
<file path=[Content_Types].xml><?xml version="1.0" encoding="utf-8"?>
<Types xmlns="http://schemas.openxmlformats.org/package/2006/content-types">
  <Default Extension="fntdata" ContentType="application/x-fontdata"/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svg" ContentType="image/svg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tags/tag1.xml" ContentType="application/vnd.openxmlformats-officedocument.presentationml.tag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Override1.xml" ContentType="application/vnd.openxmlformats-officedocument.themeOverride+xml"/>
  <Override PartName="/ppt/theme/themeOverride2.xml" ContentType="application/vnd.openxmlformats-officedocument.themeOverride+xml"/>
  <Override PartName="/ppt/theme/themeOverride3.xml" ContentType="application/vnd.openxmlformats-officedocument.themeOverride+xml"/>
  <Override PartName="/ppt/theme/themeOverride4.xml" ContentType="application/vnd.openxmlformats-officedocument.themeOverride+xml"/>
  <Override PartName="/ppt/theme/themeOverride5.xml" ContentType="application/vnd.openxmlformats-officedocument.themeOverride+xml"/>
  <Override PartName="/ppt/theme/themeOverride6.xml" ContentType="application/vnd.openxmlformats-officedocument.themeOverride+xml"/>
  <Override PartName="/ppt/theme/themeOverride7.xml" ContentType="application/vnd.openxmlformats-officedocument.themeOverride+xml"/>
  <Override PartName="/ppt/theme/themeOverride8.xml" ContentType="application/vnd.openxmlformats-officedocument.themeOverride+xml"/>
  <Override PartName="/ppt/theme/themeOverride9.xml" ContentType="application/vnd.openxmlformats-officedocument.themeOverride+xml"/>
  <Override PartName="/ppt/theme/themeOverride10.xml" ContentType="application/vnd.openxmlformats-officedocument.themeOverride+xml"/>
  <Override PartName="/ppt/theme/themeOverride11.xml" ContentType="application/vnd.openxmlformats-officedocument.themeOverride+xml"/>
  <Override PartName="/ppt/theme/themeOverride12.xml" ContentType="application/vnd.openxmlformats-officedocument.themeOverride+xml"/>
  <Override PartName="/ppt/theme/themeOverride13.xml" ContentType="application/vnd.openxmlformats-officedocument.themeOverride+xml"/>
  <Override PartName="/ppt/theme/themeOverride14.xml" ContentType="application/vnd.openxmlformats-officedocument.themeOverride+xml"/>
  <Override PartName="/ppt/theme/themeOverride15.xml" ContentType="application/vnd.openxmlformats-officedocument.themeOverride+xml"/>
  <Override PartName="/ppt/theme/themeOverride16.xml" ContentType="application/vnd.openxmlformats-officedocument.themeOverride+xml"/>
  <Override PartName="/ppt/theme/themeOverride17.xml" ContentType="application/vnd.openxmlformats-officedocument.themeOverride+xml"/>
  <Override PartName="/ppt/theme/themeOverride18.xml" ContentType="application/vnd.openxmlformats-officedocument.themeOverride+xml"/>
  <Override PartName="/ppt/theme/themeOverride19.xml" ContentType="application/vnd.openxmlformats-officedocument.themeOverride+xml"/>
  <Override PartName="/ppt/theme/themeOverride20.xml" ContentType="application/vnd.openxmlformats-officedocument.themeOverride+xml"/>
  <Override PartName="/ppt/theme/themeOverride21.xml" ContentType="application/vnd.openxmlformats-officedocument.themeOverride+xml"/>
  <Override PartName="/ppt/theme/themeOverride22.xml" ContentType="application/vnd.openxmlformats-officedocument.themeOverride+xml"/>
  <Override PartName="/ppt/changesInfos/changesInfo1.xml" ContentType="application/vnd.ms-powerpoint.changesinfo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embedTrueTypeFonts="1" saveSubsetFonts="1">
  <p:sldMasterIdLst>
    <p:sldMasterId id="2147483648" r:id="rId1"/>
  </p:sldMasterIdLst>
  <p:sldIdLst>
    <p:sldId id="256" r:id="rId2"/>
    <p:sldId id="305" r:id="rId3"/>
    <p:sldId id="277" r:id="rId4"/>
    <p:sldId id="257" r:id="rId5"/>
    <p:sldId id="276" r:id="rId6"/>
    <p:sldId id="288" r:id="rId7"/>
    <p:sldId id="285" r:id="rId8"/>
    <p:sldId id="278" r:id="rId9"/>
    <p:sldId id="279" r:id="rId10"/>
    <p:sldId id="286" r:id="rId11"/>
    <p:sldId id="283" r:id="rId12"/>
    <p:sldId id="289" r:id="rId13"/>
    <p:sldId id="287" r:id="rId14"/>
    <p:sldId id="291" r:id="rId15"/>
    <p:sldId id="294" r:id="rId16"/>
    <p:sldId id="298" r:id="rId17"/>
    <p:sldId id="299" r:id="rId18"/>
    <p:sldId id="300" r:id="rId19"/>
    <p:sldId id="301" r:id="rId20"/>
    <p:sldId id="293" r:id="rId21"/>
    <p:sldId id="302" r:id="rId22"/>
    <p:sldId id="284" r:id="rId23"/>
    <p:sldId id="303" r:id="rId24"/>
    <p:sldId id="306" r:id="rId25"/>
    <p:sldId id="304" r:id="rId26"/>
    <p:sldId id="282" r:id="rId27"/>
    <p:sldId id="307" r:id="rId28"/>
    <p:sldId id="290" r:id="rId29"/>
    <p:sldId id="292" r:id="rId30"/>
    <p:sldId id="270" r:id="rId31"/>
    <p:sldId id="295" r:id="rId32"/>
    <p:sldId id="296" r:id="rId33"/>
    <p:sldId id="297" r:id="rId34"/>
  </p:sldIdLst>
  <p:sldSz cx="12192000" cy="6858000"/>
  <p:notesSz cx="6858000" cy="9144000"/>
  <p:embeddedFontLst>
    <p:embeddedFont>
      <p:font typeface="Microsoft YaHei" panose="020B0503020204020204" pitchFamily="34" charset="-122"/>
      <p:regular r:id="rId35"/>
      <p:bold r:id="rId36"/>
    </p:embeddedFont>
    <p:embeddedFont>
      <p:font typeface="思源黑体 CN Normal" panose="020B0400000000000000" pitchFamily="34" charset="-122"/>
      <p:regular r:id="rId37"/>
    </p:embeddedFont>
    <p:embeddedFont>
      <p:font typeface="字制区喜脉体" panose="02000603000000000000" pitchFamily="2" charset="-122"/>
      <p:regular r:id="rId38"/>
    </p:embeddedFont>
  </p:embeddedFontLst>
  <p:custDataLst>
    <p:tags r:id="rId39"/>
  </p:custDataLst>
  <p:defaultTextStyle>
    <a:defPPr>
      <a:defRPr lang="zh-CN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521415D9-36F7-43E2-AB2F-B90AF26B5E84}">
      <p14:sectionLst xmlns:p14="http://schemas.microsoft.com/office/powerpoint/2010/main">
        <p14:section name="封面" id="{93A7EC0A-8686-403A-9D2E-85258BA6EB88}">
          <p14:sldIdLst>
            <p14:sldId id="256"/>
          </p14:sldIdLst>
        </p14:section>
        <p14:section name="概述" id="{3490A4E0-42E8-4BED-BE59-A73C285FDB62}">
          <p14:sldIdLst>
            <p14:sldId id="305"/>
            <p14:sldId id="277"/>
          </p14:sldIdLst>
        </p14:section>
        <p14:section name="目录" id="{4982DD7B-65E7-4E8B-872A-B7F530335431}">
          <p14:sldIdLst>
            <p14:sldId id="257"/>
          </p14:sldIdLst>
        </p14:section>
        <p14:section name="内容" id="{D635E9B6-86BF-485A-9B36-BE5DF0552743}">
          <p14:sldIdLst>
            <p14:sldId id="276"/>
            <p14:sldId id="288"/>
            <p14:sldId id="285"/>
            <p14:sldId id="278"/>
            <p14:sldId id="279"/>
            <p14:sldId id="286"/>
            <p14:sldId id="283"/>
            <p14:sldId id="289"/>
            <p14:sldId id="287"/>
            <p14:sldId id="291"/>
            <p14:sldId id="294"/>
            <p14:sldId id="298"/>
            <p14:sldId id="299"/>
            <p14:sldId id="300"/>
            <p14:sldId id="301"/>
            <p14:sldId id="293"/>
            <p14:sldId id="302"/>
            <p14:sldId id="284"/>
            <p14:sldId id="303"/>
            <p14:sldId id="306"/>
            <p14:sldId id="304"/>
            <p14:sldId id="282"/>
            <p14:sldId id="307"/>
          </p14:sldIdLst>
        </p14:section>
        <p14:section name="尾页" id="{5C82FD3D-7F5F-41C8-BF17-4F27F0DF2AE6}">
          <p14:sldIdLst>
            <p14:sldId id="290"/>
            <p14:sldId id="292"/>
          </p14:sldIdLst>
        </p14:section>
        <p14:section name="备选素材" id="{75D0AAC2-A759-4573-819C-E9A7E584A29B}">
          <p14:sldIdLst>
            <p14:sldId id="270"/>
          </p14:sldIdLst>
        </p14:section>
        <p14:section name="说明页面" id="{82602D5F-1FD0-4593-BCFF-9E806E5319E1}">
          <p14:sldIdLst>
            <p14:sldId id="295"/>
            <p14:sldId id="296"/>
            <p14:sldId id="297"/>
          </p14:sldIdLst>
        </p14:section>
      </p14:sectionLst>
    </p:ext>
    <p:ext uri="{EFAFB233-063F-42B5-8137-9DF3F51BA10A}">
      <p15:sldGuideLst xmlns:p15="http://schemas.microsoft.com/office/powerpoint/2012/main">
        <p15:guide id="1" orient="horz" pos="2296" userDrawn="1">
          <p15:clr>
            <a:srgbClr val="A4A3A4"/>
          </p15:clr>
        </p15:guide>
        <p15:guide id="2" pos="3840" userDrawn="1">
          <p15:clr>
            <a:srgbClr val="A4A3A4"/>
          </p15:clr>
        </p15:guide>
        <p15:guide id="3" pos="304" userDrawn="1">
          <p15:clr>
            <a:srgbClr val="A4A3A4"/>
          </p15:clr>
        </p15:guide>
        <p15:guide id="4" pos="7368" userDrawn="1">
          <p15:clr>
            <a:srgbClr val="A4A3A4"/>
          </p15:clr>
        </p15:guide>
        <p15:guide id="5" orient="horz" pos="560" userDrawn="1">
          <p15:clr>
            <a:srgbClr val="A4A3A4"/>
          </p15:clr>
        </p15:guide>
        <p15:guide id="6" orient="horz" pos="624" userDrawn="1">
          <p15:clr>
            <a:srgbClr val="A4A3A4"/>
          </p15:clr>
        </p15:guide>
        <p15:guide id="7" orient="horz" pos="4056" userDrawn="1">
          <p15:clr>
            <a:srgbClr val="A4A3A4"/>
          </p15:clr>
        </p15:guide>
        <p15:guide id="8" orient="horz" pos="3992" userDrawn="1">
          <p15:clr>
            <a:srgbClr val="A4A3A4"/>
          </p15:clr>
        </p15:guide>
        <p15:guide id="9" orient="horz" pos="1139" userDrawn="1">
          <p15:clr>
            <a:srgbClr val="A4A3A4"/>
          </p15:clr>
        </p15:guide>
        <p15:guide id="10" orient="horz" pos="1312" userDrawn="1">
          <p15:clr>
            <a:srgbClr val="A4A3A4"/>
          </p15:clr>
        </p15:guide>
        <p15:guide id="11" pos="2334" userDrawn="1">
          <p15:clr>
            <a:srgbClr val="A4A3A4"/>
          </p15:clr>
        </p15:guide>
        <p15:guide id="12" orient="horz" pos="935" userDrawn="1">
          <p15:clr>
            <a:srgbClr val="A4A3A4"/>
          </p15:clr>
        </p15:guide>
        <p15:guide id="13" orient="horz" pos="2818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FFC0A7"/>
    <a:srgbClr val="E73A1C"/>
    <a:srgbClr val="BE2418"/>
    <a:srgbClr val="029492"/>
    <a:srgbClr val="B92217"/>
    <a:srgbClr val="FEC962"/>
    <a:srgbClr val="0F8646"/>
    <a:srgbClr val="FFC960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中度样式 2 - 强调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4744" autoAdjust="0"/>
    <p:restoredTop sz="94660"/>
  </p:normalViewPr>
  <p:slideViewPr>
    <p:cSldViewPr snapToGrid="0" showGuides="1">
      <p:cViewPr varScale="1">
        <p:scale>
          <a:sx n="78" d="100"/>
          <a:sy n="78" d="100"/>
        </p:scale>
        <p:origin x="96" y="130"/>
      </p:cViewPr>
      <p:guideLst>
        <p:guide orient="horz" pos="2296"/>
        <p:guide pos="3840"/>
        <p:guide pos="304"/>
        <p:guide pos="7368"/>
        <p:guide orient="horz" pos="560"/>
        <p:guide orient="horz" pos="624"/>
        <p:guide orient="horz" pos="4056"/>
        <p:guide orient="horz" pos="3992"/>
        <p:guide orient="horz" pos="1139"/>
        <p:guide orient="horz" pos="1312"/>
        <p:guide pos="2334"/>
        <p:guide orient="horz" pos="935"/>
        <p:guide orient="horz" pos="2818"/>
      </p:guideLst>
    </p:cSldViewPr>
  </p:slideViewPr>
  <p:notesTextViewPr>
    <p:cViewPr>
      <p:scale>
        <a:sx n="1" d="1"/>
        <a:sy n="1" d="1"/>
      </p:scale>
      <p:origin x="0" y="0"/>
    </p:cViewPr>
  </p:notesTextViewPr>
  <p:sorterViewPr>
    <p:cViewPr>
      <p:scale>
        <a:sx n="100" d="100"/>
        <a:sy n="100" d="100"/>
      </p:scale>
      <p:origin x="0" y="0"/>
    </p:cViewPr>
  </p:sorter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9" Type="http://schemas.openxmlformats.org/officeDocument/2006/relationships/tags" Target="tags/tag1.xml"/><Relationship Id="rId21" Type="http://schemas.openxmlformats.org/officeDocument/2006/relationships/slide" Target="slides/slide20.xml"/><Relationship Id="rId34" Type="http://schemas.openxmlformats.org/officeDocument/2006/relationships/slide" Target="slides/slide33.xml"/><Relationship Id="rId42" Type="http://schemas.openxmlformats.org/officeDocument/2006/relationships/theme" Target="theme/theme1.xml"/><Relationship Id="rId7" Type="http://schemas.openxmlformats.org/officeDocument/2006/relationships/slide" Target="slides/slide6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slide" Target="slides/slide28.xml"/><Relationship Id="rId41" Type="http://schemas.openxmlformats.org/officeDocument/2006/relationships/viewProps" Target="view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font" Target="fonts/font3.fntdata"/><Relationship Id="rId40" Type="http://schemas.openxmlformats.org/officeDocument/2006/relationships/presProps" Target="presProps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font" Target="fonts/font2.fntdata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slide" Target="slides/slide30.xml"/><Relationship Id="rId44" Type="http://schemas.microsoft.com/office/2016/11/relationships/changesInfo" Target="changesInfos/changesInfo1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font" Target="fonts/font1.fntdata"/><Relationship Id="rId43" Type="http://schemas.openxmlformats.org/officeDocument/2006/relationships/tableStyles" Target="tableStyles.xml"/><Relationship Id="rId8" Type="http://schemas.openxmlformats.org/officeDocument/2006/relationships/slide" Target="slides/slide7.xml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font" Target="fonts/font4.fntdata"/></Relationships>
</file>

<file path=ppt/changesInfos/changesInfo1.xml><?xml version="1.0" encoding="utf-8"?>
<pc:chgInfo xmlns:a="http://schemas.openxmlformats.org/drawingml/2006/main" xmlns:r="http://schemas.openxmlformats.org/officeDocument/2006/relationships" xmlns:ac="http://schemas.microsoft.com/office/drawing/2013/main/command" xmlns:pc="http://schemas.microsoft.com/office/powerpoint/2013/main/command">
  <pc:docChgLst>
    <pc:chgData name="Xin Zhang (FA Talent)" userId="474f572f-8271-4f60-858e-cee871e0aec6" providerId="ADAL" clId="{98E329A1-3FD0-4624-961A-805B0C7BD47F}"/>
    <pc:docChg chg="undo custSel modSld">
      <pc:chgData name="Xin Zhang (FA Talent)" userId="474f572f-8271-4f60-858e-cee871e0aec6" providerId="ADAL" clId="{98E329A1-3FD0-4624-961A-805B0C7BD47F}" dt="2022-01-07T08:15:17.448" v="2"/>
      <pc:docMkLst>
        <pc:docMk/>
      </pc:docMkLst>
      <pc:sldChg chg="modSp mod">
        <pc:chgData name="Xin Zhang (FA Talent)" userId="474f572f-8271-4f60-858e-cee871e0aec6" providerId="ADAL" clId="{98E329A1-3FD0-4624-961A-805B0C7BD47F}" dt="2022-01-07T08:15:17.448" v="2"/>
        <pc:sldMkLst>
          <pc:docMk/>
          <pc:sldMk cId="3725717864" sldId="295"/>
        </pc:sldMkLst>
        <pc:spChg chg="mod">
          <ac:chgData name="Xin Zhang (FA Talent)" userId="474f572f-8271-4f60-858e-cee871e0aec6" providerId="ADAL" clId="{98E329A1-3FD0-4624-961A-805B0C7BD47F}" dt="2022-01-07T08:15:17.448" v="2"/>
          <ac:spMkLst>
            <pc:docMk/>
            <pc:sldMk cId="3725717864" sldId="295"/>
            <ac:spMk id="22" creationId="{4C95FA45-01E6-44F5-963C-A9265839F7E8}"/>
          </ac:spMkLst>
        </pc:spChg>
      </pc:sldChg>
    </pc:docChg>
  </pc:docChgLst>
</pc:chgInfo>
</file>

<file path=ppt/slideLayouts/_rels/slideLayout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封面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" name="底版-渐变">
            <a:extLst>
              <a:ext uri="{FF2B5EF4-FFF2-40B4-BE49-F238E27FC236}">
                <a16:creationId xmlns:a16="http://schemas.microsoft.com/office/drawing/2014/main" id="{C11EFA86-4777-405A-A65C-94E4C1466E71}"/>
              </a:ext>
            </a:extLst>
          </p:cNvPr>
          <p:cNvSpPr/>
          <p:nvPr userDrawn="1"/>
        </p:nvSpPr>
        <p:spPr>
          <a:xfrm>
            <a:off x="-14978" y="0"/>
            <a:ext cx="12206978" cy="6862722"/>
          </a:xfrm>
          <a:prstGeom prst="rect">
            <a:avLst/>
          </a:prstGeom>
          <a:gradFill flip="none" rotWithShape="1">
            <a:gsLst>
              <a:gs pos="75000">
                <a:schemeClr val="accent5">
                  <a:lumMod val="50000"/>
                </a:schemeClr>
              </a:gs>
              <a:gs pos="25000">
                <a:schemeClr val="accent5"/>
              </a:gs>
            </a:gsLst>
            <a:lin ang="5400000" scaled="0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119" name="树干">
            <a:extLst>
              <a:ext uri="{FF2B5EF4-FFF2-40B4-BE49-F238E27FC236}">
                <a16:creationId xmlns:a16="http://schemas.microsoft.com/office/drawing/2014/main" id="{19AC4A8F-46E4-43AC-B4EE-AA037DE5CAAE}"/>
              </a:ext>
            </a:extLst>
          </p:cNvPr>
          <p:cNvSpPr/>
          <p:nvPr userDrawn="1"/>
        </p:nvSpPr>
        <p:spPr>
          <a:xfrm>
            <a:off x="5755572" y="5122647"/>
            <a:ext cx="671393" cy="1728705"/>
          </a:xfrm>
          <a:custGeom>
            <a:avLst/>
            <a:gdLst>
              <a:gd name="connsiteX0" fmla="*/ 0 w 711418"/>
              <a:gd name="connsiteY0" fmla="*/ 0 h 254612"/>
              <a:gd name="connsiteX1" fmla="*/ 711419 w 711418"/>
              <a:gd name="connsiteY1" fmla="*/ 0 h 254612"/>
              <a:gd name="connsiteX2" fmla="*/ 711419 w 711418"/>
              <a:gd name="connsiteY2" fmla="*/ 254613 h 254612"/>
              <a:gd name="connsiteX3" fmla="*/ 0 w 711418"/>
              <a:gd name="connsiteY3" fmla="*/ 254613 h 2546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11418" h="254612">
                <a:moveTo>
                  <a:pt x="0" y="0"/>
                </a:moveTo>
                <a:lnTo>
                  <a:pt x="711419" y="0"/>
                </a:lnTo>
                <a:lnTo>
                  <a:pt x="711419" y="254613"/>
                </a:lnTo>
                <a:lnTo>
                  <a:pt x="0" y="254613"/>
                </a:lnTo>
                <a:close/>
              </a:path>
            </a:pathLst>
          </a:custGeom>
          <a:solidFill>
            <a:schemeClr val="accent3">
              <a:lumMod val="50000"/>
            </a:schemeClr>
          </a:solidFill>
          <a:ln w="74886" cap="flat">
            <a:noFill/>
            <a:prstDash val="solid"/>
            <a:miter/>
          </a:ln>
          <a:effectLst>
            <a:outerShdw blurRad="127000" dist="63500" dir="16200000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120" name="树干-阴影">
            <a:extLst>
              <a:ext uri="{FF2B5EF4-FFF2-40B4-BE49-F238E27FC236}">
                <a16:creationId xmlns:a16="http://schemas.microsoft.com/office/drawing/2014/main" id="{5AB71BE5-E4CA-4A4C-975D-0CF0923B6480}"/>
              </a:ext>
            </a:extLst>
          </p:cNvPr>
          <p:cNvSpPr/>
          <p:nvPr userDrawn="1"/>
        </p:nvSpPr>
        <p:spPr>
          <a:xfrm>
            <a:off x="5755572" y="5271582"/>
            <a:ext cx="671393" cy="573673"/>
          </a:xfrm>
          <a:custGeom>
            <a:avLst/>
            <a:gdLst>
              <a:gd name="connsiteX0" fmla="*/ 0 w 711418"/>
              <a:gd name="connsiteY0" fmla="*/ 0 h 771326"/>
              <a:gd name="connsiteX1" fmla="*/ 711419 w 711418"/>
              <a:gd name="connsiteY1" fmla="*/ 0 h 771326"/>
              <a:gd name="connsiteX2" fmla="*/ 711419 w 711418"/>
              <a:gd name="connsiteY2" fmla="*/ 771327 h 771326"/>
              <a:gd name="connsiteX3" fmla="*/ 0 w 711418"/>
              <a:gd name="connsiteY3" fmla="*/ 771327 h 7713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11418" h="771326">
                <a:moveTo>
                  <a:pt x="0" y="0"/>
                </a:moveTo>
                <a:lnTo>
                  <a:pt x="711419" y="0"/>
                </a:lnTo>
                <a:lnTo>
                  <a:pt x="711419" y="771327"/>
                </a:lnTo>
                <a:lnTo>
                  <a:pt x="0" y="771327"/>
                </a:lnTo>
                <a:close/>
              </a:path>
            </a:pathLst>
          </a:custGeom>
          <a:gradFill>
            <a:gsLst>
              <a:gs pos="20000">
                <a:schemeClr val="accent3">
                  <a:lumMod val="25000"/>
                </a:schemeClr>
              </a:gs>
              <a:gs pos="100000">
                <a:schemeClr val="accent3">
                  <a:lumMod val="50000"/>
                </a:schemeClr>
              </a:gs>
            </a:gsLst>
            <a:lin ang="5400000" scaled="0"/>
          </a:gradFill>
          <a:ln w="74886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grpSp>
        <p:nvGrpSpPr>
          <p:cNvPr id="121" name="tree">
            <a:extLst>
              <a:ext uri="{FF2B5EF4-FFF2-40B4-BE49-F238E27FC236}">
                <a16:creationId xmlns:a16="http://schemas.microsoft.com/office/drawing/2014/main" id="{05A079A8-065E-47C8-BA74-BCC261D8E208}"/>
              </a:ext>
            </a:extLst>
          </p:cNvPr>
          <p:cNvGrpSpPr/>
          <p:nvPr userDrawn="1"/>
        </p:nvGrpSpPr>
        <p:grpSpPr>
          <a:xfrm>
            <a:off x="10624773" y="5042953"/>
            <a:ext cx="379289" cy="524496"/>
            <a:chOff x="9412438" y="5051876"/>
            <a:chExt cx="379289" cy="524496"/>
          </a:xfrm>
        </p:grpSpPr>
        <p:sp>
          <p:nvSpPr>
            <p:cNvPr id="122" name="任意多边形: 形状 121">
              <a:extLst>
                <a:ext uri="{FF2B5EF4-FFF2-40B4-BE49-F238E27FC236}">
                  <a16:creationId xmlns:a16="http://schemas.microsoft.com/office/drawing/2014/main" id="{594388FC-0B64-4639-B5E0-1CFE03258DC4}"/>
                </a:ext>
              </a:extLst>
            </p:cNvPr>
            <p:cNvSpPr/>
            <p:nvPr/>
          </p:nvSpPr>
          <p:spPr>
            <a:xfrm>
              <a:off x="9599283" y="5504005"/>
              <a:ext cx="21693" cy="72367"/>
            </a:xfrm>
            <a:custGeom>
              <a:avLst/>
              <a:gdLst>
                <a:gd name="connsiteX0" fmla="*/ 3499 w 21693"/>
                <a:gd name="connsiteY0" fmla="*/ 289 h 72367"/>
                <a:gd name="connsiteX1" fmla="*/ 0 w 21693"/>
                <a:gd name="connsiteY1" fmla="*/ 72368 h 72367"/>
                <a:gd name="connsiteX2" fmla="*/ 21694 w 21693"/>
                <a:gd name="connsiteY2" fmla="*/ 72368 h 72367"/>
                <a:gd name="connsiteX3" fmla="*/ 18195 w 21693"/>
                <a:gd name="connsiteY3" fmla="*/ 289 h 72367"/>
                <a:gd name="connsiteX4" fmla="*/ 3499 w 21693"/>
                <a:gd name="connsiteY4" fmla="*/ 289 h 72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693" h="72367">
                  <a:moveTo>
                    <a:pt x="3499" y="289"/>
                  </a:moveTo>
                  <a:cubicBezTo>
                    <a:pt x="2799" y="-5310"/>
                    <a:pt x="0" y="72368"/>
                    <a:pt x="0" y="72368"/>
                  </a:cubicBezTo>
                  <a:lnTo>
                    <a:pt x="21694" y="72368"/>
                  </a:lnTo>
                  <a:lnTo>
                    <a:pt x="18195" y="289"/>
                  </a:lnTo>
                  <a:lnTo>
                    <a:pt x="3499" y="289"/>
                  </a:lnTo>
                  <a:close/>
                </a:path>
              </a:pathLst>
            </a:custGeom>
            <a:solidFill>
              <a:schemeClr val="accent3">
                <a:lumMod val="50000"/>
              </a:schemeClr>
            </a:solidFill>
            <a:ln w="69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3" name="任意多边形: 形状 122">
              <a:extLst>
                <a:ext uri="{FF2B5EF4-FFF2-40B4-BE49-F238E27FC236}">
                  <a16:creationId xmlns:a16="http://schemas.microsoft.com/office/drawing/2014/main" id="{4191D6B6-A885-4C14-988A-98AE7FB21C0B}"/>
                </a:ext>
              </a:extLst>
            </p:cNvPr>
            <p:cNvSpPr/>
            <p:nvPr/>
          </p:nvSpPr>
          <p:spPr>
            <a:xfrm>
              <a:off x="9412438" y="5051876"/>
              <a:ext cx="379289" cy="490380"/>
            </a:xfrm>
            <a:custGeom>
              <a:avLst/>
              <a:gdLst>
                <a:gd name="connsiteX0" fmla="*/ 0 w 379289"/>
                <a:gd name="connsiteY0" fmla="*/ 458016 h 490380"/>
                <a:gd name="connsiteX1" fmla="*/ 107769 w 379289"/>
                <a:gd name="connsiteY1" fmla="*/ 466414 h 490380"/>
                <a:gd name="connsiteX2" fmla="*/ 95172 w 379289"/>
                <a:gd name="connsiteY2" fmla="*/ 486708 h 490380"/>
                <a:gd name="connsiteX3" fmla="*/ 200841 w 379289"/>
                <a:gd name="connsiteY3" fmla="*/ 465714 h 490380"/>
                <a:gd name="connsiteX4" fmla="*/ 300213 w 379289"/>
                <a:gd name="connsiteY4" fmla="*/ 481810 h 490380"/>
                <a:gd name="connsiteX5" fmla="*/ 283417 w 379289"/>
                <a:gd name="connsiteY5" fmla="*/ 468513 h 490380"/>
                <a:gd name="connsiteX6" fmla="*/ 379289 w 379289"/>
                <a:gd name="connsiteY6" fmla="*/ 460816 h 490380"/>
                <a:gd name="connsiteX7" fmla="*/ 282718 w 379289"/>
                <a:gd name="connsiteY7" fmla="*/ 346749 h 490380"/>
                <a:gd name="connsiteX8" fmla="*/ 338701 w 379289"/>
                <a:gd name="connsiteY8" fmla="*/ 357946 h 490380"/>
                <a:gd name="connsiteX9" fmla="*/ 272920 w 379289"/>
                <a:gd name="connsiteY9" fmla="*/ 260674 h 490380"/>
                <a:gd name="connsiteX10" fmla="*/ 308610 w 379289"/>
                <a:gd name="connsiteY10" fmla="*/ 264173 h 490380"/>
                <a:gd name="connsiteX11" fmla="*/ 245628 w 379289"/>
                <a:gd name="connsiteY11" fmla="*/ 157804 h 490380"/>
                <a:gd name="connsiteX12" fmla="*/ 291815 w 379289"/>
                <a:gd name="connsiteY12" fmla="*/ 169001 h 490380"/>
                <a:gd name="connsiteX13" fmla="*/ 193144 w 379289"/>
                <a:gd name="connsiteY13" fmla="*/ 1050 h 490380"/>
                <a:gd name="connsiteX14" fmla="*/ 189645 w 379289"/>
                <a:gd name="connsiteY14" fmla="*/ 1050 h 490380"/>
                <a:gd name="connsiteX15" fmla="*/ 90973 w 379289"/>
                <a:gd name="connsiteY15" fmla="*/ 169001 h 490380"/>
                <a:gd name="connsiteX16" fmla="*/ 137160 w 379289"/>
                <a:gd name="connsiteY16" fmla="*/ 157804 h 490380"/>
                <a:gd name="connsiteX17" fmla="*/ 74178 w 379289"/>
                <a:gd name="connsiteY17" fmla="*/ 264173 h 490380"/>
                <a:gd name="connsiteX18" fmla="*/ 109868 w 379289"/>
                <a:gd name="connsiteY18" fmla="*/ 260674 h 490380"/>
                <a:gd name="connsiteX19" fmla="*/ 44087 w 379289"/>
                <a:gd name="connsiteY19" fmla="*/ 357946 h 490380"/>
                <a:gd name="connsiteX20" fmla="*/ 100070 w 379289"/>
                <a:gd name="connsiteY20" fmla="*/ 346749 h 490380"/>
                <a:gd name="connsiteX21" fmla="*/ 3499 w 379289"/>
                <a:gd name="connsiteY21" fmla="*/ 460816 h 490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79289" h="490380">
                  <a:moveTo>
                    <a:pt x="0" y="458016"/>
                  </a:moveTo>
                  <a:cubicBezTo>
                    <a:pt x="30791" y="475511"/>
                    <a:pt x="74878" y="470613"/>
                    <a:pt x="107769" y="466414"/>
                  </a:cubicBezTo>
                  <a:cubicBezTo>
                    <a:pt x="107068" y="474112"/>
                    <a:pt x="97272" y="481110"/>
                    <a:pt x="95172" y="486708"/>
                  </a:cubicBezTo>
                  <a:cubicBezTo>
                    <a:pt x="115466" y="495106"/>
                    <a:pt x="179148" y="489507"/>
                    <a:pt x="200841" y="465714"/>
                  </a:cubicBezTo>
                  <a:cubicBezTo>
                    <a:pt x="222535" y="485309"/>
                    <a:pt x="272221" y="488108"/>
                    <a:pt x="300213" y="481810"/>
                  </a:cubicBezTo>
                  <a:cubicBezTo>
                    <a:pt x="293215" y="479010"/>
                    <a:pt x="286916" y="474812"/>
                    <a:pt x="283417" y="468513"/>
                  </a:cubicBezTo>
                  <a:cubicBezTo>
                    <a:pt x="312109" y="468513"/>
                    <a:pt x="351997" y="469913"/>
                    <a:pt x="379289" y="460816"/>
                  </a:cubicBezTo>
                  <a:cubicBezTo>
                    <a:pt x="350598" y="420927"/>
                    <a:pt x="311409" y="386638"/>
                    <a:pt x="282718" y="346749"/>
                  </a:cubicBezTo>
                  <a:cubicBezTo>
                    <a:pt x="303011" y="350948"/>
                    <a:pt x="319806" y="355846"/>
                    <a:pt x="338701" y="357946"/>
                  </a:cubicBezTo>
                  <a:cubicBezTo>
                    <a:pt x="316307" y="332753"/>
                    <a:pt x="281318" y="294264"/>
                    <a:pt x="272920" y="260674"/>
                  </a:cubicBezTo>
                  <a:cubicBezTo>
                    <a:pt x="286217" y="265573"/>
                    <a:pt x="298813" y="264173"/>
                    <a:pt x="308610" y="264173"/>
                  </a:cubicBezTo>
                  <a:cubicBezTo>
                    <a:pt x="284817" y="231982"/>
                    <a:pt x="262423" y="193494"/>
                    <a:pt x="245628" y="157804"/>
                  </a:cubicBezTo>
                  <a:cubicBezTo>
                    <a:pt x="257524" y="164102"/>
                    <a:pt x="277819" y="170400"/>
                    <a:pt x="291815" y="169001"/>
                  </a:cubicBezTo>
                  <a:cubicBezTo>
                    <a:pt x="245628" y="113017"/>
                    <a:pt x="213438" y="61232"/>
                    <a:pt x="193144" y="1050"/>
                  </a:cubicBezTo>
                  <a:cubicBezTo>
                    <a:pt x="192444" y="-350"/>
                    <a:pt x="190344" y="-350"/>
                    <a:pt x="189645" y="1050"/>
                  </a:cubicBezTo>
                  <a:cubicBezTo>
                    <a:pt x="169350" y="61232"/>
                    <a:pt x="137160" y="113017"/>
                    <a:pt x="90973" y="169001"/>
                  </a:cubicBezTo>
                  <a:cubicBezTo>
                    <a:pt x="104969" y="170400"/>
                    <a:pt x="124563" y="164102"/>
                    <a:pt x="137160" y="157804"/>
                  </a:cubicBezTo>
                  <a:cubicBezTo>
                    <a:pt x="120365" y="192794"/>
                    <a:pt x="97971" y="231982"/>
                    <a:pt x="74178" y="264173"/>
                  </a:cubicBezTo>
                  <a:cubicBezTo>
                    <a:pt x="83276" y="264173"/>
                    <a:pt x="96571" y="265573"/>
                    <a:pt x="109868" y="260674"/>
                  </a:cubicBezTo>
                  <a:cubicBezTo>
                    <a:pt x="101470" y="294264"/>
                    <a:pt x="65781" y="332753"/>
                    <a:pt x="44087" y="357946"/>
                  </a:cubicBezTo>
                  <a:cubicBezTo>
                    <a:pt x="62982" y="356546"/>
                    <a:pt x="79777" y="350948"/>
                    <a:pt x="100070" y="346749"/>
                  </a:cubicBezTo>
                  <a:cubicBezTo>
                    <a:pt x="71379" y="386638"/>
                    <a:pt x="32190" y="420927"/>
                    <a:pt x="3499" y="460816"/>
                  </a:cubicBezTo>
                </a:path>
              </a:pathLst>
            </a:custGeom>
            <a:gradFill>
              <a:gsLst>
                <a:gs pos="75000">
                  <a:schemeClr val="accent1">
                    <a:lumMod val="75000"/>
                  </a:schemeClr>
                </a:gs>
                <a:gs pos="25000">
                  <a:schemeClr val="accent1"/>
                </a:gs>
              </a:gsLst>
              <a:lin ang="5400000" scaled="0"/>
            </a:gradFill>
            <a:ln w="69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124" name="tree">
            <a:extLst>
              <a:ext uri="{FF2B5EF4-FFF2-40B4-BE49-F238E27FC236}">
                <a16:creationId xmlns:a16="http://schemas.microsoft.com/office/drawing/2014/main" id="{AF9E7A8B-AE6C-4F16-9E0A-FAFF884F0835}"/>
              </a:ext>
            </a:extLst>
          </p:cNvPr>
          <p:cNvGrpSpPr/>
          <p:nvPr userDrawn="1"/>
        </p:nvGrpSpPr>
        <p:grpSpPr>
          <a:xfrm>
            <a:off x="2472224" y="5285155"/>
            <a:ext cx="379289" cy="524497"/>
            <a:chOff x="2479368" y="5273616"/>
            <a:chExt cx="379289" cy="524497"/>
          </a:xfrm>
          <a:effectLst>
            <a:outerShdw blurRad="50800" dist="38100" dir="16200000" rotWithShape="0">
              <a:prstClr val="black">
                <a:alpha val="40000"/>
              </a:prstClr>
            </a:outerShdw>
          </a:effectLst>
        </p:grpSpPr>
        <p:sp>
          <p:nvSpPr>
            <p:cNvPr id="125" name="任意多边形: 形状 124">
              <a:extLst>
                <a:ext uri="{FF2B5EF4-FFF2-40B4-BE49-F238E27FC236}">
                  <a16:creationId xmlns:a16="http://schemas.microsoft.com/office/drawing/2014/main" id="{A6500BF3-3486-4D8B-ACA2-D8E6695C150F}"/>
                </a:ext>
              </a:extLst>
            </p:cNvPr>
            <p:cNvSpPr/>
            <p:nvPr/>
          </p:nvSpPr>
          <p:spPr>
            <a:xfrm>
              <a:off x="2665514" y="5725746"/>
              <a:ext cx="21693" cy="72367"/>
            </a:xfrm>
            <a:custGeom>
              <a:avLst/>
              <a:gdLst>
                <a:gd name="connsiteX0" fmla="*/ 3499 w 21693"/>
                <a:gd name="connsiteY0" fmla="*/ 289 h 72367"/>
                <a:gd name="connsiteX1" fmla="*/ 0 w 21693"/>
                <a:gd name="connsiteY1" fmla="*/ 72368 h 72367"/>
                <a:gd name="connsiteX2" fmla="*/ 21694 w 21693"/>
                <a:gd name="connsiteY2" fmla="*/ 72368 h 72367"/>
                <a:gd name="connsiteX3" fmla="*/ 18195 w 21693"/>
                <a:gd name="connsiteY3" fmla="*/ 289 h 72367"/>
                <a:gd name="connsiteX4" fmla="*/ 3499 w 21693"/>
                <a:gd name="connsiteY4" fmla="*/ 289 h 72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693" h="72367">
                  <a:moveTo>
                    <a:pt x="3499" y="289"/>
                  </a:moveTo>
                  <a:cubicBezTo>
                    <a:pt x="2799" y="-5310"/>
                    <a:pt x="0" y="72368"/>
                    <a:pt x="0" y="72368"/>
                  </a:cubicBezTo>
                  <a:lnTo>
                    <a:pt x="21694" y="72368"/>
                  </a:lnTo>
                  <a:lnTo>
                    <a:pt x="18195" y="289"/>
                  </a:lnTo>
                  <a:lnTo>
                    <a:pt x="3499" y="289"/>
                  </a:lnTo>
                  <a:close/>
                </a:path>
              </a:pathLst>
            </a:custGeom>
            <a:solidFill>
              <a:schemeClr val="accent3">
                <a:lumMod val="50000"/>
              </a:schemeClr>
            </a:solidFill>
            <a:ln w="69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6" name="任意多边形: 形状 125">
              <a:extLst>
                <a:ext uri="{FF2B5EF4-FFF2-40B4-BE49-F238E27FC236}">
                  <a16:creationId xmlns:a16="http://schemas.microsoft.com/office/drawing/2014/main" id="{96F85C62-BB1A-4B80-80FA-AAEAA4775364}"/>
                </a:ext>
              </a:extLst>
            </p:cNvPr>
            <p:cNvSpPr/>
            <p:nvPr/>
          </p:nvSpPr>
          <p:spPr>
            <a:xfrm>
              <a:off x="2479368" y="5273616"/>
              <a:ext cx="379289" cy="490380"/>
            </a:xfrm>
            <a:custGeom>
              <a:avLst/>
              <a:gdLst>
                <a:gd name="connsiteX0" fmla="*/ 0 w 379289"/>
                <a:gd name="connsiteY0" fmla="*/ 458016 h 490380"/>
                <a:gd name="connsiteX1" fmla="*/ 107769 w 379289"/>
                <a:gd name="connsiteY1" fmla="*/ 466414 h 490380"/>
                <a:gd name="connsiteX2" fmla="*/ 95172 w 379289"/>
                <a:gd name="connsiteY2" fmla="*/ 486708 h 490380"/>
                <a:gd name="connsiteX3" fmla="*/ 200842 w 379289"/>
                <a:gd name="connsiteY3" fmla="*/ 465714 h 490380"/>
                <a:gd name="connsiteX4" fmla="*/ 300212 w 379289"/>
                <a:gd name="connsiteY4" fmla="*/ 481810 h 490380"/>
                <a:gd name="connsiteX5" fmla="*/ 283417 w 379289"/>
                <a:gd name="connsiteY5" fmla="*/ 468513 h 490380"/>
                <a:gd name="connsiteX6" fmla="*/ 379289 w 379289"/>
                <a:gd name="connsiteY6" fmla="*/ 460816 h 490380"/>
                <a:gd name="connsiteX7" fmla="*/ 282718 w 379289"/>
                <a:gd name="connsiteY7" fmla="*/ 346749 h 490380"/>
                <a:gd name="connsiteX8" fmla="*/ 338701 w 379289"/>
                <a:gd name="connsiteY8" fmla="*/ 357946 h 490380"/>
                <a:gd name="connsiteX9" fmla="*/ 272920 w 379289"/>
                <a:gd name="connsiteY9" fmla="*/ 260674 h 490380"/>
                <a:gd name="connsiteX10" fmla="*/ 308610 w 379289"/>
                <a:gd name="connsiteY10" fmla="*/ 264173 h 490380"/>
                <a:gd name="connsiteX11" fmla="*/ 245628 w 379289"/>
                <a:gd name="connsiteY11" fmla="*/ 157804 h 490380"/>
                <a:gd name="connsiteX12" fmla="*/ 291815 w 379289"/>
                <a:gd name="connsiteY12" fmla="*/ 169001 h 490380"/>
                <a:gd name="connsiteX13" fmla="*/ 193144 w 379289"/>
                <a:gd name="connsiteY13" fmla="*/ 1050 h 490380"/>
                <a:gd name="connsiteX14" fmla="*/ 189645 w 379289"/>
                <a:gd name="connsiteY14" fmla="*/ 1050 h 490380"/>
                <a:gd name="connsiteX15" fmla="*/ 90973 w 379289"/>
                <a:gd name="connsiteY15" fmla="*/ 169001 h 490380"/>
                <a:gd name="connsiteX16" fmla="*/ 137160 w 379289"/>
                <a:gd name="connsiteY16" fmla="*/ 157804 h 490380"/>
                <a:gd name="connsiteX17" fmla="*/ 74178 w 379289"/>
                <a:gd name="connsiteY17" fmla="*/ 264173 h 490380"/>
                <a:gd name="connsiteX18" fmla="*/ 109868 w 379289"/>
                <a:gd name="connsiteY18" fmla="*/ 260674 h 490380"/>
                <a:gd name="connsiteX19" fmla="*/ 44087 w 379289"/>
                <a:gd name="connsiteY19" fmla="*/ 357946 h 490380"/>
                <a:gd name="connsiteX20" fmla="*/ 100071 w 379289"/>
                <a:gd name="connsiteY20" fmla="*/ 346749 h 490380"/>
                <a:gd name="connsiteX21" fmla="*/ 3499 w 379289"/>
                <a:gd name="connsiteY21" fmla="*/ 460816 h 490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79289" h="490380">
                  <a:moveTo>
                    <a:pt x="0" y="458016"/>
                  </a:moveTo>
                  <a:cubicBezTo>
                    <a:pt x="30791" y="475511"/>
                    <a:pt x="74878" y="470613"/>
                    <a:pt x="107769" y="466414"/>
                  </a:cubicBezTo>
                  <a:cubicBezTo>
                    <a:pt x="107069" y="474112"/>
                    <a:pt x="97272" y="481110"/>
                    <a:pt x="95172" y="486708"/>
                  </a:cubicBezTo>
                  <a:cubicBezTo>
                    <a:pt x="115466" y="495106"/>
                    <a:pt x="179148" y="489507"/>
                    <a:pt x="200842" y="465714"/>
                  </a:cubicBezTo>
                  <a:cubicBezTo>
                    <a:pt x="222535" y="485309"/>
                    <a:pt x="272221" y="488108"/>
                    <a:pt x="300212" y="481810"/>
                  </a:cubicBezTo>
                  <a:cubicBezTo>
                    <a:pt x="293214" y="479010"/>
                    <a:pt x="286916" y="474812"/>
                    <a:pt x="283417" y="468513"/>
                  </a:cubicBezTo>
                  <a:cubicBezTo>
                    <a:pt x="312109" y="468513"/>
                    <a:pt x="351997" y="469913"/>
                    <a:pt x="379289" y="460816"/>
                  </a:cubicBezTo>
                  <a:cubicBezTo>
                    <a:pt x="350598" y="420927"/>
                    <a:pt x="311409" y="386637"/>
                    <a:pt x="282718" y="346749"/>
                  </a:cubicBezTo>
                  <a:cubicBezTo>
                    <a:pt x="303012" y="350948"/>
                    <a:pt x="319807" y="355846"/>
                    <a:pt x="338701" y="357946"/>
                  </a:cubicBezTo>
                  <a:cubicBezTo>
                    <a:pt x="316308" y="332753"/>
                    <a:pt x="281318" y="294264"/>
                    <a:pt x="272920" y="260674"/>
                  </a:cubicBezTo>
                  <a:cubicBezTo>
                    <a:pt x="286217" y="265573"/>
                    <a:pt x="298813" y="264173"/>
                    <a:pt x="308610" y="264173"/>
                  </a:cubicBezTo>
                  <a:cubicBezTo>
                    <a:pt x="284817" y="231982"/>
                    <a:pt x="262423" y="193494"/>
                    <a:pt x="245628" y="157804"/>
                  </a:cubicBezTo>
                  <a:cubicBezTo>
                    <a:pt x="257525" y="164102"/>
                    <a:pt x="277819" y="170400"/>
                    <a:pt x="291815" y="169001"/>
                  </a:cubicBezTo>
                  <a:cubicBezTo>
                    <a:pt x="245628" y="113017"/>
                    <a:pt x="213438" y="61232"/>
                    <a:pt x="193144" y="1050"/>
                  </a:cubicBezTo>
                  <a:cubicBezTo>
                    <a:pt x="192444" y="-350"/>
                    <a:pt x="190345" y="-350"/>
                    <a:pt x="189645" y="1050"/>
                  </a:cubicBezTo>
                  <a:cubicBezTo>
                    <a:pt x="169351" y="61232"/>
                    <a:pt x="137160" y="113017"/>
                    <a:pt x="90973" y="169001"/>
                  </a:cubicBezTo>
                  <a:cubicBezTo>
                    <a:pt x="104969" y="170400"/>
                    <a:pt x="124564" y="164102"/>
                    <a:pt x="137160" y="157804"/>
                  </a:cubicBezTo>
                  <a:cubicBezTo>
                    <a:pt x="120365" y="192794"/>
                    <a:pt x="97971" y="231982"/>
                    <a:pt x="74178" y="264173"/>
                  </a:cubicBezTo>
                  <a:cubicBezTo>
                    <a:pt x="83276" y="264173"/>
                    <a:pt x="96572" y="265573"/>
                    <a:pt x="109868" y="260674"/>
                  </a:cubicBezTo>
                  <a:cubicBezTo>
                    <a:pt x="101470" y="294264"/>
                    <a:pt x="65781" y="332753"/>
                    <a:pt x="44087" y="357946"/>
                  </a:cubicBezTo>
                  <a:cubicBezTo>
                    <a:pt x="62982" y="356546"/>
                    <a:pt x="79777" y="350948"/>
                    <a:pt x="100071" y="346749"/>
                  </a:cubicBezTo>
                  <a:cubicBezTo>
                    <a:pt x="71379" y="386637"/>
                    <a:pt x="32191" y="420927"/>
                    <a:pt x="3499" y="460816"/>
                  </a:cubicBezTo>
                </a:path>
              </a:pathLst>
            </a:custGeom>
            <a:gradFill>
              <a:gsLst>
                <a:gs pos="75000">
                  <a:schemeClr val="accent1">
                    <a:lumMod val="75000"/>
                  </a:schemeClr>
                </a:gs>
                <a:gs pos="25000">
                  <a:schemeClr val="accent1"/>
                </a:gs>
              </a:gsLst>
              <a:lin ang="9000000" scaled="0"/>
            </a:gradFill>
            <a:ln w="69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127" name="tree">
            <a:extLst>
              <a:ext uri="{FF2B5EF4-FFF2-40B4-BE49-F238E27FC236}">
                <a16:creationId xmlns:a16="http://schemas.microsoft.com/office/drawing/2014/main" id="{28474B62-CFD7-495E-9F23-003FE3B9357E}"/>
              </a:ext>
            </a:extLst>
          </p:cNvPr>
          <p:cNvGrpSpPr/>
          <p:nvPr userDrawn="1"/>
        </p:nvGrpSpPr>
        <p:grpSpPr>
          <a:xfrm>
            <a:off x="179307" y="5297136"/>
            <a:ext cx="304524" cy="422401"/>
            <a:chOff x="258687" y="5148511"/>
            <a:chExt cx="327504" cy="454276"/>
          </a:xfrm>
          <a:effectLst>
            <a:outerShdw blurRad="50800" dist="38100" dir="16200000" rotWithShape="0">
              <a:prstClr val="black">
                <a:alpha val="40000"/>
              </a:prstClr>
            </a:outerShdw>
          </a:effectLst>
        </p:grpSpPr>
        <p:sp>
          <p:nvSpPr>
            <p:cNvPr id="128" name="任意多边形: 形状 127">
              <a:extLst>
                <a:ext uri="{FF2B5EF4-FFF2-40B4-BE49-F238E27FC236}">
                  <a16:creationId xmlns:a16="http://schemas.microsoft.com/office/drawing/2014/main" id="{4C07CC1A-74A4-47ED-9387-E3B75CEC813A}"/>
                </a:ext>
              </a:extLst>
            </p:cNvPr>
            <p:cNvSpPr/>
            <p:nvPr/>
          </p:nvSpPr>
          <p:spPr>
            <a:xfrm>
              <a:off x="421040" y="5540250"/>
              <a:ext cx="18894" cy="62537"/>
            </a:xfrm>
            <a:custGeom>
              <a:avLst/>
              <a:gdLst>
                <a:gd name="connsiteX0" fmla="*/ 2799 w 18894"/>
                <a:gd name="connsiteY0" fmla="*/ 255 h 62537"/>
                <a:gd name="connsiteX1" fmla="*/ 0 w 18894"/>
                <a:gd name="connsiteY1" fmla="*/ 62537 h 62537"/>
                <a:gd name="connsiteX2" fmla="*/ 18895 w 18894"/>
                <a:gd name="connsiteY2" fmla="*/ 62537 h 62537"/>
                <a:gd name="connsiteX3" fmla="*/ 16095 w 18894"/>
                <a:gd name="connsiteY3" fmla="*/ 255 h 62537"/>
                <a:gd name="connsiteX4" fmla="*/ 2799 w 18894"/>
                <a:gd name="connsiteY4" fmla="*/ 255 h 62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894" h="62537">
                  <a:moveTo>
                    <a:pt x="2799" y="255"/>
                  </a:moveTo>
                  <a:cubicBezTo>
                    <a:pt x="2099" y="-4643"/>
                    <a:pt x="0" y="62537"/>
                    <a:pt x="0" y="62537"/>
                  </a:cubicBezTo>
                  <a:lnTo>
                    <a:pt x="18895" y="62537"/>
                  </a:lnTo>
                  <a:lnTo>
                    <a:pt x="16095" y="255"/>
                  </a:lnTo>
                  <a:lnTo>
                    <a:pt x="2799" y="255"/>
                  </a:lnTo>
                  <a:close/>
                </a:path>
              </a:pathLst>
            </a:custGeom>
            <a:solidFill>
              <a:schemeClr val="accent3">
                <a:lumMod val="50000"/>
              </a:schemeClr>
            </a:solidFill>
            <a:ln w="6994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29" name="任意多边形: 形状 128">
              <a:extLst>
                <a:ext uri="{FF2B5EF4-FFF2-40B4-BE49-F238E27FC236}">
                  <a16:creationId xmlns:a16="http://schemas.microsoft.com/office/drawing/2014/main" id="{252C6B47-C58B-48AA-952B-556F8F4F2479}"/>
                </a:ext>
              </a:extLst>
            </p:cNvPr>
            <p:cNvSpPr/>
            <p:nvPr/>
          </p:nvSpPr>
          <p:spPr>
            <a:xfrm>
              <a:off x="258687" y="5148511"/>
              <a:ext cx="327504" cy="424512"/>
            </a:xfrm>
            <a:custGeom>
              <a:avLst/>
              <a:gdLst>
                <a:gd name="connsiteX0" fmla="*/ 700 w 327504"/>
                <a:gd name="connsiteY0" fmla="*/ 396892 h 424512"/>
                <a:gd name="connsiteX1" fmla="*/ 93773 w 327504"/>
                <a:gd name="connsiteY1" fmla="*/ 403890 h 424512"/>
                <a:gd name="connsiteX2" fmla="*/ 82576 w 327504"/>
                <a:gd name="connsiteY2" fmla="*/ 421385 h 424512"/>
                <a:gd name="connsiteX3" fmla="*/ 173549 w 327504"/>
                <a:gd name="connsiteY3" fmla="*/ 403191 h 424512"/>
                <a:gd name="connsiteX4" fmla="*/ 259624 w 327504"/>
                <a:gd name="connsiteY4" fmla="*/ 417187 h 424512"/>
                <a:gd name="connsiteX5" fmla="*/ 244929 w 327504"/>
                <a:gd name="connsiteY5" fmla="*/ 405990 h 424512"/>
                <a:gd name="connsiteX6" fmla="*/ 327505 w 327504"/>
                <a:gd name="connsiteY6" fmla="*/ 398992 h 424512"/>
                <a:gd name="connsiteX7" fmla="*/ 243529 w 327504"/>
                <a:gd name="connsiteY7" fmla="*/ 300321 h 424512"/>
                <a:gd name="connsiteX8" fmla="*/ 291815 w 327504"/>
                <a:gd name="connsiteY8" fmla="*/ 309418 h 424512"/>
                <a:gd name="connsiteX9" fmla="*/ 234432 w 327504"/>
                <a:gd name="connsiteY9" fmla="*/ 225442 h 424512"/>
                <a:gd name="connsiteX10" fmla="*/ 265223 w 327504"/>
                <a:gd name="connsiteY10" fmla="*/ 228242 h 424512"/>
                <a:gd name="connsiteX11" fmla="*/ 210639 w 327504"/>
                <a:gd name="connsiteY11" fmla="*/ 136569 h 424512"/>
                <a:gd name="connsiteX12" fmla="*/ 250527 w 327504"/>
                <a:gd name="connsiteY12" fmla="*/ 145666 h 424512"/>
                <a:gd name="connsiteX13" fmla="*/ 165152 w 327504"/>
                <a:gd name="connsiteY13" fmla="*/ 808 h 424512"/>
                <a:gd name="connsiteX14" fmla="*/ 162353 w 327504"/>
                <a:gd name="connsiteY14" fmla="*/ 808 h 424512"/>
                <a:gd name="connsiteX15" fmla="*/ 76978 w 327504"/>
                <a:gd name="connsiteY15" fmla="*/ 145666 h 424512"/>
                <a:gd name="connsiteX16" fmla="*/ 116866 w 327504"/>
                <a:gd name="connsiteY16" fmla="*/ 136569 h 424512"/>
                <a:gd name="connsiteX17" fmla="*/ 62282 w 327504"/>
                <a:gd name="connsiteY17" fmla="*/ 228242 h 424512"/>
                <a:gd name="connsiteX18" fmla="*/ 93073 w 327504"/>
                <a:gd name="connsiteY18" fmla="*/ 225442 h 424512"/>
                <a:gd name="connsiteX19" fmla="*/ 35690 w 327504"/>
                <a:gd name="connsiteY19" fmla="*/ 309418 h 424512"/>
                <a:gd name="connsiteX20" fmla="*/ 83976 w 327504"/>
                <a:gd name="connsiteY20" fmla="*/ 300321 h 424512"/>
                <a:gd name="connsiteX21" fmla="*/ 0 w 327504"/>
                <a:gd name="connsiteY21" fmla="*/ 398992 h 424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27504" h="424512">
                  <a:moveTo>
                    <a:pt x="700" y="396892"/>
                  </a:moveTo>
                  <a:cubicBezTo>
                    <a:pt x="27292" y="412288"/>
                    <a:pt x="65781" y="407389"/>
                    <a:pt x="93773" y="403890"/>
                  </a:cubicBezTo>
                  <a:cubicBezTo>
                    <a:pt x="93773" y="410888"/>
                    <a:pt x="84675" y="416487"/>
                    <a:pt x="82576" y="421385"/>
                  </a:cubicBezTo>
                  <a:cubicBezTo>
                    <a:pt x="100071" y="428383"/>
                    <a:pt x="155355" y="424185"/>
                    <a:pt x="173549" y="403191"/>
                  </a:cubicBezTo>
                  <a:cubicBezTo>
                    <a:pt x="192444" y="419986"/>
                    <a:pt x="235131" y="422785"/>
                    <a:pt x="259624" y="417187"/>
                  </a:cubicBezTo>
                  <a:cubicBezTo>
                    <a:pt x="254026" y="414387"/>
                    <a:pt x="247728" y="410888"/>
                    <a:pt x="244929" y="405990"/>
                  </a:cubicBezTo>
                  <a:cubicBezTo>
                    <a:pt x="269421" y="405990"/>
                    <a:pt x="304411" y="407389"/>
                    <a:pt x="327505" y="398992"/>
                  </a:cubicBezTo>
                  <a:cubicBezTo>
                    <a:pt x="302312" y="364002"/>
                    <a:pt x="268722" y="335310"/>
                    <a:pt x="243529" y="300321"/>
                  </a:cubicBezTo>
                  <a:cubicBezTo>
                    <a:pt x="261024" y="303820"/>
                    <a:pt x="275720" y="308019"/>
                    <a:pt x="291815" y="309418"/>
                  </a:cubicBezTo>
                  <a:cubicBezTo>
                    <a:pt x="272221" y="287724"/>
                    <a:pt x="242129" y="254134"/>
                    <a:pt x="234432" y="225442"/>
                  </a:cubicBezTo>
                  <a:cubicBezTo>
                    <a:pt x="245628" y="229641"/>
                    <a:pt x="256825" y="228242"/>
                    <a:pt x="265223" y="228242"/>
                  </a:cubicBezTo>
                  <a:cubicBezTo>
                    <a:pt x="244929" y="200250"/>
                    <a:pt x="225334" y="166660"/>
                    <a:pt x="210639" y="136569"/>
                  </a:cubicBezTo>
                  <a:cubicBezTo>
                    <a:pt x="221136" y="142167"/>
                    <a:pt x="238630" y="147066"/>
                    <a:pt x="250527" y="145666"/>
                  </a:cubicBezTo>
                  <a:cubicBezTo>
                    <a:pt x="210639" y="97380"/>
                    <a:pt x="182647" y="52593"/>
                    <a:pt x="165152" y="808"/>
                  </a:cubicBezTo>
                  <a:cubicBezTo>
                    <a:pt x="164452" y="-592"/>
                    <a:pt x="163052" y="108"/>
                    <a:pt x="162353" y="808"/>
                  </a:cubicBezTo>
                  <a:cubicBezTo>
                    <a:pt x="144858" y="52593"/>
                    <a:pt x="116866" y="97380"/>
                    <a:pt x="76978" y="145666"/>
                  </a:cubicBezTo>
                  <a:cubicBezTo>
                    <a:pt x="88874" y="147066"/>
                    <a:pt x="106369" y="141467"/>
                    <a:pt x="116866" y="136569"/>
                  </a:cubicBezTo>
                  <a:cubicBezTo>
                    <a:pt x="102170" y="167359"/>
                    <a:pt x="83276" y="200250"/>
                    <a:pt x="62282" y="228242"/>
                  </a:cubicBezTo>
                  <a:cubicBezTo>
                    <a:pt x="70679" y="228242"/>
                    <a:pt x="81176" y="229641"/>
                    <a:pt x="93073" y="225442"/>
                  </a:cubicBezTo>
                  <a:cubicBezTo>
                    <a:pt x="85375" y="254834"/>
                    <a:pt x="55284" y="287724"/>
                    <a:pt x="35690" y="309418"/>
                  </a:cubicBezTo>
                  <a:cubicBezTo>
                    <a:pt x="51785" y="308019"/>
                    <a:pt x="66481" y="303820"/>
                    <a:pt x="83976" y="300321"/>
                  </a:cubicBezTo>
                  <a:cubicBezTo>
                    <a:pt x="58783" y="335310"/>
                    <a:pt x="25193" y="364002"/>
                    <a:pt x="0" y="398992"/>
                  </a:cubicBezTo>
                </a:path>
              </a:pathLst>
            </a:custGeom>
            <a:gradFill>
              <a:gsLst>
                <a:gs pos="75000">
                  <a:schemeClr val="accent1">
                    <a:lumMod val="75000"/>
                  </a:schemeClr>
                </a:gs>
                <a:gs pos="25000">
                  <a:schemeClr val="accent1"/>
                </a:gs>
              </a:gsLst>
              <a:lin ang="9000000" scaled="0"/>
            </a:gradFill>
            <a:ln w="6994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</p:grpSp>
      <p:grpSp>
        <p:nvGrpSpPr>
          <p:cNvPr id="130" name="雪橇">
            <a:extLst>
              <a:ext uri="{FF2B5EF4-FFF2-40B4-BE49-F238E27FC236}">
                <a16:creationId xmlns:a16="http://schemas.microsoft.com/office/drawing/2014/main" id="{340E7D9F-4DC8-4DA8-B576-F17E78D632C2}"/>
              </a:ext>
            </a:extLst>
          </p:cNvPr>
          <p:cNvGrpSpPr/>
          <p:nvPr userDrawn="1"/>
        </p:nvGrpSpPr>
        <p:grpSpPr>
          <a:xfrm rot="767290">
            <a:off x="1338710" y="5435344"/>
            <a:ext cx="1711542" cy="495862"/>
            <a:chOff x="4499932" y="-1674471"/>
            <a:chExt cx="3431378" cy="994128"/>
          </a:xfrm>
          <a:solidFill>
            <a:schemeClr val="bg1"/>
          </a:solidFill>
        </p:grpSpPr>
        <p:sp>
          <p:nvSpPr>
            <p:cNvPr id="131" name="任意多边形: 形状 130">
              <a:extLst>
                <a:ext uri="{FF2B5EF4-FFF2-40B4-BE49-F238E27FC236}">
                  <a16:creationId xmlns:a16="http://schemas.microsoft.com/office/drawing/2014/main" id="{C4831D63-A9C8-44BE-8064-029891FBE48E}"/>
                </a:ext>
              </a:extLst>
            </p:cNvPr>
            <p:cNvSpPr/>
            <p:nvPr/>
          </p:nvSpPr>
          <p:spPr>
            <a:xfrm>
              <a:off x="5247797" y="-1674471"/>
              <a:ext cx="2540444" cy="715914"/>
            </a:xfrm>
            <a:custGeom>
              <a:avLst/>
              <a:gdLst>
                <a:gd name="connsiteX0" fmla="*/ 2540259 w 2540444"/>
                <a:gd name="connsiteY0" fmla="*/ 102170 h 715914"/>
                <a:gd name="connsiteX1" fmla="*/ 2528363 w 2540444"/>
                <a:gd name="connsiteY1" fmla="*/ 92373 h 715914"/>
                <a:gd name="connsiteX2" fmla="*/ 2482876 w 2540444"/>
                <a:gd name="connsiteY2" fmla="*/ 82576 h 715914"/>
                <a:gd name="connsiteX3" fmla="*/ 2477978 w 2540444"/>
                <a:gd name="connsiteY3" fmla="*/ 79077 h 715914"/>
                <a:gd name="connsiteX4" fmla="*/ 2470280 w 2540444"/>
                <a:gd name="connsiteY4" fmla="*/ 78377 h 715914"/>
                <a:gd name="connsiteX5" fmla="*/ 2465382 w 2540444"/>
                <a:gd name="connsiteY5" fmla="*/ 80477 h 715914"/>
                <a:gd name="connsiteX6" fmla="*/ 2452085 w 2540444"/>
                <a:gd name="connsiteY6" fmla="*/ 65081 h 715914"/>
                <a:gd name="connsiteX7" fmla="*/ 2450686 w 2540444"/>
                <a:gd name="connsiteY7" fmla="*/ 51785 h 715914"/>
                <a:gd name="connsiteX8" fmla="*/ 2448586 w 2540444"/>
                <a:gd name="connsiteY8" fmla="*/ 49686 h 715914"/>
                <a:gd name="connsiteX9" fmla="*/ 2443688 w 2540444"/>
                <a:gd name="connsiteY9" fmla="*/ 65781 h 715914"/>
                <a:gd name="connsiteX10" fmla="*/ 2414996 w 2540444"/>
                <a:gd name="connsiteY10" fmla="*/ 55284 h 715914"/>
                <a:gd name="connsiteX11" fmla="*/ 2417095 w 2540444"/>
                <a:gd name="connsiteY11" fmla="*/ 36389 h 715914"/>
                <a:gd name="connsiteX12" fmla="*/ 2414296 w 2540444"/>
                <a:gd name="connsiteY12" fmla="*/ 34990 h 715914"/>
                <a:gd name="connsiteX13" fmla="*/ 2411497 w 2540444"/>
                <a:gd name="connsiteY13" fmla="*/ 47586 h 715914"/>
                <a:gd name="connsiteX14" fmla="*/ 2405899 w 2540444"/>
                <a:gd name="connsiteY14" fmla="*/ 51785 h 715914"/>
                <a:gd name="connsiteX15" fmla="*/ 2380006 w 2540444"/>
                <a:gd name="connsiteY15" fmla="*/ 26593 h 715914"/>
                <a:gd name="connsiteX16" fmla="*/ 2375807 w 2540444"/>
                <a:gd name="connsiteY16" fmla="*/ 4899 h 715914"/>
                <a:gd name="connsiteX17" fmla="*/ 2373708 w 2540444"/>
                <a:gd name="connsiteY17" fmla="*/ 0 h 715914"/>
                <a:gd name="connsiteX18" fmla="*/ 2365310 w 2540444"/>
                <a:gd name="connsiteY18" fmla="*/ 21694 h 715914"/>
                <a:gd name="connsiteX19" fmla="*/ 2361811 w 2540444"/>
                <a:gd name="connsiteY19" fmla="*/ 25193 h 715914"/>
                <a:gd name="connsiteX20" fmla="*/ 2360412 w 2540444"/>
                <a:gd name="connsiteY20" fmla="*/ 20994 h 715914"/>
                <a:gd name="connsiteX21" fmla="*/ 2356213 w 2540444"/>
                <a:gd name="connsiteY21" fmla="*/ 20294 h 715914"/>
                <a:gd name="connsiteX22" fmla="*/ 2357613 w 2540444"/>
                <a:gd name="connsiteY22" fmla="*/ 26593 h 715914"/>
                <a:gd name="connsiteX23" fmla="*/ 2348516 w 2540444"/>
                <a:gd name="connsiteY23" fmla="*/ 29392 h 715914"/>
                <a:gd name="connsiteX24" fmla="*/ 2347116 w 2540444"/>
                <a:gd name="connsiteY24" fmla="*/ 37789 h 715914"/>
                <a:gd name="connsiteX25" fmla="*/ 2360412 w 2540444"/>
                <a:gd name="connsiteY25" fmla="*/ 35690 h 715914"/>
                <a:gd name="connsiteX26" fmla="*/ 2361112 w 2540444"/>
                <a:gd name="connsiteY26" fmla="*/ 44787 h 715914"/>
                <a:gd name="connsiteX27" fmla="*/ 2350615 w 2540444"/>
                <a:gd name="connsiteY27" fmla="*/ 52485 h 715914"/>
                <a:gd name="connsiteX28" fmla="*/ 2354114 w 2540444"/>
                <a:gd name="connsiteY28" fmla="*/ 54584 h 715914"/>
                <a:gd name="connsiteX29" fmla="*/ 2361112 w 2540444"/>
                <a:gd name="connsiteY29" fmla="*/ 49686 h 715914"/>
                <a:gd name="connsiteX30" fmla="*/ 2380006 w 2540444"/>
                <a:gd name="connsiteY30" fmla="*/ 61582 h 715914"/>
                <a:gd name="connsiteX31" fmla="*/ 2398901 w 2540444"/>
                <a:gd name="connsiteY31" fmla="*/ 60183 h 715914"/>
                <a:gd name="connsiteX32" fmla="*/ 2407998 w 2540444"/>
                <a:gd name="connsiteY32" fmla="*/ 67880 h 715914"/>
                <a:gd name="connsiteX33" fmla="*/ 2403799 w 2540444"/>
                <a:gd name="connsiteY33" fmla="*/ 72779 h 715914"/>
                <a:gd name="connsiteX34" fmla="*/ 2407298 w 2540444"/>
                <a:gd name="connsiteY34" fmla="*/ 84676 h 715914"/>
                <a:gd name="connsiteX35" fmla="*/ 2383505 w 2540444"/>
                <a:gd name="connsiteY35" fmla="*/ 79077 h 715914"/>
                <a:gd name="connsiteX36" fmla="*/ 2377207 w 2540444"/>
                <a:gd name="connsiteY36" fmla="*/ 83276 h 715914"/>
                <a:gd name="connsiteX37" fmla="*/ 2401000 w 2540444"/>
                <a:gd name="connsiteY37" fmla="*/ 105669 h 715914"/>
                <a:gd name="connsiteX38" fmla="*/ 2415696 w 2540444"/>
                <a:gd name="connsiteY38" fmla="*/ 111268 h 715914"/>
                <a:gd name="connsiteX39" fmla="*/ 2419895 w 2540444"/>
                <a:gd name="connsiteY39" fmla="*/ 109168 h 715914"/>
                <a:gd name="connsiteX40" fmla="*/ 2410797 w 2540444"/>
                <a:gd name="connsiteY40" fmla="*/ 162353 h 715914"/>
                <a:gd name="connsiteX41" fmla="*/ 2277136 w 2540444"/>
                <a:gd name="connsiteY41" fmla="*/ 182647 h 715914"/>
                <a:gd name="connsiteX42" fmla="*/ 2170767 w 2540444"/>
                <a:gd name="connsiteY42" fmla="*/ 172150 h 715914"/>
                <a:gd name="connsiteX43" fmla="*/ 2097289 w 2540444"/>
                <a:gd name="connsiteY43" fmla="*/ 205041 h 715914"/>
                <a:gd name="connsiteX44" fmla="*/ 2082593 w 2540444"/>
                <a:gd name="connsiteY44" fmla="*/ 213438 h 715914"/>
                <a:gd name="connsiteX45" fmla="*/ 2053201 w 2540444"/>
                <a:gd name="connsiteY45" fmla="*/ 217637 h 715914"/>
                <a:gd name="connsiteX46" fmla="*/ 2030108 w 2540444"/>
                <a:gd name="connsiteY46" fmla="*/ 237931 h 715914"/>
                <a:gd name="connsiteX47" fmla="*/ 2063698 w 2540444"/>
                <a:gd name="connsiteY47" fmla="*/ 234432 h 715914"/>
                <a:gd name="connsiteX48" fmla="*/ 2081893 w 2540444"/>
                <a:gd name="connsiteY48" fmla="*/ 226034 h 715914"/>
                <a:gd name="connsiteX49" fmla="*/ 2086792 w 2540444"/>
                <a:gd name="connsiteY49" fmla="*/ 251927 h 715914"/>
                <a:gd name="connsiteX50" fmla="*/ 1768384 w 2540444"/>
                <a:gd name="connsiteY50" fmla="*/ 301612 h 715914"/>
                <a:gd name="connsiteX51" fmla="*/ 1804074 w 2540444"/>
                <a:gd name="connsiteY51" fmla="*/ 252627 h 715914"/>
                <a:gd name="connsiteX52" fmla="*/ 1832066 w 2540444"/>
                <a:gd name="connsiteY52" fmla="*/ 250527 h 715914"/>
                <a:gd name="connsiteX53" fmla="*/ 1850960 w 2540444"/>
                <a:gd name="connsiteY53" fmla="*/ 252627 h 715914"/>
                <a:gd name="connsiteX54" fmla="*/ 1873354 w 2540444"/>
                <a:gd name="connsiteY54" fmla="*/ 252627 h 715914"/>
                <a:gd name="connsiteX55" fmla="*/ 1874754 w 2540444"/>
                <a:gd name="connsiteY55" fmla="*/ 247028 h 715914"/>
                <a:gd name="connsiteX56" fmla="*/ 1870555 w 2540444"/>
                <a:gd name="connsiteY56" fmla="*/ 237231 h 715914"/>
                <a:gd name="connsiteX57" fmla="*/ 1843962 w 2540444"/>
                <a:gd name="connsiteY57" fmla="*/ 207839 h 715914"/>
                <a:gd name="connsiteX58" fmla="*/ 1839764 w 2540444"/>
                <a:gd name="connsiteY58" fmla="*/ 202941 h 715914"/>
                <a:gd name="connsiteX59" fmla="*/ 1832066 w 2540444"/>
                <a:gd name="connsiteY59" fmla="*/ 198742 h 715914"/>
                <a:gd name="connsiteX60" fmla="*/ 1822269 w 2540444"/>
                <a:gd name="connsiteY60" fmla="*/ 182647 h 715914"/>
                <a:gd name="connsiteX61" fmla="*/ 1821569 w 2540444"/>
                <a:gd name="connsiteY61" fmla="*/ 177748 h 715914"/>
                <a:gd name="connsiteX62" fmla="*/ 1832766 w 2540444"/>
                <a:gd name="connsiteY62" fmla="*/ 128763 h 715914"/>
                <a:gd name="connsiteX63" fmla="*/ 1829966 w 2540444"/>
                <a:gd name="connsiteY63" fmla="*/ 130162 h 715914"/>
                <a:gd name="connsiteX64" fmla="*/ 1831366 w 2540444"/>
                <a:gd name="connsiteY64" fmla="*/ 153955 h 715914"/>
                <a:gd name="connsiteX65" fmla="*/ 1819469 w 2540444"/>
                <a:gd name="connsiteY65" fmla="*/ 169351 h 715914"/>
                <a:gd name="connsiteX66" fmla="*/ 1819469 w 2540444"/>
                <a:gd name="connsiteY66" fmla="*/ 170051 h 715914"/>
                <a:gd name="connsiteX67" fmla="*/ 1813871 w 2540444"/>
                <a:gd name="connsiteY67" fmla="*/ 165852 h 715914"/>
                <a:gd name="connsiteX68" fmla="*/ 1810372 w 2540444"/>
                <a:gd name="connsiteY68" fmla="*/ 167251 h 715914"/>
                <a:gd name="connsiteX69" fmla="*/ 1806174 w 2540444"/>
                <a:gd name="connsiteY69" fmla="*/ 138560 h 715914"/>
                <a:gd name="connsiteX70" fmla="*/ 1802675 w 2540444"/>
                <a:gd name="connsiteY70" fmla="*/ 123164 h 715914"/>
                <a:gd name="connsiteX71" fmla="*/ 1799875 w 2540444"/>
                <a:gd name="connsiteY71" fmla="*/ 124564 h 715914"/>
                <a:gd name="connsiteX72" fmla="*/ 1804074 w 2540444"/>
                <a:gd name="connsiteY72" fmla="*/ 143458 h 715914"/>
                <a:gd name="connsiteX73" fmla="*/ 1805474 w 2540444"/>
                <a:gd name="connsiteY73" fmla="*/ 161653 h 715914"/>
                <a:gd name="connsiteX74" fmla="*/ 1794977 w 2540444"/>
                <a:gd name="connsiteY74" fmla="*/ 143458 h 715914"/>
                <a:gd name="connsiteX75" fmla="*/ 1794977 w 2540444"/>
                <a:gd name="connsiteY75" fmla="*/ 139260 h 715914"/>
                <a:gd name="connsiteX76" fmla="*/ 1791478 w 2540444"/>
                <a:gd name="connsiteY76" fmla="*/ 132961 h 715914"/>
                <a:gd name="connsiteX77" fmla="*/ 1787979 w 2540444"/>
                <a:gd name="connsiteY77" fmla="*/ 107069 h 715914"/>
                <a:gd name="connsiteX78" fmla="*/ 1782380 w 2540444"/>
                <a:gd name="connsiteY78" fmla="*/ 89574 h 715914"/>
                <a:gd name="connsiteX79" fmla="*/ 1780981 w 2540444"/>
                <a:gd name="connsiteY79" fmla="*/ 93773 h 715914"/>
                <a:gd name="connsiteX80" fmla="*/ 1783780 w 2540444"/>
                <a:gd name="connsiteY80" fmla="*/ 121765 h 715914"/>
                <a:gd name="connsiteX81" fmla="*/ 1775382 w 2540444"/>
                <a:gd name="connsiteY81" fmla="*/ 114767 h 715914"/>
                <a:gd name="connsiteX82" fmla="*/ 1773983 w 2540444"/>
                <a:gd name="connsiteY82" fmla="*/ 116866 h 715914"/>
                <a:gd name="connsiteX83" fmla="*/ 1783080 w 2540444"/>
                <a:gd name="connsiteY83" fmla="*/ 133661 h 715914"/>
                <a:gd name="connsiteX84" fmla="*/ 1792178 w 2540444"/>
                <a:gd name="connsiteY84" fmla="*/ 154655 h 715914"/>
                <a:gd name="connsiteX85" fmla="*/ 1797776 w 2540444"/>
                <a:gd name="connsiteY85" fmla="*/ 168651 h 715914"/>
                <a:gd name="connsiteX86" fmla="*/ 1797076 w 2540444"/>
                <a:gd name="connsiteY86" fmla="*/ 168651 h 715914"/>
                <a:gd name="connsiteX87" fmla="*/ 1776082 w 2540444"/>
                <a:gd name="connsiteY87" fmla="*/ 152556 h 715914"/>
                <a:gd name="connsiteX88" fmla="*/ 1754389 w 2540444"/>
                <a:gd name="connsiteY88" fmla="*/ 89574 h 715914"/>
                <a:gd name="connsiteX89" fmla="*/ 1752989 w 2540444"/>
                <a:gd name="connsiteY89" fmla="*/ 87474 h 715914"/>
                <a:gd name="connsiteX90" fmla="*/ 1751590 w 2540444"/>
                <a:gd name="connsiteY90" fmla="*/ 120365 h 715914"/>
                <a:gd name="connsiteX91" fmla="*/ 1752289 w 2540444"/>
                <a:gd name="connsiteY91" fmla="*/ 123864 h 715914"/>
                <a:gd name="connsiteX92" fmla="*/ 1748790 w 2540444"/>
                <a:gd name="connsiteY92" fmla="*/ 121765 h 715914"/>
                <a:gd name="connsiteX93" fmla="*/ 1747391 w 2540444"/>
                <a:gd name="connsiteY93" fmla="*/ 124564 h 715914"/>
                <a:gd name="connsiteX94" fmla="*/ 1752989 w 2540444"/>
                <a:gd name="connsiteY94" fmla="*/ 132961 h 715914"/>
                <a:gd name="connsiteX95" fmla="*/ 1775382 w 2540444"/>
                <a:gd name="connsiteY95" fmla="*/ 161653 h 715914"/>
                <a:gd name="connsiteX96" fmla="*/ 1790778 w 2540444"/>
                <a:gd name="connsiteY96" fmla="*/ 173550 h 715914"/>
                <a:gd name="connsiteX97" fmla="*/ 1787979 w 2540444"/>
                <a:gd name="connsiteY97" fmla="*/ 177748 h 715914"/>
                <a:gd name="connsiteX98" fmla="*/ 1785180 w 2540444"/>
                <a:gd name="connsiteY98" fmla="*/ 195243 h 715914"/>
                <a:gd name="connsiteX99" fmla="*/ 1743892 w 2540444"/>
                <a:gd name="connsiteY99" fmla="*/ 243529 h 715914"/>
                <a:gd name="connsiteX100" fmla="*/ 1675312 w 2540444"/>
                <a:gd name="connsiteY100" fmla="*/ 275020 h 715914"/>
                <a:gd name="connsiteX101" fmla="*/ 1517158 w 2540444"/>
                <a:gd name="connsiteY101" fmla="*/ 275020 h 715914"/>
                <a:gd name="connsiteX102" fmla="*/ 1475870 w 2540444"/>
                <a:gd name="connsiteY102" fmla="*/ 282718 h 715914"/>
                <a:gd name="connsiteX103" fmla="*/ 1439480 w 2540444"/>
                <a:gd name="connsiteY103" fmla="*/ 275020 h 715914"/>
                <a:gd name="connsiteX104" fmla="*/ 1447878 w 2540444"/>
                <a:gd name="connsiteY104" fmla="*/ 286916 h 715914"/>
                <a:gd name="connsiteX105" fmla="*/ 1458375 w 2540444"/>
                <a:gd name="connsiteY105" fmla="*/ 291115 h 715914"/>
                <a:gd name="connsiteX106" fmla="*/ 1438081 w 2540444"/>
                <a:gd name="connsiteY106" fmla="*/ 332403 h 715914"/>
                <a:gd name="connsiteX107" fmla="*/ 1184055 w 2540444"/>
                <a:gd name="connsiteY107" fmla="*/ 361795 h 715914"/>
                <a:gd name="connsiteX108" fmla="*/ 1188954 w 2540444"/>
                <a:gd name="connsiteY108" fmla="*/ 342200 h 715914"/>
                <a:gd name="connsiteX109" fmla="*/ 1200850 w 2540444"/>
                <a:gd name="connsiteY109" fmla="*/ 336602 h 715914"/>
                <a:gd name="connsiteX110" fmla="*/ 1235140 w 2540444"/>
                <a:gd name="connsiteY110" fmla="*/ 322606 h 715914"/>
                <a:gd name="connsiteX111" fmla="*/ 1254034 w 2540444"/>
                <a:gd name="connsiteY111" fmla="*/ 317008 h 715914"/>
                <a:gd name="connsiteX112" fmla="*/ 1258933 w 2540444"/>
                <a:gd name="connsiteY112" fmla="*/ 300213 h 715914"/>
                <a:gd name="connsiteX113" fmla="*/ 1246337 w 2540444"/>
                <a:gd name="connsiteY113" fmla="*/ 290415 h 715914"/>
                <a:gd name="connsiteX114" fmla="*/ 1200850 w 2540444"/>
                <a:gd name="connsiteY114" fmla="*/ 280618 h 715914"/>
                <a:gd name="connsiteX115" fmla="*/ 1195951 w 2540444"/>
                <a:gd name="connsiteY115" fmla="*/ 277119 h 715914"/>
                <a:gd name="connsiteX116" fmla="*/ 1188254 w 2540444"/>
                <a:gd name="connsiteY116" fmla="*/ 276419 h 715914"/>
                <a:gd name="connsiteX117" fmla="*/ 1183355 w 2540444"/>
                <a:gd name="connsiteY117" fmla="*/ 278519 h 715914"/>
                <a:gd name="connsiteX118" fmla="*/ 1170059 w 2540444"/>
                <a:gd name="connsiteY118" fmla="*/ 263124 h 715914"/>
                <a:gd name="connsiteX119" fmla="*/ 1168659 w 2540444"/>
                <a:gd name="connsiteY119" fmla="*/ 249827 h 715914"/>
                <a:gd name="connsiteX120" fmla="*/ 1166560 w 2540444"/>
                <a:gd name="connsiteY120" fmla="*/ 247728 h 715914"/>
                <a:gd name="connsiteX121" fmla="*/ 1161661 w 2540444"/>
                <a:gd name="connsiteY121" fmla="*/ 263823 h 715914"/>
                <a:gd name="connsiteX122" fmla="*/ 1132970 w 2540444"/>
                <a:gd name="connsiteY122" fmla="*/ 253326 h 715914"/>
                <a:gd name="connsiteX123" fmla="*/ 1135069 w 2540444"/>
                <a:gd name="connsiteY123" fmla="*/ 234432 h 715914"/>
                <a:gd name="connsiteX124" fmla="*/ 1132270 w 2540444"/>
                <a:gd name="connsiteY124" fmla="*/ 233032 h 715914"/>
                <a:gd name="connsiteX125" fmla="*/ 1129471 w 2540444"/>
                <a:gd name="connsiteY125" fmla="*/ 245629 h 715914"/>
                <a:gd name="connsiteX126" fmla="*/ 1123873 w 2540444"/>
                <a:gd name="connsiteY126" fmla="*/ 249827 h 715914"/>
                <a:gd name="connsiteX127" fmla="*/ 1097980 w 2540444"/>
                <a:gd name="connsiteY127" fmla="*/ 224635 h 715914"/>
                <a:gd name="connsiteX128" fmla="*/ 1093781 w 2540444"/>
                <a:gd name="connsiteY128" fmla="*/ 202941 h 715914"/>
                <a:gd name="connsiteX129" fmla="*/ 1091682 w 2540444"/>
                <a:gd name="connsiteY129" fmla="*/ 198043 h 715914"/>
                <a:gd name="connsiteX130" fmla="*/ 1083285 w 2540444"/>
                <a:gd name="connsiteY130" fmla="*/ 219736 h 715914"/>
                <a:gd name="connsiteX131" fmla="*/ 1079786 w 2540444"/>
                <a:gd name="connsiteY131" fmla="*/ 223235 h 715914"/>
                <a:gd name="connsiteX132" fmla="*/ 1078386 w 2540444"/>
                <a:gd name="connsiteY132" fmla="*/ 219036 h 715914"/>
                <a:gd name="connsiteX133" fmla="*/ 1074187 w 2540444"/>
                <a:gd name="connsiteY133" fmla="*/ 218336 h 715914"/>
                <a:gd name="connsiteX134" fmla="*/ 1075586 w 2540444"/>
                <a:gd name="connsiteY134" fmla="*/ 224635 h 715914"/>
                <a:gd name="connsiteX135" fmla="*/ 1066489 w 2540444"/>
                <a:gd name="connsiteY135" fmla="*/ 227434 h 715914"/>
                <a:gd name="connsiteX136" fmla="*/ 1065090 w 2540444"/>
                <a:gd name="connsiteY136" fmla="*/ 235831 h 715914"/>
                <a:gd name="connsiteX137" fmla="*/ 1078386 w 2540444"/>
                <a:gd name="connsiteY137" fmla="*/ 233732 h 715914"/>
                <a:gd name="connsiteX138" fmla="*/ 1079085 w 2540444"/>
                <a:gd name="connsiteY138" fmla="*/ 242829 h 715914"/>
                <a:gd name="connsiteX139" fmla="*/ 1068589 w 2540444"/>
                <a:gd name="connsiteY139" fmla="*/ 250527 h 715914"/>
                <a:gd name="connsiteX140" fmla="*/ 1072088 w 2540444"/>
                <a:gd name="connsiteY140" fmla="*/ 252627 h 715914"/>
                <a:gd name="connsiteX141" fmla="*/ 1079085 w 2540444"/>
                <a:gd name="connsiteY141" fmla="*/ 247728 h 715914"/>
                <a:gd name="connsiteX142" fmla="*/ 1097980 w 2540444"/>
                <a:gd name="connsiteY142" fmla="*/ 259625 h 715914"/>
                <a:gd name="connsiteX143" fmla="*/ 1116875 w 2540444"/>
                <a:gd name="connsiteY143" fmla="*/ 258225 h 715914"/>
                <a:gd name="connsiteX144" fmla="*/ 1125972 w 2540444"/>
                <a:gd name="connsiteY144" fmla="*/ 265922 h 715914"/>
                <a:gd name="connsiteX145" fmla="*/ 1121773 w 2540444"/>
                <a:gd name="connsiteY145" fmla="*/ 270821 h 715914"/>
                <a:gd name="connsiteX146" fmla="*/ 1125272 w 2540444"/>
                <a:gd name="connsiteY146" fmla="*/ 282718 h 715914"/>
                <a:gd name="connsiteX147" fmla="*/ 1101479 w 2540444"/>
                <a:gd name="connsiteY147" fmla="*/ 277119 h 715914"/>
                <a:gd name="connsiteX148" fmla="*/ 1095181 w 2540444"/>
                <a:gd name="connsiteY148" fmla="*/ 281318 h 715914"/>
                <a:gd name="connsiteX149" fmla="*/ 1118974 w 2540444"/>
                <a:gd name="connsiteY149" fmla="*/ 303712 h 715914"/>
                <a:gd name="connsiteX150" fmla="*/ 1133669 w 2540444"/>
                <a:gd name="connsiteY150" fmla="*/ 309310 h 715914"/>
                <a:gd name="connsiteX151" fmla="*/ 1137868 w 2540444"/>
                <a:gd name="connsiteY151" fmla="*/ 307211 h 715914"/>
                <a:gd name="connsiteX152" fmla="*/ 1128771 w 2540444"/>
                <a:gd name="connsiteY152" fmla="*/ 360395 h 715914"/>
                <a:gd name="connsiteX153" fmla="*/ 995110 w 2540444"/>
                <a:gd name="connsiteY153" fmla="*/ 380689 h 715914"/>
                <a:gd name="connsiteX154" fmla="*/ 888741 w 2540444"/>
                <a:gd name="connsiteY154" fmla="*/ 370192 h 715914"/>
                <a:gd name="connsiteX155" fmla="*/ 815262 w 2540444"/>
                <a:gd name="connsiteY155" fmla="*/ 403083 h 715914"/>
                <a:gd name="connsiteX156" fmla="*/ 800567 w 2540444"/>
                <a:gd name="connsiteY156" fmla="*/ 411480 h 715914"/>
                <a:gd name="connsiteX157" fmla="*/ 771175 w 2540444"/>
                <a:gd name="connsiteY157" fmla="*/ 415679 h 715914"/>
                <a:gd name="connsiteX158" fmla="*/ 748082 w 2540444"/>
                <a:gd name="connsiteY158" fmla="*/ 435973 h 715914"/>
                <a:gd name="connsiteX159" fmla="*/ 781672 w 2540444"/>
                <a:gd name="connsiteY159" fmla="*/ 432474 h 715914"/>
                <a:gd name="connsiteX160" fmla="*/ 799867 w 2540444"/>
                <a:gd name="connsiteY160" fmla="*/ 424077 h 715914"/>
                <a:gd name="connsiteX161" fmla="*/ 803366 w 2540444"/>
                <a:gd name="connsiteY161" fmla="*/ 446470 h 715914"/>
                <a:gd name="connsiteX162" fmla="*/ 485659 w 2540444"/>
                <a:gd name="connsiteY162" fmla="*/ 467464 h 715914"/>
                <a:gd name="connsiteX163" fmla="*/ 500354 w 2540444"/>
                <a:gd name="connsiteY163" fmla="*/ 452768 h 715914"/>
                <a:gd name="connsiteX164" fmla="*/ 528346 w 2540444"/>
                <a:gd name="connsiteY164" fmla="*/ 450669 h 715914"/>
                <a:gd name="connsiteX165" fmla="*/ 547241 w 2540444"/>
                <a:gd name="connsiteY165" fmla="*/ 452768 h 715914"/>
                <a:gd name="connsiteX166" fmla="*/ 569634 w 2540444"/>
                <a:gd name="connsiteY166" fmla="*/ 452768 h 715914"/>
                <a:gd name="connsiteX167" fmla="*/ 571034 w 2540444"/>
                <a:gd name="connsiteY167" fmla="*/ 447170 h 715914"/>
                <a:gd name="connsiteX168" fmla="*/ 566835 w 2540444"/>
                <a:gd name="connsiteY168" fmla="*/ 437372 h 715914"/>
                <a:gd name="connsiteX169" fmla="*/ 540243 w 2540444"/>
                <a:gd name="connsiteY169" fmla="*/ 407981 h 715914"/>
                <a:gd name="connsiteX170" fmla="*/ 536044 w 2540444"/>
                <a:gd name="connsiteY170" fmla="*/ 403083 h 715914"/>
                <a:gd name="connsiteX171" fmla="*/ 528346 w 2540444"/>
                <a:gd name="connsiteY171" fmla="*/ 398884 h 715914"/>
                <a:gd name="connsiteX172" fmla="*/ 518549 w 2540444"/>
                <a:gd name="connsiteY172" fmla="*/ 382788 h 715914"/>
                <a:gd name="connsiteX173" fmla="*/ 517849 w 2540444"/>
                <a:gd name="connsiteY173" fmla="*/ 377890 h 715914"/>
                <a:gd name="connsiteX174" fmla="*/ 529046 w 2540444"/>
                <a:gd name="connsiteY174" fmla="*/ 328904 h 715914"/>
                <a:gd name="connsiteX175" fmla="*/ 526247 w 2540444"/>
                <a:gd name="connsiteY175" fmla="*/ 330304 h 715914"/>
                <a:gd name="connsiteX176" fmla="*/ 527646 w 2540444"/>
                <a:gd name="connsiteY176" fmla="*/ 354097 h 715914"/>
                <a:gd name="connsiteX177" fmla="*/ 515750 w 2540444"/>
                <a:gd name="connsiteY177" fmla="*/ 369493 h 715914"/>
                <a:gd name="connsiteX178" fmla="*/ 515750 w 2540444"/>
                <a:gd name="connsiteY178" fmla="*/ 370192 h 715914"/>
                <a:gd name="connsiteX179" fmla="*/ 510151 w 2540444"/>
                <a:gd name="connsiteY179" fmla="*/ 365994 h 715914"/>
                <a:gd name="connsiteX180" fmla="*/ 506652 w 2540444"/>
                <a:gd name="connsiteY180" fmla="*/ 367393 h 715914"/>
                <a:gd name="connsiteX181" fmla="*/ 502454 w 2540444"/>
                <a:gd name="connsiteY181" fmla="*/ 338701 h 715914"/>
                <a:gd name="connsiteX182" fmla="*/ 498955 w 2540444"/>
                <a:gd name="connsiteY182" fmla="*/ 323306 h 715914"/>
                <a:gd name="connsiteX183" fmla="*/ 496155 w 2540444"/>
                <a:gd name="connsiteY183" fmla="*/ 324705 h 715914"/>
                <a:gd name="connsiteX184" fmla="*/ 500354 w 2540444"/>
                <a:gd name="connsiteY184" fmla="*/ 343600 h 715914"/>
                <a:gd name="connsiteX185" fmla="*/ 501754 w 2540444"/>
                <a:gd name="connsiteY185" fmla="*/ 361795 h 715914"/>
                <a:gd name="connsiteX186" fmla="*/ 491257 w 2540444"/>
                <a:gd name="connsiteY186" fmla="*/ 343600 h 715914"/>
                <a:gd name="connsiteX187" fmla="*/ 491257 w 2540444"/>
                <a:gd name="connsiteY187" fmla="*/ 339401 h 715914"/>
                <a:gd name="connsiteX188" fmla="*/ 487758 w 2540444"/>
                <a:gd name="connsiteY188" fmla="*/ 333103 h 715914"/>
                <a:gd name="connsiteX189" fmla="*/ 484259 w 2540444"/>
                <a:gd name="connsiteY189" fmla="*/ 307211 h 715914"/>
                <a:gd name="connsiteX190" fmla="*/ 478661 w 2540444"/>
                <a:gd name="connsiteY190" fmla="*/ 289716 h 715914"/>
                <a:gd name="connsiteX191" fmla="*/ 477261 w 2540444"/>
                <a:gd name="connsiteY191" fmla="*/ 293914 h 715914"/>
                <a:gd name="connsiteX192" fmla="*/ 480060 w 2540444"/>
                <a:gd name="connsiteY192" fmla="*/ 321906 h 715914"/>
                <a:gd name="connsiteX193" fmla="*/ 471663 w 2540444"/>
                <a:gd name="connsiteY193" fmla="*/ 314908 h 715914"/>
                <a:gd name="connsiteX194" fmla="*/ 470263 w 2540444"/>
                <a:gd name="connsiteY194" fmla="*/ 317008 h 715914"/>
                <a:gd name="connsiteX195" fmla="*/ 479360 w 2540444"/>
                <a:gd name="connsiteY195" fmla="*/ 333803 h 715914"/>
                <a:gd name="connsiteX196" fmla="*/ 488458 w 2540444"/>
                <a:gd name="connsiteY196" fmla="*/ 354797 h 715914"/>
                <a:gd name="connsiteX197" fmla="*/ 494056 w 2540444"/>
                <a:gd name="connsiteY197" fmla="*/ 368793 h 715914"/>
                <a:gd name="connsiteX198" fmla="*/ 493356 w 2540444"/>
                <a:gd name="connsiteY198" fmla="*/ 369493 h 715914"/>
                <a:gd name="connsiteX199" fmla="*/ 472362 w 2540444"/>
                <a:gd name="connsiteY199" fmla="*/ 353397 h 715914"/>
                <a:gd name="connsiteX200" fmla="*/ 450669 w 2540444"/>
                <a:gd name="connsiteY200" fmla="*/ 290415 h 715914"/>
                <a:gd name="connsiteX201" fmla="*/ 449269 w 2540444"/>
                <a:gd name="connsiteY201" fmla="*/ 288316 h 715914"/>
                <a:gd name="connsiteX202" fmla="*/ 447869 w 2540444"/>
                <a:gd name="connsiteY202" fmla="*/ 321207 h 715914"/>
                <a:gd name="connsiteX203" fmla="*/ 448569 w 2540444"/>
                <a:gd name="connsiteY203" fmla="*/ 324705 h 715914"/>
                <a:gd name="connsiteX204" fmla="*/ 445770 w 2540444"/>
                <a:gd name="connsiteY204" fmla="*/ 322606 h 715914"/>
                <a:gd name="connsiteX205" fmla="*/ 444370 w 2540444"/>
                <a:gd name="connsiteY205" fmla="*/ 325405 h 715914"/>
                <a:gd name="connsiteX206" fmla="*/ 449969 w 2540444"/>
                <a:gd name="connsiteY206" fmla="*/ 333803 h 715914"/>
                <a:gd name="connsiteX207" fmla="*/ 472362 w 2540444"/>
                <a:gd name="connsiteY207" fmla="*/ 362495 h 715914"/>
                <a:gd name="connsiteX208" fmla="*/ 487758 w 2540444"/>
                <a:gd name="connsiteY208" fmla="*/ 374391 h 715914"/>
                <a:gd name="connsiteX209" fmla="*/ 484959 w 2540444"/>
                <a:gd name="connsiteY209" fmla="*/ 378590 h 715914"/>
                <a:gd name="connsiteX210" fmla="*/ 482160 w 2540444"/>
                <a:gd name="connsiteY210" fmla="*/ 396085 h 715914"/>
                <a:gd name="connsiteX211" fmla="*/ 440871 w 2540444"/>
                <a:gd name="connsiteY211" fmla="*/ 444370 h 715914"/>
                <a:gd name="connsiteX212" fmla="*/ 372292 w 2540444"/>
                <a:gd name="connsiteY212" fmla="*/ 475861 h 715914"/>
                <a:gd name="connsiteX213" fmla="*/ 214138 w 2540444"/>
                <a:gd name="connsiteY213" fmla="*/ 475861 h 715914"/>
                <a:gd name="connsiteX214" fmla="*/ 172850 w 2540444"/>
                <a:gd name="connsiteY214" fmla="*/ 483559 h 715914"/>
                <a:gd name="connsiteX215" fmla="*/ 136460 w 2540444"/>
                <a:gd name="connsiteY215" fmla="*/ 475861 h 715914"/>
                <a:gd name="connsiteX216" fmla="*/ 144858 w 2540444"/>
                <a:gd name="connsiteY216" fmla="*/ 487758 h 715914"/>
                <a:gd name="connsiteX217" fmla="*/ 155355 w 2540444"/>
                <a:gd name="connsiteY217" fmla="*/ 491957 h 715914"/>
                <a:gd name="connsiteX218" fmla="*/ 136460 w 2540444"/>
                <a:gd name="connsiteY218" fmla="*/ 566835 h 715914"/>
                <a:gd name="connsiteX219" fmla="*/ 130162 w 2540444"/>
                <a:gd name="connsiteY219" fmla="*/ 578032 h 715914"/>
                <a:gd name="connsiteX220" fmla="*/ 101470 w 2540444"/>
                <a:gd name="connsiteY220" fmla="*/ 601825 h 715914"/>
                <a:gd name="connsiteX221" fmla="*/ 80477 w 2540444"/>
                <a:gd name="connsiteY221" fmla="*/ 610922 h 715914"/>
                <a:gd name="connsiteX222" fmla="*/ 32191 w 2540444"/>
                <a:gd name="connsiteY222" fmla="*/ 675303 h 715914"/>
                <a:gd name="connsiteX223" fmla="*/ 6298 w 2540444"/>
                <a:gd name="connsiteY223" fmla="*/ 690699 h 715914"/>
                <a:gd name="connsiteX224" fmla="*/ 0 w 2540444"/>
                <a:gd name="connsiteY224" fmla="*/ 706094 h 715914"/>
                <a:gd name="connsiteX225" fmla="*/ 30791 w 2540444"/>
                <a:gd name="connsiteY225" fmla="*/ 694198 h 715914"/>
                <a:gd name="connsiteX226" fmla="*/ 59483 w 2540444"/>
                <a:gd name="connsiteY226" fmla="*/ 662707 h 715914"/>
                <a:gd name="connsiteX227" fmla="*/ 91674 w 2540444"/>
                <a:gd name="connsiteY227" fmla="*/ 636814 h 715914"/>
                <a:gd name="connsiteX228" fmla="*/ 54584 w 2540444"/>
                <a:gd name="connsiteY228" fmla="*/ 692098 h 715914"/>
                <a:gd name="connsiteX229" fmla="*/ 30791 w 2540444"/>
                <a:gd name="connsiteY229" fmla="*/ 703295 h 715914"/>
                <a:gd name="connsiteX230" fmla="*/ 19595 w 2540444"/>
                <a:gd name="connsiteY230" fmla="*/ 715892 h 715914"/>
                <a:gd name="connsiteX231" fmla="*/ 55984 w 2540444"/>
                <a:gd name="connsiteY231" fmla="*/ 710293 h 715914"/>
                <a:gd name="connsiteX232" fmla="*/ 76978 w 2540444"/>
                <a:gd name="connsiteY232" fmla="*/ 680902 h 715914"/>
                <a:gd name="connsiteX233" fmla="*/ 125264 w 2540444"/>
                <a:gd name="connsiteY233" fmla="*/ 640313 h 715914"/>
                <a:gd name="connsiteX234" fmla="*/ 214837 w 2540444"/>
                <a:gd name="connsiteY234" fmla="*/ 589228 h 715914"/>
                <a:gd name="connsiteX235" fmla="*/ 305111 w 2540444"/>
                <a:gd name="connsiteY235" fmla="*/ 590628 h 715914"/>
                <a:gd name="connsiteX236" fmla="*/ 378590 w 2540444"/>
                <a:gd name="connsiteY236" fmla="*/ 591328 h 715914"/>
                <a:gd name="connsiteX237" fmla="*/ 417778 w 2540444"/>
                <a:gd name="connsiteY237" fmla="*/ 593427 h 715914"/>
                <a:gd name="connsiteX238" fmla="*/ 454168 w 2540444"/>
                <a:gd name="connsiteY238" fmla="*/ 641713 h 715914"/>
                <a:gd name="connsiteX239" fmla="*/ 453468 w 2540444"/>
                <a:gd name="connsiteY239" fmla="*/ 648711 h 715914"/>
                <a:gd name="connsiteX240" fmla="*/ 444370 w 2540444"/>
                <a:gd name="connsiteY240" fmla="*/ 664806 h 715914"/>
                <a:gd name="connsiteX241" fmla="*/ 444370 w 2540444"/>
                <a:gd name="connsiteY241" fmla="*/ 681601 h 715914"/>
                <a:gd name="connsiteX242" fmla="*/ 461865 w 2540444"/>
                <a:gd name="connsiteY242" fmla="*/ 666206 h 715914"/>
                <a:gd name="connsiteX243" fmla="*/ 492657 w 2540444"/>
                <a:gd name="connsiteY243" fmla="*/ 647311 h 715914"/>
                <a:gd name="connsiteX244" fmla="*/ 494756 w 2540444"/>
                <a:gd name="connsiteY244" fmla="*/ 636115 h 715914"/>
                <a:gd name="connsiteX245" fmla="*/ 487758 w 2540444"/>
                <a:gd name="connsiteY245" fmla="*/ 593427 h 715914"/>
                <a:gd name="connsiteX246" fmla="*/ 477961 w 2540444"/>
                <a:gd name="connsiteY246" fmla="*/ 568934 h 715914"/>
                <a:gd name="connsiteX247" fmla="*/ 441572 w 2540444"/>
                <a:gd name="connsiteY247" fmla="*/ 559137 h 715914"/>
                <a:gd name="connsiteX248" fmla="*/ 447869 w 2540444"/>
                <a:gd name="connsiteY248" fmla="*/ 552139 h 715914"/>
                <a:gd name="connsiteX249" fmla="*/ 458366 w 2540444"/>
                <a:gd name="connsiteY249" fmla="*/ 515050 h 715914"/>
                <a:gd name="connsiteX250" fmla="*/ 484259 w 2540444"/>
                <a:gd name="connsiteY250" fmla="*/ 468164 h 715914"/>
                <a:gd name="connsiteX251" fmla="*/ 484259 w 2540444"/>
                <a:gd name="connsiteY251" fmla="*/ 468164 h 715914"/>
                <a:gd name="connsiteX252" fmla="*/ 803366 w 2540444"/>
                <a:gd name="connsiteY252" fmla="*/ 447170 h 715914"/>
                <a:gd name="connsiteX253" fmla="*/ 811763 w 2540444"/>
                <a:gd name="connsiteY253" fmla="*/ 458366 h 715914"/>
                <a:gd name="connsiteX254" fmla="*/ 825060 w 2540444"/>
                <a:gd name="connsiteY254" fmla="*/ 489158 h 715914"/>
                <a:gd name="connsiteX255" fmla="*/ 796368 w 2540444"/>
                <a:gd name="connsiteY255" fmla="*/ 500354 h 715914"/>
                <a:gd name="connsiteX256" fmla="*/ 782372 w 2540444"/>
                <a:gd name="connsiteY256" fmla="*/ 525547 h 715914"/>
                <a:gd name="connsiteX257" fmla="*/ 822960 w 2540444"/>
                <a:gd name="connsiteY257" fmla="*/ 593427 h 715914"/>
                <a:gd name="connsiteX258" fmla="*/ 827159 w 2540444"/>
                <a:gd name="connsiteY258" fmla="*/ 607423 h 715914"/>
                <a:gd name="connsiteX259" fmla="*/ 816662 w 2540444"/>
                <a:gd name="connsiteY259" fmla="*/ 628417 h 715914"/>
                <a:gd name="connsiteX260" fmla="*/ 836256 w 2540444"/>
                <a:gd name="connsiteY260" fmla="*/ 629117 h 715914"/>
                <a:gd name="connsiteX261" fmla="*/ 851652 w 2540444"/>
                <a:gd name="connsiteY261" fmla="*/ 604624 h 715914"/>
                <a:gd name="connsiteX262" fmla="*/ 825060 w 2540444"/>
                <a:gd name="connsiteY262" fmla="*/ 555638 h 715914"/>
                <a:gd name="connsiteX263" fmla="*/ 863548 w 2540444"/>
                <a:gd name="connsiteY263" fmla="*/ 585729 h 715914"/>
                <a:gd name="connsiteX264" fmla="*/ 873346 w 2540444"/>
                <a:gd name="connsiteY264" fmla="*/ 595527 h 715914"/>
                <a:gd name="connsiteX265" fmla="*/ 874045 w 2540444"/>
                <a:gd name="connsiteY265" fmla="*/ 620019 h 715914"/>
                <a:gd name="connsiteX266" fmla="*/ 890841 w 2540444"/>
                <a:gd name="connsiteY266" fmla="*/ 613721 h 715914"/>
                <a:gd name="connsiteX267" fmla="*/ 896439 w 2540444"/>
                <a:gd name="connsiteY267" fmla="*/ 587129 h 715914"/>
                <a:gd name="connsiteX268" fmla="*/ 860049 w 2540444"/>
                <a:gd name="connsiteY268" fmla="*/ 557038 h 715914"/>
                <a:gd name="connsiteX269" fmla="*/ 836256 w 2540444"/>
                <a:gd name="connsiteY269" fmla="*/ 524147 h 715914"/>
                <a:gd name="connsiteX270" fmla="*/ 913934 w 2540444"/>
                <a:gd name="connsiteY270" fmla="*/ 507352 h 715914"/>
                <a:gd name="connsiteX271" fmla="*/ 939826 w 2540444"/>
                <a:gd name="connsiteY271" fmla="*/ 494756 h 715914"/>
                <a:gd name="connsiteX272" fmla="*/ 981814 w 2540444"/>
                <a:gd name="connsiteY272" fmla="*/ 511551 h 715914"/>
                <a:gd name="connsiteX273" fmla="*/ 1037098 w 2540444"/>
                <a:gd name="connsiteY273" fmla="*/ 514350 h 715914"/>
                <a:gd name="connsiteX274" fmla="*/ 1025901 w 2540444"/>
                <a:gd name="connsiteY274" fmla="*/ 594827 h 715914"/>
                <a:gd name="connsiteX275" fmla="*/ 1007706 w 2540444"/>
                <a:gd name="connsiteY275" fmla="*/ 618620 h 715914"/>
                <a:gd name="connsiteX276" fmla="*/ 999309 w 2540444"/>
                <a:gd name="connsiteY276" fmla="*/ 631216 h 715914"/>
                <a:gd name="connsiteX277" fmla="*/ 1003508 w 2540444"/>
                <a:gd name="connsiteY277" fmla="*/ 641713 h 715914"/>
                <a:gd name="connsiteX278" fmla="*/ 1020303 w 2540444"/>
                <a:gd name="connsiteY278" fmla="*/ 626317 h 715914"/>
                <a:gd name="connsiteX279" fmla="*/ 1044796 w 2540444"/>
                <a:gd name="connsiteY279" fmla="*/ 594127 h 715914"/>
                <a:gd name="connsiteX280" fmla="*/ 1065790 w 2540444"/>
                <a:gd name="connsiteY280" fmla="*/ 522048 h 715914"/>
                <a:gd name="connsiteX281" fmla="*/ 1095881 w 2540444"/>
                <a:gd name="connsiteY281" fmla="*/ 570334 h 715914"/>
                <a:gd name="connsiteX282" fmla="*/ 1103578 w 2540444"/>
                <a:gd name="connsiteY282" fmla="*/ 582930 h 715914"/>
                <a:gd name="connsiteX283" fmla="*/ 1097280 w 2540444"/>
                <a:gd name="connsiteY283" fmla="*/ 629816 h 715914"/>
                <a:gd name="connsiteX284" fmla="*/ 1106378 w 2540444"/>
                <a:gd name="connsiteY284" fmla="*/ 636814 h 715914"/>
                <a:gd name="connsiteX285" fmla="*/ 1125272 w 2540444"/>
                <a:gd name="connsiteY285" fmla="*/ 587129 h 715914"/>
                <a:gd name="connsiteX286" fmla="*/ 1121773 w 2540444"/>
                <a:gd name="connsiteY286" fmla="*/ 574533 h 715914"/>
                <a:gd name="connsiteX287" fmla="*/ 1091682 w 2540444"/>
                <a:gd name="connsiteY287" fmla="*/ 505953 h 715914"/>
                <a:gd name="connsiteX288" fmla="*/ 1111976 w 2540444"/>
                <a:gd name="connsiteY288" fmla="*/ 487058 h 715914"/>
                <a:gd name="connsiteX289" fmla="*/ 1146966 w 2540444"/>
                <a:gd name="connsiteY289" fmla="*/ 446470 h 715914"/>
                <a:gd name="connsiteX290" fmla="*/ 1178457 w 2540444"/>
                <a:gd name="connsiteY290" fmla="*/ 389087 h 715914"/>
                <a:gd name="connsiteX291" fmla="*/ 1184055 w 2540444"/>
                <a:gd name="connsiteY291" fmla="*/ 361095 h 715914"/>
                <a:gd name="connsiteX292" fmla="*/ 1438081 w 2540444"/>
                <a:gd name="connsiteY292" fmla="*/ 331703 h 715914"/>
                <a:gd name="connsiteX293" fmla="*/ 1439480 w 2540444"/>
                <a:gd name="connsiteY293" fmla="*/ 363894 h 715914"/>
                <a:gd name="connsiteX294" fmla="*/ 1433182 w 2540444"/>
                <a:gd name="connsiteY294" fmla="*/ 375091 h 715914"/>
                <a:gd name="connsiteX295" fmla="*/ 1404491 w 2540444"/>
                <a:gd name="connsiteY295" fmla="*/ 398884 h 715914"/>
                <a:gd name="connsiteX296" fmla="*/ 1383497 w 2540444"/>
                <a:gd name="connsiteY296" fmla="*/ 407981 h 715914"/>
                <a:gd name="connsiteX297" fmla="*/ 1335211 w 2540444"/>
                <a:gd name="connsiteY297" fmla="*/ 472362 h 715914"/>
                <a:gd name="connsiteX298" fmla="*/ 1309319 w 2540444"/>
                <a:gd name="connsiteY298" fmla="*/ 487758 h 715914"/>
                <a:gd name="connsiteX299" fmla="*/ 1303020 w 2540444"/>
                <a:gd name="connsiteY299" fmla="*/ 503153 h 715914"/>
                <a:gd name="connsiteX300" fmla="*/ 1334511 w 2540444"/>
                <a:gd name="connsiteY300" fmla="*/ 491257 h 715914"/>
                <a:gd name="connsiteX301" fmla="*/ 1363203 w 2540444"/>
                <a:gd name="connsiteY301" fmla="*/ 459766 h 715914"/>
                <a:gd name="connsiteX302" fmla="*/ 1395393 w 2540444"/>
                <a:gd name="connsiteY302" fmla="*/ 433873 h 715914"/>
                <a:gd name="connsiteX303" fmla="*/ 1358304 w 2540444"/>
                <a:gd name="connsiteY303" fmla="*/ 489158 h 715914"/>
                <a:gd name="connsiteX304" fmla="*/ 1334511 w 2540444"/>
                <a:gd name="connsiteY304" fmla="*/ 500354 h 715914"/>
                <a:gd name="connsiteX305" fmla="*/ 1323314 w 2540444"/>
                <a:gd name="connsiteY305" fmla="*/ 512951 h 715914"/>
                <a:gd name="connsiteX306" fmla="*/ 1359704 w 2540444"/>
                <a:gd name="connsiteY306" fmla="*/ 507352 h 715914"/>
                <a:gd name="connsiteX307" fmla="*/ 1380698 w 2540444"/>
                <a:gd name="connsiteY307" fmla="*/ 477961 h 715914"/>
                <a:gd name="connsiteX308" fmla="*/ 1428983 w 2540444"/>
                <a:gd name="connsiteY308" fmla="*/ 437372 h 715914"/>
                <a:gd name="connsiteX309" fmla="*/ 1518557 w 2540444"/>
                <a:gd name="connsiteY309" fmla="*/ 386287 h 715914"/>
                <a:gd name="connsiteX310" fmla="*/ 1608831 w 2540444"/>
                <a:gd name="connsiteY310" fmla="*/ 387687 h 715914"/>
                <a:gd name="connsiteX311" fmla="*/ 1682310 w 2540444"/>
                <a:gd name="connsiteY311" fmla="*/ 388387 h 715914"/>
                <a:gd name="connsiteX312" fmla="*/ 1721498 w 2540444"/>
                <a:gd name="connsiteY312" fmla="*/ 390486 h 715914"/>
                <a:gd name="connsiteX313" fmla="*/ 1757888 w 2540444"/>
                <a:gd name="connsiteY313" fmla="*/ 438772 h 715914"/>
                <a:gd name="connsiteX314" fmla="*/ 1757188 w 2540444"/>
                <a:gd name="connsiteY314" fmla="*/ 445770 h 715914"/>
                <a:gd name="connsiteX315" fmla="*/ 1748091 w 2540444"/>
                <a:gd name="connsiteY315" fmla="*/ 461865 h 715914"/>
                <a:gd name="connsiteX316" fmla="*/ 1748091 w 2540444"/>
                <a:gd name="connsiteY316" fmla="*/ 478661 h 715914"/>
                <a:gd name="connsiteX317" fmla="*/ 1765586 w 2540444"/>
                <a:gd name="connsiteY317" fmla="*/ 463265 h 715914"/>
                <a:gd name="connsiteX318" fmla="*/ 1796376 w 2540444"/>
                <a:gd name="connsiteY318" fmla="*/ 444370 h 715914"/>
                <a:gd name="connsiteX319" fmla="*/ 1798476 w 2540444"/>
                <a:gd name="connsiteY319" fmla="*/ 433174 h 715914"/>
                <a:gd name="connsiteX320" fmla="*/ 1791478 w 2540444"/>
                <a:gd name="connsiteY320" fmla="*/ 390486 h 715914"/>
                <a:gd name="connsiteX321" fmla="*/ 1781681 w 2540444"/>
                <a:gd name="connsiteY321" fmla="*/ 365994 h 715914"/>
                <a:gd name="connsiteX322" fmla="*/ 1745991 w 2540444"/>
                <a:gd name="connsiteY322" fmla="*/ 356196 h 715914"/>
                <a:gd name="connsiteX323" fmla="*/ 1752289 w 2540444"/>
                <a:gd name="connsiteY323" fmla="*/ 349198 h 715914"/>
                <a:gd name="connsiteX324" fmla="*/ 1762786 w 2540444"/>
                <a:gd name="connsiteY324" fmla="*/ 312109 h 715914"/>
                <a:gd name="connsiteX325" fmla="*/ 1768384 w 2540444"/>
                <a:gd name="connsiteY325" fmla="*/ 299513 h 715914"/>
                <a:gd name="connsiteX326" fmla="*/ 1768384 w 2540444"/>
                <a:gd name="connsiteY326" fmla="*/ 299513 h 715914"/>
                <a:gd name="connsiteX327" fmla="*/ 2087492 w 2540444"/>
                <a:gd name="connsiteY327" fmla="*/ 249128 h 715914"/>
                <a:gd name="connsiteX328" fmla="*/ 2094490 w 2540444"/>
                <a:gd name="connsiteY328" fmla="*/ 257525 h 715914"/>
                <a:gd name="connsiteX329" fmla="*/ 2107786 w 2540444"/>
                <a:gd name="connsiteY329" fmla="*/ 288316 h 715914"/>
                <a:gd name="connsiteX330" fmla="*/ 2079094 w 2540444"/>
                <a:gd name="connsiteY330" fmla="*/ 299513 h 715914"/>
                <a:gd name="connsiteX331" fmla="*/ 2065098 w 2540444"/>
                <a:gd name="connsiteY331" fmla="*/ 324705 h 715914"/>
                <a:gd name="connsiteX332" fmla="*/ 2105686 w 2540444"/>
                <a:gd name="connsiteY332" fmla="*/ 392586 h 715914"/>
                <a:gd name="connsiteX333" fmla="*/ 2109885 w 2540444"/>
                <a:gd name="connsiteY333" fmla="*/ 406582 h 715914"/>
                <a:gd name="connsiteX334" fmla="*/ 2099388 w 2540444"/>
                <a:gd name="connsiteY334" fmla="*/ 427576 h 715914"/>
                <a:gd name="connsiteX335" fmla="*/ 2118983 w 2540444"/>
                <a:gd name="connsiteY335" fmla="*/ 428275 h 715914"/>
                <a:gd name="connsiteX336" fmla="*/ 2134378 w 2540444"/>
                <a:gd name="connsiteY336" fmla="*/ 403782 h 715914"/>
                <a:gd name="connsiteX337" fmla="*/ 2107786 w 2540444"/>
                <a:gd name="connsiteY337" fmla="*/ 354797 h 715914"/>
                <a:gd name="connsiteX338" fmla="*/ 2146274 w 2540444"/>
                <a:gd name="connsiteY338" fmla="*/ 384888 h 715914"/>
                <a:gd name="connsiteX339" fmla="*/ 2156072 w 2540444"/>
                <a:gd name="connsiteY339" fmla="*/ 394685 h 715914"/>
                <a:gd name="connsiteX340" fmla="*/ 2156771 w 2540444"/>
                <a:gd name="connsiteY340" fmla="*/ 419178 h 715914"/>
                <a:gd name="connsiteX341" fmla="*/ 2173567 w 2540444"/>
                <a:gd name="connsiteY341" fmla="*/ 412880 h 715914"/>
                <a:gd name="connsiteX342" fmla="*/ 2179165 w 2540444"/>
                <a:gd name="connsiteY342" fmla="*/ 386287 h 715914"/>
                <a:gd name="connsiteX343" fmla="*/ 2142076 w 2540444"/>
                <a:gd name="connsiteY343" fmla="*/ 356196 h 715914"/>
                <a:gd name="connsiteX344" fmla="*/ 2118282 w 2540444"/>
                <a:gd name="connsiteY344" fmla="*/ 323306 h 715914"/>
                <a:gd name="connsiteX345" fmla="*/ 2195960 w 2540444"/>
                <a:gd name="connsiteY345" fmla="*/ 306511 h 715914"/>
                <a:gd name="connsiteX346" fmla="*/ 2221852 w 2540444"/>
                <a:gd name="connsiteY346" fmla="*/ 293914 h 715914"/>
                <a:gd name="connsiteX347" fmla="*/ 2263840 w 2540444"/>
                <a:gd name="connsiteY347" fmla="*/ 310710 h 715914"/>
                <a:gd name="connsiteX348" fmla="*/ 2319124 w 2540444"/>
                <a:gd name="connsiteY348" fmla="*/ 313509 h 715914"/>
                <a:gd name="connsiteX349" fmla="*/ 2307927 w 2540444"/>
                <a:gd name="connsiteY349" fmla="*/ 393985 h 715914"/>
                <a:gd name="connsiteX350" fmla="*/ 2289732 w 2540444"/>
                <a:gd name="connsiteY350" fmla="*/ 417778 h 715914"/>
                <a:gd name="connsiteX351" fmla="*/ 2281335 w 2540444"/>
                <a:gd name="connsiteY351" fmla="*/ 430375 h 715914"/>
                <a:gd name="connsiteX352" fmla="*/ 2285534 w 2540444"/>
                <a:gd name="connsiteY352" fmla="*/ 440871 h 715914"/>
                <a:gd name="connsiteX353" fmla="*/ 2302329 w 2540444"/>
                <a:gd name="connsiteY353" fmla="*/ 425476 h 715914"/>
                <a:gd name="connsiteX354" fmla="*/ 2326822 w 2540444"/>
                <a:gd name="connsiteY354" fmla="*/ 393285 h 715914"/>
                <a:gd name="connsiteX355" fmla="*/ 2347116 w 2540444"/>
                <a:gd name="connsiteY355" fmla="*/ 321207 h 715914"/>
                <a:gd name="connsiteX356" fmla="*/ 2377207 w 2540444"/>
                <a:gd name="connsiteY356" fmla="*/ 369493 h 715914"/>
                <a:gd name="connsiteX357" fmla="*/ 2385605 w 2540444"/>
                <a:gd name="connsiteY357" fmla="*/ 382089 h 715914"/>
                <a:gd name="connsiteX358" fmla="*/ 2379306 w 2540444"/>
                <a:gd name="connsiteY358" fmla="*/ 428975 h 715914"/>
                <a:gd name="connsiteX359" fmla="*/ 2388404 w 2540444"/>
                <a:gd name="connsiteY359" fmla="*/ 435973 h 715914"/>
                <a:gd name="connsiteX360" fmla="*/ 2407298 w 2540444"/>
                <a:gd name="connsiteY360" fmla="*/ 386287 h 715914"/>
                <a:gd name="connsiteX361" fmla="*/ 2403799 w 2540444"/>
                <a:gd name="connsiteY361" fmla="*/ 373691 h 715914"/>
                <a:gd name="connsiteX362" fmla="*/ 2373708 w 2540444"/>
                <a:gd name="connsiteY362" fmla="*/ 305111 h 715914"/>
                <a:gd name="connsiteX363" fmla="*/ 2394002 w 2540444"/>
                <a:gd name="connsiteY363" fmla="*/ 286217 h 715914"/>
                <a:gd name="connsiteX364" fmla="*/ 2428992 w 2540444"/>
                <a:gd name="connsiteY364" fmla="*/ 245629 h 715914"/>
                <a:gd name="connsiteX365" fmla="*/ 2460483 w 2540444"/>
                <a:gd name="connsiteY365" fmla="*/ 188245 h 715914"/>
                <a:gd name="connsiteX366" fmla="*/ 2471679 w 2540444"/>
                <a:gd name="connsiteY366" fmla="*/ 139959 h 715914"/>
                <a:gd name="connsiteX367" fmla="*/ 2483576 w 2540444"/>
                <a:gd name="connsiteY367" fmla="*/ 134361 h 715914"/>
                <a:gd name="connsiteX368" fmla="*/ 2517866 w 2540444"/>
                <a:gd name="connsiteY368" fmla="*/ 120365 h 715914"/>
                <a:gd name="connsiteX369" fmla="*/ 2536760 w 2540444"/>
                <a:gd name="connsiteY369" fmla="*/ 114767 h 715914"/>
                <a:gd name="connsiteX370" fmla="*/ 2540259 w 2540444"/>
                <a:gd name="connsiteY370" fmla="*/ 102170 h 715914"/>
                <a:gd name="connsiteX371" fmla="*/ 2374408 w 2540444"/>
                <a:gd name="connsiteY371" fmla="*/ 47586 h 715914"/>
                <a:gd name="connsiteX372" fmla="*/ 2367410 w 2540444"/>
                <a:gd name="connsiteY372" fmla="*/ 33591 h 715914"/>
                <a:gd name="connsiteX373" fmla="*/ 2373708 w 2540444"/>
                <a:gd name="connsiteY373" fmla="*/ 29392 h 715914"/>
                <a:gd name="connsiteX374" fmla="*/ 2391203 w 2540444"/>
                <a:gd name="connsiteY374" fmla="*/ 50385 h 715914"/>
                <a:gd name="connsiteX375" fmla="*/ 2374408 w 2540444"/>
                <a:gd name="connsiteY375" fmla="*/ 47586 h 715914"/>
                <a:gd name="connsiteX376" fmla="*/ 1091682 w 2540444"/>
                <a:gd name="connsiteY376" fmla="*/ 247728 h 715914"/>
                <a:gd name="connsiteX377" fmla="*/ 1084684 w 2540444"/>
                <a:gd name="connsiteY377" fmla="*/ 233732 h 715914"/>
                <a:gd name="connsiteX378" fmla="*/ 1090982 w 2540444"/>
                <a:gd name="connsiteY378" fmla="*/ 229533 h 715914"/>
                <a:gd name="connsiteX379" fmla="*/ 1108477 w 2540444"/>
                <a:gd name="connsiteY379" fmla="*/ 250527 h 715914"/>
                <a:gd name="connsiteX380" fmla="*/ 1091682 w 2540444"/>
                <a:gd name="connsiteY380" fmla="*/ 247728 h 715914"/>
                <a:gd name="connsiteX381" fmla="*/ 456967 w 2540444"/>
                <a:gd name="connsiteY381" fmla="*/ 587129 h 715914"/>
                <a:gd name="connsiteX382" fmla="*/ 474462 w 2540444"/>
                <a:gd name="connsiteY382" fmla="*/ 592727 h 715914"/>
                <a:gd name="connsiteX383" fmla="*/ 480760 w 2540444"/>
                <a:gd name="connsiteY383" fmla="*/ 633315 h 715914"/>
                <a:gd name="connsiteX384" fmla="*/ 464665 w 2540444"/>
                <a:gd name="connsiteY384" fmla="*/ 652210 h 715914"/>
                <a:gd name="connsiteX385" fmla="*/ 466764 w 2540444"/>
                <a:gd name="connsiteY385" fmla="*/ 641013 h 715914"/>
                <a:gd name="connsiteX386" fmla="*/ 455567 w 2540444"/>
                <a:gd name="connsiteY386" fmla="*/ 600425 h 715914"/>
                <a:gd name="connsiteX387" fmla="*/ 446470 w 2540444"/>
                <a:gd name="connsiteY387" fmla="*/ 587129 h 715914"/>
                <a:gd name="connsiteX388" fmla="*/ 456967 w 2540444"/>
                <a:gd name="connsiteY388" fmla="*/ 587129 h 715914"/>
                <a:gd name="connsiteX389" fmla="*/ 1759987 w 2540444"/>
                <a:gd name="connsiteY389" fmla="*/ 384888 h 715914"/>
                <a:gd name="connsiteX390" fmla="*/ 1777482 w 2540444"/>
                <a:gd name="connsiteY390" fmla="*/ 390486 h 715914"/>
                <a:gd name="connsiteX391" fmla="*/ 1783780 w 2540444"/>
                <a:gd name="connsiteY391" fmla="*/ 431075 h 715914"/>
                <a:gd name="connsiteX392" fmla="*/ 1767685 w 2540444"/>
                <a:gd name="connsiteY392" fmla="*/ 449969 h 715914"/>
                <a:gd name="connsiteX393" fmla="*/ 1769784 w 2540444"/>
                <a:gd name="connsiteY393" fmla="*/ 438772 h 715914"/>
                <a:gd name="connsiteX394" fmla="*/ 1758588 w 2540444"/>
                <a:gd name="connsiteY394" fmla="*/ 398184 h 715914"/>
                <a:gd name="connsiteX395" fmla="*/ 1749490 w 2540444"/>
                <a:gd name="connsiteY395" fmla="*/ 384888 h 715914"/>
                <a:gd name="connsiteX396" fmla="*/ 1759987 w 2540444"/>
                <a:gd name="connsiteY396" fmla="*/ 384888 h 715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</a:cxnLst>
              <a:rect l="l" t="t" r="r" b="b"/>
              <a:pathLst>
                <a:path w="2540444" h="715914">
                  <a:moveTo>
                    <a:pt x="2540259" y="102170"/>
                  </a:moveTo>
                  <a:lnTo>
                    <a:pt x="2528363" y="92373"/>
                  </a:lnTo>
                  <a:lnTo>
                    <a:pt x="2482876" y="82576"/>
                  </a:lnTo>
                  <a:lnTo>
                    <a:pt x="2477978" y="79077"/>
                  </a:lnTo>
                  <a:lnTo>
                    <a:pt x="2470280" y="78377"/>
                  </a:lnTo>
                  <a:lnTo>
                    <a:pt x="2465382" y="80477"/>
                  </a:lnTo>
                  <a:lnTo>
                    <a:pt x="2452085" y="65081"/>
                  </a:lnTo>
                  <a:cubicBezTo>
                    <a:pt x="2452085" y="65081"/>
                    <a:pt x="2452785" y="55984"/>
                    <a:pt x="2450686" y="51785"/>
                  </a:cubicBezTo>
                  <a:cubicBezTo>
                    <a:pt x="2450686" y="51785"/>
                    <a:pt x="2450686" y="49686"/>
                    <a:pt x="2448586" y="49686"/>
                  </a:cubicBezTo>
                  <a:cubicBezTo>
                    <a:pt x="2446487" y="49686"/>
                    <a:pt x="2449286" y="60183"/>
                    <a:pt x="2443688" y="65781"/>
                  </a:cubicBezTo>
                  <a:cubicBezTo>
                    <a:pt x="2437390" y="71379"/>
                    <a:pt x="2421994" y="65081"/>
                    <a:pt x="2414996" y="55284"/>
                  </a:cubicBezTo>
                  <a:cubicBezTo>
                    <a:pt x="2414996" y="55284"/>
                    <a:pt x="2420594" y="42688"/>
                    <a:pt x="2417095" y="36389"/>
                  </a:cubicBezTo>
                  <a:cubicBezTo>
                    <a:pt x="2417095" y="36389"/>
                    <a:pt x="2417095" y="34990"/>
                    <a:pt x="2414296" y="34990"/>
                  </a:cubicBezTo>
                  <a:cubicBezTo>
                    <a:pt x="2411497" y="34990"/>
                    <a:pt x="2416396" y="41988"/>
                    <a:pt x="2411497" y="47586"/>
                  </a:cubicBezTo>
                  <a:cubicBezTo>
                    <a:pt x="2406598" y="53185"/>
                    <a:pt x="2405899" y="51785"/>
                    <a:pt x="2405899" y="51785"/>
                  </a:cubicBezTo>
                  <a:cubicBezTo>
                    <a:pt x="2405899" y="51785"/>
                    <a:pt x="2386304" y="41288"/>
                    <a:pt x="2380006" y="26593"/>
                  </a:cubicBezTo>
                  <a:cubicBezTo>
                    <a:pt x="2373708" y="11897"/>
                    <a:pt x="2375108" y="8398"/>
                    <a:pt x="2375807" y="4899"/>
                  </a:cubicBezTo>
                  <a:cubicBezTo>
                    <a:pt x="2375807" y="4899"/>
                    <a:pt x="2377207" y="0"/>
                    <a:pt x="2373708" y="0"/>
                  </a:cubicBezTo>
                  <a:cubicBezTo>
                    <a:pt x="2370209" y="0"/>
                    <a:pt x="2370209" y="15396"/>
                    <a:pt x="2365310" y="21694"/>
                  </a:cubicBezTo>
                  <a:lnTo>
                    <a:pt x="2361811" y="25193"/>
                  </a:lnTo>
                  <a:cubicBezTo>
                    <a:pt x="2361811" y="25193"/>
                    <a:pt x="2361112" y="23793"/>
                    <a:pt x="2360412" y="20994"/>
                  </a:cubicBezTo>
                  <a:cubicBezTo>
                    <a:pt x="2359712" y="18195"/>
                    <a:pt x="2356913" y="17495"/>
                    <a:pt x="2356213" y="20294"/>
                  </a:cubicBezTo>
                  <a:cubicBezTo>
                    <a:pt x="2356213" y="23094"/>
                    <a:pt x="2357613" y="26593"/>
                    <a:pt x="2357613" y="26593"/>
                  </a:cubicBezTo>
                  <a:cubicBezTo>
                    <a:pt x="2357613" y="26593"/>
                    <a:pt x="2355513" y="30791"/>
                    <a:pt x="2348516" y="29392"/>
                  </a:cubicBezTo>
                  <a:cubicBezTo>
                    <a:pt x="2341518" y="27992"/>
                    <a:pt x="2339418" y="37789"/>
                    <a:pt x="2347116" y="37789"/>
                  </a:cubicBezTo>
                  <a:cubicBezTo>
                    <a:pt x="2354813" y="37789"/>
                    <a:pt x="2360412" y="35690"/>
                    <a:pt x="2360412" y="35690"/>
                  </a:cubicBezTo>
                  <a:lnTo>
                    <a:pt x="2361112" y="44787"/>
                  </a:lnTo>
                  <a:cubicBezTo>
                    <a:pt x="2361112" y="44787"/>
                    <a:pt x="2351314" y="47586"/>
                    <a:pt x="2350615" y="52485"/>
                  </a:cubicBezTo>
                  <a:cubicBezTo>
                    <a:pt x="2349915" y="57383"/>
                    <a:pt x="2353414" y="55284"/>
                    <a:pt x="2354114" y="54584"/>
                  </a:cubicBezTo>
                  <a:cubicBezTo>
                    <a:pt x="2354813" y="53884"/>
                    <a:pt x="2359012" y="49686"/>
                    <a:pt x="2361112" y="49686"/>
                  </a:cubicBezTo>
                  <a:cubicBezTo>
                    <a:pt x="2363211" y="49686"/>
                    <a:pt x="2368110" y="58083"/>
                    <a:pt x="2380006" y="61582"/>
                  </a:cubicBezTo>
                  <a:cubicBezTo>
                    <a:pt x="2391903" y="65081"/>
                    <a:pt x="2395402" y="58783"/>
                    <a:pt x="2398901" y="60183"/>
                  </a:cubicBezTo>
                  <a:cubicBezTo>
                    <a:pt x="2403100" y="61582"/>
                    <a:pt x="2407998" y="67880"/>
                    <a:pt x="2407998" y="67880"/>
                  </a:cubicBezTo>
                  <a:cubicBezTo>
                    <a:pt x="2407998" y="67880"/>
                    <a:pt x="2403100" y="68580"/>
                    <a:pt x="2403799" y="72779"/>
                  </a:cubicBezTo>
                  <a:cubicBezTo>
                    <a:pt x="2404499" y="77678"/>
                    <a:pt x="2407298" y="84676"/>
                    <a:pt x="2407298" y="84676"/>
                  </a:cubicBezTo>
                  <a:lnTo>
                    <a:pt x="2383505" y="79077"/>
                  </a:lnTo>
                  <a:cubicBezTo>
                    <a:pt x="2383505" y="79077"/>
                    <a:pt x="2377207" y="78377"/>
                    <a:pt x="2377207" y="83276"/>
                  </a:cubicBezTo>
                  <a:cubicBezTo>
                    <a:pt x="2377207" y="88175"/>
                    <a:pt x="2388404" y="100771"/>
                    <a:pt x="2401000" y="105669"/>
                  </a:cubicBezTo>
                  <a:cubicBezTo>
                    <a:pt x="2412897" y="110568"/>
                    <a:pt x="2415696" y="111268"/>
                    <a:pt x="2415696" y="111268"/>
                  </a:cubicBezTo>
                  <a:lnTo>
                    <a:pt x="2419895" y="109168"/>
                  </a:lnTo>
                  <a:cubicBezTo>
                    <a:pt x="2419895" y="109168"/>
                    <a:pt x="2421294" y="130862"/>
                    <a:pt x="2410797" y="162353"/>
                  </a:cubicBezTo>
                  <a:cubicBezTo>
                    <a:pt x="2400300" y="193844"/>
                    <a:pt x="2323323" y="184746"/>
                    <a:pt x="2277136" y="182647"/>
                  </a:cubicBezTo>
                  <a:cubicBezTo>
                    <a:pt x="2226051" y="180548"/>
                    <a:pt x="2223252" y="157454"/>
                    <a:pt x="2170767" y="172150"/>
                  </a:cubicBezTo>
                  <a:cubicBezTo>
                    <a:pt x="2118282" y="187546"/>
                    <a:pt x="2116183" y="194544"/>
                    <a:pt x="2097289" y="205041"/>
                  </a:cubicBezTo>
                  <a:lnTo>
                    <a:pt x="2082593" y="213438"/>
                  </a:lnTo>
                  <a:cubicBezTo>
                    <a:pt x="2082593" y="213438"/>
                    <a:pt x="2066498" y="206440"/>
                    <a:pt x="2053201" y="217637"/>
                  </a:cubicBezTo>
                  <a:cubicBezTo>
                    <a:pt x="2039905" y="228833"/>
                    <a:pt x="2034307" y="236531"/>
                    <a:pt x="2030108" y="237931"/>
                  </a:cubicBezTo>
                  <a:cubicBezTo>
                    <a:pt x="2030108" y="237931"/>
                    <a:pt x="2050402" y="242130"/>
                    <a:pt x="2063698" y="234432"/>
                  </a:cubicBezTo>
                  <a:cubicBezTo>
                    <a:pt x="2076295" y="226034"/>
                    <a:pt x="2081893" y="226034"/>
                    <a:pt x="2081893" y="226034"/>
                  </a:cubicBezTo>
                  <a:cubicBezTo>
                    <a:pt x="2081893" y="226034"/>
                    <a:pt x="2081893" y="240730"/>
                    <a:pt x="2086792" y="251927"/>
                  </a:cubicBezTo>
                  <a:cubicBezTo>
                    <a:pt x="1981822" y="279219"/>
                    <a:pt x="1876853" y="301612"/>
                    <a:pt x="1768384" y="301612"/>
                  </a:cubicBezTo>
                  <a:cubicBezTo>
                    <a:pt x="1775382" y="286916"/>
                    <a:pt x="1788679" y="263823"/>
                    <a:pt x="1804074" y="252627"/>
                  </a:cubicBezTo>
                  <a:cubicBezTo>
                    <a:pt x="1804074" y="252627"/>
                    <a:pt x="1821569" y="252627"/>
                    <a:pt x="1832066" y="250527"/>
                  </a:cubicBezTo>
                  <a:cubicBezTo>
                    <a:pt x="1842563" y="248428"/>
                    <a:pt x="1847461" y="249128"/>
                    <a:pt x="1850960" y="252627"/>
                  </a:cubicBezTo>
                  <a:cubicBezTo>
                    <a:pt x="1854459" y="255426"/>
                    <a:pt x="1869155" y="255426"/>
                    <a:pt x="1873354" y="252627"/>
                  </a:cubicBezTo>
                  <a:cubicBezTo>
                    <a:pt x="1877553" y="250527"/>
                    <a:pt x="1874754" y="247028"/>
                    <a:pt x="1874754" y="247028"/>
                  </a:cubicBezTo>
                  <a:lnTo>
                    <a:pt x="1870555" y="237231"/>
                  </a:lnTo>
                  <a:lnTo>
                    <a:pt x="1843962" y="207839"/>
                  </a:lnTo>
                  <a:lnTo>
                    <a:pt x="1839764" y="202941"/>
                  </a:lnTo>
                  <a:lnTo>
                    <a:pt x="1832066" y="198742"/>
                  </a:lnTo>
                  <a:lnTo>
                    <a:pt x="1822269" y="182647"/>
                  </a:lnTo>
                  <a:cubicBezTo>
                    <a:pt x="1822269" y="182647"/>
                    <a:pt x="1822269" y="180548"/>
                    <a:pt x="1821569" y="177748"/>
                  </a:cubicBezTo>
                  <a:cubicBezTo>
                    <a:pt x="1824368" y="175649"/>
                    <a:pt x="1843263" y="160253"/>
                    <a:pt x="1832766" y="128763"/>
                  </a:cubicBezTo>
                  <a:cubicBezTo>
                    <a:pt x="1832766" y="128763"/>
                    <a:pt x="1829267" y="127363"/>
                    <a:pt x="1829966" y="130162"/>
                  </a:cubicBezTo>
                  <a:cubicBezTo>
                    <a:pt x="1830666" y="132961"/>
                    <a:pt x="1834165" y="144858"/>
                    <a:pt x="1831366" y="153955"/>
                  </a:cubicBezTo>
                  <a:cubicBezTo>
                    <a:pt x="1828567" y="163053"/>
                    <a:pt x="1819469" y="169351"/>
                    <a:pt x="1819469" y="169351"/>
                  </a:cubicBezTo>
                  <a:lnTo>
                    <a:pt x="1819469" y="170051"/>
                  </a:lnTo>
                  <a:cubicBezTo>
                    <a:pt x="1817370" y="165852"/>
                    <a:pt x="1815271" y="165852"/>
                    <a:pt x="1813871" y="165852"/>
                  </a:cubicBezTo>
                  <a:cubicBezTo>
                    <a:pt x="1813172" y="165852"/>
                    <a:pt x="1811772" y="166552"/>
                    <a:pt x="1810372" y="167251"/>
                  </a:cubicBezTo>
                  <a:cubicBezTo>
                    <a:pt x="1810372" y="163752"/>
                    <a:pt x="1811072" y="151156"/>
                    <a:pt x="1806174" y="138560"/>
                  </a:cubicBezTo>
                  <a:cubicBezTo>
                    <a:pt x="1800575" y="123164"/>
                    <a:pt x="1803374" y="125264"/>
                    <a:pt x="1802675" y="123164"/>
                  </a:cubicBezTo>
                  <a:cubicBezTo>
                    <a:pt x="1802675" y="121065"/>
                    <a:pt x="1799875" y="121065"/>
                    <a:pt x="1799875" y="124564"/>
                  </a:cubicBezTo>
                  <a:cubicBezTo>
                    <a:pt x="1799875" y="128063"/>
                    <a:pt x="1801975" y="138560"/>
                    <a:pt x="1804074" y="143458"/>
                  </a:cubicBezTo>
                  <a:cubicBezTo>
                    <a:pt x="1806174" y="148357"/>
                    <a:pt x="1805474" y="161653"/>
                    <a:pt x="1805474" y="161653"/>
                  </a:cubicBezTo>
                  <a:cubicBezTo>
                    <a:pt x="1805474" y="161653"/>
                    <a:pt x="1795677" y="155355"/>
                    <a:pt x="1794977" y="143458"/>
                  </a:cubicBezTo>
                  <a:lnTo>
                    <a:pt x="1794977" y="139260"/>
                  </a:lnTo>
                  <a:cubicBezTo>
                    <a:pt x="1794977" y="139260"/>
                    <a:pt x="1794277" y="136460"/>
                    <a:pt x="1791478" y="132961"/>
                  </a:cubicBezTo>
                  <a:cubicBezTo>
                    <a:pt x="1788679" y="129462"/>
                    <a:pt x="1787979" y="113367"/>
                    <a:pt x="1787979" y="107069"/>
                  </a:cubicBezTo>
                  <a:cubicBezTo>
                    <a:pt x="1787979" y="100771"/>
                    <a:pt x="1784480" y="91674"/>
                    <a:pt x="1782380" y="89574"/>
                  </a:cubicBezTo>
                  <a:cubicBezTo>
                    <a:pt x="1780281" y="86775"/>
                    <a:pt x="1779581" y="90973"/>
                    <a:pt x="1780981" y="93773"/>
                  </a:cubicBezTo>
                  <a:cubicBezTo>
                    <a:pt x="1782380" y="96572"/>
                    <a:pt x="1784480" y="99371"/>
                    <a:pt x="1783780" y="121765"/>
                  </a:cubicBezTo>
                  <a:lnTo>
                    <a:pt x="1775382" y="114767"/>
                  </a:lnTo>
                  <a:lnTo>
                    <a:pt x="1773983" y="116866"/>
                  </a:lnTo>
                  <a:cubicBezTo>
                    <a:pt x="1773983" y="116866"/>
                    <a:pt x="1780281" y="128063"/>
                    <a:pt x="1783080" y="133661"/>
                  </a:cubicBezTo>
                  <a:cubicBezTo>
                    <a:pt x="1785879" y="139260"/>
                    <a:pt x="1786579" y="148357"/>
                    <a:pt x="1792178" y="154655"/>
                  </a:cubicBezTo>
                  <a:cubicBezTo>
                    <a:pt x="1797076" y="160253"/>
                    <a:pt x="1797776" y="166552"/>
                    <a:pt x="1797776" y="168651"/>
                  </a:cubicBezTo>
                  <a:cubicBezTo>
                    <a:pt x="1797776" y="168651"/>
                    <a:pt x="1797076" y="168651"/>
                    <a:pt x="1797076" y="168651"/>
                  </a:cubicBezTo>
                  <a:cubicBezTo>
                    <a:pt x="1793577" y="165852"/>
                    <a:pt x="1776782" y="153955"/>
                    <a:pt x="1776082" y="152556"/>
                  </a:cubicBezTo>
                  <a:cubicBezTo>
                    <a:pt x="1774683" y="151156"/>
                    <a:pt x="1751590" y="134361"/>
                    <a:pt x="1754389" y="89574"/>
                  </a:cubicBezTo>
                  <a:cubicBezTo>
                    <a:pt x="1754389" y="89574"/>
                    <a:pt x="1755089" y="87474"/>
                    <a:pt x="1752989" y="87474"/>
                  </a:cubicBezTo>
                  <a:cubicBezTo>
                    <a:pt x="1751590" y="87474"/>
                    <a:pt x="1749490" y="104270"/>
                    <a:pt x="1751590" y="120365"/>
                  </a:cubicBezTo>
                  <a:lnTo>
                    <a:pt x="1752289" y="123864"/>
                  </a:lnTo>
                  <a:lnTo>
                    <a:pt x="1748790" y="121765"/>
                  </a:lnTo>
                  <a:lnTo>
                    <a:pt x="1747391" y="124564"/>
                  </a:lnTo>
                  <a:cubicBezTo>
                    <a:pt x="1747391" y="124564"/>
                    <a:pt x="1750890" y="128763"/>
                    <a:pt x="1752989" y="132961"/>
                  </a:cubicBezTo>
                  <a:cubicBezTo>
                    <a:pt x="1755089" y="136460"/>
                    <a:pt x="1758588" y="148357"/>
                    <a:pt x="1775382" y="161653"/>
                  </a:cubicBezTo>
                  <a:cubicBezTo>
                    <a:pt x="1781681" y="166552"/>
                    <a:pt x="1786579" y="170750"/>
                    <a:pt x="1790778" y="173550"/>
                  </a:cubicBezTo>
                  <a:cubicBezTo>
                    <a:pt x="1790078" y="174949"/>
                    <a:pt x="1788679" y="176349"/>
                    <a:pt x="1787979" y="177748"/>
                  </a:cubicBezTo>
                  <a:cubicBezTo>
                    <a:pt x="1780281" y="191045"/>
                    <a:pt x="1785180" y="195243"/>
                    <a:pt x="1785180" y="195243"/>
                  </a:cubicBezTo>
                  <a:cubicBezTo>
                    <a:pt x="1785180" y="195243"/>
                    <a:pt x="1761387" y="217637"/>
                    <a:pt x="1743892" y="243529"/>
                  </a:cubicBezTo>
                  <a:cubicBezTo>
                    <a:pt x="1726397" y="269421"/>
                    <a:pt x="1695606" y="274320"/>
                    <a:pt x="1675312" y="275020"/>
                  </a:cubicBezTo>
                  <a:cubicBezTo>
                    <a:pt x="1655017" y="275720"/>
                    <a:pt x="1574541" y="285517"/>
                    <a:pt x="1517158" y="275020"/>
                  </a:cubicBezTo>
                  <a:cubicBezTo>
                    <a:pt x="1459075" y="264523"/>
                    <a:pt x="1475870" y="282718"/>
                    <a:pt x="1475870" y="282718"/>
                  </a:cubicBezTo>
                  <a:cubicBezTo>
                    <a:pt x="1475870" y="282718"/>
                    <a:pt x="1460474" y="268722"/>
                    <a:pt x="1439480" y="275020"/>
                  </a:cubicBezTo>
                  <a:cubicBezTo>
                    <a:pt x="1439480" y="275020"/>
                    <a:pt x="1435981" y="281318"/>
                    <a:pt x="1447878" y="286916"/>
                  </a:cubicBezTo>
                  <a:lnTo>
                    <a:pt x="1458375" y="291115"/>
                  </a:lnTo>
                  <a:cubicBezTo>
                    <a:pt x="1458375" y="291115"/>
                    <a:pt x="1441580" y="302312"/>
                    <a:pt x="1438081" y="332403"/>
                  </a:cubicBezTo>
                  <a:cubicBezTo>
                    <a:pt x="1344308" y="356896"/>
                    <a:pt x="1280627" y="361095"/>
                    <a:pt x="1184055" y="361795"/>
                  </a:cubicBezTo>
                  <a:cubicBezTo>
                    <a:pt x="1185455" y="352697"/>
                    <a:pt x="1186154" y="345000"/>
                    <a:pt x="1188954" y="342200"/>
                  </a:cubicBezTo>
                  <a:cubicBezTo>
                    <a:pt x="1193852" y="336602"/>
                    <a:pt x="1195951" y="336602"/>
                    <a:pt x="1200850" y="336602"/>
                  </a:cubicBezTo>
                  <a:cubicBezTo>
                    <a:pt x="1205749" y="336602"/>
                    <a:pt x="1224643" y="328904"/>
                    <a:pt x="1235140" y="322606"/>
                  </a:cubicBezTo>
                  <a:cubicBezTo>
                    <a:pt x="1245637" y="316308"/>
                    <a:pt x="1248436" y="319807"/>
                    <a:pt x="1254034" y="317008"/>
                  </a:cubicBezTo>
                  <a:cubicBezTo>
                    <a:pt x="1259633" y="314209"/>
                    <a:pt x="1258933" y="300213"/>
                    <a:pt x="1258933" y="300213"/>
                  </a:cubicBezTo>
                  <a:lnTo>
                    <a:pt x="1246337" y="290415"/>
                  </a:lnTo>
                  <a:lnTo>
                    <a:pt x="1200850" y="280618"/>
                  </a:lnTo>
                  <a:lnTo>
                    <a:pt x="1195951" y="277119"/>
                  </a:lnTo>
                  <a:lnTo>
                    <a:pt x="1188254" y="276419"/>
                  </a:lnTo>
                  <a:lnTo>
                    <a:pt x="1183355" y="278519"/>
                  </a:lnTo>
                  <a:lnTo>
                    <a:pt x="1170059" y="263124"/>
                  </a:lnTo>
                  <a:cubicBezTo>
                    <a:pt x="1170059" y="263124"/>
                    <a:pt x="1170759" y="254026"/>
                    <a:pt x="1168659" y="249827"/>
                  </a:cubicBezTo>
                  <a:cubicBezTo>
                    <a:pt x="1168659" y="249827"/>
                    <a:pt x="1168659" y="247728"/>
                    <a:pt x="1166560" y="247728"/>
                  </a:cubicBezTo>
                  <a:cubicBezTo>
                    <a:pt x="1164461" y="247728"/>
                    <a:pt x="1167260" y="258225"/>
                    <a:pt x="1161661" y="263823"/>
                  </a:cubicBezTo>
                  <a:cubicBezTo>
                    <a:pt x="1155363" y="269421"/>
                    <a:pt x="1139968" y="263124"/>
                    <a:pt x="1132970" y="253326"/>
                  </a:cubicBezTo>
                  <a:cubicBezTo>
                    <a:pt x="1132970" y="253326"/>
                    <a:pt x="1138568" y="240730"/>
                    <a:pt x="1135069" y="234432"/>
                  </a:cubicBezTo>
                  <a:cubicBezTo>
                    <a:pt x="1135069" y="234432"/>
                    <a:pt x="1135069" y="233032"/>
                    <a:pt x="1132270" y="233032"/>
                  </a:cubicBezTo>
                  <a:cubicBezTo>
                    <a:pt x="1129471" y="233032"/>
                    <a:pt x="1134370" y="240030"/>
                    <a:pt x="1129471" y="245629"/>
                  </a:cubicBezTo>
                  <a:cubicBezTo>
                    <a:pt x="1124572" y="251227"/>
                    <a:pt x="1123873" y="249827"/>
                    <a:pt x="1123873" y="249827"/>
                  </a:cubicBezTo>
                  <a:cubicBezTo>
                    <a:pt x="1123873" y="249827"/>
                    <a:pt x="1104278" y="239330"/>
                    <a:pt x="1097980" y="224635"/>
                  </a:cubicBezTo>
                  <a:cubicBezTo>
                    <a:pt x="1091682" y="209939"/>
                    <a:pt x="1093081" y="206440"/>
                    <a:pt x="1093781" y="202941"/>
                  </a:cubicBezTo>
                  <a:cubicBezTo>
                    <a:pt x="1093781" y="202941"/>
                    <a:pt x="1095181" y="198043"/>
                    <a:pt x="1091682" y="198043"/>
                  </a:cubicBezTo>
                  <a:cubicBezTo>
                    <a:pt x="1088183" y="198043"/>
                    <a:pt x="1088183" y="213438"/>
                    <a:pt x="1083285" y="219736"/>
                  </a:cubicBezTo>
                  <a:lnTo>
                    <a:pt x="1079786" y="223235"/>
                  </a:lnTo>
                  <a:cubicBezTo>
                    <a:pt x="1079786" y="223235"/>
                    <a:pt x="1079085" y="221835"/>
                    <a:pt x="1078386" y="219036"/>
                  </a:cubicBezTo>
                  <a:cubicBezTo>
                    <a:pt x="1077686" y="216237"/>
                    <a:pt x="1074887" y="215537"/>
                    <a:pt x="1074187" y="218336"/>
                  </a:cubicBezTo>
                  <a:cubicBezTo>
                    <a:pt x="1074187" y="221136"/>
                    <a:pt x="1075586" y="224635"/>
                    <a:pt x="1075586" y="224635"/>
                  </a:cubicBezTo>
                  <a:cubicBezTo>
                    <a:pt x="1075586" y="224635"/>
                    <a:pt x="1073487" y="228833"/>
                    <a:pt x="1066489" y="227434"/>
                  </a:cubicBezTo>
                  <a:cubicBezTo>
                    <a:pt x="1059491" y="226034"/>
                    <a:pt x="1057392" y="235831"/>
                    <a:pt x="1065090" y="235831"/>
                  </a:cubicBezTo>
                  <a:cubicBezTo>
                    <a:pt x="1072788" y="235831"/>
                    <a:pt x="1078386" y="233732"/>
                    <a:pt x="1078386" y="233732"/>
                  </a:cubicBezTo>
                  <a:lnTo>
                    <a:pt x="1079085" y="242829"/>
                  </a:lnTo>
                  <a:cubicBezTo>
                    <a:pt x="1079085" y="242829"/>
                    <a:pt x="1069289" y="245629"/>
                    <a:pt x="1068589" y="250527"/>
                  </a:cubicBezTo>
                  <a:cubicBezTo>
                    <a:pt x="1067889" y="255426"/>
                    <a:pt x="1071388" y="253326"/>
                    <a:pt x="1072088" y="252627"/>
                  </a:cubicBezTo>
                  <a:cubicBezTo>
                    <a:pt x="1072788" y="251927"/>
                    <a:pt x="1076986" y="247728"/>
                    <a:pt x="1079085" y="247728"/>
                  </a:cubicBezTo>
                  <a:cubicBezTo>
                    <a:pt x="1081185" y="247728"/>
                    <a:pt x="1086083" y="256126"/>
                    <a:pt x="1097980" y="259625"/>
                  </a:cubicBezTo>
                  <a:cubicBezTo>
                    <a:pt x="1109877" y="263124"/>
                    <a:pt x="1113376" y="256825"/>
                    <a:pt x="1116875" y="258225"/>
                  </a:cubicBezTo>
                  <a:cubicBezTo>
                    <a:pt x="1121073" y="259625"/>
                    <a:pt x="1125972" y="265922"/>
                    <a:pt x="1125972" y="265922"/>
                  </a:cubicBezTo>
                  <a:cubicBezTo>
                    <a:pt x="1125972" y="265922"/>
                    <a:pt x="1121073" y="266623"/>
                    <a:pt x="1121773" y="270821"/>
                  </a:cubicBezTo>
                  <a:cubicBezTo>
                    <a:pt x="1122473" y="275720"/>
                    <a:pt x="1125272" y="282718"/>
                    <a:pt x="1125272" y="282718"/>
                  </a:cubicBezTo>
                  <a:lnTo>
                    <a:pt x="1101479" y="277119"/>
                  </a:lnTo>
                  <a:cubicBezTo>
                    <a:pt x="1101479" y="277119"/>
                    <a:pt x="1095181" y="276419"/>
                    <a:pt x="1095181" y="281318"/>
                  </a:cubicBezTo>
                  <a:cubicBezTo>
                    <a:pt x="1095181" y="286217"/>
                    <a:pt x="1106378" y="298813"/>
                    <a:pt x="1118974" y="303712"/>
                  </a:cubicBezTo>
                  <a:cubicBezTo>
                    <a:pt x="1130871" y="308610"/>
                    <a:pt x="1133669" y="309310"/>
                    <a:pt x="1133669" y="309310"/>
                  </a:cubicBezTo>
                  <a:lnTo>
                    <a:pt x="1137868" y="307211"/>
                  </a:lnTo>
                  <a:cubicBezTo>
                    <a:pt x="1137868" y="307211"/>
                    <a:pt x="1139268" y="328904"/>
                    <a:pt x="1128771" y="360395"/>
                  </a:cubicBezTo>
                  <a:cubicBezTo>
                    <a:pt x="1118274" y="391886"/>
                    <a:pt x="1041297" y="382788"/>
                    <a:pt x="995110" y="380689"/>
                  </a:cubicBezTo>
                  <a:cubicBezTo>
                    <a:pt x="944025" y="378590"/>
                    <a:pt x="941226" y="355497"/>
                    <a:pt x="888741" y="370192"/>
                  </a:cubicBezTo>
                  <a:cubicBezTo>
                    <a:pt x="836256" y="385588"/>
                    <a:pt x="834157" y="392586"/>
                    <a:pt x="815262" y="403083"/>
                  </a:cubicBezTo>
                  <a:lnTo>
                    <a:pt x="800567" y="411480"/>
                  </a:lnTo>
                  <a:cubicBezTo>
                    <a:pt x="800567" y="411480"/>
                    <a:pt x="784472" y="404482"/>
                    <a:pt x="771175" y="415679"/>
                  </a:cubicBezTo>
                  <a:cubicBezTo>
                    <a:pt x="757879" y="426876"/>
                    <a:pt x="752281" y="434574"/>
                    <a:pt x="748082" y="435973"/>
                  </a:cubicBezTo>
                  <a:cubicBezTo>
                    <a:pt x="748082" y="435973"/>
                    <a:pt x="768376" y="440172"/>
                    <a:pt x="781672" y="432474"/>
                  </a:cubicBezTo>
                  <a:cubicBezTo>
                    <a:pt x="794268" y="424077"/>
                    <a:pt x="799867" y="424077"/>
                    <a:pt x="799867" y="424077"/>
                  </a:cubicBezTo>
                  <a:cubicBezTo>
                    <a:pt x="799867" y="424077"/>
                    <a:pt x="799867" y="435973"/>
                    <a:pt x="803366" y="446470"/>
                  </a:cubicBezTo>
                  <a:cubicBezTo>
                    <a:pt x="702595" y="486358"/>
                    <a:pt x="591328" y="491257"/>
                    <a:pt x="485659" y="467464"/>
                  </a:cubicBezTo>
                  <a:cubicBezTo>
                    <a:pt x="490557" y="461865"/>
                    <a:pt x="495456" y="456267"/>
                    <a:pt x="500354" y="452768"/>
                  </a:cubicBezTo>
                  <a:cubicBezTo>
                    <a:pt x="500354" y="452768"/>
                    <a:pt x="517849" y="452768"/>
                    <a:pt x="528346" y="450669"/>
                  </a:cubicBezTo>
                  <a:cubicBezTo>
                    <a:pt x="538843" y="448569"/>
                    <a:pt x="543742" y="449269"/>
                    <a:pt x="547241" y="452768"/>
                  </a:cubicBezTo>
                  <a:cubicBezTo>
                    <a:pt x="550740" y="455567"/>
                    <a:pt x="565435" y="455567"/>
                    <a:pt x="569634" y="452768"/>
                  </a:cubicBezTo>
                  <a:cubicBezTo>
                    <a:pt x="573833" y="450669"/>
                    <a:pt x="571034" y="447170"/>
                    <a:pt x="571034" y="447170"/>
                  </a:cubicBezTo>
                  <a:lnTo>
                    <a:pt x="566835" y="437372"/>
                  </a:lnTo>
                  <a:lnTo>
                    <a:pt x="540243" y="407981"/>
                  </a:lnTo>
                  <a:lnTo>
                    <a:pt x="536044" y="403083"/>
                  </a:lnTo>
                  <a:lnTo>
                    <a:pt x="528346" y="398884"/>
                  </a:lnTo>
                  <a:lnTo>
                    <a:pt x="518549" y="382788"/>
                  </a:lnTo>
                  <a:cubicBezTo>
                    <a:pt x="518549" y="382788"/>
                    <a:pt x="518549" y="380689"/>
                    <a:pt x="517849" y="377890"/>
                  </a:cubicBezTo>
                  <a:cubicBezTo>
                    <a:pt x="520648" y="375791"/>
                    <a:pt x="539543" y="360395"/>
                    <a:pt x="529046" y="328904"/>
                  </a:cubicBezTo>
                  <a:cubicBezTo>
                    <a:pt x="529046" y="328904"/>
                    <a:pt x="525547" y="327505"/>
                    <a:pt x="526247" y="330304"/>
                  </a:cubicBezTo>
                  <a:cubicBezTo>
                    <a:pt x="526947" y="333103"/>
                    <a:pt x="530446" y="345000"/>
                    <a:pt x="527646" y="354097"/>
                  </a:cubicBezTo>
                  <a:cubicBezTo>
                    <a:pt x="524847" y="363194"/>
                    <a:pt x="515750" y="369493"/>
                    <a:pt x="515750" y="369493"/>
                  </a:cubicBezTo>
                  <a:lnTo>
                    <a:pt x="515750" y="370192"/>
                  </a:lnTo>
                  <a:cubicBezTo>
                    <a:pt x="513650" y="365994"/>
                    <a:pt x="511551" y="365994"/>
                    <a:pt x="510151" y="365994"/>
                  </a:cubicBezTo>
                  <a:cubicBezTo>
                    <a:pt x="509452" y="365994"/>
                    <a:pt x="508052" y="366693"/>
                    <a:pt x="506652" y="367393"/>
                  </a:cubicBezTo>
                  <a:cubicBezTo>
                    <a:pt x="506652" y="363894"/>
                    <a:pt x="507352" y="351298"/>
                    <a:pt x="502454" y="338701"/>
                  </a:cubicBezTo>
                  <a:cubicBezTo>
                    <a:pt x="496855" y="323306"/>
                    <a:pt x="499654" y="325405"/>
                    <a:pt x="498955" y="323306"/>
                  </a:cubicBezTo>
                  <a:cubicBezTo>
                    <a:pt x="498955" y="321207"/>
                    <a:pt x="496155" y="321207"/>
                    <a:pt x="496155" y="324705"/>
                  </a:cubicBezTo>
                  <a:cubicBezTo>
                    <a:pt x="496155" y="328204"/>
                    <a:pt x="498255" y="338701"/>
                    <a:pt x="500354" y="343600"/>
                  </a:cubicBezTo>
                  <a:cubicBezTo>
                    <a:pt x="502454" y="348499"/>
                    <a:pt x="501754" y="361795"/>
                    <a:pt x="501754" y="361795"/>
                  </a:cubicBezTo>
                  <a:cubicBezTo>
                    <a:pt x="501754" y="361795"/>
                    <a:pt x="491957" y="355497"/>
                    <a:pt x="491257" y="343600"/>
                  </a:cubicBezTo>
                  <a:lnTo>
                    <a:pt x="491257" y="339401"/>
                  </a:lnTo>
                  <a:cubicBezTo>
                    <a:pt x="491257" y="339401"/>
                    <a:pt x="490557" y="336602"/>
                    <a:pt x="487758" y="333103"/>
                  </a:cubicBezTo>
                  <a:cubicBezTo>
                    <a:pt x="484959" y="329604"/>
                    <a:pt x="484259" y="313509"/>
                    <a:pt x="484259" y="307211"/>
                  </a:cubicBezTo>
                  <a:cubicBezTo>
                    <a:pt x="484259" y="300912"/>
                    <a:pt x="480760" y="291815"/>
                    <a:pt x="478661" y="289716"/>
                  </a:cubicBezTo>
                  <a:cubicBezTo>
                    <a:pt x="476561" y="286916"/>
                    <a:pt x="475861" y="291115"/>
                    <a:pt x="477261" y="293914"/>
                  </a:cubicBezTo>
                  <a:cubicBezTo>
                    <a:pt x="478661" y="296714"/>
                    <a:pt x="480760" y="299513"/>
                    <a:pt x="480060" y="321906"/>
                  </a:cubicBezTo>
                  <a:lnTo>
                    <a:pt x="471663" y="314908"/>
                  </a:lnTo>
                  <a:lnTo>
                    <a:pt x="470263" y="317008"/>
                  </a:lnTo>
                  <a:cubicBezTo>
                    <a:pt x="470263" y="317008"/>
                    <a:pt x="476561" y="328204"/>
                    <a:pt x="479360" y="333803"/>
                  </a:cubicBezTo>
                  <a:cubicBezTo>
                    <a:pt x="482160" y="339401"/>
                    <a:pt x="482859" y="348499"/>
                    <a:pt x="488458" y="354797"/>
                  </a:cubicBezTo>
                  <a:cubicBezTo>
                    <a:pt x="493356" y="360395"/>
                    <a:pt x="494056" y="366693"/>
                    <a:pt x="494056" y="368793"/>
                  </a:cubicBezTo>
                  <a:cubicBezTo>
                    <a:pt x="494056" y="368793"/>
                    <a:pt x="493356" y="368793"/>
                    <a:pt x="493356" y="369493"/>
                  </a:cubicBezTo>
                  <a:cubicBezTo>
                    <a:pt x="489857" y="366693"/>
                    <a:pt x="473062" y="354797"/>
                    <a:pt x="472362" y="353397"/>
                  </a:cubicBezTo>
                  <a:cubicBezTo>
                    <a:pt x="470963" y="351998"/>
                    <a:pt x="447869" y="335202"/>
                    <a:pt x="450669" y="290415"/>
                  </a:cubicBezTo>
                  <a:cubicBezTo>
                    <a:pt x="450669" y="290415"/>
                    <a:pt x="451368" y="288316"/>
                    <a:pt x="449269" y="288316"/>
                  </a:cubicBezTo>
                  <a:cubicBezTo>
                    <a:pt x="447869" y="288316"/>
                    <a:pt x="445770" y="305111"/>
                    <a:pt x="447869" y="321207"/>
                  </a:cubicBezTo>
                  <a:lnTo>
                    <a:pt x="448569" y="324705"/>
                  </a:lnTo>
                  <a:lnTo>
                    <a:pt x="445770" y="322606"/>
                  </a:lnTo>
                  <a:lnTo>
                    <a:pt x="444370" y="325405"/>
                  </a:lnTo>
                  <a:cubicBezTo>
                    <a:pt x="444370" y="325405"/>
                    <a:pt x="447869" y="329604"/>
                    <a:pt x="449969" y="333803"/>
                  </a:cubicBezTo>
                  <a:cubicBezTo>
                    <a:pt x="452068" y="337302"/>
                    <a:pt x="455567" y="349198"/>
                    <a:pt x="472362" y="362495"/>
                  </a:cubicBezTo>
                  <a:cubicBezTo>
                    <a:pt x="478661" y="367393"/>
                    <a:pt x="483559" y="371592"/>
                    <a:pt x="487758" y="374391"/>
                  </a:cubicBezTo>
                  <a:cubicBezTo>
                    <a:pt x="487058" y="375791"/>
                    <a:pt x="485659" y="377190"/>
                    <a:pt x="484959" y="378590"/>
                  </a:cubicBezTo>
                  <a:cubicBezTo>
                    <a:pt x="477261" y="391886"/>
                    <a:pt x="482160" y="396085"/>
                    <a:pt x="482160" y="396085"/>
                  </a:cubicBezTo>
                  <a:cubicBezTo>
                    <a:pt x="482160" y="396085"/>
                    <a:pt x="458366" y="418478"/>
                    <a:pt x="440871" y="444370"/>
                  </a:cubicBezTo>
                  <a:cubicBezTo>
                    <a:pt x="423377" y="470263"/>
                    <a:pt x="392586" y="475162"/>
                    <a:pt x="372292" y="475861"/>
                  </a:cubicBezTo>
                  <a:cubicBezTo>
                    <a:pt x="351998" y="476561"/>
                    <a:pt x="271521" y="486358"/>
                    <a:pt x="214138" y="475861"/>
                  </a:cubicBezTo>
                  <a:cubicBezTo>
                    <a:pt x="156055" y="465364"/>
                    <a:pt x="172850" y="483559"/>
                    <a:pt x="172850" y="483559"/>
                  </a:cubicBezTo>
                  <a:cubicBezTo>
                    <a:pt x="172850" y="483559"/>
                    <a:pt x="157454" y="469563"/>
                    <a:pt x="136460" y="475861"/>
                  </a:cubicBezTo>
                  <a:cubicBezTo>
                    <a:pt x="136460" y="475861"/>
                    <a:pt x="132961" y="482160"/>
                    <a:pt x="144858" y="487758"/>
                  </a:cubicBezTo>
                  <a:lnTo>
                    <a:pt x="155355" y="491957"/>
                  </a:lnTo>
                  <a:cubicBezTo>
                    <a:pt x="155355" y="491957"/>
                    <a:pt x="126663" y="511551"/>
                    <a:pt x="136460" y="566835"/>
                  </a:cubicBezTo>
                  <a:lnTo>
                    <a:pt x="130162" y="578032"/>
                  </a:lnTo>
                  <a:cubicBezTo>
                    <a:pt x="130162" y="578032"/>
                    <a:pt x="117566" y="596926"/>
                    <a:pt x="101470" y="601825"/>
                  </a:cubicBezTo>
                  <a:cubicBezTo>
                    <a:pt x="85375" y="607423"/>
                    <a:pt x="86775" y="603224"/>
                    <a:pt x="80477" y="610922"/>
                  </a:cubicBezTo>
                  <a:cubicBezTo>
                    <a:pt x="74179" y="619319"/>
                    <a:pt x="32191" y="675303"/>
                    <a:pt x="32191" y="675303"/>
                  </a:cubicBezTo>
                  <a:lnTo>
                    <a:pt x="6298" y="690699"/>
                  </a:lnTo>
                  <a:lnTo>
                    <a:pt x="0" y="706094"/>
                  </a:lnTo>
                  <a:lnTo>
                    <a:pt x="30791" y="694198"/>
                  </a:lnTo>
                  <a:cubicBezTo>
                    <a:pt x="30791" y="694198"/>
                    <a:pt x="48286" y="680202"/>
                    <a:pt x="59483" y="662707"/>
                  </a:cubicBezTo>
                  <a:cubicBezTo>
                    <a:pt x="70680" y="644512"/>
                    <a:pt x="91674" y="636814"/>
                    <a:pt x="91674" y="636814"/>
                  </a:cubicBezTo>
                  <a:lnTo>
                    <a:pt x="54584" y="692098"/>
                  </a:lnTo>
                  <a:cubicBezTo>
                    <a:pt x="54584" y="692098"/>
                    <a:pt x="41288" y="702595"/>
                    <a:pt x="30791" y="703295"/>
                  </a:cubicBezTo>
                  <a:lnTo>
                    <a:pt x="19595" y="715892"/>
                  </a:lnTo>
                  <a:cubicBezTo>
                    <a:pt x="19595" y="715892"/>
                    <a:pt x="45487" y="716591"/>
                    <a:pt x="55984" y="710293"/>
                  </a:cubicBezTo>
                  <a:cubicBezTo>
                    <a:pt x="65781" y="703995"/>
                    <a:pt x="69980" y="691399"/>
                    <a:pt x="76978" y="680902"/>
                  </a:cubicBezTo>
                  <a:cubicBezTo>
                    <a:pt x="84676" y="670405"/>
                    <a:pt x="109868" y="647311"/>
                    <a:pt x="125264" y="640313"/>
                  </a:cubicBezTo>
                  <a:cubicBezTo>
                    <a:pt x="141359" y="634015"/>
                    <a:pt x="194544" y="607423"/>
                    <a:pt x="214837" y="589228"/>
                  </a:cubicBezTo>
                  <a:cubicBezTo>
                    <a:pt x="214837" y="589228"/>
                    <a:pt x="237931" y="582930"/>
                    <a:pt x="305111" y="590628"/>
                  </a:cubicBezTo>
                  <a:cubicBezTo>
                    <a:pt x="372292" y="598326"/>
                    <a:pt x="365994" y="592028"/>
                    <a:pt x="378590" y="591328"/>
                  </a:cubicBezTo>
                  <a:cubicBezTo>
                    <a:pt x="378590" y="591328"/>
                    <a:pt x="400983" y="594827"/>
                    <a:pt x="417778" y="593427"/>
                  </a:cubicBezTo>
                  <a:cubicBezTo>
                    <a:pt x="434574" y="592028"/>
                    <a:pt x="446470" y="596926"/>
                    <a:pt x="454168" y="641713"/>
                  </a:cubicBezTo>
                  <a:lnTo>
                    <a:pt x="453468" y="648711"/>
                  </a:lnTo>
                  <a:lnTo>
                    <a:pt x="444370" y="664806"/>
                  </a:lnTo>
                  <a:lnTo>
                    <a:pt x="444370" y="681601"/>
                  </a:lnTo>
                  <a:lnTo>
                    <a:pt x="461865" y="666206"/>
                  </a:lnTo>
                  <a:lnTo>
                    <a:pt x="492657" y="647311"/>
                  </a:lnTo>
                  <a:lnTo>
                    <a:pt x="494756" y="636115"/>
                  </a:lnTo>
                  <a:cubicBezTo>
                    <a:pt x="494756" y="636115"/>
                    <a:pt x="485659" y="601825"/>
                    <a:pt x="487758" y="593427"/>
                  </a:cubicBezTo>
                  <a:cubicBezTo>
                    <a:pt x="489158" y="585030"/>
                    <a:pt x="486358" y="573133"/>
                    <a:pt x="477961" y="568934"/>
                  </a:cubicBezTo>
                  <a:cubicBezTo>
                    <a:pt x="469563" y="564735"/>
                    <a:pt x="443671" y="565435"/>
                    <a:pt x="441572" y="559137"/>
                  </a:cubicBezTo>
                  <a:lnTo>
                    <a:pt x="447869" y="552139"/>
                  </a:lnTo>
                  <a:cubicBezTo>
                    <a:pt x="447869" y="552139"/>
                    <a:pt x="459066" y="531145"/>
                    <a:pt x="458366" y="515050"/>
                  </a:cubicBezTo>
                  <a:cubicBezTo>
                    <a:pt x="458366" y="515050"/>
                    <a:pt x="468863" y="488458"/>
                    <a:pt x="484259" y="468164"/>
                  </a:cubicBezTo>
                  <a:cubicBezTo>
                    <a:pt x="484259" y="468164"/>
                    <a:pt x="484259" y="468164"/>
                    <a:pt x="484259" y="468164"/>
                  </a:cubicBezTo>
                  <a:cubicBezTo>
                    <a:pt x="584330" y="499654"/>
                    <a:pt x="704695" y="488458"/>
                    <a:pt x="803366" y="447170"/>
                  </a:cubicBezTo>
                  <a:cubicBezTo>
                    <a:pt x="805465" y="452068"/>
                    <a:pt x="807565" y="456267"/>
                    <a:pt x="811763" y="458366"/>
                  </a:cubicBezTo>
                  <a:cubicBezTo>
                    <a:pt x="824360" y="466064"/>
                    <a:pt x="825759" y="484259"/>
                    <a:pt x="825060" y="489158"/>
                  </a:cubicBezTo>
                  <a:cubicBezTo>
                    <a:pt x="825060" y="489158"/>
                    <a:pt x="813163" y="498255"/>
                    <a:pt x="796368" y="500354"/>
                  </a:cubicBezTo>
                  <a:cubicBezTo>
                    <a:pt x="779573" y="502454"/>
                    <a:pt x="773975" y="511551"/>
                    <a:pt x="782372" y="525547"/>
                  </a:cubicBezTo>
                  <a:cubicBezTo>
                    <a:pt x="790769" y="539543"/>
                    <a:pt x="822960" y="593427"/>
                    <a:pt x="822960" y="593427"/>
                  </a:cubicBezTo>
                  <a:cubicBezTo>
                    <a:pt x="822960" y="593427"/>
                    <a:pt x="829258" y="603224"/>
                    <a:pt x="827159" y="607423"/>
                  </a:cubicBezTo>
                  <a:cubicBezTo>
                    <a:pt x="825060" y="611622"/>
                    <a:pt x="816662" y="628417"/>
                    <a:pt x="816662" y="628417"/>
                  </a:cubicBezTo>
                  <a:lnTo>
                    <a:pt x="836256" y="629117"/>
                  </a:lnTo>
                  <a:lnTo>
                    <a:pt x="851652" y="604624"/>
                  </a:lnTo>
                  <a:lnTo>
                    <a:pt x="825060" y="555638"/>
                  </a:lnTo>
                  <a:cubicBezTo>
                    <a:pt x="825060" y="555638"/>
                    <a:pt x="851652" y="570334"/>
                    <a:pt x="863548" y="585729"/>
                  </a:cubicBezTo>
                  <a:lnTo>
                    <a:pt x="873346" y="595527"/>
                  </a:lnTo>
                  <a:lnTo>
                    <a:pt x="874045" y="620019"/>
                  </a:lnTo>
                  <a:lnTo>
                    <a:pt x="890841" y="613721"/>
                  </a:lnTo>
                  <a:lnTo>
                    <a:pt x="896439" y="587129"/>
                  </a:lnTo>
                  <a:cubicBezTo>
                    <a:pt x="896439" y="587129"/>
                    <a:pt x="878244" y="571034"/>
                    <a:pt x="860049" y="557038"/>
                  </a:cubicBezTo>
                  <a:cubicBezTo>
                    <a:pt x="841855" y="543042"/>
                    <a:pt x="831358" y="530446"/>
                    <a:pt x="836256" y="524147"/>
                  </a:cubicBezTo>
                  <a:lnTo>
                    <a:pt x="913934" y="507352"/>
                  </a:lnTo>
                  <a:lnTo>
                    <a:pt x="939826" y="494756"/>
                  </a:lnTo>
                  <a:lnTo>
                    <a:pt x="981814" y="511551"/>
                  </a:lnTo>
                  <a:lnTo>
                    <a:pt x="1037098" y="514350"/>
                  </a:lnTo>
                  <a:lnTo>
                    <a:pt x="1025901" y="594827"/>
                  </a:lnTo>
                  <a:lnTo>
                    <a:pt x="1007706" y="618620"/>
                  </a:lnTo>
                  <a:lnTo>
                    <a:pt x="999309" y="631216"/>
                  </a:lnTo>
                  <a:lnTo>
                    <a:pt x="1003508" y="641713"/>
                  </a:lnTo>
                  <a:lnTo>
                    <a:pt x="1020303" y="626317"/>
                  </a:lnTo>
                  <a:lnTo>
                    <a:pt x="1044796" y="594127"/>
                  </a:lnTo>
                  <a:lnTo>
                    <a:pt x="1065790" y="522048"/>
                  </a:lnTo>
                  <a:lnTo>
                    <a:pt x="1095881" y="570334"/>
                  </a:lnTo>
                  <a:lnTo>
                    <a:pt x="1103578" y="582930"/>
                  </a:lnTo>
                  <a:lnTo>
                    <a:pt x="1097280" y="629816"/>
                  </a:lnTo>
                  <a:lnTo>
                    <a:pt x="1106378" y="636814"/>
                  </a:lnTo>
                  <a:lnTo>
                    <a:pt x="1125272" y="587129"/>
                  </a:lnTo>
                  <a:lnTo>
                    <a:pt x="1121773" y="574533"/>
                  </a:lnTo>
                  <a:lnTo>
                    <a:pt x="1091682" y="505953"/>
                  </a:lnTo>
                  <a:cubicBezTo>
                    <a:pt x="1091682" y="505953"/>
                    <a:pt x="1106378" y="496155"/>
                    <a:pt x="1111976" y="487058"/>
                  </a:cubicBezTo>
                  <a:cubicBezTo>
                    <a:pt x="1117574" y="477961"/>
                    <a:pt x="1135069" y="454168"/>
                    <a:pt x="1146966" y="446470"/>
                  </a:cubicBezTo>
                  <a:cubicBezTo>
                    <a:pt x="1158862" y="438772"/>
                    <a:pt x="1172158" y="405882"/>
                    <a:pt x="1178457" y="389087"/>
                  </a:cubicBezTo>
                  <a:cubicBezTo>
                    <a:pt x="1181956" y="380689"/>
                    <a:pt x="1183355" y="370892"/>
                    <a:pt x="1184055" y="361095"/>
                  </a:cubicBezTo>
                  <a:cubicBezTo>
                    <a:pt x="1279227" y="366693"/>
                    <a:pt x="1347107" y="358296"/>
                    <a:pt x="1438081" y="331703"/>
                  </a:cubicBezTo>
                  <a:cubicBezTo>
                    <a:pt x="1437381" y="340801"/>
                    <a:pt x="1437381" y="351298"/>
                    <a:pt x="1439480" y="363894"/>
                  </a:cubicBezTo>
                  <a:lnTo>
                    <a:pt x="1433182" y="375091"/>
                  </a:lnTo>
                  <a:cubicBezTo>
                    <a:pt x="1433182" y="375091"/>
                    <a:pt x="1420586" y="393985"/>
                    <a:pt x="1404491" y="398884"/>
                  </a:cubicBezTo>
                  <a:cubicBezTo>
                    <a:pt x="1388395" y="404482"/>
                    <a:pt x="1389795" y="400283"/>
                    <a:pt x="1383497" y="407981"/>
                  </a:cubicBezTo>
                  <a:cubicBezTo>
                    <a:pt x="1377199" y="416379"/>
                    <a:pt x="1335211" y="472362"/>
                    <a:pt x="1335211" y="472362"/>
                  </a:cubicBezTo>
                  <a:lnTo>
                    <a:pt x="1309319" y="487758"/>
                  </a:lnTo>
                  <a:lnTo>
                    <a:pt x="1303020" y="503153"/>
                  </a:lnTo>
                  <a:lnTo>
                    <a:pt x="1334511" y="491257"/>
                  </a:lnTo>
                  <a:cubicBezTo>
                    <a:pt x="1334511" y="491257"/>
                    <a:pt x="1352006" y="477261"/>
                    <a:pt x="1363203" y="459766"/>
                  </a:cubicBezTo>
                  <a:cubicBezTo>
                    <a:pt x="1374399" y="441571"/>
                    <a:pt x="1395393" y="433873"/>
                    <a:pt x="1395393" y="433873"/>
                  </a:cubicBezTo>
                  <a:lnTo>
                    <a:pt x="1358304" y="489158"/>
                  </a:lnTo>
                  <a:cubicBezTo>
                    <a:pt x="1358304" y="489158"/>
                    <a:pt x="1345008" y="499654"/>
                    <a:pt x="1334511" y="500354"/>
                  </a:cubicBezTo>
                  <a:lnTo>
                    <a:pt x="1323314" y="512951"/>
                  </a:lnTo>
                  <a:cubicBezTo>
                    <a:pt x="1323314" y="512951"/>
                    <a:pt x="1349207" y="513650"/>
                    <a:pt x="1359704" y="507352"/>
                  </a:cubicBezTo>
                  <a:cubicBezTo>
                    <a:pt x="1369501" y="501054"/>
                    <a:pt x="1373700" y="488458"/>
                    <a:pt x="1380698" y="477961"/>
                  </a:cubicBezTo>
                  <a:cubicBezTo>
                    <a:pt x="1388395" y="467464"/>
                    <a:pt x="1413588" y="444370"/>
                    <a:pt x="1428983" y="437372"/>
                  </a:cubicBezTo>
                  <a:cubicBezTo>
                    <a:pt x="1445079" y="431075"/>
                    <a:pt x="1498263" y="404482"/>
                    <a:pt x="1518557" y="386287"/>
                  </a:cubicBezTo>
                  <a:cubicBezTo>
                    <a:pt x="1518557" y="386287"/>
                    <a:pt x="1541651" y="379990"/>
                    <a:pt x="1608831" y="387687"/>
                  </a:cubicBezTo>
                  <a:cubicBezTo>
                    <a:pt x="1676011" y="395385"/>
                    <a:pt x="1669713" y="389087"/>
                    <a:pt x="1682310" y="388387"/>
                  </a:cubicBezTo>
                  <a:cubicBezTo>
                    <a:pt x="1682310" y="388387"/>
                    <a:pt x="1704703" y="391886"/>
                    <a:pt x="1721498" y="390486"/>
                  </a:cubicBezTo>
                  <a:cubicBezTo>
                    <a:pt x="1738293" y="389087"/>
                    <a:pt x="1750190" y="393985"/>
                    <a:pt x="1757888" y="438772"/>
                  </a:cubicBezTo>
                  <a:lnTo>
                    <a:pt x="1757188" y="445770"/>
                  </a:lnTo>
                  <a:lnTo>
                    <a:pt x="1748091" y="461865"/>
                  </a:lnTo>
                  <a:lnTo>
                    <a:pt x="1748091" y="478661"/>
                  </a:lnTo>
                  <a:lnTo>
                    <a:pt x="1765586" y="463265"/>
                  </a:lnTo>
                  <a:lnTo>
                    <a:pt x="1796376" y="444370"/>
                  </a:lnTo>
                  <a:lnTo>
                    <a:pt x="1798476" y="433174"/>
                  </a:lnTo>
                  <a:cubicBezTo>
                    <a:pt x="1798476" y="433174"/>
                    <a:pt x="1789378" y="398884"/>
                    <a:pt x="1791478" y="390486"/>
                  </a:cubicBezTo>
                  <a:cubicBezTo>
                    <a:pt x="1792877" y="382089"/>
                    <a:pt x="1790078" y="370192"/>
                    <a:pt x="1781681" y="365994"/>
                  </a:cubicBezTo>
                  <a:cubicBezTo>
                    <a:pt x="1773283" y="361795"/>
                    <a:pt x="1747391" y="362495"/>
                    <a:pt x="1745991" y="356196"/>
                  </a:cubicBezTo>
                  <a:lnTo>
                    <a:pt x="1752289" y="349198"/>
                  </a:lnTo>
                  <a:cubicBezTo>
                    <a:pt x="1752289" y="349198"/>
                    <a:pt x="1763486" y="328204"/>
                    <a:pt x="1762786" y="312109"/>
                  </a:cubicBezTo>
                  <a:cubicBezTo>
                    <a:pt x="1762786" y="312109"/>
                    <a:pt x="1764885" y="307211"/>
                    <a:pt x="1768384" y="299513"/>
                  </a:cubicBezTo>
                  <a:cubicBezTo>
                    <a:pt x="1768384" y="299513"/>
                    <a:pt x="1768384" y="299513"/>
                    <a:pt x="1768384" y="299513"/>
                  </a:cubicBezTo>
                  <a:cubicBezTo>
                    <a:pt x="1876153" y="303712"/>
                    <a:pt x="1983922" y="278519"/>
                    <a:pt x="2087492" y="249128"/>
                  </a:cubicBezTo>
                  <a:cubicBezTo>
                    <a:pt x="2089591" y="252627"/>
                    <a:pt x="2091690" y="256126"/>
                    <a:pt x="2094490" y="257525"/>
                  </a:cubicBezTo>
                  <a:cubicBezTo>
                    <a:pt x="2107086" y="265223"/>
                    <a:pt x="2108486" y="283417"/>
                    <a:pt x="2107786" y="288316"/>
                  </a:cubicBezTo>
                  <a:cubicBezTo>
                    <a:pt x="2107786" y="288316"/>
                    <a:pt x="2095889" y="297413"/>
                    <a:pt x="2079094" y="299513"/>
                  </a:cubicBezTo>
                  <a:cubicBezTo>
                    <a:pt x="2062299" y="301612"/>
                    <a:pt x="2056700" y="310710"/>
                    <a:pt x="2065098" y="324705"/>
                  </a:cubicBezTo>
                  <a:cubicBezTo>
                    <a:pt x="2073496" y="338701"/>
                    <a:pt x="2105686" y="392586"/>
                    <a:pt x="2105686" y="392586"/>
                  </a:cubicBezTo>
                  <a:cubicBezTo>
                    <a:pt x="2105686" y="392586"/>
                    <a:pt x="2111985" y="402383"/>
                    <a:pt x="2109885" y="406582"/>
                  </a:cubicBezTo>
                  <a:cubicBezTo>
                    <a:pt x="2107786" y="410780"/>
                    <a:pt x="2099388" y="427576"/>
                    <a:pt x="2099388" y="427576"/>
                  </a:cubicBezTo>
                  <a:lnTo>
                    <a:pt x="2118983" y="428275"/>
                  </a:lnTo>
                  <a:lnTo>
                    <a:pt x="2134378" y="403782"/>
                  </a:lnTo>
                  <a:lnTo>
                    <a:pt x="2107786" y="354797"/>
                  </a:lnTo>
                  <a:cubicBezTo>
                    <a:pt x="2107786" y="354797"/>
                    <a:pt x="2134378" y="369493"/>
                    <a:pt x="2146274" y="384888"/>
                  </a:cubicBezTo>
                  <a:lnTo>
                    <a:pt x="2156072" y="394685"/>
                  </a:lnTo>
                  <a:lnTo>
                    <a:pt x="2156771" y="419178"/>
                  </a:lnTo>
                  <a:lnTo>
                    <a:pt x="2173567" y="412880"/>
                  </a:lnTo>
                  <a:lnTo>
                    <a:pt x="2179165" y="386287"/>
                  </a:lnTo>
                  <a:cubicBezTo>
                    <a:pt x="2179165" y="386287"/>
                    <a:pt x="2160970" y="370192"/>
                    <a:pt x="2142076" y="356196"/>
                  </a:cubicBezTo>
                  <a:cubicBezTo>
                    <a:pt x="2123881" y="342200"/>
                    <a:pt x="2113384" y="329604"/>
                    <a:pt x="2118282" y="323306"/>
                  </a:cubicBezTo>
                  <a:lnTo>
                    <a:pt x="2195960" y="306511"/>
                  </a:lnTo>
                  <a:lnTo>
                    <a:pt x="2221852" y="293914"/>
                  </a:lnTo>
                  <a:lnTo>
                    <a:pt x="2263840" y="310710"/>
                  </a:lnTo>
                  <a:lnTo>
                    <a:pt x="2319124" y="313509"/>
                  </a:lnTo>
                  <a:lnTo>
                    <a:pt x="2307927" y="393985"/>
                  </a:lnTo>
                  <a:lnTo>
                    <a:pt x="2289732" y="417778"/>
                  </a:lnTo>
                  <a:lnTo>
                    <a:pt x="2281335" y="430375"/>
                  </a:lnTo>
                  <a:lnTo>
                    <a:pt x="2285534" y="440871"/>
                  </a:lnTo>
                  <a:lnTo>
                    <a:pt x="2302329" y="425476"/>
                  </a:lnTo>
                  <a:lnTo>
                    <a:pt x="2326822" y="393285"/>
                  </a:lnTo>
                  <a:lnTo>
                    <a:pt x="2347116" y="321207"/>
                  </a:lnTo>
                  <a:lnTo>
                    <a:pt x="2377207" y="369493"/>
                  </a:lnTo>
                  <a:lnTo>
                    <a:pt x="2385605" y="382089"/>
                  </a:lnTo>
                  <a:lnTo>
                    <a:pt x="2379306" y="428975"/>
                  </a:lnTo>
                  <a:lnTo>
                    <a:pt x="2388404" y="435973"/>
                  </a:lnTo>
                  <a:lnTo>
                    <a:pt x="2407298" y="386287"/>
                  </a:lnTo>
                  <a:lnTo>
                    <a:pt x="2403799" y="373691"/>
                  </a:lnTo>
                  <a:lnTo>
                    <a:pt x="2373708" y="305111"/>
                  </a:lnTo>
                  <a:cubicBezTo>
                    <a:pt x="2373708" y="305111"/>
                    <a:pt x="2388404" y="295314"/>
                    <a:pt x="2394002" y="286217"/>
                  </a:cubicBezTo>
                  <a:cubicBezTo>
                    <a:pt x="2399601" y="277119"/>
                    <a:pt x="2417095" y="253326"/>
                    <a:pt x="2428992" y="245629"/>
                  </a:cubicBezTo>
                  <a:cubicBezTo>
                    <a:pt x="2440889" y="237931"/>
                    <a:pt x="2454185" y="205041"/>
                    <a:pt x="2460483" y="188245"/>
                  </a:cubicBezTo>
                  <a:cubicBezTo>
                    <a:pt x="2467481" y="171450"/>
                    <a:pt x="2466081" y="144858"/>
                    <a:pt x="2471679" y="139959"/>
                  </a:cubicBezTo>
                  <a:cubicBezTo>
                    <a:pt x="2476578" y="135061"/>
                    <a:pt x="2478677" y="134361"/>
                    <a:pt x="2483576" y="134361"/>
                  </a:cubicBezTo>
                  <a:cubicBezTo>
                    <a:pt x="2488475" y="134361"/>
                    <a:pt x="2507369" y="126663"/>
                    <a:pt x="2517866" y="120365"/>
                  </a:cubicBezTo>
                  <a:cubicBezTo>
                    <a:pt x="2528363" y="114067"/>
                    <a:pt x="2531162" y="117566"/>
                    <a:pt x="2536760" y="114767"/>
                  </a:cubicBezTo>
                  <a:cubicBezTo>
                    <a:pt x="2541659" y="116166"/>
                    <a:pt x="2540259" y="102170"/>
                    <a:pt x="2540259" y="102170"/>
                  </a:cubicBezTo>
                  <a:close/>
                  <a:moveTo>
                    <a:pt x="2374408" y="47586"/>
                  </a:moveTo>
                  <a:cubicBezTo>
                    <a:pt x="2368110" y="44787"/>
                    <a:pt x="2367410" y="33591"/>
                    <a:pt x="2367410" y="33591"/>
                  </a:cubicBezTo>
                  <a:lnTo>
                    <a:pt x="2373708" y="29392"/>
                  </a:lnTo>
                  <a:cubicBezTo>
                    <a:pt x="2375108" y="35690"/>
                    <a:pt x="2391203" y="50385"/>
                    <a:pt x="2391203" y="50385"/>
                  </a:cubicBezTo>
                  <a:cubicBezTo>
                    <a:pt x="2387704" y="51085"/>
                    <a:pt x="2380706" y="51085"/>
                    <a:pt x="2374408" y="47586"/>
                  </a:cubicBezTo>
                  <a:close/>
                  <a:moveTo>
                    <a:pt x="1091682" y="247728"/>
                  </a:moveTo>
                  <a:cubicBezTo>
                    <a:pt x="1085384" y="244929"/>
                    <a:pt x="1084684" y="233732"/>
                    <a:pt x="1084684" y="233732"/>
                  </a:cubicBezTo>
                  <a:lnTo>
                    <a:pt x="1090982" y="229533"/>
                  </a:lnTo>
                  <a:cubicBezTo>
                    <a:pt x="1092382" y="235831"/>
                    <a:pt x="1108477" y="250527"/>
                    <a:pt x="1108477" y="250527"/>
                  </a:cubicBezTo>
                  <a:cubicBezTo>
                    <a:pt x="1104978" y="250527"/>
                    <a:pt x="1097980" y="250527"/>
                    <a:pt x="1091682" y="247728"/>
                  </a:cubicBezTo>
                  <a:close/>
                  <a:moveTo>
                    <a:pt x="456967" y="587129"/>
                  </a:moveTo>
                  <a:lnTo>
                    <a:pt x="474462" y="592727"/>
                  </a:lnTo>
                  <a:lnTo>
                    <a:pt x="480760" y="633315"/>
                  </a:lnTo>
                  <a:lnTo>
                    <a:pt x="464665" y="652210"/>
                  </a:lnTo>
                  <a:lnTo>
                    <a:pt x="466764" y="641013"/>
                  </a:lnTo>
                  <a:lnTo>
                    <a:pt x="455567" y="600425"/>
                  </a:lnTo>
                  <a:lnTo>
                    <a:pt x="446470" y="587129"/>
                  </a:lnTo>
                  <a:lnTo>
                    <a:pt x="456967" y="587129"/>
                  </a:lnTo>
                  <a:close/>
                  <a:moveTo>
                    <a:pt x="1759987" y="384888"/>
                  </a:moveTo>
                  <a:lnTo>
                    <a:pt x="1777482" y="390486"/>
                  </a:lnTo>
                  <a:lnTo>
                    <a:pt x="1783780" y="431075"/>
                  </a:lnTo>
                  <a:lnTo>
                    <a:pt x="1767685" y="449969"/>
                  </a:lnTo>
                  <a:lnTo>
                    <a:pt x="1769784" y="438772"/>
                  </a:lnTo>
                  <a:lnTo>
                    <a:pt x="1758588" y="398184"/>
                  </a:lnTo>
                  <a:lnTo>
                    <a:pt x="1749490" y="384888"/>
                  </a:lnTo>
                  <a:lnTo>
                    <a:pt x="1759987" y="384888"/>
                  </a:lnTo>
                  <a:close/>
                </a:path>
              </a:pathLst>
            </a:custGeom>
            <a:grpFill/>
            <a:ln w="69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2" name="任意多边形: 形状 131">
              <a:extLst>
                <a:ext uri="{FF2B5EF4-FFF2-40B4-BE49-F238E27FC236}">
                  <a16:creationId xmlns:a16="http://schemas.microsoft.com/office/drawing/2014/main" id="{56F7CB46-DB5E-42E1-A90C-55BF906F27DC}"/>
                </a:ext>
              </a:extLst>
            </p:cNvPr>
            <p:cNvSpPr/>
            <p:nvPr/>
          </p:nvSpPr>
          <p:spPr>
            <a:xfrm>
              <a:off x="5421346" y="-1661175"/>
              <a:ext cx="2509964" cy="788670"/>
            </a:xfrm>
            <a:custGeom>
              <a:avLst/>
              <a:gdLst>
                <a:gd name="connsiteX0" fmla="*/ 2509468 w 2509964"/>
                <a:gd name="connsiteY0" fmla="*/ 179848 h 788670"/>
                <a:gd name="connsiteX1" fmla="*/ 2504569 w 2509964"/>
                <a:gd name="connsiteY1" fmla="*/ 168651 h 788670"/>
                <a:gd name="connsiteX2" fmla="*/ 2475178 w 2509964"/>
                <a:gd name="connsiteY2" fmla="*/ 136460 h 788670"/>
                <a:gd name="connsiteX3" fmla="*/ 2470280 w 2509964"/>
                <a:gd name="connsiteY3" fmla="*/ 130862 h 788670"/>
                <a:gd name="connsiteX4" fmla="*/ 2461882 w 2509964"/>
                <a:gd name="connsiteY4" fmla="*/ 125963 h 788670"/>
                <a:gd name="connsiteX5" fmla="*/ 2450685 w 2509964"/>
                <a:gd name="connsiteY5" fmla="*/ 108468 h 788670"/>
                <a:gd name="connsiteX6" fmla="*/ 2449986 w 2509964"/>
                <a:gd name="connsiteY6" fmla="*/ 102870 h 788670"/>
                <a:gd name="connsiteX7" fmla="*/ 2461882 w 2509964"/>
                <a:gd name="connsiteY7" fmla="*/ 48286 h 788670"/>
                <a:gd name="connsiteX8" fmla="*/ 2459083 w 2509964"/>
                <a:gd name="connsiteY8" fmla="*/ 49685 h 788670"/>
                <a:gd name="connsiteX9" fmla="*/ 2461182 w 2509964"/>
                <a:gd name="connsiteY9" fmla="*/ 76278 h 788670"/>
                <a:gd name="connsiteX10" fmla="*/ 2447886 w 2509964"/>
                <a:gd name="connsiteY10" fmla="*/ 93073 h 788670"/>
                <a:gd name="connsiteX11" fmla="*/ 2447886 w 2509964"/>
                <a:gd name="connsiteY11" fmla="*/ 93773 h 788670"/>
                <a:gd name="connsiteX12" fmla="*/ 2441588 w 2509964"/>
                <a:gd name="connsiteY12" fmla="*/ 88874 h 788670"/>
                <a:gd name="connsiteX13" fmla="*/ 2437389 w 2509964"/>
                <a:gd name="connsiteY13" fmla="*/ 90274 h 788670"/>
                <a:gd name="connsiteX14" fmla="*/ 2432491 w 2509964"/>
                <a:gd name="connsiteY14" fmla="*/ 58083 h 788670"/>
                <a:gd name="connsiteX15" fmla="*/ 2428992 w 2509964"/>
                <a:gd name="connsiteY15" fmla="*/ 41288 h 788670"/>
                <a:gd name="connsiteX16" fmla="*/ 2425493 w 2509964"/>
                <a:gd name="connsiteY16" fmla="*/ 42687 h 788670"/>
                <a:gd name="connsiteX17" fmla="*/ 2429691 w 2509964"/>
                <a:gd name="connsiteY17" fmla="*/ 63681 h 788670"/>
                <a:gd name="connsiteX18" fmla="*/ 2431091 w 2509964"/>
                <a:gd name="connsiteY18" fmla="*/ 83276 h 788670"/>
                <a:gd name="connsiteX19" fmla="*/ 2419194 w 2509964"/>
                <a:gd name="connsiteY19" fmla="*/ 62982 h 788670"/>
                <a:gd name="connsiteX20" fmla="*/ 2419194 w 2509964"/>
                <a:gd name="connsiteY20" fmla="*/ 58083 h 788670"/>
                <a:gd name="connsiteX21" fmla="*/ 2414996 w 2509964"/>
                <a:gd name="connsiteY21" fmla="*/ 51085 h 788670"/>
                <a:gd name="connsiteX22" fmla="*/ 2410797 w 2509964"/>
                <a:gd name="connsiteY22" fmla="*/ 22394 h 788670"/>
                <a:gd name="connsiteX23" fmla="*/ 2404499 w 2509964"/>
                <a:gd name="connsiteY23" fmla="*/ 2799 h 788670"/>
                <a:gd name="connsiteX24" fmla="*/ 2403099 w 2509964"/>
                <a:gd name="connsiteY24" fmla="*/ 7698 h 788670"/>
                <a:gd name="connsiteX25" fmla="*/ 2405898 w 2509964"/>
                <a:gd name="connsiteY25" fmla="*/ 38489 h 788670"/>
                <a:gd name="connsiteX26" fmla="*/ 2396101 w 2509964"/>
                <a:gd name="connsiteY26" fmla="*/ 30791 h 788670"/>
                <a:gd name="connsiteX27" fmla="*/ 2394701 w 2509964"/>
                <a:gd name="connsiteY27" fmla="*/ 32890 h 788670"/>
                <a:gd name="connsiteX28" fmla="*/ 2404499 w 2509964"/>
                <a:gd name="connsiteY28" fmla="*/ 51085 h 788670"/>
                <a:gd name="connsiteX29" fmla="*/ 2414996 w 2509964"/>
                <a:gd name="connsiteY29" fmla="*/ 74178 h 788670"/>
                <a:gd name="connsiteX30" fmla="*/ 2421294 w 2509964"/>
                <a:gd name="connsiteY30" fmla="*/ 89574 h 788670"/>
                <a:gd name="connsiteX31" fmla="*/ 2420594 w 2509964"/>
                <a:gd name="connsiteY31" fmla="*/ 90274 h 788670"/>
                <a:gd name="connsiteX32" fmla="*/ 2396801 w 2509964"/>
                <a:gd name="connsiteY32" fmla="*/ 72779 h 788670"/>
                <a:gd name="connsiteX33" fmla="*/ 2373008 w 2509964"/>
                <a:gd name="connsiteY33" fmla="*/ 2799 h 788670"/>
                <a:gd name="connsiteX34" fmla="*/ 2371608 w 2509964"/>
                <a:gd name="connsiteY34" fmla="*/ 0 h 788670"/>
                <a:gd name="connsiteX35" fmla="*/ 2370209 w 2509964"/>
                <a:gd name="connsiteY35" fmla="*/ 36389 h 788670"/>
                <a:gd name="connsiteX36" fmla="*/ 2370909 w 2509964"/>
                <a:gd name="connsiteY36" fmla="*/ 40588 h 788670"/>
                <a:gd name="connsiteX37" fmla="*/ 2367410 w 2509964"/>
                <a:gd name="connsiteY37" fmla="*/ 37789 h 788670"/>
                <a:gd name="connsiteX38" fmla="*/ 2366010 w 2509964"/>
                <a:gd name="connsiteY38" fmla="*/ 41288 h 788670"/>
                <a:gd name="connsiteX39" fmla="*/ 2372308 w 2509964"/>
                <a:gd name="connsiteY39" fmla="*/ 50385 h 788670"/>
                <a:gd name="connsiteX40" fmla="*/ 2397501 w 2509964"/>
                <a:gd name="connsiteY40" fmla="*/ 81876 h 788670"/>
                <a:gd name="connsiteX41" fmla="*/ 2414296 w 2509964"/>
                <a:gd name="connsiteY41" fmla="*/ 95172 h 788670"/>
                <a:gd name="connsiteX42" fmla="*/ 2410797 w 2509964"/>
                <a:gd name="connsiteY42" fmla="*/ 100071 h 788670"/>
                <a:gd name="connsiteX43" fmla="*/ 2407998 w 2509964"/>
                <a:gd name="connsiteY43" fmla="*/ 119665 h 788670"/>
                <a:gd name="connsiteX44" fmla="*/ 2362511 w 2509964"/>
                <a:gd name="connsiteY44" fmla="*/ 173549 h 788670"/>
                <a:gd name="connsiteX45" fmla="*/ 2286933 w 2509964"/>
                <a:gd name="connsiteY45" fmla="*/ 208539 h 788670"/>
                <a:gd name="connsiteX46" fmla="*/ 2111284 w 2509964"/>
                <a:gd name="connsiteY46" fmla="*/ 208539 h 788670"/>
                <a:gd name="connsiteX47" fmla="*/ 2065098 w 2509964"/>
                <a:gd name="connsiteY47" fmla="*/ 216937 h 788670"/>
                <a:gd name="connsiteX48" fmla="*/ 2024510 w 2509964"/>
                <a:gd name="connsiteY48" fmla="*/ 208539 h 788670"/>
                <a:gd name="connsiteX49" fmla="*/ 2033607 w 2509964"/>
                <a:gd name="connsiteY49" fmla="*/ 221835 h 788670"/>
                <a:gd name="connsiteX50" fmla="*/ 2044803 w 2509964"/>
                <a:gd name="connsiteY50" fmla="*/ 226734 h 788670"/>
                <a:gd name="connsiteX51" fmla="*/ 2021710 w 2509964"/>
                <a:gd name="connsiteY51" fmla="*/ 290415 h 788670"/>
                <a:gd name="connsiteX52" fmla="*/ 1761386 w 2509964"/>
                <a:gd name="connsiteY52" fmla="*/ 307910 h 788670"/>
                <a:gd name="connsiteX53" fmla="*/ 1770484 w 2509964"/>
                <a:gd name="connsiteY53" fmla="*/ 263123 h 788670"/>
                <a:gd name="connsiteX54" fmla="*/ 1783080 w 2509964"/>
                <a:gd name="connsiteY54" fmla="*/ 257525 h 788670"/>
                <a:gd name="connsiteX55" fmla="*/ 1819469 w 2509964"/>
                <a:gd name="connsiteY55" fmla="*/ 242829 h 788670"/>
                <a:gd name="connsiteX56" fmla="*/ 1839763 w 2509964"/>
                <a:gd name="connsiteY56" fmla="*/ 236531 h 788670"/>
                <a:gd name="connsiteX57" fmla="*/ 1844662 w 2509964"/>
                <a:gd name="connsiteY57" fmla="*/ 219036 h 788670"/>
                <a:gd name="connsiteX58" fmla="*/ 1831366 w 2509964"/>
                <a:gd name="connsiteY58" fmla="*/ 208539 h 788670"/>
                <a:gd name="connsiteX59" fmla="*/ 1782380 w 2509964"/>
                <a:gd name="connsiteY59" fmla="*/ 198742 h 788670"/>
                <a:gd name="connsiteX60" fmla="*/ 1777482 w 2509964"/>
                <a:gd name="connsiteY60" fmla="*/ 195243 h 788670"/>
                <a:gd name="connsiteX61" fmla="*/ 1769784 w 2509964"/>
                <a:gd name="connsiteY61" fmla="*/ 194543 h 788670"/>
                <a:gd name="connsiteX62" fmla="*/ 1764185 w 2509964"/>
                <a:gd name="connsiteY62" fmla="*/ 196642 h 788670"/>
                <a:gd name="connsiteX63" fmla="*/ 1750190 w 2509964"/>
                <a:gd name="connsiteY63" fmla="*/ 179848 h 788670"/>
                <a:gd name="connsiteX64" fmla="*/ 1748090 w 2509964"/>
                <a:gd name="connsiteY64" fmla="*/ 165152 h 788670"/>
                <a:gd name="connsiteX65" fmla="*/ 1745991 w 2509964"/>
                <a:gd name="connsiteY65" fmla="*/ 163052 h 788670"/>
                <a:gd name="connsiteX66" fmla="*/ 1740392 w 2509964"/>
                <a:gd name="connsiteY66" fmla="*/ 179848 h 788670"/>
                <a:gd name="connsiteX67" fmla="*/ 1709601 w 2509964"/>
                <a:gd name="connsiteY67" fmla="*/ 168651 h 788670"/>
                <a:gd name="connsiteX68" fmla="*/ 1712400 w 2509964"/>
                <a:gd name="connsiteY68" fmla="*/ 148357 h 788670"/>
                <a:gd name="connsiteX69" fmla="*/ 1709601 w 2509964"/>
                <a:gd name="connsiteY69" fmla="*/ 146258 h 788670"/>
                <a:gd name="connsiteX70" fmla="*/ 1706802 w 2509964"/>
                <a:gd name="connsiteY70" fmla="*/ 159553 h 788670"/>
                <a:gd name="connsiteX71" fmla="*/ 1701204 w 2509964"/>
                <a:gd name="connsiteY71" fmla="*/ 163752 h 788670"/>
                <a:gd name="connsiteX72" fmla="*/ 1673912 w 2509964"/>
                <a:gd name="connsiteY72" fmla="*/ 137160 h 788670"/>
                <a:gd name="connsiteX73" fmla="*/ 1669713 w 2509964"/>
                <a:gd name="connsiteY73" fmla="*/ 114067 h 788670"/>
                <a:gd name="connsiteX74" fmla="*/ 1667614 w 2509964"/>
                <a:gd name="connsiteY74" fmla="*/ 108468 h 788670"/>
                <a:gd name="connsiteX75" fmla="*/ 1658516 w 2509964"/>
                <a:gd name="connsiteY75" fmla="*/ 131562 h 788670"/>
                <a:gd name="connsiteX76" fmla="*/ 1655017 w 2509964"/>
                <a:gd name="connsiteY76" fmla="*/ 135061 h 788670"/>
                <a:gd name="connsiteX77" fmla="*/ 1653618 w 2509964"/>
                <a:gd name="connsiteY77" fmla="*/ 130862 h 788670"/>
                <a:gd name="connsiteX78" fmla="*/ 1649419 w 2509964"/>
                <a:gd name="connsiteY78" fmla="*/ 130162 h 788670"/>
                <a:gd name="connsiteX79" fmla="*/ 1650818 w 2509964"/>
                <a:gd name="connsiteY79" fmla="*/ 137160 h 788670"/>
                <a:gd name="connsiteX80" fmla="*/ 1641022 w 2509964"/>
                <a:gd name="connsiteY80" fmla="*/ 139959 h 788670"/>
                <a:gd name="connsiteX81" fmla="*/ 1639622 w 2509964"/>
                <a:gd name="connsiteY81" fmla="*/ 149056 h 788670"/>
                <a:gd name="connsiteX82" fmla="*/ 1653618 w 2509964"/>
                <a:gd name="connsiteY82" fmla="*/ 146258 h 788670"/>
                <a:gd name="connsiteX83" fmla="*/ 1654317 w 2509964"/>
                <a:gd name="connsiteY83" fmla="*/ 155355 h 788670"/>
                <a:gd name="connsiteX84" fmla="*/ 1643121 w 2509964"/>
                <a:gd name="connsiteY84" fmla="*/ 163752 h 788670"/>
                <a:gd name="connsiteX85" fmla="*/ 1646620 w 2509964"/>
                <a:gd name="connsiteY85" fmla="*/ 165852 h 788670"/>
                <a:gd name="connsiteX86" fmla="*/ 1654317 w 2509964"/>
                <a:gd name="connsiteY86" fmla="*/ 160953 h 788670"/>
                <a:gd name="connsiteX87" fmla="*/ 1674612 w 2509964"/>
                <a:gd name="connsiteY87" fmla="*/ 173549 h 788670"/>
                <a:gd name="connsiteX88" fmla="*/ 1694905 w 2509964"/>
                <a:gd name="connsiteY88" fmla="*/ 172150 h 788670"/>
                <a:gd name="connsiteX89" fmla="*/ 1704703 w 2509964"/>
                <a:gd name="connsiteY89" fmla="*/ 179848 h 788670"/>
                <a:gd name="connsiteX90" fmla="*/ 1699804 w 2509964"/>
                <a:gd name="connsiteY90" fmla="*/ 185446 h 788670"/>
                <a:gd name="connsiteX91" fmla="*/ 1704003 w 2509964"/>
                <a:gd name="connsiteY91" fmla="*/ 198042 h 788670"/>
                <a:gd name="connsiteX92" fmla="*/ 1678810 w 2509964"/>
                <a:gd name="connsiteY92" fmla="*/ 192444 h 788670"/>
                <a:gd name="connsiteX93" fmla="*/ 1672512 w 2509964"/>
                <a:gd name="connsiteY93" fmla="*/ 197343 h 788670"/>
                <a:gd name="connsiteX94" fmla="*/ 1697705 w 2509964"/>
                <a:gd name="connsiteY94" fmla="*/ 221135 h 788670"/>
                <a:gd name="connsiteX95" fmla="*/ 1713100 w 2509964"/>
                <a:gd name="connsiteY95" fmla="*/ 227434 h 788670"/>
                <a:gd name="connsiteX96" fmla="*/ 1717999 w 2509964"/>
                <a:gd name="connsiteY96" fmla="*/ 225334 h 788670"/>
                <a:gd name="connsiteX97" fmla="*/ 1708202 w 2509964"/>
                <a:gd name="connsiteY97" fmla="*/ 282018 h 788670"/>
                <a:gd name="connsiteX98" fmla="*/ 1565443 w 2509964"/>
                <a:gd name="connsiteY98" fmla="*/ 303712 h 788670"/>
                <a:gd name="connsiteX99" fmla="*/ 1452077 w 2509964"/>
                <a:gd name="connsiteY99" fmla="*/ 292515 h 788670"/>
                <a:gd name="connsiteX100" fmla="*/ 1373699 w 2509964"/>
                <a:gd name="connsiteY100" fmla="*/ 327504 h 788670"/>
                <a:gd name="connsiteX101" fmla="*/ 1358304 w 2509964"/>
                <a:gd name="connsiteY101" fmla="*/ 336602 h 788670"/>
                <a:gd name="connsiteX102" fmla="*/ 1326813 w 2509964"/>
                <a:gd name="connsiteY102" fmla="*/ 340801 h 788670"/>
                <a:gd name="connsiteX103" fmla="*/ 1302320 w 2509964"/>
                <a:gd name="connsiteY103" fmla="*/ 362494 h 788670"/>
                <a:gd name="connsiteX104" fmla="*/ 1338010 w 2509964"/>
                <a:gd name="connsiteY104" fmla="*/ 358296 h 788670"/>
                <a:gd name="connsiteX105" fmla="*/ 1357604 w 2509964"/>
                <a:gd name="connsiteY105" fmla="*/ 349898 h 788670"/>
                <a:gd name="connsiteX106" fmla="*/ 1370900 w 2509964"/>
                <a:gd name="connsiteY106" fmla="*/ 386987 h 788670"/>
                <a:gd name="connsiteX107" fmla="*/ 1375799 w 2509964"/>
                <a:gd name="connsiteY107" fmla="*/ 390486 h 788670"/>
                <a:gd name="connsiteX108" fmla="*/ 1105678 w 2509964"/>
                <a:gd name="connsiteY108" fmla="*/ 442271 h 788670"/>
                <a:gd name="connsiteX109" fmla="*/ 1148365 w 2509964"/>
                <a:gd name="connsiteY109" fmla="*/ 382088 h 788670"/>
                <a:gd name="connsiteX110" fmla="*/ 1179856 w 2509964"/>
                <a:gd name="connsiteY110" fmla="*/ 379989 h 788670"/>
                <a:gd name="connsiteX111" fmla="*/ 1200850 w 2509964"/>
                <a:gd name="connsiteY111" fmla="*/ 382088 h 788670"/>
                <a:gd name="connsiteX112" fmla="*/ 1225343 w 2509964"/>
                <a:gd name="connsiteY112" fmla="*/ 382088 h 788670"/>
                <a:gd name="connsiteX113" fmla="*/ 1227442 w 2509964"/>
                <a:gd name="connsiteY113" fmla="*/ 375791 h 788670"/>
                <a:gd name="connsiteX114" fmla="*/ 1222543 w 2509964"/>
                <a:gd name="connsiteY114" fmla="*/ 364594 h 788670"/>
                <a:gd name="connsiteX115" fmla="*/ 1193152 w 2509964"/>
                <a:gd name="connsiteY115" fmla="*/ 332403 h 788670"/>
                <a:gd name="connsiteX116" fmla="*/ 1188253 w 2509964"/>
                <a:gd name="connsiteY116" fmla="*/ 326805 h 788670"/>
                <a:gd name="connsiteX117" fmla="*/ 1179856 w 2509964"/>
                <a:gd name="connsiteY117" fmla="*/ 321906 h 788670"/>
                <a:gd name="connsiteX118" fmla="*/ 1168659 w 2509964"/>
                <a:gd name="connsiteY118" fmla="*/ 304411 h 788670"/>
                <a:gd name="connsiteX119" fmla="*/ 1167959 w 2509964"/>
                <a:gd name="connsiteY119" fmla="*/ 298813 h 788670"/>
                <a:gd name="connsiteX120" fmla="*/ 1179856 w 2509964"/>
                <a:gd name="connsiteY120" fmla="*/ 244229 h 788670"/>
                <a:gd name="connsiteX121" fmla="*/ 1177056 w 2509964"/>
                <a:gd name="connsiteY121" fmla="*/ 245628 h 788670"/>
                <a:gd name="connsiteX122" fmla="*/ 1179156 w 2509964"/>
                <a:gd name="connsiteY122" fmla="*/ 272221 h 788670"/>
                <a:gd name="connsiteX123" fmla="*/ 1165860 w 2509964"/>
                <a:gd name="connsiteY123" fmla="*/ 289016 h 788670"/>
                <a:gd name="connsiteX124" fmla="*/ 1165860 w 2509964"/>
                <a:gd name="connsiteY124" fmla="*/ 289716 h 788670"/>
                <a:gd name="connsiteX125" fmla="*/ 1159562 w 2509964"/>
                <a:gd name="connsiteY125" fmla="*/ 284817 h 788670"/>
                <a:gd name="connsiteX126" fmla="*/ 1155363 w 2509964"/>
                <a:gd name="connsiteY126" fmla="*/ 286217 h 788670"/>
                <a:gd name="connsiteX127" fmla="*/ 1150464 w 2509964"/>
                <a:gd name="connsiteY127" fmla="*/ 254026 h 788670"/>
                <a:gd name="connsiteX128" fmla="*/ 1146965 w 2509964"/>
                <a:gd name="connsiteY128" fmla="*/ 237231 h 788670"/>
                <a:gd name="connsiteX129" fmla="*/ 1143466 w 2509964"/>
                <a:gd name="connsiteY129" fmla="*/ 238630 h 788670"/>
                <a:gd name="connsiteX130" fmla="*/ 1147665 w 2509964"/>
                <a:gd name="connsiteY130" fmla="*/ 259624 h 788670"/>
                <a:gd name="connsiteX131" fmla="*/ 1149065 w 2509964"/>
                <a:gd name="connsiteY131" fmla="*/ 279219 h 788670"/>
                <a:gd name="connsiteX132" fmla="*/ 1137168 w 2509964"/>
                <a:gd name="connsiteY132" fmla="*/ 258924 h 788670"/>
                <a:gd name="connsiteX133" fmla="*/ 1137168 w 2509964"/>
                <a:gd name="connsiteY133" fmla="*/ 254026 h 788670"/>
                <a:gd name="connsiteX134" fmla="*/ 1132969 w 2509964"/>
                <a:gd name="connsiteY134" fmla="*/ 247028 h 788670"/>
                <a:gd name="connsiteX135" fmla="*/ 1128771 w 2509964"/>
                <a:gd name="connsiteY135" fmla="*/ 218336 h 788670"/>
                <a:gd name="connsiteX136" fmla="*/ 1122472 w 2509964"/>
                <a:gd name="connsiteY136" fmla="*/ 198742 h 788670"/>
                <a:gd name="connsiteX137" fmla="*/ 1121073 w 2509964"/>
                <a:gd name="connsiteY137" fmla="*/ 203640 h 788670"/>
                <a:gd name="connsiteX138" fmla="*/ 1123872 w 2509964"/>
                <a:gd name="connsiteY138" fmla="*/ 234432 h 788670"/>
                <a:gd name="connsiteX139" fmla="*/ 1114075 w 2509964"/>
                <a:gd name="connsiteY139" fmla="*/ 226734 h 788670"/>
                <a:gd name="connsiteX140" fmla="*/ 1113375 w 2509964"/>
                <a:gd name="connsiteY140" fmla="*/ 234432 h 788670"/>
                <a:gd name="connsiteX141" fmla="*/ 1123173 w 2509964"/>
                <a:gd name="connsiteY141" fmla="*/ 252626 h 788670"/>
                <a:gd name="connsiteX142" fmla="*/ 1133669 w 2509964"/>
                <a:gd name="connsiteY142" fmla="*/ 275720 h 788670"/>
                <a:gd name="connsiteX143" fmla="*/ 1139967 w 2509964"/>
                <a:gd name="connsiteY143" fmla="*/ 291115 h 788670"/>
                <a:gd name="connsiteX144" fmla="*/ 1139268 w 2509964"/>
                <a:gd name="connsiteY144" fmla="*/ 291815 h 788670"/>
                <a:gd name="connsiteX145" fmla="*/ 1115475 w 2509964"/>
                <a:gd name="connsiteY145" fmla="*/ 274320 h 788670"/>
                <a:gd name="connsiteX146" fmla="*/ 1091682 w 2509964"/>
                <a:gd name="connsiteY146" fmla="*/ 204341 h 788670"/>
                <a:gd name="connsiteX147" fmla="*/ 1090282 w 2509964"/>
                <a:gd name="connsiteY147" fmla="*/ 201541 h 788670"/>
                <a:gd name="connsiteX148" fmla="*/ 1088882 w 2509964"/>
                <a:gd name="connsiteY148" fmla="*/ 237931 h 788670"/>
                <a:gd name="connsiteX149" fmla="*/ 1089582 w 2509964"/>
                <a:gd name="connsiteY149" fmla="*/ 242129 h 788670"/>
                <a:gd name="connsiteX150" fmla="*/ 1086083 w 2509964"/>
                <a:gd name="connsiteY150" fmla="*/ 239330 h 788670"/>
                <a:gd name="connsiteX151" fmla="*/ 1084684 w 2509964"/>
                <a:gd name="connsiteY151" fmla="*/ 242829 h 788670"/>
                <a:gd name="connsiteX152" fmla="*/ 1090982 w 2509964"/>
                <a:gd name="connsiteY152" fmla="*/ 251927 h 788670"/>
                <a:gd name="connsiteX153" fmla="*/ 1116175 w 2509964"/>
                <a:gd name="connsiteY153" fmla="*/ 283417 h 788670"/>
                <a:gd name="connsiteX154" fmla="*/ 1132969 w 2509964"/>
                <a:gd name="connsiteY154" fmla="*/ 296714 h 788670"/>
                <a:gd name="connsiteX155" fmla="*/ 1129470 w 2509964"/>
                <a:gd name="connsiteY155" fmla="*/ 301612 h 788670"/>
                <a:gd name="connsiteX156" fmla="*/ 1126672 w 2509964"/>
                <a:gd name="connsiteY156" fmla="*/ 321207 h 788670"/>
                <a:gd name="connsiteX157" fmla="*/ 1081185 w 2509964"/>
                <a:gd name="connsiteY157" fmla="*/ 375090 h 788670"/>
                <a:gd name="connsiteX158" fmla="*/ 1005606 w 2509964"/>
                <a:gd name="connsiteY158" fmla="*/ 410080 h 788670"/>
                <a:gd name="connsiteX159" fmla="*/ 829958 w 2509964"/>
                <a:gd name="connsiteY159" fmla="*/ 410080 h 788670"/>
                <a:gd name="connsiteX160" fmla="*/ 783771 w 2509964"/>
                <a:gd name="connsiteY160" fmla="*/ 418478 h 788670"/>
                <a:gd name="connsiteX161" fmla="*/ 743183 w 2509964"/>
                <a:gd name="connsiteY161" fmla="*/ 410080 h 788670"/>
                <a:gd name="connsiteX162" fmla="*/ 752281 w 2509964"/>
                <a:gd name="connsiteY162" fmla="*/ 423377 h 788670"/>
                <a:gd name="connsiteX163" fmla="*/ 763477 w 2509964"/>
                <a:gd name="connsiteY163" fmla="*/ 428275 h 788670"/>
                <a:gd name="connsiteX164" fmla="*/ 740384 w 2509964"/>
                <a:gd name="connsiteY164" fmla="*/ 485659 h 788670"/>
                <a:gd name="connsiteX165" fmla="*/ 443670 w 2509964"/>
                <a:gd name="connsiteY165" fmla="*/ 549340 h 788670"/>
                <a:gd name="connsiteX166" fmla="*/ 456967 w 2509964"/>
                <a:gd name="connsiteY166" fmla="*/ 518549 h 788670"/>
                <a:gd name="connsiteX167" fmla="*/ 468863 w 2509964"/>
                <a:gd name="connsiteY167" fmla="*/ 466764 h 788670"/>
                <a:gd name="connsiteX168" fmla="*/ 481460 w 2509964"/>
                <a:gd name="connsiteY168" fmla="*/ 461166 h 788670"/>
                <a:gd name="connsiteX169" fmla="*/ 517849 w 2509964"/>
                <a:gd name="connsiteY169" fmla="*/ 446470 h 788670"/>
                <a:gd name="connsiteX170" fmla="*/ 538143 w 2509964"/>
                <a:gd name="connsiteY170" fmla="*/ 440172 h 788670"/>
                <a:gd name="connsiteX171" fmla="*/ 543042 w 2509964"/>
                <a:gd name="connsiteY171" fmla="*/ 422677 h 788670"/>
                <a:gd name="connsiteX172" fmla="*/ 529745 w 2509964"/>
                <a:gd name="connsiteY172" fmla="*/ 412180 h 788670"/>
                <a:gd name="connsiteX173" fmla="*/ 480759 w 2509964"/>
                <a:gd name="connsiteY173" fmla="*/ 402383 h 788670"/>
                <a:gd name="connsiteX174" fmla="*/ 475861 w 2509964"/>
                <a:gd name="connsiteY174" fmla="*/ 398884 h 788670"/>
                <a:gd name="connsiteX175" fmla="*/ 468163 w 2509964"/>
                <a:gd name="connsiteY175" fmla="*/ 398184 h 788670"/>
                <a:gd name="connsiteX176" fmla="*/ 462565 w 2509964"/>
                <a:gd name="connsiteY176" fmla="*/ 400283 h 788670"/>
                <a:gd name="connsiteX177" fmla="*/ 448569 w 2509964"/>
                <a:gd name="connsiteY177" fmla="*/ 383488 h 788670"/>
                <a:gd name="connsiteX178" fmla="*/ 446470 w 2509964"/>
                <a:gd name="connsiteY178" fmla="*/ 368793 h 788670"/>
                <a:gd name="connsiteX179" fmla="*/ 444370 w 2509964"/>
                <a:gd name="connsiteY179" fmla="*/ 366693 h 788670"/>
                <a:gd name="connsiteX180" fmla="*/ 438772 w 2509964"/>
                <a:gd name="connsiteY180" fmla="*/ 383488 h 788670"/>
                <a:gd name="connsiteX181" fmla="*/ 407981 w 2509964"/>
                <a:gd name="connsiteY181" fmla="*/ 372292 h 788670"/>
                <a:gd name="connsiteX182" fmla="*/ 410780 w 2509964"/>
                <a:gd name="connsiteY182" fmla="*/ 351997 h 788670"/>
                <a:gd name="connsiteX183" fmla="*/ 407981 w 2509964"/>
                <a:gd name="connsiteY183" fmla="*/ 349898 h 788670"/>
                <a:gd name="connsiteX184" fmla="*/ 405182 w 2509964"/>
                <a:gd name="connsiteY184" fmla="*/ 363194 h 788670"/>
                <a:gd name="connsiteX185" fmla="*/ 399583 w 2509964"/>
                <a:gd name="connsiteY185" fmla="*/ 367393 h 788670"/>
                <a:gd name="connsiteX186" fmla="*/ 372291 w 2509964"/>
                <a:gd name="connsiteY186" fmla="*/ 340801 h 788670"/>
                <a:gd name="connsiteX187" fmla="*/ 368093 w 2509964"/>
                <a:gd name="connsiteY187" fmla="*/ 317708 h 788670"/>
                <a:gd name="connsiteX188" fmla="*/ 365993 w 2509964"/>
                <a:gd name="connsiteY188" fmla="*/ 312109 h 788670"/>
                <a:gd name="connsiteX189" fmla="*/ 356896 w 2509964"/>
                <a:gd name="connsiteY189" fmla="*/ 335202 h 788670"/>
                <a:gd name="connsiteX190" fmla="*/ 353397 w 2509964"/>
                <a:gd name="connsiteY190" fmla="*/ 338701 h 788670"/>
                <a:gd name="connsiteX191" fmla="*/ 351997 w 2509964"/>
                <a:gd name="connsiteY191" fmla="*/ 334502 h 788670"/>
                <a:gd name="connsiteX192" fmla="*/ 347798 w 2509964"/>
                <a:gd name="connsiteY192" fmla="*/ 333803 h 788670"/>
                <a:gd name="connsiteX193" fmla="*/ 349198 w 2509964"/>
                <a:gd name="connsiteY193" fmla="*/ 340801 h 788670"/>
                <a:gd name="connsiteX194" fmla="*/ 339401 w 2509964"/>
                <a:gd name="connsiteY194" fmla="*/ 343600 h 788670"/>
                <a:gd name="connsiteX195" fmla="*/ 338001 w 2509964"/>
                <a:gd name="connsiteY195" fmla="*/ 352697 h 788670"/>
                <a:gd name="connsiteX196" fmla="*/ 351997 w 2509964"/>
                <a:gd name="connsiteY196" fmla="*/ 349898 h 788670"/>
                <a:gd name="connsiteX197" fmla="*/ 352697 w 2509964"/>
                <a:gd name="connsiteY197" fmla="*/ 358995 h 788670"/>
                <a:gd name="connsiteX198" fmla="*/ 341500 w 2509964"/>
                <a:gd name="connsiteY198" fmla="*/ 367393 h 788670"/>
                <a:gd name="connsiteX199" fmla="*/ 344999 w 2509964"/>
                <a:gd name="connsiteY199" fmla="*/ 369492 h 788670"/>
                <a:gd name="connsiteX200" fmla="*/ 352697 w 2509964"/>
                <a:gd name="connsiteY200" fmla="*/ 364594 h 788670"/>
                <a:gd name="connsiteX201" fmla="*/ 372991 w 2509964"/>
                <a:gd name="connsiteY201" fmla="*/ 377190 h 788670"/>
                <a:gd name="connsiteX202" fmla="*/ 393285 w 2509964"/>
                <a:gd name="connsiteY202" fmla="*/ 375791 h 788670"/>
                <a:gd name="connsiteX203" fmla="*/ 403082 w 2509964"/>
                <a:gd name="connsiteY203" fmla="*/ 383488 h 788670"/>
                <a:gd name="connsiteX204" fmla="*/ 398184 w 2509964"/>
                <a:gd name="connsiteY204" fmla="*/ 389086 h 788670"/>
                <a:gd name="connsiteX205" fmla="*/ 402383 w 2509964"/>
                <a:gd name="connsiteY205" fmla="*/ 401683 h 788670"/>
                <a:gd name="connsiteX206" fmla="*/ 377190 w 2509964"/>
                <a:gd name="connsiteY206" fmla="*/ 396084 h 788670"/>
                <a:gd name="connsiteX207" fmla="*/ 370892 w 2509964"/>
                <a:gd name="connsiteY207" fmla="*/ 400983 h 788670"/>
                <a:gd name="connsiteX208" fmla="*/ 396084 w 2509964"/>
                <a:gd name="connsiteY208" fmla="*/ 424776 h 788670"/>
                <a:gd name="connsiteX209" fmla="*/ 411480 w 2509964"/>
                <a:gd name="connsiteY209" fmla="*/ 431074 h 788670"/>
                <a:gd name="connsiteX210" fmla="*/ 416379 w 2509964"/>
                <a:gd name="connsiteY210" fmla="*/ 428975 h 788670"/>
                <a:gd name="connsiteX211" fmla="*/ 406581 w 2509964"/>
                <a:gd name="connsiteY211" fmla="*/ 485659 h 788670"/>
                <a:gd name="connsiteX212" fmla="*/ 263823 w 2509964"/>
                <a:gd name="connsiteY212" fmla="*/ 507352 h 788670"/>
                <a:gd name="connsiteX213" fmla="*/ 149756 w 2509964"/>
                <a:gd name="connsiteY213" fmla="*/ 496155 h 788670"/>
                <a:gd name="connsiteX214" fmla="*/ 71379 w 2509964"/>
                <a:gd name="connsiteY214" fmla="*/ 531145 h 788670"/>
                <a:gd name="connsiteX215" fmla="*/ 55984 w 2509964"/>
                <a:gd name="connsiteY215" fmla="*/ 540243 h 788670"/>
                <a:gd name="connsiteX216" fmla="*/ 24493 w 2509964"/>
                <a:gd name="connsiteY216" fmla="*/ 544441 h 788670"/>
                <a:gd name="connsiteX217" fmla="*/ 0 w 2509964"/>
                <a:gd name="connsiteY217" fmla="*/ 566135 h 788670"/>
                <a:gd name="connsiteX218" fmla="*/ 35689 w 2509964"/>
                <a:gd name="connsiteY218" fmla="*/ 561936 h 788670"/>
                <a:gd name="connsiteX219" fmla="*/ 55284 w 2509964"/>
                <a:gd name="connsiteY219" fmla="*/ 553538 h 788670"/>
                <a:gd name="connsiteX220" fmla="*/ 68580 w 2509964"/>
                <a:gd name="connsiteY220" fmla="*/ 590628 h 788670"/>
                <a:gd name="connsiteX221" fmla="*/ 83275 w 2509964"/>
                <a:gd name="connsiteY221" fmla="*/ 623518 h 788670"/>
                <a:gd name="connsiteX222" fmla="*/ 52485 w 2509964"/>
                <a:gd name="connsiteY222" fmla="*/ 635415 h 788670"/>
                <a:gd name="connsiteX223" fmla="*/ 37789 w 2509964"/>
                <a:gd name="connsiteY223" fmla="*/ 662007 h 788670"/>
                <a:gd name="connsiteX224" fmla="*/ 81176 w 2509964"/>
                <a:gd name="connsiteY224" fmla="*/ 734086 h 788670"/>
                <a:gd name="connsiteX225" fmla="*/ 86075 w 2509964"/>
                <a:gd name="connsiteY225" fmla="*/ 748782 h 788670"/>
                <a:gd name="connsiteX226" fmla="*/ 74878 w 2509964"/>
                <a:gd name="connsiteY226" fmla="*/ 771175 h 788670"/>
                <a:gd name="connsiteX227" fmla="*/ 95872 w 2509964"/>
                <a:gd name="connsiteY227" fmla="*/ 771875 h 788670"/>
                <a:gd name="connsiteX228" fmla="*/ 112667 w 2509964"/>
                <a:gd name="connsiteY228" fmla="*/ 745283 h 788670"/>
                <a:gd name="connsiteX229" fmla="*/ 83976 w 2509964"/>
                <a:gd name="connsiteY229" fmla="*/ 692798 h 788670"/>
                <a:gd name="connsiteX230" fmla="*/ 125263 w 2509964"/>
                <a:gd name="connsiteY230" fmla="*/ 724988 h 788670"/>
                <a:gd name="connsiteX231" fmla="*/ 135760 w 2509964"/>
                <a:gd name="connsiteY231" fmla="*/ 735485 h 788670"/>
                <a:gd name="connsiteX232" fmla="*/ 136460 w 2509964"/>
                <a:gd name="connsiteY232" fmla="*/ 761378 h 788670"/>
                <a:gd name="connsiteX233" fmla="*/ 154655 w 2509964"/>
                <a:gd name="connsiteY233" fmla="*/ 754380 h 788670"/>
                <a:gd name="connsiteX234" fmla="*/ 160253 w 2509964"/>
                <a:gd name="connsiteY234" fmla="*/ 725688 h 788670"/>
                <a:gd name="connsiteX235" fmla="*/ 121065 w 2509964"/>
                <a:gd name="connsiteY235" fmla="*/ 693498 h 788670"/>
                <a:gd name="connsiteX236" fmla="*/ 95872 w 2509964"/>
                <a:gd name="connsiteY236" fmla="*/ 658508 h 788670"/>
                <a:gd name="connsiteX237" fmla="*/ 179148 w 2509964"/>
                <a:gd name="connsiteY237" fmla="*/ 641013 h 788670"/>
                <a:gd name="connsiteX238" fmla="*/ 206440 w 2509964"/>
                <a:gd name="connsiteY238" fmla="*/ 627717 h 788670"/>
                <a:gd name="connsiteX239" fmla="*/ 251226 w 2509964"/>
                <a:gd name="connsiteY239" fmla="*/ 645912 h 788670"/>
                <a:gd name="connsiteX240" fmla="*/ 310010 w 2509964"/>
                <a:gd name="connsiteY240" fmla="*/ 648711 h 788670"/>
                <a:gd name="connsiteX241" fmla="*/ 294614 w 2509964"/>
                <a:gd name="connsiteY241" fmla="*/ 738285 h 788670"/>
                <a:gd name="connsiteX242" fmla="*/ 275020 w 2509964"/>
                <a:gd name="connsiteY242" fmla="*/ 764177 h 788670"/>
                <a:gd name="connsiteX243" fmla="*/ 265922 w 2509964"/>
                <a:gd name="connsiteY243" fmla="*/ 777473 h 788670"/>
                <a:gd name="connsiteX244" fmla="*/ 270121 w 2509964"/>
                <a:gd name="connsiteY244" fmla="*/ 788670 h 788670"/>
                <a:gd name="connsiteX245" fmla="*/ 288316 w 2509964"/>
                <a:gd name="connsiteY245" fmla="*/ 771875 h 788670"/>
                <a:gd name="connsiteX246" fmla="*/ 314208 w 2509964"/>
                <a:gd name="connsiteY246" fmla="*/ 736885 h 788670"/>
                <a:gd name="connsiteX247" fmla="*/ 335902 w 2509964"/>
                <a:gd name="connsiteY247" fmla="*/ 660608 h 788670"/>
                <a:gd name="connsiteX248" fmla="*/ 368093 w 2509964"/>
                <a:gd name="connsiteY248" fmla="*/ 712392 h 788670"/>
                <a:gd name="connsiteX249" fmla="*/ 376490 w 2509964"/>
                <a:gd name="connsiteY249" fmla="*/ 725688 h 788670"/>
                <a:gd name="connsiteX250" fmla="*/ 369492 w 2509964"/>
                <a:gd name="connsiteY250" fmla="*/ 776074 h 788670"/>
                <a:gd name="connsiteX251" fmla="*/ 379289 w 2509964"/>
                <a:gd name="connsiteY251" fmla="*/ 783072 h 788670"/>
                <a:gd name="connsiteX252" fmla="*/ 399583 w 2509964"/>
                <a:gd name="connsiteY252" fmla="*/ 729887 h 788670"/>
                <a:gd name="connsiteX253" fmla="*/ 396084 w 2509964"/>
                <a:gd name="connsiteY253" fmla="*/ 716591 h 788670"/>
                <a:gd name="connsiteX254" fmla="*/ 363894 w 2509964"/>
                <a:gd name="connsiteY254" fmla="*/ 643812 h 788670"/>
                <a:gd name="connsiteX255" fmla="*/ 384888 w 2509964"/>
                <a:gd name="connsiteY255" fmla="*/ 623518 h 788670"/>
                <a:gd name="connsiteX256" fmla="*/ 421977 w 2509964"/>
                <a:gd name="connsiteY256" fmla="*/ 580131 h 788670"/>
                <a:gd name="connsiteX257" fmla="*/ 442271 w 2509964"/>
                <a:gd name="connsiteY257" fmla="*/ 550039 h 788670"/>
                <a:gd name="connsiteX258" fmla="*/ 739684 w 2509964"/>
                <a:gd name="connsiteY258" fmla="*/ 488457 h 788670"/>
                <a:gd name="connsiteX259" fmla="*/ 741784 w 2509964"/>
                <a:gd name="connsiteY259" fmla="*/ 511551 h 788670"/>
                <a:gd name="connsiteX260" fmla="*/ 735485 w 2509964"/>
                <a:gd name="connsiteY260" fmla="*/ 524147 h 788670"/>
                <a:gd name="connsiteX261" fmla="*/ 703295 w 2509964"/>
                <a:gd name="connsiteY261" fmla="*/ 550740 h 788670"/>
                <a:gd name="connsiteX262" fmla="*/ 680201 w 2509964"/>
                <a:gd name="connsiteY262" fmla="*/ 561236 h 788670"/>
                <a:gd name="connsiteX263" fmla="*/ 626317 w 2509964"/>
                <a:gd name="connsiteY263" fmla="*/ 632616 h 788670"/>
                <a:gd name="connsiteX264" fmla="*/ 597625 w 2509964"/>
                <a:gd name="connsiteY264" fmla="*/ 649411 h 788670"/>
                <a:gd name="connsiteX265" fmla="*/ 590628 w 2509964"/>
                <a:gd name="connsiteY265" fmla="*/ 666206 h 788670"/>
                <a:gd name="connsiteX266" fmla="*/ 624918 w 2509964"/>
                <a:gd name="connsiteY266" fmla="*/ 652910 h 788670"/>
                <a:gd name="connsiteX267" fmla="*/ 657108 w 2509964"/>
                <a:gd name="connsiteY267" fmla="*/ 617920 h 788670"/>
                <a:gd name="connsiteX268" fmla="*/ 692798 w 2509964"/>
                <a:gd name="connsiteY268" fmla="*/ 588528 h 788670"/>
                <a:gd name="connsiteX269" fmla="*/ 651510 w 2509964"/>
                <a:gd name="connsiteY269" fmla="*/ 649411 h 788670"/>
                <a:gd name="connsiteX270" fmla="*/ 625617 w 2509964"/>
                <a:gd name="connsiteY270" fmla="*/ 662007 h 788670"/>
                <a:gd name="connsiteX271" fmla="*/ 613021 w 2509964"/>
                <a:gd name="connsiteY271" fmla="*/ 676003 h 788670"/>
                <a:gd name="connsiteX272" fmla="*/ 652910 w 2509964"/>
                <a:gd name="connsiteY272" fmla="*/ 669705 h 788670"/>
                <a:gd name="connsiteX273" fmla="*/ 676702 w 2509964"/>
                <a:gd name="connsiteY273" fmla="*/ 636814 h 788670"/>
                <a:gd name="connsiteX274" fmla="*/ 730587 w 2509964"/>
                <a:gd name="connsiteY274" fmla="*/ 592027 h 788670"/>
                <a:gd name="connsiteX275" fmla="*/ 829958 w 2509964"/>
                <a:gd name="connsiteY275" fmla="*/ 535344 h 788670"/>
                <a:gd name="connsiteX276" fmla="*/ 930029 w 2509964"/>
                <a:gd name="connsiteY276" fmla="*/ 536744 h 788670"/>
                <a:gd name="connsiteX277" fmla="*/ 1011905 w 2509964"/>
                <a:gd name="connsiteY277" fmla="*/ 537443 h 788670"/>
                <a:gd name="connsiteX278" fmla="*/ 1055292 w 2509964"/>
                <a:gd name="connsiteY278" fmla="*/ 539543 h 788670"/>
                <a:gd name="connsiteX279" fmla="*/ 1095880 w 2509964"/>
                <a:gd name="connsiteY279" fmla="*/ 593427 h 788670"/>
                <a:gd name="connsiteX280" fmla="*/ 1095181 w 2509964"/>
                <a:gd name="connsiteY280" fmla="*/ 601125 h 788670"/>
                <a:gd name="connsiteX281" fmla="*/ 1084684 w 2509964"/>
                <a:gd name="connsiteY281" fmla="*/ 618620 h 788670"/>
                <a:gd name="connsiteX282" fmla="*/ 1084684 w 2509964"/>
                <a:gd name="connsiteY282" fmla="*/ 637514 h 788670"/>
                <a:gd name="connsiteX283" fmla="*/ 1104278 w 2509964"/>
                <a:gd name="connsiteY283" fmla="*/ 620719 h 788670"/>
                <a:gd name="connsiteX284" fmla="*/ 1138568 w 2509964"/>
                <a:gd name="connsiteY284" fmla="*/ 600425 h 788670"/>
                <a:gd name="connsiteX285" fmla="*/ 1140667 w 2509964"/>
                <a:gd name="connsiteY285" fmla="*/ 588528 h 788670"/>
                <a:gd name="connsiteX286" fmla="*/ 1132969 w 2509964"/>
                <a:gd name="connsiteY286" fmla="*/ 540942 h 788670"/>
                <a:gd name="connsiteX287" fmla="*/ 1121773 w 2509964"/>
                <a:gd name="connsiteY287" fmla="*/ 513650 h 788670"/>
                <a:gd name="connsiteX288" fmla="*/ 1081884 w 2509964"/>
                <a:gd name="connsiteY288" fmla="*/ 502453 h 788670"/>
                <a:gd name="connsiteX289" fmla="*/ 1088882 w 2509964"/>
                <a:gd name="connsiteY289" fmla="*/ 494756 h 788670"/>
                <a:gd name="connsiteX290" fmla="*/ 1100079 w 2509964"/>
                <a:gd name="connsiteY290" fmla="*/ 453468 h 788670"/>
                <a:gd name="connsiteX291" fmla="*/ 1100779 w 2509964"/>
                <a:gd name="connsiteY291" fmla="*/ 451368 h 788670"/>
                <a:gd name="connsiteX292" fmla="*/ 1377898 w 2509964"/>
                <a:gd name="connsiteY292" fmla="*/ 398184 h 788670"/>
                <a:gd name="connsiteX293" fmla="*/ 1383496 w 2509964"/>
                <a:gd name="connsiteY293" fmla="*/ 422677 h 788670"/>
                <a:gd name="connsiteX294" fmla="*/ 1352706 w 2509964"/>
                <a:gd name="connsiteY294" fmla="*/ 434573 h 788670"/>
                <a:gd name="connsiteX295" fmla="*/ 1338010 w 2509964"/>
                <a:gd name="connsiteY295" fmla="*/ 461166 h 788670"/>
                <a:gd name="connsiteX296" fmla="*/ 1381397 w 2509964"/>
                <a:gd name="connsiteY296" fmla="*/ 533245 h 788670"/>
                <a:gd name="connsiteX297" fmla="*/ 1386296 w 2509964"/>
                <a:gd name="connsiteY297" fmla="*/ 547940 h 788670"/>
                <a:gd name="connsiteX298" fmla="*/ 1375099 w 2509964"/>
                <a:gd name="connsiteY298" fmla="*/ 570334 h 788670"/>
                <a:gd name="connsiteX299" fmla="*/ 1396093 w 2509964"/>
                <a:gd name="connsiteY299" fmla="*/ 571033 h 788670"/>
                <a:gd name="connsiteX300" fmla="*/ 1412888 w 2509964"/>
                <a:gd name="connsiteY300" fmla="*/ 544441 h 788670"/>
                <a:gd name="connsiteX301" fmla="*/ 1384196 w 2509964"/>
                <a:gd name="connsiteY301" fmla="*/ 491956 h 788670"/>
                <a:gd name="connsiteX302" fmla="*/ 1425484 w 2509964"/>
                <a:gd name="connsiteY302" fmla="*/ 524147 h 788670"/>
                <a:gd name="connsiteX303" fmla="*/ 1435981 w 2509964"/>
                <a:gd name="connsiteY303" fmla="*/ 534644 h 788670"/>
                <a:gd name="connsiteX304" fmla="*/ 1436681 w 2509964"/>
                <a:gd name="connsiteY304" fmla="*/ 560536 h 788670"/>
                <a:gd name="connsiteX305" fmla="*/ 1454876 w 2509964"/>
                <a:gd name="connsiteY305" fmla="*/ 553538 h 788670"/>
                <a:gd name="connsiteX306" fmla="*/ 1460474 w 2509964"/>
                <a:gd name="connsiteY306" fmla="*/ 524847 h 788670"/>
                <a:gd name="connsiteX307" fmla="*/ 1421285 w 2509964"/>
                <a:gd name="connsiteY307" fmla="*/ 492657 h 788670"/>
                <a:gd name="connsiteX308" fmla="*/ 1396093 w 2509964"/>
                <a:gd name="connsiteY308" fmla="*/ 457667 h 788670"/>
                <a:gd name="connsiteX309" fmla="*/ 1479368 w 2509964"/>
                <a:gd name="connsiteY309" fmla="*/ 440172 h 788670"/>
                <a:gd name="connsiteX310" fmla="*/ 1506661 w 2509964"/>
                <a:gd name="connsiteY310" fmla="*/ 426876 h 788670"/>
                <a:gd name="connsiteX311" fmla="*/ 1551447 w 2509964"/>
                <a:gd name="connsiteY311" fmla="*/ 445070 h 788670"/>
                <a:gd name="connsiteX312" fmla="*/ 1610230 w 2509964"/>
                <a:gd name="connsiteY312" fmla="*/ 447869 h 788670"/>
                <a:gd name="connsiteX313" fmla="*/ 1598334 w 2509964"/>
                <a:gd name="connsiteY313" fmla="*/ 533245 h 788670"/>
                <a:gd name="connsiteX314" fmla="*/ 1578740 w 2509964"/>
                <a:gd name="connsiteY314" fmla="*/ 558437 h 788670"/>
                <a:gd name="connsiteX315" fmla="*/ 1569642 w 2509964"/>
                <a:gd name="connsiteY315" fmla="*/ 571733 h 788670"/>
                <a:gd name="connsiteX316" fmla="*/ 1573841 w 2509964"/>
                <a:gd name="connsiteY316" fmla="*/ 582930 h 788670"/>
                <a:gd name="connsiteX317" fmla="*/ 1592036 w 2509964"/>
                <a:gd name="connsiteY317" fmla="*/ 566135 h 788670"/>
                <a:gd name="connsiteX318" fmla="*/ 1617928 w 2509964"/>
                <a:gd name="connsiteY318" fmla="*/ 531145 h 788670"/>
                <a:gd name="connsiteX319" fmla="*/ 1639622 w 2509964"/>
                <a:gd name="connsiteY319" fmla="*/ 454867 h 788670"/>
                <a:gd name="connsiteX320" fmla="*/ 1671812 w 2509964"/>
                <a:gd name="connsiteY320" fmla="*/ 506652 h 788670"/>
                <a:gd name="connsiteX321" fmla="*/ 1680210 w 2509964"/>
                <a:gd name="connsiteY321" fmla="*/ 519948 h 788670"/>
                <a:gd name="connsiteX322" fmla="*/ 1673212 w 2509964"/>
                <a:gd name="connsiteY322" fmla="*/ 570334 h 788670"/>
                <a:gd name="connsiteX323" fmla="*/ 1683009 w 2509964"/>
                <a:gd name="connsiteY323" fmla="*/ 577332 h 788670"/>
                <a:gd name="connsiteX324" fmla="*/ 1703303 w 2509964"/>
                <a:gd name="connsiteY324" fmla="*/ 524147 h 788670"/>
                <a:gd name="connsiteX325" fmla="*/ 1699804 w 2509964"/>
                <a:gd name="connsiteY325" fmla="*/ 510851 h 788670"/>
                <a:gd name="connsiteX326" fmla="*/ 1667614 w 2509964"/>
                <a:gd name="connsiteY326" fmla="*/ 438072 h 788670"/>
                <a:gd name="connsiteX327" fmla="*/ 1688608 w 2509964"/>
                <a:gd name="connsiteY327" fmla="*/ 417778 h 788670"/>
                <a:gd name="connsiteX328" fmla="*/ 1725697 w 2509964"/>
                <a:gd name="connsiteY328" fmla="*/ 374391 h 788670"/>
                <a:gd name="connsiteX329" fmla="*/ 1759287 w 2509964"/>
                <a:gd name="connsiteY329" fmla="*/ 313509 h 788670"/>
                <a:gd name="connsiteX330" fmla="*/ 1760686 w 2509964"/>
                <a:gd name="connsiteY330" fmla="*/ 307910 h 788670"/>
                <a:gd name="connsiteX331" fmla="*/ 2022410 w 2509964"/>
                <a:gd name="connsiteY331" fmla="*/ 298113 h 788670"/>
                <a:gd name="connsiteX332" fmla="*/ 2023810 w 2509964"/>
                <a:gd name="connsiteY332" fmla="*/ 307910 h 788670"/>
                <a:gd name="connsiteX333" fmla="*/ 2016812 w 2509964"/>
                <a:gd name="connsiteY333" fmla="*/ 320506 h 788670"/>
                <a:gd name="connsiteX334" fmla="*/ 1984621 w 2509964"/>
                <a:gd name="connsiteY334" fmla="*/ 347099 h 788670"/>
                <a:gd name="connsiteX335" fmla="*/ 1961528 w 2509964"/>
                <a:gd name="connsiteY335" fmla="*/ 357596 h 788670"/>
                <a:gd name="connsiteX336" fmla="*/ 1907644 w 2509964"/>
                <a:gd name="connsiteY336" fmla="*/ 428975 h 788670"/>
                <a:gd name="connsiteX337" fmla="*/ 1878952 w 2509964"/>
                <a:gd name="connsiteY337" fmla="*/ 445770 h 788670"/>
                <a:gd name="connsiteX338" fmla="*/ 1871954 w 2509964"/>
                <a:gd name="connsiteY338" fmla="*/ 462565 h 788670"/>
                <a:gd name="connsiteX339" fmla="*/ 1906244 w 2509964"/>
                <a:gd name="connsiteY339" fmla="*/ 449269 h 788670"/>
                <a:gd name="connsiteX340" fmla="*/ 1938435 w 2509964"/>
                <a:gd name="connsiteY340" fmla="*/ 414279 h 788670"/>
                <a:gd name="connsiteX341" fmla="*/ 1974124 w 2509964"/>
                <a:gd name="connsiteY341" fmla="*/ 384888 h 788670"/>
                <a:gd name="connsiteX342" fmla="*/ 1932836 w 2509964"/>
                <a:gd name="connsiteY342" fmla="*/ 445770 h 788670"/>
                <a:gd name="connsiteX343" fmla="*/ 1906944 w 2509964"/>
                <a:gd name="connsiteY343" fmla="*/ 458366 h 788670"/>
                <a:gd name="connsiteX344" fmla="*/ 1894347 w 2509964"/>
                <a:gd name="connsiteY344" fmla="*/ 472362 h 788670"/>
                <a:gd name="connsiteX345" fmla="*/ 1934236 w 2509964"/>
                <a:gd name="connsiteY345" fmla="*/ 466064 h 788670"/>
                <a:gd name="connsiteX346" fmla="*/ 1958029 w 2509964"/>
                <a:gd name="connsiteY346" fmla="*/ 433174 h 788670"/>
                <a:gd name="connsiteX347" fmla="*/ 2011913 w 2509964"/>
                <a:gd name="connsiteY347" fmla="*/ 388387 h 788670"/>
                <a:gd name="connsiteX348" fmla="*/ 2111284 w 2509964"/>
                <a:gd name="connsiteY348" fmla="*/ 331703 h 788670"/>
                <a:gd name="connsiteX349" fmla="*/ 2211355 w 2509964"/>
                <a:gd name="connsiteY349" fmla="*/ 333103 h 788670"/>
                <a:gd name="connsiteX350" fmla="*/ 2293231 w 2509964"/>
                <a:gd name="connsiteY350" fmla="*/ 333803 h 788670"/>
                <a:gd name="connsiteX351" fmla="*/ 2336618 w 2509964"/>
                <a:gd name="connsiteY351" fmla="*/ 335902 h 788670"/>
                <a:gd name="connsiteX352" fmla="*/ 2377207 w 2509964"/>
                <a:gd name="connsiteY352" fmla="*/ 389786 h 788670"/>
                <a:gd name="connsiteX353" fmla="*/ 2376507 w 2509964"/>
                <a:gd name="connsiteY353" fmla="*/ 397484 h 788670"/>
                <a:gd name="connsiteX354" fmla="*/ 2366010 w 2509964"/>
                <a:gd name="connsiteY354" fmla="*/ 414979 h 788670"/>
                <a:gd name="connsiteX355" fmla="*/ 2366010 w 2509964"/>
                <a:gd name="connsiteY355" fmla="*/ 433873 h 788670"/>
                <a:gd name="connsiteX356" fmla="*/ 2385604 w 2509964"/>
                <a:gd name="connsiteY356" fmla="*/ 417078 h 788670"/>
                <a:gd name="connsiteX357" fmla="*/ 2419894 w 2509964"/>
                <a:gd name="connsiteY357" fmla="*/ 396784 h 788670"/>
                <a:gd name="connsiteX358" fmla="*/ 2421994 w 2509964"/>
                <a:gd name="connsiteY358" fmla="*/ 384888 h 788670"/>
                <a:gd name="connsiteX359" fmla="*/ 2414296 w 2509964"/>
                <a:gd name="connsiteY359" fmla="*/ 337302 h 788670"/>
                <a:gd name="connsiteX360" fmla="*/ 2403099 w 2509964"/>
                <a:gd name="connsiteY360" fmla="*/ 310010 h 788670"/>
                <a:gd name="connsiteX361" fmla="*/ 2363211 w 2509964"/>
                <a:gd name="connsiteY361" fmla="*/ 298813 h 788670"/>
                <a:gd name="connsiteX362" fmla="*/ 2370209 w 2509964"/>
                <a:gd name="connsiteY362" fmla="*/ 291115 h 788670"/>
                <a:gd name="connsiteX363" fmla="*/ 2381406 w 2509964"/>
                <a:gd name="connsiteY363" fmla="*/ 249827 h 788670"/>
                <a:gd name="connsiteX364" fmla="*/ 2427592 w 2509964"/>
                <a:gd name="connsiteY364" fmla="*/ 180547 h 788670"/>
                <a:gd name="connsiteX365" fmla="*/ 2459083 w 2509964"/>
                <a:gd name="connsiteY365" fmla="*/ 178448 h 788670"/>
                <a:gd name="connsiteX366" fmla="*/ 2480077 w 2509964"/>
                <a:gd name="connsiteY366" fmla="*/ 180547 h 788670"/>
                <a:gd name="connsiteX367" fmla="*/ 2504569 w 2509964"/>
                <a:gd name="connsiteY367" fmla="*/ 180547 h 788670"/>
                <a:gd name="connsiteX368" fmla="*/ 2509468 w 2509964"/>
                <a:gd name="connsiteY368" fmla="*/ 179848 h 788670"/>
                <a:gd name="connsiteX369" fmla="*/ 1669013 w 2509964"/>
                <a:gd name="connsiteY369" fmla="*/ 163752 h 788670"/>
                <a:gd name="connsiteX370" fmla="*/ 1661315 w 2509964"/>
                <a:gd name="connsiteY370" fmla="*/ 149056 h 788670"/>
                <a:gd name="connsiteX371" fmla="*/ 1668313 w 2509964"/>
                <a:gd name="connsiteY371" fmla="*/ 144858 h 788670"/>
                <a:gd name="connsiteX372" fmla="*/ 1686508 w 2509964"/>
                <a:gd name="connsiteY372" fmla="*/ 167251 h 788670"/>
                <a:gd name="connsiteX373" fmla="*/ 1669013 w 2509964"/>
                <a:gd name="connsiteY373" fmla="*/ 163752 h 788670"/>
                <a:gd name="connsiteX374" fmla="*/ 365293 w 2509964"/>
                <a:gd name="connsiteY374" fmla="*/ 365294 h 788670"/>
                <a:gd name="connsiteX375" fmla="*/ 357596 w 2509964"/>
                <a:gd name="connsiteY375" fmla="*/ 350598 h 788670"/>
                <a:gd name="connsiteX376" fmla="*/ 364594 w 2509964"/>
                <a:gd name="connsiteY376" fmla="*/ 346399 h 788670"/>
                <a:gd name="connsiteX377" fmla="*/ 382788 w 2509964"/>
                <a:gd name="connsiteY377" fmla="*/ 368793 h 788670"/>
                <a:gd name="connsiteX378" fmla="*/ 365293 w 2509964"/>
                <a:gd name="connsiteY378" fmla="*/ 365294 h 788670"/>
                <a:gd name="connsiteX379" fmla="*/ 1099379 w 2509964"/>
                <a:gd name="connsiteY379" fmla="*/ 532545 h 788670"/>
                <a:gd name="connsiteX380" fmla="*/ 1118973 w 2509964"/>
                <a:gd name="connsiteY380" fmla="*/ 538843 h 788670"/>
                <a:gd name="connsiteX381" fmla="*/ 1125971 w 2509964"/>
                <a:gd name="connsiteY381" fmla="*/ 583630 h 788670"/>
                <a:gd name="connsiteX382" fmla="*/ 1107777 w 2509964"/>
                <a:gd name="connsiteY382" fmla="*/ 603924 h 788670"/>
                <a:gd name="connsiteX383" fmla="*/ 1110576 w 2509964"/>
                <a:gd name="connsiteY383" fmla="*/ 592027 h 788670"/>
                <a:gd name="connsiteX384" fmla="*/ 1098680 w 2509964"/>
                <a:gd name="connsiteY384" fmla="*/ 547241 h 788670"/>
                <a:gd name="connsiteX385" fmla="*/ 1088882 w 2509964"/>
                <a:gd name="connsiteY385" fmla="*/ 532545 h 788670"/>
                <a:gd name="connsiteX386" fmla="*/ 1099379 w 2509964"/>
                <a:gd name="connsiteY386" fmla="*/ 532545 h 788670"/>
                <a:gd name="connsiteX387" fmla="*/ 2381406 w 2509964"/>
                <a:gd name="connsiteY387" fmla="*/ 333103 h 788670"/>
                <a:gd name="connsiteX388" fmla="*/ 2401000 w 2509964"/>
                <a:gd name="connsiteY388" fmla="*/ 339401 h 788670"/>
                <a:gd name="connsiteX389" fmla="*/ 2407998 w 2509964"/>
                <a:gd name="connsiteY389" fmla="*/ 384188 h 788670"/>
                <a:gd name="connsiteX390" fmla="*/ 2389803 w 2509964"/>
                <a:gd name="connsiteY390" fmla="*/ 404482 h 788670"/>
                <a:gd name="connsiteX391" fmla="*/ 2392602 w 2509964"/>
                <a:gd name="connsiteY391" fmla="*/ 392585 h 788670"/>
                <a:gd name="connsiteX392" fmla="*/ 2380706 w 2509964"/>
                <a:gd name="connsiteY392" fmla="*/ 347799 h 788670"/>
                <a:gd name="connsiteX393" fmla="*/ 2370909 w 2509964"/>
                <a:gd name="connsiteY393" fmla="*/ 333103 h 788670"/>
                <a:gd name="connsiteX394" fmla="*/ 2381406 w 2509964"/>
                <a:gd name="connsiteY394" fmla="*/ 333103 h 788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</a:cxnLst>
              <a:rect l="l" t="t" r="r" b="b"/>
              <a:pathLst>
                <a:path w="2509964" h="788670">
                  <a:moveTo>
                    <a:pt x="2509468" y="179848"/>
                  </a:moveTo>
                  <a:lnTo>
                    <a:pt x="2504569" y="168651"/>
                  </a:lnTo>
                  <a:lnTo>
                    <a:pt x="2475178" y="136460"/>
                  </a:lnTo>
                  <a:lnTo>
                    <a:pt x="2470280" y="130862"/>
                  </a:lnTo>
                  <a:lnTo>
                    <a:pt x="2461882" y="125963"/>
                  </a:lnTo>
                  <a:lnTo>
                    <a:pt x="2450685" y="108468"/>
                  </a:lnTo>
                  <a:cubicBezTo>
                    <a:pt x="2450685" y="108468"/>
                    <a:pt x="2450685" y="106369"/>
                    <a:pt x="2449986" y="102870"/>
                  </a:cubicBezTo>
                  <a:cubicBezTo>
                    <a:pt x="2452785" y="100771"/>
                    <a:pt x="2473779" y="83976"/>
                    <a:pt x="2461882" y="48286"/>
                  </a:cubicBezTo>
                  <a:cubicBezTo>
                    <a:pt x="2461882" y="48286"/>
                    <a:pt x="2458383" y="46886"/>
                    <a:pt x="2459083" y="49685"/>
                  </a:cubicBezTo>
                  <a:cubicBezTo>
                    <a:pt x="2459783" y="52485"/>
                    <a:pt x="2463981" y="66481"/>
                    <a:pt x="2461182" y="76278"/>
                  </a:cubicBezTo>
                  <a:cubicBezTo>
                    <a:pt x="2458383" y="86775"/>
                    <a:pt x="2447886" y="93073"/>
                    <a:pt x="2447886" y="93073"/>
                  </a:cubicBezTo>
                  <a:lnTo>
                    <a:pt x="2447886" y="93773"/>
                  </a:lnTo>
                  <a:cubicBezTo>
                    <a:pt x="2445787" y="89574"/>
                    <a:pt x="2442988" y="89574"/>
                    <a:pt x="2441588" y="88874"/>
                  </a:cubicBezTo>
                  <a:cubicBezTo>
                    <a:pt x="2440888" y="88874"/>
                    <a:pt x="2439489" y="89574"/>
                    <a:pt x="2437389" y="90274"/>
                  </a:cubicBezTo>
                  <a:cubicBezTo>
                    <a:pt x="2437389" y="86775"/>
                    <a:pt x="2438089" y="72779"/>
                    <a:pt x="2432491" y="58083"/>
                  </a:cubicBezTo>
                  <a:cubicBezTo>
                    <a:pt x="2426192" y="41288"/>
                    <a:pt x="2428992" y="43387"/>
                    <a:pt x="2428992" y="41288"/>
                  </a:cubicBezTo>
                  <a:cubicBezTo>
                    <a:pt x="2428992" y="39188"/>
                    <a:pt x="2425493" y="39188"/>
                    <a:pt x="2425493" y="42687"/>
                  </a:cubicBezTo>
                  <a:cubicBezTo>
                    <a:pt x="2425493" y="46186"/>
                    <a:pt x="2427592" y="58083"/>
                    <a:pt x="2429691" y="63681"/>
                  </a:cubicBezTo>
                  <a:cubicBezTo>
                    <a:pt x="2431791" y="69280"/>
                    <a:pt x="2431091" y="83276"/>
                    <a:pt x="2431091" y="83276"/>
                  </a:cubicBezTo>
                  <a:cubicBezTo>
                    <a:pt x="2431091" y="83276"/>
                    <a:pt x="2419894" y="76278"/>
                    <a:pt x="2419194" y="62982"/>
                  </a:cubicBezTo>
                  <a:lnTo>
                    <a:pt x="2419194" y="58083"/>
                  </a:lnTo>
                  <a:cubicBezTo>
                    <a:pt x="2419194" y="58083"/>
                    <a:pt x="2418495" y="55284"/>
                    <a:pt x="2414996" y="51085"/>
                  </a:cubicBezTo>
                  <a:cubicBezTo>
                    <a:pt x="2411497" y="47586"/>
                    <a:pt x="2410797" y="29392"/>
                    <a:pt x="2410797" y="22394"/>
                  </a:cubicBezTo>
                  <a:cubicBezTo>
                    <a:pt x="2410797" y="15396"/>
                    <a:pt x="2407298" y="5598"/>
                    <a:pt x="2404499" y="2799"/>
                  </a:cubicBezTo>
                  <a:cubicBezTo>
                    <a:pt x="2401699" y="0"/>
                    <a:pt x="2401699" y="4199"/>
                    <a:pt x="2403099" y="7698"/>
                  </a:cubicBezTo>
                  <a:cubicBezTo>
                    <a:pt x="2404499" y="11197"/>
                    <a:pt x="2407298" y="13996"/>
                    <a:pt x="2405898" y="38489"/>
                  </a:cubicBezTo>
                  <a:lnTo>
                    <a:pt x="2396101" y="30791"/>
                  </a:lnTo>
                  <a:lnTo>
                    <a:pt x="2394701" y="32890"/>
                  </a:lnTo>
                  <a:cubicBezTo>
                    <a:pt x="2394701" y="32890"/>
                    <a:pt x="2401699" y="45487"/>
                    <a:pt x="2404499" y="51085"/>
                  </a:cubicBezTo>
                  <a:cubicBezTo>
                    <a:pt x="2407298" y="57383"/>
                    <a:pt x="2407998" y="67180"/>
                    <a:pt x="2414996" y="74178"/>
                  </a:cubicBezTo>
                  <a:cubicBezTo>
                    <a:pt x="2420594" y="80477"/>
                    <a:pt x="2421294" y="86775"/>
                    <a:pt x="2421294" y="89574"/>
                  </a:cubicBezTo>
                  <a:cubicBezTo>
                    <a:pt x="2421294" y="89574"/>
                    <a:pt x="2420594" y="89574"/>
                    <a:pt x="2420594" y="90274"/>
                  </a:cubicBezTo>
                  <a:cubicBezTo>
                    <a:pt x="2416395" y="87474"/>
                    <a:pt x="2398200" y="74178"/>
                    <a:pt x="2396801" y="72779"/>
                  </a:cubicBezTo>
                  <a:cubicBezTo>
                    <a:pt x="2395402" y="71379"/>
                    <a:pt x="2370209" y="53184"/>
                    <a:pt x="2373008" y="2799"/>
                  </a:cubicBezTo>
                  <a:cubicBezTo>
                    <a:pt x="2373008" y="2799"/>
                    <a:pt x="2373708" y="0"/>
                    <a:pt x="2371608" y="0"/>
                  </a:cubicBezTo>
                  <a:cubicBezTo>
                    <a:pt x="2369509" y="0"/>
                    <a:pt x="2368109" y="18895"/>
                    <a:pt x="2370209" y="36389"/>
                  </a:cubicBezTo>
                  <a:lnTo>
                    <a:pt x="2370909" y="40588"/>
                  </a:lnTo>
                  <a:lnTo>
                    <a:pt x="2367410" y="37789"/>
                  </a:lnTo>
                  <a:lnTo>
                    <a:pt x="2366010" y="41288"/>
                  </a:lnTo>
                  <a:cubicBezTo>
                    <a:pt x="2366010" y="41288"/>
                    <a:pt x="2370209" y="46186"/>
                    <a:pt x="2372308" y="50385"/>
                  </a:cubicBezTo>
                  <a:cubicBezTo>
                    <a:pt x="2374408" y="54584"/>
                    <a:pt x="2378606" y="67180"/>
                    <a:pt x="2397501" y="81876"/>
                  </a:cubicBezTo>
                  <a:cubicBezTo>
                    <a:pt x="2404499" y="87474"/>
                    <a:pt x="2410097" y="91673"/>
                    <a:pt x="2414296" y="95172"/>
                  </a:cubicBezTo>
                  <a:cubicBezTo>
                    <a:pt x="2412896" y="96572"/>
                    <a:pt x="2412196" y="97971"/>
                    <a:pt x="2410797" y="100071"/>
                  </a:cubicBezTo>
                  <a:cubicBezTo>
                    <a:pt x="2402399" y="114767"/>
                    <a:pt x="2407998" y="119665"/>
                    <a:pt x="2407998" y="119665"/>
                  </a:cubicBezTo>
                  <a:cubicBezTo>
                    <a:pt x="2407998" y="119665"/>
                    <a:pt x="2382105" y="144158"/>
                    <a:pt x="2362511" y="173549"/>
                  </a:cubicBezTo>
                  <a:cubicBezTo>
                    <a:pt x="2342917" y="202941"/>
                    <a:pt x="2309327" y="207839"/>
                    <a:pt x="2286933" y="208539"/>
                  </a:cubicBezTo>
                  <a:cubicBezTo>
                    <a:pt x="2264540" y="209939"/>
                    <a:pt x="2175665" y="220436"/>
                    <a:pt x="2111284" y="208539"/>
                  </a:cubicBezTo>
                  <a:cubicBezTo>
                    <a:pt x="2046903" y="196642"/>
                    <a:pt x="2065098" y="216937"/>
                    <a:pt x="2065098" y="216937"/>
                  </a:cubicBezTo>
                  <a:cubicBezTo>
                    <a:pt x="2065098" y="216937"/>
                    <a:pt x="2048302" y="201541"/>
                    <a:pt x="2024510" y="208539"/>
                  </a:cubicBezTo>
                  <a:cubicBezTo>
                    <a:pt x="2024510" y="208539"/>
                    <a:pt x="2020311" y="215537"/>
                    <a:pt x="2033607" y="221835"/>
                  </a:cubicBezTo>
                  <a:lnTo>
                    <a:pt x="2044803" y="226734"/>
                  </a:lnTo>
                  <a:cubicBezTo>
                    <a:pt x="2044803" y="226734"/>
                    <a:pt x="2020311" y="243529"/>
                    <a:pt x="2021710" y="290415"/>
                  </a:cubicBezTo>
                  <a:cubicBezTo>
                    <a:pt x="1935635" y="303712"/>
                    <a:pt x="1849561" y="306511"/>
                    <a:pt x="1761386" y="307910"/>
                  </a:cubicBezTo>
                  <a:cubicBezTo>
                    <a:pt x="1766285" y="290415"/>
                    <a:pt x="1765585" y="268022"/>
                    <a:pt x="1770484" y="263123"/>
                  </a:cubicBezTo>
                  <a:cubicBezTo>
                    <a:pt x="1776082" y="257525"/>
                    <a:pt x="1777482" y="257525"/>
                    <a:pt x="1783080" y="257525"/>
                  </a:cubicBezTo>
                  <a:cubicBezTo>
                    <a:pt x="1787979" y="257525"/>
                    <a:pt x="1808272" y="249127"/>
                    <a:pt x="1819469" y="242829"/>
                  </a:cubicBezTo>
                  <a:cubicBezTo>
                    <a:pt x="1830666" y="236531"/>
                    <a:pt x="1834165" y="239330"/>
                    <a:pt x="1839763" y="236531"/>
                  </a:cubicBezTo>
                  <a:cubicBezTo>
                    <a:pt x="1845362" y="233732"/>
                    <a:pt x="1844662" y="219036"/>
                    <a:pt x="1844662" y="219036"/>
                  </a:cubicBezTo>
                  <a:lnTo>
                    <a:pt x="1831366" y="208539"/>
                  </a:lnTo>
                  <a:lnTo>
                    <a:pt x="1782380" y="198742"/>
                  </a:lnTo>
                  <a:lnTo>
                    <a:pt x="1777482" y="195243"/>
                  </a:lnTo>
                  <a:lnTo>
                    <a:pt x="1769784" y="194543"/>
                  </a:lnTo>
                  <a:lnTo>
                    <a:pt x="1764185" y="196642"/>
                  </a:lnTo>
                  <a:lnTo>
                    <a:pt x="1750190" y="179848"/>
                  </a:lnTo>
                  <a:cubicBezTo>
                    <a:pt x="1750190" y="179848"/>
                    <a:pt x="1750889" y="170050"/>
                    <a:pt x="1748090" y="165152"/>
                  </a:cubicBezTo>
                  <a:cubicBezTo>
                    <a:pt x="1748090" y="165152"/>
                    <a:pt x="1748090" y="163052"/>
                    <a:pt x="1745991" y="163052"/>
                  </a:cubicBezTo>
                  <a:cubicBezTo>
                    <a:pt x="1743891" y="163052"/>
                    <a:pt x="1746691" y="174249"/>
                    <a:pt x="1740392" y="179848"/>
                  </a:cubicBezTo>
                  <a:cubicBezTo>
                    <a:pt x="1734094" y="185446"/>
                    <a:pt x="1717299" y="179148"/>
                    <a:pt x="1709601" y="168651"/>
                  </a:cubicBezTo>
                  <a:cubicBezTo>
                    <a:pt x="1709601" y="168651"/>
                    <a:pt x="1715899" y="155355"/>
                    <a:pt x="1712400" y="148357"/>
                  </a:cubicBezTo>
                  <a:cubicBezTo>
                    <a:pt x="1712400" y="148357"/>
                    <a:pt x="1712400" y="146957"/>
                    <a:pt x="1709601" y="146258"/>
                  </a:cubicBezTo>
                  <a:cubicBezTo>
                    <a:pt x="1706802" y="146258"/>
                    <a:pt x="1711701" y="153255"/>
                    <a:pt x="1706802" y="159553"/>
                  </a:cubicBezTo>
                  <a:cubicBezTo>
                    <a:pt x="1701903" y="165852"/>
                    <a:pt x="1701204" y="163752"/>
                    <a:pt x="1701204" y="163752"/>
                  </a:cubicBezTo>
                  <a:cubicBezTo>
                    <a:pt x="1701204" y="163752"/>
                    <a:pt x="1680910" y="152555"/>
                    <a:pt x="1673912" y="137160"/>
                  </a:cubicBezTo>
                  <a:cubicBezTo>
                    <a:pt x="1666914" y="121765"/>
                    <a:pt x="1668313" y="117566"/>
                    <a:pt x="1669713" y="114067"/>
                  </a:cubicBezTo>
                  <a:cubicBezTo>
                    <a:pt x="1669713" y="114067"/>
                    <a:pt x="1671113" y="108468"/>
                    <a:pt x="1667614" y="108468"/>
                  </a:cubicBezTo>
                  <a:cubicBezTo>
                    <a:pt x="1664115" y="108468"/>
                    <a:pt x="1664115" y="125264"/>
                    <a:pt x="1658516" y="131562"/>
                  </a:cubicBezTo>
                  <a:lnTo>
                    <a:pt x="1655017" y="135061"/>
                  </a:lnTo>
                  <a:cubicBezTo>
                    <a:pt x="1655017" y="135061"/>
                    <a:pt x="1653618" y="133661"/>
                    <a:pt x="1653618" y="130862"/>
                  </a:cubicBezTo>
                  <a:cubicBezTo>
                    <a:pt x="1652918" y="128063"/>
                    <a:pt x="1649419" y="127363"/>
                    <a:pt x="1649419" y="130162"/>
                  </a:cubicBezTo>
                  <a:cubicBezTo>
                    <a:pt x="1649419" y="133661"/>
                    <a:pt x="1650818" y="137160"/>
                    <a:pt x="1650818" y="137160"/>
                  </a:cubicBezTo>
                  <a:cubicBezTo>
                    <a:pt x="1650818" y="137160"/>
                    <a:pt x="1648719" y="141359"/>
                    <a:pt x="1641022" y="139959"/>
                  </a:cubicBezTo>
                  <a:cubicBezTo>
                    <a:pt x="1633324" y="138560"/>
                    <a:pt x="1631924" y="149056"/>
                    <a:pt x="1639622" y="149056"/>
                  </a:cubicBezTo>
                  <a:cubicBezTo>
                    <a:pt x="1647319" y="149056"/>
                    <a:pt x="1653618" y="146258"/>
                    <a:pt x="1653618" y="146258"/>
                  </a:cubicBezTo>
                  <a:lnTo>
                    <a:pt x="1654317" y="155355"/>
                  </a:lnTo>
                  <a:cubicBezTo>
                    <a:pt x="1654317" y="155355"/>
                    <a:pt x="1644520" y="158154"/>
                    <a:pt x="1643121" y="163752"/>
                  </a:cubicBezTo>
                  <a:cubicBezTo>
                    <a:pt x="1642421" y="169351"/>
                    <a:pt x="1646620" y="166551"/>
                    <a:pt x="1646620" y="165852"/>
                  </a:cubicBezTo>
                  <a:cubicBezTo>
                    <a:pt x="1647319" y="165152"/>
                    <a:pt x="1652218" y="160953"/>
                    <a:pt x="1654317" y="160953"/>
                  </a:cubicBezTo>
                  <a:cubicBezTo>
                    <a:pt x="1656417" y="160953"/>
                    <a:pt x="1662015" y="170050"/>
                    <a:pt x="1674612" y="173549"/>
                  </a:cubicBezTo>
                  <a:cubicBezTo>
                    <a:pt x="1687208" y="177048"/>
                    <a:pt x="1690707" y="170750"/>
                    <a:pt x="1694905" y="172150"/>
                  </a:cubicBezTo>
                  <a:cubicBezTo>
                    <a:pt x="1699104" y="173549"/>
                    <a:pt x="1704703" y="179848"/>
                    <a:pt x="1704703" y="179848"/>
                  </a:cubicBezTo>
                  <a:cubicBezTo>
                    <a:pt x="1704703" y="179848"/>
                    <a:pt x="1699804" y="180547"/>
                    <a:pt x="1699804" y="185446"/>
                  </a:cubicBezTo>
                  <a:cubicBezTo>
                    <a:pt x="1700504" y="190345"/>
                    <a:pt x="1704003" y="198042"/>
                    <a:pt x="1704003" y="198042"/>
                  </a:cubicBezTo>
                  <a:lnTo>
                    <a:pt x="1678810" y="192444"/>
                  </a:lnTo>
                  <a:cubicBezTo>
                    <a:pt x="1678810" y="192444"/>
                    <a:pt x="1671812" y="191744"/>
                    <a:pt x="1672512" y="197343"/>
                  </a:cubicBezTo>
                  <a:cubicBezTo>
                    <a:pt x="1672512" y="202941"/>
                    <a:pt x="1684409" y="216237"/>
                    <a:pt x="1697705" y="221135"/>
                  </a:cubicBezTo>
                  <a:cubicBezTo>
                    <a:pt x="1711001" y="226734"/>
                    <a:pt x="1713100" y="227434"/>
                    <a:pt x="1713100" y="227434"/>
                  </a:cubicBezTo>
                  <a:lnTo>
                    <a:pt x="1717999" y="225334"/>
                  </a:lnTo>
                  <a:cubicBezTo>
                    <a:pt x="1717999" y="225334"/>
                    <a:pt x="1719398" y="248428"/>
                    <a:pt x="1708202" y="282018"/>
                  </a:cubicBezTo>
                  <a:cubicBezTo>
                    <a:pt x="1697005" y="315608"/>
                    <a:pt x="1615129" y="306511"/>
                    <a:pt x="1565443" y="303712"/>
                  </a:cubicBezTo>
                  <a:cubicBezTo>
                    <a:pt x="1511559" y="300912"/>
                    <a:pt x="1508060" y="276419"/>
                    <a:pt x="1452077" y="292515"/>
                  </a:cubicBezTo>
                  <a:cubicBezTo>
                    <a:pt x="1396093" y="308610"/>
                    <a:pt x="1393993" y="316308"/>
                    <a:pt x="1373699" y="327504"/>
                  </a:cubicBezTo>
                  <a:lnTo>
                    <a:pt x="1358304" y="336602"/>
                  </a:lnTo>
                  <a:cubicBezTo>
                    <a:pt x="1358304" y="336602"/>
                    <a:pt x="1340809" y="328904"/>
                    <a:pt x="1326813" y="340801"/>
                  </a:cubicBezTo>
                  <a:cubicBezTo>
                    <a:pt x="1312817" y="352697"/>
                    <a:pt x="1307219" y="360395"/>
                    <a:pt x="1302320" y="362494"/>
                  </a:cubicBezTo>
                  <a:cubicBezTo>
                    <a:pt x="1302320" y="362494"/>
                    <a:pt x="1324014" y="367393"/>
                    <a:pt x="1338010" y="358296"/>
                  </a:cubicBezTo>
                  <a:cubicBezTo>
                    <a:pt x="1352005" y="349898"/>
                    <a:pt x="1357604" y="349898"/>
                    <a:pt x="1357604" y="349898"/>
                  </a:cubicBezTo>
                  <a:cubicBezTo>
                    <a:pt x="1357604" y="349898"/>
                    <a:pt x="1357604" y="379289"/>
                    <a:pt x="1370900" y="386987"/>
                  </a:cubicBezTo>
                  <a:cubicBezTo>
                    <a:pt x="1372300" y="387687"/>
                    <a:pt x="1374399" y="389086"/>
                    <a:pt x="1375799" y="390486"/>
                  </a:cubicBezTo>
                  <a:cubicBezTo>
                    <a:pt x="1289724" y="426176"/>
                    <a:pt x="1198750" y="435973"/>
                    <a:pt x="1105678" y="442271"/>
                  </a:cubicBezTo>
                  <a:cubicBezTo>
                    <a:pt x="1112676" y="426876"/>
                    <a:pt x="1128771" y="395385"/>
                    <a:pt x="1148365" y="382088"/>
                  </a:cubicBezTo>
                  <a:cubicBezTo>
                    <a:pt x="1148365" y="382088"/>
                    <a:pt x="1167959" y="382088"/>
                    <a:pt x="1179856" y="379989"/>
                  </a:cubicBezTo>
                  <a:cubicBezTo>
                    <a:pt x="1191752" y="377890"/>
                    <a:pt x="1196651" y="378589"/>
                    <a:pt x="1200850" y="382088"/>
                  </a:cubicBezTo>
                  <a:cubicBezTo>
                    <a:pt x="1205048" y="385587"/>
                    <a:pt x="1221144" y="384888"/>
                    <a:pt x="1225343" y="382088"/>
                  </a:cubicBezTo>
                  <a:cubicBezTo>
                    <a:pt x="1230241" y="379289"/>
                    <a:pt x="1227442" y="375791"/>
                    <a:pt x="1227442" y="375791"/>
                  </a:cubicBezTo>
                  <a:lnTo>
                    <a:pt x="1222543" y="364594"/>
                  </a:lnTo>
                  <a:lnTo>
                    <a:pt x="1193152" y="332403"/>
                  </a:lnTo>
                  <a:lnTo>
                    <a:pt x="1188253" y="326805"/>
                  </a:lnTo>
                  <a:lnTo>
                    <a:pt x="1179856" y="321906"/>
                  </a:lnTo>
                  <a:lnTo>
                    <a:pt x="1168659" y="304411"/>
                  </a:lnTo>
                  <a:cubicBezTo>
                    <a:pt x="1168659" y="304411"/>
                    <a:pt x="1168659" y="302312"/>
                    <a:pt x="1167959" y="298813"/>
                  </a:cubicBezTo>
                  <a:cubicBezTo>
                    <a:pt x="1170759" y="296714"/>
                    <a:pt x="1191752" y="279918"/>
                    <a:pt x="1179856" y="244229"/>
                  </a:cubicBezTo>
                  <a:cubicBezTo>
                    <a:pt x="1179856" y="244229"/>
                    <a:pt x="1176357" y="242829"/>
                    <a:pt x="1177056" y="245628"/>
                  </a:cubicBezTo>
                  <a:cubicBezTo>
                    <a:pt x="1177757" y="248428"/>
                    <a:pt x="1181955" y="262423"/>
                    <a:pt x="1179156" y="272221"/>
                  </a:cubicBezTo>
                  <a:cubicBezTo>
                    <a:pt x="1176357" y="282718"/>
                    <a:pt x="1165860" y="289016"/>
                    <a:pt x="1165860" y="289016"/>
                  </a:cubicBezTo>
                  <a:lnTo>
                    <a:pt x="1165860" y="289716"/>
                  </a:lnTo>
                  <a:cubicBezTo>
                    <a:pt x="1163761" y="285517"/>
                    <a:pt x="1160961" y="285517"/>
                    <a:pt x="1159562" y="284817"/>
                  </a:cubicBezTo>
                  <a:cubicBezTo>
                    <a:pt x="1158862" y="284817"/>
                    <a:pt x="1157462" y="285517"/>
                    <a:pt x="1155363" y="286217"/>
                  </a:cubicBezTo>
                  <a:cubicBezTo>
                    <a:pt x="1155363" y="282718"/>
                    <a:pt x="1156063" y="268722"/>
                    <a:pt x="1150464" y="254026"/>
                  </a:cubicBezTo>
                  <a:cubicBezTo>
                    <a:pt x="1144166" y="237231"/>
                    <a:pt x="1146965" y="239330"/>
                    <a:pt x="1146965" y="237231"/>
                  </a:cubicBezTo>
                  <a:cubicBezTo>
                    <a:pt x="1146965" y="235131"/>
                    <a:pt x="1143466" y="235131"/>
                    <a:pt x="1143466" y="238630"/>
                  </a:cubicBezTo>
                  <a:cubicBezTo>
                    <a:pt x="1143466" y="242129"/>
                    <a:pt x="1145566" y="254026"/>
                    <a:pt x="1147665" y="259624"/>
                  </a:cubicBezTo>
                  <a:cubicBezTo>
                    <a:pt x="1149765" y="265223"/>
                    <a:pt x="1149065" y="279219"/>
                    <a:pt x="1149065" y="279219"/>
                  </a:cubicBezTo>
                  <a:cubicBezTo>
                    <a:pt x="1149065" y="279219"/>
                    <a:pt x="1137868" y="272221"/>
                    <a:pt x="1137168" y="258924"/>
                  </a:cubicBezTo>
                  <a:lnTo>
                    <a:pt x="1137168" y="254026"/>
                  </a:lnTo>
                  <a:cubicBezTo>
                    <a:pt x="1137168" y="254026"/>
                    <a:pt x="1136468" y="251227"/>
                    <a:pt x="1132969" y="247028"/>
                  </a:cubicBezTo>
                  <a:cubicBezTo>
                    <a:pt x="1129470" y="243529"/>
                    <a:pt x="1128771" y="225334"/>
                    <a:pt x="1128771" y="218336"/>
                  </a:cubicBezTo>
                  <a:cubicBezTo>
                    <a:pt x="1128771" y="211338"/>
                    <a:pt x="1125272" y="201541"/>
                    <a:pt x="1122472" y="198742"/>
                  </a:cubicBezTo>
                  <a:cubicBezTo>
                    <a:pt x="1119674" y="195943"/>
                    <a:pt x="1119674" y="200141"/>
                    <a:pt x="1121073" y="203640"/>
                  </a:cubicBezTo>
                  <a:cubicBezTo>
                    <a:pt x="1122472" y="207139"/>
                    <a:pt x="1125272" y="209939"/>
                    <a:pt x="1123872" y="234432"/>
                  </a:cubicBezTo>
                  <a:lnTo>
                    <a:pt x="1114075" y="226734"/>
                  </a:lnTo>
                  <a:lnTo>
                    <a:pt x="1113375" y="234432"/>
                  </a:lnTo>
                  <a:cubicBezTo>
                    <a:pt x="1113375" y="234432"/>
                    <a:pt x="1120373" y="247028"/>
                    <a:pt x="1123173" y="252626"/>
                  </a:cubicBezTo>
                  <a:cubicBezTo>
                    <a:pt x="1125971" y="258924"/>
                    <a:pt x="1126672" y="268722"/>
                    <a:pt x="1133669" y="275720"/>
                  </a:cubicBezTo>
                  <a:cubicBezTo>
                    <a:pt x="1139268" y="282018"/>
                    <a:pt x="1139967" y="288316"/>
                    <a:pt x="1139967" y="291115"/>
                  </a:cubicBezTo>
                  <a:cubicBezTo>
                    <a:pt x="1139967" y="291115"/>
                    <a:pt x="1139268" y="291115"/>
                    <a:pt x="1139268" y="291815"/>
                  </a:cubicBezTo>
                  <a:cubicBezTo>
                    <a:pt x="1135069" y="289016"/>
                    <a:pt x="1116874" y="275720"/>
                    <a:pt x="1115475" y="274320"/>
                  </a:cubicBezTo>
                  <a:cubicBezTo>
                    <a:pt x="1114075" y="272920"/>
                    <a:pt x="1088882" y="254726"/>
                    <a:pt x="1091682" y="204341"/>
                  </a:cubicBezTo>
                  <a:cubicBezTo>
                    <a:pt x="1091682" y="204341"/>
                    <a:pt x="1092381" y="201541"/>
                    <a:pt x="1090282" y="201541"/>
                  </a:cubicBezTo>
                  <a:cubicBezTo>
                    <a:pt x="1088183" y="201541"/>
                    <a:pt x="1086783" y="220436"/>
                    <a:pt x="1088882" y="237931"/>
                  </a:cubicBezTo>
                  <a:lnTo>
                    <a:pt x="1089582" y="242129"/>
                  </a:lnTo>
                  <a:lnTo>
                    <a:pt x="1086083" y="239330"/>
                  </a:lnTo>
                  <a:lnTo>
                    <a:pt x="1084684" y="242829"/>
                  </a:lnTo>
                  <a:cubicBezTo>
                    <a:pt x="1084684" y="242829"/>
                    <a:pt x="1088882" y="247728"/>
                    <a:pt x="1090982" y="251927"/>
                  </a:cubicBezTo>
                  <a:cubicBezTo>
                    <a:pt x="1093081" y="256125"/>
                    <a:pt x="1097280" y="268722"/>
                    <a:pt x="1116175" y="283417"/>
                  </a:cubicBezTo>
                  <a:cubicBezTo>
                    <a:pt x="1123173" y="289016"/>
                    <a:pt x="1128771" y="293215"/>
                    <a:pt x="1132969" y="296714"/>
                  </a:cubicBezTo>
                  <a:cubicBezTo>
                    <a:pt x="1131570" y="298113"/>
                    <a:pt x="1130870" y="299513"/>
                    <a:pt x="1129470" y="301612"/>
                  </a:cubicBezTo>
                  <a:cubicBezTo>
                    <a:pt x="1121073" y="316308"/>
                    <a:pt x="1126672" y="321207"/>
                    <a:pt x="1126672" y="321207"/>
                  </a:cubicBezTo>
                  <a:cubicBezTo>
                    <a:pt x="1126672" y="321207"/>
                    <a:pt x="1100779" y="345699"/>
                    <a:pt x="1081185" y="375090"/>
                  </a:cubicBezTo>
                  <a:cubicBezTo>
                    <a:pt x="1061590" y="404482"/>
                    <a:pt x="1028000" y="409381"/>
                    <a:pt x="1005606" y="410080"/>
                  </a:cubicBezTo>
                  <a:cubicBezTo>
                    <a:pt x="983213" y="411480"/>
                    <a:pt x="894339" y="421977"/>
                    <a:pt x="829958" y="410080"/>
                  </a:cubicBezTo>
                  <a:cubicBezTo>
                    <a:pt x="765577" y="398184"/>
                    <a:pt x="783771" y="418478"/>
                    <a:pt x="783771" y="418478"/>
                  </a:cubicBezTo>
                  <a:cubicBezTo>
                    <a:pt x="783771" y="418478"/>
                    <a:pt x="766976" y="403082"/>
                    <a:pt x="743183" y="410080"/>
                  </a:cubicBezTo>
                  <a:cubicBezTo>
                    <a:pt x="743183" y="410080"/>
                    <a:pt x="738984" y="417078"/>
                    <a:pt x="752281" y="423377"/>
                  </a:cubicBezTo>
                  <a:lnTo>
                    <a:pt x="763477" y="428275"/>
                  </a:lnTo>
                  <a:cubicBezTo>
                    <a:pt x="763477" y="428275"/>
                    <a:pt x="741084" y="443671"/>
                    <a:pt x="740384" y="485659"/>
                  </a:cubicBezTo>
                  <a:cubicBezTo>
                    <a:pt x="643812" y="524847"/>
                    <a:pt x="547240" y="545841"/>
                    <a:pt x="443670" y="549340"/>
                  </a:cubicBezTo>
                  <a:cubicBezTo>
                    <a:pt x="449269" y="538143"/>
                    <a:pt x="453468" y="526946"/>
                    <a:pt x="456967" y="518549"/>
                  </a:cubicBezTo>
                  <a:cubicBezTo>
                    <a:pt x="463965" y="500354"/>
                    <a:pt x="463265" y="472362"/>
                    <a:pt x="468863" y="466764"/>
                  </a:cubicBezTo>
                  <a:cubicBezTo>
                    <a:pt x="474462" y="461166"/>
                    <a:pt x="475861" y="461166"/>
                    <a:pt x="481460" y="461166"/>
                  </a:cubicBezTo>
                  <a:cubicBezTo>
                    <a:pt x="486358" y="461166"/>
                    <a:pt x="506652" y="452768"/>
                    <a:pt x="517849" y="446470"/>
                  </a:cubicBezTo>
                  <a:cubicBezTo>
                    <a:pt x="529046" y="440172"/>
                    <a:pt x="532545" y="442971"/>
                    <a:pt x="538143" y="440172"/>
                  </a:cubicBezTo>
                  <a:cubicBezTo>
                    <a:pt x="543741" y="437372"/>
                    <a:pt x="543042" y="422677"/>
                    <a:pt x="543042" y="422677"/>
                  </a:cubicBezTo>
                  <a:lnTo>
                    <a:pt x="529745" y="412180"/>
                  </a:lnTo>
                  <a:lnTo>
                    <a:pt x="480759" y="402383"/>
                  </a:lnTo>
                  <a:lnTo>
                    <a:pt x="475861" y="398884"/>
                  </a:lnTo>
                  <a:lnTo>
                    <a:pt x="468163" y="398184"/>
                  </a:lnTo>
                  <a:lnTo>
                    <a:pt x="462565" y="400283"/>
                  </a:lnTo>
                  <a:lnTo>
                    <a:pt x="448569" y="383488"/>
                  </a:lnTo>
                  <a:cubicBezTo>
                    <a:pt x="448569" y="383488"/>
                    <a:pt x="449269" y="373691"/>
                    <a:pt x="446470" y="368793"/>
                  </a:cubicBezTo>
                  <a:cubicBezTo>
                    <a:pt x="446470" y="368793"/>
                    <a:pt x="446470" y="366693"/>
                    <a:pt x="444370" y="366693"/>
                  </a:cubicBezTo>
                  <a:cubicBezTo>
                    <a:pt x="442271" y="366693"/>
                    <a:pt x="445070" y="377890"/>
                    <a:pt x="438772" y="383488"/>
                  </a:cubicBezTo>
                  <a:cubicBezTo>
                    <a:pt x="432474" y="389086"/>
                    <a:pt x="415679" y="382788"/>
                    <a:pt x="407981" y="372292"/>
                  </a:cubicBezTo>
                  <a:cubicBezTo>
                    <a:pt x="407981" y="372292"/>
                    <a:pt x="414279" y="358995"/>
                    <a:pt x="410780" y="351997"/>
                  </a:cubicBezTo>
                  <a:cubicBezTo>
                    <a:pt x="410780" y="351997"/>
                    <a:pt x="410780" y="350598"/>
                    <a:pt x="407981" y="349898"/>
                  </a:cubicBezTo>
                  <a:cubicBezTo>
                    <a:pt x="405182" y="349898"/>
                    <a:pt x="410080" y="356896"/>
                    <a:pt x="405182" y="363194"/>
                  </a:cubicBezTo>
                  <a:cubicBezTo>
                    <a:pt x="400283" y="369492"/>
                    <a:pt x="399583" y="367393"/>
                    <a:pt x="399583" y="367393"/>
                  </a:cubicBezTo>
                  <a:cubicBezTo>
                    <a:pt x="399583" y="367393"/>
                    <a:pt x="379289" y="356196"/>
                    <a:pt x="372291" y="340801"/>
                  </a:cubicBezTo>
                  <a:cubicBezTo>
                    <a:pt x="365293" y="325405"/>
                    <a:pt x="366693" y="321207"/>
                    <a:pt x="368093" y="317708"/>
                  </a:cubicBezTo>
                  <a:cubicBezTo>
                    <a:pt x="368093" y="317708"/>
                    <a:pt x="369492" y="312109"/>
                    <a:pt x="365993" y="312109"/>
                  </a:cubicBezTo>
                  <a:cubicBezTo>
                    <a:pt x="362494" y="312109"/>
                    <a:pt x="362494" y="328904"/>
                    <a:pt x="356896" y="335202"/>
                  </a:cubicBezTo>
                  <a:lnTo>
                    <a:pt x="353397" y="338701"/>
                  </a:lnTo>
                  <a:cubicBezTo>
                    <a:pt x="353397" y="338701"/>
                    <a:pt x="351997" y="337302"/>
                    <a:pt x="351997" y="334502"/>
                  </a:cubicBezTo>
                  <a:cubicBezTo>
                    <a:pt x="351297" y="331703"/>
                    <a:pt x="347798" y="331003"/>
                    <a:pt x="347798" y="333803"/>
                  </a:cubicBezTo>
                  <a:cubicBezTo>
                    <a:pt x="347798" y="337302"/>
                    <a:pt x="349198" y="340801"/>
                    <a:pt x="349198" y="340801"/>
                  </a:cubicBezTo>
                  <a:cubicBezTo>
                    <a:pt x="349198" y="340801"/>
                    <a:pt x="347099" y="344999"/>
                    <a:pt x="339401" y="343600"/>
                  </a:cubicBezTo>
                  <a:cubicBezTo>
                    <a:pt x="331703" y="342200"/>
                    <a:pt x="330303" y="352697"/>
                    <a:pt x="338001" y="352697"/>
                  </a:cubicBezTo>
                  <a:cubicBezTo>
                    <a:pt x="345699" y="352697"/>
                    <a:pt x="351997" y="349898"/>
                    <a:pt x="351997" y="349898"/>
                  </a:cubicBezTo>
                  <a:lnTo>
                    <a:pt x="352697" y="358995"/>
                  </a:lnTo>
                  <a:cubicBezTo>
                    <a:pt x="352697" y="358995"/>
                    <a:pt x="342900" y="361795"/>
                    <a:pt x="341500" y="367393"/>
                  </a:cubicBezTo>
                  <a:cubicBezTo>
                    <a:pt x="340800" y="372991"/>
                    <a:pt x="344999" y="370192"/>
                    <a:pt x="344999" y="369492"/>
                  </a:cubicBezTo>
                  <a:cubicBezTo>
                    <a:pt x="345699" y="368793"/>
                    <a:pt x="350598" y="364594"/>
                    <a:pt x="352697" y="364594"/>
                  </a:cubicBezTo>
                  <a:cubicBezTo>
                    <a:pt x="354796" y="364594"/>
                    <a:pt x="360395" y="373691"/>
                    <a:pt x="372991" y="377190"/>
                  </a:cubicBezTo>
                  <a:cubicBezTo>
                    <a:pt x="385587" y="380689"/>
                    <a:pt x="389086" y="374391"/>
                    <a:pt x="393285" y="375791"/>
                  </a:cubicBezTo>
                  <a:cubicBezTo>
                    <a:pt x="397484" y="377190"/>
                    <a:pt x="403082" y="383488"/>
                    <a:pt x="403082" y="383488"/>
                  </a:cubicBezTo>
                  <a:cubicBezTo>
                    <a:pt x="403082" y="383488"/>
                    <a:pt x="398184" y="384188"/>
                    <a:pt x="398184" y="389086"/>
                  </a:cubicBezTo>
                  <a:cubicBezTo>
                    <a:pt x="398884" y="393985"/>
                    <a:pt x="402383" y="401683"/>
                    <a:pt x="402383" y="401683"/>
                  </a:cubicBezTo>
                  <a:lnTo>
                    <a:pt x="377190" y="396084"/>
                  </a:lnTo>
                  <a:cubicBezTo>
                    <a:pt x="377190" y="396084"/>
                    <a:pt x="370192" y="395385"/>
                    <a:pt x="370892" y="400983"/>
                  </a:cubicBezTo>
                  <a:cubicBezTo>
                    <a:pt x="370892" y="406581"/>
                    <a:pt x="382788" y="419878"/>
                    <a:pt x="396084" y="424776"/>
                  </a:cubicBezTo>
                  <a:cubicBezTo>
                    <a:pt x="409381" y="430375"/>
                    <a:pt x="411480" y="431074"/>
                    <a:pt x="411480" y="431074"/>
                  </a:cubicBezTo>
                  <a:lnTo>
                    <a:pt x="416379" y="428975"/>
                  </a:lnTo>
                  <a:cubicBezTo>
                    <a:pt x="416379" y="428975"/>
                    <a:pt x="417778" y="452068"/>
                    <a:pt x="406581" y="485659"/>
                  </a:cubicBezTo>
                  <a:cubicBezTo>
                    <a:pt x="395385" y="519249"/>
                    <a:pt x="313509" y="510151"/>
                    <a:pt x="263823" y="507352"/>
                  </a:cubicBezTo>
                  <a:cubicBezTo>
                    <a:pt x="209939" y="504553"/>
                    <a:pt x="206440" y="480060"/>
                    <a:pt x="149756" y="496155"/>
                  </a:cubicBezTo>
                  <a:cubicBezTo>
                    <a:pt x="93772" y="512251"/>
                    <a:pt x="91673" y="519948"/>
                    <a:pt x="71379" y="531145"/>
                  </a:cubicBezTo>
                  <a:lnTo>
                    <a:pt x="55984" y="540243"/>
                  </a:lnTo>
                  <a:cubicBezTo>
                    <a:pt x="55984" y="540243"/>
                    <a:pt x="38489" y="532545"/>
                    <a:pt x="24493" y="544441"/>
                  </a:cubicBezTo>
                  <a:cubicBezTo>
                    <a:pt x="10497" y="556338"/>
                    <a:pt x="4898" y="564035"/>
                    <a:pt x="0" y="566135"/>
                  </a:cubicBezTo>
                  <a:cubicBezTo>
                    <a:pt x="0" y="566135"/>
                    <a:pt x="21694" y="571033"/>
                    <a:pt x="35689" y="561936"/>
                  </a:cubicBezTo>
                  <a:cubicBezTo>
                    <a:pt x="49685" y="552839"/>
                    <a:pt x="55284" y="553538"/>
                    <a:pt x="55284" y="553538"/>
                  </a:cubicBezTo>
                  <a:cubicBezTo>
                    <a:pt x="55284" y="553538"/>
                    <a:pt x="55284" y="582930"/>
                    <a:pt x="68580" y="590628"/>
                  </a:cubicBezTo>
                  <a:cubicBezTo>
                    <a:pt x="81876" y="598326"/>
                    <a:pt x="83976" y="617920"/>
                    <a:pt x="83275" y="623518"/>
                  </a:cubicBezTo>
                  <a:cubicBezTo>
                    <a:pt x="83275" y="623518"/>
                    <a:pt x="70679" y="633315"/>
                    <a:pt x="52485" y="635415"/>
                  </a:cubicBezTo>
                  <a:cubicBezTo>
                    <a:pt x="34290" y="637514"/>
                    <a:pt x="28691" y="647311"/>
                    <a:pt x="37789" y="662007"/>
                  </a:cubicBezTo>
                  <a:cubicBezTo>
                    <a:pt x="46186" y="676703"/>
                    <a:pt x="81176" y="734086"/>
                    <a:pt x="81176" y="734086"/>
                  </a:cubicBezTo>
                  <a:cubicBezTo>
                    <a:pt x="81176" y="734086"/>
                    <a:pt x="88174" y="744583"/>
                    <a:pt x="86075" y="748782"/>
                  </a:cubicBezTo>
                  <a:cubicBezTo>
                    <a:pt x="83976" y="752980"/>
                    <a:pt x="74878" y="771175"/>
                    <a:pt x="74878" y="771175"/>
                  </a:cubicBezTo>
                  <a:lnTo>
                    <a:pt x="95872" y="771875"/>
                  </a:lnTo>
                  <a:lnTo>
                    <a:pt x="112667" y="745283"/>
                  </a:lnTo>
                  <a:lnTo>
                    <a:pt x="83976" y="692798"/>
                  </a:lnTo>
                  <a:cubicBezTo>
                    <a:pt x="83976" y="692798"/>
                    <a:pt x="111967" y="708194"/>
                    <a:pt x="125263" y="724988"/>
                  </a:cubicBezTo>
                  <a:lnTo>
                    <a:pt x="135760" y="735485"/>
                  </a:lnTo>
                  <a:lnTo>
                    <a:pt x="136460" y="761378"/>
                  </a:lnTo>
                  <a:lnTo>
                    <a:pt x="154655" y="754380"/>
                  </a:lnTo>
                  <a:lnTo>
                    <a:pt x="160253" y="725688"/>
                  </a:lnTo>
                  <a:cubicBezTo>
                    <a:pt x="160253" y="725688"/>
                    <a:pt x="140659" y="708893"/>
                    <a:pt x="121065" y="693498"/>
                  </a:cubicBezTo>
                  <a:cubicBezTo>
                    <a:pt x="101470" y="678802"/>
                    <a:pt x="90273" y="665506"/>
                    <a:pt x="95872" y="658508"/>
                  </a:cubicBezTo>
                  <a:lnTo>
                    <a:pt x="179148" y="641013"/>
                  </a:lnTo>
                  <a:lnTo>
                    <a:pt x="206440" y="627717"/>
                  </a:lnTo>
                  <a:lnTo>
                    <a:pt x="251226" y="645912"/>
                  </a:lnTo>
                  <a:lnTo>
                    <a:pt x="310010" y="648711"/>
                  </a:lnTo>
                  <a:lnTo>
                    <a:pt x="294614" y="738285"/>
                  </a:lnTo>
                  <a:lnTo>
                    <a:pt x="275020" y="764177"/>
                  </a:lnTo>
                  <a:lnTo>
                    <a:pt x="265922" y="777473"/>
                  </a:lnTo>
                  <a:lnTo>
                    <a:pt x="270121" y="788670"/>
                  </a:lnTo>
                  <a:lnTo>
                    <a:pt x="288316" y="771875"/>
                  </a:lnTo>
                  <a:lnTo>
                    <a:pt x="314208" y="736885"/>
                  </a:lnTo>
                  <a:lnTo>
                    <a:pt x="335902" y="660608"/>
                  </a:lnTo>
                  <a:lnTo>
                    <a:pt x="368093" y="712392"/>
                  </a:lnTo>
                  <a:lnTo>
                    <a:pt x="376490" y="725688"/>
                  </a:lnTo>
                  <a:lnTo>
                    <a:pt x="369492" y="776074"/>
                  </a:lnTo>
                  <a:lnTo>
                    <a:pt x="379289" y="783072"/>
                  </a:lnTo>
                  <a:lnTo>
                    <a:pt x="399583" y="729887"/>
                  </a:lnTo>
                  <a:lnTo>
                    <a:pt x="396084" y="716591"/>
                  </a:lnTo>
                  <a:lnTo>
                    <a:pt x="363894" y="643812"/>
                  </a:lnTo>
                  <a:cubicBezTo>
                    <a:pt x="363894" y="643812"/>
                    <a:pt x="379289" y="633315"/>
                    <a:pt x="384888" y="623518"/>
                  </a:cubicBezTo>
                  <a:cubicBezTo>
                    <a:pt x="390486" y="613721"/>
                    <a:pt x="409381" y="588528"/>
                    <a:pt x="421977" y="580131"/>
                  </a:cubicBezTo>
                  <a:cubicBezTo>
                    <a:pt x="428975" y="575932"/>
                    <a:pt x="435973" y="563336"/>
                    <a:pt x="442271" y="550039"/>
                  </a:cubicBezTo>
                  <a:cubicBezTo>
                    <a:pt x="544441" y="547940"/>
                    <a:pt x="645912" y="531145"/>
                    <a:pt x="739684" y="488457"/>
                  </a:cubicBezTo>
                  <a:cubicBezTo>
                    <a:pt x="739684" y="495455"/>
                    <a:pt x="740384" y="503153"/>
                    <a:pt x="741784" y="511551"/>
                  </a:cubicBezTo>
                  <a:lnTo>
                    <a:pt x="735485" y="524147"/>
                  </a:lnTo>
                  <a:cubicBezTo>
                    <a:pt x="735485" y="524147"/>
                    <a:pt x="721489" y="544441"/>
                    <a:pt x="703295" y="550740"/>
                  </a:cubicBezTo>
                  <a:cubicBezTo>
                    <a:pt x="685100" y="557037"/>
                    <a:pt x="687199" y="552139"/>
                    <a:pt x="680201" y="561236"/>
                  </a:cubicBezTo>
                  <a:cubicBezTo>
                    <a:pt x="673203" y="570334"/>
                    <a:pt x="626317" y="632616"/>
                    <a:pt x="626317" y="632616"/>
                  </a:cubicBezTo>
                  <a:lnTo>
                    <a:pt x="597625" y="649411"/>
                  </a:lnTo>
                  <a:lnTo>
                    <a:pt x="590628" y="666206"/>
                  </a:lnTo>
                  <a:lnTo>
                    <a:pt x="624918" y="652910"/>
                  </a:lnTo>
                  <a:cubicBezTo>
                    <a:pt x="624918" y="652910"/>
                    <a:pt x="644512" y="637514"/>
                    <a:pt x="657108" y="617920"/>
                  </a:cubicBezTo>
                  <a:cubicBezTo>
                    <a:pt x="669704" y="597626"/>
                    <a:pt x="692798" y="588528"/>
                    <a:pt x="692798" y="588528"/>
                  </a:cubicBezTo>
                  <a:lnTo>
                    <a:pt x="651510" y="649411"/>
                  </a:lnTo>
                  <a:cubicBezTo>
                    <a:pt x="651510" y="649411"/>
                    <a:pt x="636114" y="660608"/>
                    <a:pt x="625617" y="662007"/>
                  </a:cubicBezTo>
                  <a:lnTo>
                    <a:pt x="613021" y="676003"/>
                  </a:lnTo>
                  <a:cubicBezTo>
                    <a:pt x="613021" y="676003"/>
                    <a:pt x="642413" y="676703"/>
                    <a:pt x="652910" y="669705"/>
                  </a:cubicBezTo>
                  <a:cubicBezTo>
                    <a:pt x="664106" y="662707"/>
                    <a:pt x="668305" y="648711"/>
                    <a:pt x="676702" y="636814"/>
                  </a:cubicBezTo>
                  <a:cubicBezTo>
                    <a:pt x="685100" y="625618"/>
                    <a:pt x="713092" y="599025"/>
                    <a:pt x="730587" y="592027"/>
                  </a:cubicBezTo>
                  <a:cubicBezTo>
                    <a:pt x="748082" y="585029"/>
                    <a:pt x="807564" y="555638"/>
                    <a:pt x="829958" y="535344"/>
                  </a:cubicBezTo>
                  <a:cubicBezTo>
                    <a:pt x="829958" y="535344"/>
                    <a:pt x="855150" y="528346"/>
                    <a:pt x="930029" y="536744"/>
                  </a:cubicBezTo>
                  <a:cubicBezTo>
                    <a:pt x="1004207" y="545141"/>
                    <a:pt x="997909" y="538843"/>
                    <a:pt x="1011905" y="537443"/>
                  </a:cubicBezTo>
                  <a:cubicBezTo>
                    <a:pt x="1011905" y="537443"/>
                    <a:pt x="1037097" y="540942"/>
                    <a:pt x="1055292" y="539543"/>
                  </a:cubicBezTo>
                  <a:cubicBezTo>
                    <a:pt x="1074187" y="538143"/>
                    <a:pt x="1087483" y="543041"/>
                    <a:pt x="1095880" y="593427"/>
                  </a:cubicBezTo>
                  <a:lnTo>
                    <a:pt x="1095181" y="601125"/>
                  </a:lnTo>
                  <a:lnTo>
                    <a:pt x="1084684" y="618620"/>
                  </a:lnTo>
                  <a:lnTo>
                    <a:pt x="1084684" y="637514"/>
                  </a:lnTo>
                  <a:lnTo>
                    <a:pt x="1104278" y="620719"/>
                  </a:lnTo>
                  <a:lnTo>
                    <a:pt x="1138568" y="600425"/>
                  </a:lnTo>
                  <a:lnTo>
                    <a:pt x="1140667" y="588528"/>
                  </a:lnTo>
                  <a:cubicBezTo>
                    <a:pt x="1140667" y="588528"/>
                    <a:pt x="1130870" y="550039"/>
                    <a:pt x="1132969" y="540942"/>
                  </a:cubicBezTo>
                  <a:cubicBezTo>
                    <a:pt x="1135069" y="531845"/>
                    <a:pt x="1130870" y="518549"/>
                    <a:pt x="1121773" y="513650"/>
                  </a:cubicBezTo>
                  <a:cubicBezTo>
                    <a:pt x="1112676" y="508752"/>
                    <a:pt x="1083284" y="510151"/>
                    <a:pt x="1081884" y="502453"/>
                  </a:cubicBezTo>
                  <a:lnTo>
                    <a:pt x="1088882" y="494756"/>
                  </a:lnTo>
                  <a:cubicBezTo>
                    <a:pt x="1088882" y="494756"/>
                    <a:pt x="1101479" y="471663"/>
                    <a:pt x="1100079" y="453468"/>
                  </a:cubicBezTo>
                  <a:cubicBezTo>
                    <a:pt x="1100079" y="453468"/>
                    <a:pt x="1100079" y="452768"/>
                    <a:pt x="1100779" y="451368"/>
                  </a:cubicBezTo>
                  <a:cubicBezTo>
                    <a:pt x="1193852" y="449969"/>
                    <a:pt x="1294623" y="436673"/>
                    <a:pt x="1377898" y="398184"/>
                  </a:cubicBezTo>
                  <a:cubicBezTo>
                    <a:pt x="1383496" y="407281"/>
                    <a:pt x="1384196" y="418478"/>
                    <a:pt x="1383496" y="422677"/>
                  </a:cubicBezTo>
                  <a:cubicBezTo>
                    <a:pt x="1383496" y="422677"/>
                    <a:pt x="1370900" y="432474"/>
                    <a:pt x="1352706" y="434573"/>
                  </a:cubicBezTo>
                  <a:cubicBezTo>
                    <a:pt x="1334511" y="436673"/>
                    <a:pt x="1328912" y="446470"/>
                    <a:pt x="1338010" y="461166"/>
                  </a:cubicBezTo>
                  <a:cubicBezTo>
                    <a:pt x="1346407" y="475861"/>
                    <a:pt x="1381397" y="533245"/>
                    <a:pt x="1381397" y="533245"/>
                  </a:cubicBezTo>
                  <a:cubicBezTo>
                    <a:pt x="1381397" y="533245"/>
                    <a:pt x="1388395" y="543742"/>
                    <a:pt x="1386296" y="547940"/>
                  </a:cubicBezTo>
                  <a:cubicBezTo>
                    <a:pt x="1384196" y="552139"/>
                    <a:pt x="1375099" y="570334"/>
                    <a:pt x="1375099" y="570334"/>
                  </a:cubicBezTo>
                  <a:lnTo>
                    <a:pt x="1396093" y="571033"/>
                  </a:lnTo>
                  <a:lnTo>
                    <a:pt x="1412888" y="544441"/>
                  </a:lnTo>
                  <a:lnTo>
                    <a:pt x="1384196" y="491956"/>
                  </a:lnTo>
                  <a:cubicBezTo>
                    <a:pt x="1384196" y="491956"/>
                    <a:pt x="1412188" y="507352"/>
                    <a:pt x="1425484" y="524147"/>
                  </a:cubicBezTo>
                  <a:lnTo>
                    <a:pt x="1435981" y="534644"/>
                  </a:lnTo>
                  <a:lnTo>
                    <a:pt x="1436681" y="560536"/>
                  </a:lnTo>
                  <a:lnTo>
                    <a:pt x="1454876" y="553538"/>
                  </a:lnTo>
                  <a:lnTo>
                    <a:pt x="1460474" y="524847"/>
                  </a:lnTo>
                  <a:cubicBezTo>
                    <a:pt x="1460474" y="524847"/>
                    <a:pt x="1440880" y="508052"/>
                    <a:pt x="1421285" y="492657"/>
                  </a:cubicBezTo>
                  <a:cubicBezTo>
                    <a:pt x="1401691" y="477961"/>
                    <a:pt x="1390494" y="464665"/>
                    <a:pt x="1396093" y="457667"/>
                  </a:cubicBezTo>
                  <a:lnTo>
                    <a:pt x="1479368" y="440172"/>
                  </a:lnTo>
                  <a:lnTo>
                    <a:pt x="1506661" y="426876"/>
                  </a:lnTo>
                  <a:lnTo>
                    <a:pt x="1551447" y="445070"/>
                  </a:lnTo>
                  <a:lnTo>
                    <a:pt x="1610230" y="447869"/>
                  </a:lnTo>
                  <a:lnTo>
                    <a:pt x="1598334" y="533245"/>
                  </a:lnTo>
                  <a:lnTo>
                    <a:pt x="1578740" y="558437"/>
                  </a:lnTo>
                  <a:lnTo>
                    <a:pt x="1569642" y="571733"/>
                  </a:lnTo>
                  <a:lnTo>
                    <a:pt x="1573841" y="582930"/>
                  </a:lnTo>
                  <a:lnTo>
                    <a:pt x="1592036" y="566135"/>
                  </a:lnTo>
                  <a:lnTo>
                    <a:pt x="1617928" y="531145"/>
                  </a:lnTo>
                  <a:lnTo>
                    <a:pt x="1639622" y="454867"/>
                  </a:lnTo>
                  <a:lnTo>
                    <a:pt x="1671812" y="506652"/>
                  </a:lnTo>
                  <a:lnTo>
                    <a:pt x="1680210" y="519948"/>
                  </a:lnTo>
                  <a:lnTo>
                    <a:pt x="1673212" y="570334"/>
                  </a:lnTo>
                  <a:lnTo>
                    <a:pt x="1683009" y="577332"/>
                  </a:lnTo>
                  <a:lnTo>
                    <a:pt x="1703303" y="524147"/>
                  </a:lnTo>
                  <a:lnTo>
                    <a:pt x="1699804" y="510851"/>
                  </a:lnTo>
                  <a:lnTo>
                    <a:pt x="1667614" y="438072"/>
                  </a:lnTo>
                  <a:cubicBezTo>
                    <a:pt x="1667614" y="438072"/>
                    <a:pt x="1683009" y="427575"/>
                    <a:pt x="1688608" y="417778"/>
                  </a:cubicBezTo>
                  <a:cubicBezTo>
                    <a:pt x="1694206" y="407981"/>
                    <a:pt x="1713100" y="382788"/>
                    <a:pt x="1725697" y="374391"/>
                  </a:cubicBezTo>
                  <a:cubicBezTo>
                    <a:pt x="1738293" y="365993"/>
                    <a:pt x="1752289" y="331703"/>
                    <a:pt x="1759287" y="313509"/>
                  </a:cubicBezTo>
                  <a:cubicBezTo>
                    <a:pt x="1759987" y="312109"/>
                    <a:pt x="1760686" y="310010"/>
                    <a:pt x="1760686" y="307910"/>
                  </a:cubicBezTo>
                  <a:cubicBezTo>
                    <a:pt x="1846062" y="309310"/>
                    <a:pt x="1936335" y="312109"/>
                    <a:pt x="2022410" y="298113"/>
                  </a:cubicBezTo>
                  <a:cubicBezTo>
                    <a:pt x="2022410" y="300912"/>
                    <a:pt x="2023110" y="304411"/>
                    <a:pt x="2023810" y="307910"/>
                  </a:cubicBezTo>
                  <a:lnTo>
                    <a:pt x="2016812" y="320506"/>
                  </a:lnTo>
                  <a:cubicBezTo>
                    <a:pt x="2016812" y="320506"/>
                    <a:pt x="2002816" y="340801"/>
                    <a:pt x="1984621" y="347099"/>
                  </a:cubicBezTo>
                  <a:cubicBezTo>
                    <a:pt x="1966427" y="353397"/>
                    <a:pt x="1968526" y="348498"/>
                    <a:pt x="1961528" y="357596"/>
                  </a:cubicBezTo>
                  <a:cubicBezTo>
                    <a:pt x="1954530" y="366693"/>
                    <a:pt x="1907644" y="428975"/>
                    <a:pt x="1907644" y="428975"/>
                  </a:cubicBezTo>
                  <a:lnTo>
                    <a:pt x="1878952" y="445770"/>
                  </a:lnTo>
                  <a:lnTo>
                    <a:pt x="1871954" y="462565"/>
                  </a:lnTo>
                  <a:lnTo>
                    <a:pt x="1906244" y="449269"/>
                  </a:lnTo>
                  <a:cubicBezTo>
                    <a:pt x="1906244" y="449269"/>
                    <a:pt x="1925838" y="433873"/>
                    <a:pt x="1938435" y="414279"/>
                  </a:cubicBezTo>
                  <a:cubicBezTo>
                    <a:pt x="1951031" y="393985"/>
                    <a:pt x="1974124" y="384888"/>
                    <a:pt x="1974124" y="384888"/>
                  </a:cubicBezTo>
                  <a:lnTo>
                    <a:pt x="1932836" y="445770"/>
                  </a:lnTo>
                  <a:cubicBezTo>
                    <a:pt x="1932836" y="445770"/>
                    <a:pt x="1917441" y="456967"/>
                    <a:pt x="1906944" y="458366"/>
                  </a:cubicBezTo>
                  <a:lnTo>
                    <a:pt x="1894347" y="472362"/>
                  </a:lnTo>
                  <a:cubicBezTo>
                    <a:pt x="1894347" y="472362"/>
                    <a:pt x="1923739" y="473062"/>
                    <a:pt x="1934236" y="466064"/>
                  </a:cubicBezTo>
                  <a:cubicBezTo>
                    <a:pt x="1945433" y="459066"/>
                    <a:pt x="1949631" y="445070"/>
                    <a:pt x="1958029" y="433174"/>
                  </a:cubicBezTo>
                  <a:cubicBezTo>
                    <a:pt x="1966427" y="421977"/>
                    <a:pt x="1994418" y="395385"/>
                    <a:pt x="2011913" y="388387"/>
                  </a:cubicBezTo>
                  <a:cubicBezTo>
                    <a:pt x="2029408" y="381389"/>
                    <a:pt x="2088891" y="351997"/>
                    <a:pt x="2111284" y="331703"/>
                  </a:cubicBezTo>
                  <a:cubicBezTo>
                    <a:pt x="2111284" y="331703"/>
                    <a:pt x="2136477" y="324705"/>
                    <a:pt x="2211355" y="333103"/>
                  </a:cubicBezTo>
                  <a:cubicBezTo>
                    <a:pt x="2285533" y="341500"/>
                    <a:pt x="2279235" y="335202"/>
                    <a:pt x="2293231" y="333803"/>
                  </a:cubicBezTo>
                  <a:cubicBezTo>
                    <a:pt x="2293231" y="333803"/>
                    <a:pt x="2317724" y="337302"/>
                    <a:pt x="2336618" y="335902"/>
                  </a:cubicBezTo>
                  <a:cubicBezTo>
                    <a:pt x="2355513" y="334502"/>
                    <a:pt x="2368809" y="339401"/>
                    <a:pt x="2377207" y="389786"/>
                  </a:cubicBezTo>
                  <a:lnTo>
                    <a:pt x="2376507" y="397484"/>
                  </a:lnTo>
                  <a:lnTo>
                    <a:pt x="2366010" y="414979"/>
                  </a:lnTo>
                  <a:lnTo>
                    <a:pt x="2366010" y="433873"/>
                  </a:lnTo>
                  <a:lnTo>
                    <a:pt x="2385604" y="417078"/>
                  </a:lnTo>
                  <a:lnTo>
                    <a:pt x="2419894" y="396784"/>
                  </a:lnTo>
                  <a:lnTo>
                    <a:pt x="2421994" y="384888"/>
                  </a:lnTo>
                  <a:cubicBezTo>
                    <a:pt x="2421994" y="384888"/>
                    <a:pt x="2412196" y="346399"/>
                    <a:pt x="2414296" y="337302"/>
                  </a:cubicBezTo>
                  <a:cubicBezTo>
                    <a:pt x="2416395" y="328204"/>
                    <a:pt x="2412196" y="314908"/>
                    <a:pt x="2403099" y="310010"/>
                  </a:cubicBezTo>
                  <a:cubicBezTo>
                    <a:pt x="2394002" y="305111"/>
                    <a:pt x="2364610" y="306511"/>
                    <a:pt x="2363211" y="298813"/>
                  </a:cubicBezTo>
                  <a:lnTo>
                    <a:pt x="2370209" y="291115"/>
                  </a:lnTo>
                  <a:cubicBezTo>
                    <a:pt x="2370209" y="291115"/>
                    <a:pt x="2382805" y="268022"/>
                    <a:pt x="2381406" y="249827"/>
                  </a:cubicBezTo>
                  <a:cubicBezTo>
                    <a:pt x="2381406" y="249827"/>
                    <a:pt x="2401699" y="198742"/>
                    <a:pt x="2427592" y="180547"/>
                  </a:cubicBezTo>
                  <a:cubicBezTo>
                    <a:pt x="2427592" y="180547"/>
                    <a:pt x="2447186" y="180547"/>
                    <a:pt x="2459083" y="178448"/>
                  </a:cubicBezTo>
                  <a:cubicBezTo>
                    <a:pt x="2470979" y="176349"/>
                    <a:pt x="2475878" y="177048"/>
                    <a:pt x="2480077" y="180547"/>
                  </a:cubicBezTo>
                  <a:cubicBezTo>
                    <a:pt x="2484276" y="184046"/>
                    <a:pt x="2500371" y="183347"/>
                    <a:pt x="2504569" y="180547"/>
                  </a:cubicBezTo>
                  <a:cubicBezTo>
                    <a:pt x="2512268" y="184046"/>
                    <a:pt x="2509468" y="179848"/>
                    <a:pt x="2509468" y="179848"/>
                  </a:cubicBezTo>
                  <a:close/>
                  <a:moveTo>
                    <a:pt x="1669013" y="163752"/>
                  </a:moveTo>
                  <a:cubicBezTo>
                    <a:pt x="1662015" y="160253"/>
                    <a:pt x="1661315" y="149056"/>
                    <a:pt x="1661315" y="149056"/>
                  </a:cubicBezTo>
                  <a:lnTo>
                    <a:pt x="1668313" y="144858"/>
                  </a:lnTo>
                  <a:cubicBezTo>
                    <a:pt x="1670413" y="151856"/>
                    <a:pt x="1686508" y="167251"/>
                    <a:pt x="1686508" y="167251"/>
                  </a:cubicBezTo>
                  <a:cubicBezTo>
                    <a:pt x="1683709" y="167251"/>
                    <a:pt x="1676011" y="166551"/>
                    <a:pt x="1669013" y="163752"/>
                  </a:cubicBezTo>
                  <a:close/>
                  <a:moveTo>
                    <a:pt x="365293" y="365294"/>
                  </a:moveTo>
                  <a:cubicBezTo>
                    <a:pt x="358295" y="361795"/>
                    <a:pt x="357596" y="350598"/>
                    <a:pt x="357596" y="350598"/>
                  </a:cubicBezTo>
                  <a:lnTo>
                    <a:pt x="364594" y="346399"/>
                  </a:lnTo>
                  <a:cubicBezTo>
                    <a:pt x="366693" y="353397"/>
                    <a:pt x="382788" y="368793"/>
                    <a:pt x="382788" y="368793"/>
                  </a:cubicBezTo>
                  <a:cubicBezTo>
                    <a:pt x="379989" y="368793"/>
                    <a:pt x="372291" y="368793"/>
                    <a:pt x="365293" y="365294"/>
                  </a:cubicBezTo>
                  <a:close/>
                  <a:moveTo>
                    <a:pt x="1099379" y="532545"/>
                  </a:moveTo>
                  <a:lnTo>
                    <a:pt x="1118973" y="538843"/>
                  </a:lnTo>
                  <a:lnTo>
                    <a:pt x="1125971" y="583630"/>
                  </a:lnTo>
                  <a:lnTo>
                    <a:pt x="1107777" y="603924"/>
                  </a:lnTo>
                  <a:lnTo>
                    <a:pt x="1110576" y="592027"/>
                  </a:lnTo>
                  <a:lnTo>
                    <a:pt x="1098680" y="547241"/>
                  </a:lnTo>
                  <a:lnTo>
                    <a:pt x="1088882" y="532545"/>
                  </a:lnTo>
                  <a:lnTo>
                    <a:pt x="1099379" y="532545"/>
                  </a:lnTo>
                  <a:close/>
                  <a:moveTo>
                    <a:pt x="2381406" y="333103"/>
                  </a:moveTo>
                  <a:lnTo>
                    <a:pt x="2401000" y="339401"/>
                  </a:lnTo>
                  <a:lnTo>
                    <a:pt x="2407998" y="384188"/>
                  </a:lnTo>
                  <a:lnTo>
                    <a:pt x="2389803" y="404482"/>
                  </a:lnTo>
                  <a:lnTo>
                    <a:pt x="2392602" y="392585"/>
                  </a:lnTo>
                  <a:lnTo>
                    <a:pt x="2380706" y="347799"/>
                  </a:lnTo>
                  <a:lnTo>
                    <a:pt x="2370909" y="333103"/>
                  </a:lnTo>
                  <a:lnTo>
                    <a:pt x="2381406" y="333103"/>
                  </a:lnTo>
                  <a:close/>
                </a:path>
              </a:pathLst>
            </a:custGeom>
            <a:grpFill/>
            <a:ln w="69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3" name="任意多边形: 形状 132">
              <a:extLst>
                <a:ext uri="{FF2B5EF4-FFF2-40B4-BE49-F238E27FC236}">
                  <a16:creationId xmlns:a16="http://schemas.microsoft.com/office/drawing/2014/main" id="{2A84E302-70CD-47B5-A4E3-707B6FA5254B}"/>
                </a:ext>
              </a:extLst>
            </p:cNvPr>
            <p:cNvSpPr/>
            <p:nvPr/>
          </p:nvSpPr>
          <p:spPr>
            <a:xfrm>
              <a:off x="4499932" y="-1379906"/>
              <a:ext cx="988869" cy="699563"/>
            </a:xfrm>
            <a:custGeom>
              <a:avLst/>
              <a:gdLst>
                <a:gd name="connsiteX0" fmla="*/ 600908 w 988869"/>
                <a:gd name="connsiteY0" fmla="*/ 618669 h 699563"/>
                <a:gd name="connsiteX1" fmla="*/ 491740 w 988869"/>
                <a:gd name="connsiteY1" fmla="*/ 638263 h 699563"/>
                <a:gd name="connsiteX2" fmla="*/ 343383 w 988869"/>
                <a:gd name="connsiteY2" fmla="*/ 658557 h 699563"/>
                <a:gd name="connsiteX3" fmla="*/ 347582 w 988869"/>
                <a:gd name="connsiteY3" fmla="*/ 671853 h 699563"/>
                <a:gd name="connsiteX4" fmla="*/ 470047 w 988869"/>
                <a:gd name="connsiteY4" fmla="*/ 651559 h 699563"/>
                <a:gd name="connsiteX5" fmla="*/ 603707 w 988869"/>
                <a:gd name="connsiteY5" fmla="*/ 628466 h 699563"/>
                <a:gd name="connsiteX6" fmla="*/ 600908 w 988869"/>
                <a:gd name="connsiteY6" fmla="*/ 618669 h 699563"/>
                <a:gd name="connsiteX7" fmla="*/ 590411 w 988869"/>
                <a:gd name="connsiteY7" fmla="*/ 577381 h 699563"/>
                <a:gd name="connsiteX8" fmla="*/ 533028 w 988869"/>
                <a:gd name="connsiteY8" fmla="*/ 587878 h 699563"/>
                <a:gd name="connsiteX9" fmla="*/ 396568 w 988869"/>
                <a:gd name="connsiteY9" fmla="*/ 613770 h 699563"/>
                <a:gd name="connsiteX10" fmla="*/ 361578 w 988869"/>
                <a:gd name="connsiteY10" fmla="*/ 619369 h 699563"/>
                <a:gd name="connsiteX11" fmla="*/ 366476 w 988869"/>
                <a:gd name="connsiteY11" fmla="*/ 636163 h 699563"/>
                <a:gd name="connsiteX12" fmla="*/ 475645 w 988869"/>
                <a:gd name="connsiteY12" fmla="*/ 617969 h 699563"/>
                <a:gd name="connsiteX13" fmla="*/ 595310 w 988869"/>
                <a:gd name="connsiteY13" fmla="*/ 596975 h 699563"/>
                <a:gd name="connsiteX14" fmla="*/ 590411 w 988869"/>
                <a:gd name="connsiteY14" fmla="*/ 577381 h 699563"/>
                <a:gd name="connsiteX15" fmla="*/ 730877 w 988869"/>
                <a:gd name="connsiteY15" fmla="*/ 269471 h 699563"/>
                <a:gd name="connsiteX16" fmla="*/ 731070 w 988869"/>
                <a:gd name="connsiteY16" fmla="*/ 269471 h 699563"/>
                <a:gd name="connsiteX17" fmla="*/ 731331 w 988869"/>
                <a:gd name="connsiteY17" fmla="*/ 269523 h 699563"/>
                <a:gd name="connsiteX18" fmla="*/ 559941 w 988869"/>
                <a:gd name="connsiteY18" fmla="*/ 123712 h 699563"/>
                <a:gd name="connsiteX19" fmla="*/ 556121 w 988869"/>
                <a:gd name="connsiteY19" fmla="*/ 125663 h 699563"/>
                <a:gd name="connsiteX20" fmla="*/ 548905 w 988869"/>
                <a:gd name="connsiteY20" fmla="*/ 138044 h 699563"/>
                <a:gd name="connsiteX21" fmla="*/ 550522 w 988869"/>
                <a:gd name="connsiteY21" fmla="*/ 137909 h 699563"/>
                <a:gd name="connsiteX22" fmla="*/ 557870 w 988869"/>
                <a:gd name="connsiteY22" fmla="*/ 129511 h 699563"/>
                <a:gd name="connsiteX23" fmla="*/ 288277 w 988869"/>
                <a:gd name="connsiteY23" fmla="*/ 172 h 699563"/>
                <a:gd name="connsiteX24" fmla="*/ 354579 w 988869"/>
                <a:gd name="connsiteY24" fmla="*/ 43437 h 699563"/>
                <a:gd name="connsiteX25" fmla="*/ 362977 w 988869"/>
                <a:gd name="connsiteY25" fmla="*/ 57432 h 699563"/>
                <a:gd name="connsiteX26" fmla="*/ 376973 w 988869"/>
                <a:gd name="connsiteY26" fmla="*/ 60931 h 699563"/>
                <a:gd name="connsiteX27" fmla="*/ 374873 w 988869"/>
                <a:gd name="connsiteY27" fmla="*/ 88223 h 699563"/>
                <a:gd name="connsiteX28" fmla="*/ 391669 w 988869"/>
                <a:gd name="connsiteY28" fmla="*/ 109917 h 699563"/>
                <a:gd name="connsiteX29" fmla="*/ 420360 w 988869"/>
                <a:gd name="connsiteY29" fmla="*/ 167300 h 699563"/>
                <a:gd name="connsiteX30" fmla="*/ 514832 w 988869"/>
                <a:gd name="connsiteY30" fmla="*/ 193193 h 699563"/>
                <a:gd name="connsiteX31" fmla="*/ 515380 w 988869"/>
                <a:gd name="connsiteY31" fmla="*/ 193286 h 699563"/>
                <a:gd name="connsiteX32" fmla="*/ 516593 w 988869"/>
                <a:gd name="connsiteY32" fmla="*/ 193236 h 699563"/>
                <a:gd name="connsiteX33" fmla="*/ 539325 w 988869"/>
                <a:gd name="connsiteY33" fmla="*/ 170799 h 699563"/>
                <a:gd name="connsiteX34" fmla="*/ 531628 w 988869"/>
                <a:gd name="connsiteY34" fmla="*/ 144907 h 699563"/>
                <a:gd name="connsiteX35" fmla="*/ 540915 w 988869"/>
                <a:gd name="connsiteY35" fmla="*/ 139771 h 699563"/>
                <a:gd name="connsiteX36" fmla="*/ 541994 w 988869"/>
                <a:gd name="connsiteY36" fmla="*/ 134891 h 699563"/>
                <a:gd name="connsiteX37" fmla="*/ 556821 w 988869"/>
                <a:gd name="connsiteY37" fmla="*/ 116215 h 699563"/>
                <a:gd name="connsiteX38" fmla="*/ 563031 w 988869"/>
                <a:gd name="connsiteY38" fmla="*/ 113985 h 699563"/>
                <a:gd name="connsiteX39" fmla="*/ 561719 w 988869"/>
                <a:gd name="connsiteY39" fmla="*/ 101694 h 699563"/>
                <a:gd name="connsiteX40" fmla="*/ 570816 w 988869"/>
                <a:gd name="connsiteY40" fmla="*/ 95921 h 699563"/>
                <a:gd name="connsiteX41" fmla="*/ 581313 w 988869"/>
                <a:gd name="connsiteY41" fmla="*/ 100120 h 699563"/>
                <a:gd name="connsiteX42" fmla="*/ 619190 w 988869"/>
                <a:gd name="connsiteY42" fmla="*/ 94084 h 699563"/>
                <a:gd name="connsiteX43" fmla="*/ 626145 w 988869"/>
                <a:gd name="connsiteY43" fmla="*/ 108377 h 699563"/>
                <a:gd name="connsiteX44" fmla="*/ 651752 w 988869"/>
                <a:gd name="connsiteY44" fmla="*/ 103553 h 699563"/>
                <a:gd name="connsiteX45" fmla="*/ 674386 w 988869"/>
                <a:gd name="connsiteY45" fmla="*/ 137209 h 699563"/>
                <a:gd name="connsiteX46" fmla="*/ 665431 w 988869"/>
                <a:gd name="connsiteY46" fmla="*/ 151948 h 699563"/>
                <a:gd name="connsiteX47" fmla="*/ 652513 w 988869"/>
                <a:gd name="connsiteY47" fmla="*/ 165842 h 699563"/>
                <a:gd name="connsiteX48" fmla="*/ 665420 w 988869"/>
                <a:gd name="connsiteY48" fmla="*/ 179295 h 699563"/>
                <a:gd name="connsiteX49" fmla="*/ 787054 w 988869"/>
                <a:gd name="connsiteY49" fmla="*/ 242179 h 699563"/>
                <a:gd name="connsiteX50" fmla="*/ 987195 w 988869"/>
                <a:gd name="connsiteY50" fmla="*/ 277168 h 699563"/>
                <a:gd name="connsiteX51" fmla="*/ 987895 w 988869"/>
                <a:gd name="connsiteY51" fmla="*/ 280667 h 699563"/>
                <a:gd name="connsiteX52" fmla="*/ 850035 w 988869"/>
                <a:gd name="connsiteY52" fmla="*/ 266671 h 699563"/>
                <a:gd name="connsiteX53" fmla="*/ 731070 w 988869"/>
                <a:gd name="connsiteY53" fmla="*/ 229582 h 699563"/>
                <a:gd name="connsiteX54" fmla="*/ 681297 w 988869"/>
                <a:gd name="connsiteY54" fmla="*/ 202378 h 699563"/>
                <a:gd name="connsiteX55" fmla="*/ 646603 w 988869"/>
                <a:gd name="connsiteY55" fmla="*/ 171595 h 699563"/>
                <a:gd name="connsiteX56" fmla="*/ 636499 w 988869"/>
                <a:gd name="connsiteY56" fmla="*/ 180903 h 699563"/>
                <a:gd name="connsiteX57" fmla="*/ 630299 w 988869"/>
                <a:gd name="connsiteY57" fmla="*/ 186195 h 699563"/>
                <a:gd name="connsiteX58" fmla="*/ 630299 w 988869"/>
                <a:gd name="connsiteY58" fmla="*/ 213487 h 699563"/>
                <a:gd name="connsiteX59" fmla="*/ 596709 w 988869"/>
                <a:gd name="connsiteY59" fmla="*/ 220485 h 699563"/>
                <a:gd name="connsiteX60" fmla="*/ 574315 w 988869"/>
                <a:gd name="connsiteY60" fmla="*/ 247777 h 699563"/>
                <a:gd name="connsiteX61" fmla="*/ 546499 w 988869"/>
                <a:gd name="connsiteY61" fmla="*/ 262746 h 699563"/>
                <a:gd name="connsiteX62" fmla="*/ 526363 w 988869"/>
                <a:gd name="connsiteY62" fmla="*/ 263422 h 699563"/>
                <a:gd name="connsiteX63" fmla="*/ 494539 w 988869"/>
                <a:gd name="connsiteY63" fmla="*/ 254775 h 699563"/>
                <a:gd name="connsiteX64" fmla="*/ 520781 w 988869"/>
                <a:gd name="connsiteY64" fmla="*/ 263610 h 699563"/>
                <a:gd name="connsiteX65" fmla="*/ 526363 w 988869"/>
                <a:gd name="connsiteY65" fmla="*/ 263422 h 699563"/>
                <a:gd name="connsiteX66" fmla="*/ 537258 w 988869"/>
                <a:gd name="connsiteY66" fmla="*/ 266383 h 699563"/>
                <a:gd name="connsiteX67" fmla="*/ 659014 w 988869"/>
                <a:gd name="connsiteY67" fmla="*/ 402162 h 699563"/>
                <a:gd name="connsiteX68" fmla="*/ 659071 w 988869"/>
                <a:gd name="connsiteY68" fmla="*/ 402323 h 699563"/>
                <a:gd name="connsiteX69" fmla="*/ 682872 w 988869"/>
                <a:gd name="connsiteY69" fmla="*/ 395084 h 699563"/>
                <a:gd name="connsiteX70" fmla="*/ 733869 w 988869"/>
                <a:gd name="connsiteY70" fmla="*/ 355545 h 699563"/>
                <a:gd name="connsiteX71" fmla="*/ 740867 w 988869"/>
                <a:gd name="connsiteY71" fmla="*/ 347148 h 699563"/>
                <a:gd name="connsiteX72" fmla="*/ 744366 w 988869"/>
                <a:gd name="connsiteY72" fmla="*/ 342249 h 699563"/>
                <a:gd name="connsiteX73" fmla="*/ 733170 w 988869"/>
                <a:gd name="connsiteY73" fmla="*/ 309359 h 699563"/>
                <a:gd name="connsiteX74" fmla="*/ 733170 w 988869"/>
                <a:gd name="connsiteY74" fmla="*/ 310059 h 699563"/>
                <a:gd name="connsiteX75" fmla="*/ 715675 w 988869"/>
                <a:gd name="connsiteY75" fmla="*/ 334552 h 699563"/>
                <a:gd name="connsiteX76" fmla="*/ 686283 w 988869"/>
                <a:gd name="connsiteY76" fmla="*/ 317057 h 699563"/>
                <a:gd name="connsiteX77" fmla="*/ 688383 w 988869"/>
                <a:gd name="connsiteY77" fmla="*/ 282067 h 699563"/>
                <a:gd name="connsiteX78" fmla="*/ 724072 w 988869"/>
                <a:gd name="connsiteY78" fmla="*/ 268771 h 699563"/>
                <a:gd name="connsiteX79" fmla="*/ 724772 w 988869"/>
                <a:gd name="connsiteY79" fmla="*/ 268771 h 699563"/>
                <a:gd name="connsiteX80" fmla="*/ 730877 w 988869"/>
                <a:gd name="connsiteY80" fmla="*/ 269471 h 699563"/>
                <a:gd name="connsiteX81" fmla="*/ 729671 w 988869"/>
                <a:gd name="connsiteY81" fmla="*/ 269471 h 699563"/>
                <a:gd name="connsiteX82" fmla="*/ 734569 w 988869"/>
                <a:gd name="connsiteY82" fmla="*/ 270170 h 699563"/>
                <a:gd name="connsiteX83" fmla="*/ 731331 w 988869"/>
                <a:gd name="connsiteY83" fmla="*/ 269523 h 699563"/>
                <a:gd name="connsiteX84" fmla="*/ 741179 w 988869"/>
                <a:gd name="connsiteY84" fmla="*/ 270652 h 699563"/>
                <a:gd name="connsiteX85" fmla="*/ 746892 w 988869"/>
                <a:gd name="connsiteY85" fmla="*/ 271308 h 699563"/>
                <a:gd name="connsiteX86" fmla="*/ 798951 w 988869"/>
                <a:gd name="connsiteY86" fmla="*/ 311458 h 699563"/>
                <a:gd name="connsiteX87" fmla="*/ 834640 w 988869"/>
                <a:gd name="connsiteY87" fmla="*/ 404531 h 699563"/>
                <a:gd name="connsiteX88" fmla="*/ 794052 w 988869"/>
                <a:gd name="connsiteY88" fmla="*/ 504602 h 699563"/>
                <a:gd name="connsiteX89" fmla="*/ 683484 w 988869"/>
                <a:gd name="connsiteY89" fmla="*/ 562685 h 699563"/>
                <a:gd name="connsiteX90" fmla="*/ 631699 w 988869"/>
                <a:gd name="connsiteY90" fmla="*/ 571783 h 699563"/>
                <a:gd name="connsiteX91" fmla="*/ 628900 w 988869"/>
                <a:gd name="connsiteY91" fmla="*/ 592776 h 699563"/>
                <a:gd name="connsiteX92" fmla="*/ 773058 w 988869"/>
                <a:gd name="connsiteY92" fmla="*/ 554987 h 699563"/>
                <a:gd name="connsiteX93" fmla="*/ 840238 w 988869"/>
                <a:gd name="connsiteY93" fmla="*/ 493405 h 699563"/>
                <a:gd name="connsiteX94" fmla="*/ 847236 w 988869"/>
                <a:gd name="connsiteY94" fmla="*/ 391935 h 699563"/>
                <a:gd name="connsiteX95" fmla="*/ 847236 w 988869"/>
                <a:gd name="connsiteY95" fmla="*/ 391235 h 699563"/>
                <a:gd name="connsiteX96" fmla="*/ 855634 w 988869"/>
                <a:gd name="connsiteY96" fmla="*/ 386337 h 699563"/>
                <a:gd name="connsiteX97" fmla="*/ 875228 w 988869"/>
                <a:gd name="connsiteY97" fmla="*/ 419227 h 699563"/>
                <a:gd name="connsiteX98" fmla="*/ 863332 w 988869"/>
                <a:gd name="connsiteY98" fmla="*/ 512300 h 699563"/>
                <a:gd name="connsiteX99" fmla="*/ 862632 w 988869"/>
                <a:gd name="connsiteY99" fmla="*/ 512300 h 699563"/>
                <a:gd name="connsiteX100" fmla="*/ 710776 w 988869"/>
                <a:gd name="connsiteY100" fmla="*/ 599074 h 699563"/>
                <a:gd name="connsiteX101" fmla="*/ 631000 w 988869"/>
                <a:gd name="connsiteY101" fmla="*/ 613770 h 699563"/>
                <a:gd name="connsiteX102" fmla="*/ 633799 w 988869"/>
                <a:gd name="connsiteY102" fmla="*/ 623567 h 699563"/>
                <a:gd name="connsiteX103" fmla="*/ 801750 w 988869"/>
                <a:gd name="connsiteY103" fmla="*/ 580180 h 699563"/>
                <a:gd name="connsiteX104" fmla="*/ 877327 w 988869"/>
                <a:gd name="connsiteY104" fmla="*/ 510900 h 699563"/>
                <a:gd name="connsiteX105" fmla="*/ 885025 w 988869"/>
                <a:gd name="connsiteY105" fmla="*/ 396834 h 699563"/>
                <a:gd name="connsiteX106" fmla="*/ 885025 w 988869"/>
                <a:gd name="connsiteY106" fmla="*/ 396134 h 699563"/>
                <a:gd name="connsiteX107" fmla="*/ 894822 w 988869"/>
                <a:gd name="connsiteY107" fmla="*/ 391235 h 699563"/>
                <a:gd name="connsiteX108" fmla="*/ 916516 w 988869"/>
                <a:gd name="connsiteY108" fmla="*/ 428324 h 699563"/>
                <a:gd name="connsiteX109" fmla="*/ 903920 w 988869"/>
                <a:gd name="connsiteY109" fmla="*/ 532594 h 699563"/>
                <a:gd name="connsiteX110" fmla="*/ 903220 w 988869"/>
                <a:gd name="connsiteY110" fmla="*/ 532594 h 699563"/>
                <a:gd name="connsiteX111" fmla="*/ 733170 w 988869"/>
                <a:gd name="connsiteY111" fmla="*/ 629866 h 699563"/>
                <a:gd name="connsiteX112" fmla="*/ 638697 w 988869"/>
                <a:gd name="connsiteY112" fmla="*/ 647360 h 699563"/>
                <a:gd name="connsiteX113" fmla="*/ 486841 w 988869"/>
                <a:gd name="connsiteY113" fmla="*/ 674652 h 699563"/>
                <a:gd name="connsiteX114" fmla="*/ 281801 w 988869"/>
                <a:gd name="connsiteY114" fmla="*/ 699145 h 699563"/>
                <a:gd name="connsiteX115" fmla="*/ 136943 w 988869"/>
                <a:gd name="connsiteY115" fmla="*/ 673953 h 699563"/>
                <a:gd name="connsiteX116" fmla="*/ 136943 w 988869"/>
                <a:gd name="connsiteY116" fmla="*/ 673253 h 699563"/>
                <a:gd name="connsiteX117" fmla="*/ 136943 w 988869"/>
                <a:gd name="connsiteY117" fmla="*/ 669054 h 699563"/>
                <a:gd name="connsiteX118" fmla="*/ 186629 w 988869"/>
                <a:gd name="connsiteY118" fmla="*/ 676052 h 699563"/>
                <a:gd name="connsiteX119" fmla="*/ 313992 w 988869"/>
                <a:gd name="connsiteY119" fmla="*/ 675352 h 699563"/>
                <a:gd name="connsiteX120" fmla="*/ 309093 w 988869"/>
                <a:gd name="connsiteY120" fmla="*/ 659957 h 699563"/>
                <a:gd name="connsiteX121" fmla="*/ 307694 w 988869"/>
                <a:gd name="connsiteY121" fmla="*/ 659957 h 699563"/>
                <a:gd name="connsiteX122" fmla="*/ 178232 w 988869"/>
                <a:gd name="connsiteY122" fmla="*/ 637563 h 699563"/>
                <a:gd name="connsiteX123" fmla="*/ 178232 w 988869"/>
                <a:gd name="connsiteY123" fmla="*/ 636863 h 699563"/>
                <a:gd name="connsiteX124" fmla="*/ 178232 w 988869"/>
                <a:gd name="connsiteY124" fmla="*/ 633365 h 699563"/>
                <a:gd name="connsiteX125" fmla="*/ 222319 w 988869"/>
                <a:gd name="connsiteY125" fmla="*/ 639662 h 699563"/>
                <a:gd name="connsiteX126" fmla="*/ 306294 w 988869"/>
                <a:gd name="connsiteY126" fmla="*/ 641762 h 699563"/>
                <a:gd name="connsiteX127" fmla="*/ 306294 w 988869"/>
                <a:gd name="connsiteY127" fmla="*/ 638963 h 699563"/>
                <a:gd name="connsiteX128" fmla="*/ 306994 w 988869"/>
                <a:gd name="connsiteY128" fmla="*/ 620768 h 699563"/>
                <a:gd name="connsiteX129" fmla="*/ 264306 w 988869"/>
                <a:gd name="connsiteY129" fmla="*/ 615870 h 699563"/>
                <a:gd name="connsiteX130" fmla="*/ 165635 w 988869"/>
                <a:gd name="connsiteY130" fmla="*/ 557787 h 699563"/>
                <a:gd name="connsiteX131" fmla="*/ 108952 w 988869"/>
                <a:gd name="connsiteY131" fmla="*/ 461915 h 699563"/>
                <a:gd name="connsiteX132" fmla="*/ 63465 w 988869"/>
                <a:gd name="connsiteY132" fmla="*/ 376539 h 699563"/>
                <a:gd name="connsiteX133" fmla="*/ 55767 w 988869"/>
                <a:gd name="connsiteY133" fmla="*/ 386337 h 699563"/>
                <a:gd name="connsiteX134" fmla="*/ 10281 w 988869"/>
                <a:gd name="connsiteY134" fmla="*/ 379339 h 699563"/>
                <a:gd name="connsiteX135" fmla="*/ 3982 w 988869"/>
                <a:gd name="connsiteY135" fmla="*/ 333852 h 699563"/>
                <a:gd name="connsiteX136" fmla="*/ 67664 w 988869"/>
                <a:gd name="connsiteY136" fmla="*/ 274369 h 699563"/>
                <a:gd name="connsiteX137" fmla="*/ 176132 w 988869"/>
                <a:gd name="connsiteY137" fmla="*/ 260373 h 699563"/>
                <a:gd name="connsiteX138" fmla="*/ 221236 w 988869"/>
                <a:gd name="connsiteY138" fmla="*/ 267885 h 699563"/>
                <a:gd name="connsiteX139" fmla="*/ 230309 w 988869"/>
                <a:gd name="connsiteY139" fmla="*/ 270831 h 699563"/>
                <a:gd name="connsiteX140" fmla="*/ 226516 w 988869"/>
                <a:gd name="connsiteY140" fmla="*/ 268071 h 699563"/>
                <a:gd name="connsiteX141" fmla="*/ 266405 w 988869"/>
                <a:gd name="connsiteY141" fmla="*/ 198791 h 699563"/>
                <a:gd name="connsiteX142" fmla="*/ 259407 w 988869"/>
                <a:gd name="connsiteY142" fmla="*/ 180596 h 699563"/>
                <a:gd name="connsiteX143" fmla="*/ 251009 w 988869"/>
                <a:gd name="connsiteY143" fmla="*/ 180596 h 699563"/>
                <a:gd name="connsiteX144" fmla="*/ 253109 w 988869"/>
                <a:gd name="connsiteY144" fmla="*/ 151905 h 699563"/>
                <a:gd name="connsiteX145" fmla="*/ 240512 w 988869"/>
                <a:gd name="connsiteY145" fmla="*/ 151905 h 699563"/>
                <a:gd name="connsiteX146" fmla="*/ 240512 w 988869"/>
                <a:gd name="connsiteY146" fmla="*/ 131611 h 699563"/>
                <a:gd name="connsiteX147" fmla="*/ 217419 w 988869"/>
                <a:gd name="connsiteY147" fmla="*/ 91023 h 699563"/>
                <a:gd name="connsiteX148" fmla="*/ 188728 w 988869"/>
                <a:gd name="connsiteY148" fmla="*/ 116915 h 699563"/>
                <a:gd name="connsiteX149" fmla="*/ 178930 w 988869"/>
                <a:gd name="connsiteY149" fmla="*/ 139308 h 699563"/>
                <a:gd name="connsiteX150" fmla="*/ 144641 w 988869"/>
                <a:gd name="connsiteY150" fmla="*/ 107118 h 699563"/>
                <a:gd name="connsiteX151" fmla="*/ 176831 w 988869"/>
                <a:gd name="connsiteY151" fmla="*/ 100120 h 699563"/>
                <a:gd name="connsiteX152" fmla="*/ 206922 w 988869"/>
                <a:gd name="connsiteY152" fmla="*/ 57432 h 699563"/>
                <a:gd name="connsiteX153" fmla="*/ 266405 w 988869"/>
                <a:gd name="connsiteY153" fmla="*/ 4948 h 699563"/>
                <a:gd name="connsiteX154" fmla="*/ 288277 w 988869"/>
                <a:gd name="connsiteY154" fmla="*/ 172 h 699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</a:cxnLst>
              <a:rect l="l" t="t" r="r" b="b"/>
              <a:pathLst>
                <a:path w="988869" h="699563">
                  <a:moveTo>
                    <a:pt x="600908" y="618669"/>
                  </a:moveTo>
                  <a:cubicBezTo>
                    <a:pt x="564519" y="624967"/>
                    <a:pt x="528130" y="631965"/>
                    <a:pt x="491740" y="638263"/>
                  </a:cubicBezTo>
                  <a:cubicBezTo>
                    <a:pt x="442754" y="646660"/>
                    <a:pt x="393069" y="655058"/>
                    <a:pt x="343383" y="658557"/>
                  </a:cubicBezTo>
                  <a:cubicBezTo>
                    <a:pt x="344783" y="662756"/>
                    <a:pt x="346183" y="667654"/>
                    <a:pt x="347582" y="671853"/>
                  </a:cubicBezTo>
                  <a:cubicBezTo>
                    <a:pt x="388870" y="666255"/>
                    <a:pt x="429458" y="658557"/>
                    <a:pt x="470047" y="651559"/>
                  </a:cubicBezTo>
                  <a:cubicBezTo>
                    <a:pt x="514833" y="643861"/>
                    <a:pt x="558920" y="636163"/>
                    <a:pt x="603707" y="628466"/>
                  </a:cubicBezTo>
                  <a:cubicBezTo>
                    <a:pt x="602308" y="624967"/>
                    <a:pt x="600908" y="622168"/>
                    <a:pt x="600908" y="618669"/>
                  </a:cubicBezTo>
                  <a:close/>
                  <a:moveTo>
                    <a:pt x="590411" y="577381"/>
                  </a:moveTo>
                  <a:cubicBezTo>
                    <a:pt x="570817" y="580880"/>
                    <a:pt x="551922" y="584379"/>
                    <a:pt x="533028" y="587878"/>
                  </a:cubicBezTo>
                  <a:cubicBezTo>
                    <a:pt x="487541" y="595575"/>
                    <a:pt x="442055" y="606072"/>
                    <a:pt x="396568" y="613770"/>
                  </a:cubicBezTo>
                  <a:cubicBezTo>
                    <a:pt x="384671" y="615870"/>
                    <a:pt x="372775" y="617969"/>
                    <a:pt x="361578" y="619369"/>
                  </a:cubicBezTo>
                  <a:cubicBezTo>
                    <a:pt x="362977" y="624967"/>
                    <a:pt x="364377" y="630565"/>
                    <a:pt x="366476" y="636163"/>
                  </a:cubicBezTo>
                  <a:cubicBezTo>
                    <a:pt x="402866" y="631265"/>
                    <a:pt x="439255" y="624267"/>
                    <a:pt x="475645" y="617969"/>
                  </a:cubicBezTo>
                  <a:cubicBezTo>
                    <a:pt x="515533" y="610971"/>
                    <a:pt x="555421" y="603973"/>
                    <a:pt x="595310" y="596975"/>
                  </a:cubicBezTo>
                  <a:cubicBezTo>
                    <a:pt x="592511" y="590677"/>
                    <a:pt x="591111" y="584379"/>
                    <a:pt x="590411" y="577381"/>
                  </a:cubicBezTo>
                  <a:close/>
                  <a:moveTo>
                    <a:pt x="730877" y="269471"/>
                  </a:moveTo>
                  <a:lnTo>
                    <a:pt x="731070" y="269471"/>
                  </a:lnTo>
                  <a:lnTo>
                    <a:pt x="731331" y="269523"/>
                  </a:lnTo>
                  <a:close/>
                  <a:moveTo>
                    <a:pt x="559941" y="123712"/>
                  </a:moveTo>
                  <a:lnTo>
                    <a:pt x="556121" y="125663"/>
                  </a:lnTo>
                  <a:lnTo>
                    <a:pt x="548905" y="138044"/>
                  </a:lnTo>
                  <a:lnTo>
                    <a:pt x="550522" y="137909"/>
                  </a:lnTo>
                  <a:cubicBezTo>
                    <a:pt x="550522" y="137909"/>
                    <a:pt x="554371" y="134235"/>
                    <a:pt x="557870" y="129511"/>
                  </a:cubicBezTo>
                  <a:close/>
                  <a:moveTo>
                    <a:pt x="288277" y="172"/>
                  </a:moveTo>
                  <a:cubicBezTo>
                    <a:pt x="335292" y="-3177"/>
                    <a:pt x="354579" y="43437"/>
                    <a:pt x="354579" y="43437"/>
                  </a:cubicBezTo>
                  <a:lnTo>
                    <a:pt x="362977" y="57432"/>
                  </a:lnTo>
                  <a:cubicBezTo>
                    <a:pt x="362977" y="57432"/>
                    <a:pt x="368575" y="49035"/>
                    <a:pt x="376973" y="60931"/>
                  </a:cubicBezTo>
                  <a:cubicBezTo>
                    <a:pt x="385370" y="72828"/>
                    <a:pt x="374873" y="88223"/>
                    <a:pt x="374873" y="88223"/>
                  </a:cubicBezTo>
                  <a:cubicBezTo>
                    <a:pt x="398667" y="88223"/>
                    <a:pt x="391669" y="109917"/>
                    <a:pt x="391669" y="109917"/>
                  </a:cubicBezTo>
                  <a:cubicBezTo>
                    <a:pt x="411962" y="112716"/>
                    <a:pt x="420360" y="167300"/>
                    <a:pt x="420360" y="167300"/>
                  </a:cubicBezTo>
                  <a:cubicBezTo>
                    <a:pt x="457449" y="156103"/>
                    <a:pt x="491040" y="179897"/>
                    <a:pt x="514832" y="193193"/>
                  </a:cubicBezTo>
                  <a:lnTo>
                    <a:pt x="515380" y="193286"/>
                  </a:lnTo>
                  <a:lnTo>
                    <a:pt x="516593" y="193236"/>
                  </a:lnTo>
                  <a:cubicBezTo>
                    <a:pt x="530666" y="187725"/>
                    <a:pt x="539325" y="170799"/>
                    <a:pt x="539325" y="170799"/>
                  </a:cubicBezTo>
                  <a:cubicBezTo>
                    <a:pt x="539325" y="170799"/>
                    <a:pt x="525329" y="152604"/>
                    <a:pt x="531628" y="144907"/>
                  </a:cubicBezTo>
                  <a:lnTo>
                    <a:pt x="540915" y="139771"/>
                  </a:lnTo>
                  <a:lnTo>
                    <a:pt x="541994" y="134891"/>
                  </a:lnTo>
                  <a:cubicBezTo>
                    <a:pt x="545274" y="127718"/>
                    <a:pt x="550173" y="121289"/>
                    <a:pt x="556821" y="116215"/>
                  </a:cubicBezTo>
                  <a:lnTo>
                    <a:pt x="563031" y="113985"/>
                  </a:lnTo>
                  <a:lnTo>
                    <a:pt x="561719" y="101694"/>
                  </a:lnTo>
                  <a:cubicBezTo>
                    <a:pt x="562594" y="97670"/>
                    <a:pt x="565218" y="94871"/>
                    <a:pt x="570816" y="95921"/>
                  </a:cubicBezTo>
                  <a:cubicBezTo>
                    <a:pt x="582013" y="98020"/>
                    <a:pt x="581313" y="100120"/>
                    <a:pt x="581313" y="100120"/>
                  </a:cubicBezTo>
                  <a:cubicBezTo>
                    <a:pt x="598808" y="88923"/>
                    <a:pt x="611230" y="89098"/>
                    <a:pt x="619190" y="94084"/>
                  </a:cubicBezTo>
                  <a:lnTo>
                    <a:pt x="626145" y="108377"/>
                  </a:lnTo>
                  <a:lnTo>
                    <a:pt x="651752" y="103553"/>
                  </a:lnTo>
                  <a:cubicBezTo>
                    <a:pt x="672681" y="105324"/>
                    <a:pt x="678061" y="124613"/>
                    <a:pt x="674386" y="137209"/>
                  </a:cubicBezTo>
                  <a:cubicBezTo>
                    <a:pt x="673162" y="141408"/>
                    <a:pt x="669794" y="146569"/>
                    <a:pt x="665431" y="151948"/>
                  </a:cubicBezTo>
                  <a:lnTo>
                    <a:pt x="652513" y="165842"/>
                  </a:lnTo>
                  <a:lnTo>
                    <a:pt x="665420" y="179295"/>
                  </a:lnTo>
                  <a:cubicBezTo>
                    <a:pt x="700060" y="209113"/>
                    <a:pt x="741392" y="228008"/>
                    <a:pt x="787054" y="242179"/>
                  </a:cubicBezTo>
                  <a:cubicBezTo>
                    <a:pt x="848636" y="261073"/>
                    <a:pt x="922814" y="285566"/>
                    <a:pt x="987195" y="277168"/>
                  </a:cubicBezTo>
                  <a:cubicBezTo>
                    <a:pt x="989294" y="277168"/>
                    <a:pt x="989294" y="279968"/>
                    <a:pt x="987895" y="280667"/>
                  </a:cubicBezTo>
                  <a:cubicBezTo>
                    <a:pt x="944508" y="295363"/>
                    <a:pt x="893423" y="276469"/>
                    <a:pt x="850035" y="266671"/>
                  </a:cubicBezTo>
                  <a:cubicBezTo>
                    <a:pt x="810147" y="257574"/>
                    <a:pt x="768859" y="247077"/>
                    <a:pt x="731070" y="229582"/>
                  </a:cubicBezTo>
                  <a:cubicBezTo>
                    <a:pt x="713925" y="221534"/>
                    <a:pt x="696955" y="212787"/>
                    <a:pt x="681297" y="202378"/>
                  </a:cubicBezTo>
                  <a:lnTo>
                    <a:pt x="646603" y="171595"/>
                  </a:lnTo>
                  <a:lnTo>
                    <a:pt x="636499" y="180903"/>
                  </a:lnTo>
                  <a:cubicBezTo>
                    <a:pt x="632749" y="184183"/>
                    <a:pt x="630299" y="186195"/>
                    <a:pt x="630299" y="186195"/>
                  </a:cubicBezTo>
                  <a:cubicBezTo>
                    <a:pt x="630299" y="186195"/>
                    <a:pt x="643595" y="199491"/>
                    <a:pt x="630299" y="213487"/>
                  </a:cubicBezTo>
                  <a:cubicBezTo>
                    <a:pt x="617003" y="227483"/>
                    <a:pt x="596709" y="220485"/>
                    <a:pt x="596709" y="220485"/>
                  </a:cubicBezTo>
                  <a:cubicBezTo>
                    <a:pt x="596709" y="220485"/>
                    <a:pt x="589011" y="234481"/>
                    <a:pt x="574315" y="247777"/>
                  </a:cubicBezTo>
                  <a:cubicBezTo>
                    <a:pt x="565218" y="255999"/>
                    <a:pt x="555683" y="260548"/>
                    <a:pt x="546499" y="262746"/>
                  </a:cubicBezTo>
                  <a:lnTo>
                    <a:pt x="526363" y="263422"/>
                  </a:lnTo>
                  <a:lnTo>
                    <a:pt x="494539" y="254775"/>
                  </a:lnTo>
                  <a:cubicBezTo>
                    <a:pt x="494539" y="254775"/>
                    <a:pt x="505386" y="261248"/>
                    <a:pt x="520781" y="263610"/>
                  </a:cubicBezTo>
                  <a:lnTo>
                    <a:pt x="526363" y="263422"/>
                  </a:lnTo>
                  <a:lnTo>
                    <a:pt x="537258" y="266383"/>
                  </a:lnTo>
                  <a:cubicBezTo>
                    <a:pt x="615386" y="298702"/>
                    <a:pt x="650559" y="379684"/>
                    <a:pt x="659014" y="402162"/>
                  </a:cubicBezTo>
                  <a:lnTo>
                    <a:pt x="659071" y="402323"/>
                  </a:lnTo>
                  <a:lnTo>
                    <a:pt x="682872" y="395084"/>
                  </a:lnTo>
                  <a:cubicBezTo>
                    <a:pt x="702029" y="385112"/>
                    <a:pt x="719524" y="371641"/>
                    <a:pt x="733869" y="355545"/>
                  </a:cubicBezTo>
                  <a:cubicBezTo>
                    <a:pt x="735969" y="352746"/>
                    <a:pt x="738768" y="349947"/>
                    <a:pt x="740867" y="347148"/>
                  </a:cubicBezTo>
                  <a:cubicBezTo>
                    <a:pt x="742267" y="345748"/>
                    <a:pt x="742967" y="343649"/>
                    <a:pt x="744366" y="342249"/>
                  </a:cubicBezTo>
                  <a:cubicBezTo>
                    <a:pt x="742267" y="331053"/>
                    <a:pt x="738068" y="319856"/>
                    <a:pt x="733170" y="309359"/>
                  </a:cubicBezTo>
                  <a:cubicBezTo>
                    <a:pt x="733170" y="309359"/>
                    <a:pt x="733170" y="310059"/>
                    <a:pt x="733170" y="310059"/>
                  </a:cubicBezTo>
                  <a:cubicBezTo>
                    <a:pt x="733869" y="321955"/>
                    <a:pt x="727571" y="331752"/>
                    <a:pt x="715675" y="334552"/>
                  </a:cubicBezTo>
                  <a:cubicBezTo>
                    <a:pt x="703079" y="338051"/>
                    <a:pt x="691882" y="327554"/>
                    <a:pt x="686283" y="317057"/>
                  </a:cubicBezTo>
                  <a:cubicBezTo>
                    <a:pt x="680685" y="306560"/>
                    <a:pt x="679985" y="291164"/>
                    <a:pt x="688383" y="282067"/>
                  </a:cubicBezTo>
                  <a:cubicBezTo>
                    <a:pt x="698180" y="271570"/>
                    <a:pt x="710076" y="265272"/>
                    <a:pt x="724072" y="268771"/>
                  </a:cubicBezTo>
                  <a:cubicBezTo>
                    <a:pt x="724072" y="268771"/>
                    <a:pt x="724772" y="268771"/>
                    <a:pt x="724772" y="268771"/>
                  </a:cubicBezTo>
                  <a:lnTo>
                    <a:pt x="730877" y="269471"/>
                  </a:lnTo>
                  <a:lnTo>
                    <a:pt x="729671" y="269471"/>
                  </a:lnTo>
                  <a:cubicBezTo>
                    <a:pt x="731770" y="269471"/>
                    <a:pt x="733170" y="270170"/>
                    <a:pt x="734569" y="270170"/>
                  </a:cubicBezTo>
                  <a:lnTo>
                    <a:pt x="731331" y="269523"/>
                  </a:lnTo>
                  <a:lnTo>
                    <a:pt x="741179" y="270652"/>
                  </a:lnTo>
                  <a:lnTo>
                    <a:pt x="746892" y="271308"/>
                  </a:lnTo>
                  <a:cubicBezTo>
                    <a:pt x="767985" y="277606"/>
                    <a:pt x="785830" y="294138"/>
                    <a:pt x="798951" y="311458"/>
                  </a:cubicBezTo>
                  <a:cubicBezTo>
                    <a:pt x="818545" y="337351"/>
                    <a:pt x="832541" y="371641"/>
                    <a:pt x="834640" y="404531"/>
                  </a:cubicBezTo>
                  <a:cubicBezTo>
                    <a:pt x="836739" y="440921"/>
                    <a:pt x="818545" y="478709"/>
                    <a:pt x="794052" y="504602"/>
                  </a:cubicBezTo>
                  <a:cubicBezTo>
                    <a:pt x="764660" y="536093"/>
                    <a:pt x="726172" y="554987"/>
                    <a:pt x="683484" y="562685"/>
                  </a:cubicBezTo>
                  <a:cubicBezTo>
                    <a:pt x="665989" y="565484"/>
                    <a:pt x="649194" y="568983"/>
                    <a:pt x="631699" y="571783"/>
                  </a:cubicBezTo>
                  <a:cubicBezTo>
                    <a:pt x="629600" y="578781"/>
                    <a:pt x="628900" y="585778"/>
                    <a:pt x="628900" y="592776"/>
                  </a:cubicBezTo>
                  <a:cubicBezTo>
                    <a:pt x="677886" y="584379"/>
                    <a:pt x="728271" y="576681"/>
                    <a:pt x="773058" y="554987"/>
                  </a:cubicBezTo>
                  <a:cubicBezTo>
                    <a:pt x="800350" y="541691"/>
                    <a:pt x="826242" y="521397"/>
                    <a:pt x="840238" y="493405"/>
                  </a:cubicBezTo>
                  <a:cubicBezTo>
                    <a:pt x="856334" y="462614"/>
                    <a:pt x="854934" y="425525"/>
                    <a:pt x="847236" y="391935"/>
                  </a:cubicBezTo>
                  <a:cubicBezTo>
                    <a:pt x="847236" y="391235"/>
                    <a:pt x="847236" y="391235"/>
                    <a:pt x="847236" y="391235"/>
                  </a:cubicBezTo>
                  <a:cubicBezTo>
                    <a:pt x="845837" y="384937"/>
                    <a:pt x="850036" y="383537"/>
                    <a:pt x="855634" y="386337"/>
                  </a:cubicBezTo>
                  <a:cubicBezTo>
                    <a:pt x="867531" y="391935"/>
                    <a:pt x="872429" y="407331"/>
                    <a:pt x="875228" y="419227"/>
                  </a:cubicBezTo>
                  <a:cubicBezTo>
                    <a:pt x="882226" y="448618"/>
                    <a:pt x="881526" y="487107"/>
                    <a:pt x="863332" y="512300"/>
                  </a:cubicBezTo>
                  <a:cubicBezTo>
                    <a:pt x="863332" y="513000"/>
                    <a:pt x="862632" y="512300"/>
                    <a:pt x="862632" y="512300"/>
                  </a:cubicBezTo>
                  <a:cubicBezTo>
                    <a:pt x="831841" y="564085"/>
                    <a:pt x="766760" y="586478"/>
                    <a:pt x="710776" y="599074"/>
                  </a:cubicBezTo>
                  <a:cubicBezTo>
                    <a:pt x="684184" y="605373"/>
                    <a:pt x="657592" y="608872"/>
                    <a:pt x="631000" y="613770"/>
                  </a:cubicBezTo>
                  <a:cubicBezTo>
                    <a:pt x="631699" y="617269"/>
                    <a:pt x="632399" y="620068"/>
                    <a:pt x="633799" y="623567"/>
                  </a:cubicBezTo>
                  <a:cubicBezTo>
                    <a:pt x="690482" y="613770"/>
                    <a:pt x="749265" y="605373"/>
                    <a:pt x="801750" y="580180"/>
                  </a:cubicBezTo>
                  <a:cubicBezTo>
                    <a:pt x="833240" y="564785"/>
                    <a:pt x="861232" y="542391"/>
                    <a:pt x="877327" y="510900"/>
                  </a:cubicBezTo>
                  <a:cubicBezTo>
                    <a:pt x="895522" y="475910"/>
                    <a:pt x="893423" y="433923"/>
                    <a:pt x="885025" y="396834"/>
                  </a:cubicBezTo>
                  <a:cubicBezTo>
                    <a:pt x="885025" y="396134"/>
                    <a:pt x="885025" y="396134"/>
                    <a:pt x="885025" y="396134"/>
                  </a:cubicBezTo>
                  <a:cubicBezTo>
                    <a:pt x="883626" y="389836"/>
                    <a:pt x="888524" y="388436"/>
                    <a:pt x="894822" y="391235"/>
                  </a:cubicBezTo>
                  <a:cubicBezTo>
                    <a:pt x="908119" y="397533"/>
                    <a:pt x="913017" y="415028"/>
                    <a:pt x="916516" y="428324"/>
                  </a:cubicBezTo>
                  <a:cubicBezTo>
                    <a:pt x="924914" y="461214"/>
                    <a:pt x="924214" y="503902"/>
                    <a:pt x="903920" y="532594"/>
                  </a:cubicBezTo>
                  <a:cubicBezTo>
                    <a:pt x="903920" y="533294"/>
                    <a:pt x="903220" y="532594"/>
                    <a:pt x="903220" y="532594"/>
                  </a:cubicBezTo>
                  <a:cubicBezTo>
                    <a:pt x="868230" y="590677"/>
                    <a:pt x="796151" y="615170"/>
                    <a:pt x="733170" y="629866"/>
                  </a:cubicBezTo>
                  <a:cubicBezTo>
                    <a:pt x="701679" y="636863"/>
                    <a:pt x="670188" y="641762"/>
                    <a:pt x="638697" y="647360"/>
                  </a:cubicBezTo>
                  <a:cubicBezTo>
                    <a:pt x="588312" y="656458"/>
                    <a:pt x="537227" y="665555"/>
                    <a:pt x="486841" y="674652"/>
                  </a:cubicBezTo>
                  <a:cubicBezTo>
                    <a:pt x="418961" y="685849"/>
                    <a:pt x="350381" y="697046"/>
                    <a:pt x="281801" y="699145"/>
                  </a:cubicBezTo>
                  <a:cubicBezTo>
                    <a:pt x="233515" y="700545"/>
                    <a:pt x="179631" y="699845"/>
                    <a:pt x="136943" y="673953"/>
                  </a:cubicBezTo>
                  <a:cubicBezTo>
                    <a:pt x="136943" y="673953"/>
                    <a:pt x="136943" y="673253"/>
                    <a:pt x="136943" y="673253"/>
                  </a:cubicBezTo>
                  <a:cubicBezTo>
                    <a:pt x="134844" y="671153"/>
                    <a:pt x="132045" y="669054"/>
                    <a:pt x="136943" y="669054"/>
                  </a:cubicBezTo>
                  <a:cubicBezTo>
                    <a:pt x="153739" y="669054"/>
                    <a:pt x="170534" y="673953"/>
                    <a:pt x="186629" y="676052"/>
                  </a:cubicBezTo>
                  <a:cubicBezTo>
                    <a:pt x="229317" y="682350"/>
                    <a:pt x="271304" y="680251"/>
                    <a:pt x="313992" y="675352"/>
                  </a:cubicBezTo>
                  <a:cubicBezTo>
                    <a:pt x="311892" y="670454"/>
                    <a:pt x="310493" y="665555"/>
                    <a:pt x="309093" y="659957"/>
                  </a:cubicBezTo>
                  <a:cubicBezTo>
                    <a:pt x="308393" y="659957"/>
                    <a:pt x="308393" y="659957"/>
                    <a:pt x="307694" y="659957"/>
                  </a:cubicBezTo>
                  <a:cubicBezTo>
                    <a:pt x="264306" y="661356"/>
                    <a:pt x="216020" y="660656"/>
                    <a:pt x="178232" y="637563"/>
                  </a:cubicBezTo>
                  <a:cubicBezTo>
                    <a:pt x="178232" y="636863"/>
                    <a:pt x="178232" y="636863"/>
                    <a:pt x="178232" y="636863"/>
                  </a:cubicBezTo>
                  <a:cubicBezTo>
                    <a:pt x="176132" y="635464"/>
                    <a:pt x="174033" y="633365"/>
                    <a:pt x="178232" y="633365"/>
                  </a:cubicBezTo>
                  <a:cubicBezTo>
                    <a:pt x="192927" y="633365"/>
                    <a:pt x="208323" y="637563"/>
                    <a:pt x="222319" y="639662"/>
                  </a:cubicBezTo>
                  <a:cubicBezTo>
                    <a:pt x="250310" y="643861"/>
                    <a:pt x="278302" y="643861"/>
                    <a:pt x="306294" y="641762"/>
                  </a:cubicBezTo>
                  <a:cubicBezTo>
                    <a:pt x="306294" y="640362"/>
                    <a:pt x="306294" y="639662"/>
                    <a:pt x="306294" y="638963"/>
                  </a:cubicBezTo>
                  <a:cubicBezTo>
                    <a:pt x="306294" y="632664"/>
                    <a:pt x="306294" y="627066"/>
                    <a:pt x="306994" y="620768"/>
                  </a:cubicBezTo>
                  <a:cubicBezTo>
                    <a:pt x="292998" y="620068"/>
                    <a:pt x="278302" y="618669"/>
                    <a:pt x="264306" y="615870"/>
                  </a:cubicBezTo>
                  <a:cubicBezTo>
                    <a:pt x="226517" y="608172"/>
                    <a:pt x="190828" y="586478"/>
                    <a:pt x="165635" y="557787"/>
                  </a:cubicBezTo>
                  <a:cubicBezTo>
                    <a:pt x="140442" y="529795"/>
                    <a:pt x="125747" y="494805"/>
                    <a:pt x="108952" y="461915"/>
                  </a:cubicBezTo>
                  <a:cubicBezTo>
                    <a:pt x="94256" y="433223"/>
                    <a:pt x="79560" y="404531"/>
                    <a:pt x="63465" y="376539"/>
                  </a:cubicBezTo>
                  <a:cubicBezTo>
                    <a:pt x="62065" y="380738"/>
                    <a:pt x="59266" y="383537"/>
                    <a:pt x="55767" y="386337"/>
                  </a:cubicBezTo>
                  <a:cubicBezTo>
                    <a:pt x="41071" y="397533"/>
                    <a:pt x="20777" y="392635"/>
                    <a:pt x="10281" y="379339"/>
                  </a:cubicBezTo>
                  <a:cubicBezTo>
                    <a:pt x="483" y="366742"/>
                    <a:pt x="-3715" y="346448"/>
                    <a:pt x="3982" y="333852"/>
                  </a:cubicBezTo>
                  <a:cubicBezTo>
                    <a:pt x="13080" y="304460"/>
                    <a:pt x="41071" y="285566"/>
                    <a:pt x="67664" y="274369"/>
                  </a:cubicBezTo>
                  <a:cubicBezTo>
                    <a:pt x="101254" y="259673"/>
                    <a:pt x="139743" y="258274"/>
                    <a:pt x="176132" y="260373"/>
                  </a:cubicBezTo>
                  <a:cubicBezTo>
                    <a:pt x="191528" y="261423"/>
                    <a:pt x="206748" y="264178"/>
                    <a:pt x="221236" y="267885"/>
                  </a:cubicBezTo>
                  <a:lnTo>
                    <a:pt x="230309" y="270831"/>
                  </a:lnTo>
                  <a:lnTo>
                    <a:pt x="226516" y="268071"/>
                  </a:lnTo>
                  <a:cubicBezTo>
                    <a:pt x="237013" y="237980"/>
                    <a:pt x="266405" y="198791"/>
                    <a:pt x="266405" y="198791"/>
                  </a:cubicBezTo>
                  <a:lnTo>
                    <a:pt x="259407" y="180596"/>
                  </a:lnTo>
                  <a:lnTo>
                    <a:pt x="251009" y="180596"/>
                  </a:lnTo>
                  <a:lnTo>
                    <a:pt x="253109" y="151905"/>
                  </a:lnTo>
                  <a:lnTo>
                    <a:pt x="240512" y="151905"/>
                  </a:lnTo>
                  <a:cubicBezTo>
                    <a:pt x="225117" y="147006"/>
                    <a:pt x="240512" y="131611"/>
                    <a:pt x="240512" y="131611"/>
                  </a:cubicBezTo>
                  <a:cubicBezTo>
                    <a:pt x="228616" y="129511"/>
                    <a:pt x="217419" y="91023"/>
                    <a:pt x="217419" y="91023"/>
                  </a:cubicBezTo>
                  <a:cubicBezTo>
                    <a:pt x="204123" y="91722"/>
                    <a:pt x="188728" y="116915"/>
                    <a:pt x="188728" y="116915"/>
                  </a:cubicBezTo>
                  <a:cubicBezTo>
                    <a:pt x="188728" y="116915"/>
                    <a:pt x="194326" y="127412"/>
                    <a:pt x="178930" y="139308"/>
                  </a:cubicBezTo>
                  <a:cubicBezTo>
                    <a:pt x="163535" y="151205"/>
                    <a:pt x="127845" y="132310"/>
                    <a:pt x="144641" y="107118"/>
                  </a:cubicBezTo>
                  <a:cubicBezTo>
                    <a:pt x="161436" y="81925"/>
                    <a:pt x="176831" y="100120"/>
                    <a:pt x="176831" y="100120"/>
                  </a:cubicBezTo>
                  <a:cubicBezTo>
                    <a:pt x="188028" y="91722"/>
                    <a:pt x="202024" y="77726"/>
                    <a:pt x="206922" y="57432"/>
                  </a:cubicBezTo>
                  <a:cubicBezTo>
                    <a:pt x="211821" y="37138"/>
                    <a:pt x="219518" y="21743"/>
                    <a:pt x="266405" y="4948"/>
                  </a:cubicBezTo>
                  <a:cubicBezTo>
                    <a:pt x="274278" y="2149"/>
                    <a:pt x="281560" y="651"/>
                    <a:pt x="288277" y="172"/>
                  </a:cubicBezTo>
                  <a:close/>
                </a:path>
              </a:pathLst>
            </a:custGeom>
            <a:grpFill/>
            <a:ln w="69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sp>
        <p:nvSpPr>
          <p:cNvPr id="134" name="地形3">
            <a:extLst>
              <a:ext uri="{FF2B5EF4-FFF2-40B4-BE49-F238E27FC236}">
                <a16:creationId xmlns:a16="http://schemas.microsoft.com/office/drawing/2014/main" id="{32AED0E3-8932-4EEA-A4C9-0106BF303492}"/>
              </a:ext>
            </a:extLst>
          </p:cNvPr>
          <p:cNvSpPr/>
          <p:nvPr userDrawn="1"/>
        </p:nvSpPr>
        <p:spPr>
          <a:xfrm>
            <a:off x="-17518" y="5715000"/>
            <a:ext cx="12196818" cy="1143000"/>
          </a:xfrm>
          <a:custGeom>
            <a:avLst/>
            <a:gdLst>
              <a:gd name="connsiteX0" fmla="*/ 0 w 12192000"/>
              <a:gd name="connsiteY0" fmla="*/ 0 h 2311400"/>
              <a:gd name="connsiteX1" fmla="*/ 12192000 w 12192000"/>
              <a:gd name="connsiteY1" fmla="*/ 1676400 h 2311400"/>
              <a:gd name="connsiteX2" fmla="*/ 12192000 w 12192000"/>
              <a:gd name="connsiteY2" fmla="*/ 2311400 h 2311400"/>
              <a:gd name="connsiteX3" fmla="*/ 12700 w 12192000"/>
              <a:gd name="connsiteY3" fmla="*/ 2311400 h 2311400"/>
              <a:gd name="connsiteX4" fmla="*/ 0 w 12192000"/>
              <a:gd name="connsiteY4" fmla="*/ 0 h 2311400"/>
              <a:gd name="connsiteX0" fmla="*/ 0 w 12192000"/>
              <a:gd name="connsiteY0" fmla="*/ 0 h 2311400"/>
              <a:gd name="connsiteX1" fmla="*/ 12192000 w 12192000"/>
              <a:gd name="connsiteY1" fmla="*/ 1676400 h 2311400"/>
              <a:gd name="connsiteX2" fmla="*/ 12192000 w 12192000"/>
              <a:gd name="connsiteY2" fmla="*/ 2311400 h 2311400"/>
              <a:gd name="connsiteX3" fmla="*/ 12700 w 12192000"/>
              <a:gd name="connsiteY3" fmla="*/ 2311400 h 2311400"/>
              <a:gd name="connsiteX4" fmla="*/ 0 w 12192000"/>
              <a:gd name="connsiteY4" fmla="*/ 0 h 2311400"/>
              <a:gd name="connsiteX0" fmla="*/ 0 w 12192000"/>
              <a:gd name="connsiteY0" fmla="*/ 0 h 2311400"/>
              <a:gd name="connsiteX1" fmla="*/ 12192000 w 12192000"/>
              <a:gd name="connsiteY1" fmla="*/ 1676400 h 2311400"/>
              <a:gd name="connsiteX2" fmla="*/ 12192000 w 12192000"/>
              <a:gd name="connsiteY2" fmla="*/ 2311400 h 2311400"/>
              <a:gd name="connsiteX3" fmla="*/ 12700 w 12192000"/>
              <a:gd name="connsiteY3" fmla="*/ 2311400 h 2311400"/>
              <a:gd name="connsiteX4" fmla="*/ 0 w 12192000"/>
              <a:gd name="connsiteY4" fmla="*/ 0 h 2311400"/>
              <a:gd name="connsiteX0" fmla="*/ 0 w 12192000"/>
              <a:gd name="connsiteY0" fmla="*/ 0 h 2311400"/>
              <a:gd name="connsiteX1" fmla="*/ 12192000 w 12192000"/>
              <a:gd name="connsiteY1" fmla="*/ 1676400 h 2311400"/>
              <a:gd name="connsiteX2" fmla="*/ 12192000 w 12192000"/>
              <a:gd name="connsiteY2" fmla="*/ 2311400 h 2311400"/>
              <a:gd name="connsiteX3" fmla="*/ 12700 w 12192000"/>
              <a:gd name="connsiteY3" fmla="*/ 2311400 h 2311400"/>
              <a:gd name="connsiteX4" fmla="*/ 0 w 12192000"/>
              <a:gd name="connsiteY4" fmla="*/ 0 h 2311400"/>
              <a:gd name="connsiteX0" fmla="*/ 0 w 12192000"/>
              <a:gd name="connsiteY0" fmla="*/ 0 h 2311400"/>
              <a:gd name="connsiteX1" fmla="*/ 12192000 w 12192000"/>
              <a:gd name="connsiteY1" fmla="*/ 1676400 h 2311400"/>
              <a:gd name="connsiteX2" fmla="*/ 12192000 w 12192000"/>
              <a:gd name="connsiteY2" fmla="*/ 2311400 h 2311400"/>
              <a:gd name="connsiteX3" fmla="*/ 12700 w 12192000"/>
              <a:gd name="connsiteY3" fmla="*/ 2311400 h 2311400"/>
              <a:gd name="connsiteX4" fmla="*/ 0 w 12192000"/>
              <a:gd name="connsiteY4" fmla="*/ 0 h 2311400"/>
              <a:gd name="connsiteX0" fmla="*/ 0 w 12192000"/>
              <a:gd name="connsiteY0" fmla="*/ 982 h 2312382"/>
              <a:gd name="connsiteX1" fmla="*/ 12192000 w 12192000"/>
              <a:gd name="connsiteY1" fmla="*/ 1677382 h 2312382"/>
              <a:gd name="connsiteX2" fmla="*/ 12192000 w 12192000"/>
              <a:gd name="connsiteY2" fmla="*/ 2312382 h 2312382"/>
              <a:gd name="connsiteX3" fmla="*/ 12700 w 12192000"/>
              <a:gd name="connsiteY3" fmla="*/ 2312382 h 2312382"/>
              <a:gd name="connsiteX4" fmla="*/ 0 w 12192000"/>
              <a:gd name="connsiteY4" fmla="*/ 982 h 2312382"/>
              <a:gd name="connsiteX0" fmla="*/ 0 w 12192000"/>
              <a:gd name="connsiteY0" fmla="*/ 982 h 2312382"/>
              <a:gd name="connsiteX1" fmla="*/ 12192000 w 12192000"/>
              <a:gd name="connsiteY1" fmla="*/ 1677382 h 2312382"/>
              <a:gd name="connsiteX2" fmla="*/ 12192000 w 12192000"/>
              <a:gd name="connsiteY2" fmla="*/ 2312382 h 2312382"/>
              <a:gd name="connsiteX3" fmla="*/ 5072 w 12192000"/>
              <a:gd name="connsiteY3" fmla="*/ 2312382 h 2312382"/>
              <a:gd name="connsiteX4" fmla="*/ 0 w 12192000"/>
              <a:gd name="connsiteY4" fmla="*/ 982 h 23123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192000" h="2312382">
                <a:moveTo>
                  <a:pt x="0" y="982"/>
                </a:moveTo>
                <a:cubicBezTo>
                  <a:pt x="2298554" y="-37118"/>
                  <a:pt x="8953500" y="1042382"/>
                  <a:pt x="12192000" y="1677382"/>
                </a:cubicBezTo>
                <a:lnTo>
                  <a:pt x="12192000" y="2312382"/>
                </a:lnTo>
                <a:lnTo>
                  <a:pt x="5072" y="2312382"/>
                </a:lnTo>
                <a:cubicBezTo>
                  <a:pt x="839" y="1541915"/>
                  <a:pt x="4233" y="771449"/>
                  <a:pt x="0" y="982"/>
                </a:cubicBezTo>
                <a:close/>
              </a:path>
            </a:pathLst>
          </a:custGeom>
          <a:gradFill>
            <a:gsLst>
              <a:gs pos="0">
                <a:schemeClr val="bg1"/>
              </a:gs>
              <a:gs pos="100000">
                <a:schemeClr val="bg1">
                  <a:lumMod val="85000"/>
                </a:schemeClr>
              </a:gs>
            </a:gsLst>
            <a:lin ang="5400000" scaled="0"/>
          </a:gradFill>
          <a:ln>
            <a:noFill/>
          </a:ln>
          <a:effectLst>
            <a:outerShdw blurRad="127000" dist="63500" dir="16200000" rotWithShape="0">
              <a:schemeClr val="bg2">
                <a:lumMod val="75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/>
          </a:p>
        </p:txBody>
      </p:sp>
      <p:grpSp>
        <p:nvGrpSpPr>
          <p:cNvPr id="135" name="tree">
            <a:extLst>
              <a:ext uri="{FF2B5EF4-FFF2-40B4-BE49-F238E27FC236}">
                <a16:creationId xmlns:a16="http://schemas.microsoft.com/office/drawing/2014/main" id="{136556C2-E369-469D-BB9C-0CE27A62FA17}"/>
              </a:ext>
            </a:extLst>
          </p:cNvPr>
          <p:cNvGrpSpPr/>
          <p:nvPr userDrawn="1"/>
        </p:nvGrpSpPr>
        <p:grpSpPr>
          <a:xfrm>
            <a:off x="3014453" y="5494168"/>
            <a:ext cx="542624" cy="751947"/>
            <a:chOff x="834619" y="4419432"/>
            <a:chExt cx="845353" cy="1171457"/>
          </a:xfrm>
          <a:effectLst>
            <a:outerShdw blurRad="63500" dist="63500" dir="16200000" rotWithShape="0">
              <a:prstClr val="black">
                <a:alpha val="40000"/>
              </a:prstClr>
            </a:outerShdw>
          </a:effectLst>
        </p:grpSpPr>
        <p:sp>
          <p:nvSpPr>
            <p:cNvPr id="136" name="任意多边形: 形状 135">
              <a:extLst>
                <a:ext uri="{FF2B5EF4-FFF2-40B4-BE49-F238E27FC236}">
                  <a16:creationId xmlns:a16="http://schemas.microsoft.com/office/drawing/2014/main" id="{8F761A57-BEE5-4BC2-A92F-ADAA4C22E662}"/>
                </a:ext>
              </a:extLst>
            </p:cNvPr>
            <p:cNvSpPr/>
            <p:nvPr/>
          </p:nvSpPr>
          <p:spPr>
            <a:xfrm>
              <a:off x="1250298" y="5429910"/>
              <a:ext cx="48285" cy="160979"/>
            </a:xfrm>
            <a:custGeom>
              <a:avLst/>
              <a:gdLst>
                <a:gd name="connsiteX0" fmla="*/ 7698 w 48285"/>
                <a:gd name="connsiteY0" fmla="*/ 727 h 160979"/>
                <a:gd name="connsiteX1" fmla="*/ 0 w 48285"/>
                <a:gd name="connsiteY1" fmla="*/ 160980 h 160979"/>
                <a:gd name="connsiteX2" fmla="*/ 48286 w 48285"/>
                <a:gd name="connsiteY2" fmla="*/ 160980 h 160979"/>
                <a:gd name="connsiteX3" fmla="*/ 41288 w 48285"/>
                <a:gd name="connsiteY3" fmla="*/ 727 h 160979"/>
                <a:gd name="connsiteX4" fmla="*/ 7698 w 48285"/>
                <a:gd name="connsiteY4" fmla="*/ 727 h 160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285" h="160979">
                  <a:moveTo>
                    <a:pt x="7698" y="727"/>
                  </a:moveTo>
                  <a:cubicBezTo>
                    <a:pt x="6998" y="-12570"/>
                    <a:pt x="0" y="160980"/>
                    <a:pt x="0" y="160980"/>
                  </a:cubicBezTo>
                  <a:lnTo>
                    <a:pt x="48286" y="160980"/>
                  </a:lnTo>
                  <a:lnTo>
                    <a:pt x="41288" y="727"/>
                  </a:lnTo>
                  <a:lnTo>
                    <a:pt x="7698" y="727"/>
                  </a:lnTo>
                  <a:close/>
                </a:path>
              </a:pathLst>
            </a:custGeom>
            <a:solidFill>
              <a:schemeClr val="accent3">
                <a:lumMod val="50000"/>
              </a:schemeClr>
            </a:solidFill>
            <a:ln w="69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7" name="任意多边形: 形状 136">
              <a:extLst>
                <a:ext uri="{FF2B5EF4-FFF2-40B4-BE49-F238E27FC236}">
                  <a16:creationId xmlns:a16="http://schemas.microsoft.com/office/drawing/2014/main" id="{4ECA0034-98AB-4111-98B4-C9EE8F3FFF21}"/>
                </a:ext>
              </a:extLst>
            </p:cNvPr>
            <p:cNvSpPr/>
            <p:nvPr/>
          </p:nvSpPr>
          <p:spPr>
            <a:xfrm>
              <a:off x="834619" y="4419432"/>
              <a:ext cx="845353" cy="1094048"/>
            </a:xfrm>
            <a:custGeom>
              <a:avLst/>
              <a:gdLst>
                <a:gd name="connsiteX0" fmla="*/ 0 w 845353"/>
                <a:gd name="connsiteY0" fmla="*/ 1023102 h 1094048"/>
                <a:gd name="connsiteX1" fmla="*/ 240030 w 845353"/>
                <a:gd name="connsiteY1" fmla="*/ 1041296 h 1094048"/>
                <a:gd name="connsiteX2" fmla="*/ 211338 w 845353"/>
                <a:gd name="connsiteY2" fmla="*/ 1086084 h 1094048"/>
                <a:gd name="connsiteX3" fmla="*/ 447170 w 845353"/>
                <a:gd name="connsiteY3" fmla="*/ 1039197 h 1094048"/>
                <a:gd name="connsiteX4" fmla="*/ 669705 w 845353"/>
                <a:gd name="connsiteY4" fmla="*/ 1075587 h 1094048"/>
                <a:gd name="connsiteX5" fmla="*/ 631916 w 845353"/>
                <a:gd name="connsiteY5" fmla="*/ 1045495 h 1094048"/>
                <a:gd name="connsiteX6" fmla="*/ 845354 w 845353"/>
                <a:gd name="connsiteY6" fmla="*/ 1028700 h 1094048"/>
                <a:gd name="connsiteX7" fmla="*/ 629117 w 845353"/>
                <a:gd name="connsiteY7" fmla="*/ 774674 h 1094048"/>
                <a:gd name="connsiteX8" fmla="*/ 754380 w 845353"/>
                <a:gd name="connsiteY8" fmla="*/ 798467 h 1094048"/>
                <a:gd name="connsiteX9" fmla="*/ 607423 w 845353"/>
                <a:gd name="connsiteY9" fmla="*/ 581530 h 1094048"/>
                <a:gd name="connsiteX10" fmla="*/ 686500 w 845353"/>
                <a:gd name="connsiteY10" fmla="*/ 589228 h 1094048"/>
                <a:gd name="connsiteX11" fmla="*/ 546541 w 845353"/>
                <a:gd name="connsiteY11" fmla="*/ 352697 h 1094048"/>
                <a:gd name="connsiteX12" fmla="*/ 648711 w 845353"/>
                <a:gd name="connsiteY12" fmla="*/ 376490 h 1094048"/>
                <a:gd name="connsiteX13" fmla="*/ 428975 w 845353"/>
                <a:gd name="connsiteY13" fmla="*/ 2100 h 1094048"/>
                <a:gd name="connsiteX14" fmla="*/ 421277 w 845353"/>
                <a:gd name="connsiteY14" fmla="*/ 2100 h 1094048"/>
                <a:gd name="connsiteX15" fmla="*/ 201541 w 845353"/>
                <a:gd name="connsiteY15" fmla="*/ 376490 h 1094048"/>
                <a:gd name="connsiteX16" fmla="*/ 303711 w 845353"/>
                <a:gd name="connsiteY16" fmla="*/ 352697 h 1094048"/>
                <a:gd name="connsiteX17" fmla="*/ 163752 w 845353"/>
                <a:gd name="connsiteY17" fmla="*/ 589228 h 1094048"/>
                <a:gd name="connsiteX18" fmla="*/ 242829 w 845353"/>
                <a:gd name="connsiteY18" fmla="*/ 581530 h 1094048"/>
                <a:gd name="connsiteX19" fmla="*/ 95872 w 845353"/>
                <a:gd name="connsiteY19" fmla="*/ 798467 h 1094048"/>
                <a:gd name="connsiteX20" fmla="*/ 221135 w 845353"/>
                <a:gd name="connsiteY20" fmla="*/ 774674 h 1094048"/>
                <a:gd name="connsiteX21" fmla="*/ 5598 w 845353"/>
                <a:gd name="connsiteY21" fmla="*/ 1028700 h 1094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845353" h="1094048">
                  <a:moveTo>
                    <a:pt x="0" y="1023102"/>
                  </a:moveTo>
                  <a:cubicBezTo>
                    <a:pt x="68580" y="1062290"/>
                    <a:pt x="166551" y="1050394"/>
                    <a:pt x="240030" y="1041296"/>
                  </a:cubicBezTo>
                  <a:cubicBezTo>
                    <a:pt x="239330" y="1058791"/>
                    <a:pt x="216937" y="1074887"/>
                    <a:pt x="211338" y="1086084"/>
                  </a:cubicBezTo>
                  <a:cubicBezTo>
                    <a:pt x="256825" y="1104278"/>
                    <a:pt x="398884" y="1092382"/>
                    <a:pt x="447170" y="1039197"/>
                  </a:cubicBezTo>
                  <a:cubicBezTo>
                    <a:pt x="495456" y="1082585"/>
                    <a:pt x="606023" y="1089583"/>
                    <a:pt x="669705" y="1075587"/>
                  </a:cubicBezTo>
                  <a:cubicBezTo>
                    <a:pt x="654309" y="1068589"/>
                    <a:pt x="639613" y="1059491"/>
                    <a:pt x="631916" y="1045495"/>
                  </a:cubicBezTo>
                  <a:cubicBezTo>
                    <a:pt x="694897" y="1045495"/>
                    <a:pt x="785171" y="1048994"/>
                    <a:pt x="845354" y="1028700"/>
                  </a:cubicBezTo>
                  <a:cubicBezTo>
                    <a:pt x="780972" y="939126"/>
                    <a:pt x="694198" y="863548"/>
                    <a:pt x="629117" y="774674"/>
                  </a:cubicBezTo>
                  <a:cubicBezTo>
                    <a:pt x="673904" y="783772"/>
                    <a:pt x="712392" y="794968"/>
                    <a:pt x="754380" y="798467"/>
                  </a:cubicBezTo>
                  <a:cubicBezTo>
                    <a:pt x="704695" y="743184"/>
                    <a:pt x="626317" y="657108"/>
                    <a:pt x="607423" y="581530"/>
                  </a:cubicBezTo>
                  <a:cubicBezTo>
                    <a:pt x="636814" y="592027"/>
                    <a:pt x="665506" y="589228"/>
                    <a:pt x="686500" y="589228"/>
                  </a:cubicBezTo>
                  <a:cubicBezTo>
                    <a:pt x="633315" y="517149"/>
                    <a:pt x="584330" y="431074"/>
                    <a:pt x="546541" y="352697"/>
                  </a:cubicBezTo>
                  <a:cubicBezTo>
                    <a:pt x="573133" y="366693"/>
                    <a:pt x="618620" y="379989"/>
                    <a:pt x="648711" y="376490"/>
                  </a:cubicBezTo>
                  <a:cubicBezTo>
                    <a:pt x="546541" y="251927"/>
                    <a:pt x="474462" y="136460"/>
                    <a:pt x="428975" y="2100"/>
                  </a:cubicBezTo>
                  <a:cubicBezTo>
                    <a:pt x="427575" y="-700"/>
                    <a:pt x="422677" y="-700"/>
                    <a:pt x="421277" y="2100"/>
                  </a:cubicBezTo>
                  <a:cubicBezTo>
                    <a:pt x="375790" y="135760"/>
                    <a:pt x="303711" y="251927"/>
                    <a:pt x="201541" y="376490"/>
                  </a:cubicBezTo>
                  <a:cubicBezTo>
                    <a:pt x="231632" y="379989"/>
                    <a:pt x="277119" y="365993"/>
                    <a:pt x="303711" y="352697"/>
                  </a:cubicBezTo>
                  <a:cubicBezTo>
                    <a:pt x="265922" y="431774"/>
                    <a:pt x="216237" y="517149"/>
                    <a:pt x="163752" y="589228"/>
                  </a:cubicBezTo>
                  <a:cubicBezTo>
                    <a:pt x="184746" y="589228"/>
                    <a:pt x="212738" y="592027"/>
                    <a:pt x="242829" y="581530"/>
                  </a:cubicBezTo>
                  <a:cubicBezTo>
                    <a:pt x="223935" y="657108"/>
                    <a:pt x="145558" y="743184"/>
                    <a:pt x="95872" y="798467"/>
                  </a:cubicBezTo>
                  <a:cubicBezTo>
                    <a:pt x="137860" y="794968"/>
                    <a:pt x="176349" y="783772"/>
                    <a:pt x="221135" y="774674"/>
                  </a:cubicBezTo>
                  <a:cubicBezTo>
                    <a:pt x="156754" y="864248"/>
                    <a:pt x="69980" y="939826"/>
                    <a:pt x="5598" y="1028700"/>
                  </a:cubicBezTo>
                </a:path>
              </a:pathLst>
            </a:custGeom>
            <a:gradFill>
              <a:gsLst>
                <a:gs pos="75000">
                  <a:schemeClr val="accent1">
                    <a:lumMod val="75000"/>
                  </a:schemeClr>
                </a:gs>
                <a:gs pos="25000">
                  <a:schemeClr val="accent1"/>
                </a:gs>
              </a:gsLst>
              <a:lin ang="9000000" scaled="0"/>
            </a:gradFill>
            <a:ln w="69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sp>
        <p:nvSpPr>
          <p:cNvPr id="138" name="地形2">
            <a:extLst>
              <a:ext uri="{FF2B5EF4-FFF2-40B4-BE49-F238E27FC236}">
                <a16:creationId xmlns:a16="http://schemas.microsoft.com/office/drawing/2014/main" id="{A1FF2718-92DF-4806-81CA-A36B78F897CD}"/>
              </a:ext>
            </a:extLst>
          </p:cNvPr>
          <p:cNvSpPr/>
          <p:nvPr userDrawn="1"/>
        </p:nvSpPr>
        <p:spPr>
          <a:xfrm>
            <a:off x="0" y="5505450"/>
            <a:ext cx="12194540" cy="1352550"/>
          </a:xfrm>
          <a:custGeom>
            <a:avLst/>
            <a:gdLst>
              <a:gd name="connsiteX0" fmla="*/ 12179300 w 12179300"/>
              <a:gd name="connsiteY0" fmla="*/ 0 h 2311400"/>
              <a:gd name="connsiteX1" fmla="*/ 12179300 w 12179300"/>
              <a:gd name="connsiteY1" fmla="*/ 2311400 h 2311400"/>
              <a:gd name="connsiteX2" fmla="*/ 0 w 12179300"/>
              <a:gd name="connsiteY2" fmla="*/ 2311400 h 2311400"/>
              <a:gd name="connsiteX3" fmla="*/ 0 w 12179300"/>
              <a:gd name="connsiteY3" fmla="*/ 1981200 h 2311400"/>
              <a:gd name="connsiteX4" fmla="*/ 12179300 w 12179300"/>
              <a:gd name="connsiteY4" fmla="*/ 0 h 2311400"/>
              <a:gd name="connsiteX0" fmla="*/ 12179300 w 12179300"/>
              <a:gd name="connsiteY0" fmla="*/ 0 h 2311400"/>
              <a:gd name="connsiteX1" fmla="*/ 12179300 w 12179300"/>
              <a:gd name="connsiteY1" fmla="*/ 2311400 h 2311400"/>
              <a:gd name="connsiteX2" fmla="*/ 0 w 12179300"/>
              <a:gd name="connsiteY2" fmla="*/ 2311400 h 2311400"/>
              <a:gd name="connsiteX3" fmla="*/ 0 w 12179300"/>
              <a:gd name="connsiteY3" fmla="*/ 1981200 h 2311400"/>
              <a:gd name="connsiteX4" fmla="*/ 12179300 w 12179300"/>
              <a:gd name="connsiteY4" fmla="*/ 0 h 2311400"/>
              <a:gd name="connsiteX0" fmla="*/ 12179300 w 12179300"/>
              <a:gd name="connsiteY0" fmla="*/ 0 h 2311400"/>
              <a:gd name="connsiteX1" fmla="*/ 12179300 w 12179300"/>
              <a:gd name="connsiteY1" fmla="*/ 2311400 h 2311400"/>
              <a:gd name="connsiteX2" fmla="*/ 0 w 12179300"/>
              <a:gd name="connsiteY2" fmla="*/ 2311400 h 2311400"/>
              <a:gd name="connsiteX3" fmla="*/ 0 w 12179300"/>
              <a:gd name="connsiteY3" fmla="*/ 1981200 h 2311400"/>
              <a:gd name="connsiteX4" fmla="*/ 12179300 w 12179300"/>
              <a:gd name="connsiteY4" fmla="*/ 0 h 2311400"/>
              <a:gd name="connsiteX0" fmla="*/ 12179300 w 12179300"/>
              <a:gd name="connsiteY0" fmla="*/ 0 h 2311400"/>
              <a:gd name="connsiteX1" fmla="*/ 12179300 w 12179300"/>
              <a:gd name="connsiteY1" fmla="*/ 2311400 h 2311400"/>
              <a:gd name="connsiteX2" fmla="*/ 0 w 12179300"/>
              <a:gd name="connsiteY2" fmla="*/ 2311400 h 2311400"/>
              <a:gd name="connsiteX3" fmla="*/ 0 w 12179300"/>
              <a:gd name="connsiteY3" fmla="*/ 1981200 h 2311400"/>
              <a:gd name="connsiteX4" fmla="*/ 12179300 w 12179300"/>
              <a:gd name="connsiteY4" fmla="*/ 0 h 2311400"/>
              <a:gd name="connsiteX0" fmla="*/ 12179300 w 12179300"/>
              <a:gd name="connsiteY0" fmla="*/ 0 h 2311400"/>
              <a:gd name="connsiteX1" fmla="*/ 12179300 w 12179300"/>
              <a:gd name="connsiteY1" fmla="*/ 2311400 h 2311400"/>
              <a:gd name="connsiteX2" fmla="*/ 0 w 12179300"/>
              <a:gd name="connsiteY2" fmla="*/ 2311400 h 2311400"/>
              <a:gd name="connsiteX3" fmla="*/ 0 w 12179300"/>
              <a:gd name="connsiteY3" fmla="*/ 1981200 h 2311400"/>
              <a:gd name="connsiteX4" fmla="*/ 12179300 w 12179300"/>
              <a:gd name="connsiteY4" fmla="*/ 0 h 2311400"/>
              <a:gd name="connsiteX0" fmla="*/ 12186920 w 12186920"/>
              <a:gd name="connsiteY0" fmla="*/ 0 h 2323108"/>
              <a:gd name="connsiteX1" fmla="*/ 12179300 w 12186920"/>
              <a:gd name="connsiteY1" fmla="*/ 2323108 h 2323108"/>
              <a:gd name="connsiteX2" fmla="*/ 0 w 12186920"/>
              <a:gd name="connsiteY2" fmla="*/ 2323108 h 2323108"/>
              <a:gd name="connsiteX3" fmla="*/ 0 w 12186920"/>
              <a:gd name="connsiteY3" fmla="*/ 1992908 h 2323108"/>
              <a:gd name="connsiteX4" fmla="*/ 12186920 w 12186920"/>
              <a:gd name="connsiteY4" fmla="*/ 0 h 2323108"/>
              <a:gd name="connsiteX0" fmla="*/ 12186920 w 12186920"/>
              <a:gd name="connsiteY0" fmla="*/ 0 h 2323108"/>
              <a:gd name="connsiteX1" fmla="*/ 11965940 w 12186920"/>
              <a:gd name="connsiteY1" fmla="*/ 2264567 h 2323108"/>
              <a:gd name="connsiteX2" fmla="*/ 0 w 12186920"/>
              <a:gd name="connsiteY2" fmla="*/ 2323108 h 2323108"/>
              <a:gd name="connsiteX3" fmla="*/ 0 w 12186920"/>
              <a:gd name="connsiteY3" fmla="*/ 1992908 h 2323108"/>
              <a:gd name="connsiteX4" fmla="*/ 12186920 w 12186920"/>
              <a:gd name="connsiteY4" fmla="*/ 0 h 2323108"/>
              <a:gd name="connsiteX0" fmla="*/ 12186920 w 12194540"/>
              <a:gd name="connsiteY0" fmla="*/ 0 h 2323108"/>
              <a:gd name="connsiteX1" fmla="*/ 12194540 w 12194540"/>
              <a:gd name="connsiteY1" fmla="*/ 2323108 h 2323108"/>
              <a:gd name="connsiteX2" fmla="*/ 0 w 12194540"/>
              <a:gd name="connsiteY2" fmla="*/ 2323108 h 2323108"/>
              <a:gd name="connsiteX3" fmla="*/ 0 w 12194540"/>
              <a:gd name="connsiteY3" fmla="*/ 1992908 h 2323108"/>
              <a:gd name="connsiteX4" fmla="*/ 12186920 w 12194540"/>
              <a:gd name="connsiteY4" fmla="*/ 0 h 2323108"/>
              <a:gd name="connsiteX0" fmla="*/ 12194540 w 12194540"/>
              <a:gd name="connsiteY0" fmla="*/ 0 h 2323108"/>
              <a:gd name="connsiteX1" fmla="*/ 12194540 w 12194540"/>
              <a:gd name="connsiteY1" fmla="*/ 2323108 h 2323108"/>
              <a:gd name="connsiteX2" fmla="*/ 0 w 12194540"/>
              <a:gd name="connsiteY2" fmla="*/ 2323108 h 2323108"/>
              <a:gd name="connsiteX3" fmla="*/ 0 w 12194540"/>
              <a:gd name="connsiteY3" fmla="*/ 1992908 h 2323108"/>
              <a:gd name="connsiteX4" fmla="*/ 12194540 w 12194540"/>
              <a:gd name="connsiteY4" fmla="*/ 0 h 2323108"/>
              <a:gd name="connsiteX0" fmla="*/ 12194540 w 12194540"/>
              <a:gd name="connsiteY0" fmla="*/ 0 h 2323108"/>
              <a:gd name="connsiteX1" fmla="*/ 12194540 w 12194540"/>
              <a:gd name="connsiteY1" fmla="*/ 2323108 h 2323108"/>
              <a:gd name="connsiteX2" fmla="*/ 0 w 12194540"/>
              <a:gd name="connsiteY2" fmla="*/ 2323108 h 2323108"/>
              <a:gd name="connsiteX3" fmla="*/ 12194540 w 12194540"/>
              <a:gd name="connsiteY3" fmla="*/ 0 h 2323108"/>
              <a:gd name="connsiteX0" fmla="*/ 12194540 w 12194540"/>
              <a:gd name="connsiteY0" fmla="*/ 0 h 2323108"/>
              <a:gd name="connsiteX1" fmla="*/ 12194540 w 12194540"/>
              <a:gd name="connsiteY1" fmla="*/ 2323108 h 2323108"/>
              <a:gd name="connsiteX2" fmla="*/ 0 w 12194540"/>
              <a:gd name="connsiteY2" fmla="*/ 2323108 h 2323108"/>
              <a:gd name="connsiteX3" fmla="*/ 12194540 w 12194540"/>
              <a:gd name="connsiteY3" fmla="*/ 0 h 2323108"/>
              <a:gd name="connsiteX0" fmla="*/ 12194540 w 12194540"/>
              <a:gd name="connsiteY0" fmla="*/ 0 h 2323108"/>
              <a:gd name="connsiteX1" fmla="*/ 12194540 w 12194540"/>
              <a:gd name="connsiteY1" fmla="*/ 2323108 h 2323108"/>
              <a:gd name="connsiteX2" fmla="*/ 0 w 12194540"/>
              <a:gd name="connsiteY2" fmla="*/ 2323108 h 2323108"/>
              <a:gd name="connsiteX3" fmla="*/ 12194540 w 12194540"/>
              <a:gd name="connsiteY3" fmla="*/ 0 h 2323108"/>
              <a:gd name="connsiteX0" fmla="*/ 12194540 w 12194540"/>
              <a:gd name="connsiteY0" fmla="*/ 0 h 2323108"/>
              <a:gd name="connsiteX1" fmla="*/ 12194540 w 12194540"/>
              <a:gd name="connsiteY1" fmla="*/ 2323108 h 2323108"/>
              <a:gd name="connsiteX2" fmla="*/ 0 w 12194540"/>
              <a:gd name="connsiteY2" fmla="*/ 2323108 h 2323108"/>
              <a:gd name="connsiteX3" fmla="*/ 12194540 w 12194540"/>
              <a:gd name="connsiteY3" fmla="*/ 0 h 23231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4540" h="2323108">
                <a:moveTo>
                  <a:pt x="12194540" y="0"/>
                </a:moveTo>
                <a:lnTo>
                  <a:pt x="12194540" y="2323108"/>
                </a:lnTo>
                <a:lnTo>
                  <a:pt x="0" y="2323108"/>
                </a:lnTo>
                <a:cubicBezTo>
                  <a:pt x="1569297" y="1490197"/>
                  <a:pt x="6351693" y="356217"/>
                  <a:pt x="12194540" y="0"/>
                </a:cubicBezTo>
                <a:close/>
              </a:path>
            </a:pathLst>
          </a:custGeom>
          <a:gradFill>
            <a:gsLst>
              <a:gs pos="0">
                <a:schemeClr val="bg1"/>
              </a:gs>
              <a:gs pos="100000">
                <a:schemeClr val="bg1">
                  <a:lumMod val="85000"/>
                </a:schemeClr>
              </a:gs>
            </a:gsLst>
            <a:lin ang="5400000" scaled="0"/>
          </a:gradFill>
          <a:ln>
            <a:noFill/>
          </a:ln>
          <a:effectLst>
            <a:outerShdw blurRad="127000" dist="63500" dir="16200000" rotWithShape="0">
              <a:schemeClr val="bg2">
                <a:lumMod val="75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/>
          </a:p>
        </p:txBody>
      </p:sp>
      <p:grpSp>
        <p:nvGrpSpPr>
          <p:cNvPr id="139" name="tree">
            <a:extLst>
              <a:ext uri="{FF2B5EF4-FFF2-40B4-BE49-F238E27FC236}">
                <a16:creationId xmlns:a16="http://schemas.microsoft.com/office/drawing/2014/main" id="{6C858E5B-A450-457E-B72C-CE53001A260E}"/>
              </a:ext>
            </a:extLst>
          </p:cNvPr>
          <p:cNvGrpSpPr/>
          <p:nvPr userDrawn="1"/>
        </p:nvGrpSpPr>
        <p:grpSpPr>
          <a:xfrm>
            <a:off x="9107121" y="5143072"/>
            <a:ext cx="891713" cy="1235528"/>
            <a:chOff x="2898631" y="3966618"/>
            <a:chExt cx="1117573" cy="1548473"/>
          </a:xfrm>
          <a:solidFill>
            <a:schemeClr val="accent1"/>
          </a:solidFill>
          <a:effectLst>
            <a:outerShdw blurRad="63500" dist="63500" dir="16200000" rotWithShape="0">
              <a:prstClr val="black">
                <a:alpha val="40000"/>
              </a:prstClr>
            </a:outerShdw>
          </a:effectLst>
        </p:grpSpPr>
        <p:sp>
          <p:nvSpPr>
            <p:cNvPr id="140" name="任意多边形: 形状 139">
              <a:extLst>
                <a:ext uri="{FF2B5EF4-FFF2-40B4-BE49-F238E27FC236}">
                  <a16:creationId xmlns:a16="http://schemas.microsoft.com/office/drawing/2014/main" id="{B1514977-634C-47FF-AF7C-7E0C1C97CE2B}"/>
                </a:ext>
              </a:extLst>
            </p:cNvPr>
            <p:cNvSpPr/>
            <p:nvPr/>
          </p:nvSpPr>
          <p:spPr>
            <a:xfrm>
              <a:off x="3447971" y="5302101"/>
              <a:ext cx="64381" cy="212989"/>
            </a:xfrm>
            <a:custGeom>
              <a:avLst/>
              <a:gdLst>
                <a:gd name="connsiteX0" fmla="*/ 10497 w 64381"/>
                <a:gd name="connsiteY0" fmla="*/ 952 h 212989"/>
                <a:gd name="connsiteX1" fmla="*/ 0 w 64381"/>
                <a:gd name="connsiteY1" fmla="*/ 212990 h 212989"/>
                <a:gd name="connsiteX2" fmla="*/ 64381 w 64381"/>
                <a:gd name="connsiteY2" fmla="*/ 212990 h 212989"/>
                <a:gd name="connsiteX3" fmla="*/ 55284 w 64381"/>
                <a:gd name="connsiteY3" fmla="*/ 952 h 212989"/>
                <a:gd name="connsiteX4" fmla="*/ 10497 w 64381"/>
                <a:gd name="connsiteY4" fmla="*/ 952 h 2129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4381" h="212989">
                  <a:moveTo>
                    <a:pt x="10497" y="952"/>
                  </a:moveTo>
                  <a:cubicBezTo>
                    <a:pt x="9097" y="-16543"/>
                    <a:pt x="0" y="212990"/>
                    <a:pt x="0" y="212990"/>
                  </a:cubicBezTo>
                  <a:lnTo>
                    <a:pt x="64381" y="212990"/>
                  </a:lnTo>
                  <a:lnTo>
                    <a:pt x="55284" y="952"/>
                  </a:lnTo>
                  <a:lnTo>
                    <a:pt x="10497" y="952"/>
                  </a:lnTo>
                  <a:close/>
                </a:path>
              </a:pathLst>
            </a:custGeom>
            <a:solidFill>
              <a:schemeClr val="accent3">
                <a:lumMod val="50000"/>
              </a:schemeClr>
            </a:solidFill>
            <a:ln w="69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1" name="任意多边形: 形状 140">
              <a:extLst>
                <a:ext uri="{FF2B5EF4-FFF2-40B4-BE49-F238E27FC236}">
                  <a16:creationId xmlns:a16="http://schemas.microsoft.com/office/drawing/2014/main" id="{2A66B11B-E63C-46C2-A18A-CFD61CA2654A}"/>
                </a:ext>
              </a:extLst>
            </p:cNvPr>
            <p:cNvSpPr/>
            <p:nvPr/>
          </p:nvSpPr>
          <p:spPr>
            <a:xfrm>
              <a:off x="2898631" y="3966618"/>
              <a:ext cx="1117573" cy="1446227"/>
            </a:xfrm>
            <a:custGeom>
              <a:avLst/>
              <a:gdLst>
                <a:gd name="connsiteX0" fmla="*/ 0 w 1117573"/>
                <a:gd name="connsiteY0" fmla="*/ 1352530 h 1446227"/>
                <a:gd name="connsiteX1" fmla="*/ 317707 w 1117573"/>
                <a:gd name="connsiteY1" fmla="*/ 1376324 h 1446227"/>
                <a:gd name="connsiteX2" fmla="*/ 279918 w 1117573"/>
                <a:gd name="connsiteY2" fmla="*/ 1435806 h 1446227"/>
                <a:gd name="connsiteX3" fmla="*/ 591328 w 1117573"/>
                <a:gd name="connsiteY3" fmla="*/ 1373524 h 1446227"/>
                <a:gd name="connsiteX4" fmla="*/ 885242 w 1117573"/>
                <a:gd name="connsiteY4" fmla="*/ 1421810 h 1446227"/>
                <a:gd name="connsiteX5" fmla="*/ 835556 w 1117573"/>
                <a:gd name="connsiteY5" fmla="*/ 1382622 h 1446227"/>
                <a:gd name="connsiteX6" fmla="*/ 1117574 w 1117573"/>
                <a:gd name="connsiteY6" fmla="*/ 1360228 h 1446227"/>
                <a:gd name="connsiteX7" fmla="*/ 832057 w 1117573"/>
                <a:gd name="connsiteY7" fmla="*/ 1024326 h 1446227"/>
                <a:gd name="connsiteX8" fmla="*/ 997209 w 1117573"/>
                <a:gd name="connsiteY8" fmla="*/ 1055817 h 1446227"/>
                <a:gd name="connsiteX9" fmla="*/ 802666 w 1117573"/>
                <a:gd name="connsiteY9" fmla="*/ 768901 h 1446227"/>
                <a:gd name="connsiteX10" fmla="*/ 906936 w 1117573"/>
                <a:gd name="connsiteY10" fmla="*/ 779398 h 1446227"/>
                <a:gd name="connsiteX11" fmla="*/ 721490 w 1117573"/>
                <a:gd name="connsiteY11" fmla="*/ 465889 h 1446227"/>
                <a:gd name="connsiteX12" fmla="*/ 856550 w 1117573"/>
                <a:gd name="connsiteY12" fmla="*/ 497380 h 1446227"/>
                <a:gd name="connsiteX13" fmla="*/ 566135 w 1117573"/>
                <a:gd name="connsiteY13" fmla="*/ 2624 h 1446227"/>
                <a:gd name="connsiteX14" fmla="*/ 555638 w 1117573"/>
                <a:gd name="connsiteY14" fmla="*/ 2624 h 1446227"/>
                <a:gd name="connsiteX15" fmla="*/ 265223 w 1117573"/>
                <a:gd name="connsiteY15" fmla="*/ 497380 h 1446227"/>
                <a:gd name="connsiteX16" fmla="*/ 400983 w 1117573"/>
                <a:gd name="connsiteY16" fmla="*/ 465889 h 1446227"/>
                <a:gd name="connsiteX17" fmla="*/ 215537 w 1117573"/>
                <a:gd name="connsiteY17" fmla="*/ 779398 h 1446227"/>
                <a:gd name="connsiteX18" fmla="*/ 319807 w 1117573"/>
                <a:gd name="connsiteY18" fmla="*/ 768901 h 1446227"/>
                <a:gd name="connsiteX19" fmla="*/ 125263 w 1117573"/>
                <a:gd name="connsiteY19" fmla="*/ 1055817 h 1446227"/>
                <a:gd name="connsiteX20" fmla="*/ 290415 w 1117573"/>
                <a:gd name="connsiteY20" fmla="*/ 1024326 h 1446227"/>
                <a:gd name="connsiteX21" fmla="*/ 4899 w 1117573"/>
                <a:gd name="connsiteY21" fmla="*/ 1360228 h 1446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117573" h="1446227">
                  <a:moveTo>
                    <a:pt x="0" y="1352530"/>
                  </a:moveTo>
                  <a:cubicBezTo>
                    <a:pt x="90274" y="1404315"/>
                    <a:pt x="220436" y="1388920"/>
                    <a:pt x="317707" y="1376324"/>
                  </a:cubicBezTo>
                  <a:cubicBezTo>
                    <a:pt x="317007" y="1399417"/>
                    <a:pt x="286916" y="1420411"/>
                    <a:pt x="279918" y="1435806"/>
                  </a:cubicBezTo>
                  <a:cubicBezTo>
                    <a:pt x="340101" y="1459599"/>
                    <a:pt x="527646" y="1444204"/>
                    <a:pt x="591328" y="1373524"/>
                  </a:cubicBezTo>
                  <a:cubicBezTo>
                    <a:pt x="655009" y="1430908"/>
                    <a:pt x="801966" y="1440005"/>
                    <a:pt x="885242" y="1421810"/>
                  </a:cubicBezTo>
                  <a:cubicBezTo>
                    <a:pt x="864948" y="1412713"/>
                    <a:pt x="845353" y="1400816"/>
                    <a:pt x="835556" y="1382622"/>
                  </a:cubicBezTo>
                  <a:cubicBezTo>
                    <a:pt x="918832" y="1382622"/>
                    <a:pt x="1037797" y="1387520"/>
                    <a:pt x="1117574" y="1360228"/>
                  </a:cubicBezTo>
                  <a:cubicBezTo>
                    <a:pt x="1032199" y="1241963"/>
                    <a:pt x="917433" y="1142592"/>
                    <a:pt x="832057" y="1024326"/>
                  </a:cubicBezTo>
                  <a:cubicBezTo>
                    <a:pt x="890840" y="1036223"/>
                    <a:pt x="942625" y="1051618"/>
                    <a:pt x="997209" y="1055817"/>
                  </a:cubicBezTo>
                  <a:cubicBezTo>
                    <a:pt x="932128" y="982339"/>
                    <a:pt x="827859" y="868972"/>
                    <a:pt x="802666" y="768901"/>
                  </a:cubicBezTo>
                  <a:cubicBezTo>
                    <a:pt x="841854" y="782897"/>
                    <a:pt x="879643" y="779398"/>
                    <a:pt x="906936" y="779398"/>
                  </a:cubicBezTo>
                  <a:cubicBezTo>
                    <a:pt x="836956" y="684225"/>
                    <a:pt x="771875" y="570859"/>
                    <a:pt x="721490" y="465889"/>
                  </a:cubicBezTo>
                  <a:cubicBezTo>
                    <a:pt x="756479" y="484084"/>
                    <a:pt x="816662" y="502278"/>
                    <a:pt x="856550" y="497380"/>
                  </a:cubicBezTo>
                  <a:cubicBezTo>
                    <a:pt x="721490" y="332228"/>
                    <a:pt x="626317" y="179673"/>
                    <a:pt x="566135" y="2624"/>
                  </a:cubicBezTo>
                  <a:cubicBezTo>
                    <a:pt x="564036" y="-875"/>
                    <a:pt x="558437" y="-875"/>
                    <a:pt x="555638" y="2624"/>
                  </a:cubicBezTo>
                  <a:cubicBezTo>
                    <a:pt x="495455" y="179673"/>
                    <a:pt x="400283" y="332928"/>
                    <a:pt x="265223" y="497380"/>
                  </a:cubicBezTo>
                  <a:cubicBezTo>
                    <a:pt x="305111" y="502278"/>
                    <a:pt x="365293" y="484084"/>
                    <a:pt x="400983" y="465889"/>
                  </a:cubicBezTo>
                  <a:cubicBezTo>
                    <a:pt x="350598" y="570159"/>
                    <a:pt x="285517" y="683526"/>
                    <a:pt x="215537" y="779398"/>
                  </a:cubicBezTo>
                  <a:cubicBezTo>
                    <a:pt x="243529" y="779398"/>
                    <a:pt x="280618" y="782897"/>
                    <a:pt x="319807" y="768901"/>
                  </a:cubicBezTo>
                  <a:cubicBezTo>
                    <a:pt x="295314" y="868972"/>
                    <a:pt x="191044" y="982339"/>
                    <a:pt x="125263" y="1055817"/>
                  </a:cubicBezTo>
                  <a:cubicBezTo>
                    <a:pt x="180547" y="1051618"/>
                    <a:pt x="231633" y="1036223"/>
                    <a:pt x="290415" y="1024326"/>
                  </a:cubicBezTo>
                  <a:cubicBezTo>
                    <a:pt x="205040" y="1142592"/>
                    <a:pt x="90274" y="1242663"/>
                    <a:pt x="4899" y="1360228"/>
                  </a:cubicBezTo>
                </a:path>
              </a:pathLst>
            </a:custGeom>
            <a:gradFill>
              <a:gsLst>
                <a:gs pos="75000">
                  <a:schemeClr val="accent1">
                    <a:lumMod val="75000"/>
                  </a:schemeClr>
                </a:gs>
                <a:gs pos="25000">
                  <a:schemeClr val="accent1"/>
                </a:gs>
              </a:gsLst>
              <a:lin ang="5400000" scaled="0"/>
            </a:gradFill>
            <a:ln w="69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/>
            </a:p>
          </p:txBody>
        </p:sp>
      </p:grpSp>
      <p:grpSp>
        <p:nvGrpSpPr>
          <p:cNvPr id="142" name="tree">
            <a:extLst>
              <a:ext uri="{FF2B5EF4-FFF2-40B4-BE49-F238E27FC236}">
                <a16:creationId xmlns:a16="http://schemas.microsoft.com/office/drawing/2014/main" id="{83E8A841-FAFD-4686-AEA1-38322E928B5E}"/>
              </a:ext>
            </a:extLst>
          </p:cNvPr>
          <p:cNvGrpSpPr/>
          <p:nvPr userDrawn="1"/>
        </p:nvGrpSpPr>
        <p:grpSpPr>
          <a:xfrm>
            <a:off x="585119" y="5202435"/>
            <a:ext cx="881197" cy="1380267"/>
            <a:chOff x="9660760" y="4090737"/>
            <a:chExt cx="723589" cy="1380267"/>
          </a:xfrm>
          <a:solidFill>
            <a:schemeClr val="accent1"/>
          </a:solidFill>
          <a:effectLst>
            <a:outerShdw blurRad="63500" dist="63500" dir="16200000" rotWithShape="0">
              <a:prstClr val="black">
                <a:alpha val="40000"/>
              </a:prstClr>
            </a:outerShdw>
          </a:effectLst>
        </p:grpSpPr>
        <p:sp>
          <p:nvSpPr>
            <p:cNvPr id="143" name="任意多边形: 形状 142">
              <a:extLst>
                <a:ext uri="{FF2B5EF4-FFF2-40B4-BE49-F238E27FC236}">
                  <a16:creationId xmlns:a16="http://schemas.microsoft.com/office/drawing/2014/main" id="{79D0B423-5468-4005-BEF2-F031E684C37D}"/>
                </a:ext>
              </a:extLst>
            </p:cNvPr>
            <p:cNvSpPr/>
            <p:nvPr/>
          </p:nvSpPr>
          <p:spPr>
            <a:xfrm>
              <a:off x="10016255" y="5280534"/>
              <a:ext cx="41987" cy="190470"/>
            </a:xfrm>
            <a:custGeom>
              <a:avLst/>
              <a:gdLst>
                <a:gd name="connsiteX0" fmla="*/ 6998 w 41987"/>
                <a:gd name="connsiteY0" fmla="*/ 826 h 190470"/>
                <a:gd name="connsiteX1" fmla="*/ 0 w 41987"/>
                <a:gd name="connsiteY1" fmla="*/ 190470 h 190470"/>
                <a:gd name="connsiteX2" fmla="*/ 41988 w 41987"/>
                <a:gd name="connsiteY2" fmla="*/ 190470 h 190470"/>
                <a:gd name="connsiteX3" fmla="*/ 36390 w 41987"/>
                <a:gd name="connsiteY3" fmla="*/ 826 h 190470"/>
                <a:gd name="connsiteX4" fmla="*/ 6998 w 41987"/>
                <a:gd name="connsiteY4" fmla="*/ 826 h 19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987" h="190470">
                  <a:moveTo>
                    <a:pt x="6998" y="826"/>
                  </a:moveTo>
                  <a:cubicBezTo>
                    <a:pt x="6298" y="-14570"/>
                    <a:pt x="0" y="190470"/>
                    <a:pt x="0" y="190470"/>
                  </a:cubicBezTo>
                  <a:lnTo>
                    <a:pt x="41988" y="190470"/>
                  </a:lnTo>
                  <a:lnTo>
                    <a:pt x="36390" y="826"/>
                  </a:lnTo>
                  <a:lnTo>
                    <a:pt x="6998" y="826"/>
                  </a:lnTo>
                  <a:close/>
                </a:path>
              </a:pathLst>
            </a:custGeom>
            <a:solidFill>
              <a:schemeClr val="accent3">
                <a:lumMod val="50000"/>
              </a:schemeClr>
            </a:solidFill>
            <a:ln w="69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4" name="任意多边形: 形状 143">
              <a:extLst>
                <a:ext uri="{FF2B5EF4-FFF2-40B4-BE49-F238E27FC236}">
                  <a16:creationId xmlns:a16="http://schemas.microsoft.com/office/drawing/2014/main" id="{0A529382-269F-4191-AF6B-1C7CDCB56148}"/>
                </a:ext>
              </a:extLst>
            </p:cNvPr>
            <p:cNvSpPr/>
            <p:nvPr/>
          </p:nvSpPr>
          <p:spPr>
            <a:xfrm>
              <a:off x="9660760" y="4090737"/>
              <a:ext cx="723589" cy="1289041"/>
            </a:xfrm>
            <a:custGeom>
              <a:avLst/>
              <a:gdLst>
                <a:gd name="connsiteX0" fmla="*/ 0 w 723589"/>
                <a:gd name="connsiteY0" fmla="*/ 1205318 h 1289041"/>
                <a:gd name="connsiteX1" fmla="*/ 205740 w 723589"/>
                <a:gd name="connsiteY1" fmla="*/ 1226312 h 1289041"/>
                <a:gd name="connsiteX2" fmla="*/ 181247 w 723589"/>
                <a:gd name="connsiteY2" fmla="*/ 1279497 h 1289041"/>
                <a:gd name="connsiteX3" fmla="*/ 382788 w 723589"/>
                <a:gd name="connsiteY3" fmla="*/ 1224213 h 1289041"/>
                <a:gd name="connsiteX4" fmla="*/ 573133 w 723589"/>
                <a:gd name="connsiteY4" fmla="*/ 1267600 h 1289041"/>
                <a:gd name="connsiteX5" fmla="*/ 540942 w 723589"/>
                <a:gd name="connsiteY5" fmla="*/ 1232610 h 1289041"/>
                <a:gd name="connsiteX6" fmla="*/ 723589 w 723589"/>
                <a:gd name="connsiteY6" fmla="*/ 1212316 h 1289041"/>
                <a:gd name="connsiteX7" fmla="*/ 538843 w 723589"/>
                <a:gd name="connsiteY7" fmla="*/ 912803 h 1289041"/>
                <a:gd name="connsiteX8" fmla="*/ 645911 w 723589"/>
                <a:gd name="connsiteY8" fmla="*/ 941495 h 1289041"/>
                <a:gd name="connsiteX9" fmla="*/ 519948 w 723589"/>
                <a:gd name="connsiteY9" fmla="*/ 685370 h 1289041"/>
                <a:gd name="connsiteX10" fmla="*/ 587829 w 723589"/>
                <a:gd name="connsiteY10" fmla="*/ 694467 h 1289041"/>
                <a:gd name="connsiteX11" fmla="*/ 467463 w 723589"/>
                <a:gd name="connsiteY11" fmla="*/ 415249 h 1289041"/>
                <a:gd name="connsiteX12" fmla="*/ 554938 w 723589"/>
                <a:gd name="connsiteY12" fmla="*/ 443940 h 1289041"/>
                <a:gd name="connsiteX13" fmla="*/ 366693 w 723589"/>
                <a:gd name="connsiteY13" fmla="*/ 2369 h 1289041"/>
                <a:gd name="connsiteX14" fmla="*/ 360395 w 723589"/>
                <a:gd name="connsiteY14" fmla="*/ 2369 h 1289041"/>
                <a:gd name="connsiteX15" fmla="*/ 172150 w 723589"/>
                <a:gd name="connsiteY15" fmla="*/ 443940 h 1289041"/>
                <a:gd name="connsiteX16" fmla="*/ 259624 w 723589"/>
                <a:gd name="connsiteY16" fmla="*/ 415249 h 1289041"/>
                <a:gd name="connsiteX17" fmla="*/ 139260 w 723589"/>
                <a:gd name="connsiteY17" fmla="*/ 694467 h 1289041"/>
                <a:gd name="connsiteX18" fmla="*/ 207139 w 723589"/>
                <a:gd name="connsiteY18" fmla="*/ 685370 h 1289041"/>
                <a:gd name="connsiteX19" fmla="*/ 81176 w 723589"/>
                <a:gd name="connsiteY19" fmla="*/ 941495 h 1289041"/>
                <a:gd name="connsiteX20" fmla="*/ 188245 w 723589"/>
                <a:gd name="connsiteY20" fmla="*/ 912803 h 1289041"/>
                <a:gd name="connsiteX21" fmla="*/ 3499 w 723589"/>
                <a:gd name="connsiteY21" fmla="*/ 1212316 h 1289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23589" h="1289041">
                  <a:moveTo>
                    <a:pt x="0" y="1205318"/>
                  </a:moveTo>
                  <a:cubicBezTo>
                    <a:pt x="58083" y="1250805"/>
                    <a:pt x="142759" y="1237509"/>
                    <a:pt x="205740" y="1226312"/>
                  </a:cubicBezTo>
                  <a:cubicBezTo>
                    <a:pt x="205040" y="1246606"/>
                    <a:pt x="185446" y="1265501"/>
                    <a:pt x="181247" y="1279497"/>
                  </a:cubicBezTo>
                  <a:cubicBezTo>
                    <a:pt x="219736" y="1301190"/>
                    <a:pt x="341500" y="1287194"/>
                    <a:pt x="382788" y="1224213"/>
                  </a:cubicBezTo>
                  <a:cubicBezTo>
                    <a:pt x="424076" y="1275298"/>
                    <a:pt x="519248" y="1283695"/>
                    <a:pt x="573133" y="1267600"/>
                  </a:cubicBezTo>
                  <a:cubicBezTo>
                    <a:pt x="560536" y="1259202"/>
                    <a:pt x="547240" y="1248706"/>
                    <a:pt x="540942" y="1232610"/>
                  </a:cubicBezTo>
                  <a:cubicBezTo>
                    <a:pt x="594827" y="1232610"/>
                    <a:pt x="671804" y="1236109"/>
                    <a:pt x="723589" y="1212316"/>
                  </a:cubicBezTo>
                  <a:cubicBezTo>
                    <a:pt x="668305" y="1107347"/>
                    <a:pt x="593426" y="1018472"/>
                    <a:pt x="538843" y="912803"/>
                  </a:cubicBezTo>
                  <a:cubicBezTo>
                    <a:pt x="577332" y="923300"/>
                    <a:pt x="610222" y="936597"/>
                    <a:pt x="645911" y="941495"/>
                  </a:cubicBezTo>
                  <a:cubicBezTo>
                    <a:pt x="603224" y="876414"/>
                    <a:pt x="536044" y="774244"/>
                    <a:pt x="519948" y="685370"/>
                  </a:cubicBezTo>
                  <a:cubicBezTo>
                    <a:pt x="545141" y="697966"/>
                    <a:pt x="569634" y="694467"/>
                    <a:pt x="587829" y="694467"/>
                  </a:cubicBezTo>
                  <a:cubicBezTo>
                    <a:pt x="542342" y="609092"/>
                    <a:pt x="500354" y="508321"/>
                    <a:pt x="467463" y="415249"/>
                  </a:cubicBezTo>
                  <a:cubicBezTo>
                    <a:pt x="489857" y="431344"/>
                    <a:pt x="529046" y="447439"/>
                    <a:pt x="554938" y="443940"/>
                  </a:cubicBezTo>
                  <a:cubicBezTo>
                    <a:pt x="467463" y="296983"/>
                    <a:pt x="405182" y="160523"/>
                    <a:pt x="366693" y="2369"/>
                  </a:cubicBezTo>
                  <a:cubicBezTo>
                    <a:pt x="365293" y="-1130"/>
                    <a:pt x="361794" y="-430"/>
                    <a:pt x="360395" y="2369"/>
                  </a:cubicBezTo>
                  <a:cubicBezTo>
                    <a:pt x="321207" y="160523"/>
                    <a:pt x="259624" y="296983"/>
                    <a:pt x="172150" y="443940"/>
                  </a:cubicBezTo>
                  <a:cubicBezTo>
                    <a:pt x="198042" y="447439"/>
                    <a:pt x="237231" y="431344"/>
                    <a:pt x="259624" y="415249"/>
                  </a:cubicBezTo>
                  <a:cubicBezTo>
                    <a:pt x="227434" y="508321"/>
                    <a:pt x="184746" y="609792"/>
                    <a:pt x="139260" y="694467"/>
                  </a:cubicBezTo>
                  <a:cubicBezTo>
                    <a:pt x="157454" y="694467"/>
                    <a:pt x="181247" y="697966"/>
                    <a:pt x="207139" y="685370"/>
                  </a:cubicBezTo>
                  <a:cubicBezTo>
                    <a:pt x="191044" y="774244"/>
                    <a:pt x="123164" y="876414"/>
                    <a:pt x="81176" y="941495"/>
                  </a:cubicBezTo>
                  <a:cubicBezTo>
                    <a:pt x="116866" y="937296"/>
                    <a:pt x="149757" y="924000"/>
                    <a:pt x="188245" y="912803"/>
                  </a:cubicBezTo>
                  <a:cubicBezTo>
                    <a:pt x="132961" y="1017773"/>
                    <a:pt x="58083" y="1107347"/>
                    <a:pt x="3499" y="1212316"/>
                  </a:cubicBezTo>
                </a:path>
              </a:pathLst>
            </a:custGeom>
            <a:gradFill>
              <a:gsLst>
                <a:gs pos="75000">
                  <a:schemeClr val="accent1">
                    <a:lumMod val="75000"/>
                  </a:schemeClr>
                </a:gs>
                <a:gs pos="25000">
                  <a:schemeClr val="accent1"/>
                </a:gs>
              </a:gsLst>
              <a:lin ang="9000000" scaled="0"/>
            </a:gradFill>
            <a:ln w="69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145" name="tree">
            <a:extLst>
              <a:ext uri="{FF2B5EF4-FFF2-40B4-BE49-F238E27FC236}">
                <a16:creationId xmlns:a16="http://schemas.microsoft.com/office/drawing/2014/main" id="{7557F4BF-AA92-4848-BED4-9E2BEEFFA801}"/>
              </a:ext>
            </a:extLst>
          </p:cNvPr>
          <p:cNvGrpSpPr/>
          <p:nvPr userDrawn="1"/>
        </p:nvGrpSpPr>
        <p:grpSpPr>
          <a:xfrm>
            <a:off x="10864749" y="5511503"/>
            <a:ext cx="698108" cy="968857"/>
            <a:chOff x="10133303" y="4767784"/>
            <a:chExt cx="627323" cy="870619"/>
          </a:xfrm>
          <a:effectLst>
            <a:outerShdw blurRad="63500" dist="63500" dir="16200000" rotWithShape="0">
              <a:prstClr val="black">
                <a:alpha val="40000"/>
              </a:prstClr>
            </a:outerShdw>
          </a:effectLst>
        </p:grpSpPr>
        <p:sp>
          <p:nvSpPr>
            <p:cNvPr id="146" name="任意多边形: 形状 145">
              <a:extLst>
                <a:ext uri="{FF2B5EF4-FFF2-40B4-BE49-F238E27FC236}">
                  <a16:creationId xmlns:a16="http://schemas.microsoft.com/office/drawing/2014/main" id="{FD26770A-6960-43A0-824A-21C42B94300B}"/>
                </a:ext>
              </a:extLst>
            </p:cNvPr>
            <p:cNvSpPr/>
            <p:nvPr/>
          </p:nvSpPr>
          <p:spPr>
            <a:xfrm>
              <a:off x="10441413" y="5518495"/>
              <a:ext cx="36084" cy="119908"/>
            </a:xfrm>
            <a:custGeom>
              <a:avLst/>
              <a:gdLst>
                <a:gd name="connsiteX0" fmla="*/ 7698 w 45486"/>
                <a:gd name="connsiteY0" fmla="*/ 694 h 151150"/>
                <a:gd name="connsiteX1" fmla="*/ 0 w 45486"/>
                <a:gd name="connsiteY1" fmla="*/ 151150 h 151150"/>
                <a:gd name="connsiteX2" fmla="*/ 45487 w 45486"/>
                <a:gd name="connsiteY2" fmla="*/ 151150 h 151150"/>
                <a:gd name="connsiteX3" fmla="*/ 39188 w 45486"/>
                <a:gd name="connsiteY3" fmla="*/ 694 h 151150"/>
                <a:gd name="connsiteX4" fmla="*/ 7698 w 45486"/>
                <a:gd name="connsiteY4" fmla="*/ 694 h 151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486" h="151150">
                  <a:moveTo>
                    <a:pt x="7698" y="694"/>
                  </a:moveTo>
                  <a:cubicBezTo>
                    <a:pt x="6998" y="-11902"/>
                    <a:pt x="0" y="151150"/>
                    <a:pt x="0" y="151150"/>
                  </a:cubicBezTo>
                  <a:lnTo>
                    <a:pt x="45487" y="151150"/>
                  </a:lnTo>
                  <a:lnTo>
                    <a:pt x="39188" y="694"/>
                  </a:lnTo>
                  <a:lnTo>
                    <a:pt x="7698" y="694"/>
                  </a:lnTo>
                  <a:close/>
                </a:path>
              </a:pathLst>
            </a:custGeom>
            <a:solidFill>
              <a:schemeClr val="accent3">
                <a:lumMod val="50000"/>
              </a:schemeClr>
            </a:solidFill>
            <a:ln w="69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7" name="任意多边形: 形状 146">
              <a:extLst>
                <a:ext uri="{FF2B5EF4-FFF2-40B4-BE49-F238E27FC236}">
                  <a16:creationId xmlns:a16="http://schemas.microsoft.com/office/drawing/2014/main" id="{4AFBC7D2-A57B-439D-9535-5D48602DF7E5}"/>
                </a:ext>
              </a:extLst>
            </p:cNvPr>
            <p:cNvSpPr/>
            <p:nvPr/>
          </p:nvSpPr>
          <p:spPr>
            <a:xfrm>
              <a:off x="10133303" y="4767784"/>
              <a:ext cx="627323" cy="812919"/>
            </a:xfrm>
            <a:custGeom>
              <a:avLst/>
              <a:gdLst>
                <a:gd name="connsiteX0" fmla="*/ 0 w 790769"/>
                <a:gd name="connsiteY0" fmla="*/ 958196 h 1024721"/>
                <a:gd name="connsiteX1" fmla="*/ 224634 w 790769"/>
                <a:gd name="connsiteY1" fmla="*/ 974991 h 1024721"/>
                <a:gd name="connsiteX2" fmla="*/ 198043 w 790769"/>
                <a:gd name="connsiteY2" fmla="*/ 1016979 h 1024721"/>
                <a:gd name="connsiteX3" fmla="*/ 418478 w 790769"/>
                <a:gd name="connsiteY3" fmla="*/ 973591 h 1024721"/>
                <a:gd name="connsiteX4" fmla="*/ 626317 w 790769"/>
                <a:gd name="connsiteY4" fmla="*/ 1007881 h 1024721"/>
                <a:gd name="connsiteX5" fmla="*/ 591328 w 790769"/>
                <a:gd name="connsiteY5" fmla="*/ 979889 h 1024721"/>
                <a:gd name="connsiteX6" fmla="*/ 790769 w 790769"/>
                <a:gd name="connsiteY6" fmla="*/ 963794 h 1024721"/>
                <a:gd name="connsiteX7" fmla="*/ 588528 w 790769"/>
                <a:gd name="connsiteY7" fmla="*/ 725864 h 1024721"/>
                <a:gd name="connsiteX8" fmla="*/ 705395 w 790769"/>
                <a:gd name="connsiteY8" fmla="*/ 748257 h 1024721"/>
                <a:gd name="connsiteX9" fmla="*/ 567534 w 790769"/>
                <a:gd name="connsiteY9" fmla="*/ 544616 h 1024721"/>
                <a:gd name="connsiteX10" fmla="*/ 641713 w 790769"/>
                <a:gd name="connsiteY10" fmla="*/ 551614 h 1024721"/>
                <a:gd name="connsiteX11" fmla="*/ 510151 w 790769"/>
                <a:gd name="connsiteY11" fmla="*/ 329779 h 1024721"/>
                <a:gd name="connsiteX12" fmla="*/ 606023 w 790769"/>
                <a:gd name="connsiteY12" fmla="*/ 352172 h 1024721"/>
                <a:gd name="connsiteX13" fmla="*/ 400283 w 790769"/>
                <a:gd name="connsiteY13" fmla="*/ 1575 h 1024721"/>
                <a:gd name="connsiteX14" fmla="*/ 393285 w 790769"/>
                <a:gd name="connsiteY14" fmla="*/ 1575 h 1024721"/>
                <a:gd name="connsiteX15" fmla="*/ 187546 w 790769"/>
                <a:gd name="connsiteY15" fmla="*/ 352172 h 1024721"/>
                <a:gd name="connsiteX16" fmla="*/ 283417 w 790769"/>
                <a:gd name="connsiteY16" fmla="*/ 329779 h 1024721"/>
                <a:gd name="connsiteX17" fmla="*/ 151855 w 790769"/>
                <a:gd name="connsiteY17" fmla="*/ 551614 h 1024721"/>
                <a:gd name="connsiteX18" fmla="*/ 225334 w 790769"/>
                <a:gd name="connsiteY18" fmla="*/ 544616 h 1024721"/>
                <a:gd name="connsiteX19" fmla="*/ 87474 w 790769"/>
                <a:gd name="connsiteY19" fmla="*/ 748257 h 1024721"/>
                <a:gd name="connsiteX20" fmla="*/ 204340 w 790769"/>
                <a:gd name="connsiteY20" fmla="*/ 725864 h 1024721"/>
                <a:gd name="connsiteX21" fmla="*/ 2100 w 790769"/>
                <a:gd name="connsiteY21" fmla="*/ 963794 h 1024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90769" h="1024721">
                  <a:moveTo>
                    <a:pt x="0" y="958196"/>
                  </a:moveTo>
                  <a:cubicBezTo>
                    <a:pt x="64381" y="994585"/>
                    <a:pt x="156055" y="983388"/>
                    <a:pt x="224634" y="974991"/>
                  </a:cubicBezTo>
                  <a:cubicBezTo>
                    <a:pt x="223935" y="991086"/>
                    <a:pt x="202241" y="1006482"/>
                    <a:pt x="198043" y="1016979"/>
                  </a:cubicBezTo>
                  <a:cubicBezTo>
                    <a:pt x="240730" y="1034473"/>
                    <a:pt x="372992" y="1023277"/>
                    <a:pt x="418478" y="973591"/>
                  </a:cubicBezTo>
                  <a:cubicBezTo>
                    <a:pt x="463265" y="1014179"/>
                    <a:pt x="567534" y="1020478"/>
                    <a:pt x="626317" y="1007881"/>
                  </a:cubicBezTo>
                  <a:cubicBezTo>
                    <a:pt x="612321" y="1001583"/>
                    <a:pt x="597626" y="992486"/>
                    <a:pt x="591328" y="979889"/>
                  </a:cubicBezTo>
                  <a:cubicBezTo>
                    <a:pt x="650111" y="979889"/>
                    <a:pt x="734086" y="983388"/>
                    <a:pt x="790769" y="963794"/>
                  </a:cubicBezTo>
                  <a:cubicBezTo>
                    <a:pt x="730587" y="880518"/>
                    <a:pt x="648711" y="809139"/>
                    <a:pt x="588528" y="725864"/>
                  </a:cubicBezTo>
                  <a:cubicBezTo>
                    <a:pt x="630516" y="734261"/>
                    <a:pt x="666205" y="745458"/>
                    <a:pt x="705395" y="748257"/>
                  </a:cubicBezTo>
                  <a:cubicBezTo>
                    <a:pt x="659207" y="696472"/>
                    <a:pt x="585029" y="615296"/>
                    <a:pt x="567534" y="544616"/>
                  </a:cubicBezTo>
                  <a:cubicBezTo>
                    <a:pt x="595526" y="554414"/>
                    <a:pt x="622119" y="551614"/>
                    <a:pt x="641713" y="551614"/>
                  </a:cubicBezTo>
                  <a:cubicBezTo>
                    <a:pt x="592027" y="483734"/>
                    <a:pt x="545841" y="403957"/>
                    <a:pt x="510151" y="329779"/>
                  </a:cubicBezTo>
                  <a:cubicBezTo>
                    <a:pt x="535344" y="343075"/>
                    <a:pt x="577332" y="355671"/>
                    <a:pt x="606023" y="352172"/>
                  </a:cubicBezTo>
                  <a:cubicBezTo>
                    <a:pt x="510151" y="235306"/>
                    <a:pt x="442971" y="126838"/>
                    <a:pt x="400283" y="1575"/>
                  </a:cubicBezTo>
                  <a:cubicBezTo>
                    <a:pt x="398884" y="-525"/>
                    <a:pt x="394685" y="-525"/>
                    <a:pt x="393285" y="1575"/>
                  </a:cubicBezTo>
                  <a:cubicBezTo>
                    <a:pt x="350598" y="126838"/>
                    <a:pt x="283417" y="235306"/>
                    <a:pt x="187546" y="352172"/>
                  </a:cubicBezTo>
                  <a:cubicBezTo>
                    <a:pt x="216237" y="355671"/>
                    <a:pt x="258225" y="342375"/>
                    <a:pt x="283417" y="329779"/>
                  </a:cubicBezTo>
                  <a:cubicBezTo>
                    <a:pt x="247728" y="403957"/>
                    <a:pt x="201542" y="483734"/>
                    <a:pt x="151855" y="551614"/>
                  </a:cubicBezTo>
                  <a:cubicBezTo>
                    <a:pt x="171450" y="551614"/>
                    <a:pt x="197342" y="554414"/>
                    <a:pt x="225334" y="544616"/>
                  </a:cubicBezTo>
                  <a:cubicBezTo>
                    <a:pt x="207839" y="615296"/>
                    <a:pt x="133661" y="696472"/>
                    <a:pt x="87474" y="748257"/>
                  </a:cubicBezTo>
                  <a:cubicBezTo>
                    <a:pt x="126663" y="744758"/>
                    <a:pt x="163053" y="733561"/>
                    <a:pt x="204340" y="725864"/>
                  </a:cubicBezTo>
                  <a:cubicBezTo>
                    <a:pt x="144158" y="809139"/>
                    <a:pt x="62282" y="880518"/>
                    <a:pt x="2100" y="963794"/>
                  </a:cubicBezTo>
                </a:path>
              </a:pathLst>
            </a:custGeom>
            <a:gradFill>
              <a:gsLst>
                <a:gs pos="75000">
                  <a:schemeClr val="accent1">
                    <a:lumMod val="75000"/>
                  </a:schemeClr>
                </a:gs>
                <a:gs pos="25000">
                  <a:schemeClr val="accent1"/>
                </a:gs>
              </a:gsLst>
              <a:lin ang="5400000" scaled="0"/>
            </a:gradFill>
            <a:ln w="69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sp>
        <p:nvSpPr>
          <p:cNvPr id="148" name="地形1">
            <a:extLst>
              <a:ext uri="{FF2B5EF4-FFF2-40B4-BE49-F238E27FC236}">
                <a16:creationId xmlns:a16="http://schemas.microsoft.com/office/drawing/2014/main" id="{499F5EA2-4FB6-49B2-B8D1-34966A385719}"/>
              </a:ext>
            </a:extLst>
          </p:cNvPr>
          <p:cNvSpPr/>
          <p:nvPr userDrawn="1"/>
        </p:nvSpPr>
        <p:spPr>
          <a:xfrm>
            <a:off x="-17518" y="6283246"/>
            <a:ext cx="12209518" cy="579516"/>
          </a:xfrm>
          <a:custGeom>
            <a:avLst/>
            <a:gdLst>
              <a:gd name="connsiteX0" fmla="*/ 0 w 12211050"/>
              <a:gd name="connsiteY0" fmla="*/ 1104900 h 1104900"/>
              <a:gd name="connsiteX1" fmla="*/ 0 w 12211050"/>
              <a:gd name="connsiteY1" fmla="*/ 762000 h 1104900"/>
              <a:gd name="connsiteX2" fmla="*/ 12211050 w 12211050"/>
              <a:gd name="connsiteY2" fmla="*/ 0 h 1104900"/>
              <a:gd name="connsiteX3" fmla="*/ 12211050 w 12211050"/>
              <a:gd name="connsiteY3" fmla="*/ 1104900 h 1104900"/>
              <a:gd name="connsiteX4" fmla="*/ 0 w 12211050"/>
              <a:gd name="connsiteY4" fmla="*/ 1104900 h 1104900"/>
              <a:gd name="connsiteX0" fmla="*/ 0 w 12211050"/>
              <a:gd name="connsiteY0" fmla="*/ 1104900 h 1104900"/>
              <a:gd name="connsiteX1" fmla="*/ 0 w 12211050"/>
              <a:gd name="connsiteY1" fmla="*/ 762000 h 1104900"/>
              <a:gd name="connsiteX2" fmla="*/ 12211050 w 12211050"/>
              <a:gd name="connsiteY2" fmla="*/ 0 h 1104900"/>
              <a:gd name="connsiteX3" fmla="*/ 12211050 w 12211050"/>
              <a:gd name="connsiteY3" fmla="*/ 1104900 h 1104900"/>
              <a:gd name="connsiteX4" fmla="*/ 0 w 12211050"/>
              <a:gd name="connsiteY4" fmla="*/ 1104900 h 1104900"/>
              <a:gd name="connsiteX0" fmla="*/ 0 w 12211050"/>
              <a:gd name="connsiteY0" fmla="*/ 1172973 h 1172973"/>
              <a:gd name="connsiteX1" fmla="*/ 0 w 12211050"/>
              <a:gd name="connsiteY1" fmla="*/ 830073 h 1172973"/>
              <a:gd name="connsiteX2" fmla="*/ 12211050 w 12211050"/>
              <a:gd name="connsiteY2" fmla="*/ 68073 h 1172973"/>
              <a:gd name="connsiteX3" fmla="*/ 12211050 w 12211050"/>
              <a:gd name="connsiteY3" fmla="*/ 1172973 h 1172973"/>
              <a:gd name="connsiteX4" fmla="*/ 0 w 12211050"/>
              <a:gd name="connsiteY4" fmla="*/ 1172973 h 1172973"/>
              <a:gd name="connsiteX0" fmla="*/ 0 w 12211050"/>
              <a:gd name="connsiteY0" fmla="*/ 901049 h 901049"/>
              <a:gd name="connsiteX1" fmla="*/ 0 w 12211050"/>
              <a:gd name="connsiteY1" fmla="*/ 558149 h 901049"/>
              <a:gd name="connsiteX2" fmla="*/ 12211050 w 12211050"/>
              <a:gd name="connsiteY2" fmla="*/ 270078 h 901049"/>
              <a:gd name="connsiteX3" fmla="*/ 12211050 w 12211050"/>
              <a:gd name="connsiteY3" fmla="*/ 901049 h 901049"/>
              <a:gd name="connsiteX4" fmla="*/ 0 w 12211050"/>
              <a:gd name="connsiteY4" fmla="*/ 901049 h 901049"/>
              <a:gd name="connsiteX0" fmla="*/ 0 w 12211050"/>
              <a:gd name="connsiteY0" fmla="*/ 983218 h 983218"/>
              <a:gd name="connsiteX1" fmla="*/ 0 w 12211050"/>
              <a:gd name="connsiteY1" fmla="*/ 640318 h 983218"/>
              <a:gd name="connsiteX2" fmla="*/ 12211050 w 12211050"/>
              <a:gd name="connsiteY2" fmla="*/ 352247 h 983218"/>
              <a:gd name="connsiteX3" fmla="*/ 12211050 w 12211050"/>
              <a:gd name="connsiteY3" fmla="*/ 983218 h 983218"/>
              <a:gd name="connsiteX4" fmla="*/ 0 w 12211050"/>
              <a:gd name="connsiteY4" fmla="*/ 983218 h 983218"/>
              <a:gd name="connsiteX0" fmla="*/ 0 w 12211050"/>
              <a:gd name="connsiteY0" fmla="*/ 1057725 h 1057725"/>
              <a:gd name="connsiteX1" fmla="*/ 0 w 12211050"/>
              <a:gd name="connsiteY1" fmla="*/ 714825 h 1057725"/>
              <a:gd name="connsiteX2" fmla="*/ 12211050 w 12211050"/>
              <a:gd name="connsiteY2" fmla="*/ 426754 h 1057725"/>
              <a:gd name="connsiteX3" fmla="*/ 12211050 w 12211050"/>
              <a:gd name="connsiteY3" fmla="*/ 1057725 h 1057725"/>
              <a:gd name="connsiteX4" fmla="*/ 0 w 12211050"/>
              <a:gd name="connsiteY4" fmla="*/ 1057725 h 1057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211050" h="1057725">
                <a:moveTo>
                  <a:pt x="0" y="1057725"/>
                </a:moveTo>
                <a:lnTo>
                  <a:pt x="0" y="714825"/>
                </a:lnTo>
                <a:cubicBezTo>
                  <a:pt x="4738621" y="-452647"/>
                  <a:pt x="8575335" y="81839"/>
                  <a:pt x="12211050" y="426754"/>
                </a:cubicBezTo>
                <a:lnTo>
                  <a:pt x="12211050" y="1057725"/>
                </a:lnTo>
                <a:lnTo>
                  <a:pt x="0" y="1057725"/>
                </a:lnTo>
                <a:close/>
              </a:path>
            </a:pathLst>
          </a:custGeom>
          <a:gradFill>
            <a:gsLst>
              <a:gs pos="0">
                <a:schemeClr val="bg1"/>
              </a:gs>
              <a:gs pos="100000">
                <a:schemeClr val="bg1">
                  <a:lumMod val="85000"/>
                </a:schemeClr>
              </a:gs>
            </a:gsLst>
            <a:lin ang="5400000" scaled="0"/>
          </a:gradFill>
          <a:ln>
            <a:noFill/>
          </a:ln>
          <a:effectLst>
            <a:outerShdw blurRad="127000" dist="63500" dir="16200000" rotWithShape="0">
              <a:schemeClr val="bg2">
                <a:lumMod val="75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50" name="雪花2">
            <a:extLst>
              <a:ext uri="{FF2B5EF4-FFF2-40B4-BE49-F238E27FC236}">
                <a16:creationId xmlns:a16="http://schemas.microsoft.com/office/drawing/2014/main" id="{5C8DFD0E-0984-4BA5-80E4-7C5D827BF612}"/>
              </a:ext>
            </a:extLst>
          </p:cNvPr>
          <p:cNvSpPr/>
          <p:nvPr userDrawn="1"/>
        </p:nvSpPr>
        <p:spPr>
          <a:xfrm>
            <a:off x="86360" y="340873"/>
            <a:ext cx="12078891" cy="5907136"/>
          </a:xfrm>
          <a:custGeom>
            <a:avLst/>
            <a:gdLst>
              <a:gd name="connsiteX0" fmla="*/ 3842360 w 12078891"/>
              <a:gd name="connsiteY0" fmla="*/ 5831795 h 5907136"/>
              <a:gd name="connsiteX1" fmla="*/ 3880030 w 12078891"/>
              <a:gd name="connsiteY1" fmla="*/ 5869465 h 5907136"/>
              <a:gd name="connsiteX2" fmla="*/ 3842360 w 12078891"/>
              <a:gd name="connsiteY2" fmla="*/ 5907136 h 5907136"/>
              <a:gd name="connsiteX3" fmla="*/ 3804687 w 12078891"/>
              <a:gd name="connsiteY3" fmla="*/ 5869465 h 5907136"/>
              <a:gd name="connsiteX4" fmla="*/ 3842360 w 12078891"/>
              <a:gd name="connsiteY4" fmla="*/ 5831795 h 5907136"/>
              <a:gd name="connsiteX5" fmla="*/ 7474967 w 12078891"/>
              <a:gd name="connsiteY5" fmla="*/ 5830778 h 5907136"/>
              <a:gd name="connsiteX6" fmla="*/ 7492275 w 12078891"/>
              <a:gd name="connsiteY6" fmla="*/ 5848086 h 5907136"/>
              <a:gd name="connsiteX7" fmla="*/ 7474967 w 12078891"/>
              <a:gd name="connsiteY7" fmla="*/ 5865394 h 5907136"/>
              <a:gd name="connsiteX8" fmla="*/ 7457659 w 12078891"/>
              <a:gd name="connsiteY8" fmla="*/ 5848086 h 5907136"/>
              <a:gd name="connsiteX9" fmla="*/ 7474967 w 12078891"/>
              <a:gd name="connsiteY9" fmla="*/ 5830778 h 5907136"/>
              <a:gd name="connsiteX10" fmla="*/ 8992978 w 12078891"/>
              <a:gd name="connsiteY10" fmla="*/ 5793107 h 5907136"/>
              <a:gd name="connsiteX11" fmla="*/ 8999088 w 12078891"/>
              <a:gd name="connsiteY11" fmla="*/ 5799215 h 5907136"/>
              <a:gd name="connsiteX12" fmla="*/ 8992978 w 12078891"/>
              <a:gd name="connsiteY12" fmla="*/ 5805325 h 5907136"/>
              <a:gd name="connsiteX13" fmla="*/ 8986870 w 12078891"/>
              <a:gd name="connsiteY13" fmla="*/ 5799215 h 5907136"/>
              <a:gd name="connsiteX14" fmla="*/ 8992978 w 12078891"/>
              <a:gd name="connsiteY14" fmla="*/ 5793107 h 5907136"/>
              <a:gd name="connsiteX15" fmla="*/ 10305331 w 12078891"/>
              <a:gd name="connsiteY15" fmla="*/ 5791071 h 5907136"/>
              <a:gd name="connsiteX16" fmla="*/ 10324675 w 12078891"/>
              <a:gd name="connsiteY16" fmla="*/ 5810415 h 5907136"/>
              <a:gd name="connsiteX17" fmla="*/ 10305331 w 12078891"/>
              <a:gd name="connsiteY17" fmla="*/ 5829759 h 5907136"/>
              <a:gd name="connsiteX18" fmla="*/ 10285987 w 12078891"/>
              <a:gd name="connsiteY18" fmla="*/ 5810415 h 5907136"/>
              <a:gd name="connsiteX19" fmla="*/ 10305331 w 12078891"/>
              <a:gd name="connsiteY19" fmla="*/ 5791071 h 5907136"/>
              <a:gd name="connsiteX20" fmla="*/ 9101917 w 12078891"/>
              <a:gd name="connsiteY20" fmla="*/ 5773763 h 5907136"/>
              <a:gd name="connsiteX21" fmla="*/ 9126352 w 12078891"/>
              <a:gd name="connsiteY21" fmla="*/ 5798198 h 5907136"/>
              <a:gd name="connsiteX22" fmla="*/ 9101917 w 12078891"/>
              <a:gd name="connsiteY22" fmla="*/ 5822633 h 5907136"/>
              <a:gd name="connsiteX23" fmla="*/ 9077482 w 12078891"/>
              <a:gd name="connsiteY23" fmla="*/ 5798198 h 5907136"/>
              <a:gd name="connsiteX24" fmla="*/ 9101917 w 12078891"/>
              <a:gd name="connsiteY24" fmla="*/ 5773763 h 5907136"/>
              <a:gd name="connsiteX25" fmla="*/ 4563173 w 12078891"/>
              <a:gd name="connsiteY25" fmla="*/ 5765618 h 5907136"/>
              <a:gd name="connsiteX26" fmla="*/ 4573353 w 12078891"/>
              <a:gd name="connsiteY26" fmla="*/ 5775799 h 5907136"/>
              <a:gd name="connsiteX27" fmla="*/ 4563173 w 12078891"/>
              <a:gd name="connsiteY27" fmla="*/ 5785980 h 5907136"/>
              <a:gd name="connsiteX28" fmla="*/ 4552992 w 12078891"/>
              <a:gd name="connsiteY28" fmla="*/ 5775799 h 5907136"/>
              <a:gd name="connsiteX29" fmla="*/ 4563173 w 12078891"/>
              <a:gd name="connsiteY29" fmla="*/ 5765618 h 5907136"/>
              <a:gd name="connsiteX30" fmla="*/ 3667253 w 12078891"/>
              <a:gd name="connsiteY30" fmla="*/ 5747292 h 5907136"/>
              <a:gd name="connsiteX31" fmla="*/ 3677432 w 12078891"/>
              <a:gd name="connsiteY31" fmla="*/ 5756455 h 5907136"/>
              <a:gd name="connsiteX32" fmla="*/ 3667253 w 12078891"/>
              <a:gd name="connsiteY32" fmla="*/ 5765618 h 5907136"/>
              <a:gd name="connsiteX33" fmla="*/ 3657072 w 12078891"/>
              <a:gd name="connsiteY33" fmla="*/ 5756455 h 5907136"/>
              <a:gd name="connsiteX34" fmla="*/ 3667253 w 12078891"/>
              <a:gd name="connsiteY34" fmla="*/ 5747292 h 5907136"/>
              <a:gd name="connsiteX35" fmla="*/ 5934563 w 12078891"/>
              <a:gd name="connsiteY35" fmla="*/ 5691295 h 5907136"/>
              <a:gd name="connsiteX36" fmla="*/ 5937617 w 12078891"/>
              <a:gd name="connsiteY36" fmla="*/ 5694349 h 5907136"/>
              <a:gd name="connsiteX37" fmla="*/ 5934563 w 12078891"/>
              <a:gd name="connsiteY37" fmla="*/ 5697403 h 5907136"/>
              <a:gd name="connsiteX38" fmla="*/ 5931508 w 12078891"/>
              <a:gd name="connsiteY38" fmla="*/ 5694349 h 5907136"/>
              <a:gd name="connsiteX39" fmla="*/ 5934563 w 12078891"/>
              <a:gd name="connsiteY39" fmla="*/ 5691295 h 5907136"/>
              <a:gd name="connsiteX40" fmla="*/ 9720932 w 12078891"/>
              <a:gd name="connsiteY40" fmla="*/ 5662788 h 5907136"/>
              <a:gd name="connsiteX41" fmla="*/ 9741295 w 12078891"/>
              <a:gd name="connsiteY41" fmla="*/ 5683150 h 5907136"/>
              <a:gd name="connsiteX42" fmla="*/ 9720932 w 12078891"/>
              <a:gd name="connsiteY42" fmla="*/ 5703513 h 5907136"/>
              <a:gd name="connsiteX43" fmla="*/ 9700570 w 12078891"/>
              <a:gd name="connsiteY43" fmla="*/ 5683150 h 5907136"/>
              <a:gd name="connsiteX44" fmla="*/ 9720932 w 12078891"/>
              <a:gd name="connsiteY44" fmla="*/ 5662788 h 5907136"/>
              <a:gd name="connsiteX45" fmla="*/ 1551600 w 12078891"/>
              <a:gd name="connsiteY45" fmla="*/ 5657698 h 5907136"/>
              <a:gd name="connsiteX46" fmla="*/ 1556689 w 12078891"/>
              <a:gd name="connsiteY46" fmla="*/ 5662789 h 5907136"/>
              <a:gd name="connsiteX47" fmla="*/ 1551600 w 12078891"/>
              <a:gd name="connsiteY47" fmla="*/ 5667879 h 5907136"/>
              <a:gd name="connsiteX48" fmla="*/ 1546509 w 12078891"/>
              <a:gd name="connsiteY48" fmla="*/ 5662789 h 5907136"/>
              <a:gd name="connsiteX49" fmla="*/ 1551600 w 12078891"/>
              <a:gd name="connsiteY49" fmla="*/ 5657698 h 5907136"/>
              <a:gd name="connsiteX50" fmla="*/ 5617940 w 12078891"/>
              <a:gd name="connsiteY50" fmla="*/ 5620027 h 5907136"/>
              <a:gd name="connsiteX51" fmla="*/ 5628121 w 12078891"/>
              <a:gd name="connsiteY51" fmla="*/ 5630208 h 5907136"/>
              <a:gd name="connsiteX52" fmla="*/ 5617940 w 12078891"/>
              <a:gd name="connsiteY52" fmla="*/ 5640389 h 5907136"/>
              <a:gd name="connsiteX53" fmla="*/ 5607759 w 12078891"/>
              <a:gd name="connsiteY53" fmla="*/ 5630208 h 5907136"/>
              <a:gd name="connsiteX54" fmla="*/ 5617940 w 12078891"/>
              <a:gd name="connsiteY54" fmla="*/ 5620027 h 5907136"/>
              <a:gd name="connsiteX55" fmla="*/ 7608340 w 12078891"/>
              <a:gd name="connsiteY55" fmla="*/ 5584393 h 5907136"/>
              <a:gd name="connsiteX56" fmla="*/ 7616485 w 12078891"/>
              <a:gd name="connsiteY56" fmla="*/ 5592538 h 5907136"/>
              <a:gd name="connsiteX57" fmla="*/ 7608340 w 12078891"/>
              <a:gd name="connsiteY57" fmla="*/ 5600683 h 5907136"/>
              <a:gd name="connsiteX58" fmla="*/ 7600195 w 12078891"/>
              <a:gd name="connsiteY58" fmla="*/ 5592538 h 5907136"/>
              <a:gd name="connsiteX59" fmla="*/ 7608340 w 12078891"/>
              <a:gd name="connsiteY59" fmla="*/ 5584393 h 5907136"/>
              <a:gd name="connsiteX60" fmla="*/ 4031736 w 12078891"/>
              <a:gd name="connsiteY60" fmla="*/ 5584393 h 5907136"/>
              <a:gd name="connsiteX61" fmla="*/ 4043953 w 12078891"/>
              <a:gd name="connsiteY61" fmla="*/ 5596611 h 5907136"/>
              <a:gd name="connsiteX62" fmla="*/ 4031736 w 12078891"/>
              <a:gd name="connsiteY62" fmla="*/ 5608828 h 5907136"/>
              <a:gd name="connsiteX63" fmla="*/ 4019517 w 12078891"/>
              <a:gd name="connsiteY63" fmla="*/ 5596611 h 5907136"/>
              <a:gd name="connsiteX64" fmla="*/ 4031736 w 12078891"/>
              <a:gd name="connsiteY64" fmla="*/ 5584393 h 5907136"/>
              <a:gd name="connsiteX65" fmla="*/ 8657000 w 12078891"/>
              <a:gd name="connsiteY65" fmla="*/ 5577266 h 5907136"/>
              <a:gd name="connsiteX66" fmla="*/ 8696707 w 12078891"/>
              <a:gd name="connsiteY66" fmla="*/ 5616973 h 5907136"/>
              <a:gd name="connsiteX67" fmla="*/ 8657000 w 12078891"/>
              <a:gd name="connsiteY67" fmla="*/ 5656679 h 5907136"/>
              <a:gd name="connsiteX68" fmla="*/ 8617294 w 12078891"/>
              <a:gd name="connsiteY68" fmla="*/ 5616973 h 5907136"/>
              <a:gd name="connsiteX69" fmla="*/ 8657000 w 12078891"/>
              <a:gd name="connsiteY69" fmla="*/ 5577266 h 5907136"/>
              <a:gd name="connsiteX70" fmla="*/ 10814389 w 12078891"/>
              <a:gd name="connsiteY70" fmla="*/ 5571158 h 5907136"/>
              <a:gd name="connsiteX71" fmla="*/ 10825589 w 12078891"/>
              <a:gd name="connsiteY71" fmla="*/ 5582357 h 5907136"/>
              <a:gd name="connsiteX72" fmla="*/ 10814389 w 12078891"/>
              <a:gd name="connsiteY72" fmla="*/ 5593557 h 5907136"/>
              <a:gd name="connsiteX73" fmla="*/ 10803190 w 12078891"/>
              <a:gd name="connsiteY73" fmla="*/ 5582357 h 5907136"/>
              <a:gd name="connsiteX74" fmla="*/ 10814389 w 12078891"/>
              <a:gd name="connsiteY74" fmla="*/ 5571158 h 5907136"/>
              <a:gd name="connsiteX75" fmla="*/ 7000525 w 12078891"/>
              <a:gd name="connsiteY75" fmla="*/ 5501926 h 5907136"/>
              <a:gd name="connsiteX76" fmla="*/ 7026996 w 12078891"/>
              <a:gd name="connsiteY76" fmla="*/ 5528397 h 5907136"/>
              <a:gd name="connsiteX77" fmla="*/ 7000525 w 12078891"/>
              <a:gd name="connsiteY77" fmla="*/ 5554868 h 5907136"/>
              <a:gd name="connsiteX78" fmla="*/ 6974054 w 12078891"/>
              <a:gd name="connsiteY78" fmla="*/ 5528397 h 5907136"/>
              <a:gd name="connsiteX79" fmla="*/ 7000525 w 12078891"/>
              <a:gd name="connsiteY79" fmla="*/ 5501926 h 5907136"/>
              <a:gd name="connsiteX80" fmla="*/ 8101109 w 12078891"/>
              <a:gd name="connsiteY80" fmla="*/ 5497853 h 5907136"/>
              <a:gd name="connsiteX81" fmla="*/ 8114345 w 12078891"/>
              <a:gd name="connsiteY81" fmla="*/ 5511088 h 5907136"/>
              <a:gd name="connsiteX82" fmla="*/ 8101109 w 12078891"/>
              <a:gd name="connsiteY82" fmla="*/ 5524324 h 5907136"/>
              <a:gd name="connsiteX83" fmla="*/ 8087874 w 12078891"/>
              <a:gd name="connsiteY83" fmla="*/ 5511088 h 5907136"/>
              <a:gd name="connsiteX84" fmla="*/ 8101109 w 12078891"/>
              <a:gd name="connsiteY84" fmla="*/ 5497853 h 5907136"/>
              <a:gd name="connsiteX85" fmla="*/ 11261343 w 12078891"/>
              <a:gd name="connsiteY85" fmla="*/ 5462219 h 5907136"/>
              <a:gd name="connsiteX86" fmla="*/ 11297995 w 12078891"/>
              <a:gd name="connsiteY86" fmla="*/ 5498871 h 5907136"/>
              <a:gd name="connsiteX87" fmla="*/ 11261343 w 12078891"/>
              <a:gd name="connsiteY87" fmla="*/ 5535524 h 5907136"/>
              <a:gd name="connsiteX88" fmla="*/ 11224691 w 12078891"/>
              <a:gd name="connsiteY88" fmla="*/ 5498871 h 5907136"/>
              <a:gd name="connsiteX89" fmla="*/ 11261343 w 12078891"/>
              <a:gd name="connsiteY89" fmla="*/ 5462219 h 5907136"/>
              <a:gd name="connsiteX90" fmla="*/ 6980162 w 12078891"/>
              <a:gd name="connsiteY90" fmla="*/ 5433712 h 5907136"/>
              <a:gd name="connsiteX91" fmla="*/ 6995434 w 12078891"/>
              <a:gd name="connsiteY91" fmla="*/ 5448984 h 5907136"/>
              <a:gd name="connsiteX92" fmla="*/ 6980162 w 12078891"/>
              <a:gd name="connsiteY92" fmla="*/ 5463237 h 5907136"/>
              <a:gd name="connsiteX93" fmla="*/ 6964890 w 12078891"/>
              <a:gd name="connsiteY93" fmla="*/ 5448984 h 5907136"/>
              <a:gd name="connsiteX94" fmla="*/ 6980162 w 12078891"/>
              <a:gd name="connsiteY94" fmla="*/ 5433712 h 5907136"/>
              <a:gd name="connsiteX95" fmla="*/ 7394535 w 12078891"/>
              <a:gd name="connsiteY95" fmla="*/ 5431676 h 5907136"/>
              <a:gd name="connsiteX96" fmla="*/ 7426097 w 12078891"/>
              <a:gd name="connsiteY96" fmla="*/ 5463237 h 5907136"/>
              <a:gd name="connsiteX97" fmla="*/ 7394535 w 12078891"/>
              <a:gd name="connsiteY97" fmla="*/ 5494799 h 5907136"/>
              <a:gd name="connsiteX98" fmla="*/ 7362974 w 12078891"/>
              <a:gd name="connsiteY98" fmla="*/ 5463237 h 5907136"/>
              <a:gd name="connsiteX99" fmla="*/ 7394535 w 12078891"/>
              <a:gd name="connsiteY99" fmla="*/ 5431676 h 5907136"/>
              <a:gd name="connsiteX100" fmla="*/ 9262779 w 12078891"/>
              <a:gd name="connsiteY100" fmla="*/ 5425567 h 5907136"/>
              <a:gd name="connsiteX101" fmla="*/ 9264816 w 12078891"/>
              <a:gd name="connsiteY101" fmla="*/ 5427603 h 5907136"/>
              <a:gd name="connsiteX102" fmla="*/ 9262779 w 12078891"/>
              <a:gd name="connsiteY102" fmla="*/ 5429639 h 5907136"/>
              <a:gd name="connsiteX103" fmla="*/ 9260743 w 12078891"/>
              <a:gd name="connsiteY103" fmla="*/ 5427603 h 5907136"/>
              <a:gd name="connsiteX104" fmla="*/ 9262779 w 12078891"/>
              <a:gd name="connsiteY104" fmla="*/ 5425567 h 5907136"/>
              <a:gd name="connsiteX105" fmla="*/ 9043884 w 12078891"/>
              <a:gd name="connsiteY105" fmla="*/ 5381788 h 5907136"/>
              <a:gd name="connsiteX106" fmla="*/ 9092754 w 12078891"/>
              <a:gd name="connsiteY106" fmla="*/ 5430658 h 5907136"/>
              <a:gd name="connsiteX107" fmla="*/ 9043884 w 12078891"/>
              <a:gd name="connsiteY107" fmla="*/ 5479528 h 5907136"/>
              <a:gd name="connsiteX108" fmla="*/ 8995015 w 12078891"/>
              <a:gd name="connsiteY108" fmla="*/ 5430658 h 5907136"/>
              <a:gd name="connsiteX109" fmla="*/ 9043884 w 12078891"/>
              <a:gd name="connsiteY109" fmla="*/ 5381788 h 5907136"/>
              <a:gd name="connsiteX110" fmla="*/ 8166268 w 12078891"/>
              <a:gd name="connsiteY110" fmla="*/ 5370589 h 5907136"/>
              <a:gd name="connsiteX111" fmla="*/ 8180522 w 12078891"/>
              <a:gd name="connsiteY111" fmla="*/ 5384843 h 5907136"/>
              <a:gd name="connsiteX112" fmla="*/ 8166268 w 12078891"/>
              <a:gd name="connsiteY112" fmla="*/ 5399096 h 5907136"/>
              <a:gd name="connsiteX113" fmla="*/ 8152015 w 12078891"/>
              <a:gd name="connsiteY113" fmla="*/ 5384843 h 5907136"/>
              <a:gd name="connsiteX114" fmla="*/ 8166268 w 12078891"/>
              <a:gd name="connsiteY114" fmla="*/ 5370589 h 5907136"/>
              <a:gd name="connsiteX115" fmla="*/ 9917428 w 12078891"/>
              <a:gd name="connsiteY115" fmla="*/ 5332918 h 5907136"/>
              <a:gd name="connsiteX116" fmla="*/ 9991751 w 12078891"/>
              <a:gd name="connsiteY116" fmla="*/ 5406223 h 5907136"/>
              <a:gd name="connsiteX117" fmla="*/ 9917428 w 12078891"/>
              <a:gd name="connsiteY117" fmla="*/ 5479527 h 5907136"/>
              <a:gd name="connsiteX118" fmla="*/ 9843106 w 12078891"/>
              <a:gd name="connsiteY118" fmla="*/ 5406223 h 5907136"/>
              <a:gd name="connsiteX119" fmla="*/ 9917428 w 12078891"/>
              <a:gd name="connsiteY119" fmla="*/ 5332918 h 5907136"/>
              <a:gd name="connsiteX120" fmla="*/ 5489660 w 12078891"/>
              <a:gd name="connsiteY120" fmla="*/ 5317646 h 5907136"/>
              <a:gd name="connsiteX121" fmla="*/ 5535474 w 12078891"/>
              <a:gd name="connsiteY121" fmla="*/ 5362443 h 5907136"/>
              <a:gd name="connsiteX122" fmla="*/ 5489660 w 12078891"/>
              <a:gd name="connsiteY122" fmla="*/ 5408259 h 5907136"/>
              <a:gd name="connsiteX123" fmla="*/ 5443845 w 12078891"/>
              <a:gd name="connsiteY123" fmla="*/ 5362443 h 5907136"/>
              <a:gd name="connsiteX124" fmla="*/ 5489660 w 12078891"/>
              <a:gd name="connsiteY124" fmla="*/ 5317646 h 5907136"/>
              <a:gd name="connsiteX125" fmla="*/ 7760040 w 12078891"/>
              <a:gd name="connsiteY125" fmla="*/ 5273868 h 5907136"/>
              <a:gd name="connsiteX126" fmla="*/ 7795674 w 12078891"/>
              <a:gd name="connsiteY126" fmla="*/ 5309502 h 5907136"/>
              <a:gd name="connsiteX127" fmla="*/ 7760040 w 12078891"/>
              <a:gd name="connsiteY127" fmla="*/ 5345136 h 5907136"/>
              <a:gd name="connsiteX128" fmla="*/ 7724406 w 12078891"/>
              <a:gd name="connsiteY128" fmla="*/ 5309502 h 5907136"/>
              <a:gd name="connsiteX129" fmla="*/ 7760040 w 12078891"/>
              <a:gd name="connsiteY129" fmla="*/ 5273868 h 5907136"/>
              <a:gd name="connsiteX130" fmla="*/ 4548919 w 12078891"/>
              <a:gd name="connsiteY130" fmla="*/ 5233143 h 5907136"/>
              <a:gd name="connsiteX131" fmla="*/ 4575387 w 12078891"/>
              <a:gd name="connsiteY131" fmla="*/ 5259614 h 5907136"/>
              <a:gd name="connsiteX132" fmla="*/ 4548919 w 12078891"/>
              <a:gd name="connsiteY132" fmla="*/ 5286085 h 5907136"/>
              <a:gd name="connsiteX133" fmla="*/ 4522446 w 12078891"/>
              <a:gd name="connsiteY133" fmla="*/ 5259614 h 5907136"/>
              <a:gd name="connsiteX134" fmla="*/ 4548919 w 12078891"/>
              <a:gd name="connsiteY134" fmla="*/ 5233143 h 5907136"/>
              <a:gd name="connsiteX135" fmla="*/ 7408789 w 12078891"/>
              <a:gd name="connsiteY135" fmla="*/ 5131331 h 5907136"/>
              <a:gd name="connsiteX136" fmla="*/ 7417952 w 12078891"/>
              <a:gd name="connsiteY136" fmla="*/ 5140494 h 5907136"/>
              <a:gd name="connsiteX137" fmla="*/ 7408789 w 12078891"/>
              <a:gd name="connsiteY137" fmla="*/ 5149657 h 5907136"/>
              <a:gd name="connsiteX138" fmla="*/ 7399626 w 12078891"/>
              <a:gd name="connsiteY138" fmla="*/ 5140494 h 5907136"/>
              <a:gd name="connsiteX139" fmla="*/ 7408789 w 12078891"/>
              <a:gd name="connsiteY139" fmla="*/ 5131331 h 5907136"/>
              <a:gd name="connsiteX140" fmla="*/ 10433614 w 12078891"/>
              <a:gd name="connsiteY140" fmla="*/ 5120132 h 5907136"/>
              <a:gd name="connsiteX141" fmla="*/ 10442776 w 12078891"/>
              <a:gd name="connsiteY141" fmla="*/ 5129295 h 5907136"/>
              <a:gd name="connsiteX142" fmla="*/ 10433614 w 12078891"/>
              <a:gd name="connsiteY142" fmla="*/ 5138458 h 5907136"/>
              <a:gd name="connsiteX143" fmla="*/ 10424451 w 12078891"/>
              <a:gd name="connsiteY143" fmla="*/ 5129295 h 5907136"/>
              <a:gd name="connsiteX144" fmla="*/ 10433614 w 12078891"/>
              <a:gd name="connsiteY144" fmla="*/ 5120132 h 5907136"/>
              <a:gd name="connsiteX145" fmla="*/ 1525133 w 12078891"/>
              <a:gd name="connsiteY145" fmla="*/ 5095697 h 5907136"/>
              <a:gd name="connsiteX146" fmla="*/ 1568912 w 12078891"/>
              <a:gd name="connsiteY146" fmla="*/ 5139476 h 5907136"/>
              <a:gd name="connsiteX147" fmla="*/ 1525133 w 12078891"/>
              <a:gd name="connsiteY147" fmla="*/ 5183255 h 5907136"/>
              <a:gd name="connsiteX148" fmla="*/ 1481354 w 12078891"/>
              <a:gd name="connsiteY148" fmla="*/ 5139476 h 5907136"/>
              <a:gd name="connsiteX149" fmla="*/ 1525133 w 12078891"/>
              <a:gd name="connsiteY149" fmla="*/ 5095697 h 5907136"/>
              <a:gd name="connsiteX150" fmla="*/ 4545863 w 12078891"/>
              <a:gd name="connsiteY150" fmla="*/ 5086534 h 5907136"/>
              <a:gd name="connsiteX151" fmla="*/ 4563168 w 12078891"/>
              <a:gd name="connsiteY151" fmla="*/ 5103842 h 5907136"/>
              <a:gd name="connsiteX152" fmla="*/ 4545863 w 12078891"/>
              <a:gd name="connsiteY152" fmla="*/ 5121150 h 5907136"/>
              <a:gd name="connsiteX153" fmla="*/ 4528555 w 12078891"/>
              <a:gd name="connsiteY153" fmla="*/ 5103842 h 5907136"/>
              <a:gd name="connsiteX154" fmla="*/ 4545863 w 12078891"/>
              <a:gd name="connsiteY154" fmla="*/ 5086534 h 5907136"/>
              <a:gd name="connsiteX155" fmla="*/ 9595704 w 12078891"/>
              <a:gd name="connsiteY155" fmla="*/ 5048864 h 5907136"/>
              <a:gd name="connsiteX156" fmla="*/ 9601813 w 12078891"/>
              <a:gd name="connsiteY156" fmla="*/ 5054972 h 5907136"/>
              <a:gd name="connsiteX157" fmla="*/ 9595704 w 12078891"/>
              <a:gd name="connsiteY157" fmla="*/ 5061081 h 5907136"/>
              <a:gd name="connsiteX158" fmla="*/ 9589596 w 12078891"/>
              <a:gd name="connsiteY158" fmla="*/ 5054972 h 5907136"/>
              <a:gd name="connsiteX159" fmla="*/ 9595704 w 12078891"/>
              <a:gd name="connsiteY159" fmla="*/ 5048864 h 5907136"/>
              <a:gd name="connsiteX160" fmla="*/ 11474130 w 12078891"/>
              <a:gd name="connsiteY160" fmla="*/ 5040719 h 5907136"/>
              <a:gd name="connsiteX161" fmla="*/ 11492456 w 12078891"/>
              <a:gd name="connsiteY161" fmla="*/ 5059046 h 5907136"/>
              <a:gd name="connsiteX162" fmla="*/ 11474130 w 12078891"/>
              <a:gd name="connsiteY162" fmla="*/ 5077372 h 5907136"/>
              <a:gd name="connsiteX163" fmla="*/ 11455803 w 12078891"/>
              <a:gd name="connsiteY163" fmla="*/ 5059046 h 5907136"/>
              <a:gd name="connsiteX164" fmla="*/ 11474130 w 12078891"/>
              <a:gd name="connsiteY164" fmla="*/ 5040719 h 5907136"/>
              <a:gd name="connsiteX165" fmla="*/ 2684777 w 12078891"/>
              <a:gd name="connsiteY165" fmla="*/ 5038683 h 5907136"/>
              <a:gd name="connsiteX166" fmla="*/ 2690886 w 12078891"/>
              <a:gd name="connsiteY166" fmla="*/ 5044791 h 5907136"/>
              <a:gd name="connsiteX167" fmla="*/ 2684777 w 12078891"/>
              <a:gd name="connsiteY167" fmla="*/ 5050900 h 5907136"/>
              <a:gd name="connsiteX168" fmla="*/ 2678668 w 12078891"/>
              <a:gd name="connsiteY168" fmla="*/ 5044791 h 5907136"/>
              <a:gd name="connsiteX169" fmla="*/ 2684777 w 12078891"/>
              <a:gd name="connsiteY169" fmla="*/ 5038683 h 5907136"/>
              <a:gd name="connsiteX170" fmla="*/ 8718088 w 12078891"/>
              <a:gd name="connsiteY170" fmla="*/ 5027483 h 5907136"/>
              <a:gd name="connsiteX171" fmla="*/ 8750668 w 12078891"/>
              <a:gd name="connsiteY171" fmla="*/ 5060063 h 5907136"/>
              <a:gd name="connsiteX172" fmla="*/ 8718088 w 12078891"/>
              <a:gd name="connsiteY172" fmla="*/ 5092643 h 5907136"/>
              <a:gd name="connsiteX173" fmla="*/ 8684490 w 12078891"/>
              <a:gd name="connsiteY173" fmla="*/ 5060063 h 5907136"/>
              <a:gd name="connsiteX174" fmla="*/ 8718088 w 12078891"/>
              <a:gd name="connsiteY174" fmla="*/ 5027483 h 5907136"/>
              <a:gd name="connsiteX175" fmla="*/ 855208 w 12078891"/>
              <a:gd name="connsiteY175" fmla="*/ 4961306 h 5907136"/>
              <a:gd name="connsiteX176" fmla="*/ 859281 w 12078891"/>
              <a:gd name="connsiteY176" fmla="*/ 4965379 h 5907136"/>
              <a:gd name="connsiteX177" fmla="*/ 855208 w 12078891"/>
              <a:gd name="connsiteY177" fmla="*/ 4969451 h 5907136"/>
              <a:gd name="connsiteX178" fmla="*/ 851136 w 12078891"/>
              <a:gd name="connsiteY178" fmla="*/ 4965379 h 5907136"/>
              <a:gd name="connsiteX179" fmla="*/ 855208 w 12078891"/>
              <a:gd name="connsiteY179" fmla="*/ 4961306 h 5907136"/>
              <a:gd name="connsiteX180" fmla="*/ 3860690 w 12078891"/>
              <a:gd name="connsiteY180" fmla="*/ 4955197 h 5907136"/>
              <a:gd name="connsiteX181" fmla="*/ 3873926 w 12078891"/>
              <a:gd name="connsiteY181" fmla="*/ 4968432 h 5907136"/>
              <a:gd name="connsiteX182" fmla="*/ 3860690 w 12078891"/>
              <a:gd name="connsiteY182" fmla="*/ 4981668 h 5907136"/>
              <a:gd name="connsiteX183" fmla="*/ 3847454 w 12078891"/>
              <a:gd name="connsiteY183" fmla="*/ 4968432 h 5907136"/>
              <a:gd name="connsiteX184" fmla="*/ 3860690 w 12078891"/>
              <a:gd name="connsiteY184" fmla="*/ 4955197 h 5907136"/>
              <a:gd name="connsiteX185" fmla="*/ 428625 w 12078891"/>
              <a:gd name="connsiteY185" fmla="*/ 4954179 h 5907136"/>
              <a:gd name="connsiteX186" fmla="*/ 483604 w 12078891"/>
              <a:gd name="connsiteY186" fmla="*/ 5009158 h 5907136"/>
              <a:gd name="connsiteX187" fmla="*/ 428625 w 12078891"/>
              <a:gd name="connsiteY187" fmla="*/ 5064136 h 5907136"/>
              <a:gd name="connsiteX188" fmla="*/ 373647 w 12078891"/>
              <a:gd name="connsiteY188" fmla="*/ 5009158 h 5907136"/>
              <a:gd name="connsiteX189" fmla="*/ 428625 w 12078891"/>
              <a:gd name="connsiteY189" fmla="*/ 4954179 h 5907136"/>
              <a:gd name="connsiteX190" fmla="*/ 8221247 w 12078891"/>
              <a:gd name="connsiteY190" fmla="*/ 4935853 h 5907136"/>
              <a:gd name="connsiteX191" fmla="*/ 8225319 w 12078891"/>
              <a:gd name="connsiteY191" fmla="*/ 4939926 h 5907136"/>
              <a:gd name="connsiteX192" fmla="*/ 8221247 w 12078891"/>
              <a:gd name="connsiteY192" fmla="*/ 4943998 h 5907136"/>
              <a:gd name="connsiteX193" fmla="*/ 8217174 w 12078891"/>
              <a:gd name="connsiteY193" fmla="*/ 4939926 h 5907136"/>
              <a:gd name="connsiteX194" fmla="*/ 8221247 w 12078891"/>
              <a:gd name="connsiteY194" fmla="*/ 4935853 h 5907136"/>
              <a:gd name="connsiteX195" fmla="*/ 6571898 w 12078891"/>
              <a:gd name="connsiteY195" fmla="*/ 4926690 h 5907136"/>
              <a:gd name="connsiteX196" fmla="*/ 6586152 w 12078891"/>
              <a:gd name="connsiteY196" fmla="*/ 4940943 h 5907136"/>
              <a:gd name="connsiteX197" fmla="*/ 6571898 w 12078891"/>
              <a:gd name="connsiteY197" fmla="*/ 4955197 h 5907136"/>
              <a:gd name="connsiteX198" fmla="*/ 6557644 w 12078891"/>
              <a:gd name="connsiteY198" fmla="*/ 4940943 h 5907136"/>
              <a:gd name="connsiteX199" fmla="*/ 6571898 w 12078891"/>
              <a:gd name="connsiteY199" fmla="*/ 4926690 h 5907136"/>
              <a:gd name="connsiteX200" fmla="*/ 5978342 w 12078891"/>
              <a:gd name="connsiteY200" fmla="*/ 4896147 h 5907136"/>
              <a:gd name="connsiteX201" fmla="*/ 6022119 w 12078891"/>
              <a:gd name="connsiteY201" fmla="*/ 4939926 h 5907136"/>
              <a:gd name="connsiteX202" fmla="*/ 5978342 w 12078891"/>
              <a:gd name="connsiteY202" fmla="*/ 4983705 h 5907136"/>
              <a:gd name="connsiteX203" fmla="*/ 5934564 w 12078891"/>
              <a:gd name="connsiteY203" fmla="*/ 4939926 h 5907136"/>
              <a:gd name="connsiteX204" fmla="*/ 5978342 w 12078891"/>
              <a:gd name="connsiteY204" fmla="*/ 4896147 h 5907136"/>
              <a:gd name="connsiteX205" fmla="*/ 9071374 w 12078891"/>
              <a:gd name="connsiteY205" fmla="*/ 4885965 h 5907136"/>
              <a:gd name="connsiteX206" fmla="*/ 9105990 w 12078891"/>
              <a:gd name="connsiteY206" fmla="*/ 4920581 h 5907136"/>
              <a:gd name="connsiteX207" fmla="*/ 9071374 w 12078891"/>
              <a:gd name="connsiteY207" fmla="*/ 4955197 h 5907136"/>
              <a:gd name="connsiteX208" fmla="*/ 9036758 w 12078891"/>
              <a:gd name="connsiteY208" fmla="*/ 4920581 h 5907136"/>
              <a:gd name="connsiteX209" fmla="*/ 9071374 w 12078891"/>
              <a:gd name="connsiteY209" fmla="*/ 4885965 h 5907136"/>
              <a:gd name="connsiteX210" fmla="*/ 4705700 w 12078891"/>
              <a:gd name="connsiteY210" fmla="*/ 4854403 h 5907136"/>
              <a:gd name="connsiteX211" fmla="*/ 4713844 w 12078891"/>
              <a:gd name="connsiteY211" fmla="*/ 4861530 h 5907136"/>
              <a:gd name="connsiteX212" fmla="*/ 4705700 w 12078891"/>
              <a:gd name="connsiteY212" fmla="*/ 4868657 h 5907136"/>
              <a:gd name="connsiteX213" fmla="*/ 4697560 w 12078891"/>
              <a:gd name="connsiteY213" fmla="*/ 4861530 h 5907136"/>
              <a:gd name="connsiteX214" fmla="*/ 4705700 w 12078891"/>
              <a:gd name="connsiteY214" fmla="*/ 4854403 h 5907136"/>
              <a:gd name="connsiteX215" fmla="*/ 11940428 w 12078891"/>
              <a:gd name="connsiteY215" fmla="*/ 4845241 h 5907136"/>
              <a:gd name="connsiteX216" fmla="*/ 11945518 w 12078891"/>
              <a:gd name="connsiteY216" fmla="*/ 4850331 h 5907136"/>
              <a:gd name="connsiteX217" fmla="*/ 11940428 w 12078891"/>
              <a:gd name="connsiteY217" fmla="*/ 4855422 h 5907136"/>
              <a:gd name="connsiteX218" fmla="*/ 11935337 w 12078891"/>
              <a:gd name="connsiteY218" fmla="*/ 4850331 h 5907136"/>
              <a:gd name="connsiteX219" fmla="*/ 11940428 w 12078891"/>
              <a:gd name="connsiteY219" fmla="*/ 4845241 h 5907136"/>
              <a:gd name="connsiteX220" fmla="*/ 8474758 w 12078891"/>
              <a:gd name="connsiteY220" fmla="*/ 4844222 h 5907136"/>
              <a:gd name="connsiteX221" fmla="*/ 8489011 w 12078891"/>
              <a:gd name="connsiteY221" fmla="*/ 4858476 h 5907136"/>
              <a:gd name="connsiteX222" fmla="*/ 8474758 w 12078891"/>
              <a:gd name="connsiteY222" fmla="*/ 4872729 h 5907136"/>
              <a:gd name="connsiteX223" fmla="*/ 8460504 w 12078891"/>
              <a:gd name="connsiteY223" fmla="*/ 4858476 h 5907136"/>
              <a:gd name="connsiteX224" fmla="*/ 8474758 w 12078891"/>
              <a:gd name="connsiteY224" fmla="*/ 4844222 h 5907136"/>
              <a:gd name="connsiteX225" fmla="*/ 4205825 w 12078891"/>
              <a:gd name="connsiteY225" fmla="*/ 4837095 h 5907136"/>
              <a:gd name="connsiteX226" fmla="*/ 4213970 w 12078891"/>
              <a:gd name="connsiteY226" fmla="*/ 4845240 h 5907136"/>
              <a:gd name="connsiteX227" fmla="*/ 4205825 w 12078891"/>
              <a:gd name="connsiteY227" fmla="*/ 4853385 h 5907136"/>
              <a:gd name="connsiteX228" fmla="*/ 4196662 w 12078891"/>
              <a:gd name="connsiteY228" fmla="*/ 4845240 h 5907136"/>
              <a:gd name="connsiteX229" fmla="*/ 4205825 w 12078891"/>
              <a:gd name="connsiteY229" fmla="*/ 4837095 h 5907136"/>
              <a:gd name="connsiteX230" fmla="*/ 7787529 w 12078891"/>
              <a:gd name="connsiteY230" fmla="*/ 4832005 h 5907136"/>
              <a:gd name="connsiteX231" fmla="*/ 7822145 w 12078891"/>
              <a:gd name="connsiteY231" fmla="*/ 4866621 h 5907136"/>
              <a:gd name="connsiteX232" fmla="*/ 7787529 w 12078891"/>
              <a:gd name="connsiteY232" fmla="*/ 4901237 h 5907136"/>
              <a:gd name="connsiteX233" fmla="*/ 7752913 w 12078891"/>
              <a:gd name="connsiteY233" fmla="*/ 4866621 h 5907136"/>
              <a:gd name="connsiteX234" fmla="*/ 7787529 w 12078891"/>
              <a:gd name="connsiteY234" fmla="*/ 4832005 h 5907136"/>
              <a:gd name="connsiteX235" fmla="*/ 11802981 w 12078891"/>
              <a:gd name="connsiteY235" fmla="*/ 4826914 h 5907136"/>
              <a:gd name="connsiteX236" fmla="*/ 11811126 w 12078891"/>
              <a:gd name="connsiteY236" fmla="*/ 4834041 h 5907136"/>
              <a:gd name="connsiteX237" fmla="*/ 11802981 w 12078891"/>
              <a:gd name="connsiteY237" fmla="*/ 4842186 h 5907136"/>
              <a:gd name="connsiteX238" fmla="*/ 11794836 w 12078891"/>
              <a:gd name="connsiteY238" fmla="*/ 4834041 h 5907136"/>
              <a:gd name="connsiteX239" fmla="*/ 11802981 w 12078891"/>
              <a:gd name="connsiteY239" fmla="*/ 4826914 h 5907136"/>
              <a:gd name="connsiteX240" fmla="*/ 5411257 w 12078891"/>
              <a:gd name="connsiteY240" fmla="*/ 4809607 h 5907136"/>
              <a:gd name="connsiteX241" fmla="*/ 5422456 w 12078891"/>
              <a:gd name="connsiteY241" fmla="*/ 4819788 h 5907136"/>
              <a:gd name="connsiteX242" fmla="*/ 5411257 w 12078891"/>
              <a:gd name="connsiteY242" fmla="*/ 4829969 h 5907136"/>
              <a:gd name="connsiteX243" fmla="*/ 5401075 w 12078891"/>
              <a:gd name="connsiteY243" fmla="*/ 4819788 h 5907136"/>
              <a:gd name="connsiteX244" fmla="*/ 5411257 w 12078891"/>
              <a:gd name="connsiteY244" fmla="*/ 4809607 h 5907136"/>
              <a:gd name="connsiteX245" fmla="*/ 9626248 w 12078891"/>
              <a:gd name="connsiteY245" fmla="*/ 4808588 h 5907136"/>
              <a:gd name="connsiteX246" fmla="*/ 9637447 w 12078891"/>
              <a:gd name="connsiteY246" fmla="*/ 4819788 h 5907136"/>
              <a:gd name="connsiteX247" fmla="*/ 9626248 w 12078891"/>
              <a:gd name="connsiteY247" fmla="*/ 4830987 h 5907136"/>
              <a:gd name="connsiteX248" fmla="*/ 9615049 w 12078891"/>
              <a:gd name="connsiteY248" fmla="*/ 4819788 h 5907136"/>
              <a:gd name="connsiteX249" fmla="*/ 9626248 w 12078891"/>
              <a:gd name="connsiteY249" fmla="*/ 4808588 h 5907136"/>
              <a:gd name="connsiteX250" fmla="*/ 4160030 w 12078891"/>
              <a:gd name="connsiteY250" fmla="*/ 4788226 h 5907136"/>
              <a:gd name="connsiteX251" fmla="*/ 4168175 w 12078891"/>
              <a:gd name="connsiteY251" fmla="*/ 4796371 h 5907136"/>
              <a:gd name="connsiteX252" fmla="*/ 4160030 w 12078891"/>
              <a:gd name="connsiteY252" fmla="*/ 4804516 h 5907136"/>
              <a:gd name="connsiteX253" fmla="*/ 4151885 w 12078891"/>
              <a:gd name="connsiteY253" fmla="*/ 4796371 h 5907136"/>
              <a:gd name="connsiteX254" fmla="*/ 4160030 w 12078891"/>
              <a:gd name="connsiteY254" fmla="*/ 4788226 h 5907136"/>
              <a:gd name="connsiteX255" fmla="*/ 2707168 w 12078891"/>
              <a:gd name="connsiteY255" fmla="*/ 4788226 h 5907136"/>
              <a:gd name="connsiteX256" fmla="*/ 2727529 w 12078891"/>
              <a:gd name="connsiteY256" fmla="*/ 4808588 h 5907136"/>
              <a:gd name="connsiteX257" fmla="*/ 2707168 w 12078891"/>
              <a:gd name="connsiteY257" fmla="*/ 4828951 h 5907136"/>
              <a:gd name="connsiteX258" fmla="*/ 2686805 w 12078891"/>
              <a:gd name="connsiteY258" fmla="*/ 4808588 h 5907136"/>
              <a:gd name="connsiteX259" fmla="*/ 2707168 w 12078891"/>
              <a:gd name="connsiteY259" fmla="*/ 4788226 h 5907136"/>
              <a:gd name="connsiteX260" fmla="*/ 8423852 w 12078891"/>
              <a:gd name="connsiteY260" fmla="*/ 4774990 h 5907136"/>
              <a:gd name="connsiteX261" fmla="*/ 8441160 w 12078891"/>
              <a:gd name="connsiteY261" fmla="*/ 4792298 h 5907136"/>
              <a:gd name="connsiteX262" fmla="*/ 8423852 w 12078891"/>
              <a:gd name="connsiteY262" fmla="*/ 4809606 h 5907136"/>
              <a:gd name="connsiteX263" fmla="*/ 8406544 w 12078891"/>
              <a:gd name="connsiteY263" fmla="*/ 4792298 h 5907136"/>
              <a:gd name="connsiteX264" fmla="*/ 8423852 w 12078891"/>
              <a:gd name="connsiteY264" fmla="*/ 4774990 h 5907136"/>
              <a:gd name="connsiteX265" fmla="*/ 7361956 w 12078891"/>
              <a:gd name="connsiteY265" fmla="*/ 4766846 h 5907136"/>
              <a:gd name="connsiteX266" fmla="*/ 7371119 w 12078891"/>
              <a:gd name="connsiteY266" fmla="*/ 4776009 h 5907136"/>
              <a:gd name="connsiteX267" fmla="*/ 7361956 w 12078891"/>
              <a:gd name="connsiteY267" fmla="*/ 4784154 h 5907136"/>
              <a:gd name="connsiteX268" fmla="*/ 7352793 w 12078891"/>
              <a:gd name="connsiteY268" fmla="*/ 4776009 h 5907136"/>
              <a:gd name="connsiteX269" fmla="*/ 7361956 w 12078891"/>
              <a:gd name="connsiteY269" fmla="*/ 4766846 h 5907136"/>
              <a:gd name="connsiteX270" fmla="*/ 5745195 w 12078891"/>
              <a:gd name="connsiteY270" fmla="*/ 4758701 h 5907136"/>
              <a:gd name="connsiteX271" fmla="*/ 5755375 w 12078891"/>
              <a:gd name="connsiteY271" fmla="*/ 4768882 h 5907136"/>
              <a:gd name="connsiteX272" fmla="*/ 5745195 w 12078891"/>
              <a:gd name="connsiteY272" fmla="*/ 4779063 h 5907136"/>
              <a:gd name="connsiteX273" fmla="*/ 5735013 w 12078891"/>
              <a:gd name="connsiteY273" fmla="*/ 4768882 h 5907136"/>
              <a:gd name="connsiteX274" fmla="*/ 5745195 w 12078891"/>
              <a:gd name="connsiteY274" fmla="*/ 4758701 h 5907136"/>
              <a:gd name="connsiteX275" fmla="*/ 9463349 w 12078891"/>
              <a:gd name="connsiteY275" fmla="*/ 4748520 h 5907136"/>
              <a:gd name="connsiteX276" fmla="*/ 9478621 w 12078891"/>
              <a:gd name="connsiteY276" fmla="*/ 4763792 h 5907136"/>
              <a:gd name="connsiteX277" fmla="*/ 9463349 w 12078891"/>
              <a:gd name="connsiteY277" fmla="*/ 4778045 h 5907136"/>
              <a:gd name="connsiteX278" fmla="*/ 9448077 w 12078891"/>
              <a:gd name="connsiteY278" fmla="*/ 4763792 h 5907136"/>
              <a:gd name="connsiteX279" fmla="*/ 9463349 w 12078891"/>
              <a:gd name="connsiteY279" fmla="*/ 4748520 h 5907136"/>
              <a:gd name="connsiteX280" fmla="*/ 3995069 w 12078891"/>
              <a:gd name="connsiteY280" fmla="*/ 4743429 h 5907136"/>
              <a:gd name="connsiteX281" fmla="*/ 4003214 w 12078891"/>
              <a:gd name="connsiteY281" fmla="*/ 4751574 h 5907136"/>
              <a:gd name="connsiteX282" fmla="*/ 3995069 w 12078891"/>
              <a:gd name="connsiteY282" fmla="*/ 4759719 h 5907136"/>
              <a:gd name="connsiteX283" fmla="*/ 3986923 w 12078891"/>
              <a:gd name="connsiteY283" fmla="*/ 4751574 h 5907136"/>
              <a:gd name="connsiteX284" fmla="*/ 3995069 w 12078891"/>
              <a:gd name="connsiteY284" fmla="*/ 4743429 h 5907136"/>
              <a:gd name="connsiteX285" fmla="*/ 1604530 w 12078891"/>
              <a:gd name="connsiteY285" fmla="*/ 4720012 h 5907136"/>
              <a:gd name="connsiteX286" fmla="*/ 1613694 w 12078891"/>
              <a:gd name="connsiteY286" fmla="*/ 4729175 h 5907136"/>
              <a:gd name="connsiteX287" fmla="*/ 1604530 w 12078891"/>
              <a:gd name="connsiteY287" fmla="*/ 4738339 h 5907136"/>
              <a:gd name="connsiteX288" fmla="*/ 1595368 w 12078891"/>
              <a:gd name="connsiteY288" fmla="*/ 4729175 h 5907136"/>
              <a:gd name="connsiteX289" fmla="*/ 1604530 w 12078891"/>
              <a:gd name="connsiteY289" fmla="*/ 4720012 h 5907136"/>
              <a:gd name="connsiteX290" fmla="*/ 1371382 w 12078891"/>
              <a:gd name="connsiteY290" fmla="*/ 4705759 h 5907136"/>
              <a:gd name="connsiteX291" fmla="*/ 1374437 w 12078891"/>
              <a:gd name="connsiteY291" fmla="*/ 4708813 h 5907136"/>
              <a:gd name="connsiteX292" fmla="*/ 1371382 w 12078891"/>
              <a:gd name="connsiteY292" fmla="*/ 4711867 h 5907136"/>
              <a:gd name="connsiteX293" fmla="*/ 1368328 w 12078891"/>
              <a:gd name="connsiteY293" fmla="*/ 4708813 h 5907136"/>
              <a:gd name="connsiteX294" fmla="*/ 1371382 w 12078891"/>
              <a:gd name="connsiteY294" fmla="*/ 4705759 h 5907136"/>
              <a:gd name="connsiteX295" fmla="*/ 10108836 w 12078891"/>
              <a:gd name="connsiteY295" fmla="*/ 4692523 h 5907136"/>
              <a:gd name="connsiteX296" fmla="*/ 10121052 w 12078891"/>
              <a:gd name="connsiteY296" fmla="*/ 4704740 h 5907136"/>
              <a:gd name="connsiteX297" fmla="*/ 10108836 w 12078891"/>
              <a:gd name="connsiteY297" fmla="*/ 4716957 h 5907136"/>
              <a:gd name="connsiteX298" fmla="*/ 10096618 w 12078891"/>
              <a:gd name="connsiteY298" fmla="*/ 4704740 h 5907136"/>
              <a:gd name="connsiteX299" fmla="*/ 10108836 w 12078891"/>
              <a:gd name="connsiteY299" fmla="*/ 4692523 h 5907136"/>
              <a:gd name="connsiteX300" fmla="*/ 10068111 w 12078891"/>
              <a:gd name="connsiteY300" fmla="*/ 4669106 h 5907136"/>
              <a:gd name="connsiteX301" fmla="*/ 10079310 w 12078891"/>
              <a:gd name="connsiteY301" fmla="*/ 4679287 h 5907136"/>
              <a:gd name="connsiteX302" fmla="*/ 10068111 w 12078891"/>
              <a:gd name="connsiteY302" fmla="*/ 4690487 h 5907136"/>
              <a:gd name="connsiteX303" fmla="*/ 10056911 w 12078891"/>
              <a:gd name="connsiteY303" fmla="*/ 4679287 h 5907136"/>
              <a:gd name="connsiteX304" fmla="*/ 10068111 w 12078891"/>
              <a:gd name="connsiteY304" fmla="*/ 4669106 h 5907136"/>
              <a:gd name="connsiteX305" fmla="*/ 8009478 w 12078891"/>
              <a:gd name="connsiteY305" fmla="*/ 4660961 h 5907136"/>
              <a:gd name="connsiteX306" fmla="*/ 8016605 w 12078891"/>
              <a:gd name="connsiteY306" fmla="*/ 4668088 h 5907136"/>
              <a:gd name="connsiteX307" fmla="*/ 8009478 w 12078891"/>
              <a:gd name="connsiteY307" fmla="*/ 4675215 h 5907136"/>
              <a:gd name="connsiteX308" fmla="*/ 8002351 w 12078891"/>
              <a:gd name="connsiteY308" fmla="*/ 4668088 h 5907136"/>
              <a:gd name="connsiteX309" fmla="*/ 8009478 w 12078891"/>
              <a:gd name="connsiteY309" fmla="*/ 4660961 h 5907136"/>
              <a:gd name="connsiteX310" fmla="*/ 10355219 w 12078891"/>
              <a:gd name="connsiteY310" fmla="*/ 4649762 h 5907136"/>
              <a:gd name="connsiteX311" fmla="*/ 10363364 w 12078891"/>
              <a:gd name="connsiteY311" fmla="*/ 4657907 h 5907136"/>
              <a:gd name="connsiteX312" fmla="*/ 10355219 w 12078891"/>
              <a:gd name="connsiteY312" fmla="*/ 4666052 h 5907136"/>
              <a:gd name="connsiteX313" fmla="*/ 10347074 w 12078891"/>
              <a:gd name="connsiteY313" fmla="*/ 4657907 h 5907136"/>
              <a:gd name="connsiteX314" fmla="*/ 10355219 w 12078891"/>
              <a:gd name="connsiteY314" fmla="*/ 4649762 h 5907136"/>
              <a:gd name="connsiteX315" fmla="*/ 10402053 w 12078891"/>
              <a:gd name="connsiteY315" fmla="*/ 4646708 h 5907136"/>
              <a:gd name="connsiteX316" fmla="*/ 10408162 w 12078891"/>
              <a:gd name="connsiteY316" fmla="*/ 4652816 h 5907136"/>
              <a:gd name="connsiteX317" fmla="*/ 10402053 w 12078891"/>
              <a:gd name="connsiteY317" fmla="*/ 4658925 h 5907136"/>
              <a:gd name="connsiteX318" fmla="*/ 10395944 w 12078891"/>
              <a:gd name="connsiteY318" fmla="*/ 4652816 h 5907136"/>
              <a:gd name="connsiteX319" fmla="*/ 10402053 w 12078891"/>
              <a:gd name="connsiteY319" fmla="*/ 4646708 h 5907136"/>
              <a:gd name="connsiteX320" fmla="*/ 4307634 w 12078891"/>
              <a:gd name="connsiteY320" fmla="*/ 4637545 h 5907136"/>
              <a:gd name="connsiteX321" fmla="*/ 4321866 w 12078891"/>
              <a:gd name="connsiteY321" fmla="*/ 4651799 h 5907136"/>
              <a:gd name="connsiteX322" fmla="*/ 4307634 w 12078891"/>
              <a:gd name="connsiteY322" fmla="*/ 4666052 h 5907136"/>
              <a:gd name="connsiteX323" fmla="*/ 4293379 w 12078891"/>
              <a:gd name="connsiteY323" fmla="*/ 4651799 h 5907136"/>
              <a:gd name="connsiteX324" fmla="*/ 4307634 w 12078891"/>
              <a:gd name="connsiteY324" fmla="*/ 4637545 h 5907136"/>
              <a:gd name="connsiteX325" fmla="*/ 117067 w 12078891"/>
              <a:gd name="connsiteY325" fmla="*/ 4626346 h 5907136"/>
              <a:gd name="connsiteX326" fmla="*/ 119103 w 12078891"/>
              <a:gd name="connsiteY326" fmla="*/ 4628382 h 5907136"/>
              <a:gd name="connsiteX327" fmla="*/ 117067 w 12078891"/>
              <a:gd name="connsiteY327" fmla="*/ 4630418 h 5907136"/>
              <a:gd name="connsiteX328" fmla="*/ 115031 w 12078891"/>
              <a:gd name="connsiteY328" fmla="*/ 4628382 h 5907136"/>
              <a:gd name="connsiteX329" fmla="*/ 117067 w 12078891"/>
              <a:gd name="connsiteY329" fmla="*/ 4626346 h 5907136"/>
              <a:gd name="connsiteX330" fmla="*/ 3638730 w 12078891"/>
              <a:gd name="connsiteY330" fmla="*/ 4547951 h 5907136"/>
              <a:gd name="connsiteX331" fmla="*/ 3644839 w 12078891"/>
              <a:gd name="connsiteY331" fmla="*/ 4554059 h 5907136"/>
              <a:gd name="connsiteX332" fmla="*/ 3638730 w 12078891"/>
              <a:gd name="connsiteY332" fmla="*/ 4560169 h 5907136"/>
              <a:gd name="connsiteX333" fmla="*/ 3632622 w 12078891"/>
              <a:gd name="connsiteY333" fmla="*/ 4554059 h 5907136"/>
              <a:gd name="connsiteX334" fmla="*/ 3638730 w 12078891"/>
              <a:gd name="connsiteY334" fmla="*/ 4547951 h 5907136"/>
              <a:gd name="connsiteX335" fmla="*/ 11106590 w 12078891"/>
              <a:gd name="connsiteY335" fmla="*/ 4539806 h 5907136"/>
              <a:gd name="connsiteX336" fmla="*/ 11136115 w 12078891"/>
              <a:gd name="connsiteY336" fmla="*/ 4569331 h 5907136"/>
              <a:gd name="connsiteX337" fmla="*/ 11106590 w 12078891"/>
              <a:gd name="connsiteY337" fmla="*/ 4598857 h 5907136"/>
              <a:gd name="connsiteX338" fmla="*/ 11077064 w 12078891"/>
              <a:gd name="connsiteY338" fmla="*/ 4569331 h 5907136"/>
              <a:gd name="connsiteX339" fmla="*/ 11106590 w 12078891"/>
              <a:gd name="connsiteY339" fmla="*/ 4539806 h 5907136"/>
              <a:gd name="connsiteX340" fmla="*/ 10039603 w 12078891"/>
              <a:gd name="connsiteY340" fmla="*/ 4533697 h 5907136"/>
              <a:gd name="connsiteX341" fmla="*/ 10051820 w 12078891"/>
              <a:gd name="connsiteY341" fmla="*/ 4545915 h 5907136"/>
              <a:gd name="connsiteX342" fmla="*/ 10039603 w 12078891"/>
              <a:gd name="connsiteY342" fmla="*/ 4558132 h 5907136"/>
              <a:gd name="connsiteX343" fmla="*/ 10027386 w 12078891"/>
              <a:gd name="connsiteY343" fmla="*/ 4545915 h 5907136"/>
              <a:gd name="connsiteX344" fmla="*/ 10039603 w 12078891"/>
              <a:gd name="connsiteY344" fmla="*/ 4533697 h 5907136"/>
              <a:gd name="connsiteX345" fmla="*/ 5086492 w 12078891"/>
              <a:gd name="connsiteY345" fmla="*/ 4530642 h 5907136"/>
              <a:gd name="connsiteX346" fmla="*/ 5114995 w 12078891"/>
              <a:gd name="connsiteY346" fmla="*/ 4559149 h 5907136"/>
              <a:gd name="connsiteX347" fmla="*/ 5086492 w 12078891"/>
              <a:gd name="connsiteY347" fmla="*/ 4587656 h 5907136"/>
              <a:gd name="connsiteX348" fmla="*/ 5057989 w 12078891"/>
              <a:gd name="connsiteY348" fmla="*/ 4559149 h 5907136"/>
              <a:gd name="connsiteX349" fmla="*/ 5086492 w 12078891"/>
              <a:gd name="connsiteY349" fmla="*/ 4530642 h 5907136"/>
              <a:gd name="connsiteX350" fmla="*/ 5031503 w 12078891"/>
              <a:gd name="connsiteY350" fmla="*/ 4522498 h 5907136"/>
              <a:gd name="connsiteX351" fmla="*/ 5037610 w 12078891"/>
              <a:gd name="connsiteY351" fmla="*/ 4528606 h 5907136"/>
              <a:gd name="connsiteX352" fmla="*/ 5031503 w 12078891"/>
              <a:gd name="connsiteY352" fmla="*/ 4534716 h 5907136"/>
              <a:gd name="connsiteX353" fmla="*/ 5025395 w 12078891"/>
              <a:gd name="connsiteY353" fmla="*/ 4528606 h 5907136"/>
              <a:gd name="connsiteX354" fmla="*/ 5031503 w 12078891"/>
              <a:gd name="connsiteY354" fmla="*/ 4522498 h 5907136"/>
              <a:gd name="connsiteX355" fmla="*/ 10449905 w 12078891"/>
              <a:gd name="connsiteY355" fmla="*/ 4519443 h 5907136"/>
              <a:gd name="connsiteX356" fmla="*/ 10453977 w 12078891"/>
              <a:gd name="connsiteY356" fmla="*/ 4523515 h 5907136"/>
              <a:gd name="connsiteX357" fmla="*/ 10449905 w 12078891"/>
              <a:gd name="connsiteY357" fmla="*/ 4527588 h 5907136"/>
              <a:gd name="connsiteX358" fmla="*/ 10445832 w 12078891"/>
              <a:gd name="connsiteY358" fmla="*/ 4523515 h 5907136"/>
              <a:gd name="connsiteX359" fmla="*/ 10449905 w 12078891"/>
              <a:gd name="connsiteY359" fmla="*/ 4519443 h 5907136"/>
              <a:gd name="connsiteX360" fmla="*/ 6405944 w 12078891"/>
              <a:gd name="connsiteY360" fmla="*/ 4511298 h 5907136"/>
              <a:gd name="connsiteX361" fmla="*/ 6415107 w 12078891"/>
              <a:gd name="connsiteY361" fmla="*/ 4520461 h 5907136"/>
              <a:gd name="connsiteX362" fmla="*/ 6405944 w 12078891"/>
              <a:gd name="connsiteY362" fmla="*/ 4529625 h 5907136"/>
              <a:gd name="connsiteX363" fmla="*/ 6396781 w 12078891"/>
              <a:gd name="connsiteY363" fmla="*/ 4520461 h 5907136"/>
              <a:gd name="connsiteX364" fmla="*/ 6405944 w 12078891"/>
              <a:gd name="connsiteY364" fmla="*/ 4511298 h 5907136"/>
              <a:gd name="connsiteX365" fmla="*/ 3329227 w 12078891"/>
              <a:gd name="connsiteY365" fmla="*/ 4505190 h 5907136"/>
              <a:gd name="connsiteX366" fmla="*/ 3339409 w 12078891"/>
              <a:gd name="connsiteY366" fmla="*/ 4515371 h 5907136"/>
              <a:gd name="connsiteX367" fmla="*/ 3329227 w 12078891"/>
              <a:gd name="connsiteY367" fmla="*/ 4525552 h 5907136"/>
              <a:gd name="connsiteX368" fmla="*/ 3319045 w 12078891"/>
              <a:gd name="connsiteY368" fmla="*/ 4515371 h 5907136"/>
              <a:gd name="connsiteX369" fmla="*/ 3329227 w 12078891"/>
              <a:gd name="connsiteY369" fmla="*/ 4505190 h 5907136"/>
              <a:gd name="connsiteX370" fmla="*/ 9823763 w 12078891"/>
              <a:gd name="connsiteY370" fmla="*/ 4504172 h 5907136"/>
              <a:gd name="connsiteX371" fmla="*/ 9828853 w 12078891"/>
              <a:gd name="connsiteY371" fmla="*/ 4509263 h 5907136"/>
              <a:gd name="connsiteX372" fmla="*/ 9823763 w 12078891"/>
              <a:gd name="connsiteY372" fmla="*/ 4514353 h 5907136"/>
              <a:gd name="connsiteX373" fmla="*/ 9818672 w 12078891"/>
              <a:gd name="connsiteY373" fmla="*/ 4509263 h 5907136"/>
              <a:gd name="connsiteX374" fmla="*/ 9823763 w 12078891"/>
              <a:gd name="connsiteY374" fmla="*/ 4504172 h 5907136"/>
              <a:gd name="connsiteX375" fmla="*/ 11835561 w 12078891"/>
              <a:gd name="connsiteY375" fmla="*/ 4496026 h 5907136"/>
              <a:gd name="connsiteX376" fmla="*/ 11886467 w 12078891"/>
              <a:gd name="connsiteY376" fmla="*/ 4546932 h 5907136"/>
              <a:gd name="connsiteX377" fmla="*/ 11835561 w 12078891"/>
              <a:gd name="connsiteY377" fmla="*/ 4597838 h 5907136"/>
              <a:gd name="connsiteX378" fmla="*/ 11784655 w 12078891"/>
              <a:gd name="connsiteY378" fmla="*/ 4546932 h 5907136"/>
              <a:gd name="connsiteX379" fmla="*/ 11835561 w 12078891"/>
              <a:gd name="connsiteY379" fmla="*/ 4496026 h 5907136"/>
              <a:gd name="connsiteX380" fmla="*/ 2021958 w 12078891"/>
              <a:gd name="connsiteY380" fmla="*/ 4478719 h 5907136"/>
              <a:gd name="connsiteX381" fmla="*/ 2025013 w 12078891"/>
              <a:gd name="connsiteY381" fmla="*/ 4481773 h 5907136"/>
              <a:gd name="connsiteX382" fmla="*/ 2021958 w 12078891"/>
              <a:gd name="connsiteY382" fmla="*/ 4484827 h 5907136"/>
              <a:gd name="connsiteX383" fmla="*/ 2018904 w 12078891"/>
              <a:gd name="connsiteY383" fmla="*/ 4481773 h 5907136"/>
              <a:gd name="connsiteX384" fmla="*/ 2021958 w 12078891"/>
              <a:gd name="connsiteY384" fmla="*/ 4478719 h 5907136"/>
              <a:gd name="connsiteX385" fmla="*/ 1314378 w 12078891"/>
              <a:gd name="connsiteY385" fmla="*/ 4477700 h 5907136"/>
              <a:gd name="connsiteX386" fmla="*/ 1331686 w 12078891"/>
              <a:gd name="connsiteY386" fmla="*/ 4495008 h 5907136"/>
              <a:gd name="connsiteX387" fmla="*/ 1314378 w 12078891"/>
              <a:gd name="connsiteY387" fmla="*/ 4512316 h 5907136"/>
              <a:gd name="connsiteX388" fmla="*/ 1297070 w 12078891"/>
              <a:gd name="connsiteY388" fmla="*/ 4495008 h 5907136"/>
              <a:gd name="connsiteX389" fmla="*/ 1314378 w 12078891"/>
              <a:gd name="connsiteY389" fmla="*/ 4477700 h 5907136"/>
              <a:gd name="connsiteX390" fmla="*/ 9049994 w 12078891"/>
              <a:gd name="connsiteY390" fmla="*/ 4471592 h 5907136"/>
              <a:gd name="connsiteX391" fmla="*/ 9054066 w 12078891"/>
              <a:gd name="connsiteY391" fmla="*/ 4475664 h 5907136"/>
              <a:gd name="connsiteX392" fmla="*/ 9049994 w 12078891"/>
              <a:gd name="connsiteY392" fmla="*/ 4479737 h 5907136"/>
              <a:gd name="connsiteX393" fmla="*/ 9045921 w 12078891"/>
              <a:gd name="connsiteY393" fmla="*/ 4475664 h 5907136"/>
              <a:gd name="connsiteX394" fmla="*/ 9049994 w 12078891"/>
              <a:gd name="connsiteY394" fmla="*/ 4471592 h 5907136"/>
              <a:gd name="connsiteX395" fmla="*/ 9692425 w 12078891"/>
              <a:gd name="connsiteY395" fmla="*/ 4440030 h 5907136"/>
              <a:gd name="connsiteX396" fmla="*/ 9714823 w 12078891"/>
              <a:gd name="connsiteY396" fmla="*/ 4462429 h 5907136"/>
              <a:gd name="connsiteX397" fmla="*/ 9692425 w 12078891"/>
              <a:gd name="connsiteY397" fmla="*/ 4484827 h 5907136"/>
              <a:gd name="connsiteX398" fmla="*/ 9670026 w 12078891"/>
              <a:gd name="connsiteY398" fmla="*/ 4462429 h 5907136"/>
              <a:gd name="connsiteX399" fmla="*/ 9692425 w 12078891"/>
              <a:gd name="connsiteY399" fmla="*/ 4440030 h 5907136"/>
              <a:gd name="connsiteX400" fmla="*/ 748314 w 12078891"/>
              <a:gd name="connsiteY400" fmla="*/ 4434939 h 5907136"/>
              <a:gd name="connsiteX401" fmla="*/ 753404 w 12078891"/>
              <a:gd name="connsiteY401" fmla="*/ 4440030 h 5907136"/>
              <a:gd name="connsiteX402" fmla="*/ 748314 w 12078891"/>
              <a:gd name="connsiteY402" fmla="*/ 4445120 h 5907136"/>
              <a:gd name="connsiteX403" fmla="*/ 743223 w 12078891"/>
              <a:gd name="connsiteY403" fmla="*/ 4440030 h 5907136"/>
              <a:gd name="connsiteX404" fmla="*/ 748314 w 12078891"/>
              <a:gd name="connsiteY404" fmla="*/ 4434939 h 5907136"/>
              <a:gd name="connsiteX405" fmla="*/ 409266 w 12078891"/>
              <a:gd name="connsiteY405" fmla="*/ 4434939 h 5907136"/>
              <a:gd name="connsiteX406" fmla="*/ 415374 w 12078891"/>
              <a:gd name="connsiteY406" fmla="*/ 4441048 h 5907136"/>
              <a:gd name="connsiteX407" fmla="*/ 409266 w 12078891"/>
              <a:gd name="connsiteY407" fmla="*/ 4447157 h 5907136"/>
              <a:gd name="connsiteX408" fmla="*/ 403157 w 12078891"/>
              <a:gd name="connsiteY408" fmla="*/ 4441048 h 5907136"/>
              <a:gd name="connsiteX409" fmla="*/ 409266 w 12078891"/>
              <a:gd name="connsiteY409" fmla="*/ 4434939 h 5907136"/>
              <a:gd name="connsiteX410" fmla="*/ 9956118 w 12078891"/>
              <a:gd name="connsiteY410" fmla="*/ 4432903 h 5907136"/>
              <a:gd name="connsiteX411" fmla="*/ 9959172 w 12078891"/>
              <a:gd name="connsiteY411" fmla="*/ 4435957 h 5907136"/>
              <a:gd name="connsiteX412" fmla="*/ 9956118 w 12078891"/>
              <a:gd name="connsiteY412" fmla="*/ 4439011 h 5907136"/>
              <a:gd name="connsiteX413" fmla="*/ 9953063 w 12078891"/>
              <a:gd name="connsiteY413" fmla="*/ 4435957 h 5907136"/>
              <a:gd name="connsiteX414" fmla="*/ 9956118 w 12078891"/>
              <a:gd name="connsiteY414" fmla="*/ 4432903 h 5907136"/>
              <a:gd name="connsiteX415" fmla="*/ 8798519 w 12078891"/>
              <a:gd name="connsiteY415" fmla="*/ 4432903 h 5907136"/>
              <a:gd name="connsiteX416" fmla="*/ 8801573 w 12078891"/>
              <a:gd name="connsiteY416" fmla="*/ 4435957 h 5907136"/>
              <a:gd name="connsiteX417" fmla="*/ 8798519 w 12078891"/>
              <a:gd name="connsiteY417" fmla="*/ 4439011 h 5907136"/>
              <a:gd name="connsiteX418" fmla="*/ 8795465 w 12078891"/>
              <a:gd name="connsiteY418" fmla="*/ 4435957 h 5907136"/>
              <a:gd name="connsiteX419" fmla="*/ 8798519 w 12078891"/>
              <a:gd name="connsiteY419" fmla="*/ 4432903 h 5907136"/>
              <a:gd name="connsiteX420" fmla="*/ 6079128 w 12078891"/>
              <a:gd name="connsiteY420" fmla="*/ 4427813 h 5907136"/>
              <a:gd name="connsiteX421" fmla="*/ 6085238 w 12078891"/>
              <a:gd name="connsiteY421" fmla="*/ 4433921 h 5907136"/>
              <a:gd name="connsiteX422" fmla="*/ 6079128 w 12078891"/>
              <a:gd name="connsiteY422" fmla="*/ 4440030 h 5907136"/>
              <a:gd name="connsiteX423" fmla="*/ 6073020 w 12078891"/>
              <a:gd name="connsiteY423" fmla="*/ 4433921 h 5907136"/>
              <a:gd name="connsiteX424" fmla="*/ 6079128 w 12078891"/>
              <a:gd name="connsiteY424" fmla="*/ 4427813 h 5907136"/>
              <a:gd name="connsiteX425" fmla="*/ 1133145 w 12078891"/>
              <a:gd name="connsiteY425" fmla="*/ 4424758 h 5907136"/>
              <a:gd name="connsiteX426" fmla="*/ 1138235 w 12078891"/>
              <a:gd name="connsiteY426" fmla="*/ 4429849 h 5907136"/>
              <a:gd name="connsiteX427" fmla="*/ 1133145 w 12078891"/>
              <a:gd name="connsiteY427" fmla="*/ 4434939 h 5907136"/>
              <a:gd name="connsiteX428" fmla="*/ 1128054 w 12078891"/>
              <a:gd name="connsiteY428" fmla="*/ 4429849 h 5907136"/>
              <a:gd name="connsiteX429" fmla="*/ 1133145 w 12078891"/>
              <a:gd name="connsiteY429" fmla="*/ 4424758 h 5907136"/>
              <a:gd name="connsiteX430" fmla="*/ 10647419 w 12078891"/>
              <a:gd name="connsiteY430" fmla="*/ 4375889 h 5907136"/>
              <a:gd name="connsiteX431" fmla="*/ 10655564 w 12078891"/>
              <a:gd name="connsiteY431" fmla="*/ 4384034 h 5907136"/>
              <a:gd name="connsiteX432" fmla="*/ 10647419 w 12078891"/>
              <a:gd name="connsiteY432" fmla="*/ 4392179 h 5907136"/>
              <a:gd name="connsiteX433" fmla="*/ 10639274 w 12078891"/>
              <a:gd name="connsiteY433" fmla="*/ 4384034 h 5907136"/>
              <a:gd name="connsiteX434" fmla="*/ 10647419 w 12078891"/>
              <a:gd name="connsiteY434" fmla="*/ 4375889 h 5907136"/>
              <a:gd name="connsiteX435" fmla="*/ 7329376 w 12078891"/>
              <a:gd name="connsiteY435" fmla="*/ 4373852 h 5907136"/>
              <a:gd name="connsiteX436" fmla="*/ 7331412 w 12078891"/>
              <a:gd name="connsiteY436" fmla="*/ 4375888 h 5907136"/>
              <a:gd name="connsiteX437" fmla="*/ 7329376 w 12078891"/>
              <a:gd name="connsiteY437" fmla="*/ 4377925 h 5907136"/>
              <a:gd name="connsiteX438" fmla="*/ 7327340 w 12078891"/>
              <a:gd name="connsiteY438" fmla="*/ 4375888 h 5907136"/>
              <a:gd name="connsiteX439" fmla="*/ 7329376 w 12078891"/>
              <a:gd name="connsiteY439" fmla="*/ 4373852 h 5907136"/>
              <a:gd name="connsiteX440" fmla="*/ 7485148 w 12078891"/>
              <a:gd name="connsiteY440" fmla="*/ 4351454 h 5907136"/>
              <a:gd name="connsiteX441" fmla="*/ 7492275 w 12078891"/>
              <a:gd name="connsiteY441" fmla="*/ 4358580 h 5907136"/>
              <a:gd name="connsiteX442" fmla="*/ 7485148 w 12078891"/>
              <a:gd name="connsiteY442" fmla="*/ 4365707 h 5907136"/>
              <a:gd name="connsiteX443" fmla="*/ 7478021 w 12078891"/>
              <a:gd name="connsiteY443" fmla="*/ 4358580 h 5907136"/>
              <a:gd name="connsiteX444" fmla="*/ 7485148 w 12078891"/>
              <a:gd name="connsiteY444" fmla="*/ 4351454 h 5907136"/>
              <a:gd name="connsiteX445" fmla="*/ 7821127 w 12078891"/>
              <a:gd name="connsiteY445" fmla="*/ 4341273 h 5907136"/>
              <a:gd name="connsiteX446" fmla="*/ 7824181 w 12078891"/>
              <a:gd name="connsiteY446" fmla="*/ 4344327 h 5907136"/>
              <a:gd name="connsiteX447" fmla="*/ 7821127 w 12078891"/>
              <a:gd name="connsiteY447" fmla="*/ 4347381 h 5907136"/>
              <a:gd name="connsiteX448" fmla="*/ 7818073 w 12078891"/>
              <a:gd name="connsiteY448" fmla="*/ 4344327 h 5907136"/>
              <a:gd name="connsiteX449" fmla="*/ 7821127 w 12078891"/>
              <a:gd name="connsiteY449" fmla="*/ 4341273 h 5907136"/>
              <a:gd name="connsiteX450" fmla="*/ 2867001 w 12078891"/>
              <a:gd name="connsiteY450" fmla="*/ 4337200 h 5907136"/>
              <a:gd name="connsiteX451" fmla="*/ 2870055 w 12078891"/>
              <a:gd name="connsiteY451" fmla="*/ 4340254 h 5907136"/>
              <a:gd name="connsiteX452" fmla="*/ 2867001 w 12078891"/>
              <a:gd name="connsiteY452" fmla="*/ 4343308 h 5907136"/>
              <a:gd name="connsiteX453" fmla="*/ 2863946 w 12078891"/>
              <a:gd name="connsiteY453" fmla="*/ 4340254 h 5907136"/>
              <a:gd name="connsiteX454" fmla="*/ 2867001 w 12078891"/>
              <a:gd name="connsiteY454" fmla="*/ 4337200 h 5907136"/>
              <a:gd name="connsiteX455" fmla="*/ 288110 w 12078891"/>
              <a:gd name="connsiteY455" fmla="*/ 4316838 h 5907136"/>
              <a:gd name="connsiteX456" fmla="*/ 298290 w 12078891"/>
              <a:gd name="connsiteY456" fmla="*/ 4327019 h 5907136"/>
              <a:gd name="connsiteX457" fmla="*/ 288110 w 12078891"/>
              <a:gd name="connsiteY457" fmla="*/ 4337200 h 5907136"/>
              <a:gd name="connsiteX458" fmla="*/ 277929 w 12078891"/>
              <a:gd name="connsiteY458" fmla="*/ 4327019 h 5907136"/>
              <a:gd name="connsiteX459" fmla="*/ 288110 w 12078891"/>
              <a:gd name="connsiteY459" fmla="*/ 4316838 h 5907136"/>
              <a:gd name="connsiteX460" fmla="*/ 12035111 w 12078891"/>
              <a:gd name="connsiteY460" fmla="*/ 4313784 h 5907136"/>
              <a:gd name="connsiteX461" fmla="*/ 12042239 w 12078891"/>
              <a:gd name="connsiteY461" fmla="*/ 4320911 h 5907136"/>
              <a:gd name="connsiteX462" fmla="*/ 12035111 w 12078891"/>
              <a:gd name="connsiteY462" fmla="*/ 4328037 h 5907136"/>
              <a:gd name="connsiteX463" fmla="*/ 12027985 w 12078891"/>
              <a:gd name="connsiteY463" fmla="*/ 4320911 h 5907136"/>
              <a:gd name="connsiteX464" fmla="*/ 12035111 w 12078891"/>
              <a:gd name="connsiteY464" fmla="*/ 4313784 h 5907136"/>
              <a:gd name="connsiteX465" fmla="*/ 5619968 w 12078891"/>
              <a:gd name="connsiteY465" fmla="*/ 4302584 h 5907136"/>
              <a:gd name="connsiteX466" fmla="*/ 5622005 w 12078891"/>
              <a:gd name="connsiteY466" fmla="*/ 4304620 h 5907136"/>
              <a:gd name="connsiteX467" fmla="*/ 5619968 w 12078891"/>
              <a:gd name="connsiteY467" fmla="*/ 4306657 h 5907136"/>
              <a:gd name="connsiteX468" fmla="*/ 5617932 w 12078891"/>
              <a:gd name="connsiteY468" fmla="*/ 4304620 h 5907136"/>
              <a:gd name="connsiteX469" fmla="*/ 5619968 w 12078891"/>
              <a:gd name="connsiteY469" fmla="*/ 4302584 h 5907136"/>
              <a:gd name="connsiteX470" fmla="*/ 2632833 w 12078891"/>
              <a:gd name="connsiteY470" fmla="*/ 4256769 h 5907136"/>
              <a:gd name="connsiteX471" fmla="*/ 2643014 w 12078891"/>
              <a:gd name="connsiteY471" fmla="*/ 4266950 h 5907136"/>
              <a:gd name="connsiteX472" fmla="*/ 2632833 w 12078891"/>
              <a:gd name="connsiteY472" fmla="*/ 4277131 h 5907136"/>
              <a:gd name="connsiteX473" fmla="*/ 2622652 w 12078891"/>
              <a:gd name="connsiteY473" fmla="*/ 4266950 h 5907136"/>
              <a:gd name="connsiteX474" fmla="*/ 2632833 w 12078891"/>
              <a:gd name="connsiteY474" fmla="*/ 4256769 h 5907136"/>
              <a:gd name="connsiteX475" fmla="*/ 5403112 w 12078891"/>
              <a:gd name="connsiteY475" fmla="*/ 4242516 h 5907136"/>
              <a:gd name="connsiteX476" fmla="*/ 5404130 w 12078891"/>
              <a:gd name="connsiteY476" fmla="*/ 4243534 h 5907136"/>
              <a:gd name="connsiteX477" fmla="*/ 5403112 w 12078891"/>
              <a:gd name="connsiteY477" fmla="*/ 4244552 h 5907136"/>
              <a:gd name="connsiteX478" fmla="*/ 5402095 w 12078891"/>
              <a:gd name="connsiteY478" fmla="*/ 4243534 h 5907136"/>
              <a:gd name="connsiteX479" fmla="*/ 5403112 w 12078891"/>
              <a:gd name="connsiteY479" fmla="*/ 4242516 h 5907136"/>
              <a:gd name="connsiteX480" fmla="*/ 3718138 w 12078891"/>
              <a:gd name="connsiteY480" fmla="*/ 4228262 h 5907136"/>
              <a:gd name="connsiteX481" fmla="*/ 3730354 w 12078891"/>
              <a:gd name="connsiteY481" fmla="*/ 4240480 h 5907136"/>
              <a:gd name="connsiteX482" fmla="*/ 3718138 w 12078891"/>
              <a:gd name="connsiteY482" fmla="*/ 4252697 h 5907136"/>
              <a:gd name="connsiteX483" fmla="*/ 3705922 w 12078891"/>
              <a:gd name="connsiteY483" fmla="*/ 4240480 h 5907136"/>
              <a:gd name="connsiteX484" fmla="*/ 3718138 w 12078891"/>
              <a:gd name="connsiteY484" fmla="*/ 4228262 h 5907136"/>
              <a:gd name="connsiteX485" fmla="*/ 1566870 w 12078891"/>
              <a:gd name="connsiteY485" fmla="*/ 4220117 h 5907136"/>
              <a:gd name="connsiteX486" fmla="*/ 1593341 w 12078891"/>
              <a:gd name="connsiteY486" fmla="*/ 4246588 h 5907136"/>
              <a:gd name="connsiteX487" fmla="*/ 1566870 w 12078891"/>
              <a:gd name="connsiteY487" fmla="*/ 4273059 h 5907136"/>
              <a:gd name="connsiteX488" fmla="*/ 1540399 w 12078891"/>
              <a:gd name="connsiteY488" fmla="*/ 4246588 h 5907136"/>
              <a:gd name="connsiteX489" fmla="*/ 1566870 w 12078891"/>
              <a:gd name="connsiteY489" fmla="*/ 4220117 h 5907136"/>
              <a:gd name="connsiteX490" fmla="*/ 10648437 w 12078891"/>
              <a:gd name="connsiteY490" fmla="*/ 4218080 h 5907136"/>
              <a:gd name="connsiteX491" fmla="*/ 10662691 w 12078891"/>
              <a:gd name="connsiteY491" fmla="*/ 4232334 h 5907136"/>
              <a:gd name="connsiteX492" fmla="*/ 10648437 w 12078891"/>
              <a:gd name="connsiteY492" fmla="*/ 4246587 h 5907136"/>
              <a:gd name="connsiteX493" fmla="*/ 10634183 w 12078891"/>
              <a:gd name="connsiteY493" fmla="*/ 4232334 h 5907136"/>
              <a:gd name="connsiteX494" fmla="*/ 10648437 w 12078891"/>
              <a:gd name="connsiteY494" fmla="*/ 4218080 h 5907136"/>
              <a:gd name="connsiteX495" fmla="*/ 11093353 w 12078891"/>
              <a:gd name="connsiteY495" fmla="*/ 4214008 h 5907136"/>
              <a:gd name="connsiteX496" fmla="*/ 11104552 w 12078891"/>
              <a:gd name="connsiteY496" fmla="*/ 4225207 h 5907136"/>
              <a:gd name="connsiteX497" fmla="*/ 11093353 w 12078891"/>
              <a:gd name="connsiteY497" fmla="*/ 4236406 h 5907136"/>
              <a:gd name="connsiteX498" fmla="*/ 11082154 w 12078891"/>
              <a:gd name="connsiteY498" fmla="*/ 4225207 h 5907136"/>
              <a:gd name="connsiteX499" fmla="*/ 11093353 w 12078891"/>
              <a:gd name="connsiteY499" fmla="*/ 4214008 h 5907136"/>
              <a:gd name="connsiteX500" fmla="*/ 550793 w 12078891"/>
              <a:gd name="connsiteY500" fmla="*/ 4191610 h 5907136"/>
              <a:gd name="connsiteX501" fmla="*/ 558938 w 12078891"/>
              <a:gd name="connsiteY501" fmla="*/ 4199755 h 5907136"/>
              <a:gd name="connsiteX502" fmla="*/ 550793 w 12078891"/>
              <a:gd name="connsiteY502" fmla="*/ 4207900 h 5907136"/>
              <a:gd name="connsiteX503" fmla="*/ 542648 w 12078891"/>
              <a:gd name="connsiteY503" fmla="*/ 4199755 h 5907136"/>
              <a:gd name="connsiteX504" fmla="*/ 550793 w 12078891"/>
              <a:gd name="connsiteY504" fmla="*/ 4191610 h 5907136"/>
              <a:gd name="connsiteX505" fmla="*/ 6863078 w 12078891"/>
              <a:gd name="connsiteY505" fmla="*/ 4178374 h 5907136"/>
              <a:gd name="connsiteX506" fmla="*/ 6869188 w 12078891"/>
              <a:gd name="connsiteY506" fmla="*/ 4184482 h 5907136"/>
              <a:gd name="connsiteX507" fmla="*/ 6863078 w 12078891"/>
              <a:gd name="connsiteY507" fmla="*/ 4190591 h 5907136"/>
              <a:gd name="connsiteX508" fmla="*/ 6856970 w 12078891"/>
              <a:gd name="connsiteY508" fmla="*/ 4184482 h 5907136"/>
              <a:gd name="connsiteX509" fmla="*/ 6863078 w 12078891"/>
              <a:gd name="connsiteY509" fmla="*/ 4178374 h 5907136"/>
              <a:gd name="connsiteX510" fmla="*/ 11333628 w 12078891"/>
              <a:gd name="connsiteY510" fmla="*/ 4167175 h 5907136"/>
              <a:gd name="connsiteX511" fmla="*/ 11339738 w 12078891"/>
              <a:gd name="connsiteY511" fmla="*/ 4173284 h 5907136"/>
              <a:gd name="connsiteX512" fmla="*/ 11333628 w 12078891"/>
              <a:gd name="connsiteY512" fmla="*/ 4179393 h 5907136"/>
              <a:gd name="connsiteX513" fmla="*/ 11327520 w 12078891"/>
              <a:gd name="connsiteY513" fmla="*/ 4173284 h 5907136"/>
              <a:gd name="connsiteX514" fmla="*/ 11333628 w 12078891"/>
              <a:gd name="connsiteY514" fmla="*/ 4167175 h 5907136"/>
              <a:gd name="connsiteX515" fmla="*/ 11631937 w 12078891"/>
              <a:gd name="connsiteY515" fmla="*/ 4147831 h 5907136"/>
              <a:gd name="connsiteX516" fmla="*/ 11655354 w 12078891"/>
              <a:gd name="connsiteY516" fmla="*/ 4171248 h 5907136"/>
              <a:gd name="connsiteX517" fmla="*/ 11631937 w 12078891"/>
              <a:gd name="connsiteY517" fmla="*/ 4194664 h 5907136"/>
              <a:gd name="connsiteX518" fmla="*/ 11608520 w 12078891"/>
              <a:gd name="connsiteY518" fmla="*/ 4171248 h 5907136"/>
              <a:gd name="connsiteX519" fmla="*/ 11631937 w 12078891"/>
              <a:gd name="connsiteY519" fmla="*/ 4147831 h 5907136"/>
              <a:gd name="connsiteX520" fmla="*/ 3068595 w 12078891"/>
              <a:gd name="connsiteY520" fmla="*/ 4123396 h 5907136"/>
              <a:gd name="connsiteX521" fmla="*/ 3105248 w 12078891"/>
              <a:gd name="connsiteY521" fmla="*/ 4160048 h 5907136"/>
              <a:gd name="connsiteX522" fmla="*/ 3068595 w 12078891"/>
              <a:gd name="connsiteY522" fmla="*/ 4196701 h 5907136"/>
              <a:gd name="connsiteX523" fmla="*/ 3031941 w 12078891"/>
              <a:gd name="connsiteY523" fmla="*/ 4160048 h 5907136"/>
              <a:gd name="connsiteX524" fmla="*/ 3068595 w 12078891"/>
              <a:gd name="connsiteY524" fmla="*/ 4123396 h 5907136"/>
              <a:gd name="connsiteX525" fmla="*/ 10819479 w 12078891"/>
              <a:gd name="connsiteY525" fmla="*/ 4092852 h 5907136"/>
              <a:gd name="connsiteX526" fmla="*/ 10825589 w 12078891"/>
              <a:gd name="connsiteY526" fmla="*/ 4098960 h 5907136"/>
              <a:gd name="connsiteX527" fmla="*/ 10819479 w 12078891"/>
              <a:gd name="connsiteY527" fmla="*/ 4105070 h 5907136"/>
              <a:gd name="connsiteX528" fmla="*/ 10813371 w 12078891"/>
              <a:gd name="connsiteY528" fmla="*/ 4098960 h 5907136"/>
              <a:gd name="connsiteX529" fmla="*/ 10819479 w 12078891"/>
              <a:gd name="connsiteY529" fmla="*/ 4092852 h 5907136"/>
              <a:gd name="connsiteX530" fmla="*/ 5376643 w 12078891"/>
              <a:gd name="connsiteY530" fmla="*/ 4073508 h 5907136"/>
              <a:gd name="connsiteX531" fmla="*/ 5378679 w 12078891"/>
              <a:gd name="connsiteY531" fmla="*/ 4075544 h 5907136"/>
              <a:gd name="connsiteX532" fmla="*/ 5376643 w 12078891"/>
              <a:gd name="connsiteY532" fmla="*/ 4077581 h 5907136"/>
              <a:gd name="connsiteX533" fmla="*/ 5374603 w 12078891"/>
              <a:gd name="connsiteY533" fmla="*/ 4075544 h 5907136"/>
              <a:gd name="connsiteX534" fmla="*/ 5376643 w 12078891"/>
              <a:gd name="connsiteY534" fmla="*/ 4073508 h 5907136"/>
              <a:gd name="connsiteX535" fmla="*/ 4249614 w 12078891"/>
              <a:gd name="connsiteY535" fmla="*/ 4036856 h 5907136"/>
              <a:gd name="connsiteX536" fmla="*/ 4274048 w 12078891"/>
              <a:gd name="connsiteY536" fmla="*/ 4061291 h 5907136"/>
              <a:gd name="connsiteX537" fmla="*/ 4249614 w 12078891"/>
              <a:gd name="connsiteY537" fmla="*/ 4085726 h 5907136"/>
              <a:gd name="connsiteX538" fmla="*/ 4225181 w 12078891"/>
              <a:gd name="connsiteY538" fmla="*/ 4061291 h 5907136"/>
              <a:gd name="connsiteX539" fmla="*/ 4249614 w 12078891"/>
              <a:gd name="connsiteY539" fmla="*/ 4036856 h 5907136"/>
              <a:gd name="connsiteX540" fmla="*/ 380768 w 12078891"/>
              <a:gd name="connsiteY540" fmla="*/ 4020566 h 5907136"/>
              <a:gd name="connsiteX541" fmla="*/ 385858 w 12078891"/>
              <a:gd name="connsiteY541" fmla="*/ 4025657 h 5907136"/>
              <a:gd name="connsiteX542" fmla="*/ 380768 w 12078891"/>
              <a:gd name="connsiteY542" fmla="*/ 4030747 h 5907136"/>
              <a:gd name="connsiteX543" fmla="*/ 375677 w 12078891"/>
              <a:gd name="connsiteY543" fmla="*/ 4025657 h 5907136"/>
              <a:gd name="connsiteX544" fmla="*/ 380768 w 12078891"/>
              <a:gd name="connsiteY544" fmla="*/ 4020566 h 5907136"/>
              <a:gd name="connsiteX545" fmla="*/ 2215400 w 12078891"/>
              <a:gd name="connsiteY545" fmla="*/ 3970678 h 5907136"/>
              <a:gd name="connsiteX546" fmla="*/ 2216418 w 12078891"/>
              <a:gd name="connsiteY546" fmla="*/ 3971696 h 5907136"/>
              <a:gd name="connsiteX547" fmla="*/ 2215400 w 12078891"/>
              <a:gd name="connsiteY547" fmla="*/ 3972714 h 5907136"/>
              <a:gd name="connsiteX548" fmla="*/ 2214383 w 12078891"/>
              <a:gd name="connsiteY548" fmla="*/ 3971696 h 5907136"/>
              <a:gd name="connsiteX549" fmla="*/ 2215400 w 12078891"/>
              <a:gd name="connsiteY549" fmla="*/ 3970678 h 5907136"/>
              <a:gd name="connsiteX550" fmla="*/ 4634435 w 12078891"/>
              <a:gd name="connsiteY550" fmla="*/ 3959479 h 5907136"/>
              <a:gd name="connsiteX551" fmla="*/ 4660903 w 12078891"/>
              <a:gd name="connsiteY551" fmla="*/ 3985950 h 5907136"/>
              <a:gd name="connsiteX552" fmla="*/ 4634435 w 12078891"/>
              <a:gd name="connsiteY552" fmla="*/ 4012421 h 5907136"/>
              <a:gd name="connsiteX553" fmla="*/ 4607962 w 12078891"/>
              <a:gd name="connsiteY553" fmla="*/ 3985950 h 5907136"/>
              <a:gd name="connsiteX554" fmla="*/ 4634435 w 12078891"/>
              <a:gd name="connsiteY554" fmla="*/ 3959479 h 5907136"/>
              <a:gd name="connsiteX555" fmla="*/ 10706469 w 12078891"/>
              <a:gd name="connsiteY555" fmla="*/ 3953370 h 5907136"/>
              <a:gd name="connsiteX556" fmla="*/ 10726832 w 12078891"/>
              <a:gd name="connsiteY556" fmla="*/ 3972715 h 5907136"/>
              <a:gd name="connsiteX557" fmla="*/ 10706469 w 12078891"/>
              <a:gd name="connsiteY557" fmla="*/ 3992059 h 5907136"/>
              <a:gd name="connsiteX558" fmla="*/ 10686107 w 12078891"/>
              <a:gd name="connsiteY558" fmla="*/ 3972715 h 5907136"/>
              <a:gd name="connsiteX559" fmla="*/ 10706469 w 12078891"/>
              <a:gd name="connsiteY559" fmla="*/ 3953370 h 5907136"/>
              <a:gd name="connsiteX560" fmla="*/ 8545008 w 12078891"/>
              <a:gd name="connsiteY560" fmla="*/ 3938098 h 5907136"/>
              <a:gd name="connsiteX561" fmla="*/ 8588787 w 12078891"/>
              <a:gd name="connsiteY561" fmla="*/ 3981877 h 5907136"/>
              <a:gd name="connsiteX562" fmla="*/ 8545008 w 12078891"/>
              <a:gd name="connsiteY562" fmla="*/ 4025656 h 5907136"/>
              <a:gd name="connsiteX563" fmla="*/ 8501229 w 12078891"/>
              <a:gd name="connsiteY563" fmla="*/ 3981877 h 5907136"/>
              <a:gd name="connsiteX564" fmla="*/ 8545008 w 12078891"/>
              <a:gd name="connsiteY564" fmla="*/ 3938098 h 5907136"/>
              <a:gd name="connsiteX565" fmla="*/ 677029 w 12078891"/>
              <a:gd name="connsiteY565" fmla="*/ 3937081 h 5907136"/>
              <a:gd name="connsiteX566" fmla="*/ 684156 w 12078891"/>
              <a:gd name="connsiteY566" fmla="*/ 3944208 h 5907136"/>
              <a:gd name="connsiteX567" fmla="*/ 677029 w 12078891"/>
              <a:gd name="connsiteY567" fmla="*/ 3951334 h 5907136"/>
              <a:gd name="connsiteX568" fmla="*/ 669902 w 12078891"/>
              <a:gd name="connsiteY568" fmla="*/ 3944208 h 5907136"/>
              <a:gd name="connsiteX569" fmla="*/ 677029 w 12078891"/>
              <a:gd name="connsiteY569" fmla="*/ 3937081 h 5907136"/>
              <a:gd name="connsiteX570" fmla="*/ 165937 w 12078891"/>
              <a:gd name="connsiteY570" fmla="*/ 3893302 h 5907136"/>
              <a:gd name="connsiteX571" fmla="*/ 171027 w 12078891"/>
              <a:gd name="connsiteY571" fmla="*/ 3898393 h 5907136"/>
              <a:gd name="connsiteX572" fmla="*/ 165937 w 12078891"/>
              <a:gd name="connsiteY572" fmla="*/ 3903483 h 5907136"/>
              <a:gd name="connsiteX573" fmla="*/ 160846 w 12078891"/>
              <a:gd name="connsiteY573" fmla="*/ 3898393 h 5907136"/>
              <a:gd name="connsiteX574" fmla="*/ 165937 w 12078891"/>
              <a:gd name="connsiteY574" fmla="*/ 3893302 h 5907136"/>
              <a:gd name="connsiteX575" fmla="*/ 3428003 w 12078891"/>
              <a:gd name="connsiteY575" fmla="*/ 3860722 h 5907136"/>
              <a:gd name="connsiteX576" fmla="*/ 3454475 w 12078891"/>
              <a:gd name="connsiteY576" fmla="*/ 3887193 h 5907136"/>
              <a:gd name="connsiteX577" fmla="*/ 3428003 w 12078891"/>
              <a:gd name="connsiteY577" fmla="*/ 3913664 h 5907136"/>
              <a:gd name="connsiteX578" fmla="*/ 3401528 w 12078891"/>
              <a:gd name="connsiteY578" fmla="*/ 3887193 h 5907136"/>
              <a:gd name="connsiteX579" fmla="*/ 3428003 w 12078891"/>
              <a:gd name="connsiteY579" fmla="*/ 3860722 h 5907136"/>
              <a:gd name="connsiteX580" fmla="*/ 461189 w 12078891"/>
              <a:gd name="connsiteY580" fmla="*/ 3827124 h 5907136"/>
              <a:gd name="connsiteX581" fmla="*/ 465262 w 12078891"/>
              <a:gd name="connsiteY581" fmla="*/ 3831196 h 5907136"/>
              <a:gd name="connsiteX582" fmla="*/ 461189 w 12078891"/>
              <a:gd name="connsiteY582" fmla="*/ 3835269 h 5907136"/>
              <a:gd name="connsiteX583" fmla="*/ 457117 w 12078891"/>
              <a:gd name="connsiteY583" fmla="*/ 3831196 h 5907136"/>
              <a:gd name="connsiteX584" fmla="*/ 461189 w 12078891"/>
              <a:gd name="connsiteY584" fmla="*/ 3827124 h 5907136"/>
              <a:gd name="connsiteX585" fmla="*/ 395021 w 12078891"/>
              <a:gd name="connsiteY585" fmla="*/ 3817961 h 5907136"/>
              <a:gd name="connsiteX586" fmla="*/ 402148 w 12078891"/>
              <a:gd name="connsiteY586" fmla="*/ 3825088 h 5907136"/>
              <a:gd name="connsiteX587" fmla="*/ 395021 w 12078891"/>
              <a:gd name="connsiteY587" fmla="*/ 3832215 h 5907136"/>
              <a:gd name="connsiteX588" fmla="*/ 387894 w 12078891"/>
              <a:gd name="connsiteY588" fmla="*/ 3825088 h 5907136"/>
              <a:gd name="connsiteX589" fmla="*/ 395021 w 12078891"/>
              <a:gd name="connsiteY589" fmla="*/ 3817961 h 5907136"/>
              <a:gd name="connsiteX590" fmla="*/ 11750038 w 12078891"/>
              <a:gd name="connsiteY590" fmla="*/ 3799635 h 5907136"/>
              <a:gd name="connsiteX591" fmla="*/ 11755129 w 12078891"/>
              <a:gd name="connsiteY591" fmla="*/ 3805743 h 5907136"/>
              <a:gd name="connsiteX592" fmla="*/ 11750038 w 12078891"/>
              <a:gd name="connsiteY592" fmla="*/ 3810834 h 5907136"/>
              <a:gd name="connsiteX593" fmla="*/ 11743930 w 12078891"/>
              <a:gd name="connsiteY593" fmla="*/ 3805743 h 5907136"/>
              <a:gd name="connsiteX594" fmla="*/ 11750038 w 12078891"/>
              <a:gd name="connsiteY594" fmla="*/ 3799635 h 5907136"/>
              <a:gd name="connsiteX595" fmla="*/ 9481675 w 12078891"/>
              <a:gd name="connsiteY595" fmla="*/ 3783345 h 5907136"/>
              <a:gd name="connsiteX596" fmla="*/ 9493892 w 12078891"/>
              <a:gd name="connsiteY596" fmla="*/ 3794545 h 5907136"/>
              <a:gd name="connsiteX597" fmla="*/ 9481675 w 12078891"/>
              <a:gd name="connsiteY597" fmla="*/ 3805744 h 5907136"/>
              <a:gd name="connsiteX598" fmla="*/ 9469457 w 12078891"/>
              <a:gd name="connsiteY598" fmla="*/ 3794545 h 5907136"/>
              <a:gd name="connsiteX599" fmla="*/ 9481675 w 12078891"/>
              <a:gd name="connsiteY599" fmla="*/ 3783345 h 5907136"/>
              <a:gd name="connsiteX600" fmla="*/ 3492152 w 12078891"/>
              <a:gd name="connsiteY600" fmla="*/ 3781309 h 5907136"/>
              <a:gd name="connsiteX601" fmla="*/ 3503351 w 12078891"/>
              <a:gd name="connsiteY601" fmla="*/ 3792508 h 5907136"/>
              <a:gd name="connsiteX602" fmla="*/ 3492152 w 12078891"/>
              <a:gd name="connsiteY602" fmla="*/ 3803707 h 5907136"/>
              <a:gd name="connsiteX603" fmla="*/ 3480954 w 12078891"/>
              <a:gd name="connsiteY603" fmla="*/ 3792508 h 5907136"/>
              <a:gd name="connsiteX604" fmla="*/ 3492152 w 12078891"/>
              <a:gd name="connsiteY604" fmla="*/ 3781309 h 5907136"/>
              <a:gd name="connsiteX605" fmla="*/ 3015654 w 12078891"/>
              <a:gd name="connsiteY605" fmla="*/ 3767055 h 5907136"/>
              <a:gd name="connsiteX606" fmla="*/ 3022780 w 12078891"/>
              <a:gd name="connsiteY606" fmla="*/ 3774182 h 5907136"/>
              <a:gd name="connsiteX607" fmla="*/ 3015654 w 12078891"/>
              <a:gd name="connsiteY607" fmla="*/ 3781309 h 5907136"/>
              <a:gd name="connsiteX608" fmla="*/ 3008526 w 12078891"/>
              <a:gd name="connsiteY608" fmla="*/ 3774182 h 5907136"/>
              <a:gd name="connsiteX609" fmla="*/ 3015654 w 12078891"/>
              <a:gd name="connsiteY609" fmla="*/ 3767055 h 5907136"/>
              <a:gd name="connsiteX610" fmla="*/ 3810802 w 12078891"/>
              <a:gd name="connsiteY610" fmla="*/ 3754837 h 5907136"/>
              <a:gd name="connsiteX611" fmla="*/ 3820985 w 12078891"/>
              <a:gd name="connsiteY611" fmla="*/ 3765018 h 5907136"/>
              <a:gd name="connsiteX612" fmla="*/ 3810802 w 12078891"/>
              <a:gd name="connsiteY612" fmla="*/ 3775199 h 5907136"/>
              <a:gd name="connsiteX613" fmla="*/ 3800620 w 12078891"/>
              <a:gd name="connsiteY613" fmla="*/ 3765018 h 5907136"/>
              <a:gd name="connsiteX614" fmla="*/ 3810802 w 12078891"/>
              <a:gd name="connsiteY614" fmla="*/ 3754837 h 5907136"/>
              <a:gd name="connsiteX615" fmla="*/ 2153313 w 12078891"/>
              <a:gd name="connsiteY615" fmla="*/ 3744656 h 5907136"/>
              <a:gd name="connsiteX616" fmla="*/ 2170621 w 12078891"/>
              <a:gd name="connsiteY616" fmla="*/ 3761964 h 5907136"/>
              <a:gd name="connsiteX617" fmla="*/ 2153313 w 12078891"/>
              <a:gd name="connsiteY617" fmla="*/ 3779272 h 5907136"/>
              <a:gd name="connsiteX618" fmla="*/ 2136003 w 12078891"/>
              <a:gd name="connsiteY618" fmla="*/ 3761964 h 5907136"/>
              <a:gd name="connsiteX619" fmla="*/ 2153313 w 12078891"/>
              <a:gd name="connsiteY619" fmla="*/ 3744656 h 5907136"/>
              <a:gd name="connsiteX620" fmla="*/ 5287053 w 12078891"/>
              <a:gd name="connsiteY620" fmla="*/ 3741602 h 5907136"/>
              <a:gd name="connsiteX621" fmla="*/ 5292143 w 12078891"/>
              <a:gd name="connsiteY621" fmla="*/ 3746693 h 5907136"/>
              <a:gd name="connsiteX622" fmla="*/ 5287053 w 12078891"/>
              <a:gd name="connsiteY622" fmla="*/ 3751783 h 5907136"/>
              <a:gd name="connsiteX623" fmla="*/ 5281965 w 12078891"/>
              <a:gd name="connsiteY623" fmla="*/ 3746693 h 5907136"/>
              <a:gd name="connsiteX624" fmla="*/ 5287053 w 12078891"/>
              <a:gd name="connsiteY624" fmla="*/ 3741602 h 5907136"/>
              <a:gd name="connsiteX625" fmla="*/ 7031068 w 12078891"/>
              <a:gd name="connsiteY625" fmla="*/ 3735494 h 5907136"/>
              <a:gd name="connsiteX626" fmla="*/ 7053467 w 12078891"/>
              <a:gd name="connsiteY626" fmla="*/ 3757892 h 5907136"/>
              <a:gd name="connsiteX627" fmla="*/ 7031068 w 12078891"/>
              <a:gd name="connsiteY627" fmla="*/ 3780291 h 5907136"/>
              <a:gd name="connsiteX628" fmla="*/ 7008670 w 12078891"/>
              <a:gd name="connsiteY628" fmla="*/ 3757892 h 5907136"/>
              <a:gd name="connsiteX629" fmla="*/ 7031068 w 12078891"/>
              <a:gd name="connsiteY629" fmla="*/ 3735494 h 5907136"/>
              <a:gd name="connsiteX630" fmla="*/ 8007442 w 12078891"/>
              <a:gd name="connsiteY630" fmla="*/ 3718185 h 5907136"/>
              <a:gd name="connsiteX631" fmla="*/ 8051221 w 12078891"/>
              <a:gd name="connsiteY631" fmla="*/ 3761964 h 5907136"/>
              <a:gd name="connsiteX632" fmla="*/ 8007442 w 12078891"/>
              <a:gd name="connsiteY632" fmla="*/ 3804725 h 5907136"/>
              <a:gd name="connsiteX633" fmla="*/ 7963663 w 12078891"/>
              <a:gd name="connsiteY633" fmla="*/ 3761964 h 5907136"/>
              <a:gd name="connsiteX634" fmla="*/ 8007442 w 12078891"/>
              <a:gd name="connsiteY634" fmla="*/ 3718185 h 5907136"/>
              <a:gd name="connsiteX635" fmla="*/ 2738703 w 12078891"/>
              <a:gd name="connsiteY635" fmla="*/ 3717167 h 5907136"/>
              <a:gd name="connsiteX636" fmla="*/ 2746849 w 12078891"/>
              <a:gd name="connsiteY636" fmla="*/ 3725312 h 5907136"/>
              <a:gd name="connsiteX637" fmla="*/ 2738703 w 12078891"/>
              <a:gd name="connsiteY637" fmla="*/ 3733457 h 5907136"/>
              <a:gd name="connsiteX638" fmla="*/ 2730559 w 12078891"/>
              <a:gd name="connsiteY638" fmla="*/ 3725312 h 5907136"/>
              <a:gd name="connsiteX639" fmla="*/ 2738703 w 12078891"/>
              <a:gd name="connsiteY639" fmla="*/ 3717167 h 5907136"/>
              <a:gd name="connsiteX640" fmla="*/ 5693282 w 12078891"/>
              <a:gd name="connsiteY640" fmla="*/ 3715131 h 5907136"/>
              <a:gd name="connsiteX641" fmla="*/ 5701426 w 12078891"/>
              <a:gd name="connsiteY641" fmla="*/ 3722257 h 5907136"/>
              <a:gd name="connsiteX642" fmla="*/ 5693282 w 12078891"/>
              <a:gd name="connsiteY642" fmla="*/ 3729384 h 5907136"/>
              <a:gd name="connsiteX643" fmla="*/ 5685137 w 12078891"/>
              <a:gd name="connsiteY643" fmla="*/ 3722257 h 5907136"/>
              <a:gd name="connsiteX644" fmla="*/ 5693282 w 12078891"/>
              <a:gd name="connsiteY644" fmla="*/ 3715131 h 5907136"/>
              <a:gd name="connsiteX645" fmla="*/ 1150439 w 12078891"/>
              <a:gd name="connsiteY645" fmla="*/ 3714113 h 5907136"/>
              <a:gd name="connsiteX646" fmla="*/ 1156547 w 12078891"/>
              <a:gd name="connsiteY646" fmla="*/ 3720222 h 5907136"/>
              <a:gd name="connsiteX647" fmla="*/ 1150439 w 12078891"/>
              <a:gd name="connsiteY647" fmla="*/ 3726331 h 5907136"/>
              <a:gd name="connsiteX648" fmla="*/ 1144330 w 12078891"/>
              <a:gd name="connsiteY648" fmla="*/ 3720222 h 5907136"/>
              <a:gd name="connsiteX649" fmla="*/ 1150439 w 12078891"/>
              <a:gd name="connsiteY649" fmla="*/ 3714113 h 5907136"/>
              <a:gd name="connsiteX650" fmla="*/ 3209096 w 12078891"/>
              <a:gd name="connsiteY650" fmla="*/ 3699859 h 5907136"/>
              <a:gd name="connsiteX651" fmla="*/ 3261017 w 12078891"/>
              <a:gd name="connsiteY651" fmla="*/ 3751783 h 5907136"/>
              <a:gd name="connsiteX652" fmla="*/ 3209096 w 12078891"/>
              <a:gd name="connsiteY652" fmla="*/ 3803706 h 5907136"/>
              <a:gd name="connsiteX653" fmla="*/ 3157171 w 12078891"/>
              <a:gd name="connsiteY653" fmla="*/ 3751783 h 5907136"/>
              <a:gd name="connsiteX654" fmla="*/ 3209096 w 12078891"/>
              <a:gd name="connsiteY654" fmla="*/ 3699859 h 5907136"/>
              <a:gd name="connsiteX655" fmla="*/ 10019241 w 12078891"/>
              <a:gd name="connsiteY655" fmla="*/ 3698841 h 5907136"/>
              <a:gd name="connsiteX656" fmla="*/ 10081346 w 12078891"/>
              <a:gd name="connsiteY656" fmla="*/ 3759928 h 5907136"/>
              <a:gd name="connsiteX657" fmla="*/ 10019241 w 12078891"/>
              <a:gd name="connsiteY657" fmla="*/ 3821015 h 5907136"/>
              <a:gd name="connsiteX658" fmla="*/ 9957136 w 12078891"/>
              <a:gd name="connsiteY658" fmla="*/ 3759928 h 5907136"/>
              <a:gd name="connsiteX659" fmla="*/ 10019241 w 12078891"/>
              <a:gd name="connsiteY659" fmla="*/ 3698841 h 5907136"/>
              <a:gd name="connsiteX660" fmla="*/ 4673138 w 12078891"/>
              <a:gd name="connsiteY660" fmla="*/ 3679497 h 5907136"/>
              <a:gd name="connsiteX661" fmla="*/ 4690446 w 12078891"/>
              <a:gd name="connsiteY661" fmla="*/ 3695787 h 5907136"/>
              <a:gd name="connsiteX662" fmla="*/ 4673138 w 12078891"/>
              <a:gd name="connsiteY662" fmla="*/ 3712076 h 5907136"/>
              <a:gd name="connsiteX663" fmla="*/ 4655826 w 12078891"/>
              <a:gd name="connsiteY663" fmla="*/ 3695787 h 5907136"/>
              <a:gd name="connsiteX664" fmla="*/ 4673138 w 12078891"/>
              <a:gd name="connsiteY664" fmla="*/ 3679497 h 5907136"/>
              <a:gd name="connsiteX665" fmla="*/ 22399 w 12078891"/>
              <a:gd name="connsiteY665" fmla="*/ 3673388 h 5907136"/>
              <a:gd name="connsiteX666" fmla="*/ 47851 w 12078891"/>
              <a:gd name="connsiteY666" fmla="*/ 3699859 h 5907136"/>
              <a:gd name="connsiteX667" fmla="*/ 22399 w 12078891"/>
              <a:gd name="connsiteY667" fmla="*/ 3725312 h 5907136"/>
              <a:gd name="connsiteX668" fmla="*/ 0 w 12078891"/>
              <a:gd name="connsiteY668" fmla="*/ 3712076 h 5907136"/>
              <a:gd name="connsiteX669" fmla="*/ 0 w 12078891"/>
              <a:gd name="connsiteY669" fmla="*/ 3686623 h 5907136"/>
              <a:gd name="connsiteX670" fmla="*/ 22399 w 12078891"/>
              <a:gd name="connsiteY670" fmla="*/ 3673388 h 5907136"/>
              <a:gd name="connsiteX671" fmla="*/ 10351147 w 12078891"/>
              <a:gd name="connsiteY671" fmla="*/ 3666261 h 5907136"/>
              <a:gd name="connsiteX672" fmla="*/ 10367436 w 12078891"/>
              <a:gd name="connsiteY672" fmla="*/ 3681533 h 5907136"/>
              <a:gd name="connsiteX673" fmla="*/ 10351147 w 12078891"/>
              <a:gd name="connsiteY673" fmla="*/ 3696804 h 5907136"/>
              <a:gd name="connsiteX674" fmla="*/ 10335875 w 12078891"/>
              <a:gd name="connsiteY674" fmla="*/ 3681533 h 5907136"/>
              <a:gd name="connsiteX675" fmla="*/ 10351147 w 12078891"/>
              <a:gd name="connsiteY675" fmla="*/ 3666261 h 5907136"/>
              <a:gd name="connsiteX676" fmla="*/ 11263380 w 12078891"/>
              <a:gd name="connsiteY676" fmla="*/ 3656080 h 5907136"/>
              <a:gd name="connsiteX677" fmla="*/ 11276615 w 12078891"/>
              <a:gd name="connsiteY677" fmla="*/ 3669316 h 5907136"/>
              <a:gd name="connsiteX678" fmla="*/ 11263380 w 12078891"/>
              <a:gd name="connsiteY678" fmla="*/ 3682551 h 5907136"/>
              <a:gd name="connsiteX679" fmla="*/ 11250144 w 12078891"/>
              <a:gd name="connsiteY679" fmla="*/ 3669316 h 5907136"/>
              <a:gd name="connsiteX680" fmla="*/ 11263380 w 12078891"/>
              <a:gd name="connsiteY680" fmla="*/ 3656080 h 5907136"/>
              <a:gd name="connsiteX681" fmla="*/ 223997 w 12078891"/>
              <a:gd name="connsiteY681" fmla="*/ 3647935 h 5907136"/>
              <a:gd name="connsiteX682" fmla="*/ 237232 w 12078891"/>
              <a:gd name="connsiteY682" fmla="*/ 3661170 h 5907136"/>
              <a:gd name="connsiteX683" fmla="*/ 223997 w 12078891"/>
              <a:gd name="connsiteY683" fmla="*/ 3674406 h 5907136"/>
              <a:gd name="connsiteX684" fmla="*/ 210761 w 12078891"/>
              <a:gd name="connsiteY684" fmla="*/ 3661170 h 5907136"/>
              <a:gd name="connsiteX685" fmla="*/ 223997 w 12078891"/>
              <a:gd name="connsiteY685" fmla="*/ 3647935 h 5907136"/>
              <a:gd name="connsiteX686" fmla="*/ 6892604 w 12078891"/>
              <a:gd name="connsiteY686" fmla="*/ 3642845 h 5907136"/>
              <a:gd name="connsiteX687" fmla="*/ 6898713 w 12078891"/>
              <a:gd name="connsiteY687" fmla="*/ 3648954 h 5907136"/>
              <a:gd name="connsiteX688" fmla="*/ 6892604 w 12078891"/>
              <a:gd name="connsiteY688" fmla="*/ 3655063 h 5907136"/>
              <a:gd name="connsiteX689" fmla="*/ 6886496 w 12078891"/>
              <a:gd name="connsiteY689" fmla="*/ 3648954 h 5907136"/>
              <a:gd name="connsiteX690" fmla="*/ 6892604 w 12078891"/>
              <a:gd name="connsiteY690" fmla="*/ 3642845 h 5907136"/>
              <a:gd name="connsiteX691" fmla="*/ 3798592 w 12078891"/>
              <a:gd name="connsiteY691" fmla="*/ 3640808 h 5907136"/>
              <a:gd name="connsiteX692" fmla="*/ 3802666 w 12078891"/>
              <a:gd name="connsiteY692" fmla="*/ 3644880 h 5907136"/>
              <a:gd name="connsiteX693" fmla="*/ 3798592 w 12078891"/>
              <a:gd name="connsiteY693" fmla="*/ 3648953 h 5907136"/>
              <a:gd name="connsiteX694" fmla="*/ 3794520 w 12078891"/>
              <a:gd name="connsiteY694" fmla="*/ 3644880 h 5907136"/>
              <a:gd name="connsiteX695" fmla="*/ 3798592 w 12078891"/>
              <a:gd name="connsiteY695" fmla="*/ 3640808 h 5907136"/>
              <a:gd name="connsiteX696" fmla="*/ 11062810 w 12078891"/>
              <a:gd name="connsiteY696" fmla="*/ 3638772 h 5907136"/>
              <a:gd name="connsiteX697" fmla="*/ 11066882 w 12078891"/>
              <a:gd name="connsiteY697" fmla="*/ 3642844 h 5907136"/>
              <a:gd name="connsiteX698" fmla="*/ 11062810 w 12078891"/>
              <a:gd name="connsiteY698" fmla="*/ 3646917 h 5907136"/>
              <a:gd name="connsiteX699" fmla="*/ 11058737 w 12078891"/>
              <a:gd name="connsiteY699" fmla="*/ 3642844 h 5907136"/>
              <a:gd name="connsiteX700" fmla="*/ 11062810 w 12078891"/>
              <a:gd name="connsiteY700" fmla="*/ 3638772 h 5907136"/>
              <a:gd name="connsiteX701" fmla="*/ 11256252 w 12078891"/>
              <a:gd name="connsiteY701" fmla="*/ 3614337 h 5907136"/>
              <a:gd name="connsiteX702" fmla="*/ 11270506 w 12078891"/>
              <a:gd name="connsiteY702" fmla="*/ 3628591 h 5907136"/>
              <a:gd name="connsiteX703" fmla="*/ 11256252 w 12078891"/>
              <a:gd name="connsiteY703" fmla="*/ 3642844 h 5907136"/>
              <a:gd name="connsiteX704" fmla="*/ 11241998 w 12078891"/>
              <a:gd name="connsiteY704" fmla="*/ 3628591 h 5907136"/>
              <a:gd name="connsiteX705" fmla="*/ 11256252 w 12078891"/>
              <a:gd name="connsiteY705" fmla="*/ 3614337 h 5907136"/>
              <a:gd name="connsiteX706" fmla="*/ 11961807 w 12078891"/>
              <a:gd name="connsiteY706" fmla="*/ 3603138 h 5907136"/>
              <a:gd name="connsiteX707" fmla="*/ 11974024 w 12078891"/>
              <a:gd name="connsiteY707" fmla="*/ 3615355 h 5907136"/>
              <a:gd name="connsiteX708" fmla="*/ 11961807 w 12078891"/>
              <a:gd name="connsiteY708" fmla="*/ 3627572 h 5907136"/>
              <a:gd name="connsiteX709" fmla="*/ 11949589 w 12078891"/>
              <a:gd name="connsiteY709" fmla="*/ 3615355 h 5907136"/>
              <a:gd name="connsiteX710" fmla="*/ 11961807 w 12078891"/>
              <a:gd name="connsiteY710" fmla="*/ 3603138 h 5907136"/>
              <a:gd name="connsiteX711" fmla="*/ 7592051 w 12078891"/>
              <a:gd name="connsiteY711" fmla="*/ 3603138 h 5907136"/>
              <a:gd name="connsiteX712" fmla="*/ 7598160 w 12078891"/>
              <a:gd name="connsiteY712" fmla="*/ 3609246 h 5907136"/>
              <a:gd name="connsiteX713" fmla="*/ 7592051 w 12078891"/>
              <a:gd name="connsiteY713" fmla="*/ 3615355 h 5907136"/>
              <a:gd name="connsiteX714" fmla="*/ 7585942 w 12078891"/>
              <a:gd name="connsiteY714" fmla="*/ 3609246 h 5907136"/>
              <a:gd name="connsiteX715" fmla="*/ 7592051 w 12078891"/>
              <a:gd name="connsiteY715" fmla="*/ 3603138 h 5907136"/>
              <a:gd name="connsiteX716" fmla="*/ 5719746 w 12078891"/>
              <a:gd name="connsiteY716" fmla="*/ 3579721 h 5907136"/>
              <a:gd name="connsiteX717" fmla="*/ 5736035 w 12078891"/>
              <a:gd name="connsiteY717" fmla="*/ 3596011 h 5907136"/>
              <a:gd name="connsiteX718" fmla="*/ 5719746 w 12078891"/>
              <a:gd name="connsiteY718" fmla="*/ 3612301 h 5907136"/>
              <a:gd name="connsiteX719" fmla="*/ 5703456 w 12078891"/>
              <a:gd name="connsiteY719" fmla="*/ 3596011 h 5907136"/>
              <a:gd name="connsiteX720" fmla="*/ 5719746 w 12078891"/>
              <a:gd name="connsiteY720" fmla="*/ 3579721 h 5907136"/>
              <a:gd name="connsiteX721" fmla="*/ 2581980 w 12078891"/>
              <a:gd name="connsiteY721" fmla="*/ 3574631 h 5907136"/>
              <a:gd name="connsiteX722" fmla="*/ 2591143 w 12078891"/>
              <a:gd name="connsiteY722" fmla="*/ 3583794 h 5907136"/>
              <a:gd name="connsiteX723" fmla="*/ 2581980 w 12078891"/>
              <a:gd name="connsiteY723" fmla="*/ 3592958 h 5907136"/>
              <a:gd name="connsiteX724" fmla="*/ 2572815 w 12078891"/>
              <a:gd name="connsiteY724" fmla="*/ 3583794 h 5907136"/>
              <a:gd name="connsiteX725" fmla="*/ 2581980 w 12078891"/>
              <a:gd name="connsiteY725" fmla="*/ 3574631 h 5907136"/>
              <a:gd name="connsiteX726" fmla="*/ 6245083 w 12078891"/>
              <a:gd name="connsiteY726" fmla="*/ 3559359 h 5907136"/>
              <a:gd name="connsiteX727" fmla="*/ 6260355 w 12078891"/>
              <a:gd name="connsiteY727" fmla="*/ 3574631 h 5907136"/>
              <a:gd name="connsiteX728" fmla="*/ 6245083 w 12078891"/>
              <a:gd name="connsiteY728" fmla="*/ 3589903 h 5907136"/>
              <a:gd name="connsiteX729" fmla="*/ 6229811 w 12078891"/>
              <a:gd name="connsiteY729" fmla="*/ 3574631 h 5907136"/>
              <a:gd name="connsiteX730" fmla="*/ 6245083 w 12078891"/>
              <a:gd name="connsiteY730" fmla="*/ 3559359 h 5907136"/>
              <a:gd name="connsiteX731" fmla="*/ 2969866 w 12078891"/>
              <a:gd name="connsiteY731" fmla="*/ 3548160 h 5907136"/>
              <a:gd name="connsiteX732" fmla="*/ 2984114 w 12078891"/>
              <a:gd name="connsiteY732" fmla="*/ 3562414 h 5907136"/>
              <a:gd name="connsiteX733" fmla="*/ 2969866 w 12078891"/>
              <a:gd name="connsiteY733" fmla="*/ 3576667 h 5907136"/>
              <a:gd name="connsiteX734" fmla="*/ 2955610 w 12078891"/>
              <a:gd name="connsiteY734" fmla="*/ 3562414 h 5907136"/>
              <a:gd name="connsiteX735" fmla="*/ 2969866 w 12078891"/>
              <a:gd name="connsiteY735" fmla="*/ 3548160 h 5907136"/>
              <a:gd name="connsiteX736" fmla="*/ 9676136 w 12078891"/>
              <a:gd name="connsiteY736" fmla="*/ 3545106 h 5907136"/>
              <a:gd name="connsiteX737" fmla="*/ 9689371 w 12078891"/>
              <a:gd name="connsiteY737" fmla="*/ 3558341 h 5907136"/>
              <a:gd name="connsiteX738" fmla="*/ 9676136 w 12078891"/>
              <a:gd name="connsiteY738" fmla="*/ 3571577 h 5907136"/>
              <a:gd name="connsiteX739" fmla="*/ 9662900 w 12078891"/>
              <a:gd name="connsiteY739" fmla="*/ 3558341 h 5907136"/>
              <a:gd name="connsiteX740" fmla="*/ 9676136 w 12078891"/>
              <a:gd name="connsiteY740" fmla="*/ 3545106 h 5907136"/>
              <a:gd name="connsiteX741" fmla="*/ 11762257 w 12078891"/>
              <a:gd name="connsiteY741" fmla="*/ 3540015 h 5907136"/>
              <a:gd name="connsiteX742" fmla="*/ 11784655 w 12078891"/>
              <a:gd name="connsiteY742" fmla="*/ 3562414 h 5907136"/>
              <a:gd name="connsiteX743" fmla="*/ 11762257 w 12078891"/>
              <a:gd name="connsiteY743" fmla="*/ 3584812 h 5907136"/>
              <a:gd name="connsiteX744" fmla="*/ 11739858 w 12078891"/>
              <a:gd name="connsiteY744" fmla="*/ 3562414 h 5907136"/>
              <a:gd name="connsiteX745" fmla="*/ 11762257 w 12078891"/>
              <a:gd name="connsiteY745" fmla="*/ 3540015 h 5907136"/>
              <a:gd name="connsiteX746" fmla="*/ 9631338 w 12078891"/>
              <a:gd name="connsiteY746" fmla="*/ 3535942 h 5907136"/>
              <a:gd name="connsiteX747" fmla="*/ 9633375 w 12078891"/>
              <a:gd name="connsiteY747" fmla="*/ 3537978 h 5907136"/>
              <a:gd name="connsiteX748" fmla="*/ 9631338 w 12078891"/>
              <a:gd name="connsiteY748" fmla="*/ 3540015 h 5907136"/>
              <a:gd name="connsiteX749" fmla="*/ 9629302 w 12078891"/>
              <a:gd name="connsiteY749" fmla="*/ 3537978 h 5907136"/>
              <a:gd name="connsiteX750" fmla="*/ 9631338 w 12078891"/>
              <a:gd name="connsiteY750" fmla="*/ 3535942 h 5907136"/>
              <a:gd name="connsiteX751" fmla="*/ 12059546 w 12078891"/>
              <a:gd name="connsiteY751" fmla="*/ 3527798 h 5907136"/>
              <a:gd name="connsiteX752" fmla="*/ 12078891 w 12078891"/>
              <a:gd name="connsiteY752" fmla="*/ 3547142 h 5907136"/>
              <a:gd name="connsiteX753" fmla="*/ 12059546 w 12078891"/>
              <a:gd name="connsiteY753" fmla="*/ 3566486 h 5907136"/>
              <a:gd name="connsiteX754" fmla="*/ 12040202 w 12078891"/>
              <a:gd name="connsiteY754" fmla="*/ 3547142 h 5907136"/>
              <a:gd name="connsiteX755" fmla="*/ 12059546 w 12078891"/>
              <a:gd name="connsiteY755" fmla="*/ 3527798 h 5907136"/>
              <a:gd name="connsiteX756" fmla="*/ 7084010 w 12078891"/>
              <a:gd name="connsiteY756" fmla="*/ 3498272 h 5907136"/>
              <a:gd name="connsiteX757" fmla="*/ 7119644 w 12078891"/>
              <a:gd name="connsiteY757" fmla="*/ 3533906 h 5907136"/>
              <a:gd name="connsiteX758" fmla="*/ 7084010 w 12078891"/>
              <a:gd name="connsiteY758" fmla="*/ 3569540 h 5907136"/>
              <a:gd name="connsiteX759" fmla="*/ 7048376 w 12078891"/>
              <a:gd name="connsiteY759" fmla="*/ 3533906 h 5907136"/>
              <a:gd name="connsiteX760" fmla="*/ 7084010 w 12078891"/>
              <a:gd name="connsiteY760" fmla="*/ 3498272 h 5907136"/>
              <a:gd name="connsiteX761" fmla="*/ 6021100 w 12078891"/>
              <a:gd name="connsiteY761" fmla="*/ 3493181 h 5907136"/>
              <a:gd name="connsiteX762" fmla="*/ 6044514 w 12078891"/>
              <a:gd name="connsiteY762" fmla="*/ 3516598 h 5907136"/>
              <a:gd name="connsiteX763" fmla="*/ 6021100 w 12078891"/>
              <a:gd name="connsiteY763" fmla="*/ 3540015 h 5907136"/>
              <a:gd name="connsiteX764" fmla="*/ 5997683 w 12078891"/>
              <a:gd name="connsiteY764" fmla="*/ 3516598 h 5907136"/>
              <a:gd name="connsiteX765" fmla="*/ 6021100 w 12078891"/>
              <a:gd name="connsiteY765" fmla="*/ 3493181 h 5907136"/>
              <a:gd name="connsiteX766" fmla="*/ 11277632 w 12078891"/>
              <a:gd name="connsiteY766" fmla="*/ 3485036 h 5907136"/>
              <a:gd name="connsiteX767" fmla="*/ 11297995 w 12078891"/>
              <a:gd name="connsiteY767" fmla="*/ 3505398 h 5907136"/>
              <a:gd name="connsiteX768" fmla="*/ 11277632 w 12078891"/>
              <a:gd name="connsiteY768" fmla="*/ 3525761 h 5907136"/>
              <a:gd name="connsiteX769" fmla="*/ 11257270 w 12078891"/>
              <a:gd name="connsiteY769" fmla="*/ 3505398 h 5907136"/>
              <a:gd name="connsiteX770" fmla="*/ 11277632 w 12078891"/>
              <a:gd name="connsiteY770" fmla="*/ 3485036 h 5907136"/>
              <a:gd name="connsiteX771" fmla="*/ 2440421 w 12078891"/>
              <a:gd name="connsiteY771" fmla="*/ 3471801 h 5907136"/>
              <a:gd name="connsiteX772" fmla="*/ 2451621 w 12078891"/>
              <a:gd name="connsiteY772" fmla="*/ 3483000 h 5907136"/>
              <a:gd name="connsiteX773" fmla="*/ 2440421 w 12078891"/>
              <a:gd name="connsiteY773" fmla="*/ 3494200 h 5907136"/>
              <a:gd name="connsiteX774" fmla="*/ 2429222 w 12078891"/>
              <a:gd name="connsiteY774" fmla="*/ 3483000 h 5907136"/>
              <a:gd name="connsiteX775" fmla="*/ 2440421 w 12078891"/>
              <a:gd name="connsiteY775" fmla="*/ 3471801 h 5907136"/>
              <a:gd name="connsiteX776" fmla="*/ 3097080 w 12078891"/>
              <a:gd name="connsiteY776" fmla="*/ 3463656 h 5907136"/>
              <a:gd name="connsiteX777" fmla="*/ 3105225 w 12078891"/>
              <a:gd name="connsiteY777" fmla="*/ 3471801 h 5907136"/>
              <a:gd name="connsiteX778" fmla="*/ 3097080 w 12078891"/>
              <a:gd name="connsiteY778" fmla="*/ 3479946 h 5907136"/>
              <a:gd name="connsiteX779" fmla="*/ 3088935 w 12078891"/>
              <a:gd name="connsiteY779" fmla="*/ 3471801 h 5907136"/>
              <a:gd name="connsiteX780" fmla="*/ 3097080 w 12078891"/>
              <a:gd name="connsiteY780" fmla="*/ 3463656 h 5907136"/>
              <a:gd name="connsiteX781" fmla="*/ 8625439 w 12078891"/>
              <a:gd name="connsiteY781" fmla="*/ 3460602 h 5907136"/>
              <a:gd name="connsiteX782" fmla="*/ 8628493 w 12078891"/>
              <a:gd name="connsiteY782" fmla="*/ 3463656 h 5907136"/>
              <a:gd name="connsiteX783" fmla="*/ 8625439 w 12078891"/>
              <a:gd name="connsiteY783" fmla="*/ 3466710 h 5907136"/>
              <a:gd name="connsiteX784" fmla="*/ 8622385 w 12078891"/>
              <a:gd name="connsiteY784" fmla="*/ 3463656 h 5907136"/>
              <a:gd name="connsiteX785" fmla="*/ 8625439 w 12078891"/>
              <a:gd name="connsiteY785" fmla="*/ 3460602 h 5907136"/>
              <a:gd name="connsiteX786" fmla="*/ 10457030 w 12078891"/>
              <a:gd name="connsiteY786" fmla="*/ 3457547 h 5907136"/>
              <a:gd name="connsiteX787" fmla="*/ 10466194 w 12078891"/>
              <a:gd name="connsiteY787" fmla="*/ 3466710 h 5907136"/>
              <a:gd name="connsiteX788" fmla="*/ 10457030 w 12078891"/>
              <a:gd name="connsiteY788" fmla="*/ 3475874 h 5907136"/>
              <a:gd name="connsiteX789" fmla="*/ 10447867 w 12078891"/>
              <a:gd name="connsiteY789" fmla="*/ 3466710 h 5907136"/>
              <a:gd name="connsiteX790" fmla="*/ 10457030 w 12078891"/>
              <a:gd name="connsiteY790" fmla="*/ 3457547 h 5907136"/>
              <a:gd name="connsiteX791" fmla="*/ 8199867 w 12078891"/>
              <a:gd name="connsiteY791" fmla="*/ 3455511 h 5907136"/>
              <a:gd name="connsiteX792" fmla="*/ 8201903 w 12078891"/>
              <a:gd name="connsiteY792" fmla="*/ 3458565 h 5907136"/>
              <a:gd name="connsiteX793" fmla="*/ 8199867 w 12078891"/>
              <a:gd name="connsiteY793" fmla="*/ 3460602 h 5907136"/>
              <a:gd name="connsiteX794" fmla="*/ 8196812 w 12078891"/>
              <a:gd name="connsiteY794" fmla="*/ 3458565 h 5907136"/>
              <a:gd name="connsiteX795" fmla="*/ 8199867 w 12078891"/>
              <a:gd name="connsiteY795" fmla="*/ 3455511 h 5907136"/>
              <a:gd name="connsiteX796" fmla="*/ 5478448 w 12078891"/>
              <a:gd name="connsiteY796" fmla="*/ 3453475 h 5907136"/>
              <a:gd name="connsiteX797" fmla="*/ 5481503 w 12078891"/>
              <a:gd name="connsiteY797" fmla="*/ 3456529 h 5907136"/>
              <a:gd name="connsiteX798" fmla="*/ 5478448 w 12078891"/>
              <a:gd name="connsiteY798" fmla="*/ 3459583 h 5907136"/>
              <a:gd name="connsiteX799" fmla="*/ 5475394 w 12078891"/>
              <a:gd name="connsiteY799" fmla="*/ 3456529 h 5907136"/>
              <a:gd name="connsiteX800" fmla="*/ 5478448 w 12078891"/>
              <a:gd name="connsiteY800" fmla="*/ 3453475 h 5907136"/>
              <a:gd name="connsiteX801" fmla="*/ 11224691 w 12078891"/>
              <a:gd name="connsiteY801" fmla="*/ 3452457 h 5907136"/>
              <a:gd name="connsiteX802" fmla="*/ 11227746 w 12078891"/>
              <a:gd name="connsiteY802" fmla="*/ 3455512 h 5907136"/>
              <a:gd name="connsiteX803" fmla="*/ 11224691 w 12078891"/>
              <a:gd name="connsiteY803" fmla="*/ 3458566 h 5907136"/>
              <a:gd name="connsiteX804" fmla="*/ 11221636 w 12078891"/>
              <a:gd name="connsiteY804" fmla="*/ 3455512 h 5907136"/>
              <a:gd name="connsiteX805" fmla="*/ 11224691 w 12078891"/>
              <a:gd name="connsiteY805" fmla="*/ 3452457 h 5907136"/>
              <a:gd name="connsiteX806" fmla="*/ 8541953 w 12078891"/>
              <a:gd name="connsiteY806" fmla="*/ 3447366 h 5907136"/>
              <a:gd name="connsiteX807" fmla="*/ 8549080 w 12078891"/>
              <a:gd name="connsiteY807" fmla="*/ 3454493 h 5907136"/>
              <a:gd name="connsiteX808" fmla="*/ 8541953 w 12078891"/>
              <a:gd name="connsiteY808" fmla="*/ 3461620 h 5907136"/>
              <a:gd name="connsiteX809" fmla="*/ 8534826 w 12078891"/>
              <a:gd name="connsiteY809" fmla="*/ 3454493 h 5907136"/>
              <a:gd name="connsiteX810" fmla="*/ 8541953 w 12078891"/>
              <a:gd name="connsiteY810" fmla="*/ 3447366 h 5907136"/>
              <a:gd name="connsiteX811" fmla="*/ 7065684 w 12078891"/>
              <a:gd name="connsiteY811" fmla="*/ 3431076 h 5907136"/>
              <a:gd name="connsiteX812" fmla="*/ 7088082 w 12078891"/>
              <a:gd name="connsiteY812" fmla="*/ 3453475 h 5907136"/>
              <a:gd name="connsiteX813" fmla="*/ 7065684 w 12078891"/>
              <a:gd name="connsiteY813" fmla="*/ 3475873 h 5907136"/>
              <a:gd name="connsiteX814" fmla="*/ 7043285 w 12078891"/>
              <a:gd name="connsiteY814" fmla="*/ 3453475 h 5907136"/>
              <a:gd name="connsiteX815" fmla="*/ 7065684 w 12078891"/>
              <a:gd name="connsiteY815" fmla="*/ 3431076 h 5907136"/>
              <a:gd name="connsiteX816" fmla="*/ 5279916 w 12078891"/>
              <a:gd name="connsiteY816" fmla="*/ 3424968 h 5907136"/>
              <a:gd name="connsiteX817" fmla="*/ 5289078 w 12078891"/>
              <a:gd name="connsiteY817" fmla="*/ 3435149 h 5907136"/>
              <a:gd name="connsiteX818" fmla="*/ 5279916 w 12078891"/>
              <a:gd name="connsiteY818" fmla="*/ 3444312 h 5907136"/>
              <a:gd name="connsiteX819" fmla="*/ 5270756 w 12078891"/>
              <a:gd name="connsiteY819" fmla="*/ 3435149 h 5907136"/>
              <a:gd name="connsiteX820" fmla="*/ 5279916 w 12078891"/>
              <a:gd name="connsiteY820" fmla="*/ 3424968 h 5907136"/>
              <a:gd name="connsiteX821" fmla="*/ 1524108 w 12078891"/>
              <a:gd name="connsiteY821" fmla="*/ 3424968 h 5907136"/>
              <a:gd name="connsiteX822" fmla="*/ 1541416 w 12078891"/>
              <a:gd name="connsiteY822" fmla="*/ 3441258 h 5907136"/>
              <a:gd name="connsiteX823" fmla="*/ 1524108 w 12078891"/>
              <a:gd name="connsiteY823" fmla="*/ 3458566 h 5907136"/>
              <a:gd name="connsiteX824" fmla="*/ 1506800 w 12078891"/>
              <a:gd name="connsiteY824" fmla="*/ 3441258 h 5907136"/>
              <a:gd name="connsiteX825" fmla="*/ 1524108 w 12078891"/>
              <a:gd name="connsiteY825" fmla="*/ 3424968 h 5907136"/>
              <a:gd name="connsiteX826" fmla="*/ 11624811 w 12078891"/>
              <a:gd name="connsiteY826" fmla="*/ 3416823 h 5907136"/>
              <a:gd name="connsiteX827" fmla="*/ 11627864 w 12078891"/>
              <a:gd name="connsiteY827" fmla="*/ 3419878 h 5907136"/>
              <a:gd name="connsiteX828" fmla="*/ 11624811 w 12078891"/>
              <a:gd name="connsiteY828" fmla="*/ 3422932 h 5907136"/>
              <a:gd name="connsiteX829" fmla="*/ 11621756 w 12078891"/>
              <a:gd name="connsiteY829" fmla="*/ 3419878 h 5907136"/>
              <a:gd name="connsiteX830" fmla="*/ 11624811 w 12078891"/>
              <a:gd name="connsiteY830" fmla="*/ 3416823 h 5907136"/>
              <a:gd name="connsiteX831" fmla="*/ 1917116 w 12078891"/>
              <a:gd name="connsiteY831" fmla="*/ 3413768 h 5907136"/>
              <a:gd name="connsiteX832" fmla="*/ 1927297 w 12078891"/>
              <a:gd name="connsiteY832" fmla="*/ 3423949 h 5907136"/>
              <a:gd name="connsiteX833" fmla="*/ 1917116 w 12078891"/>
              <a:gd name="connsiteY833" fmla="*/ 3434130 h 5907136"/>
              <a:gd name="connsiteX834" fmla="*/ 1906936 w 12078891"/>
              <a:gd name="connsiteY834" fmla="*/ 3423949 h 5907136"/>
              <a:gd name="connsiteX835" fmla="*/ 1917116 w 12078891"/>
              <a:gd name="connsiteY835" fmla="*/ 3413768 h 5907136"/>
              <a:gd name="connsiteX836" fmla="*/ 5165902 w 12078891"/>
              <a:gd name="connsiteY836" fmla="*/ 3393406 h 5907136"/>
              <a:gd name="connsiteX837" fmla="*/ 5177103 w 12078891"/>
              <a:gd name="connsiteY837" fmla="*/ 3404606 h 5907136"/>
              <a:gd name="connsiteX838" fmla="*/ 5165902 w 12078891"/>
              <a:gd name="connsiteY838" fmla="*/ 3415805 h 5907136"/>
              <a:gd name="connsiteX839" fmla="*/ 5154701 w 12078891"/>
              <a:gd name="connsiteY839" fmla="*/ 3404606 h 5907136"/>
              <a:gd name="connsiteX840" fmla="*/ 5165902 w 12078891"/>
              <a:gd name="connsiteY840" fmla="*/ 3393406 h 5907136"/>
              <a:gd name="connsiteX841" fmla="*/ 5465222 w 12078891"/>
              <a:gd name="connsiteY841" fmla="*/ 3386279 h 5907136"/>
              <a:gd name="connsiteX842" fmla="*/ 5499838 w 12078891"/>
              <a:gd name="connsiteY842" fmla="*/ 3420895 h 5907136"/>
              <a:gd name="connsiteX843" fmla="*/ 5465222 w 12078891"/>
              <a:gd name="connsiteY843" fmla="*/ 3455512 h 5907136"/>
              <a:gd name="connsiteX844" fmla="*/ 5429590 w 12078891"/>
              <a:gd name="connsiteY844" fmla="*/ 3420895 h 5907136"/>
              <a:gd name="connsiteX845" fmla="*/ 5465222 w 12078891"/>
              <a:gd name="connsiteY845" fmla="*/ 3386279 h 5907136"/>
              <a:gd name="connsiteX846" fmla="*/ 8081764 w 12078891"/>
              <a:gd name="connsiteY846" fmla="*/ 3381188 h 5907136"/>
              <a:gd name="connsiteX847" fmla="*/ 8099072 w 12078891"/>
              <a:gd name="connsiteY847" fmla="*/ 3398496 h 5907136"/>
              <a:gd name="connsiteX848" fmla="*/ 8081764 w 12078891"/>
              <a:gd name="connsiteY848" fmla="*/ 3415804 h 5907136"/>
              <a:gd name="connsiteX849" fmla="*/ 8064456 w 12078891"/>
              <a:gd name="connsiteY849" fmla="*/ 3398496 h 5907136"/>
              <a:gd name="connsiteX850" fmla="*/ 8081764 w 12078891"/>
              <a:gd name="connsiteY850" fmla="*/ 3381188 h 5907136"/>
              <a:gd name="connsiteX851" fmla="*/ 2167538 w 12078891"/>
              <a:gd name="connsiteY851" fmla="*/ 3379153 h 5907136"/>
              <a:gd name="connsiteX852" fmla="*/ 2174665 w 12078891"/>
              <a:gd name="connsiteY852" fmla="*/ 3386279 h 5907136"/>
              <a:gd name="connsiteX853" fmla="*/ 2167538 w 12078891"/>
              <a:gd name="connsiteY853" fmla="*/ 3393406 h 5907136"/>
              <a:gd name="connsiteX854" fmla="*/ 2160411 w 12078891"/>
              <a:gd name="connsiteY854" fmla="*/ 3386279 h 5907136"/>
              <a:gd name="connsiteX855" fmla="*/ 2167538 w 12078891"/>
              <a:gd name="connsiteY855" fmla="*/ 3379153 h 5907136"/>
              <a:gd name="connsiteX856" fmla="*/ 5912161 w 12078891"/>
              <a:gd name="connsiteY856" fmla="*/ 3372026 h 5907136"/>
              <a:gd name="connsiteX857" fmla="*/ 5917252 w 12078891"/>
              <a:gd name="connsiteY857" fmla="*/ 3377117 h 5907136"/>
              <a:gd name="connsiteX858" fmla="*/ 5912161 w 12078891"/>
              <a:gd name="connsiteY858" fmla="*/ 3382207 h 5907136"/>
              <a:gd name="connsiteX859" fmla="*/ 5907070 w 12078891"/>
              <a:gd name="connsiteY859" fmla="*/ 3377117 h 5907136"/>
              <a:gd name="connsiteX860" fmla="*/ 5912161 w 12078891"/>
              <a:gd name="connsiteY860" fmla="*/ 3372026 h 5907136"/>
              <a:gd name="connsiteX861" fmla="*/ 5985469 w 12078891"/>
              <a:gd name="connsiteY861" fmla="*/ 3371007 h 5907136"/>
              <a:gd name="connsiteX862" fmla="*/ 6014992 w 12078891"/>
              <a:gd name="connsiteY862" fmla="*/ 3400533 h 5907136"/>
              <a:gd name="connsiteX863" fmla="*/ 5985469 w 12078891"/>
              <a:gd name="connsiteY863" fmla="*/ 3429040 h 5907136"/>
              <a:gd name="connsiteX864" fmla="*/ 5955944 w 12078891"/>
              <a:gd name="connsiteY864" fmla="*/ 3400533 h 5907136"/>
              <a:gd name="connsiteX865" fmla="*/ 5985469 w 12078891"/>
              <a:gd name="connsiteY865" fmla="*/ 3371007 h 5907136"/>
              <a:gd name="connsiteX866" fmla="*/ 11978097 w 12078891"/>
              <a:gd name="connsiteY866" fmla="*/ 3369989 h 5907136"/>
              <a:gd name="connsiteX867" fmla="*/ 11988278 w 12078891"/>
              <a:gd name="connsiteY867" fmla="*/ 3380170 h 5907136"/>
              <a:gd name="connsiteX868" fmla="*/ 11978097 w 12078891"/>
              <a:gd name="connsiteY868" fmla="*/ 3390351 h 5907136"/>
              <a:gd name="connsiteX869" fmla="*/ 11967916 w 12078891"/>
              <a:gd name="connsiteY869" fmla="*/ 3380170 h 5907136"/>
              <a:gd name="connsiteX870" fmla="*/ 11978097 w 12078891"/>
              <a:gd name="connsiteY870" fmla="*/ 3369989 h 5907136"/>
              <a:gd name="connsiteX871" fmla="*/ 5751306 w 12078891"/>
              <a:gd name="connsiteY871" fmla="*/ 3365917 h 5907136"/>
              <a:gd name="connsiteX872" fmla="*/ 5774723 w 12078891"/>
              <a:gd name="connsiteY872" fmla="*/ 3389334 h 5907136"/>
              <a:gd name="connsiteX873" fmla="*/ 5751306 w 12078891"/>
              <a:gd name="connsiteY873" fmla="*/ 3412751 h 5907136"/>
              <a:gd name="connsiteX874" fmla="*/ 5727889 w 12078891"/>
              <a:gd name="connsiteY874" fmla="*/ 3389334 h 5907136"/>
              <a:gd name="connsiteX875" fmla="*/ 5751306 w 12078891"/>
              <a:gd name="connsiteY875" fmla="*/ 3365917 h 5907136"/>
              <a:gd name="connsiteX876" fmla="*/ 1345917 w 12078891"/>
              <a:gd name="connsiteY876" fmla="*/ 3353700 h 5907136"/>
              <a:gd name="connsiteX877" fmla="*/ 1357117 w 12078891"/>
              <a:gd name="connsiteY877" fmla="*/ 3364899 h 5907136"/>
              <a:gd name="connsiteX878" fmla="*/ 1345917 w 12078891"/>
              <a:gd name="connsiteY878" fmla="*/ 3376098 h 5907136"/>
              <a:gd name="connsiteX879" fmla="*/ 1334718 w 12078891"/>
              <a:gd name="connsiteY879" fmla="*/ 3364899 h 5907136"/>
              <a:gd name="connsiteX880" fmla="*/ 1345917 w 12078891"/>
              <a:gd name="connsiteY880" fmla="*/ 3353700 h 5907136"/>
              <a:gd name="connsiteX881" fmla="*/ 1741964 w 12078891"/>
              <a:gd name="connsiteY881" fmla="*/ 3352681 h 5907136"/>
              <a:gd name="connsiteX882" fmla="*/ 1757236 w 12078891"/>
              <a:gd name="connsiteY882" fmla="*/ 3367953 h 5907136"/>
              <a:gd name="connsiteX883" fmla="*/ 1741964 w 12078891"/>
              <a:gd name="connsiteY883" fmla="*/ 3383225 h 5907136"/>
              <a:gd name="connsiteX884" fmla="*/ 1726692 w 12078891"/>
              <a:gd name="connsiteY884" fmla="*/ 3367953 h 5907136"/>
              <a:gd name="connsiteX885" fmla="*/ 1741964 w 12078891"/>
              <a:gd name="connsiteY885" fmla="*/ 3352681 h 5907136"/>
              <a:gd name="connsiteX886" fmla="*/ 8901348 w 12078891"/>
              <a:gd name="connsiteY886" fmla="*/ 3345554 h 5907136"/>
              <a:gd name="connsiteX887" fmla="*/ 8912548 w 12078891"/>
              <a:gd name="connsiteY887" fmla="*/ 3356754 h 5907136"/>
              <a:gd name="connsiteX888" fmla="*/ 8901348 w 12078891"/>
              <a:gd name="connsiteY888" fmla="*/ 3367953 h 5907136"/>
              <a:gd name="connsiteX889" fmla="*/ 8890149 w 12078891"/>
              <a:gd name="connsiteY889" fmla="*/ 3356754 h 5907136"/>
              <a:gd name="connsiteX890" fmla="*/ 8901348 w 12078891"/>
              <a:gd name="connsiteY890" fmla="*/ 3345554 h 5907136"/>
              <a:gd name="connsiteX891" fmla="*/ 8379055 w 12078891"/>
              <a:gd name="connsiteY891" fmla="*/ 3334355 h 5907136"/>
              <a:gd name="connsiteX892" fmla="*/ 8391272 w 12078891"/>
              <a:gd name="connsiteY892" fmla="*/ 3346573 h 5907136"/>
              <a:gd name="connsiteX893" fmla="*/ 8379055 w 12078891"/>
              <a:gd name="connsiteY893" fmla="*/ 3358790 h 5907136"/>
              <a:gd name="connsiteX894" fmla="*/ 8366837 w 12078891"/>
              <a:gd name="connsiteY894" fmla="*/ 3346573 h 5907136"/>
              <a:gd name="connsiteX895" fmla="*/ 8379055 w 12078891"/>
              <a:gd name="connsiteY895" fmla="*/ 3334355 h 5907136"/>
              <a:gd name="connsiteX896" fmla="*/ 1251232 w 12078891"/>
              <a:gd name="connsiteY896" fmla="*/ 3312975 h 5907136"/>
              <a:gd name="connsiteX897" fmla="*/ 1258359 w 12078891"/>
              <a:gd name="connsiteY897" fmla="*/ 3320101 h 5907136"/>
              <a:gd name="connsiteX898" fmla="*/ 1251232 w 12078891"/>
              <a:gd name="connsiteY898" fmla="*/ 3327228 h 5907136"/>
              <a:gd name="connsiteX899" fmla="*/ 1244105 w 12078891"/>
              <a:gd name="connsiteY899" fmla="*/ 3320101 h 5907136"/>
              <a:gd name="connsiteX900" fmla="*/ 1251232 w 12078891"/>
              <a:gd name="connsiteY900" fmla="*/ 3312975 h 5907136"/>
              <a:gd name="connsiteX901" fmla="*/ 8995015 w 12078891"/>
              <a:gd name="connsiteY901" fmla="*/ 3306866 h 5907136"/>
              <a:gd name="connsiteX902" fmla="*/ 8998069 w 12078891"/>
              <a:gd name="connsiteY902" fmla="*/ 3309920 h 5907136"/>
              <a:gd name="connsiteX903" fmla="*/ 8995015 w 12078891"/>
              <a:gd name="connsiteY903" fmla="*/ 3312975 h 5907136"/>
              <a:gd name="connsiteX904" fmla="*/ 8991961 w 12078891"/>
              <a:gd name="connsiteY904" fmla="*/ 3309920 h 5907136"/>
              <a:gd name="connsiteX905" fmla="*/ 8995015 w 12078891"/>
              <a:gd name="connsiteY905" fmla="*/ 3306866 h 5907136"/>
              <a:gd name="connsiteX906" fmla="*/ 4238390 w 12078891"/>
              <a:gd name="connsiteY906" fmla="*/ 3297703 h 5907136"/>
              <a:gd name="connsiteX907" fmla="*/ 4244501 w 12078891"/>
              <a:gd name="connsiteY907" fmla="*/ 3303811 h 5907136"/>
              <a:gd name="connsiteX908" fmla="*/ 4238390 w 12078891"/>
              <a:gd name="connsiteY908" fmla="*/ 3309920 h 5907136"/>
              <a:gd name="connsiteX909" fmla="*/ 4232282 w 12078891"/>
              <a:gd name="connsiteY909" fmla="*/ 3303811 h 5907136"/>
              <a:gd name="connsiteX910" fmla="*/ 4238390 w 12078891"/>
              <a:gd name="connsiteY910" fmla="*/ 3297703 h 5907136"/>
              <a:gd name="connsiteX911" fmla="*/ 10075237 w 12078891"/>
              <a:gd name="connsiteY911" fmla="*/ 3291594 h 5907136"/>
              <a:gd name="connsiteX912" fmla="*/ 10078292 w 12078891"/>
              <a:gd name="connsiteY912" fmla="*/ 3294648 h 5907136"/>
              <a:gd name="connsiteX913" fmla="*/ 10075237 w 12078891"/>
              <a:gd name="connsiteY913" fmla="*/ 3297703 h 5907136"/>
              <a:gd name="connsiteX914" fmla="*/ 10072183 w 12078891"/>
              <a:gd name="connsiteY914" fmla="*/ 3294648 h 5907136"/>
              <a:gd name="connsiteX915" fmla="*/ 10075237 w 12078891"/>
              <a:gd name="connsiteY915" fmla="*/ 3291594 h 5907136"/>
              <a:gd name="connsiteX916" fmla="*/ 7144079 w 12078891"/>
              <a:gd name="connsiteY916" fmla="*/ 3279377 h 5907136"/>
              <a:gd name="connsiteX917" fmla="*/ 7147133 w 12078891"/>
              <a:gd name="connsiteY917" fmla="*/ 3282432 h 5907136"/>
              <a:gd name="connsiteX918" fmla="*/ 7144079 w 12078891"/>
              <a:gd name="connsiteY918" fmla="*/ 3285486 h 5907136"/>
              <a:gd name="connsiteX919" fmla="*/ 7141025 w 12078891"/>
              <a:gd name="connsiteY919" fmla="*/ 3282432 h 5907136"/>
              <a:gd name="connsiteX920" fmla="*/ 7144079 w 12078891"/>
              <a:gd name="connsiteY920" fmla="*/ 3279377 h 5907136"/>
              <a:gd name="connsiteX921" fmla="*/ 4435895 w 12078891"/>
              <a:gd name="connsiteY921" fmla="*/ 3261051 h 5907136"/>
              <a:gd name="connsiteX922" fmla="*/ 4444040 w 12078891"/>
              <a:gd name="connsiteY922" fmla="*/ 3269196 h 5907136"/>
              <a:gd name="connsiteX923" fmla="*/ 4435895 w 12078891"/>
              <a:gd name="connsiteY923" fmla="*/ 3277341 h 5907136"/>
              <a:gd name="connsiteX924" fmla="*/ 4427749 w 12078891"/>
              <a:gd name="connsiteY924" fmla="*/ 3269196 h 5907136"/>
              <a:gd name="connsiteX925" fmla="*/ 4435895 w 12078891"/>
              <a:gd name="connsiteY925" fmla="*/ 3261051 h 5907136"/>
              <a:gd name="connsiteX926" fmla="*/ 3076766 w 12078891"/>
              <a:gd name="connsiteY926" fmla="*/ 3244761 h 5907136"/>
              <a:gd name="connsiteX927" fmla="*/ 3118507 w 12078891"/>
              <a:gd name="connsiteY927" fmla="*/ 3286504 h 5907136"/>
              <a:gd name="connsiteX928" fmla="*/ 3076766 w 12078891"/>
              <a:gd name="connsiteY928" fmla="*/ 3328247 h 5907136"/>
              <a:gd name="connsiteX929" fmla="*/ 3035021 w 12078891"/>
              <a:gd name="connsiteY929" fmla="*/ 3286504 h 5907136"/>
              <a:gd name="connsiteX930" fmla="*/ 3076766 w 12078891"/>
              <a:gd name="connsiteY930" fmla="*/ 3244761 h 5907136"/>
              <a:gd name="connsiteX931" fmla="*/ 2172686 w 12078891"/>
              <a:gd name="connsiteY931" fmla="*/ 3238652 h 5907136"/>
              <a:gd name="connsiteX932" fmla="*/ 2195083 w 12078891"/>
              <a:gd name="connsiteY932" fmla="*/ 3261051 h 5907136"/>
              <a:gd name="connsiteX933" fmla="*/ 2172686 w 12078891"/>
              <a:gd name="connsiteY933" fmla="*/ 3283449 h 5907136"/>
              <a:gd name="connsiteX934" fmla="*/ 2150289 w 12078891"/>
              <a:gd name="connsiteY934" fmla="*/ 3261051 h 5907136"/>
              <a:gd name="connsiteX935" fmla="*/ 2172686 w 12078891"/>
              <a:gd name="connsiteY935" fmla="*/ 3238652 h 5907136"/>
              <a:gd name="connsiteX936" fmla="*/ 312529 w 12078891"/>
              <a:gd name="connsiteY936" fmla="*/ 3216254 h 5907136"/>
              <a:gd name="connsiteX937" fmla="*/ 327801 w 12078891"/>
              <a:gd name="connsiteY937" fmla="*/ 3230508 h 5907136"/>
              <a:gd name="connsiteX938" fmla="*/ 312529 w 12078891"/>
              <a:gd name="connsiteY938" fmla="*/ 3244761 h 5907136"/>
              <a:gd name="connsiteX939" fmla="*/ 297257 w 12078891"/>
              <a:gd name="connsiteY939" fmla="*/ 3230508 h 5907136"/>
              <a:gd name="connsiteX940" fmla="*/ 312529 w 12078891"/>
              <a:gd name="connsiteY940" fmla="*/ 3216254 h 5907136"/>
              <a:gd name="connsiteX941" fmla="*/ 3855575 w 12078891"/>
              <a:gd name="connsiteY941" fmla="*/ 3211163 h 5907136"/>
              <a:gd name="connsiteX942" fmla="*/ 3861683 w 12078891"/>
              <a:gd name="connsiteY942" fmla="*/ 3217272 h 5907136"/>
              <a:gd name="connsiteX943" fmla="*/ 3855575 w 12078891"/>
              <a:gd name="connsiteY943" fmla="*/ 3223380 h 5907136"/>
              <a:gd name="connsiteX944" fmla="*/ 3849466 w 12078891"/>
              <a:gd name="connsiteY944" fmla="*/ 3217272 h 5907136"/>
              <a:gd name="connsiteX945" fmla="*/ 3855575 w 12078891"/>
              <a:gd name="connsiteY945" fmla="*/ 3211163 h 5907136"/>
              <a:gd name="connsiteX946" fmla="*/ 10133270 w 12078891"/>
              <a:gd name="connsiteY946" fmla="*/ 3199964 h 5907136"/>
              <a:gd name="connsiteX947" fmla="*/ 10152614 w 12078891"/>
              <a:gd name="connsiteY947" fmla="*/ 3219308 h 5907136"/>
              <a:gd name="connsiteX948" fmla="*/ 10133270 w 12078891"/>
              <a:gd name="connsiteY948" fmla="*/ 3238652 h 5907136"/>
              <a:gd name="connsiteX949" fmla="*/ 10113926 w 12078891"/>
              <a:gd name="connsiteY949" fmla="*/ 3219308 h 5907136"/>
              <a:gd name="connsiteX950" fmla="*/ 10133270 w 12078891"/>
              <a:gd name="connsiteY950" fmla="*/ 3199964 h 5907136"/>
              <a:gd name="connsiteX951" fmla="*/ 3664170 w 12078891"/>
              <a:gd name="connsiteY951" fmla="*/ 3197927 h 5907136"/>
              <a:gd name="connsiteX952" fmla="*/ 3667224 w 12078891"/>
              <a:gd name="connsiteY952" fmla="*/ 3200982 h 5907136"/>
              <a:gd name="connsiteX953" fmla="*/ 3664170 w 12078891"/>
              <a:gd name="connsiteY953" fmla="*/ 3204036 h 5907136"/>
              <a:gd name="connsiteX954" fmla="*/ 3661116 w 12078891"/>
              <a:gd name="connsiteY954" fmla="*/ 3200982 h 5907136"/>
              <a:gd name="connsiteX955" fmla="*/ 3664170 w 12078891"/>
              <a:gd name="connsiteY955" fmla="*/ 3197927 h 5907136"/>
              <a:gd name="connsiteX956" fmla="*/ 10032476 w 12078891"/>
              <a:gd name="connsiteY956" fmla="*/ 3196910 h 5907136"/>
              <a:gd name="connsiteX957" fmla="*/ 10049784 w 12078891"/>
              <a:gd name="connsiteY957" fmla="*/ 3214218 h 5907136"/>
              <a:gd name="connsiteX958" fmla="*/ 10032476 w 12078891"/>
              <a:gd name="connsiteY958" fmla="*/ 3231526 h 5907136"/>
              <a:gd name="connsiteX959" fmla="*/ 10015168 w 12078891"/>
              <a:gd name="connsiteY959" fmla="*/ 3214218 h 5907136"/>
              <a:gd name="connsiteX960" fmla="*/ 10032476 w 12078891"/>
              <a:gd name="connsiteY960" fmla="*/ 3196910 h 5907136"/>
              <a:gd name="connsiteX961" fmla="*/ 9661882 w 12078891"/>
              <a:gd name="connsiteY961" fmla="*/ 3195892 h 5907136"/>
              <a:gd name="connsiteX962" fmla="*/ 9677154 w 12078891"/>
              <a:gd name="connsiteY962" fmla="*/ 3211164 h 5907136"/>
              <a:gd name="connsiteX963" fmla="*/ 9661882 w 12078891"/>
              <a:gd name="connsiteY963" fmla="*/ 3226436 h 5907136"/>
              <a:gd name="connsiteX964" fmla="*/ 9646610 w 12078891"/>
              <a:gd name="connsiteY964" fmla="*/ 3211164 h 5907136"/>
              <a:gd name="connsiteX965" fmla="*/ 9661882 w 12078891"/>
              <a:gd name="connsiteY965" fmla="*/ 3195892 h 5907136"/>
              <a:gd name="connsiteX966" fmla="*/ 6536264 w 12078891"/>
              <a:gd name="connsiteY966" fmla="*/ 3192837 h 5907136"/>
              <a:gd name="connsiteX967" fmla="*/ 6550518 w 12078891"/>
              <a:gd name="connsiteY967" fmla="*/ 3206073 h 5907136"/>
              <a:gd name="connsiteX968" fmla="*/ 6536264 w 12078891"/>
              <a:gd name="connsiteY968" fmla="*/ 3219308 h 5907136"/>
              <a:gd name="connsiteX969" fmla="*/ 6522010 w 12078891"/>
              <a:gd name="connsiteY969" fmla="*/ 3206073 h 5907136"/>
              <a:gd name="connsiteX970" fmla="*/ 6536264 w 12078891"/>
              <a:gd name="connsiteY970" fmla="*/ 3192837 h 5907136"/>
              <a:gd name="connsiteX971" fmla="*/ 4988769 w 12078891"/>
              <a:gd name="connsiteY971" fmla="*/ 3183674 h 5907136"/>
              <a:gd name="connsiteX972" fmla="*/ 5005056 w 12078891"/>
              <a:gd name="connsiteY972" fmla="*/ 3199964 h 5907136"/>
              <a:gd name="connsiteX973" fmla="*/ 4988769 w 12078891"/>
              <a:gd name="connsiteY973" fmla="*/ 3216254 h 5907136"/>
              <a:gd name="connsiteX974" fmla="*/ 4972473 w 12078891"/>
              <a:gd name="connsiteY974" fmla="*/ 3199964 h 5907136"/>
              <a:gd name="connsiteX975" fmla="*/ 4988769 w 12078891"/>
              <a:gd name="connsiteY975" fmla="*/ 3183674 h 5907136"/>
              <a:gd name="connsiteX976" fmla="*/ 3054391 w 12078891"/>
              <a:gd name="connsiteY976" fmla="*/ 3177565 h 5907136"/>
              <a:gd name="connsiteX977" fmla="*/ 3061517 w 12078891"/>
              <a:gd name="connsiteY977" fmla="*/ 3184692 h 5907136"/>
              <a:gd name="connsiteX978" fmla="*/ 3054391 w 12078891"/>
              <a:gd name="connsiteY978" fmla="*/ 3191819 h 5907136"/>
              <a:gd name="connsiteX979" fmla="*/ 3047263 w 12078891"/>
              <a:gd name="connsiteY979" fmla="*/ 3184692 h 5907136"/>
              <a:gd name="connsiteX980" fmla="*/ 3054391 w 12078891"/>
              <a:gd name="connsiteY980" fmla="*/ 3177565 h 5907136"/>
              <a:gd name="connsiteX981" fmla="*/ 5637293 w 12078891"/>
              <a:gd name="connsiteY981" fmla="*/ 3172475 h 5907136"/>
              <a:gd name="connsiteX982" fmla="*/ 5642384 w 12078891"/>
              <a:gd name="connsiteY982" fmla="*/ 3177566 h 5907136"/>
              <a:gd name="connsiteX983" fmla="*/ 5637293 w 12078891"/>
              <a:gd name="connsiteY983" fmla="*/ 3182656 h 5907136"/>
              <a:gd name="connsiteX984" fmla="*/ 5632203 w 12078891"/>
              <a:gd name="connsiteY984" fmla="*/ 3177566 h 5907136"/>
              <a:gd name="connsiteX985" fmla="*/ 5637293 w 12078891"/>
              <a:gd name="connsiteY985" fmla="*/ 3172475 h 5907136"/>
              <a:gd name="connsiteX986" fmla="*/ 3531885 w 12078891"/>
              <a:gd name="connsiteY986" fmla="*/ 3163312 h 5907136"/>
              <a:gd name="connsiteX987" fmla="*/ 3561407 w 12078891"/>
              <a:gd name="connsiteY987" fmla="*/ 3192837 h 5907136"/>
              <a:gd name="connsiteX988" fmla="*/ 3531885 w 12078891"/>
              <a:gd name="connsiteY988" fmla="*/ 3222363 h 5907136"/>
              <a:gd name="connsiteX989" fmla="*/ 3502364 w 12078891"/>
              <a:gd name="connsiteY989" fmla="*/ 3192837 h 5907136"/>
              <a:gd name="connsiteX990" fmla="*/ 3531885 w 12078891"/>
              <a:gd name="connsiteY990" fmla="*/ 3163312 h 5907136"/>
              <a:gd name="connsiteX991" fmla="*/ 4761699 w 12078891"/>
              <a:gd name="connsiteY991" fmla="*/ 3156185 h 5907136"/>
              <a:gd name="connsiteX992" fmla="*/ 4776972 w 12078891"/>
              <a:gd name="connsiteY992" fmla="*/ 3171457 h 5907136"/>
              <a:gd name="connsiteX993" fmla="*/ 4761699 w 12078891"/>
              <a:gd name="connsiteY993" fmla="*/ 3186729 h 5907136"/>
              <a:gd name="connsiteX994" fmla="*/ 4746428 w 12078891"/>
              <a:gd name="connsiteY994" fmla="*/ 3171457 h 5907136"/>
              <a:gd name="connsiteX995" fmla="*/ 4761699 w 12078891"/>
              <a:gd name="connsiteY995" fmla="*/ 3156185 h 5907136"/>
              <a:gd name="connsiteX996" fmla="*/ 9412443 w 12078891"/>
              <a:gd name="connsiteY996" fmla="*/ 3153131 h 5907136"/>
              <a:gd name="connsiteX997" fmla="*/ 9413461 w 12078891"/>
              <a:gd name="connsiteY997" fmla="*/ 3154149 h 5907136"/>
              <a:gd name="connsiteX998" fmla="*/ 9412443 w 12078891"/>
              <a:gd name="connsiteY998" fmla="*/ 3155167 h 5907136"/>
              <a:gd name="connsiteX999" fmla="*/ 9411425 w 12078891"/>
              <a:gd name="connsiteY999" fmla="*/ 3154149 h 5907136"/>
              <a:gd name="connsiteX1000" fmla="*/ 9412443 w 12078891"/>
              <a:gd name="connsiteY1000" fmla="*/ 3153131 h 5907136"/>
              <a:gd name="connsiteX1001" fmla="*/ 9980552 w 12078891"/>
              <a:gd name="connsiteY1001" fmla="*/ 3152112 h 5907136"/>
              <a:gd name="connsiteX1002" fmla="*/ 9993788 w 12078891"/>
              <a:gd name="connsiteY1002" fmla="*/ 3165348 h 5907136"/>
              <a:gd name="connsiteX1003" fmla="*/ 9980552 w 12078891"/>
              <a:gd name="connsiteY1003" fmla="*/ 3178583 h 5907136"/>
              <a:gd name="connsiteX1004" fmla="*/ 9967317 w 12078891"/>
              <a:gd name="connsiteY1004" fmla="*/ 3165348 h 5907136"/>
              <a:gd name="connsiteX1005" fmla="*/ 9980552 w 12078891"/>
              <a:gd name="connsiteY1005" fmla="*/ 3152112 h 5907136"/>
              <a:gd name="connsiteX1006" fmla="*/ 3434082 w 12078891"/>
              <a:gd name="connsiteY1006" fmla="*/ 3143967 h 5907136"/>
              <a:gd name="connsiteX1007" fmla="*/ 3457497 w 12078891"/>
              <a:gd name="connsiteY1007" fmla="*/ 3167384 h 5907136"/>
              <a:gd name="connsiteX1008" fmla="*/ 3434082 w 12078891"/>
              <a:gd name="connsiteY1008" fmla="*/ 3190801 h 5907136"/>
              <a:gd name="connsiteX1009" fmla="*/ 3410663 w 12078891"/>
              <a:gd name="connsiteY1009" fmla="*/ 3167384 h 5907136"/>
              <a:gd name="connsiteX1010" fmla="*/ 3434082 w 12078891"/>
              <a:gd name="connsiteY1010" fmla="*/ 3143967 h 5907136"/>
              <a:gd name="connsiteX1011" fmla="*/ 4864520 w 12078891"/>
              <a:gd name="connsiteY1011" fmla="*/ 3122587 h 5907136"/>
              <a:gd name="connsiteX1012" fmla="*/ 4873683 w 12078891"/>
              <a:gd name="connsiteY1012" fmla="*/ 3131750 h 5907136"/>
              <a:gd name="connsiteX1013" fmla="*/ 4864520 w 12078891"/>
              <a:gd name="connsiteY1013" fmla="*/ 3140913 h 5907136"/>
              <a:gd name="connsiteX1014" fmla="*/ 4855358 w 12078891"/>
              <a:gd name="connsiteY1014" fmla="*/ 3131750 h 5907136"/>
              <a:gd name="connsiteX1015" fmla="*/ 4864520 w 12078891"/>
              <a:gd name="connsiteY1015" fmla="*/ 3122587 h 5907136"/>
              <a:gd name="connsiteX1016" fmla="*/ 1861120 w 12078891"/>
              <a:gd name="connsiteY1016" fmla="*/ 3113424 h 5907136"/>
              <a:gd name="connsiteX1017" fmla="*/ 1866211 w 12078891"/>
              <a:gd name="connsiteY1017" fmla="*/ 3118515 h 5907136"/>
              <a:gd name="connsiteX1018" fmla="*/ 1861120 w 12078891"/>
              <a:gd name="connsiteY1018" fmla="*/ 3123605 h 5907136"/>
              <a:gd name="connsiteX1019" fmla="*/ 1856029 w 12078891"/>
              <a:gd name="connsiteY1019" fmla="*/ 3118515 h 5907136"/>
              <a:gd name="connsiteX1020" fmla="*/ 1861120 w 12078891"/>
              <a:gd name="connsiteY1020" fmla="*/ 3113424 h 5907136"/>
              <a:gd name="connsiteX1021" fmla="*/ 8803609 w 12078891"/>
              <a:gd name="connsiteY1021" fmla="*/ 3099171 h 5907136"/>
              <a:gd name="connsiteX1022" fmla="*/ 8828043 w 12078891"/>
              <a:gd name="connsiteY1022" fmla="*/ 3123605 h 5907136"/>
              <a:gd name="connsiteX1023" fmla="*/ 8803609 w 12078891"/>
              <a:gd name="connsiteY1023" fmla="*/ 3148040 h 5907136"/>
              <a:gd name="connsiteX1024" fmla="*/ 8779174 w 12078891"/>
              <a:gd name="connsiteY1024" fmla="*/ 3123605 h 5907136"/>
              <a:gd name="connsiteX1025" fmla="*/ 8803609 w 12078891"/>
              <a:gd name="connsiteY1025" fmla="*/ 3099171 h 5907136"/>
              <a:gd name="connsiteX1026" fmla="*/ 7949410 w 12078891"/>
              <a:gd name="connsiteY1026" fmla="*/ 3059464 h 5907136"/>
              <a:gd name="connsiteX1027" fmla="*/ 7961627 w 12078891"/>
              <a:gd name="connsiteY1027" fmla="*/ 3071682 h 5907136"/>
              <a:gd name="connsiteX1028" fmla="*/ 7949410 w 12078891"/>
              <a:gd name="connsiteY1028" fmla="*/ 3083899 h 5907136"/>
              <a:gd name="connsiteX1029" fmla="*/ 7937192 w 12078891"/>
              <a:gd name="connsiteY1029" fmla="*/ 3071682 h 5907136"/>
              <a:gd name="connsiteX1030" fmla="*/ 7949410 w 12078891"/>
              <a:gd name="connsiteY1030" fmla="*/ 3059464 h 5907136"/>
              <a:gd name="connsiteX1031" fmla="*/ 9902157 w 12078891"/>
              <a:gd name="connsiteY1031" fmla="*/ 3041138 h 5907136"/>
              <a:gd name="connsiteX1032" fmla="*/ 9917429 w 12078891"/>
              <a:gd name="connsiteY1032" fmla="*/ 3056410 h 5907136"/>
              <a:gd name="connsiteX1033" fmla="*/ 9902157 w 12078891"/>
              <a:gd name="connsiteY1033" fmla="*/ 3071682 h 5907136"/>
              <a:gd name="connsiteX1034" fmla="*/ 9886885 w 12078891"/>
              <a:gd name="connsiteY1034" fmla="*/ 3056410 h 5907136"/>
              <a:gd name="connsiteX1035" fmla="*/ 9902157 w 12078891"/>
              <a:gd name="connsiteY1035" fmla="*/ 3041138 h 5907136"/>
              <a:gd name="connsiteX1036" fmla="*/ 6312277 w 12078891"/>
              <a:gd name="connsiteY1036" fmla="*/ 3032993 h 5907136"/>
              <a:gd name="connsiteX1037" fmla="*/ 6314314 w 12078891"/>
              <a:gd name="connsiteY1037" fmla="*/ 3035029 h 5907136"/>
              <a:gd name="connsiteX1038" fmla="*/ 6312277 w 12078891"/>
              <a:gd name="connsiteY1038" fmla="*/ 3037065 h 5907136"/>
              <a:gd name="connsiteX1039" fmla="*/ 6310241 w 12078891"/>
              <a:gd name="connsiteY1039" fmla="*/ 3035029 h 5907136"/>
              <a:gd name="connsiteX1040" fmla="*/ 6312277 w 12078891"/>
              <a:gd name="connsiteY1040" fmla="*/ 3032993 h 5907136"/>
              <a:gd name="connsiteX1041" fmla="*/ 9349319 w 12078891"/>
              <a:gd name="connsiteY1041" fmla="*/ 3031975 h 5907136"/>
              <a:gd name="connsiteX1042" fmla="*/ 9351356 w 12078891"/>
              <a:gd name="connsiteY1042" fmla="*/ 3034011 h 5907136"/>
              <a:gd name="connsiteX1043" fmla="*/ 9349319 w 12078891"/>
              <a:gd name="connsiteY1043" fmla="*/ 3036048 h 5907136"/>
              <a:gd name="connsiteX1044" fmla="*/ 9347283 w 12078891"/>
              <a:gd name="connsiteY1044" fmla="*/ 3034011 h 5907136"/>
              <a:gd name="connsiteX1045" fmla="*/ 9349319 w 12078891"/>
              <a:gd name="connsiteY1045" fmla="*/ 3031975 h 5907136"/>
              <a:gd name="connsiteX1046" fmla="*/ 10741086 w 12078891"/>
              <a:gd name="connsiteY1046" fmla="*/ 3007540 h 5907136"/>
              <a:gd name="connsiteX1047" fmla="*/ 10745158 w 12078891"/>
              <a:gd name="connsiteY1047" fmla="*/ 3011612 h 5907136"/>
              <a:gd name="connsiteX1048" fmla="*/ 10741086 w 12078891"/>
              <a:gd name="connsiteY1048" fmla="*/ 3015685 h 5907136"/>
              <a:gd name="connsiteX1049" fmla="*/ 10737013 w 12078891"/>
              <a:gd name="connsiteY1049" fmla="*/ 3011612 h 5907136"/>
              <a:gd name="connsiteX1050" fmla="*/ 10741086 w 12078891"/>
              <a:gd name="connsiteY1050" fmla="*/ 3007540 h 5907136"/>
              <a:gd name="connsiteX1051" fmla="*/ 2150269 w 12078891"/>
              <a:gd name="connsiteY1051" fmla="*/ 2998377 h 5907136"/>
              <a:gd name="connsiteX1052" fmla="*/ 2161467 w 12078891"/>
              <a:gd name="connsiteY1052" fmla="*/ 3009576 h 5907136"/>
              <a:gd name="connsiteX1053" fmla="*/ 2150269 w 12078891"/>
              <a:gd name="connsiteY1053" fmla="*/ 3020775 h 5907136"/>
              <a:gd name="connsiteX1054" fmla="*/ 2139069 w 12078891"/>
              <a:gd name="connsiteY1054" fmla="*/ 3009576 h 5907136"/>
              <a:gd name="connsiteX1055" fmla="*/ 2150269 w 12078891"/>
              <a:gd name="connsiteY1055" fmla="*/ 2998377 h 5907136"/>
              <a:gd name="connsiteX1056" fmla="*/ 10768574 w 12078891"/>
              <a:gd name="connsiteY1056" fmla="*/ 2987178 h 5907136"/>
              <a:gd name="connsiteX1057" fmla="*/ 10782828 w 12078891"/>
              <a:gd name="connsiteY1057" fmla="*/ 3000413 h 5907136"/>
              <a:gd name="connsiteX1058" fmla="*/ 10768574 w 12078891"/>
              <a:gd name="connsiteY1058" fmla="*/ 3014667 h 5907136"/>
              <a:gd name="connsiteX1059" fmla="*/ 10754321 w 12078891"/>
              <a:gd name="connsiteY1059" fmla="*/ 3000413 h 5907136"/>
              <a:gd name="connsiteX1060" fmla="*/ 10768574 w 12078891"/>
              <a:gd name="connsiteY1060" fmla="*/ 2987178 h 5907136"/>
              <a:gd name="connsiteX1061" fmla="*/ 7612413 w 12078891"/>
              <a:gd name="connsiteY1061" fmla="*/ 2976997 h 5907136"/>
              <a:gd name="connsiteX1062" fmla="*/ 7615467 w 12078891"/>
              <a:gd name="connsiteY1062" fmla="*/ 2980051 h 5907136"/>
              <a:gd name="connsiteX1063" fmla="*/ 7612413 w 12078891"/>
              <a:gd name="connsiteY1063" fmla="*/ 2983105 h 5907136"/>
              <a:gd name="connsiteX1064" fmla="*/ 7609359 w 12078891"/>
              <a:gd name="connsiteY1064" fmla="*/ 2980051 h 5907136"/>
              <a:gd name="connsiteX1065" fmla="*/ 7612413 w 12078891"/>
              <a:gd name="connsiteY1065" fmla="*/ 2976997 h 5907136"/>
              <a:gd name="connsiteX1066" fmla="*/ 2436381 w 12078891"/>
              <a:gd name="connsiteY1066" fmla="*/ 2954598 h 5907136"/>
              <a:gd name="connsiteX1067" fmla="*/ 2455725 w 12078891"/>
              <a:gd name="connsiteY1067" fmla="*/ 2973942 h 5907136"/>
              <a:gd name="connsiteX1068" fmla="*/ 2436381 w 12078891"/>
              <a:gd name="connsiteY1068" fmla="*/ 2993286 h 5907136"/>
              <a:gd name="connsiteX1069" fmla="*/ 2417037 w 12078891"/>
              <a:gd name="connsiteY1069" fmla="*/ 2973942 h 5907136"/>
              <a:gd name="connsiteX1070" fmla="*/ 2436381 w 12078891"/>
              <a:gd name="connsiteY1070" fmla="*/ 2954598 h 5907136"/>
              <a:gd name="connsiteX1071" fmla="*/ 536514 w 12078891"/>
              <a:gd name="connsiteY1071" fmla="*/ 2952562 h 5907136"/>
              <a:gd name="connsiteX1072" fmla="*/ 545677 w 12078891"/>
              <a:gd name="connsiteY1072" fmla="*/ 2961725 h 5907136"/>
              <a:gd name="connsiteX1073" fmla="*/ 536514 w 12078891"/>
              <a:gd name="connsiteY1073" fmla="*/ 2970888 h 5907136"/>
              <a:gd name="connsiteX1074" fmla="*/ 527351 w 12078891"/>
              <a:gd name="connsiteY1074" fmla="*/ 2961725 h 5907136"/>
              <a:gd name="connsiteX1075" fmla="*/ 536514 w 12078891"/>
              <a:gd name="connsiteY1075" fmla="*/ 2952562 h 5907136"/>
              <a:gd name="connsiteX1076" fmla="*/ 2217424 w 12078891"/>
              <a:gd name="connsiteY1076" fmla="*/ 2925072 h 5907136"/>
              <a:gd name="connsiteX1077" fmla="*/ 2220483 w 12078891"/>
              <a:gd name="connsiteY1077" fmla="*/ 2928126 h 5907136"/>
              <a:gd name="connsiteX1078" fmla="*/ 2217424 w 12078891"/>
              <a:gd name="connsiteY1078" fmla="*/ 2931181 h 5907136"/>
              <a:gd name="connsiteX1079" fmla="*/ 2214369 w 12078891"/>
              <a:gd name="connsiteY1079" fmla="*/ 2928126 h 5907136"/>
              <a:gd name="connsiteX1080" fmla="*/ 2217424 w 12078891"/>
              <a:gd name="connsiteY1080" fmla="*/ 2925072 h 5907136"/>
              <a:gd name="connsiteX1081" fmla="*/ 748335 w 12078891"/>
              <a:gd name="connsiteY1081" fmla="*/ 2906747 h 5907136"/>
              <a:gd name="connsiteX1082" fmla="*/ 770733 w 12078891"/>
              <a:gd name="connsiteY1082" fmla="*/ 2929146 h 5907136"/>
              <a:gd name="connsiteX1083" fmla="*/ 748335 w 12078891"/>
              <a:gd name="connsiteY1083" fmla="*/ 2951543 h 5907136"/>
              <a:gd name="connsiteX1084" fmla="*/ 725936 w 12078891"/>
              <a:gd name="connsiteY1084" fmla="*/ 2929146 h 5907136"/>
              <a:gd name="connsiteX1085" fmla="*/ 748335 w 12078891"/>
              <a:gd name="connsiteY1085" fmla="*/ 2906747 h 5907136"/>
              <a:gd name="connsiteX1086" fmla="*/ 9257689 w 12078891"/>
              <a:gd name="connsiteY1086" fmla="*/ 2898604 h 5907136"/>
              <a:gd name="connsiteX1087" fmla="*/ 9272961 w 12078891"/>
              <a:gd name="connsiteY1087" fmla="*/ 2913875 h 5907136"/>
              <a:gd name="connsiteX1088" fmla="*/ 9257689 w 12078891"/>
              <a:gd name="connsiteY1088" fmla="*/ 2929146 h 5907136"/>
              <a:gd name="connsiteX1089" fmla="*/ 9242417 w 12078891"/>
              <a:gd name="connsiteY1089" fmla="*/ 2913875 h 5907136"/>
              <a:gd name="connsiteX1090" fmla="*/ 9257689 w 12078891"/>
              <a:gd name="connsiteY1090" fmla="*/ 2898604 h 5907136"/>
              <a:gd name="connsiteX1091" fmla="*/ 190380 w 12078891"/>
              <a:gd name="connsiteY1091" fmla="*/ 2894530 h 5907136"/>
              <a:gd name="connsiteX1092" fmla="*/ 217869 w 12078891"/>
              <a:gd name="connsiteY1092" fmla="*/ 2922019 h 5907136"/>
              <a:gd name="connsiteX1093" fmla="*/ 190380 w 12078891"/>
              <a:gd name="connsiteY1093" fmla="*/ 2949509 h 5907136"/>
              <a:gd name="connsiteX1094" fmla="*/ 162891 w 12078891"/>
              <a:gd name="connsiteY1094" fmla="*/ 2922019 h 5907136"/>
              <a:gd name="connsiteX1095" fmla="*/ 190380 w 12078891"/>
              <a:gd name="connsiteY1095" fmla="*/ 2894530 h 5907136"/>
              <a:gd name="connsiteX1096" fmla="*/ 3601049 w 12078891"/>
              <a:gd name="connsiteY1096" fmla="*/ 2881294 h 5907136"/>
              <a:gd name="connsiteX1097" fmla="*/ 3604103 w 12078891"/>
              <a:gd name="connsiteY1097" fmla="*/ 2884348 h 5907136"/>
              <a:gd name="connsiteX1098" fmla="*/ 3601049 w 12078891"/>
              <a:gd name="connsiteY1098" fmla="*/ 2887402 h 5907136"/>
              <a:gd name="connsiteX1099" fmla="*/ 3597995 w 12078891"/>
              <a:gd name="connsiteY1099" fmla="*/ 2884348 h 5907136"/>
              <a:gd name="connsiteX1100" fmla="*/ 3601049 w 12078891"/>
              <a:gd name="connsiteY1100" fmla="*/ 2881294 h 5907136"/>
              <a:gd name="connsiteX1101" fmla="*/ 7358902 w 12078891"/>
              <a:gd name="connsiteY1101" fmla="*/ 2869078 h 5907136"/>
              <a:gd name="connsiteX1102" fmla="*/ 7362975 w 12078891"/>
              <a:gd name="connsiteY1102" fmla="*/ 2873153 h 5907136"/>
              <a:gd name="connsiteX1103" fmla="*/ 7358902 w 12078891"/>
              <a:gd name="connsiteY1103" fmla="*/ 2877223 h 5907136"/>
              <a:gd name="connsiteX1104" fmla="*/ 7354830 w 12078891"/>
              <a:gd name="connsiteY1104" fmla="*/ 2873153 h 5907136"/>
              <a:gd name="connsiteX1105" fmla="*/ 7358902 w 12078891"/>
              <a:gd name="connsiteY1105" fmla="*/ 2869078 h 5907136"/>
              <a:gd name="connsiteX1106" fmla="*/ 7198039 w 12078891"/>
              <a:gd name="connsiteY1106" fmla="*/ 2816137 h 5907136"/>
              <a:gd name="connsiteX1107" fmla="*/ 7204148 w 12078891"/>
              <a:gd name="connsiteY1107" fmla="*/ 2822246 h 5907136"/>
              <a:gd name="connsiteX1108" fmla="*/ 7198039 w 12078891"/>
              <a:gd name="connsiteY1108" fmla="*/ 2828355 h 5907136"/>
              <a:gd name="connsiteX1109" fmla="*/ 7191931 w 12078891"/>
              <a:gd name="connsiteY1109" fmla="*/ 2822246 h 5907136"/>
              <a:gd name="connsiteX1110" fmla="*/ 7198039 w 12078891"/>
              <a:gd name="connsiteY1110" fmla="*/ 2816137 h 5907136"/>
              <a:gd name="connsiteX1111" fmla="*/ 5795091 w 12078891"/>
              <a:gd name="connsiteY1111" fmla="*/ 2743854 h 5907136"/>
              <a:gd name="connsiteX1112" fmla="*/ 5813416 w 12078891"/>
              <a:gd name="connsiteY1112" fmla="*/ 2762180 h 5907136"/>
              <a:gd name="connsiteX1113" fmla="*/ 5795091 w 12078891"/>
              <a:gd name="connsiteY1113" fmla="*/ 2780505 h 5907136"/>
              <a:gd name="connsiteX1114" fmla="*/ 5776766 w 12078891"/>
              <a:gd name="connsiteY1114" fmla="*/ 2762180 h 5907136"/>
              <a:gd name="connsiteX1115" fmla="*/ 5795091 w 12078891"/>
              <a:gd name="connsiteY1115" fmla="*/ 2743854 h 5907136"/>
              <a:gd name="connsiteX1116" fmla="*/ 4190602 w 12078891"/>
              <a:gd name="connsiteY1116" fmla="*/ 2728583 h 5907136"/>
              <a:gd name="connsiteX1117" fmla="*/ 4221146 w 12078891"/>
              <a:gd name="connsiteY1117" fmla="*/ 2759126 h 5907136"/>
              <a:gd name="connsiteX1118" fmla="*/ 4190602 w 12078891"/>
              <a:gd name="connsiteY1118" fmla="*/ 2789668 h 5907136"/>
              <a:gd name="connsiteX1119" fmla="*/ 4160049 w 12078891"/>
              <a:gd name="connsiteY1119" fmla="*/ 2759126 h 5907136"/>
              <a:gd name="connsiteX1120" fmla="*/ 4190602 w 12078891"/>
              <a:gd name="connsiteY1120" fmla="*/ 2728583 h 5907136"/>
              <a:gd name="connsiteX1121" fmla="*/ 5955945 w 12078891"/>
              <a:gd name="connsiteY1121" fmla="*/ 2699057 h 5907136"/>
              <a:gd name="connsiteX1122" fmla="*/ 5961035 w 12078891"/>
              <a:gd name="connsiteY1122" fmla="*/ 2704148 h 5907136"/>
              <a:gd name="connsiteX1123" fmla="*/ 5955945 w 12078891"/>
              <a:gd name="connsiteY1123" fmla="*/ 2709238 h 5907136"/>
              <a:gd name="connsiteX1124" fmla="*/ 5950855 w 12078891"/>
              <a:gd name="connsiteY1124" fmla="*/ 2704148 h 5907136"/>
              <a:gd name="connsiteX1125" fmla="*/ 5955945 w 12078891"/>
              <a:gd name="connsiteY1125" fmla="*/ 2699057 h 5907136"/>
              <a:gd name="connsiteX1126" fmla="*/ 7390463 w 12078891"/>
              <a:gd name="connsiteY1126" fmla="*/ 2694983 h 5907136"/>
              <a:gd name="connsiteX1127" fmla="*/ 7424061 w 12078891"/>
              <a:gd name="connsiteY1127" fmla="*/ 2728581 h 5907136"/>
              <a:gd name="connsiteX1128" fmla="*/ 7390463 w 12078891"/>
              <a:gd name="connsiteY1128" fmla="*/ 2762177 h 5907136"/>
              <a:gd name="connsiteX1129" fmla="*/ 7356865 w 12078891"/>
              <a:gd name="connsiteY1129" fmla="*/ 2728581 h 5907136"/>
              <a:gd name="connsiteX1130" fmla="*/ 7390463 w 12078891"/>
              <a:gd name="connsiteY1130" fmla="*/ 2694983 h 5907136"/>
              <a:gd name="connsiteX1131" fmla="*/ 1814308 w 12078891"/>
              <a:gd name="connsiteY1131" fmla="*/ 2665460 h 5907136"/>
              <a:gd name="connsiteX1132" fmla="*/ 1819397 w 12078891"/>
              <a:gd name="connsiteY1132" fmla="*/ 2670549 h 5907136"/>
              <a:gd name="connsiteX1133" fmla="*/ 1814308 w 12078891"/>
              <a:gd name="connsiteY1133" fmla="*/ 2675639 h 5907136"/>
              <a:gd name="connsiteX1134" fmla="*/ 1809215 w 12078891"/>
              <a:gd name="connsiteY1134" fmla="*/ 2670549 h 5907136"/>
              <a:gd name="connsiteX1135" fmla="*/ 1814308 w 12078891"/>
              <a:gd name="connsiteY1135" fmla="*/ 2665460 h 5907136"/>
              <a:gd name="connsiteX1136" fmla="*/ 9232236 w 12078891"/>
              <a:gd name="connsiteY1136" fmla="*/ 2663422 h 5907136"/>
              <a:gd name="connsiteX1137" fmla="*/ 9270925 w 12078891"/>
              <a:gd name="connsiteY1137" fmla="*/ 2702110 h 5907136"/>
              <a:gd name="connsiteX1138" fmla="*/ 9232236 w 12078891"/>
              <a:gd name="connsiteY1138" fmla="*/ 2740798 h 5907136"/>
              <a:gd name="connsiteX1139" fmla="*/ 9193548 w 12078891"/>
              <a:gd name="connsiteY1139" fmla="*/ 2702110 h 5907136"/>
              <a:gd name="connsiteX1140" fmla="*/ 9232236 w 12078891"/>
              <a:gd name="connsiteY1140" fmla="*/ 2663422 h 5907136"/>
              <a:gd name="connsiteX1141" fmla="*/ 2759084 w 12078891"/>
              <a:gd name="connsiteY1141" fmla="*/ 2623713 h 5907136"/>
              <a:gd name="connsiteX1142" fmla="*/ 2767229 w 12078891"/>
              <a:gd name="connsiteY1142" fmla="*/ 2631859 h 5907136"/>
              <a:gd name="connsiteX1143" fmla="*/ 2759084 w 12078891"/>
              <a:gd name="connsiteY1143" fmla="*/ 2640003 h 5907136"/>
              <a:gd name="connsiteX1144" fmla="*/ 2750938 w 12078891"/>
              <a:gd name="connsiteY1144" fmla="*/ 2631859 h 5907136"/>
              <a:gd name="connsiteX1145" fmla="*/ 2759084 w 12078891"/>
              <a:gd name="connsiteY1145" fmla="*/ 2623713 h 5907136"/>
              <a:gd name="connsiteX1146" fmla="*/ 9533599 w 12078891"/>
              <a:gd name="connsiteY1146" fmla="*/ 2604369 h 5907136"/>
              <a:gd name="connsiteX1147" fmla="*/ 9546834 w 12078891"/>
              <a:gd name="connsiteY1147" fmla="*/ 2616588 h 5907136"/>
              <a:gd name="connsiteX1148" fmla="*/ 9533599 w 12078891"/>
              <a:gd name="connsiteY1148" fmla="*/ 2628806 h 5907136"/>
              <a:gd name="connsiteX1149" fmla="*/ 9520363 w 12078891"/>
              <a:gd name="connsiteY1149" fmla="*/ 2616588 h 5907136"/>
              <a:gd name="connsiteX1150" fmla="*/ 9533599 w 12078891"/>
              <a:gd name="connsiteY1150" fmla="*/ 2604369 h 5907136"/>
              <a:gd name="connsiteX1151" fmla="*/ 1707395 w 12078891"/>
              <a:gd name="connsiteY1151" fmla="*/ 2601316 h 5907136"/>
              <a:gd name="connsiteX1152" fmla="*/ 1711468 w 12078891"/>
              <a:gd name="connsiteY1152" fmla="*/ 2605389 h 5907136"/>
              <a:gd name="connsiteX1153" fmla="*/ 1707395 w 12078891"/>
              <a:gd name="connsiteY1153" fmla="*/ 2609462 h 5907136"/>
              <a:gd name="connsiteX1154" fmla="*/ 1703323 w 12078891"/>
              <a:gd name="connsiteY1154" fmla="*/ 2605389 h 5907136"/>
              <a:gd name="connsiteX1155" fmla="*/ 1707395 w 12078891"/>
              <a:gd name="connsiteY1155" fmla="*/ 2601316 h 5907136"/>
              <a:gd name="connsiteX1156" fmla="*/ 4194661 w 12078891"/>
              <a:gd name="connsiteY1156" fmla="*/ 2596226 h 5907136"/>
              <a:gd name="connsiteX1157" fmla="*/ 4200772 w 12078891"/>
              <a:gd name="connsiteY1157" fmla="*/ 2602334 h 5907136"/>
              <a:gd name="connsiteX1158" fmla="*/ 4194661 w 12078891"/>
              <a:gd name="connsiteY1158" fmla="*/ 2608446 h 5907136"/>
              <a:gd name="connsiteX1159" fmla="*/ 4188551 w 12078891"/>
              <a:gd name="connsiteY1159" fmla="*/ 2602334 h 5907136"/>
              <a:gd name="connsiteX1160" fmla="*/ 4194661 w 12078891"/>
              <a:gd name="connsiteY1160" fmla="*/ 2596226 h 5907136"/>
              <a:gd name="connsiteX1161" fmla="*/ 5638309 w 12078891"/>
              <a:gd name="connsiteY1161" fmla="*/ 2592153 h 5907136"/>
              <a:gd name="connsiteX1162" fmla="*/ 5655618 w 12078891"/>
              <a:gd name="connsiteY1162" fmla="*/ 2609462 h 5907136"/>
              <a:gd name="connsiteX1163" fmla="*/ 5638309 w 12078891"/>
              <a:gd name="connsiteY1163" fmla="*/ 2626771 h 5907136"/>
              <a:gd name="connsiteX1164" fmla="*/ 5621002 w 12078891"/>
              <a:gd name="connsiteY1164" fmla="*/ 2609462 h 5907136"/>
              <a:gd name="connsiteX1165" fmla="*/ 5638309 w 12078891"/>
              <a:gd name="connsiteY1165" fmla="*/ 2592153 h 5907136"/>
              <a:gd name="connsiteX1166" fmla="*/ 1008960 w 12078891"/>
              <a:gd name="connsiteY1166" fmla="*/ 2587062 h 5907136"/>
              <a:gd name="connsiteX1167" fmla="*/ 1036449 w 12078891"/>
              <a:gd name="connsiteY1167" fmla="*/ 2614553 h 5907136"/>
              <a:gd name="connsiteX1168" fmla="*/ 1008960 w 12078891"/>
              <a:gd name="connsiteY1168" fmla="*/ 2642042 h 5907136"/>
              <a:gd name="connsiteX1169" fmla="*/ 981471 w 12078891"/>
              <a:gd name="connsiteY1169" fmla="*/ 2614553 h 5907136"/>
              <a:gd name="connsiteX1170" fmla="*/ 1008960 w 12078891"/>
              <a:gd name="connsiteY1170" fmla="*/ 2587062 h 5907136"/>
              <a:gd name="connsiteX1171" fmla="*/ 5912163 w 12078891"/>
              <a:gd name="connsiteY1171" fmla="*/ 2569755 h 5907136"/>
              <a:gd name="connsiteX1172" fmla="*/ 5934560 w 12078891"/>
              <a:gd name="connsiteY1172" fmla="*/ 2591134 h 5907136"/>
              <a:gd name="connsiteX1173" fmla="*/ 5912163 w 12078891"/>
              <a:gd name="connsiteY1173" fmla="*/ 2612518 h 5907136"/>
              <a:gd name="connsiteX1174" fmla="*/ 5889764 w 12078891"/>
              <a:gd name="connsiteY1174" fmla="*/ 2591134 h 5907136"/>
              <a:gd name="connsiteX1175" fmla="*/ 5912163 w 12078891"/>
              <a:gd name="connsiteY1175" fmla="*/ 2569755 h 5907136"/>
              <a:gd name="connsiteX1176" fmla="*/ 10252389 w 12078891"/>
              <a:gd name="connsiteY1176" fmla="*/ 2562630 h 5907136"/>
              <a:gd name="connsiteX1177" fmla="*/ 10330784 w 12078891"/>
              <a:gd name="connsiteY1177" fmla="*/ 2640006 h 5907136"/>
              <a:gd name="connsiteX1178" fmla="*/ 10324691 w 12078891"/>
              <a:gd name="connsiteY1178" fmla="*/ 2670136 h 5907136"/>
              <a:gd name="connsiteX1179" fmla="*/ 10314641 w 12078891"/>
              <a:gd name="connsiteY1179" fmla="*/ 2684950 h 5907136"/>
              <a:gd name="connsiteX1180" fmla="*/ 10316531 w 12078891"/>
              <a:gd name="connsiteY1180" fmla="*/ 2686840 h 5907136"/>
              <a:gd name="connsiteX1181" fmla="*/ 10310422 w 12078891"/>
              <a:gd name="connsiteY1181" fmla="*/ 2692949 h 5907136"/>
              <a:gd name="connsiteX1182" fmla="*/ 10309702 w 12078891"/>
              <a:gd name="connsiteY1182" fmla="*/ 2692227 h 5907136"/>
              <a:gd name="connsiteX1183" fmla="*/ 10308004 w 12078891"/>
              <a:gd name="connsiteY1183" fmla="*/ 2694730 h 5907136"/>
              <a:gd name="connsiteX1184" fmla="*/ 10252389 w 12078891"/>
              <a:gd name="connsiteY1184" fmla="*/ 2717384 h 5907136"/>
              <a:gd name="connsiteX1185" fmla="*/ 10173994 w 12078891"/>
              <a:gd name="connsiteY1185" fmla="*/ 2640006 h 5907136"/>
              <a:gd name="connsiteX1186" fmla="*/ 10252389 w 12078891"/>
              <a:gd name="connsiteY1186" fmla="*/ 2562630 h 5907136"/>
              <a:gd name="connsiteX1187" fmla="*/ 6487394 w 12078891"/>
              <a:gd name="connsiteY1187" fmla="*/ 2547361 h 5907136"/>
              <a:gd name="connsiteX1188" fmla="*/ 6503684 w 12078891"/>
              <a:gd name="connsiteY1188" fmla="*/ 2563649 h 5907136"/>
              <a:gd name="connsiteX1189" fmla="*/ 6487394 w 12078891"/>
              <a:gd name="connsiteY1189" fmla="*/ 2579938 h 5907136"/>
              <a:gd name="connsiteX1190" fmla="*/ 6471104 w 12078891"/>
              <a:gd name="connsiteY1190" fmla="*/ 2563649 h 5907136"/>
              <a:gd name="connsiteX1191" fmla="*/ 6487394 w 12078891"/>
              <a:gd name="connsiteY1191" fmla="*/ 2547361 h 5907136"/>
              <a:gd name="connsiteX1192" fmla="*/ 10923328 w 12078891"/>
              <a:gd name="connsiteY1192" fmla="*/ 2546344 h 5907136"/>
              <a:gd name="connsiteX1193" fmla="*/ 10944708 w 12078891"/>
              <a:gd name="connsiteY1193" fmla="*/ 2567722 h 5907136"/>
              <a:gd name="connsiteX1194" fmla="*/ 10923328 w 12078891"/>
              <a:gd name="connsiteY1194" fmla="*/ 2589100 h 5907136"/>
              <a:gd name="connsiteX1195" fmla="*/ 10901948 w 12078891"/>
              <a:gd name="connsiteY1195" fmla="*/ 2567722 h 5907136"/>
              <a:gd name="connsiteX1196" fmla="*/ 10923328 w 12078891"/>
              <a:gd name="connsiteY1196" fmla="*/ 2546344 h 5907136"/>
              <a:gd name="connsiteX1197" fmla="*/ 591492 w 12078891"/>
              <a:gd name="connsiteY1197" fmla="*/ 2539209 h 5907136"/>
              <a:gd name="connsiteX1198" fmla="*/ 603710 w 12078891"/>
              <a:gd name="connsiteY1198" fmla="*/ 2551426 h 5907136"/>
              <a:gd name="connsiteX1199" fmla="*/ 591492 w 12078891"/>
              <a:gd name="connsiteY1199" fmla="*/ 2563643 h 5907136"/>
              <a:gd name="connsiteX1200" fmla="*/ 579275 w 12078891"/>
              <a:gd name="connsiteY1200" fmla="*/ 2551426 h 5907136"/>
              <a:gd name="connsiteX1201" fmla="*/ 591492 w 12078891"/>
              <a:gd name="connsiteY1201" fmla="*/ 2539209 h 5907136"/>
              <a:gd name="connsiteX1202" fmla="*/ 386905 w 12078891"/>
              <a:gd name="connsiteY1202" fmla="*/ 2534124 h 5907136"/>
              <a:gd name="connsiteX1203" fmla="*/ 405231 w 12078891"/>
              <a:gd name="connsiteY1203" fmla="*/ 2552451 h 5907136"/>
              <a:gd name="connsiteX1204" fmla="*/ 386905 w 12078891"/>
              <a:gd name="connsiteY1204" fmla="*/ 2570776 h 5907136"/>
              <a:gd name="connsiteX1205" fmla="*/ 368579 w 12078891"/>
              <a:gd name="connsiteY1205" fmla="*/ 2552451 h 5907136"/>
              <a:gd name="connsiteX1206" fmla="*/ 386905 w 12078891"/>
              <a:gd name="connsiteY1206" fmla="*/ 2534124 h 5907136"/>
              <a:gd name="connsiteX1207" fmla="*/ 3113437 w 12078891"/>
              <a:gd name="connsiteY1207" fmla="*/ 2528012 h 5907136"/>
              <a:gd name="connsiteX1208" fmla="*/ 3122602 w 12078891"/>
              <a:gd name="connsiteY1208" fmla="*/ 2537177 h 5907136"/>
              <a:gd name="connsiteX1209" fmla="*/ 3113437 w 12078891"/>
              <a:gd name="connsiteY1209" fmla="*/ 2546344 h 5907136"/>
              <a:gd name="connsiteX1210" fmla="*/ 3104277 w 12078891"/>
              <a:gd name="connsiteY1210" fmla="*/ 2537177 h 5907136"/>
              <a:gd name="connsiteX1211" fmla="*/ 3113437 w 12078891"/>
              <a:gd name="connsiteY1211" fmla="*/ 2528012 h 5907136"/>
              <a:gd name="connsiteX1212" fmla="*/ 5387857 w 12078891"/>
              <a:gd name="connsiteY1212" fmla="*/ 2519865 h 5907136"/>
              <a:gd name="connsiteX1213" fmla="*/ 5398041 w 12078891"/>
              <a:gd name="connsiteY1213" fmla="*/ 2530048 h 5907136"/>
              <a:gd name="connsiteX1214" fmla="*/ 5387857 w 12078891"/>
              <a:gd name="connsiteY1214" fmla="*/ 2540233 h 5907136"/>
              <a:gd name="connsiteX1215" fmla="*/ 5377677 w 12078891"/>
              <a:gd name="connsiteY1215" fmla="*/ 2530048 h 5907136"/>
              <a:gd name="connsiteX1216" fmla="*/ 5387857 w 12078891"/>
              <a:gd name="connsiteY1216" fmla="*/ 2519865 h 5907136"/>
              <a:gd name="connsiteX1217" fmla="*/ 11337701 w 12078891"/>
              <a:gd name="connsiteY1217" fmla="*/ 2517829 h 5907136"/>
              <a:gd name="connsiteX1218" fmla="*/ 11347882 w 12078891"/>
              <a:gd name="connsiteY1218" fmla="*/ 2528012 h 5907136"/>
              <a:gd name="connsiteX1219" fmla="*/ 11337701 w 12078891"/>
              <a:gd name="connsiteY1219" fmla="*/ 2538195 h 5907136"/>
              <a:gd name="connsiteX1220" fmla="*/ 11327520 w 12078891"/>
              <a:gd name="connsiteY1220" fmla="*/ 2528012 h 5907136"/>
              <a:gd name="connsiteX1221" fmla="*/ 11337701 w 12078891"/>
              <a:gd name="connsiteY1221" fmla="*/ 2517829 h 5907136"/>
              <a:gd name="connsiteX1222" fmla="*/ 5092607 w 12078891"/>
              <a:gd name="connsiteY1222" fmla="*/ 2499505 h 5907136"/>
              <a:gd name="connsiteX1223" fmla="*/ 5113983 w 12078891"/>
              <a:gd name="connsiteY1223" fmla="*/ 2519865 h 5907136"/>
              <a:gd name="connsiteX1224" fmla="*/ 5092607 w 12078891"/>
              <a:gd name="connsiteY1224" fmla="*/ 2540233 h 5907136"/>
              <a:gd name="connsiteX1225" fmla="*/ 5071229 w 12078891"/>
              <a:gd name="connsiteY1225" fmla="*/ 2519865 h 5907136"/>
              <a:gd name="connsiteX1226" fmla="*/ 5092607 w 12078891"/>
              <a:gd name="connsiteY1226" fmla="*/ 2499505 h 5907136"/>
              <a:gd name="connsiteX1227" fmla="*/ 7711170 w 12078891"/>
              <a:gd name="connsiteY1227" fmla="*/ 2493397 h 5907136"/>
              <a:gd name="connsiteX1228" fmla="*/ 7717279 w 12078891"/>
              <a:gd name="connsiteY1228" fmla="*/ 2499505 h 5907136"/>
              <a:gd name="connsiteX1229" fmla="*/ 7711170 w 12078891"/>
              <a:gd name="connsiteY1229" fmla="*/ 2505613 h 5907136"/>
              <a:gd name="connsiteX1230" fmla="*/ 7705061 w 12078891"/>
              <a:gd name="connsiteY1230" fmla="*/ 2499505 h 5907136"/>
              <a:gd name="connsiteX1231" fmla="*/ 7711170 w 12078891"/>
              <a:gd name="connsiteY1231" fmla="*/ 2493397 h 5907136"/>
              <a:gd name="connsiteX1232" fmla="*/ 11655354 w 12078891"/>
              <a:gd name="connsiteY1232" fmla="*/ 2472014 h 5907136"/>
              <a:gd name="connsiteX1233" fmla="*/ 11666553 w 12078891"/>
              <a:gd name="connsiteY1233" fmla="*/ 2483214 h 5907136"/>
              <a:gd name="connsiteX1234" fmla="*/ 11655354 w 12078891"/>
              <a:gd name="connsiteY1234" fmla="*/ 2493395 h 5907136"/>
              <a:gd name="connsiteX1235" fmla="*/ 11644154 w 12078891"/>
              <a:gd name="connsiteY1235" fmla="*/ 2483214 h 5907136"/>
              <a:gd name="connsiteX1236" fmla="*/ 11655354 w 12078891"/>
              <a:gd name="connsiteY1236" fmla="*/ 2472014 h 5907136"/>
              <a:gd name="connsiteX1237" fmla="*/ 1161657 w 12078891"/>
              <a:gd name="connsiteY1237" fmla="*/ 2462852 h 5907136"/>
              <a:gd name="connsiteX1238" fmla="*/ 1238016 w 12078891"/>
              <a:gd name="connsiteY1238" fmla="*/ 2539213 h 5907136"/>
              <a:gd name="connsiteX1239" fmla="*/ 1161657 w 12078891"/>
              <a:gd name="connsiteY1239" fmla="*/ 2615570 h 5907136"/>
              <a:gd name="connsiteX1240" fmla="*/ 1153260 w 12078891"/>
              <a:gd name="connsiteY1240" fmla="*/ 2613912 h 5907136"/>
              <a:gd name="connsiteX1241" fmla="*/ 1153543 w 12078891"/>
              <a:gd name="connsiteY1241" fmla="*/ 2614553 h 5907136"/>
              <a:gd name="connsiteX1242" fmla="*/ 1133180 w 12078891"/>
              <a:gd name="connsiteY1242" fmla="*/ 2634915 h 5907136"/>
              <a:gd name="connsiteX1243" fmla="*/ 1112818 w 12078891"/>
              <a:gd name="connsiteY1243" fmla="*/ 2614553 h 5907136"/>
              <a:gd name="connsiteX1244" fmla="*/ 1118521 w 12078891"/>
              <a:gd name="connsiteY1244" fmla="*/ 2600840 h 5907136"/>
              <a:gd name="connsiteX1245" fmla="*/ 1107443 w 12078891"/>
              <a:gd name="connsiteY1245" fmla="*/ 2593425 h 5907136"/>
              <a:gd name="connsiteX1246" fmla="*/ 1085299 w 12078891"/>
              <a:gd name="connsiteY1246" fmla="*/ 2539213 h 5907136"/>
              <a:gd name="connsiteX1247" fmla="*/ 1161657 w 12078891"/>
              <a:gd name="connsiteY1247" fmla="*/ 2462852 h 5907136"/>
              <a:gd name="connsiteX1248" fmla="*/ 7789564 w 12078891"/>
              <a:gd name="connsiteY1248" fmla="*/ 2417038 h 5907136"/>
              <a:gd name="connsiteX1249" fmla="*/ 7795674 w 12078891"/>
              <a:gd name="connsiteY1249" fmla="*/ 2423147 h 5907136"/>
              <a:gd name="connsiteX1250" fmla="*/ 7789564 w 12078891"/>
              <a:gd name="connsiteY1250" fmla="*/ 2429254 h 5907136"/>
              <a:gd name="connsiteX1251" fmla="*/ 7783456 w 12078891"/>
              <a:gd name="connsiteY1251" fmla="*/ 2423147 h 5907136"/>
              <a:gd name="connsiteX1252" fmla="*/ 7789564 w 12078891"/>
              <a:gd name="connsiteY1252" fmla="*/ 2417038 h 5907136"/>
              <a:gd name="connsiteX1253" fmla="*/ 8313895 w 12078891"/>
              <a:gd name="connsiteY1253" fmla="*/ 2398712 h 5907136"/>
              <a:gd name="connsiteX1254" fmla="*/ 8330185 w 12078891"/>
              <a:gd name="connsiteY1254" fmla="*/ 2415002 h 5907136"/>
              <a:gd name="connsiteX1255" fmla="*/ 8313895 w 12078891"/>
              <a:gd name="connsiteY1255" fmla="*/ 2431292 h 5907136"/>
              <a:gd name="connsiteX1256" fmla="*/ 8297605 w 12078891"/>
              <a:gd name="connsiteY1256" fmla="*/ 2415002 h 5907136"/>
              <a:gd name="connsiteX1257" fmla="*/ 8313895 w 12078891"/>
              <a:gd name="connsiteY1257" fmla="*/ 2398712 h 5907136"/>
              <a:gd name="connsiteX1258" fmla="*/ 10361328 w 12078891"/>
              <a:gd name="connsiteY1258" fmla="*/ 2390565 h 5907136"/>
              <a:gd name="connsiteX1259" fmla="*/ 10383726 w 12078891"/>
              <a:gd name="connsiteY1259" fmla="*/ 2412965 h 5907136"/>
              <a:gd name="connsiteX1260" fmla="*/ 10361328 w 12078891"/>
              <a:gd name="connsiteY1260" fmla="*/ 2435363 h 5907136"/>
              <a:gd name="connsiteX1261" fmla="*/ 10338929 w 12078891"/>
              <a:gd name="connsiteY1261" fmla="*/ 2412965 h 5907136"/>
              <a:gd name="connsiteX1262" fmla="*/ 10361328 w 12078891"/>
              <a:gd name="connsiteY1262" fmla="*/ 2390565 h 5907136"/>
              <a:gd name="connsiteX1263" fmla="*/ 1788833 w 12078891"/>
              <a:gd name="connsiteY1263" fmla="*/ 2370201 h 5907136"/>
              <a:gd name="connsiteX1264" fmla="*/ 1809196 w 12078891"/>
              <a:gd name="connsiteY1264" fmla="*/ 2390565 h 5907136"/>
              <a:gd name="connsiteX1265" fmla="*/ 1788833 w 12078891"/>
              <a:gd name="connsiteY1265" fmla="*/ 2410929 h 5907136"/>
              <a:gd name="connsiteX1266" fmla="*/ 1768472 w 12078891"/>
              <a:gd name="connsiteY1266" fmla="*/ 2390565 h 5907136"/>
              <a:gd name="connsiteX1267" fmla="*/ 1788833 w 12078891"/>
              <a:gd name="connsiteY1267" fmla="*/ 2370201 h 5907136"/>
              <a:gd name="connsiteX1268" fmla="*/ 8322040 w 12078891"/>
              <a:gd name="connsiteY1268" fmla="*/ 2351875 h 5907136"/>
              <a:gd name="connsiteX1269" fmla="*/ 8335275 w 12078891"/>
              <a:gd name="connsiteY1269" fmla="*/ 2365110 h 5907136"/>
              <a:gd name="connsiteX1270" fmla="*/ 8322040 w 12078891"/>
              <a:gd name="connsiteY1270" fmla="*/ 2378348 h 5907136"/>
              <a:gd name="connsiteX1271" fmla="*/ 8308804 w 12078891"/>
              <a:gd name="connsiteY1271" fmla="*/ 2365110 h 5907136"/>
              <a:gd name="connsiteX1272" fmla="*/ 8322040 w 12078891"/>
              <a:gd name="connsiteY1272" fmla="*/ 2351875 h 5907136"/>
              <a:gd name="connsiteX1273" fmla="*/ 1726739 w 12078891"/>
              <a:gd name="connsiteY1273" fmla="*/ 2338640 h 5907136"/>
              <a:gd name="connsiteX1274" fmla="*/ 1749137 w 12078891"/>
              <a:gd name="connsiteY1274" fmla="*/ 2361037 h 5907136"/>
              <a:gd name="connsiteX1275" fmla="*/ 1726739 w 12078891"/>
              <a:gd name="connsiteY1275" fmla="*/ 2383438 h 5907136"/>
              <a:gd name="connsiteX1276" fmla="*/ 1704340 w 12078891"/>
              <a:gd name="connsiteY1276" fmla="*/ 2361037 h 5907136"/>
              <a:gd name="connsiteX1277" fmla="*/ 1726739 w 12078891"/>
              <a:gd name="connsiteY1277" fmla="*/ 2338640 h 5907136"/>
              <a:gd name="connsiteX1278" fmla="*/ 5160810 w 12078891"/>
              <a:gd name="connsiteY1278" fmla="*/ 2317265 h 5907136"/>
              <a:gd name="connsiteX1279" fmla="*/ 5181174 w 12078891"/>
              <a:gd name="connsiteY1279" fmla="*/ 2337623 h 5907136"/>
              <a:gd name="connsiteX1280" fmla="*/ 5160810 w 12078891"/>
              <a:gd name="connsiteY1280" fmla="*/ 2357983 h 5907136"/>
              <a:gd name="connsiteX1281" fmla="*/ 5140448 w 12078891"/>
              <a:gd name="connsiteY1281" fmla="*/ 2337623 h 5907136"/>
              <a:gd name="connsiteX1282" fmla="*/ 5160810 w 12078891"/>
              <a:gd name="connsiteY1282" fmla="*/ 2317265 h 5907136"/>
              <a:gd name="connsiteX1283" fmla="*/ 5008114 w 12078891"/>
              <a:gd name="connsiteY1283" fmla="*/ 2306069 h 5907136"/>
              <a:gd name="connsiteX1284" fmla="*/ 5017273 w 12078891"/>
              <a:gd name="connsiteY1284" fmla="*/ 2315229 h 5907136"/>
              <a:gd name="connsiteX1285" fmla="*/ 5008114 w 12078891"/>
              <a:gd name="connsiteY1285" fmla="*/ 2324392 h 5907136"/>
              <a:gd name="connsiteX1286" fmla="*/ 4998954 w 12078891"/>
              <a:gd name="connsiteY1286" fmla="*/ 2315229 h 5907136"/>
              <a:gd name="connsiteX1287" fmla="*/ 5008114 w 12078891"/>
              <a:gd name="connsiteY1287" fmla="*/ 2306069 h 5907136"/>
              <a:gd name="connsiteX1288" fmla="*/ 6816246 w 12078891"/>
              <a:gd name="connsiteY1288" fmla="*/ 2280623 h 5907136"/>
              <a:gd name="connsiteX1289" fmla="*/ 6830500 w 12078891"/>
              <a:gd name="connsiteY1289" fmla="*/ 2294873 h 5907136"/>
              <a:gd name="connsiteX1290" fmla="*/ 6816246 w 12078891"/>
              <a:gd name="connsiteY1290" fmla="*/ 2309123 h 5907136"/>
              <a:gd name="connsiteX1291" fmla="*/ 6801992 w 12078891"/>
              <a:gd name="connsiteY1291" fmla="*/ 2294873 h 5907136"/>
              <a:gd name="connsiteX1292" fmla="*/ 6816246 w 12078891"/>
              <a:gd name="connsiteY1292" fmla="*/ 2280623 h 5907136"/>
              <a:gd name="connsiteX1293" fmla="*/ 7301887 w 12078891"/>
              <a:gd name="connsiteY1293" fmla="*/ 2233780 h 5907136"/>
              <a:gd name="connsiteX1294" fmla="*/ 7321231 w 12078891"/>
              <a:gd name="connsiteY1294" fmla="*/ 2253129 h 5907136"/>
              <a:gd name="connsiteX1295" fmla="*/ 7301887 w 12078891"/>
              <a:gd name="connsiteY1295" fmla="*/ 2272473 h 5907136"/>
              <a:gd name="connsiteX1296" fmla="*/ 7282543 w 12078891"/>
              <a:gd name="connsiteY1296" fmla="*/ 2253129 h 5907136"/>
              <a:gd name="connsiteX1297" fmla="*/ 7301887 w 12078891"/>
              <a:gd name="connsiteY1297" fmla="*/ 2233780 h 5907136"/>
              <a:gd name="connsiteX1298" fmla="*/ 11671645 w 12078891"/>
              <a:gd name="connsiteY1298" fmla="*/ 2219524 h 5907136"/>
              <a:gd name="connsiteX1299" fmla="*/ 11676735 w 12078891"/>
              <a:gd name="connsiteY1299" fmla="*/ 2224617 h 5907136"/>
              <a:gd name="connsiteX1300" fmla="*/ 11671645 w 12078891"/>
              <a:gd name="connsiteY1300" fmla="*/ 2229707 h 5907136"/>
              <a:gd name="connsiteX1301" fmla="*/ 11666554 w 12078891"/>
              <a:gd name="connsiteY1301" fmla="*/ 2224617 h 5907136"/>
              <a:gd name="connsiteX1302" fmla="*/ 11671645 w 12078891"/>
              <a:gd name="connsiteY1302" fmla="*/ 2219524 h 5907136"/>
              <a:gd name="connsiteX1303" fmla="*/ 10717669 w 12078891"/>
              <a:gd name="connsiteY1303" fmla="*/ 2192034 h 5907136"/>
              <a:gd name="connsiteX1304" fmla="*/ 10731923 w 12078891"/>
              <a:gd name="connsiteY1304" fmla="*/ 2206286 h 5907136"/>
              <a:gd name="connsiteX1305" fmla="*/ 10717669 w 12078891"/>
              <a:gd name="connsiteY1305" fmla="*/ 2220542 h 5907136"/>
              <a:gd name="connsiteX1306" fmla="*/ 10703416 w 12078891"/>
              <a:gd name="connsiteY1306" fmla="*/ 2206286 h 5907136"/>
              <a:gd name="connsiteX1307" fmla="*/ 10717669 w 12078891"/>
              <a:gd name="connsiteY1307" fmla="*/ 2192034 h 5907136"/>
              <a:gd name="connsiteX1308" fmla="*/ 4248637 w 12078891"/>
              <a:gd name="connsiteY1308" fmla="*/ 2184910 h 5907136"/>
              <a:gd name="connsiteX1309" fmla="*/ 4276129 w 12078891"/>
              <a:gd name="connsiteY1309" fmla="*/ 2212394 h 5907136"/>
              <a:gd name="connsiteX1310" fmla="*/ 4248637 w 12078891"/>
              <a:gd name="connsiteY1310" fmla="*/ 2239891 h 5907136"/>
              <a:gd name="connsiteX1311" fmla="*/ 4221154 w 12078891"/>
              <a:gd name="connsiteY1311" fmla="*/ 2212394 h 5907136"/>
              <a:gd name="connsiteX1312" fmla="*/ 4248637 w 12078891"/>
              <a:gd name="connsiteY1312" fmla="*/ 2184910 h 5907136"/>
              <a:gd name="connsiteX1313" fmla="*/ 10552733 w 12078891"/>
              <a:gd name="connsiteY1313" fmla="*/ 2163530 h 5907136"/>
              <a:gd name="connsiteX1314" fmla="*/ 10558842 w 12078891"/>
              <a:gd name="connsiteY1314" fmla="*/ 2169638 h 5907136"/>
              <a:gd name="connsiteX1315" fmla="*/ 10552733 w 12078891"/>
              <a:gd name="connsiteY1315" fmla="*/ 2174729 h 5907136"/>
              <a:gd name="connsiteX1316" fmla="*/ 10546625 w 12078891"/>
              <a:gd name="connsiteY1316" fmla="*/ 2169638 h 5907136"/>
              <a:gd name="connsiteX1317" fmla="*/ 10552733 w 12078891"/>
              <a:gd name="connsiteY1317" fmla="*/ 2163530 h 5907136"/>
              <a:gd name="connsiteX1318" fmla="*/ 11573905 w 12078891"/>
              <a:gd name="connsiteY1318" fmla="*/ 2144178 h 5907136"/>
              <a:gd name="connsiteX1319" fmla="*/ 11586122 w 12078891"/>
              <a:gd name="connsiteY1319" fmla="*/ 2155377 h 5907136"/>
              <a:gd name="connsiteX1320" fmla="*/ 11573905 w 12078891"/>
              <a:gd name="connsiteY1320" fmla="*/ 2166575 h 5907136"/>
              <a:gd name="connsiteX1321" fmla="*/ 11561687 w 12078891"/>
              <a:gd name="connsiteY1321" fmla="*/ 2155377 h 5907136"/>
              <a:gd name="connsiteX1322" fmla="*/ 11573905 w 12078891"/>
              <a:gd name="connsiteY1322" fmla="*/ 2144178 h 5907136"/>
              <a:gd name="connsiteX1323" fmla="*/ 10875476 w 12078891"/>
              <a:gd name="connsiteY1323" fmla="*/ 2060694 h 5907136"/>
              <a:gd name="connsiteX1324" fmla="*/ 10883622 w 12078891"/>
              <a:gd name="connsiteY1324" fmla="*/ 2068840 h 5907136"/>
              <a:gd name="connsiteX1325" fmla="*/ 10875476 w 12078891"/>
              <a:gd name="connsiteY1325" fmla="*/ 2076984 h 5907136"/>
              <a:gd name="connsiteX1326" fmla="*/ 10867332 w 12078891"/>
              <a:gd name="connsiteY1326" fmla="*/ 2068840 h 5907136"/>
              <a:gd name="connsiteX1327" fmla="*/ 10875476 w 12078891"/>
              <a:gd name="connsiteY1327" fmla="*/ 2060694 h 5907136"/>
              <a:gd name="connsiteX1328" fmla="*/ 9976480 w 12078891"/>
              <a:gd name="connsiteY1328" fmla="*/ 2052572 h 5907136"/>
              <a:gd name="connsiteX1329" fmla="*/ 10023313 w 12078891"/>
              <a:gd name="connsiteY1329" fmla="*/ 2099390 h 5907136"/>
              <a:gd name="connsiteX1330" fmla="*/ 9976480 w 12078891"/>
              <a:gd name="connsiteY1330" fmla="*/ 2146221 h 5907136"/>
              <a:gd name="connsiteX1331" fmla="*/ 9929646 w 12078891"/>
              <a:gd name="connsiteY1331" fmla="*/ 2099390 h 5907136"/>
              <a:gd name="connsiteX1332" fmla="*/ 9976480 w 12078891"/>
              <a:gd name="connsiteY1332" fmla="*/ 2052572 h 5907136"/>
              <a:gd name="connsiteX1333" fmla="*/ 8217174 w 12078891"/>
              <a:gd name="connsiteY1333" fmla="*/ 2041361 h 5907136"/>
              <a:gd name="connsiteX1334" fmla="*/ 8257898 w 12078891"/>
              <a:gd name="connsiteY1334" fmla="*/ 2082087 h 5907136"/>
              <a:gd name="connsiteX1335" fmla="*/ 8217174 w 12078891"/>
              <a:gd name="connsiteY1335" fmla="*/ 2122802 h 5907136"/>
              <a:gd name="connsiteX1336" fmla="*/ 8176449 w 12078891"/>
              <a:gd name="connsiteY1336" fmla="*/ 2082087 h 5907136"/>
              <a:gd name="connsiteX1337" fmla="*/ 8217174 w 12078891"/>
              <a:gd name="connsiteY1337" fmla="*/ 2041361 h 5907136"/>
              <a:gd name="connsiteX1338" fmla="*/ 11389625 w 12078891"/>
              <a:gd name="connsiteY1338" fmla="*/ 2007776 h 5907136"/>
              <a:gd name="connsiteX1339" fmla="*/ 11401843 w 12078891"/>
              <a:gd name="connsiteY1339" fmla="*/ 2019993 h 5907136"/>
              <a:gd name="connsiteX1340" fmla="*/ 11389625 w 12078891"/>
              <a:gd name="connsiteY1340" fmla="*/ 2032209 h 5907136"/>
              <a:gd name="connsiteX1341" fmla="*/ 11377408 w 12078891"/>
              <a:gd name="connsiteY1341" fmla="*/ 2019993 h 5907136"/>
              <a:gd name="connsiteX1342" fmla="*/ 11389625 w 12078891"/>
              <a:gd name="connsiteY1342" fmla="*/ 2007776 h 5907136"/>
              <a:gd name="connsiteX1343" fmla="*/ 11089281 w 12078891"/>
              <a:gd name="connsiteY1343" fmla="*/ 1971100 h 5907136"/>
              <a:gd name="connsiteX1344" fmla="*/ 11094371 w 12078891"/>
              <a:gd name="connsiteY1344" fmla="*/ 1976191 h 5907136"/>
              <a:gd name="connsiteX1345" fmla="*/ 11089281 w 12078891"/>
              <a:gd name="connsiteY1345" fmla="*/ 1981281 h 5907136"/>
              <a:gd name="connsiteX1346" fmla="*/ 11084190 w 12078891"/>
              <a:gd name="connsiteY1346" fmla="*/ 1976191 h 5907136"/>
              <a:gd name="connsiteX1347" fmla="*/ 11089281 w 12078891"/>
              <a:gd name="connsiteY1347" fmla="*/ 1971100 h 5907136"/>
              <a:gd name="connsiteX1348" fmla="*/ 607782 w 12078891"/>
              <a:gd name="connsiteY1348" fmla="*/ 1958886 h 5907136"/>
              <a:gd name="connsiteX1349" fmla="*/ 627126 w 12078891"/>
              <a:gd name="connsiteY1349" fmla="*/ 1978230 h 5907136"/>
              <a:gd name="connsiteX1350" fmla="*/ 607782 w 12078891"/>
              <a:gd name="connsiteY1350" fmla="*/ 1997575 h 5907136"/>
              <a:gd name="connsiteX1351" fmla="*/ 588438 w 12078891"/>
              <a:gd name="connsiteY1351" fmla="*/ 1978230 h 5907136"/>
              <a:gd name="connsiteX1352" fmla="*/ 607782 w 12078891"/>
              <a:gd name="connsiteY1352" fmla="*/ 1958886 h 5907136"/>
              <a:gd name="connsiteX1353" fmla="*/ 8754740 w 12078891"/>
              <a:gd name="connsiteY1353" fmla="*/ 1924294 h 5907136"/>
              <a:gd name="connsiteX1354" fmla="*/ 8760849 w 12078891"/>
              <a:gd name="connsiteY1354" fmla="*/ 1930402 h 5907136"/>
              <a:gd name="connsiteX1355" fmla="*/ 8754740 w 12078891"/>
              <a:gd name="connsiteY1355" fmla="*/ 1936513 h 5907136"/>
              <a:gd name="connsiteX1356" fmla="*/ 8748631 w 12078891"/>
              <a:gd name="connsiteY1356" fmla="*/ 1930402 h 5907136"/>
              <a:gd name="connsiteX1357" fmla="*/ 8754740 w 12078891"/>
              <a:gd name="connsiteY1357" fmla="*/ 1924294 h 5907136"/>
              <a:gd name="connsiteX1358" fmla="*/ 6224720 w 12078891"/>
              <a:gd name="connsiteY1358" fmla="*/ 1894771 h 5907136"/>
              <a:gd name="connsiteX1359" fmla="*/ 6230829 w 12078891"/>
              <a:gd name="connsiteY1359" fmla="*/ 1900877 h 5907136"/>
              <a:gd name="connsiteX1360" fmla="*/ 6224720 w 12078891"/>
              <a:gd name="connsiteY1360" fmla="*/ 1906983 h 5907136"/>
              <a:gd name="connsiteX1361" fmla="*/ 6218611 w 12078891"/>
              <a:gd name="connsiteY1361" fmla="*/ 1900877 h 5907136"/>
              <a:gd name="connsiteX1362" fmla="*/ 6224720 w 12078891"/>
              <a:gd name="connsiteY1362" fmla="*/ 1894771 h 5907136"/>
              <a:gd name="connsiteX1363" fmla="*/ 6900749 w 12078891"/>
              <a:gd name="connsiteY1363" fmla="*/ 1835719 h 5907136"/>
              <a:gd name="connsiteX1364" fmla="*/ 6913985 w 12078891"/>
              <a:gd name="connsiteY1364" fmla="*/ 1848957 h 5907136"/>
              <a:gd name="connsiteX1365" fmla="*/ 6900749 w 12078891"/>
              <a:gd name="connsiteY1365" fmla="*/ 1862192 h 5907136"/>
              <a:gd name="connsiteX1366" fmla="*/ 6887514 w 12078891"/>
              <a:gd name="connsiteY1366" fmla="*/ 1848957 h 5907136"/>
              <a:gd name="connsiteX1367" fmla="*/ 6900749 w 12078891"/>
              <a:gd name="connsiteY1367" fmla="*/ 1835719 h 5907136"/>
              <a:gd name="connsiteX1368" fmla="*/ 3320114 w 12078891"/>
              <a:gd name="connsiteY1368" fmla="*/ 1834701 h 5907136"/>
              <a:gd name="connsiteX1369" fmla="*/ 3324187 w 12078891"/>
              <a:gd name="connsiteY1369" fmla="*/ 1838772 h 5907136"/>
              <a:gd name="connsiteX1370" fmla="*/ 3320114 w 12078891"/>
              <a:gd name="connsiteY1370" fmla="*/ 1842845 h 5907136"/>
              <a:gd name="connsiteX1371" fmla="*/ 3316042 w 12078891"/>
              <a:gd name="connsiteY1371" fmla="*/ 1838772 h 5907136"/>
              <a:gd name="connsiteX1372" fmla="*/ 3320114 w 12078891"/>
              <a:gd name="connsiteY1372" fmla="*/ 1834701 h 5907136"/>
              <a:gd name="connsiteX1373" fmla="*/ 6968963 w 12078891"/>
              <a:gd name="connsiteY1373" fmla="*/ 1829583 h 5907136"/>
              <a:gd name="connsiteX1374" fmla="*/ 6972017 w 12078891"/>
              <a:gd name="connsiteY1374" fmla="*/ 1832637 h 5907136"/>
              <a:gd name="connsiteX1375" fmla="*/ 6968963 w 12078891"/>
              <a:gd name="connsiteY1375" fmla="*/ 1835691 h 5907136"/>
              <a:gd name="connsiteX1376" fmla="*/ 6965909 w 12078891"/>
              <a:gd name="connsiteY1376" fmla="*/ 1832637 h 5907136"/>
              <a:gd name="connsiteX1377" fmla="*/ 6968963 w 12078891"/>
              <a:gd name="connsiteY1377" fmla="*/ 1829583 h 5907136"/>
              <a:gd name="connsiteX1378" fmla="*/ 5026434 w 12078891"/>
              <a:gd name="connsiteY1378" fmla="*/ 1816374 h 5907136"/>
              <a:gd name="connsiteX1379" fmla="*/ 5031521 w 12078891"/>
              <a:gd name="connsiteY1379" fmla="*/ 1821463 h 5907136"/>
              <a:gd name="connsiteX1380" fmla="*/ 5026434 w 12078891"/>
              <a:gd name="connsiteY1380" fmla="*/ 1826554 h 5907136"/>
              <a:gd name="connsiteX1381" fmla="*/ 5021344 w 12078891"/>
              <a:gd name="connsiteY1381" fmla="*/ 1821463 h 5907136"/>
              <a:gd name="connsiteX1382" fmla="*/ 5026434 w 12078891"/>
              <a:gd name="connsiteY1382" fmla="*/ 1816374 h 5907136"/>
              <a:gd name="connsiteX1383" fmla="*/ 1693109 w 12078891"/>
              <a:gd name="connsiteY1383" fmla="*/ 1810250 h 5907136"/>
              <a:gd name="connsiteX1384" fmla="*/ 1722634 w 12078891"/>
              <a:gd name="connsiteY1384" fmla="*/ 1839778 h 5907136"/>
              <a:gd name="connsiteX1385" fmla="*/ 1693109 w 12078891"/>
              <a:gd name="connsiteY1385" fmla="*/ 1869303 h 5907136"/>
              <a:gd name="connsiteX1386" fmla="*/ 1663584 w 12078891"/>
              <a:gd name="connsiteY1386" fmla="*/ 1839778 h 5907136"/>
              <a:gd name="connsiteX1387" fmla="*/ 1693109 w 12078891"/>
              <a:gd name="connsiteY1387" fmla="*/ 1810250 h 5907136"/>
              <a:gd name="connsiteX1388" fmla="*/ 466263 w 12078891"/>
              <a:gd name="connsiteY1388" fmla="*/ 1806168 h 5907136"/>
              <a:gd name="connsiteX1389" fmla="*/ 470336 w 12078891"/>
              <a:gd name="connsiteY1389" fmla="*/ 1810240 h 5907136"/>
              <a:gd name="connsiteX1390" fmla="*/ 466263 w 12078891"/>
              <a:gd name="connsiteY1390" fmla="*/ 1814313 h 5907136"/>
              <a:gd name="connsiteX1391" fmla="*/ 462191 w 12078891"/>
              <a:gd name="connsiteY1391" fmla="*/ 1810240 h 5907136"/>
              <a:gd name="connsiteX1392" fmla="*/ 466263 w 12078891"/>
              <a:gd name="connsiteY1392" fmla="*/ 1806168 h 5907136"/>
              <a:gd name="connsiteX1393" fmla="*/ 11028194 w 12078891"/>
              <a:gd name="connsiteY1393" fmla="*/ 1801104 h 5907136"/>
              <a:gd name="connsiteX1394" fmla="*/ 11040412 w 12078891"/>
              <a:gd name="connsiteY1394" fmla="*/ 1813323 h 5907136"/>
              <a:gd name="connsiteX1395" fmla="*/ 11028194 w 12078891"/>
              <a:gd name="connsiteY1395" fmla="*/ 1825541 h 5907136"/>
              <a:gd name="connsiteX1396" fmla="*/ 11015977 w 12078891"/>
              <a:gd name="connsiteY1396" fmla="*/ 1813323 h 5907136"/>
              <a:gd name="connsiteX1397" fmla="*/ 11028194 w 12078891"/>
              <a:gd name="connsiteY1397" fmla="*/ 1801104 h 5907136"/>
              <a:gd name="connsiteX1398" fmla="*/ 9489820 w 12078891"/>
              <a:gd name="connsiteY1398" fmla="*/ 1800068 h 5907136"/>
              <a:gd name="connsiteX1399" fmla="*/ 9524436 w 12078891"/>
              <a:gd name="connsiteY1399" fmla="*/ 1834686 h 5907136"/>
              <a:gd name="connsiteX1400" fmla="*/ 9489820 w 12078891"/>
              <a:gd name="connsiteY1400" fmla="*/ 1869303 h 5907136"/>
              <a:gd name="connsiteX1401" fmla="*/ 9455204 w 12078891"/>
              <a:gd name="connsiteY1401" fmla="*/ 1834686 h 5907136"/>
              <a:gd name="connsiteX1402" fmla="*/ 9489820 w 12078891"/>
              <a:gd name="connsiteY1402" fmla="*/ 1800068 h 5907136"/>
              <a:gd name="connsiteX1403" fmla="*/ 10635201 w 12078891"/>
              <a:gd name="connsiteY1403" fmla="*/ 1799039 h 5907136"/>
              <a:gd name="connsiteX1404" fmla="*/ 10642329 w 12078891"/>
              <a:gd name="connsiteY1404" fmla="*/ 1806166 h 5907136"/>
              <a:gd name="connsiteX1405" fmla="*/ 10635201 w 12078891"/>
              <a:gd name="connsiteY1405" fmla="*/ 1813293 h 5907136"/>
              <a:gd name="connsiteX1406" fmla="*/ 10628075 w 12078891"/>
              <a:gd name="connsiteY1406" fmla="*/ 1806166 h 5907136"/>
              <a:gd name="connsiteX1407" fmla="*/ 10635201 w 12078891"/>
              <a:gd name="connsiteY1407" fmla="*/ 1799039 h 5907136"/>
              <a:gd name="connsiteX1408" fmla="*/ 8181540 w 12078891"/>
              <a:gd name="connsiteY1408" fmla="*/ 1798022 h 5907136"/>
              <a:gd name="connsiteX1409" fmla="*/ 8186630 w 12078891"/>
              <a:gd name="connsiteY1409" fmla="*/ 1803111 h 5907136"/>
              <a:gd name="connsiteX1410" fmla="*/ 8181540 w 12078891"/>
              <a:gd name="connsiteY1410" fmla="*/ 1808202 h 5907136"/>
              <a:gd name="connsiteX1411" fmla="*/ 8176449 w 12078891"/>
              <a:gd name="connsiteY1411" fmla="*/ 1803111 h 5907136"/>
              <a:gd name="connsiteX1412" fmla="*/ 8181540 w 12078891"/>
              <a:gd name="connsiteY1412" fmla="*/ 1798022 h 5907136"/>
              <a:gd name="connsiteX1413" fmla="*/ 5724840 w 12078891"/>
              <a:gd name="connsiteY1413" fmla="*/ 1792952 h 5907136"/>
              <a:gd name="connsiteX1414" fmla="*/ 5730949 w 12078891"/>
              <a:gd name="connsiteY1414" fmla="*/ 1799061 h 5907136"/>
              <a:gd name="connsiteX1415" fmla="*/ 5724840 w 12078891"/>
              <a:gd name="connsiteY1415" fmla="*/ 1805170 h 5907136"/>
              <a:gd name="connsiteX1416" fmla="*/ 5718734 w 12078891"/>
              <a:gd name="connsiteY1416" fmla="*/ 1799061 h 5907136"/>
              <a:gd name="connsiteX1417" fmla="*/ 5724840 w 12078891"/>
              <a:gd name="connsiteY1417" fmla="*/ 1792952 h 5907136"/>
              <a:gd name="connsiteX1418" fmla="*/ 10191302 w 12078891"/>
              <a:gd name="connsiteY1418" fmla="*/ 1791912 h 5907136"/>
              <a:gd name="connsiteX1419" fmla="*/ 10204538 w 12078891"/>
              <a:gd name="connsiteY1419" fmla="*/ 1805147 h 5907136"/>
              <a:gd name="connsiteX1420" fmla="*/ 10191302 w 12078891"/>
              <a:gd name="connsiteY1420" fmla="*/ 1818383 h 5907136"/>
              <a:gd name="connsiteX1421" fmla="*/ 10178067 w 12078891"/>
              <a:gd name="connsiteY1421" fmla="*/ 1805147 h 5907136"/>
              <a:gd name="connsiteX1422" fmla="*/ 10191302 w 12078891"/>
              <a:gd name="connsiteY1422" fmla="*/ 1791912 h 5907136"/>
              <a:gd name="connsiteX1423" fmla="*/ 5611817 w 12078891"/>
              <a:gd name="connsiteY1423" fmla="*/ 1782750 h 5907136"/>
              <a:gd name="connsiteX1424" fmla="*/ 5613854 w 12078891"/>
              <a:gd name="connsiteY1424" fmla="*/ 1784786 h 5907136"/>
              <a:gd name="connsiteX1425" fmla="*/ 5611817 w 12078891"/>
              <a:gd name="connsiteY1425" fmla="*/ 1786822 h 5907136"/>
              <a:gd name="connsiteX1426" fmla="*/ 5609781 w 12078891"/>
              <a:gd name="connsiteY1426" fmla="*/ 1784786 h 5907136"/>
              <a:gd name="connsiteX1427" fmla="*/ 5611817 w 12078891"/>
              <a:gd name="connsiteY1427" fmla="*/ 1782750 h 5907136"/>
              <a:gd name="connsiteX1428" fmla="*/ 2172677 w 12078891"/>
              <a:gd name="connsiteY1428" fmla="*/ 1781757 h 5907136"/>
              <a:gd name="connsiteX1429" fmla="*/ 2195074 w 12078891"/>
              <a:gd name="connsiteY1429" fmla="*/ 1804157 h 5907136"/>
              <a:gd name="connsiteX1430" fmla="*/ 2172677 w 12078891"/>
              <a:gd name="connsiteY1430" fmla="*/ 1826554 h 5907136"/>
              <a:gd name="connsiteX1431" fmla="*/ 2150279 w 12078891"/>
              <a:gd name="connsiteY1431" fmla="*/ 1804157 h 5907136"/>
              <a:gd name="connsiteX1432" fmla="*/ 2172677 w 12078891"/>
              <a:gd name="connsiteY1432" fmla="*/ 1781757 h 5907136"/>
              <a:gd name="connsiteX1433" fmla="*/ 8210047 w 12078891"/>
              <a:gd name="connsiteY1433" fmla="*/ 1762412 h 5907136"/>
              <a:gd name="connsiteX1434" fmla="*/ 8219210 w 12078891"/>
              <a:gd name="connsiteY1434" fmla="*/ 1771574 h 5907136"/>
              <a:gd name="connsiteX1435" fmla="*/ 8210047 w 12078891"/>
              <a:gd name="connsiteY1435" fmla="*/ 1780737 h 5907136"/>
              <a:gd name="connsiteX1436" fmla="*/ 8200884 w 12078891"/>
              <a:gd name="connsiteY1436" fmla="*/ 1771574 h 5907136"/>
              <a:gd name="connsiteX1437" fmla="*/ 8210047 w 12078891"/>
              <a:gd name="connsiteY1437" fmla="*/ 1762412 h 5907136"/>
              <a:gd name="connsiteX1438" fmla="*/ 559930 w 12078891"/>
              <a:gd name="connsiteY1438" fmla="*/ 1753225 h 5907136"/>
              <a:gd name="connsiteX1439" fmla="*/ 572147 w 12078891"/>
              <a:gd name="connsiteY1439" fmla="*/ 1765442 h 5907136"/>
              <a:gd name="connsiteX1440" fmla="*/ 559930 w 12078891"/>
              <a:gd name="connsiteY1440" fmla="*/ 1777660 h 5907136"/>
              <a:gd name="connsiteX1441" fmla="*/ 547713 w 12078891"/>
              <a:gd name="connsiteY1441" fmla="*/ 1765442 h 5907136"/>
              <a:gd name="connsiteX1442" fmla="*/ 559930 w 12078891"/>
              <a:gd name="connsiteY1442" fmla="*/ 1753225 h 5907136"/>
              <a:gd name="connsiteX1443" fmla="*/ 6170759 w 12078891"/>
              <a:gd name="connsiteY1443" fmla="*/ 1745079 h 5907136"/>
              <a:gd name="connsiteX1444" fmla="*/ 6179922 w 12078891"/>
              <a:gd name="connsiteY1444" fmla="*/ 1754241 h 5907136"/>
              <a:gd name="connsiteX1445" fmla="*/ 6170759 w 12078891"/>
              <a:gd name="connsiteY1445" fmla="*/ 1763405 h 5907136"/>
              <a:gd name="connsiteX1446" fmla="*/ 6160578 w 12078891"/>
              <a:gd name="connsiteY1446" fmla="*/ 1754241 h 5907136"/>
              <a:gd name="connsiteX1447" fmla="*/ 6170759 w 12078891"/>
              <a:gd name="connsiteY1447" fmla="*/ 1745079 h 5907136"/>
              <a:gd name="connsiteX1448" fmla="*/ 7806873 w 12078891"/>
              <a:gd name="connsiteY1448" fmla="*/ 1737952 h 5907136"/>
              <a:gd name="connsiteX1449" fmla="*/ 7811963 w 12078891"/>
              <a:gd name="connsiteY1449" fmla="*/ 1743043 h 5907136"/>
              <a:gd name="connsiteX1450" fmla="*/ 7806873 w 12078891"/>
              <a:gd name="connsiteY1450" fmla="*/ 1748133 h 5907136"/>
              <a:gd name="connsiteX1451" fmla="*/ 7801782 w 12078891"/>
              <a:gd name="connsiteY1451" fmla="*/ 1743043 h 5907136"/>
              <a:gd name="connsiteX1452" fmla="*/ 7806873 w 12078891"/>
              <a:gd name="connsiteY1452" fmla="*/ 1737952 h 5907136"/>
              <a:gd name="connsiteX1453" fmla="*/ 961068 w 12078891"/>
              <a:gd name="connsiteY1453" fmla="*/ 1706391 h 5907136"/>
              <a:gd name="connsiteX1454" fmla="*/ 967176 w 12078891"/>
              <a:gd name="connsiteY1454" fmla="*/ 1712500 h 5907136"/>
              <a:gd name="connsiteX1455" fmla="*/ 961068 w 12078891"/>
              <a:gd name="connsiteY1455" fmla="*/ 1718608 h 5907136"/>
              <a:gd name="connsiteX1456" fmla="*/ 954959 w 12078891"/>
              <a:gd name="connsiteY1456" fmla="*/ 1712500 h 5907136"/>
              <a:gd name="connsiteX1457" fmla="*/ 961068 w 12078891"/>
              <a:gd name="connsiteY1457" fmla="*/ 1706391 h 5907136"/>
              <a:gd name="connsiteX1458" fmla="*/ 4813613 w 12078891"/>
              <a:gd name="connsiteY1458" fmla="*/ 1703336 h 5907136"/>
              <a:gd name="connsiteX1459" fmla="*/ 4817688 w 12078891"/>
              <a:gd name="connsiteY1459" fmla="*/ 1707408 h 5907136"/>
              <a:gd name="connsiteX1460" fmla="*/ 4813613 w 12078891"/>
              <a:gd name="connsiteY1460" fmla="*/ 1711481 h 5907136"/>
              <a:gd name="connsiteX1461" fmla="*/ 4809541 w 12078891"/>
              <a:gd name="connsiteY1461" fmla="*/ 1707408 h 5907136"/>
              <a:gd name="connsiteX1462" fmla="*/ 4813613 w 12078891"/>
              <a:gd name="connsiteY1462" fmla="*/ 1703336 h 5907136"/>
              <a:gd name="connsiteX1463" fmla="*/ 4269970 w 12078891"/>
              <a:gd name="connsiteY1463" fmla="*/ 1698253 h 5907136"/>
              <a:gd name="connsiteX1464" fmla="*/ 4300511 w 12078891"/>
              <a:gd name="connsiteY1464" fmla="*/ 1728798 h 5907136"/>
              <a:gd name="connsiteX1465" fmla="*/ 4269970 w 12078891"/>
              <a:gd name="connsiteY1465" fmla="*/ 1758324 h 5907136"/>
              <a:gd name="connsiteX1466" fmla="*/ 4239427 w 12078891"/>
              <a:gd name="connsiteY1466" fmla="*/ 1728798 h 5907136"/>
              <a:gd name="connsiteX1467" fmla="*/ 4269970 w 12078891"/>
              <a:gd name="connsiteY1467" fmla="*/ 1698253 h 5907136"/>
              <a:gd name="connsiteX1468" fmla="*/ 7008670 w 12078891"/>
              <a:gd name="connsiteY1468" fmla="*/ 1697244 h 5907136"/>
              <a:gd name="connsiteX1469" fmla="*/ 7013760 w 12078891"/>
              <a:gd name="connsiteY1469" fmla="*/ 1702335 h 5907136"/>
              <a:gd name="connsiteX1470" fmla="*/ 7008670 w 12078891"/>
              <a:gd name="connsiteY1470" fmla="*/ 1707425 h 5907136"/>
              <a:gd name="connsiteX1471" fmla="*/ 7003579 w 12078891"/>
              <a:gd name="connsiteY1471" fmla="*/ 1702335 h 5907136"/>
              <a:gd name="connsiteX1472" fmla="*/ 7008670 w 12078891"/>
              <a:gd name="connsiteY1472" fmla="*/ 1697244 h 5907136"/>
              <a:gd name="connsiteX1473" fmla="*/ 3364842 w 12078891"/>
              <a:gd name="connsiteY1473" fmla="*/ 1697228 h 5907136"/>
              <a:gd name="connsiteX1474" fmla="*/ 3370952 w 12078891"/>
              <a:gd name="connsiteY1474" fmla="*/ 1703336 h 5907136"/>
              <a:gd name="connsiteX1475" fmla="*/ 3364842 w 12078891"/>
              <a:gd name="connsiteY1475" fmla="*/ 1709445 h 5907136"/>
              <a:gd name="connsiteX1476" fmla="*/ 3358734 w 12078891"/>
              <a:gd name="connsiteY1476" fmla="*/ 1703336 h 5907136"/>
              <a:gd name="connsiteX1477" fmla="*/ 3364842 w 12078891"/>
              <a:gd name="connsiteY1477" fmla="*/ 1697228 h 5907136"/>
              <a:gd name="connsiteX1478" fmla="*/ 1989412 w 12078891"/>
              <a:gd name="connsiteY1478" fmla="*/ 1695213 h 5907136"/>
              <a:gd name="connsiteX1479" fmla="*/ 2000613 w 12078891"/>
              <a:gd name="connsiteY1479" fmla="*/ 1706413 h 5907136"/>
              <a:gd name="connsiteX1480" fmla="*/ 1989412 w 12078891"/>
              <a:gd name="connsiteY1480" fmla="*/ 1717613 h 5907136"/>
              <a:gd name="connsiteX1481" fmla="*/ 1978214 w 12078891"/>
              <a:gd name="connsiteY1481" fmla="*/ 1706413 h 5907136"/>
              <a:gd name="connsiteX1482" fmla="*/ 1989412 w 12078891"/>
              <a:gd name="connsiteY1482" fmla="*/ 1695213 h 5907136"/>
              <a:gd name="connsiteX1483" fmla="*/ 3038026 w 12078891"/>
              <a:gd name="connsiteY1483" fmla="*/ 1681956 h 5907136"/>
              <a:gd name="connsiteX1484" fmla="*/ 3040062 w 12078891"/>
              <a:gd name="connsiteY1484" fmla="*/ 1683992 h 5907136"/>
              <a:gd name="connsiteX1485" fmla="*/ 3038026 w 12078891"/>
              <a:gd name="connsiteY1485" fmla="*/ 1686029 h 5907136"/>
              <a:gd name="connsiteX1486" fmla="*/ 3035990 w 12078891"/>
              <a:gd name="connsiteY1486" fmla="*/ 1683992 h 5907136"/>
              <a:gd name="connsiteX1487" fmla="*/ 3038026 w 12078891"/>
              <a:gd name="connsiteY1487" fmla="*/ 1681956 h 5907136"/>
              <a:gd name="connsiteX1488" fmla="*/ 2787638 w 12078891"/>
              <a:gd name="connsiteY1488" fmla="*/ 1677907 h 5907136"/>
              <a:gd name="connsiteX1489" fmla="*/ 2803927 w 12078891"/>
              <a:gd name="connsiteY1489" fmla="*/ 1694197 h 5907136"/>
              <a:gd name="connsiteX1490" fmla="*/ 2787638 w 12078891"/>
              <a:gd name="connsiteY1490" fmla="*/ 1710486 h 5907136"/>
              <a:gd name="connsiteX1491" fmla="*/ 2771350 w 12078891"/>
              <a:gd name="connsiteY1491" fmla="*/ 1694197 h 5907136"/>
              <a:gd name="connsiteX1492" fmla="*/ 2787638 w 12078891"/>
              <a:gd name="connsiteY1492" fmla="*/ 1677907 h 5907136"/>
              <a:gd name="connsiteX1493" fmla="*/ 8908476 w 12078891"/>
              <a:gd name="connsiteY1493" fmla="*/ 1670778 h 5907136"/>
              <a:gd name="connsiteX1494" fmla="*/ 8913566 w 12078891"/>
              <a:gd name="connsiteY1494" fmla="*/ 1675869 h 5907136"/>
              <a:gd name="connsiteX1495" fmla="*/ 8908476 w 12078891"/>
              <a:gd name="connsiteY1495" fmla="*/ 1680959 h 5907136"/>
              <a:gd name="connsiteX1496" fmla="*/ 8903385 w 12078891"/>
              <a:gd name="connsiteY1496" fmla="*/ 1675869 h 5907136"/>
              <a:gd name="connsiteX1497" fmla="*/ 8908476 w 12078891"/>
              <a:gd name="connsiteY1497" fmla="*/ 1670778 h 5907136"/>
              <a:gd name="connsiteX1498" fmla="*/ 9803401 w 12078891"/>
              <a:gd name="connsiteY1498" fmla="*/ 1667723 h 5907136"/>
              <a:gd name="connsiteX1499" fmla="*/ 9815617 w 12078891"/>
              <a:gd name="connsiteY1499" fmla="*/ 1679940 h 5907136"/>
              <a:gd name="connsiteX1500" fmla="*/ 9803401 w 12078891"/>
              <a:gd name="connsiteY1500" fmla="*/ 1692156 h 5907136"/>
              <a:gd name="connsiteX1501" fmla="*/ 9791183 w 12078891"/>
              <a:gd name="connsiteY1501" fmla="*/ 1679940 h 5907136"/>
              <a:gd name="connsiteX1502" fmla="*/ 9803401 w 12078891"/>
              <a:gd name="connsiteY1502" fmla="*/ 1667723 h 5907136"/>
              <a:gd name="connsiteX1503" fmla="*/ 7189895 w 12078891"/>
              <a:gd name="connsiteY1503" fmla="*/ 1665690 h 5907136"/>
              <a:gd name="connsiteX1504" fmla="*/ 7202112 w 12078891"/>
              <a:gd name="connsiteY1504" fmla="*/ 1677908 h 5907136"/>
              <a:gd name="connsiteX1505" fmla="*/ 7189895 w 12078891"/>
              <a:gd name="connsiteY1505" fmla="*/ 1690124 h 5907136"/>
              <a:gd name="connsiteX1506" fmla="*/ 7177677 w 12078891"/>
              <a:gd name="connsiteY1506" fmla="*/ 1677908 h 5907136"/>
              <a:gd name="connsiteX1507" fmla="*/ 7189895 w 12078891"/>
              <a:gd name="connsiteY1507" fmla="*/ 1665690 h 5907136"/>
              <a:gd name="connsiteX1508" fmla="*/ 6840681 w 12078891"/>
              <a:gd name="connsiteY1508" fmla="*/ 1665682 h 5907136"/>
              <a:gd name="connsiteX1509" fmla="*/ 6890568 w 12078891"/>
              <a:gd name="connsiteY1509" fmla="*/ 1714552 h 5907136"/>
              <a:gd name="connsiteX1510" fmla="*/ 6840681 w 12078891"/>
              <a:gd name="connsiteY1510" fmla="*/ 1763425 h 5907136"/>
              <a:gd name="connsiteX1511" fmla="*/ 6790793 w 12078891"/>
              <a:gd name="connsiteY1511" fmla="*/ 1714552 h 5907136"/>
              <a:gd name="connsiteX1512" fmla="*/ 6840681 w 12078891"/>
              <a:gd name="connsiteY1512" fmla="*/ 1665682 h 5907136"/>
              <a:gd name="connsiteX1513" fmla="*/ 4489879 w 12078891"/>
              <a:gd name="connsiteY1513" fmla="*/ 1651438 h 5907136"/>
              <a:gd name="connsiteX1514" fmla="*/ 4500062 w 12078891"/>
              <a:gd name="connsiteY1514" fmla="*/ 1661619 h 5907136"/>
              <a:gd name="connsiteX1515" fmla="*/ 4489879 w 12078891"/>
              <a:gd name="connsiteY1515" fmla="*/ 1671800 h 5907136"/>
              <a:gd name="connsiteX1516" fmla="*/ 4479698 w 12078891"/>
              <a:gd name="connsiteY1516" fmla="*/ 1661619 h 5907136"/>
              <a:gd name="connsiteX1517" fmla="*/ 4489879 w 12078891"/>
              <a:gd name="connsiteY1517" fmla="*/ 1651438 h 5907136"/>
              <a:gd name="connsiteX1518" fmla="*/ 4124356 w 12078891"/>
              <a:gd name="connsiteY1518" fmla="*/ 1643267 h 5907136"/>
              <a:gd name="connsiteX1519" fmla="*/ 4135556 w 12078891"/>
              <a:gd name="connsiteY1519" fmla="*/ 1654466 h 5907136"/>
              <a:gd name="connsiteX1520" fmla="*/ 4124356 w 12078891"/>
              <a:gd name="connsiteY1520" fmla="*/ 1665666 h 5907136"/>
              <a:gd name="connsiteX1521" fmla="*/ 4113157 w 12078891"/>
              <a:gd name="connsiteY1521" fmla="*/ 1654466 h 5907136"/>
              <a:gd name="connsiteX1522" fmla="*/ 4124356 w 12078891"/>
              <a:gd name="connsiteY1522" fmla="*/ 1643267 h 5907136"/>
              <a:gd name="connsiteX1523" fmla="*/ 1369383 w 12078891"/>
              <a:gd name="connsiteY1523" fmla="*/ 1634128 h 5907136"/>
              <a:gd name="connsiteX1524" fmla="*/ 1384655 w 12078891"/>
              <a:gd name="connsiteY1524" fmla="*/ 1649400 h 5907136"/>
              <a:gd name="connsiteX1525" fmla="*/ 1369383 w 12078891"/>
              <a:gd name="connsiteY1525" fmla="*/ 1664671 h 5907136"/>
              <a:gd name="connsiteX1526" fmla="*/ 1354111 w 12078891"/>
              <a:gd name="connsiteY1526" fmla="*/ 1649400 h 5907136"/>
              <a:gd name="connsiteX1527" fmla="*/ 1369383 w 12078891"/>
              <a:gd name="connsiteY1527" fmla="*/ 1634128 h 5907136"/>
              <a:gd name="connsiteX1528" fmla="*/ 9290270 w 12078891"/>
              <a:gd name="connsiteY1528" fmla="*/ 1625987 h 5907136"/>
              <a:gd name="connsiteX1529" fmla="*/ 9295360 w 12078891"/>
              <a:gd name="connsiteY1529" fmla="*/ 1631077 h 5907136"/>
              <a:gd name="connsiteX1530" fmla="*/ 9290270 w 12078891"/>
              <a:gd name="connsiteY1530" fmla="*/ 1636167 h 5907136"/>
              <a:gd name="connsiteX1531" fmla="*/ 9285179 w 12078891"/>
              <a:gd name="connsiteY1531" fmla="*/ 1631077 h 5907136"/>
              <a:gd name="connsiteX1532" fmla="*/ 9290270 w 12078891"/>
              <a:gd name="connsiteY1532" fmla="*/ 1625987 h 5907136"/>
              <a:gd name="connsiteX1533" fmla="*/ 1867190 w 12078891"/>
              <a:gd name="connsiteY1533" fmla="*/ 1615780 h 5907136"/>
              <a:gd name="connsiteX1534" fmla="*/ 1879408 w 12078891"/>
              <a:gd name="connsiteY1534" fmla="*/ 1627997 h 5907136"/>
              <a:gd name="connsiteX1535" fmla="*/ 1867190 w 12078891"/>
              <a:gd name="connsiteY1535" fmla="*/ 1640215 h 5907136"/>
              <a:gd name="connsiteX1536" fmla="*/ 1854973 w 12078891"/>
              <a:gd name="connsiteY1536" fmla="*/ 1627997 h 5907136"/>
              <a:gd name="connsiteX1537" fmla="*/ 1867190 w 12078891"/>
              <a:gd name="connsiteY1537" fmla="*/ 1615780 h 5907136"/>
              <a:gd name="connsiteX1538" fmla="*/ 1952765 w 12078891"/>
              <a:gd name="connsiteY1538" fmla="*/ 1611732 h 5907136"/>
              <a:gd name="connsiteX1539" fmla="*/ 1985346 w 12078891"/>
              <a:gd name="connsiteY1539" fmla="*/ 1644310 h 5907136"/>
              <a:gd name="connsiteX1540" fmla="*/ 1952765 w 12078891"/>
              <a:gd name="connsiteY1540" fmla="*/ 1676889 h 5907136"/>
              <a:gd name="connsiteX1541" fmla="*/ 1920186 w 12078891"/>
              <a:gd name="connsiteY1541" fmla="*/ 1644310 h 5907136"/>
              <a:gd name="connsiteX1542" fmla="*/ 1952765 w 12078891"/>
              <a:gd name="connsiteY1542" fmla="*/ 1611732 h 5907136"/>
              <a:gd name="connsiteX1543" fmla="*/ 7601213 w 12078891"/>
              <a:gd name="connsiteY1543" fmla="*/ 1601545 h 5907136"/>
              <a:gd name="connsiteX1544" fmla="*/ 7612413 w 12078891"/>
              <a:gd name="connsiteY1544" fmla="*/ 1612743 h 5907136"/>
              <a:gd name="connsiteX1545" fmla="*/ 7601213 w 12078891"/>
              <a:gd name="connsiteY1545" fmla="*/ 1623943 h 5907136"/>
              <a:gd name="connsiteX1546" fmla="*/ 7590014 w 12078891"/>
              <a:gd name="connsiteY1546" fmla="*/ 1612743 h 5907136"/>
              <a:gd name="connsiteX1547" fmla="*/ 7601213 w 12078891"/>
              <a:gd name="connsiteY1547" fmla="*/ 1601545 h 5907136"/>
              <a:gd name="connsiteX1548" fmla="*/ 4432839 w 12078891"/>
              <a:gd name="connsiteY1548" fmla="*/ 1598471 h 5907136"/>
              <a:gd name="connsiteX1549" fmla="*/ 4450147 w 12078891"/>
              <a:gd name="connsiteY1549" fmla="*/ 1615779 h 5907136"/>
              <a:gd name="connsiteX1550" fmla="*/ 4432839 w 12078891"/>
              <a:gd name="connsiteY1550" fmla="*/ 1633087 h 5907136"/>
              <a:gd name="connsiteX1551" fmla="*/ 4415530 w 12078891"/>
              <a:gd name="connsiteY1551" fmla="*/ 1615779 h 5907136"/>
              <a:gd name="connsiteX1552" fmla="*/ 4432839 w 12078891"/>
              <a:gd name="connsiteY1552" fmla="*/ 1598471 h 5907136"/>
              <a:gd name="connsiteX1553" fmla="*/ 8604059 w 12078891"/>
              <a:gd name="connsiteY1553" fmla="*/ 1598470 h 5907136"/>
              <a:gd name="connsiteX1554" fmla="*/ 8627476 w 12078891"/>
              <a:gd name="connsiteY1554" fmla="*/ 1621886 h 5907136"/>
              <a:gd name="connsiteX1555" fmla="*/ 8604059 w 12078891"/>
              <a:gd name="connsiteY1555" fmla="*/ 1645302 h 5907136"/>
              <a:gd name="connsiteX1556" fmla="*/ 8580642 w 12078891"/>
              <a:gd name="connsiteY1556" fmla="*/ 1621886 h 5907136"/>
              <a:gd name="connsiteX1557" fmla="*/ 8604059 w 12078891"/>
              <a:gd name="connsiteY1557" fmla="*/ 1598470 h 5907136"/>
              <a:gd name="connsiteX1558" fmla="*/ 970231 w 12078891"/>
              <a:gd name="connsiteY1558" fmla="*/ 1592364 h 5907136"/>
              <a:gd name="connsiteX1559" fmla="*/ 985503 w 12078891"/>
              <a:gd name="connsiteY1559" fmla="*/ 1607636 h 5907136"/>
              <a:gd name="connsiteX1560" fmla="*/ 970231 w 12078891"/>
              <a:gd name="connsiteY1560" fmla="*/ 1622908 h 5907136"/>
              <a:gd name="connsiteX1561" fmla="*/ 954959 w 12078891"/>
              <a:gd name="connsiteY1561" fmla="*/ 1607636 h 5907136"/>
              <a:gd name="connsiteX1562" fmla="*/ 970231 w 12078891"/>
              <a:gd name="connsiteY1562" fmla="*/ 1592364 h 5907136"/>
              <a:gd name="connsiteX1563" fmla="*/ 8077693 w 12078891"/>
              <a:gd name="connsiteY1563" fmla="*/ 1588309 h 5907136"/>
              <a:gd name="connsiteX1564" fmla="*/ 8099073 w 12078891"/>
              <a:gd name="connsiteY1564" fmla="*/ 1609690 h 5907136"/>
              <a:gd name="connsiteX1565" fmla="*/ 8077693 w 12078891"/>
              <a:gd name="connsiteY1565" fmla="*/ 1631068 h 5907136"/>
              <a:gd name="connsiteX1566" fmla="*/ 8056312 w 12078891"/>
              <a:gd name="connsiteY1566" fmla="*/ 1609690 h 5907136"/>
              <a:gd name="connsiteX1567" fmla="*/ 8077693 w 12078891"/>
              <a:gd name="connsiteY1567" fmla="*/ 1588309 h 5907136"/>
              <a:gd name="connsiteX1568" fmla="*/ 10993578 w 12078891"/>
              <a:gd name="connsiteY1568" fmla="*/ 1587269 h 5907136"/>
              <a:gd name="connsiteX1569" fmla="*/ 11004777 w 12078891"/>
              <a:gd name="connsiteY1569" fmla="*/ 1598469 h 5907136"/>
              <a:gd name="connsiteX1570" fmla="*/ 10993578 w 12078891"/>
              <a:gd name="connsiteY1570" fmla="*/ 1609668 h 5907136"/>
              <a:gd name="connsiteX1571" fmla="*/ 10982378 w 12078891"/>
              <a:gd name="connsiteY1571" fmla="*/ 1598469 h 5907136"/>
              <a:gd name="connsiteX1572" fmla="*/ 10993578 w 12078891"/>
              <a:gd name="connsiteY1572" fmla="*/ 1587269 h 5907136"/>
              <a:gd name="connsiteX1573" fmla="*/ 1053773 w 12078891"/>
              <a:gd name="connsiteY1573" fmla="*/ 1581190 h 5907136"/>
              <a:gd name="connsiteX1574" fmla="*/ 1061918 w 12078891"/>
              <a:gd name="connsiteY1574" fmla="*/ 1589335 h 5907136"/>
              <a:gd name="connsiteX1575" fmla="*/ 1053773 w 12078891"/>
              <a:gd name="connsiteY1575" fmla="*/ 1597478 h 5907136"/>
              <a:gd name="connsiteX1576" fmla="*/ 1045628 w 12078891"/>
              <a:gd name="connsiteY1576" fmla="*/ 1589335 h 5907136"/>
              <a:gd name="connsiteX1577" fmla="*/ 1053773 w 12078891"/>
              <a:gd name="connsiteY1577" fmla="*/ 1581190 h 5907136"/>
              <a:gd name="connsiteX1578" fmla="*/ 6563753 w 12078891"/>
              <a:gd name="connsiteY1578" fmla="*/ 1579126 h 5907136"/>
              <a:gd name="connsiteX1579" fmla="*/ 6574952 w 12078891"/>
              <a:gd name="connsiteY1579" fmla="*/ 1590325 h 5907136"/>
              <a:gd name="connsiteX1580" fmla="*/ 6563753 w 12078891"/>
              <a:gd name="connsiteY1580" fmla="*/ 1601524 h 5907136"/>
              <a:gd name="connsiteX1581" fmla="*/ 6552553 w 12078891"/>
              <a:gd name="connsiteY1581" fmla="*/ 1590325 h 5907136"/>
              <a:gd name="connsiteX1582" fmla="*/ 6563753 w 12078891"/>
              <a:gd name="connsiteY1582" fmla="*/ 1579126 h 5907136"/>
              <a:gd name="connsiteX1583" fmla="*/ 9187440 w 12078891"/>
              <a:gd name="connsiteY1583" fmla="*/ 1578129 h 5907136"/>
              <a:gd name="connsiteX1584" fmla="*/ 9198639 w 12078891"/>
              <a:gd name="connsiteY1584" fmla="*/ 1589328 h 5907136"/>
              <a:gd name="connsiteX1585" fmla="*/ 9187440 w 12078891"/>
              <a:gd name="connsiteY1585" fmla="*/ 1600526 h 5907136"/>
              <a:gd name="connsiteX1586" fmla="*/ 9176240 w 12078891"/>
              <a:gd name="connsiteY1586" fmla="*/ 1589328 h 5907136"/>
              <a:gd name="connsiteX1587" fmla="*/ 9187440 w 12078891"/>
              <a:gd name="connsiteY1587" fmla="*/ 1578129 h 5907136"/>
              <a:gd name="connsiteX1588" fmla="*/ 5811366 w 12078891"/>
              <a:gd name="connsiteY1588" fmla="*/ 1539421 h 5907136"/>
              <a:gd name="connsiteX1589" fmla="*/ 5821547 w 12078891"/>
              <a:gd name="connsiteY1589" fmla="*/ 1549602 h 5907136"/>
              <a:gd name="connsiteX1590" fmla="*/ 5811366 w 12078891"/>
              <a:gd name="connsiteY1590" fmla="*/ 1559783 h 5907136"/>
              <a:gd name="connsiteX1591" fmla="*/ 5801185 w 12078891"/>
              <a:gd name="connsiteY1591" fmla="*/ 1549602 h 5907136"/>
              <a:gd name="connsiteX1592" fmla="*/ 5811366 w 12078891"/>
              <a:gd name="connsiteY1592" fmla="*/ 1539421 h 5907136"/>
              <a:gd name="connsiteX1593" fmla="*/ 6556626 w 12078891"/>
              <a:gd name="connsiteY1593" fmla="*/ 1510942 h 5907136"/>
              <a:gd name="connsiteX1594" fmla="*/ 6568843 w 12078891"/>
              <a:gd name="connsiteY1594" fmla="*/ 1523160 h 5907136"/>
              <a:gd name="connsiteX1595" fmla="*/ 6556626 w 12078891"/>
              <a:gd name="connsiteY1595" fmla="*/ 1535375 h 5907136"/>
              <a:gd name="connsiteX1596" fmla="*/ 6544408 w 12078891"/>
              <a:gd name="connsiteY1596" fmla="*/ 1523160 h 5907136"/>
              <a:gd name="connsiteX1597" fmla="*/ 6556626 w 12078891"/>
              <a:gd name="connsiteY1597" fmla="*/ 1510942 h 5907136"/>
              <a:gd name="connsiteX1598" fmla="*/ 5064100 w 12078891"/>
              <a:gd name="connsiteY1598" fmla="*/ 1507884 h 5907136"/>
              <a:gd name="connsiteX1599" fmla="*/ 5076314 w 12078891"/>
              <a:gd name="connsiteY1599" fmla="*/ 1520102 h 5907136"/>
              <a:gd name="connsiteX1600" fmla="*/ 5064100 w 12078891"/>
              <a:gd name="connsiteY1600" fmla="*/ 1532317 h 5907136"/>
              <a:gd name="connsiteX1601" fmla="*/ 5051886 w 12078891"/>
              <a:gd name="connsiteY1601" fmla="*/ 1520102 h 5907136"/>
              <a:gd name="connsiteX1602" fmla="*/ 5064100 w 12078891"/>
              <a:gd name="connsiteY1602" fmla="*/ 1507884 h 5907136"/>
              <a:gd name="connsiteX1603" fmla="*/ 12045293 w 12078891"/>
              <a:gd name="connsiteY1603" fmla="*/ 1495671 h 5907136"/>
              <a:gd name="connsiteX1604" fmla="*/ 12074818 w 12078891"/>
              <a:gd name="connsiteY1604" fmla="*/ 1525195 h 5907136"/>
              <a:gd name="connsiteX1605" fmla="*/ 12045293 w 12078891"/>
              <a:gd name="connsiteY1605" fmla="*/ 1553701 h 5907136"/>
              <a:gd name="connsiteX1606" fmla="*/ 12015767 w 12078891"/>
              <a:gd name="connsiteY1606" fmla="*/ 1525195 h 5907136"/>
              <a:gd name="connsiteX1607" fmla="*/ 12045293 w 12078891"/>
              <a:gd name="connsiteY1607" fmla="*/ 1495671 h 5907136"/>
              <a:gd name="connsiteX1608" fmla="*/ 7198040 w 12078891"/>
              <a:gd name="connsiteY1608" fmla="*/ 1482432 h 5907136"/>
              <a:gd name="connsiteX1609" fmla="*/ 7203130 w 12078891"/>
              <a:gd name="connsiteY1609" fmla="*/ 1487523 h 5907136"/>
              <a:gd name="connsiteX1610" fmla="*/ 7198040 w 12078891"/>
              <a:gd name="connsiteY1610" fmla="*/ 1492613 h 5907136"/>
              <a:gd name="connsiteX1611" fmla="*/ 7192949 w 12078891"/>
              <a:gd name="connsiteY1611" fmla="*/ 1487523 h 5907136"/>
              <a:gd name="connsiteX1612" fmla="*/ 7198040 w 12078891"/>
              <a:gd name="connsiteY1612" fmla="*/ 1482432 h 5907136"/>
              <a:gd name="connsiteX1613" fmla="*/ 10018223 w 12078891"/>
              <a:gd name="connsiteY1613" fmla="*/ 1481387 h 5907136"/>
              <a:gd name="connsiteX1614" fmla="*/ 10025350 w 12078891"/>
              <a:gd name="connsiteY1614" fmla="*/ 1488514 h 5907136"/>
              <a:gd name="connsiteX1615" fmla="*/ 10018223 w 12078891"/>
              <a:gd name="connsiteY1615" fmla="*/ 1494622 h 5907136"/>
              <a:gd name="connsiteX1616" fmla="*/ 10011096 w 12078891"/>
              <a:gd name="connsiteY1616" fmla="*/ 1488514 h 5907136"/>
              <a:gd name="connsiteX1617" fmla="*/ 10018223 w 12078891"/>
              <a:gd name="connsiteY1617" fmla="*/ 1481387 h 5907136"/>
              <a:gd name="connsiteX1618" fmla="*/ 8393309 w 12078891"/>
              <a:gd name="connsiteY1618" fmla="*/ 1477350 h 5907136"/>
              <a:gd name="connsiteX1619" fmla="*/ 8425888 w 12078891"/>
              <a:gd name="connsiteY1619" fmla="*/ 1509928 h 5907136"/>
              <a:gd name="connsiteX1620" fmla="*/ 8393309 w 12078891"/>
              <a:gd name="connsiteY1620" fmla="*/ 1542506 h 5907136"/>
              <a:gd name="connsiteX1621" fmla="*/ 8360729 w 12078891"/>
              <a:gd name="connsiteY1621" fmla="*/ 1509928 h 5907136"/>
              <a:gd name="connsiteX1622" fmla="*/ 8393309 w 12078891"/>
              <a:gd name="connsiteY1622" fmla="*/ 1477350 h 5907136"/>
              <a:gd name="connsiteX1623" fmla="*/ 5908087 w 12078891"/>
              <a:gd name="connsiteY1623" fmla="*/ 1476298 h 5907136"/>
              <a:gd name="connsiteX1624" fmla="*/ 5910123 w 12078891"/>
              <a:gd name="connsiteY1624" fmla="*/ 1478334 h 5907136"/>
              <a:gd name="connsiteX1625" fmla="*/ 5908087 w 12078891"/>
              <a:gd name="connsiteY1625" fmla="*/ 1480369 h 5907136"/>
              <a:gd name="connsiteX1626" fmla="*/ 5906050 w 12078891"/>
              <a:gd name="connsiteY1626" fmla="*/ 1478334 h 5907136"/>
              <a:gd name="connsiteX1627" fmla="*/ 5908087 w 12078891"/>
              <a:gd name="connsiteY1627" fmla="*/ 1476298 h 5907136"/>
              <a:gd name="connsiteX1628" fmla="*/ 10401034 w 12078891"/>
              <a:gd name="connsiteY1628" fmla="*/ 1474260 h 5907136"/>
              <a:gd name="connsiteX1629" fmla="*/ 10410197 w 12078891"/>
              <a:gd name="connsiteY1629" fmla="*/ 1483423 h 5907136"/>
              <a:gd name="connsiteX1630" fmla="*/ 10401034 w 12078891"/>
              <a:gd name="connsiteY1630" fmla="*/ 1492586 h 5907136"/>
              <a:gd name="connsiteX1631" fmla="*/ 10391871 w 12078891"/>
              <a:gd name="connsiteY1631" fmla="*/ 1483423 h 5907136"/>
              <a:gd name="connsiteX1632" fmla="*/ 10401034 w 12078891"/>
              <a:gd name="connsiteY1632" fmla="*/ 1474260 h 5907136"/>
              <a:gd name="connsiteX1633" fmla="*/ 2631798 w 12078891"/>
              <a:gd name="connsiteY1633" fmla="*/ 1469172 h 5907136"/>
              <a:gd name="connsiteX1634" fmla="*/ 2637906 w 12078891"/>
              <a:gd name="connsiteY1634" fmla="*/ 1475281 h 5907136"/>
              <a:gd name="connsiteX1635" fmla="*/ 2631798 w 12078891"/>
              <a:gd name="connsiteY1635" fmla="*/ 1481390 h 5907136"/>
              <a:gd name="connsiteX1636" fmla="*/ 2625688 w 12078891"/>
              <a:gd name="connsiteY1636" fmla="*/ 1475281 h 5907136"/>
              <a:gd name="connsiteX1637" fmla="*/ 2631798 w 12078891"/>
              <a:gd name="connsiteY1637" fmla="*/ 1469172 h 5907136"/>
              <a:gd name="connsiteX1638" fmla="*/ 8095000 w 12078891"/>
              <a:gd name="connsiteY1638" fmla="*/ 1469170 h 5907136"/>
              <a:gd name="connsiteX1639" fmla="*/ 8107217 w 12078891"/>
              <a:gd name="connsiteY1639" fmla="*/ 1481388 h 5907136"/>
              <a:gd name="connsiteX1640" fmla="*/ 8095000 w 12078891"/>
              <a:gd name="connsiteY1640" fmla="*/ 1493605 h 5907136"/>
              <a:gd name="connsiteX1641" fmla="*/ 8082783 w 12078891"/>
              <a:gd name="connsiteY1641" fmla="*/ 1481388 h 5907136"/>
              <a:gd name="connsiteX1642" fmla="*/ 8095000 w 12078891"/>
              <a:gd name="connsiteY1642" fmla="*/ 1469170 h 5907136"/>
              <a:gd name="connsiteX1643" fmla="*/ 3408677 w 12078891"/>
              <a:gd name="connsiteY1643" fmla="*/ 1462072 h 5907136"/>
              <a:gd name="connsiteX1644" fmla="*/ 3413767 w 12078891"/>
              <a:gd name="connsiteY1644" fmla="*/ 1467163 h 5907136"/>
              <a:gd name="connsiteX1645" fmla="*/ 3408677 w 12078891"/>
              <a:gd name="connsiteY1645" fmla="*/ 1472253 h 5907136"/>
              <a:gd name="connsiteX1646" fmla="*/ 3403585 w 12078891"/>
              <a:gd name="connsiteY1646" fmla="*/ 1467163 h 5907136"/>
              <a:gd name="connsiteX1647" fmla="*/ 3408677 w 12078891"/>
              <a:gd name="connsiteY1647" fmla="*/ 1462072 h 5907136"/>
              <a:gd name="connsiteX1648" fmla="*/ 3686616 w 12078891"/>
              <a:gd name="connsiteY1648" fmla="*/ 1449860 h 5907136"/>
              <a:gd name="connsiteX1649" fmla="*/ 3690689 w 12078891"/>
              <a:gd name="connsiteY1649" fmla="*/ 1453933 h 5907136"/>
              <a:gd name="connsiteX1650" fmla="*/ 3686616 w 12078891"/>
              <a:gd name="connsiteY1650" fmla="*/ 1458006 h 5907136"/>
              <a:gd name="connsiteX1651" fmla="*/ 3682544 w 12078891"/>
              <a:gd name="connsiteY1651" fmla="*/ 1453933 h 5907136"/>
              <a:gd name="connsiteX1652" fmla="*/ 3686616 w 12078891"/>
              <a:gd name="connsiteY1652" fmla="*/ 1449860 h 5907136"/>
              <a:gd name="connsiteX1653" fmla="*/ 8790374 w 12078891"/>
              <a:gd name="connsiteY1653" fmla="*/ 1447825 h 5907136"/>
              <a:gd name="connsiteX1654" fmla="*/ 8795464 w 12078891"/>
              <a:gd name="connsiteY1654" fmla="*/ 1452917 h 5907136"/>
              <a:gd name="connsiteX1655" fmla="*/ 8790374 w 12078891"/>
              <a:gd name="connsiteY1655" fmla="*/ 1458007 h 5907136"/>
              <a:gd name="connsiteX1656" fmla="*/ 8785283 w 12078891"/>
              <a:gd name="connsiteY1656" fmla="*/ 1452917 h 5907136"/>
              <a:gd name="connsiteX1657" fmla="*/ 8790374 w 12078891"/>
              <a:gd name="connsiteY1657" fmla="*/ 1447825 h 5907136"/>
              <a:gd name="connsiteX1658" fmla="*/ 10691198 w 12078891"/>
              <a:gd name="connsiteY1658" fmla="*/ 1418293 h 5907136"/>
              <a:gd name="connsiteX1659" fmla="*/ 10696288 w 12078891"/>
              <a:gd name="connsiteY1659" fmla="*/ 1423383 h 5907136"/>
              <a:gd name="connsiteX1660" fmla="*/ 10691198 w 12078891"/>
              <a:gd name="connsiteY1660" fmla="*/ 1428476 h 5907136"/>
              <a:gd name="connsiteX1661" fmla="*/ 10686107 w 12078891"/>
              <a:gd name="connsiteY1661" fmla="*/ 1423383 h 5907136"/>
              <a:gd name="connsiteX1662" fmla="*/ 10691198 w 12078891"/>
              <a:gd name="connsiteY1662" fmla="*/ 1418293 h 5907136"/>
              <a:gd name="connsiteX1663" fmla="*/ 3349636 w 12078891"/>
              <a:gd name="connsiteY1663" fmla="*/ 1409134 h 5907136"/>
              <a:gd name="connsiteX1664" fmla="*/ 3358800 w 12078891"/>
              <a:gd name="connsiteY1664" fmla="*/ 1418293 h 5907136"/>
              <a:gd name="connsiteX1665" fmla="*/ 3349636 w 12078891"/>
              <a:gd name="connsiteY1665" fmla="*/ 1427460 h 5907136"/>
              <a:gd name="connsiteX1666" fmla="*/ 3340474 w 12078891"/>
              <a:gd name="connsiteY1666" fmla="*/ 1418293 h 5907136"/>
              <a:gd name="connsiteX1667" fmla="*/ 3349636 w 12078891"/>
              <a:gd name="connsiteY1667" fmla="*/ 1409134 h 5907136"/>
              <a:gd name="connsiteX1668" fmla="*/ 4588610 w 12078891"/>
              <a:gd name="connsiteY1668" fmla="*/ 1397903 h 5907136"/>
              <a:gd name="connsiteX1669" fmla="*/ 4596755 w 12078891"/>
              <a:gd name="connsiteY1669" fmla="*/ 1406048 h 5907136"/>
              <a:gd name="connsiteX1670" fmla="*/ 4588610 w 12078891"/>
              <a:gd name="connsiteY1670" fmla="*/ 1414193 h 5907136"/>
              <a:gd name="connsiteX1671" fmla="*/ 4580466 w 12078891"/>
              <a:gd name="connsiteY1671" fmla="*/ 1406048 h 5907136"/>
              <a:gd name="connsiteX1672" fmla="*/ 4588610 w 12078891"/>
              <a:gd name="connsiteY1672" fmla="*/ 1397903 h 5907136"/>
              <a:gd name="connsiteX1673" fmla="*/ 1814297 w 12078891"/>
              <a:gd name="connsiteY1673" fmla="*/ 1390807 h 5907136"/>
              <a:gd name="connsiteX1674" fmla="*/ 1835677 w 12078891"/>
              <a:gd name="connsiteY1674" fmla="*/ 1412190 h 5907136"/>
              <a:gd name="connsiteX1675" fmla="*/ 1814297 w 12078891"/>
              <a:gd name="connsiteY1675" fmla="*/ 1433570 h 5907136"/>
              <a:gd name="connsiteX1676" fmla="*/ 1792917 w 12078891"/>
              <a:gd name="connsiteY1676" fmla="*/ 1412190 h 5907136"/>
              <a:gd name="connsiteX1677" fmla="*/ 1814297 w 12078891"/>
              <a:gd name="connsiteY1677" fmla="*/ 1390807 h 5907136"/>
              <a:gd name="connsiteX1678" fmla="*/ 9676136 w 12078891"/>
              <a:gd name="connsiteY1678" fmla="*/ 1389757 h 5907136"/>
              <a:gd name="connsiteX1679" fmla="*/ 9679190 w 12078891"/>
              <a:gd name="connsiteY1679" fmla="*/ 1392811 h 5907136"/>
              <a:gd name="connsiteX1680" fmla="*/ 9676136 w 12078891"/>
              <a:gd name="connsiteY1680" fmla="*/ 1395866 h 5907136"/>
              <a:gd name="connsiteX1681" fmla="*/ 9673081 w 12078891"/>
              <a:gd name="connsiteY1681" fmla="*/ 1392811 h 5907136"/>
              <a:gd name="connsiteX1682" fmla="*/ 9676136 w 12078891"/>
              <a:gd name="connsiteY1682" fmla="*/ 1389757 h 5907136"/>
              <a:gd name="connsiteX1683" fmla="*/ 12015767 w 12078891"/>
              <a:gd name="connsiteY1683" fmla="*/ 1375502 h 5907136"/>
              <a:gd name="connsiteX1684" fmla="*/ 12018821 w 12078891"/>
              <a:gd name="connsiteY1684" fmla="*/ 1378556 h 5907136"/>
              <a:gd name="connsiteX1685" fmla="*/ 12015767 w 12078891"/>
              <a:gd name="connsiteY1685" fmla="*/ 1381611 h 5907136"/>
              <a:gd name="connsiteX1686" fmla="*/ 12012713 w 12078891"/>
              <a:gd name="connsiteY1686" fmla="*/ 1378556 h 5907136"/>
              <a:gd name="connsiteX1687" fmla="*/ 12015767 w 12078891"/>
              <a:gd name="connsiteY1687" fmla="*/ 1375502 h 5907136"/>
              <a:gd name="connsiteX1688" fmla="*/ 9431787 w 12078891"/>
              <a:gd name="connsiteY1688" fmla="*/ 1368376 h 5907136"/>
              <a:gd name="connsiteX1689" fmla="*/ 9437896 w 12078891"/>
              <a:gd name="connsiteY1689" fmla="*/ 1373467 h 5907136"/>
              <a:gd name="connsiteX1690" fmla="*/ 9431787 w 12078891"/>
              <a:gd name="connsiteY1690" fmla="*/ 1379575 h 5907136"/>
              <a:gd name="connsiteX1691" fmla="*/ 9425678 w 12078891"/>
              <a:gd name="connsiteY1691" fmla="*/ 1373467 h 5907136"/>
              <a:gd name="connsiteX1692" fmla="*/ 9431787 w 12078891"/>
              <a:gd name="connsiteY1692" fmla="*/ 1368376 h 5907136"/>
              <a:gd name="connsiteX1693" fmla="*/ 7596123 w 12078891"/>
              <a:gd name="connsiteY1693" fmla="*/ 1359243 h 5907136"/>
              <a:gd name="connsiteX1694" fmla="*/ 7604268 w 12078891"/>
              <a:gd name="connsiteY1694" fmla="*/ 1367389 h 5907136"/>
              <a:gd name="connsiteX1695" fmla="*/ 7596123 w 12078891"/>
              <a:gd name="connsiteY1695" fmla="*/ 1374515 h 5907136"/>
              <a:gd name="connsiteX1696" fmla="*/ 7587978 w 12078891"/>
              <a:gd name="connsiteY1696" fmla="*/ 1367389 h 5907136"/>
              <a:gd name="connsiteX1697" fmla="*/ 7596123 w 12078891"/>
              <a:gd name="connsiteY1697" fmla="*/ 1359243 h 5907136"/>
              <a:gd name="connsiteX1698" fmla="*/ 5364445 w 12078891"/>
              <a:gd name="connsiteY1698" fmla="*/ 1346011 h 5907136"/>
              <a:gd name="connsiteX1699" fmla="*/ 5381754 w 12078891"/>
              <a:gd name="connsiteY1699" fmla="*/ 1363320 h 5907136"/>
              <a:gd name="connsiteX1700" fmla="*/ 5364445 w 12078891"/>
              <a:gd name="connsiteY1700" fmla="*/ 1380628 h 5907136"/>
              <a:gd name="connsiteX1701" fmla="*/ 5347139 w 12078891"/>
              <a:gd name="connsiteY1701" fmla="*/ 1363320 h 5907136"/>
              <a:gd name="connsiteX1702" fmla="*/ 5364445 w 12078891"/>
              <a:gd name="connsiteY1702" fmla="*/ 1346011 h 5907136"/>
              <a:gd name="connsiteX1703" fmla="*/ 12059547 w 12078891"/>
              <a:gd name="connsiteY1703" fmla="*/ 1314439 h 5907136"/>
              <a:gd name="connsiteX1704" fmla="*/ 12064637 w 12078891"/>
              <a:gd name="connsiteY1704" fmla="*/ 1319529 h 5907136"/>
              <a:gd name="connsiteX1705" fmla="*/ 12059547 w 12078891"/>
              <a:gd name="connsiteY1705" fmla="*/ 1324620 h 5907136"/>
              <a:gd name="connsiteX1706" fmla="*/ 12054456 w 12078891"/>
              <a:gd name="connsiteY1706" fmla="*/ 1319529 h 5907136"/>
              <a:gd name="connsiteX1707" fmla="*/ 12059547 w 12078891"/>
              <a:gd name="connsiteY1707" fmla="*/ 1314439 h 5907136"/>
              <a:gd name="connsiteX1708" fmla="*/ 11131025 w 12078891"/>
              <a:gd name="connsiteY1708" fmla="*/ 1300174 h 5907136"/>
              <a:gd name="connsiteX1709" fmla="*/ 11149350 w 12078891"/>
              <a:gd name="connsiteY1709" fmla="*/ 1318500 h 5907136"/>
              <a:gd name="connsiteX1710" fmla="*/ 11131025 w 12078891"/>
              <a:gd name="connsiteY1710" fmla="*/ 1336827 h 5907136"/>
              <a:gd name="connsiteX1711" fmla="*/ 11112698 w 12078891"/>
              <a:gd name="connsiteY1711" fmla="*/ 1318500 h 5907136"/>
              <a:gd name="connsiteX1712" fmla="*/ 11131025 w 12078891"/>
              <a:gd name="connsiteY1712" fmla="*/ 1300174 h 5907136"/>
              <a:gd name="connsiteX1713" fmla="*/ 8098055 w 12078891"/>
              <a:gd name="connsiteY1713" fmla="*/ 1297139 h 5907136"/>
              <a:gd name="connsiteX1714" fmla="*/ 8133689 w 12078891"/>
              <a:gd name="connsiteY1714" fmla="*/ 1332775 h 5907136"/>
              <a:gd name="connsiteX1715" fmla="*/ 8098055 w 12078891"/>
              <a:gd name="connsiteY1715" fmla="*/ 1368410 h 5907136"/>
              <a:gd name="connsiteX1716" fmla="*/ 8062421 w 12078891"/>
              <a:gd name="connsiteY1716" fmla="*/ 1332775 h 5907136"/>
              <a:gd name="connsiteX1717" fmla="*/ 8098055 w 12078891"/>
              <a:gd name="connsiteY1717" fmla="*/ 1297139 h 5907136"/>
              <a:gd name="connsiteX1718" fmla="*/ 5691230 w 12078891"/>
              <a:gd name="connsiteY1718" fmla="*/ 1264529 h 5907136"/>
              <a:gd name="connsiteX1719" fmla="*/ 5701411 w 12078891"/>
              <a:gd name="connsiteY1719" fmla="*/ 1274710 h 5907136"/>
              <a:gd name="connsiteX1720" fmla="*/ 5691230 w 12078891"/>
              <a:gd name="connsiteY1720" fmla="*/ 1284890 h 5907136"/>
              <a:gd name="connsiteX1721" fmla="*/ 5681049 w 12078891"/>
              <a:gd name="connsiteY1721" fmla="*/ 1274710 h 5907136"/>
              <a:gd name="connsiteX1722" fmla="*/ 5691230 w 12078891"/>
              <a:gd name="connsiteY1722" fmla="*/ 1264529 h 5907136"/>
              <a:gd name="connsiteX1723" fmla="*/ 10805227 w 12078891"/>
              <a:gd name="connsiteY1723" fmla="*/ 1263541 h 5907136"/>
              <a:gd name="connsiteX1724" fmla="*/ 10818462 w 12078891"/>
              <a:gd name="connsiteY1724" fmla="*/ 1276776 h 5907136"/>
              <a:gd name="connsiteX1725" fmla="*/ 10805227 w 12078891"/>
              <a:gd name="connsiteY1725" fmla="*/ 1290011 h 5907136"/>
              <a:gd name="connsiteX1726" fmla="*/ 10791991 w 12078891"/>
              <a:gd name="connsiteY1726" fmla="*/ 1276776 h 5907136"/>
              <a:gd name="connsiteX1727" fmla="*/ 10805227 w 12078891"/>
              <a:gd name="connsiteY1727" fmla="*/ 1263541 h 5907136"/>
              <a:gd name="connsiteX1728" fmla="*/ 298292 w 12078891"/>
              <a:gd name="connsiteY1728" fmla="*/ 1260468 h 5907136"/>
              <a:gd name="connsiteX1729" fmla="*/ 408248 w 12078891"/>
              <a:gd name="connsiteY1729" fmla="*/ 1369407 h 5907136"/>
              <a:gd name="connsiteX1730" fmla="*/ 298292 w 12078891"/>
              <a:gd name="connsiteY1730" fmla="*/ 1478349 h 5907136"/>
              <a:gd name="connsiteX1731" fmla="*/ 188336 w 12078891"/>
              <a:gd name="connsiteY1731" fmla="*/ 1369407 h 5907136"/>
              <a:gd name="connsiteX1732" fmla="*/ 298292 w 12078891"/>
              <a:gd name="connsiteY1732" fmla="*/ 1260468 h 5907136"/>
              <a:gd name="connsiteX1733" fmla="*/ 11437477 w 12078891"/>
              <a:gd name="connsiteY1733" fmla="*/ 1252334 h 5907136"/>
              <a:gd name="connsiteX1734" fmla="*/ 11459875 w 12078891"/>
              <a:gd name="connsiteY1734" fmla="*/ 1274732 h 5907136"/>
              <a:gd name="connsiteX1735" fmla="*/ 11437477 w 12078891"/>
              <a:gd name="connsiteY1735" fmla="*/ 1297131 h 5907136"/>
              <a:gd name="connsiteX1736" fmla="*/ 11415078 w 12078891"/>
              <a:gd name="connsiteY1736" fmla="*/ 1274732 h 5907136"/>
              <a:gd name="connsiteX1737" fmla="*/ 11437477 w 12078891"/>
              <a:gd name="connsiteY1737" fmla="*/ 1252334 h 5907136"/>
              <a:gd name="connsiteX1738" fmla="*/ 3814846 w 12078891"/>
              <a:gd name="connsiteY1738" fmla="*/ 1200388 h 5907136"/>
              <a:gd name="connsiteX1739" fmla="*/ 3818919 w 12078891"/>
              <a:gd name="connsiteY1739" fmla="*/ 1204460 h 5907136"/>
              <a:gd name="connsiteX1740" fmla="*/ 3814846 w 12078891"/>
              <a:gd name="connsiteY1740" fmla="*/ 1208533 h 5907136"/>
              <a:gd name="connsiteX1741" fmla="*/ 3810773 w 12078891"/>
              <a:gd name="connsiteY1741" fmla="*/ 1204460 h 5907136"/>
              <a:gd name="connsiteX1742" fmla="*/ 3814846 w 12078891"/>
              <a:gd name="connsiteY1742" fmla="*/ 1200388 h 5907136"/>
              <a:gd name="connsiteX1743" fmla="*/ 9736204 w 12078891"/>
              <a:gd name="connsiteY1743" fmla="*/ 1192272 h 5907136"/>
              <a:gd name="connsiteX1744" fmla="*/ 9771838 w 12078891"/>
              <a:gd name="connsiteY1744" fmla="*/ 1227907 h 5907136"/>
              <a:gd name="connsiteX1745" fmla="*/ 9736204 w 12078891"/>
              <a:gd name="connsiteY1745" fmla="*/ 1263541 h 5907136"/>
              <a:gd name="connsiteX1746" fmla="*/ 9699552 w 12078891"/>
              <a:gd name="connsiteY1746" fmla="*/ 1227907 h 5907136"/>
              <a:gd name="connsiteX1747" fmla="*/ 9736204 w 12078891"/>
              <a:gd name="connsiteY1747" fmla="*/ 1192272 h 5907136"/>
              <a:gd name="connsiteX1748" fmla="*/ 10679998 w 12078891"/>
              <a:gd name="connsiteY1748" fmla="*/ 1188190 h 5907136"/>
              <a:gd name="connsiteX1749" fmla="*/ 10687125 w 12078891"/>
              <a:gd name="connsiteY1749" fmla="*/ 1195319 h 5907136"/>
              <a:gd name="connsiteX1750" fmla="*/ 10679998 w 12078891"/>
              <a:gd name="connsiteY1750" fmla="*/ 1202445 h 5907136"/>
              <a:gd name="connsiteX1751" fmla="*/ 10672872 w 12078891"/>
              <a:gd name="connsiteY1751" fmla="*/ 1195319 h 5907136"/>
              <a:gd name="connsiteX1752" fmla="*/ 10679998 w 12078891"/>
              <a:gd name="connsiteY1752" fmla="*/ 1188190 h 5907136"/>
              <a:gd name="connsiteX1753" fmla="*/ 1609646 w 12078891"/>
              <a:gd name="connsiteY1753" fmla="*/ 1183104 h 5907136"/>
              <a:gd name="connsiteX1754" fmla="*/ 1614735 w 12078891"/>
              <a:gd name="connsiteY1754" fmla="*/ 1188193 h 5907136"/>
              <a:gd name="connsiteX1755" fmla="*/ 1609646 w 12078891"/>
              <a:gd name="connsiteY1755" fmla="*/ 1193283 h 5907136"/>
              <a:gd name="connsiteX1756" fmla="*/ 1604554 w 12078891"/>
              <a:gd name="connsiteY1756" fmla="*/ 1188193 h 5907136"/>
              <a:gd name="connsiteX1757" fmla="*/ 1609646 w 12078891"/>
              <a:gd name="connsiteY1757" fmla="*/ 1183104 h 5907136"/>
              <a:gd name="connsiteX1758" fmla="*/ 8997051 w 12078891"/>
              <a:gd name="connsiteY1758" fmla="*/ 1183079 h 5907136"/>
              <a:gd name="connsiteX1759" fmla="*/ 9006214 w 12078891"/>
              <a:gd name="connsiteY1759" fmla="*/ 1192241 h 5907136"/>
              <a:gd name="connsiteX1760" fmla="*/ 8997051 w 12078891"/>
              <a:gd name="connsiteY1760" fmla="*/ 1201404 h 5907136"/>
              <a:gd name="connsiteX1761" fmla="*/ 8987888 w 12078891"/>
              <a:gd name="connsiteY1761" fmla="*/ 1192241 h 5907136"/>
              <a:gd name="connsiteX1762" fmla="*/ 8997051 w 12078891"/>
              <a:gd name="connsiteY1762" fmla="*/ 1183079 h 5907136"/>
              <a:gd name="connsiteX1763" fmla="*/ 2764214 w 12078891"/>
              <a:gd name="connsiteY1763" fmla="*/ 1173943 h 5907136"/>
              <a:gd name="connsiteX1764" fmla="*/ 2772359 w 12078891"/>
              <a:gd name="connsiteY1764" fmla="*/ 1182089 h 5907136"/>
              <a:gd name="connsiteX1765" fmla="*/ 2764214 w 12078891"/>
              <a:gd name="connsiteY1765" fmla="*/ 1190233 h 5907136"/>
              <a:gd name="connsiteX1766" fmla="*/ 2756067 w 12078891"/>
              <a:gd name="connsiteY1766" fmla="*/ 1182089 h 5907136"/>
              <a:gd name="connsiteX1767" fmla="*/ 2764214 w 12078891"/>
              <a:gd name="connsiteY1767" fmla="*/ 1173943 h 5907136"/>
              <a:gd name="connsiteX1768" fmla="*/ 2648148 w 12078891"/>
              <a:gd name="connsiteY1768" fmla="*/ 1159690 h 5907136"/>
              <a:gd name="connsiteX1769" fmla="*/ 2656293 w 12078891"/>
              <a:gd name="connsiteY1769" fmla="*/ 1167833 h 5907136"/>
              <a:gd name="connsiteX1770" fmla="*/ 2648148 w 12078891"/>
              <a:gd name="connsiteY1770" fmla="*/ 1175980 h 5907136"/>
              <a:gd name="connsiteX1771" fmla="*/ 2640003 w 12078891"/>
              <a:gd name="connsiteY1771" fmla="*/ 1167833 h 5907136"/>
              <a:gd name="connsiteX1772" fmla="*/ 2648148 w 12078891"/>
              <a:gd name="connsiteY1772" fmla="*/ 1159690 h 5907136"/>
              <a:gd name="connsiteX1773" fmla="*/ 4093873 w 12078891"/>
              <a:gd name="connsiteY1773" fmla="*/ 1127106 h 5907136"/>
              <a:gd name="connsiteX1774" fmla="*/ 4107107 w 12078891"/>
              <a:gd name="connsiteY1774" fmla="*/ 1140346 h 5907136"/>
              <a:gd name="connsiteX1775" fmla="*/ 4093873 w 12078891"/>
              <a:gd name="connsiteY1775" fmla="*/ 1153581 h 5907136"/>
              <a:gd name="connsiteX1776" fmla="*/ 4080636 w 12078891"/>
              <a:gd name="connsiteY1776" fmla="*/ 1140346 h 5907136"/>
              <a:gd name="connsiteX1777" fmla="*/ 4093873 w 12078891"/>
              <a:gd name="connsiteY1777" fmla="*/ 1127106 h 5907136"/>
              <a:gd name="connsiteX1778" fmla="*/ 4586598 w 12078891"/>
              <a:gd name="connsiteY1778" fmla="*/ 1109799 h 5907136"/>
              <a:gd name="connsiteX1779" fmla="*/ 4590671 w 12078891"/>
              <a:gd name="connsiteY1779" fmla="*/ 1113871 h 5907136"/>
              <a:gd name="connsiteX1780" fmla="*/ 4586598 w 12078891"/>
              <a:gd name="connsiteY1780" fmla="*/ 1117944 h 5907136"/>
              <a:gd name="connsiteX1781" fmla="*/ 4582523 w 12078891"/>
              <a:gd name="connsiteY1781" fmla="*/ 1113871 h 5907136"/>
              <a:gd name="connsiteX1782" fmla="*/ 4586598 w 12078891"/>
              <a:gd name="connsiteY1782" fmla="*/ 1109799 h 5907136"/>
              <a:gd name="connsiteX1783" fmla="*/ 7513655 w 12078891"/>
              <a:gd name="connsiteY1783" fmla="*/ 1097557 h 5907136"/>
              <a:gd name="connsiteX1784" fmla="*/ 7515692 w 12078891"/>
              <a:gd name="connsiteY1784" fmla="*/ 1099593 h 5907136"/>
              <a:gd name="connsiteX1785" fmla="*/ 7513655 w 12078891"/>
              <a:gd name="connsiteY1785" fmla="*/ 1101630 h 5907136"/>
              <a:gd name="connsiteX1786" fmla="*/ 7511619 w 12078891"/>
              <a:gd name="connsiteY1786" fmla="*/ 1099593 h 5907136"/>
              <a:gd name="connsiteX1787" fmla="*/ 7513655 w 12078891"/>
              <a:gd name="connsiteY1787" fmla="*/ 1097557 h 5907136"/>
              <a:gd name="connsiteX1788" fmla="*/ 3753810 w 12078891"/>
              <a:gd name="connsiteY1788" fmla="*/ 1095550 h 5907136"/>
              <a:gd name="connsiteX1789" fmla="*/ 3776207 w 12078891"/>
              <a:gd name="connsiteY1789" fmla="*/ 1117946 h 5907136"/>
              <a:gd name="connsiteX1790" fmla="*/ 3753810 w 12078891"/>
              <a:gd name="connsiteY1790" fmla="*/ 1140347 h 5907136"/>
              <a:gd name="connsiteX1791" fmla="*/ 3731412 w 12078891"/>
              <a:gd name="connsiteY1791" fmla="*/ 1117946 h 5907136"/>
              <a:gd name="connsiteX1792" fmla="*/ 3753810 w 12078891"/>
              <a:gd name="connsiteY1792" fmla="*/ 1095550 h 5907136"/>
              <a:gd name="connsiteX1793" fmla="*/ 4764761 w 12078891"/>
              <a:gd name="connsiteY1793" fmla="*/ 1095542 h 5907136"/>
              <a:gd name="connsiteX1794" fmla="*/ 4774946 w 12078891"/>
              <a:gd name="connsiteY1794" fmla="*/ 1105725 h 5907136"/>
              <a:gd name="connsiteX1795" fmla="*/ 4764761 w 12078891"/>
              <a:gd name="connsiteY1795" fmla="*/ 1115903 h 5907136"/>
              <a:gd name="connsiteX1796" fmla="*/ 4754580 w 12078891"/>
              <a:gd name="connsiteY1796" fmla="*/ 1105725 h 5907136"/>
              <a:gd name="connsiteX1797" fmla="*/ 4764761 w 12078891"/>
              <a:gd name="connsiteY1797" fmla="*/ 1095542 h 5907136"/>
              <a:gd name="connsiteX1798" fmla="*/ 10431577 w 12078891"/>
              <a:gd name="connsiteY1798" fmla="*/ 1092497 h 5907136"/>
              <a:gd name="connsiteX1799" fmla="*/ 10452957 w 12078891"/>
              <a:gd name="connsiteY1799" fmla="*/ 1113876 h 5907136"/>
              <a:gd name="connsiteX1800" fmla="*/ 10431577 w 12078891"/>
              <a:gd name="connsiteY1800" fmla="*/ 1135254 h 5907136"/>
              <a:gd name="connsiteX1801" fmla="*/ 10410197 w 12078891"/>
              <a:gd name="connsiteY1801" fmla="*/ 1113876 h 5907136"/>
              <a:gd name="connsiteX1802" fmla="*/ 10431577 w 12078891"/>
              <a:gd name="connsiteY1802" fmla="*/ 1092497 h 5907136"/>
              <a:gd name="connsiteX1803" fmla="*/ 9323867 w 12078891"/>
              <a:gd name="connsiteY1803" fmla="*/ 1089437 h 5907136"/>
              <a:gd name="connsiteX1804" fmla="*/ 9336084 w 12078891"/>
              <a:gd name="connsiteY1804" fmla="*/ 1101655 h 5907136"/>
              <a:gd name="connsiteX1805" fmla="*/ 9323867 w 12078891"/>
              <a:gd name="connsiteY1805" fmla="*/ 1113872 h 5907136"/>
              <a:gd name="connsiteX1806" fmla="*/ 9311649 w 12078891"/>
              <a:gd name="connsiteY1806" fmla="*/ 1101655 h 5907136"/>
              <a:gd name="connsiteX1807" fmla="*/ 9323867 w 12078891"/>
              <a:gd name="connsiteY1807" fmla="*/ 1089437 h 5907136"/>
              <a:gd name="connsiteX1808" fmla="*/ 10601604 w 12078891"/>
              <a:gd name="connsiteY1808" fmla="*/ 1085369 h 5907136"/>
              <a:gd name="connsiteX1809" fmla="*/ 10627057 w 12078891"/>
              <a:gd name="connsiteY1809" fmla="*/ 1109804 h 5907136"/>
              <a:gd name="connsiteX1810" fmla="*/ 10601604 w 12078891"/>
              <a:gd name="connsiteY1810" fmla="*/ 1134235 h 5907136"/>
              <a:gd name="connsiteX1811" fmla="*/ 10577169 w 12078891"/>
              <a:gd name="connsiteY1811" fmla="*/ 1109804 h 5907136"/>
              <a:gd name="connsiteX1812" fmla="*/ 10601604 w 12078891"/>
              <a:gd name="connsiteY1812" fmla="*/ 1085369 h 5907136"/>
              <a:gd name="connsiteX1813" fmla="*/ 2304983 w 12078891"/>
              <a:gd name="connsiteY1813" fmla="*/ 1076179 h 5907136"/>
              <a:gd name="connsiteX1814" fmla="*/ 2319236 w 12078891"/>
              <a:gd name="connsiteY1814" fmla="*/ 1090433 h 5907136"/>
              <a:gd name="connsiteX1815" fmla="*/ 2304983 w 12078891"/>
              <a:gd name="connsiteY1815" fmla="*/ 1104686 h 5907136"/>
              <a:gd name="connsiteX1816" fmla="*/ 2290730 w 12078891"/>
              <a:gd name="connsiteY1816" fmla="*/ 1090433 h 5907136"/>
              <a:gd name="connsiteX1817" fmla="*/ 2304983 w 12078891"/>
              <a:gd name="connsiteY1817" fmla="*/ 1076179 h 5907136"/>
              <a:gd name="connsiteX1818" fmla="*/ 6644184 w 12078891"/>
              <a:gd name="connsiteY1818" fmla="*/ 1061950 h 5907136"/>
              <a:gd name="connsiteX1819" fmla="*/ 6662511 w 12078891"/>
              <a:gd name="connsiteY1819" fmla="*/ 1080276 h 5907136"/>
              <a:gd name="connsiteX1820" fmla="*/ 6644184 w 12078891"/>
              <a:gd name="connsiteY1820" fmla="*/ 1098602 h 5907136"/>
              <a:gd name="connsiteX1821" fmla="*/ 6625858 w 12078891"/>
              <a:gd name="connsiteY1821" fmla="*/ 1080276 h 5907136"/>
              <a:gd name="connsiteX1822" fmla="*/ 6644184 w 12078891"/>
              <a:gd name="connsiteY1822" fmla="*/ 1061950 h 5907136"/>
              <a:gd name="connsiteX1823" fmla="*/ 5034577 w 12078891"/>
              <a:gd name="connsiteY1823" fmla="*/ 1060935 h 5907136"/>
              <a:gd name="connsiteX1824" fmla="*/ 5050867 w 12078891"/>
              <a:gd name="connsiteY1824" fmla="*/ 1077224 h 5907136"/>
              <a:gd name="connsiteX1825" fmla="*/ 5034577 w 12078891"/>
              <a:gd name="connsiteY1825" fmla="*/ 1093513 h 5907136"/>
              <a:gd name="connsiteX1826" fmla="*/ 5018293 w 12078891"/>
              <a:gd name="connsiteY1826" fmla="*/ 1077224 h 5907136"/>
              <a:gd name="connsiteX1827" fmla="*/ 5034577 w 12078891"/>
              <a:gd name="connsiteY1827" fmla="*/ 1060935 h 5907136"/>
              <a:gd name="connsiteX1828" fmla="*/ 4292388 w 12078891"/>
              <a:gd name="connsiteY1828" fmla="*/ 1051765 h 5907136"/>
              <a:gd name="connsiteX1829" fmla="*/ 4302574 w 12078891"/>
              <a:gd name="connsiteY1829" fmla="*/ 1061946 h 5907136"/>
              <a:gd name="connsiteX1830" fmla="*/ 4292388 w 12078891"/>
              <a:gd name="connsiteY1830" fmla="*/ 1072127 h 5907136"/>
              <a:gd name="connsiteX1831" fmla="*/ 4282213 w 12078891"/>
              <a:gd name="connsiteY1831" fmla="*/ 1061946 h 5907136"/>
              <a:gd name="connsiteX1832" fmla="*/ 4292388 w 12078891"/>
              <a:gd name="connsiteY1832" fmla="*/ 1051765 h 5907136"/>
              <a:gd name="connsiteX1833" fmla="*/ 7710152 w 12078891"/>
              <a:gd name="connsiteY1833" fmla="*/ 1027306 h 5907136"/>
              <a:gd name="connsiteX1834" fmla="*/ 7719315 w 12078891"/>
              <a:gd name="connsiteY1834" fmla="*/ 1036469 h 5907136"/>
              <a:gd name="connsiteX1835" fmla="*/ 7710152 w 12078891"/>
              <a:gd name="connsiteY1835" fmla="*/ 1045633 h 5907136"/>
              <a:gd name="connsiteX1836" fmla="*/ 7700989 w 12078891"/>
              <a:gd name="connsiteY1836" fmla="*/ 1036469 h 5907136"/>
              <a:gd name="connsiteX1837" fmla="*/ 7710152 w 12078891"/>
              <a:gd name="connsiteY1837" fmla="*/ 1027306 h 5907136"/>
              <a:gd name="connsiteX1838" fmla="*/ 1374422 w 12078891"/>
              <a:gd name="connsiteY1838" fmla="*/ 1019163 h 5907136"/>
              <a:gd name="connsiteX1839" fmla="*/ 1379512 w 12078891"/>
              <a:gd name="connsiteY1839" fmla="*/ 1024254 h 5907136"/>
              <a:gd name="connsiteX1840" fmla="*/ 1374422 w 12078891"/>
              <a:gd name="connsiteY1840" fmla="*/ 1029344 h 5907136"/>
              <a:gd name="connsiteX1841" fmla="*/ 1369331 w 12078891"/>
              <a:gd name="connsiteY1841" fmla="*/ 1024254 h 5907136"/>
              <a:gd name="connsiteX1842" fmla="*/ 1374422 w 12078891"/>
              <a:gd name="connsiteY1842" fmla="*/ 1019163 h 5907136"/>
              <a:gd name="connsiteX1843" fmla="*/ 1313392 w 12078891"/>
              <a:gd name="connsiteY1843" fmla="*/ 992716 h 5907136"/>
              <a:gd name="connsiteX1844" fmla="*/ 1335789 w 12078891"/>
              <a:gd name="connsiteY1844" fmla="*/ 1015116 h 5907136"/>
              <a:gd name="connsiteX1845" fmla="*/ 1313392 w 12078891"/>
              <a:gd name="connsiteY1845" fmla="*/ 1037514 h 5907136"/>
              <a:gd name="connsiteX1846" fmla="*/ 1290993 w 12078891"/>
              <a:gd name="connsiteY1846" fmla="*/ 1015116 h 5907136"/>
              <a:gd name="connsiteX1847" fmla="*/ 1313392 w 12078891"/>
              <a:gd name="connsiteY1847" fmla="*/ 992716 h 5907136"/>
              <a:gd name="connsiteX1848" fmla="*/ 5232076 w 12078891"/>
              <a:gd name="connsiteY1848" fmla="*/ 980492 h 5907136"/>
              <a:gd name="connsiteX1849" fmla="*/ 5241226 w 12078891"/>
              <a:gd name="connsiteY1849" fmla="*/ 989655 h 5907136"/>
              <a:gd name="connsiteX1850" fmla="*/ 5232076 w 12078891"/>
              <a:gd name="connsiteY1850" fmla="*/ 998818 h 5907136"/>
              <a:gd name="connsiteX1851" fmla="*/ 5222909 w 12078891"/>
              <a:gd name="connsiteY1851" fmla="*/ 989655 h 5907136"/>
              <a:gd name="connsiteX1852" fmla="*/ 5232076 w 12078891"/>
              <a:gd name="connsiteY1852" fmla="*/ 980492 h 5907136"/>
              <a:gd name="connsiteX1853" fmla="*/ 7707098 w 12078891"/>
              <a:gd name="connsiteY1853" fmla="*/ 969283 h 5907136"/>
              <a:gd name="connsiteX1854" fmla="*/ 7729496 w 12078891"/>
              <a:gd name="connsiteY1854" fmla="*/ 991681 h 5907136"/>
              <a:gd name="connsiteX1855" fmla="*/ 7707098 w 12078891"/>
              <a:gd name="connsiteY1855" fmla="*/ 1014079 h 5907136"/>
              <a:gd name="connsiteX1856" fmla="*/ 7684699 w 12078891"/>
              <a:gd name="connsiteY1856" fmla="*/ 991681 h 5907136"/>
              <a:gd name="connsiteX1857" fmla="*/ 7707098 w 12078891"/>
              <a:gd name="connsiteY1857" fmla="*/ 969283 h 5907136"/>
              <a:gd name="connsiteX1858" fmla="*/ 2975991 w 12078891"/>
              <a:gd name="connsiteY1858" fmla="*/ 968282 h 5907136"/>
              <a:gd name="connsiteX1859" fmla="*/ 2990748 w 12078891"/>
              <a:gd name="connsiteY1859" fmla="*/ 973373 h 5907136"/>
              <a:gd name="connsiteX1860" fmla="*/ 2994348 w 12078891"/>
              <a:gd name="connsiteY1860" fmla="*/ 982533 h 5907136"/>
              <a:gd name="connsiteX1861" fmla="*/ 3001424 w 12078891"/>
              <a:gd name="connsiteY1861" fmla="*/ 979477 h 5907136"/>
              <a:gd name="connsiteX1862" fmla="*/ 3018736 w 12078891"/>
              <a:gd name="connsiteY1862" fmla="*/ 996786 h 5907136"/>
              <a:gd name="connsiteX1863" fmla="*/ 3001424 w 12078891"/>
              <a:gd name="connsiteY1863" fmla="*/ 1014093 h 5907136"/>
              <a:gd name="connsiteX1864" fmla="*/ 2988955 w 12078891"/>
              <a:gd name="connsiteY1864" fmla="*/ 1008875 h 5907136"/>
              <a:gd name="connsiteX1865" fmla="*/ 2986581 w 12078891"/>
              <a:gd name="connsiteY1865" fmla="*/ 1002939 h 5907136"/>
              <a:gd name="connsiteX1866" fmla="*/ 2975991 w 12078891"/>
              <a:gd name="connsiteY1866" fmla="*/ 1006971 h 5907136"/>
              <a:gd name="connsiteX1867" fmla="*/ 2955628 w 12078891"/>
              <a:gd name="connsiteY1867" fmla="*/ 987627 h 5907136"/>
              <a:gd name="connsiteX1868" fmla="*/ 2956229 w 12078891"/>
              <a:gd name="connsiteY1868" fmla="*/ 986235 h 5907136"/>
              <a:gd name="connsiteX1869" fmla="*/ 2954541 w 12078891"/>
              <a:gd name="connsiteY1869" fmla="*/ 984547 h 5907136"/>
              <a:gd name="connsiteX1870" fmla="*/ 2958789 w 12078891"/>
              <a:gd name="connsiteY1870" fmla="*/ 980299 h 5907136"/>
              <a:gd name="connsiteX1871" fmla="*/ 2961612 w 12078891"/>
              <a:gd name="connsiteY1871" fmla="*/ 973754 h 5907136"/>
              <a:gd name="connsiteX1872" fmla="*/ 2975991 w 12078891"/>
              <a:gd name="connsiteY1872" fmla="*/ 968282 h 5907136"/>
              <a:gd name="connsiteX1873" fmla="*/ 11050593 w 12078891"/>
              <a:gd name="connsiteY1873" fmla="*/ 929590 h 5907136"/>
              <a:gd name="connsiteX1874" fmla="*/ 11065865 w 12078891"/>
              <a:gd name="connsiteY1874" fmla="*/ 944862 h 5907136"/>
              <a:gd name="connsiteX1875" fmla="*/ 11050593 w 12078891"/>
              <a:gd name="connsiteY1875" fmla="*/ 960134 h 5907136"/>
              <a:gd name="connsiteX1876" fmla="*/ 11035321 w 12078891"/>
              <a:gd name="connsiteY1876" fmla="*/ 944862 h 5907136"/>
              <a:gd name="connsiteX1877" fmla="*/ 11050593 w 12078891"/>
              <a:gd name="connsiteY1877" fmla="*/ 929590 h 5907136"/>
              <a:gd name="connsiteX1878" fmla="*/ 8596932 w 12078891"/>
              <a:gd name="connsiteY1878" fmla="*/ 919404 h 5907136"/>
              <a:gd name="connsiteX1879" fmla="*/ 8614240 w 12078891"/>
              <a:gd name="connsiteY1879" fmla="*/ 936711 h 5907136"/>
              <a:gd name="connsiteX1880" fmla="*/ 8596932 w 12078891"/>
              <a:gd name="connsiteY1880" fmla="*/ 954021 h 5907136"/>
              <a:gd name="connsiteX1881" fmla="*/ 8579624 w 12078891"/>
              <a:gd name="connsiteY1881" fmla="*/ 936711 h 5907136"/>
              <a:gd name="connsiteX1882" fmla="*/ 8596932 w 12078891"/>
              <a:gd name="connsiteY1882" fmla="*/ 919404 h 5907136"/>
              <a:gd name="connsiteX1883" fmla="*/ 5332854 w 12078891"/>
              <a:gd name="connsiteY1883" fmla="*/ 906151 h 5907136"/>
              <a:gd name="connsiteX1884" fmla="*/ 5339980 w 12078891"/>
              <a:gd name="connsiteY1884" fmla="*/ 913278 h 5907136"/>
              <a:gd name="connsiteX1885" fmla="*/ 5332854 w 12078891"/>
              <a:gd name="connsiteY1885" fmla="*/ 920405 h 5907136"/>
              <a:gd name="connsiteX1886" fmla="*/ 5325727 w 12078891"/>
              <a:gd name="connsiteY1886" fmla="*/ 913278 h 5907136"/>
              <a:gd name="connsiteX1887" fmla="*/ 5332854 w 12078891"/>
              <a:gd name="connsiteY1887" fmla="*/ 906151 h 5907136"/>
              <a:gd name="connsiteX1888" fmla="*/ 4459325 w 12078891"/>
              <a:gd name="connsiteY1888" fmla="*/ 895988 h 5907136"/>
              <a:gd name="connsiteX1889" fmla="*/ 4470526 w 12078891"/>
              <a:gd name="connsiteY1889" fmla="*/ 907188 h 5907136"/>
              <a:gd name="connsiteX1890" fmla="*/ 4459325 w 12078891"/>
              <a:gd name="connsiteY1890" fmla="*/ 918387 h 5907136"/>
              <a:gd name="connsiteX1891" fmla="*/ 4448126 w 12078891"/>
              <a:gd name="connsiteY1891" fmla="*/ 907188 h 5907136"/>
              <a:gd name="connsiteX1892" fmla="*/ 4459325 w 12078891"/>
              <a:gd name="connsiteY1892" fmla="*/ 895988 h 5907136"/>
              <a:gd name="connsiteX1893" fmla="*/ 7826218 w 12078891"/>
              <a:gd name="connsiteY1893" fmla="*/ 856284 h 5907136"/>
              <a:gd name="connsiteX1894" fmla="*/ 7834363 w 12078891"/>
              <a:gd name="connsiteY1894" fmla="*/ 864429 h 5907136"/>
              <a:gd name="connsiteX1895" fmla="*/ 7826218 w 12078891"/>
              <a:gd name="connsiteY1895" fmla="*/ 872574 h 5907136"/>
              <a:gd name="connsiteX1896" fmla="*/ 7818073 w 12078891"/>
              <a:gd name="connsiteY1896" fmla="*/ 864429 h 5907136"/>
              <a:gd name="connsiteX1897" fmla="*/ 7826218 w 12078891"/>
              <a:gd name="connsiteY1897" fmla="*/ 856284 h 5907136"/>
              <a:gd name="connsiteX1898" fmla="*/ 4359551 w 12078891"/>
              <a:gd name="connsiteY1898" fmla="*/ 850180 h 5907136"/>
              <a:gd name="connsiteX1899" fmla="*/ 4392132 w 12078891"/>
              <a:gd name="connsiteY1899" fmla="*/ 882760 h 5907136"/>
              <a:gd name="connsiteX1900" fmla="*/ 4359551 w 12078891"/>
              <a:gd name="connsiteY1900" fmla="*/ 915339 h 5907136"/>
              <a:gd name="connsiteX1901" fmla="*/ 4326968 w 12078891"/>
              <a:gd name="connsiteY1901" fmla="*/ 882760 h 5907136"/>
              <a:gd name="connsiteX1902" fmla="*/ 4359551 w 12078891"/>
              <a:gd name="connsiteY1902" fmla="*/ 850180 h 5907136"/>
              <a:gd name="connsiteX1903" fmla="*/ 1986347 w 12078891"/>
              <a:gd name="connsiteY1903" fmla="*/ 813521 h 5907136"/>
              <a:gd name="connsiteX1904" fmla="*/ 1993475 w 12078891"/>
              <a:gd name="connsiteY1904" fmla="*/ 819630 h 5907136"/>
              <a:gd name="connsiteX1905" fmla="*/ 1986347 w 12078891"/>
              <a:gd name="connsiteY1905" fmla="*/ 826757 h 5907136"/>
              <a:gd name="connsiteX1906" fmla="*/ 1979220 w 12078891"/>
              <a:gd name="connsiteY1906" fmla="*/ 819630 h 5907136"/>
              <a:gd name="connsiteX1907" fmla="*/ 1986347 w 12078891"/>
              <a:gd name="connsiteY1907" fmla="*/ 813521 h 5907136"/>
              <a:gd name="connsiteX1908" fmla="*/ 927522 w 12078891"/>
              <a:gd name="connsiteY1908" fmla="*/ 812507 h 5907136"/>
              <a:gd name="connsiteX1909" fmla="*/ 935667 w 12078891"/>
              <a:gd name="connsiteY1909" fmla="*/ 820652 h 5907136"/>
              <a:gd name="connsiteX1910" fmla="*/ 927522 w 12078891"/>
              <a:gd name="connsiteY1910" fmla="*/ 828797 h 5907136"/>
              <a:gd name="connsiteX1911" fmla="*/ 919377 w 12078891"/>
              <a:gd name="connsiteY1911" fmla="*/ 820652 h 5907136"/>
              <a:gd name="connsiteX1912" fmla="*/ 927522 w 12078891"/>
              <a:gd name="connsiteY1912" fmla="*/ 812507 h 5907136"/>
              <a:gd name="connsiteX1913" fmla="*/ 3198942 w 12078891"/>
              <a:gd name="connsiteY1913" fmla="*/ 766688 h 5907136"/>
              <a:gd name="connsiteX1914" fmla="*/ 3222358 w 12078891"/>
              <a:gd name="connsiteY1914" fmla="*/ 790105 h 5907136"/>
              <a:gd name="connsiteX1915" fmla="*/ 3198942 w 12078891"/>
              <a:gd name="connsiteY1915" fmla="*/ 813521 h 5907136"/>
              <a:gd name="connsiteX1916" fmla="*/ 3175523 w 12078891"/>
              <a:gd name="connsiteY1916" fmla="*/ 790105 h 5907136"/>
              <a:gd name="connsiteX1917" fmla="*/ 3198942 w 12078891"/>
              <a:gd name="connsiteY1917" fmla="*/ 766688 h 5907136"/>
              <a:gd name="connsiteX1918" fmla="*/ 994706 w 12078891"/>
              <a:gd name="connsiteY1918" fmla="*/ 754471 h 5907136"/>
              <a:gd name="connsiteX1919" fmla="*/ 1014049 w 12078891"/>
              <a:gd name="connsiteY1919" fmla="*/ 772797 h 5907136"/>
              <a:gd name="connsiteX1920" fmla="*/ 994706 w 12078891"/>
              <a:gd name="connsiteY1920" fmla="*/ 791123 h 5907136"/>
              <a:gd name="connsiteX1921" fmla="*/ 975362 w 12078891"/>
              <a:gd name="connsiteY1921" fmla="*/ 772797 h 5907136"/>
              <a:gd name="connsiteX1922" fmla="*/ 994706 w 12078891"/>
              <a:gd name="connsiteY1922" fmla="*/ 754471 h 5907136"/>
              <a:gd name="connsiteX1923" fmla="*/ 4060267 w 12078891"/>
              <a:gd name="connsiteY1923" fmla="*/ 751418 h 5907136"/>
              <a:gd name="connsiteX1924" fmla="*/ 4066377 w 12078891"/>
              <a:gd name="connsiteY1924" fmla="*/ 757527 h 5907136"/>
              <a:gd name="connsiteX1925" fmla="*/ 4060267 w 12078891"/>
              <a:gd name="connsiteY1925" fmla="*/ 763636 h 5907136"/>
              <a:gd name="connsiteX1926" fmla="*/ 4054157 w 12078891"/>
              <a:gd name="connsiteY1926" fmla="*/ 757527 h 5907136"/>
              <a:gd name="connsiteX1927" fmla="*/ 4060267 w 12078891"/>
              <a:gd name="connsiteY1927" fmla="*/ 751418 h 5907136"/>
              <a:gd name="connsiteX1928" fmla="*/ 1145336 w 12078891"/>
              <a:gd name="connsiteY1928" fmla="*/ 742230 h 5907136"/>
              <a:gd name="connsiteX1929" fmla="*/ 1148391 w 12078891"/>
              <a:gd name="connsiteY1929" fmla="*/ 745285 h 5907136"/>
              <a:gd name="connsiteX1930" fmla="*/ 1145336 w 12078891"/>
              <a:gd name="connsiteY1930" fmla="*/ 748339 h 5907136"/>
              <a:gd name="connsiteX1931" fmla="*/ 1142282 w 12078891"/>
              <a:gd name="connsiteY1931" fmla="*/ 745285 h 5907136"/>
              <a:gd name="connsiteX1932" fmla="*/ 1145336 w 12078891"/>
              <a:gd name="connsiteY1932" fmla="*/ 742230 h 5907136"/>
              <a:gd name="connsiteX1933" fmla="*/ 5388870 w 12078891"/>
              <a:gd name="connsiteY1933" fmla="*/ 739199 h 5907136"/>
              <a:gd name="connsiteX1934" fmla="*/ 5406181 w 12078891"/>
              <a:gd name="connsiteY1934" fmla="*/ 756506 h 5907136"/>
              <a:gd name="connsiteX1935" fmla="*/ 5388870 w 12078891"/>
              <a:gd name="connsiteY1935" fmla="*/ 773814 h 5907136"/>
              <a:gd name="connsiteX1936" fmla="*/ 5371564 w 12078891"/>
              <a:gd name="connsiteY1936" fmla="*/ 756506 h 5907136"/>
              <a:gd name="connsiteX1937" fmla="*/ 5388870 w 12078891"/>
              <a:gd name="connsiteY1937" fmla="*/ 739199 h 5907136"/>
              <a:gd name="connsiteX1938" fmla="*/ 11597322 w 12078891"/>
              <a:gd name="connsiteY1938" fmla="*/ 735130 h 5907136"/>
              <a:gd name="connsiteX1939" fmla="*/ 11638046 w 12078891"/>
              <a:gd name="connsiteY1939" fmla="*/ 775855 h 5907136"/>
              <a:gd name="connsiteX1940" fmla="*/ 11597322 w 12078891"/>
              <a:gd name="connsiteY1940" fmla="*/ 816579 h 5907136"/>
              <a:gd name="connsiteX1941" fmla="*/ 11556597 w 12078891"/>
              <a:gd name="connsiteY1941" fmla="*/ 775855 h 5907136"/>
              <a:gd name="connsiteX1942" fmla="*/ 11597322 w 12078891"/>
              <a:gd name="connsiteY1942" fmla="*/ 735130 h 5907136"/>
              <a:gd name="connsiteX1943" fmla="*/ 8627475 w 12078891"/>
              <a:gd name="connsiteY1943" fmla="*/ 728007 h 5907136"/>
              <a:gd name="connsiteX1944" fmla="*/ 8651909 w 12078891"/>
              <a:gd name="connsiteY1944" fmla="*/ 751424 h 5907136"/>
              <a:gd name="connsiteX1945" fmla="*/ 8627475 w 12078891"/>
              <a:gd name="connsiteY1945" fmla="*/ 774840 h 5907136"/>
              <a:gd name="connsiteX1946" fmla="*/ 8603040 w 12078891"/>
              <a:gd name="connsiteY1946" fmla="*/ 751424 h 5907136"/>
              <a:gd name="connsiteX1947" fmla="*/ 8627475 w 12078891"/>
              <a:gd name="connsiteY1947" fmla="*/ 728007 h 5907136"/>
              <a:gd name="connsiteX1948" fmla="*/ 172017 w 12078891"/>
              <a:gd name="connsiteY1948" fmla="*/ 700487 h 5907136"/>
              <a:gd name="connsiteX1949" fmla="*/ 178125 w 12078891"/>
              <a:gd name="connsiteY1949" fmla="*/ 706596 h 5907136"/>
              <a:gd name="connsiteX1950" fmla="*/ 172017 w 12078891"/>
              <a:gd name="connsiteY1950" fmla="*/ 712705 h 5907136"/>
              <a:gd name="connsiteX1951" fmla="*/ 165908 w 12078891"/>
              <a:gd name="connsiteY1951" fmla="*/ 706596 h 5907136"/>
              <a:gd name="connsiteX1952" fmla="*/ 172017 w 12078891"/>
              <a:gd name="connsiteY1952" fmla="*/ 700487 h 5907136"/>
              <a:gd name="connsiteX1953" fmla="*/ 2623699 w 12078891"/>
              <a:gd name="connsiteY1953" fmla="*/ 688293 h 5907136"/>
              <a:gd name="connsiteX1954" fmla="*/ 2639989 w 12078891"/>
              <a:gd name="connsiteY1954" fmla="*/ 704583 h 5907136"/>
              <a:gd name="connsiteX1955" fmla="*/ 2623699 w 12078891"/>
              <a:gd name="connsiteY1955" fmla="*/ 719855 h 5907136"/>
              <a:gd name="connsiteX1956" fmla="*/ 2607408 w 12078891"/>
              <a:gd name="connsiteY1956" fmla="*/ 704583 h 5907136"/>
              <a:gd name="connsiteX1957" fmla="*/ 2623699 w 12078891"/>
              <a:gd name="connsiteY1957" fmla="*/ 688293 h 5907136"/>
              <a:gd name="connsiteX1958" fmla="*/ 1419236 w 12078891"/>
              <a:gd name="connsiteY1958" fmla="*/ 677084 h 5907136"/>
              <a:gd name="connsiteX1959" fmla="*/ 1435526 w 12078891"/>
              <a:gd name="connsiteY1959" fmla="*/ 693374 h 5907136"/>
              <a:gd name="connsiteX1960" fmla="*/ 1419236 w 12078891"/>
              <a:gd name="connsiteY1960" fmla="*/ 709664 h 5907136"/>
              <a:gd name="connsiteX1961" fmla="*/ 1402946 w 12078891"/>
              <a:gd name="connsiteY1961" fmla="*/ 693374 h 5907136"/>
              <a:gd name="connsiteX1962" fmla="*/ 1419236 w 12078891"/>
              <a:gd name="connsiteY1962" fmla="*/ 677084 h 5907136"/>
              <a:gd name="connsiteX1963" fmla="*/ 221959 w 12078891"/>
              <a:gd name="connsiteY1963" fmla="*/ 674041 h 5907136"/>
              <a:gd name="connsiteX1964" fmla="*/ 236212 w 12078891"/>
              <a:gd name="connsiteY1964" fmla="*/ 688294 h 5907136"/>
              <a:gd name="connsiteX1965" fmla="*/ 221959 w 12078891"/>
              <a:gd name="connsiteY1965" fmla="*/ 702548 h 5907136"/>
              <a:gd name="connsiteX1966" fmla="*/ 207705 w 12078891"/>
              <a:gd name="connsiteY1966" fmla="*/ 688294 h 5907136"/>
              <a:gd name="connsiteX1967" fmla="*/ 221959 w 12078891"/>
              <a:gd name="connsiteY1967" fmla="*/ 674041 h 5907136"/>
              <a:gd name="connsiteX1968" fmla="*/ 2549321 w 12078891"/>
              <a:gd name="connsiteY1968" fmla="*/ 666891 h 5907136"/>
              <a:gd name="connsiteX1969" fmla="*/ 2555429 w 12078891"/>
              <a:gd name="connsiteY1969" fmla="*/ 673000 h 5907136"/>
              <a:gd name="connsiteX1970" fmla="*/ 2549321 w 12078891"/>
              <a:gd name="connsiteY1970" fmla="*/ 679109 h 5907136"/>
              <a:gd name="connsiteX1971" fmla="*/ 2543212 w 12078891"/>
              <a:gd name="connsiteY1971" fmla="*/ 673000 h 5907136"/>
              <a:gd name="connsiteX1972" fmla="*/ 2549321 w 12078891"/>
              <a:gd name="connsiteY1972" fmla="*/ 666891 h 5907136"/>
              <a:gd name="connsiteX1973" fmla="*/ 1138277 w 12078891"/>
              <a:gd name="connsiteY1973" fmla="*/ 663865 h 5907136"/>
              <a:gd name="connsiteX1974" fmla="*/ 1148458 w 12078891"/>
              <a:gd name="connsiteY1974" fmla="*/ 674046 h 5907136"/>
              <a:gd name="connsiteX1975" fmla="*/ 1138277 w 12078891"/>
              <a:gd name="connsiteY1975" fmla="*/ 684227 h 5907136"/>
              <a:gd name="connsiteX1976" fmla="*/ 1128096 w 12078891"/>
              <a:gd name="connsiteY1976" fmla="*/ 674046 h 5907136"/>
              <a:gd name="connsiteX1977" fmla="*/ 1138277 w 12078891"/>
              <a:gd name="connsiteY1977" fmla="*/ 663865 h 5907136"/>
              <a:gd name="connsiteX1978" fmla="*/ 4785103 w 12078891"/>
              <a:gd name="connsiteY1978" fmla="*/ 656710 h 5907136"/>
              <a:gd name="connsiteX1979" fmla="*/ 4789176 w 12078891"/>
              <a:gd name="connsiteY1979" fmla="*/ 660782 h 5907136"/>
              <a:gd name="connsiteX1980" fmla="*/ 4785103 w 12078891"/>
              <a:gd name="connsiteY1980" fmla="*/ 664855 h 5907136"/>
              <a:gd name="connsiteX1981" fmla="*/ 4781032 w 12078891"/>
              <a:gd name="connsiteY1981" fmla="*/ 660782 h 5907136"/>
              <a:gd name="connsiteX1982" fmla="*/ 4785103 w 12078891"/>
              <a:gd name="connsiteY1982" fmla="*/ 656710 h 5907136"/>
              <a:gd name="connsiteX1983" fmla="*/ 6443616 w 12078891"/>
              <a:gd name="connsiteY1983" fmla="*/ 651641 h 5907136"/>
              <a:gd name="connsiteX1984" fmla="*/ 6455832 w 12078891"/>
              <a:gd name="connsiteY1984" fmla="*/ 663859 h 5907136"/>
              <a:gd name="connsiteX1985" fmla="*/ 6443616 w 12078891"/>
              <a:gd name="connsiteY1985" fmla="*/ 676076 h 5907136"/>
              <a:gd name="connsiteX1986" fmla="*/ 6431398 w 12078891"/>
              <a:gd name="connsiteY1986" fmla="*/ 663859 h 5907136"/>
              <a:gd name="connsiteX1987" fmla="*/ 6443616 w 12078891"/>
              <a:gd name="connsiteY1987" fmla="*/ 651641 h 5907136"/>
              <a:gd name="connsiteX1988" fmla="*/ 3110366 w 12078891"/>
              <a:gd name="connsiteY1988" fmla="*/ 648590 h 5907136"/>
              <a:gd name="connsiteX1989" fmla="*/ 3124621 w 12078891"/>
              <a:gd name="connsiteY1989" fmla="*/ 662844 h 5907136"/>
              <a:gd name="connsiteX1990" fmla="*/ 3110366 w 12078891"/>
              <a:gd name="connsiteY1990" fmla="*/ 677097 h 5907136"/>
              <a:gd name="connsiteX1991" fmla="*/ 3096114 w 12078891"/>
              <a:gd name="connsiteY1991" fmla="*/ 662844 h 5907136"/>
              <a:gd name="connsiteX1992" fmla="*/ 3110366 w 12078891"/>
              <a:gd name="connsiteY1992" fmla="*/ 648590 h 5907136"/>
              <a:gd name="connsiteX1993" fmla="*/ 4397201 w 12078891"/>
              <a:gd name="connsiteY1993" fmla="*/ 629220 h 5907136"/>
              <a:gd name="connsiteX1994" fmla="*/ 4401274 w 12078891"/>
              <a:gd name="connsiteY1994" fmla="*/ 633293 h 5907136"/>
              <a:gd name="connsiteX1995" fmla="*/ 4397201 w 12078891"/>
              <a:gd name="connsiteY1995" fmla="*/ 637365 h 5907136"/>
              <a:gd name="connsiteX1996" fmla="*/ 4393129 w 12078891"/>
              <a:gd name="connsiteY1996" fmla="*/ 633293 h 5907136"/>
              <a:gd name="connsiteX1997" fmla="*/ 4397201 w 12078891"/>
              <a:gd name="connsiteY1997" fmla="*/ 629220 h 5907136"/>
              <a:gd name="connsiteX1998" fmla="*/ 743181 w 12078891"/>
              <a:gd name="connsiteY1998" fmla="*/ 564060 h 5907136"/>
              <a:gd name="connsiteX1999" fmla="*/ 748271 w 12078891"/>
              <a:gd name="connsiteY1999" fmla="*/ 568132 h 5907136"/>
              <a:gd name="connsiteX2000" fmla="*/ 743181 w 12078891"/>
              <a:gd name="connsiteY2000" fmla="*/ 572205 h 5907136"/>
              <a:gd name="connsiteX2001" fmla="*/ 738090 w 12078891"/>
              <a:gd name="connsiteY2001" fmla="*/ 568132 h 5907136"/>
              <a:gd name="connsiteX2002" fmla="*/ 743181 w 12078891"/>
              <a:gd name="connsiteY2002" fmla="*/ 564060 h 5907136"/>
              <a:gd name="connsiteX2003" fmla="*/ 5325756 w 12078891"/>
              <a:gd name="connsiteY2003" fmla="*/ 552890 h 5907136"/>
              <a:gd name="connsiteX2004" fmla="*/ 5378697 w 12078891"/>
              <a:gd name="connsiteY2004" fmla="*/ 604813 h 5907136"/>
              <a:gd name="connsiteX2005" fmla="*/ 5325756 w 12078891"/>
              <a:gd name="connsiteY2005" fmla="*/ 656737 h 5907136"/>
              <a:gd name="connsiteX2006" fmla="*/ 5272813 w 12078891"/>
              <a:gd name="connsiteY2006" fmla="*/ 604813 h 5907136"/>
              <a:gd name="connsiteX2007" fmla="*/ 5325756 w 12078891"/>
              <a:gd name="connsiteY2007" fmla="*/ 552890 h 5907136"/>
              <a:gd name="connsiteX2008" fmla="*/ 777848 w 12078891"/>
              <a:gd name="connsiteY2008" fmla="*/ 531504 h 5907136"/>
              <a:gd name="connsiteX2009" fmla="*/ 797192 w 12078891"/>
              <a:gd name="connsiteY2009" fmla="*/ 550848 h 5907136"/>
              <a:gd name="connsiteX2010" fmla="*/ 777848 w 12078891"/>
              <a:gd name="connsiteY2010" fmla="*/ 570192 h 5907136"/>
              <a:gd name="connsiteX2011" fmla="*/ 758504 w 12078891"/>
              <a:gd name="connsiteY2011" fmla="*/ 550848 h 5907136"/>
              <a:gd name="connsiteX2012" fmla="*/ 777848 w 12078891"/>
              <a:gd name="connsiteY2012" fmla="*/ 531504 h 5907136"/>
              <a:gd name="connsiteX2013" fmla="*/ 10168903 w 12078891"/>
              <a:gd name="connsiteY2013" fmla="*/ 524376 h 5907136"/>
              <a:gd name="connsiteX2014" fmla="*/ 10175013 w 12078891"/>
              <a:gd name="connsiteY2014" fmla="*/ 530485 h 5907136"/>
              <a:gd name="connsiteX2015" fmla="*/ 10168903 w 12078891"/>
              <a:gd name="connsiteY2015" fmla="*/ 536594 h 5907136"/>
              <a:gd name="connsiteX2016" fmla="*/ 10162795 w 12078891"/>
              <a:gd name="connsiteY2016" fmla="*/ 530485 h 5907136"/>
              <a:gd name="connsiteX2017" fmla="*/ 10168903 w 12078891"/>
              <a:gd name="connsiteY2017" fmla="*/ 524376 h 5907136"/>
              <a:gd name="connsiteX2018" fmla="*/ 6053676 w 12078891"/>
              <a:gd name="connsiteY2018" fmla="*/ 522319 h 5907136"/>
              <a:gd name="connsiteX2019" fmla="*/ 6058766 w 12078891"/>
              <a:gd name="connsiteY2019" fmla="*/ 527410 h 5907136"/>
              <a:gd name="connsiteX2020" fmla="*/ 6053676 w 12078891"/>
              <a:gd name="connsiteY2020" fmla="*/ 532500 h 5907136"/>
              <a:gd name="connsiteX2021" fmla="*/ 6048585 w 12078891"/>
              <a:gd name="connsiteY2021" fmla="*/ 527410 h 5907136"/>
              <a:gd name="connsiteX2022" fmla="*/ 6053676 w 12078891"/>
              <a:gd name="connsiteY2022" fmla="*/ 522319 h 5907136"/>
              <a:gd name="connsiteX2023" fmla="*/ 2166508 w 12078891"/>
              <a:gd name="connsiteY2023" fmla="*/ 516210 h 5907136"/>
              <a:gd name="connsiteX2024" fmla="*/ 2168544 w 12078891"/>
              <a:gd name="connsiteY2024" fmla="*/ 518246 h 5907136"/>
              <a:gd name="connsiteX2025" fmla="*/ 2166508 w 12078891"/>
              <a:gd name="connsiteY2025" fmla="*/ 520282 h 5907136"/>
              <a:gd name="connsiteX2026" fmla="*/ 2164472 w 12078891"/>
              <a:gd name="connsiteY2026" fmla="*/ 518246 h 5907136"/>
              <a:gd name="connsiteX2027" fmla="*/ 2166508 w 12078891"/>
              <a:gd name="connsiteY2027" fmla="*/ 516210 h 5907136"/>
              <a:gd name="connsiteX2028" fmla="*/ 8592859 w 12078891"/>
              <a:gd name="connsiteY2028" fmla="*/ 508092 h 5907136"/>
              <a:gd name="connsiteX2029" fmla="*/ 8617294 w 12078891"/>
              <a:gd name="connsiteY2029" fmla="*/ 532528 h 5907136"/>
              <a:gd name="connsiteX2030" fmla="*/ 8592859 w 12078891"/>
              <a:gd name="connsiteY2030" fmla="*/ 556963 h 5907136"/>
              <a:gd name="connsiteX2031" fmla="*/ 8568424 w 12078891"/>
              <a:gd name="connsiteY2031" fmla="*/ 532528 h 5907136"/>
              <a:gd name="connsiteX2032" fmla="*/ 8592859 w 12078891"/>
              <a:gd name="connsiteY2032" fmla="*/ 508092 h 5907136"/>
              <a:gd name="connsiteX2033" fmla="*/ 6066913 w 12078891"/>
              <a:gd name="connsiteY2033" fmla="*/ 493836 h 5907136"/>
              <a:gd name="connsiteX2034" fmla="*/ 6081166 w 12078891"/>
              <a:gd name="connsiteY2034" fmla="*/ 508090 h 5907136"/>
              <a:gd name="connsiteX2035" fmla="*/ 6066913 w 12078891"/>
              <a:gd name="connsiteY2035" fmla="*/ 522343 h 5907136"/>
              <a:gd name="connsiteX2036" fmla="*/ 6052659 w 12078891"/>
              <a:gd name="connsiteY2036" fmla="*/ 508090 h 5907136"/>
              <a:gd name="connsiteX2037" fmla="*/ 6066913 w 12078891"/>
              <a:gd name="connsiteY2037" fmla="*/ 493836 h 5907136"/>
              <a:gd name="connsiteX2038" fmla="*/ 6723597 w 12078891"/>
              <a:gd name="connsiteY2038" fmla="*/ 480603 h 5907136"/>
              <a:gd name="connsiteX2039" fmla="*/ 6743960 w 12078891"/>
              <a:gd name="connsiteY2039" fmla="*/ 500965 h 5907136"/>
              <a:gd name="connsiteX2040" fmla="*/ 6723597 w 12078891"/>
              <a:gd name="connsiteY2040" fmla="*/ 521329 h 5907136"/>
              <a:gd name="connsiteX2041" fmla="*/ 6703235 w 12078891"/>
              <a:gd name="connsiteY2041" fmla="*/ 500965 h 5907136"/>
              <a:gd name="connsiteX2042" fmla="*/ 6723597 w 12078891"/>
              <a:gd name="connsiteY2042" fmla="*/ 480603 h 5907136"/>
              <a:gd name="connsiteX2043" fmla="*/ 10992560 w 12078891"/>
              <a:gd name="connsiteY2043" fmla="*/ 476531 h 5907136"/>
              <a:gd name="connsiteX2044" fmla="*/ 10997650 w 12078891"/>
              <a:gd name="connsiteY2044" fmla="*/ 481622 h 5907136"/>
              <a:gd name="connsiteX2045" fmla="*/ 10992560 w 12078891"/>
              <a:gd name="connsiteY2045" fmla="*/ 486712 h 5907136"/>
              <a:gd name="connsiteX2046" fmla="*/ 10987469 w 12078891"/>
              <a:gd name="connsiteY2046" fmla="*/ 481622 h 5907136"/>
              <a:gd name="connsiteX2047" fmla="*/ 10992560 w 12078891"/>
              <a:gd name="connsiteY2047" fmla="*/ 476531 h 5907136"/>
              <a:gd name="connsiteX2048" fmla="*/ 3592921 w 12078891"/>
              <a:gd name="connsiteY2048" fmla="*/ 475498 h 5907136"/>
              <a:gd name="connsiteX2049" fmla="*/ 3681491 w 12078891"/>
              <a:gd name="connsiteY2049" fmla="*/ 563056 h 5907136"/>
              <a:gd name="connsiteX2050" fmla="*/ 3592921 w 12078891"/>
              <a:gd name="connsiteY2050" fmla="*/ 650613 h 5907136"/>
              <a:gd name="connsiteX2051" fmla="*/ 3504350 w 12078891"/>
              <a:gd name="connsiteY2051" fmla="*/ 563056 h 5907136"/>
              <a:gd name="connsiteX2052" fmla="*/ 3592921 w 12078891"/>
              <a:gd name="connsiteY2052" fmla="*/ 475498 h 5907136"/>
              <a:gd name="connsiteX2053" fmla="*/ 4326963 w 12078891"/>
              <a:gd name="connsiteY2053" fmla="*/ 471433 h 5907136"/>
              <a:gd name="connsiteX2054" fmla="*/ 4346306 w 12078891"/>
              <a:gd name="connsiteY2054" fmla="*/ 490777 h 5907136"/>
              <a:gd name="connsiteX2055" fmla="*/ 4326963 w 12078891"/>
              <a:gd name="connsiteY2055" fmla="*/ 510122 h 5907136"/>
              <a:gd name="connsiteX2056" fmla="*/ 4307663 w 12078891"/>
              <a:gd name="connsiteY2056" fmla="*/ 490777 h 5907136"/>
              <a:gd name="connsiteX2057" fmla="*/ 4326963 w 12078891"/>
              <a:gd name="connsiteY2057" fmla="*/ 471433 h 5907136"/>
              <a:gd name="connsiteX2058" fmla="*/ 427563 w 12078891"/>
              <a:gd name="connsiteY2058" fmla="*/ 469375 h 5907136"/>
              <a:gd name="connsiteX2059" fmla="*/ 428581 w 12078891"/>
              <a:gd name="connsiteY2059" fmla="*/ 470393 h 5907136"/>
              <a:gd name="connsiteX2060" fmla="*/ 427563 w 12078891"/>
              <a:gd name="connsiteY2060" fmla="*/ 471411 h 5907136"/>
              <a:gd name="connsiteX2061" fmla="*/ 426545 w 12078891"/>
              <a:gd name="connsiteY2061" fmla="*/ 470393 h 5907136"/>
              <a:gd name="connsiteX2062" fmla="*/ 427563 w 12078891"/>
              <a:gd name="connsiteY2062" fmla="*/ 469375 h 5907136"/>
              <a:gd name="connsiteX2063" fmla="*/ 2938242 w 12078891"/>
              <a:gd name="connsiteY2063" fmla="*/ 457159 h 5907136"/>
              <a:gd name="connsiteX2064" fmla="*/ 2944351 w 12078891"/>
              <a:gd name="connsiteY2064" fmla="*/ 462250 h 5907136"/>
              <a:gd name="connsiteX2065" fmla="*/ 2938242 w 12078891"/>
              <a:gd name="connsiteY2065" fmla="*/ 467340 h 5907136"/>
              <a:gd name="connsiteX2066" fmla="*/ 2932133 w 12078891"/>
              <a:gd name="connsiteY2066" fmla="*/ 462250 h 5907136"/>
              <a:gd name="connsiteX2067" fmla="*/ 2938242 w 12078891"/>
              <a:gd name="connsiteY2067" fmla="*/ 457159 h 5907136"/>
              <a:gd name="connsiteX2068" fmla="*/ 2512732 w 12078891"/>
              <a:gd name="connsiteY2068" fmla="*/ 403224 h 5907136"/>
              <a:gd name="connsiteX2069" fmla="*/ 2518840 w 12078891"/>
              <a:gd name="connsiteY2069" fmla="*/ 409333 h 5907136"/>
              <a:gd name="connsiteX2070" fmla="*/ 2512732 w 12078891"/>
              <a:gd name="connsiteY2070" fmla="*/ 415441 h 5907136"/>
              <a:gd name="connsiteX2071" fmla="*/ 2506624 w 12078891"/>
              <a:gd name="connsiteY2071" fmla="*/ 409333 h 5907136"/>
              <a:gd name="connsiteX2072" fmla="*/ 2512732 w 12078891"/>
              <a:gd name="connsiteY2072" fmla="*/ 403224 h 5907136"/>
              <a:gd name="connsiteX2073" fmla="*/ 5816456 w 12078891"/>
              <a:gd name="connsiteY2073" fmla="*/ 403200 h 5907136"/>
              <a:gd name="connsiteX2074" fmla="*/ 5825619 w 12078891"/>
              <a:gd name="connsiteY2074" fmla="*/ 412363 h 5907136"/>
              <a:gd name="connsiteX2075" fmla="*/ 5816456 w 12078891"/>
              <a:gd name="connsiteY2075" fmla="*/ 421526 h 5907136"/>
              <a:gd name="connsiteX2076" fmla="*/ 5807293 w 12078891"/>
              <a:gd name="connsiteY2076" fmla="*/ 412363 h 5907136"/>
              <a:gd name="connsiteX2077" fmla="*/ 5816456 w 12078891"/>
              <a:gd name="connsiteY2077" fmla="*/ 403200 h 5907136"/>
              <a:gd name="connsiteX2078" fmla="*/ 8714015 w 12078891"/>
              <a:gd name="connsiteY2078" fmla="*/ 402208 h 5907136"/>
              <a:gd name="connsiteX2079" fmla="*/ 8722160 w 12078891"/>
              <a:gd name="connsiteY2079" fmla="*/ 410353 h 5907136"/>
              <a:gd name="connsiteX2080" fmla="*/ 8714015 w 12078891"/>
              <a:gd name="connsiteY2080" fmla="*/ 418498 h 5907136"/>
              <a:gd name="connsiteX2081" fmla="*/ 8705870 w 12078891"/>
              <a:gd name="connsiteY2081" fmla="*/ 410353 h 5907136"/>
              <a:gd name="connsiteX2082" fmla="*/ 8714015 w 12078891"/>
              <a:gd name="connsiteY2082" fmla="*/ 402208 h 5907136"/>
              <a:gd name="connsiteX2083" fmla="*/ 9278052 w 12078891"/>
              <a:gd name="connsiteY2083" fmla="*/ 383876 h 5907136"/>
              <a:gd name="connsiteX2084" fmla="*/ 9279070 w 12078891"/>
              <a:gd name="connsiteY2084" fmla="*/ 384894 h 5907136"/>
              <a:gd name="connsiteX2085" fmla="*/ 9278052 w 12078891"/>
              <a:gd name="connsiteY2085" fmla="*/ 385912 h 5907136"/>
              <a:gd name="connsiteX2086" fmla="*/ 9277034 w 12078891"/>
              <a:gd name="connsiteY2086" fmla="*/ 384894 h 5907136"/>
              <a:gd name="connsiteX2087" fmla="*/ 9278052 w 12078891"/>
              <a:gd name="connsiteY2087" fmla="*/ 383876 h 5907136"/>
              <a:gd name="connsiteX2088" fmla="*/ 8419779 w 12078891"/>
              <a:gd name="connsiteY2088" fmla="*/ 378786 h 5907136"/>
              <a:gd name="connsiteX2089" fmla="*/ 8434033 w 12078891"/>
              <a:gd name="connsiteY2089" fmla="*/ 393040 h 5907136"/>
              <a:gd name="connsiteX2090" fmla="*/ 8419779 w 12078891"/>
              <a:gd name="connsiteY2090" fmla="*/ 407293 h 5907136"/>
              <a:gd name="connsiteX2091" fmla="*/ 8405525 w 12078891"/>
              <a:gd name="connsiteY2091" fmla="*/ 393040 h 5907136"/>
              <a:gd name="connsiteX2092" fmla="*/ 8419779 w 12078891"/>
              <a:gd name="connsiteY2092" fmla="*/ 378786 h 5907136"/>
              <a:gd name="connsiteX2093" fmla="*/ 4043916 w 12078891"/>
              <a:gd name="connsiteY2093" fmla="*/ 366546 h 5907136"/>
              <a:gd name="connsiteX2094" fmla="*/ 4059189 w 12078891"/>
              <a:gd name="connsiteY2094" fmla="*/ 381818 h 5907136"/>
              <a:gd name="connsiteX2095" fmla="*/ 4043916 w 12078891"/>
              <a:gd name="connsiteY2095" fmla="*/ 397090 h 5907136"/>
              <a:gd name="connsiteX2096" fmla="*/ 4028645 w 12078891"/>
              <a:gd name="connsiteY2096" fmla="*/ 381818 h 5907136"/>
              <a:gd name="connsiteX2097" fmla="*/ 4043916 w 12078891"/>
              <a:gd name="connsiteY2097" fmla="*/ 366546 h 5907136"/>
              <a:gd name="connsiteX2098" fmla="*/ 5531384 w 12078891"/>
              <a:gd name="connsiteY2098" fmla="*/ 355348 h 5907136"/>
              <a:gd name="connsiteX2099" fmla="*/ 5548692 w 12078891"/>
              <a:gd name="connsiteY2099" fmla="*/ 372656 h 5907136"/>
              <a:gd name="connsiteX2100" fmla="*/ 5531384 w 12078891"/>
              <a:gd name="connsiteY2100" fmla="*/ 389964 h 5907136"/>
              <a:gd name="connsiteX2101" fmla="*/ 5514076 w 12078891"/>
              <a:gd name="connsiteY2101" fmla="*/ 372656 h 5907136"/>
              <a:gd name="connsiteX2102" fmla="*/ 5531384 w 12078891"/>
              <a:gd name="connsiteY2102" fmla="*/ 355348 h 5907136"/>
              <a:gd name="connsiteX2103" fmla="*/ 6608550 w 12078891"/>
              <a:gd name="connsiteY2103" fmla="*/ 325823 h 5907136"/>
              <a:gd name="connsiteX2104" fmla="*/ 6613640 w 12078891"/>
              <a:gd name="connsiteY2104" fmla="*/ 330914 h 5907136"/>
              <a:gd name="connsiteX2105" fmla="*/ 6608550 w 12078891"/>
              <a:gd name="connsiteY2105" fmla="*/ 336004 h 5907136"/>
              <a:gd name="connsiteX2106" fmla="*/ 6603459 w 12078891"/>
              <a:gd name="connsiteY2106" fmla="*/ 330914 h 5907136"/>
              <a:gd name="connsiteX2107" fmla="*/ 6608550 w 12078891"/>
              <a:gd name="connsiteY2107" fmla="*/ 325823 h 5907136"/>
              <a:gd name="connsiteX2108" fmla="*/ 7003580 w 12078891"/>
              <a:gd name="connsiteY2108" fmla="*/ 314648 h 5907136"/>
              <a:gd name="connsiteX2109" fmla="*/ 7015796 w 12078891"/>
              <a:gd name="connsiteY2109" fmla="*/ 325847 h 5907136"/>
              <a:gd name="connsiteX2110" fmla="*/ 7003580 w 12078891"/>
              <a:gd name="connsiteY2110" fmla="*/ 337047 h 5907136"/>
              <a:gd name="connsiteX2111" fmla="*/ 6991362 w 12078891"/>
              <a:gd name="connsiteY2111" fmla="*/ 325847 h 5907136"/>
              <a:gd name="connsiteX2112" fmla="*/ 7003580 w 12078891"/>
              <a:gd name="connsiteY2112" fmla="*/ 314648 h 5907136"/>
              <a:gd name="connsiteX2113" fmla="*/ 4121368 w 12078891"/>
              <a:gd name="connsiteY2113" fmla="*/ 295307 h 5907136"/>
              <a:gd name="connsiteX2114" fmla="*/ 4136640 w 12078891"/>
              <a:gd name="connsiteY2114" fmla="*/ 309561 h 5907136"/>
              <a:gd name="connsiteX2115" fmla="*/ 4121368 w 12078891"/>
              <a:gd name="connsiteY2115" fmla="*/ 323814 h 5907136"/>
              <a:gd name="connsiteX2116" fmla="*/ 4106095 w 12078891"/>
              <a:gd name="connsiteY2116" fmla="*/ 309561 h 5907136"/>
              <a:gd name="connsiteX2117" fmla="*/ 4121368 w 12078891"/>
              <a:gd name="connsiteY2117" fmla="*/ 295307 h 5907136"/>
              <a:gd name="connsiteX2118" fmla="*/ 5311470 w 12078891"/>
              <a:gd name="connsiteY2118" fmla="*/ 293243 h 5907136"/>
              <a:gd name="connsiteX2119" fmla="*/ 5320634 w 12078891"/>
              <a:gd name="connsiteY2119" fmla="*/ 302406 h 5907136"/>
              <a:gd name="connsiteX2120" fmla="*/ 5311470 w 12078891"/>
              <a:gd name="connsiteY2120" fmla="*/ 311569 h 5907136"/>
              <a:gd name="connsiteX2121" fmla="*/ 5302308 w 12078891"/>
              <a:gd name="connsiteY2121" fmla="*/ 302406 h 5907136"/>
              <a:gd name="connsiteX2122" fmla="*/ 5311470 w 12078891"/>
              <a:gd name="connsiteY2122" fmla="*/ 293243 h 5907136"/>
              <a:gd name="connsiteX2123" fmla="*/ 9786092 w 12078891"/>
              <a:gd name="connsiteY2123" fmla="*/ 292250 h 5907136"/>
              <a:gd name="connsiteX2124" fmla="*/ 9802382 w 12078891"/>
              <a:gd name="connsiteY2124" fmla="*/ 308540 h 5907136"/>
              <a:gd name="connsiteX2125" fmla="*/ 9786092 w 12078891"/>
              <a:gd name="connsiteY2125" fmla="*/ 324830 h 5907136"/>
              <a:gd name="connsiteX2126" fmla="*/ 9769802 w 12078891"/>
              <a:gd name="connsiteY2126" fmla="*/ 308540 h 5907136"/>
              <a:gd name="connsiteX2127" fmla="*/ 9786092 w 12078891"/>
              <a:gd name="connsiteY2127" fmla="*/ 292250 h 5907136"/>
              <a:gd name="connsiteX2128" fmla="*/ 9236309 w 12078891"/>
              <a:gd name="connsiteY2128" fmla="*/ 271884 h 5907136"/>
              <a:gd name="connsiteX2129" fmla="*/ 9249545 w 12078891"/>
              <a:gd name="connsiteY2129" fmla="*/ 285119 h 5907136"/>
              <a:gd name="connsiteX2130" fmla="*/ 9236309 w 12078891"/>
              <a:gd name="connsiteY2130" fmla="*/ 298355 h 5907136"/>
              <a:gd name="connsiteX2131" fmla="*/ 9223074 w 12078891"/>
              <a:gd name="connsiteY2131" fmla="*/ 285119 h 5907136"/>
              <a:gd name="connsiteX2132" fmla="*/ 9236309 w 12078891"/>
              <a:gd name="connsiteY2132" fmla="*/ 271884 h 5907136"/>
              <a:gd name="connsiteX2133" fmla="*/ 1991444 w 12078891"/>
              <a:gd name="connsiteY2133" fmla="*/ 266797 h 5907136"/>
              <a:gd name="connsiteX2134" fmla="*/ 1998572 w 12078891"/>
              <a:gd name="connsiteY2134" fmla="*/ 273924 h 5907136"/>
              <a:gd name="connsiteX2135" fmla="*/ 1991444 w 12078891"/>
              <a:gd name="connsiteY2135" fmla="*/ 281051 h 5907136"/>
              <a:gd name="connsiteX2136" fmla="*/ 1984317 w 12078891"/>
              <a:gd name="connsiteY2136" fmla="*/ 273924 h 5907136"/>
              <a:gd name="connsiteX2137" fmla="*/ 1991444 w 12078891"/>
              <a:gd name="connsiteY2137" fmla="*/ 266797 h 5907136"/>
              <a:gd name="connsiteX2138" fmla="*/ 8223283 w 12078891"/>
              <a:gd name="connsiteY2138" fmla="*/ 262699 h 5907136"/>
              <a:gd name="connsiteX2139" fmla="*/ 8226337 w 12078891"/>
              <a:gd name="connsiteY2139" fmla="*/ 265754 h 5907136"/>
              <a:gd name="connsiteX2140" fmla="*/ 8223283 w 12078891"/>
              <a:gd name="connsiteY2140" fmla="*/ 268808 h 5907136"/>
              <a:gd name="connsiteX2141" fmla="*/ 8220229 w 12078891"/>
              <a:gd name="connsiteY2141" fmla="*/ 265754 h 5907136"/>
              <a:gd name="connsiteX2142" fmla="*/ 8223283 w 12078891"/>
              <a:gd name="connsiteY2142" fmla="*/ 262699 h 5907136"/>
              <a:gd name="connsiteX2143" fmla="*/ 3759863 w 12078891"/>
              <a:gd name="connsiteY2143" fmla="*/ 253535 h 5907136"/>
              <a:gd name="connsiteX2144" fmla="*/ 3764952 w 12078891"/>
              <a:gd name="connsiteY2144" fmla="*/ 258626 h 5907136"/>
              <a:gd name="connsiteX2145" fmla="*/ 3759863 w 12078891"/>
              <a:gd name="connsiteY2145" fmla="*/ 263716 h 5907136"/>
              <a:gd name="connsiteX2146" fmla="*/ 3754772 w 12078891"/>
              <a:gd name="connsiteY2146" fmla="*/ 258626 h 5907136"/>
              <a:gd name="connsiteX2147" fmla="*/ 3759863 w 12078891"/>
              <a:gd name="connsiteY2147" fmla="*/ 253535 h 5907136"/>
              <a:gd name="connsiteX2148" fmla="*/ 7655174 w 12078891"/>
              <a:gd name="connsiteY2148" fmla="*/ 243355 h 5907136"/>
              <a:gd name="connsiteX2149" fmla="*/ 7658228 w 12078891"/>
              <a:gd name="connsiteY2149" fmla="*/ 246410 h 5907136"/>
              <a:gd name="connsiteX2150" fmla="*/ 7655174 w 12078891"/>
              <a:gd name="connsiteY2150" fmla="*/ 249464 h 5907136"/>
              <a:gd name="connsiteX2151" fmla="*/ 7652119 w 12078891"/>
              <a:gd name="connsiteY2151" fmla="*/ 246410 h 5907136"/>
              <a:gd name="connsiteX2152" fmla="*/ 7655174 w 12078891"/>
              <a:gd name="connsiteY2152" fmla="*/ 243355 h 5907136"/>
              <a:gd name="connsiteX2153" fmla="*/ 1998518 w 12078891"/>
              <a:gd name="connsiteY2153" fmla="*/ 237245 h 5907136"/>
              <a:gd name="connsiteX2154" fmla="*/ 2007681 w 12078891"/>
              <a:gd name="connsiteY2154" fmla="*/ 246408 h 5907136"/>
              <a:gd name="connsiteX2155" fmla="*/ 1998518 w 12078891"/>
              <a:gd name="connsiteY2155" fmla="*/ 255571 h 5907136"/>
              <a:gd name="connsiteX2156" fmla="*/ 1989355 w 12078891"/>
              <a:gd name="connsiteY2156" fmla="*/ 246408 h 5907136"/>
              <a:gd name="connsiteX2157" fmla="*/ 1998518 w 12078891"/>
              <a:gd name="connsiteY2157" fmla="*/ 237245 h 5907136"/>
              <a:gd name="connsiteX2158" fmla="*/ 1157580 w 12078891"/>
              <a:gd name="connsiteY2158" fmla="*/ 234204 h 5907136"/>
              <a:gd name="connsiteX2159" fmla="*/ 1195251 w 12078891"/>
              <a:gd name="connsiteY2159" fmla="*/ 270856 h 5907136"/>
              <a:gd name="connsiteX2160" fmla="*/ 1157580 w 12078891"/>
              <a:gd name="connsiteY2160" fmla="*/ 307508 h 5907136"/>
              <a:gd name="connsiteX2161" fmla="*/ 1119910 w 12078891"/>
              <a:gd name="connsiteY2161" fmla="*/ 270856 h 5907136"/>
              <a:gd name="connsiteX2162" fmla="*/ 1157580 w 12078891"/>
              <a:gd name="connsiteY2162" fmla="*/ 234204 h 5907136"/>
              <a:gd name="connsiteX2163" fmla="*/ 961058 w 12078891"/>
              <a:gd name="connsiteY2163" fmla="*/ 233172 h 5907136"/>
              <a:gd name="connsiteX2164" fmla="*/ 993637 w 12078891"/>
              <a:gd name="connsiteY2164" fmla="*/ 265752 h 5907136"/>
              <a:gd name="connsiteX2165" fmla="*/ 961058 w 12078891"/>
              <a:gd name="connsiteY2165" fmla="*/ 297314 h 5907136"/>
              <a:gd name="connsiteX2166" fmla="*/ 928478 w 12078891"/>
              <a:gd name="connsiteY2166" fmla="*/ 265752 h 5907136"/>
              <a:gd name="connsiteX2167" fmla="*/ 961058 w 12078891"/>
              <a:gd name="connsiteY2167" fmla="*/ 233172 h 5907136"/>
              <a:gd name="connsiteX2168" fmla="*/ 171076 w 12078891"/>
              <a:gd name="connsiteY2168" fmla="*/ 227096 h 5907136"/>
              <a:gd name="connsiteX2169" fmla="*/ 174131 w 12078891"/>
              <a:gd name="connsiteY2169" fmla="*/ 230151 h 5907136"/>
              <a:gd name="connsiteX2170" fmla="*/ 171076 w 12078891"/>
              <a:gd name="connsiteY2170" fmla="*/ 233205 h 5907136"/>
              <a:gd name="connsiteX2171" fmla="*/ 168023 w 12078891"/>
              <a:gd name="connsiteY2171" fmla="*/ 230151 h 5907136"/>
              <a:gd name="connsiteX2172" fmla="*/ 171076 w 12078891"/>
              <a:gd name="connsiteY2172" fmla="*/ 227096 h 5907136"/>
              <a:gd name="connsiteX2173" fmla="*/ 1620797 w 12078891"/>
              <a:gd name="connsiteY2173" fmla="*/ 211791 h 5907136"/>
              <a:gd name="connsiteX2174" fmla="*/ 1630978 w 12078891"/>
              <a:gd name="connsiteY2174" fmla="*/ 221973 h 5907136"/>
              <a:gd name="connsiteX2175" fmla="*/ 1620797 w 12078891"/>
              <a:gd name="connsiteY2175" fmla="*/ 232153 h 5907136"/>
              <a:gd name="connsiteX2176" fmla="*/ 1610616 w 12078891"/>
              <a:gd name="connsiteY2176" fmla="*/ 221973 h 5907136"/>
              <a:gd name="connsiteX2177" fmla="*/ 1620797 w 12078891"/>
              <a:gd name="connsiteY2177" fmla="*/ 211791 h 5907136"/>
              <a:gd name="connsiteX2178" fmla="*/ 5128210 w 12078891"/>
              <a:gd name="connsiteY2178" fmla="*/ 193466 h 5907136"/>
              <a:gd name="connsiteX2179" fmla="*/ 5140427 w 12078891"/>
              <a:gd name="connsiteY2179" fmla="*/ 205684 h 5907136"/>
              <a:gd name="connsiteX2180" fmla="*/ 5128210 w 12078891"/>
              <a:gd name="connsiteY2180" fmla="*/ 217901 h 5907136"/>
              <a:gd name="connsiteX2181" fmla="*/ 5115993 w 12078891"/>
              <a:gd name="connsiteY2181" fmla="*/ 205684 h 5907136"/>
              <a:gd name="connsiteX2182" fmla="*/ 5128210 w 12078891"/>
              <a:gd name="connsiteY2182" fmla="*/ 193466 h 5907136"/>
              <a:gd name="connsiteX2183" fmla="*/ 9614030 w 12078891"/>
              <a:gd name="connsiteY2183" fmla="*/ 138518 h 5907136"/>
              <a:gd name="connsiteX2184" fmla="*/ 9625230 w 12078891"/>
              <a:gd name="connsiteY2184" fmla="*/ 149717 h 5907136"/>
              <a:gd name="connsiteX2185" fmla="*/ 9614030 w 12078891"/>
              <a:gd name="connsiteY2185" fmla="*/ 160915 h 5907136"/>
              <a:gd name="connsiteX2186" fmla="*/ 9602831 w 12078891"/>
              <a:gd name="connsiteY2186" fmla="*/ 149717 h 5907136"/>
              <a:gd name="connsiteX2187" fmla="*/ 9614030 w 12078891"/>
              <a:gd name="connsiteY2187" fmla="*/ 138518 h 5907136"/>
              <a:gd name="connsiteX2188" fmla="*/ 3063470 w 12078891"/>
              <a:gd name="connsiteY2188" fmla="*/ 115071 h 5907136"/>
              <a:gd name="connsiteX2189" fmla="*/ 3069579 w 12078891"/>
              <a:gd name="connsiteY2189" fmla="*/ 121180 h 5907136"/>
              <a:gd name="connsiteX2190" fmla="*/ 3063470 w 12078891"/>
              <a:gd name="connsiteY2190" fmla="*/ 127289 h 5907136"/>
              <a:gd name="connsiteX2191" fmla="*/ 3057361 w 12078891"/>
              <a:gd name="connsiteY2191" fmla="*/ 121180 h 5907136"/>
              <a:gd name="connsiteX2192" fmla="*/ 3063470 w 12078891"/>
              <a:gd name="connsiteY2192" fmla="*/ 115071 h 5907136"/>
              <a:gd name="connsiteX2193" fmla="*/ 1904915 w 12078891"/>
              <a:gd name="connsiteY2193" fmla="*/ 92704 h 5907136"/>
              <a:gd name="connsiteX2194" fmla="*/ 1923240 w 12078891"/>
              <a:gd name="connsiteY2194" fmla="*/ 110012 h 5907136"/>
              <a:gd name="connsiteX2195" fmla="*/ 1904915 w 12078891"/>
              <a:gd name="connsiteY2195" fmla="*/ 127319 h 5907136"/>
              <a:gd name="connsiteX2196" fmla="*/ 1886589 w 12078891"/>
              <a:gd name="connsiteY2196" fmla="*/ 110012 h 5907136"/>
              <a:gd name="connsiteX2197" fmla="*/ 1904915 w 12078891"/>
              <a:gd name="connsiteY2197" fmla="*/ 92704 h 5907136"/>
              <a:gd name="connsiteX2198" fmla="*/ 6230829 w 12078891"/>
              <a:gd name="connsiteY2198" fmla="*/ 87605 h 5907136"/>
              <a:gd name="connsiteX2199" fmla="*/ 6238974 w 12078891"/>
              <a:gd name="connsiteY2199" fmla="*/ 95750 h 5907136"/>
              <a:gd name="connsiteX2200" fmla="*/ 6230829 w 12078891"/>
              <a:gd name="connsiteY2200" fmla="*/ 103895 h 5907136"/>
              <a:gd name="connsiteX2201" fmla="*/ 6222684 w 12078891"/>
              <a:gd name="connsiteY2201" fmla="*/ 95750 h 5907136"/>
              <a:gd name="connsiteX2202" fmla="*/ 6230829 w 12078891"/>
              <a:gd name="connsiteY2202" fmla="*/ 87605 h 5907136"/>
              <a:gd name="connsiteX2203" fmla="*/ 11171750 w 12078891"/>
              <a:gd name="connsiteY2203" fmla="*/ 86587 h 5907136"/>
              <a:gd name="connsiteX2204" fmla="*/ 11273561 w 12078891"/>
              <a:gd name="connsiteY2204" fmla="*/ 187380 h 5907136"/>
              <a:gd name="connsiteX2205" fmla="*/ 11171750 w 12078891"/>
              <a:gd name="connsiteY2205" fmla="*/ 288173 h 5907136"/>
              <a:gd name="connsiteX2206" fmla="*/ 11069938 w 12078891"/>
              <a:gd name="connsiteY2206" fmla="*/ 187380 h 5907136"/>
              <a:gd name="connsiteX2207" fmla="*/ 11171750 w 12078891"/>
              <a:gd name="connsiteY2207" fmla="*/ 86587 h 5907136"/>
              <a:gd name="connsiteX2208" fmla="*/ 3533841 w 12078891"/>
              <a:gd name="connsiteY2208" fmla="*/ 71293 h 5907136"/>
              <a:gd name="connsiteX2209" fmla="*/ 3536895 w 12078891"/>
              <a:gd name="connsiteY2209" fmla="*/ 74347 h 5907136"/>
              <a:gd name="connsiteX2210" fmla="*/ 3533841 w 12078891"/>
              <a:gd name="connsiteY2210" fmla="*/ 77402 h 5907136"/>
              <a:gd name="connsiteX2211" fmla="*/ 3530785 w 12078891"/>
              <a:gd name="connsiteY2211" fmla="*/ 74347 h 5907136"/>
              <a:gd name="connsiteX2212" fmla="*/ 3533841 w 12078891"/>
              <a:gd name="connsiteY2212" fmla="*/ 71293 h 5907136"/>
              <a:gd name="connsiteX2213" fmla="*/ 8850443 w 12078891"/>
              <a:gd name="connsiteY2213" fmla="*/ 69279 h 5907136"/>
              <a:gd name="connsiteX2214" fmla="*/ 8855533 w 12078891"/>
              <a:gd name="connsiteY2214" fmla="*/ 74370 h 5907136"/>
              <a:gd name="connsiteX2215" fmla="*/ 8850443 w 12078891"/>
              <a:gd name="connsiteY2215" fmla="*/ 79460 h 5907136"/>
              <a:gd name="connsiteX2216" fmla="*/ 8845352 w 12078891"/>
              <a:gd name="connsiteY2216" fmla="*/ 74370 h 5907136"/>
              <a:gd name="connsiteX2217" fmla="*/ 8850443 w 12078891"/>
              <a:gd name="connsiteY2217" fmla="*/ 69279 h 5907136"/>
              <a:gd name="connsiteX2218" fmla="*/ 2747929 w 12078891"/>
              <a:gd name="connsiteY2218" fmla="*/ 68269 h 5907136"/>
              <a:gd name="connsiteX2219" fmla="*/ 2770331 w 12078891"/>
              <a:gd name="connsiteY2219" fmla="*/ 90666 h 5907136"/>
              <a:gd name="connsiteX2220" fmla="*/ 2747929 w 12078891"/>
              <a:gd name="connsiteY2220" fmla="*/ 113065 h 5907136"/>
              <a:gd name="connsiteX2221" fmla="*/ 2725531 w 12078891"/>
              <a:gd name="connsiteY2221" fmla="*/ 90666 h 5907136"/>
              <a:gd name="connsiteX2222" fmla="*/ 2747929 w 12078891"/>
              <a:gd name="connsiteY2222" fmla="*/ 68269 h 5907136"/>
              <a:gd name="connsiteX2223" fmla="*/ 1222767 w 12078891"/>
              <a:gd name="connsiteY2223" fmla="*/ 68265 h 5907136"/>
              <a:gd name="connsiteX2224" fmla="*/ 1243130 w 12078891"/>
              <a:gd name="connsiteY2224" fmla="*/ 88627 h 5907136"/>
              <a:gd name="connsiteX2225" fmla="*/ 1222767 w 12078891"/>
              <a:gd name="connsiteY2225" fmla="*/ 108990 h 5907136"/>
              <a:gd name="connsiteX2226" fmla="*/ 1202406 w 12078891"/>
              <a:gd name="connsiteY2226" fmla="*/ 88627 h 5907136"/>
              <a:gd name="connsiteX2227" fmla="*/ 1222767 w 12078891"/>
              <a:gd name="connsiteY2227" fmla="*/ 68265 h 5907136"/>
              <a:gd name="connsiteX2228" fmla="*/ 11961807 w 12078891"/>
              <a:gd name="connsiteY2228" fmla="*/ 59105 h 5907136"/>
              <a:gd name="connsiteX2229" fmla="*/ 11982170 w 12078891"/>
              <a:gd name="connsiteY2229" fmla="*/ 79467 h 5907136"/>
              <a:gd name="connsiteX2230" fmla="*/ 11961807 w 12078891"/>
              <a:gd name="connsiteY2230" fmla="*/ 99830 h 5907136"/>
              <a:gd name="connsiteX2231" fmla="*/ 11941445 w 12078891"/>
              <a:gd name="connsiteY2231" fmla="*/ 79467 h 5907136"/>
              <a:gd name="connsiteX2232" fmla="*/ 11961807 w 12078891"/>
              <a:gd name="connsiteY2232" fmla="*/ 59105 h 5907136"/>
              <a:gd name="connsiteX2233" fmla="*/ 2790665 w 12078891"/>
              <a:gd name="connsiteY2233" fmla="*/ 54007 h 5907136"/>
              <a:gd name="connsiteX2234" fmla="*/ 2803901 w 12078891"/>
              <a:gd name="connsiteY2234" fmla="*/ 67243 h 5907136"/>
              <a:gd name="connsiteX2235" fmla="*/ 2790665 w 12078891"/>
              <a:gd name="connsiteY2235" fmla="*/ 80478 h 5907136"/>
              <a:gd name="connsiteX2236" fmla="*/ 2777433 w 12078891"/>
              <a:gd name="connsiteY2236" fmla="*/ 67243 h 5907136"/>
              <a:gd name="connsiteX2237" fmla="*/ 2790665 w 12078891"/>
              <a:gd name="connsiteY2237" fmla="*/ 54007 h 5907136"/>
              <a:gd name="connsiteX2238" fmla="*/ 3751773 w 12078891"/>
              <a:gd name="connsiteY2238" fmla="*/ 46888 h 5907136"/>
              <a:gd name="connsiteX2239" fmla="*/ 3759917 w 12078891"/>
              <a:gd name="connsiteY2239" fmla="*/ 55033 h 5907136"/>
              <a:gd name="connsiteX2240" fmla="*/ 3751773 w 12078891"/>
              <a:gd name="connsiteY2240" fmla="*/ 63179 h 5907136"/>
              <a:gd name="connsiteX2241" fmla="*/ 3743628 w 12078891"/>
              <a:gd name="connsiteY2241" fmla="*/ 55033 h 5907136"/>
              <a:gd name="connsiteX2242" fmla="*/ 3751773 w 12078891"/>
              <a:gd name="connsiteY2242" fmla="*/ 46888 h 5907136"/>
              <a:gd name="connsiteX2243" fmla="*/ 6107637 w 12078891"/>
              <a:gd name="connsiteY2243" fmla="*/ 40750 h 5907136"/>
              <a:gd name="connsiteX2244" fmla="*/ 6113746 w 12078891"/>
              <a:gd name="connsiteY2244" fmla="*/ 46859 h 5907136"/>
              <a:gd name="connsiteX2245" fmla="*/ 6107637 w 12078891"/>
              <a:gd name="connsiteY2245" fmla="*/ 52968 h 5907136"/>
              <a:gd name="connsiteX2246" fmla="*/ 6101528 w 12078891"/>
              <a:gd name="connsiteY2246" fmla="*/ 46859 h 5907136"/>
              <a:gd name="connsiteX2247" fmla="*/ 6107637 w 12078891"/>
              <a:gd name="connsiteY2247" fmla="*/ 40750 h 5907136"/>
              <a:gd name="connsiteX2248" fmla="*/ 338029 w 12078891"/>
              <a:gd name="connsiteY2248" fmla="*/ 35685 h 5907136"/>
              <a:gd name="connsiteX2249" fmla="*/ 367554 w 12078891"/>
              <a:gd name="connsiteY2249" fmla="*/ 65210 h 5907136"/>
              <a:gd name="connsiteX2250" fmla="*/ 338029 w 12078891"/>
              <a:gd name="connsiteY2250" fmla="*/ 94736 h 5907136"/>
              <a:gd name="connsiteX2251" fmla="*/ 308504 w 12078891"/>
              <a:gd name="connsiteY2251" fmla="*/ 65210 h 5907136"/>
              <a:gd name="connsiteX2252" fmla="*/ 338029 w 12078891"/>
              <a:gd name="connsiteY2252" fmla="*/ 35685 h 5907136"/>
              <a:gd name="connsiteX2253" fmla="*/ 7914793 w 12078891"/>
              <a:gd name="connsiteY2253" fmla="*/ 30595 h 5907136"/>
              <a:gd name="connsiteX2254" fmla="*/ 7924974 w 12078891"/>
              <a:gd name="connsiteY2254" fmla="*/ 39758 h 5907136"/>
              <a:gd name="connsiteX2255" fmla="*/ 7914793 w 12078891"/>
              <a:gd name="connsiteY2255" fmla="*/ 48922 h 5907136"/>
              <a:gd name="connsiteX2256" fmla="*/ 7905630 w 12078891"/>
              <a:gd name="connsiteY2256" fmla="*/ 39758 h 5907136"/>
              <a:gd name="connsiteX2257" fmla="*/ 7914793 w 12078891"/>
              <a:gd name="connsiteY2257" fmla="*/ 30595 h 5907136"/>
              <a:gd name="connsiteX2258" fmla="*/ 631216 w 12078891"/>
              <a:gd name="connsiteY2258" fmla="*/ 38 h 5907136"/>
              <a:gd name="connsiteX2259" fmla="*/ 673977 w 12078891"/>
              <a:gd name="connsiteY2259" fmla="*/ 41781 h 5907136"/>
              <a:gd name="connsiteX2260" fmla="*/ 631216 w 12078891"/>
              <a:gd name="connsiteY2260" fmla="*/ 83523 h 5907136"/>
              <a:gd name="connsiteX2261" fmla="*/ 588455 w 12078891"/>
              <a:gd name="connsiteY2261" fmla="*/ 41781 h 5907136"/>
              <a:gd name="connsiteX2262" fmla="*/ 631216 w 12078891"/>
              <a:gd name="connsiteY2262" fmla="*/ 38 h 59071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</a:cxnLst>
            <a:rect l="l" t="t" r="r" b="b"/>
            <a:pathLst>
              <a:path w="12078891" h="5907136">
                <a:moveTo>
                  <a:pt x="3842360" y="5831795"/>
                </a:moveTo>
                <a:cubicBezTo>
                  <a:pt x="3862721" y="5831795"/>
                  <a:pt x="3880030" y="5849103"/>
                  <a:pt x="3880030" y="5869465"/>
                </a:cubicBezTo>
                <a:cubicBezTo>
                  <a:pt x="3880030" y="5889828"/>
                  <a:pt x="3863739" y="5907136"/>
                  <a:pt x="3842360" y="5907136"/>
                </a:cubicBezTo>
                <a:cubicBezTo>
                  <a:pt x="3821997" y="5907136"/>
                  <a:pt x="3804687" y="5890846"/>
                  <a:pt x="3804687" y="5869465"/>
                </a:cubicBezTo>
                <a:cubicBezTo>
                  <a:pt x="3804687" y="5849103"/>
                  <a:pt x="3820979" y="5831795"/>
                  <a:pt x="3842360" y="5831795"/>
                </a:cubicBezTo>
                <a:close/>
                <a:moveTo>
                  <a:pt x="7474967" y="5830778"/>
                </a:moveTo>
                <a:cubicBezTo>
                  <a:pt x="7485148" y="5830778"/>
                  <a:pt x="7492275" y="5838923"/>
                  <a:pt x="7492275" y="5848086"/>
                </a:cubicBezTo>
                <a:cubicBezTo>
                  <a:pt x="7492275" y="5857249"/>
                  <a:pt x="7484130" y="5865394"/>
                  <a:pt x="7474967" y="5865394"/>
                </a:cubicBezTo>
                <a:cubicBezTo>
                  <a:pt x="7465804" y="5865394"/>
                  <a:pt x="7457659" y="5858267"/>
                  <a:pt x="7457659" y="5848086"/>
                </a:cubicBezTo>
                <a:cubicBezTo>
                  <a:pt x="7457659" y="5838923"/>
                  <a:pt x="7465804" y="5830778"/>
                  <a:pt x="7474967" y="5830778"/>
                </a:cubicBezTo>
                <a:close/>
                <a:moveTo>
                  <a:pt x="8992978" y="5793107"/>
                </a:moveTo>
                <a:cubicBezTo>
                  <a:pt x="8996033" y="5793107"/>
                  <a:pt x="8999088" y="5795143"/>
                  <a:pt x="8999088" y="5799215"/>
                </a:cubicBezTo>
                <a:cubicBezTo>
                  <a:pt x="8999088" y="5802270"/>
                  <a:pt x="8996033" y="5805325"/>
                  <a:pt x="8992978" y="5805325"/>
                </a:cubicBezTo>
                <a:cubicBezTo>
                  <a:pt x="8989924" y="5805325"/>
                  <a:pt x="8986870" y="5802270"/>
                  <a:pt x="8986870" y="5799215"/>
                </a:cubicBezTo>
                <a:cubicBezTo>
                  <a:pt x="8986870" y="5796161"/>
                  <a:pt x="8989924" y="5793107"/>
                  <a:pt x="8992978" y="5793107"/>
                </a:cubicBezTo>
                <a:close/>
                <a:moveTo>
                  <a:pt x="10305331" y="5791071"/>
                </a:moveTo>
                <a:cubicBezTo>
                  <a:pt x="10316531" y="5791071"/>
                  <a:pt x="10324675" y="5800234"/>
                  <a:pt x="10324675" y="5810415"/>
                </a:cubicBezTo>
                <a:cubicBezTo>
                  <a:pt x="10324675" y="5820597"/>
                  <a:pt x="10316531" y="5829759"/>
                  <a:pt x="10305331" y="5829759"/>
                </a:cubicBezTo>
                <a:cubicBezTo>
                  <a:pt x="10295150" y="5829759"/>
                  <a:pt x="10285987" y="5821615"/>
                  <a:pt x="10285987" y="5810415"/>
                </a:cubicBezTo>
                <a:cubicBezTo>
                  <a:pt x="10285987" y="5800234"/>
                  <a:pt x="10294132" y="5791071"/>
                  <a:pt x="10305331" y="5791071"/>
                </a:cubicBezTo>
                <a:close/>
                <a:moveTo>
                  <a:pt x="9101917" y="5773763"/>
                </a:moveTo>
                <a:cubicBezTo>
                  <a:pt x="9116171" y="5773763"/>
                  <a:pt x="9126352" y="5784963"/>
                  <a:pt x="9126352" y="5798198"/>
                </a:cubicBezTo>
                <a:cubicBezTo>
                  <a:pt x="9126352" y="5811433"/>
                  <a:pt x="9115152" y="5822633"/>
                  <a:pt x="9101917" y="5822633"/>
                </a:cubicBezTo>
                <a:cubicBezTo>
                  <a:pt x="9088682" y="5822633"/>
                  <a:pt x="9077482" y="5811433"/>
                  <a:pt x="9077482" y="5798198"/>
                </a:cubicBezTo>
                <a:cubicBezTo>
                  <a:pt x="9077482" y="5784963"/>
                  <a:pt x="9088682" y="5773763"/>
                  <a:pt x="9101917" y="5773763"/>
                </a:cubicBezTo>
                <a:close/>
                <a:moveTo>
                  <a:pt x="4563173" y="5765618"/>
                </a:moveTo>
                <a:cubicBezTo>
                  <a:pt x="4568264" y="5765618"/>
                  <a:pt x="4573353" y="5769691"/>
                  <a:pt x="4573353" y="5775799"/>
                </a:cubicBezTo>
                <a:cubicBezTo>
                  <a:pt x="4573353" y="5781908"/>
                  <a:pt x="4568264" y="5785980"/>
                  <a:pt x="4563173" y="5785980"/>
                </a:cubicBezTo>
                <a:cubicBezTo>
                  <a:pt x="4557062" y="5785980"/>
                  <a:pt x="4552992" y="5781908"/>
                  <a:pt x="4552992" y="5775799"/>
                </a:cubicBezTo>
                <a:cubicBezTo>
                  <a:pt x="4552992" y="5769691"/>
                  <a:pt x="4558082" y="5765618"/>
                  <a:pt x="4563173" y="5765618"/>
                </a:cubicBezTo>
                <a:close/>
                <a:moveTo>
                  <a:pt x="3667253" y="5747292"/>
                </a:moveTo>
                <a:cubicBezTo>
                  <a:pt x="3673361" y="5746274"/>
                  <a:pt x="3677432" y="5750346"/>
                  <a:pt x="3677432" y="5756455"/>
                </a:cubicBezTo>
                <a:cubicBezTo>
                  <a:pt x="3677432" y="5761546"/>
                  <a:pt x="3673361" y="5765618"/>
                  <a:pt x="3667253" y="5765618"/>
                </a:cubicBezTo>
                <a:cubicBezTo>
                  <a:pt x="3662163" y="5765618"/>
                  <a:pt x="3657072" y="5761546"/>
                  <a:pt x="3657072" y="5756455"/>
                </a:cubicBezTo>
                <a:cubicBezTo>
                  <a:pt x="3657072" y="5751365"/>
                  <a:pt x="3661143" y="5747292"/>
                  <a:pt x="3667253" y="5747292"/>
                </a:cubicBezTo>
                <a:close/>
                <a:moveTo>
                  <a:pt x="5934563" y="5691295"/>
                </a:moveTo>
                <a:cubicBezTo>
                  <a:pt x="5935581" y="5691295"/>
                  <a:pt x="5937617" y="5692313"/>
                  <a:pt x="5937617" y="5694349"/>
                </a:cubicBezTo>
                <a:cubicBezTo>
                  <a:pt x="5937617" y="5696386"/>
                  <a:pt x="5936598" y="5697403"/>
                  <a:pt x="5934563" y="5697403"/>
                </a:cubicBezTo>
                <a:cubicBezTo>
                  <a:pt x="5932526" y="5697403"/>
                  <a:pt x="5931508" y="5696386"/>
                  <a:pt x="5931508" y="5694349"/>
                </a:cubicBezTo>
                <a:cubicBezTo>
                  <a:pt x="5931508" y="5692313"/>
                  <a:pt x="5932526" y="5691295"/>
                  <a:pt x="5934563" y="5691295"/>
                </a:cubicBezTo>
                <a:close/>
                <a:moveTo>
                  <a:pt x="9720932" y="5662788"/>
                </a:moveTo>
                <a:cubicBezTo>
                  <a:pt x="9732132" y="5662788"/>
                  <a:pt x="9741295" y="5671951"/>
                  <a:pt x="9741295" y="5683150"/>
                </a:cubicBezTo>
                <a:cubicBezTo>
                  <a:pt x="9741295" y="5694349"/>
                  <a:pt x="9732132" y="5703513"/>
                  <a:pt x="9720932" y="5703513"/>
                </a:cubicBezTo>
                <a:cubicBezTo>
                  <a:pt x="9709733" y="5703513"/>
                  <a:pt x="9700570" y="5694349"/>
                  <a:pt x="9700570" y="5683150"/>
                </a:cubicBezTo>
                <a:cubicBezTo>
                  <a:pt x="9700570" y="5671951"/>
                  <a:pt x="9709733" y="5662788"/>
                  <a:pt x="9720932" y="5662788"/>
                </a:cubicBezTo>
                <a:close/>
                <a:moveTo>
                  <a:pt x="1551600" y="5657698"/>
                </a:moveTo>
                <a:cubicBezTo>
                  <a:pt x="1554653" y="5657698"/>
                  <a:pt x="1556689" y="5659734"/>
                  <a:pt x="1556689" y="5662789"/>
                </a:cubicBezTo>
                <a:cubicBezTo>
                  <a:pt x="1556689" y="5665843"/>
                  <a:pt x="1554653" y="5667879"/>
                  <a:pt x="1551600" y="5667879"/>
                </a:cubicBezTo>
                <a:cubicBezTo>
                  <a:pt x="1548544" y="5667879"/>
                  <a:pt x="1546509" y="5665843"/>
                  <a:pt x="1546509" y="5662789"/>
                </a:cubicBezTo>
                <a:cubicBezTo>
                  <a:pt x="1546509" y="5659734"/>
                  <a:pt x="1548544" y="5657698"/>
                  <a:pt x="1551600" y="5657698"/>
                </a:cubicBezTo>
                <a:close/>
                <a:moveTo>
                  <a:pt x="5617940" y="5620027"/>
                </a:moveTo>
                <a:cubicBezTo>
                  <a:pt x="5623030" y="5620027"/>
                  <a:pt x="5628121" y="5625118"/>
                  <a:pt x="5628121" y="5630208"/>
                </a:cubicBezTo>
                <a:cubicBezTo>
                  <a:pt x="5628121" y="5636317"/>
                  <a:pt x="5623030" y="5640389"/>
                  <a:pt x="5617940" y="5640389"/>
                </a:cubicBezTo>
                <a:cubicBezTo>
                  <a:pt x="5611832" y="5640389"/>
                  <a:pt x="5607759" y="5635299"/>
                  <a:pt x="5607759" y="5630208"/>
                </a:cubicBezTo>
                <a:cubicBezTo>
                  <a:pt x="5607759" y="5624100"/>
                  <a:pt x="5612850" y="5620027"/>
                  <a:pt x="5617940" y="5620027"/>
                </a:cubicBezTo>
                <a:close/>
                <a:moveTo>
                  <a:pt x="7608340" y="5584393"/>
                </a:moveTo>
                <a:cubicBezTo>
                  <a:pt x="7612413" y="5584393"/>
                  <a:pt x="7616485" y="5588466"/>
                  <a:pt x="7616485" y="5592538"/>
                </a:cubicBezTo>
                <a:cubicBezTo>
                  <a:pt x="7616485" y="5596611"/>
                  <a:pt x="7613430" y="5600683"/>
                  <a:pt x="7608340" y="5600683"/>
                </a:cubicBezTo>
                <a:cubicBezTo>
                  <a:pt x="7604268" y="5600683"/>
                  <a:pt x="7600195" y="5597628"/>
                  <a:pt x="7600195" y="5592538"/>
                </a:cubicBezTo>
                <a:cubicBezTo>
                  <a:pt x="7600195" y="5588466"/>
                  <a:pt x="7603249" y="5584393"/>
                  <a:pt x="7608340" y="5584393"/>
                </a:cubicBezTo>
                <a:close/>
                <a:moveTo>
                  <a:pt x="4031736" y="5584393"/>
                </a:moveTo>
                <a:cubicBezTo>
                  <a:pt x="4037844" y="5584393"/>
                  <a:pt x="4043953" y="5590501"/>
                  <a:pt x="4043953" y="5596611"/>
                </a:cubicBezTo>
                <a:cubicBezTo>
                  <a:pt x="4043953" y="5603737"/>
                  <a:pt x="4038861" y="5608828"/>
                  <a:pt x="4031736" y="5608828"/>
                </a:cubicBezTo>
                <a:cubicBezTo>
                  <a:pt x="4024608" y="5608828"/>
                  <a:pt x="4019517" y="5603737"/>
                  <a:pt x="4019517" y="5596611"/>
                </a:cubicBezTo>
                <a:cubicBezTo>
                  <a:pt x="4019517" y="5589484"/>
                  <a:pt x="4024608" y="5584393"/>
                  <a:pt x="4031736" y="5584393"/>
                </a:cubicBezTo>
                <a:close/>
                <a:moveTo>
                  <a:pt x="8657000" y="5577266"/>
                </a:moveTo>
                <a:cubicBezTo>
                  <a:pt x="8678381" y="5577266"/>
                  <a:pt x="8696707" y="5595592"/>
                  <a:pt x="8696707" y="5616973"/>
                </a:cubicBezTo>
                <a:cubicBezTo>
                  <a:pt x="8696707" y="5638353"/>
                  <a:pt x="8679399" y="5656679"/>
                  <a:pt x="8657000" y="5656679"/>
                </a:cubicBezTo>
                <a:cubicBezTo>
                  <a:pt x="8634601" y="5656679"/>
                  <a:pt x="8617294" y="5639371"/>
                  <a:pt x="8617294" y="5616973"/>
                </a:cubicBezTo>
                <a:cubicBezTo>
                  <a:pt x="8617294" y="5595592"/>
                  <a:pt x="8634601" y="5577266"/>
                  <a:pt x="8657000" y="5577266"/>
                </a:cubicBezTo>
                <a:close/>
                <a:moveTo>
                  <a:pt x="10814389" y="5571158"/>
                </a:moveTo>
                <a:cubicBezTo>
                  <a:pt x="10820499" y="5571158"/>
                  <a:pt x="10825589" y="5576249"/>
                  <a:pt x="10825589" y="5582357"/>
                </a:cubicBezTo>
                <a:cubicBezTo>
                  <a:pt x="10825589" y="5588466"/>
                  <a:pt x="10820499" y="5593557"/>
                  <a:pt x="10814389" y="5593557"/>
                </a:cubicBezTo>
                <a:cubicBezTo>
                  <a:pt x="10808281" y="5593557"/>
                  <a:pt x="10803190" y="5588466"/>
                  <a:pt x="10803190" y="5582357"/>
                </a:cubicBezTo>
                <a:cubicBezTo>
                  <a:pt x="10803190" y="5576249"/>
                  <a:pt x="10808281" y="5571158"/>
                  <a:pt x="10814389" y="5571158"/>
                </a:cubicBezTo>
                <a:close/>
                <a:moveTo>
                  <a:pt x="7000525" y="5501926"/>
                </a:moveTo>
                <a:cubicBezTo>
                  <a:pt x="7015797" y="5502944"/>
                  <a:pt x="7026996" y="5514143"/>
                  <a:pt x="7026996" y="5528397"/>
                </a:cubicBezTo>
                <a:cubicBezTo>
                  <a:pt x="7026996" y="5542651"/>
                  <a:pt x="7015797" y="5554868"/>
                  <a:pt x="7000525" y="5554868"/>
                </a:cubicBezTo>
                <a:cubicBezTo>
                  <a:pt x="6986272" y="5554868"/>
                  <a:pt x="6974054" y="5543669"/>
                  <a:pt x="6974054" y="5528397"/>
                </a:cubicBezTo>
                <a:cubicBezTo>
                  <a:pt x="6974054" y="5514143"/>
                  <a:pt x="6985253" y="5501926"/>
                  <a:pt x="7000525" y="5501926"/>
                </a:cubicBezTo>
                <a:close/>
                <a:moveTo>
                  <a:pt x="8101109" y="5497853"/>
                </a:moveTo>
                <a:cubicBezTo>
                  <a:pt x="8108236" y="5497853"/>
                  <a:pt x="8114345" y="5503961"/>
                  <a:pt x="8114345" y="5511088"/>
                </a:cubicBezTo>
                <a:cubicBezTo>
                  <a:pt x="8114345" y="5518215"/>
                  <a:pt x="8108236" y="5524324"/>
                  <a:pt x="8101109" y="5524324"/>
                </a:cubicBezTo>
                <a:cubicBezTo>
                  <a:pt x="8093982" y="5524324"/>
                  <a:pt x="8087874" y="5518215"/>
                  <a:pt x="8087874" y="5511088"/>
                </a:cubicBezTo>
                <a:cubicBezTo>
                  <a:pt x="8087874" y="5503961"/>
                  <a:pt x="8093982" y="5497853"/>
                  <a:pt x="8101109" y="5497853"/>
                </a:cubicBezTo>
                <a:close/>
                <a:moveTo>
                  <a:pt x="11261343" y="5462219"/>
                </a:moveTo>
                <a:cubicBezTo>
                  <a:pt x="11280687" y="5462219"/>
                  <a:pt x="11297995" y="5478509"/>
                  <a:pt x="11297995" y="5498871"/>
                </a:cubicBezTo>
                <a:cubicBezTo>
                  <a:pt x="11297995" y="5519233"/>
                  <a:pt x="11281705" y="5535524"/>
                  <a:pt x="11261343" y="5535524"/>
                </a:cubicBezTo>
                <a:cubicBezTo>
                  <a:pt x="11240981" y="5535524"/>
                  <a:pt x="11224691" y="5519233"/>
                  <a:pt x="11224691" y="5498871"/>
                </a:cubicBezTo>
                <a:cubicBezTo>
                  <a:pt x="11224691" y="5478509"/>
                  <a:pt x="11240981" y="5462219"/>
                  <a:pt x="11261343" y="5462219"/>
                </a:cubicBezTo>
                <a:close/>
                <a:moveTo>
                  <a:pt x="6980162" y="5433712"/>
                </a:moveTo>
                <a:cubicBezTo>
                  <a:pt x="6988307" y="5433712"/>
                  <a:pt x="6995434" y="5440839"/>
                  <a:pt x="6995434" y="5448984"/>
                </a:cubicBezTo>
                <a:cubicBezTo>
                  <a:pt x="6995434" y="5457129"/>
                  <a:pt x="6988307" y="5463237"/>
                  <a:pt x="6980162" y="5463237"/>
                </a:cubicBezTo>
                <a:cubicBezTo>
                  <a:pt x="6972017" y="5463237"/>
                  <a:pt x="6964890" y="5457129"/>
                  <a:pt x="6964890" y="5448984"/>
                </a:cubicBezTo>
                <a:cubicBezTo>
                  <a:pt x="6964890" y="5440839"/>
                  <a:pt x="6972017" y="5433712"/>
                  <a:pt x="6980162" y="5433712"/>
                </a:cubicBezTo>
                <a:close/>
                <a:moveTo>
                  <a:pt x="7394535" y="5431676"/>
                </a:moveTo>
                <a:cubicBezTo>
                  <a:pt x="7411843" y="5432694"/>
                  <a:pt x="7426097" y="5445930"/>
                  <a:pt x="7426097" y="5463237"/>
                </a:cubicBezTo>
                <a:cubicBezTo>
                  <a:pt x="7426097" y="5480545"/>
                  <a:pt x="7411843" y="5494799"/>
                  <a:pt x="7394535" y="5494799"/>
                </a:cubicBezTo>
                <a:cubicBezTo>
                  <a:pt x="7377227" y="5494799"/>
                  <a:pt x="7362974" y="5480545"/>
                  <a:pt x="7362974" y="5463237"/>
                </a:cubicBezTo>
                <a:cubicBezTo>
                  <a:pt x="7362974" y="5445930"/>
                  <a:pt x="7377227" y="5431676"/>
                  <a:pt x="7394535" y="5431676"/>
                </a:cubicBezTo>
                <a:close/>
                <a:moveTo>
                  <a:pt x="9262779" y="5425567"/>
                </a:moveTo>
                <a:cubicBezTo>
                  <a:pt x="9263798" y="5425567"/>
                  <a:pt x="9264816" y="5426585"/>
                  <a:pt x="9264816" y="5427603"/>
                </a:cubicBezTo>
                <a:cubicBezTo>
                  <a:pt x="9264816" y="5428621"/>
                  <a:pt x="9263798" y="5429639"/>
                  <a:pt x="9262779" y="5429639"/>
                </a:cubicBezTo>
                <a:cubicBezTo>
                  <a:pt x="9261761" y="5429639"/>
                  <a:pt x="9260743" y="5428621"/>
                  <a:pt x="9260743" y="5427603"/>
                </a:cubicBezTo>
                <a:cubicBezTo>
                  <a:pt x="9260743" y="5426585"/>
                  <a:pt x="9261761" y="5425567"/>
                  <a:pt x="9262779" y="5425567"/>
                </a:cubicBezTo>
                <a:close/>
                <a:moveTo>
                  <a:pt x="9043884" y="5381788"/>
                </a:moveTo>
                <a:cubicBezTo>
                  <a:pt x="9070356" y="5381788"/>
                  <a:pt x="9092754" y="5404187"/>
                  <a:pt x="9092754" y="5430658"/>
                </a:cubicBezTo>
                <a:cubicBezTo>
                  <a:pt x="9092754" y="5457129"/>
                  <a:pt x="9070356" y="5479528"/>
                  <a:pt x="9043884" y="5479528"/>
                </a:cubicBezTo>
                <a:cubicBezTo>
                  <a:pt x="9016395" y="5479528"/>
                  <a:pt x="8995015" y="5458147"/>
                  <a:pt x="8995015" y="5430658"/>
                </a:cubicBezTo>
                <a:cubicBezTo>
                  <a:pt x="8995015" y="5404187"/>
                  <a:pt x="9016395" y="5381788"/>
                  <a:pt x="9043884" y="5381788"/>
                </a:cubicBezTo>
                <a:close/>
                <a:moveTo>
                  <a:pt x="8166268" y="5370589"/>
                </a:moveTo>
                <a:cubicBezTo>
                  <a:pt x="8174414" y="5370589"/>
                  <a:pt x="8180522" y="5376697"/>
                  <a:pt x="8180522" y="5384843"/>
                </a:cubicBezTo>
                <a:cubicBezTo>
                  <a:pt x="8180522" y="5392988"/>
                  <a:pt x="8174414" y="5399096"/>
                  <a:pt x="8166268" y="5399096"/>
                </a:cubicBezTo>
                <a:cubicBezTo>
                  <a:pt x="8158123" y="5399096"/>
                  <a:pt x="8152015" y="5392988"/>
                  <a:pt x="8152015" y="5384843"/>
                </a:cubicBezTo>
                <a:cubicBezTo>
                  <a:pt x="8152015" y="5376697"/>
                  <a:pt x="8158123" y="5370589"/>
                  <a:pt x="8166268" y="5370589"/>
                </a:cubicBezTo>
                <a:close/>
                <a:moveTo>
                  <a:pt x="9917428" y="5332918"/>
                </a:moveTo>
                <a:cubicBezTo>
                  <a:pt x="9958153" y="5332918"/>
                  <a:pt x="9991751" y="5365498"/>
                  <a:pt x="9991751" y="5406223"/>
                </a:cubicBezTo>
                <a:cubicBezTo>
                  <a:pt x="9991751" y="5446947"/>
                  <a:pt x="9958153" y="5479527"/>
                  <a:pt x="9917428" y="5479527"/>
                </a:cubicBezTo>
                <a:cubicBezTo>
                  <a:pt x="9876704" y="5479527"/>
                  <a:pt x="9843106" y="5446947"/>
                  <a:pt x="9843106" y="5406223"/>
                </a:cubicBezTo>
                <a:cubicBezTo>
                  <a:pt x="9843106" y="5365498"/>
                  <a:pt x="9876704" y="5332918"/>
                  <a:pt x="9917428" y="5332918"/>
                </a:cubicBezTo>
                <a:close/>
                <a:moveTo>
                  <a:pt x="5489660" y="5317646"/>
                </a:moveTo>
                <a:cubicBezTo>
                  <a:pt x="5515111" y="5317646"/>
                  <a:pt x="5535474" y="5338008"/>
                  <a:pt x="5535474" y="5362443"/>
                </a:cubicBezTo>
                <a:cubicBezTo>
                  <a:pt x="5535474" y="5387896"/>
                  <a:pt x="5515111" y="5408259"/>
                  <a:pt x="5489660" y="5408259"/>
                </a:cubicBezTo>
                <a:cubicBezTo>
                  <a:pt x="5464207" y="5408259"/>
                  <a:pt x="5443845" y="5387896"/>
                  <a:pt x="5443845" y="5362443"/>
                </a:cubicBezTo>
                <a:cubicBezTo>
                  <a:pt x="5443845" y="5336990"/>
                  <a:pt x="5464207" y="5317646"/>
                  <a:pt x="5489660" y="5317646"/>
                </a:cubicBezTo>
                <a:close/>
                <a:moveTo>
                  <a:pt x="7760040" y="5273868"/>
                </a:moveTo>
                <a:cubicBezTo>
                  <a:pt x="7780402" y="5273868"/>
                  <a:pt x="7795674" y="5290158"/>
                  <a:pt x="7795674" y="5309502"/>
                </a:cubicBezTo>
                <a:cubicBezTo>
                  <a:pt x="7795674" y="5328847"/>
                  <a:pt x="7779384" y="5345136"/>
                  <a:pt x="7760040" y="5345136"/>
                </a:cubicBezTo>
                <a:cubicBezTo>
                  <a:pt x="7740696" y="5345136"/>
                  <a:pt x="7724406" y="5329864"/>
                  <a:pt x="7724406" y="5309502"/>
                </a:cubicBezTo>
                <a:cubicBezTo>
                  <a:pt x="7724406" y="5290158"/>
                  <a:pt x="7740696" y="5273868"/>
                  <a:pt x="7760040" y="5273868"/>
                </a:cubicBezTo>
                <a:close/>
                <a:moveTo>
                  <a:pt x="4548919" y="5233143"/>
                </a:moveTo>
                <a:cubicBezTo>
                  <a:pt x="4564190" y="5233143"/>
                  <a:pt x="4575387" y="5244342"/>
                  <a:pt x="4575387" y="5259614"/>
                </a:cubicBezTo>
                <a:cubicBezTo>
                  <a:pt x="4575387" y="5274886"/>
                  <a:pt x="4563173" y="5286085"/>
                  <a:pt x="4548919" y="5286085"/>
                </a:cubicBezTo>
                <a:cubicBezTo>
                  <a:pt x="4533646" y="5286085"/>
                  <a:pt x="4522446" y="5273868"/>
                  <a:pt x="4522446" y="5259614"/>
                </a:cubicBezTo>
                <a:cubicBezTo>
                  <a:pt x="4522446" y="5244342"/>
                  <a:pt x="4534664" y="5233143"/>
                  <a:pt x="4548919" y="5233143"/>
                </a:cubicBezTo>
                <a:close/>
                <a:moveTo>
                  <a:pt x="7408789" y="5131331"/>
                </a:moveTo>
                <a:cubicBezTo>
                  <a:pt x="7413880" y="5131331"/>
                  <a:pt x="7417952" y="5135404"/>
                  <a:pt x="7417952" y="5140494"/>
                </a:cubicBezTo>
                <a:cubicBezTo>
                  <a:pt x="7417952" y="5145585"/>
                  <a:pt x="7413880" y="5149657"/>
                  <a:pt x="7408789" y="5149657"/>
                </a:cubicBezTo>
                <a:cubicBezTo>
                  <a:pt x="7403699" y="5149657"/>
                  <a:pt x="7399626" y="5145585"/>
                  <a:pt x="7399626" y="5140494"/>
                </a:cubicBezTo>
                <a:cubicBezTo>
                  <a:pt x="7399626" y="5135404"/>
                  <a:pt x="7403699" y="5131331"/>
                  <a:pt x="7408789" y="5131331"/>
                </a:cubicBezTo>
                <a:close/>
                <a:moveTo>
                  <a:pt x="10433614" y="5120132"/>
                </a:moveTo>
                <a:cubicBezTo>
                  <a:pt x="10438705" y="5120132"/>
                  <a:pt x="10442776" y="5124204"/>
                  <a:pt x="10442776" y="5129295"/>
                </a:cubicBezTo>
                <a:cubicBezTo>
                  <a:pt x="10442776" y="5134385"/>
                  <a:pt x="10438705" y="5138458"/>
                  <a:pt x="10433614" y="5138458"/>
                </a:cubicBezTo>
                <a:cubicBezTo>
                  <a:pt x="10428524" y="5138458"/>
                  <a:pt x="10424451" y="5134385"/>
                  <a:pt x="10424451" y="5129295"/>
                </a:cubicBezTo>
                <a:cubicBezTo>
                  <a:pt x="10424451" y="5124204"/>
                  <a:pt x="10428524" y="5120132"/>
                  <a:pt x="10433614" y="5120132"/>
                </a:cubicBezTo>
                <a:close/>
                <a:moveTo>
                  <a:pt x="1525133" y="5095697"/>
                </a:moveTo>
                <a:cubicBezTo>
                  <a:pt x="1549568" y="5095697"/>
                  <a:pt x="1568912" y="5116059"/>
                  <a:pt x="1568912" y="5139476"/>
                </a:cubicBezTo>
                <a:cubicBezTo>
                  <a:pt x="1568912" y="5163911"/>
                  <a:pt x="1549568" y="5183255"/>
                  <a:pt x="1525133" y="5183255"/>
                </a:cubicBezTo>
                <a:cubicBezTo>
                  <a:pt x="1500698" y="5183255"/>
                  <a:pt x="1481354" y="5163911"/>
                  <a:pt x="1481354" y="5139476"/>
                </a:cubicBezTo>
                <a:cubicBezTo>
                  <a:pt x="1481354" y="5115041"/>
                  <a:pt x="1500698" y="5095697"/>
                  <a:pt x="1525133" y="5095697"/>
                </a:cubicBezTo>
                <a:close/>
                <a:moveTo>
                  <a:pt x="4545863" y="5086534"/>
                </a:moveTo>
                <a:cubicBezTo>
                  <a:pt x="4555026" y="5086534"/>
                  <a:pt x="4563168" y="5094679"/>
                  <a:pt x="4563168" y="5103842"/>
                </a:cubicBezTo>
                <a:cubicBezTo>
                  <a:pt x="4563168" y="5113005"/>
                  <a:pt x="4555026" y="5121150"/>
                  <a:pt x="4545863" y="5121150"/>
                </a:cubicBezTo>
                <a:cubicBezTo>
                  <a:pt x="4535682" y="5121150"/>
                  <a:pt x="4528555" y="5113005"/>
                  <a:pt x="4528555" y="5103842"/>
                </a:cubicBezTo>
                <a:cubicBezTo>
                  <a:pt x="4528555" y="5093661"/>
                  <a:pt x="4536700" y="5086534"/>
                  <a:pt x="4545863" y="5086534"/>
                </a:cubicBezTo>
                <a:close/>
                <a:moveTo>
                  <a:pt x="9595704" y="5048864"/>
                </a:moveTo>
                <a:cubicBezTo>
                  <a:pt x="9599777" y="5048864"/>
                  <a:pt x="9601813" y="5051918"/>
                  <a:pt x="9601813" y="5054972"/>
                </a:cubicBezTo>
                <a:cubicBezTo>
                  <a:pt x="9601813" y="5058027"/>
                  <a:pt x="9598759" y="5061081"/>
                  <a:pt x="9595704" y="5061081"/>
                </a:cubicBezTo>
                <a:cubicBezTo>
                  <a:pt x="9592650" y="5061081"/>
                  <a:pt x="9589596" y="5059045"/>
                  <a:pt x="9589596" y="5054972"/>
                </a:cubicBezTo>
                <a:cubicBezTo>
                  <a:pt x="9589596" y="5051918"/>
                  <a:pt x="9592650" y="5048864"/>
                  <a:pt x="9595704" y="5048864"/>
                </a:cubicBezTo>
                <a:close/>
                <a:moveTo>
                  <a:pt x="11474130" y="5040719"/>
                </a:moveTo>
                <a:cubicBezTo>
                  <a:pt x="11484311" y="5040719"/>
                  <a:pt x="11492456" y="5048864"/>
                  <a:pt x="11492456" y="5059046"/>
                </a:cubicBezTo>
                <a:cubicBezTo>
                  <a:pt x="11492456" y="5069227"/>
                  <a:pt x="11484311" y="5077372"/>
                  <a:pt x="11474130" y="5077372"/>
                </a:cubicBezTo>
                <a:cubicBezTo>
                  <a:pt x="11463948" y="5077372"/>
                  <a:pt x="11455803" y="5069227"/>
                  <a:pt x="11455803" y="5059046"/>
                </a:cubicBezTo>
                <a:cubicBezTo>
                  <a:pt x="11455803" y="5048864"/>
                  <a:pt x="11463948" y="5040719"/>
                  <a:pt x="11474130" y="5040719"/>
                </a:cubicBezTo>
                <a:close/>
                <a:moveTo>
                  <a:pt x="2684777" y="5038683"/>
                </a:moveTo>
                <a:cubicBezTo>
                  <a:pt x="2688848" y="5038683"/>
                  <a:pt x="2690886" y="5041737"/>
                  <a:pt x="2690886" y="5044791"/>
                </a:cubicBezTo>
                <a:cubicBezTo>
                  <a:pt x="2690886" y="5047846"/>
                  <a:pt x="2687831" y="5050900"/>
                  <a:pt x="2684777" y="5050900"/>
                </a:cubicBezTo>
                <a:cubicBezTo>
                  <a:pt x="2681723" y="5050900"/>
                  <a:pt x="2678668" y="5047846"/>
                  <a:pt x="2678668" y="5044791"/>
                </a:cubicBezTo>
                <a:cubicBezTo>
                  <a:pt x="2678668" y="5041737"/>
                  <a:pt x="2681723" y="5038683"/>
                  <a:pt x="2684777" y="5038683"/>
                </a:cubicBezTo>
                <a:close/>
                <a:moveTo>
                  <a:pt x="8718088" y="5027483"/>
                </a:moveTo>
                <a:cubicBezTo>
                  <a:pt x="8735396" y="5027483"/>
                  <a:pt x="8750668" y="5042755"/>
                  <a:pt x="8750668" y="5060063"/>
                </a:cubicBezTo>
                <a:cubicBezTo>
                  <a:pt x="8750668" y="5078389"/>
                  <a:pt x="8735396" y="5092643"/>
                  <a:pt x="8718088" y="5092643"/>
                </a:cubicBezTo>
                <a:cubicBezTo>
                  <a:pt x="8699762" y="5092643"/>
                  <a:pt x="8684490" y="5078389"/>
                  <a:pt x="8684490" y="5060063"/>
                </a:cubicBezTo>
                <a:cubicBezTo>
                  <a:pt x="8684490" y="5041737"/>
                  <a:pt x="8699762" y="5027483"/>
                  <a:pt x="8718088" y="5027483"/>
                </a:cubicBezTo>
                <a:close/>
                <a:moveTo>
                  <a:pt x="855208" y="4961306"/>
                </a:moveTo>
                <a:cubicBezTo>
                  <a:pt x="857245" y="4961306"/>
                  <a:pt x="859281" y="4963342"/>
                  <a:pt x="859281" y="4965379"/>
                </a:cubicBezTo>
                <a:cubicBezTo>
                  <a:pt x="859281" y="4967415"/>
                  <a:pt x="857245" y="4969451"/>
                  <a:pt x="855208" y="4969451"/>
                </a:cubicBezTo>
                <a:cubicBezTo>
                  <a:pt x="853172" y="4969451"/>
                  <a:pt x="851136" y="4967415"/>
                  <a:pt x="851136" y="4965379"/>
                </a:cubicBezTo>
                <a:cubicBezTo>
                  <a:pt x="851136" y="4963342"/>
                  <a:pt x="853172" y="4961306"/>
                  <a:pt x="855208" y="4961306"/>
                </a:cubicBezTo>
                <a:close/>
                <a:moveTo>
                  <a:pt x="3860690" y="4955197"/>
                </a:moveTo>
                <a:cubicBezTo>
                  <a:pt x="3867816" y="4955197"/>
                  <a:pt x="3873926" y="4961305"/>
                  <a:pt x="3873926" y="4968432"/>
                </a:cubicBezTo>
                <a:cubicBezTo>
                  <a:pt x="3873926" y="4975559"/>
                  <a:pt x="3867816" y="4981668"/>
                  <a:pt x="3860690" y="4981668"/>
                </a:cubicBezTo>
                <a:cubicBezTo>
                  <a:pt x="3853563" y="4981668"/>
                  <a:pt x="3847454" y="4975559"/>
                  <a:pt x="3847454" y="4968432"/>
                </a:cubicBezTo>
                <a:cubicBezTo>
                  <a:pt x="3847454" y="4961305"/>
                  <a:pt x="3853563" y="4955197"/>
                  <a:pt x="3860690" y="4955197"/>
                </a:cubicBezTo>
                <a:close/>
                <a:moveTo>
                  <a:pt x="428625" y="4954179"/>
                </a:moveTo>
                <a:cubicBezTo>
                  <a:pt x="459169" y="4955197"/>
                  <a:pt x="483604" y="4979632"/>
                  <a:pt x="483604" y="5009158"/>
                </a:cubicBezTo>
                <a:cubicBezTo>
                  <a:pt x="483604" y="5039701"/>
                  <a:pt x="459169" y="5064136"/>
                  <a:pt x="428625" y="5064136"/>
                </a:cubicBezTo>
                <a:cubicBezTo>
                  <a:pt x="398082" y="5064136"/>
                  <a:pt x="373647" y="5039701"/>
                  <a:pt x="373647" y="5009158"/>
                </a:cubicBezTo>
                <a:cubicBezTo>
                  <a:pt x="373647" y="4978614"/>
                  <a:pt x="398082" y="4954179"/>
                  <a:pt x="428625" y="4954179"/>
                </a:cubicBezTo>
                <a:close/>
                <a:moveTo>
                  <a:pt x="8221247" y="4935853"/>
                </a:moveTo>
                <a:cubicBezTo>
                  <a:pt x="8224301" y="4936871"/>
                  <a:pt x="8225319" y="4937889"/>
                  <a:pt x="8225319" y="4939926"/>
                </a:cubicBezTo>
                <a:cubicBezTo>
                  <a:pt x="8225319" y="4941962"/>
                  <a:pt x="8223283" y="4943998"/>
                  <a:pt x="8221247" y="4943998"/>
                </a:cubicBezTo>
                <a:cubicBezTo>
                  <a:pt x="8219210" y="4943998"/>
                  <a:pt x="8217174" y="4941962"/>
                  <a:pt x="8217174" y="4939926"/>
                </a:cubicBezTo>
                <a:cubicBezTo>
                  <a:pt x="8217174" y="4937889"/>
                  <a:pt x="8219210" y="4935853"/>
                  <a:pt x="8221247" y="4935853"/>
                </a:cubicBezTo>
                <a:close/>
                <a:moveTo>
                  <a:pt x="6571898" y="4926690"/>
                </a:moveTo>
                <a:cubicBezTo>
                  <a:pt x="6580043" y="4926690"/>
                  <a:pt x="6586152" y="4932798"/>
                  <a:pt x="6586152" y="4940943"/>
                </a:cubicBezTo>
                <a:cubicBezTo>
                  <a:pt x="6586152" y="4949088"/>
                  <a:pt x="6580043" y="4955197"/>
                  <a:pt x="6571898" y="4955197"/>
                </a:cubicBezTo>
                <a:cubicBezTo>
                  <a:pt x="6563753" y="4955197"/>
                  <a:pt x="6557644" y="4949088"/>
                  <a:pt x="6557644" y="4940943"/>
                </a:cubicBezTo>
                <a:cubicBezTo>
                  <a:pt x="6557644" y="4932798"/>
                  <a:pt x="6563753" y="4926690"/>
                  <a:pt x="6571898" y="4926690"/>
                </a:cubicBezTo>
                <a:close/>
                <a:moveTo>
                  <a:pt x="5978342" y="4896147"/>
                </a:moveTo>
                <a:cubicBezTo>
                  <a:pt x="6002774" y="4897165"/>
                  <a:pt x="6022119" y="4916509"/>
                  <a:pt x="6022119" y="4939926"/>
                </a:cubicBezTo>
                <a:cubicBezTo>
                  <a:pt x="6022119" y="4964360"/>
                  <a:pt x="6002774" y="4983705"/>
                  <a:pt x="5978342" y="4983705"/>
                </a:cubicBezTo>
                <a:cubicBezTo>
                  <a:pt x="5953907" y="4983705"/>
                  <a:pt x="5934564" y="4964360"/>
                  <a:pt x="5934564" y="4939926"/>
                </a:cubicBezTo>
                <a:cubicBezTo>
                  <a:pt x="5934564" y="4915491"/>
                  <a:pt x="5953907" y="4896147"/>
                  <a:pt x="5978342" y="4896147"/>
                </a:cubicBezTo>
                <a:close/>
                <a:moveTo>
                  <a:pt x="9071374" y="4885965"/>
                </a:moveTo>
                <a:cubicBezTo>
                  <a:pt x="9090719" y="4885965"/>
                  <a:pt x="9105990" y="4901237"/>
                  <a:pt x="9105990" y="4920581"/>
                </a:cubicBezTo>
                <a:cubicBezTo>
                  <a:pt x="9105990" y="4939925"/>
                  <a:pt x="9090719" y="4955197"/>
                  <a:pt x="9071374" y="4955197"/>
                </a:cubicBezTo>
                <a:cubicBezTo>
                  <a:pt x="9052030" y="4955197"/>
                  <a:pt x="9036758" y="4939925"/>
                  <a:pt x="9036758" y="4920581"/>
                </a:cubicBezTo>
                <a:cubicBezTo>
                  <a:pt x="9036758" y="4901237"/>
                  <a:pt x="9052030" y="4885965"/>
                  <a:pt x="9071374" y="4885965"/>
                </a:cubicBezTo>
                <a:close/>
                <a:moveTo>
                  <a:pt x="4705700" y="4854403"/>
                </a:moveTo>
                <a:cubicBezTo>
                  <a:pt x="4710788" y="4854403"/>
                  <a:pt x="4713844" y="4857457"/>
                  <a:pt x="4713844" y="4861530"/>
                </a:cubicBezTo>
                <a:cubicBezTo>
                  <a:pt x="4713844" y="4865603"/>
                  <a:pt x="4710788" y="4868657"/>
                  <a:pt x="4705700" y="4868657"/>
                </a:cubicBezTo>
                <a:cubicBezTo>
                  <a:pt x="4701628" y="4868657"/>
                  <a:pt x="4697560" y="4865603"/>
                  <a:pt x="4697560" y="4861530"/>
                </a:cubicBezTo>
                <a:cubicBezTo>
                  <a:pt x="4697560" y="4857457"/>
                  <a:pt x="4700612" y="4854403"/>
                  <a:pt x="4705700" y="4854403"/>
                </a:cubicBezTo>
                <a:close/>
                <a:moveTo>
                  <a:pt x="11940428" y="4845241"/>
                </a:moveTo>
                <a:cubicBezTo>
                  <a:pt x="11943481" y="4844222"/>
                  <a:pt x="11945518" y="4847277"/>
                  <a:pt x="11945518" y="4850331"/>
                </a:cubicBezTo>
                <a:cubicBezTo>
                  <a:pt x="11945518" y="4853386"/>
                  <a:pt x="11943481" y="4855422"/>
                  <a:pt x="11940428" y="4855422"/>
                </a:cubicBezTo>
                <a:cubicBezTo>
                  <a:pt x="11937373" y="4855422"/>
                  <a:pt x="11935337" y="4853386"/>
                  <a:pt x="11935337" y="4850331"/>
                </a:cubicBezTo>
                <a:cubicBezTo>
                  <a:pt x="11935337" y="4847277"/>
                  <a:pt x="11937373" y="4845241"/>
                  <a:pt x="11940428" y="4845241"/>
                </a:cubicBezTo>
                <a:close/>
                <a:moveTo>
                  <a:pt x="8474758" y="4844222"/>
                </a:moveTo>
                <a:cubicBezTo>
                  <a:pt x="8482903" y="4844222"/>
                  <a:pt x="8489011" y="4850331"/>
                  <a:pt x="8489011" y="4858476"/>
                </a:cubicBezTo>
                <a:cubicBezTo>
                  <a:pt x="8489011" y="4866621"/>
                  <a:pt x="8482903" y="4872729"/>
                  <a:pt x="8474758" y="4872729"/>
                </a:cubicBezTo>
                <a:cubicBezTo>
                  <a:pt x="8466612" y="4872729"/>
                  <a:pt x="8460504" y="4866621"/>
                  <a:pt x="8460504" y="4858476"/>
                </a:cubicBezTo>
                <a:cubicBezTo>
                  <a:pt x="8460504" y="4850331"/>
                  <a:pt x="8466612" y="4844222"/>
                  <a:pt x="8474758" y="4844222"/>
                </a:cubicBezTo>
                <a:close/>
                <a:moveTo>
                  <a:pt x="4205825" y="4837095"/>
                </a:moveTo>
                <a:cubicBezTo>
                  <a:pt x="4209897" y="4837095"/>
                  <a:pt x="4213970" y="4840150"/>
                  <a:pt x="4213970" y="4845240"/>
                </a:cubicBezTo>
                <a:cubicBezTo>
                  <a:pt x="4213970" y="4850331"/>
                  <a:pt x="4209897" y="4853385"/>
                  <a:pt x="4205825" y="4853385"/>
                </a:cubicBezTo>
                <a:cubicBezTo>
                  <a:pt x="4200734" y="4853385"/>
                  <a:pt x="4196662" y="4849313"/>
                  <a:pt x="4196662" y="4845240"/>
                </a:cubicBezTo>
                <a:cubicBezTo>
                  <a:pt x="4196662" y="4840150"/>
                  <a:pt x="4200734" y="4837095"/>
                  <a:pt x="4205825" y="4837095"/>
                </a:cubicBezTo>
                <a:close/>
                <a:moveTo>
                  <a:pt x="7787529" y="4832005"/>
                </a:moveTo>
                <a:cubicBezTo>
                  <a:pt x="7806873" y="4832005"/>
                  <a:pt x="7822145" y="4847277"/>
                  <a:pt x="7822145" y="4866621"/>
                </a:cubicBezTo>
                <a:cubicBezTo>
                  <a:pt x="7822145" y="4884947"/>
                  <a:pt x="7806873" y="4901237"/>
                  <a:pt x="7787529" y="4901237"/>
                </a:cubicBezTo>
                <a:cubicBezTo>
                  <a:pt x="7768185" y="4901237"/>
                  <a:pt x="7752913" y="4885966"/>
                  <a:pt x="7752913" y="4866621"/>
                </a:cubicBezTo>
                <a:cubicBezTo>
                  <a:pt x="7752913" y="4847277"/>
                  <a:pt x="7768185" y="4832005"/>
                  <a:pt x="7787529" y="4832005"/>
                </a:cubicBezTo>
                <a:close/>
                <a:moveTo>
                  <a:pt x="11802981" y="4826914"/>
                </a:moveTo>
                <a:cubicBezTo>
                  <a:pt x="11808072" y="4825896"/>
                  <a:pt x="11811126" y="4828950"/>
                  <a:pt x="11811126" y="4834041"/>
                </a:cubicBezTo>
                <a:cubicBezTo>
                  <a:pt x="11811126" y="4838114"/>
                  <a:pt x="11808072" y="4842186"/>
                  <a:pt x="11802981" y="4842186"/>
                </a:cubicBezTo>
                <a:cubicBezTo>
                  <a:pt x="11798909" y="4842186"/>
                  <a:pt x="11794836" y="4839132"/>
                  <a:pt x="11794836" y="4834041"/>
                </a:cubicBezTo>
                <a:cubicBezTo>
                  <a:pt x="11794836" y="4829969"/>
                  <a:pt x="11797891" y="4826914"/>
                  <a:pt x="11802981" y="4826914"/>
                </a:cubicBezTo>
                <a:close/>
                <a:moveTo>
                  <a:pt x="5411257" y="4809607"/>
                </a:moveTo>
                <a:cubicBezTo>
                  <a:pt x="5417365" y="4809607"/>
                  <a:pt x="5422456" y="4813679"/>
                  <a:pt x="5422456" y="4819788"/>
                </a:cubicBezTo>
                <a:cubicBezTo>
                  <a:pt x="5422456" y="4825897"/>
                  <a:pt x="5417365" y="4829969"/>
                  <a:pt x="5411257" y="4829969"/>
                </a:cubicBezTo>
                <a:cubicBezTo>
                  <a:pt x="5405150" y="4829969"/>
                  <a:pt x="5401075" y="4824879"/>
                  <a:pt x="5401075" y="4819788"/>
                </a:cubicBezTo>
                <a:cubicBezTo>
                  <a:pt x="5401075" y="4813679"/>
                  <a:pt x="5406167" y="4809607"/>
                  <a:pt x="5411257" y="4809607"/>
                </a:cubicBezTo>
                <a:close/>
                <a:moveTo>
                  <a:pt x="9626248" y="4808588"/>
                </a:moveTo>
                <a:cubicBezTo>
                  <a:pt x="9632356" y="4808588"/>
                  <a:pt x="9637447" y="4813679"/>
                  <a:pt x="9637447" y="4819788"/>
                </a:cubicBezTo>
                <a:cubicBezTo>
                  <a:pt x="9637447" y="4825896"/>
                  <a:pt x="9632356" y="4830987"/>
                  <a:pt x="9626248" y="4830987"/>
                </a:cubicBezTo>
                <a:cubicBezTo>
                  <a:pt x="9620140" y="4830987"/>
                  <a:pt x="9615049" y="4825896"/>
                  <a:pt x="9615049" y="4819788"/>
                </a:cubicBezTo>
                <a:cubicBezTo>
                  <a:pt x="9615049" y="4813679"/>
                  <a:pt x="9620140" y="4808588"/>
                  <a:pt x="9626248" y="4808588"/>
                </a:cubicBezTo>
                <a:close/>
                <a:moveTo>
                  <a:pt x="4160030" y="4788226"/>
                </a:moveTo>
                <a:cubicBezTo>
                  <a:pt x="4164103" y="4789244"/>
                  <a:pt x="4168175" y="4792299"/>
                  <a:pt x="4168175" y="4796371"/>
                </a:cubicBezTo>
                <a:cubicBezTo>
                  <a:pt x="4168175" y="4800444"/>
                  <a:pt x="4164103" y="4804516"/>
                  <a:pt x="4160030" y="4804516"/>
                </a:cubicBezTo>
                <a:cubicBezTo>
                  <a:pt x="4155957" y="4804516"/>
                  <a:pt x="4151885" y="4801461"/>
                  <a:pt x="4151885" y="4796371"/>
                </a:cubicBezTo>
                <a:cubicBezTo>
                  <a:pt x="4151885" y="4792299"/>
                  <a:pt x="4155957" y="4788226"/>
                  <a:pt x="4160030" y="4788226"/>
                </a:cubicBezTo>
                <a:close/>
                <a:moveTo>
                  <a:pt x="2707168" y="4788226"/>
                </a:moveTo>
                <a:cubicBezTo>
                  <a:pt x="2718366" y="4788226"/>
                  <a:pt x="2727529" y="4797389"/>
                  <a:pt x="2727529" y="4808588"/>
                </a:cubicBezTo>
                <a:cubicBezTo>
                  <a:pt x="2727529" y="4819788"/>
                  <a:pt x="2718366" y="4828951"/>
                  <a:pt x="2707168" y="4828951"/>
                </a:cubicBezTo>
                <a:cubicBezTo>
                  <a:pt x="2695968" y="4828951"/>
                  <a:pt x="2686805" y="4819788"/>
                  <a:pt x="2686805" y="4808588"/>
                </a:cubicBezTo>
                <a:cubicBezTo>
                  <a:pt x="2686805" y="4797389"/>
                  <a:pt x="2695968" y="4788226"/>
                  <a:pt x="2707168" y="4788226"/>
                </a:cubicBezTo>
                <a:close/>
                <a:moveTo>
                  <a:pt x="8423852" y="4774990"/>
                </a:moveTo>
                <a:cubicBezTo>
                  <a:pt x="8434033" y="4774990"/>
                  <a:pt x="8441160" y="4783135"/>
                  <a:pt x="8441160" y="4792298"/>
                </a:cubicBezTo>
                <a:cubicBezTo>
                  <a:pt x="8441160" y="4802479"/>
                  <a:pt x="8433015" y="4809606"/>
                  <a:pt x="8423852" y="4809606"/>
                </a:cubicBezTo>
                <a:cubicBezTo>
                  <a:pt x="8413671" y="4809606"/>
                  <a:pt x="8406544" y="4801461"/>
                  <a:pt x="8406544" y="4792298"/>
                </a:cubicBezTo>
                <a:cubicBezTo>
                  <a:pt x="8406544" y="4782117"/>
                  <a:pt x="8414689" y="4774990"/>
                  <a:pt x="8423852" y="4774990"/>
                </a:cubicBezTo>
                <a:close/>
                <a:moveTo>
                  <a:pt x="7361956" y="4766846"/>
                </a:moveTo>
                <a:cubicBezTo>
                  <a:pt x="7367046" y="4766846"/>
                  <a:pt x="7371119" y="4771937"/>
                  <a:pt x="7371119" y="4776009"/>
                </a:cubicBezTo>
                <a:cubicBezTo>
                  <a:pt x="7371119" y="4781099"/>
                  <a:pt x="7367046" y="4784154"/>
                  <a:pt x="7361956" y="4784154"/>
                </a:cubicBezTo>
                <a:cubicBezTo>
                  <a:pt x="7356865" y="4784154"/>
                  <a:pt x="7352793" y="4780081"/>
                  <a:pt x="7352793" y="4776009"/>
                </a:cubicBezTo>
                <a:cubicBezTo>
                  <a:pt x="7352793" y="4770918"/>
                  <a:pt x="7356865" y="4766846"/>
                  <a:pt x="7361956" y="4766846"/>
                </a:cubicBezTo>
                <a:close/>
                <a:moveTo>
                  <a:pt x="5745195" y="4758701"/>
                </a:moveTo>
                <a:cubicBezTo>
                  <a:pt x="5751304" y="4758701"/>
                  <a:pt x="5755375" y="4762773"/>
                  <a:pt x="5755375" y="4768882"/>
                </a:cubicBezTo>
                <a:cubicBezTo>
                  <a:pt x="5755375" y="4773973"/>
                  <a:pt x="5751304" y="4779063"/>
                  <a:pt x="5745195" y="4779063"/>
                </a:cubicBezTo>
                <a:cubicBezTo>
                  <a:pt x="5740104" y="4779063"/>
                  <a:pt x="5735013" y="4774991"/>
                  <a:pt x="5735013" y="4768882"/>
                </a:cubicBezTo>
                <a:cubicBezTo>
                  <a:pt x="5735013" y="4763792"/>
                  <a:pt x="5739086" y="4758701"/>
                  <a:pt x="5745195" y="4758701"/>
                </a:cubicBezTo>
                <a:close/>
                <a:moveTo>
                  <a:pt x="9463349" y="4748520"/>
                </a:moveTo>
                <a:cubicBezTo>
                  <a:pt x="9472512" y="4749538"/>
                  <a:pt x="9478621" y="4755646"/>
                  <a:pt x="9478621" y="4763792"/>
                </a:cubicBezTo>
                <a:cubicBezTo>
                  <a:pt x="9478621" y="4771937"/>
                  <a:pt x="9471494" y="4778045"/>
                  <a:pt x="9463349" y="4778045"/>
                </a:cubicBezTo>
                <a:cubicBezTo>
                  <a:pt x="9455204" y="4778045"/>
                  <a:pt x="9448077" y="4771937"/>
                  <a:pt x="9448077" y="4763792"/>
                </a:cubicBezTo>
                <a:cubicBezTo>
                  <a:pt x="9448077" y="4755646"/>
                  <a:pt x="9455204" y="4748520"/>
                  <a:pt x="9463349" y="4748520"/>
                </a:cubicBezTo>
                <a:close/>
                <a:moveTo>
                  <a:pt x="3995069" y="4743429"/>
                </a:moveTo>
                <a:cubicBezTo>
                  <a:pt x="3999141" y="4743429"/>
                  <a:pt x="4003214" y="4746483"/>
                  <a:pt x="4003214" y="4751574"/>
                </a:cubicBezTo>
                <a:cubicBezTo>
                  <a:pt x="4003214" y="4755646"/>
                  <a:pt x="4000159" y="4759719"/>
                  <a:pt x="3995069" y="4759719"/>
                </a:cubicBezTo>
                <a:cubicBezTo>
                  <a:pt x="3990995" y="4759719"/>
                  <a:pt x="3986923" y="4756664"/>
                  <a:pt x="3986923" y="4751574"/>
                </a:cubicBezTo>
                <a:cubicBezTo>
                  <a:pt x="3986923" y="4747501"/>
                  <a:pt x="3989978" y="4743429"/>
                  <a:pt x="3995069" y="4743429"/>
                </a:cubicBezTo>
                <a:close/>
                <a:moveTo>
                  <a:pt x="1604530" y="4720012"/>
                </a:moveTo>
                <a:cubicBezTo>
                  <a:pt x="1609621" y="4720012"/>
                  <a:pt x="1613694" y="4724085"/>
                  <a:pt x="1613694" y="4729175"/>
                </a:cubicBezTo>
                <a:cubicBezTo>
                  <a:pt x="1613694" y="4734266"/>
                  <a:pt x="1609621" y="4738339"/>
                  <a:pt x="1604530" y="4738339"/>
                </a:cubicBezTo>
                <a:cubicBezTo>
                  <a:pt x="1599441" y="4738339"/>
                  <a:pt x="1595368" y="4734266"/>
                  <a:pt x="1595368" y="4729175"/>
                </a:cubicBezTo>
                <a:cubicBezTo>
                  <a:pt x="1595368" y="4724085"/>
                  <a:pt x="1599441" y="4720012"/>
                  <a:pt x="1604530" y="4720012"/>
                </a:cubicBezTo>
                <a:close/>
                <a:moveTo>
                  <a:pt x="1371382" y="4705759"/>
                </a:moveTo>
                <a:cubicBezTo>
                  <a:pt x="1372401" y="4705759"/>
                  <a:pt x="1374437" y="4706777"/>
                  <a:pt x="1374437" y="4708813"/>
                </a:cubicBezTo>
                <a:cubicBezTo>
                  <a:pt x="1374437" y="4710850"/>
                  <a:pt x="1372401" y="4711867"/>
                  <a:pt x="1371382" y="4711867"/>
                </a:cubicBezTo>
                <a:cubicBezTo>
                  <a:pt x="1370364" y="4711867"/>
                  <a:pt x="1368328" y="4709831"/>
                  <a:pt x="1368328" y="4708813"/>
                </a:cubicBezTo>
                <a:cubicBezTo>
                  <a:pt x="1368328" y="4706777"/>
                  <a:pt x="1370364" y="4705759"/>
                  <a:pt x="1371382" y="4705759"/>
                </a:cubicBezTo>
                <a:close/>
                <a:moveTo>
                  <a:pt x="10108836" y="4692523"/>
                </a:moveTo>
                <a:cubicBezTo>
                  <a:pt x="10114944" y="4692523"/>
                  <a:pt x="10121052" y="4697614"/>
                  <a:pt x="10121052" y="4704740"/>
                </a:cubicBezTo>
                <a:cubicBezTo>
                  <a:pt x="10121052" y="4711867"/>
                  <a:pt x="10115962" y="4716957"/>
                  <a:pt x="10108836" y="4716957"/>
                </a:cubicBezTo>
                <a:cubicBezTo>
                  <a:pt x="10101709" y="4716957"/>
                  <a:pt x="10096618" y="4711867"/>
                  <a:pt x="10096618" y="4704740"/>
                </a:cubicBezTo>
                <a:cubicBezTo>
                  <a:pt x="10096618" y="4697614"/>
                  <a:pt x="10101709" y="4692523"/>
                  <a:pt x="10108836" y="4692523"/>
                </a:cubicBezTo>
                <a:close/>
                <a:moveTo>
                  <a:pt x="10068111" y="4669106"/>
                </a:moveTo>
                <a:cubicBezTo>
                  <a:pt x="10075237" y="4669106"/>
                  <a:pt x="10079310" y="4674197"/>
                  <a:pt x="10079310" y="4679287"/>
                </a:cubicBezTo>
                <a:cubicBezTo>
                  <a:pt x="10079310" y="4685396"/>
                  <a:pt x="10074219" y="4690487"/>
                  <a:pt x="10068111" y="4690487"/>
                </a:cubicBezTo>
                <a:cubicBezTo>
                  <a:pt x="10062002" y="4690487"/>
                  <a:pt x="10056911" y="4685396"/>
                  <a:pt x="10056911" y="4679287"/>
                </a:cubicBezTo>
                <a:cubicBezTo>
                  <a:pt x="10056911" y="4673179"/>
                  <a:pt x="10062002" y="4669106"/>
                  <a:pt x="10068111" y="4669106"/>
                </a:cubicBezTo>
                <a:close/>
                <a:moveTo>
                  <a:pt x="8009478" y="4660961"/>
                </a:moveTo>
                <a:cubicBezTo>
                  <a:pt x="8013550" y="4660961"/>
                  <a:pt x="8016605" y="4664015"/>
                  <a:pt x="8016605" y="4668088"/>
                </a:cubicBezTo>
                <a:cubicBezTo>
                  <a:pt x="8016605" y="4672161"/>
                  <a:pt x="8013550" y="4675215"/>
                  <a:pt x="8009478" y="4675215"/>
                </a:cubicBezTo>
                <a:cubicBezTo>
                  <a:pt x="8005405" y="4675215"/>
                  <a:pt x="8002351" y="4672161"/>
                  <a:pt x="8002351" y="4668088"/>
                </a:cubicBezTo>
                <a:cubicBezTo>
                  <a:pt x="8002351" y="4664015"/>
                  <a:pt x="8005405" y="4660961"/>
                  <a:pt x="8009478" y="4660961"/>
                </a:cubicBezTo>
                <a:close/>
                <a:moveTo>
                  <a:pt x="10355219" y="4649762"/>
                </a:moveTo>
                <a:cubicBezTo>
                  <a:pt x="10359292" y="4649762"/>
                  <a:pt x="10363364" y="4652816"/>
                  <a:pt x="10363364" y="4657907"/>
                </a:cubicBezTo>
                <a:cubicBezTo>
                  <a:pt x="10363364" y="4661980"/>
                  <a:pt x="10359292" y="4666052"/>
                  <a:pt x="10355219" y="4666052"/>
                </a:cubicBezTo>
                <a:cubicBezTo>
                  <a:pt x="10351147" y="4666052"/>
                  <a:pt x="10347074" y="4661980"/>
                  <a:pt x="10347074" y="4657907"/>
                </a:cubicBezTo>
                <a:cubicBezTo>
                  <a:pt x="10347074" y="4653834"/>
                  <a:pt x="10351147" y="4649762"/>
                  <a:pt x="10355219" y="4649762"/>
                </a:cubicBezTo>
                <a:close/>
                <a:moveTo>
                  <a:pt x="10402053" y="4646708"/>
                </a:moveTo>
                <a:cubicBezTo>
                  <a:pt x="10406125" y="4646708"/>
                  <a:pt x="10408162" y="4648744"/>
                  <a:pt x="10408162" y="4652816"/>
                </a:cubicBezTo>
                <a:cubicBezTo>
                  <a:pt x="10408162" y="4655871"/>
                  <a:pt x="10405107" y="4658925"/>
                  <a:pt x="10402053" y="4658925"/>
                </a:cubicBezTo>
                <a:cubicBezTo>
                  <a:pt x="10398999" y="4658925"/>
                  <a:pt x="10395944" y="4655871"/>
                  <a:pt x="10395944" y="4652816"/>
                </a:cubicBezTo>
                <a:cubicBezTo>
                  <a:pt x="10395944" y="4649762"/>
                  <a:pt x="10398999" y="4646708"/>
                  <a:pt x="10402053" y="4646708"/>
                </a:cubicBezTo>
                <a:close/>
                <a:moveTo>
                  <a:pt x="4307634" y="4637545"/>
                </a:moveTo>
                <a:cubicBezTo>
                  <a:pt x="4315757" y="4637545"/>
                  <a:pt x="4321866" y="4643653"/>
                  <a:pt x="4321866" y="4651799"/>
                </a:cubicBezTo>
                <a:cubicBezTo>
                  <a:pt x="4321866" y="4659944"/>
                  <a:pt x="4315757" y="4666052"/>
                  <a:pt x="4307634" y="4666052"/>
                </a:cubicBezTo>
                <a:cubicBezTo>
                  <a:pt x="4299487" y="4666052"/>
                  <a:pt x="4293379" y="4659944"/>
                  <a:pt x="4293379" y="4651799"/>
                </a:cubicBezTo>
                <a:cubicBezTo>
                  <a:pt x="4293379" y="4643653"/>
                  <a:pt x="4299487" y="4637545"/>
                  <a:pt x="4307634" y="4637545"/>
                </a:cubicBezTo>
                <a:close/>
                <a:moveTo>
                  <a:pt x="117067" y="4626346"/>
                </a:moveTo>
                <a:cubicBezTo>
                  <a:pt x="118085" y="4626346"/>
                  <a:pt x="119103" y="4627364"/>
                  <a:pt x="119103" y="4628382"/>
                </a:cubicBezTo>
                <a:cubicBezTo>
                  <a:pt x="119103" y="4629400"/>
                  <a:pt x="118085" y="4630418"/>
                  <a:pt x="117067" y="4630418"/>
                </a:cubicBezTo>
                <a:cubicBezTo>
                  <a:pt x="116049" y="4630418"/>
                  <a:pt x="115031" y="4629400"/>
                  <a:pt x="115031" y="4628382"/>
                </a:cubicBezTo>
                <a:cubicBezTo>
                  <a:pt x="115031" y="4627364"/>
                  <a:pt x="116049" y="4626346"/>
                  <a:pt x="117067" y="4626346"/>
                </a:cubicBezTo>
                <a:close/>
                <a:moveTo>
                  <a:pt x="3638730" y="4547951"/>
                </a:moveTo>
                <a:cubicBezTo>
                  <a:pt x="3642802" y="4547951"/>
                  <a:pt x="3644839" y="4549987"/>
                  <a:pt x="3644839" y="4554059"/>
                </a:cubicBezTo>
                <a:cubicBezTo>
                  <a:pt x="3644839" y="4557114"/>
                  <a:pt x="3641784" y="4560169"/>
                  <a:pt x="3638730" y="4560169"/>
                </a:cubicBezTo>
                <a:cubicBezTo>
                  <a:pt x="3635676" y="4560169"/>
                  <a:pt x="3632622" y="4557114"/>
                  <a:pt x="3632622" y="4554059"/>
                </a:cubicBezTo>
                <a:cubicBezTo>
                  <a:pt x="3632622" y="4551005"/>
                  <a:pt x="3635676" y="4547951"/>
                  <a:pt x="3638730" y="4547951"/>
                </a:cubicBezTo>
                <a:close/>
                <a:moveTo>
                  <a:pt x="11106590" y="4539806"/>
                </a:moveTo>
                <a:cubicBezTo>
                  <a:pt x="11122879" y="4539806"/>
                  <a:pt x="11136115" y="4553041"/>
                  <a:pt x="11136115" y="4569331"/>
                </a:cubicBezTo>
                <a:cubicBezTo>
                  <a:pt x="11136115" y="4585621"/>
                  <a:pt x="11122879" y="4598857"/>
                  <a:pt x="11106590" y="4598857"/>
                </a:cubicBezTo>
                <a:cubicBezTo>
                  <a:pt x="11090300" y="4598857"/>
                  <a:pt x="11077064" y="4585621"/>
                  <a:pt x="11077064" y="4569331"/>
                </a:cubicBezTo>
                <a:cubicBezTo>
                  <a:pt x="11077064" y="4553041"/>
                  <a:pt x="11090300" y="4539806"/>
                  <a:pt x="11106590" y="4539806"/>
                </a:cubicBezTo>
                <a:close/>
                <a:moveTo>
                  <a:pt x="10039603" y="4533697"/>
                </a:moveTo>
                <a:cubicBezTo>
                  <a:pt x="10046730" y="4533697"/>
                  <a:pt x="10051820" y="4538788"/>
                  <a:pt x="10051820" y="4545915"/>
                </a:cubicBezTo>
                <a:cubicBezTo>
                  <a:pt x="10051820" y="4553041"/>
                  <a:pt x="10045712" y="4558132"/>
                  <a:pt x="10039603" y="4558132"/>
                </a:cubicBezTo>
                <a:cubicBezTo>
                  <a:pt x="10032477" y="4558132"/>
                  <a:pt x="10027386" y="4553041"/>
                  <a:pt x="10027386" y="4545915"/>
                </a:cubicBezTo>
                <a:cubicBezTo>
                  <a:pt x="10027386" y="4538788"/>
                  <a:pt x="10033494" y="4533697"/>
                  <a:pt x="10039603" y="4533697"/>
                </a:cubicBezTo>
                <a:close/>
                <a:moveTo>
                  <a:pt x="5086492" y="4530642"/>
                </a:moveTo>
                <a:cubicBezTo>
                  <a:pt x="5101760" y="4530642"/>
                  <a:pt x="5114995" y="4543877"/>
                  <a:pt x="5114995" y="4559149"/>
                </a:cubicBezTo>
                <a:cubicBezTo>
                  <a:pt x="5114995" y="4575439"/>
                  <a:pt x="5101760" y="4587656"/>
                  <a:pt x="5086492" y="4587656"/>
                </a:cubicBezTo>
                <a:cubicBezTo>
                  <a:pt x="5070204" y="4587656"/>
                  <a:pt x="5057989" y="4574421"/>
                  <a:pt x="5057989" y="4559149"/>
                </a:cubicBezTo>
                <a:cubicBezTo>
                  <a:pt x="5057989" y="4542860"/>
                  <a:pt x="5071223" y="4530642"/>
                  <a:pt x="5086492" y="4530642"/>
                </a:cubicBezTo>
                <a:close/>
                <a:moveTo>
                  <a:pt x="5031503" y="4522498"/>
                </a:moveTo>
                <a:cubicBezTo>
                  <a:pt x="5034558" y="4522498"/>
                  <a:pt x="5037610" y="4525552"/>
                  <a:pt x="5037610" y="4528606"/>
                </a:cubicBezTo>
                <a:cubicBezTo>
                  <a:pt x="5037610" y="4531661"/>
                  <a:pt x="5034558" y="4534716"/>
                  <a:pt x="5031503" y="4534716"/>
                </a:cubicBezTo>
                <a:cubicBezTo>
                  <a:pt x="5028450" y="4534716"/>
                  <a:pt x="5025395" y="4531661"/>
                  <a:pt x="5025395" y="4528606"/>
                </a:cubicBezTo>
                <a:cubicBezTo>
                  <a:pt x="5025395" y="4525552"/>
                  <a:pt x="5028450" y="4522498"/>
                  <a:pt x="5031503" y="4522498"/>
                </a:cubicBezTo>
                <a:close/>
                <a:moveTo>
                  <a:pt x="10449905" y="4519443"/>
                </a:moveTo>
                <a:cubicBezTo>
                  <a:pt x="10451940" y="4519443"/>
                  <a:pt x="10453977" y="4521479"/>
                  <a:pt x="10453977" y="4523515"/>
                </a:cubicBezTo>
                <a:cubicBezTo>
                  <a:pt x="10453977" y="4525551"/>
                  <a:pt x="10451940" y="4527588"/>
                  <a:pt x="10449905" y="4527588"/>
                </a:cubicBezTo>
                <a:cubicBezTo>
                  <a:pt x="10447868" y="4527588"/>
                  <a:pt x="10445832" y="4525551"/>
                  <a:pt x="10445832" y="4523515"/>
                </a:cubicBezTo>
                <a:cubicBezTo>
                  <a:pt x="10445832" y="4521479"/>
                  <a:pt x="10447868" y="4519443"/>
                  <a:pt x="10449905" y="4519443"/>
                </a:cubicBezTo>
                <a:close/>
                <a:moveTo>
                  <a:pt x="6405944" y="4511298"/>
                </a:moveTo>
                <a:cubicBezTo>
                  <a:pt x="6411035" y="4511298"/>
                  <a:pt x="6415107" y="4515371"/>
                  <a:pt x="6415107" y="4520461"/>
                </a:cubicBezTo>
                <a:cubicBezTo>
                  <a:pt x="6415107" y="4525552"/>
                  <a:pt x="6411035" y="4529625"/>
                  <a:pt x="6405944" y="4529625"/>
                </a:cubicBezTo>
                <a:cubicBezTo>
                  <a:pt x="6400854" y="4529625"/>
                  <a:pt x="6396781" y="4525552"/>
                  <a:pt x="6396781" y="4520461"/>
                </a:cubicBezTo>
                <a:cubicBezTo>
                  <a:pt x="6396781" y="4515371"/>
                  <a:pt x="6400854" y="4511298"/>
                  <a:pt x="6405944" y="4511298"/>
                </a:cubicBezTo>
                <a:close/>
                <a:moveTo>
                  <a:pt x="3329227" y="4505190"/>
                </a:moveTo>
                <a:cubicBezTo>
                  <a:pt x="3334319" y="4505190"/>
                  <a:pt x="3339409" y="4510281"/>
                  <a:pt x="3339409" y="4515371"/>
                </a:cubicBezTo>
                <a:cubicBezTo>
                  <a:pt x="3339409" y="4520462"/>
                  <a:pt x="3335337" y="4525552"/>
                  <a:pt x="3329227" y="4525552"/>
                </a:cubicBezTo>
                <a:cubicBezTo>
                  <a:pt x="3324137" y="4525552"/>
                  <a:pt x="3319045" y="4521480"/>
                  <a:pt x="3319045" y="4515371"/>
                </a:cubicBezTo>
                <a:cubicBezTo>
                  <a:pt x="3319045" y="4510281"/>
                  <a:pt x="3323119" y="4505190"/>
                  <a:pt x="3329227" y="4505190"/>
                </a:cubicBezTo>
                <a:close/>
                <a:moveTo>
                  <a:pt x="9823763" y="4504172"/>
                </a:moveTo>
                <a:cubicBezTo>
                  <a:pt x="9826817" y="4505190"/>
                  <a:pt x="9828853" y="4507226"/>
                  <a:pt x="9828853" y="4509263"/>
                </a:cubicBezTo>
                <a:cubicBezTo>
                  <a:pt x="9828853" y="4512317"/>
                  <a:pt x="9826817" y="4514353"/>
                  <a:pt x="9823763" y="4514353"/>
                </a:cubicBezTo>
                <a:cubicBezTo>
                  <a:pt x="9820708" y="4514353"/>
                  <a:pt x="9818672" y="4512317"/>
                  <a:pt x="9818672" y="4509263"/>
                </a:cubicBezTo>
                <a:cubicBezTo>
                  <a:pt x="9818672" y="4506208"/>
                  <a:pt x="9820708" y="4504172"/>
                  <a:pt x="9823763" y="4504172"/>
                </a:cubicBezTo>
                <a:close/>
                <a:moveTo>
                  <a:pt x="11835561" y="4496026"/>
                </a:moveTo>
                <a:cubicBezTo>
                  <a:pt x="11864069" y="4496026"/>
                  <a:pt x="11886467" y="4518425"/>
                  <a:pt x="11886467" y="4546932"/>
                </a:cubicBezTo>
                <a:cubicBezTo>
                  <a:pt x="11886467" y="4574421"/>
                  <a:pt x="11864069" y="4597838"/>
                  <a:pt x="11835561" y="4597838"/>
                </a:cubicBezTo>
                <a:cubicBezTo>
                  <a:pt x="11807053" y="4597838"/>
                  <a:pt x="11784655" y="4575440"/>
                  <a:pt x="11784655" y="4546932"/>
                </a:cubicBezTo>
                <a:cubicBezTo>
                  <a:pt x="11784655" y="4518425"/>
                  <a:pt x="11808072" y="4496026"/>
                  <a:pt x="11835561" y="4496026"/>
                </a:cubicBezTo>
                <a:close/>
                <a:moveTo>
                  <a:pt x="2021958" y="4478719"/>
                </a:moveTo>
                <a:cubicBezTo>
                  <a:pt x="2023994" y="4478719"/>
                  <a:pt x="2025013" y="4480755"/>
                  <a:pt x="2025013" y="4481773"/>
                </a:cubicBezTo>
                <a:cubicBezTo>
                  <a:pt x="2025013" y="4483810"/>
                  <a:pt x="2023994" y="4484827"/>
                  <a:pt x="2021958" y="4484827"/>
                </a:cubicBezTo>
                <a:cubicBezTo>
                  <a:pt x="2019921" y="4484827"/>
                  <a:pt x="2018904" y="4483810"/>
                  <a:pt x="2018904" y="4481773"/>
                </a:cubicBezTo>
                <a:cubicBezTo>
                  <a:pt x="2018904" y="4479737"/>
                  <a:pt x="2019921" y="4478719"/>
                  <a:pt x="2021958" y="4478719"/>
                </a:cubicBezTo>
                <a:close/>
                <a:moveTo>
                  <a:pt x="1314378" y="4477700"/>
                </a:moveTo>
                <a:cubicBezTo>
                  <a:pt x="1323541" y="4477700"/>
                  <a:pt x="1331686" y="4484827"/>
                  <a:pt x="1331686" y="4495008"/>
                </a:cubicBezTo>
                <a:cubicBezTo>
                  <a:pt x="1331686" y="4504171"/>
                  <a:pt x="1323541" y="4512316"/>
                  <a:pt x="1314378" y="4512316"/>
                </a:cubicBezTo>
                <a:cubicBezTo>
                  <a:pt x="1305215" y="4512316"/>
                  <a:pt x="1297070" y="4504171"/>
                  <a:pt x="1297070" y="4495008"/>
                </a:cubicBezTo>
                <a:cubicBezTo>
                  <a:pt x="1297070" y="4485845"/>
                  <a:pt x="1305215" y="4477700"/>
                  <a:pt x="1314378" y="4477700"/>
                </a:cubicBezTo>
                <a:close/>
                <a:moveTo>
                  <a:pt x="9049994" y="4471592"/>
                </a:moveTo>
                <a:cubicBezTo>
                  <a:pt x="9052029" y="4472610"/>
                  <a:pt x="9054066" y="4473628"/>
                  <a:pt x="9054066" y="4475664"/>
                </a:cubicBezTo>
                <a:cubicBezTo>
                  <a:pt x="9054066" y="4477700"/>
                  <a:pt x="9052029" y="4479737"/>
                  <a:pt x="9049994" y="4479737"/>
                </a:cubicBezTo>
                <a:cubicBezTo>
                  <a:pt x="9047957" y="4479737"/>
                  <a:pt x="9045921" y="4477700"/>
                  <a:pt x="9045921" y="4475664"/>
                </a:cubicBezTo>
                <a:cubicBezTo>
                  <a:pt x="9045921" y="4473628"/>
                  <a:pt x="9047957" y="4471592"/>
                  <a:pt x="9049994" y="4471592"/>
                </a:cubicBezTo>
                <a:close/>
                <a:moveTo>
                  <a:pt x="9692425" y="4440030"/>
                </a:moveTo>
                <a:cubicBezTo>
                  <a:pt x="9704642" y="4440030"/>
                  <a:pt x="9714823" y="4450211"/>
                  <a:pt x="9714823" y="4462429"/>
                </a:cubicBezTo>
                <a:cubicBezTo>
                  <a:pt x="9714823" y="4474646"/>
                  <a:pt x="9704642" y="4484827"/>
                  <a:pt x="9692425" y="4484827"/>
                </a:cubicBezTo>
                <a:cubicBezTo>
                  <a:pt x="9680207" y="4484827"/>
                  <a:pt x="9670026" y="4474646"/>
                  <a:pt x="9670026" y="4462429"/>
                </a:cubicBezTo>
                <a:cubicBezTo>
                  <a:pt x="9670026" y="4450211"/>
                  <a:pt x="9680207" y="4440030"/>
                  <a:pt x="9692425" y="4440030"/>
                </a:cubicBezTo>
                <a:close/>
                <a:moveTo>
                  <a:pt x="748314" y="4434939"/>
                </a:moveTo>
                <a:cubicBezTo>
                  <a:pt x="751368" y="4434939"/>
                  <a:pt x="753404" y="4436975"/>
                  <a:pt x="753404" y="4440030"/>
                </a:cubicBezTo>
                <a:cubicBezTo>
                  <a:pt x="753404" y="4443084"/>
                  <a:pt x="751368" y="4445120"/>
                  <a:pt x="748314" y="4445120"/>
                </a:cubicBezTo>
                <a:cubicBezTo>
                  <a:pt x="745259" y="4445120"/>
                  <a:pt x="743223" y="4443084"/>
                  <a:pt x="743223" y="4440030"/>
                </a:cubicBezTo>
                <a:cubicBezTo>
                  <a:pt x="743223" y="4436975"/>
                  <a:pt x="745259" y="4434939"/>
                  <a:pt x="748314" y="4434939"/>
                </a:cubicBezTo>
                <a:close/>
                <a:moveTo>
                  <a:pt x="409266" y="4434939"/>
                </a:moveTo>
                <a:cubicBezTo>
                  <a:pt x="412320" y="4434939"/>
                  <a:pt x="415374" y="4436975"/>
                  <a:pt x="415374" y="4441048"/>
                </a:cubicBezTo>
                <a:cubicBezTo>
                  <a:pt x="415374" y="4444102"/>
                  <a:pt x="412320" y="4447157"/>
                  <a:pt x="409266" y="4447157"/>
                </a:cubicBezTo>
                <a:cubicBezTo>
                  <a:pt x="405193" y="4447157"/>
                  <a:pt x="403157" y="4444102"/>
                  <a:pt x="403157" y="4441048"/>
                </a:cubicBezTo>
                <a:cubicBezTo>
                  <a:pt x="403157" y="4436975"/>
                  <a:pt x="406211" y="4434939"/>
                  <a:pt x="409266" y="4434939"/>
                </a:cubicBezTo>
                <a:close/>
                <a:moveTo>
                  <a:pt x="9956118" y="4432903"/>
                </a:moveTo>
                <a:cubicBezTo>
                  <a:pt x="9957136" y="4432903"/>
                  <a:pt x="9959172" y="4433921"/>
                  <a:pt x="9959172" y="4435957"/>
                </a:cubicBezTo>
                <a:cubicBezTo>
                  <a:pt x="9959172" y="4437994"/>
                  <a:pt x="9958154" y="4439011"/>
                  <a:pt x="9956118" y="4439011"/>
                </a:cubicBezTo>
                <a:cubicBezTo>
                  <a:pt x="9954081" y="4439011"/>
                  <a:pt x="9953063" y="4437994"/>
                  <a:pt x="9953063" y="4435957"/>
                </a:cubicBezTo>
                <a:cubicBezTo>
                  <a:pt x="9953063" y="4433921"/>
                  <a:pt x="9954081" y="4432903"/>
                  <a:pt x="9956118" y="4432903"/>
                </a:cubicBezTo>
                <a:close/>
                <a:moveTo>
                  <a:pt x="8798519" y="4432903"/>
                </a:moveTo>
                <a:cubicBezTo>
                  <a:pt x="8800556" y="4432903"/>
                  <a:pt x="8801573" y="4434939"/>
                  <a:pt x="8801573" y="4435957"/>
                </a:cubicBezTo>
                <a:cubicBezTo>
                  <a:pt x="8801573" y="4436975"/>
                  <a:pt x="8800556" y="4439011"/>
                  <a:pt x="8798519" y="4439011"/>
                </a:cubicBezTo>
                <a:cubicBezTo>
                  <a:pt x="8796483" y="4439011"/>
                  <a:pt x="8795465" y="4437994"/>
                  <a:pt x="8795465" y="4435957"/>
                </a:cubicBezTo>
                <a:cubicBezTo>
                  <a:pt x="8795465" y="4433921"/>
                  <a:pt x="8796483" y="4432903"/>
                  <a:pt x="8798519" y="4432903"/>
                </a:cubicBezTo>
                <a:close/>
                <a:moveTo>
                  <a:pt x="6079128" y="4427813"/>
                </a:moveTo>
                <a:cubicBezTo>
                  <a:pt x="6083201" y="4428831"/>
                  <a:pt x="6085238" y="4430867"/>
                  <a:pt x="6085238" y="4433921"/>
                </a:cubicBezTo>
                <a:cubicBezTo>
                  <a:pt x="6085238" y="4436976"/>
                  <a:pt x="6083201" y="4440030"/>
                  <a:pt x="6079128" y="4440030"/>
                </a:cubicBezTo>
                <a:cubicBezTo>
                  <a:pt x="6076074" y="4440030"/>
                  <a:pt x="6073020" y="4437994"/>
                  <a:pt x="6073020" y="4433921"/>
                </a:cubicBezTo>
                <a:cubicBezTo>
                  <a:pt x="6073020" y="4430867"/>
                  <a:pt x="6076074" y="4427813"/>
                  <a:pt x="6079128" y="4427813"/>
                </a:cubicBezTo>
                <a:close/>
                <a:moveTo>
                  <a:pt x="1133145" y="4424758"/>
                </a:moveTo>
                <a:cubicBezTo>
                  <a:pt x="1136199" y="4424758"/>
                  <a:pt x="1138235" y="4426794"/>
                  <a:pt x="1138235" y="4429849"/>
                </a:cubicBezTo>
                <a:cubicBezTo>
                  <a:pt x="1138235" y="4432903"/>
                  <a:pt x="1136199" y="4434939"/>
                  <a:pt x="1133145" y="4434939"/>
                </a:cubicBezTo>
                <a:cubicBezTo>
                  <a:pt x="1130090" y="4434939"/>
                  <a:pt x="1128054" y="4432903"/>
                  <a:pt x="1128054" y="4429849"/>
                </a:cubicBezTo>
                <a:cubicBezTo>
                  <a:pt x="1128054" y="4426794"/>
                  <a:pt x="1130090" y="4424758"/>
                  <a:pt x="1133145" y="4424758"/>
                </a:cubicBezTo>
                <a:close/>
                <a:moveTo>
                  <a:pt x="10647419" y="4375889"/>
                </a:moveTo>
                <a:cubicBezTo>
                  <a:pt x="10651491" y="4375889"/>
                  <a:pt x="10655564" y="4378943"/>
                  <a:pt x="10655564" y="4384034"/>
                </a:cubicBezTo>
                <a:cubicBezTo>
                  <a:pt x="10655564" y="4389124"/>
                  <a:pt x="10651491" y="4392179"/>
                  <a:pt x="10647419" y="4392179"/>
                </a:cubicBezTo>
                <a:cubicBezTo>
                  <a:pt x="10642329" y="4392179"/>
                  <a:pt x="10639274" y="4388107"/>
                  <a:pt x="10639274" y="4384034"/>
                </a:cubicBezTo>
                <a:cubicBezTo>
                  <a:pt x="10639274" y="4378943"/>
                  <a:pt x="10643347" y="4375889"/>
                  <a:pt x="10647419" y="4375889"/>
                </a:cubicBezTo>
                <a:close/>
                <a:moveTo>
                  <a:pt x="7329376" y="4373852"/>
                </a:moveTo>
                <a:cubicBezTo>
                  <a:pt x="7330394" y="4373852"/>
                  <a:pt x="7331412" y="4374870"/>
                  <a:pt x="7331412" y="4375888"/>
                </a:cubicBezTo>
                <a:cubicBezTo>
                  <a:pt x="7331412" y="4376907"/>
                  <a:pt x="7330394" y="4377925"/>
                  <a:pt x="7329376" y="4377925"/>
                </a:cubicBezTo>
                <a:cubicBezTo>
                  <a:pt x="7328358" y="4377925"/>
                  <a:pt x="7327340" y="4376907"/>
                  <a:pt x="7327340" y="4375888"/>
                </a:cubicBezTo>
                <a:cubicBezTo>
                  <a:pt x="7327340" y="4374870"/>
                  <a:pt x="7328358" y="4373852"/>
                  <a:pt x="7329376" y="4373852"/>
                </a:cubicBezTo>
                <a:close/>
                <a:moveTo>
                  <a:pt x="7485148" y="4351454"/>
                </a:moveTo>
                <a:cubicBezTo>
                  <a:pt x="7489220" y="4351454"/>
                  <a:pt x="7492275" y="4354508"/>
                  <a:pt x="7492275" y="4358580"/>
                </a:cubicBezTo>
                <a:cubicBezTo>
                  <a:pt x="7492275" y="4362653"/>
                  <a:pt x="7489220" y="4365707"/>
                  <a:pt x="7485148" y="4365707"/>
                </a:cubicBezTo>
                <a:cubicBezTo>
                  <a:pt x="7481075" y="4365707"/>
                  <a:pt x="7478021" y="4362653"/>
                  <a:pt x="7478021" y="4358580"/>
                </a:cubicBezTo>
                <a:cubicBezTo>
                  <a:pt x="7478021" y="4354508"/>
                  <a:pt x="7481075" y="4351454"/>
                  <a:pt x="7485148" y="4351454"/>
                </a:cubicBezTo>
                <a:close/>
                <a:moveTo>
                  <a:pt x="7821127" y="4341273"/>
                </a:moveTo>
                <a:cubicBezTo>
                  <a:pt x="7823164" y="4341273"/>
                  <a:pt x="7824181" y="4343309"/>
                  <a:pt x="7824181" y="4344327"/>
                </a:cubicBezTo>
                <a:cubicBezTo>
                  <a:pt x="7824181" y="4346364"/>
                  <a:pt x="7823164" y="4347381"/>
                  <a:pt x="7821127" y="4347381"/>
                </a:cubicBezTo>
                <a:cubicBezTo>
                  <a:pt x="7819091" y="4347381"/>
                  <a:pt x="7818073" y="4346364"/>
                  <a:pt x="7818073" y="4344327"/>
                </a:cubicBezTo>
                <a:cubicBezTo>
                  <a:pt x="7818073" y="4342291"/>
                  <a:pt x="7819091" y="4341273"/>
                  <a:pt x="7821127" y="4341273"/>
                </a:cubicBezTo>
                <a:close/>
                <a:moveTo>
                  <a:pt x="2867001" y="4337200"/>
                </a:moveTo>
                <a:cubicBezTo>
                  <a:pt x="2869037" y="4337200"/>
                  <a:pt x="2870055" y="4339236"/>
                  <a:pt x="2870055" y="4340254"/>
                </a:cubicBezTo>
                <a:cubicBezTo>
                  <a:pt x="2870055" y="4342291"/>
                  <a:pt x="2869037" y="4343308"/>
                  <a:pt x="2867001" y="4343308"/>
                </a:cubicBezTo>
                <a:cubicBezTo>
                  <a:pt x="2865982" y="4343308"/>
                  <a:pt x="2863946" y="4342291"/>
                  <a:pt x="2863946" y="4340254"/>
                </a:cubicBezTo>
                <a:cubicBezTo>
                  <a:pt x="2863946" y="4339236"/>
                  <a:pt x="2864963" y="4337200"/>
                  <a:pt x="2867001" y="4337200"/>
                </a:cubicBezTo>
                <a:close/>
                <a:moveTo>
                  <a:pt x="288110" y="4316838"/>
                </a:moveTo>
                <a:cubicBezTo>
                  <a:pt x="293201" y="4316838"/>
                  <a:pt x="298290" y="4320911"/>
                  <a:pt x="298290" y="4327019"/>
                </a:cubicBezTo>
                <a:cubicBezTo>
                  <a:pt x="298290" y="4333128"/>
                  <a:pt x="293201" y="4337200"/>
                  <a:pt x="288110" y="4337200"/>
                </a:cubicBezTo>
                <a:cubicBezTo>
                  <a:pt x="282001" y="4337200"/>
                  <a:pt x="277929" y="4333128"/>
                  <a:pt x="277929" y="4327019"/>
                </a:cubicBezTo>
                <a:cubicBezTo>
                  <a:pt x="277929" y="4321929"/>
                  <a:pt x="282001" y="4316838"/>
                  <a:pt x="288110" y="4316838"/>
                </a:cubicBezTo>
                <a:close/>
                <a:moveTo>
                  <a:pt x="12035111" y="4313784"/>
                </a:moveTo>
                <a:cubicBezTo>
                  <a:pt x="12039184" y="4313784"/>
                  <a:pt x="12042239" y="4316838"/>
                  <a:pt x="12042239" y="4320911"/>
                </a:cubicBezTo>
                <a:cubicBezTo>
                  <a:pt x="12042239" y="4324983"/>
                  <a:pt x="12039184" y="4328037"/>
                  <a:pt x="12035111" y="4328037"/>
                </a:cubicBezTo>
                <a:cubicBezTo>
                  <a:pt x="12031039" y="4328037"/>
                  <a:pt x="12027985" y="4324983"/>
                  <a:pt x="12027985" y="4320911"/>
                </a:cubicBezTo>
                <a:cubicBezTo>
                  <a:pt x="12027985" y="4316838"/>
                  <a:pt x="12031039" y="4313784"/>
                  <a:pt x="12035111" y="4313784"/>
                </a:cubicBezTo>
                <a:close/>
                <a:moveTo>
                  <a:pt x="5619968" y="4302584"/>
                </a:moveTo>
                <a:cubicBezTo>
                  <a:pt x="5620986" y="4302584"/>
                  <a:pt x="5622005" y="4303602"/>
                  <a:pt x="5622005" y="4304620"/>
                </a:cubicBezTo>
                <a:cubicBezTo>
                  <a:pt x="5622005" y="4305639"/>
                  <a:pt x="5620986" y="4306657"/>
                  <a:pt x="5619968" y="4306657"/>
                </a:cubicBezTo>
                <a:cubicBezTo>
                  <a:pt x="5618950" y="4306657"/>
                  <a:pt x="5617932" y="4305639"/>
                  <a:pt x="5617932" y="4304620"/>
                </a:cubicBezTo>
                <a:cubicBezTo>
                  <a:pt x="5617932" y="4303602"/>
                  <a:pt x="5618950" y="4302584"/>
                  <a:pt x="5619968" y="4302584"/>
                </a:cubicBezTo>
                <a:close/>
                <a:moveTo>
                  <a:pt x="2632833" y="4256769"/>
                </a:moveTo>
                <a:cubicBezTo>
                  <a:pt x="2637924" y="4256769"/>
                  <a:pt x="2643014" y="4260842"/>
                  <a:pt x="2643014" y="4266950"/>
                </a:cubicBezTo>
                <a:cubicBezTo>
                  <a:pt x="2643014" y="4273059"/>
                  <a:pt x="2637924" y="4277131"/>
                  <a:pt x="2632833" y="4277131"/>
                </a:cubicBezTo>
                <a:cubicBezTo>
                  <a:pt x="2626724" y="4277131"/>
                  <a:pt x="2622652" y="4273059"/>
                  <a:pt x="2622652" y="4266950"/>
                </a:cubicBezTo>
                <a:cubicBezTo>
                  <a:pt x="2622652" y="4260842"/>
                  <a:pt x="2627743" y="4256769"/>
                  <a:pt x="2632833" y="4256769"/>
                </a:cubicBezTo>
                <a:close/>
                <a:moveTo>
                  <a:pt x="5403112" y="4242516"/>
                </a:moveTo>
                <a:cubicBezTo>
                  <a:pt x="5403112" y="4242516"/>
                  <a:pt x="5404130" y="4242516"/>
                  <a:pt x="5404130" y="4243534"/>
                </a:cubicBezTo>
                <a:cubicBezTo>
                  <a:pt x="5404130" y="4244552"/>
                  <a:pt x="5403112" y="4244552"/>
                  <a:pt x="5403112" y="4244552"/>
                </a:cubicBezTo>
                <a:cubicBezTo>
                  <a:pt x="5402095" y="4244552"/>
                  <a:pt x="5402095" y="4243534"/>
                  <a:pt x="5402095" y="4243534"/>
                </a:cubicBezTo>
                <a:cubicBezTo>
                  <a:pt x="5402095" y="4242516"/>
                  <a:pt x="5403112" y="4242516"/>
                  <a:pt x="5403112" y="4242516"/>
                </a:cubicBezTo>
                <a:close/>
                <a:moveTo>
                  <a:pt x="3718138" y="4228262"/>
                </a:moveTo>
                <a:cubicBezTo>
                  <a:pt x="3725265" y="4228262"/>
                  <a:pt x="3730354" y="4234371"/>
                  <a:pt x="3730354" y="4240480"/>
                </a:cubicBezTo>
                <a:cubicBezTo>
                  <a:pt x="3730354" y="4247606"/>
                  <a:pt x="3725265" y="4252697"/>
                  <a:pt x="3718138" y="4252697"/>
                </a:cubicBezTo>
                <a:cubicBezTo>
                  <a:pt x="3711011" y="4252697"/>
                  <a:pt x="3705922" y="4247606"/>
                  <a:pt x="3705922" y="4240480"/>
                </a:cubicBezTo>
                <a:cubicBezTo>
                  <a:pt x="3705922" y="4233353"/>
                  <a:pt x="3711011" y="4228262"/>
                  <a:pt x="3718138" y="4228262"/>
                </a:cubicBezTo>
                <a:close/>
                <a:moveTo>
                  <a:pt x="1566870" y="4220117"/>
                </a:moveTo>
                <a:cubicBezTo>
                  <a:pt x="1581124" y="4220117"/>
                  <a:pt x="1593341" y="4232335"/>
                  <a:pt x="1593341" y="4246588"/>
                </a:cubicBezTo>
                <a:cubicBezTo>
                  <a:pt x="1593341" y="4260842"/>
                  <a:pt x="1581124" y="4273059"/>
                  <a:pt x="1566870" y="4273059"/>
                </a:cubicBezTo>
                <a:cubicBezTo>
                  <a:pt x="1552616" y="4273059"/>
                  <a:pt x="1540399" y="4260842"/>
                  <a:pt x="1540399" y="4246588"/>
                </a:cubicBezTo>
                <a:cubicBezTo>
                  <a:pt x="1540399" y="4232335"/>
                  <a:pt x="1552616" y="4220117"/>
                  <a:pt x="1566870" y="4220117"/>
                </a:cubicBezTo>
                <a:close/>
                <a:moveTo>
                  <a:pt x="10648437" y="4218080"/>
                </a:moveTo>
                <a:cubicBezTo>
                  <a:pt x="10656581" y="4218080"/>
                  <a:pt x="10662691" y="4224189"/>
                  <a:pt x="10662691" y="4232334"/>
                </a:cubicBezTo>
                <a:cubicBezTo>
                  <a:pt x="10662691" y="4239461"/>
                  <a:pt x="10656581" y="4246587"/>
                  <a:pt x="10648437" y="4246587"/>
                </a:cubicBezTo>
                <a:cubicBezTo>
                  <a:pt x="10640291" y="4246587"/>
                  <a:pt x="10634183" y="4240479"/>
                  <a:pt x="10634183" y="4232334"/>
                </a:cubicBezTo>
                <a:cubicBezTo>
                  <a:pt x="10634183" y="4224189"/>
                  <a:pt x="10640291" y="4218080"/>
                  <a:pt x="10648437" y="4218080"/>
                </a:cubicBezTo>
                <a:close/>
                <a:moveTo>
                  <a:pt x="11093353" y="4214008"/>
                </a:moveTo>
                <a:cubicBezTo>
                  <a:pt x="11099461" y="4214008"/>
                  <a:pt x="11104552" y="4219099"/>
                  <a:pt x="11104552" y="4225207"/>
                </a:cubicBezTo>
                <a:cubicBezTo>
                  <a:pt x="11104552" y="4231315"/>
                  <a:pt x="11099461" y="4236406"/>
                  <a:pt x="11093353" y="4236406"/>
                </a:cubicBezTo>
                <a:cubicBezTo>
                  <a:pt x="11087245" y="4236406"/>
                  <a:pt x="11082154" y="4231315"/>
                  <a:pt x="11082154" y="4225207"/>
                </a:cubicBezTo>
                <a:cubicBezTo>
                  <a:pt x="11082154" y="4219099"/>
                  <a:pt x="11087245" y="4214008"/>
                  <a:pt x="11093353" y="4214008"/>
                </a:cubicBezTo>
                <a:close/>
                <a:moveTo>
                  <a:pt x="550793" y="4191610"/>
                </a:moveTo>
                <a:cubicBezTo>
                  <a:pt x="555884" y="4191610"/>
                  <a:pt x="558938" y="4195682"/>
                  <a:pt x="558938" y="4199755"/>
                </a:cubicBezTo>
                <a:cubicBezTo>
                  <a:pt x="558938" y="4203828"/>
                  <a:pt x="555884" y="4207900"/>
                  <a:pt x="550793" y="4207900"/>
                </a:cubicBezTo>
                <a:cubicBezTo>
                  <a:pt x="546720" y="4207900"/>
                  <a:pt x="542648" y="4204845"/>
                  <a:pt x="542648" y="4199755"/>
                </a:cubicBezTo>
                <a:cubicBezTo>
                  <a:pt x="542648" y="4195682"/>
                  <a:pt x="545702" y="4191610"/>
                  <a:pt x="550793" y="4191610"/>
                </a:cubicBezTo>
                <a:close/>
                <a:moveTo>
                  <a:pt x="6863078" y="4178374"/>
                </a:moveTo>
                <a:cubicBezTo>
                  <a:pt x="6866133" y="4178374"/>
                  <a:pt x="6869188" y="4181428"/>
                  <a:pt x="6869188" y="4184482"/>
                </a:cubicBezTo>
                <a:cubicBezTo>
                  <a:pt x="6869188" y="4187537"/>
                  <a:pt x="6866133" y="4190591"/>
                  <a:pt x="6863078" y="4190591"/>
                </a:cubicBezTo>
                <a:cubicBezTo>
                  <a:pt x="6860024" y="4190591"/>
                  <a:pt x="6856970" y="4187537"/>
                  <a:pt x="6856970" y="4184482"/>
                </a:cubicBezTo>
                <a:cubicBezTo>
                  <a:pt x="6856970" y="4181428"/>
                  <a:pt x="6860024" y="4178374"/>
                  <a:pt x="6863078" y="4178374"/>
                </a:cubicBezTo>
                <a:close/>
                <a:moveTo>
                  <a:pt x="11333628" y="4167175"/>
                </a:moveTo>
                <a:cubicBezTo>
                  <a:pt x="11336683" y="4167175"/>
                  <a:pt x="11339738" y="4170229"/>
                  <a:pt x="11339738" y="4173284"/>
                </a:cubicBezTo>
                <a:cubicBezTo>
                  <a:pt x="11339738" y="4176338"/>
                  <a:pt x="11336683" y="4179393"/>
                  <a:pt x="11333628" y="4179393"/>
                </a:cubicBezTo>
                <a:cubicBezTo>
                  <a:pt x="11330575" y="4179393"/>
                  <a:pt x="11327520" y="4176338"/>
                  <a:pt x="11327520" y="4173284"/>
                </a:cubicBezTo>
                <a:cubicBezTo>
                  <a:pt x="11327520" y="4170229"/>
                  <a:pt x="11330575" y="4167175"/>
                  <a:pt x="11333628" y="4167175"/>
                </a:cubicBezTo>
                <a:close/>
                <a:moveTo>
                  <a:pt x="11631937" y="4147831"/>
                </a:moveTo>
                <a:cubicBezTo>
                  <a:pt x="11644154" y="4147831"/>
                  <a:pt x="11655354" y="4158012"/>
                  <a:pt x="11655354" y="4171248"/>
                </a:cubicBezTo>
                <a:cubicBezTo>
                  <a:pt x="11655354" y="4184483"/>
                  <a:pt x="11645173" y="4194664"/>
                  <a:pt x="11631937" y="4194664"/>
                </a:cubicBezTo>
                <a:cubicBezTo>
                  <a:pt x="11618701" y="4194664"/>
                  <a:pt x="11608520" y="4184483"/>
                  <a:pt x="11608520" y="4171248"/>
                </a:cubicBezTo>
                <a:cubicBezTo>
                  <a:pt x="11608520" y="4158012"/>
                  <a:pt x="11618701" y="4147831"/>
                  <a:pt x="11631937" y="4147831"/>
                </a:cubicBezTo>
                <a:close/>
                <a:moveTo>
                  <a:pt x="3068595" y="4123396"/>
                </a:moveTo>
                <a:cubicBezTo>
                  <a:pt x="3088956" y="4123396"/>
                  <a:pt x="3105248" y="4139686"/>
                  <a:pt x="3105248" y="4160048"/>
                </a:cubicBezTo>
                <a:cubicBezTo>
                  <a:pt x="3105248" y="4180410"/>
                  <a:pt x="3088956" y="4196701"/>
                  <a:pt x="3068595" y="4196701"/>
                </a:cubicBezTo>
                <a:cubicBezTo>
                  <a:pt x="3048233" y="4196701"/>
                  <a:pt x="3031941" y="4180410"/>
                  <a:pt x="3031941" y="4160048"/>
                </a:cubicBezTo>
                <a:cubicBezTo>
                  <a:pt x="3031941" y="4139686"/>
                  <a:pt x="3048233" y="4123396"/>
                  <a:pt x="3068595" y="4123396"/>
                </a:cubicBezTo>
                <a:close/>
                <a:moveTo>
                  <a:pt x="10819479" y="4092852"/>
                </a:moveTo>
                <a:cubicBezTo>
                  <a:pt x="10822534" y="4092852"/>
                  <a:pt x="10825589" y="4094888"/>
                  <a:pt x="10825589" y="4098960"/>
                </a:cubicBezTo>
                <a:cubicBezTo>
                  <a:pt x="10825589" y="4102015"/>
                  <a:pt x="10822534" y="4105070"/>
                  <a:pt x="10819479" y="4105070"/>
                </a:cubicBezTo>
                <a:cubicBezTo>
                  <a:pt x="10816426" y="4105070"/>
                  <a:pt x="10813371" y="4102015"/>
                  <a:pt x="10813371" y="4098960"/>
                </a:cubicBezTo>
                <a:cubicBezTo>
                  <a:pt x="10813371" y="4095906"/>
                  <a:pt x="10816426" y="4092852"/>
                  <a:pt x="10819479" y="4092852"/>
                </a:cubicBezTo>
                <a:close/>
                <a:moveTo>
                  <a:pt x="5376643" y="4073508"/>
                </a:moveTo>
                <a:cubicBezTo>
                  <a:pt x="5378679" y="4073508"/>
                  <a:pt x="5378679" y="4074526"/>
                  <a:pt x="5378679" y="4075544"/>
                </a:cubicBezTo>
                <a:cubicBezTo>
                  <a:pt x="5378679" y="4076563"/>
                  <a:pt x="5377659" y="4077581"/>
                  <a:pt x="5376643" y="4077581"/>
                </a:cubicBezTo>
                <a:cubicBezTo>
                  <a:pt x="5375624" y="4077581"/>
                  <a:pt x="5374603" y="4076563"/>
                  <a:pt x="5374603" y="4075544"/>
                </a:cubicBezTo>
                <a:cubicBezTo>
                  <a:pt x="5374603" y="4074526"/>
                  <a:pt x="5375624" y="4073508"/>
                  <a:pt x="5376643" y="4073508"/>
                </a:cubicBezTo>
                <a:close/>
                <a:moveTo>
                  <a:pt x="4249614" y="4036856"/>
                </a:moveTo>
                <a:cubicBezTo>
                  <a:pt x="4262849" y="4035838"/>
                  <a:pt x="4274048" y="4047037"/>
                  <a:pt x="4274048" y="4061291"/>
                </a:cubicBezTo>
                <a:cubicBezTo>
                  <a:pt x="4274048" y="4074527"/>
                  <a:pt x="4262849" y="4085726"/>
                  <a:pt x="4249614" y="4085726"/>
                </a:cubicBezTo>
                <a:cubicBezTo>
                  <a:pt x="4236380" y="4085726"/>
                  <a:pt x="4225181" y="4074527"/>
                  <a:pt x="4225181" y="4061291"/>
                </a:cubicBezTo>
                <a:cubicBezTo>
                  <a:pt x="4225181" y="4048055"/>
                  <a:pt x="4236380" y="4036856"/>
                  <a:pt x="4249614" y="4036856"/>
                </a:cubicBezTo>
                <a:close/>
                <a:moveTo>
                  <a:pt x="380768" y="4020566"/>
                </a:moveTo>
                <a:cubicBezTo>
                  <a:pt x="383822" y="4020566"/>
                  <a:pt x="385858" y="4022602"/>
                  <a:pt x="385858" y="4025657"/>
                </a:cubicBezTo>
                <a:cubicBezTo>
                  <a:pt x="385858" y="4027692"/>
                  <a:pt x="383822" y="4030747"/>
                  <a:pt x="380768" y="4030747"/>
                </a:cubicBezTo>
                <a:cubicBezTo>
                  <a:pt x="377713" y="4030747"/>
                  <a:pt x="375677" y="4028711"/>
                  <a:pt x="375677" y="4025657"/>
                </a:cubicBezTo>
                <a:cubicBezTo>
                  <a:pt x="375677" y="4022602"/>
                  <a:pt x="377713" y="4020566"/>
                  <a:pt x="380768" y="4020566"/>
                </a:cubicBezTo>
                <a:close/>
                <a:moveTo>
                  <a:pt x="2215400" y="3970678"/>
                </a:moveTo>
                <a:cubicBezTo>
                  <a:pt x="2216418" y="3970678"/>
                  <a:pt x="2216418" y="3971696"/>
                  <a:pt x="2216418" y="3971696"/>
                </a:cubicBezTo>
                <a:cubicBezTo>
                  <a:pt x="2216418" y="3972714"/>
                  <a:pt x="2216418" y="3972714"/>
                  <a:pt x="2215400" y="3972714"/>
                </a:cubicBezTo>
                <a:cubicBezTo>
                  <a:pt x="2214383" y="3972714"/>
                  <a:pt x="2214383" y="3972714"/>
                  <a:pt x="2214383" y="3971696"/>
                </a:cubicBezTo>
                <a:cubicBezTo>
                  <a:pt x="2214383" y="3970678"/>
                  <a:pt x="2214383" y="3970678"/>
                  <a:pt x="2215400" y="3970678"/>
                </a:cubicBezTo>
                <a:close/>
                <a:moveTo>
                  <a:pt x="4634435" y="3959479"/>
                </a:moveTo>
                <a:cubicBezTo>
                  <a:pt x="4648687" y="3959479"/>
                  <a:pt x="4660903" y="3970678"/>
                  <a:pt x="4660903" y="3985950"/>
                </a:cubicBezTo>
                <a:cubicBezTo>
                  <a:pt x="4660903" y="4001222"/>
                  <a:pt x="4648687" y="4012421"/>
                  <a:pt x="4634435" y="4012421"/>
                </a:cubicBezTo>
                <a:cubicBezTo>
                  <a:pt x="4619161" y="4012421"/>
                  <a:pt x="4607962" y="4000204"/>
                  <a:pt x="4607962" y="3985950"/>
                </a:cubicBezTo>
                <a:cubicBezTo>
                  <a:pt x="4607962" y="3971696"/>
                  <a:pt x="4620178" y="3959479"/>
                  <a:pt x="4634435" y="3959479"/>
                </a:cubicBezTo>
                <a:close/>
                <a:moveTo>
                  <a:pt x="10706469" y="3953370"/>
                </a:moveTo>
                <a:cubicBezTo>
                  <a:pt x="10718687" y="3952353"/>
                  <a:pt x="10726832" y="3961515"/>
                  <a:pt x="10726832" y="3972715"/>
                </a:cubicBezTo>
                <a:cubicBezTo>
                  <a:pt x="10726832" y="3983914"/>
                  <a:pt x="10717668" y="3992059"/>
                  <a:pt x="10706469" y="3992059"/>
                </a:cubicBezTo>
                <a:cubicBezTo>
                  <a:pt x="10695270" y="3992059"/>
                  <a:pt x="10686107" y="3982896"/>
                  <a:pt x="10686107" y="3972715"/>
                </a:cubicBezTo>
                <a:cubicBezTo>
                  <a:pt x="10686107" y="3961515"/>
                  <a:pt x="10695270" y="3953370"/>
                  <a:pt x="10706469" y="3953370"/>
                </a:cubicBezTo>
                <a:close/>
                <a:moveTo>
                  <a:pt x="8545008" y="3938098"/>
                </a:moveTo>
                <a:cubicBezTo>
                  <a:pt x="8568424" y="3938098"/>
                  <a:pt x="8588787" y="3957442"/>
                  <a:pt x="8588787" y="3981877"/>
                </a:cubicBezTo>
                <a:cubicBezTo>
                  <a:pt x="8588787" y="4006312"/>
                  <a:pt x="8569443" y="4025656"/>
                  <a:pt x="8545008" y="4025656"/>
                </a:cubicBezTo>
                <a:cubicBezTo>
                  <a:pt x="8520573" y="4025656"/>
                  <a:pt x="8501229" y="4006312"/>
                  <a:pt x="8501229" y="3981877"/>
                </a:cubicBezTo>
                <a:cubicBezTo>
                  <a:pt x="8501229" y="3957442"/>
                  <a:pt x="8520573" y="3938098"/>
                  <a:pt x="8545008" y="3938098"/>
                </a:cubicBezTo>
                <a:close/>
                <a:moveTo>
                  <a:pt x="677029" y="3937081"/>
                </a:moveTo>
                <a:cubicBezTo>
                  <a:pt x="680083" y="3937081"/>
                  <a:pt x="684156" y="3940135"/>
                  <a:pt x="684156" y="3944208"/>
                </a:cubicBezTo>
                <a:cubicBezTo>
                  <a:pt x="684156" y="3948280"/>
                  <a:pt x="681101" y="3951334"/>
                  <a:pt x="677029" y="3951334"/>
                </a:cubicBezTo>
                <a:cubicBezTo>
                  <a:pt x="672956" y="3951334"/>
                  <a:pt x="669902" y="3948280"/>
                  <a:pt x="669902" y="3944208"/>
                </a:cubicBezTo>
                <a:cubicBezTo>
                  <a:pt x="669902" y="3940135"/>
                  <a:pt x="672956" y="3937081"/>
                  <a:pt x="677029" y="3937081"/>
                </a:cubicBezTo>
                <a:close/>
                <a:moveTo>
                  <a:pt x="165937" y="3893302"/>
                </a:moveTo>
                <a:cubicBezTo>
                  <a:pt x="168991" y="3893302"/>
                  <a:pt x="171027" y="3895338"/>
                  <a:pt x="171027" y="3898393"/>
                </a:cubicBezTo>
                <a:cubicBezTo>
                  <a:pt x="171027" y="3901447"/>
                  <a:pt x="168991" y="3903483"/>
                  <a:pt x="165937" y="3903483"/>
                </a:cubicBezTo>
                <a:cubicBezTo>
                  <a:pt x="162882" y="3903483"/>
                  <a:pt x="160846" y="3901447"/>
                  <a:pt x="160846" y="3898393"/>
                </a:cubicBezTo>
                <a:cubicBezTo>
                  <a:pt x="160846" y="3895338"/>
                  <a:pt x="162882" y="3893302"/>
                  <a:pt x="165937" y="3893302"/>
                </a:cubicBezTo>
                <a:close/>
                <a:moveTo>
                  <a:pt x="3428003" y="3860722"/>
                </a:moveTo>
                <a:cubicBezTo>
                  <a:pt x="3443277" y="3860722"/>
                  <a:pt x="3454475" y="3872940"/>
                  <a:pt x="3454475" y="3887193"/>
                </a:cubicBezTo>
                <a:cubicBezTo>
                  <a:pt x="3454475" y="3901447"/>
                  <a:pt x="3442258" y="3913664"/>
                  <a:pt x="3428003" y="3913664"/>
                </a:cubicBezTo>
                <a:cubicBezTo>
                  <a:pt x="3413746" y="3913664"/>
                  <a:pt x="3401528" y="3901447"/>
                  <a:pt x="3401528" y="3887193"/>
                </a:cubicBezTo>
                <a:cubicBezTo>
                  <a:pt x="3401528" y="3872940"/>
                  <a:pt x="3413746" y="3860722"/>
                  <a:pt x="3428003" y="3860722"/>
                </a:cubicBezTo>
                <a:close/>
                <a:moveTo>
                  <a:pt x="461189" y="3827124"/>
                </a:moveTo>
                <a:cubicBezTo>
                  <a:pt x="464244" y="3828142"/>
                  <a:pt x="465262" y="3829160"/>
                  <a:pt x="465262" y="3831196"/>
                </a:cubicBezTo>
                <a:cubicBezTo>
                  <a:pt x="465262" y="3833232"/>
                  <a:pt x="463226" y="3835269"/>
                  <a:pt x="461189" y="3835269"/>
                </a:cubicBezTo>
                <a:cubicBezTo>
                  <a:pt x="459153" y="3835269"/>
                  <a:pt x="457117" y="3833232"/>
                  <a:pt x="457117" y="3831196"/>
                </a:cubicBezTo>
                <a:cubicBezTo>
                  <a:pt x="457117" y="3829160"/>
                  <a:pt x="459153" y="3827124"/>
                  <a:pt x="461189" y="3827124"/>
                </a:cubicBezTo>
                <a:close/>
                <a:moveTo>
                  <a:pt x="395021" y="3817961"/>
                </a:moveTo>
                <a:cubicBezTo>
                  <a:pt x="399093" y="3817961"/>
                  <a:pt x="402148" y="3821015"/>
                  <a:pt x="402148" y="3825088"/>
                </a:cubicBezTo>
                <a:cubicBezTo>
                  <a:pt x="402148" y="3829160"/>
                  <a:pt x="399093" y="3832215"/>
                  <a:pt x="395021" y="3832215"/>
                </a:cubicBezTo>
                <a:cubicBezTo>
                  <a:pt x="390948" y="3832215"/>
                  <a:pt x="387894" y="3829160"/>
                  <a:pt x="387894" y="3825088"/>
                </a:cubicBezTo>
                <a:cubicBezTo>
                  <a:pt x="387894" y="3821015"/>
                  <a:pt x="390948" y="3817961"/>
                  <a:pt x="395021" y="3817961"/>
                </a:cubicBezTo>
                <a:close/>
                <a:moveTo>
                  <a:pt x="11750038" y="3799635"/>
                </a:moveTo>
                <a:cubicBezTo>
                  <a:pt x="11753093" y="3800653"/>
                  <a:pt x="11755129" y="3802689"/>
                  <a:pt x="11755129" y="3805743"/>
                </a:cubicBezTo>
                <a:cubicBezTo>
                  <a:pt x="11755129" y="3808798"/>
                  <a:pt x="11753093" y="3810834"/>
                  <a:pt x="11750038" y="3810834"/>
                </a:cubicBezTo>
                <a:cubicBezTo>
                  <a:pt x="11746985" y="3810834"/>
                  <a:pt x="11743930" y="3808798"/>
                  <a:pt x="11743930" y="3805743"/>
                </a:cubicBezTo>
                <a:cubicBezTo>
                  <a:pt x="11743930" y="3802689"/>
                  <a:pt x="11745966" y="3799635"/>
                  <a:pt x="11750038" y="3799635"/>
                </a:cubicBezTo>
                <a:close/>
                <a:moveTo>
                  <a:pt x="9481675" y="3783345"/>
                </a:moveTo>
                <a:cubicBezTo>
                  <a:pt x="9488801" y="3783345"/>
                  <a:pt x="9493892" y="3788436"/>
                  <a:pt x="9493892" y="3794545"/>
                </a:cubicBezTo>
                <a:cubicBezTo>
                  <a:pt x="9493892" y="3800653"/>
                  <a:pt x="9488801" y="3805744"/>
                  <a:pt x="9481675" y="3805744"/>
                </a:cubicBezTo>
                <a:cubicBezTo>
                  <a:pt x="9475566" y="3805744"/>
                  <a:pt x="9469457" y="3800653"/>
                  <a:pt x="9469457" y="3794545"/>
                </a:cubicBezTo>
                <a:cubicBezTo>
                  <a:pt x="9469457" y="3788436"/>
                  <a:pt x="9474548" y="3783345"/>
                  <a:pt x="9481675" y="3783345"/>
                </a:cubicBezTo>
                <a:close/>
                <a:moveTo>
                  <a:pt x="3492152" y="3781309"/>
                </a:moveTo>
                <a:cubicBezTo>
                  <a:pt x="3498262" y="3781309"/>
                  <a:pt x="3503351" y="3786400"/>
                  <a:pt x="3503351" y="3792508"/>
                </a:cubicBezTo>
                <a:cubicBezTo>
                  <a:pt x="3503351" y="3798616"/>
                  <a:pt x="3498262" y="3803707"/>
                  <a:pt x="3492152" y="3803707"/>
                </a:cubicBezTo>
                <a:cubicBezTo>
                  <a:pt x="3486046" y="3803707"/>
                  <a:pt x="3480954" y="3798616"/>
                  <a:pt x="3480954" y="3792508"/>
                </a:cubicBezTo>
                <a:cubicBezTo>
                  <a:pt x="3480954" y="3786400"/>
                  <a:pt x="3486046" y="3781309"/>
                  <a:pt x="3492152" y="3781309"/>
                </a:cubicBezTo>
                <a:close/>
                <a:moveTo>
                  <a:pt x="3015654" y="3767055"/>
                </a:moveTo>
                <a:cubicBezTo>
                  <a:pt x="3019727" y="3768073"/>
                  <a:pt x="3022780" y="3771128"/>
                  <a:pt x="3022780" y="3774182"/>
                </a:cubicBezTo>
                <a:cubicBezTo>
                  <a:pt x="3022780" y="3778254"/>
                  <a:pt x="3019727" y="3781309"/>
                  <a:pt x="3015654" y="3781309"/>
                </a:cubicBezTo>
                <a:cubicBezTo>
                  <a:pt x="3011580" y="3781309"/>
                  <a:pt x="3008526" y="3778254"/>
                  <a:pt x="3008526" y="3774182"/>
                </a:cubicBezTo>
                <a:cubicBezTo>
                  <a:pt x="3008526" y="3770109"/>
                  <a:pt x="3011580" y="3767055"/>
                  <a:pt x="3015654" y="3767055"/>
                </a:cubicBezTo>
                <a:close/>
                <a:moveTo>
                  <a:pt x="3810802" y="3754837"/>
                </a:moveTo>
                <a:cubicBezTo>
                  <a:pt x="3815894" y="3754837"/>
                  <a:pt x="3820985" y="3758910"/>
                  <a:pt x="3820985" y="3765018"/>
                </a:cubicBezTo>
                <a:cubicBezTo>
                  <a:pt x="3820985" y="3770109"/>
                  <a:pt x="3816912" y="3775199"/>
                  <a:pt x="3810802" y="3775199"/>
                </a:cubicBezTo>
                <a:cubicBezTo>
                  <a:pt x="3804694" y="3775199"/>
                  <a:pt x="3800620" y="3771127"/>
                  <a:pt x="3800620" y="3765018"/>
                </a:cubicBezTo>
                <a:cubicBezTo>
                  <a:pt x="3800620" y="3758910"/>
                  <a:pt x="3804694" y="3754837"/>
                  <a:pt x="3810802" y="3754837"/>
                </a:cubicBezTo>
                <a:close/>
                <a:moveTo>
                  <a:pt x="2153313" y="3744656"/>
                </a:moveTo>
                <a:cubicBezTo>
                  <a:pt x="2162474" y="3744656"/>
                  <a:pt x="2170621" y="3751783"/>
                  <a:pt x="2170621" y="3761964"/>
                </a:cubicBezTo>
                <a:cubicBezTo>
                  <a:pt x="2170621" y="3771127"/>
                  <a:pt x="2162474" y="3779272"/>
                  <a:pt x="2153313" y="3779272"/>
                </a:cubicBezTo>
                <a:cubicBezTo>
                  <a:pt x="2144150" y="3779272"/>
                  <a:pt x="2136003" y="3772145"/>
                  <a:pt x="2136003" y="3761964"/>
                </a:cubicBezTo>
                <a:cubicBezTo>
                  <a:pt x="2136003" y="3752801"/>
                  <a:pt x="2144150" y="3744656"/>
                  <a:pt x="2153313" y="3744656"/>
                </a:cubicBezTo>
                <a:close/>
                <a:moveTo>
                  <a:pt x="5287053" y="3741602"/>
                </a:moveTo>
                <a:cubicBezTo>
                  <a:pt x="5290104" y="3741602"/>
                  <a:pt x="5292143" y="3743638"/>
                  <a:pt x="5292143" y="3746693"/>
                </a:cubicBezTo>
                <a:cubicBezTo>
                  <a:pt x="5292143" y="3749747"/>
                  <a:pt x="5290104" y="3751783"/>
                  <a:pt x="5287053" y="3751783"/>
                </a:cubicBezTo>
                <a:cubicBezTo>
                  <a:pt x="5284000" y="3751783"/>
                  <a:pt x="5281965" y="3749747"/>
                  <a:pt x="5281965" y="3746693"/>
                </a:cubicBezTo>
                <a:cubicBezTo>
                  <a:pt x="5281965" y="3743638"/>
                  <a:pt x="5284000" y="3741602"/>
                  <a:pt x="5287053" y="3741602"/>
                </a:cubicBezTo>
                <a:close/>
                <a:moveTo>
                  <a:pt x="7031068" y="3735494"/>
                </a:moveTo>
                <a:cubicBezTo>
                  <a:pt x="7043286" y="3735494"/>
                  <a:pt x="7053467" y="3745675"/>
                  <a:pt x="7053467" y="3757892"/>
                </a:cubicBezTo>
                <a:cubicBezTo>
                  <a:pt x="7053467" y="3770110"/>
                  <a:pt x="7043286" y="3780291"/>
                  <a:pt x="7031068" y="3780291"/>
                </a:cubicBezTo>
                <a:cubicBezTo>
                  <a:pt x="7018851" y="3780291"/>
                  <a:pt x="7008670" y="3770110"/>
                  <a:pt x="7008670" y="3757892"/>
                </a:cubicBezTo>
                <a:cubicBezTo>
                  <a:pt x="7008670" y="3745675"/>
                  <a:pt x="7018851" y="3735494"/>
                  <a:pt x="7031068" y="3735494"/>
                </a:cubicBezTo>
                <a:close/>
                <a:moveTo>
                  <a:pt x="8007442" y="3718185"/>
                </a:moveTo>
                <a:cubicBezTo>
                  <a:pt x="8031877" y="3719203"/>
                  <a:pt x="8051221" y="3738547"/>
                  <a:pt x="8051221" y="3761964"/>
                </a:cubicBezTo>
                <a:cubicBezTo>
                  <a:pt x="8051221" y="3785380"/>
                  <a:pt x="8031877" y="3804725"/>
                  <a:pt x="8007442" y="3804725"/>
                </a:cubicBezTo>
                <a:cubicBezTo>
                  <a:pt x="7983007" y="3804725"/>
                  <a:pt x="7963663" y="3785380"/>
                  <a:pt x="7963663" y="3761964"/>
                </a:cubicBezTo>
                <a:cubicBezTo>
                  <a:pt x="7963663" y="3738547"/>
                  <a:pt x="7983007" y="3718185"/>
                  <a:pt x="8007442" y="3718185"/>
                </a:cubicBezTo>
                <a:close/>
                <a:moveTo>
                  <a:pt x="2738703" y="3717167"/>
                </a:moveTo>
                <a:cubicBezTo>
                  <a:pt x="2742776" y="3717167"/>
                  <a:pt x="2746849" y="3720222"/>
                  <a:pt x="2746849" y="3725312"/>
                </a:cubicBezTo>
                <a:cubicBezTo>
                  <a:pt x="2746849" y="3729385"/>
                  <a:pt x="2743795" y="3733457"/>
                  <a:pt x="2738703" y="3733457"/>
                </a:cubicBezTo>
                <a:cubicBezTo>
                  <a:pt x="2734631" y="3733457"/>
                  <a:pt x="2730559" y="3730403"/>
                  <a:pt x="2730559" y="3725312"/>
                </a:cubicBezTo>
                <a:cubicBezTo>
                  <a:pt x="2730559" y="3721240"/>
                  <a:pt x="2733613" y="3717167"/>
                  <a:pt x="2738703" y="3717167"/>
                </a:cubicBezTo>
                <a:close/>
                <a:moveTo>
                  <a:pt x="5693282" y="3715131"/>
                </a:moveTo>
                <a:cubicBezTo>
                  <a:pt x="5697354" y="3715131"/>
                  <a:pt x="5701426" y="3718185"/>
                  <a:pt x="5701426" y="3722257"/>
                </a:cubicBezTo>
                <a:cubicBezTo>
                  <a:pt x="5701426" y="3726330"/>
                  <a:pt x="5698371" y="3729384"/>
                  <a:pt x="5693282" y="3729384"/>
                </a:cubicBezTo>
                <a:cubicBezTo>
                  <a:pt x="5689209" y="3729384"/>
                  <a:pt x="5685137" y="3726330"/>
                  <a:pt x="5685137" y="3722257"/>
                </a:cubicBezTo>
                <a:cubicBezTo>
                  <a:pt x="5685137" y="3718185"/>
                  <a:pt x="5688191" y="3715131"/>
                  <a:pt x="5693282" y="3715131"/>
                </a:cubicBezTo>
                <a:close/>
                <a:moveTo>
                  <a:pt x="1150439" y="3714113"/>
                </a:moveTo>
                <a:cubicBezTo>
                  <a:pt x="1153493" y="3714113"/>
                  <a:pt x="1156547" y="3717167"/>
                  <a:pt x="1156547" y="3720222"/>
                </a:cubicBezTo>
                <a:cubicBezTo>
                  <a:pt x="1156547" y="3723276"/>
                  <a:pt x="1153493" y="3726331"/>
                  <a:pt x="1150439" y="3726331"/>
                </a:cubicBezTo>
                <a:cubicBezTo>
                  <a:pt x="1147384" y="3726331"/>
                  <a:pt x="1144330" y="3723276"/>
                  <a:pt x="1144330" y="3720222"/>
                </a:cubicBezTo>
                <a:cubicBezTo>
                  <a:pt x="1144330" y="3717167"/>
                  <a:pt x="1147384" y="3714113"/>
                  <a:pt x="1150439" y="3714113"/>
                </a:cubicBezTo>
                <a:close/>
                <a:moveTo>
                  <a:pt x="3209096" y="3699859"/>
                </a:moveTo>
                <a:cubicBezTo>
                  <a:pt x="3238621" y="3700877"/>
                  <a:pt x="3261017" y="3723276"/>
                  <a:pt x="3261017" y="3751783"/>
                </a:cubicBezTo>
                <a:cubicBezTo>
                  <a:pt x="3261017" y="3780290"/>
                  <a:pt x="3237603" y="3803706"/>
                  <a:pt x="3209096" y="3803706"/>
                </a:cubicBezTo>
                <a:cubicBezTo>
                  <a:pt x="3180589" y="3803706"/>
                  <a:pt x="3157171" y="3780290"/>
                  <a:pt x="3157171" y="3751783"/>
                </a:cubicBezTo>
                <a:cubicBezTo>
                  <a:pt x="3157171" y="3723276"/>
                  <a:pt x="3180589" y="3699859"/>
                  <a:pt x="3209096" y="3699859"/>
                </a:cubicBezTo>
                <a:close/>
                <a:moveTo>
                  <a:pt x="10019241" y="3698841"/>
                </a:moveTo>
                <a:cubicBezTo>
                  <a:pt x="10053857" y="3698841"/>
                  <a:pt x="10081346" y="3726330"/>
                  <a:pt x="10081346" y="3759928"/>
                </a:cubicBezTo>
                <a:cubicBezTo>
                  <a:pt x="10081346" y="3793526"/>
                  <a:pt x="10053857" y="3821015"/>
                  <a:pt x="10019241" y="3821015"/>
                </a:cubicBezTo>
                <a:cubicBezTo>
                  <a:pt x="9985643" y="3821015"/>
                  <a:pt x="9957136" y="3793526"/>
                  <a:pt x="9957136" y="3759928"/>
                </a:cubicBezTo>
                <a:cubicBezTo>
                  <a:pt x="9957136" y="3726330"/>
                  <a:pt x="9984625" y="3698841"/>
                  <a:pt x="10019241" y="3698841"/>
                </a:cubicBezTo>
                <a:close/>
                <a:moveTo>
                  <a:pt x="4673138" y="3679497"/>
                </a:moveTo>
                <a:cubicBezTo>
                  <a:pt x="4682302" y="3679497"/>
                  <a:pt x="4690446" y="3686623"/>
                  <a:pt x="4690446" y="3695787"/>
                </a:cubicBezTo>
                <a:cubicBezTo>
                  <a:pt x="4690446" y="3704950"/>
                  <a:pt x="4683321" y="3712076"/>
                  <a:pt x="4673138" y="3712076"/>
                </a:cubicBezTo>
                <a:cubicBezTo>
                  <a:pt x="4663972" y="3712076"/>
                  <a:pt x="4655826" y="3704950"/>
                  <a:pt x="4655826" y="3695787"/>
                </a:cubicBezTo>
                <a:cubicBezTo>
                  <a:pt x="4655826" y="3686623"/>
                  <a:pt x="4662954" y="3679497"/>
                  <a:pt x="4673138" y="3679497"/>
                </a:cubicBezTo>
                <a:close/>
                <a:moveTo>
                  <a:pt x="22399" y="3673388"/>
                </a:moveTo>
                <a:cubicBezTo>
                  <a:pt x="36652" y="3673388"/>
                  <a:pt x="47851" y="3684588"/>
                  <a:pt x="47851" y="3699859"/>
                </a:cubicBezTo>
                <a:cubicBezTo>
                  <a:pt x="47851" y="3714113"/>
                  <a:pt x="36652" y="3725312"/>
                  <a:pt x="22399" y="3725312"/>
                </a:cubicBezTo>
                <a:cubicBezTo>
                  <a:pt x="12217" y="3725312"/>
                  <a:pt x="4072" y="3719203"/>
                  <a:pt x="0" y="3712076"/>
                </a:cubicBezTo>
                <a:lnTo>
                  <a:pt x="0" y="3686623"/>
                </a:lnTo>
                <a:cubicBezTo>
                  <a:pt x="5091" y="3678479"/>
                  <a:pt x="13236" y="3673388"/>
                  <a:pt x="22399" y="3673388"/>
                </a:cubicBezTo>
                <a:close/>
                <a:moveTo>
                  <a:pt x="10351147" y="3666261"/>
                </a:moveTo>
                <a:cubicBezTo>
                  <a:pt x="10360309" y="3665243"/>
                  <a:pt x="10367436" y="3672370"/>
                  <a:pt x="10367436" y="3681533"/>
                </a:cubicBezTo>
                <a:cubicBezTo>
                  <a:pt x="10367436" y="3690696"/>
                  <a:pt x="10360309" y="3696804"/>
                  <a:pt x="10351147" y="3696804"/>
                </a:cubicBezTo>
                <a:cubicBezTo>
                  <a:pt x="10341983" y="3696804"/>
                  <a:pt x="10335875" y="3689678"/>
                  <a:pt x="10335875" y="3681533"/>
                </a:cubicBezTo>
                <a:cubicBezTo>
                  <a:pt x="10335875" y="3672370"/>
                  <a:pt x="10343002" y="3666261"/>
                  <a:pt x="10351147" y="3666261"/>
                </a:cubicBezTo>
                <a:close/>
                <a:moveTo>
                  <a:pt x="11263380" y="3656080"/>
                </a:moveTo>
                <a:cubicBezTo>
                  <a:pt x="11271524" y="3656080"/>
                  <a:pt x="11276615" y="3662189"/>
                  <a:pt x="11276615" y="3669316"/>
                </a:cubicBezTo>
                <a:cubicBezTo>
                  <a:pt x="11276615" y="3676442"/>
                  <a:pt x="11270506" y="3682551"/>
                  <a:pt x="11263380" y="3682551"/>
                </a:cubicBezTo>
                <a:cubicBezTo>
                  <a:pt x="11256252" y="3682551"/>
                  <a:pt x="11250144" y="3676442"/>
                  <a:pt x="11250144" y="3669316"/>
                </a:cubicBezTo>
                <a:cubicBezTo>
                  <a:pt x="11250144" y="3662189"/>
                  <a:pt x="11256252" y="3656080"/>
                  <a:pt x="11263380" y="3656080"/>
                </a:cubicBezTo>
                <a:close/>
                <a:moveTo>
                  <a:pt x="223997" y="3647935"/>
                </a:moveTo>
                <a:cubicBezTo>
                  <a:pt x="231123" y="3647935"/>
                  <a:pt x="237232" y="3654044"/>
                  <a:pt x="237232" y="3661170"/>
                </a:cubicBezTo>
                <a:cubicBezTo>
                  <a:pt x="237232" y="3668297"/>
                  <a:pt x="231123" y="3674406"/>
                  <a:pt x="223997" y="3674406"/>
                </a:cubicBezTo>
                <a:cubicBezTo>
                  <a:pt x="216870" y="3674406"/>
                  <a:pt x="210761" y="3668297"/>
                  <a:pt x="210761" y="3661170"/>
                </a:cubicBezTo>
                <a:cubicBezTo>
                  <a:pt x="210761" y="3654044"/>
                  <a:pt x="216870" y="3647935"/>
                  <a:pt x="223997" y="3647935"/>
                </a:cubicBezTo>
                <a:close/>
                <a:moveTo>
                  <a:pt x="6892604" y="3642845"/>
                </a:moveTo>
                <a:cubicBezTo>
                  <a:pt x="6896677" y="3642845"/>
                  <a:pt x="6898713" y="3645899"/>
                  <a:pt x="6898713" y="3648954"/>
                </a:cubicBezTo>
                <a:cubicBezTo>
                  <a:pt x="6898713" y="3653026"/>
                  <a:pt x="6895659" y="3655063"/>
                  <a:pt x="6892604" y="3655063"/>
                </a:cubicBezTo>
                <a:cubicBezTo>
                  <a:pt x="6888532" y="3655063"/>
                  <a:pt x="6886496" y="3652008"/>
                  <a:pt x="6886496" y="3648954"/>
                </a:cubicBezTo>
                <a:cubicBezTo>
                  <a:pt x="6886496" y="3644881"/>
                  <a:pt x="6889550" y="3642845"/>
                  <a:pt x="6892604" y="3642845"/>
                </a:cubicBezTo>
                <a:close/>
                <a:moveTo>
                  <a:pt x="3798592" y="3640808"/>
                </a:moveTo>
                <a:cubicBezTo>
                  <a:pt x="3800628" y="3639790"/>
                  <a:pt x="3802666" y="3641826"/>
                  <a:pt x="3802666" y="3644880"/>
                </a:cubicBezTo>
                <a:cubicBezTo>
                  <a:pt x="3802666" y="3646917"/>
                  <a:pt x="3800628" y="3648953"/>
                  <a:pt x="3798592" y="3648953"/>
                </a:cubicBezTo>
                <a:cubicBezTo>
                  <a:pt x="3796557" y="3648953"/>
                  <a:pt x="3794520" y="3646917"/>
                  <a:pt x="3794520" y="3644880"/>
                </a:cubicBezTo>
                <a:cubicBezTo>
                  <a:pt x="3794520" y="3642844"/>
                  <a:pt x="3796557" y="3640808"/>
                  <a:pt x="3798592" y="3640808"/>
                </a:cubicBezTo>
                <a:close/>
                <a:moveTo>
                  <a:pt x="11062810" y="3638772"/>
                </a:moveTo>
                <a:cubicBezTo>
                  <a:pt x="11064847" y="3638772"/>
                  <a:pt x="11066882" y="3640808"/>
                  <a:pt x="11066882" y="3642844"/>
                </a:cubicBezTo>
                <a:cubicBezTo>
                  <a:pt x="11066882" y="3644880"/>
                  <a:pt x="11064847" y="3646917"/>
                  <a:pt x="11062810" y="3646917"/>
                </a:cubicBezTo>
                <a:cubicBezTo>
                  <a:pt x="11060774" y="3646917"/>
                  <a:pt x="11058737" y="3644880"/>
                  <a:pt x="11058737" y="3642844"/>
                </a:cubicBezTo>
                <a:cubicBezTo>
                  <a:pt x="11058737" y="3640808"/>
                  <a:pt x="11060774" y="3638772"/>
                  <a:pt x="11062810" y="3638772"/>
                </a:cubicBezTo>
                <a:close/>
                <a:moveTo>
                  <a:pt x="11256252" y="3614337"/>
                </a:moveTo>
                <a:cubicBezTo>
                  <a:pt x="11263379" y="3614337"/>
                  <a:pt x="11270506" y="3620445"/>
                  <a:pt x="11270506" y="3628591"/>
                </a:cubicBezTo>
                <a:cubicBezTo>
                  <a:pt x="11270506" y="3636736"/>
                  <a:pt x="11264397" y="3642844"/>
                  <a:pt x="11256252" y="3642844"/>
                </a:cubicBezTo>
                <a:cubicBezTo>
                  <a:pt x="11248108" y="3642844"/>
                  <a:pt x="11241998" y="3636736"/>
                  <a:pt x="11241998" y="3628591"/>
                </a:cubicBezTo>
                <a:cubicBezTo>
                  <a:pt x="11241998" y="3620445"/>
                  <a:pt x="11248108" y="3614337"/>
                  <a:pt x="11256252" y="3614337"/>
                </a:cubicBezTo>
                <a:close/>
                <a:moveTo>
                  <a:pt x="11961807" y="3603138"/>
                </a:moveTo>
                <a:cubicBezTo>
                  <a:pt x="11967916" y="3603138"/>
                  <a:pt x="11974024" y="3608229"/>
                  <a:pt x="11974024" y="3615355"/>
                </a:cubicBezTo>
                <a:cubicBezTo>
                  <a:pt x="11974024" y="3622482"/>
                  <a:pt x="11968933" y="3627572"/>
                  <a:pt x="11961807" y="3627572"/>
                </a:cubicBezTo>
                <a:cubicBezTo>
                  <a:pt x="11954680" y="3627572"/>
                  <a:pt x="11949589" y="3622482"/>
                  <a:pt x="11949589" y="3615355"/>
                </a:cubicBezTo>
                <a:cubicBezTo>
                  <a:pt x="11949589" y="3608229"/>
                  <a:pt x="11954680" y="3603138"/>
                  <a:pt x="11961807" y="3603138"/>
                </a:cubicBezTo>
                <a:close/>
                <a:moveTo>
                  <a:pt x="7592051" y="3603138"/>
                </a:moveTo>
                <a:cubicBezTo>
                  <a:pt x="7595105" y="3603138"/>
                  <a:pt x="7598160" y="3606192"/>
                  <a:pt x="7598160" y="3609246"/>
                </a:cubicBezTo>
                <a:cubicBezTo>
                  <a:pt x="7598160" y="3612301"/>
                  <a:pt x="7595105" y="3615355"/>
                  <a:pt x="7592051" y="3615355"/>
                </a:cubicBezTo>
                <a:cubicBezTo>
                  <a:pt x="7587978" y="3615355"/>
                  <a:pt x="7585942" y="3612301"/>
                  <a:pt x="7585942" y="3609246"/>
                </a:cubicBezTo>
                <a:cubicBezTo>
                  <a:pt x="7585942" y="3606192"/>
                  <a:pt x="7588997" y="3603138"/>
                  <a:pt x="7592051" y="3603138"/>
                </a:cubicBezTo>
                <a:close/>
                <a:moveTo>
                  <a:pt x="5719746" y="3579721"/>
                </a:moveTo>
                <a:cubicBezTo>
                  <a:pt x="5727889" y="3579721"/>
                  <a:pt x="5736035" y="3587866"/>
                  <a:pt x="5736035" y="3596011"/>
                </a:cubicBezTo>
                <a:cubicBezTo>
                  <a:pt x="5736035" y="3605174"/>
                  <a:pt x="5728909" y="3612301"/>
                  <a:pt x="5719746" y="3612301"/>
                </a:cubicBezTo>
                <a:cubicBezTo>
                  <a:pt x="5710583" y="3612301"/>
                  <a:pt x="5703456" y="3605174"/>
                  <a:pt x="5703456" y="3596011"/>
                </a:cubicBezTo>
                <a:cubicBezTo>
                  <a:pt x="5703456" y="3586848"/>
                  <a:pt x="5710583" y="3579721"/>
                  <a:pt x="5719746" y="3579721"/>
                </a:cubicBezTo>
                <a:close/>
                <a:moveTo>
                  <a:pt x="2581980" y="3574631"/>
                </a:moveTo>
                <a:cubicBezTo>
                  <a:pt x="2587071" y="3574631"/>
                  <a:pt x="2591143" y="3578704"/>
                  <a:pt x="2591143" y="3583794"/>
                </a:cubicBezTo>
                <a:cubicBezTo>
                  <a:pt x="2591143" y="3588885"/>
                  <a:pt x="2587071" y="3592958"/>
                  <a:pt x="2581980" y="3592958"/>
                </a:cubicBezTo>
                <a:cubicBezTo>
                  <a:pt x="2576889" y="3592958"/>
                  <a:pt x="2572815" y="3588885"/>
                  <a:pt x="2572815" y="3583794"/>
                </a:cubicBezTo>
                <a:cubicBezTo>
                  <a:pt x="2572815" y="3578704"/>
                  <a:pt x="2576889" y="3574631"/>
                  <a:pt x="2581980" y="3574631"/>
                </a:cubicBezTo>
                <a:close/>
                <a:moveTo>
                  <a:pt x="6245083" y="3559359"/>
                </a:moveTo>
                <a:cubicBezTo>
                  <a:pt x="6253228" y="3559359"/>
                  <a:pt x="6260355" y="3566486"/>
                  <a:pt x="6260355" y="3574631"/>
                </a:cubicBezTo>
                <a:cubicBezTo>
                  <a:pt x="6260355" y="3582776"/>
                  <a:pt x="6253228" y="3589903"/>
                  <a:pt x="6245083" y="3589903"/>
                </a:cubicBezTo>
                <a:cubicBezTo>
                  <a:pt x="6236937" y="3589903"/>
                  <a:pt x="6229811" y="3582776"/>
                  <a:pt x="6229811" y="3574631"/>
                </a:cubicBezTo>
                <a:cubicBezTo>
                  <a:pt x="6229811" y="3566486"/>
                  <a:pt x="6236937" y="3559359"/>
                  <a:pt x="6245083" y="3559359"/>
                </a:cubicBezTo>
                <a:close/>
                <a:moveTo>
                  <a:pt x="2969866" y="3548160"/>
                </a:moveTo>
                <a:cubicBezTo>
                  <a:pt x="2976991" y="3548160"/>
                  <a:pt x="2984114" y="3554268"/>
                  <a:pt x="2984114" y="3562414"/>
                </a:cubicBezTo>
                <a:cubicBezTo>
                  <a:pt x="2984114" y="3570559"/>
                  <a:pt x="2978009" y="3576667"/>
                  <a:pt x="2969866" y="3576667"/>
                </a:cubicBezTo>
                <a:cubicBezTo>
                  <a:pt x="2961720" y="3576667"/>
                  <a:pt x="2955610" y="3570559"/>
                  <a:pt x="2955610" y="3562414"/>
                </a:cubicBezTo>
                <a:cubicBezTo>
                  <a:pt x="2955610" y="3554268"/>
                  <a:pt x="2961720" y="3548160"/>
                  <a:pt x="2969866" y="3548160"/>
                </a:cubicBezTo>
                <a:close/>
                <a:moveTo>
                  <a:pt x="9676136" y="3545106"/>
                </a:moveTo>
                <a:cubicBezTo>
                  <a:pt x="9683262" y="3545106"/>
                  <a:pt x="9689371" y="3550197"/>
                  <a:pt x="9689371" y="3558341"/>
                </a:cubicBezTo>
                <a:cubicBezTo>
                  <a:pt x="9689371" y="3565468"/>
                  <a:pt x="9683262" y="3571577"/>
                  <a:pt x="9676136" y="3571577"/>
                </a:cubicBezTo>
                <a:cubicBezTo>
                  <a:pt x="9669009" y="3571577"/>
                  <a:pt x="9662900" y="3565468"/>
                  <a:pt x="9662900" y="3558341"/>
                </a:cubicBezTo>
                <a:cubicBezTo>
                  <a:pt x="9662900" y="3551214"/>
                  <a:pt x="9669009" y="3545106"/>
                  <a:pt x="9676136" y="3545106"/>
                </a:cubicBezTo>
                <a:close/>
                <a:moveTo>
                  <a:pt x="11762257" y="3540015"/>
                </a:moveTo>
                <a:cubicBezTo>
                  <a:pt x="11774474" y="3540015"/>
                  <a:pt x="11784655" y="3550196"/>
                  <a:pt x="11784655" y="3562414"/>
                </a:cubicBezTo>
                <a:cubicBezTo>
                  <a:pt x="11784655" y="3574631"/>
                  <a:pt x="11774474" y="3584812"/>
                  <a:pt x="11762257" y="3584812"/>
                </a:cubicBezTo>
                <a:cubicBezTo>
                  <a:pt x="11750039" y="3584812"/>
                  <a:pt x="11739858" y="3574631"/>
                  <a:pt x="11739858" y="3562414"/>
                </a:cubicBezTo>
                <a:cubicBezTo>
                  <a:pt x="11739858" y="3550196"/>
                  <a:pt x="11750039" y="3540015"/>
                  <a:pt x="11762257" y="3540015"/>
                </a:cubicBezTo>
                <a:close/>
                <a:moveTo>
                  <a:pt x="9631338" y="3535942"/>
                </a:moveTo>
                <a:cubicBezTo>
                  <a:pt x="9632356" y="3535942"/>
                  <a:pt x="9633375" y="3536960"/>
                  <a:pt x="9633375" y="3537978"/>
                </a:cubicBezTo>
                <a:cubicBezTo>
                  <a:pt x="9633375" y="3538996"/>
                  <a:pt x="9632356" y="3540015"/>
                  <a:pt x="9631338" y="3540015"/>
                </a:cubicBezTo>
                <a:cubicBezTo>
                  <a:pt x="9630320" y="3540015"/>
                  <a:pt x="9629302" y="3538996"/>
                  <a:pt x="9629302" y="3537978"/>
                </a:cubicBezTo>
                <a:cubicBezTo>
                  <a:pt x="9629302" y="3536960"/>
                  <a:pt x="9630320" y="3535942"/>
                  <a:pt x="9631338" y="3535942"/>
                </a:cubicBezTo>
                <a:close/>
                <a:moveTo>
                  <a:pt x="12059546" y="3527798"/>
                </a:moveTo>
                <a:cubicBezTo>
                  <a:pt x="12069728" y="3527798"/>
                  <a:pt x="12078891" y="3535943"/>
                  <a:pt x="12078891" y="3547142"/>
                </a:cubicBezTo>
                <a:cubicBezTo>
                  <a:pt x="12078891" y="3557324"/>
                  <a:pt x="12069728" y="3566486"/>
                  <a:pt x="12059546" y="3566486"/>
                </a:cubicBezTo>
                <a:cubicBezTo>
                  <a:pt x="12049365" y="3566486"/>
                  <a:pt x="12040202" y="3557324"/>
                  <a:pt x="12040202" y="3547142"/>
                </a:cubicBezTo>
                <a:cubicBezTo>
                  <a:pt x="12040202" y="3536961"/>
                  <a:pt x="12049365" y="3527798"/>
                  <a:pt x="12059546" y="3527798"/>
                </a:cubicBezTo>
                <a:close/>
                <a:moveTo>
                  <a:pt x="7084010" y="3498272"/>
                </a:moveTo>
                <a:cubicBezTo>
                  <a:pt x="7103355" y="3498272"/>
                  <a:pt x="7119644" y="3513544"/>
                  <a:pt x="7119644" y="3533906"/>
                </a:cubicBezTo>
                <a:cubicBezTo>
                  <a:pt x="7119644" y="3553251"/>
                  <a:pt x="7103355" y="3569540"/>
                  <a:pt x="7084010" y="3569540"/>
                </a:cubicBezTo>
                <a:cubicBezTo>
                  <a:pt x="7063648" y="3569540"/>
                  <a:pt x="7048376" y="3553251"/>
                  <a:pt x="7048376" y="3533906"/>
                </a:cubicBezTo>
                <a:cubicBezTo>
                  <a:pt x="7048376" y="3514562"/>
                  <a:pt x="7064666" y="3498272"/>
                  <a:pt x="7084010" y="3498272"/>
                </a:cubicBezTo>
                <a:close/>
                <a:moveTo>
                  <a:pt x="6021100" y="3493181"/>
                </a:moveTo>
                <a:cubicBezTo>
                  <a:pt x="6034335" y="3493181"/>
                  <a:pt x="6044514" y="3503362"/>
                  <a:pt x="6044514" y="3516598"/>
                </a:cubicBezTo>
                <a:cubicBezTo>
                  <a:pt x="6044514" y="3529834"/>
                  <a:pt x="6034335" y="3540015"/>
                  <a:pt x="6021100" y="3540015"/>
                </a:cubicBezTo>
                <a:cubicBezTo>
                  <a:pt x="6007864" y="3540015"/>
                  <a:pt x="5997683" y="3529834"/>
                  <a:pt x="5997683" y="3516598"/>
                </a:cubicBezTo>
                <a:cubicBezTo>
                  <a:pt x="5997683" y="3503362"/>
                  <a:pt x="6007864" y="3493181"/>
                  <a:pt x="6021100" y="3493181"/>
                </a:cubicBezTo>
                <a:close/>
                <a:moveTo>
                  <a:pt x="11277632" y="3485036"/>
                </a:moveTo>
                <a:cubicBezTo>
                  <a:pt x="11288833" y="3485036"/>
                  <a:pt x="11297995" y="3494199"/>
                  <a:pt x="11297995" y="3505398"/>
                </a:cubicBezTo>
                <a:cubicBezTo>
                  <a:pt x="11297995" y="3516598"/>
                  <a:pt x="11288833" y="3525761"/>
                  <a:pt x="11277632" y="3525761"/>
                </a:cubicBezTo>
                <a:cubicBezTo>
                  <a:pt x="11266433" y="3525761"/>
                  <a:pt x="11257270" y="3516598"/>
                  <a:pt x="11257270" y="3505398"/>
                </a:cubicBezTo>
                <a:cubicBezTo>
                  <a:pt x="11257270" y="3494199"/>
                  <a:pt x="11266433" y="3485036"/>
                  <a:pt x="11277632" y="3485036"/>
                </a:cubicBezTo>
                <a:close/>
                <a:moveTo>
                  <a:pt x="2440421" y="3471801"/>
                </a:moveTo>
                <a:cubicBezTo>
                  <a:pt x="2446530" y="3471801"/>
                  <a:pt x="2451621" y="3476892"/>
                  <a:pt x="2451621" y="3483000"/>
                </a:cubicBezTo>
                <a:cubicBezTo>
                  <a:pt x="2451621" y="3489109"/>
                  <a:pt x="2446530" y="3494200"/>
                  <a:pt x="2440421" y="3494200"/>
                </a:cubicBezTo>
                <a:cubicBezTo>
                  <a:pt x="2434312" y="3494200"/>
                  <a:pt x="2429222" y="3489109"/>
                  <a:pt x="2429222" y="3483000"/>
                </a:cubicBezTo>
                <a:cubicBezTo>
                  <a:pt x="2429222" y="3476892"/>
                  <a:pt x="2434312" y="3471801"/>
                  <a:pt x="2440421" y="3471801"/>
                </a:cubicBezTo>
                <a:close/>
                <a:moveTo>
                  <a:pt x="3097080" y="3463656"/>
                </a:moveTo>
                <a:cubicBezTo>
                  <a:pt x="3101153" y="3463656"/>
                  <a:pt x="3105225" y="3466710"/>
                  <a:pt x="3105225" y="3471801"/>
                </a:cubicBezTo>
                <a:cubicBezTo>
                  <a:pt x="3105225" y="3476891"/>
                  <a:pt x="3101153" y="3479946"/>
                  <a:pt x="3097080" y="3479946"/>
                </a:cubicBezTo>
                <a:cubicBezTo>
                  <a:pt x="3091990" y="3479946"/>
                  <a:pt x="3088935" y="3475874"/>
                  <a:pt x="3088935" y="3471801"/>
                </a:cubicBezTo>
                <a:cubicBezTo>
                  <a:pt x="3088935" y="3466710"/>
                  <a:pt x="3093008" y="3463656"/>
                  <a:pt x="3097080" y="3463656"/>
                </a:cubicBezTo>
                <a:close/>
                <a:moveTo>
                  <a:pt x="8625439" y="3460602"/>
                </a:moveTo>
                <a:cubicBezTo>
                  <a:pt x="8627476" y="3460602"/>
                  <a:pt x="8628493" y="3461620"/>
                  <a:pt x="8628493" y="3463656"/>
                </a:cubicBezTo>
                <a:cubicBezTo>
                  <a:pt x="8628493" y="3465693"/>
                  <a:pt x="8627476" y="3466710"/>
                  <a:pt x="8625439" y="3466710"/>
                </a:cubicBezTo>
                <a:cubicBezTo>
                  <a:pt x="8623403" y="3466710"/>
                  <a:pt x="8622385" y="3465693"/>
                  <a:pt x="8622385" y="3463656"/>
                </a:cubicBezTo>
                <a:cubicBezTo>
                  <a:pt x="8622385" y="3461620"/>
                  <a:pt x="8623403" y="3460602"/>
                  <a:pt x="8625439" y="3460602"/>
                </a:cubicBezTo>
                <a:close/>
                <a:moveTo>
                  <a:pt x="10457030" y="3457547"/>
                </a:moveTo>
                <a:cubicBezTo>
                  <a:pt x="10462121" y="3457547"/>
                  <a:pt x="10466194" y="3461620"/>
                  <a:pt x="10466194" y="3466710"/>
                </a:cubicBezTo>
                <a:cubicBezTo>
                  <a:pt x="10466194" y="3471801"/>
                  <a:pt x="10462121" y="3475874"/>
                  <a:pt x="10457030" y="3475874"/>
                </a:cubicBezTo>
                <a:cubicBezTo>
                  <a:pt x="10451940" y="3475874"/>
                  <a:pt x="10447867" y="3471801"/>
                  <a:pt x="10447867" y="3466710"/>
                </a:cubicBezTo>
                <a:cubicBezTo>
                  <a:pt x="10447867" y="3461620"/>
                  <a:pt x="10451940" y="3457547"/>
                  <a:pt x="10457030" y="3457547"/>
                </a:cubicBezTo>
                <a:close/>
                <a:moveTo>
                  <a:pt x="8199867" y="3455511"/>
                </a:moveTo>
                <a:cubicBezTo>
                  <a:pt x="8200885" y="3455511"/>
                  <a:pt x="8201903" y="3457547"/>
                  <a:pt x="8201903" y="3458565"/>
                </a:cubicBezTo>
                <a:cubicBezTo>
                  <a:pt x="8201903" y="3459583"/>
                  <a:pt x="8200885" y="3460602"/>
                  <a:pt x="8199867" y="3460602"/>
                </a:cubicBezTo>
                <a:cubicBezTo>
                  <a:pt x="8198848" y="3460602"/>
                  <a:pt x="8196812" y="3459583"/>
                  <a:pt x="8196812" y="3458565"/>
                </a:cubicBezTo>
                <a:cubicBezTo>
                  <a:pt x="8196812" y="3457547"/>
                  <a:pt x="8197830" y="3455511"/>
                  <a:pt x="8199867" y="3455511"/>
                </a:cubicBezTo>
                <a:close/>
                <a:moveTo>
                  <a:pt x="5478448" y="3453475"/>
                </a:moveTo>
                <a:cubicBezTo>
                  <a:pt x="5480485" y="3453475"/>
                  <a:pt x="5481503" y="3454493"/>
                  <a:pt x="5481503" y="3456529"/>
                </a:cubicBezTo>
                <a:cubicBezTo>
                  <a:pt x="5481503" y="3458566"/>
                  <a:pt x="5480485" y="3459583"/>
                  <a:pt x="5478448" y="3459583"/>
                </a:cubicBezTo>
                <a:cubicBezTo>
                  <a:pt x="5476412" y="3459583"/>
                  <a:pt x="5475394" y="3458566"/>
                  <a:pt x="5475394" y="3456529"/>
                </a:cubicBezTo>
                <a:cubicBezTo>
                  <a:pt x="5475394" y="3454493"/>
                  <a:pt x="5476412" y="3453475"/>
                  <a:pt x="5478448" y="3453475"/>
                </a:cubicBezTo>
                <a:close/>
                <a:moveTo>
                  <a:pt x="11224691" y="3452457"/>
                </a:moveTo>
                <a:cubicBezTo>
                  <a:pt x="11225709" y="3451439"/>
                  <a:pt x="11227746" y="3453475"/>
                  <a:pt x="11227746" y="3455512"/>
                </a:cubicBezTo>
                <a:cubicBezTo>
                  <a:pt x="11227746" y="3457547"/>
                  <a:pt x="11225709" y="3458566"/>
                  <a:pt x="11224691" y="3458566"/>
                </a:cubicBezTo>
                <a:cubicBezTo>
                  <a:pt x="11222655" y="3458566"/>
                  <a:pt x="11221636" y="3456529"/>
                  <a:pt x="11221636" y="3455512"/>
                </a:cubicBezTo>
                <a:cubicBezTo>
                  <a:pt x="11221636" y="3453475"/>
                  <a:pt x="11223673" y="3452457"/>
                  <a:pt x="11224691" y="3452457"/>
                </a:cubicBezTo>
                <a:close/>
                <a:moveTo>
                  <a:pt x="8541953" y="3447366"/>
                </a:moveTo>
                <a:cubicBezTo>
                  <a:pt x="8546026" y="3447366"/>
                  <a:pt x="8549080" y="3450421"/>
                  <a:pt x="8549080" y="3454493"/>
                </a:cubicBezTo>
                <a:cubicBezTo>
                  <a:pt x="8549080" y="3458566"/>
                  <a:pt x="8546026" y="3461620"/>
                  <a:pt x="8541953" y="3461620"/>
                </a:cubicBezTo>
                <a:cubicBezTo>
                  <a:pt x="8537880" y="3461620"/>
                  <a:pt x="8534826" y="3458566"/>
                  <a:pt x="8534826" y="3454493"/>
                </a:cubicBezTo>
                <a:cubicBezTo>
                  <a:pt x="8534826" y="3450421"/>
                  <a:pt x="8537880" y="3447366"/>
                  <a:pt x="8541953" y="3447366"/>
                </a:cubicBezTo>
                <a:close/>
                <a:moveTo>
                  <a:pt x="7065684" y="3431076"/>
                </a:moveTo>
                <a:cubicBezTo>
                  <a:pt x="7077901" y="3431076"/>
                  <a:pt x="7088082" y="3441257"/>
                  <a:pt x="7088082" y="3453475"/>
                </a:cubicBezTo>
                <a:cubicBezTo>
                  <a:pt x="7088082" y="3465692"/>
                  <a:pt x="7077901" y="3475873"/>
                  <a:pt x="7065684" y="3475873"/>
                </a:cubicBezTo>
                <a:cubicBezTo>
                  <a:pt x="7053466" y="3475873"/>
                  <a:pt x="7043285" y="3465692"/>
                  <a:pt x="7043285" y="3453475"/>
                </a:cubicBezTo>
                <a:cubicBezTo>
                  <a:pt x="7043285" y="3441257"/>
                  <a:pt x="7053466" y="3431076"/>
                  <a:pt x="7065684" y="3431076"/>
                </a:cubicBezTo>
                <a:close/>
                <a:moveTo>
                  <a:pt x="5279916" y="3424968"/>
                </a:moveTo>
                <a:cubicBezTo>
                  <a:pt x="5285008" y="3425986"/>
                  <a:pt x="5289078" y="3430059"/>
                  <a:pt x="5289078" y="3435149"/>
                </a:cubicBezTo>
                <a:cubicBezTo>
                  <a:pt x="5289078" y="3440240"/>
                  <a:pt x="5285008" y="3444312"/>
                  <a:pt x="5279916" y="3444312"/>
                </a:cubicBezTo>
                <a:cubicBezTo>
                  <a:pt x="5274827" y="3444312"/>
                  <a:pt x="5270756" y="3440240"/>
                  <a:pt x="5270756" y="3435149"/>
                </a:cubicBezTo>
                <a:cubicBezTo>
                  <a:pt x="5270756" y="3430059"/>
                  <a:pt x="5274827" y="3424968"/>
                  <a:pt x="5279916" y="3424968"/>
                </a:cubicBezTo>
                <a:close/>
                <a:moveTo>
                  <a:pt x="1524108" y="3424968"/>
                </a:moveTo>
                <a:cubicBezTo>
                  <a:pt x="1533271" y="3423950"/>
                  <a:pt x="1541416" y="3432095"/>
                  <a:pt x="1541416" y="3441258"/>
                </a:cubicBezTo>
                <a:cubicBezTo>
                  <a:pt x="1541416" y="3450421"/>
                  <a:pt x="1533271" y="3458566"/>
                  <a:pt x="1524108" y="3458566"/>
                </a:cubicBezTo>
                <a:cubicBezTo>
                  <a:pt x="1514945" y="3458566"/>
                  <a:pt x="1506800" y="3451439"/>
                  <a:pt x="1506800" y="3441258"/>
                </a:cubicBezTo>
                <a:cubicBezTo>
                  <a:pt x="1506800" y="3432095"/>
                  <a:pt x="1513927" y="3424968"/>
                  <a:pt x="1524108" y="3424968"/>
                </a:cubicBezTo>
                <a:close/>
                <a:moveTo>
                  <a:pt x="11624811" y="3416823"/>
                </a:moveTo>
                <a:cubicBezTo>
                  <a:pt x="11625829" y="3416823"/>
                  <a:pt x="11627864" y="3417841"/>
                  <a:pt x="11627864" y="3419878"/>
                </a:cubicBezTo>
                <a:cubicBezTo>
                  <a:pt x="11627864" y="3421914"/>
                  <a:pt x="11626847" y="3422932"/>
                  <a:pt x="11624811" y="3422932"/>
                </a:cubicBezTo>
                <a:cubicBezTo>
                  <a:pt x="11622774" y="3422932"/>
                  <a:pt x="11621756" y="3421914"/>
                  <a:pt x="11621756" y="3419878"/>
                </a:cubicBezTo>
                <a:cubicBezTo>
                  <a:pt x="11621756" y="3417841"/>
                  <a:pt x="11622774" y="3416823"/>
                  <a:pt x="11624811" y="3416823"/>
                </a:cubicBezTo>
                <a:close/>
                <a:moveTo>
                  <a:pt x="1917116" y="3413768"/>
                </a:moveTo>
                <a:cubicBezTo>
                  <a:pt x="1922207" y="3413768"/>
                  <a:pt x="1927297" y="3417841"/>
                  <a:pt x="1927297" y="3423949"/>
                </a:cubicBezTo>
                <a:cubicBezTo>
                  <a:pt x="1927297" y="3430058"/>
                  <a:pt x="1922207" y="3434130"/>
                  <a:pt x="1917116" y="3434130"/>
                </a:cubicBezTo>
                <a:cubicBezTo>
                  <a:pt x="1911007" y="3434130"/>
                  <a:pt x="1906936" y="3429040"/>
                  <a:pt x="1906936" y="3423949"/>
                </a:cubicBezTo>
                <a:cubicBezTo>
                  <a:pt x="1906936" y="3417841"/>
                  <a:pt x="1912026" y="3413768"/>
                  <a:pt x="1917116" y="3413768"/>
                </a:cubicBezTo>
                <a:close/>
                <a:moveTo>
                  <a:pt x="5165902" y="3393406"/>
                </a:moveTo>
                <a:cubicBezTo>
                  <a:pt x="5172009" y="3394424"/>
                  <a:pt x="5177103" y="3399515"/>
                  <a:pt x="5177103" y="3404606"/>
                </a:cubicBezTo>
                <a:cubicBezTo>
                  <a:pt x="5177103" y="3410714"/>
                  <a:pt x="5172009" y="3415805"/>
                  <a:pt x="5165902" y="3415805"/>
                </a:cubicBezTo>
                <a:cubicBezTo>
                  <a:pt x="5159799" y="3415805"/>
                  <a:pt x="5154701" y="3410714"/>
                  <a:pt x="5154701" y="3404606"/>
                </a:cubicBezTo>
                <a:cubicBezTo>
                  <a:pt x="5154701" y="3398497"/>
                  <a:pt x="5159799" y="3393406"/>
                  <a:pt x="5165902" y="3393406"/>
                </a:cubicBezTo>
                <a:close/>
                <a:moveTo>
                  <a:pt x="5465222" y="3386279"/>
                </a:moveTo>
                <a:cubicBezTo>
                  <a:pt x="5484567" y="3385261"/>
                  <a:pt x="5499838" y="3401551"/>
                  <a:pt x="5499838" y="3420895"/>
                </a:cubicBezTo>
                <a:cubicBezTo>
                  <a:pt x="5499838" y="3440240"/>
                  <a:pt x="5484567" y="3455512"/>
                  <a:pt x="5465222" y="3455512"/>
                </a:cubicBezTo>
                <a:cubicBezTo>
                  <a:pt x="5445879" y="3455512"/>
                  <a:pt x="5429590" y="3440240"/>
                  <a:pt x="5429590" y="3420895"/>
                </a:cubicBezTo>
                <a:cubicBezTo>
                  <a:pt x="5429590" y="3401551"/>
                  <a:pt x="5444861" y="3386279"/>
                  <a:pt x="5465222" y="3386279"/>
                </a:cubicBezTo>
                <a:close/>
                <a:moveTo>
                  <a:pt x="8081764" y="3381188"/>
                </a:moveTo>
                <a:cubicBezTo>
                  <a:pt x="8090927" y="3381188"/>
                  <a:pt x="8099072" y="3389333"/>
                  <a:pt x="8099072" y="3398496"/>
                </a:cubicBezTo>
                <a:cubicBezTo>
                  <a:pt x="8099072" y="3407659"/>
                  <a:pt x="8090927" y="3415804"/>
                  <a:pt x="8081764" y="3415804"/>
                </a:cubicBezTo>
                <a:cubicBezTo>
                  <a:pt x="8072601" y="3415804"/>
                  <a:pt x="8064456" y="3407659"/>
                  <a:pt x="8064456" y="3398496"/>
                </a:cubicBezTo>
                <a:cubicBezTo>
                  <a:pt x="8064456" y="3389333"/>
                  <a:pt x="8072601" y="3381188"/>
                  <a:pt x="8081764" y="3381188"/>
                </a:cubicBezTo>
                <a:close/>
                <a:moveTo>
                  <a:pt x="2167538" y="3379153"/>
                </a:moveTo>
                <a:cubicBezTo>
                  <a:pt x="2171610" y="3379153"/>
                  <a:pt x="2174665" y="3382207"/>
                  <a:pt x="2174665" y="3386279"/>
                </a:cubicBezTo>
                <a:cubicBezTo>
                  <a:pt x="2174665" y="3390352"/>
                  <a:pt x="2171610" y="3393406"/>
                  <a:pt x="2167538" y="3393406"/>
                </a:cubicBezTo>
                <a:cubicBezTo>
                  <a:pt x="2163464" y="3393406"/>
                  <a:pt x="2160411" y="3390352"/>
                  <a:pt x="2160411" y="3386279"/>
                </a:cubicBezTo>
                <a:cubicBezTo>
                  <a:pt x="2160411" y="3382207"/>
                  <a:pt x="2163464" y="3379153"/>
                  <a:pt x="2167538" y="3379153"/>
                </a:cubicBezTo>
                <a:close/>
                <a:moveTo>
                  <a:pt x="5912161" y="3372026"/>
                </a:moveTo>
                <a:cubicBezTo>
                  <a:pt x="5915216" y="3372026"/>
                  <a:pt x="5917252" y="3374062"/>
                  <a:pt x="5917252" y="3377117"/>
                </a:cubicBezTo>
                <a:cubicBezTo>
                  <a:pt x="5917252" y="3380171"/>
                  <a:pt x="5915216" y="3382207"/>
                  <a:pt x="5912161" y="3382207"/>
                </a:cubicBezTo>
                <a:cubicBezTo>
                  <a:pt x="5909107" y="3382207"/>
                  <a:pt x="5907070" y="3380171"/>
                  <a:pt x="5907070" y="3377117"/>
                </a:cubicBezTo>
                <a:cubicBezTo>
                  <a:pt x="5907070" y="3374062"/>
                  <a:pt x="5909107" y="3372026"/>
                  <a:pt x="5912161" y="3372026"/>
                </a:cubicBezTo>
                <a:close/>
                <a:moveTo>
                  <a:pt x="5985469" y="3371007"/>
                </a:moveTo>
                <a:cubicBezTo>
                  <a:pt x="6001757" y="3371007"/>
                  <a:pt x="6014992" y="3384243"/>
                  <a:pt x="6014992" y="3400533"/>
                </a:cubicBezTo>
                <a:cubicBezTo>
                  <a:pt x="6014992" y="3416822"/>
                  <a:pt x="6001757" y="3429040"/>
                  <a:pt x="5985469" y="3429040"/>
                </a:cubicBezTo>
                <a:cubicBezTo>
                  <a:pt x="5969178" y="3429040"/>
                  <a:pt x="5955944" y="3415804"/>
                  <a:pt x="5955944" y="3400533"/>
                </a:cubicBezTo>
                <a:cubicBezTo>
                  <a:pt x="5955944" y="3384243"/>
                  <a:pt x="5969178" y="3371007"/>
                  <a:pt x="5985469" y="3371007"/>
                </a:cubicBezTo>
                <a:close/>
                <a:moveTo>
                  <a:pt x="11978097" y="3369989"/>
                </a:moveTo>
                <a:cubicBezTo>
                  <a:pt x="11984206" y="3369989"/>
                  <a:pt x="11988278" y="3374062"/>
                  <a:pt x="11988278" y="3380170"/>
                </a:cubicBezTo>
                <a:cubicBezTo>
                  <a:pt x="11988278" y="3386279"/>
                  <a:pt x="11983188" y="3390351"/>
                  <a:pt x="11978097" y="3390351"/>
                </a:cubicBezTo>
                <a:cubicBezTo>
                  <a:pt x="11971989" y="3390351"/>
                  <a:pt x="11967916" y="3385261"/>
                  <a:pt x="11967916" y="3380170"/>
                </a:cubicBezTo>
                <a:cubicBezTo>
                  <a:pt x="11967916" y="3375080"/>
                  <a:pt x="11973007" y="3369989"/>
                  <a:pt x="11978097" y="3369989"/>
                </a:cubicBezTo>
                <a:close/>
                <a:moveTo>
                  <a:pt x="5751306" y="3365917"/>
                </a:moveTo>
                <a:cubicBezTo>
                  <a:pt x="5763522" y="3365917"/>
                  <a:pt x="5774723" y="3376098"/>
                  <a:pt x="5774723" y="3389334"/>
                </a:cubicBezTo>
                <a:cubicBezTo>
                  <a:pt x="5774723" y="3402570"/>
                  <a:pt x="5764541" y="3412751"/>
                  <a:pt x="5751306" y="3412751"/>
                </a:cubicBezTo>
                <a:cubicBezTo>
                  <a:pt x="5738071" y="3412751"/>
                  <a:pt x="5727889" y="3402570"/>
                  <a:pt x="5727889" y="3389334"/>
                </a:cubicBezTo>
                <a:cubicBezTo>
                  <a:pt x="5727889" y="3376098"/>
                  <a:pt x="5738071" y="3365917"/>
                  <a:pt x="5751306" y="3365917"/>
                </a:cubicBezTo>
                <a:close/>
                <a:moveTo>
                  <a:pt x="1345917" y="3353700"/>
                </a:moveTo>
                <a:cubicBezTo>
                  <a:pt x="1352026" y="3353700"/>
                  <a:pt x="1357117" y="3358791"/>
                  <a:pt x="1357117" y="3364899"/>
                </a:cubicBezTo>
                <a:cubicBezTo>
                  <a:pt x="1357117" y="3371007"/>
                  <a:pt x="1352026" y="3376098"/>
                  <a:pt x="1345917" y="3376098"/>
                </a:cubicBezTo>
                <a:cubicBezTo>
                  <a:pt x="1339809" y="3376098"/>
                  <a:pt x="1334718" y="3371007"/>
                  <a:pt x="1334718" y="3364899"/>
                </a:cubicBezTo>
                <a:cubicBezTo>
                  <a:pt x="1334718" y="3358791"/>
                  <a:pt x="1339809" y="3353700"/>
                  <a:pt x="1345917" y="3353700"/>
                </a:cubicBezTo>
                <a:close/>
                <a:moveTo>
                  <a:pt x="1741964" y="3352681"/>
                </a:moveTo>
                <a:cubicBezTo>
                  <a:pt x="1750109" y="3352681"/>
                  <a:pt x="1757236" y="3359808"/>
                  <a:pt x="1757236" y="3367953"/>
                </a:cubicBezTo>
                <a:cubicBezTo>
                  <a:pt x="1757236" y="3376098"/>
                  <a:pt x="1750109" y="3383225"/>
                  <a:pt x="1741964" y="3383225"/>
                </a:cubicBezTo>
                <a:cubicBezTo>
                  <a:pt x="1732801" y="3383225"/>
                  <a:pt x="1726692" y="3376098"/>
                  <a:pt x="1726692" y="3367953"/>
                </a:cubicBezTo>
                <a:cubicBezTo>
                  <a:pt x="1726692" y="3359808"/>
                  <a:pt x="1733819" y="3352681"/>
                  <a:pt x="1741964" y="3352681"/>
                </a:cubicBezTo>
                <a:close/>
                <a:moveTo>
                  <a:pt x="8901348" y="3345554"/>
                </a:moveTo>
                <a:cubicBezTo>
                  <a:pt x="8907457" y="3345554"/>
                  <a:pt x="8912548" y="3350645"/>
                  <a:pt x="8912548" y="3356754"/>
                </a:cubicBezTo>
                <a:cubicBezTo>
                  <a:pt x="8912548" y="3362862"/>
                  <a:pt x="8907457" y="3367953"/>
                  <a:pt x="8901348" y="3367953"/>
                </a:cubicBezTo>
                <a:cubicBezTo>
                  <a:pt x="8895240" y="3367953"/>
                  <a:pt x="8890149" y="3362862"/>
                  <a:pt x="8890149" y="3356754"/>
                </a:cubicBezTo>
                <a:cubicBezTo>
                  <a:pt x="8890149" y="3350645"/>
                  <a:pt x="8895240" y="3345554"/>
                  <a:pt x="8901348" y="3345554"/>
                </a:cubicBezTo>
                <a:close/>
                <a:moveTo>
                  <a:pt x="8379055" y="3334355"/>
                </a:moveTo>
                <a:cubicBezTo>
                  <a:pt x="8385163" y="3335373"/>
                  <a:pt x="8391272" y="3340463"/>
                  <a:pt x="8391272" y="3346573"/>
                </a:cubicBezTo>
                <a:cubicBezTo>
                  <a:pt x="8391272" y="3352681"/>
                  <a:pt x="8386181" y="3358790"/>
                  <a:pt x="8379055" y="3358790"/>
                </a:cubicBezTo>
                <a:cubicBezTo>
                  <a:pt x="8371928" y="3358790"/>
                  <a:pt x="8366837" y="3353699"/>
                  <a:pt x="8366837" y="3346573"/>
                </a:cubicBezTo>
                <a:cubicBezTo>
                  <a:pt x="8366837" y="3340463"/>
                  <a:pt x="8371928" y="3334355"/>
                  <a:pt x="8379055" y="3334355"/>
                </a:cubicBezTo>
                <a:close/>
                <a:moveTo>
                  <a:pt x="1251232" y="3312975"/>
                </a:moveTo>
                <a:cubicBezTo>
                  <a:pt x="1255304" y="3312975"/>
                  <a:pt x="1258359" y="3316029"/>
                  <a:pt x="1258359" y="3320101"/>
                </a:cubicBezTo>
                <a:cubicBezTo>
                  <a:pt x="1258359" y="3324174"/>
                  <a:pt x="1255304" y="3327228"/>
                  <a:pt x="1251232" y="3327228"/>
                </a:cubicBezTo>
                <a:cubicBezTo>
                  <a:pt x="1247159" y="3327228"/>
                  <a:pt x="1244105" y="3324174"/>
                  <a:pt x="1244105" y="3320101"/>
                </a:cubicBezTo>
                <a:cubicBezTo>
                  <a:pt x="1244105" y="3316029"/>
                  <a:pt x="1247159" y="3312975"/>
                  <a:pt x="1251232" y="3312975"/>
                </a:cubicBezTo>
                <a:close/>
                <a:moveTo>
                  <a:pt x="8995015" y="3306866"/>
                </a:moveTo>
                <a:cubicBezTo>
                  <a:pt x="8997052" y="3306866"/>
                  <a:pt x="8998069" y="3308902"/>
                  <a:pt x="8998069" y="3309920"/>
                </a:cubicBezTo>
                <a:cubicBezTo>
                  <a:pt x="8998069" y="3311957"/>
                  <a:pt x="8997052" y="3312975"/>
                  <a:pt x="8995015" y="3312975"/>
                </a:cubicBezTo>
                <a:cubicBezTo>
                  <a:pt x="8992979" y="3312975"/>
                  <a:pt x="8991961" y="3310939"/>
                  <a:pt x="8991961" y="3309920"/>
                </a:cubicBezTo>
                <a:cubicBezTo>
                  <a:pt x="8991961" y="3307884"/>
                  <a:pt x="8993997" y="3306866"/>
                  <a:pt x="8995015" y="3306866"/>
                </a:cubicBezTo>
                <a:close/>
                <a:moveTo>
                  <a:pt x="4238390" y="3297703"/>
                </a:moveTo>
                <a:cubicBezTo>
                  <a:pt x="4241446" y="3297703"/>
                  <a:pt x="4244501" y="3300757"/>
                  <a:pt x="4244501" y="3303811"/>
                </a:cubicBezTo>
                <a:cubicBezTo>
                  <a:pt x="4244501" y="3306866"/>
                  <a:pt x="4241446" y="3309920"/>
                  <a:pt x="4238390" y="3309920"/>
                </a:cubicBezTo>
                <a:cubicBezTo>
                  <a:pt x="4235338" y="3309920"/>
                  <a:pt x="4232282" y="3306866"/>
                  <a:pt x="4232282" y="3303811"/>
                </a:cubicBezTo>
                <a:cubicBezTo>
                  <a:pt x="4232282" y="3300757"/>
                  <a:pt x="4235338" y="3297703"/>
                  <a:pt x="4238390" y="3297703"/>
                </a:cubicBezTo>
                <a:close/>
                <a:moveTo>
                  <a:pt x="10075237" y="3291594"/>
                </a:moveTo>
                <a:cubicBezTo>
                  <a:pt x="10077274" y="3292612"/>
                  <a:pt x="10078292" y="3293630"/>
                  <a:pt x="10078292" y="3294648"/>
                </a:cubicBezTo>
                <a:cubicBezTo>
                  <a:pt x="10078292" y="3296685"/>
                  <a:pt x="10077274" y="3297703"/>
                  <a:pt x="10075237" y="3297703"/>
                </a:cubicBezTo>
                <a:cubicBezTo>
                  <a:pt x="10073201" y="3297703"/>
                  <a:pt x="10072183" y="3296685"/>
                  <a:pt x="10072183" y="3294648"/>
                </a:cubicBezTo>
                <a:cubicBezTo>
                  <a:pt x="10072183" y="3292612"/>
                  <a:pt x="10073201" y="3291594"/>
                  <a:pt x="10075237" y="3291594"/>
                </a:cubicBezTo>
                <a:close/>
                <a:moveTo>
                  <a:pt x="7144079" y="3279377"/>
                </a:moveTo>
                <a:cubicBezTo>
                  <a:pt x="7145097" y="3279377"/>
                  <a:pt x="7147133" y="3280395"/>
                  <a:pt x="7147133" y="3282432"/>
                </a:cubicBezTo>
                <a:cubicBezTo>
                  <a:pt x="7147133" y="3284468"/>
                  <a:pt x="7146116" y="3285486"/>
                  <a:pt x="7144079" y="3285486"/>
                </a:cubicBezTo>
                <a:cubicBezTo>
                  <a:pt x="7143061" y="3285486"/>
                  <a:pt x="7141025" y="3284468"/>
                  <a:pt x="7141025" y="3282432"/>
                </a:cubicBezTo>
                <a:cubicBezTo>
                  <a:pt x="7141025" y="3281413"/>
                  <a:pt x="7142043" y="3279377"/>
                  <a:pt x="7144079" y="3279377"/>
                </a:cubicBezTo>
                <a:close/>
                <a:moveTo>
                  <a:pt x="4435895" y="3261051"/>
                </a:moveTo>
                <a:cubicBezTo>
                  <a:pt x="4439967" y="3261051"/>
                  <a:pt x="4444040" y="3264105"/>
                  <a:pt x="4444040" y="3269196"/>
                </a:cubicBezTo>
                <a:cubicBezTo>
                  <a:pt x="4444040" y="3273269"/>
                  <a:pt x="4440986" y="3277341"/>
                  <a:pt x="4435895" y="3277341"/>
                </a:cubicBezTo>
                <a:cubicBezTo>
                  <a:pt x="4431822" y="3277341"/>
                  <a:pt x="4427749" y="3274286"/>
                  <a:pt x="4427749" y="3269196"/>
                </a:cubicBezTo>
                <a:cubicBezTo>
                  <a:pt x="4427749" y="3265124"/>
                  <a:pt x="4430805" y="3261051"/>
                  <a:pt x="4435895" y="3261051"/>
                </a:cubicBezTo>
                <a:close/>
                <a:moveTo>
                  <a:pt x="3076766" y="3244761"/>
                </a:moveTo>
                <a:cubicBezTo>
                  <a:pt x="3100181" y="3244761"/>
                  <a:pt x="3118507" y="3264105"/>
                  <a:pt x="3118507" y="3286504"/>
                </a:cubicBezTo>
                <a:cubicBezTo>
                  <a:pt x="3118507" y="3308902"/>
                  <a:pt x="3100181" y="3328247"/>
                  <a:pt x="3076766" y="3328247"/>
                </a:cubicBezTo>
                <a:cubicBezTo>
                  <a:pt x="3053349" y="3328247"/>
                  <a:pt x="3035021" y="3309920"/>
                  <a:pt x="3035021" y="3286504"/>
                </a:cubicBezTo>
                <a:cubicBezTo>
                  <a:pt x="3035021" y="3263087"/>
                  <a:pt x="3053349" y="3244761"/>
                  <a:pt x="3076766" y="3244761"/>
                </a:cubicBezTo>
                <a:close/>
                <a:moveTo>
                  <a:pt x="2172686" y="3238652"/>
                </a:moveTo>
                <a:cubicBezTo>
                  <a:pt x="2184903" y="3238652"/>
                  <a:pt x="2195083" y="3248833"/>
                  <a:pt x="2195083" y="3261051"/>
                </a:cubicBezTo>
                <a:cubicBezTo>
                  <a:pt x="2195083" y="3273268"/>
                  <a:pt x="2184903" y="3283449"/>
                  <a:pt x="2172686" y="3283449"/>
                </a:cubicBezTo>
                <a:cubicBezTo>
                  <a:pt x="2160468" y="3283449"/>
                  <a:pt x="2150289" y="3273268"/>
                  <a:pt x="2150289" y="3261051"/>
                </a:cubicBezTo>
                <a:cubicBezTo>
                  <a:pt x="2150289" y="3248833"/>
                  <a:pt x="2160468" y="3238652"/>
                  <a:pt x="2172686" y="3238652"/>
                </a:cubicBezTo>
                <a:close/>
                <a:moveTo>
                  <a:pt x="312529" y="3216254"/>
                </a:moveTo>
                <a:cubicBezTo>
                  <a:pt x="320674" y="3215236"/>
                  <a:pt x="327801" y="3222363"/>
                  <a:pt x="327801" y="3230508"/>
                </a:cubicBezTo>
                <a:cubicBezTo>
                  <a:pt x="327801" y="3238652"/>
                  <a:pt x="320674" y="3244761"/>
                  <a:pt x="312529" y="3244761"/>
                </a:cubicBezTo>
                <a:cubicBezTo>
                  <a:pt x="304384" y="3244761"/>
                  <a:pt x="297257" y="3238652"/>
                  <a:pt x="297257" y="3230508"/>
                </a:cubicBezTo>
                <a:cubicBezTo>
                  <a:pt x="297257" y="3222363"/>
                  <a:pt x="303366" y="3216254"/>
                  <a:pt x="312529" y="3216254"/>
                </a:cubicBezTo>
                <a:close/>
                <a:moveTo>
                  <a:pt x="3855575" y="3211163"/>
                </a:moveTo>
                <a:cubicBezTo>
                  <a:pt x="3859647" y="3210145"/>
                  <a:pt x="3861683" y="3213199"/>
                  <a:pt x="3861683" y="3217272"/>
                </a:cubicBezTo>
                <a:cubicBezTo>
                  <a:pt x="3861683" y="3220326"/>
                  <a:pt x="3858629" y="3223380"/>
                  <a:pt x="3855575" y="3223380"/>
                </a:cubicBezTo>
                <a:cubicBezTo>
                  <a:pt x="3851502" y="3223380"/>
                  <a:pt x="3849466" y="3220326"/>
                  <a:pt x="3849466" y="3217272"/>
                </a:cubicBezTo>
                <a:cubicBezTo>
                  <a:pt x="3849466" y="3213199"/>
                  <a:pt x="3852520" y="3211163"/>
                  <a:pt x="3855575" y="3211163"/>
                </a:cubicBezTo>
                <a:close/>
                <a:moveTo>
                  <a:pt x="10133270" y="3199964"/>
                </a:moveTo>
                <a:cubicBezTo>
                  <a:pt x="10143451" y="3200982"/>
                  <a:pt x="10152614" y="3209127"/>
                  <a:pt x="10152614" y="3219308"/>
                </a:cubicBezTo>
                <a:cubicBezTo>
                  <a:pt x="10152614" y="3229490"/>
                  <a:pt x="10144470" y="3238652"/>
                  <a:pt x="10133270" y="3238652"/>
                </a:cubicBezTo>
                <a:cubicBezTo>
                  <a:pt x="10123089" y="3238652"/>
                  <a:pt x="10113926" y="3230508"/>
                  <a:pt x="10113926" y="3219308"/>
                </a:cubicBezTo>
                <a:cubicBezTo>
                  <a:pt x="10113926" y="3209127"/>
                  <a:pt x="10122071" y="3199964"/>
                  <a:pt x="10133270" y="3199964"/>
                </a:cubicBezTo>
                <a:close/>
                <a:moveTo>
                  <a:pt x="3664170" y="3197927"/>
                </a:moveTo>
                <a:cubicBezTo>
                  <a:pt x="3665187" y="3197927"/>
                  <a:pt x="3667224" y="3199963"/>
                  <a:pt x="3667224" y="3200982"/>
                </a:cubicBezTo>
                <a:cubicBezTo>
                  <a:pt x="3667224" y="3203018"/>
                  <a:pt x="3666207" y="3204036"/>
                  <a:pt x="3664170" y="3204036"/>
                </a:cubicBezTo>
                <a:cubicBezTo>
                  <a:pt x="3662133" y="3204036"/>
                  <a:pt x="3661116" y="3203018"/>
                  <a:pt x="3661116" y="3200982"/>
                </a:cubicBezTo>
                <a:cubicBezTo>
                  <a:pt x="3661116" y="3198945"/>
                  <a:pt x="3662133" y="3197927"/>
                  <a:pt x="3664170" y="3197927"/>
                </a:cubicBezTo>
                <a:close/>
                <a:moveTo>
                  <a:pt x="10032476" y="3196910"/>
                </a:moveTo>
                <a:cubicBezTo>
                  <a:pt x="10042657" y="3196910"/>
                  <a:pt x="10049784" y="3205055"/>
                  <a:pt x="10049784" y="3214218"/>
                </a:cubicBezTo>
                <a:cubicBezTo>
                  <a:pt x="10049784" y="3223381"/>
                  <a:pt x="10041639" y="3231526"/>
                  <a:pt x="10032476" y="3231526"/>
                </a:cubicBezTo>
                <a:cubicBezTo>
                  <a:pt x="10023313" y="3231526"/>
                  <a:pt x="10015168" y="3224399"/>
                  <a:pt x="10015168" y="3214218"/>
                </a:cubicBezTo>
                <a:cubicBezTo>
                  <a:pt x="10015168" y="3205055"/>
                  <a:pt x="10022295" y="3196910"/>
                  <a:pt x="10032476" y="3196910"/>
                </a:cubicBezTo>
                <a:close/>
                <a:moveTo>
                  <a:pt x="9661882" y="3195892"/>
                </a:moveTo>
                <a:cubicBezTo>
                  <a:pt x="9670027" y="3195892"/>
                  <a:pt x="9677154" y="3203018"/>
                  <a:pt x="9677154" y="3211164"/>
                </a:cubicBezTo>
                <a:cubicBezTo>
                  <a:pt x="9677154" y="3219309"/>
                  <a:pt x="9670027" y="3226436"/>
                  <a:pt x="9661882" y="3226436"/>
                </a:cubicBezTo>
                <a:cubicBezTo>
                  <a:pt x="9653737" y="3226436"/>
                  <a:pt x="9646610" y="3219309"/>
                  <a:pt x="9646610" y="3211164"/>
                </a:cubicBezTo>
                <a:cubicBezTo>
                  <a:pt x="9646610" y="3203018"/>
                  <a:pt x="9653737" y="3195892"/>
                  <a:pt x="9661882" y="3195892"/>
                </a:cubicBezTo>
                <a:close/>
                <a:moveTo>
                  <a:pt x="6536264" y="3192837"/>
                </a:moveTo>
                <a:cubicBezTo>
                  <a:pt x="6544409" y="3192837"/>
                  <a:pt x="6550518" y="3197928"/>
                  <a:pt x="6550518" y="3206073"/>
                </a:cubicBezTo>
                <a:cubicBezTo>
                  <a:pt x="6550518" y="3213199"/>
                  <a:pt x="6544409" y="3219308"/>
                  <a:pt x="6536264" y="3219308"/>
                </a:cubicBezTo>
                <a:cubicBezTo>
                  <a:pt x="6528119" y="3219308"/>
                  <a:pt x="6522010" y="3213199"/>
                  <a:pt x="6522010" y="3206073"/>
                </a:cubicBezTo>
                <a:cubicBezTo>
                  <a:pt x="6522010" y="3197928"/>
                  <a:pt x="6528119" y="3192837"/>
                  <a:pt x="6536264" y="3192837"/>
                </a:cubicBezTo>
                <a:close/>
                <a:moveTo>
                  <a:pt x="4988769" y="3183674"/>
                </a:moveTo>
                <a:cubicBezTo>
                  <a:pt x="4996911" y="3183674"/>
                  <a:pt x="5005056" y="3190801"/>
                  <a:pt x="5005056" y="3199964"/>
                </a:cubicBezTo>
                <a:cubicBezTo>
                  <a:pt x="5005056" y="3209127"/>
                  <a:pt x="4997929" y="3216254"/>
                  <a:pt x="4988769" y="3216254"/>
                </a:cubicBezTo>
                <a:cubicBezTo>
                  <a:pt x="4979603" y="3216254"/>
                  <a:pt x="4972473" y="3209127"/>
                  <a:pt x="4972473" y="3199964"/>
                </a:cubicBezTo>
                <a:cubicBezTo>
                  <a:pt x="4972473" y="3190801"/>
                  <a:pt x="4979603" y="3183674"/>
                  <a:pt x="4988769" y="3183674"/>
                </a:cubicBezTo>
                <a:close/>
                <a:moveTo>
                  <a:pt x="3054391" y="3177565"/>
                </a:moveTo>
                <a:cubicBezTo>
                  <a:pt x="3057443" y="3177565"/>
                  <a:pt x="3061517" y="3180620"/>
                  <a:pt x="3061517" y="3184692"/>
                </a:cubicBezTo>
                <a:cubicBezTo>
                  <a:pt x="3061517" y="3188765"/>
                  <a:pt x="3058462" y="3191819"/>
                  <a:pt x="3054391" y="3191819"/>
                </a:cubicBezTo>
                <a:cubicBezTo>
                  <a:pt x="3050319" y="3191819"/>
                  <a:pt x="3047263" y="3188765"/>
                  <a:pt x="3047263" y="3184692"/>
                </a:cubicBezTo>
                <a:cubicBezTo>
                  <a:pt x="3047263" y="3180620"/>
                  <a:pt x="3050319" y="3177565"/>
                  <a:pt x="3054391" y="3177565"/>
                </a:cubicBezTo>
                <a:close/>
                <a:moveTo>
                  <a:pt x="5637293" y="3172475"/>
                </a:moveTo>
                <a:cubicBezTo>
                  <a:pt x="5640347" y="3172475"/>
                  <a:pt x="5642384" y="3174511"/>
                  <a:pt x="5642384" y="3177566"/>
                </a:cubicBezTo>
                <a:cubicBezTo>
                  <a:pt x="5642384" y="3180620"/>
                  <a:pt x="5640347" y="3182656"/>
                  <a:pt x="5637293" y="3182656"/>
                </a:cubicBezTo>
                <a:cubicBezTo>
                  <a:pt x="5634239" y="3182656"/>
                  <a:pt x="5632203" y="3180620"/>
                  <a:pt x="5632203" y="3177566"/>
                </a:cubicBezTo>
                <a:cubicBezTo>
                  <a:pt x="5632203" y="3174511"/>
                  <a:pt x="5634239" y="3172475"/>
                  <a:pt x="5637293" y="3172475"/>
                </a:cubicBezTo>
                <a:close/>
                <a:moveTo>
                  <a:pt x="3531885" y="3163312"/>
                </a:moveTo>
                <a:cubicBezTo>
                  <a:pt x="3548174" y="3163312"/>
                  <a:pt x="3561407" y="3176547"/>
                  <a:pt x="3561407" y="3192837"/>
                </a:cubicBezTo>
                <a:cubicBezTo>
                  <a:pt x="3561407" y="3209127"/>
                  <a:pt x="3548174" y="3222363"/>
                  <a:pt x="3531885" y="3222363"/>
                </a:cubicBezTo>
                <a:cubicBezTo>
                  <a:pt x="3515597" y="3222363"/>
                  <a:pt x="3502364" y="3209127"/>
                  <a:pt x="3502364" y="3192837"/>
                </a:cubicBezTo>
                <a:cubicBezTo>
                  <a:pt x="3502364" y="3176547"/>
                  <a:pt x="3515597" y="3163312"/>
                  <a:pt x="3531885" y="3163312"/>
                </a:cubicBezTo>
                <a:close/>
                <a:moveTo>
                  <a:pt x="4761699" y="3156185"/>
                </a:moveTo>
                <a:cubicBezTo>
                  <a:pt x="4769846" y="3156185"/>
                  <a:pt x="4776972" y="3163312"/>
                  <a:pt x="4776972" y="3171457"/>
                </a:cubicBezTo>
                <a:cubicBezTo>
                  <a:pt x="4776972" y="3179602"/>
                  <a:pt x="4769846" y="3186729"/>
                  <a:pt x="4761699" y="3186729"/>
                </a:cubicBezTo>
                <a:cubicBezTo>
                  <a:pt x="4753556" y="3186729"/>
                  <a:pt x="4746428" y="3179602"/>
                  <a:pt x="4746428" y="3171457"/>
                </a:cubicBezTo>
                <a:cubicBezTo>
                  <a:pt x="4746428" y="3163312"/>
                  <a:pt x="4753556" y="3156185"/>
                  <a:pt x="4761699" y="3156185"/>
                </a:cubicBezTo>
                <a:close/>
                <a:moveTo>
                  <a:pt x="9412443" y="3153131"/>
                </a:moveTo>
                <a:cubicBezTo>
                  <a:pt x="9412443" y="3153131"/>
                  <a:pt x="9413461" y="3153131"/>
                  <a:pt x="9413461" y="3154149"/>
                </a:cubicBezTo>
                <a:cubicBezTo>
                  <a:pt x="9413461" y="3155167"/>
                  <a:pt x="9412443" y="3155167"/>
                  <a:pt x="9412443" y="3155167"/>
                </a:cubicBezTo>
                <a:cubicBezTo>
                  <a:pt x="9411425" y="3155167"/>
                  <a:pt x="9411425" y="3154149"/>
                  <a:pt x="9411425" y="3154149"/>
                </a:cubicBezTo>
                <a:cubicBezTo>
                  <a:pt x="9411425" y="3153131"/>
                  <a:pt x="9412443" y="3153131"/>
                  <a:pt x="9412443" y="3153131"/>
                </a:cubicBezTo>
                <a:close/>
                <a:moveTo>
                  <a:pt x="9980552" y="3152112"/>
                </a:moveTo>
                <a:cubicBezTo>
                  <a:pt x="9988697" y="3152112"/>
                  <a:pt x="9993788" y="3158221"/>
                  <a:pt x="9993788" y="3165348"/>
                </a:cubicBezTo>
                <a:cubicBezTo>
                  <a:pt x="9993788" y="3172474"/>
                  <a:pt x="9987679" y="3178583"/>
                  <a:pt x="9980552" y="3178583"/>
                </a:cubicBezTo>
                <a:cubicBezTo>
                  <a:pt x="9973425" y="3178583"/>
                  <a:pt x="9967317" y="3172474"/>
                  <a:pt x="9967317" y="3165348"/>
                </a:cubicBezTo>
                <a:cubicBezTo>
                  <a:pt x="9967317" y="3158221"/>
                  <a:pt x="9973425" y="3152112"/>
                  <a:pt x="9980552" y="3152112"/>
                </a:cubicBezTo>
                <a:close/>
                <a:moveTo>
                  <a:pt x="3434082" y="3143967"/>
                </a:moveTo>
                <a:cubicBezTo>
                  <a:pt x="3447316" y="3143967"/>
                  <a:pt x="3457497" y="3154148"/>
                  <a:pt x="3457497" y="3167384"/>
                </a:cubicBezTo>
                <a:cubicBezTo>
                  <a:pt x="3457497" y="3180620"/>
                  <a:pt x="3447316" y="3190801"/>
                  <a:pt x="3434082" y="3190801"/>
                </a:cubicBezTo>
                <a:cubicBezTo>
                  <a:pt x="3420845" y="3190801"/>
                  <a:pt x="3410663" y="3180620"/>
                  <a:pt x="3410663" y="3167384"/>
                </a:cubicBezTo>
                <a:cubicBezTo>
                  <a:pt x="3410663" y="3154148"/>
                  <a:pt x="3420845" y="3143967"/>
                  <a:pt x="3434082" y="3143967"/>
                </a:cubicBezTo>
                <a:close/>
                <a:moveTo>
                  <a:pt x="4864520" y="3122587"/>
                </a:moveTo>
                <a:cubicBezTo>
                  <a:pt x="4869612" y="3122587"/>
                  <a:pt x="4873683" y="3126659"/>
                  <a:pt x="4873683" y="3131750"/>
                </a:cubicBezTo>
                <a:cubicBezTo>
                  <a:pt x="4873683" y="3136840"/>
                  <a:pt x="4869612" y="3140913"/>
                  <a:pt x="4864520" y="3140913"/>
                </a:cubicBezTo>
                <a:cubicBezTo>
                  <a:pt x="4859430" y="3140913"/>
                  <a:pt x="4855358" y="3136840"/>
                  <a:pt x="4855358" y="3131750"/>
                </a:cubicBezTo>
                <a:cubicBezTo>
                  <a:pt x="4855358" y="3126659"/>
                  <a:pt x="4859430" y="3122587"/>
                  <a:pt x="4864520" y="3122587"/>
                </a:cubicBezTo>
                <a:close/>
                <a:moveTo>
                  <a:pt x="1861120" y="3113424"/>
                </a:moveTo>
                <a:cubicBezTo>
                  <a:pt x="1864175" y="3113424"/>
                  <a:pt x="1866211" y="3115460"/>
                  <a:pt x="1866211" y="3118515"/>
                </a:cubicBezTo>
                <a:cubicBezTo>
                  <a:pt x="1866211" y="3121569"/>
                  <a:pt x="1864175" y="3123605"/>
                  <a:pt x="1861120" y="3123605"/>
                </a:cubicBezTo>
                <a:cubicBezTo>
                  <a:pt x="1858065" y="3123605"/>
                  <a:pt x="1856029" y="3121569"/>
                  <a:pt x="1856029" y="3118515"/>
                </a:cubicBezTo>
                <a:cubicBezTo>
                  <a:pt x="1856029" y="3115460"/>
                  <a:pt x="1858065" y="3113424"/>
                  <a:pt x="1861120" y="3113424"/>
                </a:cubicBezTo>
                <a:close/>
                <a:moveTo>
                  <a:pt x="8803609" y="3099171"/>
                </a:moveTo>
                <a:cubicBezTo>
                  <a:pt x="8816844" y="3099171"/>
                  <a:pt x="8828043" y="3110370"/>
                  <a:pt x="8828043" y="3123605"/>
                </a:cubicBezTo>
                <a:cubicBezTo>
                  <a:pt x="8828043" y="3136841"/>
                  <a:pt x="8816844" y="3148040"/>
                  <a:pt x="8803609" y="3148040"/>
                </a:cubicBezTo>
                <a:cubicBezTo>
                  <a:pt x="8790374" y="3148040"/>
                  <a:pt x="8779174" y="3136841"/>
                  <a:pt x="8779174" y="3123605"/>
                </a:cubicBezTo>
                <a:cubicBezTo>
                  <a:pt x="8779174" y="3110370"/>
                  <a:pt x="8790374" y="3099171"/>
                  <a:pt x="8803609" y="3099171"/>
                </a:cubicBezTo>
                <a:close/>
                <a:moveTo>
                  <a:pt x="7949410" y="3059464"/>
                </a:moveTo>
                <a:cubicBezTo>
                  <a:pt x="7956536" y="3059464"/>
                  <a:pt x="7961627" y="3065572"/>
                  <a:pt x="7961627" y="3071682"/>
                </a:cubicBezTo>
                <a:cubicBezTo>
                  <a:pt x="7961627" y="3077790"/>
                  <a:pt x="7956536" y="3083899"/>
                  <a:pt x="7949410" y="3083899"/>
                </a:cubicBezTo>
                <a:cubicBezTo>
                  <a:pt x="7943301" y="3083899"/>
                  <a:pt x="7937192" y="3078808"/>
                  <a:pt x="7937192" y="3071682"/>
                </a:cubicBezTo>
                <a:cubicBezTo>
                  <a:pt x="7937192" y="3065572"/>
                  <a:pt x="7942283" y="3059464"/>
                  <a:pt x="7949410" y="3059464"/>
                </a:cubicBezTo>
                <a:close/>
                <a:moveTo>
                  <a:pt x="9902157" y="3041138"/>
                </a:moveTo>
                <a:cubicBezTo>
                  <a:pt x="9911320" y="3041138"/>
                  <a:pt x="9917429" y="3048265"/>
                  <a:pt x="9917429" y="3056410"/>
                </a:cubicBezTo>
                <a:cubicBezTo>
                  <a:pt x="9917429" y="3064555"/>
                  <a:pt x="9910302" y="3071682"/>
                  <a:pt x="9902157" y="3071682"/>
                </a:cubicBezTo>
                <a:cubicBezTo>
                  <a:pt x="9894012" y="3071682"/>
                  <a:pt x="9886885" y="3064555"/>
                  <a:pt x="9886885" y="3056410"/>
                </a:cubicBezTo>
                <a:cubicBezTo>
                  <a:pt x="9886885" y="3048265"/>
                  <a:pt x="9894012" y="3041138"/>
                  <a:pt x="9902157" y="3041138"/>
                </a:cubicBezTo>
                <a:close/>
                <a:moveTo>
                  <a:pt x="6312277" y="3032993"/>
                </a:moveTo>
                <a:cubicBezTo>
                  <a:pt x="6313295" y="3034011"/>
                  <a:pt x="6314314" y="3035029"/>
                  <a:pt x="6314314" y="3035029"/>
                </a:cubicBezTo>
                <a:cubicBezTo>
                  <a:pt x="6314314" y="3036047"/>
                  <a:pt x="6313295" y="3037065"/>
                  <a:pt x="6312277" y="3037065"/>
                </a:cubicBezTo>
                <a:cubicBezTo>
                  <a:pt x="6311259" y="3037065"/>
                  <a:pt x="6310241" y="3036047"/>
                  <a:pt x="6310241" y="3035029"/>
                </a:cubicBezTo>
                <a:cubicBezTo>
                  <a:pt x="6310241" y="3034011"/>
                  <a:pt x="6311259" y="3032993"/>
                  <a:pt x="6312277" y="3032993"/>
                </a:cubicBezTo>
                <a:close/>
                <a:moveTo>
                  <a:pt x="9349319" y="3031975"/>
                </a:moveTo>
                <a:cubicBezTo>
                  <a:pt x="9350338" y="3032993"/>
                  <a:pt x="9351356" y="3032993"/>
                  <a:pt x="9351356" y="3034011"/>
                </a:cubicBezTo>
                <a:cubicBezTo>
                  <a:pt x="9351356" y="3035029"/>
                  <a:pt x="9350338" y="3036048"/>
                  <a:pt x="9349319" y="3036048"/>
                </a:cubicBezTo>
                <a:cubicBezTo>
                  <a:pt x="9348301" y="3036048"/>
                  <a:pt x="9347283" y="3035029"/>
                  <a:pt x="9347283" y="3034011"/>
                </a:cubicBezTo>
                <a:cubicBezTo>
                  <a:pt x="9347283" y="3032993"/>
                  <a:pt x="9348301" y="3031975"/>
                  <a:pt x="9349319" y="3031975"/>
                </a:cubicBezTo>
                <a:close/>
                <a:moveTo>
                  <a:pt x="10741086" y="3007540"/>
                </a:moveTo>
                <a:cubicBezTo>
                  <a:pt x="10744141" y="3007540"/>
                  <a:pt x="10745158" y="3009576"/>
                  <a:pt x="10745158" y="3011612"/>
                </a:cubicBezTo>
                <a:cubicBezTo>
                  <a:pt x="10745158" y="3013648"/>
                  <a:pt x="10743121" y="3015685"/>
                  <a:pt x="10741086" y="3015685"/>
                </a:cubicBezTo>
                <a:cubicBezTo>
                  <a:pt x="10739050" y="3015685"/>
                  <a:pt x="10737013" y="3013648"/>
                  <a:pt x="10737013" y="3011612"/>
                </a:cubicBezTo>
                <a:cubicBezTo>
                  <a:pt x="10737013" y="3009576"/>
                  <a:pt x="10739050" y="3007540"/>
                  <a:pt x="10741086" y="3007540"/>
                </a:cubicBezTo>
                <a:close/>
                <a:moveTo>
                  <a:pt x="2150269" y="2998377"/>
                </a:moveTo>
                <a:cubicBezTo>
                  <a:pt x="2156454" y="2998377"/>
                  <a:pt x="2161467" y="3003391"/>
                  <a:pt x="2161467" y="3009576"/>
                </a:cubicBezTo>
                <a:cubicBezTo>
                  <a:pt x="2161467" y="3015761"/>
                  <a:pt x="2156454" y="3020775"/>
                  <a:pt x="2150269" y="3020775"/>
                </a:cubicBezTo>
                <a:cubicBezTo>
                  <a:pt x="2144082" y="3020775"/>
                  <a:pt x="2139069" y="3015761"/>
                  <a:pt x="2139069" y="3009576"/>
                </a:cubicBezTo>
                <a:cubicBezTo>
                  <a:pt x="2139069" y="3003391"/>
                  <a:pt x="2144082" y="2998377"/>
                  <a:pt x="2150269" y="2998377"/>
                </a:cubicBezTo>
                <a:close/>
                <a:moveTo>
                  <a:pt x="10768574" y="2987178"/>
                </a:moveTo>
                <a:cubicBezTo>
                  <a:pt x="10775701" y="2987178"/>
                  <a:pt x="10782828" y="2993286"/>
                  <a:pt x="10782828" y="3000413"/>
                </a:cubicBezTo>
                <a:cubicBezTo>
                  <a:pt x="10782828" y="3007540"/>
                  <a:pt x="10776719" y="3014667"/>
                  <a:pt x="10768574" y="3014667"/>
                </a:cubicBezTo>
                <a:cubicBezTo>
                  <a:pt x="10760429" y="3014667"/>
                  <a:pt x="10754321" y="3008558"/>
                  <a:pt x="10754321" y="3000413"/>
                </a:cubicBezTo>
                <a:cubicBezTo>
                  <a:pt x="10754321" y="2993286"/>
                  <a:pt x="10760429" y="2987178"/>
                  <a:pt x="10768574" y="2987178"/>
                </a:cubicBezTo>
                <a:close/>
                <a:moveTo>
                  <a:pt x="7612413" y="2976997"/>
                </a:moveTo>
                <a:cubicBezTo>
                  <a:pt x="7613431" y="2976997"/>
                  <a:pt x="7615467" y="2978015"/>
                  <a:pt x="7615467" y="2980051"/>
                </a:cubicBezTo>
                <a:cubicBezTo>
                  <a:pt x="7615467" y="2982088"/>
                  <a:pt x="7614450" y="2983105"/>
                  <a:pt x="7612413" y="2983105"/>
                </a:cubicBezTo>
                <a:cubicBezTo>
                  <a:pt x="7610377" y="2983105"/>
                  <a:pt x="7609359" y="2982088"/>
                  <a:pt x="7609359" y="2980051"/>
                </a:cubicBezTo>
                <a:cubicBezTo>
                  <a:pt x="7609359" y="2978015"/>
                  <a:pt x="7610377" y="2976997"/>
                  <a:pt x="7612413" y="2976997"/>
                </a:cubicBezTo>
                <a:close/>
                <a:moveTo>
                  <a:pt x="2436381" y="2954598"/>
                </a:moveTo>
                <a:cubicBezTo>
                  <a:pt x="2446562" y="2954598"/>
                  <a:pt x="2455725" y="2963761"/>
                  <a:pt x="2455725" y="2973942"/>
                </a:cubicBezTo>
                <a:cubicBezTo>
                  <a:pt x="2455725" y="2984123"/>
                  <a:pt x="2447580" y="2993286"/>
                  <a:pt x="2436381" y="2993286"/>
                </a:cubicBezTo>
                <a:cubicBezTo>
                  <a:pt x="2426200" y="2993286"/>
                  <a:pt x="2417037" y="2985142"/>
                  <a:pt x="2417037" y="2973942"/>
                </a:cubicBezTo>
                <a:cubicBezTo>
                  <a:pt x="2417037" y="2963761"/>
                  <a:pt x="2425183" y="2954598"/>
                  <a:pt x="2436381" y="2954598"/>
                </a:cubicBezTo>
                <a:close/>
                <a:moveTo>
                  <a:pt x="536514" y="2952562"/>
                </a:moveTo>
                <a:cubicBezTo>
                  <a:pt x="541605" y="2952562"/>
                  <a:pt x="545677" y="2956635"/>
                  <a:pt x="545677" y="2961725"/>
                </a:cubicBezTo>
                <a:cubicBezTo>
                  <a:pt x="545677" y="2966816"/>
                  <a:pt x="541605" y="2970888"/>
                  <a:pt x="536514" y="2970888"/>
                </a:cubicBezTo>
                <a:cubicBezTo>
                  <a:pt x="531423" y="2970888"/>
                  <a:pt x="527351" y="2966816"/>
                  <a:pt x="527351" y="2961725"/>
                </a:cubicBezTo>
                <a:cubicBezTo>
                  <a:pt x="527351" y="2956635"/>
                  <a:pt x="531423" y="2952562"/>
                  <a:pt x="536514" y="2952562"/>
                </a:cubicBezTo>
                <a:close/>
                <a:moveTo>
                  <a:pt x="2217424" y="2925072"/>
                </a:moveTo>
                <a:cubicBezTo>
                  <a:pt x="2218446" y="2925072"/>
                  <a:pt x="2220483" y="2927108"/>
                  <a:pt x="2220483" y="2928126"/>
                </a:cubicBezTo>
                <a:cubicBezTo>
                  <a:pt x="2220483" y="2930163"/>
                  <a:pt x="2219465" y="2931181"/>
                  <a:pt x="2217424" y="2931181"/>
                </a:cubicBezTo>
                <a:cubicBezTo>
                  <a:pt x="2215388" y="2931181"/>
                  <a:pt x="2214369" y="2930163"/>
                  <a:pt x="2214369" y="2928126"/>
                </a:cubicBezTo>
                <a:cubicBezTo>
                  <a:pt x="2214369" y="2926090"/>
                  <a:pt x="2215388" y="2925072"/>
                  <a:pt x="2217424" y="2925072"/>
                </a:cubicBezTo>
                <a:close/>
                <a:moveTo>
                  <a:pt x="748335" y="2906747"/>
                </a:moveTo>
                <a:cubicBezTo>
                  <a:pt x="760552" y="2907765"/>
                  <a:pt x="770733" y="2916928"/>
                  <a:pt x="770733" y="2929146"/>
                </a:cubicBezTo>
                <a:cubicBezTo>
                  <a:pt x="770733" y="2941362"/>
                  <a:pt x="760552" y="2951543"/>
                  <a:pt x="748335" y="2951543"/>
                </a:cubicBezTo>
                <a:cubicBezTo>
                  <a:pt x="736117" y="2951543"/>
                  <a:pt x="725936" y="2941362"/>
                  <a:pt x="725936" y="2929146"/>
                </a:cubicBezTo>
                <a:cubicBezTo>
                  <a:pt x="725936" y="2916928"/>
                  <a:pt x="736117" y="2906747"/>
                  <a:pt x="748335" y="2906747"/>
                </a:cubicBezTo>
                <a:close/>
                <a:moveTo>
                  <a:pt x="9257689" y="2898604"/>
                </a:moveTo>
                <a:cubicBezTo>
                  <a:pt x="9265834" y="2898604"/>
                  <a:pt x="9272961" y="2905731"/>
                  <a:pt x="9272961" y="2913875"/>
                </a:cubicBezTo>
                <a:cubicBezTo>
                  <a:pt x="9272961" y="2922020"/>
                  <a:pt x="9265834" y="2929146"/>
                  <a:pt x="9257689" y="2929146"/>
                </a:cubicBezTo>
                <a:cubicBezTo>
                  <a:pt x="9249544" y="2929146"/>
                  <a:pt x="9242417" y="2922020"/>
                  <a:pt x="9242417" y="2913875"/>
                </a:cubicBezTo>
                <a:cubicBezTo>
                  <a:pt x="9242417" y="2905731"/>
                  <a:pt x="9249544" y="2898604"/>
                  <a:pt x="9257689" y="2898604"/>
                </a:cubicBezTo>
                <a:close/>
                <a:moveTo>
                  <a:pt x="190380" y="2894530"/>
                </a:moveTo>
                <a:cubicBezTo>
                  <a:pt x="205652" y="2894530"/>
                  <a:pt x="217869" y="2906748"/>
                  <a:pt x="217869" y="2922019"/>
                </a:cubicBezTo>
                <a:cubicBezTo>
                  <a:pt x="217869" y="2937290"/>
                  <a:pt x="205652" y="2949509"/>
                  <a:pt x="190380" y="2949509"/>
                </a:cubicBezTo>
                <a:cubicBezTo>
                  <a:pt x="175108" y="2949509"/>
                  <a:pt x="162891" y="2937290"/>
                  <a:pt x="162891" y="2922019"/>
                </a:cubicBezTo>
                <a:cubicBezTo>
                  <a:pt x="162891" y="2906748"/>
                  <a:pt x="175108" y="2894530"/>
                  <a:pt x="190380" y="2894530"/>
                </a:cubicBezTo>
                <a:close/>
                <a:moveTo>
                  <a:pt x="3601049" y="2881294"/>
                </a:moveTo>
                <a:cubicBezTo>
                  <a:pt x="3603085" y="2881294"/>
                  <a:pt x="3604103" y="2882312"/>
                  <a:pt x="3604103" y="2884348"/>
                </a:cubicBezTo>
                <a:cubicBezTo>
                  <a:pt x="3604103" y="2886385"/>
                  <a:pt x="3603085" y="2887402"/>
                  <a:pt x="3601049" y="2887402"/>
                </a:cubicBezTo>
                <a:cubicBezTo>
                  <a:pt x="3599012" y="2887402"/>
                  <a:pt x="3597995" y="2886385"/>
                  <a:pt x="3597995" y="2884348"/>
                </a:cubicBezTo>
                <a:cubicBezTo>
                  <a:pt x="3597995" y="2882312"/>
                  <a:pt x="3599012" y="2881294"/>
                  <a:pt x="3601049" y="2881294"/>
                </a:cubicBezTo>
                <a:close/>
                <a:moveTo>
                  <a:pt x="7358902" y="2869078"/>
                </a:moveTo>
                <a:cubicBezTo>
                  <a:pt x="7360938" y="2869078"/>
                  <a:pt x="7362975" y="2871115"/>
                  <a:pt x="7362975" y="2873153"/>
                </a:cubicBezTo>
                <a:cubicBezTo>
                  <a:pt x="7362975" y="2875187"/>
                  <a:pt x="7360938" y="2877223"/>
                  <a:pt x="7358902" y="2877223"/>
                </a:cubicBezTo>
                <a:cubicBezTo>
                  <a:pt x="7356866" y="2877223"/>
                  <a:pt x="7354830" y="2875187"/>
                  <a:pt x="7354830" y="2873153"/>
                </a:cubicBezTo>
                <a:cubicBezTo>
                  <a:pt x="7354830" y="2871115"/>
                  <a:pt x="7356866" y="2869078"/>
                  <a:pt x="7358902" y="2869078"/>
                </a:cubicBezTo>
                <a:close/>
                <a:moveTo>
                  <a:pt x="7198039" y="2816137"/>
                </a:moveTo>
                <a:cubicBezTo>
                  <a:pt x="7201094" y="2815119"/>
                  <a:pt x="7204148" y="2818174"/>
                  <a:pt x="7204148" y="2822246"/>
                </a:cubicBezTo>
                <a:cubicBezTo>
                  <a:pt x="7204148" y="2825301"/>
                  <a:pt x="7201094" y="2828355"/>
                  <a:pt x="7198039" y="2828355"/>
                </a:cubicBezTo>
                <a:cubicBezTo>
                  <a:pt x="7194985" y="2828355"/>
                  <a:pt x="7191931" y="2825301"/>
                  <a:pt x="7191931" y="2822246"/>
                </a:cubicBezTo>
                <a:cubicBezTo>
                  <a:pt x="7191931" y="2819192"/>
                  <a:pt x="7194985" y="2816137"/>
                  <a:pt x="7198039" y="2816137"/>
                </a:cubicBezTo>
                <a:close/>
                <a:moveTo>
                  <a:pt x="5795091" y="2743854"/>
                </a:moveTo>
                <a:cubicBezTo>
                  <a:pt x="5805271" y="2743854"/>
                  <a:pt x="5813416" y="2751999"/>
                  <a:pt x="5813416" y="2762180"/>
                </a:cubicBezTo>
                <a:cubicBezTo>
                  <a:pt x="5813416" y="2772361"/>
                  <a:pt x="5805271" y="2780505"/>
                  <a:pt x="5795091" y="2780505"/>
                </a:cubicBezTo>
                <a:cubicBezTo>
                  <a:pt x="5784911" y="2780505"/>
                  <a:pt x="5776766" y="2772361"/>
                  <a:pt x="5776766" y="2762180"/>
                </a:cubicBezTo>
                <a:cubicBezTo>
                  <a:pt x="5776766" y="2751999"/>
                  <a:pt x="5784911" y="2743854"/>
                  <a:pt x="5795091" y="2743854"/>
                </a:cubicBezTo>
                <a:close/>
                <a:moveTo>
                  <a:pt x="4190602" y="2728583"/>
                </a:moveTo>
                <a:cubicBezTo>
                  <a:pt x="4207914" y="2728583"/>
                  <a:pt x="4221146" y="2742837"/>
                  <a:pt x="4221146" y="2759126"/>
                </a:cubicBezTo>
                <a:cubicBezTo>
                  <a:pt x="4221146" y="2776434"/>
                  <a:pt x="4206895" y="2789668"/>
                  <a:pt x="4190602" y="2789668"/>
                </a:cubicBezTo>
                <a:cubicBezTo>
                  <a:pt x="4173287" y="2789668"/>
                  <a:pt x="4160049" y="2775414"/>
                  <a:pt x="4160049" y="2759126"/>
                </a:cubicBezTo>
                <a:cubicBezTo>
                  <a:pt x="4160049" y="2741817"/>
                  <a:pt x="4174307" y="2728583"/>
                  <a:pt x="4190602" y="2728583"/>
                </a:cubicBezTo>
                <a:close/>
                <a:moveTo>
                  <a:pt x="5955945" y="2699057"/>
                </a:moveTo>
                <a:cubicBezTo>
                  <a:pt x="5957981" y="2699057"/>
                  <a:pt x="5961035" y="2701094"/>
                  <a:pt x="5961035" y="2704148"/>
                </a:cubicBezTo>
                <a:cubicBezTo>
                  <a:pt x="5961035" y="2707202"/>
                  <a:pt x="5959000" y="2709238"/>
                  <a:pt x="5955945" y="2709238"/>
                </a:cubicBezTo>
                <a:cubicBezTo>
                  <a:pt x="5952891" y="2709238"/>
                  <a:pt x="5950855" y="2707202"/>
                  <a:pt x="5950855" y="2704148"/>
                </a:cubicBezTo>
                <a:cubicBezTo>
                  <a:pt x="5950855" y="2701094"/>
                  <a:pt x="5952891" y="2699057"/>
                  <a:pt x="5955945" y="2699057"/>
                </a:cubicBezTo>
                <a:close/>
                <a:moveTo>
                  <a:pt x="7390463" y="2694983"/>
                </a:moveTo>
                <a:cubicBezTo>
                  <a:pt x="7408789" y="2694983"/>
                  <a:pt x="7424061" y="2710256"/>
                  <a:pt x="7424061" y="2728581"/>
                </a:cubicBezTo>
                <a:cubicBezTo>
                  <a:pt x="7424061" y="2746907"/>
                  <a:pt x="7408789" y="2762177"/>
                  <a:pt x="7390463" y="2762177"/>
                </a:cubicBezTo>
                <a:cubicBezTo>
                  <a:pt x="7372137" y="2762177"/>
                  <a:pt x="7356865" y="2746907"/>
                  <a:pt x="7356865" y="2728581"/>
                </a:cubicBezTo>
                <a:cubicBezTo>
                  <a:pt x="7356865" y="2710256"/>
                  <a:pt x="7372137" y="2694983"/>
                  <a:pt x="7390463" y="2694983"/>
                </a:cubicBezTo>
                <a:close/>
                <a:moveTo>
                  <a:pt x="1814308" y="2665460"/>
                </a:moveTo>
                <a:cubicBezTo>
                  <a:pt x="1817361" y="2665460"/>
                  <a:pt x="1819397" y="2668512"/>
                  <a:pt x="1819397" y="2670549"/>
                </a:cubicBezTo>
                <a:cubicBezTo>
                  <a:pt x="1819397" y="2673605"/>
                  <a:pt x="1817361" y="2675639"/>
                  <a:pt x="1814308" y="2675639"/>
                </a:cubicBezTo>
                <a:cubicBezTo>
                  <a:pt x="1811253" y="2675639"/>
                  <a:pt x="1809215" y="2673605"/>
                  <a:pt x="1809215" y="2670549"/>
                </a:cubicBezTo>
                <a:cubicBezTo>
                  <a:pt x="1809215" y="2667495"/>
                  <a:pt x="1811253" y="2665460"/>
                  <a:pt x="1814308" y="2665460"/>
                </a:cubicBezTo>
                <a:close/>
                <a:moveTo>
                  <a:pt x="9232236" y="2663422"/>
                </a:moveTo>
                <a:cubicBezTo>
                  <a:pt x="9253617" y="2664440"/>
                  <a:pt x="9270925" y="2680729"/>
                  <a:pt x="9270925" y="2702110"/>
                </a:cubicBezTo>
                <a:cubicBezTo>
                  <a:pt x="9270925" y="2723490"/>
                  <a:pt x="9253617" y="2740798"/>
                  <a:pt x="9232236" y="2740798"/>
                </a:cubicBezTo>
                <a:cubicBezTo>
                  <a:pt x="9210856" y="2740798"/>
                  <a:pt x="9193548" y="2723490"/>
                  <a:pt x="9193548" y="2702110"/>
                </a:cubicBezTo>
                <a:cubicBezTo>
                  <a:pt x="9193548" y="2680729"/>
                  <a:pt x="9210856" y="2663422"/>
                  <a:pt x="9232236" y="2663422"/>
                </a:cubicBezTo>
                <a:close/>
                <a:moveTo>
                  <a:pt x="2759084" y="2623713"/>
                </a:moveTo>
                <a:cubicBezTo>
                  <a:pt x="2763156" y="2623713"/>
                  <a:pt x="2767229" y="2627785"/>
                  <a:pt x="2767229" y="2631859"/>
                </a:cubicBezTo>
                <a:cubicBezTo>
                  <a:pt x="2767229" y="2636948"/>
                  <a:pt x="2763156" y="2640003"/>
                  <a:pt x="2759084" y="2640003"/>
                </a:cubicBezTo>
                <a:cubicBezTo>
                  <a:pt x="2753992" y="2640003"/>
                  <a:pt x="2750938" y="2635931"/>
                  <a:pt x="2750938" y="2631859"/>
                </a:cubicBezTo>
                <a:cubicBezTo>
                  <a:pt x="2750938" y="2627785"/>
                  <a:pt x="2755010" y="2623713"/>
                  <a:pt x="2759084" y="2623713"/>
                </a:cubicBezTo>
                <a:close/>
                <a:moveTo>
                  <a:pt x="9533599" y="2604369"/>
                </a:moveTo>
                <a:cubicBezTo>
                  <a:pt x="9540725" y="2603353"/>
                  <a:pt x="9546834" y="2609462"/>
                  <a:pt x="9546834" y="2616588"/>
                </a:cubicBezTo>
                <a:cubicBezTo>
                  <a:pt x="9546834" y="2623715"/>
                  <a:pt x="9540725" y="2628806"/>
                  <a:pt x="9533599" y="2628806"/>
                </a:cubicBezTo>
                <a:cubicBezTo>
                  <a:pt x="9526472" y="2628806"/>
                  <a:pt x="9520363" y="2622694"/>
                  <a:pt x="9520363" y="2616588"/>
                </a:cubicBezTo>
                <a:cubicBezTo>
                  <a:pt x="9520363" y="2609462"/>
                  <a:pt x="9526472" y="2604369"/>
                  <a:pt x="9533599" y="2604369"/>
                </a:cubicBezTo>
                <a:close/>
                <a:moveTo>
                  <a:pt x="1707395" y="2601316"/>
                </a:moveTo>
                <a:cubicBezTo>
                  <a:pt x="1709433" y="2601316"/>
                  <a:pt x="1711468" y="2602334"/>
                  <a:pt x="1711468" y="2605389"/>
                </a:cubicBezTo>
                <a:cubicBezTo>
                  <a:pt x="1711468" y="2607425"/>
                  <a:pt x="1709433" y="2609462"/>
                  <a:pt x="1707395" y="2609462"/>
                </a:cubicBezTo>
                <a:cubicBezTo>
                  <a:pt x="1705359" y="2609462"/>
                  <a:pt x="1703323" y="2607425"/>
                  <a:pt x="1703323" y="2605389"/>
                </a:cubicBezTo>
                <a:cubicBezTo>
                  <a:pt x="1703323" y="2603353"/>
                  <a:pt x="1705359" y="2601316"/>
                  <a:pt x="1707395" y="2601316"/>
                </a:cubicBezTo>
                <a:close/>
                <a:moveTo>
                  <a:pt x="4194661" y="2596226"/>
                </a:moveTo>
                <a:cubicBezTo>
                  <a:pt x="4197716" y="2596226"/>
                  <a:pt x="4200772" y="2599279"/>
                  <a:pt x="4200772" y="2602334"/>
                </a:cubicBezTo>
                <a:cubicBezTo>
                  <a:pt x="4200772" y="2605389"/>
                  <a:pt x="4198735" y="2608446"/>
                  <a:pt x="4194661" y="2608446"/>
                </a:cubicBezTo>
                <a:cubicBezTo>
                  <a:pt x="4191607" y="2608446"/>
                  <a:pt x="4188551" y="2606407"/>
                  <a:pt x="4188551" y="2602334"/>
                </a:cubicBezTo>
                <a:cubicBezTo>
                  <a:pt x="4188551" y="2599279"/>
                  <a:pt x="4190588" y="2596226"/>
                  <a:pt x="4194661" y="2596226"/>
                </a:cubicBezTo>
                <a:close/>
                <a:moveTo>
                  <a:pt x="5638309" y="2592153"/>
                </a:moveTo>
                <a:cubicBezTo>
                  <a:pt x="5648490" y="2593171"/>
                  <a:pt x="5655618" y="2600297"/>
                  <a:pt x="5655618" y="2609462"/>
                </a:cubicBezTo>
                <a:cubicBezTo>
                  <a:pt x="5655618" y="2618622"/>
                  <a:pt x="5647472" y="2626771"/>
                  <a:pt x="5638309" y="2626771"/>
                </a:cubicBezTo>
                <a:cubicBezTo>
                  <a:pt x="5629148" y="2626771"/>
                  <a:pt x="5621002" y="2619640"/>
                  <a:pt x="5621002" y="2609462"/>
                </a:cubicBezTo>
                <a:cubicBezTo>
                  <a:pt x="5621002" y="2600297"/>
                  <a:pt x="5629148" y="2592153"/>
                  <a:pt x="5638309" y="2592153"/>
                </a:cubicBezTo>
                <a:close/>
                <a:moveTo>
                  <a:pt x="1008960" y="2587062"/>
                </a:moveTo>
                <a:cubicBezTo>
                  <a:pt x="1024232" y="2587062"/>
                  <a:pt x="1036449" y="2600297"/>
                  <a:pt x="1036449" y="2614553"/>
                </a:cubicBezTo>
                <a:cubicBezTo>
                  <a:pt x="1036449" y="2629824"/>
                  <a:pt x="1024232" y="2642042"/>
                  <a:pt x="1008960" y="2642042"/>
                </a:cubicBezTo>
                <a:cubicBezTo>
                  <a:pt x="993688" y="2642042"/>
                  <a:pt x="981471" y="2629824"/>
                  <a:pt x="981471" y="2614553"/>
                </a:cubicBezTo>
                <a:cubicBezTo>
                  <a:pt x="981471" y="2599279"/>
                  <a:pt x="993688" y="2587062"/>
                  <a:pt x="1008960" y="2587062"/>
                </a:cubicBezTo>
                <a:close/>
                <a:moveTo>
                  <a:pt x="5912163" y="2569755"/>
                </a:moveTo>
                <a:cubicBezTo>
                  <a:pt x="5924380" y="2568738"/>
                  <a:pt x="5934560" y="2578917"/>
                  <a:pt x="5934560" y="2591134"/>
                </a:cubicBezTo>
                <a:cubicBezTo>
                  <a:pt x="5934560" y="2603351"/>
                  <a:pt x="5924380" y="2612518"/>
                  <a:pt x="5912163" y="2612518"/>
                </a:cubicBezTo>
                <a:cubicBezTo>
                  <a:pt x="5899946" y="2612518"/>
                  <a:pt x="5889764" y="2602334"/>
                  <a:pt x="5889764" y="2591134"/>
                </a:cubicBezTo>
                <a:cubicBezTo>
                  <a:pt x="5889764" y="2578917"/>
                  <a:pt x="5899946" y="2569755"/>
                  <a:pt x="5912163" y="2569755"/>
                </a:cubicBezTo>
                <a:close/>
                <a:moveTo>
                  <a:pt x="10252389" y="2562630"/>
                </a:moveTo>
                <a:cubicBezTo>
                  <a:pt x="10296168" y="2562630"/>
                  <a:pt x="10330784" y="2597243"/>
                  <a:pt x="10330784" y="2640006"/>
                </a:cubicBezTo>
                <a:cubicBezTo>
                  <a:pt x="10330784" y="2650698"/>
                  <a:pt x="10328620" y="2660879"/>
                  <a:pt x="10324691" y="2670136"/>
                </a:cubicBezTo>
                <a:lnTo>
                  <a:pt x="10314641" y="2684950"/>
                </a:lnTo>
                <a:lnTo>
                  <a:pt x="10316531" y="2686840"/>
                </a:lnTo>
                <a:cubicBezTo>
                  <a:pt x="10316531" y="2689895"/>
                  <a:pt x="10313476" y="2692949"/>
                  <a:pt x="10310422" y="2692949"/>
                </a:cubicBezTo>
                <a:lnTo>
                  <a:pt x="10309702" y="2692227"/>
                </a:lnTo>
                <a:lnTo>
                  <a:pt x="10308004" y="2694730"/>
                </a:lnTo>
                <a:cubicBezTo>
                  <a:pt x="10293877" y="2708730"/>
                  <a:pt x="10274278" y="2717384"/>
                  <a:pt x="10252389" y="2717384"/>
                </a:cubicBezTo>
                <a:cubicBezTo>
                  <a:pt x="10209628" y="2717384"/>
                  <a:pt x="10173994" y="2682768"/>
                  <a:pt x="10173994" y="2640006"/>
                </a:cubicBezTo>
                <a:cubicBezTo>
                  <a:pt x="10173994" y="2597243"/>
                  <a:pt x="10208610" y="2562630"/>
                  <a:pt x="10252389" y="2562630"/>
                </a:cubicBezTo>
                <a:close/>
                <a:moveTo>
                  <a:pt x="6487394" y="2547361"/>
                </a:moveTo>
                <a:cubicBezTo>
                  <a:pt x="6496557" y="2547361"/>
                  <a:pt x="6503684" y="2554486"/>
                  <a:pt x="6503684" y="2563649"/>
                </a:cubicBezTo>
                <a:cubicBezTo>
                  <a:pt x="6503684" y="2572811"/>
                  <a:pt x="6496557" y="2579938"/>
                  <a:pt x="6487394" y="2579938"/>
                </a:cubicBezTo>
                <a:cubicBezTo>
                  <a:pt x="6478231" y="2579938"/>
                  <a:pt x="6471104" y="2572811"/>
                  <a:pt x="6471104" y="2563649"/>
                </a:cubicBezTo>
                <a:cubicBezTo>
                  <a:pt x="6471104" y="2554486"/>
                  <a:pt x="6478231" y="2547361"/>
                  <a:pt x="6487394" y="2547361"/>
                </a:cubicBezTo>
                <a:close/>
                <a:moveTo>
                  <a:pt x="10923328" y="2546344"/>
                </a:moveTo>
                <a:cubicBezTo>
                  <a:pt x="10935545" y="2546344"/>
                  <a:pt x="10944708" y="2556522"/>
                  <a:pt x="10944708" y="2567722"/>
                </a:cubicBezTo>
                <a:cubicBezTo>
                  <a:pt x="10944708" y="2579938"/>
                  <a:pt x="10935545" y="2589100"/>
                  <a:pt x="10923328" y="2589100"/>
                </a:cubicBezTo>
                <a:cubicBezTo>
                  <a:pt x="10911110" y="2589100"/>
                  <a:pt x="10901948" y="2578919"/>
                  <a:pt x="10901948" y="2567722"/>
                </a:cubicBezTo>
                <a:cubicBezTo>
                  <a:pt x="10901948" y="2555505"/>
                  <a:pt x="10912129" y="2546344"/>
                  <a:pt x="10923328" y="2546344"/>
                </a:cubicBezTo>
                <a:close/>
                <a:moveTo>
                  <a:pt x="591492" y="2539209"/>
                </a:moveTo>
                <a:cubicBezTo>
                  <a:pt x="598619" y="2539209"/>
                  <a:pt x="603710" y="2545318"/>
                  <a:pt x="603710" y="2551426"/>
                </a:cubicBezTo>
                <a:cubicBezTo>
                  <a:pt x="603710" y="2557534"/>
                  <a:pt x="598619" y="2563643"/>
                  <a:pt x="591492" y="2563643"/>
                </a:cubicBezTo>
                <a:cubicBezTo>
                  <a:pt x="585384" y="2563643"/>
                  <a:pt x="579275" y="2558552"/>
                  <a:pt x="579275" y="2551426"/>
                </a:cubicBezTo>
                <a:cubicBezTo>
                  <a:pt x="579275" y="2545318"/>
                  <a:pt x="584366" y="2539209"/>
                  <a:pt x="591492" y="2539209"/>
                </a:cubicBezTo>
                <a:close/>
                <a:moveTo>
                  <a:pt x="386905" y="2534124"/>
                </a:moveTo>
                <a:cubicBezTo>
                  <a:pt x="397086" y="2534124"/>
                  <a:pt x="405231" y="2542271"/>
                  <a:pt x="405231" y="2552451"/>
                </a:cubicBezTo>
                <a:cubicBezTo>
                  <a:pt x="405231" y="2562630"/>
                  <a:pt x="397086" y="2570776"/>
                  <a:pt x="386905" y="2570776"/>
                </a:cubicBezTo>
                <a:cubicBezTo>
                  <a:pt x="376724" y="2570776"/>
                  <a:pt x="368579" y="2562630"/>
                  <a:pt x="368579" y="2552451"/>
                </a:cubicBezTo>
                <a:cubicBezTo>
                  <a:pt x="368579" y="2542271"/>
                  <a:pt x="376724" y="2534124"/>
                  <a:pt x="386905" y="2534124"/>
                </a:cubicBezTo>
                <a:close/>
                <a:moveTo>
                  <a:pt x="3113437" y="2528012"/>
                </a:moveTo>
                <a:cubicBezTo>
                  <a:pt x="3118529" y="2528012"/>
                  <a:pt x="3122602" y="2532086"/>
                  <a:pt x="3122602" y="2537177"/>
                </a:cubicBezTo>
                <a:cubicBezTo>
                  <a:pt x="3122602" y="2542271"/>
                  <a:pt x="3118529" y="2546344"/>
                  <a:pt x="3113437" y="2546344"/>
                </a:cubicBezTo>
                <a:cubicBezTo>
                  <a:pt x="3108348" y="2546344"/>
                  <a:pt x="3104277" y="2542271"/>
                  <a:pt x="3104277" y="2537177"/>
                </a:cubicBezTo>
                <a:cubicBezTo>
                  <a:pt x="3104277" y="2532086"/>
                  <a:pt x="3108348" y="2528012"/>
                  <a:pt x="3113437" y="2528012"/>
                </a:cubicBezTo>
                <a:close/>
                <a:moveTo>
                  <a:pt x="5387857" y="2519865"/>
                </a:moveTo>
                <a:cubicBezTo>
                  <a:pt x="5392950" y="2519865"/>
                  <a:pt x="5398041" y="2524955"/>
                  <a:pt x="5398041" y="2530048"/>
                </a:cubicBezTo>
                <a:cubicBezTo>
                  <a:pt x="5398041" y="2536159"/>
                  <a:pt x="5392950" y="2540233"/>
                  <a:pt x="5387857" y="2540233"/>
                </a:cubicBezTo>
                <a:cubicBezTo>
                  <a:pt x="5381754" y="2540233"/>
                  <a:pt x="5377677" y="2535141"/>
                  <a:pt x="5377677" y="2530048"/>
                </a:cubicBezTo>
                <a:cubicBezTo>
                  <a:pt x="5377677" y="2523937"/>
                  <a:pt x="5382769" y="2519865"/>
                  <a:pt x="5387857" y="2519865"/>
                </a:cubicBezTo>
                <a:close/>
                <a:moveTo>
                  <a:pt x="11337701" y="2517829"/>
                </a:moveTo>
                <a:cubicBezTo>
                  <a:pt x="11342792" y="2517829"/>
                  <a:pt x="11347882" y="2522920"/>
                  <a:pt x="11347882" y="2528012"/>
                </a:cubicBezTo>
                <a:cubicBezTo>
                  <a:pt x="11347882" y="2534124"/>
                  <a:pt x="11342792" y="2538195"/>
                  <a:pt x="11337701" y="2538195"/>
                </a:cubicBezTo>
                <a:cubicBezTo>
                  <a:pt x="11331593" y="2538195"/>
                  <a:pt x="11327520" y="2534124"/>
                  <a:pt x="11327520" y="2528012"/>
                </a:cubicBezTo>
                <a:cubicBezTo>
                  <a:pt x="11327520" y="2521902"/>
                  <a:pt x="11332611" y="2517829"/>
                  <a:pt x="11337701" y="2517829"/>
                </a:cubicBezTo>
                <a:close/>
                <a:moveTo>
                  <a:pt x="5092607" y="2499505"/>
                </a:moveTo>
                <a:cubicBezTo>
                  <a:pt x="5104822" y="2498488"/>
                  <a:pt x="5113983" y="2507649"/>
                  <a:pt x="5113983" y="2519865"/>
                </a:cubicBezTo>
                <a:cubicBezTo>
                  <a:pt x="5113983" y="2531068"/>
                  <a:pt x="5104822" y="2540233"/>
                  <a:pt x="5092607" y="2540233"/>
                </a:cubicBezTo>
                <a:cubicBezTo>
                  <a:pt x="5081409" y="2540233"/>
                  <a:pt x="5071229" y="2531068"/>
                  <a:pt x="5071229" y="2519865"/>
                </a:cubicBezTo>
                <a:cubicBezTo>
                  <a:pt x="5071229" y="2508668"/>
                  <a:pt x="5080391" y="2499505"/>
                  <a:pt x="5092607" y="2499505"/>
                </a:cubicBezTo>
                <a:close/>
                <a:moveTo>
                  <a:pt x="7711170" y="2493397"/>
                </a:moveTo>
                <a:cubicBezTo>
                  <a:pt x="7714224" y="2493397"/>
                  <a:pt x="7717279" y="2495433"/>
                  <a:pt x="7717279" y="2499505"/>
                </a:cubicBezTo>
                <a:cubicBezTo>
                  <a:pt x="7717279" y="2502558"/>
                  <a:pt x="7714224" y="2505613"/>
                  <a:pt x="7711170" y="2505613"/>
                </a:cubicBezTo>
                <a:cubicBezTo>
                  <a:pt x="7708115" y="2505613"/>
                  <a:pt x="7705061" y="2502558"/>
                  <a:pt x="7705061" y="2499505"/>
                </a:cubicBezTo>
                <a:cubicBezTo>
                  <a:pt x="7705061" y="2496451"/>
                  <a:pt x="7708115" y="2493397"/>
                  <a:pt x="7711170" y="2493397"/>
                </a:cubicBezTo>
                <a:close/>
                <a:moveTo>
                  <a:pt x="11655354" y="2472014"/>
                </a:moveTo>
                <a:cubicBezTo>
                  <a:pt x="11662481" y="2472014"/>
                  <a:pt x="11666553" y="2477105"/>
                  <a:pt x="11666553" y="2483214"/>
                </a:cubicBezTo>
                <a:cubicBezTo>
                  <a:pt x="11666553" y="2489322"/>
                  <a:pt x="11661463" y="2493395"/>
                  <a:pt x="11655354" y="2493395"/>
                </a:cubicBezTo>
                <a:cubicBezTo>
                  <a:pt x="11649245" y="2493395"/>
                  <a:pt x="11644154" y="2488304"/>
                  <a:pt x="11644154" y="2483214"/>
                </a:cubicBezTo>
                <a:cubicBezTo>
                  <a:pt x="11644154" y="2477105"/>
                  <a:pt x="11649245" y="2472014"/>
                  <a:pt x="11655354" y="2472014"/>
                </a:cubicBezTo>
                <a:close/>
                <a:moveTo>
                  <a:pt x="1161657" y="2462852"/>
                </a:moveTo>
                <a:cubicBezTo>
                  <a:pt x="1204418" y="2462852"/>
                  <a:pt x="1238016" y="2496451"/>
                  <a:pt x="1238016" y="2539213"/>
                </a:cubicBezTo>
                <a:cubicBezTo>
                  <a:pt x="1238016" y="2580954"/>
                  <a:pt x="1203400" y="2615570"/>
                  <a:pt x="1161657" y="2615570"/>
                </a:cubicBezTo>
                <a:lnTo>
                  <a:pt x="1153260" y="2613912"/>
                </a:lnTo>
                <a:lnTo>
                  <a:pt x="1153543" y="2614553"/>
                </a:lnTo>
                <a:cubicBezTo>
                  <a:pt x="1153543" y="2625751"/>
                  <a:pt x="1144380" y="2634915"/>
                  <a:pt x="1133180" y="2634915"/>
                </a:cubicBezTo>
                <a:cubicBezTo>
                  <a:pt x="1121981" y="2634915"/>
                  <a:pt x="1112818" y="2625751"/>
                  <a:pt x="1112818" y="2614553"/>
                </a:cubicBezTo>
                <a:lnTo>
                  <a:pt x="1118521" y="2600840"/>
                </a:lnTo>
                <a:lnTo>
                  <a:pt x="1107443" y="2593425"/>
                </a:lnTo>
                <a:cubicBezTo>
                  <a:pt x="1093698" y="2579682"/>
                  <a:pt x="1085299" y="2560594"/>
                  <a:pt x="1085299" y="2539213"/>
                </a:cubicBezTo>
                <a:cubicBezTo>
                  <a:pt x="1085299" y="2497468"/>
                  <a:pt x="1119914" y="2462852"/>
                  <a:pt x="1161657" y="2462852"/>
                </a:cubicBezTo>
                <a:close/>
                <a:moveTo>
                  <a:pt x="7789564" y="2417038"/>
                </a:moveTo>
                <a:cubicBezTo>
                  <a:pt x="7792619" y="2416020"/>
                  <a:pt x="7795674" y="2419073"/>
                  <a:pt x="7795674" y="2423147"/>
                </a:cubicBezTo>
                <a:cubicBezTo>
                  <a:pt x="7795674" y="2426201"/>
                  <a:pt x="7792619" y="2429254"/>
                  <a:pt x="7789564" y="2429254"/>
                </a:cubicBezTo>
                <a:cubicBezTo>
                  <a:pt x="7785492" y="2429254"/>
                  <a:pt x="7783456" y="2426201"/>
                  <a:pt x="7783456" y="2423147"/>
                </a:cubicBezTo>
                <a:cubicBezTo>
                  <a:pt x="7783456" y="2420092"/>
                  <a:pt x="7786510" y="2417038"/>
                  <a:pt x="7789564" y="2417038"/>
                </a:cubicBezTo>
                <a:close/>
                <a:moveTo>
                  <a:pt x="8313895" y="2398712"/>
                </a:moveTo>
                <a:cubicBezTo>
                  <a:pt x="8322040" y="2398712"/>
                  <a:pt x="8330185" y="2405839"/>
                  <a:pt x="8330185" y="2415002"/>
                </a:cubicBezTo>
                <a:cubicBezTo>
                  <a:pt x="8330185" y="2424164"/>
                  <a:pt x="8323058" y="2431292"/>
                  <a:pt x="8313895" y="2431292"/>
                </a:cubicBezTo>
                <a:cubicBezTo>
                  <a:pt x="8304732" y="2431292"/>
                  <a:pt x="8297605" y="2424164"/>
                  <a:pt x="8297605" y="2415002"/>
                </a:cubicBezTo>
                <a:cubicBezTo>
                  <a:pt x="8297605" y="2405839"/>
                  <a:pt x="8304732" y="2398712"/>
                  <a:pt x="8313895" y="2398712"/>
                </a:cubicBezTo>
                <a:close/>
                <a:moveTo>
                  <a:pt x="10361328" y="2390565"/>
                </a:moveTo>
                <a:cubicBezTo>
                  <a:pt x="10373545" y="2391585"/>
                  <a:pt x="10383726" y="2400746"/>
                  <a:pt x="10383726" y="2412965"/>
                </a:cubicBezTo>
                <a:cubicBezTo>
                  <a:pt x="10383726" y="2425182"/>
                  <a:pt x="10373545" y="2435363"/>
                  <a:pt x="10361328" y="2435363"/>
                </a:cubicBezTo>
                <a:cubicBezTo>
                  <a:pt x="10349110" y="2435363"/>
                  <a:pt x="10338929" y="2425182"/>
                  <a:pt x="10338929" y="2412965"/>
                </a:cubicBezTo>
                <a:cubicBezTo>
                  <a:pt x="10338929" y="2400746"/>
                  <a:pt x="10349110" y="2390565"/>
                  <a:pt x="10361328" y="2390565"/>
                </a:cubicBezTo>
                <a:close/>
                <a:moveTo>
                  <a:pt x="1788833" y="2370201"/>
                </a:moveTo>
                <a:cubicBezTo>
                  <a:pt x="1800034" y="2370201"/>
                  <a:pt x="1809196" y="2379366"/>
                  <a:pt x="1809196" y="2390565"/>
                </a:cubicBezTo>
                <a:cubicBezTo>
                  <a:pt x="1809196" y="2401766"/>
                  <a:pt x="1800034" y="2410929"/>
                  <a:pt x="1788833" y="2410929"/>
                </a:cubicBezTo>
                <a:cubicBezTo>
                  <a:pt x="1777635" y="2410929"/>
                  <a:pt x="1768472" y="2401766"/>
                  <a:pt x="1768472" y="2390565"/>
                </a:cubicBezTo>
                <a:cubicBezTo>
                  <a:pt x="1768472" y="2379366"/>
                  <a:pt x="1777635" y="2370201"/>
                  <a:pt x="1788833" y="2370201"/>
                </a:cubicBezTo>
                <a:close/>
                <a:moveTo>
                  <a:pt x="8322040" y="2351875"/>
                </a:moveTo>
                <a:cubicBezTo>
                  <a:pt x="8329166" y="2351875"/>
                  <a:pt x="8335275" y="2357982"/>
                  <a:pt x="8335275" y="2365110"/>
                </a:cubicBezTo>
                <a:cubicBezTo>
                  <a:pt x="8335275" y="2372238"/>
                  <a:pt x="8329166" y="2378348"/>
                  <a:pt x="8322040" y="2378348"/>
                </a:cubicBezTo>
                <a:cubicBezTo>
                  <a:pt x="8314913" y="2378348"/>
                  <a:pt x="8308804" y="2372238"/>
                  <a:pt x="8308804" y="2365110"/>
                </a:cubicBezTo>
                <a:cubicBezTo>
                  <a:pt x="8308804" y="2357982"/>
                  <a:pt x="8314913" y="2351875"/>
                  <a:pt x="8322040" y="2351875"/>
                </a:cubicBezTo>
                <a:close/>
                <a:moveTo>
                  <a:pt x="1726739" y="2338640"/>
                </a:moveTo>
                <a:cubicBezTo>
                  <a:pt x="1739974" y="2338640"/>
                  <a:pt x="1749137" y="2348821"/>
                  <a:pt x="1749137" y="2361037"/>
                </a:cubicBezTo>
                <a:cubicBezTo>
                  <a:pt x="1749137" y="2373257"/>
                  <a:pt x="1738956" y="2383438"/>
                  <a:pt x="1726739" y="2383438"/>
                </a:cubicBezTo>
                <a:cubicBezTo>
                  <a:pt x="1714521" y="2383438"/>
                  <a:pt x="1704340" y="2373257"/>
                  <a:pt x="1704340" y="2361037"/>
                </a:cubicBezTo>
                <a:cubicBezTo>
                  <a:pt x="1704340" y="2348821"/>
                  <a:pt x="1714521" y="2338640"/>
                  <a:pt x="1726739" y="2338640"/>
                </a:cubicBezTo>
                <a:close/>
                <a:moveTo>
                  <a:pt x="5160810" y="2317265"/>
                </a:moveTo>
                <a:cubicBezTo>
                  <a:pt x="5172007" y="2317265"/>
                  <a:pt x="5181174" y="2326427"/>
                  <a:pt x="5181174" y="2337623"/>
                </a:cubicBezTo>
                <a:cubicBezTo>
                  <a:pt x="5181174" y="2348821"/>
                  <a:pt x="5172007" y="2357983"/>
                  <a:pt x="5160810" y="2357983"/>
                </a:cubicBezTo>
                <a:cubicBezTo>
                  <a:pt x="5149610" y="2357983"/>
                  <a:pt x="5140448" y="2348821"/>
                  <a:pt x="5140448" y="2337623"/>
                </a:cubicBezTo>
                <a:cubicBezTo>
                  <a:pt x="5140448" y="2326427"/>
                  <a:pt x="5149610" y="2317265"/>
                  <a:pt x="5160810" y="2317265"/>
                </a:cubicBezTo>
                <a:close/>
                <a:moveTo>
                  <a:pt x="5008114" y="2306069"/>
                </a:moveTo>
                <a:cubicBezTo>
                  <a:pt x="5013202" y="2306069"/>
                  <a:pt x="5017273" y="2310141"/>
                  <a:pt x="5017273" y="2315229"/>
                </a:cubicBezTo>
                <a:cubicBezTo>
                  <a:pt x="5017273" y="2320321"/>
                  <a:pt x="5013202" y="2324392"/>
                  <a:pt x="5008114" y="2324392"/>
                </a:cubicBezTo>
                <a:cubicBezTo>
                  <a:pt x="5003024" y="2324392"/>
                  <a:pt x="4998954" y="2320321"/>
                  <a:pt x="4998954" y="2315229"/>
                </a:cubicBezTo>
                <a:cubicBezTo>
                  <a:pt x="4998954" y="2310141"/>
                  <a:pt x="5003024" y="2306069"/>
                  <a:pt x="5008114" y="2306069"/>
                </a:cubicBezTo>
                <a:close/>
                <a:moveTo>
                  <a:pt x="6816246" y="2280623"/>
                </a:moveTo>
                <a:cubicBezTo>
                  <a:pt x="6824391" y="2280623"/>
                  <a:pt x="6830500" y="2286728"/>
                  <a:pt x="6830500" y="2294873"/>
                </a:cubicBezTo>
                <a:cubicBezTo>
                  <a:pt x="6830500" y="2303015"/>
                  <a:pt x="6824391" y="2309123"/>
                  <a:pt x="6816246" y="2309123"/>
                </a:cubicBezTo>
                <a:cubicBezTo>
                  <a:pt x="6808101" y="2309123"/>
                  <a:pt x="6801992" y="2303015"/>
                  <a:pt x="6801992" y="2294873"/>
                </a:cubicBezTo>
                <a:cubicBezTo>
                  <a:pt x="6801992" y="2286728"/>
                  <a:pt x="6808101" y="2280623"/>
                  <a:pt x="6816246" y="2280623"/>
                </a:cubicBezTo>
                <a:close/>
                <a:moveTo>
                  <a:pt x="7301887" y="2233780"/>
                </a:moveTo>
                <a:cubicBezTo>
                  <a:pt x="7313087" y="2233780"/>
                  <a:pt x="7321231" y="2242945"/>
                  <a:pt x="7321231" y="2253129"/>
                </a:cubicBezTo>
                <a:cubicBezTo>
                  <a:pt x="7321231" y="2263311"/>
                  <a:pt x="7313087" y="2272473"/>
                  <a:pt x="7301887" y="2272473"/>
                </a:cubicBezTo>
                <a:cubicBezTo>
                  <a:pt x="7291706" y="2272473"/>
                  <a:pt x="7282543" y="2264329"/>
                  <a:pt x="7282543" y="2253129"/>
                </a:cubicBezTo>
                <a:cubicBezTo>
                  <a:pt x="7282543" y="2242945"/>
                  <a:pt x="7290688" y="2233780"/>
                  <a:pt x="7301887" y="2233780"/>
                </a:cubicBezTo>
                <a:close/>
                <a:moveTo>
                  <a:pt x="11671645" y="2219524"/>
                </a:moveTo>
                <a:cubicBezTo>
                  <a:pt x="11673680" y="2219524"/>
                  <a:pt x="11676735" y="2221560"/>
                  <a:pt x="11676735" y="2224617"/>
                </a:cubicBezTo>
                <a:cubicBezTo>
                  <a:pt x="11676735" y="2227670"/>
                  <a:pt x="11674698" y="2229707"/>
                  <a:pt x="11671645" y="2229707"/>
                </a:cubicBezTo>
                <a:cubicBezTo>
                  <a:pt x="11668590" y="2229707"/>
                  <a:pt x="11666554" y="2227670"/>
                  <a:pt x="11666554" y="2224617"/>
                </a:cubicBezTo>
                <a:cubicBezTo>
                  <a:pt x="11666554" y="2221560"/>
                  <a:pt x="11668590" y="2219524"/>
                  <a:pt x="11671645" y="2219524"/>
                </a:cubicBezTo>
                <a:close/>
                <a:moveTo>
                  <a:pt x="10717669" y="2192034"/>
                </a:moveTo>
                <a:cubicBezTo>
                  <a:pt x="10724796" y="2192034"/>
                  <a:pt x="10731923" y="2198142"/>
                  <a:pt x="10731923" y="2206286"/>
                </a:cubicBezTo>
                <a:cubicBezTo>
                  <a:pt x="10731923" y="2214431"/>
                  <a:pt x="10725814" y="2220542"/>
                  <a:pt x="10717669" y="2220542"/>
                </a:cubicBezTo>
                <a:cubicBezTo>
                  <a:pt x="10709524" y="2220542"/>
                  <a:pt x="10703416" y="2214431"/>
                  <a:pt x="10703416" y="2206286"/>
                </a:cubicBezTo>
                <a:cubicBezTo>
                  <a:pt x="10703416" y="2198142"/>
                  <a:pt x="10709524" y="2192034"/>
                  <a:pt x="10717669" y="2192034"/>
                </a:cubicBezTo>
                <a:close/>
                <a:moveTo>
                  <a:pt x="4248637" y="2184910"/>
                </a:moveTo>
                <a:cubicBezTo>
                  <a:pt x="4263912" y="2184910"/>
                  <a:pt x="4276129" y="2197127"/>
                  <a:pt x="4276129" y="2212394"/>
                </a:cubicBezTo>
                <a:cubicBezTo>
                  <a:pt x="4276129" y="2227670"/>
                  <a:pt x="4263912" y="2239891"/>
                  <a:pt x="4248637" y="2239891"/>
                </a:cubicBezTo>
                <a:cubicBezTo>
                  <a:pt x="4233368" y="2239891"/>
                  <a:pt x="4221154" y="2227670"/>
                  <a:pt x="4221154" y="2212394"/>
                </a:cubicBezTo>
                <a:cubicBezTo>
                  <a:pt x="4221154" y="2197127"/>
                  <a:pt x="4233368" y="2184910"/>
                  <a:pt x="4248637" y="2184910"/>
                </a:cubicBezTo>
                <a:close/>
                <a:moveTo>
                  <a:pt x="10552733" y="2163530"/>
                </a:moveTo>
                <a:cubicBezTo>
                  <a:pt x="10556806" y="2164547"/>
                  <a:pt x="10558842" y="2166583"/>
                  <a:pt x="10558842" y="2169638"/>
                </a:cubicBezTo>
                <a:cubicBezTo>
                  <a:pt x="10558842" y="2172694"/>
                  <a:pt x="10556806" y="2174729"/>
                  <a:pt x="10552733" y="2174729"/>
                </a:cubicBezTo>
                <a:cubicBezTo>
                  <a:pt x="10549679" y="2174729"/>
                  <a:pt x="10546625" y="2172694"/>
                  <a:pt x="10546625" y="2169638"/>
                </a:cubicBezTo>
                <a:cubicBezTo>
                  <a:pt x="10546625" y="2166583"/>
                  <a:pt x="10548661" y="2163530"/>
                  <a:pt x="10552733" y="2163530"/>
                </a:cubicBezTo>
                <a:close/>
                <a:moveTo>
                  <a:pt x="11573905" y="2144178"/>
                </a:moveTo>
                <a:cubicBezTo>
                  <a:pt x="11581031" y="2143160"/>
                  <a:pt x="11586122" y="2148250"/>
                  <a:pt x="11586122" y="2155377"/>
                </a:cubicBezTo>
                <a:cubicBezTo>
                  <a:pt x="11586122" y="2161486"/>
                  <a:pt x="11581031" y="2166575"/>
                  <a:pt x="11573905" y="2166575"/>
                </a:cubicBezTo>
                <a:cubicBezTo>
                  <a:pt x="11567795" y="2166575"/>
                  <a:pt x="11561687" y="2161486"/>
                  <a:pt x="11561687" y="2155377"/>
                </a:cubicBezTo>
                <a:cubicBezTo>
                  <a:pt x="11561687" y="2149268"/>
                  <a:pt x="11566778" y="2144178"/>
                  <a:pt x="11573905" y="2144178"/>
                </a:cubicBezTo>
                <a:close/>
                <a:moveTo>
                  <a:pt x="10875476" y="2060694"/>
                </a:moveTo>
                <a:cubicBezTo>
                  <a:pt x="10879549" y="2060694"/>
                  <a:pt x="10883622" y="2063748"/>
                  <a:pt x="10883622" y="2068840"/>
                </a:cubicBezTo>
                <a:cubicBezTo>
                  <a:pt x="10883622" y="2073930"/>
                  <a:pt x="10879549" y="2076984"/>
                  <a:pt x="10875476" y="2076984"/>
                </a:cubicBezTo>
                <a:cubicBezTo>
                  <a:pt x="10870386" y="2076984"/>
                  <a:pt x="10867332" y="2072912"/>
                  <a:pt x="10867332" y="2068840"/>
                </a:cubicBezTo>
                <a:cubicBezTo>
                  <a:pt x="10867332" y="2063748"/>
                  <a:pt x="10871405" y="2060694"/>
                  <a:pt x="10875476" y="2060694"/>
                </a:cubicBezTo>
                <a:close/>
                <a:moveTo>
                  <a:pt x="9976480" y="2052572"/>
                </a:moveTo>
                <a:cubicBezTo>
                  <a:pt x="10001933" y="2052572"/>
                  <a:pt x="10023313" y="2072934"/>
                  <a:pt x="10023313" y="2099390"/>
                </a:cubicBezTo>
                <a:cubicBezTo>
                  <a:pt x="10023313" y="2124842"/>
                  <a:pt x="10001933" y="2146221"/>
                  <a:pt x="9976480" y="2146221"/>
                </a:cubicBezTo>
                <a:cubicBezTo>
                  <a:pt x="9950008" y="2146221"/>
                  <a:pt x="9929646" y="2124842"/>
                  <a:pt x="9929646" y="2099390"/>
                </a:cubicBezTo>
                <a:cubicBezTo>
                  <a:pt x="9929646" y="2072934"/>
                  <a:pt x="9951027" y="2052572"/>
                  <a:pt x="9976480" y="2052572"/>
                </a:cubicBezTo>
                <a:close/>
                <a:moveTo>
                  <a:pt x="8217174" y="2041361"/>
                </a:moveTo>
                <a:cubicBezTo>
                  <a:pt x="8239572" y="2041361"/>
                  <a:pt x="8257898" y="2059688"/>
                  <a:pt x="8257898" y="2082087"/>
                </a:cubicBezTo>
                <a:cubicBezTo>
                  <a:pt x="8257898" y="2104477"/>
                  <a:pt x="8239572" y="2122802"/>
                  <a:pt x="8217174" y="2122802"/>
                </a:cubicBezTo>
                <a:cubicBezTo>
                  <a:pt x="8194776" y="2122802"/>
                  <a:pt x="8176449" y="2104477"/>
                  <a:pt x="8176449" y="2082087"/>
                </a:cubicBezTo>
                <a:cubicBezTo>
                  <a:pt x="8176449" y="2059688"/>
                  <a:pt x="8194776" y="2041361"/>
                  <a:pt x="8217174" y="2041361"/>
                </a:cubicBezTo>
                <a:close/>
                <a:moveTo>
                  <a:pt x="11389625" y="2007776"/>
                </a:moveTo>
                <a:cubicBezTo>
                  <a:pt x="11396752" y="2007776"/>
                  <a:pt x="11401843" y="2012868"/>
                  <a:pt x="11401843" y="2019993"/>
                </a:cubicBezTo>
                <a:cubicBezTo>
                  <a:pt x="11401843" y="2026102"/>
                  <a:pt x="11396752" y="2032209"/>
                  <a:pt x="11389625" y="2032209"/>
                </a:cubicBezTo>
                <a:cubicBezTo>
                  <a:pt x="11383516" y="2032209"/>
                  <a:pt x="11377408" y="2027119"/>
                  <a:pt x="11377408" y="2019993"/>
                </a:cubicBezTo>
                <a:cubicBezTo>
                  <a:pt x="11377408" y="2013885"/>
                  <a:pt x="11382499" y="2007776"/>
                  <a:pt x="11389625" y="2007776"/>
                </a:cubicBezTo>
                <a:close/>
                <a:moveTo>
                  <a:pt x="11089281" y="1971100"/>
                </a:moveTo>
                <a:cubicBezTo>
                  <a:pt x="11092335" y="1971100"/>
                  <a:pt x="11094371" y="1973135"/>
                  <a:pt x="11094371" y="1976191"/>
                </a:cubicBezTo>
                <a:cubicBezTo>
                  <a:pt x="11094371" y="1979244"/>
                  <a:pt x="11092335" y="1981281"/>
                  <a:pt x="11089281" y="1981281"/>
                </a:cubicBezTo>
                <a:cubicBezTo>
                  <a:pt x="11086227" y="1981281"/>
                  <a:pt x="11084190" y="1979244"/>
                  <a:pt x="11084190" y="1976191"/>
                </a:cubicBezTo>
                <a:cubicBezTo>
                  <a:pt x="11084190" y="1973135"/>
                  <a:pt x="11086227" y="1971100"/>
                  <a:pt x="11089281" y="1971100"/>
                </a:cubicBezTo>
                <a:close/>
                <a:moveTo>
                  <a:pt x="607782" y="1958886"/>
                </a:moveTo>
                <a:cubicBezTo>
                  <a:pt x="618982" y="1958886"/>
                  <a:pt x="627126" y="1968049"/>
                  <a:pt x="627126" y="1978230"/>
                </a:cubicBezTo>
                <a:cubicBezTo>
                  <a:pt x="627126" y="1989429"/>
                  <a:pt x="617963" y="1997575"/>
                  <a:pt x="607782" y="1997575"/>
                </a:cubicBezTo>
                <a:cubicBezTo>
                  <a:pt x="596583" y="1997575"/>
                  <a:pt x="588438" y="1988410"/>
                  <a:pt x="588438" y="1978230"/>
                </a:cubicBezTo>
                <a:cubicBezTo>
                  <a:pt x="588438" y="1967031"/>
                  <a:pt x="597601" y="1958886"/>
                  <a:pt x="607782" y="1958886"/>
                </a:cubicBezTo>
                <a:close/>
                <a:moveTo>
                  <a:pt x="8754740" y="1924294"/>
                </a:moveTo>
                <a:cubicBezTo>
                  <a:pt x="8757794" y="1925312"/>
                  <a:pt x="8760849" y="1927349"/>
                  <a:pt x="8760849" y="1930402"/>
                </a:cubicBezTo>
                <a:cubicBezTo>
                  <a:pt x="8760849" y="1933458"/>
                  <a:pt x="8758812" y="1936513"/>
                  <a:pt x="8754740" y="1936513"/>
                </a:cubicBezTo>
                <a:cubicBezTo>
                  <a:pt x="8751685" y="1936513"/>
                  <a:pt x="8748631" y="1934476"/>
                  <a:pt x="8748631" y="1930402"/>
                </a:cubicBezTo>
                <a:cubicBezTo>
                  <a:pt x="8748631" y="1927349"/>
                  <a:pt x="8750667" y="1924294"/>
                  <a:pt x="8754740" y="1924294"/>
                </a:cubicBezTo>
                <a:close/>
                <a:moveTo>
                  <a:pt x="6224720" y="1894771"/>
                </a:moveTo>
                <a:cubicBezTo>
                  <a:pt x="6227774" y="1894771"/>
                  <a:pt x="6230829" y="1897823"/>
                  <a:pt x="6230829" y="1900877"/>
                </a:cubicBezTo>
                <a:cubicBezTo>
                  <a:pt x="6230829" y="1904948"/>
                  <a:pt x="6227774" y="1906983"/>
                  <a:pt x="6224720" y="1906983"/>
                </a:cubicBezTo>
                <a:cubicBezTo>
                  <a:pt x="6220647" y="1906983"/>
                  <a:pt x="6218611" y="1903930"/>
                  <a:pt x="6218611" y="1900877"/>
                </a:cubicBezTo>
                <a:cubicBezTo>
                  <a:pt x="6218611" y="1896803"/>
                  <a:pt x="6221665" y="1894771"/>
                  <a:pt x="6224720" y="1894771"/>
                </a:cubicBezTo>
                <a:close/>
                <a:moveTo>
                  <a:pt x="6900749" y="1835719"/>
                </a:moveTo>
                <a:cubicBezTo>
                  <a:pt x="6907876" y="1834702"/>
                  <a:pt x="6913985" y="1840812"/>
                  <a:pt x="6913985" y="1848957"/>
                </a:cubicBezTo>
                <a:cubicBezTo>
                  <a:pt x="6913985" y="1856084"/>
                  <a:pt x="6907876" y="1862192"/>
                  <a:pt x="6900749" y="1862192"/>
                </a:cubicBezTo>
                <a:cubicBezTo>
                  <a:pt x="6893622" y="1862192"/>
                  <a:pt x="6887514" y="1856084"/>
                  <a:pt x="6887514" y="1848957"/>
                </a:cubicBezTo>
                <a:cubicBezTo>
                  <a:pt x="6887514" y="1841829"/>
                  <a:pt x="6893622" y="1835719"/>
                  <a:pt x="6900749" y="1835719"/>
                </a:cubicBezTo>
                <a:close/>
                <a:moveTo>
                  <a:pt x="3320114" y="1834701"/>
                </a:moveTo>
                <a:cubicBezTo>
                  <a:pt x="3322150" y="1834701"/>
                  <a:pt x="3324187" y="1836737"/>
                  <a:pt x="3324187" y="1838772"/>
                </a:cubicBezTo>
                <a:cubicBezTo>
                  <a:pt x="3324187" y="1840809"/>
                  <a:pt x="3322150" y="1842845"/>
                  <a:pt x="3320114" y="1842845"/>
                </a:cubicBezTo>
                <a:cubicBezTo>
                  <a:pt x="3318077" y="1842845"/>
                  <a:pt x="3316042" y="1840809"/>
                  <a:pt x="3316042" y="1838772"/>
                </a:cubicBezTo>
                <a:cubicBezTo>
                  <a:pt x="3316042" y="1836737"/>
                  <a:pt x="3318077" y="1834701"/>
                  <a:pt x="3320114" y="1834701"/>
                </a:cubicBezTo>
                <a:close/>
                <a:moveTo>
                  <a:pt x="6968963" y="1829583"/>
                </a:moveTo>
                <a:cubicBezTo>
                  <a:pt x="6971000" y="1829583"/>
                  <a:pt x="6972017" y="1831619"/>
                  <a:pt x="6972017" y="1832637"/>
                </a:cubicBezTo>
                <a:cubicBezTo>
                  <a:pt x="6972017" y="1834674"/>
                  <a:pt x="6971000" y="1835691"/>
                  <a:pt x="6968963" y="1835691"/>
                </a:cubicBezTo>
                <a:cubicBezTo>
                  <a:pt x="6966927" y="1835691"/>
                  <a:pt x="6965909" y="1834674"/>
                  <a:pt x="6965909" y="1832637"/>
                </a:cubicBezTo>
                <a:cubicBezTo>
                  <a:pt x="6965909" y="1830601"/>
                  <a:pt x="6966927" y="1829583"/>
                  <a:pt x="6968963" y="1829583"/>
                </a:cubicBezTo>
                <a:close/>
                <a:moveTo>
                  <a:pt x="5026434" y="1816374"/>
                </a:moveTo>
                <a:cubicBezTo>
                  <a:pt x="5029485" y="1816374"/>
                  <a:pt x="5031521" y="1818411"/>
                  <a:pt x="5031521" y="1821463"/>
                </a:cubicBezTo>
                <a:cubicBezTo>
                  <a:pt x="5031521" y="1824518"/>
                  <a:pt x="5029485" y="1826554"/>
                  <a:pt x="5026434" y="1826554"/>
                </a:cubicBezTo>
                <a:cubicBezTo>
                  <a:pt x="5023379" y="1826554"/>
                  <a:pt x="5021344" y="1824518"/>
                  <a:pt x="5021344" y="1821463"/>
                </a:cubicBezTo>
                <a:cubicBezTo>
                  <a:pt x="5021344" y="1818411"/>
                  <a:pt x="5023379" y="1816374"/>
                  <a:pt x="5026434" y="1816374"/>
                </a:cubicBezTo>
                <a:close/>
                <a:moveTo>
                  <a:pt x="1693109" y="1810250"/>
                </a:moveTo>
                <a:cubicBezTo>
                  <a:pt x="1709398" y="1810250"/>
                  <a:pt x="1722634" y="1823487"/>
                  <a:pt x="1722634" y="1839778"/>
                </a:cubicBezTo>
                <a:cubicBezTo>
                  <a:pt x="1722634" y="1856067"/>
                  <a:pt x="1709398" y="1869303"/>
                  <a:pt x="1693109" y="1869303"/>
                </a:cubicBezTo>
                <a:cubicBezTo>
                  <a:pt x="1676819" y="1869303"/>
                  <a:pt x="1663584" y="1856067"/>
                  <a:pt x="1663584" y="1839778"/>
                </a:cubicBezTo>
                <a:cubicBezTo>
                  <a:pt x="1663584" y="1823487"/>
                  <a:pt x="1676819" y="1810250"/>
                  <a:pt x="1693109" y="1810250"/>
                </a:cubicBezTo>
                <a:close/>
                <a:moveTo>
                  <a:pt x="466263" y="1806168"/>
                </a:moveTo>
                <a:cubicBezTo>
                  <a:pt x="468300" y="1806168"/>
                  <a:pt x="470336" y="1808204"/>
                  <a:pt x="470336" y="1810240"/>
                </a:cubicBezTo>
                <a:cubicBezTo>
                  <a:pt x="470336" y="1812277"/>
                  <a:pt x="468300" y="1814313"/>
                  <a:pt x="466263" y="1814313"/>
                </a:cubicBezTo>
                <a:cubicBezTo>
                  <a:pt x="464227" y="1814313"/>
                  <a:pt x="462191" y="1812277"/>
                  <a:pt x="462191" y="1810240"/>
                </a:cubicBezTo>
                <a:cubicBezTo>
                  <a:pt x="462191" y="1808204"/>
                  <a:pt x="464227" y="1806168"/>
                  <a:pt x="466263" y="1806168"/>
                </a:cubicBezTo>
                <a:close/>
                <a:moveTo>
                  <a:pt x="11028194" y="1801104"/>
                </a:moveTo>
                <a:cubicBezTo>
                  <a:pt x="11034304" y="1800086"/>
                  <a:pt x="11040412" y="1806195"/>
                  <a:pt x="11040412" y="1813323"/>
                </a:cubicBezTo>
                <a:cubicBezTo>
                  <a:pt x="11040412" y="1820451"/>
                  <a:pt x="11034304" y="1825541"/>
                  <a:pt x="11028194" y="1825541"/>
                </a:cubicBezTo>
                <a:cubicBezTo>
                  <a:pt x="11021068" y="1825541"/>
                  <a:pt x="11015977" y="1819432"/>
                  <a:pt x="11015977" y="1813323"/>
                </a:cubicBezTo>
                <a:cubicBezTo>
                  <a:pt x="11015977" y="1806195"/>
                  <a:pt x="11022085" y="1801104"/>
                  <a:pt x="11028194" y="1801104"/>
                </a:cubicBezTo>
                <a:close/>
                <a:moveTo>
                  <a:pt x="9489820" y="1800068"/>
                </a:moveTo>
                <a:cubicBezTo>
                  <a:pt x="9509164" y="1800068"/>
                  <a:pt x="9524436" y="1815341"/>
                  <a:pt x="9524436" y="1834686"/>
                </a:cubicBezTo>
                <a:cubicBezTo>
                  <a:pt x="9524436" y="1854031"/>
                  <a:pt x="9509164" y="1869303"/>
                  <a:pt x="9489820" y="1869303"/>
                </a:cubicBezTo>
                <a:cubicBezTo>
                  <a:pt x="9470476" y="1869303"/>
                  <a:pt x="9455204" y="1854031"/>
                  <a:pt x="9455204" y="1834686"/>
                </a:cubicBezTo>
                <a:cubicBezTo>
                  <a:pt x="9455204" y="1815341"/>
                  <a:pt x="9470476" y="1800068"/>
                  <a:pt x="9489820" y="1800068"/>
                </a:cubicBezTo>
                <a:close/>
                <a:moveTo>
                  <a:pt x="10635201" y="1799039"/>
                </a:moveTo>
                <a:cubicBezTo>
                  <a:pt x="10639274" y="1799039"/>
                  <a:pt x="10642329" y="1802093"/>
                  <a:pt x="10642329" y="1806166"/>
                </a:cubicBezTo>
                <a:cubicBezTo>
                  <a:pt x="10642329" y="1810238"/>
                  <a:pt x="10639274" y="1813293"/>
                  <a:pt x="10635201" y="1813293"/>
                </a:cubicBezTo>
                <a:cubicBezTo>
                  <a:pt x="10631129" y="1813293"/>
                  <a:pt x="10628075" y="1810238"/>
                  <a:pt x="10628075" y="1806166"/>
                </a:cubicBezTo>
                <a:cubicBezTo>
                  <a:pt x="10628075" y="1802093"/>
                  <a:pt x="10631129" y="1799039"/>
                  <a:pt x="10635201" y="1799039"/>
                </a:cubicBezTo>
                <a:close/>
                <a:moveTo>
                  <a:pt x="8181540" y="1798022"/>
                </a:moveTo>
                <a:cubicBezTo>
                  <a:pt x="8184594" y="1797003"/>
                  <a:pt x="8186630" y="1800058"/>
                  <a:pt x="8186630" y="1803111"/>
                </a:cubicBezTo>
                <a:cubicBezTo>
                  <a:pt x="8186630" y="1806166"/>
                  <a:pt x="8184594" y="1808202"/>
                  <a:pt x="8181540" y="1808202"/>
                </a:cubicBezTo>
                <a:cubicBezTo>
                  <a:pt x="8178485" y="1808202"/>
                  <a:pt x="8176449" y="1806166"/>
                  <a:pt x="8176449" y="1803111"/>
                </a:cubicBezTo>
                <a:cubicBezTo>
                  <a:pt x="8176449" y="1800058"/>
                  <a:pt x="8178485" y="1798022"/>
                  <a:pt x="8181540" y="1798022"/>
                </a:cubicBezTo>
                <a:close/>
                <a:moveTo>
                  <a:pt x="5724840" y="1792952"/>
                </a:moveTo>
                <a:cubicBezTo>
                  <a:pt x="5727896" y="1792952"/>
                  <a:pt x="5730949" y="1796006"/>
                  <a:pt x="5730949" y="1799061"/>
                </a:cubicBezTo>
                <a:cubicBezTo>
                  <a:pt x="5730949" y="1802116"/>
                  <a:pt x="5727896" y="1805170"/>
                  <a:pt x="5724840" y="1805170"/>
                </a:cubicBezTo>
                <a:cubicBezTo>
                  <a:pt x="5721787" y="1805170"/>
                  <a:pt x="5718734" y="1802116"/>
                  <a:pt x="5718734" y="1799061"/>
                </a:cubicBezTo>
                <a:cubicBezTo>
                  <a:pt x="5718734" y="1796006"/>
                  <a:pt x="5721787" y="1792952"/>
                  <a:pt x="5724840" y="1792952"/>
                </a:cubicBezTo>
                <a:close/>
                <a:moveTo>
                  <a:pt x="10191302" y="1791912"/>
                </a:moveTo>
                <a:cubicBezTo>
                  <a:pt x="10198429" y="1791912"/>
                  <a:pt x="10204538" y="1798021"/>
                  <a:pt x="10204538" y="1805147"/>
                </a:cubicBezTo>
                <a:cubicBezTo>
                  <a:pt x="10204538" y="1812274"/>
                  <a:pt x="10198429" y="1818383"/>
                  <a:pt x="10191302" y="1818383"/>
                </a:cubicBezTo>
                <a:cubicBezTo>
                  <a:pt x="10184175" y="1818383"/>
                  <a:pt x="10178067" y="1812274"/>
                  <a:pt x="10178067" y="1805147"/>
                </a:cubicBezTo>
                <a:cubicBezTo>
                  <a:pt x="10178067" y="1798021"/>
                  <a:pt x="10184175" y="1791912"/>
                  <a:pt x="10191302" y="1791912"/>
                </a:cubicBezTo>
                <a:close/>
                <a:moveTo>
                  <a:pt x="5611817" y="1782750"/>
                </a:moveTo>
                <a:cubicBezTo>
                  <a:pt x="5612835" y="1782750"/>
                  <a:pt x="5613854" y="1783768"/>
                  <a:pt x="5613854" y="1784786"/>
                </a:cubicBezTo>
                <a:cubicBezTo>
                  <a:pt x="5613854" y="1785804"/>
                  <a:pt x="5612835" y="1786822"/>
                  <a:pt x="5611817" y="1786822"/>
                </a:cubicBezTo>
                <a:cubicBezTo>
                  <a:pt x="5610799" y="1786822"/>
                  <a:pt x="5609781" y="1785804"/>
                  <a:pt x="5609781" y="1784786"/>
                </a:cubicBezTo>
                <a:cubicBezTo>
                  <a:pt x="5609781" y="1783768"/>
                  <a:pt x="5610799" y="1782750"/>
                  <a:pt x="5611817" y="1782750"/>
                </a:cubicBezTo>
                <a:close/>
                <a:moveTo>
                  <a:pt x="2172677" y="1781757"/>
                </a:moveTo>
                <a:cubicBezTo>
                  <a:pt x="2184894" y="1781757"/>
                  <a:pt x="2195074" y="1791938"/>
                  <a:pt x="2195074" y="1804157"/>
                </a:cubicBezTo>
                <a:cubicBezTo>
                  <a:pt x="2195074" y="1816374"/>
                  <a:pt x="2184894" y="1826554"/>
                  <a:pt x="2172677" y="1826554"/>
                </a:cubicBezTo>
                <a:cubicBezTo>
                  <a:pt x="2160460" y="1826554"/>
                  <a:pt x="2150279" y="1816374"/>
                  <a:pt x="2150279" y="1804157"/>
                </a:cubicBezTo>
                <a:cubicBezTo>
                  <a:pt x="2150279" y="1791938"/>
                  <a:pt x="2160460" y="1781757"/>
                  <a:pt x="2172677" y="1781757"/>
                </a:cubicBezTo>
                <a:close/>
                <a:moveTo>
                  <a:pt x="8210047" y="1762412"/>
                </a:moveTo>
                <a:cubicBezTo>
                  <a:pt x="8215138" y="1762412"/>
                  <a:pt x="8219210" y="1766483"/>
                  <a:pt x="8219210" y="1771574"/>
                </a:cubicBezTo>
                <a:cubicBezTo>
                  <a:pt x="8219210" y="1776666"/>
                  <a:pt x="8215138" y="1780737"/>
                  <a:pt x="8210047" y="1780737"/>
                </a:cubicBezTo>
                <a:cubicBezTo>
                  <a:pt x="8204957" y="1780737"/>
                  <a:pt x="8200884" y="1776666"/>
                  <a:pt x="8200884" y="1771574"/>
                </a:cubicBezTo>
                <a:cubicBezTo>
                  <a:pt x="8200884" y="1766483"/>
                  <a:pt x="8204957" y="1762412"/>
                  <a:pt x="8210047" y="1762412"/>
                </a:cubicBezTo>
                <a:close/>
                <a:moveTo>
                  <a:pt x="559930" y="1753225"/>
                </a:moveTo>
                <a:cubicBezTo>
                  <a:pt x="567056" y="1753225"/>
                  <a:pt x="572147" y="1758316"/>
                  <a:pt x="572147" y="1765442"/>
                </a:cubicBezTo>
                <a:cubicBezTo>
                  <a:pt x="572147" y="1771551"/>
                  <a:pt x="567056" y="1777660"/>
                  <a:pt x="559930" y="1777660"/>
                </a:cubicBezTo>
                <a:cubicBezTo>
                  <a:pt x="553821" y="1777660"/>
                  <a:pt x="547713" y="1772569"/>
                  <a:pt x="547713" y="1765442"/>
                </a:cubicBezTo>
                <a:cubicBezTo>
                  <a:pt x="547713" y="1759333"/>
                  <a:pt x="552804" y="1753225"/>
                  <a:pt x="559930" y="1753225"/>
                </a:cubicBezTo>
                <a:close/>
                <a:moveTo>
                  <a:pt x="6170759" y="1745079"/>
                </a:moveTo>
                <a:cubicBezTo>
                  <a:pt x="6175850" y="1744060"/>
                  <a:pt x="6179922" y="1748132"/>
                  <a:pt x="6179922" y="1754241"/>
                </a:cubicBezTo>
                <a:cubicBezTo>
                  <a:pt x="6179922" y="1759332"/>
                  <a:pt x="6175850" y="1763405"/>
                  <a:pt x="6170759" y="1763405"/>
                </a:cubicBezTo>
                <a:cubicBezTo>
                  <a:pt x="6165669" y="1763405"/>
                  <a:pt x="6160578" y="1759332"/>
                  <a:pt x="6160578" y="1754241"/>
                </a:cubicBezTo>
                <a:cubicBezTo>
                  <a:pt x="6160578" y="1749150"/>
                  <a:pt x="6164651" y="1745079"/>
                  <a:pt x="6170759" y="1745079"/>
                </a:cubicBezTo>
                <a:close/>
                <a:moveTo>
                  <a:pt x="7806873" y="1737952"/>
                </a:moveTo>
                <a:cubicBezTo>
                  <a:pt x="7809927" y="1737952"/>
                  <a:pt x="7811963" y="1739988"/>
                  <a:pt x="7811963" y="1743043"/>
                </a:cubicBezTo>
                <a:cubicBezTo>
                  <a:pt x="7811963" y="1745079"/>
                  <a:pt x="7809927" y="1748133"/>
                  <a:pt x="7806873" y="1748133"/>
                </a:cubicBezTo>
                <a:cubicBezTo>
                  <a:pt x="7803818" y="1748133"/>
                  <a:pt x="7801782" y="1746097"/>
                  <a:pt x="7801782" y="1743043"/>
                </a:cubicBezTo>
                <a:cubicBezTo>
                  <a:pt x="7801782" y="1739988"/>
                  <a:pt x="7803818" y="1737952"/>
                  <a:pt x="7806873" y="1737952"/>
                </a:cubicBezTo>
                <a:close/>
                <a:moveTo>
                  <a:pt x="961068" y="1706391"/>
                </a:moveTo>
                <a:cubicBezTo>
                  <a:pt x="964122" y="1706391"/>
                  <a:pt x="967176" y="1708427"/>
                  <a:pt x="967176" y="1712500"/>
                </a:cubicBezTo>
                <a:cubicBezTo>
                  <a:pt x="967176" y="1715555"/>
                  <a:pt x="964122" y="1718608"/>
                  <a:pt x="961068" y="1718608"/>
                </a:cubicBezTo>
                <a:cubicBezTo>
                  <a:pt x="958013" y="1718608"/>
                  <a:pt x="954959" y="1715555"/>
                  <a:pt x="954959" y="1712500"/>
                </a:cubicBezTo>
                <a:cubicBezTo>
                  <a:pt x="954959" y="1709445"/>
                  <a:pt x="958013" y="1706391"/>
                  <a:pt x="961068" y="1706391"/>
                </a:cubicBezTo>
                <a:close/>
                <a:moveTo>
                  <a:pt x="4813613" y="1703336"/>
                </a:moveTo>
                <a:cubicBezTo>
                  <a:pt x="4815650" y="1703336"/>
                  <a:pt x="4817688" y="1705371"/>
                  <a:pt x="4817688" y="1707408"/>
                </a:cubicBezTo>
                <a:cubicBezTo>
                  <a:pt x="4817688" y="1709444"/>
                  <a:pt x="4815650" y="1711481"/>
                  <a:pt x="4813613" y="1711481"/>
                </a:cubicBezTo>
                <a:cubicBezTo>
                  <a:pt x="4811579" y="1711481"/>
                  <a:pt x="4809541" y="1709444"/>
                  <a:pt x="4809541" y="1707408"/>
                </a:cubicBezTo>
                <a:cubicBezTo>
                  <a:pt x="4809541" y="1705371"/>
                  <a:pt x="4811579" y="1703336"/>
                  <a:pt x="4813613" y="1703336"/>
                </a:cubicBezTo>
                <a:close/>
                <a:moveTo>
                  <a:pt x="4269970" y="1698253"/>
                </a:moveTo>
                <a:cubicBezTo>
                  <a:pt x="4287274" y="1699272"/>
                  <a:pt x="4300511" y="1712507"/>
                  <a:pt x="4300511" y="1728798"/>
                </a:cubicBezTo>
                <a:cubicBezTo>
                  <a:pt x="4300511" y="1745088"/>
                  <a:pt x="4287274" y="1758324"/>
                  <a:pt x="4269970" y="1758324"/>
                </a:cubicBezTo>
                <a:cubicBezTo>
                  <a:pt x="4253681" y="1758324"/>
                  <a:pt x="4239427" y="1745088"/>
                  <a:pt x="4239427" y="1728798"/>
                </a:cubicBezTo>
                <a:cubicBezTo>
                  <a:pt x="4239427" y="1712507"/>
                  <a:pt x="4252663" y="1698253"/>
                  <a:pt x="4269970" y="1698253"/>
                </a:cubicBezTo>
                <a:close/>
                <a:moveTo>
                  <a:pt x="7008670" y="1697244"/>
                </a:moveTo>
                <a:cubicBezTo>
                  <a:pt x="7010705" y="1697244"/>
                  <a:pt x="7013760" y="1699281"/>
                  <a:pt x="7013760" y="1702335"/>
                </a:cubicBezTo>
                <a:cubicBezTo>
                  <a:pt x="7013760" y="1705389"/>
                  <a:pt x="7011724" y="1707425"/>
                  <a:pt x="7008670" y="1707425"/>
                </a:cubicBezTo>
                <a:cubicBezTo>
                  <a:pt x="7005615" y="1707425"/>
                  <a:pt x="7003579" y="1705389"/>
                  <a:pt x="7003579" y="1702335"/>
                </a:cubicBezTo>
                <a:cubicBezTo>
                  <a:pt x="7003579" y="1699281"/>
                  <a:pt x="7005615" y="1697244"/>
                  <a:pt x="7008670" y="1697244"/>
                </a:cubicBezTo>
                <a:close/>
                <a:moveTo>
                  <a:pt x="3364842" y="1697228"/>
                </a:moveTo>
                <a:cubicBezTo>
                  <a:pt x="3367896" y="1697228"/>
                  <a:pt x="3370952" y="1700282"/>
                  <a:pt x="3370952" y="1703336"/>
                </a:cubicBezTo>
                <a:cubicBezTo>
                  <a:pt x="3370952" y="1707409"/>
                  <a:pt x="3367896" y="1709445"/>
                  <a:pt x="3364842" y="1709445"/>
                </a:cubicBezTo>
                <a:cubicBezTo>
                  <a:pt x="3360770" y="1709445"/>
                  <a:pt x="3358734" y="1706391"/>
                  <a:pt x="3358734" y="1703336"/>
                </a:cubicBezTo>
                <a:cubicBezTo>
                  <a:pt x="3358734" y="1700282"/>
                  <a:pt x="3361788" y="1697228"/>
                  <a:pt x="3364842" y="1697228"/>
                </a:cubicBezTo>
                <a:close/>
                <a:moveTo>
                  <a:pt x="1989412" y="1695213"/>
                </a:moveTo>
                <a:cubicBezTo>
                  <a:pt x="1995522" y="1695213"/>
                  <a:pt x="2000613" y="1700305"/>
                  <a:pt x="2000613" y="1706413"/>
                </a:cubicBezTo>
                <a:cubicBezTo>
                  <a:pt x="2000613" y="1712522"/>
                  <a:pt x="1995522" y="1717613"/>
                  <a:pt x="1989412" y="1717613"/>
                </a:cubicBezTo>
                <a:cubicBezTo>
                  <a:pt x="1983305" y="1717613"/>
                  <a:pt x="1978214" y="1712522"/>
                  <a:pt x="1978214" y="1706413"/>
                </a:cubicBezTo>
                <a:cubicBezTo>
                  <a:pt x="1978214" y="1700305"/>
                  <a:pt x="1983305" y="1695213"/>
                  <a:pt x="1989412" y="1695213"/>
                </a:cubicBezTo>
                <a:close/>
                <a:moveTo>
                  <a:pt x="3038026" y="1681956"/>
                </a:moveTo>
                <a:cubicBezTo>
                  <a:pt x="3039044" y="1680938"/>
                  <a:pt x="3040062" y="1681956"/>
                  <a:pt x="3040062" y="1683992"/>
                </a:cubicBezTo>
                <a:cubicBezTo>
                  <a:pt x="3040062" y="1685011"/>
                  <a:pt x="3039044" y="1686029"/>
                  <a:pt x="3038026" y="1686029"/>
                </a:cubicBezTo>
                <a:cubicBezTo>
                  <a:pt x="3037008" y="1686029"/>
                  <a:pt x="3035990" y="1685011"/>
                  <a:pt x="3035990" y="1683992"/>
                </a:cubicBezTo>
                <a:cubicBezTo>
                  <a:pt x="3035990" y="1682974"/>
                  <a:pt x="3037008" y="1681956"/>
                  <a:pt x="3038026" y="1681956"/>
                </a:cubicBezTo>
                <a:close/>
                <a:moveTo>
                  <a:pt x="2787638" y="1677907"/>
                </a:moveTo>
                <a:cubicBezTo>
                  <a:pt x="2796801" y="1677907"/>
                  <a:pt x="2803927" y="1685033"/>
                  <a:pt x="2803927" y="1694197"/>
                </a:cubicBezTo>
                <a:cubicBezTo>
                  <a:pt x="2803927" y="1703360"/>
                  <a:pt x="2796801" y="1710486"/>
                  <a:pt x="2787638" y="1710486"/>
                </a:cubicBezTo>
                <a:cubicBezTo>
                  <a:pt x="2778479" y="1710486"/>
                  <a:pt x="2771350" y="1703360"/>
                  <a:pt x="2771350" y="1694197"/>
                </a:cubicBezTo>
                <a:cubicBezTo>
                  <a:pt x="2771350" y="1685033"/>
                  <a:pt x="2778479" y="1677907"/>
                  <a:pt x="2787638" y="1677907"/>
                </a:cubicBezTo>
                <a:close/>
                <a:moveTo>
                  <a:pt x="8908476" y="1670778"/>
                </a:moveTo>
                <a:cubicBezTo>
                  <a:pt x="8910512" y="1670778"/>
                  <a:pt x="8913566" y="1672813"/>
                  <a:pt x="8913566" y="1675869"/>
                </a:cubicBezTo>
                <a:cubicBezTo>
                  <a:pt x="8913566" y="1678923"/>
                  <a:pt x="8911530" y="1680959"/>
                  <a:pt x="8908476" y="1680959"/>
                </a:cubicBezTo>
                <a:cubicBezTo>
                  <a:pt x="8905421" y="1680959"/>
                  <a:pt x="8903385" y="1678923"/>
                  <a:pt x="8903385" y="1675869"/>
                </a:cubicBezTo>
                <a:cubicBezTo>
                  <a:pt x="8903385" y="1672813"/>
                  <a:pt x="8905421" y="1670778"/>
                  <a:pt x="8908476" y="1670778"/>
                </a:cubicBezTo>
                <a:close/>
                <a:moveTo>
                  <a:pt x="9803401" y="1667723"/>
                </a:moveTo>
                <a:cubicBezTo>
                  <a:pt x="9809509" y="1667723"/>
                  <a:pt x="9815617" y="1672813"/>
                  <a:pt x="9815617" y="1679940"/>
                </a:cubicBezTo>
                <a:cubicBezTo>
                  <a:pt x="9815617" y="1686048"/>
                  <a:pt x="9810527" y="1692156"/>
                  <a:pt x="9803401" y="1692156"/>
                </a:cubicBezTo>
                <a:cubicBezTo>
                  <a:pt x="9796274" y="1692156"/>
                  <a:pt x="9791183" y="1687066"/>
                  <a:pt x="9791183" y="1679940"/>
                </a:cubicBezTo>
                <a:cubicBezTo>
                  <a:pt x="9791183" y="1673832"/>
                  <a:pt x="9796274" y="1667723"/>
                  <a:pt x="9803401" y="1667723"/>
                </a:cubicBezTo>
                <a:close/>
                <a:moveTo>
                  <a:pt x="7189895" y="1665690"/>
                </a:moveTo>
                <a:cubicBezTo>
                  <a:pt x="7197021" y="1665690"/>
                  <a:pt x="7202112" y="1670781"/>
                  <a:pt x="7202112" y="1677908"/>
                </a:cubicBezTo>
                <a:cubicBezTo>
                  <a:pt x="7202112" y="1685034"/>
                  <a:pt x="7197021" y="1690124"/>
                  <a:pt x="7189895" y="1690124"/>
                </a:cubicBezTo>
                <a:cubicBezTo>
                  <a:pt x="7182768" y="1690124"/>
                  <a:pt x="7177677" y="1685034"/>
                  <a:pt x="7177677" y="1677908"/>
                </a:cubicBezTo>
                <a:cubicBezTo>
                  <a:pt x="7177677" y="1670781"/>
                  <a:pt x="7182768" y="1665690"/>
                  <a:pt x="7189895" y="1665690"/>
                </a:cubicBezTo>
                <a:close/>
                <a:moveTo>
                  <a:pt x="6840681" y="1665682"/>
                </a:moveTo>
                <a:cubicBezTo>
                  <a:pt x="6869188" y="1665682"/>
                  <a:pt x="6890568" y="1688080"/>
                  <a:pt x="6890568" y="1714552"/>
                </a:cubicBezTo>
                <a:cubicBezTo>
                  <a:pt x="6890568" y="1742044"/>
                  <a:pt x="6868170" y="1763425"/>
                  <a:pt x="6840681" y="1763425"/>
                </a:cubicBezTo>
                <a:cubicBezTo>
                  <a:pt x="6813192" y="1763425"/>
                  <a:pt x="6790793" y="1741026"/>
                  <a:pt x="6790793" y="1714552"/>
                </a:cubicBezTo>
                <a:cubicBezTo>
                  <a:pt x="6790793" y="1687063"/>
                  <a:pt x="6813192" y="1665682"/>
                  <a:pt x="6840681" y="1665682"/>
                </a:cubicBezTo>
                <a:close/>
                <a:moveTo>
                  <a:pt x="4489879" y="1651438"/>
                </a:moveTo>
                <a:cubicBezTo>
                  <a:pt x="4494968" y="1651438"/>
                  <a:pt x="4500062" y="1656528"/>
                  <a:pt x="4500062" y="1661619"/>
                </a:cubicBezTo>
                <a:cubicBezTo>
                  <a:pt x="4500062" y="1666710"/>
                  <a:pt x="4495988" y="1671800"/>
                  <a:pt x="4489879" y="1671800"/>
                </a:cubicBezTo>
                <a:cubicBezTo>
                  <a:pt x="4484789" y="1671800"/>
                  <a:pt x="4479698" y="1667727"/>
                  <a:pt x="4479698" y="1661619"/>
                </a:cubicBezTo>
                <a:cubicBezTo>
                  <a:pt x="4479698" y="1656528"/>
                  <a:pt x="4483769" y="1651438"/>
                  <a:pt x="4489879" y="1651438"/>
                </a:cubicBezTo>
                <a:close/>
                <a:moveTo>
                  <a:pt x="4124356" y="1643267"/>
                </a:moveTo>
                <a:cubicBezTo>
                  <a:pt x="4130464" y="1643267"/>
                  <a:pt x="4135556" y="1648358"/>
                  <a:pt x="4135556" y="1654466"/>
                </a:cubicBezTo>
                <a:cubicBezTo>
                  <a:pt x="4135556" y="1660575"/>
                  <a:pt x="4130464" y="1665666"/>
                  <a:pt x="4124356" y="1665666"/>
                </a:cubicBezTo>
                <a:cubicBezTo>
                  <a:pt x="4118247" y="1665666"/>
                  <a:pt x="4113157" y="1660575"/>
                  <a:pt x="4113157" y="1654466"/>
                </a:cubicBezTo>
                <a:cubicBezTo>
                  <a:pt x="4113157" y="1648358"/>
                  <a:pt x="4118247" y="1643267"/>
                  <a:pt x="4124356" y="1643267"/>
                </a:cubicBezTo>
                <a:close/>
                <a:moveTo>
                  <a:pt x="1369383" y="1634128"/>
                </a:moveTo>
                <a:cubicBezTo>
                  <a:pt x="1378546" y="1634128"/>
                  <a:pt x="1384655" y="1641256"/>
                  <a:pt x="1384655" y="1649400"/>
                </a:cubicBezTo>
                <a:cubicBezTo>
                  <a:pt x="1384655" y="1657544"/>
                  <a:pt x="1377528" y="1664671"/>
                  <a:pt x="1369383" y="1664671"/>
                </a:cubicBezTo>
                <a:cubicBezTo>
                  <a:pt x="1361238" y="1664671"/>
                  <a:pt x="1354111" y="1657544"/>
                  <a:pt x="1354111" y="1649400"/>
                </a:cubicBezTo>
                <a:cubicBezTo>
                  <a:pt x="1354111" y="1641256"/>
                  <a:pt x="1361238" y="1634128"/>
                  <a:pt x="1369383" y="1634128"/>
                </a:cubicBezTo>
                <a:close/>
                <a:moveTo>
                  <a:pt x="9290270" y="1625987"/>
                </a:moveTo>
                <a:cubicBezTo>
                  <a:pt x="9293324" y="1625987"/>
                  <a:pt x="9295360" y="1628022"/>
                  <a:pt x="9295360" y="1631077"/>
                </a:cubicBezTo>
                <a:cubicBezTo>
                  <a:pt x="9295360" y="1634131"/>
                  <a:pt x="9293324" y="1636167"/>
                  <a:pt x="9290270" y="1636167"/>
                </a:cubicBezTo>
                <a:cubicBezTo>
                  <a:pt x="9287215" y="1636167"/>
                  <a:pt x="9285179" y="1634131"/>
                  <a:pt x="9285179" y="1631077"/>
                </a:cubicBezTo>
                <a:cubicBezTo>
                  <a:pt x="9285179" y="1628022"/>
                  <a:pt x="9287215" y="1625987"/>
                  <a:pt x="9290270" y="1625987"/>
                </a:cubicBezTo>
                <a:close/>
                <a:moveTo>
                  <a:pt x="1867190" y="1615780"/>
                </a:moveTo>
                <a:cubicBezTo>
                  <a:pt x="1874317" y="1615780"/>
                  <a:pt x="1879408" y="1620871"/>
                  <a:pt x="1879408" y="1627997"/>
                </a:cubicBezTo>
                <a:cubicBezTo>
                  <a:pt x="1879408" y="1635124"/>
                  <a:pt x="1874317" y="1640215"/>
                  <a:pt x="1867190" y="1640215"/>
                </a:cubicBezTo>
                <a:cubicBezTo>
                  <a:pt x="1860064" y="1640215"/>
                  <a:pt x="1854973" y="1635124"/>
                  <a:pt x="1854973" y="1627997"/>
                </a:cubicBezTo>
                <a:cubicBezTo>
                  <a:pt x="1854973" y="1621888"/>
                  <a:pt x="1860064" y="1615780"/>
                  <a:pt x="1867190" y="1615780"/>
                </a:cubicBezTo>
                <a:close/>
                <a:moveTo>
                  <a:pt x="1952765" y="1611732"/>
                </a:moveTo>
                <a:cubicBezTo>
                  <a:pt x="1970074" y="1611732"/>
                  <a:pt x="1985346" y="1627003"/>
                  <a:pt x="1985346" y="1644310"/>
                </a:cubicBezTo>
                <a:cubicBezTo>
                  <a:pt x="1985346" y="1662635"/>
                  <a:pt x="1971092" y="1676889"/>
                  <a:pt x="1952765" y="1676889"/>
                </a:cubicBezTo>
                <a:cubicBezTo>
                  <a:pt x="1934440" y="1676889"/>
                  <a:pt x="1920186" y="1662635"/>
                  <a:pt x="1920186" y="1644310"/>
                </a:cubicBezTo>
                <a:cubicBezTo>
                  <a:pt x="1920186" y="1625985"/>
                  <a:pt x="1934440" y="1611732"/>
                  <a:pt x="1952765" y="1611732"/>
                </a:cubicBezTo>
                <a:close/>
                <a:moveTo>
                  <a:pt x="7601213" y="1601545"/>
                </a:moveTo>
                <a:cubicBezTo>
                  <a:pt x="7607322" y="1601545"/>
                  <a:pt x="7612413" y="1606636"/>
                  <a:pt x="7612413" y="1612743"/>
                </a:cubicBezTo>
                <a:cubicBezTo>
                  <a:pt x="7612413" y="1618852"/>
                  <a:pt x="7607322" y="1623943"/>
                  <a:pt x="7601213" y="1623943"/>
                </a:cubicBezTo>
                <a:cubicBezTo>
                  <a:pt x="7595105" y="1623943"/>
                  <a:pt x="7590014" y="1618852"/>
                  <a:pt x="7590014" y="1612743"/>
                </a:cubicBezTo>
                <a:cubicBezTo>
                  <a:pt x="7590014" y="1606636"/>
                  <a:pt x="7595105" y="1601545"/>
                  <a:pt x="7601213" y="1601545"/>
                </a:cubicBezTo>
                <a:close/>
                <a:moveTo>
                  <a:pt x="4432839" y="1598471"/>
                </a:moveTo>
                <a:cubicBezTo>
                  <a:pt x="4443020" y="1598471"/>
                  <a:pt x="4450147" y="1606616"/>
                  <a:pt x="4450147" y="1615779"/>
                </a:cubicBezTo>
                <a:cubicBezTo>
                  <a:pt x="4450147" y="1624941"/>
                  <a:pt x="4443020" y="1633087"/>
                  <a:pt x="4432839" y="1633087"/>
                </a:cubicBezTo>
                <a:cubicBezTo>
                  <a:pt x="4423675" y="1633087"/>
                  <a:pt x="4415530" y="1625960"/>
                  <a:pt x="4415530" y="1615779"/>
                </a:cubicBezTo>
                <a:cubicBezTo>
                  <a:pt x="4415530" y="1606616"/>
                  <a:pt x="4422657" y="1598471"/>
                  <a:pt x="4432839" y="1598471"/>
                </a:cubicBezTo>
                <a:close/>
                <a:moveTo>
                  <a:pt x="8604059" y="1598470"/>
                </a:moveTo>
                <a:cubicBezTo>
                  <a:pt x="8616276" y="1598470"/>
                  <a:pt x="8627476" y="1608650"/>
                  <a:pt x="8627476" y="1621886"/>
                </a:cubicBezTo>
                <a:cubicBezTo>
                  <a:pt x="8627476" y="1634103"/>
                  <a:pt x="8617295" y="1645302"/>
                  <a:pt x="8604059" y="1645302"/>
                </a:cubicBezTo>
                <a:cubicBezTo>
                  <a:pt x="8590823" y="1645302"/>
                  <a:pt x="8580642" y="1635121"/>
                  <a:pt x="8580642" y="1621886"/>
                </a:cubicBezTo>
                <a:cubicBezTo>
                  <a:pt x="8580642" y="1608650"/>
                  <a:pt x="8590823" y="1598470"/>
                  <a:pt x="8604059" y="1598470"/>
                </a:cubicBezTo>
                <a:close/>
                <a:moveTo>
                  <a:pt x="970231" y="1592364"/>
                </a:moveTo>
                <a:cubicBezTo>
                  <a:pt x="979394" y="1592364"/>
                  <a:pt x="985503" y="1599491"/>
                  <a:pt x="985503" y="1607636"/>
                </a:cubicBezTo>
                <a:cubicBezTo>
                  <a:pt x="985503" y="1615781"/>
                  <a:pt x="978376" y="1622908"/>
                  <a:pt x="970231" y="1622908"/>
                </a:cubicBezTo>
                <a:cubicBezTo>
                  <a:pt x="962086" y="1622908"/>
                  <a:pt x="954959" y="1615781"/>
                  <a:pt x="954959" y="1607636"/>
                </a:cubicBezTo>
                <a:cubicBezTo>
                  <a:pt x="954959" y="1599491"/>
                  <a:pt x="962086" y="1592364"/>
                  <a:pt x="970231" y="1592364"/>
                </a:cubicBezTo>
                <a:close/>
                <a:moveTo>
                  <a:pt x="8077693" y="1588309"/>
                </a:moveTo>
                <a:cubicBezTo>
                  <a:pt x="8088892" y="1588309"/>
                  <a:pt x="8099073" y="1597471"/>
                  <a:pt x="8099073" y="1609690"/>
                </a:cubicBezTo>
                <a:cubicBezTo>
                  <a:pt x="8099073" y="1621906"/>
                  <a:pt x="8088892" y="1631068"/>
                  <a:pt x="8077693" y="1631068"/>
                </a:cubicBezTo>
                <a:cubicBezTo>
                  <a:pt x="8065475" y="1631068"/>
                  <a:pt x="8056312" y="1621906"/>
                  <a:pt x="8056312" y="1609690"/>
                </a:cubicBezTo>
                <a:cubicBezTo>
                  <a:pt x="8056312" y="1597471"/>
                  <a:pt x="8066493" y="1588309"/>
                  <a:pt x="8077693" y="1588309"/>
                </a:cubicBezTo>
                <a:close/>
                <a:moveTo>
                  <a:pt x="10993578" y="1587269"/>
                </a:moveTo>
                <a:cubicBezTo>
                  <a:pt x="10999687" y="1588288"/>
                  <a:pt x="11004777" y="1593379"/>
                  <a:pt x="11004777" y="1598469"/>
                </a:cubicBezTo>
                <a:cubicBezTo>
                  <a:pt x="11004777" y="1604577"/>
                  <a:pt x="10999687" y="1609668"/>
                  <a:pt x="10993578" y="1609668"/>
                </a:cubicBezTo>
                <a:cubicBezTo>
                  <a:pt x="10987469" y="1609668"/>
                  <a:pt x="10982378" y="1604577"/>
                  <a:pt x="10982378" y="1598469"/>
                </a:cubicBezTo>
                <a:cubicBezTo>
                  <a:pt x="10982378" y="1592360"/>
                  <a:pt x="10987469" y="1587269"/>
                  <a:pt x="10993578" y="1587269"/>
                </a:cubicBezTo>
                <a:close/>
                <a:moveTo>
                  <a:pt x="1053773" y="1581190"/>
                </a:moveTo>
                <a:cubicBezTo>
                  <a:pt x="1057845" y="1580171"/>
                  <a:pt x="1061918" y="1584246"/>
                  <a:pt x="1061918" y="1589335"/>
                </a:cubicBezTo>
                <a:cubicBezTo>
                  <a:pt x="1061918" y="1594424"/>
                  <a:pt x="1057845" y="1597478"/>
                  <a:pt x="1053773" y="1597478"/>
                </a:cubicBezTo>
                <a:cubicBezTo>
                  <a:pt x="1048682" y="1597478"/>
                  <a:pt x="1045628" y="1593408"/>
                  <a:pt x="1045628" y="1589335"/>
                </a:cubicBezTo>
                <a:cubicBezTo>
                  <a:pt x="1045628" y="1584246"/>
                  <a:pt x="1049700" y="1581190"/>
                  <a:pt x="1053773" y="1581190"/>
                </a:cubicBezTo>
                <a:close/>
                <a:moveTo>
                  <a:pt x="6563753" y="1579126"/>
                </a:moveTo>
                <a:cubicBezTo>
                  <a:pt x="6569861" y="1579126"/>
                  <a:pt x="6574952" y="1584217"/>
                  <a:pt x="6574952" y="1590325"/>
                </a:cubicBezTo>
                <a:cubicBezTo>
                  <a:pt x="6574952" y="1596434"/>
                  <a:pt x="6569861" y="1601524"/>
                  <a:pt x="6563753" y="1601524"/>
                </a:cubicBezTo>
                <a:cubicBezTo>
                  <a:pt x="6557644" y="1601524"/>
                  <a:pt x="6552553" y="1596434"/>
                  <a:pt x="6552553" y="1590325"/>
                </a:cubicBezTo>
                <a:cubicBezTo>
                  <a:pt x="6552553" y="1584217"/>
                  <a:pt x="6557644" y="1579126"/>
                  <a:pt x="6563753" y="1579126"/>
                </a:cubicBezTo>
                <a:close/>
                <a:moveTo>
                  <a:pt x="9187440" y="1578129"/>
                </a:moveTo>
                <a:cubicBezTo>
                  <a:pt x="9193548" y="1578129"/>
                  <a:pt x="9198639" y="1583220"/>
                  <a:pt x="9198639" y="1589328"/>
                </a:cubicBezTo>
                <a:cubicBezTo>
                  <a:pt x="9198639" y="1595436"/>
                  <a:pt x="9193548" y="1600526"/>
                  <a:pt x="9187440" y="1600526"/>
                </a:cubicBezTo>
                <a:cubicBezTo>
                  <a:pt x="9181331" y="1600526"/>
                  <a:pt x="9176240" y="1595436"/>
                  <a:pt x="9176240" y="1589328"/>
                </a:cubicBezTo>
                <a:cubicBezTo>
                  <a:pt x="9176240" y="1583220"/>
                  <a:pt x="9181331" y="1578129"/>
                  <a:pt x="9187440" y="1578129"/>
                </a:cubicBezTo>
                <a:close/>
                <a:moveTo>
                  <a:pt x="5811366" y="1539421"/>
                </a:moveTo>
                <a:cubicBezTo>
                  <a:pt x="5816457" y="1539421"/>
                  <a:pt x="5821547" y="1543493"/>
                  <a:pt x="5821547" y="1549602"/>
                </a:cubicBezTo>
                <a:cubicBezTo>
                  <a:pt x="5821547" y="1555711"/>
                  <a:pt x="5816457" y="1559783"/>
                  <a:pt x="5811366" y="1559783"/>
                </a:cubicBezTo>
                <a:cubicBezTo>
                  <a:pt x="5805258" y="1559783"/>
                  <a:pt x="5801185" y="1555711"/>
                  <a:pt x="5801185" y="1549602"/>
                </a:cubicBezTo>
                <a:cubicBezTo>
                  <a:pt x="5801185" y="1544512"/>
                  <a:pt x="5805258" y="1539421"/>
                  <a:pt x="5811366" y="1539421"/>
                </a:cubicBezTo>
                <a:close/>
                <a:moveTo>
                  <a:pt x="6556626" y="1510942"/>
                </a:moveTo>
                <a:cubicBezTo>
                  <a:pt x="6562734" y="1510942"/>
                  <a:pt x="6568843" y="1516032"/>
                  <a:pt x="6568843" y="1523160"/>
                </a:cubicBezTo>
                <a:cubicBezTo>
                  <a:pt x="6568843" y="1530285"/>
                  <a:pt x="6563752" y="1535375"/>
                  <a:pt x="6556626" y="1535375"/>
                </a:cubicBezTo>
                <a:cubicBezTo>
                  <a:pt x="6549499" y="1535375"/>
                  <a:pt x="6544408" y="1530285"/>
                  <a:pt x="6544408" y="1523160"/>
                </a:cubicBezTo>
                <a:cubicBezTo>
                  <a:pt x="6544408" y="1516032"/>
                  <a:pt x="6549499" y="1510942"/>
                  <a:pt x="6556626" y="1510942"/>
                </a:cubicBezTo>
                <a:close/>
                <a:moveTo>
                  <a:pt x="5064100" y="1507884"/>
                </a:moveTo>
                <a:cubicBezTo>
                  <a:pt x="5071226" y="1506866"/>
                  <a:pt x="5076314" y="1512975"/>
                  <a:pt x="5076314" y="1520102"/>
                </a:cubicBezTo>
                <a:cubicBezTo>
                  <a:pt x="5076314" y="1527228"/>
                  <a:pt x="5071226" y="1532317"/>
                  <a:pt x="5064100" y="1532317"/>
                </a:cubicBezTo>
                <a:cubicBezTo>
                  <a:pt x="5056975" y="1532317"/>
                  <a:pt x="5051886" y="1527228"/>
                  <a:pt x="5051886" y="1520102"/>
                </a:cubicBezTo>
                <a:cubicBezTo>
                  <a:pt x="5051886" y="1512975"/>
                  <a:pt x="5056975" y="1507884"/>
                  <a:pt x="5064100" y="1507884"/>
                </a:cubicBezTo>
                <a:close/>
                <a:moveTo>
                  <a:pt x="12045293" y="1495671"/>
                </a:moveTo>
                <a:cubicBezTo>
                  <a:pt x="12061582" y="1496689"/>
                  <a:pt x="12074818" y="1509924"/>
                  <a:pt x="12074818" y="1525195"/>
                </a:cubicBezTo>
                <a:cubicBezTo>
                  <a:pt x="12074818" y="1541483"/>
                  <a:pt x="12061582" y="1553701"/>
                  <a:pt x="12045293" y="1553701"/>
                </a:cubicBezTo>
                <a:cubicBezTo>
                  <a:pt x="12029003" y="1553701"/>
                  <a:pt x="12015767" y="1540465"/>
                  <a:pt x="12015767" y="1525195"/>
                </a:cubicBezTo>
                <a:cubicBezTo>
                  <a:pt x="12015767" y="1508906"/>
                  <a:pt x="12029003" y="1495671"/>
                  <a:pt x="12045293" y="1495671"/>
                </a:cubicBezTo>
                <a:close/>
                <a:moveTo>
                  <a:pt x="7198040" y="1482432"/>
                </a:moveTo>
                <a:cubicBezTo>
                  <a:pt x="7200076" y="1482432"/>
                  <a:pt x="7203130" y="1484468"/>
                  <a:pt x="7203130" y="1487523"/>
                </a:cubicBezTo>
                <a:cubicBezTo>
                  <a:pt x="7203130" y="1490577"/>
                  <a:pt x="7201094" y="1492613"/>
                  <a:pt x="7198040" y="1492613"/>
                </a:cubicBezTo>
                <a:cubicBezTo>
                  <a:pt x="7194985" y="1492613"/>
                  <a:pt x="7192949" y="1490577"/>
                  <a:pt x="7192949" y="1487523"/>
                </a:cubicBezTo>
                <a:cubicBezTo>
                  <a:pt x="7192949" y="1484468"/>
                  <a:pt x="7194985" y="1482432"/>
                  <a:pt x="7198040" y="1482432"/>
                </a:cubicBezTo>
                <a:close/>
                <a:moveTo>
                  <a:pt x="10018223" y="1481387"/>
                </a:moveTo>
                <a:cubicBezTo>
                  <a:pt x="10022296" y="1481387"/>
                  <a:pt x="10025350" y="1484441"/>
                  <a:pt x="10025350" y="1488514"/>
                </a:cubicBezTo>
                <a:cubicBezTo>
                  <a:pt x="10025350" y="1492586"/>
                  <a:pt x="10022296" y="1494622"/>
                  <a:pt x="10018223" y="1494622"/>
                </a:cubicBezTo>
                <a:cubicBezTo>
                  <a:pt x="10014150" y="1494622"/>
                  <a:pt x="10011096" y="1491568"/>
                  <a:pt x="10011096" y="1488514"/>
                </a:cubicBezTo>
                <a:cubicBezTo>
                  <a:pt x="10011096" y="1484441"/>
                  <a:pt x="10014150" y="1481387"/>
                  <a:pt x="10018223" y="1481387"/>
                </a:cubicBezTo>
                <a:close/>
                <a:moveTo>
                  <a:pt x="8393309" y="1477350"/>
                </a:moveTo>
                <a:cubicBezTo>
                  <a:pt x="8410616" y="1477350"/>
                  <a:pt x="8425888" y="1491603"/>
                  <a:pt x="8425888" y="1509928"/>
                </a:cubicBezTo>
                <a:cubicBezTo>
                  <a:pt x="8425888" y="1528253"/>
                  <a:pt x="8411635" y="1542506"/>
                  <a:pt x="8393309" y="1542506"/>
                </a:cubicBezTo>
                <a:cubicBezTo>
                  <a:pt x="8374982" y="1542506"/>
                  <a:pt x="8360729" y="1528253"/>
                  <a:pt x="8360729" y="1509928"/>
                </a:cubicBezTo>
                <a:cubicBezTo>
                  <a:pt x="8360729" y="1491603"/>
                  <a:pt x="8374982" y="1477350"/>
                  <a:pt x="8393309" y="1477350"/>
                </a:cubicBezTo>
                <a:close/>
                <a:moveTo>
                  <a:pt x="5908087" y="1476298"/>
                </a:moveTo>
                <a:cubicBezTo>
                  <a:pt x="5909106" y="1476298"/>
                  <a:pt x="5910123" y="1477315"/>
                  <a:pt x="5910123" y="1478334"/>
                </a:cubicBezTo>
                <a:cubicBezTo>
                  <a:pt x="5910123" y="1479351"/>
                  <a:pt x="5909106" y="1480369"/>
                  <a:pt x="5908087" y="1480369"/>
                </a:cubicBezTo>
                <a:cubicBezTo>
                  <a:pt x="5907069" y="1480369"/>
                  <a:pt x="5906050" y="1479351"/>
                  <a:pt x="5906050" y="1478334"/>
                </a:cubicBezTo>
                <a:cubicBezTo>
                  <a:pt x="5906050" y="1477315"/>
                  <a:pt x="5907069" y="1476298"/>
                  <a:pt x="5908087" y="1476298"/>
                </a:cubicBezTo>
                <a:close/>
                <a:moveTo>
                  <a:pt x="10401034" y="1474260"/>
                </a:moveTo>
                <a:cubicBezTo>
                  <a:pt x="10406124" y="1474260"/>
                  <a:pt x="10410197" y="1478333"/>
                  <a:pt x="10410197" y="1483423"/>
                </a:cubicBezTo>
                <a:cubicBezTo>
                  <a:pt x="10410197" y="1488514"/>
                  <a:pt x="10406124" y="1492586"/>
                  <a:pt x="10401034" y="1492586"/>
                </a:cubicBezTo>
                <a:cubicBezTo>
                  <a:pt x="10395943" y="1492586"/>
                  <a:pt x="10391871" y="1488514"/>
                  <a:pt x="10391871" y="1483423"/>
                </a:cubicBezTo>
                <a:cubicBezTo>
                  <a:pt x="10391871" y="1478333"/>
                  <a:pt x="10395943" y="1474260"/>
                  <a:pt x="10401034" y="1474260"/>
                </a:cubicBezTo>
                <a:close/>
                <a:moveTo>
                  <a:pt x="2631798" y="1469172"/>
                </a:moveTo>
                <a:cubicBezTo>
                  <a:pt x="2634852" y="1469172"/>
                  <a:pt x="2637906" y="1472227"/>
                  <a:pt x="2637906" y="1475281"/>
                </a:cubicBezTo>
                <a:cubicBezTo>
                  <a:pt x="2637906" y="1478335"/>
                  <a:pt x="2634852" y="1481390"/>
                  <a:pt x="2631798" y="1481390"/>
                </a:cubicBezTo>
                <a:cubicBezTo>
                  <a:pt x="2628743" y="1481390"/>
                  <a:pt x="2625688" y="1478335"/>
                  <a:pt x="2625688" y="1475281"/>
                </a:cubicBezTo>
                <a:cubicBezTo>
                  <a:pt x="2625688" y="1472227"/>
                  <a:pt x="2628743" y="1469172"/>
                  <a:pt x="2631798" y="1469172"/>
                </a:cubicBezTo>
                <a:close/>
                <a:moveTo>
                  <a:pt x="8095000" y="1469170"/>
                </a:moveTo>
                <a:cubicBezTo>
                  <a:pt x="8102127" y="1469170"/>
                  <a:pt x="8107217" y="1474261"/>
                  <a:pt x="8107217" y="1481388"/>
                </a:cubicBezTo>
                <a:cubicBezTo>
                  <a:pt x="8107217" y="1488514"/>
                  <a:pt x="8102127" y="1493605"/>
                  <a:pt x="8095000" y="1493605"/>
                </a:cubicBezTo>
                <a:cubicBezTo>
                  <a:pt x="8087874" y="1493605"/>
                  <a:pt x="8082783" y="1488514"/>
                  <a:pt x="8082783" y="1481388"/>
                </a:cubicBezTo>
                <a:cubicBezTo>
                  <a:pt x="8082783" y="1474261"/>
                  <a:pt x="8087874" y="1469170"/>
                  <a:pt x="8095000" y="1469170"/>
                </a:cubicBezTo>
                <a:close/>
                <a:moveTo>
                  <a:pt x="3408677" y="1462072"/>
                </a:moveTo>
                <a:cubicBezTo>
                  <a:pt x="3411731" y="1463090"/>
                  <a:pt x="3413767" y="1465126"/>
                  <a:pt x="3413767" y="1467163"/>
                </a:cubicBezTo>
                <a:cubicBezTo>
                  <a:pt x="3413767" y="1470216"/>
                  <a:pt x="3411731" y="1472253"/>
                  <a:pt x="3408677" y="1472253"/>
                </a:cubicBezTo>
                <a:cubicBezTo>
                  <a:pt x="3406640" y="1472253"/>
                  <a:pt x="3403585" y="1470216"/>
                  <a:pt x="3403585" y="1467163"/>
                </a:cubicBezTo>
                <a:cubicBezTo>
                  <a:pt x="3403585" y="1465126"/>
                  <a:pt x="3405620" y="1462072"/>
                  <a:pt x="3408677" y="1462072"/>
                </a:cubicBezTo>
                <a:close/>
                <a:moveTo>
                  <a:pt x="3686616" y="1449860"/>
                </a:moveTo>
                <a:cubicBezTo>
                  <a:pt x="3688652" y="1449860"/>
                  <a:pt x="3690689" y="1451898"/>
                  <a:pt x="3690689" y="1453933"/>
                </a:cubicBezTo>
                <a:cubicBezTo>
                  <a:pt x="3690689" y="1455970"/>
                  <a:pt x="3688652" y="1458006"/>
                  <a:pt x="3686616" y="1458006"/>
                </a:cubicBezTo>
                <a:cubicBezTo>
                  <a:pt x="3684581" y="1458006"/>
                  <a:pt x="3682544" y="1455970"/>
                  <a:pt x="3682544" y="1453933"/>
                </a:cubicBezTo>
                <a:cubicBezTo>
                  <a:pt x="3682544" y="1451898"/>
                  <a:pt x="3684581" y="1449860"/>
                  <a:pt x="3686616" y="1449860"/>
                </a:cubicBezTo>
                <a:close/>
                <a:moveTo>
                  <a:pt x="8790374" y="1447825"/>
                </a:moveTo>
                <a:cubicBezTo>
                  <a:pt x="8793428" y="1447825"/>
                  <a:pt x="8795464" y="1449862"/>
                  <a:pt x="8795464" y="1452917"/>
                </a:cubicBezTo>
                <a:cubicBezTo>
                  <a:pt x="8795464" y="1455971"/>
                  <a:pt x="8793428" y="1458007"/>
                  <a:pt x="8790374" y="1458007"/>
                </a:cubicBezTo>
                <a:cubicBezTo>
                  <a:pt x="8787319" y="1458007"/>
                  <a:pt x="8785283" y="1455971"/>
                  <a:pt x="8785283" y="1452917"/>
                </a:cubicBezTo>
                <a:cubicBezTo>
                  <a:pt x="8785283" y="1449862"/>
                  <a:pt x="8787319" y="1447825"/>
                  <a:pt x="8790374" y="1447825"/>
                </a:cubicBezTo>
                <a:close/>
                <a:moveTo>
                  <a:pt x="10691198" y="1418293"/>
                </a:moveTo>
                <a:cubicBezTo>
                  <a:pt x="10693235" y="1417275"/>
                  <a:pt x="10696288" y="1420331"/>
                  <a:pt x="10696288" y="1423383"/>
                </a:cubicBezTo>
                <a:cubicBezTo>
                  <a:pt x="10696288" y="1426441"/>
                  <a:pt x="10694252" y="1428476"/>
                  <a:pt x="10691198" y="1428476"/>
                </a:cubicBezTo>
                <a:cubicBezTo>
                  <a:pt x="10688144" y="1428476"/>
                  <a:pt x="10686107" y="1426441"/>
                  <a:pt x="10686107" y="1423383"/>
                </a:cubicBezTo>
                <a:cubicBezTo>
                  <a:pt x="10686107" y="1420331"/>
                  <a:pt x="10688144" y="1418293"/>
                  <a:pt x="10691198" y="1418293"/>
                </a:cubicBezTo>
                <a:close/>
                <a:moveTo>
                  <a:pt x="3349636" y="1409134"/>
                </a:moveTo>
                <a:cubicBezTo>
                  <a:pt x="3354729" y="1409134"/>
                  <a:pt x="3358800" y="1413204"/>
                  <a:pt x="3358800" y="1418293"/>
                </a:cubicBezTo>
                <a:cubicBezTo>
                  <a:pt x="3358800" y="1423387"/>
                  <a:pt x="3354729" y="1427460"/>
                  <a:pt x="3349636" y="1427460"/>
                </a:cubicBezTo>
                <a:cubicBezTo>
                  <a:pt x="3344546" y="1427460"/>
                  <a:pt x="3340474" y="1423387"/>
                  <a:pt x="3340474" y="1418293"/>
                </a:cubicBezTo>
                <a:cubicBezTo>
                  <a:pt x="3340474" y="1413204"/>
                  <a:pt x="3344546" y="1409134"/>
                  <a:pt x="3349636" y="1409134"/>
                </a:cubicBezTo>
                <a:close/>
                <a:moveTo>
                  <a:pt x="4588610" y="1397903"/>
                </a:moveTo>
                <a:cubicBezTo>
                  <a:pt x="4592683" y="1397903"/>
                  <a:pt x="4596755" y="1401976"/>
                  <a:pt x="4596755" y="1406048"/>
                </a:cubicBezTo>
                <a:cubicBezTo>
                  <a:pt x="4596755" y="1411139"/>
                  <a:pt x="4592683" y="1414193"/>
                  <a:pt x="4588610" y="1414193"/>
                </a:cubicBezTo>
                <a:cubicBezTo>
                  <a:pt x="4584538" y="1414193"/>
                  <a:pt x="4580466" y="1410120"/>
                  <a:pt x="4580466" y="1406048"/>
                </a:cubicBezTo>
                <a:cubicBezTo>
                  <a:pt x="4580466" y="1401976"/>
                  <a:pt x="4584538" y="1397903"/>
                  <a:pt x="4588610" y="1397903"/>
                </a:cubicBezTo>
                <a:close/>
                <a:moveTo>
                  <a:pt x="1814297" y="1390807"/>
                </a:moveTo>
                <a:cubicBezTo>
                  <a:pt x="1826514" y="1390807"/>
                  <a:pt x="1835677" y="1399971"/>
                  <a:pt x="1835677" y="1412190"/>
                </a:cubicBezTo>
                <a:cubicBezTo>
                  <a:pt x="1835677" y="1424404"/>
                  <a:pt x="1825497" y="1433570"/>
                  <a:pt x="1814297" y="1433570"/>
                </a:cubicBezTo>
                <a:cubicBezTo>
                  <a:pt x="1802080" y="1433570"/>
                  <a:pt x="1792917" y="1424404"/>
                  <a:pt x="1792917" y="1412190"/>
                </a:cubicBezTo>
                <a:cubicBezTo>
                  <a:pt x="1792917" y="1399971"/>
                  <a:pt x="1803098" y="1390807"/>
                  <a:pt x="1814297" y="1390807"/>
                </a:cubicBezTo>
                <a:close/>
                <a:moveTo>
                  <a:pt x="9676136" y="1389757"/>
                </a:moveTo>
                <a:cubicBezTo>
                  <a:pt x="9678172" y="1389757"/>
                  <a:pt x="9679190" y="1390775"/>
                  <a:pt x="9679190" y="1392811"/>
                </a:cubicBezTo>
                <a:cubicBezTo>
                  <a:pt x="9679190" y="1394848"/>
                  <a:pt x="9678172" y="1395866"/>
                  <a:pt x="9676136" y="1395866"/>
                </a:cubicBezTo>
                <a:cubicBezTo>
                  <a:pt x="9674099" y="1395866"/>
                  <a:pt x="9673081" y="1394848"/>
                  <a:pt x="9673081" y="1392811"/>
                </a:cubicBezTo>
                <a:cubicBezTo>
                  <a:pt x="9673081" y="1390775"/>
                  <a:pt x="9674099" y="1389757"/>
                  <a:pt x="9676136" y="1389757"/>
                </a:cubicBezTo>
                <a:close/>
                <a:moveTo>
                  <a:pt x="12015767" y="1375502"/>
                </a:moveTo>
                <a:cubicBezTo>
                  <a:pt x="12017804" y="1375502"/>
                  <a:pt x="12018821" y="1376520"/>
                  <a:pt x="12018821" y="1378556"/>
                </a:cubicBezTo>
                <a:cubicBezTo>
                  <a:pt x="12018821" y="1380593"/>
                  <a:pt x="12017804" y="1381611"/>
                  <a:pt x="12015767" y="1381611"/>
                </a:cubicBezTo>
                <a:cubicBezTo>
                  <a:pt x="12013731" y="1381611"/>
                  <a:pt x="12012713" y="1380593"/>
                  <a:pt x="12012713" y="1378556"/>
                </a:cubicBezTo>
                <a:cubicBezTo>
                  <a:pt x="12012713" y="1376520"/>
                  <a:pt x="12013731" y="1375502"/>
                  <a:pt x="12015767" y="1375502"/>
                </a:cubicBezTo>
                <a:close/>
                <a:moveTo>
                  <a:pt x="9431787" y="1368376"/>
                </a:moveTo>
                <a:cubicBezTo>
                  <a:pt x="9435859" y="1368376"/>
                  <a:pt x="9437896" y="1370412"/>
                  <a:pt x="9437896" y="1373467"/>
                </a:cubicBezTo>
                <a:cubicBezTo>
                  <a:pt x="9437896" y="1376521"/>
                  <a:pt x="9434841" y="1379575"/>
                  <a:pt x="9431787" y="1379575"/>
                </a:cubicBezTo>
                <a:cubicBezTo>
                  <a:pt x="9428732" y="1379575"/>
                  <a:pt x="9425678" y="1377539"/>
                  <a:pt x="9425678" y="1373467"/>
                </a:cubicBezTo>
                <a:cubicBezTo>
                  <a:pt x="9425678" y="1370412"/>
                  <a:pt x="9427714" y="1368376"/>
                  <a:pt x="9431787" y="1368376"/>
                </a:cubicBezTo>
                <a:close/>
                <a:moveTo>
                  <a:pt x="7596123" y="1359243"/>
                </a:moveTo>
                <a:cubicBezTo>
                  <a:pt x="7601213" y="1359243"/>
                  <a:pt x="7604268" y="1363316"/>
                  <a:pt x="7604268" y="1367389"/>
                </a:cubicBezTo>
                <a:cubicBezTo>
                  <a:pt x="7604268" y="1371462"/>
                  <a:pt x="7601213" y="1374515"/>
                  <a:pt x="7596123" y="1374515"/>
                </a:cubicBezTo>
                <a:cubicBezTo>
                  <a:pt x="7592051" y="1374515"/>
                  <a:pt x="7587978" y="1371462"/>
                  <a:pt x="7587978" y="1367389"/>
                </a:cubicBezTo>
                <a:cubicBezTo>
                  <a:pt x="7587978" y="1363316"/>
                  <a:pt x="7591032" y="1359243"/>
                  <a:pt x="7596123" y="1359243"/>
                </a:cubicBezTo>
                <a:close/>
                <a:moveTo>
                  <a:pt x="5364445" y="1346011"/>
                </a:moveTo>
                <a:cubicBezTo>
                  <a:pt x="5374621" y="1346011"/>
                  <a:pt x="5381754" y="1354157"/>
                  <a:pt x="5381754" y="1363320"/>
                </a:cubicBezTo>
                <a:cubicBezTo>
                  <a:pt x="5381754" y="1372483"/>
                  <a:pt x="5373604" y="1380628"/>
                  <a:pt x="5364445" y="1380628"/>
                </a:cubicBezTo>
                <a:cubicBezTo>
                  <a:pt x="5355285" y="1380628"/>
                  <a:pt x="5347139" y="1372483"/>
                  <a:pt x="5347139" y="1363320"/>
                </a:cubicBezTo>
                <a:cubicBezTo>
                  <a:pt x="5347139" y="1354157"/>
                  <a:pt x="5355285" y="1346011"/>
                  <a:pt x="5364445" y="1346011"/>
                </a:cubicBezTo>
                <a:close/>
                <a:moveTo>
                  <a:pt x="12059547" y="1314439"/>
                </a:moveTo>
                <a:cubicBezTo>
                  <a:pt x="12061582" y="1313421"/>
                  <a:pt x="12064637" y="1316475"/>
                  <a:pt x="12064637" y="1319529"/>
                </a:cubicBezTo>
                <a:cubicBezTo>
                  <a:pt x="12064637" y="1322585"/>
                  <a:pt x="12062601" y="1324620"/>
                  <a:pt x="12059547" y="1324620"/>
                </a:cubicBezTo>
                <a:cubicBezTo>
                  <a:pt x="12056492" y="1324620"/>
                  <a:pt x="12054456" y="1322585"/>
                  <a:pt x="12054456" y="1319529"/>
                </a:cubicBezTo>
                <a:cubicBezTo>
                  <a:pt x="12054456" y="1316475"/>
                  <a:pt x="12056492" y="1314439"/>
                  <a:pt x="12059547" y="1314439"/>
                </a:cubicBezTo>
                <a:close/>
                <a:moveTo>
                  <a:pt x="11131025" y="1300174"/>
                </a:moveTo>
                <a:cubicBezTo>
                  <a:pt x="11141206" y="1300174"/>
                  <a:pt x="11149350" y="1308319"/>
                  <a:pt x="11149350" y="1318500"/>
                </a:cubicBezTo>
                <a:cubicBezTo>
                  <a:pt x="11149350" y="1328682"/>
                  <a:pt x="11141206" y="1336827"/>
                  <a:pt x="11131025" y="1336827"/>
                </a:cubicBezTo>
                <a:cubicBezTo>
                  <a:pt x="11120843" y="1336827"/>
                  <a:pt x="11112698" y="1328682"/>
                  <a:pt x="11112698" y="1318500"/>
                </a:cubicBezTo>
                <a:cubicBezTo>
                  <a:pt x="11112698" y="1308319"/>
                  <a:pt x="11120843" y="1300174"/>
                  <a:pt x="11131025" y="1300174"/>
                </a:cubicBezTo>
                <a:close/>
                <a:moveTo>
                  <a:pt x="8098055" y="1297139"/>
                </a:moveTo>
                <a:cubicBezTo>
                  <a:pt x="8118417" y="1297139"/>
                  <a:pt x="8133689" y="1313430"/>
                  <a:pt x="8133689" y="1332775"/>
                </a:cubicBezTo>
                <a:cubicBezTo>
                  <a:pt x="8133689" y="1352120"/>
                  <a:pt x="8117399" y="1368410"/>
                  <a:pt x="8098055" y="1368410"/>
                </a:cubicBezTo>
                <a:cubicBezTo>
                  <a:pt x="8078711" y="1368410"/>
                  <a:pt x="8062421" y="1352120"/>
                  <a:pt x="8062421" y="1332775"/>
                </a:cubicBezTo>
                <a:cubicBezTo>
                  <a:pt x="8062421" y="1313430"/>
                  <a:pt x="8078711" y="1297139"/>
                  <a:pt x="8098055" y="1297139"/>
                </a:cubicBezTo>
                <a:close/>
                <a:moveTo>
                  <a:pt x="5691230" y="1264529"/>
                </a:moveTo>
                <a:cubicBezTo>
                  <a:pt x="5697339" y="1264529"/>
                  <a:pt x="5701411" y="1269620"/>
                  <a:pt x="5701411" y="1274710"/>
                </a:cubicBezTo>
                <a:cubicBezTo>
                  <a:pt x="5701411" y="1279800"/>
                  <a:pt x="5697339" y="1284890"/>
                  <a:pt x="5691230" y="1284890"/>
                </a:cubicBezTo>
                <a:cubicBezTo>
                  <a:pt x="5685122" y="1284890"/>
                  <a:pt x="5681049" y="1280818"/>
                  <a:pt x="5681049" y="1274710"/>
                </a:cubicBezTo>
                <a:cubicBezTo>
                  <a:pt x="5681049" y="1268601"/>
                  <a:pt x="5685122" y="1264529"/>
                  <a:pt x="5691230" y="1264529"/>
                </a:cubicBezTo>
                <a:close/>
                <a:moveTo>
                  <a:pt x="10805227" y="1263541"/>
                </a:moveTo>
                <a:cubicBezTo>
                  <a:pt x="10812353" y="1264560"/>
                  <a:pt x="10818462" y="1269650"/>
                  <a:pt x="10818462" y="1276776"/>
                </a:cubicBezTo>
                <a:cubicBezTo>
                  <a:pt x="10818462" y="1283903"/>
                  <a:pt x="10812353" y="1290011"/>
                  <a:pt x="10805227" y="1290011"/>
                </a:cubicBezTo>
                <a:cubicBezTo>
                  <a:pt x="10798099" y="1290011"/>
                  <a:pt x="10791991" y="1283903"/>
                  <a:pt x="10791991" y="1276776"/>
                </a:cubicBezTo>
                <a:cubicBezTo>
                  <a:pt x="10791991" y="1269650"/>
                  <a:pt x="10798099" y="1263541"/>
                  <a:pt x="10805227" y="1263541"/>
                </a:cubicBezTo>
                <a:close/>
                <a:moveTo>
                  <a:pt x="298292" y="1260468"/>
                </a:moveTo>
                <a:cubicBezTo>
                  <a:pt x="359379" y="1259450"/>
                  <a:pt x="408248" y="1308318"/>
                  <a:pt x="408248" y="1369407"/>
                </a:cubicBezTo>
                <a:cubicBezTo>
                  <a:pt x="408248" y="1429477"/>
                  <a:pt x="359379" y="1478349"/>
                  <a:pt x="298292" y="1478349"/>
                </a:cubicBezTo>
                <a:cubicBezTo>
                  <a:pt x="237206" y="1478349"/>
                  <a:pt x="188336" y="1429477"/>
                  <a:pt x="188336" y="1369407"/>
                </a:cubicBezTo>
                <a:cubicBezTo>
                  <a:pt x="188336" y="1309336"/>
                  <a:pt x="237206" y="1260468"/>
                  <a:pt x="298292" y="1260468"/>
                </a:cubicBezTo>
                <a:close/>
                <a:moveTo>
                  <a:pt x="11437477" y="1252334"/>
                </a:moveTo>
                <a:cubicBezTo>
                  <a:pt x="11449694" y="1252334"/>
                  <a:pt x="11459875" y="1262515"/>
                  <a:pt x="11459875" y="1274732"/>
                </a:cubicBezTo>
                <a:cubicBezTo>
                  <a:pt x="11459875" y="1286949"/>
                  <a:pt x="11449694" y="1297131"/>
                  <a:pt x="11437477" y="1297131"/>
                </a:cubicBezTo>
                <a:cubicBezTo>
                  <a:pt x="11425259" y="1297131"/>
                  <a:pt x="11415078" y="1286949"/>
                  <a:pt x="11415078" y="1274732"/>
                </a:cubicBezTo>
                <a:cubicBezTo>
                  <a:pt x="11415078" y="1262515"/>
                  <a:pt x="11425259" y="1252334"/>
                  <a:pt x="11437477" y="1252334"/>
                </a:cubicBezTo>
                <a:close/>
                <a:moveTo>
                  <a:pt x="3814846" y="1200388"/>
                </a:moveTo>
                <a:cubicBezTo>
                  <a:pt x="3816882" y="1200388"/>
                  <a:pt x="3818919" y="1202424"/>
                  <a:pt x="3818919" y="1204460"/>
                </a:cubicBezTo>
                <a:cubicBezTo>
                  <a:pt x="3818919" y="1206497"/>
                  <a:pt x="3816882" y="1208533"/>
                  <a:pt x="3814846" y="1208533"/>
                </a:cubicBezTo>
                <a:cubicBezTo>
                  <a:pt x="3812808" y="1208533"/>
                  <a:pt x="3810773" y="1206497"/>
                  <a:pt x="3810773" y="1204460"/>
                </a:cubicBezTo>
                <a:cubicBezTo>
                  <a:pt x="3810773" y="1202424"/>
                  <a:pt x="3812808" y="1200388"/>
                  <a:pt x="3814846" y="1200388"/>
                </a:cubicBezTo>
                <a:close/>
                <a:moveTo>
                  <a:pt x="9736204" y="1192272"/>
                </a:moveTo>
                <a:cubicBezTo>
                  <a:pt x="9755548" y="1192272"/>
                  <a:pt x="9771838" y="1208561"/>
                  <a:pt x="9771838" y="1227907"/>
                </a:cubicBezTo>
                <a:cubicBezTo>
                  <a:pt x="9771838" y="1248270"/>
                  <a:pt x="9755548" y="1263541"/>
                  <a:pt x="9736204" y="1263541"/>
                </a:cubicBezTo>
                <a:cubicBezTo>
                  <a:pt x="9715842" y="1263541"/>
                  <a:pt x="9699552" y="1247252"/>
                  <a:pt x="9699552" y="1227907"/>
                </a:cubicBezTo>
                <a:cubicBezTo>
                  <a:pt x="9699552" y="1208561"/>
                  <a:pt x="9715842" y="1192272"/>
                  <a:pt x="9736204" y="1192272"/>
                </a:cubicBezTo>
                <a:close/>
                <a:moveTo>
                  <a:pt x="10679998" y="1188190"/>
                </a:moveTo>
                <a:cubicBezTo>
                  <a:pt x="10684071" y="1187171"/>
                  <a:pt x="10687125" y="1191245"/>
                  <a:pt x="10687125" y="1195319"/>
                </a:cubicBezTo>
                <a:cubicBezTo>
                  <a:pt x="10687125" y="1199389"/>
                  <a:pt x="10684071" y="1202445"/>
                  <a:pt x="10679998" y="1202445"/>
                </a:cubicBezTo>
                <a:cubicBezTo>
                  <a:pt x="10675926" y="1202445"/>
                  <a:pt x="10672872" y="1199389"/>
                  <a:pt x="10672872" y="1195319"/>
                </a:cubicBezTo>
                <a:cubicBezTo>
                  <a:pt x="10672872" y="1191245"/>
                  <a:pt x="10675926" y="1188190"/>
                  <a:pt x="10679998" y="1188190"/>
                </a:cubicBezTo>
                <a:close/>
                <a:moveTo>
                  <a:pt x="1609646" y="1183104"/>
                </a:moveTo>
                <a:cubicBezTo>
                  <a:pt x="1612699" y="1184122"/>
                  <a:pt x="1614735" y="1186156"/>
                  <a:pt x="1614735" y="1188193"/>
                </a:cubicBezTo>
                <a:cubicBezTo>
                  <a:pt x="1614735" y="1191247"/>
                  <a:pt x="1612699" y="1193283"/>
                  <a:pt x="1609646" y="1193283"/>
                </a:cubicBezTo>
                <a:cubicBezTo>
                  <a:pt x="1606590" y="1193283"/>
                  <a:pt x="1604554" y="1191247"/>
                  <a:pt x="1604554" y="1188193"/>
                </a:cubicBezTo>
                <a:cubicBezTo>
                  <a:pt x="1604554" y="1185139"/>
                  <a:pt x="1606590" y="1183104"/>
                  <a:pt x="1609646" y="1183104"/>
                </a:cubicBezTo>
                <a:close/>
                <a:moveTo>
                  <a:pt x="8997051" y="1183079"/>
                </a:moveTo>
                <a:cubicBezTo>
                  <a:pt x="9001123" y="1183079"/>
                  <a:pt x="9006214" y="1187151"/>
                  <a:pt x="9006214" y="1192241"/>
                </a:cubicBezTo>
                <a:cubicBezTo>
                  <a:pt x="9006214" y="1197332"/>
                  <a:pt x="9002142" y="1201404"/>
                  <a:pt x="8997051" y="1201404"/>
                </a:cubicBezTo>
                <a:cubicBezTo>
                  <a:pt x="8991961" y="1201404"/>
                  <a:pt x="8987888" y="1197332"/>
                  <a:pt x="8987888" y="1192241"/>
                </a:cubicBezTo>
                <a:cubicBezTo>
                  <a:pt x="8987888" y="1187151"/>
                  <a:pt x="8991961" y="1183079"/>
                  <a:pt x="8997051" y="1183079"/>
                </a:cubicBezTo>
                <a:close/>
                <a:moveTo>
                  <a:pt x="2764214" y="1173943"/>
                </a:moveTo>
                <a:cubicBezTo>
                  <a:pt x="2769305" y="1173943"/>
                  <a:pt x="2772359" y="1178017"/>
                  <a:pt x="2772359" y="1182089"/>
                </a:cubicBezTo>
                <a:cubicBezTo>
                  <a:pt x="2772359" y="1186161"/>
                  <a:pt x="2769305" y="1190233"/>
                  <a:pt x="2764214" y="1190233"/>
                </a:cubicBezTo>
                <a:cubicBezTo>
                  <a:pt x="2760140" y="1190233"/>
                  <a:pt x="2756067" y="1187179"/>
                  <a:pt x="2756067" y="1182089"/>
                </a:cubicBezTo>
                <a:cubicBezTo>
                  <a:pt x="2756067" y="1178017"/>
                  <a:pt x="2759123" y="1173943"/>
                  <a:pt x="2764214" y="1173943"/>
                </a:cubicBezTo>
                <a:close/>
                <a:moveTo>
                  <a:pt x="2648148" y="1159690"/>
                </a:moveTo>
                <a:cubicBezTo>
                  <a:pt x="2652222" y="1158672"/>
                  <a:pt x="2656293" y="1162744"/>
                  <a:pt x="2656293" y="1167833"/>
                </a:cubicBezTo>
                <a:cubicBezTo>
                  <a:pt x="2656293" y="1172925"/>
                  <a:pt x="2652222" y="1175980"/>
                  <a:pt x="2648148" y="1175980"/>
                </a:cubicBezTo>
                <a:cubicBezTo>
                  <a:pt x="2643058" y="1175980"/>
                  <a:pt x="2640003" y="1171906"/>
                  <a:pt x="2640003" y="1167833"/>
                </a:cubicBezTo>
                <a:cubicBezTo>
                  <a:pt x="2640003" y="1162744"/>
                  <a:pt x="2644077" y="1159690"/>
                  <a:pt x="2648148" y="1159690"/>
                </a:cubicBezTo>
                <a:close/>
                <a:moveTo>
                  <a:pt x="4093873" y="1127106"/>
                </a:moveTo>
                <a:cubicBezTo>
                  <a:pt x="4101181" y="1127106"/>
                  <a:pt x="4107107" y="1133027"/>
                  <a:pt x="4107107" y="1140346"/>
                </a:cubicBezTo>
                <a:cubicBezTo>
                  <a:pt x="4107107" y="1147653"/>
                  <a:pt x="4101181" y="1153581"/>
                  <a:pt x="4093873" y="1153581"/>
                </a:cubicBezTo>
                <a:cubicBezTo>
                  <a:pt x="4086562" y="1153581"/>
                  <a:pt x="4080636" y="1147653"/>
                  <a:pt x="4080636" y="1140346"/>
                </a:cubicBezTo>
                <a:cubicBezTo>
                  <a:pt x="4080636" y="1133027"/>
                  <a:pt x="4086562" y="1127106"/>
                  <a:pt x="4093873" y="1127106"/>
                </a:cubicBezTo>
                <a:close/>
                <a:moveTo>
                  <a:pt x="4586598" y="1109799"/>
                </a:moveTo>
                <a:cubicBezTo>
                  <a:pt x="4588638" y="1109799"/>
                  <a:pt x="4590671" y="1111835"/>
                  <a:pt x="4590671" y="1113871"/>
                </a:cubicBezTo>
                <a:cubicBezTo>
                  <a:pt x="4590671" y="1115907"/>
                  <a:pt x="4588638" y="1117944"/>
                  <a:pt x="4586598" y="1117944"/>
                </a:cubicBezTo>
                <a:cubicBezTo>
                  <a:pt x="4584560" y="1117944"/>
                  <a:pt x="4582523" y="1115907"/>
                  <a:pt x="4582523" y="1113871"/>
                </a:cubicBezTo>
                <a:cubicBezTo>
                  <a:pt x="4582523" y="1111835"/>
                  <a:pt x="4584560" y="1109799"/>
                  <a:pt x="4586598" y="1109799"/>
                </a:cubicBezTo>
                <a:close/>
                <a:moveTo>
                  <a:pt x="7513655" y="1097557"/>
                </a:moveTo>
                <a:cubicBezTo>
                  <a:pt x="7514673" y="1097557"/>
                  <a:pt x="7515692" y="1098575"/>
                  <a:pt x="7515692" y="1099593"/>
                </a:cubicBezTo>
                <a:cubicBezTo>
                  <a:pt x="7515692" y="1100612"/>
                  <a:pt x="7514673" y="1101630"/>
                  <a:pt x="7513655" y="1101630"/>
                </a:cubicBezTo>
                <a:cubicBezTo>
                  <a:pt x="7512637" y="1101630"/>
                  <a:pt x="7511619" y="1100612"/>
                  <a:pt x="7511619" y="1099593"/>
                </a:cubicBezTo>
                <a:cubicBezTo>
                  <a:pt x="7511619" y="1098575"/>
                  <a:pt x="7512637" y="1097557"/>
                  <a:pt x="7513655" y="1097557"/>
                </a:cubicBezTo>
                <a:close/>
                <a:moveTo>
                  <a:pt x="3753810" y="1095550"/>
                </a:moveTo>
                <a:cubicBezTo>
                  <a:pt x="3766026" y="1095550"/>
                  <a:pt x="3776207" y="1105731"/>
                  <a:pt x="3776207" y="1117946"/>
                </a:cubicBezTo>
                <a:cubicBezTo>
                  <a:pt x="3776207" y="1130164"/>
                  <a:pt x="3766026" y="1140347"/>
                  <a:pt x="3753810" y="1140347"/>
                </a:cubicBezTo>
                <a:cubicBezTo>
                  <a:pt x="3741592" y="1140347"/>
                  <a:pt x="3731412" y="1130164"/>
                  <a:pt x="3731412" y="1117946"/>
                </a:cubicBezTo>
                <a:cubicBezTo>
                  <a:pt x="3731412" y="1105731"/>
                  <a:pt x="3741592" y="1095550"/>
                  <a:pt x="3753810" y="1095550"/>
                </a:cubicBezTo>
                <a:close/>
                <a:moveTo>
                  <a:pt x="4764761" y="1095542"/>
                </a:moveTo>
                <a:cubicBezTo>
                  <a:pt x="4770871" y="1094525"/>
                  <a:pt x="4774946" y="1099616"/>
                  <a:pt x="4774946" y="1105725"/>
                </a:cubicBezTo>
                <a:cubicBezTo>
                  <a:pt x="4774946" y="1111831"/>
                  <a:pt x="4769852" y="1115903"/>
                  <a:pt x="4764761" y="1115903"/>
                </a:cubicBezTo>
                <a:cubicBezTo>
                  <a:pt x="4758654" y="1115903"/>
                  <a:pt x="4754580" y="1110815"/>
                  <a:pt x="4754580" y="1105725"/>
                </a:cubicBezTo>
                <a:cubicBezTo>
                  <a:pt x="4754580" y="1099616"/>
                  <a:pt x="4759672" y="1095542"/>
                  <a:pt x="4764761" y="1095542"/>
                </a:cubicBezTo>
                <a:close/>
                <a:moveTo>
                  <a:pt x="10431577" y="1092497"/>
                </a:moveTo>
                <a:cubicBezTo>
                  <a:pt x="10442776" y="1092497"/>
                  <a:pt x="10452957" y="1101657"/>
                  <a:pt x="10452957" y="1113876"/>
                </a:cubicBezTo>
                <a:cubicBezTo>
                  <a:pt x="10452957" y="1126092"/>
                  <a:pt x="10442776" y="1135254"/>
                  <a:pt x="10431577" y="1135254"/>
                </a:cubicBezTo>
                <a:cubicBezTo>
                  <a:pt x="10419360" y="1135254"/>
                  <a:pt x="10410197" y="1126092"/>
                  <a:pt x="10410197" y="1113876"/>
                </a:cubicBezTo>
                <a:cubicBezTo>
                  <a:pt x="10410197" y="1101657"/>
                  <a:pt x="10419360" y="1092497"/>
                  <a:pt x="10431577" y="1092497"/>
                </a:cubicBezTo>
                <a:close/>
                <a:moveTo>
                  <a:pt x="9323867" y="1089437"/>
                </a:moveTo>
                <a:cubicBezTo>
                  <a:pt x="9329976" y="1089437"/>
                  <a:pt x="9336084" y="1094529"/>
                  <a:pt x="9336084" y="1101655"/>
                </a:cubicBezTo>
                <a:cubicBezTo>
                  <a:pt x="9336084" y="1108781"/>
                  <a:pt x="9330993" y="1113872"/>
                  <a:pt x="9323867" y="1113872"/>
                </a:cubicBezTo>
                <a:cubicBezTo>
                  <a:pt x="9316740" y="1113872"/>
                  <a:pt x="9311649" y="1108781"/>
                  <a:pt x="9311649" y="1101655"/>
                </a:cubicBezTo>
                <a:cubicBezTo>
                  <a:pt x="9311649" y="1095547"/>
                  <a:pt x="9316740" y="1089437"/>
                  <a:pt x="9323867" y="1089437"/>
                </a:cubicBezTo>
                <a:close/>
                <a:moveTo>
                  <a:pt x="10601604" y="1085369"/>
                </a:moveTo>
                <a:cubicBezTo>
                  <a:pt x="10616876" y="1084351"/>
                  <a:pt x="10627057" y="1095550"/>
                  <a:pt x="10627057" y="1109804"/>
                </a:cubicBezTo>
                <a:cubicBezTo>
                  <a:pt x="10627057" y="1123038"/>
                  <a:pt x="10615857" y="1134235"/>
                  <a:pt x="10601604" y="1134235"/>
                </a:cubicBezTo>
                <a:cubicBezTo>
                  <a:pt x="10588368" y="1134235"/>
                  <a:pt x="10577169" y="1123038"/>
                  <a:pt x="10577169" y="1109804"/>
                </a:cubicBezTo>
                <a:cubicBezTo>
                  <a:pt x="10577169" y="1096569"/>
                  <a:pt x="10588368" y="1085369"/>
                  <a:pt x="10601604" y="1085369"/>
                </a:cubicBezTo>
                <a:close/>
                <a:moveTo>
                  <a:pt x="2304983" y="1076179"/>
                </a:moveTo>
                <a:cubicBezTo>
                  <a:pt x="2313128" y="1077197"/>
                  <a:pt x="2319236" y="1083306"/>
                  <a:pt x="2319236" y="1090433"/>
                </a:cubicBezTo>
                <a:cubicBezTo>
                  <a:pt x="2319236" y="1098577"/>
                  <a:pt x="2313128" y="1104686"/>
                  <a:pt x="2304983" y="1104686"/>
                </a:cubicBezTo>
                <a:cubicBezTo>
                  <a:pt x="2296839" y="1104686"/>
                  <a:pt x="2290730" y="1098577"/>
                  <a:pt x="2290730" y="1090433"/>
                </a:cubicBezTo>
                <a:cubicBezTo>
                  <a:pt x="2290730" y="1082287"/>
                  <a:pt x="2296839" y="1076179"/>
                  <a:pt x="2304983" y="1076179"/>
                </a:cubicBezTo>
                <a:close/>
                <a:moveTo>
                  <a:pt x="6644184" y="1061950"/>
                </a:moveTo>
                <a:cubicBezTo>
                  <a:pt x="6654365" y="1062968"/>
                  <a:pt x="6662511" y="1070095"/>
                  <a:pt x="6662511" y="1080276"/>
                </a:cubicBezTo>
                <a:cubicBezTo>
                  <a:pt x="6662511" y="1090458"/>
                  <a:pt x="6654365" y="1098602"/>
                  <a:pt x="6644184" y="1098602"/>
                </a:cubicBezTo>
                <a:cubicBezTo>
                  <a:pt x="6634003" y="1098602"/>
                  <a:pt x="6625858" y="1090458"/>
                  <a:pt x="6625858" y="1080276"/>
                </a:cubicBezTo>
                <a:cubicBezTo>
                  <a:pt x="6625858" y="1070095"/>
                  <a:pt x="6634003" y="1061950"/>
                  <a:pt x="6644184" y="1061950"/>
                </a:cubicBezTo>
                <a:close/>
                <a:moveTo>
                  <a:pt x="5034577" y="1060935"/>
                </a:moveTo>
                <a:cubicBezTo>
                  <a:pt x="5043736" y="1060935"/>
                  <a:pt x="5050867" y="1068061"/>
                  <a:pt x="5050867" y="1077224"/>
                </a:cubicBezTo>
                <a:cubicBezTo>
                  <a:pt x="5050867" y="1086387"/>
                  <a:pt x="5043736" y="1093513"/>
                  <a:pt x="5034577" y="1093513"/>
                </a:cubicBezTo>
                <a:cubicBezTo>
                  <a:pt x="5025416" y="1093513"/>
                  <a:pt x="5018293" y="1086387"/>
                  <a:pt x="5018293" y="1077224"/>
                </a:cubicBezTo>
                <a:cubicBezTo>
                  <a:pt x="5018293" y="1068061"/>
                  <a:pt x="5025416" y="1060935"/>
                  <a:pt x="5034577" y="1060935"/>
                </a:cubicBezTo>
                <a:close/>
                <a:moveTo>
                  <a:pt x="4292388" y="1051765"/>
                </a:moveTo>
                <a:cubicBezTo>
                  <a:pt x="4297476" y="1051765"/>
                  <a:pt x="4302574" y="1056856"/>
                  <a:pt x="4302574" y="1061946"/>
                </a:cubicBezTo>
                <a:cubicBezTo>
                  <a:pt x="4302574" y="1068055"/>
                  <a:pt x="4297476" y="1072127"/>
                  <a:pt x="4292388" y="1072127"/>
                </a:cubicBezTo>
                <a:cubicBezTo>
                  <a:pt x="4286289" y="1072127"/>
                  <a:pt x="4282213" y="1068055"/>
                  <a:pt x="4282213" y="1061946"/>
                </a:cubicBezTo>
                <a:cubicBezTo>
                  <a:pt x="4282213" y="1055838"/>
                  <a:pt x="4287298" y="1051765"/>
                  <a:pt x="4292388" y="1051765"/>
                </a:cubicBezTo>
                <a:close/>
                <a:moveTo>
                  <a:pt x="7710152" y="1027306"/>
                </a:moveTo>
                <a:cubicBezTo>
                  <a:pt x="7715242" y="1028324"/>
                  <a:pt x="7719315" y="1031378"/>
                  <a:pt x="7719315" y="1036469"/>
                </a:cubicBezTo>
                <a:cubicBezTo>
                  <a:pt x="7719315" y="1041561"/>
                  <a:pt x="7715242" y="1045633"/>
                  <a:pt x="7710152" y="1045633"/>
                </a:cubicBezTo>
                <a:cubicBezTo>
                  <a:pt x="7705061" y="1045633"/>
                  <a:pt x="7700989" y="1041561"/>
                  <a:pt x="7700989" y="1036469"/>
                </a:cubicBezTo>
                <a:cubicBezTo>
                  <a:pt x="7700989" y="1031378"/>
                  <a:pt x="7705061" y="1027306"/>
                  <a:pt x="7710152" y="1027306"/>
                </a:cubicBezTo>
                <a:close/>
                <a:moveTo>
                  <a:pt x="1374422" y="1019163"/>
                </a:moveTo>
                <a:cubicBezTo>
                  <a:pt x="1376458" y="1019163"/>
                  <a:pt x="1379512" y="1022217"/>
                  <a:pt x="1379512" y="1024254"/>
                </a:cubicBezTo>
                <a:cubicBezTo>
                  <a:pt x="1379512" y="1027308"/>
                  <a:pt x="1377476" y="1029344"/>
                  <a:pt x="1374422" y="1029344"/>
                </a:cubicBezTo>
                <a:cubicBezTo>
                  <a:pt x="1371367" y="1029344"/>
                  <a:pt x="1369331" y="1027308"/>
                  <a:pt x="1369331" y="1024254"/>
                </a:cubicBezTo>
                <a:cubicBezTo>
                  <a:pt x="1369331" y="1021199"/>
                  <a:pt x="1371367" y="1019163"/>
                  <a:pt x="1374422" y="1019163"/>
                </a:cubicBezTo>
                <a:close/>
                <a:moveTo>
                  <a:pt x="1313392" y="992716"/>
                </a:moveTo>
                <a:cubicBezTo>
                  <a:pt x="1326627" y="992716"/>
                  <a:pt x="1335789" y="1002897"/>
                  <a:pt x="1335789" y="1015116"/>
                </a:cubicBezTo>
                <a:cubicBezTo>
                  <a:pt x="1335789" y="1027333"/>
                  <a:pt x="1325608" y="1037514"/>
                  <a:pt x="1313392" y="1037514"/>
                </a:cubicBezTo>
                <a:cubicBezTo>
                  <a:pt x="1301174" y="1037514"/>
                  <a:pt x="1290993" y="1027333"/>
                  <a:pt x="1290993" y="1015116"/>
                </a:cubicBezTo>
                <a:cubicBezTo>
                  <a:pt x="1290993" y="1002897"/>
                  <a:pt x="1301174" y="992716"/>
                  <a:pt x="1313392" y="992716"/>
                </a:cubicBezTo>
                <a:close/>
                <a:moveTo>
                  <a:pt x="5232076" y="980492"/>
                </a:moveTo>
                <a:cubicBezTo>
                  <a:pt x="5237160" y="980492"/>
                  <a:pt x="5241226" y="984565"/>
                  <a:pt x="5241226" y="989655"/>
                </a:cubicBezTo>
                <a:cubicBezTo>
                  <a:pt x="5241226" y="994746"/>
                  <a:pt x="5237160" y="998818"/>
                  <a:pt x="5232076" y="998818"/>
                </a:cubicBezTo>
                <a:cubicBezTo>
                  <a:pt x="5226985" y="998818"/>
                  <a:pt x="5222909" y="994746"/>
                  <a:pt x="5222909" y="989655"/>
                </a:cubicBezTo>
                <a:cubicBezTo>
                  <a:pt x="5222909" y="984565"/>
                  <a:pt x="5226985" y="980492"/>
                  <a:pt x="5232076" y="980492"/>
                </a:cubicBezTo>
                <a:close/>
                <a:moveTo>
                  <a:pt x="7707098" y="969283"/>
                </a:moveTo>
                <a:cubicBezTo>
                  <a:pt x="7719315" y="969283"/>
                  <a:pt x="7729496" y="979464"/>
                  <a:pt x="7729496" y="991681"/>
                </a:cubicBezTo>
                <a:cubicBezTo>
                  <a:pt x="7729496" y="1003898"/>
                  <a:pt x="7719315" y="1014079"/>
                  <a:pt x="7707098" y="1014079"/>
                </a:cubicBezTo>
                <a:cubicBezTo>
                  <a:pt x="7694880" y="1014079"/>
                  <a:pt x="7684699" y="1003898"/>
                  <a:pt x="7684699" y="991681"/>
                </a:cubicBezTo>
                <a:cubicBezTo>
                  <a:pt x="7684699" y="979464"/>
                  <a:pt x="7694880" y="969283"/>
                  <a:pt x="7707098" y="969283"/>
                </a:cubicBezTo>
                <a:close/>
                <a:moveTo>
                  <a:pt x="2975991" y="968282"/>
                </a:moveTo>
                <a:cubicBezTo>
                  <a:pt x="2982098" y="967773"/>
                  <a:pt x="2987187" y="969809"/>
                  <a:pt x="2990748" y="973373"/>
                </a:cubicBezTo>
                <a:lnTo>
                  <a:pt x="2994348" y="982533"/>
                </a:lnTo>
                <a:lnTo>
                  <a:pt x="3001424" y="979477"/>
                </a:lnTo>
                <a:cubicBezTo>
                  <a:pt x="3010589" y="979477"/>
                  <a:pt x="3018736" y="987623"/>
                  <a:pt x="3018736" y="996786"/>
                </a:cubicBezTo>
                <a:cubicBezTo>
                  <a:pt x="3018736" y="1005948"/>
                  <a:pt x="3010589" y="1014093"/>
                  <a:pt x="3001424" y="1014093"/>
                </a:cubicBezTo>
                <a:cubicBezTo>
                  <a:pt x="2996334" y="1014093"/>
                  <a:pt x="2992008" y="1012057"/>
                  <a:pt x="2988955" y="1008875"/>
                </a:cubicBezTo>
                <a:lnTo>
                  <a:pt x="2986581" y="1002939"/>
                </a:lnTo>
                <a:lnTo>
                  <a:pt x="2975991" y="1006971"/>
                </a:lnTo>
                <a:cubicBezTo>
                  <a:pt x="2964795" y="1006971"/>
                  <a:pt x="2955628" y="997808"/>
                  <a:pt x="2955628" y="987627"/>
                </a:cubicBezTo>
                <a:lnTo>
                  <a:pt x="2956229" y="986235"/>
                </a:lnTo>
                <a:lnTo>
                  <a:pt x="2954541" y="984547"/>
                </a:lnTo>
                <a:lnTo>
                  <a:pt x="2958789" y="980299"/>
                </a:lnTo>
                <a:lnTo>
                  <a:pt x="2961612" y="973754"/>
                </a:lnTo>
                <a:cubicBezTo>
                  <a:pt x="2965303" y="970318"/>
                  <a:pt x="2970392" y="968282"/>
                  <a:pt x="2975991" y="968282"/>
                </a:cubicBezTo>
                <a:close/>
                <a:moveTo>
                  <a:pt x="11050593" y="929590"/>
                </a:moveTo>
                <a:cubicBezTo>
                  <a:pt x="11058737" y="929590"/>
                  <a:pt x="11065865" y="936716"/>
                  <a:pt x="11065865" y="944862"/>
                </a:cubicBezTo>
                <a:cubicBezTo>
                  <a:pt x="11065865" y="953007"/>
                  <a:pt x="11058737" y="960134"/>
                  <a:pt x="11050593" y="960134"/>
                </a:cubicBezTo>
                <a:cubicBezTo>
                  <a:pt x="11042447" y="960134"/>
                  <a:pt x="11035321" y="953007"/>
                  <a:pt x="11035321" y="944862"/>
                </a:cubicBezTo>
                <a:cubicBezTo>
                  <a:pt x="11035321" y="936716"/>
                  <a:pt x="11042447" y="929590"/>
                  <a:pt x="11050593" y="929590"/>
                </a:cubicBezTo>
                <a:close/>
                <a:moveTo>
                  <a:pt x="8596932" y="919404"/>
                </a:moveTo>
                <a:cubicBezTo>
                  <a:pt x="8606095" y="920422"/>
                  <a:pt x="8614240" y="927549"/>
                  <a:pt x="8614240" y="936711"/>
                </a:cubicBezTo>
                <a:cubicBezTo>
                  <a:pt x="8614240" y="945875"/>
                  <a:pt x="8606095" y="954021"/>
                  <a:pt x="8596932" y="954021"/>
                </a:cubicBezTo>
                <a:cubicBezTo>
                  <a:pt x="8587769" y="954021"/>
                  <a:pt x="8579624" y="946893"/>
                  <a:pt x="8579624" y="936711"/>
                </a:cubicBezTo>
                <a:cubicBezTo>
                  <a:pt x="8579624" y="927549"/>
                  <a:pt x="8586751" y="919404"/>
                  <a:pt x="8596932" y="919404"/>
                </a:cubicBezTo>
                <a:close/>
                <a:moveTo>
                  <a:pt x="5332854" y="906151"/>
                </a:moveTo>
                <a:cubicBezTo>
                  <a:pt x="5336928" y="906151"/>
                  <a:pt x="5339980" y="909205"/>
                  <a:pt x="5339980" y="913278"/>
                </a:cubicBezTo>
                <a:cubicBezTo>
                  <a:pt x="5339980" y="917350"/>
                  <a:pt x="5336928" y="920405"/>
                  <a:pt x="5332854" y="920405"/>
                </a:cubicBezTo>
                <a:cubicBezTo>
                  <a:pt x="5328781" y="920405"/>
                  <a:pt x="5325727" y="917350"/>
                  <a:pt x="5325727" y="913278"/>
                </a:cubicBezTo>
                <a:cubicBezTo>
                  <a:pt x="5325727" y="909205"/>
                  <a:pt x="5328781" y="906151"/>
                  <a:pt x="5332854" y="906151"/>
                </a:cubicBezTo>
                <a:close/>
                <a:moveTo>
                  <a:pt x="4459325" y="895988"/>
                </a:moveTo>
                <a:cubicBezTo>
                  <a:pt x="4465436" y="895988"/>
                  <a:pt x="4470526" y="901080"/>
                  <a:pt x="4470526" y="907188"/>
                </a:cubicBezTo>
                <a:cubicBezTo>
                  <a:pt x="4470526" y="913297"/>
                  <a:pt x="4465436" y="918387"/>
                  <a:pt x="4459325" y="918387"/>
                </a:cubicBezTo>
                <a:cubicBezTo>
                  <a:pt x="4453218" y="918387"/>
                  <a:pt x="4448126" y="913297"/>
                  <a:pt x="4448126" y="907188"/>
                </a:cubicBezTo>
                <a:cubicBezTo>
                  <a:pt x="4448126" y="901080"/>
                  <a:pt x="4453218" y="895988"/>
                  <a:pt x="4459325" y="895988"/>
                </a:cubicBezTo>
                <a:close/>
                <a:moveTo>
                  <a:pt x="7826218" y="856284"/>
                </a:moveTo>
                <a:cubicBezTo>
                  <a:pt x="7830290" y="856284"/>
                  <a:pt x="7834363" y="860356"/>
                  <a:pt x="7834363" y="864429"/>
                </a:cubicBezTo>
                <a:cubicBezTo>
                  <a:pt x="7834363" y="868502"/>
                  <a:pt x="7830290" y="872574"/>
                  <a:pt x="7826218" y="872574"/>
                </a:cubicBezTo>
                <a:cubicBezTo>
                  <a:pt x="7821127" y="872574"/>
                  <a:pt x="7818073" y="868502"/>
                  <a:pt x="7818073" y="864429"/>
                </a:cubicBezTo>
                <a:cubicBezTo>
                  <a:pt x="7818073" y="860356"/>
                  <a:pt x="7822145" y="856284"/>
                  <a:pt x="7826218" y="856284"/>
                </a:cubicBezTo>
                <a:close/>
                <a:moveTo>
                  <a:pt x="4359551" y="850180"/>
                </a:moveTo>
                <a:cubicBezTo>
                  <a:pt x="4376859" y="850180"/>
                  <a:pt x="4392132" y="864433"/>
                  <a:pt x="4392132" y="882760"/>
                </a:cubicBezTo>
                <a:cubicBezTo>
                  <a:pt x="4392132" y="901085"/>
                  <a:pt x="4376859" y="915339"/>
                  <a:pt x="4359551" y="915339"/>
                </a:cubicBezTo>
                <a:cubicBezTo>
                  <a:pt x="4341223" y="915339"/>
                  <a:pt x="4326968" y="901085"/>
                  <a:pt x="4326968" y="882760"/>
                </a:cubicBezTo>
                <a:cubicBezTo>
                  <a:pt x="4326968" y="864433"/>
                  <a:pt x="4342242" y="850180"/>
                  <a:pt x="4359551" y="850180"/>
                </a:cubicBezTo>
                <a:close/>
                <a:moveTo>
                  <a:pt x="1986347" y="813521"/>
                </a:moveTo>
                <a:cubicBezTo>
                  <a:pt x="1990420" y="812503"/>
                  <a:pt x="1993475" y="815558"/>
                  <a:pt x="1993475" y="819630"/>
                </a:cubicBezTo>
                <a:cubicBezTo>
                  <a:pt x="1993475" y="823703"/>
                  <a:pt x="1990420" y="826757"/>
                  <a:pt x="1986347" y="826757"/>
                </a:cubicBezTo>
                <a:cubicBezTo>
                  <a:pt x="1982274" y="826757"/>
                  <a:pt x="1979220" y="823703"/>
                  <a:pt x="1979220" y="819630"/>
                </a:cubicBezTo>
                <a:cubicBezTo>
                  <a:pt x="1979220" y="815558"/>
                  <a:pt x="1982274" y="813521"/>
                  <a:pt x="1986347" y="813521"/>
                </a:cubicBezTo>
                <a:close/>
                <a:moveTo>
                  <a:pt x="927522" y="812507"/>
                </a:moveTo>
                <a:cubicBezTo>
                  <a:pt x="932612" y="812507"/>
                  <a:pt x="935667" y="816580"/>
                  <a:pt x="935667" y="820652"/>
                </a:cubicBezTo>
                <a:cubicBezTo>
                  <a:pt x="935667" y="824725"/>
                  <a:pt x="931594" y="828797"/>
                  <a:pt x="927522" y="828797"/>
                </a:cubicBezTo>
                <a:cubicBezTo>
                  <a:pt x="923449" y="828797"/>
                  <a:pt x="919377" y="824725"/>
                  <a:pt x="919377" y="820652"/>
                </a:cubicBezTo>
                <a:cubicBezTo>
                  <a:pt x="919377" y="816580"/>
                  <a:pt x="923449" y="812507"/>
                  <a:pt x="927522" y="812507"/>
                </a:cubicBezTo>
                <a:close/>
                <a:moveTo>
                  <a:pt x="3198942" y="766688"/>
                </a:moveTo>
                <a:cubicBezTo>
                  <a:pt x="3212177" y="766688"/>
                  <a:pt x="3222358" y="776869"/>
                  <a:pt x="3222358" y="790105"/>
                </a:cubicBezTo>
                <a:cubicBezTo>
                  <a:pt x="3222358" y="803340"/>
                  <a:pt x="3212177" y="813521"/>
                  <a:pt x="3198942" y="813521"/>
                </a:cubicBezTo>
                <a:cubicBezTo>
                  <a:pt x="3185705" y="813521"/>
                  <a:pt x="3175523" y="803340"/>
                  <a:pt x="3175523" y="790105"/>
                </a:cubicBezTo>
                <a:cubicBezTo>
                  <a:pt x="3175523" y="777887"/>
                  <a:pt x="3185705" y="766688"/>
                  <a:pt x="3198942" y="766688"/>
                </a:cubicBezTo>
                <a:close/>
                <a:moveTo>
                  <a:pt x="994706" y="754471"/>
                </a:moveTo>
                <a:cubicBezTo>
                  <a:pt x="1004886" y="754471"/>
                  <a:pt x="1014049" y="762616"/>
                  <a:pt x="1014049" y="772797"/>
                </a:cubicBezTo>
                <a:cubicBezTo>
                  <a:pt x="1014049" y="782978"/>
                  <a:pt x="1005905" y="791123"/>
                  <a:pt x="994706" y="791123"/>
                </a:cubicBezTo>
                <a:cubicBezTo>
                  <a:pt x="984525" y="791123"/>
                  <a:pt x="975362" y="782978"/>
                  <a:pt x="975362" y="772797"/>
                </a:cubicBezTo>
                <a:cubicBezTo>
                  <a:pt x="975362" y="762616"/>
                  <a:pt x="983507" y="754471"/>
                  <a:pt x="994706" y="754471"/>
                </a:cubicBezTo>
                <a:close/>
                <a:moveTo>
                  <a:pt x="4060267" y="751418"/>
                </a:moveTo>
                <a:cubicBezTo>
                  <a:pt x="4064340" y="752436"/>
                  <a:pt x="4066377" y="754473"/>
                  <a:pt x="4066377" y="757527"/>
                </a:cubicBezTo>
                <a:cubicBezTo>
                  <a:pt x="4066377" y="760581"/>
                  <a:pt x="4064340" y="763636"/>
                  <a:pt x="4060267" y="763636"/>
                </a:cubicBezTo>
                <a:cubicBezTo>
                  <a:pt x="4057212" y="763636"/>
                  <a:pt x="4054157" y="761599"/>
                  <a:pt x="4054157" y="757527"/>
                </a:cubicBezTo>
                <a:cubicBezTo>
                  <a:pt x="4054157" y="754473"/>
                  <a:pt x="4057212" y="751418"/>
                  <a:pt x="4060267" y="751418"/>
                </a:cubicBezTo>
                <a:close/>
                <a:moveTo>
                  <a:pt x="1145336" y="742230"/>
                </a:moveTo>
                <a:cubicBezTo>
                  <a:pt x="1146354" y="742230"/>
                  <a:pt x="1148391" y="743248"/>
                  <a:pt x="1148391" y="745285"/>
                </a:cubicBezTo>
                <a:cubicBezTo>
                  <a:pt x="1148391" y="747321"/>
                  <a:pt x="1147373" y="748339"/>
                  <a:pt x="1145336" y="748339"/>
                </a:cubicBezTo>
                <a:cubicBezTo>
                  <a:pt x="1143300" y="748339"/>
                  <a:pt x="1142282" y="747321"/>
                  <a:pt x="1142282" y="745285"/>
                </a:cubicBezTo>
                <a:cubicBezTo>
                  <a:pt x="1142282" y="743248"/>
                  <a:pt x="1143300" y="742230"/>
                  <a:pt x="1145336" y="742230"/>
                </a:cubicBezTo>
                <a:close/>
                <a:moveTo>
                  <a:pt x="5388870" y="739199"/>
                </a:moveTo>
                <a:cubicBezTo>
                  <a:pt x="5399050" y="739199"/>
                  <a:pt x="5406181" y="747344"/>
                  <a:pt x="5406181" y="756506"/>
                </a:cubicBezTo>
                <a:cubicBezTo>
                  <a:pt x="5406181" y="766687"/>
                  <a:pt x="5398035" y="773814"/>
                  <a:pt x="5388870" y="773814"/>
                </a:cubicBezTo>
                <a:cubicBezTo>
                  <a:pt x="5378693" y="773814"/>
                  <a:pt x="5371564" y="765670"/>
                  <a:pt x="5371564" y="756506"/>
                </a:cubicBezTo>
                <a:cubicBezTo>
                  <a:pt x="5371564" y="746326"/>
                  <a:pt x="5379710" y="739199"/>
                  <a:pt x="5388870" y="739199"/>
                </a:cubicBezTo>
                <a:close/>
                <a:moveTo>
                  <a:pt x="11597322" y="735130"/>
                </a:moveTo>
                <a:cubicBezTo>
                  <a:pt x="11619721" y="736148"/>
                  <a:pt x="11638046" y="753456"/>
                  <a:pt x="11638046" y="775855"/>
                </a:cubicBezTo>
                <a:cubicBezTo>
                  <a:pt x="11638046" y="798253"/>
                  <a:pt x="11619721" y="816579"/>
                  <a:pt x="11597322" y="816579"/>
                </a:cubicBezTo>
                <a:cubicBezTo>
                  <a:pt x="11574924" y="816579"/>
                  <a:pt x="11556597" y="798253"/>
                  <a:pt x="11556597" y="775855"/>
                </a:cubicBezTo>
                <a:cubicBezTo>
                  <a:pt x="11556597" y="753456"/>
                  <a:pt x="11574924" y="735130"/>
                  <a:pt x="11597322" y="735130"/>
                </a:cubicBezTo>
                <a:close/>
                <a:moveTo>
                  <a:pt x="8627475" y="728007"/>
                </a:moveTo>
                <a:cubicBezTo>
                  <a:pt x="8640710" y="728007"/>
                  <a:pt x="8651909" y="739206"/>
                  <a:pt x="8651909" y="751424"/>
                </a:cubicBezTo>
                <a:cubicBezTo>
                  <a:pt x="8651909" y="764659"/>
                  <a:pt x="8640710" y="774840"/>
                  <a:pt x="8627475" y="774840"/>
                </a:cubicBezTo>
                <a:cubicBezTo>
                  <a:pt x="8614239" y="774840"/>
                  <a:pt x="8603040" y="764659"/>
                  <a:pt x="8603040" y="751424"/>
                </a:cubicBezTo>
                <a:cubicBezTo>
                  <a:pt x="8603040" y="738188"/>
                  <a:pt x="8614239" y="728007"/>
                  <a:pt x="8627475" y="728007"/>
                </a:cubicBezTo>
                <a:close/>
                <a:moveTo>
                  <a:pt x="172017" y="700487"/>
                </a:moveTo>
                <a:cubicBezTo>
                  <a:pt x="175071" y="700487"/>
                  <a:pt x="178125" y="703542"/>
                  <a:pt x="178125" y="706596"/>
                </a:cubicBezTo>
                <a:cubicBezTo>
                  <a:pt x="178125" y="709650"/>
                  <a:pt x="175071" y="712705"/>
                  <a:pt x="172017" y="712705"/>
                </a:cubicBezTo>
                <a:cubicBezTo>
                  <a:pt x="168962" y="712705"/>
                  <a:pt x="165908" y="709650"/>
                  <a:pt x="165908" y="706596"/>
                </a:cubicBezTo>
                <a:cubicBezTo>
                  <a:pt x="165908" y="703542"/>
                  <a:pt x="168962" y="700487"/>
                  <a:pt x="172017" y="700487"/>
                </a:cubicBezTo>
                <a:close/>
                <a:moveTo>
                  <a:pt x="2623699" y="688293"/>
                </a:moveTo>
                <a:cubicBezTo>
                  <a:pt x="2632862" y="688293"/>
                  <a:pt x="2639989" y="695420"/>
                  <a:pt x="2639989" y="704583"/>
                </a:cubicBezTo>
                <a:cubicBezTo>
                  <a:pt x="2639989" y="713746"/>
                  <a:pt x="2632862" y="719855"/>
                  <a:pt x="2623699" y="719855"/>
                </a:cubicBezTo>
                <a:cubicBezTo>
                  <a:pt x="2614535" y="719855"/>
                  <a:pt x="2607408" y="712728"/>
                  <a:pt x="2607408" y="704583"/>
                </a:cubicBezTo>
                <a:cubicBezTo>
                  <a:pt x="2607408" y="695420"/>
                  <a:pt x="2614535" y="688293"/>
                  <a:pt x="2623699" y="688293"/>
                </a:cubicBezTo>
                <a:close/>
                <a:moveTo>
                  <a:pt x="1419236" y="677084"/>
                </a:moveTo>
                <a:cubicBezTo>
                  <a:pt x="1428399" y="678102"/>
                  <a:pt x="1435526" y="684211"/>
                  <a:pt x="1435526" y="693374"/>
                </a:cubicBezTo>
                <a:cubicBezTo>
                  <a:pt x="1435526" y="702537"/>
                  <a:pt x="1428399" y="709664"/>
                  <a:pt x="1419236" y="709664"/>
                </a:cubicBezTo>
                <a:cubicBezTo>
                  <a:pt x="1410073" y="709664"/>
                  <a:pt x="1402946" y="702537"/>
                  <a:pt x="1402946" y="693374"/>
                </a:cubicBezTo>
                <a:cubicBezTo>
                  <a:pt x="1402946" y="684211"/>
                  <a:pt x="1410073" y="677084"/>
                  <a:pt x="1419236" y="677084"/>
                </a:cubicBezTo>
                <a:close/>
                <a:moveTo>
                  <a:pt x="221959" y="674041"/>
                </a:moveTo>
                <a:cubicBezTo>
                  <a:pt x="230104" y="674041"/>
                  <a:pt x="236212" y="680149"/>
                  <a:pt x="236212" y="688294"/>
                </a:cubicBezTo>
                <a:cubicBezTo>
                  <a:pt x="236212" y="695421"/>
                  <a:pt x="230104" y="702548"/>
                  <a:pt x="221959" y="702548"/>
                </a:cubicBezTo>
                <a:cubicBezTo>
                  <a:pt x="213814" y="702548"/>
                  <a:pt x="207705" y="696439"/>
                  <a:pt x="207705" y="688294"/>
                </a:cubicBezTo>
                <a:cubicBezTo>
                  <a:pt x="207705" y="681168"/>
                  <a:pt x="213814" y="674041"/>
                  <a:pt x="221959" y="674041"/>
                </a:cubicBezTo>
                <a:close/>
                <a:moveTo>
                  <a:pt x="2549321" y="666891"/>
                </a:moveTo>
                <a:cubicBezTo>
                  <a:pt x="2552375" y="666891"/>
                  <a:pt x="2555429" y="668927"/>
                  <a:pt x="2555429" y="673000"/>
                </a:cubicBezTo>
                <a:cubicBezTo>
                  <a:pt x="2555429" y="676054"/>
                  <a:pt x="2552375" y="679109"/>
                  <a:pt x="2549321" y="679109"/>
                </a:cubicBezTo>
                <a:cubicBezTo>
                  <a:pt x="2546266" y="679109"/>
                  <a:pt x="2543212" y="676054"/>
                  <a:pt x="2543212" y="673000"/>
                </a:cubicBezTo>
                <a:cubicBezTo>
                  <a:pt x="2543212" y="669945"/>
                  <a:pt x="2546266" y="666891"/>
                  <a:pt x="2549321" y="666891"/>
                </a:cubicBezTo>
                <a:close/>
                <a:moveTo>
                  <a:pt x="1138277" y="663865"/>
                </a:moveTo>
                <a:cubicBezTo>
                  <a:pt x="1143368" y="663865"/>
                  <a:pt x="1148458" y="667937"/>
                  <a:pt x="1148458" y="674046"/>
                </a:cubicBezTo>
                <a:cubicBezTo>
                  <a:pt x="1148458" y="680155"/>
                  <a:pt x="1143368" y="684227"/>
                  <a:pt x="1138277" y="684227"/>
                </a:cubicBezTo>
                <a:cubicBezTo>
                  <a:pt x="1132168" y="684227"/>
                  <a:pt x="1128096" y="679137"/>
                  <a:pt x="1128096" y="674046"/>
                </a:cubicBezTo>
                <a:cubicBezTo>
                  <a:pt x="1128096" y="667937"/>
                  <a:pt x="1133187" y="663865"/>
                  <a:pt x="1138277" y="663865"/>
                </a:cubicBezTo>
                <a:close/>
                <a:moveTo>
                  <a:pt x="4785103" y="656710"/>
                </a:moveTo>
                <a:cubicBezTo>
                  <a:pt x="4787140" y="656710"/>
                  <a:pt x="4789176" y="658746"/>
                  <a:pt x="4789176" y="660782"/>
                </a:cubicBezTo>
                <a:cubicBezTo>
                  <a:pt x="4789176" y="662819"/>
                  <a:pt x="4787140" y="664855"/>
                  <a:pt x="4785103" y="664855"/>
                </a:cubicBezTo>
                <a:cubicBezTo>
                  <a:pt x="4783067" y="664855"/>
                  <a:pt x="4781032" y="662819"/>
                  <a:pt x="4781032" y="660782"/>
                </a:cubicBezTo>
                <a:cubicBezTo>
                  <a:pt x="4781032" y="658746"/>
                  <a:pt x="4783067" y="656710"/>
                  <a:pt x="4785103" y="656710"/>
                </a:cubicBezTo>
                <a:close/>
                <a:moveTo>
                  <a:pt x="6443616" y="651641"/>
                </a:moveTo>
                <a:cubicBezTo>
                  <a:pt x="6450742" y="651641"/>
                  <a:pt x="6455832" y="656732"/>
                  <a:pt x="6455832" y="663859"/>
                </a:cubicBezTo>
                <a:cubicBezTo>
                  <a:pt x="6455832" y="670985"/>
                  <a:pt x="6450742" y="676076"/>
                  <a:pt x="6443616" y="676076"/>
                </a:cubicBezTo>
                <a:cubicBezTo>
                  <a:pt x="6436489" y="676076"/>
                  <a:pt x="6431398" y="670985"/>
                  <a:pt x="6431398" y="663859"/>
                </a:cubicBezTo>
                <a:cubicBezTo>
                  <a:pt x="6431398" y="656732"/>
                  <a:pt x="6436489" y="651641"/>
                  <a:pt x="6443616" y="651641"/>
                </a:cubicBezTo>
                <a:close/>
                <a:moveTo>
                  <a:pt x="3110366" y="648590"/>
                </a:moveTo>
                <a:cubicBezTo>
                  <a:pt x="3118511" y="648590"/>
                  <a:pt x="3124621" y="654698"/>
                  <a:pt x="3124621" y="662844"/>
                </a:cubicBezTo>
                <a:cubicBezTo>
                  <a:pt x="3124621" y="670988"/>
                  <a:pt x="3118511" y="677097"/>
                  <a:pt x="3110366" y="677097"/>
                </a:cubicBezTo>
                <a:cubicBezTo>
                  <a:pt x="3102224" y="677097"/>
                  <a:pt x="3096114" y="670988"/>
                  <a:pt x="3096114" y="662844"/>
                </a:cubicBezTo>
                <a:cubicBezTo>
                  <a:pt x="3096114" y="654698"/>
                  <a:pt x="3102224" y="648590"/>
                  <a:pt x="3110366" y="648590"/>
                </a:cubicBezTo>
                <a:close/>
                <a:moveTo>
                  <a:pt x="4397201" y="629220"/>
                </a:moveTo>
                <a:cubicBezTo>
                  <a:pt x="4399238" y="629220"/>
                  <a:pt x="4401274" y="631256"/>
                  <a:pt x="4401274" y="633293"/>
                </a:cubicBezTo>
                <a:cubicBezTo>
                  <a:pt x="4401274" y="635329"/>
                  <a:pt x="4399238" y="637365"/>
                  <a:pt x="4397201" y="637365"/>
                </a:cubicBezTo>
                <a:cubicBezTo>
                  <a:pt x="4395165" y="637365"/>
                  <a:pt x="4393129" y="635329"/>
                  <a:pt x="4393129" y="633293"/>
                </a:cubicBezTo>
                <a:cubicBezTo>
                  <a:pt x="4393129" y="631256"/>
                  <a:pt x="4395165" y="629220"/>
                  <a:pt x="4397201" y="629220"/>
                </a:cubicBezTo>
                <a:close/>
                <a:moveTo>
                  <a:pt x="743181" y="564060"/>
                </a:moveTo>
                <a:cubicBezTo>
                  <a:pt x="746235" y="564060"/>
                  <a:pt x="748271" y="566096"/>
                  <a:pt x="748271" y="568132"/>
                </a:cubicBezTo>
                <a:cubicBezTo>
                  <a:pt x="748271" y="570169"/>
                  <a:pt x="746235" y="572205"/>
                  <a:pt x="743181" y="572205"/>
                </a:cubicBezTo>
                <a:cubicBezTo>
                  <a:pt x="740125" y="572205"/>
                  <a:pt x="738090" y="570169"/>
                  <a:pt x="738090" y="568132"/>
                </a:cubicBezTo>
                <a:cubicBezTo>
                  <a:pt x="738090" y="566096"/>
                  <a:pt x="740125" y="564060"/>
                  <a:pt x="743181" y="564060"/>
                </a:cubicBezTo>
                <a:close/>
                <a:moveTo>
                  <a:pt x="5325756" y="552890"/>
                </a:moveTo>
                <a:cubicBezTo>
                  <a:pt x="5355285" y="552890"/>
                  <a:pt x="5378697" y="576306"/>
                  <a:pt x="5378697" y="604813"/>
                </a:cubicBezTo>
                <a:cubicBezTo>
                  <a:pt x="5378697" y="633320"/>
                  <a:pt x="5355285" y="656737"/>
                  <a:pt x="5325756" y="656737"/>
                </a:cubicBezTo>
                <a:cubicBezTo>
                  <a:pt x="5296228" y="656737"/>
                  <a:pt x="5272813" y="633320"/>
                  <a:pt x="5272813" y="604813"/>
                </a:cubicBezTo>
                <a:cubicBezTo>
                  <a:pt x="5272813" y="576306"/>
                  <a:pt x="5296228" y="552890"/>
                  <a:pt x="5325756" y="552890"/>
                </a:cubicBezTo>
                <a:close/>
                <a:moveTo>
                  <a:pt x="777848" y="531504"/>
                </a:moveTo>
                <a:cubicBezTo>
                  <a:pt x="788028" y="532522"/>
                  <a:pt x="797192" y="540667"/>
                  <a:pt x="797192" y="550848"/>
                </a:cubicBezTo>
                <a:cubicBezTo>
                  <a:pt x="797192" y="562048"/>
                  <a:pt x="788028" y="570192"/>
                  <a:pt x="777848" y="570192"/>
                </a:cubicBezTo>
                <a:cubicBezTo>
                  <a:pt x="766649" y="570192"/>
                  <a:pt x="758504" y="562048"/>
                  <a:pt x="758504" y="550848"/>
                </a:cubicBezTo>
                <a:cubicBezTo>
                  <a:pt x="758504" y="540667"/>
                  <a:pt x="767667" y="531504"/>
                  <a:pt x="777848" y="531504"/>
                </a:cubicBezTo>
                <a:close/>
                <a:moveTo>
                  <a:pt x="10168903" y="524376"/>
                </a:moveTo>
                <a:cubicBezTo>
                  <a:pt x="10172976" y="524376"/>
                  <a:pt x="10175013" y="527430"/>
                  <a:pt x="10175013" y="530485"/>
                </a:cubicBezTo>
                <a:cubicBezTo>
                  <a:pt x="10175013" y="533539"/>
                  <a:pt x="10171958" y="536594"/>
                  <a:pt x="10168903" y="536594"/>
                </a:cubicBezTo>
                <a:cubicBezTo>
                  <a:pt x="10165849" y="536594"/>
                  <a:pt x="10162795" y="533539"/>
                  <a:pt x="10162795" y="530485"/>
                </a:cubicBezTo>
                <a:cubicBezTo>
                  <a:pt x="10162795" y="527430"/>
                  <a:pt x="10165849" y="524376"/>
                  <a:pt x="10168903" y="524376"/>
                </a:cubicBezTo>
                <a:close/>
                <a:moveTo>
                  <a:pt x="6053676" y="522319"/>
                </a:moveTo>
                <a:cubicBezTo>
                  <a:pt x="6056730" y="522319"/>
                  <a:pt x="6058766" y="524355"/>
                  <a:pt x="6058766" y="527410"/>
                </a:cubicBezTo>
                <a:cubicBezTo>
                  <a:pt x="6058766" y="530464"/>
                  <a:pt x="6056730" y="532500"/>
                  <a:pt x="6053676" y="532500"/>
                </a:cubicBezTo>
                <a:cubicBezTo>
                  <a:pt x="6050621" y="532500"/>
                  <a:pt x="6048585" y="530464"/>
                  <a:pt x="6048585" y="527410"/>
                </a:cubicBezTo>
                <a:cubicBezTo>
                  <a:pt x="6048585" y="524355"/>
                  <a:pt x="6050621" y="522319"/>
                  <a:pt x="6053676" y="522319"/>
                </a:cubicBezTo>
                <a:close/>
                <a:moveTo>
                  <a:pt x="2166508" y="516210"/>
                </a:moveTo>
                <a:cubicBezTo>
                  <a:pt x="2167526" y="516210"/>
                  <a:pt x="2168544" y="516210"/>
                  <a:pt x="2168544" y="518246"/>
                </a:cubicBezTo>
                <a:cubicBezTo>
                  <a:pt x="2168544" y="519264"/>
                  <a:pt x="2167526" y="520282"/>
                  <a:pt x="2166508" y="520282"/>
                </a:cubicBezTo>
                <a:cubicBezTo>
                  <a:pt x="2165490" y="520282"/>
                  <a:pt x="2164472" y="519264"/>
                  <a:pt x="2164472" y="518246"/>
                </a:cubicBezTo>
                <a:cubicBezTo>
                  <a:pt x="2164472" y="517228"/>
                  <a:pt x="2165490" y="516210"/>
                  <a:pt x="2166508" y="516210"/>
                </a:cubicBezTo>
                <a:close/>
                <a:moveTo>
                  <a:pt x="8592859" y="508092"/>
                </a:moveTo>
                <a:cubicBezTo>
                  <a:pt x="8606094" y="508092"/>
                  <a:pt x="8617294" y="519292"/>
                  <a:pt x="8617294" y="532528"/>
                </a:cubicBezTo>
                <a:cubicBezTo>
                  <a:pt x="8617294" y="545762"/>
                  <a:pt x="8606094" y="556963"/>
                  <a:pt x="8592859" y="556963"/>
                </a:cubicBezTo>
                <a:cubicBezTo>
                  <a:pt x="8579624" y="556963"/>
                  <a:pt x="8568424" y="545762"/>
                  <a:pt x="8568424" y="532528"/>
                </a:cubicBezTo>
                <a:cubicBezTo>
                  <a:pt x="8568424" y="519292"/>
                  <a:pt x="8579624" y="508092"/>
                  <a:pt x="8592859" y="508092"/>
                </a:cubicBezTo>
                <a:close/>
                <a:moveTo>
                  <a:pt x="6066913" y="493836"/>
                </a:moveTo>
                <a:cubicBezTo>
                  <a:pt x="6074039" y="493836"/>
                  <a:pt x="6081166" y="499945"/>
                  <a:pt x="6081166" y="508090"/>
                </a:cubicBezTo>
                <a:cubicBezTo>
                  <a:pt x="6081166" y="516235"/>
                  <a:pt x="6075057" y="522343"/>
                  <a:pt x="6066913" y="522343"/>
                </a:cubicBezTo>
                <a:cubicBezTo>
                  <a:pt x="6058767" y="522343"/>
                  <a:pt x="6052659" y="516235"/>
                  <a:pt x="6052659" y="508090"/>
                </a:cubicBezTo>
                <a:cubicBezTo>
                  <a:pt x="6052659" y="499945"/>
                  <a:pt x="6058767" y="493836"/>
                  <a:pt x="6066913" y="493836"/>
                </a:cubicBezTo>
                <a:close/>
                <a:moveTo>
                  <a:pt x="6723597" y="480603"/>
                </a:moveTo>
                <a:cubicBezTo>
                  <a:pt x="6734796" y="480603"/>
                  <a:pt x="6743960" y="489766"/>
                  <a:pt x="6743960" y="500965"/>
                </a:cubicBezTo>
                <a:cubicBezTo>
                  <a:pt x="6743960" y="512164"/>
                  <a:pt x="6734796" y="521329"/>
                  <a:pt x="6723597" y="521329"/>
                </a:cubicBezTo>
                <a:cubicBezTo>
                  <a:pt x="6712398" y="521329"/>
                  <a:pt x="6703235" y="512164"/>
                  <a:pt x="6703235" y="500965"/>
                </a:cubicBezTo>
                <a:cubicBezTo>
                  <a:pt x="6703235" y="489766"/>
                  <a:pt x="6712398" y="480603"/>
                  <a:pt x="6723597" y="480603"/>
                </a:cubicBezTo>
                <a:close/>
                <a:moveTo>
                  <a:pt x="10992560" y="476531"/>
                </a:moveTo>
                <a:cubicBezTo>
                  <a:pt x="10995614" y="476531"/>
                  <a:pt x="10997650" y="478567"/>
                  <a:pt x="10997650" y="481622"/>
                </a:cubicBezTo>
                <a:cubicBezTo>
                  <a:pt x="10997650" y="484676"/>
                  <a:pt x="10995614" y="486712"/>
                  <a:pt x="10992560" y="486712"/>
                </a:cubicBezTo>
                <a:cubicBezTo>
                  <a:pt x="10989506" y="486712"/>
                  <a:pt x="10987469" y="484676"/>
                  <a:pt x="10987469" y="481622"/>
                </a:cubicBezTo>
                <a:cubicBezTo>
                  <a:pt x="10987469" y="478567"/>
                  <a:pt x="10989506" y="476531"/>
                  <a:pt x="10992560" y="476531"/>
                </a:cubicBezTo>
                <a:close/>
                <a:moveTo>
                  <a:pt x="3592921" y="475498"/>
                </a:moveTo>
                <a:cubicBezTo>
                  <a:pt x="3641788" y="475498"/>
                  <a:pt x="3681491" y="515204"/>
                  <a:pt x="3681491" y="563056"/>
                </a:cubicBezTo>
                <a:cubicBezTo>
                  <a:pt x="3681491" y="611926"/>
                  <a:pt x="3641788" y="650613"/>
                  <a:pt x="3592921" y="650613"/>
                </a:cubicBezTo>
                <a:cubicBezTo>
                  <a:pt x="3544054" y="650613"/>
                  <a:pt x="3504350" y="610906"/>
                  <a:pt x="3504350" y="563056"/>
                </a:cubicBezTo>
                <a:cubicBezTo>
                  <a:pt x="3504350" y="514186"/>
                  <a:pt x="3544054" y="475498"/>
                  <a:pt x="3592921" y="475498"/>
                </a:cubicBezTo>
                <a:close/>
                <a:moveTo>
                  <a:pt x="4326963" y="471433"/>
                </a:moveTo>
                <a:cubicBezTo>
                  <a:pt x="4337144" y="471433"/>
                  <a:pt x="4346306" y="480596"/>
                  <a:pt x="4346306" y="490777"/>
                </a:cubicBezTo>
                <a:cubicBezTo>
                  <a:pt x="4346306" y="500959"/>
                  <a:pt x="4338162" y="510122"/>
                  <a:pt x="4326963" y="510122"/>
                </a:cubicBezTo>
                <a:cubicBezTo>
                  <a:pt x="4316781" y="510122"/>
                  <a:pt x="4307663" y="501977"/>
                  <a:pt x="4307663" y="490777"/>
                </a:cubicBezTo>
                <a:cubicBezTo>
                  <a:pt x="4307663" y="480596"/>
                  <a:pt x="4315762" y="471433"/>
                  <a:pt x="4326963" y="471433"/>
                </a:cubicBezTo>
                <a:close/>
                <a:moveTo>
                  <a:pt x="427563" y="469375"/>
                </a:moveTo>
                <a:cubicBezTo>
                  <a:pt x="427563" y="469375"/>
                  <a:pt x="428581" y="470393"/>
                  <a:pt x="428581" y="470393"/>
                </a:cubicBezTo>
                <a:cubicBezTo>
                  <a:pt x="428581" y="471411"/>
                  <a:pt x="427563" y="471411"/>
                  <a:pt x="427563" y="471411"/>
                </a:cubicBezTo>
                <a:cubicBezTo>
                  <a:pt x="426545" y="471411"/>
                  <a:pt x="426545" y="470393"/>
                  <a:pt x="426545" y="470393"/>
                </a:cubicBezTo>
                <a:cubicBezTo>
                  <a:pt x="426545" y="469375"/>
                  <a:pt x="427563" y="469375"/>
                  <a:pt x="427563" y="469375"/>
                </a:cubicBezTo>
                <a:close/>
                <a:moveTo>
                  <a:pt x="2938242" y="457159"/>
                </a:moveTo>
                <a:cubicBezTo>
                  <a:pt x="2942314" y="457159"/>
                  <a:pt x="2944351" y="459195"/>
                  <a:pt x="2944351" y="462250"/>
                </a:cubicBezTo>
                <a:cubicBezTo>
                  <a:pt x="2944351" y="465304"/>
                  <a:pt x="2942314" y="467340"/>
                  <a:pt x="2938242" y="467340"/>
                </a:cubicBezTo>
                <a:cubicBezTo>
                  <a:pt x="2935187" y="467340"/>
                  <a:pt x="2932133" y="465304"/>
                  <a:pt x="2932133" y="462250"/>
                </a:cubicBezTo>
                <a:cubicBezTo>
                  <a:pt x="2932133" y="459195"/>
                  <a:pt x="2934169" y="457159"/>
                  <a:pt x="2938242" y="457159"/>
                </a:cubicBezTo>
                <a:close/>
                <a:moveTo>
                  <a:pt x="2512732" y="403224"/>
                </a:moveTo>
                <a:cubicBezTo>
                  <a:pt x="2515786" y="403224"/>
                  <a:pt x="2518840" y="406278"/>
                  <a:pt x="2518840" y="409333"/>
                </a:cubicBezTo>
                <a:cubicBezTo>
                  <a:pt x="2518840" y="412387"/>
                  <a:pt x="2516804" y="415441"/>
                  <a:pt x="2512732" y="415441"/>
                </a:cubicBezTo>
                <a:cubicBezTo>
                  <a:pt x="2509677" y="415441"/>
                  <a:pt x="2506624" y="413405"/>
                  <a:pt x="2506624" y="409333"/>
                </a:cubicBezTo>
                <a:cubicBezTo>
                  <a:pt x="2506624" y="406278"/>
                  <a:pt x="2508660" y="403224"/>
                  <a:pt x="2512732" y="403224"/>
                </a:cubicBezTo>
                <a:close/>
                <a:moveTo>
                  <a:pt x="5816456" y="403200"/>
                </a:moveTo>
                <a:cubicBezTo>
                  <a:pt x="5821546" y="403200"/>
                  <a:pt x="5825619" y="407272"/>
                  <a:pt x="5825619" y="412363"/>
                </a:cubicBezTo>
                <a:cubicBezTo>
                  <a:pt x="5825619" y="417454"/>
                  <a:pt x="5821546" y="421526"/>
                  <a:pt x="5816456" y="421526"/>
                </a:cubicBezTo>
                <a:cubicBezTo>
                  <a:pt x="5811365" y="421526"/>
                  <a:pt x="5807293" y="417454"/>
                  <a:pt x="5807293" y="412363"/>
                </a:cubicBezTo>
                <a:cubicBezTo>
                  <a:pt x="5807293" y="407272"/>
                  <a:pt x="5811365" y="403200"/>
                  <a:pt x="5816456" y="403200"/>
                </a:cubicBezTo>
                <a:close/>
                <a:moveTo>
                  <a:pt x="8714015" y="402208"/>
                </a:moveTo>
                <a:cubicBezTo>
                  <a:pt x="8719106" y="402208"/>
                  <a:pt x="8722160" y="406280"/>
                  <a:pt x="8722160" y="410353"/>
                </a:cubicBezTo>
                <a:cubicBezTo>
                  <a:pt x="8722160" y="414426"/>
                  <a:pt x="8718088" y="418498"/>
                  <a:pt x="8714015" y="418498"/>
                </a:cubicBezTo>
                <a:cubicBezTo>
                  <a:pt x="8709943" y="418498"/>
                  <a:pt x="8705870" y="414426"/>
                  <a:pt x="8705870" y="410353"/>
                </a:cubicBezTo>
                <a:cubicBezTo>
                  <a:pt x="8705870" y="406280"/>
                  <a:pt x="8709943" y="402208"/>
                  <a:pt x="8714015" y="402208"/>
                </a:cubicBezTo>
                <a:close/>
                <a:moveTo>
                  <a:pt x="9278052" y="383876"/>
                </a:moveTo>
                <a:cubicBezTo>
                  <a:pt x="9279070" y="383876"/>
                  <a:pt x="9279070" y="384894"/>
                  <a:pt x="9279070" y="384894"/>
                </a:cubicBezTo>
                <a:cubicBezTo>
                  <a:pt x="9279070" y="385912"/>
                  <a:pt x="9278052" y="385912"/>
                  <a:pt x="9278052" y="385912"/>
                </a:cubicBezTo>
                <a:cubicBezTo>
                  <a:pt x="9277034" y="385912"/>
                  <a:pt x="9277034" y="384894"/>
                  <a:pt x="9277034" y="384894"/>
                </a:cubicBezTo>
                <a:cubicBezTo>
                  <a:pt x="9277034" y="383876"/>
                  <a:pt x="9278052" y="383876"/>
                  <a:pt x="9278052" y="383876"/>
                </a:cubicBezTo>
                <a:close/>
                <a:moveTo>
                  <a:pt x="8419779" y="378786"/>
                </a:moveTo>
                <a:cubicBezTo>
                  <a:pt x="8426906" y="378786"/>
                  <a:pt x="8434033" y="384894"/>
                  <a:pt x="8434033" y="393040"/>
                </a:cubicBezTo>
                <a:cubicBezTo>
                  <a:pt x="8434033" y="401184"/>
                  <a:pt x="8427924" y="407293"/>
                  <a:pt x="8419779" y="407293"/>
                </a:cubicBezTo>
                <a:cubicBezTo>
                  <a:pt x="8411634" y="407293"/>
                  <a:pt x="8405525" y="401184"/>
                  <a:pt x="8405525" y="393040"/>
                </a:cubicBezTo>
                <a:cubicBezTo>
                  <a:pt x="8405525" y="384894"/>
                  <a:pt x="8411634" y="378786"/>
                  <a:pt x="8419779" y="378786"/>
                </a:cubicBezTo>
                <a:close/>
                <a:moveTo>
                  <a:pt x="4043916" y="366546"/>
                </a:moveTo>
                <a:cubicBezTo>
                  <a:pt x="4053080" y="366546"/>
                  <a:pt x="4059189" y="372655"/>
                  <a:pt x="4059189" y="381818"/>
                </a:cubicBezTo>
                <a:cubicBezTo>
                  <a:pt x="4059189" y="389963"/>
                  <a:pt x="4052062" y="397090"/>
                  <a:pt x="4043916" y="397090"/>
                </a:cubicBezTo>
                <a:cubicBezTo>
                  <a:pt x="4035771" y="397090"/>
                  <a:pt x="4028645" y="389963"/>
                  <a:pt x="4028645" y="381818"/>
                </a:cubicBezTo>
                <a:cubicBezTo>
                  <a:pt x="4028645" y="373673"/>
                  <a:pt x="4035771" y="366546"/>
                  <a:pt x="4043916" y="366546"/>
                </a:cubicBezTo>
                <a:close/>
                <a:moveTo>
                  <a:pt x="5531384" y="355348"/>
                </a:moveTo>
                <a:cubicBezTo>
                  <a:pt x="5540547" y="355348"/>
                  <a:pt x="5548692" y="363493"/>
                  <a:pt x="5548692" y="372656"/>
                </a:cubicBezTo>
                <a:cubicBezTo>
                  <a:pt x="5548692" y="381819"/>
                  <a:pt x="5540547" y="389964"/>
                  <a:pt x="5531384" y="389964"/>
                </a:cubicBezTo>
                <a:cubicBezTo>
                  <a:pt x="5522221" y="389964"/>
                  <a:pt x="5514076" y="381819"/>
                  <a:pt x="5514076" y="372656"/>
                </a:cubicBezTo>
                <a:cubicBezTo>
                  <a:pt x="5514076" y="363493"/>
                  <a:pt x="5522221" y="355348"/>
                  <a:pt x="5531384" y="355348"/>
                </a:cubicBezTo>
                <a:close/>
                <a:moveTo>
                  <a:pt x="6608550" y="325823"/>
                </a:moveTo>
                <a:cubicBezTo>
                  <a:pt x="6611604" y="325823"/>
                  <a:pt x="6613640" y="327859"/>
                  <a:pt x="6613640" y="330914"/>
                </a:cubicBezTo>
                <a:cubicBezTo>
                  <a:pt x="6613640" y="333968"/>
                  <a:pt x="6611604" y="336004"/>
                  <a:pt x="6608550" y="336004"/>
                </a:cubicBezTo>
                <a:cubicBezTo>
                  <a:pt x="6605495" y="336004"/>
                  <a:pt x="6603459" y="333968"/>
                  <a:pt x="6603459" y="330914"/>
                </a:cubicBezTo>
                <a:cubicBezTo>
                  <a:pt x="6603459" y="327859"/>
                  <a:pt x="6605495" y="325823"/>
                  <a:pt x="6608550" y="325823"/>
                </a:cubicBezTo>
                <a:close/>
                <a:moveTo>
                  <a:pt x="7003580" y="314648"/>
                </a:moveTo>
                <a:cubicBezTo>
                  <a:pt x="7010706" y="314648"/>
                  <a:pt x="7015796" y="319739"/>
                  <a:pt x="7015796" y="325847"/>
                </a:cubicBezTo>
                <a:cubicBezTo>
                  <a:pt x="7015796" y="331956"/>
                  <a:pt x="7010706" y="337047"/>
                  <a:pt x="7003580" y="337047"/>
                </a:cubicBezTo>
                <a:cubicBezTo>
                  <a:pt x="6997470" y="337047"/>
                  <a:pt x="6991362" y="331956"/>
                  <a:pt x="6991362" y="325847"/>
                </a:cubicBezTo>
                <a:cubicBezTo>
                  <a:pt x="6991362" y="319739"/>
                  <a:pt x="6996453" y="314648"/>
                  <a:pt x="7003580" y="314648"/>
                </a:cubicBezTo>
                <a:close/>
                <a:moveTo>
                  <a:pt x="4121368" y="295307"/>
                </a:moveTo>
                <a:cubicBezTo>
                  <a:pt x="4130532" y="295307"/>
                  <a:pt x="4136640" y="301416"/>
                  <a:pt x="4136640" y="309561"/>
                </a:cubicBezTo>
                <a:cubicBezTo>
                  <a:pt x="4136640" y="317706"/>
                  <a:pt x="4129514" y="323814"/>
                  <a:pt x="4121368" y="323814"/>
                </a:cubicBezTo>
                <a:cubicBezTo>
                  <a:pt x="4113225" y="323814"/>
                  <a:pt x="4106095" y="317706"/>
                  <a:pt x="4106095" y="309561"/>
                </a:cubicBezTo>
                <a:cubicBezTo>
                  <a:pt x="4106095" y="301416"/>
                  <a:pt x="4112206" y="295307"/>
                  <a:pt x="4121368" y="295307"/>
                </a:cubicBezTo>
                <a:close/>
                <a:moveTo>
                  <a:pt x="5311470" y="293243"/>
                </a:moveTo>
                <a:cubicBezTo>
                  <a:pt x="5316562" y="293243"/>
                  <a:pt x="5320634" y="297316"/>
                  <a:pt x="5320634" y="302406"/>
                </a:cubicBezTo>
                <a:cubicBezTo>
                  <a:pt x="5320634" y="307497"/>
                  <a:pt x="5316562" y="311569"/>
                  <a:pt x="5311470" y="311569"/>
                </a:cubicBezTo>
                <a:cubicBezTo>
                  <a:pt x="5306380" y="311569"/>
                  <a:pt x="5302308" y="307497"/>
                  <a:pt x="5302308" y="302406"/>
                </a:cubicBezTo>
                <a:cubicBezTo>
                  <a:pt x="5302308" y="297316"/>
                  <a:pt x="5306380" y="293243"/>
                  <a:pt x="5311470" y="293243"/>
                </a:cubicBezTo>
                <a:close/>
                <a:moveTo>
                  <a:pt x="9786092" y="292250"/>
                </a:moveTo>
                <a:cubicBezTo>
                  <a:pt x="9795255" y="292250"/>
                  <a:pt x="9802382" y="299377"/>
                  <a:pt x="9802382" y="308540"/>
                </a:cubicBezTo>
                <a:cubicBezTo>
                  <a:pt x="9802382" y="317703"/>
                  <a:pt x="9795255" y="324830"/>
                  <a:pt x="9786092" y="324830"/>
                </a:cubicBezTo>
                <a:cubicBezTo>
                  <a:pt x="9776929" y="324830"/>
                  <a:pt x="9769802" y="317703"/>
                  <a:pt x="9769802" y="308540"/>
                </a:cubicBezTo>
                <a:cubicBezTo>
                  <a:pt x="9769802" y="299377"/>
                  <a:pt x="9776929" y="292250"/>
                  <a:pt x="9786092" y="292250"/>
                </a:cubicBezTo>
                <a:close/>
                <a:moveTo>
                  <a:pt x="9236309" y="271884"/>
                </a:moveTo>
                <a:cubicBezTo>
                  <a:pt x="9243436" y="271884"/>
                  <a:pt x="9249545" y="277992"/>
                  <a:pt x="9249545" y="285119"/>
                </a:cubicBezTo>
                <a:cubicBezTo>
                  <a:pt x="9249545" y="292246"/>
                  <a:pt x="9243436" y="298355"/>
                  <a:pt x="9236309" y="298355"/>
                </a:cubicBezTo>
                <a:cubicBezTo>
                  <a:pt x="9229182" y="298355"/>
                  <a:pt x="9223074" y="292246"/>
                  <a:pt x="9223074" y="285119"/>
                </a:cubicBezTo>
                <a:cubicBezTo>
                  <a:pt x="9223074" y="277992"/>
                  <a:pt x="9229182" y="271884"/>
                  <a:pt x="9236309" y="271884"/>
                </a:cubicBezTo>
                <a:close/>
                <a:moveTo>
                  <a:pt x="1991444" y="266797"/>
                </a:moveTo>
                <a:cubicBezTo>
                  <a:pt x="1995516" y="266797"/>
                  <a:pt x="1998572" y="269851"/>
                  <a:pt x="1998572" y="273924"/>
                </a:cubicBezTo>
                <a:cubicBezTo>
                  <a:pt x="1998572" y="277996"/>
                  <a:pt x="1995516" y="281051"/>
                  <a:pt x="1991444" y="281051"/>
                </a:cubicBezTo>
                <a:cubicBezTo>
                  <a:pt x="1987370" y="281051"/>
                  <a:pt x="1984317" y="277996"/>
                  <a:pt x="1984317" y="273924"/>
                </a:cubicBezTo>
                <a:cubicBezTo>
                  <a:pt x="1984317" y="269851"/>
                  <a:pt x="1987370" y="266797"/>
                  <a:pt x="1991444" y="266797"/>
                </a:cubicBezTo>
                <a:close/>
                <a:moveTo>
                  <a:pt x="8223283" y="262699"/>
                </a:moveTo>
                <a:cubicBezTo>
                  <a:pt x="8225320" y="262699"/>
                  <a:pt x="8226337" y="263717"/>
                  <a:pt x="8226337" y="265754"/>
                </a:cubicBezTo>
                <a:cubicBezTo>
                  <a:pt x="8226337" y="266772"/>
                  <a:pt x="8225320" y="268808"/>
                  <a:pt x="8223283" y="268808"/>
                </a:cubicBezTo>
                <a:cubicBezTo>
                  <a:pt x="8222265" y="268808"/>
                  <a:pt x="8220229" y="267790"/>
                  <a:pt x="8220229" y="265754"/>
                </a:cubicBezTo>
                <a:cubicBezTo>
                  <a:pt x="8220229" y="263717"/>
                  <a:pt x="8221247" y="262699"/>
                  <a:pt x="8223283" y="262699"/>
                </a:cubicBezTo>
                <a:close/>
                <a:moveTo>
                  <a:pt x="3759863" y="253535"/>
                </a:moveTo>
                <a:cubicBezTo>
                  <a:pt x="3762916" y="253535"/>
                  <a:pt x="3764952" y="255571"/>
                  <a:pt x="3764952" y="258626"/>
                </a:cubicBezTo>
                <a:cubicBezTo>
                  <a:pt x="3764952" y="261680"/>
                  <a:pt x="3762916" y="263716"/>
                  <a:pt x="3759863" y="263716"/>
                </a:cubicBezTo>
                <a:cubicBezTo>
                  <a:pt x="3756807" y="263716"/>
                  <a:pt x="3754772" y="261680"/>
                  <a:pt x="3754772" y="258626"/>
                </a:cubicBezTo>
                <a:cubicBezTo>
                  <a:pt x="3754772" y="255571"/>
                  <a:pt x="3756807" y="253535"/>
                  <a:pt x="3759863" y="253535"/>
                </a:cubicBezTo>
                <a:close/>
                <a:moveTo>
                  <a:pt x="7655174" y="243355"/>
                </a:moveTo>
                <a:cubicBezTo>
                  <a:pt x="7656192" y="244373"/>
                  <a:pt x="7658228" y="245391"/>
                  <a:pt x="7658228" y="246410"/>
                </a:cubicBezTo>
                <a:cubicBezTo>
                  <a:pt x="7658228" y="247427"/>
                  <a:pt x="7657210" y="249464"/>
                  <a:pt x="7655174" y="249464"/>
                </a:cubicBezTo>
                <a:cubicBezTo>
                  <a:pt x="7654155" y="249464"/>
                  <a:pt x="7652119" y="248446"/>
                  <a:pt x="7652119" y="246410"/>
                </a:cubicBezTo>
                <a:cubicBezTo>
                  <a:pt x="7652119" y="245391"/>
                  <a:pt x="7653137" y="243355"/>
                  <a:pt x="7655174" y="243355"/>
                </a:cubicBezTo>
                <a:close/>
                <a:moveTo>
                  <a:pt x="1998518" y="237245"/>
                </a:moveTo>
                <a:cubicBezTo>
                  <a:pt x="2003609" y="237245"/>
                  <a:pt x="2007681" y="241318"/>
                  <a:pt x="2007681" y="246408"/>
                </a:cubicBezTo>
                <a:cubicBezTo>
                  <a:pt x="2007681" y="251499"/>
                  <a:pt x="2003609" y="255571"/>
                  <a:pt x="1998518" y="255571"/>
                </a:cubicBezTo>
                <a:cubicBezTo>
                  <a:pt x="1993428" y="255571"/>
                  <a:pt x="1989355" y="251499"/>
                  <a:pt x="1989355" y="246408"/>
                </a:cubicBezTo>
                <a:cubicBezTo>
                  <a:pt x="1989355" y="241318"/>
                  <a:pt x="1993428" y="237245"/>
                  <a:pt x="1998518" y="237245"/>
                </a:cubicBezTo>
                <a:close/>
                <a:moveTo>
                  <a:pt x="1157580" y="234204"/>
                </a:moveTo>
                <a:cubicBezTo>
                  <a:pt x="1177943" y="233186"/>
                  <a:pt x="1195251" y="250494"/>
                  <a:pt x="1195251" y="270856"/>
                </a:cubicBezTo>
                <a:cubicBezTo>
                  <a:pt x="1195251" y="291218"/>
                  <a:pt x="1178961" y="307508"/>
                  <a:pt x="1157580" y="307508"/>
                </a:cubicBezTo>
                <a:cubicBezTo>
                  <a:pt x="1137218" y="307508"/>
                  <a:pt x="1119910" y="291218"/>
                  <a:pt x="1119910" y="270856"/>
                </a:cubicBezTo>
                <a:cubicBezTo>
                  <a:pt x="1119910" y="250494"/>
                  <a:pt x="1136200" y="234204"/>
                  <a:pt x="1157580" y="234204"/>
                </a:cubicBezTo>
                <a:close/>
                <a:moveTo>
                  <a:pt x="961058" y="233172"/>
                </a:moveTo>
                <a:cubicBezTo>
                  <a:pt x="979384" y="233172"/>
                  <a:pt x="993637" y="247426"/>
                  <a:pt x="993637" y="265752"/>
                </a:cubicBezTo>
                <a:cubicBezTo>
                  <a:pt x="993637" y="283060"/>
                  <a:pt x="979384" y="297314"/>
                  <a:pt x="961058" y="297314"/>
                </a:cubicBezTo>
                <a:cubicBezTo>
                  <a:pt x="942732" y="297314"/>
                  <a:pt x="928478" y="283060"/>
                  <a:pt x="928478" y="265752"/>
                </a:cubicBezTo>
                <a:cubicBezTo>
                  <a:pt x="928478" y="248444"/>
                  <a:pt x="942732" y="233172"/>
                  <a:pt x="961058" y="233172"/>
                </a:cubicBezTo>
                <a:close/>
                <a:moveTo>
                  <a:pt x="171076" y="227096"/>
                </a:moveTo>
                <a:cubicBezTo>
                  <a:pt x="173114" y="227096"/>
                  <a:pt x="174131" y="229132"/>
                  <a:pt x="174131" y="230151"/>
                </a:cubicBezTo>
                <a:cubicBezTo>
                  <a:pt x="174131" y="232186"/>
                  <a:pt x="173114" y="233205"/>
                  <a:pt x="171076" y="233205"/>
                </a:cubicBezTo>
                <a:cubicBezTo>
                  <a:pt x="169040" y="233205"/>
                  <a:pt x="168023" y="232186"/>
                  <a:pt x="168023" y="230151"/>
                </a:cubicBezTo>
                <a:cubicBezTo>
                  <a:pt x="168023" y="228113"/>
                  <a:pt x="169040" y="227096"/>
                  <a:pt x="171076" y="227096"/>
                </a:cubicBezTo>
                <a:close/>
                <a:moveTo>
                  <a:pt x="1620797" y="211791"/>
                </a:moveTo>
                <a:cubicBezTo>
                  <a:pt x="1626906" y="212809"/>
                  <a:pt x="1630978" y="216882"/>
                  <a:pt x="1630978" y="221973"/>
                </a:cubicBezTo>
                <a:cubicBezTo>
                  <a:pt x="1630978" y="227064"/>
                  <a:pt x="1626906" y="232153"/>
                  <a:pt x="1620797" y="232153"/>
                </a:cubicBezTo>
                <a:cubicBezTo>
                  <a:pt x="1615707" y="232153"/>
                  <a:pt x="1610616" y="228082"/>
                  <a:pt x="1610616" y="221973"/>
                </a:cubicBezTo>
                <a:cubicBezTo>
                  <a:pt x="1610616" y="216882"/>
                  <a:pt x="1614689" y="211791"/>
                  <a:pt x="1620797" y="211791"/>
                </a:cubicBezTo>
                <a:close/>
                <a:moveTo>
                  <a:pt x="5128210" y="193466"/>
                </a:moveTo>
                <a:cubicBezTo>
                  <a:pt x="5135336" y="193466"/>
                  <a:pt x="5140427" y="199575"/>
                  <a:pt x="5140427" y="205684"/>
                </a:cubicBezTo>
                <a:cubicBezTo>
                  <a:pt x="5140427" y="212810"/>
                  <a:pt x="5134318" y="217901"/>
                  <a:pt x="5128210" y="217901"/>
                </a:cubicBezTo>
                <a:cubicBezTo>
                  <a:pt x="5121084" y="217901"/>
                  <a:pt x="5115993" y="211792"/>
                  <a:pt x="5115993" y="205684"/>
                </a:cubicBezTo>
                <a:cubicBezTo>
                  <a:pt x="5115993" y="198557"/>
                  <a:pt x="5122102" y="193466"/>
                  <a:pt x="5128210" y="193466"/>
                </a:cubicBezTo>
                <a:close/>
                <a:moveTo>
                  <a:pt x="9614030" y="138518"/>
                </a:moveTo>
                <a:cubicBezTo>
                  <a:pt x="9620139" y="138518"/>
                  <a:pt x="9625230" y="143609"/>
                  <a:pt x="9625230" y="149717"/>
                </a:cubicBezTo>
                <a:cubicBezTo>
                  <a:pt x="9625230" y="155826"/>
                  <a:pt x="9620139" y="160915"/>
                  <a:pt x="9614030" y="160915"/>
                </a:cubicBezTo>
                <a:cubicBezTo>
                  <a:pt x="9607922" y="160915"/>
                  <a:pt x="9602831" y="155826"/>
                  <a:pt x="9602831" y="149717"/>
                </a:cubicBezTo>
                <a:cubicBezTo>
                  <a:pt x="9602831" y="143609"/>
                  <a:pt x="9607922" y="138518"/>
                  <a:pt x="9614030" y="138518"/>
                </a:cubicBezTo>
                <a:close/>
                <a:moveTo>
                  <a:pt x="3063470" y="115071"/>
                </a:moveTo>
                <a:cubicBezTo>
                  <a:pt x="3066524" y="115071"/>
                  <a:pt x="3069579" y="117107"/>
                  <a:pt x="3069579" y="121180"/>
                </a:cubicBezTo>
                <a:cubicBezTo>
                  <a:pt x="3069579" y="124234"/>
                  <a:pt x="3066524" y="127289"/>
                  <a:pt x="3063470" y="127289"/>
                </a:cubicBezTo>
                <a:cubicBezTo>
                  <a:pt x="3060416" y="127289"/>
                  <a:pt x="3057361" y="124234"/>
                  <a:pt x="3057361" y="121180"/>
                </a:cubicBezTo>
                <a:cubicBezTo>
                  <a:pt x="3057361" y="118126"/>
                  <a:pt x="3060416" y="115071"/>
                  <a:pt x="3063470" y="115071"/>
                </a:cubicBezTo>
                <a:close/>
                <a:moveTo>
                  <a:pt x="1904915" y="92704"/>
                </a:moveTo>
                <a:cubicBezTo>
                  <a:pt x="1915096" y="91685"/>
                  <a:pt x="1923240" y="99831"/>
                  <a:pt x="1923240" y="110012"/>
                </a:cubicBezTo>
                <a:cubicBezTo>
                  <a:pt x="1923240" y="120193"/>
                  <a:pt x="1915096" y="127319"/>
                  <a:pt x="1904915" y="127319"/>
                </a:cubicBezTo>
                <a:cubicBezTo>
                  <a:pt x="1894733" y="127319"/>
                  <a:pt x="1886589" y="119175"/>
                  <a:pt x="1886589" y="110012"/>
                </a:cubicBezTo>
                <a:cubicBezTo>
                  <a:pt x="1886589" y="99831"/>
                  <a:pt x="1894733" y="92704"/>
                  <a:pt x="1904915" y="92704"/>
                </a:cubicBezTo>
                <a:close/>
                <a:moveTo>
                  <a:pt x="6230829" y="87605"/>
                </a:moveTo>
                <a:cubicBezTo>
                  <a:pt x="6234902" y="87605"/>
                  <a:pt x="6238974" y="90659"/>
                  <a:pt x="6238974" y="95750"/>
                </a:cubicBezTo>
                <a:cubicBezTo>
                  <a:pt x="6238974" y="99822"/>
                  <a:pt x="6234902" y="103895"/>
                  <a:pt x="6230829" y="103895"/>
                </a:cubicBezTo>
                <a:cubicBezTo>
                  <a:pt x="6226756" y="103895"/>
                  <a:pt x="6222684" y="99822"/>
                  <a:pt x="6222684" y="95750"/>
                </a:cubicBezTo>
                <a:cubicBezTo>
                  <a:pt x="6222684" y="91677"/>
                  <a:pt x="6226756" y="87605"/>
                  <a:pt x="6230829" y="87605"/>
                </a:cubicBezTo>
                <a:close/>
                <a:moveTo>
                  <a:pt x="11171750" y="86587"/>
                </a:moveTo>
                <a:cubicBezTo>
                  <a:pt x="11227746" y="86587"/>
                  <a:pt x="11273561" y="131384"/>
                  <a:pt x="11273561" y="187380"/>
                </a:cubicBezTo>
                <a:cubicBezTo>
                  <a:pt x="11273561" y="243377"/>
                  <a:pt x="11228764" y="288173"/>
                  <a:pt x="11171750" y="288173"/>
                </a:cubicBezTo>
                <a:cubicBezTo>
                  <a:pt x="11115753" y="288173"/>
                  <a:pt x="11069938" y="243377"/>
                  <a:pt x="11069938" y="187380"/>
                </a:cubicBezTo>
                <a:cubicBezTo>
                  <a:pt x="11069938" y="131384"/>
                  <a:pt x="11115753" y="86587"/>
                  <a:pt x="11171750" y="86587"/>
                </a:cubicBezTo>
                <a:close/>
                <a:moveTo>
                  <a:pt x="3533841" y="71293"/>
                </a:moveTo>
                <a:cubicBezTo>
                  <a:pt x="3535876" y="70275"/>
                  <a:pt x="3536895" y="72311"/>
                  <a:pt x="3536895" y="74347"/>
                </a:cubicBezTo>
                <a:cubicBezTo>
                  <a:pt x="3536895" y="76383"/>
                  <a:pt x="3535876" y="77402"/>
                  <a:pt x="3533841" y="77402"/>
                </a:cubicBezTo>
                <a:cubicBezTo>
                  <a:pt x="3531804" y="77402"/>
                  <a:pt x="3530785" y="76383"/>
                  <a:pt x="3530785" y="74347"/>
                </a:cubicBezTo>
                <a:cubicBezTo>
                  <a:pt x="3530785" y="72311"/>
                  <a:pt x="3531804" y="71293"/>
                  <a:pt x="3533841" y="71293"/>
                </a:cubicBezTo>
                <a:close/>
                <a:moveTo>
                  <a:pt x="8850443" y="69279"/>
                </a:moveTo>
                <a:cubicBezTo>
                  <a:pt x="8853497" y="69279"/>
                  <a:pt x="8855533" y="71315"/>
                  <a:pt x="8855533" y="74370"/>
                </a:cubicBezTo>
                <a:cubicBezTo>
                  <a:pt x="8855533" y="77424"/>
                  <a:pt x="8853497" y="79460"/>
                  <a:pt x="8850443" y="79460"/>
                </a:cubicBezTo>
                <a:cubicBezTo>
                  <a:pt x="8847388" y="79460"/>
                  <a:pt x="8845352" y="77424"/>
                  <a:pt x="8845352" y="74370"/>
                </a:cubicBezTo>
                <a:cubicBezTo>
                  <a:pt x="8845352" y="71315"/>
                  <a:pt x="8847388" y="69279"/>
                  <a:pt x="8850443" y="69279"/>
                </a:cubicBezTo>
                <a:close/>
                <a:moveTo>
                  <a:pt x="2747929" y="68269"/>
                </a:moveTo>
                <a:cubicBezTo>
                  <a:pt x="2760149" y="68269"/>
                  <a:pt x="2770331" y="78449"/>
                  <a:pt x="2770331" y="90666"/>
                </a:cubicBezTo>
                <a:cubicBezTo>
                  <a:pt x="2770331" y="102884"/>
                  <a:pt x="2760149" y="113065"/>
                  <a:pt x="2747929" y="113065"/>
                </a:cubicBezTo>
                <a:cubicBezTo>
                  <a:pt x="2735713" y="113065"/>
                  <a:pt x="2725531" y="102884"/>
                  <a:pt x="2725531" y="90666"/>
                </a:cubicBezTo>
                <a:cubicBezTo>
                  <a:pt x="2725531" y="78449"/>
                  <a:pt x="2735713" y="68269"/>
                  <a:pt x="2747929" y="68269"/>
                </a:cubicBezTo>
                <a:close/>
                <a:moveTo>
                  <a:pt x="1222767" y="68265"/>
                </a:moveTo>
                <a:cubicBezTo>
                  <a:pt x="1233967" y="68265"/>
                  <a:pt x="1243130" y="77428"/>
                  <a:pt x="1243130" y="88627"/>
                </a:cubicBezTo>
                <a:cubicBezTo>
                  <a:pt x="1243130" y="99825"/>
                  <a:pt x="1233967" y="108990"/>
                  <a:pt x="1222767" y="108990"/>
                </a:cubicBezTo>
                <a:cubicBezTo>
                  <a:pt x="1211568" y="108990"/>
                  <a:pt x="1202406" y="99825"/>
                  <a:pt x="1202406" y="88627"/>
                </a:cubicBezTo>
                <a:cubicBezTo>
                  <a:pt x="1202406" y="77428"/>
                  <a:pt x="1211568" y="68265"/>
                  <a:pt x="1222767" y="68265"/>
                </a:cubicBezTo>
                <a:close/>
                <a:moveTo>
                  <a:pt x="11961807" y="59105"/>
                </a:moveTo>
                <a:cubicBezTo>
                  <a:pt x="11973006" y="59105"/>
                  <a:pt x="11982170" y="68268"/>
                  <a:pt x="11982170" y="79467"/>
                </a:cubicBezTo>
                <a:cubicBezTo>
                  <a:pt x="11982170" y="90667"/>
                  <a:pt x="11973006" y="99830"/>
                  <a:pt x="11961807" y="99830"/>
                </a:cubicBezTo>
                <a:cubicBezTo>
                  <a:pt x="11950608" y="99830"/>
                  <a:pt x="11941445" y="90667"/>
                  <a:pt x="11941445" y="79467"/>
                </a:cubicBezTo>
                <a:cubicBezTo>
                  <a:pt x="11941445" y="68268"/>
                  <a:pt x="11950608" y="59105"/>
                  <a:pt x="11961807" y="59105"/>
                </a:cubicBezTo>
                <a:close/>
                <a:moveTo>
                  <a:pt x="2790665" y="54007"/>
                </a:moveTo>
                <a:cubicBezTo>
                  <a:pt x="2797792" y="54007"/>
                  <a:pt x="2803901" y="60116"/>
                  <a:pt x="2803901" y="67243"/>
                </a:cubicBezTo>
                <a:cubicBezTo>
                  <a:pt x="2803901" y="74369"/>
                  <a:pt x="2797792" y="80478"/>
                  <a:pt x="2790665" y="80478"/>
                </a:cubicBezTo>
                <a:cubicBezTo>
                  <a:pt x="2783539" y="80478"/>
                  <a:pt x="2777433" y="74369"/>
                  <a:pt x="2777433" y="67243"/>
                </a:cubicBezTo>
                <a:cubicBezTo>
                  <a:pt x="2777433" y="60116"/>
                  <a:pt x="2783539" y="54007"/>
                  <a:pt x="2790665" y="54007"/>
                </a:cubicBezTo>
                <a:close/>
                <a:moveTo>
                  <a:pt x="3751773" y="46888"/>
                </a:moveTo>
                <a:cubicBezTo>
                  <a:pt x="3755844" y="46888"/>
                  <a:pt x="3759917" y="49943"/>
                  <a:pt x="3759917" y="55033"/>
                </a:cubicBezTo>
                <a:cubicBezTo>
                  <a:pt x="3759917" y="59105"/>
                  <a:pt x="3756861" y="63179"/>
                  <a:pt x="3751773" y="63179"/>
                </a:cubicBezTo>
                <a:cubicBezTo>
                  <a:pt x="3747699" y="63179"/>
                  <a:pt x="3743628" y="60123"/>
                  <a:pt x="3743628" y="55033"/>
                </a:cubicBezTo>
                <a:cubicBezTo>
                  <a:pt x="3743628" y="50961"/>
                  <a:pt x="3746682" y="46888"/>
                  <a:pt x="3751773" y="46888"/>
                </a:cubicBezTo>
                <a:close/>
                <a:moveTo>
                  <a:pt x="6107637" y="40750"/>
                </a:moveTo>
                <a:cubicBezTo>
                  <a:pt x="6111709" y="40750"/>
                  <a:pt x="6113746" y="43804"/>
                  <a:pt x="6113746" y="46859"/>
                </a:cubicBezTo>
                <a:cubicBezTo>
                  <a:pt x="6113746" y="49913"/>
                  <a:pt x="6110691" y="52968"/>
                  <a:pt x="6107637" y="52968"/>
                </a:cubicBezTo>
                <a:cubicBezTo>
                  <a:pt x="6104582" y="52968"/>
                  <a:pt x="6101528" y="49913"/>
                  <a:pt x="6101528" y="46859"/>
                </a:cubicBezTo>
                <a:cubicBezTo>
                  <a:pt x="6101528" y="43804"/>
                  <a:pt x="6104582" y="40750"/>
                  <a:pt x="6107637" y="40750"/>
                </a:cubicBezTo>
                <a:close/>
                <a:moveTo>
                  <a:pt x="338029" y="35685"/>
                </a:moveTo>
                <a:cubicBezTo>
                  <a:pt x="354318" y="35685"/>
                  <a:pt x="367554" y="48920"/>
                  <a:pt x="367554" y="65210"/>
                </a:cubicBezTo>
                <a:cubicBezTo>
                  <a:pt x="367554" y="81499"/>
                  <a:pt x="354318" y="94736"/>
                  <a:pt x="338029" y="94736"/>
                </a:cubicBezTo>
                <a:cubicBezTo>
                  <a:pt x="321740" y="94736"/>
                  <a:pt x="308504" y="81499"/>
                  <a:pt x="308504" y="65210"/>
                </a:cubicBezTo>
                <a:cubicBezTo>
                  <a:pt x="308504" y="48920"/>
                  <a:pt x="321740" y="35685"/>
                  <a:pt x="338029" y="35685"/>
                </a:cubicBezTo>
                <a:close/>
                <a:moveTo>
                  <a:pt x="7914793" y="30595"/>
                </a:moveTo>
                <a:cubicBezTo>
                  <a:pt x="7919884" y="29578"/>
                  <a:pt x="7924974" y="33649"/>
                  <a:pt x="7924974" y="39758"/>
                </a:cubicBezTo>
                <a:cubicBezTo>
                  <a:pt x="7924974" y="44849"/>
                  <a:pt x="7920902" y="48922"/>
                  <a:pt x="7914793" y="48922"/>
                </a:cubicBezTo>
                <a:cubicBezTo>
                  <a:pt x="7909703" y="48922"/>
                  <a:pt x="7905630" y="44849"/>
                  <a:pt x="7905630" y="39758"/>
                </a:cubicBezTo>
                <a:cubicBezTo>
                  <a:pt x="7905630" y="34667"/>
                  <a:pt x="7909703" y="30595"/>
                  <a:pt x="7914793" y="30595"/>
                </a:cubicBezTo>
                <a:close/>
                <a:moveTo>
                  <a:pt x="631216" y="38"/>
                </a:moveTo>
                <a:cubicBezTo>
                  <a:pt x="654633" y="-980"/>
                  <a:pt x="673977" y="18364"/>
                  <a:pt x="673977" y="41781"/>
                </a:cubicBezTo>
                <a:cubicBezTo>
                  <a:pt x="673977" y="65197"/>
                  <a:pt x="654633" y="83523"/>
                  <a:pt x="631216" y="83523"/>
                </a:cubicBezTo>
                <a:cubicBezTo>
                  <a:pt x="607799" y="83523"/>
                  <a:pt x="588455" y="65197"/>
                  <a:pt x="588455" y="41781"/>
                </a:cubicBezTo>
                <a:cubicBezTo>
                  <a:pt x="588455" y="18364"/>
                  <a:pt x="607799" y="38"/>
                  <a:pt x="631216" y="38"/>
                </a:cubicBezTo>
                <a:close/>
              </a:path>
            </a:pathLst>
          </a:custGeom>
          <a:solidFill>
            <a:schemeClr val="bg1">
              <a:alpha val="67000"/>
            </a:schemeClr>
          </a:solidFill>
          <a:ln w="10176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151" name="梯形 150">
            <a:extLst>
              <a:ext uri="{FF2B5EF4-FFF2-40B4-BE49-F238E27FC236}">
                <a16:creationId xmlns:a16="http://schemas.microsoft.com/office/drawing/2014/main" id="{3EEBF296-9CD5-40F6-930F-643344B6E484}"/>
              </a:ext>
            </a:extLst>
          </p:cNvPr>
          <p:cNvSpPr/>
          <p:nvPr userDrawn="1"/>
        </p:nvSpPr>
        <p:spPr>
          <a:xfrm>
            <a:off x="3251200" y="3826739"/>
            <a:ext cx="5689818" cy="1469906"/>
          </a:xfrm>
          <a:prstGeom prst="trapezoid">
            <a:avLst>
              <a:gd name="adj" fmla="val 77950"/>
            </a:avLst>
          </a:prstGeom>
          <a:gradFill>
            <a:gsLst>
              <a:gs pos="50000">
                <a:schemeClr val="accent1">
                  <a:lumMod val="80000"/>
                </a:schemeClr>
              </a:gs>
              <a:gs pos="49000">
                <a:schemeClr val="accent1">
                  <a:lumMod val="90000"/>
                </a:schemeClr>
              </a:gs>
            </a:gsLst>
            <a:lin ang="0" scaled="0"/>
          </a:gradFill>
          <a:ln>
            <a:noFill/>
          </a:ln>
          <a:effectLst>
            <a:outerShdw blurRad="127000" dist="127000" dir="16200000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152" name="梯形 151">
            <a:extLst>
              <a:ext uri="{FF2B5EF4-FFF2-40B4-BE49-F238E27FC236}">
                <a16:creationId xmlns:a16="http://schemas.microsoft.com/office/drawing/2014/main" id="{3381E574-DC95-4DF9-8BC4-A9759AFA1860}"/>
              </a:ext>
            </a:extLst>
          </p:cNvPr>
          <p:cNvSpPr/>
          <p:nvPr userDrawn="1"/>
        </p:nvSpPr>
        <p:spPr>
          <a:xfrm>
            <a:off x="4058001" y="3826739"/>
            <a:ext cx="4076216" cy="1469906"/>
          </a:xfrm>
          <a:prstGeom prst="trapezoid">
            <a:avLst>
              <a:gd name="adj" fmla="val 53237"/>
            </a:avLst>
          </a:prstGeom>
          <a:gradFill>
            <a:gsLst>
              <a:gs pos="50000">
                <a:schemeClr val="accent1">
                  <a:lumMod val="100000"/>
                </a:schemeClr>
              </a:gs>
              <a:gs pos="50000">
                <a:schemeClr val="accent1">
                  <a:lumMod val="90000"/>
                </a:schemeClr>
              </a:gs>
            </a:gsLst>
            <a:lin ang="0" scaled="0"/>
          </a:gradFill>
          <a:ln>
            <a:noFill/>
          </a:ln>
          <a:effectLst>
            <a:outerShdw blurRad="127000" sx="102000" sy="102000" algn="ctr" rotWithShape="0">
              <a:prstClr val="black">
                <a:alpha val="33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153" name="梯形 152">
            <a:extLst>
              <a:ext uri="{FF2B5EF4-FFF2-40B4-BE49-F238E27FC236}">
                <a16:creationId xmlns:a16="http://schemas.microsoft.com/office/drawing/2014/main" id="{9CECB9A2-6075-4A41-A63B-8F5952DDC537}"/>
              </a:ext>
            </a:extLst>
          </p:cNvPr>
          <p:cNvSpPr/>
          <p:nvPr userDrawn="1"/>
        </p:nvSpPr>
        <p:spPr>
          <a:xfrm>
            <a:off x="5069553" y="3826739"/>
            <a:ext cx="2053114" cy="1469906"/>
          </a:xfrm>
          <a:prstGeom prst="trapezoid">
            <a:avLst>
              <a:gd name="adj" fmla="val 25000"/>
            </a:avLst>
          </a:prstGeom>
          <a:gradFill>
            <a:gsLst>
              <a:gs pos="50000">
                <a:schemeClr val="accent1"/>
              </a:gs>
              <a:gs pos="49000">
                <a:schemeClr val="accent1">
                  <a:lumMod val="90000"/>
                  <a:lumOff val="10000"/>
                </a:schemeClr>
              </a:gs>
            </a:gsLst>
            <a:lin ang="0" scaled="0"/>
          </a:gradFill>
          <a:ln>
            <a:noFill/>
          </a:ln>
          <a:effectLst>
            <a:outerShdw blurRad="127000" sx="102000" sy="102000" algn="ctr" rotWithShape="0">
              <a:prstClr val="black">
                <a:alpha val="33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/>
          </a:p>
        </p:txBody>
      </p:sp>
      <p:cxnSp>
        <p:nvCxnSpPr>
          <p:cNvPr id="154" name="直接连接符 153">
            <a:extLst>
              <a:ext uri="{FF2B5EF4-FFF2-40B4-BE49-F238E27FC236}">
                <a16:creationId xmlns:a16="http://schemas.microsoft.com/office/drawing/2014/main" id="{FDF8A44C-9CEC-428C-801E-3B8D6BC4FB08}"/>
              </a:ext>
            </a:extLst>
          </p:cNvPr>
          <p:cNvCxnSpPr>
            <a:cxnSpLocks/>
          </p:cNvCxnSpPr>
          <p:nvPr userDrawn="1"/>
        </p:nvCxnSpPr>
        <p:spPr>
          <a:xfrm>
            <a:off x="6096110" y="549541"/>
            <a:ext cx="0" cy="185139"/>
          </a:xfrm>
          <a:prstGeom prst="line">
            <a:avLst/>
          </a:prstGeom>
          <a:ln w="19050" cap="rnd">
            <a:solidFill>
              <a:schemeClr val="accent4"/>
            </a:solidFill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5" name="星形: 五角 154">
            <a:extLst>
              <a:ext uri="{FF2B5EF4-FFF2-40B4-BE49-F238E27FC236}">
                <a16:creationId xmlns:a16="http://schemas.microsoft.com/office/drawing/2014/main" id="{5BD286D5-2046-405E-BAEA-0EC064AB90FE}"/>
              </a:ext>
            </a:extLst>
          </p:cNvPr>
          <p:cNvSpPr/>
          <p:nvPr userDrawn="1"/>
        </p:nvSpPr>
        <p:spPr>
          <a:xfrm>
            <a:off x="5880100" y="274064"/>
            <a:ext cx="431800" cy="431800"/>
          </a:xfrm>
          <a:prstGeom prst="star5">
            <a:avLst/>
          </a:prstGeom>
          <a:gradFill>
            <a:gsLst>
              <a:gs pos="20000">
                <a:schemeClr val="accent3"/>
              </a:gs>
              <a:gs pos="100000">
                <a:schemeClr val="accent4"/>
              </a:gs>
            </a:gsLst>
            <a:lin ang="0" scaled="0"/>
          </a:gradFill>
          <a:ln>
            <a:noFill/>
          </a:ln>
          <a:effectLst>
            <a:outerShdw blurRad="50800" dist="38100" dir="16200000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156" name="组合 155">
            <a:extLst>
              <a:ext uri="{FF2B5EF4-FFF2-40B4-BE49-F238E27FC236}">
                <a16:creationId xmlns:a16="http://schemas.microsoft.com/office/drawing/2014/main" id="{1B76C742-B1D0-4844-B1C3-7C5E28610603}"/>
              </a:ext>
            </a:extLst>
          </p:cNvPr>
          <p:cNvGrpSpPr/>
          <p:nvPr userDrawn="1"/>
        </p:nvGrpSpPr>
        <p:grpSpPr>
          <a:xfrm>
            <a:off x="4965700" y="713338"/>
            <a:ext cx="2260820" cy="1373811"/>
            <a:chOff x="4514850" y="616472"/>
            <a:chExt cx="3162520" cy="1546866"/>
          </a:xfrm>
          <a:effectLst>
            <a:outerShdw blurRad="127000" dist="127000" dir="16200000" rotWithShape="0">
              <a:prstClr val="black">
                <a:alpha val="40000"/>
              </a:prstClr>
            </a:outerShdw>
          </a:effectLst>
        </p:grpSpPr>
        <p:sp>
          <p:nvSpPr>
            <p:cNvPr id="157" name="梯形 156">
              <a:extLst>
                <a:ext uri="{FF2B5EF4-FFF2-40B4-BE49-F238E27FC236}">
                  <a16:creationId xmlns:a16="http://schemas.microsoft.com/office/drawing/2014/main" id="{D88FECE4-D728-45BA-8345-3B093DB4A5D0}"/>
                </a:ext>
              </a:extLst>
            </p:cNvPr>
            <p:cNvSpPr/>
            <p:nvPr/>
          </p:nvSpPr>
          <p:spPr>
            <a:xfrm>
              <a:off x="4514850" y="616472"/>
              <a:ext cx="3162520" cy="1546231"/>
            </a:xfrm>
            <a:prstGeom prst="trapezoid">
              <a:avLst>
                <a:gd name="adj" fmla="val 102265"/>
              </a:avLst>
            </a:prstGeom>
            <a:gradFill>
              <a:gsLst>
                <a:gs pos="50000">
                  <a:schemeClr val="accent1">
                    <a:lumMod val="80000"/>
                  </a:schemeClr>
                </a:gs>
                <a:gs pos="49000">
                  <a:schemeClr val="accent1">
                    <a:lumMod val="90000"/>
                  </a:schemeClr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58" name="梯形 157">
              <a:extLst>
                <a:ext uri="{FF2B5EF4-FFF2-40B4-BE49-F238E27FC236}">
                  <a16:creationId xmlns:a16="http://schemas.microsoft.com/office/drawing/2014/main" id="{C12A8749-BD48-49FC-AAC9-BE365CB4BD29}"/>
                </a:ext>
              </a:extLst>
            </p:cNvPr>
            <p:cNvSpPr/>
            <p:nvPr/>
          </p:nvSpPr>
          <p:spPr>
            <a:xfrm>
              <a:off x="4963287" y="616472"/>
              <a:ext cx="2265646" cy="1546231"/>
            </a:xfrm>
            <a:prstGeom prst="trapezoid">
              <a:avLst>
                <a:gd name="adj" fmla="val 73264"/>
              </a:avLst>
            </a:prstGeom>
            <a:gradFill>
              <a:gsLst>
                <a:gs pos="50000">
                  <a:schemeClr val="accent1">
                    <a:lumMod val="100000"/>
                  </a:schemeClr>
                </a:gs>
                <a:gs pos="50000">
                  <a:schemeClr val="accent1">
                    <a:lumMod val="90000"/>
                  </a:schemeClr>
                </a:gs>
              </a:gsLst>
              <a:lin ang="0" scaled="0"/>
            </a:gradFill>
            <a:ln>
              <a:noFill/>
            </a:ln>
            <a:effectLst>
              <a:outerShdw blurRad="127000" sx="102000" sy="102000" algn="ctr" rotWithShape="0">
                <a:prstClr val="black">
                  <a:alpha val="33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59" name="梯形 158">
              <a:extLst>
                <a:ext uri="{FF2B5EF4-FFF2-40B4-BE49-F238E27FC236}">
                  <a16:creationId xmlns:a16="http://schemas.microsoft.com/office/drawing/2014/main" id="{B846CFE1-F05B-4912-BD02-3F2E83F132B7}"/>
                </a:ext>
              </a:extLst>
            </p:cNvPr>
            <p:cNvSpPr/>
            <p:nvPr/>
          </p:nvSpPr>
          <p:spPr>
            <a:xfrm>
              <a:off x="5521098" y="616472"/>
              <a:ext cx="1150024" cy="1546866"/>
            </a:xfrm>
            <a:prstGeom prst="trapezoid">
              <a:avLst>
                <a:gd name="adj" fmla="val 50000"/>
              </a:avLst>
            </a:prstGeom>
            <a:gradFill>
              <a:gsLst>
                <a:gs pos="50000">
                  <a:schemeClr val="accent1"/>
                </a:gs>
                <a:gs pos="49000">
                  <a:schemeClr val="accent1">
                    <a:lumMod val="90000"/>
                    <a:lumOff val="10000"/>
                  </a:schemeClr>
                </a:gs>
              </a:gsLst>
              <a:lin ang="0" scaled="0"/>
            </a:gradFill>
            <a:ln>
              <a:noFill/>
            </a:ln>
            <a:effectLst>
              <a:outerShdw blurRad="127000" sx="102000" sy="102000" algn="ctr" rotWithShape="0">
                <a:prstClr val="black">
                  <a:alpha val="33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160" name="任意多边形: 形状 159">
            <a:extLst>
              <a:ext uri="{FF2B5EF4-FFF2-40B4-BE49-F238E27FC236}">
                <a16:creationId xmlns:a16="http://schemas.microsoft.com/office/drawing/2014/main" id="{0A6EE526-1E8A-4F56-9700-E7A67DD19875}"/>
              </a:ext>
            </a:extLst>
          </p:cNvPr>
          <p:cNvSpPr/>
          <p:nvPr userDrawn="1"/>
        </p:nvSpPr>
        <p:spPr>
          <a:xfrm>
            <a:off x="6469319" y="2737025"/>
            <a:ext cx="1315616" cy="888991"/>
          </a:xfrm>
          <a:custGeom>
            <a:avLst/>
            <a:gdLst>
              <a:gd name="connsiteX0" fmla="*/ 398884 w 1315616"/>
              <a:gd name="connsiteY0" fmla="*/ 296014 h 888991"/>
              <a:gd name="connsiteX1" fmla="*/ 309310 w 1315616"/>
              <a:gd name="connsiteY1" fmla="*/ 571033 h 888991"/>
              <a:gd name="connsiteX2" fmla="*/ 6298 w 1315616"/>
              <a:gd name="connsiteY2" fmla="*/ 646611 h 888991"/>
              <a:gd name="connsiteX3" fmla="*/ 0 w 1315616"/>
              <a:gd name="connsiteY3" fmla="*/ 668305 h 888991"/>
              <a:gd name="connsiteX4" fmla="*/ 1315616 w 1315616"/>
              <a:gd name="connsiteY4" fmla="*/ 352697 h 888991"/>
              <a:gd name="connsiteX5" fmla="*/ 1054593 w 1315616"/>
              <a:gd name="connsiteY5" fmla="*/ 307210 h 888991"/>
              <a:gd name="connsiteX6" fmla="*/ 1092381 w 1315616"/>
              <a:gd name="connsiteY6" fmla="*/ 0 h 888991"/>
              <a:gd name="connsiteX7" fmla="*/ 398884 w 1315616"/>
              <a:gd name="connsiteY7" fmla="*/ 296014 h 8889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315616" h="888991">
                <a:moveTo>
                  <a:pt x="398884" y="296014"/>
                </a:moveTo>
                <a:cubicBezTo>
                  <a:pt x="360395" y="438072"/>
                  <a:pt x="389786" y="464664"/>
                  <a:pt x="309310" y="571033"/>
                </a:cubicBezTo>
                <a:cubicBezTo>
                  <a:pt x="226034" y="681601"/>
                  <a:pt x="101470" y="587129"/>
                  <a:pt x="6298" y="646611"/>
                </a:cubicBezTo>
                <a:cubicBezTo>
                  <a:pt x="2099" y="649411"/>
                  <a:pt x="700" y="657808"/>
                  <a:pt x="0" y="668305"/>
                </a:cubicBezTo>
                <a:cubicBezTo>
                  <a:pt x="72079" y="1167959"/>
                  <a:pt x="1112676" y="712392"/>
                  <a:pt x="1315616" y="352697"/>
                </a:cubicBezTo>
                <a:cubicBezTo>
                  <a:pt x="1315616" y="352697"/>
                  <a:pt x="1147665" y="342200"/>
                  <a:pt x="1054593" y="307210"/>
                </a:cubicBezTo>
                <a:cubicBezTo>
                  <a:pt x="1128771" y="132261"/>
                  <a:pt x="1092381" y="0"/>
                  <a:pt x="1092381" y="0"/>
                </a:cubicBezTo>
                <a:cubicBezTo>
                  <a:pt x="1092381" y="0"/>
                  <a:pt x="650810" y="333103"/>
                  <a:pt x="398884" y="296014"/>
                </a:cubicBezTo>
                <a:close/>
              </a:path>
            </a:pathLst>
          </a:custGeom>
          <a:solidFill>
            <a:schemeClr val="accent2"/>
          </a:solidFill>
          <a:ln w="6994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161" name="任意多边形: 形状 160">
            <a:extLst>
              <a:ext uri="{FF2B5EF4-FFF2-40B4-BE49-F238E27FC236}">
                <a16:creationId xmlns:a16="http://schemas.microsoft.com/office/drawing/2014/main" id="{C642C80F-9C2E-44C6-B867-4FEC62B522F6}"/>
              </a:ext>
            </a:extLst>
          </p:cNvPr>
          <p:cNvSpPr/>
          <p:nvPr userDrawn="1"/>
        </p:nvSpPr>
        <p:spPr>
          <a:xfrm>
            <a:off x="6462628" y="2863478"/>
            <a:ext cx="437765" cy="549549"/>
          </a:xfrm>
          <a:custGeom>
            <a:avLst/>
            <a:gdLst>
              <a:gd name="connsiteX0" fmla="*/ 12290 w 437765"/>
              <a:gd name="connsiteY0" fmla="*/ 520158 h 549549"/>
              <a:gd name="connsiteX1" fmla="*/ 315301 w 437765"/>
              <a:gd name="connsiteY1" fmla="*/ 444580 h 549549"/>
              <a:gd name="connsiteX2" fmla="*/ 437766 w 437765"/>
              <a:gd name="connsiteY2" fmla="*/ 24703 h 549549"/>
              <a:gd name="connsiteX3" fmla="*/ 145251 w 437765"/>
              <a:gd name="connsiteY3" fmla="*/ 3009 h 549549"/>
              <a:gd name="connsiteX4" fmla="*/ 31184 w 437765"/>
              <a:gd name="connsiteY4" fmla="*/ 356406 h 549549"/>
              <a:gd name="connsiteX5" fmla="*/ 5992 w 437765"/>
              <a:gd name="connsiteY5" fmla="*/ 549550 h 549549"/>
              <a:gd name="connsiteX6" fmla="*/ 12290 w 437765"/>
              <a:gd name="connsiteY6" fmla="*/ 520158 h 5495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37765" h="549549">
                <a:moveTo>
                  <a:pt x="12290" y="520158"/>
                </a:moveTo>
                <a:cubicBezTo>
                  <a:pt x="107462" y="460676"/>
                  <a:pt x="232026" y="555148"/>
                  <a:pt x="315301" y="444580"/>
                </a:cubicBezTo>
                <a:cubicBezTo>
                  <a:pt x="395778" y="337512"/>
                  <a:pt x="399277" y="166761"/>
                  <a:pt x="437766" y="24703"/>
                </a:cubicBezTo>
                <a:cubicBezTo>
                  <a:pt x="364987" y="4408"/>
                  <a:pt x="269815" y="-5388"/>
                  <a:pt x="145251" y="3009"/>
                </a:cubicBezTo>
                <a:lnTo>
                  <a:pt x="31184" y="356406"/>
                </a:lnTo>
                <a:cubicBezTo>
                  <a:pt x="31184" y="356406"/>
                  <a:pt x="-16402" y="485168"/>
                  <a:pt x="5992" y="549550"/>
                </a:cubicBezTo>
                <a:cubicBezTo>
                  <a:pt x="6692" y="538353"/>
                  <a:pt x="8791" y="522958"/>
                  <a:pt x="12290" y="520158"/>
                </a:cubicBezTo>
                <a:close/>
              </a:path>
            </a:pathLst>
          </a:custGeom>
          <a:solidFill>
            <a:schemeClr val="accent2">
              <a:lumMod val="75000"/>
            </a:schemeClr>
          </a:solidFill>
          <a:ln w="6994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162" name="任意多边形: 形状 161">
            <a:extLst>
              <a:ext uri="{FF2B5EF4-FFF2-40B4-BE49-F238E27FC236}">
                <a16:creationId xmlns:a16="http://schemas.microsoft.com/office/drawing/2014/main" id="{0890D499-A585-4D90-9A64-68E593BE2DF1}"/>
              </a:ext>
            </a:extLst>
          </p:cNvPr>
          <p:cNvSpPr/>
          <p:nvPr userDrawn="1"/>
        </p:nvSpPr>
        <p:spPr>
          <a:xfrm>
            <a:off x="4706945" y="2307293"/>
            <a:ext cx="2295619" cy="1307475"/>
          </a:xfrm>
          <a:custGeom>
            <a:avLst/>
            <a:gdLst>
              <a:gd name="connsiteX0" fmla="*/ 146546 w 2295619"/>
              <a:gd name="connsiteY0" fmla="*/ 1256190 h 1307475"/>
              <a:gd name="connsiteX1" fmla="*/ 1918429 w 2295619"/>
              <a:gd name="connsiteY1" fmla="*/ 778929 h 1307475"/>
              <a:gd name="connsiteX2" fmla="*/ 2060488 w 2295619"/>
              <a:gd name="connsiteY2" fmla="*/ 1013361 h 1307475"/>
              <a:gd name="connsiteX3" fmla="*/ 2133966 w 2295619"/>
              <a:gd name="connsiteY3" fmla="*/ 908392 h 1307475"/>
              <a:gd name="connsiteX4" fmla="*/ 2295619 w 2295619"/>
              <a:gd name="connsiteY4" fmla="*/ 235888 h 1307475"/>
              <a:gd name="connsiteX5" fmla="*/ 1403379 w 2295619"/>
              <a:gd name="connsiteY5" fmla="*/ 29448 h 1307475"/>
              <a:gd name="connsiteX6" fmla="*/ 1688 w 2295619"/>
              <a:gd name="connsiteY6" fmla="*/ 257582 h 1307475"/>
              <a:gd name="connsiteX7" fmla="*/ 146546 w 2295619"/>
              <a:gd name="connsiteY7" fmla="*/ 1256190 h 1307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295619" h="1307475">
                <a:moveTo>
                  <a:pt x="146546" y="1256190"/>
                </a:moveTo>
                <a:cubicBezTo>
                  <a:pt x="341089" y="1503218"/>
                  <a:pt x="1266219" y="777530"/>
                  <a:pt x="1918429" y="778929"/>
                </a:cubicBezTo>
                <a:cubicBezTo>
                  <a:pt x="2208145" y="779630"/>
                  <a:pt x="2060488" y="1013361"/>
                  <a:pt x="2060488" y="1013361"/>
                </a:cubicBezTo>
                <a:cubicBezTo>
                  <a:pt x="2060488" y="1013361"/>
                  <a:pt x="2089179" y="1054649"/>
                  <a:pt x="2133966" y="908392"/>
                </a:cubicBezTo>
                <a:cubicBezTo>
                  <a:pt x="2179453" y="762135"/>
                  <a:pt x="2295619" y="235888"/>
                  <a:pt x="2295619" y="235888"/>
                </a:cubicBezTo>
                <a:cubicBezTo>
                  <a:pt x="2295619" y="235888"/>
                  <a:pt x="2248033" y="-99314"/>
                  <a:pt x="1403379" y="29448"/>
                </a:cubicBezTo>
                <a:cubicBezTo>
                  <a:pt x="558726" y="158210"/>
                  <a:pt x="249416" y="527003"/>
                  <a:pt x="1688" y="257582"/>
                </a:cubicBezTo>
                <a:cubicBezTo>
                  <a:pt x="3087" y="258282"/>
                  <a:pt x="-30503" y="1031556"/>
                  <a:pt x="146546" y="1256190"/>
                </a:cubicBezTo>
                <a:close/>
              </a:path>
            </a:pathLst>
          </a:custGeom>
          <a:solidFill>
            <a:schemeClr val="accent2"/>
          </a:solidFill>
          <a:ln w="6994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172" name="cloud1">
            <a:extLst>
              <a:ext uri="{FF2B5EF4-FFF2-40B4-BE49-F238E27FC236}">
                <a16:creationId xmlns:a16="http://schemas.microsoft.com/office/drawing/2014/main" id="{C2A277D6-14F6-447E-9766-F4BBED4C5292}"/>
              </a:ext>
            </a:extLst>
          </p:cNvPr>
          <p:cNvSpPr/>
          <p:nvPr userDrawn="1"/>
        </p:nvSpPr>
        <p:spPr>
          <a:xfrm>
            <a:off x="2000190" y="1079216"/>
            <a:ext cx="1895909" cy="434661"/>
          </a:xfrm>
          <a:custGeom>
            <a:avLst/>
            <a:gdLst>
              <a:gd name="connsiteX0" fmla="*/ 88310 w 1589580"/>
              <a:gd name="connsiteY0" fmla="*/ 252314 h 321700"/>
              <a:gd name="connsiteX1" fmla="*/ 182928 w 1589580"/>
              <a:gd name="connsiteY1" fmla="*/ 189236 h 321700"/>
              <a:gd name="connsiteX2" fmla="*/ 195544 w 1589580"/>
              <a:gd name="connsiteY2" fmla="*/ 189236 h 321700"/>
              <a:gd name="connsiteX3" fmla="*/ 340624 w 1589580"/>
              <a:gd name="connsiteY3" fmla="*/ 82002 h 321700"/>
              <a:gd name="connsiteX4" fmla="*/ 479397 w 1589580"/>
              <a:gd name="connsiteY4" fmla="*/ 164004 h 321700"/>
              <a:gd name="connsiteX5" fmla="*/ 479397 w 1589580"/>
              <a:gd name="connsiteY5" fmla="*/ 164004 h 321700"/>
              <a:gd name="connsiteX6" fmla="*/ 536168 w 1589580"/>
              <a:gd name="connsiteY6" fmla="*/ 138773 h 321700"/>
              <a:gd name="connsiteX7" fmla="*/ 611862 w 1589580"/>
              <a:gd name="connsiteY7" fmla="*/ 189236 h 321700"/>
              <a:gd name="connsiteX8" fmla="*/ 637094 w 1589580"/>
              <a:gd name="connsiteY8" fmla="*/ 208159 h 321700"/>
              <a:gd name="connsiteX9" fmla="*/ 668633 w 1589580"/>
              <a:gd name="connsiteY9" fmla="*/ 195544 h 321700"/>
              <a:gd name="connsiteX10" fmla="*/ 813714 w 1589580"/>
              <a:gd name="connsiteY10" fmla="*/ 75694 h 321700"/>
              <a:gd name="connsiteX11" fmla="*/ 889408 w 1589580"/>
              <a:gd name="connsiteY11" fmla="*/ 94618 h 321700"/>
              <a:gd name="connsiteX12" fmla="*/ 889408 w 1589580"/>
              <a:gd name="connsiteY12" fmla="*/ 94618 h 321700"/>
              <a:gd name="connsiteX13" fmla="*/ 1002950 w 1589580"/>
              <a:gd name="connsiteY13" fmla="*/ 0 h 321700"/>
              <a:gd name="connsiteX14" fmla="*/ 1122799 w 1589580"/>
              <a:gd name="connsiteY14" fmla="*/ 94618 h 321700"/>
              <a:gd name="connsiteX15" fmla="*/ 1122799 w 1589580"/>
              <a:gd name="connsiteY15" fmla="*/ 94618 h 321700"/>
              <a:gd name="connsiteX16" fmla="*/ 1154338 w 1589580"/>
              <a:gd name="connsiteY16" fmla="*/ 94618 h 321700"/>
              <a:gd name="connsiteX17" fmla="*/ 1293111 w 1589580"/>
              <a:gd name="connsiteY17" fmla="*/ 189236 h 321700"/>
              <a:gd name="connsiteX18" fmla="*/ 1318343 w 1589580"/>
              <a:gd name="connsiteY18" fmla="*/ 182928 h 321700"/>
              <a:gd name="connsiteX19" fmla="*/ 1394037 w 1589580"/>
              <a:gd name="connsiteY19" fmla="*/ 227083 h 321700"/>
              <a:gd name="connsiteX20" fmla="*/ 1469731 w 1589580"/>
              <a:gd name="connsiteY20" fmla="*/ 201851 h 321700"/>
              <a:gd name="connsiteX21" fmla="*/ 1589581 w 1589580"/>
              <a:gd name="connsiteY21" fmla="*/ 321701 h 321700"/>
              <a:gd name="connsiteX22" fmla="*/ 1381421 w 1589580"/>
              <a:gd name="connsiteY22" fmla="*/ 321701 h 321700"/>
              <a:gd name="connsiteX23" fmla="*/ 1349882 w 1589580"/>
              <a:gd name="connsiteY23" fmla="*/ 321701 h 321700"/>
              <a:gd name="connsiteX24" fmla="*/ 1280496 w 1589580"/>
              <a:gd name="connsiteY24" fmla="*/ 321701 h 321700"/>
              <a:gd name="connsiteX25" fmla="*/ 1261572 w 1589580"/>
              <a:gd name="connsiteY25" fmla="*/ 321701 h 321700"/>
              <a:gd name="connsiteX26" fmla="*/ 1059720 w 1589580"/>
              <a:gd name="connsiteY26" fmla="*/ 321701 h 321700"/>
              <a:gd name="connsiteX27" fmla="*/ 1034489 w 1589580"/>
              <a:gd name="connsiteY27" fmla="*/ 321701 h 321700"/>
              <a:gd name="connsiteX28" fmla="*/ 920948 w 1589580"/>
              <a:gd name="connsiteY28" fmla="*/ 321701 h 321700"/>
              <a:gd name="connsiteX29" fmla="*/ 769559 w 1589580"/>
              <a:gd name="connsiteY29" fmla="*/ 321701 h 321700"/>
              <a:gd name="connsiteX30" fmla="*/ 731712 w 1589580"/>
              <a:gd name="connsiteY30" fmla="*/ 321701 h 321700"/>
              <a:gd name="connsiteX31" fmla="*/ 706480 w 1589580"/>
              <a:gd name="connsiteY31" fmla="*/ 321701 h 321700"/>
              <a:gd name="connsiteX32" fmla="*/ 674941 w 1589580"/>
              <a:gd name="connsiteY32" fmla="*/ 321701 h 321700"/>
              <a:gd name="connsiteX33" fmla="*/ 630786 w 1589580"/>
              <a:gd name="connsiteY33" fmla="*/ 321701 h 321700"/>
              <a:gd name="connsiteX34" fmla="*/ 473090 w 1589580"/>
              <a:gd name="connsiteY34" fmla="*/ 321701 h 321700"/>
              <a:gd name="connsiteX35" fmla="*/ 435242 w 1589580"/>
              <a:gd name="connsiteY35" fmla="*/ 321701 h 321700"/>
              <a:gd name="connsiteX36" fmla="*/ 277546 w 1589580"/>
              <a:gd name="connsiteY36" fmla="*/ 321701 h 321700"/>
              <a:gd name="connsiteX37" fmla="*/ 201852 w 1589580"/>
              <a:gd name="connsiteY37" fmla="*/ 321701 h 321700"/>
              <a:gd name="connsiteX38" fmla="*/ 195544 w 1589580"/>
              <a:gd name="connsiteY38" fmla="*/ 321701 h 321700"/>
              <a:gd name="connsiteX39" fmla="*/ 88310 w 1589580"/>
              <a:gd name="connsiteY39" fmla="*/ 321701 h 321700"/>
              <a:gd name="connsiteX40" fmla="*/ 0 w 1589580"/>
              <a:gd name="connsiteY40" fmla="*/ 321701 h 321700"/>
              <a:gd name="connsiteX41" fmla="*/ 88310 w 1589580"/>
              <a:gd name="connsiteY41" fmla="*/ 252314 h 321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1589580" h="321700">
                <a:moveTo>
                  <a:pt x="88310" y="252314"/>
                </a:moveTo>
                <a:cubicBezTo>
                  <a:pt x="100926" y="214467"/>
                  <a:pt x="138773" y="189236"/>
                  <a:pt x="182928" y="189236"/>
                </a:cubicBezTo>
                <a:cubicBezTo>
                  <a:pt x="189236" y="189236"/>
                  <a:pt x="189236" y="189236"/>
                  <a:pt x="195544" y="189236"/>
                </a:cubicBezTo>
                <a:cubicBezTo>
                  <a:pt x="214467" y="126157"/>
                  <a:pt x="271238" y="82002"/>
                  <a:pt x="340624" y="82002"/>
                </a:cubicBezTo>
                <a:cubicBezTo>
                  <a:pt x="397395" y="82002"/>
                  <a:pt x="447858" y="113541"/>
                  <a:pt x="479397" y="164004"/>
                </a:cubicBezTo>
                <a:cubicBezTo>
                  <a:pt x="479397" y="164004"/>
                  <a:pt x="479397" y="164004"/>
                  <a:pt x="479397" y="164004"/>
                </a:cubicBezTo>
                <a:cubicBezTo>
                  <a:pt x="492013" y="151389"/>
                  <a:pt x="517245" y="138773"/>
                  <a:pt x="536168" y="138773"/>
                </a:cubicBezTo>
                <a:cubicBezTo>
                  <a:pt x="574015" y="138773"/>
                  <a:pt x="599247" y="157696"/>
                  <a:pt x="611862" y="189236"/>
                </a:cubicBezTo>
                <a:cubicBezTo>
                  <a:pt x="618170" y="195544"/>
                  <a:pt x="630786" y="201851"/>
                  <a:pt x="637094" y="208159"/>
                </a:cubicBezTo>
                <a:cubicBezTo>
                  <a:pt x="643402" y="201851"/>
                  <a:pt x="656017" y="195544"/>
                  <a:pt x="668633" y="195544"/>
                </a:cubicBezTo>
                <a:cubicBezTo>
                  <a:pt x="681249" y="126157"/>
                  <a:pt x="744328" y="75694"/>
                  <a:pt x="813714" y="75694"/>
                </a:cubicBezTo>
                <a:cubicBezTo>
                  <a:pt x="838945" y="75694"/>
                  <a:pt x="870485" y="82002"/>
                  <a:pt x="889408" y="94618"/>
                </a:cubicBezTo>
                <a:cubicBezTo>
                  <a:pt x="889408" y="94618"/>
                  <a:pt x="889408" y="94618"/>
                  <a:pt x="889408" y="94618"/>
                </a:cubicBezTo>
                <a:cubicBezTo>
                  <a:pt x="895716" y="37847"/>
                  <a:pt x="946179" y="0"/>
                  <a:pt x="1002950" y="0"/>
                </a:cubicBezTo>
                <a:cubicBezTo>
                  <a:pt x="1059720" y="0"/>
                  <a:pt x="1110183" y="37847"/>
                  <a:pt x="1122799" y="94618"/>
                </a:cubicBezTo>
                <a:cubicBezTo>
                  <a:pt x="1122799" y="94618"/>
                  <a:pt x="1122799" y="94618"/>
                  <a:pt x="1122799" y="94618"/>
                </a:cubicBezTo>
                <a:cubicBezTo>
                  <a:pt x="1135415" y="94618"/>
                  <a:pt x="1141723" y="94618"/>
                  <a:pt x="1154338" y="94618"/>
                </a:cubicBezTo>
                <a:cubicBezTo>
                  <a:pt x="1217417" y="94618"/>
                  <a:pt x="1274188" y="132465"/>
                  <a:pt x="1293111" y="189236"/>
                </a:cubicBezTo>
                <a:cubicBezTo>
                  <a:pt x="1299419" y="189236"/>
                  <a:pt x="1312035" y="182928"/>
                  <a:pt x="1318343" y="182928"/>
                </a:cubicBezTo>
                <a:cubicBezTo>
                  <a:pt x="1349882" y="182928"/>
                  <a:pt x="1375113" y="201851"/>
                  <a:pt x="1394037" y="227083"/>
                </a:cubicBezTo>
                <a:cubicBezTo>
                  <a:pt x="1412961" y="208159"/>
                  <a:pt x="1438192" y="201851"/>
                  <a:pt x="1469731" y="201851"/>
                </a:cubicBezTo>
                <a:cubicBezTo>
                  <a:pt x="1539118" y="201851"/>
                  <a:pt x="1589581" y="258622"/>
                  <a:pt x="1589581" y="321701"/>
                </a:cubicBezTo>
                <a:lnTo>
                  <a:pt x="1381421" y="321701"/>
                </a:lnTo>
                <a:lnTo>
                  <a:pt x="1349882" y="321701"/>
                </a:lnTo>
                <a:lnTo>
                  <a:pt x="1280496" y="321701"/>
                </a:lnTo>
                <a:lnTo>
                  <a:pt x="1261572" y="321701"/>
                </a:lnTo>
                <a:lnTo>
                  <a:pt x="1059720" y="321701"/>
                </a:lnTo>
                <a:lnTo>
                  <a:pt x="1034489" y="321701"/>
                </a:lnTo>
                <a:lnTo>
                  <a:pt x="920948" y="321701"/>
                </a:lnTo>
                <a:lnTo>
                  <a:pt x="769559" y="321701"/>
                </a:lnTo>
                <a:lnTo>
                  <a:pt x="731712" y="321701"/>
                </a:lnTo>
                <a:lnTo>
                  <a:pt x="706480" y="321701"/>
                </a:lnTo>
                <a:lnTo>
                  <a:pt x="674941" y="321701"/>
                </a:lnTo>
                <a:lnTo>
                  <a:pt x="630786" y="321701"/>
                </a:lnTo>
                <a:lnTo>
                  <a:pt x="473090" y="321701"/>
                </a:lnTo>
                <a:lnTo>
                  <a:pt x="435242" y="321701"/>
                </a:lnTo>
                <a:lnTo>
                  <a:pt x="277546" y="321701"/>
                </a:lnTo>
                <a:lnTo>
                  <a:pt x="201852" y="321701"/>
                </a:lnTo>
                <a:lnTo>
                  <a:pt x="195544" y="321701"/>
                </a:lnTo>
                <a:lnTo>
                  <a:pt x="88310" y="321701"/>
                </a:lnTo>
                <a:lnTo>
                  <a:pt x="0" y="321701"/>
                </a:lnTo>
                <a:cubicBezTo>
                  <a:pt x="12616" y="283854"/>
                  <a:pt x="44155" y="252314"/>
                  <a:pt x="88310" y="252314"/>
                </a:cubicBezTo>
                <a:close/>
              </a:path>
            </a:pathLst>
          </a:custGeom>
          <a:gradFill>
            <a:gsLst>
              <a:gs pos="0">
                <a:schemeClr val="bg1"/>
              </a:gs>
              <a:gs pos="100000">
                <a:schemeClr val="bg1">
                  <a:lumMod val="85000"/>
                </a:schemeClr>
              </a:gs>
            </a:gsLst>
            <a:lin ang="10800000" scaled="0"/>
          </a:gradFill>
          <a:ln w="62865" cap="flat">
            <a:noFill/>
            <a:prstDash val="solid"/>
            <a:miter/>
          </a:ln>
          <a:effectLst>
            <a:outerShdw blurRad="50800" dist="38100" dir="16200000" rotWithShape="0">
              <a:schemeClr val="accent5">
                <a:lumMod val="50000"/>
                <a:alpha val="50000"/>
              </a:schemeClr>
            </a:outerShdw>
          </a:effectLst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zh-CN" altLang="en-US"/>
          </a:p>
        </p:txBody>
      </p:sp>
      <p:sp>
        <p:nvSpPr>
          <p:cNvPr id="173" name="cloud3">
            <a:extLst>
              <a:ext uri="{FF2B5EF4-FFF2-40B4-BE49-F238E27FC236}">
                <a16:creationId xmlns:a16="http://schemas.microsoft.com/office/drawing/2014/main" id="{3F85223D-B94B-4CBE-9804-0035D4118586}"/>
              </a:ext>
            </a:extLst>
          </p:cNvPr>
          <p:cNvSpPr/>
          <p:nvPr userDrawn="1"/>
        </p:nvSpPr>
        <p:spPr>
          <a:xfrm>
            <a:off x="7514179" y="766174"/>
            <a:ext cx="908266" cy="324381"/>
          </a:xfrm>
          <a:custGeom>
            <a:avLst/>
            <a:gdLst>
              <a:gd name="connsiteX0" fmla="*/ 37847 w 618170"/>
              <a:gd name="connsiteY0" fmla="*/ 157696 h 220775"/>
              <a:gd name="connsiteX1" fmla="*/ 37847 w 618170"/>
              <a:gd name="connsiteY1" fmla="*/ 145081 h 220775"/>
              <a:gd name="connsiteX2" fmla="*/ 82002 w 618170"/>
              <a:gd name="connsiteY2" fmla="*/ 100926 h 220775"/>
              <a:gd name="connsiteX3" fmla="*/ 119849 w 618170"/>
              <a:gd name="connsiteY3" fmla="*/ 126157 h 220775"/>
              <a:gd name="connsiteX4" fmla="*/ 119849 w 618170"/>
              <a:gd name="connsiteY4" fmla="*/ 126157 h 220775"/>
              <a:gd name="connsiteX5" fmla="*/ 151389 w 618170"/>
              <a:gd name="connsiteY5" fmla="*/ 113541 h 220775"/>
              <a:gd name="connsiteX6" fmla="*/ 220775 w 618170"/>
              <a:gd name="connsiteY6" fmla="*/ 44155 h 220775"/>
              <a:gd name="connsiteX7" fmla="*/ 239699 w 618170"/>
              <a:gd name="connsiteY7" fmla="*/ 50463 h 220775"/>
              <a:gd name="connsiteX8" fmla="*/ 315393 w 618170"/>
              <a:gd name="connsiteY8" fmla="*/ 0 h 220775"/>
              <a:gd name="connsiteX9" fmla="*/ 403703 w 618170"/>
              <a:gd name="connsiteY9" fmla="*/ 69386 h 220775"/>
              <a:gd name="connsiteX10" fmla="*/ 435242 w 618170"/>
              <a:gd name="connsiteY10" fmla="*/ 63079 h 220775"/>
              <a:gd name="connsiteX11" fmla="*/ 492013 w 618170"/>
              <a:gd name="connsiteY11" fmla="*/ 94618 h 220775"/>
              <a:gd name="connsiteX12" fmla="*/ 510937 w 618170"/>
              <a:gd name="connsiteY12" fmla="*/ 88310 h 220775"/>
              <a:gd name="connsiteX13" fmla="*/ 555092 w 618170"/>
              <a:gd name="connsiteY13" fmla="*/ 132465 h 220775"/>
              <a:gd name="connsiteX14" fmla="*/ 555092 w 618170"/>
              <a:gd name="connsiteY14" fmla="*/ 138773 h 220775"/>
              <a:gd name="connsiteX15" fmla="*/ 555092 w 618170"/>
              <a:gd name="connsiteY15" fmla="*/ 138773 h 220775"/>
              <a:gd name="connsiteX16" fmla="*/ 574015 w 618170"/>
              <a:gd name="connsiteY16" fmla="*/ 132465 h 220775"/>
              <a:gd name="connsiteX17" fmla="*/ 605555 w 618170"/>
              <a:gd name="connsiteY17" fmla="*/ 151389 h 220775"/>
              <a:gd name="connsiteX18" fmla="*/ 618170 w 618170"/>
              <a:gd name="connsiteY18" fmla="*/ 176620 h 220775"/>
              <a:gd name="connsiteX19" fmla="*/ 574015 w 618170"/>
              <a:gd name="connsiteY19" fmla="*/ 220775 h 220775"/>
              <a:gd name="connsiteX20" fmla="*/ 88310 w 618170"/>
              <a:gd name="connsiteY20" fmla="*/ 220775 h 220775"/>
              <a:gd name="connsiteX21" fmla="*/ 6308 w 618170"/>
              <a:gd name="connsiteY21" fmla="*/ 220775 h 220775"/>
              <a:gd name="connsiteX22" fmla="*/ 0 w 618170"/>
              <a:gd name="connsiteY22" fmla="*/ 201851 h 220775"/>
              <a:gd name="connsiteX23" fmla="*/ 37847 w 618170"/>
              <a:gd name="connsiteY23" fmla="*/ 157696 h 220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618170" h="220775">
                <a:moveTo>
                  <a:pt x="37847" y="157696"/>
                </a:moveTo>
                <a:cubicBezTo>
                  <a:pt x="37847" y="151389"/>
                  <a:pt x="37847" y="151389"/>
                  <a:pt x="37847" y="145081"/>
                </a:cubicBezTo>
                <a:cubicBezTo>
                  <a:pt x="37847" y="119849"/>
                  <a:pt x="56771" y="100926"/>
                  <a:pt x="82002" y="100926"/>
                </a:cubicBezTo>
                <a:cubicBezTo>
                  <a:pt x="100926" y="100926"/>
                  <a:pt x="113541" y="113541"/>
                  <a:pt x="119849" y="126157"/>
                </a:cubicBezTo>
                <a:cubicBezTo>
                  <a:pt x="119849" y="126157"/>
                  <a:pt x="119849" y="126157"/>
                  <a:pt x="119849" y="126157"/>
                </a:cubicBezTo>
                <a:cubicBezTo>
                  <a:pt x="126157" y="119849"/>
                  <a:pt x="138773" y="113541"/>
                  <a:pt x="151389" y="113541"/>
                </a:cubicBezTo>
                <a:cubicBezTo>
                  <a:pt x="151389" y="75694"/>
                  <a:pt x="182928" y="44155"/>
                  <a:pt x="220775" y="44155"/>
                </a:cubicBezTo>
                <a:cubicBezTo>
                  <a:pt x="227083" y="44155"/>
                  <a:pt x="233391" y="44155"/>
                  <a:pt x="239699" y="50463"/>
                </a:cubicBezTo>
                <a:cubicBezTo>
                  <a:pt x="252314" y="25231"/>
                  <a:pt x="283854" y="0"/>
                  <a:pt x="315393" y="0"/>
                </a:cubicBezTo>
                <a:cubicBezTo>
                  <a:pt x="359548" y="0"/>
                  <a:pt x="391087" y="31539"/>
                  <a:pt x="403703" y="69386"/>
                </a:cubicBezTo>
                <a:cubicBezTo>
                  <a:pt x="410011" y="63079"/>
                  <a:pt x="422627" y="63079"/>
                  <a:pt x="435242" y="63079"/>
                </a:cubicBezTo>
                <a:cubicBezTo>
                  <a:pt x="460474" y="63079"/>
                  <a:pt x="479397" y="75694"/>
                  <a:pt x="492013" y="94618"/>
                </a:cubicBezTo>
                <a:cubicBezTo>
                  <a:pt x="498321" y="94618"/>
                  <a:pt x="504629" y="88310"/>
                  <a:pt x="510937" y="88310"/>
                </a:cubicBezTo>
                <a:cubicBezTo>
                  <a:pt x="536168" y="88310"/>
                  <a:pt x="555092" y="107234"/>
                  <a:pt x="555092" y="132465"/>
                </a:cubicBezTo>
                <a:cubicBezTo>
                  <a:pt x="555092" y="132465"/>
                  <a:pt x="555092" y="132465"/>
                  <a:pt x="555092" y="138773"/>
                </a:cubicBezTo>
                <a:cubicBezTo>
                  <a:pt x="555092" y="138773"/>
                  <a:pt x="555092" y="138773"/>
                  <a:pt x="555092" y="138773"/>
                </a:cubicBezTo>
                <a:cubicBezTo>
                  <a:pt x="561400" y="138773"/>
                  <a:pt x="567707" y="132465"/>
                  <a:pt x="574015" y="132465"/>
                </a:cubicBezTo>
                <a:cubicBezTo>
                  <a:pt x="586631" y="132465"/>
                  <a:pt x="599247" y="138773"/>
                  <a:pt x="605555" y="151389"/>
                </a:cubicBezTo>
                <a:cubicBezTo>
                  <a:pt x="611862" y="157696"/>
                  <a:pt x="618170" y="170312"/>
                  <a:pt x="618170" y="176620"/>
                </a:cubicBezTo>
                <a:cubicBezTo>
                  <a:pt x="618170" y="201851"/>
                  <a:pt x="599247" y="220775"/>
                  <a:pt x="574015" y="220775"/>
                </a:cubicBezTo>
                <a:lnTo>
                  <a:pt x="88310" y="220775"/>
                </a:lnTo>
                <a:lnTo>
                  <a:pt x="6308" y="220775"/>
                </a:lnTo>
                <a:cubicBezTo>
                  <a:pt x="6308" y="214467"/>
                  <a:pt x="0" y="208159"/>
                  <a:pt x="0" y="201851"/>
                </a:cubicBezTo>
                <a:cubicBezTo>
                  <a:pt x="6308" y="182928"/>
                  <a:pt x="18924" y="164004"/>
                  <a:pt x="37847" y="157696"/>
                </a:cubicBezTo>
                <a:close/>
              </a:path>
            </a:pathLst>
          </a:custGeom>
          <a:gradFill>
            <a:gsLst>
              <a:gs pos="0">
                <a:schemeClr val="bg1"/>
              </a:gs>
              <a:gs pos="100000">
                <a:schemeClr val="bg1">
                  <a:lumMod val="85000"/>
                </a:schemeClr>
              </a:gs>
            </a:gsLst>
            <a:lin ang="9000000" scaled="0"/>
          </a:gradFill>
          <a:ln w="62865" cap="flat">
            <a:noFill/>
            <a:prstDash val="solid"/>
            <a:miter/>
          </a:ln>
          <a:effectLst>
            <a:outerShdw blurRad="50800" dist="38100" dir="16200000" rotWithShape="0">
              <a:schemeClr val="accent5">
                <a:lumMod val="50000"/>
                <a:alpha val="50000"/>
              </a:schemeClr>
            </a:outerShdw>
          </a:effectLst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zh-CN" altLang="en-US"/>
          </a:p>
        </p:txBody>
      </p:sp>
      <p:sp>
        <p:nvSpPr>
          <p:cNvPr id="174" name="cloud2">
            <a:extLst>
              <a:ext uri="{FF2B5EF4-FFF2-40B4-BE49-F238E27FC236}">
                <a16:creationId xmlns:a16="http://schemas.microsoft.com/office/drawing/2014/main" id="{F48D20C6-295B-43AA-8434-F799EDC32566}"/>
              </a:ext>
            </a:extLst>
          </p:cNvPr>
          <p:cNvSpPr/>
          <p:nvPr userDrawn="1"/>
        </p:nvSpPr>
        <p:spPr>
          <a:xfrm>
            <a:off x="796152" y="456918"/>
            <a:ext cx="1227218" cy="381939"/>
          </a:xfrm>
          <a:custGeom>
            <a:avLst/>
            <a:gdLst>
              <a:gd name="connsiteX0" fmla="*/ 8921 w 835250"/>
              <a:gd name="connsiteY0" fmla="*/ 197930 h 229469"/>
              <a:gd name="connsiteX1" fmla="*/ 97231 w 835250"/>
              <a:gd name="connsiteY1" fmla="*/ 166390 h 229469"/>
              <a:gd name="connsiteX2" fmla="*/ 97231 w 835250"/>
              <a:gd name="connsiteY2" fmla="*/ 166390 h 229469"/>
              <a:gd name="connsiteX3" fmla="*/ 103539 w 835250"/>
              <a:gd name="connsiteY3" fmla="*/ 153775 h 229469"/>
              <a:gd name="connsiteX4" fmla="*/ 154001 w 835250"/>
              <a:gd name="connsiteY4" fmla="*/ 141159 h 229469"/>
              <a:gd name="connsiteX5" fmla="*/ 160309 w 835250"/>
              <a:gd name="connsiteY5" fmla="*/ 147467 h 229469"/>
              <a:gd name="connsiteX6" fmla="*/ 204464 w 835250"/>
              <a:gd name="connsiteY6" fmla="*/ 122236 h 229469"/>
              <a:gd name="connsiteX7" fmla="*/ 210772 w 835250"/>
              <a:gd name="connsiteY7" fmla="*/ 109620 h 229469"/>
              <a:gd name="connsiteX8" fmla="*/ 286467 w 835250"/>
              <a:gd name="connsiteY8" fmla="*/ 84388 h 229469"/>
              <a:gd name="connsiteX9" fmla="*/ 311698 w 835250"/>
              <a:gd name="connsiteY9" fmla="*/ 109620 h 229469"/>
              <a:gd name="connsiteX10" fmla="*/ 311698 w 835250"/>
              <a:gd name="connsiteY10" fmla="*/ 109620 h 229469"/>
              <a:gd name="connsiteX11" fmla="*/ 362161 w 835250"/>
              <a:gd name="connsiteY11" fmla="*/ 71773 h 229469"/>
              <a:gd name="connsiteX12" fmla="*/ 368469 w 835250"/>
              <a:gd name="connsiteY12" fmla="*/ 40233 h 229469"/>
              <a:gd name="connsiteX13" fmla="*/ 469394 w 835250"/>
              <a:gd name="connsiteY13" fmla="*/ 8694 h 229469"/>
              <a:gd name="connsiteX14" fmla="*/ 507242 w 835250"/>
              <a:gd name="connsiteY14" fmla="*/ 84388 h 229469"/>
              <a:gd name="connsiteX15" fmla="*/ 545089 w 835250"/>
              <a:gd name="connsiteY15" fmla="*/ 90696 h 229469"/>
              <a:gd name="connsiteX16" fmla="*/ 545089 w 835250"/>
              <a:gd name="connsiteY16" fmla="*/ 90696 h 229469"/>
              <a:gd name="connsiteX17" fmla="*/ 633399 w 835250"/>
              <a:gd name="connsiteY17" fmla="*/ 71773 h 229469"/>
              <a:gd name="connsiteX18" fmla="*/ 671246 w 835250"/>
              <a:gd name="connsiteY18" fmla="*/ 115928 h 229469"/>
              <a:gd name="connsiteX19" fmla="*/ 671246 w 835250"/>
              <a:gd name="connsiteY19" fmla="*/ 115928 h 229469"/>
              <a:gd name="connsiteX20" fmla="*/ 728017 w 835250"/>
              <a:gd name="connsiteY20" fmla="*/ 134851 h 229469"/>
              <a:gd name="connsiteX21" fmla="*/ 734325 w 835250"/>
              <a:gd name="connsiteY21" fmla="*/ 153775 h 229469"/>
              <a:gd name="connsiteX22" fmla="*/ 765864 w 835250"/>
              <a:gd name="connsiteY22" fmla="*/ 160083 h 229469"/>
              <a:gd name="connsiteX23" fmla="*/ 835250 w 835250"/>
              <a:gd name="connsiteY23" fmla="*/ 229469 h 229469"/>
              <a:gd name="connsiteX24" fmla="*/ 683862 w 835250"/>
              <a:gd name="connsiteY24" fmla="*/ 229469 h 229469"/>
              <a:gd name="connsiteX25" fmla="*/ 658630 w 835250"/>
              <a:gd name="connsiteY25" fmla="*/ 229469 h 229469"/>
              <a:gd name="connsiteX26" fmla="*/ 595552 w 835250"/>
              <a:gd name="connsiteY26" fmla="*/ 229469 h 229469"/>
              <a:gd name="connsiteX27" fmla="*/ 576628 w 835250"/>
              <a:gd name="connsiteY27" fmla="*/ 229469 h 229469"/>
              <a:gd name="connsiteX28" fmla="*/ 507242 w 835250"/>
              <a:gd name="connsiteY28" fmla="*/ 229469 h 229469"/>
              <a:gd name="connsiteX29" fmla="*/ 450471 w 835250"/>
              <a:gd name="connsiteY29" fmla="*/ 229469 h 229469"/>
              <a:gd name="connsiteX30" fmla="*/ 400008 w 835250"/>
              <a:gd name="connsiteY30" fmla="*/ 229469 h 229469"/>
              <a:gd name="connsiteX31" fmla="*/ 381084 w 835250"/>
              <a:gd name="connsiteY31" fmla="*/ 229469 h 229469"/>
              <a:gd name="connsiteX32" fmla="*/ 318006 w 835250"/>
              <a:gd name="connsiteY32" fmla="*/ 229469 h 229469"/>
              <a:gd name="connsiteX33" fmla="*/ 273851 w 835250"/>
              <a:gd name="connsiteY33" fmla="*/ 229469 h 229469"/>
              <a:gd name="connsiteX34" fmla="*/ 210772 w 835250"/>
              <a:gd name="connsiteY34" fmla="*/ 229469 h 229469"/>
              <a:gd name="connsiteX35" fmla="*/ 166617 w 835250"/>
              <a:gd name="connsiteY35" fmla="*/ 229469 h 229469"/>
              <a:gd name="connsiteX36" fmla="*/ 141386 w 835250"/>
              <a:gd name="connsiteY36" fmla="*/ 229469 h 229469"/>
              <a:gd name="connsiteX37" fmla="*/ 71999 w 835250"/>
              <a:gd name="connsiteY37" fmla="*/ 229469 h 229469"/>
              <a:gd name="connsiteX38" fmla="*/ 2613 w 835250"/>
              <a:gd name="connsiteY38" fmla="*/ 229469 h 229469"/>
              <a:gd name="connsiteX39" fmla="*/ 8921 w 835250"/>
              <a:gd name="connsiteY39" fmla="*/ 197930 h 2294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835250" h="229469">
                <a:moveTo>
                  <a:pt x="8921" y="197930"/>
                </a:moveTo>
                <a:cubicBezTo>
                  <a:pt x="27844" y="166390"/>
                  <a:pt x="65691" y="153775"/>
                  <a:pt x="97231" y="166390"/>
                </a:cubicBezTo>
                <a:cubicBezTo>
                  <a:pt x="97231" y="166390"/>
                  <a:pt x="97231" y="166390"/>
                  <a:pt x="97231" y="166390"/>
                </a:cubicBezTo>
                <a:cubicBezTo>
                  <a:pt x="97231" y="160083"/>
                  <a:pt x="97231" y="153775"/>
                  <a:pt x="103539" y="153775"/>
                </a:cubicBezTo>
                <a:cubicBezTo>
                  <a:pt x="109846" y="134851"/>
                  <a:pt x="135078" y="128543"/>
                  <a:pt x="154001" y="141159"/>
                </a:cubicBezTo>
                <a:cubicBezTo>
                  <a:pt x="160309" y="141159"/>
                  <a:pt x="160309" y="147467"/>
                  <a:pt x="160309" y="147467"/>
                </a:cubicBezTo>
                <a:cubicBezTo>
                  <a:pt x="172925" y="128543"/>
                  <a:pt x="185541" y="122236"/>
                  <a:pt x="204464" y="122236"/>
                </a:cubicBezTo>
                <a:cubicBezTo>
                  <a:pt x="204464" y="115928"/>
                  <a:pt x="204464" y="109620"/>
                  <a:pt x="210772" y="109620"/>
                </a:cubicBezTo>
                <a:cubicBezTo>
                  <a:pt x="223388" y="84388"/>
                  <a:pt x="261235" y="71773"/>
                  <a:pt x="286467" y="84388"/>
                </a:cubicBezTo>
                <a:cubicBezTo>
                  <a:pt x="299082" y="90696"/>
                  <a:pt x="305390" y="103312"/>
                  <a:pt x="311698" y="109620"/>
                </a:cubicBezTo>
                <a:cubicBezTo>
                  <a:pt x="311698" y="109620"/>
                  <a:pt x="311698" y="109620"/>
                  <a:pt x="311698" y="109620"/>
                </a:cubicBezTo>
                <a:cubicBezTo>
                  <a:pt x="324314" y="90696"/>
                  <a:pt x="336929" y="78081"/>
                  <a:pt x="362161" y="71773"/>
                </a:cubicBezTo>
                <a:cubicBezTo>
                  <a:pt x="362161" y="59157"/>
                  <a:pt x="362161" y="52849"/>
                  <a:pt x="368469" y="40233"/>
                </a:cubicBezTo>
                <a:cubicBezTo>
                  <a:pt x="387392" y="2386"/>
                  <a:pt x="431547" y="-10229"/>
                  <a:pt x="469394" y="8694"/>
                </a:cubicBezTo>
                <a:cubicBezTo>
                  <a:pt x="500934" y="21310"/>
                  <a:pt x="513550" y="52849"/>
                  <a:pt x="507242" y="84388"/>
                </a:cubicBezTo>
                <a:cubicBezTo>
                  <a:pt x="519857" y="84388"/>
                  <a:pt x="532473" y="84388"/>
                  <a:pt x="545089" y="90696"/>
                </a:cubicBezTo>
                <a:cubicBezTo>
                  <a:pt x="545089" y="90696"/>
                  <a:pt x="545089" y="90696"/>
                  <a:pt x="545089" y="90696"/>
                </a:cubicBezTo>
                <a:cubicBezTo>
                  <a:pt x="564012" y="65465"/>
                  <a:pt x="601860" y="59157"/>
                  <a:pt x="633399" y="71773"/>
                </a:cubicBezTo>
                <a:cubicBezTo>
                  <a:pt x="652322" y="84388"/>
                  <a:pt x="664938" y="97004"/>
                  <a:pt x="671246" y="115928"/>
                </a:cubicBezTo>
                <a:cubicBezTo>
                  <a:pt x="671246" y="115928"/>
                  <a:pt x="671246" y="115928"/>
                  <a:pt x="671246" y="115928"/>
                </a:cubicBezTo>
                <a:cubicBezTo>
                  <a:pt x="696477" y="115928"/>
                  <a:pt x="715401" y="122236"/>
                  <a:pt x="728017" y="134851"/>
                </a:cubicBezTo>
                <a:cubicBezTo>
                  <a:pt x="734325" y="141159"/>
                  <a:pt x="734325" y="147467"/>
                  <a:pt x="734325" y="153775"/>
                </a:cubicBezTo>
                <a:cubicBezTo>
                  <a:pt x="746940" y="153775"/>
                  <a:pt x="759556" y="153775"/>
                  <a:pt x="765864" y="160083"/>
                </a:cubicBezTo>
                <a:cubicBezTo>
                  <a:pt x="803711" y="172698"/>
                  <a:pt x="835250" y="204238"/>
                  <a:pt x="835250" y="229469"/>
                </a:cubicBezTo>
                <a:lnTo>
                  <a:pt x="683862" y="229469"/>
                </a:lnTo>
                <a:lnTo>
                  <a:pt x="658630" y="229469"/>
                </a:lnTo>
                <a:lnTo>
                  <a:pt x="595552" y="229469"/>
                </a:lnTo>
                <a:lnTo>
                  <a:pt x="576628" y="229469"/>
                </a:lnTo>
                <a:lnTo>
                  <a:pt x="507242" y="229469"/>
                </a:lnTo>
                <a:lnTo>
                  <a:pt x="450471" y="229469"/>
                </a:lnTo>
                <a:lnTo>
                  <a:pt x="400008" y="229469"/>
                </a:lnTo>
                <a:lnTo>
                  <a:pt x="381084" y="229469"/>
                </a:lnTo>
                <a:lnTo>
                  <a:pt x="318006" y="229469"/>
                </a:lnTo>
                <a:lnTo>
                  <a:pt x="273851" y="229469"/>
                </a:lnTo>
                <a:lnTo>
                  <a:pt x="210772" y="229469"/>
                </a:lnTo>
                <a:lnTo>
                  <a:pt x="166617" y="229469"/>
                </a:lnTo>
                <a:lnTo>
                  <a:pt x="141386" y="229469"/>
                </a:lnTo>
                <a:lnTo>
                  <a:pt x="71999" y="229469"/>
                </a:lnTo>
                <a:lnTo>
                  <a:pt x="2613" y="229469"/>
                </a:lnTo>
                <a:cubicBezTo>
                  <a:pt x="-3695" y="229469"/>
                  <a:pt x="2613" y="210546"/>
                  <a:pt x="8921" y="197930"/>
                </a:cubicBezTo>
                <a:close/>
              </a:path>
            </a:pathLst>
          </a:custGeom>
          <a:gradFill>
            <a:gsLst>
              <a:gs pos="0">
                <a:schemeClr val="bg1"/>
              </a:gs>
              <a:gs pos="100000">
                <a:schemeClr val="bg1">
                  <a:lumMod val="85000"/>
                </a:schemeClr>
              </a:gs>
            </a:gsLst>
            <a:lin ang="10800000" scaled="0"/>
          </a:gradFill>
          <a:ln w="62865" cap="flat">
            <a:noFill/>
            <a:prstDash val="solid"/>
            <a:miter/>
          </a:ln>
          <a:effectLst>
            <a:outerShdw blurRad="50800" dist="38100" dir="16200000" rotWithShape="0">
              <a:schemeClr val="accent5">
                <a:lumMod val="50000"/>
                <a:alpha val="50000"/>
              </a:schemeClr>
            </a:outerShdw>
          </a:effectLst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175" name="cloud4">
            <a:extLst>
              <a:ext uri="{FF2B5EF4-FFF2-40B4-BE49-F238E27FC236}">
                <a16:creationId xmlns:a16="http://schemas.microsoft.com/office/drawing/2014/main" id="{268F70F4-EDAC-473F-BC0E-238B70D8DD1F}"/>
              </a:ext>
            </a:extLst>
          </p:cNvPr>
          <p:cNvSpPr/>
          <p:nvPr userDrawn="1"/>
        </p:nvSpPr>
        <p:spPr>
          <a:xfrm>
            <a:off x="8743124" y="978725"/>
            <a:ext cx="952761" cy="384965"/>
          </a:xfrm>
          <a:custGeom>
            <a:avLst/>
            <a:gdLst>
              <a:gd name="connsiteX0" fmla="*/ 1194552 w 1194551"/>
              <a:gd name="connsiteY0" fmla="*/ 482661 h 482661"/>
              <a:gd name="connsiteX1" fmla="*/ 1025201 w 1194551"/>
              <a:gd name="connsiteY1" fmla="*/ 313311 h 482661"/>
              <a:gd name="connsiteX2" fmla="*/ 909735 w 1194551"/>
              <a:gd name="connsiteY2" fmla="*/ 313311 h 482661"/>
              <a:gd name="connsiteX3" fmla="*/ 909735 w 1194551"/>
              <a:gd name="connsiteY3" fmla="*/ 313311 h 482661"/>
              <a:gd name="connsiteX4" fmla="*/ 679502 w 1194551"/>
              <a:gd name="connsiteY4" fmla="*/ 10299 h 482661"/>
              <a:gd name="connsiteX5" fmla="*/ 285517 w 1194551"/>
              <a:gd name="connsiteY5" fmla="*/ 311911 h 482661"/>
              <a:gd name="connsiteX6" fmla="*/ 285517 w 1194551"/>
              <a:gd name="connsiteY6" fmla="*/ 313311 h 482661"/>
              <a:gd name="connsiteX7" fmla="*/ 169351 w 1194551"/>
              <a:gd name="connsiteY7" fmla="*/ 313311 h 482661"/>
              <a:gd name="connsiteX8" fmla="*/ 0 w 1194551"/>
              <a:gd name="connsiteY8" fmla="*/ 482661 h 4826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94551" h="482661">
                <a:moveTo>
                  <a:pt x="1194552" y="482661"/>
                </a:moveTo>
                <a:cubicBezTo>
                  <a:pt x="1194552" y="388889"/>
                  <a:pt x="1118974" y="313311"/>
                  <a:pt x="1025201" y="313311"/>
                </a:cubicBezTo>
                <a:lnTo>
                  <a:pt x="909735" y="313311"/>
                </a:lnTo>
                <a:lnTo>
                  <a:pt x="909735" y="313311"/>
                </a:lnTo>
                <a:cubicBezTo>
                  <a:pt x="909735" y="171952"/>
                  <a:pt x="816662" y="44589"/>
                  <a:pt x="679502" y="10299"/>
                </a:cubicBezTo>
                <a:cubicBezTo>
                  <a:pt x="471662" y="-42186"/>
                  <a:pt x="285517" y="113169"/>
                  <a:pt x="285517" y="311911"/>
                </a:cubicBezTo>
                <a:lnTo>
                  <a:pt x="285517" y="313311"/>
                </a:lnTo>
                <a:lnTo>
                  <a:pt x="169351" y="313311"/>
                </a:lnTo>
                <a:cubicBezTo>
                  <a:pt x="75578" y="313311"/>
                  <a:pt x="0" y="388889"/>
                  <a:pt x="0" y="482661"/>
                </a:cubicBezTo>
              </a:path>
            </a:pathLst>
          </a:custGeom>
          <a:gradFill>
            <a:gsLst>
              <a:gs pos="0">
                <a:schemeClr val="bg1"/>
              </a:gs>
              <a:gs pos="100000">
                <a:schemeClr val="bg1">
                  <a:lumMod val="85000"/>
                </a:schemeClr>
              </a:gs>
            </a:gsLst>
            <a:lin ang="9000000" scaled="0"/>
          </a:gradFill>
          <a:ln w="62865" cap="flat">
            <a:noFill/>
            <a:prstDash val="solid"/>
            <a:miter/>
          </a:ln>
          <a:effectLst>
            <a:outerShdw blurRad="50800" dist="38100" dir="16200000" rotWithShape="0">
              <a:schemeClr val="accent5">
                <a:lumMod val="50000"/>
                <a:alpha val="50000"/>
              </a:schemeClr>
            </a:outerShdw>
          </a:effectLst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zh-CN" altLang="en-US"/>
          </a:p>
        </p:txBody>
      </p:sp>
      <p:sp>
        <p:nvSpPr>
          <p:cNvPr id="176" name="月亮">
            <a:extLst>
              <a:ext uri="{FF2B5EF4-FFF2-40B4-BE49-F238E27FC236}">
                <a16:creationId xmlns:a16="http://schemas.microsoft.com/office/drawing/2014/main" id="{F89378ED-7F58-42D9-85B4-248A21B08605}"/>
              </a:ext>
            </a:extLst>
          </p:cNvPr>
          <p:cNvSpPr/>
          <p:nvPr userDrawn="1"/>
        </p:nvSpPr>
        <p:spPr>
          <a:xfrm>
            <a:off x="8662030" y="0"/>
            <a:ext cx="3529970" cy="1790515"/>
          </a:xfrm>
          <a:custGeom>
            <a:avLst/>
            <a:gdLst>
              <a:gd name="connsiteX0" fmla="*/ 0 w 3529970"/>
              <a:gd name="connsiteY0" fmla="*/ 0 h 1790515"/>
              <a:gd name="connsiteX1" fmla="*/ 3529970 w 3529970"/>
              <a:gd name="connsiteY1" fmla="*/ 0 h 1790515"/>
              <a:gd name="connsiteX2" fmla="*/ 3529970 w 3529970"/>
              <a:gd name="connsiteY2" fmla="*/ 937505 h 1790515"/>
              <a:gd name="connsiteX3" fmla="*/ 3529639 w 3529970"/>
              <a:gd name="connsiteY3" fmla="*/ 938049 h 1790515"/>
              <a:gd name="connsiteX4" fmla="*/ 1926314 w 3529970"/>
              <a:gd name="connsiteY4" fmla="*/ 1790515 h 1790515"/>
              <a:gd name="connsiteX5" fmla="*/ 2760 w 3529970"/>
              <a:gd name="connsiteY5" fmla="*/ 54676 h 17905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529970" h="1790515">
                <a:moveTo>
                  <a:pt x="0" y="0"/>
                </a:moveTo>
                <a:lnTo>
                  <a:pt x="3529970" y="0"/>
                </a:lnTo>
                <a:lnTo>
                  <a:pt x="3529970" y="937505"/>
                </a:lnTo>
                <a:lnTo>
                  <a:pt x="3529639" y="938049"/>
                </a:lnTo>
                <a:cubicBezTo>
                  <a:pt x="3182174" y="1452371"/>
                  <a:pt x="2593745" y="1790515"/>
                  <a:pt x="1926314" y="1790515"/>
                </a:cubicBezTo>
                <a:cubicBezTo>
                  <a:pt x="925168" y="1790515"/>
                  <a:pt x="101774" y="1029692"/>
                  <a:pt x="2760" y="54676"/>
                </a:cubicBezTo>
                <a:close/>
              </a:path>
            </a:pathLst>
          </a:custGeom>
          <a:solidFill>
            <a:schemeClr val="accent4">
              <a:lumMod val="20000"/>
              <a:lumOff val="80000"/>
            </a:schemeClr>
          </a:solidFill>
          <a:ln w="6994" cap="flat">
            <a:noFill/>
            <a:prstDash val="solid"/>
            <a:miter/>
          </a:ln>
          <a:effectLst>
            <a:outerShdw blurRad="127000" sx="102000" sy="102000" algn="ctr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177" name="月亮-沟壑">
            <a:extLst>
              <a:ext uri="{FF2B5EF4-FFF2-40B4-BE49-F238E27FC236}">
                <a16:creationId xmlns:a16="http://schemas.microsoft.com/office/drawing/2014/main" id="{29E4464A-39C3-42AD-B858-DA8B22E818A2}"/>
              </a:ext>
            </a:extLst>
          </p:cNvPr>
          <p:cNvSpPr/>
          <p:nvPr userDrawn="1"/>
        </p:nvSpPr>
        <p:spPr>
          <a:xfrm>
            <a:off x="9303389" y="77384"/>
            <a:ext cx="2688445" cy="1395968"/>
          </a:xfrm>
          <a:custGeom>
            <a:avLst/>
            <a:gdLst>
              <a:gd name="connsiteX0" fmla="*/ 856235 w 2688445"/>
              <a:gd name="connsiteY0" fmla="*/ 542722 h 1395968"/>
              <a:gd name="connsiteX1" fmla="*/ 902334 w 2688445"/>
              <a:gd name="connsiteY1" fmla="*/ 552169 h 1395968"/>
              <a:gd name="connsiteX2" fmla="*/ 932425 w 2688445"/>
              <a:gd name="connsiteY2" fmla="*/ 684431 h 1395968"/>
              <a:gd name="connsiteX3" fmla="*/ 886938 w 2688445"/>
              <a:gd name="connsiteY3" fmla="*/ 689329 h 1395968"/>
              <a:gd name="connsiteX4" fmla="*/ 826756 w 2688445"/>
              <a:gd name="connsiteY4" fmla="*/ 748812 h 1395968"/>
              <a:gd name="connsiteX5" fmla="*/ 826756 w 2688445"/>
              <a:gd name="connsiteY5" fmla="*/ 839785 h 1395968"/>
              <a:gd name="connsiteX6" fmla="*/ 748379 w 2688445"/>
              <a:gd name="connsiteY6" fmla="*/ 819491 h 1395968"/>
              <a:gd name="connsiteX7" fmla="*/ 750478 w 2688445"/>
              <a:gd name="connsiteY7" fmla="*/ 759309 h 1395968"/>
              <a:gd name="connsiteX8" fmla="*/ 695894 w 2688445"/>
              <a:gd name="connsiteY8" fmla="*/ 622849 h 1395968"/>
              <a:gd name="connsiteX9" fmla="*/ 728784 w 2688445"/>
              <a:gd name="connsiteY9" fmla="*/ 582260 h 1395968"/>
              <a:gd name="connsiteX10" fmla="*/ 806462 w 2688445"/>
              <a:gd name="connsiteY10" fmla="*/ 552169 h 1395968"/>
              <a:gd name="connsiteX11" fmla="*/ 856235 w 2688445"/>
              <a:gd name="connsiteY11" fmla="*/ 542722 h 1395968"/>
              <a:gd name="connsiteX12" fmla="*/ 152153 w 2688445"/>
              <a:gd name="connsiteY12" fmla="*/ 430405 h 1395968"/>
              <a:gd name="connsiteX13" fmla="*/ 202538 w 2688445"/>
              <a:gd name="connsiteY13" fmla="*/ 430405 h 1395968"/>
              <a:gd name="connsiteX14" fmla="*/ 312406 w 2688445"/>
              <a:gd name="connsiteY14" fmla="*/ 463295 h 1395968"/>
              <a:gd name="connsiteX15" fmla="*/ 332700 w 2688445"/>
              <a:gd name="connsiteY15" fmla="*/ 568265 h 1395968"/>
              <a:gd name="connsiteX16" fmla="*/ 443268 w 2688445"/>
              <a:gd name="connsiteY16" fmla="*/ 568265 h 1395968"/>
              <a:gd name="connsiteX17" fmla="*/ 503451 w 2688445"/>
              <a:gd name="connsiteY17" fmla="*/ 568265 h 1395968"/>
              <a:gd name="connsiteX18" fmla="*/ 623815 w 2688445"/>
              <a:gd name="connsiteY18" fmla="*/ 638944 h 1395968"/>
              <a:gd name="connsiteX19" fmla="*/ 624515 w 2688445"/>
              <a:gd name="connsiteY19" fmla="*/ 719421 h 1395968"/>
              <a:gd name="connsiteX20" fmla="*/ 624515 w 2688445"/>
              <a:gd name="connsiteY20" fmla="*/ 810394 h 1395968"/>
              <a:gd name="connsiteX21" fmla="*/ 627314 w 2688445"/>
              <a:gd name="connsiteY21" fmla="*/ 890871 h 1395968"/>
              <a:gd name="connsiteX22" fmla="*/ 709890 w 2688445"/>
              <a:gd name="connsiteY22" fmla="*/ 991641 h 1395968"/>
              <a:gd name="connsiteX23" fmla="*/ 750479 w 2688445"/>
              <a:gd name="connsiteY23" fmla="*/ 991641 h 1395968"/>
              <a:gd name="connsiteX24" fmla="*/ 816259 w 2688445"/>
              <a:gd name="connsiteY24" fmla="*/ 1057422 h 1395968"/>
              <a:gd name="connsiteX25" fmla="*/ 851249 w 2688445"/>
              <a:gd name="connsiteY25" fmla="*/ 1142797 h 1395968"/>
              <a:gd name="connsiteX26" fmla="*/ 851249 w 2688445"/>
              <a:gd name="connsiteY26" fmla="*/ 1223274 h 1395968"/>
              <a:gd name="connsiteX27" fmla="*/ 801564 w 2688445"/>
              <a:gd name="connsiteY27" fmla="*/ 1298852 h 1395968"/>
              <a:gd name="connsiteX28" fmla="*/ 700793 w 2688445"/>
              <a:gd name="connsiteY28" fmla="*/ 1369531 h 1395968"/>
              <a:gd name="connsiteX29" fmla="*/ 588825 w 2688445"/>
              <a:gd name="connsiteY29" fmla="*/ 1394724 h 1395968"/>
              <a:gd name="connsiteX30" fmla="*/ 519546 w 2688445"/>
              <a:gd name="connsiteY30" fmla="*/ 1349237 h 1395968"/>
              <a:gd name="connsiteX31" fmla="*/ 388684 w 2688445"/>
              <a:gd name="connsiteY31" fmla="*/ 1303750 h 1395968"/>
              <a:gd name="connsiteX32" fmla="*/ 271818 w 2688445"/>
              <a:gd name="connsiteY32" fmla="*/ 1308649 h 1395968"/>
              <a:gd name="connsiteX33" fmla="*/ 157052 w 2688445"/>
              <a:gd name="connsiteY33" fmla="*/ 1283456 h 1395968"/>
              <a:gd name="connsiteX34" fmla="*/ 126960 w 2688445"/>
              <a:gd name="connsiteY34" fmla="*/ 1237969 h 1395968"/>
              <a:gd name="connsiteX35" fmla="*/ 76575 w 2688445"/>
              <a:gd name="connsiteY35" fmla="*/ 1121803 h 1395968"/>
              <a:gd name="connsiteX36" fmla="*/ 997 w 2688445"/>
              <a:gd name="connsiteY36" fmla="*/ 1005637 h 1395968"/>
              <a:gd name="connsiteX37" fmla="*/ 56281 w 2688445"/>
              <a:gd name="connsiteY37" fmla="*/ 928660 h 1395968"/>
              <a:gd name="connsiteX38" fmla="*/ 147254 w 2688445"/>
              <a:gd name="connsiteY38" fmla="*/ 854481 h 1395968"/>
              <a:gd name="connsiteX39" fmla="*/ 157052 w 2688445"/>
              <a:gd name="connsiteY39" fmla="*/ 839086 h 1395968"/>
              <a:gd name="connsiteX40" fmla="*/ 157052 w 2688445"/>
              <a:gd name="connsiteY40" fmla="*/ 733417 h 1395968"/>
              <a:gd name="connsiteX41" fmla="*/ 126960 w 2688445"/>
              <a:gd name="connsiteY41" fmla="*/ 688629 h 1395968"/>
              <a:gd name="connsiteX42" fmla="*/ 96869 w 2688445"/>
              <a:gd name="connsiteY42" fmla="*/ 647342 h 1395968"/>
              <a:gd name="connsiteX43" fmla="*/ 81473 w 2688445"/>
              <a:gd name="connsiteY43" fmla="*/ 556368 h 1395968"/>
              <a:gd name="connsiteX44" fmla="*/ 111565 w 2688445"/>
              <a:gd name="connsiteY44" fmla="*/ 461896 h 1395968"/>
              <a:gd name="connsiteX45" fmla="*/ 152153 w 2688445"/>
              <a:gd name="connsiteY45" fmla="*/ 430405 h 1395968"/>
              <a:gd name="connsiteX46" fmla="*/ 2536517 w 2688445"/>
              <a:gd name="connsiteY46" fmla="*/ 388621 h 1395968"/>
              <a:gd name="connsiteX47" fmla="*/ 2645525 w 2688445"/>
              <a:gd name="connsiteY47" fmla="*/ 435304 h 1395968"/>
              <a:gd name="connsiteX48" fmla="*/ 2645525 w 2688445"/>
              <a:gd name="connsiteY48" fmla="*/ 538174 h 1395968"/>
              <a:gd name="connsiteX49" fmla="*/ 2467077 w 2688445"/>
              <a:gd name="connsiteY49" fmla="*/ 689330 h 1395968"/>
              <a:gd name="connsiteX50" fmla="*/ 2375404 w 2688445"/>
              <a:gd name="connsiteY50" fmla="*/ 765607 h 1395968"/>
              <a:gd name="connsiteX51" fmla="*/ 2449582 w 2688445"/>
              <a:gd name="connsiteY51" fmla="*/ 850982 h 1395968"/>
              <a:gd name="connsiteX52" fmla="*/ 2348112 w 2688445"/>
              <a:gd name="connsiteY52" fmla="*/ 997940 h 1395968"/>
              <a:gd name="connsiteX53" fmla="*/ 2149370 w 2688445"/>
              <a:gd name="connsiteY53" fmla="*/ 997940 h 1395968"/>
              <a:gd name="connsiteX54" fmla="*/ 2066094 w 2688445"/>
              <a:gd name="connsiteY54" fmla="*/ 913964 h 1395968"/>
              <a:gd name="connsiteX55" fmla="*/ 1949928 w 2688445"/>
              <a:gd name="connsiteY55" fmla="*/ 881774 h 1395968"/>
              <a:gd name="connsiteX56" fmla="*/ 2008011 w 2688445"/>
              <a:gd name="connsiteY56" fmla="*/ 850982 h 1395968"/>
              <a:gd name="connsiteX57" fmla="*/ 2008011 w 2688445"/>
              <a:gd name="connsiteY57" fmla="*/ 689330 h 1395968"/>
              <a:gd name="connsiteX58" fmla="*/ 2143772 w 2688445"/>
              <a:gd name="connsiteY58" fmla="*/ 543072 h 1395968"/>
              <a:gd name="connsiteX59" fmla="*/ 2348112 w 2688445"/>
              <a:gd name="connsiteY59" fmla="*/ 543072 h 1395968"/>
              <a:gd name="connsiteX60" fmla="*/ 2454481 w 2688445"/>
              <a:gd name="connsiteY60" fmla="*/ 435304 h 1395968"/>
              <a:gd name="connsiteX61" fmla="*/ 2536517 w 2688445"/>
              <a:gd name="connsiteY61" fmla="*/ 388621 h 1395968"/>
              <a:gd name="connsiteX62" fmla="*/ 1546409 w 2688445"/>
              <a:gd name="connsiteY62" fmla="*/ 325 h 1395968"/>
              <a:gd name="connsiteX63" fmla="*/ 1581836 w 2688445"/>
              <a:gd name="connsiteY63" fmla="*/ 37819 h 1395968"/>
              <a:gd name="connsiteX64" fmla="*/ 1604230 w 2688445"/>
              <a:gd name="connsiteY64" fmla="*/ 72809 h 1395968"/>
              <a:gd name="connsiteX65" fmla="*/ 1602130 w 2688445"/>
              <a:gd name="connsiteY65" fmla="*/ 132992 h 1395968"/>
              <a:gd name="connsiteX66" fmla="*/ 1602130 w 2688445"/>
              <a:gd name="connsiteY66" fmla="*/ 235862 h 1395968"/>
              <a:gd name="connsiteX67" fmla="*/ 1567140 w 2688445"/>
              <a:gd name="connsiteY67" fmla="*/ 274350 h 1395968"/>
              <a:gd name="connsiteX68" fmla="*/ 1491562 w 2688445"/>
              <a:gd name="connsiteY68" fmla="*/ 349928 h 1395968"/>
              <a:gd name="connsiteX69" fmla="*/ 1471268 w 2688445"/>
              <a:gd name="connsiteY69" fmla="*/ 415709 h 1395968"/>
              <a:gd name="connsiteX70" fmla="*/ 1403388 w 2688445"/>
              <a:gd name="connsiteY70" fmla="*/ 431104 h 1395968"/>
              <a:gd name="connsiteX71" fmla="*/ 1365599 w 2688445"/>
              <a:gd name="connsiteY71" fmla="*/ 431104 h 1395968"/>
              <a:gd name="connsiteX72" fmla="*/ 1375396 w 2688445"/>
              <a:gd name="connsiteY72" fmla="*/ 365324 h 1395968"/>
              <a:gd name="connsiteX73" fmla="*/ 1403388 w 2688445"/>
              <a:gd name="connsiteY73" fmla="*/ 310040 h 1395968"/>
              <a:gd name="connsiteX74" fmla="*/ 1425782 w 2688445"/>
              <a:gd name="connsiteY74" fmla="*/ 249858 h 1395968"/>
              <a:gd name="connsiteX75" fmla="*/ 1350204 w 2688445"/>
              <a:gd name="connsiteY75" fmla="*/ 184077 h 1395968"/>
              <a:gd name="connsiteX76" fmla="*/ 1350204 w 2688445"/>
              <a:gd name="connsiteY76" fmla="*/ 123894 h 1395968"/>
              <a:gd name="connsiteX77" fmla="*/ 1471268 w 2688445"/>
              <a:gd name="connsiteY77" fmla="*/ 38519 h 1395968"/>
              <a:gd name="connsiteX78" fmla="*/ 1526552 w 2688445"/>
              <a:gd name="connsiteY78" fmla="*/ 2829 h 1395968"/>
              <a:gd name="connsiteX79" fmla="*/ 1546409 w 2688445"/>
              <a:gd name="connsiteY79" fmla="*/ 325 h 13959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</a:cxnLst>
            <a:rect l="l" t="t" r="r" b="b"/>
            <a:pathLst>
              <a:path w="2688445" h="1395968">
                <a:moveTo>
                  <a:pt x="856235" y="542722"/>
                </a:moveTo>
                <a:cubicBezTo>
                  <a:pt x="868219" y="543422"/>
                  <a:pt x="879591" y="547271"/>
                  <a:pt x="902334" y="552169"/>
                </a:cubicBezTo>
                <a:cubicBezTo>
                  <a:pt x="947821" y="561966"/>
                  <a:pt x="942222" y="607453"/>
                  <a:pt x="932425" y="684431"/>
                </a:cubicBezTo>
                <a:cubicBezTo>
                  <a:pt x="921928" y="761408"/>
                  <a:pt x="912131" y="708224"/>
                  <a:pt x="886938" y="689329"/>
                </a:cubicBezTo>
                <a:cubicBezTo>
                  <a:pt x="861745" y="669735"/>
                  <a:pt x="851949" y="713822"/>
                  <a:pt x="826756" y="748812"/>
                </a:cubicBezTo>
                <a:cubicBezTo>
                  <a:pt x="801563" y="784501"/>
                  <a:pt x="826756" y="824390"/>
                  <a:pt x="826756" y="839785"/>
                </a:cubicBezTo>
                <a:cubicBezTo>
                  <a:pt x="826756" y="854481"/>
                  <a:pt x="786168" y="860079"/>
                  <a:pt x="748379" y="819491"/>
                </a:cubicBezTo>
                <a:cubicBezTo>
                  <a:pt x="710590" y="779603"/>
                  <a:pt x="735083" y="789400"/>
                  <a:pt x="750478" y="759309"/>
                </a:cubicBezTo>
                <a:cubicBezTo>
                  <a:pt x="765874" y="729218"/>
                  <a:pt x="695194" y="669035"/>
                  <a:pt x="695894" y="622849"/>
                </a:cubicBezTo>
                <a:cubicBezTo>
                  <a:pt x="695894" y="577362"/>
                  <a:pt x="710590" y="597656"/>
                  <a:pt x="728784" y="582260"/>
                </a:cubicBezTo>
                <a:cubicBezTo>
                  <a:pt x="746979" y="567565"/>
                  <a:pt x="756076" y="567565"/>
                  <a:pt x="806462" y="552169"/>
                </a:cubicBezTo>
                <a:cubicBezTo>
                  <a:pt x="831655" y="544472"/>
                  <a:pt x="844251" y="542022"/>
                  <a:pt x="856235" y="542722"/>
                </a:cubicBezTo>
                <a:close/>
                <a:moveTo>
                  <a:pt x="152153" y="430405"/>
                </a:moveTo>
                <a:cubicBezTo>
                  <a:pt x="167549" y="430405"/>
                  <a:pt x="202538" y="430405"/>
                  <a:pt x="202538" y="430405"/>
                </a:cubicBezTo>
                <a:lnTo>
                  <a:pt x="312406" y="463295"/>
                </a:lnTo>
                <a:lnTo>
                  <a:pt x="332700" y="568265"/>
                </a:lnTo>
                <a:cubicBezTo>
                  <a:pt x="332700" y="568265"/>
                  <a:pt x="423674" y="558468"/>
                  <a:pt x="443268" y="568265"/>
                </a:cubicBezTo>
                <a:cubicBezTo>
                  <a:pt x="463562" y="578062"/>
                  <a:pt x="473359" y="552869"/>
                  <a:pt x="503451" y="568265"/>
                </a:cubicBezTo>
                <a:cubicBezTo>
                  <a:pt x="533542" y="583660"/>
                  <a:pt x="633613" y="603255"/>
                  <a:pt x="623815" y="638944"/>
                </a:cubicBezTo>
                <a:cubicBezTo>
                  <a:pt x="614018" y="673934"/>
                  <a:pt x="614718" y="689329"/>
                  <a:pt x="624515" y="719421"/>
                </a:cubicBezTo>
                <a:cubicBezTo>
                  <a:pt x="634312" y="749512"/>
                  <a:pt x="614718" y="785202"/>
                  <a:pt x="624515" y="810394"/>
                </a:cubicBezTo>
                <a:cubicBezTo>
                  <a:pt x="634312" y="835587"/>
                  <a:pt x="604921" y="870576"/>
                  <a:pt x="627314" y="890871"/>
                </a:cubicBezTo>
                <a:cubicBezTo>
                  <a:pt x="649008" y="911165"/>
                  <a:pt x="694495" y="991641"/>
                  <a:pt x="709890" y="991641"/>
                </a:cubicBezTo>
                <a:cubicBezTo>
                  <a:pt x="725286" y="991641"/>
                  <a:pt x="719687" y="961550"/>
                  <a:pt x="750479" y="991641"/>
                </a:cubicBezTo>
                <a:cubicBezTo>
                  <a:pt x="780570" y="1021733"/>
                  <a:pt x="805762" y="1032230"/>
                  <a:pt x="816259" y="1057422"/>
                </a:cubicBezTo>
                <a:cubicBezTo>
                  <a:pt x="826056" y="1082615"/>
                  <a:pt x="861046" y="1112706"/>
                  <a:pt x="851249" y="1142797"/>
                </a:cubicBezTo>
                <a:cubicBezTo>
                  <a:pt x="841452" y="1172888"/>
                  <a:pt x="886239" y="1193183"/>
                  <a:pt x="851249" y="1223274"/>
                </a:cubicBezTo>
                <a:cubicBezTo>
                  <a:pt x="816259" y="1253365"/>
                  <a:pt x="841452" y="1263862"/>
                  <a:pt x="801564" y="1298852"/>
                </a:cubicBezTo>
                <a:cubicBezTo>
                  <a:pt x="760975" y="1333841"/>
                  <a:pt x="746279" y="1349237"/>
                  <a:pt x="700793" y="1369531"/>
                </a:cubicBezTo>
                <a:cubicBezTo>
                  <a:pt x="655306" y="1389825"/>
                  <a:pt x="607720" y="1399622"/>
                  <a:pt x="588825" y="1394724"/>
                </a:cubicBezTo>
                <a:cubicBezTo>
                  <a:pt x="569931" y="1389825"/>
                  <a:pt x="584627" y="1374429"/>
                  <a:pt x="519546" y="1349237"/>
                </a:cubicBezTo>
                <a:cubicBezTo>
                  <a:pt x="453765" y="1324045"/>
                  <a:pt x="434171" y="1298852"/>
                  <a:pt x="388684" y="1303750"/>
                </a:cubicBezTo>
                <a:cubicBezTo>
                  <a:pt x="343197" y="1308649"/>
                  <a:pt x="301209" y="1308649"/>
                  <a:pt x="271818" y="1308649"/>
                </a:cubicBezTo>
                <a:cubicBezTo>
                  <a:pt x="242426" y="1308649"/>
                  <a:pt x="157052" y="1283456"/>
                  <a:pt x="157052" y="1283456"/>
                </a:cubicBezTo>
                <a:cubicBezTo>
                  <a:pt x="157052" y="1283456"/>
                  <a:pt x="147254" y="1273659"/>
                  <a:pt x="126960" y="1237969"/>
                </a:cubicBezTo>
                <a:cubicBezTo>
                  <a:pt x="106666" y="1202979"/>
                  <a:pt x="96869" y="1152595"/>
                  <a:pt x="76575" y="1121803"/>
                </a:cubicBezTo>
                <a:cubicBezTo>
                  <a:pt x="56281" y="1091712"/>
                  <a:pt x="-8800" y="1021033"/>
                  <a:pt x="997" y="1005637"/>
                </a:cubicBezTo>
                <a:cubicBezTo>
                  <a:pt x="10794" y="990242"/>
                  <a:pt x="41585" y="937757"/>
                  <a:pt x="56281" y="928660"/>
                </a:cubicBezTo>
                <a:cubicBezTo>
                  <a:pt x="71676" y="919562"/>
                  <a:pt x="136757" y="869177"/>
                  <a:pt x="147254" y="854481"/>
                </a:cubicBezTo>
                <a:cubicBezTo>
                  <a:pt x="157052" y="839086"/>
                  <a:pt x="142356" y="904867"/>
                  <a:pt x="157052" y="839086"/>
                </a:cubicBezTo>
                <a:cubicBezTo>
                  <a:pt x="172447" y="773305"/>
                  <a:pt x="172447" y="748112"/>
                  <a:pt x="157052" y="733417"/>
                </a:cubicBezTo>
                <a:cubicBezTo>
                  <a:pt x="141656" y="718021"/>
                  <a:pt x="136757" y="694928"/>
                  <a:pt x="126960" y="688629"/>
                </a:cubicBezTo>
                <a:cubicBezTo>
                  <a:pt x="117163" y="683031"/>
                  <a:pt x="96869" y="662737"/>
                  <a:pt x="96869" y="647342"/>
                </a:cubicBezTo>
                <a:cubicBezTo>
                  <a:pt x="96869" y="631946"/>
                  <a:pt x="66778" y="581561"/>
                  <a:pt x="81473" y="556368"/>
                </a:cubicBezTo>
                <a:cubicBezTo>
                  <a:pt x="96869" y="531175"/>
                  <a:pt x="101768" y="473092"/>
                  <a:pt x="111565" y="461896"/>
                </a:cubicBezTo>
                <a:cubicBezTo>
                  <a:pt x="121362" y="450699"/>
                  <a:pt x="136757" y="430405"/>
                  <a:pt x="152153" y="430405"/>
                </a:cubicBezTo>
                <a:close/>
                <a:moveTo>
                  <a:pt x="2536517" y="388621"/>
                </a:moveTo>
                <a:cubicBezTo>
                  <a:pt x="2567455" y="394136"/>
                  <a:pt x="2585168" y="436178"/>
                  <a:pt x="2645525" y="435304"/>
                </a:cubicBezTo>
                <a:cubicBezTo>
                  <a:pt x="2742097" y="433904"/>
                  <a:pt x="2645525" y="538174"/>
                  <a:pt x="2645525" y="538174"/>
                </a:cubicBezTo>
                <a:cubicBezTo>
                  <a:pt x="2645525" y="538174"/>
                  <a:pt x="2548954" y="610952"/>
                  <a:pt x="2467077" y="689330"/>
                </a:cubicBezTo>
                <a:cubicBezTo>
                  <a:pt x="2385201" y="767707"/>
                  <a:pt x="2375404" y="765607"/>
                  <a:pt x="2375404" y="765607"/>
                </a:cubicBezTo>
                <a:cubicBezTo>
                  <a:pt x="2375404" y="765607"/>
                  <a:pt x="2375404" y="765607"/>
                  <a:pt x="2449582" y="850982"/>
                </a:cubicBezTo>
                <a:cubicBezTo>
                  <a:pt x="2523061" y="936358"/>
                  <a:pt x="2348112" y="997940"/>
                  <a:pt x="2348112" y="997940"/>
                </a:cubicBezTo>
                <a:cubicBezTo>
                  <a:pt x="2348112" y="997940"/>
                  <a:pt x="2259938" y="997940"/>
                  <a:pt x="2149370" y="997940"/>
                </a:cubicBezTo>
                <a:cubicBezTo>
                  <a:pt x="2038802" y="997940"/>
                  <a:pt x="2066094" y="913964"/>
                  <a:pt x="2066094" y="913964"/>
                </a:cubicBezTo>
                <a:lnTo>
                  <a:pt x="1949928" y="881774"/>
                </a:lnTo>
                <a:cubicBezTo>
                  <a:pt x="1949928" y="881774"/>
                  <a:pt x="1949928" y="881774"/>
                  <a:pt x="2008011" y="850982"/>
                </a:cubicBezTo>
                <a:cubicBezTo>
                  <a:pt x="2066094" y="820192"/>
                  <a:pt x="1988417" y="727118"/>
                  <a:pt x="2008011" y="689330"/>
                </a:cubicBezTo>
                <a:cubicBezTo>
                  <a:pt x="2027606" y="652241"/>
                  <a:pt x="2066094" y="552869"/>
                  <a:pt x="2143772" y="543072"/>
                </a:cubicBezTo>
                <a:cubicBezTo>
                  <a:pt x="2220749" y="533275"/>
                  <a:pt x="2348112" y="543072"/>
                  <a:pt x="2348112" y="543072"/>
                </a:cubicBezTo>
                <a:cubicBezTo>
                  <a:pt x="2348112" y="543072"/>
                  <a:pt x="2348112" y="543072"/>
                  <a:pt x="2454481" y="435304"/>
                </a:cubicBezTo>
                <a:cubicBezTo>
                  <a:pt x="2494632" y="395153"/>
                  <a:pt x="2517955" y="385312"/>
                  <a:pt x="2536517" y="388621"/>
                </a:cubicBezTo>
                <a:close/>
                <a:moveTo>
                  <a:pt x="1546409" y="325"/>
                </a:moveTo>
                <a:cubicBezTo>
                  <a:pt x="1560973" y="2786"/>
                  <a:pt x="1562941" y="18925"/>
                  <a:pt x="1581836" y="37819"/>
                </a:cubicBezTo>
                <a:cubicBezTo>
                  <a:pt x="1607028" y="63012"/>
                  <a:pt x="1604230" y="72809"/>
                  <a:pt x="1604230" y="72809"/>
                </a:cubicBezTo>
                <a:cubicBezTo>
                  <a:pt x="1604230" y="72809"/>
                  <a:pt x="1622424" y="102900"/>
                  <a:pt x="1602130" y="132992"/>
                </a:cubicBezTo>
                <a:cubicBezTo>
                  <a:pt x="1581836" y="163083"/>
                  <a:pt x="1611927" y="208569"/>
                  <a:pt x="1602130" y="235862"/>
                </a:cubicBezTo>
                <a:cubicBezTo>
                  <a:pt x="1592333" y="263153"/>
                  <a:pt x="1587434" y="264553"/>
                  <a:pt x="1567140" y="274350"/>
                </a:cubicBezTo>
                <a:cubicBezTo>
                  <a:pt x="1546846" y="284147"/>
                  <a:pt x="1516755" y="314939"/>
                  <a:pt x="1491562" y="349928"/>
                </a:cubicBezTo>
                <a:cubicBezTo>
                  <a:pt x="1466370" y="385618"/>
                  <a:pt x="1486664" y="400314"/>
                  <a:pt x="1471268" y="415709"/>
                </a:cubicBezTo>
                <a:cubicBezTo>
                  <a:pt x="1455873" y="431104"/>
                  <a:pt x="1450974" y="440902"/>
                  <a:pt x="1403388" y="431104"/>
                </a:cubicBezTo>
                <a:cubicBezTo>
                  <a:pt x="1355802" y="421308"/>
                  <a:pt x="1365599" y="440902"/>
                  <a:pt x="1365599" y="431104"/>
                </a:cubicBezTo>
                <a:cubicBezTo>
                  <a:pt x="1365599" y="420608"/>
                  <a:pt x="1370497" y="380719"/>
                  <a:pt x="1375396" y="365324"/>
                </a:cubicBezTo>
                <a:cubicBezTo>
                  <a:pt x="1380295" y="350628"/>
                  <a:pt x="1395690" y="345030"/>
                  <a:pt x="1403388" y="310040"/>
                </a:cubicBezTo>
                <a:cubicBezTo>
                  <a:pt x="1411086" y="275050"/>
                  <a:pt x="1425782" y="265253"/>
                  <a:pt x="1425782" y="249858"/>
                </a:cubicBezTo>
                <a:cubicBezTo>
                  <a:pt x="1425782" y="234462"/>
                  <a:pt x="1380295" y="229563"/>
                  <a:pt x="1350204" y="184077"/>
                </a:cubicBezTo>
                <a:cubicBezTo>
                  <a:pt x="1320112" y="139289"/>
                  <a:pt x="1345305" y="164482"/>
                  <a:pt x="1350204" y="123894"/>
                </a:cubicBezTo>
                <a:cubicBezTo>
                  <a:pt x="1355102" y="84006"/>
                  <a:pt x="1441177" y="48316"/>
                  <a:pt x="1471268" y="38519"/>
                </a:cubicBezTo>
                <a:cubicBezTo>
                  <a:pt x="1471268" y="38519"/>
                  <a:pt x="1491562" y="13326"/>
                  <a:pt x="1526552" y="2829"/>
                </a:cubicBezTo>
                <a:cubicBezTo>
                  <a:pt x="1535299" y="205"/>
                  <a:pt x="1541554" y="-495"/>
                  <a:pt x="1546409" y="325"/>
                </a:cubicBezTo>
                <a:close/>
              </a:path>
            </a:pathLst>
          </a:custGeom>
          <a:solidFill>
            <a:schemeClr val="accent4">
              <a:lumMod val="40000"/>
              <a:lumOff val="60000"/>
            </a:schemeClr>
          </a:solidFill>
          <a:ln w="6994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180" name="电线">
            <a:extLst>
              <a:ext uri="{FF2B5EF4-FFF2-40B4-BE49-F238E27FC236}">
                <a16:creationId xmlns:a16="http://schemas.microsoft.com/office/drawing/2014/main" id="{CB23E83B-647B-45B9-BE79-375993D87CDB}"/>
              </a:ext>
            </a:extLst>
          </p:cNvPr>
          <p:cNvSpPr/>
          <p:nvPr userDrawn="1"/>
        </p:nvSpPr>
        <p:spPr>
          <a:xfrm>
            <a:off x="3614757" y="3864330"/>
            <a:ext cx="4184940" cy="1030310"/>
          </a:xfrm>
          <a:custGeom>
            <a:avLst/>
            <a:gdLst>
              <a:gd name="connsiteX0" fmla="*/ 0 w 4629150"/>
              <a:gd name="connsiteY0" fmla="*/ 723900 h 723900"/>
              <a:gd name="connsiteX1" fmla="*/ 2686050 w 4629150"/>
              <a:gd name="connsiteY1" fmla="*/ 590550 h 723900"/>
              <a:gd name="connsiteX2" fmla="*/ 4629150 w 4629150"/>
              <a:gd name="connsiteY2" fmla="*/ 0 h 723900"/>
              <a:gd name="connsiteX0" fmla="*/ 0 w 4332612"/>
              <a:gd name="connsiteY0" fmla="*/ 810216 h 810216"/>
              <a:gd name="connsiteX1" fmla="*/ 2686050 w 4332612"/>
              <a:gd name="connsiteY1" fmla="*/ 676866 h 810216"/>
              <a:gd name="connsiteX2" fmla="*/ 4332612 w 4332612"/>
              <a:gd name="connsiteY2" fmla="*/ 0 h 810216"/>
              <a:gd name="connsiteX0" fmla="*/ 0 w 4332612"/>
              <a:gd name="connsiteY0" fmla="*/ 810216 h 810216"/>
              <a:gd name="connsiteX1" fmla="*/ 2686050 w 4332612"/>
              <a:gd name="connsiteY1" fmla="*/ 676866 h 810216"/>
              <a:gd name="connsiteX2" fmla="*/ 4332612 w 4332612"/>
              <a:gd name="connsiteY2" fmla="*/ 0 h 810216"/>
              <a:gd name="connsiteX0" fmla="*/ 0 w 4285790"/>
              <a:gd name="connsiteY0" fmla="*/ 1014235 h 1014235"/>
              <a:gd name="connsiteX1" fmla="*/ 2639228 w 4285790"/>
              <a:gd name="connsiteY1" fmla="*/ 676866 h 1014235"/>
              <a:gd name="connsiteX2" fmla="*/ 4285790 w 4285790"/>
              <a:gd name="connsiteY2" fmla="*/ 0 h 1014235"/>
              <a:gd name="connsiteX0" fmla="*/ 0 w 4285790"/>
              <a:gd name="connsiteY0" fmla="*/ 1014235 h 1014235"/>
              <a:gd name="connsiteX1" fmla="*/ 4285790 w 4285790"/>
              <a:gd name="connsiteY1" fmla="*/ 0 h 1014235"/>
              <a:gd name="connsiteX0" fmla="*/ 0 w 4285790"/>
              <a:gd name="connsiteY0" fmla="*/ 1014235 h 1040606"/>
              <a:gd name="connsiteX1" fmla="*/ 4285790 w 4285790"/>
              <a:gd name="connsiteY1" fmla="*/ 0 h 1040606"/>
              <a:gd name="connsiteX0" fmla="*/ 0 w 4285790"/>
              <a:gd name="connsiteY0" fmla="*/ 1014235 h 1054243"/>
              <a:gd name="connsiteX1" fmla="*/ 4285790 w 4285790"/>
              <a:gd name="connsiteY1" fmla="*/ 0 h 1054243"/>
              <a:gd name="connsiteX0" fmla="*/ 0 w 4285790"/>
              <a:gd name="connsiteY0" fmla="*/ 1014235 h 1060985"/>
              <a:gd name="connsiteX1" fmla="*/ 4285790 w 4285790"/>
              <a:gd name="connsiteY1" fmla="*/ 0 h 10609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4285790" h="1060985">
                <a:moveTo>
                  <a:pt x="0" y="1014235"/>
                </a:moveTo>
                <a:cubicBezTo>
                  <a:pt x="1771956" y="1201898"/>
                  <a:pt x="3497092" y="816737"/>
                  <a:pt x="4285790" y="0"/>
                </a:cubicBezTo>
              </a:path>
            </a:pathLst>
          </a:custGeom>
          <a:noFill/>
          <a:ln cap="rnd">
            <a:solidFill>
              <a:schemeClr val="bg1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81" name="电线2">
            <a:extLst>
              <a:ext uri="{FF2B5EF4-FFF2-40B4-BE49-F238E27FC236}">
                <a16:creationId xmlns:a16="http://schemas.microsoft.com/office/drawing/2014/main" id="{83F85A0B-D0BA-40C5-9A07-FBDC1815083A}"/>
              </a:ext>
            </a:extLst>
          </p:cNvPr>
          <p:cNvSpPr/>
          <p:nvPr userDrawn="1"/>
        </p:nvSpPr>
        <p:spPr>
          <a:xfrm>
            <a:off x="5717877" y="1192155"/>
            <a:ext cx="1396020" cy="752448"/>
          </a:xfrm>
          <a:custGeom>
            <a:avLst/>
            <a:gdLst>
              <a:gd name="connsiteX0" fmla="*/ 0 w 4629150"/>
              <a:gd name="connsiteY0" fmla="*/ 723900 h 723900"/>
              <a:gd name="connsiteX1" fmla="*/ 2686050 w 4629150"/>
              <a:gd name="connsiteY1" fmla="*/ 590550 h 723900"/>
              <a:gd name="connsiteX2" fmla="*/ 4629150 w 4629150"/>
              <a:gd name="connsiteY2" fmla="*/ 0 h 723900"/>
              <a:gd name="connsiteX0" fmla="*/ 0 w 4332612"/>
              <a:gd name="connsiteY0" fmla="*/ 810216 h 810216"/>
              <a:gd name="connsiteX1" fmla="*/ 2686050 w 4332612"/>
              <a:gd name="connsiteY1" fmla="*/ 676866 h 810216"/>
              <a:gd name="connsiteX2" fmla="*/ 4332612 w 4332612"/>
              <a:gd name="connsiteY2" fmla="*/ 0 h 810216"/>
              <a:gd name="connsiteX0" fmla="*/ 0 w 4332612"/>
              <a:gd name="connsiteY0" fmla="*/ 810216 h 810216"/>
              <a:gd name="connsiteX1" fmla="*/ 2686050 w 4332612"/>
              <a:gd name="connsiteY1" fmla="*/ 676866 h 810216"/>
              <a:gd name="connsiteX2" fmla="*/ 4332612 w 4332612"/>
              <a:gd name="connsiteY2" fmla="*/ 0 h 810216"/>
              <a:gd name="connsiteX0" fmla="*/ 0 w 4285790"/>
              <a:gd name="connsiteY0" fmla="*/ 1014235 h 1014235"/>
              <a:gd name="connsiteX1" fmla="*/ 2639228 w 4285790"/>
              <a:gd name="connsiteY1" fmla="*/ 676866 h 1014235"/>
              <a:gd name="connsiteX2" fmla="*/ 4285790 w 4285790"/>
              <a:gd name="connsiteY2" fmla="*/ 0 h 1014235"/>
              <a:gd name="connsiteX0" fmla="*/ 0 w 4285790"/>
              <a:gd name="connsiteY0" fmla="*/ 1014235 h 1014235"/>
              <a:gd name="connsiteX1" fmla="*/ 4285790 w 4285790"/>
              <a:gd name="connsiteY1" fmla="*/ 0 h 1014235"/>
              <a:gd name="connsiteX0" fmla="*/ 0 w 4285790"/>
              <a:gd name="connsiteY0" fmla="*/ 1014235 h 1040606"/>
              <a:gd name="connsiteX1" fmla="*/ 4285790 w 4285790"/>
              <a:gd name="connsiteY1" fmla="*/ 0 h 1040606"/>
              <a:gd name="connsiteX0" fmla="*/ 0 w 4285790"/>
              <a:gd name="connsiteY0" fmla="*/ 1014235 h 1054243"/>
              <a:gd name="connsiteX1" fmla="*/ 4285790 w 4285790"/>
              <a:gd name="connsiteY1" fmla="*/ 0 h 1054243"/>
              <a:gd name="connsiteX0" fmla="*/ 0 w 4285790"/>
              <a:gd name="connsiteY0" fmla="*/ 1014235 h 1060985"/>
              <a:gd name="connsiteX1" fmla="*/ 4285790 w 4285790"/>
              <a:gd name="connsiteY1" fmla="*/ 0 h 1060985"/>
              <a:gd name="connsiteX0" fmla="*/ 0 w 2131988"/>
              <a:gd name="connsiteY0" fmla="*/ 276630 h 515492"/>
              <a:gd name="connsiteX1" fmla="*/ 2131988 w 2131988"/>
              <a:gd name="connsiteY1" fmla="*/ 0 h 515492"/>
              <a:gd name="connsiteX0" fmla="*/ 0 w 1429661"/>
              <a:gd name="connsiteY0" fmla="*/ 0 h 1028072"/>
              <a:gd name="connsiteX1" fmla="*/ 1429661 w 1429661"/>
              <a:gd name="connsiteY1" fmla="*/ 774851 h 1028072"/>
              <a:gd name="connsiteX0" fmla="*/ 0 w 1429661"/>
              <a:gd name="connsiteY0" fmla="*/ 0 h 774851"/>
              <a:gd name="connsiteX1" fmla="*/ 1429661 w 1429661"/>
              <a:gd name="connsiteY1" fmla="*/ 774851 h 774851"/>
              <a:gd name="connsiteX0" fmla="*/ 0 w 1429661"/>
              <a:gd name="connsiteY0" fmla="*/ 0 h 774851"/>
              <a:gd name="connsiteX1" fmla="*/ 1429661 w 1429661"/>
              <a:gd name="connsiteY1" fmla="*/ 774851 h 7748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429661" h="774851">
                <a:moveTo>
                  <a:pt x="0" y="0"/>
                </a:moveTo>
                <a:cubicBezTo>
                  <a:pt x="94177" y="219050"/>
                  <a:pt x="625356" y="751972"/>
                  <a:pt x="1429661" y="774851"/>
                </a:cubicBezTo>
              </a:path>
            </a:pathLst>
          </a:custGeom>
          <a:noFill/>
          <a:ln cap="rnd">
            <a:solidFill>
              <a:schemeClr val="bg1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82" name="挂球">
            <a:extLst>
              <a:ext uri="{FF2B5EF4-FFF2-40B4-BE49-F238E27FC236}">
                <a16:creationId xmlns:a16="http://schemas.microsoft.com/office/drawing/2014/main" id="{6D746C83-2FC3-4CC5-9C1A-20E1065999C0}"/>
              </a:ext>
            </a:extLst>
          </p:cNvPr>
          <p:cNvSpPr/>
          <p:nvPr userDrawn="1"/>
        </p:nvSpPr>
        <p:spPr>
          <a:xfrm>
            <a:off x="5660267" y="1228466"/>
            <a:ext cx="146712" cy="233962"/>
          </a:xfrm>
          <a:custGeom>
            <a:avLst/>
            <a:gdLst>
              <a:gd name="connsiteX0" fmla="*/ 878205 w 1257300"/>
              <a:gd name="connsiteY0" fmla="*/ 802005 h 2005012"/>
              <a:gd name="connsiteX1" fmla="*/ 878205 w 1257300"/>
              <a:gd name="connsiteY1" fmla="*/ 612458 h 2005012"/>
              <a:gd name="connsiteX2" fmla="*/ 670560 w 1257300"/>
              <a:gd name="connsiteY2" fmla="*/ 581978 h 2005012"/>
              <a:gd name="connsiteX3" fmla="*/ 716280 w 1257300"/>
              <a:gd name="connsiteY3" fmla="*/ 504825 h 2005012"/>
              <a:gd name="connsiteX4" fmla="*/ 640080 w 1257300"/>
              <a:gd name="connsiteY4" fmla="*/ 418148 h 2005012"/>
              <a:gd name="connsiteX5" fmla="*/ 640080 w 1257300"/>
              <a:gd name="connsiteY5" fmla="*/ 0 h 2005012"/>
              <a:gd name="connsiteX6" fmla="*/ 617220 w 1257300"/>
              <a:gd name="connsiteY6" fmla="*/ 0 h 2005012"/>
              <a:gd name="connsiteX7" fmla="*/ 617220 w 1257300"/>
              <a:gd name="connsiteY7" fmla="*/ 417195 h 2005012"/>
              <a:gd name="connsiteX8" fmla="*/ 541020 w 1257300"/>
              <a:gd name="connsiteY8" fmla="*/ 503873 h 2005012"/>
              <a:gd name="connsiteX9" fmla="*/ 586740 w 1257300"/>
              <a:gd name="connsiteY9" fmla="*/ 581025 h 2005012"/>
              <a:gd name="connsiteX10" fmla="*/ 379095 w 1257300"/>
              <a:gd name="connsiteY10" fmla="*/ 611505 h 2005012"/>
              <a:gd name="connsiteX11" fmla="*/ 379095 w 1257300"/>
              <a:gd name="connsiteY11" fmla="*/ 801053 h 2005012"/>
              <a:gd name="connsiteX12" fmla="*/ 0 w 1257300"/>
              <a:gd name="connsiteY12" fmla="*/ 1377315 h 2005012"/>
              <a:gd name="connsiteX13" fmla="*/ 628650 w 1257300"/>
              <a:gd name="connsiteY13" fmla="*/ 2005013 h 2005012"/>
              <a:gd name="connsiteX14" fmla="*/ 1257300 w 1257300"/>
              <a:gd name="connsiteY14" fmla="*/ 1377315 h 2005012"/>
              <a:gd name="connsiteX15" fmla="*/ 878205 w 1257300"/>
              <a:gd name="connsiteY15" fmla="*/ 802005 h 2005012"/>
              <a:gd name="connsiteX16" fmla="*/ 800100 w 1257300"/>
              <a:gd name="connsiteY16" fmla="*/ 648653 h 2005012"/>
              <a:gd name="connsiteX17" fmla="*/ 811530 w 1257300"/>
              <a:gd name="connsiteY17" fmla="*/ 637223 h 2005012"/>
              <a:gd name="connsiteX18" fmla="*/ 823913 w 1257300"/>
              <a:gd name="connsiteY18" fmla="*/ 648653 h 2005012"/>
              <a:gd name="connsiteX19" fmla="*/ 823913 w 1257300"/>
              <a:gd name="connsiteY19" fmla="*/ 753428 h 2005012"/>
              <a:gd name="connsiteX20" fmla="*/ 811530 w 1257300"/>
              <a:gd name="connsiteY20" fmla="*/ 764858 h 2005012"/>
              <a:gd name="connsiteX21" fmla="*/ 800100 w 1257300"/>
              <a:gd name="connsiteY21" fmla="*/ 753428 h 2005012"/>
              <a:gd name="connsiteX22" fmla="*/ 800100 w 1257300"/>
              <a:gd name="connsiteY22" fmla="*/ 648653 h 2005012"/>
              <a:gd name="connsiteX23" fmla="*/ 555308 w 1257300"/>
              <a:gd name="connsiteY23" fmla="*/ 504825 h 2005012"/>
              <a:gd name="connsiteX24" fmla="*/ 621030 w 1257300"/>
              <a:gd name="connsiteY24" fmla="*/ 431483 h 2005012"/>
              <a:gd name="connsiteX25" fmla="*/ 628650 w 1257300"/>
              <a:gd name="connsiteY25" fmla="*/ 434340 h 2005012"/>
              <a:gd name="connsiteX26" fmla="*/ 636270 w 1257300"/>
              <a:gd name="connsiteY26" fmla="*/ 431483 h 2005012"/>
              <a:gd name="connsiteX27" fmla="*/ 701993 w 1257300"/>
              <a:gd name="connsiteY27" fmla="*/ 504825 h 2005012"/>
              <a:gd name="connsiteX28" fmla="*/ 628650 w 1257300"/>
              <a:gd name="connsiteY28" fmla="*/ 578168 h 2005012"/>
              <a:gd name="connsiteX29" fmla="*/ 555308 w 1257300"/>
              <a:gd name="connsiteY29" fmla="*/ 504825 h 2005012"/>
              <a:gd name="connsiteX30" fmla="*/ 645795 w 1257300"/>
              <a:gd name="connsiteY30" fmla="*/ 626745 h 2005012"/>
              <a:gd name="connsiteX31" fmla="*/ 645795 w 1257300"/>
              <a:gd name="connsiteY31" fmla="*/ 750570 h 2005012"/>
              <a:gd name="connsiteX32" fmla="*/ 628650 w 1257300"/>
              <a:gd name="connsiteY32" fmla="*/ 750570 h 2005012"/>
              <a:gd name="connsiteX33" fmla="*/ 611505 w 1257300"/>
              <a:gd name="connsiteY33" fmla="*/ 750570 h 2005012"/>
              <a:gd name="connsiteX34" fmla="*/ 611505 w 1257300"/>
              <a:gd name="connsiteY34" fmla="*/ 626745 h 2005012"/>
              <a:gd name="connsiteX35" fmla="*/ 628650 w 1257300"/>
              <a:gd name="connsiteY35" fmla="*/ 609600 h 2005012"/>
              <a:gd name="connsiteX36" fmla="*/ 645795 w 1257300"/>
              <a:gd name="connsiteY36" fmla="*/ 626745 h 2005012"/>
              <a:gd name="connsiteX37" fmla="*/ 433388 w 1257300"/>
              <a:gd name="connsiteY37" fmla="*/ 648653 h 2005012"/>
              <a:gd name="connsiteX38" fmla="*/ 444818 w 1257300"/>
              <a:gd name="connsiteY38" fmla="*/ 637223 h 2005012"/>
              <a:gd name="connsiteX39" fmla="*/ 456248 w 1257300"/>
              <a:gd name="connsiteY39" fmla="*/ 648653 h 2005012"/>
              <a:gd name="connsiteX40" fmla="*/ 456248 w 1257300"/>
              <a:gd name="connsiteY40" fmla="*/ 753428 h 2005012"/>
              <a:gd name="connsiteX41" fmla="*/ 444818 w 1257300"/>
              <a:gd name="connsiteY41" fmla="*/ 764858 h 2005012"/>
              <a:gd name="connsiteX42" fmla="*/ 433388 w 1257300"/>
              <a:gd name="connsiteY42" fmla="*/ 753428 h 2005012"/>
              <a:gd name="connsiteX43" fmla="*/ 433388 w 1257300"/>
              <a:gd name="connsiteY43" fmla="*/ 648653 h 2005012"/>
              <a:gd name="connsiteX44" fmla="*/ 544830 w 1257300"/>
              <a:gd name="connsiteY44" fmla="*/ 1789748 h 2005012"/>
              <a:gd name="connsiteX45" fmla="*/ 110490 w 1257300"/>
              <a:gd name="connsiteY45" fmla="*/ 1356360 h 2005012"/>
              <a:gd name="connsiteX46" fmla="*/ 385763 w 1257300"/>
              <a:gd name="connsiteY46" fmla="*/ 953453 h 2005012"/>
              <a:gd name="connsiteX47" fmla="*/ 288608 w 1257300"/>
              <a:gd name="connsiteY47" fmla="*/ 1226820 h 2005012"/>
              <a:gd name="connsiteX48" fmla="*/ 722948 w 1257300"/>
              <a:gd name="connsiteY48" fmla="*/ 1660208 h 2005012"/>
              <a:gd name="connsiteX49" fmla="*/ 881063 w 1257300"/>
              <a:gd name="connsiteY49" fmla="*/ 1629728 h 2005012"/>
              <a:gd name="connsiteX50" fmla="*/ 544830 w 1257300"/>
              <a:gd name="connsiteY50" fmla="*/ 1789748 h 20050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1257300" h="2005012">
                <a:moveTo>
                  <a:pt x="878205" y="802005"/>
                </a:moveTo>
                <a:lnTo>
                  <a:pt x="878205" y="612458"/>
                </a:lnTo>
                <a:cubicBezTo>
                  <a:pt x="821055" y="595313"/>
                  <a:pt x="749618" y="584835"/>
                  <a:pt x="670560" y="581978"/>
                </a:cubicBezTo>
                <a:cubicBezTo>
                  <a:pt x="698183" y="566738"/>
                  <a:pt x="716280" y="538163"/>
                  <a:pt x="716280" y="504825"/>
                </a:cubicBezTo>
                <a:cubicBezTo>
                  <a:pt x="716280" y="460058"/>
                  <a:pt x="682943" y="423863"/>
                  <a:pt x="640080" y="418148"/>
                </a:cubicBezTo>
                <a:lnTo>
                  <a:pt x="640080" y="0"/>
                </a:lnTo>
                <a:lnTo>
                  <a:pt x="617220" y="0"/>
                </a:lnTo>
                <a:lnTo>
                  <a:pt x="617220" y="417195"/>
                </a:lnTo>
                <a:cubicBezTo>
                  <a:pt x="574358" y="422910"/>
                  <a:pt x="541020" y="460058"/>
                  <a:pt x="541020" y="503873"/>
                </a:cubicBezTo>
                <a:cubicBezTo>
                  <a:pt x="541020" y="537210"/>
                  <a:pt x="559118" y="565785"/>
                  <a:pt x="586740" y="581025"/>
                </a:cubicBezTo>
                <a:cubicBezTo>
                  <a:pt x="507683" y="583883"/>
                  <a:pt x="436245" y="595313"/>
                  <a:pt x="379095" y="611505"/>
                </a:cubicBezTo>
                <a:lnTo>
                  <a:pt x="379095" y="801053"/>
                </a:lnTo>
                <a:cubicBezTo>
                  <a:pt x="156210" y="898208"/>
                  <a:pt x="0" y="1120140"/>
                  <a:pt x="0" y="1377315"/>
                </a:cubicBezTo>
                <a:cubicBezTo>
                  <a:pt x="0" y="1723073"/>
                  <a:pt x="281940" y="2005013"/>
                  <a:pt x="628650" y="2005013"/>
                </a:cubicBezTo>
                <a:cubicBezTo>
                  <a:pt x="975360" y="2005013"/>
                  <a:pt x="1257300" y="1723073"/>
                  <a:pt x="1257300" y="1377315"/>
                </a:cubicBezTo>
                <a:cubicBezTo>
                  <a:pt x="1257300" y="1120140"/>
                  <a:pt x="1101090" y="898208"/>
                  <a:pt x="878205" y="802005"/>
                </a:cubicBezTo>
                <a:close/>
                <a:moveTo>
                  <a:pt x="800100" y="648653"/>
                </a:moveTo>
                <a:cubicBezTo>
                  <a:pt x="800100" y="641985"/>
                  <a:pt x="805815" y="637223"/>
                  <a:pt x="811530" y="637223"/>
                </a:cubicBezTo>
                <a:cubicBezTo>
                  <a:pt x="817245" y="637223"/>
                  <a:pt x="823913" y="642938"/>
                  <a:pt x="823913" y="648653"/>
                </a:cubicBezTo>
                <a:lnTo>
                  <a:pt x="823913" y="753428"/>
                </a:lnTo>
                <a:cubicBezTo>
                  <a:pt x="823913" y="760095"/>
                  <a:pt x="818198" y="764858"/>
                  <a:pt x="811530" y="764858"/>
                </a:cubicBezTo>
                <a:cubicBezTo>
                  <a:pt x="804863" y="764858"/>
                  <a:pt x="800100" y="760095"/>
                  <a:pt x="800100" y="753428"/>
                </a:cubicBezTo>
                <a:lnTo>
                  <a:pt x="800100" y="648653"/>
                </a:lnTo>
                <a:close/>
                <a:moveTo>
                  <a:pt x="555308" y="504825"/>
                </a:moveTo>
                <a:cubicBezTo>
                  <a:pt x="555308" y="466725"/>
                  <a:pt x="583883" y="435293"/>
                  <a:pt x="621030" y="431483"/>
                </a:cubicBezTo>
                <a:cubicBezTo>
                  <a:pt x="622935" y="433388"/>
                  <a:pt x="625793" y="434340"/>
                  <a:pt x="628650" y="434340"/>
                </a:cubicBezTo>
                <a:cubicBezTo>
                  <a:pt x="631508" y="434340"/>
                  <a:pt x="634365" y="433388"/>
                  <a:pt x="636270" y="431483"/>
                </a:cubicBezTo>
                <a:cubicBezTo>
                  <a:pt x="673418" y="435293"/>
                  <a:pt x="701993" y="466725"/>
                  <a:pt x="701993" y="504825"/>
                </a:cubicBezTo>
                <a:cubicBezTo>
                  <a:pt x="701993" y="545783"/>
                  <a:pt x="668655" y="578168"/>
                  <a:pt x="628650" y="578168"/>
                </a:cubicBezTo>
                <a:cubicBezTo>
                  <a:pt x="587693" y="578168"/>
                  <a:pt x="555308" y="544830"/>
                  <a:pt x="555308" y="504825"/>
                </a:cubicBezTo>
                <a:close/>
                <a:moveTo>
                  <a:pt x="645795" y="626745"/>
                </a:moveTo>
                <a:lnTo>
                  <a:pt x="645795" y="750570"/>
                </a:lnTo>
                <a:cubicBezTo>
                  <a:pt x="640080" y="750570"/>
                  <a:pt x="634365" y="750570"/>
                  <a:pt x="628650" y="750570"/>
                </a:cubicBezTo>
                <a:cubicBezTo>
                  <a:pt x="622935" y="750570"/>
                  <a:pt x="617220" y="750570"/>
                  <a:pt x="611505" y="750570"/>
                </a:cubicBezTo>
                <a:lnTo>
                  <a:pt x="611505" y="626745"/>
                </a:lnTo>
                <a:cubicBezTo>
                  <a:pt x="611505" y="617220"/>
                  <a:pt x="619125" y="609600"/>
                  <a:pt x="628650" y="609600"/>
                </a:cubicBezTo>
                <a:cubicBezTo>
                  <a:pt x="638175" y="609600"/>
                  <a:pt x="645795" y="617220"/>
                  <a:pt x="645795" y="626745"/>
                </a:cubicBezTo>
                <a:close/>
                <a:moveTo>
                  <a:pt x="433388" y="648653"/>
                </a:moveTo>
                <a:cubicBezTo>
                  <a:pt x="433388" y="641985"/>
                  <a:pt x="439103" y="637223"/>
                  <a:pt x="444818" y="637223"/>
                </a:cubicBezTo>
                <a:cubicBezTo>
                  <a:pt x="451485" y="637223"/>
                  <a:pt x="456248" y="642938"/>
                  <a:pt x="456248" y="648653"/>
                </a:cubicBezTo>
                <a:lnTo>
                  <a:pt x="456248" y="753428"/>
                </a:lnTo>
                <a:cubicBezTo>
                  <a:pt x="456248" y="760095"/>
                  <a:pt x="450533" y="764858"/>
                  <a:pt x="444818" y="764858"/>
                </a:cubicBezTo>
                <a:cubicBezTo>
                  <a:pt x="438150" y="764858"/>
                  <a:pt x="433388" y="759143"/>
                  <a:pt x="433388" y="753428"/>
                </a:cubicBezTo>
                <a:lnTo>
                  <a:pt x="433388" y="648653"/>
                </a:lnTo>
                <a:close/>
                <a:moveTo>
                  <a:pt x="544830" y="1789748"/>
                </a:moveTo>
                <a:cubicBezTo>
                  <a:pt x="304800" y="1789748"/>
                  <a:pt x="110490" y="1595438"/>
                  <a:pt x="110490" y="1356360"/>
                </a:cubicBezTo>
                <a:cubicBezTo>
                  <a:pt x="110490" y="1173480"/>
                  <a:pt x="224790" y="1016318"/>
                  <a:pt x="385763" y="953453"/>
                </a:cubicBezTo>
                <a:cubicBezTo>
                  <a:pt x="324803" y="1027748"/>
                  <a:pt x="288608" y="1122998"/>
                  <a:pt x="288608" y="1226820"/>
                </a:cubicBezTo>
                <a:cubicBezTo>
                  <a:pt x="288608" y="1465898"/>
                  <a:pt x="482918" y="1660208"/>
                  <a:pt x="722948" y="1660208"/>
                </a:cubicBezTo>
                <a:cubicBezTo>
                  <a:pt x="779145" y="1660208"/>
                  <a:pt x="832485" y="1649730"/>
                  <a:pt x="881063" y="1629728"/>
                </a:cubicBezTo>
                <a:cubicBezTo>
                  <a:pt x="802005" y="1726883"/>
                  <a:pt x="680085" y="1789748"/>
                  <a:pt x="544830" y="1789748"/>
                </a:cubicBezTo>
                <a:close/>
              </a:path>
            </a:pathLst>
          </a:custGeom>
          <a:solidFill>
            <a:schemeClr val="accent4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183" name="挂球">
            <a:extLst>
              <a:ext uri="{FF2B5EF4-FFF2-40B4-BE49-F238E27FC236}">
                <a16:creationId xmlns:a16="http://schemas.microsoft.com/office/drawing/2014/main" id="{70FAD0D1-4803-4BC1-A88C-A59E3E89B5A0}"/>
              </a:ext>
            </a:extLst>
          </p:cNvPr>
          <p:cNvSpPr/>
          <p:nvPr userDrawn="1"/>
        </p:nvSpPr>
        <p:spPr>
          <a:xfrm>
            <a:off x="6048229" y="1605100"/>
            <a:ext cx="146712" cy="233962"/>
          </a:xfrm>
          <a:custGeom>
            <a:avLst/>
            <a:gdLst>
              <a:gd name="connsiteX0" fmla="*/ 878205 w 1257300"/>
              <a:gd name="connsiteY0" fmla="*/ 802005 h 2005012"/>
              <a:gd name="connsiteX1" fmla="*/ 878205 w 1257300"/>
              <a:gd name="connsiteY1" fmla="*/ 612458 h 2005012"/>
              <a:gd name="connsiteX2" fmla="*/ 670560 w 1257300"/>
              <a:gd name="connsiteY2" fmla="*/ 581978 h 2005012"/>
              <a:gd name="connsiteX3" fmla="*/ 716280 w 1257300"/>
              <a:gd name="connsiteY3" fmla="*/ 504825 h 2005012"/>
              <a:gd name="connsiteX4" fmla="*/ 640080 w 1257300"/>
              <a:gd name="connsiteY4" fmla="*/ 418148 h 2005012"/>
              <a:gd name="connsiteX5" fmla="*/ 640080 w 1257300"/>
              <a:gd name="connsiteY5" fmla="*/ 0 h 2005012"/>
              <a:gd name="connsiteX6" fmla="*/ 617220 w 1257300"/>
              <a:gd name="connsiteY6" fmla="*/ 0 h 2005012"/>
              <a:gd name="connsiteX7" fmla="*/ 617220 w 1257300"/>
              <a:gd name="connsiteY7" fmla="*/ 417195 h 2005012"/>
              <a:gd name="connsiteX8" fmla="*/ 541020 w 1257300"/>
              <a:gd name="connsiteY8" fmla="*/ 503873 h 2005012"/>
              <a:gd name="connsiteX9" fmla="*/ 586740 w 1257300"/>
              <a:gd name="connsiteY9" fmla="*/ 581025 h 2005012"/>
              <a:gd name="connsiteX10" fmla="*/ 379095 w 1257300"/>
              <a:gd name="connsiteY10" fmla="*/ 611505 h 2005012"/>
              <a:gd name="connsiteX11" fmla="*/ 379095 w 1257300"/>
              <a:gd name="connsiteY11" fmla="*/ 801053 h 2005012"/>
              <a:gd name="connsiteX12" fmla="*/ 0 w 1257300"/>
              <a:gd name="connsiteY12" fmla="*/ 1377315 h 2005012"/>
              <a:gd name="connsiteX13" fmla="*/ 628650 w 1257300"/>
              <a:gd name="connsiteY13" fmla="*/ 2005013 h 2005012"/>
              <a:gd name="connsiteX14" fmla="*/ 1257300 w 1257300"/>
              <a:gd name="connsiteY14" fmla="*/ 1377315 h 2005012"/>
              <a:gd name="connsiteX15" fmla="*/ 878205 w 1257300"/>
              <a:gd name="connsiteY15" fmla="*/ 802005 h 2005012"/>
              <a:gd name="connsiteX16" fmla="*/ 800100 w 1257300"/>
              <a:gd name="connsiteY16" fmla="*/ 648653 h 2005012"/>
              <a:gd name="connsiteX17" fmla="*/ 811530 w 1257300"/>
              <a:gd name="connsiteY17" fmla="*/ 637223 h 2005012"/>
              <a:gd name="connsiteX18" fmla="*/ 823913 w 1257300"/>
              <a:gd name="connsiteY18" fmla="*/ 648653 h 2005012"/>
              <a:gd name="connsiteX19" fmla="*/ 823913 w 1257300"/>
              <a:gd name="connsiteY19" fmla="*/ 753428 h 2005012"/>
              <a:gd name="connsiteX20" fmla="*/ 811530 w 1257300"/>
              <a:gd name="connsiteY20" fmla="*/ 764858 h 2005012"/>
              <a:gd name="connsiteX21" fmla="*/ 800100 w 1257300"/>
              <a:gd name="connsiteY21" fmla="*/ 753428 h 2005012"/>
              <a:gd name="connsiteX22" fmla="*/ 800100 w 1257300"/>
              <a:gd name="connsiteY22" fmla="*/ 648653 h 2005012"/>
              <a:gd name="connsiteX23" fmla="*/ 555308 w 1257300"/>
              <a:gd name="connsiteY23" fmla="*/ 504825 h 2005012"/>
              <a:gd name="connsiteX24" fmla="*/ 621030 w 1257300"/>
              <a:gd name="connsiteY24" fmla="*/ 431483 h 2005012"/>
              <a:gd name="connsiteX25" fmla="*/ 628650 w 1257300"/>
              <a:gd name="connsiteY25" fmla="*/ 434340 h 2005012"/>
              <a:gd name="connsiteX26" fmla="*/ 636270 w 1257300"/>
              <a:gd name="connsiteY26" fmla="*/ 431483 h 2005012"/>
              <a:gd name="connsiteX27" fmla="*/ 701993 w 1257300"/>
              <a:gd name="connsiteY27" fmla="*/ 504825 h 2005012"/>
              <a:gd name="connsiteX28" fmla="*/ 628650 w 1257300"/>
              <a:gd name="connsiteY28" fmla="*/ 578168 h 2005012"/>
              <a:gd name="connsiteX29" fmla="*/ 555308 w 1257300"/>
              <a:gd name="connsiteY29" fmla="*/ 504825 h 2005012"/>
              <a:gd name="connsiteX30" fmla="*/ 645795 w 1257300"/>
              <a:gd name="connsiteY30" fmla="*/ 626745 h 2005012"/>
              <a:gd name="connsiteX31" fmla="*/ 645795 w 1257300"/>
              <a:gd name="connsiteY31" fmla="*/ 750570 h 2005012"/>
              <a:gd name="connsiteX32" fmla="*/ 628650 w 1257300"/>
              <a:gd name="connsiteY32" fmla="*/ 750570 h 2005012"/>
              <a:gd name="connsiteX33" fmla="*/ 611505 w 1257300"/>
              <a:gd name="connsiteY33" fmla="*/ 750570 h 2005012"/>
              <a:gd name="connsiteX34" fmla="*/ 611505 w 1257300"/>
              <a:gd name="connsiteY34" fmla="*/ 626745 h 2005012"/>
              <a:gd name="connsiteX35" fmla="*/ 628650 w 1257300"/>
              <a:gd name="connsiteY35" fmla="*/ 609600 h 2005012"/>
              <a:gd name="connsiteX36" fmla="*/ 645795 w 1257300"/>
              <a:gd name="connsiteY36" fmla="*/ 626745 h 2005012"/>
              <a:gd name="connsiteX37" fmla="*/ 433388 w 1257300"/>
              <a:gd name="connsiteY37" fmla="*/ 648653 h 2005012"/>
              <a:gd name="connsiteX38" fmla="*/ 444818 w 1257300"/>
              <a:gd name="connsiteY38" fmla="*/ 637223 h 2005012"/>
              <a:gd name="connsiteX39" fmla="*/ 456248 w 1257300"/>
              <a:gd name="connsiteY39" fmla="*/ 648653 h 2005012"/>
              <a:gd name="connsiteX40" fmla="*/ 456248 w 1257300"/>
              <a:gd name="connsiteY40" fmla="*/ 753428 h 2005012"/>
              <a:gd name="connsiteX41" fmla="*/ 444818 w 1257300"/>
              <a:gd name="connsiteY41" fmla="*/ 764858 h 2005012"/>
              <a:gd name="connsiteX42" fmla="*/ 433388 w 1257300"/>
              <a:gd name="connsiteY42" fmla="*/ 753428 h 2005012"/>
              <a:gd name="connsiteX43" fmla="*/ 433388 w 1257300"/>
              <a:gd name="connsiteY43" fmla="*/ 648653 h 2005012"/>
              <a:gd name="connsiteX44" fmla="*/ 544830 w 1257300"/>
              <a:gd name="connsiteY44" fmla="*/ 1789748 h 2005012"/>
              <a:gd name="connsiteX45" fmla="*/ 110490 w 1257300"/>
              <a:gd name="connsiteY45" fmla="*/ 1356360 h 2005012"/>
              <a:gd name="connsiteX46" fmla="*/ 385763 w 1257300"/>
              <a:gd name="connsiteY46" fmla="*/ 953453 h 2005012"/>
              <a:gd name="connsiteX47" fmla="*/ 288608 w 1257300"/>
              <a:gd name="connsiteY47" fmla="*/ 1226820 h 2005012"/>
              <a:gd name="connsiteX48" fmla="*/ 722948 w 1257300"/>
              <a:gd name="connsiteY48" fmla="*/ 1660208 h 2005012"/>
              <a:gd name="connsiteX49" fmla="*/ 881063 w 1257300"/>
              <a:gd name="connsiteY49" fmla="*/ 1629728 h 2005012"/>
              <a:gd name="connsiteX50" fmla="*/ 544830 w 1257300"/>
              <a:gd name="connsiteY50" fmla="*/ 1789748 h 20050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1257300" h="2005012">
                <a:moveTo>
                  <a:pt x="878205" y="802005"/>
                </a:moveTo>
                <a:lnTo>
                  <a:pt x="878205" y="612458"/>
                </a:lnTo>
                <a:cubicBezTo>
                  <a:pt x="821055" y="595313"/>
                  <a:pt x="749618" y="584835"/>
                  <a:pt x="670560" y="581978"/>
                </a:cubicBezTo>
                <a:cubicBezTo>
                  <a:pt x="698183" y="566738"/>
                  <a:pt x="716280" y="538163"/>
                  <a:pt x="716280" y="504825"/>
                </a:cubicBezTo>
                <a:cubicBezTo>
                  <a:pt x="716280" y="460058"/>
                  <a:pt x="682943" y="423863"/>
                  <a:pt x="640080" y="418148"/>
                </a:cubicBezTo>
                <a:lnTo>
                  <a:pt x="640080" y="0"/>
                </a:lnTo>
                <a:lnTo>
                  <a:pt x="617220" y="0"/>
                </a:lnTo>
                <a:lnTo>
                  <a:pt x="617220" y="417195"/>
                </a:lnTo>
                <a:cubicBezTo>
                  <a:pt x="574358" y="422910"/>
                  <a:pt x="541020" y="460058"/>
                  <a:pt x="541020" y="503873"/>
                </a:cubicBezTo>
                <a:cubicBezTo>
                  <a:pt x="541020" y="537210"/>
                  <a:pt x="559118" y="565785"/>
                  <a:pt x="586740" y="581025"/>
                </a:cubicBezTo>
                <a:cubicBezTo>
                  <a:pt x="507683" y="583883"/>
                  <a:pt x="436245" y="595313"/>
                  <a:pt x="379095" y="611505"/>
                </a:cubicBezTo>
                <a:lnTo>
                  <a:pt x="379095" y="801053"/>
                </a:lnTo>
                <a:cubicBezTo>
                  <a:pt x="156210" y="898208"/>
                  <a:pt x="0" y="1120140"/>
                  <a:pt x="0" y="1377315"/>
                </a:cubicBezTo>
                <a:cubicBezTo>
                  <a:pt x="0" y="1723073"/>
                  <a:pt x="281940" y="2005013"/>
                  <a:pt x="628650" y="2005013"/>
                </a:cubicBezTo>
                <a:cubicBezTo>
                  <a:pt x="975360" y="2005013"/>
                  <a:pt x="1257300" y="1723073"/>
                  <a:pt x="1257300" y="1377315"/>
                </a:cubicBezTo>
                <a:cubicBezTo>
                  <a:pt x="1257300" y="1120140"/>
                  <a:pt x="1101090" y="898208"/>
                  <a:pt x="878205" y="802005"/>
                </a:cubicBezTo>
                <a:close/>
                <a:moveTo>
                  <a:pt x="800100" y="648653"/>
                </a:moveTo>
                <a:cubicBezTo>
                  <a:pt x="800100" y="641985"/>
                  <a:pt x="805815" y="637223"/>
                  <a:pt x="811530" y="637223"/>
                </a:cubicBezTo>
                <a:cubicBezTo>
                  <a:pt x="817245" y="637223"/>
                  <a:pt x="823913" y="642938"/>
                  <a:pt x="823913" y="648653"/>
                </a:cubicBezTo>
                <a:lnTo>
                  <a:pt x="823913" y="753428"/>
                </a:lnTo>
                <a:cubicBezTo>
                  <a:pt x="823913" y="760095"/>
                  <a:pt x="818198" y="764858"/>
                  <a:pt x="811530" y="764858"/>
                </a:cubicBezTo>
                <a:cubicBezTo>
                  <a:pt x="804863" y="764858"/>
                  <a:pt x="800100" y="760095"/>
                  <a:pt x="800100" y="753428"/>
                </a:cubicBezTo>
                <a:lnTo>
                  <a:pt x="800100" y="648653"/>
                </a:lnTo>
                <a:close/>
                <a:moveTo>
                  <a:pt x="555308" y="504825"/>
                </a:moveTo>
                <a:cubicBezTo>
                  <a:pt x="555308" y="466725"/>
                  <a:pt x="583883" y="435293"/>
                  <a:pt x="621030" y="431483"/>
                </a:cubicBezTo>
                <a:cubicBezTo>
                  <a:pt x="622935" y="433388"/>
                  <a:pt x="625793" y="434340"/>
                  <a:pt x="628650" y="434340"/>
                </a:cubicBezTo>
                <a:cubicBezTo>
                  <a:pt x="631508" y="434340"/>
                  <a:pt x="634365" y="433388"/>
                  <a:pt x="636270" y="431483"/>
                </a:cubicBezTo>
                <a:cubicBezTo>
                  <a:pt x="673418" y="435293"/>
                  <a:pt x="701993" y="466725"/>
                  <a:pt x="701993" y="504825"/>
                </a:cubicBezTo>
                <a:cubicBezTo>
                  <a:pt x="701993" y="545783"/>
                  <a:pt x="668655" y="578168"/>
                  <a:pt x="628650" y="578168"/>
                </a:cubicBezTo>
                <a:cubicBezTo>
                  <a:pt x="587693" y="578168"/>
                  <a:pt x="555308" y="544830"/>
                  <a:pt x="555308" y="504825"/>
                </a:cubicBezTo>
                <a:close/>
                <a:moveTo>
                  <a:pt x="645795" y="626745"/>
                </a:moveTo>
                <a:lnTo>
                  <a:pt x="645795" y="750570"/>
                </a:lnTo>
                <a:cubicBezTo>
                  <a:pt x="640080" y="750570"/>
                  <a:pt x="634365" y="750570"/>
                  <a:pt x="628650" y="750570"/>
                </a:cubicBezTo>
                <a:cubicBezTo>
                  <a:pt x="622935" y="750570"/>
                  <a:pt x="617220" y="750570"/>
                  <a:pt x="611505" y="750570"/>
                </a:cubicBezTo>
                <a:lnTo>
                  <a:pt x="611505" y="626745"/>
                </a:lnTo>
                <a:cubicBezTo>
                  <a:pt x="611505" y="617220"/>
                  <a:pt x="619125" y="609600"/>
                  <a:pt x="628650" y="609600"/>
                </a:cubicBezTo>
                <a:cubicBezTo>
                  <a:pt x="638175" y="609600"/>
                  <a:pt x="645795" y="617220"/>
                  <a:pt x="645795" y="626745"/>
                </a:cubicBezTo>
                <a:close/>
                <a:moveTo>
                  <a:pt x="433388" y="648653"/>
                </a:moveTo>
                <a:cubicBezTo>
                  <a:pt x="433388" y="641985"/>
                  <a:pt x="439103" y="637223"/>
                  <a:pt x="444818" y="637223"/>
                </a:cubicBezTo>
                <a:cubicBezTo>
                  <a:pt x="451485" y="637223"/>
                  <a:pt x="456248" y="642938"/>
                  <a:pt x="456248" y="648653"/>
                </a:cubicBezTo>
                <a:lnTo>
                  <a:pt x="456248" y="753428"/>
                </a:lnTo>
                <a:cubicBezTo>
                  <a:pt x="456248" y="760095"/>
                  <a:pt x="450533" y="764858"/>
                  <a:pt x="444818" y="764858"/>
                </a:cubicBezTo>
                <a:cubicBezTo>
                  <a:pt x="438150" y="764858"/>
                  <a:pt x="433388" y="759143"/>
                  <a:pt x="433388" y="753428"/>
                </a:cubicBezTo>
                <a:lnTo>
                  <a:pt x="433388" y="648653"/>
                </a:lnTo>
                <a:close/>
                <a:moveTo>
                  <a:pt x="544830" y="1789748"/>
                </a:moveTo>
                <a:cubicBezTo>
                  <a:pt x="304800" y="1789748"/>
                  <a:pt x="110490" y="1595438"/>
                  <a:pt x="110490" y="1356360"/>
                </a:cubicBezTo>
                <a:cubicBezTo>
                  <a:pt x="110490" y="1173480"/>
                  <a:pt x="224790" y="1016318"/>
                  <a:pt x="385763" y="953453"/>
                </a:cubicBezTo>
                <a:cubicBezTo>
                  <a:pt x="324803" y="1027748"/>
                  <a:pt x="288608" y="1122998"/>
                  <a:pt x="288608" y="1226820"/>
                </a:cubicBezTo>
                <a:cubicBezTo>
                  <a:pt x="288608" y="1465898"/>
                  <a:pt x="482918" y="1660208"/>
                  <a:pt x="722948" y="1660208"/>
                </a:cubicBezTo>
                <a:cubicBezTo>
                  <a:pt x="779145" y="1660208"/>
                  <a:pt x="832485" y="1649730"/>
                  <a:pt x="881063" y="1629728"/>
                </a:cubicBezTo>
                <a:cubicBezTo>
                  <a:pt x="802005" y="1726883"/>
                  <a:pt x="680085" y="1789748"/>
                  <a:pt x="544830" y="1789748"/>
                </a:cubicBezTo>
                <a:close/>
              </a:path>
            </a:pathLst>
          </a:custGeom>
          <a:solidFill>
            <a:schemeClr val="accent4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184" name="挂球">
            <a:extLst>
              <a:ext uri="{FF2B5EF4-FFF2-40B4-BE49-F238E27FC236}">
                <a16:creationId xmlns:a16="http://schemas.microsoft.com/office/drawing/2014/main" id="{D8FA9082-40CC-4C1E-970E-D5C88566C54A}"/>
              </a:ext>
            </a:extLst>
          </p:cNvPr>
          <p:cNvSpPr/>
          <p:nvPr userDrawn="1"/>
        </p:nvSpPr>
        <p:spPr>
          <a:xfrm>
            <a:off x="6518455" y="1847928"/>
            <a:ext cx="146712" cy="233962"/>
          </a:xfrm>
          <a:custGeom>
            <a:avLst/>
            <a:gdLst>
              <a:gd name="connsiteX0" fmla="*/ 878205 w 1257300"/>
              <a:gd name="connsiteY0" fmla="*/ 802005 h 2005012"/>
              <a:gd name="connsiteX1" fmla="*/ 878205 w 1257300"/>
              <a:gd name="connsiteY1" fmla="*/ 612458 h 2005012"/>
              <a:gd name="connsiteX2" fmla="*/ 670560 w 1257300"/>
              <a:gd name="connsiteY2" fmla="*/ 581978 h 2005012"/>
              <a:gd name="connsiteX3" fmla="*/ 716280 w 1257300"/>
              <a:gd name="connsiteY3" fmla="*/ 504825 h 2005012"/>
              <a:gd name="connsiteX4" fmla="*/ 640080 w 1257300"/>
              <a:gd name="connsiteY4" fmla="*/ 418148 h 2005012"/>
              <a:gd name="connsiteX5" fmla="*/ 640080 w 1257300"/>
              <a:gd name="connsiteY5" fmla="*/ 0 h 2005012"/>
              <a:gd name="connsiteX6" fmla="*/ 617220 w 1257300"/>
              <a:gd name="connsiteY6" fmla="*/ 0 h 2005012"/>
              <a:gd name="connsiteX7" fmla="*/ 617220 w 1257300"/>
              <a:gd name="connsiteY7" fmla="*/ 417195 h 2005012"/>
              <a:gd name="connsiteX8" fmla="*/ 541020 w 1257300"/>
              <a:gd name="connsiteY8" fmla="*/ 503873 h 2005012"/>
              <a:gd name="connsiteX9" fmla="*/ 586740 w 1257300"/>
              <a:gd name="connsiteY9" fmla="*/ 581025 h 2005012"/>
              <a:gd name="connsiteX10" fmla="*/ 379095 w 1257300"/>
              <a:gd name="connsiteY10" fmla="*/ 611505 h 2005012"/>
              <a:gd name="connsiteX11" fmla="*/ 379095 w 1257300"/>
              <a:gd name="connsiteY11" fmla="*/ 801053 h 2005012"/>
              <a:gd name="connsiteX12" fmla="*/ 0 w 1257300"/>
              <a:gd name="connsiteY12" fmla="*/ 1377315 h 2005012"/>
              <a:gd name="connsiteX13" fmla="*/ 628650 w 1257300"/>
              <a:gd name="connsiteY13" fmla="*/ 2005013 h 2005012"/>
              <a:gd name="connsiteX14" fmla="*/ 1257300 w 1257300"/>
              <a:gd name="connsiteY14" fmla="*/ 1377315 h 2005012"/>
              <a:gd name="connsiteX15" fmla="*/ 878205 w 1257300"/>
              <a:gd name="connsiteY15" fmla="*/ 802005 h 2005012"/>
              <a:gd name="connsiteX16" fmla="*/ 800100 w 1257300"/>
              <a:gd name="connsiteY16" fmla="*/ 648653 h 2005012"/>
              <a:gd name="connsiteX17" fmla="*/ 811530 w 1257300"/>
              <a:gd name="connsiteY17" fmla="*/ 637223 h 2005012"/>
              <a:gd name="connsiteX18" fmla="*/ 823913 w 1257300"/>
              <a:gd name="connsiteY18" fmla="*/ 648653 h 2005012"/>
              <a:gd name="connsiteX19" fmla="*/ 823913 w 1257300"/>
              <a:gd name="connsiteY19" fmla="*/ 753428 h 2005012"/>
              <a:gd name="connsiteX20" fmla="*/ 811530 w 1257300"/>
              <a:gd name="connsiteY20" fmla="*/ 764858 h 2005012"/>
              <a:gd name="connsiteX21" fmla="*/ 800100 w 1257300"/>
              <a:gd name="connsiteY21" fmla="*/ 753428 h 2005012"/>
              <a:gd name="connsiteX22" fmla="*/ 800100 w 1257300"/>
              <a:gd name="connsiteY22" fmla="*/ 648653 h 2005012"/>
              <a:gd name="connsiteX23" fmla="*/ 555308 w 1257300"/>
              <a:gd name="connsiteY23" fmla="*/ 504825 h 2005012"/>
              <a:gd name="connsiteX24" fmla="*/ 621030 w 1257300"/>
              <a:gd name="connsiteY24" fmla="*/ 431483 h 2005012"/>
              <a:gd name="connsiteX25" fmla="*/ 628650 w 1257300"/>
              <a:gd name="connsiteY25" fmla="*/ 434340 h 2005012"/>
              <a:gd name="connsiteX26" fmla="*/ 636270 w 1257300"/>
              <a:gd name="connsiteY26" fmla="*/ 431483 h 2005012"/>
              <a:gd name="connsiteX27" fmla="*/ 701993 w 1257300"/>
              <a:gd name="connsiteY27" fmla="*/ 504825 h 2005012"/>
              <a:gd name="connsiteX28" fmla="*/ 628650 w 1257300"/>
              <a:gd name="connsiteY28" fmla="*/ 578168 h 2005012"/>
              <a:gd name="connsiteX29" fmla="*/ 555308 w 1257300"/>
              <a:gd name="connsiteY29" fmla="*/ 504825 h 2005012"/>
              <a:gd name="connsiteX30" fmla="*/ 645795 w 1257300"/>
              <a:gd name="connsiteY30" fmla="*/ 626745 h 2005012"/>
              <a:gd name="connsiteX31" fmla="*/ 645795 w 1257300"/>
              <a:gd name="connsiteY31" fmla="*/ 750570 h 2005012"/>
              <a:gd name="connsiteX32" fmla="*/ 628650 w 1257300"/>
              <a:gd name="connsiteY32" fmla="*/ 750570 h 2005012"/>
              <a:gd name="connsiteX33" fmla="*/ 611505 w 1257300"/>
              <a:gd name="connsiteY33" fmla="*/ 750570 h 2005012"/>
              <a:gd name="connsiteX34" fmla="*/ 611505 w 1257300"/>
              <a:gd name="connsiteY34" fmla="*/ 626745 h 2005012"/>
              <a:gd name="connsiteX35" fmla="*/ 628650 w 1257300"/>
              <a:gd name="connsiteY35" fmla="*/ 609600 h 2005012"/>
              <a:gd name="connsiteX36" fmla="*/ 645795 w 1257300"/>
              <a:gd name="connsiteY36" fmla="*/ 626745 h 2005012"/>
              <a:gd name="connsiteX37" fmla="*/ 433388 w 1257300"/>
              <a:gd name="connsiteY37" fmla="*/ 648653 h 2005012"/>
              <a:gd name="connsiteX38" fmla="*/ 444818 w 1257300"/>
              <a:gd name="connsiteY38" fmla="*/ 637223 h 2005012"/>
              <a:gd name="connsiteX39" fmla="*/ 456248 w 1257300"/>
              <a:gd name="connsiteY39" fmla="*/ 648653 h 2005012"/>
              <a:gd name="connsiteX40" fmla="*/ 456248 w 1257300"/>
              <a:gd name="connsiteY40" fmla="*/ 753428 h 2005012"/>
              <a:gd name="connsiteX41" fmla="*/ 444818 w 1257300"/>
              <a:gd name="connsiteY41" fmla="*/ 764858 h 2005012"/>
              <a:gd name="connsiteX42" fmla="*/ 433388 w 1257300"/>
              <a:gd name="connsiteY42" fmla="*/ 753428 h 2005012"/>
              <a:gd name="connsiteX43" fmla="*/ 433388 w 1257300"/>
              <a:gd name="connsiteY43" fmla="*/ 648653 h 2005012"/>
              <a:gd name="connsiteX44" fmla="*/ 544830 w 1257300"/>
              <a:gd name="connsiteY44" fmla="*/ 1789748 h 2005012"/>
              <a:gd name="connsiteX45" fmla="*/ 110490 w 1257300"/>
              <a:gd name="connsiteY45" fmla="*/ 1356360 h 2005012"/>
              <a:gd name="connsiteX46" fmla="*/ 385763 w 1257300"/>
              <a:gd name="connsiteY46" fmla="*/ 953453 h 2005012"/>
              <a:gd name="connsiteX47" fmla="*/ 288608 w 1257300"/>
              <a:gd name="connsiteY47" fmla="*/ 1226820 h 2005012"/>
              <a:gd name="connsiteX48" fmla="*/ 722948 w 1257300"/>
              <a:gd name="connsiteY48" fmla="*/ 1660208 h 2005012"/>
              <a:gd name="connsiteX49" fmla="*/ 881063 w 1257300"/>
              <a:gd name="connsiteY49" fmla="*/ 1629728 h 2005012"/>
              <a:gd name="connsiteX50" fmla="*/ 544830 w 1257300"/>
              <a:gd name="connsiteY50" fmla="*/ 1789748 h 20050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1257300" h="2005012">
                <a:moveTo>
                  <a:pt x="878205" y="802005"/>
                </a:moveTo>
                <a:lnTo>
                  <a:pt x="878205" y="612458"/>
                </a:lnTo>
                <a:cubicBezTo>
                  <a:pt x="821055" y="595313"/>
                  <a:pt x="749618" y="584835"/>
                  <a:pt x="670560" y="581978"/>
                </a:cubicBezTo>
                <a:cubicBezTo>
                  <a:pt x="698183" y="566738"/>
                  <a:pt x="716280" y="538163"/>
                  <a:pt x="716280" y="504825"/>
                </a:cubicBezTo>
                <a:cubicBezTo>
                  <a:pt x="716280" y="460058"/>
                  <a:pt x="682943" y="423863"/>
                  <a:pt x="640080" y="418148"/>
                </a:cubicBezTo>
                <a:lnTo>
                  <a:pt x="640080" y="0"/>
                </a:lnTo>
                <a:lnTo>
                  <a:pt x="617220" y="0"/>
                </a:lnTo>
                <a:lnTo>
                  <a:pt x="617220" y="417195"/>
                </a:lnTo>
                <a:cubicBezTo>
                  <a:pt x="574358" y="422910"/>
                  <a:pt x="541020" y="460058"/>
                  <a:pt x="541020" y="503873"/>
                </a:cubicBezTo>
                <a:cubicBezTo>
                  <a:pt x="541020" y="537210"/>
                  <a:pt x="559118" y="565785"/>
                  <a:pt x="586740" y="581025"/>
                </a:cubicBezTo>
                <a:cubicBezTo>
                  <a:pt x="507683" y="583883"/>
                  <a:pt x="436245" y="595313"/>
                  <a:pt x="379095" y="611505"/>
                </a:cubicBezTo>
                <a:lnTo>
                  <a:pt x="379095" y="801053"/>
                </a:lnTo>
                <a:cubicBezTo>
                  <a:pt x="156210" y="898208"/>
                  <a:pt x="0" y="1120140"/>
                  <a:pt x="0" y="1377315"/>
                </a:cubicBezTo>
                <a:cubicBezTo>
                  <a:pt x="0" y="1723073"/>
                  <a:pt x="281940" y="2005013"/>
                  <a:pt x="628650" y="2005013"/>
                </a:cubicBezTo>
                <a:cubicBezTo>
                  <a:pt x="975360" y="2005013"/>
                  <a:pt x="1257300" y="1723073"/>
                  <a:pt x="1257300" y="1377315"/>
                </a:cubicBezTo>
                <a:cubicBezTo>
                  <a:pt x="1257300" y="1120140"/>
                  <a:pt x="1101090" y="898208"/>
                  <a:pt x="878205" y="802005"/>
                </a:cubicBezTo>
                <a:close/>
                <a:moveTo>
                  <a:pt x="800100" y="648653"/>
                </a:moveTo>
                <a:cubicBezTo>
                  <a:pt x="800100" y="641985"/>
                  <a:pt x="805815" y="637223"/>
                  <a:pt x="811530" y="637223"/>
                </a:cubicBezTo>
                <a:cubicBezTo>
                  <a:pt x="817245" y="637223"/>
                  <a:pt x="823913" y="642938"/>
                  <a:pt x="823913" y="648653"/>
                </a:cubicBezTo>
                <a:lnTo>
                  <a:pt x="823913" y="753428"/>
                </a:lnTo>
                <a:cubicBezTo>
                  <a:pt x="823913" y="760095"/>
                  <a:pt x="818198" y="764858"/>
                  <a:pt x="811530" y="764858"/>
                </a:cubicBezTo>
                <a:cubicBezTo>
                  <a:pt x="804863" y="764858"/>
                  <a:pt x="800100" y="760095"/>
                  <a:pt x="800100" y="753428"/>
                </a:cubicBezTo>
                <a:lnTo>
                  <a:pt x="800100" y="648653"/>
                </a:lnTo>
                <a:close/>
                <a:moveTo>
                  <a:pt x="555308" y="504825"/>
                </a:moveTo>
                <a:cubicBezTo>
                  <a:pt x="555308" y="466725"/>
                  <a:pt x="583883" y="435293"/>
                  <a:pt x="621030" y="431483"/>
                </a:cubicBezTo>
                <a:cubicBezTo>
                  <a:pt x="622935" y="433388"/>
                  <a:pt x="625793" y="434340"/>
                  <a:pt x="628650" y="434340"/>
                </a:cubicBezTo>
                <a:cubicBezTo>
                  <a:pt x="631508" y="434340"/>
                  <a:pt x="634365" y="433388"/>
                  <a:pt x="636270" y="431483"/>
                </a:cubicBezTo>
                <a:cubicBezTo>
                  <a:pt x="673418" y="435293"/>
                  <a:pt x="701993" y="466725"/>
                  <a:pt x="701993" y="504825"/>
                </a:cubicBezTo>
                <a:cubicBezTo>
                  <a:pt x="701993" y="545783"/>
                  <a:pt x="668655" y="578168"/>
                  <a:pt x="628650" y="578168"/>
                </a:cubicBezTo>
                <a:cubicBezTo>
                  <a:pt x="587693" y="578168"/>
                  <a:pt x="555308" y="544830"/>
                  <a:pt x="555308" y="504825"/>
                </a:cubicBezTo>
                <a:close/>
                <a:moveTo>
                  <a:pt x="645795" y="626745"/>
                </a:moveTo>
                <a:lnTo>
                  <a:pt x="645795" y="750570"/>
                </a:lnTo>
                <a:cubicBezTo>
                  <a:pt x="640080" y="750570"/>
                  <a:pt x="634365" y="750570"/>
                  <a:pt x="628650" y="750570"/>
                </a:cubicBezTo>
                <a:cubicBezTo>
                  <a:pt x="622935" y="750570"/>
                  <a:pt x="617220" y="750570"/>
                  <a:pt x="611505" y="750570"/>
                </a:cubicBezTo>
                <a:lnTo>
                  <a:pt x="611505" y="626745"/>
                </a:lnTo>
                <a:cubicBezTo>
                  <a:pt x="611505" y="617220"/>
                  <a:pt x="619125" y="609600"/>
                  <a:pt x="628650" y="609600"/>
                </a:cubicBezTo>
                <a:cubicBezTo>
                  <a:pt x="638175" y="609600"/>
                  <a:pt x="645795" y="617220"/>
                  <a:pt x="645795" y="626745"/>
                </a:cubicBezTo>
                <a:close/>
                <a:moveTo>
                  <a:pt x="433388" y="648653"/>
                </a:moveTo>
                <a:cubicBezTo>
                  <a:pt x="433388" y="641985"/>
                  <a:pt x="439103" y="637223"/>
                  <a:pt x="444818" y="637223"/>
                </a:cubicBezTo>
                <a:cubicBezTo>
                  <a:pt x="451485" y="637223"/>
                  <a:pt x="456248" y="642938"/>
                  <a:pt x="456248" y="648653"/>
                </a:cubicBezTo>
                <a:lnTo>
                  <a:pt x="456248" y="753428"/>
                </a:lnTo>
                <a:cubicBezTo>
                  <a:pt x="456248" y="760095"/>
                  <a:pt x="450533" y="764858"/>
                  <a:pt x="444818" y="764858"/>
                </a:cubicBezTo>
                <a:cubicBezTo>
                  <a:pt x="438150" y="764858"/>
                  <a:pt x="433388" y="759143"/>
                  <a:pt x="433388" y="753428"/>
                </a:cubicBezTo>
                <a:lnTo>
                  <a:pt x="433388" y="648653"/>
                </a:lnTo>
                <a:close/>
                <a:moveTo>
                  <a:pt x="544830" y="1789748"/>
                </a:moveTo>
                <a:cubicBezTo>
                  <a:pt x="304800" y="1789748"/>
                  <a:pt x="110490" y="1595438"/>
                  <a:pt x="110490" y="1356360"/>
                </a:cubicBezTo>
                <a:cubicBezTo>
                  <a:pt x="110490" y="1173480"/>
                  <a:pt x="224790" y="1016318"/>
                  <a:pt x="385763" y="953453"/>
                </a:cubicBezTo>
                <a:cubicBezTo>
                  <a:pt x="324803" y="1027748"/>
                  <a:pt x="288608" y="1122998"/>
                  <a:pt x="288608" y="1226820"/>
                </a:cubicBezTo>
                <a:cubicBezTo>
                  <a:pt x="288608" y="1465898"/>
                  <a:pt x="482918" y="1660208"/>
                  <a:pt x="722948" y="1660208"/>
                </a:cubicBezTo>
                <a:cubicBezTo>
                  <a:pt x="779145" y="1660208"/>
                  <a:pt x="832485" y="1649730"/>
                  <a:pt x="881063" y="1629728"/>
                </a:cubicBezTo>
                <a:cubicBezTo>
                  <a:pt x="802005" y="1726883"/>
                  <a:pt x="680085" y="1789748"/>
                  <a:pt x="544830" y="1789748"/>
                </a:cubicBezTo>
                <a:close/>
              </a:path>
            </a:pathLst>
          </a:custGeom>
          <a:solidFill>
            <a:schemeClr val="accent4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185" name="挂球">
            <a:extLst>
              <a:ext uri="{FF2B5EF4-FFF2-40B4-BE49-F238E27FC236}">
                <a16:creationId xmlns:a16="http://schemas.microsoft.com/office/drawing/2014/main" id="{7146E72C-BBC0-40D3-8666-F05809B9DEB3}"/>
              </a:ext>
            </a:extLst>
          </p:cNvPr>
          <p:cNvSpPr/>
          <p:nvPr userDrawn="1"/>
        </p:nvSpPr>
        <p:spPr>
          <a:xfrm>
            <a:off x="7511872" y="4055512"/>
            <a:ext cx="146712" cy="233962"/>
          </a:xfrm>
          <a:custGeom>
            <a:avLst/>
            <a:gdLst>
              <a:gd name="connsiteX0" fmla="*/ 878205 w 1257300"/>
              <a:gd name="connsiteY0" fmla="*/ 802005 h 2005012"/>
              <a:gd name="connsiteX1" fmla="*/ 878205 w 1257300"/>
              <a:gd name="connsiteY1" fmla="*/ 612458 h 2005012"/>
              <a:gd name="connsiteX2" fmla="*/ 670560 w 1257300"/>
              <a:gd name="connsiteY2" fmla="*/ 581978 h 2005012"/>
              <a:gd name="connsiteX3" fmla="*/ 716280 w 1257300"/>
              <a:gd name="connsiteY3" fmla="*/ 504825 h 2005012"/>
              <a:gd name="connsiteX4" fmla="*/ 640080 w 1257300"/>
              <a:gd name="connsiteY4" fmla="*/ 418148 h 2005012"/>
              <a:gd name="connsiteX5" fmla="*/ 640080 w 1257300"/>
              <a:gd name="connsiteY5" fmla="*/ 0 h 2005012"/>
              <a:gd name="connsiteX6" fmla="*/ 617220 w 1257300"/>
              <a:gd name="connsiteY6" fmla="*/ 0 h 2005012"/>
              <a:gd name="connsiteX7" fmla="*/ 617220 w 1257300"/>
              <a:gd name="connsiteY7" fmla="*/ 417195 h 2005012"/>
              <a:gd name="connsiteX8" fmla="*/ 541020 w 1257300"/>
              <a:gd name="connsiteY8" fmla="*/ 503873 h 2005012"/>
              <a:gd name="connsiteX9" fmla="*/ 586740 w 1257300"/>
              <a:gd name="connsiteY9" fmla="*/ 581025 h 2005012"/>
              <a:gd name="connsiteX10" fmla="*/ 379095 w 1257300"/>
              <a:gd name="connsiteY10" fmla="*/ 611505 h 2005012"/>
              <a:gd name="connsiteX11" fmla="*/ 379095 w 1257300"/>
              <a:gd name="connsiteY11" fmla="*/ 801053 h 2005012"/>
              <a:gd name="connsiteX12" fmla="*/ 0 w 1257300"/>
              <a:gd name="connsiteY12" fmla="*/ 1377315 h 2005012"/>
              <a:gd name="connsiteX13" fmla="*/ 628650 w 1257300"/>
              <a:gd name="connsiteY13" fmla="*/ 2005013 h 2005012"/>
              <a:gd name="connsiteX14" fmla="*/ 1257300 w 1257300"/>
              <a:gd name="connsiteY14" fmla="*/ 1377315 h 2005012"/>
              <a:gd name="connsiteX15" fmla="*/ 878205 w 1257300"/>
              <a:gd name="connsiteY15" fmla="*/ 802005 h 2005012"/>
              <a:gd name="connsiteX16" fmla="*/ 800100 w 1257300"/>
              <a:gd name="connsiteY16" fmla="*/ 648653 h 2005012"/>
              <a:gd name="connsiteX17" fmla="*/ 811530 w 1257300"/>
              <a:gd name="connsiteY17" fmla="*/ 637223 h 2005012"/>
              <a:gd name="connsiteX18" fmla="*/ 823913 w 1257300"/>
              <a:gd name="connsiteY18" fmla="*/ 648653 h 2005012"/>
              <a:gd name="connsiteX19" fmla="*/ 823913 w 1257300"/>
              <a:gd name="connsiteY19" fmla="*/ 753428 h 2005012"/>
              <a:gd name="connsiteX20" fmla="*/ 811530 w 1257300"/>
              <a:gd name="connsiteY20" fmla="*/ 764858 h 2005012"/>
              <a:gd name="connsiteX21" fmla="*/ 800100 w 1257300"/>
              <a:gd name="connsiteY21" fmla="*/ 753428 h 2005012"/>
              <a:gd name="connsiteX22" fmla="*/ 800100 w 1257300"/>
              <a:gd name="connsiteY22" fmla="*/ 648653 h 2005012"/>
              <a:gd name="connsiteX23" fmla="*/ 555308 w 1257300"/>
              <a:gd name="connsiteY23" fmla="*/ 504825 h 2005012"/>
              <a:gd name="connsiteX24" fmla="*/ 621030 w 1257300"/>
              <a:gd name="connsiteY24" fmla="*/ 431483 h 2005012"/>
              <a:gd name="connsiteX25" fmla="*/ 628650 w 1257300"/>
              <a:gd name="connsiteY25" fmla="*/ 434340 h 2005012"/>
              <a:gd name="connsiteX26" fmla="*/ 636270 w 1257300"/>
              <a:gd name="connsiteY26" fmla="*/ 431483 h 2005012"/>
              <a:gd name="connsiteX27" fmla="*/ 701993 w 1257300"/>
              <a:gd name="connsiteY27" fmla="*/ 504825 h 2005012"/>
              <a:gd name="connsiteX28" fmla="*/ 628650 w 1257300"/>
              <a:gd name="connsiteY28" fmla="*/ 578168 h 2005012"/>
              <a:gd name="connsiteX29" fmla="*/ 555308 w 1257300"/>
              <a:gd name="connsiteY29" fmla="*/ 504825 h 2005012"/>
              <a:gd name="connsiteX30" fmla="*/ 645795 w 1257300"/>
              <a:gd name="connsiteY30" fmla="*/ 626745 h 2005012"/>
              <a:gd name="connsiteX31" fmla="*/ 645795 w 1257300"/>
              <a:gd name="connsiteY31" fmla="*/ 750570 h 2005012"/>
              <a:gd name="connsiteX32" fmla="*/ 628650 w 1257300"/>
              <a:gd name="connsiteY32" fmla="*/ 750570 h 2005012"/>
              <a:gd name="connsiteX33" fmla="*/ 611505 w 1257300"/>
              <a:gd name="connsiteY33" fmla="*/ 750570 h 2005012"/>
              <a:gd name="connsiteX34" fmla="*/ 611505 w 1257300"/>
              <a:gd name="connsiteY34" fmla="*/ 626745 h 2005012"/>
              <a:gd name="connsiteX35" fmla="*/ 628650 w 1257300"/>
              <a:gd name="connsiteY35" fmla="*/ 609600 h 2005012"/>
              <a:gd name="connsiteX36" fmla="*/ 645795 w 1257300"/>
              <a:gd name="connsiteY36" fmla="*/ 626745 h 2005012"/>
              <a:gd name="connsiteX37" fmla="*/ 433388 w 1257300"/>
              <a:gd name="connsiteY37" fmla="*/ 648653 h 2005012"/>
              <a:gd name="connsiteX38" fmla="*/ 444818 w 1257300"/>
              <a:gd name="connsiteY38" fmla="*/ 637223 h 2005012"/>
              <a:gd name="connsiteX39" fmla="*/ 456248 w 1257300"/>
              <a:gd name="connsiteY39" fmla="*/ 648653 h 2005012"/>
              <a:gd name="connsiteX40" fmla="*/ 456248 w 1257300"/>
              <a:gd name="connsiteY40" fmla="*/ 753428 h 2005012"/>
              <a:gd name="connsiteX41" fmla="*/ 444818 w 1257300"/>
              <a:gd name="connsiteY41" fmla="*/ 764858 h 2005012"/>
              <a:gd name="connsiteX42" fmla="*/ 433388 w 1257300"/>
              <a:gd name="connsiteY42" fmla="*/ 753428 h 2005012"/>
              <a:gd name="connsiteX43" fmla="*/ 433388 w 1257300"/>
              <a:gd name="connsiteY43" fmla="*/ 648653 h 2005012"/>
              <a:gd name="connsiteX44" fmla="*/ 544830 w 1257300"/>
              <a:gd name="connsiteY44" fmla="*/ 1789748 h 2005012"/>
              <a:gd name="connsiteX45" fmla="*/ 110490 w 1257300"/>
              <a:gd name="connsiteY45" fmla="*/ 1356360 h 2005012"/>
              <a:gd name="connsiteX46" fmla="*/ 385763 w 1257300"/>
              <a:gd name="connsiteY46" fmla="*/ 953453 h 2005012"/>
              <a:gd name="connsiteX47" fmla="*/ 288608 w 1257300"/>
              <a:gd name="connsiteY47" fmla="*/ 1226820 h 2005012"/>
              <a:gd name="connsiteX48" fmla="*/ 722948 w 1257300"/>
              <a:gd name="connsiteY48" fmla="*/ 1660208 h 2005012"/>
              <a:gd name="connsiteX49" fmla="*/ 881063 w 1257300"/>
              <a:gd name="connsiteY49" fmla="*/ 1629728 h 2005012"/>
              <a:gd name="connsiteX50" fmla="*/ 544830 w 1257300"/>
              <a:gd name="connsiteY50" fmla="*/ 1789748 h 20050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1257300" h="2005012">
                <a:moveTo>
                  <a:pt x="878205" y="802005"/>
                </a:moveTo>
                <a:lnTo>
                  <a:pt x="878205" y="612458"/>
                </a:lnTo>
                <a:cubicBezTo>
                  <a:pt x="821055" y="595313"/>
                  <a:pt x="749618" y="584835"/>
                  <a:pt x="670560" y="581978"/>
                </a:cubicBezTo>
                <a:cubicBezTo>
                  <a:pt x="698183" y="566738"/>
                  <a:pt x="716280" y="538163"/>
                  <a:pt x="716280" y="504825"/>
                </a:cubicBezTo>
                <a:cubicBezTo>
                  <a:pt x="716280" y="460058"/>
                  <a:pt x="682943" y="423863"/>
                  <a:pt x="640080" y="418148"/>
                </a:cubicBezTo>
                <a:lnTo>
                  <a:pt x="640080" y="0"/>
                </a:lnTo>
                <a:lnTo>
                  <a:pt x="617220" y="0"/>
                </a:lnTo>
                <a:lnTo>
                  <a:pt x="617220" y="417195"/>
                </a:lnTo>
                <a:cubicBezTo>
                  <a:pt x="574358" y="422910"/>
                  <a:pt x="541020" y="460058"/>
                  <a:pt x="541020" y="503873"/>
                </a:cubicBezTo>
                <a:cubicBezTo>
                  <a:pt x="541020" y="537210"/>
                  <a:pt x="559118" y="565785"/>
                  <a:pt x="586740" y="581025"/>
                </a:cubicBezTo>
                <a:cubicBezTo>
                  <a:pt x="507683" y="583883"/>
                  <a:pt x="436245" y="595313"/>
                  <a:pt x="379095" y="611505"/>
                </a:cubicBezTo>
                <a:lnTo>
                  <a:pt x="379095" y="801053"/>
                </a:lnTo>
                <a:cubicBezTo>
                  <a:pt x="156210" y="898208"/>
                  <a:pt x="0" y="1120140"/>
                  <a:pt x="0" y="1377315"/>
                </a:cubicBezTo>
                <a:cubicBezTo>
                  <a:pt x="0" y="1723073"/>
                  <a:pt x="281940" y="2005013"/>
                  <a:pt x="628650" y="2005013"/>
                </a:cubicBezTo>
                <a:cubicBezTo>
                  <a:pt x="975360" y="2005013"/>
                  <a:pt x="1257300" y="1723073"/>
                  <a:pt x="1257300" y="1377315"/>
                </a:cubicBezTo>
                <a:cubicBezTo>
                  <a:pt x="1257300" y="1120140"/>
                  <a:pt x="1101090" y="898208"/>
                  <a:pt x="878205" y="802005"/>
                </a:cubicBezTo>
                <a:close/>
                <a:moveTo>
                  <a:pt x="800100" y="648653"/>
                </a:moveTo>
                <a:cubicBezTo>
                  <a:pt x="800100" y="641985"/>
                  <a:pt x="805815" y="637223"/>
                  <a:pt x="811530" y="637223"/>
                </a:cubicBezTo>
                <a:cubicBezTo>
                  <a:pt x="817245" y="637223"/>
                  <a:pt x="823913" y="642938"/>
                  <a:pt x="823913" y="648653"/>
                </a:cubicBezTo>
                <a:lnTo>
                  <a:pt x="823913" y="753428"/>
                </a:lnTo>
                <a:cubicBezTo>
                  <a:pt x="823913" y="760095"/>
                  <a:pt x="818198" y="764858"/>
                  <a:pt x="811530" y="764858"/>
                </a:cubicBezTo>
                <a:cubicBezTo>
                  <a:pt x="804863" y="764858"/>
                  <a:pt x="800100" y="760095"/>
                  <a:pt x="800100" y="753428"/>
                </a:cubicBezTo>
                <a:lnTo>
                  <a:pt x="800100" y="648653"/>
                </a:lnTo>
                <a:close/>
                <a:moveTo>
                  <a:pt x="555308" y="504825"/>
                </a:moveTo>
                <a:cubicBezTo>
                  <a:pt x="555308" y="466725"/>
                  <a:pt x="583883" y="435293"/>
                  <a:pt x="621030" y="431483"/>
                </a:cubicBezTo>
                <a:cubicBezTo>
                  <a:pt x="622935" y="433388"/>
                  <a:pt x="625793" y="434340"/>
                  <a:pt x="628650" y="434340"/>
                </a:cubicBezTo>
                <a:cubicBezTo>
                  <a:pt x="631508" y="434340"/>
                  <a:pt x="634365" y="433388"/>
                  <a:pt x="636270" y="431483"/>
                </a:cubicBezTo>
                <a:cubicBezTo>
                  <a:pt x="673418" y="435293"/>
                  <a:pt x="701993" y="466725"/>
                  <a:pt x="701993" y="504825"/>
                </a:cubicBezTo>
                <a:cubicBezTo>
                  <a:pt x="701993" y="545783"/>
                  <a:pt x="668655" y="578168"/>
                  <a:pt x="628650" y="578168"/>
                </a:cubicBezTo>
                <a:cubicBezTo>
                  <a:pt x="587693" y="578168"/>
                  <a:pt x="555308" y="544830"/>
                  <a:pt x="555308" y="504825"/>
                </a:cubicBezTo>
                <a:close/>
                <a:moveTo>
                  <a:pt x="645795" y="626745"/>
                </a:moveTo>
                <a:lnTo>
                  <a:pt x="645795" y="750570"/>
                </a:lnTo>
                <a:cubicBezTo>
                  <a:pt x="640080" y="750570"/>
                  <a:pt x="634365" y="750570"/>
                  <a:pt x="628650" y="750570"/>
                </a:cubicBezTo>
                <a:cubicBezTo>
                  <a:pt x="622935" y="750570"/>
                  <a:pt x="617220" y="750570"/>
                  <a:pt x="611505" y="750570"/>
                </a:cubicBezTo>
                <a:lnTo>
                  <a:pt x="611505" y="626745"/>
                </a:lnTo>
                <a:cubicBezTo>
                  <a:pt x="611505" y="617220"/>
                  <a:pt x="619125" y="609600"/>
                  <a:pt x="628650" y="609600"/>
                </a:cubicBezTo>
                <a:cubicBezTo>
                  <a:pt x="638175" y="609600"/>
                  <a:pt x="645795" y="617220"/>
                  <a:pt x="645795" y="626745"/>
                </a:cubicBezTo>
                <a:close/>
                <a:moveTo>
                  <a:pt x="433388" y="648653"/>
                </a:moveTo>
                <a:cubicBezTo>
                  <a:pt x="433388" y="641985"/>
                  <a:pt x="439103" y="637223"/>
                  <a:pt x="444818" y="637223"/>
                </a:cubicBezTo>
                <a:cubicBezTo>
                  <a:pt x="451485" y="637223"/>
                  <a:pt x="456248" y="642938"/>
                  <a:pt x="456248" y="648653"/>
                </a:cubicBezTo>
                <a:lnTo>
                  <a:pt x="456248" y="753428"/>
                </a:lnTo>
                <a:cubicBezTo>
                  <a:pt x="456248" y="760095"/>
                  <a:pt x="450533" y="764858"/>
                  <a:pt x="444818" y="764858"/>
                </a:cubicBezTo>
                <a:cubicBezTo>
                  <a:pt x="438150" y="764858"/>
                  <a:pt x="433388" y="759143"/>
                  <a:pt x="433388" y="753428"/>
                </a:cubicBezTo>
                <a:lnTo>
                  <a:pt x="433388" y="648653"/>
                </a:lnTo>
                <a:close/>
                <a:moveTo>
                  <a:pt x="544830" y="1789748"/>
                </a:moveTo>
                <a:cubicBezTo>
                  <a:pt x="304800" y="1789748"/>
                  <a:pt x="110490" y="1595438"/>
                  <a:pt x="110490" y="1356360"/>
                </a:cubicBezTo>
                <a:cubicBezTo>
                  <a:pt x="110490" y="1173480"/>
                  <a:pt x="224790" y="1016318"/>
                  <a:pt x="385763" y="953453"/>
                </a:cubicBezTo>
                <a:cubicBezTo>
                  <a:pt x="324803" y="1027748"/>
                  <a:pt x="288608" y="1122998"/>
                  <a:pt x="288608" y="1226820"/>
                </a:cubicBezTo>
                <a:cubicBezTo>
                  <a:pt x="288608" y="1465898"/>
                  <a:pt x="482918" y="1660208"/>
                  <a:pt x="722948" y="1660208"/>
                </a:cubicBezTo>
                <a:cubicBezTo>
                  <a:pt x="779145" y="1660208"/>
                  <a:pt x="832485" y="1649730"/>
                  <a:pt x="881063" y="1629728"/>
                </a:cubicBezTo>
                <a:cubicBezTo>
                  <a:pt x="802005" y="1726883"/>
                  <a:pt x="680085" y="1789748"/>
                  <a:pt x="544830" y="1789748"/>
                </a:cubicBezTo>
                <a:close/>
              </a:path>
            </a:pathLst>
          </a:custGeom>
          <a:solidFill>
            <a:schemeClr val="accent4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186" name="挂球">
            <a:extLst>
              <a:ext uri="{FF2B5EF4-FFF2-40B4-BE49-F238E27FC236}">
                <a16:creationId xmlns:a16="http://schemas.microsoft.com/office/drawing/2014/main" id="{4C3A5C9B-7E7D-4CFA-BEC5-BEC706148623}"/>
              </a:ext>
            </a:extLst>
          </p:cNvPr>
          <p:cNvSpPr/>
          <p:nvPr userDrawn="1"/>
        </p:nvSpPr>
        <p:spPr>
          <a:xfrm>
            <a:off x="6616745" y="4531651"/>
            <a:ext cx="146712" cy="233962"/>
          </a:xfrm>
          <a:custGeom>
            <a:avLst/>
            <a:gdLst>
              <a:gd name="connsiteX0" fmla="*/ 878205 w 1257300"/>
              <a:gd name="connsiteY0" fmla="*/ 802005 h 2005012"/>
              <a:gd name="connsiteX1" fmla="*/ 878205 w 1257300"/>
              <a:gd name="connsiteY1" fmla="*/ 612458 h 2005012"/>
              <a:gd name="connsiteX2" fmla="*/ 670560 w 1257300"/>
              <a:gd name="connsiteY2" fmla="*/ 581978 h 2005012"/>
              <a:gd name="connsiteX3" fmla="*/ 716280 w 1257300"/>
              <a:gd name="connsiteY3" fmla="*/ 504825 h 2005012"/>
              <a:gd name="connsiteX4" fmla="*/ 640080 w 1257300"/>
              <a:gd name="connsiteY4" fmla="*/ 418148 h 2005012"/>
              <a:gd name="connsiteX5" fmla="*/ 640080 w 1257300"/>
              <a:gd name="connsiteY5" fmla="*/ 0 h 2005012"/>
              <a:gd name="connsiteX6" fmla="*/ 617220 w 1257300"/>
              <a:gd name="connsiteY6" fmla="*/ 0 h 2005012"/>
              <a:gd name="connsiteX7" fmla="*/ 617220 w 1257300"/>
              <a:gd name="connsiteY7" fmla="*/ 417195 h 2005012"/>
              <a:gd name="connsiteX8" fmla="*/ 541020 w 1257300"/>
              <a:gd name="connsiteY8" fmla="*/ 503873 h 2005012"/>
              <a:gd name="connsiteX9" fmla="*/ 586740 w 1257300"/>
              <a:gd name="connsiteY9" fmla="*/ 581025 h 2005012"/>
              <a:gd name="connsiteX10" fmla="*/ 379095 w 1257300"/>
              <a:gd name="connsiteY10" fmla="*/ 611505 h 2005012"/>
              <a:gd name="connsiteX11" fmla="*/ 379095 w 1257300"/>
              <a:gd name="connsiteY11" fmla="*/ 801053 h 2005012"/>
              <a:gd name="connsiteX12" fmla="*/ 0 w 1257300"/>
              <a:gd name="connsiteY12" fmla="*/ 1377315 h 2005012"/>
              <a:gd name="connsiteX13" fmla="*/ 628650 w 1257300"/>
              <a:gd name="connsiteY13" fmla="*/ 2005013 h 2005012"/>
              <a:gd name="connsiteX14" fmla="*/ 1257300 w 1257300"/>
              <a:gd name="connsiteY14" fmla="*/ 1377315 h 2005012"/>
              <a:gd name="connsiteX15" fmla="*/ 878205 w 1257300"/>
              <a:gd name="connsiteY15" fmla="*/ 802005 h 2005012"/>
              <a:gd name="connsiteX16" fmla="*/ 800100 w 1257300"/>
              <a:gd name="connsiteY16" fmla="*/ 648653 h 2005012"/>
              <a:gd name="connsiteX17" fmla="*/ 811530 w 1257300"/>
              <a:gd name="connsiteY17" fmla="*/ 637223 h 2005012"/>
              <a:gd name="connsiteX18" fmla="*/ 823913 w 1257300"/>
              <a:gd name="connsiteY18" fmla="*/ 648653 h 2005012"/>
              <a:gd name="connsiteX19" fmla="*/ 823913 w 1257300"/>
              <a:gd name="connsiteY19" fmla="*/ 753428 h 2005012"/>
              <a:gd name="connsiteX20" fmla="*/ 811530 w 1257300"/>
              <a:gd name="connsiteY20" fmla="*/ 764858 h 2005012"/>
              <a:gd name="connsiteX21" fmla="*/ 800100 w 1257300"/>
              <a:gd name="connsiteY21" fmla="*/ 753428 h 2005012"/>
              <a:gd name="connsiteX22" fmla="*/ 800100 w 1257300"/>
              <a:gd name="connsiteY22" fmla="*/ 648653 h 2005012"/>
              <a:gd name="connsiteX23" fmla="*/ 555308 w 1257300"/>
              <a:gd name="connsiteY23" fmla="*/ 504825 h 2005012"/>
              <a:gd name="connsiteX24" fmla="*/ 621030 w 1257300"/>
              <a:gd name="connsiteY24" fmla="*/ 431483 h 2005012"/>
              <a:gd name="connsiteX25" fmla="*/ 628650 w 1257300"/>
              <a:gd name="connsiteY25" fmla="*/ 434340 h 2005012"/>
              <a:gd name="connsiteX26" fmla="*/ 636270 w 1257300"/>
              <a:gd name="connsiteY26" fmla="*/ 431483 h 2005012"/>
              <a:gd name="connsiteX27" fmla="*/ 701993 w 1257300"/>
              <a:gd name="connsiteY27" fmla="*/ 504825 h 2005012"/>
              <a:gd name="connsiteX28" fmla="*/ 628650 w 1257300"/>
              <a:gd name="connsiteY28" fmla="*/ 578168 h 2005012"/>
              <a:gd name="connsiteX29" fmla="*/ 555308 w 1257300"/>
              <a:gd name="connsiteY29" fmla="*/ 504825 h 2005012"/>
              <a:gd name="connsiteX30" fmla="*/ 645795 w 1257300"/>
              <a:gd name="connsiteY30" fmla="*/ 626745 h 2005012"/>
              <a:gd name="connsiteX31" fmla="*/ 645795 w 1257300"/>
              <a:gd name="connsiteY31" fmla="*/ 750570 h 2005012"/>
              <a:gd name="connsiteX32" fmla="*/ 628650 w 1257300"/>
              <a:gd name="connsiteY32" fmla="*/ 750570 h 2005012"/>
              <a:gd name="connsiteX33" fmla="*/ 611505 w 1257300"/>
              <a:gd name="connsiteY33" fmla="*/ 750570 h 2005012"/>
              <a:gd name="connsiteX34" fmla="*/ 611505 w 1257300"/>
              <a:gd name="connsiteY34" fmla="*/ 626745 h 2005012"/>
              <a:gd name="connsiteX35" fmla="*/ 628650 w 1257300"/>
              <a:gd name="connsiteY35" fmla="*/ 609600 h 2005012"/>
              <a:gd name="connsiteX36" fmla="*/ 645795 w 1257300"/>
              <a:gd name="connsiteY36" fmla="*/ 626745 h 2005012"/>
              <a:gd name="connsiteX37" fmla="*/ 433388 w 1257300"/>
              <a:gd name="connsiteY37" fmla="*/ 648653 h 2005012"/>
              <a:gd name="connsiteX38" fmla="*/ 444818 w 1257300"/>
              <a:gd name="connsiteY38" fmla="*/ 637223 h 2005012"/>
              <a:gd name="connsiteX39" fmla="*/ 456248 w 1257300"/>
              <a:gd name="connsiteY39" fmla="*/ 648653 h 2005012"/>
              <a:gd name="connsiteX40" fmla="*/ 456248 w 1257300"/>
              <a:gd name="connsiteY40" fmla="*/ 753428 h 2005012"/>
              <a:gd name="connsiteX41" fmla="*/ 444818 w 1257300"/>
              <a:gd name="connsiteY41" fmla="*/ 764858 h 2005012"/>
              <a:gd name="connsiteX42" fmla="*/ 433388 w 1257300"/>
              <a:gd name="connsiteY42" fmla="*/ 753428 h 2005012"/>
              <a:gd name="connsiteX43" fmla="*/ 433388 w 1257300"/>
              <a:gd name="connsiteY43" fmla="*/ 648653 h 2005012"/>
              <a:gd name="connsiteX44" fmla="*/ 544830 w 1257300"/>
              <a:gd name="connsiteY44" fmla="*/ 1789748 h 2005012"/>
              <a:gd name="connsiteX45" fmla="*/ 110490 w 1257300"/>
              <a:gd name="connsiteY45" fmla="*/ 1356360 h 2005012"/>
              <a:gd name="connsiteX46" fmla="*/ 385763 w 1257300"/>
              <a:gd name="connsiteY46" fmla="*/ 953453 h 2005012"/>
              <a:gd name="connsiteX47" fmla="*/ 288608 w 1257300"/>
              <a:gd name="connsiteY47" fmla="*/ 1226820 h 2005012"/>
              <a:gd name="connsiteX48" fmla="*/ 722948 w 1257300"/>
              <a:gd name="connsiteY48" fmla="*/ 1660208 h 2005012"/>
              <a:gd name="connsiteX49" fmla="*/ 881063 w 1257300"/>
              <a:gd name="connsiteY49" fmla="*/ 1629728 h 2005012"/>
              <a:gd name="connsiteX50" fmla="*/ 544830 w 1257300"/>
              <a:gd name="connsiteY50" fmla="*/ 1789748 h 20050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1257300" h="2005012">
                <a:moveTo>
                  <a:pt x="878205" y="802005"/>
                </a:moveTo>
                <a:lnTo>
                  <a:pt x="878205" y="612458"/>
                </a:lnTo>
                <a:cubicBezTo>
                  <a:pt x="821055" y="595313"/>
                  <a:pt x="749618" y="584835"/>
                  <a:pt x="670560" y="581978"/>
                </a:cubicBezTo>
                <a:cubicBezTo>
                  <a:pt x="698183" y="566738"/>
                  <a:pt x="716280" y="538163"/>
                  <a:pt x="716280" y="504825"/>
                </a:cubicBezTo>
                <a:cubicBezTo>
                  <a:pt x="716280" y="460058"/>
                  <a:pt x="682943" y="423863"/>
                  <a:pt x="640080" y="418148"/>
                </a:cubicBezTo>
                <a:lnTo>
                  <a:pt x="640080" y="0"/>
                </a:lnTo>
                <a:lnTo>
                  <a:pt x="617220" y="0"/>
                </a:lnTo>
                <a:lnTo>
                  <a:pt x="617220" y="417195"/>
                </a:lnTo>
                <a:cubicBezTo>
                  <a:pt x="574358" y="422910"/>
                  <a:pt x="541020" y="460058"/>
                  <a:pt x="541020" y="503873"/>
                </a:cubicBezTo>
                <a:cubicBezTo>
                  <a:pt x="541020" y="537210"/>
                  <a:pt x="559118" y="565785"/>
                  <a:pt x="586740" y="581025"/>
                </a:cubicBezTo>
                <a:cubicBezTo>
                  <a:pt x="507683" y="583883"/>
                  <a:pt x="436245" y="595313"/>
                  <a:pt x="379095" y="611505"/>
                </a:cubicBezTo>
                <a:lnTo>
                  <a:pt x="379095" y="801053"/>
                </a:lnTo>
                <a:cubicBezTo>
                  <a:pt x="156210" y="898208"/>
                  <a:pt x="0" y="1120140"/>
                  <a:pt x="0" y="1377315"/>
                </a:cubicBezTo>
                <a:cubicBezTo>
                  <a:pt x="0" y="1723073"/>
                  <a:pt x="281940" y="2005013"/>
                  <a:pt x="628650" y="2005013"/>
                </a:cubicBezTo>
                <a:cubicBezTo>
                  <a:pt x="975360" y="2005013"/>
                  <a:pt x="1257300" y="1723073"/>
                  <a:pt x="1257300" y="1377315"/>
                </a:cubicBezTo>
                <a:cubicBezTo>
                  <a:pt x="1257300" y="1120140"/>
                  <a:pt x="1101090" y="898208"/>
                  <a:pt x="878205" y="802005"/>
                </a:cubicBezTo>
                <a:close/>
                <a:moveTo>
                  <a:pt x="800100" y="648653"/>
                </a:moveTo>
                <a:cubicBezTo>
                  <a:pt x="800100" y="641985"/>
                  <a:pt x="805815" y="637223"/>
                  <a:pt x="811530" y="637223"/>
                </a:cubicBezTo>
                <a:cubicBezTo>
                  <a:pt x="817245" y="637223"/>
                  <a:pt x="823913" y="642938"/>
                  <a:pt x="823913" y="648653"/>
                </a:cubicBezTo>
                <a:lnTo>
                  <a:pt x="823913" y="753428"/>
                </a:lnTo>
                <a:cubicBezTo>
                  <a:pt x="823913" y="760095"/>
                  <a:pt x="818198" y="764858"/>
                  <a:pt x="811530" y="764858"/>
                </a:cubicBezTo>
                <a:cubicBezTo>
                  <a:pt x="804863" y="764858"/>
                  <a:pt x="800100" y="760095"/>
                  <a:pt x="800100" y="753428"/>
                </a:cubicBezTo>
                <a:lnTo>
                  <a:pt x="800100" y="648653"/>
                </a:lnTo>
                <a:close/>
                <a:moveTo>
                  <a:pt x="555308" y="504825"/>
                </a:moveTo>
                <a:cubicBezTo>
                  <a:pt x="555308" y="466725"/>
                  <a:pt x="583883" y="435293"/>
                  <a:pt x="621030" y="431483"/>
                </a:cubicBezTo>
                <a:cubicBezTo>
                  <a:pt x="622935" y="433388"/>
                  <a:pt x="625793" y="434340"/>
                  <a:pt x="628650" y="434340"/>
                </a:cubicBezTo>
                <a:cubicBezTo>
                  <a:pt x="631508" y="434340"/>
                  <a:pt x="634365" y="433388"/>
                  <a:pt x="636270" y="431483"/>
                </a:cubicBezTo>
                <a:cubicBezTo>
                  <a:pt x="673418" y="435293"/>
                  <a:pt x="701993" y="466725"/>
                  <a:pt x="701993" y="504825"/>
                </a:cubicBezTo>
                <a:cubicBezTo>
                  <a:pt x="701993" y="545783"/>
                  <a:pt x="668655" y="578168"/>
                  <a:pt x="628650" y="578168"/>
                </a:cubicBezTo>
                <a:cubicBezTo>
                  <a:pt x="587693" y="578168"/>
                  <a:pt x="555308" y="544830"/>
                  <a:pt x="555308" y="504825"/>
                </a:cubicBezTo>
                <a:close/>
                <a:moveTo>
                  <a:pt x="645795" y="626745"/>
                </a:moveTo>
                <a:lnTo>
                  <a:pt x="645795" y="750570"/>
                </a:lnTo>
                <a:cubicBezTo>
                  <a:pt x="640080" y="750570"/>
                  <a:pt x="634365" y="750570"/>
                  <a:pt x="628650" y="750570"/>
                </a:cubicBezTo>
                <a:cubicBezTo>
                  <a:pt x="622935" y="750570"/>
                  <a:pt x="617220" y="750570"/>
                  <a:pt x="611505" y="750570"/>
                </a:cubicBezTo>
                <a:lnTo>
                  <a:pt x="611505" y="626745"/>
                </a:lnTo>
                <a:cubicBezTo>
                  <a:pt x="611505" y="617220"/>
                  <a:pt x="619125" y="609600"/>
                  <a:pt x="628650" y="609600"/>
                </a:cubicBezTo>
                <a:cubicBezTo>
                  <a:pt x="638175" y="609600"/>
                  <a:pt x="645795" y="617220"/>
                  <a:pt x="645795" y="626745"/>
                </a:cubicBezTo>
                <a:close/>
                <a:moveTo>
                  <a:pt x="433388" y="648653"/>
                </a:moveTo>
                <a:cubicBezTo>
                  <a:pt x="433388" y="641985"/>
                  <a:pt x="439103" y="637223"/>
                  <a:pt x="444818" y="637223"/>
                </a:cubicBezTo>
                <a:cubicBezTo>
                  <a:pt x="451485" y="637223"/>
                  <a:pt x="456248" y="642938"/>
                  <a:pt x="456248" y="648653"/>
                </a:cubicBezTo>
                <a:lnTo>
                  <a:pt x="456248" y="753428"/>
                </a:lnTo>
                <a:cubicBezTo>
                  <a:pt x="456248" y="760095"/>
                  <a:pt x="450533" y="764858"/>
                  <a:pt x="444818" y="764858"/>
                </a:cubicBezTo>
                <a:cubicBezTo>
                  <a:pt x="438150" y="764858"/>
                  <a:pt x="433388" y="759143"/>
                  <a:pt x="433388" y="753428"/>
                </a:cubicBezTo>
                <a:lnTo>
                  <a:pt x="433388" y="648653"/>
                </a:lnTo>
                <a:close/>
                <a:moveTo>
                  <a:pt x="544830" y="1789748"/>
                </a:moveTo>
                <a:cubicBezTo>
                  <a:pt x="304800" y="1789748"/>
                  <a:pt x="110490" y="1595438"/>
                  <a:pt x="110490" y="1356360"/>
                </a:cubicBezTo>
                <a:cubicBezTo>
                  <a:pt x="110490" y="1173480"/>
                  <a:pt x="224790" y="1016318"/>
                  <a:pt x="385763" y="953453"/>
                </a:cubicBezTo>
                <a:cubicBezTo>
                  <a:pt x="324803" y="1027748"/>
                  <a:pt x="288608" y="1122998"/>
                  <a:pt x="288608" y="1226820"/>
                </a:cubicBezTo>
                <a:cubicBezTo>
                  <a:pt x="288608" y="1465898"/>
                  <a:pt x="482918" y="1660208"/>
                  <a:pt x="722948" y="1660208"/>
                </a:cubicBezTo>
                <a:cubicBezTo>
                  <a:pt x="779145" y="1660208"/>
                  <a:pt x="832485" y="1649730"/>
                  <a:pt x="881063" y="1629728"/>
                </a:cubicBezTo>
                <a:cubicBezTo>
                  <a:pt x="802005" y="1726883"/>
                  <a:pt x="680085" y="1789748"/>
                  <a:pt x="544830" y="1789748"/>
                </a:cubicBezTo>
                <a:close/>
              </a:path>
            </a:pathLst>
          </a:custGeom>
          <a:solidFill>
            <a:schemeClr val="accent4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187" name="挂球">
            <a:extLst>
              <a:ext uri="{FF2B5EF4-FFF2-40B4-BE49-F238E27FC236}">
                <a16:creationId xmlns:a16="http://schemas.microsoft.com/office/drawing/2014/main" id="{AFB6A0D5-C154-4AF8-9B7F-5717DCBB9039}"/>
              </a:ext>
            </a:extLst>
          </p:cNvPr>
          <p:cNvSpPr/>
          <p:nvPr userDrawn="1"/>
        </p:nvSpPr>
        <p:spPr>
          <a:xfrm>
            <a:off x="5706641" y="4769887"/>
            <a:ext cx="146712" cy="233962"/>
          </a:xfrm>
          <a:custGeom>
            <a:avLst/>
            <a:gdLst>
              <a:gd name="connsiteX0" fmla="*/ 878205 w 1257300"/>
              <a:gd name="connsiteY0" fmla="*/ 802005 h 2005012"/>
              <a:gd name="connsiteX1" fmla="*/ 878205 w 1257300"/>
              <a:gd name="connsiteY1" fmla="*/ 612458 h 2005012"/>
              <a:gd name="connsiteX2" fmla="*/ 670560 w 1257300"/>
              <a:gd name="connsiteY2" fmla="*/ 581978 h 2005012"/>
              <a:gd name="connsiteX3" fmla="*/ 716280 w 1257300"/>
              <a:gd name="connsiteY3" fmla="*/ 504825 h 2005012"/>
              <a:gd name="connsiteX4" fmla="*/ 640080 w 1257300"/>
              <a:gd name="connsiteY4" fmla="*/ 418148 h 2005012"/>
              <a:gd name="connsiteX5" fmla="*/ 640080 w 1257300"/>
              <a:gd name="connsiteY5" fmla="*/ 0 h 2005012"/>
              <a:gd name="connsiteX6" fmla="*/ 617220 w 1257300"/>
              <a:gd name="connsiteY6" fmla="*/ 0 h 2005012"/>
              <a:gd name="connsiteX7" fmla="*/ 617220 w 1257300"/>
              <a:gd name="connsiteY7" fmla="*/ 417195 h 2005012"/>
              <a:gd name="connsiteX8" fmla="*/ 541020 w 1257300"/>
              <a:gd name="connsiteY8" fmla="*/ 503873 h 2005012"/>
              <a:gd name="connsiteX9" fmla="*/ 586740 w 1257300"/>
              <a:gd name="connsiteY9" fmla="*/ 581025 h 2005012"/>
              <a:gd name="connsiteX10" fmla="*/ 379095 w 1257300"/>
              <a:gd name="connsiteY10" fmla="*/ 611505 h 2005012"/>
              <a:gd name="connsiteX11" fmla="*/ 379095 w 1257300"/>
              <a:gd name="connsiteY11" fmla="*/ 801053 h 2005012"/>
              <a:gd name="connsiteX12" fmla="*/ 0 w 1257300"/>
              <a:gd name="connsiteY12" fmla="*/ 1377315 h 2005012"/>
              <a:gd name="connsiteX13" fmla="*/ 628650 w 1257300"/>
              <a:gd name="connsiteY13" fmla="*/ 2005013 h 2005012"/>
              <a:gd name="connsiteX14" fmla="*/ 1257300 w 1257300"/>
              <a:gd name="connsiteY14" fmla="*/ 1377315 h 2005012"/>
              <a:gd name="connsiteX15" fmla="*/ 878205 w 1257300"/>
              <a:gd name="connsiteY15" fmla="*/ 802005 h 2005012"/>
              <a:gd name="connsiteX16" fmla="*/ 800100 w 1257300"/>
              <a:gd name="connsiteY16" fmla="*/ 648653 h 2005012"/>
              <a:gd name="connsiteX17" fmla="*/ 811530 w 1257300"/>
              <a:gd name="connsiteY17" fmla="*/ 637223 h 2005012"/>
              <a:gd name="connsiteX18" fmla="*/ 823913 w 1257300"/>
              <a:gd name="connsiteY18" fmla="*/ 648653 h 2005012"/>
              <a:gd name="connsiteX19" fmla="*/ 823913 w 1257300"/>
              <a:gd name="connsiteY19" fmla="*/ 753428 h 2005012"/>
              <a:gd name="connsiteX20" fmla="*/ 811530 w 1257300"/>
              <a:gd name="connsiteY20" fmla="*/ 764858 h 2005012"/>
              <a:gd name="connsiteX21" fmla="*/ 800100 w 1257300"/>
              <a:gd name="connsiteY21" fmla="*/ 753428 h 2005012"/>
              <a:gd name="connsiteX22" fmla="*/ 800100 w 1257300"/>
              <a:gd name="connsiteY22" fmla="*/ 648653 h 2005012"/>
              <a:gd name="connsiteX23" fmla="*/ 555308 w 1257300"/>
              <a:gd name="connsiteY23" fmla="*/ 504825 h 2005012"/>
              <a:gd name="connsiteX24" fmla="*/ 621030 w 1257300"/>
              <a:gd name="connsiteY24" fmla="*/ 431483 h 2005012"/>
              <a:gd name="connsiteX25" fmla="*/ 628650 w 1257300"/>
              <a:gd name="connsiteY25" fmla="*/ 434340 h 2005012"/>
              <a:gd name="connsiteX26" fmla="*/ 636270 w 1257300"/>
              <a:gd name="connsiteY26" fmla="*/ 431483 h 2005012"/>
              <a:gd name="connsiteX27" fmla="*/ 701993 w 1257300"/>
              <a:gd name="connsiteY27" fmla="*/ 504825 h 2005012"/>
              <a:gd name="connsiteX28" fmla="*/ 628650 w 1257300"/>
              <a:gd name="connsiteY28" fmla="*/ 578168 h 2005012"/>
              <a:gd name="connsiteX29" fmla="*/ 555308 w 1257300"/>
              <a:gd name="connsiteY29" fmla="*/ 504825 h 2005012"/>
              <a:gd name="connsiteX30" fmla="*/ 645795 w 1257300"/>
              <a:gd name="connsiteY30" fmla="*/ 626745 h 2005012"/>
              <a:gd name="connsiteX31" fmla="*/ 645795 w 1257300"/>
              <a:gd name="connsiteY31" fmla="*/ 750570 h 2005012"/>
              <a:gd name="connsiteX32" fmla="*/ 628650 w 1257300"/>
              <a:gd name="connsiteY32" fmla="*/ 750570 h 2005012"/>
              <a:gd name="connsiteX33" fmla="*/ 611505 w 1257300"/>
              <a:gd name="connsiteY33" fmla="*/ 750570 h 2005012"/>
              <a:gd name="connsiteX34" fmla="*/ 611505 w 1257300"/>
              <a:gd name="connsiteY34" fmla="*/ 626745 h 2005012"/>
              <a:gd name="connsiteX35" fmla="*/ 628650 w 1257300"/>
              <a:gd name="connsiteY35" fmla="*/ 609600 h 2005012"/>
              <a:gd name="connsiteX36" fmla="*/ 645795 w 1257300"/>
              <a:gd name="connsiteY36" fmla="*/ 626745 h 2005012"/>
              <a:gd name="connsiteX37" fmla="*/ 433388 w 1257300"/>
              <a:gd name="connsiteY37" fmla="*/ 648653 h 2005012"/>
              <a:gd name="connsiteX38" fmla="*/ 444818 w 1257300"/>
              <a:gd name="connsiteY38" fmla="*/ 637223 h 2005012"/>
              <a:gd name="connsiteX39" fmla="*/ 456248 w 1257300"/>
              <a:gd name="connsiteY39" fmla="*/ 648653 h 2005012"/>
              <a:gd name="connsiteX40" fmla="*/ 456248 w 1257300"/>
              <a:gd name="connsiteY40" fmla="*/ 753428 h 2005012"/>
              <a:gd name="connsiteX41" fmla="*/ 444818 w 1257300"/>
              <a:gd name="connsiteY41" fmla="*/ 764858 h 2005012"/>
              <a:gd name="connsiteX42" fmla="*/ 433388 w 1257300"/>
              <a:gd name="connsiteY42" fmla="*/ 753428 h 2005012"/>
              <a:gd name="connsiteX43" fmla="*/ 433388 w 1257300"/>
              <a:gd name="connsiteY43" fmla="*/ 648653 h 2005012"/>
              <a:gd name="connsiteX44" fmla="*/ 544830 w 1257300"/>
              <a:gd name="connsiteY44" fmla="*/ 1789748 h 2005012"/>
              <a:gd name="connsiteX45" fmla="*/ 110490 w 1257300"/>
              <a:gd name="connsiteY45" fmla="*/ 1356360 h 2005012"/>
              <a:gd name="connsiteX46" fmla="*/ 385763 w 1257300"/>
              <a:gd name="connsiteY46" fmla="*/ 953453 h 2005012"/>
              <a:gd name="connsiteX47" fmla="*/ 288608 w 1257300"/>
              <a:gd name="connsiteY47" fmla="*/ 1226820 h 2005012"/>
              <a:gd name="connsiteX48" fmla="*/ 722948 w 1257300"/>
              <a:gd name="connsiteY48" fmla="*/ 1660208 h 2005012"/>
              <a:gd name="connsiteX49" fmla="*/ 881063 w 1257300"/>
              <a:gd name="connsiteY49" fmla="*/ 1629728 h 2005012"/>
              <a:gd name="connsiteX50" fmla="*/ 544830 w 1257300"/>
              <a:gd name="connsiteY50" fmla="*/ 1789748 h 20050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1257300" h="2005012">
                <a:moveTo>
                  <a:pt x="878205" y="802005"/>
                </a:moveTo>
                <a:lnTo>
                  <a:pt x="878205" y="612458"/>
                </a:lnTo>
                <a:cubicBezTo>
                  <a:pt x="821055" y="595313"/>
                  <a:pt x="749618" y="584835"/>
                  <a:pt x="670560" y="581978"/>
                </a:cubicBezTo>
                <a:cubicBezTo>
                  <a:pt x="698183" y="566738"/>
                  <a:pt x="716280" y="538163"/>
                  <a:pt x="716280" y="504825"/>
                </a:cubicBezTo>
                <a:cubicBezTo>
                  <a:pt x="716280" y="460058"/>
                  <a:pt x="682943" y="423863"/>
                  <a:pt x="640080" y="418148"/>
                </a:cubicBezTo>
                <a:lnTo>
                  <a:pt x="640080" y="0"/>
                </a:lnTo>
                <a:lnTo>
                  <a:pt x="617220" y="0"/>
                </a:lnTo>
                <a:lnTo>
                  <a:pt x="617220" y="417195"/>
                </a:lnTo>
                <a:cubicBezTo>
                  <a:pt x="574358" y="422910"/>
                  <a:pt x="541020" y="460058"/>
                  <a:pt x="541020" y="503873"/>
                </a:cubicBezTo>
                <a:cubicBezTo>
                  <a:pt x="541020" y="537210"/>
                  <a:pt x="559118" y="565785"/>
                  <a:pt x="586740" y="581025"/>
                </a:cubicBezTo>
                <a:cubicBezTo>
                  <a:pt x="507683" y="583883"/>
                  <a:pt x="436245" y="595313"/>
                  <a:pt x="379095" y="611505"/>
                </a:cubicBezTo>
                <a:lnTo>
                  <a:pt x="379095" y="801053"/>
                </a:lnTo>
                <a:cubicBezTo>
                  <a:pt x="156210" y="898208"/>
                  <a:pt x="0" y="1120140"/>
                  <a:pt x="0" y="1377315"/>
                </a:cubicBezTo>
                <a:cubicBezTo>
                  <a:pt x="0" y="1723073"/>
                  <a:pt x="281940" y="2005013"/>
                  <a:pt x="628650" y="2005013"/>
                </a:cubicBezTo>
                <a:cubicBezTo>
                  <a:pt x="975360" y="2005013"/>
                  <a:pt x="1257300" y="1723073"/>
                  <a:pt x="1257300" y="1377315"/>
                </a:cubicBezTo>
                <a:cubicBezTo>
                  <a:pt x="1257300" y="1120140"/>
                  <a:pt x="1101090" y="898208"/>
                  <a:pt x="878205" y="802005"/>
                </a:cubicBezTo>
                <a:close/>
                <a:moveTo>
                  <a:pt x="800100" y="648653"/>
                </a:moveTo>
                <a:cubicBezTo>
                  <a:pt x="800100" y="641985"/>
                  <a:pt x="805815" y="637223"/>
                  <a:pt x="811530" y="637223"/>
                </a:cubicBezTo>
                <a:cubicBezTo>
                  <a:pt x="817245" y="637223"/>
                  <a:pt x="823913" y="642938"/>
                  <a:pt x="823913" y="648653"/>
                </a:cubicBezTo>
                <a:lnTo>
                  <a:pt x="823913" y="753428"/>
                </a:lnTo>
                <a:cubicBezTo>
                  <a:pt x="823913" y="760095"/>
                  <a:pt x="818198" y="764858"/>
                  <a:pt x="811530" y="764858"/>
                </a:cubicBezTo>
                <a:cubicBezTo>
                  <a:pt x="804863" y="764858"/>
                  <a:pt x="800100" y="760095"/>
                  <a:pt x="800100" y="753428"/>
                </a:cubicBezTo>
                <a:lnTo>
                  <a:pt x="800100" y="648653"/>
                </a:lnTo>
                <a:close/>
                <a:moveTo>
                  <a:pt x="555308" y="504825"/>
                </a:moveTo>
                <a:cubicBezTo>
                  <a:pt x="555308" y="466725"/>
                  <a:pt x="583883" y="435293"/>
                  <a:pt x="621030" y="431483"/>
                </a:cubicBezTo>
                <a:cubicBezTo>
                  <a:pt x="622935" y="433388"/>
                  <a:pt x="625793" y="434340"/>
                  <a:pt x="628650" y="434340"/>
                </a:cubicBezTo>
                <a:cubicBezTo>
                  <a:pt x="631508" y="434340"/>
                  <a:pt x="634365" y="433388"/>
                  <a:pt x="636270" y="431483"/>
                </a:cubicBezTo>
                <a:cubicBezTo>
                  <a:pt x="673418" y="435293"/>
                  <a:pt x="701993" y="466725"/>
                  <a:pt x="701993" y="504825"/>
                </a:cubicBezTo>
                <a:cubicBezTo>
                  <a:pt x="701993" y="545783"/>
                  <a:pt x="668655" y="578168"/>
                  <a:pt x="628650" y="578168"/>
                </a:cubicBezTo>
                <a:cubicBezTo>
                  <a:pt x="587693" y="578168"/>
                  <a:pt x="555308" y="544830"/>
                  <a:pt x="555308" y="504825"/>
                </a:cubicBezTo>
                <a:close/>
                <a:moveTo>
                  <a:pt x="645795" y="626745"/>
                </a:moveTo>
                <a:lnTo>
                  <a:pt x="645795" y="750570"/>
                </a:lnTo>
                <a:cubicBezTo>
                  <a:pt x="640080" y="750570"/>
                  <a:pt x="634365" y="750570"/>
                  <a:pt x="628650" y="750570"/>
                </a:cubicBezTo>
                <a:cubicBezTo>
                  <a:pt x="622935" y="750570"/>
                  <a:pt x="617220" y="750570"/>
                  <a:pt x="611505" y="750570"/>
                </a:cubicBezTo>
                <a:lnTo>
                  <a:pt x="611505" y="626745"/>
                </a:lnTo>
                <a:cubicBezTo>
                  <a:pt x="611505" y="617220"/>
                  <a:pt x="619125" y="609600"/>
                  <a:pt x="628650" y="609600"/>
                </a:cubicBezTo>
                <a:cubicBezTo>
                  <a:pt x="638175" y="609600"/>
                  <a:pt x="645795" y="617220"/>
                  <a:pt x="645795" y="626745"/>
                </a:cubicBezTo>
                <a:close/>
                <a:moveTo>
                  <a:pt x="433388" y="648653"/>
                </a:moveTo>
                <a:cubicBezTo>
                  <a:pt x="433388" y="641985"/>
                  <a:pt x="439103" y="637223"/>
                  <a:pt x="444818" y="637223"/>
                </a:cubicBezTo>
                <a:cubicBezTo>
                  <a:pt x="451485" y="637223"/>
                  <a:pt x="456248" y="642938"/>
                  <a:pt x="456248" y="648653"/>
                </a:cubicBezTo>
                <a:lnTo>
                  <a:pt x="456248" y="753428"/>
                </a:lnTo>
                <a:cubicBezTo>
                  <a:pt x="456248" y="760095"/>
                  <a:pt x="450533" y="764858"/>
                  <a:pt x="444818" y="764858"/>
                </a:cubicBezTo>
                <a:cubicBezTo>
                  <a:pt x="438150" y="764858"/>
                  <a:pt x="433388" y="759143"/>
                  <a:pt x="433388" y="753428"/>
                </a:cubicBezTo>
                <a:lnTo>
                  <a:pt x="433388" y="648653"/>
                </a:lnTo>
                <a:close/>
                <a:moveTo>
                  <a:pt x="544830" y="1789748"/>
                </a:moveTo>
                <a:cubicBezTo>
                  <a:pt x="304800" y="1789748"/>
                  <a:pt x="110490" y="1595438"/>
                  <a:pt x="110490" y="1356360"/>
                </a:cubicBezTo>
                <a:cubicBezTo>
                  <a:pt x="110490" y="1173480"/>
                  <a:pt x="224790" y="1016318"/>
                  <a:pt x="385763" y="953453"/>
                </a:cubicBezTo>
                <a:cubicBezTo>
                  <a:pt x="324803" y="1027748"/>
                  <a:pt x="288608" y="1122998"/>
                  <a:pt x="288608" y="1226820"/>
                </a:cubicBezTo>
                <a:cubicBezTo>
                  <a:pt x="288608" y="1465898"/>
                  <a:pt x="482918" y="1660208"/>
                  <a:pt x="722948" y="1660208"/>
                </a:cubicBezTo>
                <a:cubicBezTo>
                  <a:pt x="779145" y="1660208"/>
                  <a:pt x="832485" y="1649730"/>
                  <a:pt x="881063" y="1629728"/>
                </a:cubicBezTo>
                <a:cubicBezTo>
                  <a:pt x="802005" y="1726883"/>
                  <a:pt x="680085" y="1789748"/>
                  <a:pt x="544830" y="1789748"/>
                </a:cubicBezTo>
                <a:close/>
              </a:path>
            </a:pathLst>
          </a:custGeom>
          <a:solidFill>
            <a:schemeClr val="accent4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188" name="挂球">
            <a:extLst>
              <a:ext uri="{FF2B5EF4-FFF2-40B4-BE49-F238E27FC236}">
                <a16:creationId xmlns:a16="http://schemas.microsoft.com/office/drawing/2014/main" id="{8CC4145A-754E-452E-B433-6B166D9D1BD7}"/>
              </a:ext>
            </a:extLst>
          </p:cNvPr>
          <p:cNvSpPr/>
          <p:nvPr userDrawn="1"/>
        </p:nvSpPr>
        <p:spPr>
          <a:xfrm>
            <a:off x="4762177" y="4876297"/>
            <a:ext cx="146712" cy="233962"/>
          </a:xfrm>
          <a:custGeom>
            <a:avLst/>
            <a:gdLst>
              <a:gd name="connsiteX0" fmla="*/ 878205 w 1257300"/>
              <a:gd name="connsiteY0" fmla="*/ 802005 h 2005012"/>
              <a:gd name="connsiteX1" fmla="*/ 878205 w 1257300"/>
              <a:gd name="connsiteY1" fmla="*/ 612458 h 2005012"/>
              <a:gd name="connsiteX2" fmla="*/ 670560 w 1257300"/>
              <a:gd name="connsiteY2" fmla="*/ 581978 h 2005012"/>
              <a:gd name="connsiteX3" fmla="*/ 716280 w 1257300"/>
              <a:gd name="connsiteY3" fmla="*/ 504825 h 2005012"/>
              <a:gd name="connsiteX4" fmla="*/ 640080 w 1257300"/>
              <a:gd name="connsiteY4" fmla="*/ 418148 h 2005012"/>
              <a:gd name="connsiteX5" fmla="*/ 640080 w 1257300"/>
              <a:gd name="connsiteY5" fmla="*/ 0 h 2005012"/>
              <a:gd name="connsiteX6" fmla="*/ 617220 w 1257300"/>
              <a:gd name="connsiteY6" fmla="*/ 0 h 2005012"/>
              <a:gd name="connsiteX7" fmla="*/ 617220 w 1257300"/>
              <a:gd name="connsiteY7" fmla="*/ 417195 h 2005012"/>
              <a:gd name="connsiteX8" fmla="*/ 541020 w 1257300"/>
              <a:gd name="connsiteY8" fmla="*/ 503873 h 2005012"/>
              <a:gd name="connsiteX9" fmla="*/ 586740 w 1257300"/>
              <a:gd name="connsiteY9" fmla="*/ 581025 h 2005012"/>
              <a:gd name="connsiteX10" fmla="*/ 379095 w 1257300"/>
              <a:gd name="connsiteY10" fmla="*/ 611505 h 2005012"/>
              <a:gd name="connsiteX11" fmla="*/ 379095 w 1257300"/>
              <a:gd name="connsiteY11" fmla="*/ 801053 h 2005012"/>
              <a:gd name="connsiteX12" fmla="*/ 0 w 1257300"/>
              <a:gd name="connsiteY12" fmla="*/ 1377315 h 2005012"/>
              <a:gd name="connsiteX13" fmla="*/ 628650 w 1257300"/>
              <a:gd name="connsiteY13" fmla="*/ 2005013 h 2005012"/>
              <a:gd name="connsiteX14" fmla="*/ 1257300 w 1257300"/>
              <a:gd name="connsiteY14" fmla="*/ 1377315 h 2005012"/>
              <a:gd name="connsiteX15" fmla="*/ 878205 w 1257300"/>
              <a:gd name="connsiteY15" fmla="*/ 802005 h 2005012"/>
              <a:gd name="connsiteX16" fmla="*/ 800100 w 1257300"/>
              <a:gd name="connsiteY16" fmla="*/ 648653 h 2005012"/>
              <a:gd name="connsiteX17" fmla="*/ 811530 w 1257300"/>
              <a:gd name="connsiteY17" fmla="*/ 637223 h 2005012"/>
              <a:gd name="connsiteX18" fmla="*/ 823913 w 1257300"/>
              <a:gd name="connsiteY18" fmla="*/ 648653 h 2005012"/>
              <a:gd name="connsiteX19" fmla="*/ 823913 w 1257300"/>
              <a:gd name="connsiteY19" fmla="*/ 753428 h 2005012"/>
              <a:gd name="connsiteX20" fmla="*/ 811530 w 1257300"/>
              <a:gd name="connsiteY20" fmla="*/ 764858 h 2005012"/>
              <a:gd name="connsiteX21" fmla="*/ 800100 w 1257300"/>
              <a:gd name="connsiteY21" fmla="*/ 753428 h 2005012"/>
              <a:gd name="connsiteX22" fmla="*/ 800100 w 1257300"/>
              <a:gd name="connsiteY22" fmla="*/ 648653 h 2005012"/>
              <a:gd name="connsiteX23" fmla="*/ 555308 w 1257300"/>
              <a:gd name="connsiteY23" fmla="*/ 504825 h 2005012"/>
              <a:gd name="connsiteX24" fmla="*/ 621030 w 1257300"/>
              <a:gd name="connsiteY24" fmla="*/ 431483 h 2005012"/>
              <a:gd name="connsiteX25" fmla="*/ 628650 w 1257300"/>
              <a:gd name="connsiteY25" fmla="*/ 434340 h 2005012"/>
              <a:gd name="connsiteX26" fmla="*/ 636270 w 1257300"/>
              <a:gd name="connsiteY26" fmla="*/ 431483 h 2005012"/>
              <a:gd name="connsiteX27" fmla="*/ 701993 w 1257300"/>
              <a:gd name="connsiteY27" fmla="*/ 504825 h 2005012"/>
              <a:gd name="connsiteX28" fmla="*/ 628650 w 1257300"/>
              <a:gd name="connsiteY28" fmla="*/ 578168 h 2005012"/>
              <a:gd name="connsiteX29" fmla="*/ 555308 w 1257300"/>
              <a:gd name="connsiteY29" fmla="*/ 504825 h 2005012"/>
              <a:gd name="connsiteX30" fmla="*/ 645795 w 1257300"/>
              <a:gd name="connsiteY30" fmla="*/ 626745 h 2005012"/>
              <a:gd name="connsiteX31" fmla="*/ 645795 w 1257300"/>
              <a:gd name="connsiteY31" fmla="*/ 750570 h 2005012"/>
              <a:gd name="connsiteX32" fmla="*/ 628650 w 1257300"/>
              <a:gd name="connsiteY32" fmla="*/ 750570 h 2005012"/>
              <a:gd name="connsiteX33" fmla="*/ 611505 w 1257300"/>
              <a:gd name="connsiteY33" fmla="*/ 750570 h 2005012"/>
              <a:gd name="connsiteX34" fmla="*/ 611505 w 1257300"/>
              <a:gd name="connsiteY34" fmla="*/ 626745 h 2005012"/>
              <a:gd name="connsiteX35" fmla="*/ 628650 w 1257300"/>
              <a:gd name="connsiteY35" fmla="*/ 609600 h 2005012"/>
              <a:gd name="connsiteX36" fmla="*/ 645795 w 1257300"/>
              <a:gd name="connsiteY36" fmla="*/ 626745 h 2005012"/>
              <a:gd name="connsiteX37" fmla="*/ 433388 w 1257300"/>
              <a:gd name="connsiteY37" fmla="*/ 648653 h 2005012"/>
              <a:gd name="connsiteX38" fmla="*/ 444818 w 1257300"/>
              <a:gd name="connsiteY38" fmla="*/ 637223 h 2005012"/>
              <a:gd name="connsiteX39" fmla="*/ 456248 w 1257300"/>
              <a:gd name="connsiteY39" fmla="*/ 648653 h 2005012"/>
              <a:gd name="connsiteX40" fmla="*/ 456248 w 1257300"/>
              <a:gd name="connsiteY40" fmla="*/ 753428 h 2005012"/>
              <a:gd name="connsiteX41" fmla="*/ 444818 w 1257300"/>
              <a:gd name="connsiteY41" fmla="*/ 764858 h 2005012"/>
              <a:gd name="connsiteX42" fmla="*/ 433388 w 1257300"/>
              <a:gd name="connsiteY42" fmla="*/ 753428 h 2005012"/>
              <a:gd name="connsiteX43" fmla="*/ 433388 w 1257300"/>
              <a:gd name="connsiteY43" fmla="*/ 648653 h 2005012"/>
              <a:gd name="connsiteX44" fmla="*/ 544830 w 1257300"/>
              <a:gd name="connsiteY44" fmla="*/ 1789748 h 2005012"/>
              <a:gd name="connsiteX45" fmla="*/ 110490 w 1257300"/>
              <a:gd name="connsiteY45" fmla="*/ 1356360 h 2005012"/>
              <a:gd name="connsiteX46" fmla="*/ 385763 w 1257300"/>
              <a:gd name="connsiteY46" fmla="*/ 953453 h 2005012"/>
              <a:gd name="connsiteX47" fmla="*/ 288608 w 1257300"/>
              <a:gd name="connsiteY47" fmla="*/ 1226820 h 2005012"/>
              <a:gd name="connsiteX48" fmla="*/ 722948 w 1257300"/>
              <a:gd name="connsiteY48" fmla="*/ 1660208 h 2005012"/>
              <a:gd name="connsiteX49" fmla="*/ 881063 w 1257300"/>
              <a:gd name="connsiteY49" fmla="*/ 1629728 h 2005012"/>
              <a:gd name="connsiteX50" fmla="*/ 544830 w 1257300"/>
              <a:gd name="connsiteY50" fmla="*/ 1789748 h 20050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1257300" h="2005012">
                <a:moveTo>
                  <a:pt x="878205" y="802005"/>
                </a:moveTo>
                <a:lnTo>
                  <a:pt x="878205" y="612458"/>
                </a:lnTo>
                <a:cubicBezTo>
                  <a:pt x="821055" y="595313"/>
                  <a:pt x="749618" y="584835"/>
                  <a:pt x="670560" y="581978"/>
                </a:cubicBezTo>
                <a:cubicBezTo>
                  <a:pt x="698183" y="566738"/>
                  <a:pt x="716280" y="538163"/>
                  <a:pt x="716280" y="504825"/>
                </a:cubicBezTo>
                <a:cubicBezTo>
                  <a:pt x="716280" y="460058"/>
                  <a:pt x="682943" y="423863"/>
                  <a:pt x="640080" y="418148"/>
                </a:cubicBezTo>
                <a:lnTo>
                  <a:pt x="640080" y="0"/>
                </a:lnTo>
                <a:lnTo>
                  <a:pt x="617220" y="0"/>
                </a:lnTo>
                <a:lnTo>
                  <a:pt x="617220" y="417195"/>
                </a:lnTo>
                <a:cubicBezTo>
                  <a:pt x="574358" y="422910"/>
                  <a:pt x="541020" y="460058"/>
                  <a:pt x="541020" y="503873"/>
                </a:cubicBezTo>
                <a:cubicBezTo>
                  <a:pt x="541020" y="537210"/>
                  <a:pt x="559118" y="565785"/>
                  <a:pt x="586740" y="581025"/>
                </a:cubicBezTo>
                <a:cubicBezTo>
                  <a:pt x="507683" y="583883"/>
                  <a:pt x="436245" y="595313"/>
                  <a:pt x="379095" y="611505"/>
                </a:cubicBezTo>
                <a:lnTo>
                  <a:pt x="379095" y="801053"/>
                </a:lnTo>
                <a:cubicBezTo>
                  <a:pt x="156210" y="898208"/>
                  <a:pt x="0" y="1120140"/>
                  <a:pt x="0" y="1377315"/>
                </a:cubicBezTo>
                <a:cubicBezTo>
                  <a:pt x="0" y="1723073"/>
                  <a:pt x="281940" y="2005013"/>
                  <a:pt x="628650" y="2005013"/>
                </a:cubicBezTo>
                <a:cubicBezTo>
                  <a:pt x="975360" y="2005013"/>
                  <a:pt x="1257300" y="1723073"/>
                  <a:pt x="1257300" y="1377315"/>
                </a:cubicBezTo>
                <a:cubicBezTo>
                  <a:pt x="1257300" y="1120140"/>
                  <a:pt x="1101090" y="898208"/>
                  <a:pt x="878205" y="802005"/>
                </a:cubicBezTo>
                <a:close/>
                <a:moveTo>
                  <a:pt x="800100" y="648653"/>
                </a:moveTo>
                <a:cubicBezTo>
                  <a:pt x="800100" y="641985"/>
                  <a:pt x="805815" y="637223"/>
                  <a:pt x="811530" y="637223"/>
                </a:cubicBezTo>
                <a:cubicBezTo>
                  <a:pt x="817245" y="637223"/>
                  <a:pt x="823913" y="642938"/>
                  <a:pt x="823913" y="648653"/>
                </a:cubicBezTo>
                <a:lnTo>
                  <a:pt x="823913" y="753428"/>
                </a:lnTo>
                <a:cubicBezTo>
                  <a:pt x="823913" y="760095"/>
                  <a:pt x="818198" y="764858"/>
                  <a:pt x="811530" y="764858"/>
                </a:cubicBezTo>
                <a:cubicBezTo>
                  <a:pt x="804863" y="764858"/>
                  <a:pt x="800100" y="760095"/>
                  <a:pt x="800100" y="753428"/>
                </a:cubicBezTo>
                <a:lnTo>
                  <a:pt x="800100" y="648653"/>
                </a:lnTo>
                <a:close/>
                <a:moveTo>
                  <a:pt x="555308" y="504825"/>
                </a:moveTo>
                <a:cubicBezTo>
                  <a:pt x="555308" y="466725"/>
                  <a:pt x="583883" y="435293"/>
                  <a:pt x="621030" y="431483"/>
                </a:cubicBezTo>
                <a:cubicBezTo>
                  <a:pt x="622935" y="433388"/>
                  <a:pt x="625793" y="434340"/>
                  <a:pt x="628650" y="434340"/>
                </a:cubicBezTo>
                <a:cubicBezTo>
                  <a:pt x="631508" y="434340"/>
                  <a:pt x="634365" y="433388"/>
                  <a:pt x="636270" y="431483"/>
                </a:cubicBezTo>
                <a:cubicBezTo>
                  <a:pt x="673418" y="435293"/>
                  <a:pt x="701993" y="466725"/>
                  <a:pt x="701993" y="504825"/>
                </a:cubicBezTo>
                <a:cubicBezTo>
                  <a:pt x="701993" y="545783"/>
                  <a:pt x="668655" y="578168"/>
                  <a:pt x="628650" y="578168"/>
                </a:cubicBezTo>
                <a:cubicBezTo>
                  <a:pt x="587693" y="578168"/>
                  <a:pt x="555308" y="544830"/>
                  <a:pt x="555308" y="504825"/>
                </a:cubicBezTo>
                <a:close/>
                <a:moveTo>
                  <a:pt x="645795" y="626745"/>
                </a:moveTo>
                <a:lnTo>
                  <a:pt x="645795" y="750570"/>
                </a:lnTo>
                <a:cubicBezTo>
                  <a:pt x="640080" y="750570"/>
                  <a:pt x="634365" y="750570"/>
                  <a:pt x="628650" y="750570"/>
                </a:cubicBezTo>
                <a:cubicBezTo>
                  <a:pt x="622935" y="750570"/>
                  <a:pt x="617220" y="750570"/>
                  <a:pt x="611505" y="750570"/>
                </a:cubicBezTo>
                <a:lnTo>
                  <a:pt x="611505" y="626745"/>
                </a:lnTo>
                <a:cubicBezTo>
                  <a:pt x="611505" y="617220"/>
                  <a:pt x="619125" y="609600"/>
                  <a:pt x="628650" y="609600"/>
                </a:cubicBezTo>
                <a:cubicBezTo>
                  <a:pt x="638175" y="609600"/>
                  <a:pt x="645795" y="617220"/>
                  <a:pt x="645795" y="626745"/>
                </a:cubicBezTo>
                <a:close/>
                <a:moveTo>
                  <a:pt x="433388" y="648653"/>
                </a:moveTo>
                <a:cubicBezTo>
                  <a:pt x="433388" y="641985"/>
                  <a:pt x="439103" y="637223"/>
                  <a:pt x="444818" y="637223"/>
                </a:cubicBezTo>
                <a:cubicBezTo>
                  <a:pt x="451485" y="637223"/>
                  <a:pt x="456248" y="642938"/>
                  <a:pt x="456248" y="648653"/>
                </a:cubicBezTo>
                <a:lnTo>
                  <a:pt x="456248" y="753428"/>
                </a:lnTo>
                <a:cubicBezTo>
                  <a:pt x="456248" y="760095"/>
                  <a:pt x="450533" y="764858"/>
                  <a:pt x="444818" y="764858"/>
                </a:cubicBezTo>
                <a:cubicBezTo>
                  <a:pt x="438150" y="764858"/>
                  <a:pt x="433388" y="759143"/>
                  <a:pt x="433388" y="753428"/>
                </a:cubicBezTo>
                <a:lnTo>
                  <a:pt x="433388" y="648653"/>
                </a:lnTo>
                <a:close/>
                <a:moveTo>
                  <a:pt x="544830" y="1789748"/>
                </a:moveTo>
                <a:cubicBezTo>
                  <a:pt x="304800" y="1789748"/>
                  <a:pt x="110490" y="1595438"/>
                  <a:pt x="110490" y="1356360"/>
                </a:cubicBezTo>
                <a:cubicBezTo>
                  <a:pt x="110490" y="1173480"/>
                  <a:pt x="224790" y="1016318"/>
                  <a:pt x="385763" y="953453"/>
                </a:cubicBezTo>
                <a:cubicBezTo>
                  <a:pt x="324803" y="1027748"/>
                  <a:pt x="288608" y="1122998"/>
                  <a:pt x="288608" y="1226820"/>
                </a:cubicBezTo>
                <a:cubicBezTo>
                  <a:pt x="288608" y="1465898"/>
                  <a:pt x="482918" y="1660208"/>
                  <a:pt x="722948" y="1660208"/>
                </a:cubicBezTo>
                <a:cubicBezTo>
                  <a:pt x="779145" y="1660208"/>
                  <a:pt x="832485" y="1649730"/>
                  <a:pt x="881063" y="1629728"/>
                </a:cubicBezTo>
                <a:cubicBezTo>
                  <a:pt x="802005" y="1726883"/>
                  <a:pt x="680085" y="1789748"/>
                  <a:pt x="544830" y="1789748"/>
                </a:cubicBezTo>
                <a:close/>
              </a:path>
            </a:pathLst>
          </a:custGeom>
          <a:solidFill>
            <a:schemeClr val="accent4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189" name="挂球">
            <a:extLst>
              <a:ext uri="{FF2B5EF4-FFF2-40B4-BE49-F238E27FC236}">
                <a16:creationId xmlns:a16="http://schemas.microsoft.com/office/drawing/2014/main" id="{CE54270F-D65F-473F-B5FB-BE76C56AADEE}"/>
              </a:ext>
            </a:extLst>
          </p:cNvPr>
          <p:cNvSpPr/>
          <p:nvPr userDrawn="1"/>
        </p:nvSpPr>
        <p:spPr>
          <a:xfrm>
            <a:off x="3830957" y="4876297"/>
            <a:ext cx="146712" cy="233962"/>
          </a:xfrm>
          <a:custGeom>
            <a:avLst/>
            <a:gdLst>
              <a:gd name="connsiteX0" fmla="*/ 878205 w 1257300"/>
              <a:gd name="connsiteY0" fmla="*/ 802005 h 2005012"/>
              <a:gd name="connsiteX1" fmla="*/ 878205 w 1257300"/>
              <a:gd name="connsiteY1" fmla="*/ 612458 h 2005012"/>
              <a:gd name="connsiteX2" fmla="*/ 670560 w 1257300"/>
              <a:gd name="connsiteY2" fmla="*/ 581978 h 2005012"/>
              <a:gd name="connsiteX3" fmla="*/ 716280 w 1257300"/>
              <a:gd name="connsiteY3" fmla="*/ 504825 h 2005012"/>
              <a:gd name="connsiteX4" fmla="*/ 640080 w 1257300"/>
              <a:gd name="connsiteY4" fmla="*/ 418148 h 2005012"/>
              <a:gd name="connsiteX5" fmla="*/ 640080 w 1257300"/>
              <a:gd name="connsiteY5" fmla="*/ 0 h 2005012"/>
              <a:gd name="connsiteX6" fmla="*/ 617220 w 1257300"/>
              <a:gd name="connsiteY6" fmla="*/ 0 h 2005012"/>
              <a:gd name="connsiteX7" fmla="*/ 617220 w 1257300"/>
              <a:gd name="connsiteY7" fmla="*/ 417195 h 2005012"/>
              <a:gd name="connsiteX8" fmla="*/ 541020 w 1257300"/>
              <a:gd name="connsiteY8" fmla="*/ 503873 h 2005012"/>
              <a:gd name="connsiteX9" fmla="*/ 586740 w 1257300"/>
              <a:gd name="connsiteY9" fmla="*/ 581025 h 2005012"/>
              <a:gd name="connsiteX10" fmla="*/ 379095 w 1257300"/>
              <a:gd name="connsiteY10" fmla="*/ 611505 h 2005012"/>
              <a:gd name="connsiteX11" fmla="*/ 379095 w 1257300"/>
              <a:gd name="connsiteY11" fmla="*/ 801053 h 2005012"/>
              <a:gd name="connsiteX12" fmla="*/ 0 w 1257300"/>
              <a:gd name="connsiteY12" fmla="*/ 1377315 h 2005012"/>
              <a:gd name="connsiteX13" fmla="*/ 628650 w 1257300"/>
              <a:gd name="connsiteY13" fmla="*/ 2005013 h 2005012"/>
              <a:gd name="connsiteX14" fmla="*/ 1257300 w 1257300"/>
              <a:gd name="connsiteY14" fmla="*/ 1377315 h 2005012"/>
              <a:gd name="connsiteX15" fmla="*/ 878205 w 1257300"/>
              <a:gd name="connsiteY15" fmla="*/ 802005 h 2005012"/>
              <a:gd name="connsiteX16" fmla="*/ 800100 w 1257300"/>
              <a:gd name="connsiteY16" fmla="*/ 648653 h 2005012"/>
              <a:gd name="connsiteX17" fmla="*/ 811530 w 1257300"/>
              <a:gd name="connsiteY17" fmla="*/ 637223 h 2005012"/>
              <a:gd name="connsiteX18" fmla="*/ 823913 w 1257300"/>
              <a:gd name="connsiteY18" fmla="*/ 648653 h 2005012"/>
              <a:gd name="connsiteX19" fmla="*/ 823913 w 1257300"/>
              <a:gd name="connsiteY19" fmla="*/ 753428 h 2005012"/>
              <a:gd name="connsiteX20" fmla="*/ 811530 w 1257300"/>
              <a:gd name="connsiteY20" fmla="*/ 764858 h 2005012"/>
              <a:gd name="connsiteX21" fmla="*/ 800100 w 1257300"/>
              <a:gd name="connsiteY21" fmla="*/ 753428 h 2005012"/>
              <a:gd name="connsiteX22" fmla="*/ 800100 w 1257300"/>
              <a:gd name="connsiteY22" fmla="*/ 648653 h 2005012"/>
              <a:gd name="connsiteX23" fmla="*/ 555308 w 1257300"/>
              <a:gd name="connsiteY23" fmla="*/ 504825 h 2005012"/>
              <a:gd name="connsiteX24" fmla="*/ 621030 w 1257300"/>
              <a:gd name="connsiteY24" fmla="*/ 431483 h 2005012"/>
              <a:gd name="connsiteX25" fmla="*/ 628650 w 1257300"/>
              <a:gd name="connsiteY25" fmla="*/ 434340 h 2005012"/>
              <a:gd name="connsiteX26" fmla="*/ 636270 w 1257300"/>
              <a:gd name="connsiteY26" fmla="*/ 431483 h 2005012"/>
              <a:gd name="connsiteX27" fmla="*/ 701993 w 1257300"/>
              <a:gd name="connsiteY27" fmla="*/ 504825 h 2005012"/>
              <a:gd name="connsiteX28" fmla="*/ 628650 w 1257300"/>
              <a:gd name="connsiteY28" fmla="*/ 578168 h 2005012"/>
              <a:gd name="connsiteX29" fmla="*/ 555308 w 1257300"/>
              <a:gd name="connsiteY29" fmla="*/ 504825 h 2005012"/>
              <a:gd name="connsiteX30" fmla="*/ 645795 w 1257300"/>
              <a:gd name="connsiteY30" fmla="*/ 626745 h 2005012"/>
              <a:gd name="connsiteX31" fmla="*/ 645795 w 1257300"/>
              <a:gd name="connsiteY31" fmla="*/ 750570 h 2005012"/>
              <a:gd name="connsiteX32" fmla="*/ 628650 w 1257300"/>
              <a:gd name="connsiteY32" fmla="*/ 750570 h 2005012"/>
              <a:gd name="connsiteX33" fmla="*/ 611505 w 1257300"/>
              <a:gd name="connsiteY33" fmla="*/ 750570 h 2005012"/>
              <a:gd name="connsiteX34" fmla="*/ 611505 w 1257300"/>
              <a:gd name="connsiteY34" fmla="*/ 626745 h 2005012"/>
              <a:gd name="connsiteX35" fmla="*/ 628650 w 1257300"/>
              <a:gd name="connsiteY35" fmla="*/ 609600 h 2005012"/>
              <a:gd name="connsiteX36" fmla="*/ 645795 w 1257300"/>
              <a:gd name="connsiteY36" fmla="*/ 626745 h 2005012"/>
              <a:gd name="connsiteX37" fmla="*/ 433388 w 1257300"/>
              <a:gd name="connsiteY37" fmla="*/ 648653 h 2005012"/>
              <a:gd name="connsiteX38" fmla="*/ 444818 w 1257300"/>
              <a:gd name="connsiteY38" fmla="*/ 637223 h 2005012"/>
              <a:gd name="connsiteX39" fmla="*/ 456248 w 1257300"/>
              <a:gd name="connsiteY39" fmla="*/ 648653 h 2005012"/>
              <a:gd name="connsiteX40" fmla="*/ 456248 w 1257300"/>
              <a:gd name="connsiteY40" fmla="*/ 753428 h 2005012"/>
              <a:gd name="connsiteX41" fmla="*/ 444818 w 1257300"/>
              <a:gd name="connsiteY41" fmla="*/ 764858 h 2005012"/>
              <a:gd name="connsiteX42" fmla="*/ 433388 w 1257300"/>
              <a:gd name="connsiteY42" fmla="*/ 753428 h 2005012"/>
              <a:gd name="connsiteX43" fmla="*/ 433388 w 1257300"/>
              <a:gd name="connsiteY43" fmla="*/ 648653 h 2005012"/>
              <a:gd name="connsiteX44" fmla="*/ 544830 w 1257300"/>
              <a:gd name="connsiteY44" fmla="*/ 1789748 h 2005012"/>
              <a:gd name="connsiteX45" fmla="*/ 110490 w 1257300"/>
              <a:gd name="connsiteY45" fmla="*/ 1356360 h 2005012"/>
              <a:gd name="connsiteX46" fmla="*/ 385763 w 1257300"/>
              <a:gd name="connsiteY46" fmla="*/ 953453 h 2005012"/>
              <a:gd name="connsiteX47" fmla="*/ 288608 w 1257300"/>
              <a:gd name="connsiteY47" fmla="*/ 1226820 h 2005012"/>
              <a:gd name="connsiteX48" fmla="*/ 722948 w 1257300"/>
              <a:gd name="connsiteY48" fmla="*/ 1660208 h 2005012"/>
              <a:gd name="connsiteX49" fmla="*/ 881063 w 1257300"/>
              <a:gd name="connsiteY49" fmla="*/ 1629728 h 2005012"/>
              <a:gd name="connsiteX50" fmla="*/ 544830 w 1257300"/>
              <a:gd name="connsiteY50" fmla="*/ 1789748 h 20050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1257300" h="2005012">
                <a:moveTo>
                  <a:pt x="878205" y="802005"/>
                </a:moveTo>
                <a:lnTo>
                  <a:pt x="878205" y="612458"/>
                </a:lnTo>
                <a:cubicBezTo>
                  <a:pt x="821055" y="595313"/>
                  <a:pt x="749618" y="584835"/>
                  <a:pt x="670560" y="581978"/>
                </a:cubicBezTo>
                <a:cubicBezTo>
                  <a:pt x="698183" y="566738"/>
                  <a:pt x="716280" y="538163"/>
                  <a:pt x="716280" y="504825"/>
                </a:cubicBezTo>
                <a:cubicBezTo>
                  <a:pt x="716280" y="460058"/>
                  <a:pt x="682943" y="423863"/>
                  <a:pt x="640080" y="418148"/>
                </a:cubicBezTo>
                <a:lnTo>
                  <a:pt x="640080" y="0"/>
                </a:lnTo>
                <a:lnTo>
                  <a:pt x="617220" y="0"/>
                </a:lnTo>
                <a:lnTo>
                  <a:pt x="617220" y="417195"/>
                </a:lnTo>
                <a:cubicBezTo>
                  <a:pt x="574358" y="422910"/>
                  <a:pt x="541020" y="460058"/>
                  <a:pt x="541020" y="503873"/>
                </a:cubicBezTo>
                <a:cubicBezTo>
                  <a:pt x="541020" y="537210"/>
                  <a:pt x="559118" y="565785"/>
                  <a:pt x="586740" y="581025"/>
                </a:cubicBezTo>
                <a:cubicBezTo>
                  <a:pt x="507683" y="583883"/>
                  <a:pt x="436245" y="595313"/>
                  <a:pt x="379095" y="611505"/>
                </a:cubicBezTo>
                <a:lnTo>
                  <a:pt x="379095" y="801053"/>
                </a:lnTo>
                <a:cubicBezTo>
                  <a:pt x="156210" y="898208"/>
                  <a:pt x="0" y="1120140"/>
                  <a:pt x="0" y="1377315"/>
                </a:cubicBezTo>
                <a:cubicBezTo>
                  <a:pt x="0" y="1723073"/>
                  <a:pt x="281940" y="2005013"/>
                  <a:pt x="628650" y="2005013"/>
                </a:cubicBezTo>
                <a:cubicBezTo>
                  <a:pt x="975360" y="2005013"/>
                  <a:pt x="1257300" y="1723073"/>
                  <a:pt x="1257300" y="1377315"/>
                </a:cubicBezTo>
                <a:cubicBezTo>
                  <a:pt x="1257300" y="1120140"/>
                  <a:pt x="1101090" y="898208"/>
                  <a:pt x="878205" y="802005"/>
                </a:cubicBezTo>
                <a:close/>
                <a:moveTo>
                  <a:pt x="800100" y="648653"/>
                </a:moveTo>
                <a:cubicBezTo>
                  <a:pt x="800100" y="641985"/>
                  <a:pt x="805815" y="637223"/>
                  <a:pt x="811530" y="637223"/>
                </a:cubicBezTo>
                <a:cubicBezTo>
                  <a:pt x="817245" y="637223"/>
                  <a:pt x="823913" y="642938"/>
                  <a:pt x="823913" y="648653"/>
                </a:cubicBezTo>
                <a:lnTo>
                  <a:pt x="823913" y="753428"/>
                </a:lnTo>
                <a:cubicBezTo>
                  <a:pt x="823913" y="760095"/>
                  <a:pt x="818198" y="764858"/>
                  <a:pt x="811530" y="764858"/>
                </a:cubicBezTo>
                <a:cubicBezTo>
                  <a:pt x="804863" y="764858"/>
                  <a:pt x="800100" y="760095"/>
                  <a:pt x="800100" y="753428"/>
                </a:cubicBezTo>
                <a:lnTo>
                  <a:pt x="800100" y="648653"/>
                </a:lnTo>
                <a:close/>
                <a:moveTo>
                  <a:pt x="555308" y="504825"/>
                </a:moveTo>
                <a:cubicBezTo>
                  <a:pt x="555308" y="466725"/>
                  <a:pt x="583883" y="435293"/>
                  <a:pt x="621030" y="431483"/>
                </a:cubicBezTo>
                <a:cubicBezTo>
                  <a:pt x="622935" y="433388"/>
                  <a:pt x="625793" y="434340"/>
                  <a:pt x="628650" y="434340"/>
                </a:cubicBezTo>
                <a:cubicBezTo>
                  <a:pt x="631508" y="434340"/>
                  <a:pt x="634365" y="433388"/>
                  <a:pt x="636270" y="431483"/>
                </a:cubicBezTo>
                <a:cubicBezTo>
                  <a:pt x="673418" y="435293"/>
                  <a:pt x="701993" y="466725"/>
                  <a:pt x="701993" y="504825"/>
                </a:cubicBezTo>
                <a:cubicBezTo>
                  <a:pt x="701993" y="545783"/>
                  <a:pt x="668655" y="578168"/>
                  <a:pt x="628650" y="578168"/>
                </a:cubicBezTo>
                <a:cubicBezTo>
                  <a:pt x="587693" y="578168"/>
                  <a:pt x="555308" y="544830"/>
                  <a:pt x="555308" y="504825"/>
                </a:cubicBezTo>
                <a:close/>
                <a:moveTo>
                  <a:pt x="645795" y="626745"/>
                </a:moveTo>
                <a:lnTo>
                  <a:pt x="645795" y="750570"/>
                </a:lnTo>
                <a:cubicBezTo>
                  <a:pt x="640080" y="750570"/>
                  <a:pt x="634365" y="750570"/>
                  <a:pt x="628650" y="750570"/>
                </a:cubicBezTo>
                <a:cubicBezTo>
                  <a:pt x="622935" y="750570"/>
                  <a:pt x="617220" y="750570"/>
                  <a:pt x="611505" y="750570"/>
                </a:cubicBezTo>
                <a:lnTo>
                  <a:pt x="611505" y="626745"/>
                </a:lnTo>
                <a:cubicBezTo>
                  <a:pt x="611505" y="617220"/>
                  <a:pt x="619125" y="609600"/>
                  <a:pt x="628650" y="609600"/>
                </a:cubicBezTo>
                <a:cubicBezTo>
                  <a:pt x="638175" y="609600"/>
                  <a:pt x="645795" y="617220"/>
                  <a:pt x="645795" y="626745"/>
                </a:cubicBezTo>
                <a:close/>
                <a:moveTo>
                  <a:pt x="433388" y="648653"/>
                </a:moveTo>
                <a:cubicBezTo>
                  <a:pt x="433388" y="641985"/>
                  <a:pt x="439103" y="637223"/>
                  <a:pt x="444818" y="637223"/>
                </a:cubicBezTo>
                <a:cubicBezTo>
                  <a:pt x="451485" y="637223"/>
                  <a:pt x="456248" y="642938"/>
                  <a:pt x="456248" y="648653"/>
                </a:cubicBezTo>
                <a:lnTo>
                  <a:pt x="456248" y="753428"/>
                </a:lnTo>
                <a:cubicBezTo>
                  <a:pt x="456248" y="760095"/>
                  <a:pt x="450533" y="764858"/>
                  <a:pt x="444818" y="764858"/>
                </a:cubicBezTo>
                <a:cubicBezTo>
                  <a:pt x="438150" y="764858"/>
                  <a:pt x="433388" y="759143"/>
                  <a:pt x="433388" y="753428"/>
                </a:cubicBezTo>
                <a:lnTo>
                  <a:pt x="433388" y="648653"/>
                </a:lnTo>
                <a:close/>
                <a:moveTo>
                  <a:pt x="544830" y="1789748"/>
                </a:moveTo>
                <a:cubicBezTo>
                  <a:pt x="304800" y="1789748"/>
                  <a:pt x="110490" y="1595438"/>
                  <a:pt x="110490" y="1356360"/>
                </a:cubicBezTo>
                <a:cubicBezTo>
                  <a:pt x="110490" y="1173480"/>
                  <a:pt x="224790" y="1016318"/>
                  <a:pt x="385763" y="953453"/>
                </a:cubicBezTo>
                <a:cubicBezTo>
                  <a:pt x="324803" y="1027748"/>
                  <a:pt x="288608" y="1122998"/>
                  <a:pt x="288608" y="1226820"/>
                </a:cubicBezTo>
                <a:cubicBezTo>
                  <a:pt x="288608" y="1465898"/>
                  <a:pt x="482918" y="1660208"/>
                  <a:pt x="722948" y="1660208"/>
                </a:cubicBezTo>
                <a:cubicBezTo>
                  <a:pt x="779145" y="1660208"/>
                  <a:pt x="832485" y="1649730"/>
                  <a:pt x="881063" y="1629728"/>
                </a:cubicBezTo>
                <a:cubicBezTo>
                  <a:pt x="802005" y="1726883"/>
                  <a:pt x="680085" y="1789748"/>
                  <a:pt x="544830" y="1789748"/>
                </a:cubicBezTo>
                <a:close/>
              </a:path>
            </a:pathLst>
          </a:custGeom>
          <a:solidFill>
            <a:schemeClr val="accent4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190" name="积雪1">
            <a:extLst>
              <a:ext uri="{FF2B5EF4-FFF2-40B4-BE49-F238E27FC236}">
                <a16:creationId xmlns:a16="http://schemas.microsoft.com/office/drawing/2014/main" id="{F2D1468A-B3CD-412F-A101-5AE310F3D580}"/>
              </a:ext>
            </a:extLst>
          </p:cNvPr>
          <p:cNvSpPr/>
          <p:nvPr userDrawn="1"/>
        </p:nvSpPr>
        <p:spPr>
          <a:xfrm>
            <a:off x="5845731" y="3825603"/>
            <a:ext cx="1486729" cy="368742"/>
          </a:xfrm>
          <a:custGeom>
            <a:avLst/>
            <a:gdLst>
              <a:gd name="connsiteX0" fmla="*/ 140837 w 1531364"/>
              <a:gd name="connsiteY0" fmla="*/ 0 h 469360"/>
              <a:gd name="connsiteX1" fmla="*/ 471976 w 1531364"/>
              <a:gd name="connsiteY1" fmla="*/ 0 h 469360"/>
              <a:gd name="connsiteX2" fmla="*/ 576364 w 1531364"/>
              <a:gd name="connsiteY2" fmla="*/ 2983 h 469360"/>
              <a:gd name="connsiteX3" fmla="*/ 635787 w 1531364"/>
              <a:gd name="connsiteY3" fmla="*/ 0 h 469360"/>
              <a:gd name="connsiteX4" fmla="*/ 1469948 w 1531364"/>
              <a:gd name="connsiteY4" fmla="*/ 0 h 469360"/>
              <a:gd name="connsiteX5" fmla="*/ 1478824 w 1531364"/>
              <a:gd name="connsiteY5" fmla="*/ 3403 h 469360"/>
              <a:gd name="connsiteX6" fmla="*/ 1503712 w 1531364"/>
              <a:gd name="connsiteY6" fmla="*/ 22285 h 469360"/>
              <a:gd name="connsiteX7" fmla="*/ 1518231 w 1531364"/>
              <a:gd name="connsiteY7" fmla="*/ 178392 h 469360"/>
              <a:gd name="connsiteX8" fmla="*/ 1473433 w 1531364"/>
              <a:gd name="connsiteY8" fmla="*/ 269475 h 469360"/>
              <a:gd name="connsiteX9" fmla="*/ 1387190 w 1531364"/>
              <a:gd name="connsiteY9" fmla="*/ 318864 h 469360"/>
              <a:gd name="connsiteX10" fmla="*/ 1329736 w 1531364"/>
              <a:gd name="connsiteY10" fmla="*/ 319236 h 469360"/>
              <a:gd name="connsiteX11" fmla="*/ 1131313 w 1531364"/>
              <a:gd name="connsiteY11" fmla="*/ 469263 h 469360"/>
              <a:gd name="connsiteX12" fmla="*/ 1009828 w 1531364"/>
              <a:gd name="connsiteY12" fmla="*/ 388107 h 469360"/>
              <a:gd name="connsiteX13" fmla="*/ 860422 w 1531364"/>
              <a:gd name="connsiteY13" fmla="*/ 280643 h 469360"/>
              <a:gd name="connsiteX14" fmla="*/ 610129 w 1531364"/>
              <a:gd name="connsiteY14" fmla="*/ 293177 h 469360"/>
              <a:gd name="connsiteX15" fmla="*/ 502914 w 1531364"/>
              <a:gd name="connsiteY15" fmla="*/ 310674 h 469360"/>
              <a:gd name="connsiteX16" fmla="*/ 422875 w 1531364"/>
              <a:gd name="connsiteY16" fmla="*/ 374457 h 469360"/>
              <a:gd name="connsiteX17" fmla="*/ 340602 w 1531364"/>
              <a:gd name="connsiteY17" fmla="*/ 337105 h 469360"/>
              <a:gd name="connsiteX18" fmla="*/ 261680 w 1531364"/>
              <a:gd name="connsiteY18" fmla="*/ 290199 h 469360"/>
              <a:gd name="connsiteX19" fmla="*/ 111530 w 1531364"/>
              <a:gd name="connsiteY19" fmla="*/ 337353 h 469360"/>
              <a:gd name="connsiteX20" fmla="*/ 1833 w 1531364"/>
              <a:gd name="connsiteY20" fmla="*/ 158910 h 469360"/>
              <a:gd name="connsiteX21" fmla="*/ 96484 w 1531364"/>
              <a:gd name="connsiteY21" fmla="*/ 21453 h 4693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1531364" h="469360">
                <a:moveTo>
                  <a:pt x="140837" y="0"/>
                </a:moveTo>
                <a:lnTo>
                  <a:pt x="471976" y="0"/>
                </a:lnTo>
                <a:lnTo>
                  <a:pt x="576364" y="2983"/>
                </a:lnTo>
                <a:lnTo>
                  <a:pt x="635787" y="0"/>
                </a:lnTo>
                <a:lnTo>
                  <a:pt x="1469948" y="0"/>
                </a:lnTo>
                <a:lnTo>
                  <a:pt x="1478824" y="3403"/>
                </a:lnTo>
                <a:cubicBezTo>
                  <a:pt x="1487983" y="8332"/>
                  <a:pt x="1496391" y="14529"/>
                  <a:pt x="1503712" y="22285"/>
                </a:cubicBezTo>
                <a:cubicBezTo>
                  <a:pt x="1541436" y="62242"/>
                  <a:pt x="1534610" y="126150"/>
                  <a:pt x="1518231" y="178392"/>
                </a:cubicBezTo>
                <a:cubicBezTo>
                  <a:pt x="1508055" y="210904"/>
                  <a:pt x="1494901" y="243044"/>
                  <a:pt x="1473433" y="269475"/>
                </a:cubicBezTo>
                <a:cubicBezTo>
                  <a:pt x="1451966" y="295907"/>
                  <a:pt x="1421191" y="316134"/>
                  <a:pt x="1387190" y="318864"/>
                </a:cubicBezTo>
                <a:cubicBezTo>
                  <a:pt x="1368080" y="320477"/>
                  <a:pt x="1348722" y="316382"/>
                  <a:pt x="1329736" y="319236"/>
                </a:cubicBezTo>
                <a:cubicBezTo>
                  <a:pt x="1245229" y="331769"/>
                  <a:pt x="1216688" y="465044"/>
                  <a:pt x="1131313" y="469263"/>
                </a:cubicBezTo>
                <a:cubicBezTo>
                  <a:pt x="1080808" y="471744"/>
                  <a:pt x="1042836" y="426451"/>
                  <a:pt x="1009828" y="388107"/>
                </a:cubicBezTo>
                <a:cubicBezTo>
                  <a:pt x="969126" y="340952"/>
                  <a:pt x="920482" y="297024"/>
                  <a:pt x="860422" y="280643"/>
                </a:cubicBezTo>
                <a:cubicBezTo>
                  <a:pt x="779266" y="258555"/>
                  <a:pt x="694139" y="290447"/>
                  <a:pt x="610129" y="293177"/>
                </a:cubicBezTo>
                <a:cubicBezTo>
                  <a:pt x="573398" y="294418"/>
                  <a:pt x="533689" y="290695"/>
                  <a:pt x="502914" y="310674"/>
                </a:cubicBezTo>
                <a:cubicBezTo>
                  <a:pt x="473877" y="329536"/>
                  <a:pt x="456628" y="367135"/>
                  <a:pt x="422875" y="374457"/>
                </a:cubicBezTo>
                <a:cubicBezTo>
                  <a:pt x="392224" y="381034"/>
                  <a:pt x="363187" y="358945"/>
                  <a:pt x="340602" y="337105"/>
                </a:cubicBezTo>
                <a:cubicBezTo>
                  <a:pt x="318018" y="315265"/>
                  <a:pt x="293075" y="290571"/>
                  <a:pt x="261680" y="290199"/>
                </a:cubicBezTo>
                <a:cubicBezTo>
                  <a:pt x="212292" y="289702"/>
                  <a:pt x="181145" y="347405"/>
                  <a:pt x="111530" y="337353"/>
                </a:cubicBezTo>
                <a:cubicBezTo>
                  <a:pt x="37199" y="318864"/>
                  <a:pt x="-10081" y="234606"/>
                  <a:pt x="1833" y="158910"/>
                </a:cubicBezTo>
                <a:cubicBezTo>
                  <a:pt x="10767" y="102045"/>
                  <a:pt x="47832" y="52858"/>
                  <a:pt x="96484" y="21453"/>
                </a:cubicBezTo>
                <a:close/>
              </a:path>
            </a:pathLst>
          </a:custGeom>
          <a:gradFill>
            <a:gsLst>
              <a:gs pos="33000">
                <a:schemeClr val="bg1"/>
              </a:gs>
              <a:gs pos="67000">
                <a:schemeClr val="bg1">
                  <a:lumMod val="85000"/>
                </a:schemeClr>
              </a:gs>
            </a:gsLst>
            <a:lin ang="5400000" scaled="0"/>
          </a:gradFill>
          <a:ln w="3690" cap="flat">
            <a:noFill/>
            <a:prstDash val="solid"/>
            <a:miter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zh-CN" altLang="en-US"/>
          </a:p>
        </p:txBody>
      </p:sp>
      <p:sp>
        <p:nvSpPr>
          <p:cNvPr id="191" name="积雪2">
            <a:extLst>
              <a:ext uri="{FF2B5EF4-FFF2-40B4-BE49-F238E27FC236}">
                <a16:creationId xmlns:a16="http://schemas.microsoft.com/office/drawing/2014/main" id="{469B1CAB-59BF-4211-8FD4-06B4CEDF7D6C}"/>
              </a:ext>
            </a:extLst>
          </p:cNvPr>
          <p:cNvSpPr/>
          <p:nvPr userDrawn="1"/>
        </p:nvSpPr>
        <p:spPr>
          <a:xfrm>
            <a:off x="4480851" y="3827534"/>
            <a:ext cx="822124" cy="279953"/>
          </a:xfrm>
          <a:custGeom>
            <a:avLst/>
            <a:gdLst>
              <a:gd name="connsiteX0" fmla="*/ 144360 w 1080499"/>
              <a:gd name="connsiteY0" fmla="*/ 0 h 367936"/>
              <a:gd name="connsiteX1" fmla="*/ 987779 w 1080499"/>
              <a:gd name="connsiteY1" fmla="*/ 0 h 367936"/>
              <a:gd name="connsiteX2" fmla="*/ 1009578 w 1080499"/>
              <a:gd name="connsiteY2" fmla="*/ 8848 h 367936"/>
              <a:gd name="connsiteX3" fmla="*/ 1057084 w 1080499"/>
              <a:gd name="connsiteY3" fmla="*/ 36950 h 367936"/>
              <a:gd name="connsiteX4" fmla="*/ 1079565 w 1080499"/>
              <a:gd name="connsiteY4" fmla="*/ 87801 h 367936"/>
              <a:gd name="connsiteX5" fmla="*/ 1052132 w 1080499"/>
              <a:gd name="connsiteY5" fmla="*/ 197666 h 367936"/>
              <a:gd name="connsiteX6" fmla="*/ 969968 w 1080499"/>
              <a:gd name="connsiteY6" fmla="*/ 292275 h 367936"/>
              <a:gd name="connsiteX7" fmla="*/ 850870 w 1080499"/>
              <a:gd name="connsiteY7" fmla="*/ 325998 h 367936"/>
              <a:gd name="connsiteX8" fmla="*/ 658706 w 1080499"/>
              <a:gd name="connsiteY8" fmla="*/ 281302 h 367936"/>
              <a:gd name="connsiteX9" fmla="*/ 585775 w 1080499"/>
              <a:gd name="connsiteY9" fmla="*/ 310609 h 367936"/>
              <a:gd name="connsiteX10" fmla="*/ 356276 w 1080499"/>
              <a:gd name="connsiteY10" fmla="*/ 365876 h 367936"/>
              <a:gd name="connsiteX11" fmla="*/ 99077 w 1080499"/>
              <a:gd name="connsiteY11" fmla="*/ 292944 h 367936"/>
              <a:gd name="connsiteX12" fmla="*/ 58798 w 1080499"/>
              <a:gd name="connsiteY12" fmla="*/ 290134 h 367936"/>
              <a:gd name="connsiteX13" fmla="*/ 27752 w 1080499"/>
              <a:gd name="connsiteY13" fmla="*/ 267519 h 367936"/>
              <a:gd name="connsiteX14" fmla="*/ 52 w 1080499"/>
              <a:gd name="connsiteY14" fmla="*/ 128080 h 367936"/>
              <a:gd name="connsiteX15" fmla="*/ 12497 w 1080499"/>
              <a:gd name="connsiteY15" fmla="*/ 61706 h 367936"/>
              <a:gd name="connsiteX16" fmla="*/ 93323 w 1080499"/>
              <a:gd name="connsiteY16" fmla="*/ 8313 h 3679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1080499" h="367936">
                <a:moveTo>
                  <a:pt x="144360" y="0"/>
                </a:moveTo>
                <a:lnTo>
                  <a:pt x="987779" y="0"/>
                </a:lnTo>
                <a:lnTo>
                  <a:pt x="1009578" y="8848"/>
                </a:lnTo>
                <a:cubicBezTo>
                  <a:pt x="1026707" y="16074"/>
                  <a:pt x="1044237" y="23568"/>
                  <a:pt x="1057084" y="36950"/>
                </a:cubicBezTo>
                <a:cubicBezTo>
                  <a:pt x="1070198" y="50466"/>
                  <a:pt x="1077290" y="69066"/>
                  <a:pt x="1079565" y="87801"/>
                </a:cubicBezTo>
                <a:cubicBezTo>
                  <a:pt x="1084249" y="125939"/>
                  <a:pt x="1070733" y="164077"/>
                  <a:pt x="1052132" y="197666"/>
                </a:cubicBezTo>
                <a:cubicBezTo>
                  <a:pt x="1031658" y="234466"/>
                  <a:pt x="1004627" y="268322"/>
                  <a:pt x="969968" y="292275"/>
                </a:cubicBezTo>
                <a:cubicBezTo>
                  <a:pt x="935309" y="316363"/>
                  <a:pt x="892755" y="330012"/>
                  <a:pt x="850870" y="325998"/>
                </a:cubicBezTo>
                <a:cubicBezTo>
                  <a:pt x="784763" y="319574"/>
                  <a:pt x="724277" y="270998"/>
                  <a:pt x="658706" y="281302"/>
                </a:cubicBezTo>
                <a:cubicBezTo>
                  <a:pt x="632745" y="285451"/>
                  <a:pt x="609193" y="298565"/>
                  <a:pt x="585775" y="310609"/>
                </a:cubicBezTo>
                <a:cubicBezTo>
                  <a:pt x="514718" y="347141"/>
                  <a:pt x="435631" y="376046"/>
                  <a:pt x="356276" y="365876"/>
                </a:cubicBezTo>
                <a:cubicBezTo>
                  <a:pt x="267421" y="354635"/>
                  <a:pt x="188468" y="295755"/>
                  <a:pt x="99077" y="292944"/>
                </a:cubicBezTo>
                <a:cubicBezTo>
                  <a:pt x="85562" y="292409"/>
                  <a:pt x="71912" y="293346"/>
                  <a:pt x="58798" y="290134"/>
                </a:cubicBezTo>
                <a:cubicBezTo>
                  <a:pt x="45684" y="286923"/>
                  <a:pt x="34176" y="282373"/>
                  <a:pt x="27752" y="267519"/>
                </a:cubicBezTo>
                <a:cubicBezTo>
                  <a:pt x="10356" y="223225"/>
                  <a:pt x="855" y="175720"/>
                  <a:pt x="52" y="128080"/>
                </a:cubicBezTo>
                <a:cubicBezTo>
                  <a:pt x="-350" y="105331"/>
                  <a:pt x="1390" y="81645"/>
                  <a:pt x="12497" y="61706"/>
                </a:cubicBezTo>
                <a:cubicBezTo>
                  <a:pt x="28689" y="32802"/>
                  <a:pt x="61475" y="17413"/>
                  <a:pt x="93323" y="8313"/>
                </a:cubicBezTo>
                <a:close/>
              </a:path>
            </a:pathLst>
          </a:custGeom>
          <a:gradFill>
            <a:gsLst>
              <a:gs pos="33000">
                <a:schemeClr val="bg1"/>
              </a:gs>
              <a:gs pos="67000">
                <a:schemeClr val="bg1">
                  <a:lumMod val="85000"/>
                </a:schemeClr>
              </a:gs>
            </a:gsLst>
            <a:lin ang="5400000" scaled="0"/>
          </a:gradFill>
          <a:ln w="3690" cap="flat">
            <a:noFill/>
            <a:prstDash val="solid"/>
            <a:miter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zh-CN" altLang="en-US"/>
          </a:p>
        </p:txBody>
      </p:sp>
      <p:pic>
        <p:nvPicPr>
          <p:cNvPr id="192" name="LOGO">
            <a:extLst>
              <a:ext uri="{FF2B5EF4-FFF2-40B4-BE49-F238E27FC236}">
                <a16:creationId xmlns:a16="http://schemas.microsoft.com/office/drawing/2014/main" id="{7A0A6159-89A9-4B89-8B62-D07824222845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10618342" y="3314975"/>
            <a:ext cx="1371600" cy="182880"/>
          </a:xfrm>
          <a:custGeom>
            <a:avLst/>
            <a:gdLst>
              <a:gd name="connsiteX0" fmla="*/ -78 w 1371600"/>
              <a:gd name="connsiteY0" fmla="*/ -10 h 182880"/>
              <a:gd name="connsiteX1" fmla="*/ 1371522 w 1371600"/>
              <a:gd name="connsiteY1" fmla="*/ -10 h 182880"/>
              <a:gd name="connsiteX2" fmla="*/ 1371522 w 1371600"/>
              <a:gd name="connsiteY2" fmla="*/ 182870 h 182880"/>
              <a:gd name="connsiteX3" fmla="*/ -78 w 1371600"/>
              <a:gd name="connsiteY3" fmla="*/ 182870 h 1828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71600" h="182880">
                <a:moveTo>
                  <a:pt x="-78" y="-10"/>
                </a:moveTo>
                <a:lnTo>
                  <a:pt x="1371522" y="-10"/>
                </a:lnTo>
                <a:lnTo>
                  <a:pt x="1371522" y="182870"/>
                </a:lnTo>
                <a:lnTo>
                  <a:pt x="-78" y="182870"/>
                </a:lnTo>
                <a:close/>
              </a:path>
            </a:pathLst>
          </a:custGeom>
        </p:spPr>
      </p:pic>
    </p:spTree>
    <p:extLst>
      <p:ext uri="{BB962C8B-B14F-4D97-AF65-F5344CB8AC3E}">
        <p14:creationId xmlns:p14="http://schemas.microsoft.com/office/powerpoint/2010/main" val="3442212766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尾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底版-渐变">
            <a:extLst>
              <a:ext uri="{FF2B5EF4-FFF2-40B4-BE49-F238E27FC236}">
                <a16:creationId xmlns:a16="http://schemas.microsoft.com/office/drawing/2014/main" id="{CE80E5FA-F9DB-47E4-9803-3D83B81F4BF4}"/>
              </a:ext>
            </a:extLst>
          </p:cNvPr>
          <p:cNvSpPr/>
          <p:nvPr userDrawn="1"/>
        </p:nvSpPr>
        <p:spPr>
          <a:xfrm>
            <a:off x="-14978" y="0"/>
            <a:ext cx="12206978" cy="6862722"/>
          </a:xfrm>
          <a:prstGeom prst="rect">
            <a:avLst/>
          </a:prstGeom>
          <a:gradFill flip="none" rotWithShape="1">
            <a:gsLst>
              <a:gs pos="75000">
                <a:schemeClr val="accent5">
                  <a:lumMod val="50000"/>
                </a:schemeClr>
              </a:gs>
              <a:gs pos="25000">
                <a:schemeClr val="accent5"/>
              </a:gs>
            </a:gsLst>
            <a:lin ang="5400000" scaled="0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grpSp>
        <p:nvGrpSpPr>
          <p:cNvPr id="11" name="tree">
            <a:extLst>
              <a:ext uri="{FF2B5EF4-FFF2-40B4-BE49-F238E27FC236}">
                <a16:creationId xmlns:a16="http://schemas.microsoft.com/office/drawing/2014/main" id="{6287E91D-4A95-4435-B73C-01A10FEA6D50}"/>
              </a:ext>
            </a:extLst>
          </p:cNvPr>
          <p:cNvGrpSpPr/>
          <p:nvPr userDrawn="1"/>
        </p:nvGrpSpPr>
        <p:grpSpPr>
          <a:xfrm>
            <a:off x="10523173" y="5566979"/>
            <a:ext cx="379289" cy="524496"/>
            <a:chOff x="9412438" y="5051876"/>
            <a:chExt cx="379289" cy="524496"/>
          </a:xfrm>
        </p:grpSpPr>
        <p:sp>
          <p:nvSpPr>
            <p:cNvPr id="12" name="任意多边形: 形状 11">
              <a:extLst>
                <a:ext uri="{FF2B5EF4-FFF2-40B4-BE49-F238E27FC236}">
                  <a16:creationId xmlns:a16="http://schemas.microsoft.com/office/drawing/2014/main" id="{DF0B0603-530A-4832-9941-D0937DE00260}"/>
                </a:ext>
              </a:extLst>
            </p:cNvPr>
            <p:cNvSpPr/>
            <p:nvPr/>
          </p:nvSpPr>
          <p:spPr>
            <a:xfrm>
              <a:off x="9599283" y="5504005"/>
              <a:ext cx="21693" cy="72367"/>
            </a:xfrm>
            <a:custGeom>
              <a:avLst/>
              <a:gdLst>
                <a:gd name="connsiteX0" fmla="*/ 3499 w 21693"/>
                <a:gd name="connsiteY0" fmla="*/ 289 h 72367"/>
                <a:gd name="connsiteX1" fmla="*/ 0 w 21693"/>
                <a:gd name="connsiteY1" fmla="*/ 72368 h 72367"/>
                <a:gd name="connsiteX2" fmla="*/ 21694 w 21693"/>
                <a:gd name="connsiteY2" fmla="*/ 72368 h 72367"/>
                <a:gd name="connsiteX3" fmla="*/ 18195 w 21693"/>
                <a:gd name="connsiteY3" fmla="*/ 289 h 72367"/>
                <a:gd name="connsiteX4" fmla="*/ 3499 w 21693"/>
                <a:gd name="connsiteY4" fmla="*/ 289 h 72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693" h="72367">
                  <a:moveTo>
                    <a:pt x="3499" y="289"/>
                  </a:moveTo>
                  <a:cubicBezTo>
                    <a:pt x="2799" y="-5310"/>
                    <a:pt x="0" y="72368"/>
                    <a:pt x="0" y="72368"/>
                  </a:cubicBezTo>
                  <a:lnTo>
                    <a:pt x="21694" y="72368"/>
                  </a:lnTo>
                  <a:lnTo>
                    <a:pt x="18195" y="289"/>
                  </a:lnTo>
                  <a:lnTo>
                    <a:pt x="3499" y="289"/>
                  </a:lnTo>
                  <a:close/>
                </a:path>
              </a:pathLst>
            </a:custGeom>
            <a:solidFill>
              <a:schemeClr val="accent3">
                <a:lumMod val="50000"/>
              </a:schemeClr>
            </a:solidFill>
            <a:ln w="69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" name="任意多边形: 形状 12">
              <a:extLst>
                <a:ext uri="{FF2B5EF4-FFF2-40B4-BE49-F238E27FC236}">
                  <a16:creationId xmlns:a16="http://schemas.microsoft.com/office/drawing/2014/main" id="{68B79E61-0CAA-4437-87D8-6A6E3F581BAE}"/>
                </a:ext>
              </a:extLst>
            </p:cNvPr>
            <p:cNvSpPr/>
            <p:nvPr/>
          </p:nvSpPr>
          <p:spPr>
            <a:xfrm>
              <a:off x="9412438" y="5051876"/>
              <a:ext cx="379289" cy="490380"/>
            </a:xfrm>
            <a:custGeom>
              <a:avLst/>
              <a:gdLst>
                <a:gd name="connsiteX0" fmla="*/ 0 w 379289"/>
                <a:gd name="connsiteY0" fmla="*/ 458016 h 490380"/>
                <a:gd name="connsiteX1" fmla="*/ 107769 w 379289"/>
                <a:gd name="connsiteY1" fmla="*/ 466414 h 490380"/>
                <a:gd name="connsiteX2" fmla="*/ 95172 w 379289"/>
                <a:gd name="connsiteY2" fmla="*/ 486708 h 490380"/>
                <a:gd name="connsiteX3" fmla="*/ 200841 w 379289"/>
                <a:gd name="connsiteY3" fmla="*/ 465714 h 490380"/>
                <a:gd name="connsiteX4" fmla="*/ 300213 w 379289"/>
                <a:gd name="connsiteY4" fmla="*/ 481810 h 490380"/>
                <a:gd name="connsiteX5" fmla="*/ 283417 w 379289"/>
                <a:gd name="connsiteY5" fmla="*/ 468513 h 490380"/>
                <a:gd name="connsiteX6" fmla="*/ 379289 w 379289"/>
                <a:gd name="connsiteY6" fmla="*/ 460816 h 490380"/>
                <a:gd name="connsiteX7" fmla="*/ 282718 w 379289"/>
                <a:gd name="connsiteY7" fmla="*/ 346749 h 490380"/>
                <a:gd name="connsiteX8" fmla="*/ 338701 w 379289"/>
                <a:gd name="connsiteY8" fmla="*/ 357946 h 490380"/>
                <a:gd name="connsiteX9" fmla="*/ 272920 w 379289"/>
                <a:gd name="connsiteY9" fmla="*/ 260674 h 490380"/>
                <a:gd name="connsiteX10" fmla="*/ 308610 w 379289"/>
                <a:gd name="connsiteY10" fmla="*/ 264173 h 490380"/>
                <a:gd name="connsiteX11" fmla="*/ 245628 w 379289"/>
                <a:gd name="connsiteY11" fmla="*/ 157804 h 490380"/>
                <a:gd name="connsiteX12" fmla="*/ 291815 w 379289"/>
                <a:gd name="connsiteY12" fmla="*/ 169001 h 490380"/>
                <a:gd name="connsiteX13" fmla="*/ 193144 w 379289"/>
                <a:gd name="connsiteY13" fmla="*/ 1050 h 490380"/>
                <a:gd name="connsiteX14" fmla="*/ 189645 w 379289"/>
                <a:gd name="connsiteY14" fmla="*/ 1050 h 490380"/>
                <a:gd name="connsiteX15" fmla="*/ 90973 w 379289"/>
                <a:gd name="connsiteY15" fmla="*/ 169001 h 490380"/>
                <a:gd name="connsiteX16" fmla="*/ 137160 w 379289"/>
                <a:gd name="connsiteY16" fmla="*/ 157804 h 490380"/>
                <a:gd name="connsiteX17" fmla="*/ 74178 w 379289"/>
                <a:gd name="connsiteY17" fmla="*/ 264173 h 490380"/>
                <a:gd name="connsiteX18" fmla="*/ 109868 w 379289"/>
                <a:gd name="connsiteY18" fmla="*/ 260674 h 490380"/>
                <a:gd name="connsiteX19" fmla="*/ 44087 w 379289"/>
                <a:gd name="connsiteY19" fmla="*/ 357946 h 490380"/>
                <a:gd name="connsiteX20" fmla="*/ 100070 w 379289"/>
                <a:gd name="connsiteY20" fmla="*/ 346749 h 490380"/>
                <a:gd name="connsiteX21" fmla="*/ 3499 w 379289"/>
                <a:gd name="connsiteY21" fmla="*/ 460816 h 490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79289" h="490380">
                  <a:moveTo>
                    <a:pt x="0" y="458016"/>
                  </a:moveTo>
                  <a:cubicBezTo>
                    <a:pt x="30791" y="475511"/>
                    <a:pt x="74878" y="470613"/>
                    <a:pt x="107769" y="466414"/>
                  </a:cubicBezTo>
                  <a:cubicBezTo>
                    <a:pt x="107068" y="474112"/>
                    <a:pt x="97272" y="481110"/>
                    <a:pt x="95172" y="486708"/>
                  </a:cubicBezTo>
                  <a:cubicBezTo>
                    <a:pt x="115466" y="495106"/>
                    <a:pt x="179148" y="489507"/>
                    <a:pt x="200841" y="465714"/>
                  </a:cubicBezTo>
                  <a:cubicBezTo>
                    <a:pt x="222535" y="485309"/>
                    <a:pt x="272221" y="488108"/>
                    <a:pt x="300213" y="481810"/>
                  </a:cubicBezTo>
                  <a:cubicBezTo>
                    <a:pt x="293215" y="479010"/>
                    <a:pt x="286916" y="474812"/>
                    <a:pt x="283417" y="468513"/>
                  </a:cubicBezTo>
                  <a:cubicBezTo>
                    <a:pt x="312109" y="468513"/>
                    <a:pt x="351997" y="469913"/>
                    <a:pt x="379289" y="460816"/>
                  </a:cubicBezTo>
                  <a:cubicBezTo>
                    <a:pt x="350598" y="420927"/>
                    <a:pt x="311409" y="386638"/>
                    <a:pt x="282718" y="346749"/>
                  </a:cubicBezTo>
                  <a:cubicBezTo>
                    <a:pt x="303011" y="350948"/>
                    <a:pt x="319806" y="355846"/>
                    <a:pt x="338701" y="357946"/>
                  </a:cubicBezTo>
                  <a:cubicBezTo>
                    <a:pt x="316307" y="332753"/>
                    <a:pt x="281318" y="294264"/>
                    <a:pt x="272920" y="260674"/>
                  </a:cubicBezTo>
                  <a:cubicBezTo>
                    <a:pt x="286217" y="265573"/>
                    <a:pt x="298813" y="264173"/>
                    <a:pt x="308610" y="264173"/>
                  </a:cubicBezTo>
                  <a:cubicBezTo>
                    <a:pt x="284817" y="231982"/>
                    <a:pt x="262423" y="193494"/>
                    <a:pt x="245628" y="157804"/>
                  </a:cubicBezTo>
                  <a:cubicBezTo>
                    <a:pt x="257524" y="164102"/>
                    <a:pt x="277819" y="170400"/>
                    <a:pt x="291815" y="169001"/>
                  </a:cubicBezTo>
                  <a:cubicBezTo>
                    <a:pt x="245628" y="113017"/>
                    <a:pt x="213438" y="61232"/>
                    <a:pt x="193144" y="1050"/>
                  </a:cubicBezTo>
                  <a:cubicBezTo>
                    <a:pt x="192444" y="-350"/>
                    <a:pt x="190344" y="-350"/>
                    <a:pt x="189645" y="1050"/>
                  </a:cubicBezTo>
                  <a:cubicBezTo>
                    <a:pt x="169350" y="61232"/>
                    <a:pt x="137160" y="113017"/>
                    <a:pt x="90973" y="169001"/>
                  </a:cubicBezTo>
                  <a:cubicBezTo>
                    <a:pt x="104969" y="170400"/>
                    <a:pt x="124563" y="164102"/>
                    <a:pt x="137160" y="157804"/>
                  </a:cubicBezTo>
                  <a:cubicBezTo>
                    <a:pt x="120365" y="192794"/>
                    <a:pt x="97971" y="231982"/>
                    <a:pt x="74178" y="264173"/>
                  </a:cubicBezTo>
                  <a:cubicBezTo>
                    <a:pt x="83276" y="264173"/>
                    <a:pt x="96571" y="265573"/>
                    <a:pt x="109868" y="260674"/>
                  </a:cubicBezTo>
                  <a:cubicBezTo>
                    <a:pt x="101470" y="294264"/>
                    <a:pt x="65781" y="332753"/>
                    <a:pt x="44087" y="357946"/>
                  </a:cubicBezTo>
                  <a:cubicBezTo>
                    <a:pt x="62982" y="356546"/>
                    <a:pt x="79777" y="350948"/>
                    <a:pt x="100070" y="346749"/>
                  </a:cubicBezTo>
                  <a:cubicBezTo>
                    <a:pt x="71379" y="386638"/>
                    <a:pt x="32190" y="420927"/>
                    <a:pt x="3499" y="460816"/>
                  </a:cubicBezTo>
                </a:path>
              </a:pathLst>
            </a:custGeom>
            <a:gradFill>
              <a:gsLst>
                <a:gs pos="75000">
                  <a:schemeClr val="accent1">
                    <a:lumMod val="75000"/>
                  </a:schemeClr>
                </a:gs>
                <a:gs pos="25000">
                  <a:schemeClr val="accent1"/>
                </a:gs>
              </a:gsLst>
              <a:lin ang="5400000" scaled="0"/>
            </a:gradFill>
            <a:ln w="69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14" name="tree">
            <a:extLst>
              <a:ext uri="{FF2B5EF4-FFF2-40B4-BE49-F238E27FC236}">
                <a16:creationId xmlns:a16="http://schemas.microsoft.com/office/drawing/2014/main" id="{5676DC79-1BFB-43C5-880E-00E580176738}"/>
              </a:ext>
            </a:extLst>
          </p:cNvPr>
          <p:cNvGrpSpPr/>
          <p:nvPr userDrawn="1"/>
        </p:nvGrpSpPr>
        <p:grpSpPr>
          <a:xfrm>
            <a:off x="2472224" y="5783781"/>
            <a:ext cx="379289" cy="524497"/>
            <a:chOff x="2479368" y="5273616"/>
            <a:chExt cx="379289" cy="524497"/>
          </a:xfrm>
          <a:effectLst>
            <a:outerShdw blurRad="50800" dist="38100" dir="16200000" rotWithShape="0">
              <a:prstClr val="black">
                <a:alpha val="40000"/>
              </a:prstClr>
            </a:outerShdw>
          </a:effectLst>
        </p:grpSpPr>
        <p:sp>
          <p:nvSpPr>
            <p:cNvPr id="15" name="任意多边形: 形状 14">
              <a:extLst>
                <a:ext uri="{FF2B5EF4-FFF2-40B4-BE49-F238E27FC236}">
                  <a16:creationId xmlns:a16="http://schemas.microsoft.com/office/drawing/2014/main" id="{B2439A67-7AC2-4FF6-8F4E-A9EF028642AF}"/>
                </a:ext>
              </a:extLst>
            </p:cNvPr>
            <p:cNvSpPr/>
            <p:nvPr/>
          </p:nvSpPr>
          <p:spPr>
            <a:xfrm>
              <a:off x="2665514" y="5725746"/>
              <a:ext cx="21693" cy="72367"/>
            </a:xfrm>
            <a:custGeom>
              <a:avLst/>
              <a:gdLst>
                <a:gd name="connsiteX0" fmla="*/ 3499 w 21693"/>
                <a:gd name="connsiteY0" fmla="*/ 289 h 72367"/>
                <a:gd name="connsiteX1" fmla="*/ 0 w 21693"/>
                <a:gd name="connsiteY1" fmla="*/ 72368 h 72367"/>
                <a:gd name="connsiteX2" fmla="*/ 21694 w 21693"/>
                <a:gd name="connsiteY2" fmla="*/ 72368 h 72367"/>
                <a:gd name="connsiteX3" fmla="*/ 18195 w 21693"/>
                <a:gd name="connsiteY3" fmla="*/ 289 h 72367"/>
                <a:gd name="connsiteX4" fmla="*/ 3499 w 21693"/>
                <a:gd name="connsiteY4" fmla="*/ 289 h 72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693" h="72367">
                  <a:moveTo>
                    <a:pt x="3499" y="289"/>
                  </a:moveTo>
                  <a:cubicBezTo>
                    <a:pt x="2799" y="-5310"/>
                    <a:pt x="0" y="72368"/>
                    <a:pt x="0" y="72368"/>
                  </a:cubicBezTo>
                  <a:lnTo>
                    <a:pt x="21694" y="72368"/>
                  </a:lnTo>
                  <a:lnTo>
                    <a:pt x="18195" y="289"/>
                  </a:lnTo>
                  <a:lnTo>
                    <a:pt x="3499" y="289"/>
                  </a:lnTo>
                  <a:close/>
                </a:path>
              </a:pathLst>
            </a:custGeom>
            <a:solidFill>
              <a:schemeClr val="accent3">
                <a:lumMod val="50000"/>
              </a:schemeClr>
            </a:solidFill>
            <a:ln w="69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" name="任意多边形: 形状 15">
              <a:extLst>
                <a:ext uri="{FF2B5EF4-FFF2-40B4-BE49-F238E27FC236}">
                  <a16:creationId xmlns:a16="http://schemas.microsoft.com/office/drawing/2014/main" id="{35C0BFF0-DF92-4329-8282-6DBEA7E742F5}"/>
                </a:ext>
              </a:extLst>
            </p:cNvPr>
            <p:cNvSpPr/>
            <p:nvPr/>
          </p:nvSpPr>
          <p:spPr>
            <a:xfrm>
              <a:off x="2479368" y="5273616"/>
              <a:ext cx="379289" cy="490380"/>
            </a:xfrm>
            <a:custGeom>
              <a:avLst/>
              <a:gdLst>
                <a:gd name="connsiteX0" fmla="*/ 0 w 379289"/>
                <a:gd name="connsiteY0" fmla="*/ 458016 h 490380"/>
                <a:gd name="connsiteX1" fmla="*/ 107769 w 379289"/>
                <a:gd name="connsiteY1" fmla="*/ 466414 h 490380"/>
                <a:gd name="connsiteX2" fmla="*/ 95172 w 379289"/>
                <a:gd name="connsiteY2" fmla="*/ 486708 h 490380"/>
                <a:gd name="connsiteX3" fmla="*/ 200842 w 379289"/>
                <a:gd name="connsiteY3" fmla="*/ 465714 h 490380"/>
                <a:gd name="connsiteX4" fmla="*/ 300212 w 379289"/>
                <a:gd name="connsiteY4" fmla="*/ 481810 h 490380"/>
                <a:gd name="connsiteX5" fmla="*/ 283417 w 379289"/>
                <a:gd name="connsiteY5" fmla="*/ 468513 h 490380"/>
                <a:gd name="connsiteX6" fmla="*/ 379289 w 379289"/>
                <a:gd name="connsiteY6" fmla="*/ 460816 h 490380"/>
                <a:gd name="connsiteX7" fmla="*/ 282718 w 379289"/>
                <a:gd name="connsiteY7" fmla="*/ 346749 h 490380"/>
                <a:gd name="connsiteX8" fmla="*/ 338701 w 379289"/>
                <a:gd name="connsiteY8" fmla="*/ 357946 h 490380"/>
                <a:gd name="connsiteX9" fmla="*/ 272920 w 379289"/>
                <a:gd name="connsiteY9" fmla="*/ 260674 h 490380"/>
                <a:gd name="connsiteX10" fmla="*/ 308610 w 379289"/>
                <a:gd name="connsiteY10" fmla="*/ 264173 h 490380"/>
                <a:gd name="connsiteX11" fmla="*/ 245628 w 379289"/>
                <a:gd name="connsiteY11" fmla="*/ 157804 h 490380"/>
                <a:gd name="connsiteX12" fmla="*/ 291815 w 379289"/>
                <a:gd name="connsiteY12" fmla="*/ 169001 h 490380"/>
                <a:gd name="connsiteX13" fmla="*/ 193144 w 379289"/>
                <a:gd name="connsiteY13" fmla="*/ 1050 h 490380"/>
                <a:gd name="connsiteX14" fmla="*/ 189645 w 379289"/>
                <a:gd name="connsiteY14" fmla="*/ 1050 h 490380"/>
                <a:gd name="connsiteX15" fmla="*/ 90973 w 379289"/>
                <a:gd name="connsiteY15" fmla="*/ 169001 h 490380"/>
                <a:gd name="connsiteX16" fmla="*/ 137160 w 379289"/>
                <a:gd name="connsiteY16" fmla="*/ 157804 h 490380"/>
                <a:gd name="connsiteX17" fmla="*/ 74178 w 379289"/>
                <a:gd name="connsiteY17" fmla="*/ 264173 h 490380"/>
                <a:gd name="connsiteX18" fmla="*/ 109868 w 379289"/>
                <a:gd name="connsiteY18" fmla="*/ 260674 h 490380"/>
                <a:gd name="connsiteX19" fmla="*/ 44087 w 379289"/>
                <a:gd name="connsiteY19" fmla="*/ 357946 h 490380"/>
                <a:gd name="connsiteX20" fmla="*/ 100071 w 379289"/>
                <a:gd name="connsiteY20" fmla="*/ 346749 h 490380"/>
                <a:gd name="connsiteX21" fmla="*/ 3499 w 379289"/>
                <a:gd name="connsiteY21" fmla="*/ 460816 h 490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79289" h="490380">
                  <a:moveTo>
                    <a:pt x="0" y="458016"/>
                  </a:moveTo>
                  <a:cubicBezTo>
                    <a:pt x="30791" y="475511"/>
                    <a:pt x="74878" y="470613"/>
                    <a:pt x="107769" y="466414"/>
                  </a:cubicBezTo>
                  <a:cubicBezTo>
                    <a:pt x="107069" y="474112"/>
                    <a:pt x="97272" y="481110"/>
                    <a:pt x="95172" y="486708"/>
                  </a:cubicBezTo>
                  <a:cubicBezTo>
                    <a:pt x="115466" y="495106"/>
                    <a:pt x="179148" y="489507"/>
                    <a:pt x="200842" y="465714"/>
                  </a:cubicBezTo>
                  <a:cubicBezTo>
                    <a:pt x="222535" y="485309"/>
                    <a:pt x="272221" y="488108"/>
                    <a:pt x="300212" y="481810"/>
                  </a:cubicBezTo>
                  <a:cubicBezTo>
                    <a:pt x="293214" y="479010"/>
                    <a:pt x="286916" y="474812"/>
                    <a:pt x="283417" y="468513"/>
                  </a:cubicBezTo>
                  <a:cubicBezTo>
                    <a:pt x="312109" y="468513"/>
                    <a:pt x="351997" y="469913"/>
                    <a:pt x="379289" y="460816"/>
                  </a:cubicBezTo>
                  <a:cubicBezTo>
                    <a:pt x="350598" y="420927"/>
                    <a:pt x="311409" y="386637"/>
                    <a:pt x="282718" y="346749"/>
                  </a:cubicBezTo>
                  <a:cubicBezTo>
                    <a:pt x="303012" y="350948"/>
                    <a:pt x="319807" y="355846"/>
                    <a:pt x="338701" y="357946"/>
                  </a:cubicBezTo>
                  <a:cubicBezTo>
                    <a:pt x="316308" y="332753"/>
                    <a:pt x="281318" y="294264"/>
                    <a:pt x="272920" y="260674"/>
                  </a:cubicBezTo>
                  <a:cubicBezTo>
                    <a:pt x="286217" y="265573"/>
                    <a:pt x="298813" y="264173"/>
                    <a:pt x="308610" y="264173"/>
                  </a:cubicBezTo>
                  <a:cubicBezTo>
                    <a:pt x="284817" y="231982"/>
                    <a:pt x="262423" y="193494"/>
                    <a:pt x="245628" y="157804"/>
                  </a:cubicBezTo>
                  <a:cubicBezTo>
                    <a:pt x="257525" y="164102"/>
                    <a:pt x="277819" y="170400"/>
                    <a:pt x="291815" y="169001"/>
                  </a:cubicBezTo>
                  <a:cubicBezTo>
                    <a:pt x="245628" y="113017"/>
                    <a:pt x="213438" y="61232"/>
                    <a:pt x="193144" y="1050"/>
                  </a:cubicBezTo>
                  <a:cubicBezTo>
                    <a:pt x="192444" y="-350"/>
                    <a:pt x="190345" y="-350"/>
                    <a:pt x="189645" y="1050"/>
                  </a:cubicBezTo>
                  <a:cubicBezTo>
                    <a:pt x="169351" y="61232"/>
                    <a:pt x="137160" y="113017"/>
                    <a:pt x="90973" y="169001"/>
                  </a:cubicBezTo>
                  <a:cubicBezTo>
                    <a:pt x="104969" y="170400"/>
                    <a:pt x="124564" y="164102"/>
                    <a:pt x="137160" y="157804"/>
                  </a:cubicBezTo>
                  <a:cubicBezTo>
                    <a:pt x="120365" y="192794"/>
                    <a:pt x="97971" y="231982"/>
                    <a:pt x="74178" y="264173"/>
                  </a:cubicBezTo>
                  <a:cubicBezTo>
                    <a:pt x="83276" y="264173"/>
                    <a:pt x="96572" y="265573"/>
                    <a:pt x="109868" y="260674"/>
                  </a:cubicBezTo>
                  <a:cubicBezTo>
                    <a:pt x="101470" y="294264"/>
                    <a:pt x="65781" y="332753"/>
                    <a:pt x="44087" y="357946"/>
                  </a:cubicBezTo>
                  <a:cubicBezTo>
                    <a:pt x="62982" y="356546"/>
                    <a:pt x="79777" y="350948"/>
                    <a:pt x="100071" y="346749"/>
                  </a:cubicBezTo>
                  <a:cubicBezTo>
                    <a:pt x="71379" y="386637"/>
                    <a:pt x="32191" y="420927"/>
                    <a:pt x="3499" y="460816"/>
                  </a:cubicBezTo>
                </a:path>
              </a:pathLst>
            </a:custGeom>
            <a:gradFill>
              <a:gsLst>
                <a:gs pos="75000">
                  <a:schemeClr val="accent1">
                    <a:lumMod val="75000"/>
                  </a:schemeClr>
                </a:gs>
                <a:gs pos="25000">
                  <a:schemeClr val="accent1"/>
                </a:gs>
              </a:gsLst>
              <a:lin ang="9000000" scaled="0"/>
            </a:gradFill>
            <a:ln w="69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17" name="tree">
            <a:extLst>
              <a:ext uri="{FF2B5EF4-FFF2-40B4-BE49-F238E27FC236}">
                <a16:creationId xmlns:a16="http://schemas.microsoft.com/office/drawing/2014/main" id="{A4100DE1-89DC-4C4F-A39B-17B374BB7C26}"/>
              </a:ext>
            </a:extLst>
          </p:cNvPr>
          <p:cNvGrpSpPr/>
          <p:nvPr userDrawn="1"/>
        </p:nvGrpSpPr>
        <p:grpSpPr>
          <a:xfrm>
            <a:off x="179307" y="5821162"/>
            <a:ext cx="304524" cy="422401"/>
            <a:chOff x="258687" y="5148511"/>
            <a:chExt cx="327504" cy="454276"/>
          </a:xfrm>
          <a:effectLst>
            <a:outerShdw blurRad="50800" dist="38100" dir="16200000" rotWithShape="0">
              <a:prstClr val="black">
                <a:alpha val="40000"/>
              </a:prstClr>
            </a:outerShdw>
          </a:effectLst>
        </p:grpSpPr>
        <p:sp>
          <p:nvSpPr>
            <p:cNvPr id="18" name="任意多边形: 形状 17">
              <a:extLst>
                <a:ext uri="{FF2B5EF4-FFF2-40B4-BE49-F238E27FC236}">
                  <a16:creationId xmlns:a16="http://schemas.microsoft.com/office/drawing/2014/main" id="{442B2AC5-D536-452B-A5ED-47E6FCD99C63}"/>
                </a:ext>
              </a:extLst>
            </p:cNvPr>
            <p:cNvSpPr/>
            <p:nvPr/>
          </p:nvSpPr>
          <p:spPr>
            <a:xfrm>
              <a:off x="421040" y="5540250"/>
              <a:ext cx="18894" cy="62537"/>
            </a:xfrm>
            <a:custGeom>
              <a:avLst/>
              <a:gdLst>
                <a:gd name="connsiteX0" fmla="*/ 2799 w 18894"/>
                <a:gd name="connsiteY0" fmla="*/ 255 h 62537"/>
                <a:gd name="connsiteX1" fmla="*/ 0 w 18894"/>
                <a:gd name="connsiteY1" fmla="*/ 62537 h 62537"/>
                <a:gd name="connsiteX2" fmla="*/ 18895 w 18894"/>
                <a:gd name="connsiteY2" fmla="*/ 62537 h 62537"/>
                <a:gd name="connsiteX3" fmla="*/ 16095 w 18894"/>
                <a:gd name="connsiteY3" fmla="*/ 255 h 62537"/>
                <a:gd name="connsiteX4" fmla="*/ 2799 w 18894"/>
                <a:gd name="connsiteY4" fmla="*/ 255 h 62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894" h="62537">
                  <a:moveTo>
                    <a:pt x="2799" y="255"/>
                  </a:moveTo>
                  <a:cubicBezTo>
                    <a:pt x="2099" y="-4643"/>
                    <a:pt x="0" y="62537"/>
                    <a:pt x="0" y="62537"/>
                  </a:cubicBezTo>
                  <a:lnTo>
                    <a:pt x="18895" y="62537"/>
                  </a:lnTo>
                  <a:lnTo>
                    <a:pt x="16095" y="255"/>
                  </a:lnTo>
                  <a:lnTo>
                    <a:pt x="2799" y="255"/>
                  </a:lnTo>
                  <a:close/>
                </a:path>
              </a:pathLst>
            </a:custGeom>
            <a:solidFill>
              <a:schemeClr val="accent3">
                <a:lumMod val="50000"/>
              </a:schemeClr>
            </a:solidFill>
            <a:ln w="6994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9" name="任意多边形: 形状 18">
              <a:extLst>
                <a:ext uri="{FF2B5EF4-FFF2-40B4-BE49-F238E27FC236}">
                  <a16:creationId xmlns:a16="http://schemas.microsoft.com/office/drawing/2014/main" id="{60673C9E-7A60-469D-BBBD-1CE4AA36216D}"/>
                </a:ext>
              </a:extLst>
            </p:cNvPr>
            <p:cNvSpPr/>
            <p:nvPr/>
          </p:nvSpPr>
          <p:spPr>
            <a:xfrm>
              <a:off x="258687" y="5148511"/>
              <a:ext cx="327504" cy="424512"/>
            </a:xfrm>
            <a:custGeom>
              <a:avLst/>
              <a:gdLst>
                <a:gd name="connsiteX0" fmla="*/ 700 w 327504"/>
                <a:gd name="connsiteY0" fmla="*/ 396892 h 424512"/>
                <a:gd name="connsiteX1" fmla="*/ 93773 w 327504"/>
                <a:gd name="connsiteY1" fmla="*/ 403890 h 424512"/>
                <a:gd name="connsiteX2" fmla="*/ 82576 w 327504"/>
                <a:gd name="connsiteY2" fmla="*/ 421385 h 424512"/>
                <a:gd name="connsiteX3" fmla="*/ 173549 w 327504"/>
                <a:gd name="connsiteY3" fmla="*/ 403191 h 424512"/>
                <a:gd name="connsiteX4" fmla="*/ 259624 w 327504"/>
                <a:gd name="connsiteY4" fmla="*/ 417187 h 424512"/>
                <a:gd name="connsiteX5" fmla="*/ 244929 w 327504"/>
                <a:gd name="connsiteY5" fmla="*/ 405990 h 424512"/>
                <a:gd name="connsiteX6" fmla="*/ 327505 w 327504"/>
                <a:gd name="connsiteY6" fmla="*/ 398992 h 424512"/>
                <a:gd name="connsiteX7" fmla="*/ 243529 w 327504"/>
                <a:gd name="connsiteY7" fmla="*/ 300321 h 424512"/>
                <a:gd name="connsiteX8" fmla="*/ 291815 w 327504"/>
                <a:gd name="connsiteY8" fmla="*/ 309418 h 424512"/>
                <a:gd name="connsiteX9" fmla="*/ 234432 w 327504"/>
                <a:gd name="connsiteY9" fmla="*/ 225442 h 424512"/>
                <a:gd name="connsiteX10" fmla="*/ 265223 w 327504"/>
                <a:gd name="connsiteY10" fmla="*/ 228242 h 424512"/>
                <a:gd name="connsiteX11" fmla="*/ 210639 w 327504"/>
                <a:gd name="connsiteY11" fmla="*/ 136569 h 424512"/>
                <a:gd name="connsiteX12" fmla="*/ 250527 w 327504"/>
                <a:gd name="connsiteY12" fmla="*/ 145666 h 424512"/>
                <a:gd name="connsiteX13" fmla="*/ 165152 w 327504"/>
                <a:gd name="connsiteY13" fmla="*/ 808 h 424512"/>
                <a:gd name="connsiteX14" fmla="*/ 162353 w 327504"/>
                <a:gd name="connsiteY14" fmla="*/ 808 h 424512"/>
                <a:gd name="connsiteX15" fmla="*/ 76978 w 327504"/>
                <a:gd name="connsiteY15" fmla="*/ 145666 h 424512"/>
                <a:gd name="connsiteX16" fmla="*/ 116866 w 327504"/>
                <a:gd name="connsiteY16" fmla="*/ 136569 h 424512"/>
                <a:gd name="connsiteX17" fmla="*/ 62282 w 327504"/>
                <a:gd name="connsiteY17" fmla="*/ 228242 h 424512"/>
                <a:gd name="connsiteX18" fmla="*/ 93073 w 327504"/>
                <a:gd name="connsiteY18" fmla="*/ 225442 h 424512"/>
                <a:gd name="connsiteX19" fmla="*/ 35690 w 327504"/>
                <a:gd name="connsiteY19" fmla="*/ 309418 h 424512"/>
                <a:gd name="connsiteX20" fmla="*/ 83976 w 327504"/>
                <a:gd name="connsiteY20" fmla="*/ 300321 h 424512"/>
                <a:gd name="connsiteX21" fmla="*/ 0 w 327504"/>
                <a:gd name="connsiteY21" fmla="*/ 398992 h 424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27504" h="424512">
                  <a:moveTo>
                    <a:pt x="700" y="396892"/>
                  </a:moveTo>
                  <a:cubicBezTo>
                    <a:pt x="27292" y="412288"/>
                    <a:pt x="65781" y="407389"/>
                    <a:pt x="93773" y="403890"/>
                  </a:cubicBezTo>
                  <a:cubicBezTo>
                    <a:pt x="93773" y="410888"/>
                    <a:pt x="84675" y="416487"/>
                    <a:pt x="82576" y="421385"/>
                  </a:cubicBezTo>
                  <a:cubicBezTo>
                    <a:pt x="100071" y="428383"/>
                    <a:pt x="155355" y="424185"/>
                    <a:pt x="173549" y="403191"/>
                  </a:cubicBezTo>
                  <a:cubicBezTo>
                    <a:pt x="192444" y="419986"/>
                    <a:pt x="235131" y="422785"/>
                    <a:pt x="259624" y="417187"/>
                  </a:cubicBezTo>
                  <a:cubicBezTo>
                    <a:pt x="254026" y="414387"/>
                    <a:pt x="247728" y="410888"/>
                    <a:pt x="244929" y="405990"/>
                  </a:cubicBezTo>
                  <a:cubicBezTo>
                    <a:pt x="269421" y="405990"/>
                    <a:pt x="304411" y="407389"/>
                    <a:pt x="327505" y="398992"/>
                  </a:cubicBezTo>
                  <a:cubicBezTo>
                    <a:pt x="302312" y="364002"/>
                    <a:pt x="268722" y="335310"/>
                    <a:pt x="243529" y="300321"/>
                  </a:cubicBezTo>
                  <a:cubicBezTo>
                    <a:pt x="261024" y="303820"/>
                    <a:pt x="275720" y="308019"/>
                    <a:pt x="291815" y="309418"/>
                  </a:cubicBezTo>
                  <a:cubicBezTo>
                    <a:pt x="272221" y="287724"/>
                    <a:pt x="242129" y="254134"/>
                    <a:pt x="234432" y="225442"/>
                  </a:cubicBezTo>
                  <a:cubicBezTo>
                    <a:pt x="245628" y="229641"/>
                    <a:pt x="256825" y="228242"/>
                    <a:pt x="265223" y="228242"/>
                  </a:cubicBezTo>
                  <a:cubicBezTo>
                    <a:pt x="244929" y="200250"/>
                    <a:pt x="225334" y="166660"/>
                    <a:pt x="210639" y="136569"/>
                  </a:cubicBezTo>
                  <a:cubicBezTo>
                    <a:pt x="221136" y="142167"/>
                    <a:pt x="238630" y="147066"/>
                    <a:pt x="250527" y="145666"/>
                  </a:cubicBezTo>
                  <a:cubicBezTo>
                    <a:pt x="210639" y="97380"/>
                    <a:pt x="182647" y="52593"/>
                    <a:pt x="165152" y="808"/>
                  </a:cubicBezTo>
                  <a:cubicBezTo>
                    <a:pt x="164452" y="-592"/>
                    <a:pt x="163052" y="108"/>
                    <a:pt x="162353" y="808"/>
                  </a:cubicBezTo>
                  <a:cubicBezTo>
                    <a:pt x="144858" y="52593"/>
                    <a:pt x="116866" y="97380"/>
                    <a:pt x="76978" y="145666"/>
                  </a:cubicBezTo>
                  <a:cubicBezTo>
                    <a:pt x="88874" y="147066"/>
                    <a:pt x="106369" y="141467"/>
                    <a:pt x="116866" y="136569"/>
                  </a:cubicBezTo>
                  <a:cubicBezTo>
                    <a:pt x="102170" y="167359"/>
                    <a:pt x="83276" y="200250"/>
                    <a:pt x="62282" y="228242"/>
                  </a:cubicBezTo>
                  <a:cubicBezTo>
                    <a:pt x="70679" y="228242"/>
                    <a:pt x="81176" y="229641"/>
                    <a:pt x="93073" y="225442"/>
                  </a:cubicBezTo>
                  <a:cubicBezTo>
                    <a:pt x="85375" y="254834"/>
                    <a:pt x="55284" y="287724"/>
                    <a:pt x="35690" y="309418"/>
                  </a:cubicBezTo>
                  <a:cubicBezTo>
                    <a:pt x="51785" y="308019"/>
                    <a:pt x="66481" y="303820"/>
                    <a:pt x="83976" y="300321"/>
                  </a:cubicBezTo>
                  <a:cubicBezTo>
                    <a:pt x="58783" y="335310"/>
                    <a:pt x="25193" y="364002"/>
                    <a:pt x="0" y="398992"/>
                  </a:cubicBezTo>
                </a:path>
              </a:pathLst>
            </a:custGeom>
            <a:gradFill>
              <a:gsLst>
                <a:gs pos="75000">
                  <a:schemeClr val="accent1">
                    <a:lumMod val="75000"/>
                  </a:schemeClr>
                </a:gs>
                <a:gs pos="25000">
                  <a:schemeClr val="accent1"/>
                </a:gs>
              </a:gsLst>
              <a:lin ang="9000000" scaled="0"/>
            </a:gradFill>
            <a:ln w="6994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</p:grpSp>
      <p:sp>
        <p:nvSpPr>
          <p:cNvPr id="20" name="任意多边形: 形状 19">
            <a:extLst>
              <a:ext uri="{FF2B5EF4-FFF2-40B4-BE49-F238E27FC236}">
                <a16:creationId xmlns:a16="http://schemas.microsoft.com/office/drawing/2014/main" id="{DAEAD932-7820-450A-A72B-A02A83BB4B7A}"/>
              </a:ext>
            </a:extLst>
          </p:cNvPr>
          <p:cNvSpPr/>
          <p:nvPr userDrawn="1"/>
        </p:nvSpPr>
        <p:spPr>
          <a:xfrm>
            <a:off x="0" y="6251501"/>
            <a:ext cx="11841282" cy="606500"/>
          </a:xfrm>
          <a:custGeom>
            <a:avLst/>
            <a:gdLst>
              <a:gd name="connsiteX0" fmla="*/ 210587 w 11841282"/>
              <a:gd name="connsiteY0" fmla="*/ 0 h 796459"/>
              <a:gd name="connsiteX1" fmla="*/ 11533687 w 11841282"/>
              <a:gd name="connsiteY1" fmla="*/ 767569 h 796459"/>
              <a:gd name="connsiteX2" fmla="*/ 11841282 w 11841282"/>
              <a:gd name="connsiteY2" fmla="*/ 796459 h 796459"/>
              <a:gd name="connsiteX3" fmla="*/ 0 w 11841282"/>
              <a:gd name="connsiteY3" fmla="*/ 796459 h 796459"/>
              <a:gd name="connsiteX4" fmla="*/ 0 w 11841282"/>
              <a:gd name="connsiteY4" fmla="*/ 158 h 7964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841282" h="796459">
                <a:moveTo>
                  <a:pt x="210587" y="0"/>
                </a:moveTo>
                <a:cubicBezTo>
                  <a:pt x="2534440" y="13539"/>
                  <a:pt x="8237992" y="460961"/>
                  <a:pt x="11533687" y="767569"/>
                </a:cubicBezTo>
                <a:lnTo>
                  <a:pt x="11841282" y="796459"/>
                </a:lnTo>
                <a:lnTo>
                  <a:pt x="0" y="796459"/>
                </a:lnTo>
                <a:lnTo>
                  <a:pt x="0" y="158"/>
                </a:lnTo>
                <a:close/>
              </a:path>
            </a:pathLst>
          </a:custGeom>
          <a:gradFill>
            <a:gsLst>
              <a:gs pos="0">
                <a:schemeClr val="bg1"/>
              </a:gs>
              <a:gs pos="100000">
                <a:schemeClr val="bg1">
                  <a:lumMod val="85000"/>
                </a:schemeClr>
              </a:gs>
            </a:gsLst>
            <a:lin ang="5400000" scaled="0"/>
          </a:gradFill>
          <a:ln>
            <a:noFill/>
          </a:ln>
          <a:effectLst>
            <a:outerShdw blurRad="127000" dist="63500" dir="16200000" rotWithShape="0">
              <a:schemeClr val="bg2">
                <a:lumMod val="75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/>
          </a:p>
        </p:txBody>
      </p:sp>
      <p:grpSp>
        <p:nvGrpSpPr>
          <p:cNvPr id="21" name="tree">
            <a:extLst>
              <a:ext uri="{FF2B5EF4-FFF2-40B4-BE49-F238E27FC236}">
                <a16:creationId xmlns:a16="http://schemas.microsoft.com/office/drawing/2014/main" id="{29CA82D4-CB4B-4E60-BDCC-3D13495DDAEA}"/>
              </a:ext>
            </a:extLst>
          </p:cNvPr>
          <p:cNvGrpSpPr/>
          <p:nvPr userDrawn="1"/>
        </p:nvGrpSpPr>
        <p:grpSpPr>
          <a:xfrm>
            <a:off x="3014453" y="5802294"/>
            <a:ext cx="542624" cy="751947"/>
            <a:chOff x="834619" y="4419432"/>
            <a:chExt cx="845353" cy="1171457"/>
          </a:xfrm>
          <a:effectLst>
            <a:outerShdw blurRad="63500" dist="63500" dir="16200000" rotWithShape="0">
              <a:prstClr val="black">
                <a:alpha val="40000"/>
              </a:prstClr>
            </a:outerShdw>
          </a:effectLst>
        </p:grpSpPr>
        <p:sp>
          <p:nvSpPr>
            <p:cNvPr id="22" name="任意多边形: 形状 21">
              <a:extLst>
                <a:ext uri="{FF2B5EF4-FFF2-40B4-BE49-F238E27FC236}">
                  <a16:creationId xmlns:a16="http://schemas.microsoft.com/office/drawing/2014/main" id="{C82AFADB-E45C-4DC6-AB3A-6B7A63702C2B}"/>
                </a:ext>
              </a:extLst>
            </p:cNvPr>
            <p:cNvSpPr/>
            <p:nvPr/>
          </p:nvSpPr>
          <p:spPr>
            <a:xfrm>
              <a:off x="1250298" y="5429910"/>
              <a:ext cx="48285" cy="160979"/>
            </a:xfrm>
            <a:custGeom>
              <a:avLst/>
              <a:gdLst>
                <a:gd name="connsiteX0" fmla="*/ 7698 w 48285"/>
                <a:gd name="connsiteY0" fmla="*/ 727 h 160979"/>
                <a:gd name="connsiteX1" fmla="*/ 0 w 48285"/>
                <a:gd name="connsiteY1" fmla="*/ 160980 h 160979"/>
                <a:gd name="connsiteX2" fmla="*/ 48286 w 48285"/>
                <a:gd name="connsiteY2" fmla="*/ 160980 h 160979"/>
                <a:gd name="connsiteX3" fmla="*/ 41288 w 48285"/>
                <a:gd name="connsiteY3" fmla="*/ 727 h 160979"/>
                <a:gd name="connsiteX4" fmla="*/ 7698 w 48285"/>
                <a:gd name="connsiteY4" fmla="*/ 727 h 160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285" h="160979">
                  <a:moveTo>
                    <a:pt x="7698" y="727"/>
                  </a:moveTo>
                  <a:cubicBezTo>
                    <a:pt x="6998" y="-12570"/>
                    <a:pt x="0" y="160980"/>
                    <a:pt x="0" y="160980"/>
                  </a:cubicBezTo>
                  <a:lnTo>
                    <a:pt x="48286" y="160980"/>
                  </a:lnTo>
                  <a:lnTo>
                    <a:pt x="41288" y="727"/>
                  </a:lnTo>
                  <a:lnTo>
                    <a:pt x="7698" y="727"/>
                  </a:lnTo>
                  <a:close/>
                </a:path>
              </a:pathLst>
            </a:custGeom>
            <a:solidFill>
              <a:schemeClr val="accent3">
                <a:lumMod val="50000"/>
              </a:schemeClr>
            </a:solidFill>
            <a:ln w="69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3" name="任意多边形: 形状 22">
              <a:extLst>
                <a:ext uri="{FF2B5EF4-FFF2-40B4-BE49-F238E27FC236}">
                  <a16:creationId xmlns:a16="http://schemas.microsoft.com/office/drawing/2014/main" id="{B559A909-0C8D-437B-B81C-45683B19B5F8}"/>
                </a:ext>
              </a:extLst>
            </p:cNvPr>
            <p:cNvSpPr/>
            <p:nvPr/>
          </p:nvSpPr>
          <p:spPr>
            <a:xfrm>
              <a:off x="834619" y="4419432"/>
              <a:ext cx="845353" cy="1094048"/>
            </a:xfrm>
            <a:custGeom>
              <a:avLst/>
              <a:gdLst>
                <a:gd name="connsiteX0" fmla="*/ 0 w 845353"/>
                <a:gd name="connsiteY0" fmla="*/ 1023102 h 1094048"/>
                <a:gd name="connsiteX1" fmla="*/ 240030 w 845353"/>
                <a:gd name="connsiteY1" fmla="*/ 1041296 h 1094048"/>
                <a:gd name="connsiteX2" fmla="*/ 211338 w 845353"/>
                <a:gd name="connsiteY2" fmla="*/ 1086084 h 1094048"/>
                <a:gd name="connsiteX3" fmla="*/ 447170 w 845353"/>
                <a:gd name="connsiteY3" fmla="*/ 1039197 h 1094048"/>
                <a:gd name="connsiteX4" fmla="*/ 669705 w 845353"/>
                <a:gd name="connsiteY4" fmla="*/ 1075587 h 1094048"/>
                <a:gd name="connsiteX5" fmla="*/ 631916 w 845353"/>
                <a:gd name="connsiteY5" fmla="*/ 1045495 h 1094048"/>
                <a:gd name="connsiteX6" fmla="*/ 845354 w 845353"/>
                <a:gd name="connsiteY6" fmla="*/ 1028700 h 1094048"/>
                <a:gd name="connsiteX7" fmla="*/ 629117 w 845353"/>
                <a:gd name="connsiteY7" fmla="*/ 774674 h 1094048"/>
                <a:gd name="connsiteX8" fmla="*/ 754380 w 845353"/>
                <a:gd name="connsiteY8" fmla="*/ 798467 h 1094048"/>
                <a:gd name="connsiteX9" fmla="*/ 607423 w 845353"/>
                <a:gd name="connsiteY9" fmla="*/ 581530 h 1094048"/>
                <a:gd name="connsiteX10" fmla="*/ 686500 w 845353"/>
                <a:gd name="connsiteY10" fmla="*/ 589228 h 1094048"/>
                <a:gd name="connsiteX11" fmla="*/ 546541 w 845353"/>
                <a:gd name="connsiteY11" fmla="*/ 352697 h 1094048"/>
                <a:gd name="connsiteX12" fmla="*/ 648711 w 845353"/>
                <a:gd name="connsiteY12" fmla="*/ 376490 h 1094048"/>
                <a:gd name="connsiteX13" fmla="*/ 428975 w 845353"/>
                <a:gd name="connsiteY13" fmla="*/ 2100 h 1094048"/>
                <a:gd name="connsiteX14" fmla="*/ 421277 w 845353"/>
                <a:gd name="connsiteY14" fmla="*/ 2100 h 1094048"/>
                <a:gd name="connsiteX15" fmla="*/ 201541 w 845353"/>
                <a:gd name="connsiteY15" fmla="*/ 376490 h 1094048"/>
                <a:gd name="connsiteX16" fmla="*/ 303711 w 845353"/>
                <a:gd name="connsiteY16" fmla="*/ 352697 h 1094048"/>
                <a:gd name="connsiteX17" fmla="*/ 163752 w 845353"/>
                <a:gd name="connsiteY17" fmla="*/ 589228 h 1094048"/>
                <a:gd name="connsiteX18" fmla="*/ 242829 w 845353"/>
                <a:gd name="connsiteY18" fmla="*/ 581530 h 1094048"/>
                <a:gd name="connsiteX19" fmla="*/ 95872 w 845353"/>
                <a:gd name="connsiteY19" fmla="*/ 798467 h 1094048"/>
                <a:gd name="connsiteX20" fmla="*/ 221135 w 845353"/>
                <a:gd name="connsiteY20" fmla="*/ 774674 h 1094048"/>
                <a:gd name="connsiteX21" fmla="*/ 5598 w 845353"/>
                <a:gd name="connsiteY21" fmla="*/ 1028700 h 1094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845353" h="1094048">
                  <a:moveTo>
                    <a:pt x="0" y="1023102"/>
                  </a:moveTo>
                  <a:cubicBezTo>
                    <a:pt x="68580" y="1062290"/>
                    <a:pt x="166551" y="1050394"/>
                    <a:pt x="240030" y="1041296"/>
                  </a:cubicBezTo>
                  <a:cubicBezTo>
                    <a:pt x="239330" y="1058791"/>
                    <a:pt x="216937" y="1074887"/>
                    <a:pt x="211338" y="1086084"/>
                  </a:cubicBezTo>
                  <a:cubicBezTo>
                    <a:pt x="256825" y="1104278"/>
                    <a:pt x="398884" y="1092382"/>
                    <a:pt x="447170" y="1039197"/>
                  </a:cubicBezTo>
                  <a:cubicBezTo>
                    <a:pt x="495456" y="1082585"/>
                    <a:pt x="606023" y="1089583"/>
                    <a:pt x="669705" y="1075587"/>
                  </a:cubicBezTo>
                  <a:cubicBezTo>
                    <a:pt x="654309" y="1068589"/>
                    <a:pt x="639613" y="1059491"/>
                    <a:pt x="631916" y="1045495"/>
                  </a:cubicBezTo>
                  <a:cubicBezTo>
                    <a:pt x="694897" y="1045495"/>
                    <a:pt x="785171" y="1048994"/>
                    <a:pt x="845354" y="1028700"/>
                  </a:cubicBezTo>
                  <a:cubicBezTo>
                    <a:pt x="780972" y="939126"/>
                    <a:pt x="694198" y="863548"/>
                    <a:pt x="629117" y="774674"/>
                  </a:cubicBezTo>
                  <a:cubicBezTo>
                    <a:pt x="673904" y="783772"/>
                    <a:pt x="712392" y="794968"/>
                    <a:pt x="754380" y="798467"/>
                  </a:cubicBezTo>
                  <a:cubicBezTo>
                    <a:pt x="704695" y="743184"/>
                    <a:pt x="626317" y="657108"/>
                    <a:pt x="607423" y="581530"/>
                  </a:cubicBezTo>
                  <a:cubicBezTo>
                    <a:pt x="636814" y="592027"/>
                    <a:pt x="665506" y="589228"/>
                    <a:pt x="686500" y="589228"/>
                  </a:cubicBezTo>
                  <a:cubicBezTo>
                    <a:pt x="633315" y="517149"/>
                    <a:pt x="584330" y="431074"/>
                    <a:pt x="546541" y="352697"/>
                  </a:cubicBezTo>
                  <a:cubicBezTo>
                    <a:pt x="573133" y="366693"/>
                    <a:pt x="618620" y="379989"/>
                    <a:pt x="648711" y="376490"/>
                  </a:cubicBezTo>
                  <a:cubicBezTo>
                    <a:pt x="546541" y="251927"/>
                    <a:pt x="474462" y="136460"/>
                    <a:pt x="428975" y="2100"/>
                  </a:cubicBezTo>
                  <a:cubicBezTo>
                    <a:pt x="427575" y="-700"/>
                    <a:pt x="422677" y="-700"/>
                    <a:pt x="421277" y="2100"/>
                  </a:cubicBezTo>
                  <a:cubicBezTo>
                    <a:pt x="375790" y="135760"/>
                    <a:pt x="303711" y="251927"/>
                    <a:pt x="201541" y="376490"/>
                  </a:cubicBezTo>
                  <a:cubicBezTo>
                    <a:pt x="231632" y="379989"/>
                    <a:pt x="277119" y="365993"/>
                    <a:pt x="303711" y="352697"/>
                  </a:cubicBezTo>
                  <a:cubicBezTo>
                    <a:pt x="265922" y="431774"/>
                    <a:pt x="216237" y="517149"/>
                    <a:pt x="163752" y="589228"/>
                  </a:cubicBezTo>
                  <a:cubicBezTo>
                    <a:pt x="184746" y="589228"/>
                    <a:pt x="212738" y="592027"/>
                    <a:pt x="242829" y="581530"/>
                  </a:cubicBezTo>
                  <a:cubicBezTo>
                    <a:pt x="223935" y="657108"/>
                    <a:pt x="145558" y="743184"/>
                    <a:pt x="95872" y="798467"/>
                  </a:cubicBezTo>
                  <a:cubicBezTo>
                    <a:pt x="137860" y="794968"/>
                    <a:pt x="176349" y="783772"/>
                    <a:pt x="221135" y="774674"/>
                  </a:cubicBezTo>
                  <a:cubicBezTo>
                    <a:pt x="156754" y="864248"/>
                    <a:pt x="69980" y="939826"/>
                    <a:pt x="5598" y="1028700"/>
                  </a:cubicBezTo>
                </a:path>
              </a:pathLst>
            </a:custGeom>
            <a:gradFill>
              <a:gsLst>
                <a:gs pos="75000">
                  <a:schemeClr val="accent1">
                    <a:lumMod val="75000"/>
                  </a:schemeClr>
                </a:gs>
                <a:gs pos="25000">
                  <a:schemeClr val="accent1"/>
                </a:gs>
              </a:gsLst>
              <a:lin ang="9000000" scaled="0"/>
            </a:gradFill>
            <a:ln w="69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sp>
        <p:nvSpPr>
          <p:cNvPr id="24" name="任意多边形: 形状 23">
            <a:extLst>
              <a:ext uri="{FF2B5EF4-FFF2-40B4-BE49-F238E27FC236}">
                <a16:creationId xmlns:a16="http://schemas.microsoft.com/office/drawing/2014/main" id="{E42C2EBE-8E49-4678-AED4-DFCF5CA6DF96}"/>
              </a:ext>
            </a:extLst>
          </p:cNvPr>
          <p:cNvSpPr/>
          <p:nvPr userDrawn="1"/>
        </p:nvSpPr>
        <p:spPr>
          <a:xfrm>
            <a:off x="629143" y="6038864"/>
            <a:ext cx="11562857" cy="819135"/>
          </a:xfrm>
          <a:custGeom>
            <a:avLst/>
            <a:gdLst>
              <a:gd name="connsiteX0" fmla="*/ 10671234 w 10671234"/>
              <a:gd name="connsiteY0" fmla="*/ 0 h 1006220"/>
              <a:gd name="connsiteX1" fmla="*/ 10671234 w 10671234"/>
              <a:gd name="connsiteY1" fmla="*/ 1006220 h 1006220"/>
              <a:gd name="connsiteX2" fmla="*/ 0 w 10671234"/>
              <a:gd name="connsiteY2" fmla="*/ 1006220 h 1006220"/>
              <a:gd name="connsiteX3" fmla="*/ 225028 w 10671234"/>
              <a:gd name="connsiteY3" fmla="*/ 965694 h 1006220"/>
              <a:gd name="connsiteX4" fmla="*/ 9591193 w 10671234"/>
              <a:gd name="connsiteY4" fmla="*/ 43936 h 10062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671234" h="1006220">
                <a:moveTo>
                  <a:pt x="10671234" y="0"/>
                </a:moveTo>
                <a:lnTo>
                  <a:pt x="10671234" y="1006220"/>
                </a:lnTo>
                <a:lnTo>
                  <a:pt x="0" y="1006220"/>
                </a:lnTo>
                <a:lnTo>
                  <a:pt x="225028" y="965694"/>
                </a:lnTo>
                <a:cubicBezTo>
                  <a:pt x="2315926" y="599036"/>
                  <a:pt x="5671149" y="223748"/>
                  <a:pt x="9591193" y="43936"/>
                </a:cubicBezTo>
                <a:close/>
              </a:path>
            </a:pathLst>
          </a:custGeom>
          <a:gradFill>
            <a:gsLst>
              <a:gs pos="0">
                <a:schemeClr val="bg1"/>
              </a:gs>
              <a:gs pos="100000">
                <a:schemeClr val="bg1">
                  <a:lumMod val="85000"/>
                </a:schemeClr>
              </a:gs>
            </a:gsLst>
            <a:lin ang="5400000" scaled="0"/>
          </a:gradFill>
          <a:ln>
            <a:noFill/>
          </a:ln>
          <a:effectLst>
            <a:outerShdw blurRad="127000" dist="63500" dir="16200000" rotWithShape="0">
              <a:schemeClr val="bg2">
                <a:lumMod val="75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/>
          </a:p>
        </p:txBody>
      </p:sp>
      <p:grpSp>
        <p:nvGrpSpPr>
          <p:cNvPr id="25" name="tree">
            <a:extLst>
              <a:ext uri="{FF2B5EF4-FFF2-40B4-BE49-F238E27FC236}">
                <a16:creationId xmlns:a16="http://schemas.microsoft.com/office/drawing/2014/main" id="{FCEC793C-6B57-4C42-80C9-796D2DF8872C}"/>
              </a:ext>
            </a:extLst>
          </p:cNvPr>
          <p:cNvGrpSpPr/>
          <p:nvPr userDrawn="1"/>
        </p:nvGrpSpPr>
        <p:grpSpPr>
          <a:xfrm>
            <a:off x="9107121" y="5489298"/>
            <a:ext cx="891713" cy="1235528"/>
            <a:chOff x="2898631" y="3966618"/>
            <a:chExt cx="1117573" cy="1548473"/>
          </a:xfrm>
          <a:solidFill>
            <a:schemeClr val="accent1"/>
          </a:solidFill>
          <a:effectLst>
            <a:outerShdw blurRad="63500" dist="63500" dir="16200000" rotWithShape="0">
              <a:prstClr val="black">
                <a:alpha val="40000"/>
              </a:prstClr>
            </a:outerShdw>
          </a:effectLst>
        </p:grpSpPr>
        <p:sp>
          <p:nvSpPr>
            <p:cNvPr id="26" name="任意多边形: 形状 25">
              <a:extLst>
                <a:ext uri="{FF2B5EF4-FFF2-40B4-BE49-F238E27FC236}">
                  <a16:creationId xmlns:a16="http://schemas.microsoft.com/office/drawing/2014/main" id="{B004A06E-E6E3-4F1D-9D45-9948ED567AB5}"/>
                </a:ext>
              </a:extLst>
            </p:cNvPr>
            <p:cNvSpPr/>
            <p:nvPr/>
          </p:nvSpPr>
          <p:spPr>
            <a:xfrm>
              <a:off x="3447971" y="5302101"/>
              <a:ext cx="64381" cy="212989"/>
            </a:xfrm>
            <a:custGeom>
              <a:avLst/>
              <a:gdLst>
                <a:gd name="connsiteX0" fmla="*/ 10497 w 64381"/>
                <a:gd name="connsiteY0" fmla="*/ 952 h 212989"/>
                <a:gd name="connsiteX1" fmla="*/ 0 w 64381"/>
                <a:gd name="connsiteY1" fmla="*/ 212990 h 212989"/>
                <a:gd name="connsiteX2" fmla="*/ 64381 w 64381"/>
                <a:gd name="connsiteY2" fmla="*/ 212990 h 212989"/>
                <a:gd name="connsiteX3" fmla="*/ 55284 w 64381"/>
                <a:gd name="connsiteY3" fmla="*/ 952 h 212989"/>
                <a:gd name="connsiteX4" fmla="*/ 10497 w 64381"/>
                <a:gd name="connsiteY4" fmla="*/ 952 h 2129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4381" h="212989">
                  <a:moveTo>
                    <a:pt x="10497" y="952"/>
                  </a:moveTo>
                  <a:cubicBezTo>
                    <a:pt x="9097" y="-16543"/>
                    <a:pt x="0" y="212990"/>
                    <a:pt x="0" y="212990"/>
                  </a:cubicBezTo>
                  <a:lnTo>
                    <a:pt x="64381" y="212990"/>
                  </a:lnTo>
                  <a:lnTo>
                    <a:pt x="55284" y="952"/>
                  </a:lnTo>
                  <a:lnTo>
                    <a:pt x="10497" y="952"/>
                  </a:lnTo>
                  <a:close/>
                </a:path>
              </a:pathLst>
            </a:custGeom>
            <a:solidFill>
              <a:schemeClr val="accent3">
                <a:lumMod val="50000"/>
              </a:schemeClr>
            </a:solidFill>
            <a:ln w="69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7" name="任意多边形: 形状 26">
              <a:extLst>
                <a:ext uri="{FF2B5EF4-FFF2-40B4-BE49-F238E27FC236}">
                  <a16:creationId xmlns:a16="http://schemas.microsoft.com/office/drawing/2014/main" id="{1A7DE850-0ADA-4B8C-B174-DDDA95ACC7FB}"/>
                </a:ext>
              </a:extLst>
            </p:cNvPr>
            <p:cNvSpPr/>
            <p:nvPr/>
          </p:nvSpPr>
          <p:spPr>
            <a:xfrm>
              <a:off x="2898631" y="3966618"/>
              <a:ext cx="1117573" cy="1446227"/>
            </a:xfrm>
            <a:custGeom>
              <a:avLst/>
              <a:gdLst>
                <a:gd name="connsiteX0" fmla="*/ 0 w 1117573"/>
                <a:gd name="connsiteY0" fmla="*/ 1352530 h 1446227"/>
                <a:gd name="connsiteX1" fmla="*/ 317707 w 1117573"/>
                <a:gd name="connsiteY1" fmla="*/ 1376324 h 1446227"/>
                <a:gd name="connsiteX2" fmla="*/ 279918 w 1117573"/>
                <a:gd name="connsiteY2" fmla="*/ 1435806 h 1446227"/>
                <a:gd name="connsiteX3" fmla="*/ 591328 w 1117573"/>
                <a:gd name="connsiteY3" fmla="*/ 1373524 h 1446227"/>
                <a:gd name="connsiteX4" fmla="*/ 885242 w 1117573"/>
                <a:gd name="connsiteY4" fmla="*/ 1421810 h 1446227"/>
                <a:gd name="connsiteX5" fmla="*/ 835556 w 1117573"/>
                <a:gd name="connsiteY5" fmla="*/ 1382622 h 1446227"/>
                <a:gd name="connsiteX6" fmla="*/ 1117574 w 1117573"/>
                <a:gd name="connsiteY6" fmla="*/ 1360228 h 1446227"/>
                <a:gd name="connsiteX7" fmla="*/ 832057 w 1117573"/>
                <a:gd name="connsiteY7" fmla="*/ 1024326 h 1446227"/>
                <a:gd name="connsiteX8" fmla="*/ 997209 w 1117573"/>
                <a:gd name="connsiteY8" fmla="*/ 1055817 h 1446227"/>
                <a:gd name="connsiteX9" fmla="*/ 802666 w 1117573"/>
                <a:gd name="connsiteY9" fmla="*/ 768901 h 1446227"/>
                <a:gd name="connsiteX10" fmla="*/ 906936 w 1117573"/>
                <a:gd name="connsiteY10" fmla="*/ 779398 h 1446227"/>
                <a:gd name="connsiteX11" fmla="*/ 721490 w 1117573"/>
                <a:gd name="connsiteY11" fmla="*/ 465889 h 1446227"/>
                <a:gd name="connsiteX12" fmla="*/ 856550 w 1117573"/>
                <a:gd name="connsiteY12" fmla="*/ 497380 h 1446227"/>
                <a:gd name="connsiteX13" fmla="*/ 566135 w 1117573"/>
                <a:gd name="connsiteY13" fmla="*/ 2624 h 1446227"/>
                <a:gd name="connsiteX14" fmla="*/ 555638 w 1117573"/>
                <a:gd name="connsiteY14" fmla="*/ 2624 h 1446227"/>
                <a:gd name="connsiteX15" fmla="*/ 265223 w 1117573"/>
                <a:gd name="connsiteY15" fmla="*/ 497380 h 1446227"/>
                <a:gd name="connsiteX16" fmla="*/ 400983 w 1117573"/>
                <a:gd name="connsiteY16" fmla="*/ 465889 h 1446227"/>
                <a:gd name="connsiteX17" fmla="*/ 215537 w 1117573"/>
                <a:gd name="connsiteY17" fmla="*/ 779398 h 1446227"/>
                <a:gd name="connsiteX18" fmla="*/ 319807 w 1117573"/>
                <a:gd name="connsiteY18" fmla="*/ 768901 h 1446227"/>
                <a:gd name="connsiteX19" fmla="*/ 125263 w 1117573"/>
                <a:gd name="connsiteY19" fmla="*/ 1055817 h 1446227"/>
                <a:gd name="connsiteX20" fmla="*/ 290415 w 1117573"/>
                <a:gd name="connsiteY20" fmla="*/ 1024326 h 1446227"/>
                <a:gd name="connsiteX21" fmla="*/ 4899 w 1117573"/>
                <a:gd name="connsiteY21" fmla="*/ 1360228 h 1446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117573" h="1446227">
                  <a:moveTo>
                    <a:pt x="0" y="1352530"/>
                  </a:moveTo>
                  <a:cubicBezTo>
                    <a:pt x="90274" y="1404315"/>
                    <a:pt x="220436" y="1388920"/>
                    <a:pt x="317707" y="1376324"/>
                  </a:cubicBezTo>
                  <a:cubicBezTo>
                    <a:pt x="317007" y="1399417"/>
                    <a:pt x="286916" y="1420411"/>
                    <a:pt x="279918" y="1435806"/>
                  </a:cubicBezTo>
                  <a:cubicBezTo>
                    <a:pt x="340101" y="1459599"/>
                    <a:pt x="527646" y="1444204"/>
                    <a:pt x="591328" y="1373524"/>
                  </a:cubicBezTo>
                  <a:cubicBezTo>
                    <a:pt x="655009" y="1430908"/>
                    <a:pt x="801966" y="1440005"/>
                    <a:pt x="885242" y="1421810"/>
                  </a:cubicBezTo>
                  <a:cubicBezTo>
                    <a:pt x="864948" y="1412713"/>
                    <a:pt x="845353" y="1400816"/>
                    <a:pt x="835556" y="1382622"/>
                  </a:cubicBezTo>
                  <a:cubicBezTo>
                    <a:pt x="918832" y="1382622"/>
                    <a:pt x="1037797" y="1387520"/>
                    <a:pt x="1117574" y="1360228"/>
                  </a:cubicBezTo>
                  <a:cubicBezTo>
                    <a:pt x="1032199" y="1241963"/>
                    <a:pt x="917433" y="1142592"/>
                    <a:pt x="832057" y="1024326"/>
                  </a:cubicBezTo>
                  <a:cubicBezTo>
                    <a:pt x="890840" y="1036223"/>
                    <a:pt x="942625" y="1051618"/>
                    <a:pt x="997209" y="1055817"/>
                  </a:cubicBezTo>
                  <a:cubicBezTo>
                    <a:pt x="932128" y="982339"/>
                    <a:pt x="827859" y="868972"/>
                    <a:pt x="802666" y="768901"/>
                  </a:cubicBezTo>
                  <a:cubicBezTo>
                    <a:pt x="841854" y="782897"/>
                    <a:pt x="879643" y="779398"/>
                    <a:pt x="906936" y="779398"/>
                  </a:cubicBezTo>
                  <a:cubicBezTo>
                    <a:pt x="836956" y="684225"/>
                    <a:pt x="771875" y="570859"/>
                    <a:pt x="721490" y="465889"/>
                  </a:cubicBezTo>
                  <a:cubicBezTo>
                    <a:pt x="756479" y="484084"/>
                    <a:pt x="816662" y="502278"/>
                    <a:pt x="856550" y="497380"/>
                  </a:cubicBezTo>
                  <a:cubicBezTo>
                    <a:pt x="721490" y="332228"/>
                    <a:pt x="626317" y="179673"/>
                    <a:pt x="566135" y="2624"/>
                  </a:cubicBezTo>
                  <a:cubicBezTo>
                    <a:pt x="564036" y="-875"/>
                    <a:pt x="558437" y="-875"/>
                    <a:pt x="555638" y="2624"/>
                  </a:cubicBezTo>
                  <a:cubicBezTo>
                    <a:pt x="495455" y="179673"/>
                    <a:pt x="400283" y="332928"/>
                    <a:pt x="265223" y="497380"/>
                  </a:cubicBezTo>
                  <a:cubicBezTo>
                    <a:pt x="305111" y="502278"/>
                    <a:pt x="365293" y="484084"/>
                    <a:pt x="400983" y="465889"/>
                  </a:cubicBezTo>
                  <a:cubicBezTo>
                    <a:pt x="350598" y="570159"/>
                    <a:pt x="285517" y="683526"/>
                    <a:pt x="215537" y="779398"/>
                  </a:cubicBezTo>
                  <a:cubicBezTo>
                    <a:pt x="243529" y="779398"/>
                    <a:pt x="280618" y="782897"/>
                    <a:pt x="319807" y="768901"/>
                  </a:cubicBezTo>
                  <a:cubicBezTo>
                    <a:pt x="295314" y="868972"/>
                    <a:pt x="191044" y="982339"/>
                    <a:pt x="125263" y="1055817"/>
                  </a:cubicBezTo>
                  <a:cubicBezTo>
                    <a:pt x="180547" y="1051618"/>
                    <a:pt x="231633" y="1036223"/>
                    <a:pt x="290415" y="1024326"/>
                  </a:cubicBezTo>
                  <a:cubicBezTo>
                    <a:pt x="205040" y="1142592"/>
                    <a:pt x="90274" y="1242663"/>
                    <a:pt x="4899" y="1360228"/>
                  </a:cubicBezTo>
                </a:path>
              </a:pathLst>
            </a:custGeom>
            <a:gradFill>
              <a:gsLst>
                <a:gs pos="75000">
                  <a:schemeClr val="accent1">
                    <a:lumMod val="75000"/>
                  </a:schemeClr>
                </a:gs>
                <a:gs pos="25000">
                  <a:schemeClr val="accent1"/>
                </a:gs>
              </a:gsLst>
              <a:lin ang="5400000" scaled="0"/>
            </a:gradFill>
            <a:ln w="69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/>
            </a:p>
          </p:txBody>
        </p:sp>
      </p:grpSp>
      <p:grpSp>
        <p:nvGrpSpPr>
          <p:cNvPr id="28" name="tree">
            <a:extLst>
              <a:ext uri="{FF2B5EF4-FFF2-40B4-BE49-F238E27FC236}">
                <a16:creationId xmlns:a16="http://schemas.microsoft.com/office/drawing/2014/main" id="{4986C97A-F4C3-4B5D-9917-84F44DB0D96B}"/>
              </a:ext>
            </a:extLst>
          </p:cNvPr>
          <p:cNvGrpSpPr/>
          <p:nvPr userDrawn="1"/>
        </p:nvGrpSpPr>
        <p:grpSpPr>
          <a:xfrm>
            <a:off x="699422" y="5651500"/>
            <a:ext cx="766894" cy="1201228"/>
            <a:chOff x="9660760" y="4090737"/>
            <a:chExt cx="723589" cy="1380267"/>
          </a:xfrm>
          <a:solidFill>
            <a:schemeClr val="accent1"/>
          </a:solidFill>
          <a:effectLst>
            <a:outerShdw blurRad="63500" dist="63500" dir="16200000" rotWithShape="0">
              <a:prstClr val="black">
                <a:alpha val="40000"/>
              </a:prstClr>
            </a:outerShdw>
          </a:effectLst>
        </p:grpSpPr>
        <p:sp>
          <p:nvSpPr>
            <p:cNvPr id="29" name="任意多边形: 形状 28">
              <a:extLst>
                <a:ext uri="{FF2B5EF4-FFF2-40B4-BE49-F238E27FC236}">
                  <a16:creationId xmlns:a16="http://schemas.microsoft.com/office/drawing/2014/main" id="{81ED7923-3412-4724-98CE-E4EDAB53D92F}"/>
                </a:ext>
              </a:extLst>
            </p:cNvPr>
            <p:cNvSpPr/>
            <p:nvPr/>
          </p:nvSpPr>
          <p:spPr>
            <a:xfrm>
              <a:off x="10016255" y="5280534"/>
              <a:ext cx="41987" cy="190470"/>
            </a:xfrm>
            <a:custGeom>
              <a:avLst/>
              <a:gdLst>
                <a:gd name="connsiteX0" fmla="*/ 6998 w 41987"/>
                <a:gd name="connsiteY0" fmla="*/ 826 h 190470"/>
                <a:gd name="connsiteX1" fmla="*/ 0 w 41987"/>
                <a:gd name="connsiteY1" fmla="*/ 190470 h 190470"/>
                <a:gd name="connsiteX2" fmla="*/ 41988 w 41987"/>
                <a:gd name="connsiteY2" fmla="*/ 190470 h 190470"/>
                <a:gd name="connsiteX3" fmla="*/ 36390 w 41987"/>
                <a:gd name="connsiteY3" fmla="*/ 826 h 190470"/>
                <a:gd name="connsiteX4" fmla="*/ 6998 w 41987"/>
                <a:gd name="connsiteY4" fmla="*/ 826 h 19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987" h="190470">
                  <a:moveTo>
                    <a:pt x="6998" y="826"/>
                  </a:moveTo>
                  <a:cubicBezTo>
                    <a:pt x="6298" y="-14570"/>
                    <a:pt x="0" y="190470"/>
                    <a:pt x="0" y="190470"/>
                  </a:cubicBezTo>
                  <a:lnTo>
                    <a:pt x="41988" y="190470"/>
                  </a:lnTo>
                  <a:lnTo>
                    <a:pt x="36390" y="826"/>
                  </a:lnTo>
                  <a:lnTo>
                    <a:pt x="6998" y="826"/>
                  </a:lnTo>
                  <a:close/>
                </a:path>
              </a:pathLst>
            </a:custGeom>
            <a:solidFill>
              <a:schemeClr val="accent3">
                <a:lumMod val="50000"/>
              </a:schemeClr>
            </a:solidFill>
            <a:ln w="69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0" name="任意多边形: 形状 29">
              <a:extLst>
                <a:ext uri="{FF2B5EF4-FFF2-40B4-BE49-F238E27FC236}">
                  <a16:creationId xmlns:a16="http://schemas.microsoft.com/office/drawing/2014/main" id="{FA09DE45-1E9A-4864-9070-73AFFF815AE6}"/>
                </a:ext>
              </a:extLst>
            </p:cNvPr>
            <p:cNvSpPr/>
            <p:nvPr/>
          </p:nvSpPr>
          <p:spPr>
            <a:xfrm>
              <a:off x="9660760" y="4090737"/>
              <a:ext cx="723589" cy="1289041"/>
            </a:xfrm>
            <a:custGeom>
              <a:avLst/>
              <a:gdLst>
                <a:gd name="connsiteX0" fmla="*/ 0 w 723589"/>
                <a:gd name="connsiteY0" fmla="*/ 1205318 h 1289041"/>
                <a:gd name="connsiteX1" fmla="*/ 205740 w 723589"/>
                <a:gd name="connsiteY1" fmla="*/ 1226312 h 1289041"/>
                <a:gd name="connsiteX2" fmla="*/ 181247 w 723589"/>
                <a:gd name="connsiteY2" fmla="*/ 1279497 h 1289041"/>
                <a:gd name="connsiteX3" fmla="*/ 382788 w 723589"/>
                <a:gd name="connsiteY3" fmla="*/ 1224213 h 1289041"/>
                <a:gd name="connsiteX4" fmla="*/ 573133 w 723589"/>
                <a:gd name="connsiteY4" fmla="*/ 1267600 h 1289041"/>
                <a:gd name="connsiteX5" fmla="*/ 540942 w 723589"/>
                <a:gd name="connsiteY5" fmla="*/ 1232610 h 1289041"/>
                <a:gd name="connsiteX6" fmla="*/ 723589 w 723589"/>
                <a:gd name="connsiteY6" fmla="*/ 1212316 h 1289041"/>
                <a:gd name="connsiteX7" fmla="*/ 538843 w 723589"/>
                <a:gd name="connsiteY7" fmla="*/ 912803 h 1289041"/>
                <a:gd name="connsiteX8" fmla="*/ 645911 w 723589"/>
                <a:gd name="connsiteY8" fmla="*/ 941495 h 1289041"/>
                <a:gd name="connsiteX9" fmla="*/ 519948 w 723589"/>
                <a:gd name="connsiteY9" fmla="*/ 685370 h 1289041"/>
                <a:gd name="connsiteX10" fmla="*/ 587829 w 723589"/>
                <a:gd name="connsiteY10" fmla="*/ 694467 h 1289041"/>
                <a:gd name="connsiteX11" fmla="*/ 467463 w 723589"/>
                <a:gd name="connsiteY11" fmla="*/ 415249 h 1289041"/>
                <a:gd name="connsiteX12" fmla="*/ 554938 w 723589"/>
                <a:gd name="connsiteY12" fmla="*/ 443940 h 1289041"/>
                <a:gd name="connsiteX13" fmla="*/ 366693 w 723589"/>
                <a:gd name="connsiteY13" fmla="*/ 2369 h 1289041"/>
                <a:gd name="connsiteX14" fmla="*/ 360395 w 723589"/>
                <a:gd name="connsiteY14" fmla="*/ 2369 h 1289041"/>
                <a:gd name="connsiteX15" fmla="*/ 172150 w 723589"/>
                <a:gd name="connsiteY15" fmla="*/ 443940 h 1289041"/>
                <a:gd name="connsiteX16" fmla="*/ 259624 w 723589"/>
                <a:gd name="connsiteY16" fmla="*/ 415249 h 1289041"/>
                <a:gd name="connsiteX17" fmla="*/ 139260 w 723589"/>
                <a:gd name="connsiteY17" fmla="*/ 694467 h 1289041"/>
                <a:gd name="connsiteX18" fmla="*/ 207139 w 723589"/>
                <a:gd name="connsiteY18" fmla="*/ 685370 h 1289041"/>
                <a:gd name="connsiteX19" fmla="*/ 81176 w 723589"/>
                <a:gd name="connsiteY19" fmla="*/ 941495 h 1289041"/>
                <a:gd name="connsiteX20" fmla="*/ 188245 w 723589"/>
                <a:gd name="connsiteY20" fmla="*/ 912803 h 1289041"/>
                <a:gd name="connsiteX21" fmla="*/ 3499 w 723589"/>
                <a:gd name="connsiteY21" fmla="*/ 1212316 h 1289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23589" h="1289041">
                  <a:moveTo>
                    <a:pt x="0" y="1205318"/>
                  </a:moveTo>
                  <a:cubicBezTo>
                    <a:pt x="58083" y="1250805"/>
                    <a:pt x="142759" y="1237509"/>
                    <a:pt x="205740" y="1226312"/>
                  </a:cubicBezTo>
                  <a:cubicBezTo>
                    <a:pt x="205040" y="1246606"/>
                    <a:pt x="185446" y="1265501"/>
                    <a:pt x="181247" y="1279497"/>
                  </a:cubicBezTo>
                  <a:cubicBezTo>
                    <a:pt x="219736" y="1301190"/>
                    <a:pt x="341500" y="1287194"/>
                    <a:pt x="382788" y="1224213"/>
                  </a:cubicBezTo>
                  <a:cubicBezTo>
                    <a:pt x="424076" y="1275298"/>
                    <a:pt x="519248" y="1283695"/>
                    <a:pt x="573133" y="1267600"/>
                  </a:cubicBezTo>
                  <a:cubicBezTo>
                    <a:pt x="560536" y="1259202"/>
                    <a:pt x="547240" y="1248706"/>
                    <a:pt x="540942" y="1232610"/>
                  </a:cubicBezTo>
                  <a:cubicBezTo>
                    <a:pt x="594827" y="1232610"/>
                    <a:pt x="671804" y="1236109"/>
                    <a:pt x="723589" y="1212316"/>
                  </a:cubicBezTo>
                  <a:cubicBezTo>
                    <a:pt x="668305" y="1107347"/>
                    <a:pt x="593426" y="1018472"/>
                    <a:pt x="538843" y="912803"/>
                  </a:cubicBezTo>
                  <a:cubicBezTo>
                    <a:pt x="577332" y="923300"/>
                    <a:pt x="610222" y="936597"/>
                    <a:pt x="645911" y="941495"/>
                  </a:cubicBezTo>
                  <a:cubicBezTo>
                    <a:pt x="603224" y="876414"/>
                    <a:pt x="536044" y="774244"/>
                    <a:pt x="519948" y="685370"/>
                  </a:cubicBezTo>
                  <a:cubicBezTo>
                    <a:pt x="545141" y="697966"/>
                    <a:pt x="569634" y="694467"/>
                    <a:pt x="587829" y="694467"/>
                  </a:cubicBezTo>
                  <a:cubicBezTo>
                    <a:pt x="542342" y="609092"/>
                    <a:pt x="500354" y="508321"/>
                    <a:pt x="467463" y="415249"/>
                  </a:cubicBezTo>
                  <a:cubicBezTo>
                    <a:pt x="489857" y="431344"/>
                    <a:pt x="529046" y="447439"/>
                    <a:pt x="554938" y="443940"/>
                  </a:cubicBezTo>
                  <a:cubicBezTo>
                    <a:pt x="467463" y="296983"/>
                    <a:pt x="405182" y="160523"/>
                    <a:pt x="366693" y="2369"/>
                  </a:cubicBezTo>
                  <a:cubicBezTo>
                    <a:pt x="365293" y="-1130"/>
                    <a:pt x="361794" y="-430"/>
                    <a:pt x="360395" y="2369"/>
                  </a:cubicBezTo>
                  <a:cubicBezTo>
                    <a:pt x="321207" y="160523"/>
                    <a:pt x="259624" y="296983"/>
                    <a:pt x="172150" y="443940"/>
                  </a:cubicBezTo>
                  <a:cubicBezTo>
                    <a:pt x="198042" y="447439"/>
                    <a:pt x="237231" y="431344"/>
                    <a:pt x="259624" y="415249"/>
                  </a:cubicBezTo>
                  <a:cubicBezTo>
                    <a:pt x="227434" y="508321"/>
                    <a:pt x="184746" y="609792"/>
                    <a:pt x="139260" y="694467"/>
                  </a:cubicBezTo>
                  <a:cubicBezTo>
                    <a:pt x="157454" y="694467"/>
                    <a:pt x="181247" y="697966"/>
                    <a:pt x="207139" y="685370"/>
                  </a:cubicBezTo>
                  <a:cubicBezTo>
                    <a:pt x="191044" y="774244"/>
                    <a:pt x="123164" y="876414"/>
                    <a:pt x="81176" y="941495"/>
                  </a:cubicBezTo>
                  <a:cubicBezTo>
                    <a:pt x="116866" y="937296"/>
                    <a:pt x="149757" y="924000"/>
                    <a:pt x="188245" y="912803"/>
                  </a:cubicBezTo>
                  <a:cubicBezTo>
                    <a:pt x="132961" y="1017773"/>
                    <a:pt x="58083" y="1107347"/>
                    <a:pt x="3499" y="1212316"/>
                  </a:cubicBezTo>
                </a:path>
              </a:pathLst>
            </a:custGeom>
            <a:gradFill>
              <a:gsLst>
                <a:gs pos="75000">
                  <a:schemeClr val="accent1">
                    <a:lumMod val="75000"/>
                  </a:schemeClr>
                </a:gs>
                <a:gs pos="25000">
                  <a:schemeClr val="accent1"/>
                </a:gs>
              </a:gsLst>
              <a:lin ang="9000000" scaled="0"/>
            </a:gradFill>
            <a:ln w="69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31" name="tree">
            <a:extLst>
              <a:ext uri="{FF2B5EF4-FFF2-40B4-BE49-F238E27FC236}">
                <a16:creationId xmlns:a16="http://schemas.microsoft.com/office/drawing/2014/main" id="{0305B775-D054-47E2-A11D-FD764E323221}"/>
              </a:ext>
            </a:extLst>
          </p:cNvPr>
          <p:cNvGrpSpPr/>
          <p:nvPr userDrawn="1"/>
        </p:nvGrpSpPr>
        <p:grpSpPr>
          <a:xfrm>
            <a:off x="10864749" y="5857729"/>
            <a:ext cx="698108" cy="968857"/>
            <a:chOff x="10133303" y="4767784"/>
            <a:chExt cx="627323" cy="870619"/>
          </a:xfrm>
          <a:effectLst>
            <a:outerShdw blurRad="63500" dist="63500" dir="16200000" rotWithShape="0">
              <a:prstClr val="black">
                <a:alpha val="40000"/>
              </a:prstClr>
            </a:outerShdw>
          </a:effectLst>
        </p:grpSpPr>
        <p:sp>
          <p:nvSpPr>
            <p:cNvPr id="32" name="任意多边形: 形状 31">
              <a:extLst>
                <a:ext uri="{FF2B5EF4-FFF2-40B4-BE49-F238E27FC236}">
                  <a16:creationId xmlns:a16="http://schemas.microsoft.com/office/drawing/2014/main" id="{E42F3A6B-BBB1-4F24-ABC8-1802803CEE04}"/>
                </a:ext>
              </a:extLst>
            </p:cNvPr>
            <p:cNvSpPr/>
            <p:nvPr/>
          </p:nvSpPr>
          <p:spPr>
            <a:xfrm>
              <a:off x="10441413" y="5518495"/>
              <a:ext cx="36084" cy="119908"/>
            </a:xfrm>
            <a:custGeom>
              <a:avLst/>
              <a:gdLst>
                <a:gd name="connsiteX0" fmla="*/ 7698 w 45486"/>
                <a:gd name="connsiteY0" fmla="*/ 694 h 151150"/>
                <a:gd name="connsiteX1" fmla="*/ 0 w 45486"/>
                <a:gd name="connsiteY1" fmla="*/ 151150 h 151150"/>
                <a:gd name="connsiteX2" fmla="*/ 45487 w 45486"/>
                <a:gd name="connsiteY2" fmla="*/ 151150 h 151150"/>
                <a:gd name="connsiteX3" fmla="*/ 39188 w 45486"/>
                <a:gd name="connsiteY3" fmla="*/ 694 h 151150"/>
                <a:gd name="connsiteX4" fmla="*/ 7698 w 45486"/>
                <a:gd name="connsiteY4" fmla="*/ 694 h 151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486" h="151150">
                  <a:moveTo>
                    <a:pt x="7698" y="694"/>
                  </a:moveTo>
                  <a:cubicBezTo>
                    <a:pt x="6998" y="-11902"/>
                    <a:pt x="0" y="151150"/>
                    <a:pt x="0" y="151150"/>
                  </a:cubicBezTo>
                  <a:lnTo>
                    <a:pt x="45487" y="151150"/>
                  </a:lnTo>
                  <a:lnTo>
                    <a:pt x="39188" y="694"/>
                  </a:lnTo>
                  <a:lnTo>
                    <a:pt x="7698" y="694"/>
                  </a:lnTo>
                  <a:close/>
                </a:path>
              </a:pathLst>
            </a:custGeom>
            <a:solidFill>
              <a:schemeClr val="accent3">
                <a:lumMod val="50000"/>
              </a:schemeClr>
            </a:solidFill>
            <a:ln w="69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3" name="任意多边形: 形状 32">
              <a:extLst>
                <a:ext uri="{FF2B5EF4-FFF2-40B4-BE49-F238E27FC236}">
                  <a16:creationId xmlns:a16="http://schemas.microsoft.com/office/drawing/2014/main" id="{1381923C-B7F1-4047-AB55-BB43BDAA6D9A}"/>
                </a:ext>
              </a:extLst>
            </p:cNvPr>
            <p:cNvSpPr/>
            <p:nvPr/>
          </p:nvSpPr>
          <p:spPr>
            <a:xfrm>
              <a:off x="10133303" y="4767784"/>
              <a:ext cx="627323" cy="812919"/>
            </a:xfrm>
            <a:custGeom>
              <a:avLst/>
              <a:gdLst>
                <a:gd name="connsiteX0" fmla="*/ 0 w 790769"/>
                <a:gd name="connsiteY0" fmla="*/ 958196 h 1024721"/>
                <a:gd name="connsiteX1" fmla="*/ 224634 w 790769"/>
                <a:gd name="connsiteY1" fmla="*/ 974991 h 1024721"/>
                <a:gd name="connsiteX2" fmla="*/ 198043 w 790769"/>
                <a:gd name="connsiteY2" fmla="*/ 1016979 h 1024721"/>
                <a:gd name="connsiteX3" fmla="*/ 418478 w 790769"/>
                <a:gd name="connsiteY3" fmla="*/ 973591 h 1024721"/>
                <a:gd name="connsiteX4" fmla="*/ 626317 w 790769"/>
                <a:gd name="connsiteY4" fmla="*/ 1007881 h 1024721"/>
                <a:gd name="connsiteX5" fmla="*/ 591328 w 790769"/>
                <a:gd name="connsiteY5" fmla="*/ 979889 h 1024721"/>
                <a:gd name="connsiteX6" fmla="*/ 790769 w 790769"/>
                <a:gd name="connsiteY6" fmla="*/ 963794 h 1024721"/>
                <a:gd name="connsiteX7" fmla="*/ 588528 w 790769"/>
                <a:gd name="connsiteY7" fmla="*/ 725864 h 1024721"/>
                <a:gd name="connsiteX8" fmla="*/ 705395 w 790769"/>
                <a:gd name="connsiteY8" fmla="*/ 748257 h 1024721"/>
                <a:gd name="connsiteX9" fmla="*/ 567534 w 790769"/>
                <a:gd name="connsiteY9" fmla="*/ 544616 h 1024721"/>
                <a:gd name="connsiteX10" fmla="*/ 641713 w 790769"/>
                <a:gd name="connsiteY10" fmla="*/ 551614 h 1024721"/>
                <a:gd name="connsiteX11" fmla="*/ 510151 w 790769"/>
                <a:gd name="connsiteY11" fmla="*/ 329779 h 1024721"/>
                <a:gd name="connsiteX12" fmla="*/ 606023 w 790769"/>
                <a:gd name="connsiteY12" fmla="*/ 352172 h 1024721"/>
                <a:gd name="connsiteX13" fmla="*/ 400283 w 790769"/>
                <a:gd name="connsiteY13" fmla="*/ 1575 h 1024721"/>
                <a:gd name="connsiteX14" fmla="*/ 393285 w 790769"/>
                <a:gd name="connsiteY14" fmla="*/ 1575 h 1024721"/>
                <a:gd name="connsiteX15" fmla="*/ 187546 w 790769"/>
                <a:gd name="connsiteY15" fmla="*/ 352172 h 1024721"/>
                <a:gd name="connsiteX16" fmla="*/ 283417 w 790769"/>
                <a:gd name="connsiteY16" fmla="*/ 329779 h 1024721"/>
                <a:gd name="connsiteX17" fmla="*/ 151855 w 790769"/>
                <a:gd name="connsiteY17" fmla="*/ 551614 h 1024721"/>
                <a:gd name="connsiteX18" fmla="*/ 225334 w 790769"/>
                <a:gd name="connsiteY18" fmla="*/ 544616 h 1024721"/>
                <a:gd name="connsiteX19" fmla="*/ 87474 w 790769"/>
                <a:gd name="connsiteY19" fmla="*/ 748257 h 1024721"/>
                <a:gd name="connsiteX20" fmla="*/ 204340 w 790769"/>
                <a:gd name="connsiteY20" fmla="*/ 725864 h 1024721"/>
                <a:gd name="connsiteX21" fmla="*/ 2100 w 790769"/>
                <a:gd name="connsiteY21" fmla="*/ 963794 h 1024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90769" h="1024721">
                  <a:moveTo>
                    <a:pt x="0" y="958196"/>
                  </a:moveTo>
                  <a:cubicBezTo>
                    <a:pt x="64381" y="994585"/>
                    <a:pt x="156055" y="983388"/>
                    <a:pt x="224634" y="974991"/>
                  </a:cubicBezTo>
                  <a:cubicBezTo>
                    <a:pt x="223935" y="991086"/>
                    <a:pt x="202241" y="1006482"/>
                    <a:pt x="198043" y="1016979"/>
                  </a:cubicBezTo>
                  <a:cubicBezTo>
                    <a:pt x="240730" y="1034473"/>
                    <a:pt x="372992" y="1023277"/>
                    <a:pt x="418478" y="973591"/>
                  </a:cubicBezTo>
                  <a:cubicBezTo>
                    <a:pt x="463265" y="1014179"/>
                    <a:pt x="567534" y="1020478"/>
                    <a:pt x="626317" y="1007881"/>
                  </a:cubicBezTo>
                  <a:cubicBezTo>
                    <a:pt x="612321" y="1001583"/>
                    <a:pt x="597626" y="992486"/>
                    <a:pt x="591328" y="979889"/>
                  </a:cubicBezTo>
                  <a:cubicBezTo>
                    <a:pt x="650111" y="979889"/>
                    <a:pt x="734086" y="983388"/>
                    <a:pt x="790769" y="963794"/>
                  </a:cubicBezTo>
                  <a:cubicBezTo>
                    <a:pt x="730587" y="880518"/>
                    <a:pt x="648711" y="809139"/>
                    <a:pt x="588528" y="725864"/>
                  </a:cubicBezTo>
                  <a:cubicBezTo>
                    <a:pt x="630516" y="734261"/>
                    <a:pt x="666205" y="745458"/>
                    <a:pt x="705395" y="748257"/>
                  </a:cubicBezTo>
                  <a:cubicBezTo>
                    <a:pt x="659207" y="696472"/>
                    <a:pt x="585029" y="615296"/>
                    <a:pt x="567534" y="544616"/>
                  </a:cubicBezTo>
                  <a:cubicBezTo>
                    <a:pt x="595526" y="554414"/>
                    <a:pt x="622119" y="551614"/>
                    <a:pt x="641713" y="551614"/>
                  </a:cubicBezTo>
                  <a:cubicBezTo>
                    <a:pt x="592027" y="483734"/>
                    <a:pt x="545841" y="403957"/>
                    <a:pt x="510151" y="329779"/>
                  </a:cubicBezTo>
                  <a:cubicBezTo>
                    <a:pt x="535344" y="343075"/>
                    <a:pt x="577332" y="355671"/>
                    <a:pt x="606023" y="352172"/>
                  </a:cubicBezTo>
                  <a:cubicBezTo>
                    <a:pt x="510151" y="235306"/>
                    <a:pt x="442971" y="126838"/>
                    <a:pt x="400283" y="1575"/>
                  </a:cubicBezTo>
                  <a:cubicBezTo>
                    <a:pt x="398884" y="-525"/>
                    <a:pt x="394685" y="-525"/>
                    <a:pt x="393285" y="1575"/>
                  </a:cubicBezTo>
                  <a:cubicBezTo>
                    <a:pt x="350598" y="126838"/>
                    <a:pt x="283417" y="235306"/>
                    <a:pt x="187546" y="352172"/>
                  </a:cubicBezTo>
                  <a:cubicBezTo>
                    <a:pt x="216237" y="355671"/>
                    <a:pt x="258225" y="342375"/>
                    <a:pt x="283417" y="329779"/>
                  </a:cubicBezTo>
                  <a:cubicBezTo>
                    <a:pt x="247728" y="403957"/>
                    <a:pt x="201542" y="483734"/>
                    <a:pt x="151855" y="551614"/>
                  </a:cubicBezTo>
                  <a:cubicBezTo>
                    <a:pt x="171450" y="551614"/>
                    <a:pt x="197342" y="554414"/>
                    <a:pt x="225334" y="544616"/>
                  </a:cubicBezTo>
                  <a:cubicBezTo>
                    <a:pt x="207839" y="615296"/>
                    <a:pt x="133661" y="696472"/>
                    <a:pt x="87474" y="748257"/>
                  </a:cubicBezTo>
                  <a:cubicBezTo>
                    <a:pt x="126663" y="744758"/>
                    <a:pt x="163053" y="733561"/>
                    <a:pt x="204340" y="725864"/>
                  </a:cubicBezTo>
                  <a:cubicBezTo>
                    <a:pt x="144158" y="809139"/>
                    <a:pt x="62282" y="880518"/>
                    <a:pt x="2100" y="963794"/>
                  </a:cubicBezTo>
                </a:path>
              </a:pathLst>
            </a:custGeom>
            <a:gradFill>
              <a:gsLst>
                <a:gs pos="75000">
                  <a:schemeClr val="accent1">
                    <a:lumMod val="75000"/>
                  </a:schemeClr>
                </a:gs>
                <a:gs pos="25000">
                  <a:schemeClr val="accent1"/>
                </a:gs>
              </a:gsLst>
              <a:lin ang="5400000" scaled="0"/>
            </a:gradFill>
            <a:ln w="69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sp>
        <p:nvSpPr>
          <p:cNvPr id="34" name="任意多边形: 形状 33">
            <a:extLst>
              <a:ext uri="{FF2B5EF4-FFF2-40B4-BE49-F238E27FC236}">
                <a16:creationId xmlns:a16="http://schemas.microsoft.com/office/drawing/2014/main" id="{3CAD5502-7B98-4A65-B86A-EB1C0D579171}"/>
              </a:ext>
            </a:extLst>
          </p:cNvPr>
          <p:cNvSpPr/>
          <p:nvPr userDrawn="1"/>
        </p:nvSpPr>
        <p:spPr>
          <a:xfrm>
            <a:off x="1380062" y="6629472"/>
            <a:ext cx="10713403" cy="228528"/>
          </a:xfrm>
          <a:custGeom>
            <a:avLst/>
            <a:gdLst>
              <a:gd name="connsiteX0" fmla="*/ 4361941 w 10713403"/>
              <a:gd name="connsiteY0" fmla="*/ 777 h 228528"/>
              <a:gd name="connsiteX1" fmla="*/ 9437927 w 10713403"/>
              <a:gd name="connsiteY1" fmla="*/ 160104 h 228528"/>
              <a:gd name="connsiteX2" fmla="*/ 10713403 w 10713403"/>
              <a:gd name="connsiteY2" fmla="*/ 228528 h 228528"/>
              <a:gd name="connsiteX3" fmla="*/ 0 w 10713403"/>
              <a:gd name="connsiteY3" fmla="*/ 228528 h 228528"/>
              <a:gd name="connsiteX4" fmla="*/ 338278 w 10713403"/>
              <a:gd name="connsiteY4" fmla="*/ 193464 h 228528"/>
              <a:gd name="connsiteX5" fmla="*/ 4361941 w 10713403"/>
              <a:gd name="connsiteY5" fmla="*/ 777 h 2285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713403" h="228528">
                <a:moveTo>
                  <a:pt x="4361941" y="777"/>
                </a:moveTo>
                <a:cubicBezTo>
                  <a:pt x="6148296" y="-8886"/>
                  <a:pt x="7820729" y="73152"/>
                  <a:pt x="9437927" y="160104"/>
                </a:cubicBezTo>
                <a:lnTo>
                  <a:pt x="10713403" y="228528"/>
                </a:lnTo>
                <a:lnTo>
                  <a:pt x="0" y="228528"/>
                </a:lnTo>
                <a:lnTo>
                  <a:pt x="338278" y="193464"/>
                </a:lnTo>
                <a:cubicBezTo>
                  <a:pt x="1751881" y="61365"/>
                  <a:pt x="3085973" y="7678"/>
                  <a:pt x="4361941" y="777"/>
                </a:cubicBezTo>
                <a:close/>
              </a:path>
            </a:pathLst>
          </a:custGeom>
          <a:gradFill>
            <a:gsLst>
              <a:gs pos="0">
                <a:schemeClr val="bg1"/>
              </a:gs>
              <a:gs pos="100000">
                <a:schemeClr val="bg1">
                  <a:lumMod val="85000"/>
                </a:schemeClr>
              </a:gs>
            </a:gsLst>
            <a:lin ang="5400000" scaled="0"/>
          </a:gradFill>
          <a:ln>
            <a:noFill/>
          </a:ln>
          <a:effectLst>
            <a:outerShdw blurRad="127000" dist="63500" dir="16200000" rotWithShape="0">
              <a:schemeClr val="bg2">
                <a:lumMod val="75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35" name="雪花2">
            <a:extLst>
              <a:ext uri="{FF2B5EF4-FFF2-40B4-BE49-F238E27FC236}">
                <a16:creationId xmlns:a16="http://schemas.microsoft.com/office/drawing/2014/main" id="{C5012FA3-BFE2-4206-B7EE-64522561E9B3}"/>
              </a:ext>
            </a:extLst>
          </p:cNvPr>
          <p:cNvSpPr/>
          <p:nvPr userDrawn="1"/>
        </p:nvSpPr>
        <p:spPr>
          <a:xfrm>
            <a:off x="86360" y="340873"/>
            <a:ext cx="12078891" cy="5907136"/>
          </a:xfrm>
          <a:custGeom>
            <a:avLst/>
            <a:gdLst>
              <a:gd name="connsiteX0" fmla="*/ 3842360 w 12078891"/>
              <a:gd name="connsiteY0" fmla="*/ 5831795 h 5907136"/>
              <a:gd name="connsiteX1" fmla="*/ 3880030 w 12078891"/>
              <a:gd name="connsiteY1" fmla="*/ 5869465 h 5907136"/>
              <a:gd name="connsiteX2" fmla="*/ 3842360 w 12078891"/>
              <a:gd name="connsiteY2" fmla="*/ 5907136 h 5907136"/>
              <a:gd name="connsiteX3" fmla="*/ 3804687 w 12078891"/>
              <a:gd name="connsiteY3" fmla="*/ 5869465 h 5907136"/>
              <a:gd name="connsiteX4" fmla="*/ 3842360 w 12078891"/>
              <a:gd name="connsiteY4" fmla="*/ 5831795 h 5907136"/>
              <a:gd name="connsiteX5" fmla="*/ 7474967 w 12078891"/>
              <a:gd name="connsiteY5" fmla="*/ 5830778 h 5907136"/>
              <a:gd name="connsiteX6" fmla="*/ 7492275 w 12078891"/>
              <a:gd name="connsiteY6" fmla="*/ 5848086 h 5907136"/>
              <a:gd name="connsiteX7" fmla="*/ 7474967 w 12078891"/>
              <a:gd name="connsiteY7" fmla="*/ 5865394 h 5907136"/>
              <a:gd name="connsiteX8" fmla="*/ 7457659 w 12078891"/>
              <a:gd name="connsiteY8" fmla="*/ 5848086 h 5907136"/>
              <a:gd name="connsiteX9" fmla="*/ 7474967 w 12078891"/>
              <a:gd name="connsiteY9" fmla="*/ 5830778 h 5907136"/>
              <a:gd name="connsiteX10" fmla="*/ 8992978 w 12078891"/>
              <a:gd name="connsiteY10" fmla="*/ 5793107 h 5907136"/>
              <a:gd name="connsiteX11" fmla="*/ 8999088 w 12078891"/>
              <a:gd name="connsiteY11" fmla="*/ 5799215 h 5907136"/>
              <a:gd name="connsiteX12" fmla="*/ 8992978 w 12078891"/>
              <a:gd name="connsiteY12" fmla="*/ 5805325 h 5907136"/>
              <a:gd name="connsiteX13" fmla="*/ 8986870 w 12078891"/>
              <a:gd name="connsiteY13" fmla="*/ 5799215 h 5907136"/>
              <a:gd name="connsiteX14" fmla="*/ 8992978 w 12078891"/>
              <a:gd name="connsiteY14" fmla="*/ 5793107 h 5907136"/>
              <a:gd name="connsiteX15" fmla="*/ 10305331 w 12078891"/>
              <a:gd name="connsiteY15" fmla="*/ 5791071 h 5907136"/>
              <a:gd name="connsiteX16" fmla="*/ 10324675 w 12078891"/>
              <a:gd name="connsiteY16" fmla="*/ 5810415 h 5907136"/>
              <a:gd name="connsiteX17" fmla="*/ 10305331 w 12078891"/>
              <a:gd name="connsiteY17" fmla="*/ 5829759 h 5907136"/>
              <a:gd name="connsiteX18" fmla="*/ 10285987 w 12078891"/>
              <a:gd name="connsiteY18" fmla="*/ 5810415 h 5907136"/>
              <a:gd name="connsiteX19" fmla="*/ 10305331 w 12078891"/>
              <a:gd name="connsiteY19" fmla="*/ 5791071 h 5907136"/>
              <a:gd name="connsiteX20" fmla="*/ 9101917 w 12078891"/>
              <a:gd name="connsiteY20" fmla="*/ 5773763 h 5907136"/>
              <a:gd name="connsiteX21" fmla="*/ 9126352 w 12078891"/>
              <a:gd name="connsiteY21" fmla="*/ 5798198 h 5907136"/>
              <a:gd name="connsiteX22" fmla="*/ 9101917 w 12078891"/>
              <a:gd name="connsiteY22" fmla="*/ 5822633 h 5907136"/>
              <a:gd name="connsiteX23" fmla="*/ 9077482 w 12078891"/>
              <a:gd name="connsiteY23" fmla="*/ 5798198 h 5907136"/>
              <a:gd name="connsiteX24" fmla="*/ 9101917 w 12078891"/>
              <a:gd name="connsiteY24" fmla="*/ 5773763 h 5907136"/>
              <a:gd name="connsiteX25" fmla="*/ 4563173 w 12078891"/>
              <a:gd name="connsiteY25" fmla="*/ 5765618 h 5907136"/>
              <a:gd name="connsiteX26" fmla="*/ 4573353 w 12078891"/>
              <a:gd name="connsiteY26" fmla="*/ 5775799 h 5907136"/>
              <a:gd name="connsiteX27" fmla="*/ 4563173 w 12078891"/>
              <a:gd name="connsiteY27" fmla="*/ 5785980 h 5907136"/>
              <a:gd name="connsiteX28" fmla="*/ 4552992 w 12078891"/>
              <a:gd name="connsiteY28" fmla="*/ 5775799 h 5907136"/>
              <a:gd name="connsiteX29" fmla="*/ 4563173 w 12078891"/>
              <a:gd name="connsiteY29" fmla="*/ 5765618 h 5907136"/>
              <a:gd name="connsiteX30" fmla="*/ 3667253 w 12078891"/>
              <a:gd name="connsiteY30" fmla="*/ 5747292 h 5907136"/>
              <a:gd name="connsiteX31" fmla="*/ 3677432 w 12078891"/>
              <a:gd name="connsiteY31" fmla="*/ 5756455 h 5907136"/>
              <a:gd name="connsiteX32" fmla="*/ 3667253 w 12078891"/>
              <a:gd name="connsiteY32" fmla="*/ 5765618 h 5907136"/>
              <a:gd name="connsiteX33" fmla="*/ 3657072 w 12078891"/>
              <a:gd name="connsiteY33" fmla="*/ 5756455 h 5907136"/>
              <a:gd name="connsiteX34" fmla="*/ 3667253 w 12078891"/>
              <a:gd name="connsiteY34" fmla="*/ 5747292 h 5907136"/>
              <a:gd name="connsiteX35" fmla="*/ 5934563 w 12078891"/>
              <a:gd name="connsiteY35" fmla="*/ 5691295 h 5907136"/>
              <a:gd name="connsiteX36" fmla="*/ 5937617 w 12078891"/>
              <a:gd name="connsiteY36" fmla="*/ 5694349 h 5907136"/>
              <a:gd name="connsiteX37" fmla="*/ 5934563 w 12078891"/>
              <a:gd name="connsiteY37" fmla="*/ 5697403 h 5907136"/>
              <a:gd name="connsiteX38" fmla="*/ 5931508 w 12078891"/>
              <a:gd name="connsiteY38" fmla="*/ 5694349 h 5907136"/>
              <a:gd name="connsiteX39" fmla="*/ 5934563 w 12078891"/>
              <a:gd name="connsiteY39" fmla="*/ 5691295 h 5907136"/>
              <a:gd name="connsiteX40" fmla="*/ 9720932 w 12078891"/>
              <a:gd name="connsiteY40" fmla="*/ 5662788 h 5907136"/>
              <a:gd name="connsiteX41" fmla="*/ 9741295 w 12078891"/>
              <a:gd name="connsiteY41" fmla="*/ 5683150 h 5907136"/>
              <a:gd name="connsiteX42" fmla="*/ 9720932 w 12078891"/>
              <a:gd name="connsiteY42" fmla="*/ 5703513 h 5907136"/>
              <a:gd name="connsiteX43" fmla="*/ 9700570 w 12078891"/>
              <a:gd name="connsiteY43" fmla="*/ 5683150 h 5907136"/>
              <a:gd name="connsiteX44" fmla="*/ 9720932 w 12078891"/>
              <a:gd name="connsiteY44" fmla="*/ 5662788 h 5907136"/>
              <a:gd name="connsiteX45" fmla="*/ 1551600 w 12078891"/>
              <a:gd name="connsiteY45" fmla="*/ 5657698 h 5907136"/>
              <a:gd name="connsiteX46" fmla="*/ 1556689 w 12078891"/>
              <a:gd name="connsiteY46" fmla="*/ 5662789 h 5907136"/>
              <a:gd name="connsiteX47" fmla="*/ 1551600 w 12078891"/>
              <a:gd name="connsiteY47" fmla="*/ 5667879 h 5907136"/>
              <a:gd name="connsiteX48" fmla="*/ 1546509 w 12078891"/>
              <a:gd name="connsiteY48" fmla="*/ 5662789 h 5907136"/>
              <a:gd name="connsiteX49" fmla="*/ 1551600 w 12078891"/>
              <a:gd name="connsiteY49" fmla="*/ 5657698 h 5907136"/>
              <a:gd name="connsiteX50" fmla="*/ 5617940 w 12078891"/>
              <a:gd name="connsiteY50" fmla="*/ 5620027 h 5907136"/>
              <a:gd name="connsiteX51" fmla="*/ 5628121 w 12078891"/>
              <a:gd name="connsiteY51" fmla="*/ 5630208 h 5907136"/>
              <a:gd name="connsiteX52" fmla="*/ 5617940 w 12078891"/>
              <a:gd name="connsiteY52" fmla="*/ 5640389 h 5907136"/>
              <a:gd name="connsiteX53" fmla="*/ 5607759 w 12078891"/>
              <a:gd name="connsiteY53" fmla="*/ 5630208 h 5907136"/>
              <a:gd name="connsiteX54" fmla="*/ 5617940 w 12078891"/>
              <a:gd name="connsiteY54" fmla="*/ 5620027 h 5907136"/>
              <a:gd name="connsiteX55" fmla="*/ 7608340 w 12078891"/>
              <a:gd name="connsiteY55" fmla="*/ 5584393 h 5907136"/>
              <a:gd name="connsiteX56" fmla="*/ 7616485 w 12078891"/>
              <a:gd name="connsiteY56" fmla="*/ 5592538 h 5907136"/>
              <a:gd name="connsiteX57" fmla="*/ 7608340 w 12078891"/>
              <a:gd name="connsiteY57" fmla="*/ 5600683 h 5907136"/>
              <a:gd name="connsiteX58" fmla="*/ 7600195 w 12078891"/>
              <a:gd name="connsiteY58" fmla="*/ 5592538 h 5907136"/>
              <a:gd name="connsiteX59" fmla="*/ 7608340 w 12078891"/>
              <a:gd name="connsiteY59" fmla="*/ 5584393 h 5907136"/>
              <a:gd name="connsiteX60" fmla="*/ 4031736 w 12078891"/>
              <a:gd name="connsiteY60" fmla="*/ 5584393 h 5907136"/>
              <a:gd name="connsiteX61" fmla="*/ 4043953 w 12078891"/>
              <a:gd name="connsiteY61" fmla="*/ 5596611 h 5907136"/>
              <a:gd name="connsiteX62" fmla="*/ 4031736 w 12078891"/>
              <a:gd name="connsiteY62" fmla="*/ 5608828 h 5907136"/>
              <a:gd name="connsiteX63" fmla="*/ 4019517 w 12078891"/>
              <a:gd name="connsiteY63" fmla="*/ 5596611 h 5907136"/>
              <a:gd name="connsiteX64" fmla="*/ 4031736 w 12078891"/>
              <a:gd name="connsiteY64" fmla="*/ 5584393 h 5907136"/>
              <a:gd name="connsiteX65" fmla="*/ 8657000 w 12078891"/>
              <a:gd name="connsiteY65" fmla="*/ 5577266 h 5907136"/>
              <a:gd name="connsiteX66" fmla="*/ 8696707 w 12078891"/>
              <a:gd name="connsiteY66" fmla="*/ 5616973 h 5907136"/>
              <a:gd name="connsiteX67" fmla="*/ 8657000 w 12078891"/>
              <a:gd name="connsiteY67" fmla="*/ 5656679 h 5907136"/>
              <a:gd name="connsiteX68" fmla="*/ 8617294 w 12078891"/>
              <a:gd name="connsiteY68" fmla="*/ 5616973 h 5907136"/>
              <a:gd name="connsiteX69" fmla="*/ 8657000 w 12078891"/>
              <a:gd name="connsiteY69" fmla="*/ 5577266 h 5907136"/>
              <a:gd name="connsiteX70" fmla="*/ 10814389 w 12078891"/>
              <a:gd name="connsiteY70" fmla="*/ 5571158 h 5907136"/>
              <a:gd name="connsiteX71" fmla="*/ 10825589 w 12078891"/>
              <a:gd name="connsiteY71" fmla="*/ 5582357 h 5907136"/>
              <a:gd name="connsiteX72" fmla="*/ 10814389 w 12078891"/>
              <a:gd name="connsiteY72" fmla="*/ 5593557 h 5907136"/>
              <a:gd name="connsiteX73" fmla="*/ 10803190 w 12078891"/>
              <a:gd name="connsiteY73" fmla="*/ 5582357 h 5907136"/>
              <a:gd name="connsiteX74" fmla="*/ 10814389 w 12078891"/>
              <a:gd name="connsiteY74" fmla="*/ 5571158 h 5907136"/>
              <a:gd name="connsiteX75" fmla="*/ 7000525 w 12078891"/>
              <a:gd name="connsiteY75" fmla="*/ 5501926 h 5907136"/>
              <a:gd name="connsiteX76" fmla="*/ 7026996 w 12078891"/>
              <a:gd name="connsiteY76" fmla="*/ 5528397 h 5907136"/>
              <a:gd name="connsiteX77" fmla="*/ 7000525 w 12078891"/>
              <a:gd name="connsiteY77" fmla="*/ 5554868 h 5907136"/>
              <a:gd name="connsiteX78" fmla="*/ 6974054 w 12078891"/>
              <a:gd name="connsiteY78" fmla="*/ 5528397 h 5907136"/>
              <a:gd name="connsiteX79" fmla="*/ 7000525 w 12078891"/>
              <a:gd name="connsiteY79" fmla="*/ 5501926 h 5907136"/>
              <a:gd name="connsiteX80" fmla="*/ 8101109 w 12078891"/>
              <a:gd name="connsiteY80" fmla="*/ 5497853 h 5907136"/>
              <a:gd name="connsiteX81" fmla="*/ 8114345 w 12078891"/>
              <a:gd name="connsiteY81" fmla="*/ 5511088 h 5907136"/>
              <a:gd name="connsiteX82" fmla="*/ 8101109 w 12078891"/>
              <a:gd name="connsiteY82" fmla="*/ 5524324 h 5907136"/>
              <a:gd name="connsiteX83" fmla="*/ 8087874 w 12078891"/>
              <a:gd name="connsiteY83" fmla="*/ 5511088 h 5907136"/>
              <a:gd name="connsiteX84" fmla="*/ 8101109 w 12078891"/>
              <a:gd name="connsiteY84" fmla="*/ 5497853 h 5907136"/>
              <a:gd name="connsiteX85" fmla="*/ 11261343 w 12078891"/>
              <a:gd name="connsiteY85" fmla="*/ 5462219 h 5907136"/>
              <a:gd name="connsiteX86" fmla="*/ 11297995 w 12078891"/>
              <a:gd name="connsiteY86" fmla="*/ 5498871 h 5907136"/>
              <a:gd name="connsiteX87" fmla="*/ 11261343 w 12078891"/>
              <a:gd name="connsiteY87" fmla="*/ 5535524 h 5907136"/>
              <a:gd name="connsiteX88" fmla="*/ 11224691 w 12078891"/>
              <a:gd name="connsiteY88" fmla="*/ 5498871 h 5907136"/>
              <a:gd name="connsiteX89" fmla="*/ 11261343 w 12078891"/>
              <a:gd name="connsiteY89" fmla="*/ 5462219 h 5907136"/>
              <a:gd name="connsiteX90" fmla="*/ 6980162 w 12078891"/>
              <a:gd name="connsiteY90" fmla="*/ 5433712 h 5907136"/>
              <a:gd name="connsiteX91" fmla="*/ 6995434 w 12078891"/>
              <a:gd name="connsiteY91" fmla="*/ 5448984 h 5907136"/>
              <a:gd name="connsiteX92" fmla="*/ 6980162 w 12078891"/>
              <a:gd name="connsiteY92" fmla="*/ 5463237 h 5907136"/>
              <a:gd name="connsiteX93" fmla="*/ 6964890 w 12078891"/>
              <a:gd name="connsiteY93" fmla="*/ 5448984 h 5907136"/>
              <a:gd name="connsiteX94" fmla="*/ 6980162 w 12078891"/>
              <a:gd name="connsiteY94" fmla="*/ 5433712 h 5907136"/>
              <a:gd name="connsiteX95" fmla="*/ 7394535 w 12078891"/>
              <a:gd name="connsiteY95" fmla="*/ 5431676 h 5907136"/>
              <a:gd name="connsiteX96" fmla="*/ 7426097 w 12078891"/>
              <a:gd name="connsiteY96" fmla="*/ 5463237 h 5907136"/>
              <a:gd name="connsiteX97" fmla="*/ 7394535 w 12078891"/>
              <a:gd name="connsiteY97" fmla="*/ 5494799 h 5907136"/>
              <a:gd name="connsiteX98" fmla="*/ 7362974 w 12078891"/>
              <a:gd name="connsiteY98" fmla="*/ 5463237 h 5907136"/>
              <a:gd name="connsiteX99" fmla="*/ 7394535 w 12078891"/>
              <a:gd name="connsiteY99" fmla="*/ 5431676 h 5907136"/>
              <a:gd name="connsiteX100" fmla="*/ 9262779 w 12078891"/>
              <a:gd name="connsiteY100" fmla="*/ 5425567 h 5907136"/>
              <a:gd name="connsiteX101" fmla="*/ 9264816 w 12078891"/>
              <a:gd name="connsiteY101" fmla="*/ 5427603 h 5907136"/>
              <a:gd name="connsiteX102" fmla="*/ 9262779 w 12078891"/>
              <a:gd name="connsiteY102" fmla="*/ 5429639 h 5907136"/>
              <a:gd name="connsiteX103" fmla="*/ 9260743 w 12078891"/>
              <a:gd name="connsiteY103" fmla="*/ 5427603 h 5907136"/>
              <a:gd name="connsiteX104" fmla="*/ 9262779 w 12078891"/>
              <a:gd name="connsiteY104" fmla="*/ 5425567 h 5907136"/>
              <a:gd name="connsiteX105" fmla="*/ 9043884 w 12078891"/>
              <a:gd name="connsiteY105" fmla="*/ 5381788 h 5907136"/>
              <a:gd name="connsiteX106" fmla="*/ 9092754 w 12078891"/>
              <a:gd name="connsiteY106" fmla="*/ 5430658 h 5907136"/>
              <a:gd name="connsiteX107" fmla="*/ 9043884 w 12078891"/>
              <a:gd name="connsiteY107" fmla="*/ 5479528 h 5907136"/>
              <a:gd name="connsiteX108" fmla="*/ 8995015 w 12078891"/>
              <a:gd name="connsiteY108" fmla="*/ 5430658 h 5907136"/>
              <a:gd name="connsiteX109" fmla="*/ 9043884 w 12078891"/>
              <a:gd name="connsiteY109" fmla="*/ 5381788 h 5907136"/>
              <a:gd name="connsiteX110" fmla="*/ 8166268 w 12078891"/>
              <a:gd name="connsiteY110" fmla="*/ 5370589 h 5907136"/>
              <a:gd name="connsiteX111" fmla="*/ 8180522 w 12078891"/>
              <a:gd name="connsiteY111" fmla="*/ 5384843 h 5907136"/>
              <a:gd name="connsiteX112" fmla="*/ 8166268 w 12078891"/>
              <a:gd name="connsiteY112" fmla="*/ 5399096 h 5907136"/>
              <a:gd name="connsiteX113" fmla="*/ 8152015 w 12078891"/>
              <a:gd name="connsiteY113" fmla="*/ 5384843 h 5907136"/>
              <a:gd name="connsiteX114" fmla="*/ 8166268 w 12078891"/>
              <a:gd name="connsiteY114" fmla="*/ 5370589 h 5907136"/>
              <a:gd name="connsiteX115" fmla="*/ 9917428 w 12078891"/>
              <a:gd name="connsiteY115" fmla="*/ 5332918 h 5907136"/>
              <a:gd name="connsiteX116" fmla="*/ 9991751 w 12078891"/>
              <a:gd name="connsiteY116" fmla="*/ 5406223 h 5907136"/>
              <a:gd name="connsiteX117" fmla="*/ 9917428 w 12078891"/>
              <a:gd name="connsiteY117" fmla="*/ 5479527 h 5907136"/>
              <a:gd name="connsiteX118" fmla="*/ 9843106 w 12078891"/>
              <a:gd name="connsiteY118" fmla="*/ 5406223 h 5907136"/>
              <a:gd name="connsiteX119" fmla="*/ 9917428 w 12078891"/>
              <a:gd name="connsiteY119" fmla="*/ 5332918 h 5907136"/>
              <a:gd name="connsiteX120" fmla="*/ 5489660 w 12078891"/>
              <a:gd name="connsiteY120" fmla="*/ 5317646 h 5907136"/>
              <a:gd name="connsiteX121" fmla="*/ 5535474 w 12078891"/>
              <a:gd name="connsiteY121" fmla="*/ 5362443 h 5907136"/>
              <a:gd name="connsiteX122" fmla="*/ 5489660 w 12078891"/>
              <a:gd name="connsiteY122" fmla="*/ 5408259 h 5907136"/>
              <a:gd name="connsiteX123" fmla="*/ 5443845 w 12078891"/>
              <a:gd name="connsiteY123" fmla="*/ 5362443 h 5907136"/>
              <a:gd name="connsiteX124" fmla="*/ 5489660 w 12078891"/>
              <a:gd name="connsiteY124" fmla="*/ 5317646 h 5907136"/>
              <a:gd name="connsiteX125" fmla="*/ 7760040 w 12078891"/>
              <a:gd name="connsiteY125" fmla="*/ 5273868 h 5907136"/>
              <a:gd name="connsiteX126" fmla="*/ 7795674 w 12078891"/>
              <a:gd name="connsiteY126" fmla="*/ 5309502 h 5907136"/>
              <a:gd name="connsiteX127" fmla="*/ 7760040 w 12078891"/>
              <a:gd name="connsiteY127" fmla="*/ 5345136 h 5907136"/>
              <a:gd name="connsiteX128" fmla="*/ 7724406 w 12078891"/>
              <a:gd name="connsiteY128" fmla="*/ 5309502 h 5907136"/>
              <a:gd name="connsiteX129" fmla="*/ 7760040 w 12078891"/>
              <a:gd name="connsiteY129" fmla="*/ 5273868 h 5907136"/>
              <a:gd name="connsiteX130" fmla="*/ 4548919 w 12078891"/>
              <a:gd name="connsiteY130" fmla="*/ 5233143 h 5907136"/>
              <a:gd name="connsiteX131" fmla="*/ 4575387 w 12078891"/>
              <a:gd name="connsiteY131" fmla="*/ 5259614 h 5907136"/>
              <a:gd name="connsiteX132" fmla="*/ 4548919 w 12078891"/>
              <a:gd name="connsiteY132" fmla="*/ 5286085 h 5907136"/>
              <a:gd name="connsiteX133" fmla="*/ 4522446 w 12078891"/>
              <a:gd name="connsiteY133" fmla="*/ 5259614 h 5907136"/>
              <a:gd name="connsiteX134" fmla="*/ 4548919 w 12078891"/>
              <a:gd name="connsiteY134" fmla="*/ 5233143 h 5907136"/>
              <a:gd name="connsiteX135" fmla="*/ 7408789 w 12078891"/>
              <a:gd name="connsiteY135" fmla="*/ 5131331 h 5907136"/>
              <a:gd name="connsiteX136" fmla="*/ 7417952 w 12078891"/>
              <a:gd name="connsiteY136" fmla="*/ 5140494 h 5907136"/>
              <a:gd name="connsiteX137" fmla="*/ 7408789 w 12078891"/>
              <a:gd name="connsiteY137" fmla="*/ 5149657 h 5907136"/>
              <a:gd name="connsiteX138" fmla="*/ 7399626 w 12078891"/>
              <a:gd name="connsiteY138" fmla="*/ 5140494 h 5907136"/>
              <a:gd name="connsiteX139" fmla="*/ 7408789 w 12078891"/>
              <a:gd name="connsiteY139" fmla="*/ 5131331 h 5907136"/>
              <a:gd name="connsiteX140" fmla="*/ 10433614 w 12078891"/>
              <a:gd name="connsiteY140" fmla="*/ 5120132 h 5907136"/>
              <a:gd name="connsiteX141" fmla="*/ 10442776 w 12078891"/>
              <a:gd name="connsiteY141" fmla="*/ 5129295 h 5907136"/>
              <a:gd name="connsiteX142" fmla="*/ 10433614 w 12078891"/>
              <a:gd name="connsiteY142" fmla="*/ 5138458 h 5907136"/>
              <a:gd name="connsiteX143" fmla="*/ 10424451 w 12078891"/>
              <a:gd name="connsiteY143" fmla="*/ 5129295 h 5907136"/>
              <a:gd name="connsiteX144" fmla="*/ 10433614 w 12078891"/>
              <a:gd name="connsiteY144" fmla="*/ 5120132 h 5907136"/>
              <a:gd name="connsiteX145" fmla="*/ 1525133 w 12078891"/>
              <a:gd name="connsiteY145" fmla="*/ 5095697 h 5907136"/>
              <a:gd name="connsiteX146" fmla="*/ 1568912 w 12078891"/>
              <a:gd name="connsiteY146" fmla="*/ 5139476 h 5907136"/>
              <a:gd name="connsiteX147" fmla="*/ 1525133 w 12078891"/>
              <a:gd name="connsiteY147" fmla="*/ 5183255 h 5907136"/>
              <a:gd name="connsiteX148" fmla="*/ 1481354 w 12078891"/>
              <a:gd name="connsiteY148" fmla="*/ 5139476 h 5907136"/>
              <a:gd name="connsiteX149" fmla="*/ 1525133 w 12078891"/>
              <a:gd name="connsiteY149" fmla="*/ 5095697 h 5907136"/>
              <a:gd name="connsiteX150" fmla="*/ 4545863 w 12078891"/>
              <a:gd name="connsiteY150" fmla="*/ 5086534 h 5907136"/>
              <a:gd name="connsiteX151" fmla="*/ 4563168 w 12078891"/>
              <a:gd name="connsiteY151" fmla="*/ 5103842 h 5907136"/>
              <a:gd name="connsiteX152" fmla="*/ 4545863 w 12078891"/>
              <a:gd name="connsiteY152" fmla="*/ 5121150 h 5907136"/>
              <a:gd name="connsiteX153" fmla="*/ 4528555 w 12078891"/>
              <a:gd name="connsiteY153" fmla="*/ 5103842 h 5907136"/>
              <a:gd name="connsiteX154" fmla="*/ 4545863 w 12078891"/>
              <a:gd name="connsiteY154" fmla="*/ 5086534 h 5907136"/>
              <a:gd name="connsiteX155" fmla="*/ 9595704 w 12078891"/>
              <a:gd name="connsiteY155" fmla="*/ 5048864 h 5907136"/>
              <a:gd name="connsiteX156" fmla="*/ 9601813 w 12078891"/>
              <a:gd name="connsiteY156" fmla="*/ 5054972 h 5907136"/>
              <a:gd name="connsiteX157" fmla="*/ 9595704 w 12078891"/>
              <a:gd name="connsiteY157" fmla="*/ 5061081 h 5907136"/>
              <a:gd name="connsiteX158" fmla="*/ 9589596 w 12078891"/>
              <a:gd name="connsiteY158" fmla="*/ 5054972 h 5907136"/>
              <a:gd name="connsiteX159" fmla="*/ 9595704 w 12078891"/>
              <a:gd name="connsiteY159" fmla="*/ 5048864 h 5907136"/>
              <a:gd name="connsiteX160" fmla="*/ 11474130 w 12078891"/>
              <a:gd name="connsiteY160" fmla="*/ 5040719 h 5907136"/>
              <a:gd name="connsiteX161" fmla="*/ 11492456 w 12078891"/>
              <a:gd name="connsiteY161" fmla="*/ 5059046 h 5907136"/>
              <a:gd name="connsiteX162" fmla="*/ 11474130 w 12078891"/>
              <a:gd name="connsiteY162" fmla="*/ 5077372 h 5907136"/>
              <a:gd name="connsiteX163" fmla="*/ 11455803 w 12078891"/>
              <a:gd name="connsiteY163" fmla="*/ 5059046 h 5907136"/>
              <a:gd name="connsiteX164" fmla="*/ 11474130 w 12078891"/>
              <a:gd name="connsiteY164" fmla="*/ 5040719 h 5907136"/>
              <a:gd name="connsiteX165" fmla="*/ 2684777 w 12078891"/>
              <a:gd name="connsiteY165" fmla="*/ 5038683 h 5907136"/>
              <a:gd name="connsiteX166" fmla="*/ 2690886 w 12078891"/>
              <a:gd name="connsiteY166" fmla="*/ 5044791 h 5907136"/>
              <a:gd name="connsiteX167" fmla="*/ 2684777 w 12078891"/>
              <a:gd name="connsiteY167" fmla="*/ 5050900 h 5907136"/>
              <a:gd name="connsiteX168" fmla="*/ 2678668 w 12078891"/>
              <a:gd name="connsiteY168" fmla="*/ 5044791 h 5907136"/>
              <a:gd name="connsiteX169" fmla="*/ 2684777 w 12078891"/>
              <a:gd name="connsiteY169" fmla="*/ 5038683 h 5907136"/>
              <a:gd name="connsiteX170" fmla="*/ 8718088 w 12078891"/>
              <a:gd name="connsiteY170" fmla="*/ 5027483 h 5907136"/>
              <a:gd name="connsiteX171" fmla="*/ 8750668 w 12078891"/>
              <a:gd name="connsiteY171" fmla="*/ 5060063 h 5907136"/>
              <a:gd name="connsiteX172" fmla="*/ 8718088 w 12078891"/>
              <a:gd name="connsiteY172" fmla="*/ 5092643 h 5907136"/>
              <a:gd name="connsiteX173" fmla="*/ 8684490 w 12078891"/>
              <a:gd name="connsiteY173" fmla="*/ 5060063 h 5907136"/>
              <a:gd name="connsiteX174" fmla="*/ 8718088 w 12078891"/>
              <a:gd name="connsiteY174" fmla="*/ 5027483 h 5907136"/>
              <a:gd name="connsiteX175" fmla="*/ 855208 w 12078891"/>
              <a:gd name="connsiteY175" fmla="*/ 4961306 h 5907136"/>
              <a:gd name="connsiteX176" fmla="*/ 859281 w 12078891"/>
              <a:gd name="connsiteY176" fmla="*/ 4965379 h 5907136"/>
              <a:gd name="connsiteX177" fmla="*/ 855208 w 12078891"/>
              <a:gd name="connsiteY177" fmla="*/ 4969451 h 5907136"/>
              <a:gd name="connsiteX178" fmla="*/ 851136 w 12078891"/>
              <a:gd name="connsiteY178" fmla="*/ 4965379 h 5907136"/>
              <a:gd name="connsiteX179" fmla="*/ 855208 w 12078891"/>
              <a:gd name="connsiteY179" fmla="*/ 4961306 h 5907136"/>
              <a:gd name="connsiteX180" fmla="*/ 3860690 w 12078891"/>
              <a:gd name="connsiteY180" fmla="*/ 4955197 h 5907136"/>
              <a:gd name="connsiteX181" fmla="*/ 3873926 w 12078891"/>
              <a:gd name="connsiteY181" fmla="*/ 4968432 h 5907136"/>
              <a:gd name="connsiteX182" fmla="*/ 3860690 w 12078891"/>
              <a:gd name="connsiteY182" fmla="*/ 4981668 h 5907136"/>
              <a:gd name="connsiteX183" fmla="*/ 3847454 w 12078891"/>
              <a:gd name="connsiteY183" fmla="*/ 4968432 h 5907136"/>
              <a:gd name="connsiteX184" fmla="*/ 3860690 w 12078891"/>
              <a:gd name="connsiteY184" fmla="*/ 4955197 h 5907136"/>
              <a:gd name="connsiteX185" fmla="*/ 428625 w 12078891"/>
              <a:gd name="connsiteY185" fmla="*/ 4954179 h 5907136"/>
              <a:gd name="connsiteX186" fmla="*/ 483604 w 12078891"/>
              <a:gd name="connsiteY186" fmla="*/ 5009158 h 5907136"/>
              <a:gd name="connsiteX187" fmla="*/ 428625 w 12078891"/>
              <a:gd name="connsiteY187" fmla="*/ 5064136 h 5907136"/>
              <a:gd name="connsiteX188" fmla="*/ 373647 w 12078891"/>
              <a:gd name="connsiteY188" fmla="*/ 5009158 h 5907136"/>
              <a:gd name="connsiteX189" fmla="*/ 428625 w 12078891"/>
              <a:gd name="connsiteY189" fmla="*/ 4954179 h 5907136"/>
              <a:gd name="connsiteX190" fmla="*/ 8221247 w 12078891"/>
              <a:gd name="connsiteY190" fmla="*/ 4935853 h 5907136"/>
              <a:gd name="connsiteX191" fmla="*/ 8225319 w 12078891"/>
              <a:gd name="connsiteY191" fmla="*/ 4939926 h 5907136"/>
              <a:gd name="connsiteX192" fmla="*/ 8221247 w 12078891"/>
              <a:gd name="connsiteY192" fmla="*/ 4943998 h 5907136"/>
              <a:gd name="connsiteX193" fmla="*/ 8217174 w 12078891"/>
              <a:gd name="connsiteY193" fmla="*/ 4939926 h 5907136"/>
              <a:gd name="connsiteX194" fmla="*/ 8221247 w 12078891"/>
              <a:gd name="connsiteY194" fmla="*/ 4935853 h 5907136"/>
              <a:gd name="connsiteX195" fmla="*/ 6571898 w 12078891"/>
              <a:gd name="connsiteY195" fmla="*/ 4926690 h 5907136"/>
              <a:gd name="connsiteX196" fmla="*/ 6586152 w 12078891"/>
              <a:gd name="connsiteY196" fmla="*/ 4940943 h 5907136"/>
              <a:gd name="connsiteX197" fmla="*/ 6571898 w 12078891"/>
              <a:gd name="connsiteY197" fmla="*/ 4955197 h 5907136"/>
              <a:gd name="connsiteX198" fmla="*/ 6557644 w 12078891"/>
              <a:gd name="connsiteY198" fmla="*/ 4940943 h 5907136"/>
              <a:gd name="connsiteX199" fmla="*/ 6571898 w 12078891"/>
              <a:gd name="connsiteY199" fmla="*/ 4926690 h 5907136"/>
              <a:gd name="connsiteX200" fmla="*/ 5978342 w 12078891"/>
              <a:gd name="connsiteY200" fmla="*/ 4896147 h 5907136"/>
              <a:gd name="connsiteX201" fmla="*/ 6022119 w 12078891"/>
              <a:gd name="connsiteY201" fmla="*/ 4939926 h 5907136"/>
              <a:gd name="connsiteX202" fmla="*/ 5978342 w 12078891"/>
              <a:gd name="connsiteY202" fmla="*/ 4983705 h 5907136"/>
              <a:gd name="connsiteX203" fmla="*/ 5934564 w 12078891"/>
              <a:gd name="connsiteY203" fmla="*/ 4939926 h 5907136"/>
              <a:gd name="connsiteX204" fmla="*/ 5978342 w 12078891"/>
              <a:gd name="connsiteY204" fmla="*/ 4896147 h 5907136"/>
              <a:gd name="connsiteX205" fmla="*/ 9071374 w 12078891"/>
              <a:gd name="connsiteY205" fmla="*/ 4885965 h 5907136"/>
              <a:gd name="connsiteX206" fmla="*/ 9105990 w 12078891"/>
              <a:gd name="connsiteY206" fmla="*/ 4920581 h 5907136"/>
              <a:gd name="connsiteX207" fmla="*/ 9071374 w 12078891"/>
              <a:gd name="connsiteY207" fmla="*/ 4955197 h 5907136"/>
              <a:gd name="connsiteX208" fmla="*/ 9036758 w 12078891"/>
              <a:gd name="connsiteY208" fmla="*/ 4920581 h 5907136"/>
              <a:gd name="connsiteX209" fmla="*/ 9071374 w 12078891"/>
              <a:gd name="connsiteY209" fmla="*/ 4885965 h 5907136"/>
              <a:gd name="connsiteX210" fmla="*/ 4705700 w 12078891"/>
              <a:gd name="connsiteY210" fmla="*/ 4854403 h 5907136"/>
              <a:gd name="connsiteX211" fmla="*/ 4713844 w 12078891"/>
              <a:gd name="connsiteY211" fmla="*/ 4861530 h 5907136"/>
              <a:gd name="connsiteX212" fmla="*/ 4705700 w 12078891"/>
              <a:gd name="connsiteY212" fmla="*/ 4868657 h 5907136"/>
              <a:gd name="connsiteX213" fmla="*/ 4697560 w 12078891"/>
              <a:gd name="connsiteY213" fmla="*/ 4861530 h 5907136"/>
              <a:gd name="connsiteX214" fmla="*/ 4705700 w 12078891"/>
              <a:gd name="connsiteY214" fmla="*/ 4854403 h 5907136"/>
              <a:gd name="connsiteX215" fmla="*/ 11940428 w 12078891"/>
              <a:gd name="connsiteY215" fmla="*/ 4845241 h 5907136"/>
              <a:gd name="connsiteX216" fmla="*/ 11945518 w 12078891"/>
              <a:gd name="connsiteY216" fmla="*/ 4850331 h 5907136"/>
              <a:gd name="connsiteX217" fmla="*/ 11940428 w 12078891"/>
              <a:gd name="connsiteY217" fmla="*/ 4855422 h 5907136"/>
              <a:gd name="connsiteX218" fmla="*/ 11935337 w 12078891"/>
              <a:gd name="connsiteY218" fmla="*/ 4850331 h 5907136"/>
              <a:gd name="connsiteX219" fmla="*/ 11940428 w 12078891"/>
              <a:gd name="connsiteY219" fmla="*/ 4845241 h 5907136"/>
              <a:gd name="connsiteX220" fmla="*/ 8474758 w 12078891"/>
              <a:gd name="connsiteY220" fmla="*/ 4844222 h 5907136"/>
              <a:gd name="connsiteX221" fmla="*/ 8489011 w 12078891"/>
              <a:gd name="connsiteY221" fmla="*/ 4858476 h 5907136"/>
              <a:gd name="connsiteX222" fmla="*/ 8474758 w 12078891"/>
              <a:gd name="connsiteY222" fmla="*/ 4872729 h 5907136"/>
              <a:gd name="connsiteX223" fmla="*/ 8460504 w 12078891"/>
              <a:gd name="connsiteY223" fmla="*/ 4858476 h 5907136"/>
              <a:gd name="connsiteX224" fmla="*/ 8474758 w 12078891"/>
              <a:gd name="connsiteY224" fmla="*/ 4844222 h 5907136"/>
              <a:gd name="connsiteX225" fmla="*/ 4205825 w 12078891"/>
              <a:gd name="connsiteY225" fmla="*/ 4837095 h 5907136"/>
              <a:gd name="connsiteX226" fmla="*/ 4213970 w 12078891"/>
              <a:gd name="connsiteY226" fmla="*/ 4845240 h 5907136"/>
              <a:gd name="connsiteX227" fmla="*/ 4205825 w 12078891"/>
              <a:gd name="connsiteY227" fmla="*/ 4853385 h 5907136"/>
              <a:gd name="connsiteX228" fmla="*/ 4196662 w 12078891"/>
              <a:gd name="connsiteY228" fmla="*/ 4845240 h 5907136"/>
              <a:gd name="connsiteX229" fmla="*/ 4205825 w 12078891"/>
              <a:gd name="connsiteY229" fmla="*/ 4837095 h 5907136"/>
              <a:gd name="connsiteX230" fmla="*/ 7787529 w 12078891"/>
              <a:gd name="connsiteY230" fmla="*/ 4832005 h 5907136"/>
              <a:gd name="connsiteX231" fmla="*/ 7822145 w 12078891"/>
              <a:gd name="connsiteY231" fmla="*/ 4866621 h 5907136"/>
              <a:gd name="connsiteX232" fmla="*/ 7787529 w 12078891"/>
              <a:gd name="connsiteY232" fmla="*/ 4901237 h 5907136"/>
              <a:gd name="connsiteX233" fmla="*/ 7752913 w 12078891"/>
              <a:gd name="connsiteY233" fmla="*/ 4866621 h 5907136"/>
              <a:gd name="connsiteX234" fmla="*/ 7787529 w 12078891"/>
              <a:gd name="connsiteY234" fmla="*/ 4832005 h 5907136"/>
              <a:gd name="connsiteX235" fmla="*/ 11802981 w 12078891"/>
              <a:gd name="connsiteY235" fmla="*/ 4826914 h 5907136"/>
              <a:gd name="connsiteX236" fmla="*/ 11811126 w 12078891"/>
              <a:gd name="connsiteY236" fmla="*/ 4834041 h 5907136"/>
              <a:gd name="connsiteX237" fmla="*/ 11802981 w 12078891"/>
              <a:gd name="connsiteY237" fmla="*/ 4842186 h 5907136"/>
              <a:gd name="connsiteX238" fmla="*/ 11794836 w 12078891"/>
              <a:gd name="connsiteY238" fmla="*/ 4834041 h 5907136"/>
              <a:gd name="connsiteX239" fmla="*/ 11802981 w 12078891"/>
              <a:gd name="connsiteY239" fmla="*/ 4826914 h 5907136"/>
              <a:gd name="connsiteX240" fmla="*/ 5411257 w 12078891"/>
              <a:gd name="connsiteY240" fmla="*/ 4809607 h 5907136"/>
              <a:gd name="connsiteX241" fmla="*/ 5422456 w 12078891"/>
              <a:gd name="connsiteY241" fmla="*/ 4819788 h 5907136"/>
              <a:gd name="connsiteX242" fmla="*/ 5411257 w 12078891"/>
              <a:gd name="connsiteY242" fmla="*/ 4829969 h 5907136"/>
              <a:gd name="connsiteX243" fmla="*/ 5401075 w 12078891"/>
              <a:gd name="connsiteY243" fmla="*/ 4819788 h 5907136"/>
              <a:gd name="connsiteX244" fmla="*/ 5411257 w 12078891"/>
              <a:gd name="connsiteY244" fmla="*/ 4809607 h 5907136"/>
              <a:gd name="connsiteX245" fmla="*/ 9626248 w 12078891"/>
              <a:gd name="connsiteY245" fmla="*/ 4808588 h 5907136"/>
              <a:gd name="connsiteX246" fmla="*/ 9637447 w 12078891"/>
              <a:gd name="connsiteY246" fmla="*/ 4819788 h 5907136"/>
              <a:gd name="connsiteX247" fmla="*/ 9626248 w 12078891"/>
              <a:gd name="connsiteY247" fmla="*/ 4830987 h 5907136"/>
              <a:gd name="connsiteX248" fmla="*/ 9615049 w 12078891"/>
              <a:gd name="connsiteY248" fmla="*/ 4819788 h 5907136"/>
              <a:gd name="connsiteX249" fmla="*/ 9626248 w 12078891"/>
              <a:gd name="connsiteY249" fmla="*/ 4808588 h 5907136"/>
              <a:gd name="connsiteX250" fmla="*/ 4160030 w 12078891"/>
              <a:gd name="connsiteY250" fmla="*/ 4788226 h 5907136"/>
              <a:gd name="connsiteX251" fmla="*/ 4168175 w 12078891"/>
              <a:gd name="connsiteY251" fmla="*/ 4796371 h 5907136"/>
              <a:gd name="connsiteX252" fmla="*/ 4160030 w 12078891"/>
              <a:gd name="connsiteY252" fmla="*/ 4804516 h 5907136"/>
              <a:gd name="connsiteX253" fmla="*/ 4151885 w 12078891"/>
              <a:gd name="connsiteY253" fmla="*/ 4796371 h 5907136"/>
              <a:gd name="connsiteX254" fmla="*/ 4160030 w 12078891"/>
              <a:gd name="connsiteY254" fmla="*/ 4788226 h 5907136"/>
              <a:gd name="connsiteX255" fmla="*/ 2707168 w 12078891"/>
              <a:gd name="connsiteY255" fmla="*/ 4788226 h 5907136"/>
              <a:gd name="connsiteX256" fmla="*/ 2727529 w 12078891"/>
              <a:gd name="connsiteY256" fmla="*/ 4808588 h 5907136"/>
              <a:gd name="connsiteX257" fmla="*/ 2707168 w 12078891"/>
              <a:gd name="connsiteY257" fmla="*/ 4828951 h 5907136"/>
              <a:gd name="connsiteX258" fmla="*/ 2686805 w 12078891"/>
              <a:gd name="connsiteY258" fmla="*/ 4808588 h 5907136"/>
              <a:gd name="connsiteX259" fmla="*/ 2707168 w 12078891"/>
              <a:gd name="connsiteY259" fmla="*/ 4788226 h 5907136"/>
              <a:gd name="connsiteX260" fmla="*/ 8423852 w 12078891"/>
              <a:gd name="connsiteY260" fmla="*/ 4774990 h 5907136"/>
              <a:gd name="connsiteX261" fmla="*/ 8441160 w 12078891"/>
              <a:gd name="connsiteY261" fmla="*/ 4792298 h 5907136"/>
              <a:gd name="connsiteX262" fmla="*/ 8423852 w 12078891"/>
              <a:gd name="connsiteY262" fmla="*/ 4809606 h 5907136"/>
              <a:gd name="connsiteX263" fmla="*/ 8406544 w 12078891"/>
              <a:gd name="connsiteY263" fmla="*/ 4792298 h 5907136"/>
              <a:gd name="connsiteX264" fmla="*/ 8423852 w 12078891"/>
              <a:gd name="connsiteY264" fmla="*/ 4774990 h 5907136"/>
              <a:gd name="connsiteX265" fmla="*/ 7361956 w 12078891"/>
              <a:gd name="connsiteY265" fmla="*/ 4766846 h 5907136"/>
              <a:gd name="connsiteX266" fmla="*/ 7371119 w 12078891"/>
              <a:gd name="connsiteY266" fmla="*/ 4776009 h 5907136"/>
              <a:gd name="connsiteX267" fmla="*/ 7361956 w 12078891"/>
              <a:gd name="connsiteY267" fmla="*/ 4784154 h 5907136"/>
              <a:gd name="connsiteX268" fmla="*/ 7352793 w 12078891"/>
              <a:gd name="connsiteY268" fmla="*/ 4776009 h 5907136"/>
              <a:gd name="connsiteX269" fmla="*/ 7361956 w 12078891"/>
              <a:gd name="connsiteY269" fmla="*/ 4766846 h 5907136"/>
              <a:gd name="connsiteX270" fmla="*/ 5745195 w 12078891"/>
              <a:gd name="connsiteY270" fmla="*/ 4758701 h 5907136"/>
              <a:gd name="connsiteX271" fmla="*/ 5755375 w 12078891"/>
              <a:gd name="connsiteY271" fmla="*/ 4768882 h 5907136"/>
              <a:gd name="connsiteX272" fmla="*/ 5745195 w 12078891"/>
              <a:gd name="connsiteY272" fmla="*/ 4779063 h 5907136"/>
              <a:gd name="connsiteX273" fmla="*/ 5735013 w 12078891"/>
              <a:gd name="connsiteY273" fmla="*/ 4768882 h 5907136"/>
              <a:gd name="connsiteX274" fmla="*/ 5745195 w 12078891"/>
              <a:gd name="connsiteY274" fmla="*/ 4758701 h 5907136"/>
              <a:gd name="connsiteX275" fmla="*/ 9463349 w 12078891"/>
              <a:gd name="connsiteY275" fmla="*/ 4748520 h 5907136"/>
              <a:gd name="connsiteX276" fmla="*/ 9478621 w 12078891"/>
              <a:gd name="connsiteY276" fmla="*/ 4763792 h 5907136"/>
              <a:gd name="connsiteX277" fmla="*/ 9463349 w 12078891"/>
              <a:gd name="connsiteY277" fmla="*/ 4778045 h 5907136"/>
              <a:gd name="connsiteX278" fmla="*/ 9448077 w 12078891"/>
              <a:gd name="connsiteY278" fmla="*/ 4763792 h 5907136"/>
              <a:gd name="connsiteX279" fmla="*/ 9463349 w 12078891"/>
              <a:gd name="connsiteY279" fmla="*/ 4748520 h 5907136"/>
              <a:gd name="connsiteX280" fmla="*/ 3995069 w 12078891"/>
              <a:gd name="connsiteY280" fmla="*/ 4743429 h 5907136"/>
              <a:gd name="connsiteX281" fmla="*/ 4003214 w 12078891"/>
              <a:gd name="connsiteY281" fmla="*/ 4751574 h 5907136"/>
              <a:gd name="connsiteX282" fmla="*/ 3995069 w 12078891"/>
              <a:gd name="connsiteY282" fmla="*/ 4759719 h 5907136"/>
              <a:gd name="connsiteX283" fmla="*/ 3986923 w 12078891"/>
              <a:gd name="connsiteY283" fmla="*/ 4751574 h 5907136"/>
              <a:gd name="connsiteX284" fmla="*/ 3995069 w 12078891"/>
              <a:gd name="connsiteY284" fmla="*/ 4743429 h 5907136"/>
              <a:gd name="connsiteX285" fmla="*/ 1604530 w 12078891"/>
              <a:gd name="connsiteY285" fmla="*/ 4720012 h 5907136"/>
              <a:gd name="connsiteX286" fmla="*/ 1613694 w 12078891"/>
              <a:gd name="connsiteY286" fmla="*/ 4729175 h 5907136"/>
              <a:gd name="connsiteX287" fmla="*/ 1604530 w 12078891"/>
              <a:gd name="connsiteY287" fmla="*/ 4738339 h 5907136"/>
              <a:gd name="connsiteX288" fmla="*/ 1595368 w 12078891"/>
              <a:gd name="connsiteY288" fmla="*/ 4729175 h 5907136"/>
              <a:gd name="connsiteX289" fmla="*/ 1604530 w 12078891"/>
              <a:gd name="connsiteY289" fmla="*/ 4720012 h 5907136"/>
              <a:gd name="connsiteX290" fmla="*/ 1371382 w 12078891"/>
              <a:gd name="connsiteY290" fmla="*/ 4705759 h 5907136"/>
              <a:gd name="connsiteX291" fmla="*/ 1374437 w 12078891"/>
              <a:gd name="connsiteY291" fmla="*/ 4708813 h 5907136"/>
              <a:gd name="connsiteX292" fmla="*/ 1371382 w 12078891"/>
              <a:gd name="connsiteY292" fmla="*/ 4711867 h 5907136"/>
              <a:gd name="connsiteX293" fmla="*/ 1368328 w 12078891"/>
              <a:gd name="connsiteY293" fmla="*/ 4708813 h 5907136"/>
              <a:gd name="connsiteX294" fmla="*/ 1371382 w 12078891"/>
              <a:gd name="connsiteY294" fmla="*/ 4705759 h 5907136"/>
              <a:gd name="connsiteX295" fmla="*/ 10108836 w 12078891"/>
              <a:gd name="connsiteY295" fmla="*/ 4692523 h 5907136"/>
              <a:gd name="connsiteX296" fmla="*/ 10121052 w 12078891"/>
              <a:gd name="connsiteY296" fmla="*/ 4704740 h 5907136"/>
              <a:gd name="connsiteX297" fmla="*/ 10108836 w 12078891"/>
              <a:gd name="connsiteY297" fmla="*/ 4716957 h 5907136"/>
              <a:gd name="connsiteX298" fmla="*/ 10096618 w 12078891"/>
              <a:gd name="connsiteY298" fmla="*/ 4704740 h 5907136"/>
              <a:gd name="connsiteX299" fmla="*/ 10108836 w 12078891"/>
              <a:gd name="connsiteY299" fmla="*/ 4692523 h 5907136"/>
              <a:gd name="connsiteX300" fmla="*/ 10068111 w 12078891"/>
              <a:gd name="connsiteY300" fmla="*/ 4669106 h 5907136"/>
              <a:gd name="connsiteX301" fmla="*/ 10079310 w 12078891"/>
              <a:gd name="connsiteY301" fmla="*/ 4679287 h 5907136"/>
              <a:gd name="connsiteX302" fmla="*/ 10068111 w 12078891"/>
              <a:gd name="connsiteY302" fmla="*/ 4690487 h 5907136"/>
              <a:gd name="connsiteX303" fmla="*/ 10056911 w 12078891"/>
              <a:gd name="connsiteY303" fmla="*/ 4679287 h 5907136"/>
              <a:gd name="connsiteX304" fmla="*/ 10068111 w 12078891"/>
              <a:gd name="connsiteY304" fmla="*/ 4669106 h 5907136"/>
              <a:gd name="connsiteX305" fmla="*/ 8009478 w 12078891"/>
              <a:gd name="connsiteY305" fmla="*/ 4660961 h 5907136"/>
              <a:gd name="connsiteX306" fmla="*/ 8016605 w 12078891"/>
              <a:gd name="connsiteY306" fmla="*/ 4668088 h 5907136"/>
              <a:gd name="connsiteX307" fmla="*/ 8009478 w 12078891"/>
              <a:gd name="connsiteY307" fmla="*/ 4675215 h 5907136"/>
              <a:gd name="connsiteX308" fmla="*/ 8002351 w 12078891"/>
              <a:gd name="connsiteY308" fmla="*/ 4668088 h 5907136"/>
              <a:gd name="connsiteX309" fmla="*/ 8009478 w 12078891"/>
              <a:gd name="connsiteY309" fmla="*/ 4660961 h 5907136"/>
              <a:gd name="connsiteX310" fmla="*/ 10355219 w 12078891"/>
              <a:gd name="connsiteY310" fmla="*/ 4649762 h 5907136"/>
              <a:gd name="connsiteX311" fmla="*/ 10363364 w 12078891"/>
              <a:gd name="connsiteY311" fmla="*/ 4657907 h 5907136"/>
              <a:gd name="connsiteX312" fmla="*/ 10355219 w 12078891"/>
              <a:gd name="connsiteY312" fmla="*/ 4666052 h 5907136"/>
              <a:gd name="connsiteX313" fmla="*/ 10347074 w 12078891"/>
              <a:gd name="connsiteY313" fmla="*/ 4657907 h 5907136"/>
              <a:gd name="connsiteX314" fmla="*/ 10355219 w 12078891"/>
              <a:gd name="connsiteY314" fmla="*/ 4649762 h 5907136"/>
              <a:gd name="connsiteX315" fmla="*/ 10402053 w 12078891"/>
              <a:gd name="connsiteY315" fmla="*/ 4646708 h 5907136"/>
              <a:gd name="connsiteX316" fmla="*/ 10408162 w 12078891"/>
              <a:gd name="connsiteY316" fmla="*/ 4652816 h 5907136"/>
              <a:gd name="connsiteX317" fmla="*/ 10402053 w 12078891"/>
              <a:gd name="connsiteY317" fmla="*/ 4658925 h 5907136"/>
              <a:gd name="connsiteX318" fmla="*/ 10395944 w 12078891"/>
              <a:gd name="connsiteY318" fmla="*/ 4652816 h 5907136"/>
              <a:gd name="connsiteX319" fmla="*/ 10402053 w 12078891"/>
              <a:gd name="connsiteY319" fmla="*/ 4646708 h 5907136"/>
              <a:gd name="connsiteX320" fmla="*/ 4307634 w 12078891"/>
              <a:gd name="connsiteY320" fmla="*/ 4637545 h 5907136"/>
              <a:gd name="connsiteX321" fmla="*/ 4321866 w 12078891"/>
              <a:gd name="connsiteY321" fmla="*/ 4651799 h 5907136"/>
              <a:gd name="connsiteX322" fmla="*/ 4307634 w 12078891"/>
              <a:gd name="connsiteY322" fmla="*/ 4666052 h 5907136"/>
              <a:gd name="connsiteX323" fmla="*/ 4293379 w 12078891"/>
              <a:gd name="connsiteY323" fmla="*/ 4651799 h 5907136"/>
              <a:gd name="connsiteX324" fmla="*/ 4307634 w 12078891"/>
              <a:gd name="connsiteY324" fmla="*/ 4637545 h 5907136"/>
              <a:gd name="connsiteX325" fmla="*/ 117067 w 12078891"/>
              <a:gd name="connsiteY325" fmla="*/ 4626346 h 5907136"/>
              <a:gd name="connsiteX326" fmla="*/ 119103 w 12078891"/>
              <a:gd name="connsiteY326" fmla="*/ 4628382 h 5907136"/>
              <a:gd name="connsiteX327" fmla="*/ 117067 w 12078891"/>
              <a:gd name="connsiteY327" fmla="*/ 4630418 h 5907136"/>
              <a:gd name="connsiteX328" fmla="*/ 115031 w 12078891"/>
              <a:gd name="connsiteY328" fmla="*/ 4628382 h 5907136"/>
              <a:gd name="connsiteX329" fmla="*/ 117067 w 12078891"/>
              <a:gd name="connsiteY329" fmla="*/ 4626346 h 5907136"/>
              <a:gd name="connsiteX330" fmla="*/ 3638730 w 12078891"/>
              <a:gd name="connsiteY330" fmla="*/ 4547951 h 5907136"/>
              <a:gd name="connsiteX331" fmla="*/ 3644839 w 12078891"/>
              <a:gd name="connsiteY331" fmla="*/ 4554059 h 5907136"/>
              <a:gd name="connsiteX332" fmla="*/ 3638730 w 12078891"/>
              <a:gd name="connsiteY332" fmla="*/ 4560169 h 5907136"/>
              <a:gd name="connsiteX333" fmla="*/ 3632622 w 12078891"/>
              <a:gd name="connsiteY333" fmla="*/ 4554059 h 5907136"/>
              <a:gd name="connsiteX334" fmla="*/ 3638730 w 12078891"/>
              <a:gd name="connsiteY334" fmla="*/ 4547951 h 5907136"/>
              <a:gd name="connsiteX335" fmla="*/ 11106590 w 12078891"/>
              <a:gd name="connsiteY335" fmla="*/ 4539806 h 5907136"/>
              <a:gd name="connsiteX336" fmla="*/ 11136115 w 12078891"/>
              <a:gd name="connsiteY336" fmla="*/ 4569331 h 5907136"/>
              <a:gd name="connsiteX337" fmla="*/ 11106590 w 12078891"/>
              <a:gd name="connsiteY337" fmla="*/ 4598857 h 5907136"/>
              <a:gd name="connsiteX338" fmla="*/ 11077064 w 12078891"/>
              <a:gd name="connsiteY338" fmla="*/ 4569331 h 5907136"/>
              <a:gd name="connsiteX339" fmla="*/ 11106590 w 12078891"/>
              <a:gd name="connsiteY339" fmla="*/ 4539806 h 5907136"/>
              <a:gd name="connsiteX340" fmla="*/ 10039603 w 12078891"/>
              <a:gd name="connsiteY340" fmla="*/ 4533697 h 5907136"/>
              <a:gd name="connsiteX341" fmla="*/ 10051820 w 12078891"/>
              <a:gd name="connsiteY341" fmla="*/ 4545915 h 5907136"/>
              <a:gd name="connsiteX342" fmla="*/ 10039603 w 12078891"/>
              <a:gd name="connsiteY342" fmla="*/ 4558132 h 5907136"/>
              <a:gd name="connsiteX343" fmla="*/ 10027386 w 12078891"/>
              <a:gd name="connsiteY343" fmla="*/ 4545915 h 5907136"/>
              <a:gd name="connsiteX344" fmla="*/ 10039603 w 12078891"/>
              <a:gd name="connsiteY344" fmla="*/ 4533697 h 5907136"/>
              <a:gd name="connsiteX345" fmla="*/ 5086492 w 12078891"/>
              <a:gd name="connsiteY345" fmla="*/ 4530642 h 5907136"/>
              <a:gd name="connsiteX346" fmla="*/ 5114995 w 12078891"/>
              <a:gd name="connsiteY346" fmla="*/ 4559149 h 5907136"/>
              <a:gd name="connsiteX347" fmla="*/ 5086492 w 12078891"/>
              <a:gd name="connsiteY347" fmla="*/ 4587656 h 5907136"/>
              <a:gd name="connsiteX348" fmla="*/ 5057989 w 12078891"/>
              <a:gd name="connsiteY348" fmla="*/ 4559149 h 5907136"/>
              <a:gd name="connsiteX349" fmla="*/ 5086492 w 12078891"/>
              <a:gd name="connsiteY349" fmla="*/ 4530642 h 5907136"/>
              <a:gd name="connsiteX350" fmla="*/ 5031503 w 12078891"/>
              <a:gd name="connsiteY350" fmla="*/ 4522498 h 5907136"/>
              <a:gd name="connsiteX351" fmla="*/ 5037610 w 12078891"/>
              <a:gd name="connsiteY351" fmla="*/ 4528606 h 5907136"/>
              <a:gd name="connsiteX352" fmla="*/ 5031503 w 12078891"/>
              <a:gd name="connsiteY352" fmla="*/ 4534716 h 5907136"/>
              <a:gd name="connsiteX353" fmla="*/ 5025395 w 12078891"/>
              <a:gd name="connsiteY353" fmla="*/ 4528606 h 5907136"/>
              <a:gd name="connsiteX354" fmla="*/ 5031503 w 12078891"/>
              <a:gd name="connsiteY354" fmla="*/ 4522498 h 5907136"/>
              <a:gd name="connsiteX355" fmla="*/ 10449905 w 12078891"/>
              <a:gd name="connsiteY355" fmla="*/ 4519443 h 5907136"/>
              <a:gd name="connsiteX356" fmla="*/ 10453977 w 12078891"/>
              <a:gd name="connsiteY356" fmla="*/ 4523515 h 5907136"/>
              <a:gd name="connsiteX357" fmla="*/ 10449905 w 12078891"/>
              <a:gd name="connsiteY357" fmla="*/ 4527588 h 5907136"/>
              <a:gd name="connsiteX358" fmla="*/ 10445832 w 12078891"/>
              <a:gd name="connsiteY358" fmla="*/ 4523515 h 5907136"/>
              <a:gd name="connsiteX359" fmla="*/ 10449905 w 12078891"/>
              <a:gd name="connsiteY359" fmla="*/ 4519443 h 5907136"/>
              <a:gd name="connsiteX360" fmla="*/ 6405944 w 12078891"/>
              <a:gd name="connsiteY360" fmla="*/ 4511298 h 5907136"/>
              <a:gd name="connsiteX361" fmla="*/ 6415107 w 12078891"/>
              <a:gd name="connsiteY361" fmla="*/ 4520461 h 5907136"/>
              <a:gd name="connsiteX362" fmla="*/ 6405944 w 12078891"/>
              <a:gd name="connsiteY362" fmla="*/ 4529625 h 5907136"/>
              <a:gd name="connsiteX363" fmla="*/ 6396781 w 12078891"/>
              <a:gd name="connsiteY363" fmla="*/ 4520461 h 5907136"/>
              <a:gd name="connsiteX364" fmla="*/ 6405944 w 12078891"/>
              <a:gd name="connsiteY364" fmla="*/ 4511298 h 5907136"/>
              <a:gd name="connsiteX365" fmla="*/ 3329227 w 12078891"/>
              <a:gd name="connsiteY365" fmla="*/ 4505190 h 5907136"/>
              <a:gd name="connsiteX366" fmla="*/ 3339409 w 12078891"/>
              <a:gd name="connsiteY366" fmla="*/ 4515371 h 5907136"/>
              <a:gd name="connsiteX367" fmla="*/ 3329227 w 12078891"/>
              <a:gd name="connsiteY367" fmla="*/ 4525552 h 5907136"/>
              <a:gd name="connsiteX368" fmla="*/ 3319045 w 12078891"/>
              <a:gd name="connsiteY368" fmla="*/ 4515371 h 5907136"/>
              <a:gd name="connsiteX369" fmla="*/ 3329227 w 12078891"/>
              <a:gd name="connsiteY369" fmla="*/ 4505190 h 5907136"/>
              <a:gd name="connsiteX370" fmla="*/ 9823763 w 12078891"/>
              <a:gd name="connsiteY370" fmla="*/ 4504172 h 5907136"/>
              <a:gd name="connsiteX371" fmla="*/ 9828853 w 12078891"/>
              <a:gd name="connsiteY371" fmla="*/ 4509263 h 5907136"/>
              <a:gd name="connsiteX372" fmla="*/ 9823763 w 12078891"/>
              <a:gd name="connsiteY372" fmla="*/ 4514353 h 5907136"/>
              <a:gd name="connsiteX373" fmla="*/ 9818672 w 12078891"/>
              <a:gd name="connsiteY373" fmla="*/ 4509263 h 5907136"/>
              <a:gd name="connsiteX374" fmla="*/ 9823763 w 12078891"/>
              <a:gd name="connsiteY374" fmla="*/ 4504172 h 5907136"/>
              <a:gd name="connsiteX375" fmla="*/ 11835561 w 12078891"/>
              <a:gd name="connsiteY375" fmla="*/ 4496026 h 5907136"/>
              <a:gd name="connsiteX376" fmla="*/ 11886467 w 12078891"/>
              <a:gd name="connsiteY376" fmla="*/ 4546932 h 5907136"/>
              <a:gd name="connsiteX377" fmla="*/ 11835561 w 12078891"/>
              <a:gd name="connsiteY377" fmla="*/ 4597838 h 5907136"/>
              <a:gd name="connsiteX378" fmla="*/ 11784655 w 12078891"/>
              <a:gd name="connsiteY378" fmla="*/ 4546932 h 5907136"/>
              <a:gd name="connsiteX379" fmla="*/ 11835561 w 12078891"/>
              <a:gd name="connsiteY379" fmla="*/ 4496026 h 5907136"/>
              <a:gd name="connsiteX380" fmla="*/ 2021958 w 12078891"/>
              <a:gd name="connsiteY380" fmla="*/ 4478719 h 5907136"/>
              <a:gd name="connsiteX381" fmla="*/ 2025013 w 12078891"/>
              <a:gd name="connsiteY381" fmla="*/ 4481773 h 5907136"/>
              <a:gd name="connsiteX382" fmla="*/ 2021958 w 12078891"/>
              <a:gd name="connsiteY382" fmla="*/ 4484827 h 5907136"/>
              <a:gd name="connsiteX383" fmla="*/ 2018904 w 12078891"/>
              <a:gd name="connsiteY383" fmla="*/ 4481773 h 5907136"/>
              <a:gd name="connsiteX384" fmla="*/ 2021958 w 12078891"/>
              <a:gd name="connsiteY384" fmla="*/ 4478719 h 5907136"/>
              <a:gd name="connsiteX385" fmla="*/ 1314378 w 12078891"/>
              <a:gd name="connsiteY385" fmla="*/ 4477700 h 5907136"/>
              <a:gd name="connsiteX386" fmla="*/ 1331686 w 12078891"/>
              <a:gd name="connsiteY386" fmla="*/ 4495008 h 5907136"/>
              <a:gd name="connsiteX387" fmla="*/ 1314378 w 12078891"/>
              <a:gd name="connsiteY387" fmla="*/ 4512316 h 5907136"/>
              <a:gd name="connsiteX388" fmla="*/ 1297070 w 12078891"/>
              <a:gd name="connsiteY388" fmla="*/ 4495008 h 5907136"/>
              <a:gd name="connsiteX389" fmla="*/ 1314378 w 12078891"/>
              <a:gd name="connsiteY389" fmla="*/ 4477700 h 5907136"/>
              <a:gd name="connsiteX390" fmla="*/ 9049994 w 12078891"/>
              <a:gd name="connsiteY390" fmla="*/ 4471592 h 5907136"/>
              <a:gd name="connsiteX391" fmla="*/ 9054066 w 12078891"/>
              <a:gd name="connsiteY391" fmla="*/ 4475664 h 5907136"/>
              <a:gd name="connsiteX392" fmla="*/ 9049994 w 12078891"/>
              <a:gd name="connsiteY392" fmla="*/ 4479737 h 5907136"/>
              <a:gd name="connsiteX393" fmla="*/ 9045921 w 12078891"/>
              <a:gd name="connsiteY393" fmla="*/ 4475664 h 5907136"/>
              <a:gd name="connsiteX394" fmla="*/ 9049994 w 12078891"/>
              <a:gd name="connsiteY394" fmla="*/ 4471592 h 5907136"/>
              <a:gd name="connsiteX395" fmla="*/ 9692425 w 12078891"/>
              <a:gd name="connsiteY395" fmla="*/ 4440030 h 5907136"/>
              <a:gd name="connsiteX396" fmla="*/ 9714823 w 12078891"/>
              <a:gd name="connsiteY396" fmla="*/ 4462429 h 5907136"/>
              <a:gd name="connsiteX397" fmla="*/ 9692425 w 12078891"/>
              <a:gd name="connsiteY397" fmla="*/ 4484827 h 5907136"/>
              <a:gd name="connsiteX398" fmla="*/ 9670026 w 12078891"/>
              <a:gd name="connsiteY398" fmla="*/ 4462429 h 5907136"/>
              <a:gd name="connsiteX399" fmla="*/ 9692425 w 12078891"/>
              <a:gd name="connsiteY399" fmla="*/ 4440030 h 5907136"/>
              <a:gd name="connsiteX400" fmla="*/ 748314 w 12078891"/>
              <a:gd name="connsiteY400" fmla="*/ 4434939 h 5907136"/>
              <a:gd name="connsiteX401" fmla="*/ 753404 w 12078891"/>
              <a:gd name="connsiteY401" fmla="*/ 4440030 h 5907136"/>
              <a:gd name="connsiteX402" fmla="*/ 748314 w 12078891"/>
              <a:gd name="connsiteY402" fmla="*/ 4445120 h 5907136"/>
              <a:gd name="connsiteX403" fmla="*/ 743223 w 12078891"/>
              <a:gd name="connsiteY403" fmla="*/ 4440030 h 5907136"/>
              <a:gd name="connsiteX404" fmla="*/ 748314 w 12078891"/>
              <a:gd name="connsiteY404" fmla="*/ 4434939 h 5907136"/>
              <a:gd name="connsiteX405" fmla="*/ 409266 w 12078891"/>
              <a:gd name="connsiteY405" fmla="*/ 4434939 h 5907136"/>
              <a:gd name="connsiteX406" fmla="*/ 415374 w 12078891"/>
              <a:gd name="connsiteY406" fmla="*/ 4441048 h 5907136"/>
              <a:gd name="connsiteX407" fmla="*/ 409266 w 12078891"/>
              <a:gd name="connsiteY407" fmla="*/ 4447157 h 5907136"/>
              <a:gd name="connsiteX408" fmla="*/ 403157 w 12078891"/>
              <a:gd name="connsiteY408" fmla="*/ 4441048 h 5907136"/>
              <a:gd name="connsiteX409" fmla="*/ 409266 w 12078891"/>
              <a:gd name="connsiteY409" fmla="*/ 4434939 h 5907136"/>
              <a:gd name="connsiteX410" fmla="*/ 9956118 w 12078891"/>
              <a:gd name="connsiteY410" fmla="*/ 4432903 h 5907136"/>
              <a:gd name="connsiteX411" fmla="*/ 9959172 w 12078891"/>
              <a:gd name="connsiteY411" fmla="*/ 4435957 h 5907136"/>
              <a:gd name="connsiteX412" fmla="*/ 9956118 w 12078891"/>
              <a:gd name="connsiteY412" fmla="*/ 4439011 h 5907136"/>
              <a:gd name="connsiteX413" fmla="*/ 9953063 w 12078891"/>
              <a:gd name="connsiteY413" fmla="*/ 4435957 h 5907136"/>
              <a:gd name="connsiteX414" fmla="*/ 9956118 w 12078891"/>
              <a:gd name="connsiteY414" fmla="*/ 4432903 h 5907136"/>
              <a:gd name="connsiteX415" fmla="*/ 8798519 w 12078891"/>
              <a:gd name="connsiteY415" fmla="*/ 4432903 h 5907136"/>
              <a:gd name="connsiteX416" fmla="*/ 8801573 w 12078891"/>
              <a:gd name="connsiteY416" fmla="*/ 4435957 h 5907136"/>
              <a:gd name="connsiteX417" fmla="*/ 8798519 w 12078891"/>
              <a:gd name="connsiteY417" fmla="*/ 4439011 h 5907136"/>
              <a:gd name="connsiteX418" fmla="*/ 8795465 w 12078891"/>
              <a:gd name="connsiteY418" fmla="*/ 4435957 h 5907136"/>
              <a:gd name="connsiteX419" fmla="*/ 8798519 w 12078891"/>
              <a:gd name="connsiteY419" fmla="*/ 4432903 h 5907136"/>
              <a:gd name="connsiteX420" fmla="*/ 6079128 w 12078891"/>
              <a:gd name="connsiteY420" fmla="*/ 4427813 h 5907136"/>
              <a:gd name="connsiteX421" fmla="*/ 6085238 w 12078891"/>
              <a:gd name="connsiteY421" fmla="*/ 4433921 h 5907136"/>
              <a:gd name="connsiteX422" fmla="*/ 6079128 w 12078891"/>
              <a:gd name="connsiteY422" fmla="*/ 4440030 h 5907136"/>
              <a:gd name="connsiteX423" fmla="*/ 6073020 w 12078891"/>
              <a:gd name="connsiteY423" fmla="*/ 4433921 h 5907136"/>
              <a:gd name="connsiteX424" fmla="*/ 6079128 w 12078891"/>
              <a:gd name="connsiteY424" fmla="*/ 4427813 h 5907136"/>
              <a:gd name="connsiteX425" fmla="*/ 1133145 w 12078891"/>
              <a:gd name="connsiteY425" fmla="*/ 4424758 h 5907136"/>
              <a:gd name="connsiteX426" fmla="*/ 1138235 w 12078891"/>
              <a:gd name="connsiteY426" fmla="*/ 4429849 h 5907136"/>
              <a:gd name="connsiteX427" fmla="*/ 1133145 w 12078891"/>
              <a:gd name="connsiteY427" fmla="*/ 4434939 h 5907136"/>
              <a:gd name="connsiteX428" fmla="*/ 1128054 w 12078891"/>
              <a:gd name="connsiteY428" fmla="*/ 4429849 h 5907136"/>
              <a:gd name="connsiteX429" fmla="*/ 1133145 w 12078891"/>
              <a:gd name="connsiteY429" fmla="*/ 4424758 h 5907136"/>
              <a:gd name="connsiteX430" fmla="*/ 10647419 w 12078891"/>
              <a:gd name="connsiteY430" fmla="*/ 4375889 h 5907136"/>
              <a:gd name="connsiteX431" fmla="*/ 10655564 w 12078891"/>
              <a:gd name="connsiteY431" fmla="*/ 4384034 h 5907136"/>
              <a:gd name="connsiteX432" fmla="*/ 10647419 w 12078891"/>
              <a:gd name="connsiteY432" fmla="*/ 4392179 h 5907136"/>
              <a:gd name="connsiteX433" fmla="*/ 10639274 w 12078891"/>
              <a:gd name="connsiteY433" fmla="*/ 4384034 h 5907136"/>
              <a:gd name="connsiteX434" fmla="*/ 10647419 w 12078891"/>
              <a:gd name="connsiteY434" fmla="*/ 4375889 h 5907136"/>
              <a:gd name="connsiteX435" fmla="*/ 7329376 w 12078891"/>
              <a:gd name="connsiteY435" fmla="*/ 4373852 h 5907136"/>
              <a:gd name="connsiteX436" fmla="*/ 7331412 w 12078891"/>
              <a:gd name="connsiteY436" fmla="*/ 4375888 h 5907136"/>
              <a:gd name="connsiteX437" fmla="*/ 7329376 w 12078891"/>
              <a:gd name="connsiteY437" fmla="*/ 4377925 h 5907136"/>
              <a:gd name="connsiteX438" fmla="*/ 7327340 w 12078891"/>
              <a:gd name="connsiteY438" fmla="*/ 4375888 h 5907136"/>
              <a:gd name="connsiteX439" fmla="*/ 7329376 w 12078891"/>
              <a:gd name="connsiteY439" fmla="*/ 4373852 h 5907136"/>
              <a:gd name="connsiteX440" fmla="*/ 7485148 w 12078891"/>
              <a:gd name="connsiteY440" fmla="*/ 4351454 h 5907136"/>
              <a:gd name="connsiteX441" fmla="*/ 7492275 w 12078891"/>
              <a:gd name="connsiteY441" fmla="*/ 4358580 h 5907136"/>
              <a:gd name="connsiteX442" fmla="*/ 7485148 w 12078891"/>
              <a:gd name="connsiteY442" fmla="*/ 4365707 h 5907136"/>
              <a:gd name="connsiteX443" fmla="*/ 7478021 w 12078891"/>
              <a:gd name="connsiteY443" fmla="*/ 4358580 h 5907136"/>
              <a:gd name="connsiteX444" fmla="*/ 7485148 w 12078891"/>
              <a:gd name="connsiteY444" fmla="*/ 4351454 h 5907136"/>
              <a:gd name="connsiteX445" fmla="*/ 7821127 w 12078891"/>
              <a:gd name="connsiteY445" fmla="*/ 4341273 h 5907136"/>
              <a:gd name="connsiteX446" fmla="*/ 7824181 w 12078891"/>
              <a:gd name="connsiteY446" fmla="*/ 4344327 h 5907136"/>
              <a:gd name="connsiteX447" fmla="*/ 7821127 w 12078891"/>
              <a:gd name="connsiteY447" fmla="*/ 4347381 h 5907136"/>
              <a:gd name="connsiteX448" fmla="*/ 7818073 w 12078891"/>
              <a:gd name="connsiteY448" fmla="*/ 4344327 h 5907136"/>
              <a:gd name="connsiteX449" fmla="*/ 7821127 w 12078891"/>
              <a:gd name="connsiteY449" fmla="*/ 4341273 h 5907136"/>
              <a:gd name="connsiteX450" fmla="*/ 2867001 w 12078891"/>
              <a:gd name="connsiteY450" fmla="*/ 4337200 h 5907136"/>
              <a:gd name="connsiteX451" fmla="*/ 2870055 w 12078891"/>
              <a:gd name="connsiteY451" fmla="*/ 4340254 h 5907136"/>
              <a:gd name="connsiteX452" fmla="*/ 2867001 w 12078891"/>
              <a:gd name="connsiteY452" fmla="*/ 4343308 h 5907136"/>
              <a:gd name="connsiteX453" fmla="*/ 2863946 w 12078891"/>
              <a:gd name="connsiteY453" fmla="*/ 4340254 h 5907136"/>
              <a:gd name="connsiteX454" fmla="*/ 2867001 w 12078891"/>
              <a:gd name="connsiteY454" fmla="*/ 4337200 h 5907136"/>
              <a:gd name="connsiteX455" fmla="*/ 288110 w 12078891"/>
              <a:gd name="connsiteY455" fmla="*/ 4316838 h 5907136"/>
              <a:gd name="connsiteX456" fmla="*/ 298290 w 12078891"/>
              <a:gd name="connsiteY456" fmla="*/ 4327019 h 5907136"/>
              <a:gd name="connsiteX457" fmla="*/ 288110 w 12078891"/>
              <a:gd name="connsiteY457" fmla="*/ 4337200 h 5907136"/>
              <a:gd name="connsiteX458" fmla="*/ 277929 w 12078891"/>
              <a:gd name="connsiteY458" fmla="*/ 4327019 h 5907136"/>
              <a:gd name="connsiteX459" fmla="*/ 288110 w 12078891"/>
              <a:gd name="connsiteY459" fmla="*/ 4316838 h 5907136"/>
              <a:gd name="connsiteX460" fmla="*/ 12035111 w 12078891"/>
              <a:gd name="connsiteY460" fmla="*/ 4313784 h 5907136"/>
              <a:gd name="connsiteX461" fmla="*/ 12042239 w 12078891"/>
              <a:gd name="connsiteY461" fmla="*/ 4320911 h 5907136"/>
              <a:gd name="connsiteX462" fmla="*/ 12035111 w 12078891"/>
              <a:gd name="connsiteY462" fmla="*/ 4328037 h 5907136"/>
              <a:gd name="connsiteX463" fmla="*/ 12027985 w 12078891"/>
              <a:gd name="connsiteY463" fmla="*/ 4320911 h 5907136"/>
              <a:gd name="connsiteX464" fmla="*/ 12035111 w 12078891"/>
              <a:gd name="connsiteY464" fmla="*/ 4313784 h 5907136"/>
              <a:gd name="connsiteX465" fmla="*/ 5619968 w 12078891"/>
              <a:gd name="connsiteY465" fmla="*/ 4302584 h 5907136"/>
              <a:gd name="connsiteX466" fmla="*/ 5622005 w 12078891"/>
              <a:gd name="connsiteY466" fmla="*/ 4304620 h 5907136"/>
              <a:gd name="connsiteX467" fmla="*/ 5619968 w 12078891"/>
              <a:gd name="connsiteY467" fmla="*/ 4306657 h 5907136"/>
              <a:gd name="connsiteX468" fmla="*/ 5617932 w 12078891"/>
              <a:gd name="connsiteY468" fmla="*/ 4304620 h 5907136"/>
              <a:gd name="connsiteX469" fmla="*/ 5619968 w 12078891"/>
              <a:gd name="connsiteY469" fmla="*/ 4302584 h 5907136"/>
              <a:gd name="connsiteX470" fmla="*/ 2632833 w 12078891"/>
              <a:gd name="connsiteY470" fmla="*/ 4256769 h 5907136"/>
              <a:gd name="connsiteX471" fmla="*/ 2643014 w 12078891"/>
              <a:gd name="connsiteY471" fmla="*/ 4266950 h 5907136"/>
              <a:gd name="connsiteX472" fmla="*/ 2632833 w 12078891"/>
              <a:gd name="connsiteY472" fmla="*/ 4277131 h 5907136"/>
              <a:gd name="connsiteX473" fmla="*/ 2622652 w 12078891"/>
              <a:gd name="connsiteY473" fmla="*/ 4266950 h 5907136"/>
              <a:gd name="connsiteX474" fmla="*/ 2632833 w 12078891"/>
              <a:gd name="connsiteY474" fmla="*/ 4256769 h 5907136"/>
              <a:gd name="connsiteX475" fmla="*/ 5403112 w 12078891"/>
              <a:gd name="connsiteY475" fmla="*/ 4242516 h 5907136"/>
              <a:gd name="connsiteX476" fmla="*/ 5404130 w 12078891"/>
              <a:gd name="connsiteY476" fmla="*/ 4243534 h 5907136"/>
              <a:gd name="connsiteX477" fmla="*/ 5403112 w 12078891"/>
              <a:gd name="connsiteY477" fmla="*/ 4244552 h 5907136"/>
              <a:gd name="connsiteX478" fmla="*/ 5402095 w 12078891"/>
              <a:gd name="connsiteY478" fmla="*/ 4243534 h 5907136"/>
              <a:gd name="connsiteX479" fmla="*/ 5403112 w 12078891"/>
              <a:gd name="connsiteY479" fmla="*/ 4242516 h 5907136"/>
              <a:gd name="connsiteX480" fmla="*/ 3718138 w 12078891"/>
              <a:gd name="connsiteY480" fmla="*/ 4228262 h 5907136"/>
              <a:gd name="connsiteX481" fmla="*/ 3730354 w 12078891"/>
              <a:gd name="connsiteY481" fmla="*/ 4240480 h 5907136"/>
              <a:gd name="connsiteX482" fmla="*/ 3718138 w 12078891"/>
              <a:gd name="connsiteY482" fmla="*/ 4252697 h 5907136"/>
              <a:gd name="connsiteX483" fmla="*/ 3705922 w 12078891"/>
              <a:gd name="connsiteY483" fmla="*/ 4240480 h 5907136"/>
              <a:gd name="connsiteX484" fmla="*/ 3718138 w 12078891"/>
              <a:gd name="connsiteY484" fmla="*/ 4228262 h 5907136"/>
              <a:gd name="connsiteX485" fmla="*/ 1566870 w 12078891"/>
              <a:gd name="connsiteY485" fmla="*/ 4220117 h 5907136"/>
              <a:gd name="connsiteX486" fmla="*/ 1593341 w 12078891"/>
              <a:gd name="connsiteY486" fmla="*/ 4246588 h 5907136"/>
              <a:gd name="connsiteX487" fmla="*/ 1566870 w 12078891"/>
              <a:gd name="connsiteY487" fmla="*/ 4273059 h 5907136"/>
              <a:gd name="connsiteX488" fmla="*/ 1540399 w 12078891"/>
              <a:gd name="connsiteY488" fmla="*/ 4246588 h 5907136"/>
              <a:gd name="connsiteX489" fmla="*/ 1566870 w 12078891"/>
              <a:gd name="connsiteY489" fmla="*/ 4220117 h 5907136"/>
              <a:gd name="connsiteX490" fmla="*/ 10648437 w 12078891"/>
              <a:gd name="connsiteY490" fmla="*/ 4218080 h 5907136"/>
              <a:gd name="connsiteX491" fmla="*/ 10662691 w 12078891"/>
              <a:gd name="connsiteY491" fmla="*/ 4232334 h 5907136"/>
              <a:gd name="connsiteX492" fmla="*/ 10648437 w 12078891"/>
              <a:gd name="connsiteY492" fmla="*/ 4246587 h 5907136"/>
              <a:gd name="connsiteX493" fmla="*/ 10634183 w 12078891"/>
              <a:gd name="connsiteY493" fmla="*/ 4232334 h 5907136"/>
              <a:gd name="connsiteX494" fmla="*/ 10648437 w 12078891"/>
              <a:gd name="connsiteY494" fmla="*/ 4218080 h 5907136"/>
              <a:gd name="connsiteX495" fmla="*/ 11093353 w 12078891"/>
              <a:gd name="connsiteY495" fmla="*/ 4214008 h 5907136"/>
              <a:gd name="connsiteX496" fmla="*/ 11104552 w 12078891"/>
              <a:gd name="connsiteY496" fmla="*/ 4225207 h 5907136"/>
              <a:gd name="connsiteX497" fmla="*/ 11093353 w 12078891"/>
              <a:gd name="connsiteY497" fmla="*/ 4236406 h 5907136"/>
              <a:gd name="connsiteX498" fmla="*/ 11082154 w 12078891"/>
              <a:gd name="connsiteY498" fmla="*/ 4225207 h 5907136"/>
              <a:gd name="connsiteX499" fmla="*/ 11093353 w 12078891"/>
              <a:gd name="connsiteY499" fmla="*/ 4214008 h 5907136"/>
              <a:gd name="connsiteX500" fmla="*/ 550793 w 12078891"/>
              <a:gd name="connsiteY500" fmla="*/ 4191610 h 5907136"/>
              <a:gd name="connsiteX501" fmla="*/ 558938 w 12078891"/>
              <a:gd name="connsiteY501" fmla="*/ 4199755 h 5907136"/>
              <a:gd name="connsiteX502" fmla="*/ 550793 w 12078891"/>
              <a:gd name="connsiteY502" fmla="*/ 4207900 h 5907136"/>
              <a:gd name="connsiteX503" fmla="*/ 542648 w 12078891"/>
              <a:gd name="connsiteY503" fmla="*/ 4199755 h 5907136"/>
              <a:gd name="connsiteX504" fmla="*/ 550793 w 12078891"/>
              <a:gd name="connsiteY504" fmla="*/ 4191610 h 5907136"/>
              <a:gd name="connsiteX505" fmla="*/ 6863078 w 12078891"/>
              <a:gd name="connsiteY505" fmla="*/ 4178374 h 5907136"/>
              <a:gd name="connsiteX506" fmla="*/ 6869188 w 12078891"/>
              <a:gd name="connsiteY506" fmla="*/ 4184482 h 5907136"/>
              <a:gd name="connsiteX507" fmla="*/ 6863078 w 12078891"/>
              <a:gd name="connsiteY507" fmla="*/ 4190591 h 5907136"/>
              <a:gd name="connsiteX508" fmla="*/ 6856970 w 12078891"/>
              <a:gd name="connsiteY508" fmla="*/ 4184482 h 5907136"/>
              <a:gd name="connsiteX509" fmla="*/ 6863078 w 12078891"/>
              <a:gd name="connsiteY509" fmla="*/ 4178374 h 5907136"/>
              <a:gd name="connsiteX510" fmla="*/ 11333628 w 12078891"/>
              <a:gd name="connsiteY510" fmla="*/ 4167175 h 5907136"/>
              <a:gd name="connsiteX511" fmla="*/ 11339738 w 12078891"/>
              <a:gd name="connsiteY511" fmla="*/ 4173284 h 5907136"/>
              <a:gd name="connsiteX512" fmla="*/ 11333628 w 12078891"/>
              <a:gd name="connsiteY512" fmla="*/ 4179393 h 5907136"/>
              <a:gd name="connsiteX513" fmla="*/ 11327520 w 12078891"/>
              <a:gd name="connsiteY513" fmla="*/ 4173284 h 5907136"/>
              <a:gd name="connsiteX514" fmla="*/ 11333628 w 12078891"/>
              <a:gd name="connsiteY514" fmla="*/ 4167175 h 5907136"/>
              <a:gd name="connsiteX515" fmla="*/ 11631937 w 12078891"/>
              <a:gd name="connsiteY515" fmla="*/ 4147831 h 5907136"/>
              <a:gd name="connsiteX516" fmla="*/ 11655354 w 12078891"/>
              <a:gd name="connsiteY516" fmla="*/ 4171248 h 5907136"/>
              <a:gd name="connsiteX517" fmla="*/ 11631937 w 12078891"/>
              <a:gd name="connsiteY517" fmla="*/ 4194664 h 5907136"/>
              <a:gd name="connsiteX518" fmla="*/ 11608520 w 12078891"/>
              <a:gd name="connsiteY518" fmla="*/ 4171248 h 5907136"/>
              <a:gd name="connsiteX519" fmla="*/ 11631937 w 12078891"/>
              <a:gd name="connsiteY519" fmla="*/ 4147831 h 5907136"/>
              <a:gd name="connsiteX520" fmla="*/ 3068595 w 12078891"/>
              <a:gd name="connsiteY520" fmla="*/ 4123396 h 5907136"/>
              <a:gd name="connsiteX521" fmla="*/ 3105248 w 12078891"/>
              <a:gd name="connsiteY521" fmla="*/ 4160048 h 5907136"/>
              <a:gd name="connsiteX522" fmla="*/ 3068595 w 12078891"/>
              <a:gd name="connsiteY522" fmla="*/ 4196701 h 5907136"/>
              <a:gd name="connsiteX523" fmla="*/ 3031941 w 12078891"/>
              <a:gd name="connsiteY523" fmla="*/ 4160048 h 5907136"/>
              <a:gd name="connsiteX524" fmla="*/ 3068595 w 12078891"/>
              <a:gd name="connsiteY524" fmla="*/ 4123396 h 5907136"/>
              <a:gd name="connsiteX525" fmla="*/ 10819479 w 12078891"/>
              <a:gd name="connsiteY525" fmla="*/ 4092852 h 5907136"/>
              <a:gd name="connsiteX526" fmla="*/ 10825589 w 12078891"/>
              <a:gd name="connsiteY526" fmla="*/ 4098960 h 5907136"/>
              <a:gd name="connsiteX527" fmla="*/ 10819479 w 12078891"/>
              <a:gd name="connsiteY527" fmla="*/ 4105070 h 5907136"/>
              <a:gd name="connsiteX528" fmla="*/ 10813371 w 12078891"/>
              <a:gd name="connsiteY528" fmla="*/ 4098960 h 5907136"/>
              <a:gd name="connsiteX529" fmla="*/ 10819479 w 12078891"/>
              <a:gd name="connsiteY529" fmla="*/ 4092852 h 5907136"/>
              <a:gd name="connsiteX530" fmla="*/ 5376643 w 12078891"/>
              <a:gd name="connsiteY530" fmla="*/ 4073508 h 5907136"/>
              <a:gd name="connsiteX531" fmla="*/ 5378679 w 12078891"/>
              <a:gd name="connsiteY531" fmla="*/ 4075544 h 5907136"/>
              <a:gd name="connsiteX532" fmla="*/ 5376643 w 12078891"/>
              <a:gd name="connsiteY532" fmla="*/ 4077581 h 5907136"/>
              <a:gd name="connsiteX533" fmla="*/ 5374603 w 12078891"/>
              <a:gd name="connsiteY533" fmla="*/ 4075544 h 5907136"/>
              <a:gd name="connsiteX534" fmla="*/ 5376643 w 12078891"/>
              <a:gd name="connsiteY534" fmla="*/ 4073508 h 5907136"/>
              <a:gd name="connsiteX535" fmla="*/ 4249614 w 12078891"/>
              <a:gd name="connsiteY535" fmla="*/ 4036856 h 5907136"/>
              <a:gd name="connsiteX536" fmla="*/ 4274048 w 12078891"/>
              <a:gd name="connsiteY536" fmla="*/ 4061291 h 5907136"/>
              <a:gd name="connsiteX537" fmla="*/ 4249614 w 12078891"/>
              <a:gd name="connsiteY537" fmla="*/ 4085726 h 5907136"/>
              <a:gd name="connsiteX538" fmla="*/ 4225181 w 12078891"/>
              <a:gd name="connsiteY538" fmla="*/ 4061291 h 5907136"/>
              <a:gd name="connsiteX539" fmla="*/ 4249614 w 12078891"/>
              <a:gd name="connsiteY539" fmla="*/ 4036856 h 5907136"/>
              <a:gd name="connsiteX540" fmla="*/ 380768 w 12078891"/>
              <a:gd name="connsiteY540" fmla="*/ 4020566 h 5907136"/>
              <a:gd name="connsiteX541" fmla="*/ 385858 w 12078891"/>
              <a:gd name="connsiteY541" fmla="*/ 4025657 h 5907136"/>
              <a:gd name="connsiteX542" fmla="*/ 380768 w 12078891"/>
              <a:gd name="connsiteY542" fmla="*/ 4030747 h 5907136"/>
              <a:gd name="connsiteX543" fmla="*/ 375677 w 12078891"/>
              <a:gd name="connsiteY543" fmla="*/ 4025657 h 5907136"/>
              <a:gd name="connsiteX544" fmla="*/ 380768 w 12078891"/>
              <a:gd name="connsiteY544" fmla="*/ 4020566 h 5907136"/>
              <a:gd name="connsiteX545" fmla="*/ 2215400 w 12078891"/>
              <a:gd name="connsiteY545" fmla="*/ 3970678 h 5907136"/>
              <a:gd name="connsiteX546" fmla="*/ 2216418 w 12078891"/>
              <a:gd name="connsiteY546" fmla="*/ 3971696 h 5907136"/>
              <a:gd name="connsiteX547" fmla="*/ 2215400 w 12078891"/>
              <a:gd name="connsiteY547" fmla="*/ 3972714 h 5907136"/>
              <a:gd name="connsiteX548" fmla="*/ 2214383 w 12078891"/>
              <a:gd name="connsiteY548" fmla="*/ 3971696 h 5907136"/>
              <a:gd name="connsiteX549" fmla="*/ 2215400 w 12078891"/>
              <a:gd name="connsiteY549" fmla="*/ 3970678 h 5907136"/>
              <a:gd name="connsiteX550" fmla="*/ 4634435 w 12078891"/>
              <a:gd name="connsiteY550" fmla="*/ 3959479 h 5907136"/>
              <a:gd name="connsiteX551" fmla="*/ 4660903 w 12078891"/>
              <a:gd name="connsiteY551" fmla="*/ 3985950 h 5907136"/>
              <a:gd name="connsiteX552" fmla="*/ 4634435 w 12078891"/>
              <a:gd name="connsiteY552" fmla="*/ 4012421 h 5907136"/>
              <a:gd name="connsiteX553" fmla="*/ 4607962 w 12078891"/>
              <a:gd name="connsiteY553" fmla="*/ 3985950 h 5907136"/>
              <a:gd name="connsiteX554" fmla="*/ 4634435 w 12078891"/>
              <a:gd name="connsiteY554" fmla="*/ 3959479 h 5907136"/>
              <a:gd name="connsiteX555" fmla="*/ 10706469 w 12078891"/>
              <a:gd name="connsiteY555" fmla="*/ 3953370 h 5907136"/>
              <a:gd name="connsiteX556" fmla="*/ 10726832 w 12078891"/>
              <a:gd name="connsiteY556" fmla="*/ 3972715 h 5907136"/>
              <a:gd name="connsiteX557" fmla="*/ 10706469 w 12078891"/>
              <a:gd name="connsiteY557" fmla="*/ 3992059 h 5907136"/>
              <a:gd name="connsiteX558" fmla="*/ 10686107 w 12078891"/>
              <a:gd name="connsiteY558" fmla="*/ 3972715 h 5907136"/>
              <a:gd name="connsiteX559" fmla="*/ 10706469 w 12078891"/>
              <a:gd name="connsiteY559" fmla="*/ 3953370 h 5907136"/>
              <a:gd name="connsiteX560" fmla="*/ 8545008 w 12078891"/>
              <a:gd name="connsiteY560" fmla="*/ 3938098 h 5907136"/>
              <a:gd name="connsiteX561" fmla="*/ 8588787 w 12078891"/>
              <a:gd name="connsiteY561" fmla="*/ 3981877 h 5907136"/>
              <a:gd name="connsiteX562" fmla="*/ 8545008 w 12078891"/>
              <a:gd name="connsiteY562" fmla="*/ 4025656 h 5907136"/>
              <a:gd name="connsiteX563" fmla="*/ 8501229 w 12078891"/>
              <a:gd name="connsiteY563" fmla="*/ 3981877 h 5907136"/>
              <a:gd name="connsiteX564" fmla="*/ 8545008 w 12078891"/>
              <a:gd name="connsiteY564" fmla="*/ 3938098 h 5907136"/>
              <a:gd name="connsiteX565" fmla="*/ 677029 w 12078891"/>
              <a:gd name="connsiteY565" fmla="*/ 3937081 h 5907136"/>
              <a:gd name="connsiteX566" fmla="*/ 684156 w 12078891"/>
              <a:gd name="connsiteY566" fmla="*/ 3944208 h 5907136"/>
              <a:gd name="connsiteX567" fmla="*/ 677029 w 12078891"/>
              <a:gd name="connsiteY567" fmla="*/ 3951334 h 5907136"/>
              <a:gd name="connsiteX568" fmla="*/ 669902 w 12078891"/>
              <a:gd name="connsiteY568" fmla="*/ 3944208 h 5907136"/>
              <a:gd name="connsiteX569" fmla="*/ 677029 w 12078891"/>
              <a:gd name="connsiteY569" fmla="*/ 3937081 h 5907136"/>
              <a:gd name="connsiteX570" fmla="*/ 165937 w 12078891"/>
              <a:gd name="connsiteY570" fmla="*/ 3893302 h 5907136"/>
              <a:gd name="connsiteX571" fmla="*/ 171027 w 12078891"/>
              <a:gd name="connsiteY571" fmla="*/ 3898393 h 5907136"/>
              <a:gd name="connsiteX572" fmla="*/ 165937 w 12078891"/>
              <a:gd name="connsiteY572" fmla="*/ 3903483 h 5907136"/>
              <a:gd name="connsiteX573" fmla="*/ 160846 w 12078891"/>
              <a:gd name="connsiteY573" fmla="*/ 3898393 h 5907136"/>
              <a:gd name="connsiteX574" fmla="*/ 165937 w 12078891"/>
              <a:gd name="connsiteY574" fmla="*/ 3893302 h 5907136"/>
              <a:gd name="connsiteX575" fmla="*/ 3428003 w 12078891"/>
              <a:gd name="connsiteY575" fmla="*/ 3860722 h 5907136"/>
              <a:gd name="connsiteX576" fmla="*/ 3454475 w 12078891"/>
              <a:gd name="connsiteY576" fmla="*/ 3887193 h 5907136"/>
              <a:gd name="connsiteX577" fmla="*/ 3428003 w 12078891"/>
              <a:gd name="connsiteY577" fmla="*/ 3913664 h 5907136"/>
              <a:gd name="connsiteX578" fmla="*/ 3401528 w 12078891"/>
              <a:gd name="connsiteY578" fmla="*/ 3887193 h 5907136"/>
              <a:gd name="connsiteX579" fmla="*/ 3428003 w 12078891"/>
              <a:gd name="connsiteY579" fmla="*/ 3860722 h 5907136"/>
              <a:gd name="connsiteX580" fmla="*/ 461189 w 12078891"/>
              <a:gd name="connsiteY580" fmla="*/ 3827124 h 5907136"/>
              <a:gd name="connsiteX581" fmla="*/ 465262 w 12078891"/>
              <a:gd name="connsiteY581" fmla="*/ 3831196 h 5907136"/>
              <a:gd name="connsiteX582" fmla="*/ 461189 w 12078891"/>
              <a:gd name="connsiteY582" fmla="*/ 3835269 h 5907136"/>
              <a:gd name="connsiteX583" fmla="*/ 457117 w 12078891"/>
              <a:gd name="connsiteY583" fmla="*/ 3831196 h 5907136"/>
              <a:gd name="connsiteX584" fmla="*/ 461189 w 12078891"/>
              <a:gd name="connsiteY584" fmla="*/ 3827124 h 5907136"/>
              <a:gd name="connsiteX585" fmla="*/ 395021 w 12078891"/>
              <a:gd name="connsiteY585" fmla="*/ 3817961 h 5907136"/>
              <a:gd name="connsiteX586" fmla="*/ 402148 w 12078891"/>
              <a:gd name="connsiteY586" fmla="*/ 3825088 h 5907136"/>
              <a:gd name="connsiteX587" fmla="*/ 395021 w 12078891"/>
              <a:gd name="connsiteY587" fmla="*/ 3832215 h 5907136"/>
              <a:gd name="connsiteX588" fmla="*/ 387894 w 12078891"/>
              <a:gd name="connsiteY588" fmla="*/ 3825088 h 5907136"/>
              <a:gd name="connsiteX589" fmla="*/ 395021 w 12078891"/>
              <a:gd name="connsiteY589" fmla="*/ 3817961 h 5907136"/>
              <a:gd name="connsiteX590" fmla="*/ 11750038 w 12078891"/>
              <a:gd name="connsiteY590" fmla="*/ 3799635 h 5907136"/>
              <a:gd name="connsiteX591" fmla="*/ 11755129 w 12078891"/>
              <a:gd name="connsiteY591" fmla="*/ 3805743 h 5907136"/>
              <a:gd name="connsiteX592" fmla="*/ 11750038 w 12078891"/>
              <a:gd name="connsiteY592" fmla="*/ 3810834 h 5907136"/>
              <a:gd name="connsiteX593" fmla="*/ 11743930 w 12078891"/>
              <a:gd name="connsiteY593" fmla="*/ 3805743 h 5907136"/>
              <a:gd name="connsiteX594" fmla="*/ 11750038 w 12078891"/>
              <a:gd name="connsiteY594" fmla="*/ 3799635 h 5907136"/>
              <a:gd name="connsiteX595" fmla="*/ 9481675 w 12078891"/>
              <a:gd name="connsiteY595" fmla="*/ 3783345 h 5907136"/>
              <a:gd name="connsiteX596" fmla="*/ 9493892 w 12078891"/>
              <a:gd name="connsiteY596" fmla="*/ 3794545 h 5907136"/>
              <a:gd name="connsiteX597" fmla="*/ 9481675 w 12078891"/>
              <a:gd name="connsiteY597" fmla="*/ 3805744 h 5907136"/>
              <a:gd name="connsiteX598" fmla="*/ 9469457 w 12078891"/>
              <a:gd name="connsiteY598" fmla="*/ 3794545 h 5907136"/>
              <a:gd name="connsiteX599" fmla="*/ 9481675 w 12078891"/>
              <a:gd name="connsiteY599" fmla="*/ 3783345 h 5907136"/>
              <a:gd name="connsiteX600" fmla="*/ 3492152 w 12078891"/>
              <a:gd name="connsiteY600" fmla="*/ 3781309 h 5907136"/>
              <a:gd name="connsiteX601" fmla="*/ 3503351 w 12078891"/>
              <a:gd name="connsiteY601" fmla="*/ 3792508 h 5907136"/>
              <a:gd name="connsiteX602" fmla="*/ 3492152 w 12078891"/>
              <a:gd name="connsiteY602" fmla="*/ 3803707 h 5907136"/>
              <a:gd name="connsiteX603" fmla="*/ 3480954 w 12078891"/>
              <a:gd name="connsiteY603" fmla="*/ 3792508 h 5907136"/>
              <a:gd name="connsiteX604" fmla="*/ 3492152 w 12078891"/>
              <a:gd name="connsiteY604" fmla="*/ 3781309 h 5907136"/>
              <a:gd name="connsiteX605" fmla="*/ 3015654 w 12078891"/>
              <a:gd name="connsiteY605" fmla="*/ 3767055 h 5907136"/>
              <a:gd name="connsiteX606" fmla="*/ 3022780 w 12078891"/>
              <a:gd name="connsiteY606" fmla="*/ 3774182 h 5907136"/>
              <a:gd name="connsiteX607" fmla="*/ 3015654 w 12078891"/>
              <a:gd name="connsiteY607" fmla="*/ 3781309 h 5907136"/>
              <a:gd name="connsiteX608" fmla="*/ 3008526 w 12078891"/>
              <a:gd name="connsiteY608" fmla="*/ 3774182 h 5907136"/>
              <a:gd name="connsiteX609" fmla="*/ 3015654 w 12078891"/>
              <a:gd name="connsiteY609" fmla="*/ 3767055 h 5907136"/>
              <a:gd name="connsiteX610" fmla="*/ 3810802 w 12078891"/>
              <a:gd name="connsiteY610" fmla="*/ 3754837 h 5907136"/>
              <a:gd name="connsiteX611" fmla="*/ 3820985 w 12078891"/>
              <a:gd name="connsiteY611" fmla="*/ 3765018 h 5907136"/>
              <a:gd name="connsiteX612" fmla="*/ 3810802 w 12078891"/>
              <a:gd name="connsiteY612" fmla="*/ 3775199 h 5907136"/>
              <a:gd name="connsiteX613" fmla="*/ 3800620 w 12078891"/>
              <a:gd name="connsiteY613" fmla="*/ 3765018 h 5907136"/>
              <a:gd name="connsiteX614" fmla="*/ 3810802 w 12078891"/>
              <a:gd name="connsiteY614" fmla="*/ 3754837 h 5907136"/>
              <a:gd name="connsiteX615" fmla="*/ 2153313 w 12078891"/>
              <a:gd name="connsiteY615" fmla="*/ 3744656 h 5907136"/>
              <a:gd name="connsiteX616" fmla="*/ 2170621 w 12078891"/>
              <a:gd name="connsiteY616" fmla="*/ 3761964 h 5907136"/>
              <a:gd name="connsiteX617" fmla="*/ 2153313 w 12078891"/>
              <a:gd name="connsiteY617" fmla="*/ 3779272 h 5907136"/>
              <a:gd name="connsiteX618" fmla="*/ 2136003 w 12078891"/>
              <a:gd name="connsiteY618" fmla="*/ 3761964 h 5907136"/>
              <a:gd name="connsiteX619" fmla="*/ 2153313 w 12078891"/>
              <a:gd name="connsiteY619" fmla="*/ 3744656 h 5907136"/>
              <a:gd name="connsiteX620" fmla="*/ 5287053 w 12078891"/>
              <a:gd name="connsiteY620" fmla="*/ 3741602 h 5907136"/>
              <a:gd name="connsiteX621" fmla="*/ 5292143 w 12078891"/>
              <a:gd name="connsiteY621" fmla="*/ 3746693 h 5907136"/>
              <a:gd name="connsiteX622" fmla="*/ 5287053 w 12078891"/>
              <a:gd name="connsiteY622" fmla="*/ 3751783 h 5907136"/>
              <a:gd name="connsiteX623" fmla="*/ 5281965 w 12078891"/>
              <a:gd name="connsiteY623" fmla="*/ 3746693 h 5907136"/>
              <a:gd name="connsiteX624" fmla="*/ 5287053 w 12078891"/>
              <a:gd name="connsiteY624" fmla="*/ 3741602 h 5907136"/>
              <a:gd name="connsiteX625" fmla="*/ 7031068 w 12078891"/>
              <a:gd name="connsiteY625" fmla="*/ 3735494 h 5907136"/>
              <a:gd name="connsiteX626" fmla="*/ 7053467 w 12078891"/>
              <a:gd name="connsiteY626" fmla="*/ 3757892 h 5907136"/>
              <a:gd name="connsiteX627" fmla="*/ 7031068 w 12078891"/>
              <a:gd name="connsiteY627" fmla="*/ 3780291 h 5907136"/>
              <a:gd name="connsiteX628" fmla="*/ 7008670 w 12078891"/>
              <a:gd name="connsiteY628" fmla="*/ 3757892 h 5907136"/>
              <a:gd name="connsiteX629" fmla="*/ 7031068 w 12078891"/>
              <a:gd name="connsiteY629" fmla="*/ 3735494 h 5907136"/>
              <a:gd name="connsiteX630" fmla="*/ 8007442 w 12078891"/>
              <a:gd name="connsiteY630" fmla="*/ 3718185 h 5907136"/>
              <a:gd name="connsiteX631" fmla="*/ 8051221 w 12078891"/>
              <a:gd name="connsiteY631" fmla="*/ 3761964 h 5907136"/>
              <a:gd name="connsiteX632" fmla="*/ 8007442 w 12078891"/>
              <a:gd name="connsiteY632" fmla="*/ 3804725 h 5907136"/>
              <a:gd name="connsiteX633" fmla="*/ 7963663 w 12078891"/>
              <a:gd name="connsiteY633" fmla="*/ 3761964 h 5907136"/>
              <a:gd name="connsiteX634" fmla="*/ 8007442 w 12078891"/>
              <a:gd name="connsiteY634" fmla="*/ 3718185 h 5907136"/>
              <a:gd name="connsiteX635" fmla="*/ 2738703 w 12078891"/>
              <a:gd name="connsiteY635" fmla="*/ 3717167 h 5907136"/>
              <a:gd name="connsiteX636" fmla="*/ 2746849 w 12078891"/>
              <a:gd name="connsiteY636" fmla="*/ 3725312 h 5907136"/>
              <a:gd name="connsiteX637" fmla="*/ 2738703 w 12078891"/>
              <a:gd name="connsiteY637" fmla="*/ 3733457 h 5907136"/>
              <a:gd name="connsiteX638" fmla="*/ 2730559 w 12078891"/>
              <a:gd name="connsiteY638" fmla="*/ 3725312 h 5907136"/>
              <a:gd name="connsiteX639" fmla="*/ 2738703 w 12078891"/>
              <a:gd name="connsiteY639" fmla="*/ 3717167 h 5907136"/>
              <a:gd name="connsiteX640" fmla="*/ 5693282 w 12078891"/>
              <a:gd name="connsiteY640" fmla="*/ 3715131 h 5907136"/>
              <a:gd name="connsiteX641" fmla="*/ 5701426 w 12078891"/>
              <a:gd name="connsiteY641" fmla="*/ 3722257 h 5907136"/>
              <a:gd name="connsiteX642" fmla="*/ 5693282 w 12078891"/>
              <a:gd name="connsiteY642" fmla="*/ 3729384 h 5907136"/>
              <a:gd name="connsiteX643" fmla="*/ 5685137 w 12078891"/>
              <a:gd name="connsiteY643" fmla="*/ 3722257 h 5907136"/>
              <a:gd name="connsiteX644" fmla="*/ 5693282 w 12078891"/>
              <a:gd name="connsiteY644" fmla="*/ 3715131 h 5907136"/>
              <a:gd name="connsiteX645" fmla="*/ 1150439 w 12078891"/>
              <a:gd name="connsiteY645" fmla="*/ 3714113 h 5907136"/>
              <a:gd name="connsiteX646" fmla="*/ 1156547 w 12078891"/>
              <a:gd name="connsiteY646" fmla="*/ 3720222 h 5907136"/>
              <a:gd name="connsiteX647" fmla="*/ 1150439 w 12078891"/>
              <a:gd name="connsiteY647" fmla="*/ 3726331 h 5907136"/>
              <a:gd name="connsiteX648" fmla="*/ 1144330 w 12078891"/>
              <a:gd name="connsiteY648" fmla="*/ 3720222 h 5907136"/>
              <a:gd name="connsiteX649" fmla="*/ 1150439 w 12078891"/>
              <a:gd name="connsiteY649" fmla="*/ 3714113 h 5907136"/>
              <a:gd name="connsiteX650" fmla="*/ 3209096 w 12078891"/>
              <a:gd name="connsiteY650" fmla="*/ 3699859 h 5907136"/>
              <a:gd name="connsiteX651" fmla="*/ 3261017 w 12078891"/>
              <a:gd name="connsiteY651" fmla="*/ 3751783 h 5907136"/>
              <a:gd name="connsiteX652" fmla="*/ 3209096 w 12078891"/>
              <a:gd name="connsiteY652" fmla="*/ 3803706 h 5907136"/>
              <a:gd name="connsiteX653" fmla="*/ 3157171 w 12078891"/>
              <a:gd name="connsiteY653" fmla="*/ 3751783 h 5907136"/>
              <a:gd name="connsiteX654" fmla="*/ 3209096 w 12078891"/>
              <a:gd name="connsiteY654" fmla="*/ 3699859 h 5907136"/>
              <a:gd name="connsiteX655" fmla="*/ 10019241 w 12078891"/>
              <a:gd name="connsiteY655" fmla="*/ 3698841 h 5907136"/>
              <a:gd name="connsiteX656" fmla="*/ 10081346 w 12078891"/>
              <a:gd name="connsiteY656" fmla="*/ 3759928 h 5907136"/>
              <a:gd name="connsiteX657" fmla="*/ 10019241 w 12078891"/>
              <a:gd name="connsiteY657" fmla="*/ 3821015 h 5907136"/>
              <a:gd name="connsiteX658" fmla="*/ 9957136 w 12078891"/>
              <a:gd name="connsiteY658" fmla="*/ 3759928 h 5907136"/>
              <a:gd name="connsiteX659" fmla="*/ 10019241 w 12078891"/>
              <a:gd name="connsiteY659" fmla="*/ 3698841 h 5907136"/>
              <a:gd name="connsiteX660" fmla="*/ 4673138 w 12078891"/>
              <a:gd name="connsiteY660" fmla="*/ 3679497 h 5907136"/>
              <a:gd name="connsiteX661" fmla="*/ 4690446 w 12078891"/>
              <a:gd name="connsiteY661" fmla="*/ 3695787 h 5907136"/>
              <a:gd name="connsiteX662" fmla="*/ 4673138 w 12078891"/>
              <a:gd name="connsiteY662" fmla="*/ 3712076 h 5907136"/>
              <a:gd name="connsiteX663" fmla="*/ 4655826 w 12078891"/>
              <a:gd name="connsiteY663" fmla="*/ 3695787 h 5907136"/>
              <a:gd name="connsiteX664" fmla="*/ 4673138 w 12078891"/>
              <a:gd name="connsiteY664" fmla="*/ 3679497 h 5907136"/>
              <a:gd name="connsiteX665" fmla="*/ 22399 w 12078891"/>
              <a:gd name="connsiteY665" fmla="*/ 3673388 h 5907136"/>
              <a:gd name="connsiteX666" fmla="*/ 47851 w 12078891"/>
              <a:gd name="connsiteY666" fmla="*/ 3699859 h 5907136"/>
              <a:gd name="connsiteX667" fmla="*/ 22399 w 12078891"/>
              <a:gd name="connsiteY667" fmla="*/ 3725312 h 5907136"/>
              <a:gd name="connsiteX668" fmla="*/ 0 w 12078891"/>
              <a:gd name="connsiteY668" fmla="*/ 3712076 h 5907136"/>
              <a:gd name="connsiteX669" fmla="*/ 0 w 12078891"/>
              <a:gd name="connsiteY669" fmla="*/ 3686623 h 5907136"/>
              <a:gd name="connsiteX670" fmla="*/ 22399 w 12078891"/>
              <a:gd name="connsiteY670" fmla="*/ 3673388 h 5907136"/>
              <a:gd name="connsiteX671" fmla="*/ 10351147 w 12078891"/>
              <a:gd name="connsiteY671" fmla="*/ 3666261 h 5907136"/>
              <a:gd name="connsiteX672" fmla="*/ 10367436 w 12078891"/>
              <a:gd name="connsiteY672" fmla="*/ 3681533 h 5907136"/>
              <a:gd name="connsiteX673" fmla="*/ 10351147 w 12078891"/>
              <a:gd name="connsiteY673" fmla="*/ 3696804 h 5907136"/>
              <a:gd name="connsiteX674" fmla="*/ 10335875 w 12078891"/>
              <a:gd name="connsiteY674" fmla="*/ 3681533 h 5907136"/>
              <a:gd name="connsiteX675" fmla="*/ 10351147 w 12078891"/>
              <a:gd name="connsiteY675" fmla="*/ 3666261 h 5907136"/>
              <a:gd name="connsiteX676" fmla="*/ 11263380 w 12078891"/>
              <a:gd name="connsiteY676" fmla="*/ 3656080 h 5907136"/>
              <a:gd name="connsiteX677" fmla="*/ 11276615 w 12078891"/>
              <a:gd name="connsiteY677" fmla="*/ 3669316 h 5907136"/>
              <a:gd name="connsiteX678" fmla="*/ 11263380 w 12078891"/>
              <a:gd name="connsiteY678" fmla="*/ 3682551 h 5907136"/>
              <a:gd name="connsiteX679" fmla="*/ 11250144 w 12078891"/>
              <a:gd name="connsiteY679" fmla="*/ 3669316 h 5907136"/>
              <a:gd name="connsiteX680" fmla="*/ 11263380 w 12078891"/>
              <a:gd name="connsiteY680" fmla="*/ 3656080 h 5907136"/>
              <a:gd name="connsiteX681" fmla="*/ 223997 w 12078891"/>
              <a:gd name="connsiteY681" fmla="*/ 3647935 h 5907136"/>
              <a:gd name="connsiteX682" fmla="*/ 237232 w 12078891"/>
              <a:gd name="connsiteY682" fmla="*/ 3661170 h 5907136"/>
              <a:gd name="connsiteX683" fmla="*/ 223997 w 12078891"/>
              <a:gd name="connsiteY683" fmla="*/ 3674406 h 5907136"/>
              <a:gd name="connsiteX684" fmla="*/ 210761 w 12078891"/>
              <a:gd name="connsiteY684" fmla="*/ 3661170 h 5907136"/>
              <a:gd name="connsiteX685" fmla="*/ 223997 w 12078891"/>
              <a:gd name="connsiteY685" fmla="*/ 3647935 h 5907136"/>
              <a:gd name="connsiteX686" fmla="*/ 6892604 w 12078891"/>
              <a:gd name="connsiteY686" fmla="*/ 3642845 h 5907136"/>
              <a:gd name="connsiteX687" fmla="*/ 6898713 w 12078891"/>
              <a:gd name="connsiteY687" fmla="*/ 3648954 h 5907136"/>
              <a:gd name="connsiteX688" fmla="*/ 6892604 w 12078891"/>
              <a:gd name="connsiteY688" fmla="*/ 3655063 h 5907136"/>
              <a:gd name="connsiteX689" fmla="*/ 6886496 w 12078891"/>
              <a:gd name="connsiteY689" fmla="*/ 3648954 h 5907136"/>
              <a:gd name="connsiteX690" fmla="*/ 6892604 w 12078891"/>
              <a:gd name="connsiteY690" fmla="*/ 3642845 h 5907136"/>
              <a:gd name="connsiteX691" fmla="*/ 3798592 w 12078891"/>
              <a:gd name="connsiteY691" fmla="*/ 3640808 h 5907136"/>
              <a:gd name="connsiteX692" fmla="*/ 3802666 w 12078891"/>
              <a:gd name="connsiteY692" fmla="*/ 3644880 h 5907136"/>
              <a:gd name="connsiteX693" fmla="*/ 3798592 w 12078891"/>
              <a:gd name="connsiteY693" fmla="*/ 3648953 h 5907136"/>
              <a:gd name="connsiteX694" fmla="*/ 3794520 w 12078891"/>
              <a:gd name="connsiteY694" fmla="*/ 3644880 h 5907136"/>
              <a:gd name="connsiteX695" fmla="*/ 3798592 w 12078891"/>
              <a:gd name="connsiteY695" fmla="*/ 3640808 h 5907136"/>
              <a:gd name="connsiteX696" fmla="*/ 11062810 w 12078891"/>
              <a:gd name="connsiteY696" fmla="*/ 3638772 h 5907136"/>
              <a:gd name="connsiteX697" fmla="*/ 11066882 w 12078891"/>
              <a:gd name="connsiteY697" fmla="*/ 3642844 h 5907136"/>
              <a:gd name="connsiteX698" fmla="*/ 11062810 w 12078891"/>
              <a:gd name="connsiteY698" fmla="*/ 3646917 h 5907136"/>
              <a:gd name="connsiteX699" fmla="*/ 11058737 w 12078891"/>
              <a:gd name="connsiteY699" fmla="*/ 3642844 h 5907136"/>
              <a:gd name="connsiteX700" fmla="*/ 11062810 w 12078891"/>
              <a:gd name="connsiteY700" fmla="*/ 3638772 h 5907136"/>
              <a:gd name="connsiteX701" fmla="*/ 11256252 w 12078891"/>
              <a:gd name="connsiteY701" fmla="*/ 3614337 h 5907136"/>
              <a:gd name="connsiteX702" fmla="*/ 11270506 w 12078891"/>
              <a:gd name="connsiteY702" fmla="*/ 3628591 h 5907136"/>
              <a:gd name="connsiteX703" fmla="*/ 11256252 w 12078891"/>
              <a:gd name="connsiteY703" fmla="*/ 3642844 h 5907136"/>
              <a:gd name="connsiteX704" fmla="*/ 11241998 w 12078891"/>
              <a:gd name="connsiteY704" fmla="*/ 3628591 h 5907136"/>
              <a:gd name="connsiteX705" fmla="*/ 11256252 w 12078891"/>
              <a:gd name="connsiteY705" fmla="*/ 3614337 h 5907136"/>
              <a:gd name="connsiteX706" fmla="*/ 11961807 w 12078891"/>
              <a:gd name="connsiteY706" fmla="*/ 3603138 h 5907136"/>
              <a:gd name="connsiteX707" fmla="*/ 11974024 w 12078891"/>
              <a:gd name="connsiteY707" fmla="*/ 3615355 h 5907136"/>
              <a:gd name="connsiteX708" fmla="*/ 11961807 w 12078891"/>
              <a:gd name="connsiteY708" fmla="*/ 3627572 h 5907136"/>
              <a:gd name="connsiteX709" fmla="*/ 11949589 w 12078891"/>
              <a:gd name="connsiteY709" fmla="*/ 3615355 h 5907136"/>
              <a:gd name="connsiteX710" fmla="*/ 11961807 w 12078891"/>
              <a:gd name="connsiteY710" fmla="*/ 3603138 h 5907136"/>
              <a:gd name="connsiteX711" fmla="*/ 7592051 w 12078891"/>
              <a:gd name="connsiteY711" fmla="*/ 3603138 h 5907136"/>
              <a:gd name="connsiteX712" fmla="*/ 7598160 w 12078891"/>
              <a:gd name="connsiteY712" fmla="*/ 3609246 h 5907136"/>
              <a:gd name="connsiteX713" fmla="*/ 7592051 w 12078891"/>
              <a:gd name="connsiteY713" fmla="*/ 3615355 h 5907136"/>
              <a:gd name="connsiteX714" fmla="*/ 7585942 w 12078891"/>
              <a:gd name="connsiteY714" fmla="*/ 3609246 h 5907136"/>
              <a:gd name="connsiteX715" fmla="*/ 7592051 w 12078891"/>
              <a:gd name="connsiteY715" fmla="*/ 3603138 h 5907136"/>
              <a:gd name="connsiteX716" fmla="*/ 5719746 w 12078891"/>
              <a:gd name="connsiteY716" fmla="*/ 3579721 h 5907136"/>
              <a:gd name="connsiteX717" fmla="*/ 5736035 w 12078891"/>
              <a:gd name="connsiteY717" fmla="*/ 3596011 h 5907136"/>
              <a:gd name="connsiteX718" fmla="*/ 5719746 w 12078891"/>
              <a:gd name="connsiteY718" fmla="*/ 3612301 h 5907136"/>
              <a:gd name="connsiteX719" fmla="*/ 5703456 w 12078891"/>
              <a:gd name="connsiteY719" fmla="*/ 3596011 h 5907136"/>
              <a:gd name="connsiteX720" fmla="*/ 5719746 w 12078891"/>
              <a:gd name="connsiteY720" fmla="*/ 3579721 h 5907136"/>
              <a:gd name="connsiteX721" fmla="*/ 2581980 w 12078891"/>
              <a:gd name="connsiteY721" fmla="*/ 3574631 h 5907136"/>
              <a:gd name="connsiteX722" fmla="*/ 2591143 w 12078891"/>
              <a:gd name="connsiteY722" fmla="*/ 3583794 h 5907136"/>
              <a:gd name="connsiteX723" fmla="*/ 2581980 w 12078891"/>
              <a:gd name="connsiteY723" fmla="*/ 3592958 h 5907136"/>
              <a:gd name="connsiteX724" fmla="*/ 2572815 w 12078891"/>
              <a:gd name="connsiteY724" fmla="*/ 3583794 h 5907136"/>
              <a:gd name="connsiteX725" fmla="*/ 2581980 w 12078891"/>
              <a:gd name="connsiteY725" fmla="*/ 3574631 h 5907136"/>
              <a:gd name="connsiteX726" fmla="*/ 6245083 w 12078891"/>
              <a:gd name="connsiteY726" fmla="*/ 3559359 h 5907136"/>
              <a:gd name="connsiteX727" fmla="*/ 6260355 w 12078891"/>
              <a:gd name="connsiteY727" fmla="*/ 3574631 h 5907136"/>
              <a:gd name="connsiteX728" fmla="*/ 6245083 w 12078891"/>
              <a:gd name="connsiteY728" fmla="*/ 3589903 h 5907136"/>
              <a:gd name="connsiteX729" fmla="*/ 6229811 w 12078891"/>
              <a:gd name="connsiteY729" fmla="*/ 3574631 h 5907136"/>
              <a:gd name="connsiteX730" fmla="*/ 6245083 w 12078891"/>
              <a:gd name="connsiteY730" fmla="*/ 3559359 h 5907136"/>
              <a:gd name="connsiteX731" fmla="*/ 2969866 w 12078891"/>
              <a:gd name="connsiteY731" fmla="*/ 3548160 h 5907136"/>
              <a:gd name="connsiteX732" fmla="*/ 2984114 w 12078891"/>
              <a:gd name="connsiteY732" fmla="*/ 3562414 h 5907136"/>
              <a:gd name="connsiteX733" fmla="*/ 2969866 w 12078891"/>
              <a:gd name="connsiteY733" fmla="*/ 3576667 h 5907136"/>
              <a:gd name="connsiteX734" fmla="*/ 2955610 w 12078891"/>
              <a:gd name="connsiteY734" fmla="*/ 3562414 h 5907136"/>
              <a:gd name="connsiteX735" fmla="*/ 2969866 w 12078891"/>
              <a:gd name="connsiteY735" fmla="*/ 3548160 h 5907136"/>
              <a:gd name="connsiteX736" fmla="*/ 9676136 w 12078891"/>
              <a:gd name="connsiteY736" fmla="*/ 3545106 h 5907136"/>
              <a:gd name="connsiteX737" fmla="*/ 9689371 w 12078891"/>
              <a:gd name="connsiteY737" fmla="*/ 3558341 h 5907136"/>
              <a:gd name="connsiteX738" fmla="*/ 9676136 w 12078891"/>
              <a:gd name="connsiteY738" fmla="*/ 3571577 h 5907136"/>
              <a:gd name="connsiteX739" fmla="*/ 9662900 w 12078891"/>
              <a:gd name="connsiteY739" fmla="*/ 3558341 h 5907136"/>
              <a:gd name="connsiteX740" fmla="*/ 9676136 w 12078891"/>
              <a:gd name="connsiteY740" fmla="*/ 3545106 h 5907136"/>
              <a:gd name="connsiteX741" fmla="*/ 11762257 w 12078891"/>
              <a:gd name="connsiteY741" fmla="*/ 3540015 h 5907136"/>
              <a:gd name="connsiteX742" fmla="*/ 11784655 w 12078891"/>
              <a:gd name="connsiteY742" fmla="*/ 3562414 h 5907136"/>
              <a:gd name="connsiteX743" fmla="*/ 11762257 w 12078891"/>
              <a:gd name="connsiteY743" fmla="*/ 3584812 h 5907136"/>
              <a:gd name="connsiteX744" fmla="*/ 11739858 w 12078891"/>
              <a:gd name="connsiteY744" fmla="*/ 3562414 h 5907136"/>
              <a:gd name="connsiteX745" fmla="*/ 11762257 w 12078891"/>
              <a:gd name="connsiteY745" fmla="*/ 3540015 h 5907136"/>
              <a:gd name="connsiteX746" fmla="*/ 9631338 w 12078891"/>
              <a:gd name="connsiteY746" fmla="*/ 3535942 h 5907136"/>
              <a:gd name="connsiteX747" fmla="*/ 9633375 w 12078891"/>
              <a:gd name="connsiteY747" fmla="*/ 3537978 h 5907136"/>
              <a:gd name="connsiteX748" fmla="*/ 9631338 w 12078891"/>
              <a:gd name="connsiteY748" fmla="*/ 3540015 h 5907136"/>
              <a:gd name="connsiteX749" fmla="*/ 9629302 w 12078891"/>
              <a:gd name="connsiteY749" fmla="*/ 3537978 h 5907136"/>
              <a:gd name="connsiteX750" fmla="*/ 9631338 w 12078891"/>
              <a:gd name="connsiteY750" fmla="*/ 3535942 h 5907136"/>
              <a:gd name="connsiteX751" fmla="*/ 12059546 w 12078891"/>
              <a:gd name="connsiteY751" fmla="*/ 3527798 h 5907136"/>
              <a:gd name="connsiteX752" fmla="*/ 12078891 w 12078891"/>
              <a:gd name="connsiteY752" fmla="*/ 3547142 h 5907136"/>
              <a:gd name="connsiteX753" fmla="*/ 12059546 w 12078891"/>
              <a:gd name="connsiteY753" fmla="*/ 3566486 h 5907136"/>
              <a:gd name="connsiteX754" fmla="*/ 12040202 w 12078891"/>
              <a:gd name="connsiteY754" fmla="*/ 3547142 h 5907136"/>
              <a:gd name="connsiteX755" fmla="*/ 12059546 w 12078891"/>
              <a:gd name="connsiteY755" fmla="*/ 3527798 h 5907136"/>
              <a:gd name="connsiteX756" fmla="*/ 7084010 w 12078891"/>
              <a:gd name="connsiteY756" fmla="*/ 3498272 h 5907136"/>
              <a:gd name="connsiteX757" fmla="*/ 7119644 w 12078891"/>
              <a:gd name="connsiteY757" fmla="*/ 3533906 h 5907136"/>
              <a:gd name="connsiteX758" fmla="*/ 7084010 w 12078891"/>
              <a:gd name="connsiteY758" fmla="*/ 3569540 h 5907136"/>
              <a:gd name="connsiteX759" fmla="*/ 7048376 w 12078891"/>
              <a:gd name="connsiteY759" fmla="*/ 3533906 h 5907136"/>
              <a:gd name="connsiteX760" fmla="*/ 7084010 w 12078891"/>
              <a:gd name="connsiteY760" fmla="*/ 3498272 h 5907136"/>
              <a:gd name="connsiteX761" fmla="*/ 6021100 w 12078891"/>
              <a:gd name="connsiteY761" fmla="*/ 3493181 h 5907136"/>
              <a:gd name="connsiteX762" fmla="*/ 6044514 w 12078891"/>
              <a:gd name="connsiteY762" fmla="*/ 3516598 h 5907136"/>
              <a:gd name="connsiteX763" fmla="*/ 6021100 w 12078891"/>
              <a:gd name="connsiteY763" fmla="*/ 3540015 h 5907136"/>
              <a:gd name="connsiteX764" fmla="*/ 5997683 w 12078891"/>
              <a:gd name="connsiteY764" fmla="*/ 3516598 h 5907136"/>
              <a:gd name="connsiteX765" fmla="*/ 6021100 w 12078891"/>
              <a:gd name="connsiteY765" fmla="*/ 3493181 h 5907136"/>
              <a:gd name="connsiteX766" fmla="*/ 11277632 w 12078891"/>
              <a:gd name="connsiteY766" fmla="*/ 3485036 h 5907136"/>
              <a:gd name="connsiteX767" fmla="*/ 11297995 w 12078891"/>
              <a:gd name="connsiteY767" fmla="*/ 3505398 h 5907136"/>
              <a:gd name="connsiteX768" fmla="*/ 11277632 w 12078891"/>
              <a:gd name="connsiteY768" fmla="*/ 3525761 h 5907136"/>
              <a:gd name="connsiteX769" fmla="*/ 11257270 w 12078891"/>
              <a:gd name="connsiteY769" fmla="*/ 3505398 h 5907136"/>
              <a:gd name="connsiteX770" fmla="*/ 11277632 w 12078891"/>
              <a:gd name="connsiteY770" fmla="*/ 3485036 h 5907136"/>
              <a:gd name="connsiteX771" fmla="*/ 2440421 w 12078891"/>
              <a:gd name="connsiteY771" fmla="*/ 3471801 h 5907136"/>
              <a:gd name="connsiteX772" fmla="*/ 2451621 w 12078891"/>
              <a:gd name="connsiteY772" fmla="*/ 3483000 h 5907136"/>
              <a:gd name="connsiteX773" fmla="*/ 2440421 w 12078891"/>
              <a:gd name="connsiteY773" fmla="*/ 3494200 h 5907136"/>
              <a:gd name="connsiteX774" fmla="*/ 2429222 w 12078891"/>
              <a:gd name="connsiteY774" fmla="*/ 3483000 h 5907136"/>
              <a:gd name="connsiteX775" fmla="*/ 2440421 w 12078891"/>
              <a:gd name="connsiteY775" fmla="*/ 3471801 h 5907136"/>
              <a:gd name="connsiteX776" fmla="*/ 3097080 w 12078891"/>
              <a:gd name="connsiteY776" fmla="*/ 3463656 h 5907136"/>
              <a:gd name="connsiteX777" fmla="*/ 3105225 w 12078891"/>
              <a:gd name="connsiteY777" fmla="*/ 3471801 h 5907136"/>
              <a:gd name="connsiteX778" fmla="*/ 3097080 w 12078891"/>
              <a:gd name="connsiteY778" fmla="*/ 3479946 h 5907136"/>
              <a:gd name="connsiteX779" fmla="*/ 3088935 w 12078891"/>
              <a:gd name="connsiteY779" fmla="*/ 3471801 h 5907136"/>
              <a:gd name="connsiteX780" fmla="*/ 3097080 w 12078891"/>
              <a:gd name="connsiteY780" fmla="*/ 3463656 h 5907136"/>
              <a:gd name="connsiteX781" fmla="*/ 8625439 w 12078891"/>
              <a:gd name="connsiteY781" fmla="*/ 3460602 h 5907136"/>
              <a:gd name="connsiteX782" fmla="*/ 8628493 w 12078891"/>
              <a:gd name="connsiteY782" fmla="*/ 3463656 h 5907136"/>
              <a:gd name="connsiteX783" fmla="*/ 8625439 w 12078891"/>
              <a:gd name="connsiteY783" fmla="*/ 3466710 h 5907136"/>
              <a:gd name="connsiteX784" fmla="*/ 8622385 w 12078891"/>
              <a:gd name="connsiteY784" fmla="*/ 3463656 h 5907136"/>
              <a:gd name="connsiteX785" fmla="*/ 8625439 w 12078891"/>
              <a:gd name="connsiteY785" fmla="*/ 3460602 h 5907136"/>
              <a:gd name="connsiteX786" fmla="*/ 10457030 w 12078891"/>
              <a:gd name="connsiteY786" fmla="*/ 3457547 h 5907136"/>
              <a:gd name="connsiteX787" fmla="*/ 10466194 w 12078891"/>
              <a:gd name="connsiteY787" fmla="*/ 3466710 h 5907136"/>
              <a:gd name="connsiteX788" fmla="*/ 10457030 w 12078891"/>
              <a:gd name="connsiteY788" fmla="*/ 3475874 h 5907136"/>
              <a:gd name="connsiteX789" fmla="*/ 10447867 w 12078891"/>
              <a:gd name="connsiteY789" fmla="*/ 3466710 h 5907136"/>
              <a:gd name="connsiteX790" fmla="*/ 10457030 w 12078891"/>
              <a:gd name="connsiteY790" fmla="*/ 3457547 h 5907136"/>
              <a:gd name="connsiteX791" fmla="*/ 8199867 w 12078891"/>
              <a:gd name="connsiteY791" fmla="*/ 3455511 h 5907136"/>
              <a:gd name="connsiteX792" fmla="*/ 8201903 w 12078891"/>
              <a:gd name="connsiteY792" fmla="*/ 3458565 h 5907136"/>
              <a:gd name="connsiteX793" fmla="*/ 8199867 w 12078891"/>
              <a:gd name="connsiteY793" fmla="*/ 3460602 h 5907136"/>
              <a:gd name="connsiteX794" fmla="*/ 8196812 w 12078891"/>
              <a:gd name="connsiteY794" fmla="*/ 3458565 h 5907136"/>
              <a:gd name="connsiteX795" fmla="*/ 8199867 w 12078891"/>
              <a:gd name="connsiteY795" fmla="*/ 3455511 h 5907136"/>
              <a:gd name="connsiteX796" fmla="*/ 5478448 w 12078891"/>
              <a:gd name="connsiteY796" fmla="*/ 3453475 h 5907136"/>
              <a:gd name="connsiteX797" fmla="*/ 5481503 w 12078891"/>
              <a:gd name="connsiteY797" fmla="*/ 3456529 h 5907136"/>
              <a:gd name="connsiteX798" fmla="*/ 5478448 w 12078891"/>
              <a:gd name="connsiteY798" fmla="*/ 3459583 h 5907136"/>
              <a:gd name="connsiteX799" fmla="*/ 5475394 w 12078891"/>
              <a:gd name="connsiteY799" fmla="*/ 3456529 h 5907136"/>
              <a:gd name="connsiteX800" fmla="*/ 5478448 w 12078891"/>
              <a:gd name="connsiteY800" fmla="*/ 3453475 h 5907136"/>
              <a:gd name="connsiteX801" fmla="*/ 11224691 w 12078891"/>
              <a:gd name="connsiteY801" fmla="*/ 3452457 h 5907136"/>
              <a:gd name="connsiteX802" fmla="*/ 11227746 w 12078891"/>
              <a:gd name="connsiteY802" fmla="*/ 3455512 h 5907136"/>
              <a:gd name="connsiteX803" fmla="*/ 11224691 w 12078891"/>
              <a:gd name="connsiteY803" fmla="*/ 3458566 h 5907136"/>
              <a:gd name="connsiteX804" fmla="*/ 11221636 w 12078891"/>
              <a:gd name="connsiteY804" fmla="*/ 3455512 h 5907136"/>
              <a:gd name="connsiteX805" fmla="*/ 11224691 w 12078891"/>
              <a:gd name="connsiteY805" fmla="*/ 3452457 h 5907136"/>
              <a:gd name="connsiteX806" fmla="*/ 8541953 w 12078891"/>
              <a:gd name="connsiteY806" fmla="*/ 3447366 h 5907136"/>
              <a:gd name="connsiteX807" fmla="*/ 8549080 w 12078891"/>
              <a:gd name="connsiteY807" fmla="*/ 3454493 h 5907136"/>
              <a:gd name="connsiteX808" fmla="*/ 8541953 w 12078891"/>
              <a:gd name="connsiteY808" fmla="*/ 3461620 h 5907136"/>
              <a:gd name="connsiteX809" fmla="*/ 8534826 w 12078891"/>
              <a:gd name="connsiteY809" fmla="*/ 3454493 h 5907136"/>
              <a:gd name="connsiteX810" fmla="*/ 8541953 w 12078891"/>
              <a:gd name="connsiteY810" fmla="*/ 3447366 h 5907136"/>
              <a:gd name="connsiteX811" fmla="*/ 7065684 w 12078891"/>
              <a:gd name="connsiteY811" fmla="*/ 3431076 h 5907136"/>
              <a:gd name="connsiteX812" fmla="*/ 7088082 w 12078891"/>
              <a:gd name="connsiteY812" fmla="*/ 3453475 h 5907136"/>
              <a:gd name="connsiteX813" fmla="*/ 7065684 w 12078891"/>
              <a:gd name="connsiteY813" fmla="*/ 3475873 h 5907136"/>
              <a:gd name="connsiteX814" fmla="*/ 7043285 w 12078891"/>
              <a:gd name="connsiteY814" fmla="*/ 3453475 h 5907136"/>
              <a:gd name="connsiteX815" fmla="*/ 7065684 w 12078891"/>
              <a:gd name="connsiteY815" fmla="*/ 3431076 h 5907136"/>
              <a:gd name="connsiteX816" fmla="*/ 5279916 w 12078891"/>
              <a:gd name="connsiteY816" fmla="*/ 3424968 h 5907136"/>
              <a:gd name="connsiteX817" fmla="*/ 5289078 w 12078891"/>
              <a:gd name="connsiteY817" fmla="*/ 3435149 h 5907136"/>
              <a:gd name="connsiteX818" fmla="*/ 5279916 w 12078891"/>
              <a:gd name="connsiteY818" fmla="*/ 3444312 h 5907136"/>
              <a:gd name="connsiteX819" fmla="*/ 5270756 w 12078891"/>
              <a:gd name="connsiteY819" fmla="*/ 3435149 h 5907136"/>
              <a:gd name="connsiteX820" fmla="*/ 5279916 w 12078891"/>
              <a:gd name="connsiteY820" fmla="*/ 3424968 h 5907136"/>
              <a:gd name="connsiteX821" fmla="*/ 1524108 w 12078891"/>
              <a:gd name="connsiteY821" fmla="*/ 3424968 h 5907136"/>
              <a:gd name="connsiteX822" fmla="*/ 1541416 w 12078891"/>
              <a:gd name="connsiteY822" fmla="*/ 3441258 h 5907136"/>
              <a:gd name="connsiteX823" fmla="*/ 1524108 w 12078891"/>
              <a:gd name="connsiteY823" fmla="*/ 3458566 h 5907136"/>
              <a:gd name="connsiteX824" fmla="*/ 1506800 w 12078891"/>
              <a:gd name="connsiteY824" fmla="*/ 3441258 h 5907136"/>
              <a:gd name="connsiteX825" fmla="*/ 1524108 w 12078891"/>
              <a:gd name="connsiteY825" fmla="*/ 3424968 h 5907136"/>
              <a:gd name="connsiteX826" fmla="*/ 11624811 w 12078891"/>
              <a:gd name="connsiteY826" fmla="*/ 3416823 h 5907136"/>
              <a:gd name="connsiteX827" fmla="*/ 11627864 w 12078891"/>
              <a:gd name="connsiteY827" fmla="*/ 3419878 h 5907136"/>
              <a:gd name="connsiteX828" fmla="*/ 11624811 w 12078891"/>
              <a:gd name="connsiteY828" fmla="*/ 3422932 h 5907136"/>
              <a:gd name="connsiteX829" fmla="*/ 11621756 w 12078891"/>
              <a:gd name="connsiteY829" fmla="*/ 3419878 h 5907136"/>
              <a:gd name="connsiteX830" fmla="*/ 11624811 w 12078891"/>
              <a:gd name="connsiteY830" fmla="*/ 3416823 h 5907136"/>
              <a:gd name="connsiteX831" fmla="*/ 1917116 w 12078891"/>
              <a:gd name="connsiteY831" fmla="*/ 3413768 h 5907136"/>
              <a:gd name="connsiteX832" fmla="*/ 1927297 w 12078891"/>
              <a:gd name="connsiteY832" fmla="*/ 3423949 h 5907136"/>
              <a:gd name="connsiteX833" fmla="*/ 1917116 w 12078891"/>
              <a:gd name="connsiteY833" fmla="*/ 3434130 h 5907136"/>
              <a:gd name="connsiteX834" fmla="*/ 1906936 w 12078891"/>
              <a:gd name="connsiteY834" fmla="*/ 3423949 h 5907136"/>
              <a:gd name="connsiteX835" fmla="*/ 1917116 w 12078891"/>
              <a:gd name="connsiteY835" fmla="*/ 3413768 h 5907136"/>
              <a:gd name="connsiteX836" fmla="*/ 5165902 w 12078891"/>
              <a:gd name="connsiteY836" fmla="*/ 3393406 h 5907136"/>
              <a:gd name="connsiteX837" fmla="*/ 5177103 w 12078891"/>
              <a:gd name="connsiteY837" fmla="*/ 3404606 h 5907136"/>
              <a:gd name="connsiteX838" fmla="*/ 5165902 w 12078891"/>
              <a:gd name="connsiteY838" fmla="*/ 3415805 h 5907136"/>
              <a:gd name="connsiteX839" fmla="*/ 5154701 w 12078891"/>
              <a:gd name="connsiteY839" fmla="*/ 3404606 h 5907136"/>
              <a:gd name="connsiteX840" fmla="*/ 5165902 w 12078891"/>
              <a:gd name="connsiteY840" fmla="*/ 3393406 h 5907136"/>
              <a:gd name="connsiteX841" fmla="*/ 5465222 w 12078891"/>
              <a:gd name="connsiteY841" fmla="*/ 3386279 h 5907136"/>
              <a:gd name="connsiteX842" fmla="*/ 5499838 w 12078891"/>
              <a:gd name="connsiteY842" fmla="*/ 3420895 h 5907136"/>
              <a:gd name="connsiteX843" fmla="*/ 5465222 w 12078891"/>
              <a:gd name="connsiteY843" fmla="*/ 3455512 h 5907136"/>
              <a:gd name="connsiteX844" fmla="*/ 5429590 w 12078891"/>
              <a:gd name="connsiteY844" fmla="*/ 3420895 h 5907136"/>
              <a:gd name="connsiteX845" fmla="*/ 5465222 w 12078891"/>
              <a:gd name="connsiteY845" fmla="*/ 3386279 h 5907136"/>
              <a:gd name="connsiteX846" fmla="*/ 8081764 w 12078891"/>
              <a:gd name="connsiteY846" fmla="*/ 3381188 h 5907136"/>
              <a:gd name="connsiteX847" fmla="*/ 8099072 w 12078891"/>
              <a:gd name="connsiteY847" fmla="*/ 3398496 h 5907136"/>
              <a:gd name="connsiteX848" fmla="*/ 8081764 w 12078891"/>
              <a:gd name="connsiteY848" fmla="*/ 3415804 h 5907136"/>
              <a:gd name="connsiteX849" fmla="*/ 8064456 w 12078891"/>
              <a:gd name="connsiteY849" fmla="*/ 3398496 h 5907136"/>
              <a:gd name="connsiteX850" fmla="*/ 8081764 w 12078891"/>
              <a:gd name="connsiteY850" fmla="*/ 3381188 h 5907136"/>
              <a:gd name="connsiteX851" fmla="*/ 2167538 w 12078891"/>
              <a:gd name="connsiteY851" fmla="*/ 3379153 h 5907136"/>
              <a:gd name="connsiteX852" fmla="*/ 2174665 w 12078891"/>
              <a:gd name="connsiteY852" fmla="*/ 3386279 h 5907136"/>
              <a:gd name="connsiteX853" fmla="*/ 2167538 w 12078891"/>
              <a:gd name="connsiteY853" fmla="*/ 3393406 h 5907136"/>
              <a:gd name="connsiteX854" fmla="*/ 2160411 w 12078891"/>
              <a:gd name="connsiteY854" fmla="*/ 3386279 h 5907136"/>
              <a:gd name="connsiteX855" fmla="*/ 2167538 w 12078891"/>
              <a:gd name="connsiteY855" fmla="*/ 3379153 h 5907136"/>
              <a:gd name="connsiteX856" fmla="*/ 5912161 w 12078891"/>
              <a:gd name="connsiteY856" fmla="*/ 3372026 h 5907136"/>
              <a:gd name="connsiteX857" fmla="*/ 5917252 w 12078891"/>
              <a:gd name="connsiteY857" fmla="*/ 3377117 h 5907136"/>
              <a:gd name="connsiteX858" fmla="*/ 5912161 w 12078891"/>
              <a:gd name="connsiteY858" fmla="*/ 3382207 h 5907136"/>
              <a:gd name="connsiteX859" fmla="*/ 5907070 w 12078891"/>
              <a:gd name="connsiteY859" fmla="*/ 3377117 h 5907136"/>
              <a:gd name="connsiteX860" fmla="*/ 5912161 w 12078891"/>
              <a:gd name="connsiteY860" fmla="*/ 3372026 h 5907136"/>
              <a:gd name="connsiteX861" fmla="*/ 5985469 w 12078891"/>
              <a:gd name="connsiteY861" fmla="*/ 3371007 h 5907136"/>
              <a:gd name="connsiteX862" fmla="*/ 6014992 w 12078891"/>
              <a:gd name="connsiteY862" fmla="*/ 3400533 h 5907136"/>
              <a:gd name="connsiteX863" fmla="*/ 5985469 w 12078891"/>
              <a:gd name="connsiteY863" fmla="*/ 3429040 h 5907136"/>
              <a:gd name="connsiteX864" fmla="*/ 5955944 w 12078891"/>
              <a:gd name="connsiteY864" fmla="*/ 3400533 h 5907136"/>
              <a:gd name="connsiteX865" fmla="*/ 5985469 w 12078891"/>
              <a:gd name="connsiteY865" fmla="*/ 3371007 h 5907136"/>
              <a:gd name="connsiteX866" fmla="*/ 11978097 w 12078891"/>
              <a:gd name="connsiteY866" fmla="*/ 3369989 h 5907136"/>
              <a:gd name="connsiteX867" fmla="*/ 11988278 w 12078891"/>
              <a:gd name="connsiteY867" fmla="*/ 3380170 h 5907136"/>
              <a:gd name="connsiteX868" fmla="*/ 11978097 w 12078891"/>
              <a:gd name="connsiteY868" fmla="*/ 3390351 h 5907136"/>
              <a:gd name="connsiteX869" fmla="*/ 11967916 w 12078891"/>
              <a:gd name="connsiteY869" fmla="*/ 3380170 h 5907136"/>
              <a:gd name="connsiteX870" fmla="*/ 11978097 w 12078891"/>
              <a:gd name="connsiteY870" fmla="*/ 3369989 h 5907136"/>
              <a:gd name="connsiteX871" fmla="*/ 5751306 w 12078891"/>
              <a:gd name="connsiteY871" fmla="*/ 3365917 h 5907136"/>
              <a:gd name="connsiteX872" fmla="*/ 5774723 w 12078891"/>
              <a:gd name="connsiteY872" fmla="*/ 3389334 h 5907136"/>
              <a:gd name="connsiteX873" fmla="*/ 5751306 w 12078891"/>
              <a:gd name="connsiteY873" fmla="*/ 3412751 h 5907136"/>
              <a:gd name="connsiteX874" fmla="*/ 5727889 w 12078891"/>
              <a:gd name="connsiteY874" fmla="*/ 3389334 h 5907136"/>
              <a:gd name="connsiteX875" fmla="*/ 5751306 w 12078891"/>
              <a:gd name="connsiteY875" fmla="*/ 3365917 h 5907136"/>
              <a:gd name="connsiteX876" fmla="*/ 1345917 w 12078891"/>
              <a:gd name="connsiteY876" fmla="*/ 3353700 h 5907136"/>
              <a:gd name="connsiteX877" fmla="*/ 1357117 w 12078891"/>
              <a:gd name="connsiteY877" fmla="*/ 3364899 h 5907136"/>
              <a:gd name="connsiteX878" fmla="*/ 1345917 w 12078891"/>
              <a:gd name="connsiteY878" fmla="*/ 3376098 h 5907136"/>
              <a:gd name="connsiteX879" fmla="*/ 1334718 w 12078891"/>
              <a:gd name="connsiteY879" fmla="*/ 3364899 h 5907136"/>
              <a:gd name="connsiteX880" fmla="*/ 1345917 w 12078891"/>
              <a:gd name="connsiteY880" fmla="*/ 3353700 h 5907136"/>
              <a:gd name="connsiteX881" fmla="*/ 1741964 w 12078891"/>
              <a:gd name="connsiteY881" fmla="*/ 3352681 h 5907136"/>
              <a:gd name="connsiteX882" fmla="*/ 1757236 w 12078891"/>
              <a:gd name="connsiteY882" fmla="*/ 3367953 h 5907136"/>
              <a:gd name="connsiteX883" fmla="*/ 1741964 w 12078891"/>
              <a:gd name="connsiteY883" fmla="*/ 3383225 h 5907136"/>
              <a:gd name="connsiteX884" fmla="*/ 1726692 w 12078891"/>
              <a:gd name="connsiteY884" fmla="*/ 3367953 h 5907136"/>
              <a:gd name="connsiteX885" fmla="*/ 1741964 w 12078891"/>
              <a:gd name="connsiteY885" fmla="*/ 3352681 h 5907136"/>
              <a:gd name="connsiteX886" fmla="*/ 8901348 w 12078891"/>
              <a:gd name="connsiteY886" fmla="*/ 3345554 h 5907136"/>
              <a:gd name="connsiteX887" fmla="*/ 8912548 w 12078891"/>
              <a:gd name="connsiteY887" fmla="*/ 3356754 h 5907136"/>
              <a:gd name="connsiteX888" fmla="*/ 8901348 w 12078891"/>
              <a:gd name="connsiteY888" fmla="*/ 3367953 h 5907136"/>
              <a:gd name="connsiteX889" fmla="*/ 8890149 w 12078891"/>
              <a:gd name="connsiteY889" fmla="*/ 3356754 h 5907136"/>
              <a:gd name="connsiteX890" fmla="*/ 8901348 w 12078891"/>
              <a:gd name="connsiteY890" fmla="*/ 3345554 h 5907136"/>
              <a:gd name="connsiteX891" fmla="*/ 8379055 w 12078891"/>
              <a:gd name="connsiteY891" fmla="*/ 3334355 h 5907136"/>
              <a:gd name="connsiteX892" fmla="*/ 8391272 w 12078891"/>
              <a:gd name="connsiteY892" fmla="*/ 3346573 h 5907136"/>
              <a:gd name="connsiteX893" fmla="*/ 8379055 w 12078891"/>
              <a:gd name="connsiteY893" fmla="*/ 3358790 h 5907136"/>
              <a:gd name="connsiteX894" fmla="*/ 8366837 w 12078891"/>
              <a:gd name="connsiteY894" fmla="*/ 3346573 h 5907136"/>
              <a:gd name="connsiteX895" fmla="*/ 8379055 w 12078891"/>
              <a:gd name="connsiteY895" fmla="*/ 3334355 h 5907136"/>
              <a:gd name="connsiteX896" fmla="*/ 1251232 w 12078891"/>
              <a:gd name="connsiteY896" fmla="*/ 3312975 h 5907136"/>
              <a:gd name="connsiteX897" fmla="*/ 1258359 w 12078891"/>
              <a:gd name="connsiteY897" fmla="*/ 3320101 h 5907136"/>
              <a:gd name="connsiteX898" fmla="*/ 1251232 w 12078891"/>
              <a:gd name="connsiteY898" fmla="*/ 3327228 h 5907136"/>
              <a:gd name="connsiteX899" fmla="*/ 1244105 w 12078891"/>
              <a:gd name="connsiteY899" fmla="*/ 3320101 h 5907136"/>
              <a:gd name="connsiteX900" fmla="*/ 1251232 w 12078891"/>
              <a:gd name="connsiteY900" fmla="*/ 3312975 h 5907136"/>
              <a:gd name="connsiteX901" fmla="*/ 8995015 w 12078891"/>
              <a:gd name="connsiteY901" fmla="*/ 3306866 h 5907136"/>
              <a:gd name="connsiteX902" fmla="*/ 8998069 w 12078891"/>
              <a:gd name="connsiteY902" fmla="*/ 3309920 h 5907136"/>
              <a:gd name="connsiteX903" fmla="*/ 8995015 w 12078891"/>
              <a:gd name="connsiteY903" fmla="*/ 3312975 h 5907136"/>
              <a:gd name="connsiteX904" fmla="*/ 8991961 w 12078891"/>
              <a:gd name="connsiteY904" fmla="*/ 3309920 h 5907136"/>
              <a:gd name="connsiteX905" fmla="*/ 8995015 w 12078891"/>
              <a:gd name="connsiteY905" fmla="*/ 3306866 h 5907136"/>
              <a:gd name="connsiteX906" fmla="*/ 4238390 w 12078891"/>
              <a:gd name="connsiteY906" fmla="*/ 3297703 h 5907136"/>
              <a:gd name="connsiteX907" fmla="*/ 4244501 w 12078891"/>
              <a:gd name="connsiteY907" fmla="*/ 3303811 h 5907136"/>
              <a:gd name="connsiteX908" fmla="*/ 4238390 w 12078891"/>
              <a:gd name="connsiteY908" fmla="*/ 3309920 h 5907136"/>
              <a:gd name="connsiteX909" fmla="*/ 4232282 w 12078891"/>
              <a:gd name="connsiteY909" fmla="*/ 3303811 h 5907136"/>
              <a:gd name="connsiteX910" fmla="*/ 4238390 w 12078891"/>
              <a:gd name="connsiteY910" fmla="*/ 3297703 h 5907136"/>
              <a:gd name="connsiteX911" fmla="*/ 10075237 w 12078891"/>
              <a:gd name="connsiteY911" fmla="*/ 3291594 h 5907136"/>
              <a:gd name="connsiteX912" fmla="*/ 10078292 w 12078891"/>
              <a:gd name="connsiteY912" fmla="*/ 3294648 h 5907136"/>
              <a:gd name="connsiteX913" fmla="*/ 10075237 w 12078891"/>
              <a:gd name="connsiteY913" fmla="*/ 3297703 h 5907136"/>
              <a:gd name="connsiteX914" fmla="*/ 10072183 w 12078891"/>
              <a:gd name="connsiteY914" fmla="*/ 3294648 h 5907136"/>
              <a:gd name="connsiteX915" fmla="*/ 10075237 w 12078891"/>
              <a:gd name="connsiteY915" fmla="*/ 3291594 h 5907136"/>
              <a:gd name="connsiteX916" fmla="*/ 7144079 w 12078891"/>
              <a:gd name="connsiteY916" fmla="*/ 3279377 h 5907136"/>
              <a:gd name="connsiteX917" fmla="*/ 7147133 w 12078891"/>
              <a:gd name="connsiteY917" fmla="*/ 3282432 h 5907136"/>
              <a:gd name="connsiteX918" fmla="*/ 7144079 w 12078891"/>
              <a:gd name="connsiteY918" fmla="*/ 3285486 h 5907136"/>
              <a:gd name="connsiteX919" fmla="*/ 7141025 w 12078891"/>
              <a:gd name="connsiteY919" fmla="*/ 3282432 h 5907136"/>
              <a:gd name="connsiteX920" fmla="*/ 7144079 w 12078891"/>
              <a:gd name="connsiteY920" fmla="*/ 3279377 h 5907136"/>
              <a:gd name="connsiteX921" fmla="*/ 4435895 w 12078891"/>
              <a:gd name="connsiteY921" fmla="*/ 3261051 h 5907136"/>
              <a:gd name="connsiteX922" fmla="*/ 4444040 w 12078891"/>
              <a:gd name="connsiteY922" fmla="*/ 3269196 h 5907136"/>
              <a:gd name="connsiteX923" fmla="*/ 4435895 w 12078891"/>
              <a:gd name="connsiteY923" fmla="*/ 3277341 h 5907136"/>
              <a:gd name="connsiteX924" fmla="*/ 4427749 w 12078891"/>
              <a:gd name="connsiteY924" fmla="*/ 3269196 h 5907136"/>
              <a:gd name="connsiteX925" fmla="*/ 4435895 w 12078891"/>
              <a:gd name="connsiteY925" fmla="*/ 3261051 h 5907136"/>
              <a:gd name="connsiteX926" fmla="*/ 3076766 w 12078891"/>
              <a:gd name="connsiteY926" fmla="*/ 3244761 h 5907136"/>
              <a:gd name="connsiteX927" fmla="*/ 3118507 w 12078891"/>
              <a:gd name="connsiteY927" fmla="*/ 3286504 h 5907136"/>
              <a:gd name="connsiteX928" fmla="*/ 3076766 w 12078891"/>
              <a:gd name="connsiteY928" fmla="*/ 3328247 h 5907136"/>
              <a:gd name="connsiteX929" fmla="*/ 3035021 w 12078891"/>
              <a:gd name="connsiteY929" fmla="*/ 3286504 h 5907136"/>
              <a:gd name="connsiteX930" fmla="*/ 3076766 w 12078891"/>
              <a:gd name="connsiteY930" fmla="*/ 3244761 h 5907136"/>
              <a:gd name="connsiteX931" fmla="*/ 2172686 w 12078891"/>
              <a:gd name="connsiteY931" fmla="*/ 3238652 h 5907136"/>
              <a:gd name="connsiteX932" fmla="*/ 2195083 w 12078891"/>
              <a:gd name="connsiteY932" fmla="*/ 3261051 h 5907136"/>
              <a:gd name="connsiteX933" fmla="*/ 2172686 w 12078891"/>
              <a:gd name="connsiteY933" fmla="*/ 3283449 h 5907136"/>
              <a:gd name="connsiteX934" fmla="*/ 2150289 w 12078891"/>
              <a:gd name="connsiteY934" fmla="*/ 3261051 h 5907136"/>
              <a:gd name="connsiteX935" fmla="*/ 2172686 w 12078891"/>
              <a:gd name="connsiteY935" fmla="*/ 3238652 h 5907136"/>
              <a:gd name="connsiteX936" fmla="*/ 312529 w 12078891"/>
              <a:gd name="connsiteY936" fmla="*/ 3216254 h 5907136"/>
              <a:gd name="connsiteX937" fmla="*/ 327801 w 12078891"/>
              <a:gd name="connsiteY937" fmla="*/ 3230508 h 5907136"/>
              <a:gd name="connsiteX938" fmla="*/ 312529 w 12078891"/>
              <a:gd name="connsiteY938" fmla="*/ 3244761 h 5907136"/>
              <a:gd name="connsiteX939" fmla="*/ 297257 w 12078891"/>
              <a:gd name="connsiteY939" fmla="*/ 3230508 h 5907136"/>
              <a:gd name="connsiteX940" fmla="*/ 312529 w 12078891"/>
              <a:gd name="connsiteY940" fmla="*/ 3216254 h 5907136"/>
              <a:gd name="connsiteX941" fmla="*/ 3855575 w 12078891"/>
              <a:gd name="connsiteY941" fmla="*/ 3211163 h 5907136"/>
              <a:gd name="connsiteX942" fmla="*/ 3861683 w 12078891"/>
              <a:gd name="connsiteY942" fmla="*/ 3217272 h 5907136"/>
              <a:gd name="connsiteX943" fmla="*/ 3855575 w 12078891"/>
              <a:gd name="connsiteY943" fmla="*/ 3223380 h 5907136"/>
              <a:gd name="connsiteX944" fmla="*/ 3849466 w 12078891"/>
              <a:gd name="connsiteY944" fmla="*/ 3217272 h 5907136"/>
              <a:gd name="connsiteX945" fmla="*/ 3855575 w 12078891"/>
              <a:gd name="connsiteY945" fmla="*/ 3211163 h 5907136"/>
              <a:gd name="connsiteX946" fmla="*/ 10133270 w 12078891"/>
              <a:gd name="connsiteY946" fmla="*/ 3199964 h 5907136"/>
              <a:gd name="connsiteX947" fmla="*/ 10152614 w 12078891"/>
              <a:gd name="connsiteY947" fmla="*/ 3219308 h 5907136"/>
              <a:gd name="connsiteX948" fmla="*/ 10133270 w 12078891"/>
              <a:gd name="connsiteY948" fmla="*/ 3238652 h 5907136"/>
              <a:gd name="connsiteX949" fmla="*/ 10113926 w 12078891"/>
              <a:gd name="connsiteY949" fmla="*/ 3219308 h 5907136"/>
              <a:gd name="connsiteX950" fmla="*/ 10133270 w 12078891"/>
              <a:gd name="connsiteY950" fmla="*/ 3199964 h 5907136"/>
              <a:gd name="connsiteX951" fmla="*/ 3664170 w 12078891"/>
              <a:gd name="connsiteY951" fmla="*/ 3197927 h 5907136"/>
              <a:gd name="connsiteX952" fmla="*/ 3667224 w 12078891"/>
              <a:gd name="connsiteY952" fmla="*/ 3200982 h 5907136"/>
              <a:gd name="connsiteX953" fmla="*/ 3664170 w 12078891"/>
              <a:gd name="connsiteY953" fmla="*/ 3204036 h 5907136"/>
              <a:gd name="connsiteX954" fmla="*/ 3661116 w 12078891"/>
              <a:gd name="connsiteY954" fmla="*/ 3200982 h 5907136"/>
              <a:gd name="connsiteX955" fmla="*/ 3664170 w 12078891"/>
              <a:gd name="connsiteY955" fmla="*/ 3197927 h 5907136"/>
              <a:gd name="connsiteX956" fmla="*/ 10032476 w 12078891"/>
              <a:gd name="connsiteY956" fmla="*/ 3196910 h 5907136"/>
              <a:gd name="connsiteX957" fmla="*/ 10049784 w 12078891"/>
              <a:gd name="connsiteY957" fmla="*/ 3214218 h 5907136"/>
              <a:gd name="connsiteX958" fmla="*/ 10032476 w 12078891"/>
              <a:gd name="connsiteY958" fmla="*/ 3231526 h 5907136"/>
              <a:gd name="connsiteX959" fmla="*/ 10015168 w 12078891"/>
              <a:gd name="connsiteY959" fmla="*/ 3214218 h 5907136"/>
              <a:gd name="connsiteX960" fmla="*/ 10032476 w 12078891"/>
              <a:gd name="connsiteY960" fmla="*/ 3196910 h 5907136"/>
              <a:gd name="connsiteX961" fmla="*/ 9661882 w 12078891"/>
              <a:gd name="connsiteY961" fmla="*/ 3195892 h 5907136"/>
              <a:gd name="connsiteX962" fmla="*/ 9677154 w 12078891"/>
              <a:gd name="connsiteY962" fmla="*/ 3211164 h 5907136"/>
              <a:gd name="connsiteX963" fmla="*/ 9661882 w 12078891"/>
              <a:gd name="connsiteY963" fmla="*/ 3226436 h 5907136"/>
              <a:gd name="connsiteX964" fmla="*/ 9646610 w 12078891"/>
              <a:gd name="connsiteY964" fmla="*/ 3211164 h 5907136"/>
              <a:gd name="connsiteX965" fmla="*/ 9661882 w 12078891"/>
              <a:gd name="connsiteY965" fmla="*/ 3195892 h 5907136"/>
              <a:gd name="connsiteX966" fmla="*/ 6536264 w 12078891"/>
              <a:gd name="connsiteY966" fmla="*/ 3192837 h 5907136"/>
              <a:gd name="connsiteX967" fmla="*/ 6550518 w 12078891"/>
              <a:gd name="connsiteY967" fmla="*/ 3206073 h 5907136"/>
              <a:gd name="connsiteX968" fmla="*/ 6536264 w 12078891"/>
              <a:gd name="connsiteY968" fmla="*/ 3219308 h 5907136"/>
              <a:gd name="connsiteX969" fmla="*/ 6522010 w 12078891"/>
              <a:gd name="connsiteY969" fmla="*/ 3206073 h 5907136"/>
              <a:gd name="connsiteX970" fmla="*/ 6536264 w 12078891"/>
              <a:gd name="connsiteY970" fmla="*/ 3192837 h 5907136"/>
              <a:gd name="connsiteX971" fmla="*/ 4988769 w 12078891"/>
              <a:gd name="connsiteY971" fmla="*/ 3183674 h 5907136"/>
              <a:gd name="connsiteX972" fmla="*/ 5005056 w 12078891"/>
              <a:gd name="connsiteY972" fmla="*/ 3199964 h 5907136"/>
              <a:gd name="connsiteX973" fmla="*/ 4988769 w 12078891"/>
              <a:gd name="connsiteY973" fmla="*/ 3216254 h 5907136"/>
              <a:gd name="connsiteX974" fmla="*/ 4972473 w 12078891"/>
              <a:gd name="connsiteY974" fmla="*/ 3199964 h 5907136"/>
              <a:gd name="connsiteX975" fmla="*/ 4988769 w 12078891"/>
              <a:gd name="connsiteY975" fmla="*/ 3183674 h 5907136"/>
              <a:gd name="connsiteX976" fmla="*/ 3054391 w 12078891"/>
              <a:gd name="connsiteY976" fmla="*/ 3177565 h 5907136"/>
              <a:gd name="connsiteX977" fmla="*/ 3061517 w 12078891"/>
              <a:gd name="connsiteY977" fmla="*/ 3184692 h 5907136"/>
              <a:gd name="connsiteX978" fmla="*/ 3054391 w 12078891"/>
              <a:gd name="connsiteY978" fmla="*/ 3191819 h 5907136"/>
              <a:gd name="connsiteX979" fmla="*/ 3047263 w 12078891"/>
              <a:gd name="connsiteY979" fmla="*/ 3184692 h 5907136"/>
              <a:gd name="connsiteX980" fmla="*/ 3054391 w 12078891"/>
              <a:gd name="connsiteY980" fmla="*/ 3177565 h 5907136"/>
              <a:gd name="connsiteX981" fmla="*/ 5637293 w 12078891"/>
              <a:gd name="connsiteY981" fmla="*/ 3172475 h 5907136"/>
              <a:gd name="connsiteX982" fmla="*/ 5642384 w 12078891"/>
              <a:gd name="connsiteY982" fmla="*/ 3177566 h 5907136"/>
              <a:gd name="connsiteX983" fmla="*/ 5637293 w 12078891"/>
              <a:gd name="connsiteY983" fmla="*/ 3182656 h 5907136"/>
              <a:gd name="connsiteX984" fmla="*/ 5632203 w 12078891"/>
              <a:gd name="connsiteY984" fmla="*/ 3177566 h 5907136"/>
              <a:gd name="connsiteX985" fmla="*/ 5637293 w 12078891"/>
              <a:gd name="connsiteY985" fmla="*/ 3172475 h 5907136"/>
              <a:gd name="connsiteX986" fmla="*/ 3531885 w 12078891"/>
              <a:gd name="connsiteY986" fmla="*/ 3163312 h 5907136"/>
              <a:gd name="connsiteX987" fmla="*/ 3561407 w 12078891"/>
              <a:gd name="connsiteY987" fmla="*/ 3192837 h 5907136"/>
              <a:gd name="connsiteX988" fmla="*/ 3531885 w 12078891"/>
              <a:gd name="connsiteY988" fmla="*/ 3222363 h 5907136"/>
              <a:gd name="connsiteX989" fmla="*/ 3502364 w 12078891"/>
              <a:gd name="connsiteY989" fmla="*/ 3192837 h 5907136"/>
              <a:gd name="connsiteX990" fmla="*/ 3531885 w 12078891"/>
              <a:gd name="connsiteY990" fmla="*/ 3163312 h 5907136"/>
              <a:gd name="connsiteX991" fmla="*/ 4761699 w 12078891"/>
              <a:gd name="connsiteY991" fmla="*/ 3156185 h 5907136"/>
              <a:gd name="connsiteX992" fmla="*/ 4776972 w 12078891"/>
              <a:gd name="connsiteY992" fmla="*/ 3171457 h 5907136"/>
              <a:gd name="connsiteX993" fmla="*/ 4761699 w 12078891"/>
              <a:gd name="connsiteY993" fmla="*/ 3186729 h 5907136"/>
              <a:gd name="connsiteX994" fmla="*/ 4746428 w 12078891"/>
              <a:gd name="connsiteY994" fmla="*/ 3171457 h 5907136"/>
              <a:gd name="connsiteX995" fmla="*/ 4761699 w 12078891"/>
              <a:gd name="connsiteY995" fmla="*/ 3156185 h 5907136"/>
              <a:gd name="connsiteX996" fmla="*/ 9412443 w 12078891"/>
              <a:gd name="connsiteY996" fmla="*/ 3153131 h 5907136"/>
              <a:gd name="connsiteX997" fmla="*/ 9413461 w 12078891"/>
              <a:gd name="connsiteY997" fmla="*/ 3154149 h 5907136"/>
              <a:gd name="connsiteX998" fmla="*/ 9412443 w 12078891"/>
              <a:gd name="connsiteY998" fmla="*/ 3155167 h 5907136"/>
              <a:gd name="connsiteX999" fmla="*/ 9411425 w 12078891"/>
              <a:gd name="connsiteY999" fmla="*/ 3154149 h 5907136"/>
              <a:gd name="connsiteX1000" fmla="*/ 9412443 w 12078891"/>
              <a:gd name="connsiteY1000" fmla="*/ 3153131 h 5907136"/>
              <a:gd name="connsiteX1001" fmla="*/ 9980552 w 12078891"/>
              <a:gd name="connsiteY1001" fmla="*/ 3152112 h 5907136"/>
              <a:gd name="connsiteX1002" fmla="*/ 9993788 w 12078891"/>
              <a:gd name="connsiteY1002" fmla="*/ 3165348 h 5907136"/>
              <a:gd name="connsiteX1003" fmla="*/ 9980552 w 12078891"/>
              <a:gd name="connsiteY1003" fmla="*/ 3178583 h 5907136"/>
              <a:gd name="connsiteX1004" fmla="*/ 9967317 w 12078891"/>
              <a:gd name="connsiteY1004" fmla="*/ 3165348 h 5907136"/>
              <a:gd name="connsiteX1005" fmla="*/ 9980552 w 12078891"/>
              <a:gd name="connsiteY1005" fmla="*/ 3152112 h 5907136"/>
              <a:gd name="connsiteX1006" fmla="*/ 3434082 w 12078891"/>
              <a:gd name="connsiteY1006" fmla="*/ 3143967 h 5907136"/>
              <a:gd name="connsiteX1007" fmla="*/ 3457497 w 12078891"/>
              <a:gd name="connsiteY1007" fmla="*/ 3167384 h 5907136"/>
              <a:gd name="connsiteX1008" fmla="*/ 3434082 w 12078891"/>
              <a:gd name="connsiteY1008" fmla="*/ 3190801 h 5907136"/>
              <a:gd name="connsiteX1009" fmla="*/ 3410663 w 12078891"/>
              <a:gd name="connsiteY1009" fmla="*/ 3167384 h 5907136"/>
              <a:gd name="connsiteX1010" fmla="*/ 3434082 w 12078891"/>
              <a:gd name="connsiteY1010" fmla="*/ 3143967 h 5907136"/>
              <a:gd name="connsiteX1011" fmla="*/ 4864520 w 12078891"/>
              <a:gd name="connsiteY1011" fmla="*/ 3122587 h 5907136"/>
              <a:gd name="connsiteX1012" fmla="*/ 4873683 w 12078891"/>
              <a:gd name="connsiteY1012" fmla="*/ 3131750 h 5907136"/>
              <a:gd name="connsiteX1013" fmla="*/ 4864520 w 12078891"/>
              <a:gd name="connsiteY1013" fmla="*/ 3140913 h 5907136"/>
              <a:gd name="connsiteX1014" fmla="*/ 4855358 w 12078891"/>
              <a:gd name="connsiteY1014" fmla="*/ 3131750 h 5907136"/>
              <a:gd name="connsiteX1015" fmla="*/ 4864520 w 12078891"/>
              <a:gd name="connsiteY1015" fmla="*/ 3122587 h 5907136"/>
              <a:gd name="connsiteX1016" fmla="*/ 1861120 w 12078891"/>
              <a:gd name="connsiteY1016" fmla="*/ 3113424 h 5907136"/>
              <a:gd name="connsiteX1017" fmla="*/ 1866211 w 12078891"/>
              <a:gd name="connsiteY1017" fmla="*/ 3118515 h 5907136"/>
              <a:gd name="connsiteX1018" fmla="*/ 1861120 w 12078891"/>
              <a:gd name="connsiteY1018" fmla="*/ 3123605 h 5907136"/>
              <a:gd name="connsiteX1019" fmla="*/ 1856029 w 12078891"/>
              <a:gd name="connsiteY1019" fmla="*/ 3118515 h 5907136"/>
              <a:gd name="connsiteX1020" fmla="*/ 1861120 w 12078891"/>
              <a:gd name="connsiteY1020" fmla="*/ 3113424 h 5907136"/>
              <a:gd name="connsiteX1021" fmla="*/ 8803609 w 12078891"/>
              <a:gd name="connsiteY1021" fmla="*/ 3099171 h 5907136"/>
              <a:gd name="connsiteX1022" fmla="*/ 8828043 w 12078891"/>
              <a:gd name="connsiteY1022" fmla="*/ 3123605 h 5907136"/>
              <a:gd name="connsiteX1023" fmla="*/ 8803609 w 12078891"/>
              <a:gd name="connsiteY1023" fmla="*/ 3148040 h 5907136"/>
              <a:gd name="connsiteX1024" fmla="*/ 8779174 w 12078891"/>
              <a:gd name="connsiteY1024" fmla="*/ 3123605 h 5907136"/>
              <a:gd name="connsiteX1025" fmla="*/ 8803609 w 12078891"/>
              <a:gd name="connsiteY1025" fmla="*/ 3099171 h 5907136"/>
              <a:gd name="connsiteX1026" fmla="*/ 7949410 w 12078891"/>
              <a:gd name="connsiteY1026" fmla="*/ 3059464 h 5907136"/>
              <a:gd name="connsiteX1027" fmla="*/ 7961627 w 12078891"/>
              <a:gd name="connsiteY1027" fmla="*/ 3071682 h 5907136"/>
              <a:gd name="connsiteX1028" fmla="*/ 7949410 w 12078891"/>
              <a:gd name="connsiteY1028" fmla="*/ 3083899 h 5907136"/>
              <a:gd name="connsiteX1029" fmla="*/ 7937192 w 12078891"/>
              <a:gd name="connsiteY1029" fmla="*/ 3071682 h 5907136"/>
              <a:gd name="connsiteX1030" fmla="*/ 7949410 w 12078891"/>
              <a:gd name="connsiteY1030" fmla="*/ 3059464 h 5907136"/>
              <a:gd name="connsiteX1031" fmla="*/ 9902157 w 12078891"/>
              <a:gd name="connsiteY1031" fmla="*/ 3041138 h 5907136"/>
              <a:gd name="connsiteX1032" fmla="*/ 9917429 w 12078891"/>
              <a:gd name="connsiteY1032" fmla="*/ 3056410 h 5907136"/>
              <a:gd name="connsiteX1033" fmla="*/ 9902157 w 12078891"/>
              <a:gd name="connsiteY1033" fmla="*/ 3071682 h 5907136"/>
              <a:gd name="connsiteX1034" fmla="*/ 9886885 w 12078891"/>
              <a:gd name="connsiteY1034" fmla="*/ 3056410 h 5907136"/>
              <a:gd name="connsiteX1035" fmla="*/ 9902157 w 12078891"/>
              <a:gd name="connsiteY1035" fmla="*/ 3041138 h 5907136"/>
              <a:gd name="connsiteX1036" fmla="*/ 6312277 w 12078891"/>
              <a:gd name="connsiteY1036" fmla="*/ 3032993 h 5907136"/>
              <a:gd name="connsiteX1037" fmla="*/ 6314314 w 12078891"/>
              <a:gd name="connsiteY1037" fmla="*/ 3035029 h 5907136"/>
              <a:gd name="connsiteX1038" fmla="*/ 6312277 w 12078891"/>
              <a:gd name="connsiteY1038" fmla="*/ 3037065 h 5907136"/>
              <a:gd name="connsiteX1039" fmla="*/ 6310241 w 12078891"/>
              <a:gd name="connsiteY1039" fmla="*/ 3035029 h 5907136"/>
              <a:gd name="connsiteX1040" fmla="*/ 6312277 w 12078891"/>
              <a:gd name="connsiteY1040" fmla="*/ 3032993 h 5907136"/>
              <a:gd name="connsiteX1041" fmla="*/ 9349319 w 12078891"/>
              <a:gd name="connsiteY1041" fmla="*/ 3031975 h 5907136"/>
              <a:gd name="connsiteX1042" fmla="*/ 9351356 w 12078891"/>
              <a:gd name="connsiteY1042" fmla="*/ 3034011 h 5907136"/>
              <a:gd name="connsiteX1043" fmla="*/ 9349319 w 12078891"/>
              <a:gd name="connsiteY1043" fmla="*/ 3036048 h 5907136"/>
              <a:gd name="connsiteX1044" fmla="*/ 9347283 w 12078891"/>
              <a:gd name="connsiteY1044" fmla="*/ 3034011 h 5907136"/>
              <a:gd name="connsiteX1045" fmla="*/ 9349319 w 12078891"/>
              <a:gd name="connsiteY1045" fmla="*/ 3031975 h 5907136"/>
              <a:gd name="connsiteX1046" fmla="*/ 10741086 w 12078891"/>
              <a:gd name="connsiteY1046" fmla="*/ 3007540 h 5907136"/>
              <a:gd name="connsiteX1047" fmla="*/ 10745158 w 12078891"/>
              <a:gd name="connsiteY1047" fmla="*/ 3011612 h 5907136"/>
              <a:gd name="connsiteX1048" fmla="*/ 10741086 w 12078891"/>
              <a:gd name="connsiteY1048" fmla="*/ 3015685 h 5907136"/>
              <a:gd name="connsiteX1049" fmla="*/ 10737013 w 12078891"/>
              <a:gd name="connsiteY1049" fmla="*/ 3011612 h 5907136"/>
              <a:gd name="connsiteX1050" fmla="*/ 10741086 w 12078891"/>
              <a:gd name="connsiteY1050" fmla="*/ 3007540 h 5907136"/>
              <a:gd name="connsiteX1051" fmla="*/ 2150269 w 12078891"/>
              <a:gd name="connsiteY1051" fmla="*/ 2998377 h 5907136"/>
              <a:gd name="connsiteX1052" fmla="*/ 2161467 w 12078891"/>
              <a:gd name="connsiteY1052" fmla="*/ 3009576 h 5907136"/>
              <a:gd name="connsiteX1053" fmla="*/ 2150269 w 12078891"/>
              <a:gd name="connsiteY1053" fmla="*/ 3020775 h 5907136"/>
              <a:gd name="connsiteX1054" fmla="*/ 2139069 w 12078891"/>
              <a:gd name="connsiteY1054" fmla="*/ 3009576 h 5907136"/>
              <a:gd name="connsiteX1055" fmla="*/ 2150269 w 12078891"/>
              <a:gd name="connsiteY1055" fmla="*/ 2998377 h 5907136"/>
              <a:gd name="connsiteX1056" fmla="*/ 10768574 w 12078891"/>
              <a:gd name="connsiteY1056" fmla="*/ 2987178 h 5907136"/>
              <a:gd name="connsiteX1057" fmla="*/ 10782828 w 12078891"/>
              <a:gd name="connsiteY1057" fmla="*/ 3000413 h 5907136"/>
              <a:gd name="connsiteX1058" fmla="*/ 10768574 w 12078891"/>
              <a:gd name="connsiteY1058" fmla="*/ 3014667 h 5907136"/>
              <a:gd name="connsiteX1059" fmla="*/ 10754321 w 12078891"/>
              <a:gd name="connsiteY1059" fmla="*/ 3000413 h 5907136"/>
              <a:gd name="connsiteX1060" fmla="*/ 10768574 w 12078891"/>
              <a:gd name="connsiteY1060" fmla="*/ 2987178 h 5907136"/>
              <a:gd name="connsiteX1061" fmla="*/ 7612413 w 12078891"/>
              <a:gd name="connsiteY1061" fmla="*/ 2976997 h 5907136"/>
              <a:gd name="connsiteX1062" fmla="*/ 7615467 w 12078891"/>
              <a:gd name="connsiteY1062" fmla="*/ 2980051 h 5907136"/>
              <a:gd name="connsiteX1063" fmla="*/ 7612413 w 12078891"/>
              <a:gd name="connsiteY1063" fmla="*/ 2983105 h 5907136"/>
              <a:gd name="connsiteX1064" fmla="*/ 7609359 w 12078891"/>
              <a:gd name="connsiteY1064" fmla="*/ 2980051 h 5907136"/>
              <a:gd name="connsiteX1065" fmla="*/ 7612413 w 12078891"/>
              <a:gd name="connsiteY1065" fmla="*/ 2976997 h 5907136"/>
              <a:gd name="connsiteX1066" fmla="*/ 2436381 w 12078891"/>
              <a:gd name="connsiteY1066" fmla="*/ 2954598 h 5907136"/>
              <a:gd name="connsiteX1067" fmla="*/ 2455725 w 12078891"/>
              <a:gd name="connsiteY1067" fmla="*/ 2973942 h 5907136"/>
              <a:gd name="connsiteX1068" fmla="*/ 2436381 w 12078891"/>
              <a:gd name="connsiteY1068" fmla="*/ 2993286 h 5907136"/>
              <a:gd name="connsiteX1069" fmla="*/ 2417037 w 12078891"/>
              <a:gd name="connsiteY1069" fmla="*/ 2973942 h 5907136"/>
              <a:gd name="connsiteX1070" fmla="*/ 2436381 w 12078891"/>
              <a:gd name="connsiteY1070" fmla="*/ 2954598 h 5907136"/>
              <a:gd name="connsiteX1071" fmla="*/ 536514 w 12078891"/>
              <a:gd name="connsiteY1071" fmla="*/ 2952562 h 5907136"/>
              <a:gd name="connsiteX1072" fmla="*/ 545677 w 12078891"/>
              <a:gd name="connsiteY1072" fmla="*/ 2961725 h 5907136"/>
              <a:gd name="connsiteX1073" fmla="*/ 536514 w 12078891"/>
              <a:gd name="connsiteY1073" fmla="*/ 2970888 h 5907136"/>
              <a:gd name="connsiteX1074" fmla="*/ 527351 w 12078891"/>
              <a:gd name="connsiteY1074" fmla="*/ 2961725 h 5907136"/>
              <a:gd name="connsiteX1075" fmla="*/ 536514 w 12078891"/>
              <a:gd name="connsiteY1075" fmla="*/ 2952562 h 5907136"/>
              <a:gd name="connsiteX1076" fmla="*/ 2217424 w 12078891"/>
              <a:gd name="connsiteY1076" fmla="*/ 2925072 h 5907136"/>
              <a:gd name="connsiteX1077" fmla="*/ 2220483 w 12078891"/>
              <a:gd name="connsiteY1077" fmla="*/ 2928126 h 5907136"/>
              <a:gd name="connsiteX1078" fmla="*/ 2217424 w 12078891"/>
              <a:gd name="connsiteY1078" fmla="*/ 2931181 h 5907136"/>
              <a:gd name="connsiteX1079" fmla="*/ 2214369 w 12078891"/>
              <a:gd name="connsiteY1079" fmla="*/ 2928126 h 5907136"/>
              <a:gd name="connsiteX1080" fmla="*/ 2217424 w 12078891"/>
              <a:gd name="connsiteY1080" fmla="*/ 2925072 h 5907136"/>
              <a:gd name="connsiteX1081" fmla="*/ 748335 w 12078891"/>
              <a:gd name="connsiteY1081" fmla="*/ 2906747 h 5907136"/>
              <a:gd name="connsiteX1082" fmla="*/ 770733 w 12078891"/>
              <a:gd name="connsiteY1082" fmla="*/ 2929146 h 5907136"/>
              <a:gd name="connsiteX1083" fmla="*/ 748335 w 12078891"/>
              <a:gd name="connsiteY1083" fmla="*/ 2951543 h 5907136"/>
              <a:gd name="connsiteX1084" fmla="*/ 725936 w 12078891"/>
              <a:gd name="connsiteY1084" fmla="*/ 2929146 h 5907136"/>
              <a:gd name="connsiteX1085" fmla="*/ 748335 w 12078891"/>
              <a:gd name="connsiteY1085" fmla="*/ 2906747 h 5907136"/>
              <a:gd name="connsiteX1086" fmla="*/ 9257689 w 12078891"/>
              <a:gd name="connsiteY1086" fmla="*/ 2898604 h 5907136"/>
              <a:gd name="connsiteX1087" fmla="*/ 9272961 w 12078891"/>
              <a:gd name="connsiteY1087" fmla="*/ 2913875 h 5907136"/>
              <a:gd name="connsiteX1088" fmla="*/ 9257689 w 12078891"/>
              <a:gd name="connsiteY1088" fmla="*/ 2929146 h 5907136"/>
              <a:gd name="connsiteX1089" fmla="*/ 9242417 w 12078891"/>
              <a:gd name="connsiteY1089" fmla="*/ 2913875 h 5907136"/>
              <a:gd name="connsiteX1090" fmla="*/ 9257689 w 12078891"/>
              <a:gd name="connsiteY1090" fmla="*/ 2898604 h 5907136"/>
              <a:gd name="connsiteX1091" fmla="*/ 190380 w 12078891"/>
              <a:gd name="connsiteY1091" fmla="*/ 2894530 h 5907136"/>
              <a:gd name="connsiteX1092" fmla="*/ 217869 w 12078891"/>
              <a:gd name="connsiteY1092" fmla="*/ 2922019 h 5907136"/>
              <a:gd name="connsiteX1093" fmla="*/ 190380 w 12078891"/>
              <a:gd name="connsiteY1093" fmla="*/ 2949509 h 5907136"/>
              <a:gd name="connsiteX1094" fmla="*/ 162891 w 12078891"/>
              <a:gd name="connsiteY1094" fmla="*/ 2922019 h 5907136"/>
              <a:gd name="connsiteX1095" fmla="*/ 190380 w 12078891"/>
              <a:gd name="connsiteY1095" fmla="*/ 2894530 h 5907136"/>
              <a:gd name="connsiteX1096" fmla="*/ 3601049 w 12078891"/>
              <a:gd name="connsiteY1096" fmla="*/ 2881294 h 5907136"/>
              <a:gd name="connsiteX1097" fmla="*/ 3604103 w 12078891"/>
              <a:gd name="connsiteY1097" fmla="*/ 2884348 h 5907136"/>
              <a:gd name="connsiteX1098" fmla="*/ 3601049 w 12078891"/>
              <a:gd name="connsiteY1098" fmla="*/ 2887402 h 5907136"/>
              <a:gd name="connsiteX1099" fmla="*/ 3597995 w 12078891"/>
              <a:gd name="connsiteY1099" fmla="*/ 2884348 h 5907136"/>
              <a:gd name="connsiteX1100" fmla="*/ 3601049 w 12078891"/>
              <a:gd name="connsiteY1100" fmla="*/ 2881294 h 5907136"/>
              <a:gd name="connsiteX1101" fmla="*/ 7358902 w 12078891"/>
              <a:gd name="connsiteY1101" fmla="*/ 2869078 h 5907136"/>
              <a:gd name="connsiteX1102" fmla="*/ 7362975 w 12078891"/>
              <a:gd name="connsiteY1102" fmla="*/ 2873153 h 5907136"/>
              <a:gd name="connsiteX1103" fmla="*/ 7358902 w 12078891"/>
              <a:gd name="connsiteY1103" fmla="*/ 2877223 h 5907136"/>
              <a:gd name="connsiteX1104" fmla="*/ 7354830 w 12078891"/>
              <a:gd name="connsiteY1104" fmla="*/ 2873153 h 5907136"/>
              <a:gd name="connsiteX1105" fmla="*/ 7358902 w 12078891"/>
              <a:gd name="connsiteY1105" fmla="*/ 2869078 h 5907136"/>
              <a:gd name="connsiteX1106" fmla="*/ 7198039 w 12078891"/>
              <a:gd name="connsiteY1106" fmla="*/ 2816137 h 5907136"/>
              <a:gd name="connsiteX1107" fmla="*/ 7204148 w 12078891"/>
              <a:gd name="connsiteY1107" fmla="*/ 2822246 h 5907136"/>
              <a:gd name="connsiteX1108" fmla="*/ 7198039 w 12078891"/>
              <a:gd name="connsiteY1108" fmla="*/ 2828355 h 5907136"/>
              <a:gd name="connsiteX1109" fmla="*/ 7191931 w 12078891"/>
              <a:gd name="connsiteY1109" fmla="*/ 2822246 h 5907136"/>
              <a:gd name="connsiteX1110" fmla="*/ 7198039 w 12078891"/>
              <a:gd name="connsiteY1110" fmla="*/ 2816137 h 5907136"/>
              <a:gd name="connsiteX1111" fmla="*/ 5795091 w 12078891"/>
              <a:gd name="connsiteY1111" fmla="*/ 2743854 h 5907136"/>
              <a:gd name="connsiteX1112" fmla="*/ 5813416 w 12078891"/>
              <a:gd name="connsiteY1112" fmla="*/ 2762180 h 5907136"/>
              <a:gd name="connsiteX1113" fmla="*/ 5795091 w 12078891"/>
              <a:gd name="connsiteY1113" fmla="*/ 2780505 h 5907136"/>
              <a:gd name="connsiteX1114" fmla="*/ 5776766 w 12078891"/>
              <a:gd name="connsiteY1114" fmla="*/ 2762180 h 5907136"/>
              <a:gd name="connsiteX1115" fmla="*/ 5795091 w 12078891"/>
              <a:gd name="connsiteY1115" fmla="*/ 2743854 h 5907136"/>
              <a:gd name="connsiteX1116" fmla="*/ 4190602 w 12078891"/>
              <a:gd name="connsiteY1116" fmla="*/ 2728583 h 5907136"/>
              <a:gd name="connsiteX1117" fmla="*/ 4221146 w 12078891"/>
              <a:gd name="connsiteY1117" fmla="*/ 2759126 h 5907136"/>
              <a:gd name="connsiteX1118" fmla="*/ 4190602 w 12078891"/>
              <a:gd name="connsiteY1118" fmla="*/ 2789668 h 5907136"/>
              <a:gd name="connsiteX1119" fmla="*/ 4160049 w 12078891"/>
              <a:gd name="connsiteY1119" fmla="*/ 2759126 h 5907136"/>
              <a:gd name="connsiteX1120" fmla="*/ 4190602 w 12078891"/>
              <a:gd name="connsiteY1120" fmla="*/ 2728583 h 5907136"/>
              <a:gd name="connsiteX1121" fmla="*/ 5955945 w 12078891"/>
              <a:gd name="connsiteY1121" fmla="*/ 2699057 h 5907136"/>
              <a:gd name="connsiteX1122" fmla="*/ 5961035 w 12078891"/>
              <a:gd name="connsiteY1122" fmla="*/ 2704148 h 5907136"/>
              <a:gd name="connsiteX1123" fmla="*/ 5955945 w 12078891"/>
              <a:gd name="connsiteY1123" fmla="*/ 2709238 h 5907136"/>
              <a:gd name="connsiteX1124" fmla="*/ 5950855 w 12078891"/>
              <a:gd name="connsiteY1124" fmla="*/ 2704148 h 5907136"/>
              <a:gd name="connsiteX1125" fmla="*/ 5955945 w 12078891"/>
              <a:gd name="connsiteY1125" fmla="*/ 2699057 h 5907136"/>
              <a:gd name="connsiteX1126" fmla="*/ 7390463 w 12078891"/>
              <a:gd name="connsiteY1126" fmla="*/ 2694983 h 5907136"/>
              <a:gd name="connsiteX1127" fmla="*/ 7424061 w 12078891"/>
              <a:gd name="connsiteY1127" fmla="*/ 2728581 h 5907136"/>
              <a:gd name="connsiteX1128" fmla="*/ 7390463 w 12078891"/>
              <a:gd name="connsiteY1128" fmla="*/ 2762177 h 5907136"/>
              <a:gd name="connsiteX1129" fmla="*/ 7356865 w 12078891"/>
              <a:gd name="connsiteY1129" fmla="*/ 2728581 h 5907136"/>
              <a:gd name="connsiteX1130" fmla="*/ 7390463 w 12078891"/>
              <a:gd name="connsiteY1130" fmla="*/ 2694983 h 5907136"/>
              <a:gd name="connsiteX1131" fmla="*/ 1814308 w 12078891"/>
              <a:gd name="connsiteY1131" fmla="*/ 2665460 h 5907136"/>
              <a:gd name="connsiteX1132" fmla="*/ 1819397 w 12078891"/>
              <a:gd name="connsiteY1132" fmla="*/ 2670549 h 5907136"/>
              <a:gd name="connsiteX1133" fmla="*/ 1814308 w 12078891"/>
              <a:gd name="connsiteY1133" fmla="*/ 2675639 h 5907136"/>
              <a:gd name="connsiteX1134" fmla="*/ 1809215 w 12078891"/>
              <a:gd name="connsiteY1134" fmla="*/ 2670549 h 5907136"/>
              <a:gd name="connsiteX1135" fmla="*/ 1814308 w 12078891"/>
              <a:gd name="connsiteY1135" fmla="*/ 2665460 h 5907136"/>
              <a:gd name="connsiteX1136" fmla="*/ 9232236 w 12078891"/>
              <a:gd name="connsiteY1136" fmla="*/ 2663422 h 5907136"/>
              <a:gd name="connsiteX1137" fmla="*/ 9270925 w 12078891"/>
              <a:gd name="connsiteY1137" fmla="*/ 2702110 h 5907136"/>
              <a:gd name="connsiteX1138" fmla="*/ 9232236 w 12078891"/>
              <a:gd name="connsiteY1138" fmla="*/ 2740798 h 5907136"/>
              <a:gd name="connsiteX1139" fmla="*/ 9193548 w 12078891"/>
              <a:gd name="connsiteY1139" fmla="*/ 2702110 h 5907136"/>
              <a:gd name="connsiteX1140" fmla="*/ 9232236 w 12078891"/>
              <a:gd name="connsiteY1140" fmla="*/ 2663422 h 5907136"/>
              <a:gd name="connsiteX1141" fmla="*/ 2759084 w 12078891"/>
              <a:gd name="connsiteY1141" fmla="*/ 2623713 h 5907136"/>
              <a:gd name="connsiteX1142" fmla="*/ 2767229 w 12078891"/>
              <a:gd name="connsiteY1142" fmla="*/ 2631859 h 5907136"/>
              <a:gd name="connsiteX1143" fmla="*/ 2759084 w 12078891"/>
              <a:gd name="connsiteY1143" fmla="*/ 2640003 h 5907136"/>
              <a:gd name="connsiteX1144" fmla="*/ 2750938 w 12078891"/>
              <a:gd name="connsiteY1144" fmla="*/ 2631859 h 5907136"/>
              <a:gd name="connsiteX1145" fmla="*/ 2759084 w 12078891"/>
              <a:gd name="connsiteY1145" fmla="*/ 2623713 h 5907136"/>
              <a:gd name="connsiteX1146" fmla="*/ 9533599 w 12078891"/>
              <a:gd name="connsiteY1146" fmla="*/ 2604369 h 5907136"/>
              <a:gd name="connsiteX1147" fmla="*/ 9546834 w 12078891"/>
              <a:gd name="connsiteY1147" fmla="*/ 2616588 h 5907136"/>
              <a:gd name="connsiteX1148" fmla="*/ 9533599 w 12078891"/>
              <a:gd name="connsiteY1148" fmla="*/ 2628806 h 5907136"/>
              <a:gd name="connsiteX1149" fmla="*/ 9520363 w 12078891"/>
              <a:gd name="connsiteY1149" fmla="*/ 2616588 h 5907136"/>
              <a:gd name="connsiteX1150" fmla="*/ 9533599 w 12078891"/>
              <a:gd name="connsiteY1150" fmla="*/ 2604369 h 5907136"/>
              <a:gd name="connsiteX1151" fmla="*/ 1707395 w 12078891"/>
              <a:gd name="connsiteY1151" fmla="*/ 2601316 h 5907136"/>
              <a:gd name="connsiteX1152" fmla="*/ 1711468 w 12078891"/>
              <a:gd name="connsiteY1152" fmla="*/ 2605389 h 5907136"/>
              <a:gd name="connsiteX1153" fmla="*/ 1707395 w 12078891"/>
              <a:gd name="connsiteY1153" fmla="*/ 2609462 h 5907136"/>
              <a:gd name="connsiteX1154" fmla="*/ 1703323 w 12078891"/>
              <a:gd name="connsiteY1154" fmla="*/ 2605389 h 5907136"/>
              <a:gd name="connsiteX1155" fmla="*/ 1707395 w 12078891"/>
              <a:gd name="connsiteY1155" fmla="*/ 2601316 h 5907136"/>
              <a:gd name="connsiteX1156" fmla="*/ 4194661 w 12078891"/>
              <a:gd name="connsiteY1156" fmla="*/ 2596226 h 5907136"/>
              <a:gd name="connsiteX1157" fmla="*/ 4200772 w 12078891"/>
              <a:gd name="connsiteY1157" fmla="*/ 2602334 h 5907136"/>
              <a:gd name="connsiteX1158" fmla="*/ 4194661 w 12078891"/>
              <a:gd name="connsiteY1158" fmla="*/ 2608446 h 5907136"/>
              <a:gd name="connsiteX1159" fmla="*/ 4188551 w 12078891"/>
              <a:gd name="connsiteY1159" fmla="*/ 2602334 h 5907136"/>
              <a:gd name="connsiteX1160" fmla="*/ 4194661 w 12078891"/>
              <a:gd name="connsiteY1160" fmla="*/ 2596226 h 5907136"/>
              <a:gd name="connsiteX1161" fmla="*/ 5638309 w 12078891"/>
              <a:gd name="connsiteY1161" fmla="*/ 2592153 h 5907136"/>
              <a:gd name="connsiteX1162" fmla="*/ 5655618 w 12078891"/>
              <a:gd name="connsiteY1162" fmla="*/ 2609462 h 5907136"/>
              <a:gd name="connsiteX1163" fmla="*/ 5638309 w 12078891"/>
              <a:gd name="connsiteY1163" fmla="*/ 2626771 h 5907136"/>
              <a:gd name="connsiteX1164" fmla="*/ 5621002 w 12078891"/>
              <a:gd name="connsiteY1164" fmla="*/ 2609462 h 5907136"/>
              <a:gd name="connsiteX1165" fmla="*/ 5638309 w 12078891"/>
              <a:gd name="connsiteY1165" fmla="*/ 2592153 h 5907136"/>
              <a:gd name="connsiteX1166" fmla="*/ 1008960 w 12078891"/>
              <a:gd name="connsiteY1166" fmla="*/ 2587062 h 5907136"/>
              <a:gd name="connsiteX1167" fmla="*/ 1036449 w 12078891"/>
              <a:gd name="connsiteY1167" fmla="*/ 2614553 h 5907136"/>
              <a:gd name="connsiteX1168" fmla="*/ 1008960 w 12078891"/>
              <a:gd name="connsiteY1168" fmla="*/ 2642042 h 5907136"/>
              <a:gd name="connsiteX1169" fmla="*/ 981471 w 12078891"/>
              <a:gd name="connsiteY1169" fmla="*/ 2614553 h 5907136"/>
              <a:gd name="connsiteX1170" fmla="*/ 1008960 w 12078891"/>
              <a:gd name="connsiteY1170" fmla="*/ 2587062 h 5907136"/>
              <a:gd name="connsiteX1171" fmla="*/ 5912163 w 12078891"/>
              <a:gd name="connsiteY1171" fmla="*/ 2569755 h 5907136"/>
              <a:gd name="connsiteX1172" fmla="*/ 5934560 w 12078891"/>
              <a:gd name="connsiteY1172" fmla="*/ 2591134 h 5907136"/>
              <a:gd name="connsiteX1173" fmla="*/ 5912163 w 12078891"/>
              <a:gd name="connsiteY1173" fmla="*/ 2612518 h 5907136"/>
              <a:gd name="connsiteX1174" fmla="*/ 5889764 w 12078891"/>
              <a:gd name="connsiteY1174" fmla="*/ 2591134 h 5907136"/>
              <a:gd name="connsiteX1175" fmla="*/ 5912163 w 12078891"/>
              <a:gd name="connsiteY1175" fmla="*/ 2569755 h 5907136"/>
              <a:gd name="connsiteX1176" fmla="*/ 10252389 w 12078891"/>
              <a:gd name="connsiteY1176" fmla="*/ 2562630 h 5907136"/>
              <a:gd name="connsiteX1177" fmla="*/ 10330784 w 12078891"/>
              <a:gd name="connsiteY1177" fmla="*/ 2640006 h 5907136"/>
              <a:gd name="connsiteX1178" fmla="*/ 10324691 w 12078891"/>
              <a:gd name="connsiteY1178" fmla="*/ 2670136 h 5907136"/>
              <a:gd name="connsiteX1179" fmla="*/ 10314641 w 12078891"/>
              <a:gd name="connsiteY1179" fmla="*/ 2684950 h 5907136"/>
              <a:gd name="connsiteX1180" fmla="*/ 10316531 w 12078891"/>
              <a:gd name="connsiteY1180" fmla="*/ 2686840 h 5907136"/>
              <a:gd name="connsiteX1181" fmla="*/ 10310422 w 12078891"/>
              <a:gd name="connsiteY1181" fmla="*/ 2692949 h 5907136"/>
              <a:gd name="connsiteX1182" fmla="*/ 10309702 w 12078891"/>
              <a:gd name="connsiteY1182" fmla="*/ 2692227 h 5907136"/>
              <a:gd name="connsiteX1183" fmla="*/ 10308004 w 12078891"/>
              <a:gd name="connsiteY1183" fmla="*/ 2694730 h 5907136"/>
              <a:gd name="connsiteX1184" fmla="*/ 10252389 w 12078891"/>
              <a:gd name="connsiteY1184" fmla="*/ 2717384 h 5907136"/>
              <a:gd name="connsiteX1185" fmla="*/ 10173994 w 12078891"/>
              <a:gd name="connsiteY1185" fmla="*/ 2640006 h 5907136"/>
              <a:gd name="connsiteX1186" fmla="*/ 10252389 w 12078891"/>
              <a:gd name="connsiteY1186" fmla="*/ 2562630 h 5907136"/>
              <a:gd name="connsiteX1187" fmla="*/ 6487394 w 12078891"/>
              <a:gd name="connsiteY1187" fmla="*/ 2547361 h 5907136"/>
              <a:gd name="connsiteX1188" fmla="*/ 6503684 w 12078891"/>
              <a:gd name="connsiteY1188" fmla="*/ 2563649 h 5907136"/>
              <a:gd name="connsiteX1189" fmla="*/ 6487394 w 12078891"/>
              <a:gd name="connsiteY1189" fmla="*/ 2579938 h 5907136"/>
              <a:gd name="connsiteX1190" fmla="*/ 6471104 w 12078891"/>
              <a:gd name="connsiteY1190" fmla="*/ 2563649 h 5907136"/>
              <a:gd name="connsiteX1191" fmla="*/ 6487394 w 12078891"/>
              <a:gd name="connsiteY1191" fmla="*/ 2547361 h 5907136"/>
              <a:gd name="connsiteX1192" fmla="*/ 10923328 w 12078891"/>
              <a:gd name="connsiteY1192" fmla="*/ 2546344 h 5907136"/>
              <a:gd name="connsiteX1193" fmla="*/ 10944708 w 12078891"/>
              <a:gd name="connsiteY1193" fmla="*/ 2567722 h 5907136"/>
              <a:gd name="connsiteX1194" fmla="*/ 10923328 w 12078891"/>
              <a:gd name="connsiteY1194" fmla="*/ 2589100 h 5907136"/>
              <a:gd name="connsiteX1195" fmla="*/ 10901948 w 12078891"/>
              <a:gd name="connsiteY1195" fmla="*/ 2567722 h 5907136"/>
              <a:gd name="connsiteX1196" fmla="*/ 10923328 w 12078891"/>
              <a:gd name="connsiteY1196" fmla="*/ 2546344 h 5907136"/>
              <a:gd name="connsiteX1197" fmla="*/ 591492 w 12078891"/>
              <a:gd name="connsiteY1197" fmla="*/ 2539209 h 5907136"/>
              <a:gd name="connsiteX1198" fmla="*/ 603710 w 12078891"/>
              <a:gd name="connsiteY1198" fmla="*/ 2551426 h 5907136"/>
              <a:gd name="connsiteX1199" fmla="*/ 591492 w 12078891"/>
              <a:gd name="connsiteY1199" fmla="*/ 2563643 h 5907136"/>
              <a:gd name="connsiteX1200" fmla="*/ 579275 w 12078891"/>
              <a:gd name="connsiteY1200" fmla="*/ 2551426 h 5907136"/>
              <a:gd name="connsiteX1201" fmla="*/ 591492 w 12078891"/>
              <a:gd name="connsiteY1201" fmla="*/ 2539209 h 5907136"/>
              <a:gd name="connsiteX1202" fmla="*/ 386905 w 12078891"/>
              <a:gd name="connsiteY1202" fmla="*/ 2534124 h 5907136"/>
              <a:gd name="connsiteX1203" fmla="*/ 405231 w 12078891"/>
              <a:gd name="connsiteY1203" fmla="*/ 2552451 h 5907136"/>
              <a:gd name="connsiteX1204" fmla="*/ 386905 w 12078891"/>
              <a:gd name="connsiteY1204" fmla="*/ 2570776 h 5907136"/>
              <a:gd name="connsiteX1205" fmla="*/ 368579 w 12078891"/>
              <a:gd name="connsiteY1205" fmla="*/ 2552451 h 5907136"/>
              <a:gd name="connsiteX1206" fmla="*/ 386905 w 12078891"/>
              <a:gd name="connsiteY1206" fmla="*/ 2534124 h 5907136"/>
              <a:gd name="connsiteX1207" fmla="*/ 3113437 w 12078891"/>
              <a:gd name="connsiteY1207" fmla="*/ 2528012 h 5907136"/>
              <a:gd name="connsiteX1208" fmla="*/ 3122602 w 12078891"/>
              <a:gd name="connsiteY1208" fmla="*/ 2537177 h 5907136"/>
              <a:gd name="connsiteX1209" fmla="*/ 3113437 w 12078891"/>
              <a:gd name="connsiteY1209" fmla="*/ 2546344 h 5907136"/>
              <a:gd name="connsiteX1210" fmla="*/ 3104277 w 12078891"/>
              <a:gd name="connsiteY1210" fmla="*/ 2537177 h 5907136"/>
              <a:gd name="connsiteX1211" fmla="*/ 3113437 w 12078891"/>
              <a:gd name="connsiteY1211" fmla="*/ 2528012 h 5907136"/>
              <a:gd name="connsiteX1212" fmla="*/ 5387857 w 12078891"/>
              <a:gd name="connsiteY1212" fmla="*/ 2519865 h 5907136"/>
              <a:gd name="connsiteX1213" fmla="*/ 5398041 w 12078891"/>
              <a:gd name="connsiteY1213" fmla="*/ 2530048 h 5907136"/>
              <a:gd name="connsiteX1214" fmla="*/ 5387857 w 12078891"/>
              <a:gd name="connsiteY1214" fmla="*/ 2540233 h 5907136"/>
              <a:gd name="connsiteX1215" fmla="*/ 5377677 w 12078891"/>
              <a:gd name="connsiteY1215" fmla="*/ 2530048 h 5907136"/>
              <a:gd name="connsiteX1216" fmla="*/ 5387857 w 12078891"/>
              <a:gd name="connsiteY1216" fmla="*/ 2519865 h 5907136"/>
              <a:gd name="connsiteX1217" fmla="*/ 11337701 w 12078891"/>
              <a:gd name="connsiteY1217" fmla="*/ 2517829 h 5907136"/>
              <a:gd name="connsiteX1218" fmla="*/ 11347882 w 12078891"/>
              <a:gd name="connsiteY1218" fmla="*/ 2528012 h 5907136"/>
              <a:gd name="connsiteX1219" fmla="*/ 11337701 w 12078891"/>
              <a:gd name="connsiteY1219" fmla="*/ 2538195 h 5907136"/>
              <a:gd name="connsiteX1220" fmla="*/ 11327520 w 12078891"/>
              <a:gd name="connsiteY1220" fmla="*/ 2528012 h 5907136"/>
              <a:gd name="connsiteX1221" fmla="*/ 11337701 w 12078891"/>
              <a:gd name="connsiteY1221" fmla="*/ 2517829 h 5907136"/>
              <a:gd name="connsiteX1222" fmla="*/ 5092607 w 12078891"/>
              <a:gd name="connsiteY1222" fmla="*/ 2499505 h 5907136"/>
              <a:gd name="connsiteX1223" fmla="*/ 5113983 w 12078891"/>
              <a:gd name="connsiteY1223" fmla="*/ 2519865 h 5907136"/>
              <a:gd name="connsiteX1224" fmla="*/ 5092607 w 12078891"/>
              <a:gd name="connsiteY1224" fmla="*/ 2540233 h 5907136"/>
              <a:gd name="connsiteX1225" fmla="*/ 5071229 w 12078891"/>
              <a:gd name="connsiteY1225" fmla="*/ 2519865 h 5907136"/>
              <a:gd name="connsiteX1226" fmla="*/ 5092607 w 12078891"/>
              <a:gd name="connsiteY1226" fmla="*/ 2499505 h 5907136"/>
              <a:gd name="connsiteX1227" fmla="*/ 7711170 w 12078891"/>
              <a:gd name="connsiteY1227" fmla="*/ 2493397 h 5907136"/>
              <a:gd name="connsiteX1228" fmla="*/ 7717279 w 12078891"/>
              <a:gd name="connsiteY1228" fmla="*/ 2499505 h 5907136"/>
              <a:gd name="connsiteX1229" fmla="*/ 7711170 w 12078891"/>
              <a:gd name="connsiteY1229" fmla="*/ 2505613 h 5907136"/>
              <a:gd name="connsiteX1230" fmla="*/ 7705061 w 12078891"/>
              <a:gd name="connsiteY1230" fmla="*/ 2499505 h 5907136"/>
              <a:gd name="connsiteX1231" fmla="*/ 7711170 w 12078891"/>
              <a:gd name="connsiteY1231" fmla="*/ 2493397 h 5907136"/>
              <a:gd name="connsiteX1232" fmla="*/ 11655354 w 12078891"/>
              <a:gd name="connsiteY1232" fmla="*/ 2472014 h 5907136"/>
              <a:gd name="connsiteX1233" fmla="*/ 11666553 w 12078891"/>
              <a:gd name="connsiteY1233" fmla="*/ 2483214 h 5907136"/>
              <a:gd name="connsiteX1234" fmla="*/ 11655354 w 12078891"/>
              <a:gd name="connsiteY1234" fmla="*/ 2493395 h 5907136"/>
              <a:gd name="connsiteX1235" fmla="*/ 11644154 w 12078891"/>
              <a:gd name="connsiteY1235" fmla="*/ 2483214 h 5907136"/>
              <a:gd name="connsiteX1236" fmla="*/ 11655354 w 12078891"/>
              <a:gd name="connsiteY1236" fmla="*/ 2472014 h 5907136"/>
              <a:gd name="connsiteX1237" fmla="*/ 1161657 w 12078891"/>
              <a:gd name="connsiteY1237" fmla="*/ 2462852 h 5907136"/>
              <a:gd name="connsiteX1238" fmla="*/ 1238016 w 12078891"/>
              <a:gd name="connsiteY1238" fmla="*/ 2539213 h 5907136"/>
              <a:gd name="connsiteX1239" fmla="*/ 1161657 w 12078891"/>
              <a:gd name="connsiteY1239" fmla="*/ 2615570 h 5907136"/>
              <a:gd name="connsiteX1240" fmla="*/ 1153260 w 12078891"/>
              <a:gd name="connsiteY1240" fmla="*/ 2613912 h 5907136"/>
              <a:gd name="connsiteX1241" fmla="*/ 1153543 w 12078891"/>
              <a:gd name="connsiteY1241" fmla="*/ 2614553 h 5907136"/>
              <a:gd name="connsiteX1242" fmla="*/ 1133180 w 12078891"/>
              <a:gd name="connsiteY1242" fmla="*/ 2634915 h 5907136"/>
              <a:gd name="connsiteX1243" fmla="*/ 1112818 w 12078891"/>
              <a:gd name="connsiteY1243" fmla="*/ 2614553 h 5907136"/>
              <a:gd name="connsiteX1244" fmla="*/ 1118521 w 12078891"/>
              <a:gd name="connsiteY1244" fmla="*/ 2600840 h 5907136"/>
              <a:gd name="connsiteX1245" fmla="*/ 1107443 w 12078891"/>
              <a:gd name="connsiteY1245" fmla="*/ 2593425 h 5907136"/>
              <a:gd name="connsiteX1246" fmla="*/ 1085299 w 12078891"/>
              <a:gd name="connsiteY1246" fmla="*/ 2539213 h 5907136"/>
              <a:gd name="connsiteX1247" fmla="*/ 1161657 w 12078891"/>
              <a:gd name="connsiteY1247" fmla="*/ 2462852 h 5907136"/>
              <a:gd name="connsiteX1248" fmla="*/ 7789564 w 12078891"/>
              <a:gd name="connsiteY1248" fmla="*/ 2417038 h 5907136"/>
              <a:gd name="connsiteX1249" fmla="*/ 7795674 w 12078891"/>
              <a:gd name="connsiteY1249" fmla="*/ 2423147 h 5907136"/>
              <a:gd name="connsiteX1250" fmla="*/ 7789564 w 12078891"/>
              <a:gd name="connsiteY1250" fmla="*/ 2429254 h 5907136"/>
              <a:gd name="connsiteX1251" fmla="*/ 7783456 w 12078891"/>
              <a:gd name="connsiteY1251" fmla="*/ 2423147 h 5907136"/>
              <a:gd name="connsiteX1252" fmla="*/ 7789564 w 12078891"/>
              <a:gd name="connsiteY1252" fmla="*/ 2417038 h 5907136"/>
              <a:gd name="connsiteX1253" fmla="*/ 8313895 w 12078891"/>
              <a:gd name="connsiteY1253" fmla="*/ 2398712 h 5907136"/>
              <a:gd name="connsiteX1254" fmla="*/ 8330185 w 12078891"/>
              <a:gd name="connsiteY1254" fmla="*/ 2415002 h 5907136"/>
              <a:gd name="connsiteX1255" fmla="*/ 8313895 w 12078891"/>
              <a:gd name="connsiteY1255" fmla="*/ 2431292 h 5907136"/>
              <a:gd name="connsiteX1256" fmla="*/ 8297605 w 12078891"/>
              <a:gd name="connsiteY1256" fmla="*/ 2415002 h 5907136"/>
              <a:gd name="connsiteX1257" fmla="*/ 8313895 w 12078891"/>
              <a:gd name="connsiteY1257" fmla="*/ 2398712 h 5907136"/>
              <a:gd name="connsiteX1258" fmla="*/ 10361328 w 12078891"/>
              <a:gd name="connsiteY1258" fmla="*/ 2390565 h 5907136"/>
              <a:gd name="connsiteX1259" fmla="*/ 10383726 w 12078891"/>
              <a:gd name="connsiteY1259" fmla="*/ 2412965 h 5907136"/>
              <a:gd name="connsiteX1260" fmla="*/ 10361328 w 12078891"/>
              <a:gd name="connsiteY1260" fmla="*/ 2435363 h 5907136"/>
              <a:gd name="connsiteX1261" fmla="*/ 10338929 w 12078891"/>
              <a:gd name="connsiteY1261" fmla="*/ 2412965 h 5907136"/>
              <a:gd name="connsiteX1262" fmla="*/ 10361328 w 12078891"/>
              <a:gd name="connsiteY1262" fmla="*/ 2390565 h 5907136"/>
              <a:gd name="connsiteX1263" fmla="*/ 1788833 w 12078891"/>
              <a:gd name="connsiteY1263" fmla="*/ 2370201 h 5907136"/>
              <a:gd name="connsiteX1264" fmla="*/ 1809196 w 12078891"/>
              <a:gd name="connsiteY1264" fmla="*/ 2390565 h 5907136"/>
              <a:gd name="connsiteX1265" fmla="*/ 1788833 w 12078891"/>
              <a:gd name="connsiteY1265" fmla="*/ 2410929 h 5907136"/>
              <a:gd name="connsiteX1266" fmla="*/ 1768472 w 12078891"/>
              <a:gd name="connsiteY1266" fmla="*/ 2390565 h 5907136"/>
              <a:gd name="connsiteX1267" fmla="*/ 1788833 w 12078891"/>
              <a:gd name="connsiteY1267" fmla="*/ 2370201 h 5907136"/>
              <a:gd name="connsiteX1268" fmla="*/ 8322040 w 12078891"/>
              <a:gd name="connsiteY1268" fmla="*/ 2351875 h 5907136"/>
              <a:gd name="connsiteX1269" fmla="*/ 8335275 w 12078891"/>
              <a:gd name="connsiteY1269" fmla="*/ 2365110 h 5907136"/>
              <a:gd name="connsiteX1270" fmla="*/ 8322040 w 12078891"/>
              <a:gd name="connsiteY1270" fmla="*/ 2378348 h 5907136"/>
              <a:gd name="connsiteX1271" fmla="*/ 8308804 w 12078891"/>
              <a:gd name="connsiteY1271" fmla="*/ 2365110 h 5907136"/>
              <a:gd name="connsiteX1272" fmla="*/ 8322040 w 12078891"/>
              <a:gd name="connsiteY1272" fmla="*/ 2351875 h 5907136"/>
              <a:gd name="connsiteX1273" fmla="*/ 1726739 w 12078891"/>
              <a:gd name="connsiteY1273" fmla="*/ 2338640 h 5907136"/>
              <a:gd name="connsiteX1274" fmla="*/ 1749137 w 12078891"/>
              <a:gd name="connsiteY1274" fmla="*/ 2361037 h 5907136"/>
              <a:gd name="connsiteX1275" fmla="*/ 1726739 w 12078891"/>
              <a:gd name="connsiteY1275" fmla="*/ 2383438 h 5907136"/>
              <a:gd name="connsiteX1276" fmla="*/ 1704340 w 12078891"/>
              <a:gd name="connsiteY1276" fmla="*/ 2361037 h 5907136"/>
              <a:gd name="connsiteX1277" fmla="*/ 1726739 w 12078891"/>
              <a:gd name="connsiteY1277" fmla="*/ 2338640 h 5907136"/>
              <a:gd name="connsiteX1278" fmla="*/ 5160810 w 12078891"/>
              <a:gd name="connsiteY1278" fmla="*/ 2317265 h 5907136"/>
              <a:gd name="connsiteX1279" fmla="*/ 5181174 w 12078891"/>
              <a:gd name="connsiteY1279" fmla="*/ 2337623 h 5907136"/>
              <a:gd name="connsiteX1280" fmla="*/ 5160810 w 12078891"/>
              <a:gd name="connsiteY1280" fmla="*/ 2357983 h 5907136"/>
              <a:gd name="connsiteX1281" fmla="*/ 5140448 w 12078891"/>
              <a:gd name="connsiteY1281" fmla="*/ 2337623 h 5907136"/>
              <a:gd name="connsiteX1282" fmla="*/ 5160810 w 12078891"/>
              <a:gd name="connsiteY1282" fmla="*/ 2317265 h 5907136"/>
              <a:gd name="connsiteX1283" fmla="*/ 5008114 w 12078891"/>
              <a:gd name="connsiteY1283" fmla="*/ 2306069 h 5907136"/>
              <a:gd name="connsiteX1284" fmla="*/ 5017273 w 12078891"/>
              <a:gd name="connsiteY1284" fmla="*/ 2315229 h 5907136"/>
              <a:gd name="connsiteX1285" fmla="*/ 5008114 w 12078891"/>
              <a:gd name="connsiteY1285" fmla="*/ 2324392 h 5907136"/>
              <a:gd name="connsiteX1286" fmla="*/ 4998954 w 12078891"/>
              <a:gd name="connsiteY1286" fmla="*/ 2315229 h 5907136"/>
              <a:gd name="connsiteX1287" fmla="*/ 5008114 w 12078891"/>
              <a:gd name="connsiteY1287" fmla="*/ 2306069 h 5907136"/>
              <a:gd name="connsiteX1288" fmla="*/ 6816246 w 12078891"/>
              <a:gd name="connsiteY1288" fmla="*/ 2280623 h 5907136"/>
              <a:gd name="connsiteX1289" fmla="*/ 6830500 w 12078891"/>
              <a:gd name="connsiteY1289" fmla="*/ 2294873 h 5907136"/>
              <a:gd name="connsiteX1290" fmla="*/ 6816246 w 12078891"/>
              <a:gd name="connsiteY1290" fmla="*/ 2309123 h 5907136"/>
              <a:gd name="connsiteX1291" fmla="*/ 6801992 w 12078891"/>
              <a:gd name="connsiteY1291" fmla="*/ 2294873 h 5907136"/>
              <a:gd name="connsiteX1292" fmla="*/ 6816246 w 12078891"/>
              <a:gd name="connsiteY1292" fmla="*/ 2280623 h 5907136"/>
              <a:gd name="connsiteX1293" fmla="*/ 7301887 w 12078891"/>
              <a:gd name="connsiteY1293" fmla="*/ 2233780 h 5907136"/>
              <a:gd name="connsiteX1294" fmla="*/ 7321231 w 12078891"/>
              <a:gd name="connsiteY1294" fmla="*/ 2253129 h 5907136"/>
              <a:gd name="connsiteX1295" fmla="*/ 7301887 w 12078891"/>
              <a:gd name="connsiteY1295" fmla="*/ 2272473 h 5907136"/>
              <a:gd name="connsiteX1296" fmla="*/ 7282543 w 12078891"/>
              <a:gd name="connsiteY1296" fmla="*/ 2253129 h 5907136"/>
              <a:gd name="connsiteX1297" fmla="*/ 7301887 w 12078891"/>
              <a:gd name="connsiteY1297" fmla="*/ 2233780 h 5907136"/>
              <a:gd name="connsiteX1298" fmla="*/ 11671645 w 12078891"/>
              <a:gd name="connsiteY1298" fmla="*/ 2219524 h 5907136"/>
              <a:gd name="connsiteX1299" fmla="*/ 11676735 w 12078891"/>
              <a:gd name="connsiteY1299" fmla="*/ 2224617 h 5907136"/>
              <a:gd name="connsiteX1300" fmla="*/ 11671645 w 12078891"/>
              <a:gd name="connsiteY1300" fmla="*/ 2229707 h 5907136"/>
              <a:gd name="connsiteX1301" fmla="*/ 11666554 w 12078891"/>
              <a:gd name="connsiteY1301" fmla="*/ 2224617 h 5907136"/>
              <a:gd name="connsiteX1302" fmla="*/ 11671645 w 12078891"/>
              <a:gd name="connsiteY1302" fmla="*/ 2219524 h 5907136"/>
              <a:gd name="connsiteX1303" fmla="*/ 10717669 w 12078891"/>
              <a:gd name="connsiteY1303" fmla="*/ 2192034 h 5907136"/>
              <a:gd name="connsiteX1304" fmla="*/ 10731923 w 12078891"/>
              <a:gd name="connsiteY1304" fmla="*/ 2206286 h 5907136"/>
              <a:gd name="connsiteX1305" fmla="*/ 10717669 w 12078891"/>
              <a:gd name="connsiteY1305" fmla="*/ 2220542 h 5907136"/>
              <a:gd name="connsiteX1306" fmla="*/ 10703416 w 12078891"/>
              <a:gd name="connsiteY1306" fmla="*/ 2206286 h 5907136"/>
              <a:gd name="connsiteX1307" fmla="*/ 10717669 w 12078891"/>
              <a:gd name="connsiteY1307" fmla="*/ 2192034 h 5907136"/>
              <a:gd name="connsiteX1308" fmla="*/ 4248637 w 12078891"/>
              <a:gd name="connsiteY1308" fmla="*/ 2184910 h 5907136"/>
              <a:gd name="connsiteX1309" fmla="*/ 4276129 w 12078891"/>
              <a:gd name="connsiteY1309" fmla="*/ 2212394 h 5907136"/>
              <a:gd name="connsiteX1310" fmla="*/ 4248637 w 12078891"/>
              <a:gd name="connsiteY1310" fmla="*/ 2239891 h 5907136"/>
              <a:gd name="connsiteX1311" fmla="*/ 4221154 w 12078891"/>
              <a:gd name="connsiteY1311" fmla="*/ 2212394 h 5907136"/>
              <a:gd name="connsiteX1312" fmla="*/ 4248637 w 12078891"/>
              <a:gd name="connsiteY1312" fmla="*/ 2184910 h 5907136"/>
              <a:gd name="connsiteX1313" fmla="*/ 10552733 w 12078891"/>
              <a:gd name="connsiteY1313" fmla="*/ 2163530 h 5907136"/>
              <a:gd name="connsiteX1314" fmla="*/ 10558842 w 12078891"/>
              <a:gd name="connsiteY1314" fmla="*/ 2169638 h 5907136"/>
              <a:gd name="connsiteX1315" fmla="*/ 10552733 w 12078891"/>
              <a:gd name="connsiteY1315" fmla="*/ 2174729 h 5907136"/>
              <a:gd name="connsiteX1316" fmla="*/ 10546625 w 12078891"/>
              <a:gd name="connsiteY1316" fmla="*/ 2169638 h 5907136"/>
              <a:gd name="connsiteX1317" fmla="*/ 10552733 w 12078891"/>
              <a:gd name="connsiteY1317" fmla="*/ 2163530 h 5907136"/>
              <a:gd name="connsiteX1318" fmla="*/ 11573905 w 12078891"/>
              <a:gd name="connsiteY1318" fmla="*/ 2144178 h 5907136"/>
              <a:gd name="connsiteX1319" fmla="*/ 11586122 w 12078891"/>
              <a:gd name="connsiteY1319" fmla="*/ 2155377 h 5907136"/>
              <a:gd name="connsiteX1320" fmla="*/ 11573905 w 12078891"/>
              <a:gd name="connsiteY1320" fmla="*/ 2166575 h 5907136"/>
              <a:gd name="connsiteX1321" fmla="*/ 11561687 w 12078891"/>
              <a:gd name="connsiteY1321" fmla="*/ 2155377 h 5907136"/>
              <a:gd name="connsiteX1322" fmla="*/ 11573905 w 12078891"/>
              <a:gd name="connsiteY1322" fmla="*/ 2144178 h 5907136"/>
              <a:gd name="connsiteX1323" fmla="*/ 10875476 w 12078891"/>
              <a:gd name="connsiteY1323" fmla="*/ 2060694 h 5907136"/>
              <a:gd name="connsiteX1324" fmla="*/ 10883622 w 12078891"/>
              <a:gd name="connsiteY1324" fmla="*/ 2068840 h 5907136"/>
              <a:gd name="connsiteX1325" fmla="*/ 10875476 w 12078891"/>
              <a:gd name="connsiteY1325" fmla="*/ 2076984 h 5907136"/>
              <a:gd name="connsiteX1326" fmla="*/ 10867332 w 12078891"/>
              <a:gd name="connsiteY1326" fmla="*/ 2068840 h 5907136"/>
              <a:gd name="connsiteX1327" fmla="*/ 10875476 w 12078891"/>
              <a:gd name="connsiteY1327" fmla="*/ 2060694 h 5907136"/>
              <a:gd name="connsiteX1328" fmla="*/ 9976480 w 12078891"/>
              <a:gd name="connsiteY1328" fmla="*/ 2052572 h 5907136"/>
              <a:gd name="connsiteX1329" fmla="*/ 10023313 w 12078891"/>
              <a:gd name="connsiteY1329" fmla="*/ 2099390 h 5907136"/>
              <a:gd name="connsiteX1330" fmla="*/ 9976480 w 12078891"/>
              <a:gd name="connsiteY1330" fmla="*/ 2146221 h 5907136"/>
              <a:gd name="connsiteX1331" fmla="*/ 9929646 w 12078891"/>
              <a:gd name="connsiteY1331" fmla="*/ 2099390 h 5907136"/>
              <a:gd name="connsiteX1332" fmla="*/ 9976480 w 12078891"/>
              <a:gd name="connsiteY1332" fmla="*/ 2052572 h 5907136"/>
              <a:gd name="connsiteX1333" fmla="*/ 8217174 w 12078891"/>
              <a:gd name="connsiteY1333" fmla="*/ 2041361 h 5907136"/>
              <a:gd name="connsiteX1334" fmla="*/ 8257898 w 12078891"/>
              <a:gd name="connsiteY1334" fmla="*/ 2082087 h 5907136"/>
              <a:gd name="connsiteX1335" fmla="*/ 8217174 w 12078891"/>
              <a:gd name="connsiteY1335" fmla="*/ 2122802 h 5907136"/>
              <a:gd name="connsiteX1336" fmla="*/ 8176449 w 12078891"/>
              <a:gd name="connsiteY1336" fmla="*/ 2082087 h 5907136"/>
              <a:gd name="connsiteX1337" fmla="*/ 8217174 w 12078891"/>
              <a:gd name="connsiteY1337" fmla="*/ 2041361 h 5907136"/>
              <a:gd name="connsiteX1338" fmla="*/ 11389625 w 12078891"/>
              <a:gd name="connsiteY1338" fmla="*/ 2007776 h 5907136"/>
              <a:gd name="connsiteX1339" fmla="*/ 11401843 w 12078891"/>
              <a:gd name="connsiteY1339" fmla="*/ 2019993 h 5907136"/>
              <a:gd name="connsiteX1340" fmla="*/ 11389625 w 12078891"/>
              <a:gd name="connsiteY1340" fmla="*/ 2032209 h 5907136"/>
              <a:gd name="connsiteX1341" fmla="*/ 11377408 w 12078891"/>
              <a:gd name="connsiteY1341" fmla="*/ 2019993 h 5907136"/>
              <a:gd name="connsiteX1342" fmla="*/ 11389625 w 12078891"/>
              <a:gd name="connsiteY1342" fmla="*/ 2007776 h 5907136"/>
              <a:gd name="connsiteX1343" fmla="*/ 11089281 w 12078891"/>
              <a:gd name="connsiteY1343" fmla="*/ 1971100 h 5907136"/>
              <a:gd name="connsiteX1344" fmla="*/ 11094371 w 12078891"/>
              <a:gd name="connsiteY1344" fmla="*/ 1976191 h 5907136"/>
              <a:gd name="connsiteX1345" fmla="*/ 11089281 w 12078891"/>
              <a:gd name="connsiteY1345" fmla="*/ 1981281 h 5907136"/>
              <a:gd name="connsiteX1346" fmla="*/ 11084190 w 12078891"/>
              <a:gd name="connsiteY1346" fmla="*/ 1976191 h 5907136"/>
              <a:gd name="connsiteX1347" fmla="*/ 11089281 w 12078891"/>
              <a:gd name="connsiteY1347" fmla="*/ 1971100 h 5907136"/>
              <a:gd name="connsiteX1348" fmla="*/ 607782 w 12078891"/>
              <a:gd name="connsiteY1348" fmla="*/ 1958886 h 5907136"/>
              <a:gd name="connsiteX1349" fmla="*/ 627126 w 12078891"/>
              <a:gd name="connsiteY1349" fmla="*/ 1978230 h 5907136"/>
              <a:gd name="connsiteX1350" fmla="*/ 607782 w 12078891"/>
              <a:gd name="connsiteY1350" fmla="*/ 1997575 h 5907136"/>
              <a:gd name="connsiteX1351" fmla="*/ 588438 w 12078891"/>
              <a:gd name="connsiteY1351" fmla="*/ 1978230 h 5907136"/>
              <a:gd name="connsiteX1352" fmla="*/ 607782 w 12078891"/>
              <a:gd name="connsiteY1352" fmla="*/ 1958886 h 5907136"/>
              <a:gd name="connsiteX1353" fmla="*/ 8754740 w 12078891"/>
              <a:gd name="connsiteY1353" fmla="*/ 1924294 h 5907136"/>
              <a:gd name="connsiteX1354" fmla="*/ 8760849 w 12078891"/>
              <a:gd name="connsiteY1354" fmla="*/ 1930402 h 5907136"/>
              <a:gd name="connsiteX1355" fmla="*/ 8754740 w 12078891"/>
              <a:gd name="connsiteY1355" fmla="*/ 1936513 h 5907136"/>
              <a:gd name="connsiteX1356" fmla="*/ 8748631 w 12078891"/>
              <a:gd name="connsiteY1356" fmla="*/ 1930402 h 5907136"/>
              <a:gd name="connsiteX1357" fmla="*/ 8754740 w 12078891"/>
              <a:gd name="connsiteY1357" fmla="*/ 1924294 h 5907136"/>
              <a:gd name="connsiteX1358" fmla="*/ 6224720 w 12078891"/>
              <a:gd name="connsiteY1358" fmla="*/ 1894771 h 5907136"/>
              <a:gd name="connsiteX1359" fmla="*/ 6230829 w 12078891"/>
              <a:gd name="connsiteY1359" fmla="*/ 1900877 h 5907136"/>
              <a:gd name="connsiteX1360" fmla="*/ 6224720 w 12078891"/>
              <a:gd name="connsiteY1360" fmla="*/ 1906983 h 5907136"/>
              <a:gd name="connsiteX1361" fmla="*/ 6218611 w 12078891"/>
              <a:gd name="connsiteY1361" fmla="*/ 1900877 h 5907136"/>
              <a:gd name="connsiteX1362" fmla="*/ 6224720 w 12078891"/>
              <a:gd name="connsiteY1362" fmla="*/ 1894771 h 5907136"/>
              <a:gd name="connsiteX1363" fmla="*/ 6900749 w 12078891"/>
              <a:gd name="connsiteY1363" fmla="*/ 1835719 h 5907136"/>
              <a:gd name="connsiteX1364" fmla="*/ 6913985 w 12078891"/>
              <a:gd name="connsiteY1364" fmla="*/ 1848957 h 5907136"/>
              <a:gd name="connsiteX1365" fmla="*/ 6900749 w 12078891"/>
              <a:gd name="connsiteY1365" fmla="*/ 1862192 h 5907136"/>
              <a:gd name="connsiteX1366" fmla="*/ 6887514 w 12078891"/>
              <a:gd name="connsiteY1366" fmla="*/ 1848957 h 5907136"/>
              <a:gd name="connsiteX1367" fmla="*/ 6900749 w 12078891"/>
              <a:gd name="connsiteY1367" fmla="*/ 1835719 h 5907136"/>
              <a:gd name="connsiteX1368" fmla="*/ 3320114 w 12078891"/>
              <a:gd name="connsiteY1368" fmla="*/ 1834701 h 5907136"/>
              <a:gd name="connsiteX1369" fmla="*/ 3324187 w 12078891"/>
              <a:gd name="connsiteY1369" fmla="*/ 1838772 h 5907136"/>
              <a:gd name="connsiteX1370" fmla="*/ 3320114 w 12078891"/>
              <a:gd name="connsiteY1370" fmla="*/ 1842845 h 5907136"/>
              <a:gd name="connsiteX1371" fmla="*/ 3316042 w 12078891"/>
              <a:gd name="connsiteY1371" fmla="*/ 1838772 h 5907136"/>
              <a:gd name="connsiteX1372" fmla="*/ 3320114 w 12078891"/>
              <a:gd name="connsiteY1372" fmla="*/ 1834701 h 5907136"/>
              <a:gd name="connsiteX1373" fmla="*/ 6968963 w 12078891"/>
              <a:gd name="connsiteY1373" fmla="*/ 1829583 h 5907136"/>
              <a:gd name="connsiteX1374" fmla="*/ 6972017 w 12078891"/>
              <a:gd name="connsiteY1374" fmla="*/ 1832637 h 5907136"/>
              <a:gd name="connsiteX1375" fmla="*/ 6968963 w 12078891"/>
              <a:gd name="connsiteY1375" fmla="*/ 1835691 h 5907136"/>
              <a:gd name="connsiteX1376" fmla="*/ 6965909 w 12078891"/>
              <a:gd name="connsiteY1376" fmla="*/ 1832637 h 5907136"/>
              <a:gd name="connsiteX1377" fmla="*/ 6968963 w 12078891"/>
              <a:gd name="connsiteY1377" fmla="*/ 1829583 h 5907136"/>
              <a:gd name="connsiteX1378" fmla="*/ 5026434 w 12078891"/>
              <a:gd name="connsiteY1378" fmla="*/ 1816374 h 5907136"/>
              <a:gd name="connsiteX1379" fmla="*/ 5031521 w 12078891"/>
              <a:gd name="connsiteY1379" fmla="*/ 1821463 h 5907136"/>
              <a:gd name="connsiteX1380" fmla="*/ 5026434 w 12078891"/>
              <a:gd name="connsiteY1380" fmla="*/ 1826554 h 5907136"/>
              <a:gd name="connsiteX1381" fmla="*/ 5021344 w 12078891"/>
              <a:gd name="connsiteY1381" fmla="*/ 1821463 h 5907136"/>
              <a:gd name="connsiteX1382" fmla="*/ 5026434 w 12078891"/>
              <a:gd name="connsiteY1382" fmla="*/ 1816374 h 5907136"/>
              <a:gd name="connsiteX1383" fmla="*/ 1693109 w 12078891"/>
              <a:gd name="connsiteY1383" fmla="*/ 1810250 h 5907136"/>
              <a:gd name="connsiteX1384" fmla="*/ 1722634 w 12078891"/>
              <a:gd name="connsiteY1384" fmla="*/ 1839778 h 5907136"/>
              <a:gd name="connsiteX1385" fmla="*/ 1693109 w 12078891"/>
              <a:gd name="connsiteY1385" fmla="*/ 1869303 h 5907136"/>
              <a:gd name="connsiteX1386" fmla="*/ 1663584 w 12078891"/>
              <a:gd name="connsiteY1386" fmla="*/ 1839778 h 5907136"/>
              <a:gd name="connsiteX1387" fmla="*/ 1693109 w 12078891"/>
              <a:gd name="connsiteY1387" fmla="*/ 1810250 h 5907136"/>
              <a:gd name="connsiteX1388" fmla="*/ 466263 w 12078891"/>
              <a:gd name="connsiteY1388" fmla="*/ 1806168 h 5907136"/>
              <a:gd name="connsiteX1389" fmla="*/ 470336 w 12078891"/>
              <a:gd name="connsiteY1389" fmla="*/ 1810240 h 5907136"/>
              <a:gd name="connsiteX1390" fmla="*/ 466263 w 12078891"/>
              <a:gd name="connsiteY1390" fmla="*/ 1814313 h 5907136"/>
              <a:gd name="connsiteX1391" fmla="*/ 462191 w 12078891"/>
              <a:gd name="connsiteY1391" fmla="*/ 1810240 h 5907136"/>
              <a:gd name="connsiteX1392" fmla="*/ 466263 w 12078891"/>
              <a:gd name="connsiteY1392" fmla="*/ 1806168 h 5907136"/>
              <a:gd name="connsiteX1393" fmla="*/ 11028194 w 12078891"/>
              <a:gd name="connsiteY1393" fmla="*/ 1801104 h 5907136"/>
              <a:gd name="connsiteX1394" fmla="*/ 11040412 w 12078891"/>
              <a:gd name="connsiteY1394" fmla="*/ 1813323 h 5907136"/>
              <a:gd name="connsiteX1395" fmla="*/ 11028194 w 12078891"/>
              <a:gd name="connsiteY1395" fmla="*/ 1825541 h 5907136"/>
              <a:gd name="connsiteX1396" fmla="*/ 11015977 w 12078891"/>
              <a:gd name="connsiteY1396" fmla="*/ 1813323 h 5907136"/>
              <a:gd name="connsiteX1397" fmla="*/ 11028194 w 12078891"/>
              <a:gd name="connsiteY1397" fmla="*/ 1801104 h 5907136"/>
              <a:gd name="connsiteX1398" fmla="*/ 9489820 w 12078891"/>
              <a:gd name="connsiteY1398" fmla="*/ 1800068 h 5907136"/>
              <a:gd name="connsiteX1399" fmla="*/ 9524436 w 12078891"/>
              <a:gd name="connsiteY1399" fmla="*/ 1834686 h 5907136"/>
              <a:gd name="connsiteX1400" fmla="*/ 9489820 w 12078891"/>
              <a:gd name="connsiteY1400" fmla="*/ 1869303 h 5907136"/>
              <a:gd name="connsiteX1401" fmla="*/ 9455204 w 12078891"/>
              <a:gd name="connsiteY1401" fmla="*/ 1834686 h 5907136"/>
              <a:gd name="connsiteX1402" fmla="*/ 9489820 w 12078891"/>
              <a:gd name="connsiteY1402" fmla="*/ 1800068 h 5907136"/>
              <a:gd name="connsiteX1403" fmla="*/ 10635201 w 12078891"/>
              <a:gd name="connsiteY1403" fmla="*/ 1799039 h 5907136"/>
              <a:gd name="connsiteX1404" fmla="*/ 10642329 w 12078891"/>
              <a:gd name="connsiteY1404" fmla="*/ 1806166 h 5907136"/>
              <a:gd name="connsiteX1405" fmla="*/ 10635201 w 12078891"/>
              <a:gd name="connsiteY1405" fmla="*/ 1813293 h 5907136"/>
              <a:gd name="connsiteX1406" fmla="*/ 10628075 w 12078891"/>
              <a:gd name="connsiteY1406" fmla="*/ 1806166 h 5907136"/>
              <a:gd name="connsiteX1407" fmla="*/ 10635201 w 12078891"/>
              <a:gd name="connsiteY1407" fmla="*/ 1799039 h 5907136"/>
              <a:gd name="connsiteX1408" fmla="*/ 8181540 w 12078891"/>
              <a:gd name="connsiteY1408" fmla="*/ 1798022 h 5907136"/>
              <a:gd name="connsiteX1409" fmla="*/ 8186630 w 12078891"/>
              <a:gd name="connsiteY1409" fmla="*/ 1803111 h 5907136"/>
              <a:gd name="connsiteX1410" fmla="*/ 8181540 w 12078891"/>
              <a:gd name="connsiteY1410" fmla="*/ 1808202 h 5907136"/>
              <a:gd name="connsiteX1411" fmla="*/ 8176449 w 12078891"/>
              <a:gd name="connsiteY1411" fmla="*/ 1803111 h 5907136"/>
              <a:gd name="connsiteX1412" fmla="*/ 8181540 w 12078891"/>
              <a:gd name="connsiteY1412" fmla="*/ 1798022 h 5907136"/>
              <a:gd name="connsiteX1413" fmla="*/ 5724840 w 12078891"/>
              <a:gd name="connsiteY1413" fmla="*/ 1792952 h 5907136"/>
              <a:gd name="connsiteX1414" fmla="*/ 5730949 w 12078891"/>
              <a:gd name="connsiteY1414" fmla="*/ 1799061 h 5907136"/>
              <a:gd name="connsiteX1415" fmla="*/ 5724840 w 12078891"/>
              <a:gd name="connsiteY1415" fmla="*/ 1805170 h 5907136"/>
              <a:gd name="connsiteX1416" fmla="*/ 5718734 w 12078891"/>
              <a:gd name="connsiteY1416" fmla="*/ 1799061 h 5907136"/>
              <a:gd name="connsiteX1417" fmla="*/ 5724840 w 12078891"/>
              <a:gd name="connsiteY1417" fmla="*/ 1792952 h 5907136"/>
              <a:gd name="connsiteX1418" fmla="*/ 10191302 w 12078891"/>
              <a:gd name="connsiteY1418" fmla="*/ 1791912 h 5907136"/>
              <a:gd name="connsiteX1419" fmla="*/ 10204538 w 12078891"/>
              <a:gd name="connsiteY1419" fmla="*/ 1805147 h 5907136"/>
              <a:gd name="connsiteX1420" fmla="*/ 10191302 w 12078891"/>
              <a:gd name="connsiteY1420" fmla="*/ 1818383 h 5907136"/>
              <a:gd name="connsiteX1421" fmla="*/ 10178067 w 12078891"/>
              <a:gd name="connsiteY1421" fmla="*/ 1805147 h 5907136"/>
              <a:gd name="connsiteX1422" fmla="*/ 10191302 w 12078891"/>
              <a:gd name="connsiteY1422" fmla="*/ 1791912 h 5907136"/>
              <a:gd name="connsiteX1423" fmla="*/ 5611817 w 12078891"/>
              <a:gd name="connsiteY1423" fmla="*/ 1782750 h 5907136"/>
              <a:gd name="connsiteX1424" fmla="*/ 5613854 w 12078891"/>
              <a:gd name="connsiteY1424" fmla="*/ 1784786 h 5907136"/>
              <a:gd name="connsiteX1425" fmla="*/ 5611817 w 12078891"/>
              <a:gd name="connsiteY1425" fmla="*/ 1786822 h 5907136"/>
              <a:gd name="connsiteX1426" fmla="*/ 5609781 w 12078891"/>
              <a:gd name="connsiteY1426" fmla="*/ 1784786 h 5907136"/>
              <a:gd name="connsiteX1427" fmla="*/ 5611817 w 12078891"/>
              <a:gd name="connsiteY1427" fmla="*/ 1782750 h 5907136"/>
              <a:gd name="connsiteX1428" fmla="*/ 2172677 w 12078891"/>
              <a:gd name="connsiteY1428" fmla="*/ 1781757 h 5907136"/>
              <a:gd name="connsiteX1429" fmla="*/ 2195074 w 12078891"/>
              <a:gd name="connsiteY1429" fmla="*/ 1804157 h 5907136"/>
              <a:gd name="connsiteX1430" fmla="*/ 2172677 w 12078891"/>
              <a:gd name="connsiteY1430" fmla="*/ 1826554 h 5907136"/>
              <a:gd name="connsiteX1431" fmla="*/ 2150279 w 12078891"/>
              <a:gd name="connsiteY1431" fmla="*/ 1804157 h 5907136"/>
              <a:gd name="connsiteX1432" fmla="*/ 2172677 w 12078891"/>
              <a:gd name="connsiteY1432" fmla="*/ 1781757 h 5907136"/>
              <a:gd name="connsiteX1433" fmla="*/ 8210047 w 12078891"/>
              <a:gd name="connsiteY1433" fmla="*/ 1762412 h 5907136"/>
              <a:gd name="connsiteX1434" fmla="*/ 8219210 w 12078891"/>
              <a:gd name="connsiteY1434" fmla="*/ 1771574 h 5907136"/>
              <a:gd name="connsiteX1435" fmla="*/ 8210047 w 12078891"/>
              <a:gd name="connsiteY1435" fmla="*/ 1780737 h 5907136"/>
              <a:gd name="connsiteX1436" fmla="*/ 8200884 w 12078891"/>
              <a:gd name="connsiteY1436" fmla="*/ 1771574 h 5907136"/>
              <a:gd name="connsiteX1437" fmla="*/ 8210047 w 12078891"/>
              <a:gd name="connsiteY1437" fmla="*/ 1762412 h 5907136"/>
              <a:gd name="connsiteX1438" fmla="*/ 559930 w 12078891"/>
              <a:gd name="connsiteY1438" fmla="*/ 1753225 h 5907136"/>
              <a:gd name="connsiteX1439" fmla="*/ 572147 w 12078891"/>
              <a:gd name="connsiteY1439" fmla="*/ 1765442 h 5907136"/>
              <a:gd name="connsiteX1440" fmla="*/ 559930 w 12078891"/>
              <a:gd name="connsiteY1440" fmla="*/ 1777660 h 5907136"/>
              <a:gd name="connsiteX1441" fmla="*/ 547713 w 12078891"/>
              <a:gd name="connsiteY1441" fmla="*/ 1765442 h 5907136"/>
              <a:gd name="connsiteX1442" fmla="*/ 559930 w 12078891"/>
              <a:gd name="connsiteY1442" fmla="*/ 1753225 h 5907136"/>
              <a:gd name="connsiteX1443" fmla="*/ 6170759 w 12078891"/>
              <a:gd name="connsiteY1443" fmla="*/ 1745079 h 5907136"/>
              <a:gd name="connsiteX1444" fmla="*/ 6179922 w 12078891"/>
              <a:gd name="connsiteY1444" fmla="*/ 1754241 h 5907136"/>
              <a:gd name="connsiteX1445" fmla="*/ 6170759 w 12078891"/>
              <a:gd name="connsiteY1445" fmla="*/ 1763405 h 5907136"/>
              <a:gd name="connsiteX1446" fmla="*/ 6160578 w 12078891"/>
              <a:gd name="connsiteY1446" fmla="*/ 1754241 h 5907136"/>
              <a:gd name="connsiteX1447" fmla="*/ 6170759 w 12078891"/>
              <a:gd name="connsiteY1447" fmla="*/ 1745079 h 5907136"/>
              <a:gd name="connsiteX1448" fmla="*/ 7806873 w 12078891"/>
              <a:gd name="connsiteY1448" fmla="*/ 1737952 h 5907136"/>
              <a:gd name="connsiteX1449" fmla="*/ 7811963 w 12078891"/>
              <a:gd name="connsiteY1449" fmla="*/ 1743043 h 5907136"/>
              <a:gd name="connsiteX1450" fmla="*/ 7806873 w 12078891"/>
              <a:gd name="connsiteY1450" fmla="*/ 1748133 h 5907136"/>
              <a:gd name="connsiteX1451" fmla="*/ 7801782 w 12078891"/>
              <a:gd name="connsiteY1451" fmla="*/ 1743043 h 5907136"/>
              <a:gd name="connsiteX1452" fmla="*/ 7806873 w 12078891"/>
              <a:gd name="connsiteY1452" fmla="*/ 1737952 h 5907136"/>
              <a:gd name="connsiteX1453" fmla="*/ 961068 w 12078891"/>
              <a:gd name="connsiteY1453" fmla="*/ 1706391 h 5907136"/>
              <a:gd name="connsiteX1454" fmla="*/ 967176 w 12078891"/>
              <a:gd name="connsiteY1454" fmla="*/ 1712500 h 5907136"/>
              <a:gd name="connsiteX1455" fmla="*/ 961068 w 12078891"/>
              <a:gd name="connsiteY1455" fmla="*/ 1718608 h 5907136"/>
              <a:gd name="connsiteX1456" fmla="*/ 954959 w 12078891"/>
              <a:gd name="connsiteY1456" fmla="*/ 1712500 h 5907136"/>
              <a:gd name="connsiteX1457" fmla="*/ 961068 w 12078891"/>
              <a:gd name="connsiteY1457" fmla="*/ 1706391 h 5907136"/>
              <a:gd name="connsiteX1458" fmla="*/ 4813613 w 12078891"/>
              <a:gd name="connsiteY1458" fmla="*/ 1703336 h 5907136"/>
              <a:gd name="connsiteX1459" fmla="*/ 4817688 w 12078891"/>
              <a:gd name="connsiteY1459" fmla="*/ 1707408 h 5907136"/>
              <a:gd name="connsiteX1460" fmla="*/ 4813613 w 12078891"/>
              <a:gd name="connsiteY1460" fmla="*/ 1711481 h 5907136"/>
              <a:gd name="connsiteX1461" fmla="*/ 4809541 w 12078891"/>
              <a:gd name="connsiteY1461" fmla="*/ 1707408 h 5907136"/>
              <a:gd name="connsiteX1462" fmla="*/ 4813613 w 12078891"/>
              <a:gd name="connsiteY1462" fmla="*/ 1703336 h 5907136"/>
              <a:gd name="connsiteX1463" fmla="*/ 4269970 w 12078891"/>
              <a:gd name="connsiteY1463" fmla="*/ 1698253 h 5907136"/>
              <a:gd name="connsiteX1464" fmla="*/ 4300511 w 12078891"/>
              <a:gd name="connsiteY1464" fmla="*/ 1728798 h 5907136"/>
              <a:gd name="connsiteX1465" fmla="*/ 4269970 w 12078891"/>
              <a:gd name="connsiteY1465" fmla="*/ 1758324 h 5907136"/>
              <a:gd name="connsiteX1466" fmla="*/ 4239427 w 12078891"/>
              <a:gd name="connsiteY1466" fmla="*/ 1728798 h 5907136"/>
              <a:gd name="connsiteX1467" fmla="*/ 4269970 w 12078891"/>
              <a:gd name="connsiteY1467" fmla="*/ 1698253 h 5907136"/>
              <a:gd name="connsiteX1468" fmla="*/ 7008670 w 12078891"/>
              <a:gd name="connsiteY1468" fmla="*/ 1697244 h 5907136"/>
              <a:gd name="connsiteX1469" fmla="*/ 7013760 w 12078891"/>
              <a:gd name="connsiteY1469" fmla="*/ 1702335 h 5907136"/>
              <a:gd name="connsiteX1470" fmla="*/ 7008670 w 12078891"/>
              <a:gd name="connsiteY1470" fmla="*/ 1707425 h 5907136"/>
              <a:gd name="connsiteX1471" fmla="*/ 7003579 w 12078891"/>
              <a:gd name="connsiteY1471" fmla="*/ 1702335 h 5907136"/>
              <a:gd name="connsiteX1472" fmla="*/ 7008670 w 12078891"/>
              <a:gd name="connsiteY1472" fmla="*/ 1697244 h 5907136"/>
              <a:gd name="connsiteX1473" fmla="*/ 3364842 w 12078891"/>
              <a:gd name="connsiteY1473" fmla="*/ 1697228 h 5907136"/>
              <a:gd name="connsiteX1474" fmla="*/ 3370952 w 12078891"/>
              <a:gd name="connsiteY1474" fmla="*/ 1703336 h 5907136"/>
              <a:gd name="connsiteX1475" fmla="*/ 3364842 w 12078891"/>
              <a:gd name="connsiteY1475" fmla="*/ 1709445 h 5907136"/>
              <a:gd name="connsiteX1476" fmla="*/ 3358734 w 12078891"/>
              <a:gd name="connsiteY1476" fmla="*/ 1703336 h 5907136"/>
              <a:gd name="connsiteX1477" fmla="*/ 3364842 w 12078891"/>
              <a:gd name="connsiteY1477" fmla="*/ 1697228 h 5907136"/>
              <a:gd name="connsiteX1478" fmla="*/ 1989412 w 12078891"/>
              <a:gd name="connsiteY1478" fmla="*/ 1695213 h 5907136"/>
              <a:gd name="connsiteX1479" fmla="*/ 2000613 w 12078891"/>
              <a:gd name="connsiteY1479" fmla="*/ 1706413 h 5907136"/>
              <a:gd name="connsiteX1480" fmla="*/ 1989412 w 12078891"/>
              <a:gd name="connsiteY1480" fmla="*/ 1717613 h 5907136"/>
              <a:gd name="connsiteX1481" fmla="*/ 1978214 w 12078891"/>
              <a:gd name="connsiteY1481" fmla="*/ 1706413 h 5907136"/>
              <a:gd name="connsiteX1482" fmla="*/ 1989412 w 12078891"/>
              <a:gd name="connsiteY1482" fmla="*/ 1695213 h 5907136"/>
              <a:gd name="connsiteX1483" fmla="*/ 3038026 w 12078891"/>
              <a:gd name="connsiteY1483" fmla="*/ 1681956 h 5907136"/>
              <a:gd name="connsiteX1484" fmla="*/ 3040062 w 12078891"/>
              <a:gd name="connsiteY1484" fmla="*/ 1683992 h 5907136"/>
              <a:gd name="connsiteX1485" fmla="*/ 3038026 w 12078891"/>
              <a:gd name="connsiteY1485" fmla="*/ 1686029 h 5907136"/>
              <a:gd name="connsiteX1486" fmla="*/ 3035990 w 12078891"/>
              <a:gd name="connsiteY1486" fmla="*/ 1683992 h 5907136"/>
              <a:gd name="connsiteX1487" fmla="*/ 3038026 w 12078891"/>
              <a:gd name="connsiteY1487" fmla="*/ 1681956 h 5907136"/>
              <a:gd name="connsiteX1488" fmla="*/ 2787638 w 12078891"/>
              <a:gd name="connsiteY1488" fmla="*/ 1677907 h 5907136"/>
              <a:gd name="connsiteX1489" fmla="*/ 2803927 w 12078891"/>
              <a:gd name="connsiteY1489" fmla="*/ 1694197 h 5907136"/>
              <a:gd name="connsiteX1490" fmla="*/ 2787638 w 12078891"/>
              <a:gd name="connsiteY1490" fmla="*/ 1710486 h 5907136"/>
              <a:gd name="connsiteX1491" fmla="*/ 2771350 w 12078891"/>
              <a:gd name="connsiteY1491" fmla="*/ 1694197 h 5907136"/>
              <a:gd name="connsiteX1492" fmla="*/ 2787638 w 12078891"/>
              <a:gd name="connsiteY1492" fmla="*/ 1677907 h 5907136"/>
              <a:gd name="connsiteX1493" fmla="*/ 8908476 w 12078891"/>
              <a:gd name="connsiteY1493" fmla="*/ 1670778 h 5907136"/>
              <a:gd name="connsiteX1494" fmla="*/ 8913566 w 12078891"/>
              <a:gd name="connsiteY1494" fmla="*/ 1675869 h 5907136"/>
              <a:gd name="connsiteX1495" fmla="*/ 8908476 w 12078891"/>
              <a:gd name="connsiteY1495" fmla="*/ 1680959 h 5907136"/>
              <a:gd name="connsiteX1496" fmla="*/ 8903385 w 12078891"/>
              <a:gd name="connsiteY1496" fmla="*/ 1675869 h 5907136"/>
              <a:gd name="connsiteX1497" fmla="*/ 8908476 w 12078891"/>
              <a:gd name="connsiteY1497" fmla="*/ 1670778 h 5907136"/>
              <a:gd name="connsiteX1498" fmla="*/ 9803401 w 12078891"/>
              <a:gd name="connsiteY1498" fmla="*/ 1667723 h 5907136"/>
              <a:gd name="connsiteX1499" fmla="*/ 9815617 w 12078891"/>
              <a:gd name="connsiteY1499" fmla="*/ 1679940 h 5907136"/>
              <a:gd name="connsiteX1500" fmla="*/ 9803401 w 12078891"/>
              <a:gd name="connsiteY1500" fmla="*/ 1692156 h 5907136"/>
              <a:gd name="connsiteX1501" fmla="*/ 9791183 w 12078891"/>
              <a:gd name="connsiteY1501" fmla="*/ 1679940 h 5907136"/>
              <a:gd name="connsiteX1502" fmla="*/ 9803401 w 12078891"/>
              <a:gd name="connsiteY1502" fmla="*/ 1667723 h 5907136"/>
              <a:gd name="connsiteX1503" fmla="*/ 7189895 w 12078891"/>
              <a:gd name="connsiteY1503" fmla="*/ 1665690 h 5907136"/>
              <a:gd name="connsiteX1504" fmla="*/ 7202112 w 12078891"/>
              <a:gd name="connsiteY1504" fmla="*/ 1677908 h 5907136"/>
              <a:gd name="connsiteX1505" fmla="*/ 7189895 w 12078891"/>
              <a:gd name="connsiteY1505" fmla="*/ 1690124 h 5907136"/>
              <a:gd name="connsiteX1506" fmla="*/ 7177677 w 12078891"/>
              <a:gd name="connsiteY1506" fmla="*/ 1677908 h 5907136"/>
              <a:gd name="connsiteX1507" fmla="*/ 7189895 w 12078891"/>
              <a:gd name="connsiteY1507" fmla="*/ 1665690 h 5907136"/>
              <a:gd name="connsiteX1508" fmla="*/ 6840681 w 12078891"/>
              <a:gd name="connsiteY1508" fmla="*/ 1665682 h 5907136"/>
              <a:gd name="connsiteX1509" fmla="*/ 6890568 w 12078891"/>
              <a:gd name="connsiteY1509" fmla="*/ 1714552 h 5907136"/>
              <a:gd name="connsiteX1510" fmla="*/ 6840681 w 12078891"/>
              <a:gd name="connsiteY1510" fmla="*/ 1763425 h 5907136"/>
              <a:gd name="connsiteX1511" fmla="*/ 6790793 w 12078891"/>
              <a:gd name="connsiteY1511" fmla="*/ 1714552 h 5907136"/>
              <a:gd name="connsiteX1512" fmla="*/ 6840681 w 12078891"/>
              <a:gd name="connsiteY1512" fmla="*/ 1665682 h 5907136"/>
              <a:gd name="connsiteX1513" fmla="*/ 4489879 w 12078891"/>
              <a:gd name="connsiteY1513" fmla="*/ 1651438 h 5907136"/>
              <a:gd name="connsiteX1514" fmla="*/ 4500062 w 12078891"/>
              <a:gd name="connsiteY1514" fmla="*/ 1661619 h 5907136"/>
              <a:gd name="connsiteX1515" fmla="*/ 4489879 w 12078891"/>
              <a:gd name="connsiteY1515" fmla="*/ 1671800 h 5907136"/>
              <a:gd name="connsiteX1516" fmla="*/ 4479698 w 12078891"/>
              <a:gd name="connsiteY1516" fmla="*/ 1661619 h 5907136"/>
              <a:gd name="connsiteX1517" fmla="*/ 4489879 w 12078891"/>
              <a:gd name="connsiteY1517" fmla="*/ 1651438 h 5907136"/>
              <a:gd name="connsiteX1518" fmla="*/ 4124356 w 12078891"/>
              <a:gd name="connsiteY1518" fmla="*/ 1643267 h 5907136"/>
              <a:gd name="connsiteX1519" fmla="*/ 4135556 w 12078891"/>
              <a:gd name="connsiteY1519" fmla="*/ 1654466 h 5907136"/>
              <a:gd name="connsiteX1520" fmla="*/ 4124356 w 12078891"/>
              <a:gd name="connsiteY1520" fmla="*/ 1665666 h 5907136"/>
              <a:gd name="connsiteX1521" fmla="*/ 4113157 w 12078891"/>
              <a:gd name="connsiteY1521" fmla="*/ 1654466 h 5907136"/>
              <a:gd name="connsiteX1522" fmla="*/ 4124356 w 12078891"/>
              <a:gd name="connsiteY1522" fmla="*/ 1643267 h 5907136"/>
              <a:gd name="connsiteX1523" fmla="*/ 1369383 w 12078891"/>
              <a:gd name="connsiteY1523" fmla="*/ 1634128 h 5907136"/>
              <a:gd name="connsiteX1524" fmla="*/ 1384655 w 12078891"/>
              <a:gd name="connsiteY1524" fmla="*/ 1649400 h 5907136"/>
              <a:gd name="connsiteX1525" fmla="*/ 1369383 w 12078891"/>
              <a:gd name="connsiteY1525" fmla="*/ 1664671 h 5907136"/>
              <a:gd name="connsiteX1526" fmla="*/ 1354111 w 12078891"/>
              <a:gd name="connsiteY1526" fmla="*/ 1649400 h 5907136"/>
              <a:gd name="connsiteX1527" fmla="*/ 1369383 w 12078891"/>
              <a:gd name="connsiteY1527" fmla="*/ 1634128 h 5907136"/>
              <a:gd name="connsiteX1528" fmla="*/ 9290270 w 12078891"/>
              <a:gd name="connsiteY1528" fmla="*/ 1625987 h 5907136"/>
              <a:gd name="connsiteX1529" fmla="*/ 9295360 w 12078891"/>
              <a:gd name="connsiteY1529" fmla="*/ 1631077 h 5907136"/>
              <a:gd name="connsiteX1530" fmla="*/ 9290270 w 12078891"/>
              <a:gd name="connsiteY1530" fmla="*/ 1636167 h 5907136"/>
              <a:gd name="connsiteX1531" fmla="*/ 9285179 w 12078891"/>
              <a:gd name="connsiteY1531" fmla="*/ 1631077 h 5907136"/>
              <a:gd name="connsiteX1532" fmla="*/ 9290270 w 12078891"/>
              <a:gd name="connsiteY1532" fmla="*/ 1625987 h 5907136"/>
              <a:gd name="connsiteX1533" fmla="*/ 1867190 w 12078891"/>
              <a:gd name="connsiteY1533" fmla="*/ 1615780 h 5907136"/>
              <a:gd name="connsiteX1534" fmla="*/ 1879408 w 12078891"/>
              <a:gd name="connsiteY1534" fmla="*/ 1627997 h 5907136"/>
              <a:gd name="connsiteX1535" fmla="*/ 1867190 w 12078891"/>
              <a:gd name="connsiteY1535" fmla="*/ 1640215 h 5907136"/>
              <a:gd name="connsiteX1536" fmla="*/ 1854973 w 12078891"/>
              <a:gd name="connsiteY1536" fmla="*/ 1627997 h 5907136"/>
              <a:gd name="connsiteX1537" fmla="*/ 1867190 w 12078891"/>
              <a:gd name="connsiteY1537" fmla="*/ 1615780 h 5907136"/>
              <a:gd name="connsiteX1538" fmla="*/ 1952765 w 12078891"/>
              <a:gd name="connsiteY1538" fmla="*/ 1611732 h 5907136"/>
              <a:gd name="connsiteX1539" fmla="*/ 1985346 w 12078891"/>
              <a:gd name="connsiteY1539" fmla="*/ 1644310 h 5907136"/>
              <a:gd name="connsiteX1540" fmla="*/ 1952765 w 12078891"/>
              <a:gd name="connsiteY1540" fmla="*/ 1676889 h 5907136"/>
              <a:gd name="connsiteX1541" fmla="*/ 1920186 w 12078891"/>
              <a:gd name="connsiteY1541" fmla="*/ 1644310 h 5907136"/>
              <a:gd name="connsiteX1542" fmla="*/ 1952765 w 12078891"/>
              <a:gd name="connsiteY1542" fmla="*/ 1611732 h 5907136"/>
              <a:gd name="connsiteX1543" fmla="*/ 7601213 w 12078891"/>
              <a:gd name="connsiteY1543" fmla="*/ 1601545 h 5907136"/>
              <a:gd name="connsiteX1544" fmla="*/ 7612413 w 12078891"/>
              <a:gd name="connsiteY1544" fmla="*/ 1612743 h 5907136"/>
              <a:gd name="connsiteX1545" fmla="*/ 7601213 w 12078891"/>
              <a:gd name="connsiteY1545" fmla="*/ 1623943 h 5907136"/>
              <a:gd name="connsiteX1546" fmla="*/ 7590014 w 12078891"/>
              <a:gd name="connsiteY1546" fmla="*/ 1612743 h 5907136"/>
              <a:gd name="connsiteX1547" fmla="*/ 7601213 w 12078891"/>
              <a:gd name="connsiteY1547" fmla="*/ 1601545 h 5907136"/>
              <a:gd name="connsiteX1548" fmla="*/ 4432839 w 12078891"/>
              <a:gd name="connsiteY1548" fmla="*/ 1598471 h 5907136"/>
              <a:gd name="connsiteX1549" fmla="*/ 4450147 w 12078891"/>
              <a:gd name="connsiteY1549" fmla="*/ 1615779 h 5907136"/>
              <a:gd name="connsiteX1550" fmla="*/ 4432839 w 12078891"/>
              <a:gd name="connsiteY1550" fmla="*/ 1633087 h 5907136"/>
              <a:gd name="connsiteX1551" fmla="*/ 4415530 w 12078891"/>
              <a:gd name="connsiteY1551" fmla="*/ 1615779 h 5907136"/>
              <a:gd name="connsiteX1552" fmla="*/ 4432839 w 12078891"/>
              <a:gd name="connsiteY1552" fmla="*/ 1598471 h 5907136"/>
              <a:gd name="connsiteX1553" fmla="*/ 8604059 w 12078891"/>
              <a:gd name="connsiteY1553" fmla="*/ 1598470 h 5907136"/>
              <a:gd name="connsiteX1554" fmla="*/ 8627476 w 12078891"/>
              <a:gd name="connsiteY1554" fmla="*/ 1621886 h 5907136"/>
              <a:gd name="connsiteX1555" fmla="*/ 8604059 w 12078891"/>
              <a:gd name="connsiteY1555" fmla="*/ 1645302 h 5907136"/>
              <a:gd name="connsiteX1556" fmla="*/ 8580642 w 12078891"/>
              <a:gd name="connsiteY1556" fmla="*/ 1621886 h 5907136"/>
              <a:gd name="connsiteX1557" fmla="*/ 8604059 w 12078891"/>
              <a:gd name="connsiteY1557" fmla="*/ 1598470 h 5907136"/>
              <a:gd name="connsiteX1558" fmla="*/ 970231 w 12078891"/>
              <a:gd name="connsiteY1558" fmla="*/ 1592364 h 5907136"/>
              <a:gd name="connsiteX1559" fmla="*/ 985503 w 12078891"/>
              <a:gd name="connsiteY1559" fmla="*/ 1607636 h 5907136"/>
              <a:gd name="connsiteX1560" fmla="*/ 970231 w 12078891"/>
              <a:gd name="connsiteY1560" fmla="*/ 1622908 h 5907136"/>
              <a:gd name="connsiteX1561" fmla="*/ 954959 w 12078891"/>
              <a:gd name="connsiteY1561" fmla="*/ 1607636 h 5907136"/>
              <a:gd name="connsiteX1562" fmla="*/ 970231 w 12078891"/>
              <a:gd name="connsiteY1562" fmla="*/ 1592364 h 5907136"/>
              <a:gd name="connsiteX1563" fmla="*/ 8077693 w 12078891"/>
              <a:gd name="connsiteY1563" fmla="*/ 1588309 h 5907136"/>
              <a:gd name="connsiteX1564" fmla="*/ 8099073 w 12078891"/>
              <a:gd name="connsiteY1564" fmla="*/ 1609690 h 5907136"/>
              <a:gd name="connsiteX1565" fmla="*/ 8077693 w 12078891"/>
              <a:gd name="connsiteY1565" fmla="*/ 1631068 h 5907136"/>
              <a:gd name="connsiteX1566" fmla="*/ 8056312 w 12078891"/>
              <a:gd name="connsiteY1566" fmla="*/ 1609690 h 5907136"/>
              <a:gd name="connsiteX1567" fmla="*/ 8077693 w 12078891"/>
              <a:gd name="connsiteY1567" fmla="*/ 1588309 h 5907136"/>
              <a:gd name="connsiteX1568" fmla="*/ 10993578 w 12078891"/>
              <a:gd name="connsiteY1568" fmla="*/ 1587269 h 5907136"/>
              <a:gd name="connsiteX1569" fmla="*/ 11004777 w 12078891"/>
              <a:gd name="connsiteY1569" fmla="*/ 1598469 h 5907136"/>
              <a:gd name="connsiteX1570" fmla="*/ 10993578 w 12078891"/>
              <a:gd name="connsiteY1570" fmla="*/ 1609668 h 5907136"/>
              <a:gd name="connsiteX1571" fmla="*/ 10982378 w 12078891"/>
              <a:gd name="connsiteY1571" fmla="*/ 1598469 h 5907136"/>
              <a:gd name="connsiteX1572" fmla="*/ 10993578 w 12078891"/>
              <a:gd name="connsiteY1572" fmla="*/ 1587269 h 5907136"/>
              <a:gd name="connsiteX1573" fmla="*/ 1053773 w 12078891"/>
              <a:gd name="connsiteY1573" fmla="*/ 1581190 h 5907136"/>
              <a:gd name="connsiteX1574" fmla="*/ 1061918 w 12078891"/>
              <a:gd name="connsiteY1574" fmla="*/ 1589335 h 5907136"/>
              <a:gd name="connsiteX1575" fmla="*/ 1053773 w 12078891"/>
              <a:gd name="connsiteY1575" fmla="*/ 1597478 h 5907136"/>
              <a:gd name="connsiteX1576" fmla="*/ 1045628 w 12078891"/>
              <a:gd name="connsiteY1576" fmla="*/ 1589335 h 5907136"/>
              <a:gd name="connsiteX1577" fmla="*/ 1053773 w 12078891"/>
              <a:gd name="connsiteY1577" fmla="*/ 1581190 h 5907136"/>
              <a:gd name="connsiteX1578" fmla="*/ 6563753 w 12078891"/>
              <a:gd name="connsiteY1578" fmla="*/ 1579126 h 5907136"/>
              <a:gd name="connsiteX1579" fmla="*/ 6574952 w 12078891"/>
              <a:gd name="connsiteY1579" fmla="*/ 1590325 h 5907136"/>
              <a:gd name="connsiteX1580" fmla="*/ 6563753 w 12078891"/>
              <a:gd name="connsiteY1580" fmla="*/ 1601524 h 5907136"/>
              <a:gd name="connsiteX1581" fmla="*/ 6552553 w 12078891"/>
              <a:gd name="connsiteY1581" fmla="*/ 1590325 h 5907136"/>
              <a:gd name="connsiteX1582" fmla="*/ 6563753 w 12078891"/>
              <a:gd name="connsiteY1582" fmla="*/ 1579126 h 5907136"/>
              <a:gd name="connsiteX1583" fmla="*/ 9187440 w 12078891"/>
              <a:gd name="connsiteY1583" fmla="*/ 1578129 h 5907136"/>
              <a:gd name="connsiteX1584" fmla="*/ 9198639 w 12078891"/>
              <a:gd name="connsiteY1584" fmla="*/ 1589328 h 5907136"/>
              <a:gd name="connsiteX1585" fmla="*/ 9187440 w 12078891"/>
              <a:gd name="connsiteY1585" fmla="*/ 1600526 h 5907136"/>
              <a:gd name="connsiteX1586" fmla="*/ 9176240 w 12078891"/>
              <a:gd name="connsiteY1586" fmla="*/ 1589328 h 5907136"/>
              <a:gd name="connsiteX1587" fmla="*/ 9187440 w 12078891"/>
              <a:gd name="connsiteY1587" fmla="*/ 1578129 h 5907136"/>
              <a:gd name="connsiteX1588" fmla="*/ 5811366 w 12078891"/>
              <a:gd name="connsiteY1588" fmla="*/ 1539421 h 5907136"/>
              <a:gd name="connsiteX1589" fmla="*/ 5821547 w 12078891"/>
              <a:gd name="connsiteY1589" fmla="*/ 1549602 h 5907136"/>
              <a:gd name="connsiteX1590" fmla="*/ 5811366 w 12078891"/>
              <a:gd name="connsiteY1590" fmla="*/ 1559783 h 5907136"/>
              <a:gd name="connsiteX1591" fmla="*/ 5801185 w 12078891"/>
              <a:gd name="connsiteY1591" fmla="*/ 1549602 h 5907136"/>
              <a:gd name="connsiteX1592" fmla="*/ 5811366 w 12078891"/>
              <a:gd name="connsiteY1592" fmla="*/ 1539421 h 5907136"/>
              <a:gd name="connsiteX1593" fmla="*/ 6556626 w 12078891"/>
              <a:gd name="connsiteY1593" fmla="*/ 1510942 h 5907136"/>
              <a:gd name="connsiteX1594" fmla="*/ 6568843 w 12078891"/>
              <a:gd name="connsiteY1594" fmla="*/ 1523160 h 5907136"/>
              <a:gd name="connsiteX1595" fmla="*/ 6556626 w 12078891"/>
              <a:gd name="connsiteY1595" fmla="*/ 1535375 h 5907136"/>
              <a:gd name="connsiteX1596" fmla="*/ 6544408 w 12078891"/>
              <a:gd name="connsiteY1596" fmla="*/ 1523160 h 5907136"/>
              <a:gd name="connsiteX1597" fmla="*/ 6556626 w 12078891"/>
              <a:gd name="connsiteY1597" fmla="*/ 1510942 h 5907136"/>
              <a:gd name="connsiteX1598" fmla="*/ 5064100 w 12078891"/>
              <a:gd name="connsiteY1598" fmla="*/ 1507884 h 5907136"/>
              <a:gd name="connsiteX1599" fmla="*/ 5076314 w 12078891"/>
              <a:gd name="connsiteY1599" fmla="*/ 1520102 h 5907136"/>
              <a:gd name="connsiteX1600" fmla="*/ 5064100 w 12078891"/>
              <a:gd name="connsiteY1600" fmla="*/ 1532317 h 5907136"/>
              <a:gd name="connsiteX1601" fmla="*/ 5051886 w 12078891"/>
              <a:gd name="connsiteY1601" fmla="*/ 1520102 h 5907136"/>
              <a:gd name="connsiteX1602" fmla="*/ 5064100 w 12078891"/>
              <a:gd name="connsiteY1602" fmla="*/ 1507884 h 5907136"/>
              <a:gd name="connsiteX1603" fmla="*/ 12045293 w 12078891"/>
              <a:gd name="connsiteY1603" fmla="*/ 1495671 h 5907136"/>
              <a:gd name="connsiteX1604" fmla="*/ 12074818 w 12078891"/>
              <a:gd name="connsiteY1604" fmla="*/ 1525195 h 5907136"/>
              <a:gd name="connsiteX1605" fmla="*/ 12045293 w 12078891"/>
              <a:gd name="connsiteY1605" fmla="*/ 1553701 h 5907136"/>
              <a:gd name="connsiteX1606" fmla="*/ 12015767 w 12078891"/>
              <a:gd name="connsiteY1606" fmla="*/ 1525195 h 5907136"/>
              <a:gd name="connsiteX1607" fmla="*/ 12045293 w 12078891"/>
              <a:gd name="connsiteY1607" fmla="*/ 1495671 h 5907136"/>
              <a:gd name="connsiteX1608" fmla="*/ 7198040 w 12078891"/>
              <a:gd name="connsiteY1608" fmla="*/ 1482432 h 5907136"/>
              <a:gd name="connsiteX1609" fmla="*/ 7203130 w 12078891"/>
              <a:gd name="connsiteY1609" fmla="*/ 1487523 h 5907136"/>
              <a:gd name="connsiteX1610" fmla="*/ 7198040 w 12078891"/>
              <a:gd name="connsiteY1610" fmla="*/ 1492613 h 5907136"/>
              <a:gd name="connsiteX1611" fmla="*/ 7192949 w 12078891"/>
              <a:gd name="connsiteY1611" fmla="*/ 1487523 h 5907136"/>
              <a:gd name="connsiteX1612" fmla="*/ 7198040 w 12078891"/>
              <a:gd name="connsiteY1612" fmla="*/ 1482432 h 5907136"/>
              <a:gd name="connsiteX1613" fmla="*/ 10018223 w 12078891"/>
              <a:gd name="connsiteY1613" fmla="*/ 1481387 h 5907136"/>
              <a:gd name="connsiteX1614" fmla="*/ 10025350 w 12078891"/>
              <a:gd name="connsiteY1614" fmla="*/ 1488514 h 5907136"/>
              <a:gd name="connsiteX1615" fmla="*/ 10018223 w 12078891"/>
              <a:gd name="connsiteY1615" fmla="*/ 1494622 h 5907136"/>
              <a:gd name="connsiteX1616" fmla="*/ 10011096 w 12078891"/>
              <a:gd name="connsiteY1616" fmla="*/ 1488514 h 5907136"/>
              <a:gd name="connsiteX1617" fmla="*/ 10018223 w 12078891"/>
              <a:gd name="connsiteY1617" fmla="*/ 1481387 h 5907136"/>
              <a:gd name="connsiteX1618" fmla="*/ 8393309 w 12078891"/>
              <a:gd name="connsiteY1618" fmla="*/ 1477350 h 5907136"/>
              <a:gd name="connsiteX1619" fmla="*/ 8425888 w 12078891"/>
              <a:gd name="connsiteY1619" fmla="*/ 1509928 h 5907136"/>
              <a:gd name="connsiteX1620" fmla="*/ 8393309 w 12078891"/>
              <a:gd name="connsiteY1620" fmla="*/ 1542506 h 5907136"/>
              <a:gd name="connsiteX1621" fmla="*/ 8360729 w 12078891"/>
              <a:gd name="connsiteY1621" fmla="*/ 1509928 h 5907136"/>
              <a:gd name="connsiteX1622" fmla="*/ 8393309 w 12078891"/>
              <a:gd name="connsiteY1622" fmla="*/ 1477350 h 5907136"/>
              <a:gd name="connsiteX1623" fmla="*/ 5908087 w 12078891"/>
              <a:gd name="connsiteY1623" fmla="*/ 1476298 h 5907136"/>
              <a:gd name="connsiteX1624" fmla="*/ 5910123 w 12078891"/>
              <a:gd name="connsiteY1624" fmla="*/ 1478334 h 5907136"/>
              <a:gd name="connsiteX1625" fmla="*/ 5908087 w 12078891"/>
              <a:gd name="connsiteY1625" fmla="*/ 1480369 h 5907136"/>
              <a:gd name="connsiteX1626" fmla="*/ 5906050 w 12078891"/>
              <a:gd name="connsiteY1626" fmla="*/ 1478334 h 5907136"/>
              <a:gd name="connsiteX1627" fmla="*/ 5908087 w 12078891"/>
              <a:gd name="connsiteY1627" fmla="*/ 1476298 h 5907136"/>
              <a:gd name="connsiteX1628" fmla="*/ 10401034 w 12078891"/>
              <a:gd name="connsiteY1628" fmla="*/ 1474260 h 5907136"/>
              <a:gd name="connsiteX1629" fmla="*/ 10410197 w 12078891"/>
              <a:gd name="connsiteY1629" fmla="*/ 1483423 h 5907136"/>
              <a:gd name="connsiteX1630" fmla="*/ 10401034 w 12078891"/>
              <a:gd name="connsiteY1630" fmla="*/ 1492586 h 5907136"/>
              <a:gd name="connsiteX1631" fmla="*/ 10391871 w 12078891"/>
              <a:gd name="connsiteY1631" fmla="*/ 1483423 h 5907136"/>
              <a:gd name="connsiteX1632" fmla="*/ 10401034 w 12078891"/>
              <a:gd name="connsiteY1632" fmla="*/ 1474260 h 5907136"/>
              <a:gd name="connsiteX1633" fmla="*/ 2631798 w 12078891"/>
              <a:gd name="connsiteY1633" fmla="*/ 1469172 h 5907136"/>
              <a:gd name="connsiteX1634" fmla="*/ 2637906 w 12078891"/>
              <a:gd name="connsiteY1634" fmla="*/ 1475281 h 5907136"/>
              <a:gd name="connsiteX1635" fmla="*/ 2631798 w 12078891"/>
              <a:gd name="connsiteY1635" fmla="*/ 1481390 h 5907136"/>
              <a:gd name="connsiteX1636" fmla="*/ 2625688 w 12078891"/>
              <a:gd name="connsiteY1636" fmla="*/ 1475281 h 5907136"/>
              <a:gd name="connsiteX1637" fmla="*/ 2631798 w 12078891"/>
              <a:gd name="connsiteY1637" fmla="*/ 1469172 h 5907136"/>
              <a:gd name="connsiteX1638" fmla="*/ 8095000 w 12078891"/>
              <a:gd name="connsiteY1638" fmla="*/ 1469170 h 5907136"/>
              <a:gd name="connsiteX1639" fmla="*/ 8107217 w 12078891"/>
              <a:gd name="connsiteY1639" fmla="*/ 1481388 h 5907136"/>
              <a:gd name="connsiteX1640" fmla="*/ 8095000 w 12078891"/>
              <a:gd name="connsiteY1640" fmla="*/ 1493605 h 5907136"/>
              <a:gd name="connsiteX1641" fmla="*/ 8082783 w 12078891"/>
              <a:gd name="connsiteY1641" fmla="*/ 1481388 h 5907136"/>
              <a:gd name="connsiteX1642" fmla="*/ 8095000 w 12078891"/>
              <a:gd name="connsiteY1642" fmla="*/ 1469170 h 5907136"/>
              <a:gd name="connsiteX1643" fmla="*/ 3408677 w 12078891"/>
              <a:gd name="connsiteY1643" fmla="*/ 1462072 h 5907136"/>
              <a:gd name="connsiteX1644" fmla="*/ 3413767 w 12078891"/>
              <a:gd name="connsiteY1644" fmla="*/ 1467163 h 5907136"/>
              <a:gd name="connsiteX1645" fmla="*/ 3408677 w 12078891"/>
              <a:gd name="connsiteY1645" fmla="*/ 1472253 h 5907136"/>
              <a:gd name="connsiteX1646" fmla="*/ 3403585 w 12078891"/>
              <a:gd name="connsiteY1646" fmla="*/ 1467163 h 5907136"/>
              <a:gd name="connsiteX1647" fmla="*/ 3408677 w 12078891"/>
              <a:gd name="connsiteY1647" fmla="*/ 1462072 h 5907136"/>
              <a:gd name="connsiteX1648" fmla="*/ 3686616 w 12078891"/>
              <a:gd name="connsiteY1648" fmla="*/ 1449860 h 5907136"/>
              <a:gd name="connsiteX1649" fmla="*/ 3690689 w 12078891"/>
              <a:gd name="connsiteY1649" fmla="*/ 1453933 h 5907136"/>
              <a:gd name="connsiteX1650" fmla="*/ 3686616 w 12078891"/>
              <a:gd name="connsiteY1650" fmla="*/ 1458006 h 5907136"/>
              <a:gd name="connsiteX1651" fmla="*/ 3682544 w 12078891"/>
              <a:gd name="connsiteY1651" fmla="*/ 1453933 h 5907136"/>
              <a:gd name="connsiteX1652" fmla="*/ 3686616 w 12078891"/>
              <a:gd name="connsiteY1652" fmla="*/ 1449860 h 5907136"/>
              <a:gd name="connsiteX1653" fmla="*/ 8790374 w 12078891"/>
              <a:gd name="connsiteY1653" fmla="*/ 1447825 h 5907136"/>
              <a:gd name="connsiteX1654" fmla="*/ 8795464 w 12078891"/>
              <a:gd name="connsiteY1654" fmla="*/ 1452917 h 5907136"/>
              <a:gd name="connsiteX1655" fmla="*/ 8790374 w 12078891"/>
              <a:gd name="connsiteY1655" fmla="*/ 1458007 h 5907136"/>
              <a:gd name="connsiteX1656" fmla="*/ 8785283 w 12078891"/>
              <a:gd name="connsiteY1656" fmla="*/ 1452917 h 5907136"/>
              <a:gd name="connsiteX1657" fmla="*/ 8790374 w 12078891"/>
              <a:gd name="connsiteY1657" fmla="*/ 1447825 h 5907136"/>
              <a:gd name="connsiteX1658" fmla="*/ 10691198 w 12078891"/>
              <a:gd name="connsiteY1658" fmla="*/ 1418293 h 5907136"/>
              <a:gd name="connsiteX1659" fmla="*/ 10696288 w 12078891"/>
              <a:gd name="connsiteY1659" fmla="*/ 1423383 h 5907136"/>
              <a:gd name="connsiteX1660" fmla="*/ 10691198 w 12078891"/>
              <a:gd name="connsiteY1660" fmla="*/ 1428476 h 5907136"/>
              <a:gd name="connsiteX1661" fmla="*/ 10686107 w 12078891"/>
              <a:gd name="connsiteY1661" fmla="*/ 1423383 h 5907136"/>
              <a:gd name="connsiteX1662" fmla="*/ 10691198 w 12078891"/>
              <a:gd name="connsiteY1662" fmla="*/ 1418293 h 5907136"/>
              <a:gd name="connsiteX1663" fmla="*/ 3349636 w 12078891"/>
              <a:gd name="connsiteY1663" fmla="*/ 1409134 h 5907136"/>
              <a:gd name="connsiteX1664" fmla="*/ 3358800 w 12078891"/>
              <a:gd name="connsiteY1664" fmla="*/ 1418293 h 5907136"/>
              <a:gd name="connsiteX1665" fmla="*/ 3349636 w 12078891"/>
              <a:gd name="connsiteY1665" fmla="*/ 1427460 h 5907136"/>
              <a:gd name="connsiteX1666" fmla="*/ 3340474 w 12078891"/>
              <a:gd name="connsiteY1666" fmla="*/ 1418293 h 5907136"/>
              <a:gd name="connsiteX1667" fmla="*/ 3349636 w 12078891"/>
              <a:gd name="connsiteY1667" fmla="*/ 1409134 h 5907136"/>
              <a:gd name="connsiteX1668" fmla="*/ 4588610 w 12078891"/>
              <a:gd name="connsiteY1668" fmla="*/ 1397903 h 5907136"/>
              <a:gd name="connsiteX1669" fmla="*/ 4596755 w 12078891"/>
              <a:gd name="connsiteY1669" fmla="*/ 1406048 h 5907136"/>
              <a:gd name="connsiteX1670" fmla="*/ 4588610 w 12078891"/>
              <a:gd name="connsiteY1670" fmla="*/ 1414193 h 5907136"/>
              <a:gd name="connsiteX1671" fmla="*/ 4580466 w 12078891"/>
              <a:gd name="connsiteY1671" fmla="*/ 1406048 h 5907136"/>
              <a:gd name="connsiteX1672" fmla="*/ 4588610 w 12078891"/>
              <a:gd name="connsiteY1672" fmla="*/ 1397903 h 5907136"/>
              <a:gd name="connsiteX1673" fmla="*/ 1814297 w 12078891"/>
              <a:gd name="connsiteY1673" fmla="*/ 1390807 h 5907136"/>
              <a:gd name="connsiteX1674" fmla="*/ 1835677 w 12078891"/>
              <a:gd name="connsiteY1674" fmla="*/ 1412190 h 5907136"/>
              <a:gd name="connsiteX1675" fmla="*/ 1814297 w 12078891"/>
              <a:gd name="connsiteY1675" fmla="*/ 1433570 h 5907136"/>
              <a:gd name="connsiteX1676" fmla="*/ 1792917 w 12078891"/>
              <a:gd name="connsiteY1676" fmla="*/ 1412190 h 5907136"/>
              <a:gd name="connsiteX1677" fmla="*/ 1814297 w 12078891"/>
              <a:gd name="connsiteY1677" fmla="*/ 1390807 h 5907136"/>
              <a:gd name="connsiteX1678" fmla="*/ 9676136 w 12078891"/>
              <a:gd name="connsiteY1678" fmla="*/ 1389757 h 5907136"/>
              <a:gd name="connsiteX1679" fmla="*/ 9679190 w 12078891"/>
              <a:gd name="connsiteY1679" fmla="*/ 1392811 h 5907136"/>
              <a:gd name="connsiteX1680" fmla="*/ 9676136 w 12078891"/>
              <a:gd name="connsiteY1680" fmla="*/ 1395866 h 5907136"/>
              <a:gd name="connsiteX1681" fmla="*/ 9673081 w 12078891"/>
              <a:gd name="connsiteY1681" fmla="*/ 1392811 h 5907136"/>
              <a:gd name="connsiteX1682" fmla="*/ 9676136 w 12078891"/>
              <a:gd name="connsiteY1682" fmla="*/ 1389757 h 5907136"/>
              <a:gd name="connsiteX1683" fmla="*/ 12015767 w 12078891"/>
              <a:gd name="connsiteY1683" fmla="*/ 1375502 h 5907136"/>
              <a:gd name="connsiteX1684" fmla="*/ 12018821 w 12078891"/>
              <a:gd name="connsiteY1684" fmla="*/ 1378556 h 5907136"/>
              <a:gd name="connsiteX1685" fmla="*/ 12015767 w 12078891"/>
              <a:gd name="connsiteY1685" fmla="*/ 1381611 h 5907136"/>
              <a:gd name="connsiteX1686" fmla="*/ 12012713 w 12078891"/>
              <a:gd name="connsiteY1686" fmla="*/ 1378556 h 5907136"/>
              <a:gd name="connsiteX1687" fmla="*/ 12015767 w 12078891"/>
              <a:gd name="connsiteY1687" fmla="*/ 1375502 h 5907136"/>
              <a:gd name="connsiteX1688" fmla="*/ 9431787 w 12078891"/>
              <a:gd name="connsiteY1688" fmla="*/ 1368376 h 5907136"/>
              <a:gd name="connsiteX1689" fmla="*/ 9437896 w 12078891"/>
              <a:gd name="connsiteY1689" fmla="*/ 1373467 h 5907136"/>
              <a:gd name="connsiteX1690" fmla="*/ 9431787 w 12078891"/>
              <a:gd name="connsiteY1690" fmla="*/ 1379575 h 5907136"/>
              <a:gd name="connsiteX1691" fmla="*/ 9425678 w 12078891"/>
              <a:gd name="connsiteY1691" fmla="*/ 1373467 h 5907136"/>
              <a:gd name="connsiteX1692" fmla="*/ 9431787 w 12078891"/>
              <a:gd name="connsiteY1692" fmla="*/ 1368376 h 5907136"/>
              <a:gd name="connsiteX1693" fmla="*/ 7596123 w 12078891"/>
              <a:gd name="connsiteY1693" fmla="*/ 1359243 h 5907136"/>
              <a:gd name="connsiteX1694" fmla="*/ 7604268 w 12078891"/>
              <a:gd name="connsiteY1694" fmla="*/ 1367389 h 5907136"/>
              <a:gd name="connsiteX1695" fmla="*/ 7596123 w 12078891"/>
              <a:gd name="connsiteY1695" fmla="*/ 1374515 h 5907136"/>
              <a:gd name="connsiteX1696" fmla="*/ 7587978 w 12078891"/>
              <a:gd name="connsiteY1696" fmla="*/ 1367389 h 5907136"/>
              <a:gd name="connsiteX1697" fmla="*/ 7596123 w 12078891"/>
              <a:gd name="connsiteY1697" fmla="*/ 1359243 h 5907136"/>
              <a:gd name="connsiteX1698" fmla="*/ 5364445 w 12078891"/>
              <a:gd name="connsiteY1698" fmla="*/ 1346011 h 5907136"/>
              <a:gd name="connsiteX1699" fmla="*/ 5381754 w 12078891"/>
              <a:gd name="connsiteY1699" fmla="*/ 1363320 h 5907136"/>
              <a:gd name="connsiteX1700" fmla="*/ 5364445 w 12078891"/>
              <a:gd name="connsiteY1700" fmla="*/ 1380628 h 5907136"/>
              <a:gd name="connsiteX1701" fmla="*/ 5347139 w 12078891"/>
              <a:gd name="connsiteY1701" fmla="*/ 1363320 h 5907136"/>
              <a:gd name="connsiteX1702" fmla="*/ 5364445 w 12078891"/>
              <a:gd name="connsiteY1702" fmla="*/ 1346011 h 5907136"/>
              <a:gd name="connsiteX1703" fmla="*/ 12059547 w 12078891"/>
              <a:gd name="connsiteY1703" fmla="*/ 1314439 h 5907136"/>
              <a:gd name="connsiteX1704" fmla="*/ 12064637 w 12078891"/>
              <a:gd name="connsiteY1704" fmla="*/ 1319529 h 5907136"/>
              <a:gd name="connsiteX1705" fmla="*/ 12059547 w 12078891"/>
              <a:gd name="connsiteY1705" fmla="*/ 1324620 h 5907136"/>
              <a:gd name="connsiteX1706" fmla="*/ 12054456 w 12078891"/>
              <a:gd name="connsiteY1706" fmla="*/ 1319529 h 5907136"/>
              <a:gd name="connsiteX1707" fmla="*/ 12059547 w 12078891"/>
              <a:gd name="connsiteY1707" fmla="*/ 1314439 h 5907136"/>
              <a:gd name="connsiteX1708" fmla="*/ 11131025 w 12078891"/>
              <a:gd name="connsiteY1708" fmla="*/ 1300174 h 5907136"/>
              <a:gd name="connsiteX1709" fmla="*/ 11149350 w 12078891"/>
              <a:gd name="connsiteY1709" fmla="*/ 1318500 h 5907136"/>
              <a:gd name="connsiteX1710" fmla="*/ 11131025 w 12078891"/>
              <a:gd name="connsiteY1710" fmla="*/ 1336827 h 5907136"/>
              <a:gd name="connsiteX1711" fmla="*/ 11112698 w 12078891"/>
              <a:gd name="connsiteY1711" fmla="*/ 1318500 h 5907136"/>
              <a:gd name="connsiteX1712" fmla="*/ 11131025 w 12078891"/>
              <a:gd name="connsiteY1712" fmla="*/ 1300174 h 5907136"/>
              <a:gd name="connsiteX1713" fmla="*/ 8098055 w 12078891"/>
              <a:gd name="connsiteY1713" fmla="*/ 1297139 h 5907136"/>
              <a:gd name="connsiteX1714" fmla="*/ 8133689 w 12078891"/>
              <a:gd name="connsiteY1714" fmla="*/ 1332775 h 5907136"/>
              <a:gd name="connsiteX1715" fmla="*/ 8098055 w 12078891"/>
              <a:gd name="connsiteY1715" fmla="*/ 1368410 h 5907136"/>
              <a:gd name="connsiteX1716" fmla="*/ 8062421 w 12078891"/>
              <a:gd name="connsiteY1716" fmla="*/ 1332775 h 5907136"/>
              <a:gd name="connsiteX1717" fmla="*/ 8098055 w 12078891"/>
              <a:gd name="connsiteY1717" fmla="*/ 1297139 h 5907136"/>
              <a:gd name="connsiteX1718" fmla="*/ 5691230 w 12078891"/>
              <a:gd name="connsiteY1718" fmla="*/ 1264529 h 5907136"/>
              <a:gd name="connsiteX1719" fmla="*/ 5701411 w 12078891"/>
              <a:gd name="connsiteY1719" fmla="*/ 1274710 h 5907136"/>
              <a:gd name="connsiteX1720" fmla="*/ 5691230 w 12078891"/>
              <a:gd name="connsiteY1720" fmla="*/ 1284890 h 5907136"/>
              <a:gd name="connsiteX1721" fmla="*/ 5681049 w 12078891"/>
              <a:gd name="connsiteY1721" fmla="*/ 1274710 h 5907136"/>
              <a:gd name="connsiteX1722" fmla="*/ 5691230 w 12078891"/>
              <a:gd name="connsiteY1722" fmla="*/ 1264529 h 5907136"/>
              <a:gd name="connsiteX1723" fmla="*/ 10805227 w 12078891"/>
              <a:gd name="connsiteY1723" fmla="*/ 1263541 h 5907136"/>
              <a:gd name="connsiteX1724" fmla="*/ 10818462 w 12078891"/>
              <a:gd name="connsiteY1724" fmla="*/ 1276776 h 5907136"/>
              <a:gd name="connsiteX1725" fmla="*/ 10805227 w 12078891"/>
              <a:gd name="connsiteY1725" fmla="*/ 1290011 h 5907136"/>
              <a:gd name="connsiteX1726" fmla="*/ 10791991 w 12078891"/>
              <a:gd name="connsiteY1726" fmla="*/ 1276776 h 5907136"/>
              <a:gd name="connsiteX1727" fmla="*/ 10805227 w 12078891"/>
              <a:gd name="connsiteY1727" fmla="*/ 1263541 h 5907136"/>
              <a:gd name="connsiteX1728" fmla="*/ 298292 w 12078891"/>
              <a:gd name="connsiteY1728" fmla="*/ 1260468 h 5907136"/>
              <a:gd name="connsiteX1729" fmla="*/ 408248 w 12078891"/>
              <a:gd name="connsiteY1729" fmla="*/ 1369407 h 5907136"/>
              <a:gd name="connsiteX1730" fmla="*/ 298292 w 12078891"/>
              <a:gd name="connsiteY1730" fmla="*/ 1478349 h 5907136"/>
              <a:gd name="connsiteX1731" fmla="*/ 188336 w 12078891"/>
              <a:gd name="connsiteY1731" fmla="*/ 1369407 h 5907136"/>
              <a:gd name="connsiteX1732" fmla="*/ 298292 w 12078891"/>
              <a:gd name="connsiteY1732" fmla="*/ 1260468 h 5907136"/>
              <a:gd name="connsiteX1733" fmla="*/ 11437477 w 12078891"/>
              <a:gd name="connsiteY1733" fmla="*/ 1252334 h 5907136"/>
              <a:gd name="connsiteX1734" fmla="*/ 11459875 w 12078891"/>
              <a:gd name="connsiteY1734" fmla="*/ 1274732 h 5907136"/>
              <a:gd name="connsiteX1735" fmla="*/ 11437477 w 12078891"/>
              <a:gd name="connsiteY1735" fmla="*/ 1297131 h 5907136"/>
              <a:gd name="connsiteX1736" fmla="*/ 11415078 w 12078891"/>
              <a:gd name="connsiteY1736" fmla="*/ 1274732 h 5907136"/>
              <a:gd name="connsiteX1737" fmla="*/ 11437477 w 12078891"/>
              <a:gd name="connsiteY1737" fmla="*/ 1252334 h 5907136"/>
              <a:gd name="connsiteX1738" fmla="*/ 3814846 w 12078891"/>
              <a:gd name="connsiteY1738" fmla="*/ 1200388 h 5907136"/>
              <a:gd name="connsiteX1739" fmla="*/ 3818919 w 12078891"/>
              <a:gd name="connsiteY1739" fmla="*/ 1204460 h 5907136"/>
              <a:gd name="connsiteX1740" fmla="*/ 3814846 w 12078891"/>
              <a:gd name="connsiteY1740" fmla="*/ 1208533 h 5907136"/>
              <a:gd name="connsiteX1741" fmla="*/ 3810773 w 12078891"/>
              <a:gd name="connsiteY1741" fmla="*/ 1204460 h 5907136"/>
              <a:gd name="connsiteX1742" fmla="*/ 3814846 w 12078891"/>
              <a:gd name="connsiteY1742" fmla="*/ 1200388 h 5907136"/>
              <a:gd name="connsiteX1743" fmla="*/ 9736204 w 12078891"/>
              <a:gd name="connsiteY1743" fmla="*/ 1192272 h 5907136"/>
              <a:gd name="connsiteX1744" fmla="*/ 9771838 w 12078891"/>
              <a:gd name="connsiteY1744" fmla="*/ 1227907 h 5907136"/>
              <a:gd name="connsiteX1745" fmla="*/ 9736204 w 12078891"/>
              <a:gd name="connsiteY1745" fmla="*/ 1263541 h 5907136"/>
              <a:gd name="connsiteX1746" fmla="*/ 9699552 w 12078891"/>
              <a:gd name="connsiteY1746" fmla="*/ 1227907 h 5907136"/>
              <a:gd name="connsiteX1747" fmla="*/ 9736204 w 12078891"/>
              <a:gd name="connsiteY1747" fmla="*/ 1192272 h 5907136"/>
              <a:gd name="connsiteX1748" fmla="*/ 10679998 w 12078891"/>
              <a:gd name="connsiteY1748" fmla="*/ 1188190 h 5907136"/>
              <a:gd name="connsiteX1749" fmla="*/ 10687125 w 12078891"/>
              <a:gd name="connsiteY1749" fmla="*/ 1195319 h 5907136"/>
              <a:gd name="connsiteX1750" fmla="*/ 10679998 w 12078891"/>
              <a:gd name="connsiteY1750" fmla="*/ 1202445 h 5907136"/>
              <a:gd name="connsiteX1751" fmla="*/ 10672872 w 12078891"/>
              <a:gd name="connsiteY1751" fmla="*/ 1195319 h 5907136"/>
              <a:gd name="connsiteX1752" fmla="*/ 10679998 w 12078891"/>
              <a:gd name="connsiteY1752" fmla="*/ 1188190 h 5907136"/>
              <a:gd name="connsiteX1753" fmla="*/ 1609646 w 12078891"/>
              <a:gd name="connsiteY1753" fmla="*/ 1183104 h 5907136"/>
              <a:gd name="connsiteX1754" fmla="*/ 1614735 w 12078891"/>
              <a:gd name="connsiteY1754" fmla="*/ 1188193 h 5907136"/>
              <a:gd name="connsiteX1755" fmla="*/ 1609646 w 12078891"/>
              <a:gd name="connsiteY1755" fmla="*/ 1193283 h 5907136"/>
              <a:gd name="connsiteX1756" fmla="*/ 1604554 w 12078891"/>
              <a:gd name="connsiteY1756" fmla="*/ 1188193 h 5907136"/>
              <a:gd name="connsiteX1757" fmla="*/ 1609646 w 12078891"/>
              <a:gd name="connsiteY1757" fmla="*/ 1183104 h 5907136"/>
              <a:gd name="connsiteX1758" fmla="*/ 8997051 w 12078891"/>
              <a:gd name="connsiteY1758" fmla="*/ 1183079 h 5907136"/>
              <a:gd name="connsiteX1759" fmla="*/ 9006214 w 12078891"/>
              <a:gd name="connsiteY1759" fmla="*/ 1192241 h 5907136"/>
              <a:gd name="connsiteX1760" fmla="*/ 8997051 w 12078891"/>
              <a:gd name="connsiteY1760" fmla="*/ 1201404 h 5907136"/>
              <a:gd name="connsiteX1761" fmla="*/ 8987888 w 12078891"/>
              <a:gd name="connsiteY1761" fmla="*/ 1192241 h 5907136"/>
              <a:gd name="connsiteX1762" fmla="*/ 8997051 w 12078891"/>
              <a:gd name="connsiteY1762" fmla="*/ 1183079 h 5907136"/>
              <a:gd name="connsiteX1763" fmla="*/ 2764214 w 12078891"/>
              <a:gd name="connsiteY1763" fmla="*/ 1173943 h 5907136"/>
              <a:gd name="connsiteX1764" fmla="*/ 2772359 w 12078891"/>
              <a:gd name="connsiteY1764" fmla="*/ 1182089 h 5907136"/>
              <a:gd name="connsiteX1765" fmla="*/ 2764214 w 12078891"/>
              <a:gd name="connsiteY1765" fmla="*/ 1190233 h 5907136"/>
              <a:gd name="connsiteX1766" fmla="*/ 2756067 w 12078891"/>
              <a:gd name="connsiteY1766" fmla="*/ 1182089 h 5907136"/>
              <a:gd name="connsiteX1767" fmla="*/ 2764214 w 12078891"/>
              <a:gd name="connsiteY1767" fmla="*/ 1173943 h 5907136"/>
              <a:gd name="connsiteX1768" fmla="*/ 2648148 w 12078891"/>
              <a:gd name="connsiteY1768" fmla="*/ 1159690 h 5907136"/>
              <a:gd name="connsiteX1769" fmla="*/ 2656293 w 12078891"/>
              <a:gd name="connsiteY1769" fmla="*/ 1167833 h 5907136"/>
              <a:gd name="connsiteX1770" fmla="*/ 2648148 w 12078891"/>
              <a:gd name="connsiteY1770" fmla="*/ 1175980 h 5907136"/>
              <a:gd name="connsiteX1771" fmla="*/ 2640003 w 12078891"/>
              <a:gd name="connsiteY1771" fmla="*/ 1167833 h 5907136"/>
              <a:gd name="connsiteX1772" fmla="*/ 2648148 w 12078891"/>
              <a:gd name="connsiteY1772" fmla="*/ 1159690 h 5907136"/>
              <a:gd name="connsiteX1773" fmla="*/ 4093873 w 12078891"/>
              <a:gd name="connsiteY1773" fmla="*/ 1127106 h 5907136"/>
              <a:gd name="connsiteX1774" fmla="*/ 4107107 w 12078891"/>
              <a:gd name="connsiteY1774" fmla="*/ 1140346 h 5907136"/>
              <a:gd name="connsiteX1775" fmla="*/ 4093873 w 12078891"/>
              <a:gd name="connsiteY1775" fmla="*/ 1153581 h 5907136"/>
              <a:gd name="connsiteX1776" fmla="*/ 4080636 w 12078891"/>
              <a:gd name="connsiteY1776" fmla="*/ 1140346 h 5907136"/>
              <a:gd name="connsiteX1777" fmla="*/ 4093873 w 12078891"/>
              <a:gd name="connsiteY1777" fmla="*/ 1127106 h 5907136"/>
              <a:gd name="connsiteX1778" fmla="*/ 4586598 w 12078891"/>
              <a:gd name="connsiteY1778" fmla="*/ 1109799 h 5907136"/>
              <a:gd name="connsiteX1779" fmla="*/ 4590671 w 12078891"/>
              <a:gd name="connsiteY1779" fmla="*/ 1113871 h 5907136"/>
              <a:gd name="connsiteX1780" fmla="*/ 4586598 w 12078891"/>
              <a:gd name="connsiteY1780" fmla="*/ 1117944 h 5907136"/>
              <a:gd name="connsiteX1781" fmla="*/ 4582523 w 12078891"/>
              <a:gd name="connsiteY1781" fmla="*/ 1113871 h 5907136"/>
              <a:gd name="connsiteX1782" fmla="*/ 4586598 w 12078891"/>
              <a:gd name="connsiteY1782" fmla="*/ 1109799 h 5907136"/>
              <a:gd name="connsiteX1783" fmla="*/ 7513655 w 12078891"/>
              <a:gd name="connsiteY1783" fmla="*/ 1097557 h 5907136"/>
              <a:gd name="connsiteX1784" fmla="*/ 7515692 w 12078891"/>
              <a:gd name="connsiteY1784" fmla="*/ 1099593 h 5907136"/>
              <a:gd name="connsiteX1785" fmla="*/ 7513655 w 12078891"/>
              <a:gd name="connsiteY1785" fmla="*/ 1101630 h 5907136"/>
              <a:gd name="connsiteX1786" fmla="*/ 7511619 w 12078891"/>
              <a:gd name="connsiteY1786" fmla="*/ 1099593 h 5907136"/>
              <a:gd name="connsiteX1787" fmla="*/ 7513655 w 12078891"/>
              <a:gd name="connsiteY1787" fmla="*/ 1097557 h 5907136"/>
              <a:gd name="connsiteX1788" fmla="*/ 3753810 w 12078891"/>
              <a:gd name="connsiteY1788" fmla="*/ 1095550 h 5907136"/>
              <a:gd name="connsiteX1789" fmla="*/ 3776207 w 12078891"/>
              <a:gd name="connsiteY1789" fmla="*/ 1117946 h 5907136"/>
              <a:gd name="connsiteX1790" fmla="*/ 3753810 w 12078891"/>
              <a:gd name="connsiteY1790" fmla="*/ 1140347 h 5907136"/>
              <a:gd name="connsiteX1791" fmla="*/ 3731412 w 12078891"/>
              <a:gd name="connsiteY1791" fmla="*/ 1117946 h 5907136"/>
              <a:gd name="connsiteX1792" fmla="*/ 3753810 w 12078891"/>
              <a:gd name="connsiteY1792" fmla="*/ 1095550 h 5907136"/>
              <a:gd name="connsiteX1793" fmla="*/ 4764761 w 12078891"/>
              <a:gd name="connsiteY1793" fmla="*/ 1095542 h 5907136"/>
              <a:gd name="connsiteX1794" fmla="*/ 4774946 w 12078891"/>
              <a:gd name="connsiteY1794" fmla="*/ 1105725 h 5907136"/>
              <a:gd name="connsiteX1795" fmla="*/ 4764761 w 12078891"/>
              <a:gd name="connsiteY1795" fmla="*/ 1115903 h 5907136"/>
              <a:gd name="connsiteX1796" fmla="*/ 4754580 w 12078891"/>
              <a:gd name="connsiteY1796" fmla="*/ 1105725 h 5907136"/>
              <a:gd name="connsiteX1797" fmla="*/ 4764761 w 12078891"/>
              <a:gd name="connsiteY1797" fmla="*/ 1095542 h 5907136"/>
              <a:gd name="connsiteX1798" fmla="*/ 10431577 w 12078891"/>
              <a:gd name="connsiteY1798" fmla="*/ 1092497 h 5907136"/>
              <a:gd name="connsiteX1799" fmla="*/ 10452957 w 12078891"/>
              <a:gd name="connsiteY1799" fmla="*/ 1113876 h 5907136"/>
              <a:gd name="connsiteX1800" fmla="*/ 10431577 w 12078891"/>
              <a:gd name="connsiteY1800" fmla="*/ 1135254 h 5907136"/>
              <a:gd name="connsiteX1801" fmla="*/ 10410197 w 12078891"/>
              <a:gd name="connsiteY1801" fmla="*/ 1113876 h 5907136"/>
              <a:gd name="connsiteX1802" fmla="*/ 10431577 w 12078891"/>
              <a:gd name="connsiteY1802" fmla="*/ 1092497 h 5907136"/>
              <a:gd name="connsiteX1803" fmla="*/ 9323867 w 12078891"/>
              <a:gd name="connsiteY1803" fmla="*/ 1089437 h 5907136"/>
              <a:gd name="connsiteX1804" fmla="*/ 9336084 w 12078891"/>
              <a:gd name="connsiteY1804" fmla="*/ 1101655 h 5907136"/>
              <a:gd name="connsiteX1805" fmla="*/ 9323867 w 12078891"/>
              <a:gd name="connsiteY1805" fmla="*/ 1113872 h 5907136"/>
              <a:gd name="connsiteX1806" fmla="*/ 9311649 w 12078891"/>
              <a:gd name="connsiteY1806" fmla="*/ 1101655 h 5907136"/>
              <a:gd name="connsiteX1807" fmla="*/ 9323867 w 12078891"/>
              <a:gd name="connsiteY1807" fmla="*/ 1089437 h 5907136"/>
              <a:gd name="connsiteX1808" fmla="*/ 10601604 w 12078891"/>
              <a:gd name="connsiteY1808" fmla="*/ 1085369 h 5907136"/>
              <a:gd name="connsiteX1809" fmla="*/ 10627057 w 12078891"/>
              <a:gd name="connsiteY1809" fmla="*/ 1109804 h 5907136"/>
              <a:gd name="connsiteX1810" fmla="*/ 10601604 w 12078891"/>
              <a:gd name="connsiteY1810" fmla="*/ 1134235 h 5907136"/>
              <a:gd name="connsiteX1811" fmla="*/ 10577169 w 12078891"/>
              <a:gd name="connsiteY1811" fmla="*/ 1109804 h 5907136"/>
              <a:gd name="connsiteX1812" fmla="*/ 10601604 w 12078891"/>
              <a:gd name="connsiteY1812" fmla="*/ 1085369 h 5907136"/>
              <a:gd name="connsiteX1813" fmla="*/ 2304983 w 12078891"/>
              <a:gd name="connsiteY1813" fmla="*/ 1076179 h 5907136"/>
              <a:gd name="connsiteX1814" fmla="*/ 2319236 w 12078891"/>
              <a:gd name="connsiteY1814" fmla="*/ 1090433 h 5907136"/>
              <a:gd name="connsiteX1815" fmla="*/ 2304983 w 12078891"/>
              <a:gd name="connsiteY1815" fmla="*/ 1104686 h 5907136"/>
              <a:gd name="connsiteX1816" fmla="*/ 2290730 w 12078891"/>
              <a:gd name="connsiteY1816" fmla="*/ 1090433 h 5907136"/>
              <a:gd name="connsiteX1817" fmla="*/ 2304983 w 12078891"/>
              <a:gd name="connsiteY1817" fmla="*/ 1076179 h 5907136"/>
              <a:gd name="connsiteX1818" fmla="*/ 6644184 w 12078891"/>
              <a:gd name="connsiteY1818" fmla="*/ 1061950 h 5907136"/>
              <a:gd name="connsiteX1819" fmla="*/ 6662511 w 12078891"/>
              <a:gd name="connsiteY1819" fmla="*/ 1080276 h 5907136"/>
              <a:gd name="connsiteX1820" fmla="*/ 6644184 w 12078891"/>
              <a:gd name="connsiteY1820" fmla="*/ 1098602 h 5907136"/>
              <a:gd name="connsiteX1821" fmla="*/ 6625858 w 12078891"/>
              <a:gd name="connsiteY1821" fmla="*/ 1080276 h 5907136"/>
              <a:gd name="connsiteX1822" fmla="*/ 6644184 w 12078891"/>
              <a:gd name="connsiteY1822" fmla="*/ 1061950 h 5907136"/>
              <a:gd name="connsiteX1823" fmla="*/ 5034577 w 12078891"/>
              <a:gd name="connsiteY1823" fmla="*/ 1060935 h 5907136"/>
              <a:gd name="connsiteX1824" fmla="*/ 5050867 w 12078891"/>
              <a:gd name="connsiteY1824" fmla="*/ 1077224 h 5907136"/>
              <a:gd name="connsiteX1825" fmla="*/ 5034577 w 12078891"/>
              <a:gd name="connsiteY1825" fmla="*/ 1093513 h 5907136"/>
              <a:gd name="connsiteX1826" fmla="*/ 5018293 w 12078891"/>
              <a:gd name="connsiteY1826" fmla="*/ 1077224 h 5907136"/>
              <a:gd name="connsiteX1827" fmla="*/ 5034577 w 12078891"/>
              <a:gd name="connsiteY1827" fmla="*/ 1060935 h 5907136"/>
              <a:gd name="connsiteX1828" fmla="*/ 4292388 w 12078891"/>
              <a:gd name="connsiteY1828" fmla="*/ 1051765 h 5907136"/>
              <a:gd name="connsiteX1829" fmla="*/ 4302574 w 12078891"/>
              <a:gd name="connsiteY1829" fmla="*/ 1061946 h 5907136"/>
              <a:gd name="connsiteX1830" fmla="*/ 4292388 w 12078891"/>
              <a:gd name="connsiteY1830" fmla="*/ 1072127 h 5907136"/>
              <a:gd name="connsiteX1831" fmla="*/ 4282213 w 12078891"/>
              <a:gd name="connsiteY1831" fmla="*/ 1061946 h 5907136"/>
              <a:gd name="connsiteX1832" fmla="*/ 4292388 w 12078891"/>
              <a:gd name="connsiteY1832" fmla="*/ 1051765 h 5907136"/>
              <a:gd name="connsiteX1833" fmla="*/ 7710152 w 12078891"/>
              <a:gd name="connsiteY1833" fmla="*/ 1027306 h 5907136"/>
              <a:gd name="connsiteX1834" fmla="*/ 7719315 w 12078891"/>
              <a:gd name="connsiteY1834" fmla="*/ 1036469 h 5907136"/>
              <a:gd name="connsiteX1835" fmla="*/ 7710152 w 12078891"/>
              <a:gd name="connsiteY1835" fmla="*/ 1045633 h 5907136"/>
              <a:gd name="connsiteX1836" fmla="*/ 7700989 w 12078891"/>
              <a:gd name="connsiteY1836" fmla="*/ 1036469 h 5907136"/>
              <a:gd name="connsiteX1837" fmla="*/ 7710152 w 12078891"/>
              <a:gd name="connsiteY1837" fmla="*/ 1027306 h 5907136"/>
              <a:gd name="connsiteX1838" fmla="*/ 1374422 w 12078891"/>
              <a:gd name="connsiteY1838" fmla="*/ 1019163 h 5907136"/>
              <a:gd name="connsiteX1839" fmla="*/ 1379512 w 12078891"/>
              <a:gd name="connsiteY1839" fmla="*/ 1024254 h 5907136"/>
              <a:gd name="connsiteX1840" fmla="*/ 1374422 w 12078891"/>
              <a:gd name="connsiteY1840" fmla="*/ 1029344 h 5907136"/>
              <a:gd name="connsiteX1841" fmla="*/ 1369331 w 12078891"/>
              <a:gd name="connsiteY1841" fmla="*/ 1024254 h 5907136"/>
              <a:gd name="connsiteX1842" fmla="*/ 1374422 w 12078891"/>
              <a:gd name="connsiteY1842" fmla="*/ 1019163 h 5907136"/>
              <a:gd name="connsiteX1843" fmla="*/ 1313392 w 12078891"/>
              <a:gd name="connsiteY1843" fmla="*/ 992716 h 5907136"/>
              <a:gd name="connsiteX1844" fmla="*/ 1335789 w 12078891"/>
              <a:gd name="connsiteY1844" fmla="*/ 1015116 h 5907136"/>
              <a:gd name="connsiteX1845" fmla="*/ 1313392 w 12078891"/>
              <a:gd name="connsiteY1845" fmla="*/ 1037514 h 5907136"/>
              <a:gd name="connsiteX1846" fmla="*/ 1290993 w 12078891"/>
              <a:gd name="connsiteY1846" fmla="*/ 1015116 h 5907136"/>
              <a:gd name="connsiteX1847" fmla="*/ 1313392 w 12078891"/>
              <a:gd name="connsiteY1847" fmla="*/ 992716 h 5907136"/>
              <a:gd name="connsiteX1848" fmla="*/ 5232076 w 12078891"/>
              <a:gd name="connsiteY1848" fmla="*/ 980492 h 5907136"/>
              <a:gd name="connsiteX1849" fmla="*/ 5241226 w 12078891"/>
              <a:gd name="connsiteY1849" fmla="*/ 989655 h 5907136"/>
              <a:gd name="connsiteX1850" fmla="*/ 5232076 w 12078891"/>
              <a:gd name="connsiteY1850" fmla="*/ 998818 h 5907136"/>
              <a:gd name="connsiteX1851" fmla="*/ 5222909 w 12078891"/>
              <a:gd name="connsiteY1851" fmla="*/ 989655 h 5907136"/>
              <a:gd name="connsiteX1852" fmla="*/ 5232076 w 12078891"/>
              <a:gd name="connsiteY1852" fmla="*/ 980492 h 5907136"/>
              <a:gd name="connsiteX1853" fmla="*/ 7707098 w 12078891"/>
              <a:gd name="connsiteY1853" fmla="*/ 969283 h 5907136"/>
              <a:gd name="connsiteX1854" fmla="*/ 7729496 w 12078891"/>
              <a:gd name="connsiteY1854" fmla="*/ 991681 h 5907136"/>
              <a:gd name="connsiteX1855" fmla="*/ 7707098 w 12078891"/>
              <a:gd name="connsiteY1855" fmla="*/ 1014079 h 5907136"/>
              <a:gd name="connsiteX1856" fmla="*/ 7684699 w 12078891"/>
              <a:gd name="connsiteY1856" fmla="*/ 991681 h 5907136"/>
              <a:gd name="connsiteX1857" fmla="*/ 7707098 w 12078891"/>
              <a:gd name="connsiteY1857" fmla="*/ 969283 h 5907136"/>
              <a:gd name="connsiteX1858" fmla="*/ 2975991 w 12078891"/>
              <a:gd name="connsiteY1858" fmla="*/ 968282 h 5907136"/>
              <a:gd name="connsiteX1859" fmla="*/ 2990748 w 12078891"/>
              <a:gd name="connsiteY1859" fmla="*/ 973373 h 5907136"/>
              <a:gd name="connsiteX1860" fmla="*/ 2994348 w 12078891"/>
              <a:gd name="connsiteY1860" fmla="*/ 982533 h 5907136"/>
              <a:gd name="connsiteX1861" fmla="*/ 3001424 w 12078891"/>
              <a:gd name="connsiteY1861" fmla="*/ 979477 h 5907136"/>
              <a:gd name="connsiteX1862" fmla="*/ 3018736 w 12078891"/>
              <a:gd name="connsiteY1862" fmla="*/ 996786 h 5907136"/>
              <a:gd name="connsiteX1863" fmla="*/ 3001424 w 12078891"/>
              <a:gd name="connsiteY1863" fmla="*/ 1014093 h 5907136"/>
              <a:gd name="connsiteX1864" fmla="*/ 2988955 w 12078891"/>
              <a:gd name="connsiteY1864" fmla="*/ 1008875 h 5907136"/>
              <a:gd name="connsiteX1865" fmla="*/ 2986581 w 12078891"/>
              <a:gd name="connsiteY1865" fmla="*/ 1002939 h 5907136"/>
              <a:gd name="connsiteX1866" fmla="*/ 2975991 w 12078891"/>
              <a:gd name="connsiteY1866" fmla="*/ 1006971 h 5907136"/>
              <a:gd name="connsiteX1867" fmla="*/ 2955628 w 12078891"/>
              <a:gd name="connsiteY1867" fmla="*/ 987627 h 5907136"/>
              <a:gd name="connsiteX1868" fmla="*/ 2956229 w 12078891"/>
              <a:gd name="connsiteY1868" fmla="*/ 986235 h 5907136"/>
              <a:gd name="connsiteX1869" fmla="*/ 2954541 w 12078891"/>
              <a:gd name="connsiteY1869" fmla="*/ 984547 h 5907136"/>
              <a:gd name="connsiteX1870" fmla="*/ 2958789 w 12078891"/>
              <a:gd name="connsiteY1870" fmla="*/ 980299 h 5907136"/>
              <a:gd name="connsiteX1871" fmla="*/ 2961612 w 12078891"/>
              <a:gd name="connsiteY1871" fmla="*/ 973754 h 5907136"/>
              <a:gd name="connsiteX1872" fmla="*/ 2975991 w 12078891"/>
              <a:gd name="connsiteY1872" fmla="*/ 968282 h 5907136"/>
              <a:gd name="connsiteX1873" fmla="*/ 11050593 w 12078891"/>
              <a:gd name="connsiteY1873" fmla="*/ 929590 h 5907136"/>
              <a:gd name="connsiteX1874" fmla="*/ 11065865 w 12078891"/>
              <a:gd name="connsiteY1874" fmla="*/ 944862 h 5907136"/>
              <a:gd name="connsiteX1875" fmla="*/ 11050593 w 12078891"/>
              <a:gd name="connsiteY1875" fmla="*/ 960134 h 5907136"/>
              <a:gd name="connsiteX1876" fmla="*/ 11035321 w 12078891"/>
              <a:gd name="connsiteY1876" fmla="*/ 944862 h 5907136"/>
              <a:gd name="connsiteX1877" fmla="*/ 11050593 w 12078891"/>
              <a:gd name="connsiteY1877" fmla="*/ 929590 h 5907136"/>
              <a:gd name="connsiteX1878" fmla="*/ 8596932 w 12078891"/>
              <a:gd name="connsiteY1878" fmla="*/ 919404 h 5907136"/>
              <a:gd name="connsiteX1879" fmla="*/ 8614240 w 12078891"/>
              <a:gd name="connsiteY1879" fmla="*/ 936711 h 5907136"/>
              <a:gd name="connsiteX1880" fmla="*/ 8596932 w 12078891"/>
              <a:gd name="connsiteY1880" fmla="*/ 954021 h 5907136"/>
              <a:gd name="connsiteX1881" fmla="*/ 8579624 w 12078891"/>
              <a:gd name="connsiteY1881" fmla="*/ 936711 h 5907136"/>
              <a:gd name="connsiteX1882" fmla="*/ 8596932 w 12078891"/>
              <a:gd name="connsiteY1882" fmla="*/ 919404 h 5907136"/>
              <a:gd name="connsiteX1883" fmla="*/ 5332854 w 12078891"/>
              <a:gd name="connsiteY1883" fmla="*/ 906151 h 5907136"/>
              <a:gd name="connsiteX1884" fmla="*/ 5339980 w 12078891"/>
              <a:gd name="connsiteY1884" fmla="*/ 913278 h 5907136"/>
              <a:gd name="connsiteX1885" fmla="*/ 5332854 w 12078891"/>
              <a:gd name="connsiteY1885" fmla="*/ 920405 h 5907136"/>
              <a:gd name="connsiteX1886" fmla="*/ 5325727 w 12078891"/>
              <a:gd name="connsiteY1886" fmla="*/ 913278 h 5907136"/>
              <a:gd name="connsiteX1887" fmla="*/ 5332854 w 12078891"/>
              <a:gd name="connsiteY1887" fmla="*/ 906151 h 5907136"/>
              <a:gd name="connsiteX1888" fmla="*/ 4459325 w 12078891"/>
              <a:gd name="connsiteY1888" fmla="*/ 895988 h 5907136"/>
              <a:gd name="connsiteX1889" fmla="*/ 4470526 w 12078891"/>
              <a:gd name="connsiteY1889" fmla="*/ 907188 h 5907136"/>
              <a:gd name="connsiteX1890" fmla="*/ 4459325 w 12078891"/>
              <a:gd name="connsiteY1890" fmla="*/ 918387 h 5907136"/>
              <a:gd name="connsiteX1891" fmla="*/ 4448126 w 12078891"/>
              <a:gd name="connsiteY1891" fmla="*/ 907188 h 5907136"/>
              <a:gd name="connsiteX1892" fmla="*/ 4459325 w 12078891"/>
              <a:gd name="connsiteY1892" fmla="*/ 895988 h 5907136"/>
              <a:gd name="connsiteX1893" fmla="*/ 7826218 w 12078891"/>
              <a:gd name="connsiteY1893" fmla="*/ 856284 h 5907136"/>
              <a:gd name="connsiteX1894" fmla="*/ 7834363 w 12078891"/>
              <a:gd name="connsiteY1894" fmla="*/ 864429 h 5907136"/>
              <a:gd name="connsiteX1895" fmla="*/ 7826218 w 12078891"/>
              <a:gd name="connsiteY1895" fmla="*/ 872574 h 5907136"/>
              <a:gd name="connsiteX1896" fmla="*/ 7818073 w 12078891"/>
              <a:gd name="connsiteY1896" fmla="*/ 864429 h 5907136"/>
              <a:gd name="connsiteX1897" fmla="*/ 7826218 w 12078891"/>
              <a:gd name="connsiteY1897" fmla="*/ 856284 h 5907136"/>
              <a:gd name="connsiteX1898" fmla="*/ 4359551 w 12078891"/>
              <a:gd name="connsiteY1898" fmla="*/ 850180 h 5907136"/>
              <a:gd name="connsiteX1899" fmla="*/ 4392132 w 12078891"/>
              <a:gd name="connsiteY1899" fmla="*/ 882760 h 5907136"/>
              <a:gd name="connsiteX1900" fmla="*/ 4359551 w 12078891"/>
              <a:gd name="connsiteY1900" fmla="*/ 915339 h 5907136"/>
              <a:gd name="connsiteX1901" fmla="*/ 4326968 w 12078891"/>
              <a:gd name="connsiteY1901" fmla="*/ 882760 h 5907136"/>
              <a:gd name="connsiteX1902" fmla="*/ 4359551 w 12078891"/>
              <a:gd name="connsiteY1902" fmla="*/ 850180 h 5907136"/>
              <a:gd name="connsiteX1903" fmla="*/ 1986347 w 12078891"/>
              <a:gd name="connsiteY1903" fmla="*/ 813521 h 5907136"/>
              <a:gd name="connsiteX1904" fmla="*/ 1993475 w 12078891"/>
              <a:gd name="connsiteY1904" fmla="*/ 819630 h 5907136"/>
              <a:gd name="connsiteX1905" fmla="*/ 1986347 w 12078891"/>
              <a:gd name="connsiteY1905" fmla="*/ 826757 h 5907136"/>
              <a:gd name="connsiteX1906" fmla="*/ 1979220 w 12078891"/>
              <a:gd name="connsiteY1906" fmla="*/ 819630 h 5907136"/>
              <a:gd name="connsiteX1907" fmla="*/ 1986347 w 12078891"/>
              <a:gd name="connsiteY1907" fmla="*/ 813521 h 5907136"/>
              <a:gd name="connsiteX1908" fmla="*/ 927522 w 12078891"/>
              <a:gd name="connsiteY1908" fmla="*/ 812507 h 5907136"/>
              <a:gd name="connsiteX1909" fmla="*/ 935667 w 12078891"/>
              <a:gd name="connsiteY1909" fmla="*/ 820652 h 5907136"/>
              <a:gd name="connsiteX1910" fmla="*/ 927522 w 12078891"/>
              <a:gd name="connsiteY1910" fmla="*/ 828797 h 5907136"/>
              <a:gd name="connsiteX1911" fmla="*/ 919377 w 12078891"/>
              <a:gd name="connsiteY1911" fmla="*/ 820652 h 5907136"/>
              <a:gd name="connsiteX1912" fmla="*/ 927522 w 12078891"/>
              <a:gd name="connsiteY1912" fmla="*/ 812507 h 5907136"/>
              <a:gd name="connsiteX1913" fmla="*/ 3198942 w 12078891"/>
              <a:gd name="connsiteY1913" fmla="*/ 766688 h 5907136"/>
              <a:gd name="connsiteX1914" fmla="*/ 3222358 w 12078891"/>
              <a:gd name="connsiteY1914" fmla="*/ 790105 h 5907136"/>
              <a:gd name="connsiteX1915" fmla="*/ 3198942 w 12078891"/>
              <a:gd name="connsiteY1915" fmla="*/ 813521 h 5907136"/>
              <a:gd name="connsiteX1916" fmla="*/ 3175523 w 12078891"/>
              <a:gd name="connsiteY1916" fmla="*/ 790105 h 5907136"/>
              <a:gd name="connsiteX1917" fmla="*/ 3198942 w 12078891"/>
              <a:gd name="connsiteY1917" fmla="*/ 766688 h 5907136"/>
              <a:gd name="connsiteX1918" fmla="*/ 994706 w 12078891"/>
              <a:gd name="connsiteY1918" fmla="*/ 754471 h 5907136"/>
              <a:gd name="connsiteX1919" fmla="*/ 1014049 w 12078891"/>
              <a:gd name="connsiteY1919" fmla="*/ 772797 h 5907136"/>
              <a:gd name="connsiteX1920" fmla="*/ 994706 w 12078891"/>
              <a:gd name="connsiteY1920" fmla="*/ 791123 h 5907136"/>
              <a:gd name="connsiteX1921" fmla="*/ 975362 w 12078891"/>
              <a:gd name="connsiteY1921" fmla="*/ 772797 h 5907136"/>
              <a:gd name="connsiteX1922" fmla="*/ 994706 w 12078891"/>
              <a:gd name="connsiteY1922" fmla="*/ 754471 h 5907136"/>
              <a:gd name="connsiteX1923" fmla="*/ 4060267 w 12078891"/>
              <a:gd name="connsiteY1923" fmla="*/ 751418 h 5907136"/>
              <a:gd name="connsiteX1924" fmla="*/ 4066377 w 12078891"/>
              <a:gd name="connsiteY1924" fmla="*/ 757527 h 5907136"/>
              <a:gd name="connsiteX1925" fmla="*/ 4060267 w 12078891"/>
              <a:gd name="connsiteY1925" fmla="*/ 763636 h 5907136"/>
              <a:gd name="connsiteX1926" fmla="*/ 4054157 w 12078891"/>
              <a:gd name="connsiteY1926" fmla="*/ 757527 h 5907136"/>
              <a:gd name="connsiteX1927" fmla="*/ 4060267 w 12078891"/>
              <a:gd name="connsiteY1927" fmla="*/ 751418 h 5907136"/>
              <a:gd name="connsiteX1928" fmla="*/ 1145336 w 12078891"/>
              <a:gd name="connsiteY1928" fmla="*/ 742230 h 5907136"/>
              <a:gd name="connsiteX1929" fmla="*/ 1148391 w 12078891"/>
              <a:gd name="connsiteY1929" fmla="*/ 745285 h 5907136"/>
              <a:gd name="connsiteX1930" fmla="*/ 1145336 w 12078891"/>
              <a:gd name="connsiteY1930" fmla="*/ 748339 h 5907136"/>
              <a:gd name="connsiteX1931" fmla="*/ 1142282 w 12078891"/>
              <a:gd name="connsiteY1931" fmla="*/ 745285 h 5907136"/>
              <a:gd name="connsiteX1932" fmla="*/ 1145336 w 12078891"/>
              <a:gd name="connsiteY1932" fmla="*/ 742230 h 5907136"/>
              <a:gd name="connsiteX1933" fmla="*/ 5388870 w 12078891"/>
              <a:gd name="connsiteY1933" fmla="*/ 739199 h 5907136"/>
              <a:gd name="connsiteX1934" fmla="*/ 5406181 w 12078891"/>
              <a:gd name="connsiteY1934" fmla="*/ 756506 h 5907136"/>
              <a:gd name="connsiteX1935" fmla="*/ 5388870 w 12078891"/>
              <a:gd name="connsiteY1935" fmla="*/ 773814 h 5907136"/>
              <a:gd name="connsiteX1936" fmla="*/ 5371564 w 12078891"/>
              <a:gd name="connsiteY1936" fmla="*/ 756506 h 5907136"/>
              <a:gd name="connsiteX1937" fmla="*/ 5388870 w 12078891"/>
              <a:gd name="connsiteY1937" fmla="*/ 739199 h 5907136"/>
              <a:gd name="connsiteX1938" fmla="*/ 11597322 w 12078891"/>
              <a:gd name="connsiteY1938" fmla="*/ 735130 h 5907136"/>
              <a:gd name="connsiteX1939" fmla="*/ 11638046 w 12078891"/>
              <a:gd name="connsiteY1939" fmla="*/ 775855 h 5907136"/>
              <a:gd name="connsiteX1940" fmla="*/ 11597322 w 12078891"/>
              <a:gd name="connsiteY1940" fmla="*/ 816579 h 5907136"/>
              <a:gd name="connsiteX1941" fmla="*/ 11556597 w 12078891"/>
              <a:gd name="connsiteY1941" fmla="*/ 775855 h 5907136"/>
              <a:gd name="connsiteX1942" fmla="*/ 11597322 w 12078891"/>
              <a:gd name="connsiteY1942" fmla="*/ 735130 h 5907136"/>
              <a:gd name="connsiteX1943" fmla="*/ 8627475 w 12078891"/>
              <a:gd name="connsiteY1943" fmla="*/ 728007 h 5907136"/>
              <a:gd name="connsiteX1944" fmla="*/ 8651909 w 12078891"/>
              <a:gd name="connsiteY1944" fmla="*/ 751424 h 5907136"/>
              <a:gd name="connsiteX1945" fmla="*/ 8627475 w 12078891"/>
              <a:gd name="connsiteY1945" fmla="*/ 774840 h 5907136"/>
              <a:gd name="connsiteX1946" fmla="*/ 8603040 w 12078891"/>
              <a:gd name="connsiteY1946" fmla="*/ 751424 h 5907136"/>
              <a:gd name="connsiteX1947" fmla="*/ 8627475 w 12078891"/>
              <a:gd name="connsiteY1947" fmla="*/ 728007 h 5907136"/>
              <a:gd name="connsiteX1948" fmla="*/ 172017 w 12078891"/>
              <a:gd name="connsiteY1948" fmla="*/ 700487 h 5907136"/>
              <a:gd name="connsiteX1949" fmla="*/ 178125 w 12078891"/>
              <a:gd name="connsiteY1949" fmla="*/ 706596 h 5907136"/>
              <a:gd name="connsiteX1950" fmla="*/ 172017 w 12078891"/>
              <a:gd name="connsiteY1950" fmla="*/ 712705 h 5907136"/>
              <a:gd name="connsiteX1951" fmla="*/ 165908 w 12078891"/>
              <a:gd name="connsiteY1951" fmla="*/ 706596 h 5907136"/>
              <a:gd name="connsiteX1952" fmla="*/ 172017 w 12078891"/>
              <a:gd name="connsiteY1952" fmla="*/ 700487 h 5907136"/>
              <a:gd name="connsiteX1953" fmla="*/ 2623699 w 12078891"/>
              <a:gd name="connsiteY1953" fmla="*/ 688293 h 5907136"/>
              <a:gd name="connsiteX1954" fmla="*/ 2639989 w 12078891"/>
              <a:gd name="connsiteY1954" fmla="*/ 704583 h 5907136"/>
              <a:gd name="connsiteX1955" fmla="*/ 2623699 w 12078891"/>
              <a:gd name="connsiteY1955" fmla="*/ 719855 h 5907136"/>
              <a:gd name="connsiteX1956" fmla="*/ 2607408 w 12078891"/>
              <a:gd name="connsiteY1956" fmla="*/ 704583 h 5907136"/>
              <a:gd name="connsiteX1957" fmla="*/ 2623699 w 12078891"/>
              <a:gd name="connsiteY1957" fmla="*/ 688293 h 5907136"/>
              <a:gd name="connsiteX1958" fmla="*/ 1419236 w 12078891"/>
              <a:gd name="connsiteY1958" fmla="*/ 677084 h 5907136"/>
              <a:gd name="connsiteX1959" fmla="*/ 1435526 w 12078891"/>
              <a:gd name="connsiteY1959" fmla="*/ 693374 h 5907136"/>
              <a:gd name="connsiteX1960" fmla="*/ 1419236 w 12078891"/>
              <a:gd name="connsiteY1960" fmla="*/ 709664 h 5907136"/>
              <a:gd name="connsiteX1961" fmla="*/ 1402946 w 12078891"/>
              <a:gd name="connsiteY1961" fmla="*/ 693374 h 5907136"/>
              <a:gd name="connsiteX1962" fmla="*/ 1419236 w 12078891"/>
              <a:gd name="connsiteY1962" fmla="*/ 677084 h 5907136"/>
              <a:gd name="connsiteX1963" fmla="*/ 221959 w 12078891"/>
              <a:gd name="connsiteY1963" fmla="*/ 674041 h 5907136"/>
              <a:gd name="connsiteX1964" fmla="*/ 236212 w 12078891"/>
              <a:gd name="connsiteY1964" fmla="*/ 688294 h 5907136"/>
              <a:gd name="connsiteX1965" fmla="*/ 221959 w 12078891"/>
              <a:gd name="connsiteY1965" fmla="*/ 702548 h 5907136"/>
              <a:gd name="connsiteX1966" fmla="*/ 207705 w 12078891"/>
              <a:gd name="connsiteY1966" fmla="*/ 688294 h 5907136"/>
              <a:gd name="connsiteX1967" fmla="*/ 221959 w 12078891"/>
              <a:gd name="connsiteY1967" fmla="*/ 674041 h 5907136"/>
              <a:gd name="connsiteX1968" fmla="*/ 2549321 w 12078891"/>
              <a:gd name="connsiteY1968" fmla="*/ 666891 h 5907136"/>
              <a:gd name="connsiteX1969" fmla="*/ 2555429 w 12078891"/>
              <a:gd name="connsiteY1969" fmla="*/ 673000 h 5907136"/>
              <a:gd name="connsiteX1970" fmla="*/ 2549321 w 12078891"/>
              <a:gd name="connsiteY1970" fmla="*/ 679109 h 5907136"/>
              <a:gd name="connsiteX1971" fmla="*/ 2543212 w 12078891"/>
              <a:gd name="connsiteY1971" fmla="*/ 673000 h 5907136"/>
              <a:gd name="connsiteX1972" fmla="*/ 2549321 w 12078891"/>
              <a:gd name="connsiteY1972" fmla="*/ 666891 h 5907136"/>
              <a:gd name="connsiteX1973" fmla="*/ 1138277 w 12078891"/>
              <a:gd name="connsiteY1973" fmla="*/ 663865 h 5907136"/>
              <a:gd name="connsiteX1974" fmla="*/ 1148458 w 12078891"/>
              <a:gd name="connsiteY1974" fmla="*/ 674046 h 5907136"/>
              <a:gd name="connsiteX1975" fmla="*/ 1138277 w 12078891"/>
              <a:gd name="connsiteY1975" fmla="*/ 684227 h 5907136"/>
              <a:gd name="connsiteX1976" fmla="*/ 1128096 w 12078891"/>
              <a:gd name="connsiteY1976" fmla="*/ 674046 h 5907136"/>
              <a:gd name="connsiteX1977" fmla="*/ 1138277 w 12078891"/>
              <a:gd name="connsiteY1977" fmla="*/ 663865 h 5907136"/>
              <a:gd name="connsiteX1978" fmla="*/ 4785103 w 12078891"/>
              <a:gd name="connsiteY1978" fmla="*/ 656710 h 5907136"/>
              <a:gd name="connsiteX1979" fmla="*/ 4789176 w 12078891"/>
              <a:gd name="connsiteY1979" fmla="*/ 660782 h 5907136"/>
              <a:gd name="connsiteX1980" fmla="*/ 4785103 w 12078891"/>
              <a:gd name="connsiteY1980" fmla="*/ 664855 h 5907136"/>
              <a:gd name="connsiteX1981" fmla="*/ 4781032 w 12078891"/>
              <a:gd name="connsiteY1981" fmla="*/ 660782 h 5907136"/>
              <a:gd name="connsiteX1982" fmla="*/ 4785103 w 12078891"/>
              <a:gd name="connsiteY1982" fmla="*/ 656710 h 5907136"/>
              <a:gd name="connsiteX1983" fmla="*/ 6443616 w 12078891"/>
              <a:gd name="connsiteY1983" fmla="*/ 651641 h 5907136"/>
              <a:gd name="connsiteX1984" fmla="*/ 6455832 w 12078891"/>
              <a:gd name="connsiteY1984" fmla="*/ 663859 h 5907136"/>
              <a:gd name="connsiteX1985" fmla="*/ 6443616 w 12078891"/>
              <a:gd name="connsiteY1985" fmla="*/ 676076 h 5907136"/>
              <a:gd name="connsiteX1986" fmla="*/ 6431398 w 12078891"/>
              <a:gd name="connsiteY1986" fmla="*/ 663859 h 5907136"/>
              <a:gd name="connsiteX1987" fmla="*/ 6443616 w 12078891"/>
              <a:gd name="connsiteY1987" fmla="*/ 651641 h 5907136"/>
              <a:gd name="connsiteX1988" fmla="*/ 3110366 w 12078891"/>
              <a:gd name="connsiteY1988" fmla="*/ 648590 h 5907136"/>
              <a:gd name="connsiteX1989" fmla="*/ 3124621 w 12078891"/>
              <a:gd name="connsiteY1989" fmla="*/ 662844 h 5907136"/>
              <a:gd name="connsiteX1990" fmla="*/ 3110366 w 12078891"/>
              <a:gd name="connsiteY1990" fmla="*/ 677097 h 5907136"/>
              <a:gd name="connsiteX1991" fmla="*/ 3096114 w 12078891"/>
              <a:gd name="connsiteY1991" fmla="*/ 662844 h 5907136"/>
              <a:gd name="connsiteX1992" fmla="*/ 3110366 w 12078891"/>
              <a:gd name="connsiteY1992" fmla="*/ 648590 h 5907136"/>
              <a:gd name="connsiteX1993" fmla="*/ 4397201 w 12078891"/>
              <a:gd name="connsiteY1993" fmla="*/ 629220 h 5907136"/>
              <a:gd name="connsiteX1994" fmla="*/ 4401274 w 12078891"/>
              <a:gd name="connsiteY1994" fmla="*/ 633293 h 5907136"/>
              <a:gd name="connsiteX1995" fmla="*/ 4397201 w 12078891"/>
              <a:gd name="connsiteY1995" fmla="*/ 637365 h 5907136"/>
              <a:gd name="connsiteX1996" fmla="*/ 4393129 w 12078891"/>
              <a:gd name="connsiteY1996" fmla="*/ 633293 h 5907136"/>
              <a:gd name="connsiteX1997" fmla="*/ 4397201 w 12078891"/>
              <a:gd name="connsiteY1997" fmla="*/ 629220 h 5907136"/>
              <a:gd name="connsiteX1998" fmla="*/ 743181 w 12078891"/>
              <a:gd name="connsiteY1998" fmla="*/ 564060 h 5907136"/>
              <a:gd name="connsiteX1999" fmla="*/ 748271 w 12078891"/>
              <a:gd name="connsiteY1999" fmla="*/ 568132 h 5907136"/>
              <a:gd name="connsiteX2000" fmla="*/ 743181 w 12078891"/>
              <a:gd name="connsiteY2000" fmla="*/ 572205 h 5907136"/>
              <a:gd name="connsiteX2001" fmla="*/ 738090 w 12078891"/>
              <a:gd name="connsiteY2001" fmla="*/ 568132 h 5907136"/>
              <a:gd name="connsiteX2002" fmla="*/ 743181 w 12078891"/>
              <a:gd name="connsiteY2002" fmla="*/ 564060 h 5907136"/>
              <a:gd name="connsiteX2003" fmla="*/ 5325756 w 12078891"/>
              <a:gd name="connsiteY2003" fmla="*/ 552890 h 5907136"/>
              <a:gd name="connsiteX2004" fmla="*/ 5378697 w 12078891"/>
              <a:gd name="connsiteY2004" fmla="*/ 604813 h 5907136"/>
              <a:gd name="connsiteX2005" fmla="*/ 5325756 w 12078891"/>
              <a:gd name="connsiteY2005" fmla="*/ 656737 h 5907136"/>
              <a:gd name="connsiteX2006" fmla="*/ 5272813 w 12078891"/>
              <a:gd name="connsiteY2006" fmla="*/ 604813 h 5907136"/>
              <a:gd name="connsiteX2007" fmla="*/ 5325756 w 12078891"/>
              <a:gd name="connsiteY2007" fmla="*/ 552890 h 5907136"/>
              <a:gd name="connsiteX2008" fmla="*/ 777848 w 12078891"/>
              <a:gd name="connsiteY2008" fmla="*/ 531504 h 5907136"/>
              <a:gd name="connsiteX2009" fmla="*/ 797192 w 12078891"/>
              <a:gd name="connsiteY2009" fmla="*/ 550848 h 5907136"/>
              <a:gd name="connsiteX2010" fmla="*/ 777848 w 12078891"/>
              <a:gd name="connsiteY2010" fmla="*/ 570192 h 5907136"/>
              <a:gd name="connsiteX2011" fmla="*/ 758504 w 12078891"/>
              <a:gd name="connsiteY2011" fmla="*/ 550848 h 5907136"/>
              <a:gd name="connsiteX2012" fmla="*/ 777848 w 12078891"/>
              <a:gd name="connsiteY2012" fmla="*/ 531504 h 5907136"/>
              <a:gd name="connsiteX2013" fmla="*/ 10168903 w 12078891"/>
              <a:gd name="connsiteY2013" fmla="*/ 524376 h 5907136"/>
              <a:gd name="connsiteX2014" fmla="*/ 10175013 w 12078891"/>
              <a:gd name="connsiteY2014" fmla="*/ 530485 h 5907136"/>
              <a:gd name="connsiteX2015" fmla="*/ 10168903 w 12078891"/>
              <a:gd name="connsiteY2015" fmla="*/ 536594 h 5907136"/>
              <a:gd name="connsiteX2016" fmla="*/ 10162795 w 12078891"/>
              <a:gd name="connsiteY2016" fmla="*/ 530485 h 5907136"/>
              <a:gd name="connsiteX2017" fmla="*/ 10168903 w 12078891"/>
              <a:gd name="connsiteY2017" fmla="*/ 524376 h 5907136"/>
              <a:gd name="connsiteX2018" fmla="*/ 6053676 w 12078891"/>
              <a:gd name="connsiteY2018" fmla="*/ 522319 h 5907136"/>
              <a:gd name="connsiteX2019" fmla="*/ 6058766 w 12078891"/>
              <a:gd name="connsiteY2019" fmla="*/ 527410 h 5907136"/>
              <a:gd name="connsiteX2020" fmla="*/ 6053676 w 12078891"/>
              <a:gd name="connsiteY2020" fmla="*/ 532500 h 5907136"/>
              <a:gd name="connsiteX2021" fmla="*/ 6048585 w 12078891"/>
              <a:gd name="connsiteY2021" fmla="*/ 527410 h 5907136"/>
              <a:gd name="connsiteX2022" fmla="*/ 6053676 w 12078891"/>
              <a:gd name="connsiteY2022" fmla="*/ 522319 h 5907136"/>
              <a:gd name="connsiteX2023" fmla="*/ 2166508 w 12078891"/>
              <a:gd name="connsiteY2023" fmla="*/ 516210 h 5907136"/>
              <a:gd name="connsiteX2024" fmla="*/ 2168544 w 12078891"/>
              <a:gd name="connsiteY2024" fmla="*/ 518246 h 5907136"/>
              <a:gd name="connsiteX2025" fmla="*/ 2166508 w 12078891"/>
              <a:gd name="connsiteY2025" fmla="*/ 520282 h 5907136"/>
              <a:gd name="connsiteX2026" fmla="*/ 2164472 w 12078891"/>
              <a:gd name="connsiteY2026" fmla="*/ 518246 h 5907136"/>
              <a:gd name="connsiteX2027" fmla="*/ 2166508 w 12078891"/>
              <a:gd name="connsiteY2027" fmla="*/ 516210 h 5907136"/>
              <a:gd name="connsiteX2028" fmla="*/ 8592859 w 12078891"/>
              <a:gd name="connsiteY2028" fmla="*/ 508092 h 5907136"/>
              <a:gd name="connsiteX2029" fmla="*/ 8617294 w 12078891"/>
              <a:gd name="connsiteY2029" fmla="*/ 532528 h 5907136"/>
              <a:gd name="connsiteX2030" fmla="*/ 8592859 w 12078891"/>
              <a:gd name="connsiteY2030" fmla="*/ 556963 h 5907136"/>
              <a:gd name="connsiteX2031" fmla="*/ 8568424 w 12078891"/>
              <a:gd name="connsiteY2031" fmla="*/ 532528 h 5907136"/>
              <a:gd name="connsiteX2032" fmla="*/ 8592859 w 12078891"/>
              <a:gd name="connsiteY2032" fmla="*/ 508092 h 5907136"/>
              <a:gd name="connsiteX2033" fmla="*/ 6066913 w 12078891"/>
              <a:gd name="connsiteY2033" fmla="*/ 493836 h 5907136"/>
              <a:gd name="connsiteX2034" fmla="*/ 6081166 w 12078891"/>
              <a:gd name="connsiteY2034" fmla="*/ 508090 h 5907136"/>
              <a:gd name="connsiteX2035" fmla="*/ 6066913 w 12078891"/>
              <a:gd name="connsiteY2035" fmla="*/ 522343 h 5907136"/>
              <a:gd name="connsiteX2036" fmla="*/ 6052659 w 12078891"/>
              <a:gd name="connsiteY2036" fmla="*/ 508090 h 5907136"/>
              <a:gd name="connsiteX2037" fmla="*/ 6066913 w 12078891"/>
              <a:gd name="connsiteY2037" fmla="*/ 493836 h 5907136"/>
              <a:gd name="connsiteX2038" fmla="*/ 6723597 w 12078891"/>
              <a:gd name="connsiteY2038" fmla="*/ 480603 h 5907136"/>
              <a:gd name="connsiteX2039" fmla="*/ 6743960 w 12078891"/>
              <a:gd name="connsiteY2039" fmla="*/ 500965 h 5907136"/>
              <a:gd name="connsiteX2040" fmla="*/ 6723597 w 12078891"/>
              <a:gd name="connsiteY2040" fmla="*/ 521329 h 5907136"/>
              <a:gd name="connsiteX2041" fmla="*/ 6703235 w 12078891"/>
              <a:gd name="connsiteY2041" fmla="*/ 500965 h 5907136"/>
              <a:gd name="connsiteX2042" fmla="*/ 6723597 w 12078891"/>
              <a:gd name="connsiteY2042" fmla="*/ 480603 h 5907136"/>
              <a:gd name="connsiteX2043" fmla="*/ 10992560 w 12078891"/>
              <a:gd name="connsiteY2043" fmla="*/ 476531 h 5907136"/>
              <a:gd name="connsiteX2044" fmla="*/ 10997650 w 12078891"/>
              <a:gd name="connsiteY2044" fmla="*/ 481622 h 5907136"/>
              <a:gd name="connsiteX2045" fmla="*/ 10992560 w 12078891"/>
              <a:gd name="connsiteY2045" fmla="*/ 486712 h 5907136"/>
              <a:gd name="connsiteX2046" fmla="*/ 10987469 w 12078891"/>
              <a:gd name="connsiteY2046" fmla="*/ 481622 h 5907136"/>
              <a:gd name="connsiteX2047" fmla="*/ 10992560 w 12078891"/>
              <a:gd name="connsiteY2047" fmla="*/ 476531 h 5907136"/>
              <a:gd name="connsiteX2048" fmla="*/ 3592921 w 12078891"/>
              <a:gd name="connsiteY2048" fmla="*/ 475498 h 5907136"/>
              <a:gd name="connsiteX2049" fmla="*/ 3681491 w 12078891"/>
              <a:gd name="connsiteY2049" fmla="*/ 563056 h 5907136"/>
              <a:gd name="connsiteX2050" fmla="*/ 3592921 w 12078891"/>
              <a:gd name="connsiteY2050" fmla="*/ 650613 h 5907136"/>
              <a:gd name="connsiteX2051" fmla="*/ 3504350 w 12078891"/>
              <a:gd name="connsiteY2051" fmla="*/ 563056 h 5907136"/>
              <a:gd name="connsiteX2052" fmla="*/ 3592921 w 12078891"/>
              <a:gd name="connsiteY2052" fmla="*/ 475498 h 5907136"/>
              <a:gd name="connsiteX2053" fmla="*/ 4326963 w 12078891"/>
              <a:gd name="connsiteY2053" fmla="*/ 471433 h 5907136"/>
              <a:gd name="connsiteX2054" fmla="*/ 4346306 w 12078891"/>
              <a:gd name="connsiteY2054" fmla="*/ 490777 h 5907136"/>
              <a:gd name="connsiteX2055" fmla="*/ 4326963 w 12078891"/>
              <a:gd name="connsiteY2055" fmla="*/ 510122 h 5907136"/>
              <a:gd name="connsiteX2056" fmla="*/ 4307663 w 12078891"/>
              <a:gd name="connsiteY2056" fmla="*/ 490777 h 5907136"/>
              <a:gd name="connsiteX2057" fmla="*/ 4326963 w 12078891"/>
              <a:gd name="connsiteY2057" fmla="*/ 471433 h 5907136"/>
              <a:gd name="connsiteX2058" fmla="*/ 427563 w 12078891"/>
              <a:gd name="connsiteY2058" fmla="*/ 469375 h 5907136"/>
              <a:gd name="connsiteX2059" fmla="*/ 428581 w 12078891"/>
              <a:gd name="connsiteY2059" fmla="*/ 470393 h 5907136"/>
              <a:gd name="connsiteX2060" fmla="*/ 427563 w 12078891"/>
              <a:gd name="connsiteY2060" fmla="*/ 471411 h 5907136"/>
              <a:gd name="connsiteX2061" fmla="*/ 426545 w 12078891"/>
              <a:gd name="connsiteY2061" fmla="*/ 470393 h 5907136"/>
              <a:gd name="connsiteX2062" fmla="*/ 427563 w 12078891"/>
              <a:gd name="connsiteY2062" fmla="*/ 469375 h 5907136"/>
              <a:gd name="connsiteX2063" fmla="*/ 2938242 w 12078891"/>
              <a:gd name="connsiteY2063" fmla="*/ 457159 h 5907136"/>
              <a:gd name="connsiteX2064" fmla="*/ 2944351 w 12078891"/>
              <a:gd name="connsiteY2064" fmla="*/ 462250 h 5907136"/>
              <a:gd name="connsiteX2065" fmla="*/ 2938242 w 12078891"/>
              <a:gd name="connsiteY2065" fmla="*/ 467340 h 5907136"/>
              <a:gd name="connsiteX2066" fmla="*/ 2932133 w 12078891"/>
              <a:gd name="connsiteY2066" fmla="*/ 462250 h 5907136"/>
              <a:gd name="connsiteX2067" fmla="*/ 2938242 w 12078891"/>
              <a:gd name="connsiteY2067" fmla="*/ 457159 h 5907136"/>
              <a:gd name="connsiteX2068" fmla="*/ 2512732 w 12078891"/>
              <a:gd name="connsiteY2068" fmla="*/ 403224 h 5907136"/>
              <a:gd name="connsiteX2069" fmla="*/ 2518840 w 12078891"/>
              <a:gd name="connsiteY2069" fmla="*/ 409333 h 5907136"/>
              <a:gd name="connsiteX2070" fmla="*/ 2512732 w 12078891"/>
              <a:gd name="connsiteY2070" fmla="*/ 415441 h 5907136"/>
              <a:gd name="connsiteX2071" fmla="*/ 2506624 w 12078891"/>
              <a:gd name="connsiteY2071" fmla="*/ 409333 h 5907136"/>
              <a:gd name="connsiteX2072" fmla="*/ 2512732 w 12078891"/>
              <a:gd name="connsiteY2072" fmla="*/ 403224 h 5907136"/>
              <a:gd name="connsiteX2073" fmla="*/ 5816456 w 12078891"/>
              <a:gd name="connsiteY2073" fmla="*/ 403200 h 5907136"/>
              <a:gd name="connsiteX2074" fmla="*/ 5825619 w 12078891"/>
              <a:gd name="connsiteY2074" fmla="*/ 412363 h 5907136"/>
              <a:gd name="connsiteX2075" fmla="*/ 5816456 w 12078891"/>
              <a:gd name="connsiteY2075" fmla="*/ 421526 h 5907136"/>
              <a:gd name="connsiteX2076" fmla="*/ 5807293 w 12078891"/>
              <a:gd name="connsiteY2076" fmla="*/ 412363 h 5907136"/>
              <a:gd name="connsiteX2077" fmla="*/ 5816456 w 12078891"/>
              <a:gd name="connsiteY2077" fmla="*/ 403200 h 5907136"/>
              <a:gd name="connsiteX2078" fmla="*/ 8714015 w 12078891"/>
              <a:gd name="connsiteY2078" fmla="*/ 402208 h 5907136"/>
              <a:gd name="connsiteX2079" fmla="*/ 8722160 w 12078891"/>
              <a:gd name="connsiteY2079" fmla="*/ 410353 h 5907136"/>
              <a:gd name="connsiteX2080" fmla="*/ 8714015 w 12078891"/>
              <a:gd name="connsiteY2080" fmla="*/ 418498 h 5907136"/>
              <a:gd name="connsiteX2081" fmla="*/ 8705870 w 12078891"/>
              <a:gd name="connsiteY2081" fmla="*/ 410353 h 5907136"/>
              <a:gd name="connsiteX2082" fmla="*/ 8714015 w 12078891"/>
              <a:gd name="connsiteY2082" fmla="*/ 402208 h 5907136"/>
              <a:gd name="connsiteX2083" fmla="*/ 9278052 w 12078891"/>
              <a:gd name="connsiteY2083" fmla="*/ 383876 h 5907136"/>
              <a:gd name="connsiteX2084" fmla="*/ 9279070 w 12078891"/>
              <a:gd name="connsiteY2084" fmla="*/ 384894 h 5907136"/>
              <a:gd name="connsiteX2085" fmla="*/ 9278052 w 12078891"/>
              <a:gd name="connsiteY2085" fmla="*/ 385912 h 5907136"/>
              <a:gd name="connsiteX2086" fmla="*/ 9277034 w 12078891"/>
              <a:gd name="connsiteY2086" fmla="*/ 384894 h 5907136"/>
              <a:gd name="connsiteX2087" fmla="*/ 9278052 w 12078891"/>
              <a:gd name="connsiteY2087" fmla="*/ 383876 h 5907136"/>
              <a:gd name="connsiteX2088" fmla="*/ 8419779 w 12078891"/>
              <a:gd name="connsiteY2088" fmla="*/ 378786 h 5907136"/>
              <a:gd name="connsiteX2089" fmla="*/ 8434033 w 12078891"/>
              <a:gd name="connsiteY2089" fmla="*/ 393040 h 5907136"/>
              <a:gd name="connsiteX2090" fmla="*/ 8419779 w 12078891"/>
              <a:gd name="connsiteY2090" fmla="*/ 407293 h 5907136"/>
              <a:gd name="connsiteX2091" fmla="*/ 8405525 w 12078891"/>
              <a:gd name="connsiteY2091" fmla="*/ 393040 h 5907136"/>
              <a:gd name="connsiteX2092" fmla="*/ 8419779 w 12078891"/>
              <a:gd name="connsiteY2092" fmla="*/ 378786 h 5907136"/>
              <a:gd name="connsiteX2093" fmla="*/ 4043916 w 12078891"/>
              <a:gd name="connsiteY2093" fmla="*/ 366546 h 5907136"/>
              <a:gd name="connsiteX2094" fmla="*/ 4059189 w 12078891"/>
              <a:gd name="connsiteY2094" fmla="*/ 381818 h 5907136"/>
              <a:gd name="connsiteX2095" fmla="*/ 4043916 w 12078891"/>
              <a:gd name="connsiteY2095" fmla="*/ 397090 h 5907136"/>
              <a:gd name="connsiteX2096" fmla="*/ 4028645 w 12078891"/>
              <a:gd name="connsiteY2096" fmla="*/ 381818 h 5907136"/>
              <a:gd name="connsiteX2097" fmla="*/ 4043916 w 12078891"/>
              <a:gd name="connsiteY2097" fmla="*/ 366546 h 5907136"/>
              <a:gd name="connsiteX2098" fmla="*/ 5531384 w 12078891"/>
              <a:gd name="connsiteY2098" fmla="*/ 355348 h 5907136"/>
              <a:gd name="connsiteX2099" fmla="*/ 5548692 w 12078891"/>
              <a:gd name="connsiteY2099" fmla="*/ 372656 h 5907136"/>
              <a:gd name="connsiteX2100" fmla="*/ 5531384 w 12078891"/>
              <a:gd name="connsiteY2100" fmla="*/ 389964 h 5907136"/>
              <a:gd name="connsiteX2101" fmla="*/ 5514076 w 12078891"/>
              <a:gd name="connsiteY2101" fmla="*/ 372656 h 5907136"/>
              <a:gd name="connsiteX2102" fmla="*/ 5531384 w 12078891"/>
              <a:gd name="connsiteY2102" fmla="*/ 355348 h 5907136"/>
              <a:gd name="connsiteX2103" fmla="*/ 6608550 w 12078891"/>
              <a:gd name="connsiteY2103" fmla="*/ 325823 h 5907136"/>
              <a:gd name="connsiteX2104" fmla="*/ 6613640 w 12078891"/>
              <a:gd name="connsiteY2104" fmla="*/ 330914 h 5907136"/>
              <a:gd name="connsiteX2105" fmla="*/ 6608550 w 12078891"/>
              <a:gd name="connsiteY2105" fmla="*/ 336004 h 5907136"/>
              <a:gd name="connsiteX2106" fmla="*/ 6603459 w 12078891"/>
              <a:gd name="connsiteY2106" fmla="*/ 330914 h 5907136"/>
              <a:gd name="connsiteX2107" fmla="*/ 6608550 w 12078891"/>
              <a:gd name="connsiteY2107" fmla="*/ 325823 h 5907136"/>
              <a:gd name="connsiteX2108" fmla="*/ 7003580 w 12078891"/>
              <a:gd name="connsiteY2108" fmla="*/ 314648 h 5907136"/>
              <a:gd name="connsiteX2109" fmla="*/ 7015796 w 12078891"/>
              <a:gd name="connsiteY2109" fmla="*/ 325847 h 5907136"/>
              <a:gd name="connsiteX2110" fmla="*/ 7003580 w 12078891"/>
              <a:gd name="connsiteY2110" fmla="*/ 337047 h 5907136"/>
              <a:gd name="connsiteX2111" fmla="*/ 6991362 w 12078891"/>
              <a:gd name="connsiteY2111" fmla="*/ 325847 h 5907136"/>
              <a:gd name="connsiteX2112" fmla="*/ 7003580 w 12078891"/>
              <a:gd name="connsiteY2112" fmla="*/ 314648 h 5907136"/>
              <a:gd name="connsiteX2113" fmla="*/ 4121368 w 12078891"/>
              <a:gd name="connsiteY2113" fmla="*/ 295307 h 5907136"/>
              <a:gd name="connsiteX2114" fmla="*/ 4136640 w 12078891"/>
              <a:gd name="connsiteY2114" fmla="*/ 309561 h 5907136"/>
              <a:gd name="connsiteX2115" fmla="*/ 4121368 w 12078891"/>
              <a:gd name="connsiteY2115" fmla="*/ 323814 h 5907136"/>
              <a:gd name="connsiteX2116" fmla="*/ 4106095 w 12078891"/>
              <a:gd name="connsiteY2116" fmla="*/ 309561 h 5907136"/>
              <a:gd name="connsiteX2117" fmla="*/ 4121368 w 12078891"/>
              <a:gd name="connsiteY2117" fmla="*/ 295307 h 5907136"/>
              <a:gd name="connsiteX2118" fmla="*/ 5311470 w 12078891"/>
              <a:gd name="connsiteY2118" fmla="*/ 293243 h 5907136"/>
              <a:gd name="connsiteX2119" fmla="*/ 5320634 w 12078891"/>
              <a:gd name="connsiteY2119" fmla="*/ 302406 h 5907136"/>
              <a:gd name="connsiteX2120" fmla="*/ 5311470 w 12078891"/>
              <a:gd name="connsiteY2120" fmla="*/ 311569 h 5907136"/>
              <a:gd name="connsiteX2121" fmla="*/ 5302308 w 12078891"/>
              <a:gd name="connsiteY2121" fmla="*/ 302406 h 5907136"/>
              <a:gd name="connsiteX2122" fmla="*/ 5311470 w 12078891"/>
              <a:gd name="connsiteY2122" fmla="*/ 293243 h 5907136"/>
              <a:gd name="connsiteX2123" fmla="*/ 9786092 w 12078891"/>
              <a:gd name="connsiteY2123" fmla="*/ 292250 h 5907136"/>
              <a:gd name="connsiteX2124" fmla="*/ 9802382 w 12078891"/>
              <a:gd name="connsiteY2124" fmla="*/ 308540 h 5907136"/>
              <a:gd name="connsiteX2125" fmla="*/ 9786092 w 12078891"/>
              <a:gd name="connsiteY2125" fmla="*/ 324830 h 5907136"/>
              <a:gd name="connsiteX2126" fmla="*/ 9769802 w 12078891"/>
              <a:gd name="connsiteY2126" fmla="*/ 308540 h 5907136"/>
              <a:gd name="connsiteX2127" fmla="*/ 9786092 w 12078891"/>
              <a:gd name="connsiteY2127" fmla="*/ 292250 h 5907136"/>
              <a:gd name="connsiteX2128" fmla="*/ 9236309 w 12078891"/>
              <a:gd name="connsiteY2128" fmla="*/ 271884 h 5907136"/>
              <a:gd name="connsiteX2129" fmla="*/ 9249545 w 12078891"/>
              <a:gd name="connsiteY2129" fmla="*/ 285119 h 5907136"/>
              <a:gd name="connsiteX2130" fmla="*/ 9236309 w 12078891"/>
              <a:gd name="connsiteY2130" fmla="*/ 298355 h 5907136"/>
              <a:gd name="connsiteX2131" fmla="*/ 9223074 w 12078891"/>
              <a:gd name="connsiteY2131" fmla="*/ 285119 h 5907136"/>
              <a:gd name="connsiteX2132" fmla="*/ 9236309 w 12078891"/>
              <a:gd name="connsiteY2132" fmla="*/ 271884 h 5907136"/>
              <a:gd name="connsiteX2133" fmla="*/ 1991444 w 12078891"/>
              <a:gd name="connsiteY2133" fmla="*/ 266797 h 5907136"/>
              <a:gd name="connsiteX2134" fmla="*/ 1998572 w 12078891"/>
              <a:gd name="connsiteY2134" fmla="*/ 273924 h 5907136"/>
              <a:gd name="connsiteX2135" fmla="*/ 1991444 w 12078891"/>
              <a:gd name="connsiteY2135" fmla="*/ 281051 h 5907136"/>
              <a:gd name="connsiteX2136" fmla="*/ 1984317 w 12078891"/>
              <a:gd name="connsiteY2136" fmla="*/ 273924 h 5907136"/>
              <a:gd name="connsiteX2137" fmla="*/ 1991444 w 12078891"/>
              <a:gd name="connsiteY2137" fmla="*/ 266797 h 5907136"/>
              <a:gd name="connsiteX2138" fmla="*/ 8223283 w 12078891"/>
              <a:gd name="connsiteY2138" fmla="*/ 262699 h 5907136"/>
              <a:gd name="connsiteX2139" fmla="*/ 8226337 w 12078891"/>
              <a:gd name="connsiteY2139" fmla="*/ 265754 h 5907136"/>
              <a:gd name="connsiteX2140" fmla="*/ 8223283 w 12078891"/>
              <a:gd name="connsiteY2140" fmla="*/ 268808 h 5907136"/>
              <a:gd name="connsiteX2141" fmla="*/ 8220229 w 12078891"/>
              <a:gd name="connsiteY2141" fmla="*/ 265754 h 5907136"/>
              <a:gd name="connsiteX2142" fmla="*/ 8223283 w 12078891"/>
              <a:gd name="connsiteY2142" fmla="*/ 262699 h 5907136"/>
              <a:gd name="connsiteX2143" fmla="*/ 3759863 w 12078891"/>
              <a:gd name="connsiteY2143" fmla="*/ 253535 h 5907136"/>
              <a:gd name="connsiteX2144" fmla="*/ 3764952 w 12078891"/>
              <a:gd name="connsiteY2144" fmla="*/ 258626 h 5907136"/>
              <a:gd name="connsiteX2145" fmla="*/ 3759863 w 12078891"/>
              <a:gd name="connsiteY2145" fmla="*/ 263716 h 5907136"/>
              <a:gd name="connsiteX2146" fmla="*/ 3754772 w 12078891"/>
              <a:gd name="connsiteY2146" fmla="*/ 258626 h 5907136"/>
              <a:gd name="connsiteX2147" fmla="*/ 3759863 w 12078891"/>
              <a:gd name="connsiteY2147" fmla="*/ 253535 h 5907136"/>
              <a:gd name="connsiteX2148" fmla="*/ 7655174 w 12078891"/>
              <a:gd name="connsiteY2148" fmla="*/ 243355 h 5907136"/>
              <a:gd name="connsiteX2149" fmla="*/ 7658228 w 12078891"/>
              <a:gd name="connsiteY2149" fmla="*/ 246410 h 5907136"/>
              <a:gd name="connsiteX2150" fmla="*/ 7655174 w 12078891"/>
              <a:gd name="connsiteY2150" fmla="*/ 249464 h 5907136"/>
              <a:gd name="connsiteX2151" fmla="*/ 7652119 w 12078891"/>
              <a:gd name="connsiteY2151" fmla="*/ 246410 h 5907136"/>
              <a:gd name="connsiteX2152" fmla="*/ 7655174 w 12078891"/>
              <a:gd name="connsiteY2152" fmla="*/ 243355 h 5907136"/>
              <a:gd name="connsiteX2153" fmla="*/ 1998518 w 12078891"/>
              <a:gd name="connsiteY2153" fmla="*/ 237245 h 5907136"/>
              <a:gd name="connsiteX2154" fmla="*/ 2007681 w 12078891"/>
              <a:gd name="connsiteY2154" fmla="*/ 246408 h 5907136"/>
              <a:gd name="connsiteX2155" fmla="*/ 1998518 w 12078891"/>
              <a:gd name="connsiteY2155" fmla="*/ 255571 h 5907136"/>
              <a:gd name="connsiteX2156" fmla="*/ 1989355 w 12078891"/>
              <a:gd name="connsiteY2156" fmla="*/ 246408 h 5907136"/>
              <a:gd name="connsiteX2157" fmla="*/ 1998518 w 12078891"/>
              <a:gd name="connsiteY2157" fmla="*/ 237245 h 5907136"/>
              <a:gd name="connsiteX2158" fmla="*/ 1157580 w 12078891"/>
              <a:gd name="connsiteY2158" fmla="*/ 234204 h 5907136"/>
              <a:gd name="connsiteX2159" fmla="*/ 1195251 w 12078891"/>
              <a:gd name="connsiteY2159" fmla="*/ 270856 h 5907136"/>
              <a:gd name="connsiteX2160" fmla="*/ 1157580 w 12078891"/>
              <a:gd name="connsiteY2160" fmla="*/ 307508 h 5907136"/>
              <a:gd name="connsiteX2161" fmla="*/ 1119910 w 12078891"/>
              <a:gd name="connsiteY2161" fmla="*/ 270856 h 5907136"/>
              <a:gd name="connsiteX2162" fmla="*/ 1157580 w 12078891"/>
              <a:gd name="connsiteY2162" fmla="*/ 234204 h 5907136"/>
              <a:gd name="connsiteX2163" fmla="*/ 961058 w 12078891"/>
              <a:gd name="connsiteY2163" fmla="*/ 233172 h 5907136"/>
              <a:gd name="connsiteX2164" fmla="*/ 993637 w 12078891"/>
              <a:gd name="connsiteY2164" fmla="*/ 265752 h 5907136"/>
              <a:gd name="connsiteX2165" fmla="*/ 961058 w 12078891"/>
              <a:gd name="connsiteY2165" fmla="*/ 297314 h 5907136"/>
              <a:gd name="connsiteX2166" fmla="*/ 928478 w 12078891"/>
              <a:gd name="connsiteY2166" fmla="*/ 265752 h 5907136"/>
              <a:gd name="connsiteX2167" fmla="*/ 961058 w 12078891"/>
              <a:gd name="connsiteY2167" fmla="*/ 233172 h 5907136"/>
              <a:gd name="connsiteX2168" fmla="*/ 171076 w 12078891"/>
              <a:gd name="connsiteY2168" fmla="*/ 227096 h 5907136"/>
              <a:gd name="connsiteX2169" fmla="*/ 174131 w 12078891"/>
              <a:gd name="connsiteY2169" fmla="*/ 230151 h 5907136"/>
              <a:gd name="connsiteX2170" fmla="*/ 171076 w 12078891"/>
              <a:gd name="connsiteY2170" fmla="*/ 233205 h 5907136"/>
              <a:gd name="connsiteX2171" fmla="*/ 168023 w 12078891"/>
              <a:gd name="connsiteY2171" fmla="*/ 230151 h 5907136"/>
              <a:gd name="connsiteX2172" fmla="*/ 171076 w 12078891"/>
              <a:gd name="connsiteY2172" fmla="*/ 227096 h 5907136"/>
              <a:gd name="connsiteX2173" fmla="*/ 1620797 w 12078891"/>
              <a:gd name="connsiteY2173" fmla="*/ 211791 h 5907136"/>
              <a:gd name="connsiteX2174" fmla="*/ 1630978 w 12078891"/>
              <a:gd name="connsiteY2174" fmla="*/ 221973 h 5907136"/>
              <a:gd name="connsiteX2175" fmla="*/ 1620797 w 12078891"/>
              <a:gd name="connsiteY2175" fmla="*/ 232153 h 5907136"/>
              <a:gd name="connsiteX2176" fmla="*/ 1610616 w 12078891"/>
              <a:gd name="connsiteY2176" fmla="*/ 221973 h 5907136"/>
              <a:gd name="connsiteX2177" fmla="*/ 1620797 w 12078891"/>
              <a:gd name="connsiteY2177" fmla="*/ 211791 h 5907136"/>
              <a:gd name="connsiteX2178" fmla="*/ 5128210 w 12078891"/>
              <a:gd name="connsiteY2178" fmla="*/ 193466 h 5907136"/>
              <a:gd name="connsiteX2179" fmla="*/ 5140427 w 12078891"/>
              <a:gd name="connsiteY2179" fmla="*/ 205684 h 5907136"/>
              <a:gd name="connsiteX2180" fmla="*/ 5128210 w 12078891"/>
              <a:gd name="connsiteY2180" fmla="*/ 217901 h 5907136"/>
              <a:gd name="connsiteX2181" fmla="*/ 5115993 w 12078891"/>
              <a:gd name="connsiteY2181" fmla="*/ 205684 h 5907136"/>
              <a:gd name="connsiteX2182" fmla="*/ 5128210 w 12078891"/>
              <a:gd name="connsiteY2182" fmla="*/ 193466 h 5907136"/>
              <a:gd name="connsiteX2183" fmla="*/ 9614030 w 12078891"/>
              <a:gd name="connsiteY2183" fmla="*/ 138518 h 5907136"/>
              <a:gd name="connsiteX2184" fmla="*/ 9625230 w 12078891"/>
              <a:gd name="connsiteY2184" fmla="*/ 149717 h 5907136"/>
              <a:gd name="connsiteX2185" fmla="*/ 9614030 w 12078891"/>
              <a:gd name="connsiteY2185" fmla="*/ 160915 h 5907136"/>
              <a:gd name="connsiteX2186" fmla="*/ 9602831 w 12078891"/>
              <a:gd name="connsiteY2186" fmla="*/ 149717 h 5907136"/>
              <a:gd name="connsiteX2187" fmla="*/ 9614030 w 12078891"/>
              <a:gd name="connsiteY2187" fmla="*/ 138518 h 5907136"/>
              <a:gd name="connsiteX2188" fmla="*/ 3063470 w 12078891"/>
              <a:gd name="connsiteY2188" fmla="*/ 115071 h 5907136"/>
              <a:gd name="connsiteX2189" fmla="*/ 3069579 w 12078891"/>
              <a:gd name="connsiteY2189" fmla="*/ 121180 h 5907136"/>
              <a:gd name="connsiteX2190" fmla="*/ 3063470 w 12078891"/>
              <a:gd name="connsiteY2190" fmla="*/ 127289 h 5907136"/>
              <a:gd name="connsiteX2191" fmla="*/ 3057361 w 12078891"/>
              <a:gd name="connsiteY2191" fmla="*/ 121180 h 5907136"/>
              <a:gd name="connsiteX2192" fmla="*/ 3063470 w 12078891"/>
              <a:gd name="connsiteY2192" fmla="*/ 115071 h 5907136"/>
              <a:gd name="connsiteX2193" fmla="*/ 1904915 w 12078891"/>
              <a:gd name="connsiteY2193" fmla="*/ 92704 h 5907136"/>
              <a:gd name="connsiteX2194" fmla="*/ 1923240 w 12078891"/>
              <a:gd name="connsiteY2194" fmla="*/ 110012 h 5907136"/>
              <a:gd name="connsiteX2195" fmla="*/ 1904915 w 12078891"/>
              <a:gd name="connsiteY2195" fmla="*/ 127319 h 5907136"/>
              <a:gd name="connsiteX2196" fmla="*/ 1886589 w 12078891"/>
              <a:gd name="connsiteY2196" fmla="*/ 110012 h 5907136"/>
              <a:gd name="connsiteX2197" fmla="*/ 1904915 w 12078891"/>
              <a:gd name="connsiteY2197" fmla="*/ 92704 h 5907136"/>
              <a:gd name="connsiteX2198" fmla="*/ 6230829 w 12078891"/>
              <a:gd name="connsiteY2198" fmla="*/ 87605 h 5907136"/>
              <a:gd name="connsiteX2199" fmla="*/ 6238974 w 12078891"/>
              <a:gd name="connsiteY2199" fmla="*/ 95750 h 5907136"/>
              <a:gd name="connsiteX2200" fmla="*/ 6230829 w 12078891"/>
              <a:gd name="connsiteY2200" fmla="*/ 103895 h 5907136"/>
              <a:gd name="connsiteX2201" fmla="*/ 6222684 w 12078891"/>
              <a:gd name="connsiteY2201" fmla="*/ 95750 h 5907136"/>
              <a:gd name="connsiteX2202" fmla="*/ 6230829 w 12078891"/>
              <a:gd name="connsiteY2202" fmla="*/ 87605 h 5907136"/>
              <a:gd name="connsiteX2203" fmla="*/ 11171750 w 12078891"/>
              <a:gd name="connsiteY2203" fmla="*/ 86587 h 5907136"/>
              <a:gd name="connsiteX2204" fmla="*/ 11273561 w 12078891"/>
              <a:gd name="connsiteY2204" fmla="*/ 187380 h 5907136"/>
              <a:gd name="connsiteX2205" fmla="*/ 11171750 w 12078891"/>
              <a:gd name="connsiteY2205" fmla="*/ 288173 h 5907136"/>
              <a:gd name="connsiteX2206" fmla="*/ 11069938 w 12078891"/>
              <a:gd name="connsiteY2206" fmla="*/ 187380 h 5907136"/>
              <a:gd name="connsiteX2207" fmla="*/ 11171750 w 12078891"/>
              <a:gd name="connsiteY2207" fmla="*/ 86587 h 5907136"/>
              <a:gd name="connsiteX2208" fmla="*/ 3533841 w 12078891"/>
              <a:gd name="connsiteY2208" fmla="*/ 71293 h 5907136"/>
              <a:gd name="connsiteX2209" fmla="*/ 3536895 w 12078891"/>
              <a:gd name="connsiteY2209" fmla="*/ 74347 h 5907136"/>
              <a:gd name="connsiteX2210" fmla="*/ 3533841 w 12078891"/>
              <a:gd name="connsiteY2210" fmla="*/ 77402 h 5907136"/>
              <a:gd name="connsiteX2211" fmla="*/ 3530785 w 12078891"/>
              <a:gd name="connsiteY2211" fmla="*/ 74347 h 5907136"/>
              <a:gd name="connsiteX2212" fmla="*/ 3533841 w 12078891"/>
              <a:gd name="connsiteY2212" fmla="*/ 71293 h 5907136"/>
              <a:gd name="connsiteX2213" fmla="*/ 8850443 w 12078891"/>
              <a:gd name="connsiteY2213" fmla="*/ 69279 h 5907136"/>
              <a:gd name="connsiteX2214" fmla="*/ 8855533 w 12078891"/>
              <a:gd name="connsiteY2214" fmla="*/ 74370 h 5907136"/>
              <a:gd name="connsiteX2215" fmla="*/ 8850443 w 12078891"/>
              <a:gd name="connsiteY2215" fmla="*/ 79460 h 5907136"/>
              <a:gd name="connsiteX2216" fmla="*/ 8845352 w 12078891"/>
              <a:gd name="connsiteY2216" fmla="*/ 74370 h 5907136"/>
              <a:gd name="connsiteX2217" fmla="*/ 8850443 w 12078891"/>
              <a:gd name="connsiteY2217" fmla="*/ 69279 h 5907136"/>
              <a:gd name="connsiteX2218" fmla="*/ 2747929 w 12078891"/>
              <a:gd name="connsiteY2218" fmla="*/ 68269 h 5907136"/>
              <a:gd name="connsiteX2219" fmla="*/ 2770331 w 12078891"/>
              <a:gd name="connsiteY2219" fmla="*/ 90666 h 5907136"/>
              <a:gd name="connsiteX2220" fmla="*/ 2747929 w 12078891"/>
              <a:gd name="connsiteY2220" fmla="*/ 113065 h 5907136"/>
              <a:gd name="connsiteX2221" fmla="*/ 2725531 w 12078891"/>
              <a:gd name="connsiteY2221" fmla="*/ 90666 h 5907136"/>
              <a:gd name="connsiteX2222" fmla="*/ 2747929 w 12078891"/>
              <a:gd name="connsiteY2222" fmla="*/ 68269 h 5907136"/>
              <a:gd name="connsiteX2223" fmla="*/ 1222767 w 12078891"/>
              <a:gd name="connsiteY2223" fmla="*/ 68265 h 5907136"/>
              <a:gd name="connsiteX2224" fmla="*/ 1243130 w 12078891"/>
              <a:gd name="connsiteY2224" fmla="*/ 88627 h 5907136"/>
              <a:gd name="connsiteX2225" fmla="*/ 1222767 w 12078891"/>
              <a:gd name="connsiteY2225" fmla="*/ 108990 h 5907136"/>
              <a:gd name="connsiteX2226" fmla="*/ 1202406 w 12078891"/>
              <a:gd name="connsiteY2226" fmla="*/ 88627 h 5907136"/>
              <a:gd name="connsiteX2227" fmla="*/ 1222767 w 12078891"/>
              <a:gd name="connsiteY2227" fmla="*/ 68265 h 5907136"/>
              <a:gd name="connsiteX2228" fmla="*/ 11961807 w 12078891"/>
              <a:gd name="connsiteY2228" fmla="*/ 59105 h 5907136"/>
              <a:gd name="connsiteX2229" fmla="*/ 11982170 w 12078891"/>
              <a:gd name="connsiteY2229" fmla="*/ 79467 h 5907136"/>
              <a:gd name="connsiteX2230" fmla="*/ 11961807 w 12078891"/>
              <a:gd name="connsiteY2230" fmla="*/ 99830 h 5907136"/>
              <a:gd name="connsiteX2231" fmla="*/ 11941445 w 12078891"/>
              <a:gd name="connsiteY2231" fmla="*/ 79467 h 5907136"/>
              <a:gd name="connsiteX2232" fmla="*/ 11961807 w 12078891"/>
              <a:gd name="connsiteY2232" fmla="*/ 59105 h 5907136"/>
              <a:gd name="connsiteX2233" fmla="*/ 2790665 w 12078891"/>
              <a:gd name="connsiteY2233" fmla="*/ 54007 h 5907136"/>
              <a:gd name="connsiteX2234" fmla="*/ 2803901 w 12078891"/>
              <a:gd name="connsiteY2234" fmla="*/ 67243 h 5907136"/>
              <a:gd name="connsiteX2235" fmla="*/ 2790665 w 12078891"/>
              <a:gd name="connsiteY2235" fmla="*/ 80478 h 5907136"/>
              <a:gd name="connsiteX2236" fmla="*/ 2777433 w 12078891"/>
              <a:gd name="connsiteY2236" fmla="*/ 67243 h 5907136"/>
              <a:gd name="connsiteX2237" fmla="*/ 2790665 w 12078891"/>
              <a:gd name="connsiteY2237" fmla="*/ 54007 h 5907136"/>
              <a:gd name="connsiteX2238" fmla="*/ 3751773 w 12078891"/>
              <a:gd name="connsiteY2238" fmla="*/ 46888 h 5907136"/>
              <a:gd name="connsiteX2239" fmla="*/ 3759917 w 12078891"/>
              <a:gd name="connsiteY2239" fmla="*/ 55033 h 5907136"/>
              <a:gd name="connsiteX2240" fmla="*/ 3751773 w 12078891"/>
              <a:gd name="connsiteY2240" fmla="*/ 63179 h 5907136"/>
              <a:gd name="connsiteX2241" fmla="*/ 3743628 w 12078891"/>
              <a:gd name="connsiteY2241" fmla="*/ 55033 h 5907136"/>
              <a:gd name="connsiteX2242" fmla="*/ 3751773 w 12078891"/>
              <a:gd name="connsiteY2242" fmla="*/ 46888 h 5907136"/>
              <a:gd name="connsiteX2243" fmla="*/ 6107637 w 12078891"/>
              <a:gd name="connsiteY2243" fmla="*/ 40750 h 5907136"/>
              <a:gd name="connsiteX2244" fmla="*/ 6113746 w 12078891"/>
              <a:gd name="connsiteY2244" fmla="*/ 46859 h 5907136"/>
              <a:gd name="connsiteX2245" fmla="*/ 6107637 w 12078891"/>
              <a:gd name="connsiteY2245" fmla="*/ 52968 h 5907136"/>
              <a:gd name="connsiteX2246" fmla="*/ 6101528 w 12078891"/>
              <a:gd name="connsiteY2246" fmla="*/ 46859 h 5907136"/>
              <a:gd name="connsiteX2247" fmla="*/ 6107637 w 12078891"/>
              <a:gd name="connsiteY2247" fmla="*/ 40750 h 5907136"/>
              <a:gd name="connsiteX2248" fmla="*/ 338029 w 12078891"/>
              <a:gd name="connsiteY2248" fmla="*/ 35685 h 5907136"/>
              <a:gd name="connsiteX2249" fmla="*/ 367554 w 12078891"/>
              <a:gd name="connsiteY2249" fmla="*/ 65210 h 5907136"/>
              <a:gd name="connsiteX2250" fmla="*/ 338029 w 12078891"/>
              <a:gd name="connsiteY2250" fmla="*/ 94736 h 5907136"/>
              <a:gd name="connsiteX2251" fmla="*/ 308504 w 12078891"/>
              <a:gd name="connsiteY2251" fmla="*/ 65210 h 5907136"/>
              <a:gd name="connsiteX2252" fmla="*/ 338029 w 12078891"/>
              <a:gd name="connsiteY2252" fmla="*/ 35685 h 5907136"/>
              <a:gd name="connsiteX2253" fmla="*/ 7914793 w 12078891"/>
              <a:gd name="connsiteY2253" fmla="*/ 30595 h 5907136"/>
              <a:gd name="connsiteX2254" fmla="*/ 7924974 w 12078891"/>
              <a:gd name="connsiteY2254" fmla="*/ 39758 h 5907136"/>
              <a:gd name="connsiteX2255" fmla="*/ 7914793 w 12078891"/>
              <a:gd name="connsiteY2255" fmla="*/ 48922 h 5907136"/>
              <a:gd name="connsiteX2256" fmla="*/ 7905630 w 12078891"/>
              <a:gd name="connsiteY2256" fmla="*/ 39758 h 5907136"/>
              <a:gd name="connsiteX2257" fmla="*/ 7914793 w 12078891"/>
              <a:gd name="connsiteY2257" fmla="*/ 30595 h 5907136"/>
              <a:gd name="connsiteX2258" fmla="*/ 631216 w 12078891"/>
              <a:gd name="connsiteY2258" fmla="*/ 38 h 5907136"/>
              <a:gd name="connsiteX2259" fmla="*/ 673977 w 12078891"/>
              <a:gd name="connsiteY2259" fmla="*/ 41781 h 5907136"/>
              <a:gd name="connsiteX2260" fmla="*/ 631216 w 12078891"/>
              <a:gd name="connsiteY2260" fmla="*/ 83523 h 5907136"/>
              <a:gd name="connsiteX2261" fmla="*/ 588455 w 12078891"/>
              <a:gd name="connsiteY2261" fmla="*/ 41781 h 5907136"/>
              <a:gd name="connsiteX2262" fmla="*/ 631216 w 12078891"/>
              <a:gd name="connsiteY2262" fmla="*/ 38 h 59071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</a:cxnLst>
            <a:rect l="l" t="t" r="r" b="b"/>
            <a:pathLst>
              <a:path w="12078891" h="5907136">
                <a:moveTo>
                  <a:pt x="3842360" y="5831795"/>
                </a:moveTo>
                <a:cubicBezTo>
                  <a:pt x="3862721" y="5831795"/>
                  <a:pt x="3880030" y="5849103"/>
                  <a:pt x="3880030" y="5869465"/>
                </a:cubicBezTo>
                <a:cubicBezTo>
                  <a:pt x="3880030" y="5889828"/>
                  <a:pt x="3863739" y="5907136"/>
                  <a:pt x="3842360" y="5907136"/>
                </a:cubicBezTo>
                <a:cubicBezTo>
                  <a:pt x="3821997" y="5907136"/>
                  <a:pt x="3804687" y="5890846"/>
                  <a:pt x="3804687" y="5869465"/>
                </a:cubicBezTo>
                <a:cubicBezTo>
                  <a:pt x="3804687" y="5849103"/>
                  <a:pt x="3820979" y="5831795"/>
                  <a:pt x="3842360" y="5831795"/>
                </a:cubicBezTo>
                <a:close/>
                <a:moveTo>
                  <a:pt x="7474967" y="5830778"/>
                </a:moveTo>
                <a:cubicBezTo>
                  <a:pt x="7485148" y="5830778"/>
                  <a:pt x="7492275" y="5838923"/>
                  <a:pt x="7492275" y="5848086"/>
                </a:cubicBezTo>
                <a:cubicBezTo>
                  <a:pt x="7492275" y="5857249"/>
                  <a:pt x="7484130" y="5865394"/>
                  <a:pt x="7474967" y="5865394"/>
                </a:cubicBezTo>
                <a:cubicBezTo>
                  <a:pt x="7465804" y="5865394"/>
                  <a:pt x="7457659" y="5858267"/>
                  <a:pt x="7457659" y="5848086"/>
                </a:cubicBezTo>
                <a:cubicBezTo>
                  <a:pt x="7457659" y="5838923"/>
                  <a:pt x="7465804" y="5830778"/>
                  <a:pt x="7474967" y="5830778"/>
                </a:cubicBezTo>
                <a:close/>
                <a:moveTo>
                  <a:pt x="8992978" y="5793107"/>
                </a:moveTo>
                <a:cubicBezTo>
                  <a:pt x="8996033" y="5793107"/>
                  <a:pt x="8999088" y="5795143"/>
                  <a:pt x="8999088" y="5799215"/>
                </a:cubicBezTo>
                <a:cubicBezTo>
                  <a:pt x="8999088" y="5802270"/>
                  <a:pt x="8996033" y="5805325"/>
                  <a:pt x="8992978" y="5805325"/>
                </a:cubicBezTo>
                <a:cubicBezTo>
                  <a:pt x="8989924" y="5805325"/>
                  <a:pt x="8986870" y="5802270"/>
                  <a:pt x="8986870" y="5799215"/>
                </a:cubicBezTo>
                <a:cubicBezTo>
                  <a:pt x="8986870" y="5796161"/>
                  <a:pt x="8989924" y="5793107"/>
                  <a:pt x="8992978" y="5793107"/>
                </a:cubicBezTo>
                <a:close/>
                <a:moveTo>
                  <a:pt x="10305331" y="5791071"/>
                </a:moveTo>
                <a:cubicBezTo>
                  <a:pt x="10316531" y="5791071"/>
                  <a:pt x="10324675" y="5800234"/>
                  <a:pt x="10324675" y="5810415"/>
                </a:cubicBezTo>
                <a:cubicBezTo>
                  <a:pt x="10324675" y="5820597"/>
                  <a:pt x="10316531" y="5829759"/>
                  <a:pt x="10305331" y="5829759"/>
                </a:cubicBezTo>
                <a:cubicBezTo>
                  <a:pt x="10295150" y="5829759"/>
                  <a:pt x="10285987" y="5821615"/>
                  <a:pt x="10285987" y="5810415"/>
                </a:cubicBezTo>
                <a:cubicBezTo>
                  <a:pt x="10285987" y="5800234"/>
                  <a:pt x="10294132" y="5791071"/>
                  <a:pt x="10305331" y="5791071"/>
                </a:cubicBezTo>
                <a:close/>
                <a:moveTo>
                  <a:pt x="9101917" y="5773763"/>
                </a:moveTo>
                <a:cubicBezTo>
                  <a:pt x="9116171" y="5773763"/>
                  <a:pt x="9126352" y="5784963"/>
                  <a:pt x="9126352" y="5798198"/>
                </a:cubicBezTo>
                <a:cubicBezTo>
                  <a:pt x="9126352" y="5811433"/>
                  <a:pt x="9115152" y="5822633"/>
                  <a:pt x="9101917" y="5822633"/>
                </a:cubicBezTo>
                <a:cubicBezTo>
                  <a:pt x="9088682" y="5822633"/>
                  <a:pt x="9077482" y="5811433"/>
                  <a:pt x="9077482" y="5798198"/>
                </a:cubicBezTo>
                <a:cubicBezTo>
                  <a:pt x="9077482" y="5784963"/>
                  <a:pt x="9088682" y="5773763"/>
                  <a:pt x="9101917" y="5773763"/>
                </a:cubicBezTo>
                <a:close/>
                <a:moveTo>
                  <a:pt x="4563173" y="5765618"/>
                </a:moveTo>
                <a:cubicBezTo>
                  <a:pt x="4568264" y="5765618"/>
                  <a:pt x="4573353" y="5769691"/>
                  <a:pt x="4573353" y="5775799"/>
                </a:cubicBezTo>
                <a:cubicBezTo>
                  <a:pt x="4573353" y="5781908"/>
                  <a:pt x="4568264" y="5785980"/>
                  <a:pt x="4563173" y="5785980"/>
                </a:cubicBezTo>
                <a:cubicBezTo>
                  <a:pt x="4557062" y="5785980"/>
                  <a:pt x="4552992" y="5781908"/>
                  <a:pt x="4552992" y="5775799"/>
                </a:cubicBezTo>
                <a:cubicBezTo>
                  <a:pt x="4552992" y="5769691"/>
                  <a:pt x="4558082" y="5765618"/>
                  <a:pt x="4563173" y="5765618"/>
                </a:cubicBezTo>
                <a:close/>
                <a:moveTo>
                  <a:pt x="3667253" y="5747292"/>
                </a:moveTo>
                <a:cubicBezTo>
                  <a:pt x="3673361" y="5746274"/>
                  <a:pt x="3677432" y="5750346"/>
                  <a:pt x="3677432" y="5756455"/>
                </a:cubicBezTo>
                <a:cubicBezTo>
                  <a:pt x="3677432" y="5761546"/>
                  <a:pt x="3673361" y="5765618"/>
                  <a:pt x="3667253" y="5765618"/>
                </a:cubicBezTo>
                <a:cubicBezTo>
                  <a:pt x="3662163" y="5765618"/>
                  <a:pt x="3657072" y="5761546"/>
                  <a:pt x="3657072" y="5756455"/>
                </a:cubicBezTo>
                <a:cubicBezTo>
                  <a:pt x="3657072" y="5751365"/>
                  <a:pt x="3661143" y="5747292"/>
                  <a:pt x="3667253" y="5747292"/>
                </a:cubicBezTo>
                <a:close/>
                <a:moveTo>
                  <a:pt x="5934563" y="5691295"/>
                </a:moveTo>
                <a:cubicBezTo>
                  <a:pt x="5935581" y="5691295"/>
                  <a:pt x="5937617" y="5692313"/>
                  <a:pt x="5937617" y="5694349"/>
                </a:cubicBezTo>
                <a:cubicBezTo>
                  <a:pt x="5937617" y="5696386"/>
                  <a:pt x="5936598" y="5697403"/>
                  <a:pt x="5934563" y="5697403"/>
                </a:cubicBezTo>
                <a:cubicBezTo>
                  <a:pt x="5932526" y="5697403"/>
                  <a:pt x="5931508" y="5696386"/>
                  <a:pt x="5931508" y="5694349"/>
                </a:cubicBezTo>
                <a:cubicBezTo>
                  <a:pt x="5931508" y="5692313"/>
                  <a:pt x="5932526" y="5691295"/>
                  <a:pt x="5934563" y="5691295"/>
                </a:cubicBezTo>
                <a:close/>
                <a:moveTo>
                  <a:pt x="9720932" y="5662788"/>
                </a:moveTo>
                <a:cubicBezTo>
                  <a:pt x="9732132" y="5662788"/>
                  <a:pt x="9741295" y="5671951"/>
                  <a:pt x="9741295" y="5683150"/>
                </a:cubicBezTo>
                <a:cubicBezTo>
                  <a:pt x="9741295" y="5694349"/>
                  <a:pt x="9732132" y="5703513"/>
                  <a:pt x="9720932" y="5703513"/>
                </a:cubicBezTo>
                <a:cubicBezTo>
                  <a:pt x="9709733" y="5703513"/>
                  <a:pt x="9700570" y="5694349"/>
                  <a:pt x="9700570" y="5683150"/>
                </a:cubicBezTo>
                <a:cubicBezTo>
                  <a:pt x="9700570" y="5671951"/>
                  <a:pt x="9709733" y="5662788"/>
                  <a:pt x="9720932" y="5662788"/>
                </a:cubicBezTo>
                <a:close/>
                <a:moveTo>
                  <a:pt x="1551600" y="5657698"/>
                </a:moveTo>
                <a:cubicBezTo>
                  <a:pt x="1554653" y="5657698"/>
                  <a:pt x="1556689" y="5659734"/>
                  <a:pt x="1556689" y="5662789"/>
                </a:cubicBezTo>
                <a:cubicBezTo>
                  <a:pt x="1556689" y="5665843"/>
                  <a:pt x="1554653" y="5667879"/>
                  <a:pt x="1551600" y="5667879"/>
                </a:cubicBezTo>
                <a:cubicBezTo>
                  <a:pt x="1548544" y="5667879"/>
                  <a:pt x="1546509" y="5665843"/>
                  <a:pt x="1546509" y="5662789"/>
                </a:cubicBezTo>
                <a:cubicBezTo>
                  <a:pt x="1546509" y="5659734"/>
                  <a:pt x="1548544" y="5657698"/>
                  <a:pt x="1551600" y="5657698"/>
                </a:cubicBezTo>
                <a:close/>
                <a:moveTo>
                  <a:pt x="5617940" y="5620027"/>
                </a:moveTo>
                <a:cubicBezTo>
                  <a:pt x="5623030" y="5620027"/>
                  <a:pt x="5628121" y="5625118"/>
                  <a:pt x="5628121" y="5630208"/>
                </a:cubicBezTo>
                <a:cubicBezTo>
                  <a:pt x="5628121" y="5636317"/>
                  <a:pt x="5623030" y="5640389"/>
                  <a:pt x="5617940" y="5640389"/>
                </a:cubicBezTo>
                <a:cubicBezTo>
                  <a:pt x="5611832" y="5640389"/>
                  <a:pt x="5607759" y="5635299"/>
                  <a:pt x="5607759" y="5630208"/>
                </a:cubicBezTo>
                <a:cubicBezTo>
                  <a:pt x="5607759" y="5624100"/>
                  <a:pt x="5612850" y="5620027"/>
                  <a:pt x="5617940" y="5620027"/>
                </a:cubicBezTo>
                <a:close/>
                <a:moveTo>
                  <a:pt x="7608340" y="5584393"/>
                </a:moveTo>
                <a:cubicBezTo>
                  <a:pt x="7612413" y="5584393"/>
                  <a:pt x="7616485" y="5588466"/>
                  <a:pt x="7616485" y="5592538"/>
                </a:cubicBezTo>
                <a:cubicBezTo>
                  <a:pt x="7616485" y="5596611"/>
                  <a:pt x="7613430" y="5600683"/>
                  <a:pt x="7608340" y="5600683"/>
                </a:cubicBezTo>
                <a:cubicBezTo>
                  <a:pt x="7604268" y="5600683"/>
                  <a:pt x="7600195" y="5597628"/>
                  <a:pt x="7600195" y="5592538"/>
                </a:cubicBezTo>
                <a:cubicBezTo>
                  <a:pt x="7600195" y="5588466"/>
                  <a:pt x="7603249" y="5584393"/>
                  <a:pt x="7608340" y="5584393"/>
                </a:cubicBezTo>
                <a:close/>
                <a:moveTo>
                  <a:pt x="4031736" y="5584393"/>
                </a:moveTo>
                <a:cubicBezTo>
                  <a:pt x="4037844" y="5584393"/>
                  <a:pt x="4043953" y="5590501"/>
                  <a:pt x="4043953" y="5596611"/>
                </a:cubicBezTo>
                <a:cubicBezTo>
                  <a:pt x="4043953" y="5603737"/>
                  <a:pt x="4038861" y="5608828"/>
                  <a:pt x="4031736" y="5608828"/>
                </a:cubicBezTo>
                <a:cubicBezTo>
                  <a:pt x="4024608" y="5608828"/>
                  <a:pt x="4019517" y="5603737"/>
                  <a:pt x="4019517" y="5596611"/>
                </a:cubicBezTo>
                <a:cubicBezTo>
                  <a:pt x="4019517" y="5589484"/>
                  <a:pt x="4024608" y="5584393"/>
                  <a:pt x="4031736" y="5584393"/>
                </a:cubicBezTo>
                <a:close/>
                <a:moveTo>
                  <a:pt x="8657000" y="5577266"/>
                </a:moveTo>
                <a:cubicBezTo>
                  <a:pt x="8678381" y="5577266"/>
                  <a:pt x="8696707" y="5595592"/>
                  <a:pt x="8696707" y="5616973"/>
                </a:cubicBezTo>
                <a:cubicBezTo>
                  <a:pt x="8696707" y="5638353"/>
                  <a:pt x="8679399" y="5656679"/>
                  <a:pt x="8657000" y="5656679"/>
                </a:cubicBezTo>
                <a:cubicBezTo>
                  <a:pt x="8634601" y="5656679"/>
                  <a:pt x="8617294" y="5639371"/>
                  <a:pt x="8617294" y="5616973"/>
                </a:cubicBezTo>
                <a:cubicBezTo>
                  <a:pt x="8617294" y="5595592"/>
                  <a:pt x="8634601" y="5577266"/>
                  <a:pt x="8657000" y="5577266"/>
                </a:cubicBezTo>
                <a:close/>
                <a:moveTo>
                  <a:pt x="10814389" y="5571158"/>
                </a:moveTo>
                <a:cubicBezTo>
                  <a:pt x="10820499" y="5571158"/>
                  <a:pt x="10825589" y="5576249"/>
                  <a:pt x="10825589" y="5582357"/>
                </a:cubicBezTo>
                <a:cubicBezTo>
                  <a:pt x="10825589" y="5588466"/>
                  <a:pt x="10820499" y="5593557"/>
                  <a:pt x="10814389" y="5593557"/>
                </a:cubicBezTo>
                <a:cubicBezTo>
                  <a:pt x="10808281" y="5593557"/>
                  <a:pt x="10803190" y="5588466"/>
                  <a:pt x="10803190" y="5582357"/>
                </a:cubicBezTo>
                <a:cubicBezTo>
                  <a:pt x="10803190" y="5576249"/>
                  <a:pt x="10808281" y="5571158"/>
                  <a:pt x="10814389" y="5571158"/>
                </a:cubicBezTo>
                <a:close/>
                <a:moveTo>
                  <a:pt x="7000525" y="5501926"/>
                </a:moveTo>
                <a:cubicBezTo>
                  <a:pt x="7015797" y="5502944"/>
                  <a:pt x="7026996" y="5514143"/>
                  <a:pt x="7026996" y="5528397"/>
                </a:cubicBezTo>
                <a:cubicBezTo>
                  <a:pt x="7026996" y="5542651"/>
                  <a:pt x="7015797" y="5554868"/>
                  <a:pt x="7000525" y="5554868"/>
                </a:cubicBezTo>
                <a:cubicBezTo>
                  <a:pt x="6986272" y="5554868"/>
                  <a:pt x="6974054" y="5543669"/>
                  <a:pt x="6974054" y="5528397"/>
                </a:cubicBezTo>
                <a:cubicBezTo>
                  <a:pt x="6974054" y="5514143"/>
                  <a:pt x="6985253" y="5501926"/>
                  <a:pt x="7000525" y="5501926"/>
                </a:cubicBezTo>
                <a:close/>
                <a:moveTo>
                  <a:pt x="8101109" y="5497853"/>
                </a:moveTo>
                <a:cubicBezTo>
                  <a:pt x="8108236" y="5497853"/>
                  <a:pt x="8114345" y="5503961"/>
                  <a:pt x="8114345" y="5511088"/>
                </a:cubicBezTo>
                <a:cubicBezTo>
                  <a:pt x="8114345" y="5518215"/>
                  <a:pt x="8108236" y="5524324"/>
                  <a:pt x="8101109" y="5524324"/>
                </a:cubicBezTo>
                <a:cubicBezTo>
                  <a:pt x="8093982" y="5524324"/>
                  <a:pt x="8087874" y="5518215"/>
                  <a:pt x="8087874" y="5511088"/>
                </a:cubicBezTo>
                <a:cubicBezTo>
                  <a:pt x="8087874" y="5503961"/>
                  <a:pt x="8093982" y="5497853"/>
                  <a:pt x="8101109" y="5497853"/>
                </a:cubicBezTo>
                <a:close/>
                <a:moveTo>
                  <a:pt x="11261343" y="5462219"/>
                </a:moveTo>
                <a:cubicBezTo>
                  <a:pt x="11280687" y="5462219"/>
                  <a:pt x="11297995" y="5478509"/>
                  <a:pt x="11297995" y="5498871"/>
                </a:cubicBezTo>
                <a:cubicBezTo>
                  <a:pt x="11297995" y="5519233"/>
                  <a:pt x="11281705" y="5535524"/>
                  <a:pt x="11261343" y="5535524"/>
                </a:cubicBezTo>
                <a:cubicBezTo>
                  <a:pt x="11240981" y="5535524"/>
                  <a:pt x="11224691" y="5519233"/>
                  <a:pt x="11224691" y="5498871"/>
                </a:cubicBezTo>
                <a:cubicBezTo>
                  <a:pt x="11224691" y="5478509"/>
                  <a:pt x="11240981" y="5462219"/>
                  <a:pt x="11261343" y="5462219"/>
                </a:cubicBezTo>
                <a:close/>
                <a:moveTo>
                  <a:pt x="6980162" y="5433712"/>
                </a:moveTo>
                <a:cubicBezTo>
                  <a:pt x="6988307" y="5433712"/>
                  <a:pt x="6995434" y="5440839"/>
                  <a:pt x="6995434" y="5448984"/>
                </a:cubicBezTo>
                <a:cubicBezTo>
                  <a:pt x="6995434" y="5457129"/>
                  <a:pt x="6988307" y="5463237"/>
                  <a:pt x="6980162" y="5463237"/>
                </a:cubicBezTo>
                <a:cubicBezTo>
                  <a:pt x="6972017" y="5463237"/>
                  <a:pt x="6964890" y="5457129"/>
                  <a:pt x="6964890" y="5448984"/>
                </a:cubicBezTo>
                <a:cubicBezTo>
                  <a:pt x="6964890" y="5440839"/>
                  <a:pt x="6972017" y="5433712"/>
                  <a:pt x="6980162" y="5433712"/>
                </a:cubicBezTo>
                <a:close/>
                <a:moveTo>
                  <a:pt x="7394535" y="5431676"/>
                </a:moveTo>
                <a:cubicBezTo>
                  <a:pt x="7411843" y="5432694"/>
                  <a:pt x="7426097" y="5445930"/>
                  <a:pt x="7426097" y="5463237"/>
                </a:cubicBezTo>
                <a:cubicBezTo>
                  <a:pt x="7426097" y="5480545"/>
                  <a:pt x="7411843" y="5494799"/>
                  <a:pt x="7394535" y="5494799"/>
                </a:cubicBezTo>
                <a:cubicBezTo>
                  <a:pt x="7377227" y="5494799"/>
                  <a:pt x="7362974" y="5480545"/>
                  <a:pt x="7362974" y="5463237"/>
                </a:cubicBezTo>
                <a:cubicBezTo>
                  <a:pt x="7362974" y="5445930"/>
                  <a:pt x="7377227" y="5431676"/>
                  <a:pt x="7394535" y="5431676"/>
                </a:cubicBezTo>
                <a:close/>
                <a:moveTo>
                  <a:pt x="9262779" y="5425567"/>
                </a:moveTo>
                <a:cubicBezTo>
                  <a:pt x="9263798" y="5425567"/>
                  <a:pt x="9264816" y="5426585"/>
                  <a:pt x="9264816" y="5427603"/>
                </a:cubicBezTo>
                <a:cubicBezTo>
                  <a:pt x="9264816" y="5428621"/>
                  <a:pt x="9263798" y="5429639"/>
                  <a:pt x="9262779" y="5429639"/>
                </a:cubicBezTo>
                <a:cubicBezTo>
                  <a:pt x="9261761" y="5429639"/>
                  <a:pt x="9260743" y="5428621"/>
                  <a:pt x="9260743" y="5427603"/>
                </a:cubicBezTo>
                <a:cubicBezTo>
                  <a:pt x="9260743" y="5426585"/>
                  <a:pt x="9261761" y="5425567"/>
                  <a:pt x="9262779" y="5425567"/>
                </a:cubicBezTo>
                <a:close/>
                <a:moveTo>
                  <a:pt x="9043884" y="5381788"/>
                </a:moveTo>
                <a:cubicBezTo>
                  <a:pt x="9070356" y="5381788"/>
                  <a:pt x="9092754" y="5404187"/>
                  <a:pt x="9092754" y="5430658"/>
                </a:cubicBezTo>
                <a:cubicBezTo>
                  <a:pt x="9092754" y="5457129"/>
                  <a:pt x="9070356" y="5479528"/>
                  <a:pt x="9043884" y="5479528"/>
                </a:cubicBezTo>
                <a:cubicBezTo>
                  <a:pt x="9016395" y="5479528"/>
                  <a:pt x="8995015" y="5458147"/>
                  <a:pt x="8995015" y="5430658"/>
                </a:cubicBezTo>
                <a:cubicBezTo>
                  <a:pt x="8995015" y="5404187"/>
                  <a:pt x="9016395" y="5381788"/>
                  <a:pt x="9043884" y="5381788"/>
                </a:cubicBezTo>
                <a:close/>
                <a:moveTo>
                  <a:pt x="8166268" y="5370589"/>
                </a:moveTo>
                <a:cubicBezTo>
                  <a:pt x="8174414" y="5370589"/>
                  <a:pt x="8180522" y="5376697"/>
                  <a:pt x="8180522" y="5384843"/>
                </a:cubicBezTo>
                <a:cubicBezTo>
                  <a:pt x="8180522" y="5392988"/>
                  <a:pt x="8174414" y="5399096"/>
                  <a:pt x="8166268" y="5399096"/>
                </a:cubicBezTo>
                <a:cubicBezTo>
                  <a:pt x="8158123" y="5399096"/>
                  <a:pt x="8152015" y="5392988"/>
                  <a:pt x="8152015" y="5384843"/>
                </a:cubicBezTo>
                <a:cubicBezTo>
                  <a:pt x="8152015" y="5376697"/>
                  <a:pt x="8158123" y="5370589"/>
                  <a:pt x="8166268" y="5370589"/>
                </a:cubicBezTo>
                <a:close/>
                <a:moveTo>
                  <a:pt x="9917428" y="5332918"/>
                </a:moveTo>
                <a:cubicBezTo>
                  <a:pt x="9958153" y="5332918"/>
                  <a:pt x="9991751" y="5365498"/>
                  <a:pt x="9991751" y="5406223"/>
                </a:cubicBezTo>
                <a:cubicBezTo>
                  <a:pt x="9991751" y="5446947"/>
                  <a:pt x="9958153" y="5479527"/>
                  <a:pt x="9917428" y="5479527"/>
                </a:cubicBezTo>
                <a:cubicBezTo>
                  <a:pt x="9876704" y="5479527"/>
                  <a:pt x="9843106" y="5446947"/>
                  <a:pt x="9843106" y="5406223"/>
                </a:cubicBezTo>
                <a:cubicBezTo>
                  <a:pt x="9843106" y="5365498"/>
                  <a:pt x="9876704" y="5332918"/>
                  <a:pt x="9917428" y="5332918"/>
                </a:cubicBezTo>
                <a:close/>
                <a:moveTo>
                  <a:pt x="5489660" y="5317646"/>
                </a:moveTo>
                <a:cubicBezTo>
                  <a:pt x="5515111" y="5317646"/>
                  <a:pt x="5535474" y="5338008"/>
                  <a:pt x="5535474" y="5362443"/>
                </a:cubicBezTo>
                <a:cubicBezTo>
                  <a:pt x="5535474" y="5387896"/>
                  <a:pt x="5515111" y="5408259"/>
                  <a:pt x="5489660" y="5408259"/>
                </a:cubicBezTo>
                <a:cubicBezTo>
                  <a:pt x="5464207" y="5408259"/>
                  <a:pt x="5443845" y="5387896"/>
                  <a:pt x="5443845" y="5362443"/>
                </a:cubicBezTo>
                <a:cubicBezTo>
                  <a:pt x="5443845" y="5336990"/>
                  <a:pt x="5464207" y="5317646"/>
                  <a:pt x="5489660" y="5317646"/>
                </a:cubicBezTo>
                <a:close/>
                <a:moveTo>
                  <a:pt x="7760040" y="5273868"/>
                </a:moveTo>
                <a:cubicBezTo>
                  <a:pt x="7780402" y="5273868"/>
                  <a:pt x="7795674" y="5290158"/>
                  <a:pt x="7795674" y="5309502"/>
                </a:cubicBezTo>
                <a:cubicBezTo>
                  <a:pt x="7795674" y="5328847"/>
                  <a:pt x="7779384" y="5345136"/>
                  <a:pt x="7760040" y="5345136"/>
                </a:cubicBezTo>
                <a:cubicBezTo>
                  <a:pt x="7740696" y="5345136"/>
                  <a:pt x="7724406" y="5329864"/>
                  <a:pt x="7724406" y="5309502"/>
                </a:cubicBezTo>
                <a:cubicBezTo>
                  <a:pt x="7724406" y="5290158"/>
                  <a:pt x="7740696" y="5273868"/>
                  <a:pt x="7760040" y="5273868"/>
                </a:cubicBezTo>
                <a:close/>
                <a:moveTo>
                  <a:pt x="4548919" y="5233143"/>
                </a:moveTo>
                <a:cubicBezTo>
                  <a:pt x="4564190" y="5233143"/>
                  <a:pt x="4575387" y="5244342"/>
                  <a:pt x="4575387" y="5259614"/>
                </a:cubicBezTo>
                <a:cubicBezTo>
                  <a:pt x="4575387" y="5274886"/>
                  <a:pt x="4563173" y="5286085"/>
                  <a:pt x="4548919" y="5286085"/>
                </a:cubicBezTo>
                <a:cubicBezTo>
                  <a:pt x="4533646" y="5286085"/>
                  <a:pt x="4522446" y="5273868"/>
                  <a:pt x="4522446" y="5259614"/>
                </a:cubicBezTo>
                <a:cubicBezTo>
                  <a:pt x="4522446" y="5244342"/>
                  <a:pt x="4534664" y="5233143"/>
                  <a:pt x="4548919" y="5233143"/>
                </a:cubicBezTo>
                <a:close/>
                <a:moveTo>
                  <a:pt x="7408789" y="5131331"/>
                </a:moveTo>
                <a:cubicBezTo>
                  <a:pt x="7413880" y="5131331"/>
                  <a:pt x="7417952" y="5135404"/>
                  <a:pt x="7417952" y="5140494"/>
                </a:cubicBezTo>
                <a:cubicBezTo>
                  <a:pt x="7417952" y="5145585"/>
                  <a:pt x="7413880" y="5149657"/>
                  <a:pt x="7408789" y="5149657"/>
                </a:cubicBezTo>
                <a:cubicBezTo>
                  <a:pt x="7403699" y="5149657"/>
                  <a:pt x="7399626" y="5145585"/>
                  <a:pt x="7399626" y="5140494"/>
                </a:cubicBezTo>
                <a:cubicBezTo>
                  <a:pt x="7399626" y="5135404"/>
                  <a:pt x="7403699" y="5131331"/>
                  <a:pt x="7408789" y="5131331"/>
                </a:cubicBezTo>
                <a:close/>
                <a:moveTo>
                  <a:pt x="10433614" y="5120132"/>
                </a:moveTo>
                <a:cubicBezTo>
                  <a:pt x="10438705" y="5120132"/>
                  <a:pt x="10442776" y="5124204"/>
                  <a:pt x="10442776" y="5129295"/>
                </a:cubicBezTo>
                <a:cubicBezTo>
                  <a:pt x="10442776" y="5134385"/>
                  <a:pt x="10438705" y="5138458"/>
                  <a:pt x="10433614" y="5138458"/>
                </a:cubicBezTo>
                <a:cubicBezTo>
                  <a:pt x="10428524" y="5138458"/>
                  <a:pt x="10424451" y="5134385"/>
                  <a:pt x="10424451" y="5129295"/>
                </a:cubicBezTo>
                <a:cubicBezTo>
                  <a:pt x="10424451" y="5124204"/>
                  <a:pt x="10428524" y="5120132"/>
                  <a:pt x="10433614" y="5120132"/>
                </a:cubicBezTo>
                <a:close/>
                <a:moveTo>
                  <a:pt x="1525133" y="5095697"/>
                </a:moveTo>
                <a:cubicBezTo>
                  <a:pt x="1549568" y="5095697"/>
                  <a:pt x="1568912" y="5116059"/>
                  <a:pt x="1568912" y="5139476"/>
                </a:cubicBezTo>
                <a:cubicBezTo>
                  <a:pt x="1568912" y="5163911"/>
                  <a:pt x="1549568" y="5183255"/>
                  <a:pt x="1525133" y="5183255"/>
                </a:cubicBezTo>
                <a:cubicBezTo>
                  <a:pt x="1500698" y="5183255"/>
                  <a:pt x="1481354" y="5163911"/>
                  <a:pt x="1481354" y="5139476"/>
                </a:cubicBezTo>
                <a:cubicBezTo>
                  <a:pt x="1481354" y="5115041"/>
                  <a:pt x="1500698" y="5095697"/>
                  <a:pt x="1525133" y="5095697"/>
                </a:cubicBezTo>
                <a:close/>
                <a:moveTo>
                  <a:pt x="4545863" y="5086534"/>
                </a:moveTo>
                <a:cubicBezTo>
                  <a:pt x="4555026" y="5086534"/>
                  <a:pt x="4563168" y="5094679"/>
                  <a:pt x="4563168" y="5103842"/>
                </a:cubicBezTo>
                <a:cubicBezTo>
                  <a:pt x="4563168" y="5113005"/>
                  <a:pt x="4555026" y="5121150"/>
                  <a:pt x="4545863" y="5121150"/>
                </a:cubicBezTo>
                <a:cubicBezTo>
                  <a:pt x="4535682" y="5121150"/>
                  <a:pt x="4528555" y="5113005"/>
                  <a:pt x="4528555" y="5103842"/>
                </a:cubicBezTo>
                <a:cubicBezTo>
                  <a:pt x="4528555" y="5093661"/>
                  <a:pt x="4536700" y="5086534"/>
                  <a:pt x="4545863" y="5086534"/>
                </a:cubicBezTo>
                <a:close/>
                <a:moveTo>
                  <a:pt x="9595704" y="5048864"/>
                </a:moveTo>
                <a:cubicBezTo>
                  <a:pt x="9599777" y="5048864"/>
                  <a:pt x="9601813" y="5051918"/>
                  <a:pt x="9601813" y="5054972"/>
                </a:cubicBezTo>
                <a:cubicBezTo>
                  <a:pt x="9601813" y="5058027"/>
                  <a:pt x="9598759" y="5061081"/>
                  <a:pt x="9595704" y="5061081"/>
                </a:cubicBezTo>
                <a:cubicBezTo>
                  <a:pt x="9592650" y="5061081"/>
                  <a:pt x="9589596" y="5059045"/>
                  <a:pt x="9589596" y="5054972"/>
                </a:cubicBezTo>
                <a:cubicBezTo>
                  <a:pt x="9589596" y="5051918"/>
                  <a:pt x="9592650" y="5048864"/>
                  <a:pt x="9595704" y="5048864"/>
                </a:cubicBezTo>
                <a:close/>
                <a:moveTo>
                  <a:pt x="11474130" y="5040719"/>
                </a:moveTo>
                <a:cubicBezTo>
                  <a:pt x="11484311" y="5040719"/>
                  <a:pt x="11492456" y="5048864"/>
                  <a:pt x="11492456" y="5059046"/>
                </a:cubicBezTo>
                <a:cubicBezTo>
                  <a:pt x="11492456" y="5069227"/>
                  <a:pt x="11484311" y="5077372"/>
                  <a:pt x="11474130" y="5077372"/>
                </a:cubicBezTo>
                <a:cubicBezTo>
                  <a:pt x="11463948" y="5077372"/>
                  <a:pt x="11455803" y="5069227"/>
                  <a:pt x="11455803" y="5059046"/>
                </a:cubicBezTo>
                <a:cubicBezTo>
                  <a:pt x="11455803" y="5048864"/>
                  <a:pt x="11463948" y="5040719"/>
                  <a:pt x="11474130" y="5040719"/>
                </a:cubicBezTo>
                <a:close/>
                <a:moveTo>
                  <a:pt x="2684777" y="5038683"/>
                </a:moveTo>
                <a:cubicBezTo>
                  <a:pt x="2688848" y="5038683"/>
                  <a:pt x="2690886" y="5041737"/>
                  <a:pt x="2690886" y="5044791"/>
                </a:cubicBezTo>
                <a:cubicBezTo>
                  <a:pt x="2690886" y="5047846"/>
                  <a:pt x="2687831" y="5050900"/>
                  <a:pt x="2684777" y="5050900"/>
                </a:cubicBezTo>
                <a:cubicBezTo>
                  <a:pt x="2681723" y="5050900"/>
                  <a:pt x="2678668" y="5047846"/>
                  <a:pt x="2678668" y="5044791"/>
                </a:cubicBezTo>
                <a:cubicBezTo>
                  <a:pt x="2678668" y="5041737"/>
                  <a:pt x="2681723" y="5038683"/>
                  <a:pt x="2684777" y="5038683"/>
                </a:cubicBezTo>
                <a:close/>
                <a:moveTo>
                  <a:pt x="8718088" y="5027483"/>
                </a:moveTo>
                <a:cubicBezTo>
                  <a:pt x="8735396" y="5027483"/>
                  <a:pt x="8750668" y="5042755"/>
                  <a:pt x="8750668" y="5060063"/>
                </a:cubicBezTo>
                <a:cubicBezTo>
                  <a:pt x="8750668" y="5078389"/>
                  <a:pt x="8735396" y="5092643"/>
                  <a:pt x="8718088" y="5092643"/>
                </a:cubicBezTo>
                <a:cubicBezTo>
                  <a:pt x="8699762" y="5092643"/>
                  <a:pt x="8684490" y="5078389"/>
                  <a:pt x="8684490" y="5060063"/>
                </a:cubicBezTo>
                <a:cubicBezTo>
                  <a:pt x="8684490" y="5041737"/>
                  <a:pt x="8699762" y="5027483"/>
                  <a:pt x="8718088" y="5027483"/>
                </a:cubicBezTo>
                <a:close/>
                <a:moveTo>
                  <a:pt x="855208" y="4961306"/>
                </a:moveTo>
                <a:cubicBezTo>
                  <a:pt x="857245" y="4961306"/>
                  <a:pt x="859281" y="4963342"/>
                  <a:pt x="859281" y="4965379"/>
                </a:cubicBezTo>
                <a:cubicBezTo>
                  <a:pt x="859281" y="4967415"/>
                  <a:pt x="857245" y="4969451"/>
                  <a:pt x="855208" y="4969451"/>
                </a:cubicBezTo>
                <a:cubicBezTo>
                  <a:pt x="853172" y="4969451"/>
                  <a:pt x="851136" y="4967415"/>
                  <a:pt x="851136" y="4965379"/>
                </a:cubicBezTo>
                <a:cubicBezTo>
                  <a:pt x="851136" y="4963342"/>
                  <a:pt x="853172" y="4961306"/>
                  <a:pt x="855208" y="4961306"/>
                </a:cubicBezTo>
                <a:close/>
                <a:moveTo>
                  <a:pt x="3860690" y="4955197"/>
                </a:moveTo>
                <a:cubicBezTo>
                  <a:pt x="3867816" y="4955197"/>
                  <a:pt x="3873926" y="4961305"/>
                  <a:pt x="3873926" y="4968432"/>
                </a:cubicBezTo>
                <a:cubicBezTo>
                  <a:pt x="3873926" y="4975559"/>
                  <a:pt x="3867816" y="4981668"/>
                  <a:pt x="3860690" y="4981668"/>
                </a:cubicBezTo>
                <a:cubicBezTo>
                  <a:pt x="3853563" y="4981668"/>
                  <a:pt x="3847454" y="4975559"/>
                  <a:pt x="3847454" y="4968432"/>
                </a:cubicBezTo>
                <a:cubicBezTo>
                  <a:pt x="3847454" y="4961305"/>
                  <a:pt x="3853563" y="4955197"/>
                  <a:pt x="3860690" y="4955197"/>
                </a:cubicBezTo>
                <a:close/>
                <a:moveTo>
                  <a:pt x="428625" y="4954179"/>
                </a:moveTo>
                <a:cubicBezTo>
                  <a:pt x="459169" y="4955197"/>
                  <a:pt x="483604" y="4979632"/>
                  <a:pt x="483604" y="5009158"/>
                </a:cubicBezTo>
                <a:cubicBezTo>
                  <a:pt x="483604" y="5039701"/>
                  <a:pt x="459169" y="5064136"/>
                  <a:pt x="428625" y="5064136"/>
                </a:cubicBezTo>
                <a:cubicBezTo>
                  <a:pt x="398082" y="5064136"/>
                  <a:pt x="373647" y="5039701"/>
                  <a:pt x="373647" y="5009158"/>
                </a:cubicBezTo>
                <a:cubicBezTo>
                  <a:pt x="373647" y="4978614"/>
                  <a:pt x="398082" y="4954179"/>
                  <a:pt x="428625" y="4954179"/>
                </a:cubicBezTo>
                <a:close/>
                <a:moveTo>
                  <a:pt x="8221247" y="4935853"/>
                </a:moveTo>
                <a:cubicBezTo>
                  <a:pt x="8224301" y="4936871"/>
                  <a:pt x="8225319" y="4937889"/>
                  <a:pt x="8225319" y="4939926"/>
                </a:cubicBezTo>
                <a:cubicBezTo>
                  <a:pt x="8225319" y="4941962"/>
                  <a:pt x="8223283" y="4943998"/>
                  <a:pt x="8221247" y="4943998"/>
                </a:cubicBezTo>
                <a:cubicBezTo>
                  <a:pt x="8219210" y="4943998"/>
                  <a:pt x="8217174" y="4941962"/>
                  <a:pt x="8217174" y="4939926"/>
                </a:cubicBezTo>
                <a:cubicBezTo>
                  <a:pt x="8217174" y="4937889"/>
                  <a:pt x="8219210" y="4935853"/>
                  <a:pt x="8221247" y="4935853"/>
                </a:cubicBezTo>
                <a:close/>
                <a:moveTo>
                  <a:pt x="6571898" y="4926690"/>
                </a:moveTo>
                <a:cubicBezTo>
                  <a:pt x="6580043" y="4926690"/>
                  <a:pt x="6586152" y="4932798"/>
                  <a:pt x="6586152" y="4940943"/>
                </a:cubicBezTo>
                <a:cubicBezTo>
                  <a:pt x="6586152" y="4949088"/>
                  <a:pt x="6580043" y="4955197"/>
                  <a:pt x="6571898" y="4955197"/>
                </a:cubicBezTo>
                <a:cubicBezTo>
                  <a:pt x="6563753" y="4955197"/>
                  <a:pt x="6557644" y="4949088"/>
                  <a:pt x="6557644" y="4940943"/>
                </a:cubicBezTo>
                <a:cubicBezTo>
                  <a:pt x="6557644" y="4932798"/>
                  <a:pt x="6563753" y="4926690"/>
                  <a:pt x="6571898" y="4926690"/>
                </a:cubicBezTo>
                <a:close/>
                <a:moveTo>
                  <a:pt x="5978342" y="4896147"/>
                </a:moveTo>
                <a:cubicBezTo>
                  <a:pt x="6002774" y="4897165"/>
                  <a:pt x="6022119" y="4916509"/>
                  <a:pt x="6022119" y="4939926"/>
                </a:cubicBezTo>
                <a:cubicBezTo>
                  <a:pt x="6022119" y="4964360"/>
                  <a:pt x="6002774" y="4983705"/>
                  <a:pt x="5978342" y="4983705"/>
                </a:cubicBezTo>
                <a:cubicBezTo>
                  <a:pt x="5953907" y="4983705"/>
                  <a:pt x="5934564" y="4964360"/>
                  <a:pt x="5934564" y="4939926"/>
                </a:cubicBezTo>
                <a:cubicBezTo>
                  <a:pt x="5934564" y="4915491"/>
                  <a:pt x="5953907" y="4896147"/>
                  <a:pt x="5978342" y="4896147"/>
                </a:cubicBezTo>
                <a:close/>
                <a:moveTo>
                  <a:pt x="9071374" y="4885965"/>
                </a:moveTo>
                <a:cubicBezTo>
                  <a:pt x="9090719" y="4885965"/>
                  <a:pt x="9105990" y="4901237"/>
                  <a:pt x="9105990" y="4920581"/>
                </a:cubicBezTo>
                <a:cubicBezTo>
                  <a:pt x="9105990" y="4939925"/>
                  <a:pt x="9090719" y="4955197"/>
                  <a:pt x="9071374" y="4955197"/>
                </a:cubicBezTo>
                <a:cubicBezTo>
                  <a:pt x="9052030" y="4955197"/>
                  <a:pt x="9036758" y="4939925"/>
                  <a:pt x="9036758" y="4920581"/>
                </a:cubicBezTo>
                <a:cubicBezTo>
                  <a:pt x="9036758" y="4901237"/>
                  <a:pt x="9052030" y="4885965"/>
                  <a:pt x="9071374" y="4885965"/>
                </a:cubicBezTo>
                <a:close/>
                <a:moveTo>
                  <a:pt x="4705700" y="4854403"/>
                </a:moveTo>
                <a:cubicBezTo>
                  <a:pt x="4710788" y="4854403"/>
                  <a:pt x="4713844" y="4857457"/>
                  <a:pt x="4713844" y="4861530"/>
                </a:cubicBezTo>
                <a:cubicBezTo>
                  <a:pt x="4713844" y="4865603"/>
                  <a:pt x="4710788" y="4868657"/>
                  <a:pt x="4705700" y="4868657"/>
                </a:cubicBezTo>
                <a:cubicBezTo>
                  <a:pt x="4701628" y="4868657"/>
                  <a:pt x="4697560" y="4865603"/>
                  <a:pt x="4697560" y="4861530"/>
                </a:cubicBezTo>
                <a:cubicBezTo>
                  <a:pt x="4697560" y="4857457"/>
                  <a:pt x="4700612" y="4854403"/>
                  <a:pt x="4705700" y="4854403"/>
                </a:cubicBezTo>
                <a:close/>
                <a:moveTo>
                  <a:pt x="11940428" y="4845241"/>
                </a:moveTo>
                <a:cubicBezTo>
                  <a:pt x="11943481" y="4844222"/>
                  <a:pt x="11945518" y="4847277"/>
                  <a:pt x="11945518" y="4850331"/>
                </a:cubicBezTo>
                <a:cubicBezTo>
                  <a:pt x="11945518" y="4853386"/>
                  <a:pt x="11943481" y="4855422"/>
                  <a:pt x="11940428" y="4855422"/>
                </a:cubicBezTo>
                <a:cubicBezTo>
                  <a:pt x="11937373" y="4855422"/>
                  <a:pt x="11935337" y="4853386"/>
                  <a:pt x="11935337" y="4850331"/>
                </a:cubicBezTo>
                <a:cubicBezTo>
                  <a:pt x="11935337" y="4847277"/>
                  <a:pt x="11937373" y="4845241"/>
                  <a:pt x="11940428" y="4845241"/>
                </a:cubicBezTo>
                <a:close/>
                <a:moveTo>
                  <a:pt x="8474758" y="4844222"/>
                </a:moveTo>
                <a:cubicBezTo>
                  <a:pt x="8482903" y="4844222"/>
                  <a:pt x="8489011" y="4850331"/>
                  <a:pt x="8489011" y="4858476"/>
                </a:cubicBezTo>
                <a:cubicBezTo>
                  <a:pt x="8489011" y="4866621"/>
                  <a:pt x="8482903" y="4872729"/>
                  <a:pt x="8474758" y="4872729"/>
                </a:cubicBezTo>
                <a:cubicBezTo>
                  <a:pt x="8466612" y="4872729"/>
                  <a:pt x="8460504" y="4866621"/>
                  <a:pt x="8460504" y="4858476"/>
                </a:cubicBezTo>
                <a:cubicBezTo>
                  <a:pt x="8460504" y="4850331"/>
                  <a:pt x="8466612" y="4844222"/>
                  <a:pt x="8474758" y="4844222"/>
                </a:cubicBezTo>
                <a:close/>
                <a:moveTo>
                  <a:pt x="4205825" y="4837095"/>
                </a:moveTo>
                <a:cubicBezTo>
                  <a:pt x="4209897" y="4837095"/>
                  <a:pt x="4213970" y="4840150"/>
                  <a:pt x="4213970" y="4845240"/>
                </a:cubicBezTo>
                <a:cubicBezTo>
                  <a:pt x="4213970" y="4850331"/>
                  <a:pt x="4209897" y="4853385"/>
                  <a:pt x="4205825" y="4853385"/>
                </a:cubicBezTo>
                <a:cubicBezTo>
                  <a:pt x="4200734" y="4853385"/>
                  <a:pt x="4196662" y="4849313"/>
                  <a:pt x="4196662" y="4845240"/>
                </a:cubicBezTo>
                <a:cubicBezTo>
                  <a:pt x="4196662" y="4840150"/>
                  <a:pt x="4200734" y="4837095"/>
                  <a:pt x="4205825" y="4837095"/>
                </a:cubicBezTo>
                <a:close/>
                <a:moveTo>
                  <a:pt x="7787529" y="4832005"/>
                </a:moveTo>
                <a:cubicBezTo>
                  <a:pt x="7806873" y="4832005"/>
                  <a:pt x="7822145" y="4847277"/>
                  <a:pt x="7822145" y="4866621"/>
                </a:cubicBezTo>
                <a:cubicBezTo>
                  <a:pt x="7822145" y="4884947"/>
                  <a:pt x="7806873" y="4901237"/>
                  <a:pt x="7787529" y="4901237"/>
                </a:cubicBezTo>
                <a:cubicBezTo>
                  <a:pt x="7768185" y="4901237"/>
                  <a:pt x="7752913" y="4885966"/>
                  <a:pt x="7752913" y="4866621"/>
                </a:cubicBezTo>
                <a:cubicBezTo>
                  <a:pt x="7752913" y="4847277"/>
                  <a:pt x="7768185" y="4832005"/>
                  <a:pt x="7787529" y="4832005"/>
                </a:cubicBezTo>
                <a:close/>
                <a:moveTo>
                  <a:pt x="11802981" y="4826914"/>
                </a:moveTo>
                <a:cubicBezTo>
                  <a:pt x="11808072" y="4825896"/>
                  <a:pt x="11811126" y="4828950"/>
                  <a:pt x="11811126" y="4834041"/>
                </a:cubicBezTo>
                <a:cubicBezTo>
                  <a:pt x="11811126" y="4838114"/>
                  <a:pt x="11808072" y="4842186"/>
                  <a:pt x="11802981" y="4842186"/>
                </a:cubicBezTo>
                <a:cubicBezTo>
                  <a:pt x="11798909" y="4842186"/>
                  <a:pt x="11794836" y="4839132"/>
                  <a:pt x="11794836" y="4834041"/>
                </a:cubicBezTo>
                <a:cubicBezTo>
                  <a:pt x="11794836" y="4829969"/>
                  <a:pt x="11797891" y="4826914"/>
                  <a:pt x="11802981" y="4826914"/>
                </a:cubicBezTo>
                <a:close/>
                <a:moveTo>
                  <a:pt x="5411257" y="4809607"/>
                </a:moveTo>
                <a:cubicBezTo>
                  <a:pt x="5417365" y="4809607"/>
                  <a:pt x="5422456" y="4813679"/>
                  <a:pt x="5422456" y="4819788"/>
                </a:cubicBezTo>
                <a:cubicBezTo>
                  <a:pt x="5422456" y="4825897"/>
                  <a:pt x="5417365" y="4829969"/>
                  <a:pt x="5411257" y="4829969"/>
                </a:cubicBezTo>
                <a:cubicBezTo>
                  <a:pt x="5405150" y="4829969"/>
                  <a:pt x="5401075" y="4824879"/>
                  <a:pt x="5401075" y="4819788"/>
                </a:cubicBezTo>
                <a:cubicBezTo>
                  <a:pt x="5401075" y="4813679"/>
                  <a:pt x="5406167" y="4809607"/>
                  <a:pt x="5411257" y="4809607"/>
                </a:cubicBezTo>
                <a:close/>
                <a:moveTo>
                  <a:pt x="9626248" y="4808588"/>
                </a:moveTo>
                <a:cubicBezTo>
                  <a:pt x="9632356" y="4808588"/>
                  <a:pt x="9637447" y="4813679"/>
                  <a:pt x="9637447" y="4819788"/>
                </a:cubicBezTo>
                <a:cubicBezTo>
                  <a:pt x="9637447" y="4825896"/>
                  <a:pt x="9632356" y="4830987"/>
                  <a:pt x="9626248" y="4830987"/>
                </a:cubicBezTo>
                <a:cubicBezTo>
                  <a:pt x="9620140" y="4830987"/>
                  <a:pt x="9615049" y="4825896"/>
                  <a:pt x="9615049" y="4819788"/>
                </a:cubicBezTo>
                <a:cubicBezTo>
                  <a:pt x="9615049" y="4813679"/>
                  <a:pt x="9620140" y="4808588"/>
                  <a:pt x="9626248" y="4808588"/>
                </a:cubicBezTo>
                <a:close/>
                <a:moveTo>
                  <a:pt x="4160030" y="4788226"/>
                </a:moveTo>
                <a:cubicBezTo>
                  <a:pt x="4164103" y="4789244"/>
                  <a:pt x="4168175" y="4792299"/>
                  <a:pt x="4168175" y="4796371"/>
                </a:cubicBezTo>
                <a:cubicBezTo>
                  <a:pt x="4168175" y="4800444"/>
                  <a:pt x="4164103" y="4804516"/>
                  <a:pt x="4160030" y="4804516"/>
                </a:cubicBezTo>
                <a:cubicBezTo>
                  <a:pt x="4155957" y="4804516"/>
                  <a:pt x="4151885" y="4801461"/>
                  <a:pt x="4151885" y="4796371"/>
                </a:cubicBezTo>
                <a:cubicBezTo>
                  <a:pt x="4151885" y="4792299"/>
                  <a:pt x="4155957" y="4788226"/>
                  <a:pt x="4160030" y="4788226"/>
                </a:cubicBezTo>
                <a:close/>
                <a:moveTo>
                  <a:pt x="2707168" y="4788226"/>
                </a:moveTo>
                <a:cubicBezTo>
                  <a:pt x="2718366" y="4788226"/>
                  <a:pt x="2727529" y="4797389"/>
                  <a:pt x="2727529" y="4808588"/>
                </a:cubicBezTo>
                <a:cubicBezTo>
                  <a:pt x="2727529" y="4819788"/>
                  <a:pt x="2718366" y="4828951"/>
                  <a:pt x="2707168" y="4828951"/>
                </a:cubicBezTo>
                <a:cubicBezTo>
                  <a:pt x="2695968" y="4828951"/>
                  <a:pt x="2686805" y="4819788"/>
                  <a:pt x="2686805" y="4808588"/>
                </a:cubicBezTo>
                <a:cubicBezTo>
                  <a:pt x="2686805" y="4797389"/>
                  <a:pt x="2695968" y="4788226"/>
                  <a:pt x="2707168" y="4788226"/>
                </a:cubicBezTo>
                <a:close/>
                <a:moveTo>
                  <a:pt x="8423852" y="4774990"/>
                </a:moveTo>
                <a:cubicBezTo>
                  <a:pt x="8434033" y="4774990"/>
                  <a:pt x="8441160" y="4783135"/>
                  <a:pt x="8441160" y="4792298"/>
                </a:cubicBezTo>
                <a:cubicBezTo>
                  <a:pt x="8441160" y="4802479"/>
                  <a:pt x="8433015" y="4809606"/>
                  <a:pt x="8423852" y="4809606"/>
                </a:cubicBezTo>
                <a:cubicBezTo>
                  <a:pt x="8413671" y="4809606"/>
                  <a:pt x="8406544" y="4801461"/>
                  <a:pt x="8406544" y="4792298"/>
                </a:cubicBezTo>
                <a:cubicBezTo>
                  <a:pt x="8406544" y="4782117"/>
                  <a:pt x="8414689" y="4774990"/>
                  <a:pt x="8423852" y="4774990"/>
                </a:cubicBezTo>
                <a:close/>
                <a:moveTo>
                  <a:pt x="7361956" y="4766846"/>
                </a:moveTo>
                <a:cubicBezTo>
                  <a:pt x="7367046" y="4766846"/>
                  <a:pt x="7371119" y="4771937"/>
                  <a:pt x="7371119" y="4776009"/>
                </a:cubicBezTo>
                <a:cubicBezTo>
                  <a:pt x="7371119" y="4781099"/>
                  <a:pt x="7367046" y="4784154"/>
                  <a:pt x="7361956" y="4784154"/>
                </a:cubicBezTo>
                <a:cubicBezTo>
                  <a:pt x="7356865" y="4784154"/>
                  <a:pt x="7352793" y="4780081"/>
                  <a:pt x="7352793" y="4776009"/>
                </a:cubicBezTo>
                <a:cubicBezTo>
                  <a:pt x="7352793" y="4770918"/>
                  <a:pt x="7356865" y="4766846"/>
                  <a:pt x="7361956" y="4766846"/>
                </a:cubicBezTo>
                <a:close/>
                <a:moveTo>
                  <a:pt x="5745195" y="4758701"/>
                </a:moveTo>
                <a:cubicBezTo>
                  <a:pt x="5751304" y="4758701"/>
                  <a:pt x="5755375" y="4762773"/>
                  <a:pt x="5755375" y="4768882"/>
                </a:cubicBezTo>
                <a:cubicBezTo>
                  <a:pt x="5755375" y="4773973"/>
                  <a:pt x="5751304" y="4779063"/>
                  <a:pt x="5745195" y="4779063"/>
                </a:cubicBezTo>
                <a:cubicBezTo>
                  <a:pt x="5740104" y="4779063"/>
                  <a:pt x="5735013" y="4774991"/>
                  <a:pt x="5735013" y="4768882"/>
                </a:cubicBezTo>
                <a:cubicBezTo>
                  <a:pt x="5735013" y="4763792"/>
                  <a:pt x="5739086" y="4758701"/>
                  <a:pt x="5745195" y="4758701"/>
                </a:cubicBezTo>
                <a:close/>
                <a:moveTo>
                  <a:pt x="9463349" y="4748520"/>
                </a:moveTo>
                <a:cubicBezTo>
                  <a:pt x="9472512" y="4749538"/>
                  <a:pt x="9478621" y="4755646"/>
                  <a:pt x="9478621" y="4763792"/>
                </a:cubicBezTo>
                <a:cubicBezTo>
                  <a:pt x="9478621" y="4771937"/>
                  <a:pt x="9471494" y="4778045"/>
                  <a:pt x="9463349" y="4778045"/>
                </a:cubicBezTo>
                <a:cubicBezTo>
                  <a:pt x="9455204" y="4778045"/>
                  <a:pt x="9448077" y="4771937"/>
                  <a:pt x="9448077" y="4763792"/>
                </a:cubicBezTo>
                <a:cubicBezTo>
                  <a:pt x="9448077" y="4755646"/>
                  <a:pt x="9455204" y="4748520"/>
                  <a:pt x="9463349" y="4748520"/>
                </a:cubicBezTo>
                <a:close/>
                <a:moveTo>
                  <a:pt x="3995069" y="4743429"/>
                </a:moveTo>
                <a:cubicBezTo>
                  <a:pt x="3999141" y="4743429"/>
                  <a:pt x="4003214" y="4746483"/>
                  <a:pt x="4003214" y="4751574"/>
                </a:cubicBezTo>
                <a:cubicBezTo>
                  <a:pt x="4003214" y="4755646"/>
                  <a:pt x="4000159" y="4759719"/>
                  <a:pt x="3995069" y="4759719"/>
                </a:cubicBezTo>
                <a:cubicBezTo>
                  <a:pt x="3990995" y="4759719"/>
                  <a:pt x="3986923" y="4756664"/>
                  <a:pt x="3986923" y="4751574"/>
                </a:cubicBezTo>
                <a:cubicBezTo>
                  <a:pt x="3986923" y="4747501"/>
                  <a:pt x="3989978" y="4743429"/>
                  <a:pt x="3995069" y="4743429"/>
                </a:cubicBezTo>
                <a:close/>
                <a:moveTo>
                  <a:pt x="1604530" y="4720012"/>
                </a:moveTo>
                <a:cubicBezTo>
                  <a:pt x="1609621" y="4720012"/>
                  <a:pt x="1613694" y="4724085"/>
                  <a:pt x="1613694" y="4729175"/>
                </a:cubicBezTo>
                <a:cubicBezTo>
                  <a:pt x="1613694" y="4734266"/>
                  <a:pt x="1609621" y="4738339"/>
                  <a:pt x="1604530" y="4738339"/>
                </a:cubicBezTo>
                <a:cubicBezTo>
                  <a:pt x="1599441" y="4738339"/>
                  <a:pt x="1595368" y="4734266"/>
                  <a:pt x="1595368" y="4729175"/>
                </a:cubicBezTo>
                <a:cubicBezTo>
                  <a:pt x="1595368" y="4724085"/>
                  <a:pt x="1599441" y="4720012"/>
                  <a:pt x="1604530" y="4720012"/>
                </a:cubicBezTo>
                <a:close/>
                <a:moveTo>
                  <a:pt x="1371382" y="4705759"/>
                </a:moveTo>
                <a:cubicBezTo>
                  <a:pt x="1372401" y="4705759"/>
                  <a:pt x="1374437" y="4706777"/>
                  <a:pt x="1374437" y="4708813"/>
                </a:cubicBezTo>
                <a:cubicBezTo>
                  <a:pt x="1374437" y="4710850"/>
                  <a:pt x="1372401" y="4711867"/>
                  <a:pt x="1371382" y="4711867"/>
                </a:cubicBezTo>
                <a:cubicBezTo>
                  <a:pt x="1370364" y="4711867"/>
                  <a:pt x="1368328" y="4709831"/>
                  <a:pt x="1368328" y="4708813"/>
                </a:cubicBezTo>
                <a:cubicBezTo>
                  <a:pt x="1368328" y="4706777"/>
                  <a:pt x="1370364" y="4705759"/>
                  <a:pt x="1371382" y="4705759"/>
                </a:cubicBezTo>
                <a:close/>
                <a:moveTo>
                  <a:pt x="10108836" y="4692523"/>
                </a:moveTo>
                <a:cubicBezTo>
                  <a:pt x="10114944" y="4692523"/>
                  <a:pt x="10121052" y="4697614"/>
                  <a:pt x="10121052" y="4704740"/>
                </a:cubicBezTo>
                <a:cubicBezTo>
                  <a:pt x="10121052" y="4711867"/>
                  <a:pt x="10115962" y="4716957"/>
                  <a:pt x="10108836" y="4716957"/>
                </a:cubicBezTo>
                <a:cubicBezTo>
                  <a:pt x="10101709" y="4716957"/>
                  <a:pt x="10096618" y="4711867"/>
                  <a:pt x="10096618" y="4704740"/>
                </a:cubicBezTo>
                <a:cubicBezTo>
                  <a:pt x="10096618" y="4697614"/>
                  <a:pt x="10101709" y="4692523"/>
                  <a:pt x="10108836" y="4692523"/>
                </a:cubicBezTo>
                <a:close/>
                <a:moveTo>
                  <a:pt x="10068111" y="4669106"/>
                </a:moveTo>
                <a:cubicBezTo>
                  <a:pt x="10075237" y="4669106"/>
                  <a:pt x="10079310" y="4674197"/>
                  <a:pt x="10079310" y="4679287"/>
                </a:cubicBezTo>
                <a:cubicBezTo>
                  <a:pt x="10079310" y="4685396"/>
                  <a:pt x="10074219" y="4690487"/>
                  <a:pt x="10068111" y="4690487"/>
                </a:cubicBezTo>
                <a:cubicBezTo>
                  <a:pt x="10062002" y="4690487"/>
                  <a:pt x="10056911" y="4685396"/>
                  <a:pt x="10056911" y="4679287"/>
                </a:cubicBezTo>
                <a:cubicBezTo>
                  <a:pt x="10056911" y="4673179"/>
                  <a:pt x="10062002" y="4669106"/>
                  <a:pt x="10068111" y="4669106"/>
                </a:cubicBezTo>
                <a:close/>
                <a:moveTo>
                  <a:pt x="8009478" y="4660961"/>
                </a:moveTo>
                <a:cubicBezTo>
                  <a:pt x="8013550" y="4660961"/>
                  <a:pt x="8016605" y="4664015"/>
                  <a:pt x="8016605" y="4668088"/>
                </a:cubicBezTo>
                <a:cubicBezTo>
                  <a:pt x="8016605" y="4672161"/>
                  <a:pt x="8013550" y="4675215"/>
                  <a:pt x="8009478" y="4675215"/>
                </a:cubicBezTo>
                <a:cubicBezTo>
                  <a:pt x="8005405" y="4675215"/>
                  <a:pt x="8002351" y="4672161"/>
                  <a:pt x="8002351" y="4668088"/>
                </a:cubicBezTo>
                <a:cubicBezTo>
                  <a:pt x="8002351" y="4664015"/>
                  <a:pt x="8005405" y="4660961"/>
                  <a:pt x="8009478" y="4660961"/>
                </a:cubicBezTo>
                <a:close/>
                <a:moveTo>
                  <a:pt x="10355219" y="4649762"/>
                </a:moveTo>
                <a:cubicBezTo>
                  <a:pt x="10359292" y="4649762"/>
                  <a:pt x="10363364" y="4652816"/>
                  <a:pt x="10363364" y="4657907"/>
                </a:cubicBezTo>
                <a:cubicBezTo>
                  <a:pt x="10363364" y="4661980"/>
                  <a:pt x="10359292" y="4666052"/>
                  <a:pt x="10355219" y="4666052"/>
                </a:cubicBezTo>
                <a:cubicBezTo>
                  <a:pt x="10351147" y="4666052"/>
                  <a:pt x="10347074" y="4661980"/>
                  <a:pt x="10347074" y="4657907"/>
                </a:cubicBezTo>
                <a:cubicBezTo>
                  <a:pt x="10347074" y="4653834"/>
                  <a:pt x="10351147" y="4649762"/>
                  <a:pt x="10355219" y="4649762"/>
                </a:cubicBezTo>
                <a:close/>
                <a:moveTo>
                  <a:pt x="10402053" y="4646708"/>
                </a:moveTo>
                <a:cubicBezTo>
                  <a:pt x="10406125" y="4646708"/>
                  <a:pt x="10408162" y="4648744"/>
                  <a:pt x="10408162" y="4652816"/>
                </a:cubicBezTo>
                <a:cubicBezTo>
                  <a:pt x="10408162" y="4655871"/>
                  <a:pt x="10405107" y="4658925"/>
                  <a:pt x="10402053" y="4658925"/>
                </a:cubicBezTo>
                <a:cubicBezTo>
                  <a:pt x="10398999" y="4658925"/>
                  <a:pt x="10395944" y="4655871"/>
                  <a:pt x="10395944" y="4652816"/>
                </a:cubicBezTo>
                <a:cubicBezTo>
                  <a:pt x="10395944" y="4649762"/>
                  <a:pt x="10398999" y="4646708"/>
                  <a:pt x="10402053" y="4646708"/>
                </a:cubicBezTo>
                <a:close/>
                <a:moveTo>
                  <a:pt x="4307634" y="4637545"/>
                </a:moveTo>
                <a:cubicBezTo>
                  <a:pt x="4315757" y="4637545"/>
                  <a:pt x="4321866" y="4643653"/>
                  <a:pt x="4321866" y="4651799"/>
                </a:cubicBezTo>
                <a:cubicBezTo>
                  <a:pt x="4321866" y="4659944"/>
                  <a:pt x="4315757" y="4666052"/>
                  <a:pt x="4307634" y="4666052"/>
                </a:cubicBezTo>
                <a:cubicBezTo>
                  <a:pt x="4299487" y="4666052"/>
                  <a:pt x="4293379" y="4659944"/>
                  <a:pt x="4293379" y="4651799"/>
                </a:cubicBezTo>
                <a:cubicBezTo>
                  <a:pt x="4293379" y="4643653"/>
                  <a:pt x="4299487" y="4637545"/>
                  <a:pt x="4307634" y="4637545"/>
                </a:cubicBezTo>
                <a:close/>
                <a:moveTo>
                  <a:pt x="117067" y="4626346"/>
                </a:moveTo>
                <a:cubicBezTo>
                  <a:pt x="118085" y="4626346"/>
                  <a:pt x="119103" y="4627364"/>
                  <a:pt x="119103" y="4628382"/>
                </a:cubicBezTo>
                <a:cubicBezTo>
                  <a:pt x="119103" y="4629400"/>
                  <a:pt x="118085" y="4630418"/>
                  <a:pt x="117067" y="4630418"/>
                </a:cubicBezTo>
                <a:cubicBezTo>
                  <a:pt x="116049" y="4630418"/>
                  <a:pt x="115031" y="4629400"/>
                  <a:pt x="115031" y="4628382"/>
                </a:cubicBezTo>
                <a:cubicBezTo>
                  <a:pt x="115031" y="4627364"/>
                  <a:pt x="116049" y="4626346"/>
                  <a:pt x="117067" y="4626346"/>
                </a:cubicBezTo>
                <a:close/>
                <a:moveTo>
                  <a:pt x="3638730" y="4547951"/>
                </a:moveTo>
                <a:cubicBezTo>
                  <a:pt x="3642802" y="4547951"/>
                  <a:pt x="3644839" y="4549987"/>
                  <a:pt x="3644839" y="4554059"/>
                </a:cubicBezTo>
                <a:cubicBezTo>
                  <a:pt x="3644839" y="4557114"/>
                  <a:pt x="3641784" y="4560169"/>
                  <a:pt x="3638730" y="4560169"/>
                </a:cubicBezTo>
                <a:cubicBezTo>
                  <a:pt x="3635676" y="4560169"/>
                  <a:pt x="3632622" y="4557114"/>
                  <a:pt x="3632622" y="4554059"/>
                </a:cubicBezTo>
                <a:cubicBezTo>
                  <a:pt x="3632622" y="4551005"/>
                  <a:pt x="3635676" y="4547951"/>
                  <a:pt x="3638730" y="4547951"/>
                </a:cubicBezTo>
                <a:close/>
                <a:moveTo>
                  <a:pt x="11106590" y="4539806"/>
                </a:moveTo>
                <a:cubicBezTo>
                  <a:pt x="11122879" y="4539806"/>
                  <a:pt x="11136115" y="4553041"/>
                  <a:pt x="11136115" y="4569331"/>
                </a:cubicBezTo>
                <a:cubicBezTo>
                  <a:pt x="11136115" y="4585621"/>
                  <a:pt x="11122879" y="4598857"/>
                  <a:pt x="11106590" y="4598857"/>
                </a:cubicBezTo>
                <a:cubicBezTo>
                  <a:pt x="11090300" y="4598857"/>
                  <a:pt x="11077064" y="4585621"/>
                  <a:pt x="11077064" y="4569331"/>
                </a:cubicBezTo>
                <a:cubicBezTo>
                  <a:pt x="11077064" y="4553041"/>
                  <a:pt x="11090300" y="4539806"/>
                  <a:pt x="11106590" y="4539806"/>
                </a:cubicBezTo>
                <a:close/>
                <a:moveTo>
                  <a:pt x="10039603" y="4533697"/>
                </a:moveTo>
                <a:cubicBezTo>
                  <a:pt x="10046730" y="4533697"/>
                  <a:pt x="10051820" y="4538788"/>
                  <a:pt x="10051820" y="4545915"/>
                </a:cubicBezTo>
                <a:cubicBezTo>
                  <a:pt x="10051820" y="4553041"/>
                  <a:pt x="10045712" y="4558132"/>
                  <a:pt x="10039603" y="4558132"/>
                </a:cubicBezTo>
                <a:cubicBezTo>
                  <a:pt x="10032477" y="4558132"/>
                  <a:pt x="10027386" y="4553041"/>
                  <a:pt x="10027386" y="4545915"/>
                </a:cubicBezTo>
                <a:cubicBezTo>
                  <a:pt x="10027386" y="4538788"/>
                  <a:pt x="10033494" y="4533697"/>
                  <a:pt x="10039603" y="4533697"/>
                </a:cubicBezTo>
                <a:close/>
                <a:moveTo>
                  <a:pt x="5086492" y="4530642"/>
                </a:moveTo>
                <a:cubicBezTo>
                  <a:pt x="5101760" y="4530642"/>
                  <a:pt x="5114995" y="4543877"/>
                  <a:pt x="5114995" y="4559149"/>
                </a:cubicBezTo>
                <a:cubicBezTo>
                  <a:pt x="5114995" y="4575439"/>
                  <a:pt x="5101760" y="4587656"/>
                  <a:pt x="5086492" y="4587656"/>
                </a:cubicBezTo>
                <a:cubicBezTo>
                  <a:pt x="5070204" y="4587656"/>
                  <a:pt x="5057989" y="4574421"/>
                  <a:pt x="5057989" y="4559149"/>
                </a:cubicBezTo>
                <a:cubicBezTo>
                  <a:pt x="5057989" y="4542860"/>
                  <a:pt x="5071223" y="4530642"/>
                  <a:pt x="5086492" y="4530642"/>
                </a:cubicBezTo>
                <a:close/>
                <a:moveTo>
                  <a:pt x="5031503" y="4522498"/>
                </a:moveTo>
                <a:cubicBezTo>
                  <a:pt x="5034558" y="4522498"/>
                  <a:pt x="5037610" y="4525552"/>
                  <a:pt x="5037610" y="4528606"/>
                </a:cubicBezTo>
                <a:cubicBezTo>
                  <a:pt x="5037610" y="4531661"/>
                  <a:pt x="5034558" y="4534716"/>
                  <a:pt x="5031503" y="4534716"/>
                </a:cubicBezTo>
                <a:cubicBezTo>
                  <a:pt x="5028450" y="4534716"/>
                  <a:pt x="5025395" y="4531661"/>
                  <a:pt x="5025395" y="4528606"/>
                </a:cubicBezTo>
                <a:cubicBezTo>
                  <a:pt x="5025395" y="4525552"/>
                  <a:pt x="5028450" y="4522498"/>
                  <a:pt x="5031503" y="4522498"/>
                </a:cubicBezTo>
                <a:close/>
                <a:moveTo>
                  <a:pt x="10449905" y="4519443"/>
                </a:moveTo>
                <a:cubicBezTo>
                  <a:pt x="10451940" y="4519443"/>
                  <a:pt x="10453977" y="4521479"/>
                  <a:pt x="10453977" y="4523515"/>
                </a:cubicBezTo>
                <a:cubicBezTo>
                  <a:pt x="10453977" y="4525551"/>
                  <a:pt x="10451940" y="4527588"/>
                  <a:pt x="10449905" y="4527588"/>
                </a:cubicBezTo>
                <a:cubicBezTo>
                  <a:pt x="10447868" y="4527588"/>
                  <a:pt x="10445832" y="4525551"/>
                  <a:pt x="10445832" y="4523515"/>
                </a:cubicBezTo>
                <a:cubicBezTo>
                  <a:pt x="10445832" y="4521479"/>
                  <a:pt x="10447868" y="4519443"/>
                  <a:pt x="10449905" y="4519443"/>
                </a:cubicBezTo>
                <a:close/>
                <a:moveTo>
                  <a:pt x="6405944" y="4511298"/>
                </a:moveTo>
                <a:cubicBezTo>
                  <a:pt x="6411035" y="4511298"/>
                  <a:pt x="6415107" y="4515371"/>
                  <a:pt x="6415107" y="4520461"/>
                </a:cubicBezTo>
                <a:cubicBezTo>
                  <a:pt x="6415107" y="4525552"/>
                  <a:pt x="6411035" y="4529625"/>
                  <a:pt x="6405944" y="4529625"/>
                </a:cubicBezTo>
                <a:cubicBezTo>
                  <a:pt x="6400854" y="4529625"/>
                  <a:pt x="6396781" y="4525552"/>
                  <a:pt x="6396781" y="4520461"/>
                </a:cubicBezTo>
                <a:cubicBezTo>
                  <a:pt x="6396781" y="4515371"/>
                  <a:pt x="6400854" y="4511298"/>
                  <a:pt x="6405944" y="4511298"/>
                </a:cubicBezTo>
                <a:close/>
                <a:moveTo>
                  <a:pt x="3329227" y="4505190"/>
                </a:moveTo>
                <a:cubicBezTo>
                  <a:pt x="3334319" y="4505190"/>
                  <a:pt x="3339409" y="4510281"/>
                  <a:pt x="3339409" y="4515371"/>
                </a:cubicBezTo>
                <a:cubicBezTo>
                  <a:pt x="3339409" y="4520462"/>
                  <a:pt x="3335337" y="4525552"/>
                  <a:pt x="3329227" y="4525552"/>
                </a:cubicBezTo>
                <a:cubicBezTo>
                  <a:pt x="3324137" y="4525552"/>
                  <a:pt x="3319045" y="4521480"/>
                  <a:pt x="3319045" y="4515371"/>
                </a:cubicBezTo>
                <a:cubicBezTo>
                  <a:pt x="3319045" y="4510281"/>
                  <a:pt x="3323119" y="4505190"/>
                  <a:pt x="3329227" y="4505190"/>
                </a:cubicBezTo>
                <a:close/>
                <a:moveTo>
                  <a:pt x="9823763" y="4504172"/>
                </a:moveTo>
                <a:cubicBezTo>
                  <a:pt x="9826817" y="4505190"/>
                  <a:pt x="9828853" y="4507226"/>
                  <a:pt x="9828853" y="4509263"/>
                </a:cubicBezTo>
                <a:cubicBezTo>
                  <a:pt x="9828853" y="4512317"/>
                  <a:pt x="9826817" y="4514353"/>
                  <a:pt x="9823763" y="4514353"/>
                </a:cubicBezTo>
                <a:cubicBezTo>
                  <a:pt x="9820708" y="4514353"/>
                  <a:pt x="9818672" y="4512317"/>
                  <a:pt x="9818672" y="4509263"/>
                </a:cubicBezTo>
                <a:cubicBezTo>
                  <a:pt x="9818672" y="4506208"/>
                  <a:pt x="9820708" y="4504172"/>
                  <a:pt x="9823763" y="4504172"/>
                </a:cubicBezTo>
                <a:close/>
                <a:moveTo>
                  <a:pt x="11835561" y="4496026"/>
                </a:moveTo>
                <a:cubicBezTo>
                  <a:pt x="11864069" y="4496026"/>
                  <a:pt x="11886467" y="4518425"/>
                  <a:pt x="11886467" y="4546932"/>
                </a:cubicBezTo>
                <a:cubicBezTo>
                  <a:pt x="11886467" y="4574421"/>
                  <a:pt x="11864069" y="4597838"/>
                  <a:pt x="11835561" y="4597838"/>
                </a:cubicBezTo>
                <a:cubicBezTo>
                  <a:pt x="11807053" y="4597838"/>
                  <a:pt x="11784655" y="4575440"/>
                  <a:pt x="11784655" y="4546932"/>
                </a:cubicBezTo>
                <a:cubicBezTo>
                  <a:pt x="11784655" y="4518425"/>
                  <a:pt x="11808072" y="4496026"/>
                  <a:pt x="11835561" y="4496026"/>
                </a:cubicBezTo>
                <a:close/>
                <a:moveTo>
                  <a:pt x="2021958" y="4478719"/>
                </a:moveTo>
                <a:cubicBezTo>
                  <a:pt x="2023994" y="4478719"/>
                  <a:pt x="2025013" y="4480755"/>
                  <a:pt x="2025013" y="4481773"/>
                </a:cubicBezTo>
                <a:cubicBezTo>
                  <a:pt x="2025013" y="4483810"/>
                  <a:pt x="2023994" y="4484827"/>
                  <a:pt x="2021958" y="4484827"/>
                </a:cubicBezTo>
                <a:cubicBezTo>
                  <a:pt x="2019921" y="4484827"/>
                  <a:pt x="2018904" y="4483810"/>
                  <a:pt x="2018904" y="4481773"/>
                </a:cubicBezTo>
                <a:cubicBezTo>
                  <a:pt x="2018904" y="4479737"/>
                  <a:pt x="2019921" y="4478719"/>
                  <a:pt x="2021958" y="4478719"/>
                </a:cubicBezTo>
                <a:close/>
                <a:moveTo>
                  <a:pt x="1314378" y="4477700"/>
                </a:moveTo>
                <a:cubicBezTo>
                  <a:pt x="1323541" y="4477700"/>
                  <a:pt x="1331686" y="4484827"/>
                  <a:pt x="1331686" y="4495008"/>
                </a:cubicBezTo>
                <a:cubicBezTo>
                  <a:pt x="1331686" y="4504171"/>
                  <a:pt x="1323541" y="4512316"/>
                  <a:pt x="1314378" y="4512316"/>
                </a:cubicBezTo>
                <a:cubicBezTo>
                  <a:pt x="1305215" y="4512316"/>
                  <a:pt x="1297070" y="4504171"/>
                  <a:pt x="1297070" y="4495008"/>
                </a:cubicBezTo>
                <a:cubicBezTo>
                  <a:pt x="1297070" y="4485845"/>
                  <a:pt x="1305215" y="4477700"/>
                  <a:pt x="1314378" y="4477700"/>
                </a:cubicBezTo>
                <a:close/>
                <a:moveTo>
                  <a:pt x="9049994" y="4471592"/>
                </a:moveTo>
                <a:cubicBezTo>
                  <a:pt x="9052029" y="4472610"/>
                  <a:pt x="9054066" y="4473628"/>
                  <a:pt x="9054066" y="4475664"/>
                </a:cubicBezTo>
                <a:cubicBezTo>
                  <a:pt x="9054066" y="4477700"/>
                  <a:pt x="9052029" y="4479737"/>
                  <a:pt x="9049994" y="4479737"/>
                </a:cubicBezTo>
                <a:cubicBezTo>
                  <a:pt x="9047957" y="4479737"/>
                  <a:pt x="9045921" y="4477700"/>
                  <a:pt x="9045921" y="4475664"/>
                </a:cubicBezTo>
                <a:cubicBezTo>
                  <a:pt x="9045921" y="4473628"/>
                  <a:pt x="9047957" y="4471592"/>
                  <a:pt x="9049994" y="4471592"/>
                </a:cubicBezTo>
                <a:close/>
                <a:moveTo>
                  <a:pt x="9692425" y="4440030"/>
                </a:moveTo>
                <a:cubicBezTo>
                  <a:pt x="9704642" y="4440030"/>
                  <a:pt x="9714823" y="4450211"/>
                  <a:pt x="9714823" y="4462429"/>
                </a:cubicBezTo>
                <a:cubicBezTo>
                  <a:pt x="9714823" y="4474646"/>
                  <a:pt x="9704642" y="4484827"/>
                  <a:pt x="9692425" y="4484827"/>
                </a:cubicBezTo>
                <a:cubicBezTo>
                  <a:pt x="9680207" y="4484827"/>
                  <a:pt x="9670026" y="4474646"/>
                  <a:pt x="9670026" y="4462429"/>
                </a:cubicBezTo>
                <a:cubicBezTo>
                  <a:pt x="9670026" y="4450211"/>
                  <a:pt x="9680207" y="4440030"/>
                  <a:pt x="9692425" y="4440030"/>
                </a:cubicBezTo>
                <a:close/>
                <a:moveTo>
                  <a:pt x="748314" y="4434939"/>
                </a:moveTo>
                <a:cubicBezTo>
                  <a:pt x="751368" y="4434939"/>
                  <a:pt x="753404" y="4436975"/>
                  <a:pt x="753404" y="4440030"/>
                </a:cubicBezTo>
                <a:cubicBezTo>
                  <a:pt x="753404" y="4443084"/>
                  <a:pt x="751368" y="4445120"/>
                  <a:pt x="748314" y="4445120"/>
                </a:cubicBezTo>
                <a:cubicBezTo>
                  <a:pt x="745259" y="4445120"/>
                  <a:pt x="743223" y="4443084"/>
                  <a:pt x="743223" y="4440030"/>
                </a:cubicBezTo>
                <a:cubicBezTo>
                  <a:pt x="743223" y="4436975"/>
                  <a:pt x="745259" y="4434939"/>
                  <a:pt x="748314" y="4434939"/>
                </a:cubicBezTo>
                <a:close/>
                <a:moveTo>
                  <a:pt x="409266" y="4434939"/>
                </a:moveTo>
                <a:cubicBezTo>
                  <a:pt x="412320" y="4434939"/>
                  <a:pt x="415374" y="4436975"/>
                  <a:pt x="415374" y="4441048"/>
                </a:cubicBezTo>
                <a:cubicBezTo>
                  <a:pt x="415374" y="4444102"/>
                  <a:pt x="412320" y="4447157"/>
                  <a:pt x="409266" y="4447157"/>
                </a:cubicBezTo>
                <a:cubicBezTo>
                  <a:pt x="405193" y="4447157"/>
                  <a:pt x="403157" y="4444102"/>
                  <a:pt x="403157" y="4441048"/>
                </a:cubicBezTo>
                <a:cubicBezTo>
                  <a:pt x="403157" y="4436975"/>
                  <a:pt x="406211" y="4434939"/>
                  <a:pt x="409266" y="4434939"/>
                </a:cubicBezTo>
                <a:close/>
                <a:moveTo>
                  <a:pt x="9956118" y="4432903"/>
                </a:moveTo>
                <a:cubicBezTo>
                  <a:pt x="9957136" y="4432903"/>
                  <a:pt x="9959172" y="4433921"/>
                  <a:pt x="9959172" y="4435957"/>
                </a:cubicBezTo>
                <a:cubicBezTo>
                  <a:pt x="9959172" y="4437994"/>
                  <a:pt x="9958154" y="4439011"/>
                  <a:pt x="9956118" y="4439011"/>
                </a:cubicBezTo>
                <a:cubicBezTo>
                  <a:pt x="9954081" y="4439011"/>
                  <a:pt x="9953063" y="4437994"/>
                  <a:pt x="9953063" y="4435957"/>
                </a:cubicBezTo>
                <a:cubicBezTo>
                  <a:pt x="9953063" y="4433921"/>
                  <a:pt x="9954081" y="4432903"/>
                  <a:pt x="9956118" y="4432903"/>
                </a:cubicBezTo>
                <a:close/>
                <a:moveTo>
                  <a:pt x="8798519" y="4432903"/>
                </a:moveTo>
                <a:cubicBezTo>
                  <a:pt x="8800556" y="4432903"/>
                  <a:pt x="8801573" y="4434939"/>
                  <a:pt x="8801573" y="4435957"/>
                </a:cubicBezTo>
                <a:cubicBezTo>
                  <a:pt x="8801573" y="4436975"/>
                  <a:pt x="8800556" y="4439011"/>
                  <a:pt x="8798519" y="4439011"/>
                </a:cubicBezTo>
                <a:cubicBezTo>
                  <a:pt x="8796483" y="4439011"/>
                  <a:pt x="8795465" y="4437994"/>
                  <a:pt x="8795465" y="4435957"/>
                </a:cubicBezTo>
                <a:cubicBezTo>
                  <a:pt x="8795465" y="4433921"/>
                  <a:pt x="8796483" y="4432903"/>
                  <a:pt x="8798519" y="4432903"/>
                </a:cubicBezTo>
                <a:close/>
                <a:moveTo>
                  <a:pt x="6079128" y="4427813"/>
                </a:moveTo>
                <a:cubicBezTo>
                  <a:pt x="6083201" y="4428831"/>
                  <a:pt x="6085238" y="4430867"/>
                  <a:pt x="6085238" y="4433921"/>
                </a:cubicBezTo>
                <a:cubicBezTo>
                  <a:pt x="6085238" y="4436976"/>
                  <a:pt x="6083201" y="4440030"/>
                  <a:pt x="6079128" y="4440030"/>
                </a:cubicBezTo>
                <a:cubicBezTo>
                  <a:pt x="6076074" y="4440030"/>
                  <a:pt x="6073020" y="4437994"/>
                  <a:pt x="6073020" y="4433921"/>
                </a:cubicBezTo>
                <a:cubicBezTo>
                  <a:pt x="6073020" y="4430867"/>
                  <a:pt x="6076074" y="4427813"/>
                  <a:pt x="6079128" y="4427813"/>
                </a:cubicBezTo>
                <a:close/>
                <a:moveTo>
                  <a:pt x="1133145" y="4424758"/>
                </a:moveTo>
                <a:cubicBezTo>
                  <a:pt x="1136199" y="4424758"/>
                  <a:pt x="1138235" y="4426794"/>
                  <a:pt x="1138235" y="4429849"/>
                </a:cubicBezTo>
                <a:cubicBezTo>
                  <a:pt x="1138235" y="4432903"/>
                  <a:pt x="1136199" y="4434939"/>
                  <a:pt x="1133145" y="4434939"/>
                </a:cubicBezTo>
                <a:cubicBezTo>
                  <a:pt x="1130090" y="4434939"/>
                  <a:pt x="1128054" y="4432903"/>
                  <a:pt x="1128054" y="4429849"/>
                </a:cubicBezTo>
                <a:cubicBezTo>
                  <a:pt x="1128054" y="4426794"/>
                  <a:pt x="1130090" y="4424758"/>
                  <a:pt x="1133145" y="4424758"/>
                </a:cubicBezTo>
                <a:close/>
                <a:moveTo>
                  <a:pt x="10647419" y="4375889"/>
                </a:moveTo>
                <a:cubicBezTo>
                  <a:pt x="10651491" y="4375889"/>
                  <a:pt x="10655564" y="4378943"/>
                  <a:pt x="10655564" y="4384034"/>
                </a:cubicBezTo>
                <a:cubicBezTo>
                  <a:pt x="10655564" y="4389124"/>
                  <a:pt x="10651491" y="4392179"/>
                  <a:pt x="10647419" y="4392179"/>
                </a:cubicBezTo>
                <a:cubicBezTo>
                  <a:pt x="10642329" y="4392179"/>
                  <a:pt x="10639274" y="4388107"/>
                  <a:pt x="10639274" y="4384034"/>
                </a:cubicBezTo>
                <a:cubicBezTo>
                  <a:pt x="10639274" y="4378943"/>
                  <a:pt x="10643347" y="4375889"/>
                  <a:pt x="10647419" y="4375889"/>
                </a:cubicBezTo>
                <a:close/>
                <a:moveTo>
                  <a:pt x="7329376" y="4373852"/>
                </a:moveTo>
                <a:cubicBezTo>
                  <a:pt x="7330394" y="4373852"/>
                  <a:pt x="7331412" y="4374870"/>
                  <a:pt x="7331412" y="4375888"/>
                </a:cubicBezTo>
                <a:cubicBezTo>
                  <a:pt x="7331412" y="4376907"/>
                  <a:pt x="7330394" y="4377925"/>
                  <a:pt x="7329376" y="4377925"/>
                </a:cubicBezTo>
                <a:cubicBezTo>
                  <a:pt x="7328358" y="4377925"/>
                  <a:pt x="7327340" y="4376907"/>
                  <a:pt x="7327340" y="4375888"/>
                </a:cubicBezTo>
                <a:cubicBezTo>
                  <a:pt x="7327340" y="4374870"/>
                  <a:pt x="7328358" y="4373852"/>
                  <a:pt x="7329376" y="4373852"/>
                </a:cubicBezTo>
                <a:close/>
                <a:moveTo>
                  <a:pt x="7485148" y="4351454"/>
                </a:moveTo>
                <a:cubicBezTo>
                  <a:pt x="7489220" y="4351454"/>
                  <a:pt x="7492275" y="4354508"/>
                  <a:pt x="7492275" y="4358580"/>
                </a:cubicBezTo>
                <a:cubicBezTo>
                  <a:pt x="7492275" y="4362653"/>
                  <a:pt x="7489220" y="4365707"/>
                  <a:pt x="7485148" y="4365707"/>
                </a:cubicBezTo>
                <a:cubicBezTo>
                  <a:pt x="7481075" y="4365707"/>
                  <a:pt x="7478021" y="4362653"/>
                  <a:pt x="7478021" y="4358580"/>
                </a:cubicBezTo>
                <a:cubicBezTo>
                  <a:pt x="7478021" y="4354508"/>
                  <a:pt x="7481075" y="4351454"/>
                  <a:pt x="7485148" y="4351454"/>
                </a:cubicBezTo>
                <a:close/>
                <a:moveTo>
                  <a:pt x="7821127" y="4341273"/>
                </a:moveTo>
                <a:cubicBezTo>
                  <a:pt x="7823164" y="4341273"/>
                  <a:pt x="7824181" y="4343309"/>
                  <a:pt x="7824181" y="4344327"/>
                </a:cubicBezTo>
                <a:cubicBezTo>
                  <a:pt x="7824181" y="4346364"/>
                  <a:pt x="7823164" y="4347381"/>
                  <a:pt x="7821127" y="4347381"/>
                </a:cubicBezTo>
                <a:cubicBezTo>
                  <a:pt x="7819091" y="4347381"/>
                  <a:pt x="7818073" y="4346364"/>
                  <a:pt x="7818073" y="4344327"/>
                </a:cubicBezTo>
                <a:cubicBezTo>
                  <a:pt x="7818073" y="4342291"/>
                  <a:pt x="7819091" y="4341273"/>
                  <a:pt x="7821127" y="4341273"/>
                </a:cubicBezTo>
                <a:close/>
                <a:moveTo>
                  <a:pt x="2867001" y="4337200"/>
                </a:moveTo>
                <a:cubicBezTo>
                  <a:pt x="2869037" y="4337200"/>
                  <a:pt x="2870055" y="4339236"/>
                  <a:pt x="2870055" y="4340254"/>
                </a:cubicBezTo>
                <a:cubicBezTo>
                  <a:pt x="2870055" y="4342291"/>
                  <a:pt x="2869037" y="4343308"/>
                  <a:pt x="2867001" y="4343308"/>
                </a:cubicBezTo>
                <a:cubicBezTo>
                  <a:pt x="2865982" y="4343308"/>
                  <a:pt x="2863946" y="4342291"/>
                  <a:pt x="2863946" y="4340254"/>
                </a:cubicBezTo>
                <a:cubicBezTo>
                  <a:pt x="2863946" y="4339236"/>
                  <a:pt x="2864963" y="4337200"/>
                  <a:pt x="2867001" y="4337200"/>
                </a:cubicBezTo>
                <a:close/>
                <a:moveTo>
                  <a:pt x="288110" y="4316838"/>
                </a:moveTo>
                <a:cubicBezTo>
                  <a:pt x="293201" y="4316838"/>
                  <a:pt x="298290" y="4320911"/>
                  <a:pt x="298290" y="4327019"/>
                </a:cubicBezTo>
                <a:cubicBezTo>
                  <a:pt x="298290" y="4333128"/>
                  <a:pt x="293201" y="4337200"/>
                  <a:pt x="288110" y="4337200"/>
                </a:cubicBezTo>
                <a:cubicBezTo>
                  <a:pt x="282001" y="4337200"/>
                  <a:pt x="277929" y="4333128"/>
                  <a:pt x="277929" y="4327019"/>
                </a:cubicBezTo>
                <a:cubicBezTo>
                  <a:pt x="277929" y="4321929"/>
                  <a:pt x="282001" y="4316838"/>
                  <a:pt x="288110" y="4316838"/>
                </a:cubicBezTo>
                <a:close/>
                <a:moveTo>
                  <a:pt x="12035111" y="4313784"/>
                </a:moveTo>
                <a:cubicBezTo>
                  <a:pt x="12039184" y="4313784"/>
                  <a:pt x="12042239" y="4316838"/>
                  <a:pt x="12042239" y="4320911"/>
                </a:cubicBezTo>
                <a:cubicBezTo>
                  <a:pt x="12042239" y="4324983"/>
                  <a:pt x="12039184" y="4328037"/>
                  <a:pt x="12035111" y="4328037"/>
                </a:cubicBezTo>
                <a:cubicBezTo>
                  <a:pt x="12031039" y="4328037"/>
                  <a:pt x="12027985" y="4324983"/>
                  <a:pt x="12027985" y="4320911"/>
                </a:cubicBezTo>
                <a:cubicBezTo>
                  <a:pt x="12027985" y="4316838"/>
                  <a:pt x="12031039" y="4313784"/>
                  <a:pt x="12035111" y="4313784"/>
                </a:cubicBezTo>
                <a:close/>
                <a:moveTo>
                  <a:pt x="5619968" y="4302584"/>
                </a:moveTo>
                <a:cubicBezTo>
                  <a:pt x="5620986" y="4302584"/>
                  <a:pt x="5622005" y="4303602"/>
                  <a:pt x="5622005" y="4304620"/>
                </a:cubicBezTo>
                <a:cubicBezTo>
                  <a:pt x="5622005" y="4305639"/>
                  <a:pt x="5620986" y="4306657"/>
                  <a:pt x="5619968" y="4306657"/>
                </a:cubicBezTo>
                <a:cubicBezTo>
                  <a:pt x="5618950" y="4306657"/>
                  <a:pt x="5617932" y="4305639"/>
                  <a:pt x="5617932" y="4304620"/>
                </a:cubicBezTo>
                <a:cubicBezTo>
                  <a:pt x="5617932" y="4303602"/>
                  <a:pt x="5618950" y="4302584"/>
                  <a:pt x="5619968" y="4302584"/>
                </a:cubicBezTo>
                <a:close/>
                <a:moveTo>
                  <a:pt x="2632833" y="4256769"/>
                </a:moveTo>
                <a:cubicBezTo>
                  <a:pt x="2637924" y="4256769"/>
                  <a:pt x="2643014" y="4260842"/>
                  <a:pt x="2643014" y="4266950"/>
                </a:cubicBezTo>
                <a:cubicBezTo>
                  <a:pt x="2643014" y="4273059"/>
                  <a:pt x="2637924" y="4277131"/>
                  <a:pt x="2632833" y="4277131"/>
                </a:cubicBezTo>
                <a:cubicBezTo>
                  <a:pt x="2626724" y="4277131"/>
                  <a:pt x="2622652" y="4273059"/>
                  <a:pt x="2622652" y="4266950"/>
                </a:cubicBezTo>
                <a:cubicBezTo>
                  <a:pt x="2622652" y="4260842"/>
                  <a:pt x="2627743" y="4256769"/>
                  <a:pt x="2632833" y="4256769"/>
                </a:cubicBezTo>
                <a:close/>
                <a:moveTo>
                  <a:pt x="5403112" y="4242516"/>
                </a:moveTo>
                <a:cubicBezTo>
                  <a:pt x="5403112" y="4242516"/>
                  <a:pt x="5404130" y="4242516"/>
                  <a:pt x="5404130" y="4243534"/>
                </a:cubicBezTo>
                <a:cubicBezTo>
                  <a:pt x="5404130" y="4244552"/>
                  <a:pt x="5403112" y="4244552"/>
                  <a:pt x="5403112" y="4244552"/>
                </a:cubicBezTo>
                <a:cubicBezTo>
                  <a:pt x="5402095" y="4244552"/>
                  <a:pt x="5402095" y="4243534"/>
                  <a:pt x="5402095" y="4243534"/>
                </a:cubicBezTo>
                <a:cubicBezTo>
                  <a:pt x="5402095" y="4242516"/>
                  <a:pt x="5403112" y="4242516"/>
                  <a:pt x="5403112" y="4242516"/>
                </a:cubicBezTo>
                <a:close/>
                <a:moveTo>
                  <a:pt x="3718138" y="4228262"/>
                </a:moveTo>
                <a:cubicBezTo>
                  <a:pt x="3725265" y="4228262"/>
                  <a:pt x="3730354" y="4234371"/>
                  <a:pt x="3730354" y="4240480"/>
                </a:cubicBezTo>
                <a:cubicBezTo>
                  <a:pt x="3730354" y="4247606"/>
                  <a:pt x="3725265" y="4252697"/>
                  <a:pt x="3718138" y="4252697"/>
                </a:cubicBezTo>
                <a:cubicBezTo>
                  <a:pt x="3711011" y="4252697"/>
                  <a:pt x="3705922" y="4247606"/>
                  <a:pt x="3705922" y="4240480"/>
                </a:cubicBezTo>
                <a:cubicBezTo>
                  <a:pt x="3705922" y="4233353"/>
                  <a:pt x="3711011" y="4228262"/>
                  <a:pt x="3718138" y="4228262"/>
                </a:cubicBezTo>
                <a:close/>
                <a:moveTo>
                  <a:pt x="1566870" y="4220117"/>
                </a:moveTo>
                <a:cubicBezTo>
                  <a:pt x="1581124" y="4220117"/>
                  <a:pt x="1593341" y="4232335"/>
                  <a:pt x="1593341" y="4246588"/>
                </a:cubicBezTo>
                <a:cubicBezTo>
                  <a:pt x="1593341" y="4260842"/>
                  <a:pt x="1581124" y="4273059"/>
                  <a:pt x="1566870" y="4273059"/>
                </a:cubicBezTo>
                <a:cubicBezTo>
                  <a:pt x="1552616" y="4273059"/>
                  <a:pt x="1540399" y="4260842"/>
                  <a:pt x="1540399" y="4246588"/>
                </a:cubicBezTo>
                <a:cubicBezTo>
                  <a:pt x="1540399" y="4232335"/>
                  <a:pt x="1552616" y="4220117"/>
                  <a:pt x="1566870" y="4220117"/>
                </a:cubicBezTo>
                <a:close/>
                <a:moveTo>
                  <a:pt x="10648437" y="4218080"/>
                </a:moveTo>
                <a:cubicBezTo>
                  <a:pt x="10656581" y="4218080"/>
                  <a:pt x="10662691" y="4224189"/>
                  <a:pt x="10662691" y="4232334"/>
                </a:cubicBezTo>
                <a:cubicBezTo>
                  <a:pt x="10662691" y="4239461"/>
                  <a:pt x="10656581" y="4246587"/>
                  <a:pt x="10648437" y="4246587"/>
                </a:cubicBezTo>
                <a:cubicBezTo>
                  <a:pt x="10640291" y="4246587"/>
                  <a:pt x="10634183" y="4240479"/>
                  <a:pt x="10634183" y="4232334"/>
                </a:cubicBezTo>
                <a:cubicBezTo>
                  <a:pt x="10634183" y="4224189"/>
                  <a:pt x="10640291" y="4218080"/>
                  <a:pt x="10648437" y="4218080"/>
                </a:cubicBezTo>
                <a:close/>
                <a:moveTo>
                  <a:pt x="11093353" y="4214008"/>
                </a:moveTo>
                <a:cubicBezTo>
                  <a:pt x="11099461" y="4214008"/>
                  <a:pt x="11104552" y="4219099"/>
                  <a:pt x="11104552" y="4225207"/>
                </a:cubicBezTo>
                <a:cubicBezTo>
                  <a:pt x="11104552" y="4231315"/>
                  <a:pt x="11099461" y="4236406"/>
                  <a:pt x="11093353" y="4236406"/>
                </a:cubicBezTo>
                <a:cubicBezTo>
                  <a:pt x="11087245" y="4236406"/>
                  <a:pt x="11082154" y="4231315"/>
                  <a:pt x="11082154" y="4225207"/>
                </a:cubicBezTo>
                <a:cubicBezTo>
                  <a:pt x="11082154" y="4219099"/>
                  <a:pt x="11087245" y="4214008"/>
                  <a:pt x="11093353" y="4214008"/>
                </a:cubicBezTo>
                <a:close/>
                <a:moveTo>
                  <a:pt x="550793" y="4191610"/>
                </a:moveTo>
                <a:cubicBezTo>
                  <a:pt x="555884" y="4191610"/>
                  <a:pt x="558938" y="4195682"/>
                  <a:pt x="558938" y="4199755"/>
                </a:cubicBezTo>
                <a:cubicBezTo>
                  <a:pt x="558938" y="4203828"/>
                  <a:pt x="555884" y="4207900"/>
                  <a:pt x="550793" y="4207900"/>
                </a:cubicBezTo>
                <a:cubicBezTo>
                  <a:pt x="546720" y="4207900"/>
                  <a:pt x="542648" y="4204845"/>
                  <a:pt x="542648" y="4199755"/>
                </a:cubicBezTo>
                <a:cubicBezTo>
                  <a:pt x="542648" y="4195682"/>
                  <a:pt x="545702" y="4191610"/>
                  <a:pt x="550793" y="4191610"/>
                </a:cubicBezTo>
                <a:close/>
                <a:moveTo>
                  <a:pt x="6863078" y="4178374"/>
                </a:moveTo>
                <a:cubicBezTo>
                  <a:pt x="6866133" y="4178374"/>
                  <a:pt x="6869188" y="4181428"/>
                  <a:pt x="6869188" y="4184482"/>
                </a:cubicBezTo>
                <a:cubicBezTo>
                  <a:pt x="6869188" y="4187537"/>
                  <a:pt x="6866133" y="4190591"/>
                  <a:pt x="6863078" y="4190591"/>
                </a:cubicBezTo>
                <a:cubicBezTo>
                  <a:pt x="6860024" y="4190591"/>
                  <a:pt x="6856970" y="4187537"/>
                  <a:pt x="6856970" y="4184482"/>
                </a:cubicBezTo>
                <a:cubicBezTo>
                  <a:pt x="6856970" y="4181428"/>
                  <a:pt x="6860024" y="4178374"/>
                  <a:pt x="6863078" y="4178374"/>
                </a:cubicBezTo>
                <a:close/>
                <a:moveTo>
                  <a:pt x="11333628" y="4167175"/>
                </a:moveTo>
                <a:cubicBezTo>
                  <a:pt x="11336683" y="4167175"/>
                  <a:pt x="11339738" y="4170229"/>
                  <a:pt x="11339738" y="4173284"/>
                </a:cubicBezTo>
                <a:cubicBezTo>
                  <a:pt x="11339738" y="4176338"/>
                  <a:pt x="11336683" y="4179393"/>
                  <a:pt x="11333628" y="4179393"/>
                </a:cubicBezTo>
                <a:cubicBezTo>
                  <a:pt x="11330575" y="4179393"/>
                  <a:pt x="11327520" y="4176338"/>
                  <a:pt x="11327520" y="4173284"/>
                </a:cubicBezTo>
                <a:cubicBezTo>
                  <a:pt x="11327520" y="4170229"/>
                  <a:pt x="11330575" y="4167175"/>
                  <a:pt x="11333628" y="4167175"/>
                </a:cubicBezTo>
                <a:close/>
                <a:moveTo>
                  <a:pt x="11631937" y="4147831"/>
                </a:moveTo>
                <a:cubicBezTo>
                  <a:pt x="11644154" y="4147831"/>
                  <a:pt x="11655354" y="4158012"/>
                  <a:pt x="11655354" y="4171248"/>
                </a:cubicBezTo>
                <a:cubicBezTo>
                  <a:pt x="11655354" y="4184483"/>
                  <a:pt x="11645173" y="4194664"/>
                  <a:pt x="11631937" y="4194664"/>
                </a:cubicBezTo>
                <a:cubicBezTo>
                  <a:pt x="11618701" y="4194664"/>
                  <a:pt x="11608520" y="4184483"/>
                  <a:pt x="11608520" y="4171248"/>
                </a:cubicBezTo>
                <a:cubicBezTo>
                  <a:pt x="11608520" y="4158012"/>
                  <a:pt x="11618701" y="4147831"/>
                  <a:pt x="11631937" y="4147831"/>
                </a:cubicBezTo>
                <a:close/>
                <a:moveTo>
                  <a:pt x="3068595" y="4123396"/>
                </a:moveTo>
                <a:cubicBezTo>
                  <a:pt x="3088956" y="4123396"/>
                  <a:pt x="3105248" y="4139686"/>
                  <a:pt x="3105248" y="4160048"/>
                </a:cubicBezTo>
                <a:cubicBezTo>
                  <a:pt x="3105248" y="4180410"/>
                  <a:pt x="3088956" y="4196701"/>
                  <a:pt x="3068595" y="4196701"/>
                </a:cubicBezTo>
                <a:cubicBezTo>
                  <a:pt x="3048233" y="4196701"/>
                  <a:pt x="3031941" y="4180410"/>
                  <a:pt x="3031941" y="4160048"/>
                </a:cubicBezTo>
                <a:cubicBezTo>
                  <a:pt x="3031941" y="4139686"/>
                  <a:pt x="3048233" y="4123396"/>
                  <a:pt x="3068595" y="4123396"/>
                </a:cubicBezTo>
                <a:close/>
                <a:moveTo>
                  <a:pt x="10819479" y="4092852"/>
                </a:moveTo>
                <a:cubicBezTo>
                  <a:pt x="10822534" y="4092852"/>
                  <a:pt x="10825589" y="4094888"/>
                  <a:pt x="10825589" y="4098960"/>
                </a:cubicBezTo>
                <a:cubicBezTo>
                  <a:pt x="10825589" y="4102015"/>
                  <a:pt x="10822534" y="4105070"/>
                  <a:pt x="10819479" y="4105070"/>
                </a:cubicBezTo>
                <a:cubicBezTo>
                  <a:pt x="10816426" y="4105070"/>
                  <a:pt x="10813371" y="4102015"/>
                  <a:pt x="10813371" y="4098960"/>
                </a:cubicBezTo>
                <a:cubicBezTo>
                  <a:pt x="10813371" y="4095906"/>
                  <a:pt x="10816426" y="4092852"/>
                  <a:pt x="10819479" y="4092852"/>
                </a:cubicBezTo>
                <a:close/>
                <a:moveTo>
                  <a:pt x="5376643" y="4073508"/>
                </a:moveTo>
                <a:cubicBezTo>
                  <a:pt x="5378679" y="4073508"/>
                  <a:pt x="5378679" y="4074526"/>
                  <a:pt x="5378679" y="4075544"/>
                </a:cubicBezTo>
                <a:cubicBezTo>
                  <a:pt x="5378679" y="4076563"/>
                  <a:pt x="5377659" y="4077581"/>
                  <a:pt x="5376643" y="4077581"/>
                </a:cubicBezTo>
                <a:cubicBezTo>
                  <a:pt x="5375624" y="4077581"/>
                  <a:pt x="5374603" y="4076563"/>
                  <a:pt x="5374603" y="4075544"/>
                </a:cubicBezTo>
                <a:cubicBezTo>
                  <a:pt x="5374603" y="4074526"/>
                  <a:pt x="5375624" y="4073508"/>
                  <a:pt x="5376643" y="4073508"/>
                </a:cubicBezTo>
                <a:close/>
                <a:moveTo>
                  <a:pt x="4249614" y="4036856"/>
                </a:moveTo>
                <a:cubicBezTo>
                  <a:pt x="4262849" y="4035838"/>
                  <a:pt x="4274048" y="4047037"/>
                  <a:pt x="4274048" y="4061291"/>
                </a:cubicBezTo>
                <a:cubicBezTo>
                  <a:pt x="4274048" y="4074527"/>
                  <a:pt x="4262849" y="4085726"/>
                  <a:pt x="4249614" y="4085726"/>
                </a:cubicBezTo>
                <a:cubicBezTo>
                  <a:pt x="4236380" y="4085726"/>
                  <a:pt x="4225181" y="4074527"/>
                  <a:pt x="4225181" y="4061291"/>
                </a:cubicBezTo>
                <a:cubicBezTo>
                  <a:pt x="4225181" y="4048055"/>
                  <a:pt x="4236380" y="4036856"/>
                  <a:pt x="4249614" y="4036856"/>
                </a:cubicBezTo>
                <a:close/>
                <a:moveTo>
                  <a:pt x="380768" y="4020566"/>
                </a:moveTo>
                <a:cubicBezTo>
                  <a:pt x="383822" y="4020566"/>
                  <a:pt x="385858" y="4022602"/>
                  <a:pt x="385858" y="4025657"/>
                </a:cubicBezTo>
                <a:cubicBezTo>
                  <a:pt x="385858" y="4027692"/>
                  <a:pt x="383822" y="4030747"/>
                  <a:pt x="380768" y="4030747"/>
                </a:cubicBezTo>
                <a:cubicBezTo>
                  <a:pt x="377713" y="4030747"/>
                  <a:pt x="375677" y="4028711"/>
                  <a:pt x="375677" y="4025657"/>
                </a:cubicBezTo>
                <a:cubicBezTo>
                  <a:pt x="375677" y="4022602"/>
                  <a:pt x="377713" y="4020566"/>
                  <a:pt x="380768" y="4020566"/>
                </a:cubicBezTo>
                <a:close/>
                <a:moveTo>
                  <a:pt x="2215400" y="3970678"/>
                </a:moveTo>
                <a:cubicBezTo>
                  <a:pt x="2216418" y="3970678"/>
                  <a:pt x="2216418" y="3971696"/>
                  <a:pt x="2216418" y="3971696"/>
                </a:cubicBezTo>
                <a:cubicBezTo>
                  <a:pt x="2216418" y="3972714"/>
                  <a:pt x="2216418" y="3972714"/>
                  <a:pt x="2215400" y="3972714"/>
                </a:cubicBezTo>
                <a:cubicBezTo>
                  <a:pt x="2214383" y="3972714"/>
                  <a:pt x="2214383" y="3972714"/>
                  <a:pt x="2214383" y="3971696"/>
                </a:cubicBezTo>
                <a:cubicBezTo>
                  <a:pt x="2214383" y="3970678"/>
                  <a:pt x="2214383" y="3970678"/>
                  <a:pt x="2215400" y="3970678"/>
                </a:cubicBezTo>
                <a:close/>
                <a:moveTo>
                  <a:pt x="4634435" y="3959479"/>
                </a:moveTo>
                <a:cubicBezTo>
                  <a:pt x="4648687" y="3959479"/>
                  <a:pt x="4660903" y="3970678"/>
                  <a:pt x="4660903" y="3985950"/>
                </a:cubicBezTo>
                <a:cubicBezTo>
                  <a:pt x="4660903" y="4001222"/>
                  <a:pt x="4648687" y="4012421"/>
                  <a:pt x="4634435" y="4012421"/>
                </a:cubicBezTo>
                <a:cubicBezTo>
                  <a:pt x="4619161" y="4012421"/>
                  <a:pt x="4607962" y="4000204"/>
                  <a:pt x="4607962" y="3985950"/>
                </a:cubicBezTo>
                <a:cubicBezTo>
                  <a:pt x="4607962" y="3971696"/>
                  <a:pt x="4620178" y="3959479"/>
                  <a:pt x="4634435" y="3959479"/>
                </a:cubicBezTo>
                <a:close/>
                <a:moveTo>
                  <a:pt x="10706469" y="3953370"/>
                </a:moveTo>
                <a:cubicBezTo>
                  <a:pt x="10718687" y="3952353"/>
                  <a:pt x="10726832" y="3961515"/>
                  <a:pt x="10726832" y="3972715"/>
                </a:cubicBezTo>
                <a:cubicBezTo>
                  <a:pt x="10726832" y="3983914"/>
                  <a:pt x="10717668" y="3992059"/>
                  <a:pt x="10706469" y="3992059"/>
                </a:cubicBezTo>
                <a:cubicBezTo>
                  <a:pt x="10695270" y="3992059"/>
                  <a:pt x="10686107" y="3982896"/>
                  <a:pt x="10686107" y="3972715"/>
                </a:cubicBezTo>
                <a:cubicBezTo>
                  <a:pt x="10686107" y="3961515"/>
                  <a:pt x="10695270" y="3953370"/>
                  <a:pt x="10706469" y="3953370"/>
                </a:cubicBezTo>
                <a:close/>
                <a:moveTo>
                  <a:pt x="8545008" y="3938098"/>
                </a:moveTo>
                <a:cubicBezTo>
                  <a:pt x="8568424" y="3938098"/>
                  <a:pt x="8588787" y="3957442"/>
                  <a:pt x="8588787" y="3981877"/>
                </a:cubicBezTo>
                <a:cubicBezTo>
                  <a:pt x="8588787" y="4006312"/>
                  <a:pt x="8569443" y="4025656"/>
                  <a:pt x="8545008" y="4025656"/>
                </a:cubicBezTo>
                <a:cubicBezTo>
                  <a:pt x="8520573" y="4025656"/>
                  <a:pt x="8501229" y="4006312"/>
                  <a:pt x="8501229" y="3981877"/>
                </a:cubicBezTo>
                <a:cubicBezTo>
                  <a:pt x="8501229" y="3957442"/>
                  <a:pt x="8520573" y="3938098"/>
                  <a:pt x="8545008" y="3938098"/>
                </a:cubicBezTo>
                <a:close/>
                <a:moveTo>
                  <a:pt x="677029" y="3937081"/>
                </a:moveTo>
                <a:cubicBezTo>
                  <a:pt x="680083" y="3937081"/>
                  <a:pt x="684156" y="3940135"/>
                  <a:pt x="684156" y="3944208"/>
                </a:cubicBezTo>
                <a:cubicBezTo>
                  <a:pt x="684156" y="3948280"/>
                  <a:pt x="681101" y="3951334"/>
                  <a:pt x="677029" y="3951334"/>
                </a:cubicBezTo>
                <a:cubicBezTo>
                  <a:pt x="672956" y="3951334"/>
                  <a:pt x="669902" y="3948280"/>
                  <a:pt x="669902" y="3944208"/>
                </a:cubicBezTo>
                <a:cubicBezTo>
                  <a:pt x="669902" y="3940135"/>
                  <a:pt x="672956" y="3937081"/>
                  <a:pt x="677029" y="3937081"/>
                </a:cubicBezTo>
                <a:close/>
                <a:moveTo>
                  <a:pt x="165937" y="3893302"/>
                </a:moveTo>
                <a:cubicBezTo>
                  <a:pt x="168991" y="3893302"/>
                  <a:pt x="171027" y="3895338"/>
                  <a:pt x="171027" y="3898393"/>
                </a:cubicBezTo>
                <a:cubicBezTo>
                  <a:pt x="171027" y="3901447"/>
                  <a:pt x="168991" y="3903483"/>
                  <a:pt x="165937" y="3903483"/>
                </a:cubicBezTo>
                <a:cubicBezTo>
                  <a:pt x="162882" y="3903483"/>
                  <a:pt x="160846" y="3901447"/>
                  <a:pt x="160846" y="3898393"/>
                </a:cubicBezTo>
                <a:cubicBezTo>
                  <a:pt x="160846" y="3895338"/>
                  <a:pt x="162882" y="3893302"/>
                  <a:pt x="165937" y="3893302"/>
                </a:cubicBezTo>
                <a:close/>
                <a:moveTo>
                  <a:pt x="3428003" y="3860722"/>
                </a:moveTo>
                <a:cubicBezTo>
                  <a:pt x="3443277" y="3860722"/>
                  <a:pt x="3454475" y="3872940"/>
                  <a:pt x="3454475" y="3887193"/>
                </a:cubicBezTo>
                <a:cubicBezTo>
                  <a:pt x="3454475" y="3901447"/>
                  <a:pt x="3442258" y="3913664"/>
                  <a:pt x="3428003" y="3913664"/>
                </a:cubicBezTo>
                <a:cubicBezTo>
                  <a:pt x="3413746" y="3913664"/>
                  <a:pt x="3401528" y="3901447"/>
                  <a:pt x="3401528" y="3887193"/>
                </a:cubicBezTo>
                <a:cubicBezTo>
                  <a:pt x="3401528" y="3872940"/>
                  <a:pt x="3413746" y="3860722"/>
                  <a:pt x="3428003" y="3860722"/>
                </a:cubicBezTo>
                <a:close/>
                <a:moveTo>
                  <a:pt x="461189" y="3827124"/>
                </a:moveTo>
                <a:cubicBezTo>
                  <a:pt x="464244" y="3828142"/>
                  <a:pt x="465262" y="3829160"/>
                  <a:pt x="465262" y="3831196"/>
                </a:cubicBezTo>
                <a:cubicBezTo>
                  <a:pt x="465262" y="3833232"/>
                  <a:pt x="463226" y="3835269"/>
                  <a:pt x="461189" y="3835269"/>
                </a:cubicBezTo>
                <a:cubicBezTo>
                  <a:pt x="459153" y="3835269"/>
                  <a:pt x="457117" y="3833232"/>
                  <a:pt x="457117" y="3831196"/>
                </a:cubicBezTo>
                <a:cubicBezTo>
                  <a:pt x="457117" y="3829160"/>
                  <a:pt x="459153" y="3827124"/>
                  <a:pt x="461189" y="3827124"/>
                </a:cubicBezTo>
                <a:close/>
                <a:moveTo>
                  <a:pt x="395021" y="3817961"/>
                </a:moveTo>
                <a:cubicBezTo>
                  <a:pt x="399093" y="3817961"/>
                  <a:pt x="402148" y="3821015"/>
                  <a:pt x="402148" y="3825088"/>
                </a:cubicBezTo>
                <a:cubicBezTo>
                  <a:pt x="402148" y="3829160"/>
                  <a:pt x="399093" y="3832215"/>
                  <a:pt x="395021" y="3832215"/>
                </a:cubicBezTo>
                <a:cubicBezTo>
                  <a:pt x="390948" y="3832215"/>
                  <a:pt x="387894" y="3829160"/>
                  <a:pt x="387894" y="3825088"/>
                </a:cubicBezTo>
                <a:cubicBezTo>
                  <a:pt x="387894" y="3821015"/>
                  <a:pt x="390948" y="3817961"/>
                  <a:pt x="395021" y="3817961"/>
                </a:cubicBezTo>
                <a:close/>
                <a:moveTo>
                  <a:pt x="11750038" y="3799635"/>
                </a:moveTo>
                <a:cubicBezTo>
                  <a:pt x="11753093" y="3800653"/>
                  <a:pt x="11755129" y="3802689"/>
                  <a:pt x="11755129" y="3805743"/>
                </a:cubicBezTo>
                <a:cubicBezTo>
                  <a:pt x="11755129" y="3808798"/>
                  <a:pt x="11753093" y="3810834"/>
                  <a:pt x="11750038" y="3810834"/>
                </a:cubicBezTo>
                <a:cubicBezTo>
                  <a:pt x="11746985" y="3810834"/>
                  <a:pt x="11743930" y="3808798"/>
                  <a:pt x="11743930" y="3805743"/>
                </a:cubicBezTo>
                <a:cubicBezTo>
                  <a:pt x="11743930" y="3802689"/>
                  <a:pt x="11745966" y="3799635"/>
                  <a:pt x="11750038" y="3799635"/>
                </a:cubicBezTo>
                <a:close/>
                <a:moveTo>
                  <a:pt x="9481675" y="3783345"/>
                </a:moveTo>
                <a:cubicBezTo>
                  <a:pt x="9488801" y="3783345"/>
                  <a:pt x="9493892" y="3788436"/>
                  <a:pt x="9493892" y="3794545"/>
                </a:cubicBezTo>
                <a:cubicBezTo>
                  <a:pt x="9493892" y="3800653"/>
                  <a:pt x="9488801" y="3805744"/>
                  <a:pt x="9481675" y="3805744"/>
                </a:cubicBezTo>
                <a:cubicBezTo>
                  <a:pt x="9475566" y="3805744"/>
                  <a:pt x="9469457" y="3800653"/>
                  <a:pt x="9469457" y="3794545"/>
                </a:cubicBezTo>
                <a:cubicBezTo>
                  <a:pt x="9469457" y="3788436"/>
                  <a:pt x="9474548" y="3783345"/>
                  <a:pt x="9481675" y="3783345"/>
                </a:cubicBezTo>
                <a:close/>
                <a:moveTo>
                  <a:pt x="3492152" y="3781309"/>
                </a:moveTo>
                <a:cubicBezTo>
                  <a:pt x="3498262" y="3781309"/>
                  <a:pt x="3503351" y="3786400"/>
                  <a:pt x="3503351" y="3792508"/>
                </a:cubicBezTo>
                <a:cubicBezTo>
                  <a:pt x="3503351" y="3798616"/>
                  <a:pt x="3498262" y="3803707"/>
                  <a:pt x="3492152" y="3803707"/>
                </a:cubicBezTo>
                <a:cubicBezTo>
                  <a:pt x="3486046" y="3803707"/>
                  <a:pt x="3480954" y="3798616"/>
                  <a:pt x="3480954" y="3792508"/>
                </a:cubicBezTo>
                <a:cubicBezTo>
                  <a:pt x="3480954" y="3786400"/>
                  <a:pt x="3486046" y="3781309"/>
                  <a:pt x="3492152" y="3781309"/>
                </a:cubicBezTo>
                <a:close/>
                <a:moveTo>
                  <a:pt x="3015654" y="3767055"/>
                </a:moveTo>
                <a:cubicBezTo>
                  <a:pt x="3019727" y="3768073"/>
                  <a:pt x="3022780" y="3771128"/>
                  <a:pt x="3022780" y="3774182"/>
                </a:cubicBezTo>
                <a:cubicBezTo>
                  <a:pt x="3022780" y="3778254"/>
                  <a:pt x="3019727" y="3781309"/>
                  <a:pt x="3015654" y="3781309"/>
                </a:cubicBezTo>
                <a:cubicBezTo>
                  <a:pt x="3011580" y="3781309"/>
                  <a:pt x="3008526" y="3778254"/>
                  <a:pt x="3008526" y="3774182"/>
                </a:cubicBezTo>
                <a:cubicBezTo>
                  <a:pt x="3008526" y="3770109"/>
                  <a:pt x="3011580" y="3767055"/>
                  <a:pt x="3015654" y="3767055"/>
                </a:cubicBezTo>
                <a:close/>
                <a:moveTo>
                  <a:pt x="3810802" y="3754837"/>
                </a:moveTo>
                <a:cubicBezTo>
                  <a:pt x="3815894" y="3754837"/>
                  <a:pt x="3820985" y="3758910"/>
                  <a:pt x="3820985" y="3765018"/>
                </a:cubicBezTo>
                <a:cubicBezTo>
                  <a:pt x="3820985" y="3770109"/>
                  <a:pt x="3816912" y="3775199"/>
                  <a:pt x="3810802" y="3775199"/>
                </a:cubicBezTo>
                <a:cubicBezTo>
                  <a:pt x="3804694" y="3775199"/>
                  <a:pt x="3800620" y="3771127"/>
                  <a:pt x="3800620" y="3765018"/>
                </a:cubicBezTo>
                <a:cubicBezTo>
                  <a:pt x="3800620" y="3758910"/>
                  <a:pt x="3804694" y="3754837"/>
                  <a:pt x="3810802" y="3754837"/>
                </a:cubicBezTo>
                <a:close/>
                <a:moveTo>
                  <a:pt x="2153313" y="3744656"/>
                </a:moveTo>
                <a:cubicBezTo>
                  <a:pt x="2162474" y="3744656"/>
                  <a:pt x="2170621" y="3751783"/>
                  <a:pt x="2170621" y="3761964"/>
                </a:cubicBezTo>
                <a:cubicBezTo>
                  <a:pt x="2170621" y="3771127"/>
                  <a:pt x="2162474" y="3779272"/>
                  <a:pt x="2153313" y="3779272"/>
                </a:cubicBezTo>
                <a:cubicBezTo>
                  <a:pt x="2144150" y="3779272"/>
                  <a:pt x="2136003" y="3772145"/>
                  <a:pt x="2136003" y="3761964"/>
                </a:cubicBezTo>
                <a:cubicBezTo>
                  <a:pt x="2136003" y="3752801"/>
                  <a:pt x="2144150" y="3744656"/>
                  <a:pt x="2153313" y="3744656"/>
                </a:cubicBezTo>
                <a:close/>
                <a:moveTo>
                  <a:pt x="5287053" y="3741602"/>
                </a:moveTo>
                <a:cubicBezTo>
                  <a:pt x="5290104" y="3741602"/>
                  <a:pt x="5292143" y="3743638"/>
                  <a:pt x="5292143" y="3746693"/>
                </a:cubicBezTo>
                <a:cubicBezTo>
                  <a:pt x="5292143" y="3749747"/>
                  <a:pt x="5290104" y="3751783"/>
                  <a:pt x="5287053" y="3751783"/>
                </a:cubicBezTo>
                <a:cubicBezTo>
                  <a:pt x="5284000" y="3751783"/>
                  <a:pt x="5281965" y="3749747"/>
                  <a:pt x="5281965" y="3746693"/>
                </a:cubicBezTo>
                <a:cubicBezTo>
                  <a:pt x="5281965" y="3743638"/>
                  <a:pt x="5284000" y="3741602"/>
                  <a:pt x="5287053" y="3741602"/>
                </a:cubicBezTo>
                <a:close/>
                <a:moveTo>
                  <a:pt x="7031068" y="3735494"/>
                </a:moveTo>
                <a:cubicBezTo>
                  <a:pt x="7043286" y="3735494"/>
                  <a:pt x="7053467" y="3745675"/>
                  <a:pt x="7053467" y="3757892"/>
                </a:cubicBezTo>
                <a:cubicBezTo>
                  <a:pt x="7053467" y="3770110"/>
                  <a:pt x="7043286" y="3780291"/>
                  <a:pt x="7031068" y="3780291"/>
                </a:cubicBezTo>
                <a:cubicBezTo>
                  <a:pt x="7018851" y="3780291"/>
                  <a:pt x="7008670" y="3770110"/>
                  <a:pt x="7008670" y="3757892"/>
                </a:cubicBezTo>
                <a:cubicBezTo>
                  <a:pt x="7008670" y="3745675"/>
                  <a:pt x="7018851" y="3735494"/>
                  <a:pt x="7031068" y="3735494"/>
                </a:cubicBezTo>
                <a:close/>
                <a:moveTo>
                  <a:pt x="8007442" y="3718185"/>
                </a:moveTo>
                <a:cubicBezTo>
                  <a:pt x="8031877" y="3719203"/>
                  <a:pt x="8051221" y="3738547"/>
                  <a:pt x="8051221" y="3761964"/>
                </a:cubicBezTo>
                <a:cubicBezTo>
                  <a:pt x="8051221" y="3785380"/>
                  <a:pt x="8031877" y="3804725"/>
                  <a:pt x="8007442" y="3804725"/>
                </a:cubicBezTo>
                <a:cubicBezTo>
                  <a:pt x="7983007" y="3804725"/>
                  <a:pt x="7963663" y="3785380"/>
                  <a:pt x="7963663" y="3761964"/>
                </a:cubicBezTo>
                <a:cubicBezTo>
                  <a:pt x="7963663" y="3738547"/>
                  <a:pt x="7983007" y="3718185"/>
                  <a:pt x="8007442" y="3718185"/>
                </a:cubicBezTo>
                <a:close/>
                <a:moveTo>
                  <a:pt x="2738703" y="3717167"/>
                </a:moveTo>
                <a:cubicBezTo>
                  <a:pt x="2742776" y="3717167"/>
                  <a:pt x="2746849" y="3720222"/>
                  <a:pt x="2746849" y="3725312"/>
                </a:cubicBezTo>
                <a:cubicBezTo>
                  <a:pt x="2746849" y="3729385"/>
                  <a:pt x="2743795" y="3733457"/>
                  <a:pt x="2738703" y="3733457"/>
                </a:cubicBezTo>
                <a:cubicBezTo>
                  <a:pt x="2734631" y="3733457"/>
                  <a:pt x="2730559" y="3730403"/>
                  <a:pt x="2730559" y="3725312"/>
                </a:cubicBezTo>
                <a:cubicBezTo>
                  <a:pt x="2730559" y="3721240"/>
                  <a:pt x="2733613" y="3717167"/>
                  <a:pt x="2738703" y="3717167"/>
                </a:cubicBezTo>
                <a:close/>
                <a:moveTo>
                  <a:pt x="5693282" y="3715131"/>
                </a:moveTo>
                <a:cubicBezTo>
                  <a:pt x="5697354" y="3715131"/>
                  <a:pt x="5701426" y="3718185"/>
                  <a:pt x="5701426" y="3722257"/>
                </a:cubicBezTo>
                <a:cubicBezTo>
                  <a:pt x="5701426" y="3726330"/>
                  <a:pt x="5698371" y="3729384"/>
                  <a:pt x="5693282" y="3729384"/>
                </a:cubicBezTo>
                <a:cubicBezTo>
                  <a:pt x="5689209" y="3729384"/>
                  <a:pt x="5685137" y="3726330"/>
                  <a:pt x="5685137" y="3722257"/>
                </a:cubicBezTo>
                <a:cubicBezTo>
                  <a:pt x="5685137" y="3718185"/>
                  <a:pt x="5688191" y="3715131"/>
                  <a:pt x="5693282" y="3715131"/>
                </a:cubicBezTo>
                <a:close/>
                <a:moveTo>
                  <a:pt x="1150439" y="3714113"/>
                </a:moveTo>
                <a:cubicBezTo>
                  <a:pt x="1153493" y="3714113"/>
                  <a:pt x="1156547" y="3717167"/>
                  <a:pt x="1156547" y="3720222"/>
                </a:cubicBezTo>
                <a:cubicBezTo>
                  <a:pt x="1156547" y="3723276"/>
                  <a:pt x="1153493" y="3726331"/>
                  <a:pt x="1150439" y="3726331"/>
                </a:cubicBezTo>
                <a:cubicBezTo>
                  <a:pt x="1147384" y="3726331"/>
                  <a:pt x="1144330" y="3723276"/>
                  <a:pt x="1144330" y="3720222"/>
                </a:cubicBezTo>
                <a:cubicBezTo>
                  <a:pt x="1144330" y="3717167"/>
                  <a:pt x="1147384" y="3714113"/>
                  <a:pt x="1150439" y="3714113"/>
                </a:cubicBezTo>
                <a:close/>
                <a:moveTo>
                  <a:pt x="3209096" y="3699859"/>
                </a:moveTo>
                <a:cubicBezTo>
                  <a:pt x="3238621" y="3700877"/>
                  <a:pt x="3261017" y="3723276"/>
                  <a:pt x="3261017" y="3751783"/>
                </a:cubicBezTo>
                <a:cubicBezTo>
                  <a:pt x="3261017" y="3780290"/>
                  <a:pt x="3237603" y="3803706"/>
                  <a:pt x="3209096" y="3803706"/>
                </a:cubicBezTo>
                <a:cubicBezTo>
                  <a:pt x="3180589" y="3803706"/>
                  <a:pt x="3157171" y="3780290"/>
                  <a:pt x="3157171" y="3751783"/>
                </a:cubicBezTo>
                <a:cubicBezTo>
                  <a:pt x="3157171" y="3723276"/>
                  <a:pt x="3180589" y="3699859"/>
                  <a:pt x="3209096" y="3699859"/>
                </a:cubicBezTo>
                <a:close/>
                <a:moveTo>
                  <a:pt x="10019241" y="3698841"/>
                </a:moveTo>
                <a:cubicBezTo>
                  <a:pt x="10053857" y="3698841"/>
                  <a:pt x="10081346" y="3726330"/>
                  <a:pt x="10081346" y="3759928"/>
                </a:cubicBezTo>
                <a:cubicBezTo>
                  <a:pt x="10081346" y="3793526"/>
                  <a:pt x="10053857" y="3821015"/>
                  <a:pt x="10019241" y="3821015"/>
                </a:cubicBezTo>
                <a:cubicBezTo>
                  <a:pt x="9985643" y="3821015"/>
                  <a:pt x="9957136" y="3793526"/>
                  <a:pt x="9957136" y="3759928"/>
                </a:cubicBezTo>
                <a:cubicBezTo>
                  <a:pt x="9957136" y="3726330"/>
                  <a:pt x="9984625" y="3698841"/>
                  <a:pt x="10019241" y="3698841"/>
                </a:cubicBezTo>
                <a:close/>
                <a:moveTo>
                  <a:pt x="4673138" y="3679497"/>
                </a:moveTo>
                <a:cubicBezTo>
                  <a:pt x="4682302" y="3679497"/>
                  <a:pt x="4690446" y="3686623"/>
                  <a:pt x="4690446" y="3695787"/>
                </a:cubicBezTo>
                <a:cubicBezTo>
                  <a:pt x="4690446" y="3704950"/>
                  <a:pt x="4683321" y="3712076"/>
                  <a:pt x="4673138" y="3712076"/>
                </a:cubicBezTo>
                <a:cubicBezTo>
                  <a:pt x="4663972" y="3712076"/>
                  <a:pt x="4655826" y="3704950"/>
                  <a:pt x="4655826" y="3695787"/>
                </a:cubicBezTo>
                <a:cubicBezTo>
                  <a:pt x="4655826" y="3686623"/>
                  <a:pt x="4662954" y="3679497"/>
                  <a:pt x="4673138" y="3679497"/>
                </a:cubicBezTo>
                <a:close/>
                <a:moveTo>
                  <a:pt x="22399" y="3673388"/>
                </a:moveTo>
                <a:cubicBezTo>
                  <a:pt x="36652" y="3673388"/>
                  <a:pt x="47851" y="3684588"/>
                  <a:pt x="47851" y="3699859"/>
                </a:cubicBezTo>
                <a:cubicBezTo>
                  <a:pt x="47851" y="3714113"/>
                  <a:pt x="36652" y="3725312"/>
                  <a:pt x="22399" y="3725312"/>
                </a:cubicBezTo>
                <a:cubicBezTo>
                  <a:pt x="12217" y="3725312"/>
                  <a:pt x="4072" y="3719203"/>
                  <a:pt x="0" y="3712076"/>
                </a:cubicBezTo>
                <a:lnTo>
                  <a:pt x="0" y="3686623"/>
                </a:lnTo>
                <a:cubicBezTo>
                  <a:pt x="5091" y="3678479"/>
                  <a:pt x="13236" y="3673388"/>
                  <a:pt x="22399" y="3673388"/>
                </a:cubicBezTo>
                <a:close/>
                <a:moveTo>
                  <a:pt x="10351147" y="3666261"/>
                </a:moveTo>
                <a:cubicBezTo>
                  <a:pt x="10360309" y="3665243"/>
                  <a:pt x="10367436" y="3672370"/>
                  <a:pt x="10367436" y="3681533"/>
                </a:cubicBezTo>
                <a:cubicBezTo>
                  <a:pt x="10367436" y="3690696"/>
                  <a:pt x="10360309" y="3696804"/>
                  <a:pt x="10351147" y="3696804"/>
                </a:cubicBezTo>
                <a:cubicBezTo>
                  <a:pt x="10341983" y="3696804"/>
                  <a:pt x="10335875" y="3689678"/>
                  <a:pt x="10335875" y="3681533"/>
                </a:cubicBezTo>
                <a:cubicBezTo>
                  <a:pt x="10335875" y="3672370"/>
                  <a:pt x="10343002" y="3666261"/>
                  <a:pt x="10351147" y="3666261"/>
                </a:cubicBezTo>
                <a:close/>
                <a:moveTo>
                  <a:pt x="11263380" y="3656080"/>
                </a:moveTo>
                <a:cubicBezTo>
                  <a:pt x="11271524" y="3656080"/>
                  <a:pt x="11276615" y="3662189"/>
                  <a:pt x="11276615" y="3669316"/>
                </a:cubicBezTo>
                <a:cubicBezTo>
                  <a:pt x="11276615" y="3676442"/>
                  <a:pt x="11270506" y="3682551"/>
                  <a:pt x="11263380" y="3682551"/>
                </a:cubicBezTo>
                <a:cubicBezTo>
                  <a:pt x="11256252" y="3682551"/>
                  <a:pt x="11250144" y="3676442"/>
                  <a:pt x="11250144" y="3669316"/>
                </a:cubicBezTo>
                <a:cubicBezTo>
                  <a:pt x="11250144" y="3662189"/>
                  <a:pt x="11256252" y="3656080"/>
                  <a:pt x="11263380" y="3656080"/>
                </a:cubicBezTo>
                <a:close/>
                <a:moveTo>
                  <a:pt x="223997" y="3647935"/>
                </a:moveTo>
                <a:cubicBezTo>
                  <a:pt x="231123" y="3647935"/>
                  <a:pt x="237232" y="3654044"/>
                  <a:pt x="237232" y="3661170"/>
                </a:cubicBezTo>
                <a:cubicBezTo>
                  <a:pt x="237232" y="3668297"/>
                  <a:pt x="231123" y="3674406"/>
                  <a:pt x="223997" y="3674406"/>
                </a:cubicBezTo>
                <a:cubicBezTo>
                  <a:pt x="216870" y="3674406"/>
                  <a:pt x="210761" y="3668297"/>
                  <a:pt x="210761" y="3661170"/>
                </a:cubicBezTo>
                <a:cubicBezTo>
                  <a:pt x="210761" y="3654044"/>
                  <a:pt x="216870" y="3647935"/>
                  <a:pt x="223997" y="3647935"/>
                </a:cubicBezTo>
                <a:close/>
                <a:moveTo>
                  <a:pt x="6892604" y="3642845"/>
                </a:moveTo>
                <a:cubicBezTo>
                  <a:pt x="6896677" y="3642845"/>
                  <a:pt x="6898713" y="3645899"/>
                  <a:pt x="6898713" y="3648954"/>
                </a:cubicBezTo>
                <a:cubicBezTo>
                  <a:pt x="6898713" y="3653026"/>
                  <a:pt x="6895659" y="3655063"/>
                  <a:pt x="6892604" y="3655063"/>
                </a:cubicBezTo>
                <a:cubicBezTo>
                  <a:pt x="6888532" y="3655063"/>
                  <a:pt x="6886496" y="3652008"/>
                  <a:pt x="6886496" y="3648954"/>
                </a:cubicBezTo>
                <a:cubicBezTo>
                  <a:pt x="6886496" y="3644881"/>
                  <a:pt x="6889550" y="3642845"/>
                  <a:pt x="6892604" y="3642845"/>
                </a:cubicBezTo>
                <a:close/>
                <a:moveTo>
                  <a:pt x="3798592" y="3640808"/>
                </a:moveTo>
                <a:cubicBezTo>
                  <a:pt x="3800628" y="3639790"/>
                  <a:pt x="3802666" y="3641826"/>
                  <a:pt x="3802666" y="3644880"/>
                </a:cubicBezTo>
                <a:cubicBezTo>
                  <a:pt x="3802666" y="3646917"/>
                  <a:pt x="3800628" y="3648953"/>
                  <a:pt x="3798592" y="3648953"/>
                </a:cubicBezTo>
                <a:cubicBezTo>
                  <a:pt x="3796557" y="3648953"/>
                  <a:pt x="3794520" y="3646917"/>
                  <a:pt x="3794520" y="3644880"/>
                </a:cubicBezTo>
                <a:cubicBezTo>
                  <a:pt x="3794520" y="3642844"/>
                  <a:pt x="3796557" y="3640808"/>
                  <a:pt x="3798592" y="3640808"/>
                </a:cubicBezTo>
                <a:close/>
                <a:moveTo>
                  <a:pt x="11062810" y="3638772"/>
                </a:moveTo>
                <a:cubicBezTo>
                  <a:pt x="11064847" y="3638772"/>
                  <a:pt x="11066882" y="3640808"/>
                  <a:pt x="11066882" y="3642844"/>
                </a:cubicBezTo>
                <a:cubicBezTo>
                  <a:pt x="11066882" y="3644880"/>
                  <a:pt x="11064847" y="3646917"/>
                  <a:pt x="11062810" y="3646917"/>
                </a:cubicBezTo>
                <a:cubicBezTo>
                  <a:pt x="11060774" y="3646917"/>
                  <a:pt x="11058737" y="3644880"/>
                  <a:pt x="11058737" y="3642844"/>
                </a:cubicBezTo>
                <a:cubicBezTo>
                  <a:pt x="11058737" y="3640808"/>
                  <a:pt x="11060774" y="3638772"/>
                  <a:pt x="11062810" y="3638772"/>
                </a:cubicBezTo>
                <a:close/>
                <a:moveTo>
                  <a:pt x="11256252" y="3614337"/>
                </a:moveTo>
                <a:cubicBezTo>
                  <a:pt x="11263379" y="3614337"/>
                  <a:pt x="11270506" y="3620445"/>
                  <a:pt x="11270506" y="3628591"/>
                </a:cubicBezTo>
                <a:cubicBezTo>
                  <a:pt x="11270506" y="3636736"/>
                  <a:pt x="11264397" y="3642844"/>
                  <a:pt x="11256252" y="3642844"/>
                </a:cubicBezTo>
                <a:cubicBezTo>
                  <a:pt x="11248108" y="3642844"/>
                  <a:pt x="11241998" y="3636736"/>
                  <a:pt x="11241998" y="3628591"/>
                </a:cubicBezTo>
                <a:cubicBezTo>
                  <a:pt x="11241998" y="3620445"/>
                  <a:pt x="11248108" y="3614337"/>
                  <a:pt x="11256252" y="3614337"/>
                </a:cubicBezTo>
                <a:close/>
                <a:moveTo>
                  <a:pt x="11961807" y="3603138"/>
                </a:moveTo>
                <a:cubicBezTo>
                  <a:pt x="11967916" y="3603138"/>
                  <a:pt x="11974024" y="3608229"/>
                  <a:pt x="11974024" y="3615355"/>
                </a:cubicBezTo>
                <a:cubicBezTo>
                  <a:pt x="11974024" y="3622482"/>
                  <a:pt x="11968933" y="3627572"/>
                  <a:pt x="11961807" y="3627572"/>
                </a:cubicBezTo>
                <a:cubicBezTo>
                  <a:pt x="11954680" y="3627572"/>
                  <a:pt x="11949589" y="3622482"/>
                  <a:pt x="11949589" y="3615355"/>
                </a:cubicBezTo>
                <a:cubicBezTo>
                  <a:pt x="11949589" y="3608229"/>
                  <a:pt x="11954680" y="3603138"/>
                  <a:pt x="11961807" y="3603138"/>
                </a:cubicBezTo>
                <a:close/>
                <a:moveTo>
                  <a:pt x="7592051" y="3603138"/>
                </a:moveTo>
                <a:cubicBezTo>
                  <a:pt x="7595105" y="3603138"/>
                  <a:pt x="7598160" y="3606192"/>
                  <a:pt x="7598160" y="3609246"/>
                </a:cubicBezTo>
                <a:cubicBezTo>
                  <a:pt x="7598160" y="3612301"/>
                  <a:pt x="7595105" y="3615355"/>
                  <a:pt x="7592051" y="3615355"/>
                </a:cubicBezTo>
                <a:cubicBezTo>
                  <a:pt x="7587978" y="3615355"/>
                  <a:pt x="7585942" y="3612301"/>
                  <a:pt x="7585942" y="3609246"/>
                </a:cubicBezTo>
                <a:cubicBezTo>
                  <a:pt x="7585942" y="3606192"/>
                  <a:pt x="7588997" y="3603138"/>
                  <a:pt x="7592051" y="3603138"/>
                </a:cubicBezTo>
                <a:close/>
                <a:moveTo>
                  <a:pt x="5719746" y="3579721"/>
                </a:moveTo>
                <a:cubicBezTo>
                  <a:pt x="5727889" y="3579721"/>
                  <a:pt x="5736035" y="3587866"/>
                  <a:pt x="5736035" y="3596011"/>
                </a:cubicBezTo>
                <a:cubicBezTo>
                  <a:pt x="5736035" y="3605174"/>
                  <a:pt x="5728909" y="3612301"/>
                  <a:pt x="5719746" y="3612301"/>
                </a:cubicBezTo>
                <a:cubicBezTo>
                  <a:pt x="5710583" y="3612301"/>
                  <a:pt x="5703456" y="3605174"/>
                  <a:pt x="5703456" y="3596011"/>
                </a:cubicBezTo>
                <a:cubicBezTo>
                  <a:pt x="5703456" y="3586848"/>
                  <a:pt x="5710583" y="3579721"/>
                  <a:pt x="5719746" y="3579721"/>
                </a:cubicBezTo>
                <a:close/>
                <a:moveTo>
                  <a:pt x="2581980" y="3574631"/>
                </a:moveTo>
                <a:cubicBezTo>
                  <a:pt x="2587071" y="3574631"/>
                  <a:pt x="2591143" y="3578704"/>
                  <a:pt x="2591143" y="3583794"/>
                </a:cubicBezTo>
                <a:cubicBezTo>
                  <a:pt x="2591143" y="3588885"/>
                  <a:pt x="2587071" y="3592958"/>
                  <a:pt x="2581980" y="3592958"/>
                </a:cubicBezTo>
                <a:cubicBezTo>
                  <a:pt x="2576889" y="3592958"/>
                  <a:pt x="2572815" y="3588885"/>
                  <a:pt x="2572815" y="3583794"/>
                </a:cubicBezTo>
                <a:cubicBezTo>
                  <a:pt x="2572815" y="3578704"/>
                  <a:pt x="2576889" y="3574631"/>
                  <a:pt x="2581980" y="3574631"/>
                </a:cubicBezTo>
                <a:close/>
                <a:moveTo>
                  <a:pt x="6245083" y="3559359"/>
                </a:moveTo>
                <a:cubicBezTo>
                  <a:pt x="6253228" y="3559359"/>
                  <a:pt x="6260355" y="3566486"/>
                  <a:pt x="6260355" y="3574631"/>
                </a:cubicBezTo>
                <a:cubicBezTo>
                  <a:pt x="6260355" y="3582776"/>
                  <a:pt x="6253228" y="3589903"/>
                  <a:pt x="6245083" y="3589903"/>
                </a:cubicBezTo>
                <a:cubicBezTo>
                  <a:pt x="6236937" y="3589903"/>
                  <a:pt x="6229811" y="3582776"/>
                  <a:pt x="6229811" y="3574631"/>
                </a:cubicBezTo>
                <a:cubicBezTo>
                  <a:pt x="6229811" y="3566486"/>
                  <a:pt x="6236937" y="3559359"/>
                  <a:pt x="6245083" y="3559359"/>
                </a:cubicBezTo>
                <a:close/>
                <a:moveTo>
                  <a:pt x="2969866" y="3548160"/>
                </a:moveTo>
                <a:cubicBezTo>
                  <a:pt x="2976991" y="3548160"/>
                  <a:pt x="2984114" y="3554268"/>
                  <a:pt x="2984114" y="3562414"/>
                </a:cubicBezTo>
                <a:cubicBezTo>
                  <a:pt x="2984114" y="3570559"/>
                  <a:pt x="2978009" y="3576667"/>
                  <a:pt x="2969866" y="3576667"/>
                </a:cubicBezTo>
                <a:cubicBezTo>
                  <a:pt x="2961720" y="3576667"/>
                  <a:pt x="2955610" y="3570559"/>
                  <a:pt x="2955610" y="3562414"/>
                </a:cubicBezTo>
                <a:cubicBezTo>
                  <a:pt x="2955610" y="3554268"/>
                  <a:pt x="2961720" y="3548160"/>
                  <a:pt x="2969866" y="3548160"/>
                </a:cubicBezTo>
                <a:close/>
                <a:moveTo>
                  <a:pt x="9676136" y="3545106"/>
                </a:moveTo>
                <a:cubicBezTo>
                  <a:pt x="9683262" y="3545106"/>
                  <a:pt x="9689371" y="3550197"/>
                  <a:pt x="9689371" y="3558341"/>
                </a:cubicBezTo>
                <a:cubicBezTo>
                  <a:pt x="9689371" y="3565468"/>
                  <a:pt x="9683262" y="3571577"/>
                  <a:pt x="9676136" y="3571577"/>
                </a:cubicBezTo>
                <a:cubicBezTo>
                  <a:pt x="9669009" y="3571577"/>
                  <a:pt x="9662900" y="3565468"/>
                  <a:pt x="9662900" y="3558341"/>
                </a:cubicBezTo>
                <a:cubicBezTo>
                  <a:pt x="9662900" y="3551214"/>
                  <a:pt x="9669009" y="3545106"/>
                  <a:pt x="9676136" y="3545106"/>
                </a:cubicBezTo>
                <a:close/>
                <a:moveTo>
                  <a:pt x="11762257" y="3540015"/>
                </a:moveTo>
                <a:cubicBezTo>
                  <a:pt x="11774474" y="3540015"/>
                  <a:pt x="11784655" y="3550196"/>
                  <a:pt x="11784655" y="3562414"/>
                </a:cubicBezTo>
                <a:cubicBezTo>
                  <a:pt x="11784655" y="3574631"/>
                  <a:pt x="11774474" y="3584812"/>
                  <a:pt x="11762257" y="3584812"/>
                </a:cubicBezTo>
                <a:cubicBezTo>
                  <a:pt x="11750039" y="3584812"/>
                  <a:pt x="11739858" y="3574631"/>
                  <a:pt x="11739858" y="3562414"/>
                </a:cubicBezTo>
                <a:cubicBezTo>
                  <a:pt x="11739858" y="3550196"/>
                  <a:pt x="11750039" y="3540015"/>
                  <a:pt x="11762257" y="3540015"/>
                </a:cubicBezTo>
                <a:close/>
                <a:moveTo>
                  <a:pt x="9631338" y="3535942"/>
                </a:moveTo>
                <a:cubicBezTo>
                  <a:pt x="9632356" y="3535942"/>
                  <a:pt x="9633375" y="3536960"/>
                  <a:pt x="9633375" y="3537978"/>
                </a:cubicBezTo>
                <a:cubicBezTo>
                  <a:pt x="9633375" y="3538996"/>
                  <a:pt x="9632356" y="3540015"/>
                  <a:pt x="9631338" y="3540015"/>
                </a:cubicBezTo>
                <a:cubicBezTo>
                  <a:pt x="9630320" y="3540015"/>
                  <a:pt x="9629302" y="3538996"/>
                  <a:pt x="9629302" y="3537978"/>
                </a:cubicBezTo>
                <a:cubicBezTo>
                  <a:pt x="9629302" y="3536960"/>
                  <a:pt x="9630320" y="3535942"/>
                  <a:pt x="9631338" y="3535942"/>
                </a:cubicBezTo>
                <a:close/>
                <a:moveTo>
                  <a:pt x="12059546" y="3527798"/>
                </a:moveTo>
                <a:cubicBezTo>
                  <a:pt x="12069728" y="3527798"/>
                  <a:pt x="12078891" y="3535943"/>
                  <a:pt x="12078891" y="3547142"/>
                </a:cubicBezTo>
                <a:cubicBezTo>
                  <a:pt x="12078891" y="3557324"/>
                  <a:pt x="12069728" y="3566486"/>
                  <a:pt x="12059546" y="3566486"/>
                </a:cubicBezTo>
                <a:cubicBezTo>
                  <a:pt x="12049365" y="3566486"/>
                  <a:pt x="12040202" y="3557324"/>
                  <a:pt x="12040202" y="3547142"/>
                </a:cubicBezTo>
                <a:cubicBezTo>
                  <a:pt x="12040202" y="3536961"/>
                  <a:pt x="12049365" y="3527798"/>
                  <a:pt x="12059546" y="3527798"/>
                </a:cubicBezTo>
                <a:close/>
                <a:moveTo>
                  <a:pt x="7084010" y="3498272"/>
                </a:moveTo>
                <a:cubicBezTo>
                  <a:pt x="7103355" y="3498272"/>
                  <a:pt x="7119644" y="3513544"/>
                  <a:pt x="7119644" y="3533906"/>
                </a:cubicBezTo>
                <a:cubicBezTo>
                  <a:pt x="7119644" y="3553251"/>
                  <a:pt x="7103355" y="3569540"/>
                  <a:pt x="7084010" y="3569540"/>
                </a:cubicBezTo>
                <a:cubicBezTo>
                  <a:pt x="7063648" y="3569540"/>
                  <a:pt x="7048376" y="3553251"/>
                  <a:pt x="7048376" y="3533906"/>
                </a:cubicBezTo>
                <a:cubicBezTo>
                  <a:pt x="7048376" y="3514562"/>
                  <a:pt x="7064666" y="3498272"/>
                  <a:pt x="7084010" y="3498272"/>
                </a:cubicBezTo>
                <a:close/>
                <a:moveTo>
                  <a:pt x="6021100" y="3493181"/>
                </a:moveTo>
                <a:cubicBezTo>
                  <a:pt x="6034335" y="3493181"/>
                  <a:pt x="6044514" y="3503362"/>
                  <a:pt x="6044514" y="3516598"/>
                </a:cubicBezTo>
                <a:cubicBezTo>
                  <a:pt x="6044514" y="3529834"/>
                  <a:pt x="6034335" y="3540015"/>
                  <a:pt x="6021100" y="3540015"/>
                </a:cubicBezTo>
                <a:cubicBezTo>
                  <a:pt x="6007864" y="3540015"/>
                  <a:pt x="5997683" y="3529834"/>
                  <a:pt x="5997683" y="3516598"/>
                </a:cubicBezTo>
                <a:cubicBezTo>
                  <a:pt x="5997683" y="3503362"/>
                  <a:pt x="6007864" y="3493181"/>
                  <a:pt x="6021100" y="3493181"/>
                </a:cubicBezTo>
                <a:close/>
                <a:moveTo>
                  <a:pt x="11277632" y="3485036"/>
                </a:moveTo>
                <a:cubicBezTo>
                  <a:pt x="11288833" y="3485036"/>
                  <a:pt x="11297995" y="3494199"/>
                  <a:pt x="11297995" y="3505398"/>
                </a:cubicBezTo>
                <a:cubicBezTo>
                  <a:pt x="11297995" y="3516598"/>
                  <a:pt x="11288833" y="3525761"/>
                  <a:pt x="11277632" y="3525761"/>
                </a:cubicBezTo>
                <a:cubicBezTo>
                  <a:pt x="11266433" y="3525761"/>
                  <a:pt x="11257270" y="3516598"/>
                  <a:pt x="11257270" y="3505398"/>
                </a:cubicBezTo>
                <a:cubicBezTo>
                  <a:pt x="11257270" y="3494199"/>
                  <a:pt x="11266433" y="3485036"/>
                  <a:pt x="11277632" y="3485036"/>
                </a:cubicBezTo>
                <a:close/>
                <a:moveTo>
                  <a:pt x="2440421" y="3471801"/>
                </a:moveTo>
                <a:cubicBezTo>
                  <a:pt x="2446530" y="3471801"/>
                  <a:pt x="2451621" y="3476892"/>
                  <a:pt x="2451621" y="3483000"/>
                </a:cubicBezTo>
                <a:cubicBezTo>
                  <a:pt x="2451621" y="3489109"/>
                  <a:pt x="2446530" y="3494200"/>
                  <a:pt x="2440421" y="3494200"/>
                </a:cubicBezTo>
                <a:cubicBezTo>
                  <a:pt x="2434312" y="3494200"/>
                  <a:pt x="2429222" y="3489109"/>
                  <a:pt x="2429222" y="3483000"/>
                </a:cubicBezTo>
                <a:cubicBezTo>
                  <a:pt x="2429222" y="3476892"/>
                  <a:pt x="2434312" y="3471801"/>
                  <a:pt x="2440421" y="3471801"/>
                </a:cubicBezTo>
                <a:close/>
                <a:moveTo>
                  <a:pt x="3097080" y="3463656"/>
                </a:moveTo>
                <a:cubicBezTo>
                  <a:pt x="3101153" y="3463656"/>
                  <a:pt x="3105225" y="3466710"/>
                  <a:pt x="3105225" y="3471801"/>
                </a:cubicBezTo>
                <a:cubicBezTo>
                  <a:pt x="3105225" y="3476891"/>
                  <a:pt x="3101153" y="3479946"/>
                  <a:pt x="3097080" y="3479946"/>
                </a:cubicBezTo>
                <a:cubicBezTo>
                  <a:pt x="3091990" y="3479946"/>
                  <a:pt x="3088935" y="3475874"/>
                  <a:pt x="3088935" y="3471801"/>
                </a:cubicBezTo>
                <a:cubicBezTo>
                  <a:pt x="3088935" y="3466710"/>
                  <a:pt x="3093008" y="3463656"/>
                  <a:pt x="3097080" y="3463656"/>
                </a:cubicBezTo>
                <a:close/>
                <a:moveTo>
                  <a:pt x="8625439" y="3460602"/>
                </a:moveTo>
                <a:cubicBezTo>
                  <a:pt x="8627476" y="3460602"/>
                  <a:pt x="8628493" y="3461620"/>
                  <a:pt x="8628493" y="3463656"/>
                </a:cubicBezTo>
                <a:cubicBezTo>
                  <a:pt x="8628493" y="3465693"/>
                  <a:pt x="8627476" y="3466710"/>
                  <a:pt x="8625439" y="3466710"/>
                </a:cubicBezTo>
                <a:cubicBezTo>
                  <a:pt x="8623403" y="3466710"/>
                  <a:pt x="8622385" y="3465693"/>
                  <a:pt x="8622385" y="3463656"/>
                </a:cubicBezTo>
                <a:cubicBezTo>
                  <a:pt x="8622385" y="3461620"/>
                  <a:pt x="8623403" y="3460602"/>
                  <a:pt x="8625439" y="3460602"/>
                </a:cubicBezTo>
                <a:close/>
                <a:moveTo>
                  <a:pt x="10457030" y="3457547"/>
                </a:moveTo>
                <a:cubicBezTo>
                  <a:pt x="10462121" y="3457547"/>
                  <a:pt x="10466194" y="3461620"/>
                  <a:pt x="10466194" y="3466710"/>
                </a:cubicBezTo>
                <a:cubicBezTo>
                  <a:pt x="10466194" y="3471801"/>
                  <a:pt x="10462121" y="3475874"/>
                  <a:pt x="10457030" y="3475874"/>
                </a:cubicBezTo>
                <a:cubicBezTo>
                  <a:pt x="10451940" y="3475874"/>
                  <a:pt x="10447867" y="3471801"/>
                  <a:pt x="10447867" y="3466710"/>
                </a:cubicBezTo>
                <a:cubicBezTo>
                  <a:pt x="10447867" y="3461620"/>
                  <a:pt x="10451940" y="3457547"/>
                  <a:pt x="10457030" y="3457547"/>
                </a:cubicBezTo>
                <a:close/>
                <a:moveTo>
                  <a:pt x="8199867" y="3455511"/>
                </a:moveTo>
                <a:cubicBezTo>
                  <a:pt x="8200885" y="3455511"/>
                  <a:pt x="8201903" y="3457547"/>
                  <a:pt x="8201903" y="3458565"/>
                </a:cubicBezTo>
                <a:cubicBezTo>
                  <a:pt x="8201903" y="3459583"/>
                  <a:pt x="8200885" y="3460602"/>
                  <a:pt x="8199867" y="3460602"/>
                </a:cubicBezTo>
                <a:cubicBezTo>
                  <a:pt x="8198848" y="3460602"/>
                  <a:pt x="8196812" y="3459583"/>
                  <a:pt x="8196812" y="3458565"/>
                </a:cubicBezTo>
                <a:cubicBezTo>
                  <a:pt x="8196812" y="3457547"/>
                  <a:pt x="8197830" y="3455511"/>
                  <a:pt x="8199867" y="3455511"/>
                </a:cubicBezTo>
                <a:close/>
                <a:moveTo>
                  <a:pt x="5478448" y="3453475"/>
                </a:moveTo>
                <a:cubicBezTo>
                  <a:pt x="5480485" y="3453475"/>
                  <a:pt x="5481503" y="3454493"/>
                  <a:pt x="5481503" y="3456529"/>
                </a:cubicBezTo>
                <a:cubicBezTo>
                  <a:pt x="5481503" y="3458566"/>
                  <a:pt x="5480485" y="3459583"/>
                  <a:pt x="5478448" y="3459583"/>
                </a:cubicBezTo>
                <a:cubicBezTo>
                  <a:pt x="5476412" y="3459583"/>
                  <a:pt x="5475394" y="3458566"/>
                  <a:pt x="5475394" y="3456529"/>
                </a:cubicBezTo>
                <a:cubicBezTo>
                  <a:pt x="5475394" y="3454493"/>
                  <a:pt x="5476412" y="3453475"/>
                  <a:pt x="5478448" y="3453475"/>
                </a:cubicBezTo>
                <a:close/>
                <a:moveTo>
                  <a:pt x="11224691" y="3452457"/>
                </a:moveTo>
                <a:cubicBezTo>
                  <a:pt x="11225709" y="3451439"/>
                  <a:pt x="11227746" y="3453475"/>
                  <a:pt x="11227746" y="3455512"/>
                </a:cubicBezTo>
                <a:cubicBezTo>
                  <a:pt x="11227746" y="3457547"/>
                  <a:pt x="11225709" y="3458566"/>
                  <a:pt x="11224691" y="3458566"/>
                </a:cubicBezTo>
                <a:cubicBezTo>
                  <a:pt x="11222655" y="3458566"/>
                  <a:pt x="11221636" y="3456529"/>
                  <a:pt x="11221636" y="3455512"/>
                </a:cubicBezTo>
                <a:cubicBezTo>
                  <a:pt x="11221636" y="3453475"/>
                  <a:pt x="11223673" y="3452457"/>
                  <a:pt x="11224691" y="3452457"/>
                </a:cubicBezTo>
                <a:close/>
                <a:moveTo>
                  <a:pt x="8541953" y="3447366"/>
                </a:moveTo>
                <a:cubicBezTo>
                  <a:pt x="8546026" y="3447366"/>
                  <a:pt x="8549080" y="3450421"/>
                  <a:pt x="8549080" y="3454493"/>
                </a:cubicBezTo>
                <a:cubicBezTo>
                  <a:pt x="8549080" y="3458566"/>
                  <a:pt x="8546026" y="3461620"/>
                  <a:pt x="8541953" y="3461620"/>
                </a:cubicBezTo>
                <a:cubicBezTo>
                  <a:pt x="8537880" y="3461620"/>
                  <a:pt x="8534826" y="3458566"/>
                  <a:pt x="8534826" y="3454493"/>
                </a:cubicBezTo>
                <a:cubicBezTo>
                  <a:pt x="8534826" y="3450421"/>
                  <a:pt x="8537880" y="3447366"/>
                  <a:pt x="8541953" y="3447366"/>
                </a:cubicBezTo>
                <a:close/>
                <a:moveTo>
                  <a:pt x="7065684" y="3431076"/>
                </a:moveTo>
                <a:cubicBezTo>
                  <a:pt x="7077901" y="3431076"/>
                  <a:pt x="7088082" y="3441257"/>
                  <a:pt x="7088082" y="3453475"/>
                </a:cubicBezTo>
                <a:cubicBezTo>
                  <a:pt x="7088082" y="3465692"/>
                  <a:pt x="7077901" y="3475873"/>
                  <a:pt x="7065684" y="3475873"/>
                </a:cubicBezTo>
                <a:cubicBezTo>
                  <a:pt x="7053466" y="3475873"/>
                  <a:pt x="7043285" y="3465692"/>
                  <a:pt x="7043285" y="3453475"/>
                </a:cubicBezTo>
                <a:cubicBezTo>
                  <a:pt x="7043285" y="3441257"/>
                  <a:pt x="7053466" y="3431076"/>
                  <a:pt x="7065684" y="3431076"/>
                </a:cubicBezTo>
                <a:close/>
                <a:moveTo>
                  <a:pt x="5279916" y="3424968"/>
                </a:moveTo>
                <a:cubicBezTo>
                  <a:pt x="5285008" y="3425986"/>
                  <a:pt x="5289078" y="3430059"/>
                  <a:pt x="5289078" y="3435149"/>
                </a:cubicBezTo>
                <a:cubicBezTo>
                  <a:pt x="5289078" y="3440240"/>
                  <a:pt x="5285008" y="3444312"/>
                  <a:pt x="5279916" y="3444312"/>
                </a:cubicBezTo>
                <a:cubicBezTo>
                  <a:pt x="5274827" y="3444312"/>
                  <a:pt x="5270756" y="3440240"/>
                  <a:pt x="5270756" y="3435149"/>
                </a:cubicBezTo>
                <a:cubicBezTo>
                  <a:pt x="5270756" y="3430059"/>
                  <a:pt x="5274827" y="3424968"/>
                  <a:pt x="5279916" y="3424968"/>
                </a:cubicBezTo>
                <a:close/>
                <a:moveTo>
                  <a:pt x="1524108" y="3424968"/>
                </a:moveTo>
                <a:cubicBezTo>
                  <a:pt x="1533271" y="3423950"/>
                  <a:pt x="1541416" y="3432095"/>
                  <a:pt x="1541416" y="3441258"/>
                </a:cubicBezTo>
                <a:cubicBezTo>
                  <a:pt x="1541416" y="3450421"/>
                  <a:pt x="1533271" y="3458566"/>
                  <a:pt x="1524108" y="3458566"/>
                </a:cubicBezTo>
                <a:cubicBezTo>
                  <a:pt x="1514945" y="3458566"/>
                  <a:pt x="1506800" y="3451439"/>
                  <a:pt x="1506800" y="3441258"/>
                </a:cubicBezTo>
                <a:cubicBezTo>
                  <a:pt x="1506800" y="3432095"/>
                  <a:pt x="1513927" y="3424968"/>
                  <a:pt x="1524108" y="3424968"/>
                </a:cubicBezTo>
                <a:close/>
                <a:moveTo>
                  <a:pt x="11624811" y="3416823"/>
                </a:moveTo>
                <a:cubicBezTo>
                  <a:pt x="11625829" y="3416823"/>
                  <a:pt x="11627864" y="3417841"/>
                  <a:pt x="11627864" y="3419878"/>
                </a:cubicBezTo>
                <a:cubicBezTo>
                  <a:pt x="11627864" y="3421914"/>
                  <a:pt x="11626847" y="3422932"/>
                  <a:pt x="11624811" y="3422932"/>
                </a:cubicBezTo>
                <a:cubicBezTo>
                  <a:pt x="11622774" y="3422932"/>
                  <a:pt x="11621756" y="3421914"/>
                  <a:pt x="11621756" y="3419878"/>
                </a:cubicBezTo>
                <a:cubicBezTo>
                  <a:pt x="11621756" y="3417841"/>
                  <a:pt x="11622774" y="3416823"/>
                  <a:pt x="11624811" y="3416823"/>
                </a:cubicBezTo>
                <a:close/>
                <a:moveTo>
                  <a:pt x="1917116" y="3413768"/>
                </a:moveTo>
                <a:cubicBezTo>
                  <a:pt x="1922207" y="3413768"/>
                  <a:pt x="1927297" y="3417841"/>
                  <a:pt x="1927297" y="3423949"/>
                </a:cubicBezTo>
                <a:cubicBezTo>
                  <a:pt x="1927297" y="3430058"/>
                  <a:pt x="1922207" y="3434130"/>
                  <a:pt x="1917116" y="3434130"/>
                </a:cubicBezTo>
                <a:cubicBezTo>
                  <a:pt x="1911007" y="3434130"/>
                  <a:pt x="1906936" y="3429040"/>
                  <a:pt x="1906936" y="3423949"/>
                </a:cubicBezTo>
                <a:cubicBezTo>
                  <a:pt x="1906936" y="3417841"/>
                  <a:pt x="1912026" y="3413768"/>
                  <a:pt x="1917116" y="3413768"/>
                </a:cubicBezTo>
                <a:close/>
                <a:moveTo>
                  <a:pt x="5165902" y="3393406"/>
                </a:moveTo>
                <a:cubicBezTo>
                  <a:pt x="5172009" y="3394424"/>
                  <a:pt x="5177103" y="3399515"/>
                  <a:pt x="5177103" y="3404606"/>
                </a:cubicBezTo>
                <a:cubicBezTo>
                  <a:pt x="5177103" y="3410714"/>
                  <a:pt x="5172009" y="3415805"/>
                  <a:pt x="5165902" y="3415805"/>
                </a:cubicBezTo>
                <a:cubicBezTo>
                  <a:pt x="5159799" y="3415805"/>
                  <a:pt x="5154701" y="3410714"/>
                  <a:pt x="5154701" y="3404606"/>
                </a:cubicBezTo>
                <a:cubicBezTo>
                  <a:pt x="5154701" y="3398497"/>
                  <a:pt x="5159799" y="3393406"/>
                  <a:pt x="5165902" y="3393406"/>
                </a:cubicBezTo>
                <a:close/>
                <a:moveTo>
                  <a:pt x="5465222" y="3386279"/>
                </a:moveTo>
                <a:cubicBezTo>
                  <a:pt x="5484567" y="3385261"/>
                  <a:pt x="5499838" y="3401551"/>
                  <a:pt x="5499838" y="3420895"/>
                </a:cubicBezTo>
                <a:cubicBezTo>
                  <a:pt x="5499838" y="3440240"/>
                  <a:pt x="5484567" y="3455512"/>
                  <a:pt x="5465222" y="3455512"/>
                </a:cubicBezTo>
                <a:cubicBezTo>
                  <a:pt x="5445879" y="3455512"/>
                  <a:pt x="5429590" y="3440240"/>
                  <a:pt x="5429590" y="3420895"/>
                </a:cubicBezTo>
                <a:cubicBezTo>
                  <a:pt x="5429590" y="3401551"/>
                  <a:pt x="5444861" y="3386279"/>
                  <a:pt x="5465222" y="3386279"/>
                </a:cubicBezTo>
                <a:close/>
                <a:moveTo>
                  <a:pt x="8081764" y="3381188"/>
                </a:moveTo>
                <a:cubicBezTo>
                  <a:pt x="8090927" y="3381188"/>
                  <a:pt x="8099072" y="3389333"/>
                  <a:pt x="8099072" y="3398496"/>
                </a:cubicBezTo>
                <a:cubicBezTo>
                  <a:pt x="8099072" y="3407659"/>
                  <a:pt x="8090927" y="3415804"/>
                  <a:pt x="8081764" y="3415804"/>
                </a:cubicBezTo>
                <a:cubicBezTo>
                  <a:pt x="8072601" y="3415804"/>
                  <a:pt x="8064456" y="3407659"/>
                  <a:pt x="8064456" y="3398496"/>
                </a:cubicBezTo>
                <a:cubicBezTo>
                  <a:pt x="8064456" y="3389333"/>
                  <a:pt x="8072601" y="3381188"/>
                  <a:pt x="8081764" y="3381188"/>
                </a:cubicBezTo>
                <a:close/>
                <a:moveTo>
                  <a:pt x="2167538" y="3379153"/>
                </a:moveTo>
                <a:cubicBezTo>
                  <a:pt x="2171610" y="3379153"/>
                  <a:pt x="2174665" y="3382207"/>
                  <a:pt x="2174665" y="3386279"/>
                </a:cubicBezTo>
                <a:cubicBezTo>
                  <a:pt x="2174665" y="3390352"/>
                  <a:pt x="2171610" y="3393406"/>
                  <a:pt x="2167538" y="3393406"/>
                </a:cubicBezTo>
                <a:cubicBezTo>
                  <a:pt x="2163464" y="3393406"/>
                  <a:pt x="2160411" y="3390352"/>
                  <a:pt x="2160411" y="3386279"/>
                </a:cubicBezTo>
                <a:cubicBezTo>
                  <a:pt x="2160411" y="3382207"/>
                  <a:pt x="2163464" y="3379153"/>
                  <a:pt x="2167538" y="3379153"/>
                </a:cubicBezTo>
                <a:close/>
                <a:moveTo>
                  <a:pt x="5912161" y="3372026"/>
                </a:moveTo>
                <a:cubicBezTo>
                  <a:pt x="5915216" y="3372026"/>
                  <a:pt x="5917252" y="3374062"/>
                  <a:pt x="5917252" y="3377117"/>
                </a:cubicBezTo>
                <a:cubicBezTo>
                  <a:pt x="5917252" y="3380171"/>
                  <a:pt x="5915216" y="3382207"/>
                  <a:pt x="5912161" y="3382207"/>
                </a:cubicBezTo>
                <a:cubicBezTo>
                  <a:pt x="5909107" y="3382207"/>
                  <a:pt x="5907070" y="3380171"/>
                  <a:pt x="5907070" y="3377117"/>
                </a:cubicBezTo>
                <a:cubicBezTo>
                  <a:pt x="5907070" y="3374062"/>
                  <a:pt x="5909107" y="3372026"/>
                  <a:pt x="5912161" y="3372026"/>
                </a:cubicBezTo>
                <a:close/>
                <a:moveTo>
                  <a:pt x="5985469" y="3371007"/>
                </a:moveTo>
                <a:cubicBezTo>
                  <a:pt x="6001757" y="3371007"/>
                  <a:pt x="6014992" y="3384243"/>
                  <a:pt x="6014992" y="3400533"/>
                </a:cubicBezTo>
                <a:cubicBezTo>
                  <a:pt x="6014992" y="3416822"/>
                  <a:pt x="6001757" y="3429040"/>
                  <a:pt x="5985469" y="3429040"/>
                </a:cubicBezTo>
                <a:cubicBezTo>
                  <a:pt x="5969178" y="3429040"/>
                  <a:pt x="5955944" y="3415804"/>
                  <a:pt x="5955944" y="3400533"/>
                </a:cubicBezTo>
                <a:cubicBezTo>
                  <a:pt x="5955944" y="3384243"/>
                  <a:pt x="5969178" y="3371007"/>
                  <a:pt x="5985469" y="3371007"/>
                </a:cubicBezTo>
                <a:close/>
                <a:moveTo>
                  <a:pt x="11978097" y="3369989"/>
                </a:moveTo>
                <a:cubicBezTo>
                  <a:pt x="11984206" y="3369989"/>
                  <a:pt x="11988278" y="3374062"/>
                  <a:pt x="11988278" y="3380170"/>
                </a:cubicBezTo>
                <a:cubicBezTo>
                  <a:pt x="11988278" y="3386279"/>
                  <a:pt x="11983188" y="3390351"/>
                  <a:pt x="11978097" y="3390351"/>
                </a:cubicBezTo>
                <a:cubicBezTo>
                  <a:pt x="11971989" y="3390351"/>
                  <a:pt x="11967916" y="3385261"/>
                  <a:pt x="11967916" y="3380170"/>
                </a:cubicBezTo>
                <a:cubicBezTo>
                  <a:pt x="11967916" y="3375080"/>
                  <a:pt x="11973007" y="3369989"/>
                  <a:pt x="11978097" y="3369989"/>
                </a:cubicBezTo>
                <a:close/>
                <a:moveTo>
                  <a:pt x="5751306" y="3365917"/>
                </a:moveTo>
                <a:cubicBezTo>
                  <a:pt x="5763522" y="3365917"/>
                  <a:pt x="5774723" y="3376098"/>
                  <a:pt x="5774723" y="3389334"/>
                </a:cubicBezTo>
                <a:cubicBezTo>
                  <a:pt x="5774723" y="3402570"/>
                  <a:pt x="5764541" y="3412751"/>
                  <a:pt x="5751306" y="3412751"/>
                </a:cubicBezTo>
                <a:cubicBezTo>
                  <a:pt x="5738071" y="3412751"/>
                  <a:pt x="5727889" y="3402570"/>
                  <a:pt x="5727889" y="3389334"/>
                </a:cubicBezTo>
                <a:cubicBezTo>
                  <a:pt x="5727889" y="3376098"/>
                  <a:pt x="5738071" y="3365917"/>
                  <a:pt x="5751306" y="3365917"/>
                </a:cubicBezTo>
                <a:close/>
                <a:moveTo>
                  <a:pt x="1345917" y="3353700"/>
                </a:moveTo>
                <a:cubicBezTo>
                  <a:pt x="1352026" y="3353700"/>
                  <a:pt x="1357117" y="3358791"/>
                  <a:pt x="1357117" y="3364899"/>
                </a:cubicBezTo>
                <a:cubicBezTo>
                  <a:pt x="1357117" y="3371007"/>
                  <a:pt x="1352026" y="3376098"/>
                  <a:pt x="1345917" y="3376098"/>
                </a:cubicBezTo>
                <a:cubicBezTo>
                  <a:pt x="1339809" y="3376098"/>
                  <a:pt x="1334718" y="3371007"/>
                  <a:pt x="1334718" y="3364899"/>
                </a:cubicBezTo>
                <a:cubicBezTo>
                  <a:pt x="1334718" y="3358791"/>
                  <a:pt x="1339809" y="3353700"/>
                  <a:pt x="1345917" y="3353700"/>
                </a:cubicBezTo>
                <a:close/>
                <a:moveTo>
                  <a:pt x="1741964" y="3352681"/>
                </a:moveTo>
                <a:cubicBezTo>
                  <a:pt x="1750109" y="3352681"/>
                  <a:pt x="1757236" y="3359808"/>
                  <a:pt x="1757236" y="3367953"/>
                </a:cubicBezTo>
                <a:cubicBezTo>
                  <a:pt x="1757236" y="3376098"/>
                  <a:pt x="1750109" y="3383225"/>
                  <a:pt x="1741964" y="3383225"/>
                </a:cubicBezTo>
                <a:cubicBezTo>
                  <a:pt x="1732801" y="3383225"/>
                  <a:pt x="1726692" y="3376098"/>
                  <a:pt x="1726692" y="3367953"/>
                </a:cubicBezTo>
                <a:cubicBezTo>
                  <a:pt x="1726692" y="3359808"/>
                  <a:pt x="1733819" y="3352681"/>
                  <a:pt x="1741964" y="3352681"/>
                </a:cubicBezTo>
                <a:close/>
                <a:moveTo>
                  <a:pt x="8901348" y="3345554"/>
                </a:moveTo>
                <a:cubicBezTo>
                  <a:pt x="8907457" y="3345554"/>
                  <a:pt x="8912548" y="3350645"/>
                  <a:pt x="8912548" y="3356754"/>
                </a:cubicBezTo>
                <a:cubicBezTo>
                  <a:pt x="8912548" y="3362862"/>
                  <a:pt x="8907457" y="3367953"/>
                  <a:pt x="8901348" y="3367953"/>
                </a:cubicBezTo>
                <a:cubicBezTo>
                  <a:pt x="8895240" y="3367953"/>
                  <a:pt x="8890149" y="3362862"/>
                  <a:pt x="8890149" y="3356754"/>
                </a:cubicBezTo>
                <a:cubicBezTo>
                  <a:pt x="8890149" y="3350645"/>
                  <a:pt x="8895240" y="3345554"/>
                  <a:pt x="8901348" y="3345554"/>
                </a:cubicBezTo>
                <a:close/>
                <a:moveTo>
                  <a:pt x="8379055" y="3334355"/>
                </a:moveTo>
                <a:cubicBezTo>
                  <a:pt x="8385163" y="3335373"/>
                  <a:pt x="8391272" y="3340463"/>
                  <a:pt x="8391272" y="3346573"/>
                </a:cubicBezTo>
                <a:cubicBezTo>
                  <a:pt x="8391272" y="3352681"/>
                  <a:pt x="8386181" y="3358790"/>
                  <a:pt x="8379055" y="3358790"/>
                </a:cubicBezTo>
                <a:cubicBezTo>
                  <a:pt x="8371928" y="3358790"/>
                  <a:pt x="8366837" y="3353699"/>
                  <a:pt x="8366837" y="3346573"/>
                </a:cubicBezTo>
                <a:cubicBezTo>
                  <a:pt x="8366837" y="3340463"/>
                  <a:pt x="8371928" y="3334355"/>
                  <a:pt x="8379055" y="3334355"/>
                </a:cubicBezTo>
                <a:close/>
                <a:moveTo>
                  <a:pt x="1251232" y="3312975"/>
                </a:moveTo>
                <a:cubicBezTo>
                  <a:pt x="1255304" y="3312975"/>
                  <a:pt x="1258359" y="3316029"/>
                  <a:pt x="1258359" y="3320101"/>
                </a:cubicBezTo>
                <a:cubicBezTo>
                  <a:pt x="1258359" y="3324174"/>
                  <a:pt x="1255304" y="3327228"/>
                  <a:pt x="1251232" y="3327228"/>
                </a:cubicBezTo>
                <a:cubicBezTo>
                  <a:pt x="1247159" y="3327228"/>
                  <a:pt x="1244105" y="3324174"/>
                  <a:pt x="1244105" y="3320101"/>
                </a:cubicBezTo>
                <a:cubicBezTo>
                  <a:pt x="1244105" y="3316029"/>
                  <a:pt x="1247159" y="3312975"/>
                  <a:pt x="1251232" y="3312975"/>
                </a:cubicBezTo>
                <a:close/>
                <a:moveTo>
                  <a:pt x="8995015" y="3306866"/>
                </a:moveTo>
                <a:cubicBezTo>
                  <a:pt x="8997052" y="3306866"/>
                  <a:pt x="8998069" y="3308902"/>
                  <a:pt x="8998069" y="3309920"/>
                </a:cubicBezTo>
                <a:cubicBezTo>
                  <a:pt x="8998069" y="3311957"/>
                  <a:pt x="8997052" y="3312975"/>
                  <a:pt x="8995015" y="3312975"/>
                </a:cubicBezTo>
                <a:cubicBezTo>
                  <a:pt x="8992979" y="3312975"/>
                  <a:pt x="8991961" y="3310939"/>
                  <a:pt x="8991961" y="3309920"/>
                </a:cubicBezTo>
                <a:cubicBezTo>
                  <a:pt x="8991961" y="3307884"/>
                  <a:pt x="8993997" y="3306866"/>
                  <a:pt x="8995015" y="3306866"/>
                </a:cubicBezTo>
                <a:close/>
                <a:moveTo>
                  <a:pt x="4238390" y="3297703"/>
                </a:moveTo>
                <a:cubicBezTo>
                  <a:pt x="4241446" y="3297703"/>
                  <a:pt x="4244501" y="3300757"/>
                  <a:pt x="4244501" y="3303811"/>
                </a:cubicBezTo>
                <a:cubicBezTo>
                  <a:pt x="4244501" y="3306866"/>
                  <a:pt x="4241446" y="3309920"/>
                  <a:pt x="4238390" y="3309920"/>
                </a:cubicBezTo>
                <a:cubicBezTo>
                  <a:pt x="4235338" y="3309920"/>
                  <a:pt x="4232282" y="3306866"/>
                  <a:pt x="4232282" y="3303811"/>
                </a:cubicBezTo>
                <a:cubicBezTo>
                  <a:pt x="4232282" y="3300757"/>
                  <a:pt x="4235338" y="3297703"/>
                  <a:pt x="4238390" y="3297703"/>
                </a:cubicBezTo>
                <a:close/>
                <a:moveTo>
                  <a:pt x="10075237" y="3291594"/>
                </a:moveTo>
                <a:cubicBezTo>
                  <a:pt x="10077274" y="3292612"/>
                  <a:pt x="10078292" y="3293630"/>
                  <a:pt x="10078292" y="3294648"/>
                </a:cubicBezTo>
                <a:cubicBezTo>
                  <a:pt x="10078292" y="3296685"/>
                  <a:pt x="10077274" y="3297703"/>
                  <a:pt x="10075237" y="3297703"/>
                </a:cubicBezTo>
                <a:cubicBezTo>
                  <a:pt x="10073201" y="3297703"/>
                  <a:pt x="10072183" y="3296685"/>
                  <a:pt x="10072183" y="3294648"/>
                </a:cubicBezTo>
                <a:cubicBezTo>
                  <a:pt x="10072183" y="3292612"/>
                  <a:pt x="10073201" y="3291594"/>
                  <a:pt x="10075237" y="3291594"/>
                </a:cubicBezTo>
                <a:close/>
                <a:moveTo>
                  <a:pt x="7144079" y="3279377"/>
                </a:moveTo>
                <a:cubicBezTo>
                  <a:pt x="7145097" y="3279377"/>
                  <a:pt x="7147133" y="3280395"/>
                  <a:pt x="7147133" y="3282432"/>
                </a:cubicBezTo>
                <a:cubicBezTo>
                  <a:pt x="7147133" y="3284468"/>
                  <a:pt x="7146116" y="3285486"/>
                  <a:pt x="7144079" y="3285486"/>
                </a:cubicBezTo>
                <a:cubicBezTo>
                  <a:pt x="7143061" y="3285486"/>
                  <a:pt x="7141025" y="3284468"/>
                  <a:pt x="7141025" y="3282432"/>
                </a:cubicBezTo>
                <a:cubicBezTo>
                  <a:pt x="7141025" y="3281413"/>
                  <a:pt x="7142043" y="3279377"/>
                  <a:pt x="7144079" y="3279377"/>
                </a:cubicBezTo>
                <a:close/>
                <a:moveTo>
                  <a:pt x="4435895" y="3261051"/>
                </a:moveTo>
                <a:cubicBezTo>
                  <a:pt x="4439967" y="3261051"/>
                  <a:pt x="4444040" y="3264105"/>
                  <a:pt x="4444040" y="3269196"/>
                </a:cubicBezTo>
                <a:cubicBezTo>
                  <a:pt x="4444040" y="3273269"/>
                  <a:pt x="4440986" y="3277341"/>
                  <a:pt x="4435895" y="3277341"/>
                </a:cubicBezTo>
                <a:cubicBezTo>
                  <a:pt x="4431822" y="3277341"/>
                  <a:pt x="4427749" y="3274286"/>
                  <a:pt x="4427749" y="3269196"/>
                </a:cubicBezTo>
                <a:cubicBezTo>
                  <a:pt x="4427749" y="3265124"/>
                  <a:pt x="4430805" y="3261051"/>
                  <a:pt x="4435895" y="3261051"/>
                </a:cubicBezTo>
                <a:close/>
                <a:moveTo>
                  <a:pt x="3076766" y="3244761"/>
                </a:moveTo>
                <a:cubicBezTo>
                  <a:pt x="3100181" y="3244761"/>
                  <a:pt x="3118507" y="3264105"/>
                  <a:pt x="3118507" y="3286504"/>
                </a:cubicBezTo>
                <a:cubicBezTo>
                  <a:pt x="3118507" y="3308902"/>
                  <a:pt x="3100181" y="3328247"/>
                  <a:pt x="3076766" y="3328247"/>
                </a:cubicBezTo>
                <a:cubicBezTo>
                  <a:pt x="3053349" y="3328247"/>
                  <a:pt x="3035021" y="3309920"/>
                  <a:pt x="3035021" y="3286504"/>
                </a:cubicBezTo>
                <a:cubicBezTo>
                  <a:pt x="3035021" y="3263087"/>
                  <a:pt x="3053349" y="3244761"/>
                  <a:pt x="3076766" y="3244761"/>
                </a:cubicBezTo>
                <a:close/>
                <a:moveTo>
                  <a:pt x="2172686" y="3238652"/>
                </a:moveTo>
                <a:cubicBezTo>
                  <a:pt x="2184903" y="3238652"/>
                  <a:pt x="2195083" y="3248833"/>
                  <a:pt x="2195083" y="3261051"/>
                </a:cubicBezTo>
                <a:cubicBezTo>
                  <a:pt x="2195083" y="3273268"/>
                  <a:pt x="2184903" y="3283449"/>
                  <a:pt x="2172686" y="3283449"/>
                </a:cubicBezTo>
                <a:cubicBezTo>
                  <a:pt x="2160468" y="3283449"/>
                  <a:pt x="2150289" y="3273268"/>
                  <a:pt x="2150289" y="3261051"/>
                </a:cubicBezTo>
                <a:cubicBezTo>
                  <a:pt x="2150289" y="3248833"/>
                  <a:pt x="2160468" y="3238652"/>
                  <a:pt x="2172686" y="3238652"/>
                </a:cubicBezTo>
                <a:close/>
                <a:moveTo>
                  <a:pt x="312529" y="3216254"/>
                </a:moveTo>
                <a:cubicBezTo>
                  <a:pt x="320674" y="3215236"/>
                  <a:pt x="327801" y="3222363"/>
                  <a:pt x="327801" y="3230508"/>
                </a:cubicBezTo>
                <a:cubicBezTo>
                  <a:pt x="327801" y="3238652"/>
                  <a:pt x="320674" y="3244761"/>
                  <a:pt x="312529" y="3244761"/>
                </a:cubicBezTo>
                <a:cubicBezTo>
                  <a:pt x="304384" y="3244761"/>
                  <a:pt x="297257" y="3238652"/>
                  <a:pt x="297257" y="3230508"/>
                </a:cubicBezTo>
                <a:cubicBezTo>
                  <a:pt x="297257" y="3222363"/>
                  <a:pt x="303366" y="3216254"/>
                  <a:pt x="312529" y="3216254"/>
                </a:cubicBezTo>
                <a:close/>
                <a:moveTo>
                  <a:pt x="3855575" y="3211163"/>
                </a:moveTo>
                <a:cubicBezTo>
                  <a:pt x="3859647" y="3210145"/>
                  <a:pt x="3861683" y="3213199"/>
                  <a:pt x="3861683" y="3217272"/>
                </a:cubicBezTo>
                <a:cubicBezTo>
                  <a:pt x="3861683" y="3220326"/>
                  <a:pt x="3858629" y="3223380"/>
                  <a:pt x="3855575" y="3223380"/>
                </a:cubicBezTo>
                <a:cubicBezTo>
                  <a:pt x="3851502" y="3223380"/>
                  <a:pt x="3849466" y="3220326"/>
                  <a:pt x="3849466" y="3217272"/>
                </a:cubicBezTo>
                <a:cubicBezTo>
                  <a:pt x="3849466" y="3213199"/>
                  <a:pt x="3852520" y="3211163"/>
                  <a:pt x="3855575" y="3211163"/>
                </a:cubicBezTo>
                <a:close/>
                <a:moveTo>
                  <a:pt x="10133270" y="3199964"/>
                </a:moveTo>
                <a:cubicBezTo>
                  <a:pt x="10143451" y="3200982"/>
                  <a:pt x="10152614" y="3209127"/>
                  <a:pt x="10152614" y="3219308"/>
                </a:cubicBezTo>
                <a:cubicBezTo>
                  <a:pt x="10152614" y="3229490"/>
                  <a:pt x="10144470" y="3238652"/>
                  <a:pt x="10133270" y="3238652"/>
                </a:cubicBezTo>
                <a:cubicBezTo>
                  <a:pt x="10123089" y="3238652"/>
                  <a:pt x="10113926" y="3230508"/>
                  <a:pt x="10113926" y="3219308"/>
                </a:cubicBezTo>
                <a:cubicBezTo>
                  <a:pt x="10113926" y="3209127"/>
                  <a:pt x="10122071" y="3199964"/>
                  <a:pt x="10133270" y="3199964"/>
                </a:cubicBezTo>
                <a:close/>
                <a:moveTo>
                  <a:pt x="3664170" y="3197927"/>
                </a:moveTo>
                <a:cubicBezTo>
                  <a:pt x="3665187" y="3197927"/>
                  <a:pt x="3667224" y="3199963"/>
                  <a:pt x="3667224" y="3200982"/>
                </a:cubicBezTo>
                <a:cubicBezTo>
                  <a:pt x="3667224" y="3203018"/>
                  <a:pt x="3666207" y="3204036"/>
                  <a:pt x="3664170" y="3204036"/>
                </a:cubicBezTo>
                <a:cubicBezTo>
                  <a:pt x="3662133" y="3204036"/>
                  <a:pt x="3661116" y="3203018"/>
                  <a:pt x="3661116" y="3200982"/>
                </a:cubicBezTo>
                <a:cubicBezTo>
                  <a:pt x="3661116" y="3198945"/>
                  <a:pt x="3662133" y="3197927"/>
                  <a:pt x="3664170" y="3197927"/>
                </a:cubicBezTo>
                <a:close/>
                <a:moveTo>
                  <a:pt x="10032476" y="3196910"/>
                </a:moveTo>
                <a:cubicBezTo>
                  <a:pt x="10042657" y="3196910"/>
                  <a:pt x="10049784" y="3205055"/>
                  <a:pt x="10049784" y="3214218"/>
                </a:cubicBezTo>
                <a:cubicBezTo>
                  <a:pt x="10049784" y="3223381"/>
                  <a:pt x="10041639" y="3231526"/>
                  <a:pt x="10032476" y="3231526"/>
                </a:cubicBezTo>
                <a:cubicBezTo>
                  <a:pt x="10023313" y="3231526"/>
                  <a:pt x="10015168" y="3224399"/>
                  <a:pt x="10015168" y="3214218"/>
                </a:cubicBezTo>
                <a:cubicBezTo>
                  <a:pt x="10015168" y="3205055"/>
                  <a:pt x="10022295" y="3196910"/>
                  <a:pt x="10032476" y="3196910"/>
                </a:cubicBezTo>
                <a:close/>
                <a:moveTo>
                  <a:pt x="9661882" y="3195892"/>
                </a:moveTo>
                <a:cubicBezTo>
                  <a:pt x="9670027" y="3195892"/>
                  <a:pt x="9677154" y="3203018"/>
                  <a:pt x="9677154" y="3211164"/>
                </a:cubicBezTo>
                <a:cubicBezTo>
                  <a:pt x="9677154" y="3219309"/>
                  <a:pt x="9670027" y="3226436"/>
                  <a:pt x="9661882" y="3226436"/>
                </a:cubicBezTo>
                <a:cubicBezTo>
                  <a:pt x="9653737" y="3226436"/>
                  <a:pt x="9646610" y="3219309"/>
                  <a:pt x="9646610" y="3211164"/>
                </a:cubicBezTo>
                <a:cubicBezTo>
                  <a:pt x="9646610" y="3203018"/>
                  <a:pt x="9653737" y="3195892"/>
                  <a:pt x="9661882" y="3195892"/>
                </a:cubicBezTo>
                <a:close/>
                <a:moveTo>
                  <a:pt x="6536264" y="3192837"/>
                </a:moveTo>
                <a:cubicBezTo>
                  <a:pt x="6544409" y="3192837"/>
                  <a:pt x="6550518" y="3197928"/>
                  <a:pt x="6550518" y="3206073"/>
                </a:cubicBezTo>
                <a:cubicBezTo>
                  <a:pt x="6550518" y="3213199"/>
                  <a:pt x="6544409" y="3219308"/>
                  <a:pt x="6536264" y="3219308"/>
                </a:cubicBezTo>
                <a:cubicBezTo>
                  <a:pt x="6528119" y="3219308"/>
                  <a:pt x="6522010" y="3213199"/>
                  <a:pt x="6522010" y="3206073"/>
                </a:cubicBezTo>
                <a:cubicBezTo>
                  <a:pt x="6522010" y="3197928"/>
                  <a:pt x="6528119" y="3192837"/>
                  <a:pt x="6536264" y="3192837"/>
                </a:cubicBezTo>
                <a:close/>
                <a:moveTo>
                  <a:pt x="4988769" y="3183674"/>
                </a:moveTo>
                <a:cubicBezTo>
                  <a:pt x="4996911" y="3183674"/>
                  <a:pt x="5005056" y="3190801"/>
                  <a:pt x="5005056" y="3199964"/>
                </a:cubicBezTo>
                <a:cubicBezTo>
                  <a:pt x="5005056" y="3209127"/>
                  <a:pt x="4997929" y="3216254"/>
                  <a:pt x="4988769" y="3216254"/>
                </a:cubicBezTo>
                <a:cubicBezTo>
                  <a:pt x="4979603" y="3216254"/>
                  <a:pt x="4972473" y="3209127"/>
                  <a:pt x="4972473" y="3199964"/>
                </a:cubicBezTo>
                <a:cubicBezTo>
                  <a:pt x="4972473" y="3190801"/>
                  <a:pt x="4979603" y="3183674"/>
                  <a:pt x="4988769" y="3183674"/>
                </a:cubicBezTo>
                <a:close/>
                <a:moveTo>
                  <a:pt x="3054391" y="3177565"/>
                </a:moveTo>
                <a:cubicBezTo>
                  <a:pt x="3057443" y="3177565"/>
                  <a:pt x="3061517" y="3180620"/>
                  <a:pt x="3061517" y="3184692"/>
                </a:cubicBezTo>
                <a:cubicBezTo>
                  <a:pt x="3061517" y="3188765"/>
                  <a:pt x="3058462" y="3191819"/>
                  <a:pt x="3054391" y="3191819"/>
                </a:cubicBezTo>
                <a:cubicBezTo>
                  <a:pt x="3050319" y="3191819"/>
                  <a:pt x="3047263" y="3188765"/>
                  <a:pt x="3047263" y="3184692"/>
                </a:cubicBezTo>
                <a:cubicBezTo>
                  <a:pt x="3047263" y="3180620"/>
                  <a:pt x="3050319" y="3177565"/>
                  <a:pt x="3054391" y="3177565"/>
                </a:cubicBezTo>
                <a:close/>
                <a:moveTo>
                  <a:pt x="5637293" y="3172475"/>
                </a:moveTo>
                <a:cubicBezTo>
                  <a:pt x="5640347" y="3172475"/>
                  <a:pt x="5642384" y="3174511"/>
                  <a:pt x="5642384" y="3177566"/>
                </a:cubicBezTo>
                <a:cubicBezTo>
                  <a:pt x="5642384" y="3180620"/>
                  <a:pt x="5640347" y="3182656"/>
                  <a:pt x="5637293" y="3182656"/>
                </a:cubicBezTo>
                <a:cubicBezTo>
                  <a:pt x="5634239" y="3182656"/>
                  <a:pt x="5632203" y="3180620"/>
                  <a:pt x="5632203" y="3177566"/>
                </a:cubicBezTo>
                <a:cubicBezTo>
                  <a:pt x="5632203" y="3174511"/>
                  <a:pt x="5634239" y="3172475"/>
                  <a:pt x="5637293" y="3172475"/>
                </a:cubicBezTo>
                <a:close/>
                <a:moveTo>
                  <a:pt x="3531885" y="3163312"/>
                </a:moveTo>
                <a:cubicBezTo>
                  <a:pt x="3548174" y="3163312"/>
                  <a:pt x="3561407" y="3176547"/>
                  <a:pt x="3561407" y="3192837"/>
                </a:cubicBezTo>
                <a:cubicBezTo>
                  <a:pt x="3561407" y="3209127"/>
                  <a:pt x="3548174" y="3222363"/>
                  <a:pt x="3531885" y="3222363"/>
                </a:cubicBezTo>
                <a:cubicBezTo>
                  <a:pt x="3515597" y="3222363"/>
                  <a:pt x="3502364" y="3209127"/>
                  <a:pt x="3502364" y="3192837"/>
                </a:cubicBezTo>
                <a:cubicBezTo>
                  <a:pt x="3502364" y="3176547"/>
                  <a:pt x="3515597" y="3163312"/>
                  <a:pt x="3531885" y="3163312"/>
                </a:cubicBezTo>
                <a:close/>
                <a:moveTo>
                  <a:pt x="4761699" y="3156185"/>
                </a:moveTo>
                <a:cubicBezTo>
                  <a:pt x="4769846" y="3156185"/>
                  <a:pt x="4776972" y="3163312"/>
                  <a:pt x="4776972" y="3171457"/>
                </a:cubicBezTo>
                <a:cubicBezTo>
                  <a:pt x="4776972" y="3179602"/>
                  <a:pt x="4769846" y="3186729"/>
                  <a:pt x="4761699" y="3186729"/>
                </a:cubicBezTo>
                <a:cubicBezTo>
                  <a:pt x="4753556" y="3186729"/>
                  <a:pt x="4746428" y="3179602"/>
                  <a:pt x="4746428" y="3171457"/>
                </a:cubicBezTo>
                <a:cubicBezTo>
                  <a:pt x="4746428" y="3163312"/>
                  <a:pt x="4753556" y="3156185"/>
                  <a:pt x="4761699" y="3156185"/>
                </a:cubicBezTo>
                <a:close/>
                <a:moveTo>
                  <a:pt x="9412443" y="3153131"/>
                </a:moveTo>
                <a:cubicBezTo>
                  <a:pt x="9412443" y="3153131"/>
                  <a:pt x="9413461" y="3153131"/>
                  <a:pt x="9413461" y="3154149"/>
                </a:cubicBezTo>
                <a:cubicBezTo>
                  <a:pt x="9413461" y="3155167"/>
                  <a:pt x="9412443" y="3155167"/>
                  <a:pt x="9412443" y="3155167"/>
                </a:cubicBezTo>
                <a:cubicBezTo>
                  <a:pt x="9411425" y="3155167"/>
                  <a:pt x="9411425" y="3154149"/>
                  <a:pt x="9411425" y="3154149"/>
                </a:cubicBezTo>
                <a:cubicBezTo>
                  <a:pt x="9411425" y="3153131"/>
                  <a:pt x="9412443" y="3153131"/>
                  <a:pt x="9412443" y="3153131"/>
                </a:cubicBezTo>
                <a:close/>
                <a:moveTo>
                  <a:pt x="9980552" y="3152112"/>
                </a:moveTo>
                <a:cubicBezTo>
                  <a:pt x="9988697" y="3152112"/>
                  <a:pt x="9993788" y="3158221"/>
                  <a:pt x="9993788" y="3165348"/>
                </a:cubicBezTo>
                <a:cubicBezTo>
                  <a:pt x="9993788" y="3172474"/>
                  <a:pt x="9987679" y="3178583"/>
                  <a:pt x="9980552" y="3178583"/>
                </a:cubicBezTo>
                <a:cubicBezTo>
                  <a:pt x="9973425" y="3178583"/>
                  <a:pt x="9967317" y="3172474"/>
                  <a:pt x="9967317" y="3165348"/>
                </a:cubicBezTo>
                <a:cubicBezTo>
                  <a:pt x="9967317" y="3158221"/>
                  <a:pt x="9973425" y="3152112"/>
                  <a:pt x="9980552" y="3152112"/>
                </a:cubicBezTo>
                <a:close/>
                <a:moveTo>
                  <a:pt x="3434082" y="3143967"/>
                </a:moveTo>
                <a:cubicBezTo>
                  <a:pt x="3447316" y="3143967"/>
                  <a:pt x="3457497" y="3154148"/>
                  <a:pt x="3457497" y="3167384"/>
                </a:cubicBezTo>
                <a:cubicBezTo>
                  <a:pt x="3457497" y="3180620"/>
                  <a:pt x="3447316" y="3190801"/>
                  <a:pt x="3434082" y="3190801"/>
                </a:cubicBezTo>
                <a:cubicBezTo>
                  <a:pt x="3420845" y="3190801"/>
                  <a:pt x="3410663" y="3180620"/>
                  <a:pt x="3410663" y="3167384"/>
                </a:cubicBezTo>
                <a:cubicBezTo>
                  <a:pt x="3410663" y="3154148"/>
                  <a:pt x="3420845" y="3143967"/>
                  <a:pt x="3434082" y="3143967"/>
                </a:cubicBezTo>
                <a:close/>
                <a:moveTo>
                  <a:pt x="4864520" y="3122587"/>
                </a:moveTo>
                <a:cubicBezTo>
                  <a:pt x="4869612" y="3122587"/>
                  <a:pt x="4873683" y="3126659"/>
                  <a:pt x="4873683" y="3131750"/>
                </a:cubicBezTo>
                <a:cubicBezTo>
                  <a:pt x="4873683" y="3136840"/>
                  <a:pt x="4869612" y="3140913"/>
                  <a:pt x="4864520" y="3140913"/>
                </a:cubicBezTo>
                <a:cubicBezTo>
                  <a:pt x="4859430" y="3140913"/>
                  <a:pt x="4855358" y="3136840"/>
                  <a:pt x="4855358" y="3131750"/>
                </a:cubicBezTo>
                <a:cubicBezTo>
                  <a:pt x="4855358" y="3126659"/>
                  <a:pt x="4859430" y="3122587"/>
                  <a:pt x="4864520" y="3122587"/>
                </a:cubicBezTo>
                <a:close/>
                <a:moveTo>
                  <a:pt x="1861120" y="3113424"/>
                </a:moveTo>
                <a:cubicBezTo>
                  <a:pt x="1864175" y="3113424"/>
                  <a:pt x="1866211" y="3115460"/>
                  <a:pt x="1866211" y="3118515"/>
                </a:cubicBezTo>
                <a:cubicBezTo>
                  <a:pt x="1866211" y="3121569"/>
                  <a:pt x="1864175" y="3123605"/>
                  <a:pt x="1861120" y="3123605"/>
                </a:cubicBezTo>
                <a:cubicBezTo>
                  <a:pt x="1858065" y="3123605"/>
                  <a:pt x="1856029" y="3121569"/>
                  <a:pt x="1856029" y="3118515"/>
                </a:cubicBezTo>
                <a:cubicBezTo>
                  <a:pt x="1856029" y="3115460"/>
                  <a:pt x="1858065" y="3113424"/>
                  <a:pt x="1861120" y="3113424"/>
                </a:cubicBezTo>
                <a:close/>
                <a:moveTo>
                  <a:pt x="8803609" y="3099171"/>
                </a:moveTo>
                <a:cubicBezTo>
                  <a:pt x="8816844" y="3099171"/>
                  <a:pt x="8828043" y="3110370"/>
                  <a:pt x="8828043" y="3123605"/>
                </a:cubicBezTo>
                <a:cubicBezTo>
                  <a:pt x="8828043" y="3136841"/>
                  <a:pt x="8816844" y="3148040"/>
                  <a:pt x="8803609" y="3148040"/>
                </a:cubicBezTo>
                <a:cubicBezTo>
                  <a:pt x="8790374" y="3148040"/>
                  <a:pt x="8779174" y="3136841"/>
                  <a:pt x="8779174" y="3123605"/>
                </a:cubicBezTo>
                <a:cubicBezTo>
                  <a:pt x="8779174" y="3110370"/>
                  <a:pt x="8790374" y="3099171"/>
                  <a:pt x="8803609" y="3099171"/>
                </a:cubicBezTo>
                <a:close/>
                <a:moveTo>
                  <a:pt x="7949410" y="3059464"/>
                </a:moveTo>
                <a:cubicBezTo>
                  <a:pt x="7956536" y="3059464"/>
                  <a:pt x="7961627" y="3065572"/>
                  <a:pt x="7961627" y="3071682"/>
                </a:cubicBezTo>
                <a:cubicBezTo>
                  <a:pt x="7961627" y="3077790"/>
                  <a:pt x="7956536" y="3083899"/>
                  <a:pt x="7949410" y="3083899"/>
                </a:cubicBezTo>
                <a:cubicBezTo>
                  <a:pt x="7943301" y="3083899"/>
                  <a:pt x="7937192" y="3078808"/>
                  <a:pt x="7937192" y="3071682"/>
                </a:cubicBezTo>
                <a:cubicBezTo>
                  <a:pt x="7937192" y="3065572"/>
                  <a:pt x="7942283" y="3059464"/>
                  <a:pt x="7949410" y="3059464"/>
                </a:cubicBezTo>
                <a:close/>
                <a:moveTo>
                  <a:pt x="9902157" y="3041138"/>
                </a:moveTo>
                <a:cubicBezTo>
                  <a:pt x="9911320" y="3041138"/>
                  <a:pt x="9917429" y="3048265"/>
                  <a:pt x="9917429" y="3056410"/>
                </a:cubicBezTo>
                <a:cubicBezTo>
                  <a:pt x="9917429" y="3064555"/>
                  <a:pt x="9910302" y="3071682"/>
                  <a:pt x="9902157" y="3071682"/>
                </a:cubicBezTo>
                <a:cubicBezTo>
                  <a:pt x="9894012" y="3071682"/>
                  <a:pt x="9886885" y="3064555"/>
                  <a:pt x="9886885" y="3056410"/>
                </a:cubicBezTo>
                <a:cubicBezTo>
                  <a:pt x="9886885" y="3048265"/>
                  <a:pt x="9894012" y="3041138"/>
                  <a:pt x="9902157" y="3041138"/>
                </a:cubicBezTo>
                <a:close/>
                <a:moveTo>
                  <a:pt x="6312277" y="3032993"/>
                </a:moveTo>
                <a:cubicBezTo>
                  <a:pt x="6313295" y="3034011"/>
                  <a:pt x="6314314" y="3035029"/>
                  <a:pt x="6314314" y="3035029"/>
                </a:cubicBezTo>
                <a:cubicBezTo>
                  <a:pt x="6314314" y="3036047"/>
                  <a:pt x="6313295" y="3037065"/>
                  <a:pt x="6312277" y="3037065"/>
                </a:cubicBezTo>
                <a:cubicBezTo>
                  <a:pt x="6311259" y="3037065"/>
                  <a:pt x="6310241" y="3036047"/>
                  <a:pt x="6310241" y="3035029"/>
                </a:cubicBezTo>
                <a:cubicBezTo>
                  <a:pt x="6310241" y="3034011"/>
                  <a:pt x="6311259" y="3032993"/>
                  <a:pt x="6312277" y="3032993"/>
                </a:cubicBezTo>
                <a:close/>
                <a:moveTo>
                  <a:pt x="9349319" y="3031975"/>
                </a:moveTo>
                <a:cubicBezTo>
                  <a:pt x="9350338" y="3032993"/>
                  <a:pt x="9351356" y="3032993"/>
                  <a:pt x="9351356" y="3034011"/>
                </a:cubicBezTo>
                <a:cubicBezTo>
                  <a:pt x="9351356" y="3035029"/>
                  <a:pt x="9350338" y="3036048"/>
                  <a:pt x="9349319" y="3036048"/>
                </a:cubicBezTo>
                <a:cubicBezTo>
                  <a:pt x="9348301" y="3036048"/>
                  <a:pt x="9347283" y="3035029"/>
                  <a:pt x="9347283" y="3034011"/>
                </a:cubicBezTo>
                <a:cubicBezTo>
                  <a:pt x="9347283" y="3032993"/>
                  <a:pt x="9348301" y="3031975"/>
                  <a:pt x="9349319" y="3031975"/>
                </a:cubicBezTo>
                <a:close/>
                <a:moveTo>
                  <a:pt x="10741086" y="3007540"/>
                </a:moveTo>
                <a:cubicBezTo>
                  <a:pt x="10744141" y="3007540"/>
                  <a:pt x="10745158" y="3009576"/>
                  <a:pt x="10745158" y="3011612"/>
                </a:cubicBezTo>
                <a:cubicBezTo>
                  <a:pt x="10745158" y="3013648"/>
                  <a:pt x="10743121" y="3015685"/>
                  <a:pt x="10741086" y="3015685"/>
                </a:cubicBezTo>
                <a:cubicBezTo>
                  <a:pt x="10739050" y="3015685"/>
                  <a:pt x="10737013" y="3013648"/>
                  <a:pt x="10737013" y="3011612"/>
                </a:cubicBezTo>
                <a:cubicBezTo>
                  <a:pt x="10737013" y="3009576"/>
                  <a:pt x="10739050" y="3007540"/>
                  <a:pt x="10741086" y="3007540"/>
                </a:cubicBezTo>
                <a:close/>
                <a:moveTo>
                  <a:pt x="2150269" y="2998377"/>
                </a:moveTo>
                <a:cubicBezTo>
                  <a:pt x="2156454" y="2998377"/>
                  <a:pt x="2161467" y="3003391"/>
                  <a:pt x="2161467" y="3009576"/>
                </a:cubicBezTo>
                <a:cubicBezTo>
                  <a:pt x="2161467" y="3015761"/>
                  <a:pt x="2156454" y="3020775"/>
                  <a:pt x="2150269" y="3020775"/>
                </a:cubicBezTo>
                <a:cubicBezTo>
                  <a:pt x="2144082" y="3020775"/>
                  <a:pt x="2139069" y="3015761"/>
                  <a:pt x="2139069" y="3009576"/>
                </a:cubicBezTo>
                <a:cubicBezTo>
                  <a:pt x="2139069" y="3003391"/>
                  <a:pt x="2144082" y="2998377"/>
                  <a:pt x="2150269" y="2998377"/>
                </a:cubicBezTo>
                <a:close/>
                <a:moveTo>
                  <a:pt x="10768574" y="2987178"/>
                </a:moveTo>
                <a:cubicBezTo>
                  <a:pt x="10775701" y="2987178"/>
                  <a:pt x="10782828" y="2993286"/>
                  <a:pt x="10782828" y="3000413"/>
                </a:cubicBezTo>
                <a:cubicBezTo>
                  <a:pt x="10782828" y="3007540"/>
                  <a:pt x="10776719" y="3014667"/>
                  <a:pt x="10768574" y="3014667"/>
                </a:cubicBezTo>
                <a:cubicBezTo>
                  <a:pt x="10760429" y="3014667"/>
                  <a:pt x="10754321" y="3008558"/>
                  <a:pt x="10754321" y="3000413"/>
                </a:cubicBezTo>
                <a:cubicBezTo>
                  <a:pt x="10754321" y="2993286"/>
                  <a:pt x="10760429" y="2987178"/>
                  <a:pt x="10768574" y="2987178"/>
                </a:cubicBezTo>
                <a:close/>
                <a:moveTo>
                  <a:pt x="7612413" y="2976997"/>
                </a:moveTo>
                <a:cubicBezTo>
                  <a:pt x="7613431" y="2976997"/>
                  <a:pt x="7615467" y="2978015"/>
                  <a:pt x="7615467" y="2980051"/>
                </a:cubicBezTo>
                <a:cubicBezTo>
                  <a:pt x="7615467" y="2982088"/>
                  <a:pt x="7614450" y="2983105"/>
                  <a:pt x="7612413" y="2983105"/>
                </a:cubicBezTo>
                <a:cubicBezTo>
                  <a:pt x="7610377" y="2983105"/>
                  <a:pt x="7609359" y="2982088"/>
                  <a:pt x="7609359" y="2980051"/>
                </a:cubicBezTo>
                <a:cubicBezTo>
                  <a:pt x="7609359" y="2978015"/>
                  <a:pt x="7610377" y="2976997"/>
                  <a:pt x="7612413" y="2976997"/>
                </a:cubicBezTo>
                <a:close/>
                <a:moveTo>
                  <a:pt x="2436381" y="2954598"/>
                </a:moveTo>
                <a:cubicBezTo>
                  <a:pt x="2446562" y="2954598"/>
                  <a:pt x="2455725" y="2963761"/>
                  <a:pt x="2455725" y="2973942"/>
                </a:cubicBezTo>
                <a:cubicBezTo>
                  <a:pt x="2455725" y="2984123"/>
                  <a:pt x="2447580" y="2993286"/>
                  <a:pt x="2436381" y="2993286"/>
                </a:cubicBezTo>
                <a:cubicBezTo>
                  <a:pt x="2426200" y="2993286"/>
                  <a:pt x="2417037" y="2985142"/>
                  <a:pt x="2417037" y="2973942"/>
                </a:cubicBezTo>
                <a:cubicBezTo>
                  <a:pt x="2417037" y="2963761"/>
                  <a:pt x="2425183" y="2954598"/>
                  <a:pt x="2436381" y="2954598"/>
                </a:cubicBezTo>
                <a:close/>
                <a:moveTo>
                  <a:pt x="536514" y="2952562"/>
                </a:moveTo>
                <a:cubicBezTo>
                  <a:pt x="541605" y="2952562"/>
                  <a:pt x="545677" y="2956635"/>
                  <a:pt x="545677" y="2961725"/>
                </a:cubicBezTo>
                <a:cubicBezTo>
                  <a:pt x="545677" y="2966816"/>
                  <a:pt x="541605" y="2970888"/>
                  <a:pt x="536514" y="2970888"/>
                </a:cubicBezTo>
                <a:cubicBezTo>
                  <a:pt x="531423" y="2970888"/>
                  <a:pt x="527351" y="2966816"/>
                  <a:pt x="527351" y="2961725"/>
                </a:cubicBezTo>
                <a:cubicBezTo>
                  <a:pt x="527351" y="2956635"/>
                  <a:pt x="531423" y="2952562"/>
                  <a:pt x="536514" y="2952562"/>
                </a:cubicBezTo>
                <a:close/>
                <a:moveTo>
                  <a:pt x="2217424" y="2925072"/>
                </a:moveTo>
                <a:cubicBezTo>
                  <a:pt x="2218446" y="2925072"/>
                  <a:pt x="2220483" y="2927108"/>
                  <a:pt x="2220483" y="2928126"/>
                </a:cubicBezTo>
                <a:cubicBezTo>
                  <a:pt x="2220483" y="2930163"/>
                  <a:pt x="2219465" y="2931181"/>
                  <a:pt x="2217424" y="2931181"/>
                </a:cubicBezTo>
                <a:cubicBezTo>
                  <a:pt x="2215388" y="2931181"/>
                  <a:pt x="2214369" y="2930163"/>
                  <a:pt x="2214369" y="2928126"/>
                </a:cubicBezTo>
                <a:cubicBezTo>
                  <a:pt x="2214369" y="2926090"/>
                  <a:pt x="2215388" y="2925072"/>
                  <a:pt x="2217424" y="2925072"/>
                </a:cubicBezTo>
                <a:close/>
                <a:moveTo>
                  <a:pt x="748335" y="2906747"/>
                </a:moveTo>
                <a:cubicBezTo>
                  <a:pt x="760552" y="2907765"/>
                  <a:pt x="770733" y="2916928"/>
                  <a:pt x="770733" y="2929146"/>
                </a:cubicBezTo>
                <a:cubicBezTo>
                  <a:pt x="770733" y="2941362"/>
                  <a:pt x="760552" y="2951543"/>
                  <a:pt x="748335" y="2951543"/>
                </a:cubicBezTo>
                <a:cubicBezTo>
                  <a:pt x="736117" y="2951543"/>
                  <a:pt x="725936" y="2941362"/>
                  <a:pt x="725936" y="2929146"/>
                </a:cubicBezTo>
                <a:cubicBezTo>
                  <a:pt x="725936" y="2916928"/>
                  <a:pt x="736117" y="2906747"/>
                  <a:pt x="748335" y="2906747"/>
                </a:cubicBezTo>
                <a:close/>
                <a:moveTo>
                  <a:pt x="9257689" y="2898604"/>
                </a:moveTo>
                <a:cubicBezTo>
                  <a:pt x="9265834" y="2898604"/>
                  <a:pt x="9272961" y="2905731"/>
                  <a:pt x="9272961" y="2913875"/>
                </a:cubicBezTo>
                <a:cubicBezTo>
                  <a:pt x="9272961" y="2922020"/>
                  <a:pt x="9265834" y="2929146"/>
                  <a:pt x="9257689" y="2929146"/>
                </a:cubicBezTo>
                <a:cubicBezTo>
                  <a:pt x="9249544" y="2929146"/>
                  <a:pt x="9242417" y="2922020"/>
                  <a:pt x="9242417" y="2913875"/>
                </a:cubicBezTo>
                <a:cubicBezTo>
                  <a:pt x="9242417" y="2905731"/>
                  <a:pt x="9249544" y="2898604"/>
                  <a:pt x="9257689" y="2898604"/>
                </a:cubicBezTo>
                <a:close/>
                <a:moveTo>
                  <a:pt x="190380" y="2894530"/>
                </a:moveTo>
                <a:cubicBezTo>
                  <a:pt x="205652" y="2894530"/>
                  <a:pt x="217869" y="2906748"/>
                  <a:pt x="217869" y="2922019"/>
                </a:cubicBezTo>
                <a:cubicBezTo>
                  <a:pt x="217869" y="2937290"/>
                  <a:pt x="205652" y="2949509"/>
                  <a:pt x="190380" y="2949509"/>
                </a:cubicBezTo>
                <a:cubicBezTo>
                  <a:pt x="175108" y="2949509"/>
                  <a:pt x="162891" y="2937290"/>
                  <a:pt x="162891" y="2922019"/>
                </a:cubicBezTo>
                <a:cubicBezTo>
                  <a:pt x="162891" y="2906748"/>
                  <a:pt x="175108" y="2894530"/>
                  <a:pt x="190380" y="2894530"/>
                </a:cubicBezTo>
                <a:close/>
                <a:moveTo>
                  <a:pt x="3601049" y="2881294"/>
                </a:moveTo>
                <a:cubicBezTo>
                  <a:pt x="3603085" y="2881294"/>
                  <a:pt x="3604103" y="2882312"/>
                  <a:pt x="3604103" y="2884348"/>
                </a:cubicBezTo>
                <a:cubicBezTo>
                  <a:pt x="3604103" y="2886385"/>
                  <a:pt x="3603085" y="2887402"/>
                  <a:pt x="3601049" y="2887402"/>
                </a:cubicBezTo>
                <a:cubicBezTo>
                  <a:pt x="3599012" y="2887402"/>
                  <a:pt x="3597995" y="2886385"/>
                  <a:pt x="3597995" y="2884348"/>
                </a:cubicBezTo>
                <a:cubicBezTo>
                  <a:pt x="3597995" y="2882312"/>
                  <a:pt x="3599012" y="2881294"/>
                  <a:pt x="3601049" y="2881294"/>
                </a:cubicBezTo>
                <a:close/>
                <a:moveTo>
                  <a:pt x="7358902" y="2869078"/>
                </a:moveTo>
                <a:cubicBezTo>
                  <a:pt x="7360938" y="2869078"/>
                  <a:pt x="7362975" y="2871115"/>
                  <a:pt x="7362975" y="2873153"/>
                </a:cubicBezTo>
                <a:cubicBezTo>
                  <a:pt x="7362975" y="2875187"/>
                  <a:pt x="7360938" y="2877223"/>
                  <a:pt x="7358902" y="2877223"/>
                </a:cubicBezTo>
                <a:cubicBezTo>
                  <a:pt x="7356866" y="2877223"/>
                  <a:pt x="7354830" y="2875187"/>
                  <a:pt x="7354830" y="2873153"/>
                </a:cubicBezTo>
                <a:cubicBezTo>
                  <a:pt x="7354830" y="2871115"/>
                  <a:pt x="7356866" y="2869078"/>
                  <a:pt x="7358902" y="2869078"/>
                </a:cubicBezTo>
                <a:close/>
                <a:moveTo>
                  <a:pt x="7198039" y="2816137"/>
                </a:moveTo>
                <a:cubicBezTo>
                  <a:pt x="7201094" y="2815119"/>
                  <a:pt x="7204148" y="2818174"/>
                  <a:pt x="7204148" y="2822246"/>
                </a:cubicBezTo>
                <a:cubicBezTo>
                  <a:pt x="7204148" y="2825301"/>
                  <a:pt x="7201094" y="2828355"/>
                  <a:pt x="7198039" y="2828355"/>
                </a:cubicBezTo>
                <a:cubicBezTo>
                  <a:pt x="7194985" y="2828355"/>
                  <a:pt x="7191931" y="2825301"/>
                  <a:pt x="7191931" y="2822246"/>
                </a:cubicBezTo>
                <a:cubicBezTo>
                  <a:pt x="7191931" y="2819192"/>
                  <a:pt x="7194985" y="2816137"/>
                  <a:pt x="7198039" y="2816137"/>
                </a:cubicBezTo>
                <a:close/>
                <a:moveTo>
                  <a:pt x="5795091" y="2743854"/>
                </a:moveTo>
                <a:cubicBezTo>
                  <a:pt x="5805271" y="2743854"/>
                  <a:pt x="5813416" y="2751999"/>
                  <a:pt x="5813416" y="2762180"/>
                </a:cubicBezTo>
                <a:cubicBezTo>
                  <a:pt x="5813416" y="2772361"/>
                  <a:pt x="5805271" y="2780505"/>
                  <a:pt x="5795091" y="2780505"/>
                </a:cubicBezTo>
                <a:cubicBezTo>
                  <a:pt x="5784911" y="2780505"/>
                  <a:pt x="5776766" y="2772361"/>
                  <a:pt x="5776766" y="2762180"/>
                </a:cubicBezTo>
                <a:cubicBezTo>
                  <a:pt x="5776766" y="2751999"/>
                  <a:pt x="5784911" y="2743854"/>
                  <a:pt x="5795091" y="2743854"/>
                </a:cubicBezTo>
                <a:close/>
                <a:moveTo>
                  <a:pt x="4190602" y="2728583"/>
                </a:moveTo>
                <a:cubicBezTo>
                  <a:pt x="4207914" y="2728583"/>
                  <a:pt x="4221146" y="2742837"/>
                  <a:pt x="4221146" y="2759126"/>
                </a:cubicBezTo>
                <a:cubicBezTo>
                  <a:pt x="4221146" y="2776434"/>
                  <a:pt x="4206895" y="2789668"/>
                  <a:pt x="4190602" y="2789668"/>
                </a:cubicBezTo>
                <a:cubicBezTo>
                  <a:pt x="4173287" y="2789668"/>
                  <a:pt x="4160049" y="2775414"/>
                  <a:pt x="4160049" y="2759126"/>
                </a:cubicBezTo>
                <a:cubicBezTo>
                  <a:pt x="4160049" y="2741817"/>
                  <a:pt x="4174307" y="2728583"/>
                  <a:pt x="4190602" y="2728583"/>
                </a:cubicBezTo>
                <a:close/>
                <a:moveTo>
                  <a:pt x="5955945" y="2699057"/>
                </a:moveTo>
                <a:cubicBezTo>
                  <a:pt x="5957981" y="2699057"/>
                  <a:pt x="5961035" y="2701094"/>
                  <a:pt x="5961035" y="2704148"/>
                </a:cubicBezTo>
                <a:cubicBezTo>
                  <a:pt x="5961035" y="2707202"/>
                  <a:pt x="5959000" y="2709238"/>
                  <a:pt x="5955945" y="2709238"/>
                </a:cubicBezTo>
                <a:cubicBezTo>
                  <a:pt x="5952891" y="2709238"/>
                  <a:pt x="5950855" y="2707202"/>
                  <a:pt x="5950855" y="2704148"/>
                </a:cubicBezTo>
                <a:cubicBezTo>
                  <a:pt x="5950855" y="2701094"/>
                  <a:pt x="5952891" y="2699057"/>
                  <a:pt x="5955945" y="2699057"/>
                </a:cubicBezTo>
                <a:close/>
                <a:moveTo>
                  <a:pt x="7390463" y="2694983"/>
                </a:moveTo>
                <a:cubicBezTo>
                  <a:pt x="7408789" y="2694983"/>
                  <a:pt x="7424061" y="2710256"/>
                  <a:pt x="7424061" y="2728581"/>
                </a:cubicBezTo>
                <a:cubicBezTo>
                  <a:pt x="7424061" y="2746907"/>
                  <a:pt x="7408789" y="2762177"/>
                  <a:pt x="7390463" y="2762177"/>
                </a:cubicBezTo>
                <a:cubicBezTo>
                  <a:pt x="7372137" y="2762177"/>
                  <a:pt x="7356865" y="2746907"/>
                  <a:pt x="7356865" y="2728581"/>
                </a:cubicBezTo>
                <a:cubicBezTo>
                  <a:pt x="7356865" y="2710256"/>
                  <a:pt x="7372137" y="2694983"/>
                  <a:pt x="7390463" y="2694983"/>
                </a:cubicBezTo>
                <a:close/>
                <a:moveTo>
                  <a:pt x="1814308" y="2665460"/>
                </a:moveTo>
                <a:cubicBezTo>
                  <a:pt x="1817361" y="2665460"/>
                  <a:pt x="1819397" y="2668512"/>
                  <a:pt x="1819397" y="2670549"/>
                </a:cubicBezTo>
                <a:cubicBezTo>
                  <a:pt x="1819397" y="2673605"/>
                  <a:pt x="1817361" y="2675639"/>
                  <a:pt x="1814308" y="2675639"/>
                </a:cubicBezTo>
                <a:cubicBezTo>
                  <a:pt x="1811253" y="2675639"/>
                  <a:pt x="1809215" y="2673605"/>
                  <a:pt x="1809215" y="2670549"/>
                </a:cubicBezTo>
                <a:cubicBezTo>
                  <a:pt x="1809215" y="2667495"/>
                  <a:pt x="1811253" y="2665460"/>
                  <a:pt x="1814308" y="2665460"/>
                </a:cubicBezTo>
                <a:close/>
                <a:moveTo>
                  <a:pt x="9232236" y="2663422"/>
                </a:moveTo>
                <a:cubicBezTo>
                  <a:pt x="9253617" y="2664440"/>
                  <a:pt x="9270925" y="2680729"/>
                  <a:pt x="9270925" y="2702110"/>
                </a:cubicBezTo>
                <a:cubicBezTo>
                  <a:pt x="9270925" y="2723490"/>
                  <a:pt x="9253617" y="2740798"/>
                  <a:pt x="9232236" y="2740798"/>
                </a:cubicBezTo>
                <a:cubicBezTo>
                  <a:pt x="9210856" y="2740798"/>
                  <a:pt x="9193548" y="2723490"/>
                  <a:pt x="9193548" y="2702110"/>
                </a:cubicBezTo>
                <a:cubicBezTo>
                  <a:pt x="9193548" y="2680729"/>
                  <a:pt x="9210856" y="2663422"/>
                  <a:pt x="9232236" y="2663422"/>
                </a:cubicBezTo>
                <a:close/>
                <a:moveTo>
                  <a:pt x="2759084" y="2623713"/>
                </a:moveTo>
                <a:cubicBezTo>
                  <a:pt x="2763156" y="2623713"/>
                  <a:pt x="2767229" y="2627785"/>
                  <a:pt x="2767229" y="2631859"/>
                </a:cubicBezTo>
                <a:cubicBezTo>
                  <a:pt x="2767229" y="2636948"/>
                  <a:pt x="2763156" y="2640003"/>
                  <a:pt x="2759084" y="2640003"/>
                </a:cubicBezTo>
                <a:cubicBezTo>
                  <a:pt x="2753992" y="2640003"/>
                  <a:pt x="2750938" y="2635931"/>
                  <a:pt x="2750938" y="2631859"/>
                </a:cubicBezTo>
                <a:cubicBezTo>
                  <a:pt x="2750938" y="2627785"/>
                  <a:pt x="2755010" y="2623713"/>
                  <a:pt x="2759084" y="2623713"/>
                </a:cubicBezTo>
                <a:close/>
                <a:moveTo>
                  <a:pt x="9533599" y="2604369"/>
                </a:moveTo>
                <a:cubicBezTo>
                  <a:pt x="9540725" y="2603353"/>
                  <a:pt x="9546834" y="2609462"/>
                  <a:pt x="9546834" y="2616588"/>
                </a:cubicBezTo>
                <a:cubicBezTo>
                  <a:pt x="9546834" y="2623715"/>
                  <a:pt x="9540725" y="2628806"/>
                  <a:pt x="9533599" y="2628806"/>
                </a:cubicBezTo>
                <a:cubicBezTo>
                  <a:pt x="9526472" y="2628806"/>
                  <a:pt x="9520363" y="2622694"/>
                  <a:pt x="9520363" y="2616588"/>
                </a:cubicBezTo>
                <a:cubicBezTo>
                  <a:pt x="9520363" y="2609462"/>
                  <a:pt x="9526472" y="2604369"/>
                  <a:pt x="9533599" y="2604369"/>
                </a:cubicBezTo>
                <a:close/>
                <a:moveTo>
                  <a:pt x="1707395" y="2601316"/>
                </a:moveTo>
                <a:cubicBezTo>
                  <a:pt x="1709433" y="2601316"/>
                  <a:pt x="1711468" y="2602334"/>
                  <a:pt x="1711468" y="2605389"/>
                </a:cubicBezTo>
                <a:cubicBezTo>
                  <a:pt x="1711468" y="2607425"/>
                  <a:pt x="1709433" y="2609462"/>
                  <a:pt x="1707395" y="2609462"/>
                </a:cubicBezTo>
                <a:cubicBezTo>
                  <a:pt x="1705359" y="2609462"/>
                  <a:pt x="1703323" y="2607425"/>
                  <a:pt x="1703323" y="2605389"/>
                </a:cubicBezTo>
                <a:cubicBezTo>
                  <a:pt x="1703323" y="2603353"/>
                  <a:pt x="1705359" y="2601316"/>
                  <a:pt x="1707395" y="2601316"/>
                </a:cubicBezTo>
                <a:close/>
                <a:moveTo>
                  <a:pt x="4194661" y="2596226"/>
                </a:moveTo>
                <a:cubicBezTo>
                  <a:pt x="4197716" y="2596226"/>
                  <a:pt x="4200772" y="2599279"/>
                  <a:pt x="4200772" y="2602334"/>
                </a:cubicBezTo>
                <a:cubicBezTo>
                  <a:pt x="4200772" y="2605389"/>
                  <a:pt x="4198735" y="2608446"/>
                  <a:pt x="4194661" y="2608446"/>
                </a:cubicBezTo>
                <a:cubicBezTo>
                  <a:pt x="4191607" y="2608446"/>
                  <a:pt x="4188551" y="2606407"/>
                  <a:pt x="4188551" y="2602334"/>
                </a:cubicBezTo>
                <a:cubicBezTo>
                  <a:pt x="4188551" y="2599279"/>
                  <a:pt x="4190588" y="2596226"/>
                  <a:pt x="4194661" y="2596226"/>
                </a:cubicBezTo>
                <a:close/>
                <a:moveTo>
                  <a:pt x="5638309" y="2592153"/>
                </a:moveTo>
                <a:cubicBezTo>
                  <a:pt x="5648490" y="2593171"/>
                  <a:pt x="5655618" y="2600297"/>
                  <a:pt x="5655618" y="2609462"/>
                </a:cubicBezTo>
                <a:cubicBezTo>
                  <a:pt x="5655618" y="2618622"/>
                  <a:pt x="5647472" y="2626771"/>
                  <a:pt x="5638309" y="2626771"/>
                </a:cubicBezTo>
                <a:cubicBezTo>
                  <a:pt x="5629148" y="2626771"/>
                  <a:pt x="5621002" y="2619640"/>
                  <a:pt x="5621002" y="2609462"/>
                </a:cubicBezTo>
                <a:cubicBezTo>
                  <a:pt x="5621002" y="2600297"/>
                  <a:pt x="5629148" y="2592153"/>
                  <a:pt x="5638309" y="2592153"/>
                </a:cubicBezTo>
                <a:close/>
                <a:moveTo>
                  <a:pt x="1008960" y="2587062"/>
                </a:moveTo>
                <a:cubicBezTo>
                  <a:pt x="1024232" y="2587062"/>
                  <a:pt x="1036449" y="2600297"/>
                  <a:pt x="1036449" y="2614553"/>
                </a:cubicBezTo>
                <a:cubicBezTo>
                  <a:pt x="1036449" y="2629824"/>
                  <a:pt x="1024232" y="2642042"/>
                  <a:pt x="1008960" y="2642042"/>
                </a:cubicBezTo>
                <a:cubicBezTo>
                  <a:pt x="993688" y="2642042"/>
                  <a:pt x="981471" y="2629824"/>
                  <a:pt x="981471" y="2614553"/>
                </a:cubicBezTo>
                <a:cubicBezTo>
                  <a:pt x="981471" y="2599279"/>
                  <a:pt x="993688" y="2587062"/>
                  <a:pt x="1008960" y="2587062"/>
                </a:cubicBezTo>
                <a:close/>
                <a:moveTo>
                  <a:pt x="5912163" y="2569755"/>
                </a:moveTo>
                <a:cubicBezTo>
                  <a:pt x="5924380" y="2568738"/>
                  <a:pt x="5934560" y="2578917"/>
                  <a:pt x="5934560" y="2591134"/>
                </a:cubicBezTo>
                <a:cubicBezTo>
                  <a:pt x="5934560" y="2603351"/>
                  <a:pt x="5924380" y="2612518"/>
                  <a:pt x="5912163" y="2612518"/>
                </a:cubicBezTo>
                <a:cubicBezTo>
                  <a:pt x="5899946" y="2612518"/>
                  <a:pt x="5889764" y="2602334"/>
                  <a:pt x="5889764" y="2591134"/>
                </a:cubicBezTo>
                <a:cubicBezTo>
                  <a:pt x="5889764" y="2578917"/>
                  <a:pt x="5899946" y="2569755"/>
                  <a:pt x="5912163" y="2569755"/>
                </a:cubicBezTo>
                <a:close/>
                <a:moveTo>
                  <a:pt x="10252389" y="2562630"/>
                </a:moveTo>
                <a:cubicBezTo>
                  <a:pt x="10296168" y="2562630"/>
                  <a:pt x="10330784" y="2597243"/>
                  <a:pt x="10330784" y="2640006"/>
                </a:cubicBezTo>
                <a:cubicBezTo>
                  <a:pt x="10330784" y="2650698"/>
                  <a:pt x="10328620" y="2660879"/>
                  <a:pt x="10324691" y="2670136"/>
                </a:cubicBezTo>
                <a:lnTo>
                  <a:pt x="10314641" y="2684950"/>
                </a:lnTo>
                <a:lnTo>
                  <a:pt x="10316531" y="2686840"/>
                </a:lnTo>
                <a:cubicBezTo>
                  <a:pt x="10316531" y="2689895"/>
                  <a:pt x="10313476" y="2692949"/>
                  <a:pt x="10310422" y="2692949"/>
                </a:cubicBezTo>
                <a:lnTo>
                  <a:pt x="10309702" y="2692227"/>
                </a:lnTo>
                <a:lnTo>
                  <a:pt x="10308004" y="2694730"/>
                </a:lnTo>
                <a:cubicBezTo>
                  <a:pt x="10293877" y="2708730"/>
                  <a:pt x="10274278" y="2717384"/>
                  <a:pt x="10252389" y="2717384"/>
                </a:cubicBezTo>
                <a:cubicBezTo>
                  <a:pt x="10209628" y="2717384"/>
                  <a:pt x="10173994" y="2682768"/>
                  <a:pt x="10173994" y="2640006"/>
                </a:cubicBezTo>
                <a:cubicBezTo>
                  <a:pt x="10173994" y="2597243"/>
                  <a:pt x="10208610" y="2562630"/>
                  <a:pt x="10252389" y="2562630"/>
                </a:cubicBezTo>
                <a:close/>
                <a:moveTo>
                  <a:pt x="6487394" y="2547361"/>
                </a:moveTo>
                <a:cubicBezTo>
                  <a:pt x="6496557" y="2547361"/>
                  <a:pt x="6503684" y="2554486"/>
                  <a:pt x="6503684" y="2563649"/>
                </a:cubicBezTo>
                <a:cubicBezTo>
                  <a:pt x="6503684" y="2572811"/>
                  <a:pt x="6496557" y="2579938"/>
                  <a:pt x="6487394" y="2579938"/>
                </a:cubicBezTo>
                <a:cubicBezTo>
                  <a:pt x="6478231" y="2579938"/>
                  <a:pt x="6471104" y="2572811"/>
                  <a:pt x="6471104" y="2563649"/>
                </a:cubicBezTo>
                <a:cubicBezTo>
                  <a:pt x="6471104" y="2554486"/>
                  <a:pt x="6478231" y="2547361"/>
                  <a:pt x="6487394" y="2547361"/>
                </a:cubicBezTo>
                <a:close/>
                <a:moveTo>
                  <a:pt x="10923328" y="2546344"/>
                </a:moveTo>
                <a:cubicBezTo>
                  <a:pt x="10935545" y="2546344"/>
                  <a:pt x="10944708" y="2556522"/>
                  <a:pt x="10944708" y="2567722"/>
                </a:cubicBezTo>
                <a:cubicBezTo>
                  <a:pt x="10944708" y="2579938"/>
                  <a:pt x="10935545" y="2589100"/>
                  <a:pt x="10923328" y="2589100"/>
                </a:cubicBezTo>
                <a:cubicBezTo>
                  <a:pt x="10911110" y="2589100"/>
                  <a:pt x="10901948" y="2578919"/>
                  <a:pt x="10901948" y="2567722"/>
                </a:cubicBezTo>
                <a:cubicBezTo>
                  <a:pt x="10901948" y="2555505"/>
                  <a:pt x="10912129" y="2546344"/>
                  <a:pt x="10923328" y="2546344"/>
                </a:cubicBezTo>
                <a:close/>
                <a:moveTo>
                  <a:pt x="591492" y="2539209"/>
                </a:moveTo>
                <a:cubicBezTo>
                  <a:pt x="598619" y="2539209"/>
                  <a:pt x="603710" y="2545318"/>
                  <a:pt x="603710" y="2551426"/>
                </a:cubicBezTo>
                <a:cubicBezTo>
                  <a:pt x="603710" y="2557534"/>
                  <a:pt x="598619" y="2563643"/>
                  <a:pt x="591492" y="2563643"/>
                </a:cubicBezTo>
                <a:cubicBezTo>
                  <a:pt x="585384" y="2563643"/>
                  <a:pt x="579275" y="2558552"/>
                  <a:pt x="579275" y="2551426"/>
                </a:cubicBezTo>
                <a:cubicBezTo>
                  <a:pt x="579275" y="2545318"/>
                  <a:pt x="584366" y="2539209"/>
                  <a:pt x="591492" y="2539209"/>
                </a:cubicBezTo>
                <a:close/>
                <a:moveTo>
                  <a:pt x="386905" y="2534124"/>
                </a:moveTo>
                <a:cubicBezTo>
                  <a:pt x="397086" y="2534124"/>
                  <a:pt x="405231" y="2542271"/>
                  <a:pt x="405231" y="2552451"/>
                </a:cubicBezTo>
                <a:cubicBezTo>
                  <a:pt x="405231" y="2562630"/>
                  <a:pt x="397086" y="2570776"/>
                  <a:pt x="386905" y="2570776"/>
                </a:cubicBezTo>
                <a:cubicBezTo>
                  <a:pt x="376724" y="2570776"/>
                  <a:pt x="368579" y="2562630"/>
                  <a:pt x="368579" y="2552451"/>
                </a:cubicBezTo>
                <a:cubicBezTo>
                  <a:pt x="368579" y="2542271"/>
                  <a:pt x="376724" y="2534124"/>
                  <a:pt x="386905" y="2534124"/>
                </a:cubicBezTo>
                <a:close/>
                <a:moveTo>
                  <a:pt x="3113437" y="2528012"/>
                </a:moveTo>
                <a:cubicBezTo>
                  <a:pt x="3118529" y="2528012"/>
                  <a:pt x="3122602" y="2532086"/>
                  <a:pt x="3122602" y="2537177"/>
                </a:cubicBezTo>
                <a:cubicBezTo>
                  <a:pt x="3122602" y="2542271"/>
                  <a:pt x="3118529" y="2546344"/>
                  <a:pt x="3113437" y="2546344"/>
                </a:cubicBezTo>
                <a:cubicBezTo>
                  <a:pt x="3108348" y="2546344"/>
                  <a:pt x="3104277" y="2542271"/>
                  <a:pt x="3104277" y="2537177"/>
                </a:cubicBezTo>
                <a:cubicBezTo>
                  <a:pt x="3104277" y="2532086"/>
                  <a:pt x="3108348" y="2528012"/>
                  <a:pt x="3113437" y="2528012"/>
                </a:cubicBezTo>
                <a:close/>
                <a:moveTo>
                  <a:pt x="5387857" y="2519865"/>
                </a:moveTo>
                <a:cubicBezTo>
                  <a:pt x="5392950" y="2519865"/>
                  <a:pt x="5398041" y="2524955"/>
                  <a:pt x="5398041" y="2530048"/>
                </a:cubicBezTo>
                <a:cubicBezTo>
                  <a:pt x="5398041" y="2536159"/>
                  <a:pt x="5392950" y="2540233"/>
                  <a:pt x="5387857" y="2540233"/>
                </a:cubicBezTo>
                <a:cubicBezTo>
                  <a:pt x="5381754" y="2540233"/>
                  <a:pt x="5377677" y="2535141"/>
                  <a:pt x="5377677" y="2530048"/>
                </a:cubicBezTo>
                <a:cubicBezTo>
                  <a:pt x="5377677" y="2523937"/>
                  <a:pt x="5382769" y="2519865"/>
                  <a:pt x="5387857" y="2519865"/>
                </a:cubicBezTo>
                <a:close/>
                <a:moveTo>
                  <a:pt x="11337701" y="2517829"/>
                </a:moveTo>
                <a:cubicBezTo>
                  <a:pt x="11342792" y="2517829"/>
                  <a:pt x="11347882" y="2522920"/>
                  <a:pt x="11347882" y="2528012"/>
                </a:cubicBezTo>
                <a:cubicBezTo>
                  <a:pt x="11347882" y="2534124"/>
                  <a:pt x="11342792" y="2538195"/>
                  <a:pt x="11337701" y="2538195"/>
                </a:cubicBezTo>
                <a:cubicBezTo>
                  <a:pt x="11331593" y="2538195"/>
                  <a:pt x="11327520" y="2534124"/>
                  <a:pt x="11327520" y="2528012"/>
                </a:cubicBezTo>
                <a:cubicBezTo>
                  <a:pt x="11327520" y="2521902"/>
                  <a:pt x="11332611" y="2517829"/>
                  <a:pt x="11337701" y="2517829"/>
                </a:cubicBezTo>
                <a:close/>
                <a:moveTo>
                  <a:pt x="5092607" y="2499505"/>
                </a:moveTo>
                <a:cubicBezTo>
                  <a:pt x="5104822" y="2498488"/>
                  <a:pt x="5113983" y="2507649"/>
                  <a:pt x="5113983" y="2519865"/>
                </a:cubicBezTo>
                <a:cubicBezTo>
                  <a:pt x="5113983" y="2531068"/>
                  <a:pt x="5104822" y="2540233"/>
                  <a:pt x="5092607" y="2540233"/>
                </a:cubicBezTo>
                <a:cubicBezTo>
                  <a:pt x="5081409" y="2540233"/>
                  <a:pt x="5071229" y="2531068"/>
                  <a:pt x="5071229" y="2519865"/>
                </a:cubicBezTo>
                <a:cubicBezTo>
                  <a:pt x="5071229" y="2508668"/>
                  <a:pt x="5080391" y="2499505"/>
                  <a:pt x="5092607" y="2499505"/>
                </a:cubicBezTo>
                <a:close/>
                <a:moveTo>
                  <a:pt x="7711170" y="2493397"/>
                </a:moveTo>
                <a:cubicBezTo>
                  <a:pt x="7714224" y="2493397"/>
                  <a:pt x="7717279" y="2495433"/>
                  <a:pt x="7717279" y="2499505"/>
                </a:cubicBezTo>
                <a:cubicBezTo>
                  <a:pt x="7717279" y="2502558"/>
                  <a:pt x="7714224" y="2505613"/>
                  <a:pt x="7711170" y="2505613"/>
                </a:cubicBezTo>
                <a:cubicBezTo>
                  <a:pt x="7708115" y="2505613"/>
                  <a:pt x="7705061" y="2502558"/>
                  <a:pt x="7705061" y="2499505"/>
                </a:cubicBezTo>
                <a:cubicBezTo>
                  <a:pt x="7705061" y="2496451"/>
                  <a:pt x="7708115" y="2493397"/>
                  <a:pt x="7711170" y="2493397"/>
                </a:cubicBezTo>
                <a:close/>
                <a:moveTo>
                  <a:pt x="11655354" y="2472014"/>
                </a:moveTo>
                <a:cubicBezTo>
                  <a:pt x="11662481" y="2472014"/>
                  <a:pt x="11666553" y="2477105"/>
                  <a:pt x="11666553" y="2483214"/>
                </a:cubicBezTo>
                <a:cubicBezTo>
                  <a:pt x="11666553" y="2489322"/>
                  <a:pt x="11661463" y="2493395"/>
                  <a:pt x="11655354" y="2493395"/>
                </a:cubicBezTo>
                <a:cubicBezTo>
                  <a:pt x="11649245" y="2493395"/>
                  <a:pt x="11644154" y="2488304"/>
                  <a:pt x="11644154" y="2483214"/>
                </a:cubicBezTo>
                <a:cubicBezTo>
                  <a:pt x="11644154" y="2477105"/>
                  <a:pt x="11649245" y="2472014"/>
                  <a:pt x="11655354" y="2472014"/>
                </a:cubicBezTo>
                <a:close/>
                <a:moveTo>
                  <a:pt x="1161657" y="2462852"/>
                </a:moveTo>
                <a:cubicBezTo>
                  <a:pt x="1204418" y="2462852"/>
                  <a:pt x="1238016" y="2496451"/>
                  <a:pt x="1238016" y="2539213"/>
                </a:cubicBezTo>
                <a:cubicBezTo>
                  <a:pt x="1238016" y="2580954"/>
                  <a:pt x="1203400" y="2615570"/>
                  <a:pt x="1161657" y="2615570"/>
                </a:cubicBezTo>
                <a:lnTo>
                  <a:pt x="1153260" y="2613912"/>
                </a:lnTo>
                <a:lnTo>
                  <a:pt x="1153543" y="2614553"/>
                </a:lnTo>
                <a:cubicBezTo>
                  <a:pt x="1153543" y="2625751"/>
                  <a:pt x="1144380" y="2634915"/>
                  <a:pt x="1133180" y="2634915"/>
                </a:cubicBezTo>
                <a:cubicBezTo>
                  <a:pt x="1121981" y="2634915"/>
                  <a:pt x="1112818" y="2625751"/>
                  <a:pt x="1112818" y="2614553"/>
                </a:cubicBezTo>
                <a:lnTo>
                  <a:pt x="1118521" y="2600840"/>
                </a:lnTo>
                <a:lnTo>
                  <a:pt x="1107443" y="2593425"/>
                </a:lnTo>
                <a:cubicBezTo>
                  <a:pt x="1093698" y="2579682"/>
                  <a:pt x="1085299" y="2560594"/>
                  <a:pt x="1085299" y="2539213"/>
                </a:cubicBezTo>
                <a:cubicBezTo>
                  <a:pt x="1085299" y="2497468"/>
                  <a:pt x="1119914" y="2462852"/>
                  <a:pt x="1161657" y="2462852"/>
                </a:cubicBezTo>
                <a:close/>
                <a:moveTo>
                  <a:pt x="7789564" y="2417038"/>
                </a:moveTo>
                <a:cubicBezTo>
                  <a:pt x="7792619" y="2416020"/>
                  <a:pt x="7795674" y="2419073"/>
                  <a:pt x="7795674" y="2423147"/>
                </a:cubicBezTo>
                <a:cubicBezTo>
                  <a:pt x="7795674" y="2426201"/>
                  <a:pt x="7792619" y="2429254"/>
                  <a:pt x="7789564" y="2429254"/>
                </a:cubicBezTo>
                <a:cubicBezTo>
                  <a:pt x="7785492" y="2429254"/>
                  <a:pt x="7783456" y="2426201"/>
                  <a:pt x="7783456" y="2423147"/>
                </a:cubicBezTo>
                <a:cubicBezTo>
                  <a:pt x="7783456" y="2420092"/>
                  <a:pt x="7786510" y="2417038"/>
                  <a:pt x="7789564" y="2417038"/>
                </a:cubicBezTo>
                <a:close/>
                <a:moveTo>
                  <a:pt x="8313895" y="2398712"/>
                </a:moveTo>
                <a:cubicBezTo>
                  <a:pt x="8322040" y="2398712"/>
                  <a:pt x="8330185" y="2405839"/>
                  <a:pt x="8330185" y="2415002"/>
                </a:cubicBezTo>
                <a:cubicBezTo>
                  <a:pt x="8330185" y="2424164"/>
                  <a:pt x="8323058" y="2431292"/>
                  <a:pt x="8313895" y="2431292"/>
                </a:cubicBezTo>
                <a:cubicBezTo>
                  <a:pt x="8304732" y="2431292"/>
                  <a:pt x="8297605" y="2424164"/>
                  <a:pt x="8297605" y="2415002"/>
                </a:cubicBezTo>
                <a:cubicBezTo>
                  <a:pt x="8297605" y="2405839"/>
                  <a:pt x="8304732" y="2398712"/>
                  <a:pt x="8313895" y="2398712"/>
                </a:cubicBezTo>
                <a:close/>
                <a:moveTo>
                  <a:pt x="10361328" y="2390565"/>
                </a:moveTo>
                <a:cubicBezTo>
                  <a:pt x="10373545" y="2391585"/>
                  <a:pt x="10383726" y="2400746"/>
                  <a:pt x="10383726" y="2412965"/>
                </a:cubicBezTo>
                <a:cubicBezTo>
                  <a:pt x="10383726" y="2425182"/>
                  <a:pt x="10373545" y="2435363"/>
                  <a:pt x="10361328" y="2435363"/>
                </a:cubicBezTo>
                <a:cubicBezTo>
                  <a:pt x="10349110" y="2435363"/>
                  <a:pt x="10338929" y="2425182"/>
                  <a:pt x="10338929" y="2412965"/>
                </a:cubicBezTo>
                <a:cubicBezTo>
                  <a:pt x="10338929" y="2400746"/>
                  <a:pt x="10349110" y="2390565"/>
                  <a:pt x="10361328" y="2390565"/>
                </a:cubicBezTo>
                <a:close/>
                <a:moveTo>
                  <a:pt x="1788833" y="2370201"/>
                </a:moveTo>
                <a:cubicBezTo>
                  <a:pt x="1800034" y="2370201"/>
                  <a:pt x="1809196" y="2379366"/>
                  <a:pt x="1809196" y="2390565"/>
                </a:cubicBezTo>
                <a:cubicBezTo>
                  <a:pt x="1809196" y="2401766"/>
                  <a:pt x="1800034" y="2410929"/>
                  <a:pt x="1788833" y="2410929"/>
                </a:cubicBezTo>
                <a:cubicBezTo>
                  <a:pt x="1777635" y="2410929"/>
                  <a:pt x="1768472" y="2401766"/>
                  <a:pt x="1768472" y="2390565"/>
                </a:cubicBezTo>
                <a:cubicBezTo>
                  <a:pt x="1768472" y="2379366"/>
                  <a:pt x="1777635" y="2370201"/>
                  <a:pt x="1788833" y="2370201"/>
                </a:cubicBezTo>
                <a:close/>
                <a:moveTo>
                  <a:pt x="8322040" y="2351875"/>
                </a:moveTo>
                <a:cubicBezTo>
                  <a:pt x="8329166" y="2351875"/>
                  <a:pt x="8335275" y="2357982"/>
                  <a:pt x="8335275" y="2365110"/>
                </a:cubicBezTo>
                <a:cubicBezTo>
                  <a:pt x="8335275" y="2372238"/>
                  <a:pt x="8329166" y="2378348"/>
                  <a:pt x="8322040" y="2378348"/>
                </a:cubicBezTo>
                <a:cubicBezTo>
                  <a:pt x="8314913" y="2378348"/>
                  <a:pt x="8308804" y="2372238"/>
                  <a:pt x="8308804" y="2365110"/>
                </a:cubicBezTo>
                <a:cubicBezTo>
                  <a:pt x="8308804" y="2357982"/>
                  <a:pt x="8314913" y="2351875"/>
                  <a:pt x="8322040" y="2351875"/>
                </a:cubicBezTo>
                <a:close/>
                <a:moveTo>
                  <a:pt x="1726739" y="2338640"/>
                </a:moveTo>
                <a:cubicBezTo>
                  <a:pt x="1739974" y="2338640"/>
                  <a:pt x="1749137" y="2348821"/>
                  <a:pt x="1749137" y="2361037"/>
                </a:cubicBezTo>
                <a:cubicBezTo>
                  <a:pt x="1749137" y="2373257"/>
                  <a:pt x="1738956" y="2383438"/>
                  <a:pt x="1726739" y="2383438"/>
                </a:cubicBezTo>
                <a:cubicBezTo>
                  <a:pt x="1714521" y="2383438"/>
                  <a:pt x="1704340" y="2373257"/>
                  <a:pt x="1704340" y="2361037"/>
                </a:cubicBezTo>
                <a:cubicBezTo>
                  <a:pt x="1704340" y="2348821"/>
                  <a:pt x="1714521" y="2338640"/>
                  <a:pt x="1726739" y="2338640"/>
                </a:cubicBezTo>
                <a:close/>
                <a:moveTo>
                  <a:pt x="5160810" y="2317265"/>
                </a:moveTo>
                <a:cubicBezTo>
                  <a:pt x="5172007" y="2317265"/>
                  <a:pt x="5181174" y="2326427"/>
                  <a:pt x="5181174" y="2337623"/>
                </a:cubicBezTo>
                <a:cubicBezTo>
                  <a:pt x="5181174" y="2348821"/>
                  <a:pt x="5172007" y="2357983"/>
                  <a:pt x="5160810" y="2357983"/>
                </a:cubicBezTo>
                <a:cubicBezTo>
                  <a:pt x="5149610" y="2357983"/>
                  <a:pt x="5140448" y="2348821"/>
                  <a:pt x="5140448" y="2337623"/>
                </a:cubicBezTo>
                <a:cubicBezTo>
                  <a:pt x="5140448" y="2326427"/>
                  <a:pt x="5149610" y="2317265"/>
                  <a:pt x="5160810" y="2317265"/>
                </a:cubicBezTo>
                <a:close/>
                <a:moveTo>
                  <a:pt x="5008114" y="2306069"/>
                </a:moveTo>
                <a:cubicBezTo>
                  <a:pt x="5013202" y="2306069"/>
                  <a:pt x="5017273" y="2310141"/>
                  <a:pt x="5017273" y="2315229"/>
                </a:cubicBezTo>
                <a:cubicBezTo>
                  <a:pt x="5017273" y="2320321"/>
                  <a:pt x="5013202" y="2324392"/>
                  <a:pt x="5008114" y="2324392"/>
                </a:cubicBezTo>
                <a:cubicBezTo>
                  <a:pt x="5003024" y="2324392"/>
                  <a:pt x="4998954" y="2320321"/>
                  <a:pt x="4998954" y="2315229"/>
                </a:cubicBezTo>
                <a:cubicBezTo>
                  <a:pt x="4998954" y="2310141"/>
                  <a:pt x="5003024" y="2306069"/>
                  <a:pt x="5008114" y="2306069"/>
                </a:cubicBezTo>
                <a:close/>
                <a:moveTo>
                  <a:pt x="6816246" y="2280623"/>
                </a:moveTo>
                <a:cubicBezTo>
                  <a:pt x="6824391" y="2280623"/>
                  <a:pt x="6830500" y="2286728"/>
                  <a:pt x="6830500" y="2294873"/>
                </a:cubicBezTo>
                <a:cubicBezTo>
                  <a:pt x="6830500" y="2303015"/>
                  <a:pt x="6824391" y="2309123"/>
                  <a:pt x="6816246" y="2309123"/>
                </a:cubicBezTo>
                <a:cubicBezTo>
                  <a:pt x="6808101" y="2309123"/>
                  <a:pt x="6801992" y="2303015"/>
                  <a:pt x="6801992" y="2294873"/>
                </a:cubicBezTo>
                <a:cubicBezTo>
                  <a:pt x="6801992" y="2286728"/>
                  <a:pt x="6808101" y="2280623"/>
                  <a:pt x="6816246" y="2280623"/>
                </a:cubicBezTo>
                <a:close/>
                <a:moveTo>
                  <a:pt x="7301887" y="2233780"/>
                </a:moveTo>
                <a:cubicBezTo>
                  <a:pt x="7313087" y="2233780"/>
                  <a:pt x="7321231" y="2242945"/>
                  <a:pt x="7321231" y="2253129"/>
                </a:cubicBezTo>
                <a:cubicBezTo>
                  <a:pt x="7321231" y="2263311"/>
                  <a:pt x="7313087" y="2272473"/>
                  <a:pt x="7301887" y="2272473"/>
                </a:cubicBezTo>
                <a:cubicBezTo>
                  <a:pt x="7291706" y="2272473"/>
                  <a:pt x="7282543" y="2264329"/>
                  <a:pt x="7282543" y="2253129"/>
                </a:cubicBezTo>
                <a:cubicBezTo>
                  <a:pt x="7282543" y="2242945"/>
                  <a:pt x="7290688" y="2233780"/>
                  <a:pt x="7301887" y="2233780"/>
                </a:cubicBezTo>
                <a:close/>
                <a:moveTo>
                  <a:pt x="11671645" y="2219524"/>
                </a:moveTo>
                <a:cubicBezTo>
                  <a:pt x="11673680" y="2219524"/>
                  <a:pt x="11676735" y="2221560"/>
                  <a:pt x="11676735" y="2224617"/>
                </a:cubicBezTo>
                <a:cubicBezTo>
                  <a:pt x="11676735" y="2227670"/>
                  <a:pt x="11674698" y="2229707"/>
                  <a:pt x="11671645" y="2229707"/>
                </a:cubicBezTo>
                <a:cubicBezTo>
                  <a:pt x="11668590" y="2229707"/>
                  <a:pt x="11666554" y="2227670"/>
                  <a:pt x="11666554" y="2224617"/>
                </a:cubicBezTo>
                <a:cubicBezTo>
                  <a:pt x="11666554" y="2221560"/>
                  <a:pt x="11668590" y="2219524"/>
                  <a:pt x="11671645" y="2219524"/>
                </a:cubicBezTo>
                <a:close/>
                <a:moveTo>
                  <a:pt x="10717669" y="2192034"/>
                </a:moveTo>
                <a:cubicBezTo>
                  <a:pt x="10724796" y="2192034"/>
                  <a:pt x="10731923" y="2198142"/>
                  <a:pt x="10731923" y="2206286"/>
                </a:cubicBezTo>
                <a:cubicBezTo>
                  <a:pt x="10731923" y="2214431"/>
                  <a:pt x="10725814" y="2220542"/>
                  <a:pt x="10717669" y="2220542"/>
                </a:cubicBezTo>
                <a:cubicBezTo>
                  <a:pt x="10709524" y="2220542"/>
                  <a:pt x="10703416" y="2214431"/>
                  <a:pt x="10703416" y="2206286"/>
                </a:cubicBezTo>
                <a:cubicBezTo>
                  <a:pt x="10703416" y="2198142"/>
                  <a:pt x="10709524" y="2192034"/>
                  <a:pt x="10717669" y="2192034"/>
                </a:cubicBezTo>
                <a:close/>
                <a:moveTo>
                  <a:pt x="4248637" y="2184910"/>
                </a:moveTo>
                <a:cubicBezTo>
                  <a:pt x="4263912" y="2184910"/>
                  <a:pt x="4276129" y="2197127"/>
                  <a:pt x="4276129" y="2212394"/>
                </a:cubicBezTo>
                <a:cubicBezTo>
                  <a:pt x="4276129" y="2227670"/>
                  <a:pt x="4263912" y="2239891"/>
                  <a:pt x="4248637" y="2239891"/>
                </a:cubicBezTo>
                <a:cubicBezTo>
                  <a:pt x="4233368" y="2239891"/>
                  <a:pt x="4221154" y="2227670"/>
                  <a:pt x="4221154" y="2212394"/>
                </a:cubicBezTo>
                <a:cubicBezTo>
                  <a:pt x="4221154" y="2197127"/>
                  <a:pt x="4233368" y="2184910"/>
                  <a:pt x="4248637" y="2184910"/>
                </a:cubicBezTo>
                <a:close/>
                <a:moveTo>
                  <a:pt x="10552733" y="2163530"/>
                </a:moveTo>
                <a:cubicBezTo>
                  <a:pt x="10556806" y="2164547"/>
                  <a:pt x="10558842" y="2166583"/>
                  <a:pt x="10558842" y="2169638"/>
                </a:cubicBezTo>
                <a:cubicBezTo>
                  <a:pt x="10558842" y="2172694"/>
                  <a:pt x="10556806" y="2174729"/>
                  <a:pt x="10552733" y="2174729"/>
                </a:cubicBezTo>
                <a:cubicBezTo>
                  <a:pt x="10549679" y="2174729"/>
                  <a:pt x="10546625" y="2172694"/>
                  <a:pt x="10546625" y="2169638"/>
                </a:cubicBezTo>
                <a:cubicBezTo>
                  <a:pt x="10546625" y="2166583"/>
                  <a:pt x="10548661" y="2163530"/>
                  <a:pt x="10552733" y="2163530"/>
                </a:cubicBezTo>
                <a:close/>
                <a:moveTo>
                  <a:pt x="11573905" y="2144178"/>
                </a:moveTo>
                <a:cubicBezTo>
                  <a:pt x="11581031" y="2143160"/>
                  <a:pt x="11586122" y="2148250"/>
                  <a:pt x="11586122" y="2155377"/>
                </a:cubicBezTo>
                <a:cubicBezTo>
                  <a:pt x="11586122" y="2161486"/>
                  <a:pt x="11581031" y="2166575"/>
                  <a:pt x="11573905" y="2166575"/>
                </a:cubicBezTo>
                <a:cubicBezTo>
                  <a:pt x="11567795" y="2166575"/>
                  <a:pt x="11561687" y="2161486"/>
                  <a:pt x="11561687" y="2155377"/>
                </a:cubicBezTo>
                <a:cubicBezTo>
                  <a:pt x="11561687" y="2149268"/>
                  <a:pt x="11566778" y="2144178"/>
                  <a:pt x="11573905" y="2144178"/>
                </a:cubicBezTo>
                <a:close/>
                <a:moveTo>
                  <a:pt x="10875476" y="2060694"/>
                </a:moveTo>
                <a:cubicBezTo>
                  <a:pt x="10879549" y="2060694"/>
                  <a:pt x="10883622" y="2063748"/>
                  <a:pt x="10883622" y="2068840"/>
                </a:cubicBezTo>
                <a:cubicBezTo>
                  <a:pt x="10883622" y="2073930"/>
                  <a:pt x="10879549" y="2076984"/>
                  <a:pt x="10875476" y="2076984"/>
                </a:cubicBezTo>
                <a:cubicBezTo>
                  <a:pt x="10870386" y="2076984"/>
                  <a:pt x="10867332" y="2072912"/>
                  <a:pt x="10867332" y="2068840"/>
                </a:cubicBezTo>
                <a:cubicBezTo>
                  <a:pt x="10867332" y="2063748"/>
                  <a:pt x="10871405" y="2060694"/>
                  <a:pt x="10875476" y="2060694"/>
                </a:cubicBezTo>
                <a:close/>
                <a:moveTo>
                  <a:pt x="9976480" y="2052572"/>
                </a:moveTo>
                <a:cubicBezTo>
                  <a:pt x="10001933" y="2052572"/>
                  <a:pt x="10023313" y="2072934"/>
                  <a:pt x="10023313" y="2099390"/>
                </a:cubicBezTo>
                <a:cubicBezTo>
                  <a:pt x="10023313" y="2124842"/>
                  <a:pt x="10001933" y="2146221"/>
                  <a:pt x="9976480" y="2146221"/>
                </a:cubicBezTo>
                <a:cubicBezTo>
                  <a:pt x="9950008" y="2146221"/>
                  <a:pt x="9929646" y="2124842"/>
                  <a:pt x="9929646" y="2099390"/>
                </a:cubicBezTo>
                <a:cubicBezTo>
                  <a:pt x="9929646" y="2072934"/>
                  <a:pt x="9951027" y="2052572"/>
                  <a:pt x="9976480" y="2052572"/>
                </a:cubicBezTo>
                <a:close/>
                <a:moveTo>
                  <a:pt x="8217174" y="2041361"/>
                </a:moveTo>
                <a:cubicBezTo>
                  <a:pt x="8239572" y="2041361"/>
                  <a:pt x="8257898" y="2059688"/>
                  <a:pt x="8257898" y="2082087"/>
                </a:cubicBezTo>
                <a:cubicBezTo>
                  <a:pt x="8257898" y="2104477"/>
                  <a:pt x="8239572" y="2122802"/>
                  <a:pt x="8217174" y="2122802"/>
                </a:cubicBezTo>
                <a:cubicBezTo>
                  <a:pt x="8194776" y="2122802"/>
                  <a:pt x="8176449" y="2104477"/>
                  <a:pt x="8176449" y="2082087"/>
                </a:cubicBezTo>
                <a:cubicBezTo>
                  <a:pt x="8176449" y="2059688"/>
                  <a:pt x="8194776" y="2041361"/>
                  <a:pt x="8217174" y="2041361"/>
                </a:cubicBezTo>
                <a:close/>
                <a:moveTo>
                  <a:pt x="11389625" y="2007776"/>
                </a:moveTo>
                <a:cubicBezTo>
                  <a:pt x="11396752" y="2007776"/>
                  <a:pt x="11401843" y="2012868"/>
                  <a:pt x="11401843" y="2019993"/>
                </a:cubicBezTo>
                <a:cubicBezTo>
                  <a:pt x="11401843" y="2026102"/>
                  <a:pt x="11396752" y="2032209"/>
                  <a:pt x="11389625" y="2032209"/>
                </a:cubicBezTo>
                <a:cubicBezTo>
                  <a:pt x="11383516" y="2032209"/>
                  <a:pt x="11377408" y="2027119"/>
                  <a:pt x="11377408" y="2019993"/>
                </a:cubicBezTo>
                <a:cubicBezTo>
                  <a:pt x="11377408" y="2013885"/>
                  <a:pt x="11382499" y="2007776"/>
                  <a:pt x="11389625" y="2007776"/>
                </a:cubicBezTo>
                <a:close/>
                <a:moveTo>
                  <a:pt x="11089281" y="1971100"/>
                </a:moveTo>
                <a:cubicBezTo>
                  <a:pt x="11092335" y="1971100"/>
                  <a:pt x="11094371" y="1973135"/>
                  <a:pt x="11094371" y="1976191"/>
                </a:cubicBezTo>
                <a:cubicBezTo>
                  <a:pt x="11094371" y="1979244"/>
                  <a:pt x="11092335" y="1981281"/>
                  <a:pt x="11089281" y="1981281"/>
                </a:cubicBezTo>
                <a:cubicBezTo>
                  <a:pt x="11086227" y="1981281"/>
                  <a:pt x="11084190" y="1979244"/>
                  <a:pt x="11084190" y="1976191"/>
                </a:cubicBezTo>
                <a:cubicBezTo>
                  <a:pt x="11084190" y="1973135"/>
                  <a:pt x="11086227" y="1971100"/>
                  <a:pt x="11089281" y="1971100"/>
                </a:cubicBezTo>
                <a:close/>
                <a:moveTo>
                  <a:pt x="607782" y="1958886"/>
                </a:moveTo>
                <a:cubicBezTo>
                  <a:pt x="618982" y="1958886"/>
                  <a:pt x="627126" y="1968049"/>
                  <a:pt x="627126" y="1978230"/>
                </a:cubicBezTo>
                <a:cubicBezTo>
                  <a:pt x="627126" y="1989429"/>
                  <a:pt x="617963" y="1997575"/>
                  <a:pt x="607782" y="1997575"/>
                </a:cubicBezTo>
                <a:cubicBezTo>
                  <a:pt x="596583" y="1997575"/>
                  <a:pt x="588438" y="1988410"/>
                  <a:pt x="588438" y="1978230"/>
                </a:cubicBezTo>
                <a:cubicBezTo>
                  <a:pt x="588438" y="1967031"/>
                  <a:pt x="597601" y="1958886"/>
                  <a:pt x="607782" y="1958886"/>
                </a:cubicBezTo>
                <a:close/>
                <a:moveTo>
                  <a:pt x="8754740" y="1924294"/>
                </a:moveTo>
                <a:cubicBezTo>
                  <a:pt x="8757794" y="1925312"/>
                  <a:pt x="8760849" y="1927349"/>
                  <a:pt x="8760849" y="1930402"/>
                </a:cubicBezTo>
                <a:cubicBezTo>
                  <a:pt x="8760849" y="1933458"/>
                  <a:pt x="8758812" y="1936513"/>
                  <a:pt x="8754740" y="1936513"/>
                </a:cubicBezTo>
                <a:cubicBezTo>
                  <a:pt x="8751685" y="1936513"/>
                  <a:pt x="8748631" y="1934476"/>
                  <a:pt x="8748631" y="1930402"/>
                </a:cubicBezTo>
                <a:cubicBezTo>
                  <a:pt x="8748631" y="1927349"/>
                  <a:pt x="8750667" y="1924294"/>
                  <a:pt x="8754740" y="1924294"/>
                </a:cubicBezTo>
                <a:close/>
                <a:moveTo>
                  <a:pt x="6224720" y="1894771"/>
                </a:moveTo>
                <a:cubicBezTo>
                  <a:pt x="6227774" y="1894771"/>
                  <a:pt x="6230829" y="1897823"/>
                  <a:pt x="6230829" y="1900877"/>
                </a:cubicBezTo>
                <a:cubicBezTo>
                  <a:pt x="6230829" y="1904948"/>
                  <a:pt x="6227774" y="1906983"/>
                  <a:pt x="6224720" y="1906983"/>
                </a:cubicBezTo>
                <a:cubicBezTo>
                  <a:pt x="6220647" y="1906983"/>
                  <a:pt x="6218611" y="1903930"/>
                  <a:pt x="6218611" y="1900877"/>
                </a:cubicBezTo>
                <a:cubicBezTo>
                  <a:pt x="6218611" y="1896803"/>
                  <a:pt x="6221665" y="1894771"/>
                  <a:pt x="6224720" y="1894771"/>
                </a:cubicBezTo>
                <a:close/>
                <a:moveTo>
                  <a:pt x="6900749" y="1835719"/>
                </a:moveTo>
                <a:cubicBezTo>
                  <a:pt x="6907876" y="1834702"/>
                  <a:pt x="6913985" y="1840812"/>
                  <a:pt x="6913985" y="1848957"/>
                </a:cubicBezTo>
                <a:cubicBezTo>
                  <a:pt x="6913985" y="1856084"/>
                  <a:pt x="6907876" y="1862192"/>
                  <a:pt x="6900749" y="1862192"/>
                </a:cubicBezTo>
                <a:cubicBezTo>
                  <a:pt x="6893622" y="1862192"/>
                  <a:pt x="6887514" y="1856084"/>
                  <a:pt x="6887514" y="1848957"/>
                </a:cubicBezTo>
                <a:cubicBezTo>
                  <a:pt x="6887514" y="1841829"/>
                  <a:pt x="6893622" y="1835719"/>
                  <a:pt x="6900749" y="1835719"/>
                </a:cubicBezTo>
                <a:close/>
                <a:moveTo>
                  <a:pt x="3320114" y="1834701"/>
                </a:moveTo>
                <a:cubicBezTo>
                  <a:pt x="3322150" y="1834701"/>
                  <a:pt x="3324187" y="1836737"/>
                  <a:pt x="3324187" y="1838772"/>
                </a:cubicBezTo>
                <a:cubicBezTo>
                  <a:pt x="3324187" y="1840809"/>
                  <a:pt x="3322150" y="1842845"/>
                  <a:pt x="3320114" y="1842845"/>
                </a:cubicBezTo>
                <a:cubicBezTo>
                  <a:pt x="3318077" y="1842845"/>
                  <a:pt x="3316042" y="1840809"/>
                  <a:pt x="3316042" y="1838772"/>
                </a:cubicBezTo>
                <a:cubicBezTo>
                  <a:pt x="3316042" y="1836737"/>
                  <a:pt x="3318077" y="1834701"/>
                  <a:pt x="3320114" y="1834701"/>
                </a:cubicBezTo>
                <a:close/>
                <a:moveTo>
                  <a:pt x="6968963" y="1829583"/>
                </a:moveTo>
                <a:cubicBezTo>
                  <a:pt x="6971000" y="1829583"/>
                  <a:pt x="6972017" y="1831619"/>
                  <a:pt x="6972017" y="1832637"/>
                </a:cubicBezTo>
                <a:cubicBezTo>
                  <a:pt x="6972017" y="1834674"/>
                  <a:pt x="6971000" y="1835691"/>
                  <a:pt x="6968963" y="1835691"/>
                </a:cubicBezTo>
                <a:cubicBezTo>
                  <a:pt x="6966927" y="1835691"/>
                  <a:pt x="6965909" y="1834674"/>
                  <a:pt x="6965909" y="1832637"/>
                </a:cubicBezTo>
                <a:cubicBezTo>
                  <a:pt x="6965909" y="1830601"/>
                  <a:pt x="6966927" y="1829583"/>
                  <a:pt x="6968963" y="1829583"/>
                </a:cubicBezTo>
                <a:close/>
                <a:moveTo>
                  <a:pt x="5026434" y="1816374"/>
                </a:moveTo>
                <a:cubicBezTo>
                  <a:pt x="5029485" y="1816374"/>
                  <a:pt x="5031521" y="1818411"/>
                  <a:pt x="5031521" y="1821463"/>
                </a:cubicBezTo>
                <a:cubicBezTo>
                  <a:pt x="5031521" y="1824518"/>
                  <a:pt x="5029485" y="1826554"/>
                  <a:pt x="5026434" y="1826554"/>
                </a:cubicBezTo>
                <a:cubicBezTo>
                  <a:pt x="5023379" y="1826554"/>
                  <a:pt x="5021344" y="1824518"/>
                  <a:pt x="5021344" y="1821463"/>
                </a:cubicBezTo>
                <a:cubicBezTo>
                  <a:pt x="5021344" y="1818411"/>
                  <a:pt x="5023379" y="1816374"/>
                  <a:pt x="5026434" y="1816374"/>
                </a:cubicBezTo>
                <a:close/>
                <a:moveTo>
                  <a:pt x="1693109" y="1810250"/>
                </a:moveTo>
                <a:cubicBezTo>
                  <a:pt x="1709398" y="1810250"/>
                  <a:pt x="1722634" y="1823487"/>
                  <a:pt x="1722634" y="1839778"/>
                </a:cubicBezTo>
                <a:cubicBezTo>
                  <a:pt x="1722634" y="1856067"/>
                  <a:pt x="1709398" y="1869303"/>
                  <a:pt x="1693109" y="1869303"/>
                </a:cubicBezTo>
                <a:cubicBezTo>
                  <a:pt x="1676819" y="1869303"/>
                  <a:pt x="1663584" y="1856067"/>
                  <a:pt x="1663584" y="1839778"/>
                </a:cubicBezTo>
                <a:cubicBezTo>
                  <a:pt x="1663584" y="1823487"/>
                  <a:pt x="1676819" y="1810250"/>
                  <a:pt x="1693109" y="1810250"/>
                </a:cubicBezTo>
                <a:close/>
                <a:moveTo>
                  <a:pt x="466263" y="1806168"/>
                </a:moveTo>
                <a:cubicBezTo>
                  <a:pt x="468300" y="1806168"/>
                  <a:pt x="470336" y="1808204"/>
                  <a:pt x="470336" y="1810240"/>
                </a:cubicBezTo>
                <a:cubicBezTo>
                  <a:pt x="470336" y="1812277"/>
                  <a:pt x="468300" y="1814313"/>
                  <a:pt x="466263" y="1814313"/>
                </a:cubicBezTo>
                <a:cubicBezTo>
                  <a:pt x="464227" y="1814313"/>
                  <a:pt x="462191" y="1812277"/>
                  <a:pt x="462191" y="1810240"/>
                </a:cubicBezTo>
                <a:cubicBezTo>
                  <a:pt x="462191" y="1808204"/>
                  <a:pt x="464227" y="1806168"/>
                  <a:pt x="466263" y="1806168"/>
                </a:cubicBezTo>
                <a:close/>
                <a:moveTo>
                  <a:pt x="11028194" y="1801104"/>
                </a:moveTo>
                <a:cubicBezTo>
                  <a:pt x="11034304" y="1800086"/>
                  <a:pt x="11040412" y="1806195"/>
                  <a:pt x="11040412" y="1813323"/>
                </a:cubicBezTo>
                <a:cubicBezTo>
                  <a:pt x="11040412" y="1820451"/>
                  <a:pt x="11034304" y="1825541"/>
                  <a:pt x="11028194" y="1825541"/>
                </a:cubicBezTo>
                <a:cubicBezTo>
                  <a:pt x="11021068" y="1825541"/>
                  <a:pt x="11015977" y="1819432"/>
                  <a:pt x="11015977" y="1813323"/>
                </a:cubicBezTo>
                <a:cubicBezTo>
                  <a:pt x="11015977" y="1806195"/>
                  <a:pt x="11022085" y="1801104"/>
                  <a:pt x="11028194" y="1801104"/>
                </a:cubicBezTo>
                <a:close/>
                <a:moveTo>
                  <a:pt x="9489820" y="1800068"/>
                </a:moveTo>
                <a:cubicBezTo>
                  <a:pt x="9509164" y="1800068"/>
                  <a:pt x="9524436" y="1815341"/>
                  <a:pt x="9524436" y="1834686"/>
                </a:cubicBezTo>
                <a:cubicBezTo>
                  <a:pt x="9524436" y="1854031"/>
                  <a:pt x="9509164" y="1869303"/>
                  <a:pt x="9489820" y="1869303"/>
                </a:cubicBezTo>
                <a:cubicBezTo>
                  <a:pt x="9470476" y="1869303"/>
                  <a:pt x="9455204" y="1854031"/>
                  <a:pt x="9455204" y="1834686"/>
                </a:cubicBezTo>
                <a:cubicBezTo>
                  <a:pt x="9455204" y="1815341"/>
                  <a:pt x="9470476" y="1800068"/>
                  <a:pt x="9489820" y="1800068"/>
                </a:cubicBezTo>
                <a:close/>
                <a:moveTo>
                  <a:pt x="10635201" y="1799039"/>
                </a:moveTo>
                <a:cubicBezTo>
                  <a:pt x="10639274" y="1799039"/>
                  <a:pt x="10642329" y="1802093"/>
                  <a:pt x="10642329" y="1806166"/>
                </a:cubicBezTo>
                <a:cubicBezTo>
                  <a:pt x="10642329" y="1810238"/>
                  <a:pt x="10639274" y="1813293"/>
                  <a:pt x="10635201" y="1813293"/>
                </a:cubicBezTo>
                <a:cubicBezTo>
                  <a:pt x="10631129" y="1813293"/>
                  <a:pt x="10628075" y="1810238"/>
                  <a:pt x="10628075" y="1806166"/>
                </a:cubicBezTo>
                <a:cubicBezTo>
                  <a:pt x="10628075" y="1802093"/>
                  <a:pt x="10631129" y="1799039"/>
                  <a:pt x="10635201" y="1799039"/>
                </a:cubicBezTo>
                <a:close/>
                <a:moveTo>
                  <a:pt x="8181540" y="1798022"/>
                </a:moveTo>
                <a:cubicBezTo>
                  <a:pt x="8184594" y="1797003"/>
                  <a:pt x="8186630" y="1800058"/>
                  <a:pt x="8186630" y="1803111"/>
                </a:cubicBezTo>
                <a:cubicBezTo>
                  <a:pt x="8186630" y="1806166"/>
                  <a:pt x="8184594" y="1808202"/>
                  <a:pt x="8181540" y="1808202"/>
                </a:cubicBezTo>
                <a:cubicBezTo>
                  <a:pt x="8178485" y="1808202"/>
                  <a:pt x="8176449" y="1806166"/>
                  <a:pt x="8176449" y="1803111"/>
                </a:cubicBezTo>
                <a:cubicBezTo>
                  <a:pt x="8176449" y="1800058"/>
                  <a:pt x="8178485" y="1798022"/>
                  <a:pt x="8181540" y="1798022"/>
                </a:cubicBezTo>
                <a:close/>
                <a:moveTo>
                  <a:pt x="5724840" y="1792952"/>
                </a:moveTo>
                <a:cubicBezTo>
                  <a:pt x="5727896" y="1792952"/>
                  <a:pt x="5730949" y="1796006"/>
                  <a:pt x="5730949" y="1799061"/>
                </a:cubicBezTo>
                <a:cubicBezTo>
                  <a:pt x="5730949" y="1802116"/>
                  <a:pt x="5727896" y="1805170"/>
                  <a:pt x="5724840" y="1805170"/>
                </a:cubicBezTo>
                <a:cubicBezTo>
                  <a:pt x="5721787" y="1805170"/>
                  <a:pt x="5718734" y="1802116"/>
                  <a:pt x="5718734" y="1799061"/>
                </a:cubicBezTo>
                <a:cubicBezTo>
                  <a:pt x="5718734" y="1796006"/>
                  <a:pt x="5721787" y="1792952"/>
                  <a:pt x="5724840" y="1792952"/>
                </a:cubicBezTo>
                <a:close/>
                <a:moveTo>
                  <a:pt x="10191302" y="1791912"/>
                </a:moveTo>
                <a:cubicBezTo>
                  <a:pt x="10198429" y="1791912"/>
                  <a:pt x="10204538" y="1798021"/>
                  <a:pt x="10204538" y="1805147"/>
                </a:cubicBezTo>
                <a:cubicBezTo>
                  <a:pt x="10204538" y="1812274"/>
                  <a:pt x="10198429" y="1818383"/>
                  <a:pt x="10191302" y="1818383"/>
                </a:cubicBezTo>
                <a:cubicBezTo>
                  <a:pt x="10184175" y="1818383"/>
                  <a:pt x="10178067" y="1812274"/>
                  <a:pt x="10178067" y="1805147"/>
                </a:cubicBezTo>
                <a:cubicBezTo>
                  <a:pt x="10178067" y="1798021"/>
                  <a:pt x="10184175" y="1791912"/>
                  <a:pt x="10191302" y="1791912"/>
                </a:cubicBezTo>
                <a:close/>
                <a:moveTo>
                  <a:pt x="5611817" y="1782750"/>
                </a:moveTo>
                <a:cubicBezTo>
                  <a:pt x="5612835" y="1782750"/>
                  <a:pt x="5613854" y="1783768"/>
                  <a:pt x="5613854" y="1784786"/>
                </a:cubicBezTo>
                <a:cubicBezTo>
                  <a:pt x="5613854" y="1785804"/>
                  <a:pt x="5612835" y="1786822"/>
                  <a:pt x="5611817" y="1786822"/>
                </a:cubicBezTo>
                <a:cubicBezTo>
                  <a:pt x="5610799" y="1786822"/>
                  <a:pt x="5609781" y="1785804"/>
                  <a:pt x="5609781" y="1784786"/>
                </a:cubicBezTo>
                <a:cubicBezTo>
                  <a:pt x="5609781" y="1783768"/>
                  <a:pt x="5610799" y="1782750"/>
                  <a:pt x="5611817" y="1782750"/>
                </a:cubicBezTo>
                <a:close/>
                <a:moveTo>
                  <a:pt x="2172677" y="1781757"/>
                </a:moveTo>
                <a:cubicBezTo>
                  <a:pt x="2184894" y="1781757"/>
                  <a:pt x="2195074" y="1791938"/>
                  <a:pt x="2195074" y="1804157"/>
                </a:cubicBezTo>
                <a:cubicBezTo>
                  <a:pt x="2195074" y="1816374"/>
                  <a:pt x="2184894" y="1826554"/>
                  <a:pt x="2172677" y="1826554"/>
                </a:cubicBezTo>
                <a:cubicBezTo>
                  <a:pt x="2160460" y="1826554"/>
                  <a:pt x="2150279" y="1816374"/>
                  <a:pt x="2150279" y="1804157"/>
                </a:cubicBezTo>
                <a:cubicBezTo>
                  <a:pt x="2150279" y="1791938"/>
                  <a:pt x="2160460" y="1781757"/>
                  <a:pt x="2172677" y="1781757"/>
                </a:cubicBezTo>
                <a:close/>
                <a:moveTo>
                  <a:pt x="8210047" y="1762412"/>
                </a:moveTo>
                <a:cubicBezTo>
                  <a:pt x="8215138" y="1762412"/>
                  <a:pt x="8219210" y="1766483"/>
                  <a:pt x="8219210" y="1771574"/>
                </a:cubicBezTo>
                <a:cubicBezTo>
                  <a:pt x="8219210" y="1776666"/>
                  <a:pt x="8215138" y="1780737"/>
                  <a:pt x="8210047" y="1780737"/>
                </a:cubicBezTo>
                <a:cubicBezTo>
                  <a:pt x="8204957" y="1780737"/>
                  <a:pt x="8200884" y="1776666"/>
                  <a:pt x="8200884" y="1771574"/>
                </a:cubicBezTo>
                <a:cubicBezTo>
                  <a:pt x="8200884" y="1766483"/>
                  <a:pt x="8204957" y="1762412"/>
                  <a:pt x="8210047" y="1762412"/>
                </a:cubicBezTo>
                <a:close/>
                <a:moveTo>
                  <a:pt x="559930" y="1753225"/>
                </a:moveTo>
                <a:cubicBezTo>
                  <a:pt x="567056" y="1753225"/>
                  <a:pt x="572147" y="1758316"/>
                  <a:pt x="572147" y="1765442"/>
                </a:cubicBezTo>
                <a:cubicBezTo>
                  <a:pt x="572147" y="1771551"/>
                  <a:pt x="567056" y="1777660"/>
                  <a:pt x="559930" y="1777660"/>
                </a:cubicBezTo>
                <a:cubicBezTo>
                  <a:pt x="553821" y="1777660"/>
                  <a:pt x="547713" y="1772569"/>
                  <a:pt x="547713" y="1765442"/>
                </a:cubicBezTo>
                <a:cubicBezTo>
                  <a:pt x="547713" y="1759333"/>
                  <a:pt x="552804" y="1753225"/>
                  <a:pt x="559930" y="1753225"/>
                </a:cubicBezTo>
                <a:close/>
                <a:moveTo>
                  <a:pt x="6170759" y="1745079"/>
                </a:moveTo>
                <a:cubicBezTo>
                  <a:pt x="6175850" y="1744060"/>
                  <a:pt x="6179922" y="1748132"/>
                  <a:pt x="6179922" y="1754241"/>
                </a:cubicBezTo>
                <a:cubicBezTo>
                  <a:pt x="6179922" y="1759332"/>
                  <a:pt x="6175850" y="1763405"/>
                  <a:pt x="6170759" y="1763405"/>
                </a:cubicBezTo>
                <a:cubicBezTo>
                  <a:pt x="6165669" y="1763405"/>
                  <a:pt x="6160578" y="1759332"/>
                  <a:pt x="6160578" y="1754241"/>
                </a:cubicBezTo>
                <a:cubicBezTo>
                  <a:pt x="6160578" y="1749150"/>
                  <a:pt x="6164651" y="1745079"/>
                  <a:pt x="6170759" y="1745079"/>
                </a:cubicBezTo>
                <a:close/>
                <a:moveTo>
                  <a:pt x="7806873" y="1737952"/>
                </a:moveTo>
                <a:cubicBezTo>
                  <a:pt x="7809927" y="1737952"/>
                  <a:pt x="7811963" y="1739988"/>
                  <a:pt x="7811963" y="1743043"/>
                </a:cubicBezTo>
                <a:cubicBezTo>
                  <a:pt x="7811963" y="1745079"/>
                  <a:pt x="7809927" y="1748133"/>
                  <a:pt x="7806873" y="1748133"/>
                </a:cubicBezTo>
                <a:cubicBezTo>
                  <a:pt x="7803818" y="1748133"/>
                  <a:pt x="7801782" y="1746097"/>
                  <a:pt x="7801782" y="1743043"/>
                </a:cubicBezTo>
                <a:cubicBezTo>
                  <a:pt x="7801782" y="1739988"/>
                  <a:pt x="7803818" y="1737952"/>
                  <a:pt x="7806873" y="1737952"/>
                </a:cubicBezTo>
                <a:close/>
                <a:moveTo>
                  <a:pt x="961068" y="1706391"/>
                </a:moveTo>
                <a:cubicBezTo>
                  <a:pt x="964122" y="1706391"/>
                  <a:pt x="967176" y="1708427"/>
                  <a:pt x="967176" y="1712500"/>
                </a:cubicBezTo>
                <a:cubicBezTo>
                  <a:pt x="967176" y="1715555"/>
                  <a:pt x="964122" y="1718608"/>
                  <a:pt x="961068" y="1718608"/>
                </a:cubicBezTo>
                <a:cubicBezTo>
                  <a:pt x="958013" y="1718608"/>
                  <a:pt x="954959" y="1715555"/>
                  <a:pt x="954959" y="1712500"/>
                </a:cubicBezTo>
                <a:cubicBezTo>
                  <a:pt x="954959" y="1709445"/>
                  <a:pt x="958013" y="1706391"/>
                  <a:pt x="961068" y="1706391"/>
                </a:cubicBezTo>
                <a:close/>
                <a:moveTo>
                  <a:pt x="4813613" y="1703336"/>
                </a:moveTo>
                <a:cubicBezTo>
                  <a:pt x="4815650" y="1703336"/>
                  <a:pt x="4817688" y="1705371"/>
                  <a:pt x="4817688" y="1707408"/>
                </a:cubicBezTo>
                <a:cubicBezTo>
                  <a:pt x="4817688" y="1709444"/>
                  <a:pt x="4815650" y="1711481"/>
                  <a:pt x="4813613" y="1711481"/>
                </a:cubicBezTo>
                <a:cubicBezTo>
                  <a:pt x="4811579" y="1711481"/>
                  <a:pt x="4809541" y="1709444"/>
                  <a:pt x="4809541" y="1707408"/>
                </a:cubicBezTo>
                <a:cubicBezTo>
                  <a:pt x="4809541" y="1705371"/>
                  <a:pt x="4811579" y="1703336"/>
                  <a:pt x="4813613" y="1703336"/>
                </a:cubicBezTo>
                <a:close/>
                <a:moveTo>
                  <a:pt x="4269970" y="1698253"/>
                </a:moveTo>
                <a:cubicBezTo>
                  <a:pt x="4287274" y="1699272"/>
                  <a:pt x="4300511" y="1712507"/>
                  <a:pt x="4300511" y="1728798"/>
                </a:cubicBezTo>
                <a:cubicBezTo>
                  <a:pt x="4300511" y="1745088"/>
                  <a:pt x="4287274" y="1758324"/>
                  <a:pt x="4269970" y="1758324"/>
                </a:cubicBezTo>
                <a:cubicBezTo>
                  <a:pt x="4253681" y="1758324"/>
                  <a:pt x="4239427" y="1745088"/>
                  <a:pt x="4239427" y="1728798"/>
                </a:cubicBezTo>
                <a:cubicBezTo>
                  <a:pt x="4239427" y="1712507"/>
                  <a:pt x="4252663" y="1698253"/>
                  <a:pt x="4269970" y="1698253"/>
                </a:cubicBezTo>
                <a:close/>
                <a:moveTo>
                  <a:pt x="7008670" y="1697244"/>
                </a:moveTo>
                <a:cubicBezTo>
                  <a:pt x="7010705" y="1697244"/>
                  <a:pt x="7013760" y="1699281"/>
                  <a:pt x="7013760" y="1702335"/>
                </a:cubicBezTo>
                <a:cubicBezTo>
                  <a:pt x="7013760" y="1705389"/>
                  <a:pt x="7011724" y="1707425"/>
                  <a:pt x="7008670" y="1707425"/>
                </a:cubicBezTo>
                <a:cubicBezTo>
                  <a:pt x="7005615" y="1707425"/>
                  <a:pt x="7003579" y="1705389"/>
                  <a:pt x="7003579" y="1702335"/>
                </a:cubicBezTo>
                <a:cubicBezTo>
                  <a:pt x="7003579" y="1699281"/>
                  <a:pt x="7005615" y="1697244"/>
                  <a:pt x="7008670" y="1697244"/>
                </a:cubicBezTo>
                <a:close/>
                <a:moveTo>
                  <a:pt x="3364842" y="1697228"/>
                </a:moveTo>
                <a:cubicBezTo>
                  <a:pt x="3367896" y="1697228"/>
                  <a:pt x="3370952" y="1700282"/>
                  <a:pt x="3370952" y="1703336"/>
                </a:cubicBezTo>
                <a:cubicBezTo>
                  <a:pt x="3370952" y="1707409"/>
                  <a:pt x="3367896" y="1709445"/>
                  <a:pt x="3364842" y="1709445"/>
                </a:cubicBezTo>
                <a:cubicBezTo>
                  <a:pt x="3360770" y="1709445"/>
                  <a:pt x="3358734" y="1706391"/>
                  <a:pt x="3358734" y="1703336"/>
                </a:cubicBezTo>
                <a:cubicBezTo>
                  <a:pt x="3358734" y="1700282"/>
                  <a:pt x="3361788" y="1697228"/>
                  <a:pt x="3364842" y="1697228"/>
                </a:cubicBezTo>
                <a:close/>
                <a:moveTo>
                  <a:pt x="1989412" y="1695213"/>
                </a:moveTo>
                <a:cubicBezTo>
                  <a:pt x="1995522" y="1695213"/>
                  <a:pt x="2000613" y="1700305"/>
                  <a:pt x="2000613" y="1706413"/>
                </a:cubicBezTo>
                <a:cubicBezTo>
                  <a:pt x="2000613" y="1712522"/>
                  <a:pt x="1995522" y="1717613"/>
                  <a:pt x="1989412" y="1717613"/>
                </a:cubicBezTo>
                <a:cubicBezTo>
                  <a:pt x="1983305" y="1717613"/>
                  <a:pt x="1978214" y="1712522"/>
                  <a:pt x="1978214" y="1706413"/>
                </a:cubicBezTo>
                <a:cubicBezTo>
                  <a:pt x="1978214" y="1700305"/>
                  <a:pt x="1983305" y="1695213"/>
                  <a:pt x="1989412" y="1695213"/>
                </a:cubicBezTo>
                <a:close/>
                <a:moveTo>
                  <a:pt x="3038026" y="1681956"/>
                </a:moveTo>
                <a:cubicBezTo>
                  <a:pt x="3039044" y="1680938"/>
                  <a:pt x="3040062" y="1681956"/>
                  <a:pt x="3040062" y="1683992"/>
                </a:cubicBezTo>
                <a:cubicBezTo>
                  <a:pt x="3040062" y="1685011"/>
                  <a:pt x="3039044" y="1686029"/>
                  <a:pt x="3038026" y="1686029"/>
                </a:cubicBezTo>
                <a:cubicBezTo>
                  <a:pt x="3037008" y="1686029"/>
                  <a:pt x="3035990" y="1685011"/>
                  <a:pt x="3035990" y="1683992"/>
                </a:cubicBezTo>
                <a:cubicBezTo>
                  <a:pt x="3035990" y="1682974"/>
                  <a:pt x="3037008" y="1681956"/>
                  <a:pt x="3038026" y="1681956"/>
                </a:cubicBezTo>
                <a:close/>
                <a:moveTo>
                  <a:pt x="2787638" y="1677907"/>
                </a:moveTo>
                <a:cubicBezTo>
                  <a:pt x="2796801" y="1677907"/>
                  <a:pt x="2803927" y="1685033"/>
                  <a:pt x="2803927" y="1694197"/>
                </a:cubicBezTo>
                <a:cubicBezTo>
                  <a:pt x="2803927" y="1703360"/>
                  <a:pt x="2796801" y="1710486"/>
                  <a:pt x="2787638" y="1710486"/>
                </a:cubicBezTo>
                <a:cubicBezTo>
                  <a:pt x="2778479" y="1710486"/>
                  <a:pt x="2771350" y="1703360"/>
                  <a:pt x="2771350" y="1694197"/>
                </a:cubicBezTo>
                <a:cubicBezTo>
                  <a:pt x="2771350" y="1685033"/>
                  <a:pt x="2778479" y="1677907"/>
                  <a:pt x="2787638" y="1677907"/>
                </a:cubicBezTo>
                <a:close/>
                <a:moveTo>
                  <a:pt x="8908476" y="1670778"/>
                </a:moveTo>
                <a:cubicBezTo>
                  <a:pt x="8910512" y="1670778"/>
                  <a:pt x="8913566" y="1672813"/>
                  <a:pt x="8913566" y="1675869"/>
                </a:cubicBezTo>
                <a:cubicBezTo>
                  <a:pt x="8913566" y="1678923"/>
                  <a:pt x="8911530" y="1680959"/>
                  <a:pt x="8908476" y="1680959"/>
                </a:cubicBezTo>
                <a:cubicBezTo>
                  <a:pt x="8905421" y="1680959"/>
                  <a:pt x="8903385" y="1678923"/>
                  <a:pt x="8903385" y="1675869"/>
                </a:cubicBezTo>
                <a:cubicBezTo>
                  <a:pt x="8903385" y="1672813"/>
                  <a:pt x="8905421" y="1670778"/>
                  <a:pt x="8908476" y="1670778"/>
                </a:cubicBezTo>
                <a:close/>
                <a:moveTo>
                  <a:pt x="9803401" y="1667723"/>
                </a:moveTo>
                <a:cubicBezTo>
                  <a:pt x="9809509" y="1667723"/>
                  <a:pt x="9815617" y="1672813"/>
                  <a:pt x="9815617" y="1679940"/>
                </a:cubicBezTo>
                <a:cubicBezTo>
                  <a:pt x="9815617" y="1686048"/>
                  <a:pt x="9810527" y="1692156"/>
                  <a:pt x="9803401" y="1692156"/>
                </a:cubicBezTo>
                <a:cubicBezTo>
                  <a:pt x="9796274" y="1692156"/>
                  <a:pt x="9791183" y="1687066"/>
                  <a:pt x="9791183" y="1679940"/>
                </a:cubicBezTo>
                <a:cubicBezTo>
                  <a:pt x="9791183" y="1673832"/>
                  <a:pt x="9796274" y="1667723"/>
                  <a:pt x="9803401" y="1667723"/>
                </a:cubicBezTo>
                <a:close/>
                <a:moveTo>
                  <a:pt x="7189895" y="1665690"/>
                </a:moveTo>
                <a:cubicBezTo>
                  <a:pt x="7197021" y="1665690"/>
                  <a:pt x="7202112" y="1670781"/>
                  <a:pt x="7202112" y="1677908"/>
                </a:cubicBezTo>
                <a:cubicBezTo>
                  <a:pt x="7202112" y="1685034"/>
                  <a:pt x="7197021" y="1690124"/>
                  <a:pt x="7189895" y="1690124"/>
                </a:cubicBezTo>
                <a:cubicBezTo>
                  <a:pt x="7182768" y="1690124"/>
                  <a:pt x="7177677" y="1685034"/>
                  <a:pt x="7177677" y="1677908"/>
                </a:cubicBezTo>
                <a:cubicBezTo>
                  <a:pt x="7177677" y="1670781"/>
                  <a:pt x="7182768" y="1665690"/>
                  <a:pt x="7189895" y="1665690"/>
                </a:cubicBezTo>
                <a:close/>
                <a:moveTo>
                  <a:pt x="6840681" y="1665682"/>
                </a:moveTo>
                <a:cubicBezTo>
                  <a:pt x="6869188" y="1665682"/>
                  <a:pt x="6890568" y="1688080"/>
                  <a:pt x="6890568" y="1714552"/>
                </a:cubicBezTo>
                <a:cubicBezTo>
                  <a:pt x="6890568" y="1742044"/>
                  <a:pt x="6868170" y="1763425"/>
                  <a:pt x="6840681" y="1763425"/>
                </a:cubicBezTo>
                <a:cubicBezTo>
                  <a:pt x="6813192" y="1763425"/>
                  <a:pt x="6790793" y="1741026"/>
                  <a:pt x="6790793" y="1714552"/>
                </a:cubicBezTo>
                <a:cubicBezTo>
                  <a:pt x="6790793" y="1687063"/>
                  <a:pt x="6813192" y="1665682"/>
                  <a:pt x="6840681" y="1665682"/>
                </a:cubicBezTo>
                <a:close/>
                <a:moveTo>
                  <a:pt x="4489879" y="1651438"/>
                </a:moveTo>
                <a:cubicBezTo>
                  <a:pt x="4494968" y="1651438"/>
                  <a:pt x="4500062" y="1656528"/>
                  <a:pt x="4500062" y="1661619"/>
                </a:cubicBezTo>
                <a:cubicBezTo>
                  <a:pt x="4500062" y="1666710"/>
                  <a:pt x="4495988" y="1671800"/>
                  <a:pt x="4489879" y="1671800"/>
                </a:cubicBezTo>
                <a:cubicBezTo>
                  <a:pt x="4484789" y="1671800"/>
                  <a:pt x="4479698" y="1667727"/>
                  <a:pt x="4479698" y="1661619"/>
                </a:cubicBezTo>
                <a:cubicBezTo>
                  <a:pt x="4479698" y="1656528"/>
                  <a:pt x="4483769" y="1651438"/>
                  <a:pt x="4489879" y="1651438"/>
                </a:cubicBezTo>
                <a:close/>
                <a:moveTo>
                  <a:pt x="4124356" y="1643267"/>
                </a:moveTo>
                <a:cubicBezTo>
                  <a:pt x="4130464" y="1643267"/>
                  <a:pt x="4135556" y="1648358"/>
                  <a:pt x="4135556" y="1654466"/>
                </a:cubicBezTo>
                <a:cubicBezTo>
                  <a:pt x="4135556" y="1660575"/>
                  <a:pt x="4130464" y="1665666"/>
                  <a:pt x="4124356" y="1665666"/>
                </a:cubicBezTo>
                <a:cubicBezTo>
                  <a:pt x="4118247" y="1665666"/>
                  <a:pt x="4113157" y="1660575"/>
                  <a:pt x="4113157" y="1654466"/>
                </a:cubicBezTo>
                <a:cubicBezTo>
                  <a:pt x="4113157" y="1648358"/>
                  <a:pt x="4118247" y="1643267"/>
                  <a:pt x="4124356" y="1643267"/>
                </a:cubicBezTo>
                <a:close/>
                <a:moveTo>
                  <a:pt x="1369383" y="1634128"/>
                </a:moveTo>
                <a:cubicBezTo>
                  <a:pt x="1378546" y="1634128"/>
                  <a:pt x="1384655" y="1641256"/>
                  <a:pt x="1384655" y="1649400"/>
                </a:cubicBezTo>
                <a:cubicBezTo>
                  <a:pt x="1384655" y="1657544"/>
                  <a:pt x="1377528" y="1664671"/>
                  <a:pt x="1369383" y="1664671"/>
                </a:cubicBezTo>
                <a:cubicBezTo>
                  <a:pt x="1361238" y="1664671"/>
                  <a:pt x="1354111" y="1657544"/>
                  <a:pt x="1354111" y="1649400"/>
                </a:cubicBezTo>
                <a:cubicBezTo>
                  <a:pt x="1354111" y="1641256"/>
                  <a:pt x="1361238" y="1634128"/>
                  <a:pt x="1369383" y="1634128"/>
                </a:cubicBezTo>
                <a:close/>
                <a:moveTo>
                  <a:pt x="9290270" y="1625987"/>
                </a:moveTo>
                <a:cubicBezTo>
                  <a:pt x="9293324" y="1625987"/>
                  <a:pt x="9295360" y="1628022"/>
                  <a:pt x="9295360" y="1631077"/>
                </a:cubicBezTo>
                <a:cubicBezTo>
                  <a:pt x="9295360" y="1634131"/>
                  <a:pt x="9293324" y="1636167"/>
                  <a:pt x="9290270" y="1636167"/>
                </a:cubicBezTo>
                <a:cubicBezTo>
                  <a:pt x="9287215" y="1636167"/>
                  <a:pt x="9285179" y="1634131"/>
                  <a:pt x="9285179" y="1631077"/>
                </a:cubicBezTo>
                <a:cubicBezTo>
                  <a:pt x="9285179" y="1628022"/>
                  <a:pt x="9287215" y="1625987"/>
                  <a:pt x="9290270" y="1625987"/>
                </a:cubicBezTo>
                <a:close/>
                <a:moveTo>
                  <a:pt x="1867190" y="1615780"/>
                </a:moveTo>
                <a:cubicBezTo>
                  <a:pt x="1874317" y="1615780"/>
                  <a:pt x="1879408" y="1620871"/>
                  <a:pt x="1879408" y="1627997"/>
                </a:cubicBezTo>
                <a:cubicBezTo>
                  <a:pt x="1879408" y="1635124"/>
                  <a:pt x="1874317" y="1640215"/>
                  <a:pt x="1867190" y="1640215"/>
                </a:cubicBezTo>
                <a:cubicBezTo>
                  <a:pt x="1860064" y="1640215"/>
                  <a:pt x="1854973" y="1635124"/>
                  <a:pt x="1854973" y="1627997"/>
                </a:cubicBezTo>
                <a:cubicBezTo>
                  <a:pt x="1854973" y="1621888"/>
                  <a:pt x="1860064" y="1615780"/>
                  <a:pt x="1867190" y="1615780"/>
                </a:cubicBezTo>
                <a:close/>
                <a:moveTo>
                  <a:pt x="1952765" y="1611732"/>
                </a:moveTo>
                <a:cubicBezTo>
                  <a:pt x="1970074" y="1611732"/>
                  <a:pt x="1985346" y="1627003"/>
                  <a:pt x="1985346" y="1644310"/>
                </a:cubicBezTo>
                <a:cubicBezTo>
                  <a:pt x="1985346" y="1662635"/>
                  <a:pt x="1971092" y="1676889"/>
                  <a:pt x="1952765" y="1676889"/>
                </a:cubicBezTo>
                <a:cubicBezTo>
                  <a:pt x="1934440" y="1676889"/>
                  <a:pt x="1920186" y="1662635"/>
                  <a:pt x="1920186" y="1644310"/>
                </a:cubicBezTo>
                <a:cubicBezTo>
                  <a:pt x="1920186" y="1625985"/>
                  <a:pt x="1934440" y="1611732"/>
                  <a:pt x="1952765" y="1611732"/>
                </a:cubicBezTo>
                <a:close/>
                <a:moveTo>
                  <a:pt x="7601213" y="1601545"/>
                </a:moveTo>
                <a:cubicBezTo>
                  <a:pt x="7607322" y="1601545"/>
                  <a:pt x="7612413" y="1606636"/>
                  <a:pt x="7612413" y="1612743"/>
                </a:cubicBezTo>
                <a:cubicBezTo>
                  <a:pt x="7612413" y="1618852"/>
                  <a:pt x="7607322" y="1623943"/>
                  <a:pt x="7601213" y="1623943"/>
                </a:cubicBezTo>
                <a:cubicBezTo>
                  <a:pt x="7595105" y="1623943"/>
                  <a:pt x="7590014" y="1618852"/>
                  <a:pt x="7590014" y="1612743"/>
                </a:cubicBezTo>
                <a:cubicBezTo>
                  <a:pt x="7590014" y="1606636"/>
                  <a:pt x="7595105" y="1601545"/>
                  <a:pt x="7601213" y="1601545"/>
                </a:cubicBezTo>
                <a:close/>
                <a:moveTo>
                  <a:pt x="4432839" y="1598471"/>
                </a:moveTo>
                <a:cubicBezTo>
                  <a:pt x="4443020" y="1598471"/>
                  <a:pt x="4450147" y="1606616"/>
                  <a:pt x="4450147" y="1615779"/>
                </a:cubicBezTo>
                <a:cubicBezTo>
                  <a:pt x="4450147" y="1624941"/>
                  <a:pt x="4443020" y="1633087"/>
                  <a:pt x="4432839" y="1633087"/>
                </a:cubicBezTo>
                <a:cubicBezTo>
                  <a:pt x="4423675" y="1633087"/>
                  <a:pt x="4415530" y="1625960"/>
                  <a:pt x="4415530" y="1615779"/>
                </a:cubicBezTo>
                <a:cubicBezTo>
                  <a:pt x="4415530" y="1606616"/>
                  <a:pt x="4422657" y="1598471"/>
                  <a:pt x="4432839" y="1598471"/>
                </a:cubicBezTo>
                <a:close/>
                <a:moveTo>
                  <a:pt x="8604059" y="1598470"/>
                </a:moveTo>
                <a:cubicBezTo>
                  <a:pt x="8616276" y="1598470"/>
                  <a:pt x="8627476" y="1608650"/>
                  <a:pt x="8627476" y="1621886"/>
                </a:cubicBezTo>
                <a:cubicBezTo>
                  <a:pt x="8627476" y="1634103"/>
                  <a:pt x="8617295" y="1645302"/>
                  <a:pt x="8604059" y="1645302"/>
                </a:cubicBezTo>
                <a:cubicBezTo>
                  <a:pt x="8590823" y="1645302"/>
                  <a:pt x="8580642" y="1635121"/>
                  <a:pt x="8580642" y="1621886"/>
                </a:cubicBezTo>
                <a:cubicBezTo>
                  <a:pt x="8580642" y="1608650"/>
                  <a:pt x="8590823" y="1598470"/>
                  <a:pt x="8604059" y="1598470"/>
                </a:cubicBezTo>
                <a:close/>
                <a:moveTo>
                  <a:pt x="970231" y="1592364"/>
                </a:moveTo>
                <a:cubicBezTo>
                  <a:pt x="979394" y="1592364"/>
                  <a:pt x="985503" y="1599491"/>
                  <a:pt x="985503" y="1607636"/>
                </a:cubicBezTo>
                <a:cubicBezTo>
                  <a:pt x="985503" y="1615781"/>
                  <a:pt x="978376" y="1622908"/>
                  <a:pt x="970231" y="1622908"/>
                </a:cubicBezTo>
                <a:cubicBezTo>
                  <a:pt x="962086" y="1622908"/>
                  <a:pt x="954959" y="1615781"/>
                  <a:pt x="954959" y="1607636"/>
                </a:cubicBezTo>
                <a:cubicBezTo>
                  <a:pt x="954959" y="1599491"/>
                  <a:pt x="962086" y="1592364"/>
                  <a:pt x="970231" y="1592364"/>
                </a:cubicBezTo>
                <a:close/>
                <a:moveTo>
                  <a:pt x="8077693" y="1588309"/>
                </a:moveTo>
                <a:cubicBezTo>
                  <a:pt x="8088892" y="1588309"/>
                  <a:pt x="8099073" y="1597471"/>
                  <a:pt x="8099073" y="1609690"/>
                </a:cubicBezTo>
                <a:cubicBezTo>
                  <a:pt x="8099073" y="1621906"/>
                  <a:pt x="8088892" y="1631068"/>
                  <a:pt x="8077693" y="1631068"/>
                </a:cubicBezTo>
                <a:cubicBezTo>
                  <a:pt x="8065475" y="1631068"/>
                  <a:pt x="8056312" y="1621906"/>
                  <a:pt x="8056312" y="1609690"/>
                </a:cubicBezTo>
                <a:cubicBezTo>
                  <a:pt x="8056312" y="1597471"/>
                  <a:pt x="8066493" y="1588309"/>
                  <a:pt x="8077693" y="1588309"/>
                </a:cubicBezTo>
                <a:close/>
                <a:moveTo>
                  <a:pt x="10993578" y="1587269"/>
                </a:moveTo>
                <a:cubicBezTo>
                  <a:pt x="10999687" y="1588288"/>
                  <a:pt x="11004777" y="1593379"/>
                  <a:pt x="11004777" y="1598469"/>
                </a:cubicBezTo>
                <a:cubicBezTo>
                  <a:pt x="11004777" y="1604577"/>
                  <a:pt x="10999687" y="1609668"/>
                  <a:pt x="10993578" y="1609668"/>
                </a:cubicBezTo>
                <a:cubicBezTo>
                  <a:pt x="10987469" y="1609668"/>
                  <a:pt x="10982378" y="1604577"/>
                  <a:pt x="10982378" y="1598469"/>
                </a:cubicBezTo>
                <a:cubicBezTo>
                  <a:pt x="10982378" y="1592360"/>
                  <a:pt x="10987469" y="1587269"/>
                  <a:pt x="10993578" y="1587269"/>
                </a:cubicBezTo>
                <a:close/>
                <a:moveTo>
                  <a:pt x="1053773" y="1581190"/>
                </a:moveTo>
                <a:cubicBezTo>
                  <a:pt x="1057845" y="1580171"/>
                  <a:pt x="1061918" y="1584246"/>
                  <a:pt x="1061918" y="1589335"/>
                </a:cubicBezTo>
                <a:cubicBezTo>
                  <a:pt x="1061918" y="1594424"/>
                  <a:pt x="1057845" y="1597478"/>
                  <a:pt x="1053773" y="1597478"/>
                </a:cubicBezTo>
                <a:cubicBezTo>
                  <a:pt x="1048682" y="1597478"/>
                  <a:pt x="1045628" y="1593408"/>
                  <a:pt x="1045628" y="1589335"/>
                </a:cubicBezTo>
                <a:cubicBezTo>
                  <a:pt x="1045628" y="1584246"/>
                  <a:pt x="1049700" y="1581190"/>
                  <a:pt x="1053773" y="1581190"/>
                </a:cubicBezTo>
                <a:close/>
                <a:moveTo>
                  <a:pt x="6563753" y="1579126"/>
                </a:moveTo>
                <a:cubicBezTo>
                  <a:pt x="6569861" y="1579126"/>
                  <a:pt x="6574952" y="1584217"/>
                  <a:pt x="6574952" y="1590325"/>
                </a:cubicBezTo>
                <a:cubicBezTo>
                  <a:pt x="6574952" y="1596434"/>
                  <a:pt x="6569861" y="1601524"/>
                  <a:pt x="6563753" y="1601524"/>
                </a:cubicBezTo>
                <a:cubicBezTo>
                  <a:pt x="6557644" y="1601524"/>
                  <a:pt x="6552553" y="1596434"/>
                  <a:pt x="6552553" y="1590325"/>
                </a:cubicBezTo>
                <a:cubicBezTo>
                  <a:pt x="6552553" y="1584217"/>
                  <a:pt x="6557644" y="1579126"/>
                  <a:pt x="6563753" y="1579126"/>
                </a:cubicBezTo>
                <a:close/>
                <a:moveTo>
                  <a:pt x="9187440" y="1578129"/>
                </a:moveTo>
                <a:cubicBezTo>
                  <a:pt x="9193548" y="1578129"/>
                  <a:pt x="9198639" y="1583220"/>
                  <a:pt x="9198639" y="1589328"/>
                </a:cubicBezTo>
                <a:cubicBezTo>
                  <a:pt x="9198639" y="1595436"/>
                  <a:pt x="9193548" y="1600526"/>
                  <a:pt x="9187440" y="1600526"/>
                </a:cubicBezTo>
                <a:cubicBezTo>
                  <a:pt x="9181331" y="1600526"/>
                  <a:pt x="9176240" y="1595436"/>
                  <a:pt x="9176240" y="1589328"/>
                </a:cubicBezTo>
                <a:cubicBezTo>
                  <a:pt x="9176240" y="1583220"/>
                  <a:pt x="9181331" y="1578129"/>
                  <a:pt x="9187440" y="1578129"/>
                </a:cubicBezTo>
                <a:close/>
                <a:moveTo>
                  <a:pt x="5811366" y="1539421"/>
                </a:moveTo>
                <a:cubicBezTo>
                  <a:pt x="5816457" y="1539421"/>
                  <a:pt x="5821547" y="1543493"/>
                  <a:pt x="5821547" y="1549602"/>
                </a:cubicBezTo>
                <a:cubicBezTo>
                  <a:pt x="5821547" y="1555711"/>
                  <a:pt x="5816457" y="1559783"/>
                  <a:pt x="5811366" y="1559783"/>
                </a:cubicBezTo>
                <a:cubicBezTo>
                  <a:pt x="5805258" y="1559783"/>
                  <a:pt x="5801185" y="1555711"/>
                  <a:pt x="5801185" y="1549602"/>
                </a:cubicBezTo>
                <a:cubicBezTo>
                  <a:pt x="5801185" y="1544512"/>
                  <a:pt x="5805258" y="1539421"/>
                  <a:pt x="5811366" y="1539421"/>
                </a:cubicBezTo>
                <a:close/>
                <a:moveTo>
                  <a:pt x="6556626" y="1510942"/>
                </a:moveTo>
                <a:cubicBezTo>
                  <a:pt x="6562734" y="1510942"/>
                  <a:pt x="6568843" y="1516032"/>
                  <a:pt x="6568843" y="1523160"/>
                </a:cubicBezTo>
                <a:cubicBezTo>
                  <a:pt x="6568843" y="1530285"/>
                  <a:pt x="6563752" y="1535375"/>
                  <a:pt x="6556626" y="1535375"/>
                </a:cubicBezTo>
                <a:cubicBezTo>
                  <a:pt x="6549499" y="1535375"/>
                  <a:pt x="6544408" y="1530285"/>
                  <a:pt x="6544408" y="1523160"/>
                </a:cubicBezTo>
                <a:cubicBezTo>
                  <a:pt x="6544408" y="1516032"/>
                  <a:pt x="6549499" y="1510942"/>
                  <a:pt x="6556626" y="1510942"/>
                </a:cubicBezTo>
                <a:close/>
                <a:moveTo>
                  <a:pt x="5064100" y="1507884"/>
                </a:moveTo>
                <a:cubicBezTo>
                  <a:pt x="5071226" y="1506866"/>
                  <a:pt x="5076314" y="1512975"/>
                  <a:pt x="5076314" y="1520102"/>
                </a:cubicBezTo>
                <a:cubicBezTo>
                  <a:pt x="5076314" y="1527228"/>
                  <a:pt x="5071226" y="1532317"/>
                  <a:pt x="5064100" y="1532317"/>
                </a:cubicBezTo>
                <a:cubicBezTo>
                  <a:pt x="5056975" y="1532317"/>
                  <a:pt x="5051886" y="1527228"/>
                  <a:pt x="5051886" y="1520102"/>
                </a:cubicBezTo>
                <a:cubicBezTo>
                  <a:pt x="5051886" y="1512975"/>
                  <a:pt x="5056975" y="1507884"/>
                  <a:pt x="5064100" y="1507884"/>
                </a:cubicBezTo>
                <a:close/>
                <a:moveTo>
                  <a:pt x="12045293" y="1495671"/>
                </a:moveTo>
                <a:cubicBezTo>
                  <a:pt x="12061582" y="1496689"/>
                  <a:pt x="12074818" y="1509924"/>
                  <a:pt x="12074818" y="1525195"/>
                </a:cubicBezTo>
                <a:cubicBezTo>
                  <a:pt x="12074818" y="1541483"/>
                  <a:pt x="12061582" y="1553701"/>
                  <a:pt x="12045293" y="1553701"/>
                </a:cubicBezTo>
                <a:cubicBezTo>
                  <a:pt x="12029003" y="1553701"/>
                  <a:pt x="12015767" y="1540465"/>
                  <a:pt x="12015767" y="1525195"/>
                </a:cubicBezTo>
                <a:cubicBezTo>
                  <a:pt x="12015767" y="1508906"/>
                  <a:pt x="12029003" y="1495671"/>
                  <a:pt x="12045293" y="1495671"/>
                </a:cubicBezTo>
                <a:close/>
                <a:moveTo>
                  <a:pt x="7198040" y="1482432"/>
                </a:moveTo>
                <a:cubicBezTo>
                  <a:pt x="7200076" y="1482432"/>
                  <a:pt x="7203130" y="1484468"/>
                  <a:pt x="7203130" y="1487523"/>
                </a:cubicBezTo>
                <a:cubicBezTo>
                  <a:pt x="7203130" y="1490577"/>
                  <a:pt x="7201094" y="1492613"/>
                  <a:pt x="7198040" y="1492613"/>
                </a:cubicBezTo>
                <a:cubicBezTo>
                  <a:pt x="7194985" y="1492613"/>
                  <a:pt x="7192949" y="1490577"/>
                  <a:pt x="7192949" y="1487523"/>
                </a:cubicBezTo>
                <a:cubicBezTo>
                  <a:pt x="7192949" y="1484468"/>
                  <a:pt x="7194985" y="1482432"/>
                  <a:pt x="7198040" y="1482432"/>
                </a:cubicBezTo>
                <a:close/>
                <a:moveTo>
                  <a:pt x="10018223" y="1481387"/>
                </a:moveTo>
                <a:cubicBezTo>
                  <a:pt x="10022296" y="1481387"/>
                  <a:pt x="10025350" y="1484441"/>
                  <a:pt x="10025350" y="1488514"/>
                </a:cubicBezTo>
                <a:cubicBezTo>
                  <a:pt x="10025350" y="1492586"/>
                  <a:pt x="10022296" y="1494622"/>
                  <a:pt x="10018223" y="1494622"/>
                </a:cubicBezTo>
                <a:cubicBezTo>
                  <a:pt x="10014150" y="1494622"/>
                  <a:pt x="10011096" y="1491568"/>
                  <a:pt x="10011096" y="1488514"/>
                </a:cubicBezTo>
                <a:cubicBezTo>
                  <a:pt x="10011096" y="1484441"/>
                  <a:pt x="10014150" y="1481387"/>
                  <a:pt x="10018223" y="1481387"/>
                </a:cubicBezTo>
                <a:close/>
                <a:moveTo>
                  <a:pt x="8393309" y="1477350"/>
                </a:moveTo>
                <a:cubicBezTo>
                  <a:pt x="8410616" y="1477350"/>
                  <a:pt x="8425888" y="1491603"/>
                  <a:pt x="8425888" y="1509928"/>
                </a:cubicBezTo>
                <a:cubicBezTo>
                  <a:pt x="8425888" y="1528253"/>
                  <a:pt x="8411635" y="1542506"/>
                  <a:pt x="8393309" y="1542506"/>
                </a:cubicBezTo>
                <a:cubicBezTo>
                  <a:pt x="8374982" y="1542506"/>
                  <a:pt x="8360729" y="1528253"/>
                  <a:pt x="8360729" y="1509928"/>
                </a:cubicBezTo>
                <a:cubicBezTo>
                  <a:pt x="8360729" y="1491603"/>
                  <a:pt x="8374982" y="1477350"/>
                  <a:pt x="8393309" y="1477350"/>
                </a:cubicBezTo>
                <a:close/>
                <a:moveTo>
                  <a:pt x="5908087" y="1476298"/>
                </a:moveTo>
                <a:cubicBezTo>
                  <a:pt x="5909106" y="1476298"/>
                  <a:pt x="5910123" y="1477315"/>
                  <a:pt x="5910123" y="1478334"/>
                </a:cubicBezTo>
                <a:cubicBezTo>
                  <a:pt x="5910123" y="1479351"/>
                  <a:pt x="5909106" y="1480369"/>
                  <a:pt x="5908087" y="1480369"/>
                </a:cubicBezTo>
                <a:cubicBezTo>
                  <a:pt x="5907069" y="1480369"/>
                  <a:pt x="5906050" y="1479351"/>
                  <a:pt x="5906050" y="1478334"/>
                </a:cubicBezTo>
                <a:cubicBezTo>
                  <a:pt x="5906050" y="1477315"/>
                  <a:pt x="5907069" y="1476298"/>
                  <a:pt x="5908087" y="1476298"/>
                </a:cubicBezTo>
                <a:close/>
                <a:moveTo>
                  <a:pt x="10401034" y="1474260"/>
                </a:moveTo>
                <a:cubicBezTo>
                  <a:pt x="10406124" y="1474260"/>
                  <a:pt x="10410197" y="1478333"/>
                  <a:pt x="10410197" y="1483423"/>
                </a:cubicBezTo>
                <a:cubicBezTo>
                  <a:pt x="10410197" y="1488514"/>
                  <a:pt x="10406124" y="1492586"/>
                  <a:pt x="10401034" y="1492586"/>
                </a:cubicBezTo>
                <a:cubicBezTo>
                  <a:pt x="10395943" y="1492586"/>
                  <a:pt x="10391871" y="1488514"/>
                  <a:pt x="10391871" y="1483423"/>
                </a:cubicBezTo>
                <a:cubicBezTo>
                  <a:pt x="10391871" y="1478333"/>
                  <a:pt x="10395943" y="1474260"/>
                  <a:pt x="10401034" y="1474260"/>
                </a:cubicBezTo>
                <a:close/>
                <a:moveTo>
                  <a:pt x="2631798" y="1469172"/>
                </a:moveTo>
                <a:cubicBezTo>
                  <a:pt x="2634852" y="1469172"/>
                  <a:pt x="2637906" y="1472227"/>
                  <a:pt x="2637906" y="1475281"/>
                </a:cubicBezTo>
                <a:cubicBezTo>
                  <a:pt x="2637906" y="1478335"/>
                  <a:pt x="2634852" y="1481390"/>
                  <a:pt x="2631798" y="1481390"/>
                </a:cubicBezTo>
                <a:cubicBezTo>
                  <a:pt x="2628743" y="1481390"/>
                  <a:pt x="2625688" y="1478335"/>
                  <a:pt x="2625688" y="1475281"/>
                </a:cubicBezTo>
                <a:cubicBezTo>
                  <a:pt x="2625688" y="1472227"/>
                  <a:pt x="2628743" y="1469172"/>
                  <a:pt x="2631798" y="1469172"/>
                </a:cubicBezTo>
                <a:close/>
                <a:moveTo>
                  <a:pt x="8095000" y="1469170"/>
                </a:moveTo>
                <a:cubicBezTo>
                  <a:pt x="8102127" y="1469170"/>
                  <a:pt x="8107217" y="1474261"/>
                  <a:pt x="8107217" y="1481388"/>
                </a:cubicBezTo>
                <a:cubicBezTo>
                  <a:pt x="8107217" y="1488514"/>
                  <a:pt x="8102127" y="1493605"/>
                  <a:pt x="8095000" y="1493605"/>
                </a:cubicBezTo>
                <a:cubicBezTo>
                  <a:pt x="8087874" y="1493605"/>
                  <a:pt x="8082783" y="1488514"/>
                  <a:pt x="8082783" y="1481388"/>
                </a:cubicBezTo>
                <a:cubicBezTo>
                  <a:pt x="8082783" y="1474261"/>
                  <a:pt x="8087874" y="1469170"/>
                  <a:pt x="8095000" y="1469170"/>
                </a:cubicBezTo>
                <a:close/>
                <a:moveTo>
                  <a:pt x="3408677" y="1462072"/>
                </a:moveTo>
                <a:cubicBezTo>
                  <a:pt x="3411731" y="1463090"/>
                  <a:pt x="3413767" y="1465126"/>
                  <a:pt x="3413767" y="1467163"/>
                </a:cubicBezTo>
                <a:cubicBezTo>
                  <a:pt x="3413767" y="1470216"/>
                  <a:pt x="3411731" y="1472253"/>
                  <a:pt x="3408677" y="1472253"/>
                </a:cubicBezTo>
                <a:cubicBezTo>
                  <a:pt x="3406640" y="1472253"/>
                  <a:pt x="3403585" y="1470216"/>
                  <a:pt x="3403585" y="1467163"/>
                </a:cubicBezTo>
                <a:cubicBezTo>
                  <a:pt x="3403585" y="1465126"/>
                  <a:pt x="3405620" y="1462072"/>
                  <a:pt x="3408677" y="1462072"/>
                </a:cubicBezTo>
                <a:close/>
                <a:moveTo>
                  <a:pt x="3686616" y="1449860"/>
                </a:moveTo>
                <a:cubicBezTo>
                  <a:pt x="3688652" y="1449860"/>
                  <a:pt x="3690689" y="1451898"/>
                  <a:pt x="3690689" y="1453933"/>
                </a:cubicBezTo>
                <a:cubicBezTo>
                  <a:pt x="3690689" y="1455970"/>
                  <a:pt x="3688652" y="1458006"/>
                  <a:pt x="3686616" y="1458006"/>
                </a:cubicBezTo>
                <a:cubicBezTo>
                  <a:pt x="3684581" y="1458006"/>
                  <a:pt x="3682544" y="1455970"/>
                  <a:pt x="3682544" y="1453933"/>
                </a:cubicBezTo>
                <a:cubicBezTo>
                  <a:pt x="3682544" y="1451898"/>
                  <a:pt x="3684581" y="1449860"/>
                  <a:pt x="3686616" y="1449860"/>
                </a:cubicBezTo>
                <a:close/>
                <a:moveTo>
                  <a:pt x="8790374" y="1447825"/>
                </a:moveTo>
                <a:cubicBezTo>
                  <a:pt x="8793428" y="1447825"/>
                  <a:pt x="8795464" y="1449862"/>
                  <a:pt x="8795464" y="1452917"/>
                </a:cubicBezTo>
                <a:cubicBezTo>
                  <a:pt x="8795464" y="1455971"/>
                  <a:pt x="8793428" y="1458007"/>
                  <a:pt x="8790374" y="1458007"/>
                </a:cubicBezTo>
                <a:cubicBezTo>
                  <a:pt x="8787319" y="1458007"/>
                  <a:pt x="8785283" y="1455971"/>
                  <a:pt x="8785283" y="1452917"/>
                </a:cubicBezTo>
                <a:cubicBezTo>
                  <a:pt x="8785283" y="1449862"/>
                  <a:pt x="8787319" y="1447825"/>
                  <a:pt x="8790374" y="1447825"/>
                </a:cubicBezTo>
                <a:close/>
                <a:moveTo>
                  <a:pt x="10691198" y="1418293"/>
                </a:moveTo>
                <a:cubicBezTo>
                  <a:pt x="10693235" y="1417275"/>
                  <a:pt x="10696288" y="1420331"/>
                  <a:pt x="10696288" y="1423383"/>
                </a:cubicBezTo>
                <a:cubicBezTo>
                  <a:pt x="10696288" y="1426441"/>
                  <a:pt x="10694252" y="1428476"/>
                  <a:pt x="10691198" y="1428476"/>
                </a:cubicBezTo>
                <a:cubicBezTo>
                  <a:pt x="10688144" y="1428476"/>
                  <a:pt x="10686107" y="1426441"/>
                  <a:pt x="10686107" y="1423383"/>
                </a:cubicBezTo>
                <a:cubicBezTo>
                  <a:pt x="10686107" y="1420331"/>
                  <a:pt x="10688144" y="1418293"/>
                  <a:pt x="10691198" y="1418293"/>
                </a:cubicBezTo>
                <a:close/>
                <a:moveTo>
                  <a:pt x="3349636" y="1409134"/>
                </a:moveTo>
                <a:cubicBezTo>
                  <a:pt x="3354729" y="1409134"/>
                  <a:pt x="3358800" y="1413204"/>
                  <a:pt x="3358800" y="1418293"/>
                </a:cubicBezTo>
                <a:cubicBezTo>
                  <a:pt x="3358800" y="1423387"/>
                  <a:pt x="3354729" y="1427460"/>
                  <a:pt x="3349636" y="1427460"/>
                </a:cubicBezTo>
                <a:cubicBezTo>
                  <a:pt x="3344546" y="1427460"/>
                  <a:pt x="3340474" y="1423387"/>
                  <a:pt x="3340474" y="1418293"/>
                </a:cubicBezTo>
                <a:cubicBezTo>
                  <a:pt x="3340474" y="1413204"/>
                  <a:pt x="3344546" y="1409134"/>
                  <a:pt x="3349636" y="1409134"/>
                </a:cubicBezTo>
                <a:close/>
                <a:moveTo>
                  <a:pt x="4588610" y="1397903"/>
                </a:moveTo>
                <a:cubicBezTo>
                  <a:pt x="4592683" y="1397903"/>
                  <a:pt x="4596755" y="1401976"/>
                  <a:pt x="4596755" y="1406048"/>
                </a:cubicBezTo>
                <a:cubicBezTo>
                  <a:pt x="4596755" y="1411139"/>
                  <a:pt x="4592683" y="1414193"/>
                  <a:pt x="4588610" y="1414193"/>
                </a:cubicBezTo>
                <a:cubicBezTo>
                  <a:pt x="4584538" y="1414193"/>
                  <a:pt x="4580466" y="1410120"/>
                  <a:pt x="4580466" y="1406048"/>
                </a:cubicBezTo>
                <a:cubicBezTo>
                  <a:pt x="4580466" y="1401976"/>
                  <a:pt x="4584538" y="1397903"/>
                  <a:pt x="4588610" y="1397903"/>
                </a:cubicBezTo>
                <a:close/>
                <a:moveTo>
                  <a:pt x="1814297" y="1390807"/>
                </a:moveTo>
                <a:cubicBezTo>
                  <a:pt x="1826514" y="1390807"/>
                  <a:pt x="1835677" y="1399971"/>
                  <a:pt x="1835677" y="1412190"/>
                </a:cubicBezTo>
                <a:cubicBezTo>
                  <a:pt x="1835677" y="1424404"/>
                  <a:pt x="1825497" y="1433570"/>
                  <a:pt x="1814297" y="1433570"/>
                </a:cubicBezTo>
                <a:cubicBezTo>
                  <a:pt x="1802080" y="1433570"/>
                  <a:pt x="1792917" y="1424404"/>
                  <a:pt x="1792917" y="1412190"/>
                </a:cubicBezTo>
                <a:cubicBezTo>
                  <a:pt x="1792917" y="1399971"/>
                  <a:pt x="1803098" y="1390807"/>
                  <a:pt x="1814297" y="1390807"/>
                </a:cubicBezTo>
                <a:close/>
                <a:moveTo>
                  <a:pt x="9676136" y="1389757"/>
                </a:moveTo>
                <a:cubicBezTo>
                  <a:pt x="9678172" y="1389757"/>
                  <a:pt x="9679190" y="1390775"/>
                  <a:pt x="9679190" y="1392811"/>
                </a:cubicBezTo>
                <a:cubicBezTo>
                  <a:pt x="9679190" y="1394848"/>
                  <a:pt x="9678172" y="1395866"/>
                  <a:pt x="9676136" y="1395866"/>
                </a:cubicBezTo>
                <a:cubicBezTo>
                  <a:pt x="9674099" y="1395866"/>
                  <a:pt x="9673081" y="1394848"/>
                  <a:pt x="9673081" y="1392811"/>
                </a:cubicBezTo>
                <a:cubicBezTo>
                  <a:pt x="9673081" y="1390775"/>
                  <a:pt x="9674099" y="1389757"/>
                  <a:pt x="9676136" y="1389757"/>
                </a:cubicBezTo>
                <a:close/>
                <a:moveTo>
                  <a:pt x="12015767" y="1375502"/>
                </a:moveTo>
                <a:cubicBezTo>
                  <a:pt x="12017804" y="1375502"/>
                  <a:pt x="12018821" y="1376520"/>
                  <a:pt x="12018821" y="1378556"/>
                </a:cubicBezTo>
                <a:cubicBezTo>
                  <a:pt x="12018821" y="1380593"/>
                  <a:pt x="12017804" y="1381611"/>
                  <a:pt x="12015767" y="1381611"/>
                </a:cubicBezTo>
                <a:cubicBezTo>
                  <a:pt x="12013731" y="1381611"/>
                  <a:pt x="12012713" y="1380593"/>
                  <a:pt x="12012713" y="1378556"/>
                </a:cubicBezTo>
                <a:cubicBezTo>
                  <a:pt x="12012713" y="1376520"/>
                  <a:pt x="12013731" y="1375502"/>
                  <a:pt x="12015767" y="1375502"/>
                </a:cubicBezTo>
                <a:close/>
                <a:moveTo>
                  <a:pt x="9431787" y="1368376"/>
                </a:moveTo>
                <a:cubicBezTo>
                  <a:pt x="9435859" y="1368376"/>
                  <a:pt x="9437896" y="1370412"/>
                  <a:pt x="9437896" y="1373467"/>
                </a:cubicBezTo>
                <a:cubicBezTo>
                  <a:pt x="9437896" y="1376521"/>
                  <a:pt x="9434841" y="1379575"/>
                  <a:pt x="9431787" y="1379575"/>
                </a:cubicBezTo>
                <a:cubicBezTo>
                  <a:pt x="9428732" y="1379575"/>
                  <a:pt x="9425678" y="1377539"/>
                  <a:pt x="9425678" y="1373467"/>
                </a:cubicBezTo>
                <a:cubicBezTo>
                  <a:pt x="9425678" y="1370412"/>
                  <a:pt x="9427714" y="1368376"/>
                  <a:pt x="9431787" y="1368376"/>
                </a:cubicBezTo>
                <a:close/>
                <a:moveTo>
                  <a:pt x="7596123" y="1359243"/>
                </a:moveTo>
                <a:cubicBezTo>
                  <a:pt x="7601213" y="1359243"/>
                  <a:pt x="7604268" y="1363316"/>
                  <a:pt x="7604268" y="1367389"/>
                </a:cubicBezTo>
                <a:cubicBezTo>
                  <a:pt x="7604268" y="1371462"/>
                  <a:pt x="7601213" y="1374515"/>
                  <a:pt x="7596123" y="1374515"/>
                </a:cubicBezTo>
                <a:cubicBezTo>
                  <a:pt x="7592051" y="1374515"/>
                  <a:pt x="7587978" y="1371462"/>
                  <a:pt x="7587978" y="1367389"/>
                </a:cubicBezTo>
                <a:cubicBezTo>
                  <a:pt x="7587978" y="1363316"/>
                  <a:pt x="7591032" y="1359243"/>
                  <a:pt x="7596123" y="1359243"/>
                </a:cubicBezTo>
                <a:close/>
                <a:moveTo>
                  <a:pt x="5364445" y="1346011"/>
                </a:moveTo>
                <a:cubicBezTo>
                  <a:pt x="5374621" y="1346011"/>
                  <a:pt x="5381754" y="1354157"/>
                  <a:pt x="5381754" y="1363320"/>
                </a:cubicBezTo>
                <a:cubicBezTo>
                  <a:pt x="5381754" y="1372483"/>
                  <a:pt x="5373604" y="1380628"/>
                  <a:pt x="5364445" y="1380628"/>
                </a:cubicBezTo>
                <a:cubicBezTo>
                  <a:pt x="5355285" y="1380628"/>
                  <a:pt x="5347139" y="1372483"/>
                  <a:pt x="5347139" y="1363320"/>
                </a:cubicBezTo>
                <a:cubicBezTo>
                  <a:pt x="5347139" y="1354157"/>
                  <a:pt x="5355285" y="1346011"/>
                  <a:pt x="5364445" y="1346011"/>
                </a:cubicBezTo>
                <a:close/>
                <a:moveTo>
                  <a:pt x="12059547" y="1314439"/>
                </a:moveTo>
                <a:cubicBezTo>
                  <a:pt x="12061582" y="1313421"/>
                  <a:pt x="12064637" y="1316475"/>
                  <a:pt x="12064637" y="1319529"/>
                </a:cubicBezTo>
                <a:cubicBezTo>
                  <a:pt x="12064637" y="1322585"/>
                  <a:pt x="12062601" y="1324620"/>
                  <a:pt x="12059547" y="1324620"/>
                </a:cubicBezTo>
                <a:cubicBezTo>
                  <a:pt x="12056492" y="1324620"/>
                  <a:pt x="12054456" y="1322585"/>
                  <a:pt x="12054456" y="1319529"/>
                </a:cubicBezTo>
                <a:cubicBezTo>
                  <a:pt x="12054456" y="1316475"/>
                  <a:pt x="12056492" y="1314439"/>
                  <a:pt x="12059547" y="1314439"/>
                </a:cubicBezTo>
                <a:close/>
                <a:moveTo>
                  <a:pt x="11131025" y="1300174"/>
                </a:moveTo>
                <a:cubicBezTo>
                  <a:pt x="11141206" y="1300174"/>
                  <a:pt x="11149350" y="1308319"/>
                  <a:pt x="11149350" y="1318500"/>
                </a:cubicBezTo>
                <a:cubicBezTo>
                  <a:pt x="11149350" y="1328682"/>
                  <a:pt x="11141206" y="1336827"/>
                  <a:pt x="11131025" y="1336827"/>
                </a:cubicBezTo>
                <a:cubicBezTo>
                  <a:pt x="11120843" y="1336827"/>
                  <a:pt x="11112698" y="1328682"/>
                  <a:pt x="11112698" y="1318500"/>
                </a:cubicBezTo>
                <a:cubicBezTo>
                  <a:pt x="11112698" y="1308319"/>
                  <a:pt x="11120843" y="1300174"/>
                  <a:pt x="11131025" y="1300174"/>
                </a:cubicBezTo>
                <a:close/>
                <a:moveTo>
                  <a:pt x="8098055" y="1297139"/>
                </a:moveTo>
                <a:cubicBezTo>
                  <a:pt x="8118417" y="1297139"/>
                  <a:pt x="8133689" y="1313430"/>
                  <a:pt x="8133689" y="1332775"/>
                </a:cubicBezTo>
                <a:cubicBezTo>
                  <a:pt x="8133689" y="1352120"/>
                  <a:pt x="8117399" y="1368410"/>
                  <a:pt x="8098055" y="1368410"/>
                </a:cubicBezTo>
                <a:cubicBezTo>
                  <a:pt x="8078711" y="1368410"/>
                  <a:pt x="8062421" y="1352120"/>
                  <a:pt x="8062421" y="1332775"/>
                </a:cubicBezTo>
                <a:cubicBezTo>
                  <a:pt x="8062421" y="1313430"/>
                  <a:pt x="8078711" y="1297139"/>
                  <a:pt x="8098055" y="1297139"/>
                </a:cubicBezTo>
                <a:close/>
                <a:moveTo>
                  <a:pt x="5691230" y="1264529"/>
                </a:moveTo>
                <a:cubicBezTo>
                  <a:pt x="5697339" y="1264529"/>
                  <a:pt x="5701411" y="1269620"/>
                  <a:pt x="5701411" y="1274710"/>
                </a:cubicBezTo>
                <a:cubicBezTo>
                  <a:pt x="5701411" y="1279800"/>
                  <a:pt x="5697339" y="1284890"/>
                  <a:pt x="5691230" y="1284890"/>
                </a:cubicBezTo>
                <a:cubicBezTo>
                  <a:pt x="5685122" y="1284890"/>
                  <a:pt x="5681049" y="1280818"/>
                  <a:pt x="5681049" y="1274710"/>
                </a:cubicBezTo>
                <a:cubicBezTo>
                  <a:pt x="5681049" y="1268601"/>
                  <a:pt x="5685122" y="1264529"/>
                  <a:pt x="5691230" y="1264529"/>
                </a:cubicBezTo>
                <a:close/>
                <a:moveTo>
                  <a:pt x="10805227" y="1263541"/>
                </a:moveTo>
                <a:cubicBezTo>
                  <a:pt x="10812353" y="1264560"/>
                  <a:pt x="10818462" y="1269650"/>
                  <a:pt x="10818462" y="1276776"/>
                </a:cubicBezTo>
                <a:cubicBezTo>
                  <a:pt x="10818462" y="1283903"/>
                  <a:pt x="10812353" y="1290011"/>
                  <a:pt x="10805227" y="1290011"/>
                </a:cubicBezTo>
                <a:cubicBezTo>
                  <a:pt x="10798099" y="1290011"/>
                  <a:pt x="10791991" y="1283903"/>
                  <a:pt x="10791991" y="1276776"/>
                </a:cubicBezTo>
                <a:cubicBezTo>
                  <a:pt x="10791991" y="1269650"/>
                  <a:pt x="10798099" y="1263541"/>
                  <a:pt x="10805227" y="1263541"/>
                </a:cubicBezTo>
                <a:close/>
                <a:moveTo>
                  <a:pt x="298292" y="1260468"/>
                </a:moveTo>
                <a:cubicBezTo>
                  <a:pt x="359379" y="1259450"/>
                  <a:pt x="408248" y="1308318"/>
                  <a:pt x="408248" y="1369407"/>
                </a:cubicBezTo>
                <a:cubicBezTo>
                  <a:pt x="408248" y="1429477"/>
                  <a:pt x="359379" y="1478349"/>
                  <a:pt x="298292" y="1478349"/>
                </a:cubicBezTo>
                <a:cubicBezTo>
                  <a:pt x="237206" y="1478349"/>
                  <a:pt x="188336" y="1429477"/>
                  <a:pt x="188336" y="1369407"/>
                </a:cubicBezTo>
                <a:cubicBezTo>
                  <a:pt x="188336" y="1309336"/>
                  <a:pt x="237206" y="1260468"/>
                  <a:pt x="298292" y="1260468"/>
                </a:cubicBezTo>
                <a:close/>
                <a:moveTo>
                  <a:pt x="11437477" y="1252334"/>
                </a:moveTo>
                <a:cubicBezTo>
                  <a:pt x="11449694" y="1252334"/>
                  <a:pt x="11459875" y="1262515"/>
                  <a:pt x="11459875" y="1274732"/>
                </a:cubicBezTo>
                <a:cubicBezTo>
                  <a:pt x="11459875" y="1286949"/>
                  <a:pt x="11449694" y="1297131"/>
                  <a:pt x="11437477" y="1297131"/>
                </a:cubicBezTo>
                <a:cubicBezTo>
                  <a:pt x="11425259" y="1297131"/>
                  <a:pt x="11415078" y="1286949"/>
                  <a:pt x="11415078" y="1274732"/>
                </a:cubicBezTo>
                <a:cubicBezTo>
                  <a:pt x="11415078" y="1262515"/>
                  <a:pt x="11425259" y="1252334"/>
                  <a:pt x="11437477" y="1252334"/>
                </a:cubicBezTo>
                <a:close/>
                <a:moveTo>
                  <a:pt x="3814846" y="1200388"/>
                </a:moveTo>
                <a:cubicBezTo>
                  <a:pt x="3816882" y="1200388"/>
                  <a:pt x="3818919" y="1202424"/>
                  <a:pt x="3818919" y="1204460"/>
                </a:cubicBezTo>
                <a:cubicBezTo>
                  <a:pt x="3818919" y="1206497"/>
                  <a:pt x="3816882" y="1208533"/>
                  <a:pt x="3814846" y="1208533"/>
                </a:cubicBezTo>
                <a:cubicBezTo>
                  <a:pt x="3812808" y="1208533"/>
                  <a:pt x="3810773" y="1206497"/>
                  <a:pt x="3810773" y="1204460"/>
                </a:cubicBezTo>
                <a:cubicBezTo>
                  <a:pt x="3810773" y="1202424"/>
                  <a:pt x="3812808" y="1200388"/>
                  <a:pt x="3814846" y="1200388"/>
                </a:cubicBezTo>
                <a:close/>
                <a:moveTo>
                  <a:pt x="9736204" y="1192272"/>
                </a:moveTo>
                <a:cubicBezTo>
                  <a:pt x="9755548" y="1192272"/>
                  <a:pt x="9771838" y="1208561"/>
                  <a:pt x="9771838" y="1227907"/>
                </a:cubicBezTo>
                <a:cubicBezTo>
                  <a:pt x="9771838" y="1248270"/>
                  <a:pt x="9755548" y="1263541"/>
                  <a:pt x="9736204" y="1263541"/>
                </a:cubicBezTo>
                <a:cubicBezTo>
                  <a:pt x="9715842" y="1263541"/>
                  <a:pt x="9699552" y="1247252"/>
                  <a:pt x="9699552" y="1227907"/>
                </a:cubicBezTo>
                <a:cubicBezTo>
                  <a:pt x="9699552" y="1208561"/>
                  <a:pt x="9715842" y="1192272"/>
                  <a:pt x="9736204" y="1192272"/>
                </a:cubicBezTo>
                <a:close/>
                <a:moveTo>
                  <a:pt x="10679998" y="1188190"/>
                </a:moveTo>
                <a:cubicBezTo>
                  <a:pt x="10684071" y="1187171"/>
                  <a:pt x="10687125" y="1191245"/>
                  <a:pt x="10687125" y="1195319"/>
                </a:cubicBezTo>
                <a:cubicBezTo>
                  <a:pt x="10687125" y="1199389"/>
                  <a:pt x="10684071" y="1202445"/>
                  <a:pt x="10679998" y="1202445"/>
                </a:cubicBezTo>
                <a:cubicBezTo>
                  <a:pt x="10675926" y="1202445"/>
                  <a:pt x="10672872" y="1199389"/>
                  <a:pt x="10672872" y="1195319"/>
                </a:cubicBezTo>
                <a:cubicBezTo>
                  <a:pt x="10672872" y="1191245"/>
                  <a:pt x="10675926" y="1188190"/>
                  <a:pt x="10679998" y="1188190"/>
                </a:cubicBezTo>
                <a:close/>
                <a:moveTo>
                  <a:pt x="1609646" y="1183104"/>
                </a:moveTo>
                <a:cubicBezTo>
                  <a:pt x="1612699" y="1184122"/>
                  <a:pt x="1614735" y="1186156"/>
                  <a:pt x="1614735" y="1188193"/>
                </a:cubicBezTo>
                <a:cubicBezTo>
                  <a:pt x="1614735" y="1191247"/>
                  <a:pt x="1612699" y="1193283"/>
                  <a:pt x="1609646" y="1193283"/>
                </a:cubicBezTo>
                <a:cubicBezTo>
                  <a:pt x="1606590" y="1193283"/>
                  <a:pt x="1604554" y="1191247"/>
                  <a:pt x="1604554" y="1188193"/>
                </a:cubicBezTo>
                <a:cubicBezTo>
                  <a:pt x="1604554" y="1185139"/>
                  <a:pt x="1606590" y="1183104"/>
                  <a:pt x="1609646" y="1183104"/>
                </a:cubicBezTo>
                <a:close/>
                <a:moveTo>
                  <a:pt x="8997051" y="1183079"/>
                </a:moveTo>
                <a:cubicBezTo>
                  <a:pt x="9001123" y="1183079"/>
                  <a:pt x="9006214" y="1187151"/>
                  <a:pt x="9006214" y="1192241"/>
                </a:cubicBezTo>
                <a:cubicBezTo>
                  <a:pt x="9006214" y="1197332"/>
                  <a:pt x="9002142" y="1201404"/>
                  <a:pt x="8997051" y="1201404"/>
                </a:cubicBezTo>
                <a:cubicBezTo>
                  <a:pt x="8991961" y="1201404"/>
                  <a:pt x="8987888" y="1197332"/>
                  <a:pt x="8987888" y="1192241"/>
                </a:cubicBezTo>
                <a:cubicBezTo>
                  <a:pt x="8987888" y="1187151"/>
                  <a:pt x="8991961" y="1183079"/>
                  <a:pt x="8997051" y="1183079"/>
                </a:cubicBezTo>
                <a:close/>
                <a:moveTo>
                  <a:pt x="2764214" y="1173943"/>
                </a:moveTo>
                <a:cubicBezTo>
                  <a:pt x="2769305" y="1173943"/>
                  <a:pt x="2772359" y="1178017"/>
                  <a:pt x="2772359" y="1182089"/>
                </a:cubicBezTo>
                <a:cubicBezTo>
                  <a:pt x="2772359" y="1186161"/>
                  <a:pt x="2769305" y="1190233"/>
                  <a:pt x="2764214" y="1190233"/>
                </a:cubicBezTo>
                <a:cubicBezTo>
                  <a:pt x="2760140" y="1190233"/>
                  <a:pt x="2756067" y="1187179"/>
                  <a:pt x="2756067" y="1182089"/>
                </a:cubicBezTo>
                <a:cubicBezTo>
                  <a:pt x="2756067" y="1178017"/>
                  <a:pt x="2759123" y="1173943"/>
                  <a:pt x="2764214" y="1173943"/>
                </a:cubicBezTo>
                <a:close/>
                <a:moveTo>
                  <a:pt x="2648148" y="1159690"/>
                </a:moveTo>
                <a:cubicBezTo>
                  <a:pt x="2652222" y="1158672"/>
                  <a:pt x="2656293" y="1162744"/>
                  <a:pt x="2656293" y="1167833"/>
                </a:cubicBezTo>
                <a:cubicBezTo>
                  <a:pt x="2656293" y="1172925"/>
                  <a:pt x="2652222" y="1175980"/>
                  <a:pt x="2648148" y="1175980"/>
                </a:cubicBezTo>
                <a:cubicBezTo>
                  <a:pt x="2643058" y="1175980"/>
                  <a:pt x="2640003" y="1171906"/>
                  <a:pt x="2640003" y="1167833"/>
                </a:cubicBezTo>
                <a:cubicBezTo>
                  <a:pt x="2640003" y="1162744"/>
                  <a:pt x="2644077" y="1159690"/>
                  <a:pt x="2648148" y="1159690"/>
                </a:cubicBezTo>
                <a:close/>
                <a:moveTo>
                  <a:pt x="4093873" y="1127106"/>
                </a:moveTo>
                <a:cubicBezTo>
                  <a:pt x="4101181" y="1127106"/>
                  <a:pt x="4107107" y="1133027"/>
                  <a:pt x="4107107" y="1140346"/>
                </a:cubicBezTo>
                <a:cubicBezTo>
                  <a:pt x="4107107" y="1147653"/>
                  <a:pt x="4101181" y="1153581"/>
                  <a:pt x="4093873" y="1153581"/>
                </a:cubicBezTo>
                <a:cubicBezTo>
                  <a:pt x="4086562" y="1153581"/>
                  <a:pt x="4080636" y="1147653"/>
                  <a:pt x="4080636" y="1140346"/>
                </a:cubicBezTo>
                <a:cubicBezTo>
                  <a:pt x="4080636" y="1133027"/>
                  <a:pt x="4086562" y="1127106"/>
                  <a:pt x="4093873" y="1127106"/>
                </a:cubicBezTo>
                <a:close/>
                <a:moveTo>
                  <a:pt x="4586598" y="1109799"/>
                </a:moveTo>
                <a:cubicBezTo>
                  <a:pt x="4588638" y="1109799"/>
                  <a:pt x="4590671" y="1111835"/>
                  <a:pt x="4590671" y="1113871"/>
                </a:cubicBezTo>
                <a:cubicBezTo>
                  <a:pt x="4590671" y="1115907"/>
                  <a:pt x="4588638" y="1117944"/>
                  <a:pt x="4586598" y="1117944"/>
                </a:cubicBezTo>
                <a:cubicBezTo>
                  <a:pt x="4584560" y="1117944"/>
                  <a:pt x="4582523" y="1115907"/>
                  <a:pt x="4582523" y="1113871"/>
                </a:cubicBezTo>
                <a:cubicBezTo>
                  <a:pt x="4582523" y="1111835"/>
                  <a:pt x="4584560" y="1109799"/>
                  <a:pt x="4586598" y="1109799"/>
                </a:cubicBezTo>
                <a:close/>
                <a:moveTo>
                  <a:pt x="7513655" y="1097557"/>
                </a:moveTo>
                <a:cubicBezTo>
                  <a:pt x="7514673" y="1097557"/>
                  <a:pt x="7515692" y="1098575"/>
                  <a:pt x="7515692" y="1099593"/>
                </a:cubicBezTo>
                <a:cubicBezTo>
                  <a:pt x="7515692" y="1100612"/>
                  <a:pt x="7514673" y="1101630"/>
                  <a:pt x="7513655" y="1101630"/>
                </a:cubicBezTo>
                <a:cubicBezTo>
                  <a:pt x="7512637" y="1101630"/>
                  <a:pt x="7511619" y="1100612"/>
                  <a:pt x="7511619" y="1099593"/>
                </a:cubicBezTo>
                <a:cubicBezTo>
                  <a:pt x="7511619" y="1098575"/>
                  <a:pt x="7512637" y="1097557"/>
                  <a:pt x="7513655" y="1097557"/>
                </a:cubicBezTo>
                <a:close/>
                <a:moveTo>
                  <a:pt x="3753810" y="1095550"/>
                </a:moveTo>
                <a:cubicBezTo>
                  <a:pt x="3766026" y="1095550"/>
                  <a:pt x="3776207" y="1105731"/>
                  <a:pt x="3776207" y="1117946"/>
                </a:cubicBezTo>
                <a:cubicBezTo>
                  <a:pt x="3776207" y="1130164"/>
                  <a:pt x="3766026" y="1140347"/>
                  <a:pt x="3753810" y="1140347"/>
                </a:cubicBezTo>
                <a:cubicBezTo>
                  <a:pt x="3741592" y="1140347"/>
                  <a:pt x="3731412" y="1130164"/>
                  <a:pt x="3731412" y="1117946"/>
                </a:cubicBezTo>
                <a:cubicBezTo>
                  <a:pt x="3731412" y="1105731"/>
                  <a:pt x="3741592" y="1095550"/>
                  <a:pt x="3753810" y="1095550"/>
                </a:cubicBezTo>
                <a:close/>
                <a:moveTo>
                  <a:pt x="4764761" y="1095542"/>
                </a:moveTo>
                <a:cubicBezTo>
                  <a:pt x="4770871" y="1094525"/>
                  <a:pt x="4774946" y="1099616"/>
                  <a:pt x="4774946" y="1105725"/>
                </a:cubicBezTo>
                <a:cubicBezTo>
                  <a:pt x="4774946" y="1111831"/>
                  <a:pt x="4769852" y="1115903"/>
                  <a:pt x="4764761" y="1115903"/>
                </a:cubicBezTo>
                <a:cubicBezTo>
                  <a:pt x="4758654" y="1115903"/>
                  <a:pt x="4754580" y="1110815"/>
                  <a:pt x="4754580" y="1105725"/>
                </a:cubicBezTo>
                <a:cubicBezTo>
                  <a:pt x="4754580" y="1099616"/>
                  <a:pt x="4759672" y="1095542"/>
                  <a:pt x="4764761" y="1095542"/>
                </a:cubicBezTo>
                <a:close/>
                <a:moveTo>
                  <a:pt x="10431577" y="1092497"/>
                </a:moveTo>
                <a:cubicBezTo>
                  <a:pt x="10442776" y="1092497"/>
                  <a:pt x="10452957" y="1101657"/>
                  <a:pt x="10452957" y="1113876"/>
                </a:cubicBezTo>
                <a:cubicBezTo>
                  <a:pt x="10452957" y="1126092"/>
                  <a:pt x="10442776" y="1135254"/>
                  <a:pt x="10431577" y="1135254"/>
                </a:cubicBezTo>
                <a:cubicBezTo>
                  <a:pt x="10419360" y="1135254"/>
                  <a:pt x="10410197" y="1126092"/>
                  <a:pt x="10410197" y="1113876"/>
                </a:cubicBezTo>
                <a:cubicBezTo>
                  <a:pt x="10410197" y="1101657"/>
                  <a:pt x="10419360" y="1092497"/>
                  <a:pt x="10431577" y="1092497"/>
                </a:cubicBezTo>
                <a:close/>
                <a:moveTo>
                  <a:pt x="9323867" y="1089437"/>
                </a:moveTo>
                <a:cubicBezTo>
                  <a:pt x="9329976" y="1089437"/>
                  <a:pt x="9336084" y="1094529"/>
                  <a:pt x="9336084" y="1101655"/>
                </a:cubicBezTo>
                <a:cubicBezTo>
                  <a:pt x="9336084" y="1108781"/>
                  <a:pt x="9330993" y="1113872"/>
                  <a:pt x="9323867" y="1113872"/>
                </a:cubicBezTo>
                <a:cubicBezTo>
                  <a:pt x="9316740" y="1113872"/>
                  <a:pt x="9311649" y="1108781"/>
                  <a:pt x="9311649" y="1101655"/>
                </a:cubicBezTo>
                <a:cubicBezTo>
                  <a:pt x="9311649" y="1095547"/>
                  <a:pt x="9316740" y="1089437"/>
                  <a:pt x="9323867" y="1089437"/>
                </a:cubicBezTo>
                <a:close/>
                <a:moveTo>
                  <a:pt x="10601604" y="1085369"/>
                </a:moveTo>
                <a:cubicBezTo>
                  <a:pt x="10616876" y="1084351"/>
                  <a:pt x="10627057" y="1095550"/>
                  <a:pt x="10627057" y="1109804"/>
                </a:cubicBezTo>
                <a:cubicBezTo>
                  <a:pt x="10627057" y="1123038"/>
                  <a:pt x="10615857" y="1134235"/>
                  <a:pt x="10601604" y="1134235"/>
                </a:cubicBezTo>
                <a:cubicBezTo>
                  <a:pt x="10588368" y="1134235"/>
                  <a:pt x="10577169" y="1123038"/>
                  <a:pt x="10577169" y="1109804"/>
                </a:cubicBezTo>
                <a:cubicBezTo>
                  <a:pt x="10577169" y="1096569"/>
                  <a:pt x="10588368" y="1085369"/>
                  <a:pt x="10601604" y="1085369"/>
                </a:cubicBezTo>
                <a:close/>
                <a:moveTo>
                  <a:pt x="2304983" y="1076179"/>
                </a:moveTo>
                <a:cubicBezTo>
                  <a:pt x="2313128" y="1077197"/>
                  <a:pt x="2319236" y="1083306"/>
                  <a:pt x="2319236" y="1090433"/>
                </a:cubicBezTo>
                <a:cubicBezTo>
                  <a:pt x="2319236" y="1098577"/>
                  <a:pt x="2313128" y="1104686"/>
                  <a:pt x="2304983" y="1104686"/>
                </a:cubicBezTo>
                <a:cubicBezTo>
                  <a:pt x="2296839" y="1104686"/>
                  <a:pt x="2290730" y="1098577"/>
                  <a:pt x="2290730" y="1090433"/>
                </a:cubicBezTo>
                <a:cubicBezTo>
                  <a:pt x="2290730" y="1082287"/>
                  <a:pt x="2296839" y="1076179"/>
                  <a:pt x="2304983" y="1076179"/>
                </a:cubicBezTo>
                <a:close/>
                <a:moveTo>
                  <a:pt x="6644184" y="1061950"/>
                </a:moveTo>
                <a:cubicBezTo>
                  <a:pt x="6654365" y="1062968"/>
                  <a:pt x="6662511" y="1070095"/>
                  <a:pt x="6662511" y="1080276"/>
                </a:cubicBezTo>
                <a:cubicBezTo>
                  <a:pt x="6662511" y="1090458"/>
                  <a:pt x="6654365" y="1098602"/>
                  <a:pt x="6644184" y="1098602"/>
                </a:cubicBezTo>
                <a:cubicBezTo>
                  <a:pt x="6634003" y="1098602"/>
                  <a:pt x="6625858" y="1090458"/>
                  <a:pt x="6625858" y="1080276"/>
                </a:cubicBezTo>
                <a:cubicBezTo>
                  <a:pt x="6625858" y="1070095"/>
                  <a:pt x="6634003" y="1061950"/>
                  <a:pt x="6644184" y="1061950"/>
                </a:cubicBezTo>
                <a:close/>
                <a:moveTo>
                  <a:pt x="5034577" y="1060935"/>
                </a:moveTo>
                <a:cubicBezTo>
                  <a:pt x="5043736" y="1060935"/>
                  <a:pt x="5050867" y="1068061"/>
                  <a:pt x="5050867" y="1077224"/>
                </a:cubicBezTo>
                <a:cubicBezTo>
                  <a:pt x="5050867" y="1086387"/>
                  <a:pt x="5043736" y="1093513"/>
                  <a:pt x="5034577" y="1093513"/>
                </a:cubicBezTo>
                <a:cubicBezTo>
                  <a:pt x="5025416" y="1093513"/>
                  <a:pt x="5018293" y="1086387"/>
                  <a:pt x="5018293" y="1077224"/>
                </a:cubicBezTo>
                <a:cubicBezTo>
                  <a:pt x="5018293" y="1068061"/>
                  <a:pt x="5025416" y="1060935"/>
                  <a:pt x="5034577" y="1060935"/>
                </a:cubicBezTo>
                <a:close/>
                <a:moveTo>
                  <a:pt x="4292388" y="1051765"/>
                </a:moveTo>
                <a:cubicBezTo>
                  <a:pt x="4297476" y="1051765"/>
                  <a:pt x="4302574" y="1056856"/>
                  <a:pt x="4302574" y="1061946"/>
                </a:cubicBezTo>
                <a:cubicBezTo>
                  <a:pt x="4302574" y="1068055"/>
                  <a:pt x="4297476" y="1072127"/>
                  <a:pt x="4292388" y="1072127"/>
                </a:cubicBezTo>
                <a:cubicBezTo>
                  <a:pt x="4286289" y="1072127"/>
                  <a:pt x="4282213" y="1068055"/>
                  <a:pt x="4282213" y="1061946"/>
                </a:cubicBezTo>
                <a:cubicBezTo>
                  <a:pt x="4282213" y="1055838"/>
                  <a:pt x="4287298" y="1051765"/>
                  <a:pt x="4292388" y="1051765"/>
                </a:cubicBezTo>
                <a:close/>
                <a:moveTo>
                  <a:pt x="7710152" y="1027306"/>
                </a:moveTo>
                <a:cubicBezTo>
                  <a:pt x="7715242" y="1028324"/>
                  <a:pt x="7719315" y="1031378"/>
                  <a:pt x="7719315" y="1036469"/>
                </a:cubicBezTo>
                <a:cubicBezTo>
                  <a:pt x="7719315" y="1041561"/>
                  <a:pt x="7715242" y="1045633"/>
                  <a:pt x="7710152" y="1045633"/>
                </a:cubicBezTo>
                <a:cubicBezTo>
                  <a:pt x="7705061" y="1045633"/>
                  <a:pt x="7700989" y="1041561"/>
                  <a:pt x="7700989" y="1036469"/>
                </a:cubicBezTo>
                <a:cubicBezTo>
                  <a:pt x="7700989" y="1031378"/>
                  <a:pt x="7705061" y="1027306"/>
                  <a:pt x="7710152" y="1027306"/>
                </a:cubicBezTo>
                <a:close/>
                <a:moveTo>
                  <a:pt x="1374422" y="1019163"/>
                </a:moveTo>
                <a:cubicBezTo>
                  <a:pt x="1376458" y="1019163"/>
                  <a:pt x="1379512" y="1022217"/>
                  <a:pt x="1379512" y="1024254"/>
                </a:cubicBezTo>
                <a:cubicBezTo>
                  <a:pt x="1379512" y="1027308"/>
                  <a:pt x="1377476" y="1029344"/>
                  <a:pt x="1374422" y="1029344"/>
                </a:cubicBezTo>
                <a:cubicBezTo>
                  <a:pt x="1371367" y="1029344"/>
                  <a:pt x="1369331" y="1027308"/>
                  <a:pt x="1369331" y="1024254"/>
                </a:cubicBezTo>
                <a:cubicBezTo>
                  <a:pt x="1369331" y="1021199"/>
                  <a:pt x="1371367" y="1019163"/>
                  <a:pt x="1374422" y="1019163"/>
                </a:cubicBezTo>
                <a:close/>
                <a:moveTo>
                  <a:pt x="1313392" y="992716"/>
                </a:moveTo>
                <a:cubicBezTo>
                  <a:pt x="1326627" y="992716"/>
                  <a:pt x="1335789" y="1002897"/>
                  <a:pt x="1335789" y="1015116"/>
                </a:cubicBezTo>
                <a:cubicBezTo>
                  <a:pt x="1335789" y="1027333"/>
                  <a:pt x="1325608" y="1037514"/>
                  <a:pt x="1313392" y="1037514"/>
                </a:cubicBezTo>
                <a:cubicBezTo>
                  <a:pt x="1301174" y="1037514"/>
                  <a:pt x="1290993" y="1027333"/>
                  <a:pt x="1290993" y="1015116"/>
                </a:cubicBezTo>
                <a:cubicBezTo>
                  <a:pt x="1290993" y="1002897"/>
                  <a:pt x="1301174" y="992716"/>
                  <a:pt x="1313392" y="992716"/>
                </a:cubicBezTo>
                <a:close/>
                <a:moveTo>
                  <a:pt x="5232076" y="980492"/>
                </a:moveTo>
                <a:cubicBezTo>
                  <a:pt x="5237160" y="980492"/>
                  <a:pt x="5241226" y="984565"/>
                  <a:pt x="5241226" y="989655"/>
                </a:cubicBezTo>
                <a:cubicBezTo>
                  <a:pt x="5241226" y="994746"/>
                  <a:pt x="5237160" y="998818"/>
                  <a:pt x="5232076" y="998818"/>
                </a:cubicBezTo>
                <a:cubicBezTo>
                  <a:pt x="5226985" y="998818"/>
                  <a:pt x="5222909" y="994746"/>
                  <a:pt x="5222909" y="989655"/>
                </a:cubicBezTo>
                <a:cubicBezTo>
                  <a:pt x="5222909" y="984565"/>
                  <a:pt x="5226985" y="980492"/>
                  <a:pt x="5232076" y="980492"/>
                </a:cubicBezTo>
                <a:close/>
                <a:moveTo>
                  <a:pt x="7707098" y="969283"/>
                </a:moveTo>
                <a:cubicBezTo>
                  <a:pt x="7719315" y="969283"/>
                  <a:pt x="7729496" y="979464"/>
                  <a:pt x="7729496" y="991681"/>
                </a:cubicBezTo>
                <a:cubicBezTo>
                  <a:pt x="7729496" y="1003898"/>
                  <a:pt x="7719315" y="1014079"/>
                  <a:pt x="7707098" y="1014079"/>
                </a:cubicBezTo>
                <a:cubicBezTo>
                  <a:pt x="7694880" y="1014079"/>
                  <a:pt x="7684699" y="1003898"/>
                  <a:pt x="7684699" y="991681"/>
                </a:cubicBezTo>
                <a:cubicBezTo>
                  <a:pt x="7684699" y="979464"/>
                  <a:pt x="7694880" y="969283"/>
                  <a:pt x="7707098" y="969283"/>
                </a:cubicBezTo>
                <a:close/>
                <a:moveTo>
                  <a:pt x="2975991" y="968282"/>
                </a:moveTo>
                <a:cubicBezTo>
                  <a:pt x="2982098" y="967773"/>
                  <a:pt x="2987187" y="969809"/>
                  <a:pt x="2990748" y="973373"/>
                </a:cubicBezTo>
                <a:lnTo>
                  <a:pt x="2994348" y="982533"/>
                </a:lnTo>
                <a:lnTo>
                  <a:pt x="3001424" y="979477"/>
                </a:lnTo>
                <a:cubicBezTo>
                  <a:pt x="3010589" y="979477"/>
                  <a:pt x="3018736" y="987623"/>
                  <a:pt x="3018736" y="996786"/>
                </a:cubicBezTo>
                <a:cubicBezTo>
                  <a:pt x="3018736" y="1005948"/>
                  <a:pt x="3010589" y="1014093"/>
                  <a:pt x="3001424" y="1014093"/>
                </a:cubicBezTo>
                <a:cubicBezTo>
                  <a:pt x="2996334" y="1014093"/>
                  <a:pt x="2992008" y="1012057"/>
                  <a:pt x="2988955" y="1008875"/>
                </a:cubicBezTo>
                <a:lnTo>
                  <a:pt x="2986581" y="1002939"/>
                </a:lnTo>
                <a:lnTo>
                  <a:pt x="2975991" y="1006971"/>
                </a:lnTo>
                <a:cubicBezTo>
                  <a:pt x="2964795" y="1006971"/>
                  <a:pt x="2955628" y="997808"/>
                  <a:pt x="2955628" y="987627"/>
                </a:cubicBezTo>
                <a:lnTo>
                  <a:pt x="2956229" y="986235"/>
                </a:lnTo>
                <a:lnTo>
                  <a:pt x="2954541" y="984547"/>
                </a:lnTo>
                <a:lnTo>
                  <a:pt x="2958789" y="980299"/>
                </a:lnTo>
                <a:lnTo>
                  <a:pt x="2961612" y="973754"/>
                </a:lnTo>
                <a:cubicBezTo>
                  <a:pt x="2965303" y="970318"/>
                  <a:pt x="2970392" y="968282"/>
                  <a:pt x="2975991" y="968282"/>
                </a:cubicBezTo>
                <a:close/>
                <a:moveTo>
                  <a:pt x="11050593" y="929590"/>
                </a:moveTo>
                <a:cubicBezTo>
                  <a:pt x="11058737" y="929590"/>
                  <a:pt x="11065865" y="936716"/>
                  <a:pt x="11065865" y="944862"/>
                </a:cubicBezTo>
                <a:cubicBezTo>
                  <a:pt x="11065865" y="953007"/>
                  <a:pt x="11058737" y="960134"/>
                  <a:pt x="11050593" y="960134"/>
                </a:cubicBezTo>
                <a:cubicBezTo>
                  <a:pt x="11042447" y="960134"/>
                  <a:pt x="11035321" y="953007"/>
                  <a:pt x="11035321" y="944862"/>
                </a:cubicBezTo>
                <a:cubicBezTo>
                  <a:pt x="11035321" y="936716"/>
                  <a:pt x="11042447" y="929590"/>
                  <a:pt x="11050593" y="929590"/>
                </a:cubicBezTo>
                <a:close/>
                <a:moveTo>
                  <a:pt x="8596932" y="919404"/>
                </a:moveTo>
                <a:cubicBezTo>
                  <a:pt x="8606095" y="920422"/>
                  <a:pt x="8614240" y="927549"/>
                  <a:pt x="8614240" y="936711"/>
                </a:cubicBezTo>
                <a:cubicBezTo>
                  <a:pt x="8614240" y="945875"/>
                  <a:pt x="8606095" y="954021"/>
                  <a:pt x="8596932" y="954021"/>
                </a:cubicBezTo>
                <a:cubicBezTo>
                  <a:pt x="8587769" y="954021"/>
                  <a:pt x="8579624" y="946893"/>
                  <a:pt x="8579624" y="936711"/>
                </a:cubicBezTo>
                <a:cubicBezTo>
                  <a:pt x="8579624" y="927549"/>
                  <a:pt x="8586751" y="919404"/>
                  <a:pt x="8596932" y="919404"/>
                </a:cubicBezTo>
                <a:close/>
                <a:moveTo>
                  <a:pt x="5332854" y="906151"/>
                </a:moveTo>
                <a:cubicBezTo>
                  <a:pt x="5336928" y="906151"/>
                  <a:pt x="5339980" y="909205"/>
                  <a:pt x="5339980" y="913278"/>
                </a:cubicBezTo>
                <a:cubicBezTo>
                  <a:pt x="5339980" y="917350"/>
                  <a:pt x="5336928" y="920405"/>
                  <a:pt x="5332854" y="920405"/>
                </a:cubicBezTo>
                <a:cubicBezTo>
                  <a:pt x="5328781" y="920405"/>
                  <a:pt x="5325727" y="917350"/>
                  <a:pt x="5325727" y="913278"/>
                </a:cubicBezTo>
                <a:cubicBezTo>
                  <a:pt x="5325727" y="909205"/>
                  <a:pt x="5328781" y="906151"/>
                  <a:pt x="5332854" y="906151"/>
                </a:cubicBezTo>
                <a:close/>
                <a:moveTo>
                  <a:pt x="4459325" y="895988"/>
                </a:moveTo>
                <a:cubicBezTo>
                  <a:pt x="4465436" y="895988"/>
                  <a:pt x="4470526" y="901080"/>
                  <a:pt x="4470526" y="907188"/>
                </a:cubicBezTo>
                <a:cubicBezTo>
                  <a:pt x="4470526" y="913297"/>
                  <a:pt x="4465436" y="918387"/>
                  <a:pt x="4459325" y="918387"/>
                </a:cubicBezTo>
                <a:cubicBezTo>
                  <a:pt x="4453218" y="918387"/>
                  <a:pt x="4448126" y="913297"/>
                  <a:pt x="4448126" y="907188"/>
                </a:cubicBezTo>
                <a:cubicBezTo>
                  <a:pt x="4448126" y="901080"/>
                  <a:pt x="4453218" y="895988"/>
                  <a:pt x="4459325" y="895988"/>
                </a:cubicBezTo>
                <a:close/>
                <a:moveTo>
                  <a:pt x="7826218" y="856284"/>
                </a:moveTo>
                <a:cubicBezTo>
                  <a:pt x="7830290" y="856284"/>
                  <a:pt x="7834363" y="860356"/>
                  <a:pt x="7834363" y="864429"/>
                </a:cubicBezTo>
                <a:cubicBezTo>
                  <a:pt x="7834363" y="868502"/>
                  <a:pt x="7830290" y="872574"/>
                  <a:pt x="7826218" y="872574"/>
                </a:cubicBezTo>
                <a:cubicBezTo>
                  <a:pt x="7821127" y="872574"/>
                  <a:pt x="7818073" y="868502"/>
                  <a:pt x="7818073" y="864429"/>
                </a:cubicBezTo>
                <a:cubicBezTo>
                  <a:pt x="7818073" y="860356"/>
                  <a:pt x="7822145" y="856284"/>
                  <a:pt x="7826218" y="856284"/>
                </a:cubicBezTo>
                <a:close/>
                <a:moveTo>
                  <a:pt x="4359551" y="850180"/>
                </a:moveTo>
                <a:cubicBezTo>
                  <a:pt x="4376859" y="850180"/>
                  <a:pt x="4392132" y="864433"/>
                  <a:pt x="4392132" y="882760"/>
                </a:cubicBezTo>
                <a:cubicBezTo>
                  <a:pt x="4392132" y="901085"/>
                  <a:pt x="4376859" y="915339"/>
                  <a:pt x="4359551" y="915339"/>
                </a:cubicBezTo>
                <a:cubicBezTo>
                  <a:pt x="4341223" y="915339"/>
                  <a:pt x="4326968" y="901085"/>
                  <a:pt x="4326968" y="882760"/>
                </a:cubicBezTo>
                <a:cubicBezTo>
                  <a:pt x="4326968" y="864433"/>
                  <a:pt x="4342242" y="850180"/>
                  <a:pt x="4359551" y="850180"/>
                </a:cubicBezTo>
                <a:close/>
                <a:moveTo>
                  <a:pt x="1986347" y="813521"/>
                </a:moveTo>
                <a:cubicBezTo>
                  <a:pt x="1990420" y="812503"/>
                  <a:pt x="1993475" y="815558"/>
                  <a:pt x="1993475" y="819630"/>
                </a:cubicBezTo>
                <a:cubicBezTo>
                  <a:pt x="1993475" y="823703"/>
                  <a:pt x="1990420" y="826757"/>
                  <a:pt x="1986347" y="826757"/>
                </a:cubicBezTo>
                <a:cubicBezTo>
                  <a:pt x="1982274" y="826757"/>
                  <a:pt x="1979220" y="823703"/>
                  <a:pt x="1979220" y="819630"/>
                </a:cubicBezTo>
                <a:cubicBezTo>
                  <a:pt x="1979220" y="815558"/>
                  <a:pt x="1982274" y="813521"/>
                  <a:pt x="1986347" y="813521"/>
                </a:cubicBezTo>
                <a:close/>
                <a:moveTo>
                  <a:pt x="927522" y="812507"/>
                </a:moveTo>
                <a:cubicBezTo>
                  <a:pt x="932612" y="812507"/>
                  <a:pt x="935667" y="816580"/>
                  <a:pt x="935667" y="820652"/>
                </a:cubicBezTo>
                <a:cubicBezTo>
                  <a:pt x="935667" y="824725"/>
                  <a:pt x="931594" y="828797"/>
                  <a:pt x="927522" y="828797"/>
                </a:cubicBezTo>
                <a:cubicBezTo>
                  <a:pt x="923449" y="828797"/>
                  <a:pt x="919377" y="824725"/>
                  <a:pt x="919377" y="820652"/>
                </a:cubicBezTo>
                <a:cubicBezTo>
                  <a:pt x="919377" y="816580"/>
                  <a:pt x="923449" y="812507"/>
                  <a:pt x="927522" y="812507"/>
                </a:cubicBezTo>
                <a:close/>
                <a:moveTo>
                  <a:pt x="3198942" y="766688"/>
                </a:moveTo>
                <a:cubicBezTo>
                  <a:pt x="3212177" y="766688"/>
                  <a:pt x="3222358" y="776869"/>
                  <a:pt x="3222358" y="790105"/>
                </a:cubicBezTo>
                <a:cubicBezTo>
                  <a:pt x="3222358" y="803340"/>
                  <a:pt x="3212177" y="813521"/>
                  <a:pt x="3198942" y="813521"/>
                </a:cubicBezTo>
                <a:cubicBezTo>
                  <a:pt x="3185705" y="813521"/>
                  <a:pt x="3175523" y="803340"/>
                  <a:pt x="3175523" y="790105"/>
                </a:cubicBezTo>
                <a:cubicBezTo>
                  <a:pt x="3175523" y="777887"/>
                  <a:pt x="3185705" y="766688"/>
                  <a:pt x="3198942" y="766688"/>
                </a:cubicBezTo>
                <a:close/>
                <a:moveTo>
                  <a:pt x="994706" y="754471"/>
                </a:moveTo>
                <a:cubicBezTo>
                  <a:pt x="1004886" y="754471"/>
                  <a:pt x="1014049" y="762616"/>
                  <a:pt x="1014049" y="772797"/>
                </a:cubicBezTo>
                <a:cubicBezTo>
                  <a:pt x="1014049" y="782978"/>
                  <a:pt x="1005905" y="791123"/>
                  <a:pt x="994706" y="791123"/>
                </a:cubicBezTo>
                <a:cubicBezTo>
                  <a:pt x="984525" y="791123"/>
                  <a:pt x="975362" y="782978"/>
                  <a:pt x="975362" y="772797"/>
                </a:cubicBezTo>
                <a:cubicBezTo>
                  <a:pt x="975362" y="762616"/>
                  <a:pt x="983507" y="754471"/>
                  <a:pt x="994706" y="754471"/>
                </a:cubicBezTo>
                <a:close/>
                <a:moveTo>
                  <a:pt x="4060267" y="751418"/>
                </a:moveTo>
                <a:cubicBezTo>
                  <a:pt x="4064340" y="752436"/>
                  <a:pt x="4066377" y="754473"/>
                  <a:pt x="4066377" y="757527"/>
                </a:cubicBezTo>
                <a:cubicBezTo>
                  <a:pt x="4066377" y="760581"/>
                  <a:pt x="4064340" y="763636"/>
                  <a:pt x="4060267" y="763636"/>
                </a:cubicBezTo>
                <a:cubicBezTo>
                  <a:pt x="4057212" y="763636"/>
                  <a:pt x="4054157" y="761599"/>
                  <a:pt x="4054157" y="757527"/>
                </a:cubicBezTo>
                <a:cubicBezTo>
                  <a:pt x="4054157" y="754473"/>
                  <a:pt x="4057212" y="751418"/>
                  <a:pt x="4060267" y="751418"/>
                </a:cubicBezTo>
                <a:close/>
                <a:moveTo>
                  <a:pt x="1145336" y="742230"/>
                </a:moveTo>
                <a:cubicBezTo>
                  <a:pt x="1146354" y="742230"/>
                  <a:pt x="1148391" y="743248"/>
                  <a:pt x="1148391" y="745285"/>
                </a:cubicBezTo>
                <a:cubicBezTo>
                  <a:pt x="1148391" y="747321"/>
                  <a:pt x="1147373" y="748339"/>
                  <a:pt x="1145336" y="748339"/>
                </a:cubicBezTo>
                <a:cubicBezTo>
                  <a:pt x="1143300" y="748339"/>
                  <a:pt x="1142282" y="747321"/>
                  <a:pt x="1142282" y="745285"/>
                </a:cubicBezTo>
                <a:cubicBezTo>
                  <a:pt x="1142282" y="743248"/>
                  <a:pt x="1143300" y="742230"/>
                  <a:pt x="1145336" y="742230"/>
                </a:cubicBezTo>
                <a:close/>
                <a:moveTo>
                  <a:pt x="5388870" y="739199"/>
                </a:moveTo>
                <a:cubicBezTo>
                  <a:pt x="5399050" y="739199"/>
                  <a:pt x="5406181" y="747344"/>
                  <a:pt x="5406181" y="756506"/>
                </a:cubicBezTo>
                <a:cubicBezTo>
                  <a:pt x="5406181" y="766687"/>
                  <a:pt x="5398035" y="773814"/>
                  <a:pt x="5388870" y="773814"/>
                </a:cubicBezTo>
                <a:cubicBezTo>
                  <a:pt x="5378693" y="773814"/>
                  <a:pt x="5371564" y="765670"/>
                  <a:pt x="5371564" y="756506"/>
                </a:cubicBezTo>
                <a:cubicBezTo>
                  <a:pt x="5371564" y="746326"/>
                  <a:pt x="5379710" y="739199"/>
                  <a:pt x="5388870" y="739199"/>
                </a:cubicBezTo>
                <a:close/>
                <a:moveTo>
                  <a:pt x="11597322" y="735130"/>
                </a:moveTo>
                <a:cubicBezTo>
                  <a:pt x="11619721" y="736148"/>
                  <a:pt x="11638046" y="753456"/>
                  <a:pt x="11638046" y="775855"/>
                </a:cubicBezTo>
                <a:cubicBezTo>
                  <a:pt x="11638046" y="798253"/>
                  <a:pt x="11619721" y="816579"/>
                  <a:pt x="11597322" y="816579"/>
                </a:cubicBezTo>
                <a:cubicBezTo>
                  <a:pt x="11574924" y="816579"/>
                  <a:pt x="11556597" y="798253"/>
                  <a:pt x="11556597" y="775855"/>
                </a:cubicBezTo>
                <a:cubicBezTo>
                  <a:pt x="11556597" y="753456"/>
                  <a:pt x="11574924" y="735130"/>
                  <a:pt x="11597322" y="735130"/>
                </a:cubicBezTo>
                <a:close/>
                <a:moveTo>
                  <a:pt x="8627475" y="728007"/>
                </a:moveTo>
                <a:cubicBezTo>
                  <a:pt x="8640710" y="728007"/>
                  <a:pt x="8651909" y="739206"/>
                  <a:pt x="8651909" y="751424"/>
                </a:cubicBezTo>
                <a:cubicBezTo>
                  <a:pt x="8651909" y="764659"/>
                  <a:pt x="8640710" y="774840"/>
                  <a:pt x="8627475" y="774840"/>
                </a:cubicBezTo>
                <a:cubicBezTo>
                  <a:pt x="8614239" y="774840"/>
                  <a:pt x="8603040" y="764659"/>
                  <a:pt x="8603040" y="751424"/>
                </a:cubicBezTo>
                <a:cubicBezTo>
                  <a:pt x="8603040" y="738188"/>
                  <a:pt x="8614239" y="728007"/>
                  <a:pt x="8627475" y="728007"/>
                </a:cubicBezTo>
                <a:close/>
                <a:moveTo>
                  <a:pt x="172017" y="700487"/>
                </a:moveTo>
                <a:cubicBezTo>
                  <a:pt x="175071" y="700487"/>
                  <a:pt x="178125" y="703542"/>
                  <a:pt x="178125" y="706596"/>
                </a:cubicBezTo>
                <a:cubicBezTo>
                  <a:pt x="178125" y="709650"/>
                  <a:pt x="175071" y="712705"/>
                  <a:pt x="172017" y="712705"/>
                </a:cubicBezTo>
                <a:cubicBezTo>
                  <a:pt x="168962" y="712705"/>
                  <a:pt x="165908" y="709650"/>
                  <a:pt x="165908" y="706596"/>
                </a:cubicBezTo>
                <a:cubicBezTo>
                  <a:pt x="165908" y="703542"/>
                  <a:pt x="168962" y="700487"/>
                  <a:pt x="172017" y="700487"/>
                </a:cubicBezTo>
                <a:close/>
                <a:moveTo>
                  <a:pt x="2623699" y="688293"/>
                </a:moveTo>
                <a:cubicBezTo>
                  <a:pt x="2632862" y="688293"/>
                  <a:pt x="2639989" y="695420"/>
                  <a:pt x="2639989" y="704583"/>
                </a:cubicBezTo>
                <a:cubicBezTo>
                  <a:pt x="2639989" y="713746"/>
                  <a:pt x="2632862" y="719855"/>
                  <a:pt x="2623699" y="719855"/>
                </a:cubicBezTo>
                <a:cubicBezTo>
                  <a:pt x="2614535" y="719855"/>
                  <a:pt x="2607408" y="712728"/>
                  <a:pt x="2607408" y="704583"/>
                </a:cubicBezTo>
                <a:cubicBezTo>
                  <a:pt x="2607408" y="695420"/>
                  <a:pt x="2614535" y="688293"/>
                  <a:pt x="2623699" y="688293"/>
                </a:cubicBezTo>
                <a:close/>
                <a:moveTo>
                  <a:pt x="1419236" y="677084"/>
                </a:moveTo>
                <a:cubicBezTo>
                  <a:pt x="1428399" y="678102"/>
                  <a:pt x="1435526" y="684211"/>
                  <a:pt x="1435526" y="693374"/>
                </a:cubicBezTo>
                <a:cubicBezTo>
                  <a:pt x="1435526" y="702537"/>
                  <a:pt x="1428399" y="709664"/>
                  <a:pt x="1419236" y="709664"/>
                </a:cubicBezTo>
                <a:cubicBezTo>
                  <a:pt x="1410073" y="709664"/>
                  <a:pt x="1402946" y="702537"/>
                  <a:pt x="1402946" y="693374"/>
                </a:cubicBezTo>
                <a:cubicBezTo>
                  <a:pt x="1402946" y="684211"/>
                  <a:pt x="1410073" y="677084"/>
                  <a:pt x="1419236" y="677084"/>
                </a:cubicBezTo>
                <a:close/>
                <a:moveTo>
                  <a:pt x="221959" y="674041"/>
                </a:moveTo>
                <a:cubicBezTo>
                  <a:pt x="230104" y="674041"/>
                  <a:pt x="236212" y="680149"/>
                  <a:pt x="236212" y="688294"/>
                </a:cubicBezTo>
                <a:cubicBezTo>
                  <a:pt x="236212" y="695421"/>
                  <a:pt x="230104" y="702548"/>
                  <a:pt x="221959" y="702548"/>
                </a:cubicBezTo>
                <a:cubicBezTo>
                  <a:pt x="213814" y="702548"/>
                  <a:pt x="207705" y="696439"/>
                  <a:pt x="207705" y="688294"/>
                </a:cubicBezTo>
                <a:cubicBezTo>
                  <a:pt x="207705" y="681168"/>
                  <a:pt x="213814" y="674041"/>
                  <a:pt x="221959" y="674041"/>
                </a:cubicBezTo>
                <a:close/>
                <a:moveTo>
                  <a:pt x="2549321" y="666891"/>
                </a:moveTo>
                <a:cubicBezTo>
                  <a:pt x="2552375" y="666891"/>
                  <a:pt x="2555429" y="668927"/>
                  <a:pt x="2555429" y="673000"/>
                </a:cubicBezTo>
                <a:cubicBezTo>
                  <a:pt x="2555429" y="676054"/>
                  <a:pt x="2552375" y="679109"/>
                  <a:pt x="2549321" y="679109"/>
                </a:cubicBezTo>
                <a:cubicBezTo>
                  <a:pt x="2546266" y="679109"/>
                  <a:pt x="2543212" y="676054"/>
                  <a:pt x="2543212" y="673000"/>
                </a:cubicBezTo>
                <a:cubicBezTo>
                  <a:pt x="2543212" y="669945"/>
                  <a:pt x="2546266" y="666891"/>
                  <a:pt x="2549321" y="666891"/>
                </a:cubicBezTo>
                <a:close/>
                <a:moveTo>
                  <a:pt x="1138277" y="663865"/>
                </a:moveTo>
                <a:cubicBezTo>
                  <a:pt x="1143368" y="663865"/>
                  <a:pt x="1148458" y="667937"/>
                  <a:pt x="1148458" y="674046"/>
                </a:cubicBezTo>
                <a:cubicBezTo>
                  <a:pt x="1148458" y="680155"/>
                  <a:pt x="1143368" y="684227"/>
                  <a:pt x="1138277" y="684227"/>
                </a:cubicBezTo>
                <a:cubicBezTo>
                  <a:pt x="1132168" y="684227"/>
                  <a:pt x="1128096" y="679137"/>
                  <a:pt x="1128096" y="674046"/>
                </a:cubicBezTo>
                <a:cubicBezTo>
                  <a:pt x="1128096" y="667937"/>
                  <a:pt x="1133187" y="663865"/>
                  <a:pt x="1138277" y="663865"/>
                </a:cubicBezTo>
                <a:close/>
                <a:moveTo>
                  <a:pt x="4785103" y="656710"/>
                </a:moveTo>
                <a:cubicBezTo>
                  <a:pt x="4787140" y="656710"/>
                  <a:pt x="4789176" y="658746"/>
                  <a:pt x="4789176" y="660782"/>
                </a:cubicBezTo>
                <a:cubicBezTo>
                  <a:pt x="4789176" y="662819"/>
                  <a:pt x="4787140" y="664855"/>
                  <a:pt x="4785103" y="664855"/>
                </a:cubicBezTo>
                <a:cubicBezTo>
                  <a:pt x="4783067" y="664855"/>
                  <a:pt x="4781032" y="662819"/>
                  <a:pt x="4781032" y="660782"/>
                </a:cubicBezTo>
                <a:cubicBezTo>
                  <a:pt x="4781032" y="658746"/>
                  <a:pt x="4783067" y="656710"/>
                  <a:pt x="4785103" y="656710"/>
                </a:cubicBezTo>
                <a:close/>
                <a:moveTo>
                  <a:pt x="6443616" y="651641"/>
                </a:moveTo>
                <a:cubicBezTo>
                  <a:pt x="6450742" y="651641"/>
                  <a:pt x="6455832" y="656732"/>
                  <a:pt x="6455832" y="663859"/>
                </a:cubicBezTo>
                <a:cubicBezTo>
                  <a:pt x="6455832" y="670985"/>
                  <a:pt x="6450742" y="676076"/>
                  <a:pt x="6443616" y="676076"/>
                </a:cubicBezTo>
                <a:cubicBezTo>
                  <a:pt x="6436489" y="676076"/>
                  <a:pt x="6431398" y="670985"/>
                  <a:pt x="6431398" y="663859"/>
                </a:cubicBezTo>
                <a:cubicBezTo>
                  <a:pt x="6431398" y="656732"/>
                  <a:pt x="6436489" y="651641"/>
                  <a:pt x="6443616" y="651641"/>
                </a:cubicBezTo>
                <a:close/>
                <a:moveTo>
                  <a:pt x="3110366" y="648590"/>
                </a:moveTo>
                <a:cubicBezTo>
                  <a:pt x="3118511" y="648590"/>
                  <a:pt x="3124621" y="654698"/>
                  <a:pt x="3124621" y="662844"/>
                </a:cubicBezTo>
                <a:cubicBezTo>
                  <a:pt x="3124621" y="670988"/>
                  <a:pt x="3118511" y="677097"/>
                  <a:pt x="3110366" y="677097"/>
                </a:cubicBezTo>
                <a:cubicBezTo>
                  <a:pt x="3102224" y="677097"/>
                  <a:pt x="3096114" y="670988"/>
                  <a:pt x="3096114" y="662844"/>
                </a:cubicBezTo>
                <a:cubicBezTo>
                  <a:pt x="3096114" y="654698"/>
                  <a:pt x="3102224" y="648590"/>
                  <a:pt x="3110366" y="648590"/>
                </a:cubicBezTo>
                <a:close/>
                <a:moveTo>
                  <a:pt x="4397201" y="629220"/>
                </a:moveTo>
                <a:cubicBezTo>
                  <a:pt x="4399238" y="629220"/>
                  <a:pt x="4401274" y="631256"/>
                  <a:pt x="4401274" y="633293"/>
                </a:cubicBezTo>
                <a:cubicBezTo>
                  <a:pt x="4401274" y="635329"/>
                  <a:pt x="4399238" y="637365"/>
                  <a:pt x="4397201" y="637365"/>
                </a:cubicBezTo>
                <a:cubicBezTo>
                  <a:pt x="4395165" y="637365"/>
                  <a:pt x="4393129" y="635329"/>
                  <a:pt x="4393129" y="633293"/>
                </a:cubicBezTo>
                <a:cubicBezTo>
                  <a:pt x="4393129" y="631256"/>
                  <a:pt x="4395165" y="629220"/>
                  <a:pt x="4397201" y="629220"/>
                </a:cubicBezTo>
                <a:close/>
                <a:moveTo>
                  <a:pt x="743181" y="564060"/>
                </a:moveTo>
                <a:cubicBezTo>
                  <a:pt x="746235" y="564060"/>
                  <a:pt x="748271" y="566096"/>
                  <a:pt x="748271" y="568132"/>
                </a:cubicBezTo>
                <a:cubicBezTo>
                  <a:pt x="748271" y="570169"/>
                  <a:pt x="746235" y="572205"/>
                  <a:pt x="743181" y="572205"/>
                </a:cubicBezTo>
                <a:cubicBezTo>
                  <a:pt x="740125" y="572205"/>
                  <a:pt x="738090" y="570169"/>
                  <a:pt x="738090" y="568132"/>
                </a:cubicBezTo>
                <a:cubicBezTo>
                  <a:pt x="738090" y="566096"/>
                  <a:pt x="740125" y="564060"/>
                  <a:pt x="743181" y="564060"/>
                </a:cubicBezTo>
                <a:close/>
                <a:moveTo>
                  <a:pt x="5325756" y="552890"/>
                </a:moveTo>
                <a:cubicBezTo>
                  <a:pt x="5355285" y="552890"/>
                  <a:pt x="5378697" y="576306"/>
                  <a:pt x="5378697" y="604813"/>
                </a:cubicBezTo>
                <a:cubicBezTo>
                  <a:pt x="5378697" y="633320"/>
                  <a:pt x="5355285" y="656737"/>
                  <a:pt x="5325756" y="656737"/>
                </a:cubicBezTo>
                <a:cubicBezTo>
                  <a:pt x="5296228" y="656737"/>
                  <a:pt x="5272813" y="633320"/>
                  <a:pt x="5272813" y="604813"/>
                </a:cubicBezTo>
                <a:cubicBezTo>
                  <a:pt x="5272813" y="576306"/>
                  <a:pt x="5296228" y="552890"/>
                  <a:pt x="5325756" y="552890"/>
                </a:cubicBezTo>
                <a:close/>
                <a:moveTo>
                  <a:pt x="777848" y="531504"/>
                </a:moveTo>
                <a:cubicBezTo>
                  <a:pt x="788028" y="532522"/>
                  <a:pt x="797192" y="540667"/>
                  <a:pt x="797192" y="550848"/>
                </a:cubicBezTo>
                <a:cubicBezTo>
                  <a:pt x="797192" y="562048"/>
                  <a:pt x="788028" y="570192"/>
                  <a:pt x="777848" y="570192"/>
                </a:cubicBezTo>
                <a:cubicBezTo>
                  <a:pt x="766649" y="570192"/>
                  <a:pt x="758504" y="562048"/>
                  <a:pt x="758504" y="550848"/>
                </a:cubicBezTo>
                <a:cubicBezTo>
                  <a:pt x="758504" y="540667"/>
                  <a:pt x="767667" y="531504"/>
                  <a:pt x="777848" y="531504"/>
                </a:cubicBezTo>
                <a:close/>
                <a:moveTo>
                  <a:pt x="10168903" y="524376"/>
                </a:moveTo>
                <a:cubicBezTo>
                  <a:pt x="10172976" y="524376"/>
                  <a:pt x="10175013" y="527430"/>
                  <a:pt x="10175013" y="530485"/>
                </a:cubicBezTo>
                <a:cubicBezTo>
                  <a:pt x="10175013" y="533539"/>
                  <a:pt x="10171958" y="536594"/>
                  <a:pt x="10168903" y="536594"/>
                </a:cubicBezTo>
                <a:cubicBezTo>
                  <a:pt x="10165849" y="536594"/>
                  <a:pt x="10162795" y="533539"/>
                  <a:pt x="10162795" y="530485"/>
                </a:cubicBezTo>
                <a:cubicBezTo>
                  <a:pt x="10162795" y="527430"/>
                  <a:pt x="10165849" y="524376"/>
                  <a:pt x="10168903" y="524376"/>
                </a:cubicBezTo>
                <a:close/>
                <a:moveTo>
                  <a:pt x="6053676" y="522319"/>
                </a:moveTo>
                <a:cubicBezTo>
                  <a:pt x="6056730" y="522319"/>
                  <a:pt x="6058766" y="524355"/>
                  <a:pt x="6058766" y="527410"/>
                </a:cubicBezTo>
                <a:cubicBezTo>
                  <a:pt x="6058766" y="530464"/>
                  <a:pt x="6056730" y="532500"/>
                  <a:pt x="6053676" y="532500"/>
                </a:cubicBezTo>
                <a:cubicBezTo>
                  <a:pt x="6050621" y="532500"/>
                  <a:pt x="6048585" y="530464"/>
                  <a:pt x="6048585" y="527410"/>
                </a:cubicBezTo>
                <a:cubicBezTo>
                  <a:pt x="6048585" y="524355"/>
                  <a:pt x="6050621" y="522319"/>
                  <a:pt x="6053676" y="522319"/>
                </a:cubicBezTo>
                <a:close/>
                <a:moveTo>
                  <a:pt x="2166508" y="516210"/>
                </a:moveTo>
                <a:cubicBezTo>
                  <a:pt x="2167526" y="516210"/>
                  <a:pt x="2168544" y="516210"/>
                  <a:pt x="2168544" y="518246"/>
                </a:cubicBezTo>
                <a:cubicBezTo>
                  <a:pt x="2168544" y="519264"/>
                  <a:pt x="2167526" y="520282"/>
                  <a:pt x="2166508" y="520282"/>
                </a:cubicBezTo>
                <a:cubicBezTo>
                  <a:pt x="2165490" y="520282"/>
                  <a:pt x="2164472" y="519264"/>
                  <a:pt x="2164472" y="518246"/>
                </a:cubicBezTo>
                <a:cubicBezTo>
                  <a:pt x="2164472" y="517228"/>
                  <a:pt x="2165490" y="516210"/>
                  <a:pt x="2166508" y="516210"/>
                </a:cubicBezTo>
                <a:close/>
                <a:moveTo>
                  <a:pt x="8592859" y="508092"/>
                </a:moveTo>
                <a:cubicBezTo>
                  <a:pt x="8606094" y="508092"/>
                  <a:pt x="8617294" y="519292"/>
                  <a:pt x="8617294" y="532528"/>
                </a:cubicBezTo>
                <a:cubicBezTo>
                  <a:pt x="8617294" y="545762"/>
                  <a:pt x="8606094" y="556963"/>
                  <a:pt x="8592859" y="556963"/>
                </a:cubicBezTo>
                <a:cubicBezTo>
                  <a:pt x="8579624" y="556963"/>
                  <a:pt x="8568424" y="545762"/>
                  <a:pt x="8568424" y="532528"/>
                </a:cubicBezTo>
                <a:cubicBezTo>
                  <a:pt x="8568424" y="519292"/>
                  <a:pt x="8579624" y="508092"/>
                  <a:pt x="8592859" y="508092"/>
                </a:cubicBezTo>
                <a:close/>
                <a:moveTo>
                  <a:pt x="6066913" y="493836"/>
                </a:moveTo>
                <a:cubicBezTo>
                  <a:pt x="6074039" y="493836"/>
                  <a:pt x="6081166" y="499945"/>
                  <a:pt x="6081166" y="508090"/>
                </a:cubicBezTo>
                <a:cubicBezTo>
                  <a:pt x="6081166" y="516235"/>
                  <a:pt x="6075057" y="522343"/>
                  <a:pt x="6066913" y="522343"/>
                </a:cubicBezTo>
                <a:cubicBezTo>
                  <a:pt x="6058767" y="522343"/>
                  <a:pt x="6052659" y="516235"/>
                  <a:pt x="6052659" y="508090"/>
                </a:cubicBezTo>
                <a:cubicBezTo>
                  <a:pt x="6052659" y="499945"/>
                  <a:pt x="6058767" y="493836"/>
                  <a:pt x="6066913" y="493836"/>
                </a:cubicBezTo>
                <a:close/>
                <a:moveTo>
                  <a:pt x="6723597" y="480603"/>
                </a:moveTo>
                <a:cubicBezTo>
                  <a:pt x="6734796" y="480603"/>
                  <a:pt x="6743960" y="489766"/>
                  <a:pt x="6743960" y="500965"/>
                </a:cubicBezTo>
                <a:cubicBezTo>
                  <a:pt x="6743960" y="512164"/>
                  <a:pt x="6734796" y="521329"/>
                  <a:pt x="6723597" y="521329"/>
                </a:cubicBezTo>
                <a:cubicBezTo>
                  <a:pt x="6712398" y="521329"/>
                  <a:pt x="6703235" y="512164"/>
                  <a:pt x="6703235" y="500965"/>
                </a:cubicBezTo>
                <a:cubicBezTo>
                  <a:pt x="6703235" y="489766"/>
                  <a:pt x="6712398" y="480603"/>
                  <a:pt x="6723597" y="480603"/>
                </a:cubicBezTo>
                <a:close/>
                <a:moveTo>
                  <a:pt x="10992560" y="476531"/>
                </a:moveTo>
                <a:cubicBezTo>
                  <a:pt x="10995614" y="476531"/>
                  <a:pt x="10997650" y="478567"/>
                  <a:pt x="10997650" y="481622"/>
                </a:cubicBezTo>
                <a:cubicBezTo>
                  <a:pt x="10997650" y="484676"/>
                  <a:pt x="10995614" y="486712"/>
                  <a:pt x="10992560" y="486712"/>
                </a:cubicBezTo>
                <a:cubicBezTo>
                  <a:pt x="10989506" y="486712"/>
                  <a:pt x="10987469" y="484676"/>
                  <a:pt x="10987469" y="481622"/>
                </a:cubicBezTo>
                <a:cubicBezTo>
                  <a:pt x="10987469" y="478567"/>
                  <a:pt x="10989506" y="476531"/>
                  <a:pt x="10992560" y="476531"/>
                </a:cubicBezTo>
                <a:close/>
                <a:moveTo>
                  <a:pt x="3592921" y="475498"/>
                </a:moveTo>
                <a:cubicBezTo>
                  <a:pt x="3641788" y="475498"/>
                  <a:pt x="3681491" y="515204"/>
                  <a:pt x="3681491" y="563056"/>
                </a:cubicBezTo>
                <a:cubicBezTo>
                  <a:pt x="3681491" y="611926"/>
                  <a:pt x="3641788" y="650613"/>
                  <a:pt x="3592921" y="650613"/>
                </a:cubicBezTo>
                <a:cubicBezTo>
                  <a:pt x="3544054" y="650613"/>
                  <a:pt x="3504350" y="610906"/>
                  <a:pt x="3504350" y="563056"/>
                </a:cubicBezTo>
                <a:cubicBezTo>
                  <a:pt x="3504350" y="514186"/>
                  <a:pt x="3544054" y="475498"/>
                  <a:pt x="3592921" y="475498"/>
                </a:cubicBezTo>
                <a:close/>
                <a:moveTo>
                  <a:pt x="4326963" y="471433"/>
                </a:moveTo>
                <a:cubicBezTo>
                  <a:pt x="4337144" y="471433"/>
                  <a:pt x="4346306" y="480596"/>
                  <a:pt x="4346306" y="490777"/>
                </a:cubicBezTo>
                <a:cubicBezTo>
                  <a:pt x="4346306" y="500959"/>
                  <a:pt x="4338162" y="510122"/>
                  <a:pt x="4326963" y="510122"/>
                </a:cubicBezTo>
                <a:cubicBezTo>
                  <a:pt x="4316781" y="510122"/>
                  <a:pt x="4307663" y="501977"/>
                  <a:pt x="4307663" y="490777"/>
                </a:cubicBezTo>
                <a:cubicBezTo>
                  <a:pt x="4307663" y="480596"/>
                  <a:pt x="4315762" y="471433"/>
                  <a:pt x="4326963" y="471433"/>
                </a:cubicBezTo>
                <a:close/>
                <a:moveTo>
                  <a:pt x="427563" y="469375"/>
                </a:moveTo>
                <a:cubicBezTo>
                  <a:pt x="427563" y="469375"/>
                  <a:pt x="428581" y="470393"/>
                  <a:pt x="428581" y="470393"/>
                </a:cubicBezTo>
                <a:cubicBezTo>
                  <a:pt x="428581" y="471411"/>
                  <a:pt x="427563" y="471411"/>
                  <a:pt x="427563" y="471411"/>
                </a:cubicBezTo>
                <a:cubicBezTo>
                  <a:pt x="426545" y="471411"/>
                  <a:pt x="426545" y="470393"/>
                  <a:pt x="426545" y="470393"/>
                </a:cubicBezTo>
                <a:cubicBezTo>
                  <a:pt x="426545" y="469375"/>
                  <a:pt x="427563" y="469375"/>
                  <a:pt x="427563" y="469375"/>
                </a:cubicBezTo>
                <a:close/>
                <a:moveTo>
                  <a:pt x="2938242" y="457159"/>
                </a:moveTo>
                <a:cubicBezTo>
                  <a:pt x="2942314" y="457159"/>
                  <a:pt x="2944351" y="459195"/>
                  <a:pt x="2944351" y="462250"/>
                </a:cubicBezTo>
                <a:cubicBezTo>
                  <a:pt x="2944351" y="465304"/>
                  <a:pt x="2942314" y="467340"/>
                  <a:pt x="2938242" y="467340"/>
                </a:cubicBezTo>
                <a:cubicBezTo>
                  <a:pt x="2935187" y="467340"/>
                  <a:pt x="2932133" y="465304"/>
                  <a:pt x="2932133" y="462250"/>
                </a:cubicBezTo>
                <a:cubicBezTo>
                  <a:pt x="2932133" y="459195"/>
                  <a:pt x="2934169" y="457159"/>
                  <a:pt x="2938242" y="457159"/>
                </a:cubicBezTo>
                <a:close/>
                <a:moveTo>
                  <a:pt x="2512732" y="403224"/>
                </a:moveTo>
                <a:cubicBezTo>
                  <a:pt x="2515786" y="403224"/>
                  <a:pt x="2518840" y="406278"/>
                  <a:pt x="2518840" y="409333"/>
                </a:cubicBezTo>
                <a:cubicBezTo>
                  <a:pt x="2518840" y="412387"/>
                  <a:pt x="2516804" y="415441"/>
                  <a:pt x="2512732" y="415441"/>
                </a:cubicBezTo>
                <a:cubicBezTo>
                  <a:pt x="2509677" y="415441"/>
                  <a:pt x="2506624" y="413405"/>
                  <a:pt x="2506624" y="409333"/>
                </a:cubicBezTo>
                <a:cubicBezTo>
                  <a:pt x="2506624" y="406278"/>
                  <a:pt x="2508660" y="403224"/>
                  <a:pt x="2512732" y="403224"/>
                </a:cubicBezTo>
                <a:close/>
                <a:moveTo>
                  <a:pt x="5816456" y="403200"/>
                </a:moveTo>
                <a:cubicBezTo>
                  <a:pt x="5821546" y="403200"/>
                  <a:pt x="5825619" y="407272"/>
                  <a:pt x="5825619" y="412363"/>
                </a:cubicBezTo>
                <a:cubicBezTo>
                  <a:pt x="5825619" y="417454"/>
                  <a:pt x="5821546" y="421526"/>
                  <a:pt x="5816456" y="421526"/>
                </a:cubicBezTo>
                <a:cubicBezTo>
                  <a:pt x="5811365" y="421526"/>
                  <a:pt x="5807293" y="417454"/>
                  <a:pt x="5807293" y="412363"/>
                </a:cubicBezTo>
                <a:cubicBezTo>
                  <a:pt x="5807293" y="407272"/>
                  <a:pt x="5811365" y="403200"/>
                  <a:pt x="5816456" y="403200"/>
                </a:cubicBezTo>
                <a:close/>
                <a:moveTo>
                  <a:pt x="8714015" y="402208"/>
                </a:moveTo>
                <a:cubicBezTo>
                  <a:pt x="8719106" y="402208"/>
                  <a:pt x="8722160" y="406280"/>
                  <a:pt x="8722160" y="410353"/>
                </a:cubicBezTo>
                <a:cubicBezTo>
                  <a:pt x="8722160" y="414426"/>
                  <a:pt x="8718088" y="418498"/>
                  <a:pt x="8714015" y="418498"/>
                </a:cubicBezTo>
                <a:cubicBezTo>
                  <a:pt x="8709943" y="418498"/>
                  <a:pt x="8705870" y="414426"/>
                  <a:pt x="8705870" y="410353"/>
                </a:cubicBezTo>
                <a:cubicBezTo>
                  <a:pt x="8705870" y="406280"/>
                  <a:pt x="8709943" y="402208"/>
                  <a:pt x="8714015" y="402208"/>
                </a:cubicBezTo>
                <a:close/>
                <a:moveTo>
                  <a:pt x="9278052" y="383876"/>
                </a:moveTo>
                <a:cubicBezTo>
                  <a:pt x="9279070" y="383876"/>
                  <a:pt x="9279070" y="384894"/>
                  <a:pt x="9279070" y="384894"/>
                </a:cubicBezTo>
                <a:cubicBezTo>
                  <a:pt x="9279070" y="385912"/>
                  <a:pt x="9278052" y="385912"/>
                  <a:pt x="9278052" y="385912"/>
                </a:cubicBezTo>
                <a:cubicBezTo>
                  <a:pt x="9277034" y="385912"/>
                  <a:pt x="9277034" y="384894"/>
                  <a:pt x="9277034" y="384894"/>
                </a:cubicBezTo>
                <a:cubicBezTo>
                  <a:pt x="9277034" y="383876"/>
                  <a:pt x="9278052" y="383876"/>
                  <a:pt x="9278052" y="383876"/>
                </a:cubicBezTo>
                <a:close/>
                <a:moveTo>
                  <a:pt x="8419779" y="378786"/>
                </a:moveTo>
                <a:cubicBezTo>
                  <a:pt x="8426906" y="378786"/>
                  <a:pt x="8434033" y="384894"/>
                  <a:pt x="8434033" y="393040"/>
                </a:cubicBezTo>
                <a:cubicBezTo>
                  <a:pt x="8434033" y="401184"/>
                  <a:pt x="8427924" y="407293"/>
                  <a:pt x="8419779" y="407293"/>
                </a:cubicBezTo>
                <a:cubicBezTo>
                  <a:pt x="8411634" y="407293"/>
                  <a:pt x="8405525" y="401184"/>
                  <a:pt x="8405525" y="393040"/>
                </a:cubicBezTo>
                <a:cubicBezTo>
                  <a:pt x="8405525" y="384894"/>
                  <a:pt x="8411634" y="378786"/>
                  <a:pt x="8419779" y="378786"/>
                </a:cubicBezTo>
                <a:close/>
                <a:moveTo>
                  <a:pt x="4043916" y="366546"/>
                </a:moveTo>
                <a:cubicBezTo>
                  <a:pt x="4053080" y="366546"/>
                  <a:pt x="4059189" y="372655"/>
                  <a:pt x="4059189" y="381818"/>
                </a:cubicBezTo>
                <a:cubicBezTo>
                  <a:pt x="4059189" y="389963"/>
                  <a:pt x="4052062" y="397090"/>
                  <a:pt x="4043916" y="397090"/>
                </a:cubicBezTo>
                <a:cubicBezTo>
                  <a:pt x="4035771" y="397090"/>
                  <a:pt x="4028645" y="389963"/>
                  <a:pt x="4028645" y="381818"/>
                </a:cubicBezTo>
                <a:cubicBezTo>
                  <a:pt x="4028645" y="373673"/>
                  <a:pt x="4035771" y="366546"/>
                  <a:pt x="4043916" y="366546"/>
                </a:cubicBezTo>
                <a:close/>
                <a:moveTo>
                  <a:pt x="5531384" y="355348"/>
                </a:moveTo>
                <a:cubicBezTo>
                  <a:pt x="5540547" y="355348"/>
                  <a:pt x="5548692" y="363493"/>
                  <a:pt x="5548692" y="372656"/>
                </a:cubicBezTo>
                <a:cubicBezTo>
                  <a:pt x="5548692" y="381819"/>
                  <a:pt x="5540547" y="389964"/>
                  <a:pt x="5531384" y="389964"/>
                </a:cubicBezTo>
                <a:cubicBezTo>
                  <a:pt x="5522221" y="389964"/>
                  <a:pt x="5514076" y="381819"/>
                  <a:pt x="5514076" y="372656"/>
                </a:cubicBezTo>
                <a:cubicBezTo>
                  <a:pt x="5514076" y="363493"/>
                  <a:pt x="5522221" y="355348"/>
                  <a:pt x="5531384" y="355348"/>
                </a:cubicBezTo>
                <a:close/>
                <a:moveTo>
                  <a:pt x="6608550" y="325823"/>
                </a:moveTo>
                <a:cubicBezTo>
                  <a:pt x="6611604" y="325823"/>
                  <a:pt x="6613640" y="327859"/>
                  <a:pt x="6613640" y="330914"/>
                </a:cubicBezTo>
                <a:cubicBezTo>
                  <a:pt x="6613640" y="333968"/>
                  <a:pt x="6611604" y="336004"/>
                  <a:pt x="6608550" y="336004"/>
                </a:cubicBezTo>
                <a:cubicBezTo>
                  <a:pt x="6605495" y="336004"/>
                  <a:pt x="6603459" y="333968"/>
                  <a:pt x="6603459" y="330914"/>
                </a:cubicBezTo>
                <a:cubicBezTo>
                  <a:pt x="6603459" y="327859"/>
                  <a:pt x="6605495" y="325823"/>
                  <a:pt x="6608550" y="325823"/>
                </a:cubicBezTo>
                <a:close/>
                <a:moveTo>
                  <a:pt x="7003580" y="314648"/>
                </a:moveTo>
                <a:cubicBezTo>
                  <a:pt x="7010706" y="314648"/>
                  <a:pt x="7015796" y="319739"/>
                  <a:pt x="7015796" y="325847"/>
                </a:cubicBezTo>
                <a:cubicBezTo>
                  <a:pt x="7015796" y="331956"/>
                  <a:pt x="7010706" y="337047"/>
                  <a:pt x="7003580" y="337047"/>
                </a:cubicBezTo>
                <a:cubicBezTo>
                  <a:pt x="6997470" y="337047"/>
                  <a:pt x="6991362" y="331956"/>
                  <a:pt x="6991362" y="325847"/>
                </a:cubicBezTo>
                <a:cubicBezTo>
                  <a:pt x="6991362" y="319739"/>
                  <a:pt x="6996453" y="314648"/>
                  <a:pt x="7003580" y="314648"/>
                </a:cubicBezTo>
                <a:close/>
                <a:moveTo>
                  <a:pt x="4121368" y="295307"/>
                </a:moveTo>
                <a:cubicBezTo>
                  <a:pt x="4130532" y="295307"/>
                  <a:pt x="4136640" y="301416"/>
                  <a:pt x="4136640" y="309561"/>
                </a:cubicBezTo>
                <a:cubicBezTo>
                  <a:pt x="4136640" y="317706"/>
                  <a:pt x="4129514" y="323814"/>
                  <a:pt x="4121368" y="323814"/>
                </a:cubicBezTo>
                <a:cubicBezTo>
                  <a:pt x="4113225" y="323814"/>
                  <a:pt x="4106095" y="317706"/>
                  <a:pt x="4106095" y="309561"/>
                </a:cubicBezTo>
                <a:cubicBezTo>
                  <a:pt x="4106095" y="301416"/>
                  <a:pt x="4112206" y="295307"/>
                  <a:pt x="4121368" y="295307"/>
                </a:cubicBezTo>
                <a:close/>
                <a:moveTo>
                  <a:pt x="5311470" y="293243"/>
                </a:moveTo>
                <a:cubicBezTo>
                  <a:pt x="5316562" y="293243"/>
                  <a:pt x="5320634" y="297316"/>
                  <a:pt x="5320634" y="302406"/>
                </a:cubicBezTo>
                <a:cubicBezTo>
                  <a:pt x="5320634" y="307497"/>
                  <a:pt x="5316562" y="311569"/>
                  <a:pt x="5311470" y="311569"/>
                </a:cubicBezTo>
                <a:cubicBezTo>
                  <a:pt x="5306380" y="311569"/>
                  <a:pt x="5302308" y="307497"/>
                  <a:pt x="5302308" y="302406"/>
                </a:cubicBezTo>
                <a:cubicBezTo>
                  <a:pt x="5302308" y="297316"/>
                  <a:pt x="5306380" y="293243"/>
                  <a:pt x="5311470" y="293243"/>
                </a:cubicBezTo>
                <a:close/>
                <a:moveTo>
                  <a:pt x="9786092" y="292250"/>
                </a:moveTo>
                <a:cubicBezTo>
                  <a:pt x="9795255" y="292250"/>
                  <a:pt x="9802382" y="299377"/>
                  <a:pt x="9802382" y="308540"/>
                </a:cubicBezTo>
                <a:cubicBezTo>
                  <a:pt x="9802382" y="317703"/>
                  <a:pt x="9795255" y="324830"/>
                  <a:pt x="9786092" y="324830"/>
                </a:cubicBezTo>
                <a:cubicBezTo>
                  <a:pt x="9776929" y="324830"/>
                  <a:pt x="9769802" y="317703"/>
                  <a:pt x="9769802" y="308540"/>
                </a:cubicBezTo>
                <a:cubicBezTo>
                  <a:pt x="9769802" y="299377"/>
                  <a:pt x="9776929" y="292250"/>
                  <a:pt x="9786092" y="292250"/>
                </a:cubicBezTo>
                <a:close/>
                <a:moveTo>
                  <a:pt x="9236309" y="271884"/>
                </a:moveTo>
                <a:cubicBezTo>
                  <a:pt x="9243436" y="271884"/>
                  <a:pt x="9249545" y="277992"/>
                  <a:pt x="9249545" y="285119"/>
                </a:cubicBezTo>
                <a:cubicBezTo>
                  <a:pt x="9249545" y="292246"/>
                  <a:pt x="9243436" y="298355"/>
                  <a:pt x="9236309" y="298355"/>
                </a:cubicBezTo>
                <a:cubicBezTo>
                  <a:pt x="9229182" y="298355"/>
                  <a:pt x="9223074" y="292246"/>
                  <a:pt x="9223074" y="285119"/>
                </a:cubicBezTo>
                <a:cubicBezTo>
                  <a:pt x="9223074" y="277992"/>
                  <a:pt x="9229182" y="271884"/>
                  <a:pt x="9236309" y="271884"/>
                </a:cubicBezTo>
                <a:close/>
                <a:moveTo>
                  <a:pt x="1991444" y="266797"/>
                </a:moveTo>
                <a:cubicBezTo>
                  <a:pt x="1995516" y="266797"/>
                  <a:pt x="1998572" y="269851"/>
                  <a:pt x="1998572" y="273924"/>
                </a:cubicBezTo>
                <a:cubicBezTo>
                  <a:pt x="1998572" y="277996"/>
                  <a:pt x="1995516" y="281051"/>
                  <a:pt x="1991444" y="281051"/>
                </a:cubicBezTo>
                <a:cubicBezTo>
                  <a:pt x="1987370" y="281051"/>
                  <a:pt x="1984317" y="277996"/>
                  <a:pt x="1984317" y="273924"/>
                </a:cubicBezTo>
                <a:cubicBezTo>
                  <a:pt x="1984317" y="269851"/>
                  <a:pt x="1987370" y="266797"/>
                  <a:pt x="1991444" y="266797"/>
                </a:cubicBezTo>
                <a:close/>
                <a:moveTo>
                  <a:pt x="8223283" y="262699"/>
                </a:moveTo>
                <a:cubicBezTo>
                  <a:pt x="8225320" y="262699"/>
                  <a:pt x="8226337" y="263717"/>
                  <a:pt x="8226337" y="265754"/>
                </a:cubicBezTo>
                <a:cubicBezTo>
                  <a:pt x="8226337" y="266772"/>
                  <a:pt x="8225320" y="268808"/>
                  <a:pt x="8223283" y="268808"/>
                </a:cubicBezTo>
                <a:cubicBezTo>
                  <a:pt x="8222265" y="268808"/>
                  <a:pt x="8220229" y="267790"/>
                  <a:pt x="8220229" y="265754"/>
                </a:cubicBezTo>
                <a:cubicBezTo>
                  <a:pt x="8220229" y="263717"/>
                  <a:pt x="8221247" y="262699"/>
                  <a:pt x="8223283" y="262699"/>
                </a:cubicBezTo>
                <a:close/>
                <a:moveTo>
                  <a:pt x="3759863" y="253535"/>
                </a:moveTo>
                <a:cubicBezTo>
                  <a:pt x="3762916" y="253535"/>
                  <a:pt x="3764952" y="255571"/>
                  <a:pt x="3764952" y="258626"/>
                </a:cubicBezTo>
                <a:cubicBezTo>
                  <a:pt x="3764952" y="261680"/>
                  <a:pt x="3762916" y="263716"/>
                  <a:pt x="3759863" y="263716"/>
                </a:cubicBezTo>
                <a:cubicBezTo>
                  <a:pt x="3756807" y="263716"/>
                  <a:pt x="3754772" y="261680"/>
                  <a:pt x="3754772" y="258626"/>
                </a:cubicBezTo>
                <a:cubicBezTo>
                  <a:pt x="3754772" y="255571"/>
                  <a:pt x="3756807" y="253535"/>
                  <a:pt x="3759863" y="253535"/>
                </a:cubicBezTo>
                <a:close/>
                <a:moveTo>
                  <a:pt x="7655174" y="243355"/>
                </a:moveTo>
                <a:cubicBezTo>
                  <a:pt x="7656192" y="244373"/>
                  <a:pt x="7658228" y="245391"/>
                  <a:pt x="7658228" y="246410"/>
                </a:cubicBezTo>
                <a:cubicBezTo>
                  <a:pt x="7658228" y="247427"/>
                  <a:pt x="7657210" y="249464"/>
                  <a:pt x="7655174" y="249464"/>
                </a:cubicBezTo>
                <a:cubicBezTo>
                  <a:pt x="7654155" y="249464"/>
                  <a:pt x="7652119" y="248446"/>
                  <a:pt x="7652119" y="246410"/>
                </a:cubicBezTo>
                <a:cubicBezTo>
                  <a:pt x="7652119" y="245391"/>
                  <a:pt x="7653137" y="243355"/>
                  <a:pt x="7655174" y="243355"/>
                </a:cubicBezTo>
                <a:close/>
                <a:moveTo>
                  <a:pt x="1998518" y="237245"/>
                </a:moveTo>
                <a:cubicBezTo>
                  <a:pt x="2003609" y="237245"/>
                  <a:pt x="2007681" y="241318"/>
                  <a:pt x="2007681" y="246408"/>
                </a:cubicBezTo>
                <a:cubicBezTo>
                  <a:pt x="2007681" y="251499"/>
                  <a:pt x="2003609" y="255571"/>
                  <a:pt x="1998518" y="255571"/>
                </a:cubicBezTo>
                <a:cubicBezTo>
                  <a:pt x="1993428" y="255571"/>
                  <a:pt x="1989355" y="251499"/>
                  <a:pt x="1989355" y="246408"/>
                </a:cubicBezTo>
                <a:cubicBezTo>
                  <a:pt x="1989355" y="241318"/>
                  <a:pt x="1993428" y="237245"/>
                  <a:pt x="1998518" y="237245"/>
                </a:cubicBezTo>
                <a:close/>
                <a:moveTo>
                  <a:pt x="1157580" y="234204"/>
                </a:moveTo>
                <a:cubicBezTo>
                  <a:pt x="1177943" y="233186"/>
                  <a:pt x="1195251" y="250494"/>
                  <a:pt x="1195251" y="270856"/>
                </a:cubicBezTo>
                <a:cubicBezTo>
                  <a:pt x="1195251" y="291218"/>
                  <a:pt x="1178961" y="307508"/>
                  <a:pt x="1157580" y="307508"/>
                </a:cubicBezTo>
                <a:cubicBezTo>
                  <a:pt x="1137218" y="307508"/>
                  <a:pt x="1119910" y="291218"/>
                  <a:pt x="1119910" y="270856"/>
                </a:cubicBezTo>
                <a:cubicBezTo>
                  <a:pt x="1119910" y="250494"/>
                  <a:pt x="1136200" y="234204"/>
                  <a:pt x="1157580" y="234204"/>
                </a:cubicBezTo>
                <a:close/>
                <a:moveTo>
                  <a:pt x="961058" y="233172"/>
                </a:moveTo>
                <a:cubicBezTo>
                  <a:pt x="979384" y="233172"/>
                  <a:pt x="993637" y="247426"/>
                  <a:pt x="993637" y="265752"/>
                </a:cubicBezTo>
                <a:cubicBezTo>
                  <a:pt x="993637" y="283060"/>
                  <a:pt x="979384" y="297314"/>
                  <a:pt x="961058" y="297314"/>
                </a:cubicBezTo>
                <a:cubicBezTo>
                  <a:pt x="942732" y="297314"/>
                  <a:pt x="928478" y="283060"/>
                  <a:pt x="928478" y="265752"/>
                </a:cubicBezTo>
                <a:cubicBezTo>
                  <a:pt x="928478" y="248444"/>
                  <a:pt x="942732" y="233172"/>
                  <a:pt x="961058" y="233172"/>
                </a:cubicBezTo>
                <a:close/>
                <a:moveTo>
                  <a:pt x="171076" y="227096"/>
                </a:moveTo>
                <a:cubicBezTo>
                  <a:pt x="173114" y="227096"/>
                  <a:pt x="174131" y="229132"/>
                  <a:pt x="174131" y="230151"/>
                </a:cubicBezTo>
                <a:cubicBezTo>
                  <a:pt x="174131" y="232186"/>
                  <a:pt x="173114" y="233205"/>
                  <a:pt x="171076" y="233205"/>
                </a:cubicBezTo>
                <a:cubicBezTo>
                  <a:pt x="169040" y="233205"/>
                  <a:pt x="168023" y="232186"/>
                  <a:pt x="168023" y="230151"/>
                </a:cubicBezTo>
                <a:cubicBezTo>
                  <a:pt x="168023" y="228113"/>
                  <a:pt x="169040" y="227096"/>
                  <a:pt x="171076" y="227096"/>
                </a:cubicBezTo>
                <a:close/>
                <a:moveTo>
                  <a:pt x="1620797" y="211791"/>
                </a:moveTo>
                <a:cubicBezTo>
                  <a:pt x="1626906" y="212809"/>
                  <a:pt x="1630978" y="216882"/>
                  <a:pt x="1630978" y="221973"/>
                </a:cubicBezTo>
                <a:cubicBezTo>
                  <a:pt x="1630978" y="227064"/>
                  <a:pt x="1626906" y="232153"/>
                  <a:pt x="1620797" y="232153"/>
                </a:cubicBezTo>
                <a:cubicBezTo>
                  <a:pt x="1615707" y="232153"/>
                  <a:pt x="1610616" y="228082"/>
                  <a:pt x="1610616" y="221973"/>
                </a:cubicBezTo>
                <a:cubicBezTo>
                  <a:pt x="1610616" y="216882"/>
                  <a:pt x="1614689" y="211791"/>
                  <a:pt x="1620797" y="211791"/>
                </a:cubicBezTo>
                <a:close/>
                <a:moveTo>
                  <a:pt x="5128210" y="193466"/>
                </a:moveTo>
                <a:cubicBezTo>
                  <a:pt x="5135336" y="193466"/>
                  <a:pt x="5140427" y="199575"/>
                  <a:pt x="5140427" y="205684"/>
                </a:cubicBezTo>
                <a:cubicBezTo>
                  <a:pt x="5140427" y="212810"/>
                  <a:pt x="5134318" y="217901"/>
                  <a:pt x="5128210" y="217901"/>
                </a:cubicBezTo>
                <a:cubicBezTo>
                  <a:pt x="5121084" y="217901"/>
                  <a:pt x="5115993" y="211792"/>
                  <a:pt x="5115993" y="205684"/>
                </a:cubicBezTo>
                <a:cubicBezTo>
                  <a:pt x="5115993" y="198557"/>
                  <a:pt x="5122102" y="193466"/>
                  <a:pt x="5128210" y="193466"/>
                </a:cubicBezTo>
                <a:close/>
                <a:moveTo>
                  <a:pt x="9614030" y="138518"/>
                </a:moveTo>
                <a:cubicBezTo>
                  <a:pt x="9620139" y="138518"/>
                  <a:pt x="9625230" y="143609"/>
                  <a:pt x="9625230" y="149717"/>
                </a:cubicBezTo>
                <a:cubicBezTo>
                  <a:pt x="9625230" y="155826"/>
                  <a:pt x="9620139" y="160915"/>
                  <a:pt x="9614030" y="160915"/>
                </a:cubicBezTo>
                <a:cubicBezTo>
                  <a:pt x="9607922" y="160915"/>
                  <a:pt x="9602831" y="155826"/>
                  <a:pt x="9602831" y="149717"/>
                </a:cubicBezTo>
                <a:cubicBezTo>
                  <a:pt x="9602831" y="143609"/>
                  <a:pt x="9607922" y="138518"/>
                  <a:pt x="9614030" y="138518"/>
                </a:cubicBezTo>
                <a:close/>
                <a:moveTo>
                  <a:pt x="3063470" y="115071"/>
                </a:moveTo>
                <a:cubicBezTo>
                  <a:pt x="3066524" y="115071"/>
                  <a:pt x="3069579" y="117107"/>
                  <a:pt x="3069579" y="121180"/>
                </a:cubicBezTo>
                <a:cubicBezTo>
                  <a:pt x="3069579" y="124234"/>
                  <a:pt x="3066524" y="127289"/>
                  <a:pt x="3063470" y="127289"/>
                </a:cubicBezTo>
                <a:cubicBezTo>
                  <a:pt x="3060416" y="127289"/>
                  <a:pt x="3057361" y="124234"/>
                  <a:pt x="3057361" y="121180"/>
                </a:cubicBezTo>
                <a:cubicBezTo>
                  <a:pt x="3057361" y="118126"/>
                  <a:pt x="3060416" y="115071"/>
                  <a:pt x="3063470" y="115071"/>
                </a:cubicBezTo>
                <a:close/>
                <a:moveTo>
                  <a:pt x="1904915" y="92704"/>
                </a:moveTo>
                <a:cubicBezTo>
                  <a:pt x="1915096" y="91685"/>
                  <a:pt x="1923240" y="99831"/>
                  <a:pt x="1923240" y="110012"/>
                </a:cubicBezTo>
                <a:cubicBezTo>
                  <a:pt x="1923240" y="120193"/>
                  <a:pt x="1915096" y="127319"/>
                  <a:pt x="1904915" y="127319"/>
                </a:cubicBezTo>
                <a:cubicBezTo>
                  <a:pt x="1894733" y="127319"/>
                  <a:pt x="1886589" y="119175"/>
                  <a:pt x="1886589" y="110012"/>
                </a:cubicBezTo>
                <a:cubicBezTo>
                  <a:pt x="1886589" y="99831"/>
                  <a:pt x="1894733" y="92704"/>
                  <a:pt x="1904915" y="92704"/>
                </a:cubicBezTo>
                <a:close/>
                <a:moveTo>
                  <a:pt x="6230829" y="87605"/>
                </a:moveTo>
                <a:cubicBezTo>
                  <a:pt x="6234902" y="87605"/>
                  <a:pt x="6238974" y="90659"/>
                  <a:pt x="6238974" y="95750"/>
                </a:cubicBezTo>
                <a:cubicBezTo>
                  <a:pt x="6238974" y="99822"/>
                  <a:pt x="6234902" y="103895"/>
                  <a:pt x="6230829" y="103895"/>
                </a:cubicBezTo>
                <a:cubicBezTo>
                  <a:pt x="6226756" y="103895"/>
                  <a:pt x="6222684" y="99822"/>
                  <a:pt x="6222684" y="95750"/>
                </a:cubicBezTo>
                <a:cubicBezTo>
                  <a:pt x="6222684" y="91677"/>
                  <a:pt x="6226756" y="87605"/>
                  <a:pt x="6230829" y="87605"/>
                </a:cubicBezTo>
                <a:close/>
                <a:moveTo>
                  <a:pt x="11171750" y="86587"/>
                </a:moveTo>
                <a:cubicBezTo>
                  <a:pt x="11227746" y="86587"/>
                  <a:pt x="11273561" y="131384"/>
                  <a:pt x="11273561" y="187380"/>
                </a:cubicBezTo>
                <a:cubicBezTo>
                  <a:pt x="11273561" y="243377"/>
                  <a:pt x="11228764" y="288173"/>
                  <a:pt x="11171750" y="288173"/>
                </a:cubicBezTo>
                <a:cubicBezTo>
                  <a:pt x="11115753" y="288173"/>
                  <a:pt x="11069938" y="243377"/>
                  <a:pt x="11069938" y="187380"/>
                </a:cubicBezTo>
                <a:cubicBezTo>
                  <a:pt x="11069938" y="131384"/>
                  <a:pt x="11115753" y="86587"/>
                  <a:pt x="11171750" y="86587"/>
                </a:cubicBezTo>
                <a:close/>
                <a:moveTo>
                  <a:pt x="3533841" y="71293"/>
                </a:moveTo>
                <a:cubicBezTo>
                  <a:pt x="3535876" y="70275"/>
                  <a:pt x="3536895" y="72311"/>
                  <a:pt x="3536895" y="74347"/>
                </a:cubicBezTo>
                <a:cubicBezTo>
                  <a:pt x="3536895" y="76383"/>
                  <a:pt x="3535876" y="77402"/>
                  <a:pt x="3533841" y="77402"/>
                </a:cubicBezTo>
                <a:cubicBezTo>
                  <a:pt x="3531804" y="77402"/>
                  <a:pt x="3530785" y="76383"/>
                  <a:pt x="3530785" y="74347"/>
                </a:cubicBezTo>
                <a:cubicBezTo>
                  <a:pt x="3530785" y="72311"/>
                  <a:pt x="3531804" y="71293"/>
                  <a:pt x="3533841" y="71293"/>
                </a:cubicBezTo>
                <a:close/>
                <a:moveTo>
                  <a:pt x="8850443" y="69279"/>
                </a:moveTo>
                <a:cubicBezTo>
                  <a:pt x="8853497" y="69279"/>
                  <a:pt x="8855533" y="71315"/>
                  <a:pt x="8855533" y="74370"/>
                </a:cubicBezTo>
                <a:cubicBezTo>
                  <a:pt x="8855533" y="77424"/>
                  <a:pt x="8853497" y="79460"/>
                  <a:pt x="8850443" y="79460"/>
                </a:cubicBezTo>
                <a:cubicBezTo>
                  <a:pt x="8847388" y="79460"/>
                  <a:pt x="8845352" y="77424"/>
                  <a:pt x="8845352" y="74370"/>
                </a:cubicBezTo>
                <a:cubicBezTo>
                  <a:pt x="8845352" y="71315"/>
                  <a:pt x="8847388" y="69279"/>
                  <a:pt x="8850443" y="69279"/>
                </a:cubicBezTo>
                <a:close/>
                <a:moveTo>
                  <a:pt x="2747929" y="68269"/>
                </a:moveTo>
                <a:cubicBezTo>
                  <a:pt x="2760149" y="68269"/>
                  <a:pt x="2770331" y="78449"/>
                  <a:pt x="2770331" y="90666"/>
                </a:cubicBezTo>
                <a:cubicBezTo>
                  <a:pt x="2770331" y="102884"/>
                  <a:pt x="2760149" y="113065"/>
                  <a:pt x="2747929" y="113065"/>
                </a:cubicBezTo>
                <a:cubicBezTo>
                  <a:pt x="2735713" y="113065"/>
                  <a:pt x="2725531" y="102884"/>
                  <a:pt x="2725531" y="90666"/>
                </a:cubicBezTo>
                <a:cubicBezTo>
                  <a:pt x="2725531" y="78449"/>
                  <a:pt x="2735713" y="68269"/>
                  <a:pt x="2747929" y="68269"/>
                </a:cubicBezTo>
                <a:close/>
                <a:moveTo>
                  <a:pt x="1222767" y="68265"/>
                </a:moveTo>
                <a:cubicBezTo>
                  <a:pt x="1233967" y="68265"/>
                  <a:pt x="1243130" y="77428"/>
                  <a:pt x="1243130" y="88627"/>
                </a:cubicBezTo>
                <a:cubicBezTo>
                  <a:pt x="1243130" y="99825"/>
                  <a:pt x="1233967" y="108990"/>
                  <a:pt x="1222767" y="108990"/>
                </a:cubicBezTo>
                <a:cubicBezTo>
                  <a:pt x="1211568" y="108990"/>
                  <a:pt x="1202406" y="99825"/>
                  <a:pt x="1202406" y="88627"/>
                </a:cubicBezTo>
                <a:cubicBezTo>
                  <a:pt x="1202406" y="77428"/>
                  <a:pt x="1211568" y="68265"/>
                  <a:pt x="1222767" y="68265"/>
                </a:cubicBezTo>
                <a:close/>
                <a:moveTo>
                  <a:pt x="11961807" y="59105"/>
                </a:moveTo>
                <a:cubicBezTo>
                  <a:pt x="11973006" y="59105"/>
                  <a:pt x="11982170" y="68268"/>
                  <a:pt x="11982170" y="79467"/>
                </a:cubicBezTo>
                <a:cubicBezTo>
                  <a:pt x="11982170" y="90667"/>
                  <a:pt x="11973006" y="99830"/>
                  <a:pt x="11961807" y="99830"/>
                </a:cubicBezTo>
                <a:cubicBezTo>
                  <a:pt x="11950608" y="99830"/>
                  <a:pt x="11941445" y="90667"/>
                  <a:pt x="11941445" y="79467"/>
                </a:cubicBezTo>
                <a:cubicBezTo>
                  <a:pt x="11941445" y="68268"/>
                  <a:pt x="11950608" y="59105"/>
                  <a:pt x="11961807" y="59105"/>
                </a:cubicBezTo>
                <a:close/>
                <a:moveTo>
                  <a:pt x="2790665" y="54007"/>
                </a:moveTo>
                <a:cubicBezTo>
                  <a:pt x="2797792" y="54007"/>
                  <a:pt x="2803901" y="60116"/>
                  <a:pt x="2803901" y="67243"/>
                </a:cubicBezTo>
                <a:cubicBezTo>
                  <a:pt x="2803901" y="74369"/>
                  <a:pt x="2797792" y="80478"/>
                  <a:pt x="2790665" y="80478"/>
                </a:cubicBezTo>
                <a:cubicBezTo>
                  <a:pt x="2783539" y="80478"/>
                  <a:pt x="2777433" y="74369"/>
                  <a:pt x="2777433" y="67243"/>
                </a:cubicBezTo>
                <a:cubicBezTo>
                  <a:pt x="2777433" y="60116"/>
                  <a:pt x="2783539" y="54007"/>
                  <a:pt x="2790665" y="54007"/>
                </a:cubicBezTo>
                <a:close/>
                <a:moveTo>
                  <a:pt x="3751773" y="46888"/>
                </a:moveTo>
                <a:cubicBezTo>
                  <a:pt x="3755844" y="46888"/>
                  <a:pt x="3759917" y="49943"/>
                  <a:pt x="3759917" y="55033"/>
                </a:cubicBezTo>
                <a:cubicBezTo>
                  <a:pt x="3759917" y="59105"/>
                  <a:pt x="3756861" y="63179"/>
                  <a:pt x="3751773" y="63179"/>
                </a:cubicBezTo>
                <a:cubicBezTo>
                  <a:pt x="3747699" y="63179"/>
                  <a:pt x="3743628" y="60123"/>
                  <a:pt x="3743628" y="55033"/>
                </a:cubicBezTo>
                <a:cubicBezTo>
                  <a:pt x="3743628" y="50961"/>
                  <a:pt x="3746682" y="46888"/>
                  <a:pt x="3751773" y="46888"/>
                </a:cubicBezTo>
                <a:close/>
                <a:moveTo>
                  <a:pt x="6107637" y="40750"/>
                </a:moveTo>
                <a:cubicBezTo>
                  <a:pt x="6111709" y="40750"/>
                  <a:pt x="6113746" y="43804"/>
                  <a:pt x="6113746" y="46859"/>
                </a:cubicBezTo>
                <a:cubicBezTo>
                  <a:pt x="6113746" y="49913"/>
                  <a:pt x="6110691" y="52968"/>
                  <a:pt x="6107637" y="52968"/>
                </a:cubicBezTo>
                <a:cubicBezTo>
                  <a:pt x="6104582" y="52968"/>
                  <a:pt x="6101528" y="49913"/>
                  <a:pt x="6101528" y="46859"/>
                </a:cubicBezTo>
                <a:cubicBezTo>
                  <a:pt x="6101528" y="43804"/>
                  <a:pt x="6104582" y="40750"/>
                  <a:pt x="6107637" y="40750"/>
                </a:cubicBezTo>
                <a:close/>
                <a:moveTo>
                  <a:pt x="338029" y="35685"/>
                </a:moveTo>
                <a:cubicBezTo>
                  <a:pt x="354318" y="35685"/>
                  <a:pt x="367554" y="48920"/>
                  <a:pt x="367554" y="65210"/>
                </a:cubicBezTo>
                <a:cubicBezTo>
                  <a:pt x="367554" y="81499"/>
                  <a:pt x="354318" y="94736"/>
                  <a:pt x="338029" y="94736"/>
                </a:cubicBezTo>
                <a:cubicBezTo>
                  <a:pt x="321740" y="94736"/>
                  <a:pt x="308504" y="81499"/>
                  <a:pt x="308504" y="65210"/>
                </a:cubicBezTo>
                <a:cubicBezTo>
                  <a:pt x="308504" y="48920"/>
                  <a:pt x="321740" y="35685"/>
                  <a:pt x="338029" y="35685"/>
                </a:cubicBezTo>
                <a:close/>
                <a:moveTo>
                  <a:pt x="7914793" y="30595"/>
                </a:moveTo>
                <a:cubicBezTo>
                  <a:pt x="7919884" y="29578"/>
                  <a:pt x="7924974" y="33649"/>
                  <a:pt x="7924974" y="39758"/>
                </a:cubicBezTo>
                <a:cubicBezTo>
                  <a:pt x="7924974" y="44849"/>
                  <a:pt x="7920902" y="48922"/>
                  <a:pt x="7914793" y="48922"/>
                </a:cubicBezTo>
                <a:cubicBezTo>
                  <a:pt x="7909703" y="48922"/>
                  <a:pt x="7905630" y="44849"/>
                  <a:pt x="7905630" y="39758"/>
                </a:cubicBezTo>
                <a:cubicBezTo>
                  <a:pt x="7905630" y="34667"/>
                  <a:pt x="7909703" y="30595"/>
                  <a:pt x="7914793" y="30595"/>
                </a:cubicBezTo>
                <a:close/>
                <a:moveTo>
                  <a:pt x="631216" y="38"/>
                </a:moveTo>
                <a:cubicBezTo>
                  <a:pt x="654633" y="-980"/>
                  <a:pt x="673977" y="18364"/>
                  <a:pt x="673977" y="41781"/>
                </a:cubicBezTo>
                <a:cubicBezTo>
                  <a:pt x="673977" y="65197"/>
                  <a:pt x="654633" y="83523"/>
                  <a:pt x="631216" y="83523"/>
                </a:cubicBezTo>
                <a:cubicBezTo>
                  <a:pt x="607799" y="83523"/>
                  <a:pt x="588455" y="65197"/>
                  <a:pt x="588455" y="41781"/>
                </a:cubicBezTo>
                <a:cubicBezTo>
                  <a:pt x="588455" y="18364"/>
                  <a:pt x="607799" y="38"/>
                  <a:pt x="631216" y="38"/>
                </a:cubicBezTo>
                <a:close/>
              </a:path>
            </a:pathLst>
          </a:custGeom>
          <a:solidFill>
            <a:schemeClr val="bg1">
              <a:alpha val="67000"/>
            </a:schemeClr>
          </a:solidFill>
          <a:ln w="10176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36" name="cloud1">
            <a:extLst>
              <a:ext uri="{FF2B5EF4-FFF2-40B4-BE49-F238E27FC236}">
                <a16:creationId xmlns:a16="http://schemas.microsoft.com/office/drawing/2014/main" id="{233849ED-B924-4FCC-9D98-B94E121B9C9A}"/>
              </a:ext>
            </a:extLst>
          </p:cNvPr>
          <p:cNvSpPr/>
          <p:nvPr userDrawn="1"/>
        </p:nvSpPr>
        <p:spPr>
          <a:xfrm>
            <a:off x="2000190" y="774892"/>
            <a:ext cx="1895909" cy="434661"/>
          </a:xfrm>
          <a:custGeom>
            <a:avLst/>
            <a:gdLst>
              <a:gd name="connsiteX0" fmla="*/ 88310 w 1589580"/>
              <a:gd name="connsiteY0" fmla="*/ 252314 h 321700"/>
              <a:gd name="connsiteX1" fmla="*/ 182928 w 1589580"/>
              <a:gd name="connsiteY1" fmla="*/ 189236 h 321700"/>
              <a:gd name="connsiteX2" fmla="*/ 195544 w 1589580"/>
              <a:gd name="connsiteY2" fmla="*/ 189236 h 321700"/>
              <a:gd name="connsiteX3" fmla="*/ 340624 w 1589580"/>
              <a:gd name="connsiteY3" fmla="*/ 82002 h 321700"/>
              <a:gd name="connsiteX4" fmla="*/ 479397 w 1589580"/>
              <a:gd name="connsiteY4" fmla="*/ 164004 h 321700"/>
              <a:gd name="connsiteX5" fmla="*/ 479397 w 1589580"/>
              <a:gd name="connsiteY5" fmla="*/ 164004 h 321700"/>
              <a:gd name="connsiteX6" fmla="*/ 536168 w 1589580"/>
              <a:gd name="connsiteY6" fmla="*/ 138773 h 321700"/>
              <a:gd name="connsiteX7" fmla="*/ 611862 w 1589580"/>
              <a:gd name="connsiteY7" fmla="*/ 189236 h 321700"/>
              <a:gd name="connsiteX8" fmla="*/ 637094 w 1589580"/>
              <a:gd name="connsiteY8" fmla="*/ 208159 h 321700"/>
              <a:gd name="connsiteX9" fmla="*/ 668633 w 1589580"/>
              <a:gd name="connsiteY9" fmla="*/ 195544 h 321700"/>
              <a:gd name="connsiteX10" fmla="*/ 813714 w 1589580"/>
              <a:gd name="connsiteY10" fmla="*/ 75694 h 321700"/>
              <a:gd name="connsiteX11" fmla="*/ 889408 w 1589580"/>
              <a:gd name="connsiteY11" fmla="*/ 94618 h 321700"/>
              <a:gd name="connsiteX12" fmla="*/ 889408 w 1589580"/>
              <a:gd name="connsiteY12" fmla="*/ 94618 h 321700"/>
              <a:gd name="connsiteX13" fmla="*/ 1002950 w 1589580"/>
              <a:gd name="connsiteY13" fmla="*/ 0 h 321700"/>
              <a:gd name="connsiteX14" fmla="*/ 1122799 w 1589580"/>
              <a:gd name="connsiteY14" fmla="*/ 94618 h 321700"/>
              <a:gd name="connsiteX15" fmla="*/ 1122799 w 1589580"/>
              <a:gd name="connsiteY15" fmla="*/ 94618 h 321700"/>
              <a:gd name="connsiteX16" fmla="*/ 1154338 w 1589580"/>
              <a:gd name="connsiteY16" fmla="*/ 94618 h 321700"/>
              <a:gd name="connsiteX17" fmla="*/ 1293111 w 1589580"/>
              <a:gd name="connsiteY17" fmla="*/ 189236 h 321700"/>
              <a:gd name="connsiteX18" fmla="*/ 1318343 w 1589580"/>
              <a:gd name="connsiteY18" fmla="*/ 182928 h 321700"/>
              <a:gd name="connsiteX19" fmla="*/ 1394037 w 1589580"/>
              <a:gd name="connsiteY19" fmla="*/ 227083 h 321700"/>
              <a:gd name="connsiteX20" fmla="*/ 1469731 w 1589580"/>
              <a:gd name="connsiteY20" fmla="*/ 201851 h 321700"/>
              <a:gd name="connsiteX21" fmla="*/ 1589581 w 1589580"/>
              <a:gd name="connsiteY21" fmla="*/ 321701 h 321700"/>
              <a:gd name="connsiteX22" fmla="*/ 1381421 w 1589580"/>
              <a:gd name="connsiteY22" fmla="*/ 321701 h 321700"/>
              <a:gd name="connsiteX23" fmla="*/ 1349882 w 1589580"/>
              <a:gd name="connsiteY23" fmla="*/ 321701 h 321700"/>
              <a:gd name="connsiteX24" fmla="*/ 1280496 w 1589580"/>
              <a:gd name="connsiteY24" fmla="*/ 321701 h 321700"/>
              <a:gd name="connsiteX25" fmla="*/ 1261572 w 1589580"/>
              <a:gd name="connsiteY25" fmla="*/ 321701 h 321700"/>
              <a:gd name="connsiteX26" fmla="*/ 1059720 w 1589580"/>
              <a:gd name="connsiteY26" fmla="*/ 321701 h 321700"/>
              <a:gd name="connsiteX27" fmla="*/ 1034489 w 1589580"/>
              <a:gd name="connsiteY27" fmla="*/ 321701 h 321700"/>
              <a:gd name="connsiteX28" fmla="*/ 920948 w 1589580"/>
              <a:gd name="connsiteY28" fmla="*/ 321701 h 321700"/>
              <a:gd name="connsiteX29" fmla="*/ 769559 w 1589580"/>
              <a:gd name="connsiteY29" fmla="*/ 321701 h 321700"/>
              <a:gd name="connsiteX30" fmla="*/ 731712 w 1589580"/>
              <a:gd name="connsiteY30" fmla="*/ 321701 h 321700"/>
              <a:gd name="connsiteX31" fmla="*/ 706480 w 1589580"/>
              <a:gd name="connsiteY31" fmla="*/ 321701 h 321700"/>
              <a:gd name="connsiteX32" fmla="*/ 674941 w 1589580"/>
              <a:gd name="connsiteY32" fmla="*/ 321701 h 321700"/>
              <a:gd name="connsiteX33" fmla="*/ 630786 w 1589580"/>
              <a:gd name="connsiteY33" fmla="*/ 321701 h 321700"/>
              <a:gd name="connsiteX34" fmla="*/ 473090 w 1589580"/>
              <a:gd name="connsiteY34" fmla="*/ 321701 h 321700"/>
              <a:gd name="connsiteX35" fmla="*/ 435242 w 1589580"/>
              <a:gd name="connsiteY35" fmla="*/ 321701 h 321700"/>
              <a:gd name="connsiteX36" fmla="*/ 277546 w 1589580"/>
              <a:gd name="connsiteY36" fmla="*/ 321701 h 321700"/>
              <a:gd name="connsiteX37" fmla="*/ 201852 w 1589580"/>
              <a:gd name="connsiteY37" fmla="*/ 321701 h 321700"/>
              <a:gd name="connsiteX38" fmla="*/ 195544 w 1589580"/>
              <a:gd name="connsiteY38" fmla="*/ 321701 h 321700"/>
              <a:gd name="connsiteX39" fmla="*/ 88310 w 1589580"/>
              <a:gd name="connsiteY39" fmla="*/ 321701 h 321700"/>
              <a:gd name="connsiteX40" fmla="*/ 0 w 1589580"/>
              <a:gd name="connsiteY40" fmla="*/ 321701 h 321700"/>
              <a:gd name="connsiteX41" fmla="*/ 88310 w 1589580"/>
              <a:gd name="connsiteY41" fmla="*/ 252314 h 321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1589580" h="321700">
                <a:moveTo>
                  <a:pt x="88310" y="252314"/>
                </a:moveTo>
                <a:cubicBezTo>
                  <a:pt x="100926" y="214467"/>
                  <a:pt x="138773" y="189236"/>
                  <a:pt x="182928" y="189236"/>
                </a:cubicBezTo>
                <a:cubicBezTo>
                  <a:pt x="189236" y="189236"/>
                  <a:pt x="189236" y="189236"/>
                  <a:pt x="195544" y="189236"/>
                </a:cubicBezTo>
                <a:cubicBezTo>
                  <a:pt x="214467" y="126157"/>
                  <a:pt x="271238" y="82002"/>
                  <a:pt x="340624" y="82002"/>
                </a:cubicBezTo>
                <a:cubicBezTo>
                  <a:pt x="397395" y="82002"/>
                  <a:pt x="447858" y="113541"/>
                  <a:pt x="479397" y="164004"/>
                </a:cubicBezTo>
                <a:cubicBezTo>
                  <a:pt x="479397" y="164004"/>
                  <a:pt x="479397" y="164004"/>
                  <a:pt x="479397" y="164004"/>
                </a:cubicBezTo>
                <a:cubicBezTo>
                  <a:pt x="492013" y="151389"/>
                  <a:pt x="517245" y="138773"/>
                  <a:pt x="536168" y="138773"/>
                </a:cubicBezTo>
                <a:cubicBezTo>
                  <a:pt x="574015" y="138773"/>
                  <a:pt x="599247" y="157696"/>
                  <a:pt x="611862" y="189236"/>
                </a:cubicBezTo>
                <a:cubicBezTo>
                  <a:pt x="618170" y="195544"/>
                  <a:pt x="630786" y="201851"/>
                  <a:pt x="637094" y="208159"/>
                </a:cubicBezTo>
                <a:cubicBezTo>
                  <a:pt x="643402" y="201851"/>
                  <a:pt x="656017" y="195544"/>
                  <a:pt x="668633" y="195544"/>
                </a:cubicBezTo>
                <a:cubicBezTo>
                  <a:pt x="681249" y="126157"/>
                  <a:pt x="744328" y="75694"/>
                  <a:pt x="813714" y="75694"/>
                </a:cubicBezTo>
                <a:cubicBezTo>
                  <a:pt x="838945" y="75694"/>
                  <a:pt x="870485" y="82002"/>
                  <a:pt x="889408" y="94618"/>
                </a:cubicBezTo>
                <a:cubicBezTo>
                  <a:pt x="889408" y="94618"/>
                  <a:pt x="889408" y="94618"/>
                  <a:pt x="889408" y="94618"/>
                </a:cubicBezTo>
                <a:cubicBezTo>
                  <a:pt x="895716" y="37847"/>
                  <a:pt x="946179" y="0"/>
                  <a:pt x="1002950" y="0"/>
                </a:cubicBezTo>
                <a:cubicBezTo>
                  <a:pt x="1059720" y="0"/>
                  <a:pt x="1110183" y="37847"/>
                  <a:pt x="1122799" y="94618"/>
                </a:cubicBezTo>
                <a:cubicBezTo>
                  <a:pt x="1122799" y="94618"/>
                  <a:pt x="1122799" y="94618"/>
                  <a:pt x="1122799" y="94618"/>
                </a:cubicBezTo>
                <a:cubicBezTo>
                  <a:pt x="1135415" y="94618"/>
                  <a:pt x="1141723" y="94618"/>
                  <a:pt x="1154338" y="94618"/>
                </a:cubicBezTo>
                <a:cubicBezTo>
                  <a:pt x="1217417" y="94618"/>
                  <a:pt x="1274188" y="132465"/>
                  <a:pt x="1293111" y="189236"/>
                </a:cubicBezTo>
                <a:cubicBezTo>
                  <a:pt x="1299419" y="189236"/>
                  <a:pt x="1312035" y="182928"/>
                  <a:pt x="1318343" y="182928"/>
                </a:cubicBezTo>
                <a:cubicBezTo>
                  <a:pt x="1349882" y="182928"/>
                  <a:pt x="1375113" y="201851"/>
                  <a:pt x="1394037" y="227083"/>
                </a:cubicBezTo>
                <a:cubicBezTo>
                  <a:pt x="1412961" y="208159"/>
                  <a:pt x="1438192" y="201851"/>
                  <a:pt x="1469731" y="201851"/>
                </a:cubicBezTo>
                <a:cubicBezTo>
                  <a:pt x="1539118" y="201851"/>
                  <a:pt x="1589581" y="258622"/>
                  <a:pt x="1589581" y="321701"/>
                </a:cubicBezTo>
                <a:lnTo>
                  <a:pt x="1381421" y="321701"/>
                </a:lnTo>
                <a:lnTo>
                  <a:pt x="1349882" y="321701"/>
                </a:lnTo>
                <a:lnTo>
                  <a:pt x="1280496" y="321701"/>
                </a:lnTo>
                <a:lnTo>
                  <a:pt x="1261572" y="321701"/>
                </a:lnTo>
                <a:lnTo>
                  <a:pt x="1059720" y="321701"/>
                </a:lnTo>
                <a:lnTo>
                  <a:pt x="1034489" y="321701"/>
                </a:lnTo>
                <a:lnTo>
                  <a:pt x="920948" y="321701"/>
                </a:lnTo>
                <a:lnTo>
                  <a:pt x="769559" y="321701"/>
                </a:lnTo>
                <a:lnTo>
                  <a:pt x="731712" y="321701"/>
                </a:lnTo>
                <a:lnTo>
                  <a:pt x="706480" y="321701"/>
                </a:lnTo>
                <a:lnTo>
                  <a:pt x="674941" y="321701"/>
                </a:lnTo>
                <a:lnTo>
                  <a:pt x="630786" y="321701"/>
                </a:lnTo>
                <a:lnTo>
                  <a:pt x="473090" y="321701"/>
                </a:lnTo>
                <a:lnTo>
                  <a:pt x="435242" y="321701"/>
                </a:lnTo>
                <a:lnTo>
                  <a:pt x="277546" y="321701"/>
                </a:lnTo>
                <a:lnTo>
                  <a:pt x="201852" y="321701"/>
                </a:lnTo>
                <a:lnTo>
                  <a:pt x="195544" y="321701"/>
                </a:lnTo>
                <a:lnTo>
                  <a:pt x="88310" y="321701"/>
                </a:lnTo>
                <a:lnTo>
                  <a:pt x="0" y="321701"/>
                </a:lnTo>
                <a:cubicBezTo>
                  <a:pt x="12616" y="283854"/>
                  <a:pt x="44155" y="252314"/>
                  <a:pt x="88310" y="252314"/>
                </a:cubicBezTo>
                <a:close/>
              </a:path>
            </a:pathLst>
          </a:custGeom>
          <a:gradFill>
            <a:gsLst>
              <a:gs pos="0">
                <a:schemeClr val="bg1"/>
              </a:gs>
              <a:gs pos="100000">
                <a:schemeClr val="bg1">
                  <a:lumMod val="85000"/>
                </a:schemeClr>
              </a:gs>
            </a:gsLst>
            <a:lin ang="10800000" scaled="0"/>
          </a:gradFill>
          <a:ln w="62865" cap="flat">
            <a:noFill/>
            <a:prstDash val="solid"/>
            <a:miter/>
          </a:ln>
          <a:effectLst>
            <a:outerShdw blurRad="50800" dist="38100" dir="16200000" rotWithShape="0">
              <a:schemeClr val="accent5">
                <a:lumMod val="50000"/>
                <a:alpha val="50000"/>
              </a:schemeClr>
            </a:outerShdw>
          </a:effectLst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zh-CN" altLang="en-US"/>
          </a:p>
        </p:txBody>
      </p:sp>
      <p:sp>
        <p:nvSpPr>
          <p:cNvPr id="37" name="cloud3">
            <a:extLst>
              <a:ext uri="{FF2B5EF4-FFF2-40B4-BE49-F238E27FC236}">
                <a16:creationId xmlns:a16="http://schemas.microsoft.com/office/drawing/2014/main" id="{C557D9AA-950F-42A8-AD71-D3F936D3E068}"/>
              </a:ext>
            </a:extLst>
          </p:cNvPr>
          <p:cNvSpPr/>
          <p:nvPr userDrawn="1"/>
        </p:nvSpPr>
        <p:spPr>
          <a:xfrm>
            <a:off x="7514179" y="524863"/>
            <a:ext cx="908266" cy="324381"/>
          </a:xfrm>
          <a:custGeom>
            <a:avLst/>
            <a:gdLst>
              <a:gd name="connsiteX0" fmla="*/ 37847 w 618170"/>
              <a:gd name="connsiteY0" fmla="*/ 157696 h 220775"/>
              <a:gd name="connsiteX1" fmla="*/ 37847 w 618170"/>
              <a:gd name="connsiteY1" fmla="*/ 145081 h 220775"/>
              <a:gd name="connsiteX2" fmla="*/ 82002 w 618170"/>
              <a:gd name="connsiteY2" fmla="*/ 100926 h 220775"/>
              <a:gd name="connsiteX3" fmla="*/ 119849 w 618170"/>
              <a:gd name="connsiteY3" fmla="*/ 126157 h 220775"/>
              <a:gd name="connsiteX4" fmla="*/ 119849 w 618170"/>
              <a:gd name="connsiteY4" fmla="*/ 126157 h 220775"/>
              <a:gd name="connsiteX5" fmla="*/ 151389 w 618170"/>
              <a:gd name="connsiteY5" fmla="*/ 113541 h 220775"/>
              <a:gd name="connsiteX6" fmla="*/ 220775 w 618170"/>
              <a:gd name="connsiteY6" fmla="*/ 44155 h 220775"/>
              <a:gd name="connsiteX7" fmla="*/ 239699 w 618170"/>
              <a:gd name="connsiteY7" fmla="*/ 50463 h 220775"/>
              <a:gd name="connsiteX8" fmla="*/ 315393 w 618170"/>
              <a:gd name="connsiteY8" fmla="*/ 0 h 220775"/>
              <a:gd name="connsiteX9" fmla="*/ 403703 w 618170"/>
              <a:gd name="connsiteY9" fmla="*/ 69386 h 220775"/>
              <a:gd name="connsiteX10" fmla="*/ 435242 w 618170"/>
              <a:gd name="connsiteY10" fmla="*/ 63079 h 220775"/>
              <a:gd name="connsiteX11" fmla="*/ 492013 w 618170"/>
              <a:gd name="connsiteY11" fmla="*/ 94618 h 220775"/>
              <a:gd name="connsiteX12" fmla="*/ 510937 w 618170"/>
              <a:gd name="connsiteY12" fmla="*/ 88310 h 220775"/>
              <a:gd name="connsiteX13" fmla="*/ 555092 w 618170"/>
              <a:gd name="connsiteY13" fmla="*/ 132465 h 220775"/>
              <a:gd name="connsiteX14" fmla="*/ 555092 w 618170"/>
              <a:gd name="connsiteY14" fmla="*/ 138773 h 220775"/>
              <a:gd name="connsiteX15" fmla="*/ 555092 w 618170"/>
              <a:gd name="connsiteY15" fmla="*/ 138773 h 220775"/>
              <a:gd name="connsiteX16" fmla="*/ 574015 w 618170"/>
              <a:gd name="connsiteY16" fmla="*/ 132465 h 220775"/>
              <a:gd name="connsiteX17" fmla="*/ 605555 w 618170"/>
              <a:gd name="connsiteY17" fmla="*/ 151389 h 220775"/>
              <a:gd name="connsiteX18" fmla="*/ 618170 w 618170"/>
              <a:gd name="connsiteY18" fmla="*/ 176620 h 220775"/>
              <a:gd name="connsiteX19" fmla="*/ 574015 w 618170"/>
              <a:gd name="connsiteY19" fmla="*/ 220775 h 220775"/>
              <a:gd name="connsiteX20" fmla="*/ 88310 w 618170"/>
              <a:gd name="connsiteY20" fmla="*/ 220775 h 220775"/>
              <a:gd name="connsiteX21" fmla="*/ 6308 w 618170"/>
              <a:gd name="connsiteY21" fmla="*/ 220775 h 220775"/>
              <a:gd name="connsiteX22" fmla="*/ 0 w 618170"/>
              <a:gd name="connsiteY22" fmla="*/ 201851 h 220775"/>
              <a:gd name="connsiteX23" fmla="*/ 37847 w 618170"/>
              <a:gd name="connsiteY23" fmla="*/ 157696 h 220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618170" h="220775">
                <a:moveTo>
                  <a:pt x="37847" y="157696"/>
                </a:moveTo>
                <a:cubicBezTo>
                  <a:pt x="37847" y="151389"/>
                  <a:pt x="37847" y="151389"/>
                  <a:pt x="37847" y="145081"/>
                </a:cubicBezTo>
                <a:cubicBezTo>
                  <a:pt x="37847" y="119849"/>
                  <a:pt x="56771" y="100926"/>
                  <a:pt x="82002" y="100926"/>
                </a:cubicBezTo>
                <a:cubicBezTo>
                  <a:pt x="100926" y="100926"/>
                  <a:pt x="113541" y="113541"/>
                  <a:pt x="119849" y="126157"/>
                </a:cubicBezTo>
                <a:cubicBezTo>
                  <a:pt x="119849" y="126157"/>
                  <a:pt x="119849" y="126157"/>
                  <a:pt x="119849" y="126157"/>
                </a:cubicBezTo>
                <a:cubicBezTo>
                  <a:pt x="126157" y="119849"/>
                  <a:pt x="138773" y="113541"/>
                  <a:pt x="151389" y="113541"/>
                </a:cubicBezTo>
                <a:cubicBezTo>
                  <a:pt x="151389" y="75694"/>
                  <a:pt x="182928" y="44155"/>
                  <a:pt x="220775" y="44155"/>
                </a:cubicBezTo>
                <a:cubicBezTo>
                  <a:pt x="227083" y="44155"/>
                  <a:pt x="233391" y="44155"/>
                  <a:pt x="239699" y="50463"/>
                </a:cubicBezTo>
                <a:cubicBezTo>
                  <a:pt x="252314" y="25231"/>
                  <a:pt x="283854" y="0"/>
                  <a:pt x="315393" y="0"/>
                </a:cubicBezTo>
                <a:cubicBezTo>
                  <a:pt x="359548" y="0"/>
                  <a:pt x="391087" y="31539"/>
                  <a:pt x="403703" y="69386"/>
                </a:cubicBezTo>
                <a:cubicBezTo>
                  <a:pt x="410011" y="63079"/>
                  <a:pt x="422627" y="63079"/>
                  <a:pt x="435242" y="63079"/>
                </a:cubicBezTo>
                <a:cubicBezTo>
                  <a:pt x="460474" y="63079"/>
                  <a:pt x="479397" y="75694"/>
                  <a:pt x="492013" y="94618"/>
                </a:cubicBezTo>
                <a:cubicBezTo>
                  <a:pt x="498321" y="94618"/>
                  <a:pt x="504629" y="88310"/>
                  <a:pt x="510937" y="88310"/>
                </a:cubicBezTo>
                <a:cubicBezTo>
                  <a:pt x="536168" y="88310"/>
                  <a:pt x="555092" y="107234"/>
                  <a:pt x="555092" y="132465"/>
                </a:cubicBezTo>
                <a:cubicBezTo>
                  <a:pt x="555092" y="132465"/>
                  <a:pt x="555092" y="132465"/>
                  <a:pt x="555092" y="138773"/>
                </a:cubicBezTo>
                <a:cubicBezTo>
                  <a:pt x="555092" y="138773"/>
                  <a:pt x="555092" y="138773"/>
                  <a:pt x="555092" y="138773"/>
                </a:cubicBezTo>
                <a:cubicBezTo>
                  <a:pt x="561400" y="138773"/>
                  <a:pt x="567707" y="132465"/>
                  <a:pt x="574015" y="132465"/>
                </a:cubicBezTo>
                <a:cubicBezTo>
                  <a:pt x="586631" y="132465"/>
                  <a:pt x="599247" y="138773"/>
                  <a:pt x="605555" y="151389"/>
                </a:cubicBezTo>
                <a:cubicBezTo>
                  <a:pt x="611862" y="157696"/>
                  <a:pt x="618170" y="170312"/>
                  <a:pt x="618170" y="176620"/>
                </a:cubicBezTo>
                <a:cubicBezTo>
                  <a:pt x="618170" y="201851"/>
                  <a:pt x="599247" y="220775"/>
                  <a:pt x="574015" y="220775"/>
                </a:cubicBezTo>
                <a:lnTo>
                  <a:pt x="88310" y="220775"/>
                </a:lnTo>
                <a:lnTo>
                  <a:pt x="6308" y="220775"/>
                </a:lnTo>
                <a:cubicBezTo>
                  <a:pt x="6308" y="214467"/>
                  <a:pt x="0" y="208159"/>
                  <a:pt x="0" y="201851"/>
                </a:cubicBezTo>
                <a:cubicBezTo>
                  <a:pt x="6308" y="182928"/>
                  <a:pt x="18924" y="164004"/>
                  <a:pt x="37847" y="157696"/>
                </a:cubicBezTo>
                <a:close/>
              </a:path>
            </a:pathLst>
          </a:custGeom>
          <a:gradFill>
            <a:gsLst>
              <a:gs pos="0">
                <a:schemeClr val="bg1"/>
              </a:gs>
              <a:gs pos="100000">
                <a:schemeClr val="bg1">
                  <a:lumMod val="85000"/>
                </a:schemeClr>
              </a:gs>
            </a:gsLst>
            <a:lin ang="9000000" scaled="0"/>
          </a:gradFill>
          <a:ln w="62865" cap="flat">
            <a:noFill/>
            <a:prstDash val="solid"/>
            <a:miter/>
          </a:ln>
          <a:effectLst>
            <a:outerShdw blurRad="50800" dist="38100" dir="16200000" rotWithShape="0">
              <a:schemeClr val="accent5">
                <a:lumMod val="50000"/>
                <a:alpha val="50000"/>
              </a:schemeClr>
            </a:outerShdw>
          </a:effectLst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zh-CN" altLang="en-US"/>
          </a:p>
        </p:txBody>
      </p:sp>
      <p:sp>
        <p:nvSpPr>
          <p:cNvPr id="38" name="cloud2">
            <a:extLst>
              <a:ext uri="{FF2B5EF4-FFF2-40B4-BE49-F238E27FC236}">
                <a16:creationId xmlns:a16="http://schemas.microsoft.com/office/drawing/2014/main" id="{81FC2A6A-758E-453A-B802-3DD7B99362C4}"/>
              </a:ext>
            </a:extLst>
          </p:cNvPr>
          <p:cNvSpPr/>
          <p:nvPr userDrawn="1"/>
        </p:nvSpPr>
        <p:spPr>
          <a:xfrm>
            <a:off x="796152" y="268422"/>
            <a:ext cx="1227218" cy="381939"/>
          </a:xfrm>
          <a:custGeom>
            <a:avLst/>
            <a:gdLst>
              <a:gd name="connsiteX0" fmla="*/ 8921 w 835250"/>
              <a:gd name="connsiteY0" fmla="*/ 197930 h 229469"/>
              <a:gd name="connsiteX1" fmla="*/ 97231 w 835250"/>
              <a:gd name="connsiteY1" fmla="*/ 166390 h 229469"/>
              <a:gd name="connsiteX2" fmla="*/ 97231 w 835250"/>
              <a:gd name="connsiteY2" fmla="*/ 166390 h 229469"/>
              <a:gd name="connsiteX3" fmla="*/ 103539 w 835250"/>
              <a:gd name="connsiteY3" fmla="*/ 153775 h 229469"/>
              <a:gd name="connsiteX4" fmla="*/ 154001 w 835250"/>
              <a:gd name="connsiteY4" fmla="*/ 141159 h 229469"/>
              <a:gd name="connsiteX5" fmla="*/ 160309 w 835250"/>
              <a:gd name="connsiteY5" fmla="*/ 147467 h 229469"/>
              <a:gd name="connsiteX6" fmla="*/ 204464 w 835250"/>
              <a:gd name="connsiteY6" fmla="*/ 122236 h 229469"/>
              <a:gd name="connsiteX7" fmla="*/ 210772 w 835250"/>
              <a:gd name="connsiteY7" fmla="*/ 109620 h 229469"/>
              <a:gd name="connsiteX8" fmla="*/ 286467 w 835250"/>
              <a:gd name="connsiteY8" fmla="*/ 84388 h 229469"/>
              <a:gd name="connsiteX9" fmla="*/ 311698 w 835250"/>
              <a:gd name="connsiteY9" fmla="*/ 109620 h 229469"/>
              <a:gd name="connsiteX10" fmla="*/ 311698 w 835250"/>
              <a:gd name="connsiteY10" fmla="*/ 109620 h 229469"/>
              <a:gd name="connsiteX11" fmla="*/ 362161 w 835250"/>
              <a:gd name="connsiteY11" fmla="*/ 71773 h 229469"/>
              <a:gd name="connsiteX12" fmla="*/ 368469 w 835250"/>
              <a:gd name="connsiteY12" fmla="*/ 40233 h 229469"/>
              <a:gd name="connsiteX13" fmla="*/ 469394 w 835250"/>
              <a:gd name="connsiteY13" fmla="*/ 8694 h 229469"/>
              <a:gd name="connsiteX14" fmla="*/ 507242 w 835250"/>
              <a:gd name="connsiteY14" fmla="*/ 84388 h 229469"/>
              <a:gd name="connsiteX15" fmla="*/ 545089 w 835250"/>
              <a:gd name="connsiteY15" fmla="*/ 90696 h 229469"/>
              <a:gd name="connsiteX16" fmla="*/ 545089 w 835250"/>
              <a:gd name="connsiteY16" fmla="*/ 90696 h 229469"/>
              <a:gd name="connsiteX17" fmla="*/ 633399 w 835250"/>
              <a:gd name="connsiteY17" fmla="*/ 71773 h 229469"/>
              <a:gd name="connsiteX18" fmla="*/ 671246 w 835250"/>
              <a:gd name="connsiteY18" fmla="*/ 115928 h 229469"/>
              <a:gd name="connsiteX19" fmla="*/ 671246 w 835250"/>
              <a:gd name="connsiteY19" fmla="*/ 115928 h 229469"/>
              <a:gd name="connsiteX20" fmla="*/ 728017 w 835250"/>
              <a:gd name="connsiteY20" fmla="*/ 134851 h 229469"/>
              <a:gd name="connsiteX21" fmla="*/ 734325 w 835250"/>
              <a:gd name="connsiteY21" fmla="*/ 153775 h 229469"/>
              <a:gd name="connsiteX22" fmla="*/ 765864 w 835250"/>
              <a:gd name="connsiteY22" fmla="*/ 160083 h 229469"/>
              <a:gd name="connsiteX23" fmla="*/ 835250 w 835250"/>
              <a:gd name="connsiteY23" fmla="*/ 229469 h 229469"/>
              <a:gd name="connsiteX24" fmla="*/ 683862 w 835250"/>
              <a:gd name="connsiteY24" fmla="*/ 229469 h 229469"/>
              <a:gd name="connsiteX25" fmla="*/ 658630 w 835250"/>
              <a:gd name="connsiteY25" fmla="*/ 229469 h 229469"/>
              <a:gd name="connsiteX26" fmla="*/ 595552 w 835250"/>
              <a:gd name="connsiteY26" fmla="*/ 229469 h 229469"/>
              <a:gd name="connsiteX27" fmla="*/ 576628 w 835250"/>
              <a:gd name="connsiteY27" fmla="*/ 229469 h 229469"/>
              <a:gd name="connsiteX28" fmla="*/ 507242 w 835250"/>
              <a:gd name="connsiteY28" fmla="*/ 229469 h 229469"/>
              <a:gd name="connsiteX29" fmla="*/ 450471 w 835250"/>
              <a:gd name="connsiteY29" fmla="*/ 229469 h 229469"/>
              <a:gd name="connsiteX30" fmla="*/ 400008 w 835250"/>
              <a:gd name="connsiteY30" fmla="*/ 229469 h 229469"/>
              <a:gd name="connsiteX31" fmla="*/ 381084 w 835250"/>
              <a:gd name="connsiteY31" fmla="*/ 229469 h 229469"/>
              <a:gd name="connsiteX32" fmla="*/ 318006 w 835250"/>
              <a:gd name="connsiteY32" fmla="*/ 229469 h 229469"/>
              <a:gd name="connsiteX33" fmla="*/ 273851 w 835250"/>
              <a:gd name="connsiteY33" fmla="*/ 229469 h 229469"/>
              <a:gd name="connsiteX34" fmla="*/ 210772 w 835250"/>
              <a:gd name="connsiteY34" fmla="*/ 229469 h 229469"/>
              <a:gd name="connsiteX35" fmla="*/ 166617 w 835250"/>
              <a:gd name="connsiteY35" fmla="*/ 229469 h 229469"/>
              <a:gd name="connsiteX36" fmla="*/ 141386 w 835250"/>
              <a:gd name="connsiteY36" fmla="*/ 229469 h 229469"/>
              <a:gd name="connsiteX37" fmla="*/ 71999 w 835250"/>
              <a:gd name="connsiteY37" fmla="*/ 229469 h 229469"/>
              <a:gd name="connsiteX38" fmla="*/ 2613 w 835250"/>
              <a:gd name="connsiteY38" fmla="*/ 229469 h 229469"/>
              <a:gd name="connsiteX39" fmla="*/ 8921 w 835250"/>
              <a:gd name="connsiteY39" fmla="*/ 197930 h 2294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835250" h="229469">
                <a:moveTo>
                  <a:pt x="8921" y="197930"/>
                </a:moveTo>
                <a:cubicBezTo>
                  <a:pt x="27844" y="166390"/>
                  <a:pt x="65691" y="153775"/>
                  <a:pt x="97231" y="166390"/>
                </a:cubicBezTo>
                <a:cubicBezTo>
                  <a:pt x="97231" y="166390"/>
                  <a:pt x="97231" y="166390"/>
                  <a:pt x="97231" y="166390"/>
                </a:cubicBezTo>
                <a:cubicBezTo>
                  <a:pt x="97231" y="160083"/>
                  <a:pt x="97231" y="153775"/>
                  <a:pt x="103539" y="153775"/>
                </a:cubicBezTo>
                <a:cubicBezTo>
                  <a:pt x="109846" y="134851"/>
                  <a:pt x="135078" y="128543"/>
                  <a:pt x="154001" y="141159"/>
                </a:cubicBezTo>
                <a:cubicBezTo>
                  <a:pt x="160309" y="141159"/>
                  <a:pt x="160309" y="147467"/>
                  <a:pt x="160309" y="147467"/>
                </a:cubicBezTo>
                <a:cubicBezTo>
                  <a:pt x="172925" y="128543"/>
                  <a:pt x="185541" y="122236"/>
                  <a:pt x="204464" y="122236"/>
                </a:cubicBezTo>
                <a:cubicBezTo>
                  <a:pt x="204464" y="115928"/>
                  <a:pt x="204464" y="109620"/>
                  <a:pt x="210772" y="109620"/>
                </a:cubicBezTo>
                <a:cubicBezTo>
                  <a:pt x="223388" y="84388"/>
                  <a:pt x="261235" y="71773"/>
                  <a:pt x="286467" y="84388"/>
                </a:cubicBezTo>
                <a:cubicBezTo>
                  <a:pt x="299082" y="90696"/>
                  <a:pt x="305390" y="103312"/>
                  <a:pt x="311698" y="109620"/>
                </a:cubicBezTo>
                <a:cubicBezTo>
                  <a:pt x="311698" y="109620"/>
                  <a:pt x="311698" y="109620"/>
                  <a:pt x="311698" y="109620"/>
                </a:cubicBezTo>
                <a:cubicBezTo>
                  <a:pt x="324314" y="90696"/>
                  <a:pt x="336929" y="78081"/>
                  <a:pt x="362161" y="71773"/>
                </a:cubicBezTo>
                <a:cubicBezTo>
                  <a:pt x="362161" y="59157"/>
                  <a:pt x="362161" y="52849"/>
                  <a:pt x="368469" y="40233"/>
                </a:cubicBezTo>
                <a:cubicBezTo>
                  <a:pt x="387392" y="2386"/>
                  <a:pt x="431547" y="-10229"/>
                  <a:pt x="469394" y="8694"/>
                </a:cubicBezTo>
                <a:cubicBezTo>
                  <a:pt x="500934" y="21310"/>
                  <a:pt x="513550" y="52849"/>
                  <a:pt x="507242" y="84388"/>
                </a:cubicBezTo>
                <a:cubicBezTo>
                  <a:pt x="519857" y="84388"/>
                  <a:pt x="532473" y="84388"/>
                  <a:pt x="545089" y="90696"/>
                </a:cubicBezTo>
                <a:cubicBezTo>
                  <a:pt x="545089" y="90696"/>
                  <a:pt x="545089" y="90696"/>
                  <a:pt x="545089" y="90696"/>
                </a:cubicBezTo>
                <a:cubicBezTo>
                  <a:pt x="564012" y="65465"/>
                  <a:pt x="601860" y="59157"/>
                  <a:pt x="633399" y="71773"/>
                </a:cubicBezTo>
                <a:cubicBezTo>
                  <a:pt x="652322" y="84388"/>
                  <a:pt x="664938" y="97004"/>
                  <a:pt x="671246" y="115928"/>
                </a:cubicBezTo>
                <a:cubicBezTo>
                  <a:pt x="671246" y="115928"/>
                  <a:pt x="671246" y="115928"/>
                  <a:pt x="671246" y="115928"/>
                </a:cubicBezTo>
                <a:cubicBezTo>
                  <a:pt x="696477" y="115928"/>
                  <a:pt x="715401" y="122236"/>
                  <a:pt x="728017" y="134851"/>
                </a:cubicBezTo>
                <a:cubicBezTo>
                  <a:pt x="734325" y="141159"/>
                  <a:pt x="734325" y="147467"/>
                  <a:pt x="734325" y="153775"/>
                </a:cubicBezTo>
                <a:cubicBezTo>
                  <a:pt x="746940" y="153775"/>
                  <a:pt x="759556" y="153775"/>
                  <a:pt x="765864" y="160083"/>
                </a:cubicBezTo>
                <a:cubicBezTo>
                  <a:pt x="803711" y="172698"/>
                  <a:pt x="835250" y="204238"/>
                  <a:pt x="835250" y="229469"/>
                </a:cubicBezTo>
                <a:lnTo>
                  <a:pt x="683862" y="229469"/>
                </a:lnTo>
                <a:lnTo>
                  <a:pt x="658630" y="229469"/>
                </a:lnTo>
                <a:lnTo>
                  <a:pt x="595552" y="229469"/>
                </a:lnTo>
                <a:lnTo>
                  <a:pt x="576628" y="229469"/>
                </a:lnTo>
                <a:lnTo>
                  <a:pt x="507242" y="229469"/>
                </a:lnTo>
                <a:lnTo>
                  <a:pt x="450471" y="229469"/>
                </a:lnTo>
                <a:lnTo>
                  <a:pt x="400008" y="229469"/>
                </a:lnTo>
                <a:lnTo>
                  <a:pt x="381084" y="229469"/>
                </a:lnTo>
                <a:lnTo>
                  <a:pt x="318006" y="229469"/>
                </a:lnTo>
                <a:lnTo>
                  <a:pt x="273851" y="229469"/>
                </a:lnTo>
                <a:lnTo>
                  <a:pt x="210772" y="229469"/>
                </a:lnTo>
                <a:lnTo>
                  <a:pt x="166617" y="229469"/>
                </a:lnTo>
                <a:lnTo>
                  <a:pt x="141386" y="229469"/>
                </a:lnTo>
                <a:lnTo>
                  <a:pt x="71999" y="229469"/>
                </a:lnTo>
                <a:lnTo>
                  <a:pt x="2613" y="229469"/>
                </a:lnTo>
                <a:cubicBezTo>
                  <a:pt x="-3695" y="229469"/>
                  <a:pt x="2613" y="210546"/>
                  <a:pt x="8921" y="197930"/>
                </a:cubicBezTo>
                <a:close/>
              </a:path>
            </a:pathLst>
          </a:custGeom>
          <a:gradFill>
            <a:gsLst>
              <a:gs pos="0">
                <a:schemeClr val="bg1"/>
              </a:gs>
              <a:gs pos="100000">
                <a:schemeClr val="bg1">
                  <a:lumMod val="85000"/>
                </a:schemeClr>
              </a:gs>
            </a:gsLst>
            <a:lin ang="10800000" scaled="0"/>
          </a:gradFill>
          <a:ln w="62865" cap="flat">
            <a:noFill/>
            <a:prstDash val="solid"/>
            <a:miter/>
          </a:ln>
          <a:effectLst>
            <a:outerShdw blurRad="50800" dist="38100" dir="16200000" rotWithShape="0">
              <a:schemeClr val="accent5">
                <a:lumMod val="50000"/>
                <a:alpha val="50000"/>
              </a:schemeClr>
            </a:outerShdw>
          </a:effectLst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39" name="cloud4">
            <a:extLst>
              <a:ext uri="{FF2B5EF4-FFF2-40B4-BE49-F238E27FC236}">
                <a16:creationId xmlns:a16="http://schemas.microsoft.com/office/drawing/2014/main" id="{F0841257-3975-4BFC-BF29-42E1FA6EC1E9}"/>
              </a:ext>
            </a:extLst>
          </p:cNvPr>
          <p:cNvSpPr/>
          <p:nvPr userDrawn="1"/>
        </p:nvSpPr>
        <p:spPr>
          <a:xfrm>
            <a:off x="8585550" y="849244"/>
            <a:ext cx="952761" cy="384965"/>
          </a:xfrm>
          <a:custGeom>
            <a:avLst/>
            <a:gdLst>
              <a:gd name="connsiteX0" fmla="*/ 1194552 w 1194551"/>
              <a:gd name="connsiteY0" fmla="*/ 482661 h 482661"/>
              <a:gd name="connsiteX1" fmla="*/ 1025201 w 1194551"/>
              <a:gd name="connsiteY1" fmla="*/ 313311 h 482661"/>
              <a:gd name="connsiteX2" fmla="*/ 909735 w 1194551"/>
              <a:gd name="connsiteY2" fmla="*/ 313311 h 482661"/>
              <a:gd name="connsiteX3" fmla="*/ 909735 w 1194551"/>
              <a:gd name="connsiteY3" fmla="*/ 313311 h 482661"/>
              <a:gd name="connsiteX4" fmla="*/ 679502 w 1194551"/>
              <a:gd name="connsiteY4" fmla="*/ 10299 h 482661"/>
              <a:gd name="connsiteX5" fmla="*/ 285517 w 1194551"/>
              <a:gd name="connsiteY5" fmla="*/ 311911 h 482661"/>
              <a:gd name="connsiteX6" fmla="*/ 285517 w 1194551"/>
              <a:gd name="connsiteY6" fmla="*/ 313311 h 482661"/>
              <a:gd name="connsiteX7" fmla="*/ 169351 w 1194551"/>
              <a:gd name="connsiteY7" fmla="*/ 313311 h 482661"/>
              <a:gd name="connsiteX8" fmla="*/ 0 w 1194551"/>
              <a:gd name="connsiteY8" fmla="*/ 482661 h 4826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94551" h="482661">
                <a:moveTo>
                  <a:pt x="1194552" y="482661"/>
                </a:moveTo>
                <a:cubicBezTo>
                  <a:pt x="1194552" y="388889"/>
                  <a:pt x="1118974" y="313311"/>
                  <a:pt x="1025201" y="313311"/>
                </a:cubicBezTo>
                <a:lnTo>
                  <a:pt x="909735" y="313311"/>
                </a:lnTo>
                <a:lnTo>
                  <a:pt x="909735" y="313311"/>
                </a:lnTo>
                <a:cubicBezTo>
                  <a:pt x="909735" y="171952"/>
                  <a:pt x="816662" y="44589"/>
                  <a:pt x="679502" y="10299"/>
                </a:cubicBezTo>
                <a:cubicBezTo>
                  <a:pt x="471662" y="-42186"/>
                  <a:pt x="285517" y="113169"/>
                  <a:pt x="285517" y="311911"/>
                </a:cubicBezTo>
                <a:lnTo>
                  <a:pt x="285517" y="313311"/>
                </a:lnTo>
                <a:lnTo>
                  <a:pt x="169351" y="313311"/>
                </a:lnTo>
                <a:cubicBezTo>
                  <a:pt x="75578" y="313311"/>
                  <a:pt x="0" y="388889"/>
                  <a:pt x="0" y="482661"/>
                </a:cubicBezTo>
              </a:path>
            </a:pathLst>
          </a:custGeom>
          <a:gradFill>
            <a:gsLst>
              <a:gs pos="0">
                <a:schemeClr val="bg1"/>
              </a:gs>
              <a:gs pos="100000">
                <a:schemeClr val="bg1">
                  <a:lumMod val="85000"/>
                </a:schemeClr>
              </a:gs>
            </a:gsLst>
            <a:lin ang="9000000" scaled="0"/>
          </a:gradFill>
          <a:ln w="62865" cap="flat">
            <a:noFill/>
            <a:prstDash val="solid"/>
            <a:miter/>
          </a:ln>
          <a:effectLst>
            <a:outerShdw blurRad="50800" dist="38100" dir="16200000" rotWithShape="0">
              <a:schemeClr val="accent5">
                <a:lumMod val="50000"/>
                <a:alpha val="50000"/>
              </a:schemeClr>
            </a:outerShdw>
          </a:effectLst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zh-CN" altLang="en-US"/>
          </a:p>
        </p:txBody>
      </p:sp>
      <p:sp>
        <p:nvSpPr>
          <p:cNvPr id="40" name="月亮">
            <a:extLst>
              <a:ext uri="{FF2B5EF4-FFF2-40B4-BE49-F238E27FC236}">
                <a16:creationId xmlns:a16="http://schemas.microsoft.com/office/drawing/2014/main" id="{E9FFA4E7-B71D-43CE-A16C-05EFE6AAD55D}"/>
              </a:ext>
            </a:extLst>
          </p:cNvPr>
          <p:cNvSpPr/>
          <p:nvPr userDrawn="1"/>
        </p:nvSpPr>
        <p:spPr>
          <a:xfrm>
            <a:off x="8662030" y="0"/>
            <a:ext cx="3529970" cy="1790515"/>
          </a:xfrm>
          <a:custGeom>
            <a:avLst/>
            <a:gdLst>
              <a:gd name="connsiteX0" fmla="*/ 0 w 3529970"/>
              <a:gd name="connsiteY0" fmla="*/ 0 h 1790515"/>
              <a:gd name="connsiteX1" fmla="*/ 3529970 w 3529970"/>
              <a:gd name="connsiteY1" fmla="*/ 0 h 1790515"/>
              <a:gd name="connsiteX2" fmla="*/ 3529970 w 3529970"/>
              <a:gd name="connsiteY2" fmla="*/ 937505 h 1790515"/>
              <a:gd name="connsiteX3" fmla="*/ 3529639 w 3529970"/>
              <a:gd name="connsiteY3" fmla="*/ 938049 h 1790515"/>
              <a:gd name="connsiteX4" fmla="*/ 1926314 w 3529970"/>
              <a:gd name="connsiteY4" fmla="*/ 1790515 h 1790515"/>
              <a:gd name="connsiteX5" fmla="*/ 2760 w 3529970"/>
              <a:gd name="connsiteY5" fmla="*/ 54676 h 17905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529970" h="1790515">
                <a:moveTo>
                  <a:pt x="0" y="0"/>
                </a:moveTo>
                <a:lnTo>
                  <a:pt x="3529970" y="0"/>
                </a:lnTo>
                <a:lnTo>
                  <a:pt x="3529970" y="937505"/>
                </a:lnTo>
                <a:lnTo>
                  <a:pt x="3529639" y="938049"/>
                </a:lnTo>
                <a:cubicBezTo>
                  <a:pt x="3182174" y="1452371"/>
                  <a:pt x="2593745" y="1790515"/>
                  <a:pt x="1926314" y="1790515"/>
                </a:cubicBezTo>
                <a:cubicBezTo>
                  <a:pt x="925168" y="1790515"/>
                  <a:pt x="101774" y="1029692"/>
                  <a:pt x="2760" y="54676"/>
                </a:cubicBezTo>
                <a:close/>
              </a:path>
            </a:pathLst>
          </a:custGeom>
          <a:solidFill>
            <a:schemeClr val="accent4">
              <a:lumMod val="20000"/>
              <a:lumOff val="80000"/>
            </a:schemeClr>
          </a:solidFill>
          <a:ln w="6994" cap="flat">
            <a:noFill/>
            <a:prstDash val="solid"/>
            <a:miter/>
          </a:ln>
          <a:effectLst>
            <a:outerShdw blurRad="127000" sx="102000" sy="102000" algn="ctr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41" name="月亮-沟壑">
            <a:extLst>
              <a:ext uri="{FF2B5EF4-FFF2-40B4-BE49-F238E27FC236}">
                <a16:creationId xmlns:a16="http://schemas.microsoft.com/office/drawing/2014/main" id="{FF776DFC-FD22-4D2F-8B39-FECF162D95C9}"/>
              </a:ext>
            </a:extLst>
          </p:cNvPr>
          <p:cNvSpPr/>
          <p:nvPr userDrawn="1"/>
        </p:nvSpPr>
        <p:spPr>
          <a:xfrm>
            <a:off x="9303389" y="77384"/>
            <a:ext cx="2688445" cy="1395968"/>
          </a:xfrm>
          <a:custGeom>
            <a:avLst/>
            <a:gdLst>
              <a:gd name="connsiteX0" fmla="*/ 856235 w 2688445"/>
              <a:gd name="connsiteY0" fmla="*/ 542722 h 1395968"/>
              <a:gd name="connsiteX1" fmla="*/ 902334 w 2688445"/>
              <a:gd name="connsiteY1" fmla="*/ 552169 h 1395968"/>
              <a:gd name="connsiteX2" fmla="*/ 932425 w 2688445"/>
              <a:gd name="connsiteY2" fmla="*/ 684431 h 1395968"/>
              <a:gd name="connsiteX3" fmla="*/ 886938 w 2688445"/>
              <a:gd name="connsiteY3" fmla="*/ 689329 h 1395968"/>
              <a:gd name="connsiteX4" fmla="*/ 826756 w 2688445"/>
              <a:gd name="connsiteY4" fmla="*/ 748812 h 1395968"/>
              <a:gd name="connsiteX5" fmla="*/ 826756 w 2688445"/>
              <a:gd name="connsiteY5" fmla="*/ 839785 h 1395968"/>
              <a:gd name="connsiteX6" fmla="*/ 748379 w 2688445"/>
              <a:gd name="connsiteY6" fmla="*/ 819491 h 1395968"/>
              <a:gd name="connsiteX7" fmla="*/ 750478 w 2688445"/>
              <a:gd name="connsiteY7" fmla="*/ 759309 h 1395968"/>
              <a:gd name="connsiteX8" fmla="*/ 695894 w 2688445"/>
              <a:gd name="connsiteY8" fmla="*/ 622849 h 1395968"/>
              <a:gd name="connsiteX9" fmla="*/ 728784 w 2688445"/>
              <a:gd name="connsiteY9" fmla="*/ 582260 h 1395968"/>
              <a:gd name="connsiteX10" fmla="*/ 806462 w 2688445"/>
              <a:gd name="connsiteY10" fmla="*/ 552169 h 1395968"/>
              <a:gd name="connsiteX11" fmla="*/ 856235 w 2688445"/>
              <a:gd name="connsiteY11" fmla="*/ 542722 h 1395968"/>
              <a:gd name="connsiteX12" fmla="*/ 152153 w 2688445"/>
              <a:gd name="connsiteY12" fmla="*/ 430405 h 1395968"/>
              <a:gd name="connsiteX13" fmla="*/ 202538 w 2688445"/>
              <a:gd name="connsiteY13" fmla="*/ 430405 h 1395968"/>
              <a:gd name="connsiteX14" fmla="*/ 312406 w 2688445"/>
              <a:gd name="connsiteY14" fmla="*/ 463295 h 1395968"/>
              <a:gd name="connsiteX15" fmla="*/ 332700 w 2688445"/>
              <a:gd name="connsiteY15" fmla="*/ 568265 h 1395968"/>
              <a:gd name="connsiteX16" fmla="*/ 443268 w 2688445"/>
              <a:gd name="connsiteY16" fmla="*/ 568265 h 1395968"/>
              <a:gd name="connsiteX17" fmla="*/ 503451 w 2688445"/>
              <a:gd name="connsiteY17" fmla="*/ 568265 h 1395968"/>
              <a:gd name="connsiteX18" fmla="*/ 623815 w 2688445"/>
              <a:gd name="connsiteY18" fmla="*/ 638944 h 1395968"/>
              <a:gd name="connsiteX19" fmla="*/ 624515 w 2688445"/>
              <a:gd name="connsiteY19" fmla="*/ 719421 h 1395968"/>
              <a:gd name="connsiteX20" fmla="*/ 624515 w 2688445"/>
              <a:gd name="connsiteY20" fmla="*/ 810394 h 1395968"/>
              <a:gd name="connsiteX21" fmla="*/ 627314 w 2688445"/>
              <a:gd name="connsiteY21" fmla="*/ 890871 h 1395968"/>
              <a:gd name="connsiteX22" fmla="*/ 709890 w 2688445"/>
              <a:gd name="connsiteY22" fmla="*/ 991641 h 1395968"/>
              <a:gd name="connsiteX23" fmla="*/ 750479 w 2688445"/>
              <a:gd name="connsiteY23" fmla="*/ 991641 h 1395968"/>
              <a:gd name="connsiteX24" fmla="*/ 816259 w 2688445"/>
              <a:gd name="connsiteY24" fmla="*/ 1057422 h 1395968"/>
              <a:gd name="connsiteX25" fmla="*/ 851249 w 2688445"/>
              <a:gd name="connsiteY25" fmla="*/ 1142797 h 1395968"/>
              <a:gd name="connsiteX26" fmla="*/ 851249 w 2688445"/>
              <a:gd name="connsiteY26" fmla="*/ 1223274 h 1395968"/>
              <a:gd name="connsiteX27" fmla="*/ 801564 w 2688445"/>
              <a:gd name="connsiteY27" fmla="*/ 1298852 h 1395968"/>
              <a:gd name="connsiteX28" fmla="*/ 700793 w 2688445"/>
              <a:gd name="connsiteY28" fmla="*/ 1369531 h 1395968"/>
              <a:gd name="connsiteX29" fmla="*/ 588825 w 2688445"/>
              <a:gd name="connsiteY29" fmla="*/ 1394724 h 1395968"/>
              <a:gd name="connsiteX30" fmla="*/ 519546 w 2688445"/>
              <a:gd name="connsiteY30" fmla="*/ 1349237 h 1395968"/>
              <a:gd name="connsiteX31" fmla="*/ 388684 w 2688445"/>
              <a:gd name="connsiteY31" fmla="*/ 1303750 h 1395968"/>
              <a:gd name="connsiteX32" fmla="*/ 271818 w 2688445"/>
              <a:gd name="connsiteY32" fmla="*/ 1308649 h 1395968"/>
              <a:gd name="connsiteX33" fmla="*/ 157052 w 2688445"/>
              <a:gd name="connsiteY33" fmla="*/ 1283456 h 1395968"/>
              <a:gd name="connsiteX34" fmla="*/ 126960 w 2688445"/>
              <a:gd name="connsiteY34" fmla="*/ 1237969 h 1395968"/>
              <a:gd name="connsiteX35" fmla="*/ 76575 w 2688445"/>
              <a:gd name="connsiteY35" fmla="*/ 1121803 h 1395968"/>
              <a:gd name="connsiteX36" fmla="*/ 997 w 2688445"/>
              <a:gd name="connsiteY36" fmla="*/ 1005637 h 1395968"/>
              <a:gd name="connsiteX37" fmla="*/ 56281 w 2688445"/>
              <a:gd name="connsiteY37" fmla="*/ 928660 h 1395968"/>
              <a:gd name="connsiteX38" fmla="*/ 147254 w 2688445"/>
              <a:gd name="connsiteY38" fmla="*/ 854481 h 1395968"/>
              <a:gd name="connsiteX39" fmla="*/ 157052 w 2688445"/>
              <a:gd name="connsiteY39" fmla="*/ 839086 h 1395968"/>
              <a:gd name="connsiteX40" fmla="*/ 157052 w 2688445"/>
              <a:gd name="connsiteY40" fmla="*/ 733417 h 1395968"/>
              <a:gd name="connsiteX41" fmla="*/ 126960 w 2688445"/>
              <a:gd name="connsiteY41" fmla="*/ 688629 h 1395968"/>
              <a:gd name="connsiteX42" fmla="*/ 96869 w 2688445"/>
              <a:gd name="connsiteY42" fmla="*/ 647342 h 1395968"/>
              <a:gd name="connsiteX43" fmla="*/ 81473 w 2688445"/>
              <a:gd name="connsiteY43" fmla="*/ 556368 h 1395968"/>
              <a:gd name="connsiteX44" fmla="*/ 111565 w 2688445"/>
              <a:gd name="connsiteY44" fmla="*/ 461896 h 1395968"/>
              <a:gd name="connsiteX45" fmla="*/ 152153 w 2688445"/>
              <a:gd name="connsiteY45" fmla="*/ 430405 h 1395968"/>
              <a:gd name="connsiteX46" fmla="*/ 2536517 w 2688445"/>
              <a:gd name="connsiteY46" fmla="*/ 388621 h 1395968"/>
              <a:gd name="connsiteX47" fmla="*/ 2645525 w 2688445"/>
              <a:gd name="connsiteY47" fmla="*/ 435304 h 1395968"/>
              <a:gd name="connsiteX48" fmla="*/ 2645525 w 2688445"/>
              <a:gd name="connsiteY48" fmla="*/ 538174 h 1395968"/>
              <a:gd name="connsiteX49" fmla="*/ 2467077 w 2688445"/>
              <a:gd name="connsiteY49" fmla="*/ 689330 h 1395968"/>
              <a:gd name="connsiteX50" fmla="*/ 2375404 w 2688445"/>
              <a:gd name="connsiteY50" fmla="*/ 765607 h 1395968"/>
              <a:gd name="connsiteX51" fmla="*/ 2449582 w 2688445"/>
              <a:gd name="connsiteY51" fmla="*/ 850982 h 1395968"/>
              <a:gd name="connsiteX52" fmla="*/ 2348112 w 2688445"/>
              <a:gd name="connsiteY52" fmla="*/ 997940 h 1395968"/>
              <a:gd name="connsiteX53" fmla="*/ 2149370 w 2688445"/>
              <a:gd name="connsiteY53" fmla="*/ 997940 h 1395968"/>
              <a:gd name="connsiteX54" fmla="*/ 2066094 w 2688445"/>
              <a:gd name="connsiteY54" fmla="*/ 913964 h 1395968"/>
              <a:gd name="connsiteX55" fmla="*/ 1949928 w 2688445"/>
              <a:gd name="connsiteY55" fmla="*/ 881774 h 1395968"/>
              <a:gd name="connsiteX56" fmla="*/ 2008011 w 2688445"/>
              <a:gd name="connsiteY56" fmla="*/ 850982 h 1395968"/>
              <a:gd name="connsiteX57" fmla="*/ 2008011 w 2688445"/>
              <a:gd name="connsiteY57" fmla="*/ 689330 h 1395968"/>
              <a:gd name="connsiteX58" fmla="*/ 2143772 w 2688445"/>
              <a:gd name="connsiteY58" fmla="*/ 543072 h 1395968"/>
              <a:gd name="connsiteX59" fmla="*/ 2348112 w 2688445"/>
              <a:gd name="connsiteY59" fmla="*/ 543072 h 1395968"/>
              <a:gd name="connsiteX60" fmla="*/ 2454481 w 2688445"/>
              <a:gd name="connsiteY60" fmla="*/ 435304 h 1395968"/>
              <a:gd name="connsiteX61" fmla="*/ 2536517 w 2688445"/>
              <a:gd name="connsiteY61" fmla="*/ 388621 h 1395968"/>
              <a:gd name="connsiteX62" fmla="*/ 1546409 w 2688445"/>
              <a:gd name="connsiteY62" fmla="*/ 325 h 1395968"/>
              <a:gd name="connsiteX63" fmla="*/ 1581836 w 2688445"/>
              <a:gd name="connsiteY63" fmla="*/ 37819 h 1395968"/>
              <a:gd name="connsiteX64" fmla="*/ 1604230 w 2688445"/>
              <a:gd name="connsiteY64" fmla="*/ 72809 h 1395968"/>
              <a:gd name="connsiteX65" fmla="*/ 1602130 w 2688445"/>
              <a:gd name="connsiteY65" fmla="*/ 132992 h 1395968"/>
              <a:gd name="connsiteX66" fmla="*/ 1602130 w 2688445"/>
              <a:gd name="connsiteY66" fmla="*/ 235862 h 1395968"/>
              <a:gd name="connsiteX67" fmla="*/ 1567140 w 2688445"/>
              <a:gd name="connsiteY67" fmla="*/ 274350 h 1395968"/>
              <a:gd name="connsiteX68" fmla="*/ 1491562 w 2688445"/>
              <a:gd name="connsiteY68" fmla="*/ 349928 h 1395968"/>
              <a:gd name="connsiteX69" fmla="*/ 1471268 w 2688445"/>
              <a:gd name="connsiteY69" fmla="*/ 415709 h 1395968"/>
              <a:gd name="connsiteX70" fmla="*/ 1403388 w 2688445"/>
              <a:gd name="connsiteY70" fmla="*/ 431104 h 1395968"/>
              <a:gd name="connsiteX71" fmla="*/ 1365599 w 2688445"/>
              <a:gd name="connsiteY71" fmla="*/ 431104 h 1395968"/>
              <a:gd name="connsiteX72" fmla="*/ 1375396 w 2688445"/>
              <a:gd name="connsiteY72" fmla="*/ 365324 h 1395968"/>
              <a:gd name="connsiteX73" fmla="*/ 1403388 w 2688445"/>
              <a:gd name="connsiteY73" fmla="*/ 310040 h 1395968"/>
              <a:gd name="connsiteX74" fmla="*/ 1425782 w 2688445"/>
              <a:gd name="connsiteY74" fmla="*/ 249858 h 1395968"/>
              <a:gd name="connsiteX75" fmla="*/ 1350204 w 2688445"/>
              <a:gd name="connsiteY75" fmla="*/ 184077 h 1395968"/>
              <a:gd name="connsiteX76" fmla="*/ 1350204 w 2688445"/>
              <a:gd name="connsiteY76" fmla="*/ 123894 h 1395968"/>
              <a:gd name="connsiteX77" fmla="*/ 1471268 w 2688445"/>
              <a:gd name="connsiteY77" fmla="*/ 38519 h 1395968"/>
              <a:gd name="connsiteX78" fmla="*/ 1526552 w 2688445"/>
              <a:gd name="connsiteY78" fmla="*/ 2829 h 1395968"/>
              <a:gd name="connsiteX79" fmla="*/ 1546409 w 2688445"/>
              <a:gd name="connsiteY79" fmla="*/ 325 h 13959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</a:cxnLst>
            <a:rect l="l" t="t" r="r" b="b"/>
            <a:pathLst>
              <a:path w="2688445" h="1395968">
                <a:moveTo>
                  <a:pt x="856235" y="542722"/>
                </a:moveTo>
                <a:cubicBezTo>
                  <a:pt x="868219" y="543422"/>
                  <a:pt x="879591" y="547271"/>
                  <a:pt x="902334" y="552169"/>
                </a:cubicBezTo>
                <a:cubicBezTo>
                  <a:pt x="947821" y="561966"/>
                  <a:pt x="942222" y="607453"/>
                  <a:pt x="932425" y="684431"/>
                </a:cubicBezTo>
                <a:cubicBezTo>
                  <a:pt x="921928" y="761408"/>
                  <a:pt x="912131" y="708224"/>
                  <a:pt x="886938" y="689329"/>
                </a:cubicBezTo>
                <a:cubicBezTo>
                  <a:pt x="861745" y="669735"/>
                  <a:pt x="851949" y="713822"/>
                  <a:pt x="826756" y="748812"/>
                </a:cubicBezTo>
                <a:cubicBezTo>
                  <a:pt x="801563" y="784501"/>
                  <a:pt x="826756" y="824390"/>
                  <a:pt x="826756" y="839785"/>
                </a:cubicBezTo>
                <a:cubicBezTo>
                  <a:pt x="826756" y="854481"/>
                  <a:pt x="786168" y="860079"/>
                  <a:pt x="748379" y="819491"/>
                </a:cubicBezTo>
                <a:cubicBezTo>
                  <a:pt x="710590" y="779603"/>
                  <a:pt x="735083" y="789400"/>
                  <a:pt x="750478" y="759309"/>
                </a:cubicBezTo>
                <a:cubicBezTo>
                  <a:pt x="765874" y="729218"/>
                  <a:pt x="695194" y="669035"/>
                  <a:pt x="695894" y="622849"/>
                </a:cubicBezTo>
                <a:cubicBezTo>
                  <a:pt x="695894" y="577362"/>
                  <a:pt x="710590" y="597656"/>
                  <a:pt x="728784" y="582260"/>
                </a:cubicBezTo>
                <a:cubicBezTo>
                  <a:pt x="746979" y="567565"/>
                  <a:pt x="756076" y="567565"/>
                  <a:pt x="806462" y="552169"/>
                </a:cubicBezTo>
                <a:cubicBezTo>
                  <a:pt x="831655" y="544472"/>
                  <a:pt x="844251" y="542022"/>
                  <a:pt x="856235" y="542722"/>
                </a:cubicBezTo>
                <a:close/>
                <a:moveTo>
                  <a:pt x="152153" y="430405"/>
                </a:moveTo>
                <a:cubicBezTo>
                  <a:pt x="167549" y="430405"/>
                  <a:pt x="202538" y="430405"/>
                  <a:pt x="202538" y="430405"/>
                </a:cubicBezTo>
                <a:lnTo>
                  <a:pt x="312406" y="463295"/>
                </a:lnTo>
                <a:lnTo>
                  <a:pt x="332700" y="568265"/>
                </a:lnTo>
                <a:cubicBezTo>
                  <a:pt x="332700" y="568265"/>
                  <a:pt x="423674" y="558468"/>
                  <a:pt x="443268" y="568265"/>
                </a:cubicBezTo>
                <a:cubicBezTo>
                  <a:pt x="463562" y="578062"/>
                  <a:pt x="473359" y="552869"/>
                  <a:pt x="503451" y="568265"/>
                </a:cubicBezTo>
                <a:cubicBezTo>
                  <a:pt x="533542" y="583660"/>
                  <a:pt x="633613" y="603255"/>
                  <a:pt x="623815" y="638944"/>
                </a:cubicBezTo>
                <a:cubicBezTo>
                  <a:pt x="614018" y="673934"/>
                  <a:pt x="614718" y="689329"/>
                  <a:pt x="624515" y="719421"/>
                </a:cubicBezTo>
                <a:cubicBezTo>
                  <a:pt x="634312" y="749512"/>
                  <a:pt x="614718" y="785202"/>
                  <a:pt x="624515" y="810394"/>
                </a:cubicBezTo>
                <a:cubicBezTo>
                  <a:pt x="634312" y="835587"/>
                  <a:pt x="604921" y="870576"/>
                  <a:pt x="627314" y="890871"/>
                </a:cubicBezTo>
                <a:cubicBezTo>
                  <a:pt x="649008" y="911165"/>
                  <a:pt x="694495" y="991641"/>
                  <a:pt x="709890" y="991641"/>
                </a:cubicBezTo>
                <a:cubicBezTo>
                  <a:pt x="725286" y="991641"/>
                  <a:pt x="719687" y="961550"/>
                  <a:pt x="750479" y="991641"/>
                </a:cubicBezTo>
                <a:cubicBezTo>
                  <a:pt x="780570" y="1021733"/>
                  <a:pt x="805762" y="1032230"/>
                  <a:pt x="816259" y="1057422"/>
                </a:cubicBezTo>
                <a:cubicBezTo>
                  <a:pt x="826056" y="1082615"/>
                  <a:pt x="861046" y="1112706"/>
                  <a:pt x="851249" y="1142797"/>
                </a:cubicBezTo>
                <a:cubicBezTo>
                  <a:pt x="841452" y="1172888"/>
                  <a:pt x="886239" y="1193183"/>
                  <a:pt x="851249" y="1223274"/>
                </a:cubicBezTo>
                <a:cubicBezTo>
                  <a:pt x="816259" y="1253365"/>
                  <a:pt x="841452" y="1263862"/>
                  <a:pt x="801564" y="1298852"/>
                </a:cubicBezTo>
                <a:cubicBezTo>
                  <a:pt x="760975" y="1333841"/>
                  <a:pt x="746279" y="1349237"/>
                  <a:pt x="700793" y="1369531"/>
                </a:cubicBezTo>
                <a:cubicBezTo>
                  <a:pt x="655306" y="1389825"/>
                  <a:pt x="607720" y="1399622"/>
                  <a:pt x="588825" y="1394724"/>
                </a:cubicBezTo>
                <a:cubicBezTo>
                  <a:pt x="569931" y="1389825"/>
                  <a:pt x="584627" y="1374429"/>
                  <a:pt x="519546" y="1349237"/>
                </a:cubicBezTo>
                <a:cubicBezTo>
                  <a:pt x="453765" y="1324045"/>
                  <a:pt x="434171" y="1298852"/>
                  <a:pt x="388684" y="1303750"/>
                </a:cubicBezTo>
                <a:cubicBezTo>
                  <a:pt x="343197" y="1308649"/>
                  <a:pt x="301209" y="1308649"/>
                  <a:pt x="271818" y="1308649"/>
                </a:cubicBezTo>
                <a:cubicBezTo>
                  <a:pt x="242426" y="1308649"/>
                  <a:pt x="157052" y="1283456"/>
                  <a:pt x="157052" y="1283456"/>
                </a:cubicBezTo>
                <a:cubicBezTo>
                  <a:pt x="157052" y="1283456"/>
                  <a:pt x="147254" y="1273659"/>
                  <a:pt x="126960" y="1237969"/>
                </a:cubicBezTo>
                <a:cubicBezTo>
                  <a:pt x="106666" y="1202979"/>
                  <a:pt x="96869" y="1152595"/>
                  <a:pt x="76575" y="1121803"/>
                </a:cubicBezTo>
                <a:cubicBezTo>
                  <a:pt x="56281" y="1091712"/>
                  <a:pt x="-8800" y="1021033"/>
                  <a:pt x="997" y="1005637"/>
                </a:cubicBezTo>
                <a:cubicBezTo>
                  <a:pt x="10794" y="990242"/>
                  <a:pt x="41585" y="937757"/>
                  <a:pt x="56281" y="928660"/>
                </a:cubicBezTo>
                <a:cubicBezTo>
                  <a:pt x="71676" y="919562"/>
                  <a:pt x="136757" y="869177"/>
                  <a:pt x="147254" y="854481"/>
                </a:cubicBezTo>
                <a:cubicBezTo>
                  <a:pt x="157052" y="839086"/>
                  <a:pt x="142356" y="904867"/>
                  <a:pt x="157052" y="839086"/>
                </a:cubicBezTo>
                <a:cubicBezTo>
                  <a:pt x="172447" y="773305"/>
                  <a:pt x="172447" y="748112"/>
                  <a:pt x="157052" y="733417"/>
                </a:cubicBezTo>
                <a:cubicBezTo>
                  <a:pt x="141656" y="718021"/>
                  <a:pt x="136757" y="694928"/>
                  <a:pt x="126960" y="688629"/>
                </a:cubicBezTo>
                <a:cubicBezTo>
                  <a:pt x="117163" y="683031"/>
                  <a:pt x="96869" y="662737"/>
                  <a:pt x="96869" y="647342"/>
                </a:cubicBezTo>
                <a:cubicBezTo>
                  <a:pt x="96869" y="631946"/>
                  <a:pt x="66778" y="581561"/>
                  <a:pt x="81473" y="556368"/>
                </a:cubicBezTo>
                <a:cubicBezTo>
                  <a:pt x="96869" y="531175"/>
                  <a:pt x="101768" y="473092"/>
                  <a:pt x="111565" y="461896"/>
                </a:cubicBezTo>
                <a:cubicBezTo>
                  <a:pt x="121362" y="450699"/>
                  <a:pt x="136757" y="430405"/>
                  <a:pt x="152153" y="430405"/>
                </a:cubicBezTo>
                <a:close/>
                <a:moveTo>
                  <a:pt x="2536517" y="388621"/>
                </a:moveTo>
                <a:cubicBezTo>
                  <a:pt x="2567455" y="394136"/>
                  <a:pt x="2585168" y="436178"/>
                  <a:pt x="2645525" y="435304"/>
                </a:cubicBezTo>
                <a:cubicBezTo>
                  <a:pt x="2742097" y="433904"/>
                  <a:pt x="2645525" y="538174"/>
                  <a:pt x="2645525" y="538174"/>
                </a:cubicBezTo>
                <a:cubicBezTo>
                  <a:pt x="2645525" y="538174"/>
                  <a:pt x="2548954" y="610952"/>
                  <a:pt x="2467077" y="689330"/>
                </a:cubicBezTo>
                <a:cubicBezTo>
                  <a:pt x="2385201" y="767707"/>
                  <a:pt x="2375404" y="765607"/>
                  <a:pt x="2375404" y="765607"/>
                </a:cubicBezTo>
                <a:cubicBezTo>
                  <a:pt x="2375404" y="765607"/>
                  <a:pt x="2375404" y="765607"/>
                  <a:pt x="2449582" y="850982"/>
                </a:cubicBezTo>
                <a:cubicBezTo>
                  <a:pt x="2523061" y="936358"/>
                  <a:pt x="2348112" y="997940"/>
                  <a:pt x="2348112" y="997940"/>
                </a:cubicBezTo>
                <a:cubicBezTo>
                  <a:pt x="2348112" y="997940"/>
                  <a:pt x="2259938" y="997940"/>
                  <a:pt x="2149370" y="997940"/>
                </a:cubicBezTo>
                <a:cubicBezTo>
                  <a:pt x="2038802" y="997940"/>
                  <a:pt x="2066094" y="913964"/>
                  <a:pt x="2066094" y="913964"/>
                </a:cubicBezTo>
                <a:lnTo>
                  <a:pt x="1949928" y="881774"/>
                </a:lnTo>
                <a:cubicBezTo>
                  <a:pt x="1949928" y="881774"/>
                  <a:pt x="1949928" y="881774"/>
                  <a:pt x="2008011" y="850982"/>
                </a:cubicBezTo>
                <a:cubicBezTo>
                  <a:pt x="2066094" y="820192"/>
                  <a:pt x="1988417" y="727118"/>
                  <a:pt x="2008011" y="689330"/>
                </a:cubicBezTo>
                <a:cubicBezTo>
                  <a:pt x="2027606" y="652241"/>
                  <a:pt x="2066094" y="552869"/>
                  <a:pt x="2143772" y="543072"/>
                </a:cubicBezTo>
                <a:cubicBezTo>
                  <a:pt x="2220749" y="533275"/>
                  <a:pt x="2348112" y="543072"/>
                  <a:pt x="2348112" y="543072"/>
                </a:cubicBezTo>
                <a:cubicBezTo>
                  <a:pt x="2348112" y="543072"/>
                  <a:pt x="2348112" y="543072"/>
                  <a:pt x="2454481" y="435304"/>
                </a:cubicBezTo>
                <a:cubicBezTo>
                  <a:pt x="2494632" y="395153"/>
                  <a:pt x="2517955" y="385312"/>
                  <a:pt x="2536517" y="388621"/>
                </a:cubicBezTo>
                <a:close/>
                <a:moveTo>
                  <a:pt x="1546409" y="325"/>
                </a:moveTo>
                <a:cubicBezTo>
                  <a:pt x="1560973" y="2786"/>
                  <a:pt x="1562941" y="18925"/>
                  <a:pt x="1581836" y="37819"/>
                </a:cubicBezTo>
                <a:cubicBezTo>
                  <a:pt x="1607028" y="63012"/>
                  <a:pt x="1604230" y="72809"/>
                  <a:pt x="1604230" y="72809"/>
                </a:cubicBezTo>
                <a:cubicBezTo>
                  <a:pt x="1604230" y="72809"/>
                  <a:pt x="1622424" y="102900"/>
                  <a:pt x="1602130" y="132992"/>
                </a:cubicBezTo>
                <a:cubicBezTo>
                  <a:pt x="1581836" y="163083"/>
                  <a:pt x="1611927" y="208569"/>
                  <a:pt x="1602130" y="235862"/>
                </a:cubicBezTo>
                <a:cubicBezTo>
                  <a:pt x="1592333" y="263153"/>
                  <a:pt x="1587434" y="264553"/>
                  <a:pt x="1567140" y="274350"/>
                </a:cubicBezTo>
                <a:cubicBezTo>
                  <a:pt x="1546846" y="284147"/>
                  <a:pt x="1516755" y="314939"/>
                  <a:pt x="1491562" y="349928"/>
                </a:cubicBezTo>
                <a:cubicBezTo>
                  <a:pt x="1466370" y="385618"/>
                  <a:pt x="1486664" y="400314"/>
                  <a:pt x="1471268" y="415709"/>
                </a:cubicBezTo>
                <a:cubicBezTo>
                  <a:pt x="1455873" y="431104"/>
                  <a:pt x="1450974" y="440902"/>
                  <a:pt x="1403388" y="431104"/>
                </a:cubicBezTo>
                <a:cubicBezTo>
                  <a:pt x="1355802" y="421308"/>
                  <a:pt x="1365599" y="440902"/>
                  <a:pt x="1365599" y="431104"/>
                </a:cubicBezTo>
                <a:cubicBezTo>
                  <a:pt x="1365599" y="420608"/>
                  <a:pt x="1370497" y="380719"/>
                  <a:pt x="1375396" y="365324"/>
                </a:cubicBezTo>
                <a:cubicBezTo>
                  <a:pt x="1380295" y="350628"/>
                  <a:pt x="1395690" y="345030"/>
                  <a:pt x="1403388" y="310040"/>
                </a:cubicBezTo>
                <a:cubicBezTo>
                  <a:pt x="1411086" y="275050"/>
                  <a:pt x="1425782" y="265253"/>
                  <a:pt x="1425782" y="249858"/>
                </a:cubicBezTo>
                <a:cubicBezTo>
                  <a:pt x="1425782" y="234462"/>
                  <a:pt x="1380295" y="229563"/>
                  <a:pt x="1350204" y="184077"/>
                </a:cubicBezTo>
                <a:cubicBezTo>
                  <a:pt x="1320112" y="139289"/>
                  <a:pt x="1345305" y="164482"/>
                  <a:pt x="1350204" y="123894"/>
                </a:cubicBezTo>
                <a:cubicBezTo>
                  <a:pt x="1355102" y="84006"/>
                  <a:pt x="1441177" y="48316"/>
                  <a:pt x="1471268" y="38519"/>
                </a:cubicBezTo>
                <a:cubicBezTo>
                  <a:pt x="1471268" y="38519"/>
                  <a:pt x="1491562" y="13326"/>
                  <a:pt x="1526552" y="2829"/>
                </a:cubicBezTo>
                <a:cubicBezTo>
                  <a:pt x="1535299" y="205"/>
                  <a:pt x="1541554" y="-495"/>
                  <a:pt x="1546409" y="325"/>
                </a:cubicBezTo>
                <a:close/>
              </a:path>
            </a:pathLst>
          </a:custGeom>
          <a:solidFill>
            <a:schemeClr val="accent4">
              <a:lumMod val="40000"/>
              <a:lumOff val="60000"/>
            </a:schemeClr>
          </a:solidFill>
          <a:ln w="6994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grpSp>
        <p:nvGrpSpPr>
          <p:cNvPr id="42" name="雪橇">
            <a:extLst>
              <a:ext uri="{FF2B5EF4-FFF2-40B4-BE49-F238E27FC236}">
                <a16:creationId xmlns:a16="http://schemas.microsoft.com/office/drawing/2014/main" id="{E26EF1EE-D093-45CF-A040-74997227ECD7}"/>
              </a:ext>
            </a:extLst>
          </p:cNvPr>
          <p:cNvGrpSpPr/>
          <p:nvPr userDrawn="1"/>
        </p:nvGrpSpPr>
        <p:grpSpPr>
          <a:xfrm>
            <a:off x="9303389" y="245284"/>
            <a:ext cx="2517676" cy="729413"/>
            <a:chOff x="4499932" y="-1674471"/>
            <a:chExt cx="3431378" cy="994128"/>
          </a:xfrm>
        </p:grpSpPr>
        <p:sp>
          <p:nvSpPr>
            <p:cNvPr id="43" name="任意多边形: 形状 42">
              <a:extLst>
                <a:ext uri="{FF2B5EF4-FFF2-40B4-BE49-F238E27FC236}">
                  <a16:creationId xmlns:a16="http://schemas.microsoft.com/office/drawing/2014/main" id="{15B848ED-3452-4D09-9B93-D42A4A684ABD}"/>
                </a:ext>
              </a:extLst>
            </p:cNvPr>
            <p:cNvSpPr/>
            <p:nvPr/>
          </p:nvSpPr>
          <p:spPr>
            <a:xfrm>
              <a:off x="5247797" y="-1674471"/>
              <a:ext cx="2540444" cy="715914"/>
            </a:xfrm>
            <a:custGeom>
              <a:avLst/>
              <a:gdLst>
                <a:gd name="connsiteX0" fmla="*/ 2540259 w 2540444"/>
                <a:gd name="connsiteY0" fmla="*/ 102170 h 715914"/>
                <a:gd name="connsiteX1" fmla="*/ 2528363 w 2540444"/>
                <a:gd name="connsiteY1" fmla="*/ 92373 h 715914"/>
                <a:gd name="connsiteX2" fmla="*/ 2482876 w 2540444"/>
                <a:gd name="connsiteY2" fmla="*/ 82576 h 715914"/>
                <a:gd name="connsiteX3" fmla="*/ 2477978 w 2540444"/>
                <a:gd name="connsiteY3" fmla="*/ 79077 h 715914"/>
                <a:gd name="connsiteX4" fmla="*/ 2470280 w 2540444"/>
                <a:gd name="connsiteY4" fmla="*/ 78377 h 715914"/>
                <a:gd name="connsiteX5" fmla="*/ 2465382 w 2540444"/>
                <a:gd name="connsiteY5" fmla="*/ 80477 h 715914"/>
                <a:gd name="connsiteX6" fmla="*/ 2452085 w 2540444"/>
                <a:gd name="connsiteY6" fmla="*/ 65081 h 715914"/>
                <a:gd name="connsiteX7" fmla="*/ 2450686 w 2540444"/>
                <a:gd name="connsiteY7" fmla="*/ 51785 h 715914"/>
                <a:gd name="connsiteX8" fmla="*/ 2448586 w 2540444"/>
                <a:gd name="connsiteY8" fmla="*/ 49686 h 715914"/>
                <a:gd name="connsiteX9" fmla="*/ 2443688 w 2540444"/>
                <a:gd name="connsiteY9" fmla="*/ 65781 h 715914"/>
                <a:gd name="connsiteX10" fmla="*/ 2414996 w 2540444"/>
                <a:gd name="connsiteY10" fmla="*/ 55284 h 715914"/>
                <a:gd name="connsiteX11" fmla="*/ 2417095 w 2540444"/>
                <a:gd name="connsiteY11" fmla="*/ 36389 h 715914"/>
                <a:gd name="connsiteX12" fmla="*/ 2414296 w 2540444"/>
                <a:gd name="connsiteY12" fmla="*/ 34990 h 715914"/>
                <a:gd name="connsiteX13" fmla="*/ 2411497 w 2540444"/>
                <a:gd name="connsiteY13" fmla="*/ 47586 h 715914"/>
                <a:gd name="connsiteX14" fmla="*/ 2405899 w 2540444"/>
                <a:gd name="connsiteY14" fmla="*/ 51785 h 715914"/>
                <a:gd name="connsiteX15" fmla="*/ 2380006 w 2540444"/>
                <a:gd name="connsiteY15" fmla="*/ 26593 h 715914"/>
                <a:gd name="connsiteX16" fmla="*/ 2375807 w 2540444"/>
                <a:gd name="connsiteY16" fmla="*/ 4899 h 715914"/>
                <a:gd name="connsiteX17" fmla="*/ 2373708 w 2540444"/>
                <a:gd name="connsiteY17" fmla="*/ 0 h 715914"/>
                <a:gd name="connsiteX18" fmla="*/ 2365310 w 2540444"/>
                <a:gd name="connsiteY18" fmla="*/ 21694 h 715914"/>
                <a:gd name="connsiteX19" fmla="*/ 2361811 w 2540444"/>
                <a:gd name="connsiteY19" fmla="*/ 25193 h 715914"/>
                <a:gd name="connsiteX20" fmla="*/ 2360412 w 2540444"/>
                <a:gd name="connsiteY20" fmla="*/ 20994 h 715914"/>
                <a:gd name="connsiteX21" fmla="*/ 2356213 w 2540444"/>
                <a:gd name="connsiteY21" fmla="*/ 20294 h 715914"/>
                <a:gd name="connsiteX22" fmla="*/ 2357613 w 2540444"/>
                <a:gd name="connsiteY22" fmla="*/ 26593 h 715914"/>
                <a:gd name="connsiteX23" fmla="*/ 2348516 w 2540444"/>
                <a:gd name="connsiteY23" fmla="*/ 29392 h 715914"/>
                <a:gd name="connsiteX24" fmla="*/ 2347116 w 2540444"/>
                <a:gd name="connsiteY24" fmla="*/ 37789 h 715914"/>
                <a:gd name="connsiteX25" fmla="*/ 2360412 w 2540444"/>
                <a:gd name="connsiteY25" fmla="*/ 35690 h 715914"/>
                <a:gd name="connsiteX26" fmla="*/ 2361112 w 2540444"/>
                <a:gd name="connsiteY26" fmla="*/ 44787 h 715914"/>
                <a:gd name="connsiteX27" fmla="*/ 2350615 w 2540444"/>
                <a:gd name="connsiteY27" fmla="*/ 52485 h 715914"/>
                <a:gd name="connsiteX28" fmla="*/ 2354114 w 2540444"/>
                <a:gd name="connsiteY28" fmla="*/ 54584 h 715914"/>
                <a:gd name="connsiteX29" fmla="*/ 2361112 w 2540444"/>
                <a:gd name="connsiteY29" fmla="*/ 49686 h 715914"/>
                <a:gd name="connsiteX30" fmla="*/ 2380006 w 2540444"/>
                <a:gd name="connsiteY30" fmla="*/ 61582 h 715914"/>
                <a:gd name="connsiteX31" fmla="*/ 2398901 w 2540444"/>
                <a:gd name="connsiteY31" fmla="*/ 60183 h 715914"/>
                <a:gd name="connsiteX32" fmla="*/ 2407998 w 2540444"/>
                <a:gd name="connsiteY32" fmla="*/ 67880 h 715914"/>
                <a:gd name="connsiteX33" fmla="*/ 2403799 w 2540444"/>
                <a:gd name="connsiteY33" fmla="*/ 72779 h 715914"/>
                <a:gd name="connsiteX34" fmla="*/ 2407298 w 2540444"/>
                <a:gd name="connsiteY34" fmla="*/ 84676 h 715914"/>
                <a:gd name="connsiteX35" fmla="*/ 2383505 w 2540444"/>
                <a:gd name="connsiteY35" fmla="*/ 79077 h 715914"/>
                <a:gd name="connsiteX36" fmla="*/ 2377207 w 2540444"/>
                <a:gd name="connsiteY36" fmla="*/ 83276 h 715914"/>
                <a:gd name="connsiteX37" fmla="*/ 2401000 w 2540444"/>
                <a:gd name="connsiteY37" fmla="*/ 105669 h 715914"/>
                <a:gd name="connsiteX38" fmla="*/ 2415696 w 2540444"/>
                <a:gd name="connsiteY38" fmla="*/ 111268 h 715914"/>
                <a:gd name="connsiteX39" fmla="*/ 2419895 w 2540444"/>
                <a:gd name="connsiteY39" fmla="*/ 109168 h 715914"/>
                <a:gd name="connsiteX40" fmla="*/ 2410797 w 2540444"/>
                <a:gd name="connsiteY40" fmla="*/ 162353 h 715914"/>
                <a:gd name="connsiteX41" fmla="*/ 2277136 w 2540444"/>
                <a:gd name="connsiteY41" fmla="*/ 182647 h 715914"/>
                <a:gd name="connsiteX42" fmla="*/ 2170767 w 2540444"/>
                <a:gd name="connsiteY42" fmla="*/ 172150 h 715914"/>
                <a:gd name="connsiteX43" fmla="*/ 2097289 w 2540444"/>
                <a:gd name="connsiteY43" fmla="*/ 205041 h 715914"/>
                <a:gd name="connsiteX44" fmla="*/ 2082593 w 2540444"/>
                <a:gd name="connsiteY44" fmla="*/ 213438 h 715914"/>
                <a:gd name="connsiteX45" fmla="*/ 2053201 w 2540444"/>
                <a:gd name="connsiteY45" fmla="*/ 217637 h 715914"/>
                <a:gd name="connsiteX46" fmla="*/ 2030108 w 2540444"/>
                <a:gd name="connsiteY46" fmla="*/ 237931 h 715914"/>
                <a:gd name="connsiteX47" fmla="*/ 2063698 w 2540444"/>
                <a:gd name="connsiteY47" fmla="*/ 234432 h 715914"/>
                <a:gd name="connsiteX48" fmla="*/ 2081893 w 2540444"/>
                <a:gd name="connsiteY48" fmla="*/ 226034 h 715914"/>
                <a:gd name="connsiteX49" fmla="*/ 2086792 w 2540444"/>
                <a:gd name="connsiteY49" fmla="*/ 251927 h 715914"/>
                <a:gd name="connsiteX50" fmla="*/ 1768384 w 2540444"/>
                <a:gd name="connsiteY50" fmla="*/ 301612 h 715914"/>
                <a:gd name="connsiteX51" fmla="*/ 1804074 w 2540444"/>
                <a:gd name="connsiteY51" fmla="*/ 252627 h 715914"/>
                <a:gd name="connsiteX52" fmla="*/ 1832066 w 2540444"/>
                <a:gd name="connsiteY52" fmla="*/ 250527 h 715914"/>
                <a:gd name="connsiteX53" fmla="*/ 1850960 w 2540444"/>
                <a:gd name="connsiteY53" fmla="*/ 252627 h 715914"/>
                <a:gd name="connsiteX54" fmla="*/ 1873354 w 2540444"/>
                <a:gd name="connsiteY54" fmla="*/ 252627 h 715914"/>
                <a:gd name="connsiteX55" fmla="*/ 1874754 w 2540444"/>
                <a:gd name="connsiteY55" fmla="*/ 247028 h 715914"/>
                <a:gd name="connsiteX56" fmla="*/ 1870555 w 2540444"/>
                <a:gd name="connsiteY56" fmla="*/ 237231 h 715914"/>
                <a:gd name="connsiteX57" fmla="*/ 1843962 w 2540444"/>
                <a:gd name="connsiteY57" fmla="*/ 207839 h 715914"/>
                <a:gd name="connsiteX58" fmla="*/ 1839764 w 2540444"/>
                <a:gd name="connsiteY58" fmla="*/ 202941 h 715914"/>
                <a:gd name="connsiteX59" fmla="*/ 1832066 w 2540444"/>
                <a:gd name="connsiteY59" fmla="*/ 198742 h 715914"/>
                <a:gd name="connsiteX60" fmla="*/ 1822269 w 2540444"/>
                <a:gd name="connsiteY60" fmla="*/ 182647 h 715914"/>
                <a:gd name="connsiteX61" fmla="*/ 1821569 w 2540444"/>
                <a:gd name="connsiteY61" fmla="*/ 177748 h 715914"/>
                <a:gd name="connsiteX62" fmla="*/ 1832766 w 2540444"/>
                <a:gd name="connsiteY62" fmla="*/ 128763 h 715914"/>
                <a:gd name="connsiteX63" fmla="*/ 1829966 w 2540444"/>
                <a:gd name="connsiteY63" fmla="*/ 130162 h 715914"/>
                <a:gd name="connsiteX64" fmla="*/ 1831366 w 2540444"/>
                <a:gd name="connsiteY64" fmla="*/ 153955 h 715914"/>
                <a:gd name="connsiteX65" fmla="*/ 1819469 w 2540444"/>
                <a:gd name="connsiteY65" fmla="*/ 169351 h 715914"/>
                <a:gd name="connsiteX66" fmla="*/ 1819469 w 2540444"/>
                <a:gd name="connsiteY66" fmla="*/ 170051 h 715914"/>
                <a:gd name="connsiteX67" fmla="*/ 1813871 w 2540444"/>
                <a:gd name="connsiteY67" fmla="*/ 165852 h 715914"/>
                <a:gd name="connsiteX68" fmla="*/ 1810372 w 2540444"/>
                <a:gd name="connsiteY68" fmla="*/ 167251 h 715914"/>
                <a:gd name="connsiteX69" fmla="*/ 1806174 w 2540444"/>
                <a:gd name="connsiteY69" fmla="*/ 138560 h 715914"/>
                <a:gd name="connsiteX70" fmla="*/ 1802675 w 2540444"/>
                <a:gd name="connsiteY70" fmla="*/ 123164 h 715914"/>
                <a:gd name="connsiteX71" fmla="*/ 1799875 w 2540444"/>
                <a:gd name="connsiteY71" fmla="*/ 124564 h 715914"/>
                <a:gd name="connsiteX72" fmla="*/ 1804074 w 2540444"/>
                <a:gd name="connsiteY72" fmla="*/ 143458 h 715914"/>
                <a:gd name="connsiteX73" fmla="*/ 1805474 w 2540444"/>
                <a:gd name="connsiteY73" fmla="*/ 161653 h 715914"/>
                <a:gd name="connsiteX74" fmla="*/ 1794977 w 2540444"/>
                <a:gd name="connsiteY74" fmla="*/ 143458 h 715914"/>
                <a:gd name="connsiteX75" fmla="*/ 1794977 w 2540444"/>
                <a:gd name="connsiteY75" fmla="*/ 139260 h 715914"/>
                <a:gd name="connsiteX76" fmla="*/ 1791478 w 2540444"/>
                <a:gd name="connsiteY76" fmla="*/ 132961 h 715914"/>
                <a:gd name="connsiteX77" fmla="*/ 1787979 w 2540444"/>
                <a:gd name="connsiteY77" fmla="*/ 107069 h 715914"/>
                <a:gd name="connsiteX78" fmla="*/ 1782380 w 2540444"/>
                <a:gd name="connsiteY78" fmla="*/ 89574 h 715914"/>
                <a:gd name="connsiteX79" fmla="*/ 1780981 w 2540444"/>
                <a:gd name="connsiteY79" fmla="*/ 93773 h 715914"/>
                <a:gd name="connsiteX80" fmla="*/ 1783780 w 2540444"/>
                <a:gd name="connsiteY80" fmla="*/ 121765 h 715914"/>
                <a:gd name="connsiteX81" fmla="*/ 1775382 w 2540444"/>
                <a:gd name="connsiteY81" fmla="*/ 114767 h 715914"/>
                <a:gd name="connsiteX82" fmla="*/ 1773983 w 2540444"/>
                <a:gd name="connsiteY82" fmla="*/ 116866 h 715914"/>
                <a:gd name="connsiteX83" fmla="*/ 1783080 w 2540444"/>
                <a:gd name="connsiteY83" fmla="*/ 133661 h 715914"/>
                <a:gd name="connsiteX84" fmla="*/ 1792178 w 2540444"/>
                <a:gd name="connsiteY84" fmla="*/ 154655 h 715914"/>
                <a:gd name="connsiteX85" fmla="*/ 1797776 w 2540444"/>
                <a:gd name="connsiteY85" fmla="*/ 168651 h 715914"/>
                <a:gd name="connsiteX86" fmla="*/ 1797076 w 2540444"/>
                <a:gd name="connsiteY86" fmla="*/ 168651 h 715914"/>
                <a:gd name="connsiteX87" fmla="*/ 1776082 w 2540444"/>
                <a:gd name="connsiteY87" fmla="*/ 152556 h 715914"/>
                <a:gd name="connsiteX88" fmla="*/ 1754389 w 2540444"/>
                <a:gd name="connsiteY88" fmla="*/ 89574 h 715914"/>
                <a:gd name="connsiteX89" fmla="*/ 1752989 w 2540444"/>
                <a:gd name="connsiteY89" fmla="*/ 87474 h 715914"/>
                <a:gd name="connsiteX90" fmla="*/ 1751590 w 2540444"/>
                <a:gd name="connsiteY90" fmla="*/ 120365 h 715914"/>
                <a:gd name="connsiteX91" fmla="*/ 1752289 w 2540444"/>
                <a:gd name="connsiteY91" fmla="*/ 123864 h 715914"/>
                <a:gd name="connsiteX92" fmla="*/ 1748790 w 2540444"/>
                <a:gd name="connsiteY92" fmla="*/ 121765 h 715914"/>
                <a:gd name="connsiteX93" fmla="*/ 1747391 w 2540444"/>
                <a:gd name="connsiteY93" fmla="*/ 124564 h 715914"/>
                <a:gd name="connsiteX94" fmla="*/ 1752989 w 2540444"/>
                <a:gd name="connsiteY94" fmla="*/ 132961 h 715914"/>
                <a:gd name="connsiteX95" fmla="*/ 1775382 w 2540444"/>
                <a:gd name="connsiteY95" fmla="*/ 161653 h 715914"/>
                <a:gd name="connsiteX96" fmla="*/ 1790778 w 2540444"/>
                <a:gd name="connsiteY96" fmla="*/ 173550 h 715914"/>
                <a:gd name="connsiteX97" fmla="*/ 1787979 w 2540444"/>
                <a:gd name="connsiteY97" fmla="*/ 177748 h 715914"/>
                <a:gd name="connsiteX98" fmla="*/ 1785180 w 2540444"/>
                <a:gd name="connsiteY98" fmla="*/ 195243 h 715914"/>
                <a:gd name="connsiteX99" fmla="*/ 1743892 w 2540444"/>
                <a:gd name="connsiteY99" fmla="*/ 243529 h 715914"/>
                <a:gd name="connsiteX100" fmla="*/ 1675312 w 2540444"/>
                <a:gd name="connsiteY100" fmla="*/ 275020 h 715914"/>
                <a:gd name="connsiteX101" fmla="*/ 1517158 w 2540444"/>
                <a:gd name="connsiteY101" fmla="*/ 275020 h 715914"/>
                <a:gd name="connsiteX102" fmla="*/ 1475870 w 2540444"/>
                <a:gd name="connsiteY102" fmla="*/ 282718 h 715914"/>
                <a:gd name="connsiteX103" fmla="*/ 1439480 w 2540444"/>
                <a:gd name="connsiteY103" fmla="*/ 275020 h 715914"/>
                <a:gd name="connsiteX104" fmla="*/ 1447878 w 2540444"/>
                <a:gd name="connsiteY104" fmla="*/ 286916 h 715914"/>
                <a:gd name="connsiteX105" fmla="*/ 1458375 w 2540444"/>
                <a:gd name="connsiteY105" fmla="*/ 291115 h 715914"/>
                <a:gd name="connsiteX106" fmla="*/ 1438081 w 2540444"/>
                <a:gd name="connsiteY106" fmla="*/ 332403 h 715914"/>
                <a:gd name="connsiteX107" fmla="*/ 1184055 w 2540444"/>
                <a:gd name="connsiteY107" fmla="*/ 361795 h 715914"/>
                <a:gd name="connsiteX108" fmla="*/ 1188954 w 2540444"/>
                <a:gd name="connsiteY108" fmla="*/ 342200 h 715914"/>
                <a:gd name="connsiteX109" fmla="*/ 1200850 w 2540444"/>
                <a:gd name="connsiteY109" fmla="*/ 336602 h 715914"/>
                <a:gd name="connsiteX110" fmla="*/ 1235140 w 2540444"/>
                <a:gd name="connsiteY110" fmla="*/ 322606 h 715914"/>
                <a:gd name="connsiteX111" fmla="*/ 1254034 w 2540444"/>
                <a:gd name="connsiteY111" fmla="*/ 317008 h 715914"/>
                <a:gd name="connsiteX112" fmla="*/ 1258933 w 2540444"/>
                <a:gd name="connsiteY112" fmla="*/ 300213 h 715914"/>
                <a:gd name="connsiteX113" fmla="*/ 1246337 w 2540444"/>
                <a:gd name="connsiteY113" fmla="*/ 290415 h 715914"/>
                <a:gd name="connsiteX114" fmla="*/ 1200850 w 2540444"/>
                <a:gd name="connsiteY114" fmla="*/ 280618 h 715914"/>
                <a:gd name="connsiteX115" fmla="*/ 1195951 w 2540444"/>
                <a:gd name="connsiteY115" fmla="*/ 277119 h 715914"/>
                <a:gd name="connsiteX116" fmla="*/ 1188254 w 2540444"/>
                <a:gd name="connsiteY116" fmla="*/ 276419 h 715914"/>
                <a:gd name="connsiteX117" fmla="*/ 1183355 w 2540444"/>
                <a:gd name="connsiteY117" fmla="*/ 278519 h 715914"/>
                <a:gd name="connsiteX118" fmla="*/ 1170059 w 2540444"/>
                <a:gd name="connsiteY118" fmla="*/ 263124 h 715914"/>
                <a:gd name="connsiteX119" fmla="*/ 1168659 w 2540444"/>
                <a:gd name="connsiteY119" fmla="*/ 249827 h 715914"/>
                <a:gd name="connsiteX120" fmla="*/ 1166560 w 2540444"/>
                <a:gd name="connsiteY120" fmla="*/ 247728 h 715914"/>
                <a:gd name="connsiteX121" fmla="*/ 1161661 w 2540444"/>
                <a:gd name="connsiteY121" fmla="*/ 263823 h 715914"/>
                <a:gd name="connsiteX122" fmla="*/ 1132970 w 2540444"/>
                <a:gd name="connsiteY122" fmla="*/ 253326 h 715914"/>
                <a:gd name="connsiteX123" fmla="*/ 1135069 w 2540444"/>
                <a:gd name="connsiteY123" fmla="*/ 234432 h 715914"/>
                <a:gd name="connsiteX124" fmla="*/ 1132270 w 2540444"/>
                <a:gd name="connsiteY124" fmla="*/ 233032 h 715914"/>
                <a:gd name="connsiteX125" fmla="*/ 1129471 w 2540444"/>
                <a:gd name="connsiteY125" fmla="*/ 245629 h 715914"/>
                <a:gd name="connsiteX126" fmla="*/ 1123873 w 2540444"/>
                <a:gd name="connsiteY126" fmla="*/ 249827 h 715914"/>
                <a:gd name="connsiteX127" fmla="*/ 1097980 w 2540444"/>
                <a:gd name="connsiteY127" fmla="*/ 224635 h 715914"/>
                <a:gd name="connsiteX128" fmla="*/ 1093781 w 2540444"/>
                <a:gd name="connsiteY128" fmla="*/ 202941 h 715914"/>
                <a:gd name="connsiteX129" fmla="*/ 1091682 w 2540444"/>
                <a:gd name="connsiteY129" fmla="*/ 198043 h 715914"/>
                <a:gd name="connsiteX130" fmla="*/ 1083285 w 2540444"/>
                <a:gd name="connsiteY130" fmla="*/ 219736 h 715914"/>
                <a:gd name="connsiteX131" fmla="*/ 1079786 w 2540444"/>
                <a:gd name="connsiteY131" fmla="*/ 223235 h 715914"/>
                <a:gd name="connsiteX132" fmla="*/ 1078386 w 2540444"/>
                <a:gd name="connsiteY132" fmla="*/ 219036 h 715914"/>
                <a:gd name="connsiteX133" fmla="*/ 1074187 w 2540444"/>
                <a:gd name="connsiteY133" fmla="*/ 218336 h 715914"/>
                <a:gd name="connsiteX134" fmla="*/ 1075586 w 2540444"/>
                <a:gd name="connsiteY134" fmla="*/ 224635 h 715914"/>
                <a:gd name="connsiteX135" fmla="*/ 1066489 w 2540444"/>
                <a:gd name="connsiteY135" fmla="*/ 227434 h 715914"/>
                <a:gd name="connsiteX136" fmla="*/ 1065090 w 2540444"/>
                <a:gd name="connsiteY136" fmla="*/ 235831 h 715914"/>
                <a:gd name="connsiteX137" fmla="*/ 1078386 w 2540444"/>
                <a:gd name="connsiteY137" fmla="*/ 233732 h 715914"/>
                <a:gd name="connsiteX138" fmla="*/ 1079085 w 2540444"/>
                <a:gd name="connsiteY138" fmla="*/ 242829 h 715914"/>
                <a:gd name="connsiteX139" fmla="*/ 1068589 w 2540444"/>
                <a:gd name="connsiteY139" fmla="*/ 250527 h 715914"/>
                <a:gd name="connsiteX140" fmla="*/ 1072088 w 2540444"/>
                <a:gd name="connsiteY140" fmla="*/ 252627 h 715914"/>
                <a:gd name="connsiteX141" fmla="*/ 1079085 w 2540444"/>
                <a:gd name="connsiteY141" fmla="*/ 247728 h 715914"/>
                <a:gd name="connsiteX142" fmla="*/ 1097980 w 2540444"/>
                <a:gd name="connsiteY142" fmla="*/ 259625 h 715914"/>
                <a:gd name="connsiteX143" fmla="*/ 1116875 w 2540444"/>
                <a:gd name="connsiteY143" fmla="*/ 258225 h 715914"/>
                <a:gd name="connsiteX144" fmla="*/ 1125972 w 2540444"/>
                <a:gd name="connsiteY144" fmla="*/ 265922 h 715914"/>
                <a:gd name="connsiteX145" fmla="*/ 1121773 w 2540444"/>
                <a:gd name="connsiteY145" fmla="*/ 270821 h 715914"/>
                <a:gd name="connsiteX146" fmla="*/ 1125272 w 2540444"/>
                <a:gd name="connsiteY146" fmla="*/ 282718 h 715914"/>
                <a:gd name="connsiteX147" fmla="*/ 1101479 w 2540444"/>
                <a:gd name="connsiteY147" fmla="*/ 277119 h 715914"/>
                <a:gd name="connsiteX148" fmla="*/ 1095181 w 2540444"/>
                <a:gd name="connsiteY148" fmla="*/ 281318 h 715914"/>
                <a:gd name="connsiteX149" fmla="*/ 1118974 w 2540444"/>
                <a:gd name="connsiteY149" fmla="*/ 303712 h 715914"/>
                <a:gd name="connsiteX150" fmla="*/ 1133669 w 2540444"/>
                <a:gd name="connsiteY150" fmla="*/ 309310 h 715914"/>
                <a:gd name="connsiteX151" fmla="*/ 1137868 w 2540444"/>
                <a:gd name="connsiteY151" fmla="*/ 307211 h 715914"/>
                <a:gd name="connsiteX152" fmla="*/ 1128771 w 2540444"/>
                <a:gd name="connsiteY152" fmla="*/ 360395 h 715914"/>
                <a:gd name="connsiteX153" fmla="*/ 995110 w 2540444"/>
                <a:gd name="connsiteY153" fmla="*/ 380689 h 715914"/>
                <a:gd name="connsiteX154" fmla="*/ 888741 w 2540444"/>
                <a:gd name="connsiteY154" fmla="*/ 370192 h 715914"/>
                <a:gd name="connsiteX155" fmla="*/ 815262 w 2540444"/>
                <a:gd name="connsiteY155" fmla="*/ 403083 h 715914"/>
                <a:gd name="connsiteX156" fmla="*/ 800567 w 2540444"/>
                <a:gd name="connsiteY156" fmla="*/ 411480 h 715914"/>
                <a:gd name="connsiteX157" fmla="*/ 771175 w 2540444"/>
                <a:gd name="connsiteY157" fmla="*/ 415679 h 715914"/>
                <a:gd name="connsiteX158" fmla="*/ 748082 w 2540444"/>
                <a:gd name="connsiteY158" fmla="*/ 435973 h 715914"/>
                <a:gd name="connsiteX159" fmla="*/ 781672 w 2540444"/>
                <a:gd name="connsiteY159" fmla="*/ 432474 h 715914"/>
                <a:gd name="connsiteX160" fmla="*/ 799867 w 2540444"/>
                <a:gd name="connsiteY160" fmla="*/ 424077 h 715914"/>
                <a:gd name="connsiteX161" fmla="*/ 803366 w 2540444"/>
                <a:gd name="connsiteY161" fmla="*/ 446470 h 715914"/>
                <a:gd name="connsiteX162" fmla="*/ 485659 w 2540444"/>
                <a:gd name="connsiteY162" fmla="*/ 467464 h 715914"/>
                <a:gd name="connsiteX163" fmla="*/ 500354 w 2540444"/>
                <a:gd name="connsiteY163" fmla="*/ 452768 h 715914"/>
                <a:gd name="connsiteX164" fmla="*/ 528346 w 2540444"/>
                <a:gd name="connsiteY164" fmla="*/ 450669 h 715914"/>
                <a:gd name="connsiteX165" fmla="*/ 547241 w 2540444"/>
                <a:gd name="connsiteY165" fmla="*/ 452768 h 715914"/>
                <a:gd name="connsiteX166" fmla="*/ 569634 w 2540444"/>
                <a:gd name="connsiteY166" fmla="*/ 452768 h 715914"/>
                <a:gd name="connsiteX167" fmla="*/ 571034 w 2540444"/>
                <a:gd name="connsiteY167" fmla="*/ 447170 h 715914"/>
                <a:gd name="connsiteX168" fmla="*/ 566835 w 2540444"/>
                <a:gd name="connsiteY168" fmla="*/ 437372 h 715914"/>
                <a:gd name="connsiteX169" fmla="*/ 540243 w 2540444"/>
                <a:gd name="connsiteY169" fmla="*/ 407981 h 715914"/>
                <a:gd name="connsiteX170" fmla="*/ 536044 w 2540444"/>
                <a:gd name="connsiteY170" fmla="*/ 403083 h 715914"/>
                <a:gd name="connsiteX171" fmla="*/ 528346 w 2540444"/>
                <a:gd name="connsiteY171" fmla="*/ 398884 h 715914"/>
                <a:gd name="connsiteX172" fmla="*/ 518549 w 2540444"/>
                <a:gd name="connsiteY172" fmla="*/ 382788 h 715914"/>
                <a:gd name="connsiteX173" fmla="*/ 517849 w 2540444"/>
                <a:gd name="connsiteY173" fmla="*/ 377890 h 715914"/>
                <a:gd name="connsiteX174" fmla="*/ 529046 w 2540444"/>
                <a:gd name="connsiteY174" fmla="*/ 328904 h 715914"/>
                <a:gd name="connsiteX175" fmla="*/ 526247 w 2540444"/>
                <a:gd name="connsiteY175" fmla="*/ 330304 h 715914"/>
                <a:gd name="connsiteX176" fmla="*/ 527646 w 2540444"/>
                <a:gd name="connsiteY176" fmla="*/ 354097 h 715914"/>
                <a:gd name="connsiteX177" fmla="*/ 515750 w 2540444"/>
                <a:gd name="connsiteY177" fmla="*/ 369493 h 715914"/>
                <a:gd name="connsiteX178" fmla="*/ 515750 w 2540444"/>
                <a:gd name="connsiteY178" fmla="*/ 370192 h 715914"/>
                <a:gd name="connsiteX179" fmla="*/ 510151 w 2540444"/>
                <a:gd name="connsiteY179" fmla="*/ 365994 h 715914"/>
                <a:gd name="connsiteX180" fmla="*/ 506652 w 2540444"/>
                <a:gd name="connsiteY180" fmla="*/ 367393 h 715914"/>
                <a:gd name="connsiteX181" fmla="*/ 502454 w 2540444"/>
                <a:gd name="connsiteY181" fmla="*/ 338701 h 715914"/>
                <a:gd name="connsiteX182" fmla="*/ 498955 w 2540444"/>
                <a:gd name="connsiteY182" fmla="*/ 323306 h 715914"/>
                <a:gd name="connsiteX183" fmla="*/ 496155 w 2540444"/>
                <a:gd name="connsiteY183" fmla="*/ 324705 h 715914"/>
                <a:gd name="connsiteX184" fmla="*/ 500354 w 2540444"/>
                <a:gd name="connsiteY184" fmla="*/ 343600 h 715914"/>
                <a:gd name="connsiteX185" fmla="*/ 501754 w 2540444"/>
                <a:gd name="connsiteY185" fmla="*/ 361795 h 715914"/>
                <a:gd name="connsiteX186" fmla="*/ 491257 w 2540444"/>
                <a:gd name="connsiteY186" fmla="*/ 343600 h 715914"/>
                <a:gd name="connsiteX187" fmla="*/ 491257 w 2540444"/>
                <a:gd name="connsiteY187" fmla="*/ 339401 h 715914"/>
                <a:gd name="connsiteX188" fmla="*/ 487758 w 2540444"/>
                <a:gd name="connsiteY188" fmla="*/ 333103 h 715914"/>
                <a:gd name="connsiteX189" fmla="*/ 484259 w 2540444"/>
                <a:gd name="connsiteY189" fmla="*/ 307211 h 715914"/>
                <a:gd name="connsiteX190" fmla="*/ 478661 w 2540444"/>
                <a:gd name="connsiteY190" fmla="*/ 289716 h 715914"/>
                <a:gd name="connsiteX191" fmla="*/ 477261 w 2540444"/>
                <a:gd name="connsiteY191" fmla="*/ 293914 h 715914"/>
                <a:gd name="connsiteX192" fmla="*/ 480060 w 2540444"/>
                <a:gd name="connsiteY192" fmla="*/ 321906 h 715914"/>
                <a:gd name="connsiteX193" fmla="*/ 471663 w 2540444"/>
                <a:gd name="connsiteY193" fmla="*/ 314908 h 715914"/>
                <a:gd name="connsiteX194" fmla="*/ 470263 w 2540444"/>
                <a:gd name="connsiteY194" fmla="*/ 317008 h 715914"/>
                <a:gd name="connsiteX195" fmla="*/ 479360 w 2540444"/>
                <a:gd name="connsiteY195" fmla="*/ 333803 h 715914"/>
                <a:gd name="connsiteX196" fmla="*/ 488458 w 2540444"/>
                <a:gd name="connsiteY196" fmla="*/ 354797 h 715914"/>
                <a:gd name="connsiteX197" fmla="*/ 494056 w 2540444"/>
                <a:gd name="connsiteY197" fmla="*/ 368793 h 715914"/>
                <a:gd name="connsiteX198" fmla="*/ 493356 w 2540444"/>
                <a:gd name="connsiteY198" fmla="*/ 369493 h 715914"/>
                <a:gd name="connsiteX199" fmla="*/ 472362 w 2540444"/>
                <a:gd name="connsiteY199" fmla="*/ 353397 h 715914"/>
                <a:gd name="connsiteX200" fmla="*/ 450669 w 2540444"/>
                <a:gd name="connsiteY200" fmla="*/ 290415 h 715914"/>
                <a:gd name="connsiteX201" fmla="*/ 449269 w 2540444"/>
                <a:gd name="connsiteY201" fmla="*/ 288316 h 715914"/>
                <a:gd name="connsiteX202" fmla="*/ 447869 w 2540444"/>
                <a:gd name="connsiteY202" fmla="*/ 321207 h 715914"/>
                <a:gd name="connsiteX203" fmla="*/ 448569 w 2540444"/>
                <a:gd name="connsiteY203" fmla="*/ 324705 h 715914"/>
                <a:gd name="connsiteX204" fmla="*/ 445770 w 2540444"/>
                <a:gd name="connsiteY204" fmla="*/ 322606 h 715914"/>
                <a:gd name="connsiteX205" fmla="*/ 444370 w 2540444"/>
                <a:gd name="connsiteY205" fmla="*/ 325405 h 715914"/>
                <a:gd name="connsiteX206" fmla="*/ 449969 w 2540444"/>
                <a:gd name="connsiteY206" fmla="*/ 333803 h 715914"/>
                <a:gd name="connsiteX207" fmla="*/ 472362 w 2540444"/>
                <a:gd name="connsiteY207" fmla="*/ 362495 h 715914"/>
                <a:gd name="connsiteX208" fmla="*/ 487758 w 2540444"/>
                <a:gd name="connsiteY208" fmla="*/ 374391 h 715914"/>
                <a:gd name="connsiteX209" fmla="*/ 484959 w 2540444"/>
                <a:gd name="connsiteY209" fmla="*/ 378590 h 715914"/>
                <a:gd name="connsiteX210" fmla="*/ 482160 w 2540444"/>
                <a:gd name="connsiteY210" fmla="*/ 396085 h 715914"/>
                <a:gd name="connsiteX211" fmla="*/ 440871 w 2540444"/>
                <a:gd name="connsiteY211" fmla="*/ 444370 h 715914"/>
                <a:gd name="connsiteX212" fmla="*/ 372292 w 2540444"/>
                <a:gd name="connsiteY212" fmla="*/ 475861 h 715914"/>
                <a:gd name="connsiteX213" fmla="*/ 214138 w 2540444"/>
                <a:gd name="connsiteY213" fmla="*/ 475861 h 715914"/>
                <a:gd name="connsiteX214" fmla="*/ 172850 w 2540444"/>
                <a:gd name="connsiteY214" fmla="*/ 483559 h 715914"/>
                <a:gd name="connsiteX215" fmla="*/ 136460 w 2540444"/>
                <a:gd name="connsiteY215" fmla="*/ 475861 h 715914"/>
                <a:gd name="connsiteX216" fmla="*/ 144858 w 2540444"/>
                <a:gd name="connsiteY216" fmla="*/ 487758 h 715914"/>
                <a:gd name="connsiteX217" fmla="*/ 155355 w 2540444"/>
                <a:gd name="connsiteY217" fmla="*/ 491957 h 715914"/>
                <a:gd name="connsiteX218" fmla="*/ 136460 w 2540444"/>
                <a:gd name="connsiteY218" fmla="*/ 566835 h 715914"/>
                <a:gd name="connsiteX219" fmla="*/ 130162 w 2540444"/>
                <a:gd name="connsiteY219" fmla="*/ 578032 h 715914"/>
                <a:gd name="connsiteX220" fmla="*/ 101470 w 2540444"/>
                <a:gd name="connsiteY220" fmla="*/ 601825 h 715914"/>
                <a:gd name="connsiteX221" fmla="*/ 80477 w 2540444"/>
                <a:gd name="connsiteY221" fmla="*/ 610922 h 715914"/>
                <a:gd name="connsiteX222" fmla="*/ 32191 w 2540444"/>
                <a:gd name="connsiteY222" fmla="*/ 675303 h 715914"/>
                <a:gd name="connsiteX223" fmla="*/ 6298 w 2540444"/>
                <a:gd name="connsiteY223" fmla="*/ 690699 h 715914"/>
                <a:gd name="connsiteX224" fmla="*/ 0 w 2540444"/>
                <a:gd name="connsiteY224" fmla="*/ 706094 h 715914"/>
                <a:gd name="connsiteX225" fmla="*/ 30791 w 2540444"/>
                <a:gd name="connsiteY225" fmla="*/ 694198 h 715914"/>
                <a:gd name="connsiteX226" fmla="*/ 59483 w 2540444"/>
                <a:gd name="connsiteY226" fmla="*/ 662707 h 715914"/>
                <a:gd name="connsiteX227" fmla="*/ 91674 w 2540444"/>
                <a:gd name="connsiteY227" fmla="*/ 636814 h 715914"/>
                <a:gd name="connsiteX228" fmla="*/ 54584 w 2540444"/>
                <a:gd name="connsiteY228" fmla="*/ 692098 h 715914"/>
                <a:gd name="connsiteX229" fmla="*/ 30791 w 2540444"/>
                <a:gd name="connsiteY229" fmla="*/ 703295 h 715914"/>
                <a:gd name="connsiteX230" fmla="*/ 19595 w 2540444"/>
                <a:gd name="connsiteY230" fmla="*/ 715892 h 715914"/>
                <a:gd name="connsiteX231" fmla="*/ 55984 w 2540444"/>
                <a:gd name="connsiteY231" fmla="*/ 710293 h 715914"/>
                <a:gd name="connsiteX232" fmla="*/ 76978 w 2540444"/>
                <a:gd name="connsiteY232" fmla="*/ 680902 h 715914"/>
                <a:gd name="connsiteX233" fmla="*/ 125264 w 2540444"/>
                <a:gd name="connsiteY233" fmla="*/ 640313 h 715914"/>
                <a:gd name="connsiteX234" fmla="*/ 214837 w 2540444"/>
                <a:gd name="connsiteY234" fmla="*/ 589228 h 715914"/>
                <a:gd name="connsiteX235" fmla="*/ 305111 w 2540444"/>
                <a:gd name="connsiteY235" fmla="*/ 590628 h 715914"/>
                <a:gd name="connsiteX236" fmla="*/ 378590 w 2540444"/>
                <a:gd name="connsiteY236" fmla="*/ 591328 h 715914"/>
                <a:gd name="connsiteX237" fmla="*/ 417778 w 2540444"/>
                <a:gd name="connsiteY237" fmla="*/ 593427 h 715914"/>
                <a:gd name="connsiteX238" fmla="*/ 454168 w 2540444"/>
                <a:gd name="connsiteY238" fmla="*/ 641713 h 715914"/>
                <a:gd name="connsiteX239" fmla="*/ 453468 w 2540444"/>
                <a:gd name="connsiteY239" fmla="*/ 648711 h 715914"/>
                <a:gd name="connsiteX240" fmla="*/ 444370 w 2540444"/>
                <a:gd name="connsiteY240" fmla="*/ 664806 h 715914"/>
                <a:gd name="connsiteX241" fmla="*/ 444370 w 2540444"/>
                <a:gd name="connsiteY241" fmla="*/ 681601 h 715914"/>
                <a:gd name="connsiteX242" fmla="*/ 461865 w 2540444"/>
                <a:gd name="connsiteY242" fmla="*/ 666206 h 715914"/>
                <a:gd name="connsiteX243" fmla="*/ 492657 w 2540444"/>
                <a:gd name="connsiteY243" fmla="*/ 647311 h 715914"/>
                <a:gd name="connsiteX244" fmla="*/ 494756 w 2540444"/>
                <a:gd name="connsiteY244" fmla="*/ 636115 h 715914"/>
                <a:gd name="connsiteX245" fmla="*/ 487758 w 2540444"/>
                <a:gd name="connsiteY245" fmla="*/ 593427 h 715914"/>
                <a:gd name="connsiteX246" fmla="*/ 477961 w 2540444"/>
                <a:gd name="connsiteY246" fmla="*/ 568934 h 715914"/>
                <a:gd name="connsiteX247" fmla="*/ 441572 w 2540444"/>
                <a:gd name="connsiteY247" fmla="*/ 559137 h 715914"/>
                <a:gd name="connsiteX248" fmla="*/ 447869 w 2540444"/>
                <a:gd name="connsiteY248" fmla="*/ 552139 h 715914"/>
                <a:gd name="connsiteX249" fmla="*/ 458366 w 2540444"/>
                <a:gd name="connsiteY249" fmla="*/ 515050 h 715914"/>
                <a:gd name="connsiteX250" fmla="*/ 484259 w 2540444"/>
                <a:gd name="connsiteY250" fmla="*/ 468164 h 715914"/>
                <a:gd name="connsiteX251" fmla="*/ 484259 w 2540444"/>
                <a:gd name="connsiteY251" fmla="*/ 468164 h 715914"/>
                <a:gd name="connsiteX252" fmla="*/ 803366 w 2540444"/>
                <a:gd name="connsiteY252" fmla="*/ 447170 h 715914"/>
                <a:gd name="connsiteX253" fmla="*/ 811763 w 2540444"/>
                <a:gd name="connsiteY253" fmla="*/ 458366 h 715914"/>
                <a:gd name="connsiteX254" fmla="*/ 825060 w 2540444"/>
                <a:gd name="connsiteY254" fmla="*/ 489158 h 715914"/>
                <a:gd name="connsiteX255" fmla="*/ 796368 w 2540444"/>
                <a:gd name="connsiteY255" fmla="*/ 500354 h 715914"/>
                <a:gd name="connsiteX256" fmla="*/ 782372 w 2540444"/>
                <a:gd name="connsiteY256" fmla="*/ 525547 h 715914"/>
                <a:gd name="connsiteX257" fmla="*/ 822960 w 2540444"/>
                <a:gd name="connsiteY257" fmla="*/ 593427 h 715914"/>
                <a:gd name="connsiteX258" fmla="*/ 827159 w 2540444"/>
                <a:gd name="connsiteY258" fmla="*/ 607423 h 715914"/>
                <a:gd name="connsiteX259" fmla="*/ 816662 w 2540444"/>
                <a:gd name="connsiteY259" fmla="*/ 628417 h 715914"/>
                <a:gd name="connsiteX260" fmla="*/ 836256 w 2540444"/>
                <a:gd name="connsiteY260" fmla="*/ 629117 h 715914"/>
                <a:gd name="connsiteX261" fmla="*/ 851652 w 2540444"/>
                <a:gd name="connsiteY261" fmla="*/ 604624 h 715914"/>
                <a:gd name="connsiteX262" fmla="*/ 825060 w 2540444"/>
                <a:gd name="connsiteY262" fmla="*/ 555638 h 715914"/>
                <a:gd name="connsiteX263" fmla="*/ 863548 w 2540444"/>
                <a:gd name="connsiteY263" fmla="*/ 585729 h 715914"/>
                <a:gd name="connsiteX264" fmla="*/ 873346 w 2540444"/>
                <a:gd name="connsiteY264" fmla="*/ 595527 h 715914"/>
                <a:gd name="connsiteX265" fmla="*/ 874045 w 2540444"/>
                <a:gd name="connsiteY265" fmla="*/ 620019 h 715914"/>
                <a:gd name="connsiteX266" fmla="*/ 890841 w 2540444"/>
                <a:gd name="connsiteY266" fmla="*/ 613721 h 715914"/>
                <a:gd name="connsiteX267" fmla="*/ 896439 w 2540444"/>
                <a:gd name="connsiteY267" fmla="*/ 587129 h 715914"/>
                <a:gd name="connsiteX268" fmla="*/ 860049 w 2540444"/>
                <a:gd name="connsiteY268" fmla="*/ 557038 h 715914"/>
                <a:gd name="connsiteX269" fmla="*/ 836256 w 2540444"/>
                <a:gd name="connsiteY269" fmla="*/ 524147 h 715914"/>
                <a:gd name="connsiteX270" fmla="*/ 913934 w 2540444"/>
                <a:gd name="connsiteY270" fmla="*/ 507352 h 715914"/>
                <a:gd name="connsiteX271" fmla="*/ 939826 w 2540444"/>
                <a:gd name="connsiteY271" fmla="*/ 494756 h 715914"/>
                <a:gd name="connsiteX272" fmla="*/ 981814 w 2540444"/>
                <a:gd name="connsiteY272" fmla="*/ 511551 h 715914"/>
                <a:gd name="connsiteX273" fmla="*/ 1037098 w 2540444"/>
                <a:gd name="connsiteY273" fmla="*/ 514350 h 715914"/>
                <a:gd name="connsiteX274" fmla="*/ 1025901 w 2540444"/>
                <a:gd name="connsiteY274" fmla="*/ 594827 h 715914"/>
                <a:gd name="connsiteX275" fmla="*/ 1007706 w 2540444"/>
                <a:gd name="connsiteY275" fmla="*/ 618620 h 715914"/>
                <a:gd name="connsiteX276" fmla="*/ 999309 w 2540444"/>
                <a:gd name="connsiteY276" fmla="*/ 631216 h 715914"/>
                <a:gd name="connsiteX277" fmla="*/ 1003508 w 2540444"/>
                <a:gd name="connsiteY277" fmla="*/ 641713 h 715914"/>
                <a:gd name="connsiteX278" fmla="*/ 1020303 w 2540444"/>
                <a:gd name="connsiteY278" fmla="*/ 626317 h 715914"/>
                <a:gd name="connsiteX279" fmla="*/ 1044796 w 2540444"/>
                <a:gd name="connsiteY279" fmla="*/ 594127 h 715914"/>
                <a:gd name="connsiteX280" fmla="*/ 1065790 w 2540444"/>
                <a:gd name="connsiteY280" fmla="*/ 522048 h 715914"/>
                <a:gd name="connsiteX281" fmla="*/ 1095881 w 2540444"/>
                <a:gd name="connsiteY281" fmla="*/ 570334 h 715914"/>
                <a:gd name="connsiteX282" fmla="*/ 1103578 w 2540444"/>
                <a:gd name="connsiteY282" fmla="*/ 582930 h 715914"/>
                <a:gd name="connsiteX283" fmla="*/ 1097280 w 2540444"/>
                <a:gd name="connsiteY283" fmla="*/ 629816 h 715914"/>
                <a:gd name="connsiteX284" fmla="*/ 1106378 w 2540444"/>
                <a:gd name="connsiteY284" fmla="*/ 636814 h 715914"/>
                <a:gd name="connsiteX285" fmla="*/ 1125272 w 2540444"/>
                <a:gd name="connsiteY285" fmla="*/ 587129 h 715914"/>
                <a:gd name="connsiteX286" fmla="*/ 1121773 w 2540444"/>
                <a:gd name="connsiteY286" fmla="*/ 574533 h 715914"/>
                <a:gd name="connsiteX287" fmla="*/ 1091682 w 2540444"/>
                <a:gd name="connsiteY287" fmla="*/ 505953 h 715914"/>
                <a:gd name="connsiteX288" fmla="*/ 1111976 w 2540444"/>
                <a:gd name="connsiteY288" fmla="*/ 487058 h 715914"/>
                <a:gd name="connsiteX289" fmla="*/ 1146966 w 2540444"/>
                <a:gd name="connsiteY289" fmla="*/ 446470 h 715914"/>
                <a:gd name="connsiteX290" fmla="*/ 1178457 w 2540444"/>
                <a:gd name="connsiteY290" fmla="*/ 389087 h 715914"/>
                <a:gd name="connsiteX291" fmla="*/ 1184055 w 2540444"/>
                <a:gd name="connsiteY291" fmla="*/ 361095 h 715914"/>
                <a:gd name="connsiteX292" fmla="*/ 1438081 w 2540444"/>
                <a:gd name="connsiteY292" fmla="*/ 331703 h 715914"/>
                <a:gd name="connsiteX293" fmla="*/ 1439480 w 2540444"/>
                <a:gd name="connsiteY293" fmla="*/ 363894 h 715914"/>
                <a:gd name="connsiteX294" fmla="*/ 1433182 w 2540444"/>
                <a:gd name="connsiteY294" fmla="*/ 375091 h 715914"/>
                <a:gd name="connsiteX295" fmla="*/ 1404491 w 2540444"/>
                <a:gd name="connsiteY295" fmla="*/ 398884 h 715914"/>
                <a:gd name="connsiteX296" fmla="*/ 1383497 w 2540444"/>
                <a:gd name="connsiteY296" fmla="*/ 407981 h 715914"/>
                <a:gd name="connsiteX297" fmla="*/ 1335211 w 2540444"/>
                <a:gd name="connsiteY297" fmla="*/ 472362 h 715914"/>
                <a:gd name="connsiteX298" fmla="*/ 1309319 w 2540444"/>
                <a:gd name="connsiteY298" fmla="*/ 487758 h 715914"/>
                <a:gd name="connsiteX299" fmla="*/ 1303020 w 2540444"/>
                <a:gd name="connsiteY299" fmla="*/ 503153 h 715914"/>
                <a:gd name="connsiteX300" fmla="*/ 1334511 w 2540444"/>
                <a:gd name="connsiteY300" fmla="*/ 491257 h 715914"/>
                <a:gd name="connsiteX301" fmla="*/ 1363203 w 2540444"/>
                <a:gd name="connsiteY301" fmla="*/ 459766 h 715914"/>
                <a:gd name="connsiteX302" fmla="*/ 1395393 w 2540444"/>
                <a:gd name="connsiteY302" fmla="*/ 433873 h 715914"/>
                <a:gd name="connsiteX303" fmla="*/ 1358304 w 2540444"/>
                <a:gd name="connsiteY303" fmla="*/ 489158 h 715914"/>
                <a:gd name="connsiteX304" fmla="*/ 1334511 w 2540444"/>
                <a:gd name="connsiteY304" fmla="*/ 500354 h 715914"/>
                <a:gd name="connsiteX305" fmla="*/ 1323314 w 2540444"/>
                <a:gd name="connsiteY305" fmla="*/ 512951 h 715914"/>
                <a:gd name="connsiteX306" fmla="*/ 1359704 w 2540444"/>
                <a:gd name="connsiteY306" fmla="*/ 507352 h 715914"/>
                <a:gd name="connsiteX307" fmla="*/ 1380698 w 2540444"/>
                <a:gd name="connsiteY307" fmla="*/ 477961 h 715914"/>
                <a:gd name="connsiteX308" fmla="*/ 1428983 w 2540444"/>
                <a:gd name="connsiteY308" fmla="*/ 437372 h 715914"/>
                <a:gd name="connsiteX309" fmla="*/ 1518557 w 2540444"/>
                <a:gd name="connsiteY309" fmla="*/ 386287 h 715914"/>
                <a:gd name="connsiteX310" fmla="*/ 1608831 w 2540444"/>
                <a:gd name="connsiteY310" fmla="*/ 387687 h 715914"/>
                <a:gd name="connsiteX311" fmla="*/ 1682310 w 2540444"/>
                <a:gd name="connsiteY311" fmla="*/ 388387 h 715914"/>
                <a:gd name="connsiteX312" fmla="*/ 1721498 w 2540444"/>
                <a:gd name="connsiteY312" fmla="*/ 390486 h 715914"/>
                <a:gd name="connsiteX313" fmla="*/ 1757888 w 2540444"/>
                <a:gd name="connsiteY313" fmla="*/ 438772 h 715914"/>
                <a:gd name="connsiteX314" fmla="*/ 1757188 w 2540444"/>
                <a:gd name="connsiteY314" fmla="*/ 445770 h 715914"/>
                <a:gd name="connsiteX315" fmla="*/ 1748091 w 2540444"/>
                <a:gd name="connsiteY315" fmla="*/ 461865 h 715914"/>
                <a:gd name="connsiteX316" fmla="*/ 1748091 w 2540444"/>
                <a:gd name="connsiteY316" fmla="*/ 478661 h 715914"/>
                <a:gd name="connsiteX317" fmla="*/ 1765586 w 2540444"/>
                <a:gd name="connsiteY317" fmla="*/ 463265 h 715914"/>
                <a:gd name="connsiteX318" fmla="*/ 1796376 w 2540444"/>
                <a:gd name="connsiteY318" fmla="*/ 444370 h 715914"/>
                <a:gd name="connsiteX319" fmla="*/ 1798476 w 2540444"/>
                <a:gd name="connsiteY319" fmla="*/ 433174 h 715914"/>
                <a:gd name="connsiteX320" fmla="*/ 1791478 w 2540444"/>
                <a:gd name="connsiteY320" fmla="*/ 390486 h 715914"/>
                <a:gd name="connsiteX321" fmla="*/ 1781681 w 2540444"/>
                <a:gd name="connsiteY321" fmla="*/ 365994 h 715914"/>
                <a:gd name="connsiteX322" fmla="*/ 1745991 w 2540444"/>
                <a:gd name="connsiteY322" fmla="*/ 356196 h 715914"/>
                <a:gd name="connsiteX323" fmla="*/ 1752289 w 2540444"/>
                <a:gd name="connsiteY323" fmla="*/ 349198 h 715914"/>
                <a:gd name="connsiteX324" fmla="*/ 1762786 w 2540444"/>
                <a:gd name="connsiteY324" fmla="*/ 312109 h 715914"/>
                <a:gd name="connsiteX325" fmla="*/ 1768384 w 2540444"/>
                <a:gd name="connsiteY325" fmla="*/ 299513 h 715914"/>
                <a:gd name="connsiteX326" fmla="*/ 1768384 w 2540444"/>
                <a:gd name="connsiteY326" fmla="*/ 299513 h 715914"/>
                <a:gd name="connsiteX327" fmla="*/ 2087492 w 2540444"/>
                <a:gd name="connsiteY327" fmla="*/ 249128 h 715914"/>
                <a:gd name="connsiteX328" fmla="*/ 2094490 w 2540444"/>
                <a:gd name="connsiteY328" fmla="*/ 257525 h 715914"/>
                <a:gd name="connsiteX329" fmla="*/ 2107786 w 2540444"/>
                <a:gd name="connsiteY329" fmla="*/ 288316 h 715914"/>
                <a:gd name="connsiteX330" fmla="*/ 2079094 w 2540444"/>
                <a:gd name="connsiteY330" fmla="*/ 299513 h 715914"/>
                <a:gd name="connsiteX331" fmla="*/ 2065098 w 2540444"/>
                <a:gd name="connsiteY331" fmla="*/ 324705 h 715914"/>
                <a:gd name="connsiteX332" fmla="*/ 2105686 w 2540444"/>
                <a:gd name="connsiteY332" fmla="*/ 392586 h 715914"/>
                <a:gd name="connsiteX333" fmla="*/ 2109885 w 2540444"/>
                <a:gd name="connsiteY333" fmla="*/ 406582 h 715914"/>
                <a:gd name="connsiteX334" fmla="*/ 2099388 w 2540444"/>
                <a:gd name="connsiteY334" fmla="*/ 427576 h 715914"/>
                <a:gd name="connsiteX335" fmla="*/ 2118983 w 2540444"/>
                <a:gd name="connsiteY335" fmla="*/ 428275 h 715914"/>
                <a:gd name="connsiteX336" fmla="*/ 2134378 w 2540444"/>
                <a:gd name="connsiteY336" fmla="*/ 403782 h 715914"/>
                <a:gd name="connsiteX337" fmla="*/ 2107786 w 2540444"/>
                <a:gd name="connsiteY337" fmla="*/ 354797 h 715914"/>
                <a:gd name="connsiteX338" fmla="*/ 2146274 w 2540444"/>
                <a:gd name="connsiteY338" fmla="*/ 384888 h 715914"/>
                <a:gd name="connsiteX339" fmla="*/ 2156072 w 2540444"/>
                <a:gd name="connsiteY339" fmla="*/ 394685 h 715914"/>
                <a:gd name="connsiteX340" fmla="*/ 2156771 w 2540444"/>
                <a:gd name="connsiteY340" fmla="*/ 419178 h 715914"/>
                <a:gd name="connsiteX341" fmla="*/ 2173567 w 2540444"/>
                <a:gd name="connsiteY341" fmla="*/ 412880 h 715914"/>
                <a:gd name="connsiteX342" fmla="*/ 2179165 w 2540444"/>
                <a:gd name="connsiteY342" fmla="*/ 386287 h 715914"/>
                <a:gd name="connsiteX343" fmla="*/ 2142076 w 2540444"/>
                <a:gd name="connsiteY343" fmla="*/ 356196 h 715914"/>
                <a:gd name="connsiteX344" fmla="*/ 2118282 w 2540444"/>
                <a:gd name="connsiteY344" fmla="*/ 323306 h 715914"/>
                <a:gd name="connsiteX345" fmla="*/ 2195960 w 2540444"/>
                <a:gd name="connsiteY345" fmla="*/ 306511 h 715914"/>
                <a:gd name="connsiteX346" fmla="*/ 2221852 w 2540444"/>
                <a:gd name="connsiteY346" fmla="*/ 293914 h 715914"/>
                <a:gd name="connsiteX347" fmla="*/ 2263840 w 2540444"/>
                <a:gd name="connsiteY347" fmla="*/ 310710 h 715914"/>
                <a:gd name="connsiteX348" fmla="*/ 2319124 w 2540444"/>
                <a:gd name="connsiteY348" fmla="*/ 313509 h 715914"/>
                <a:gd name="connsiteX349" fmla="*/ 2307927 w 2540444"/>
                <a:gd name="connsiteY349" fmla="*/ 393985 h 715914"/>
                <a:gd name="connsiteX350" fmla="*/ 2289732 w 2540444"/>
                <a:gd name="connsiteY350" fmla="*/ 417778 h 715914"/>
                <a:gd name="connsiteX351" fmla="*/ 2281335 w 2540444"/>
                <a:gd name="connsiteY351" fmla="*/ 430375 h 715914"/>
                <a:gd name="connsiteX352" fmla="*/ 2285534 w 2540444"/>
                <a:gd name="connsiteY352" fmla="*/ 440871 h 715914"/>
                <a:gd name="connsiteX353" fmla="*/ 2302329 w 2540444"/>
                <a:gd name="connsiteY353" fmla="*/ 425476 h 715914"/>
                <a:gd name="connsiteX354" fmla="*/ 2326822 w 2540444"/>
                <a:gd name="connsiteY354" fmla="*/ 393285 h 715914"/>
                <a:gd name="connsiteX355" fmla="*/ 2347116 w 2540444"/>
                <a:gd name="connsiteY355" fmla="*/ 321207 h 715914"/>
                <a:gd name="connsiteX356" fmla="*/ 2377207 w 2540444"/>
                <a:gd name="connsiteY356" fmla="*/ 369493 h 715914"/>
                <a:gd name="connsiteX357" fmla="*/ 2385605 w 2540444"/>
                <a:gd name="connsiteY357" fmla="*/ 382089 h 715914"/>
                <a:gd name="connsiteX358" fmla="*/ 2379306 w 2540444"/>
                <a:gd name="connsiteY358" fmla="*/ 428975 h 715914"/>
                <a:gd name="connsiteX359" fmla="*/ 2388404 w 2540444"/>
                <a:gd name="connsiteY359" fmla="*/ 435973 h 715914"/>
                <a:gd name="connsiteX360" fmla="*/ 2407298 w 2540444"/>
                <a:gd name="connsiteY360" fmla="*/ 386287 h 715914"/>
                <a:gd name="connsiteX361" fmla="*/ 2403799 w 2540444"/>
                <a:gd name="connsiteY361" fmla="*/ 373691 h 715914"/>
                <a:gd name="connsiteX362" fmla="*/ 2373708 w 2540444"/>
                <a:gd name="connsiteY362" fmla="*/ 305111 h 715914"/>
                <a:gd name="connsiteX363" fmla="*/ 2394002 w 2540444"/>
                <a:gd name="connsiteY363" fmla="*/ 286217 h 715914"/>
                <a:gd name="connsiteX364" fmla="*/ 2428992 w 2540444"/>
                <a:gd name="connsiteY364" fmla="*/ 245629 h 715914"/>
                <a:gd name="connsiteX365" fmla="*/ 2460483 w 2540444"/>
                <a:gd name="connsiteY365" fmla="*/ 188245 h 715914"/>
                <a:gd name="connsiteX366" fmla="*/ 2471679 w 2540444"/>
                <a:gd name="connsiteY366" fmla="*/ 139959 h 715914"/>
                <a:gd name="connsiteX367" fmla="*/ 2483576 w 2540444"/>
                <a:gd name="connsiteY367" fmla="*/ 134361 h 715914"/>
                <a:gd name="connsiteX368" fmla="*/ 2517866 w 2540444"/>
                <a:gd name="connsiteY368" fmla="*/ 120365 h 715914"/>
                <a:gd name="connsiteX369" fmla="*/ 2536760 w 2540444"/>
                <a:gd name="connsiteY369" fmla="*/ 114767 h 715914"/>
                <a:gd name="connsiteX370" fmla="*/ 2540259 w 2540444"/>
                <a:gd name="connsiteY370" fmla="*/ 102170 h 715914"/>
                <a:gd name="connsiteX371" fmla="*/ 2374408 w 2540444"/>
                <a:gd name="connsiteY371" fmla="*/ 47586 h 715914"/>
                <a:gd name="connsiteX372" fmla="*/ 2367410 w 2540444"/>
                <a:gd name="connsiteY372" fmla="*/ 33591 h 715914"/>
                <a:gd name="connsiteX373" fmla="*/ 2373708 w 2540444"/>
                <a:gd name="connsiteY373" fmla="*/ 29392 h 715914"/>
                <a:gd name="connsiteX374" fmla="*/ 2391203 w 2540444"/>
                <a:gd name="connsiteY374" fmla="*/ 50385 h 715914"/>
                <a:gd name="connsiteX375" fmla="*/ 2374408 w 2540444"/>
                <a:gd name="connsiteY375" fmla="*/ 47586 h 715914"/>
                <a:gd name="connsiteX376" fmla="*/ 1091682 w 2540444"/>
                <a:gd name="connsiteY376" fmla="*/ 247728 h 715914"/>
                <a:gd name="connsiteX377" fmla="*/ 1084684 w 2540444"/>
                <a:gd name="connsiteY377" fmla="*/ 233732 h 715914"/>
                <a:gd name="connsiteX378" fmla="*/ 1090982 w 2540444"/>
                <a:gd name="connsiteY378" fmla="*/ 229533 h 715914"/>
                <a:gd name="connsiteX379" fmla="*/ 1108477 w 2540444"/>
                <a:gd name="connsiteY379" fmla="*/ 250527 h 715914"/>
                <a:gd name="connsiteX380" fmla="*/ 1091682 w 2540444"/>
                <a:gd name="connsiteY380" fmla="*/ 247728 h 715914"/>
                <a:gd name="connsiteX381" fmla="*/ 456967 w 2540444"/>
                <a:gd name="connsiteY381" fmla="*/ 587129 h 715914"/>
                <a:gd name="connsiteX382" fmla="*/ 474462 w 2540444"/>
                <a:gd name="connsiteY382" fmla="*/ 592727 h 715914"/>
                <a:gd name="connsiteX383" fmla="*/ 480760 w 2540444"/>
                <a:gd name="connsiteY383" fmla="*/ 633315 h 715914"/>
                <a:gd name="connsiteX384" fmla="*/ 464665 w 2540444"/>
                <a:gd name="connsiteY384" fmla="*/ 652210 h 715914"/>
                <a:gd name="connsiteX385" fmla="*/ 466764 w 2540444"/>
                <a:gd name="connsiteY385" fmla="*/ 641013 h 715914"/>
                <a:gd name="connsiteX386" fmla="*/ 455567 w 2540444"/>
                <a:gd name="connsiteY386" fmla="*/ 600425 h 715914"/>
                <a:gd name="connsiteX387" fmla="*/ 446470 w 2540444"/>
                <a:gd name="connsiteY387" fmla="*/ 587129 h 715914"/>
                <a:gd name="connsiteX388" fmla="*/ 456967 w 2540444"/>
                <a:gd name="connsiteY388" fmla="*/ 587129 h 715914"/>
                <a:gd name="connsiteX389" fmla="*/ 1759987 w 2540444"/>
                <a:gd name="connsiteY389" fmla="*/ 384888 h 715914"/>
                <a:gd name="connsiteX390" fmla="*/ 1777482 w 2540444"/>
                <a:gd name="connsiteY390" fmla="*/ 390486 h 715914"/>
                <a:gd name="connsiteX391" fmla="*/ 1783780 w 2540444"/>
                <a:gd name="connsiteY391" fmla="*/ 431075 h 715914"/>
                <a:gd name="connsiteX392" fmla="*/ 1767685 w 2540444"/>
                <a:gd name="connsiteY392" fmla="*/ 449969 h 715914"/>
                <a:gd name="connsiteX393" fmla="*/ 1769784 w 2540444"/>
                <a:gd name="connsiteY393" fmla="*/ 438772 h 715914"/>
                <a:gd name="connsiteX394" fmla="*/ 1758588 w 2540444"/>
                <a:gd name="connsiteY394" fmla="*/ 398184 h 715914"/>
                <a:gd name="connsiteX395" fmla="*/ 1749490 w 2540444"/>
                <a:gd name="connsiteY395" fmla="*/ 384888 h 715914"/>
                <a:gd name="connsiteX396" fmla="*/ 1759987 w 2540444"/>
                <a:gd name="connsiteY396" fmla="*/ 384888 h 715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</a:cxnLst>
              <a:rect l="l" t="t" r="r" b="b"/>
              <a:pathLst>
                <a:path w="2540444" h="715914">
                  <a:moveTo>
                    <a:pt x="2540259" y="102170"/>
                  </a:moveTo>
                  <a:lnTo>
                    <a:pt x="2528363" y="92373"/>
                  </a:lnTo>
                  <a:lnTo>
                    <a:pt x="2482876" y="82576"/>
                  </a:lnTo>
                  <a:lnTo>
                    <a:pt x="2477978" y="79077"/>
                  </a:lnTo>
                  <a:lnTo>
                    <a:pt x="2470280" y="78377"/>
                  </a:lnTo>
                  <a:lnTo>
                    <a:pt x="2465382" y="80477"/>
                  </a:lnTo>
                  <a:lnTo>
                    <a:pt x="2452085" y="65081"/>
                  </a:lnTo>
                  <a:cubicBezTo>
                    <a:pt x="2452085" y="65081"/>
                    <a:pt x="2452785" y="55984"/>
                    <a:pt x="2450686" y="51785"/>
                  </a:cubicBezTo>
                  <a:cubicBezTo>
                    <a:pt x="2450686" y="51785"/>
                    <a:pt x="2450686" y="49686"/>
                    <a:pt x="2448586" y="49686"/>
                  </a:cubicBezTo>
                  <a:cubicBezTo>
                    <a:pt x="2446487" y="49686"/>
                    <a:pt x="2449286" y="60183"/>
                    <a:pt x="2443688" y="65781"/>
                  </a:cubicBezTo>
                  <a:cubicBezTo>
                    <a:pt x="2437390" y="71379"/>
                    <a:pt x="2421994" y="65081"/>
                    <a:pt x="2414996" y="55284"/>
                  </a:cubicBezTo>
                  <a:cubicBezTo>
                    <a:pt x="2414996" y="55284"/>
                    <a:pt x="2420594" y="42688"/>
                    <a:pt x="2417095" y="36389"/>
                  </a:cubicBezTo>
                  <a:cubicBezTo>
                    <a:pt x="2417095" y="36389"/>
                    <a:pt x="2417095" y="34990"/>
                    <a:pt x="2414296" y="34990"/>
                  </a:cubicBezTo>
                  <a:cubicBezTo>
                    <a:pt x="2411497" y="34990"/>
                    <a:pt x="2416396" y="41988"/>
                    <a:pt x="2411497" y="47586"/>
                  </a:cubicBezTo>
                  <a:cubicBezTo>
                    <a:pt x="2406598" y="53185"/>
                    <a:pt x="2405899" y="51785"/>
                    <a:pt x="2405899" y="51785"/>
                  </a:cubicBezTo>
                  <a:cubicBezTo>
                    <a:pt x="2405899" y="51785"/>
                    <a:pt x="2386304" y="41288"/>
                    <a:pt x="2380006" y="26593"/>
                  </a:cubicBezTo>
                  <a:cubicBezTo>
                    <a:pt x="2373708" y="11897"/>
                    <a:pt x="2375108" y="8398"/>
                    <a:pt x="2375807" y="4899"/>
                  </a:cubicBezTo>
                  <a:cubicBezTo>
                    <a:pt x="2375807" y="4899"/>
                    <a:pt x="2377207" y="0"/>
                    <a:pt x="2373708" y="0"/>
                  </a:cubicBezTo>
                  <a:cubicBezTo>
                    <a:pt x="2370209" y="0"/>
                    <a:pt x="2370209" y="15396"/>
                    <a:pt x="2365310" y="21694"/>
                  </a:cubicBezTo>
                  <a:lnTo>
                    <a:pt x="2361811" y="25193"/>
                  </a:lnTo>
                  <a:cubicBezTo>
                    <a:pt x="2361811" y="25193"/>
                    <a:pt x="2361112" y="23793"/>
                    <a:pt x="2360412" y="20994"/>
                  </a:cubicBezTo>
                  <a:cubicBezTo>
                    <a:pt x="2359712" y="18195"/>
                    <a:pt x="2356913" y="17495"/>
                    <a:pt x="2356213" y="20294"/>
                  </a:cubicBezTo>
                  <a:cubicBezTo>
                    <a:pt x="2356213" y="23094"/>
                    <a:pt x="2357613" y="26593"/>
                    <a:pt x="2357613" y="26593"/>
                  </a:cubicBezTo>
                  <a:cubicBezTo>
                    <a:pt x="2357613" y="26593"/>
                    <a:pt x="2355513" y="30791"/>
                    <a:pt x="2348516" y="29392"/>
                  </a:cubicBezTo>
                  <a:cubicBezTo>
                    <a:pt x="2341518" y="27992"/>
                    <a:pt x="2339418" y="37789"/>
                    <a:pt x="2347116" y="37789"/>
                  </a:cubicBezTo>
                  <a:cubicBezTo>
                    <a:pt x="2354813" y="37789"/>
                    <a:pt x="2360412" y="35690"/>
                    <a:pt x="2360412" y="35690"/>
                  </a:cubicBezTo>
                  <a:lnTo>
                    <a:pt x="2361112" y="44787"/>
                  </a:lnTo>
                  <a:cubicBezTo>
                    <a:pt x="2361112" y="44787"/>
                    <a:pt x="2351314" y="47586"/>
                    <a:pt x="2350615" y="52485"/>
                  </a:cubicBezTo>
                  <a:cubicBezTo>
                    <a:pt x="2349915" y="57383"/>
                    <a:pt x="2353414" y="55284"/>
                    <a:pt x="2354114" y="54584"/>
                  </a:cubicBezTo>
                  <a:cubicBezTo>
                    <a:pt x="2354813" y="53884"/>
                    <a:pt x="2359012" y="49686"/>
                    <a:pt x="2361112" y="49686"/>
                  </a:cubicBezTo>
                  <a:cubicBezTo>
                    <a:pt x="2363211" y="49686"/>
                    <a:pt x="2368110" y="58083"/>
                    <a:pt x="2380006" y="61582"/>
                  </a:cubicBezTo>
                  <a:cubicBezTo>
                    <a:pt x="2391903" y="65081"/>
                    <a:pt x="2395402" y="58783"/>
                    <a:pt x="2398901" y="60183"/>
                  </a:cubicBezTo>
                  <a:cubicBezTo>
                    <a:pt x="2403100" y="61582"/>
                    <a:pt x="2407998" y="67880"/>
                    <a:pt x="2407998" y="67880"/>
                  </a:cubicBezTo>
                  <a:cubicBezTo>
                    <a:pt x="2407998" y="67880"/>
                    <a:pt x="2403100" y="68580"/>
                    <a:pt x="2403799" y="72779"/>
                  </a:cubicBezTo>
                  <a:cubicBezTo>
                    <a:pt x="2404499" y="77678"/>
                    <a:pt x="2407298" y="84676"/>
                    <a:pt x="2407298" y="84676"/>
                  </a:cubicBezTo>
                  <a:lnTo>
                    <a:pt x="2383505" y="79077"/>
                  </a:lnTo>
                  <a:cubicBezTo>
                    <a:pt x="2383505" y="79077"/>
                    <a:pt x="2377207" y="78377"/>
                    <a:pt x="2377207" y="83276"/>
                  </a:cubicBezTo>
                  <a:cubicBezTo>
                    <a:pt x="2377207" y="88175"/>
                    <a:pt x="2388404" y="100771"/>
                    <a:pt x="2401000" y="105669"/>
                  </a:cubicBezTo>
                  <a:cubicBezTo>
                    <a:pt x="2412897" y="110568"/>
                    <a:pt x="2415696" y="111268"/>
                    <a:pt x="2415696" y="111268"/>
                  </a:cubicBezTo>
                  <a:lnTo>
                    <a:pt x="2419895" y="109168"/>
                  </a:lnTo>
                  <a:cubicBezTo>
                    <a:pt x="2419895" y="109168"/>
                    <a:pt x="2421294" y="130862"/>
                    <a:pt x="2410797" y="162353"/>
                  </a:cubicBezTo>
                  <a:cubicBezTo>
                    <a:pt x="2400300" y="193844"/>
                    <a:pt x="2323323" y="184746"/>
                    <a:pt x="2277136" y="182647"/>
                  </a:cubicBezTo>
                  <a:cubicBezTo>
                    <a:pt x="2226051" y="180548"/>
                    <a:pt x="2223252" y="157454"/>
                    <a:pt x="2170767" y="172150"/>
                  </a:cubicBezTo>
                  <a:cubicBezTo>
                    <a:pt x="2118282" y="187546"/>
                    <a:pt x="2116183" y="194544"/>
                    <a:pt x="2097289" y="205041"/>
                  </a:cubicBezTo>
                  <a:lnTo>
                    <a:pt x="2082593" y="213438"/>
                  </a:lnTo>
                  <a:cubicBezTo>
                    <a:pt x="2082593" y="213438"/>
                    <a:pt x="2066498" y="206440"/>
                    <a:pt x="2053201" y="217637"/>
                  </a:cubicBezTo>
                  <a:cubicBezTo>
                    <a:pt x="2039905" y="228833"/>
                    <a:pt x="2034307" y="236531"/>
                    <a:pt x="2030108" y="237931"/>
                  </a:cubicBezTo>
                  <a:cubicBezTo>
                    <a:pt x="2030108" y="237931"/>
                    <a:pt x="2050402" y="242130"/>
                    <a:pt x="2063698" y="234432"/>
                  </a:cubicBezTo>
                  <a:cubicBezTo>
                    <a:pt x="2076295" y="226034"/>
                    <a:pt x="2081893" y="226034"/>
                    <a:pt x="2081893" y="226034"/>
                  </a:cubicBezTo>
                  <a:cubicBezTo>
                    <a:pt x="2081893" y="226034"/>
                    <a:pt x="2081893" y="240730"/>
                    <a:pt x="2086792" y="251927"/>
                  </a:cubicBezTo>
                  <a:cubicBezTo>
                    <a:pt x="1981822" y="279219"/>
                    <a:pt x="1876853" y="301612"/>
                    <a:pt x="1768384" y="301612"/>
                  </a:cubicBezTo>
                  <a:cubicBezTo>
                    <a:pt x="1775382" y="286916"/>
                    <a:pt x="1788679" y="263823"/>
                    <a:pt x="1804074" y="252627"/>
                  </a:cubicBezTo>
                  <a:cubicBezTo>
                    <a:pt x="1804074" y="252627"/>
                    <a:pt x="1821569" y="252627"/>
                    <a:pt x="1832066" y="250527"/>
                  </a:cubicBezTo>
                  <a:cubicBezTo>
                    <a:pt x="1842563" y="248428"/>
                    <a:pt x="1847461" y="249128"/>
                    <a:pt x="1850960" y="252627"/>
                  </a:cubicBezTo>
                  <a:cubicBezTo>
                    <a:pt x="1854459" y="255426"/>
                    <a:pt x="1869155" y="255426"/>
                    <a:pt x="1873354" y="252627"/>
                  </a:cubicBezTo>
                  <a:cubicBezTo>
                    <a:pt x="1877553" y="250527"/>
                    <a:pt x="1874754" y="247028"/>
                    <a:pt x="1874754" y="247028"/>
                  </a:cubicBezTo>
                  <a:lnTo>
                    <a:pt x="1870555" y="237231"/>
                  </a:lnTo>
                  <a:lnTo>
                    <a:pt x="1843962" y="207839"/>
                  </a:lnTo>
                  <a:lnTo>
                    <a:pt x="1839764" y="202941"/>
                  </a:lnTo>
                  <a:lnTo>
                    <a:pt x="1832066" y="198742"/>
                  </a:lnTo>
                  <a:lnTo>
                    <a:pt x="1822269" y="182647"/>
                  </a:lnTo>
                  <a:cubicBezTo>
                    <a:pt x="1822269" y="182647"/>
                    <a:pt x="1822269" y="180548"/>
                    <a:pt x="1821569" y="177748"/>
                  </a:cubicBezTo>
                  <a:cubicBezTo>
                    <a:pt x="1824368" y="175649"/>
                    <a:pt x="1843263" y="160253"/>
                    <a:pt x="1832766" y="128763"/>
                  </a:cubicBezTo>
                  <a:cubicBezTo>
                    <a:pt x="1832766" y="128763"/>
                    <a:pt x="1829267" y="127363"/>
                    <a:pt x="1829966" y="130162"/>
                  </a:cubicBezTo>
                  <a:cubicBezTo>
                    <a:pt x="1830666" y="132961"/>
                    <a:pt x="1834165" y="144858"/>
                    <a:pt x="1831366" y="153955"/>
                  </a:cubicBezTo>
                  <a:cubicBezTo>
                    <a:pt x="1828567" y="163053"/>
                    <a:pt x="1819469" y="169351"/>
                    <a:pt x="1819469" y="169351"/>
                  </a:cubicBezTo>
                  <a:lnTo>
                    <a:pt x="1819469" y="170051"/>
                  </a:lnTo>
                  <a:cubicBezTo>
                    <a:pt x="1817370" y="165852"/>
                    <a:pt x="1815271" y="165852"/>
                    <a:pt x="1813871" y="165852"/>
                  </a:cubicBezTo>
                  <a:cubicBezTo>
                    <a:pt x="1813172" y="165852"/>
                    <a:pt x="1811772" y="166552"/>
                    <a:pt x="1810372" y="167251"/>
                  </a:cubicBezTo>
                  <a:cubicBezTo>
                    <a:pt x="1810372" y="163752"/>
                    <a:pt x="1811072" y="151156"/>
                    <a:pt x="1806174" y="138560"/>
                  </a:cubicBezTo>
                  <a:cubicBezTo>
                    <a:pt x="1800575" y="123164"/>
                    <a:pt x="1803374" y="125264"/>
                    <a:pt x="1802675" y="123164"/>
                  </a:cubicBezTo>
                  <a:cubicBezTo>
                    <a:pt x="1802675" y="121065"/>
                    <a:pt x="1799875" y="121065"/>
                    <a:pt x="1799875" y="124564"/>
                  </a:cubicBezTo>
                  <a:cubicBezTo>
                    <a:pt x="1799875" y="128063"/>
                    <a:pt x="1801975" y="138560"/>
                    <a:pt x="1804074" y="143458"/>
                  </a:cubicBezTo>
                  <a:cubicBezTo>
                    <a:pt x="1806174" y="148357"/>
                    <a:pt x="1805474" y="161653"/>
                    <a:pt x="1805474" y="161653"/>
                  </a:cubicBezTo>
                  <a:cubicBezTo>
                    <a:pt x="1805474" y="161653"/>
                    <a:pt x="1795677" y="155355"/>
                    <a:pt x="1794977" y="143458"/>
                  </a:cubicBezTo>
                  <a:lnTo>
                    <a:pt x="1794977" y="139260"/>
                  </a:lnTo>
                  <a:cubicBezTo>
                    <a:pt x="1794977" y="139260"/>
                    <a:pt x="1794277" y="136460"/>
                    <a:pt x="1791478" y="132961"/>
                  </a:cubicBezTo>
                  <a:cubicBezTo>
                    <a:pt x="1788679" y="129462"/>
                    <a:pt x="1787979" y="113367"/>
                    <a:pt x="1787979" y="107069"/>
                  </a:cubicBezTo>
                  <a:cubicBezTo>
                    <a:pt x="1787979" y="100771"/>
                    <a:pt x="1784480" y="91674"/>
                    <a:pt x="1782380" y="89574"/>
                  </a:cubicBezTo>
                  <a:cubicBezTo>
                    <a:pt x="1780281" y="86775"/>
                    <a:pt x="1779581" y="90973"/>
                    <a:pt x="1780981" y="93773"/>
                  </a:cubicBezTo>
                  <a:cubicBezTo>
                    <a:pt x="1782380" y="96572"/>
                    <a:pt x="1784480" y="99371"/>
                    <a:pt x="1783780" y="121765"/>
                  </a:cubicBezTo>
                  <a:lnTo>
                    <a:pt x="1775382" y="114767"/>
                  </a:lnTo>
                  <a:lnTo>
                    <a:pt x="1773983" y="116866"/>
                  </a:lnTo>
                  <a:cubicBezTo>
                    <a:pt x="1773983" y="116866"/>
                    <a:pt x="1780281" y="128063"/>
                    <a:pt x="1783080" y="133661"/>
                  </a:cubicBezTo>
                  <a:cubicBezTo>
                    <a:pt x="1785879" y="139260"/>
                    <a:pt x="1786579" y="148357"/>
                    <a:pt x="1792178" y="154655"/>
                  </a:cubicBezTo>
                  <a:cubicBezTo>
                    <a:pt x="1797076" y="160253"/>
                    <a:pt x="1797776" y="166552"/>
                    <a:pt x="1797776" y="168651"/>
                  </a:cubicBezTo>
                  <a:cubicBezTo>
                    <a:pt x="1797776" y="168651"/>
                    <a:pt x="1797076" y="168651"/>
                    <a:pt x="1797076" y="168651"/>
                  </a:cubicBezTo>
                  <a:cubicBezTo>
                    <a:pt x="1793577" y="165852"/>
                    <a:pt x="1776782" y="153955"/>
                    <a:pt x="1776082" y="152556"/>
                  </a:cubicBezTo>
                  <a:cubicBezTo>
                    <a:pt x="1774683" y="151156"/>
                    <a:pt x="1751590" y="134361"/>
                    <a:pt x="1754389" y="89574"/>
                  </a:cubicBezTo>
                  <a:cubicBezTo>
                    <a:pt x="1754389" y="89574"/>
                    <a:pt x="1755089" y="87474"/>
                    <a:pt x="1752989" y="87474"/>
                  </a:cubicBezTo>
                  <a:cubicBezTo>
                    <a:pt x="1751590" y="87474"/>
                    <a:pt x="1749490" y="104270"/>
                    <a:pt x="1751590" y="120365"/>
                  </a:cubicBezTo>
                  <a:lnTo>
                    <a:pt x="1752289" y="123864"/>
                  </a:lnTo>
                  <a:lnTo>
                    <a:pt x="1748790" y="121765"/>
                  </a:lnTo>
                  <a:lnTo>
                    <a:pt x="1747391" y="124564"/>
                  </a:lnTo>
                  <a:cubicBezTo>
                    <a:pt x="1747391" y="124564"/>
                    <a:pt x="1750890" y="128763"/>
                    <a:pt x="1752989" y="132961"/>
                  </a:cubicBezTo>
                  <a:cubicBezTo>
                    <a:pt x="1755089" y="136460"/>
                    <a:pt x="1758588" y="148357"/>
                    <a:pt x="1775382" y="161653"/>
                  </a:cubicBezTo>
                  <a:cubicBezTo>
                    <a:pt x="1781681" y="166552"/>
                    <a:pt x="1786579" y="170750"/>
                    <a:pt x="1790778" y="173550"/>
                  </a:cubicBezTo>
                  <a:cubicBezTo>
                    <a:pt x="1790078" y="174949"/>
                    <a:pt x="1788679" y="176349"/>
                    <a:pt x="1787979" y="177748"/>
                  </a:cubicBezTo>
                  <a:cubicBezTo>
                    <a:pt x="1780281" y="191045"/>
                    <a:pt x="1785180" y="195243"/>
                    <a:pt x="1785180" y="195243"/>
                  </a:cubicBezTo>
                  <a:cubicBezTo>
                    <a:pt x="1785180" y="195243"/>
                    <a:pt x="1761387" y="217637"/>
                    <a:pt x="1743892" y="243529"/>
                  </a:cubicBezTo>
                  <a:cubicBezTo>
                    <a:pt x="1726397" y="269421"/>
                    <a:pt x="1695606" y="274320"/>
                    <a:pt x="1675312" y="275020"/>
                  </a:cubicBezTo>
                  <a:cubicBezTo>
                    <a:pt x="1655017" y="275720"/>
                    <a:pt x="1574541" y="285517"/>
                    <a:pt x="1517158" y="275020"/>
                  </a:cubicBezTo>
                  <a:cubicBezTo>
                    <a:pt x="1459075" y="264523"/>
                    <a:pt x="1475870" y="282718"/>
                    <a:pt x="1475870" y="282718"/>
                  </a:cubicBezTo>
                  <a:cubicBezTo>
                    <a:pt x="1475870" y="282718"/>
                    <a:pt x="1460474" y="268722"/>
                    <a:pt x="1439480" y="275020"/>
                  </a:cubicBezTo>
                  <a:cubicBezTo>
                    <a:pt x="1439480" y="275020"/>
                    <a:pt x="1435981" y="281318"/>
                    <a:pt x="1447878" y="286916"/>
                  </a:cubicBezTo>
                  <a:lnTo>
                    <a:pt x="1458375" y="291115"/>
                  </a:lnTo>
                  <a:cubicBezTo>
                    <a:pt x="1458375" y="291115"/>
                    <a:pt x="1441580" y="302312"/>
                    <a:pt x="1438081" y="332403"/>
                  </a:cubicBezTo>
                  <a:cubicBezTo>
                    <a:pt x="1344308" y="356896"/>
                    <a:pt x="1280627" y="361095"/>
                    <a:pt x="1184055" y="361795"/>
                  </a:cubicBezTo>
                  <a:cubicBezTo>
                    <a:pt x="1185455" y="352697"/>
                    <a:pt x="1186154" y="345000"/>
                    <a:pt x="1188954" y="342200"/>
                  </a:cubicBezTo>
                  <a:cubicBezTo>
                    <a:pt x="1193852" y="336602"/>
                    <a:pt x="1195951" y="336602"/>
                    <a:pt x="1200850" y="336602"/>
                  </a:cubicBezTo>
                  <a:cubicBezTo>
                    <a:pt x="1205749" y="336602"/>
                    <a:pt x="1224643" y="328904"/>
                    <a:pt x="1235140" y="322606"/>
                  </a:cubicBezTo>
                  <a:cubicBezTo>
                    <a:pt x="1245637" y="316308"/>
                    <a:pt x="1248436" y="319807"/>
                    <a:pt x="1254034" y="317008"/>
                  </a:cubicBezTo>
                  <a:cubicBezTo>
                    <a:pt x="1259633" y="314209"/>
                    <a:pt x="1258933" y="300213"/>
                    <a:pt x="1258933" y="300213"/>
                  </a:cubicBezTo>
                  <a:lnTo>
                    <a:pt x="1246337" y="290415"/>
                  </a:lnTo>
                  <a:lnTo>
                    <a:pt x="1200850" y="280618"/>
                  </a:lnTo>
                  <a:lnTo>
                    <a:pt x="1195951" y="277119"/>
                  </a:lnTo>
                  <a:lnTo>
                    <a:pt x="1188254" y="276419"/>
                  </a:lnTo>
                  <a:lnTo>
                    <a:pt x="1183355" y="278519"/>
                  </a:lnTo>
                  <a:lnTo>
                    <a:pt x="1170059" y="263124"/>
                  </a:lnTo>
                  <a:cubicBezTo>
                    <a:pt x="1170059" y="263124"/>
                    <a:pt x="1170759" y="254026"/>
                    <a:pt x="1168659" y="249827"/>
                  </a:cubicBezTo>
                  <a:cubicBezTo>
                    <a:pt x="1168659" y="249827"/>
                    <a:pt x="1168659" y="247728"/>
                    <a:pt x="1166560" y="247728"/>
                  </a:cubicBezTo>
                  <a:cubicBezTo>
                    <a:pt x="1164461" y="247728"/>
                    <a:pt x="1167260" y="258225"/>
                    <a:pt x="1161661" y="263823"/>
                  </a:cubicBezTo>
                  <a:cubicBezTo>
                    <a:pt x="1155363" y="269421"/>
                    <a:pt x="1139968" y="263124"/>
                    <a:pt x="1132970" y="253326"/>
                  </a:cubicBezTo>
                  <a:cubicBezTo>
                    <a:pt x="1132970" y="253326"/>
                    <a:pt x="1138568" y="240730"/>
                    <a:pt x="1135069" y="234432"/>
                  </a:cubicBezTo>
                  <a:cubicBezTo>
                    <a:pt x="1135069" y="234432"/>
                    <a:pt x="1135069" y="233032"/>
                    <a:pt x="1132270" y="233032"/>
                  </a:cubicBezTo>
                  <a:cubicBezTo>
                    <a:pt x="1129471" y="233032"/>
                    <a:pt x="1134370" y="240030"/>
                    <a:pt x="1129471" y="245629"/>
                  </a:cubicBezTo>
                  <a:cubicBezTo>
                    <a:pt x="1124572" y="251227"/>
                    <a:pt x="1123873" y="249827"/>
                    <a:pt x="1123873" y="249827"/>
                  </a:cubicBezTo>
                  <a:cubicBezTo>
                    <a:pt x="1123873" y="249827"/>
                    <a:pt x="1104278" y="239330"/>
                    <a:pt x="1097980" y="224635"/>
                  </a:cubicBezTo>
                  <a:cubicBezTo>
                    <a:pt x="1091682" y="209939"/>
                    <a:pt x="1093081" y="206440"/>
                    <a:pt x="1093781" y="202941"/>
                  </a:cubicBezTo>
                  <a:cubicBezTo>
                    <a:pt x="1093781" y="202941"/>
                    <a:pt x="1095181" y="198043"/>
                    <a:pt x="1091682" y="198043"/>
                  </a:cubicBezTo>
                  <a:cubicBezTo>
                    <a:pt x="1088183" y="198043"/>
                    <a:pt x="1088183" y="213438"/>
                    <a:pt x="1083285" y="219736"/>
                  </a:cubicBezTo>
                  <a:lnTo>
                    <a:pt x="1079786" y="223235"/>
                  </a:lnTo>
                  <a:cubicBezTo>
                    <a:pt x="1079786" y="223235"/>
                    <a:pt x="1079085" y="221835"/>
                    <a:pt x="1078386" y="219036"/>
                  </a:cubicBezTo>
                  <a:cubicBezTo>
                    <a:pt x="1077686" y="216237"/>
                    <a:pt x="1074887" y="215537"/>
                    <a:pt x="1074187" y="218336"/>
                  </a:cubicBezTo>
                  <a:cubicBezTo>
                    <a:pt x="1074187" y="221136"/>
                    <a:pt x="1075586" y="224635"/>
                    <a:pt x="1075586" y="224635"/>
                  </a:cubicBezTo>
                  <a:cubicBezTo>
                    <a:pt x="1075586" y="224635"/>
                    <a:pt x="1073487" y="228833"/>
                    <a:pt x="1066489" y="227434"/>
                  </a:cubicBezTo>
                  <a:cubicBezTo>
                    <a:pt x="1059491" y="226034"/>
                    <a:pt x="1057392" y="235831"/>
                    <a:pt x="1065090" y="235831"/>
                  </a:cubicBezTo>
                  <a:cubicBezTo>
                    <a:pt x="1072788" y="235831"/>
                    <a:pt x="1078386" y="233732"/>
                    <a:pt x="1078386" y="233732"/>
                  </a:cubicBezTo>
                  <a:lnTo>
                    <a:pt x="1079085" y="242829"/>
                  </a:lnTo>
                  <a:cubicBezTo>
                    <a:pt x="1079085" y="242829"/>
                    <a:pt x="1069289" y="245629"/>
                    <a:pt x="1068589" y="250527"/>
                  </a:cubicBezTo>
                  <a:cubicBezTo>
                    <a:pt x="1067889" y="255426"/>
                    <a:pt x="1071388" y="253326"/>
                    <a:pt x="1072088" y="252627"/>
                  </a:cubicBezTo>
                  <a:cubicBezTo>
                    <a:pt x="1072788" y="251927"/>
                    <a:pt x="1076986" y="247728"/>
                    <a:pt x="1079085" y="247728"/>
                  </a:cubicBezTo>
                  <a:cubicBezTo>
                    <a:pt x="1081185" y="247728"/>
                    <a:pt x="1086083" y="256126"/>
                    <a:pt x="1097980" y="259625"/>
                  </a:cubicBezTo>
                  <a:cubicBezTo>
                    <a:pt x="1109877" y="263124"/>
                    <a:pt x="1113376" y="256825"/>
                    <a:pt x="1116875" y="258225"/>
                  </a:cubicBezTo>
                  <a:cubicBezTo>
                    <a:pt x="1121073" y="259625"/>
                    <a:pt x="1125972" y="265922"/>
                    <a:pt x="1125972" y="265922"/>
                  </a:cubicBezTo>
                  <a:cubicBezTo>
                    <a:pt x="1125972" y="265922"/>
                    <a:pt x="1121073" y="266623"/>
                    <a:pt x="1121773" y="270821"/>
                  </a:cubicBezTo>
                  <a:cubicBezTo>
                    <a:pt x="1122473" y="275720"/>
                    <a:pt x="1125272" y="282718"/>
                    <a:pt x="1125272" y="282718"/>
                  </a:cubicBezTo>
                  <a:lnTo>
                    <a:pt x="1101479" y="277119"/>
                  </a:lnTo>
                  <a:cubicBezTo>
                    <a:pt x="1101479" y="277119"/>
                    <a:pt x="1095181" y="276419"/>
                    <a:pt x="1095181" y="281318"/>
                  </a:cubicBezTo>
                  <a:cubicBezTo>
                    <a:pt x="1095181" y="286217"/>
                    <a:pt x="1106378" y="298813"/>
                    <a:pt x="1118974" y="303712"/>
                  </a:cubicBezTo>
                  <a:cubicBezTo>
                    <a:pt x="1130871" y="308610"/>
                    <a:pt x="1133669" y="309310"/>
                    <a:pt x="1133669" y="309310"/>
                  </a:cubicBezTo>
                  <a:lnTo>
                    <a:pt x="1137868" y="307211"/>
                  </a:lnTo>
                  <a:cubicBezTo>
                    <a:pt x="1137868" y="307211"/>
                    <a:pt x="1139268" y="328904"/>
                    <a:pt x="1128771" y="360395"/>
                  </a:cubicBezTo>
                  <a:cubicBezTo>
                    <a:pt x="1118274" y="391886"/>
                    <a:pt x="1041297" y="382788"/>
                    <a:pt x="995110" y="380689"/>
                  </a:cubicBezTo>
                  <a:cubicBezTo>
                    <a:pt x="944025" y="378590"/>
                    <a:pt x="941226" y="355497"/>
                    <a:pt x="888741" y="370192"/>
                  </a:cubicBezTo>
                  <a:cubicBezTo>
                    <a:pt x="836256" y="385588"/>
                    <a:pt x="834157" y="392586"/>
                    <a:pt x="815262" y="403083"/>
                  </a:cubicBezTo>
                  <a:lnTo>
                    <a:pt x="800567" y="411480"/>
                  </a:lnTo>
                  <a:cubicBezTo>
                    <a:pt x="800567" y="411480"/>
                    <a:pt x="784472" y="404482"/>
                    <a:pt x="771175" y="415679"/>
                  </a:cubicBezTo>
                  <a:cubicBezTo>
                    <a:pt x="757879" y="426876"/>
                    <a:pt x="752281" y="434574"/>
                    <a:pt x="748082" y="435973"/>
                  </a:cubicBezTo>
                  <a:cubicBezTo>
                    <a:pt x="748082" y="435973"/>
                    <a:pt x="768376" y="440172"/>
                    <a:pt x="781672" y="432474"/>
                  </a:cubicBezTo>
                  <a:cubicBezTo>
                    <a:pt x="794268" y="424077"/>
                    <a:pt x="799867" y="424077"/>
                    <a:pt x="799867" y="424077"/>
                  </a:cubicBezTo>
                  <a:cubicBezTo>
                    <a:pt x="799867" y="424077"/>
                    <a:pt x="799867" y="435973"/>
                    <a:pt x="803366" y="446470"/>
                  </a:cubicBezTo>
                  <a:cubicBezTo>
                    <a:pt x="702595" y="486358"/>
                    <a:pt x="591328" y="491257"/>
                    <a:pt x="485659" y="467464"/>
                  </a:cubicBezTo>
                  <a:cubicBezTo>
                    <a:pt x="490557" y="461865"/>
                    <a:pt x="495456" y="456267"/>
                    <a:pt x="500354" y="452768"/>
                  </a:cubicBezTo>
                  <a:cubicBezTo>
                    <a:pt x="500354" y="452768"/>
                    <a:pt x="517849" y="452768"/>
                    <a:pt x="528346" y="450669"/>
                  </a:cubicBezTo>
                  <a:cubicBezTo>
                    <a:pt x="538843" y="448569"/>
                    <a:pt x="543742" y="449269"/>
                    <a:pt x="547241" y="452768"/>
                  </a:cubicBezTo>
                  <a:cubicBezTo>
                    <a:pt x="550740" y="455567"/>
                    <a:pt x="565435" y="455567"/>
                    <a:pt x="569634" y="452768"/>
                  </a:cubicBezTo>
                  <a:cubicBezTo>
                    <a:pt x="573833" y="450669"/>
                    <a:pt x="571034" y="447170"/>
                    <a:pt x="571034" y="447170"/>
                  </a:cubicBezTo>
                  <a:lnTo>
                    <a:pt x="566835" y="437372"/>
                  </a:lnTo>
                  <a:lnTo>
                    <a:pt x="540243" y="407981"/>
                  </a:lnTo>
                  <a:lnTo>
                    <a:pt x="536044" y="403083"/>
                  </a:lnTo>
                  <a:lnTo>
                    <a:pt x="528346" y="398884"/>
                  </a:lnTo>
                  <a:lnTo>
                    <a:pt x="518549" y="382788"/>
                  </a:lnTo>
                  <a:cubicBezTo>
                    <a:pt x="518549" y="382788"/>
                    <a:pt x="518549" y="380689"/>
                    <a:pt x="517849" y="377890"/>
                  </a:cubicBezTo>
                  <a:cubicBezTo>
                    <a:pt x="520648" y="375791"/>
                    <a:pt x="539543" y="360395"/>
                    <a:pt x="529046" y="328904"/>
                  </a:cubicBezTo>
                  <a:cubicBezTo>
                    <a:pt x="529046" y="328904"/>
                    <a:pt x="525547" y="327505"/>
                    <a:pt x="526247" y="330304"/>
                  </a:cubicBezTo>
                  <a:cubicBezTo>
                    <a:pt x="526947" y="333103"/>
                    <a:pt x="530446" y="345000"/>
                    <a:pt x="527646" y="354097"/>
                  </a:cubicBezTo>
                  <a:cubicBezTo>
                    <a:pt x="524847" y="363194"/>
                    <a:pt x="515750" y="369493"/>
                    <a:pt x="515750" y="369493"/>
                  </a:cubicBezTo>
                  <a:lnTo>
                    <a:pt x="515750" y="370192"/>
                  </a:lnTo>
                  <a:cubicBezTo>
                    <a:pt x="513650" y="365994"/>
                    <a:pt x="511551" y="365994"/>
                    <a:pt x="510151" y="365994"/>
                  </a:cubicBezTo>
                  <a:cubicBezTo>
                    <a:pt x="509452" y="365994"/>
                    <a:pt x="508052" y="366693"/>
                    <a:pt x="506652" y="367393"/>
                  </a:cubicBezTo>
                  <a:cubicBezTo>
                    <a:pt x="506652" y="363894"/>
                    <a:pt x="507352" y="351298"/>
                    <a:pt x="502454" y="338701"/>
                  </a:cubicBezTo>
                  <a:cubicBezTo>
                    <a:pt x="496855" y="323306"/>
                    <a:pt x="499654" y="325405"/>
                    <a:pt x="498955" y="323306"/>
                  </a:cubicBezTo>
                  <a:cubicBezTo>
                    <a:pt x="498955" y="321207"/>
                    <a:pt x="496155" y="321207"/>
                    <a:pt x="496155" y="324705"/>
                  </a:cubicBezTo>
                  <a:cubicBezTo>
                    <a:pt x="496155" y="328204"/>
                    <a:pt x="498255" y="338701"/>
                    <a:pt x="500354" y="343600"/>
                  </a:cubicBezTo>
                  <a:cubicBezTo>
                    <a:pt x="502454" y="348499"/>
                    <a:pt x="501754" y="361795"/>
                    <a:pt x="501754" y="361795"/>
                  </a:cubicBezTo>
                  <a:cubicBezTo>
                    <a:pt x="501754" y="361795"/>
                    <a:pt x="491957" y="355497"/>
                    <a:pt x="491257" y="343600"/>
                  </a:cubicBezTo>
                  <a:lnTo>
                    <a:pt x="491257" y="339401"/>
                  </a:lnTo>
                  <a:cubicBezTo>
                    <a:pt x="491257" y="339401"/>
                    <a:pt x="490557" y="336602"/>
                    <a:pt x="487758" y="333103"/>
                  </a:cubicBezTo>
                  <a:cubicBezTo>
                    <a:pt x="484959" y="329604"/>
                    <a:pt x="484259" y="313509"/>
                    <a:pt x="484259" y="307211"/>
                  </a:cubicBezTo>
                  <a:cubicBezTo>
                    <a:pt x="484259" y="300912"/>
                    <a:pt x="480760" y="291815"/>
                    <a:pt x="478661" y="289716"/>
                  </a:cubicBezTo>
                  <a:cubicBezTo>
                    <a:pt x="476561" y="286916"/>
                    <a:pt x="475861" y="291115"/>
                    <a:pt x="477261" y="293914"/>
                  </a:cubicBezTo>
                  <a:cubicBezTo>
                    <a:pt x="478661" y="296714"/>
                    <a:pt x="480760" y="299513"/>
                    <a:pt x="480060" y="321906"/>
                  </a:cubicBezTo>
                  <a:lnTo>
                    <a:pt x="471663" y="314908"/>
                  </a:lnTo>
                  <a:lnTo>
                    <a:pt x="470263" y="317008"/>
                  </a:lnTo>
                  <a:cubicBezTo>
                    <a:pt x="470263" y="317008"/>
                    <a:pt x="476561" y="328204"/>
                    <a:pt x="479360" y="333803"/>
                  </a:cubicBezTo>
                  <a:cubicBezTo>
                    <a:pt x="482160" y="339401"/>
                    <a:pt x="482859" y="348499"/>
                    <a:pt x="488458" y="354797"/>
                  </a:cubicBezTo>
                  <a:cubicBezTo>
                    <a:pt x="493356" y="360395"/>
                    <a:pt x="494056" y="366693"/>
                    <a:pt x="494056" y="368793"/>
                  </a:cubicBezTo>
                  <a:cubicBezTo>
                    <a:pt x="494056" y="368793"/>
                    <a:pt x="493356" y="368793"/>
                    <a:pt x="493356" y="369493"/>
                  </a:cubicBezTo>
                  <a:cubicBezTo>
                    <a:pt x="489857" y="366693"/>
                    <a:pt x="473062" y="354797"/>
                    <a:pt x="472362" y="353397"/>
                  </a:cubicBezTo>
                  <a:cubicBezTo>
                    <a:pt x="470963" y="351998"/>
                    <a:pt x="447869" y="335202"/>
                    <a:pt x="450669" y="290415"/>
                  </a:cubicBezTo>
                  <a:cubicBezTo>
                    <a:pt x="450669" y="290415"/>
                    <a:pt x="451368" y="288316"/>
                    <a:pt x="449269" y="288316"/>
                  </a:cubicBezTo>
                  <a:cubicBezTo>
                    <a:pt x="447869" y="288316"/>
                    <a:pt x="445770" y="305111"/>
                    <a:pt x="447869" y="321207"/>
                  </a:cubicBezTo>
                  <a:lnTo>
                    <a:pt x="448569" y="324705"/>
                  </a:lnTo>
                  <a:lnTo>
                    <a:pt x="445770" y="322606"/>
                  </a:lnTo>
                  <a:lnTo>
                    <a:pt x="444370" y="325405"/>
                  </a:lnTo>
                  <a:cubicBezTo>
                    <a:pt x="444370" y="325405"/>
                    <a:pt x="447869" y="329604"/>
                    <a:pt x="449969" y="333803"/>
                  </a:cubicBezTo>
                  <a:cubicBezTo>
                    <a:pt x="452068" y="337302"/>
                    <a:pt x="455567" y="349198"/>
                    <a:pt x="472362" y="362495"/>
                  </a:cubicBezTo>
                  <a:cubicBezTo>
                    <a:pt x="478661" y="367393"/>
                    <a:pt x="483559" y="371592"/>
                    <a:pt x="487758" y="374391"/>
                  </a:cubicBezTo>
                  <a:cubicBezTo>
                    <a:pt x="487058" y="375791"/>
                    <a:pt x="485659" y="377190"/>
                    <a:pt x="484959" y="378590"/>
                  </a:cubicBezTo>
                  <a:cubicBezTo>
                    <a:pt x="477261" y="391886"/>
                    <a:pt x="482160" y="396085"/>
                    <a:pt x="482160" y="396085"/>
                  </a:cubicBezTo>
                  <a:cubicBezTo>
                    <a:pt x="482160" y="396085"/>
                    <a:pt x="458366" y="418478"/>
                    <a:pt x="440871" y="444370"/>
                  </a:cubicBezTo>
                  <a:cubicBezTo>
                    <a:pt x="423377" y="470263"/>
                    <a:pt x="392586" y="475162"/>
                    <a:pt x="372292" y="475861"/>
                  </a:cubicBezTo>
                  <a:cubicBezTo>
                    <a:pt x="351998" y="476561"/>
                    <a:pt x="271521" y="486358"/>
                    <a:pt x="214138" y="475861"/>
                  </a:cubicBezTo>
                  <a:cubicBezTo>
                    <a:pt x="156055" y="465364"/>
                    <a:pt x="172850" y="483559"/>
                    <a:pt x="172850" y="483559"/>
                  </a:cubicBezTo>
                  <a:cubicBezTo>
                    <a:pt x="172850" y="483559"/>
                    <a:pt x="157454" y="469563"/>
                    <a:pt x="136460" y="475861"/>
                  </a:cubicBezTo>
                  <a:cubicBezTo>
                    <a:pt x="136460" y="475861"/>
                    <a:pt x="132961" y="482160"/>
                    <a:pt x="144858" y="487758"/>
                  </a:cubicBezTo>
                  <a:lnTo>
                    <a:pt x="155355" y="491957"/>
                  </a:lnTo>
                  <a:cubicBezTo>
                    <a:pt x="155355" y="491957"/>
                    <a:pt x="126663" y="511551"/>
                    <a:pt x="136460" y="566835"/>
                  </a:cubicBezTo>
                  <a:lnTo>
                    <a:pt x="130162" y="578032"/>
                  </a:lnTo>
                  <a:cubicBezTo>
                    <a:pt x="130162" y="578032"/>
                    <a:pt x="117566" y="596926"/>
                    <a:pt x="101470" y="601825"/>
                  </a:cubicBezTo>
                  <a:cubicBezTo>
                    <a:pt x="85375" y="607423"/>
                    <a:pt x="86775" y="603224"/>
                    <a:pt x="80477" y="610922"/>
                  </a:cubicBezTo>
                  <a:cubicBezTo>
                    <a:pt x="74179" y="619319"/>
                    <a:pt x="32191" y="675303"/>
                    <a:pt x="32191" y="675303"/>
                  </a:cubicBezTo>
                  <a:lnTo>
                    <a:pt x="6298" y="690699"/>
                  </a:lnTo>
                  <a:lnTo>
                    <a:pt x="0" y="706094"/>
                  </a:lnTo>
                  <a:lnTo>
                    <a:pt x="30791" y="694198"/>
                  </a:lnTo>
                  <a:cubicBezTo>
                    <a:pt x="30791" y="694198"/>
                    <a:pt x="48286" y="680202"/>
                    <a:pt x="59483" y="662707"/>
                  </a:cubicBezTo>
                  <a:cubicBezTo>
                    <a:pt x="70680" y="644512"/>
                    <a:pt x="91674" y="636814"/>
                    <a:pt x="91674" y="636814"/>
                  </a:cubicBezTo>
                  <a:lnTo>
                    <a:pt x="54584" y="692098"/>
                  </a:lnTo>
                  <a:cubicBezTo>
                    <a:pt x="54584" y="692098"/>
                    <a:pt x="41288" y="702595"/>
                    <a:pt x="30791" y="703295"/>
                  </a:cubicBezTo>
                  <a:lnTo>
                    <a:pt x="19595" y="715892"/>
                  </a:lnTo>
                  <a:cubicBezTo>
                    <a:pt x="19595" y="715892"/>
                    <a:pt x="45487" y="716591"/>
                    <a:pt x="55984" y="710293"/>
                  </a:cubicBezTo>
                  <a:cubicBezTo>
                    <a:pt x="65781" y="703995"/>
                    <a:pt x="69980" y="691399"/>
                    <a:pt x="76978" y="680902"/>
                  </a:cubicBezTo>
                  <a:cubicBezTo>
                    <a:pt x="84676" y="670405"/>
                    <a:pt x="109868" y="647311"/>
                    <a:pt x="125264" y="640313"/>
                  </a:cubicBezTo>
                  <a:cubicBezTo>
                    <a:pt x="141359" y="634015"/>
                    <a:pt x="194544" y="607423"/>
                    <a:pt x="214837" y="589228"/>
                  </a:cubicBezTo>
                  <a:cubicBezTo>
                    <a:pt x="214837" y="589228"/>
                    <a:pt x="237931" y="582930"/>
                    <a:pt x="305111" y="590628"/>
                  </a:cubicBezTo>
                  <a:cubicBezTo>
                    <a:pt x="372292" y="598326"/>
                    <a:pt x="365994" y="592028"/>
                    <a:pt x="378590" y="591328"/>
                  </a:cubicBezTo>
                  <a:cubicBezTo>
                    <a:pt x="378590" y="591328"/>
                    <a:pt x="400983" y="594827"/>
                    <a:pt x="417778" y="593427"/>
                  </a:cubicBezTo>
                  <a:cubicBezTo>
                    <a:pt x="434574" y="592028"/>
                    <a:pt x="446470" y="596926"/>
                    <a:pt x="454168" y="641713"/>
                  </a:cubicBezTo>
                  <a:lnTo>
                    <a:pt x="453468" y="648711"/>
                  </a:lnTo>
                  <a:lnTo>
                    <a:pt x="444370" y="664806"/>
                  </a:lnTo>
                  <a:lnTo>
                    <a:pt x="444370" y="681601"/>
                  </a:lnTo>
                  <a:lnTo>
                    <a:pt x="461865" y="666206"/>
                  </a:lnTo>
                  <a:lnTo>
                    <a:pt x="492657" y="647311"/>
                  </a:lnTo>
                  <a:lnTo>
                    <a:pt x="494756" y="636115"/>
                  </a:lnTo>
                  <a:cubicBezTo>
                    <a:pt x="494756" y="636115"/>
                    <a:pt x="485659" y="601825"/>
                    <a:pt x="487758" y="593427"/>
                  </a:cubicBezTo>
                  <a:cubicBezTo>
                    <a:pt x="489158" y="585030"/>
                    <a:pt x="486358" y="573133"/>
                    <a:pt x="477961" y="568934"/>
                  </a:cubicBezTo>
                  <a:cubicBezTo>
                    <a:pt x="469563" y="564735"/>
                    <a:pt x="443671" y="565435"/>
                    <a:pt x="441572" y="559137"/>
                  </a:cubicBezTo>
                  <a:lnTo>
                    <a:pt x="447869" y="552139"/>
                  </a:lnTo>
                  <a:cubicBezTo>
                    <a:pt x="447869" y="552139"/>
                    <a:pt x="459066" y="531145"/>
                    <a:pt x="458366" y="515050"/>
                  </a:cubicBezTo>
                  <a:cubicBezTo>
                    <a:pt x="458366" y="515050"/>
                    <a:pt x="468863" y="488458"/>
                    <a:pt x="484259" y="468164"/>
                  </a:cubicBezTo>
                  <a:cubicBezTo>
                    <a:pt x="484259" y="468164"/>
                    <a:pt x="484259" y="468164"/>
                    <a:pt x="484259" y="468164"/>
                  </a:cubicBezTo>
                  <a:cubicBezTo>
                    <a:pt x="584330" y="499654"/>
                    <a:pt x="704695" y="488458"/>
                    <a:pt x="803366" y="447170"/>
                  </a:cubicBezTo>
                  <a:cubicBezTo>
                    <a:pt x="805465" y="452068"/>
                    <a:pt x="807565" y="456267"/>
                    <a:pt x="811763" y="458366"/>
                  </a:cubicBezTo>
                  <a:cubicBezTo>
                    <a:pt x="824360" y="466064"/>
                    <a:pt x="825759" y="484259"/>
                    <a:pt x="825060" y="489158"/>
                  </a:cubicBezTo>
                  <a:cubicBezTo>
                    <a:pt x="825060" y="489158"/>
                    <a:pt x="813163" y="498255"/>
                    <a:pt x="796368" y="500354"/>
                  </a:cubicBezTo>
                  <a:cubicBezTo>
                    <a:pt x="779573" y="502454"/>
                    <a:pt x="773975" y="511551"/>
                    <a:pt x="782372" y="525547"/>
                  </a:cubicBezTo>
                  <a:cubicBezTo>
                    <a:pt x="790769" y="539543"/>
                    <a:pt x="822960" y="593427"/>
                    <a:pt x="822960" y="593427"/>
                  </a:cubicBezTo>
                  <a:cubicBezTo>
                    <a:pt x="822960" y="593427"/>
                    <a:pt x="829258" y="603224"/>
                    <a:pt x="827159" y="607423"/>
                  </a:cubicBezTo>
                  <a:cubicBezTo>
                    <a:pt x="825060" y="611622"/>
                    <a:pt x="816662" y="628417"/>
                    <a:pt x="816662" y="628417"/>
                  </a:cubicBezTo>
                  <a:lnTo>
                    <a:pt x="836256" y="629117"/>
                  </a:lnTo>
                  <a:lnTo>
                    <a:pt x="851652" y="604624"/>
                  </a:lnTo>
                  <a:lnTo>
                    <a:pt x="825060" y="555638"/>
                  </a:lnTo>
                  <a:cubicBezTo>
                    <a:pt x="825060" y="555638"/>
                    <a:pt x="851652" y="570334"/>
                    <a:pt x="863548" y="585729"/>
                  </a:cubicBezTo>
                  <a:lnTo>
                    <a:pt x="873346" y="595527"/>
                  </a:lnTo>
                  <a:lnTo>
                    <a:pt x="874045" y="620019"/>
                  </a:lnTo>
                  <a:lnTo>
                    <a:pt x="890841" y="613721"/>
                  </a:lnTo>
                  <a:lnTo>
                    <a:pt x="896439" y="587129"/>
                  </a:lnTo>
                  <a:cubicBezTo>
                    <a:pt x="896439" y="587129"/>
                    <a:pt x="878244" y="571034"/>
                    <a:pt x="860049" y="557038"/>
                  </a:cubicBezTo>
                  <a:cubicBezTo>
                    <a:pt x="841855" y="543042"/>
                    <a:pt x="831358" y="530446"/>
                    <a:pt x="836256" y="524147"/>
                  </a:cubicBezTo>
                  <a:lnTo>
                    <a:pt x="913934" y="507352"/>
                  </a:lnTo>
                  <a:lnTo>
                    <a:pt x="939826" y="494756"/>
                  </a:lnTo>
                  <a:lnTo>
                    <a:pt x="981814" y="511551"/>
                  </a:lnTo>
                  <a:lnTo>
                    <a:pt x="1037098" y="514350"/>
                  </a:lnTo>
                  <a:lnTo>
                    <a:pt x="1025901" y="594827"/>
                  </a:lnTo>
                  <a:lnTo>
                    <a:pt x="1007706" y="618620"/>
                  </a:lnTo>
                  <a:lnTo>
                    <a:pt x="999309" y="631216"/>
                  </a:lnTo>
                  <a:lnTo>
                    <a:pt x="1003508" y="641713"/>
                  </a:lnTo>
                  <a:lnTo>
                    <a:pt x="1020303" y="626317"/>
                  </a:lnTo>
                  <a:lnTo>
                    <a:pt x="1044796" y="594127"/>
                  </a:lnTo>
                  <a:lnTo>
                    <a:pt x="1065790" y="522048"/>
                  </a:lnTo>
                  <a:lnTo>
                    <a:pt x="1095881" y="570334"/>
                  </a:lnTo>
                  <a:lnTo>
                    <a:pt x="1103578" y="582930"/>
                  </a:lnTo>
                  <a:lnTo>
                    <a:pt x="1097280" y="629816"/>
                  </a:lnTo>
                  <a:lnTo>
                    <a:pt x="1106378" y="636814"/>
                  </a:lnTo>
                  <a:lnTo>
                    <a:pt x="1125272" y="587129"/>
                  </a:lnTo>
                  <a:lnTo>
                    <a:pt x="1121773" y="574533"/>
                  </a:lnTo>
                  <a:lnTo>
                    <a:pt x="1091682" y="505953"/>
                  </a:lnTo>
                  <a:cubicBezTo>
                    <a:pt x="1091682" y="505953"/>
                    <a:pt x="1106378" y="496155"/>
                    <a:pt x="1111976" y="487058"/>
                  </a:cubicBezTo>
                  <a:cubicBezTo>
                    <a:pt x="1117574" y="477961"/>
                    <a:pt x="1135069" y="454168"/>
                    <a:pt x="1146966" y="446470"/>
                  </a:cubicBezTo>
                  <a:cubicBezTo>
                    <a:pt x="1158862" y="438772"/>
                    <a:pt x="1172158" y="405882"/>
                    <a:pt x="1178457" y="389087"/>
                  </a:cubicBezTo>
                  <a:cubicBezTo>
                    <a:pt x="1181956" y="380689"/>
                    <a:pt x="1183355" y="370892"/>
                    <a:pt x="1184055" y="361095"/>
                  </a:cubicBezTo>
                  <a:cubicBezTo>
                    <a:pt x="1279227" y="366693"/>
                    <a:pt x="1347107" y="358296"/>
                    <a:pt x="1438081" y="331703"/>
                  </a:cubicBezTo>
                  <a:cubicBezTo>
                    <a:pt x="1437381" y="340801"/>
                    <a:pt x="1437381" y="351298"/>
                    <a:pt x="1439480" y="363894"/>
                  </a:cubicBezTo>
                  <a:lnTo>
                    <a:pt x="1433182" y="375091"/>
                  </a:lnTo>
                  <a:cubicBezTo>
                    <a:pt x="1433182" y="375091"/>
                    <a:pt x="1420586" y="393985"/>
                    <a:pt x="1404491" y="398884"/>
                  </a:cubicBezTo>
                  <a:cubicBezTo>
                    <a:pt x="1388395" y="404482"/>
                    <a:pt x="1389795" y="400283"/>
                    <a:pt x="1383497" y="407981"/>
                  </a:cubicBezTo>
                  <a:cubicBezTo>
                    <a:pt x="1377199" y="416379"/>
                    <a:pt x="1335211" y="472362"/>
                    <a:pt x="1335211" y="472362"/>
                  </a:cubicBezTo>
                  <a:lnTo>
                    <a:pt x="1309319" y="487758"/>
                  </a:lnTo>
                  <a:lnTo>
                    <a:pt x="1303020" y="503153"/>
                  </a:lnTo>
                  <a:lnTo>
                    <a:pt x="1334511" y="491257"/>
                  </a:lnTo>
                  <a:cubicBezTo>
                    <a:pt x="1334511" y="491257"/>
                    <a:pt x="1352006" y="477261"/>
                    <a:pt x="1363203" y="459766"/>
                  </a:cubicBezTo>
                  <a:cubicBezTo>
                    <a:pt x="1374399" y="441571"/>
                    <a:pt x="1395393" y="433873"/>
                    <a:pt x="1395393" y="433873"/>
                  </a:cubicBezTo>
                  <a:lnTo>
                    <a:pt x="1358304" y="489158"/>
                  </a:lnTo>
                  <a:cubicBezTo>
                    <a:pt x="1358304" y="489158"/>
                    <a:pt x="1345008" y="499654"/>
                    <a:pt x="1334511" y="500354"/>
                  </a:cubicBezTo>
                  <a:lnTo>
                    <a:pt x="1323314" y="512951"/>
                  </a:lnTo>
                  <a:cubicBezTo>
                    <a:pt x="1323314" y="512951"/>
                    <a:pt x="1349207" y="513650"/>
                    <a:pt x="1359704" y="507352"/>
                  </a:cubicBezTo>
                  <a:cubicBezTo>
                    <a:pt x="1369501" y="501054"/>
                    <a:pt x="1373700" y="488458"/>
                    <a:pt x="1380698" y="477961"/>
                  </a:cubicBezTo>
                  <a:cubicBezTo>
                    <a:pt x="1388395" y="467464"/>
                    <a:pt x="1413588" y="444370"/>
                    <a:pt x="1428983" y="437372"/>
                  </a:cubicBezTo>
                  <a:cubicBezTo>
                    <a:pt x="1445079" y="431075"/>
                    <a:pt x="1498263" y="404482"/>
                    <a:pt x="1518557" y="386287"/>
                  </a:cubicBezTo>
                  <a:cubicBezTo>
                    <a:pt x="1518557" y="386287"/>
                    <a:pt x="1541651" y="379990"/>
                    <a:pt x="1608831" y="387687"/>
                  </a:cubicBezTo>
                  <a:cubicBezTo>
                    <a:pt x="1676011" y="395385"/>
                    <a:pt x="1669713" y="389087"/>
                    <a:pt x="1682310" y="388387"/>
                  </a:cubicBezTo>
                  <a:cubicBezTo>
                    <a:pt x="1682310" y="388387"/>
                    <a:pt x="1704703" y="391886"/>
                    <a:pt x="1721498" y="390486"/>
                  </a:cubicBezTo>
                  <a:cubicBezTo>
                    <a:pt x="1738293" y="389087"/>
                    <a:pt x="1750190" y="393985"/>
                    <a:pt x="1757888" y="438772"/>
                  </a:cubicBezTo>
                  <a:lnTo>
                    <a:pt x="1757188" y="445770"/>
                  </a:lnTo>
                  <a:lnTo>
                    <a:pt x="1748091" y="461865"/>
                  </a:lnTo>
                  <a:lnTo>
                    <a:pt x="1748091" y="478661"/>
                  </a:lnTo>
                  <a:lnTo>
                    <a:pt x="1765586" y="463265"/>
                  </a:lnTo>
                  <a:lnTo>
                    <a:pt x="1796376" y="444370"/>
                  </a:lnTo>
                  <a:lnTo>
                    <a:pt x="1798476" y="433174"/>
                  </a:lnTo>
                  <a:cubicBezTo>
                    <a:pt x="1798476" y="433174"/>
                    <a:pt x="1789378" y="398884"/>
                    <a:pt x="1791478" y="390486"/>
                  </a:cubicBezTo>
                  <a:cubicBezTo>
                    <a:pt x="1792877" y="382089"/>
                    <a:pt x="1790078" y="370192"/>
                    <a:pt x="1781681" y="365994"/>
                  </a:cubicBezTo>
                  <a:cubicBezTo>
                    <a:pt x="1773283" y="361795"/>
                    <a:pt x="1747391" y="362495"/>
                    <a:pt x="1745991" y="356196"/>
                  </a:cubicBezTo>
                  <a:lnTo>
                    <a:pt x="1752289" y="349198"/>
                  </a:lnTo>
                  <a:cubicBezTo>
                    <a:pt x="1752289" y="349198"/>
                    <a:pt x="1763486" y="328204"/>
                    <a:pt x="1762786" y="312109"/>
                  </a:cubicBezTo>
                  <a:cubicBezTo>
                    <a:pt x="1762786" y="312109"/>
                    <a:pt x="1764885" y="307211"/>
                    <a:pt x="1768384" y="299513"/>
                  </a:cubicBezTo>
                  <a:cubicBezTo>
                    <a:pt x="1768384" y="299513"/>
                    <a:pt x="1768384" y="299513"/>
                    <a:pt x="1768384" y="299513"/>
                  </a:cubicBezTo>
                  <a:cubicBezTo>
                    <a:pt x="1876153" y="303712"/>
                    <a:pt x="1983922" y="278519"/>
                    <a:pt x="2087492" y="249128"/>
                  </a:cubicBezTo>
                  <a:cubicBezTo>
                    <a:pt x="2089591" y="252627"/>
                    <a:pt x="2091690" y="256126"/>
                    <a:pt x="2094490" y="257525"/>
                  </a:cubicBezTo>
                  <a:cubicBezTo>
                    <a:pt x="2107086" y="265223"/>
                    <a:pt x="2108486" y="283417"/>
                    <a:pt x="2107786" y="288316"/>
                  </a:cubicBezTo>
                  <a:cubicBezTo>
                    <a:pt x="2107786" y="288316"/>
                    <a:pt x="2095889" y="297413"/>
                    <a:pt x="2079094" y="299513"/>
                  </a:cubicBezTo>
                  <a:cubicBezTo>
                    <a:pt x="2062299" y="301612"/>
                    <a:pt x="2056700" y="310710"/>
                    <a:pt x="2065098" y="324705"/>
                  </a:cubicBezTo>
                  <a:cubicBezTo>
                    <a:pt x="2073496" y="338701"/>
                    <a:pt x="2105686" y="392586"/>
                    <a:pt x="2105686" y="392586"/>
                  </a:cubicBezTo>
                  <a:cubicBezTo>
                    <a:pt x="2105686" y="392586"/>
                    <a:pt x="2111985" y="402383"/>
                    <a:pt x="2109885" y="406582"/>
                  </a:cubicBezTo>
                  <a:cubicBezTo>
                    <a:pt x="2107786" y="410780"/>
                    <a:pt x="2099388" y="427576"/>
                    <a:pt x="2099388" y="427576"/>
                  </a:cubicBezTo>
                  <a:lnTo>
                    <a:pt x="2118983" y="428275"/>
                  </a:lnTo>
                  <a:lnTo>
                    <a:pt x="2134378" y="403782"/>
                  </a:lnTo>
                  <a:lnTo>
                    <a:pt x="2107786" y="354797"/>
                  </a:lnTo>
                  <a:cubicBezTo>
                    <a:pt x="2107786" y="354797"/>
                    <a:pt x="2134378" y="369493"/>
                    <a:pt x="2146274" y="384888"/>
                  </a:cubicBezTo>
                  <a:lnTo>
                    <a:pt x="2156072" y="394685"/>
                  </a:lnTo>
                  <a:lnTo>
                    <a:pt x="2156771" y="419178"/>
                  </a:lnTo>
                  <a:lnTo>
                    <a:pt x="2173567" y="412880"/>
                  </a:lnTo>
                  <a:lnTo>
                    <a:pt x="2179165" y="386287"/>
                  </a:lnTo>
                  <a:cubicBezTo>
                    <a:pt x="2179165" y="386287"/>
                    <a:pt x="2160970" y="370192"/>
                    <a:pt x="2142076" y="356196"/>
                  </a:cubicBezTo>
                  <a:cubicBezTo>
                    <a:pt x="2123881" y="342200"/>
                    <a:pt x="2113384" y="329604"/>
                    <a:pt x="2118282" y="323306"/>
                  </a:cubicBezTo>
                  <a:lnTo>
                    <a:pt x="2195960" y="306511"/>
                  </a:lnTo>
                  <a:lnTo>
                    <a:pt x="2221852" y="293914"/>
                  </a:lnTo>
                  <a:lnTo>
                    <a:pt x="2263840" y="310710"/>
                  </a:lnTo>
                  <a:lnTo>
                    <a:pt x="2319124" y="313509"/>
                  </a:lnTo>
                  <a:lnTo>
                    <a:pt x="2307927" y="393985"/>
                  </a:lnTo>
                  <a:lnTo>
                    <a:pt x="2289732" y="417778"/>
                  </a:lnTo>
                  <a:lnTo>
                    <a:pt x="2281335" y="430375"/>
                  </a:lnTo>
                  <a:lnTo>
                    <a:pt x="2285534" y="440871"/>
                  </a:lnTo>
                  <a:lnTo>
                    <a:pt x="2302329" y="425476"/>
                  </a:lnTo>
                  <a:lnTo>
                    <a:pt x="2326822" y="393285"/>
                  </a:lnTo>
                  <a:lnTo>
                    <a:pt x="2347116" y="321207"/>
                  </a:lnTo>
                  <a:lnTo>
                    <a:pt x="2377207" y="369493"/>
                  </a:lnTo>
                  <a:lnTo>
                    <a:pt x="2385605" y="382089"/>
                  </a:lnTo>
                  <a:lnTo>
                    <a:pt x="2379306" y="428975"/>
                  </a:lnTo>
                  <a:lnTo>
                    <a:pt x="2388404" y="435973"/>
                  </a:lnTo>
                  <a:lnTo>
                    <a:pt x="2407298" y="386287"/>
                  </a:lnTo>
                  <a:lnTo>
                    <a:pt x="2403799" y="373691"/>
                  </a:lnTo>
                  <a:lnTo>
                    <a:pt x="2373708" y="305111"/>
                  </a:lnTo>
                  <a:cubicBezTo>
                    <a:pt x="2373708" y="305111"/>
                    <a:pt x="2388404" y="295314"/>
                    <a:pt x="2394002" y="286217"/>
                  </a:cubicBezTo>
                  <a:cubicBezTo>
                    <a:pt x="2399601" y="277119"/>
                    <a:pt x="2417095" y="253326"/>
                    <a:pt x="2428992" y="245629"/>
                  </a:cubicBezTo>
                  <a:cubicBezTo>
                    <a:pt x="2440889" y="237931"/>
                    <a:pt x="2454185" y="205041"/>
                    <a:pt x="2460483" y="188245"/>
                  </a:cubicBezTo>
                  <a:cubicBezTo>
                    <a:pt x="2467481" y="171450"/>
                    <a:pt x="2466081" y="144858"/>
                    <a:pt x="2471679" y="139959"/>
                  </a:cubicBezTo>
                  <a:cubicBezTo>
                    <a:pt x="2476578" y="135061"/>
                    <a:pt x="2478677" y="134361"/>
                    <a:pt x="2483576" y="134361"/>
                  </a:cubicBezTo>
                  <a:cubicBezTo>
                    <a:pt x="2488475" y="134361"/>
                    <a:pt x="2507369" y="126663"/>
                    <a:pt x="2517866" y="120365"/>
                  </a:cubicBezTo>
                  <a:cubicBezTo>
                    <a:pt x="2528363" y="114067"/>
                    <a:pt x="2531162" y="117566"/>
                    <a:pt x="2536760" y="114767"/>
                  </a:cubicBezTo>
                  <a:cubicBezTo>
                    <a:pt x="2541659" y="116166"/>
                    <a:pt x="2540259" y="102170"/>
                    <a:pt x="2540259" y="102170"/>
                  </a:cubicBezTo>
                  <a:close/>
                  <a:moveTo>
                    <a:pt x="2374408" y="47586"/>
                  </a:moveTo>
                  <a:cubicBezTo>
                    <a:pt x="2368110" y="44787"/>
                    <a:pt x="2367410" y="33591"/>
                    <a:pt x="2367410" y="33591"/>
                  </a:cubicBezTo>
                  <a:lnTo>
                    <a:pt x="2373708" y="29392"/>
                  </a:lnTo>
                  <a:cubicBezTo>
                    <a:pt x="2375108" y="35690"/>
                    <a:pt x="2391203" y="50385"/>
                    <a:pt x="2391203" y="50385"/>
                  </a:cubicBezTo>
                  <a:cubicBezTo>
                    <a:pt x="2387704" y="51085"/>
                    <a:pt x="2380706" y="51085"/>
                    <a:pt x="2374408" y="47586"/>
                  </a:cubicBezTo>
                  <a:close/>
                  <a:moveTo>
                    <a:pt x="1091682" y="247728"/>
                  </a:moveTo>
                  <a:cubicBezTo>
                    <a:pt x="1085384" y="244929"/>
                    <a:pt x="1084684" y="233732"/>
                    <a:pt x="1084684" y="233732"/>
                  </a:cubicBezTo>
                  <a:lnTo>
                    <a:pt x="1090982" y="229533"/>
                  </a:lnTo>
                  <a:cubicBezTo>
                    <a:pt x="1092382" y="235831"/>
                    <a:pt x="1108477" y="250527"/>
                    <a:pt x="1108477" y="250527"/>
                  </a:cubicBezTo>
                  <a:cubicBezTo>
                    <a:pt x="1104978" y="250527"/>
                    <a:pt x="1097980" y="250527"/>
                    <a:pt x="1091682" y="247728"/>
                  </a:cubicBezTo>
                  <a:close/>
                  <a:moveTo>
                    <a:pt x="456967" y="587129"/>
                  </a:moveTo>
                  <a:lnTo>
                    <a:pt x="474462" y="592727"/>
                  </a:lnTo>
                  <a:lnTo>
                    <a:pt x="480760" y="633315"/>
                  </a:lnTo>
                  <a:lnTo>
                    <a:pt x="464665" y="652210"/>
                  </a:lnTo>
                  <a:lnTo>
                    <a:pt x="466764" y="641013"/>
                  </a:lnTo>
                  <a:lnTo>
                    <a:pt x="455567" y="600425"/>
                  </a:lnTo>
                  <a:lnTo>
                    <a:pt x="446470" y="587129"/>
                  </a:lnTo>
                  <a:lnTo>
                    <a:pt x="456967" y="587129"/>
                  </a:lnTo>
                  <a:close/>
                  <a:moveTo>
                    <a:pt x="1759987" y="384888"/>
                  </a:moveTo>
                  <a:lnTo>
                    <a:pt x="1777482" y="390486"/>
                  </a:lnTo>
                  <a:lnTo>
                    <a:pt x="1783780" y="431075"/>
                  </a:lnTo>
                  <a:lnTo>
                    <a:pt x="1767685" y="449969"/>
                  </a:lnTo>
                  <a:lnTo>
                    <a:pt x="1769784" y="438772"/>
                  </a:lnTo>
                  <a:lnTo>
                    <a:pt x="1758588" y="398184"/>
                  </a:lnTo>
                  <a:lnTo>
                    <a:pt x="1749490" y="384888"/>
                  </a:lnTo>
                  <a:lnTo>
                    <a:pt x="1759987" y="384888"/>
                  </a:lnTo>
                  <a:close/>
                </a:path>
              </a:pathLst>
            </a:custGeom>
            <a:solidFill>
              <a:schemeClr val="accent5">
                <a:alpha val="50000"/>
              </a:schemeClr>
            </a:solidFill>
            <a:ln w="69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4" name="任意多边形: 形状 43">
              <a:extLst>
                <a:ext uri="{FF2B5EF4-FFF2-40B4-BE49-F238E27FC236}">
                  <a16:creationId xmlns:a16="http://schemas.microsoft.com/office/drawing/2014/main" id="{E3BD2062-30E1-4C2B-A67B-6F6367A912C0}"/>
                </a:ext>
              </a:extLst>
            </p:cNvPr>
            <p:cNvSpPr/>
            <p:nvPr/>
          </p:nvSpPr>
          <p:spPr>
            <a:xfrm>
              <a:off x="5421346" y="-1661175"/>
              <a:ext cx="2509964" cy="788670"/>
            </a:xfrm>
            <a:custGeom>
              <a:avLst/>
              <a:gdLst>
                <a:gd name="connsiteX0" fmla="*/ 2509468 w 2509964"/>
                <a:gd name="connsiteY0" fmla="*/ 179848 h 788670"/>
                <a:gd name="connsiteX1" fmla="*/ 2504569 w 2509964"/>
                <a:gd name="connsiteY1" fmla="*/ 168651 h 788670"/>
                <a:gd name="connsiteX2" fmla="*/ 2475178 w 2509964"/>
                <a:gd name="connsiteY2" fmla="*/ 136460 h 788670"/>
                <a:gd name="connsiteX3" fmla="*/ 2470280 w 2509964"/>
                <a:gd name="connsiteY3" fmla="*/ 130862 h 788670"/>
                <a:gd name="connsiteX4" fmla="*/ 2461882 w 2509964"/>
                <a:gd name="connsiteY4" fmla="*/ 125963 h 788670"/>
                <a:gd name="connsiteX5" fmla="*/ 2450685 w 2509964"/>
                <a:gd name="connsiteY5" fmla="*/ 108468 h 788670"/>
                <a:gd name="connsiteX6" fmla="*/ 2449986 w 2509964"/>
                <a:gd name="connsiteY6" fmla="*/ 102870 h 788670"/>
                <a:gd name="connsiteX7" fmla="*/ 2461882 w 2509964"/>
                <a:gd name="connsiteY7" fmla="*/ 48286 h 788670"/>
                <a:gd name="connsiteX8" fmla="*/ 2459083 w 2509964"/>
                <a:gd name="connsiteY8" fmla="*/ 49685 h 788670"/>
                <a:gd name="connsiteX9" fmla="*/ 2461182 w 2509964"/>
                <a:gd name="connsiteY9" fmla="*/ 76278 h 788670"/>
                <a:gd name="connsiteX10" fmla="*/ 2447886 w 2509964"/>
                <a:gd name="connsiteY10" fmla="*/ 93073 h 788670"/>
                <a:gd name="connsiteX11" fmla="*/ 2447886 w 2509964"/>
                <a:gd name="connsiteY11" fmla="*/ 93773 h 788670"/>
                <a:gd name="connsiteX12" fmla="*/ 2441588 w 2509964"/>
                <a:gd name="connsiteY12" fmla="*/ 88874 h 788670"/>
                <a:gd name="connsiteX13" fmla="*/ 2437389 w 2509964"/>
                <a:gd name="connsiteY13" fmla="*/ 90274 h 788670"/>
                <a:gd name="connsiteX14" fmla="*/ 2432491 w 2509964"/>
                <a:gd name="connsiteY14" fmla="*/ 58083 h 788670"/>
                <a:gd name="connsiteX15" fmla="*/ 2428992 w 2509964"/>
                <a:gd name="connsiteY15" fmla="*/ 41288 h 788670"/>
                <a:gd name="connsiteX16" fmla="*/ 2425493 w 2509964"/>
                <a:gd name="connsiteY16" fmla="*/ 42687 h 788670"/>
                <a:gd name="connsiteX17" fmla="*/ 2429691 w 2509964"/>
                <a:gd name="connsiteY17" fmla="*/ 63681 h 788670"/>
                <a:gd name="connsiteX18" fmla="*/ 2431091 w 2509964"/>
                <a:gd name="connsiteY18" fmla="*/ 83276 h 788670"/>
                <a:gd name="connsiteX19" fmla="*/ 2419194 w 2509964"/>
                <a:gd name="connsiteY19" fmla="*/ 62982 h 788670"/>
                <a:gd name="connsiteX20" fmla="*/ 2419194 w 2509964"/>
                <a:gd name="connsiteY20" fmla="*/ 58083 h 788670"/>
                <a:gd name="connsiteX21" fmla="*/ 2414996 w 2509964"/>
                <a:gd name="connsiteY21" fmla="*/ 51085 h 788670"/>
                <a:gd name="connsiteX22" fmla="*/ 2410797 w 2509964"/>
                <a:gd name="connsiteY22" fmla="*/ 22394 h 788670"/>
                <a:gd name="connsiteX23" fmla="*/ 2404499 w 2509964"/>
                <a:gd name="connsiteY23" fmla="*/ 2799 h 788670"/>
                <a:gd name="connsiteX24" fmla="*/ 2403099 w 2509964"/>
                <a:gd name="connsiteY24" fmla="*/ 7698 h 788670"/>
                <a:gd name="connsiteX25" fmla="*/ 2405898 w 2509964"/>
                <a:gd name="connsiteY25" fmla="*/ 38489 h 788670"/>
                <a:gd name="connsiteX26" fmla="*/ 2396101 w 2509964"/>
                <a:gd name="connsiteY26" fmla="*/ 30791 h 788670"/>
                <a:gd name="connsiteX27" fmla="*/ 2394701 w 2509964"/>
                <a:gd name="connsiteY27" fmla="*/ 32890 h 788670"/>
                <a:gd name="connsiteX28" fmla="*/ 2404499 w 2509964"/>
                <a:gd name="connsiteY28" fmla="*/ 51085 h 788670"/>
                <a:gd name="connsiteX29" fmla="*/ 2414996 w 2509964"/>
                <a:gd name="connsiteY29" fmla="*/ 74178 h 788670"/>
                <a:gd name="connsiteX30" fmla="*/ 2421294 w 2509964"/>
                <a:gd name="connsiteY30" fmla="*/ 89574 h 788670"/>
                <a:gd name="connsiteX31" fmla="*/ 2420594 w 2509964"/>
                <a:gd name="connsiteY31" fmla="*/ 90274 h 788670"/>
                <a:gd name="connsiteX32" fmla="*/ 2396801 w 2509964"/>
                <a:gd name="connsiteY32" fmla="*/ 72779 h 788670"/>
                <a:gd name="connsiteX33" fmla="*/ 2373008 w 2509964"/>
                <a:gd name="connsiteY33" fmla="*/ 2799 h 788670"/>
                <a:gd name="connsiteX34" fmla="*/ 2371608 w 2509964"/>
                <a:gd name="connsiteY34" fmla="*/ 0 h 788670"/>
                <a:gd name="connsiteX35" fmla="*/ 2370209 w 2509964"/>
                <a:gd name="connsiteY35" fmla="*/ 36389 h 788670"/>
                <a:gd name="connsiteX36" fmla="*/ 2370909 w 2509964"/>
                <a:gd name="connsiteY36" fmla="*/ 40588 h 788670"/>
                <a:gd name="connsiteX37" fmla="*/ 2367410 w 2509964"/>
                <a:gd name="connsiteY37" fmla="*/ 37789 h 788670"/>
                <a:gd name="connsiteX38" fmla="*/ 2366010 w 2509964"/>
                <a:gd name="connsiteY38" fmla="*/ 41288 h 788670"/>
                <a:gd name="connsiteX39" fmla="*/ 2372308 w 2509964"/>
                <a:gd name="connsiteY39" fmla="*/ 50385 h 788670"/>
                <a:gd name="connsiteX40" fmla="*/ 2397501 w 2509964"/>
                <a:gd name="connsiteY40" fmla="*/ 81876 h 788670"/>
                <a:gd name="connsiteX41" fmla="*/ 2414296 w 2509964"/>
                <a:gd name="connsiteY41" fmla="*/ 95172 h 788670"/>
                <a:gd name="connsiteX42" fmla="*/ 2410797 w 2509964"/>
                <a:gd name="connsiteY42" fmla="*/ 100071 h 788670"/>
                <a:gd name="connsiteX43" fmla="*/ 2407998 w 2509964"/>
                <a:gd name="connsiteY43" fmla="*/ 119665 h 788670"/>
                <a:gd name="connsiteX44" fmla="*/ 2362511 w 2509964"/>
                <a:gd name="connsiteY44" fmla="*/ 173549 h 788670"/>
                <a:gd name="connsiteX45" fmla="*/ 2286933 w 2509964"/>
                <a:gd name="connsiteY45" fmla="*/ 208539 h 788670"/>
                <a:gd name="connsiteX46" fmla="*/ 2111284 w 2509964"/>
                <a:gd name="connsiteY46" fmla="*/ 208539 h 788670"/>
                <a:gd name="connsiteX47" fmla="*/ 2065098 w 2509964"/>
                <a:gd name="connsiteY47" fmla="*/ 216937 h 788670"/>
                <a:gd name="connsiteX48" fmla="*/ 2024510 w 2509964"/>
                <a:gd name="connsiteY48" fmla="*/ 208539 h 788670"/>
                <a:gd name="connsiteX49" fmla="*/ 2033607 w 2509964"/>
                <a:gd name="connsiteY49" fmla="*/ 221835 h 788670"/>
                <a:gd name="connsiteX50" fmla="*/ 2044803 w 2509964"/>
                <a:gd name="connsiteY50" fmla="*/ 226734 h 788670"/>
                <a:gd name="connsiteX51" fmla="*/ 2021710 w 2509964"/>
                <a:gd name="connsiteY51" fmla="*/ 290415 h 788670"/>
                <a:gd name="connsiteX52" fmla="*/ 1761386 w 2509964"/>
                <a:gd name="connsiteY52" fmla="*/ 307910 h 788670"/>
                <a:gd name="connsiteX53" fmla="*/ 1770484 w 2509964"/>
                <a:gd name="connsiteY53" fmla="*/ 263123 h 788670"/>
                <a:gd name="connsiteX54" fmla="*/ 1783080 w 2509964"/>
                <a:gd name="connsiteY54" fmla="*/ 257525 h 788670"/>
                <a:gd name="connsiteX55" fmla="*/ 1819469 w 2509964"/>
                <a:gd name="connsiteY55" fmla="*/ 242829 h 788670"/>
                <a:gd name="connsiteX56" fmla="*/ 1839763 w 2509964"/>
                <a:gd name="connsiteY56" fmla="*/ 236531 h 788670"/>
                <a:gd name="connsiteX57" fmla="*/ 1844662 w 2509964"/>
                <a:gd name="connsiteY57" fmla="*/ 219036 h 788670"/>
                <a:gd name="connsiteX58" fmla="*/ 1831366 w 2509964"/>
                <a:gd name="connsiteY58" fmla="*/ 208539 h 788670"/>
                <a:gd name="connsiteX59" fmla="*/ 1782380 w 2509964"/>
                <a:gd name="connsiteY59" fmla="*/ 198742 h 788670"/>
                <a:gd name="connsiteX60" fmla="*/ 1777482 w 2509964"/>
                <a:gd name="connsiteY60" fmla="*/ 195243 h 788670"/>
                <a:gd name="connsiteX61" fmla="*/ 1769784 w 2509964"/>
                <a:gd name="connsiteY61" fmla="*/ 194543 h 788670"/>
                <a:gd name="connsiteX62" fmla="*/ 1764185 w 2509964"/>
                <a:gd name="connsiteY62" fmla="*/ 196642 h 788670"/>
                <a:gd name="connsiteX63" fmla="*/ 1750190 w 2509964"/>
                <a:gd name="connsiteY63" fmla="*/ 179848 h 788670"/>
                <a:gd name="connsiteX64" fmla="*/ 1748090 w 2509964"/>
                <a:gd name="connsiteY64" fmla="*/ 165152 h 788670"/>
                <a:gd name="connsiteX65" fmla="*/ 1745991 w 2509964"/>
                <a:gd name="connsiteY65" fmla="*/ 163052 h 788670"/>
                <a:gd name="connsiteX66" fmla="*/ 1740392 w 2509964"/>
                <a:gd name="connsiteY66" fmla="*/ 179848 h 788670"/>
                <a:gd name="connsiteX67" fmla="*/ 1709601 w 2509964"/>
                <a:gd name="connsiteY67" fmla="*/ 168651 h 788670"/>
                <a:gd name="connsiteX68" fmla="*/ 1712400 w 2509964"/>
                <a:gd name="connsiteY68" fmla="*/ 148357 h 788670"/>
                <a:gd name="connsiteX69" fmla="*/ 1709601 w 2509964"/>
                <a:gd name="connsiteY69" fmla="*/ 146258 h 788670"/>
                <a:gd name="connsiteX70" fmla="*/ 1706802 w 2509964"/>
                <a:gd name="connsiteY70" fmla="*/ 159553 h 788670"/>
                <a:gd name="connsiteX71" fmla="*/ 1701204 w 2509964"/>
                <a:gd name="connsiteY71" fmla="*/ 163752 h 788670"/>
                <a:gd name="connsiteX72" fmla="*/ 1673912 w 2509964"/>
                <a:gd name="connsiteY72" fmla="*/ 137160 h 788670"/>
                <a:gd name="connsiteX73" fmla="*/ 1669713 w 2509964"/>
                <a:gd name="connsiteY73" fmla="*/ 114067 h 788670"/>
                <a:gd name="connsiteX74" fmla="*/ 1667614 w 2509964"/>
                <a:gd name="connsiteY74" fmla="*/ 108468 h 788670"/>
                <a:gd name="connsiteX75" fmla="*/ 1658516 w 2509964"/>
                <a:gd name="connsiteY75" fmla="*/ 131562 h 788670"/>
                <a:gd name="connsiteX76" fmla="*/ 1655017 w 2509964"/>
                <a:gd name="connsiteY76" fmla="*/ 135061 h 788670"/>
                <a:gd name="connsiteX77" fmla="*/ 1653618 w 2509964"/>
                <a:gd name="connsiteY77" fmla="*/ 130862 h 788670"/>
                <a:gd name="connsiteX78" fmla="*/ 1649419 w 2509964"/>
                <a:gd name="connsiteY78" fmla="*/ 130162 h 788670"/>
                <a:gd name="connsiteX79" fmla="*/ 1650818 w 2509964"/>
                <a:gd name="connsiteY79" fmla="*/ 137160 h 788670"/>
                <a:gd name="connsiteX80" fmla="*/ 1641022 w 2509964"/>
                <a:gd name="connsiteY80" fmla="*/ 139959 h 788670"/>
                <a:gd name="connsiteX81" fmla="*/ 1639622 w 2509964"/>
                <a:gd name="connsiteY81" fmla="*/ 149056 h 788670"/>
                <a:gd name="connsiteX82" fmla="*/ 1653618 w 2509964"/>
                <a:gd name="connsiteY82" fmla="*/ 146258 h 788670"/>
                <a:gd name="connsiteX83" fmla="*/ 1654317 w 2509964"/>
                <a:gd name="connsiteY83" fmla="*/ 155355 h 788670"/>
                <a:gd name="connsiteX84" fmla="*/ 1643121 w 2509964"/>
                <a:gd name="connsiteY84" fmla="*/ 163752 h 788670"/>
                <a:gd name="connsiteX85" fmla="*/ 1646620 w 2509964"/>
                <a:gd name="connsiteY85" fmla="*/ 165852 h 788670"/>
                <a:gd name="connsiteX86" fmla="*/ 1654317 w 2509964"/>
                <a:gd name="connsiteY86" fmla="*/ 160953 h 788670"/>
                <a:gd name="connsiteX87" fmla="*/ 1674612 w 2509964"/>
                <a:gd name="connsiteY87" fmla="*/ 173549 h 788670"/>
                <a:gd name="connsiteX88" fmla="*/ 1694905 w 2509964"/>
                <a:gd name="connsiteY88" fmla="*/ 172150 h 788670"/>
                <a:gd name="connsiteX89" fmla="*/ 1704703 w 2509964"/>
                <a:gd name="connsiteY89" fmla="*/ 179848 h 788670"/>
                <a:gd name="connsiteX90" fmla="*/ 1699804 w 2509964"/>
                <a:gd name="connsiteY90" fmla="*/ 185446 h 788670"/>
                <a:gd name="connsiteX91" fmla="*/ 1704003 w 2509964"/>
                <a:gd name="connsiteY91" fmla="*/ 198042 h 788670"/>
                <a:gd name="connsiteX92" fmla="*/ 1678810 w 2509964"/>
                <a:gd name="connsiteY92" fmla="*/ 192444 h 788670"/>
                <a:gd name="connsiteX93" fmla="*/ 1672512 w 2509964"/>
                <a:gd name="connsiteY93" fmla="*/ 197343 h 788670"/>
                <a:gd name="connsiteX94" fmla="*/ 1697705 w 2509964"/>
                <a:gd name="connsiteY94" fmla="*/ 221135 h 788670"/>
                <a:gd name="connsiteX95" fmla="*/ 1713100 w 2509964"/>
                <a:gd name="connsiteY95" fmla="*/ 227434 h 788670"/>
                <a:gd name="connsiteX96" fmla="*/ 1717999 w 2509964"/>
                <a:gd name="connsiteY96" fmla="*/ 225334 h 788670"/>
                <a:gd name="connsiteX97" fmla="*/ 1708202 w 2509964"/>
                <a:gd name="connsiteY97" fmla="*/ 282018 h 788670"/>
                <a:gd name="connsiteX98" fmla="*/ 1565443 w 2509964"/>
                <a:gd name="connsiteY98" fmla="*/ 303712 h 788670"/>
                <a:gd name="connsiteX99" fmla="*/ 1452077 w 2509964"/>
                <a:gd name="connsiteY99" fmla="*/ 292515 h 788670"/>
                <a:gd name="connsiteX100" fmla="*/ 1373699 w 2509964"/>
                <a:gd name="connsiteY100" fmla="*/ 327504 h 788670"/>
                <a:gd name="connsiteX101" fmla="*/ 1358304 w 2509964"/>
                <a:gd name="connsiteY101" fmla="*/ 336602 h 788670"/>
                <a:gd name="connsiteX102" fmla="*/ 1326813 w 2509964"/>
                <a:gd name="connsiteY102" fmla="*/ 340801 h 788670"/>
                <a:gd name="connsiteX103" fmla="*/ 1302320 w 2509964"/>
                <a:gd name="connsiteY103" fmla="*/ 362494 h 788670"/>
                <a:gd name="connsiteX104" fmla="*/ 1338010 w 2509964"/>
                <a:gd name="connsiteY104" fmla="*/ 358296 h 788670"/>
                <a:gd name="connsiteX105" fmla="*/ 1357604 w 2509964"/>
                <a:gd name="connsiteY105" fmla="*/ 349898 h 788670"/>
                <a:gd name="connsiteX106" fmla="*/ 1370900 w 2509964"/>
                <a:gd name="connsiteY106" fmla="*/ 386987 h 788670"/>
                <a:gd name="connsiteX107" fmla="*/ 1375799 w 2509964"/>
                <a:gd name="connsiteY107" fmla="*/ 390486 h 788670"/>
                <a:gd name="connsiteX108" fmla="*/ 1105678 w 2509964"/>
                <a:gd name="connsiteY108" fmla="*/ 442271 h 788670"/>
                <a:gd name="connsiteX109" fmla="*/ 1148365 w 2509964"/>
                <a:gd name="connsiteY109" fmla="*/ 382088 h 788670"/>
                <a:gd name="connsiteX110" fmla="*/ 1179856 w 2509964"/>
                <a:gd name="connsiteY110" fmla="*/ 379989 h 788670"/>
                <a:gd name="connsiteX111" fmla="*/ 1200850 w 2509964"/>
                <a:gd name="connsiteY111" fmla="*/ 382088 h 788670"/>
                <a:gd name="connsiteX112" fmla="*/ 1225343 w 2509964"/>
                <a:gd name="connsiteY112" fmla="*/ 382088 h 788670"/>
                <a:gd name="connsiteX113" fmla="*/ 1227442 w 2509964"/>
                <a:gd name="connsiteY113" fmla="*/ 375791 h 788670"/>
                <a:gd name="connsiteX114" fmla="*/ 1222543 w 2509964"/>
                <a:gd name="connsiteY114" fmla="*/ 364594 h 788670"/>
                <a:gd name="connsiteX115" fmla="*/ 1193152 w 2509964"/>
                <a:gd name="connsiteY115" fmla="*/ 332403 h 788670"/>
                <a:gd name="connsiteX116" fmla="*/ 1188253 w 2509964"/>
                <a:gd name="connsiteY116" fmla="*/ 326805 h 788670"/>
                <a:gd name="connsiteX117" fmla="*/ 1179856 w 2509964"/>
                <a:gd name="connsiteY117" fmla="*/ 321906 h 788670"/>
                <a:gd name="connsiteX118" fmla="*/ 1168659 w 2509964"/>
                <a:gd name="connsiteY118" fmla="*/ 304411 h 788670"/>
                <a:gd name="connsiteX119" fmla="*/ 1167959 w 2509964"/>
                <a:gd name="connsiteY119" fmla="*/ 298813 h 788670"/>
                <a:gd name="connsiteX120" fmla="*/ 1179856 w 2509964"/>
                <a:gd name="connsiteY120" fmla="*/ 244229 h 788670"/>
                <a:gd name="connsiteX121" fmla="*/ 1177056 w 2509964"/>
                <a:gd name="connsiteY121" fmla="*/ 245628 h 788670"/>
                <a:gd name="connsiteX122" fmla="*/ 1179156 w 2509964"/>
                <a:gd name="connsiteY122" fmla="*/ 272221 h 788670"/>
                <a:gd name="connsiteX123" fmla="*/ 1165860 w 2509964"/>
                <a:gd name="connsiteY123" fmla="*/ 289016 h 788670"/>
                <a:gd name="connsiteX124" fmla="*/ 1165860 w 2509964"/>
                <a:gd name="connsiteY124" fmla="*/ 289716 h 788670"/>
                <a:gd name="connsiteX125" fmla="*/ 1159562 w 2509964"/>
                <a:gd name="connsiteY125" fmla="*/ 284817 h 788670"/>
                <a:gd name="connsiteX126" fmla="*/ 1155363 w 2509964"/>
                <a:gd name="connsiteY126" fmla="*/ 286217 h 788670"/>
                <a:gd name="connsiteX127" fmla="*/ 1150464 w 2509964"/>
                <a:gd name="connsiteY127" fmla="*/ 254026 h 788670"/>
                <a:gd name="connsiteX128" fmla="*/ 1146965 w 2509964"/>
                <a:gd name="connsiteY128" fmla="*/ 237231 h 788670"/>
                <a:gd name="connsiteX129" fmla="*/ 1143466 w 2509964"/>
                <a:gd name="connsiteY129" fmla="*/ 238630 h 788670"/>
                <a:gd name="connsiteX130" fmla="*/ 1147665 w 2509964"/>
                <a:gd name="connsiteY130" fmla="*/ 259624 h 788670"/>
                <a:gd name="connsiteX131" fmla="*/ 1149065 w 2509964"/>
                <a:gd name="connsiteY131" fmla="*/ 279219 h 788670"/>
                <a:gd name="connsiteX132" fmla="*/ 1137168 w 2509964"/>
                <a:gd name="connsiteY132" fmla="*/ 258924 h 788670"/>
                <a:gd name="connsiteX133" fmla="*/ 1137168 w 2509964"/>
                <a:gd name="connsiteY133" fmla="*/ 254026 h 788670"/>
                <a:gd name="connsiteX134" fmla="*/ 1132969 w 2509964"/>
                <a:gd name="connsiteY134" fmla="*/ 247028 h 788670"/>
                <a:gd name="connsiteX135" fmla="*/ 1128771 w 2509964"/>
                <a:gd name="connsiteY135" fmla="*/ 218336 h 788670"/>
                <a:gd name="connsiteX136" fmla="*/ 1122472 w 2509964"/>
                <a:gd name="connsiteY136" fmla="*/ 198742 h 788670"/>
                <a:gd name="connsiteX137" fmla="*/ 1121073 w 2509964"/>
                <a:gd name="connsiteY137" fmla="*/ 203640 h 788670"/>
                <a:gd name="connsiteX138" fmla="*/ 1123872 w 2509964"/>
                <a:gd name="connsiteY138" fmla="*/ 234432 h 788670"/>
                <a:gd name="connsiteX139" fmla="*/ 1114075 w 2509964"/>
                <a:gd name="connsiteY139" fmla="*/ 226734 h 788670"/>
                <a:gd name="connsiteX140" fmla="*/ 1113375 w 2509964"/>
                <a:gd name="connsiteY140" fmla="*/ 234432 h 788670"/>
                <a:gd name="connsiteX141" fmla="*/ 1123173 w 2509964"/>
                <a:gd name="connsiteY141" fmla="*/ 252626 h 788670"/>
                <a:gd name="connsiteX142" fmla="*/ 1133669 w 2509964"/>
                <a:gd name="connsiteY142" fmla="*/ 275720 h 788670"/>
                <a:gd name="connsiteX143" fmla="*/ 1139967 w 2509964"/>
                <a:gd name="connsiteY143" fmla="*/ 291115 h 788670"/>
                <a:gd name="connsiteX144" fmla="*/ 1139268 w 2509964"/>
                <a:gd name="connsiteY144" fmla="*/ 291815 h 788670"/>
                <a:gd name="connsiteX145" fmla="*/ 1115475 w 2509964"/>
                <a:gd name="connsiteY145" fmla="*/ 274320 h 788670"/>
                <a:gd name="connsiteX146" fmla="*/ 1091682 w 2509964"/>
                <a:gd name="connsiteY146" fmla="*/ 204341 h 788670"/>
                <a:gd name="connsiteX147" fmla="*/ 1090282 w 2509964"/>
                <a:gd name="connsiteY147" fmla="*/ 201541 h 788670"/>
                <a:gd name="connsiteX148" fmla="*/ 1088882 w 2509964"/>
                <a:gd name="connsiteY148" fmla="*/ 237931 h 788670"/>
                <a:gd name="connsiteX149" fmla="*/ 1089582 w 2509964"/>
                <a:gd name="connsiteY149" fmla="*/ 242129 h 788670"/>
                <a:gd name="connsiteX150" fmla="*/ 1086083 w 2509964"/>
                <a:gd name="connsiteY150" fmla="*/ 239330 h 788670"/>
                <a:gd name="connsiteX151" fmla="*/ 1084684 w 2509964"/>
                <a:gd name="connsiteY151" fmla="*/ 242829 h 788670"/>
                <a:gd name="connsiteX152" fmla="*/ 1090982 w 2509964"/>
                <a:gd name="connsiteY152" fmla="*/ 251927 h 788670"/>
                <a:gd name="connsiteX153" fmla="*/ 1116175 w 2509964"/>
                <a:gd name="connsiteY153" fmla="*/ 283417 h 788670"/>
                <a:gd name="connsiteX154" fmla="*/ 1132969 w 2509964"/>
                <a:gd name="connsiteY154" fmla="*/ 296714 h 788670"/>
                <a:gd name="connsiteX155" fmla="*/ 1129470 w 2509964"/>
                <a:gd name="connsiteY155" fmla="*/ 301612 h 788670"/>
                <a:gd name="connsiteX156" fmla="*/ 1126672 w 2509964"/>
                <a:gd name="connsiteY156" fmla="*/ 321207 h 788670"/>
                <a:gd name="connsiteX157" fmla="*/ 1081185 w 2509964"/>
                <a:gd name="connsiteY157" fmla="*/ 375090 h 788670"/>
                <a:gd name="connsiteX158" fmla="*/ 1005606 w 2509964"/>
                <a:gd name="connsiteY158" fmla="*/ 410080 h 788670"/>
                <a:gd name="connsiteX159" fmla="*/ 829958 w 2509964"/>
                <a:gd name="connsiteY159" fmla="*/ 410080 h 788670"/>
                <a:gd name="connsiteX160" fmla="*/ 783771 w 2509964"/>
                <a:gd name="connsiteY160" fmla="*/ 418478 h 788670"/>
                <a:gd name="connsiteX161" fmla="*/ 743183 w 2509964"/>
                <a:gd name="connsiteY161" fmla="*/ 410080 h 788670"/>
                <a:gd name="connsiteX162" fmla="*/ 752281 w 2509964"/>
                <a:gd name="connsiteY162" fmla="*/ 423377 h 788670"/>
                <a:gd name="connsiteX163" fmla="*/ 763477 w 2509964"/>
                <a:gd name="connsiteY163" fmla="*/ 428275 h 788670"/>
                <a:gd name="connsiteX164" fmla="*/ 740384 w 2509964"/>
                <a:gd name="connsiteY164" fmla="*/ 485659 h 788670"/>
                <a:gd name="connsiteX165" fmla="*/ 443670 w 2509964"/>
                <a:gd name="connsiteY165" fmla="*/ 549340 h 788670"/>
                <a:gd name="connsiteX166" fmla="*/ 456967 w 2509964"/>
                <a:gd name="connsiteY166" fmla="*/ 518549 h 788670"/>
                <a:gd name="connsiteX167" fmla="*/ 468863 w 2509964"/>
                <a:gd name="connsiteY167" fmla="*/ 466764 h 788670"/>
                <a:gd name="connsiteX168" fmla="*/ 481460 w 2509964"/>
                <a:gd name="connsiteY168" fmla="*/ 461166 h 788670"/>
                <a:gd name="connsiteX169" fmla="*/ 517849 w 2509964"/>
                <a:gd name="connsiteY169" fmla="*/ 446470 h 788670"/>
                <a:gd name="connsiteX170" fmla="*/ 538143 w 2509964"/>
                <a:gd name="connsiteY170" fmla="*/ 440172 h 788670"/>
                <a:gd name="connsiteX171" fmla="*/ 543042 w 2509964"/>
                <a:gd name="connsiteY171" fmla="*/ 422677 h 788670"/>
                <a:gd name="connsiteX172" fmla="*/ 529745 w 2509964"/>
                <a:gd name="connsiteY172" fmla="*/ 412180 h 788670"/>
                <a:gd name="connsiteX173" fmla="*/ 480759 w 2509964"/>
                <a:gd name="connsiteY173" fmla="*/ 402383 h 788670"/>
                <a:gd name="connsiteX174" fmla="*/ 475861 w 2509964"/>
                <a:gd name="connsiteY174" fmla="*/ 398884 h 788670"/>
                <a:gd name="connsiteX175" fmla="*/ 468163 w 2509964"/>
                <a:gd name="connsiteY175" fmla="*/ 398184 h 788670"/>
                <a:gd name="connsiteX176" fmla="*/ 462565 w 2509964"/>
                <a:gd name="connsiteY176" fmla="*/ 400283 h 788670"/>
                <a:gd name="connsiteX177" fmla="*/ 448569 w 2509964"/>
                <a:gd name="connsiteY177" fmla="*/ 383488 h 788670"/>
                <a:gd name="connsiteX178" fmla="*/ 446470 w 2509964"/>
                <a:gd name="connsiteY178" fmla="*/ 368793 h 788670"/>
                <a:gd name="connsiteX179" fmla="*/ 444370 w 2509964"/>
                <a:gd name="connsiteY179" fmla="*/ 366693 h 788670"/>
                <a:gd name="connsiteX180" fmla="*/ 438772 w 2509964"/>
                <a:gd name="connsiteY180" fmla="*/ 383488 h 788670"/>
                <a:gd name="connsiteX181" fmla="*/ 407981 w 2509964"/>
                <a:gd name="connsiteY181" fmla="*/ 372292 h 788670"/>
                <a:gd name="connsiteX182" fmla="*/ 410780 w 2509964"/>
                <a:gd name="connsiteY182" fmla="*/ 351997 h 788670"/>
                <a:gd name="connsiteX183" fmla="*/ 407981 w 2509964"/>
                <a:gd name="connsiteY183" fmla="*/ 349898 h 788670"/>
                <a:gd name="connsiteX184" fmla="*/ 405182 w 2509964"/>
                <a:gd name="connsiteY184" fmla="*/ 363194 h 788670"/>
                <a:gd name="connsiteX185" fmla="*/ 399583 w 2509964"/>
                <a:gd name="connsiteY185" fmla="*/ 367393 h 788670"/>
                <a:gd name="connsiteX186" fmla="*/ 372291 w 2509964"/>
                <a:gd name="connsiteY186" fmla="*/ 340801 h 788670"/>
                <a:gd name="connsiteX187" fmla="*/ 368093 w 2509964"/>
                <a:gd name="connsiteY187" fmla="*/ 317708 h 788670"/>
                <a:gd name="connsiteX188" fmla="*/ 365993 w 2509964"/>
                <a:gd name="connsiteY188" fmla="*/ 312109 h 788670"/>
                <a:gd name="connsiteX189" fmla="*/ 356896 w 2509964"/>
                <a:gd name="connsiteY189" fmla="*/ 335202 h 788670"/>
                <a:gd name="connsiteX190" fmla="*/ 353397 w 2509964"/>
                <a:gd name="connsiteY190" fmla="*/ 338701 h 788670"/>
                <a:gd name="connsiteX191" fmla="*/ 351997 w 2509964"/>
                <a:gd name="connsiteY191" fmla="*/ 334502 h 788670"/>
                <a:gd name="connsiteX192" fmla="*/ 347798 w 2509964"/>
                <a:gd name="connsiteY192" fmla="*/ 333803 h 788670"/>
                <a:gd name="connsiteX193" fmla="*/ 349198 w 2509964"/>
                <a:gd name="connsiteY193" fmla="*/ 340801 h 788670"/>
                <a:gd name="connsiteX194" fmla="*/ 339401 w 2509964"/>
                <a:gd name="connsiteY194" fmla="*/ 343600 h 788670"/>
                <a:gd name="connsiteX195" fmla="*/ 338001 w 2509964"/>
                <a:gd name="connsiteY195" fmla="*/ 352697 h 788670"/>
                <a:gd name="connsiteX196" fmla="*/ 351997 w 2509964"/>
                <a:gd name="connsiteY196" fmla="*/ 349898 h 788670"/>
                <a:gd name="connsiteX197" fmla="*/ 352697 w 2509964"/>
                <a:gd name="connsiteY197" fmla="*/ 358995 h 788670"/>
                <a:gd name="connsiteX198" fmla="*/ 341500 w 2509964"/>
                <a:gd name="connsiteY198" fmla="*/ 367393 h 788670"/>
                <a:gd name="connsiteX199" fmla="*/ 344999 w 2509964"/>
                <a:gd name="connsiteY199" fmla="*/ 369492 h 788670"/>
                <a:gd name="connsiteX200" fmla="*/ 352697 w 2509964"/>
                <a:gd name="connsiteY200" fmla="*/ 364594 h 788670"/>
                <a:gd name="connsiteX201" fmla="*/ 372991 w 2509964"/>
                <a:gd name="connsiteY201" fmla="*/ 377190 h 788670"/>
                <a:gd name="connsiteX202" fmla="*/ 393285 w 2509964"/>
                <a:gd name="connsiteY202" fmla="*/ 375791 h 788670"/>
                <a:gd name="connsiteX203" fmla="*/ 403082 w 2509964"/>
                <a:gd name="connsiteY203" fmla="*/ 383488 h 788670"/>
                <a:gd name="connsiteX204" fmla="*/ 398184 w 2509964"/>
                <a:gd name="connsiteY204" fmla="*/ 389086 h 788670"/>
                <a:gd name="connsiteX205" fmla="*/ 402383 w 2509964"/>
                <a:gd name="connsiteY205" fmla="*/ 401683 h 788670"/>
                <a:gd name="connsiteX206" fmla="*/ 377190 w 2509964"/>
                <a:gd name="connsiteY206" fmla="*/ 396084 h 788670"/>
                <a:gd name="connsiteX207" fmla="*/ 370892 w 2509964"/>
                <a:gd name="connsiteY207" fmla="*/ 400983 h 788670"/>
                <a:gd name="connsiteX208" fmla="*/ 396084 w 2509964"/>
                <a:gd name="connsiteY208" fmla="*/ 424776 h 788670"/>
                <a:gd name="connsiteX209" fmla="*/ 411480 w 2509964"/>
                <a:gd name="connsiteY209" fmla="*/ 431074 h 788670"/>
                <a:gd name="connsiteX210" fmla="*/ 416379 w 2509964"/>
                <a:gd name="connsiteY210" fmla="*/ 428975 h 788670"/>
                <a:gd name="connsiteX211" fmla="*/ 406581 w 2509964"/>
                <a:gd name="connsiteY211" fmla="*/ 485659 h 788670"/>
                <a:gd name="connsiteX212" fmla="*/ 263823 w 2509964"/>
                <a:gd name="connsiteY212" fmla="*/ 507352 h 788670"/>
                <a:gd name="connsiteX213" fmla="*/ 149756 w 2509964"/>
                <a:gd name="connsiteY213" fmla="*/ 496155 h 788670"/>
                <a:gd name="connsiteX214" fmla="*/ 71379 w 2509964"/>
                <a:gd name="connsiteY214" fmla="*/ 531145 h 788670"/>
                <a:gd name="connsiteX215" fmla="*/ 55984 w 2509964"/>
                <a:gd name="connsiteY215" fmla="*/ 540243 h 788670"/>
                <a:gd name="connsiteX216" fmla="*/ 24493 w 2509964"/>
                <a:gd name="connsiteY216" fmla="*/ 544441 h 788670"/>
                <a:gd name="connsiteX217" fmla="*/ 0 w 2509964"/>
                <a:gd name="connsiteY217" fmla="*/ 566135 h 788670"/>
                <a:gd name="connsiteX218" fmla="*/ 35689 w 2509964"/>
                <a:gd name="connsiteY218" fmla="*/ 561936 h 788670"/>
                <a:gd name="connsiteX219" fmla="*/ 55284 w 2509964"/>
                <a:gd name="connsiteY219" fmla="*/ 553538 h 788670"/>
                <a:gd name="connsiteX220" fmla="*/ 68580 w 2509964"/>
                <a:gd name="connsiteY220" fmla="*/ 590628 h 788670"/>
                <a:gd name="connsiteX221" fmla="*/ 83275 w 2509964"/>
                <a:gd name="connsiteY221" fmla="*/ 623518 h 788670"/>
                <a:gd name="connsiteX222" fmla="*/ 52485 w 2509964"/>
                <a:gd name="connsiteY222" fmla="*/ 635415 h 788670"/>
                <a:gd name="connsiteX223" fmla="*/ 37789 w 2509964"/>
                <a:gd name="connsiteY223" fmla="*/ 662007 h 788670"/>
                <a:gd name="connsiteX224" fmla="*/ 81176 w 2509964"/>
                <a:gd name="connsiteY224" fmla="*/ 734086 h 788670"/>
                <a:gd name="connsiteX225" fmla="*/ 86075 w 2509964"/>
                <a:gd name="connsiteY225" fmla="*/ 748782 h 788670"/>
                <a:gd name="connsiteX226" fmla="*/ 74878 w 2509964"/>
                <a:gd name="connsiteY226" fmla="*/ 771175 h 788670"/>
                <a:gd name="connsiteX227" fmla="*/ 95872 w 2509964"/>
                <a:gd name="connsiteY227" fmla="*/ 771875 h 788670"/>
                <a:gd name="connsiteX228" fmla="*/ 112667 w 2509964"/>
                <a:gd name="connsiteY228" fmla="*/ 745283 h 788670"/>
                <a:gd name="connsiteX229" fmla="*/ 83976 w 2509964"/>
                <a:gd name="connsiteY229" fmla="*/ 692798 h 788670"/>
                <a:gd name="connsiteX230" fmla="*/ 125263 w 2509964"/>
                <a:gd name="connsiteY230" fmla="*/ 724988 h 788670"/>
                <a:gd name="connsiteX231" fmla="*/ 135760 w 2509964"/>
                <a:gd name="connsiteY231" fmla="*/ 735485 h 788670"/>
                <a:gd name="connsiteX232" fmla="*/ 136460 w 2509964"/>
                <a:gd name="connsiteY232" fmla="*/ 761378 h 788670"/>
                <a:gd name="connsiteX233" fmla="*/ 154655 w 2509964"/>
                <a:gd name="connsiteY233" fmla="*/ 754380 h 788670"/>
                <a:gd name="connsiteX234" fmla="*/ 160253 w 2509964"/>
                <a:gd name="connsiteY234" fmla="*/ 725688 h 788670"/>
                <a:gd name="connsiteX235" fmla="*/ 121065 w 2509964"/>
                <a:gd name="connsiteY235" fmla="*/ 693498 h 788670"/>
                <a:gd name="connsiteX236" fmla="*/ 95872 w 2509964"/>
                <a:gd name="connsiteY236" fmla="*/ 658508 h 788670"/>
                <a:gd name="connsiteX237" fmla="*/ 179148 w 2509964"/>
                <a:gd name="connsiteY237" fmla="*/ 641013 h 788670"/>
                <a:gd name="connsiteX238" fmla="*/ 206440 w 2509964"/>
                <a:gd name="connsiteY238" fmla="*/ 627717 h 788670"/>
                <a:gd name="connsiteX239" fmla="*/ 251226 w 2509964"/>
                <a:gd name="connsiteY239" fmla="*/ 645912 h 788670"/>
                <a:gd name="connsiteX240" fmla="*/ 310010 w 2509964"/>
                <a:gd name="connsiteY240" fmla="*/ 648711 h 788670"/>
                <a:gd name="connsiteX241" fmla="*/ 294614 w 2509964"/>
                <a:gd name="connsiteY241" fmla="*/ 738285 h 788670"/>
                <a:gd name="connsiteX242" fmla="*/ 275020 w 2509964"/>
                <a:gd name="connsiteY242" fmla="*/ 764177 h 788670"/>
                <a:gd name="connsiteX243" fmla="*/ 265922 w 2509964"/>
                <a:gd name="connsiteY243" fmla="*/ 777473 h 788670"/>
                <a:gd name="connsiteX244" fmla="*/ 270121 w 2509964"/>
                <a:gd name="connsiteY244" fmla="*/ 788670 h 788670"/>
                <a:gd name="connsiteX245" fmla="*/ 288316 w 2509964"/>
                <a:gd name="connsiteY245" fmla="*/ 771875 h 788670"/>
                <a:gd name="connsiteX246" fmla="*/ 314208 w 2509964"/>
                <a:gd name="connsiteY246" fmla="*/ 736885 h 788670"/>
                <a:gd name="connsiteX247" fmla="*/ 335902 w 2509964"/>
                <a:gd name="connsiteY247" fmla="*/ 660608 h 788670"/>
                <a:gd name="connsiteX248" fmla="*/ 368093 w 2509964"/>
                <a:gd name="connsiteY248" fmla="*/ 712392 h 788670"/>
                <a:gd name="connsiteX249" fmla="*/ 376490 w 2509964"/>
                <a:gd name="connsiteY249" fmla="*/ 725688 h 788670"/>
                <a:gd name="connsiteX250" fmla="*/ 369492 w 2509964"/>
                <a:gd name="connsiteY250" fmla="*/ 776074 h 788670"/>
                <a:gd name="connsiteX251" fmla="*/ 379289 w 2509964"/>
                <a:gd name="connsiteY251" fmla="*/ 783072 h 788670"/>
                <a:gd name="connsiteX252" fmla="*/ 399583 w 2509964"/>
                <a:gd name="connsiteY252" fmla="*/ 729887 h 788670"/>
                <a:gd name="connsiteX253" fmla="*/ 396084 w 2509964"/>
                <a:gd name="connsiteY253" fmla="*/ 716591 h 788670"/>
                <a:gd name="connsiteX254" fmla="*/ 363894 w 2509964"/>
                <a:gd name="connsiteY254" fmla="*/ 643812 h 788670"/>
                <a:gd name="connsiteX255" fmla="*/ 384888 w 2509964"/>
                <a:gd name="connsiteY255" fmla="*/ 623518 h 788670"/>
                <a:gd name="connsiteX256" fmla="*/ 421977 w 2509964"/>
                <a:gd name="connsiteY256" fmla="*/ 580131 h 788670"/>
                <a:gd name="connsiteX257" fmla="*/ 442271 w 2509964"/>
                <a:gd name="connsiteY257" fmla="*/ 550039 h 788670"/>
                <a:gd name="connsiteX258" fmla="*/ 739684 w 2509964"/>
                <a:gd name="connsiteY258" fmla="*/ 488457 h 788670"/>
                <a:gd name="connsiteX259" fmla="*/ 741784 w 2509964"/>
                <a:gd name="connsiteY259" fmla="*/ 511551 h 788670"/>
                <a:gd name="connsiteX260" fmla="*/ 735485 w 2509964"/>
                <a:gd name="connsiteY260" fmla="*/ 524147 h 788670"/>
                <a:gd name="connsiteX261" fmla="*/ 703295 w 2509964"/>
                <a:gd name="connsiteY261" fmla="*/ 550740 h 788670"/>
                <a:gd name="connsiteX262" fmla="*/ 680201 w 2509964"/>
                <a:gd name="connsiteY262" fmla="*/ 561236 h 788670"/>
                <a:gd name="connsiteX263" fmla="*/ 626317 w 2509964"/>
                <a:gd name="connsiteY263" fmla="*/ 632616 h 788670"/>
                <a:gd name="connsiteX264" fmla="*/ 597625 w 2509964"/>
                <a:gd name="connsiteY264" fmla="*/ 649411 h 788670"/>
                <a:gd name="connsiteX265" fmla="*/ 590628 w 2509964"/>
                <a:gd name="connsiteY265" fmla="*/ 666206 h 788670"/>
                <a:gd name="connsiteX266" fmla="*/ 624918 w 2509964"/>
                <a:gd name="connsiteY266" fmla="*/ 652910 h 788670"/>
                <a:gd name="connsiteX267" fmla="*/ 657108 w 2509964"/>
                <a:gd name="connsiteY267" fmla="*/ 617920 h 788670"/>
                <a:gd name="connsiteX268" fmla="*/ 692798 w 2509964"/>
                <a:gd name="connsiteY268" fmla="*/ 588528 h 788670"/>
                <a:gd name="connsiteX269" fmla="*/ 651510 w 2509964"/>
                <a:gd name="connsiteY269" fmla="*/ 649411 h 788670"/>
                <a:gd name="connsiteX270" fmla="*/ 625617 w 2509964"/>
                <a:gd name="connsiteY270" fmla="*/ 662007 h 788670"/>
                <a:gd name="connsiteX271" fmla="*/ 613021 w 2509964"/>
                <a:gd name="connsiteY271" fmla="*/ 676003 h 788670"/>
                <a:gd name="connsiteX272" fmla="*/ 652910 w 2509964"/>
                <a:gd name="connsiteY272" fmla="*/ 669705 h 788670"/>
                <a:gd name="connsiteX273" fmla="*/ 676702 w 2509964"/>
                <a:gd name="connsiteY273" fmla="*/ 636814 h 788670"/>
                <a:gd name="connsiteX274" fmla="*/ 730587 w 2509964"/>
                <a:gd name="connsiteY274" fmla="*/ 592027 h 788670"/>
                <a:gd name="connsiteX275" fmla="*/ 829958 w 2509964"/>
                <a:gd name="connsiteY275" fmla="*/ 535344 h 788670"/>
                <a:gd name="connsiteX276" fmla="*/ 930029 w 2509964"/>
                <a:gd name="connsiteY276" fmla="*/ 536744 h 788670"/>
                <a:gd name="connsiteX277" fmla="*/ 1011905 w 2509964"/>
                <a:gd name="connsiteY277" fmla="*/ 537443 h 788670"/>
                <a:gd name="connsiteX278" fmla="*/ 1055292 w 2509964"/>
                <a:gd name="connsiteY278" fmla="*/ 539543 h 788670"/>
                <a:gd name="connsiteX279" fmla="*/ 1095880 w 2509964"/>
                <a:gd name="connsiteY279" fmla="*/ 593427 h 788670"/>
                <a:gd name="connsiteX280" fmla="*/ 1095181 w 2509964"/>
                <a:gd name="connsiteY280" fmla="*/ 601125 h 788670"/>
                <a:gd name="connsiteX281" fmla="*/ 1084684 w 2509964"/>
                <a:gd name="connsiteY281" fmla="*/ 618620 h 788670"/>
                <a:gd name="connsiteX282" fmla="*/ 1084684 w 2509964"/>
                <a:gd name="connsiteY282" fmla="*/ 637514 h 788670"/>
                <a:gd name="connsiteX283" fmla="*/ 1104278 w 2509964"/>
                <a:gd name="connsiteY283" fmla="*/ 620719 h 788670"/>
                <a:gd name="connsiteX284" fmla="*/ 1138568 w 2509964"/>
                <a:gd name="connsiteY284" fmla="*/ 600425 h 788670"/>
                <a:gd name="connsiteX285" fmla="*/ 1140667 w 2509964"/>
                <a:gd name="connsiteY285" fmla="*/ 588528 h 788670"/>
                <a:gd name="connsiteX286" fmla="*/ 1132969 w 2509964"/>
                <a:gd name="connsiteY286" fmla="*/ 540942 h 788670"/>
                <a:gd name="connsiteX287" fmla="*/ 1121773 w 2509964"/>
                <a:gd name="connsiteY287" fmla="*/ 513650 h 788670"/>
                <a:gd name="connsiteX288" fmla="*/ 1081884 w 2509964"/>
                <a:gd name="connsiteY288" fmla="*/ 502453 h 788670"/>
                <a:gd name="connsiteX289" fmla="*/ 1088882 w 2509964"/>
                <a:gd name="connsiteY289" fmla="*/ 494756 h 788670"/>
                <a:gd name="connsiteX290" fmla="*/ 1100079 w 2509964"/>
                <a:gd name="connsiteY290" fmla="*/ 453468 h 788670"/>
                <a:gd name="connsiteX291" fmla="*/ 1100779 w 2509964"/>
                <a:gd name="connsiteY291" fmla="*/ 451368 h 788670"/>
                <a:gd name="connsiteX292" fmla="*/ 1377898 w 2509964"/>
                <a:gd name="connsiteY292" fmla="*/ 398184 h 788670"/>
                <a:gd name="connsiteX293" fmla="*/ 1383496 w 2509964"/>
                <a:gd name="connsiteY293" fmla="*/ 422677 h 788670"/>
                <a:gd name="connsiteX294" fmla="*/ 1352706 w 2509964"/>
                <a:gd name="connsiteY294" fmla="*/ 434573 h 788670"/>
                <a:gd name="connsiteX295" fmla="*/ 1338010 w 2509964"/>
                <a:gd name="connsiteY295" fmla="*/ 461166 h 788670"/>
                <a:gd name="connsiteX296" fmla="*/ 1381397 w 2509964"/>
                <a:gd name="connsiteY296" fmla="*/ 533245 h 788670"/>
                <a:gd name="connsiteX297" fmla="*/ 1386296 w 2509964"/>
                <a:gd name="connsiteY297" fmla="*/ 547940 h 788670"/>
                <a:gd name="connsiteX298" fmla="*/ 1375099 w 2509964"/>
                <a:gd name="connsiteY298" fmla="*/ 570334 h 788670"/>
                <a:gd name="connsiteX299" fmla="*/ 1396093 w 2509964"/>
                <a:gd name="connsiteY299" fmla="*/ 571033 h 788670"/>
                <a:gd name="connsiteX300" fmla="*/ 1412888 w 2509964"/>
                <a:gd name="connsiteY300" fmla="*/ 544441 h 788670"/>
                <a:gd name="connsiteX301" fmla="*/ 1384196 w 2509964"/>
                <a:gd name="connsiteY301" fmla="*/ 491956 h 788670"/>
                <a:gd name="connsiteX302" fmla="*/ 1425484 w 2509964"/>
                <a:gd name="connsiteY302" fmla="*/ 524147 h 788670"/>
                <a:gd name="connsiteX303" fmla="*/ 1435981 w 2509964"/>
                <a:gd name="connsiteY303" fmla="*/ 534644 h 788670"/>
                <a:gd name="connsiteX304" fmla="*/ 1436681 w 2509964"/>
                <a:gd name="connsiteY304" fmla="*/ 560536 h 788670"/>
                <a:gd name="connsiteX305" fmla="*/ 1454876 w 2509964"/>
                <a:gd name="connsiteY305" fmla="*/ 553538 h 788670"/>
                <a:gd name="connsiteX306" fmla="*/ 1460474 w 2509964"/>
                <a:gd name="connsiteY306" fmla="*/ 524847 h 788670"/>
                <a:gd name="connsiteX307" fmla="*/ 1421285 w 2509964"/>
                <a:gd name="connsiteY307" fmla="*/ 492657 h 788670"/>
                <a:gd name="connsiteX308" fmla="*/ 1396093 w 2509964"/>
                <a:gd name="connsiteY308" fmla="*/ 457667 h 788670"/>
                <a:gd name="connsiteX309" fmla="*/ 1479368 w 2509964"/>
                <a:gd name="connsiteY309" fmla="*/ 440172 h 788670"/>
                <a:gd name="connsiteX310" fmla="*/ 1506661 w 2509964"/>
                <a:gd name="connsiteY310" fmla="*/ 426876 h 788670"/>
                <a:gd name="connsiteX311" fmla="*/ 1551447 w 2509964"/>
                <a:gd name="connsiteY311" fmla="*/ 445070 h 788670"/>
                <a:gd name="connsiteX312" fmla="*/ 1610230 w 2509964"/>
                <a:gd name="connsiteY312" fmla="*/ 447869 h 788670"/>
                <a:gd name="connsiteX313" fmla="*/ 1598334 w 2509964"/>
                <a:gd name="connsiteY313" fmla="*/ 533245 h 788670"/>
                <a:gd name="connsiteX314" fmla="*/ 1578740 w 2509964"/>
                <a:gd name="connsiteY314" fmla="*/ 558437 h 788670"/>
                <a:gd name="connsiteX315" fmla="*/ 1569642 w 2509964"/>
                <a:gd name="connsiteY315" fmla="*/ 571733 h 788670"/>
                <a:gd name="connsiteX316" fmla="*/ 1573841 w 2509964"/>
                <a:gd name="connsiteY316" fmla="*/ 582930 h 788670"/>
                <a:gd name="connsiteX317" fmla="*/ 1592036 w 2509964"/>
                <a:gd name="connsiteY317" fmla="*/ 566135 h 788670"/>
                <a:gd name="connsiteX318" fmla="*/ 1617928 w 2509964"/>
                <a:gd name="connsiteY318" fmla="*/ 531145 h 788670"/>
                <a:gd name="connsiteX319" fmla="*/ 1639622 w 2509964"/>
                <a:gd name="connsiteY319" fmla="*/ 454867 h 788670"/>
                <a:gd name="connsiteX320" fmla="*/ 1671812 w 2509964"/>
                <a:gd name="connsiteY320" fmla="*/ 506652 h 788670"/>
                <a:gd name="connsiteX321" fmla="*/ 1680210 w 2509964"/>
                <a:gd name="connsiteY321" fmla="*/ 519948 h 788670"/>
                <a:gd name="connsiteX322" fmla="*/ 1673212 w 2509964"/>
                <a:gd name="connsiteY322" fmla="*/ 570334 h 788670"/>
                <a:gd name="connsiteX323" fmla="*/ 1683009 w 2509964"/>
                <a:gd name="connsiteY323" fmla="*/ 577332 h 788670"/>
                <a:gd name="connsiteX324" fmla="*/ 1703303 w 2509964"/>
                <a:gd name="connsiteY324" fmla="*/ 524147 h 788670"/>
                <a:gd name="connsiteX325" fmla="*/ 1699804 w 2509964"/>
                <a:gd name="connsiteY325" fmla="*/ 510851 h 788670"/>
                <a:gd name="connsiteX326" fmla="*/ 1667614 w 2509964"/>
                <a:gd name="connsiteY326" fmla="*/ 438072 h 788670"/>
                <a:gd name="connsiteX327" fmla="*/ 1688608 w 2509964"/>
                <a:gd name="connsiteY327" fmla="*/ 417778 h 788670"/>
                <a:gd name="connsiteX328" fmla="*/ 1725697 w 2509964"/>
                <a:gd name="connsiteY328" fmla="*/ 374391 h 788670"/>
                <a:gd name="connsiteX329" fmla="*/ 1759287 w 2509964"/>
                <a:gd name="connsiteY329" fmla="*/ 313509 h 788670"/>
                <a:gd name="connsiteX330" fmla="*/ 1760686 w 2509964"/>
                <a:gd name="connsiteY330" fmla="*/ 307910 h 788670"/>
                <a:gd name="connsiteX331" fmla="*/ 2022410 w 2509964"/>
                <a:gd name="connsiteY331" fmla="*/ 298113 h 788670"/>
                <a:gd name="connsiteX332" fmla="*/ 2023810 w 2509964"/>
                <a:gd name="connsiteY332" fmla="*/ 307910 h 788670"/>
                <a:gd name="connsiteX333" fmla="*/ 2016812 w 2509964"/>
                <a:gd name="connsiteY333" fmla="*/ 320506 h 788670"/>
                <a:gd name="connsiteX334" fmla="*/ 1984621 w 2509964"/>
                <a:gd name="connsiteY334" fmla="*/ 347099 h 788670"/>
                <a:gd name="connsiteX335" fmla="*/ 1961528 w 2509964"/>
                <a:gd name="connsiteY335" fmla="*/ 357596 h 788670"/>
                <a:gd name="connsiteX336" fmla="*/ 1907644 w 2509964"/>
                <a:gd name="connsiteY336" fmla="*/ 428975 h 788670"/>
                <a:gd name="connsiteX337" fmla="*/ 1878952 w 2509964"/>
                <a:gd name="connsiteY337" fmla="*/ 445770 h 788670"/>
                <a:gd name="connsiteX338" fmla="*/ 1871954 w 2509964"/>
                <a:gd name="connsiteY338" fmla="*/ 462565 h 788670"/>
                <a:gd name="connsiteX339" fmla="*/ 1906244 w 2509964"/>
                <a:gd name="connsiteY339" fmla="*/ 449269 h 788670"/>
                <a:gd name="connsiteX340" fmla="*/ 1938435 w 2509964"/>
                <a:gd name="connsiteY340" fmla="*/ 414279 h 788670"/>
                <a:gd name="connsiteX341" fmla="*/ 1974124 w 2509964"/>
                <a:gd name="connsiteY341" fmla="*/ 384888 h 788670"/>
                <a:gd name="connsiteX342" fmla="*/ 1932836 w 2509964"/>
                <a:gd name="connsiteY342" fmla="*/ 445770 h 788670"/>
                <a:gd name="connsiteX343" fmla="*/ 1906944 w 2509964"/>
                <a:gd name="connsiteY343" fmla="*/ 458366 h 788670"/>
                <a:gd name="connsiteX344" fmla="*/ 1894347 w 2509964"/>
                <a:gd name="connsiteY344" fmla="*/ 472362 h 788670"/>
                <a:gd name="connsiteX345" fmla="*/ 1934236 w 2509964"/>
                <a:gd name="connsiteY345" fmla="*/ 466064 h 788670"/>
                <a:gd name="connsiteX346" fmla="*/ 1958029 w 2509964"/>
                <a:gd name="connsiteY346" fmla="*/ 433174 h 788670"/>
                <a:gd name="connsiteX347" fmla="*/ 2011913 w 2509964"/>
                <a:gd name="connsiteY347" fmla="*/ 388387 h 788670"/>
                <a:gd name="connsiteX348" fmla="*/ 2111284 w 2509964"/>
                <a:gd name="connsiteY348" fmla="*/ 331703 h 788670"/>
                <a:gd name="connsiteX349" fmla="*/ 2211355 w 2509964"/>
                <a:gd name="connsiteY349" fmla="*/ 333103 h 788670"/>
                <a:gd name="connsiteX350" fmla="*/ 2293231 w 2509964"/>
                <a:gd name="connsiteY350" fmla="*/ 333803 h 788670"/>
                <a:gd name="connsiteX351" fmla="*/ 2336618 w 2509964"/>
                <a:gd name="connsiteY351" fmla="*/ 335902 h 788670"/>
                <a:gd name="connsiteX352" fmla="*/ 2377207 w 2509964"/>
                <a:gd name="connsiteY352" fmla="*/ 389786 h 788670"/>
                <a:gd name="connsiteX353" fmla="*/ 2376507 w 2509964"/>
                <a:gd name="connsiteY353" fmla="*/ 397484 h 788670"/>
                <a:gd name="connsiteX354" fmla="*/ 2366010 w 2509964"/>
                <a:gd name="connsiteY354" fmla="*/ 414979 h 788670"/>
                <a:gd name="connsiteX355" fmla="*/ 2366010 w 2509964"/>
                <a:gd name="connsiteY355" fmla="*/ 433873 h 788670"/>
                <a:gd name="connsiteX356" fmla="*/ 2385604 w 2509964"/>
                <a:gd name="connsiteY356" fmla="*/ 417078 h 788670"/>
                <a:gd name="connsiteX357" fmla="*/ 2419894 w 2509964"/>
                <a:gd name="connsiteY357" fmla="*/ 396784 h 788670"/>
                <a:gd name="connsiteX358" fmla="*/ 2421994 w 2509964"/>
                <a:gd name="connsiteY358" fmla="*/ 384888 h 788670"/>
                <a:gd name="connsiteX359" fmla="*/ 2414296 w 2509964"/>
                <a:gd name="connsiteY359" fmla="*/ 337302 h 788670"/>
                <a:gd name="connsiteX360" fmla="*/ 2403099 w 2509964"/>
                <a:gd name="connsiteY360" fmla="*/ 310010 h 788670"/>
                <a:gd name="connsiteX361" fmla="*/ 2363211 w 2509964"/>
                <a:gd name="connsiteY361" fmla="*/ 298813 h 788670"/>
                <a:gd name="connsiteX362" fmla="*/ 2370209 w 2509964"/>
                <a:gd name="connsiteY362" fmla="*/ 291115 h 788670"/>
                <a:gd name="connsiteX363" fmla="*/ 2381406 w 2509964"/>
                <a:gd name="connsiteY363" fmla="*/ 249827 h 788670"/>
                <a:gd name="connsiteX364" fmla="*/ 2427592 w 2509964"/>
                <a:gd name="connsiteY364" fmla="*/ 180547 h 788670"/>
                <a:gd name="connsiteX365" fmla="*/ 2459083 w 2509964"/>
                <a:gd name="connsiteY365" fmla="*/ 178448 h 788670"/>
                <a:gd name="connsiteX366" fmla="*/ 2480077 w 2509964"/>
                <a:gd name="connsiteY366" fmla="*/ 180547 h 788670"/>
                <a:gd name="connsiteX367" fmla="*/ 2504569 w 2509964"/>
                <a:gd name="connsiteY367" fmla="*/ 180547 h 788670"/>
                <a:gd name="connsiteX368" fmla="*/ 2509468 w 2509964"/>
                <a:gd name="connsiteY368" fmla="*/ 179848 h 788670"/>
                <a:gd name="connsiteX369" fmla="*/ 1669013 w 2509964"/>
                <a:gd name="connsiteY369" fmla="*/ 163752 h 788670"/>
                <a:gd name="connsiteX370" fmla="*/ 1661315 w 2509964"/>
                <a:gd name="connsiteY370" fmla="*/ 149056 h 788670"/>
                <a:gd name="connsiteX371" fmla="*/ 1668313 w 2509964"/>
                <a:gd name="connsiteY371" fmla="*/ 144858 h 788670"/>
                <a:gd name="connsiteX372" fmla="*/ 1686508 w 2509964"/>
                <a:gd name="connsiteY372" fmla="*/ 167251 h 788670"/>
                <a:gd name="connsiteX373" fmla="*/ 1669013 w 2509964"/>
                <a:gd name="connsiteY373" fmla="*/ 163752 h 788670"/>
                <a:gd name="connsiteX374" fmla="*/ 365293 w 2509964"/>
                <a:gd name="connsiteY374" fmla="*/ 365294 h 788670"/>
                <a:gd name="connsiteX375" fmla="*/ 357596 w 2509964"/>
                <a:gd name="connsiteY375" fmla="*/ 350598 h 788670"/>
                <a:gd name="connsiteX376" fmla="*/ 364594 w 2509964"/>
                <a:gd name="connsiteY376" fmla="*/ 346399 h 788670"/>
                <a:gd name="connsiteX377" fmla="*/ 382788 w 2509964"/>
                <a:gd name="connsiteY377" fmla="*/ 368793 h 788670"/>
                <a:gd name="connsiteX378" fmla="*/ 365293 w 2509964"/>
                <a:gd name="connsiteY378" fmla="*/ 365294 h 788670"/>
                <a:gd name="connsiteX379" fmla="*/ 1099379 w 2509964"/>
                <a:gd name="connsiteY379" fmla="*/ 532545 h 788670"/>
                <a:gd name="connsiteX380" fmla="*/ 1118973 w 2509964"/>
                <a:gd name="connsiteY380" fmla="*/ 538843 h 788670"/>
                <a:gd name="connsiteX381" fmla="*/ 1125971 w 2509964"/>
                <a:gd name="connsiteY381" fmla="*/ 583630 h 788670"/>
                <a:gd name="connsiteX382" fmla="*/ 1107777 w 2509964"/>
                <a:gd name="connsiteY382" fmla="*/ 603924 h 788670"/>
                <a:gd name="connsiteX383" fmla="*/ 1110576 w 2509964"/>
                <a:gd name="connsiteY383" fmla="*/ 592027 h 788670"/>
                <a:gd name="connsiteX384" fmla="*/ 1098680 w 2509964"/>
                <a:gd name="connsiteY384" fmla="*/ 547241 h 788670"/>
                <a:gd name="connsiteX385" fmla="*/ 1088882 w 2509964"/>
                <a:gd name="connsiteY385" fmla="*/ 532545 h 788670"/>
                <a:gd name="connsiteX386" fmla="*/ 1099379 w 2509964"/>
                <a:gd name="connsiteY386" fmla="*/ 532545 h 788670"/>
                <a:gd name="connsiteX387" fmla="*/ 2381406 w 2509964"/>
                <a:gd name="connsiteY387" fmla="*/ 333103 h 788670"/>
                <a:gd name="connsiteX388" fmla="*/ 2401000 w 2509964"/>
                <a:gd name="connsiteY388" fmla="*/ 339401 h 788670"/>
                <a:gd name="connsiteX389" fmla="*/ 2407998 w 2509964"/>
                <a:gd name="connsiteY389" fmla="*/ 384188 h 788670"/>
                <a:gd name="connsiteX390" fmla="*/ 2389803 w 2509964"/>
                <a:gd name="connsiteY390" fmla="*/ 404482 h 788670"/>
                <a:gd name="connsiteX391" fmla="*/ 2392602 w 2509964"/>
                <a:gd name="connsiteY391" fmla="*/ 392585 h 788670"/>
                <a:gd name="connsiteX392" fmla="*/ 2380706 w 2509964"/>
                <a:gd name="connsiteY392" fmla="*/ 347799 h 788670"/>
                <a:gd name="connsiteX393" fmla="*/ 2370909 w 2509964"/>
                <a:gd name="connsiteY393" fmla="*/ 333103 h 788670"/>
                <a:gd name="connsiteX394" fmla="*/ 2381406 w 2509964"/>
                <a:gd name="connsiteY394" fmla="*/ 333103 h 788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</a:cxnLst>
              <a:rect l="l" t="t" r="r" b="b"/>
              <a:pathLst>
                <a:path w="2509964" h="788670">
                  <a:moveTo>
                    <a:pt x="2509468" y="179848"/>
                  </a:moveTo>
                  <a:lnTo>
                    <a:pt x="2504569" y="168651"/>
                  </a:lnTo>
                  <a:lnTo>
                    <a:pt x="2475178" y="136460"/>
                  </a:lnTo>
                  <a:lnTo>
                    <a:pt x="2470280" y="130862"/>
                  </a:lnTo>
                  <a:lnTo>
                    <a:pt x="2461882" y="125963"/>
                  </a:lnTo>
                  <a:lnTo>
                    <a:pt x="2450685" y="108468"/>
                  </a:lnTo>
                  <a:cubicBezTo>
                    <a:pt x="2450685" y="108468"/>
                    <a:pt x="2450685" y="106369"/>
                    <a:pt x="2449986" y="102870"/>
                  </a:cubicBezTo>
                  <a:cubicBezTo>
                    <a:pt x="2452785" y="100771"/>
                    <a:pt x="2473779" y="83976"/>
                    <a:pt x="2461882" y="48286"/>
                  </a:cubicBezTo>
                  <a:cubicBezTo>
                    <a:pt x="2461882" y="48286"/>
                    <a:pt x="2458383" y="46886"/>
                    <a:pt x="2459083" y="49685"/>
                  </a:cubicBezTo>
                  <a:cubicBezTo>
                    <a:pt x="2459783" y="52485"/>
                    <a:pt x="2463981" y="66481"/>
                    <a:pt x="2461182" y="76278"/>
                  </a:cubicBezTo>
                  <a:cubicBezTo>
                    <a:pt x="2458383" y="86775"/>
                    <a:pt x="2447886" y="93073"/>
                    <a:pt x="2447886" y="93073"/>
                  </a:cubicBezTo>
                  <a:lnTo>
                    <a:pt x="2447886" y="93773"/>
                  </a:lnTo>
                  <a:cubicBezTo>
                    <a:pt x="2445787" y="89574"/>
                    <a:pt x="2442988" y="89574"/>
                    <a:pt x="2441588" y="88874"/>
                  </a:cubicBezTo>
                  <a:cubicBezTo>
                    <a:pt x="2440888" y="88874"/>
                    <a:pt x="2439489" y="89574"/>
                    <a:pt x="2437389" y="90274"/>
                  </a:cubicBezTo>
                  <a:cubicBezTo>
                    <a:pt x="2437389" y="86775"/>
                    <a:pt x="2438089" y="72779"/>
                    <a:pt x="2432491" y="58083"/>
                  </a:cubicBezTo>
                  <a:cubicBezTo>
                    <a:pt x="2426192" y="41288"/>
                    <a:pt x="2428992" y="43387"/>
                    <a:pt x="2428992" y="41288"/>
                  </a:cubicBezTo>
                  <a:cubicBezTo>
                    <a:pt x="2428992" y="39188"/>
                    <a:pt x="2425493" y="39188"/>
                    <a:pt x="2425493" y="42687"/>
                  </a:cubicBezTo>
                  <a:cubicBezTo>
                    <a:pt x="2425493" y="46186"/>
                    <a:pt x="2427592" y="58083"/>
                    <a:pt x="2429691" y="63681"/>
                  </a:cubicBezTo>
                  <a:cubicBezTo>
                    <a:pt x="2431791" y="69280"/>
                    <a:pt x="2431091" y="83276"/>
                    <a:pt x="2431091" y="83276"/>
                  </a:cubicBezTo>
                  <a:cubicBezTo>
                    <a:pt x="2431091" y="83276"/>
                    <a:pt x="2419894" y="76278"/>
                    <a:pt x="2419194" y="62982"/>
                  </a:cubicBezTo>
                  <a:lnTo>
                    <a:pt x="2419194" y="58083"/>
                  </a:lnTo>
                  <a:cubicBezTo>
                    <a:pt x="2419194" y="58083"/>
                    <a:pt x="2418495" y="55284"/>
                    <a:pt x="2414996" y="51085"/>
                  </a:cubicBezTo>
                  <a:cubicBezTo>
                    <a:pt x="2411497" y="47586"/>
                    <a:pt x="2410797" y="29392"/>
                    <a:pt x="2410797" y="22394"/>
                  </a:cubicBezTo>
                  <a:cubicBezTo>
                    <a:pt x="2410797" y="15396"/>
                    <a:pt x="2407298" y="5598"/>
                    <a:pt x="2404499" y="2799"/>
                  </a:cubicBezTo>
                  <a:cubicBezTo>
                    <a:pt x="2401699" y="0"/>
                    <a:pt x="2401699" y="4199"/>
                    <a:pt x="2403099" y="7698"/>
                  </a:cubicBezTo>
                  <a:cubicBezTo>
                    <a:pt x="2404499" y="11197"/>
                    <a:pt x="2407298" y="13996"/>
                    <a:pt x="2405898" y="38489"/>
                  </a:cubicBezTo>
                  <a:lnTo>
                    <a:pt x="2396101" y="30791"/>
                  </a:lnTo>
                  <a:lnTo>
                    <a:pt x="2394701" y="32890"/>
                  </a:lnTo>
                  <a:cubicBezTo>
                    <a:pt x="2394701" y="32890"/>
                    <a:pt x="2401699" y="45487"/>
                    <a:pt x="2404499" y="51085"/>
                  </a:cubicBezTo>
                  <a:cubicBezTo>
                    <a:pt x="2407298" y="57383"/>
                    <a:pt x="2407998" y="67180"/>
                    <a:pt x="2414996" y="74178"/>
                  </a:cubicBezTo>
                  <a:cubicBezTo>
                    <a:pt x="2420594" y="80477"/>
                    <a:pt x="2421294" y="86775"/>
                    <a:pt x="2421294" y="89574"/>
                  </a:cubicBezTo>
                  <a:cubicBezTo>
                    <a:pt x="2421294" y="89574"/>
                    <a:pt x="2420594" y="89574"/>
                    <a:pt x="2420594" y="90274"/>
                  </a:cubicBezTo>
                  <a:cubicBezTo>
                    <a:pt x="2416395" y="87474"/>
                    <a:pt x="2398200" y="74178"/>
                    <a:pt x="2396801" y="72779"/>
                  </a:cubicBezTo>
                  <a:cubicBezTo>
                    <a:pt x="2395402" y="71379"/>
                    <a:pt x="2370209" y="53184"/>
                    <a:pt x="2373008" y="2799"/>
                  </a:cubicBezTo>
                  <a:cubicBezTo>
                    <a:pt x="2373008" y="2799"/>
                    <a:pt x="2373708" y="0"/>
                    <a:pt x="2371608" y="0"/>
                  </a:cubicBezTo>
                  <a:cubicBezTo>
                    <a:pt x="2369509" y="0"/>
                    <a:pt x="2368109" y="18895"/>
                    <a:pt x="2370209" y="36389"/>
                  </a:cubicBezTo>
                  <a:lnTo>
                    <a:pt x="2370909" y="40588"/>
                  </a:lnTo>
                  <a:lnTo>
                    <a:pt x="2367410" y="37789"/>
                  </a:lnTo>
                  <a:lnTo>
                    <a:pt x="2366010" y="41288"/>
                  </a:lnTo>
                  <a:cubicBezTo>
                    <a:pt x="2366010" y="41288"/>
                    <a:pt x="2370209" y="46186"/>
                    <a:pt x="2372308" y="50385"/>
                  </a:cubicBezTo>
                  <a:cubicBezTo>
                    <a:pt x="2374408" y="54584"/>
                    <a:pt x="2378606" y="67180"/>
                    <a:pt x="2397501" y="81876"/>
                  </a:cubicBezTo>
                  <a:cubicBezTo>
                    <a:pt x="2404499" y="87474"/>
                    <a:pt x="2410097" y="91673"/>
                    <a:pt x="2414296" y="95172"/>
                  </a:cubicBezTo>
                  <a:cubicBezTo>
                    <a:pt x="2412896" y="96572"/>
                    <a:pt x="2412196" y="97971"/>
                    <a:pt x="2410797" y="100071"/>
                  </a:cubicBezTo>
                  <a:cubicBezTo>
                    <a:pt x="2402399" y="114767"/>
                    <a:pt x="2407998" y="119665"/>
                    <a:pt x="2407998" y="119665"/>
                  </a:cubicBezTo>
                  <a:cubicBezTo>
                    <a:pt x="2407998" y="119665"/>
                    <a:pt x="2382105" y="144158"/>
                    <a:pt x="2362511" y="173549"/>
                  </a:cubicBezTo>
                  <a:cubicBezTo>
                    <a:pt x="2342917" y="202941"/>
                    <a:pt x="2309327" y="207839"/>
                    <a:pt x="2286933" y="208539"/>
                  </a:cubicBezTo>
                  <a:cubicBezTo>
                    <a:pt x="2264540" y="209939"/>
                    <a:pt x="2175665" y="220436"/>
                    <a:pt x="2111284" y="208539"/>
                  </a:cubicBezTo>
                  <a:cubicBezTo>
                    <a:pt x="2046903" y="196642"/>
                    <a:pt x="2065098" y="216937"/>
                    <a:pt x="2065098" y="216937"/>
                  </a:cubicBezTo>
                  <a:cubicBezTo>
                    <a:pt x="2065098" y="216937"/>
                    <a:pt x="2048302" y="201541"/>
                    <a:pt x="2024510" y="208539"/>
                  </a:cubicBezTo>
                  <a:cubicBezTo>
                    <a:pt x="2024510" y="208539"/>
                    <a:pt x="2020311" y="215537"/>
                    <a:pt x="2033607" y="221835"/>
                  </a:cubicBezTo>
                  <a:lnTo>
                    <a:pt x="2044803" y="226734"/>
                  </a:lnTo>
                  <a:cubicBezTo>
                    <a:pt x="2044803" y="226734"/>
                    <a:pt x="2020311" y="243529"/>
                    <a:pt x="2021710" y="290415"/>
                  </a:cubicBezTo>
                  <a:cubicBezTo>
                    <a:pt x="1935635" y="303712"/>
                    <a:pt x="1849561" y="306511"/>
                    <a:pt x="1761386" y="307910"/>
                  </a:cubicBezTo>
                  <a:cubicBezTo>
                    <a:pt x="1766285" y="290415"/>
                    <a:pt x="1765585" y="268022"/>
                    <a:pt x="1770484" y="263123"/>
                  </a:cubicBezTo>
                  <a:cubicBezTo>
                    <a:pt x="1776082" y="257525"/>
                    <a:pt x="1777482" y="257525"/>
                    <a:pt x="1783080" y="257525"/>
                  </a:cubicBezTo>
                  <a:cubicBezTo>
                    <a:pt x="1787979" y="257525"/>
                    <a:pt x="1808272" y="249127"/>
                    <a:pt x="1819469" y="242829"/>
                  </a:cubicBezTo>
                  <a:cubicBezTo>
                    <a:pt x="1830666" y="236531"/>
                    <a:pt x="1834165" y="239330"/>
                    <a:pt x="1839763" y="236531"/>
                  </a:cubicBezTo>
                  <a:cubicBezTo>
                    <a:pt x="1845362" y="233732"/>
                    <a:pt x="1844662" y="219036"/>
                    <a:pt x="1844662" y="219036"/>
                  </a:cubicBezTo>
                  <a:lnTo>
                    <a:pt x="1831366" y="208539"/>
                  </a:lnTo>
                  <a:lnTo>
                    <a:pt x="1782380" y="198742"/>
                  </a:lnTo>
                  <a:lnTo>
                    <a:pt x="1777482" y="195243"/>
                  </a:lnTo>
                  <a:lnTo>
                    <a:pt x="1769784" y="194543"/>
                  </a:lnTo>
                  <a:lnTo>
                    <a:pt x="1764185" y="196642"/>
                  </a:lnTo>
                  <a:lnTo>
                    <a:pt x="1750190" y="179848"/>
                  </a:lnTo>
                  <a:cubicBezTo>
                    <a:pt x="1750190" y="179848"/>
                    <a:pt x="1750889" y="170050"/>
                    <a:pt x="1748090" y="165152"/>
                  </a:cubicBezTo>
                  <a:cubicBezTo>
                    <a:pt x="1748090" y="165152"/>
                    <a:pt x="1748090" y="163052"/>
                    <a:pt x="1745991" y="163052"/>
                  </a:cubicBezTo>
                  <a:cubicBezTo>
                    <a:pt x="1743891" y="163052"/>
                    <a:pt x="1746691" y="174249"/>
                    <a:pt x="1740392" y="179848"/>
                  </a:cubicBezTo>
                  <a:cubicBezTo>
                    <a:pt x="1734094" y="185446"/>
                    <a:pt x="1717299" y="179148"/>
                    <a:pt x="1709601" y="168651"/>
                  </a:cubicBezTo>
                  <a:cubicBezTo>
                    <a:pt x="1709601" y="168651"/>
                    <a:pt x="1715899" y="155355"/>
                    <a:pt x="1712400" y="148357"/>
                  </a:cubicBezTo>
                  <a:cubicBezTo>
                    <a:pt x="1712400" y="148357"/>
                    <a:pt x="1712400" y="146957"/>
                    <a:pt x="1709601" y="146258"/>
                  </a:cubicBezTo>
                  <a:cubicBezTo>
                    <a:pt x="1706802" y="146258"/>
                    <a:pt x="1711701" y="153255"/>
                    <a:pt x="1706802" y="159553"/>
                  </a:cubicBezTo>
                  <a:cubicBezTo>
                    <a:pt x="1701903" y="165852"/>
                    <a:pt x="1701204" y="163752"/>
                    <a:pt x="1701204" y="163752"/>
                  </a:cubicBezTo>
                  <a:cubicBezTo>
                    <a:pt x="1701204" y="163752"/>
                    <a:pt x="1680910" y="152555"/>
                    <a:pt x="1673912" y="137160"/>
                  </a:cubicBezTo>
                  <a:cubicBezTo>
                    <a:pt x="1666914" y="121765"/>
                    <a:pt x="1668313" y="117566"/>
                    <a:pt x="1669713" y="114067"/>
                  </a:cubicBezTo>
                  <a:cubicBezTo>
                    <a:pt x="1669713" y="114067"/>
                    <a:pt x="1671113" y="108468"/>
                    <a:pt x="1667614" y="108468"/>
                  </a:cubicBezTo>
                  <a:cubicBezTo>
                    <a:pt x="1664115" y="108468"/>
                    <a:pt x="1664115" y="125264"/>
                    <a:pt x="1658516" y="131562"/>
                  </a:cubicBezTo>
                  <a:lnTo>
                    <a:pt x="1655017" y="135061"/>
                  </a:lnTo>
                  <a:cubicBezTo>
                    <a:pt x="1655017" y="135061"/>
                    <a:pt x="1653618" y="133661"/>
                    <a:pt x="1653618" y="130862"/>
                  </a:cubicBezTo>
                  <a:cubicBezTo>
                    <a:pt x="1652918" y="128063"/>
                    <a:pt x="1649419" y="127363"/>
                    <a:pt x="1649419" y="130162"/>
                  </a:cubicBezTo>
                  <a:cubicBezTo>
                    <a:pt x="1649419" y="133661"/>
                    <a:pt x="1650818" y="137160"/>
                    <a:pt x="1650818" y="137160"/>
                  </a:cubicBezTo>
                  <a:cubicBezTo>
                    <a:pt x="1650818" y="137160"/>
                    <a:pt x="1648719" y="141359"/>
                    <a:pt x="1641022" y="139959"/>
                  </a:cubicBezTo>
                  <a:cubicBezTo>
                    <a:pt x="1633324" y="138560"/>
                    <a:pt x="1631924" y="149056"/>
                    <a:pt x="1639622" y="149056"/>
                  </a:cubicBezTo>
                  <a:cubicBezTo>
                    <a:pt x="1647319" y="149056"/>
                    <a:pt x="1653618" y="146258"/>
                    <a:pt x="1653618" y="146258"/>
                  </a:cubicBezTo>
                  <a:lnTo>
                    <a:pt x="1654317" y="155355"/>
                  </a:lnTo>
                  <a:cubicBezTo>
                    <a:pt x="1654317" y="155355"/>
                    <a:pt x="1644520" y="158154"/>
                    <a:pt x="1643121" y="163752"/>
                  </a:cubicBezTo>
                  <a:cubicBezTo>
                    <a:pt x="1642421" y="169351"/>
                    <a:pt x="1646620" y="166551"/>
                    <a:pt x="1646620" y="165852"/>
                  </a:cubicBezTo>
                  <a:cubicBezTo>
                    <a:pt x="1647319" y="165152"/>
                    <a:pt x="1652218" y="160953"/>
                    <a:pt x="1654317" y="160953"/>
                  </a:cubicBezTo>
                  <a:cubicBezTo>
                    <a:pt x="1656417" y="160953"/>
                    <a:pt x="1662015" y="170050"/>
                    <a:pt x="1674612" y="173549"/>
                  </a:cubicBezTo>
                  <a:cubicBezTo>
                    <a:pt x="1687208" y="177048"/>
                    <a:pt x="1690707" y="170750"/>
                    <a:pt x="1694905" y="172150"/>
                  </a:cubicBezTo>
                  <a:cubicBezTo>
                    <a:pt x="1699104" y="173549"/>
                    <a:pt x="1704703" y="179848"/>
                    <a:pt x="1704703" y="179848"/>
                  </a:cubicBezTo>
                  <a:cubicBezTo>
                    <a:pt x="1704703" y="179848"/>
                    <a:pt x="1699804" y="180547"/>
                    <a:pt x="1699804" y="185446"/>
                  </a:cubicBezTo>
                  <a:cubicBezTo>
                    <a:pt x="1700504" y="190345"/>
                    <a:pt x="1704003" y="198042"/>
                    <a:pt x="1704003" y="198042"/>
                  </a:cubicBezTo>
                  <a:lnTo>
                    <a:pt x="1678810" y="192444"/>
                  </a:lnTo>
                  <a:cubicBezTo>
                    <a:pt x="1678810" y="192444"/>
                    <a:pt x="1671812" y="191744"/>
                    <a:pt x="1672512" y="197343"/>
                  </a:cubicBezTo>
                  <a:cubicBezTo>
                    <a:pt x="1672512" y="202941"/>
                    <a:pt x="1684409" y="216237"/>
                    <a:pt x="1697705" y="221135"/>
                  </a:cubicBezTo>
                  <a:cubicBezTo>
                    <a:pt x="1711001" y="226734"/>
                    <a:pt x="1713100" y="227434"/>
                    <a:pt x="1713100" y="227434"/>
                  </a:cubicBezTo>
                  <a:lnTo>
                    <a:pt x="1717999" y="225334"/>
                  </a:lnTo>
                  <a:cubicBezTo>
                    <a:pt x="1717999" y="225334"/>
                    <a:pt x="1719398" y="248428"/>
                    <a:pt x="1708202" y="282018"/>
                  </a:cubicBezTo>
                  <a:cubicBezTo>
                    <a:pt x="1697005" y="315608"/>
                    <a:pt x="1615129" y="306511"/>
                    <a:pt x="1565443" y="303712"/>
                  </a:cubicBezTo>
                  <a:cubicBezTo>
                    <a:pt x="1511559" y="300912"/>
                    <a:pt x="1508060" y="276419"/>
                    <a:pt x="1452077" y="292515"/>
                  </a:cubicBezTo>
                  <a:cubicBezTo>
                    <a:pt x="1396093" y="308610"/>
                    <a:pt x="1393993" y="316308"/>
                    <a:pt x="1373699" y="327504"/>
                  </a:cubicBezTo>
                  <a:lnTo>
                    <a:pt x="1358304" y="336602"/>
                  </a:lnTo>
                  <a:cubicBezTo>
                    <a:pt x="1358304" y="336602"/>
                    <a:pt x="1340809" y="328904"/>
                    <a:pt x="1326813" y="340801"/>
                  </a:cubicBezTo>
                  <a:cubicBezTo>
                    <a:pt x="1312817" y="352697"/>
                    <a:pt x="1307219" y="360395"/>
                    <a:pt x="1302320" y="362494"/>
                  </a:cubicBezTo>
                  <a:cubicBezTo>
                    <a:pt x="1302320" y="362494"/>
                    <a:pt x="1324014" y="367393"/>
                    <a:pt x="1338010" y="358296"/>
                  </a:cubicBezTo>
                  <a:cubicBezTo>
                    <a:pt x="1352005" y="349898"/>
                    <a:pt x="1357604" y="349898"/>
                    <a:pt x="1357604" y="349898"/>
                  </a:cubicBezTo>
                  <a:cubicBezTo>
                    <a:pt x="1357604" y="349898"/>
                    <a:pt x="1357604" y="379289"/>
                    <a:pt x="1370900" y="386987"/>
                  </a:cubicBezTo>
                  <a:cubicBezTo>
                    <a:pt x="1372300" y="387687"/>
                    <a:pt x="1374399" y="389086"/>
                    <a:pt x="1375799" y="390486"/>
                  </a:cubicBezTo>
                  <a:cubicBezTo>
                    <a:pt x="1289724" y="426176"/>
                    <a:pt x="1198750" y="435973"/>
                    <a:pt x="1105678" y="442271"/>
                  </a:cubicBezTo>
                  <a:cubicBezTo>
                    <a:pt x="1112676" y="426876"/>
                    <a:pt x="1128771" y="395385"/>
                    <a:pt x="1148365" y="382088"/>
                  </a:cubicBezTo>
                  <a:cubicBezTo>
                    <a:pt x="1148365" y="382088"/>
                    <a:pt x="1167959" y="382088"/>
                    <a:pt x="1179856" y="379989"/>
                  </a:cubicBezTo>
                  <a:cubicBezTo>
                    <a:pt x="1191752" y="377890"/>
                    <a:pt x="1196651" y="378589"/>
                    <a:pt x="1200850" y="382088"/>
                  </a:cubicBezTo>
                  <a:cubicBezTo>
                    <a:pt x="1205048" y="385587"/>
                    <a:pt x="1221144" y="384888"/>
                    <a:pt x="1225343" y="382088"/>
                  </a:cubicBezTo>
                  <a:cubicBezTo>
                    <a:pt x="1230241" y="379289"/>
                    <a:pt x="1227442" y="375791"/>
                    <a:pt x="1227442" y="375791"/>
                  </a:cubicBezTo>
                  <a:lnTo>
                    <a:pt x="1222543" y="364594"/>
                  </a:lnTo>
                  <a:lnTo>
                    <a:pt x="1193152" y="332403"/>
                  </a:lnTo>
                  <a:lnTo>
                    <a:pt x="1188253" y="326805"/>
                  </a:lnTo>
                  <a:lnTo>
                    <a:pt x="1179856" y="321906"/>
                  </a:lnTo>
                  <a:lnTo>
                    <a:pt x="1168659" y="304411"/>
                  </a:lnTo>
                  <a:cubicBezTo>
                    <a:pt x="1168659" y="304411"/>
                    <a:pt x="1168659" y="302312"/>
                    <a:pt x="1167959" y="298813"/>
                  </a:cubicBezTo>
                  <a:cubicBezTo>
                    <a:pt x="1170759" y="296714"/>
                    <a:pt x="1191752" y="279918"/>
                    <a:pt x="1179856" y="244229"/>
                  </a:cubicBezTo>
                  <a:cubicBezTo>
                    <a:pt x="1179856" y="244229"/>
                    <a:pt x="1176357" y="242829"/>
                    <a:pt x="1177056" y="245628"/>
                  </a:cubicBezTo>
                  <a:cubicBezTo>
                    <a:pt x="1177757" y="248428"/>
                    <a:pt x="1181955" y="262423"/>
                    <a:pt x="1179156" y="272221"/>
                  </a:cubicBezTo>
                  <a:cubicBezTo>
                    <a:pt x="1176357" y="282718"/>
                    <a:pt x="1165860" y="289016"/>
                    <a:pt x="1165860" y="289016"/>
                  </a:cubicBezTo>
                  <a:lnTo>
                    <a:pt x="1165860" y="289716"/>
                  </a:lnTo>
                  <a:cubicBezTo>
                    <a:pt x="1163761" y="285517"/>
                    <a:pt x="1160961" y="285517"/>
                    <a:pt x="1159562" y="284817"/>
                  </a:cubicBezTo>
                  <a:cubicBezTo>
                    <a:pt x="1158862" y="284817"/>
                    <a:pt x="1157462" y="285517"/>
                    <a:pt x="1155363" y="286217"/>
                  </a:cubicBezTo>
                  <a:cubicBezTo>
                    <a:pt x="1155363" y="282718"/>
                    <a:pt x="1156063" y="268722"/>
                    <a:pt x="1150464" y="254026"/>
                  </a:cubicBezTo>
                  <a:cubicBezTo>
                    <a:pt x="1144166" y="237231"/>
                    <a:pt x="1146965" y="239330"/>
                    <a:pt x="1146965" y="237231"/>
                  </a:cubicBezTo>
                  <a:cubicBezTo>
                    <a:pt x="1146965" y="235131"/>
                    <a:pt x="1143466" y="235131"/>
                    <a:pt x="1143466" y="238630"/>
                  </a:cubicBezTo>
                  <a:cubicBezTo>
                    <a:pt x="1143466" y="242129"/>
                    <a:pt x="1145566" y="254026"/>
                    <a:pt x="1147665" y="259624"/>
                  </a:cubicBezTo>
                  <a:cubicBezTo>
                    <a:pt x="1149765" y="265223"/>
                    <a:pt x="1149065" y="279219"/>
                    <a:pt x="1149065" y="279219"/>
                  </a:cubicBezTo>
                  <a:cubicBezTo>
                    <a:pt x="1149065" y="279219"/>
                    <a:pt x="1137868" y="272221"/>
                    <a:pt x="1137168" y="258924"/>
                  </a:cubicBezTo>
                  <a:lnTo>
                    <a:pt x="1137168" y="254026"/>
                  </a:lnTo>
                  <a:cubicBezTo>
                    <a:pt x="1137168" y="254026"/>
                    <a:pt x="1136468" y="251227"/>
                    <a:pt x="1132969" y="247028"/>
                  </a:cubicBezTo>
                  <a:cubicBezTo>
                    <a:pt x="1129470" y="243529"/>
                    <a:pt x="1128771" y="225334"/>
                    <a:pt x="1128771" y="218336"/>
                  </a:cubicBezTo>
                  <a:cubicBezTo>
                    <a:pt x="1128771" y="211338"/>
                    <a:pt x="1125272" y="201541"/>
                    <a:pt x="1122472" y="198742"/>
                  </a:cubicBezTo>
                  <a:cubicBezTo>
                    <a:pt x="1119674" y="195943"/>
                    <a:pt x="1119674" y="200141"/>
                    <a:pt x="1121073" y="203640"/>
                  </a:cubicBezTo>
                  <a:cubicBezTo>
                    <a:pt x="1122472" y="207139"/>
                    <a:pt x="1125272" y="209939"/>
                    <a:pt x="1123872" y="234432"/>
                  </a:cubicBezTo>
                  <a:lnTo>
                    <a:pt x="1114075" y="226734"/>
                  </a:lnTo>
                  <a:lnTo>
                    <a:pt x="1113375" y="234432"/>
                  </a:lnTo>
                  <a:cubicBezTo>
                    <a:pt x="1113375" y="234432"/>
                    <a:pt x="1120373" y="247028"/>
                    <a:pt x="1123173" y="252626"/>
                  </a:cubicBezTo>
                  <a:cubicBezTo>
                    <a:pt x="1125971" y="258924"/>
                    <a:pt x="1126672" y="268722"/>
                    <a:pt x="1133669" y="275720"/>
                  </a:cubicBezTo>
                  <a:cubicBezTo>
                    <a:pt x="1139268" y="282018"/>
                    <a:pt x="1139967" y="288316"/>
                    <a:pt x="1139967" y="291115"/>
                  </a:cubicBezTo>
                  <a:cubicBezTo>
                    <a:pt x="1139967" y="291115"/>
                    <a:pt x="1139268" y="291115"/>
                    <a:pt x="1139268" y="291815"/>
                  </a:cubicBezTo>
                  <a:cubicBezTo>
                    <a:pt x="1135069" y="289016"/>
                    <a:pt x="1116874" y="275720"/>
                    <a:pt x="1115475" y="274320"/>
                  </a:cubicBezTo>
                  <a:cubicBezTo>
                    <a:pt x="1114075" y="272920"/>
                    <a:pt x="1088882" y="254726"/>
                    <a:pt x="1091682" y="204341"/>
                  </a:cubicBezTo>
                  <a:cubicBezTo>
                    <a:pt x="1091682" y="204341"/>
                    <a:pt x="1092381" y="201541"/>
                    <a:pt x="1090282" y="201541"/>
                  </a:cubicBezTo>
                  <a:cubicBezTo>
                    <a:pt x="1088183" y="201541"/>
                    <a:pt x="1086783" y="220436"/>
                    <a:pt x="1088882" y="237931"/>
                  </a:cubicBezTo>
                  <a:lnTo>
                    <a:pt x="1089582" y="242129"/>
                  </a:lnTo>
                  <a:lnTo>
                    <a:pt x="1086083" y="239330"/>
                  </a:lnTo>
                  <a:lnTo>
                    <a:pt x="1084684" y="242829"/>
                  </a:lnTo>
                  <a:cubicBezTo>
                    <a:pt x="1084684" y="242829"/>
                    <a:pt x="1088882" y="247728"/>
                    <a:pt x="1090982" y="251927"/>
                  </a:cubicBezTo>
                  <a:cubicBezTo>
                    <a:pt x="1093081" y="256125"/>
                    <a:pt x="1097280" y="268722"/>
                    <a:pt x="1116175" y="283417"/>
                  </a:cubicBezTo>
                  <a:cubicBezTo>
                    <a:pt x="1123173" y="289016"/>
                    <a:pt x="1128771" y="293215"/>
                    <a:pt x="1132969" y="296714"/>
                  </a:cubicBezTo>
                  <a:cubicBezTo>
                    <a:pt x="1131570" y="298113"/>
                    <a:pt x="1130870" y="299513"/>
                    <a:pt x="1129470" y="301612"/>
                  </a:cubicBezTo>
                  <a:cubicBezTo>
                    <a:pt x="1121073" y="316308"/>
                    <a:pt x="1126672" y="321207"/>
                    <a:pt x="1126672" y="321207"/>
                  </a:cubicBezTo>
                  <a:cubicBezTo>
                    <a:pt x="1126672" y="321207"/>
                    <a:pt x="1100779" y="345699"/>
                    <a:pt x="1081185" y="375090"/>
                  </a:cubicBezTo>
                  <a:cubicBezTo>
                    <a:pt x="1061590" y="404482"/>
                    <a:pt x="1028000" y="409381"/>
                    <a:pt x="1005606" y="410080"/>
                  </a:cubicBezTo>
                  <a:cubicBezTo>
                    <a:pt x="983213" y="411480"/>
                    <a:pt x="894339" y="421977"/>
                    <a:pt x="829958" y="410080"/>
                  </a:cubicBezTo>
                  <a:cubicBezTo>
                    <a:pt x="765577" y="398184"/>
                    <a:pt x="783771" y="418478"/>
                    <a:pt x="783771" y="418478"/>
                  </a:cubicBezTo>
                  <a:cubicBezTo>
                    <a:pt x="783771" y="418478"/>
                    <a:pt x="766976" y="403082"/>
                    <a:pt x="743183" y="410080"/>
                  </a:cubicBezTo>
                  <a:cubicBezTo>
                    <a:pt x="743183" y="410080"/>
                    <a:pt x="738984" y="417078"/>
                    <a:pt x="752281" y="423377"/>
                  </a:cubicBezTo>
                  <a:lnTo>
                    <a:pt x="763477" y="428275"/>
                  </a:lnTo>
                  <a:cubicBezTo>
                    <a:pt x="763477" y="428275"/>
                    <a:pt x="741084" y="443671"/>
                    <a:pt x="740384" y="485659"/>
                  </a:cubicBezTo>
                  <a:cubicBezTo>
                    <a:pt x="643812" y="524847"/>
                    <a:pt x="547240" y="545841"/>
                    <a:pt x="443670" y="549340"/>
                  </a:cubicBezTo>
                  <a:cubicBezTo>
                    <a:pt x="449269" y="538143"/>
                    <a:pt x="453468" y="526946"/>
                    <a:pt x="456967" y="518549"/>
                  </a:cubicBezTo>
                  <a:cubicBezTo>
                    <a:pt x="463965" y="500354"/>
                    <a:pt x="463265" y="472362"/>
                    <a:pt x="468863" y="466764"/>
                  </a:cubicBezTo>
                  <a:cubicBezTo>
                    <a:pt x="474462" y="461166"/>
                    <a:pt x="475861" y="461166"/>
                    <a:pt x="481460" y="461166"/>
                  </a:cubicBezTo>
                  <a:cubicBezTo>
                    <a:pt x="486358" y="461166"/>
                    <a:pt x="506652" y="452768"/>
                    <a:pt x="517849" y="446470"/>
                  </a:cubicBezTo>
                  <a:cubicBezTo>
                    <a:pt x="529046" y="440172"/>
                    <a:pt x="532545" y="442971"/>
                    <a:pt x="538143" y="440172"/>
                  </a:cubicBezTo>
                  <a:cubicBezTo>
                    <a:pt x="543741" y="437372"/>
                    <a:pt x="543042" y="422677"/>
                    <a:pt x="543042" y="422677"/>
                  </a:cubicBezTo>
                  <a:lnTo>
                    <a:pt x="529745" y="412180"/>
                  </a:lnTo>
                  <a:lnTo>
                    <a:pt x="480759" y="402383"/>
                  </a:lnTo>
                  <a:lnTo>
                    <a:pt x="475861" y="398884"/>
                  </a:lnTo>
                  <a:lnTo>
                    <a:pt x="468163" y="398184"/>
                  </a:lnTo>
                  <a:lnTo>
                    <a:pt x="462565" y="400283"/>
                  </a:lnTo>
                  <a:lnTo>
                    <a:pt x="448569" y="383488"/>
                  </a:lnTo>
                  <a:cubicBezTo>
                    <a:pt x="448569" y="383488"/>
                    <a:pt x="449269" y="373691"/>
                    <a:pt x="446470" y="368793"/>
                  </a:cubicBezTo>
                  <a:cubicBezTo>
                    <a:pt x="446470" y="368793"/>
                    <a:pt x="446470" y="366693"/>
                    <a:pt x="444370" y="366693"/>
                  </a:cubicBezTo>
                  <a:cubicBezTo>
                    <a:pt x="442271" y="366693"/>
                    <a:pt x="445070" y="377890"/>
                    <a:pt x="438772" y="383488"/>
                  </a:cubicBezTo>
                  <a:cubicBezTo>
                    <a:pt x="432474" y="389086"/>
                    <a:pt x="415679" y="382788"/>
                    <a:pt x="407981" y="372292"/>
                  </a:cubicBezTo>
                  <a:cubicBezTo>
                    <a:pt x="407981" y="372292"/>
                    <a:pt x="414279" y="358995"/>
                    <a:pt x="410780" y="351997"/>
                  </a:cubicBezTo>
                  <a:cubicBezTo>
                    <a:pt x="410780" y="351997"/>
                    <a:pt x="410780" y="350598"/>
                    <a:pt x="407981" y="349898"/>
                  </a:cubicBezTo>
                  <a:cubicBezTo>
                    <a:pt x="405182" y="349898"/>
                    <a:pt x="410080" y="356896"/>
                    <a:pt x="405182" y="363194"/>
                  </a:cubicBezTo>
                  <a:cubicBezTo>
                    <a:pt x="400283" y="369492"/>
                    <a:pt x="399583" y="367393"/>
                    <a:pt x="399583" y="367393"/>
                  </a:cubicBezTo>
                  <a:cubicBezTo>
                    <a:pt x="399583" y="367393"/>
                    <a:pt x="379289" y="356196"/>
                    <a:pt x="372291" y="340801"/>
                  </a:cubicBezTo>
                  <a:cubicBezTo>
                    <a:pt x="365293" y="325405"/>
                    <a:pt x="366693" y="321207"/>
                    <a:pt x="368093" y="317708"/>
                  </a:cubicBezTo>
                  <a:cubicBezTo>
                    <a:pt x="368093" y="317708"/>
                    <a:pt x="369492" y="312109"/>
                    <a:pt x="365993" y="312109"/>
                  </a:cubicBezTo>
                  <a:cubicBezTo>
                    <a:pt x="362494" y="312109"/>
                    <a:pt x="362494" y="328904"/>
                    <a:pt x="356896" y="335202"/>
                  </a:cubicBezTo>
                  <a:lnTo>
                    <a:pt x="353397" y="338701"/>
                  </a:lnTo>
                  <a:cubicBezTo>
                    <a:pt x="353397" y="338701"/>
                    <a:pt x="351997" y="337302"/>
                    <a:pt x="351997" y="334502"/>
                  </a:cubicBezTo>
                  <a:cubicBezTo>
                    <a:pt x="351297" y="331703"/>
                    <a:pt x="347798" y="331003"/>
                    <a:pt x="347798" y="333803"/>
                  </a:cubicBezTo>
                  <a:cubicBezTo>
                    <a:pt x="347798" y="337302"/>
                    <a:pt x="349198" y="340801"/>
                    <a:pt x="349198" y="340801"/>
                  </a:cubicBezTo>
                  <a:cubicBezTo>
                    <a:pt x="349198" y="340801"/>
                    <a:pt x="347099" y="344999"/>
                    <a:pt x="339401" y="343600"/>
                  </a:cubicBezTo>
                  <a:cubicBezTo>
                    <a:pt x="331703" y="342200"/>
                    <a:pt x="330303" y="352697"/>
                    <a:pt x="338001" y="352697"/>
                  </a:cubicBezTo>
                  <a:cubicBezTo>
                    <a:pt x="345699" y="352697"/>
                    <a:pt x="351997" y="349898"/>
                    <a:pt x="351997" y="349898"/>
                  </a:cubicBezTo>
                  <a:lnTo>
                    <a:pt x="352697" y="358995"/>
                  </a:lnTo>
                  <a:cubicBezTo>
                    <a:pt x="352697" y="358995"/>
                    <a:pt x="342900" y="361795"/>
                    <a:pt x="341500" y="367393"/>
                  </a:cubicBezTo>
                  <a:cubicBezTo>
                    <a:pt x="340800" y="372991"/>
                    <a:pt x="344999" y="370192"/>
                    <a:pt x="344999" y="369492"/>
                  </a:cubicBezTo>
                  <a:cubicBezTo>
                    <a:pt x="345699" y="368793"/>
                    <a:pt x="350598" y="364594"/>
                    <a:pt x="352697" y="364594"/>
                  </a:cubicBezTo>
                  <a:cubicBezTo>
                    <a:pt x="354796" y="364594"/>
                    <a:pt x="360395" y="373691"/>
                    <a:pt x="372991" y="377190"/>
                  </a:cubicBezTo>
                  <a:cubicBezTo>
                    <a:pt x="385587" y="380689"/>
                    <a:pt x="389086" y="374391"/>
                    <a:pt x="393285" y="375791"/>
                  </a:cubicBezTo>
                  <a:cubicBezTo>
                    <a:pt x="397484" y="377190"/>
                    <a:pt x="403082" y="383488"/>
                    <a:pt x="403082" y="383488"/>
                  </a:cubicBezTo>
                  <a:cubicBezTo>
                    <a:pt x="403082" y="383488"/>
                    <a:pt x="398184" y="384188"/>
                    <a:pt x="398184" y="389086"/>
                  </a:cubicBezTo>
                  <a:cubicBezTo>
                    <a:pt x="398884" y="393985"/>
                    <a:pt x="402383" y="401683"/>
                    <a:pt x="402383" y="401683"/>
                  </a:cubicBezTo>
                  <a:lnTo>
                    <a:pt x="377190" y="396084"/>
                  </a:lnTo>
                  <a:cubicBezTo>
                    <a:pt x="377190" y="396084"/>
                    <a:pt x="370192" y="395385"/>
                    <a:pt x="370892" y="400983"/>
                  </a:cubicBezTo>
                  <a:cubicBezTo>
                    <a:pt x="370892" y="406581"/>
                    <a:pt x="382788" y="419878"/>
                    <a:pt x="396084" y="424776"/>
                  </a:cubicBezTo>
                  <a:cubicBezTo>
                    <a:pt x="409381" y="430375"/>
                    <a:pt x="411480" y="431074"/>
                    <a:pt x="411480" y="431074"/>
                  </a:cubicBezTo>
                  <a:lnTo>
                    <a:pt x="416379" y="428975"/>
                  </a:lnTo>
                  <a:cubicBezTo>
                    <a:pt x="416379" y="428975"/>
                    <a:pt x="417778" y="452068"/>
                    <a:pt x="406581" y="485659"/>
                  </a:cubicBezTo>
                  <a:cubicBezTo>
                    <a:pt x="395385" y="519249"/>
                    <a:pt x="313509" y="510151"/>
                    <a:pt x="263823" y="507352"/>
                  </a:cubicBezTo>
                  <a:cubicBezTo>
                    <a:pt x="209939" y="504553"/>
                    <a:pt x="206440" y="480060"/>
                    <a:pt x="149756" y="496155"/>
                  </a:cubicBezTo>
                  <a:cubicBezTo>
                    <a:pt x="93772" y="512251"/>
                    <a:pt x="91673" y="519948"/>
                    <a:pt x="71379" y="531145"/>
                  </a:cubicBezTo>
                  <a:lnTo>
                    <a:pt x="55984" y="540243"/>
                  </a:lnTo>
                  <a:cubicBezTo>
                    <a:pt x="55984" y="540243"/>
                    <a:pt x="38489" y="532545"/>
                    <a:pt x="24493" y="544441"/>
                  </a:cubicBezTo>
                  <a:cubicBezTo>
                    <a:pt x="10497" y="556338"/>
                    <a:pt x="4898" y="564035"/>
                    <a:pt x="0" y="566135"/>
                  </a:cubicBezTo>
                  <a:cubicBezTo>
                    <a:pt x="0" y="566135"/>
                    <a:pt x="21694" y="571033"/>
                    <a:pt x="35689" y="561936"/>
                  </a:cubicBezTo>
                  <a:cubicBezTo>
                    <a:pt x="49685" y="552839"/>
                    <a:pt x="55284" y="553538"/>
                    <a:pt x="55284" y="553538"/>
                  </a:cubicBezTo>
                  <a:cubicBezTo>
                    <a:pt x="55284" y="553538"/>
                    <a:pt x="55284" y="582930"/>
                    <a:pt x="68580" y="590628"/>
                  </a:cubicBezTo>
                  <a:cubicBezTo>
                    <a:pt x="81876" y="598326"/>
                    <a:pt x="83976" y="617920"/>
                    <a:pt x="83275" y="623518"/>
                  </a:cubicBezTo>
                  <a:cubicBezTo>
                    <a:pt x="83275" y="623518"/>
                    <a:pt x="70679" y="633315"/>
                    <a:pt x="52485" y="635415"/>
                  </a:cubicBezTo>
                  <a:cubicBezTo>
                    <a:pt x="34290" y="637514"/>
                    <a:pt x="28691" y="647311"/>
                    <a:pt x="37789" y="662007"/>
                  </a:cubicBezTo>
                  <a:cubicBezTo>
                    <a:pt x="46186" y="676703"/>
                    <a:pt x="81176" y="734086"/>
                    <a:pt x="81176" y="734086"/>
                  </a:cubicBezTo>
                  <a:cubicBezTo>
                    <a:pt x="81176" y="734086"/>
                    <a:pt x="88174" y="744583"/>
                    <a:pt x="86075" y="748782"/>
                  </a:cubicBezTo>
                  <a:cubicBezTo>
                    <a:pt x="83976" y="752980"/>
                    <a:pt x="74878" y="771175"/>
                    <a:pt x="74878" y="771175"/>
                  </a:cubicBezTo>
                  <a:lnTo>
                    <a:pt x="95872" y="771875"/>
                  </a:lnTo>
                  <a:lnTo>
                    <a:pt x="112667" y="745283"/>
                  </a:lnTo>
                  <a:lnTo>
                    <a:pt x="83976" y="692798"/>
                  </a:lnTo>
                  <a:cubicBezTo>
                    <a:pt x="83976" y="692798"/>
                    <a:pt x="111967" y="708194"/>
                    <a:pt x="125263" y="724988"/>
                  </a:cubicBezTo>
                  <a:lnTo>
                    <a:pt x="135760" y="735485"/>
                  </a:lnTo>
                  <a:lnTo>
                    <a:pt x="136460" y="761378"/>
                  </a:lnTo>
                  <a:lnTo>
                    <a:pt x="154655" y="754380"/>
                  </a:lnTo>
                  <a:lnTo>
                    <a:pt x="160253" y="725688"/>
                  </a:lnTo>
                  <a:cubicBezTo>
                    <a:pt x="160253" y="725688"/>
                    <a:pt x="140659" y="708893"/>
                    <a:pt x="121065" y="693498"/>
                  </a:cubicBezTo>
                  <a:cubicBezTo>
                    <a:pt x="101470" y="678802"/>
                    <a:pt x="90273" y="665506"/>
                    <a:pt x="95872" y="658508"/>
                  </a:cubicBezTo>
                  <a:lnTo>
                    <a:pt x="179148" y="641013"/>
                  </a:lnTo>
                  <a:lnTo>
                    <a:pt x="206440" y="627717"/>
                  </a:lnTo>
                  <a:lnTo>
                    <a:pt x="251226" y="645912"/>
                  </a:lnTo>
                  <a:lnTo>
                    <a:pt x="310010" y="648711"/>
                  </a:lnTo>
                  <a:lnTo>
                    <a:pt x="294614" y="738285"/>
                  </a:lnTo>
                  <a:lnTo>
                    <a:pt x="275020" y="764177"/>
                  </a:lnTo>
                  <a:lnTo>
                    <a:pt x="265922" y="777473"/>
                  </a:lnTo>
                  <a:lnTo>
                    <a:pt x="270121" y="788670"/>
                  </a:lnTo>
                  <a:lnTo>
                    <a:pt x="288316" y="771875"/>
                  </a:lnTo>
                  <a:lnTo>
                    <a:pt x="314208" y="736885"/>
                  </a:lnTo>
                  <a:lnTo>
                    <a:pt x="335902" y="660608"/>
                  </a:lnTo>
                  <a:lnTo>
                    <a:pt x="368093" y="712392"/>
                  </a:lnTo>
                  <a:lnTo>
                    <a:pt x="376490" y="725688"/>
                  </a:lnTo>
                  <a:lnTo>
                    <a:pt x="369492" y="776074"/>
                  </a:lnTo>
                  <a:lnTo>
                    <a:pt x="379289" y="783072"/>
                  </a:lnTo>
                  <a:lnTo>
                    <a:pt x="399583" y="729887"/>
                  </a:lnTo>
                  <a:lnTo>
                    <a:pt x="396084" y="716591"/>
                  </a:lnTo>
                  <a:lnTo>
                    <a:pt x="363894" y="643812"/>
                  </a:lnTo>
                  <a:cubicBezTo>
                    <a:pt x="363894" y="643812"/>
                    <a:pt x="379289" y="633315"/>
                    <a:pt x="384888" y="623518"/>
                  </a:cubicBezTo>
                  <a:cubicBezTo>
                    <a:pt x="390486" y="613721"/>
                    <a:pt x="409381" y="588528"/>
                    <a:pt x="421977" y="580131"/>
                  </a:cubicBezTo>
                  <a:cubicBezTo>
                    <a:pt x="428975" y="575932"/>
                    <a:pt x="435973" y="563336"/>
                    <a:pt x="442271" y="550039"/>
                  </a:cubicBezTo>
                  <a:cubicBezTo>
                    <a:pt x="544441" y="547940"/>
                    <a:pt x="645912" y="531145"/>
                    <a:pt x="739684" y="488457"/>
                  </a:cubicBezTo>
                  <a:cubicBezTo>
                    <a:pt x="739684" y="495455"/>
                    <a:pt x="740384" y="503153"/>
                    <a:pt x="741784" y="511551"/>
                  </a:cubicBezTo>
                  <a:lnTo>
                    <a:pt x="735485" y="524147"/>
                  </a:lnTo>
                  <a:cubicBezTo>
                    <a:pt x="735485" y="524147"/>
                    <a:pt x="721489" y="544441"/>
                    <a:pt x="703295" y="550740"/>
                  </a:cubicBezTo>
                  <a:cubicBezTo>
                    <a:pt x="685100" y="557037"/>
                    <a:pt x="687199" y="552139"/>
                    <a:pt x="680201" y="561236"/>
                  </a:cubicBezTo>
                  <a:cubicBezTo>
                    <a:pt x="673203" y="570334"/>
                    <a:pt x="626317" y="632616"/>
                    <a:pt x="626317" y="632616"/>
                  </a:cubicBezTo>
                  <a:lnTo>
                    <a:pt x="597625" y="649411"/>
                  </a:lnTo>
                  <a:lnTo>
                    <a:pt x="590628" y="666206"/>
                  </a:lnTo>
                  <a:lnTo>
                    <a:pt x="624918" y="652910"/>
                  </a:lnTo>
                  <a:cubicBezTo>
                    <a:pt x="624918" y="652910"/>
                    <a:pt x="644512" y="637514"/>
                    <a:pt x="657108" y="617920"/>
                  </a:cubicBezTo>
                  <a:cubicBezTo>
                    <a:pt x="669704" y="597626"/>
                    <a:pt x="692798" y="588528"/>
                    <a:pt x="692798" y="588528"/>
                  </a:cubicBezTo>
                  <a:lnTo>
                    <a:pt x="651510" y="649411"/>
                  </a:lnTo>
                  <a:cubicBezTo>
                    <a:pt x="651510" y="649411"/>
                    <a:pt x="636114" y="660608"/>
                    <a:pt x="625617" y="662007"/>
                  </a:cubicBezTo>
                  <a:lnTo>
                    <a:pt x="613021" y="676003"/>
                  </a:lnTo>
                  <a:cubicBezTo>
                    <a:pt x="613021" y="676003"/>
                    <a:pt x="642413" y="676703"/>
                    <a:pt x="652910" y="669705"/>
                  </a:cubicBezTo>
                  <a:cubicBezTo>
                    <a:pt x="664106" y="662707"/>
                    <a:pt x="668305" y="648711"/>
                    <a:pt x="676702" y="636814"/>
                  </a:cubicBezTo>
                  <a:cubicBezTo>
                    <a:pt x="685100" y="625618"/>
                    <a:pt x="713092" y="599025"/>
                    <a:pt x="730587" y="592027"/>
                  </a:cubicBezTo>
                  <a:cubicBezTo>
                    <a:pt x="748082" y="585029"/>
                    <a:pt x="807564" y="555638"/>
                    <a:pt x="829958" y="535344"/>
                  </a:cubicBezTo>
                  <a:cubicBezTo>
                    <a:pt x="829958" y="535344"/>
                    <a:pt x="855150" y="528346"/>
                    <a:pt x="930029" y="536744"/>
                  </a:cubicBezTo>
                  <a:cubicBezTo>
                    <a:pt x="1004207" y="545141"/>
                    <a:pt x="997909" y="538843"/>
                    <a:pt x="1011905" y="537443"/>
                  </a:cubicBezTo>
                  <a:cubicBezTo>
                    <a:pt x="1011905" y="537443"/>
                    <a:pt x="1037097" y="540942"/>
                    <a:pt x="1055292" y="539543"/>
                  </a:cubicBezTo>
                  <a:cubicBezTo>
                    <a:pt x="1074187" y="538143"/>
                    <a:pt x="1087483" y="543041"/>
                    <a:pt x="1095880" y="593427"/>
                  </a:cubicBezTo>
                  <a:lnTo>
                    <a:pt x="1095181" y="601125"/>
                  </a:lnTo>
                  <a:lnTo>
                    <a:pt x="1084684" y="618620"/>
                  </a:lnTo>
                  <a:lnTo>
                    <a:pt x="1084684" y="637514"/>
                  </a:lnTo>
                  <a:lnTo>
                    <a:pt x="1104278" y="620719"/>
                  </a:lnTo>
                  <a:lnTo>
                    <a:pt x="1138568" y="600425"/>
                  </a:lnTo>
                  <a:lnTo>
                    <a:pt x="1140667" y="588528"/>
                  </a:lnTo>
                  <a:cubicBezTo>
                    <a:pt x="1140667" y="588528"/>
                    <a:pt x="1130870" y="550039"/>
                    <a:pt x="1132969" y="540942"/>
                  </a:cubicBezTo>
                  <a:cubicBezTo>
                    <a:pt x="1135069" y="531845"/>
                    <a:pt x="1130870" y="518549"/>
                    <a:pt x="1121773" y="513650"/>
                  </a:cubicBezTo>
                  <a:cubicBezTo>
                    <a:pt x="1112676" y="508752"/>
                    <a:pt x="1083284" y="510151"/>
                    <a:pt x="1081884" y="502453"/>
                  </a:cubicBezTo>
                  <a:lnTo>
                    <a:pt x="1088882" y="494756"/>
                  </a:lnTo>
                  <a:cubicBezTo>
                    <a:pt x="1088882" y="494756"/>
                    <a:pt x="1101479" y="471663"/>
                    <a:pt x="1100079" y="453468"/>
                  </a:cubicBezTo>
                  <a:cubicBezTo>
                    <a:pt x="1100079" y="453468"/>
                    <a:pt x="1100079" y="452768"/>
                    <a:pt x="1100779" y="451368"/>
                  </a:cubicBezTo>
                  <a:cubicBezTo>
                    <a:pt x="1193852" y="449969"/>
                    <a:pt x="1294623" y="436673"/>
                    <a:pt x="1377898" y="398184"/>
                  </a:cubicBezTo>
                  <a:cubicBezTo>
                    <a:pt x="1383496" y="407281"/>
                    <a:pt x="1384196" y="418478"/>
                    <a:pt x="1383496" y="422677"/>
                  </a:cubicBezTo>
                  <a:cubicBezTo>
                    <a:pt x="1383496" y="422677"/>
                    <a:pt x="1370900" y="432474"/>
                    <a:pt x="1352706" y="434573"/>
                  </a:cubicBezTo>
                  <a:cubicBezTo>
                    <a:pt x="1334511" y="436673"/>
                    <a:pt x="1328912" y="446470"/>
                    <a:pt x="1338010" y="461166"/>
                  </a:cubicBezTo>
                  <a:cubicBezTo>
                    <a:pt x="1346407" y="475861"/>
                    <a:pt x="1381397" y="533245"/>
                    <a:pt x="1381397" y="533245"/>
                  </a:cubicBezTo>
                  <a:cubicBezTo>
                    <a:pt x="1381397" y="533245"/>
                    <a:pt x="1388395" y="543742"/>
                    <a:pt x="1386296" y="547940"/>
                  </a:cubicBezTo>
                  <a:cubicBezTo>
                    <a:pt x="1384196" y="552139"/>
                    <a:pt x="1375099" y="570334"/>
                    <a:pt x="1375099" y="570334"/>
                  </a:cubicBezTo>
                  <a:lnTo>
                    <a:pt x="1396093" y="571033"/>
                  </a:lnTo>
                  <a:lnTo>
                    <a:pt x="1412888" y="544441"/>
                  </a:lnTo>
                  <a:lnTo>
                    <a:pt x="1384196" y="491956"/>
                  </a:lnTo>
                  <a:cubicBezTo>
                    <a:pt x="1384196" y="491956"/>
                    <a:pt x="1412188" y="507352"/>
                    <a:pt x="1425484" y="524147"/>
                  </a:cubicBezTo>
                  <a:lnTo>
                    <a:pt x="1435981" y="534644"/>
                  </a:lnTo>
                  <a:lnTo>
                    <a:pt x="1436681" y="560536"/>
                  </a:lnTo>
                  <a:lnTo>
                    <a:pt x="1454876" y="553538"/>
                  </a:lnTo>
                  <a:lnTo>
                    <a:pt x="1460474" y="524847"/>
                  </a:lnTo>
                  <a:cubicBezTo>
                    <a:pt x="1460474" y="524847"/>
                    <a:pt x="1440880" y="508052"/>
                    <a:pt x="1421285" y="492657"/>
                  </a:cubicBezTo>
                  <a:cubicBezTo>
                    <a:pt x="1401691" y="477961"/>
                    <a:pt x="1390494" y="464665"/>
                    <a:pt x="1396093" y="457667"/>
                  </a:cubicBezTo>
                  <a:lnTo>
                    <a:pt x="1479368" y="440172"/>
                  </a:lnTo>
                  <a:lnTo>
                    <a:pt x="1506661" y="426876"/>
                  </a:lnTo>
                  <a:lnTo>
                    <a:pt x="1551447" y="445070"/>
                  </a:lnTo>
                  <a:lnTo>
                    <a:pt x="1610230" y="447869"/>
                  </a:lnTo>
                  <a:lnTo>
                    <a:pt x="1598334" y="533245"/>
                  </a:lnTo>
                  <a:lnTo>
                    <a:pt x="1578740" y="558437"/>
                  </a:lnTo>
                  <a:lnTo>
                    <a:pt x="1569642" y="571733"/>
                  </a:lnTo>
                  <a:lnTo>
                    <a:pt x="1573841" y="582930"/>
                  </a:lnTo>
                  <a:lnTo>
                    <a:pt x="1592036" y="566135"/>
                  </a:lnTo>
                  <a:lnTo>
                    <a:pt x="1617928" y="531145"/>
                  </a:lnTo>
                  <a:lnTo>
                    <a:pt x="1639622" y="454867"/>
                  </a:lnTo>
                  <a:lnTo>
                    <a:pt x="1671812" y="506652"/>
                  </a:lnTo>
                  <a:lnTo>
                    <a:pt x="1680210" y="519948"/>
                  </a:lnTo>
                  <a:lnTo>
                    <a:pt x="1673212" y="570334"/>
                  </a:lnTo>
                  <a:lnTo>
                    <a:pt x="1683009" y="577332"/>
                  </a:lnTo>
                  <a:lnTo>
                    <a:pt x="1703303" y="524147"/>
                  </a:lnTo>
                  <a:lnTo>
                    <a:pt x="1699804" y="510851"/>
                  </a:lnTo>
                  <a:lnTo>
                    <a:pt x="1667614" y="438072"/>
                  </a:lnTo>
                  <a:cubicBezTo>
                    <a:pt x="1667614" y="438072"/>
                    <a:pt x="1683009" y="427575"/>
                    <a:pt x="1688608" y="417778"/>
                  </a:cubicBezTo>
                  <a:cubicBezTo>
                    <a:pt x="1694206" y="407981"/>
                    <a:pt x="1713100" y="382788"/>
                    <a:pt x="1725697" y="374391"/>
                  </a:cubicBezTo>
                  <a:cubicBezTo>
                    <a:pt x="1738293" y="365993"/>
                    <a:pt x="1752289" y="331703"/>
                    <a:pt x="1759287" y="313509"/>
                  </a:cubicBezTo>
                  <a:cubicBezTo>
                    <a:pt x="1759987" y="312109"/>
                    <a:pt x="1760686" y="310010"/>
                    <a:pt x="1760686" y="307910"/>
                  </a:cubicBezTo>
                  <a:cubicBezTo>
                    <a:pt x="1846062" y="309310"/>
                    <a:pt x="1936335" y="312109"/>
                    <a:pt x="2022410" y="298113"/>
                  </a:cubicBezTo>
                  <a:cubicBezTo>
                    <a:pt x="2022410" y="300912"/>
                    <a:pt x="2023110" y="304411"/>
                    <a:pt x="2023810" y="307910"/>
                  </a:cubicBezTo>
                  <a:lnTo>
                    <a:pt x="2016812" y="320506"/>
                  </a:lnTo>
                  <a:cubicBezTo>
                    <a:pt x="2016812" y="320506"/>
                    <a:pt x="2002816" y="340801"/>
                    <a:pt x="1984621" y="347099"/>
                  </a:cubicBezTo>
                  <a:cubicBezTo>
                    <a:pt x="1966427" y="353397"/>
                    <a:pt x="1968526" y="348498"/>
                    <a:pt x="1961528" y="357596"/>
                  </a:cubicBezTo>
                  <a:cubicBezTo>
                    <a:pt x="1954530" y="366693"/>
                    <a:pt x="1907644" y="428975"/>
                    <a:pt x="1907644" y="428975"/>
                  </a:cubicBezTo>
                  <a:lnTo>
                    <a:pt x="1878952" y="445770"/>
                  </a:lnTo>
                  <a:lnTo>
                    <a:pt x="1871954" y="462565"/>
                  </a:lnTo>
                  <a:lnTo>
                    <a:pt x="1906244" y="449269"/>
                  </a:lnTo>
                  <a:cubicBezTo>
                    <a:pt x="1906244" y="449269"/>
                    <a:pt x="1925838" y="433873"/>
                    <a:pt x="1938435" y="414279"/>
                  </a:cubicBezTo>
                  <a:cubicBezTo>
                    <a:pt x="1951031" y="393985"/>
                    <a:pt x="1974124" y="384888"/>
                    <a:pt x="1974124" y="384888"/>
                  </a:cubicBezTo>
                  <a:lnTo>
                    <a:pt x="1932836" y="445770"/>
                  </a:lnTo>
                  <a:cubicBezTo>
                    <a:pt x="1932836" y="445770"/>
                    <a:pt x="1917441" y="456967"/>
                    <a:pt x="1906944" y="458366"/>
                  </a:cubicBezTo>
                  <a:lnTo>
                    <a:pt x="1894347" y="472362"/>
                  </a:lnTo>
                  <a:cubicBezTo>
                    <a:pt x="1894347" y="472362"/>
                    <a:pt x="1923739" y="473062"/>
                    <a:pt x="1934236" y="466064"/>
                  </a:cubicBezTo>
                  <a:cubicBezTo>
                    <a:pt x="1945433" y="459066"/>
                    <a:pt x="1949631" y="445070"/>
                    <a:pt x="1958029" y="433174"/>
                  </a:cubicBezTo>
                  <a:cubicBezTo>
                    <a:pt x="1966427" y="421977"/>
                    <a:pt x="1994418" y="395385"/>
                    <a:pt x="2011913" y="388387"/>
                  </a:cubicBezTo>
                  <a:cubicBezTo>
                    <a:pt x="2029408" y="381389"/>
                    <a:pt x="2088891" y="351997"/>
                    <a:pt x="2111284" y="331703"/>
                  </a:cubicBezTo>
                  <a:cubicBezTo>
                    <a:pt x="2111284" y="331703"/>
                    <a:pt x="2136477" y="324705"/>
                    <a:pt x="2211355" y="333103"/>
                  </a:cubicBezTo>
                  <a:cubicBezTo>
                    <a:pt x="2285533" y="341500"/>
                    <a:pt x="2279235" y="335202"/>
                    <a:pt x="2293231" y="333803"/>
                  </a:cubicBezTo>
                  <a:cubicBezTo>
                    <a:pt x="2293231" y="333803"/>
                    <a:pt x="2317724" y="337302"/>
                    <a:pt x="2336618" y="335902"/>
                  </a:cubicBezTo>
                  <a:cubicBezTo>
                    <a:pt x="2355513" y="334502"/>
                    <a:pt x="2368809" y="339401"/>
                    <a:pt x="2377207" y="389786"/>
                  </a:cubicBezTo>
                  <a:lnTo>
                    <a:pt x="2376507" y="397484"/>
                  </a:lnTo>
                  <a:lnTo>
                    <a:pt x="2366010" y="414979"/>
                  </a:lnTo>
                  <a:lnTo>
                    <a:pt x="2366010" y="433873"/>
                  </a:lnTo>
                  <a:lnTo>
                    <a:pt x="2385604" y="417078"/>
                  </a:lnTo>
                  <a:lnTo>
                    <a:pt x="2419894" y="396784"/>
                  </a:lnTo>
                  <a:lnTo>
                    <a:pt x="2421994" y="384888"/>
                  </a:lnTo>
                  <a:cubicBezTo>
                    <a:pt x="2421994" y="384888"/>
                    <a:pt x="2412196" y="346399"/>
                    <a:pt x="2414296" y="337302"/>
                  </a:cubicBezTo>
                  <a:cubicBezTo>
                    <a:pt x="2416395" y="328204"/>
                    <a:pt x="2412196" y="314908"/>
                    <a:pt x="2403099" y="310010"/>
                  </a:cubicBezTo>
                  <a:cubicBezTo>
                    <a:pt x="2394002" y="305111"/>
                    <a:pt x="2364610" y="306511"/>
                    <a:pt x="2363211" y="298813"/>
                  </a:cubicBezTo>
                  <a:lnTo>
                    <a:pt x="2370209" y="291115"/>
                  </a:lnTo>
                  <a:cubicBezTo>
                    <a:pt x="2370209" y="291115"/>
                    <a:pt x="2382805" y="268022"/>
                    <a:pt x="2381406" y="249827"/>
                  </a:cubicBezTo>
                  <a:cubicBezTo>
                    <a:pt x="2381406" y="249827"/>
                    <a:pt x="2401699" y="198742"/>
                    <a:pt x="2427592" y="180547"/>
                  </a:cubicBezTo>
                  <a:cubicBezTo>
                    <a:pt x="2427592" y="180547"/>
                    <a:pt x="2447186" y="180547"/>
                    <a:pt x="2459083" y="178448"/>
                  </a:cubicBezTo>
                  <a:cubicBezTo>
                    <a:pt x="2470979" y="176349"/>
                    <a:pt x="2475878" y="177048"/>
                    <a:pt x="2480077" y="180547"/>
                  </a:cubicBezTo>
                  <a:cubicBezTo>
                    <a:pt x="2484276" y="184046"/>
                    <a:pt x="2500371" y="183347"/>
                    <a:pt x="2504569" y="180547"/>
                  </a:cubicBezTo>
                  <a:cubicBezTo>
                    <a:pt x="2512268" y="184046"/>
                    <a:pt x="2509468" y="179848"/>
                    <a:pt x="2509468" y="179848"/>
                  </a:cubicBezTo>
                  <a:close/>
                  <a:moveTo>
                    <a:pt x="1669013" y="163752"/>
                  </a:moveTo>
                  <a:cubicBezTo>
                    <a:pt x="1662015" y="160253"/>
                    <a:pt x="1661315" y="149056"/>
                    <a:pt x="1661315" y="149056"/>
                  </a:cubicBezTo>
                  <a:lnTo>
                    <a:pt x="1668313" y="144858"/>
                  </a:lnTo>
                  <a:cubicBezTo>
                    <a:pt x="1670413" y="151856"/>
                    <a:pt x="1686508" y="167251"/>
                    <a:pt x="1686508" y="167251"/>
                  </a:cubicBezTo>
                  <a:cubicBezTo>
                    <a:pt x="1683709" y="167251"/>
                    <a:pt x="1676011" y="166551"/>
                    <a:pt x="1669013" y="163752"/>
                  </a:cubicBezTo>
                  <a:close/>
                  <a:moveTo>
                    <a:pt x="365293" y="365294"/>
                  </a:moveTo>
                  <a:cubicBezTo>
                    <a:pt x="358295" y="361795"/>
                    <a:pt x="357596" y="350598"/>
                    <a:pt x="357596" y="350598"/>
                  </a:cubicBezTo>
                  <a:lnTo>
                    <a:pt x="364594" y="346399"/>
                  </a:lnTo>
                  <a:cubicBezTo>
                    <a:pt x="366693" y="353397"/>
                    <a:pt x="382788" y="368793"/>
                    <a:pt x="382788" y="368793"/>
                  </a:cubicBezTo>
                  <a:cubicBezTo>
                    <a:pt x="379989" y="368793"/>
                    <a:pt x="372291" y="368793"/>
                    <a:pt x="365293" y="365294"/>
                  </a:cubicBezTo>
                  <a:close/>
                  <a:moveTo>
                    <a:pt x="1099379" y="532545"/>
                  </a:moveTo>
                  <a:lnTo>
                    <a:pt x="1118973" y="538843"/>
                  </a:lnTo>
                  <a:lnTo>
                    <a:pt x="1125971" y="583630"/>
                  </a:lnTo>
                  <a:lnTo>
                    <a:pt x="1107777" y="603924"/>
                  </a:lnTo>
                  <a:lnTo>
                    <a:pt x="1110576" y="592027"/>
                  </a:lnTo>
                  <a:lnTo>
                    <a:pt x="1098680" y="547241"/>
                  </a:lnTo>
                  <a:lnTo>
                    <a:pt x="1088882" y="532545"/>
                  </a:lnTo>
                  <a:lnTo>
                    <a:pt x="1099379" y="532545"/>
                  </a:lnTo>
                  <a:close/>
                  <a:moveTo>
                    <a:pt x="2381406" y="333103"/>
                  </a:moveTo>
                  <a:lnTo>
                    <a:pt x="2401000" y="339401"/>
                  </a:lnTo>
                  <a:lnTo>
                    <a:pt x="2407998" y="384188"/>
                  </a:lnTo>
                  <a:lnTo>
                    <a:pt x="2389803" y="404482"/>
                  </a:lnTo>
                  <a:lnTo>
                    <a:pt x="2392602" y="392585"/>
                  </a:lnTo>
                  <a:lnTo>
                    <a:pt x="2380706" y="347799"/>
                  </a:lnTo>
                  <a:lnTo>
                    <a:pt x="2370909" y="333103"/>
                  </a:lnTo>
                  <a:lnTo>
                    <a:pt x="2381406" y="333103"/>
                  </a:lnTo>
                  <a:close/>
                </a:path>
              </a:pathLst>
            </a:custGeom>
            <a:solidFill>
              <a:schemeClr val="accent5">
                <a:lumMod val="75000"/>
                <a:alpha val="50000"/>
              </a:schemeClr>
            </a:solidFill>
            <a:ln w="69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5" name="任意多边形: 形状 44">
              <a:extLst>
                <a:ext uri="{FF2B5EF4-FFF2-40B4-BE49-F238E27FC236}">
                  <a16:creationId xmlns:a16="http://schemas.microsoft.com/office/drawing/2014/main" id="{0FFFC404-73C2-48F3-9ED8-83B15E37C841}"/>
                </a:ext>
              </a:extLst>
            </p:cNvPr>
            <p:cNvSpPr/>
            <p:nvPr/>
          </p:nvSpPr>
          <p:spPr>
            <a:xfrm>
              <a:off x="4499932" y="-1379906"/>
              <a:ext cx="988869" cy="699563"/>
            </a:xfrm>
            <a:custGeom>
              <a:avLst/>
              <a:gdLst>
                <a:gd name="connsiteX0" fmla="*/ 600908 w 988869"/>
                <a:gd name="connsiteY0" fmla="*/ 618669 h 699563"/>
                <a:gd name="connsiteX1" fmla="*/ 491740 w 988869"/>
                <a:gd name="connsiteY1" fmla="*/ 638263 h 699563"/>
                <a:gd name="connsiteX2" fmla="*/ 343383 w 988869"/>
                <a:gd name="connsiteY2" fmla="*/ 658557 h 699563"/>
                <a:gd name="connsiteX3" fmla="*/ 347582 w 988869"/>
                <a:gd name="connsiteY3" fmla="*/ 671853 h 699563"/>
                <a:gd name="connsiteX4" fmla="*/ 470047 w 988869"/>
                <a:gd name="connsiteY4" fmla="*/ 651559 h 699563"/>
                <a:gd name="connsiteX5" fmla="*/ 603707 w 988869"/>
                <a:gd name="connsiteY5" fmla="*/ 628466 h 699563"/>
                <a:gd name="connsiteX6" fmla="*/ 600908 w 988869"/>
                <a:gd name="connsiteY6" fmla="*/ 618669 h 699563"/>
                <a:gd name="connsiteX7" fmla="*/ 590411 w 988869"/>
                <a:gd name="connsiteY7" fmla="*/ 577381 h 699563"/>
                <a:gd name="connsiteX8" fmla="*/ 533028 w 988869"/>
                <a:gd name="connsiteY8" fmla="*/ 587878 h 699563"/>
                <a:gd name="connsiteX9" fmla="*/ 396568 w 988869"/>
                <a:gd name="connsiteY9" fmla="*/ 613770 h 699563"/>
                <a:gd name="connsiteX10" fmla="*/ 361578 w 988869"/>
                <a:gd name="connsiteY10" fmla="*/ 619369 h 699563"/>
                <a:gd name="connsiteX11" fmla="*/ 366476 w 988869"/>
                <a:gd name="connsiteY11" fmla="*/ 636163 h 699563"/>
                <a:gd name="connsiteX12" fmla="*/ 475645 w 988869"/>
                <a:gd name="connsiteY12" fmla="*/ 617969 h 699563"/>
                <a:gd name="connsiteX13" fmla="*/ 595310 w 988869"/>
                <a:gd name="connsiteY13" fmla="*/ 596975 h 699563"/>
                <a:gd name="connsiteX14" fmla="*/ 590411 w 988869"/>
                <a:gd name="connsiteY14" fmla="*/ 577381 h 699563"/>
                <a:gd name="connsiteX15" fmla="*/ 730877 w 988869"/>
                <a:gd name="connsiteY15" fmla="*/ 269471 h 699563"/>
                <a:gd name="connsiteX16" fmla="*/ 731070 w 988869"/>
                <a:gd name="connsiteY16" fmla="*/ 269471 h 699563"/>
                <a:gd name="connsiteX17" fmla="*/ 731331 w 988869"/>
                <a:gd name="connsiteY17" fmla="*/ 269523 h 699563"/>
                <a:gd name="connsiteX18" fmla="*/ 559941 w 988869"/>
                <a:gd name="connsiteY18" fmla="*/ 123712 h 699563"/>
                <a:gd name="connsiteX19" fmla="*/ 556121 w 988869"/>
                <a:gd name="connsiteY19" fmla="*/ 125663 h 699563"/>
                <a:gd name="connsiteX20" fmla="*/ 548905 w 988869"/>
                <a:gd name="connsiteY20" fmla="*/ 138044 h 699563"/>
                <a:gd name="connsiteX21" fmla="*/ 550522 w 988869"/>
                <a:gd name="connsiteY21" fmla="*/ 137909 h 699563"/>
                <a:gd name="connsiteX22" fmla="*/ 557870 w 988869"/>
                <a:gd name="connsiteY22" fmla="*/ 129511 h 699563"/>
                <a:gd name="connsiteX23" fmla="*/ 288277 w 988869"/>
                <a:gd name="connsiteY23" fmla="*/ 172 h 699563"/>
                <a:gd name="connsiteX24" fmla="*/ 354579 w 988869"/>
                <a:gd name="connsiteY24" fmla="*/ 43437 h 699563"/>
                <a:gd name="connsiteX25" fmla="*/ 362977 w 988869"/>
                <a:gd name="connsiteY25" fmla="*/ 57432 h 699563"/>
                <a:gd name="connsiteX26" fmla="*/ 376973 w 988869"/>
                <a:gd name="connsiteY26" fmla="*/ 60931 h 699563"/>
                <a:gd name="connsiteX27" fmla="*/ 374873 w 988869"/>
                <a:gd name="connsiteY27" fmla="*/ 88223 h 699563"/>
                <a:gd name="connsiteX28" fmla="*/ 391669 w 988869"/>
                <a:gd name="connsiteY28" fmla="*/ 109917 h 699563"/>
                <a:gd name="connsiteX29" fmla="*/ 420360 w 988869"/>
                <a:gd name="connsiteY29" fmla="*/ 167300 h 699563"/>
                <a:gd name="connsiteX30" fmla="*/ 514832 w 988869"/>
                <a:gd name="connsiteY30" fmla="*/ 193193 h 699563"/>
                <a:gd name="connsiteX31" fmla="*/ 515380 w 988869"/>
                <a:gd name="connsiteY31" fmla="*/ 193286 h 699563"/>
                <a:gd name="connsiteX32" fmla="*/ 516593 w 988869"/>
                <a:gd name="connsiteY32" fmla="*/ 193236 h 699563"/>
                <a:gd name="connsiteX33" fmla="*/ 539325 w 988869"/>
                <a:gd name="connsiteY33" fmla="*/ 170799 h 699563"/>
                <a:gd name="connsiteX34" fmla="*/ 531628 w 988869"/>
                <a:gd name="connsiteY34" fmla="*/ 144907 h 699563"/>
                <a:gd name="connsiteX35" fmla="*/ 540915 w 988869"/>
                <a:gd name="connsiteY35" fmla="*/ 139771 h 699563"/>
                <a:gd name="connsiteX36" fmla="*/ 541994 w 988869"/>
                <a:gd name="connsiteY36" fmla="*/ 134891 h 699563"/>
                <a:gd name="connsiteX37" fmla="*/ 556821 w 988869"/>
                <a:gd name="connsiteY37" fmla="*/ 116215 h 699563"/>
                <a:gd name="connsiteX38" fmla="*/ 563031 w 988869"/>
                <a:gd name="connsiteY38" fmla="*/ 113985 h 699563"/>
                <a:gd name="connsiteX39" fmla="*/ 561719 w 988869"/>
                <a:gd name="connsiteY39" fmla="*/ 101694 h 699563"/>
                <a:gd name="connsiteX40" fmla="*/ 570816 w 988869"/>
                <a:gd name="connsiteY40" fmla="*/ 95921 h 699563"/>
                <a:gd name="connsiteX41" fmla="*/ 581313 w 988869"/>
                <a:gd name="connsiteY41" fmla="*/ 100120 h 699563"/>
                <a:gd name="connsiteX42" fmla="*/ 619190 w 988869"/>
                <a:gd name="connsiteY42" fmla="*/ 94084 h 699563"/>
                <a:gd name="connsiteX43" fmla="*/ 626145 w 988869"/>
                <a:gd name="connsiteY43" fmla="*/ 108377 h 699563"/>
                <a:gd name="connsiteX44" fmla="*/ 651752 w 988869"/>
                <a:gd name="connsiteY44" fmla="*/ 103553 h 699563"/>
                <a:gd name="connsiteX45" fmla="*/ 674386 w 988869"/>
                <a:gd name="connsiteY45" fmla="*/ 137209 h 699563"/>
                <a:gd name="connsiteX46" fmla="*/ 665431 w 988869"/>
                <a:gd name="connsiteY46" fmla="*/ 151948 h 699563"/>
                <a:gd name="connsiteX47" fmla="*/ 652513 w 988869"/>
                <a:gd name="connsiteY47" fmla="*/ 165842 h 699563"/>
                <a:gd name="connsiteX48" fmla="*/ 665420 w 988869"/>
                <a:gd name="connsiteY48" fmla="*/ 179295 h 699563"/>
                <a:gd name="connsiteX49" fmla="*/ 787054 w 988869"/>
                <a:gd name="connsiteY49" fmla="*/ 242179 h 699563"/>
                <a:gd name="connsiteX50" fmla="*/ 987195 w 988869"/>
                <a:gd name="connsiteY50" fmla="*/ 277168 h 699563"/>
                <a:gd name="connsiteX51" fmla="*/ 987895 w 988869"/>
                <a:gd name="connsiteY51" fmla="*/ 280667 h 699563"/>
                <a:gd name="connsiteX52" fmla="*/ 850035 w 988869"/>
                <a:gd name="connsiteY52" fmla="*/ 266671 h 699563"/>
                <a:gd name="connsiteX53" fmla="*/ 731070 w 988869"/>
                <a:gd name="connsiteY53" fmla="*/ 229582 h 699563"/>
                <a:gd name="connsiteX54" fmla="*/ 681297 w 988869"/>
                <a:gd name="connsiteY54" fmla="*/ 202378 h 699563"/>
                <a:gd name="connsiteX55" fmla="*/ 646603 w 988869"/>
                <a:gd name="connsiteY55" fmla="*/ 171595 h 699563"/>
                <a:gd name="connsiteX56" fmla="*/ 636499 w 988869"/>
                <a:gd name="connsiteY56" fmla="*/ 180903 h 699563"/>
                <a:gd name="connsiteX57" fmla="*/ 630299 w 988869"/>
                <a:gd name="connsiteY57" fmla="*/ 186195 h 699563"/>
                <a:gd name="connsiteX58" fmla="*/ 630299 w 988869"/>
                <a:gd name="connsiteY58" fmla="*/ 213487 h 699563"/>
                <a:gd name="connsiteX59" fmla="*/ 596709 w 988869"/>
                <a:gd name="connsiteY59" fmla="*/ 220485 h 699563"/>
                <a:gd name="connsiteX60" fmla="*/ 574315 w 988869"/>
                <a:gd name="connsiteY60" fmla="*/ 247777 h 699563"/>
                <a:gd name="connsiteX61" fmla="*/ 546499 w 988869"/>
                <a:gd name="connsiteY61" fmla="*/ 262746 h 699563"/>
                <a:gd name="connsiteX62" fmla="*/ 526363 w 988869"/>
                <a:gd name="connsiteY62" fmla="*/ 263422 h 699563"/>
                <a:gd name="connsiteX63" fmla="*/ 494539 w 988869"/>
                <a:gd name="connsiteY63" fmla="*/ 254775 h 699563"/>
                <a:gd name="connsiteX64" fmla="*/ 520781 w 988869"/>
                <a:gd name="connsiteY64" fmla="*/ 263610 h 699563"/>
                <a:gd name="connsiteX65" fmla="*/ 526363 w 988869"/>
                <a:gd name="connsiteY65" fmla="*/ 263422 h 699563"/>
                <a:gd name="connsiteX66" fmla="*/ 537258 w 988869"/>
                <a:gd name="connsiteY66" fmla="*/ 266383 h 699563"/>
                <a:gd name="connsiteX67" fmla="*/ 659014 w 988869"/>
                <a:gd name="connsiteY67" fmla="*/ 402162 h 699563"/>
                <a:gd name="connsiteX68" fmla="*/ 659071 w 988869"/>
                <a:gd name="connsiteY68" fmla="*/ 402323 h 699563"/>
                <a:gd name="connsiteX69" fmla="*/ 682872 w 988869"/>
                <a:gd name="connsiteY69" fmla="*/ 395084 h 699563"/>
                <a:gd name="connsiteX70" fmla="*/ 733869 w 988869"/>
                <a:gd name="connsiteY70" fmla="*/ 355545 h 699563"/>
                <a:gd name="connsiteX71" fmla="*/ 740867 w 988869"/>
                <a:gd name="connsiteY71" fmla="*/ 347148 h 699563"/>
                <a:gd name="connsiteX72" fmla="*/ 744366 w 988869"/>
                <a:gd name="connsiteY72" fmla="*/ 342249 h 699563"/>
                <a:gd name="connsiteX73" fmla="*/ 733170 w 988869"/>
                <a:gd name="connsiteY73" fmla="*/ 309359 h 699563"/>
                <a:gd name="connsiteX74" fmla="*/ 733170 w 988869"/>
                <a:gd name="connsiteY74" fmla="*/ 310059 h 699563"/>
                <a:gd name="connsiteX75" fmla="*/ 715675 w 988869"/>
                <a:gd name="connsiteY75" fmla="*/ 334552 h 699563"/>
                <a:gd name="connsiteX76" fmla="*/ 686283 w 988869"/>
                <a:gd name="connsiteY76" fmla="*/ 317057 h 699563"/>
                <a:gd name="connsiteX77" fmla="*/ 688383 w 988869"/>
                <a:gd name="connsiteY77" fmla="*/ 282067 h 699563"/>
                <a:gd name="connsiteX78" fmla="*/ 724072 w 988869"/>
                <a:gd name="connsiteY78" fmla="*/ 268771 h 699563"/>
                <a:gd name="connsiteX79" fmla="*/ 724772 w 988869"/>
                <a:gd name="connsiteY79" fmla="*/ 268771 h 699563"/>
                <a:gd name="connsiteX80" fmla="*/ 730877 w 988869"/>
                <a:gd name="connsiteY80" fmla="*/ 269471 h 699563"/>
                <a:gd name="connsiteX81" fmla="*/ 729671 w 988869"/>
                <a:gd name="connsiteY81" fmla="*/ 269471 h 699563"/>
                <a:gd name="connsiteX82" fmla="*/ 734569 w 988869"/>
                <a:gd name="connsiteY82" fmla="*/ 270170 h 699563"/>
                <a:gd name="connsiteX83" fmla="*/ 731331 w 988869"/>
                <a:gd name="connsiteY83" fmla="*/ 269523 h 699563"/>
                <a:gd name="connsiteX84" fmla="*/ 741179 w 988869"/>
                <a:gd name="connsiteY84" fmla="*/ 270652 h 699563"/>
                <a:gd name="connsiteX85" fmla="*/ 746892 w 988869"/>
                <a:gd name="connsiteY85" fmla="*/ 271308 h 699563"/>
                <a:gd name="connsiteX86" fmla="*/ 798951 w 988869"/>
                <a:gd name="connsiteY86" fmla="*/ 311458 h 699563"/>
                <a:gd name="connsiteX87" fmla="*/ 834640 w 988869"/>
                <a:gd name="connsiteY87" fmla="*/ 404531 h 699563"/>
                <a:gd name="connsiteX88" fmla="*/ 794052 w 988869"/>
                <a:gd name="connsiteY88" fmla="*/ 504602 h 699563"/>
                <a:gd name="connsiteX89" fmla="*/ 683484 w 988869"/>
                <a:gd name="connsiteY89" fmla="*/ 562685 h 699563"/>
                <a:gd name="connsiteX90" fmla="*/ 631699 w 988869"/>
                <a:gd name="connsiteY90" fmla="*/ 571783 h 699563"/>
                <a:gd name="connsiteX91" fmla="*/ 628900 w 988869"/>
                <a:gd name="connsiteY91" fmla="*/ 592776 h 699563"/>
                <a:gd name="connsiteX92" fmla="*/ 773058 w 988869"/>
                <a:gd name="connsiteY92" fmla="*/ 554987 h 699563"/>
                <a:gd name="connsiteX93" fmla="*/ 840238 w 988869"/>
                <a:gd name="connsiteY93" fmla="*/ 493405 h 699563"/>
                <a:gd name="connsiteX94" fmla="*/ 847236 w 988869"/>
                <a:gd name="connsiteY94" fmla="*/ 391935 h 699563"/>
                <a:gd name="connsiteX95" fmla="*/ 847236 w 988869"/>
                <a:gd name="connsiteY95" fmla="*/ 391235 h 699563"/>
                <a:gd name="connsiteX96" fmla="*/ 855634 w 988869"/>
                <a:gd name="connsiteY96" fmla="*/ 386337 h 699563"/>
                <a:gd name="connsiteX97" fmla="*/ 875228 w 988869"/>
                <a:gd name="connsiteY97" fmla="*/ 419227 h 699563"/>
                <a:gd name="connsiteX98" fmla="*/ 863332 w 988869"/>
                <a:gd name="connsiteY98" fmla="*/ 512300 h 699563"/>
                <a:gd name="connsiteX99" fmla="*/ 862632 w 988869"/>
                <a:gd name="connsiteY99" fmla="*/ 512300 h 699563"/>
                <a:gd name="connsiteX100" fmla="*/ 710776 w 988869"/>
                <a:gd name="connsiteY100" fmla="*/ 599074 h 699563"/>
                <a:gd name="connsiteX101" fmla="*/ 631000 w 988869"/>
                <a:gd name="connsiteY101" fmla="*/ 613770 h 699563"/>
                <a:gd name="connsiteX102" fmla="*/ 633799 w 988869"/>
                <a:gd name="connsiteY102" fmla="*/ 623567 h 699563"/>
                <a:gd name="connsiteX103" fmla="*/ 801750 w 988869"/>
                <a:gd name="connsiteY103" fmla="*/ 580180 h 699563"/>
                <a:gd name="connsiteX104" fmla="*/ 877327 w 988869"/>
                <a:gd name="connsiteY104" fmla="*/ 510900 h 699563"/>
                <a:gd name="connsiteX105" fmla="*/ 885025 w 988869"/>
                <a:gd name="connsiteY105" fmla="*/ 396834 h 699563"/>
                <a:gd name="connsiteX106" fmla="*/ 885025 w 988869"/>
                <a:gd name="connsiteY106" fmla="*/ 396134 h 699563"/>
                <a:gd name="connsiteX107" fmla="*/ 894822 w 988869"/>
                <a:gd name="connsiteY107" fmla="*/ 391235 h 699563"/>
                <a:gd name="connsiteX108" fmla="*/ 916516 w 988869"/>
                <a:gd name="connsiteY108" fmla="*/ 428324 h 699563"/>
                <a:gd name="connsiteX109" fmla="*/ 903920 w 988869"/>
                <a:gd name="connsiteY109" fmla="*/ 532594 h 699563"/>
                <a:gd name="connsiteX110" fmla="*/ 903220 w 988869"/>
                <a:gd name="connsiteY110" fmla="*/ 532594 h 699563"/>
                <a:gd name="connsiteX111" fmla="*/ 733170 w 988869"/>
                <a:gd name="connsiteY111" fmla="*/ 629866 h 699563"/>
                <a:gd name="connsiteX112" fmla="*/ 638697 w 988869"/>
                <a:gd name="connsiteY112" fmla="*/ 647360 h 699563"/>
                <a:gd name="connsiteX113" fmla="*/ 486841 w 988869"/>
                <a:gd name="connsiteY113" fmla="*/ 674652 h 699563"/>
                <a:gd name="connsiteX114" fmla="*/ 281801 w 988869"/>
                <a:gd name="connsiteY114" fmla="*/ 699145 h 699563"/>
                <a:gd name="connsiteX115" fmla="*/ 136943 w 988869"/>
                <a:gd name="connsiteY115" fmla="*/ 673953 h 699563"/>
                <a:gd name="connsiteX116" fmla="*/ 136943 w 988869"/>
                <a:gd name="connsiteY116" fmla="*/ 673253 h 699563"/>
                <a:gd name="connsiteX117" fmla="*/ 136943 w 988869"/>
                <a:gd name="connsiteY117" fmla="*/ 669054 h 699563"/>
                <a:gd name="connsiteX118" fmla="*/ 186629 w 988869"/>
                <a:gd name="connsiteY118" fmla="*/ 676052 h 699563"/>
                <a:gd name="connsiteX119" fmla="*/ 313992 w 988869"/>
                <a:gd name="connsiteY119" fmla="*/ 675352 h 699563"/>
                <a:gd name="connsiteX120" fmla="*/ 309093 w 988869"/>
                <a:gd name="connsiteY120" fmla="*/ 659957 h 699563"/>
                <a:gd name="connsiteX121" fmla="*/ 307694 w 988869"/>
                <a:gd name="connsiteY121" fmla="*/ 659957 h 699563"/>
                <a:gd name="connsiteX122" fmla="*/ 178232 w 988869"/>
                <a:gd name="connsiteY122" fmla="*/ 637563 h 699563"/>
                <a:gd name="connsiteX123" fmla="*/ 178232 w 988869"/>
                <a:gd name="connsiteY123" fmla="*/ 636863 h 699563"/>
                <a:gd name="connsiteX124" fmla="*/ 178232 w 988869"/>
                <a:gd name="connsiteY124" fmla="*/ 633365 h 699563"/>
                <a:gd name="connsiteX125" fmla="*/ 222319 w 988869"/>
                <a:gd name="connsiteY125" fmla="*/ 639662 h 699563"/>
                <a:gd name="connsiteX126" fmla="*/ 306294 w 988869"/>
                <a:gd name="connsiteY126" fmla="*/ 641762 h 699563"/>
                <a:gd name="connsiteX127" fmla="*/ 306294 w 988869"/>
                <a:gd name="connsiteY127" fmla="*/ 638963 h 699563"/>
                <a:gd name="connsiteX128" fmla="*/ 306994 w 988869"/>
                <a:gd name="connsiteY128" fmla="*/ 620768 h 699563"/>
                <a:gd name="connsiteX129" fmla="*/ 264306 w 988869"/>
                <a:gd name="connsiteY129" fmla="*/ 615870 h 699563"/>
                <a:gd name="connsiteX130" fmla="*/ 165635 w 988869"/>
                <a:gd name="connsiteY130" fmla="*/ 557787 h 699563"/>
                <a:gd name="connsiteX131" fmla="*/ 108952 w 988869"/>
                <a:gd name="connsiteY131" fmla="*/ 461915 h 699563"/>
                <a:gd name="connsiteX132" fmla="*/ 63465 w 988869"/>
                <a:gd name="connsiteY132" fmla="*/ 376539 h 699563"/>
                <a:gd name="connsiteX133" fmla="*/ 55767 w 988869"/>
                <a:gd name="connsiteY133" fmla="*/ 386337 h 699563"/>
                <a:gd name="connsiteX134" fmla="*/ 10281 w 988869"/>
                <a:gd name="connsiteY134" fmla="*/ 379339 h 699563"/>
                <a:gd name="connsiteX135" fmla="*/ 3982 w 988869"/>
                <a:gd name="connsiteY135" fmla="*/ 333852 h 699563"/>
                <a:gd name="connsiteX136" fmla="*/ 67664 w 988869"/>
                <a:gd name="connsiteY136" fmla="*/ 274369 h 699563"/>
                <a:gd name="connsiteX137" fmla="*/ 176132 w 988869"/>
                <a:gd name="connsiteY137" fmla="*/ 260373 h 699563"/>
                <a:gd name="connsiteX138" fmla="*/ 221236 w 988869"/>
                <a:gd name="connsiteY138" fmla="*/ 267885 h 699563"/>
                <a:gd name="connsiteX139" fmla="*/ 230309 w 988869"/>
                <a:gd name="connsiteY139" fmla="*/ 270831 h 699563"/>
                <a:gd name="connsiteX140" fmla="*/ 226516 w 988869"/>
                <a:gd name="connsiteY140" fmla="*/ 268071 h 699563"/>
                <a:gd name="connsiteX141" fmla="*/ 266405 w 988869"/>
                <a:gd name="connsiteY141" fmla="*/ 198791 h 699563"/>
                <a:gd name="connsiteX142" fmla="*/ 259407 w 988869"/>
                <a:gd name="connsiteY142" fmla="*/ 180596 h 699563"/>
                <a:gd name="connsiteX143" fmla="*/ 251009 w 988869"/>
                <a:gd name="connsiteY143" fmla="*/ 180596 h 699563"/>
                <a:gd name="connsiteX144" fmla="*/ 253109 w 988869"/>
                <a:gd name="connsiteY144" fmla="*/ 151905 h 699563"/>
                <a:gd name="connsiteX145" fmla="*/ 240512 w 988869"/>
                <a:gd name="connsiteY145" fmla="*/ 151905 h 699563"/>
                <a:gd name="connsiteX146" fmla="*/ 240512 w 988869"/>
                <a:gd name="connsiteY146" fmla="*/ 131611 h 699563"/>
                <a:gd name="connsiteX147" fmla="*/ 217419 w 988869"/>
                <a:gd name="connsiteY147" fmla="*/ 91023 h 699563"/>
                <a:gd name="connsiteX148" fmla="*/ 188728 w 988869"/>
                <a:gd name="connsiteY148" fmla="*/ 116915 h 699563"/>
                <a:gd name="connsiteX149" fmla="*/ 178930 w 988869"/>
                <a:gd name="connsiteY149" fmla="*/ 139308 h 699563"/>
                <a:gd name="connsiteX150" fmla="*/ 144641 w 988869"/>
                <a:gd name="connsiteY150" fmla="*/ 107118 h 699563"/>
                <a:gd name="connsiteX151" fmla="*/ 176831 w 988869"/>
                <a:gd name="connsiteY151" fmla="*/ 100120 h 699563"/>
                <a:gd name="connsiteX152" fmla="*/ 206922 w 988869"/>
                <a:gd name="connsiteY152" fmla="*/ 57432 h 699563"/>
                <a:gd name="connsiteX153" fmla="*/ 266405 w 988869"/>
                <a:gd name="connsiteY153" fmla="*/ 4948 h 699563"/>
                <a:gd name="connsiteX154" fmla="*/ 288277 w 988869"/>
                <a:gd name="connsiteY154" fmla="*/ 172 h 699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</a:cxnLst>
              <a:rect l="l" t="t" r="r" b="b"/>
              <a:pathLst>
                <a:path w="988869" h="699563">
                  <a:moveTo>
                    <a:pt x="600908" y="618669"/>
                  </a:moveTo>
                  <a:cubicBezTo>
                    <a:pt x="564519" y="624967"/>
                    <a:pt x="528130" y="631965"/>
                    <a:pt x="491740" y="638263"/>
                  </a:cubicBezTo>
                  <a:cubicBezTo>
                    <a:pt x="442754" y="646660"/>
                    <a:pt x="393069" y="655058"/>
                    <a:pt x="343383" y="658557"/>
                  </a:cubicBezTo>
                  <a:cubicBezTo>
                    <a:pt x="344783" y="662756"/>
                    <a:pt x="346183" y="667654"/>
                    <a:pt x="347582" y="671853"/>
                  </a:cubicBezTo>
                  <a:cubicBezTo>
                    <a:pt x="388870" y="666255"/>
                    <a:pt x="429458" y="658557"/>
                    <a:pt x="470047" y="651559"/>
                  </a:cubicBezTo>
                  <a:cubicBezTo>
                    <a:pt x="514833" y="643861"/>
                    <a:pt x="558920" y="636163"/>
                    <a:pt x="603707" y="628466"/>
                  </a:cubicBezTo>
                  <a:cubicBezTo>
                    <a:pt x="602308" y="624967"/>
                    <a:pt x="600908" y="622168"/>
                    <a:pt x="600908" y="618669"/>
                  </a:cubicBezTo>
                  <a:close/>
                  <a:moveTo>
                    <a:pt x="590411" y="577381"/>
                  </a:moveTo>
                  <a:cubicBezTo>
                    <a:pt x="570817" y="580880"/>
                    <a:pt x="551922" y="584379"/>
                    <a:pt x="533028" y="587878"/>
                  </a:cubicBezTo>
                  <a:cubicBezTo>
                    <a:pt x="487541" y="595575"/>
                    <a:pt x="442055" y="606072"/>
                    <a:pt x="396568" y="613770"/>
                  </a:cubicBezTo>
                  <a:cubicBezTo>
                    <a:pt x="384671" y="615870"/>
                    <a:pt x="372775" y="617969"/>
                    <a:pt x="361578" y="619369"/>
                  </a:cubicBezTo>
                  <a:cubicBezTo>
                    <a:pt x="362977" y="624967"/>
                    <a:pt x="364377" y="630565"/>
                    <a:pt x="366476" y="636163"/>
                  </a:cubicBezTo>
                  <a:cubicBezTo>
                    <a:pt x="402866" y="631265"/>
                    <a:pt x="439255" y="624267"/>
                    <a:pt x="475645" y="617969"/>
                  </a:cubicBezTo>
                  <a:cubicBezTo>
                    <a:pt x="515533" y="610971"/>
                    <a:pt x="555421" y="603973"/>
                    <a:pt x="595310" y="596975"/>
                  </a:cubicBezTo>
                  <a:cubicBezTo>
                    <a:pt x="592511" y="590677"/>
                    <a:pt x="591111" y="584379"/>
                    <a:pt x="590411" y="577381"/>
                  </a:cubicBezTo>
                  <a:close/>
                  <a:moveTo>
                    <a:pt x="730877" y="269471"/>
                  </a:moveTo>
                  <a:lnTo>
                    <a:pt x="731070" y="269471"/>
                  </a:lnTo>
                  <a:lnTo>
                    <a:pt x="731331" y="269523"/>
                  </a:lnTo>
                  <a:close/>
                  <a:moveTo>
                    <a:pt x="559941" y="123712"/>
                  </a:moveTo>
                  <a:lnTo>
                    <a:pt x="556121" y="125663"/>
                  </a:lnTo>
                  <a:lnTo>
                    <a:pt x="548905" y="138044"/>
                  </a:lnTo>
                  <a:lnTo>
                    <a:pt x="550522" y="137909"/>
                  </a:lnTo>
                  <a:cubicBezTo>
                    <a:pt x="550522" y="137909"/>
                    <a:pt x="554371" y="134235"/>
                    <a:pt x="557870" y="129511"/>
                  </a:cubicBezTo>
                  <a:close/>
                  <a:moveTo>
                    <a:pt x="288277" y="172"/>
                  </a:moveTo>
                  <a:cubicBezTo>
                    <a:pt x="335292" y="-3177"/>
                    <a:pt x="354579" y="43437"/>
                    <a:pt x="354579" y="43437"/>
                  </a:cubicBezTo>
                  <a:lnTo>
                    <a:pt x="362977" y="57432"/>
                  </a:lnTo>
                  <a:cubicBezTo>
                    <a:pt x="362977" y="57432"/>
                    <a:pt x="368575" y="49035"/>
                    <a:pt x="376973" y="60931"/>
                  </a:cubicBezTo>
                  <a:cubicBezTo>
                    <a:pt x="385370" y="72828"/>
                    <a:pt x="374873" y="88223"/>
                    <a:pt x="374873" y="88223"/>
                  </a:cubicBezTo>
                  <a:cubicBezTo>
                    <a:pt x="398667" y="88223"/>
                    <a:pt x="391669" y="109917"/>
                    <a:pt x="391669" y="109917"/>
                  </a:cubicBezTo>
                  <a:cubicBezTo>
                    <a:pt x="411962" y="112716"/>
                    <a:pt x="420360" y="167300"/>
                    <a:pt x="420360" y="167300"/>
                  </a:cubicBezTo>
                  <a:cubicBezTo>
                    <a:pt x="457449" y="156103"/>
                    <a:pt x="491040" y="179897"/>
                    <a:pt x="514832" y="193193"/>
                  </a:cubicBezTo>
                  <a:lnTo>
                    <a:pt x="515380" y="193286"/>
                  </a:lnTo>
                  <a:lnTo>
                    <a:pt x="516593" y="193236"/>
                  </a:lnTo>
                  <a:cubicBezTo>
                    <a:pt x="530666" y="187725"/>
                    <a:pt x="539325" y="170799"/>
                    <a:pt x="539325" y="170799"/>
                  </a:cubicBezTo>
                  <a:cubicBezTo>
                    <a:pt x="539325" y="170799"/>
                    <a:pt x="525329" y="152604"/>
                    <a:pt x="531628" y="144907"/>
                  </a:cubicBezTo>
                  <a:lnTo>
                    <a:pt x="540915" y="139771"/>
                  </a:lnTo>
                  <a:lnTo>
                    <a:pt x="541994" y="134891"/>
                  </a:lnTo>
                  <a:cubicBezTo>
                    <a:pt x="545274" y="127718"/>
                    <a:pt x="550173" y="121289"/>
                    <a:pt x="556821" y="116215"/>
                  </a:cubicBezTo>
                  <a:lnTo>
                    <a:pt x="563031" y="113985"/>
                  </a:lnTo>
                  <a:lnTo>
                    <a:pt x="561719" y="101694"/>
                  </a:lnTo>
                  <a:cubicBezTo>
                    <a:pt x="562594" y="97670"/>
                    <a:pt x="565218" y="94871"/>
                    <a:pt x="570816" y="95921"/>
                  </a:cubicBezTo>
                  <a:cubicBezTo>
                    <a:pt x="582013" y="98020"/>
                    <a:pt x="581313" y="100120"/>
                    <a:pt x="581313" y="100120"/>
                  </a:cubicBezTo>
                  <a:cubicBezTo>
                    <a:pt x="598808" y="88923"/>
                    <a:pt x="611230" y="89098"/>
                    <a:pt x="619190" y="94084"/>
                  </a:cubicBezTo>
                  <a:lnTo>
                    <a:pt x="626145" y="108377"/>
                  </a:lnTo>
                  <a:lnTo>
                    <a:pt x="651752" y="103553"/>
                  </a:lnTo>
                  <a:cubicBezTo>
                    <a:pt x="672681" y="105324"/>
                    <a:pt x="678061" y="124613"/>
                    <a:pt x="674386" y="137209"/>
                  </a:cubicBezTo>
                  <a:cubicBezTo>
                    <a:pt x="673162" y="141408"/>
                    <a:pt x="669794" y="146569"/>
                    <a:pt x="665431" y="151948"/>
                  </a:cubicBezTo>
                  <a:lnTo>
                    <a:pt x="652513" y="165842"/>
                  </a:lnTo>
                  <a:lnTo>
                    <a:pt x="665420" y="179295"/>
                  </a:lnTo>
                  <a:cubicBezTo>
                    <a:pt x="700060" y="209113"/>
                    <a:pt x="741392" y="228008"/>
                    <a:pt x="787054" y="242179"/>
                  </a:cubicBezTo>
                  <a:cubicBezTo>
                    <a:pt x="848636" y="261073"/>
                    <a:pt x="922814" y="285566"/>
                    <a:pt x="987195" y="277168"/>
                  </a:cubicBezTo>
                  <a:cubicBezTo>
                    <a:pt x="989294" y="277168"/>
                    <a:pt x="989294" y="279968"/>
                    <a:pt x="987895" y="280667"/>
                  </a:cubicBezTo>
                  <a:cubicBezTo>
                    <a:pt x="944508" y="295363"/>
                    <a:pt x="893423" y="276469"/>
                    <a:pt x="850035" y="266671"/>
                  </a:cubicBezTo>
                  <a:cubicBezTo>
                    <a:pt x="810147" y="257574"/>
                    <a:pt x="768859" y="247077"/>
                    <a:pt x="731070" y="229582"/>
                  </a:cubicBezTo>
                  <a:cubicBezTo>
                    <a:pt x="713925" y="221534"/>
                    <a:pt x="696955" y="212787"/>
                    <a:pt x="681297" y="202378"/>
                  </a:cubicBezTo>
                  <a:lnTo>
                    <a:pt x="646603" y="171595"/>
                  </a:lnTo>
                  <a:lnTo>
                    <a:pt x="636499" y="180903"/>
                  </a:lnTo>
                  <a:cubicBezTo>
                    <a:pt x="632749" y="184183"/>
                    <a:pt x="630299" y="186195"/>
                    <a:pt x="630299" y="186195"/>
                  </a:cubicBezTo>
                  <a:cubicBezTo>
                    <a:pt x="630299" y="186195"/>
                    <a:pt x="643595" y="199491"/>
                    <a:pt x="630299" y="213487"/>
                  </a:cubicBezTo>
                  <a:cubicBezTo>
                    <a:pt x="617003" y="227483"/>
                    <a:pt x="596709" y="220485"/>
                    <a:pt x="596709" y="220485"/>
                  </a:cubicBezTo>
                  <a:cubicBezTo>
                    <a:pt x="596709" y="220485"/>
                    <a:pt x="589011" y="234481"/>
                    <a:pt x="574315" y="247777"/>
                  </a:cubicBezTo>
                  <a:cubicBezTo>
                    <a:pt x="565218" y="255999"/>
                    <a:pt x="555683" y="260548"/>
                    <a:pt x="546499" y="262746"/>
                  </a:cubicBezTo>
                  <a:lnTo>
                    <a:pt x="526363" y="263422"/>
                  </a:lnTo>
                  <a:lnTo>
                    <a:pt x="494539" y="254775"/>
                  </a:lnTo>
                  <a:cubicBezTo>
                    <a:pt x="494539" y="254775"/>
                    <a:pt x="505386" y="261248"/>
                    <a:pt x="520781" y="263610"/>
                  </a:cubicBezTo>
                  <a:lnTo>
                    <a:pt x="526363" y="263422"/>
                  </a:lnTo>
                  <a:lnTo>
                    <a:pt x="537258" y="266383"/>
                  </a:lnTo>
                  <a:cubicBezTo>
                    <a:pt x="615386" y="298702"/>
                    <a:pt x="650559" y="379684"/>
                    <a:pt x="659014" y="402162"/>
                  </a:cubicBezTo>
                  <a:lnTo>
                    <a:pt x="659071" y="402323"/>
                  </a:lnTo>
                  <a:lnTo>
                    <a:pt x="682872" y="395084"/>
                  </a:lnTo>
                  <a:cubicBezTo>
                    <a:pt x="702029" y="385112"/>
                    <a:pt x="719524" y="371641"/>
                    <a:pt x="733869" y="355545"/>
                  </a:cubicBezTo>
                  <a:cubicBezTo>
                    <a:pt x="735969" y="352746"/>
                    <a:pt x="738768" y="349947"/>
                    <a:pt x="740867" y="347148"/>
                  </a:cubicBezTo>
                  <a:cubicBezTo>
                    <a:pt x="742267" y="345748"/>
                    <a:pt x="742967" y="343649"/>
                    <a:pt x="744366" y="342249"/>
                  </a:cubicBezTo>
                  <a:cubicBezTo>
                    <a:pt x="742267" y="331053"/>
                    <a:pt x="738068" y="319856"/>
                    <a:pt x="733170" y="309359"/>
                  </a:cubicBezTo>
                  <a:cubicBezTo>
                    <a:pt x="733170" y="309359"/>
                    <a:pt x="733170" y="310059"/>
                    <a:pt x="733170" y="310059"/>
                  </a:cubicBezTo>
                  <a:cubicBezTo>
                    <a:pt x="733869" y="321955"/>
                    <a:pt x="727571" y="331752"/>
                    <a:pt x="715675" y="334552"/>
                  </a:cubicBezTo>
                  <a:cubicBezTo>
                    <a:pt x="703079" y="338051"/>
                    <a:pt x="691882" y="327554"/>
                    <a:pt x="686283" y="317057"/>
                  </a:cubicBezTo>
                  <a:cubicBezTo>
                    <a:pt x="680685" y="306560"/>
                    <a:pt x="679985" y="291164"/>
                    <a:pt x="688383" y="282067"/>
                  </a:cubicBezTo>
                  <a:cubicBezTo>
                    <a:pt x="698180" y="271570"/>
                    <a:pt x="710076" y="265272"/>
                    <a:pt x="724072" y="268771"/>
                  </a:cubicBezTo>
                  <a:cubicBezTo>
                    <a:pt x="724072" y="268771"/>
                    <a:pt x="724772" y="268771"/>
                    <a:pt x="724772" y="268771"/>
                  </a:cubicBezTo>
                  <a:lnTo>
                    <a:pt x="730877" y="269471"/>
                  </a:lnTo>
                  <a:lnTo>
                    <a:pt x="729671" y="269471"/>
                  </a:lnTo>
                  <a:cubicBezTo>
                    <a:pt x="731770" y="269471"/>
                    <a:pt x="733170" y="270170"/>
                    <a:pt x="734569" y="270170"/>
                  </a:cubicBezTo>
                  <a:lnTo>
                    <a:pt x="731331" y="269523"/>
                  </a:lnTo>
                  <a:lnTo>
                    <a:pt x="741179" y="270652"/>
                  </a:lnTo>
                  <a:lnTo>
                    <a:pt x="746892" y="271308"/>
                  </a:lnTo>
                  <a:cubicBezTo>
                    <a:pt x="767985" y="277606"/>
                    <a:pt x="785830" y="294138"/>
                    <a:pt x="798951" y="311458"/>
                  </a:cubicBezTo>
                  <a:cubicBezTo>
                    <a:pt x="818545" y="337351"/>
                    <a:pt x="832541" y="371641"/>
                    <a:pt x="834640" y="404531"/>
                  </a:cubicBezTo>
                  <a:cubicBezTo>
                    <a:pt x="836739" y="440921"/>
                    <a:pt x="818545" y="478709"/>
                    <a:pt x="794052" y="504602"/>
                  </a:cubicBezTo>
                  <a:cubicBezTo>
                    <a:pt x="764660" y="536093"/>
                    <a:pt x="726172" y="554987"/>
                    <a:pt x="683484" y="562685"/>
                  </a:cubicBezTo>
                  <a:cubicBezTo>
                    <a:pt x="665989" y="565484"/>
                    <a:pt x="649194" y="568983"/>
                    <a:pt x="631699" y="571783"/>
                  </a:cubicBezTo>
                  <a:cubicBezTo>
                    <a:pt x="629600" y="578781"/>
                    <a:pt x="628900" y="585778"/>
                    <a:pt x="628900" y="592776"/>
                  </a:cubicBezTo>
                  <a:cubicBezTo>
                    <a:pt x="677886" y="584379"/>
                    <a:pt x="728271" y="576681"/>
                    <a:pt x="773058" y="554987"/>
                  </a:cubicBezTo>
                  <a:cubicBezTo>
                    <a:pt x="800350" y="541691"/>
                    <a:pt x="826242" y="521397"/>
                    <a:pt x="840238" y="493405"/>
                  </a:cubicBezTo>
                  <a:cubicBezTo>
                    <a:pt x="856334" y="462614"/>
                    <a:pt x="854934" y="425525"/>
                    <a:pt x="847236" y="391935"/>
                  </a:cubicBezTo>
                  <a:cubicBezTo>
                    <a:pt x="847236" y="391235"/>
                    <a:pt x="847236" y="391235"/>
                    <a:pt x="847236" y="391235"/>
                  </a:cubicBezTo>
                  <a:cubicBezTo>
                    <a:pt x="845837" y="384937"/>
                    <a:pt x="850036" y="383537"/>
                    <a:pt x="855634" y="386337"/>
                  </a:cubicBezTo>
                  <a:cubicBezTo>
                    <a:pt x="867531" y="391935"/>
                    <a:pt x="872429" y="407331"/>
                    <a:pt x="875228" y="419227"/>
                  </a:cubicBezTo>
                  <a:cubicBezTo>
                    <a:pt x="882226" y="448618"/>
                    <a:pt x="881526" y="487107"/>
                    <a:pt x="863332" y="512300"/>
                  </a:cubicBezTo>
                  <a:cubicBezTo>
                    <a:pt x="863332" y="513000"/>
                    <a:pt x="862632" y="512300"/>
                    <a:pt x="862632" y="512300"/>
                  </a:cubicBezTo>
                  <a:cubicBezTo>
                    <a:pt x="831841" y="564085"/>
                    <a:pt x="766760" y="586478"/>
                    <a:pt x="710776" y="599074"/>
                  </a:cubicBezTo>
                  <a:cubicBezTo>
                    <a:pt x="684184" y="605373"/>
                    <a:pt x="657592" y="608872"/>
                    <a:pt x="631000" y="613770"/>
                  </a:cubicBezTo>
                  <a:cubicBezTo>
                    <a:pt x="631699" y="617269"/>
                    <a:pt x="632399" y="620068"/>
                    <a:pt x="633799" y="623567"/>
                  </a:cubicBezTo>
                  <a:cubicBezTo>
                    <a:pt x="690482" y="613770"/>
                    <a:pt x="749265" y="605373"/>
                    <a:pt x="801750" y="580180"/>
                  </a:cubicBezTo>
                  <a:cubicBezTo>
                    <a:pt x="833240" y="564785"/>
                    <a:pt x="861232" y="542391"/>
                    <a:pt x="877327" y="510900"/>
                  </a:cubicBezTo>
                  <a:cubicBezTo>
                    <a:pt x="895522" y="475910"/>
                    <a:pt x="893423" y="433923"/>
                    <a:pt x="885025" y="396834"/>
                  </a:cubicBezTo>
                  <a:cubicBezTo>
                    <a:pt x="885025" y="396134"/>
                    <a:pt x="885025" y="396134"/>
                    <a:pt x="885025" y="396134"/>
                  </a:cubicBezTo>
                  <a:cubicBezTo>
                    <a:pt x="883626" y="389836"/>
                    <a:pt x="888524" y="388436"/>
                    <a:pt x="894822" y="391235"/>
                  </a:cubicBezTo>
                  <a:cubicBezTo>
                    <a:pt x="908119" y="397533"/>
                    <a:pt x="913017" y="415028"/>
                    <a:pt x="916516" y="428324"/>
                  </a:cubicBezTo>
                  <a:cubicBezTo>
                    <a:pt x="924914" y="461214"/>
                    <a:pt x="924214" y="503902"/>
                    <a:pt x="903920" y="532594"/>
                  </a:cubicBezTo>
                  <a:cubicBezTo>
                    <a:pt x="903920" y="533294"/>
                    <a:pt x="903220" y="532594"/>
                    <a:pt x="903220" y="532594"/>
                  </a:cubicBezTo>
                  <a:cubicBezTo>
                    <a:pt x="868230" y="590677"/>
                    <a:pt x="796151" y="615170"/>
                    <a:pt x="733170" y="629866"/>
                  </a:cubicBezTo>
                  <a:cubicBezTo>
                    <a:pt x="701679" y="636863"/>
                    <a:pt x="670188" y="641762"/>
                    <a:pt x="638697" y="647360"/>
                  </a:cubicBezTo>
                  <a:cubicBezTo>
                    <a:pt x="588312" y="656458"/>
                    <a:pt x="537227" y="665555"/>
                    <a:pt x="486841" y="674652"/>
                  </a:cubicBezTo>
                  <a:cubicBezTo>
                    <a:pt x="418961" y="685849"/>
                    <a:pt x="350381" y="697046"/>
                    <a:pt x="281801" y="699145"/>
                  </a:cubicBezTo>
                  <a:cubicBezTo>
                    <a:pt x="233515" y="700545"/>
                    <a:pt x="179631" y="699845"/>
                    <a:pt x="136943" y="673953"/>
                  </a:cubicBezTo>
                  <a:cubicBezTo>
                    <a:pt x="136943" y="673953"/>
                    <a:pt x="136943" y="673253"/>
                    <a:pt x="136943" y="673253"/>
                  </a:cubicBezTo>
                  <a:cubicBezTo>
                    <a:pt x="134844" y="671153"/>
                    <a:pt x="132045" y="669054"/>
                    <a:pt x="136943" y="669054"/>
                  </a:cubicBezTo>
                  <a:cubicBezTo>
                    <a:pt x="153739" y="669054"/>
                    <a:pt x="170534" y="673953"/>
                    <a:pt x="186629" y="676052"/>
                  </a:cubicBezTo>
                  <a:cubicBezTo>
                    <a:pt x="229317" y="682350"/>
                    <a:pt x="271304" y="680251"/>
                    <a:pt x="313992" y="675352"/>
                  </a:cubicBezTo>
                  <a:cubicBezTo>
                    <a:pt x="311892" y="670454"/>
                    <a:pt x="310493" y="665555"/>
                    <a:pt x="309093" y="659957"/>
                  </a:cubicBezTo>
                  <a:cubicBezTo>
                    <a:pt x="308393" y="659957"/>
                    <a:pt x="308393" y="659957"/>
                    <a:pt x="307694" y="659957"/>
                  </a:cubicBezTo>
                  <a:cubicBezTo>
                    <a:pt x="264306" y="661356"/>
                    <a:pt x="216020" y="660656"/>
                    <a:pt x="178232" y="637563"/>
                  </a:cubicBezTo>
                  <a:cubicBezTo>
                    <a:pt x="178232" y="636863"/>
                    <a:pt x="178232" y="636863"/>
                    <a:pt x="178232" y="636863"/>
                  </a:cubicBezTo>
                  <a:cubicBezTo>
                    <a:pt x="176132" y="635464"/>
                    <a:pt x="174033" y="633365"/>
                    <a:pt x="178232" y="633365"/>
                  </a:cubicBezTo>
                  <a:cubicBezTo>
                    <a:pt x="192927" y="633365"/>
                    <a:pt x="208323" y="637563"/>
                    <a:pt x="222319" y="639662"/>
                  </a:cubicBezTo>
                  <a:cubicBezTo>
                    <a:pt x="250310" y="643861"/>
                    <a:pt x="278302" y="643861"/>
                    <a:pt x="306294" y="641762"/>
                  </a:cubicBezTo>
                  <a:cubicBezTo>
                    <a:pt x="306294" y="640362"/>
                    <a:pt x="306294" y="639662"/>
                    <a:pt x="306294" y="638963"/>
                  </a:cubicBezTo>
                  <a:cubicBezTo>
                    <a:pt x="306294" y="632664"/>
                    <a:pt x="306294" y="627066"/>
                    <a:pt x="306994" y="620768"/>
                  </a:cubicBezTo>
                  <a:cubicBezTo>
                    <a:pt x="292998" y="620068"/>
                    <a:pt x="278302" y="618669"/>
                    <a:pt x="264306" y="615870"/>
                  </a:cubicBezTo>
                  <a:cubicBezTo>
                    <a:pt x="226517" y="608172"/>
                    <a:pt x="190828" y="586478"/>
                    <a:pt x="165635" y="557787"/>
                  </a:cubicBezTo>
                  <a:cubicBezTo>
                    <a:pt x="140442" y="529795"/>
                    <a:pt x="125747" y="494805"/>
                    <a:pt x="108952" y="461915"/>
                  </a:cubicBezTo>
                  <a:cubicBezTo>
                    <a:pt x="94256" y="433223"/>
                    <a:pt x="79560" y="404531"/>
                    <a:pt x="63465" y="376539"/>
                  </a:cubicBezTo>
                  <a:cubicBezTo>
                    <a:pt x="62065" y="380738"/>
                    <a:pt x="59266" y="383537"/>
                    <a:pt x="55767" y="386337"/>
                  </a:cubicBezTo>
                  <a:cubicBezTo>
                    <a:pt x="41071" y="397533"/>
                    <a:pt x="20777" y="392635"/>
                    <a:pt x="10281" y="379339"/>
                  </a:cubicBezTo>
                  <a:cubicBezTo>
                    <a:pt x="483" y="366742"/>
                    <a:pt x="-3715" y="346448"/>
                    <a:pt x="3982" y="333852"/>
                  </a:cubicBezTo>
                  <a:cubicBezTo>
                    <a:pt x="13080" y="304460"/>
                    <a:pt x="41071" y="285566"/>
                    <a:pt x="67664" y="274369"/>
                  </a:cubicBezTo>
                  <a:cubicBezTo>
                    <a:pt x="101254" y="259673"/>
                    <a:pt x="139743" y="258274"/>
                    <a:pt x="176132" y="260373"/>
                  </a:cubicBezTo>
                  <a:cubicBezTo>
                    <a:pt x="191528" y="261423"/>
                    <a:pt x="206748" y="264178"/>
                    <a:pt x="221236" y="267885"/>
                  </a:cubicBezTo>
                  <a:lnTo>
                    <a:pt x="230309" y="270831"/>
                  </a:lnTo>
                  <a:lnTo>
                    <a:pt x="226516" y="268071"/>
                  </a:lnTo>
                  <a:cubicBezTo>
                    <a:pt x="237013" y="237980"/>
                    <a:pt x="266405" y="198791"/>
                    <a:pt x="266405" y="198791"/>
                  </a:cubicBezTo>
                  <a:lnTo>
                    <a:pt x="259407" y="180596"/>
                  </a:lnTo>
                  <a:lnTo>
                    <a:pt x="251009" y="180596"/>
                  </a:lnTo>
                  <a:lnTo>
                    <a:pt x="253109" y="151905"/>
                  </a:lnTo>
                  <a:lnTo>
                    <a:pt x="240512" y="151905"/>
                  </a:lnTo>
                  <a:cubicBezTo>
                    <a:pt x="225117" y="147006"/>
                    <a:pt x="240512" y="131611"/>
                    <a:pt x="240512" y="131611"/>
                  </a:cubicBezTo>
                  <a:cubicBezTo>
                    <a:pt x="228616" y="129511"/>
                    <a:pt x="217419" y="91023"/>
                    <a:pt x="217419" y="91023"/>
                  </a:cubicBezTo>
                  <a:cubicBezTo>
                    <a:pt x="204123" y="91722"/>
                    <a:pt x="188728" y="116915"/>
                    <a:pt x="188728" y="116915"/>
                  </a:cubicBezTo>
                  <a:cubicBezTo>
                    <a:pt x="188728" y="116915"/>
                    <a:pt x="194326" y="127412"/>
                    <a:pt x="178930" y="139308"/>
                  </a:cubicBezTo>
                  <a:cubicBezTo>
                    <a:pt x="163535" y="151205"/>
                    <a:pt x="127845" y="132310"/>
                    <a:pt x="144641" y="107118"/>
                  </a:cubicBezTo>
                  <a:cubicBezTo>
                    <a:pt x="161436" y="81925"/>
                    <a:pt x="176831" y="100120"/>
                    <a:pt x="176831" y="100120"/>
                  </a:cubicBezTo>
                  <a:cubicBezTo>
                    <a:pt x="188028" y="91722"/>
                    <a:pt x="202024" y="77726"/>
                    <a:pt x="206922" y="57432"/>
                  </a:cubicBezTo>
                  <a:cubicBezTo>
                    <a:pt x="211821" y="37138"/>
                    <a:pt x="219518" y="21743"/>
                    <a:pt x="266405" y="4948"/>
                  </a:cubicBezTo>
                  <a:cubicBezTo>
                    <a:pt x="274278" y="2149"/>
                    <a:pt x="281560" y="651"/>
                    <a:pt x="288277" y="172"/>
                  </a:cubicBezTo>
                  <a:close/>
                </a:path>
              </a:pathLst>
            </a:custGeom>
            <a:solidFill>
              <a:schemeClr val="accent5">
                <a:alpha val="50000"/>
              </a:schemeClr>
            </a:solidFill>
            <a:ln w="69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46" name="组合 45">
            <a:extLst>
              <a:ext uri="{FF2B5EF4-FFF2-40B4-BE49-F238E27FC236}">
                <a16:creationId xmlns:a16="http://schemas.microsoft.com/office/drawing/2014/main" id="{C417C43C-4BE6-49EE-A881-72778F9ECA05}"/>
              </a:ext>
            </a:extLst>
          </p:cNvPr>
          <p:cNvGrpSpPr/>
          <p:nvPr userDrawn="1"/>
        </p:nvGrpSpPr>
        <p:grpSpPr>
          <a:xfrm>
            <a:off x="4271059" y="3933870"/>
            <a:ext cx="3650102" cy="2927230"/>
            <a:chOff x="4965700" y="5085530"/>
            <a:chExt cx="2260820" cy="1813085"/>
          </a:xfrm>
        </p:grpSpPr>
        <p:cxnSp>
          <p:nvCxnSpPr>
            <p:cNvPr id="47" name="直接连接符 46">
              <a:extLst>
                <a:ext uri="{FF2B5EF4-FFF2-40B4-BE49-F238E27FC236}">
                  <a16:creationId xmlns:a16="http://schemas.microsoft.com/office/drawing/2014/main" id="{423DD4DD-7084-4372-AEBD-6339164C8DBD}"/>
                </a:ext>
              </a:extLst>
            </p:cNvPr>
            <p:cNvCxnSpPr>
              <a:cxnSpLocks/>
            </p:cNvCxnSpPr>
            <p:nvPr/>
          </p:nvCxnSpPr>
          <p:spPr>
            <a:xfrm>
              <a:off x="6096110" y="5361007"/>
              <a:ext cx="0" cy="185139"/>
            </a:xfrm>
            <a:prstGeom prst="line">
              <a:avLst/>
            </a:prstGeom>
            <a:ln w="19050" cap="rnd">
              <a:solidFill>
                <a:schemeClr val="accent4"/>
              </a:solidFill>
              <a:round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8" name="星形: 五角 47">
              <a:extLst>
                <a:ext uri="{FF2B5EF4-FFF2-40B4-BE49-F238E27FC236}">
                  <a16:creationId xmlns:a16="http://schemas.microsoft.com/office/drawing/2014/main" id="{B9C3196A-B511-4E34-86A4-F51AC71C90F3}"/>
                </a:ext>
              </a:extLst>
            </p:cNvPr>
            <p:cNvSpPr/>
            <p:nvPr/>
          </p:nvSpPr>
          <p:spPr>
            <a:xfrm>
              <a:off x="5880100" y="5085530"/>
              <a:ext cx="431800" cy="431800"/>
            </a:xfrm>
            <a:prstGeom prst="star5">
              <a:avLst/>
            </a:prstGeom>
            <a:gradFill>
              <a:gsLst>
                <a:gs pos="20000">
                  <a:schemeClr val="accent3"/>
                </a:gs>
                <a:gs pos="100000">
                  <a:schemeClr val="accent4"/>
                </a:gs>
              </a:gsLst>
              <a:lin ang="0" scaled="0"/>
            </a:gradFill>
            <a:ln>
              <a:noFill/>
            </a:ln>
            <a:effectLst>
              <a:outerShdw blurRad="50800" dist="38100" dir="16200000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49" name="组合 48">
              <a:extLst>
                <a:ext uri="{FF2B5EF4-FFF2-40B4-BE49-F238E27FC236}">
                  <a16:creationId xmlns:a16="http://schemas.microsoft.com/office/drawing/2014/main" id="{EB00A5E6-B4E9-48F2-B600-7988732C1BEA}"/>
                </a:ext>
              </a:extLst>
            </p:cNvPr>
            <p:cNvGrpSpPr/>
            <p:nvPr/>
          </p:nvGrpSpPr>
          <p:grpSpPr>
            <a:xfrm>
              <a:off x="4965700" y="5524804"/>
              <a:ext cx="2260820" cy="1373811"/>
              <a:chOff x="4514850" y="616472"/>
              <a:chExt cx="3162520" cy="1546866"/>
            </a:xfrm>
            <a:effectLst>
              <a:outerShdw blurRad="127000" dist="127000" dir="16200000" rotWithShape="0">
                <a:prstClr val="black">
                  <a:alpha val="40000"/>
                </a:prstClr>
              </a:outerShdw>
            </a:effectLst>
          </p:grpSpPr>
          <p:sp>
            <p:nvSpPr>
              <p:cNvPr id="54" name="梯形 53">
                <a:extLst>
                  <a:ext uri="{FF2B5EF4-FFF2-40B4-BE49-F238E27FC236}">
                    <a16:creationId xmlns:a16="http://schemas.microsoft.com/office/drawing/2014/main" id="{91E86A02-E5C5-4E29-B705-A27C40B6C300}"/>
                  </a:ext>
                </a:extLst>
              </p:cNvPr>
              <p:cNvSpPr/>
              <p:nvPr/>
            </p:nvSpPr>
            <p:spPr>
              <a:xfrm>
                <a:off x="4514850" y="616472"/>
                <a:ext cx="3162520" cy="1546231"/>
              </a:xfrm>
              <a:prstGeom prst="trapezoid">
                <a:avLst>
                  <a:gd name="adj" fmla="val 102265"/>
                </a:avLst>
              </a:prstGeom>
              <a:gradFill>
                <a:gsLst>
                  <a:gs pos="50000">
                    <a:schemeClr val="accent1">
                      <a:lumMod val="80000"/>
                    </a:schemeClr>
                  </a:gs>
                  <a:gs pos="49000">
                    <a:schemeClr val="accent1">
                      <a:lumMod val="90000"/>
                    </a:schemeClr>
                  </a:gs>
                </a:gsLst>
                <a:lin ang="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55" name="梯形 54">
                <a:extLst>
                  <a:ext uri="{FF2B5EF4-FFF2-40B4-BE49-F238E27FC236}">
                    <a16:creationId xmlns:a16="http://schemas.microsoft.com/office/drawing/2014/main" id="{257C767E-A7C9-4FD3-B3D7-6C659A0A1227}"/>
                  </a:ext>
                </a:extLst>
              </p:cNvPr>
              <p:cNvSpPr/>
              <p:nvPr/>
            </p:nvSpPr>
            <p:spPr>
              <a:xfrm>
                <a:off x="4963287" y="616472"/>
                <a:ext cx="2265646" cy="1546231"/>
              </a:xfrm>
              <a:prstGeom prst="trapezoid">
                <a:avLst>
                  <a:gd name="adj" fmla="val 73264"/>
                </a:avLst>
              </a:prstGeom>
              <a:gradFill>
                <a:gsLst>
                  <a:gs pos="50000">
                    <a:schemeClr val="accent1">
                      <a:lumMod val="100000"/>
                    </a:schemeClr>
                  </a:gs>
                  <a:gs pos="50000">
                    <a:schemeClr val="accent1">
                      <a:lumMod val="90000"/>
                    </a:schemeClr>
                  </a:gs>
                </a:gsLst>
                <a:lin ang="0" scaled="0"/>
              </a:gradFill>
              <a:ln>
                <a:noFill/>
              </a:ln>
              <a:effectLst>
                <a:outerShdw blurRad="127000" sx="102000" sy="102000" algn="ctr" rotWithShape="0">
                  <a:prstClr val="black">
                    <a:alpha val="33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56" name="梯形 55">
                <a:extLst>
                  <a:ext uri="{FF2B5EF4-FFF2-40B4-BE49-F238E27FC236}">
                    <a16:creationId xmlns:a16="http://schemas.microsoft.com/office/drawing/2014/main" id="{7CCF3F36-11DB-41BE-B433-EEF77F5E906B}"/>
                  </a:ext>
                </a:extLst>
              </p:cNvPr>
              <p:cNvSpPr/>
              <p:nvPr/>
            </p:nvSpPr>
            <p:spPr>
              <a:xfrm>
                <a:off x="5521098" y="616472"/>
                <a:ext cx="1150024" cy="1546866"/>
              </a:xfrm>
              <a:prstGeom prst="trapezoid">
                <a:avLst>
                  <a:gd name="adj" fmla="val 50000"/>
                </a:avLst>
              </a:prstGeom>
              <a:gradFill>
                <a:gsLst>
                  <a:gs pos="50000">
                    <a:schemeClr val="accent1"/>
                  </a:gs>
                  <a:gs pos="49000">
                    <a:schemeClr val="accent1">
                      <a:lumMod val="90000"/>
                      <a:lumOff val="10000"/>
                    </a:schemeClr>
                  </a:gs>
                </a:gsLst>
                <a:lin ang="0" scaled="0"/>
              </a:gradFill>
              <a:ln>
                <a:noFill/>
              </a:ln>
              <a:effectLst>
                <a:outerShdw blurRad="127000" sx="102000" sy="102000" algn="ctr" rotWithShape="0">
                  <a:prstClr val="black">
                    <a:alpha val="33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50" name="电线2">
              <a:extLst>
                <a:ext uri="{FF2B5EF4-FFF2-40B4-BE49-F238E27FC236}">
                  <a16:creationId xmlns:a16="http://schemas.microsoft.com/office/drawing/2014/main" id="{66AE11F8-E061-4C4F-9C2F-0E88996B86A7}"/>
                </a:ext>
              </a:extLst>
            </p:cNvPr>
            <p:cNvSpPr/>
            <p:nvPr/>
          </p:nvSpPr>
          <p:spPr>
            <a:xfrm>
              <a:off x="5717877" y="6003621"/>
              <a:ext cx="1396020" cy="752448"/>
            </a:xfrm>
            <a:custGeom>
              <a:avLst/>
              <a:gdLst>
                <a:gd name="connsiteX0" fmla="*/ 0 w 4629150"/>
                <a:gd name="connsiteY0" fmla="*/ 723900 h 723900"/>
                <a:gd name="connsiteX1" fmla="*/ 2686050 w 4629150"/>
                <a:gd name="connsiteY1" fmla="*/ 590550 h 723900"/>
                <a:gd name="connsiteX2" fmla="*/ 4629150 w 4629150"/>
                <a:gd name="connsiteY2" fmla="*/ 0 h 723900"/>
                <a:gd name="connsiteX0" fmla="*/ 0 w 4332612"/>
                <a:gd name="connsiteY0" fmla="*/ 810216 h 810216"/>
                <a:gd name="connsiteX1" fmla="*/ 2686050 w 4332612"/>
                <a:gd name="connsiteY1" fmla="*/ 676866 h 810216"/>
                <a:gd name="connsiteX2" fmla="*/ 4332612 w 4332612"/>
                <a:gd name="connsiteY2" fmla="*/ 0 h 810216"/>
                <a:gd name="connsiteX0" fmla="*/ 0 w 4332612"/>
                <a:gd name="connsiteY0" fmla="*/ 810216 h 810216"/>
                <a:gd name="connsiteX1" fmla="*/ 2686050 w 4332612"/>
                <a:gd name="connsiteY1" fmla="*/ 676866 h 810216"/>
                <a:gd name="connsiteX2" fmla="*/ 4332612 w 4332612"/>
                <a:gd name="connsiteY2" fmla="*/ 0 h 810216"/>
                <a:gd name="connsiteX0" fmla="*/ 0 w 4285790"/>
                <a:gd name="connsiteY0" fmla="*/ 1014235 h 1014235"/>
                <a:gd name="connsiteX1" fmla="*/ 2639228 w 4285790"/>
                <a:gd name="connsiteY1" fmla="*/ 676866 h 1014235"/>
                <a:gd name="connsiteX2" fmla="*/ 4285790 w 4285790"/>
                <a:gd name="connsiteY2" fmla="*/ 0 h 1014235"/>
                <a:gd name="connsiteX0" fmla="*/ 0 w 4285790"/>
                <a:gd name="connsiteY0" fmla="*/ 1014235 h 1014235"/>
                <a:gd name="connsiteX1" fmla="*/ 4285790 w 4285790"/>
                <a:gd name="connsiteY1" fmla="*/ 0 h 1014235"/>
                <a:gd name="connsiteX0" fmla="*/ 0 w 4285790"/>
                <a:gd name="connsiteY0" fmla="*/ 1014235 h 1040606"/>
                <a:gd name="connsiteX1" fmla="*/ 4285790 w 4285790"/>
                <a:gd name="connsiteY1" fmla="*/ 0 h 1040606"/>
                <a:gd name="connsiteX0" fmla="*/ 0 w 4285790"/>
                <a:gd name="connsiteY0" fmla="*/ 1014235 h 1054243"/>
                <a:gd name="connsiteX1" fmla="*/ 4285790 w 4285790"/>
                <a:gd name="connsiteY1" fmla="*/ 0 h 1054243"/>
                <a:gd name="connsiteX0" fmla="*/ 0 w 4285790"/>
                <a:gd name="connsiteY0" fmla="*/ 1014235 h 1060985"/>
                <a:gd name="connsiteX1" fmla="*/ 4285790 w 4285790"/>
                <a:gd name="connsiteY1" fmla="*/ 0 h 1060985"/>
                <a:gd name="connsiteX0" fmla="*/ 0 w 2131988"/>
                <a:gd name="connsiteY0" fmla="*/ 276630 h 515492"/>
                <a:gd name="connsiteX1" fmla="*/ 2131988 w 2131988"/>
                <a:gd name="connsiteY1" fmla="*/ 0 h 515492"/>
                <a:gd name="connsiteX0" fmla="*/ 0 w 1429661"/>
                <a:gd name="connsiteY0" fmla="*/ 0 h 1028072"/>
                <a:gd name="connsiteX1" fmla="*/ 1429661 w 1429661"/>
                <a:gd name="connsiteY1" fmla="*/ 774851 h 1028072"/>
                <a:gd name="connsiteX0" fmla="*/ 0 w 1429661"/>
                <a:gd name="connsiteY0" fmla="*/ 0 h 774851"/>
                <a:gd name="connsiteX1" fmla="*/ 1429661 w 1429661"/>
                <a:gd name="connsiteY1" fmla="*/ 774851 h 774851"/>
                <a:gd name="connsiteX0" fmla="*/ 0 w 1429661"/>
                <a:gd name="connsiteY0" fmla="*/ 0 h 774851"/>
                <a:gd name="connsiteX1" fmla="*/ 1429661 w 1429661"/>
                <a:gd name="connsiteY1" fmla="*/ 774851 h 774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429661" h="774851">
                  <a:moveTo>
                    <a:pt x="0" y="0"/>
                  </a:moveTo>
                  <a:cubicBezTo>
                    <a:pt x="94177" y="219050"/>
                    <a:pt x="625356" y="751972"/>
                    <a:pt x="1429661" y="774851"/>
                  </a:cubicBezTo>
                </a:path>
              </a:pathLst>
            </a:custGeom>
            <a:noFill/>
            <a:ln cap="rnd">
              <a:solidFill>
                <a:schemeClr val="bg1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1" name="挂球">
              <a:extLst>
                <a:ext uri="{FF2B5EF4-FFF2-40B4-BE49-F238E27FC236}">
                  <a16:creationId xmlns:a16="http://schemas.microsoft.com/office/drawing/2014/main" id="{223210B5-5373-4408-A833-051E2C7BDBDF}"/>
                </a:ext>
              </a:extLst>
            </p:cNvPr>
            <p:cNvSpPr/>
            <p:nvPr/>
          </p:nvSpPr>
          <p:spPr>
            <a:xfrm>
              <a:off x="5660267" y="6039932"/>
              <a:ext cx="146712" cy="233962"/>
            </a:xfrm>
            <a:custGeom>
              <a:avLst/>
              <a:gdLst>
                <a:gd name="connsiteX0" fmla="*/ 878205 w 1257300"/>
                <a:gd name="connsiteY0" fmla="*/ 802005 h 2005012"/>
                <a:gd name="connsiteX1" fmla="*/ 878205 w 1257300"/>
                <a:gd name="connsiteY1" fmla="*/ 612458 h 2005012"/>
                <a:gd name="connsiteX2" fmla="*/ 670560 w 1257300"/>
                <a:gd name="connsiteY2" fmla="*/ 581978 h 2005012"/>
                <a:gd name="connsiteX3" fmla="*/ 716280 w 1257300"/>
                <a:gd name="connsiteY3" fmla="*/ 504825 h 2005012"/>
                <a:gd name="connsiteX4" fmla="*/ 640080 w 1257300"/>
                <a:gd name="connsiteY4" fmla="*/ 418148 h 2005012"/>
                <a:gd name="connsiteX5" fmla="*/ 640080 w 1257300"/>
                <a:gd name="connsiteY5" fmla="*/ 0 h 2005012"/>
                <a:gd name="connsiteX6" fmla="*/ 617220 w 1257300"/>
                <a:gd name="connsiteY6" fmla="*/ 0 h 2005012"/>
                <a:gd name="connsiteX7" fmla="*/ 617220 w 1257300"/>
                <a:gd name="connsiteY7" fmla="*/ 417195 h 2005012"/>
                <a:gd name="connsiteX8" fmla="*/ 541020 w 1257300"/>
                <a:gd name="connsiteY8" fmla="*/ 503873 h 2005012"/>
                <a:gd name="connsiteX9" fmla="*/ 586740 w 1257300"/>
                <a:gd name="connsiteY9" fmla="*/ 581025 h 2005012"/>
                <a:gd name="connsiteX10" fmla="*/ 379095 w 1257300"/>
                <a:gd name="connsiteY10" fmla="*/ 611505 h 2005012"/>
                <a:gd name="connsiteX11" fmla="*/ 379095 w 1257300"/>
                <a:gd name="connsiteY11" fmla="*/ 801053 h 2005012"/>
                <a:gd name="connsiteX12" fmla="*/ 0 w 1257300"/>
                <a:gd name="connsiteY12" fmla="*/ 1377315 h 2005012"/>
                <a:gd name="connsiteX13" fmla="*/ 628650 w 1257300"/>
                <a:gd name="connsiteY13" fmla="*/ 2005013 h 2005012"/>
                <a:gd name="connsiteX14" fmla="*/ 1257300 w 1257300"/>
                <a:gd name="connsiteY14" fmla="*/ 1377315 h 2005012"/>
                <a:gd name="connsiteX15" fmla="*/ 878205 w 1257300"/>
                <a:gd name="connsiteY15" fmla="*/ 802005 h 2005012"/>
                <a:gd name="connsiteX16" fmla="*/ 800100 w 1257300"/>
                <a:gd name="connsiteY16" fmla="*/ 648653 h 2005012"/>
                <a:gd name="connsiteX17" fmla="*/ 811530 w 1257300"/>
                <a:gd name="connsiteY17" fmla="*/ 637223 h 2005012"/>
                <a:gd name="connsiteX18" fmla="*/ 823913 w 1257300"/>
                <a:gd name="connsiteY18" fmla="*/ 648653 h 2005012"/>
                <a:gd name="connsiteX19" fmla="*/ 823913 w 1257300"/>
                <a:gd name="connsiteY19" fmla="*/ 753428 h 2005012"/>
                <a:gd name="connsiteX20" fmla="*/ 811530 w 1257300"/>
                <a:gd name="connsiteY20" fmla="*/ 764858 h 2005012"/>
                <a:gd name="connsiteX21" fmla="*/ 800100 w 1257300"/>
                <a:gd name="connsiteY21" fmla="*/ 753428 h 2005012"/>
                <a:gd name="connsiteX22" fmla="*/ 800100 w 1257300"/>
                <a:gd name="connsiteY22" fmla="*/ 648653 h 2005012"/>
                <a:gd name="connsiteX23" fmla="*/ 555308 w 1257300"/>
                <a:gd name="connsiteY23" fmla="*/ 504825 h 2005012"/>
                <a:gd name="connsiteX24" fmla="*/ 621030 w 1257300"/>
                <a:gd name="connsiteY24" fmla="*/ 431483 h 2005012"/>
                <a:gd name="connsiteX25" fmla="*/ 628650 w 1257300"/>
                <a:gd name="connsiteY25" fmla="*/ 434340 h 2005012"/>
                <a:gd name="connsiteX26" fmla="*/ 636270 w 1257300"/>
                <a:gd name="connsiteY26" fmla="*/ 431483 h 2005012"/>
                <a:gd name="connsiteX27" fmla="*/ 701993 w 1257300"/>
                <a:gd name="connsiteY27" fmla="*/ 504825 h 2005012"/>
                <a:gd name="connsiteX28" fmla="*/ 628650 w 1257300"/>
                <a:gd name="connsiteY28" fmla="*/ 578168 h 2005012"/>
                <a:gd name="connsiteX29" fmla="*/ 555308 w 1257300"/>
                <a:gd name="connsiteY29" fmla="*/ 504825 h 2005012"/>
                <a:gd name="connsiteX30" fmla="*/ 645795 w 1257300"/>
                <a:gd name="connsiteY30" fmla="*/ 626745 h 2005012"/>
                <a:gd name="connsiteX31" fmla="*/ 645795 w 1257300"/>
                <a:gd name="connsiteY31" fmla="*/ 750570 h 2005012"/>
                <a:gd name="connsiteX32" fmla="*/ 628650 w 1257300"/>
                <a:gd name="connsiteY32" fmla="*/ 750570 h 2005012"/>
                <a:gd name="connsiteX33" fmla="*/ 611505 w 1257300"/>
                <a:gd name="connsiteY33" fmla="*/ 750570 h 2005012"/>
                <a:gd name="connsiteX34" fmla="*/ 611505 w 1257300"/>
                <a:gd name="connsiteY34" fmla="*/ 626745 h 2005012"/>
                <a:gd name="connsiteX35" fmla="*/ 628650 w 1257300"/>
                <a:gd name="connsiteY35" fmla="*/ 609600 h 2005012"/>
                <a:gd name="connsiteX36" fmla="*/ 645795 w 1257300"/>
                <a:gd name="connsiteY36" fmla="*/ 626745 h 2005012"/>
                <a:gd name="connsiteX37" fmla="*/ 433388 w 1257300"/>
                <a:gd name="connsiteY37" fmla="*/ 648653 h 2005012"/>
                <a:gd name="connsiteX38" fmla="*/ 444818 w 1257300"/>
                <a:gd name="connsiteY38" fmla="*/ 637223 h 2005012"/>
                <a:gd name="connsiteX39" fmla="*/ 456248 w 1257300"/>
                <a:gd name="connsiteY39" fmla="*/ 648653 h 2005012"/>
                <a:gd name="connsiteX40" fmla="*/ 456248 w 1257300"/>
                <a:gd name="connsiteY40" fmla="*/ 753428 h 2005012"/>
                <a:gd name="connsiteX41" fmla="*/ 444818 w 1257300"/>
                <a:gd name="connsiteY41" fmla="*/ 764858 h 2005012"/>
                <a:gd name="connsiteX42" fmla="*/ 433388 w 1257300"/>
                <a:gd name="connsiteY42" fmla="*/ 753428 h 2005012"/>
                <a:gd name="connsiteX43" fmla="*/ 433388 w 1257300"/>
                <a:gd name="connsiteY43" fmla="*/ 648653 h 2005012"/>
                <a:gd name="connsiteX44" fmla="*/ 544830 w 1257300"/>
                <a:gd name="connsiteY44" fmla="*/ 1789748 h 2005012"/>
                <a:gd name="connsiteX45" fmla="*/ 110490 w 1257300"/>
                <a:gd name="connsiteY45" fmla="*/ 1356360 h 2005012"/>
                <a:gd name="connsiteX46" fmla="*/ 385763 w 1257300"/>
                <a:gd name="connsiteY46" fmla="*/ 953453 h 2005012"/>
                <a:gd name="connsiteX47" fmla="*/ 288608 w 1257300"/>
                <a:gd name="connsiteY47" fmla="*/ 1226820 h 2005012"/>
                <a:gd name="connsiteX48" fmla="*/ 722948 w 1257300"/>
                <a:gd name="connsiteY48" fmla="*/ 1660208 h 2005012"/>
                <a:gd name="connsiteX49" fmla="*/ 881063 w 1257300"/>
                <a:gd name="connsiteY49" fmla="*/ 1629728 h 2005012"/>
                <a:gd name="connsiteX50" fmla="*/ 544830 w 1257300"/>
                <a:gd name="connsiteY50" fmla="*/ 1789748 h 2005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257300" h="2005012">
                  <a:moveTo>
                    <a:pt x="878205" y="802005"/>
                  </a:moveTo>
                  <a:lnTo>
                    <a:pt x="878205" y="612458"/>
                  </a:lnTo>
                  <a:cubicBezTo>
                    <a:pt x="821055" y="595313"/>
                    <a:pt x="749618" y="584835"/>
                    <a:pt x="670560" y="581978"/>
                  </a:cubicBezTo>
                  <a:cubicBezTo>
                    <a:pt x="698183" y="566738"/>
                    <a:pt x="716280" y="538163"/>
                    <a:pt x="716280" y="504825"/>
                  </a:cubicBezTo>
                  <a:cubicBezTo>
                    <a:pt x="716280" y="460058"/>
                    <a:pt x="682943" y="423863"/>
                    <a:pt x="640080" y="418148"/>
                  </a:cubicBezTo>
                  <a:lnTo>
                    <a:pt x="640080" y="0"/>
                  </a:lnTo>
                  <a:lnTo>
                    <a:pt x="617220" y="0"/>
                  </a:lnTo>
                  <a:lnTo>
                    <a:pt x="617220" y="417195"/>
                  </a:lnTo>
                  <a:cubicBezTo>
                    <a:pt x="574358" y="422910"/>
                    <a:pt x="541020" y="460058"/>
                    <a:pt x="541020" y="503873"/>
                  </a:cubicBezTo>
                  <a:cubicBezTo>
                    <a:pt x="541020" y="537210"/>
                    <a:pt x="559118" y="565785"/>
                    <a:pt x="586740" y="581025"/>
                  </a:cubicBezTo>
                  <a:cubicBezTo>
                    <a:pt x="507683" y="583883"/>
                    <a:pt x="436245" y="595313"/>
                    <a:pt x="379095" y="611505"/>
                  </a:cubicBezTo>
                  <a:lnTo>
                    <a:pt x="379095" y="801053"/>
                  </a:lnTo>
                  <a:cubicBezTo>
                    <a:pt x="156210" y="898208"/>
                    <a:pt x="0" y="1120140"/>
                    <a:pt x="0" y="1377315"/>
                  </a:cubicBezTo>
                  <a:cubicBezTo>
                    <a:pt x="0" y="1723073"/>
                    <a:pt x="281940" y="2005013"/>
                    <a:pt x="628650" y="2005013"/>
                  </a:cubicBezTo>
                  <a:cubicBezTo>
                    <a:pt x="975360" y="2005013"/>
                    <a:pt x="1257300" y="1723073"/>
                    <a:pt x="1257300" y="1377315"/>
                  </a:cubicBezTo>
                  <a:cubicBezTo>
                    <a:pt x="1257300" y="1120140"/>
                    <a:pt x="1101090" y="898208"/>
                    <a:pt x="878205" y="802005"/>
                  </a:cubicBezTo>
                  <a:close/>
                  <a:moveTo>
                    <a:pt x="800100" y="648653"/>
                  </a:moveTo>
                  <a:cubicBezTo>
                    <a:pt x="800100" y="641985"/>
                    <a:pt x="805815" y="637223"/>
                    <a:pt x="811530" y="637223"/>
                  </a:cubicBezTo>
                  <a:cubicBezTo>
                    <a:pt x="817245" y="637223"/>
                    <a:pt x="823913" y="642938"/>
                    <a:pt x="823913" y="648653"/>
                  </a:cubicBezTo>
                  <a:lnTo>
                    <a:pt x="823913" y="753428"/>
                  </a:lnTo>
                  <a:cubicBezTo>
                    <a:pt x="823913" y="760095"/>
                    <a:pt x="818198" y="764858"/>
                    <a:pt x="811530" y="764858"/>
                  </a:cubicBezTo>
                  <a:cubicBezTo>
                    <a:pt x="804863" y="764858"/>
                    <a:pt x="800100" y="760095"/>
                    <a:pt x="800100" y="753428"/>
                  </a:cubicBezTo>
                  <a:lnTo>
                    <a:pt x="800100" y="648653"/>
                  </a:lnTo>
                  <a:close/>
                  <a:moveTo>
                    <a:pt x="555308" y="504825"/>
                  </a:moveTo>
                  <a:cubicBezTo>
                    <a:pt x="555308" y="466725"/>
                    <a:pt x="583883" y="435293"/>
                    <a:pt x="621030" y="431483"/>
                  </a:cubicBezTo>
                  <a:cubicBezTo>
                    <a:pt x="622935" y="433388"/>
                    <a:pt x="625793" y="434340"/>
                    <a:pt x="628650" y="434340"/>
                  </a:cubicBezTo>
                  <a:cubicBezTo>
                    <a:pt x="631508" y="434340"/>
                    <a:pt x="634365" y="433388"/>
                    <a:pt x="636270" y="431483"/>
                  </a:cubicBezTo>
                  <a:cubicBezTo>
                    <a:pt x="673418" y="435293"/>
                    <a:pt x="701993" y="466725"/>
                    <a:pt x="701993" y="504825"/>
                  </a:cubicBezTo>
                  <a:cubicBezTo>
                    <a:pt x="701993" y="545783"/>
                    <a:pt x="668655" y="578168"/>
                    <a:pt x="628650" y="578168"/>
                  </a:cubicBezTo>
                  <a:cubicBezTo>
                    <a:pt x="587693" y="578168"/>
                    <a:pt x="555308" y="544830"/>
                    <a:pt x="555308" y="504825"/>
                  </a:cubicBezTo>
                  <a:close/>
                  <a:moveTo>
                    <a:pt x="645795" y="626745"/>
                  </a:moveTo>
                  <a:lnTo>
                    <a:pt x="645795" y="750570"/>
                  </a:lnTo>
                  <a:cubicBezTo>
                    <a:pt x="640080" y="750570"/>
                    <a:pt x="634365" y="750570"/>
                    <a:pt x="628650" y="750570"/>
                  </a:cubicBezTo>
                  <a:cubicBezTo>
                    <a:pt x="622935" y="750570"/>
                    <a:pt x="617220" y="750570"/>
                    <a:pt x="611505" y="750570"/>
                  </a:cubicBezTo>
                  <a:lnTo>
                    <a:pt x="611505" y="626745"/>
                  </a:lnTo>
                  <a:cubicBezTo>
                    <a:pt x="611505" y="617220"/>
                    <a:pt x="619125" y="609600"/>
                    <a:pt x="628650" y="609600"/>
                  </a:cubicBezTo>
                  <a:cubicBezTo>
                    <a:pt x="638175" y="609600"/>
                    <a:pt x="645795" y="617220"/>
                    <a:pt x="645795" y="626745"/>
                  </a:cubicBezTo>
                  <a:close/>
                  <a:moveTo>
                    <a:pt x="433388" y="648653"/>
                  </a:moveTo>
                  <a:cubicBezTo>
                    <a:pt x="433388" y="641985"/>
                    <a:pt x="439103" y="637223"/>
                    <a:pt x="444818" y="637223"/>
                  </a:cubicBezTo>
                  <a:cubicBezTo>
                    <a:pt x="451485" y="637223"/>
                    <a:pt x="456248" y="642938"/>
                    <a:pt x="456248" y="648653"/>
                  </a:cubicBezTo>
                  <a:lnTo>
                    <a:pt x="456248" y="753428"/>
                  </a:lnTo>
                  <a:cubicBezTo>
                    <a:pt x="456248" y="760095"/>
                    <a:pt x="450533" y="764858"/>
                    <a:pt x="444818" y="764858"/>
                  </a:cubicBezTo>
                  <a:cubicBezTo>
                    <a:pt x="438150" y="764858"/>
                    <a:pt x="433388" y="759143"/>
                    <a:pt x="433388" y="753428"/>
                  </a:cubicBezTo>
                  <a:lnTo>
                    <a:pt x="433388" y="648653"/>
                  </a:lnTo>
                  <a:close/>
                  <a:moveTo>
                    <a:pt x="544830" y="1789748"/>
                  </a:moveTo>
                  <a:cubicBezTo>
                    <a:pt x="304800" y="1789748"/>
                    <a:pt x="110490" y="1595438"/>
                    <a:pt x="110490" y="1356360"/>
                  </a:cubicBezTo>
                  <a:cubicBezTo>
                    <a:pt x="110490" y="1173480"/>
                    <a:pt x="224790" y="1016318"/>
                    <a:pt x="385763" y="953453"/>
                  </a:cubicBezTo>
                  <a:cubicBezTo>
                    <a:pt x="324803" y="1027748"/>
                    <a:pt x="288608" y="1122998"/>
                    <a:pt x="288608" y="1226820"/>
                  </a:cubicBezTo>
                  <a:cubicBezTo>
                    <a:pt x="288608" y="1465898"/>
                    <a:pt x="482918" y="1660208"/>
                    <a:pt x="722948" y="1660208"/>
                  </a:cubicBezTo>
                  <a:cubicBezTo>
                    <a:pt x="779145" y="1660208"/>
                    <a:pt x="832485" y="1649730"/>
                    <a:pt x="881063" y="1629728"/>
                  </a:cubicBezTo>
                  <a:cubicBezTo>
                    <a:pt x="802005" y="1726883"/>
                    <a:pt x="680085" y="1789748"/>
                    <a:pt x="544830" y="1789748"/>
                  </a:cubicBezTo>
                  <a:close/>
                </a:path>
              </a:pathLst>
            </a:custGeom>
            <a:solidFill>
              <a:schemeClr val="accent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2" name="挂球">
              <a:extLst>
                <a:ext uri="{FF2B5EF4-FFF2-40B4-BE49-F238E27FC236}">
                  <a16:creationId xmlns:a16="http://schemas.microsoft.com/office/drawing/2014/main" id="{8317D75C-43D8-45EB-A90E-B19589C0337B}"/>
                </a:ext>
              </a:extLst>
            </p:cNvPr>
            <p:cNvSpPr/>
            <p:nvPr/>
          </p:nvSpPr>
          <p:spPr>
            <a:xfrm>
              <a:off x="6048229" y="6416566"/>
              <a:ext cx="146712" cy="233962"/>
            </a:xfrm>
            <a:custGeom>
              <a:avLst/>
              <a:gdLst>
                <a:gd name="connsiteX0" fmla="*/ 878205 w 1257300"/>
                <a:gd name="connsiteY0" fmla="*/ 802005 h 2005012"/>
                <a:gd name="connsiteX1" fmla="*/ 878205 w 1257300"/>
                <a:gd name="connsiteY1" fmla="*/ 612458 h 2005012"/>
                <a:gd name="connsiteX2" fmla="*/ 670560 w 1257300"/>
                <a:gd name="connsiteY2" fmla="*/ 581978 h 2005012"/>
                <a:gd name="connsiteX3" fmla="*/ 716280 w 1257300"/>
                <a:gd name="connsiteY3" fmla="*/ 504825 h 2005012"/>
                <a:gd name="connsiteX4" fmla="*/ 640080 w 1257300"/>
                <a:gd name="connsiteY4" fmla="*/ 418148 h 2005012"/>
                <a:gd name="connsiteX5" fmla="*/ 640080 w 1257300"/>
                <a:gd name="connsiteY5" fmla="*/ 0 h 2005012"/>
                <a:gd name="connsiteX6" fmla="*/ 617220 w 1257300"/>
                <a:gd name="connsiteY6" fmla="*/ 0 h 2005012"/>
                <a:gd name="connsiteX7" fmla="*/ 617220 w 1257300"/>
                <a:gd name="connsiteY7" fmla="*/ 417195 h 2005012"/>
                <a:gd name="connsiteX8" fmla="*/ 541020 w 1257300"/>
                <a:gd name="connsiteY8" fmla="*/ 503873 h 2005012"/>
                <a:gd name="connsiteX9" fmla="*/ 586740 w 1257300"/>
                <a:gd name="connsiteY9" fmla="*/ 581025 h 2005012"/>
                <a:gd name="connsiteX10" fmla="*/ 379095 w 1257300"/>
                <a:gd name="connsiteY10" fmla="*/ 611505 h 2005012"/>
                <a:gd name="connsiteX11" fmla="*/ 379095 w 1257300"/>
                <a:gd name="connsiteY11" fmla="*/ 801053 h 2005012"/>
                <a:gd name="connsiteX12" fmla="*/ 0 w 1257300"/>
                <a:gd name="connsiteY12" fmla="*/ 1377315 h 2005012"/>
                <a:gd name="connsiteX13" fmla="*/ 628650 w 1257300"/>
                <a:gd name="connsiteY13" fmla="*/ 2005013 h 2005012"/>
                <a:gd name="connsiteX14" fmla="*/ 1257300 w 1257300"/>
                <a:gd name="connsiteY14" fmla="*/ 1377315 h 2005012"/>
                <a:gd name="connsiteX15" fmla="*/ 878205 w 1257300"/>
                <a:gd name="connsiteY15" fmla="*/ 802005 h 2005012"/>
                <a:gd name="connsiteX16" fmla="*/ 800100 w 1257300"/>
                <a:gd name="connsiteY16" fmla="*/ 648653 h 2005012"/>
                <a:gd name="connsiteX17" fmla="*/ 811530 w 1257300"/>
                <a:gd name="connsiteY17" fmla="*/ 637223 h 2005012"/>
                <a:gd name="connsiteX18" fmla="*/ 823913 w 1257300"/>
                <a:gd name="connsiteY18" fmla="*/ 648653 h 2005012"/>
                <a:gd name="connsiteX19" fmla="*/ 823913 w 1257300"/>
                <a:gd name="connsiteY19" fmla="*/ 753428 h 2005012"/>
                <a:gd name="connsiteX20" fmla="*/ 811530 w 1257300"/>
                <a:gd name="connsiteY20" fmla="*/ 764858 h 2005012"/>
                <a:gd name="connsiteX21" fmla="*/ 800100 w 1257300"/>
                <a:gd name="connsiteY21" fmla="*/ 753428 h 2005012"/>
                <a:gd name="connsiteX22" fmla="*/ 800100 w 1257300"/>
                <a:gd name="connsiteY22" fmla="*/ 648653 h 2005012"/>
                <a:gd name="connsiteX23" fmla="*/ 555308 w 1257300"/>
                <a:gd name="connsiteY23" fmla="*/ 504825 h 2005012"/>
                <a:gd name="connsiteX24" fmla="*/ 621030 w 1257300"/>
                <a:gd name="connsiteY24" fmla="*/ 431483 h 2005012"/>
                <a:gd name="connsiteX25" fmla="*/ 628650 w 1257300"/>
                <a:gd name="connsiteY25" fmla="*/ 434340 h 2005012"/>
                <a:gd name="connsiteX26" fmla="*/ 636270 w 1257300"/>
                <a:gd name="connsiteY26" fmla="*/ 431483 h 2005012"/>
                <a:gd name="connsiteX27" fmla="*/ 701993 w 1257300"/>
                <a:gd name="connsiteY27" fmla="*/ 504825 h 2005012"/>
                <a:gd name="connsiteX28" fmla="*/ 628650 w 1257300"/>
                <a:gd name="connsiteY28" fmla="*/ 578168 h 2005012"/>
                <a:gd name="connsiteX29" fmla="*/ 555308 w 1257300"/>
                <a:gd name="connsiteY29" fmla="*/ 504825 h 2005012"/>
                <a:gd name="connsiteX30" fmla="*/ 645795 w 1257300"/>
                <a:gd name="connsiteY30" fmla="*/ 626745 h 2005012"/>
                <a:gd name="connsiteX31" fmla="*/ 645795 w 1257300"/>
                <a:gd name="connsiteY31" fmla="*/ 750570 h 2005012"/>
                <a:gd name="connsiteX32" fmla="*/ 628650 w 1257300"/>
                <a:gd name="connsiteY32" fmla="*/ 750570 h 2005012"/>
                <a:gd name="connsiteX33" fmla="*/ 611505 w 1257300"/>
                <a:gd name="connsiteY33" fmla="*/ 750570 h 2005012"/>
                <a:gd name="connsiteX34" fmla="*/ 611505 w 1257300"/>
                <a:gd name="connsiteY34" fmla="*/ 626745 h 2005012"/>
                <a:gd name="connsiteX35" fmla="*/ 628650 w 1257300"/>
                <a:gd name="connsiteY35" fmla="*/ 609600 h 2005012"/>
                <a:gd name="connsiteX36" fmla="*/ 645795 w 1257300"/>
                <a:gd name="connsiteY36" fmla="*/ 626745 h 2005012"/>
                <a:gd name="connsiteX37" fmla="*/ 433388 w 1257300"/>
                <a:gd name="connsiteY37" fmla="*/ 648653 h 2005012"/>
                <a:gd name="connsiteX38" fmla="*/ 444818 w 1257300"/>
                <a:gd name="connsiteY38" fmla="*/ 637223 h 2005012"/>
                <a:gd name="connsiteX39" fmla="*/ 456248 w 1257300"/>
                <a:gd name="connsiteY39" fmla="*/ 648653 h 2005012"/>
                <a:gd name="connsiteX40" fmla="*/ 456248 w 1257300"/>
                <a:gd name="connsiteY40" fmla="*/ 753428 h 2005012"/>
                <a:gd name="connsiteX41" fmla="*/ 444818 w 1257300"/>
                <a:gd name="connsiteY41" fmla="*/ 764858 h 2005012"/>
                <a:gd name="connsiteX42" fmla="*/ 433388 w 1257300"/>
                <a:gd name="connsiteY42" fmla="*/ 753428 h 2005012"/>
                <a:gd name="connsiteX43" fmla="*/ 433388 w 1257300"/>
                <a:gd name="connsiteY43" fmla="*/ 648653 h 2005012"/>
                <a:gd name="connsiteX44" fmla="*/ 544830 w 1257300"/>
                <a:gd name="connsiteY44" fmla="*/ 1789748 h 2005012"/>
                <a:gd name="connsiteX45" fmla="*/ 110490 w 1257300"/>
                <a:gd name="connsiteY45" fmla="*/ 1356360 h 2005012"/>
                <a:gd name="connsiteX46" fmla="*/ 385763 w 1257300"/>
                <a:gd name="connsiteY46" fmla="*/ 953453 h 2005012"/>
                <a:gd name="connsiteX47" fmla="*/ 288608 w 1257300"/>
                <a:gd name="connsiteY47" fmla="*/ 1226820 h 2005012"/>
                <a:gd name="connsiteX48" fmla="*/ 722948 w 1257300"/>
                <a:gd name="connsiteY48" fmla="*/ 1660208 h 2005012"/>
                <a:gd name="connsiteX49" fmla="*/ 881063 w 1257300"/>
                <a:gd name="connsiteY49" fmla="*/ 1629728 h 2005012"/>
                <a:gd name="connsiteX50" fmla="*/ 544830 w 1257300"/>
                <a:gd name="connsiteY50" fmla="*/ 1789748 h 2005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257300" h="2005012">
                  <a:moveTo>
                    <a:pt x="878205" y="802005"/>
                  </a:moveTo>
                  <a:lnTo>
                    <a:pt x="878205" y="612458"/>
                  </a:lnTo>
                  <a:cubicBezTo>
                    <a:pt x="821055" y="595313"/>
                    <a:pt x="749618" y="584835"/>
                    <a:pt x="670560" y="581978"/>
                  </a:cubicBezTo>
                  <a:cubicBezTo>
                    <a:pt x="698183" y="566738"/>
                    <a:pt x="716280" y="538163"/>
                    <a:pt x="716280" y="504825"/>
                  </a:cubicBezTo>
                  <a:cubicBezTo>
                    <a:pt x="716280" y="460058"/>
                    <a:pt x="682943" y="423863"/>
                    <a:pt x="640080" y="418148"/>
                  </a:cubicBezTo>
                  <a:lnTo>
                    <a:pt x="640080" y="0"/>
                  </a:lnTo>
                  <a:lnTo>
                    <a:pt x="617220" y="0"/>
                  </a:lnTo>
                  <a:lnTo>
                    <a:pt x="617220" y="417195"/>
                  </a:lnTo>
                  <a:cubicBezTo>
                    <a:pt x="574358" y="422910"/>
                    <a:pt x="541020" y="460058"/>
                    <a:pt x="541020" y="503873"/>
                  </a:cubicBezTo>
                  <a:cubicBezTo>
                    <a:pt x="541020" y="537210"/>
                    <a:pt x="559118" y="565785"/>
                    <a:pt x="586740" y="581025"/>
                  </a:cubicBezTo>
                  <a:cubicBezTo>
                    <a:pt x="507683" y="583883"/>
                    <a:pt x="436245" y="595313"/>
                    <a:pt x="379095" y="611505"/>
                  </a:cubicBezTo>
                  <a:lnTo>
                    <a:pt x="379095" y="801053"/>
                  </a:lnTo>
                  <a:cubicBezTo>
                    <a:pt x="156210" y="898208"/>
                    <a:pt x="0" y="1120140"/>
                    <a:pt x="0" y="1377315"/>
                  </a:cubicBezTo>
                  <a:cubicBezTo>
                    <a:pt x="0" y="1723073"/>
                    <a:pt x="281940" y="2005013"/>
                    <a:pt x="628650" y="2005013"/>
                  </a:cubicBezTo>
                  <a:cubicBezTo>
                    <a:pt x="975360" y="2005013"/>
                    <a:pt x="1257300" y="1723073"/>
                    <a:pt x="1257300" y="1377315"/>
                  </a:cubicBezTo>
                  <a:cubicBezTo>
                    <a:pt x="1257300" y="1120140"/>
                    <a:pt x="1101090" y="898208"/>
                    <a:pt x="878205" y="802005"/>
                  </a:cubicBezTo>
                  <a:close/>
                  <a:moveTo>
                    <a:pt x="800100" y="648653"/>
                  </a:moveTo>
                  <a:cubicBezTo>
                    <a:pt x="800100" y="641985"/>
                    <a:pt x="805815" y="637223"/>
                    <a:pt x="811530" y="637223"/>
                  </a:cubicBezTo>
                  <a:cubicBezTo>
                    <a:pt x="817245" y="637223"/>
                    <a:pt x="823913" y="642938"/>
                    <a:pt x="823913" y="648653"/>
                  </a:cubicBezTo>
                  <a:lnTo>
                    <a:pt x="823913" y="753428"/>
                  </a:lnTo>
                  <a:cubicBezTo>
                    <a:pt x="823913" y="760095"/>
                    <a:pt x="818198" y="764858"/>
                    <a:pt x="811530" y="764858"/>
                  </a:cubicBezTo>
                  <a:cubicBezTo>
                    <a:pt x="804863" y="764858"/>
                    <a:pt x="800100" y="760095"/>
                    <a:pt x="800100" y="753428"/>
                  </a:cubicBezTo>
                  <a:lnTo>
                    <a:pt x="800100" y="648653"/>
                  </a:lnTo>
                  <a:close/>
                  <a:moveTo>
                    <a:pt x="555308" y="504825"/>
                  </a:moveTo>
                  <a:cubicBezTo>
                    <a:pt x="555308" y="466725"/>
                    <a:pt x="583883" y="435293"/>
                    <a:pt x="621030" y="431483"/>
                  </a:cubicBezTo>
                  <a:cubicBezTo>
                    <a:pt x="622935" y="433388"/>
                    <a:pt x="625793" y="434340"/>
                    <a:pt x="628650" y="434340"/>
                  </a:cubicBezTo>
                  <a:cubicBezTo>
                    <a:pt x="631508" y="434340"/>
                    <a:pt x="634365" y="433388"/>
                    <a:pt x="636270" y="431483"/>
                  </a:cubicBezTo>
                  <a:cubicBezTo>
                    <a:pt x="673418" y="435293"/>
                    <a:pt x="701993" y="466725"/>
                    <a:pt x="701993" y="504825"/>
                  </a:cubicBezTo>
                  <a:cubicBezTo>
                    <a:pt x="701993" y="545783"/>
                    <a:pt x="668655" y="578168"/>
                    <a:pt x="628650" y="578168"/>
                  </a:cubicBezTo>
                  <a:cubicBezTo>
                    <a:pt x="587693" y="578168"/>
                    <a:pt x="555308" y="544830"/>
                    <a:pt x="555308" y="504825"/>
                  </a:cubicBezTo>
                  <a:close/>
                  <a:moveTo>
                    <a:pt x="645795" y="626745"/>
                  </a:moveTo>
                  <a:lnTo>
                    <a:pt x="645795" y="750570"/>
                  </a:lnTo>
                  <a:cubicBezTo>
                    <a:pt x="640080" y="750570"/>
                    <a:pt x="634365" y="750570"/>
                    <a:pt x="628650" y="750570"/>
                  </a:cubicBezTo>
                  <a:cubicBezTo>
                    <a:pt x="622935" y="750570"/>
                    <a:pt x="617220" y="750570"/>
                    <a:pt x="611505" y="750570"/>
                  </a:cubicBezTo>
                  <a:lnTo>
                    <a:pt x="611505" y="626745"/>
                  </a:lnTo>
                  <a:cubicBezTo>
                    <a:pt x="611505" y="617220"/>
                    <a:pt x="619125" y="609600"/>
                    <a:pt x="628650" y="609600"/>
                  </a:cubicBezTo>
                  <a:cubicBezTo>
                    <a:pt x="638175" y="609600"/>
                    <a:pt x="645795" y="617220"/>
                    <a:pt x="645795" y="626745"/>
                  </a:cubicBezTo>
                  <a:close/>
                  <a:moveTo>
                    <a:pt x="433388" y="648653"/>
                  </a:moveTo>
                  <a:cubicBezTo>
                    <a:pt x="433388" y="641985"/>
                    <a:pt x="439103" y="637223"/>
                    <a:pt x="444818" y="637223"/>
                  </a:cubicBezTo>
                  <a:cubicBezTo>
                    <a:pt x="451485" y="637223"/>
                    <a:pt x="456248" y="642938"/>
                    <a:pt x="456248" y="648653"/>
                  </a:cubicBezTo>
                  <a:lnTo>
                    <a:pt x="456248" y="753428"/>
                  </a:lnTo>
                  <a:cubicBezTo>
                    <a:pt x="456248" y="760095"/>
                    <a:pt x="450533" y="764858"/>
                    <a:pt x="444818" y="764858"/>
                  </a:cubicBezTo>
                  <a:cubicBezTo>
                    <a:pt x="438150" y="764858"/>
                    <a:pt x="433388" y="759143"/>
                    <a:pt x="433388" y="753428"/>
                  </a:cubicBezTo>
                  <a:lnTo>
                    <a:pt x="433388" y="648653"/>
                  </a:lnTo>
                  <a:close/>
                  <a:moveTo>
                    <a:pt x="544830" y="1789748"/>
                  </a:moveTo>
                  <a:cubicBezTo>
                    <a:pt x="304800" y="1789748"/>
                    <a:pt x="110490" y="1595438"/>
                    <a:pt x="110490" y="1356360"/>
                  </a:cubicBezTo>
                  <a:cubicBezTo>
                    <a:pt x="110490" y="1173480"/>
                    <a:pt x="224790" y="1016318"/>
                    <a:pt x="385763" y="953453"/>
                  </a:cubicBezTo>
                  <a:cubicBezTo>
                    <a:pt x="324803" y="1027748"/>
                    <a:pt x="288608" y="1122998"/>
                    <a:pt x="288608" y="1226820"/>
                  </a:cubicBezTo>
                  <a:cubicBezTo>
                    <a:pt x="288608" y="1465898"/>
                    <a:pt x="482918" y="1660208"/>
                    <a:pt x="722948" y="1660208"/>
                  </a:cubicBezTo>
                  <a:cubicBezTo>
                    <a:pt x="779145" y="1660208"/>
                    <a:pt x="832485" y="1649730"/>
                    <a:pt x="881063" y="1629728"/>
                  </a:cubicBezTo>
                  <a:cubicBezTo>
                    <a:pt x="802005" y="1726883"/>
                    <a:pt x="680085" y="1789748"/>
                    <a:pt x="544830" y="1789748"/>
                  </a:cubicBezTo>
                  <a:close/>
                </a:path>
              </a:pathLst>
            </a:custGeom>
            <a:solidFill>
              <a:schemeClr val="accent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3" name="挂球">
              <a:extLst>
                <a:ext uri="{FF2B5EF4-FFF2-40B4-BE49-F238E27FC236}">
                  <a16:creationId xmlns:a16="http://schemas.microsoft.com/office/drawing/2014/main" id="{7F4BE49D-9896-4145-8648-BB3C4A9DF671}"/>
                </a:ext>
              </a:extLst>
            </p:cNvPr>
            <p:cNvSpPr/>
            <p:nvPr/>
          </p:nvSpPr>
          <p:spPr>
            <a:xfrm>
              <a:off x="6518455" y="6659394"/>
              <a:ext cx="146712" cy="233962"/>
            </a:xfrm>
            <a:custGeom>
              <a:avLst/>
              <a:gdLst>
                <a:gd name="connsiteX0" fmla="*/ 878205 w 1257300"/>
                <a:gd name="connsiteY0" fmla="*/ 802005 h 2005012"/>
                <a:gd name="connsiteX1" fmla="*/ 878205 w 1257300"/>
                <a:gd name="connsiteY1" fmla="*/ 612458 h 2005012"/>
                <a:gd name="connsiteX2" fmla="*/ 670560 w 1257300"/>
                <a:gd name="connsiteY2" fmla="*/ 581978 h 2005012"/>
                <a:gd name="connsiteX3" fmla="*/ 716280 w 1257300"/>
                <a:gd name="connsiteY3" fmla="*/ 504825 h 2005012"/>
                <a:gd name="connsiteX4" fmla="*/ 640080 w 1257300"/>
                <a:gd name="connsiteY4" fmla="*/ 418148 h 2005012"/>
                <a:gd name="connsiteX5" fmla="*/ 640080 w 1257300"/>
                <a:gd name="connsiteY5" fmla="*/ 0 h 2005012"/>
                <a:gd name="connsiteX6" fmla="*/ 617220 w 1257300"/>
                <a:gd name="connsiteY6" fmla="*/ 0 h 2005012"/>
                <a:gd name="connsiteX7" fmla="*/ 617220 w 1257300"/>
                <a:gd name="connsiteY7" fmla="*/ 417195 h 2005012"/>
                <a:gd name="connsiteX8" fmla="*/ 541020 w 1257300"/>
                <a:gd name="connsiteY8" fmla="*/ 503873 h 2005012"/>
                <a:gd name="connsiteX9" fmla="*/ 586740 w 1257300"/>
                <a:gd name="connsiteY9" fmla="*/ 581025 h 2005012"/>
                <a:gd name="connsiteX10" fmla="*/ 379095 w 1257300"/>
                <a:gd name="connsiteY10" fmla="*/ 611505 h 2005012"/>
                <a:gd name="connsiteX11" fmla="*/ 379095 w 1257300"/>
                <a:gd name="connsiteY11" fmla="*/ 801053 h 2005012"/>
                <a:gd name="connsiteX12" fmla="*/ 0 w 1257300"/>
                <a:gd name="connsiteY12" fmla="*/ 1377315 h 2005012"/>
                <a:gd name="connsiteX13" fmla="*/ 628650 w 1257300"/>
                <a:gd name="connsiteY13" fmla="*/ 2005013 h 2005012"/>
                <a:gd name="connsiteX14" fmla="*/ 1257300 w 1257300"/>
                <a:gd name="connsiteY14" fmla="*/ 1377315 h 2005012"/>
                <a:gd name="connsiteX15" fmla="*/ 878205 w 1257300"/>
                <a:gd name="connsiteY15" fmla="*/ 802005 h 2005012"/>
                <a:gd name="connsiteX16" fmla="*/ 800100 w 1257300"/>
                <a:gd name="connsiteY16" fmla="*/ 648653 h 2005012"/>
                <a:gd name="connsiteX17" fmla="*/ 811530 w 1257300"/>
                <a:gd name="connsiteY17" fmla="*/ 637223 h 2005012"/>
                <a:gd name="connsiteX18" fmla="*/ 823913 w 1257300"/>
                <a:gd name="connsiteY18" fmla="*/ 648653 h 2005012"/>
                <a:gd name="connsiteX19" fmla="*/ 823913 w 1257300"/>
                <a:gd name="connsiteY19" fmla="*/ 753428 h 2005012"/>
                <a:gd name="connsiteX20" fmla="*/ 811530 w 1257300"/>
                <a:gd name="connsiteY20" fmla="*/ 764858 h 2005012"/>
                <a:gd name="connsiteX21" fmla="*/ 800100 w 1257300"/>
                <a:gd name="connsiteY21" fmla="*/ 753428 h 2005012"/>
                <a:gd name="connsiteX22" fmla="*/ 800100 w 1257300"/>
                <a:gd name="connsiteY22" fmla="*/ 648653 h 2005012"/>
                <a:gd name="connsiteX23" fmla="*/ 555308 w 1257300"/>
                <a:gd name="connsiteY23" fmla="*/ 504825 h 2005012"/>
                <a:gd name="connsiteX24" fmla="*/ 621030 w 1257300"/>
                <a:gd name="connsiteY24" fmla="*/ 431483 h 2005012"/>
                <a:gd name="connsiteX25" fmla="*/ 628650 w 1257300"/>
                <a:gd name="connsiteY25" fmla="*/ 434340 h 2005012"/>
                <a:gd name="connsiteX26" fmla="*/ 636270 w 1257300"/>
                <a:gd name="connsiteY26" fmla="*/ 431483 h 2005012"/>
                <a:gd name="connsiteX27" fmla="*/ 701993 w 1257300"/>
                <a:gd name="connsiteY27" fmla="*/ 504825 h 2005012"/>
                <a:gd name="connsiteX28" fmla="*/ 628650 w 1257300"/>
                <a:gd name="connsiteY28" fmla="*/ 578168 h 2005012"/>
                <a:gd name="connsiteX29" fmla="*/ 555308 w 1257300"/>
                <a:gd name="connsiteY29" fmla="*/ 504825 h 2005012"/>
                <a:gd name="connsiteX30" fmla="*/ 645795 w 1257300"/>
                <a:gd name="connsiteY30" fmla="*/ 626745 h 2005012"/>
                <a:gd name="connsiteX31" fmla="*/ 645795 w 1257300"/>
                <a:gd name="connsiteY31" fmla="*/ 750570 h 2005012"/>
                <a:gd name="connsiteX32" fmla="*/ 628650 w 1257300"/>
                <a:gd name="connsiteY32" fmla="*/ 750570 h 2005012"/>
                <a:gd name="connsiteX33" fmla="*/ 611505 w 1257300"/>
                <a:gd name="connsiteY33" fmla="*/ 750570 h 2005012"/>
                <a:gd name="connsiteX34" fmla="*/ 611505 w 1257300"/>
                <a:gd name="connsiteY34" fmla="*/ 626745 h 2005012"/>
                <a:gd name="connsiteX35" fmla="*/ 628650 w 1257300"/>
                <a:gd name="connsiteY35" fmla="*/ 609600 h 2005012"/>
                <a:gd name="connsiteX36" fmla="*/ 645795 w 1257300"/>
                <a:gd name="connsiteY36" fmla="*/ 626745 h 2005012"/>
                <a:gd name="connsiteX37" fmla="*/ 433388 w 1257300"/>
                <a:gd name="connsiteY37" fmla="*/ 648653 h 2005012"/>
                <a:gd name="connsiteX38" fmla="*/ 444818 w 1257300"/>
                <a:gd name="connsiteY38" fmla="*/ 637223 h 2005012"/>
                <a:gd name="connsiteX39" fmla="*/ 456248 w 1257300"/>
                <a:gd name="connsiteY39" fmla="*/ 648653 h 2005012"/>
                <a:gd name="connsiteX40" fmla="*/ 456248 w 1257300"/>
                <a:gd name="connsiteY40" fmla="*/ 753428 h 2005012"/>
                <a:gd name="connsiteX41" fmla="*/ 444818 w 1257300"/>
                <a:gd name="connsiteY41" fmla="*/ 764858 h 2005012"/>
                <a:gd name="connsiteX42" fmla="*/ 433388 w 1257300"/>
                <a:gd name="connsiteY42" fmla="*/ 753428 h 2005012"/>
                <a:gd name="connsiteX43" fmla="*/ 433388 w 1257300"/>
                <a:gd name="connsiteY43" fmla="*/ 648653 h 2005012"/>
                <a:gd name="connsiteX44" fmla="*/ 544830 w 1257300"/>
                <a:gd name="connsiteY44" fmla="*/ 1789748 h 2005012"/>
                <a:gd name="connsiteX45" fmla="*/ 110490 w 1257300"/>
                <a:gd name="connsiteY45" fmla="*/ 1356360 h 2005012"/>
                <a:gd name="connsiteX46" fmla="*/ 385763 w 1257300"/>
                <a:gd name="connsiteY46" fmla="*/ 953453 h 2005012"/>
                <a:gd name="connsiteX47" fmla="*/ 288608 w 1257300"/>
                <a:gd name="connsiteY47" fmla="*/ 1226820 h 2005012"/>
                <a:gd name="connsiteX48" fmla="*/ 722948 w 1257300"/>
                <a:gd name="connsiteY48" fmla="*/ 1660208 h 2005012"/>
                <a:gd name="connsiteX49" fmla="*/ 881063 w 1257300"/>
                <a:gd name="connsiteY49" fmla="*/ 1629728 h 2005012"/>
                <a:gd name="connsiteX50" fmla="*/ 544830 w 1257300"/>
                <a:gd name="connsiteY50" fmla="*/ 1789748 h 2005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257300" h="2005012">
                  <a:moveTo>
                    <a:pt x="878205" y="802005"/>
                  </a:moveTo>
                  <a:lnTo>
                    <a:pt x="878205" y="612458"/>
                  </a:lnTo>
                  <a:cubicBezTo>
                    <a:pt x="821055" y="595313"/>
                    <a:pt x="749618" y="584835"/>
                    <a:pt x="670560" y="581978"/>
                  </a:cubicBezTo>
                  <a:cubicBezTo>
                    <a:pt x="698183" y="566738"/>
                    <a:pt x="716280" y="538163"/>
                    <a:pt x="716280" y="504825"/>
                  </a:cubicBezTo>
                  <a:cubicBezTo>
                    <a:pt x="716280" y="460058"/>
                    <a:pt x="682943" y="423863"/>
                    <a:pt x="640080" y="418148"/>
                  </a:cubicBezTo>
                  <a:lnTo>
                    <a:pt x="640080" y="0"/>
                  </a:lnTo>
                  <a:lnTo>
                    <a:pt x="617220" y="0"/>
                  </a:lnTo>
                  <a:lnTo>
                    <a:pt x="617220" y="417195"/>
                  </a:lnTo>
                  <a:cubicBezTo>
                    <a:pt x="574358" y="422910"/>
                    <a:pt x="541020" y="460058"/>
                    <a:pt x="541020" y="503873"/>
                  </a:cubicBezTo>
                  <a:cubicBezTo>
                    <a:pt x="541020" y="537210"/>
                    <a:pt x="559118" y="565785"/>
                    <a:pt x="586740" y="581025"/>
                  </a:cubicBezTo>
                  <a:cubicBezTo>
                    <a:pt x="507683" y="583883"/>
                    <a:pt x="436245" y="595313"/>
                    <a:pt x="379095" y="611505"/>
                  </a:cubicBezTo>
                  <a:lnTo>
                    <a:pt x="379095" y="801053"/>
                  </a:lnTo>
                  <a:cubicBezTo>
                    <a:pt x="156210" y="898208"/>
                    <a:pt x="0" y="1120140"/>
                    <a:pt x="0" y="1377315"/>
                  </a:cubicBezTo>
                  <a:cubicBezTo>
                    <a:pt x="0" y="1723073"/>
                    <a:pt x="281940" y="2005013"/>
                    <a:pt x="628650" y="2005013"/>
                  </a:cubicBezTo>
                  <a:cubicBezTo>
                    <a:pt x="975360" y="2005013"/>
                    <a:pt x="1257300" y="1723073"/>
                    <a:pt x="1257300" y="1377315"/>
                  </a:cubicBezTo>
                  <a:cubicBezTo>
                    <a:pt x="1257300" y="1120140"/>
                    <a:pt x="1101090" y="898208"/>
                    <a:pt x="878205" y="802005"/>
                  </a:cubicBezTo>
                  <a:close/>
                  <a:moveTo>
                    <a:pt x="800100" y="648653"/>
                  </a:moveTo>
                  <a:cubicBezTo>
                    <a:pt x="800100" y="641985"/>
                    <a:pt x="805815" y="637223"/>
                    <a:pt x="811530" y="637223"/>
                  </a:cubicBezTo>
                  <a:cubicBezTo>
                    <a:pt x="817245" y="637223"/>
                    <a:pt x="823913" y="642938"/>
                    <a:pt x="823913" y="648653"/>
                  </a:cubicBezTo>
                  <a:lnTo>
                    <a:pt x="823913" y="753428"/>
                  </a:lnTo>
                  <a:cubicBezTo>
                    <a:pt x="823913" y="760095"/>
                    <a:pt x="818198" y="764858"/>
                    <a:pt x="811530" y="764858"/>
                  </a:cubicBezTo>
                  <a:cubicBezTo>
                    <a:pt x="804863" y="764858"/>
                    <a:pt x="800100" y="760095"/>
                    <a:pt x="800100" y="753428"/>
                  </a:cubicBezTo>
                  <a:lnTo>
                    <a:pt x="800100" y="648653"/>
                  </a:lnTo>
                  <a:close/>
                  <a:moveTo>
                    <a:pt x="555308" y="504825"/>
                  </a:moveTo>
                  <a:cubicBezTo>
                    <a:pt x="555308" y="466725"/>
                    <a:pt x="583883" y="435293"/>
                    <a:pt x="621030" y="431483"/>
                  </a:cubicBezTo>
                  <a:cubicBezTo>
                    <a:pt x="622935" y="433388"/>
                    <a:pt x="625793" y="434340"/>
                    <a:pt x="628650" y="434340"/>
                  </a:cubicBezTo>
                  <a:cubicBezTo>
                    <a:pt x="631508" y="434340"/>
                    <a:pt x="634365" y="433388"/>
                    <a:pt x="636270" y="431483"/>
                  </a:cubicBezTo>
                  <a:cubicBezTo>
                    <a:pt x="673418" y="435293"/>
                    <a:pt x="701993" y="466725"/>
                    <a:pt x="701993" y="504825"/>
                  </a:cubicBezTo>
                  <a:cubicBezTo>
                    <a:pt x="701993" y="545783"/>
                    <a:pt x="668655" y="578168"/>
                    <a:pt x="628650" y="578168"/>
                  </a:cubicBezTo>
                  <a:cubicBezTo>
                    <a:pt x="587693" y="578168"/>
                    <a:pt x="555308" y="544830"/>
                    <a:pt x="555308" y="504825"/>
                  </a:cubicBezTo>
                  <a:close/>
                  <a:moveTo>
                    <a:pt x="645795" y="626745"/>
                  </a:moveTo>
                  <a:lnTo>
                    <a:pt x="645795" y="750570"/>
                  </a:lnTo>
                  <a:cubicBezTo>
                    <a:pt x="640080" y="750570"/>
                    <a:pt x="634365" y="750570"/>
                    <a:pt x="628650" y="750570"/>
                  </a:cubicBezTo>
                  <a:cubicBezTo>
                    <a:pt x="622935" y="750570"/>
                    <a:pt x="617220" y="750570"/>
                    <a:pt x="611505" y="750570"/>
                  </a:cubicBezTo>
                  <a:lnTo>
                    <a:pt x="611505" y="626745"/>
                  </a:lnTo>
                  <a:cubicBezTo>
                    <a:pt x="611505" y="617220"/>
                    <a:pt x="619125" y="609600"/>
                    <a:pt x="628650" y="609600"/>
                  </a:cubicBezTo>
                  <a:cubicBezTo>
                    <a:pt x="638175" y="609600"/>
                    <a:pt x="645795" y="617220"/>
                    <a:pt x="645795" y="626745"/>
                  </a:cubicBezTo>
                  <a:close/>
                  <a:moveTo>
                    <a:pt x="433388" y="648653"/>
                  </a:moveTo>
                  <a:cubicBezTo>
                    <a:pt x="433388" y="641985"/>
                    <a:pt x="439103" y="637223"/>
                    <a:pt x="444818" y="637223"/>
                  </a:cubicBezTo>
                  <a:cubicBezTo>
                    <a:pt x="451485" y="637223"/>
                    <a:pt x="456248" y="642938"/>
                    <a:pt x="456248" y="648653"/>
                  </a:cubicBezTo>
                  <a:lnTo>
                    <a:pt x="456248" y="753428"/>
                  </a:lnTo>
                  <a:cubicBezTo>
                    <a:pt x="456248" y="760095"/>
                    <a:pt x="450533" y="764858"/>
                    <a:pt x="444818" y="764858"/>
                  </a:cubicBezTo>
                  <a:cubicBezTo>
                    <a:pt x="438150" y="764858"/>
                    <a:pt x="433388" y="759143"/>
                    <a:pt x="433388" y="753428"/>
                  </a:cubicBezTo>
                  <a:lnTo>
                    <a:pt x="433388" y="648653"/>
                  </a:lnTo>
                  <a:close/>
                  <a:moveTo>
                    <a:pt x="544830" y="1789748"/>
                  </a:moveTo>
                  <a:cubicBezTo>
                    <a:pt x="304800" y="1789748"/>
                    <a:pt x="110490" y="1595438"/>
                    <a:pt x="110490" y="1356360"/>
                  </a:cubicBezTo>
                  <a:cubicBezTo>
                    <a:pt x="110490" y="1173480"/>
                    <a:pt x="224790" y="1016318"/>
                    <a:pt x="385763" y="953453"/>
                  </a:cubicBezTo>
                  <a:cubicBezTo>
                    <a:pt x="324803" y="1027748"/>
                    <a:pt x="288608" y="1122998"/>
                    <a:pt x="288608" y="1226820"/>
                  </a:cubicBezTo>
                  <a:cubicBezTo>
                    <a:pt x="288608" y="1465898"/>
                    <a:pt x="482918" y="1660208"/>
                    <a:pt x="722948" y="1660208"/>
                  </a:cubicBezTo>
                  <a:cubicBezTo>
                    <a:pt x="779145" y="1660208"/>
                    <a:pt x="832485" y="1649730"/>
                    <a:pt x="881063" y="1629728"/>
                  </a:cubicBezTo>
                  <a:cubicBezTo>
                    <a:pt x="802005" y="1726883"/>
                    <a:pt x="680085" y="1789748"/>
                    <a:pt x="544830" y="1789748"/>
                  </a:cubicBezTo>
                  <a:close/>
                </a:path>
              </a:pathLst>
            </a:custGeom>
            <a:solidFill>
              <a:schemeClr val="accent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pic>
        <p:nvPicPr>
          <p:cNvPr id="62" name="LOGO">
            <a:extLst>
              <a:ext uri="{FF2B5EF4-FFF2-40B4-BE49-F238E27FC236}">
                <a16:creationId xmlns:a16="http://schemas.microsoft.com/office/drawing/2014/main" id="{33647B75-A4EE-4042-B48C-0E641B923E3A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10618342" y="3314975"/>
            <a:ext cx="1371600" cy="182880"/>
          </a:xfrm>
          <a:custGeom>
            <a:avLst/>
            <a:gdLst>
              <a:gd name="connsiteX0" fmla="*/ -78 w 1371600"/>
              <a:gd name="connsiteY0" fmla="*/ -10 h 182880"/>
              <a:gd name="connsiteX1" fmla="*/ 1371522 w 1371600"/>
              <a:gd name="connsiteY1" fmla="*/ -10 h 182880"/>
              <a:gd name="connsiteX2" fmla="*/ 1371522 w 1371600"/>
              <a:gd name="connsiteY2" fmla="*/ 182870 h 182880"/>
              <a:gd name="connsiteX3" fmla="*/ -78 w 1371600"/>
              <a:gd name="connsiteY3" fmla="*/ 182870 h 1828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71600" h="182880">
                <a:moveTo>
                  <a:pt x="-78" y="-10"/>
                </a:moveTo>
                <a:lnTo>
                  <a:pt x="1371522" y="-10"/>
                </a:lnTo>
                <a:lnTo>
                  <a:pt x="1371522" y="182870"/>
                </a:lnTo>
                <a:lnTo>
                  <a:pt x="-78" y="182870"/>
                </a:lnTo>
                <a:close/>
              </a:path>
            </a:pathLst>
          </a:custGeom>
        </p:spPr>
      </p:pic>
      <p:grpSp>
        <p:nvGrpSpPr>
          <p:cNvPr id="57" name="组合 56">
            <a:extLst>
              <a:ext uri="{FF2B5EF4-FFF2-40B4-BE49-F238E27FC236}">
                <a16:creationId xmlns:a16="http://schemas.microsoft.com/office/drawing/2014/main" id="{91D56BFC-22BC-4DCF-9B1F-8854AE8C14EF}"/>
              </a:ext>
            </a:extLst>
          </p:cNvPr>
          <p:cNvGrpSpPr/>
          <p:nvPr userDrawn="1"/>
        </p:nvGrpSpPr>
        <p:grpSpPr>
          <a:xfrm>
            <a:off x="9455975" y="2798263"/>
            <a:ext cx="830001" cy="859337"/>
            <a:chOff x="9172643" y="1470021"/>
            <a:chExt cx="937215" cy="970340"/>
          </a:xfrm>
        </p:grpSpPr>
        <p:sp>
          <p:nvSpPr>
            <p:cNvPr id="58" name="任意多边形: 形状 57">
              <a:extLst>
                <a:ext uri="{FF2B5EF4-FFF2-40B4-BE49-F238E27FC236}">
                  <a16:creationId xmlns:a16="http://schemas.microsoft.com/office/drawing/2014/main" id="{9900D693-DDEB-4BDF-B452-89B2308E36C1}"/>
                </a:ext>
              </a:extLst>
            </p:cNvPr>
            <p:cNvSpPr/>
            <p:nvPr/>
          </p:nvSpPr>
          <p:spPr>
            <a:xfrm>
              <a:off x="9590893" y="1470021"/>
              <a:ext cx="518965" cy="970340"/>
            </a:xfrm>
            <a:custGeom>
              <a:avLst/>
              <a:gdLst>
                <a:gd name="connsiteX0" fmla="*/ 167 w 518965"/>
                <a:gd name="connsiteY0" fmla="*/ 836500 h 970340"/>
                <a:gd name="connsiteX1" fmla="*/ 33627 w 518965"/>
                <a:gd name="connsiteY1" fmla="*/ 836500 h 970340"/>
                <a:gd name="connsiteX2" fmla="*/ 33627 w 518965"/>
                <a:gd name="connsiteY2" fmla="*/ 970340 h 970340"/>
                <a:gd name="connsiteX3" fmla="*/ 167 w 518965"/>
                <a:gd name="connsiteY3" fmla="*/ 970340 h 970340"/>
                <a:gd name="connsiteX4" fmla="*/ 0 w 518965"/>
                <a:gd name="connsiteY4" fmla="*/ 769580 h 970340"/>
                <a:gd name="connsiteX5" fmla="*/ 33460 w 518965"/>
                <a:gd name="connsiteY5" fmla="*/ 769580 h 970340"/>
                <a:gd name="connsiteX6" fmla="*/ 33460 w 518965"/>
                <a:gd name="connsiteY6" fmla="*/ 803040 h 970340"/>
                <a:gd name="connsiteX7" fmla="*/ 0 w 518965"/>
                <a:gd name="connsiteY7" fmla="*/ 803040 h 970340"/>
                <a:gd name="connsiteX8" fmla="*/ 256805 w 518965"/>
                <a:gd name="connsiteY8" fmla="*/ 238402 h 970340"/>
                <a:gd name="connsiteX9" fmla="*/ 278721 w 518965"/>
                <a:gd name="connsiteY9" fmla="*/ 263664 h 970340"/>
                <a:gd name="connsiteX10" fmla="*/ 224014 w 518965"/>
                <a:gd name="connsiteY10" fmla="*/ 311010 h 970340"/>
                <a:gd name="connsiteX11" fmla="*/ 33794 w 518965"/>
                <a:gd name="connsiteY11" fmla="*/ 736120 h 970340"/>
                <a:gd name="connsiteX12" fmla="*/ 334 w 518965"/>
                <a:gd name="connsiteY12" fmla="*/ 736120 h 970340"/>
                <a:gd name="connsiteX13" fmla="*/ 202098 w 518965"/>
                <a:gd name="connsiteY13" fmla="*/ 285748 h 970340"/>
                <a:gd name="connsiteX14" fmla="*/ 261490 w 518965"/>
                <a:gd name="connsiteY14" fmla="*/ 0 h 970340"/>
                <a:gd name="connsiteX15" fmla="*/ 359862 w 518965"/>
                <a:gd name="connsiteY15" fmla="*/ 51696 h 970340"/>
                <a:gd name="connsiteX16" fmla="*/ 458235 w 518965"/>
                <a:gd name="connsiteY16" fmla="*/ 0 h 970340"/>
                <a:gd name="connsiteX17" fmla="*/ 439497 w 518965"/>
                <a:gd name="connsiteY17" fmla="*/ 109582 h 970340"/>
                <a:gd name="connsiteX18" fmla="*/ 518965 w 518965"/>
                <a:gd name="connsiteY18" fmla="*/ 187041 h 970340"/>
                <a:gd name="connsiteX19" fmla="*/ 409049 w 518965"/>
                <a:gd name="connsiteY19" fmla="*/ 203102 h 970340"/>
                <a:gd name="connsiteX20" fmla="*/ 359862 w 518965"/>
                <a:gd name="connsiteY20" fmla="*/ 302646 h 970340"/>
                <a:gd name="connsiteX21" fmla="*/ 310676 w 518965"/>
                <a:gd name="connsiteY21" fmla="*/ 203102 h 970340"/>
                <a:gd name="connsiteX22" fmla="*/ 200760 w 518965"/>
                <a:gd name="connsiteY22" fmla="*/ 187041 h 970340"/>
                <a:gd name="connsiteX23" fmla="*/ 280395 w 518965"/>
                <a:gd name="connsiteY23" fmla="*/ 109582 h 970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518965" h="970340">
                  <a:moveTo>
                    <a:pt x="167" y="836500"/>
                  </a:moveTo>
                  <a:lnTo>
                    <a:pt x="33627" y="836500"/>
                  </a:lnTo>
                  <a:lnTo>
                    <a:pt x="33627" y="970340"/>
                  </a:lnTo>
                  <a:lnTo>
                    <a:pt x="167" y="970340"/>
                  </a:lnTo>
                  <a:close/>
                  <a:moveTo>
                    <a:pt x="0" y="769580"/>
                  </a:moveTo>
                  <a:lnTo>
                    <a:pt x="33460" y="769580"/>
                  </a:lnTo>
                  <a:lnTo>
                    <a:pt x="33460" y="803040"/>
                  </a:lnTo>
                  <a:lnTo>
                    <a:pt x="0" y="803040"/>
                  </a:lnTo>
                  <a:close/>
                  <a:moveTo>
                    <a:pt x="256805" y="238402"/>
                  </a:moveTo>
                  <a:lnTo>
                    <a:pt x="278721" y="263664"/>
                  </a:lnTo>
                  <a:lnTo>
                    <a:pt x="224014" y="311010"/>
                  </a:lnTo>
                  <a:cubicBezTo>
                    <a:pt x="104897" y="414234"/>
                    <a:pt x="33794" y="573169"/>
                    <a:pt x="33794" y="736120"/>
                  </a:cubicBezTo>
                  <a:lnTo>
                    <a:pt x="334" y="736120"/>
                  </a:lnTo>
                  <a:cubicBezTo>
                    <a:pt x="334" y="563466"/>
                    <a:pt x="75786" y="395162"/>
                    <a:pt x="202098" y="285748"/>
                  </a:cubicBezTo>
                  <a:close/>
                  <a:moveTo>
                    <a:pt x="261490" y="0"/>
                  </a:moveTo>
                  <a:lnTo>
                    <a:pt x="359862" y="51696"/>
                  </a:lnTo>
                  <a:lnTo>
                    <a:pt x="458235" y="0"/>
                  </a:lnTo>
                  <a:lnTo>
                    <a:pt x="439497" y="109582"/>
                  </a:lnTo>
                  <a:lnTo>
                    <a:pt x="518965" y="187041"/>
                  </a:lnTo>
                  <a:lnTo>
                    <a:pt x="409049" y="203102"/>
                  </a:lnTo>
                  <a:lnTo>
                    <a:pt x="359862" y="302646"/>
                  </a:lnTo>
                  <a:lnTo>
                    <a:pt x="310676" y="203102"/>
                  </a:lnTo>
                  <a:lnTo>
                    <a:pt x="200760" y="187041"/>
                  </a:lnTo>
                  <a:lnTo>
                    <a:pt x="280395" y="109582"/>
                  </a:lnTo>
                  <a:close/>
                </a:path>
              </a:pathLst>
            </a:custGeom>
            <a:solidFill>
              <a:schemeClr val="accent4"/>
            </a:solidFill>
            <a:ln w="16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+mj-ea"/>
                <a:ea typeface="+mj-ea"/>
              </a:endParaRPr>
            </a:p>
          </p:txBody>
        </p:sp>
        <p:sp>
          <p:nvSpPr>
            <p:cNvPr id="59" name="任意多边形: 形状 58">
              <a:extLst>
                <a:ext uri="{FF2B5EF4-FFF2-40B4-BE49-F238E27FC236}">
                  <a16:creationId xmlns:a16="http://schemas.microsoft.com/office/drawing/2014/main" id="{AD93C138-12E3-4BD9-9AFC-8D2DE4D52BE5}"/>
                </a:ext>
              </a:extLst>
            </p:cNvPr>
            <p:cNvSpPr/>
            <p:nvPr/>
          </p:nvSpPr>
          <p:spPr>
            <a:xfrm>
              <a:off x="9172643" y="1561535"/>
              <a:ext cx="415908" cy="439497"/>
            </a:xfrm>
            <a:custGeom>
              <a:avLst/>
              <a:gdLst>
                <a:gd name="connsiteX0" fmla="*/ 245596 w 415908"/>
                <a:gd name="connsiteY0" fmla="*/ 238402 h 439497"/>
                <a:gd name="connsiteX1" fmla="*/ 300303 w 415908"/>
                <a:gd name="connsiteY1" fmla="*/ 285748 h 439497"/>
                <a:gd name="connsiteX2" fmla="*/ 413566 w 415908"/>
                <a:gd name="connsiteY2" fmla="*/ 418250 h 439497"/>
                <a:gd name="connsiteX3" fmla="*/ 415908 w 415908"/>
                <a:gd name="connsiteY3" fmla="*/ 422097 h 439497"/>
                <a:gd name="connsiteX4" fmla="*/ 387299 w 415908"/>
                <a:gd name="connsiteY4" fmla="*/ 439497 h 439497"/>
                <a:gd name="connsiteX5" fmla="*/ 385125 w 415908"/>
                <a:gd name="connsiteY5" fmla="*/ 435983 h 439497"/>
                <a:gd name="connsiteX6" fmla="*/ 278387 w 415908"/>
                <a:gd name="connsiteY6" fmla="*/ 311010 h 439497"/>
                <a:gd name="connsiteX7" fmla="*/ 223680 w 415908"/>
                <a:gd name="connsiteY7" fmla="*/ 263664 h 439497"/>
                <a:gd name="connsiteX8" fmla="*/ 60730 w 415908"/>
                <a:gd name="connsiteY8" fmla="*/ 0 h 439497"/>
                <a:gd name="connsiteX9" fmla="*/ 159102 w 415908"/>
                <a:gd name="connsiteY9" fmla="*/ 51696 h 439497"/>
                <a:gd name="connsiteX10" fmla="*/ 257475 w 415908"/>
                <a:gd name="connsiteY10" fmla="*/ 0 h 439497"/>
                <a:gd name="connsiteX11" fmla="*/ 238737 w 415908"/>
                <a:gd name="connsiteY11" fmla="*/ 109581 h 439497"/>
                <a:gd name="connsiteX12" fmla="*/ 318205 w 415908"/>
                <a:gd name="connsiteY12" fmla="*/ 187041 h 439497"/>
                <a:gd name="connsiteX13" fmla="*/ 208289 w 415908"/>
                <a:gd name="connsiteY13" fmla="*/ 203102 h 439497"/>
                <a:gd name="connsiteX14" fmla="*/ 159102 w 415908"/>
                <a:gd name="connsiteY14" fmla="*/ 302646 h 439497"/>
                <a:gd name="connsiteX15" fmla="*/ 109916 w 415908"/>
                <a:gd name="connsiteY15" fmla="*/ 203102 h 439497"/>
                <a:gd name="connsiteX16" fmla="*/ 0 w 415908"/>
                <a:gd name="connsiteY16" fmla="*/ 187041 h 439497"/>
                <a:gd name="connsiteX17" fmla="*/ 79635 w 415908"/>
                <a:gd name="connsiteY17" fmla="*/ 109581 h 439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15908" h="439497">
                  <a:moveTo>
                    <a:pt x="245596" y="238402"/>
                  </a:moveTo>
                  <a:lnTo>
                    <a:pt x="300303" y="285748"/>
                  </a:lnTo>
                  <a:cubicBezTo>
                    <a:pt x="344471" y="324060"/>
                    <a:pt x="382615" y="368729"/>
                    <a:pt x="413566" y="418250"/>
                  </a:cubicBezTo>
                  <a:lnTo>
                    <a:pt x="415908" y="422097"/>
                  </a:lnTo>
                  <a:lnTo>
                    <a:pt x="387299" y="439497"/>
                  </a:lnTo>
                  <a:lnTo>
                    <a:pt x="385125" y="435983"/>
                  </a:lnTo>
                  <a:cubicBezTo>
                    <a:pt x="355847" y="389139"/>
                    <a:pt x="320045" y="347147"/>
                    <a:pt x="278387" y="311010"/>
                  </a:cubicBezTo>
                  <a:lnTo>
                    <a:pt x="223680" y="263664"/>
                  </a:lnTo>
                  <a:close/>
                  <a:moveTo>
                    <a:pt x="60730" y="0"/>
                  </a:moveTo>
                  <a:lnTo>
                    <a:pt x="159102" y="51696"/>
                  </a:lnTo>
                  <a:lnTo>
                    <a:pt x="257475" y="0"/>
                  </a:lnTo>
                  <a:lnTo>
                    <a:pt x="238737" y="109581"/>
                  </a:lnTo>
                  <a:lnTo>
                    <a:pt x="318205" y="187041"/>
                  </a:lnTo>
                  <a:lnTo>
                    <a:pt x="208289" y="203102"/>
                  </a:lnTo>
                  <a:lnTo>
                    <a:pt x="159102" y="302646"/>
                  </a:lnTo>
                  <a:lnTo>
                    <a:pt x="109916" y="203102"/>
                  </a:lnTo>
                  <a:lnTo>
                    <a:pt x="0" y="187041"/>
                  </a:lnTo>
                  <a:lnTo>
                    <a:pt x="79635" y="109581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 w="16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+mj-ea"/>
                <a:ea typeface="+mj-ea"/>
              </a:endParaRPr>
            </a:p>
          </p:txBody>
        </p:sp>
      </p:grpSp>
      <p:sp>
        <p:nvSpPr>
          <p:cNvPr id="60" name="任意多边形: 形状 59">
            <a:extLst>
              <a:ext uri="{FF2B5EF4-FFF2-40B4-BE49-F238E27FC236}">
                <a16:creationId xmlns:a16="http://schemas.microsoft.com/office/drawing/2014/main" id="{ECC385D3-7613-411A-A363-EBF9AA33B40F}"/>
              </a:ext>
            </a:extLst>
          </p:cNvPr>
          <p:cNvSpPr/>
          <p:nvPr userDrawn="1"/>
        </p:nvSpPr>
        <p:spPr>
          <a:xfrm rot="17099960">
            <a:off x="6374110" y="430692"/>
            <a:ext cx="1119832" cy="1119815"/>
          </a:xfrm>
          <a:custGeom>
            <a:avLst/>
            <a:gdLst>
              <a:gd name="connsiteX0" fmla="*/ 195465 w 1119832"/>
              <a:gd name="connsiteY0" fmla="*/ 791071 h 1119815"/>
              <a:gd name="connsiteX1" fmla="*/ 164353 w 1119832"/>
              <a:gd name="connsiteY1" fmla="*/ 809042 h 1119815"/>
              <a:gd name="connsiteX2" fmla="*/ 146384 w 1119832"/>
              <a:gd name="connsiteY2" fmla="*/ 777930 h 1119815"/>
              <a:gd name="connsiteX3" fmla="*/ 177496 w 1119832"/>
              <a:gd name="connsiteY3" fmla="*/ 759960 h 1119815"/>
              <a:gd name="connsiteX4" fmla="*/ 128760 w 1119832"/>
              <a:gd name="connsiteY4" fmla="*/ 541947 h 1119815"/>
              <a:gd name="connsiteX5" fmla="*/ 128761 w 1119832"/>
              <a:gd name="connsiteY5" fmla="*/ 577874 h 1119815"/>
              <a:gd name="connsiteX6" fmla="*/ 92834 w 1119832"/>
              <a:gd name="connsiteY6" fmla="*/ 577874 h 1119815"/>
              <a:gd name="connsiteX7" fmla="*/ 92834 w 1119832"/>
              <a:gd name="connsiteY7" fmla="*/ 541947 h 1119815"/>
              <a:gd name="connsiteX8" fmla="*/ 195446 w 1119832"/>
              <a:gd name="connsiteY8" fmla="*/ 328795 h 1119815"/>
              <a:gd name="connsiteX9" fmla="*/ 177482 w 1119832"/>
              <a:gd name="connsiteY9" fmla="*/ 359910 h 1119815"/>
              <a:gd name="connsiteX10" fmla="*/ 146367 w 1119832"/>
              <a:gd name="connsiteY10" fmla="*/ 341945 h 1119815"/>
              <a:gd name="connsiteX11" fmla="*/ 164332 w 1119832"/>
              <a:gd name="connsiteY11" fmla="*/ 310831 h 1119815"/>
              <a:gd name="connsiteX12" fmla="*/ 359890 w 1119832"/>
              <a:gd name="connsiteY12" fmla="*/ 942316 h 1119815"/>
              <a:gd name="connsiteX13" fmla="*/ 341926 w 1119832"/>
              <a:gd name="connsiteY13" fmla="*/ 973430 h 1119815"/>
              <a:gd name="connsiteX14" fmla="*/ 310812 w 1119832"/>
              <a:gd name="connsiteY14" fmla="*/ 955466 h 1119815"/>
              <a:gd name="connsiteX15" fmla="*/ 328776 w 1119832"/>
              <a:gd name="connsiteY15" fmla="*/ 924352 h 1119815"/>
              <a:gd name="connsiteX16" fmla="*/ 312313 w 1119832"/>
              <a:gd name="connsiteY16" fmla="*/ 607655 h 1119815"/>
              <a:gd name="connsiteX17" fmla="*/ 321611 w 1119832"/>
              <a:gd name="connsiteY17" fmla="*/ 642359 h 1119815"/>
              <a:gd name="connsiteX18" fmla="*/ 43981 w 1119832"/>
              <a:gd name="connsiteY18" fmla="*/ 716746 h 1119815"/>
              <a:gd name="connsiteX19" fmla="*/ 34683 w 1119832"/>
              <a:gd name="connsiteY19" fmla="*/ 682042 h 1119815"/>
              <a:gd name="connsiteX20" fmla="*/ 308363 w 1119832"/>
              <a:gd name="connsiteY20" fmla="*/ 541979 h 1119815"/>
              <a:gd name="connsiteX21" fmla="*/ 308363 w 1119832"/>
              <a:gd name="connsiteY21" fmla="*/ 577906 h 1119815"/>
              <a:gd name="connsiteX22" fmla="*/ 164656 w 1119832"/>
              <a:gd name="connsiteY22" fmla="*/ 577906 h 1119815"/>
              <a:gd name="connsiteX23" fmla="*/ 164656 w 1119832"/>
              <a:gd name="connsiteY23" fmla="*/ 541979 h 1119815"/>
              <a:gd name="connsiteX24" fmla="*/ 351059 w 1119832"/>
              <a:gd name="connsiteY24" fmla="*/ 701251 h 1119815"/>
              <a:gd name="connsiteX25" fmla="*/ 226603 w 1119832"/>
              <a:gd name="connsiteY25" fmla="*/ 773102 h 1119815"/>
              <a:gd name="connsiteX26" fmla="*/ 208640 w 1119832"/>
              <a:gd name="connsiteY26" fmla="*/ 741987 h 1119815"/>
              <a:gd name="connsiteX27" fmla="*/ 333096 w 1119832"/>
              <a:gd name="connsiteY27" fmla="*/ 670137 h 1119815"/>
              <a:gd name="connsiteX28" fmla="*/ 394741 w 1119832"/>
              <a:gd name="connsiteY28" fmla="*/ 750461 h 1119815"/>
              <a:gd name="connsiteX29" fmla="*/ 255018 w 1119832"/>
              <a:gd name="connsiteY29" fmla="*/ 890184 h 1119815"/>
              <a:gd name="connsiteX30" fmla="*/ 229613 w 1119832"/>
              <a:gd name="connsiteY30" fmla="*/ 864780 h 1119815"/>
              <a:gd name="connsiteX31" fmla="*/ 369337 w 1119832"/>
              <a:gd name="connsiteY31" fmla="*/ 725056 h 1119815"/>
              <a:gd name="connsiteX32" fmla="*/ 321642 w 1119832"/>
              <a:gd name="connsiteY32" fmla="*/ 477486 h 1119815"/>
              <a:gd name="connsiteX33" fmla="*/ 312347 w 1119832"/>
              <a:gd name="connsiteY33" fmla="*/ 512191 h 1119815"/>
              <a:gd name="connsiteX34" fmla="*/ 0 w 1119832"/>
              <a:gd name="connsiteY34" fmla="*/ 428535 h 1119815"/>
              <a:gd name="connsiteX35" fmla="*/ 9295 w 1119832"/>
              <a:gd name="connsiteY35" fmla="*/ 393830 h 1119815"/>
              <a:gd name="connsiteX36" fmla="*/ 351020 w 1119832"/>
              <a:gd name="connsiteY36" fmla="*/ 418618 h 1119815"/>
              <a:gd name="connsiteX37" fmla="*/ 333056 w 1119832"/>
              <a:gd name="connsiteY37" fmla="*/ 449732 h 1119815"/>
              <a:gd name="connsiteX38" fmla="*/ 208600 w 1119832"/>
              <a:gd name="connsiteY38" fmla="*/ 377875 h 1119815"/>
              <a:gd name="connsiteX39" fmla="*/ 226564 w 1119832"/>
              <a:gd name="connsiteY39" fmla="*/ 346761 h 1119815"/>
              <a:gd name="connsiteX40" fmla="*/ 449710 w 1119832"/>
              <a:gd name="connsiteY40" fmla="*/ 786742 h 1119815"/>
              <a:gd name="connsiteX41" fmla="*/ 377854 w 1119832"/>
              <a:gd name="connsiteY41" fmla="*/ 911199 h 1119815"/>
              <a:gd name="connsiteX42" fmla="*/ 346739 w 1119832"/>
              <a:gd name="connsiteY42" fmla="*/ 893234 h 1119815"/>
              <a:gd name="connsiteX43" fmla="*/ 418596 w 1119832"/>
              <a:gd name="connsiteY43" fmla="*/ 768778 h 1119815"/>
              <a:gd name="connsiteX44" fmla="*/ 394705 w 1119832"/>
              <a:gd name="connsiteY44" fmla="*/ 369375 h 1119815"/>
              <a:gd name="connsiteX45" fmla="*/ 369297 w 1119832"/>
              <a:gd name="connsiteY45" fmla="*/ 394776 h 1119815"/>
              <a:gd name="connsiteX46" fmla="*/ 140681 w 1119832"/>
              <a:gd name="connsiteY46" fmla="*/ 166099 h 1119815"/>
              <a:gd name="connsiteX47" fmla="*/ 166089 w 1119832"/>
              <a:gd name="connsiteY47" fmla="*/ 140697 h 1119815"/>
              <a:gd name="connsiteX48" fmla="*/ 254982 w 1119832"/>
              <a:gd name="connsiteY48" fmla="*/ 229613 h 1119815"/>
              <a:gd name="connsiteX49" fmla="*/ 254987 w 1119832"/>
              <a:gd name="connsiteY49" fmla="*/ 229609 h 1119815"/>
              <a:gd name="connsiteX50" fmla="*/ 394697 w 1119832"/>
              <a:gd name="connsiteY50" fmla="*/ 369356 h 1119815"/>
              <a:gd name="connsiteX51" fmla="*/ 394692 w 1119832"/>
              <a:gd name="connsiteY51" fmla="*/ 369361 h 1119815"/>
              <a:gd name="connsiteX52" fmla="*/ 512146 w 1119832"/>
              <a:gd name="connsiteY52" fmla="*/ 807490 h 1119815"/>
              <a:gd name="connsiteX53" fmla="*/ 428451 w 1119832"/>
              <a:gd name="connsiteY53" fmla="*/ 1119815 h 1119815"/>
              <a:gd name="connsiteX54" fmla="*/ 393748 w 1119832"/>
              <a:gd name="connsiteY54" fmla="*/ 1110515 h 1119815"/>
              <a:gd name="connsiteX55" fmla="*/ 477443 w 1119832"/>
              <a:gd name="connsiteY55" fmla="*/ 798191 h 1119815"/>
              <a:gd name="connsiteX56" fmla="*/ 359885 w 1119832"/>
              <a:gd name="connsiteY56" fmla="*/ 177509 h 1119815"/>
              <a:gd name="connsiteX57" fmla="*/ 328770 w 1119832"/>
              <a:gd name="connsiteY57" fmla="*/ 195471 h 1119815"/>
              <a:gd name="connsiteX58" fmla="*/ 310808 w 1119832"/>
              <a:gd name="connsiteY58" fmla="*/ 164357 h 1119815"/>
              <a:gd name="connsiteX59" fmla="*/ 341922 w 1119832"/>
              <a:gd name="connsiteY59" fmla="*/ 146394 h 1119815"/>
              <a:gd name="connsiteX60" fmla="*/ 577899 w 1119832"/>
              <a:gd name="connsiteY60" fmla="*/ 991073 h 1119815"/>
              <a:gd name="connsiteX61" fmla="*/ 577892 w 1119832"/>
              <a:gd name="connsiteY61" fmla="*/ 1027002 h 1119815"/>
              <a:gd name="connsiteX62" fmla="*/ 541963 w 1119832"/>
              <a:gd name="connsiteY62" fmla="*/ 1026994 h 1119815"/>
              <a:gd name="connsiteX63" fmla="*/ 541970 w 1119832"/>
              <a:gd name="connsiteY63" fmla="*/ 991065 h 1119815"/>
              <a:gd name="connsiteX64" fmla="*/ 449658 w 1119832"/>
              <a:gd name="connsiteY64" fmla="*/ 333072 h 1119815"/>
              <a:gd name="connsiteX65" fmla="*/ 418543 w 1119832"/>
              <a:gd name="connsiteY65" fmla="*/ 351035 h 1119815"/>
              <a:gd name="connsiteX66" fmla="*/ 346693 w 1119832"/>
              <a:gd name="connsiteY66" fmla="*/ 226579 h 1119815"/>
              <a:gd name="connsiteX67" fmla="*/ 377807 w 1119832"/>
              <a:gd name="connsiteY67" fmla="*/ 208616 h 1119815"/>
              <a:gd name="connsiteX68" fmla="*/ 577871 w 1119832"/>
              <a:gd name="connsiteY68" fmla="*/ 811439 h 1119815"/>
              <a:gd name="connsiteX69" fmla="*/ 577871 w 1119832"/>
              <a:gd name="connsiteY69" fmla="*/ 955146 h 1119815"/>
              <a:gd name="connsiteX70" fmla="*/ 541944 w 1119832"/>
              <a:gd name="connsiteY70" fmla="*/ 955146 h 1119815"/>
              <a:gd name="connsiteX71" fmla="*/ 541944 w 1119832"/>
              <a:gd name="connsiteY71" fmla="*/ 811439 h 1119815"/>
              <a:gd name="connsiteX72" fmla="*/ 642331 w 1119832"/>
              <a:gd name="connsiteY72" fmla="*/ 798196 h 1119815"/>
              <a:gd name="connsiteX73" fmla="*/ 716718 w 1119832"/>
              <a:gd name="connsiteY73" fmla="*/ 1075826 h 1119815"/>
              <a:gd name="connsiteX74" fmla="*/ 682014 w 1119832"/>
              <a:gd name="connsiteY74" fmla="*/ 1085125 h 1119815"/>
              <a:gd name="connsiteX75" fmla="*/ 607627 w 1119832"/>
              <a:gd name="connsiteY75" fmla="*/ 807494 h 1119815"/>
              <a:gd name="connsiteX76" fmla="*/ 437765 w 1119832"/>
              <a:gd name="connsiteY76" fmla="*/ 34711 h 1119815"/>
              <a:gd name="connsiteX77" fmla="*/ 512152 w 1119832"/>
              <a:gd name="connsiteY77" fmla="*/ 312341 h 1119815"/>
              <a:gd name="connsiteX78" fmla="*/ 477448 w 1119832"/>
              <a:gd name="connsiteY78" fmla="*/ 321640 h 1119815"/>
              <a:gd name="connsiteX79" fmla="*/ 403061 w 1119832"/>
              <a:gd name="connsiteY79" fmla="*/ 44010 h 1119815"/>
              <a:gd name="connsiteX80" fmla="*/ 577780 w 1119832"/>
              <a:gd name="connsiteY80" fmla="*/ 164680 h 1119815"/>
              <a:gd name="connsiteX81" fmla="*/ 577780 w 1119832"/>
              <a:gd name="connsiteY81" fmla="*/ 308388 h 1119815"/>
              <a:gd name="connsiteX82" fmla="*/ 541853 w 1119832"/>
              <a:gd name="connsiteY82" fmla="*/ 308388 h 1119815"/>
              <a:gd name="connsiteX83" fmla="*/ 541853 w 1119832"/>
              <a:gd name="connsiteY83" fmla="*/ 164681 h 1119815"/>
              <a:gd name="connsiteX84" fmla="*/ 773083 w 1119832"/>
              <a:gd name="connsiteY84" fmla="*/ 893208 h 1119815"/>
              <a:gd name="connsiteX85" fmla="*/ 741968 w 1119832"/>
              <a:gd name="connsiteY85" fmla="*/ 911171 h 1119815"/>
              <a:gd name="connsiteX86" fmla="*/ 670118 w 1119832"/>
              <a:gd name="connsiteY86" fmla="*/ 786715 h 1119815"/>
              <a:gd name="connsiteX87" fmla="*/ 701232 w 1119832"/>
              <a:gd name="connsiteY87" fmla="*/ 768753 h 1119815"/>
              <a:gd name="connsiteX88" fmla="*/ 577826 w 1119832"/>
              <a:gd name="connsiteY88" fmla="*/ 92876 h 1119815"/>
              <a:gd name="connsiteX89" fmla="*/ 577819 w 1119832"/>
              <a:gd name="connsiteY89" fmla="*/ 128805 h 1119815"/>
              <a:gd name="connsiteX90" fmla="*/ 541890 w 1119832"/>
              <a:gd name="connsiteY90" fmla="*/ 128798 h 1119815"/>
              <a:gd name="connsiteX91" fmla="*/ 541897 w 1119832"/>
              <a:gd name="connsiteY91" fmla="*/ 92869 h 1119815"/>
              <a:gd name="connsiteX92" fmla="*/ 808967 w 1119832"/>
              <a:gd name="connsiteY92" fmla="*/ 955430 h 1119815"/>
              <a:gd name="connsiteX93" fmla="*/ 777852 w 1119832"/>
              <a:gd name="connsiteY93" fmla="*/ 973393 h 1119815"/>
              <a:gd name="connsiteX94" fmla="*/ 759890 w 1119832"/>
              <a:gd name="connsiteY94" fmla="*/ 942279 h 1119815"/>
              <a:gd name="connsiteX95" fmla="*/ 791004 w 1119832"/>
              <a:gd name="connsiteY95" fmla="*/ 924316 h 1119815"/>
              <a:gd name="connsiteX96" fmla="*/ 745728 w 1119832"/>
              <a:gd name="connsiteY96" fmla="*/ 510125 h 1119815"/>
              <a:gd name="connsiteX97" fmla="*/ 639432 w 1119832"/>
              <a:gd name="connsiteY97" fmla="*/ 579148 h 1119815"/>
              <a:gd name="connsiteX98" fmla="*/ 672209 w 1119832"/>
              <a:gd name="connsiteY98" fmla="*/ 701479 h 1119815"/>
              <a:gd name="connsiteX99" fmla="*/ 573698 w 1119832"/>
              <a:gd name="connsiteY99" fmla="*/ 621867 h 1119815"/>
              <a:gd name="connsiteX100" fmla="*/ 467576 w 1119832"/>
              <a:gd name="connsiteY100" fmla="*/ 690844 h 1119815"/>
              <a:gd name="connsiteX101" fmla="*/ 512866 w 1119832"/>
              <a:gd name="connsiteY101" fmla="*/ 572517 h 1119815"/>
              <a:gd name="connsiteX102" fmla="*/ 414482 w 1119832"/>
              <a:gd name="connsiteY102" fmla="*/ 492685 h 1119815"/>
              <a:gd name="connsiteX103" fmla="*/ 540875 w 1119832"/>
              <a:gd name="connsiteY103" fmla="*/ 499363 h 1119815"/>
              <a:gd name="connsiteX104" fmla="*/ 586385 w 1119832"/>
              <a:gd name="connsiteY104" fmla="*/ 381162 h 1119815"/>
              <a:gd name="connsiteX105" fmla="*/ 619162 w 1119832"/>
              <a:gd name="connsiteY105" fmla="*/ 503493 h 1119815"/>
              <a:gd name="connsiteX106" fmla="*/ 773037 w 1119832"/>
              <a:gd name="connsiteY106" fmla="*/ 226589 h 1119815"/>
              <a:gd name="connsiteX107" fmla="*/ 701181 w 1119832"/>
              <a:gd name="connsiteY107" fmla="*/ 351045 h 1119815"/>
              <a:gd name="connsiteX108" fmla="*/ 670066 w 1119832"/>
              <a:gd name="connsiteY108" fmla="*/ 333081 h 1119815"/>
              <a:gd name="connsiteX109" fmla="*/ 741923 w 1119832"/>
              <a:gd name="connsiteY109" fmla="*/ 208624 h 1119815"/>
              <a:gd name="connsiteX110" fmla="*/ 911175 w 1119832"/>
              <a:gd name="connsiteY110" fmla="*/ 741945 h 1119815"/>
              <a:gd name="connsiteX111" fmla="*/ 893211 w 1119832"/>
              <a:gd name="connsiteY111" fmla="*/ 773059 h 1119815"/>
              <a:gd name="connsiteX112" fmla="*/ 768756 w 1119832"/>
              <a:gd name="connsiteY112" fmla="*/ 701202 h 1119815"/>
              <a:gd name="connsiteX113" fmla="*/ 786720 w 1119832"/>
              <a:gd name="connsiteY113" fmla="*/ 670089 h 1119815"/>
              <a:gd name="connsiteX114" fmla="*/ 979051 w 1119832"/>
              <a:gd name="connsiteY114" fmla="*/ 953759 h 1119815"/>
              <a:gd name="connsiteX115" fmla="*/ 953643 w 1119832"/>
              <a:gd name="connsiteY115" fmla="*/ 979161 h 1119815"/>
              <a:gd name="connsiteX116" fmla="*/ 864748 w 1119832"/>
              <a:gd name="connsiteY116" fmla="*/ 890243 h 1119815"/>
              <a:gd name="connsiteX117" fmla="*/ 864743 w 1119832"/>
              <a:gd name="connsiteY117" fmla="*/ 890248 h 1119815"/>
              <a:gd name="connsiteX118" fmla="*/ 725033 w 1119832"/>
              <a:gd name="connsiteY118" fmla="*/ 750501 h 1119815"/>
              <a:gd name="connsiteX119" fmla="*/ 725039 w 1119832"/>
              <a:gd name="connsiteY119" fmla="*/ 750495 h 1119815"/>
              <a:gd name="connsiteX120" fmla="*/ 725026 w 1119832"/>
              <a:gd name="connsiteY120" fmla="*/ 750483 h 1119815"/>
              <a:gd name="connsiteX121" fmla="*/ 750435 w 1119832"/>
              <a:gd name="connsiteY121" fmla="*/ 725082 h 1119815"/>
              <a:gd name="connsiteX122" fmla="*/ 726001 w 1119832"/>
              <a:gd name="connsiteY122" fmla="*/ 9300 h 1119815"/>
              <a:gd name="connsiteX123" fmla="*/ 642306 w 1119832"/>
              <a:gd name="connsiteY123" fmla="*/ 321624 h 1119815"/>
              <a:gd name="connsiteX124" fmla="*/ 642285 w 1119832"/>
              <a:gd name="connsiteY124" fmla="*/ 321618 h 1119815"/>
              <a:gd name="connsiteX125" fmla="*/ 642284 w 1119832"/>
              <a:gd name="connsiteY125" fmla="*/ 321618 h 1119815"/>
              <a:gd name="connsiteX126" fmla="*/ 607582 w 1119832"/>
              <a:gd name="connsiteY126" fmla="*/ 312319 h 1119815"/>
              <a:gd name="connsiteX127" fmla="*/ 658729 w 1119832"/>
              <a:gd name="connsiteY127" fmla="*/ 121454 h 1119815"/>
              <a:gd name="connsiteX128" fmla="*/ 658751 w 1119832"/>
              <a:gd name="connsiteY128" fmla="*/ 121459 h 1119815"/>
              <a:gd name="connsiteX129" fmla="*/ 691299 w 1119832"/>
              <a:gd name="connsiteY129" fmla="*/ 0 h 1119815"/>
              <a:gd name="connsiteX130" fmla="*/ 808967 w 1119832"/>
              <a:gd name="connsiteY130" fmla="*/ 164355 h 1119815"/>
              <a:gd name="connsiteX131" fmla="*/ 791003 w 1119832"/>
              <a:gd name="connsiteY131" fmla="*/ 195470 h 1119815"/>
              <a:gd name="connsiteX132" fmla="*/ 759888 w 1119832"/>
              <a:gd name="connsiteY132" fmla="*/ 177505 h 1119815"/>
              <a:gd name="connsiteX133" fmla="*/ 777853 w 1119832"/>
              <a:gd name="connsiteY133" fmla="*/ 146391 h 1119815"/>
              <a:gd name="connsiteX134" fmla="*/ 973410 w 1119832"/>
              <a:gd name="connsiteY134" fmla="*/ 777875 h 1119815"/>
              <a:gd name="connsiteX135" fmla="*/ 955447 w 1119832"/>
              <a:gd name="connsiteY135" fmla="*/ 808989 h 1119815"/>
              <a:gd name="connsiteX136" fmla="*/ 924333 w 1119832"/>
              <a:gd name="connsiteY136" fmla="*/ 791024 h 1119815"/>
              <a:gd name="connsiteX137" fmla="*/ 942297 w 1119832"/>
              <a:gd name="connsiteY137" fmla="*/ 759911 h 1119815"/>
              <a:gd name="connsiteX138" fmla="*/ 955102 w 1119832"/>
              <a:gd name="connsiteY138" fmla="*/ 541884 h 1119815"/>
              <a:gd name="connsiteX139" fmla="*/ 955102 w 1119832"/>
              <a:gd name="connsiteY139" fmla="*/ 577812 h 1119815"/>
              <a:gd name="connsiteX140" fmla="*/ 811395 w 1119832"/>
              <a:gd name="connsiteY140" fmla="*/ 577812 h 1119815"/>
              <a:gd name="connsiteX141" fmla="*/ 811395 w 1119832"/>
              <a:gd name="connsiteY141" fmla="*/ 541885 h 1119815"/>
              <a:gd name="connsiteX142" fmla="*/ 911182 w 1119832"/>
              <a:gd name="connsiteY142" fmla="*/ 377813 h 1119815"/>
              <a:gd name="connsiteX143" fmla="*/ 786726 w 1119832"/>
              <a:gd name="connsiteY143" fmla="*/ 449663 h 1119815"/>
              <a:gd name="connsiteX144" fmla="*/ 768763 w 1119832"/>
              <a:gd name="connsiteY144" fmla="*/ 418549 h 1119815"/>
              <a:gd name="connsiteX145" fmla="*/ 893219 w 1119832"/>
              <a:gd name="connsiteY145" fmla="*/ 346699 h 1119815"/>
              <a:gd name="connsiteX146" fmla="*/ 1026926 w 1119832"/>
              <a:gd name="connsiteY146" fmla="*/ 541916 h 1119815"/>
              <a:gd name="connsiteX147" fmla="*/ 1026926 w 1119832"/>
              <a:gd name="connsiteY147" fmla="*/ 577843 h 1119815"/>
              <a:gd name="connsiteX148" fmla="*/ 990999 w 1119832"/>
              <a:gd name="connsiteY148" fmla="*/ 577843 h 1119815"/>
              <a:gd name="connsiteX149" fmla="*/ 990999 w 1119832"/>
              <a:gd name="connsiteY149" fmla="*/ 541916 h 1119815"/>
              <a:gd name="connsiteX150" fmla="*/ 973406 w 1119832"/>
              <a:gd name="connsiteY150" fmla="*/ 341943 h 1119815"/>
              <a:gd name="connsiteX151" fmla="*/ 942293 w 1119832"/>
              <a:gd name="connsiteY151" fmla="*/ 359913 h 1119815"/>
              <a:gd name="connsiteX152" fmla="*/ 924324 w 1119832"/>
              <a:gd name="connsiteY152" fmla="*/ 328801 h 1119815"/>
              <a:gd name="connsiteX153" fmla="*/ 955436 w 1119832"/>
              <a:gd name="connsiteY153" fmla="*/ 310831 h 1119815"/>
              <a:gd name="connsiteX154" fmla="*/ 979091 w 1119832"/>
              <a:gd name="connsiteY154" fmla="*/ 166122 h 1119815"/>
              <a:gd name="connsiteX155" fmla="*/ 750452 w 1119832"/>
              <a:gd name="connsiteY155" fmla="*/ 394761 h 1119815"/>
              <a:gd name="connsiteX156" fmla="*/ 725048 w 1119832"/>
              <a:gd name="connsiteY156" fmla="*/ 369357 h 1119815"/>
              <a:gd name="connsiteX157" fmla="*/ 953686 w 1119832"/>
              <a:gd name="connsiteY157" fmla="*/ 140718 h 1119815"/>
              <a:gd name="connsiteX158" fmla="*/ 1119832 w 1119832"/>
              <a:gd name="connsiteY158" fmla="*/ 691296 h 1119815"/>
              <a:gd name="connsiteX159" fmla="*/ 1110537 w 1119832"/>
              <a:gd name="connsiteY159" fmla="*/ 726001 h 1119815"/>
              <a:gd name="connsiteX160" fmla="*/ 798190 w 1119832"/>
              <a:gd name="connsiteY160" fmla="*/ 642345 h 1119815"/>
              <a:gd name="connsiteX161" fmla="*/ 807485 w 1119832"/>
              <a:gd name="connsiteY161" fmla="*/ 607640 h 1119815"/>
              <a:gd name="connsiteX162" fmla="*/ 1075798 w 1119832"/>
              <a:gd name="connsiteY162" fmla="*/ 403090 h 1119815"/>
              <a:gd name="connsiteX163" fmla="*/ 1085096 w 1119832"/>
              <a:gd name="connsiteY163" fmla="*/ 437793 h 1119815"/>
              <a:gd name="connsiteX164" fmla="*/ 946281 w 1119832"/>
              <a:gd name="connsiteY164" fmla="*/ 474987 h 1119815"/>
              <a:gd name="connsiteX165" fmla="*/ 807466 w 1119832"/>
              <a:gd name="connsiteY165" fmla="*/ 512181 h 1119815"/>
              <a:gd name="connsiteX166" fmla="*/ 798168 w 1119832"/>
              <a:gd name="connsiteY166" fmla="*/ 477477 h 1119815"/>
              <a:gd name="connsiteX167" fmla="*/ 936983 w 1119832"/>
              <a:gd name="connsiteY167" fmla="*/ 440283 h 11198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</a:cxnLst>
            <a:rect l="l" t="t" r="r" b="b"/>
            <a:pathLst>
              <a:path w="1119832" h="1119815">
                <a:moveTo>
                  <a:pt x="195465" y="791071"/>
                </a:moveTo>
                <a:lnTo>
                  <a:pt x="164353" y="809042"/>
                </a:lnTo>
                <a:lnTo>
                  <a:pt x="146384" y="777930"/>
                </a:lnTo>
                <a:lnTo>
                  <a:pt x="177496" y="759960"/>
                </a:lnTo>
                <a:close/>
                <a:moveTo>
                  <a:pt x="128760" y="541947"/>
                </a:moveTo>
                <a:lnTo>
                  <a:pt x="128761" y="577874"/>
                </a:lnTo>
                <a:lnTo>
                  <a:pt x="92834" y="577874"/>
                </a:lnTo>
                <a:lnTo>
                  <a:pt x="92834" y="541947"/>
                </a:lnTo>
                <a:close/>
                <a:moveTo>
                  <a:pt x="195446" y="328795"/>
                </a:moveTo>
                <a:lnTo>
                  <a:pt x="177482" y="359910"/>
                </a:lnTo>
                <a:lnTo>
                  <a:pt x="146367" y="341945"/>
                </a:lnTo>
                <a:lnTo>
                  <a:pt x="164332" y="310831"/>
                </a:lnTo>
                <a:close/>
                <a:moveTo>
                  <a:pt x="359890" y="942316"/>
                </a:moveTo>
                <a:lnTo>
                  <a:pt x="341926" y="973430"/>
                </a:lnTo>
                <a:lnTo>
                  <a:pt x="310812" y="955466"/>
                </a:lnTo>
                <a:lnTo>
                  <a:pt x="328776" y="924352"/>
                </a:lnTo>
                <a:close/>
                <a:moveTo>
                  <a:pt x="312313" y="607655"/>
                </a:moveTo>
                <a:lnTo>
                  <a:pt x="321611" y="642359"/>
                </a:lnTo>
                <a:lnTo>
                  <a:pt x="43981" y="716746"/>
                </a:lnTo>
                <a:lnTo>
                  <a:pt x="34683" y="682042"/>
                </a:lnTo>
                <a:close/>
                <a:moveTo>
                  <a:pt x="308363" y="541979"/>
                </a:moveTo>
                <a:lnTo>
                  <a:pt x="308363" y="577906"/>
                </a:lnTo>
                <a:lnTo>
                  <a:pt x="164656" y="577906"/>
                </a:lnTo>
                <a:lnTo>
                  <a:pt x="164656" y="541979"/>
                </a:lnTo>
                <a:close/>
                <a:moveTo>
                  <a:pt x="351059" y="701251"/>
                </a:moveTo>
                <a:lnTo>
                  <a:pt x="226603" y="773102"/>
                </a:lnTo>
                <a:lnTo>
                  <a:pt x="208640" y="741987"/>
                </a:lnTo>
                <a:lnTo>
                  <a:pt x="333096" y="670137"/>
                </a:lnTo>
                <a:close/>
                <a:moveTo>
                  <a:pt x="394741" y="750461"/>
                </a:moveTo>
                <a:lnTo>
                  <a:pt x="255018" y="890184"/>
                </a:lnTo>
                <a:lnTo>
                  <a:pt x="229613" y="864780"/>
                </a:lnTo>
                <a:lnTo>
                  <a:pt x="369337" y="725056"/>
                </a:lnTo>
                <a:close/>
                <a:moveTo>
                  <a:pt x="321642" y="477486"/>
                </a:moveTo>
                <a:lnTo>
                  <a:pt x="312347" y="512191"/>
                </a:lnTo>
                <a:lnTo>
                  <a:pt x="0" y="428535"/>
                </a:lnTo>
                <a:lnTo>
                  <a:pt x="9295" y="393830"/>
                </a:lnTo>
                <a:close/>
                <a:moveTo>
                  <a:pt x="351020" y="418618"/>
                </a:moveTo>
                <a:lnTo>
                  <a:pt x="333056" y="449732"/>
                </a:lnTo>
                <a:lnTo>
                  <a:pt x="208600" y="377875"/>
                </a:lnTo>
                <a:lnTo>
                  <a:pt x="226564" y="346761"/>
                </a:lnTo>
                <a:close/>
                <a:moveTo>
                  <a:pt x="449710" y="786742"/>
                </a:moveTo>
                <a:lnTo>
                  <a:pt x="377854" y="911199"/>
                </a:lnTo>
                <a:lnTo>
                  <a:pt x="346739" y="893234"/>
                </a:lnTo>
                <a:lnTo>
                  <a:pt x="418596" y="768778"/>
                </a:lnTo>
                <a:close/>
                <a:moveTo>
                  <a:pt x="394705" y="369375"/>
                </a:moveTo>
                <a:lnTo>
                  <a:pt x="369297" y="394776"/>
                </a:lnTo>
                <a:lnTo>
                  <a:pt x="140681" y="166099"/>
                </a:lnTo>
                <a:lnTo>
                  <a:pt x="166089" y="140697"/>
                </a:lnTo>
                <a:lnTo>
                  <a:pt x="254982" y="229613"/>
                </a:lnTo>
                <a:lnTo>
                  <a:pt x="254987" y="229609"/>
                </a:lnTo>
                <a:lnTo>
                  <a:pt x="394697" y="369356"/>
                </a:lnTo>
                <a:lnTo>
                  <a:pt x="394692" y="369361"/>
                </a:lnTo>
                <a:close/>
                <a:moveTo>
                  <a:pt x="512146" y="807490"/>
                </a:moveTo>
                <a:lnTo>
                  <a:pt x="428451" y="1119815"/>
                </a:lnTo>
                <a:lnTo>
                  <a:pt x="393748" y="1110515"/>
                </a:lnTo>
                <a:lnTo>
                  <a:pt x="477443" y="798191"/>
                </a:lnTo>
                <a:close/>
                <a:moveTo>
                  <a:pt x="359885" y="177509"/>
                </a:moveTo>
                <a:lnTo>
                  <a:pt x="328770" y="195471"/>
                </a:lnTo>
                <a:lnTo>
                  <a:pt x="310808" y="164357"/>
                </a:lnTo>
                <a:lnTo>
                  <a:pt x="341922" y="146394"/>
                </a:lnTo>
                <a:close/>
                <a:moveTo>
                  <a:pt x="577899" y="991073"/>
                </a:moveTo>
                <a:lnTo>
                  <a:pt x="577892" y="1027002"/>
                </a:lnTo>
                <a:lnTo>
                  <a:pt x="541963" y="1026994"/>
                </a:lnTo>
                <a:lnTo>
                  <a:pt x="541970" y="991065"/>
                </a:lnTo>
                <a:close/>
                <a:moveTo>
                  <a:pt x="449658" y="333072"/>
                </a:moveTo>
                <a:lnTo>
                  <a:pt x="418543" y="351035"/>
                </a:lnTo>
                <a:lnTo>
                  <a:pt x="346693" y="226579"/>
                </a:lnTo>
                <a:lnTo>
                  <a:pt x="377807" y="208616"/>
                </a:lnTo>
                <a:close/>
                <a:moveTo>
                  <a:pt x="577871" y="811439"/>
                </a:moveTo>
                <a:lnTo>
                  <a:pt x="577871" y="955146"/>
                </a:lnTo>
                <a:lnTo>
                  <a:pt x="541944" y="955146"/>
                </a:lnTo>
                <a:lnTo>
                  <a:pt x="541944" y="811439"/>
                </a:lnTo>
                <a:close/>
                <a:moveTo>
                  <a:pt x="642331" y="798196"/>
                </a:moveTo>
                <a:lnTo>
                  <a:pt x="716718" y="1075826"/>
                </a:lnTo>
                <a:lnTo>
                  <a:pt x="682014" y="1085125"/>
                </a:lnTo>
                <a:lnTo>
                  <a:pt x="607627" y="807494"/>
                </a:lnTo>
                <a:close/>
                <a:moveTo>
                  <a:pt x="437765" y="34711"/>
                </a:moveTo>
                <a:lnTo>
                  <a:pt x="512152" y="312341"/>
                </a:lnTo>
                <a:lnTo>
                  <a:pt x="477448" y="321640"/>
                </a:lnTo>
                <a:lnTo>
                  <a:pt x="403061" y="44010"/>
                </a:lnTo>
                <a:close/>
                <a:moveTo>
                  <a:pt x="577780" y="164680"/>
                </a:moveTo>
                <a:lnTo>
                  <a:pt x="577780" y="308388"/>
                </a:lnTo>
                <a:lnTo>
                  <a:pt x="541853" y="308388"/>
                </a:lnTo>
                <a:lnTo>
                  <a:pt x="541853" y="164681"/>
                </a:lnTo>
                <a:close/>
                <a:moveTo>
                  <a:pt x="773083" y="893208"/>
                </a:moveTo>
                <a:lnTo>
                  <a:pt x="741968" y="911171"/>
                </a:lnTo>
                <a:lnTo>
                  <a:pt x="670118" y="786715"/>
                </a:lnTo>
                <a:lnTo>
                  <a:pt x="701232" y="768753"/>
                </a:lnTo>
                <a:close/>
                <a:moveTo>
                  <a:pt x="577826" y="92876"/>
                </a:moveTo>
                <a:lnTo>
                  <a:pt x="577819" y="128805"/>
                </a:lnTo>
                <a:lnTo>
                  <a:pt x="541890" y="128798"/>
                </a:lnTo>
                <a:lnTo>
                  <a:pt x="541897" y="92869"/>
                </a:lnTo>
                <a:close/>
                <a:moveTo>
                  <a:pt x="808967" y="955430"/>
                </a:moveTo>
                <a:lnTo>
                  <a:pt x="777852" y="973393"/>
                </a:lnTo>
                <a:lnTo>
                  <a:pt x="759890" y="942279"/>
                </a:lnTo>
                <a:lnTo>
                  <a:pt x="791004" y="924316"/>
                </a:lnTo>
                <a:close/>
                <a:moveTo>
                  <a:pt x="745728" y="510125"/>
                </a:moveTo>
                <a:lnTo>
                  <a:pt x="639432" y="579148"/>
                </a:lnTo>
                <a:lnTo>
                  <a:pt x="672209" y="701479"/>
                </a:lnTo>
                <a:lnTo>
                  <a:pt x="573698" y="621867"/>
                </a:lnTo>
                <a:lnTo>
                  <a:pt x="467576" y="690844"/>
                </a:lnTo>
                <a:lnTo>
                  <a:pt x="512866" y="572517"/>
                </a:lnTo>
                <a:lnTo>
                  <a:pt x="414482" y="492685"/>
                </a:lnTo>
                <a:lnTo>
                  <a:pt x="540875" y="499363"/>
                </a:lnTo>
                <a:lnTo>
                  <a:pt x="586385" y="381162"/>
                </a:lnTo>
                <a:lnTo>
                  <a:pt x="619162" y="503493"/>
                </a:lnTo>
                <a:close/>
                <a:moveTo>
                  <a:pt x="773037" y="226589"/>
                </a:moveTo>
                <a:lnTo>
                  <a:pt x="701181" y="351045"/>
                </a:lnTo>
                <a:lnTo>
                  <a:pt x="670066" y="333081"/>
                </a:lnTo>
                <a:lnTo>
                  <a:pt x="741923" y="208624"/>
                </a:lnTo>
                <a:close/>
                <a:moveTo>
                  <a:pt x="911175" y="741945"/>
                </a:moveTo>
                <a:lnTo>
                  <a:pt x="893211" y="773059"/>
                </a:lnTo>
                <a:lnTo>
                  <a:pt x="768756" y="701202"/>
                </a:lnTo>
                <a:lnTo>
                  <a:pt x="786720" y="670089"/>
                </a:lnTo>
                <a:close/>
                <a:moveTo>
                  <a:pt x="979051" y="953759"/>
                </a:moveTo>
                <a:lnTo>
                  <a:pt x="953643" y="979161"/>
                </a:lnTo>
                <a:lnTo>
                  <a:pt x="864748" y="890243"/>
                </a:lnTo>
                <a:lnTo>
                  <a:pt x="864743" y="890248"/>
                </a:lnTo>
                <a:lnTo>
                  <a:pt x="725033" y="750501"/>
                </a:lnTo>
                <a:lnTo>
                  <a:pt x="725039" y="750495"/>
                </a:lnTo>
                <a:lnTo>
                  <a:pt x="725026" y="750483"/>
                </a:lnTo>
                <a:lnTo>
                  <a:pt x="750435" y="725082"/>
                </a:lnTo>
                <a:close/>
                <a:moveTo>
                  <a:pt x="726001" y="9300"/>
                </a:moveTo>
                <a:lnTo>
                  <a:pt x="642306" y="321624"/>
                </a:lnTo>
                <a:lnTo>
                  <a:pt x="642285" y="321618"/>
                </a:lnTo>
                <a:lnTo>
                  <a:pt x="642284" y="321618"/>
                </a:lnTo>
                <a:lnTo>
                  <a:pt x="607582" y="312319"/>
                </a:lnTo>
                <a:lnTo>
                  <a:pt x="658729" y="121454"/>
                </a:lnTo>
                <a:lnTo>
                  <a:pt x="658751" y="121459"/>
                </a:lnTo>
                <a:lnTo>
                  <a:pt x="691299" y="0"/>
                </a:lnTo>
                <a:close/>
                <a:moveTo>
                  <a:pt x="808967" y="164355"/>
                </a:moveTo>
                <a:lnTo>
                  <a:pt x="791003" y="195470"/>
                </a:lnTo>
                <a:lnTo>
                  <a:pt x="759888" y="177505"/>
                </a:lnTo>
                <a:lnTo>
                  <a:pt x="777853" y="146391"/>
                </a:lnTo>
                <a:close/>
                <a:moveTo>
                  <a:pt x="973410" y="777875"/>
                </a:moveTo>
                <a:lnTo>
                  <a:pt x="955447" y="808989"/>
                </a:lnTo>
                <a:lnTo>
                  <a:pt x="924333" y="791024"/>
                </a:lnTo>
                <a:lnTo>
                  <a:pt x="942297" y="759911"/>
                </a:lnTo>
                <a:close/>
                <a:moveTo>
                  <a:pt x="955102" y="541884"/>
                </a:moveTo>
                <a:lnTo>
                  <a:pt x="955102" y="577812"/>
                </a:lnTo>
                <a:lnTo>
                  <a:pt x="811395" y="577812"/>
                </a:lnTo>
                <a:lnTo>
                  <a:pt x="811395" y="541885"/>
                </a:lnTo>
                <a:close/>
                <a:moveTo>
                  <a:pt x="911182" y="377813"/>
                </a:moveTo>
                <a:lnTo>
                  <a:pt x="786726" y="449663"/>
                </a:lnTo>
                <a:lnTo>
                  <a:pt x="768763" y="418549"/>
                </a:lnTo>
                <a:lnTo>
                  <a:pt x="893219" y="346699"/>
                </a:lnTo>
                <a:close/>
                <a:moveTo>
                  <a:pt x="1026926" y="541916"/>
                </a:moveTo>
                <a:lnTo>
                  <a:pt x="1026926" y="577843"/>
                </a:lnTo>
                <a:lnTo>
                  <a:pt x="990999" y="577843"/>
                </a:lnTo>
                <a:lnTo>
                  <a:pt x="990999" y="541916"/>
                </a:lnTo>
                <a:close/>
                <a:moveTo>
                  <a:pt x="973406" y="341943"/>
                </a:moveTo>
                <a:lnTo>
                  <a:pt x="942293" y="359913"/>
                </a:lnTo>
                <a:lnTo>
                  <a:pt x="924324" y="328801"/>
                </a:lnTo>
                <a:lnTo>
                  <a:pt x="955436" y="310831"/>
                </a:lnTo>
                <a:close/>
                <a:moveTo>
                  <a:pt x="979091" y="166122"/>
                </a:moveTo>
                <a:lnTo>
                  <a:pt x="750452" y="394761"/>
                </a:lnTo>
                <a:lnTo>
                  <a:pt x="725048" y="369357"/>
                </a:lnTo>
                <a:lnTo>
                  <a:pt x="953686" y="140718"/>
                </a:lnTo>
                <a:close/>
                <a:moveTo>
                  <a:pt x="1119832" y="691296"/>
                </a:moveTo>
                <a:lnTo>
                  <a:pt x="1110537" y="726001"/>
                </a:lnTo>
                <a:lnTo>
                  <a:pt x="798190" y="642345"/>
                </a:lnTo>
                <a:lnTo>
                  <a:pt x="807485" y="607640"/>
                </a:lnTo>
                <a:close/>
                <a:moveTo>
                  <a:pt x="1075798" y="403090"/>
                </a:moveTo>
                <a:lnTo>
                  <a:pt x="1085096" y="437793"/>
                </a:lnTo>
                <a:lnTo>
                  <a:pt x="946281" y="474987"/>
                </a:lnTo>
                <a:lnTo>
                  <a:pt x="807466" y="512181"/>
                </a:lnTo>
                <a:lnTo>
                  <a:pt x="798168" y="477477"/>
                </a:lnTo>
                <a:lnTo>
                  <a:pt x="936983" y="440283"/>
                </a:ln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>
              <a:latin typeface="+mj-ea"/>
              <a:ea typeface="+mj-ea"/>
            </a:endParaRPr>
          </a:p>
        </p:txBody>
      </p:sp>
      <p:sp>
        <p:nvSpPr>
          <p:cNvPr id="61" name="任意多边形: 形状 60">
            <a:extLst>
              <a:ext uri="{FF2B5EF4-FFF2-40B4-BE49-F238E27FC236}">
                <a16:creationId xmlns:a16="http://schemas.microsoft.com/office/drawing/2014/main" id="{8E66E8A9-64EA-4DFD-94DB-BDBEE0FA636E}"/>
              </a:ext>
            </a:extLst>
          </p:cNvPr>
          <p:cNvSpPr/>
          <p:nvPr userDrawn="1"/>
        </p:nvSpPr>
        <p:spPr>
          <a:xfrm flipH="1">
            <a:off x="1722766" y="1808163"/>
            <a:ext cx="751388" cy="763766"/>
          </a:xfrm>
          <a:custGeom>
            <a:avLst/>
            <a:gdLst>
              <a:gd name="connsiteX0" fmla="*/ 17159 w 2154554"/>
              <a:gd name="connsiteY0" fmla="*/ 1988435 h 2190048"/>
              <a:gd name="connsiteX1" fmla="*/ 93982 w 2154554"/>
              <a:gd name="connsiteY1" fmla="*/ 2001694 h 2190048"/>
              <a:gd name="connsiteX2" fmla="*/ 77994 w 2154554"/>
              <a:gd name="connsiteY2" fmla="*/ 2190048 h 2190048"/>
              <a:gd name="connsiteX3" fmla="*/ 0 w 2154554"/>
              <a:gd name="connsiteY3" fmla="*/ 2190048 h 2190048"/>
              <a:gd name="connsiteX4" fmla="*/ 17159 w 2154554"/>
              <a:gd name="connsiteY4" fmla="*/ 1988435 h 2190048"/>
              <a:gd name="connsiteX5" fmla="*/ 57325 w 2154554"/>
              <a:gd name="connsiteY5" fmla="*/ 1826989 h 2190048"/>
              <a:gd name="connsiteX6" fmla="*/ 131419 w 2154554"/>
              <a:gd name="connsiteY6" fmla="*/ 1851167 h 2190048"/>
              <a:gd name="connsiteX7" fmla="*/ 109971 w 2154554"/>
              <a:gd name="connsiteY7" fmla="*/ 1926430 h 2190048"/>
              <a:gd name="connsiteX8" fmla="*/ 34317 w 2154554"/>
              <a:gd name="connsiteY8" fmla="*/ 1907712 h 2190048"/>
              <a:gd name="connsiteX9" fmla="*/ 57325 w 2154554"/>
              <a:gd name="connsiteY9" fmla="*/ 1826989 h 2190048"/>
              <a:gd name="connsiteX10" fmla="*/ 1171071 w 2154554"/>
              <a:gd name="connsiteY10" fmla="*/ 1669442 h 2190048"/>
              <a:gd name="connsiteX11" fmla="*/ 1249064 w 2154554"/>
              <a:gd name="connsiteY11" fmla="*/ 1669442 h 2190048"/>
              <a:gd name="connsiteX12" fmla="*/ 1249064 w 2154554"/>
              <a:gd name="connsiteY12" fmla="*/ 1729887 h 2190048"/>
              <a:gd name="connsiteX13" fmla="*/ 1171071 w 2154554"/>
              <a:gd name="connsiteY13" fmla="*/ 1729887 h 2190048"/>
              <a:gd name="connsiteX14" fmla="*/ 813854 w 2154554"/>
              <a:gd name="connsiteY14" fmla="*/ 1552809 h 2190048"/>
              <a:gd name="connsiteX15" fmla="*/ 881404 w 2154554"/>
              <a:gd name="connsiteY15" fmla="*/ 1591798 h 2190048"/>
              <a:gd name="connsiteX16" fmla="*/ 851188 w 2154554"/>
              <a:gd name="connsiteY16" fmla="*/ 1644149 h 2190048"/>
              <a:gd name="connsiteX17" fmla="*/ 783638 w 2154554"/>
              <a:gd name="connsiteY17" fmla="*/ 1605160 h 2190048"/>
              <a:gd name="connsiteX18" fmla="*/ 1606524 w 2154554"/>
              <a:gd name="connsiteY18" fmla="*/ 1552513 h 2190048"/>
              <a:gd name="connsiteX19" fmla="*/ 1636746 w 2154554"/>
              <a:gd name="connsiteY19" fmla="*/ 1604857 h 2190048"/>
              <a:gd name="connsiteX20" fmla="*/ 1569204 w 2154554"/>
              <a:gd name="connsiteY20" fmla="*/ 1643854 h 2190048"/>
              <a:gd name="connsiteX21" fmla="*/ 1538982 w 2154554"/>
              <a:gd name="connsiteY21" fmla="*/ 1591509 h 2190048"/>
              <a:gd name="connsiteX22" fmla="*/ 1171071 w 2154554"/>
              <a:gd name="connsiteY22" fmla="*/ 1367218 h 2190048"/>
              <a:gd name="connsiteX23" fmla="*/ 1249064 w 2154554"/>
              <a:gd name="connsiteY23" fmla="*/ 1367218 h 2190048"/>
              <a:gd name="connsiteX24" fmla="*/ 1249064 w 2154554"/>
              <a:gd name="connsiteY24" fmla="*/ 1608997 h 2190048"/>
              <a:gd name="connsiteX25" fmla="*/ 1171071 w 2154554"/>
              <a:gd name="connsiteY25" fmla="*/ 1608997 h 2190048"/>
              <a:gd name="connsiteX26" fmla="*/ 1063165 w 2154554"/>
              <a:gd name="connsiteY26" fmla="*/ 1342592 h 2190048"/>
              <a:gd name="connsiteX27" fmla="*/ 1138499 w 2154554"/>
              <a:gd name="connsiteY27" fmla="*/ 1362777 h 2190048"/>
              <a:gd name="connsiteX28" fmla="*/ 997710 w 2154554"/>
              <a:gd name="connsiteY28" fmla="*/ 1888230 h 2190048"/>
              <a:gd name="connsiteX29" fmla="*/ 922377 w 2154554"/>
              <a:gd name="connsiteY29" fmla="*/ 1868045 h 2190048"/>
              <a:gd name="connsiteX30" fmla="*/ 977084 w 2154554"/>
              <a:gd name="connsiteY30" fmla="*/ 1663865 h 2190048"/>
              <a:gd name="connsiteX31" fmla="*/ 977076 w 2154554"/>
              <a:gd name="connsiteY31" fmla="*/ 1663863 h 2190048"/>
              <a:gd name="connsiteX32" fmla="*/ 1063063 w 2154554"/>
              <a:gd name="connsiteY32" fmla="*/ 1342941 h 2190048"/>
              <a:gd name="connsiteX33" fmla="*/ 1063071 w 2154554"/>
              <a:gd name="connsiteY33" fmla="*/ 1342943 h 2190048"/>
              <a:gd name="connsiteX34" fmla="*/ 1357435 w 2154554"/>
              <a:gd name="connsiteY34" fmla="*/ 1342542 h 2190048"/>
              <a:gd name="connsiteX35" fmla="*/ 1357515 w 2154554"/>
              <a:gd name="connsiteY35" fmla="*/ 1342841 h 2190048"/>
              <a:gd name="connsiteX36" fmla="*/ 1357576 w 2154554"/>
              <a:gd name="connsiteY36" fmla="*/ 1342825 h 2190048"/>
              <a:gd name="connsiteX37" fmla="*/ 1443563 w 2154554"/>
              <a:gd name="connsiteY37" fmla="*/ 1663747 h 2190048"/>
              <a:gd name="connsiteX38" fmla="*/ 1443503 w 2154554"/>
              <a:gd name="connsiteY38" fmla="*/ 1663763 h 2190048"/>
              <a:gd name="connsiteX39" fmla="*/ 1498224 w 2154554"/>
              <a:gd name="connsiteY39" fmla="*/ 1867995 h 2190048"/>
              <a:gd name="connsiteX40" fmla="*/ 1422890 w 2154554"/>
              <a:gd name="connsiteY40" fmla="*/ 1888180 h 2190048"/>
              <a:gd name="connsiteX41" fmla="*/ 1282102 w 2154554"/>
              <a:gd name="connsiteY41" fmla="*/ 1362726 h 2190048"/>
              <a:gd name="connsiteX42" fmla="*/ 964914 w 2154554"/>
              <a:gd name="connsiteY42" fmla="*/ 1290947 h 2190048"/>
              <a:gd name="connsiteX43" fmla="*/ 1032464 w 2154554"/>
              <a:gd name="connsiteY43" fmla="*/ 1329936 h 2190048"/>
              <a:gd name="connsiteX44" fmla="*/ 911598 w 2154554"/>
              <a:gd name="connsiteY44" fmla="*/ 1539341 h 2190048"/>
              <a:gd name="connsiteX45" fmla="*/ 844048 w 2154554"/>
              <a:gd name="connsiteY45" fmla="*/ 1500352 h 2190048"/>
              <a:gd name="connsiteX46" fmla="*/ 1455530 w 2154554"/>
              <a:gd name="connsiteY46" fmla="*/ 1290945 h 2190048"/>
              <a:gd name="connsiteX47" fmla="*/ 1576420 w 2154554"/>
              <a:gd name="connsiteY47" fmla="*/ 1500326 h 2190048"/>
              <a:gd name="connsiteX48" fmla="*/ 1508877 w 2154554"/>
              <a:gd name="connsiteY48" fmla="*/ 1539323 h 2190048"/>
              <a:gd name="connsiteX49" fmla="*/ 1387988 w 2154554"/>
              <a:gd name="connsiteY49" fmla="*/ 1329942 h 2190048"/>
              <a:gd name="connsiteX50" fmla="*/ 1857705 w 2154554"/>
              <a:gd name="connsiteY50" fmla="*/ 1273146 h 2190048"/>
              <a:gd name="connsiteX51" fmla="*/ 1910050 w 2154554"/>
              <a:gd name="connsiteY51" fmla="*/ 1303368 h 2190048"/>
              <a:gd name="connsiteX52" fmla="*/ 1871054 w 2154554"/>
              <a:gd name="connsiteY52" fmla="*/ 1370910 h 2190048"/>
              <a:gd name="connsiteX53" fmla="*/ 1818709 w 2154554"/>
              <a:gd name="connsiteY53" fmla="*/ 1340688 h 2190048"/>
              <a:gd name="connsiteX54" fmla="*/ 883637 w 2154554"/>
              <a:gd name="connsiteY54" fmla="*/ 1215787 h 2190048"/>
              <a:gd name="connsiteX55" fmla="*/ 938786 w 2154554"/>
              <a:gd name="connsiteY55" fmla="*/ 1270937 h 2190048"/>
              <a:gd name="connsiteX56" fmla="*/ 596862 w 2154554"/>
              <a:gd name="connsiteY56" fmla="*/ 1612861 h 2190048"/>
              <a:gd name="connsiteX57" fmla="*/ 541712 w 2154554"/>
              <a:gd name="connsiteY57" fmla="*/ 1557712 h 2190048"/>
              <a:gd name="connsiteX58" fmla="*/ 648626 w 2154554"/>
              <a:gd name="connsiteY58" fmla="*/ 1450798 h 2190048"/>
              <a:gd name="connsiteX59" fmla="*/ 648625 w 2154554"/>
              <a:gd name="connsiteY59" fmla="*/ 1450798 h 2190048"/>
              <a:gd name="connsiteX60" fmla="*/ 883561 w 2154554"/>
              <a:gd name="connsiteY60" fmla="*/ 1215862 h 2190048"/>
              <a:gd name="connsiteX61" fmla="*/ 883562 w 2154554"/>
              <a:gd name="connsiteY61" fmla="*/ 1215863 h 2190048"/>
              <a:gd name="connsiteX62" fmla="*/ 1536855 w 2154554"/>
              <a:gd name="connsiteY62" fmla="*/ 1215596 h 2190048"/>
              <a:gd name="connsiteX63" fmla="*/ 1672292 w 2154554"/>
              <a:gd name="connsiteY63" fmla="*/ 1351033 h 2190048"/>
              <a:gd name="connsiteX64" fmla="*/ 1708056 w 2154554"/>
              <a:gd name="connsiteY64" fmla="*/ 1386715 h 2190048"/>
              <a:gd name="connsiteX65" fmla="*/ 1878861 w 2154554"/>
              <a:gd name="connsiteY65" fmla="*/ 1557521 h 2190048"/>
              <a:gd name="connsiteX66" fmla="*/ 1823876 w 2154554"/>
              <a:gd name="connsiteY66" fmla="*/ 1612896 h 2190048"/>
              <a:gd name="connsiteX67" fmla="*/ 1716652 w 2154554"/>
              <a:gd name="connsiteY67" fmla="*/ 1505671 h 2190048"/>
              <a:gd name="connsiteX68" fmla="*/ 1716642 w 2154554"/>
              <a:gd name="connsiteY68" fmla="*/ 1505681 h 2190048"/>
              <a:gd name="connsiteX69" fmla="*/ 1481706 w 2154554"/>
              <a:gd name="connsiteY69" fmla="*/ 1270745 h 2190048"/>
              <a:gd name="connsiteX70" fmla="*/ 1596151 w 2154554"/>
              <a:gd name="connsiteY70" fmla="*/ 1122171 h 2190048"/>
              <a:gd name="connsiteX71" fmla="*/ 1805532 w 2154554"/>
              <a:gd name="connsiteY71" fmla="*/ 1243061 h 2190048"/>
              <a:gd name="connsiteX72" fmla="*/ 1766536 w 2154554"/>
              <a:gd name="connsiteY72" fmla="*/ 1310603 h 2190048"/>
              <a:gd name="connsiteX73" fmla="*/ 1557155 w 2154554"/>
              <a:gd name="connsiteY73" fmla="*/ 1189713 h 2190048"/>
              <a:gd name="connsiteX74" fmla="*/ 806841 w 2154554"/>
              <a:gd name="connsiteY74" fmla="*/ 1077472 h 2190048"/>
              <a:gd name="connsiteX75" fmla="*/ 831019 w 2154554"/>
              <a:gd name="connsiteY75" fmla="*/ 1151566 h 2190048"/>
              <a:gd name="connsiteX76" fmla="*/ 159106 w 2154554"/>
              <a:gd name="connsiteY76" fmla="*/ 1775903 h 2190048"/>
              <a:gd name="connsiteX77" fmla="*/ 86962 w 2154554"/>
              <a:gd name="connsiteY77" fmla="*/ 1746266 h 2190048"/>
              <a:gd name="connsiteX78" fmla="*/ 806841 w 2154554"/>
              <a:gd name="connsiteY78" fmla="*/ 1077472 h 2190048"/>
              <a:gd name="connsiteX79" fmla="*/ 1628933 w 2154554"/>
              <a:gd name="connsiteY79" fmla="*/ 1016031 h 2190048"/>
              <a:gd name="connsiteX80" fmla="*/ 1949855 w 2154554"/>
              <a:gd name="connsiteY80" fmla="*/ 1102018 h 2190048"/>
              <a:gd name="connsiteX81" fmla="*/ 1929671 w 2154554"/>
              <a:gd name="connsiteY81" fmla="*/ 1177351 h 2190048"/>
              <a:gd name="connsiteX82" fmla="*/ 1608748 w 2154554"/>
              <a:gd name="connsiteY82" fmla="*/ 1091364 h 2190048"/>
              <a:gd name="connsiteX83" fmla="*/ 1935406 w 2154554"/>
              <a:gd name="connsiteY83" fmla="*/ 905106 h 2190048"/>
              <a:gd name="connsiteX84" fmla="*/ 1995851 w 2154554"/>
              <a:gd name="connsiteY84" fmla="*/ 905106 h 2190048"/>
              <a:gd name="connsiteX85" fmla="*/ 1995851 w 2154554"/>
              <a:gd name="connsiteY85" fmla="*/ 983099 h 2190048"/>
              <a:gd name="connsiteX86" fmla="*/ 1935406 w 2154554"/>
              <a:gd name="connsiteY86" fmla="*/ 983099 h 2190048"/>
              <a:gd name="connsiteX87" fmla="*/ 1633182 w 2154554"/>
              <a:gd name="connsiteY87" fmla="*/ 905106 h 2190048"/>
              <a:gd name="connsiteX88" fmla="*/ 1874961 w 2154554"/>
              <a:gd name="connsiteY88" fmla="*/ 905106 h 2190048"/>
              <a:gd name="connsiteX89" fmla="*/ 1874961 w 2154554"/>
              <a:gd name="connsiteY89" fmla="*/ 983099 h 2190048"/>
              <a:gd name="connsiteX90" fmla="*/ 1633182 w 2154554"/>
              <a:gd name="connsiteY90" fmla="*/ 983099 h 2190048"/>
              <a:gd name="connsiteX91" fmla="*/ 545564 w 2154554"/>
              <a:gd name="connsiteY91" fmla="*/ 905106 h 2190048"/>
              <a:gd name="connsiteX92" fmla="*/ 787343 w 2154554"/>
              <a:gd name="connsiteY92" fmla="*/ 905106 h 2190048"/>
              <a:gd name="connsiteX93" fmla="*/ 787343 w 2154554"/>
              <a:gd name="connsiteY93" fmla="*/ 983099 h 2190048"/>
              <a:gd name="connsiteX94" fmla="*/ 545564 w 2154554"/>
              <a:gd name="connsiteY94" fmla="*/ 983099 h 2190048"/>
              <a:gd name="connsiteX95" fmla="*/ 424674 w 2154554"/>
              <a:gd name="connsiteY95" fmla="*/ 905106 h 2190048"/>
              <a:gd name="connsiteX96" fmla="*/ 485119 w 2154554"/>
              <a:gd name="connsiteY96" fmla="*/ 905106 h 2190048"/>
              <a:gd name="connsiteX97" fmla="*/ 485119 w 2154554"/>
              <a:gd name="connsiteY97" fmla="*/ 983099 h 2190048"/>
              <a:gd name="connsiteX98" fmla="*/ 424674 w 2154554"/>
              <a:gd name="connsiteY98" fmla="*/ 983099 h 2190048"/>
              <a:gd name="connsiteX99" fmla="*/ 1321988 w 2154554"/>
              <a:gd name="connsiteY99" fmla="*/ 661377 h 2190048"/>
              <a:gd name="connsiteX100" fmla="*/ 1302490 w 2154554"/>
              <a:gd name="connsiteY100" fmla="*/ 784996 h 2190048"/>
              <a:gd name="connsiteX101" fmla="*/ 1366835 w 2154554"/>
              <a:gd name="connsiteY101" fmla="*/ 911736 h 2190048"/>
              <a:gd name="connsiteX102" fmla="*/ 1478365 w 2154554"/>
              <a:gd name="connsiteY102" fmla="*/ 968671 h 2190048"/>
              <a:gd name="connsiteX103" fmla="*/ 1354746 w 2154554"/>
              <a:gd name="connsiteY103" fmla="*/ 988169 h 2190048"/>
              <a:gd name="connsiteX104" fmla="*/ 1254134 w 2154554"/>
              <a:gd name="connsiteY104" fmla="*/ 1088781 h 2190048"/>
              <a:gd name="connsiteX105" fmla="*/ 1234636 w 2154554"/>
              <a:gd name="connsiteY105" fmla="*/ 1212400 h 2190048"/>
              <a:gd name="connsiteX106" fmla="*/ 1177701 w 2154554"/>
              <a:gd name="connsiteY106" fmla="*/ 1100869 h 2190048"/>
              <a:gd name="connsiteX107" fmla="*/ 1050961 w 2154554"/>
              <a:gd name="connsiteY107" fmla="*/ 1036525 h 2190048"/>
              <a:gd name="connsiteX108" fmla="*/ 927342 w 2154554"/>
              <a:gd name="connsiteY108" fmla="*/ 1056023 h 2190048"/>
              <a:gd name="connsiteX109" fmla="*/ 1015864 w 2154554"/>
              <a:gd name="connsiteY109" fmla="*/ 967501 h 2190048"/>
              <a:gd name="connsiteX110" fmla="*/ 1038093 w 2154554"/>
              <a:gd name="connsiteY110" fmla="*/ 827113 h 2190048"/>
              <a:gd name="connsiteX111" fmla="*/ 981547 w 2154554"/>
              <a:gd name="connsiteY111" fmla="*/ 715192 h 2190048"/>
              <a:gd name="connsiteX112" fmla="*/ 1093078 w 2154554"/>
              <a:gd name="connsiteY112" fmla="*/ 772128 h 2190048"/>
              <a:gd name="connsiteX113" fmla="*/ 1233466 w 2154554"/>
              <a:gd name="connsiteY113" fmla="*/ 749899 h 2190048"/>
              <a:gd name="connsiteX114" fmla="*/ 2134369 w 2154554"/>
              <a:gd name="connsiteY114" fmla="*/ 656229 h 2190048"/>
              <a:gd name="connsiteX115" fmla="*/ 2154554 w 2154554"/>
              <a:gd name="connsiteY115" fmla="*/ 731563 h 2190048"/>
              <a:gd name="connsiteX116" fmla="*/ 1629100 w 2154554"/>
              <a:gd name="connsiteY116" fmla="*/ 872351 h 2190048"/>
              <a:gd name="connsiteX117" fmla="*/ 1629080 w 2154554"/>
              <a:gd name="connsiteY117" fmla="*/ 872278 h 2190048"/>
              <a:gd name="connsiteX118" fmla="*/ 1628989 w 2154554"/>
              <a:gd name="connsiteY118" fmla="*/ 872303 h 2190048"/>
              <a:gd name="connsiteX119" fmla="*/ 1608805 w 2154554"/>
              <a:gd name="connsiteY119" fmla="*/ 796969 h 2190048"/>
              <a:gd name="connsiteX120" fmla="*/ 1929727 w 2154554"/>
              <a:gd name="connsiteY120" fmla="*/ 710982 h 2190048"/>
              <a:gd name="connsiteX121" fmla="*/ 1929747 w 2154554"/>
              <a:gd name="connsiteY121" fmla="*/ 711055 h 2190048"/>
              <a:gd name="connsiteX122" fmla="*/ 286106 w 2154554"/>
              <a:gd name="connsiteY122" fmla="*/ 656094 h 2190048"/>
              <a:gd name="connsiteX123" fmla="*/ 490634 w 2154554"/>
              <a:gd name="connsiteY123" fmla="*/ 710894 h 2190048"/>
              <a:gd name="connsiteX124" fmla="*/ 490639 w 2154554"/>
              <a:gd name="connsiteY124" fmla="*/ 710874 h 2190048"/>
              <a:gd name="connsiteX125" fmla="*/ 811561 w 2154554"/>
              <a:gd name="connsiteY125" fmla="*/ 796861 h 2190048"/>
              <a:gd name="connsiteX126" fmla="*/ 811556 w 2154554"/>
              <a:gd name="connsiteY126" fmla="*/ 796881 h 2190048"/>
              <a:gd name="connsiteX127" fmla="*/ 811560 w 2154554"/>
              <a:gd name="connsiteY127" fmla="*/ 796882 h 2190048"/>
              <a:gd name="connsiteX128" fmla="*/ 791375 w 2154554"/>
              <a:gd name="connsiteY128" fmla="*/ 872215 h 2190048"/>
              <a:gd name="connsiteX129" fmla="*/ 265922 w 2154554"/>
              <a:gd name="connsiteY129" fmla="*/ 731427 h 2190048"/>
              <a:gd name="connsiteX130" fmla="*/ 653986 w 2154554"/>
              <a:gd name="connsiteY130" fmla="*/ 578228 h 2190048"/>
              <a:gd name="connsiteX131" fmla="*/ 863367 w 2154554"/>
              <a:gd name="connsiteY131" fmla="*/ 699118 h 2190048"/>
              <a:gd name="connsiteX132" fmla="*/ 824371 w 2154554"/>
              <a:gd name="connsiteY132" fmla="*/ 766660 h 2190048"/>
              <a:gd name="connsiteX133" fmla="*/ 614990 w 2154554"/>
              <a:gd name="connsiteY133" fmla="*/ 645770 h 2190048"/>
              <a:gd name="connsiteX134" fmla="*/ 1766474 w 2154554"/>
              <a:gd name="connsiteY134" fmla="*/ 578204 h 2190048"/>
              <a:gd name="connsiteX135" fmla="*/ 1805463 w 2154554"/>
              <a:gd name="connsiteY135" fmla="*/ 645754 h 2190048"/>
              <a:gd name="connsiteX136" fmla="*/ 1596057 w 2154554"/>
              <a:gd name="connsiteY136" fmla="*/ 766620 h 2190048"/>
              <a:gd name="connsiteX137" fmla="*/ 1557069 w 2154554"/>
              <a:gd name="connsiteY137" fmla="*/ 699070 h 2190048"/>
              <a:gd name="connsiteX138" fmla="*/ 549394 w 2154554"/>
              <a:gd name="connsiteY138" fmla="*/ 517398 h 2190048"/>
              <a:gd name="connsiteX139" fmla="*/ 601739 w 2154554"/>
              <a:gd name="connsiteY139" fmla="*/ 547626 h 2190048"/>
              <a:gd name="connsiteX140" fmla="*/ 562735 w 2154554"/>
              <a:gd name="connsiteY140" fmla="*/ 615168 h 2190048"/>
              <a:gd name="connsiteX141" fmla="*/ 510390 w 2154554"/>
              <a:gd name="connsiteY141" fmla="*/ 584940 h 2190048"/>
              <a:gd name="connsiteX142" fmla="*/ 1871242 w 2154554"/>
              <a:gd name="connsiteY142" fmla="*/ 517356 h 2190048"/>
              <a:gd name="connsiteX143" fmla="*/ 1910231 w 2154554"/>
              <a:gd name="connsiteY143" fmla="*/ 584906 h 2190048"/>
              <a:gd name="connsiteX144" fmla="*/ 1857880 w 2154554"/>
              <a:gd name="connsiteY144" fmla="*/ 615122 h 2190048"/>
              <a:gd name="connsiteX145" fmla="*/ 1818891 w 2154554"/>
              <a:gd name="connsiteY145" fmla="*/ 547572 h 2190048"/>
              <a:gd name="connsiteX146" fmla="*/ 911535 w 2154554"/>
              <a:gd name="connsiteY146" fmla="*/ 348790 h 2190048"/>
              <a:gd name="connsiteX147" fmla="*/ 1032425 w 2154554"/>
              <a:gd name="connsiteY147" fmla="*/ 558171 h 2190048"/>
              <a:gd name="connsiteX148" fmla="*/ 964882 w 2154554"/>
              <a:gd name="connsiteY148" fmla="*/ 597168 h 2190048"/>
              <a:gd name="connsiteX149" fmla="*/ 843993 w 2154554"/>
              <a:gd name="connsiteY149" fmla="*/ 387787 h 2190048"/>
              <a:gd name="connsiteX150" fmla="*/ 1508837 w 2154554"/>
              <a:gd name="connsiteY150" fmla="*/ 348760 h 2190048"/>
              <a:gd name="connsiteX151" fmla="*/ 1576387 w 2154554"/>
              <a:gd name="connsiteY151" fmla="*/ 387748 h 2190048"/>
              <a:gd name="connsiteX152" fmla="*/ 1455521 w 2154554"/>
              <a:gd name="connsiteY152" fmla="*/ 597154 h 2190048"/>
              <a:gd name="connsiteX153" fmla="*/ 1387971 w 2154554"/>
              <a:gd name="connsiteY153" fmla="*/ 558165 h 2190048"/>
              <a:gd name="connsiteX154" fmla="*/ 1171071 w 2154554"/>
              <a:gd name="connsiteY154" fmla="*/ 279210 h 2190048"/>
              <a:gd name="connsiteX155" fmla="*/ 1249064 w 2154554"/>
              <a:gd name="connsiteY155" fmla="*/ 279210 h 2190048"/>
              <a:gd name="connsiteX156" fmla="*/ 1249064 w 2154554"/>
              <a:gd name="connsiteY156" fmla="*/ 520989 h 2190048"/>
              <a:gd name="connsiteX157" fmla="*/ 1171071 w 2154554"/>
              <a:gd name="connsiteY157" fmla="*/ 520989 h 2190048"/>
              <a:gd name="connsiteX158" fmla="*/ 596649 w 2154554"/>
              <a:gd name="connsiteY158" fmla="*/ 275700 h 2190048"/>
              <a:gd name="connsiteX159" fmla="*/ 767845 w 2154554"/>
              <a:gd name="connsiteY159" fmla="*/ 446505 h 2190048"/>
              <a:gd name="connsiteX160" fmla="*/ 938650 w 2154554"/>
              <a:gd name="connsiteY160" fmla="*/ 617311 h 2190048"/>
              <a:gd name="connsiteX161" fmla="*/ 883665 w 2154554"/>
              <a:gd name="connsiteY161" fmla="*/ 672686 h 2190048"/>
              <a:gd name="connsiteX162" fmla="*/ 712469 w 2154554"/>
              <a:gd name="connsiteY162" fmla="*/ 501491 h 2190048"/>
              <a:gd name="connsiteX163" fmla="*/ 541664 w 2154554"/>
              <a:gd name="connsiteY163" fmla="*/ 330685 h 2190048"/>
              <a:gd name="connsiteX164" fmla="*/ 1823841 w 2154554"/>
              <a:gd name="connsiteY164" fmla="*/ 275593 h 2190048"/>
              <a:gd name="connsiteX165" fmla="*/ 1878990 w 2154554"/>
              <a:gd name="connsiteY165" fmla="*/ 330743 h 2190048"/>
              <a:gd name="connsiteX166" fmla="*/ 1772072 w 2154554"/>
              <a:gd name="connsiteY166" fmla="*/ 437661 h 2190048"/>
              <a:gd name="connsiteX167" fmla="*/ 1772075 w 2154554"/>
              <a:gd name="connsiteY167" fmla="*/ 437664 h 2190048"/>
              <a:gd name="connsiteX168" fmla="*/ 1537139 w 2154554"/>
              <a:gd name="connsiteY168" fmla="*/ 672600 h 2190048"/>
              <a:gd name="connsiteX169" fmla="*/ 1537136 w 2154554"/>
              <a:gd name="connsiteY169" fmla="*/ 672597 h 2190048"/>
              <a:gd name="connsiteX170" fmla="*/ 1537066 w 2154554"/>
              <a:gd name="connsiteY170" fmla="*/ 672667 h 2190048"/>
              <a:gd name="connsiteX171" fmla="*/ 1481916 w 2154554"/>
              <a:gd name="connsiteY171" fmla="*/ 617518 h 2190048"/>
              <a:gd name="connsiteX172" fmla="*/ 851271 w 2154554"/>
              <a:gd name="connsiteY172" fmla="*/ 244189 h 2190048"/>
              <a:gd name="connsiteX173" fmla="*/ 881487 w 2154554"/>
              <a:gd name="connsiteY173" fmla="*/ 296540 h 2190048"/>
              <a:gd name="connsiteX174" fmla="*/ 813937 w 2154554"/>
              <a:gd name="connsiteY174" fmla="*/ 335528 h 2190048"/>
              <a:gd name="connsiteX175" fmla="*/ 783721 w 2154554"/>
              <a:gd name="connsiteY175" fmla="*/ 283177 h 2190048"/>
              <a:gd name="connsiteX176" fmla="*/ 1569247 w 2154554"/>
              <a:gd name="connsiteY176" fmla="*/ 243903 h 2190048"/>
              <a:gd name="connsiteX177" fmla="*/ 1636789 w 2154554"/>
              <a:gd name="connsiteY177" fmla="*/ 282907 h 2190048"/>
              <a:gd name="connsiteX178" fmla="*/ 1606561 w 2154554"/>
              <a:gd name="connsiteY178" fmla="*/ 335252 h 2190048"/>
              <a:gd name="connsiteX179" fmla="*/ 1539019 w 2154554"/>
              <a:gd name="connsiteY179" fmla="*/ 296248 h 2190048"/>
              <a:gd name="connsiteX180" fmla="*/ 1171071 w 2154554"/>
              <a:gd name="connsiteY180" fmla="*/ 158320 h 2190048"/>
              <a:gd name="connsiteX181" fmla="*/ 1249064 w 2154554"/>
              <a:gd name="connsiteY181" fmla="*/ 158320 h 2190048"/>
              <a:gd name="connsiteX182" fmla="*/ 1249064 w 2154554"/>
              <a:gd name="connsiteY182" fmla="*/ 218765 h 2190048"/>
              <a:gd name="connsiteX183" fmla="*/ 1171071 w 2154554"/>
              <a:gd name="connsiteY183" fmla="*/ 218765 h 2190048"/>
              <a:gd name="connsiteX184" fmla="*/ 1422976 w 2154554"/>
              <a:gd name="connsiteY184" fmla="*/ 135 h 2190048"/>
              <a:gd name="connsiteX185" fmla="*/ 1498310 w 2154554"/>
              <a:gd name="connsiteY185" fmla="*/ 20320 h 2190048"/>
              <a:gd name="connsiteX186" fmla="*/ 1443507 w 2154554"/>
              <a:gd name="connsiteY186" fmla="*/ 224856 h 2190048"/>
              <a:gd name="connsiteX187" fmla="*/ 1443517 w 2154554"/>
              <a:gd name="connsiteY187" fmla="*/ 224858 h 2190048"/>
              <a:gd name="connsiteX188" fmla="*/ 1357530 w 2154554"/>
              <a:gd name="connsiteY188" fmla="*/ 545781 h 2190048"/>
              <a:gd name="connsiteX189" fmla="*/ 1282197 w 2154554"/>
              <a:gd name="connsiteY189" fmla="*/ 525596 h 2190048"/>
              <a:gd name="connsiteX190" fmla="*/ 1282198 w 2154554"/>
              <a:gd name="connsiteY190" fmla="*/ 525591 h 2190048"/>
              <a:gd name="connsiteX191" fmla="*/ 1282188 w 2154554"/>
              <a:gd name="connsiteY191" fmla="*/ 525588 h 2190048"/>
              <a:gd name="connsiteX192" fmla="*/ 997532 w 2154554"/>
              <a:gd name="connsiteY192" fmla="*/ 0 h 2190048"/>
              <a:gd name="connsiteX193" fmla="*/ 1138321 w 2154554"/>
              <a:gd name="connsiteY193" fmla="*/ 525453 h 2190048"/>
              <a:gd name="connsiteX194" fmla="*/ 1062987 w 2154554"/>
              <a:gd name="connsiteY194" fmla="*/ 545638 h 2190048"/>
              <a:gd name="connsiteX195" fmla="*/ 1062915 w 2154554"/>
              <a:gd name="connsiteY195" fmla="*/ 545369 h 2190048"/>
              <a:gd name="connsiteX196" fmla="*/ 1062833 w 2154554"/>
              <a:gd name="connsiteY196" fmla="*/ 545391 h 2190048"/>
              <a:gd name="connsiteX197" fmla="*/ 976846 w 2154554"/>
              <a:gd name="connsiteY197" fmla="*/ 224468 h 2190048"/>
              <a:gd name="connsiteX198" fmla="*/ 976928 w 2154554"/>
              <a:gd name="connsiteY198" fmla="*/ 224446 h 2190048"/>
              <a:gd name="connsiteX199" fmla="*/ 922199 w 2154554"/>
              <a:gd name="connsiteY199" fmla="*/ 20184 h 21900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</a:cxnLst>
            <a:rect l="l" t="t" r="r" b="b"/>
            <a:pathLst>
              <a:path w="2154554" h="2190048">
                <a:moveTo>
                  <a:pt x="17159" y="1988435"/>
                </a:moveTo>
                <a:lnTo>
                  <a:pt x="93982" y="2001694"/>
                </a:lnTo>
                <a:cubicBezTo>
                  <a:pt x="83453" y="2063699"/>
                  <a:pt x="77994" y="2126874"/>
                  <a:pt x="77994" y="2190048"/>
                </a:cubicBezTo>
                <a:lnTo>
                  <a:pt x="0" y="2190048"/>
                </a:lnTo>
                <a:cubicBezTo>
                  <a:pt x="0" y="2122194"/>
                  <a:pt x="5850" y="2054339"/>
                  <a:pt x="17159" y="1988435"/>
                </a:cubicBezTo>
                <a:close/>
                <a:moveTo>
                  <a:pt x="57325" y="1826989"/>
                </a:moveTo>
                <a:lnTo>
                  <a:pt x="131419" y="1851167"/>
                </a:lnTo>
                <a:cubicBezTo>
                  <a:pt x="123230" y="1876125"/>
                  <a:pt x="116210" y="1901473"/>
                  <a:pt x="109971" y="1926430"/>
                </a:cubicBezTo>
                <a:lnTo>
                  <a:pt x="34317" y="1907712"/>
                </a:lnTo>
                <a:cubicBezTo>
                  <a:pt x="40946" y="1880804"/>
                  <a:pt x="48746" y="1853507"/>
                  <a:pt x="57325" y="1826989"/>
                </a:cubicBezTo>
                <a:close/>
                <a:moveTo>
                  <a:pt x="1171071" y="1669442"/>
                </a:moveTo>
                <a:lnTo>
                  <a:pt x="1249064" y="1669442"/>
                </a:lnTo>
                <a:lnTo>
                  <a:pt x="1249064" y="1729887"/>
                </a:lnTo>
                <a:lnTo>
                  <a:pt x="1171071" y="1729887"/>
                </a:lnTo>
                <a:close/>
                <a:moveTo>
                  <a:pt x="813854" y="1552809"/>
                </a:moveTo>
                <a:lnTo>
                  <a:pt x="881404" y="1591798"/>
                </a:lnTo>
                <a:lnTo>
                  <a:pt x="851188" y="1644149"/>
                </a:lnTo>
                <a:lnTo>
                  <a:pt x="783638" y="1605160"/>
                </a:lnTo>
                <a:close/>
                <a:moveTo>
                  <a:pt x="1606524" y="1552513"/>
                </a:moveTo>
                <a:lnTo>
                  <a:pt x="1636746" y="1604857"/>
                </a:lnTo>
                <a:lnTo>
                  <a:pt x="1569204" y="1643854"/>
                </a:lnTo>
                <a:lnTo>
                  <a:pt x="1538982" y="1591509"/>
                </a:lnTo>
                <a:close/>
                <a:moveTo>
                  <a:pt x="1171071" y="1367218"/>
                </a:moveTo>
                <a:lnTo>
                  <a:pt x="1249064" y="1367218"/>
                </a:lnTo>
                <a:lnTo>
                  <a:pt x="1249064" y="1608997"/>
                </a:lnTo>
                <a:lnTo>
                  <a:pt x="1171071" y="1608997"/>
                </a:lnTo>
                <a:close/>
                <a:moveTo>
                  <a:pt x="1063165" y="1342592"/>
                </a:moveTo>
                <a:lnTo>
                  <a:pt x="1138499" y="1362777"/>
                </a:lnTo>
                <a:lnTo>
                  <a:pt x="997710" y="1888230"/>
                </a:lnTo>
                <a:lnTo>
                  <a:pt x="922377" y="1868045"/>
                </a:lnTo>
                <a:lnTo>
                  <a:pt x="977084" y="1663865"/>
                </a:lnTo>
                <a:lnTo>
                  <a:pt x="977076" y="1663863"/>
                </a:lnTo>
                <a:lnTo>
                  <a:pt x="1063063" y="1342941"/>
                </a:lnTo>
                <a:lnTo>
                  <a:pt x="1063071" y="1342943"/>
                </a:lnTo>
                <a:close/>
                <a:moveTo>
                  <a:pt x="1357435" y="1342542"/>
                </a:moveTo>
                <a:lnTo>
                  <a:pt x="1357515" y="1342841"/>
                </a:lnTo>
                <a:lnTo>
                  <a:pt x="1357576" y="1342825"/>
                </a:lnTo>
                <a:lnTo>
                  <a:pt x="1443563" y="1663747"/>
                </a:lnTo>
                <a:lnTo>
                  <a:pt x="1443503" y="1663763"/>
                </a:lnTo>
                <a:lnTo>
                  <a:pt x="1498224" y="1867995"/>
                </a:lnTo>
                <a:lnTo>
                  <a:pt x="1422890" y="1888180"/>
                </a:lnTo>
                <a:lnTo>
                  <a:pt x="1282102" y="1362726"/>
                </a:lnTo>
                <a:close/>
                <a:moveTo>
                  <a:pt x="964914" y="1290947"/>
                </a:moveTo>
                <a:lnTo>
                  <a:pt x="1032464" y="1329936"/>
                </a:lnTo>
                <a:lnTo>
                  <a:pt x="911598" y="1539341"/>
                </a:lnTo>
                <a:lnTo>
                  <a:pt x="844048" y="1500352"/>
                </a:lnTo>
                <a:close/>
                <a:moveTo>
                  <a:pt x="1455530" y="1290945"/>
                </a:moveTo>
                <a:lnTo>
                  <a:pt x="1576420" y="1500326"/>
                </a:lnTo>
                <a:lnTo>
                  <a:pt x="1508877" y="1539323"/>
                </a:lnTo>
                <a:lnTo>
                  <a:pt x="1387988" y="1329942"/>
                </a:lnTo>
                <a:close/>
                <a:moveTo>
                  <a:pt x="1857705" y="1273146"/>
                </a:moveTo>
                <a:lnTo>
                  <a:pt x="1910050" y="1303368"/>
                </a:lnTo>
                <a:lnTo>
                  <a:pt x="1871054" y="1370910"/>
                </a:lnTo>
                <a:lnTo>
                  <a:pt x="1818709" y="1340688"/>
                </a:lnTo>
                <a:close/>
                <a:moveTo>
                  <a:pt x="883637" y="1215787"/>
                </a:moveTo>
                <a:lnTo>
                  <a:pt x="938786" y="1270937"/>
                </a:lnTo>
                <a:lnTo>
                  <a:pt x="596862" y="1612861"/>
                </a:lnTo>
                <a:lnTo>
                  <a:pt x="541712" y="1557712"/>
                </a:lnTo>
                <a:lnTo>
                  <a:pt x="648626" y="1450798"/>
                </a:lnTo>
                <a:lnTo>
                  <a:pt x="648625" y="1450798"/>
                </a:lnTo>
                <a:lnTo>
                  <a:pt x="883561" y="1215862"/>
                </a:lnTo>
                <a:lnTo>
                  <a:pt x="883562" y="1215863"/>
                </a:lnTo>
                <a:close/>
                <a:moveTo>
                  <a:pt x="1536855" y="1215596"/>
                </a:moveTo>
                <a:lnTo>
                  <a:pt x="1672292" y="1351033"/>
                </a:lnTo>
                <a:lnTo>
                  <a:pt x="1708056" y="1386715"/>
                </a:lnTo>
                <a:lnTo>
                  <a:pt x="1878861" y="1557521"/>
                </a:lnTo>
                <a:lnTo>
                  <a:pt x="1823876" y="1612896"/>
                </a:lnTo>
                <a:lnTo>
                  <a:pt x="1716652" y="1505671"/>
                </a:lnTo>
                <a:lnTo>
                  <a:pt x="1716642" y="1505681"/>
                </a:lnTo>
                <a:lnTo>
                  <a:pt x="1481706" y="1270745"/>
                </a:lnTo>
                <a:close/>
                <a:moveTo>
                  <a:pt x="1596151" y="1122171"/>
                </a:moveTo>
                <a:lnTo>
                  <a:pt x="1805532" y="1243061"/>
                </a:lnTo>
                <a:lnTo>
                  <a:pt x="1766536" y="1310603"/>
                </a:lnTo>
                <a:lnTo>
                  <a:pt x="1557155" y="1189713"/>
                </a:lnTo>
                <a:close/>
                <a:moveTo>
                  <a:pt x="806841" y="1077472"/>
                </a:moveTo>
                <a:lnTo>
                  <a:pt x="831019" y="1151566"/>
                </a:lnTo>
                <a:cubicBezTo>
                  <a:pt x="525675" y="1251008"/>
                  <a:pt x="280776" y="1478748"/>
                  <a:pt x="159106" y="1775903"/>
                </a:cubicBezTo>
                <a:lnTo>
                  <a:pt x="86962" y="1746266"/>
                </a:lnTo>
                <a:cubicBezTo>
                  <a:pt x="217601" y="1427662"/>
                  <a:pt x="479659" y="1183933"/>
                  <a:pt x="806841" y="1077472"/>
                </a:cubicBezTo>
                <a:close/>
                <a:moveTo>
                  <a:pt x="1628933" y="1016031"/>
                </a:moveTo>
                <a:lnTo>
                  <a:pt x="1949855" y="1102018"/>
                </a:lnTo>
                <a:lnTo>
                  <a:pt x="1929671" y="1177351"/>
                </a:lnTo>
                <a:lnTo>
                  <a:pt x="1608748" y="1091364"/>
                </a:lnTo>
                <a:close/>
                <a:moveTo>
                  <a:pt x="1935406" y="905106"/>
                </a:moveTo>
                <a:lnTo>
                  <a:pt x="1995851" y="905106"/>
                </a:lnTo>
                <a:lnTo>
                  <a:pt x="1995851" y="983099"/>
                </a:lnTo>
                <a:lnTo>
                  <a:pt x="1935406" y="983099"/>
                </a:lnTo>
                <a:close/>
                <a:moveTo>
                  <a:pt x="1633182" y="905106"/>
                </a:moveTo>
                <a:lnTo>
                  <a:pt x="1874961" y="905106"/>
                </a:lnTo>
                <a:lnTo>
                  <a:pt x="1874961" y="983099"/>
                </a:lnTo>
                <a:lnTo>
                  <a:pt x="1633182" y="983099"/>
                </a:lnTo>
                <a:close/>
                <a:moveTo>
                  <a:pt x="545564" y="905106"/>
                </a:moveTo>
                <a:lnTo>
                  <a:pt x="787343" y="905106"/>
                </a:lnTo>
                <a:lnTo>
                  <a:pt x="787343" y="983099"/>
                </a:lnTo>
                <a:lnTo>
                  <a:pt x="545564" y="983099"/>
                </a:lnTo>
                <a:close/>
                <a:moveTo>
                  <a:pt x="424674" y="905106"/>
                </a:moveTo>
                <a:lnTo>
                  <a:pt x="485119" y="905106"/>
                </a:lnTo>
                <a:lnTo>
                  <a:pt x="485119" y="983099"/>
                </a:lnTo>
                <a:lnTo>
                  <a:pt x="424674" y="983099"/>
                </a:lnTo>
                <a:close/>
                <a:moveTo>
                  <a:pt x="1321988" y="661377"/>
                </a:moveTo>
                <a:lnTo>
                  <a:pt x="1302490" y="784996"/>
                </a:lnTo>
                <a:cubicBezTo>
                  <a:pt x="1294301" y="836862"/>
                  <a:pt x="1320429" y="887947"/>
                  <a:pt x="1366835" y="911736"/>
                </a:cubicBezTo>
                <a:lnTo>
                  <a:pt x="1478365" y="968671"/>
                </a:lnTo>
                <a:lnTo>
                  <a:pt x="1354746" y="988169"/>
                </a:lnTo>
                <a:cubicBezTo>
                  <a:pt x="1302880" y="996358"/>
                  <a:pt x="1262324" y="1036915"/>
                  <a:pt x="1254134" y="1088781"/>
                </a:cubicBezTo>
                <a:lnTo>
                  <a:pt x="1234636" y="1212400"/>
                </a:lnTo>
                <a:lnTo>
                  <a:pt x="1177701" y="1100869"/>
                </a:lnTo>
                <a:cubicBezTo>
                  <a:pt x="1153913" y="1054073"/>
                  <a:pt x="1102827" y="1028336"/>
                  <a:pt x="1050961" y="1036525"/>
                </a:cubicBezTo>
                <a:lnTo>
                  <a:pt x="927342" y="1056023"/>
                </a:lnTo>
                <a:lnTo>
                  <a:pt x="1015864" y="967501"/>
                </a:lnTo>
                <a:cubicBezTo>
                  <a:pt x="1052911" y="930454"/>
                  <a:pt x="1061880" y="873909"/>
                  <a:pt x="1038093" y="827113"/>
                </a:cubicBezTo>
                <a:lnTo>
                  <a:pt x="981547" y="715192"/>
                </a:lnTo>
                <a:lnTo>
                  <a:pt x="1093078" y="772128"/>
                </a:lnTo>
                <a:cubicBezTo>
                  <a:pt x="1139874" y="795916"/>
                  <a:pt x="1196419" y="786946"/>
                  <a:pt x="1233466" y="749899"/>
                </a:cubicBezTo>
                <a:close/>
                <a:moveTo>
                  <a:pt x="2134369" y="656229"/>
                </a:moveTo>
                <a:lnTo>
                  <a:pt x="2154554" y="731563"/>
                </a:lnTo>
                <a:lnTo>
                  <a:pt x="1629100" y="872351"/>
                </a:lnTo>
                <a:lnTo>
                  <a:pt x="1629080" y="872278"/>
                </a:lnTo>
                <a:lnTo>
                  <a:pt x="1628989" y="872303"/>
                </a:lnTo>
                <a:lnTo>
                  <a:pt x="1608805" y="796969"/>
                </a:lnTo>
                <a:lnTo>
                  <a:pt x="1929727" y="710982"/>
                </a:lnTo>
                <a:lnTo>
                  <a:pt x="1929747" y="711055"/>
                </a:lnTo>
                <a:close/>
                <a:moveTo>
                  <a:pt x="286106" y="656094"/>
                </a:moveTo>
                <a:lnTo>
                  <a:pt x="490634" y="710894"/>
                </a:lnTo>
                <a:lnTo>
                  <a:pt x="490639" y="710874"/>
                </a:lnTo>
                <a:lnTo>
                  <a:pt x="811561" y="796861"/>
                </a:lnTo>
                <a:lnTo>
                  <a:pt x="811556" y="796881"/>
                </a:lnTo>
                <a:lnTo>
                  <a:pt x="811560" y="796882"/>
                </a:lnTo>
                <a:lnTo>
                  <a:pt x="791375" y="872215"/>
                </a:lnTo>
                <a:lnTo>
                  <a:pt x="265922" y="731427"/>
                </a:lnTo>
                <a:close/>
                <a:moveTo>
                  <a:pt x="653986" y="578228"/>
                </a:moveTo>
                <a:lnTo>
                  <a:pt x="863367" y="699118"/>
                </a:lnTo>
                <a:lnTo>
                  <a:pt x="824371" y="766660"/>
                </a:lnTo>
                <a:lnTo>
                  <a:pt x="614990" y="645770"/>
                </a:lnTo>
                <a:close/>
                <a:moveTo>
                  <a:pt x="1766474" y="578204"/>
                </a:moveTo>
                <a:lnTo>
                  <a:pt x="1805463" y="645754"/>
                </a:lnTo>
                <a:lnTo>
                  <a:pt x="1596057" y="766620"/>
                </a:lnTo>
                <a:lnTo>
                  <a:pt x="1557069" y="699070"/>
                </a:lnTo>
                <a:close/>
                <a:moveTo>
                  <a:pt x="549394" y="517398"/>
                </a:moveTo>
                <a:lnTo>
                  <a:pt x="601739" y="547626"/>
                </a:lnTo>
                <a:lnTo>
                  <a:pt x="562735" y="615168"/>
                </a:lnTo>
                <a:lnTo>
                  <a:pt x="510390" y="584940"/>
                </a:lnTo>
                <a:close/>
                <a:moveTo>
                  <a:pt x="1871242" y="517356"/>
                </a:moveTo>
                <a:lnTo>
                  <a:pt x="1910231" y="584906"/>
                </a:lnTo>
                <a:lnTo>
                  <a:pt x="1857880" y="615122"/>
                </a:lnTo>
                <a:lnTo>
                  <a:pt x="1818891" y="547572"/>
                </a:lnTo>
                <a:close/>
                <a:moveTo>
                  <a:pt x="911535" y="348790"/>
                </a:moveTo>
                <a:lnTo>
                  <a:pt x="1032425" y="558171"/>
                </a:lnTo>
                <a:lnTo>
                  <a:pt x="964882" y="597168"/>
                </a:lnTo>
                <a:lnTo>
                  <a:pt x="843993" y="387787"/>
                </a:lnTo>
                <a:close/>
                <a:moveTo>
                  <a:pt x="1508837" y="348760"/>
                </a:moveTo>
                <a:lnTo>
                  <a:pt x="1576387" y="387748"/>
                </a:lnTo>
                <a:lnTo>
                  <a:pt x="1455521" y="597154"/>
                </a:lnTo>
                <a:lnTo>
                  <a:pt x="1387971" y="558165"/>
                </a:lnTo>
                <a:close/>
                <a:moveTo>
                  <a:pt x="1171071" y="279210"/>
                </a:moveTo>
                <a:lnTo>
                  <a:pt x="1249064" y="279210"/>
                </a:lnTo>
                <a:lnTo>
                  <a:pt x="1249064" y="520989"/>
                </a:lnTo>
                <a:lnTo>
                  <a:pt x="1171071" y="520989"/>
                </a:lnTo>
                <a:close/>
                <a:moveTo>
                  <a:pt x="596649" y="275700"/>
                </a:moveTo>
                <a:lnTo>
                  <a:pt x="767845" y="446505"/>
                </a:lnTo>
                <a:lnTo>
                  <a:pt x="938650" y="617311"/>
                </a:lnTo>
                <a:lnTo>
                  <a:pt x="883665" y="672686"/>
                </a:lnTo>
                <a:lnTo>
                  <a:pt x="712469" y="501491"/>
                </a:lnTo>
                <a:lnTo>
                  <a:pt x="541664" y="330685"/>
                </a:lnTo>
                <a:close/>
                <a:moveTo>
                  <a:pt x="1823841" y="275593"/>
                </a:moveTo>
                <a:lnTo>
                  <a:pt x="1878990" y="330743"/>
                </a:lnTo>
                <a:lnTo>
                  <a:pt x="1772072" y="437661"/>
                </a:lnTo>
                <a:lnTo>
                  <a:pt x="1772075" y="437664"/>
                </a:lnTo>
                <a:lnTo>
                  <a:pt x="1537139" y="672600"/>
                </a:lnTo>
                <a:lnTo>
                  <a:pt x="1537136" y="672597"/>
                </a:lnTo>
                <a:lnTo>
                  <a:pt x="1537066" y="672667"/>
                </a:lnTo>
                <a:lnTo>
                  <a:pt x="1481916" y="617518"/>
                </a:lnTo>
                <a:close/>
                <a:moveTo>
                  <a:pt x="851271" y="244189"/>
                </a:moveTo>
                <a:lnTo>
                  <a:pt x="881487" y="296540"/>
                </a:lnTo>
                <a:lnTo>
                  <a:pt x="813937" y="335528"/>
                </a:lnTo>
                <a:lnTo>
                  <a:pt x="783721" y="283177"/>
                </a:lnTo>
                <a:close/>
                <a:moveTo>
                  <a:pt x="1569247" y="243903"/>
                </a:moveTo>
                <a:lnTo>
                  <a:pt x="1636789" y="282907"/>
                </a:lnTo>
                <a:lnTo>
                  <a:pt x="1606561" y="335252"/>
                </a:lnTo>
                <a:lnTo>
                  <a:pt x="1539019" y="296248"/>
                </a:lnTo>
                <a:close/>
                <a:moveTo>
                  <a:pt x="1171071" y="158320"/>
                </a:moveTo>
                <a:lnTo>
                  <a:pt x="1249064" y="158320"/>
                </a:lnTo>
                <a:lnTo>
                  <a:pt x="1249064" y="218765"/>
                </a:lnTo>
                <a:lnTo>
                  <a:pt x="1171071" y="218765"/>
                </a:lnTo>
                <a:close/>
                <a:moveTo>
                  <a:pt x="1422976" y="135"/>
                </a:moveTo>
                <a:lnTo>
                  <a:pt x="1498310" y="20320"/>
                </a:lnTo>
                <a:lnTo>
                  <a:pt x="1443507" y="224856"/>
                </a:lnTo>
                <a:lnTo>
                  <a:pt x="1443517" y="224858"/>
                </a:lnTo>
                <a:lnTo>
                  <a:pt x="1357530" y="545781"/>
                </a:lnTo>
                <a:lnTo>
                  <a:pt x="1282197" y="525596"/>
                </a:lnTo>
                <a:lnTo>
                  <a:pt x="1282198" y="525591"/>
                </a:lnTo>
                <a:lnTo>
                  <a:pt x="1282188" y="525588"/>
                </a:lnTo>
                <a:close/>
                <a:moveTo>
                  <a:pt x="997532" y="0"/>
                </a:moveTo>
                <a:lnTo>
                  <a:pt x="1138321" y="525453"/>
                </a:lnTo>
                <a:lnTo>
                  <a:pt x="1062987" y="545638"/>
                </a:lnTo>
                <a:lnTo>
                  <a:pt x="1062915" y="545369"/>
                </a:lnTo>
                <a:lnTo>
                  <a:pt x="1062833" y="545391"/>
                </a:lnTo>
                <a:lnTo>
                  <a:pt x="976846" y="224468"/>
                </a:lnTo>
                <a:lnTo>
                  <a:pt x="976928" y="224446"/>
                </a:lnTo>
                <a:lnTo>
                  <a:pt x="922199" y="20184"/>
                </a:lnTo>
                <a:close/>
              </a:path>
            </a:pathLst>
          </a:custGeom>
          <a:solidFill>
            <a:schemeClr val="accent3">
              <a:lumMod val="60000"/>
              <a:lumOff val="40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>
              <a:latin typeface="+mj-ea"/>
              <a:ea typeface="+mj-ea"/>
            </a:endParaRPr>
          </a:p>
        </p:txBody>
      </p:sp>
    </p:spTree>
    <p:extLst>
      <p:ext uri="{BB962C8B-B14F-4D97-AF65-F5344CB8AC3E}">
        <p14:creationId xmlns:p14="http://schemas.microsoft.com/office/powerpoint/2010/main" val="269194551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空白页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628100234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目录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底版-渐变">
            <a:extLst>
              <a:ext uri="{FF2B5EF4-FFF2-40B4-BE49-F238E27FC236}">
                <a16:creationId xmlns:a16="http://schemas.microsoft.com/office/drawing/2014/main" id="{6A491E36-C082-47EB-A79C-20F5DCDD4A4F}"/>
              </a:ext>
            </a:extLst>
          </p:cNvPr>
          <p:cNvSpPr/>
          <p:nvPr userDrawn="1"/>
        </p:nvSpPr>
        <p:spPr>
          <a:xfrm>
            <a:off x="-14978" y="0"/>
            <a:ext cx="12206978" cy="6862722"/>
          </a:xfrm>
          <a:prstGeom prst="rect">
            <a:avLst/>
          </a:prstGeom>
          <a:gradFill flip="none" rotWithShape="1">
            <a:gsLst>
              <a:gs pos="75000">
                <a:schemeClr val="accent5">
                  <a:lumMod val="50000"/>
                </a:schemeClr>
              </a:gs>
              <a:gs pos="25000">
                <a:schemeClr val="accent5"/>
              </a:gs>
            </a:gsLst>
            <a:lin ang="5400000" scaled="0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>
              <a:latin typeface="+mj-ea"/>
              <a:ea typeface="+mj-ea"/>
            </a:endParaRPr>
          </a:p>
        </p:txBody>
      </p:sp>
      <p:grpSp>
        <p:nvGrpSpPr>
          <p:cNvPr id="3" name="雪花">
            <a:extLst>
              <a:ext uri="{FF2B5EF4-FFF2-40B4-BE49-F238E27FC236}">
                <a16:creationId xmlns:a16="http://schemas.microsoft.com/office/drawing/2014/main" id="{9EFAED47-B987-47ED-A650-A0DAF3F5D19B}"/>
              </a:ext>
            </a:extLst>
          </p:cNvPr>
          <p:cNvGrpSpPr/>
          <p:nvPr userDrawn="1"/>
        </p:nvGrpSpPr>
        <p:grpSpPr>
          <a:xfrm>
            <a:off x="135100" y="51594"/>
            <a:ext cx="11721103" cy="6740557"/>
            <a:chOff x="135100" y="51594"/>
            <a:chExt cx="11721103" cy="6740557"/>
          </a:xfrm>
        </p:grpSpPr>
        <p:sp>
          <p:nvSpPr>
            <p:cNvPr id="4" name="任意多边形: 形状 3">
              <a:extLst>
                <a:ext uri="{FF2B5EF4-FFF2-40B4-BE49-F238E27FC236}">
                  <a16:creationId xmlns:a16="http://schemas.microsoft.com/office/drawing/2014/main" id="{D3E16DD4-D543-4CEB-96A2-D618ACBA406F}"/>
                </a:ext>
              </a:extLst>
            </p:cNvPr>
            <p:cNvSpPr/>
            <p:nvPr/>
          </p:nvSpPr>
          <p:spPr>
            <a:xfrm>
              <a:off x="543407" y="4989213"/>
              <a:ext cx="73874" cy="73874"/>
            </a:xfrm>
            <a:custGeom>
              <a:avLst/>
              <a:gdLst>
                <a:gd name="connsiteX0" fmla="*/ 75341 w 75340"/>
                <a:gd name="connsiteY0" fmla="*/ 37670 h 75340"/>
                <a:gd name="connsiteX1" fmla="*/ 37670 w 75340"/>
                <a:gd name="connsiteY1" fmla="*/ 0 h 75340"/>
                <a:gd name="connsiteX2" fmla="*/ 0 w 75340"/>
                <a:gd name="connsiteY2" fmla="*/ 37670 h 75340"/>
                <a:gd name="connsiteX3" fmla="*/ 37670 w 75340"/>
                <a:gd name="connsiteY3" fmla="*/ 75341 h 75340"/>
                <a:gd name="connsiteX4" fmla="*/ 75341 w 75340"/>
                <a:gd name="connsiteY4" fmla="*/ 37670 h 75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340" h="75340">
                  <a:moveTo>
                    <a:pt x="75341" y="37670"/>
                  </a:moveTo>
                  <a:cubicBezTo>
                    <a:pt x="75341" y="17308"/>
                    <a:pt x="59051" y="0"/>
                    <a:pt x="37670" y="0"/>
                  </a:cubicBezTo>
                  <a:cubicBezTo>
                    <a:pt x="17308" y="0"/>
                    <a:pt x="0" y="16290"/>
                    <a:pt x="0" y="37670"/>
                  </a:cubicBezTo>
                  <a:cubicBezTo>
                    <a:pt x="0" y="58033"/>
                    <a:pt x="16290" y="75341"/>
                    <a:pt x="37670" y="75341"/>
                  </a:cubicBezTo>
                  <a:cubicBezTo>
                    <a:pt x="58033" y="75341"/>
                    <a:pt x="75341" y="59051"/>
                    <a:pt x="75341" y="37670"/>
                  </a:cubicBezTo>
                  <a:close/>
                </a:path>
              </a:pathLst>
            </a:custGeom>
            <a:solidFill>
              <a:schemeClr val="bg1"/>
            </a:solidFill>
            <a:ln w="10176" cap="flat">
              <a:noFill/>
              <a:prstDash val="solid"/>
              <a:miter/>
            </a:ln>
            <a:effectLst>
              <a:softEdge rad="38100"/>
            </a:effectLst>
          </p:spPr>
          <p:txBody>
            <a:bodyPr rtlCol="0" anchor="ctr"/>
            <a:lstStyle/>
            <a:p>
              <a:endParaRPr lang="zh-CN" altLang="en-US">
                <a:latin typeface="+mj-ea"/>
                <a:ea typeface="+mj-ea"/>
              </a:endParaRPr>
            </a:p>
          </p:txBody>
        </p:sp>
        <p:sp>
          <p:nvSpPr>
            <p:cNvPr id="5" name="任意多边形: 形状 4">
              <a:extLst>
                <a:ext uri="{FF2B5EF4-FFF2-40B4-BE49-F238E27FC236}">
                  <a16:creationId xmlns:a16="http://schemas.microsoft.com/office/drawing/2014/main" id="{89FB623E-ECE5-4104-8A98-D19292B75317}"/>
                </a:ext>
              </a:extLst>
            </p:cNvPr>
            <p:cNvSpPr/>
            <p:nvPr/>
          </p:nvSpPr>
          <p:spPr>
            <a:xfrm>
              <a:off x="6506286" y="3578607"/>
              <a:ext cx="72877" cy="73874"/>
            </a:xfrm>
            <a:custGeom>
              <a:avLst/>
              <a:gdLst>
                <a:gd name="connsiteX0" fmla="*/ 74323 w 74323"/>
                <a:gd name="connsiteY0" fmla="*/ 37670 h 75340"/>
                <a:gd name="connsiteX1" fmla="*/ 36653 w 74323"/>
                <a:gd name="connsiteY1" fmla="*/ 0 h 75340"/>
                <a:gd name="connsiteX2" fmla="*/ 0 w 74323"/>
                <a:gd name="connsiteY2" fmla="*/ 37670 h 75340"/>
                <a:gd name="connsiteX3" fmla="*/ 36653 w 74323"/>
                <a:gd name="connsiteY3" fmla="*/ 75341 h 75340"/>
                <a:gd name="connsiteX4" fmla="*/ 74323 w 74323"/>
                <a:gd name="connsiteY4" fmla="*/ 37670 h 75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4323" h="75340">
                  <a:moveTo>
                    <a:pt x="74323" y="37670"/>
                  </a:moveTo>
                  <a:cubicBezTo>
                    <a:pt x="74323" y="17308"/>
                    <a:pt x="58033" y="0"/>
                    <a:pt x="36653" y="0"/>
                  </a:cubicBezTo>
                  <a:cubicBezTo>
                    <a:pt x="16290" y="0"/>
                    <a:pt x="0" y="16290"/>
                    <a:pt x="0" y="37670"/>
                  </a:cubicBezTo>
                  <a:cubicBezTo>
                    <a:pt x="0" y="58033"/>
                    <a:pt x="16290" y="75341"/>
                    <a:pt x="36653" y="75341"/>
                  </a:cubicBezTo>
                  <a:cubicBezTo>
                    <a:pt x="57015" y="74322"/>
                    <a:pt x="74323" y="58033"/>
                    <a:pt x="74323" y="37670"/>
                  </a:cubicBezTo>
                  <a:close/>
                </a:path>
              </a:pathLst>
            </a:custGeom>
            <a:solidFill>
              <a:schemeClr val="bg1"/>
            </a:solidFill>
            <a:ln w="10176" cap="flat">
              <a:noFill/>
              <a:prstDash val="solid"/>
              <a:miter/>
            </a:ln>
            <a:effectLst>
              <a:softEdge rad="38100"/>
            </a:effectLst>
          </p:spPr>
          <p:txBody>
            <a:bodyPr rtlCol="0" anchor="ctr"/>
            <a:lstStyle/>
            <a:p>
              <a:endParaRPr lang="zh-CN" altLang="en-US">
                <a:latin typeface="+mj-ea"/>
                <a:ea typeface="+mj-ea"/>
              </a:endParaRPr>
            </a:p>
          </p:txBody>
        </p:sp>
        <p:sp>
          <p:nvSpPr>
            <p:cNvPr id="6" name="任意多边形: 形状 5">
              <a:extLst>
                <a:ext uri="{FF2B5EF4-FFF2-40B4-BE49-F238E27FC236}">
                  <a16:creationId xmlns:a16="http://schemas.microsoft.com/office/drawing/2014/main" id="{30414E4F-1358-4EBD-BC90-6CA5D88D902A}"/>
                </a:ext>
              </a:extLst>
            </p:cNvPr>
            <p:cNvSpPr/>
            <p:nvPr/>
          </p:nvSpPr>
          <p:spPr>
            <a:xfrm>
              <a:off x="6153884" y="4432158"/>
              <a:ext cx="107816" cy="109813"/>
            </a:xfrm>
            <a:custGeom>
              <a:avLst/>
              <a:gdLst>
                <a:gd name="connsiteX0" fmla="*/ 109956 w 109956"/>
                <a:gd name="connsiteY0" fmla="*/ 55996 h 111992"/>
                <a:gd name="connsiteX1" fmla="*/ 54979 w 109956"/>
                <a:gd name="connsiteY1" fmla="*/ 0 h 111992"/>
                <a:gd name="connsiteX2" fmla="*/ 0 w 109956"/>
                <a:gd name="connsiteY2" fmla="*/ 55996 h 111992"/>
                <a:gd name="connsiteX3" fmla="*/ 54979 w 109956"/>
                <a:gd name="connsiteY3" fmla="*/ 111993 h 111992"/>
                <a:gd name="connsiteX4" fmla="*/ 109956 w 109956"/>
                <a:gd name="connsiteY4" fmla="*/ 55996 h 111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9956" h="111992">
                  <a:moveTo>
                    <a:pt x="109956" y="55996"/>
                  </a:moveTo>
                  <a:cubicBezTo>
                    <a:pt x="109956" y="25453"/>
                    <a:pt x="85522" y="0"/>
                    <a:pt x="54979" y="0"/>
                  </a:cubicBezTo>
                  <a:cubicBezTo>
                    <a:pt x="24435" y="0"/>
                    <a:pt x="0" y="24435"/>
                    <a:pt x="0" y="55996"/>
                  </a:cubicBezTo>
                  <a:cubicBezTo>
                    <a:pt x="0" y="86540"/>
                    <a:pt x="24435" y="111993"/>
                    <a:pt x="54979" y="111993"/>
                  </a:cubicBezTo>
                  <a:cubicBezTo>
                    <a:pt x="85522" y="111993"/>
                    <a:pt x="109956" y="87558"/>
                    <a:pt x="109956" y="55996"/>
                  </a:cubicBezTo>
                  <a:close/>
                </a:path>
              </a:pathLst>
            </a:custGeom>
            <a:solidFill>
              <a:schemeClr val="bg1"/>
            </a:solidFill>
            <a:ln w="10176" cap="flat">
              <a:noFill/>
              <a:prstDash val="solid"/>
              <a:miter/>
            </a:ln>
            <a:effectLst>
              <a:softEdge rad="38100"/>
            </a:effectLst>
          </p:spPr>
          <p:txBody>
            <a:bodyPr rtlCol="0" anchor="ctr"/>
            <a:lstStyle/>
            <a:p>
              <a:endParaRPr lang="zh-CN" altLang="en-US">
                <a:latin typeface="+mj-ea"/>
                <a:ea typeface="+mj-ea"/>
              </a:endParaRPr>
            </a:p>
          </p:txBody>
        </p:sp>
        <p:sp>
          <p:nvSpPr>
            <p:cNvPr id="7" name="任意多边形: 形状 6">
              <a:extLst>
                <a:ext uri="{FF2B5EF4-FFF2-40B4-BE49-F238E27FC236}">
                  <a16:creationId xmlns:a16="http://schemas.microsoft.com/office/drawing/2014/main" id="{5FFB68A5-F0BF-4663-9A85-564314C25A3B}"/>
                </a:ext>
              </a:extLst>
            </p:cNvPr>
            <p:cNvSpPr/>
            <p:nvPr/>
          </p:nvSpPr>
          <p:spPr>
            <a:xfrm>
              <a:off x="6097979" y="5274728"/>
              <a:ext cx="72876" cy="73874"/>
            </a:xfrm>
            <a:custGeom>
              <a:avLst/>
              <a:gdLst>
                <a:gd name="connsiteX0" fmla="*/ 74322 w 74322"/>
                <a:gd name="connsiteY0" fmla="*/ 37670 h 75340"/>
                <a:gd name="connsiteX1" fmla="*/ 36652 w 74322"/>
                <a:gd name="connsiteY1" fmla="*/ 0 h 75340"/>
                <a:gd name="connsiteX2" fmla="*/ 0 w 74322"/>
                <a:gd name="connsiteY2" fmla="*/ 37670 h 75340"/>
                <a:gd name="connsiteX3" fmla="*/ 36652 w 74322"/>
                <a:gd name="connsiteY3" fmla="*/ 75340 h 75340"/>
                <a:gd name="connsiteX4" fmla="*/ 74322 w 74322"/>
                <a:gd name="connsiteY4" fmla="*/ 37670 h 75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4322" h="75340">
                  <a:moveTo>
                    <a:pt x="74322" y="37670"/>
                  </a:moveTo>
                  <a:cubicBezTo>
                    <a:pt x="74322" y="17307"/>
                    <a:pt x="58033" y="0"/>
                    <a:pt x="36652" y="0"/>
                  </a:cubicBezTo>
                  <a:cubicBezTo>
                    <a:pt x="16290" y="0"/>
                    <a:pt x="0" y="16290"/>
                    <a:pt x="0" y="37670"/>
                  </a:cubicBezTo>
                  <a:cubicBezTo>
                    <a:pt x="0" y="58032"/>
                    <a:pt x="16290" y="75340"/>
                    <a:pt x="36652" y="75340"/>
                  </a:cubicBezTo>
                  <a:cubicBezTo>
                    <a:pt x="58033" y="75340"/>
                    <a:pt x="74322" y="59051"/>
                    <a:pt x="74322" y="37670"/>
                  </a:cubicBezTo>
                  <a:close/>
                </a:path>
              </a:pathLst>
            </a:custGeom>
            <a:solidFill>
              <a:schemeClr val="bg1"/>
            </a:solidFill>
            <a:ln w="10176" cap="flat">
              <a:noFill/>
              <a:prstDash val="solid"/>
              <a:miter/>
            </a:ln>
            <a:effectLst>
              <a:softEdge rad="38100"/>
            </a:effectLst>
          </p:spPr>
          <p:txBody>
            <a:bodyPr rtlCol="0" anchor="ctr"/>
            <a:lstStyle/>
            <a:p>
              <a:endParaRPr lang="zh-CN" altLang="en-US">
                <a:latin typeface="+mj-ea"/>
                <a:ea typeface="+mj-ea"/>
              </a:endParaRPr>
            </a:p>
          </p:txBody>
        </p:sp>
        <p:sp>
          <p:nvSpPr>
            <p:cNvPr id="8" name="任意多边形: 形状 7">
              <a:extLst>
                <a:ext uri="{FF2B5EF4-FFF2-40B4-BE49-F238E27FC236}">
                  <a16:creationId xmlns:a16="http://schemas.microsoft.com/office/drawing/2014/main" id="{331FE5F0-C0ED-4379-A6D0-46E94EA2E4E2}"/>
                </a:ext>
              </a:extLst>
            </p:cNvPr>
            <p:cNvSpPr/>
            <p:nvPr/>
          </p:nvSpPr>
          <p:spPr>
            <a:xfrm>
              <a:off x="6227759" y="5911647"/>
              <a:ext cx="89847" cy="89847"/>
            </a:xfrm>
            <a:custGeom>
              <a:avLst/>
              <a:gdLst>
                <a:gd name="connsiteX0" fmla="*/ 91631 w 91630"/>
                <a:gd name="connsiteY0" fmla="*/ 45815 h 91630"/>
                <a:gd name="connsiteX1" fmla="*/ 45815 w 91630"/>
                <a:gd name="connsiteY1" fmla="*/ 0 h 91630"/>
                <a:gd name="connsiteX2" fmla="*/ 0 w 91630"/>
                <a:gd name="connsiteY2" fmla="*/ 45815 h 91630"/>
                <a:gd name="connsiteX3" fmla="*/ 45815 w 91630"/>
                <a:gd name="connsiteY3" fmla="*/ 91631 h 91630"/>
                <a:gd name="connsiteX4" fmla="*/ 91631 w 91630"/>
                <a:gd name="connsiteY4" fmla="*/ 45815 h 91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1630" h="91630">
                  <a:moveTo>
                    <a:pt x="91631" y="45815"/>
                  </a:moveTo>
                  <a:cubicBezTo>
                    <a:pt x="91631" y="20362"/>
                    <a:pt x="71268" y="0"/>
                    <a:pt x="45815" y="0"/>
                  </a:cubicBezTo>
                  <a:cubicBezTo>
                    <a:pt x="20362" y="0"/>
                    <a:pt x="0" y="20362"/>
                    <a:pt x="0" y="45815"/>
                  </a:cubicBezTo>
                  <a:cubicBezTo>
                    <a:pt x="0" y="71268"/>
                    <a:pt x="20362" y="91631"/>
                    <a:pt x="45815" y="91631"/>
                  </a:cubicBezTo>
                  <a:cubicBezTo>
                    <a:pt x="71268" y="91631"/>
                    <a:pt x="91631" y="70250"/>
                    <a:pt x="91631" y="45815"/>
                  </a:cubicBezTo>
                  <a:close/>
                </a:path>
              </a:pathLst>
            </a:custGeom>
            <a:solidFill>
              <a:schemeClr val="bg1"/>
            </a:solidFill>
            <a:ln w="10176" cap="flat">
              <a:noFill/>
              <a:prstDash val="solid"/>
              <a:miter/>
            </a:ln>
            <a:effectLst>
              <a:softEdge rad="38100"/>
            </a:effectLst>
          </p:spPr>
          <p:txBody>
            <a:bodyPr rtlCol="0" anchor="ctr"/>
            <a:lstStyle/>
            <a:p>
              <a:endParaRPr lang="zh-CN" altLang="en-US">
                <a:latin typeface="+mj-ea"/>
                <a:ea typeface="+mj-ea"/>
              </a:endParaRPr>
            </a:p>
          </p:txBody>
        </p:sp>
        <p:sp>
          <p:nvSpPr>
            <p:cNvPr id="9" name="任意多边形: 形状 8">
              <a:extLst>
                <a:ext uri="{FF2B5EF4-FFF2-40B4-BE49-F238E27FC236}">
                  <a16:creationId xmlns:a16="http://schemas.microsoft.com/office/drawing/2014/main" id="{D87283B2-A989-4FC6-B841-EB1F3B7744DB}"/>
                </a:ext>
              </a:extLst>
            </p:cNvPr>
            <p:cNvSpPr/>
            <p:nvPr/>
          </p:nvSpPr>
          <p:spPr>
            <a:xfrm>
              <a:off x="8446992" y="3626525"/>
              <a:ext cx="87851" cy="87851"/>
            </a:xfrm>
            <a:custGeom>
              <a:avLst/>
              <a:gdLst>
                <a:gd name="connsiteX0" fmla="*/ 89594 w 89594"/>
                <a:gd name="connsiteY0" fmla="*/ 44797 h 89594"/>
                <a:gd name="connsiteX1" fmla="*/ 44797 w 89594"/>
                <a:gd name="connsiteY1" fmla="*/ 0 h 89594"/>
                <a:gd name="connsiteX2" fmla="*/ 0 w 89594"/>
                <a:gd name="connsiteY2" fmla="*/ 44797 h 89594"/>
                <a:gd name="connsiteX3" fmla="*/ 44797 w 89594"/>
                <a:gd name="connsiteY3" fmla="*/ 89594 h 89594"/>
                <a:gd name="connsiteX4" fmla="*/ 89594 w 89594"/>
                <a:gd name="connsiteY4" fmla="*/ 44797 h 89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9594" h="89594">
                  <a:moveTo>
                    <a:pt x="89594" y="44797"/>
                  </a:moveTo>
                  <a:cubicBezTo>
                    <a:pt x="89594" y="20362"/>
                    <a:pt x="69232" y="0"/>
                    <a:pt x="44797" y="0"/>
                  </a:cubicBezTo>
                  <a:cubicBezTo>
                    <a:pt x="20362" y="0"/>
                    <a:pt x="0" y="20362"/>
                    <a:pt x="0" y="44797"/>
                  </a:cubicBezTo>
                  <a:cubicBezTo>
                    <a:pt x="0" y="69232"/>
                    <a:pt x="20362" y="89594"/>
                    <a:pt x="44797" y="89594"/>
                  </a:cubicBezTo>
                  <a:cubicBezTo>
                    <a:pt x="69232" y="89594"/>
                    <a:pt x="89594" y="70250"/>
                    <a:pt x="89594" y="44797"/>
                  </a:cubicBezTo>
                  <a:close/>
                </a:path>
              </a:pathLst>
            </a:custGeom>
            <a:solidFill>
              <a:schemeClr val="bg1"/>
            </a:solidFill>
            <a:ln w="10176" cap="flat">
              <a:noFill/>
              <a:prstDash val="solid"/>
              <a:miter/>
            </a:ln>
            <a:effectLst>
              <a:softEdge rad="38100"/>
            </a:effectLst>
          </p:spPr>
          <p:txBody>
            <a:bodyPr rtlCol="0" anchor="ctr"/>
            <a:lstStyle/>
            <a:p>
              <a:endParaRPr lang="zh-CN" altLang="en-US">
                <a:latin typeface="+mj-ea"/>
                <a:ea typeface="+mj-ea"/>
              </a:endParaRPr>
            </a:p>
          </p:txBody>
        </p:sp>
        <p:sp>
          <p:nvSpPr>
            <p:cNvPr id="10" name="任意多边形: 形状 9">
              <a:extLst>
                <a:ext uri="{FF2B5EF4-FFF2-40B4-BE49-F238E27FC236}">
                  <a16:creationId xmlns:a16="http://schemas.microsoft.com/office/drawing/2014/main" id="{18D5E77B-CC8A-476A-B290-ED58E0134CCF}"/>
                </a:ext>
              </a:extLst>
            </p:cNvPr>
            <p:cNvSpPr/>
            <p:nvPr/>
          </p:nvSpPr>
          <p:spPr>
            <a:xfrm>
              <a:off x="5158574" y="2889776"/>
              <a:ext cx="121793" cy="121793"/>
            </a:xfrm>
            <a:custGeom>
              <a:avLst/>
              <a:gdLst>
                <a:gd name="connsiteX0" fmla="*/ 124210 w 124210"/>
                <a:gd name="connsiteY0" fmla="*/ 62105 h 124210"/>
                <a:gd name="connsiteX1" fmla="*/ 62105 w 124210"/>
                <a:gd name="connsiteY1" fmla="*/ 0 h 124210"/>
                <a:gd name="connsiteX2" fmla="*/ 0 w 124210"/>
                <a:gd name="connsiteY2" fmla="*/ 62105 h 124210"/>
                <a:gd name="connsiteX3" fmla="*/ 62105 w 124210"/>
                <a:gd name="connsiteY3" fmla="*/ 124210 h 124210"/>
                <a:gd name="connsiteX4" fmla="*/ 124210 w 124210"/>
                <a:gd name="connsiteY4" fmla="*/ 62105 h 1242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4210" h="124210">
                  <a:moveTo>
                    <a:pt x="124210" y="62105"/>
                  </a:moveTo>
                  <a:cubicBezTo>
                    <a:pt x="124210" y="27489"/>
                    <a:pt x="96721" y="0"/>
                    <a:pt x="62105" y="0"/>
                  </a:cubicBezTo>
                  <a:cubicBezTo>
                    <a:pt x="27489" y="0"/>
                    <a:pt x="0" y="27489"/>
                    <a:pt x="0" y="62105"/>
                  </a:cubicBezTo>
                  <a:cubicBezTo>
                    <a:pt x="0" y="96721"/>
                    <a:pt x="27489" y="124210"/>
                    <a:pt x="62105" y="124210"/>
                  </a:cubicBezTo>
                  <a:cubicBezTo>
                    <a:pt x="96721" y="124210"/>
                    <a:pt x="124210" y="96721"/>
                    <a:pt x="124210" y="62105"/>
                  </a:cubicBezTo>
                  <a:close/>
                </a:path>
              </a:pathLst>
            </a:custGeom>
            <a:solidFill>
              <a:schemeClr val="bg1"/>
            </a:solidFill>
            <a:ln w="10176" cap="flat">
              <a:noFill/>
              <a:prstDash val="solid"/>
              <a:miter/>
            </a:ln>
            <a:effectLst>
              <a:softEdge rad="38100"/>
            </a:effectLst>
          </p:spPr>
          <p:txBody>
            <a:bodyPr rtlCol="0" anchor="ctr"/>
            <a:lstStyle/>
            <a:p>
              <a:endParaRPr lang="zh-CN" altLang="en-US">
                <a:latin typeface="+mj-ea"/>
                <a:ea typeface="+mj-ea"/>
              </a:endParaRPr>
            </a:p>
          </p:txBody>
        </p:sp>
        <p:sp>
          <p:nvSpPr>
            <p:cNvPr id="11" name="任意多边形: 形状 10">
              <a:extLst>
                <a:ext uri="{FF2B5EF4-FFF2-40B4-BE49-F238E27FC236}">
                  <a16:creationId xmlns:a16="http://schemas.microsoft.com/office/drawing/2014/main" id="{AC781EE7-88D0-4000-A420-F7AF2FEEEF79}"/>
                </a:ext>
              </a:extLst>
            </p:cNvPr>
            <p:cNvSpPr/>
            <p:nvPr/>
          </p:nvSpPr>
          <p:spPr>
            <a:xfrm>
              <a:off x="4398863" y="4003884"/>
              <a:ext cx="115803" cy="115803"/>
            </a:xfrm>
            <a:custGeom>
              <a:avLst/>
              <a:gdLst>
                <a:gd name="connsiteX0" fmla="*/ 118102 w 118101"/>
                <a:gd name="connsiteY0" fmla="*/ 59051 h 118101"/>
                <a:gd name="connsiteX1" fmla="*/ 59051 w 118101"/>
                <a:gd name="connsiteY1" fmla="*/ 0 h 118101"/>
                <a:gd name="connsiteX2" fmla="*/ 0 w 118101"/>
                <a:gd name="connsiteY2" fmla="*/ 59051 h 118101"/>
                <a:gd name="connsiteX3" fmla="*/ 59051 w 118101"/>
                <a:gd name="connsiteY3" fmla="*/ 118102 h 118101"/>
                <a:gd name="connsiteX4" fmla="*/ 118102 w 118101"/>
                <a:gd name="connsiteY4" fmla="*/ 59051 h 1181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8101" h="118101">
                  <a:moveTo>
                    <a:pt x="118102" y="59051"/>
                  </a:moveTo>
                  <a:cubicBezTo>
                    <a:pt x="118102" y="26471"/>
                    <a:pt x="91631" y="0"/>
                    <a:pt x="59051" y="0"/>
                  </a:cubicBezTo>
                  <a:cubicBezTo>
                    <a:pt x="26471" y="0"/>
                    <a:pt x="0" y="26471"/>
                    <a:pt x="0" y="59051"/>
                  </a:cubicBezTo>
                  <a:cubicBezTo>
                    <a:pt x="0" y="91631"/>
                    <a:pt x="26471" y="118102"/>
                    <a:pt x="59051" y="118102"/>
                  </a:cubicBezTo>
                  <a:cubicBezTo>
                    <a:pt x="91631" y="118102"/>
                    <a:pt x="118102" y="91631"/>
                    <a:pt x="118102" y="59051"/>
                  </a:cubicBezTo>
                  <a:close/>
                </a:path>
              </a:pathLst>
            </a:custGeom>
            <a:solidFill>
              <a:schemeClr val="bg1"/>
            </a:solidFill>
            <a:ln w="10176" cap="flat">
              <a:noFill/>
              <a:prstDash val="solid"/>
              <a:miter/>
            </a:ln>
            <a:effectLst>
              <a:softEdge rad="38100"/>
            </a:effectLst>
          </p:spPr>
          <p:txBody>
            <a:bodyPr rtlCol="0" anchor="ctr"/>
            <a:lstStyle/>
            <a:p>
              <a:endParaRPr lang="zh-CN" altLang="en-US">
                <a:latin typeface="+mj-ea"/>
                <a:ea typeface="+mj-ea"/>
              </a:endParaRPr>
            </a:p>
          </p:txBody>
        </p:sp>
        <p:sp>
          <p:nvSpPr>
            <p:cNvPr id="12" name="任意多边形: 形状 11">
              <a:extLst>
                <a:ext uri="{FF2B5EF4-FFF2-40B4-BE49-F238E27FC236}">
                  <a16:creationId xmlns:a16="http://schemas.microsoft.com/office/drawing/2014/main" id="{EE8E1D3A-4AB1-4435-A51D-A359C44D2B83}"/>
                </a:ext>
              </a:extLst>
            </p:cNvPr>
            <p:cNvSpPr/>
            <p:nvPr/>
          </p:nvSpPr>
          <p:spPr>
            <a:xfrm>
              <a:off x="3695057" y="2425563"/>
              <a:ext cx="93840" cy="93840"/>
            </a:xfrm>
            <a:custGeom>
              <a:avLst/>
              <a:gdLst>
                <a:gd name="connsiteX0" fmla="*/ 95703 w 95702"/>
                <a:gd name="connsiteY0" fmla="*/ 47852 h 95702"/>
                <a:gd name="connsiteX1" fmla="*/ 47852 w 95702"/>
                <a:gd name="connsiteY1" fmla="*/ 0 h 95702"/>
                <a:gd name="connsiteX2" fmla="*/ 0 w 95702"/>
                <a:gd name="connsiteY2" fmla="*/ 47852 h 95702"/>
                <a:gd name="connsiteX3" fmla="*/ 47852 w 95702"/>
                <a:gd name="connsiteY3" fmla="*/ 95703 h 95702"/>
                <a:gd name="connsiteX4" fmla="*/ 95703 w 95702"/>
                <a:gd name="connsiteY4" fmla="*/ 47852 h 95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702" h="95702">
                  <a:moveTo>
                    <a:pt x="95703" y="47852"/>
                  </a:moveTo>
                  <a:cubicBezTo>
                    <a:pt x="95703" y="21381"/>
                    <a:pt x="74322" y="0"/>
                    <a:pt x="47852" y="0"/>
                  </a:cubicBezTo>
                  <a:cubicBezTo>
                    <a:pt x="21381" y="0"/>
                    <a:pt x="0" y="21381"/>
                    <a:pt x="0" y="47852"/>
                  </a:cubicBezTo>
                  <a:cubicBezTo>
                    <a:pt x="0" y="74322"/>
                    <a:pt x="21381" y="95703"/>
                    <a:pt x="47852" y="95703"/>
                  </a:cubicBezTo>
                  <a:cubicBezTo>
                    <a:pt x="74322" y="95703"/>
                    <a:pt x="95703" y="74322"/>
                    <a:pt x="95703" y="47852"/>
                  </a:cubicBezTo>
                  <a:close/>
                </a:path>
              </a:pathLst>
            </a:custGeom>
            <a:solidFill>
              <a:schemeClr val="bg1"/>
            </a:solidFill>
            <a:ln w="10176" cap="flat">
              <a:noFill/>
              <a:prstDash val="solid"/>
              <a:miter/>
            </a:ln>
            <a:effectLst>
              <a:softEdge rad="38100"/>
            </a:effectLst>
          </p:spPr>
          <p:txBody>
            <a:bodyPr rtlCol="0" anchor="ctr"/>
            <a:lstStyle/>
            <a:p>
              <a:endParaRPr lang="zh-CN" altLang="en-US">
                <a:latin typeface="+mj-ea"/>
                <a:ea typeface="+mj-ea"/>
              </a:endParaRPr>
            </a:p>
          </p:txBody>
        </p:sp>
        <p:sp>
          <p:nvSpPr>
            <p:cNvPr id="13" name="任意多边形: 形状 12">
              <a:extLst>
                <a:ext uri="{FF2B5EF4-FFF2-40B4-BE49-F238E27FC236}">
                  <a16:creationId xmlns:a16="http://schemas.microsoft.com/office/drawing/2014/main" id="{DF5734C4-E4C5-46C9-A367-212C53FF8688}"/>
                </a:ext>
              </a:extLst>
            </p:cNvPr>
            <p:cNvSpPr/>
            <p:nvPr/>
          </p:nvSpPr>
          <p:spPr>
            <a:xfrm>
              <a:off x="2204587" y="5039128"/>
              <a:ext cx="173705" cy="173705"/>
            </a:xfrm>
            <a:custGeom>
              <a:avLst/>
              <a:gdLst>
                <a:gd name="connsiteX0" fmla="*/ 177152 w 177152"/>
                <a:gd name="connsiteY0" fmla="*/ 88576 h 177152"/>
                <a:gd name="connsiteX1" fmla="*/ 88576 w 177152"/>
                <a:gd name="connsiteY1" fmla="*/ 0 h 177152"/>
                <a:gd name="connsiteX2" fmla="*/ 0 w 177152"/>
                <a:gd name="connsiteY2" fmla="*/ 88576 h 177152"/>
                <a:gd name="connsiteX3" fmla="*/ 88576 w 177152"/>
                <a:gd name="connsiteY3" fmla="*/ 177153 h 177152"/>
                <a:gd name="connsiteX4" fmla="*/ 177152 w 177152"/>
                <a:gd name="connsiteY4" fmla="*/ 88576 h 1771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7152" h="177152">
                  <a:moveTo>
                    <a:pt x="177152" y="88576"/>
                  </a:moveTo>
                  <a:cubicBezTo>
                    <a:pt x="177152" y="39707"/>
                    <a:pt x="137446" y="0"/>
                    <a:pt x="88576" y="0"/>
                  </a:cubicBezTo>
                  <a:cubicBezTo>
                    <a:pt x="39707" y="0"/>
                    <a:pt x="0" y="39707"/>
                    <a:pt x="0" y="88576"/>
                  </a:cubicBezTo>
                  <a:cubicBezTo>
                    <a:pt x="0" y="137446"/>
                    <a:pt x="39707" y="177153"/>
                    <a:pt x="88576" y="177153"/>
                  </a:cubicBezTo>
                  <a:cubicBezTo>
                    <a:pt x="137446" y="177153"/>
                    <a:pt x="177152" y="137446"/>
                    <a:pt x="177152" y="88576"/>
                  </a:cubicBezTo>
                  <a:close/>
                </a:path>
              </a:pathLst>
            </a:custGeom>
            <a:solidFill>
              <a:schemeClr val="bg1"/>
            </a:solidFill>
            <a:ln w="10176" cap="flat">
              <a:noFill/>
              <a:prstDash val="solid"/>
              <a:miter/>
            </a:ln>
            <a:effectLst>
              <a:softEdge rad="38100"/>
            </a:effectLst>
          </p:spPr>
          <p:txBody>
            <a:bodyPr rtlCol="0" anchor="ctr"/>
            <a:lstStyle/>
            <a:p>
              <a:endParaRPr lang="zh-CN" altLang="en-US">
                <a:latin typeface="+mj-ea"/>
                <a:ea typeface="+mj-ea"/>
              </a:endParaRPr>
            </a:p>
          </p:txBody>
        </p:sp>
        <p:sp>
          <p:nvSpPr>
            <p:cNvPr id="14" name="任意多边形: 形状 13">
              <a:extLst>
                <a:ext uri="{FF2B5EF4-FFF2-40B4-BE49-F238E27FC236}">
                  <a16:creationId xmlns:a16="http://schemas.microsoft.com/office/drawing/2014/main" id="{B362CF9B-361A-434B-AFBB-0E8C52879E40}"/>
                </a:ext>
              </a:extLst>
            </p:cNvPr>
            <p:cNvSpPr/>
            <p:nvPr/>
          </p:nvSpPr>
          <p:spPr>
            <a:xfrm>
              <a:off x="2166652" y="3172296"/>
              <a:ext cx="125786" cy="125787"/>
            </a:xfrm>
            <a:custGeom>
              <a:avLst/>
              <a:gdLst>
                <a:gd name="connsiteX0" fmla="*/ 128283 w 128282"/>
                <a:gd name="connsiteY0" fmla="*/ 64141 h 128283"/>
                <a:gd name="connsiteX1" fmla="*/ 64141 w 128282"/>
                <a:gd name="connsiteY1" fmla="*/ 0 h 128283"/>
                <a:gd name="connsiteX2" fmla="*/ 0 w 128282"/>
                <a:gd name="connsiteY2" fmla="*/ 64141 h 128283"/>
                <a:gd name="connsiteX3" fmla="*/ 64141 w 128282"/>
                <a:gd name="connsiteY3" fmla="*/ 128283 h 128283"/>
                <a:gd name="connsiteX4" fmla="*/ 128283 w 128282"/>
                <a:gd name="connsiteY4" fmla="*/ 64141 h 1282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8282" h="128283">
                  <a:moveTo>
                    <a:pt x="128283" y="64141"/>
                  </a:moveTo>
                  <a:cubicBezTo>
                    <a:pt x="128283" y="28507"/>
                    <a:pt x="99775" y="0"/>
                    <a:pt x="64141" y="0"/>
                  </a:cubicBezTo>
                  <a:cubicBezTo>
                    <a:pt x="28507" y="0"/>
                    <a:pt x="0" y="28507"/>
                    <a:pt x="0" y="64141"/>
                  </a:cubicBezTo>
                  <a:cubicBezTo>
                    <a:pt x="0" y="99775"/>
                    <a:pt x="28507" y="128283"/>
                    <a:pt x="64141" y="128283"/>
                  </a:cubicBezTo>
                  <a:cubicBezTo>
                    <a:pt x="99775" y="128283"/>
                    <a:pt x="128283" y="99775"/>
                    <a:pt x="128283" y="64141"/>
                  </a:cubicBezTo>
                  <a:close/>
                </a:path>
              </a:pathLst>
            </a:custGeom>
            <a:solidFill>
              <a:schemeClr val="bg1"/>
            </a:solidFill>
            <a:ln w="10176" cap="flat">
              <a:noFill/>
              <a:prstDash val="solid"/>
              <a:miter/>
            </a:ln>
            <a:effectLst>
              <a:softEdge rad="38100"/>
            </a:effectLst>
          </p:spPr>
          <p:txBody>
            <a:bodyPr rtlCol="0" anchor="ctr"/>
            <a:lstStyle/>
            <a:p>
              <a:endParaRPr lang="zh-CN" altLang="en-US">
                <a:latin typeface="+mj-ea"/>
                <a:ea typeface="+mj-ea"/>
              </a:endParaRPr>
            </a:p>
          </p:txBody>
        </p:sp>
        <p:sp>
          <p:nvSpPr>
            <p:cNvPr id="15" name="任意多边形: 形状 14">
              <a:extLst>
                <a:ext uri="{FF2B5EF4-FFF2-40B4-BE49-F238E27FC236}">
                  <a16:creationId xmlns:a16="http://schemas.microsoft.com/office/drawing/2014/main" id="{71E3C402-7CDE-42ED-9236-B820D9149BC1}"/>
                </a:ext>
              </a:extLst>
            </p:cNvPr>
            <p:cNvSpPr/>
            <p:nvPr/>
          </p:nvSpPr>
          <p:spPr>
            <a:xfrm>
              <a:off x="3234839" y="5835776"/>
              <a:ext cx="174703" cy="175701"/>
            </a:xfrm>
            <a:custGeom>
              <a:avLst/>
              <a:gdLst>
                <a:gd name="connsiteX0" fmla="*/ 178170 w 178170"/>
                <a:gd name="connsiteY0" fmla="*/ 89595 h 179188"/>
                <a:gd name="connsiteX1" fmla="*/ 89594 w 178170"/>
                <a:gd name="connsiteY1" fmla="*/ 0 h 179188"/>
                <a:gd name="connsiteX2" fmla="*/ 0 w 178170"/>
                <a:gd name="connsiteY2" fmla="*/ 89595 h 179188"/>
                <a:gd name="connsiteX3" fmla="*/ 89594 w 178170"/>
                <a:gd name="connsiteY3" fmla="*/ 179189 h 179188"/>
                <a:gd name="connsiteX4" fmla="*/ 178170 w 178170"/>
                <a:gd name="connsiteY4" fmla="*/ 89595 h 179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8170" h="179188">
                  <a:moveTo>
                    <a:pt x="178170" y="89595"/>
                  </a:moveTo>
                  <a:cubicBezTo>
                    <a:pt x="178170" y="39707"/>
                    <a:pt x="138464" y="0"/>
                    <a:pt x="89594" y="0"/>
                  </a:cubicBezTo>
                  <a:cubicBezTo>
                    <a:pt x="40725" y="0"/>
                    <a:pt x="0" y="39707"/>
                    <a:pt x="0" y="89595"/>
                  </a:cubicBezTo>
                  <a:cubicBezTo>
                    <a:pt x="0" y="139482"/>
                    <a:pt x="39706" y="179189"/>
                    <a:pt x="89594" y="179189"/>
                  </a:cubicBezTo>
                  <a:cubicBezTo>
                    <a:pt x="138464" y="179189"/>
                    <a:pt x="178170" y="138464"/>
                    <a:pt x="178170" y="89595"/>
                  </a:cubicBezTo>
                  <a:close/>
                </a:path>
              </a:pathLst>
            </a:custGeom>
            <a:solidFill>
              <a:schemeClr val="bg1"/>
            </a:solidFill>
            <a:ln w="10176" cap="flat">
              <a:noFill/>
              <a:prstDash val="solid"/>
              <a:miter/>
            </a:ln>
            <a:effectLst>
              <a:softEdge rad="38100"/>
            </a:effectLst>
          </p:spPr>
          <p:txBody>
            <a:bodyPr rtlCol="0" anchor="ctr"/>
            <a:lstStyle/>
            <a:p>
              <a:endParaRPr lang="zh-CN" altLang="en-US">
                <a:latin typeface="+mj-ea"/>
                <a:ea typeface="+mj-ea"/>
              </a:endParaRPr>
            </a:p>
          </p:txBody>
        </p:sp>
        <p:sp>
          <p:nvSpPr>
            <p:cNvPr id="16" name="任意多边形: 形状 15">
              <a:extLst>
                <a:ext uri="{FF2B5EF4-FFF2-40B4-BE49-F238E27FC236}">
                  <a16:creationId xmlns:a16="http://schemas.microsoft.com/office/drawing/2014/main" id="{6CF36E6E-1A40-41C0-9608-0DB6FC5B0E14}"/>
                </a:ext>
              </a:extLst>
            </p:cNvPr>
            <p:cNvSpPr/>
            <p:nvPr/>
          </p:nvSpPr>
          <p:spPr>
            <a:xfrm>
              <a:off x="4707340" y="6231105"/>
              <a:ext cx="169711" cy="171709"/>
            </a:xfrm>
            <a:custGeom>
              <a:avLst/>
              <a:gdLst>
                <a:gd name="connsiteX0" fmla="*/ 173080 w 173079"/>
                <a:gd name="connsiteY0" fmla="*/ 87558 h 175116"/>
                <a:gd name="connsiteX1" fmla="*/ 86540 w 173079"/>
                <a:gd name="connsiteY1" fmla="*/ 0 h 175116"/>
                <a:gd name="connsiteX2" fmla="*/ 0 w 173079"/>
                <a:gd name="connsiteY2" fmla="*/ 87558 h 175116"/>
                <a:gd name="connsiteX3" fmla="*/ 86540 w 173079"/>
                <a:gd name="connsiteY3" fmla="*/ 175116 h 175116"/>
                <a:gd name="connsiteX4" fmla="*/ 173080 w 173079"/>
                <a:gd name="connsiteY4" fmla="*/ 87558 h 175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079" h="175116">
                  <a:moveTo>
                    <a:pt x="173080" y="87558"/>
                  </a:moveTo>
                  <a:cubicBezTo>
                    <a:pt x="173080" y="39706"/>
                    <a:pt x="134392" y="0"/>
                    <a:pt x="86540" y="0"/>
                  </a:cubicBezTo>
                  <a:cubicBezTo>
                    <a:pt x="38689" y="0"/>
                    <a:pt x="0" y="38688"/>
                    <a:pt x="0" y="87558"/>
                  </a:cubicBezTo>
                  <a:cubicBezTo>
                    <a:pt x="0" y="135409"/>
                    <a:pt x="38689" y="175116"/>
                    <a:pt x="86540" y="175116"/>
                  </a:cubicBezTo>
                  <a:cubicBezTo>
                    <a:pt x="133373" y="175116"/>
                    <a:pt x="173080" y="135409"/>
                    <a:pt x="173080" y="87558"/>
                  </a:cubicBezTo>
                  <a:close/>
                </a:path>
              </a:pathLst>
            </a:custGeom>
            <a:solidFill>
              <a:schemeClr val="bg1"/>
            </a:solidFill>
            <a:ln w="10176" cap="flat">
              <a:noFill/>
              <a:prstDash val="solid"/>
              <a:miter/>
            </a:ln>
            <a:effectLst>
              <a:softEdge rad="38100"/>
            </a:effectLst>
          </p:spPr>
          <p:txBody>
            <a:bodyPr rtlCol="0" anchor="ctr"/>
            <a:lstStyle/>
            <a:p>
              <a:endParaRPr lang="zh-CN" altLang="en-US">
                <a:latin typeface="+mj-ea"/>
                <a:ea typeface="+mj-ea"/>
              </a:endParaRPr>
            </a:p>
          </p:txBody>
        </p:sp>
        <p:sp>
          <p:nvSpPr>
            <p:cNvPr id="17" name="任意多边形: 形状 16">
              <a:extLst>
                <a:ext uri="{FF2B5EF4-FFF2-40B4-BE49-F238E27FC236}">
                  <a16:creationId xmlns:a16="http://schemas.microsoft.com/office/drawing/2014/main" id="{FA19F6E5-FDFE-49DE-82DD-DE7786B3823F}"/>
                </a:ext>
              </a:extLst>
            </p:cNvPr>
            <p:cNvSpPr/>
            <p:nvPr/>
          </p:nvSpPr>
          <p:spPr>
            <a:xfrm>
              <a:off x="7638364" y="2904750"/>
              <a:ext cx="133772" cy="135769"/>
            </a:xfrm>
            <a:custGeom>
              <a:avLst/>
              <a:gdLst>
                <a:gd name="connsiteX0" fmla="*/ 136428 w 136427"/>
                <a:gd name="connsiteY0" fmla="*/ 69232 h 138463"/>
                <a:gd name="connsiteX1" fmla="*/ 68214 w 136427"/>
                <a:gd name="connsiteY1" fmla="*/ 0 h 138463"/>
                <a:gd name="connsiteX2" fmla="*/ 0 w 136427"/>
                <a:gd name="connsiteY2" fmla="*/ 69232 h 138463"/>
                <a:gd name="connsiteX3" fmla="*/ 68214 w 136427"/>
                <a:gd name="connsiteY3" fmla="*/ 138464 h 138463"/>
                <a:gd name="connsiteX4" fmla="*/ 136428 w 136427"/>
                <a:gd name="connsiteY4" fmla="*/ 69232 h 138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427" h="138463">
                  <a:moveTo>
                    <a:pt x="136428" y="69232"/>
                  </a:moveTo>
                  <a:cubicBezTo>
                    <a:pt x="136428" y="31561"/>
                    <a:pt x="105884" y="0"/>
                    <a:pt x="68214" y="0"/>
                  </a:cubicBezTo>
                  <a:cubicBezTo>
                    <a:pt x="30544" y="0"/>
                    <a:pt x="0" y="30544"/>
                    <a:pt x="0" y="69232"/>
                  </a:cubicBezTo>
                  <a:cubicBezTo>
                    <a:pt x="0" y="106902"/>
                    <a:pt x="30544" y="138464"/>
                    <a:pt x="68214" y="138464"/>
                  </a:cubicBezTo>
                  <a:cubicBezTo>
                    <a:pt x="105884" y="137446"/>
                    <a:pt x="136428" y="106902"/>
                    <a:pt x="136428" y="69232"/>
                  </a:cubicBezTo>
                  <a:close/>
                </a:path>
              </a:pathLst>
            </a:custGeom>
            <a:solidFill>
              <a:schemeClr val="bg1"/>
            </a:solidFill>
            <a:ln w="10176" cap="flat">
              <a:noFill/>
              <a:prstDash val="solid"/>
              <a:miter/>
            </a:ln>
            <a:effectLst>
              <a:softEdge rad="38100"/>
            </a:effectLst>
          </p:spPr>
          <p:txBody>
            <a:bodyPr rtlCol="0" anchor="ctr"/>
            <a:lstStyle/>
            <a:p>
              <a:endParaRPr lang="zh-CN" altLang="en-US">
                <a:latin typeface="+mj-ea"/>
                <a:ea typeface="+mj-ea"/>
              </a:endParaRPr>
            </a:p>
          </p:txBody>
        </p:sp>
        <p:sp>
          <p:nvSpPr>
            <p:cNvPr id="18" name="任意多边形: 形状 17">
              <a:extLst>
                <a:ext uri="{FF2B5EF4-FFF2-40B4-BE49-F238E27FC236}">
                  <a16:creationId xmlns:a16="http://schemas.microsoft.com/office/drawing/2014/main" id="{B9A0C1F6-B092-4A12-9681-D4EC97B096B4}"/>
                </a:ext>
              </a:extLst>
            </p:cNvPr>
            <p:cNvSpPr/>
            <p:nvPr/>
          </p:nvSpPr>
          <p:spPr>
            <a:xfrm>
              <a:off x="8920188" y="3659469"/>
              <a:ext cx="88849" cy="89847"/>
            </a:xfrm>
            <a:custGeom>
              <a:avLst/>
              <a:gdLst>
                <a:gd name="connsiteX0" fmla="*/ 90612 w 90612"/>
                <a:gd name="connsiteY0" fmla="*/ 45815 h 91630"/>
                <a:gd name="connsiteX1" fmla="*/ 45815 w 90612"/>
                <a:gd name="connsiteY1" fmla="*/ 0 h 91630"/>
                <a:gd name="connsiteX2" fmla="*/ 0 w 90612"/>
                <a:gd name="connsiteY2" fmla="*/ 45815 h 91630"/>
                <a:gd name="connsiteX3" fmla="*/ 45815 w 90612"/>
                <a:gd name="connsiteY3" fmla="*/ 91631 h 91630"/>
                <a:gd name="connsiteX4" fmla="*/ 90612 w 90612"/>
                <a:gd name="connsiteY4" fmla="*/ 45815 h 91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0612" h="91630">
                  <a:moveTo>
                    <a:pt x="90612" y="45815"/>
                  </a:moveTo>
                  <a:cubicBezTo>
                    <a:pt x="90612" y="20362"/>
                    <a:pt x="70250" y="0"/>
                    <a:pt x="45815" y="0"/>
                  </a:cubicBezTo>
                  <a:cubicBezTo>
                    <a:pt x="20362" y="0"/>
                    <a:pt x="0" y="20362"/>
                    <a:pt x="0" y="45815"/>
                  </a:cubicBezTo>
                  <a:cubicBezTo>
                    <a:pt x="0" y="71268"/>
                    <a:pt x="20362" y="91631"/>
                    <a:pt x="45815" y="91631"/>
                  </a:cubicBezTo>
                  <a:cubicBezTo>
                    <a:pt x="70250" y="91631"/>
                    <a:pt x="90612" y="71268"/>
                    <a:pt x="90612" y="45815"/>
                  </a:cubicBezTo>
                  <a:close/>
                </a:path>
              </a:pathLst>
            </a:custGeom>
            <a:solidFill>
              <a:schemeClr val="bg1"/>
            </a:solidFill>
            <a:ln w="10176" cap="flat">
              <a:noFill/>
              <a:prstDash val="solid"/>
              <a:miter/>
            </a:ln>
            <a:effectLst>
              <a:softEdge rad="38100"/>
            </a:effectLst>
          </p:spPr>
          <p:txBody>
            <a:bodyPr rtlCol="0" anchor="ctr"/>
            <a:lstStyle/>
            <a:p>
              <a:endParaRPr lang="zh-CN" altLang="en-US">
                <a:latin typeface="+mj-ea"/>
                <a:ea typeface="+mj-ea"/>
              </a:endParaRPr>
            </a:p>
          </p:txBody>
        </p:sp>
        <p:sp>
          <p:nvSpPr>
            <p:cNvPr id="19" name="任意多边形: 形状 18">
              <a:extLst>
                <a:ext uri="{FF2B5EF4-FFF2-40B4-BE49-F238E27FC236}">
                  <a16:creationId xmlns:a16="http://schemas.microsoft.com/office/drawing/2014/main" id="{14B2F57B-34C7-4724-A362-7E9922B696CA}"/>
                </a:ext>
              </a:extLst>
            </p:cNvPr>
            <p:cNvSpPr/>
            <p:nvPr/>
          </p:nvSpPr>
          <p:spPr>
            <a:xfrm>
              <a:off x="7169160" y="6398821"/>
              <a:ext cx="93841" cy="93873"/>
            </a:xfrm>
            <a:custGeom>
              <a:avLst/>
              <a:gdLst>
                <a:gd name="connsiteX0" fmla="*/ 95703 w 95703"/>
                <a:gd name="connsiteY0" fmla="*/ 47852 h 95736"/>
                <a:gd name="connsiteX1" fmla="*/ 47852 w 95703"/>
                <a:gd name="connsiteY1" fmla="*/ 0 h 95736"/>
                <a:gd name="connsiteX2" fmla="*/ 0 w 95703"/>
                <a:gd name="connsiteY2" fmla="*/ 47852 h 95736"/>
                <a:gd name="connsiteX3" fmla="*/ 47852 w 95703"/>
                <a:gd name="connsiteY3" fmla="*/ 95703 h 95736"/>
                <a:gd name="connsiteX4" fmla="*/ 95703 w 95703"/>
                <a:gd name="connsiteY4" fmla="*/ 47852 h 95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703" h="95736">
                  <a:moveTo>
                    <a:pt x="95703" y="47852"/>
                  </a:moveTo>
                  <a:cubicBezTo>
                    <a:pt x="95703" y="21380"/>
                    <a:pt x="74322" y="0"/>
                    <a:pt x="47852" y="0"/>
                  </a:cubicBezTo>
                  <a:cubicBezTo>
                    <a:pt x="21380" y="0"/>
                    <a:pt x="0" y="21380"/>
                    <a:pt x="0" y="47852"/>
                  </a:cubicBezTo>
                  <a:cubicBezTo>
                    <a:pt x="0" y="74322"/>
                    <a:pt x="21380" y="95703"/>
                    <a:pt x="47852" y="95703"/>
                  </a:cubicBezTo>
                  <a:cubicBezTo>
                    <a:pt x="74322" y="96721"/>
                    <a:pt x="95703" y="74322"/>
                    <a:pt x="95703" y="47852"/>
                  </a:cubicBezTo>
                  <a:close/>
                </a:path>
              </a:pathLst>
            </a:custGeom>
            <a:solidFill>
              <a:schemeClr val="bg1"/>
            </a:solidFill>
            <a:ln w="10176" cap="flat">
              <a:noFill/>
              <a:prstDash val="solid"/>
              <a:miter/>
            </a:ln>
            <a:effectLst>
              <a:softEdge rad="38100"/>
            </a:effectLst>
          </p:spPr>
          <p:txBody>
            <a:bodyPr rtlCol="0" anchor="ctr"/>
            <a:lstStyle/>
            <a:p>
              <a:endParaRPr lang="zh-CN" altLang="en-US">
                <a:latin typeface="+mj-ea"/>
                <a:ea typeface="+mj-ea"/>
              </a:endParaRPr>
            </a:p>
          </p:txBody>
        </p:sp>
        <p:sp>
          <p:nvSpPr>
            <p:cNvPr id="20" name="任意多边形: 形状 19">
              <a:extLst>
                <a:ext uri="{FF2B5EF4-FFF2-40B4-BE49-F238E27FC236}">
                  <a16:creationId xmlns:a16="http://schemas.microsoft.com/office/drawing/2014/main" id="{B4B4D3FD-ABF6-4313-9185-3D66DE5423E4}"/>
                </a:ext>
              </a:extLst>
            </p:cNvPr>
            <p:cNvSpPr/>
            <p:nvPr/>
          </p:nvSpPr>
          <p:spPr>
            <a:xfrm>
              <a:off x="6097979" y="3492752"/>
              <a:ext cx="105820" cy="105849"/>
            </a:xfrm>
            <a:custGeom>
              <a:avLst/>
              <a:gdLst>
                <a:gd name="connsiteX0" fmla="*/ 107920 w 107920"/>
                <a:gd name="connsiteY0" fmla="*/ 53960 h 107950"/>
                <a:gd name="connsiteX1" fmla="*/ 53960 w 107920"/>
                <a:gd name="connsiteY1" fmla="*/ 0 h 107950"/>
                <a:gd name="connsiteX2" fmla="*/ 0 w 107920"/>
                <a:gd name="connsiteY2" fmla="*/ 53960 h 107950"/>
                <a:gd name="connsiteX3" fmla="*/ 53960 w 107920"/>
                <a:gd name="connsiteY3" fmla="*/ 107920 h 107950"/>
                <a:gd name="connsiteX4" fmla="*/ 107920 w 107920"/>
                <a:gd name="connsiteY4" fmla="*/ 53960 h 107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7920" h="107950">
                  <a:moveTo>
                    <a:pt x="107920" y="53960"/>
                  </a:moveTo>
                  <a:cubicBezTo>
                    <a:pt x="107920" y="23417"/>
                    <a:pt x="83486" y="0"/>
                    <a:pt x="53960" y="0"/>
                  </a:cubicBezTo>
                  <a:cubicBezTo>
                    <a:pt x="24434" y="0"/>
                    <a:pt x="0" y="24434"/>
                    <a:pt x="0" y="53960"/>
                  </a:cubicBezTo>
                  <a:cubicBezTo>
                    <a:pt x="0" y="84504"/>
                    <a:pt x="24434" y="107920"/>
                    <a:pt x="53960" y="107920"/>
                  </a:cubicBezTo>
                  <a:cubicBezTo>
                    <a:pt x="83486" y="108938"/>
                    <a:pt x="107920" y="84504"/>
                    <a:pt x="107920" y="53960"/>
                  </a:cubicBezTo>
                  <a:close/>
                </a:path>
              </a:pathLst>
            </a:custGeom>
            <a:solidFill>
              <a:schemeClr val="bg1"/>
            </a:solidFill>
            <a:ln w="10176" cap="flat">
              <a:noFill/>
              <a:prstDash val="solid"/>
              <a:miter/>
            </a:ln>
            <a:effectLst>
              <a:softEdge rad="38100"/>
            </a:effectLst>
          </p:spPr>
          <p:txBody>
            <a:bodyPr rtlCol="0" anchor="ctr"/>
            <a:lstStyle/>
            <a:p>
              <a:endParaRPr lang="zh-CN" altLang="en-US">
                <a:latin typeface="+mj-ea"/>
                <a:ea typeface="+mj-ea"/>
              </a:endParaRPr>
            </a:p>
          </p:txBody>
        </p:sp>
        <p:sp>
          <p:nvSpPr>
            <p:cNvPr id="21" name="任意多边形: 形状 20">
              <a:extLst>
                <a:ext uri="{FF2B5EF4-FFF2-40B4-BE49-F238E27FC236}">
                  <a16:creationId xmlns:a16="http://schemas.microsoft.com/office/drawing/2014/main" id="{D09F6DC6-482C-47DF-A8E3-BEE5F7F457F3}"/>
                </a:ext>
              </a:extLst>
            </p:cNvPr>
            <p:cNvSpPr/>
            <p:nvPr/>
          </p:nvSpPr>
          <p:spPr>
            <a:xfrm>
              <a:off x="5659723" y="3649486"/>
              <a:ext cx="167715" cy="169711"/>
            </a:xfrm>
            <a:custGeom>
              <a:avLst/>
              <a:gdLst>
                <a:gd name="connsiteX0" fmla="*/ 171043 w 171043"/>
                <a:gd name="connsiteY0" fmla="*/ 86540 h 173079"/>
                <a:gd name="connsiteX1" fmla="*/ 85522 w 171043"/>
                <a:gd name="connsiteY1" fmla="*/ 0 h 173079"/>
                <a:gd name="connsiteX2" fmla="*/ 0 w 171043"/>
                <a:gd name="connsiteY2" fmla="*/ 86540 h 173079"/>
                <a:gd name="connsiteX3" fmla="*/ 85522 w 171043"/>
                <a:gd name="connsiteY3" fmla="*/ 173080 h 173079"/>
                <a:gd name="connsiteX4" fmla="*/ 171043 w 171043"/>
                <a:gd name="connsiteY4" fmla="*/ 86540 h 173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043" h="173079">
                  <a:moveTo>
                    <a:pt x="171043" y="86540"/>
                  </a:moveTo>
                  <a:cubicBezTo>
                    <a:pt x="171043" y="38689"/>
                    <a:pt x="132355" y="0"/>
                    <a:pt x="85522" y="0"/>
                  </a:cubicBezTo>
                  <a:cubicBezTo>
                    <a:pt x="37670" y="0"/>
                    <a:pt x="0" y="38689"/>
                    <a:pt x="0" y="86540"/>
                  </a:cubicBezTo>
                  <a:cubicBezTo>
                    <a:pt x="0" y="134392"/>
                    <a:pt x="38688" y="173080"/>
                    <a:pt x="85522" y="173080"/>
                  </a:cubicBezTo>
                  <a:cubicBezTo>
                    <a:pt x="133374" y="173080"/>
                    <a:pt x="171043" y="134392"/>
                    <a:pt x="171043" y="86540"/>
                  </a:cubicBezTo>
                  <a:close/>
                </a:path>
              </a:pathLst>
            </a:custGeom>
            <a:solidFill>
              <a:schemeClr val="bg1"/>
            </a:solidFill>
            <a:ln w="10176" cap="flat">
              <a:noFill/>
              <a:prstDash val="solid"/>
              <a:miter/>
            </a:ln>
            <a:effectLst>
              <a:softEdge rad="38100"/>
            </a:effectLst>
          </p:spPr>
          <p:txBody>
            <a:bodyPr rtlCol="0" anchor="ctr"/>
            <a:lstStyle/>
            <a:p>
              <a:endParaRPr lang="zh-CN" altLang="en-US">
                <a:latin typeface="+mj-ea"/>
                <a:ea typeface="+mj-ea"/>
              </a:endParaRPr>
            </a:p>
          </p:txBody>
        </p:sp>
        <p:sp>
          <p:nvSpPr>
            <p:cNvPr id="22" name="任意多边形: 形状 21">
              <a:extLst>
                <a:ext uri="{FF2B5EF4-FFF2-40B4-BE49-F238E27FC236}">
                  <a16:creationId xmlns:a16="http://schemas.microsoft.com/office/drawing/2014/main" id="{54F8CE47-A4EC-45F2-85BD-5D7D3220F1DD}"/>
                </a:ext>
              </a:extLst>
            </p:cNvPr>
            <p:cNvSpPr/>
            <p:nvPr/>
          </p:nvSpPr>
          <p:spPr>
            <a:xfrm>
              <a:off x="2988258" y="4535982"/>
              <a:ext cx="101826" cy="101826"/>
            </a:xfrm>
            <a:custGeom>
              <a:avLst/>
              <a:gdLst>
                <a:gd name="connsiteX0" fmla="*/ 103848 w 103847"/>
                <a:gd name="connsiteY0" fmla="*/ 51924 h 103847"/>
                <a:gd name="connsiteX1" fmla="*/ 51924 w 103847"/>
                <a:gd name="connsiteY1" fmla="*/ 0 h 103847"/>
                <a:gd name="connsiteX2" fmla="*/ 0 w 103847"/>
                <a:gd name="connsiteY2" fmla="*/ 51924 h 103847"/>
                <a:gd name="connsiteX3" fmla="*/ 51924 w 103847"/>
                <a:gd name="connsiteY3" fmla="*/ 103847 h 103847"/>
                <a:gd name="connsiteX4" fmla="*/ 103848 w 103847"/>
                <a:gd name="connsiteY4" fmla="*/ 51924 h 103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3847" h="103847">
                  <a:moveTo>
                    <a:pt x="103848" y="51924"/>
                  </a:moveTo>
                  <a:cubicBezTo>
                    <a:pt x="103848" y="23417"/>
                    <a:pt x="80431" y="0"/>
                    <a:pt x="51924" y="0"/>
                  </a:cubicBezTo>
                  <a:cubicBezTo>
                    <a:pt x="23417" y="0"/>
                    <a:pt x="0" y="23417"/>
                    <a:pt x="0" y="51924"/>
                  </a:cubicBezTo>
                  <a:cubicBezTo>
                    <a:pt x="0" y="80431"/>
                    <a:pt x="23417" y="103847"/>
                    <a:pt x="51924" y="103847"/>
                  </a:cubicBezTo>
                  <a:cubicBezTo>
                    <a:pt x="80431" y="103847"/>
                    <a:pt x="103848" y="80431"/>
                    <a:pt x="103848" y="51924"/>
                  </a:cubicBezTo>
                  <a:close/>
                </a:path>
              </a:pathLst>
            </a:custGeom>
            <a:solidFill>
              <a:schemeClr val="bg1"/>
            </a:solidFill>
            <a:ln w="10176" cap="flat">
              <a:noFill/>
              <a:prstDash val="solid"/>
              <a:miter/>
            </a:ln>
            <a:effectLst>
              <a:softEdge rad="38100"/>
            </a:effectLst>
          </p:spPr>
          <p:txBody>
            <a:bodyPr rtlCol="0" anchor="ctr"/>
            <a:lstStyle/>
            <a:p>
              <a:endParaRPr lang="zh-CN" altLang="en-US">
                <a:latin typeface="+mj-ea"/>
                <a:ea typeface="+mj-ea"/>
              </a:endParaRPr>
            </a:p>
          </p:txBody>
        </p:sp>
        <p:sp>
          <p:nvSpPr>
            <p:cNvPr id="23" name="任意多边形: 形状 22">
              <a:extLst>
                <a:ext uri="{FF2B5EF4-FFF2-40B4-BE49-F238E27FC236}">
                  <a16:creationId xmlns:a16="http://schemas.microsoft.com/office/drawing/2014/main" id="{AFF53524-89AC-4080-9C70-85EC9BF175F4}"/>
                </a:ext>
              </a:extLst>
            </p:cNvPr>
            <p:cNvSpPr/>
            <p:nvPr/>
          </p:nvSpPr>
          <p:spPr>
            <a:xfrm>
              <a:off x="135100" y="5059094"/>
              <a:ext cx="121793" cy="121819"/>
            </a:xfrm>
            <a:custGeom>
              <a:avLst/>
              <a:gdLst>
                <a:gd name="connsiteX0" fmla="*/ 124210 w 124210"/>
                <a:gd name="connsiteY0" fmla="*/ 62105 h 124236"/>
                <a:gd name="connsiteX1" fmla="*/ 62105 w 124210"/>
                <a:gd name="connsiteY1" fmla="*/ 0 h 124236"/>
                <a:gd name="connsiteX2" fmla="*/ 0 w 124210"/>
                <a:gd name="connsiteY2" fmla="*/ 62105 h 124236"/>
                <a:gd name="connsiteX3" fmla="*/ 62105 w 124210"/>
                <a:gd name="connsiteY3" fmla="*/ 124210 h 124236"/>
                <a:gd name="connsiteX4" fmla="*/ 124210 w 124210"/>
                <a:gd name="connsiteY4" fmla="*/ 62105 h 124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4210" h="124236">
                  <a:moveTo>
                    <a:pt x="124210" y="62105"/>
                  </a:moveTo>
                  <a:cubicBezTo>
                    <a:pt x="124210" y="27489"/>
                    <a:pt x="96721" y="0"/>
                    <a:pt x="62105" y="0"/>
                  </a:cubicBezTo>
                  <a:cubicBezTo>
                    <a:pt x="27489" y="0"/>
                    <a:pt x="0" y="27489"/>
                    <a:pt x="0" y="62105"/>
                  </a:cubicBezTo>
                  <a:cubicBezTo>
                    <a:pt x="0" y="96721"/>
                    <a:pt x="27489" y="124210"/>
                    <a:pt x="62105" y="124210"/>
                  </a:cubicBezTo>
                  <a:cubicBezTo>
                    <a:pt x="96721" y="125228"/>
                    <a:pt x="124210" y="96721"/>
                    <a:pt x="124210" y="62105"/>
                  </a:cubicBezTo>
                  <a:close/>
                </a:path>
              </a:pathLst>
            </a:custGeom>
            <a:solidFill>
              <a:schemeClr val="bg1"/>
            </a:solidFill>
            <a:ln w="10176" cap="flat">
              <a:noFill/>
              <a:prstDash val="solid"/>
              <a:miter/>
            </a:ln>
            <a:effectLst>
              <a:softEdge rad="38100"/>
            </a:effectLst>
          </p:spPr>
          <p:txBody>
            <a:bodyPr rtlCol="0" anchor="ctr"/>
            <a:lstStyle/>
            <a:p>
              <a:endParaRPr lang="zh-CN" altLang="en-US">
                <a:latin typeface="+mj-ea"/>
                <a:ea typeface="+mj-ea"/>
              </a:endParaRPr>
            </a:p>
          </p:txBody>
        </p:sp>
        <p:sp>
          <p:nvSpPr>
            <p:cNvPr id="24" name="任意多边形: 形状 23">
              <a:extLst>
                <a:ext uri="{FF2B5EF4-FFF2-40B4-BE49-F238E27FC236}">
                  <a16:creationId xmlns:a16="http://schemas.microsoft.com/office/drawing/2014/main" id="{EF9451B1-5604-4F27-9250-BC0586F6E2F4}"/>
                </a:ext>
              </a:extLst>
            </p:cNvPr>
            <p:cNvSpPr/>
            <p:nvPr/>
          </p:nvSpPr>
          <p:spPr>
            <a:xfrm>
              <a:off x="1131410" y="4798537"/>
              <a:ext cx="111810" cy="111810"/>
            </a:xfrm>
            <a:custGeom>
              <a:avLst/>
              <a:gdLst>
                <a:gd name="connsiteX0" fmla="*/ 114029 w 114029"/>
                <a:gd name="connsiteY0" fmla="*/ 57014 h 114029"/>
                <a:gd name="connsiteX1" fmla="*/ 57015 w 114029"/>
                <a:gd name="connsiteY1" fmla="*/ 0 h 114029"/>
                <a:gd name="connsiteX2" fmla="*/ 0 w 114029"/>
                <a:gd name="connsiteY2" fmla="*/ 57014 h 114029"/>
                <a:gd name="connsiteX3" fmla="*/ 57015 w 114029"/>
                <a:gd name="connsiteY3" fmla="*/ 114029 h 114029"/>
                <a:gd name="connsiteX4" fmla="*/ 114029 w 114029"/>
                <a:gd name="connsiteY4" fmla="*/ 57014 h 1140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4029" h="114029">
                  <a:moveTo>
                    <a:pt x="114029" y="57014"/>
                  </a:moveTo>
                  <a:cubicBezTo>
                    <a:pt x="114029" y="25453"/>
                    <a:pt x="88576" y="0"/>
                    <a:pt x="57015" y="0"/>
                  </a:cubicBezTo>
                  <a:cubicBezTo>
                    <a:pt x="25453" y="0"/>
                    <a:pt x="0" y="25453"/>
                    <a:pt x="0" y="57014"/>
                  </a:cubicBezTo>
                  <a:cubicBezTo>
                    <a:pt x="0" y="88576"/>
                    <a:pt x="25453" y="114029"/>
                    <a:pt x="57015" y="114029"/>
                  </a:cubicBezTo>
                  <a:cubicBezTo>
                    <a:pt x="88576" y="114029"/>
                    <a:pt x="114029" y="88576"/>
                    <a:pt x="114029" y="57014"/>
                  </a:cubicBezTo>
                  <a:close/>
                </a:path>
              </a:pathLst>
            </a:custGeom>
            <a:solidFill>
              <a:schemeClr val="bg1"/>
            </a:solidFill>
            <a:ln w="10176" cap="flat">
              <a:noFill/>
              <a:prstDash val="solid"/>
              <a:miter/>
            </a:ln>
            <a:effectLst>
              <a:softEdge rad="38100"/>
            </a:effectLst>
          </p:spPr>
          <p:txBody>
            <a:bodyPr rtlCol="0" anchor="ctr"/>
            <a:lstStyle/>
            <a:p>
              <a:endParaRPr lang="zh-CN" altLang="en-US">
                <a:latin typeface="+mj-ea"/>
                <a:ea typeface="+mj-ea"/>
              </a:endParaRPr>
            </a:p>
          </p:txBody>
        </p:sp>
        <p:sp>
          <p:nvSpPr>
            <p:cNvPr id="25" name="任意多边形: 形状 24">
              <a:extLst>
                <a:ext uri="{FF2B5EF4-FFF2-40B4-BE49-F238E27FC236}">
                  <a16:creationId xmlns:a16="http://schemas.microsoft.com/office/drawing/2014/main" id="{ABE18EF3-48D2-4A34-925B-3CCBBDDAA5FE}"/>
                </a:ext>
              </a:extLst>
            </p:cNvPr>
            <p:cNvSpPr/>
            <p:nvPr/>
          </p:nvSpPr>
          <p:spPr>
            <a:xfrm>
              <a:off x="1711425" y="6561543"/>
              <a:ext cx="113807" cy="115803"/>
            </a:xfrm>
            <a:custGeom>
              <a:avLst/>
              <a:gdLst>
                <a:gd name="connsiteX0" fmla="*/ 116065 w 116065"/>
                <a:gd name="connsiteY0" fmla="*/ 59051 h 118101"/>
                <a:gd name="connsiteX1" fmla="*/ 58033 w 116065"/>
                <a:gd name="connsiteY1" fmla="*/ 0 h 118101"/>
                <a:gd name="connsiteX2" fmla="*/ 0 w 116065"/>
                <a:gd name="connsiteY2" fmla="*/ 59051 h 118101"/>
                <a:gd name="connsiteX3" fmla="*/ 58033 w 116065"/>
                <a:gd name="connsiteY3" fmla="*/ 118102 h 118101"/>
                <a:gd name="connsiteX4" fmla="*/ 116065 w 116065"/>
                <a:gd name="connsiteY4" fmla="*/ 59051 h 1181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6065" h="118101">
                  <a:moveTo>
                    <a:pt x="116065" y="59051"/>
                  </a:moveTo>
                  <a:cubicBezTo>
                    <a:pt x="116065" y="26471"/>
                    <a:pt x="89594" y="0"/>
                    <a:pt x="58033" y="0"/>
                  </a:cubicBezTo>
                  <a:cubicBezTo>
                    <a:pt x="25453" y="0"/>
                    <a:pt x="0" y="26471"/>
                    <a:pt x="0" y="59051"/>
                  </a:cubicBezTo>
                  <a:cubicBezTo>
                    <a:pt x="0" y="91631"/>
                    <a:pt x="26471" y="118102"/>
                    <a:pt x="58033" y="118102"/>
                  </a:cubicBezTo>
                  <a:cubicBezTo>
                    <a:pt x="90612" y="117083"/>
                    <a:pt x="116065" y="91631"/>
                    <a:pt x="116065" y="59051"/>
                  </a:cubicBezTo>
                  <a:close/>
                </a:path>
              </a:pathLst>
            </a:custGeom>
            <a:solidFill>
              <a:schemeClr val="bg1"/>
            </a:solidFill>
            <a:ln w="10176" cap="flat">
              <a:noFill/>
              <a:prstDash val="solid"/>
              <a:miter/>
            </a:ln>
            <a:effectLst>
              <a:softEdge rad="38100"/>
            </a:effectLst>
          </p:spPr>
          <p:txBody>
            <a:bodyPr rtlCol="0" anchor="ctr"/>
            <a:lstStyle/>
            <a:p>
              <a:endParaRPr lang="zh-CN" altLang="en-US">
                <a:latin typeface="+mj-ea"/>
                <a:ea typeface="+mj-ea"/>
              </a:endParaRPr>
            </a:p>
          </p:txBody>
        </p:sp>
        <p:sp>
          <p:nvSpPr>
            <p:cNvPr id="26" name="任意多边形: 形状 25">
              <a:extLst>
                <a:ext uri="{FF2B5EF4-FFF2-40B4-BE49-F238E27FC236}">
                  <a16:creationId xmlns:a16="http://schemas.microsoft.com/office/drawing/2014/main" id="{7F66F897-E5F9-4751-9E32-71BE1791B80E}"/>
                </a:ext>
              </a:extLst>
            </p:cNvPr>
            <p:cNvSpPr/>
            <p:nvPr/>
          </p:nvSpPr>
          <p:spPr>
            <a:xfrm>
              <a:off x="8842320" y="5607164"/>
              <a:ext cx="113807" cy="113806"/>
            </a:xfrm>
            <a:custGeom>
              <a:avLst/>
              <a:gdLst>
                <a:gd name="connsiteX0" fmla="*/ 116066 w 116065"/>
                <a:gd name="connsiteY0" fmla="*/ 58033 h 116064"/>
                <a:gd name="connsiteX1" fmla="*/ 58033 w 116065"/>
                <a:gd name="connsiteY1" fmla="*/ 0 h 116064"/>
                <a:gd name="connsiteX2" fmla="*/ 0 w 116065"/>
                <a:gd name="connsiteY2" fmla="*/ 58033 h 116064"/>
                <a:gd name="connsiteX3" fmla="*/ 58033 w 116065"/>
                <a:gd name="connsiteY3" fmla="*/ 116065 h 116064"/>
                <a:gd name="connsiteX4" fmla="*/ 116066 w 116065"/>
                <a:gd name="connsiteY4" fmla="*/ 58033 h 116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6065" h="116064">
                  <a:moveTo>
                    <a:pt x="116066" y="58033"/>
                  </a:moveTo>
                  <a:cubicBezTo>
                    <a:pt x="116066" y="25453"/>
                    <a:pt x="90613" y="0"/>
                    <a:pt x="58033" y="0"/>
                  </a:cubicBezTo>
                  <a:cubicBezTo>
                    <a:pt x="26471" y="0"/>
                    <a:pt x="0" y="26471"/>
                    <a:pt x="0" y="58033"/>
                  </a:cubicBezTo>
                  <a:cubicBezTo>
                    <a:pt x="0" y="90612"/>
                    <a:pt x="25453" y="116065"/>
                    <a:pt x="58033" y="116065"/>
                  </a:cubicBezTo>
                  <a:cubicBezTo>
                    <a:pt x="89595" y="116065"/>
                    <a:pt x="116066" y="89594"/>
                    <a:pt x="116066" y="58033"/>
                  </a:cubicBezTo>
                  <a:close/>
                </a:path>
              </a:pathLst>
            </a:custGeom>
            <a:solidFill>
              <a:schemeClr val="bg1"/>
            </a:solidFill>
            <a:ln w="10176" cap="flat">
              <a:noFill/>
              <a:prstDash val="solid"/>
              <a:miter/>
            </a:ln>
            <a:effectLst>
              <a:softEdge rad="38100"/>
            </a:effectLst>
          </p:spPr>
          <p:txBody>
            <a:bodyPr rtlCol="0" anchor="ctr"/>
            <a:lstStyle/>
            <a:p>
              <a:endParaRPr lang="zh-CN" altLang="en-US">
                <a:latin typeface="+mj-ea"/>
                <a:ea typeface="+mj-ea"/>
              </a:endParaRPr>
            </a:p>
          </p:txBody>
        </p:sp>
        <p:sp>
          <p:nvSpPr>
            <p:cNvPr id="27" name="任意多边形: 形状 26">
              <a:extLst>
                <a:ext uri="{FF2B5EF4-FFF2-40B4-BE49-F238E27FC236}">
                  <a16:creationId xmlns:a16="http://schemas.microsoft.com/office/drawing/2014/main" id="{45278196-0A71-4284-BAD2-A0930966F001}"/>
                </a:ext>
              </a:extLst>
            </p:cNvPr>
            <p:cNvSpPr/>
            <p:nvPr/>
          </p:nvSpPr>
          <p:spPr>
            <a:xfrm>
              <a:off x="9325500" y="5801834"/>
              <a:ext cx="117799" cy="118798"/>
            </a:xfrm>
            <a:custGeom>
              <a:avLst/>
              <a:gdLst>
                <a:gd name="connsiteX0" fmla="*/ 120138 w 120137"/>
                <a:gd name="connsiteY0" fmla="*/ 60069 h 121155"/>
                <a:gd name="connsiteX1" fmla="*/ 60069 w 120137"/>
                <a:gd name="connsiteY1" fmla="*/ 0 h 121155"/>
                <a:gd name="connsiteX2" fmla="*/ 0 w 120137"/>
                <a:gd name="connsiteY2" fmla="*/ 60069 h 121155"/>
                <a:gd name="connsiteX3" fmla="*/ 60069 w 120137"/>
                <a:gd name="connsiteY3" fmla="*/ 121156 h 121155"/>
                <a:gd name="connsiteX4" fmla="*/ 120138 w 120137"/>
                <a:gd name="connsiteY4" fmla="*/ 60069 h 121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0137" h="121155">
                  <a:moveTo>
                    <a:pt x="120138" y="60069"/>
                  </a:moveTo>
                  <a:cubicBezTo>
                    <a:pt x="120138" y="26471"/>
                    <a:pt x="93667" y="0"/>
                    <a:pt x="60069" y="0"/>
                  </a:cubicBezTo>
                  <a:cubicBezTo>
                    <a:pt x="26471" y="0"/>
                    <a:pt x="0" y="27489"/>
                    <a:pt x="0" y="60069"/>
                  </a:cubicBezTo>
                  <a:cubicBezTo>
                    <a:pt x="0" y="93667"/>
                    <a:pt x="27489" y="121156"/>
                    <a:pt x="60069" y="121156"/>
                  </a:cubicBezTo>
                  <a:cubicBezTo>
                    <a:pt x="93667" y="121156"/>
                    <a:pt x="120138" y="93667"/>
                    <a:pt x="120138" y="60069"/>
                  </a:cubicBezTo>
                  <a:close/>
                </a:path>
              </a:pathLst>
            </a:custGeom>
            <a:solidFill>
              <a:schemeClr val="bg1"/>
            </a:solidFill>
            <a:ln w="10176" cap="flat">
              <a:noFill/>
              <a:prstDash val="solid"/>
              <a:miter/>
            </a:ln>
            <a:effectLst>
              <a:softEdge rad="38100"/>
            </a:effectLst>
          </p:spPr>
          <p:txBody>
            <a:bodyPr rtlCol="0" anchor="ctr"/>
            <a:lstStyle/>
            <a:p>
              <a:endParaRPr lang="zh-CN" altLang="en-US">
                <a:latin typeface="+mj-ea"/>
                <a:ea typeface="+mj-ea"/>
              </a:endParaRPr>
            </a:p>
          </p:txBody>
        </p:sp>
        <p:sp>
          <p:nvSpPr>
            <p:cNvPr id="28" name="任意多边形: 形状 27">
              <a:extLst>
                <a:ext uri="{FF2B5EF4-FFF2-40B4-BE49-F238E27FC236}">
                  <a16:creationId xmlns:a16="http://schemas.microsoft.com/office/drawing/2014/main" id="{679FE4E9-2552-44C7-8627-514181EE525D}"/>
                </a:ext>
              </a:extLst>
            </p:cNvPr>
            <p:cNvSpPr/>
            <p:nvPr/>
          </p:nvSpPr>
          <p:spPr>
            <a:xfrm>
              <a:off x="4628474" y="6682338"/>
              <a:ext cx="108815" cy="109813"/>
            </a:xfrm>
            <a:custGeom>
              <a:avLst/>
              <a:gdLst>
                <a:gd name="connsiteX0" fmla="*/ 110975 w 110974"/>
                <a:gd name="connsiteY0" fmla="*/ 55996 h 111992"/>
                <a:gd name="connsiteX1" fmla="*/ 54978 w 110974"/>
                <a:gd name="connsiteY1" fmla="*/ 0 h 111992"/>
                <a:gd name="connsiteX2" fmla="*/ 0 w 110974"/>
                <a:gd name="connsiteY2" fmla="*/ 55996 h 111992"/>
                <a:gd name="connsiteX3" fmla="*/ 54978 w 110974"/>
                <a:gd name="connsiteY3" fmla="*/ 111993 h 111992"/>
                <a:gd name="connsiteX4" fmla="*/ 110975 w 110974"/>
                <a:gd name="connsiteY4" fmla="*/ 55996 h 111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0974" h="111992">
                  <a:moveTo>
                    <a:pt x="110975" y="55996"/>
                  </a:moveTo>
                  <a:cubicBezTo>
                    <a:pt x="110975" y="25453"/>
                    <a:pt x="86540" y="0"/>
                    <a:pt x="54978" y="0"/>
                  </a:cubicBezTo>
                  <a:cubicBezTo>
                    <a:pt x="24435" y="0"/>
                    <a:pt x="0" y="25453"/>
                    <a:pt x="0" y="55996"/>
                  </a:cubicBezTo>
                  <a:cubicBezTo>
                    <a:pt x="0" y="86540"/>
                    <a:pt x="24435" y="111993"/>
                    <a:pt x="54978" y="111993"/>
                  </a:cubicBezTo>
                  <a:cubicBezTo>
                    <a:pt x="85522" y="111993"/>
                    <a:pt x="110975" y="86540"/>
                    <a:pt x="110975" y="55996"/>
                  </a:cubicBezTo>
                  <a:close/>
                </a:path>
              </a:pathLst>
            </a:custGeom>
            <a:solidFill>
              <a:schemeClr val="bg1"/>
            </a:solidFill>
            <a:ln w="10176" cap="flat">
              <a:noFill/>
              <a:prstDash val="solid"/>
              <a:miter/>
            </a:ln>
            <a:effectLst>
              <a:softEdge rad="38100"/>
            </a:effectLst>
          </p:spPr>
          <p:txBody>
            <a:bodyPr rtlCol="0" anchor="ctr"/>
            <a:lstStyle/>
            <a:p>
              <a:endParaRPr lang="zh-CN" altLang="en-US">
                <a:latin typeface="+mj-ea"/>
                <a:ea typeface="+mj-ea"/>
              </a:endParaRPr>
            </a:p>
          </p:txBody>
        </p:sp>
        <p:sp>
          <p:nvSpPr>
            <p:cNvPr id="29" name="任意多边形: 形状 28">
              <a:extLst>
                <a:ext uri="{FF2B5EF4-FFF2-40B4-BE49-F238E27FC236}">
                  <a16:creationId xmlns:a16="http://schemas.microsoft.com/office/drawing/2014/main" id="{4A8A4E1B-F089-43B1-B6DD-957382493E0F}"/>
                </a:ext>
              </a:extLst>
            </p:cNvPr>
            <p:cNvSpPr/>
            <p:nvPr/>
          </p:nvSpPr>
          <p:spPr>
            <a:xfrm>
              <a:off x="1810257" y="444925"/>
              <a:ext cx="137766" cy="137765"/>
            </a:xfrm>
            <a:custGeom>
              <a:avLst/>
              <a:gdLst>
                <a:gd name="connsiteX0" fmla="*/ 140500 w 140500"/>
                <a:gd name="connsiteY0" fmla="*/ 70250 h 140499"/>
                <a:gd name="connsiteX1" fmla="*/ 70250 w 140500"/>
                <a:gd name="connsiteY1" fmla="*/ 0 h 140499"/>
                <a:gd name="connsiteX2" fmla="*/ 0 w 140500"/>
                <a:gd name="connsiteY2" fmla="*/ 70250 h 140499"/>
                <a:gd name="connsiteX3" fmla="*/ 70250 w 140500"/>
                <a:gd name="connsiteY3" fmla="*/ 140500 h 140499"/>
                <a:gd name="connsiteX4" fmla="*/ 140500 w 140500"/>
                <a:gd name="connsiteY4" fmla="*/ 70250 h 140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0500" h="140499">
                  <a:moveTo>
                    <a:pt x="140500" y="70250"/>
                  </a:moveTo>
                  <a:cubicBezTo>
                    <a:pt x="140500" y="31562"/>
                    <a:pt x="108938" y="0"/>
                    <a:pt x="70250" y="0"/>
                  </a:cubicBezTo>
                  <a:cubicBezTo>
                    <a:pt x="31562" y="0"/>
                    <a:pt x="0" y="31562"/>
                    <a:pt x="0" y="70250"/>
                  </a:cubicBezTo>
                  <a:cubicBezTo>
                    <a:pt x="0" y="108938"/>
                    <a:pt x="31562" y="140500"/>
                    <a:pt x="70250" y="140500"/>
                  </a:cubicBezTo>
                  <a:cubicBezTo>
                    <a:pt x="108938" y="140500"/>
                    <a:pt x="140500" y="108938"/>
                    <a:pt x="140500" y="70250"/>
                  </a:cubicBezTo>
                  <a:close/>
                </a:path>
              </a:pathLst>
            </a:custGeom>
            <a:solidFill>
              <a:schemeClr val="bg1"/>
            </a:solidFill>
            <a:ln w="10176" cap="flat">
              <a:noFill/>
              <a:prstDash val="solid"/>
              <a:miter/>
            </a:ln>
            <a:effectLst>
              <a:softEdge rad="38100"/>
            </a:effectLst>
          </p:spPr>
          <p:txBody>
            <a:bodyPr rtlCol="0" anchor="ctr"/>
            <a:lstStyle/>
            <a:p>
              <a:endParaRPr lang="zh-CN" altLang="en-US">
                <a:latin typeface="+mj-ea"/>
                <a:ea typeface="+mj-ea"/>
              </a:endParaRPr>
            </a:p>
          </p:txBody>
        </p:sp>
        <p:sp>
          <p:nvSpPr>
            <p:cNvPr id="30" name="任意多边形: 形状 29">
              <a:extLst>
                <a:ext uri="{FF2B5EF4-FFF2-40B4-BE49-F238E27FC236}">
                  <a16:creationId xmlns:a16="http://schemas.microsoft.com/office/drawing/2014/main" id="{A05FCB14-017D-4527-A99E-BB5930FC90C8}"/>
                </a:ext>
              </a:extLst>
            </p:cNvPr>
            <p:cNvSpPr/>
            <p:nvPr/>
          </p:nvSpPr>
          <p:spPr>
            <a:xfrm>
              <a:off x="11386002" y="4306371"/>
              <a:ext cx="145752" cy="145752"/>
            </a:xfrm>
            <a:custGeom>
              <a:avLst/>
              <a:gdLst>
                <a:gd name="connsiteX0" fmla="*/ 148645 w 148644"/>
                <a:gd name="connsiteY0" fmla="*/ 74322 h 148644"/>
                <a:gd name="connsiteX1" fmla="*/ 74322 w 148644"/>
                <a:gd name="connsiteY1" fmla="*/ 0 h 148644"/>
                <a:gd name="connsiteX2" fmla="*/ 0 w 148644"/>
                <a:gd name="connsiteY2" fmla="*/ 74322 h 148644"/>
                <a:gd name="connsiteX3" fmla="*/ 74322 w 148644"/>
                <a:gd name="connsiteY3" fmla="*/ 148645 h 148644"/>
                <a:gd name="connsiteX4" fmla="*/ 148645 w 148644"/>
                <a:gd name="connsiteY4" fmla="*/ 74322 h 148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8644" h="148644">
                  <a:moveTo>
                    <a:pt x="148645" y="74322"/>
                  </a:moveTo>
                  <a:cubicBezTo>
                    <a:pt x="148645" y="33598"/>
                    <a:pt x="115046" y="0"/>
                    <a:pt x="74322" y="0"/>
                  </a:cubicBezTo>
                  <a:cubicBezTo>
                    <a:pt x="33597" y="0"/>
                    <a:pt x="0" y="33598"/>
                    <a:pt x="0" y="74322"/>
                  </a:cubicBezTo>
                  <a:cubicBezTo>
                    <a:pt x="0" y="115047"/>
                    <a:pt x="33597" y="148645"/>
                    <a:pt x="74322" y="148645"/>
                  </a:cubicBezTo>
                  <a:cubicBezTo>
                    <a:pt x="116066" y="148645"/>
                    <a:pt x="148645" y="115047"/>
                    <a:pt x="148645" y="74322"/>
                  </a:cubicBezTo>
                  <a:close/>
                </a:path>
              </a:pathLst>
            </a:custGeom>
            <a:solidFill>
              <a:schemeClr val="bg1"/>
            </a:solidFill>
            <a:ln w="10176" cap="flat">
              <a:noFill/>
              <a:prstDash val="solid"/>
              <a:miter/>
            </a:ln>
            <a:effectLst>
              <a:softEdge rad="38100"/>
            </a:effectLst>
          </p:spPr>
          <p:txBody>
            <a:bodyPr rtlCol="0" anchor="ctr"/>
            <a:lstStyle/>
            <a:p>
              <a:endParaRPr lang="zh-CN" altLang="en-US">
                <a:latin typeface="+mj-ea"/>
                <a:ea typeface="+mj-ea"/>
              </a:endParaRPr>
            </a:p>
          </p:txBody>
        </p:sp>
        <p:sp>
          <p:nvSpPr>
            <p:cNvPr id="31" name="任意多边形: 形状 30">
              <a:extLst>
                <a:ext uri="{FF2B5EF4-FFF2-40B4-BE49-F238E27FC236}">
                  <a16:creationId xmlns:a16="http://schemas.microsoft.com/office/drawing/2014/main" id="{5C11DC24-28C8-450F-858E-8D7E3EAE7678}"/>
                </a:ext>
              </a:extLst>
            </p:cNvPr>
            <p:cNvSpPr/>
            <p:nvPr/>
          </p:nvSpPr>
          <p:spPr>
            <a:xfrm>
              <a:off x="10234956" y="6149242"/>
              <a:ext cx="179695" cy="180692"/>
            </a:xfrm>
            <a:custGeom>
              <a:avLst/>
              <a:gdLst>
                <a:gd name="connsiteX0" fmla="*/ 183261 w 183261"/>
                <a:gd name="connsiteY0" fmla="*/ 92648 h 184278"/>
                <a:gd name="connsiteX1" fmla="*/ 91631 w 183261"/>
                <a:gd name="connsiteY1" fmla="*/ 0 h 184278"/>
                <a:gd name="connsiteX2" fmla="*/ 0 w 183261"/>
                <a:gd name="connsiteY2" fmla="*/ 92648 h 184278"/>
                <a:gd name="connsiteX3" fmla="*/ 91631 w 183261"/>
                <a:gd name="connsiteY3" fmla="*/ 184279 h 184278"/>
                <a:gd name="connsiteX4" fmla="*/ 183261 w 183261"/>
                <a:gd name="connsiteY4" fmla="*/ 92648 h 184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3261" h="184278">
                  <a:moveTo>
                    <a:pt x="183261" y="92648"/>
                  </a:moveTo>
                  <a:cubicBezTo>
                    <a:pt x="183261" y="41743"/>
                    <a:pt x="142536" y="0"/>
                    <a:pt x="91631" y="0"/>
                  </a:cubicBezTo>
                  <a:cubicBezTo>
                    <a:pt x="40725" y="0"/>
                    <a:pt x="0" y="41743"/>
                    <a:pt x="0" y="92648"/>
                  </a:cubicBezTo>
                  <a:cubicBezTo>
                    <a:pt x="0" y="143554"/>
                    <a:pt x="40725" y="184279"/>
                    <a:pt x="91631" y="184279"/>
                  </a:cubicBezTo>
                  <a:cubicBezTo>
                    <a:pt x="142536" y="184279"/>
                    <a:pt x="183261" y="143554"/>
                    <a:pt x="183261" y="92648"/>
                  </a:cubicBezTo>
                  <a:close/>
                </a:path>
              </a:pathLst>
            </a:custGeom>
            <a:solidFill>
              <a:schemeClr val="bg1"/>
            </a:solidFill>
            <a:ln w="10176" cap="flat">
              <a:noFill/>
              <a:prstDash val="solid"/>
              <a:miter/>
            </a:ln>
            <a:effectLst>
              <a:softEdge rad="38100"/>
            </a:effectLst>
          </p:spPr>
          <p:txBody>
            <a:bodyPr rtlCol="0" anchor="ctr"/>
            <a:lstStyle/>
            <a:p>
              <a:endParaRPr lang="zh-CN" altLang="en-US">
                <a:latin typeface="+mj-ea"/>
                <a:ea typeface="+mj-ea"/>
              </a:endParaRPr>
            </a:p>
          </p:txBody>
        </p:sp>
        <p:sp>
          <p:nvSpPr>
            <p:cNvPr id="32" name="任意多边形: 形状 31">
              <a:extLst>
                <a:ext uri="{FF2B5EF4-FFF2-40B4-BE49-F238E27FC236}">
                  <a16:creationId xmlns:a16="http://schemas.microsoft.com/office/drawing/2014/main" id="{70E9CF10-6CB1-4F19-AFFD-40506F2E0966}"/>
                </a:ext>
              </a:extLst>
            </p:cNvPr>
            <p:cNvSpPr/>
            <p:nvPr/>
          </p:nvSpPr>
          <p:spPr>
            <a:xfrm>
              <a:off x="11732414" y="6571527"/>
              <a:ext cx="123789" cy="123789"/>
            </a:xfrm>
            <a:custGeom>
              <a:avLst/>
              <a:gdLst>
                <a:gd name="connsiteX0" fmla="*/ 126247 w 126246"/>
                <a:gd name="connsiteY0" fmla="*/ 63123 h 126246"/>
                <a:gd name="connsiteX1" fmla="*/ 63124 w 126246"/>
                <a:gd name="connsiteY1" fmla="*/ 0 h 126246"/>
                <a:gd name="connsiteX2" fmla="*/ 0 w 126246"/>
                <a:gd name="connsiteY2" fmla="*/ 63123 h 126246"/>
                <a:gd name="connsiteX3" fmla="*/ 63124 w 126246"/>
                <a:gd name="connsiteY3" fmla="*/ 126247 h 126246"/>
                <a:gd name="connsiteX4" fmla="*/ 126247 w 126246"/>
                <a:gd name="connsiteY4" fmla="*/ 63123 h 126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246" h="126246">
                  <a:moveTo>
                    <a:pt x="126247" y="63123"/>
                  </a:moveTo>
                  <a:cubicBezTo>
                    <a:pt x="126247" y="28507"/>
                    <a:pt x="97739" y="0"/>
                    <a:pt x="63124" y="0"/>
                  </a:cubicBezTo>
                  <a:cubicBezTo>
                    <a:pt x="28508" y="0"/>
                    <a:pt x="0" y="28507"/>
                    <a:pt x="0" y="63123"/>
                  </a:cubicBezTo>
                  <a:cubicBezTo>
                    <a:pt x="0" y="97740"/>
                    <a:pt x="28508" y="126247"/>
                    <a:pt x="63124" y="126247"/>
                  </a:cubicBezTo>
                  <a:cubicBezTo>
                    <a:pt x="97739" y="126247"/>
                    <a:pt x="126247" y="97740"/>
                    <a:pt x="126247" y="63123"/>
                  </a:cubicBezTo>
                  <a:close/>
                </a:path>
              </a:pathLst>
            </a:custGeom>
            <a:solidFill>
              <a:schemeClr val="bg1"/>
            </a:solidFill>
            <a:ln w="10176" cap="flat">
              <a:noFill/>
              <a:prstDash val="solid"/>
              <a:miter/>
            </a:ln>
            <a:effectLst>
              <a:softEdge rad="38100"/>
            </a:effectLst>
          </p:spPr>
          <p:txBody>
            <a:bodyPr rtlCol="0" anchor="ctr"/>
            <a:lstStyle/>
            <a:p>
              <a:endParaRPr lang="zh-CN" altLang="en-US">
                <a:latin typeface="+mj-ea"/>
                <a:ea typeface="+mj-ea"/>
              </a:endParaRPr>
            </a:p>
          </p:txBody>
        </p:sp>
        <p:sp>
          <p:nvSpPr>
            <p:cNvPr id="33" name="任意多边形: 形状 32">
              <a:extLst>
                <a:ext uri="{FF2B5EF4-FFF2-40B4-BE49-F238E27FC236}">
                  <a16:creationId xmlns:a16="http://schemas.microsoft.com/office/drawing/2014/main" id="{135F41C6-56D8-4DDE-BFD9-6AF0DDB13ACF}"/>
                </a:ext>
              </a:extLst>
            </p:cNvPr>
            <p:cNvSpPr/>
            <p:nvPr/>
          </p:nvSpPr>
          <p:spPr>
            <a:xfrm>
              <a:off x="9992368" y="4852445"/>
              <a:ext cx="99830" cy="101827"/>
            </a:xfrm>
            <a:custGeom>
              <a:avLst/>
              <a:gdLst>
                <a:gd name="connsiteX0" fmla="*/ 101812 w 101811"/>
                <a:gd name="connsiteY0" fmla="*/ 51924 h 103848"/>
                <a:gd name="connsiteX1" fmla="*/ 50906 w 101811"/>
                <a:gd name="connsiteY1" fmla="*/ 0 h 103848"/>
                <a:gd name="connsiteX2" fmla="*/ 0 w 101811"/>
                <a:gd name="connsiteY2" fmla="*/ 51924 h 103848"/>
                <a:gd name="connsiteX3" fmla="*/ 50906 w 101811"/>
                <a:gd name="connsiteY3" fmla="*/ 103848 h 103848"/>
                <a:gd name="connsiteX4" fmla="*/ 101812 w 101811"/>
                <a:gd name="connsiteY4" fmla="*/ 51924 h 103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1811" h="103848">
                  <a:moveTo>
                    <a:pt x="101812" y="51924"/>
                  </a:moveTo>
                  <a:cubicBezTo>
                    <a:pt x="101812" y="23417"/>
                    <a:pt x="79413" y="0"/>
                    <a:pt x="50906" y="0"/>
                  </a:cubicBezTo>
                  <a:cubicBezTo>
                    <a:pt x="22399" y="0"/>
                    <a:pt x="0" y="23417"/>
                    <a:pt x="0" y="51924"/>
                  </a:cubicBezTo>
                  <a:cubicBezTo>
                    <a:pt x="0" y="80431"/>
                    <a:pt x="23417" y="103848"/>
                    <a:pt x="50906" y="103848"/>
                  </a:cubicBezTo>
                  <a:cubicBezTo>
                    <a:pt x="78395" y="103848"/>
                    <a:pt x="101812" y="80431"/>
                    <a:pt x="101812" y="51924"/>
                  </a:cubicBezTo>
                  <a:close/>
                </a:path>
              </a:pathLst>
            </a:custGeom>
            <a:solidFill>
              <a:schemeClr val="bg1"/>
            </a:solidFill>
            <a:ln w="10176" cap="flat">
              <a:noFill/>
              <a:prstDash val="solid"/>
              <a:miter/>
            </a:ln>
            <a:effectLst>
              <a:softEdge rad="38100"/>
            </a:effectLst>
          </p:spPr>
          <p:txBody>
            <a:bodyPr rtlCol="0" anchor="ctr"/>
            <a:lstStyle/>
            <a:p>
              <a:endParaRPr lang="zh-CN" altLang="en-US">
                <a:latin typeface="+mj-ea"/>
                <a:ea typeface="+mj-ea"/>
              </a:endParaRPr>
            </a:p>
          </p:txBody>
        </p:sp>
        <p:sp>
          <p:nvSpPr>
            <p:cNvPr id="34" name="任意多边形: 形状 33">
              <a:extLst>
                <a:ext uri="{FF2B5EF4-FFF2-40B4-BE49-F238E27FC236}">
                  <a16:creationId xmlns:a16="http://schemas.microsoft.com/office/drawing/2014/main" id="{465A0170-1CCB-4989-9C74-529164C795ED}"/>
                </a:ext>
              </a:extLst>
            </p:cNvPr>
            <p:cNvSpPr/>
            <p:nvPr/>
          </p:nvSpPr>
          <p:spPr>
            <a:xfrm>
              <a:off x="11165378" y="77549"/>
              <a:ext cx="107815" cy="107816"/>
            </a:xfrm>
            <a:custGeom>
              <a:avLst/>
              <a:gdLst>
                <a:gd name="connsiteX0" fmla="*/ 109956 w 109955"/>
                <a:gd name="connsiteY0" fmla="*/ 54979 h 109956"/>
                <a:gd name="connsiteX1" fmla="*/ 54977 w 109955"/>
                <a:gd name="connsiteY1" fmla="*/ 0 h 109956"/>
                <a:gd name="connsiteX2" fmla="*/ 0 w 109955"/>
                <a:gd name="connsiteY2" fmla="*/ 54979 h 109956"/>
                <a:gd name="connsiteX3" fmla="*/ 54977 w 109955"/>
                <a:gd name="connsiteY3" fmla="*/ 109957 h 109956"/>
                <a:gd name="connsiteX4" fmla="*/ 109956 w 109955"/>
                <a:gd name="connsiteY4" fmla="*/ 54979 h 109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9955" h="109956">
                  <a:moveTo>
                    <a:pt x="109956" y="54979"/>
                  </a:moveTo>
                  <a:cubicBezTo>
                    <a:pt x="109956" y="24435"/>
                    <a:pt x="85521" y="0"/>
                    <a:pt x="54977" y="0"/>
                  </a:cubicBezTo>
                  <a:cubicBezTo>
                    <a:pt x="24434" y="0"/>
                    <a:pt x="0" y="24435"/>
                    <a:pt x="0" y="54979"/>
                  </a:cubicBezTo>
                  <a:cubicBezTo>
                    <a:pt x="0" y="85522"/>
                    <a:pt x="24434" y="109957"/>
                    <a:pt x="54977" y="109957"/>
                  </a:cubicBezTo>
                  <a:cubicBezTo>
                    <a:pt x="85521" y="109957"/>
                    <a:pt x="109956" y="85522"/>
                    <a:pt x="109956" y="54979"/>
                  </a:cubicBezTo>
                  <a:close/>
                </a:path>
              </a:pathLst>
            </a:custGeom>
            <a:solidFill>
              <a:schemeClr val="bg1"/>
            </a:solidFill>
            <a:ln w="10176" cap="flat">
              <a:noFill/>
              <a:prstDash val="solid"/>
              <a:miter/>
            </a:ln>
            <a:effectLst>
              <a:softEdge rad="38100"/>
            </a:effectLst>
          </p:spPr>
          <p:txBody>
            <a:bodyPr rtlCol="0" anchor="ctr"/>
            <a:lstStyle/>
            <a:p>
              <a:endParaRPr lang="zh-CN" altLang="en-US">
                <a:latin typeface="+mj-ea"/>
                <a:ea typeface="+mj-ea"/>
              </a:endParaRPr>
            </a:p>
          </p:txBody>
        </p:sp>
        <p:sp>
          <p:nvSpPr>
            <p:cNvPr id="35" name="任意多边形: 形状 34">
              <a:extLst>
                <a:ext uri="{FF2B5EF4-FFF2-40B4-BE49-F238E27FC236}">
                  <a16:creationId xmlns:a16="http://schemas.microsoft.com/office/drawing/2014/main" id="{2842ECFF-FC0D-4A79-9084-460EAB6B0DAA}"/>
                </a:ext>
              </a:extLst>
            </p:cNvPr>
            <p:cNvSpPr/>
            <p:nvPr/>
          </p:nvSpPr>
          <p:spPr>
            <a:xfrm>
              <a:off x="855877" y="1200643"/>
              <a:ext cx="95837" cy="95870"/>
            </a:xfrm>
            <a:custGeom>
              <a:avLst/>
              <a:gdLst>
                <a:gd name="connsiteX0" fmla="*/ 97739 w 97739"/>
                <a:gd name="connsiteY0" fmla="*/ 48870 h 97772"/>
                <a:gd name="connsiteX1" fmla="*/ 48870 w 97739"/>
                <a:gd name="connsiteY1" fmla="*/ 0 h 97772"/>
                <a:gd name="connsiteX2" fmla="*/ 0 w 97739"/>
                <a:gd name="connsiteY2" fmla="*/ 48870 h 97772"/>
                <a:gd name="connsiteX3" fmla="*/ 48870 w 97739"/>
                <a:gd name="connsiteY3" fmla="*/ 97739 h 97772"/>
                <a:gd name="connsiteX4" fmla="*/ 97739 w 97739"/>
                <a:gd name="connsiteY4" fmla="*/ 48870 h 97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7739" h="97772">
                  <a:moveTo>
                    <a:pt x="97739" y="48870"/>
                  </a:moveTo>
                  <a:cubicBezTo>
                    <a:pt x="97739" y="21381"/>
                    <a:pt x="75341" y="0"/>
                    <a:pt x="48870" y="0"/>
                  </a:cubicBezTo>
                  <a:cubicBezTo>
                    <a:pt x="21380" y="0"/>
                    <a:pt x="0" y="22399"/>
                    <a:pt x="0" y="48870"/>
                  </a:cubicBezTo>
                  <a:cubicBezTo>
                    <a:pt x="0" y="76359"/>
                    <a:pt x="22399" y="97739"/>
                    <a:pt x="48870" y="97739"/>
                  </a:cubicBezTo>
                  <a:cubicBezTo>
                    <a:pt x="75341" y="98757"/>
                    <a:pt x="97739" y="76359"/>
                    <a:pt x="97739" y="48870"/>
                  </a:cubicBezTo>
                  <a:close/>
                </a:path>
              </a:pathLst>
            </a:custGeom>
            <a:solidFill>
              <a:schemeClr val="bg1"/>
            </a:solidFill>
            <a:ln w="10176" cap="flat">
              <a:noFill/>
              <a:prstDash val="solid"/>
              <a:miter/>
            </a:ln>
            <a:effectLst>
              <a:softEdge rad="38100"/>
            </a:effectLst>
          </p:spPr>
          <p:txBody>
            <a:bodyPr rtlCol="0" anchor="ctr"/>
            <a:lstStyle/>
            <a:p>
              <a:endParaRPr lang="zh-CN" altLang="en-US">
                <a:latin typeface="+mj-ea"/>
                <a:ea typeface="+mj-ea"/>
              </a:endParaRPr>
            </a:p>
          </p:txBody>
        </p:sp>
        <p:sp>
          <p:nvSpPr>
            <p:cNvPr id="36" name="任意多边形: 形状 35">
              <a:extLst>
                <a:ext uri="{FF2B5EF4-FFF2-40B4-BE49-F238E27FC236}">
                  <a16:creationId xmlns:a16="http://schemas.microsoft.com/office/drawing/2014/main" id="{731DD16D-F16E-4428-B17E-109D0E71F97D}"/>
                </a:ext>
              </a:extLst>
            </p:cNvPr>
            <p:cNvSpPr/>
            <p:nvPr/>
          </p:nvSpPr>
          <p:spPr>
            <a:xfrm>
              <a:off x="5272380" y="3261146"/>
              <a:ext cx="97834" cy="97834"/>
            </a:xfrm>
            <a:custGeom>
              <a:avLst/>
              <a:gdLst>
                <a:gd name="connsiteX0" fmla="*/ 99775 w 99775"/>
                <a:gd name="connsiteY0" fmla="*/ 49887 h 99775"/>
                <a:gd name="connsiteX1" fmla="*/ 49888 w 99775"/>
                <a:gd name="connsiteY1" fmla="*/ 99775 h 99775"/>
                <a:gd name="connsiteX2" fmla="*/ 0 w 99775"/>
                <a:gd name="connsiteY2" fmla="*/ 49887 h 99775"/>
                <a:gd name="connsiteX3" fmla="*/ 49888 w 99775"/>
                <a:gd name="connsiteY3" fmla="*/ 0 h 99775"/>
                <a:gd name="connsiteX4" fmla="*/ 99775 w 99775"/>
                <a:gd name="connsiteY4" fmla="*/ 49887 h 99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9775" h="99775">
                  <a:moveTo>
                    <a:pt x="99775" y="49887"/>
                  </a:moveTo>
                  <a:cubicBezTo>
                    <a:pt x="99775" y="77377"/>
                    <a:pt x="77377" y="99775"/>
                    <a:pt x="49888" y="99775"/>
                  </a:cubicBezTo>
                  <a:cubicBezTo>
                    <a:pt x="22399" y="99775"/>
                    <a:pt x="0" y="77377"/>
                    <a:pt x="0" y="49887"/>
                  </a:cubicBezTo>
                  <a:cubicBezTo>
                    <a:pt x="0" y="22399"/>
                    <a:pt x="22399" y="0"/>
                    <a:pt x="49888" y="0"/>
                  </a:cubicBezTo>
                  <a:cubicBezTo>
                    <a:pt x="77377" y="0"/>
                    <a:pt x="99775" y="22399"/>
                    <a:pt x="99775" y="49887"/>
                  </a:cubicBezTo>
                  <a:close/>
                </a:path>
              </a:pathLst>
            </a:custGeom>
            <a:solidFill>
              <a:schemeClr val="bg1"/>
            </a:solidFill>
            <a:ln w="10176" cap="flat">
              <a:noFill/>
              <a:prstDash val="solid"/>
              <a:miter/>
            </a:ln>
            <a:effectLst>
              <a:softEdge rad="38100"/>
            </a:effectLst>
          </p:spPr>
          <p:txBody>
            <a:bodyPr rtlCol="0" anchor="ctr"/>
            <a:lstStyle/>
            <a:p>
              <a:endParaRPr lang="zh-CN" altLang="en-US">
                <a:latin typeface="+mj-ea"/>
                <a:ea typeface="+mj-ea"/>
              </a:endParaRPr>
            </a:p>
          </p:txBody>
        </p:sp>
        <p:sp>
          <p:nvSpPr>
            <p:cNvPr id="37" name="任意多边形: 形状 36">
              <a:extLst>
                <a:ext uri="{FF2B5EF4-FFF2-40B4-BE49-F238E27FC236}">
                  <a16:creationId xmlns:a16="http://schemas.microsoft.com/office/drawing/2014/main" id="{FFDCF42F-DBDB-45D0-A423-ABE0BCCC28AA}"/>
                </a:ext>
              </a:extLst>
            </p:cNvPr>
            <p:cNvSpPr/>
            <p:nvPr/>
          </p:nvSpPr>
          <p:spPr>
            <a:xfrm>
              <a:off x="1981965" y="51594"/>
              <a:ext cx="143755" cy="143755"/>
            </a:xfrm>
            <a:custGeom>
              <a:avLst/>
              <a:gdLst>
                <a:gd name="connsiteX0" fmla="*/ 146609 w 146608"/>
                <a:gd name="connsiteY0" fmla="*/ 73304 h 146608"/>
                <a:gd name="connsiteX1" fmla="*/ 73305 w 146608"/>
                <a:gd name="connsiteY1" fmla="*/ 146609 h 146608"/>
                <a:gd name="connsiteX2" fmla="*/ 0 w 146608"/>
                <a:gd name="connsiteY2" fmla="*/ 73304 h 146608"/>
                <a:gd name="connsiteX3" fmla="*/ 73305 w 146608"/>
                <a:gd name="connsiteY3" fmla="*/ 0 h 146608"/>
                <a:gd name="connsiteX4" fmla="*/ 146609 w 146608"/>
                <a:gd name="connsiteY4" fmla="*/ 73304 h 146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6608" h="146608">
                  <a:moveTo>
                    <a:pt x="146609" y="73304"/>
                  </a:moveTo>
                  <a:cubicBezTo>
                    <a:pt x="146609" y="114029"/>
                    <a:pt x="114029" y="146609"/>
                    <a:pt x="73305" y="146609"/>
                  </a:cubicBezTo>
                  <a:cubicBezTo>
                    <a:pt x="32580" y="146609"/>
                    <a:pt x="0" y="114029"/>
                    <a:pt x="0" y="73304"/>
                  </a:cubicBezTo>
                  <a:cubicBezTo>
                    <a:pt x="0" y="32580"/>
                    <a:pt x="32580" y="0"/>
                    <a:pt x="73305" y="0"/>
                  </a:cubicBezTo>
                  <a:cubicBezTo>
                    <a:pt x="113011" y="0"/>
                    <a:pt x="146609" y="32580"/>
                    <a:pt x="146609" y="73304"/>
                  </a:cubicBezTo>
                  <a:close/>
                </a:path>
              </a:pathLst>
            </a:custGeom>
            <a:solidFill>
              <a:schemeClr val="bg1"/>
            </a:solidFill>
            <a:ln w="10176" cap="flat">
              <a:noFill/>
              <a:prstDash val="solid"/>
              <a:miter/>
            </a:ln>
            <a:effectLst>
              <a:softEdge rad="38100"/>
            </a:effectLst>
          </p:spPr>
          <p:txBody>
            <a:bodyPr rtlCol="0" anchor="ctr"/>
            <a:lstStyle/>
            <a:p>
              <a:endParaRPr lang="zh-CN" altLang="en-US">
                <a:latin typeface="+mj-ea"/>
                <a:ea typeface="+mj-ea"/>
              </a:endParaRPr>
            </a:p>
          </p:txBody>
        </p:sp>
        <p:sp>
          <p:nvSpPr>
            <p:cNvPr id="38" name="任意多边形: 形状 37">
              <a:extLst>
                <a:ext uri="{FF2B5EF4-FFF2-40B4-BE49-F238E27FC236}">
                  <a16:creationId xmlns:a16="http://schemas.microsoft.com/office/drawing/2014/main" id="{DEBB091E-583B-48A0-83D9-82BEA1BDC9BE}"/>
                </a:ext>
              </a:extLst>
            </p:cNvPr>
            <p:cNvSpPr/>
            <p:nvPr/>
          </p:nvSpPr>
          <p:spPr>
            <a:xfrm>
              <a:off x="2630864" y="5506335"/>
              <a:ext cx="35939" cy="35939"/>
            </a:xfrm>
            <a:custGeom>
              <a:avLst/>
              <a:gdLst>
                <a:gd name="connsiteX0" fmla="*/ 36652 w 36652"/>
                <a:gd name="connsiteY0" fmla="*/ 18327 h 36652"/>
                <a:gd name="connsiteX1" fmla="*/ 18326 w 36652"/>
                <a:gd name="connsiteY1" fmla="*/ 36653 h 36652"/>
                <a:gd name="connsiteX2" fmla="*/ 0 w 36652"/>
                <a:gd name="connsiteY2" fmla="*/ 18327 h 36652"/>
                <a:gd name="connsiteX3" fmla="*/ 18326 w 36652"/>
                <a:gd name="connsiteY3" fmla="*/ 0 h 36652"/>
                <a:gd name="connsiteX4" fmla="*/ 36652 w 36652"/>
                <a:gd name="connsiteY4" fmla="*/ 18327 h 36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652" h="36652">
                  <a:moveTo>
                    <a:pt x="36652" y="18327"/>
                  </a:moveTo>
                  <a:cubicBezTo>
                    <a:pt x="36652" y="28508"/>
                    <a:pt x="28507" y="36653"/>
                    <a:pt x="18326" y="36653"/>
                  </a:cubicBezTo>
                  <a:cubicBezTo>
                    <a:pt x="8145" y="36653"/>
                    <a:pt x="0" y="28508"/>
                    <a:pt x="0" y="18327"/>
                  </a:cubicBezTo>
                  <a:cubicBezTo>
                    <a:pt x="0" y="8145"/>
                    <a:pt x="8145" y="0"/>
                    <a:pt x="18326" y="0"/>
                  </a:cubicBezTo>
                  <a:cubicBezTo>
                    <a:pt x="28507" y="0"/>
                    <a:pt x="36652" y="8145"/>
                    <a:pt x="36652" y="18327"/>
                  </a:cubicBezTo>
                  <a:close/>
                </a:path>
              </a:pathLst>
            </a:custGeom>
            <a:solidFill>
              <a:schemeClr val="bg1"/>
            </a:solidFill>
            <a:ln w="10176" cap="flat">
              <a:noFill/>
              <a:prstDash val="solid"/>
              <a:miter/>
            </a:ln>
            <a:effectLst>
              <a:softEdge rad="38100"/>
            </a:effectLst>
          </p:spPr>
          <p:txBody>
            <a:bodyPr rtlCol="0" anchor="ctr"/>
            <a:lstStyle/>
            <a:p>
              <a:endParaRPr lang="zh-CN" altLang="en-US">
                <a:latin typeface="+mj-ea"/>
                <a:ea typeface="+mj-ea"/>
              </a:endParaRPr>
            </a:p>
          </p:txBody>
        </p:sp>
        <p:sp>
          <p:nvSpPr>
            <p:cNvPr id="39" name="任意多边形: 形状 38">
              <a:extLst>
                <a:ext uri="{FF2B5EF4-FFF2-40B4-BE49-F238E27FC236}">
                  <a16:creationId xmlns:a16="http://schemas.microsoft.com/office/drawing/2014/main" id="{DB17F3FA-B1ED-4261-B406-DF246CF48B66}"/>
                </a:ext>
              </a:extLst>
            </p:cNvPr>
            <p:cNvSpPr/>
            <p:nvPr/>
          </p:nvSpPr>
          <p:spPr>
            <a:xfrm>
              <a:off x="9577073" y="4662766"/>
              <a:ext cx="87851" cy="87851"/>
            </a:xfrm>
            <a:custGeom>
              <a:avLst/>
              <a:gdLst>
                <a:gd name="connsiteX0" fmla="*/ 89594 w 89594"/>
                <a:gd name="connsiteY0" fmla="*/ 44797 h 89594"/>
                <a:gd name="connsiteX1" fmla="*/ 44797 w 89594"/>
                <a:gd name="connsiteY1" fmla="*/ 89595 h 89594"/>
                <a:gd name="connsiteX2" fmla="*/ 0 w 89594"/>
                <a:gd name="connsiteY2" fmla="*/ 44797 h 89594"/>
                <a:gd name="connsiteX3" fmla="*/ 44797 w 89594"/>
                <a:gd name="connsiteY3" fmla="*/ 0 h 89594"/>
                <a:gd name="connsiteX4" fmla="*/ 89594 w 89594"/>
                <a:gd name="connsiteY4" fmla="*/ 44797 h 89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9594" h="89594">
                  <a:moveTo>
                    <a:pt x="89594" y="44797"/>
                  </a:moveTo>
                  <a:cubicBezTo>
                    <a:pt x="89594" y="69232"/>
                    <a:pt x="69232" y="89595"/>
                    <a:pt x="44797" y="89595"/>
                  </a:cubicBezTo>
                  <a:cubicBezTo>
                    <a:pt x="20362" y="89595"/>
                    <a:pt x="0" y="69232"/>
                    <a:pt x="0" y="44797"/>
                  </a:cubicBezTo>
                  <a:cubicBezTo>
                    <a:pt x="0" y="20362"/>
                    <a:pt x="20362" y="0"/>
                    <a:pt x="44797" y="0"/>
                  </a:cubicBezTo>
                  <a:cubicBezTo>
                    <a:pt x="69232" y="0"/>
                    <a:pt x="89594" y="20362"/>
                    <a:pt x="89594" y="44797"/>
                  </a:cubicBezTo>
                  <a:close/>
                </a:path>
              </a:pathLst>
            </a:custGeom>
            <a:solidFill>
              <a:schemeClr val="bg1"/>
            </a:solidFill>
            <a:ln w="10176" cap="flat">
              <a:noFill/>
              <a:prstDash val="solid"/>
              <a:miter/>
            </a:ln>
            <a:effectLst>
              <a:softEdge rad="38100"/>
            </a:effectLst>
          </p:spPr>
          <p:txBody>
            <a:bodyPr rtlCol="0" anchor="ctr"/>
            <a:lstStyle/>
            <a:p>
              <a:endParaRPr lang="zh-CN" altLang="en-US">
                <a:latin typeface="+mj-ea"/>
                <a:ea typeface="+mj-ea"/>
              </a:endParaRPr>
            </a:p>
          </p:txBody>
        </p:sp>
        <p:sp>
          <p:nvSpPr>
            <p:cNvPr id="40" name="任意多边形: 形状 39">
              <a:extLst>
                <a:ext uri="{FF2B5EF4-FFF2-40B4-BE49-F238E27FC236}">
                  <a16:creationId xmlns:a16="http://schemas.microsoft.com/office/drawing/2014/main" id="{F82A0891-1526-4583-B323-85F69323E73E}"/>
                </a:ext>
              </a:extLst>
            </p:cNvPr>
            <p:cNvSpPr/>
            <p:nvPr/>
          </p:nvSpPr>
          <p:spPr>
            <a:xfrm>
              <a:off x="10735107" y="1470185"/>
              <a:ext cx="129780" cy="129780"/>
            </a:xfrm>
            <a:custGeom>
              <a:avLst/>
              <a:gdLst>
                <a:gd name="connsiteX0" fmla="*/ 132355 w 132355"/>
                <a:gd name="connsiteY0" fmla="*/ 66178 h 132355"/>
                <a:gd name="connsiteX1" fmla="*/ 66178 w 132355"/>
                <a:gd name="connsiteY1" fmla="*/ 132355 h 132355"/>
                <a:gd name="connsiteX2" fmla="*/ 0 w 132355"/>
                <a:gd name="connsiteY2" fmla="*/ 66178 h 132355"/>
                <a:gd name="connsiteX3" fmla="*/ 66178 w 132355"/>
                <a:gd name="connsiteY3" fmla="*/ 0 h 132355"/>
                <a:gd name="connsiteX4" fmla="*/ 132355 w 132355"/>
                <a:gd name="connsiteY4" fmla="*/ 66178 h 1323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2355" h="132355">
                  <a:moveTo>
                    <a:pt x="132355" y="66178"/>
                  </a:moveTo>
                  <a:cubicBezTo>
                    <a:pt x="132355" y="102830"/>
                    <a:pt x="102831" y="132355"/>
                    <a:pt x="66178" y="132355"/>
                  </a:cubicBezTo>
                  <a:cubicBezTo>
                    <a:pt x="29526" y="132355"/>
                    <a:pt x="0" y="102830"/>
                    <a:pt x="0" y="66178"/>
                  </a:cubicBezTo>
                  <a:cubicBezTo>
                    <a:pt x="0" y="29526"/>
                    <a:pt x="29526" y="0"/>
                    <a:pt x="66178" y="0"/>
                  </a:cubicBezTo>
                  <a:cubicBezTo>
                    <a:pt x="102831" y="0"/>
                    <a:pt x="132355" y="29526"/>
                    <a:pt x="132355" y="66178"/>
                  </a:cubicBezTo>
                  <a:close/>
                </a:path>
              </a:pathLst>
            </a:custGeom>
            <a:solidFill>
              <a:schemeClr val="bg1"/>
            </a:solidFill>
            <a:ln w="10176" cap="flat">
              <a:noFill/>
              <a:prstDash val="solid"/>
              <a:miter/>
            </a:ln>
            <a:effectLst>
              <a:softEdge rad="38100"/>
            </a:effectLst>
          </p:spPr>
          <p:txBody>
            <a:bodyPr rtlCol="0" anchor="ctr"/>
            <a:lstStyle/>
            <a:p>
              <a:endParaRPr lang="zh-CN" altLang="en-US">
                <a:latin typeface="+mj-ea"/>
                <a:ea typeface="+mj-ea"/>
              </a:endParaRPr>
            </a:p>
          </p:txBody>
        </p:sp>
        <p:sp>
          <p:nvSpPr>
            <p:cNvPr id="41" name="任意多边形: 形状 40">
              <a:extLst>
                <a:ext uri="{FF2B5EF4-FFF2-40B4-BE49-F238E27FC236}">
                  <a16:creationId xmlns:a16="http://schemas.microsoft.com/office/drawing/2014/main" id="{2AA0B19A-CADC-431B-8822-3DADFDD5D639}"/>
                </a:ext>
              </a:extLst>
            </p:cNvPr>
            <p:cNvSpPr/>
            <p:nvPr/>
          </p:nvSpPr>
          <p:spPr>
            <a:xfrm>
              <a:off x="6676996" y="4301379"/>
              <a:ext cx="91843" cy="91843"/>
            </a:xfrm>
            <a:custGeom>
              <a:avLst/>
              <a:gdLst>
                <a:gd name="connsiteX0" fmla="*/ 93667 w 93666"/>
                <a:gd name="connsiteY0" fmla="*/ 46833 h 93666"/>
                <a:gd name="connsiteX1" fmla="*/ 46833 w 93666"/>
                <a:gd name="connsiteY1" fmla="*/ 93666 h 93666"/>
                <a:gd name="connsiteX2" fmla="*/ 0 w 93666"/>
                <a:gd name="connsiteY2" fmla="*/ 46833 h 93666"/>
                <a:gd name="connsiteX3" fmla="*/ 46833 w 93666"/>
                <a:gd name="connsiteY3" fmla="*/ 0 h 93666"/>
                <a:gd name="connsiteX4" fmla="*/ 93667 w 93666"/>
                <a:gd name="connsiteY4" fmla="*/ 46833 h 936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3666" h="93666">
                  <a:moveTo>
                    <a:pt x="93667" y="46833"/>
                  </a:moveTo>
                  <a:cubicBezTo>
                    <a:pt x="93667" y="72286"/>
                    <a:pt x="72286" y="93666"/>
                    <a:pt x="46833" y="93666"/>
                  </a:cubicBezTo>
                  <a:cubicBezTo>
                    <a:pt x="21380" y="93666"/>
                    <a:pt x="0" y="72286"/>
                    <a:pt x="0" y="46833"/>
                  </a:cubicBezTo>
                  <a:cubicBezTo>
                    <a:pt x="0" y="21380"/>
                    <a:pt x="21380" y="0"/>
                    <a:pt x="46833" y="0"/>
                  </a:cubicBezTo>
                  <a:cubicBezTo>
                    <a:pt x="72286" y="1018"/>
                    <a:pt x="93667" y="21380"/>
                    <a:pt x="93667" y="46833"/>
                  </a:cubicBezTo>
                  <a:close/>
                </a:path>
              </a:pathLst>
            </a:custGeom>
            <a:solidFill>
              <a:schemeClr val="bg1"/>
            </a:solidFill>
            <a:ln w="10176" cap="flat">
              <a:noFill/>
              <a:prstDash val="solid"/>
              <a:miter/>
            </a:ln>
            <a:effectLst>
              <a:softEdge rad="38100"/>
            </a:effectLst>
          </p:spPr>
          <p:txBody>
            <a:bodyPr rtlCol="0" anchor="ctr"/>
            <a:lstStyle/>
            <a:p>
              <a:endParaRPr lang="zh-CN" altLang="en-US">
                <a:latin typeface="+mj-ea"/>
                <a:ea typeface="+mj-ea"/>
              </a:endParaRPr>
            </a:p>
          </p:txBody>
        </p:sp>
        <p:sp>
          <p:nvSpPr>
            <p:cNvPr id="42" name="任意多边形: 形状 41">
              <a:extLst>
                <a:ext uri="{FF2B5EF4-FFF2-40B4-BE49-F238E27FC236}">
                  <a16:creationId xmlns:a16="http://schemas.microsoft.com/office/drawing/2014/main" id="{3B9FE04F-FED7-47D8-A0DF-BABF9736303A}"/>
                </a:ext>
              </a:extLst>
            </p:cNvPr>
            <p:cNvSpPr/>
            <p:nvPr/>
          </p:nvSpPr>
          <p:spPr>
            <a:xfrm>
              <a:off x="10633280" y="2825884"/>
              <a:ext cx="187681" cy="188680"/>
            </a:xfrm>
            <a:custGeom>
              <a:avLst/>
              <a:gdLst>
                <a:gd name="connsiteX0" fmla="*/ 191406 w 191406"/>
                <a:gd name="connsiteY0" fmla="*/ 95703 h 192424"/>
                <a:gd name="connsiteX1" fmla="*/ 95703 w 191406"/>
                <a:gd name="connsiteY1" fmla="*/ 192424 h 192424"/>
                <a:gd name="connsiteX2" fmla="*/ 0 w 191406"/>
                <a:gd name="connsiteY2" fmla="*/ 95703 h 192424"/>
                <a:gd name="connsiteX3" fmla="*/ 95703 w 191406"/>
                <a:gd name="connsiteY3" fmla="*/ 0 h 192424"/>
                <a:gd name="connsiteX4" fmla="*/ 191406 w 191406"/>
                <a:gd name="connsiteY4" fmla="*/ 95703 h 192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1406" h="192424">
                  <a:moveTo>
                    <a:pt x="191406" y="95703"/>
                  </a:moveTo>
                  <a:cubicBezTo>
                    <a:pt x="191406" y="148645"/>
                    <a:pt x="148645" y="192424"/>
                    <a:pt x="95703" y="192424"/>
                  </a:cubicBezTo>
                  <a:cubicBezTo>
                    <a:pt x="42760" y="192424"/>
                    <a:pt x="0" y="149663"/>
                    <a:pt x="0" y="95703"/>
                  </a:cubicBezTo>
                  <a:cubicBezTo>
                    <a:pt x="0" y="42761"/>
                    <a:pt x="42760" y="0"/>
                    <a:pt x="95703" y="0"/>
                  </a:cubicBezTo>
                  <a:cubicBezTo>
                    <a:pt x="148645" y="0"/>
                    <a:pt x="191406" y="42761"/>
                    <a:pt x="191406" y="95703"/>
                  </a:cubicBezTo>
                  <a:close/>
                </a:path>
              </a:pathLst>
            </a:custGeom>
            <a:solidFill>
              <a:schemeClr val="bg1"/>
            </a:solidFill>
            <a:ln w="10176" cap="flat">
              <a:noFill/>
              <a:prstDash val="solid"/>
              <a:miter/>
            </a:ln>
            <a:effectLst>
              <a:softEdge rad="38100"/>
            </a:effectLst>
          </p:spPr>
          <p:txBody>
            <a:bodyPr rtlCol="0" anchor="ctr"/>
            <a:lstStyle/>
            <a:p>
              <a:endParaRPr lang="zh-CN" altLang="en-US">
                <a:latin typeface="+mj-ea"/>
                <a:ea typeface="+mj-ea"/>
              </a:endParaRPr>
            </a:p>
          </p:txBody>
        </p:sp>
        <p:sp>
          <p:nvSpPr>
            <p:cNvPr id="43" name="任意多边形: 形状 42">
              <a:extLst>
                <a:ext uri="{FF2B5EF4-FFF2-40B4-BE49-F238E27FC236}">
                  <a16:creationId xmlns:a16="http://schemas.microsoft.com/office/drawing/2014/main" id="{CF367E21-2F8C-47DE-B91C-E9A85516EDA1}"/>
                </a:ext>
              </a:extLst>
            </p:cNvPr>
            <p:cNvSpPr/>
            <p:nvPr/>
          </p:nvSpPr>
          <p:spPr>
            <a:xfrm>
              <a:off x="1768328" y="2427561"/>
              <a:ext cx="83857" cy="83857"/>
            </a:xfrm>
            <a:custGeom>
              <a:avLst/>
              <a:gdLst>
                <a:gd name="connsiteX0" fmla="*/ 85522 w 85521"/>
                <a:gd name="connsiteY0" fmla="*/ 42761 h 85521"/>
                <a:gd name="connsiteX1" fmla="*/ 42761 w 85521"/>
                <a:gd name="connsiteY1" fmla="*/ 85522 h 85521"/>
                <a:gd name="connsiteX2" fmla="*/ 0 w 85521"/>
                <a:gd name="connsiteY2" fmla="*/ 42761 h 85521"/>
                <a:gd name="connsiteX3" fmla="*/ 42761 w 85521"/>
                <a:gd name="connsiteY3" fmla="*/ 0 h 85521"/>
                <a:gd name="connsiteX4" fmla="*/ 85522 w 85521"/>
                <a:gd name="connsiteY4" fmla="*/ 42761 h 855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521" h="85521">
                  <a:moveTo>
                    <a:pt x="85522" y="42761"/>
                  </a:moveTo>
                  <a:cubicBezTo>
                    <a:pt x="85522" y="66178"/>
                    <a:pt x="66178" y="85522"/>
                    <a:pt x="42761" y="85522"/>
                  </a:cubicBezTo>
                  <a:cubicBezTo>
                    <a:pt x="19344" y="85522"/>
                    <a:pt x="0" y="66178"/>
                    <a:pt x="0" y="42761"/>
                  </a:cubicBezTo>
                  <a:cubicBezTo>
                    <a:pt x="0" y="19344"/>
                    <a:pt x="19344" y="0"/>
                    <a:pt x="42761" y="0"/>
                  </a:cubicBezTo>
                  <a:cubicBezTo>
                    <a:pt x="66178" y="0"/>
                    <a:pt x="85522" y="19344"/>
                    <a:pt x="85522" y="42761"/>
                  </a:cubicBezTo>
                  <a:close/>
                </a:path>
              </a:pathLst>
            </a:custGeom>
            <a:solidFill>
              <a:schemeClr val="bg1"/>
            </a:solidFill>
            <a:ln w="10176" cap="flat">
              <a:noFill/>
              <a:prstDash val="solid"/>
              <a:miter/>
            </a:ln>
            <a:effectLst>
              <a:softEdge rad="38100"/>
            </a:effectLst>
          </p:spPr>
          <p:txBody>
            <a:bodyPr rtlCol="0" anchor="ctr"/>
            <a:lstStyle/>
            <a:p>
              <a:endParaRPr lang="zh-CN" altLang="en-US">
                <a:latin typeface="+mj-ea"/>
                <a:ea typeface="+mj-ea"/>
              </a:endParaRPr>
            </a:p>
          </p:txBody>
        </p:sp>
        <p:sp>
          <p:nvSpPr>
            <p:cNvPr id="44" name="任意多边形: 形状 43">
              <a:extLst>
                <a:ext uri="{FF2B5EF4-FFF2-40B4-BE49-F238E27FC236}">
                  <a16:creationId xmlns:a16="http://schemas.microsoft.com/office/drawing/2014/main" id="{0D2CDD05-E8DB-4B72-92A8-592EABE8717C}"/>
                </a:ext>
              </a:extLst>
            </p:cNvPr>
            <p:cNvSpPr/>
            <p:nvPr/>
          </p:nvSpPr>
          <p:spPr>
            <a:xfrm>
              <a:off x="2507075" y="540763"/>
              <a:ext cx="139762" cy="139762"/>
            </a:xfrm>
            <a:custGeom>
              <a:avLst/>
              <a:gdLst>
                <a:gd name="connsiteX0" fmla="*/ 142536 w 142536"/>
                <a:gd name="connsiteY0" fmla="*/ 71268 h 142536"/>
                <a:gd name="connsiteX1" fmla="*/ 71268 w 142536"/>
                <a:gd name="connsiteY1" fmla="*/ 142536 h 142536"/>
                <a:gd name="connsiteX2" fmla="*/ 0 w 142536"/>
                <a:gd name="connsiteY2" fmla="*/ 71268 h 142536"/>
                <a:gd name="connsiteX3" fmla="*/ 71268 w 142536"/>
                <a:gd name="connsiteY3" fmla="*/ 0 h 142536"/>
                <a:gd name="connsiteX4" fmla="*/ 142536 w 142536"/>
                <a:gd name="connsiteY4" fmla="*/ 71268 h 1425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536" h="142536">
                  <a:moveTo>
                    <a:pt x="142536" y="71268"/>
                  </a:moveTo>
                  <a:cubicBezTo>
                    <a:pt x="142536" y="110975"/>
                    <a:pt x="110975" y="142536"/>
                    <a:pt x="71268" y="142536"/>
                  </a:cubicBezTo>
                  <a:cubicBezTo>
                    <a:pt x="31562" y="142536"/>
                    <a:pt x="0" y="110975"/>
                    <a:pt x="0" y="71268"/>
                  </a:cubicBezTo>
                  <a:cubicBezTo>
                    <a:pt x="0" y="31561"/>
                    <a:pt x="31562" y="0"/>
                    <a:pt x="71268" y="0"/>
                  </a:cubicBezTo>
                  <a:cubicBezTo>
                    <a:pt x="109957" y="0"/>
                    <a:pt x="142536" y="31561"/>
                    <a:pt x="142536" y="71268"/>
                  </a:cubicBezTo>
                  <a:close/>
                </a:path>
              </a:pathLst>
            </a:custGeom>
            <a:solidFill>
              <a:schemeClr val="bg1"/>
            </a:solidFill>
            <a:ln w="10176" cap="flat">
              <a:noFill/>
              <a:prstDash val="solid"/>
              <a:miter/>
            </a:ln>
            <a:effectLst>
              <a:softEdge rad="38100"/>
            </a:effectLst>
          </p:spPr>
          <p:txBody>
            <a:bodyPr rtlCol="0" anchor="ctr"/>
            <a:lstStyle/>
            <a:p>
              <a:endParaRPr lang="zh-CN" altLang="en-US">
                <a:latin typeface="+mj-ea"/>
                <a:ea typeface="+mj-ea"/>
              </a:endParaRPr>
            </a:p>
          </p:txBody>
        </p:sp>
        <p:sp>
          <p:nvSpPr>
            <p:cNvPr id="45" name="任意多边形: 形状 44">
              <a:extLst>
                <a:ext uri="{FF2B5EF4-FFF2-40B4-BE49-F238E27FC236}">
                  <a16:creationId xmlns:a16="http://schemas.microsoft.com/office/drawing/2014/main" id="{C6664D01-222B-4452-91D8-64D7DCA8A184}"/>
                </a:ext>
              </a:extLst>
            </p:cNvPr>
            <p:cNvSpPr/>
            <p:nvPr/>
          </p:nvSpPr>
          <p:spPr>
            <a:xfrm>
              <a:off x="9805685" y="5139957"/>
              <a:ext cx="143756" cy="145752"/>
            </a:xfrm>
            <a:custGeom>
              <a:avLst/>
              <a:gdLst>
                <a:gd name="connsiteX0" fmla="*/ 146609 w 146609"/>
                <a:gd name="connsiteY0" fmla="*/ 74322 h 148644"/>
                <a:gd name="connsiteX1" fmla="*/ 73305 w 146609"/>
                <a:gd name="connsiteY1" fmla="*/ 148645 h 148644"/>
                <a:gd name="connsiteX2" fmla="*/ 0 w 146609"/>
                <a:gd name="connsiteY2" fmla="*/ 74322 h 148644"/>
                <a:gd name="connsiteX3" fmla="*/ 73305 w 146609"/>
                <a:gd name="connsiteY3" fmla="*/ 0 h 148644"/>
                <a:gd name="connsiteX4" fmla="*/ 146609 w 146609"/>
                <a:gd name="connsiteY4" fmla="*/ 74322 h 148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6609" h="148644">
                  <a:moveTo>
                    <a:pt x="146609" y="74322"/>
                  </a:moveTo>
                  <a:cubicBezTo>
                    <a:pt x="146609" y="115047"/>
                    <a:pt x="114029" y="148645"/>
                    <a:pt x="73305" y="148645"/>
                  </a:cubicBezTo>
                  <a:cubicBezTo>
                    <a:pt x="32580" y="148645"/>
                    <a:pt x="0" y="116065"/>
                    <a:pt x="0" y="74322"/>
                  </a:cubicBezTo>
                  <a:cubicBezTo>
                    <a:pt x="0" y="33598"/>
                    <a:pt x="32580" y="0"/>
                    <a:pt x="73305" y="0"/>
                  </a:cubicBezTo>
                  <a:cubicBezTo>
                    <a:pt x="114029" y="0"/>
                    <a:pt x="146609" y="33598"/>
                    <a:pt x="146609" y="74322"/>
                  </a:cubicBezTo>
                  <a:close/>
                </a:path>
              </a:pathLst>
            </a:custGeom>
            <a:solidFill>
              <a:schemeClr val="bg1"/>
            </a:solidFill>
            <a:ln w="10176" cap="flat">
              <a:noFill/>
              <a:prstDash val="solid"/>
              <a:miter/>
            </a:ln>
            <a:effectLst>
              <a:softEdge rad="38100"/>
            </a:effectLst>
          </p:spPr>
          <p:txBody>
            <a:bodyPr rtlCol="0" anchor="ctr"/>
            <a:lstStyle/>
            <a:p>
              <a:endParaRPr lang="zh-CN" altLang="en-US">
                <a:latin typeface="+mj-ea"/>
                <a:ea typeface="+mj-ea"/>
              </a:endParaRPr>
            </a:p>
          </p:txBody>
        </p:sp>
        <p:sp>
          <p:nvSpPr>
            <p:cNvPr id="46" name="任意多边形: 形状 45">
              <a:extLst>
                <a:ext uri="{FF2B5EF4-FFF2-40B4-BE49-F238E27FC236}">
                  <a16:creationId xmlns:a16="http://schemas.microsoft.com/office/drawing/2014/main" id="{0082F475-F52F-4AEC-83EE-8353D156B819}"/>
                </a:ext>
              </a:extLst>
            </p:cNvPr>
            <p:cNvSpPr/>
            <p:nvPr/>
          </p:nvSpPr>
          <p:spPr>
            <a:xfrm>
              <a:off x="1574657" y="6207123"/>
              <a:ext cx="141759" cy="141781"/>
            </a:xfrm>
            <a:custGeom>
              <a:avLst/>
              <a:gdLst>
                <a:gd name="connsiteX0" fmla="*/ 144573 w 144572"/>
                <a:gd name="connsiteY0" fmla="*/ 72310 h 144595"/>
                <a:gd name="connsiteX1" fmla="*/ 72286 w 144572"/>
                <a:gd name="connsiteY1" fmla="*/ 144596 h 144595"/>
                <a:gd name="connsiteX2" fmla="*/ 0 w 144572"/>
                <a:gd name="connsiteY2" fmla="*/ 72310 h 144595"/>
                <a:gd name="connsiteX3" fmla="*/ 72286 w 144572"/>
                <a:gd name="connsiteY3" fmla="*/ 23 h 144595"/>
                <a:gd name="connsiteX4" fmla="*/ 144573 w 144572"/>
                <a:gd name="connsiteY4" fmla="*/ 72310 h 144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4572" h="144595">
                  <a:moveTo>
                    <a:pt x="144573" y="72310"/>
                  </a:moveTo>
                  <a:cubicBezTo>
                    <a:pt x="144573" y="112016"/>
                    <a:pt x="111993" y="144596"/>
                    <a:pt x="72286" y="144596"/>
                  </a:cubicBezTo>
                  <a:cubicBezTo>
                    <a:pt x="32580" y="144596"/>
                    <a:pt x="0" y="112016"/>
                    <a:pt x="0" y="72310"/>
                  </a:cubicBezTo>
                  <a:cubicBezTo>
                    <a:pt x="0" y="32603"/>
                    <a:pt x="32580" y="23"/>
                    <a:pt x="72286" y="23"/>
                  </a:cubicBezTo>
                  <a:cubicBezTo>
                    <a:pt x="111993" y="-995"/>
                    <a:pt x="144573" y="31585"/>
                    <a:pt x="144573" y="72310"/>
                  </a:cubicBezTo>
                  <a:close/>
                </a:path>
              </a:pathLst>
            </a:custGeom>
            <a:solidFill>
              <a:schemeClr val="bg1"/>
            </a:solidFill>
            <a:ln w="10176" cap="flat">
              <a:noFill/>
              <a:prstDash val="solid"/>
              <a:miter/>
            </a:ln>
            <a:effectLst>
              <a:softEdge rad="38100"/>
            </a:effectLst>
          </p:spPr>
          <p:txBody>
            <a:bodyPr rtlCol="0" anchor="ctr"/>
            <a:lstStyle/>
            <a:p>
              <a:endParaRPr lang="zh-CN" altLang="en-US">
                <a:latin typeface="+mj-ea"/>
                <a:ea typeface="+mj-ea"/>
              </a:endParaRPr>
            </a:p>
          </p:txBody>
        </p:sp>
        <p:sp>
          <p:nvSpPr>
            <p:cNvPr id="47" name="任意多边形: 形状 46">
              <a:extLst>
                <a:ext uri="{FF2B5EF4-FFF2-40B4-BE49-F238E27FC236}">
                  <a16:creationId xmlns:a16="http://schemas.microsoft.com/office/drawing/2014/main" id="{FE23E214-A894-4C86-A714-02A43745C054}"/>
                </a:ext>
              </a:extLst>
            </p:cNvPr>
            <p:cNvSpPr/>
            <p:nvPr/>
          </p:nvSpPr>
          <p:spPr>
            <a:xfrm>
              <a:off x="3637156" y="3189268"/>
              <a:ext cx="163722" cy="163722"/>
            </a:xfrm>
            <a:custGeom>
              <a:avLst/>
              <a:gdLst>
                <a:gd name="connsiteX0" fmla="*/ 166971 w 166971"/>
                <a:gd name="connsiteY0" fmla="*/ 83486 h 166971"/>
                <a:gd name="connsiteX1" fmla="*/ 83485 w 166971"/>
                <a:gd name="connsiteY1" fmla="*/ 166971 h 166971"/>
                <a:gd name="connsiteX2" fmla="*/ 0 w 166971"/>
                <a:gd name="connsiteY2" fmla="*/ 83486 h 166971"/>
                <a:gd name="connsiteX3" fmla="*/ 83485 w 166971"/>
                <a:gd name="connsiteY3" fmla="*/ 0 h 166971"/>
                <a:gd name="connsiteX4" fmla="*/ 166971 w 166971"/>
                <a:gd name="connsiteY4" fmla="*/ 83486 h 166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6971" h="166971">
                  <a:moveTo>
                    <a:pt x="166971" y="83486"/>
                  </a:moveTo>
                  <a:cubicBezTo>
                    <a:pt x="166971" y="129301"/>
                    <a:pt x="129301" y="166971"/>
                    <a:pt x="83485" y="166971"/>
                  </a:cubicBezTo>
                  <a:cubicBezTo>
                    <a:pt x="37670" y="166971"/>
                    <a:pt x="0" y="129301"/>
                    <a:pt x="0" y="83486"/>
                  </a:cubicBezTo>
                  <a:cubicBezTo>
                    <a:pt x="0" y="37670"/>
                    <a:pt x="37670" y="0"/>
                    <a:pt x="83485" y="0"/>
                  </a:cubicBezTo>
                  <a:cubicBezTo>
                    <a:pt x="129301" y="0"/>
                    <a:pt x="166971" y="37670"/>
                    <a:pt x="166971" y="83486"/>
                  </a:cubicBezTo>
                  <a:close/>
                </a:path>
              </a:pathLst>
            </a:custGeom>
            <a:solidFill>
              <a:schemeClr val="bg1"/>
            </a:solidFill>
            <a:ln w="10176" cap="flat">
              <a:noFill/>
              <a:prstDash val="solid"/>
              <a:miter/>
            </a:ln>
            <a:effectLst>
              <a:softEdge rad="38100"/>
            </a:effectLst>
          </p:spPr>
          <p:txBody>
            <a:bodyPr rtlCol="0" anchor="ctr"/>
            <a:lstStyle/>
            <a:p>
              <a:endParaRPr lang="zh-CN" altLang="en-US">
                <a:latin typeface="+mj-ea"/>
                <a:ea typeface="+mj-ea"/>
              </a:endParaRPr>
            </a:p>
          </p:txBody>
        </p:sp>
        <p:sp>
          <p:nvSpPr>
            <p:cNvPr id="48" name="任意多边形: 形状 47">
              <a:extLst>
                <a:ext uri="{FF2B5EF4-FFF2-40B4-BE49-F238E27FC236}">
                  <a16:creationId xmlns:a16="http://schemas.microsoft.com/office/drawing/2014/main" id="{02B9A12C-5452-4B4D-8223-69A9BEEFB153}"/>
                </a:ext>
              </a:extLst>
            </p:cNvPr>
            <p:cNvSpPr/>
            <p:nvPr/>
          </p:nvSpPr>
          <p:spPr>
            <a:xfrm>
              <a:off x="941732" y="2744982"/>
              <a:ext cx="77868" cy="77907"/>
            </a:xfrm>
            <a:custGeom>
              <a:avLst/>
              <a:gdLst>
                <a:gd name="connsiteX0" fmla="*/ 79413 w 79413"/>
                <a:gd name="connsiteY0" fmla="*/ 39747 h 79453"/>
                <a:gd name="connsiteX1" fmla="*/ 39707 w 79413"/>
                <a:gd name="connsiteY1" fmla="*/ 79453 h 79453"/>
                <a:gd name="connsiteX2" fmla="*/ 0 w 79413"/>
                <a:gd name="connsiteY2" fmla="*/ 39747 h 79453"/>
                <a:gd name="connsiteX3" fmla="*/ 39707 w 79413"/>
                <a:gd name="connsiteY3" fmla="*/ 40 h 79453"/>
                <a:gd name="connsiteX4" fmla="*/ 79413 w 79413"/>
                <a:gd name="connsiteY4" fmla="*/ 39747 h 79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9413" h="79453">
                  <a:moveTo>
                    <a:pt x="79413" y="39747"/>
                  </a:moveTo>
                  <a:cubicBezTo>
                    <a:pt x="79413" y="62145"/>
                    <a:pt x="61087" y="79453"/>
                    <a:pt x="39707" y="79453"/>
                  </a:cubicBezTo>
                  <a:cubicBezTo>
                    <a:pt x="17308" y="79453"/>
                    <a:pt x="0" y="61127"/>
                    <a:pt x="0" y="39747"/>
                  </a:cubicBezTo>
                  <a:cubicBezTo>
                    <a:pt x="0" y="17349"/>
                    <a:pt x="18326" y="40"/>
                    <a:pt x="39707" y="40"/>
                  </a:cubicBezTo>
                  <a:cubicBezTo>
                    <a:pt x="61087" y="-977"/>
                    <a:pt x="79413" y="17349"/>
                    <a:pt x="79413" y="39747"/>
                  </a:cubicBezTo>
                  <a:close/>
                </a:path>
              </a:pathLst>
            </a:custGeom>
            <a:solidFill>
              <a:schemeClr val="bg1"/>
            </a:solidFill>
            <a:ln w="10176" cap="flat">
              <a:noFill/>
              <a:prstDash val="solid"/>
              <a:miter/>
            </a:ln>
            <a:effectLst>
              <a:softEdge rad="38100"/>
            </a:effectLst>
          </p:spPr>
          <p:txBody>
            <a:bodyPr rtlCol="0" anchor="ctr"/>
            <a:lstStyle/>
            <a:p>
              <a:endParaRPr lang="zh-CN" altLang="en-US">
                <a:latin typeface="+mj-ea"/>
                <a:ea typeface="+mj-ea"/>
              </a:endParaRPr>
            </a:p>
          </p:txBody>
        </p:sp>
        <p:sp>
          <p:nvSpPr>
            <p:cNvPr id="49" name="任意多边形: 形状 48">
              <a:extLst>
                <a:ext uri="{FF2B5EF4-FFF2-40B4-BE49-F238E27FC236}">
                  <a16:creationId xmlns:a16="http://schemas.microsoft.com/office/drawing/2014/main" id="{98E43E58-574F-47BD-8957-9BFB2C88DFCF}"/>
                </a:ext>
              </a:extLst>
            </p:cNvPr>
            <p:cNvSpPr/>
            <p:nvPr/>
          </p:nvSpPr>
          <p:spPr>
            <a:xfrm>
              <a:off x="570361" y="3923006"/>
              <a:ext cx="203654" cy="203670"/>
            </a:xfrm>
            <a:custGeom>
              <a:avLst/>
              <a:gdLst>
                <a:gd name="connsiteX0" fmla="*/ 207696 w 207695"/>
                <a:gd name="connsiteY0" fmla="*/ 103864 h 207712"/>
                <a:gd name="connsiteX1" fmla="*/ 103848 w 207695"/>
                <a:gd name="connsiteY1" fmla="*/ 207712 h 207712"/>
                <a:gd name="connsiteX2" fmla="*/ 0 w 207695"/>
                <a:gd name="connsiteY2" fmla="*/ 103864 h 207712"/>
                <a:gd name="connsiteX3" fmla="*/ 103848 w 207695"/>
                <a:gd name="connsiteY3" fmla="*/ 16 h 207712"/>
                <a:gd name="connsiteX4" fmla="*/ 207696 w 207695"/>
                <a:gd name="connsiteY4" fmla="*/ 103864 h 207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7695" h="207712">
                  <a:moveTo>
                    <a:pt x="207696" y="103864"/>
                  </a:moveTo>
                  <a:cubicBezTo>
                    <a:pt x="207696" y="160879"/>
                    <a:pt x="161881" y="207712"/>
                    <a:pt x="103848" y="207712"/>
                  </a:cubicBezTo>
                  <a:cubicBezTo>
                    <a:pt x="46833" y="207712"/>
                    <a:pt x="0" y="160879"/>
                    <a:pt x="0" y="103864"/>
                  </a:cubicBezTo>
                  <a:cubicBezTo>
                    <a:pt x="0" y="46849"/>
                    <a:pt x="45815" y="16"/>
                    <a:pt x="103848" y="16"/>
                  </a:cubicBezTo>
                  <a:cubicBezTo>
                    <a:pt x="161881" y="-1002"/>
                    <a:pt x="207696" y="45832"/>
                    <a:pt x="207696" y="103864"/>
                  </a:cubicBezTo>
                  <a:close/>
                </a:path>
              </a:pathLst>
            </a:custGeom>
            <a:solidFill>
              <a:schemeClr val="bg1"/>
            </a:solidFill>
            <a:ln w="10176" cap="flat">
              <a:noFill/>
              <a:prstDash val="solid"/>
              <a:miter/>
            </a:ln>
            <a:effectLst>
              <a:softEdge rad="38100"/>
            </a:effectLst>
          </p:spPr>
          <p:txBody>
            <a:bodyPr rtlCol="0" anchor="ctr"/>
            <a:lstStyle/>
            <a:p>
              <a:endParaRPr lang="zh-CN" altLang="en-US">
                <a:latin typeface="+mj-ea"/>
                <a:ea typeface="+mj-ea"/>
              </a:endParaRPr>
            </a:p>
          </p:txBody>
        </p:sp>
        <p:sp>
          <p:nvSpPr>
            <p:cNvPr id="50" name="任意多边形: 形状 49">
              <a:extLst>
                <a:ext uri="{FF2B5EF4-FFF2-40B4-BE49-F238E27FC236}">
                  <a16:creationId xmlns:a16="http://schemas.microsoft.com/office/drawing/2014/main" id="{0F1C9725-9C6B-4019-8E71-A61EB1CE2CDE}"/>
                </a:ext>
              </a:extLst>
            </p:cNvPr>
            <p:cNvSpPr/>
            <p:nvPr/>
          </p:nvSpPr>
          <p:spPr>
            <a:xfrm>
              <a:off x="8219378" y="1986309"/>
              <a:ext cx="144753" cy="145753"/>
            </a:xfrm>
            <a:custGeom>
              <a:avLst/>
              <a:gdLst>
                <a:gd name="connsiteX0" fmla="*/ 147627 w 147626"/>
                <a:gd name="connsiteY0" fmla="*/ 74322 h 148645"/>
                <a:gd name="connsiteX1" fmla="*/ 73305 w 147626"/>
                <a:gd name="connsiteY1" fmla="*/ 148645 h 148645"/>
                <a:gd name="connsiteX2" fmla="*/ 0 w 147626"/>
                <a:gd name="connsiteY2" fmla="*/ 74322 h 148645"/>
                <a:gd name="connsiteX3" fmla="*/ 73305 w 147626"/>
                <a:gd name="connsiteY3" fmla="*/ 0 h 148645"/>
                <a:gd name="connsiteX4" fmla="*/ 147627 w 147626"/>
                <a:gd name="connsiteY4" fmla="*/ 74322 h 148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7626" h="148645">
                  <a:moveTo>
                    <a:pt x="147627" y="74322"/>
                  </a:moveTo>
                  <a:cubicBezTo>
                    <a:pt x="147627" y="115047"/>
                    <a:pt x="115047" y="148645"/>
                    <a:pt x="73305" y="148645"/>
                  </a:cubicBezTo>
                  <a:cubicBezTo>
                    <a:pt x="32580" y="148645"/>
                    <a:pt x="0" y="115047"/>
                    <a:pt x="0" y="74322"/>
                  </a:cubicBezTo>
                  <a:cubicBezTo>
                    <a:pt x="0" y="33598"/>
                    <a:pt x="32580" y="0"/>
                    <a:pt x="73305" y="0"/>
                  </a:cubicBezTo>
                  <a:cubicBezTo>
                    <a:pt x="114029" y="0"/>
                    <a:pt x="147627" y="33598"/>
                    <a:pt x="147627" y="74322"/>
                  </a:cubicBezTo>
                  <a:close/>
                </a:path>
              </a:pathLst>
            </a:custGeom>
            <a:solidFill>
              <a:schemeClr val="bg1"/>
            </a:solidFill>
            <a:ln w="10176" cap="flat">
              <a:noFill/>
              <a:prstDash val="solid"/>
              <a:miter/>
            </a:ln>
            <a:effectLst>
              <a:softEdge rad="38100"/>
            </a:effectLst>
          </p:spPr>
          <p:txBody>
            <a:bodyPr rtlCol="0" anchor="ctr"/>
            <a:lstStyle/>
            <a:p>
              <a:endParaRPr lang="zh-CN" altLang="en-US">
                <a:latin typeface="+mj-ea"/>
                <a:ea typeface="+mj-ea"/>
              </a:endParaRPr>
            </a:p>
          </p:txBody>
        </p:sp>
        <p:sp>
          <p:nvSpPr>
            <p:cNvPr id="51" name="任意多边形: 形状 50">
              <a:extLst>
                <a:ext uri="{FF2B5EF4-FFF2-40B4-BE49-F238E27FC236}">
                  <a16:creationId xmlns:a16="http://schemas.microsoft.com/office/drawing/2014/main" id="{37F27820-CF37-4BF8-B43B-10A421F9131B}"/>
                </a:ext>
              </a:extLst>
            </p:cNvPr>
            <p:cNvSpPr/>
            <p:nvPr/>
          </p:nvSpPr>
          <p:spPr>
            <a:xfrm>
              <a:off x="10894836" y="2508423"/>
              <a:ext cx="141760" cy="141759"/>
            </a:xfrm>
            <a:custGeom>
              <a:avLst/>
              <a:gdLst>
                <a:gd name="connsiteX0" fmla="*/ 144573 w 144573"/>
                <a:gd name="connsiteY0" fmla="*/ 72287 h 144572"/>
                <a:gd name="connsiteX1" fmla="*/ 72287 w 144573"/>
                <a:gd name="connsiteY1" fmla="*/ 144573 h 144572"/>
                <a:gd name="connsiteX2" fmla="*/ 0 w 144573"/>
                <a:gd name="connsiteY2" fmla="*/ 72287 h 144572"/>
                <a:gd name="connsiteX3" fmla="*/ 72287 w 144573"/>
                <a:gd name="connsiteY3" fmla="*/ 0 h 144572"/>
                <a:gd name="connsiteX4" fmla="*/ 144573 w 144573"/>
                <a:gd name="connsiteY4" fmla="*/ 72287 h 144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4573" h="144572">
                  <a:moveTo>
                    <a:pt x="144573" y="72287"/>
                  </a:moveTo>
                  <a:cubicBezTo>
                    <a:pt x="144573" y="111993"/>
                    <a:pt x="111993" y="144573"/>
                    <a:pt x="72287" y="144573"/>
                  </a:cubicBezTo>
                  <a:cubicBezTo>
                    <a:pt x="32580" y="144573"/>
                    <a:pt x="0" y="111993"/>
                    <a:pt x="0" y="72287"/>
                  </a:cubicBezTo>
                  <a:cubicBezTo>
                    <a:pt x="0" y="32580"/>
                    <a:pt x="32580" y="0"/>
                    <a:pt x="72287" y="0"/>
                  </a:cubicBezTo>
                  <a:cubicBezTo>
                    <a:pt x="111993" y="0"/>
                    <a:pt x="144573" y="32580"/>
                    <a:pt x="144573" y="72287"/>
                  </a:cubicBezTo>
                  <a:close/>
                </a:path>
              </a:pathLst>
            </a:custGeom>
            <a:solidFill>
              <a:schemeClr val="bg1"/>
            </a:solidFill>
            <a:ln w="10176" cap="flat">
              <a:noFill/>
              <a:prstDash val="solid"/>
              <a:miter/>
            </a:ln>
            <a:effectLst>
              <a:softEdge rad="38100"/>
            </a:effectLst>
          </p:spPr>
          <p:txBody>
            <a:bodyPr rtlCol="0" anchor="ctr"/>
            <a:lstStyle/>
            <a:p>
              <a:endParaRPr lang="zh-CN" altLang="en-US">
                <a:latin typeface="+mj-ea"/>
                <a:ea typeface="+mj-ea"/>
              </a:endParaRPr>
            </a:p>
          </p:txBody>
        </p:sp>
        <p:sp>
          <p:nvSpPr>
            <p:cNvPr id="52" name="任意多边形: 形状 51">
              <a:extLst>
                <a:ext uri="{FF2B5EF4-FFF2-40B4-BE49-F238E27FC236}">
                  <a16:creationId xmlns:a16="http://schemas.microsoft.com/office/drawing/2014/main" id="{3A96F8E6-8572-4BAB-A949-F20B5BEC00F9}"/>
                </a:ext>
              </a:extLst>
            </p:cNvPr>
            <p:cNvSpPr/>
            <p:nvPr/>
          </p:nvSpPr>
          <p:spPr>
            <a:xfrm>
              <a:off x="155067" y="1242556"/>
              <a:ext cx="207647" cy="207663"/>
            </a:xfrm>
            <a:custGeom>
              <a:avLst/>
              <a:gdLst>
                <a:gd name="connsiteX0" fmla="*/ 211768 w 211768"/>
                <a:gd name="connsiteY0" fmla="*/ 105900 h 211784"/>
                <a:gd name="connsiteX1" fmla="*/ 105884 w 211768"/>
                <a:gd name="connsiteY1" fmla="*/ 211784 h 211784"/>
                <a:gd name="connsiteX2" fmla="*/ 0 w 211768"/>
                <a:gd name="connsiteY2" fmla="*/ 105900 h 211784"/>
                <a:gd name="connsiteX3" fmla="*/ 105884 w 211768"/>
                <a:gd name="connsiteY3" fmla="*/ 16 h 211784"/>
                <a:gd name="connsiteX4" fmla="*/ 211768 w 211768"/>
                <a:gd name="connsiteY4" fmla="*/ 105900 h 2117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1768" h="211784">
                  <a:moveTo>
                    <a:pt x="211768" y="105900"/>
                  </a:moveTo>
                  <a:cubicBezTo>
                    <a:pt x="211768" y="163933"/>
                    <a:pt x="164935" y="211784"/>
                    <a:pt x="105884" y="211784"/>
                  </a:cubicBezTo>
                  <a:cubicBezTo>
                    <a:pt x="47851" y="211784"/>
                    <a:pt x="0" y="163933"/>
                    <a:pt x="0" y="105900"/>
                  </a:cubicBezTo>
                  <a:cubicBezTo>
                    <a:pt x="0" y="47868"/>
                    <a:pt x="46833" y="16"/>
                    <a:pt x="105884" y="16"/>
                  </a:cubicBezTo>
                  <a:cubicBezTo>
                    <a:pt x="164935" y="-1002"/>
                    <a:pt x="211768" y="46849"/>
                    <a:pt x="211768" y="105900"/>
                  </a:cubicBezTo>
                  <a:close/>
                </a:path>
              </a:pathLst>
            </a:custGeom>
            <a:solidFill>
              <a:schemeClr val="bg1"/>
            </a:solidFill>
            <a:ln w="10176" cap="flat">
              <a:noFill/>
              <a:prstDash val="solid"/>
              <a:miter/>
            </a:ln>
            <a:effectLst>
              <a:softEdge rad="38100"/>
            </a:effectLst>
          </p:spPr>
          <p:txBody>
            <a:bodyPr rtlCol="0" anchor="ctr"/>
            <a:lstStyle/>
            <a:p>
              <a:endParaRPr lang="zh-CN" altLang="en-US">
                <a:latin typeface="+mj-ea"/>
                <a:ea typeface="+mj-ea"/>
              </a:endParaRPr>
            </a:p>
          </p:txBody>
        </p:sp>
      </p:grpSp>
      <p:sp>
        <p:nvSpPr>
          <p:cNvPr id="53" name="雪花">
            <a:extLst>
              <a:ext uri="{FF2B5EF4-FFF2-40B4-BE49-F238E27FC236}">
                <a16:creationId xmlns:a16="http://schemas.microsoft.com/office/drawing/2014/main" id="{B22975E2-248E-4A8F-9FF2-BEBB66CDE0DC}"/>
              </a:ext>
            </a:extLst>
          </p:cNvPr>
          <p:cNvSpPr/>
          <p:nvPr userDrawn="1"/>
        </p:nvSpPr>
        <p:spPr>
          <a:xfrm>
            <a:off x="76240" y="94604"/>
            <a:ext cx="11979625" cy="6654621"/>
          </a:xfrm>
          <a:custGeom>
            <a:avLst/>
            <a:gdLst>
              <a:gd name="connsiteX0" fmla="*/ 8191057 w 11979625"/>
              <a:gd name="connsiteY0" fmla="*/ 6634655 h 6654621"/>
              <a:gd name="connsiteX1" fmla="*/ 8198045 w 11979625"/>
              <a:gd name="connsiteY1" fmla="*/ 6641644 h 6654621"/>
              <a:gd name="connsiteX2" fmla="*/ 8191057 w 11979625"/>
              <a:gd name="connsiteY2" fmla="*/ 6648632 h 6654621"/>
              <a:gd name="connsiteX3" fmla="*/ 8184068 w 11979625"/>
              <a:gd name="connsiteY3" fmla="*/ 6641644 h 6654621"/>
              <a:gd name="connsiteX4" fmla="*/ 8191057 w 11979625"/>
              <a:gd name="connsiteY4" fmla="*/ 6634655 h 6654621"/>
              <a:gd name="connsiteX5" fmla="*/ 9347094 w 11979625"/>
              <a:gd name="connsiteY5" fmla="*/ 6628666 h 6654621"/>
              <a:gd name="connsiteX6" fmla="*/ 9358076 w 11979625"/>
              <a:gd name="connsiteY6" fmla="*/ 6639647 h 6654621"/>
              <a:gd name="connsiteX7" fmla="*/ 9347094 w 11979625"/>
              <a:gd name="connsiteY7" fmla="*/ 6650629 h 6654621"/>
              <a:gd name="connsiteX8" fmla="*/ 9336113 w 11979625"/>
              <a:gd name="connsiteY8" fmla="*/ 6639647 h 6654621"/>
              <a:gd name="connsiteX9" fmla="*/ 9347094 w 11979625"/>
              <a:gd name="connsiteY9" fmla="*/ 6628666 h 6654621"/>
              <a:gd name="connsiteX10" fmla="*/ 462353 w 11979625"/>
              <a:gd name="connsiteY10" fmla="*/ 6611694 h 6654621"/>
              <a:gd name="connsiteX11" fmla="*/ 465349 w 11979625"/>
              <a:gd name="connsiteY11" fmla="*/ 6614689 h 6654621"/>
              <a:gd name="connsiteX12" fmla="*/ 462353 w 11979625"/>
              <a:gd name="connsiteY12" fmla="*/ 6617684 h 6654621"/>
              <a:gd name="connsiteX13" fmla="*/ 459358 w 11979625"/>
              <a:gd name="connsiteY13" fmla="*/ 6614689 h 6654621"/>
              <a:gd name="connsiteX14" fmla="*/ 462353 w 11979625"/>
              <a:gd name="connsiteY14" fmla="*/ 6611694 h 6654621"/>
              <a:gd name="connsiteX15" fmla="*/ 147896 w 11979625"/>
              <a:gd name="connsiteY15" fmla="*/ 6606703 h 6654621"/>
              <a:gd name="connsiteX16" fmla="*/ 171855 w 11979625"/>
              <a:gd name="connsiteY16" fmla="*/ 6630663 h 6654621"/>
              <a:gd name="connsiteX17" fmla="*/ 147896 w 11979625"/>
              <a:gd name="connsiteY17" fmla="*/ 6654621 h 6654621"/>
              <a:gd name="connsiteX18" fmla="*/ 123937 w 11979625"/>
              <a:gd name="connsiteY18" fmla="*/ 6630663 h 6654621"/>
              <a:gd name="connsiteX19" fmla="*/ 147896 w 11979625"/>
              <a:gd name="connsiteY19" fmla="*/ 6606703 h 6654621"/>
              <a:gd name="connsiteX20" fmla="*/ 675987 w 11979625"/>
              <a:gd name="connsiteY20" fmla="*/ 6584740 h 6654621"/>
              <a:gd name="connsiteX21" fmla="*/ 678982 w 11979625"/>
              <a:gd name="connsiteY21" fmla="*/ 6587736 h 6654621"/>
              <a:gd name="connsiteX22" fmla="*/ 675987 w 11979625"/>
              <a:gd name="connsiteY22" fmla="*/ 6590730 h 6654621"/>
              <a:gd name="connsiteX23" fmla="*/ 672992 w 11979625"/>
              <a:gd name="connsiteY23" fmla="*/ 6587736 h 6654621"/>
              <a:gd name="connsiteX24" fmla="*/ 675987 w 11979625"/>
              <a:gd name="connsiteY24" fmla="*/ 6584740 h 6654621"/>
              <a:gd name="connsiteX25" fmla="*/ 8430650 w 11979625"/>
              <a:gd name="connsiteY25" fmla="*/ 6581745 h 6654621"/>
              <a:gd name="connsiteX26" fmla="*/ 8441631 w 11979625"/>
              <a:gd name="connsiteY26" fmla="*/ 6592727 h 6654621"/>
              <a:gd name="connsiteX27" fmla="*/ 8430650 w 11979625"/>
              <a:gd name="connsiteY27" fmla="*/ 6603708 h 6654621"/>
              <a:gd name="connsiteX28" fmla="*/ 8419669 w 11979625"/>
              <a:gd name="connsiteY28" fmla="*/ 6592727 h 6654621"/>
              <a:gd name="connsiteX29" fmla="*/ 8430650 w 11979625"/>
              <a:gd name="connsiteY29" fmla="*/ 6581745 h 6654621"/>
              <a:gd name="connsiteX30" fmla="*/ 6299267 w 11979625"/>
              <a:gd name="connsiteY30" fmla="*/ 6555789 h 6654621"/>
              <a:gd name="connsiteX31" fmla="*/ 6318235 w 11979625"/>
              <a:gd name="connsiteY31" fmla="*/ 6574757 h 6654621"/>
              <a:gd name="connsiteX32" fmla="*/ 6299267 w 11979625"/>
              <a:gd name="connsiteY32" fmla="*/ 6593724 h 6654621"/>
              <a:gd name="connsiteX33" fmla="*/ 6280299 w 11979625"/>
              <a:gd name="connsiteY33" fmla="*/ 6574757 h 6654621"/>
              <a:gd name="connsiteX34" fmla="*/ 6299267 w 11979625"/>
              <a:gd name="connsiteY34" fmla="*/ 6555789 h 6654621"/>
              <a:gd name="connsiteX35" fmla="*/ 10123776 w 11979625"/>
              <a:gd name="connsiteY35" fmla="*/ 6530831 h 6654621"/>
              <a:gd name="connsiteX36" fmla="*/ 10131763 w 11979625"/>
              <a:gd name="connsiteY36" fmla="*/ 6538818 h 6654621"/>
              <a:gd name="connsiteX37" fmla="*/ 10123776 w 11979625"/>
              <a:gd name="connsiteY37" fmla="*/ 6546804 h 6654621"/>
              <a:gd name="connsiteX38" fmla="*/ 10115790 w 11979625"/>
              <a:gd name="connsiteY38" fmla="*/ 6538818 h 6654621"/>
              <a:gd name="connsiteX39" fmla="*/ 10123776 w 11979625"/>
              <a:gd name="connsiteY39" fmla="*/ 6530831 h 6654621"/>
              <a:gd name="connsiteX40" fmla="*/ 2113575 w 11979625"/>
              <a:gd name="connsiteY40" fmla="*/ 6525840 h 6654621"/>
              <a:gd name="connsiteX41" fmla="*/ 2123557 w 11979625"/>
              <a:gd name="connsiteY41" fmla="*/ 6535823 h 6654621"/>
              <a:gd name="connsiteX42" fmla="*/ 2113575 w 11979625"/>
              <a:gd name="connsiteY42" fmla="*/ 6545806 h 6654621"/>
              <a:gd name="connsiteX43" fmla="*/ 2103595 w 11979625"/>
              <a:gd name="connsiteY43" fmla="*/ 6535823 h 6654621"/>
              <a:gd name="connsiteX44" fmla="*/ 2113575 w 11979625"/>
              <a:gd name="connsiteY44" fmla="*/ 6525840 h 6654621"/>
              <a:gd name="connsiteX45" fmla="*/ 11940690 w 11979625"/>
              <a:gd name="connsiteY45" fmla="*/ 6521847 h 6654621"/>
              <a:gd name="connsiteX46" fmla="*/ 11949676 w 11979625"/>
              <a:gd name="connsiteY46" fmla="*/ 6530832 h 6654621"/>
              <a:gd name="connsiteX47" fmla="*/ 11940690 w 11979625"/>
              <a:gd name="connsiteY47" fmla="*/ 6539816 h 6654621"/>
              <a:gd name="connsiteX48" fmla="*/ 11931706 w 11979625"/>
              <a:gd name="connsiteY48" fmla="*/ 6530832 h 6654621"/>
              <a:gd name="connsiteX49" fmla="*/ 11940690 w 11979625"/>
              <a:gd name="connsiteY49" fmla="*/ 6521847 h 6654621"/>
              <a:gd name="connsiteX50" fmla="*/ 671860 w 11979625"/>
              <a:gd name="connsiteY50" fmla="*/ 6515857 h 6654621"/>
              <a:gd name="connsiteX51" fmla="*/ 696818 w 11979625"/>
              <a:gd name="connsiteY51" fmla="*/ 6540815 h 6654621"/>
              <a:gd name="connsiteX52" fmla="*/ 671860 w 11979625"/>
              <a:gd name="connsiteY52" fmla="*/ 6566771 h 6654621"/>
              <a:gd name="connsiteX53" fmla="*/ 646903 w 11979625"/>
              <a:gd name="connsiteY53" fmla="*/ 6540815 h 6654621"/>
              <a:gd name="connsiteX54" fmla="*/ 671860 w 11979625"/>
              <a:gd name="connsiteY54" fmla="*/ 6515857 h 6654621"/>
              <a:gd name="connsiteX55" fmla="*/ 1554493 w 11979625"/>
              <a:gd name="connsiteY55" fmla="*/ 6509866 h 6654621"/>
              <a:gd name="connsiteX56" fmla="*/ 1575457 w 11979625"/>
              <a:gd name="connsiteY56" fmla="*/ 6531829 h 6654621"/>
              <a:gd name="connsiteX57" fmla="*/ 1554493 w 11979625"/>
              <a:gd name="connsiteY57" fmla="*/ 6553791 h 6654621"/>
              <a:gd name="connsiteX58" fmla="*/ 1533528 w 11979625"/>
              <a:gd name="connsiteY58" fmla="*/ 6531829 h 6654621"/>
              <a:gd name="connsiteX59" fmla="*/ 1554493 w 11979625"/>
              <a:gd name="connsiteY59" fmla="*/ 6509866 h 6654621"/>
              <a:gd name="connsiteX60" fmla="*/ 7267623 w 11979625"/>
              <a:gd name="connsiteY60" fmla="*/ 6493894 h 6654621"/>
              <a:gd name="connsiteX61" fmla="*/ 7273613 w 11979625"/>
              <a:gd name="connsiteY61" fmla="*/ 6500883 h 6654621"/>
              <a:gd name="connsiteX62" fmla="*/ 7267623 w 11979625"/>
              <a:gd name="connsiteY62" fmla="*/ 6507871 h 6654621"/>
              <a:gd name="connsiteX63" fmla="*/ 7261634 w 11979625"/>
              <a:gd name="connsiteY63" fmla="*/ 6500883 h 6654621"/>
              <a:gd name="connsiteX64" fmla="*/ 7267623 w 11979625"/>
              <a:gd name="connsiteY64" fmla="*/ 6493894 h 6654621"/>
              <a:gd name="connsiteX65" fmla="*/ 7299570 w 11979625"/>
              <a:gd name="connsiteY65" fmla="*/ 6491897 h 6654621"/>
              <a:gd name="connsiteX66" fmla="*/ 7303563 w 11979625"/>
              <a:gd name="connsiteY66" fmla="*/ 6495891 h 6654621"/>
              <a:gd name="connsiteX67" fmla="*/ 7299570 w 11979625"/>
              <a:gd name="connsiteY67" fmla="*/ 6499884 h 6654621"/>
              <a:gd name="connsiteX68" fmla="*/ 7295576 w 11979625"/>
              <a:gd name="connsiteY68" fmla="*/ 6495891 h 6654621"/>
              <a:gd name="connsiteX69" fmla="*/ 7299570 w 11979625"/>
              <a:gd name="connsiteY69" fmla="*/ 6491897 h 6654621"/>
              <a:gd name="connsiteX70" fmla="*/ 851686 w 11979625"/>
              <a:gd name="connsiteY70" fmla="*/ 6483912 h 6654621"/>
              <a:gd name="connsiteX71" fmla="*/ 861669 w 11979625"/>
              <a:gd name="connsiteY71" fmla="*/ 6493895 h 6654621"/>
              <a:gd name="connsiteX72" fmla="*/ 851686 w 11979625"/>
              <a:gd name="connsiteY72" fmla="*/ 6503878 h 6654621"/>
              <a:gd name="connsiteX73" fmla="*/ 841703 w 11979625"/>
              <a:gd name="connsiteY73" fmla="*/ 6493895 h 6654621"/>
              <a:gd name="connsiteX74" fmla="*/ 851686 w 11979625"/>
              <a:gd name="connsiteY74" fmla="*/ 6483912 h 6654621"/>
              <a:gd name="connsiteX75" fmla="*/ 1946831 w 11979625"/>
              <a:gd name="connsiteY75" fmla="*/ 6445975 h 6654621"/>
              <a:gd name="connsiteX76" fmla="*/ 1960803 w 11979625"/>
              <a:gd name="connsiteY76" fmla="*/ 6459951 h 6654621"/>
              <a:gd name="connsiteX77" fmla="*/ 1946831 w 11979625"/>
              <a:gd name="connsiteY77" fmla="*/ 6473927 h 6654621"/>
              <a:gd name="connsiteX78" fmla="*/ 1932856 w 11979625"/>
              <a:gd name="connsiteY78" fmla="*/ 6459951 h 6654621"/>
              <a:gd name="connsiteX79" fmla="*/ 1946831 w 11979625"/>
              <a:gd name="connsiteY79" fmla="*/ 6445975 h 6654621"/>
              <a:gd name="connsiteX80" fmla="*/ 6564816 w 11979625"/>
              <a:gd name="connsiteY80" fmla="*/ 6432998 h 6654621"/>
              <a:gd name="connsiteX81" fmla="*/ 6595764 w 11979625"/>
              <a:gd name="connsiteY81" fmla="*/ 6463945 h 6654621"/>
              <a:gd name="connsiteX82" fmla="*/ 6564816 w 11979625"/>
              <a:gd name="connsiteY82" fmla="*/ 6494893 h 6654621"/>
              <a:gd name="connsiteX83" fmla="*/ 6533869 w 11979625"/>
              <a:gd name="connsiteY83" fmla="*/ 6463945 h 6654621"/>
              <a:gd name="connsiteX84" fmla="*/ 6564816 w 11979625"/>
              <a:gd name="connsiteY84" fmla="*/ 6432998 h 6654621"/>
              <a:gd name="connsiteX85" fmla="*/ 8484559 w 11979625"/>
              <a:gd name="connsiteY85" fmla="*/ 6422016 h 6654621"/>
              <a:gd name="connsiteX86" fmla="*/ 8489550 w 11979625"/>
              <a:gd name="connsiteY86" fmla="*/ 6427008 h 6654621"/>
              <a:gd name="connsiteX87" fmla="*/ 8484559 w 11979625"/>
              <a:gd name="connsiteY87" fmla="*/ 6431999 h 6654621"/>
              <a:gd name="connsiteX88" fmla="*/ 8479567 w 11979625"/>
              <a:gd name="connsiteY88" fmla="*/ 6427008 h 6654621"/>
              <a:gd name="connsiteX89" fmla="*/ 8484559 w 11979625"/>
              <a:gd name="connsiteY89" fmla="*/ 6422016 h 6654621"/>
              <a:gd name="connsiteX90" fmla="*/ 7608046 w 11979625"/>
              <a:gd name="connsiteY90" fmla="*/ 6407041 h 6654621"/>
              <a:gd name="connsiteX91" fmla="*/ 7621024 w 11979625"/>
              <a:gd name="connsiteY91" fmla="*/ 6420019 h 6654621"/>
              <a:gd name="connsiteX92" fmla="*/ 7608046 w 11979625"/>
              <a:gd name="connsiteY92" fmla="*/ 6432997 h 6654621"/>
              <a:gd name="connsiteX93" fmla="*/ 7596066 w 11979625"/>
              <a:gd name="connsiteY93" fmla="*/ 6420019 h 6654621"/>
              <a:gd name="connsiteX94" fmla="*/ 7608046 w 11979625"/>
              <a:gd name="connsiteY94" fmla="*/ 6407041 h 6654621"/>
              <a:gd name="connsiteX95" fmla="*/ 3093964 w 11979625"/>
              <a:gd name="connsiteY95" fmla="*/ 6405045 h 6654621"/>
              <a:gd name="connsiteX96" fmla="*/ 3120920 w 11979625"/>
              <a:gd name="connsiteY96" fmla="*/ 6431999 h 6654621"/>
              <a:gd name="connsiteX97" fmla="*/ 3093964 w 11979625"/>
              <a:gd name="connsiteY97" fmla="*/ 6458954 h 6654621"/>
              <a:gd name="connsiteX98" fmla="*/ 3067010 w 11979625"/>
              <a:gd name="connsiteY98" fmla="*/ 6431999 h 6654621"/>
              <a:gd name="connsiteX99" fmla="*/ 3093964 w 11979625"/>
              <a:gd name="connsiteY99" fmla="*/ 6405045 h 6654621"/>
              <a:gd name="connsiteX100" fmla="*/ 10863519 w 11979625"/>
              <a:gd name="connsiteY100" fmla="*/ 6377092 h 6654621"/>
              <a:gd name="connsiteX101" fmla="*/ 10873502 w 11979625"/>
              <a:gd name="connsiteY101" fmla="*/ 6387075 h 6654621"/>
              <a:gd name="connsiteX102" fmla="*/ 10863519 w 11979625"/>
              <a:gd name="connsiteY102" fmla="*/ 6397058 h 6654621"/>
              <a:gd name="connsiteX103" fmla="*/ 10853536 w 11979625"/>
              <a:gd name="connsiteY103" fmla="*/ 6387075 h 6654621"/>
              <a:gd name="connsiteX104" fmla="*/ 10863519 w 11979625"/>
              <a:gd name="connsiteY104" fmla="*/ 6377092 h 6654621"/>
              <a:gd name="connsiteX105" fmla="*/ 8224000 w 11979625"/>
              <a:gd name="connsiteY105" fmla="*/ 6366111 h 6654621"/>
              <a:gd name="connsiteX106" fmla="*/ 8226994 w 11979625"/>
              <a:gd name="connsiteY106" fmla="*/ 6369106 h 6654621"/>
              <a:gd name="connsiteX107" fmla="*/ 8224000 w 11979625"/>
              <a:gd name="connsiteY107" fmla="*/ 6372100 h 6654621"/>
              <a:gd name="connsiteX108" fmla="*/ 8221005 w 11979625"/>
              <a:gd name="connsiteY108" fmla="*/ 6369106 h 6654621"/>
              <a:gd name="connsiteX109" fmla="*/ 8224000 w 11979625"/>
              <a:gd name="connsiteY109" fmla="*/ 6366111 h 6654621"/>
              <a:gd name="connsiteX110" fmla="*/ 10000984 w 11979625"/>
              <a:gd name="connsiteY110" fmla="*/ 6362118 h 6654621"/>
              <a:gd name="connsiteX111" fmla="*/ 10026940 w 11979625"/>
              <a:gd name="connsiteY111" fmla="*/ 6388074 h 6654621"/>
              <a:gd name="connsiteX112" fmla="*/ 10000984 w 11979625"/>
              <a:gd name="connsiteY112" fmla="*/ 6414030 h 6654621"/>
              <a:gd name="connsiteX113" fmla="*/ 9975028 w 11979625"/>
              <a:gd name="connsiteY113" fmla="*/ 6388074 h 6654621"/>
              <a:gd name="connsiteX114" fmla="*/ 10000984 w 11979625"/>
              <a:gd name="connsiteY114" fmla="*/ 6362118 h 6654621"/>
              <a:gd name="connsiteX115" fmla="*/ 2404101 w 11979625"/>
              <a:gd name="connsiteY115" fmla="*/ 6331171 h 6654621"/>
              <a:gd name="connsiteX116" fmla="*/ 2417081 w 11979625"/>
              <a:gd name="connsiteY116" fmla="*/ 6344149 h 6654621"/>
              <a:gd name="connsiteX117" fmla="*/ 2404101 w 11979625"/>
              <a:gd name="connsiteY117" fmla="*/ 6357127 h 6654621"/>
              <a:gd name="connsiteX118" fmla="*/ 2391122 w 11979625"/>
              <a:gd name="connsiteY118" fmla="*/ 6344149 h 6654621"/>
              <a:gd name="connsiteX119" fmla="*/ 2404101 w 11979625"/>
              <a:gd name="connsiteY119" fmla="*/ 6331171 h 6654621"/>
              <a:gd name="connsiteX120" fmla="*/ 7329519 w 11979625"/>
              <a:gd name="connsiteY120" fmla="*/ 6329174 h 6654621"/>
              <a:gd name="connsiteX121" fmla="*/ 7360466 w 11979625"/>
              <a:gd name="connsiteY121" fmla="*/ 6360121 h 6654621"/>
              <a:gd name="connsiteX122" fmla="*/ 7329519 w 11979625"/>
              <a:gd name="connsiteY122" fmla="*/ 6391069 h 6654621"/>
              <a:gd name="connsiteX123" fmla="*/ 7298571 w 11979625"/>
              <a:gd name="connsiteY123" fmla="*/ 6360121 h 6654621"/>
              <a:gd name="connsiteX124" fmla="*/ 7329519 w 11979625"/>
              <a:gd name="connsiteY124" fmla="*/ 6329174 h 6654621"/>
              <a:gd name="connsiteX125" fmla="*/ 10028936 w 11979625"/>
              <a:gd name="connsiteY125" fmla="*/ 6315198 h 6654621"/>
              <a:gd name="connsiteX126" fmla="*/ 10034927 w 11979625"/>
              <a:gd name="connsiteY126" fmla="*/ 6321188 h 6654621"/>
              <a:gd name="connsiteX127" fmla="*/ 10028936 w 11979625"/>
              <a:gd name="connsiteY127" fmla="*/ 6327178 h 6654621"/>
              <a:gd name="connsiteX128" fmla="*/ 10022947 w 11979625"/>
              <a:gd name="connsiteY128" fmla="*/ 6321188 h 6654621"/>
              <a:gd name="connsiteX129" fmla="*/ 10028936 w 11979625"/>
              <a:gd name="connsiteY129" fmla="*/ 6315198 h 6654621"/>
              <a:gd name="connsiteX130" fmla="*/ 7369452 w 11979625"/>
              <a:gd name="connsiteY130" fmla="*/ 6308209 h 6654621"/>
              <a:gd name="connsiteX131" fmla="*/ 7381431 w 11979625"/>
              <a:gd name="connsiteY131" fmla="*/ 6320189 h 6654621"/>
              <a:gd name="connsiteX132" fmla="*/ 7369452 w 11979625"/>
              <a:gd name="connsiteY132" fmla="*/ 6332168 h 6654621"/>
              <a:gd name="connsiteX133" fmla="*/ 7357471 w 11979625"/>
              <a:gd name="connsiteY133" fmla="*/ 6320189 h 6654621"/>
              <a:gd name="connsiteX134" fmla="*/ 7369452 w 11979625"/>
              <a:gd name="connsiteY134" fmla="*/ 6308209 h 6654621"/>
              <a:gd name="connsiteX135" fmla="*/ 2172375 w 11979625"/>
              <a:gd name="connsiteY135" fmla="*/ 6301221 h 6654621"/>
              <a:gd name="connsiteX136" fmla="*/ 2177366 w 11979625"/>
              <a:gd name="connsiteY136" fmla="*/ 6306213 h 6654621"/>
              <a:gd name="connsiteX137" fmla="*/ 2172375 w 11979625"/>
              <a:gd name="connsiteY137" fmla="*/ 6311204 h 6654621"/>
              <a:gd name="connsiteX138" fmla="*/ 2167383 w 11979625"/>
              <a:gd name="connsiteY138" fmla="*/ 6306213 h 6654621"/>
              <a:gd name="connsiteX139" fmla="*/ 2172375 w 11979625"/>
              <a:gd name="connsiteY139" fmla="*/ 6301221 h 6654621"/>
              <a:gd name="connsiteX140" fmla="*/ 9032628 w 11979625"/>
              <a:gd name="connsiteY140" fmla="*/ 6300224 h 6654621"/>
              <a:gd name="connsiteX141" fmla="*/ 9068568 w 11979625"/>
              <a:gd name="connsiteY141" fmla="*/ 6336164 h 6654621"/>
              <a:gd name="connsiteX142" fmla="*/ 9032628 w 11979625"/>
              <a:gd name="connsiteY142" fmla="*/ 6372103 h 6654621"/>
              <a:gd name="connsiteX143" fmla="*/ 8996689 w 11979625"/>
              <a:gd name="connsiteY143" fmla="*/ 6336164 h 6654621"/>
              <a:gd name="connsiteX144" fmla="*/ 9032628 w 11979625"/>
              <a:gd name="connsiteY144" fmla="*/ 6300224 h 6654621"/>
              <a:gd name="connsiteX145" fmla="*/ 8518500 w 11979625"/>
              <a:gd name="connsiteY145" fmla="*/ 6292236 h 6654621"/>
              <a:gd name="connsiteX146" fmla="*/ 8526487 w 11979625"/>
              <a:gd name="connsiteY146" fmla="*/ 6300223 h 6654621"/>
              <a:gd name="connsiteX147" fmla="*/ 8518500 w 11979625"/>
              <a:gd name="connsiteY147" fmla="*/ 6308209 h 6654621"/>
              <a:gd name="connsiteX148" fmla="*/ 8510514 w 11979625"/>
              <a:gd name="connsiteY148" fmla="*/ 6300223 h 6654621"/>
              <a:gd name="connsiteX149" fmla="*/ 8518500 w 11979625"/>
              <a:gd name="connsiteY149" fmla="*/ 6292236 h 6654621"/>
              <a:gd name="connsiteX150" fmla="*/ 5762194 w 11979625"/>
              <a:gd name="connsiteY150" fmla="*/ 6292236 h 6654621"/>
              <a:gd name="connsiteX151" fmla="*/ 5779164 w 11979625"/>
              <a:gd name="connsiteY151" fmla="*/ 6309207 h 6654621"/>
              <a:gd name="connsiteX152" fmla="*/ 5762194 w 11979625"/>
              <a:gd name="connsiteY152" fmla="*/ 6326178 h 6654621"/>
              <a:gd name="connsiteX153" fmla="*/ 5745228 w 11979625"/>
              <a:gd name="connsiteY153" fmla="*/ 6309207 h 6654621"/>
              <a:gd name="connsiteX154" fmla="*/ 5762194 w 11979625"/>
              <a:gd name="connsiteY154" fmla="*/ 6292236 h 6654621"/>
              <a:gd name="connsiteX155" fmla="*/ 11526394 w 11979625"/>
              <a:gd name="connsiteY155" fmla="*/ 6287244 h 6654621"/>
              <a:gd name="connsiteX156" fmla="*/ 11545363 w 11979625"/>
              <a:gd name="connsiteY156" fmla="*/ 6306212 h 6654621"/>
              <a:gd name="connsiteX157" fmla="*/ 11526394 w 11979625"/>
              <a:gd name="connsiteY157" fmla="*/ 6325179 h 6654621"/>
              <a:gd name="connsiteX158" fmla="*/ 11507427 w 11979625"/>
              <a:gd name="connsiteY158" fmla="*/ 6306212 h 6654621"/>
              <a:gd name="connsiteX159" fmla="*/ 11526394 w 11979625"/>
              <a:gd name="connsiteY159" fmla="*/ 6287244 h 6654621"/>
              <a:gd name="connsiteX160" fmla="*/ 8541461 w 11979625"/>
              <a:gd name="connsiteY160" fmla="*/ 6284250 h 6654621"/>
              <a:gd name="connsiteX161" fmla="*/ 8552443 w 11979625"/>
              <a:gd name="connsiteY161" fmla="*/ 6295231 h 6654621"/>
              <a:gd name="connsiteX162" fmla="*/ 8541461 w 11979625"/>
              <a:gd name="connsiteY162" fmla="*/ 6306213 h 6654621"/>
              <a:gd name="connsiteX163" fmla="*/ 8530480 w 11979625"/>
              <a:gd name="connsiteY163" fmla="*/ 6295231 h 6654621"/>
              <a:gd name="connsiteX164" fmla="*/ 8541461 w 11979625"/>
              <a:gd name="connsiteY164" fmla="*/ 6284250 h 6654621"/>
              <a:gd name="connsiteX165" fmla="*/ 2260329 w 11979625"/>
              <a:gd name="connsiteY165" fmla="*/ 6266280 h 6654621"/>
              <a:gd name="connsiteX166" fmla="*/ 2271312 w 11979625"/>
              <a:gd name="connsiteY166" fmla="*/ 6277261 h 6654621"/>
              <a:gd name="connsiteX167" fmla="*/ 2260329 w 11979625"/>
              <a:gd name="connsiteY167" fmla="*/ 6288243 h 6654621"/>
              <a:gd name="connsiteX168" fmla="*/ 2249348 w 11979625"/>
              <a:gd name="connsiteY168" fmla="*/ 6277261 h 6654621"/>
              <a:gd name="connsiteX169" fmla="*/ 2260329 w 11979625"/>
              <a:gd name="connsiteY169" fmla="*/ 6266280 h 6654621"/>
              <a:gd name="connsiteX170" fmla="*/ 8251953 w 11979625"/>
              <a:gd name="connsiteY170" fmla="*/ 6263286 h 6654621"/>
              <a:gd name="connsiteX171" fmla="*/ 8265929 w 11979625"/>
              <a:gd name="connsiteY171" fmla="*/ 6277262 h 6654621"/>
              <a:gd name="connsiteX172" fmla="*/ 8251953 w 11979625"/>
              <a:gd name="connsiteY172" fmla="*/ 6291238 h 6654621"/>
              <a:gd name="connsiteX173" fmla="*/ 8237977 w 11979625"/>
              <a:gd name="connsiteY173" fmla="*/ 6277262 h 6654621"/>
              <a:gd name="connsiteX174" fmla="*/ 8251953 w 11979625"/>
              <a:gd name="connsiteY174" fmla="*/ 6263286 h 6654621"/>
              <a:gd name="connsiteX175" fmla="*/ 11825885 w 11979625"/>
              <a:gd name="connsiteY175" fmla="*/ 6258294 h 6654621"/>
              <a:gd name="connsiteX176" fmla="*/ 11850843 w 11979625"/>
              <a:gd name="connsiteY176" fmla="*/ 6283252 h 6654621"/>
              <a:gd name="connsiteX177" fmla="*/ 11825885 w 11979625"/>
              <a:gd name="connsiteY177" fmla="*/ 6308209 h 6654621"/>
              <a:gd name="connsiteX178" fmla="*/ 11800928 w 11979625"/>
              <a:gd name="connsiteY178" fmla="*/ 6283252 h 6654621"/>
              <a:gd name="connsiteX179" fmla="*/ 11825885 w 11979625"/>
              <a:gd name="connsiteY179" fmla="*/ 6258294 h 6654621"/>
              <a:gd name="connsiteX180" fmla="*/ 4374562 w 11979625"/>
              <a:gd name="connsiteY180" fmla="*/ 6237330 h 6654621"/>
              <a:gd name="connsiteX181" fmla="*/ 4379554 w 11979625"/>
              <a:gd name="connsiteY181" fmla="*/ 6242321 h 6654621"/>
              <a:gd name="connsiteX182" fmla="*/ 4374562 w 11979625"/>
              <a:gd name="connsiteY182" fmla="*/ 6247313 h 6654621"/>
              <a:gd name="connsiteX183" fmla="*/ 4369569 w 11979625"/>
              <a:gd name="connsiteY183" fmla="*/ 6242321 h 6654621"/>
              <a:gd name="connsiteX184" fmla="*/ 4374562 w 11979625"/>
              <a:gd name="connsiteY184" fmla="*/ 6237330 h 6654621"/>
              <a:gd name="connsiteX185" fmla="*/ 8503526 w 11979625"/>
              <a:gd name="connsiteY185" fmla="*/ 6235333 h 6654621"/>
              <a:gd name="connsiteX186" fmla="*/ 8519499 w 11979625"/>
              <a:gd name="connsiteY186" fmla="*/ 6251306 h 6654621"/>
              <a:gd name="connsiteX187" fmla="*/ 8503526 w 11979625"/>
              <a:gd name="connsiteY187" fmla="*/ 6267279 h 6654621"/>
              <a:gd name="connsiteX188" fmla="*/ 8488551 w 11979625"/>
              <a:gd name="connsiteY188" fmla="*/ 6251306 h 6654621"/>
              <a:gd name="connsiteX189" fmla="*/ 8503526 w 11979625"/>
              <a:gd name="connsiteY189" fmla="*/ 6235333 h 6654621"/>
              <a:gd name="connsiteX190" fmla="*/ 1517553 w 11979625"/>
              <a:gd name="connsiteY190" fmla="*/ 6229343 h 6654621"/>
              <a:gd name="connsiteX191" fmla="*/ 1521548 w 11979625"/>
              <a:gd name="connsiteY191" fmla="*/ 6233337 h 6654621"/>
              <a:gd name="connsiteX192" fmla="*/ 1517553 w 11979625"/>
              <a:gd name="connsiteY192" fmla="*/ 6237330 h 6654621"/>
              <a:gd name="connsiteX193" fmla="*/ 1513561 w 11979625"/>
              <a:gd name="connsiteY193" fmla="*/ 6233337 h 6654621"/>
              <a:gd name="connsiteX194" fmla="*/ 1517553 w 11979625"/>
              <a:gd name="connsiteY194" fmla="*/ 6229343 h 6654621"/>
              <a:gd name="connsiteX195" fmla="*/ 1427587 w 11979625"/>
              <a:gd name="connsiteY195" fmla="*/ 6228345 h 6654621"/>
              <a:gd name="connsiteX196" fmla="*/ 1453543 w 11979625"/>
              <a:gd name="connsiteY196" fmla="*/ 6254301 h 6654621"/>
              <a:gd name="connsiteX197" fmla="*/ 1427587 w 11979625"/>
              <a:gd name="connsiteY197" fmla="*/ 6280257 h 6654621"/>
              <a:gd name="connsiteX198" fmla="*/ 1401632 w 11979625"/>
              <a:gd name="connsiteY198" fmla="*/ 6254301 h 6654621"/>
              <a:gd name="connsiteX199" fmla="*/ 1427587 w 11979625"/>
              <a:gd name="connsiteY199" fmla="*/ 6228345 h 6654621"/>
              <a:gd name="connsiteX200" fmla="*/ 3119919 w 11979625"/>
              <a:gd name="connsiteY200" fmla="*/ 6216365 h 6654621"/>
              <a:gd name="connsiteX201" fmla="*/ 3125908 w 11979625"/>
              <a:gd name="connsiteY201" fmla="*/ 6222354 h 6654621"/>
              <a:gd name="connsiteX202" fmla="*/ 3119919 w 11979625"/>
              <a:gd name="connsiteY202" fmla="*/ 6228345 h 6654621"/>
              <a:gd name="connsiteX203" fmla="*/ 3113929 w 11979625"/>
              <a:gd name="connsiteY203" fmla="*/ 6222354 h 6654621"/>
              <a:gd name="connsiteX204" fmla="*/ 3119919 w 11979625"/>
              <a:gd name="connsiteY204" fmla="*/ 6216365 h 6654621"/>
              <a:gd name="connsiteX205" fmla="*/ 7463293 w 11979625"/>
              <a:gd name="connsiteY205" fmla="*/ 6191408 h 6654621"/>
              <a:gd name="connsiteX206" fmla="*/ 7486254 w 11979625"/>
              <a:gd name="connsiteY206" fmla="*/ 6214370 h 6654621"/>
              <a:gd name="connsiteX207" fmla="*/ 7463293 w 11979625"/>
              <a:gd name="connsiteY207" fmla="*/ 6237330 h 6654621"/>
              <a:gd name="connsiteX208" fmla="*/ 7440331 w 11979625"/>
              <a:gd name="connsiteY208" fmla="*/ 6214370 h 6654621"/>
              <a:gd name="connsiteX209" fmla="*/ 7463293 w 11979625"/>
              <a:gd name="connsiteY209" fmla="*/ 6191408 h 6654621"/>
              <a:gd name="connsiteX210" fmla="*/ 10595975 w 11979625"/>
              <a:gd name="connsiteY210" fmla="*/ 6190409 h 6654621"/>
              <a:gd name="connsiteX211" fmla="*/ 10615942 w 11979625"/>
              <a:gd name="connsiteY211" fmla="*/ 6210375 h 6654621"/>
              <a:gd name="connsiteX212" fmla="*/ 10595975 w 11979625"/>
              <a:gd name="connsiteY212" fmla="*/ 6230342 h 6654621"/>
              <a:gd name="connsiteX213" fmla="*/ 10576009 w 11979625"/>
              <a:gd name="connsiteY213" fmla="*/ 6210375 h 6654621"/>
              <a:gd name="connsiteX214" fmla="*/ 10595975 w 11979625"/>
              <a:gd name="connsiteY214" fmla="*/ 6190409 h 6654621"/>
              <a:gd name="connsiteX215" fmla="*/ 5997785 w 11979625"/>
              <a:gd name="connsiteY215" fmla="*/ 6189411 h 6654621"/>
              <a:gd name="connsiteX216" fmla="*/ 6025732 w 11979625"/>
              <a:gd name="connsiteY216" fmla="*/ 6217364 h 6654621"/>
              <a:gd name="connsiteX217" fmla="*/ 5997785 w 11979625"/>
              <a:gd name="connsiteY217" fmla="*/ 6245316 h 6654621"/>
              <a:gd name="connsiteX218" fmla="*/ 5969830 w 11979625"/>
              <a:gd name="connsiteY218" fmla="*/ 6217364 h 6654621"/>
              <a:gd name="connsiteX219" fmla="*/ 5997785 w 11979625"/>
              <a:gd name="connsiteY219" fmla="*/ 6189411 h 6654621"/>
              <a:gd name="connsiteX220" fmla="*/ 1042216 w 11979625"/>
              <a:gd name="connsiteY220" fmla="*/ 6183421 h 6654621"/>
              <a:gd name="connsiteX221" fmla="*/ 1053198 w 11979625"/>
              <a:gd name="connsiteY221" fmla="*/ 6194402 h 6654621"/>
              <a:gd name="connsiteX222" fmla="*/ 1042216 w 11979625"/>
              <a:gd name="connsiteY222" fmla="*/ 6205383 h 6654621"/>
              <a:gd name="connsiteX223" fmla="*/ 1031235 w 11979625"/>
              <a:gd name="connsiteY223" fmla="*/ 6194402 h 6654621"/>
              <a:gd name="connsiteX224" fmla="*/ 1042216 w 11979625"/>
              <a:gd name="connsiteY224" fmla="*/ 6183421 h 6654621"/>
              <a:gd name="connsiteX225" fmla="*/ 3374321 w 11979625"/>
              <a:gd name="connsiteY225" fmla="*/ 6172440 h 6654621"/>
              <a:gd name="connsiteX226" fmla="*/ 3383305 w 11979625"/>
              <a:gd name="connsiteY226" fmla="*/ 6181425 h 6654621"/>
              <a:gd name="connsiteX227" fmla="*/ 3374321 w 11979625"/>
              <a:gd name="connsiteY227" fmla="*/ 6190409 h 6654621"/>
              <a:gd name="connsiteX228" fmla="*/ 3365339 w 11979625"/>
              <a:gd name="connsiteY228" fmla="*/ 6181425 h 6654621"/>
              <a:gd name="connsiteX229" fmla="*/ 3374321 w 11979625"/>
              <a:gd name="connsiteY229" fmla="*/ 6172440 h 6654621"/>
              <a:gd name="connsiteX230" fmla="*/ 10565027 w 11979625"/>
              <a:gd name="connsiteY230" fmla="*/ 6130511 h 6654621"/>
              <a:gd name="connsiteX231" fmla="*/ 10581997 w 11979625"/>
              <a:gd name="connsiteY231" fmla="*/ 6147482 h 6654621"/>
              <a:gd name="connsiteX232" fmla="*/ 10565027 w 11979625"/>
              <a:gd name="connsiteY232" fmla="*/ 6164453 h 6654621"/>
              <a:gd name="connsiteX233" fmla="*/ 10548055 w 11979625"/>
              <a:gd name="connsiteY233" fmla="*/ 6147482 h 6654621"/>
              <a:gd name="connsiteX234" fmla="*/ 10565027 w 11979625"/>
              <a:gd name="connsiteY234" fmla="*/ 6130511 h 6654621"/>
              <a:gd name="connsiteX235" fmla="*/ 2853148 w 11979625"/>
              <a:gd name="connsiteY235" fmla="*/ 6124522 h 6654621"/>
              <a:gd name="connsiteX236" fmla="*/ 2860137 w 11979625"/>
              <a:gd name="connsiteY236" fmla="*/ 6131511 h 6654621"/>
              <a:gd name="connsiteX237" fmla="*/ 2853148 w 11979625"/>
              <a:gd name="connsiteY237" fmla="*/ 6138499 h 6654621"/>
              <a:gd name="connsiteX238" fmla="*/ 2846159 w 11979625"/>
              <a:gd name="connsiteY238" fmla="*/ 6131511 h 6654621"/>
              <a:gd name="connsiteX239" fmla="*/ 2853148 w 11979625"/>
              <a:gd name="connsiteY239" fmla="*/ 6124522 h 6654621"/>
              <a:gd name="connsiteX240" fmla="*/ 5585496 w 11979625"/>
              <a:gd name="connsiteY240" fmla="*/ 6122524 h 6654621"/>
              <a:gd name="connsiteX241" fmla="*/ 5592483 w 11979625"/>
              <a:gd name="connsiteY241" fmla="*/ 6129513 h 6654621"/>
              <a:gd name="connsiteX242" fmla="*/ 5585496 w 11979625"/>
              <a:gd name="connsiteY242" fmla="*/ 6136501 h 6654621"/>
              <a:gd name="connsiteX243" fmla="*/ 5578509 w 11979625"/>
              <a:gd name="connsiteY243" fmla="*/ 6129513 h 6654621"/>
              <a:gd name="connsiteX244" fmla="*/ 5585496 w 11979625"/>
              <a:gd name="connsiteY244" fmla="*/ 6122524 h 6654621"/>
              <a:gd name="connsiteX245" fmla="*/ 9833269 w 11979625"/>
              <a:gd name="connsiteY245" fmla="*/ 6120527 h 6654621"/>
              <a:gd name="connsiteX246" fmla="*/ 9838260 w 11979625"/>
              <a:gd name="connsiteY246" fmla="*/ 6125519 h 6654621"/>
              <a:gd name="connsiteX247" fmla="*/ 9833269 w 11979625"/>
              <a:gd name="connsiteY247" fmla="*/ 6130510 h 6654621"/>
              <a:gd name="connsiteX248" fmla="*/ 9828277 w 11979625"/>
              <a:gd name="connsiteY248" fmla="*/ 6125519 h 6654621"/>
              <a:gd name="connsiteX249" fmla="*/ 9833269 w 11979625"/>
              <a:gd name="connsiteY249" fmla="*/ 6120527 h 6654621"/>
              <a:gd name="connsiteX250" fmla="*/ 1382637 w 11979625"/>
              <a:gd name="connsiteY250" fmla="*/ 6120527 h 6654621"/>
              <a:gd name="connsiteX251" fmla="*/ 1388627 w 11979625"/>
              <a:gd name="connsiteY251" fmla="*/ 6126517 h 6654621"/>
              <a:gd name="connsiteX252" fmla="*/ 1382637 w 11979625"/>
              <a:gd name="connsiteY252" fmla="*/ 6132507 h 6654621"/>
              <a:gd name="connsiteX253" fmla="*/ 1376647 w 11979625"/>
              <a:gd name="connsiteY253" fmla="*/ 6126517 h 6654621"/>
              <a:gd name="connsiteX254" fmla="*/ 1382637 w 11979625"/>
              <a:gd name="connsiteY254" fmla="*/ 6120527 h 6654621"/>
              <a:gd name="connsiteX255" fmla="*/ 5225143 w 11979625"/>
              <a:gd name="connsiteY255" fmla="*/ 6105553 h 6654621"/>
              <a:gd name="connsiteX256" fmla="*/ 5243103 w 11979625"/>
              <a:gd name="connsiteY256" fmla="*/ 6123524 h 6654621"/>
              <a:gd name="connsiteX257" fmla="*/ 5225143 w 11979625"/>
              <a:gd name="connsiteY257" fmla="*/ 6141493 h 6654621"/>
              <a:gd name="connsiteX258" fmla="*/ 5207177 w 11979625"/>
              <a:gd name="connsiteY258" fmla="*/ 6123524 h 6654621"/>
              <a:gd name="connsiteX259" fmla="*/ 5225143 w 11979625"/>
              <a:gd name="connsiteY259" fmla="*/ 6105553 h 6654621"/>
              <a:gd name="connsiteX260" fmla="*/ 4641129 w 11979625"/>
              <a:gd name="connsiteY260" fmla="*/ 6088583 h 6654621"/>
              <a:gd name="connsiteX261" fmla="*/ 4657103 w 11979625"/>
              <a:gd name="connsiteY261" fmla="*/ 6104556 h 6654621"/>
              <a:gd name="connsiteX262" fmla="*/ 4641129 w 11979625"/>
              <a:gd name="connsiteY262" fmla="*/ 6120528 h 6654621"/>
              <a:gd name="connsiteX263" fmla="*/ 4625154 w 11979625"/>
              <a:gd name="connsiteY263" fmla="*/ 6104556 h 6654621"/>
              <a:gd name="connsiteX264" fmla="*/ 4641129 w 11979625"/>
              <a:gd name="connsiteY264" fmla="*/ 6088583 h 6654621"/>
              <a:gd name="connsiteX265" fmla="*/ 8813998 w 11979625"/>
              <a:gd name="connsiteY265" fmla="*/ 6073608 h 6654621"/>
              <a:gd name="connsiteX266" fmla="*/ 8821985 w 11979625"/>
              <a:gd name="connsiteY266" fmla="*/ 6081595 h 6654621"/>
              <a:gd name="connsiteX267" fmla="*/ 8813998 w 11979625"/>
              <a:gd name="connsiteY267" fmla="*/ 6089581 h 6654621"/>
              <a:gd name="connsiteX268" fmla="*/ 8806012 w 11979625"/>
              <a:gd name="connsiteY268" fmla="*/ 6081595 h 6654621"/>
              <a:gd name="connsiteX269" fmla="*/ 8813998 w 11979625"/>
              <a:gd name="connsiteY269" fmla="*/ 6073608 h 6654621"/>
              <a:gd name="connsiteX270" fmla="*/ 10736735 w 11979625"/>
              <a:gd name="connsiteY270" fmla="*/ 6067617 h 6654621"/>
              <a:gd name="connsiteX271" fmla="*/ 10748715 w 11979625"/>
              <a:gd name="connsiteY271" fmla="*/ 6079598 h 6654621"/>
              <a:gd name="connsiteX272" fmla="*/ 10736735 w 11979625"/>
              <a:gd name="connsiteY272" fmla="*/ 6091577 h 6654621"/>
              <a:gd name="connsiteX273" fmla="*/ 10724756 w 11979625"/>
              <a:gd name="connsiteY273" fmla="*/ 6079598 h 6654621"/>
              <a:gd name="connsiteX274" fmla="*/ 10736735 w 11979625"/>
              <a:gd name="connsiteY274" fmla="*/ 6067617 h 6654621"/>
              <a:gd name="connsiteX275" fmla="*/ 6343193 w 11979625"/>
              <a:gd name="connsiteY275" fmla="*/ 6062626 h 6654621"/>
              <a:gd name="connsiteX276" fmla="*/ 6348184 w 11979625"/>
              <a:gd name="connsiteY276" fmla="*/ 6067618 h 6654621"/>
              <a:gd name="connsiteX277" fmla="*/ 6343193 w 11979625"/>
              <a:gd name="connsiteY277" fmla="*/ 6072609 h 6654621"/>
              <a:gd name="connsiteX278" fmla="*/ 6338201 w 11979625"/>
              <a:gd name="connsiteY278" fmla="*/ 6067618 h 6654621"/>
              <a:gd name="connsiteX279" fmla="*/ 6343193 w 11979625"/>
              <a:gd name="connsiteY279" fmla="*/ 6062626 h 6654621"/>
              <a:gd name="connsiteX280" fmla="*/ 3860583 w 11979625"/>
              <a:gd name="connsiteY280" fmla="*/ 6061628 h 6654621"/>
              <a:gd name="connsiteX281" fmla="*/ 3869568 w 11979625"/>
              <a:gd name="connsiteY281" fmla="*/ 6070613 h 6654621"/>
              <a:gd name="connsiteX282" fmla="*/ 3860583 w 11979625"/>
              <a:gd name="connsiteY282" fmla="*/ 6079597 h 6654621"/>
              <a:gd name="connsiteX283" fmla="*/ 3851599 w 11979625"/>
              <a:gd name="connsiteY283" fmla="*/ 6070613 h 6654621"/>
              <a:gd name="connsiteX284" fmla="*/ 3860583 w 11979625"/>
              <a:gd name="connsiteY284" fmla="*/ 6061628 h 6654621"/>
              <a:gd name="connsiteX285" fmla="*/ 527120 w 11979625"/>
              <a:gd name="connsiteY285" fmla="*/ 6059631 h 6654621"/>
              <a:gd name="connsiteX286" fmla="*/ 539100 w 11979625"/>
              <a:gd name="connsiteY286" fmla="*/ 6071612 h 6654621"/>
              <a:gd name="connsiteX287" fmla="*/ 527120 w 11979625"/>
              <a:gd name="connsiteY287" fmla="*/ 6083591 h 6654621"/>
              <a:gd name="connsiteX288" fmla="*/ 515141 w 11979625"/>
              <a:gd name="connsiteY288" fmla="*/ 6071612 h 6654621"/>
              <a:gd name="connsiteX289" fmla="*/ 527120 w 11979625"/>
              <a:gd name="connsiteY289" fmla="*/ 6059631 h 6654621"/>
              <a:gd name="connsiteX290" fmla="*/ 6693597 w 11979625"/>
              <a:gd name="connsiteY290" fmla="*/ 6054639 h 6654621"/>
              <a:gd name="connsiteX291" fmla="*/ 6699587 w 11979625"/>
              <a:gd name="connsiteY291" fmla="*/ 6060628 h 6654621"/>
              <a:gd name="connsiteX292" fmla="*/ 6693597 w 11979625"/>
              <a:gd name="connsiteY292" fmla="*/ 6066619 h 6654621"/>
              <a:gd name="connsiteX293" fmla="*/ 6687608 w 11979625"/>
              <a:gd name="connsiteY293" fmla="*/ 6060628 h 6654621"/>
              <a:gd name="connsiteX294" fmla="*/ 6693597 w 11979625"/>
              <a:gd name="connsiteY294" fmla="*/ 6054639 h 6654621"/>
              <a:gd name="connsiteX295" fmla="*/ 5070380 w 11979625"/>
              <a:gd name="connsiteY295" fmla="*/ 6052643 h 6654621"/>
              <a:gd name="connsiteX296" fmla="*/ 5096330 w 11979625"/>
              <a:gd name="connsiteY296" fmla="*/ 6078599 h 6654621"/>
              <a:gd name="connsiteX297" fmla="*/ 5070380 w 11979625"/>
              <a:gd name="connsiteY297" fmla="*/ 6104555 h 6654621"/>
              <a:gd name="connsiteX298" fmla="*/ 5044454 w 11979625"/>
              <a:gd name="connsiteY298" fmla="*/ 6078599 h 6654621"/>
              <a:gd name="connsiteX299" fmla="*/ 5070380 w 11979625"/>
              <a:gd name="connsiteY299" fmla="*/ 6052643 h 6654621"/>
              <a:gd name="connsiteX300" fmla="*/ 3832517 w 11979625"/>
              <a:gd name="connsiteY300" fmla="*/ 6051645 h 6654621"/>
              <a:gd name="connsiteX301" fmla="*/ 3836511 w 11979625"/>
              <a:gd name="connsiteY301" fmla="*/ 6055638 h 6654621"/>
              <a:gd name="connsiteX302" fmla="*/ 3832517 w 11979625"/>
              <a:gd name="connsiteY302" fmla="*/ 6059632 h 6654621"/>
              <a:gd name="connsiteX303" fmla="*/ 3828524 w 11979625"/>
              <a:gd name="connsiteY303" fmla="*/ 6055638 h 6654621"/>
              <a:gd name="connsiteX304" fmla="*/ 3832517 w 11979625"/>
              <a:gd name="connsiteY304" fmla="*/ 6051645 h 6654621"/>
              <a:gd name="connsiteX305" fmla="*/ 10550054 w 11979625"/>
              <a:gd name="connsiteY305" fmla="*/ 6050646 h 6654621"/>
              <a:gd name="connsiteX306" fmla="*/ 10554046 w 11979625"/>
              <a:gd name="connsiteY306" fmla="*/ 6054640 h 6654621"/>
              <a:gd name="connsiteX307" fmla="*/ 10550054 w 11979625"/>
              <a:gd name="connsiteY307" fmla="*/ 6058633 h 6654621"/>
              <a:gd name="connsiteX308" fmla="*/ 10546060 w 11979625"/>
              <a:gd name="connsiteY308" fmla="*/ 6054640 h 6654621"/>
              <a:gd name="connsiteX309" fmla="*/ 10550054 w 11979625"/>
              <a:gd name="connsiteY309" fmla="*/ 6050646 h 6654621"/>
              <a:gd name="connsiteX310" fmla="*/ 8298874 w 11979625"/>
              <a:gd name="connsiteY310" fmla="*/ 6049648 h 6654621"/>
              <a:gd name="connsiteX311" fmla="*/ 8328822 w 11979625"/>
              <a:gd name="connsiteY311" fmla="*/ 6079598 h 6654621"/>
              <a:gd name="connsiteX312" fmla="*/ 8298874 w 11979625"/>
              <a:gd name="connsiteY312" fmla="*/ 6109546 h 6654621"/>
              <a:gd name="connsiteX313" fmla="*/ 8268924 w 11979625"/>
              <a:gd name="connsiteY313" fmla="*/ 6079598 h 6654621"/>
              <a:gd name="connsiteX314" fmla="*/ 8298874 w 11979625"/>
              <a:gd name="connsiteY314" fmla="*/ 6049648 h 6654621"/>
              <a:gd name="connsiteX315" fmla="*/ 2999062 w 11979625"/>
              <a:gd name="connsiteY315" fmla="*/ 6036670 h 6654621"/>
              <a:gd name="connsiteX316" fmla="*/ 3034005 w 11979625"/>
              <a:gd name="connsiteY316" fmla="*/ 6071611 h 6654621"/>
              <a:gd name="connsiteX317" fmla="*/ 2999062 w 11979625"/>
              <a:gd name="connsiteY317" fmla="*/ 6107549 h 6654621"/>
              <a:gd name="connsiteX318" fmla="*/ 2964115 w 11979625"/>
              <a:gd name="connsiteY318" fmla="*/ 6071611 h 6654621"/>
              <a:gd name="connsiteX319" fmla="*/ 2999062 w 11979625"/>
              <a:gd name="connsiteY319" fmla="*/ 6036670 h 6654621"/>
              <a:gd name="connsiteX320" fmla="*/ 7478267 w 11979625"/>
              <a:gd name="connsiteY320" fmla="*/ 6022694 h 6654621"/>
              <a:gd name="connsiteX321" fmla="*/ 7487251 w 11979625"/>
              <a:gd name="connsiteY321" fmla="*/ 6031679 h 6654621"/>
              <a:gd name="connsiteX322" fmla="*/ 7478267 w 11979625"/>
              <a:gd name="connsiteY322" fmla="*/ 6040663 h 6654621"/>
              <a:gd name="connsiteX323" fmla="*/ 7469282 w 11979625"/>
              <a:gd name="connsiteY323" fmla="*/ 6031679 h 6654621"/>
              <a:gd name="connsiteX324" fmla="*/ 7478267 w 11979625"/>
              <a:gd name="connsiteY324" fmla="*/ 6022694 h 6654621"/>
              <a:gd name="connsiteX325" fmla="*/ 7340500 w 11979625"/>
              <a:gd name="connsiteY325" fmla="*/ 6017702 h 6654621"/>
              <a:gd name="connsiteX326" fmla="*/ 7346491 w 11979625"/>
              <a:gd name="connsiteY326" fmla="*/ 6023692 h 6654621"/>
              <a:gd name="connsiteX327" fmla="*/ 7340500 w 11979625"/>
              <a:gd name="connsiteY327" fmla="*/ 6029682 h 6654621"/>
              <a:gd name="connsiteX328" fmla="*/ 7334511 w 11979625"/>
              <a:gd name="connsiteY328" fmla="*/ 6023692 h 6654621"/>
              <a:gd name="connsiteX329" fmla="*/ 7340500 w 11979625"/>
              <a:gd name="connsiteY329" fmla="*/ 6017702 h 6654621"/>
              <a:gd name="connsiteX330" fmla="*/ 11380642 w 11979625"/>
              <a:gd name="connsiteY330" fmla="*/ 6016704 h 6654621"/>
              <a:gd name="connsiteX331" fmla="*/ 11392622 w 11979625"/>
              <a:gd name="connsiteY331" fmla="*/ 6028685 h 6654621"/>
              <a:gd name="connsiteX332" fmla="*/ 11380642 w 11979625"/>
              <a:gd name="connsiteY332" fmla="*/ 6040663 h 6654621"/>
              <a:gd name="connsiteX333" fmla="*/ 11368663 w 11979625"/>
              <a:gd name="connsiteY333" fmla="*/ 6028685 h 6654621"/>
              <a:gd name="connsiteX334" fmla="*/ 11380642 w 11979625"/>
              <a:gd name="connsiteY334" fmla="*/ 6016704 h 6654621"/>
              <a:gd name="connsiteX335" fmla="*/ 5231127 w 11979625"/>
              <a:gd name="connsiteY335" fmla="*/ 6010714 h 6654621"/>
              <a:gd name="connsiteX336" fmla="*/ 5241107 w 11979625"/>
              <a:gd name="connsiteY336" fmla="*/ 6020697 h 6654621"/>
              <a:gd name="connsiteX337" fmla="*/ 5231127 w 11979625"/>
              <a:gd name="connsiteY337" fmla="*/ 6030680 h 6654621"/>
              <a:gd name="connsiteX338" fmla="*/ 5221150 w 11979625"/>
              <a:gd name="connsiteY338" fmla="*/ 6020697 h 6654621"/>
              <a:gd name="connsiteX339" fmla="*/ 5231127 w 11979625"/>
              <a:gd name="connsiteY339" fmla="*/ 6010714 h 6654621"/>
              <a:gd name="connsiteX340" fmla="*/ 854685 w 11979625"/>
              <a:gd name="connsiteY340" fmla="*/ 5996738 h 6654621"/>
              <a:gd name="connsiteX341" fmla="*/ 874652 w 11979625"/>
              <a:gd name="connsiteY341" fmla="*/ 6016704 h 6654621"/>
              <a:gd name="connsiteX342" fmla="*/ 854685 w 11979625"/>
              <a:gd name="connsiteY342" fmla="*/ 6036671 h 6654621"/>
              <a:gd name="connsiteX343" fmla="*/ 834719 w 11979625"/>
              <a:gd name="connsiteY343" fmla="*/ 6016704 h 6654621"/>
              <a:gd name="connsiteX344" fmla="*/ 854685 w 11979625"/>
              <a:gd name="connsiteY344" fmla="*/ 5996738 h 6654621"/>
              <a:gd name="connsiteX345" fmla="*/ 2707463 w 11979625"/>
              <a:gd name="connsiteY345" fmla="*/ 5990748 h 6654621"/>
              <a:gd name="connsiteX346" fmla="*/ 2715449 w 11979625"/>
              <a:gd name="connsiteY346" fmla="*/ 5998735 h 6654621"/>
              <a:gd name="connsiteX347" fmla="*/ 2707463 w 11979625"/>
              <a:gd name="connsiteY347" fmla="*/ 6006721 h 6654621"/>
              <a:gd name="connsiteX348" fmla="*/ 2699478 w 11979625"/>
              <a:gd name="connsiteY348" fmla="*/ 5998735 h 6654621"/>
              <a:gd name="connsiteX349" fmla="*/ 2707463 w 11979625"/>
              <a:gd name="connsiteY349" fmla="*/ 5990748 h 6654621"/>
              <a:gd name="connsiteX350" fmla="*/ 4524320 w 11979625"/>
              <a:gd name="connsiteY350" fmla="*/ 5978769 h 6654621"/>
              <a:gd name="connsiteX351" fmla="*/ 4534307 w 11979625"/>
              <a:gd name="connsiteY351" fmla="*/ 5989750 h 6654621"/>
              <a:gd name="connsiteX352" fmla="*/ 4524320 w 11979625"/>
              <a:gd name="connsiteY352" fmla="*/ 6000731 h 6654621"/>
              <a:gd name="connsiteX353" fmla="*/ 4514336 w 11979625"/>
              <a:gd name="connsiteY353" fmla="*/ 5989750 h 6654621"/>
              <a:gd name="connsiteX354" fmla="*/ 4524320 w 11979625"/>
              <a:gd name="connsiteY354" fmla="*/ 5978769 h 6654621"/>
              <a:gd name="connsiteX355" fmla="*/ 3064832 w 11979625"/>
              <a:gd name="connsiteY355" fmla="*/ 5965790 h 6654621"/>
              <a:gd name="connsiteX356" fmla="*/ 3078808 w 11979625"/>
              <a:gd name="connsiteY356" fmla="*/ 5979767 h 6654621"/>
              <a:gd name="connsiteX357" fmla="*/ 3064832 w 11979625"/>
              <a:gd name="connsiteY357" fmla="*/ 5993743 h 6654621"/>
              <a:gd name="connsiteX358" fmla="*/ 3050854 w 11979625"/>
              <a:gd name="connsiteY358" fmla="*/ 5979767 h 6654621"/>
              <a:gd name="connsiteX359" fmla="*/ 3064832 w 11979625"/>
              <a:gd name="connsiteY359" fmla="*/ 5965790 h 6654621"/>
              <a:gd name="connsiteX360" fmla="*/ 9267230 w 11979625"/>
              <a:gd name="connsiteY360" fmla="*/ 5962796 h 6654621"/>
              <a:gd name="connsiteX361" fmla="*/ 9280208 w 11979625"/>
              <a:gd name="connsiteY361" fmla="*/ 5975774 h 6654621"/>
              <a:gd name="connsiteX362" fmla="*/ 9267230 w 11979625"/>
              <a:gd name="connsiteY362" fmla="*/ 5988752 h 6654621"/>
              <a:gd name="connsiteX363" fmla="*/ 9255250 w 11979625"/>
              <a:gd name="connsiteY363" fmla="*/ 5975774 h 6654621"/>
              <a:gd name="connsiteX364" fmla="*/ 9267230 w 11979625"/>
              <a:gd name="connsiteY364" fmla="*/ 5962796 h 6654621"/>
              <a:gd name="connsiteX365" fmla="*/ 6037712 w 11979625"/>
              <a:gd name="connsiteY365" fmla="*/ 5957804 h 6654621"/>
              <a:gd name="connsiteX366" fmla="*/ 6045698 w 11979625"/>
              <a:gd name="connsiteY366" fmla="*/ 5965791 h 6654621"/>
              <a:gd name="connsiteX367" fmla="*/ 6037712 w 11979625"/>
              <a:gd name="connsiteY367" fmla="*/ 5973777 h 6654621"/>
              <a:gd name="connsiteX368" fmla="*/ 6029725 w 11979625"/>
              <a:gd name="connsiteY368" fmla="*/ 5965791 h 6654621"/>
              <a:gd name="connsiteX369" fmla="*/ 6037712 w 11979625"/>
              <a:gd name="connsiteY369" fmla="*/ 5957804 h 6654621"/>
              <a:gd name="connsiteX370" fmla="*/ 8640294 w 11979625"/>
              <a:gd name="connsiteY370" fmla="*/ 5955808 h 6654621"/>
              <a:gd name="connsiteX371" fmla="*/ 8674236 w 11979625"/>
              <a:gd name="connsiteY371" fmla="*/ 5989751 h 6654621"/>
              <a:gd name="connsiteX372" fmla="*/ 8640294 w 11979625"/>
              <a:gd name="connsiteY372" fmla="*/ 6023693 h 6654621"/>
              <a:gd name="connsiteX373" fmla="*/ 8606351 w 11979625"/>
              <a:gd name="connsiteY373" fmla="*/ 5989751 h 6654621"/>
              <a:gd name="connsiteX374" fmla="*/ 8640294 w 11979625"/>
              <a:gd name="connsiteY374" fmla="*/ 5955808 h 6654621"/>
              <a:gd name="connsiteX375" fmla="*/ 9226300 w 11979625"/>
              <a:gd name="connsiteY375" fmla="*/ 5954808 h 6654621"/>
              <a:gd name="connsiteX376" fmla="*/ 9228297 w 11979625"/>
              <a:gd name="connsiteY376" fmla="*/ 5956805 h 6654621"/>
              <a:gd name="connsiteX377" fmla="*/ 9226300 w 11979625"/>
              <a:gd name="connsiteY377" fmla="*/ 5958802 h 6654621"/>
              <a:gd name="connsiteX378" fmla="*/ 9224303 w 11979625"/>
              <a:gd name="connsiteY378" fmla="*/ 5956805 h 6654621"/>
              <a:gd name="connsiteX379" fmla="*/ 9226300 w 11979625"/>
              <a:gd name="connsiteY379" fmla="*/ 5954808 h 6654621"/>
              <a:gd name="connsiteX380" fmla="*/ 11471489 w 11979625"/>
              <a:gd name="connsiteY380" fmla="*/ 5946823 h 6654621"/>
              <a:gd name="connsiteX381" fmla="*/ 11489459 w 11979625"/>
              <a:gd name="connsiteY381" fmla="*/ 5964793 h 6654621"/>
              <a:gd name="connsiteX382" fmla="*/ 11471489 w 11979625"/>
              <a:gd name="connsiteY382" fmla="*/ 5982762 h 6654621"/>
              <a:gd name="connsiteX383" fmla="*/ 11453520 w 11979625"/>
              <a:gd name="connsiteY383" fmla="*/ 5964793 h 6654621"/>
              <a:gd name="connsiteX384" fmla="*/ 11471489 w 11979625"/>
              <a:gd name="connsiteY384" fmla="*/ 5946823 h 6654621"/>
              <a:gd name="connsiteX385" fmla="*/ 1975781 w 11979625"/>
              <a:gd name="connsiteY385" fmla="*/ 5936840 h 6654621"/>
              <a:gd name="connsiteX386" fmla="*/ 1982770 w 11979625"/>
              <a:gd name="connsiteY386" fmla="*/ 5943829 h 6654621"/>
              <a:gd name="connsiteX387" fmla="*/ 1975781 w 11979625"/>
              <a:gd name="connsiteY387" fmla="*/ 5950816 h 6654621"/>
              <a:gd name="connsiteX388" fmla="*/ 1968790 w 11979625"/>
              <a:gd name="connsiteY388" fmla="*/ 5943829 h 6654621"/>
              <a:gd name="connsiteX389" fmla="*/ 1975781 w 11979625"/>
              <a:gd name="connsiteY389" fmla="*/ 5936840 h 6654621"/>
              <a:gd name="connsiteX390" fmla="*/ 4823816 w 11979625"/>
              <a:gd name="connsiteY390" fmla="*/ 5932846 h 6654621"/>
              <a:gd name="connsiteX391" fmla="*/ 4857757 w 11979625"/>
              <a:gd name="connsiteY391" fmla="*/ 5966789 h 6654621"/>
              <a:gd name="connsiteX392" fmla="*/ 4823816 w 11979625"/>
              <a:gd name="connsiteY392" fmla="*/ 6000731 h 6654621"/>
              <a:gd name="connsiteX393" fmla="*/ 4789870 w 11979625"/>
              <a:gd name="connsiteY393" fmla="*/ 5966789 h 6654621"/>
              <a:gd name="connsiteX394" fmla="*/ 4823816 w 11979625"/>
              <a:gd name="connsiteY394" fmla="*/ 5932846 h 6654621"/>
              <a:gd name="connsiteX395" fmla="*/ 1919877 w 11979625"/>
              <a:gd name="connsiteY395" fmla="*/ 5929852 h 6654621"/>
              <a:gd name="connsiteX396" fmla="*/ 1925864 w 11979625"/>
              <a:gd name="connsiteY396" fmla="*/ 5935841 h 6654621"/>
              <a:gd name="connsiteX397" fmla="*/ 1919877 w 11979625"/>
              <a:gd name="connsiteY397" fmla="*/ 5941832 h 6654621"/>
              <a:gd name="connsiteX398" fmla="*/ 1913882 w 11979625"/>
              <a:gd name="connsiteY398" fmla="*/ 5935841 h 6654621"/>
              <a:gd name="connsiteX399" fmla="*/ 1919877 w 11979625"/>
              <a:gd name="connsiteY399" fmla="*/ 5929852 h 6654621"/>
              <a:gd name="connsiteX400" fmla="*/ 1749155 w 11979625"/>
              <a:gd name="connsiteY400" fmla="*/ 5917871 h 6654621"/>
              <a:gd name="connsiteX401" fmla="*/ 1758141 w 11979625"/>
              <a:gd name="connsiteY401" fmla="*/ 5926856 h 6654621"/>
              <a:gd name="connsiteX402" fmla="*/ 1749155 w 11979625"/>
              <a:gd name="connsiteY402" fmla="*/ 5935840 h 6654621"/>
              <a:gd name="connsiteX403" fmla="*/ 1740169 w 11979625"/>
              <a:gd name="connsiteY403" fmla="*/ 5926856 h 6654621"/>
              <a:gd name="connsiteX404" fmla="*/ 1749155 w 11979625"/>
              <a:gd name="connsiteY404" fmla="*/ 5917871 h 6654621"/>
              <a:gd name="connsiteX405" fmla="*/ 5887969 w 11979625"/>
              <a:gd name="connsiteY405" fmla="*/ 5914877 h 6654621"/>
              <a:gd name="connsiteX406" fmla="*/ 5909930 w 11979625"/>
              <a:gd name="connsiteY406" fmla="*/ 5936840 h 6654621"/>
              <a:gd name="connsiteX407" fmla="*/ 5887969 w 11979625"/>
              <a:gd name="connsiteY407" fmla="*/ 5958802 h 6654621"/>
              <a:gd name="connsiteX408" fmla="*/ 5866006 w 11979625"/>
              <a:gd name="connsiteY408" fmla="*/ 5936840 h 6654621"/>
              <a:gd name="connsiteX409" fmla="*/ 5887969 w 11979625"/>
              <a:gd name="connsiteY409" fmla="*/ 5914877 h 6654621"/>
              <a:gd name="connsiteX410" fmla="*/ 11935701 w 11979625"/>
              <a:gd name="connsiteY410" fmla="*/ 5908887 h 6654621"/>
              <a:gd name="connsiteX411" fmla="*/ 11939694 w 11979625"/>
              <a:gd name="connsiteY411" fmla="*/ 5912880 h 6654621"/>
              <a:gd name="connsiteX412" fmla="*/ 11935701 w 11979625"/>
              <a:gd name="connsiteY412" fmla="*/ 5916874 h 6654621"/>
              <a:gd name="connsiteX413" fmla="*/ 11931707 w 11979625"/>
              <a:gd name="connsiteY413" fmla="*/ 5912880 h 6654621"/>
              <a:gd name="connsiteX414" fmla="*/ 11935701 w 11979625"/>
              <a:gd name="connsiteY414" fmla="*/ 5908887 h 6654621"/>
              <a:gd name="connsiteX415" fmla="*/ 2577629 w 11979625"/>
              <a:gd name="connsiteY415" fmla="*/ 5894911 h 6654621"/>
              <a:gd name="connsiteX416" fmla="*/ 2587613 w 11979625"/>
              <a:gd name="connsiteY416" fmla="*/ 5904894 h 6654621"/>
              <a:gd name="connsiteX417" fmla="*/ 2577629 w 11979625"/>
              <a:gd name="connsiteY417" fmla="*/ 5914877 h 6654621"/>
              <a:gd name="connsiteX418" fmla="*/ 2567646 w 11979625"/>
              <a:gd name="connsiteY418" fmla="*/ 5904894 h 6654621"/>
              <a:gd name="connsiteX419" fmla="*/ 2577629 w 11979625"/>
              <a:gd name="connsiteY419" fmla="*/ 5894911 h 6654621"/>
              <a:gd name="connsiteX420" fmla="*/ 3183593 w 11979625"/>
              <a:gd name="connsiteY420" fmla="*/ 5886925 h 6654621"/>
              <a:gd name="connsiteX421" fmla="*/ 3191580 w 11979625"/>
              <a:gd name="connsiteY421" fmla="*/ 5894912 h 6654621"/>
              <a:gd name="connsiteX422" fmla="*/ 3183593 w 11979625"/>
              <a:gd name="connsiteY422" fmla="*/ 5902898 h 6654621"/>
              <a:gd name="connsiteX423" fmla="*/ 3175608 w 11979625"/>
              <a:gd name="connsiteY423" fmla="*/ 5894912 h 6654621"/>
              <a:gd name="connsiteX424" fmla="*/ 3183593 w 11979625"/>
              <a:gd name="connsiteY424" fmla="*/ 5886925 h 6654621"/>
              <a:gd name="connsiteX425" fmla="*/ 8296878 w 11979625"/>
              <a:gd name="connsiteY425" fmla="*/ 5883929 h 6654621"/>
              <a:gd name="connsiteX426" fmla="*/ 8299873 w 11979625"/>
              <a:gd name="connsiteY426" fmla="*/ 5886924 h 6654621"/>
              <a:gd name="connsiteX427" fmla="*/ 8296878 w 11979625"/>
              <a:gd name="connsiteY427" fmla="*/ 5889918 h 6654621"/>
              <a:gd name="connsiteX428" fmla="*/ 8293883 w 11979625"/>
              <a:gd name="connsiteY428" fmla="*/ 5886924 h 6654621"/>
              <a:gd name="connsiteX429" fmla="*/ 8296878 w 11979625"/>
              <a:gd name="connsiteY429" fmla="*/ 5883929 h 6654621"/>
              <a:gd name="connsiteX430" fmla="*/ 9989005 w 11979625"/>
              <a:gd name="connsiteY430" fmla="*/ 5880934 h 6654621"/>
              <a:gd name="connsiteX431" fmla="*/ 9997990 w 11979625"/>
              <a:gd name="connsiteY431" fmla="*/ 5889919 h 6654621"/>
              <a:gd name="connsiteX432" fmla="*/ 9989005 w 11979625"/>
              <a:gd name="connsiteY432" fmla="*/ 5898904 h 6654621"/>
              <a:gd name="connsiteX433" fmla="*/ 9980021 w 11979625"/>
              <a:gd name="connsiteY433" fmla="*/ 5889919 h 6654621"/>
              <a:gd name="connsiteX434" fmla="*/ 9989005 w 11979625"/>
              <a:gd name="connsiteY434" fmla="*/ 5880934 h 6654621"/>
              <a:gd name="connsiteX435" fmla="*/ 7902547 w 11979625"/>
              <a:gd name="connsiteY435" fmla="*/ 5879936 h 6654621"/>
              <a:gd name="connsiteX436" fmla="*/ 7904543 w 11979625"/>
              <a:gd name="connsiteY436" fmla="*/ 5881933 h 6654621"/>
              <a:gd name="connsiteX437" fmla="*/ 7902547 w 11979625"/>
              <a:gd name="connsiteY437" fmla="*/ 5883930 h 6654621"/>
              <a:gd name="connsiteX438" fmla="*/ 7900550 w 11979625"/>
              <a:gd name="connsiteY438" fmla="*/ 5881933 h 6654621"/>
              <a:gd name="connsiteX439" fmla="*/ 7902547 w 11979625"/>
              <a:gd name="connsiteY439" fmla="*/ 5879936 h 6654621"/>
              <a:gd name="connsiteX440" fmla="*/ 5385832 w 11979625"/>
              <a:gd name="connsiteY440" fmla="*/ 5876942 h 6654621"/>
              <a:gd name="connsiteX441" fmla="*/ 5388827 w 11979625"/>
              <a:gd name="connsiteY441" fmla="*/ 5879937 h 6654621"/>
              <a:gd name="connsiteX442" fmla="*/ 5385832 w 11979625"/>
              <a:gd name="connsiteY442" fmla="*/ 5882931 h 6654621"/>
              <a:gd name="connsiteX443" fmla="*/ 5382838 w 11979625"/>
              <a:gd name="connsiteY443" fmla="*/ 5879937 h 6654621"/>
              <a:gd name="connsiteX444" fmla="*/ 5385832 w 11979625"/>
              <a:gd name="connsiteY444" fmla="*/ 5876942 h 6654621"/>
              <a:gd name="connsiteX445" fmla="*/ 10698800 w 11979625"/>
              <a:gd name="connsiteY445" fmla="*/ 5875942 h 6654621"/>
              <a:gd name="connsiteX446" fmla="*/ 10701795 w 11979625"/>
              <a:gd name="connsiteY446" fmla="*/ 5878938 h 6654621"/>
              <a:gd name="connsiteX447" fmla="*/ 10698800 w 11979625"/>
              <a:gd name="connsiteY447" fmla="*/ 5881932 h 6654621"/>
              <a:gd name="connsiteX448" fmla="*/ 10695806 w 11979625"/>
              <a:gd name="connsiteY448" fmla="*/ 5878938 h 6654621"/>
              <a:gd name="connsiteX449" fmla="*/ 10698800 w 11979625"/>
              <a:gd name="connsiteY449" fmla="*/ 5875942 h 6654621"/>
              <a:gd name="connsiteX450" fmla="*/ 8219010 w 11979625"/>
              <a:gd name="connsiteY450" fmla="*/ 5871950 h 6654621"/>
              <a:gd name="connsiteX451" fmla="*/ 8225998 w 11979625"/>
              <a:gd name="connsiteY451" fmla="*/ 5878939 h 6654621"/>
              <a:gd name="connsiteX452" fmla="*/ 8219010 w 11979625"/>
              <a:gd name="connsiteY452" fmla="*/ 5885926 h 6654621"/>
              <a:gd name="connsiteX453" fmla="*/ 8212021 w 11979625"/>
              <a:gd name="connsiteY453" fmla="*/ 5878939 h 6654621"/>
              <a:gd name="connsiteX454" fmla="*/ 8219010 w 11979625"/>
              <a:gd name="connsiteY454" fmla="*/ 5871950 h 6654621"/>
              <a:gd name="connsiteX455" fmla="*/ 8631309 w 11979625"/>
              <a:gd name="connsiteY455" fmla="*/ 5870952 h 6654621"/>
              <a:gd name="connsiteX456" fmla="*/ 8635303 w 11979625"/>
              <a:gd name="connsiteY456" fmla="*/ 5874946 h 6654621"/>
              <a:gd name="connsiteX457" fmla="*/ 8631309 w 11979625"/>
              <a:gd name="connsiteY457" fmla="*/ 5878939 h 6654621"/>
              <a:gd name="connsiteX458" fmla="*/ 8627316 w 11979625"/>
              <a:gd name="connsiteY458" fmla="*/ 5874946 h 6654621"/>
              <a:gd name="connsiteX459" fmla="*/ 8631309 w 11979625"/>
              <a:gd name="connsiteY459" fmla="*/ 5870952 h 6654621"/>
              <a:gd name="connsiteX460" fmla="*/ 177845 w 11979625"/>
              <a:gd name="connsiteY460" fmla="*/ 5868955 h 6654621"/>
              <a:gd name="connsiteX461" fmla="*/ 196812 w 11979625"/>
              <a:gd name="connsiteY461" fmla="*/ 5887923 h 6654621"/>
              <a:gd name="connsiteX462" fmla="*/ 177845 w 11979625"/>
              <a:gd name="connsiteY462" fmla="*/ 5906890 h 6654621"/>
              <a:gd name="connsiteX463" fmla="*/ 158877 w 11979625"/>
              <a:gd name="connsiteY463" fmla="*/ 5887923 h 6654621"/>
              <a:gd name="connsiteX464" fmla="*/ 177845 w 11979625"/>
              <a:gd name="connsiteY464" fmla="*/ 5868955 h 6654621"/>
              <a:gd name="connsiteX465" fmla="*/ 1681269 w 11979625"/>
              <a:gd name="connsiteY465" fmla="*/ 5858972 h 6654621"/>
              <a:gd name="connsiteX466" fmla="*/ 1692251 w 11979625"/>
              <a:gd name="connsiteY466" fmla="*/ 5869953 h 6654621"/>
              <a:gd name="connsiteX467" fmla="*/ 1681269 w 11979625"/>
              <a:gd name="connsiteY467" fmla="*/ 5880934 h 6654621"/>
              <a:gd name="connsiteX468" fmla="*/ 1670286 w 11979625"/>
              <a:gd name="connsiteY468" fmla="*/ 5869953 h 6654621"/>
              <a:gd name="connsiteX469" fmla="*/ 1681269 w 11979625"/>
              <a:gd name="connsiteY469" fmla="*/ 5858972 h 6654621"/>
              <a:gd name="connsiteX470" fmla="*/ 6853327 w 11979625"/>
              <a:gd name="connsiteY470" fmla="*/ 5856975 h 6654621"/>
              <a:gd name="connsiteX471" fmla="*/ 6874291 w 11979625"/>
              <a:gd name="connsiteY471" fmla="*/ 5877939 h 6654621"/>
              <a:gd name="connsiteX472" fmla="*/ 6853327 w 11979625"/>
              <a:gd name="connsiteY472" fmla="*/ 5898904 h 6654621"/>
              <a:gd name="connsiteX473" fmla="*/ 6832363 w 11979625"/>
              <a:gd name="connsiteY473" fmla="*/ 5877939 h 6654621"/>
              <a:gd name="connsiteX474" fmla="*/ 6853327 w 11979625"/>
              <a:gd name="connsiteY474" fmla="*/ 5856975 h 6654621"/>
              <a:gd name="connsiteX475" fmla="*/ 6781450 w 11979625"/>
              <a:gd name="connsiteY475" fmla="*/ 5853980 h 6654621"/>
              <a:gd name="connsiteX476" fmla="*/ 6800417 w 11979625"/>
              <a:gd name="connsiteY476" fmla="*/ 5872948 h 6654621"/>
              <a:gd name="connsiteX477" fmla="*/ 6781450 w 11979625"/>
              <a:gd name="connsiteY477" fmla="*/ 5891915 h 6654621"/>
              <a:gd name="connsiteX478" fmla="*/ 6762482 w 11979625"/>
              <a:gd name="connsiteY478" fmla="*/ 5872948 h 6654621"/>
              <a:gd name="connsiteX479" fmla="*/ 6781450 w 11979625"/>
              <a:gd name="connsiteY479" fmla="*/ 5853980 h 6654621"/>
              <a:gd name="connsiteX480" fmla="*/ 5202145 w 11979625"/>
              <a:gd name="connsiteY480" fmla="*/ 5851984 h 6654621"/>
              <a:gd name="connsiteX481" fmla="*/ 5211131 w 11979625"/>
              <a:gd name="connsiteY481" fmla="*/ 5860969 h 6654621"/>
              <a:gd name="connsiteX482" fmla="*/ 5202145 w 11979625"/>
              <a:gd name="connsiteY482" fmla="*/ 5869953 h 6654621"/>
              <a:gd name="connsiteX483" fmla="*/ 5193159 w 11979625"/>
              <a:gd name="connsiteY483" fmla="*/ 5860969 h 6654621"/>
              <a:gd name="connsiteX484" fmla="*/ 5202145 w 11979625"/>
              <a:gd name="connsiteY484" fmla="*/ 5851984 h 6654621"/>
              <a:gd name="connsiteX485" fmla="*/ 1729063 w 11979625"/>
              <a:gd name="connsiteY485" fmla="*/ 5849988 h 6654621"/>
              <a:gd name="connsiteX486" fmla="*/ 1745036 w 11979625"/>
              <a:gd name="connsiteY486" fmla="*/ 5865961 h 6654621"/>
              <a:gd name="connsiteX487" fmla="*/ 1729063 w 11979625"/>
              <a:gd name="connsiteY487" fmla="*/ 5881934 h 6654621"/>
              <a:gd name="connsiteX488" fmla="*/ 1713090 w 11979625"/>
              <a:gd name="connsiteY488" fmla="*/ 5865961 h 6654621"/>
              <a:gd name="connsiteX489" fmla="*/ 1729063 w 11979625"/>
              <a:gd name="connsiteY489" fmla="*/ 5849988 h 6654621"/>
              <a:gd name="connsiteX490" fmla="*/ 11639204 w 11979625"/>
              <a:gd name="connsiteY490" fmla="*/ 5845994 h 6654621"/>
              <a:gd name="connsiteX491" fmla="*/ 11648189 w 11979625"/>
              <a:gd name="connsiteY491" fmla="*/ 5854979 h 6654621"/>
              <a:gd name="connsiteX492" fmla="*/ 11639204 w 11979625"/>
              <a:gd name="connsiteY492" fmla="*/ 5863964 h 6654621"/>
              <a:gd name="connsiteX493" fmla="*/ 11630219 w 11979625"/>
              <a:gd name="connsiteY493" fmla="*/ 5854979 h 6654621"/>
              <a:gd name="connsiteX494" fmla="*/ 11639204 w 11979625"/>
              <a:gd name="connsiteY494" fmla="*/ 5845994 h 6654621"/>
              <a:gd name="connsiteX495" fmla="*/ 11069172 w 11979625"/>
              <a:gd name="connsiteY495" fmla="*/ 5842998 h 6654621"/>
              <a:gd name="connsiteX496" fmla="*/ 11072166 w 11979625"/>
              <a:gd name="connsiteY496" fmla="*/ 5845993 h 6654621"/>
              <a:gd name="connsiteX497" fmla="*/ 11069172 w 11979625"/>
              <a:gd name="connsiteY497" fmla="*/ 5848988 h 6654621"/>
              <a:gd name="connsiteX498" fmla="*/ 11066177 w 11979625"/>
              <a:gd name="connsiteY498" fmla="*/ 5845993 h 6654621"/>
              <a:gd name="connsiteX499" fmla="*/ 11069172 w 11979625"/>
              <a:gd name="connsiteY499" fmla="*/ 5842998 h 6654621"/>
              <a:gd name="connsiteX500" fmla="*/ 2091475 w 11979625"/>
              <a:gd name="connsiteY500" fmla="*/ 5840004 h 6654621"/>
              <a:gd name="connsiteX501" fmla="*/ 2101457 w 11979625"/>
              <a:gd name="connsiteY501" fmla="*/ 5849987 h 6654621"/>
              <a:gd name="connsiteX502" fmla="*/ 2091475 w 11979625"/>
              <a:gd name="connsiteY502" fmla="*/ 5859970 h 6654621"/>
              <a:gd name="connsiteX503" fmla="*/ 2081491 w 11979625"/>
              <a:gd name="connsiteY503" fmla="*/ 5849987 h 6654621"/>
              <a:gd name="connsiteX504" fmla="*/ 2091475 w 11979625"/>
              <a:gd name="connsiteY504" fmla="*/ 5840004 h 6654621"/>
              <a:gd name="connsiteX505" fmla="*/ 9689513 w 11979625"/>
              <a:gd name="connsiteY505" fmla="*/ 5835013 h 6654621"/>
              <a:gd name="connsiteX506" fmla="*/ 9701493 w 11979625"/>
              <a:gd name="connsiteY506" fmla="*/ 5847991 h 6654621"/>
              <a:gd name="connsiteX507" fmla="*/ 9689513 w 11979625"/>
              <a:gd name="connsiteY507" fmla="*/ 5860969 h 6654621"/>
              <a:gd name="connsiteX508" fmla="*/ 9676535 w 11979625"/>
              <a:gd name="connsiteY508" fmla="*/ 5847991 h 6654621"/>
              <a:gd name="connsiteX509" fmla="*/ 9689513 w 11979625"/>
              <a:gd name="connsiteY509" fmla="*/ 5835013 h 6654621"/>
              <a:gd name="connsiteX510" fmla="*/ 7573105 w 11979625"/>
              <a:gd name="connsiteY510" fmla="*/ 5822034 h 6654621"/>
              <a:gd name="connsiteX511" fmla="*/ 7579096 w 11979625"/>
              <a:gd name="connsiteY511" fmla="*/ 5828023 h 6654621"/>
              <a:gd name="connsiteX512" fmla="*/ 7573105 w 11979625"/>
              <a:gd name="connsiteY512" fmla="*/ 5834014 h 6654621"/>
              <a:gd name="connsiteX513" fmla="*/ 7567116 w 11979625"/>
              <a:gd name="connsiteY513" fmla="*/ 5828023 h 6654621"/>
              <a:gd name="connsiteX514" fmla="*/ 7573105 w 11979625"/>
              <a:gd name="connsiteY514" fmla="*/ 5822034 h 6654621"/>
              <a:gd name="connsiteX515" fmla="*/ 5097322 w 11979625"/>
              <a:gd name="connsiteY515" fmla="*/ 5822034 h 6654621"/>
              <a:gd name="connsiteX516" fmla="*/ 5107313 w 11979625"/>
              <a:gd name="connsiteY516" fmla="*/ 5832017 h 6654621"/>
              <a:gd name="connsiteX517" fmla="*/ 5097322 w 11979625"/>
              <a:gd name="connsiteY517" fmla="*/ 5842000 h 6654621"/>
              <a:gd name="connsiteX518" fmla="*/ 5087333 w 11979625"/>
              <a:gd name="connsiteY518" fmla="*/ 5832017 h 6654621"/>
              <a:gd name="connsiteX519" fmla="*/ 5097322 w 11979625"/>
              <a:gd name="connsiteY519" fmla="*/ 5822034 h 6654621"/>
              <a:gd name="connsiteX520" fmla="*/ 11722062 w 11979625"/>
              <a:gd name="connsiteY520" fmla="*/ 5819039 h 6654621"/>
              <a:gd name="connsiteX521" fmla="*/ 11739034 w 11979625"/>
              <a:gd name="connsiteY521" fmla="*/ 5836009 h 6654621"/>
              <a:gd name="connsiteX522" fmla="*/ 11722062 w 11979625"/>
              <a:gd name="connsiteY522" fmla="*/ 5852981 h 6654621"/>
              <a:gd name="connsiteX523" fmla="*/ 11705092 w 11979625"/>
              <a:gd name="connsiteY523" fmla="*/ 5836009 h 6654621"/>
              <a:gd name="connsiteX524" fmla="*/ 11722062 w 11979625"/>
              <a:gd name="connsiteY524" fmla="*/ 5819039 h 6654621"/>
              <a:gd name="connsiteX525" fmla="*/ 5372859 w 11979625"/>
              <a:gd name="connsiteY525" fmla="*/ 5814049 h 6654621"/>
              <a:gd name="connsiteX526" fmla="*/ 5405802 w 11979625"/>
              <a:gd name="connsiteY526" fmla="*/ 5846993 h 6654621"/>
              <a:gd name="connsiteX527" fmla="*/ 5372859 w 11979625"/>
              <a:gd name="connsiteY527" fmla="*/ 5879936 h 6654621"/>
              <a:gd name="connsiteX528" fmla="*/ 5339914 w 11979625"/>
              <a:gd name="connsiteY528" fmla="*/ 5846993 h 6654621"/>
              <a:gd name="connsiteX529" fmla="*/ 5372859 w 11979625"/>
              <a:gd name="connsiteY529" fmla="*/ 5814049 h 6654621"/>
              <a:gd name="connsiteX530" fmla="*/ 11461505 w 11979625"/>
              <a:gd name="connsiteY530" fmla="*/ 5809057 h 6654621"/>
              <a:gd name="connsiteX531" fmla="*/ 11465498 w 11979625"/>
              <a:gd name="connsiteY531" fmla="*/ 5813050 h 6654621"/>
              <a:gd name="connsiteX532" fmla="*/ 11461505 w 11979625"/>
              <a:gd name="connsiteY532" fmla="*/ 5817044 h 6654621"/>
              <a:gd name="connsiteX533" fmla="*/ 11457511 w 11979625"/>
              <a:gd name="connsiteY533" fmla="*/ 5813050 h 6654621"/>
              <a:gd name="connsiteX534" fmla="*/ 11461505 w 11979625"/>
              <a:gd name="connsiteY534" fmla="*/ 5809057 h 6654621"/>
              <a:gd name="connsiteX535" fmla="*/ 2325043 w 11979625"/>
              <a:gd name="connsiteY535" fmla="*/ 5809057 h 6654621"/>
              <a:gd name="connsiteX536" fmla="*/ 2331033 w 11979625"/>
              <a:gd name="connsiteY536" fmla="*/ 5815046 h 6654621"/>
              <a:gd name="connsiteX537" fmla="*/ 2325043 w 11979625"/>
              <a:gd name="connsiteY537" fmla="*/ 5821036 h 6654621"/>
              <a:gd name="connsiteX538" fmla="*/ 2319054 w 11979625"/>
              <a:gd name="connsiteY538" fmla="*/ 5815046 h 6654621"/>
              <a:gd name="connsiteX539" fmla="*/ 2325043 w 11979625"/>
              <a:gd name="connsiteY539" fmla="*/ 5809057 h 6654621"/>
              <a:gd name="connsiteX540" fmla="*/ 3562108 w 11979625"/>
              <a:gd name="connsiteY540" fmla="*/ 5804065 h 6654621"/>
              <a:gd name="connsiteX541" fmla="*/ 3589065 w 11979625"/>
              <a:gd name="connsiteY541" fmla="*/ 5831019 h 6654621"/>
              <a:gd name="connsiteX542" fmla="*/ 3562108 w 11979625"/>
              <a:gd name="connsiteY542" fmla="*/ 5857973 h 6654621"/>
              <a:gd name="connsiteX543" fmla="*/ 3535150 w 11979625"/>
              <a:gd name="connsiteY543" fmla="*/ 5831019 h 6654621"/>
              <a:gd name="connsiteX544" fmla="*/ 3562108 w 11979625"/>
              <a:gd name="connsiteY544" fmla="*/ 5804065 h 6654621"/>
              <a:gd name="connsiteX545" fmla="*/ 6850333 w 11979625"/>
              <a:gd name="connsiteY545" fmla="*/ 5803067 h 6654621"/>
              <a:gd name="connsiteX546" fmla="*/ 6869300 w 11979625"/>
              <a:gd name="connsiteY546" fmla="*/ 5822035 h 6654621"/>
              <a:gd name="connsiteX547" fmla="*/ 6850333 w 11979625"/>
              <a:gd name="connsiteY547" fmla="*/ 5841002 h 6654621"/>
              <a:gd name="connsiteX548" fmla="*/ 6831365 w 11979625"/>
              <a:gd name="connsiteY548" fmla="*/ 5822035 h 6654621"/>
              <a:gd name="connsiteX549" fmla="*/ 6850333 w 11979625"/>
              <a:gd name="connsiteY549" fmla="*/ 5803067 h 6654621"/>
              <a:gd name="connsiteX550" fmla="*/ 5011489 w 11979625"/>
              <a:gd name="connsiteY550" fmla="*/ 5803067 h 6654621"/>
              <a:gd name="connsiteX551" fmla="*/ 5041445 w 11979625"/>
              <a:gd name="connsiteY551" fmla="*/ 5833017 h 6654621"/>
              <a:gd name="connsiteX552" fmla="*/ 5011489 w 11979625"/>
              <a:gd name="connsiteY552" fmla="*/ 5862965 h 6654621"/>
              <a:gd name="connsiteX553" fmla="*/ 4981539 w 11979625"/>
              <a:gd name="connsiteY553" fmla="*/ 5833017 h 6654621"/>
              <a:gd name="connsiteX554" fmla="*/ 5011489 w 11979625"/>
              <a:gd name="connsiteY554" fmla="*/ 5803067 h 6654621"/>
              <a:gd name="connsiteX555" fmla="*/ 2831398 w 11979625"/>
              <a:gd name="connsiteY555" fmla="*/ 5803067 h 6654621"/>
              <a:gd name="connsiteX556" fmla="*/ 2837388 w 11979625"/>
              <a:gd name="connsiteY556" fmla="*/ 5809057 h 6654621"/>
              <a:gd name="connsiteX557" fmla="*/ 2831398 w 11979625"/>
              <a:gd name="connsiteY557" fmla="*/ 5815047 h 6654621"/>
              <a:gd name="connsiteX558" fmla="*/ 2825407 w 11979625"/>
              <a:gd name="connsiteY558" fmla="*/ 5809057 h 6654621"/>
              <a:gd name="connsiteX559" fmla="*/ 2831398 w 11979625"/>
              <a:gd name="connsiteY559" fmla="*/ 5803067 h 6654621"/>
              <a:gd name="connsiteX560" fmla="*/ 5788141 w 11979625"/>
              <a:gd name="connsiteY560" fmla="*/ 5802067 h 6654621"/>
              <a:gd name="connsiteX561" fmla="*/ 5792135 w 11979625"/>
              <a:gd name="connsiteY561" fmla="*/ 5806060 h 6654621"/>
              <a:gd name="connsiteX562" fmla="*/ 5788141 w 11979625"/>
              <a:gd name="connsiteY562" fmla="*/ 5811052 h 6654621"/>
              <a:gd name="connsiteX563" fmla="*/ 5784148 w 11979625"/>
              <a:gd name="connsiteY563" fmla="*/ 5806060 h 6654621"/>
              <a:gd name="connsiteX564" fmla="*/ 5788141 w 11979625"/>
              <a:gd name="connsiteY564" fmla="*/ 5802067 h 6654621"/>
              <a:gd name="connsiteX565" fmla="*/ 5855025 w 11979625"/>
              <a:gd name="connsiteY565" fmla="*/ 5801070 h 6654621"/>
              <a:gd name="connsiteX566" fmla="*/ 5881979 w 11979625"/>
              <a:gd name="connsiteY566" fmla="*/ 5828024 h 6654621"/>
              <a:gd name="connsiteX567" fmla="*/ 5855025 w 11979625"/>
              <a:gd name="connsiteY567" fmla="*/ 5854979 h 6654621"/>
              <a:gd name="connsiteX568" fmla="*/ 5828072 w 11979625"/>
              <a:gd name="connsiteY568" fmla="*/ 5828024 h 6654621"/>
              <a:gd name="connsiteX569" fmla="*/ 5855025 w 11979625"/>
              <a:gd name="connsiteY569" fmla="*/ 5801070 h 6654621"/>
              <a:gd name="connsiteX570" fmla="*/ 11396615 w 11979625"/>
              <a:gd name="connsiteY570" fmla="*/ 5799074 h 6654621"/>
              <a:gd name="connsiteX571" fmla="*/ 11406598 w 11979625"/>
              <a:gd name="connsiteY571" fmla="*/ 5809057 h 6654621"/>
              <a:gd name="connsiteX572" fmla="*/ 11396615 w 11979625"/>
              <a:gd name="connsiteY572" fmla="*/ 5819040 h 6654621"/>
              <a:gd name="connsiteX573" fmla="*/ 11386632 w 11979625"/>
              <a:gd name="connsiteY573" fmla="*/ 5809057 h 6654621"/>
              <a:gd name="connsiteX574" fmla="*/ 11396615 w 11979625"/>
              <a:gd name="connsiteY574" fmla="*/ 5799074 h 6654621"/>
              <a:gd name="connsiteX575" fmla="*/ 5638400 w 11979625"/>
              <a:gd name="connsiteY575" fmla="*/ 5796078 h 6654621"/>
              <a:gd name="connsiteX576" fmla="*/ 5660361 w 11979625"/>
              <a:gd name="connsiteY576" fmla="*/ 5818041 h 6654621"/>
              <a:gd name="connsiteX577" fmla="*/ 5638400 w 11979625"/>
              <a:gd name="connsiteY577" fmla="*/ 5840003 h 6654621"/>
              <a:gd name="connsiteX578" fmla="*/ 5616438 w 11979625"/>
              <a:gd name="connsiteY578" fmla="*/ 5818041 h 6654621"/>
              <a:gd name="connsiteX579" fmla="*/ 5638400 w 11979625"/>
              <a:gd name="connsiteY579" fmla="*/ 5796078 h 6654621"/>
              <a:gd name="connsiteX580" fmla="*/ 6499927 w 11979625"/>
              <a:gd name="connsiteY580" fmla="*/ 5791086 h 6654621"/>
              <a:gd name="connsiteX581" fmla="*/ 6519894 w 11979625"/>
              <a:gd name="connsiteY581" fmla="*/ 5811052 h 6654621"/>
              <a:gd name="connsiteX582" fmla="*/ 6499927 w 11979625"/>
              <a:gd name="connsiteY582" fmla="*/ 5831019 h 6654621"/>
              <a:gd name="connsiteX583" fmla="*/ 6479961 w 11979625"/>
              <a:gd name="connsiteY583" fmla="*/ 5811052 h 6654621"/>
              <a:gd name="connsiteX584" fmla="*/ 6499927 w 11979625"/>
              <a:gd name="connsiteY584" fmla="*/ 5791086 h 6654621"/>
              <a:gd name="connsiteX585" fmla="*/ 1289944 w 11979625"/>
              <a:gd name="connsiteY585" fmla="*/ 5788092 h 6654621"/>
              <a:gd name="connsiteX586" fmla="*/ 1312903 w 11979625"/>
              <a:gd name="connsiteY586" fmla="*/ 5811054 h 6654621"/>
              <a:gd name="connsiteX587" fmla="*/ 1289944 w 11979625"/>
              <a:gd name="connsiteY587" fmla="*/ 5834015 h 6654621"/>
              <a:gd name="connsiteX588" fmla="*/ 1266983 w 11979625"/>
              <a:gd name="connsiteY588" fmla="*/ 5811054 h 6654621"/>
              <a:gd name="connsiteX589" fmla="*/ 1289944 w 11979625"/>
              <a:gd name="connsiteY589" fmla="*/ 5788092 h 6654621"/>
              <a:gd name="connsiteX590" fmla="*/ 1564329 w 11979625"/>
              <a:gd name="connsiteY590" fmla="*/ 5784098 h 6654621"/>
              <a:gd name="connsiteX591" fmla="*/ 1575311 w 11979625"/>
              <a:gd name="connsiteY591" fmla="*/ 5795079 h 6654621"/>
              <a:gd name="connsiteX592" fmla="*/ 1564329 w 11979625"/>
              <a:gd name="connsiteY592" fmla="*/ 5806060 h 6654621"/>
              <a:gd name="connsiteX593" fmla="*/ 1553348 w 11979625"/>
              <a:gd name="connsiteY593" fmla="*/ 5795079 h 6654621"/>
              <a:gd name="connsiteX594" fmla="*/ 1564329 w 11979625"/>
              <a:gd name="connsiteY594" fmla="*/ 5784098 h 6654621"/>
              <a:gd name="connsiteX595" fmla="*/ 1929708 w 11979625"/>
              <a:gd name="connsiteY595" fmla="*/ 5783100 h 6654621"/>
              <a:gd name="connsiteX596" fmla="*/ 1944687 w 11979625"/>
              <a:gd name="connsiteY596" fmla="*/ 5798075 h 6654621"/>
              <a:gd name="connsiteX597" fmla="*/ 1929708 w 11979625"/>
              <a:gd name="connsiteY597" fmla="*/ 5813050 h 6654621"/>
              <a:gd name="connsiteX598" fmla="*/ 1914734 w 11979625"/>
              <a:gd name="connsiteY598" fmla="*/ 5798075 h 6654621"/>
              <a:gd name="connsiteX599" fmla="*/ 1929708 w 11979625"/>
              <a:gd name="connsiteY599" fmla="*/ 5783100 h 6654621"/>
              <a:gd name="connsiteX600" fmla="*/ 9738430 w 11979625"/>
              <a:gd name="connsiteY600" fmla="*/ 5771120 h 6654621"/>
              <a:gd name="connsiteX601" fmla="*/ 9740427 w 11979625"/>
              <a:gd name="connsiteY601" fmla="*/ 5773117 h 6654621"/>
              <a:gd name="connsiteX602" fmla="*/ 9738430 w 11979625"/>
              <a:gd name="connsiteY602" fmla="*/ 5775114 h 6654621"/>
              <a:gd name="connsiteX603" fmla="*/ 9736433 w 11979625"/>
              <a:gd name="connsiteY603" fmla="*/ 5773117 h 6654621"/>
              <a:gd name="connsiteX604" fmla="*/ 9738430 w 11979625"/>
              <a:gd name="connsiteY604" fmla="*/ 5771120 h 6654621"/>
              <a:gd name="connsiteX605" fmla="*/ 1477476 w 11979625"/>
              <a:gd name="connsiteY605" fmla="*/ 5746163 h 6654621"/>
              <a:gd name="connsiteX606" fmla="*/ 1483466 w 11979625"/>
              <a:gd name="connsiteY606" fmla="*/ 5752153 h 6654621"/>
              <a:gd name="connsiteX607" fmla="*/ 1477476 w 11979625"/>
              <a:gd name="connsiteY607" fmla="*/ 5758143 h 6654621"/>
              <a:gd name="connsiteX608" fmla="*/ 1471486 w 11979625"/>
              <a:gd name="connsiteY608" fmla="*/ 5752153 h 6654621"/>
              <a:gd name="connsiteX609" fmla="*/ 1477476 w 11979625"/>
              <a:gd name="connsiteY609" fmla="*/ 5746163 h 6654621"/>
              <a:gd name="connsiteX610" fmla="*/ 8638298 w 11979625"/>
              <a:gd name="connsiteY610" fmla="*/ 5741172 h 6654621"/>
              <a:gd name="connsiteX611" fmla="*/ 8641292 w 11979625"/>
              <a:gd name="connsiteY611" fmla="*/ 5744168 h 6654621"/>
              <a:gd name="connsiteX612" fmla="*/ 8638298 w 11979625"/>
              <a:gd name="connsiteY612" fmla="*/ 5747162 h 6654621"/>
              <a:gd name="connsiteX613" fmla="*/ 8635303 w 11979625"/>
              <a:gd name="connsiteY613" fmla="*/ 5744168 h 6654621"/>
              <a:gd name="connsiteX614" fmla="*/ 8638298 w 11979625"/>
              <a:gd name="connsiteY614" fmla="*/ 5741172 h 6654621"/>
              <a:gd name="connsiteX615" fmla="*/ 4238775 w 11979625"/>
              <a:gd name="connsiteY615" fmla="*/ 5732187 h 6654621"/>
              <a:gd name="connsiteX616" fmla="*/ 4244766 w 11979625"/>
              <a:gd name="connsiteY616" fmla="*/ 5738176 h 6654621"/>
              <a:gd name="connsiteX617" fmla="*/ 4238775 w 11979625"/>
              <a:gd name="connsiteY617" fmla="*/ 5744167 h 6654621"/>
              <a:gd name="connsiteX618" fmla="*/ 4232785 w 11979625"/>
              <a:gd name="connsiteY618" fmla="*/ 5738176 h 6654621"/>
              <a:gd name="connsiteX619" fmla="*/ 4238775 w 11979625"/>
              <a:gd name="connsiteY619" fmla="*/ 5732187 h 6654621"/>
              <a:gd name="connsiteX620" fmla="*/ 9636602 w 11979625"/>
              <a:gd name="connsiteY620" fmla="*/ 5726197 h 6654621"/>
              <a:gd name="connsiteX621" fmla="*/ 9639597 w 11979625"/>
              <a:gd name="connsiteY621" fmla="*/ 5729193 h 6654621"/>
              <a:gd name="connsiteX622" fmla="*/ 9636602 w 11979625"/>
              <a:gd name="connsiteY622" fmla="*/ 5732187 h 6654621"/>
              <a:gd name="connsiteX623" fmla="*/ 9633608 w 11979625"/>
              <a:gd name="connsiteY623" fmla="*/ 5729193 h 6654621"/>
              <a:gd name="connsiteX624" fmla="*/ 9636602 w 11979625"/>
              <a:gd name="connsiteY624" fmla="*/ 5726197 h 6654621"/>
              <a:gd name="connsiteX625" fmla="*/ 8691208 w 11979625"/>
              <a:gd name="connsiteY625" fmla="*/ 5717212 h 6654621"/>
              <a:gd name="connsiteX626" fmla="*/ 8704186 w 11979625"/>
              <a:gd name="connsiteY626" fmla="*/ 5730190 h 6654621"/>
              <a:gd name="connsiteX627" fmla="*/ 8691208 w 11979625"/>
              <a:gd name="connsiteY627" fmla="*/ 5743168 h 6654621"/>
              <a:gd name="connsiteX628" fmla="*/ 8678230 w 11979625"/>
              <a:gd name="connsiteY628" fmla="*/ 5730190 h 6654621"/>
              <a:gd name="connsiteX629" fmla="*/ 8691208 w 11979625"/>
              <a:gd name="connsiteY629" fmla="*/ 5717212 h 6654621"/>
              <a:gd name="connsiteX630" fmla="*/ 6926204 w 11979625"/>
              <a:gd name="connsiteY630" fmla="*/ 5714218 h 6654621"/>
              <a:gd name="connsiteX631" fmla="*/ 6929198 w 11979625"/>
              <a:gd name="connsiteY631" fmla="*/ 5717213 h 6654621"/>
              <a:gd name="connsiteX632" fmla="*/ 6926204 w 11979625"/>
              <a:gd name="connsiteY632" fmla="*/ 5720207 h 6654621"/>
              <a:gd name="connsiteX633" fmla="*/ 6923209 w 11979625"/>
              <a:gd name="connsiteY633" fmla="*/ 5717213 h 6654621"/>
              <a:gd name="connsiteX634" fmla="*/ 6926204 w 11979625"/>
              <a:gd name="connsiteY634" fmla="*/ 5714218 h 6654621"/>
              <a:gd name="connsiteX635" fmla="*/ 1505573 w 11979625"/>
              <a:gd name="connsiteY635" fmla="*/ 5711222 h 6654621"/>
              <a:gd name="connsiteX636" fmla="*/ 1519549 w 11979625"/>
              <a:gd name="connsiteY636" fmla="*/ 5725199 h 6654621"/>
              <a:gd name="connsiteX637" fmla="*/ 1505573 w 11979625"/>
              <a:gd name="connsiteY637" fmla="*/ 5739175 h 6654621"/>
              <a:gd name="connsiteX638" fmla="*/ 1491597 w 11979625"/>
              <a:gd name="connsiteY638" fmla="*/ 5725199 h 6654621"/>
              <a:gd name="connsiteX639" fmla="*/ 1505573 w 11979625"/>
              <a:gd name="connsiteY639" fmla="*/ 5711222 h 6654621"/>
              <a:gd name="connsiteX640" fmla="*/ 11131066 w 11979625"/>
              <a:gd name="connsiteY640" fmla="*/ 5710224 h 6654621"/>
              <a:gd name="connsiteX641" fmla="*/ 11138054 w 11979625"/>
              <a:gd name="connsiteY641" fmla="*/ 5717213 h 6654621"/>
              <a:gd name="connsiteX642" fmla="*/ 11131066 w 11979625"/>
              <a:gd name="connsiteY642" fmla="*/ 5724201 h 6654621"/>
              <a:gd name="connsiteX643" fmla="*/ 11124078 w 11979625"/>
              <a:gd name="connsiteY643" fmla="*/ 5717213 h 6654621"/>
              <a:gd name="connsiteX644" fmla="*/ 11131066 w 11979625"/>
              <a:gd name="connsiteY644" fmla="*/ 5710224 h 6654621"/>
              <a:gd name="connsiteX645" fmla="*/ 4422469 w 11979625"/>
              <a:gd name="connsiteY645" fmla="*/ 5698244 h 6654621"/>
              <a:gd name="connsiteX646" fmla="*/ 4429454 w 11979625"/>
              <a:gd name="connsiteY646" fmla="*/ 5705233 h 6654621"/>
              <a:gd name="connsiteX647" fmla="*/ 4422469 w 11979625"/>
              <a:gd name="connsiteY647" fmla="*/ 5712221 h 6654621"/>
              <a:gd name="connsiteX648" fmla="*/ 4415477 w 11979625"/>
              <a:gd name="connsiteY648" fmla="*/ 5705233 h 6654621"/>
              <a:gd name="connsiteX649" fmla="*/ 4422469 w 11979625"/>
              <a:gd name="connsiteY649" fmla="*/ 5698244 h 6654621"/>
              <a:gd name="connsiteX650" fmla="*/ 10374350 w 11979625"/>
              <a:gd name="connsiteY650" fmla="*/ 5692255 h 6654621"/>
              <a:gd name="connsiteX651" fmla="*/ 10376348 w 11979625"/>
              <a:gd name="connsiteY651" fmla="*/ 5694252 h 6654621"/>
              <a:gd name="connsiteX652" fmla="*/ 10374350 w 11979625"/>
              <a:gd name="connsiteY652" fmla="*/ 5696248 h 6654621"/>
              <a:gd name="connsiteX653" fmla="*/ 10372354 w 11979625"/>
              <a:gd name="connsiteY653" fmla="*/ 5694252 h 6654621"/>
              <a:gd name="connsiteX654" fmla="*/ 10374350 w 11979625"/>
              <a:gd name="connsiteY654" fmla="*/ 5692255 h 6654621"/>
              <a:gd name="connsiteX655" fmla="*/ 3164666 w 11979625"/>
              <a:gd name="connsiteY655" fmla="*/ 5683270 h 6654621"/>
              <a:gd name="connsiteX656" fmla="*/ 3203596 w 11979625"/>
              <a:gd name="connsiteY656" fmla="*/ 5722205 h 6654621"/>
              <a:gd name="connsiteX657" fmla="*/ 3164666 w 11979625"/>
              <a:gd name="connsiteY657" fmla="*/ 5761138 h 6654621"/>
              <a:gd name="connsiteX658" fmla="*/ 3125733 w 11979625"/>
              <a:gd name="connsiteY658" fmla="*/ 5722205 h 6654621"/>
              <a:gd name="connsiteX659" fmla="*/ 3164666 w 11979625"/>
              <a:gd name="connsiteY659" fmla="*/ 5683270 h 6654621"/>
              <a:gd name="connsiteX660" fmla="*/ 9549750 w 11979625"/>
              <a:gd name="connsiteY660" fmla="*/ 5680275 h 6654621"/>
              <a:gd name="connsiteX661" fmla="*/ 9583693 w 11979625"/>
              <a:gd name="connsiteY661" fmla="*/ 5714218 h 6654621"/>
              <a:gd name="connsiteX662" fmla="*/ 9549750 w 11979625"/>
              <a:gd name="connsiteY662" fmla="*/ 5748160 h 6654621"/>
              <a:gd name="connsiteX663" fmla="*/ 9515808 w 11979625"/>
              <a:gd name="connsiteY663" fmla="*/ 5714218 h 6654621"/>
              <a:gd name="connsiteX664" fmla="*/ 9549750 w 11979625"/>
              <a:gd name="connsiteY664" fmla="*/ 5680275 h 6654621"/>
              <a:gd name="connsiteX665" fmla="*/ 2053676 w 11979625"/>
              <a:gd name="connsiteY665" fmla="*/ 5679277 h 6654621"/>
              <a:gd name="connsiteX666" fmla="*/ 2063654 w 11979625"/>
              <a:gd name="connsiteY666" fmla="*/ 5689260 h 6654621"/>
              <a:gd name="connsiteX667" fmla="*/ 2053676 w 11979625"/>
              <a:gd name="connsiteY667" fmla="*/ 5699243 h 6654621"/>
              <a:gd name="connsiteX668" fmla="*/ 2043693 w 11979625"/>
              <a:gd name="connsiteY668" fmla="*/ 5689260 h 6654621"/>
              <a:gd name="connsiteX669" fmla="*/ 2053676 w 11979625"/>
              <a:gd name="connsiteY669" fmla="*/ 5679277 h 6654621"/>
              <a:gd name="connsiteX670" fmla="*/ 2329108 w 11979625"/>
              <a:gd name="connsiteY670" fmla="*/ 5677280 h 6654621"/>
              <a:gd name="connsiteX671" fmla="*/ 2350074 w 11979625"/>
              <a:gd name="connsiteY671" fmla="*/ 5698244 h 6654621"/>
              <a:gd name="connsiteX672" fmla="*/ 2329108 w 11979625"/>
              <a:gd name="connsiteY672" fmla="*/ 5719209 h 6654621"/>
              <a:gd name="connsiteX673" fmla="*/ 2308143 w 11979625"/>
              <a:gd name="connsiteY673" fmla="*/ 5698244 h 6654621"/>
              <a:gd name="connsiteX674" fmla="*/ 2329108 w 11979625"/>
              <a:gd name="connsiteY674" fmla="*/ 5677280 h 6654621"/>
              <a:gd name="connsiteX675" fmla="*/ 10664857 w 11979625"/>
              <a:gd name="connsiteY675" fmla="*/ 5674285 h 6654621"/>
              <a:gd name="connsiteX676" fmla="*/ 10673841 w 11979625"/>
              <a:gd name="connsiteY676" fmla="*/ 5683270 h 6654621"/>
              <a:gd name="connsiteX677" fmla="*/ 10664857 w 11979625"/>
              <a:gd name="connsiteY677" fmla="*/ 5692255 h 6654621"/>
              <a:gd name="connsiteX678" fmla="*/ 10655873 w 11979625"/>
              <a:gd name="connsiteY678" fmla="*/ 5683270 h 6654621"/>
              <a:gd name="connsiteX679" fmla="*/ 10664857 w 11979625"/>
              <a:gd name="connsiteY679" fmla="*/ 5674285 h 6654621"/>
              <a:gd name="connsiteX680" fmla="*/ 5506653 w 11979625"/>
              <a:gd name="connsiteY680" fmla="*/ 5669294 h 6654621"/>
              <a:gd name="connsiteX681" fmla="*/ 5515636 w 11979625"/>
              <a:gd name="connsiteY681" fmla="*/ 5678279 h 6654621"/>
              <a:gd name="connsiteX682" fmla="*/ 5506653 w 11979625"/>
              <a:gd name="connsiteY682" fmla="*/ 5687263 h 6654621"/>
              <a:gd name="connsiteX683" fmla="*/ 5497669 w 11979625"/>
              <a:gd name="connsiteY683" fmla="*/ 5678279 h 6654621"/>
              <a:gd name="connsiteX684" fmla="*/ 5506653 w 11979625"/>
              <a:gd name="connsiteY684" fmla="*/ 5669294 h 6654621"/>
              <a:gd name="connsiteX685" fmla="*/ 6568810 w 11979625"/>
              <a:gd name="connsiteY685" fmla="*/ 5663304 h 6654621"/>
              <a:gd name="connsiteX686" fmla="*/ 6585781 w 11979625"/>
              <a:gd name="connsiteY686" fmla="*/ 5680275 h 6654621"/>
              <a:gd name="connsiteX687" fmla="*/ 6568810 w 11979625"/>
              <a:gd name="connsiteY687" fmla="*/ 5697246 h 6654621"/>
              <a:gd name="connsiteX688" fmla="*/ 6551839 w 11979625"/>
              <a:gd name="connsiteY688" fmla="*/ 5680275 h 6654621"/>
              <a:gd name="connsiteX689" fmla="*/ 6568810 w 11979625"/>
              <a:gd name="connsiteY689" fmla="*/ 5663304 h 6654621"/>
              <a:gd name="connsiteX690" fmla="*/ 608953 w 11979625"/>
              <a:gd name="connsiteY690" fmla="*/ 5655318 h 6654621"/>
              <a:gd name="connsiteX691" fmla="*/ 622928 w 11979625"/>
              <a:gd name="connsiteY691" fmla="*/ 5669295 h 6654621"/>
              <a:gd name="connsiteX692" fmla="*/ 608953 w 11979625"/>
              <a:gd name="connsiteY692" fmla="*/ 5683270 h 6654621"/>
              <a:gd name="connsiteX693" fmla="*/ 594976 w 11979625"/>
              <a:gd name="connsiteY693" fmla="*/ 5669295 h 6654621"/>
              <a:gd name="connsiteX694" fmla="*/ 608953 w 11979625"/>
              <a:gd name="connsiteY694" fmla="*/ 5655318 h 6654621"/>
              <a:gd name="connsiteX695" fmla="*/ 3885398 w 11979625"/>
              <a:gd name="connsiteY695" fmla="*/ 5651324 h 6654621"/>
              <a:gd name="connsiteX696" fmla="*/ 3891387 w 11979625"/>
              <a:gd name="connsiteY696" fmla="*/ 5657314 h 6654621"/>
              <a:gd name="connsiteX697" fmla="*/ 3885398 w 11979625"/>
              <a:gd name="connsiteY697" fmla="*/ 5663304 h 6654621"/>
              <a:gd name="connsiteX698" fmla="*/ 3879407 w 11979625"/>
              <a:gd name="connsiteY698" fmla="*/ 5657314 h 6654621"/>
              <a:gd name="connsiteX699" fmla="*/ 3885398 w 11979625"/>
              <a:gd name="connsiteY699" fmla="*/ 5651324 h 6654621"/>
              <a:gd name="connsiteX700" fmla="*/ 743874 w 11979625"/>
              <a:gd name="connsiteY700" fmla="*/ 5645335 h 6654621"/>
              <a:gd name="connsiteX701" fmla="*/ 751860 w 11979625"/>
              <a:gd name="connsiteY701" fmla="*/ 5653322 h 6654621"/>
              <a:gd name="connsiteX702" fmla="*/ 743874 w 11979625"/>
              <a:gd name="connsiteY702" fmla="*/ 5661308 h 6654621"/>
              <a:gd name="connsiteX703" fmla="*/ 735888 w 11979625"/>
              <a:gd name="connsiteY703" fmla="*/ 5653322 h 6654621"/>
              <a:gd name="connsiteX704" fmla="*/ 743874 w 11979625"/>
              <a:gd name="connsiteY704" fmla="*/ 5645335 h 6654621"/>
              <a:gd name="connsiteX705" fmla="*/ 9690512 w 11979625"/>
              <a:gd name="connsiteY705" fmla="*/ 5641340 h 6654621"/>
              <a:gd name="connsiteX706" fmla="*/ 9708482 w 11979625"/>
              <a:gd name="connsiteY706" fmla="*/ 5659311 h 6654621"/>
              <a:gd name="connsiteX707" fmla="*/ 9690512 w 11979625"/>
              <a:gd name="connsiteY707" fmla="*/ 5677280 h 6654621"/>
              <a:gd name="connsiteX708" fmla="*/ 9672543 w 11979625"/>
              <a:gd name="connsiteY708" fmla="*/ 5659311 h 6654621"/>
              <a:gd name="connsiteX709" fmla="*/ 9690512 w 11979625"/>
              <a:gd name="connsiteY709" fmla="*/ 5641340 h 6654621"/>
              <a:gd name="connsiteX710" fmla="*/ 11808916 w 11979625"/>
              <a:gd name="connsiteY710" fmla="*/ 5640343 h 6654621"/>
              <a:gd name="connsiteX711" fmla="*/ 11844855 w 11979625"/>
              <a:gd name="connsiteY711" fmla="*/ 5676282 h 6654621"/>
              <a:gd name="connsiteX712" fmla="*/ 11808916 w 11979625"/>
              <a:gd name="connsiteY712" fmla="*/ 5712222 h 6654621"/>
              <a:gd name="connsiteX713" fmla="*/ 11772977 w 11979625"/>
              <a:gd name="connsiteY713" fmla="*/ 5676282 h 6654621"/>
              <a:gd name="connsiteX714" fmla="*/ 11808916 w 11979625"/>
              <a:gd name="connsiteY714" fmla="*/ 5640343 h 6654621"/>
              <a:gd name="connsiteX715" fmla="*/ 3707693 w 11979625"/>
              <a:gd name="connsiteY715" fmla="*/ 5639345 h 6654621"/>
              <a:gd name="connsiteX716" fmla="*/ 3710688 w 11979625"/>
              <a:gd name="connsiteY716" fmla="*/ 5642340 h 6654621"/>
              <a:gd name="connsiteX717" fmla="*/ 3707693 w 11979625"/>
              <a:gd name="connsiteY717" fmla="*/ 5645334 h 6654621"/>
              <a:gd name="connsiteX718" fmla="*/ 3704698 w 11979625"/>
              <a:gd name="connsiteY718" fmla="*/ 5642340 h 6654621"/>
              <a:gd name="connsiteX719" fmla="*/ 3707693 w 11979625"/>
              <a:gd name="connsiteY719" fmla="*/ 5639345 h 6654621"/>
              <a:gd name="connsiteX720" fmla="*/ 9255251 w 11979625"/>
              <a:gd name="connsiteY720" fmla="*/ 5637348 h 6654621"/>
              <a:gd name="connsiteX721" fmla="*/ 9269227 w 11979625"/>
              <a:gd name="connsiteY721" fmla="*/ 5651324 h 6654621"/>
              <a:gd name="connsiteX722" fmla="*/ 9255251 w 11979625"/>
              <a:gd name="connsiteY722" fmla="*/ 5665300 h 6654621"/>
              <a:gd name="connsiteX723" fmla="*/ 9241275 w 11979625"/>
              <a:gd name="connsiteY723" fmla="*/ 5651324 h 6654621"/>
              <a:gd name="connsiteX724" fmla="*/ 9255251 w 11979625"/>
              <a:gd name="connsiteY724" fmla="*/ 5637348 h 6654621"/>
              <a:gd name="connsiteX725" fmla="*/ 1013417 w 11979625"/>
              <a:gd name="connsiteY725" fmla="*/ 5637348 h 6654621"/>
              <a:gd name="connsiteX726" fmla="*/ 1037377 w 11979625"/>
              <a:gd name="connsiteY726" fmla="*/ 5661307 h 6654621"/>
              <a:gd name="connsiteX727" fmla="*/ 1013417 w 11979625"/>
              <a:gd name="connsiteY727" fmla="*/ 5685266 h 6654621"/>
              <a:gd name="connsiteX728" fmla="*/ 989458 w 11979625"/>
              <a:gd name="connsiteY728" fmla="*/ 5661307 h 6654621"/>
              <a:gd name="connsiteX729" fmla="*/ 1013417 w 11979625"/>
              <a:gd name="connsiteY729" fmla="*/ 5637348 h 6654621"/>
              <a:gd name="connsiteX730" fmla="*/ 6364158 w 11979625"/>
              <a:gd name="connsiteY730" fmla="*/ 5633355 h 6654621"/>
              <a:gd name="connsiteX731" fmla="*/ 6377136 w 11979625"/>
              <a:gd name="connsiteY731" fmla="*/ 5646333 h 6654621"/>
              <a:gd name="connsiteX732" fmla="*/ 6364158 w 11979625"/>
              <a:gd name="connsiteY732" fmla="*/ 5659311 h 6654621"/>
              <a:gd name="connsiteX733" fmla="*/ 6351180 w 11979625"/>
              <a:gd name="connsiteY733" fmla="*/ 5646333 h 6654621"/>
              <a:gd name="connsiteX734" fmla="*/ 6364158 w 11979625"/>
              <a:gd name="connsiteY734" fmla="*/ 5633355 h 6654621"/>
              <a:gd name="connsiteX735" fmla="*/ 2277314 w 11979625"/>
              <a:gd name="connsiteY735" fmla="*/ 5628363 h 6654621"/>
              <a:gd name="connsiteX736" fmla="*/ 2281306 w 11979625"/>
              <a:gd name="connsiteY736" fmla="*/ 5632357 h 6654621"/>
              <a:gd name="connsiteX737" fmla="*/ 2277314 w 11979625"/>
              <a:gd name="connsiteY737" fmla="*/ 5636350 h 6654621"/>
              <a:gd name="connsiteX738" fmla="*/ 2273319 w 11979625"/>
              <a:gd name="connsiteY738" fmla="*/ 5632357 h 6654621"/>
              <a:gd name="connsiteX739" fmla="*/ 2277314 w 11979625"/>
              <a:gd name="connsiteY739" fmla="*/ 5628363 h 6654621"/>
              <a:gd name="connsiteX740" fmla="*/ 4932611 w 11979625"/>
              <a:gd name="connsiteY740" fmla="*/ 5625368 h 6654621"/>
              <a:gd name="connsiteX741" fmla="*/ 4947585 w 11979625"/>
              <a:gd name="connsiteY741" fmla="*/ 5640343 h 6654621"/>
              <a:gd name="connsiteX742" fmla="*/ 4932611 w 11979625"/>
              <a:gd name="connsiteY742" fmla="*/ 5655318 h 6654621"/>
              <a:gd name="connsiteX743" fmla="*/ 4917639 w 11979625"/>
              <a:gd name="connsiteY743" fmla="*/ 5640343 h 6654621"/>
              <a:gd name="connsiteX744" fmla="*/ 4932611 w 11979625"/>
              <a:gd name="connsiteY744" fmla="*/ 5625368 h 6654621"/>
              <a:gd name="connsiteX745" fmla="*/ 3143749 w 11979625"/>
              <a:gd name="connsiteY745" fmla="*/ 5619378 h 6654621"/>
              <a:gd name="connsiteX746" fmla="*/ 3150740 w 11979625"/>
              <a:gd name="connsiteY746" fmla="*/ 5626366 h 6654621"/>
              <a:gd name="connsiteX747" fmla="*/ 3143749 w 11979625"/>
              <a:gd name="connsiteY747" fmla="*/ 5633354 h 6654621"/>
              <a:gd name="connsiteX748" fmla="*/ 3136764 w 11979625"/>
              <a:gd name="connsiteY748" fmla="*/ 5626366 h 6654621"/>
              <a:gd name="connsiteX749" fmla="*/ 3143749 w 11979625"/>
              <a:gd name="connsiteY749" fmla="*/ 5619378 h 6654621"/>
              <a:gd name="connsiteX750" fmla="*/ 7943477 w 11979625"/>
              <a:gd name="connsiteY750" fmla="*/ 5617382 h 6654621"/>
              <a:gd name="connsiteX751" fmla="*/ 7946471 w 11979625"/>
              <a:gd name="connsiteY751" fmla="*/ 5620377 h 6654621"/>
              <a:gd name="connsiteX752" fmla="*/ 7943477 w 11979625"/>
              <a:gd name="connsiteY752" fmla="*/ 5623371 h 6654621"/>
              <a:gd name="connsiteX753" fmla="*/ 7940482 w 11979625"/>
              <a:gd name="connsiteY753" fmla="*/ 5620377 h 6654621"/>
              <a:gd name="connsiteX754" fmla="*/ 7943477 w 11979625"/>
              <a:gd name="connsiteY754" fmla="*/ 5617382 h 6654621"/>
              <a:gd name="connsiteX755" fmla="*/ 5532600 w 11979625"/>
              <a:gd name="connsiteY755" fmla="*/ 5614387 h 6654621"/>
              <a:gd name="connsiteX756" fmla="*/ 5537590 w 11979625"/>
              <a:gd name="connsiteY756" fmla="*/ 5619379 h 6654621"/>
              <a:gd name="connsiteX757" fmla="*/ 5532600 w 11979625"/>
              <a:gd name="connsiteY757" fmla="*/ 5624370 h 6654621"/>
              <a:gd name="connsiteX758" fmla="*/ 5527609 w 11979625"/>
              <a:gd name="connsiteY758" fmla="*/ 5619379 h 6654621"/>
              <a:gd name="connsiteX759" fmla="*/ 5532600 w 11979625"/>
              <a:gd name="connsiteY759" fmla="*/ 5614387 h 6654621"/>
              <a:gd name="connsiteX760" fmla="*/ 8004373 w 11979625"/>
              <a:gd name="connsiteY760" fmla="*/ 5610394 h 6654621"/>
              <a:gd name="connsiteX761" fmla="*/ 8021344 w 11979625"/>
              <a:gd name="connsiteY761" fmla="*/ 5627365 h 6654621"/>
              <a:gd name="connsiteX762" fmla="*/ 8004373 w 11979625"/>
              <a:gd name="connsiteY762" fmla="*/ 5644336 h 6654621"/>
              <a:gd name="connsiteX763" fmla="*/ 7987402 w 11979625"/>
              <a:gd name="connsiteY763" fmla="*/ 5627365 h 6654621"/>
              <a:gd name="connsiteX764" fmla="*/ 8004373 w 11979625"/>
              <a:gd name="connsiteY764" fmla="*/ 5610394 h 6654621"/>
              <a:gd name="connsiteX765" fmla="*/ 3586947 w 11979625"/>
              <a:gd name="connsiteY765" fmla="*/ 5606400 h 6654621"/>
              <a:gd name="connsiteX766" fmla="*/ 3613904 w 11979625"/>
              <a:gd name="connsiteY766" fmla="*/ 5634353 h 6654621"/>
              <a:gd name="connsiteX767" fmla="*/ 3586947 w 11979625"/>
              <a:gd name="connsiteY767" fmla="*/ 5661306 h 6654621"/>
              <a:gd name="connsiteX768" fmla="*/ 3559991 w 11979625"/>
              <a:gd name="connsiteY768" fmla="*/ 5634353 h 6654621"/>
              <a:gd name="connsiteX769" fmla="*/ 3586947 w 11979625"/>
              <a:gd name="connsiteY769" fmla="*/ 5606400 h 6654621"/>
              <a:gd name="connsiteX770" fmla="*/ 5296016 w 11979625"/>
              <a:gd name="connsiteY770" fmla="*/ 5604404 h 6654621"/>
              <a:gd name="connsiteX771" fmla="*/ 5314991 w 11979625"/>
              <a:gd name="connsiteY771" fmla="*/ 5624370 h 6654621"/>
              <a:gd name="connsiteX772" fmla="*/ 5296016 w 11979625"/>
              <a:gd name="connsiteY772" fmla="*/ 5644337 h 6654621"/>
              <a:gd name="connsiteX773" fmla="*/ 5277043 w 11979625"/>
              <a:gd name="connsiteY773" fmla="*/ 5624370 h 6654621"/>
              <a:gd name="connsiteX774" fmla="*/ 5296016 w 11979625"/>
              <a:gd name="connsiteY774" fmla="*/ 5604404 h 6654621"/>
              <a:gd name="connsiteX775" fmla="*/ 9023644 w 11979625"/>
              <a:gd name="connsiteY775" fmla="*/ 5596418 h 6654621"/>
              <a:gd name="connsiteX776" fmla="*/ 9024642 w 11979625"/>
              <a:gd name="connsiteY776" fmla="*/ 5597416 h 6654621"/>
              <a:gd name="connsiteX777" fmla="*/ 9023644 w 11979625"/>
              <a:gd name="connsiteY777" fmla="*/ 5598414 h 6654621"/>
              <a:gd name="connsiteX778" fmla="*/ 9022646 w 11979625"/>
              <a:gd name="connsiteY778" fmla="*/ 5597416 h 6654621"/>
              <a:gd name="connsiteX779" fmla="*/ 9023644 w 11979625"/>
              <a:gd name="connsiteY779" fmla="*/ 5596418 h 6654621"/>
              <a:gd name="connsiteX780" fmla="*/ 9926111 w 11979625"/>
              <a:gd name="connsiteY780" fmla="*/ 5592425 h 6654621"/>
              <a:gd name="connsiteX781" fmla="*/ 9943082 w 11979625"/>
              <a:gd name="connsiteY781" fmla="*/ 5610395 h 6654621"/>
              <a:gd name="connsiteX782" fmla="*/ 9926111 w 11979625"/>
              <a:gd name="connsiteY782" fmla="*/ 5627366 h 6654621"/>
              <a:gd name="connsiteX783" fmla="*/ 9909140 w 11979625"/>
              <a:gd name="connsiteY783" fmla="*/ 5610395 h 6654621"/>
              <a:gd name="connsiteX784" fmla="*/ 9926111 w 11979625"/>
              <a:gd name="connsiteY784" fmla="*/ 5592425 h 6654621"/>
              <a:gd name="connsiteX785" fmla="*/ 3496050 w 11979625"/>
              <a:gd name="connsiteY785" fmla="*/ 5588430 h 6654621"/>
              <a:gd name="connsiteX786" fmla="*/ 3518011 w 11979625"/>
              <a:gd name="connsiteY786" fmla="*/ 5610393 h 6654621"/>
              <a:gd name="connsiteX787" fmla="*/ 3496050 w 11979625"/>
              <a:gd name="connsiteY787" fmla="*/ 5632355 h 6654621"/>
              <a:gd name="connsiteX788" fmla="*/ 3474088 w 11979625"/>
              <a:gd name="connsiteY788" fmla="*/ 5610393 h 6654621"/>
              <a:gd name="connsiteX789" fmla="*/ 3496050 w 11979625"/>
              <a:gd name="connsiteY789" fmla="*/ 5588430 h 6654621"/>
              <a:gd name="connsiteX790" fmla="*/ 8373746 w 11979625"/>
              <a:gd name="connsiteY790" fmla="*/ 5582441 h 6654621"/>
              <a:gd name="connsiteX791" fmla="*/ 8386725 w 11979625"/>
              <a:gd name="connsiteY791" fmla="*/ 5595419 h 6654621"/>
              <a:gd name="connsiteX792" fmla="*/ 8373746 w 11979625"/>
              <a:gd name="connsiteY792" fmla="*/ 5608397 h 6654621"/>
              <a:gd name="connsiteX793" fmla="*/ 8360769 w 11979625"/>
              <a:gd name="connsiteY793" fmla="*/ 5595419 h 6654621"/>
              <a:gd name="connsiteX794" fmla="*/ 8373746 w 11979625"/>
              <a:gd name="connsiteY794" fmla="*/ 5582441 h 6654621"/>
              <a:gd name="connsiteX795" fmla="*/ 1841015 w 11979625"/>
              <a:gd name="connsiteY795" fmla="*/ 5569463 h 6654621"/>
              <a:gd name="connsiteX796" fmla="*/ 1851998 w 11979625"/>
              <a:gd name="connsiteY796" fmla="*/ 5580444 h 6654621"/>
              <a:gd name="connsiteX797" fmla="*/ 1841015 w 11979625"/>
              <a:gd name="connsiteY797" fmla="*/ 5591425 h 6654621"/>
              <a:gd name="connsiteX798" fmla="*/ 1830035 w 11979625"/>
              <a:gd name="connsiteY798" fmla="*/ 5580444 h 6654621"/>
              <a:gd name="connsiteX799" fmla="*/ 1841015 w 11979625"/>
              <a:gd name="connsiteY799" fmla="*/ 5569463 h 6654621"/>
              <a:gd name="connsiteX800" fmla="*/ 4817796 w 11979625"/>
              <a:gd name="connsiteY800" fmla="*/ 5568464 h 6654621"/>
              <a:gd name="connsiteX801" fmla="*/ 4826779 w 11979625"/>
              <a:gd name="connsiteY801" fmla="*/ 5577449 h 6654621"/>
              <a:gd name="connsiteX802" fmla="*/ 4817796 w 11979625"/>
              <a:gd name="connsiteY802" fmla="*/ 5586433 h 6654621"/>
              <a:gd name="connsiteX803" fmla="*/ 4808812 w 11979625"/>
              <a:gd name="connsiteY803" fmla="*/ 5577449 h 6654621"/>
              <a:gd name="connsiteX804" fmla="*/ 4817796 w 11979625"/>
              <a:gd name="connsiteY804" fmla="*/ 5568464 h 6654621"/>
              <a:gd name="connsiteX805" fmla="*/ 1994748 w 11979625"/>
              <a:gd name="connsiteY805" fmla="*/ 5568464 h 6654621"/>
              <a:gd name="connsiteX806" fmla="*/ 2018711 w 11979625"/>
              <a:gd name="connsiteY806" fmla="*/ 5592424 h 6654621"/>
              <a:gd name="connsiteX807" fmla="*/ 1994748 w 11979625"/>
              <a:gd name="connsiteY807" fmla="*/ 5616382 h 6654621"/>
              <a:gd name="connsiteX808" fmla="*/ 1970788 w 11979625"/>
              <a:gd name="connsiteY808" fmla="*/ 5592424 h 6654621"/>
              <a:gd name="connsiteX809" fmla="*/ 1994748 w 11979625"/>
              <a:gd name="connsiteY809" fmla="*/ 5568464 h 6654621"/>
              <a:gd name="connsiteX810" fmla="*/ 6056680 w 11979625"/>
              <a:gd name="connsiteY810" fmla="*/ 5563473 h 6654621"/>
              <a:gd name="connsiteX811" fmla="*/ 6070655 w 11979625"/>
              <a:gd name="connsiteY811" fmla="*/ 5577450 h 6654621"/>
              <a:gd name="connsiteX812" fmla="*/ 6056680 w 11979625"/>
              <a:gd name="connsiteY812" fmla="*/ 5591425 h 6654621"/>
              <a:gd name="connsiteX813" fmla="*/ 6042703 w 11979625"/>
              <a:gd name="connsiteY813" fmla="*/ 5577450 h 6654621"/>
              <a:gd name="connsiteX814" fmla="*/ 6056680 w 11979625"/>
              <a:gd name="connsiteY814" fmla="*/ 5563473 h 6654621"/>
              <a:gd name="connsiteX815" fmla="*/ 2040557 w 11979625"/>
              <a:gd name="connsiteY815" fmla="*/ 5559481 h 6654621"/>
              <a:gd name="connsiteX816" fmla="*/ 2045549 w 11979625"/>
              <a:gd name="connsiteY816" fmla="*/ 5564473 h 6654621"/>
              <a:gd name="connsiteX817" fmla="*/ 2040557 w 11979625"/>
              <a:gd name="connsiteY817" fmla="*/ 5569464 h 6654621"/>
              <a:gd name="connsiteX818" fmla="*/ 2035568 w 11979625"/>
              <a:gd name="connsiteY818" fmla="*/ 5564473 h 6654621"/>
              <a:gd name="connsiteX819" fmla="*/ 2040557 w 11979625"/>
              <a:gd name="connsiteY819" fmla="*/ 5559481 h 6654621"/>
              <a:gd name="connsiteX820" fmla="*/ 256670 w 11979625"/>
              <a:gd name="connsiteY820" fmla="*/ 5559481 h 6654621"/>
              <a:gd name="connsiteX821" fmla="*/ 275637 w 11979625"/>
              <a:gd name="connsiteY821" fmla="*/ 5578449 h 6654621"/>
              <a:gd name="connsiteX822" fmla="*/ 256670 w 11979625"/>
              <a:gd name="connsiteY822" fmla="*/ 5597417 h 6654621"/>
              <a:gd name="connsiteX823" fmla="*/ 237703 w 11979625"/>
              <a:gd name="connsiteY823" fmla="*/ 5578449 h 6654621"/>
              <a:gd name="connsiteX824" fmla="*/ 256670 w 11979625"/>
              <a:gd name="connsiteY824" fmla="*/ 5559481 h 6654621"/>
              <a:gd name="connsiteX825" fmla="*/ 7702884 w 11979625"/>
              <a:gd name="connsiteY825" fmla="*/ 5556485 h 6654621"/>
              <a:gd name="connsiteX826" fmla="*/ 7723849 w 11979625"/>
              <a:gd name="connsiteY826" fmla="*/ 5578448 h 6654621"/>
              <a:gd name="connsiteX827" fmla="*/ 7702884 w 11979625"/>
              <a:gd name="connsiteY827" fmla="*/ 5600410 h 6654621"/>
              <a:gd name="connsiteX828" fmla="*/ 7681920 w 11979625"/>
              <a:gd name="connsiteY828" fmla="*/ 5578448 h 6654621"/>
              <a:gd name="connsiteX829" fmla="*/ 7702884 w 11979625"/>
              <a:gd name="connsiteY829" fmla="*/ 5556485 h 6654621"/>
              <a:gd name="connsiteX830" fmla="*/ 1321876 w 11979625"/>
              <a:gd name="connsiteY830" fmla="*/ 5535521 h 6654621"/>
              <a:gd name="connsiteX831" fmla="*/ 1339845 w 11979625"/>
              <a:gd name="connsiteY831" fmla="*/ 5553491 h 6654621"/>
              <a:gd name="connsiteX832" fmla="*/ 1321876 w 11979625"/>
              <a:gd name="connsiteY832" fmla="*/ 5571460 h 6654621"/>
              <a:gd name="connsiteX833" fmla="*/ 1303907 w 11979625"/>
              <a:gd name="connsiteY833" fmla="*/ 5553491 h 6654621"/>
              <a:gd name="connsiteX834" fmla="*/ 1321876 w 11979625"/>
              <a:gd name="connsiteY834" fmla="*/ 5535521 h 6654621"/>
              <a:gd name="connsiteX835" fmla="*/ 280540 w 11979625"/>
              <a:gd name="connsiteY835" fmla="*/ 5520546 h 6654621"/>
              <a:gd name="connsiteX836" fmla="*/ 282536 w 11979625"/>
              <a:gd name="connsiteY836" fmla="*/ 5521544 h 6654621"/>
              <a:gd name="connsiteX837" fmla="*/ 280540 w 11979625"/>
              <a:gd name="connsiteY837" fmla="*/ 5522542 h 6654621"/>
              <a:gd name="connsiteX838" fmla="*/ 279541 w 11979625"/>
              <a:gd name="connsiteY838" fmla="*/ 5521544 h 6654621"/>
              <a:gd name="connsiteX839" fmla="*/ 280540 w 11979625"/>
              <a:gd name="connsiteY839" fmla="*/ 5520546 h 6654621"/>
              <a:gd name="connsiteX840" fmla="*/ 160714 w 11979625"/>
              <a:gd name="connsiteY840" fmla="*/ 5518549 h 6654621"/>
              <a:gd name="connsiteX841" fmla="*/ 163709 w 11979625"/>
              <a:gd name="connsiteY841" fmla="*/ 5521544 h 6654621"/>
              <a:gd name="connsiteX842" fmla="*/ 160714 w 11979625"/>
              <a:gd name="connsiteY842" fmla="*/ 5524539 h 6654621"/>
              <a:gd name="connsiteX843" fmla="*/ 157719 w 11979625"/>
              <a:gd name="connsiteY843" fmla="*/ 5521544 h 6654621"/>
              <a:gd name="connsiteX844" fmla="*/ 160714 w 11979625"/>
              <a:gd name="connsiteY844" fmla="*/ 5518549 h 6654621"/>
              <a:gd name="connsiteX845" fmla="*/ 7670941 w 11979625"/>
              <a:gd name="connsiteY845" fmla="*/ 5509565 h 6654621"/>
              <a:gd name="connsiteX846" fmla="*/ 7681922 w 11979625"/>
              <a:gd name="connsiteY846" fmla="*/ 5520546 h 6654621"/>
              <a:gd name="connsiteX847" fmla="*/ 7670941 w 11979625"/>
              <a:gd name="connsiteY847" fmla="*/ 5531527 h 6654621"/>
              <a:gd name="connsiteX848" fmla="*/ 7659959 w 11979625"/>
              <a:gd name="connsiteY848" fmla="*/ 5520546 h 6654621"/>
              <a:gd name="connsiteX849" fmla="*/ 7670941 w 11979625"/>
              <a:gd name="connsiteY849" fmla="*/ 5509565 h 6654621"/>
              <a:gd name="connsiteX850" fmla="*/ 9477872 w 11979625"/>
              <a:gd name="connsiteY850" fmla="*/ 5492594 h 6654621"/>
              <a:gd name="connsiteX851" fmla="*/ 9491848 w 11979625"/>
              <a:gd name="connsiteY851" fmla="*/ 5506570 h 6654621"/>
              <a:gd name="connsiteX852" fmla="*/ 9477872 w 11979625"/>
              <a:gd name="connsiteY852" fmla="*/ 5520546 h 6654621"/>
              <a:gd name="connsiteX853" fmla="*/ 9463896 w 11979625"/>
              <a:gd name="connsiteY853" fmla="*/ 5506570 h 6654621"/>
              <a:gd name="connsiteX854" fmla="*/ 9477872 w 11979625"/>
              <a:gd name="connsiteY854" fmla="*/ 5492594 h 6654621"/>
              <a:gd name="connsiteX855" fmla="*/ 4458427 w 11979625"/>
              <a:gd name="connsiteY855" fmla="*/ 5490597 h 6654621"/>
              <a:gd name="connsiteX856" fmla="*/ 4464427 w 11979625"/>
              <a:gd name="connsiteY856" fmla="*/ 5496586 h 6654621"/>
              <a:gd name="connsiteX857" fmla="*/ 4458427 w 11979625"/>
              <a:gd name="connsiteY857" fmla="*/ 5502577 h 6654621"/>
              <a:gd name="connsiteX858" fmla="*/ 4453429 w 11979625"/>
              <a:gd name="connsiteY858" fmla="*/ 5496586 h 6654621"/>
              <a:gd name="connsiteX859" fmla="*/ 4458427 w 11979625"/>
              <a:gd name="connsiteY859" fmla="*/ 5490597 h 6654621"/>
              <a:gd name="connsiteX860" fmla="*/ 6157510 w 11979625"/>
              <a:gd name="connsiteY860" fmla="*/ 5484607 h 6654621"/>
              <a:gd name="connsiteX861" fmla="*/ 6159507 w 11979625"/>
              <a:gd name="connsiteY861" fmla="*/ 5486604 h 6654621"/>
              <a:gd name="connsiteX862" fmla="*/ 6157510 w 11979625"/>
              <a:gd name="connsiteY862" fmla="*/ 5488600 h 6654621"/>
              <a:gd name="connsiteX863" fmla="*/ 6155513 w 11979625"/>
              <a:gd name="connsiteY863" fmla="*/ 5486604 h 6654621"/>
              <a:gd name="connsiteX864" fmla="*/ 6157510 w 11979625"/>
              <a:gd name="connsiteY864" fmla="*/ 5484607 h 6654621"/>
              <a:gd name="connsiteX865" fmla="*/ 8965741 w 11979625"/>
              <a:gd name="connsiteY865" fmla="*/ 5483608 h 6654621"/>
              <a:gd name="connsiteX866" fmla="*/ 8967738 w 11979625"/>
              <a:gd name="connsiteY866" fmla="*/ 5485605 h 6654621"/>
              <a:gd name="connsiteX867" fmla="*/ 8965741 w 11979625"/>
              <a:gd name="connsiteY867" fmla="*/ 5487602 h 6654621"/>
              <a:gd name="connsiteX868" fmla="*/ 8964743 w 11979625"/>
              <a:gd name="connsiteY868" fmla="*/ 5485605 h 6654621"/>
              <a:gd name="connsiteX869" fmla="*/ 8965741 w 11979625"/>
              <a:gd name="connsiteY869" fmla="*/ 5483608 h 6654621"/>
              <a:gd name="connsiteX870" fmla="*/ 9935095 w 11979625"/>
              <a:gd name="connsiteY870" fmla="*/ 5479615 h 6654621"/>
              <a:gd name="connsiteX871" fmla="*/ 9946076 w 11979625"/>
              <a:gd name="connsiteY871" fmla="*/ 5481612 h 6654621"/>
              <a:gd name="connsiteX872" fmla="*/ 9946076 w 11979625"/>
              <a:gd name="connsiteY872" fmla="*/ 5531527 h 6654621"/>
              <a:gd name="connsiteX873" fmla="*/ 9935095 w 11979625"/>
              <a:gd name="connsiteY873" fmla="*/ 5533523 h 6654621"/>
              <a:gd name="connsiteX874" fmla="*/ 9908141 w 11979625"/>
              <a:gd name="connsiteY874" fmla="*/ 5506569 h 6654621"/>
              <a:gd name="connsiteX875" fmla="*/ 9935095 w 11979625"/>
              <a:gd name="connsiteY875" fmla="*/ 5479615 h 6654621"/>
              <a:gd name="connsiteX876" fmla="*/ 9798328 w 11979625"/>
              <a:gd name="connsiteY876" fmla="*/ 5479615 h 6654621"/>
              <a:gd name="connsiteX877" fmla="*/ 9812305 w 11979625"/>
              <a:gd name="connsiteY877" fmla="*/ 5493591 h 6654621"/>
              <a:gd name="connsiteX878" fmla="*/ 9798328 w 11979625"/>
              <a:gd name="connsiteY878" fmla="*/ 5507567 h 6654621"/>
              <a:gd name="connsiteX879" fmla="*/ 9784352 w 11979625"/>
              <a:gd name="connsiteY879" fmla="*/ 5493591 h 6654621"/>
              <a:gd name="connsiteX880" fmla="*/ 9798328 w 11979625"/>
              <a:gd name="connsiteY880" fmla="*/ 5479615 h 6654621"/>
              <a:gd name="connsiteX881" fmla="*/ 10252559 w 11979625"/>
              <a:gd name="connsiteY881" fmla="*/ 5460648 h 6654621"/>
              <a:gd name="connsiteX882" fmla="*/ 10256552 w 11979625"/>
              <a:gd name="connsiteY882" fmla="*/ 5464642 h 6654621"/>
              <a:gd name="connsiteX883" fmla="*/ 10252559 w 11979625"/>
              <a:gd name="connsiteY883" fmla="*/ 5468635 h 6654621"/>
              <a:gd name="connsiteX884" fmla="*/ 10248565 w 11979625"/>
              <a:gd name="connsiteY884" fmla="*/ 5464642 h 6654621"/>
              <a:gd name="connsiteX885" fmla="*/ 10252559 w 11979625"/>
              <a:gd name="connsiteY885" fmla="*/ 5460648 h 6654621"/>
              <a:gd name="connsiteX886" fmla="*/ 2735531 w 11979625"/>
              <a:gd name="connsiteY886" fmla="*/ 5452661 h 6654621"/>
              <a:gd name="connsiteX887" fmla="*/ 2738526 w 11979625"/>
              <a:gd name="connsiteY887" fmla="*/ 5456654 h 6654621"/>
              <a:gd name="connsiteX888" fmla="*/ 2735531 w 11979625"/>
              <a:gd name="connsiteY888" fmla="*/ 5460648 h 6654621"/>
              <a:gd name="connsiteX889" fmla="*/ 2731537 w 11979625"/>
              <a:gd name="connsiteY889" fmla="*/ 5456654 h 6654621"/>
              <a:gd name="connsiteX890" fmla="*/ 2735531 w 11979625"/>
              <a:gd name="connsiteY890" fmla="*/ 5452661 h 6654621"/>
              <a:gd name="connsiteX891" fmla="*/ 2308104 w 11979625"/>
              <a:gd name="connsiteY891" fmla="*/ 5452661 h 6654621"/>
              <a:gd name="connsiteX892" fmla="*/ 2318088 w 11979625"/>
              <a:gd name="connsiteY892" fmla="*/ 5462644 h 6654621"/>
              <a:gd name="connsiteX893" fmla="*/ 2308104 w 11979625"/>
              <a:gd name="connsiteY893" fmla="*/ 5472627 h 6654621"/>
              <a:gd name="connsiteX894" fmla="*/ 2298122 w 11979625"/>
              <a:gd name="connsiteY894" fmla="*/ 5462644 h 6654621"/>
              <a:gd name="connsiteX895" fmla="*/ 2308104 w 11979625"/>
              <a:gd name="connsiteY895" fmla="*/ 5452661 h 6654621"/>
              <a:gd name="connsiteX896" fmla="*/ 10277516 w 11979625"/>
              <a:gd name="connsiteY896" fmla="*/ 5441679 h 6654621"/>
              <a:gd name="connsiteX897" fmla="*/ 10290495 w 11979625"/>
              <a:gd name="connsiteY897" fmla="*/ 5454658 h 6654621"/>
              <a:gd name="connsiteX898" fmla="*/ 10277516 w 11979625"/>
              <a:gd name="connsiteY898" fmla="*/ 5467635 h 6654621"/>
              <a:gd name="connsiteX899" fmla="*/ 10264538 w 11979625"/>
              <a:gd name="connsiteY899" fmla="*/ 5454658 h 6654621"/>
              <a:gd name="connsiteX900" fmla="*/ 10277516 w 11979625"/>
              <a:gd name="connsiteY900" fmla="*/ 5441679 h 6654621"/>
              <a:gd name="connsiteX901" fmla="*/ 7359469 w 11979625"/>
              <a:gd name="connsiteY901" fmla="*/ 5432696 h 6654621"/>
              <a:gd name="connsiteX902" fmla="*/ 7362463 w 11979625"/>
              <a:gd name="connsiteY902" fmla="*/ 5435691 h 6654621"/>
              <a:gd name="connsiteX903" fmla="*/ 7359469 w 11979625"/>
              <a:gd name="connsiteY903" fmla="*/ 5438685 h 6654621"/>
              <a:gd name="connsiteX904" fmla="*/ 7356474 w 11979625"/>
              <a:gd name="connsiteY904" fmla="*/ 5435691 h 6654621"/>
              <a:gd name="connsiteX905" fmla="*/ 7359469 w 11979625"/>
              <a:gd name="connsiteY905" fmla="*/ 5432696 h 6654621"/>
              <a:gd name="connsiteX906" fmla="*/ 9701492 w 11979625"/>
              <a:gd name="connsiteY906" fmla="*/ 5412730 h 6654621"/>
              <a:gd name="connsiteX907" fmla="*/ 9708481 w 11979625"/>
              <a:gd name="connsiteY907" fmla="*/ 5419719 h 6654621"/>
              <a:gd name="connsiteX908" fmla="*/ 9701492 w 11979625"/>
              <a:gd name="connsiteY908" fmla="*/ 5426706 h 6654621"/>
              <a:gd name="connsiteX909" fmla="*/ 9694504 w 11979625"/>
              <a:gd name="connsiteY909" fmla="*/ 5419719 h 6654621"/>
              <a:gd name="connsiteX910" fmla="*/ 9701492 w 11979625"/>
              <a:gd name="connsiteY910" fmla="*/ 5412730 h 6654621"/>
              <a:gd name="connsiteX911" fmla="*/ 816600 w 11979625"/>
              <a:gd name="connsiteY911" fmla="*/ 5409733 h 6654621"/>
              <a:gd name="connsiteX912" fmla="*/ 824586 w 11979625"/>
              <a:gd name="connsiteY912" fmla="*/ 5417720 h 6654621"/>
              <a:gd name="connsiteX913" fmla="*/ 816600 w 11979625"/>
              <a:gd name="connsiteY913" fmla="*/ 5425706 h 6654621"/>
              <a:gd name="connsiteX914" fmla="*/ 808613 w 11979625"/>
              <a:gd name="connsiteY914" fmla="*/ 5417720 h 6654621"/>
              <a:gd name="connsiteX915" fmla="*/ 816600 w 11979625"/>
              <a:gd name="connsiteY915" fmla="*/ 5409733 h 6654621"/>
              <a:gd name="connsiteX916" fmla="*/ 11027242 w 11979625"/>
              <a:gd name="connsiteY916" fmla="*/ 5405740 h 6654621"/>
              <a:gd name="connsiteX917" fmla="*/ 11033232 w 11979625"/>
              <a:gd name="connsiteY917" fmla="*/ 5411729 h 6654621"/>
              <a:gd name="connsiteX918" fmla="*/ 11027242 w 11979625"/>
              <a:gd name="connsiteY918" fmla="*/ 5417720 h 6654621"/>
              <a:gd name="connsiteX919" fmla="*/ 11021253 w 11979625"/>
              <a:gd name="connsiteY919" fmla="*/ 5411729 h 6654621"/>
              <a:gd name="connsiteX920" fmla="*/ 11027242 w 11979625"/>
              <a:gd name="connsiteY920" fmla="*/ 5405740 h 6654621"/>
              <a:gd name="connsiteX921" fmla="*/ 4127981 w 11979625"/>
              <a:gd name="connsiteY921" fmla="*/ 5395758 h 6654621"/>
              <a:gd name="connsiteX922" fmla="*/ 4132973 w 11979625"/>
              <a:gd name="connsiteY922" fmla="*/ 5400750 h 6654621"/>
              <a:gd name="connsiteX923" fmla="*/ 4127981 w 11979625"/>
              <a:gd name="connsiteY923" fmla="*/ 5405741 h 6654621"/>
              <a:gd name="connsiteX924" fmla="*/ 4122990 w 11979625"/>
              <a:gd name="connsiteY924" fmla="*/ 5400750 h 6654621"/>
              <a:gd name="connsiteX925" fmla="*/ 4127981 w 11979625"/>
              <a:gd name="connsiteY925" fmla="*/ 5395758 h 6654621"/>
              <a:gd name="connsiteX926" fmla="*/ 1893917 w 11979625"/>
              <a:gd name="connsiteY926" fmla="*/ 5388769 h 6654621"/>
              <a:gd name="connsiteX927" fmla="*/ 1903900 w 11979625"/>
              <a:gd name="connsiteY927" fmla="*/ 5398752 h 6654621"/>
              <a:gd name="connsiteX928" fmla="*/ 1893917 w 11979625"/>
              <a:gd name="connsiteY928" fmla="*/ 5408735 h 6654621"/>
              <a:gd name="connsiteX929" fmla="*/ 1883934 w 11979625"/>
              <a:gd name="connsiteY929" fmla="*/ 5398752 h 6654621"/>
              <a:gd name="connsiteX930" fmla="*/ 1893917 w 11979625"/>
              <a:gd name="connsiteY930" fmla="*/ 5388769 h 6654621"/>
              <a:gd name="connsiteX931" fmla="*/ 2369967 w 11979625"/>
              <a:gd name="connsiteY931" fmla="*/ 5383778 h 6654621"/>
              <a:gd name="connsiteX932" fmla="*/ 2372963 w 11979625"/>
              <a:gd name="connsiteY932" fmla="*/ 5386773 h 6654621"/>
              <a:gd name="connsiteX933" fmla="*/ 2369967 w 11979625"/>
              <a:gd name="connsiteY933" fmla="*/ 5389768 h 6654621"/>
              <a:gd name="connsiteX934" fmla="*/ 2366972 w 11979625"/>
              <a:gd name="connsiteY934" fmla="*/ 5386773 h 6654621"/>
              <a:gd name="connsiteX935" fmla="*/ 2369967 w 11979625"/>
              <a:gd name="connsiteY935" fmla="*/ 5383778 h 6654621"/>
              <a:gd name="connsiteX936" fmla="*/ 151775 w 11979625"/>
              <a:gd name="connsiteY936" fmla="*/ 5374794 h 6654621"/>
              <a:gd name="connsiteX937" fmla="*/ 161758 w 11979625"/>
              <a:gd name="connsiteY937" fmla="*/ 5384777 h 6654621"/>
              <a:gd name="connsiteX938" fmla="*/ 151775 w 11979625"/>
              <a:gd name="connsiteY938" fmla="*/ 5394760 h 6654621"/>
              <a:gd name="connsiteX939" fmla="*/ 141792 w 11979625"/>
              <a:gd name="connsiteY939" fmla="*/ 5384777 h 6654621"/>
              <a:gd name="connsiteX940" fmla="*/ 151775 w 11979625"/>
              <a:gd name="connsiteY940" fmla="*/ 5374794 h 6654621"/>
              <a:gd name="connsiteX941" fmla="*/ 3371438 w 11979625"/>
              <a:gd name="connsiteY941" fmla="*/ 5372797 h 6654621"/>
              <a:gd name="connsiteX942" fmla="*/ 3376429 w 11979625"/>
              <a:gd name="connsiteY942" fmla="*/ 5377789 h 6654621"/>
              <a:gd name="connsiteX943" fmla="*/ 3371438 w 11979625"/>
              <a:gd name="connsiteY943" fmla="*/ 5382780 h 6654621"/>
              <a:gd name="connsiteX944" fmla="*/ 3366446 w 11979625"/>
              <a:gd name="connsiteY944" fmla="*/ 5377789 h 6654621"/>
              <a:gd name="connsiteX945" fmla="*/ 3371438 w 11979625"/>
              <a:gd name="connsiteY945" fmla="*/ 5372797 h 6654621"/>
              <a:gd name="connsiteX946" fmla="*/ 6025733 w 11979625"/>
              <a:gd name="connsiteY946" fmla="*/ 5369803 h 6654621"/>
              <a:gd name="connsiteX947" fmla="*/ 6037712 w 11979625"/>
              <a:gd name="connsiteY947" fmla="*/ 5382781 h 6654621"/>
              <a:gd name="connsiteX948" fmla="*/ 6025733 w 11979625"/>
              <a:gd name="connsiteY948" fmla="*/ 5395759 h 6654621"/>
              <a:gd name="connsiteX949" fmla="*/ 6013753 w 11979625"/>
              <a:gd name="connsiteY949" fmla="*/ 5382781 h 6654621"/>
              <a:gd name="connsiteX950" fmla="*/ 6025733 w 11979625"/>
              <a:gd name="connsiteY950" fmla="*/ 5369803 h 6654621"/>
              <a:gd name="connsiteX951" fmla="*/ 1011311 w 11979625"/>
              <a:gd name="connsiteY951" fmla="*/ 5366807 h 6654621"/>
              <a:gd name="connsiteX952" fmla="*/ 1032275 w 11979625"/>
              <a:gd name="connsiteY952" fmla="*/ 5387772 h 6654621"/>
              <a:gd name="connsiteX953" fmla="*/ 1011311 w 11979625"/>
              <a:gd name="connsiteY953" fmla="*/ 5408736 h 6654621"/>
              <a:gd name="connsiteX954" fmla="*/ 990346 w 11979625"/>
              <a:gd name="connsiteY954" fmla="*/ 5387772 h 6654621"/>
              <a:gd name="connsiteX955" fmla="*/ 1011311 w 11979625"/>
              <a:gd name="connsiteY955" fmla="*/ 5366807 h 6654621"/>
              <a:gd name="connsiteX956" fmla="*/ 3660940 w 11979625"/>
              <a:gd name="connsiteY956" fmla="*/ 5359819 h 6654621"/>
              <a:gd name="connsiteX957" fmla="*/ 3667930 w 11979625"/>
              <a:gd name="connsiteY957" fmla="*/ 5366807 h 6654621"/>
              <a:gd name="connsiteX958" fmla="*/ 3660940 w 11979625"/>
              <a:gd name="connsiteY958" fmla="*/ 5373795 h 6654621"/>
              <a:gd name="connsiteX959" fmla="*/ 3653951 w 11979625"/>
              <a:gd name="connsiteY959" fmla="*/ 5366807 h 6654621"/>
              <a:gd name="connsiteX960" fmla="*/ 3660940 w 11979625"/>
              <a:gd name="connsiteY960" fmla="*/ 5359819 h 6654621"/>
              <a:gd name="connsiteX961" fmla="*/ 8880885 w 11979625"/>
              <a:gd name="connsiteY961" fmla="*/ 5358820 h 6654621"/>
              <a:gd name="connsiteX962" fmla="*/ 8894861 w 11979625"/>
              <a:gd name="connsiteY962" fmla="*/ 5372797 h 6654621"/>
              <a:gd name="connsiteX963" fmla="*/ 8880885 w 11979625"/>
              <a:gd name="connsiteY963" fmla="*/ 5386772 h 6654621"/>
              <a:gd name="connsiteX964" fmla="*/ 8866909 w 11979625"/>
              <a:gd name="connsiteY964" fmla="*/ 5372797 h 6654621"/>
              <a:gd name="connsiteX965" fmla="*/ 8880885 w 11979625"/>
              <a:gd name="connsiteY965" fmla="*/ 5358820 h 6654621"/>
              <a:gd name="connsiteX966" fmla="*/ 11162013 w 11979625"/>
              <a:gd name="connsiteY966" fmla="*/ 5353829 h 6654621"/>
              <a:gd name="connsiteX967" fmla="*/ 11167004 w 11979625"/>
              <a:gd name="connsiteY967" fmla="*/ 5359819 h 6654621"/>
              <a:gd name="connsiteX968" fmla="*/ 11162013 w 11979625"/>
              <a:gd name="connsiteY968" fmla="*/ 5364811 h 6654621"/>
              <a:gd name="connsiteX969" fmla="*/ 11157021 w 11979625"/>
              <a:gd name="connsiteY969" fmla="*/ 5359819 h 6654621"/>
              <a:gd name="connsiteX970" fmla="*/ 11162013 w 11979625"/>
              <a:gd name="connsiteY970" fmla="*/ 5353829 h 6654621"/>
              <a:gd name="connsiteX971" fmla="*/ 9716467 w 11979625"/>
              <a:gd name="connsiteY971" fmla="*/ 5348838 h 6654621"/>
              <a:gd name="connsiteX972" fmla="*/ 9730443 w 11979625"/>
              <a:gd name="connsiteY972" fmla="*/ 5362815 h 6654621"/>
              <a:gd name="connsiteX973" fmla="*/ 9716467 w 11979625"/>
              <a:gd name="connsiteY973" fmla="*/ 5376790 h 6654621"/>
              <a:gd name="connsiteX974" fmla="*/ 9702491 w 11979625"/>
              <a:gd name="connsiteY974" fmla="*/ 5362815 h 6654621"/>
              <a:gd name="connsiteX975" fmla="*/ 9716467 w 11979625"/>
              <a:gd name="connsiteY975" fmla="*/ 5348838 h 6654621"/>
              <a:gd name="connsiteX976" fmla="*/ 2546808 w 11979625"/>
              <a:gd name="connsiteY976" fmla="*/ 5347839 h 6654621"/>
              <a:gd name="connsiteX977" fmla="*/ 2596727 w 11979625"/>
              <a:gd name="connsiteY977" fmla="*/ 5397755 h 6654621"/>
              <a:gd name="connsiteX978" fmla="*/ 2546808 w 11979625"/>
              <a:gd name="connsiteY978" fmla="*/ 5447670 h 6654621"/>
              <a:gd name="connsiteX979" fmla="*/ 2496896 w 11979625"/>
              <a:gd name="connsiteY979" fmla="*/ 5397755 h 6654621"/>
              <a:gd name="connsiteX980" fmla="*/ 2546808 w 11979625"/>
              <a:gd name="connsiteY980" fmla="*/ 5347839 h 6654621"/>
              <a:gd name="connsiteX981" fmla="*/ 3649791 w 11979625"/>
              <a:gd name="connsiteY981" fmla="*/ 5342848 h 6654621"/>
              <a:gd name="connsiteX982" fmla="*/ 3652786 w 11979625"/>
              <a:gd name="connsiteY982" fmla="*/ 5345843 h 6654621"/>
              <a:gd name="connsiteX983" fmla="*/ 3649791 w 11979625"/>
              <a:gd name="connsiteY983" fmla="*/ 5348837 h 6654621"/>
              <a:gd name="connsiteX984" fmla="*/ 3646797 w 11979625"/>
              <a:gd name="connsiteY984" fmla="*/ 5345843 h 6654621"/>
              <a:gd name="connsiteX985" fmla="*/ 3649791 w 11979625"/>
              <a:gd name="connsiteY985" fmla="*/ 5342848 h 6654621"/>
              <a:gd name="connsiteX986" fmla="*/ 2142525 w 11979625"/>
              <a:gd name="connsiteY986" fmla="*/ 5335859 h 6654621"/>
              <a:gd name="connsiteX987" fmla="*/ 2154505 w 11979625"/>
              <a:gd name="connsiteY987" fmla="*/ 5347840 h 6654621"/>
              <a:gd name="connsiteX988" fmla="*/ 2142525 w 11979625"/>
              <a:gd name="connsiteY988" fmla="*/ 5359819 h 6654621"/>
              <a:gd name="connsiteX989" fmla="*/ 2130546 w 11979625"/>
              <a:gd name="connsiteY989" fmla="*/ 5347840 h 6654621"/>
              <a:gd name="connsiteX990" fmla="*/ 2142525 w 11979625"/>
              <a:gd name="connsiteY990" fmla="*/ 5335859 h 6654621"/>
              <a:gd name="connsiteX991" fmla="*/ 2051689 w 11979625"/>
              <a:gd name="connsiteY991" fmla="*/ 5335859 h 6654621"/>
              <a:gd name="connsiteX992" fmla="*/ 2063664 w 11979625"/>
              <a:gd name="connsiteY992" fmla="*/ 5347840 h 6654621"/>
              <a:gd name="connsiteX993" fmla="*/ 2051689 w 11979625"/>
              <a:gd name="connsiteY993" fmla="*/ 5359819 h 6654621"/>
              <a:gd name="connsiteX994" fmla="*/ 2039710 w 11979625"/>
              <a:gd name="connsiteY994" fmla="*/ 5347840 h 6654621"/>
              <a:gd name="connsiteX995" fmla="*/ 2051689 w 11979625"/>
              <a:gd name="connsiteY995" fmla="*/ 5335859 h 6654621"/>
              <a:gd name="connsiteX996" fmla="*/ 8775066 w 11979625"/>
              <a:gd name="connsiteY996" fmla="*/ 5332865 h 6654621"/>
              <a:gd name="connsiteX997" fmla="*/ 8799150 w 11979625"/>
              <a:gd name="connsiteY997" fmla="*/ 5342724 h 6654621"/>
              <a:gd name="connsiteX998" fmla="*/ 8801469 w 11979625"/>
              <a:gd name="connsiteY998" fmla="*/ 5348389 h 6654621"/>
              <a:gd name="connsiteX999" fmla="*/ 8806012 w 11979625"/>
              <a:gd name="connsiteY999" fmla="*/ 5343846 h 6654621"/>
              <a:gd name="connsiteX1000" fmla="*/ 8814997 w 11979625"/>
              <a:gd name="connsiteY1000" fmla="*/ 5352831 h 6654621"/>
              <a:gd name="connsiteX1001" fmla="*/ 8806688 w 11979625"/>
              <a:gd name="connsiteY1001" fmla="*/ 5361139 h 6654621"/>
              <a:gd name="connsiteX1002" fmla="*/ 8809008 w 11979625"/>
              <a:gd name="connsiteY1002" fmla="*/ 5366808 h 6654621"/>
              <a:gd name="connsiteX1003" fmla="*/ 8775066 w 11979625"/>
              <a:gd name="connsiteY1003" fmla="*/ 5400750 h 6654621"/>
              <a:gd name="connsiteX1004" fmla="*/ 8741123 w 11979625"/>
              <a:gd name="connsiteY1004" fmla="*/ 5366808 h 6654621"/>
              <a:gd name="connsiteX1005" fmla="*/ 8775066 w 11979625"/>
              <a:gd name="connsiteY1005" fmla="*/ 5332865 h 6654621"/>
              <a:gd name="connsiteX1006" fmla="*/ 7663952 w 11979625"/>
              <a:gd name="connsiteY1006" fmla="*/ 5330868 h 6654621"/>
              <a:gd name="connsiteX1007" fmla="*/ 7676930 w 11979625"/>
              <a:gd name="connsiteY1007" fmla="*/ 5343846 h 6654621"/>
              <a:gd name="connsiteX1008" fmla="*/ 7663952 w 11979625"/>
              <a:gd name="connsiteY1008" fmla="*/ 5356824 h 6654621"/>
              <a:gd name="connsiteX1009" fmla="*/ 7650974 w 11979625"/>
              <a:gd name="connsiteY1009" fmla="*/ 5343846 h 6654621"/>
              <a:gd name="connsiteX1010" fmla="*/ 7663952 w 11979625"/>
              <a:gd name="connsiteY1010" fmla="*/ 5330868 h 6654621"/>
              <a:gd name="connsiteX1011" fmla="*/ 4805843 w 11979625"/>
              <a:gd name="connsiteY1011" fmla="*/ 5326875 h 6654621"/>
              <a:gd name="connsiteX1012" fmla="*/ 4838792 w 11979625"/>
              <a:gd name="connsiteY1012" fmla="*/ 5359819 h 6654621"/>
              <a:gd name="connsiteX1013" fmla="*/ 4805843 w 11979625"/>
              <a:gd name="connsiteY1013" fmla="*/ 5392763 h 6654621"/>
              <a:gd name="connsiteX1014" fmla="*/ 4772896 w 11979625"/>
              <a:gd name="connsiteY1014" fmla="*/ 5359819 h 6654621"/>
              <a:gd name="connsiteX1015" fmla="*/ 4805843 w 11979625"/>
              <a:gd name="connsiteY1015" fmla="*/ 5326875 h 6654621"/>
              <a:gd name="connsiteX1016" fmla="*/ 6627711 w 11979625"/>
              <a:gd name="connsiteY1016" fmla="*/ 5304912 h 6654621"/>
              <a:gd name="connsiteX1017" fmla="*/ 6630705 w 11979625"/>
              <a:gd name="connsiteY1017" fmla="*/ 5307907 h 6654621"/>
              <a:gd name="connsiteX1018" fmla="*/ 6627711 w 11979625"/>
              <a:gd name="connsiteY1018" fmla="*/ 5310901 h 6654621"/>
              <a:gd name="connsiteX1019" fmla="*/ 6624715 w 11979625"/>
              <a:gd name="connsiteY1019" fmla="*/ 5307907 h 6654621"/>
              <a:gd name="connsiteX1020" fmla="*/ 6627711 w 11979625"/>
              <a:gd name="connsiteY1020" fmla="*/ 5304912 h 6654621"/>
              <a:gd name="connsiteX1021" fmla="*/ 6888269 w 11979625"/>
              <a:gd name="connsiteY1021" fmla="*/ 5302916 h 6654621"/>
              <a:gd name="connsiteX1022" fmla="*/ 6896255 w 11979625"/>
              <a:gd name="connsiteY1022" fmla="*/ 5310903 h 6654621"/>
              <a:gd name="connsiteX1023" fmla="*/ 6888269 w 11979625"/>
              <a:gd name="connsiteY1023" fmla="*/ 5318889 h 6654621"/>
              <a:gd name="connsiteX1024" fmla="*/ 6880282 w 11979625"/>
              <a:gd name="connsiteY1024" fmla="*/ 5310903 h 6654621"/>
              <a:gd name="connsiteX1025" fmla="*/ 6888269 w 11979625"/>
              <a:gd name="connsiteY1025" fmla="*/ 5302916 h 6654621"/>
              <a:gd name="connsiteX1026" fmla="*/ 8686216 w 11979625"/>
              <a:gd name="connsiteY1026" fmla="*/ 5293930 h 6654621"/>
              <a:gd name="connsiteX1027" fmla="*/ 8690210 w 11979625"/>
              <a:gd name="connsiteY1027" fmla="*/ 5297924 h 6654621"/>
              <a:gd name="connsiteX1028" fmla="*/ 8686216 w 11979625"/>
              <a:gd name="connsiteY1028" fmla="*/ 5301916 h 6654621"/>
              <a:gd name="connsiteX1029" fmla="*/ 8682223 w 11979625"/>
              <a:gd name="connsiteY1029" fmla="*/ 5297924 h 6654621"/>
              <a:gd name="connsiteX1030" fmla="*/ 8686216 w 11979625"/>
              <a:gd name="connsiteY1030" fmla="*/ 5293930 h 6654621"/>
              <a:gd name="connsiteX1031" fmla="*/ 2923239 w 11979625"/>
              <a:gd name="connsiteY1031" fmla="*/ 5281951 h 6654621"/>
              <a:gd name="connsiteX1032" fmla="*/ 2934214 w 11979625"/>
              <a:gd name="connsiteY1032" fmla="*/ 5292933 h 6654621"/>
              <a:gd name="connsiteX1033" fmla="*/ 2923239 w 11979625"/>
              <a:gd name="connsiteY1033" fmla="*/ 5303915 h 6654621"/>
              <a:gd name="connsiteX1034" fmla="*/ 2912257 w 11979625"/>
              <a:gd name="connsiteY1034" fmla="*/ 5292933 h 6654621"/>
              <a:gd name="connsiteX1035" fmla="*/ 2923239 w 11979625"/>
              <a:gd name="connsiteY1035" fmla="*/ 5281951 h 6654621"/>
              <a:gd name="connsiteX1036" fmla="*/ 6975121 w 11979625"/>
              <a:gd name="connsiteY1036" fmla="*/ 5280953 h 6654621"/>
              <a:gd name="connsiteX1037" fmla="*/ 6981111 w 11979625"/>
              <a:gd name="connsiteY1037" fmla="*/ 5286942 h 6654621"/>
              <a:gd name="connsiteX1038" fmla="*/ 6975121 w 11979625"/>
              <a:gd name="connsiteY1038" fmla="*/ 5292933 h 6654621"/>
              <a:gd name="connsiteX1039" fmla="*/ 6969131 w 11979625"/>
              <a:gd name="connsiteY1039" fmla="*/ 5286942 h 6654621"/>
              <a:gd name="connsiteX1040" fmla="*/ 6975121 w 11979625"/>
              <a:gd name="connsiteY1040" fmla="*/ 5280953 h 6654621"/>
              <a:gd name="connsiteX1041" fmla="*/ 1165157 w 11979625"/>
              <a:gd name="connsiteY1041" fmla="*/ 5267975 h 6654621"/>
              <a:gd name="connsiteX1042" fmla="*/ 1189116 w 11979625"/>
              <a:gd name="connsiteY1042" fmla="*/ 5291934 h 6654621"/>
              <a:gd name="connsiteX1043" fmla="*/ 1165157 w 11979625"/>
              <a:gd name="connsiteY1043" fmla="*/ 5315893 h 6654621"/>
              <a:gd name="connsiteX1044" fmla="*/ 1141198 w 11979625"/>
              <a:gd name="connsiteY1044" fmla="*/ 5291934 h 6654621"/>
              <a:gd name="connsiteX1045" fmla="*/ 1165157 w 11979625"/>
              <a:gd name="connsiteY1045" fmla="*/ 5267975 h 6654621"/>
              <a:gd name="connsiteX1046" fmla="*/ 8417672 w 11979625"/>
              <a:gd name="connsiteY1046" fmla="*/ 5263982 h 6654621"/>
              <a:gd name="connsiteX1047" fmla="*/ 8420666 w 11979625"/>
              <a:gd name="connsiteY1047" fmla="*/ 5266977 h 6654621"/>
              <a:gd name="connsiteX1048" fmla="*/ 8417672 w 11979625"/>
              <a:gd name="connsiteY1048" fmla="*/ 5269972 h 6654621"/>
              <a:gd name="connsiteX1049" fmla="*/ 8414677 w 11979625"/>
              <a:gd name="connsiteY1049" fmla="*/ 5266977 h 6654621"/>
              <a:gd name="connsiteX1050" fmla="*/ 8417672 w 11979625"/>
              <a:gd name="connsiteY1050" fmla="*/ 5263982 h 6654621"/>
              <a:gd name="connsiteX1051" fmla="*/ 7551143 w 11979625"/>
              <a:gd name="connsiteY1051" fmla="*/ 5254997 h 6654621"/>
              <a:gd name="connsiteX1052" fmla="*/ 7564120 w 11979625"/>
              <a:gd name="connsiteY1052" fmla="*/ 5267975 h 6654621"/>
              <a:gd name="connsiteX1053" fmla="*/ 7551143 w 11979625"/>
              <a:gd name="connsiteY1053" fmla="*/ 5280953 h 6654621"/>
              <a:gd name="connsiteX1054" fmla="*/ 7538164 w 11979625"/>
              <a:gd name="connsiteY1054" fmla="*/ 5267975 h 6654621"/>
              <a:gd name="connsiteX1055" fmla="*/ 7551143 w 11979625"/>
              <a:gd name="connsiteY1055" fmla="*/ 5254997 h 6654621"/>
              <a:gd name="connsiteX1056" fmla="*/ 2320186 w 11979625"/>
              <a:gd name="connsiteY1056" fmla="*/ 5253999 h 6654621"/>
              <a:gd name="connsiteX1057" fmla="*/ 2335162 w 11979625"/>
              <a:gd name="connsiteY1057" fmla="*/ 5268974 h 6654621"/>
              <a:gd name="connsiteX1058" fmla="*/ 2320186 w 11979625"/>
              <a:gd name="connsiteY1058" fmla="*/ 5283949 h 6654621"/>
              <a:gd name="connsiteX1059" fmla="*/ 2305212 w 11979625"/>
              <a:gd name="connsiteY1059" fmla="*/ 5268974 h 6654621"/>
              <a:gd name="connsiteX1060" fmla="*/ 2320186 w 11979625"/>
              <a:gd name="connsiteY1060" fmla="*/ 5253999 h 6654621"/>
              <a:gd name="connsiteX1061" fmla="*/ 11724060 w 11979625"/>
              <a:gd name="connsiteY1061" fmla="*/ 5249007 h 6654621"/>
              <a:gd name="connsiteX1062" fmla="*/ 11728053 w 11979625"/>
              <a:gd name="connsiteY1062" fmla="*/ 5253001 h 6654621"/>
              <a:gd name="connsiteX1063" fmla="*/ 11724060 w 11979625"/>
              <a:gd name="connsiteY1063" fmla="*/ 5256994 h 6654621"/>
              <a:gd name="connsiteX1064" fmla="*/ 11720066 w 11979625"/>
              <a:gd name="connsiteY1064" fmla="*/ 5253001 h 6654621"/>
              <a:gd name="connsiteX1065" fmla="*/ 11724060 w 11979625"/>
              <a:gd name="connsiteY1065" fmla="*/ 5249007 h 6654621"/>
              <a:gd name="connsiteX1066" fmla="*/ 11670151 w 11979625"/>
              <a:gd name="connsiteY1066" fmla="*/ 5248009 h 6654621"/>
              <a:gd name="connsiteX1067" fmla="*/ 11688121 w 11979625"/>
              <a:gd name="connsiteY1067" fmla="*/ 5265979 h 6654621"/>
              <a:gd name="connsiteX1068" fmla="*/ 11670151 w 11979625"/>
              <a:gd name="connsiteY1068" fmla="*/ 5283948 h 6654621"/>
              <a:gd name="connsiteX1069" fmla="*/ 11652181 w 11979625"/>
              <a:gd name="connsiteY1069" fmla="*/ 5265979 h 6654621"/>
              <a:gd name="connsiteX1070" fmla="*/ 11670151 w 11979625"/>
              <a:gd name="connsiteY1070" fmla="*/ 5248009 h 6654621"/>
              <a:gd name="connsiteX1071" fmla="*/ 6205426 w 11979625"/>
              <a:gd name="connsiteY1071" fmla="*/ 5247010 h 6654621"/>
              <a:gd name="connsiteX1072" fmla="*/ 6253346 w 11979625"/>
              <a:gd name="connsiteY1072" fmla="*/ 5294929 h 6654621"/>
              <a:gd name="connsiteX1073" fmla="*/ 6205426 w 11979625"/>
              <a:gd name="connsiteY1073" fmla="*/ 5342848 h 6654621"/>
              <a:gd name="connsiteX1074" fmla="*/ 6157508 w 11979625"/>
              <a:gd name="connsiteY1074" fmla="*/ 5294929 h 6654621"/>
              <a:gd name="connsiteX1075" fmla="*/ 6205426 w 11979625"/>
              <a:gd name="connsiteY1075" fmla="*/ 5247010 h 6654621"/>
              <a:gd name="connsiteX1076" fmla="*/ 10050899 w 11979625"/>
              <a:gd name="connsiteY1076" fmla="*/ 5242018 h 6654621"/>
              <a:gd name="connsiteX1077" fmla="*/ 10060882 w 11979625"/>
              <a:gd name="connsiteY1077" fmla="*/ 5252001 h 6654621"/>
              <a:gd name="connsiteX1078" fmla="*/ 10050899 w 11979625"/>
              <a:gd name="connsiteY1078" fmla="*/ 5261984 h 6654621"/>
              <a:gd name="connsiteX1079" fmla="*/ 10040916 w 11979625"/>
              <a:gd name="connsiteY1079" fmla="*/ 5252001 h 6654621"/>
              <a:gd name="connsiteX1080" fmla="*/ 10050899 w 11979625"/>
              <a:gd name="connsiteY1080" fmla="*/ 5242018 h 6654621"/>
              <a:gd name="connsiteX1081" fmla="*/ 8653272 w 11979625"/>
              <a:gd name="connsiteY1081" fmla="*/ 5237028 h 6654621"/>
              <a:gd name="connsiteX1082" fmla="*/ 8688212 w 11979625"/>
              <a:gd name="connsiteY1082" fmla="*/ 5271969 h 6654621"/>
              <a:gd name="connsiteX1083" fmla="*/ 8653272 w 11979625"/>
              <a:gd name="connsiteY1083" fmla="*/ 5306909 h 6654621"/>
              <a:gd name="connsiteX1084" fmla="*/ 8618331 w 11979625"/>
              <a:gd name="connsiteY1084" fmla="*/ 5271969 h 6654621"/>
              <a:gd name="connsiteX1085" fmla="*/ 8653272 w 11979625"/>
              <a:gd name="connsiteY1085" fmla="*/ 5237028 h 6654621"/>
              <a:gd name="connsiteX1086" fmla="*/ 1334853 w 11979625"/>
              <a:gd name="connsiteY1086" fmla="*/ 5224049 h 6654621"/>
              <a:gd name="connsiteX1087" fmla="*/ 1347830 w 11979625"/>
              <a:gd name="connsiteY1087" fmla="*/ 5237027 h 6654621"/>
              <a:gd name="connsiteX1088" fmla="*/ 1334853 w 11979625"/>
              <a:gd name="connsiteY1088" fmla="*/ 5250005 h 6654621"/>
              <a:gd name="connsiteX1089" fmla="*/ 1321875 w 11979625"/>
              <a:gd name="connsiteY1089" fmla="*/ 5237027 h 6654621"/>
              <a:gd name="connsiteX1090" fmla="*/ 1334853 w 11979625"/>
              <a:gd name="connsiteY1090" fmla="*/ 5224049 h 6654621"/>
              <a:gd name="connsiteX1091" fmla="*/ 5679334 w 11979625"/>
              <a:gd name="connsiteY1091" fmla="*/ 5215065 h 6654621"/>
              <a:gd name="connsiteX1092" fmla="*/ 5696306 w 11979625"/>
              <a:gd name="connsiteY1092" fmla="*/ 5232035 h 6654621"/>
              <a:gd name="connsiteX1093" fmla="*/ 5679334 w 11979625"/>
              <a:gd name="connsiteY1093" fmla="*/ 5249007 h 6654621"/>
              <a:gd name="connsiteX1094" fmla="*/ 5662365 w 11979625"/>
              <a:gd name="connsiteY1094" fmla="*/ 5232035 h 6654621"/>
              <a:gd name="connsiteX1095" fmla="*/ 5679334 w 11979625"/>
              <a:gd name="connsiteY1095" fmla="*/ 5215065 h 6654621"/>
              <a:gd name="connsiteX1096" fmla="*/ 4194863 w 11979625"/>
              <a:gd name="connsiteY1096" fmla="*/ 5200090 h 6654621"/>
              <a:gd name="connsiteX1097" fmla="*/ 4223816 w 11979625"/>
              <a:gd name="connsiteY1097" fmla="*/ 5229041 h 6654621"/>
              <a:gd name="connsiteX1098" fmla="*/ 4194863 w 11979625"/>
              <a:gd name="connsiteY1098" fmla="*/ 5257992 h 6654621"/>
              <a:gd name="connsiteX1099" fmla="*/ 4165909 w 11979625"/>
              <a:gd name="connsiteY1099" fmla="*/ 5229041 h 6654621"/>
              <a:gd name="connsiteX1100" fmla="*/ 4194863 w 11979625"/>
              <a:gd name="connsiteY1100" fmla="*/ 5200090 h 6654621"/>
              <a:gd name="connsiteX1101" fmla="*/ 5007498 w 11979625"/>
              <a:gd name="connsiteY1101" fmla="*/ 5194100 h 6654621"/>
              <a:gd name="connsiteX1102" fmla="*/ 5013483 w 11979625"/>
              <a:gd name="connsiteY1102" fmla="*/ 5200090 h 6654621"/>
              <a:gd name="connsiteX1103" fmla="*/ 5007498 w 11979625"/>
              <a:gd name="connsiteY1103" fmla="*/ 5206080 h 6654621"/>
              <a:gd name="connsiteX1104" fmla="*/ 5001508 w 11979625"/>
              <a:gd name="connsiteY1104" fmla="*/ 5200090 h 6654621"/>
              <a:gd name="connsiteX1105" fmla="*/ 5007498 w 11979625"/>
              <a:gd name="connsiteY1105" fmla="*/ 5194100 h 6654621"/>
              <a:gd name="connsiteX1106" fmla="*/ 8127165 w 11979625"/>
              <a:gd name="connsiteY1106" fmla="*/ 5172137 h 6654621"/>
              <a:gd name="connsiteX1107" fmla="*/ 8134153 w 11979625"/>
              <a:gd name="connsiteY1107" fmla="*/ 5179126 h 6654621"/>
              <a:gd name="connsiteX1108" fmla="*/ 8127165 w 11979625"/>
              <a:gd name="connsiteY1108" fmla="*/ 5186114 h 6654621"/>
              <a:gd name="connsiteX1109" fmla="*/ 8120177 w 11979625"/>
              <a:gd name="connsiteY1109" fmla="*/ 5179126 h 6654621"/>
              <a:gd name="connsiteX1110" fmla="*/ 8127165 w 11979625"/>
              <a:gd name="connsiteY1110" fmla="*/ 5172137 h 6654621"/>
              <a:gd name="connsiteX1111" fmla="*/ 5827079 w 11979625"/>
              <a:gd name="connsiteY1111" fmla="*/ 5172137 h 6654621"/>
              <a:gd name="connsiteX1112" fmla="*/ 5832068 w 11979625"/>
              <a:gd name="connsiteY1112" fmla="*/ 5177129 h 6654621"/>
              <a:gd name="connsiteX1113" fmla="*/ 5827079 w 11979625"/>
              <a:gd name="connsiteY1113" fmla="*/ 5182120 h 6654621"/>
              <a:gd name="connsiteX1114" fmla="*/ 5822086 w 11979625"/>
              <a:gd name="connsiteY1114" fmla="*/ 5177129 h 6654621"/>
              <a:gd name="connsiteX1115" fmla="*/ 5827079 w 11979625"/>
              <a:gd name="connsiteY1115" fmla="*/ 5172137 h 6654621"/>
              <a:gd name="connsiteX1116" fmla="*/ 2795437 w 11979625"/>
              <a:gd name="connsiteY1116" fmla="*/ 5162154 h 6654621"/>
              <a:gd name="connsiteX1117" fmla="*/ 2810417 w 11979625"/>
              <a:gd name="connsiteY1117" fmla="*/ 5177129 h 6654621"/>
              <a:gd name="connsiteX1118" fmla="*/ 2795437 w 11979625"/>
              <a:gd name="connsiteY1118" fmla="*/ 5192104 h 6654621"/>
              <a:gd name="connsiteX1119" fmla="*/ 2780462 w 11979625"/>
              <a:gd name="connsiteY1119" fmla="*/ 5177129 h 6654621"/>
              <a:gd name="connsiteX1120" fmla="*/ 2795437 w 11979625"/>
              <a:gd name="connsiteY1120" fmla="*/ 5162154 h 6654621"/>
              <a:gd name="connsiteX1121" fmla="*/ 5194204 w 11979625"/>
              <a:gd name="connsiteY1121" fmla="*/ 5130209 h 6654621"/>
              <a:gd name="connsiteX1122" fmla="*/ 5203186 w 11979625"/>
              <a:gd name="connsiteY1122" fmla="*/ 5139194 h 6654621"/>
              <a:gd name="connsiteX1123" fmla="*/ 5194204 w 11979625"/>
              <a:gd name="connsiteY1123" fmla="*/ 5148178 h 6654621"/>
              <a:gd name="connsiteX1124" fmla="*/ 5185215 w 11979625"/>
              <a:gd name="connsiteY1124" fmla="*/ 5139194 h 6654621"/>
              <a:gd name="connsiteX1125" fmla="*/ 5194204 w 11979625"/>
              <a:gd name="connsiteY1125" fmla="*/ 5130209 h 6654621"/>
              <a:gd name="connsiteX1126" fmla="*/ 8367757 w 11979625"/>
              <a:gd name="connsiteY1126" fmla="*/ 5125217 h 6654621"/>
              <a:gd name="connsiteX1127" fmla="*/ 8374746 w 11979625"/>
              <a:gd name="connsiteY1127" fmla="*/ 5132205 h 6654621"/>
              <a:gd name="connsiteX1128" fmla="*/ 8367757 w 11979625"/>
              <a:gd name="connsiteY1128" fmla="*/ 5139193 h 6654621"/>
              <a:gd name="connsiteX1129" fmla="*/ 8360769 w 11979625"/>
              <a:gd name="connsiteY1129" fmla="*/ 5132205 h 6654621"/>
              <a:gd name="connsiteX1130" fmla="*/ 8367757 w 11979625"/>
              <a:gd name="connsiteY1130" fmla="*/ 5125217 h 6654621"/>
              <a:gd name="connsiteX1131" fmla="*/ 7983410 w 11979625"/>
              <a:gd name="connsiteY1131" fmla="*/ 5111241 h 6654621"/>
              <a:gd name="connsiteX1132" fmla="*/ 8001379 w 11979625"/>
              <a:gd name="connsiteY1132" fmla="*/ 5129211 h 6654621"/>
              <a:gd name="connsiteX1133" fmla="*/ 7983410 w 11979625"/>
              <a:gd name="connsiteY1133" fmla="*/ 5147180 h 6654621"/>
              <a:gd name="connsiteX1134" fmla="*/ 7965440 w 11979625"/>
              <a:gd name="connsiteY1134" fmla="*/ 5129211 h 6654621"/>
              <a:gd name="connsiteX1135" fmla="*/ 7983410 w 11979625"/>
              <a:gd name="connsiteY1135" fmla="*/ 5111241 h 6654621"/>
              <a:gd name="connsiteX1136" fmla="*/ 10866515 w 11979625"/>
              <a:gd name="connsiteY1136" fmla="*/ 5111240 h 6654621"/>
              <a:gd name="connsiteX1137" fmla="*/ 10868511 w 11979625"/>
              <a:gd name="connsiteY1137" fmla="*/ 5113237 h 6654621"/>
              <a:gd name="connsiteX1138" fmla="*/ 10866515 w 11979625"/>
              <a:gd name="connsiteY1138" fmla="*/ 5115234 h 6654621"/>
              <a:gd name="connsiteX1139" fmla="*/ 10864519 w 11979625"/>
              <a:gd name="connsiteY1139" fmla="*/ 5113237 h 6654621"/>
              <a:gd name="connsiteX1140" fmla="*/ 10866515 w 11979625"/>
              <a:gd name="connsiteY1140" fmla="*/ 5111240 h 6654621"/>
              <a:gd name="connsiteX1141" fmla="*/ 2871131 w 11979625"/>
              <a:gd name="connsiteY1141" fmla="*/ 5102256 h 6654621"/>
              <a:gd name="connsiteX1142" fmla="*/ 2879118 w 11979625"/>
              <a:gd name="connsiteY1142" fmla="*/ 5110243 h 6654621"/>
              <a:gd name="connsiteX1143" fmla="*/ 2871131 w 11979625"/>
              <a:gd name="connsiteY1143" fmla="*/ 5118229 h 6654621"/>
              <a:gd name="connsiteX1144" fmla="*/ 2863145 w 11979625"/>
              <a:gd name="connsiteY1144" fmla="*/ 5110243 h 6654621"/>
              <a:gd name="connsiteX1145" fmla="*/ 2871131 w 11979625"/>
              <a:gd name="connsiteY1145" fmla="*/ 5102256 h 6654621"/>
              <a:gd name="connsiteX1146" fmla="*/ 6555833 w 11979625"/>
              <a:gd name="connsiteY1146" fmla="*/ 5097264 h 6654621"/>
              <a:gd name="connsiteX1147" fmla="*/ 6562821 w 11979625"/>
              <a:gd name="connsiteY1147" fmla="*/ 5104253 h 6654621"/>
              <a:gd name="connsiteX1148" fmla="*/ 6555833 w 11979625"/>
              <a:gd name="connsiteY1148" fmla="*/ 5111241 h 6654621"/>
              <a:gd name="connsiteX1149" fmla="*/ 6548844 w 11979625"/>
              <a:gd name="connsiteY1149" fmla="*/ 5104253 h 6654621"/>
              <a:gd name="connsiteX1150" fmla="*/ 6555833 w 11979625"/>
              <a:gd name="connsiteY1150" fmla="*/ 5097264 h 6654621"/>
              <a:gd name="connsiteX1151" fmla="*/ 4025332 w 11979625"/>
              <a:gd name="connsiteY1151" fmla="*/ 5092273 h 6654621"/>
              <a:gd name="connsiteX1152" fmla="*/ 4028327 w 11979625"/>
              <a:gd name="connsiteY1152" fmla="*/ 5095269 h 6654621"/>
              <a:gd name="connsiteX1153" fmla="*/ 4025332 w 11979625"/>
              <a:gd name="connsiteY1153" fmla="*/ 5098263 h 6654621"/>
              <a:gd name="connsiteX1154" fmla="*/ 4022337 w 11979625"/>
              <a:gd name="connsiteY1154" fmla="*/ 5095269 h 6654621"/>
              <a:gd name="connsiteX1155" fmla="*/ 4025332 w 11979625"/>
              <a:gd name="connsiteY1155" fmla="*/ 5092273 h 6654621"/>
              <a:gd name="connsiteX1156" fmla="*/ 7631008 w 11979625"/>
              <a:gd name="connsiteY1156" fmla="*/ 5087281 h 6654621"/>
              <a:gd name="connsiteX1157" fmla="*/ 7635999 w 11979625"/>
              <a:gd name="connsiteY1157" fmla="*/ 5092273 h 6654621"/>
              <a:gd name="connsiteX1158" fmla="*/ 7631008 w 11979625"/>
              <a:gd name="connsiteY1158" fmla="*/ 5097264 h 6654621"/>
              <a:gd name="connsiteX1159" fmla="*/ 7626016 w 11979625"/>
              <a:gd name="connsiteY1159" fmla="*/ 5092273 h 6654621"/>
              <a:gd name="connsiteX1160" fmla="*/ 7631008 w 11979625"/>
              <a:gd name="connsiteY1160" fmla="*/ 5087281 h 6654621"/>
              <a:gd name="connsiteX1161" fmla="*/ 6009760 w 11979625"/>
              <a:gd name="connsiteY1161" fmla="*/ 5085285 h 6654621"/>
              <a:gd name="connsiteX1162" fmla="*/ 6024734 w 11979625"/>
              <a:gd name="connsiteY1162" fmla="*/ 5100260 h 6654621"/>
              <a:gd name="connsiteX1163" fmla="*/ 6009760 w 11979625"/>
              <a:gd name="connsiteY1163" fmla="*/ 5115235 h 6654621"/>
              <a:gd name="connsiteX1164" fmla="*/ 5995787 w 11979625"/>
              <a:gd name="connsiteY1164" fmla="*/ 5100260 h 6654621"/>
              <a:gd name="connsiteX1165" fmla="*/ 6009760 w 11979625"/>
              <a:gd name="connsiteY1165" fmla="*/ 5085285 h 6654621"/>
              <a:gd name="connsiteX1166" fmla="*/ 9135454 w 11979625"/>
              <a:gd name="connsiteY1166" fmla="*/ 5083288 h 6654621"/>
              <a:gd name="connsiteX1167" fmla="*/ 9147433 w 11979625"/>
              <a:gd name="connsiteY1167" fmla="*/ 5095269 h 6654621"/>
              <a:gd name="connsiteX1168" fmla="*/ 9135454 w 11979625"/>
              <a:gd name="connsiteY1168" fmla="*/ 5107247 h 6654621"/>
              <a:gd name="connsiteX1169" fmla="*/ 9123474 w 11979625"/>
              <a:gd name="connsiteY1169" fmla="*/ 5095269 h 6654621"/>
              <a:gd name="connsiteX1170" fmla="*/ 9135454 w 11979625"/>
              <a:gd name="connsiteY1170" fmla="*/ 5083288 h 6654621"/>
              <a:gd name="connsiteX1171" fmla="*/ 1897808 w 11979625"/>
              <a:gd name="connsiteY1171" fmla="*/ 5081291 h 6654621"/>
              <a:gd name="connsiteX1172" fmla="*/ 1901800 w 11979625"/>
              <a:gd name="connsiteY1172" fmla="*/ 5085285 h 6654621"/>
              <a:gd name="connsiteX1173" fmla="*/ 1897808 w 11979625"/>
              <a:gd name="connsiteY1173" fmla="*/ 5089278 h 6654621"/>
              <a:gd name="connsiteX1174" fmla="*/ 1893810 w 11979625"/>
              <a:gd name="connsiteY1174" fmla="*/ 5085285 h 6654621"/>
              <a:gd name="connsiteX1175" fmla="*/ 1897808 w 11979625"/>
              <a:gd name="connsiteY1175" fmla="*/ 5081291 h 6654621"/>
              <a:gd name="connsiteX1176" fmla="*/ 1366705 w 11979625"/>
              <a:gd name="connsiteY1176" fmla="*/ 5074304 h 6654621"/>
              <a:gd name="connsiteX1177" fmla="*/ 1385673 w 11979625"/>
              <a:gd name="connsiteY1177" fmla="*/ 5093272 h 6654621"/>
              <a:gd name="connsiteX1178" fmla="*/ 1366705 w 11979625"/>
              <a:gd name="connsiteY1178" fmla="*/ 5112239 h 6654621"/>
              <a:gd name="connsiteX1179" fmla="*/ 1347738 w 11979625"/>
              <a:gd name="connsiteY1179" fmla="*/ 5093272 h 6654621"/>
              <a:gd name="connsiteX1180" fmla="*/ 1366705 w 11979625"/>
              <a:gd name="connsiteY1180" fmla="*/ 5074304 h 6654621"/>
              <a:gd name="connsiteX1181" fmla="*/ 9541764 w 11979625"/>
              <a:gd name="connsiteY1181" fmla="*/ 5074303 h 6654621"/>
              <a:gd name="connsiteX1182" fmla="*/ 9574707 w 11979625"/>
              <a:gd name="connsiteY1182" fmla="*/ 5107247 h 6654621"/>
              <a:gd name="connsiteX1183" fmla="*/ 9541764 w 11979625"/>
              <a:gd name="connsiteY1183" fmla="*/ 5140191 h 6654621"/>
              <a:gd name="connsiteX1184" fmla="*/ 9508820 w 11979625"/>
              <a:gd name="connsiteY1184" fmla="*/ 5107247 h 6654621"/>
              <a:gd name="connsiteX1185" fmla="*/ 9541764 w 11979625"/>
              <a:gd name="connsiteY1185" fmla="*/ 5074303 h 6654621"/>
              <a:gd name="connsiteX1186" fmla="*/ 5534588 w 11979625"/>
              <a:gd name="connsiteY1186" fmla="*/ 5073306 h 6654621"/>
              <a:gd name="connsiteX1187" fmla="*/ 5550561 w 11979625"/>
              <a:gd name="connsiteY1187" fmla="*/ 5089279 h 6654621"/>
              <a:gd name="connsiteX1188" fmla="*/ 5534588 w 11979625"/>
              <a:gd name="connsiteY1188" fmla="*/ 5105252 h 6654621"/>
              <a:gd name="connsiteX1189" fmla="*/ 5518616 w 11979625"/>
              <a:gd name="connsiteY1189" fmla="*/ 5089279 h 6654621"/>
              <a:gd name="connsiteX1190" fmla="*/ 5534588 w 11979625"/>
              <a:gd name="connsiteY1190" fmla="*/ 5073306 h 6654621"/>
              <a:gd name="connsiteX1191" fmla="*/ 5860023 w 11979625"/>
              <a:gd name="connsiteY1191" fmla="*/ 5068314 h 6654621"/>
              <a:gd name="connsiteX1192" fmla="*/ 5877990 w 11979625"/>
              <a:gd name="connsiteY1192" fmla="*/ 5086284 h 6654621"/>
              <a:gd name="connsiteX1193" fmla="*/ 5860023 w 11979625"/>
              <a:gd name="connsiteY1193" fmla="*/ 5104253 h 6654621"/>
              <a:gd name="connsiteX1194" fmla="*/ 5842053 w 11979625"/>
              <a:gd name="connsiteY1194" fmla="*/ 5086284 h 6654621"/>
              <a:gd name="connsiteX1195" fmla="*/ 5860023 w 11979625"/>
              <a:gd name="connsiteY1195" fmla="*/ 5068314 h 6654621"/>
              <a:gd name="connsiteX1196" fmla="*/ 5787142 w 11979625"/>
              <a:gd name="connsiteY1196" fmla="*/ 5051341 h 6654621"/>
              <a:gd name="connsiteX1197" fmla="*/ 5807108 w 11979625"/>
              <a:gd name="connsiteY1197" fmla="*/ 5071307 h 6654621"/>
              <a:gd name="connsiteX1198" fmla="*/ 5787142 w 11979625"/>
              <a:gd name="connsiteY1198" fmla="*/ 5091274 h 6654621"/>
              <a:gd name="connsiteX1199" fmla="*/ 5767177 w 11979625"/>
              <a:gd name="connsiteY1199" fmla="*/ 5071307 h 6654621"/>
              <a:gd name="connsiteX1200" fmla="*/ 5787142 w 11979625"/>
              <a:gd name="connsiteY1200" fmla="*/ 5051341 h 6654621"/>
              <a:gd name="connsiteX1201" fmla="*/ 1454659 w 11979625"/>
              <a:gd name="connsiteY1201" fmla="*/ 5050344 h 6654621"/>
              <a:gd name="connsiteX1202" fmla="*/ 1468634 w 11979625"/>
              <a:gd name="connsiteY1202" fmla="*/ 5064320 h 6654621"/>
              <a:gd name="connsiteX1203" fmla="*/ 1454659 w 11979625"/>
              <a:gd name="connsiteY1203" fmla="*/ 5078296 h 6654621"/>
              <a:gd name="connsiteX1204" fmla="*/ 1440681 w 11979625"/>
              <a:gd name="connsiteY1204" fmla="*/ 5064320 h 6654621"/>
              <a:gd name="connsiteX1205" fmla="*/ 1454659 w 11979625"/>
              <a:gd name="connsiteY1205" fmla="*/ 5050344 h 6654621"/>
              <a:gd name="connsiteX1206" fmla="*/ 2713572 w 11979625"/>
              <a:gd name="connsiteY1206" fmla="*/ 5034371 h 6654621"/>
              <a:gd name="connsiteX1207" fmla="*/ 2725548 w 11979625"/>
              <a:gd name="connsiteY1207" fmla="*/ 5046352 h 6654621"/>
              <a:gd name="connsiteX1208" fmla="*/ 2713572 w 11979625"/>
              <a:gd name="connsiteY1208" fmla="*/ 5058331 h 6654621"/>
              <a:gd name="connsiteX1209" fmla="*/ 2701590 w 11979625"/>
              <a:gd name="connsiteY1209" fmla="*/ 5046352 h 6654621"/>
              <a:gd name="connsiteX1210" fmla="*/ 2713572 w 11979625"/>
              <a:gd name="connsiteY1210" fmla="*/ 5034371 h 6654621"/>
              <a:gd name="connsiteX1211" fmla="*/ 4158932 w 11979625"/>
              <a:gd name="connsiteY1211" fmla="*/ 5033373 h 6654621"/>
              <a:gd name="connsiteX1212" fmla="*/ 4168916 w 11979625"/>
              <a:gd name="connsiteY1212" fmla="*/ 5043356 h 6654621"/>
              <a:gd name="connsiteX1213" fmla="*/ 4158932 w 11979625"/>
              <a:gd name="connsiteY1213" fmla="*/ 5053339 h 6654621"/>
              <a:gd name="connsiteX1214" fmla="*/ 4148948 w 11979625"/>
              <a:gd name="connsiteY1214" fmla="*/ 5043356 h 6654621"/>
              <a:gd name="connsiteX1215" fmla="*/ 4158932 w 11979625"/>
              <a:gd name="connsiteY1215" fmla="*/ 5033373 h 6654621"/>
              <a:gd name="connsiteX1216" fmla="*/ 6318236 w 11979625"/>
              <a:gd name="connsiteY1216" fmla="*/ 5030378 h 6654621"/>
              <a:gd name="connsiteX1217" fmla="*/ 6334208 w 11979625"/>
              <a:gd name="connsiteY1217" fmla="*/ 5046351 h 6654621"/>
              <a:gd name="connsiteX1218" fmla="*/ 6318236 w 11979625"/>
              <a:gd name="connsiteY1218" fmla="*/ 5062323 h 6654621"/>
              <a:gd name="connsiteX1219" fmla="*/ 6303261 w 11979625"/>
              <a:gd name="connsiteY1219" fmla="*/ 5046351 h 6654621"/>
              <a:gd name="connsiteX1220" fmla="*/ 6318236 w 11979625"/>
              <a:gd name="connsiteY1220" fmla="*/ 5030378 h 6654621"/>
              <a:gd name="connsiteX1221" fmla="*/ 676880 w 11979625"/>
              <a:gd name="connsiteY1221" fmla="*/ 5018398 h 6654621"/>
              <a:gd name="connsiteX1222" fmla="*/ 693851 w 11979625"/>
              <a:gd name="connsiteY1222" fmla="*/ 5035369 h 6654621"/>
              <a:gd name="connsiteX1223" fmla="*/ 676880 w 11979625"/>
              <a:gd name="connsiteY1223" fmla="*/ 5052340 h 6654621"/>
              <a:gd name="connsiteX1224" fmla="*/ 659909 w 11979625"/>
              <a:gd name="connsiteY1224" fmla="*/ 5035369 h 6654621"/>
              <a:gd name="connsiteX1225" fmla="*/ 676880 w 11979625"/>
              <a:gd name="connsiteY1225" fmla="*/ 5018398 h 6654621"/>
              <a:gd name="connsiteX1226" fmla="*/ 1972784 w 11979625"/>
              <a:gd name="connsiteY1226" fmla="*/ 5008415 h 6654621"/>
              <a:gd name="connsiteX1227" fmla="*/ 1980771 w 11979625"/>
              <a:gd name="connsiteY1227" fmla="*/ 5016402 h 6654621"/>
              <a:gd name="connsiteX1228" fmla="*/ 1972784 w 11979625"/>
              <a:gd name="connsiteY1228" fmla="*/ 5024388 h 6654621"/>
              <a:gd name="connsiteX1229" fmla="*/ 1964796 w 11979625"/>
              <a:gd name="connsiteY1229" fmla="*/ 5016402 h 6654621"/>
              <a:gd name="connsiteX1230" fmla="*/ 1972784 w 11979625"/>
              <a:gd name="connsiteY1230" fmla="*/ 5008415 h 6654621"/>
              <a:gd name="connsiteX1231" fmla="*/ 5807115 w 11979625"/>
              <a:gd name="connsiteY1231" fmla="*/ 5005421 h 6654621"/>
              <a:gd name="connsiteX1232" fmla="*/ 5817097 w 11979625"/>
              <a:gd name="connsiteY1232" fmla="*/ 5015404 h 6654621"/>
              <a:gd name="connsiteX1233" fmla="*/ 5807115 w 11979625"/>
              <a:gd name="connsiteY1233" fmla="*/ 5025387 h 6654621"/>
              <a:gd name="connsiteX1234" fmla="*/ 5797134 w 11979625"/>
              <a:gd name="connsiteY1234" fmla="*/ 5015404 h 6654621"/>
              <a:gd name="connsiteX1235" fmla="*/ 5807115 w 11979625"/>
              <a:gd name="connsiteY1235" fmla="*/ 5005421 h 6654621"/>
              <a:gd name="connsiteX1236" fmla="*/ 5302000 w 11979625"/>
              <a:gd name="connsiteY1236" fmla="*/ 5005421 h 6654621"/>
              <a:gd name="connsiteX1237" fmla="*/ 5311984 w 11979625"/>
              <a:gd name="connsiteY1237" fmla="*/ 5015404 h 6654621"/>
              <a:gd name="connsiteX1238" fmla="*/ 5302000 w 11979625"/>
              <a:gd name="connsiteY1238" fmla="*/ 5025387 h 6654621"/>
              <a:gd name="connsiteX1239" fmla="*/ 5292013 w 11979625"/>
              <a:gd name="connsiteY1239" fmla="*/ 5015404 h 6654621"/>
              <a:gd name="connsiteX1240" fmla="*/ 5302000 w 11979625"/>
              <a:gd name="connsiteY1240" fmla="*/ 5005421 h 6654621"/>
              <a:gd name="connsiteX1241" fmla="*/ 10803621 w 11979625"/>
              <a:gd name="connsiteY1241" fmla="*/ 5003424 h 6654621"/>
              <a:gd name="connsiteX1242" fmla="*/ 10813604 w 11979625"/>
              <a:gd name="connsiteY1242" fmla="*/ 5013407 h 6654621"/>
              <a:gd name="connsiteX1243" fmla="*/ 10803621 w 11979625"/>
              <a:gd name="connsiteY1243" fmla="*/ 5023390 h 6654621"/>
              <a:gd name="connsiteX1244" fmla="*/ 10793638 w 11979625"/>
              <a:gd name="connsiteY1244" fmla="*/ 5013407 h 6654621"/>
              <a:gd name="connsiteX1245" fmla="*/ 10803621 w 11979625"/>
              <a:gd name="connsiteY1245" fmla="*/ 5003424 h 6654621"/>
              <a:gd name="connsiteX1246" fmla="*/ 7097912 w 11979625"/>
              <a:gd name="connsiteY1246" fmla="*/ 4996436 h 6654621"/>
              <a:gd name="connsiteX1247" fmla="*/ 7103902 w 11979625"/>
              <a:gd name="connsiteY1247" fmla="*/ 5002425 h 6654621"/>
              <a:gd name="connsiteX1248" fmla="*/ 7097912 w 11979625"/>
              <a:gd name="connsiteY1248" fmla="*/ 5008416 h 6654621"/>
              <a:gd name="connsiteX1249" fmla="*/ 7091923 w 11979625"/>
              <a:gd name="connsiteY1249" fmla="*/ 5002425 h 6654621"/>
              <a:gd name="connsiteX1250" fmla="*/ 7097912 w 11979625"/>
              <a:gd name="connsiteY1250" fmla="*/ 4996436 h 6654621"/>
              <a:gd name="connsiteX1251" fmla="*/ 5628435 w 11979625"/>
              <a:gd name="connsiteY1251" fmla="*/ 4988449 h 6654621"/>
              <a:gd name="connsiteX1252" fmla="*/ 5633426 w 11979625"/>
              <a:gd name="connsiteY1252" fmla="*/ 4993441 h 6654621"/>
              <a:gd name="connsiteX1253" fmla="*/ 5628435 w 11979625"/>
              <a:gd name="connsiteY1253" fmla="*/ 4998432 h 6654621"/>
              <a:gd name="connsiteX1254" fmla="*/ 5623444 w 11979625"/>
              <a:gd name="connsiteY1254" fmla="*/ 4993441 h 6654621"/>
              <a:gd name="connsiteX1255" fmla="*/ 5628435 w 11979625"/>
              <a:gd name="connsiteY1255" fmla="*/ 4988449 h 6654621"/>
              <a:gd name="connsiteX1256" fmla="*/ 5030441 w 11979625"/>
              <a:gd name="connsiteY1256" fmla="*/ 4984456 h 6654621"/>
              <a:gd name="connsiteX1257" fmla="*/ 5049423 w 11979625"/>
              <a:gd name="connsiteY1257" fmla="*/ 5004422 h 6654621"/>
              <a:gd name="connsiteX1258" fmla="*/ 5030441 w 11979625"/>
              <a:gd name="connsiteY1258" fmla="*/ 5023390 h 6654621"/>
              <a:gd name="connsiteX1259" fmla="*/ 5011474 w 11979625"/>
              <a:gd name="connsiteY1259" fmla="*/ 5004422 h 6654621"/>
              <a:gd name="connsiteX1260" fmla="*/ 5030441 w 11979625"/>
              <a:gd name="connsiteY1260" fmla="*/ 4984456 h 6654621"/>
              <a:gd name="connsiteX1261" fmla="*/ 7450313 w 11979625"/>
              <a:gd name="connsiteY1261" fmla="*/ 4979465 h 6654621"/>
              <a:gd name="connsiteX1262" fmla="*/ 7456304 w 11979625"/>
              <a:gd name="connsiteY1262" fmla="*/ 4985455 h 6654621"/>
              <a:gd name="connsiteX1263" fmla="*/ 7450313 w 11979625"/>
              <a:gd name="connsiteY1263" fmla="*/ 4991445 h 6654621"/>
              <a:gd name="connsiteX1264" fmla="*/ 7444324 w 11979625"/>
              <a:gd name="connsiteY1264" fmla="*/ 4985455 h 6654621"/>
              <a:gd name="connsiteX1265" fmla="*/ 7450313 w 11979625"/>
              <a:gd name="connsiteY1265" fmla="*/ 4979465 h 6654621"/>
              <a:gd name="connsiteX1266" fmla="*/ 9561728 w 11979625"/>
              <a:gd name="connsiteY1266" fmla="*/ 4978467 h 6654621"/>
              <a:gd name="connsiteX1267" fmla="*/ 9574707 w 11979625"/>
              <a:gd name="connsiteY1267" fmla="*/ 4991445 h 6654621"/>
              <a:gd name="connsiteX1268" fmla="*/ 9561728 w 11979625"/>
              <a:gd name="connsiteY1268" fmla="*/ 5004423 h 6654621"/>
              <a:gd name="connsiteX1269" fmla="*/ 9548751 w 11979625"/>
              <a:gd name="connsiteY1269" fmla="*/ 4991445 h 6654621"/>
              <a:gd name="connsiteX1270" fmla="*/ 9561728 w 11979625"/>
              <a:gd name="connsiteY1270" fmla="*/ 4978467 h 6654621"/>
              <a:gd name="connsiteX1271" fmla="*/ 1795078 w 11979625"/>
              <a:gd name="connsiteY1271" fmla="*/ 4978467 h 6654621"/>
              <a:gd name="connsiteX1272" fmla="*/ 1804062 w 11979625"/>
              <a:gd name="connsiteY1272" fmla="*/ 4987452 h 6654621"/>
              <a:gd name="connsiteX1273" fmla="*/ 1795078 w 11979625"/>
              <a:gd name="connsiteY1273" fmla="*/ 4996436 h 6654621"/>
              <a:gd name="connsiteX1274" fmla="*/ 1786094 w 11979625"/>
              <a:gd name="connsiteY1274" fmla="*/ 4987452 h 6654621"/>
              <a:gd name="connsiteX1275" fmla="*/ 1795078 w 11979625"/>
              <a:gd name="connsiteY1275" fmla="*/ 4978467 h 6654621"/>
              <a:gd name="connsiteX1276" fmla="*/ 10280510 w 11979625"/>
              <a:gd name="connsiteY1276" fmla="*/ 4968483 h 6654621"/>
              <a:gd name="connsiteX1277" fmla="*/ 10291491 w 11979625"/>
              <a:gd name="connsiteY1277" fmla="*/ 4979464 h 6654621"/>
              <a:gd name="connsiteX1278" fmla="*/ 10280510 w 11979625"/>
              <a:gd name="connsiteY1278" fmla="*/ 4990446 h 6654621"/>
              <a:gd name="connsiteX1279" fmla="*/ 10269528 w 11979625"/>
              <a:gd name="connsiteY1279" fmla="*/ 4979464 h 6654621"/>
              <a:gd name="connsiteX1280" fmla="*/ 10280510 w 11979625"/>
              <a:gd name="connsiteY1280" fmla="*/ 4968483 h 6654621"/>
              <a:gd name="connsiteX1281" fmla="*/ 11099121 w 11979625"/>
              <a:gd name="connsiteY1281" fmla="*/ 4960497 h 6654621"/>
              <a:gd name="connsiteX1282" fmla="*/ 11109104 w 11979625"/>
              <a:gd name="connsiteY1282" fmla="*/ 4970480 h 6654621"/>
              <a:gd name="connsiteX1283" fmla="*/ 11099121 w 11979625"/>
              <a:gd name="connsiteY1283" fmla="*/ 4980463 h 6654621"/>
              <a:gd name="connsiteX1284" fmla="*/ 11089138 w 11979625"/>
              <a:gd name="connsiteY1284" fmla="*/ 4970480 h 6654621"/>
              <a:gd name="connsiteX1285" fmla="*/ 11099121 w 11979625"/>
              <a:gd name="connsiteY1285" fmla="*/ 4960497 h 6654621"/>
              <a:gd name="connsiteX1286" fmla="*/ 9658566 w 11979625"/>
              <a:gd name="connsiteY1286" fmla="*/ 4957501 h 6654621"/>
              <a:gd name="connsiteX1287" fmla="*/ 9673541 w 11979625"/>
              <a:gd name="connsiteY1287" fmla="*/ 4972476 h 6654621"/>
              <a:gd name="connsiteX1288" fmla="*/ 9658566 w 11979625"/>
              <a:gd name="connsiteY1288" fmla="*/ 4987451 h 6654621"/>
              <a:gd name="connsiteX1289" fmla="*/ 9643591 w 11979625"/>
              <a:gd name="connsiteY1289" fmla="*/ 4972476 h 6654621"/>
              <a:gd name="connsiteX1290" fmla="*/ 9658566 w 11979625"/>
              <a:gd name="connsiteY1290" fmla="*/ 4957501 h 6654621"/>
              <a:gd name="connsiteX1291" fmla="*/ 10819595 w 11979625"/>
              <a:gd name="connsiteY1291" fmla="*/ 4956502 h 6654621"/>
              <a:gd name="connsiteX1292" fmla="*/ 10829578 w 11979625"/>
              <a:gd name="connsiteY1292" fmla="*/ 4967483 h 6654621"/>
              <a:gd name="connsiteX1293" fmla="*/ 10819595 w 11979625"/>
              <a:gd name="connsiteY1293" fmla="*/ 4978465 h 6654621"/>
              <a:gd name="connsiteX1294" fmla="*/ 10809612 w 11979625"/>
              <a:gd name="connsiteY1294" fmla="*/ 4967483 h 6654621"/>
              <a:gd name="connsiteX1295" fmla="*/ 10819595 w 11979625"/>
              <a:gd name="connsiteY1295" fmla="*/ 4956502 h 6654621"/>
              <a:gd name="connsiteX1296" fmla="*/ 4989520 w 11979625"/>
              <a:gd name="connsiteY1296" fmla="*/ 4945522 h 6654621"/>
              <a:gd name="connsiteX1297" fmla="*/ 4998511 w 11979625"/>
              <a:gd name="connsiteY1297" fmla="*/ 4954507 h 6654621"/>
              <a:gd name="connsiteX1298" fmla="*/ 4989520 w 11979625"/>
              <a:gd name="connsiteY1298" fmla="*/ 4963492 h 6654621"/>
              <a:gd name="connsiteX1299" fmla="*/ 4980550 w 11979625"/>
              <a:gd name="connsiteY1299" fmla="*/ 4954507 h 6654621"/>
              <a:gd name="connsiteX1300" fmla="*/ 4989520 w 11979625"/>
              <a:gd name="connsiteY1300" fmla="*/ 4945522 h 6654621"/>
              <a:gd name="connsiteX1301" fmla="*/ 2146516 w 11979625"/>
              <a:gd name="connsiteY1301" fmla="*/ 4937536 h 6654621"/>
              <a:gd name="connsiteX1302" fmla="*/ 2152509 w 11979625"/>
              <a:gd name="connsiteY1302" fmla="*/ 4943526 h 6654621"/>
              <a:gd name="connsiteX1303" fmla="*/ 2146516 w 11979625"/>
              <a:gd name="connsiteY1303" fmla="*/ 4949516 h 6654621"/>
              <a:gd name="connsiteX1304" fmla="*/ 2140531 w 11979625"/>
              <a:gd name="connsiteY1304" fmla="*/ 4943526 h 6654621"/>
              <a:gd name="connsiteX1305" fmla="*/ 2146516 w 11979625"/>
              <a:gd name="connsiteY1305" fmla="*/ 4937536 h 6654621"/>
              <a:gd name="connsiteX1306" fmla="*/ 4666105 w 11979625"/>
              <a:gd name="connsiteY1306" fmla="*/ 4933543 h 6654621"/>
              <a:gd name="connsiteX1307" fmla="*/ 4681083 w 11979625"/>
              <a:gd name="connsiteY1307" fmla="*/ 4948518 h 6654621"/>
              <a:gd name="connsiteX1308" fmla="*/ 4666105 w 11979625"/>
              <a:gd name="connsiteY1308" fmla="*/ 4963493 h 6654621"/>
              <a:gd name="connsiteX1309" fmla="*/ 4651129 w 11979625"/>
              <a:gd name="connsiteY1309" fmla="*/ 4948518 h 6654621"/>
              <a:gd name="connsiteX1310" fmla="*/ 4666105 w 11979625"/>
              <a:gd name="connsiteY1310" fmla="*/ 4933543 h 6654621"/>
              <a:gd name="connsiteX1311" fmla="*/ 4721994 w 11979625"/>
              <a:gd name="connsiteY1311" fmla="*/ 4931546 h 6654621"/>
              <a:gd name="connsiteX1312" fmla="*/ 4726978 w 11979625"/>
              <a:gd name="connsiteY1312" fmla="*/ 4936538 h 6654621"/>
              <a:gd name="connsiteX1313" fmla="*/ 4721994 w 11979625"/>
              <a:gd name="connsiteY1313" fmla="*/ 4941529 h 6654621"/>
              <a:gd name="connsiteX1314" fmla="*/ 4717012 w 11979625"/>
              <a:gd name="connsiteY1314" fmla="*/ 4936538 h 6654621"/>
              <a:gd name="connsiteX1315" fmla="*/ 4721994 w 11979625"/>
              <a:gd name="connsiteY1315" fmla="*/ 4931546 h 6654621"/>
              <a:gd name="connsiteX1316" fmla="*/ 3049045 w 11979625"/>
              <a:gd name="connsiteY1316" fmla="*/ 4922561 h 6654621"/>
              <a:gd name="connsiteX1317" fmla="*/ 3061028 w 11979625"/>
              <a:gd name="connsiteY1317" fmla="*/ 4935540 h 6654621"/>
              <a:gd name="connsiteX1318" fmla="*/ 3049045 w 11979625"/>
              <a:gd name="connsiteY1318" fmla="*/ 4948517 h 6654621"/>
              <a:gd name="connsiteX1319" fmla="*/ 3037063 w 11979625"/>
              <a:gd name="connsiteY1319" fmla="*/ 4935540 h 6654621"/>
              <a:gd name="connsiteX1320" fmla="*/ 3049045 w 11979625"/>
              <a:gd name="connsiteY1320" fmla="*/ 4922561 h 6654621"/>
              <a:gd name="connsiteX1321" fmla="*/ 7367454 w 11979625"/>
              <a:gd name="connsiteY1321" fmla="*/ 4911580 h 6654621"/>
              <a:gd name="connsiteX1322" fmla="*/ 7378435 w 11979625"/>
              <a:gd name="connsiteY1322" fmla="*/ 4923561 h 6654621"/>
              <a:gd name="connsiteX1323" fmla="*/ 7367454 w 11979625"/>
              <a:gd name="connsiteY1323" fmla="*/ 4935540 h 6654621"/>
              <a:gd name="connsiteX1324" fmla="*/ 7356473 w 11979625"/>
              <a:gd name="connsiteY1324" fmla="*/ 4923561 h 6654621"/>
              <a:gd name="connsiteX1325" fmla="*/ 7367454 w 11979625"/>
              <a:gd name="connsiteY1325" fmla="*/ 4911580 h 6654621"/>
              <a:gd name="connsiteX1326" fmla="*/ 10649883 w 11979625"/>
              <a:gd name="connsiteY1326" fmla="*/ 4910581 h 6654621"/>
              <a:gd name="connsiteX1327" fmla="*/ 10655872 w 11979625"/>
              <a:gd name="connsiteY1327" fmla="*/ 4916570 h 6654621"/>
              <a:gd name="connsiteX1328" fmla="*/ 10649883 w 11979625"/>
              <a:gd name="connsiteY1328" fmla="*/ 4922560 h 6654621"/>
              <a:gd name="connsiteX1329" fmla="*/ 10643892 w 11979625"/>
              <a:gd name="connsiteY1329" fmla="*/ 4916570 h 6654621"/>
              <a:gd name="connsiteX1330" fmla="*/ 10649883 w 11979625"/>
              <a:gd name="connsiteY1330" fmla="*/ 4910581 h 6654621"/>
              <a:gd name="connsiteX1331" fmla="*/ 7523189 w 11979625"/>
              <a:gd name="connsiteY1331" fmla="*/ 4908585 h 6654621"/>
              <a:gd name="connsiteX1332" fmla="*/ 7529180 w 11979625"/>
              <a:gd name="connsiteY1332" fmla="*/ 4914574 h 6654621"/>
              <a:gd name="connsiteX1333" fmla="*/ 7523189 w 11979625"/>
              <a:gd name="connsiteY1333" fmla="*/ 4920565 h 6654621"/>
              <a:gd name="connsiteX1334" fmla="*/ 7517200 w 11979625"/>
              <a:gd name="connsiteY1334" fmla="*/ 4914574 h 6654621"/>
              <a:gd name="connsiteX1335" fmla="*/ 7523189 w 11979625"/>
              <a:gd name="connsiteY1335" fmla="*/ 4908585 h 6654621"/>
              <a:gd name="connsiteX1336" fmla="*/ 720915 w 11979625"/>
              <a:gd name="connsiteY1336" fmla="*/ 4899600 h 6654621"/>
              <a:gd name="connsiteX1337" fmla="*/ 727903 w 11979625"/>
              <a:gd name="connsiteY1337" fmla="*/ 4906589 h 6654621"/>
              <a:gd name="connsiteX1338" fmla="*/ 720915 w 11979625"/>
              <a:gd name="connsiteY1338" fmla="*/ 4913577 h 6654621"/>
              <a:gd name="connsiteX1339" fmla="*/ 713926 w 11979625"/>
              <a:gd name="connsiteY1339" fmla="*/ 4906589 h 6654621"/>
              <a:gd name="connsiteX1340" fmla="*/ 720915 w 11979625"/>
              <a:gd name="connsiteY1340" fmla="*/ 4899600 h 6654621"/>
              <a:gd name="connsiteX1341" fmla="*/ 8510514 w 11979625"/>
              <a:gd name="connsiteY1341" fmla="*/ 4894609 h 6654621"/>
              <a:gd name="connsiteX1342" fmla="*/ 8523493 w 11979625"/>
              <a:gd name="connsiteY1342" fmla="*/ 4908586 h 6654621"/>
              <a:gd name="connsiteX1343" fmla="*/ 8510514 w 11979625"/>
              <a:gd name="connsiteY1343" fmla="*/ 4922561 h 6654621"/>
              <a:gd name="connsiteX1344" fmla="*/ 8497537 w 11979625"/>
              <a:gd name="connsiteY1344" fmla="*/ 4908586 h 6654621"/>
              <a:gd name="connsiteX1345" fmla="*/ 8510514 w 11979625"/>
              <a:gd name="connsiteY1345" fmla="*/ 4894609 h 6654621"/>
              <a:gd name="connsiteX1346" fmla="*/ 8008367 w 11979625"/>
              <a:gd name="connsiteY1346" fmla="*/ 4892610 h 6654621"/>
              <a:gd name="connsiteX1347" fmla="*/ 8023342 w 11979625"/>
              <a:gd name="connsiteY1347" fmla="*/ 4907585 h 6654621"/>
              <a:gd name="connsiteX1348" fmla="*/ 8008367 w 11979625"/>
              <a:gd name="connsiteY1348" fmla="*/ 4922559 h 6654621"/>
              <a:gd name="connsiteX1349" fmla="*/ 7993392 w 11979625"/>
              <a:gd name="connsiteY1349" fmla="*/ 4907585 h 6654621"/>
              <a:gd name="connsiteX1350" fmla="*/ 8008367 w 11979625"/>
              <a:gd name="connsiteY1350" fmla="*/ 4892610 h 6654621"/>
              <a:gd name="connsiteX1351" fmla="*/ 9901153 w 11979625"/>
              <a:gd name="connsiteY1351" fmla="*/ 4884626 h 6654621"/>
              <a:gd name="connsiteX1352" fmla="*/ 9922118 w 11979625"/>
              <a:gd name="connsiteY1352" fmla="*/ 4905591 h 6654621"/>
              <a:gd name="connsiteX1353" fmla="*/ 9901153 w 11979625"/>
              <a:gd name="connsiteY1353" fmla="*/ 4926555 h 6654621"/>
              <a:gd name="connsiteX1354" fmla="*/ 9880189 w 11979625"/>
              <a:gd name="connsiteY1354" fmla="*/ 4905591 h 6654621"/>
              <a:gd name="connsiteX1355" fmla="*/ 9901153 w 11979625"/>
              <a:gd name="connsiteY1355" fmla="*/ 4884626 h 6654621"/>
              <a:gd name="connsiteX1356" fmla="*/ 11417579 w 11979625"/>
              <a:gd name="connsiteY1356" fmla="*/ 4876639 h 6654621"/>
              <a:gd name="connsiteX1357" fmla="*/ 11424568 w 11979625"/>
              <a:gd name="connsiteY1357" fmla="*/ 4883628 h 6654621"/>
              <a:gd name="connsiteX1358" fmla="*/ 11417579 w 11979625"/>
              <a:gd name="connsiteY1358" fmla="*/ 4890616 h 6654621"/>
              <a:gd name="connsiteX1359" fmla="*/ 11410591 w 11979625"/>
              <a:gd name="connsiteY1359" fmla="*/ 4883628 h 6654621"/>
              <a:gd name="connsiteX1360" fmla="*/ 11417579 w 11979625"/>
              <a:gd name="connsiteY1360" fmla="*/ 4876639 h 6654621"/>
              <a:gd name="connsiteX1361" fmla="*/ 2290277 w 11979625"/>
              <a:gd name="connsiteY1361" fmla="*/ 4874642 h 6654621"/>
              <a:gd name="connsiteX1362" fmla="*/ 2298262 w 11979625"/>
              <a:gd name="connsiteY1362" fmla="*/ 4882629 h 6654621"/>
              <a:gd name="connsiteX1363" fmla="*/ 2290277 w 11979625"/>
              <a:gd name="connsiteY1363" fmla="*/ 4890615 h 6654621"/>
              <a:gd name="connsiteX1364" fmla="*/ 2282291 w 11979625"/>
              <a:gd name="connsiteY1364" fmla="*/ 4882629 h 6654621"/>
              <a:gd name="connsiteX1365" fmla="*/ 2290277 w 11979625"/>
              <a:gd name="connsiteY1365" fmla="*/ 4874642 h 6654621"/>
              <a:gd name="connsiteX1366" fmla="*/ 9229294 w 11979625"/>
              <a:gd name="connsiteY1366" fmla="*/ 4873645 h 6654621"/>
              <a:gd name="connsiteX1367" fmla="*/ 9249261 w 11979625"/>
              <a:gd name="connsiteY1367" fmla="*/ 4893611 h 6654621"/>
              <a:gd name="connsiteX1368" fmla="*/ 9229294 w 11979625"/>
              <a:gd name="connsiteY1368" fmla="*/ 4913578 h 6654621"/>
              <a:gd name="connsiteX1369" fmla="*/ 9209328 w 11979625"/>
              <a:gd name="connsiteY1369" fmla="*/ 4893611 h 6654621"/>
              <a:gd name="connsiteX1370" fmla="*/ 9229294 w 11979625"/>
              <a:gd name="connsiteY1370" fmla="*/ 4873645 h 6654621"/>
              <a:gd name="connsiteX1371" fmla="*/ 1973661 w 11979625"/>
              <a:gd name="connsiteY1371" fmla="*/ 4864659 h 6654621"/>
              <a:gd name="connsiteX1372" fmla="*/ 1992628 w 11979625"/>
              <a:gd name="connsiteY1372" fmla="*/ 4883627 h 6654621"/>
              <a:gd name="connsiteX1373" fmla="*/ 1973661 w 11979625"/>
              <a:gd name="connsiteY1373" fmla="*/ 4902594 h 6654621"/>
              <a:gd name="connsiteX1374" fmla="*/ 1954692 w 11979625"/>
              <a:gd name="connsiteY1374" fmla="*/ 4883627 h 6654621"/>
              <a:gd name="connsiteX1375" fmla="*/ 1973661 w 11979625"/>
              <a:gd name="connsiteY1375" fmla="*/ 4864659 h 6654621"/>
              <a:gd name="connsiteX1376" fmla="*/ 8015356 w 11979625"/>
              <a:gd name="connsiteY1376" fmla="*/ 4848686 h 6654621"/>
              <a:gd name="connsiteX1377" fmla="*/ 8027334 w 11979625"/>
              <a:gd name="connsiteY1377" fmla="*/ 4860666 h 6654621"/>
              <a:gd name="connsiteX1378" fmla="*/ 8015356 w 11979625"/>
              <a:gd name="connsiteY1378" fmla="*/ 4872645 h 6654621"/>
              <a:gd name="connsiteX1379" fmla="*/ 8003375 w 11979625"/>
              <a:gd name="connsiteY1379" fmla="*/ 4860666 h 6654621"/>
              <a:gd name="connsiteX1380" fmla="*/ 8015356 w 11979625"/>
              <a:gd name="connsiteY1380" fmla="*/ 4848686 h 6654621"/>
              <a:gd name="connsiteX1381" fmla="*/ 8347790 w 11979625"/>
              <a:gd name="connsiteY1381" fmla="*/ 4845691 h 6654621"/>
              <a:gd name="connsiteX1382" fmla="*/ 8368754 w 11979625"/>
              <a:gd name="connsiteY1382" fmla="*/ 4866655 h 6654621"/>
              <a:gd name="connsiteX1383" fmla="*/ 8347790 w 11979625"/>
              <a:gd name="connsiteY1383" fmla="*/ 4887619 h 6654621"/>
              <a:gd name="connsiteX1384" fmla="*/ 8326825 w 11979625"/>
              <a:gd name="connsiteY1384" fmla="*/ 4866655 h 6654621"/>
              <a:gd name="connsiteX1385" fmla="*/ 8347790 w 11979625"/>
              <a:gd name="connsiteY1385" fmla="*/ 4845691 h 6654621"/>
              <a:gd name="connsiteX1386" fmla="*/ 1916772 w 11979625"/>
              <a:gd name="connsiteY1386" fmla="*/ 4835709 h 6654621"/>
              <a:gd name="connsiteX1387" fmla="*/ 1937736 w 11979625"/>
              <a:gd name="connsiteY1387" fmla="*/ 4856673 h 6654621"/>
              <a:gd name="connsiteX1388" fmla="*/ 1916772 w 11979625"/>
              <a:gd name="connsiteY1388" fmla="*/ 4877637 h 6654621"/>
              <a:gd name="connsiteX1389" fmla="*/ 1895809 w 11979625"/>
              <a:gd name="connsiteY1389" fmla="*/ 4856673 h 6654621"/>
              <a:gd name="connsiteX1390" fmla="*/ 1916772 w 11979625"/>
              <a:gd name="connsiteY1390" fmla="*/ 4835709 h 6654621"/>
              <a:gd name="connsiteX1391" fmla="*/ 8018351 w 11979625"/>
              <a:gd name="connsiteY1391" fmla="*/ 4823729 h 6654621"/>
              <a:gd name="connsiteX1392" fmla="*/ 8026337 w 11979625"/>
              <a:gd name="connsiteY1392" fmla="*/ 4831716 h 6654621"/>
              <a:gd name="connsiteX1393" fmla="*/ 8018351 w 11979625"/>
              <a:gd name="connsiteY1393" fmla="*/ 4839702 h 6654621"/>
              <a:gd name="connsiteX1394" fmla="*/ 8010364 w 11979625"/>
              <a:gd name="connsiteY1394" fmla="*/ 4831716 h 6654621"/>
              <a:gd name="connsiteX1395" fmla="*/ 8018351 w 11979625"/>
              <a:gd name="connsiteY1395" fmla="*/ 4823729 h 6654621"/>
              <a:gd name="connsiteX1396" fmla="*/ 11154027 w 11979625"/>
              <a:gd name="connsiteY1396" fmla="*/ 4819736 h 6654621"/>
              <a:gd name="connsiteX1397" fmla="*/ 11164010 w 11979625"/>
              <a:gd name="connsiteY1397" fmla="*/ 4829719 h 6654621"/>
              <a:gd name="connsiteX1398" fmla="*/ 11154027 w 11979625"/>
              <a:gd name="connsiteY1398" fmla="*/ 4839702 h 6654621"/>
              <a:gd name="connsiteX1399" fmla="*/ 11144044 w 11979625"/>
              <a:gd name="connsiteY1399" fmla="*/ 4829719 h 6654621"/>
              <a:gd name="connsiteX1400" fmla="*/ 11154027 w 11979625"/>
              <a:gd name="connsiteY1400" fmla="*/ 4819736 h 6654621"/>
              <a:gd name="connsiteX1401" fmla="*/ 5092326 w 11979625"/>
              <a:gd name="connsiteY1401" fmla="*/ 4815742 h 6654621"/>
              <a:gd name="connsiteX1402" fmla="*/ 5111307 w 11979625"/>
              <a:gd name="connsiteY1402" fmla="*/ 4834710 h 6654621"/>
              <a:gd name="connsiteX1403" fmla="*/ 5092326 w 11979625"/>
              <a:gd name="connsiteY1403" fmla="*/ 4853677 h 6654621"/>
              <a:gd name="connsiteX1404" fmla="*/ 5073365 w 11979625"/>
              <a:gd name="connsiteY1404" fmla="*/ 4834710 h 6654621"/>
              <a:gd name="connsiteX1405" fmla="*/ 5092326 w 11979625"/>
              <a:gd name="connsiteY1405" fmla="*/ 4815742 h 6654621"/>
              <a:gd name="connsiteX1406" fmla="*/ 10106804 w 11979625"/>
              <a:gd name="connsiteY1406" fmla="*/ 4812747 h 6654621"/>
              <a:gd name="connsiteX1407" fmla="*/ 10109799 w 11979625"/>
              <a:gd name="connsiteY1407" fmla="*/ 4815743 h 6654621"/>
              <a:gd name="connsiteX1408" fmla="*/ 10106804 w 11979625"/>
              <a:gd name="connsiteY1408" fmla="*/ 4818737 h 6654621"/>
              <a:gd name="connsiteX1409" fmla="*/ 10103809 w 11979625"/>
              <a:gd name="connsiteY1409" fmla="*/ 4815743 h 6654621"/>
              <a:gd name="connsiteX1410" fmla="*/ 10106804 w 11979625"/>
              <a:gd name="connsiteY1410" fmla="*/ 4812747 h 6654621"/>
              <a:gd name="connsiteX1411" fmla="*/ 8740125 w 11979625"/>
              <a:gd name="connsiteY1411" fmla="*/ 4812747 h 6654621"/>
              <a:gd name="connsiteX1412" fmla="*/ 8744118 w 11979625"/>
              <a:gd name="connsiteY1412" fmla="*/ 4816741 h 6654621"/>
              <a:gd name="connsiteX1413" fmla="*/ 8740125 w 11979625"/>
              <a:gd name="connsiteY1413" fmla="*/ 4820734 h 6654621"/>
              <a:gd name="connsiteX1414" fmla="*/ 8736131 w 11979625"/>
              <a:gd name="connsiteY1414" fmla="*/ 4816741 h 6654621"/>
              <a:gd name="connsiteX1415" fmla="*/ 8740125 w 11979625"/>
              <a:gd name="connsiteY1415" fmla="*/ 4812747 h 6654621"/>
              <a:gd name="connsiteX1416" fmla="*/ 11643197 w 11979625"/>
              <a:gd name="connsiteY1416" fmla="*/ 4807755 h 6654621"/>
              <a:gd name="connsiteX1417" fmla="*/ 11645194 w 11979625"/>
              <a:gd name="connsiteY1417" fmla="*/ 4809752 h 6654621"/>
              <a:gd name="connsiteX1418" fmla="*/ 11643197 w 11979625"/>
              <a:gd name="connsiteY1418" fmla="*/ 4811749 h 6654621"/>
              <a:gd name="connsiteX1419" fmla="*/ 11641200 w 11979625"/>
              <a:gd name="connsiteY1419" fmla="*/ 4809752 h 6654621"/>
              <a:gd name="connsiteX1420" fmla="*/ 11643197 w 11979625"/>
              <a:gd name="connsiteY1420" fmla="*/ 4807755 h 6654621"/>
              <a:gd name="connsiteX1421" fmla="*/ 125802 w 11979625"/>
              <a:gd name="connsiteY1421" fmla="*/ 4807755 h 6654621"/>
              <a:gd name="connsiteX1422" fmla="*/ 132791 w 11979625"/>
              <a:gd name="connsiteY1422" fmla="*/ 4814744 h 6654621"/>
              <a:gd name="connsiteX1423" fmla="*/ 125802 w 11979625"/>
              <a:gd name="connsiteY1423" fmla="*/ 4821732 h 6654621"/>
              <a:gd name="connsiteX1424" fmla="*/ 118814 w 11979625"/>
              <a:gd name="connsiteY1424" fmla="*/ 4814744 h 6654621"/>
              <a:gd name="connsiteX1425" fmla="*/ 125802 w 11979625"/>
              <a:gd name="connsiteY1425" fmla="*/ 4807755 h 6654621"/>
              <a:gd name="connsiteX1426" fmla="*/ 4951582 w 11979625"/>
              <a:gd name="connsiteY1426" fmla="*/ 4805760 h 6654621"/>
              <a:gd name="connsiteX1427" fmla="*/ 4959567 w 11979625"/>
              <a:gd name="connsiteY1427" fmla="*/ 4813747 h 6654621"/>
              <a:gd name="connsiteX1428" fmla="*/ 4951582 w 11979625"/>
              <a:gd name="connsiteY1428" fmla="*/ 4821733 h 6654621"/>
              <a:gd name="connsiteX1429" fmla="*/ 4943597 w 11979625"/>
              <a:gd name="connsiteY1429" fmla="*/ 4813747 h 6654621"/>
              <a:gd name="connsiteX1430" fmla="*/ 4951582 w 11979625"/>
              <a:gd name="connsiteY1430" fmla="*/ 4805760 h 6654621"/>
              <a:gd name="connsiteX1431" fmla="*/ 3864618 w 11979625"/>
              <a:gd name="connsiteY1431" fmla="*/ 4793780 h 6654621"/>
              <a:gd name="connsiteX1432" fmla="*/ 3867615 w 11979625"/>
              <a:gd name="connsiteY1432" fmla="*/ 4796775 h 6654621"/>
              <a:gd name="connsiteX1433" fmla="*/ 3864618 w 11979625"/>
              <a:gd name="connsiteY1433" fmla="*/ 4799769 h 6654621"/>
              <a:gd name="connsiteX1434" fmla="*/ 3861621 w 11979625"/>
              <a:gd name="connsiteY1434" fmla="*/ 4796775 h 6654621"/>
              <a:gd name="connsiteX1435" fmla="*/ 3864618 w 11979625"/>
              <a:gd name="connsiteY1435" fmla="*/ 4793780 h 6654621"/>
              <a:gd name="connsiteX1436" fmla="*/ 6623717 w 11979625"/>
              <a:gd name="connsiteY1436" fmla="*/ 4781800 h 6654621"/>
              <a:gd name="connsiteX1437" fmla="*/ 6636695 w 11979625"/>
              <a:gd name="connsiteY1437" fmla="*/ 4794778 h 6654621"/>
              <a:gd name="connsiteX1438" fmla="*/ 6623717 w 11979625"/>
              <a:gd name="connsiteY1438" fmla="*/ 4807756 h 6654621"/>
              <a:gd name="connsiteX1439" fmla="*/ 6610739 w 11979625"/>
              <a:gd name="connsiteY1439" fmla="*/ 4794778 h 6654621"/>
              <a:gd name="connsiteX1440" fmla="*/ 6623717 w 11979625"/>
              <a:gd name="connsiteY1440" fmla="*/ 4781800 h 6654621"/>
              <a:gd name="connsiteX1441" fmla="*/ 1446661 w 11979625"/>
              <a:gd name="connsiteY1441" fmla="*/ 4780802 h 6654621"/>
              <a:gd name="connsiteX1442" fmla="*/ 1452650 w 11979625"/>
              <a:gd name="connsiteY1442" fmla="*/ 4786791 h 6654621"/>
              <a:gd name="connsiteX1443" fmla="*/ 1446661 w 11979625"/>
              <a:gd name="connsiteY1443" fmla="*/ 4792781 h 6654621"/>
              <a:gd name="connsiteX1444" fmla="*/ 1440672 w 11979625"/>
              <a:gd name="connsiteY1444" fmla="*/ 4786791 h 6654621"/>
              <a:gd name="connsiteX1445" fmla="*/ 1446661 w 11979625"/>
              <a:gd name="connsiteY1445" fmla="*/ 4780802 h 6654621"/>
              <a:gd name="connsiteX1446" fmla="*/ 2539874 w 11979625"/>
              <a:gd name="connsiteY1446" fmla="*/ 4764829 h 6654621"/>
              <a:gd name="connsiteX1447" fmla="*/ 2564834 w 11979625"/>
              <a:gd name="connsiteY1447" fmla="*/ 4790785 h 6654621"/>
              <a:gd name="connsiteX1448" fmla="*/ 2539874 w 11979625"/>
              <a:gd name="connsiteY1448" fmla="*/ 4816741 h 6654621"/>
              <a:gd name="connsiteX1449" fmla="*/ 2514913 w 11979625"/>
              <a:gd name="connsiteY1449" fmla="*/ 4790785 h 6654621"/>
              <a:gd name="connsiteX1450" fmla="*/ 2539874 w 11979625"/>
              <a:gd name="connsiteY1450" fmla="*/ 4764829 h 6654621"/>
              <a:gd name="connsiteX1451" fmla="*/ 7071958 w 11979625"/>
              <a:gd name="connsiteY1451" fmla="*/ 4737874 h 6654621"/>
              <a:gd name="connsiteX1452" fmla="*/ 7089927 w 11979625"/>
              <a:gd name="connsiteY1452" fmla="*/ 4755845 h 6654621"/>
              <a:gd name="connsiteX1453" fmla="*/ 7071958 w 11979625"/>
              <a:gd name="connsiteY1453" fmla="*/ 4773814 h 6654621"/>
              <a:gd name="connsiteX1454" fmla="*/ 7053987 w 11979625"/>
              <a:gd name="connsiteY1454" fmla="*/ 4755845 h 6654621"/>
              <a:gd name="connsiteX1455" fmla="*/ 7071958 w 11979625"/>
              <a:gd name="connsiteY1455" fmla="*/ 4737874 h 6654621"/>
              <a:gd name="connsiteX1456" fmla="*/ 11112098 w 11979625"/>
              <a:gd name="connsiteY1456" fmla="*/ 4724896 h 6654621"/>
              <a:gd name="connsiteX1457" fmla="*/ 11117089 w 11979625"/>
              <a:gd name="connsiteY1457" fmla="*/ 4729887 h 6654621"/>
              <a:gd name="connsiteX1458" fmla="*/ 11112098 w 11979625"/>
              <a:gd name="connsiteY1458" fmla="*/ 4734879 h 6654621"/>
              <a:gd name="connsiteX1459" fmla="*/ 11107106 w 11979625"/>
              <a:gd name="connsiteY1459" fmla="*/ 4729887 h 6654621"/>
              <a:gd name="connsiteX1460" fmla="*/ 11112098 w 11979625"/>
              <a:gd name="connsiteY1460" fmla="*/ 4724896 h 6654621"/>
              <a:gd name="connsiteX1461" fmla="*/ 10230595 w 11979625"/>
              <a:gd name="connsiteY1461" fmla="*/ 4697942 h 6654621"/>
              <a:gd name="connsiteX1462" fmla="*/ 10244571 w 11979625"/>
              <a:gd name="connsiteY1462" fmla="*/ 4711919 h 6654621"/>
              <a:gd name="connsiteX1463" fmla="*/ 10230595 w 11979625"/>
              <a:gd name="connsiteY1463" fmla="*/ 4725895 h 6654621"/>
              <a:gd name="connsiteX1464" fmla="*/ 10216619 w 11979625"/>
              <a:gd name="connsiteY1464" fmla="*/ 4711919 h 6654621"/>
              <a:gd name="connsiteX1465" fmla="*/ 10230595 w 11979625"/>
              <a:gd name="connsiteY1465" fmla="*/ 4697942 h 6654621"/>
              <a:gd name="connsiteX1466" fmla="*/ 4247786 w 11979625"/>
              <a:gd name="connsiteY1466" fmla="*/ 4691952 h 6654621"/>
              <a:gd name="connsiteX1467" fmla="*/ 4273743 w 11979625"/>
              <a:gd name="connsiteY1467" fmla="*/ 4717908 h 6654621"/>
              <a:gd name="connsiteX1468" fmla="*/ 4247786 w 11979625"/>
              <a:gd name="connsiteY1468" fmla="*/ 4743864 h 6654621"/>
              <a:gd name="connsiteX1469" fmla="*/ 4221825 w 11979625"/>
              <a:gd name="connsiteY1469" fmla="*/ 4717908 h 6654621"/>
              <a:gd name="connsiteX1470" fmla="*/ 4247786 w 11979625"/>
              <a:gd name="connsiteY1470" fmla="*/ 4691952 h 6654621"/>
              <a:gd name="connsiteX1471" fmla="*/ 11319746 w 11979625"/>
              <a:gd name="connsiteY1471" fmla="*/ 4675980 h 6654621"/>
              <a:gd name="connsiteX1472" fmla="*/ 11335718 w 11979625"/>
              <a:gd name="connsiteY1472" fmla="*/ 4691953 h 6654621"/>
              <a:gd name="connsiteX1473" fmla="*/ 11319746 w 11979625"/>
              <a:gd name="connsiteY1473" fmla="*/ 4707925 h 6654621"/>
              <a:gd name="connsiteX1474" fmla="*/ 11303773 w 11979625"/>
              <a:gd name="connsiteY1474" fmla="*/ 4691953 h 6654621"/>
              <a:gd name="connsiteX1475" fmla="*/ 11319746 w 11979625"/>
              <a:gd name="connsiteY1475" fmla="*/ 4675980 h 6654621"/>
              <a:gd name="connsiteX1476" fmla="*/ 10078853 w 11979625"/>
              <a:gd name="connsiteY1476" fmla="*/ 4672985 h 6654621"/>
              <a:gd name="connsiteX1477" fmla="*/ 10083844 w 11979625"/>
              <a:gd name="connsiteY1477" fmla="*/ 4677977 h 6654621"/>
              <a:gd name="connsiteX1478" fmla="*/ 10078853 w 11979625"/>
              <a:gd name="connsiteY1478" fmla="*/ 4682968 h 6654621"/>
              <a:gd name="connsiteX1479" fmla="*/ 10073861 w 11979625"/>
              <a:gd name="connsiteY1479" fmla="*/ 4677977 h 6654621"/>
              <a:gd name="connsiteX1480" fmla="*/ 10078853 w 11979625"/>
              <a:gd name="connsiteY1480" fmla="*/ 4672985 h 6654621"/>
              <a:gd name="connsiteX1481" fmla="*/ 3278613 w 11979625"/>
              <a:gd name="connsiteY1481" fmla="*/ 4658010 h 6654621"/>
              <a:gd name="connsiteX1482" fmla="*/ 3282604 w 11979625"/>
              <a:gd name="connsiteY1482" fmla="*/ 4662004 h 6654621"/>
              <a:gd name="connsiteX1483" fmla="*/ 3278613 w 11979625"/>
              <a:gd name="connsiteY1483" fmla="*/ 4665996 h 6654621"/>
              <a:gd name="connsiteX1484" fmla="*/ 3274623 w 11979625"/>
              <a:gd name="connsiteY1484" fmla="*/ 4662004 h 6654621"/>
              <a:gd name="connsiteX1485" fmla="*/ 3278613 w 11979625"/>
              <a:gd name="connsiteY1485" fmla="*/ 4658010 h 6654621"/>
              <a:gd name="connsiteX1486" fmla="*/ 11023249 w 11979625"/>
              <a:gd name="connsiteY1486" fmla="*/ 4653018 h 6654621"/>
              <a:gd name="connsiteX1487" fmla="*/ 11034231 w 11979625"/>
              <a:gd name="connsiteY1487" fmla="*/ 4664000 h 6654621"/>
              <a:gd name="connsiteX1488" fmla="*/ 11023249 w 11979625"/>
              <a:gd name="connsiteY1488" fmla="*/ 4674981 h 6654621"/>
              <a:gd name="connsiteX1489" fmla="*/ 11012268 w 11979625"/>
              <a:gd name="connsiteY1489" fmla="*/ 4664000 h 6654621"/>
              <a:gd name="connsiteX1490" fmla="*/ 11023249 w 11979625"/>
              <a:gd name="connsiteY1490" fmla="*/ 4653018 h 6654621"/>
              <a:gd name="connsiteX1491" fmla="*/ 2655684 w 11979625"/>
              <a:gd name="connsiteY1491" fmla="*/ 4641039 h 6654621"/>
              <a:gd name="connsiteX1492" fmla="*/ 2670659 w 11979625"/>
              <a:gd name="connsiteY1492" fmla="*/ 4656014 h 6654621"/>
              <a:gd name="connsiteX1493" fmla="*/ 2655684 w 11979625"/>
              <a:gd name="connsiteY1493" fmla="*/ 4670989 h 6654621"/>
              <a:gd name="connsiteX1494" fmla="*/ 2640714 w 11979625"/>
              <a:gd name="connsiteY1494" fmla="*/ 4656014 h 6654621"/>
              <a:gd name="connsiteX1495" fmla="*/ 2655684 w 11979625"/>
              <a:gd name="connsiteY1495" fmla="*/ 4641039 h 6654621"/>
              <a:gd name="connsiteX1496" fmla="*/ 3816693 w 11979625"/>
              <a:gd name="connsiteY1496" fmla="*/ 4637046 h 6654621"/>
              <a:gd name="connsiteX1497" fmla="*/ 3829674 w 11979625"/>
              <a:gd name="connsiteY1497" fmla="*/ 4650024 h 6654621"/>
              <a:gd name="connsiteX1498" fmla="*/ 3816693 w 11979625"/>
              <a:gd name="connsiteY1498" fmla="*/ 4663002 h 6654621"/>
              <a:gd name="connsiteX1499" fmla="*/ 3803714 w 11979625"/>
              <a:gd name="connsiteY1499" fmla="*/ 4650024 h 6654621"/>
              <a:gd name="connsiteX1500" fmla="*/ 3816693 w 11979625"/>
              <a:gd name="connsiteY1500" fmla="*/ 4637046 h 6654621"/>
              <a:gd name="connsiteX1501" fmla="*/ 11902756 w 11979625"/>
              <a:gd name="connsiteY1501" fmla="*/ 4636048 h 6654621"/>
              <a:gd name="connsiteX1502" fmla="*/ 11939693 w 11979625"/>
              <a:gd name="connsiteY1502" fmla="*/ 4672985 h 6654621"/>
              <a:gd name="connsiteX1503" fmla="*/ 11902756 w 11979625"/>
              <a:gd name="connsiteY1503" fmla="*/ 4709922 h 6654621"/>
              <a:gd name="connsiteX1504" fmla="*/ 11865818 w 11979625"/>
              <a:gd name="connsiteY1504" fmla="*/ 4672985 h 6654621"/>
              <a:gd name="connsiteX1505" fmla="*/ 11902756 w 11979625"/>
              <a:gd name="connsiteY1505" fmla="*/ 4636048 h 6654621"/>
              <a:gd name="connsiteX1506" fmla="*/ 3646964 w 11979625"/>
              <a:gd name="connsiteY1506" fmla="*/ 4595117 h 6654621"/>
              <a:gd name="connsiteX1507" fmla="*/ 3651954 w 11979625"/>
              <a:gd name="connsiteY1507" fmla="*/ 4600109 h 6654621"/>
              <a:gd name="connsiteX1508" fmla="*/ 3646964 w 11979625"/>
              <a:gd name="connsiteY1508" fmla="*/ 4605100 h 6654621"/>
              <a:gd name="connsiteX1509" fmla="*/ 3641970 w 11979625"/>
              <a:gd name="connsiteY1509" fmla="*/ 4600109 h 6654621"/>
              <a:gd name="connsiteX1510" fmla="*/ 3646964 w 11979625"/>
              <a:gd name="connsiteY1510" fmla="*/ 4595117 h 6654621"/>
              <a:gd name="connsiteX1511" fmla="*/ 11657173 w 11979625"/>
              <a:gd name="connsiteY1511" fmla="*/ 4579143 h 6654621"/>
              <a:gd name="connsiteX1512" fmla="*/ 11664162 w 11979625"/>
              <a:gd name="connsiteY1512" fmla="*/ 4586132 h 6654621"/>
              <a:gd name="connsiteX1513" fmla="*/ 11657173 w 11979625"/>
              <a:gd name="connsiteY1513" fmla="*/ 4593119 h 6654621"/>
              <a:gd name="connsiteX1514" fmla="*/ 11650185 w 11979625"/>
              <a:gd name="connsiteY1514" fmla="*/ 4586132 h 6654621"/>
              <a:gd name="connsiteX1515" fmla="*/ 11657173 w 11979625"/>
              <a:gd name="connsiteY1515" fmla="*/ 4579143 h 6654621"/>
              <a:gd name="connsiteX1516" fmla="*/ 10376347 w 11979625"/>
              <a:gd name="connsiteY1516" fmla="*/ 4576149 h 6654621"/>
              <a:gd name="connsiteX1517" fmla="*/ 10384334 w 11979625"/>
              <a:gd name="connsiteY1517" fmla="*/ 4584136 h 6654621"/>
              <a:gd name="connsiteX1518" fmla="*/ 10376347 w 11979625"/>
              <a:gd name="connsiteY1518" fmla="*/ 4592122 h 6654621"/>
              <a:gd name="connsiteX1519" fmla="*/ 10368361 w 11979625"/>
              <a:gd name="connsiteY1519" fmla="*/ 4584136 h 6654621"/>
              <a:gd name="connsiteX1520" fmla="*/ 10376347 w 11979625"/>
              <a:gd name="connsiteY1520" fmla="*/ 4576149 h 6654621"/>
              <a:gd name="connsiteX1521" fmla="*/ 6278304 w 11979625"/>
              <a:gd name="connsiteY1521" fmla="*/ 4572156 h 6654621"/>
              <a:gd name="connsiteX1522" fmla="*/ 6293279 w 11979625"/>
              <a:gd name="connsiteY1522" fmla="*/ 4587131 h 6654621"/>
              <a:gd name="connsiteX1523" fmla="*/ 6278304 w 11979625"/>
              <a:gd name="connsiteY1523" fmla="*/ 4602106 h 6654621"/>
              <a:gd name="connsiteX1524" fmla="*/ 6263329 w 11979625"/>
              <a:gd name="connsiteY1524" fmla="*/ 4587131 h 6654621"/>
              <a:gd name="connsiteX1525" fmla="*/ 6278304 w 11979625"/>
              <a:gd name="connsiteY1525" fmla="*/ 4572156 h 6654621"/>
              <a:gd name="connsiteX1526" fmla="*/ 5729257 w 11979625"/>
              <a:gd name="connsiteY1526" fmla="*/ 4568162 h 6654621"/>
              <a:gd name="connsiteX1527" fmla="*/ 5732249 w 11979625"/>
              <a:gd name="connsiteY1527" fmla="*/ 4571158 h 6654621"/>
              <a:gd name="connsiteX1528" fmla="*/ 5729257 w 11979625"/>
              <a:gd name="connsiteY1528" fmla="*/ 4574152 h 6654621"/>
              <a:gd name="connsiteX1529" fmla="*/ 5726259 w 11979625"/>
              <a:gd name="connsiteY1529" fmla="*/ 4571158 h 6654621"/>
              <a:gd name="connsiteX1530" fmla="*/ 5729257 w 11979625"/>
              <a:gd name="connsiteY1530" fmla="*/ 4568162 h 6654621"/>
              <a:gd name="connsiteX1531" fmla="*/ 6408083 w 11979625"/>
              <a:gd name="connsiteY1531" fmla="*/ 4563171 h 6654621"/>
              <a:gd name="connsiteX1532" fmla="*/ 6417067 w 11979625"/>
              <a:gd name="connsiteY1532" fmla="*/ 4572156 h 6654621"/>
              <a:gd name="connsiteX1533" fmla="*/ 6408083 w 11979625"/>
              <a:gd name="connsiteY1533" fmla="*/ 4581141 h 6654621"/>
              <a:gd name="connsiteX1534" fmla="*/ 6399098 w 11979625"/>
              <a:gd name="connsiteY1534" fmla="*/ 4572156 h 6654621"/>
              <a:gd name="connsiteX1535" fmla="*/ 6408083 w 11979625"/>
              <a:gd name="connsiteY1535" fmla="*/ 4563171 h 6654621"/>
              <a:gd name="connsiteX1536" fmla="*/ 7918519 w 11979625"/>
              <a:gd name="connsiteY1536" fmla="*/ 4558179 h 6654621"/>
              <a:gd name="connsiteX1537" fmla="*/ 7956455 w 11979625"/>
              <a:gd name="connsiteY1537" fmla="*/ 4596116 h 6654621"/>
              <a:gd name="connsiteX1538" fmla="*/ 7918519 w 11979625"/>
              <a:gd name="connsiteY1538" fmla="*/ 4634052 h 6654621"/>
              <a:gd name="connsiteX1539" fmla="*/ 7880584 w 11979625"/>
              <a:gd name="connsiteY1539" fmla="*/ 4596116 h 6654621"/>
              <a:gd name="connsiteX1540" fmla="*/ 7918519 w 11979625"/>
              <a:gd name="connsiteY1540" fmla="*/ 4558179 h 6654621"/>
              <a:gd name="connsiteX1541" fmla="*/ 4415512 w 11979625"/>
              <a:gd name="connsiteY1541" fmla="*/ 4556184 h 6654621"/>
              <a:gd name="connsiteX1542" fmla="*/ 4426487 w 11979625"/>
              <a:gd name="connsiteY1542" fmla="*/ 4567165 h 6654621"/>
              <a:gd name="connsiteX1543" fmla="*/ 4415512 w 11979625"/>
              <a:gd name="connsiteY1543" fmla="*/ 4578146 h 6654621"/>
              <a:gd name="connsiteX1544" fmla="*/ 4404531 w 11979625"/>
              <a:gd name="connsiteY1544" fmla="*/ 4567165 h 6654621"/>
              <a:gd name="connsiteX1545" fmla="*/ 4415512 w 11979625"/>
              <a:gd name="connsiteY1545" fmla="*/ 4556184 h 6654621"/>
              <a:gd name="connsiteX1546" fmla="*/ 8179077 w 11979625"/>
              <a:gd name="connsiteY1546" fmla="*/ 4555184 h 6654621"/>
              <a:gd name="connsiteX1547" fmla="*/ 8195050 w 11979625"/>
              <a:gd name="connsiteY1547" fmla="*/ 4571157 h 6654621"/>
              <a:gd name="connsiteX1548" fmla="*/ 8179077 w 11979625"/>
              <a:gd name="connsiteY1548" fmla="*/ 4587130 h 6654621"/>
              <a:gd name="connsiteX1549" fmla="*/ 8163104 w 11979625"/>
              <a:gd name="connsiteY1549" fmla="*/ 4571157 h 6654621"/>
              <a:gd name="connsiteX1550" fmla="*/ 8179077 w 11979625"/>
              <a:gd name="connsiteY1550" fmla="*/ 4555184 h 6654621"/>
              <a:gd name="connsiteX1551" fmla="*/ 9570714 w 11979625"/>
              <a:gd name="connsiteY1551" fmla="*/ 4547198 h 6654621"/>
              <a:gd name="connsiteX1552" fmla="*/ 9588684 w 11979625"/>
              <a:gd name="connsiteY1552" fmla="*/ 4565168 h 6654621"/>
              <a:gd name="connsiteX1553" fmla="*/ 9570714 w 11979625"/>
              <a:gd name="connsiteY1553" fmla="*/ 4583137 h 6654621"/>
              <a:gd name="connsiteX1554" fmla="*/ 9552745 w 11979625"/>
              <a:gd name="connsiteY1554" fmla="*/ 4565168 h 6654621"/>
              <a:gd name="connsiteX1555" fmla="*/ 9570714 w 11979625"/>
              <a:gd name="connsiteY1555" fmla="*/ 4547198 h 6654621"/>
              <a:gd name="connsiteX1556" fmla="*/ 9847246 w 11979625"/>
              <a:gd name="connsiteY1556" fmla="*/ 4535219 h 6654621"/>
              <a:gd name="connsiteX1557" fmla="*/ 9869208 w 11979625"/>
              <a:gd name="connsiteY1557" fmla="*/ 4558181 h 6654621"/>
              <a:gd name="connsiteX1558" fmla="*/ 9847246 w 11979625"/>
              <a:gd name="connsiteY1558" fmla="*/ 4581142 h 6654621"/>
              <a:gd name="connsiteX1559" fmla="*/ 9825283 w 11979625"/>
              <a:gd name="connsiteY1559" fmla="*/ 4558181 h 6654621"/>
              <a:gd name="connsiteX1560" fmla="*/ 9847246 w 11979625"/>
              <a:gd name="connsiteY1560" fmla="*/ 4535219 h 6654621"/>
              <a:gd name="connsiteX1561" fmla="*/ 10547057 w 11979625"/>
              <a:gd name="connsiteY1561" fmla="*/ 4533221 h 6654621"/>
              <a:gd name="connsiteX1562" fmla="*/ 10564028 w 11979625"/>
              <a:gd name="connsiteY1562" fmla="*/ 4550192 h 6654621"/>
              <a:gd name="connsiteX1563" fmla="*/ 10547057 w 11979625"/>
              <a:gd name="connsiteY1563" fmla="*/ 4567163 h 6654621"/>
              <a:gd name="connsiteX1564" fmla="*/ 10530087 w 11979625"/>
              <a:gd name="connsiteY1564" fmla="*/ 4550192 h 6654621"/>
              <a:gd name="connsiteX1565" fmla="*/ 10547057 w 11979625"/>
              <a:gd name="connsiteY1565" fmla="*/ 4533221 h 6654621"/>
              <a:gd name="connsiteX1566" fmla="*/ 10852539 w 11979625"/>
              <a:gd name="connsiteY1566" fmla="*/ 4526233 h 6654621"/>
              <a:gd name="connsiteX1567" fmla="*/ 10863520 w 11979625"/>
              <a:gd name="connsiteY1567" fmla="*/ 4537214 h 6654621"/>
              <a:gd name="connsiteX1568" fmla="*/ 10852539 w 11979625"/>
              <a:gd name="connsiteY1568" fmla="*/ 4548195 h 6654621"/>
              <a:gd name="connsiteX1569" fmla="*/ 10841558 w 11979625"/>
              <a:gd name="connsiteY1569" fmla="*/ 4537214 h 6654621"/>
              <a:gd name="connsiteX1570" fmla="*/ 10852539 w 11979625"/>
              <a:gd name="connsiteY1570" fmla="*/ 4526233 h 6654621"/>
              <a:gd name="connsiteX1571" fmla="*/ 6878284 w 11979625"/>
              <a:gd name="connsiteY1571" fmla="*/ 4517249 h 6654621"/>
              <a:gd name="connsiteX1572" fmla="*/ 6884274 w 11979625"/>
              <a:gd name="connsiteY1572" fmla="*/ 4523238 h 6654621"/>
              <a:gd name="connsiteX1573" fmla="*/ 6878284 w 11979625"/>
              <a:gd name="connsiteY1573" fmla="*/ 4529229 h 6654621"/>
              <a:gd name="connsiteX1574" fmla="*/ 6872295 w 11979625"/>
              <a:gd name="connsiteY1574" fmla="*/ 4523238 h 6654621"/>
              <a:gd name="connsiteX1575" fmla="*/ 6878284 w 11979625"/>
              <a:gd name="connsiteY1575" fmla="*/ 4517249 h 6654621"/>
              <a:gd name="connsiteX1576" fmla="*/ 4150945 w 11979625"/>
              <a:gd name="connsiteY1576" fmla="*/ 4503273 h 6654621"/>
              <a:gd name="connsiteX1577" fmla="*/ 4160932 w 11979625"/>
              <a:gd name="connsiteY1577" fmla="*/ 4513256 h 6654621"/>
              <a:gd name="connsiteX1578" fmla="*/ 4150945 w 11979625"/>
              <a:gd name="connsiteY1578" fmla="*/ 4523239 h 6654621"/>
              <a:gd name="connsiteX1579" fmla="*/ 4140960 w 11979625"/>
              <a:gd name="connsiteY1579" fmla="*/ 4513256 h 6654621"/>
              <a:gd name="connsiteX1580" fmla="*/ 4150945 w 11979625"/>
              <a:gd name="connsiteY1580" fmla="*/ 4503273 h 6654621"/>
              <a:gd name="connsiteX1581" fmla="*/ 3103940 w 11979625"/>
              <a:gd name="connsiteY1581" fmla="*/ 4497282 h 6654621"/>
              <a:gd name="connsiteX1582" fmla="*/ 3105938 w 11979625"/>
              <a:gd name="connsiteY1582" fmla="*/ 4499279 h 6654621"/>
              <a:gd name="connsiteX1583" fmla="*/ 3103940 w 11979625"/>
              <a:gd name="connsiteY1583" fmla="*/ 4501276 h 6654621"/>
              <a:gd name="connsiteX1584" fmla="*/ 3101943 w 11979625"/>
              <a:gd name="connsiteY1584" fmla="*/ 4499279 h 6654621"/>
              <a:gd name="connsiteX1585" fmla="*/ 3103940 w 11979625"/>
              <a:gd name="connsiteY1585" fmla="*/ 4497282 h 6654621"/>
              <a:gd name="connsiteX1586" fmla="*/ 10575012 w 11979625"/>
              <a:gd name="connsiteY1586" fmla="*/ 4492292 h 6654621"/>
              <a:gd name="connsiteX1587" fmla="*/ 10579004 w 11979625"/>
              <a:gd name="connsiteY1587" fmla="*/ 4496286 h 6654621"/>
              <a:gd name="connsiteX1588" fmla="*/ 10575012 w 11979625"/>
              <a:gd name="connsiteY1588" fmla="*/ 4500279 h 6654621"/>
              <a:gd name="connsiteX1589" fmla="*/ 10571018 w 11979625"/>
              <a:gd name="connsiteY1589" fmla="*/ 4496286 h 6654621"/>
              <a:gd name="connsiteX1590" fmla="*/ 10575012 w 11979625"/>
              <a:gd name="connsiteY1590" fmla="*/ 4492292 h 6654621"/>
              <a:gd name="connsiteX1591" fmla="*/ 4641141 w 11979625"/>
              <a:gd name="connsiteY1591" fmla="*/ 4491293 h 6654621"/>
              <a:gd name="connsiteX1592" fmla="*/ 4643141 w 11979625"/>
              <a:gd name="connsiteY1592" fmla="*/ 4493290 h 6654621"/>
              <a:gd name="connsiteX1593" fmla="*/ 4641141 w 11979625"/>
              <a:gd name="connsiteY1593" fmla="*/ 4495286 h 6654621"/>
              <a:gd name="connsiteX1594" fmla="*/ 4639144 w 11979625"/>
              <a:gd name="connsiteY1594" fmla="*/ 4493290 h 6654621"/>
              <a:gd name="connsiteX1595" fmla="*/ 4641141 w 11979625"/>
              <a:gd name="connsiteY1595" fmla="*/ 4491293 h 6654621"/>
              <a:gd name="connsiteX1596" fmla="*/ 882486 w 11979625"/>
              <a:gd name="connsiteY1596" fmla="*/ 4481310 h 6654621"/>
              <a:gd name="connsiteX1597" fmla="*/ 900456 w 11979625"/>
              <a:gd name="connsiteY1597" fmla="*/ 4499280 h 6654621"/>
              <a:gd name="connsiteX1598" fmla="*/ 882486 w 11979625"/>
              <a:gd name="connsiteY1598" fmla="*/ 4517249 h 6654621"/>
              <a:gd name="connsiteX1599" fmla="*/ 864517 w 11979625"/>
              <a:gd name="connsiteY1599" fmla="*/ 4499280 h 6654621"/>
              <a:gd name="connsiteX1600" fmla="*/ 882486 w 11979625"/>
              <a:gd name="connsiteY1600" fmla="*/ 4481310 h 6654621"/>
              <a:gd name="connsiteX1601" fmla="*/ 49948 w 11979625"/>
              <a:gd name="connsiteY1601" fmla="*/ 4472326 h 6654621"/>
              <a:gd name="connsiteX1602" fmla="*/ 57934 w 11979625"/>
              <a:gd name="connsiteY1602" fmla="*/ 4480313 h 6654621"/>
              <a:gd name="connsiteX1603" fmla="*/ 49948 w 11979625"/>
              <a:gd name="connsiteY1603" fmla="*/ 4488299 h 6654621"/>
              <a:gd name="connsiteX1604" fmla="*/ 41961 w 11979625"/>
              <a:gd name="connsiteY1604" fmla="*/ 4480313 h 6654621"/>
              <a:gd name="connsiteX1605" fmla="*/ 49948 w 11979625"/>
              <a:gd name="connsiteY1605" fmla="*/ 4472326 h 6654621"/>
              <a:gd name="connsiteX1606" fmla="*/ 8763086 w 11979625"/>
              <a:gd name="connsiteY1606" fmla="*/ 4457351 h 6654621"/>
              <a:gd name="connsiteX1607" fmla="*/ 8768077 w 11979625"/>
              <a:gd name="connsiteY1607" fmla="*/ 4462343 h 6654621"/>
              <a:gd name="connsiteX1608" fmla="*/ 8763086 w 11979625"/>
              <a:gd name="connsiteY1608" fmla="*/ 4467334 h 6654621"/>
              <a:gd name="connsiteX1609" fmla="*/ 8758094 w 11979625"/>
              <a:gd name="connsiteY1609" fmla="*/ 4462343 h 6654621"/>
              <a:gd name="connsiteX1610" fmla="*/ 8763086 w 11979625"/>
              <a:gd name="connsiteY1610" fmla="*/ 4457351 h 6654621"/>
              <a:gd name="connsiteX1611" fmla="*/ 8415675 w 11979625"/>
              <a:gd name="connsiteY1611" fmla="*/ 4449363 h 6654621"/>
              <a:gd name="connsiteX1612" fmla="*/ 8420666 w 11979625"/>
              <a:gd name="connsiteY1612" fmla="*/ 4454355 h 6654621"/>
              <a:gd name="connsiteX1613" fmla="*/ 8415675 w 11979625"/>
              <a:gd name="connsiteY1613" fmla="*/ 4459346 h 6654621"/>
              <a:gd name="connsiteX1614" fmla="*/ 8410683 w 11979625"/>
              <a:gd name="connsiteY1614" fmla="*/ 4454355 h 6654621"/>
              <a:gd name="connsiteX1615" fmla="*/ 8415675 w 11979625"/>
              <a:gd name="connsiteY1615" fmla="*/ 4449363 h 6654621"/>
              <a:gd name="connsiteX1616" fmla="*/ 7401396 w 11979625"/>
              <a:gd name="connsiteY1616" fmla="*/ 4435388 h 6654621"/>
              <a:gd name="connsiteX1617" fmla="*/ 7417369 w 11979625"/>
              <a:gd name="connsiteY1617" fmla="*/ 4451361 h 6654621"/>
              <a:gd name="connsiteX1618" fmla="*/ 7401396 w 11979625"/>
              <a:gd name="connsiteY1618" fmla="*/ 4467334 h 6654621"/>
              <a:gd name="connsiteX1619" fmla="*/ 7385423 w 11979625"/>
              <a:gd name="connsiteY1619" fmla="*/ 4451361 h 6654621"/>
              <a:gd name="connsiteX1620" fmla="*/ 7401396 w 11979625"/>
              <a:gd name="connsiteY1620" fmla="*/ 4435388 h 6654621"/>
              <a:gd name="connsiteX1621" fmla="*/ 5050426 w 11979625"/>
              <a:gd name="connsiteY1621" fmla="*/ 4433391 h 6654621"/>
              <a:gd name="connsiteX1622" fmla="*/ 5060409 w 11979625"/>
              <a:gd name="connsiteY1622" fmla="*/ 4443374 h 6654621"/>
              <a:gd name="connsiteX1623" fmla="*/ 5050426 w 11979625"/>
              <a:gd name="connsiteY1623" fmla="*/ 4453357 h 6654621"/>
              <a:gd name="connsiteX1624" fmla="*/ 5040444 w 11979625"/>
              <a:gd name="connsiteY1624" fmla="*/ 4443374 h 6654621"/>
              <a:gd name="connsiteX1625" fmla="*/ 5050426 w 11979625"/>
              <a:gd name="connsiteY1625" fmla="*/ 4433391 h 6654621"/>
              <a:gd name="connsiteX1626" fmla="*/ 6075647 w 11979625"/>
              <a:gd name="connsiteY1626" fmla="*/ 4420413 h 6654621"/>
              <a:gd name="connsiteX1627" fmla="*/ 6081638 w 11979625"/>
              <a:gd name="connsiteY1627" fmla="*/ 4426403 h 6654621"/>
              <a:gd name="connsiteX1628" fmla="*/ 6075647 w 11979625"/>
              <a:gd name="connsiteY1628" fmla="*/ 4432393 h 6654621"/>
              <a:gd name="connsiteX1629" fmla="*/ 6069658 w 11979625"/>
              <a:gd name="connsiteY1629" fmla="*/ 4426403 h 6654621"/>
              <a:gd name="connsiteX1630" fmla="*/ 6075647 w 11979625"/>
              <a:gd name="connsiteY1630" fmla="*/ 4420413 h 6654621"/>
              <a:gd name="connsiteX1631" fmla="*/ 9223305 w 11979625"/>
              <a:gd name="connsiteY1631" fmla="*/ 4394458 h 6654621"/>
              <a:gd name="connsiteX1632" fmla="*/ 9229295 w 11979625"/>
              <a:gd name="connsiteY1632" fmla="*/ 4400447 h 6654621"/>
              <a:gd name="connsiteX1633" fmla="*/ 9223305 w 11979625"/>
              <a:gd name="connsiteY1633" fmla="*/ 4406438 h 6654621"/>
              <a:gd name="connsiteX1634" fmla="*/ 9217315 w 11979625"/>
              <a:gd name="connsiteY1634" fmla="*/ 4400447 h 6654621"/>
              <a:gd name="connsiteX1635" fmla="*/ 9223305 w 11979625"/>
              <a:gd name="connsiteY1635" fmla="*/ 4394458 h 6654621"/>
              <a:gd name="connsiteX1636" fmla="*/ 6514902 w 11979625"/>
              <a:gd name="connsiteY1636" fmla="*/ 4393459 h 6654621"/>
              <a:gd name="connsiteX1637" fmla="*/ 6529877 w 11979625"/>
              <a:gd name="connsiteY1637" fmla="*/ 4408434 h 6654621"/>
              <a:gd name="connsiteX1638" fmla="*/ 6514902 w 11979625"/>
              <a:gd name="connsiteY1638" fmla="*/ 4423409 h 6654621"/>
              <a:gd name="connsiteX1639" fmla="*/ 6499927 w 11979625"/>
              <a:gd name="connsiteY1639" fmla="*/ 4408434 h 6654621"/>
              <a:gd name="connsiteX1640" fmla="*/ 6514902 w 11979625"/>
              <a:gd name="connsiteY1640" fmla="*/ 4393459 h 6654621"/>
              <a:gd name="connsiteX1641" fmla="*/ 1153137 w 11979625"/>
              <a:gd name="connsiteY1641" fmla="*/ 4389466 h 6654621"/>
              <a:gd name="connsiteX1642" fmla="*/ 1188077 w 11979625"/>
              <a:gd name="connsiteY1642" fmla="*/ 4424407 h 6654621"/>
              <a:gd name="connsiteX1643" fmla="*/ 1153137 w 11979625"/>
              <a:gd name="connsiteY1643" fmla="*/ 4459347 h 6654621"/>
              <a:gd name="connsiteX1644" fmla="*/ 1118197 w 11979625"/>
              <a:gd name="connsiteY1644" fmla="*/ 4424407 h 6654621"/>
              <a:gd name="connsiteX1645" fmla="*/ 1153137 w 11979625"/>
              <a:gd name="connsiteY1645" fmla="*/ 4389466 h 6654621"/>
              <a:gd name="connsiteX1646" fmla="*/ 1846993 w 11979625"/>
              <a:gd name="connsiteY1646" fmla="*/ 4371497 h 6654621"/>
              <a:gd name="connsiteX1647" fmla="*/ 1859971 w 11979625"/>
              <a:gd name="connsiteY1647" fmla="*/ 4384475 h 6654621"/>
              <a:gd name="connsiteX1648" fmla="*/ 1846993 w 11979625"/>
              <a:gd name="connsiteY1648" fmla="*/ 4397453 h 6654621"/>
              <a:gd name="connsiteX1649" fmla="*/ 1834016 w 11979625"/>
              <a:gd name="connsiteY1649" fmla="*/ 4384475 h 6654621"/>
              <a:gd name="connsiteX1650" fmla="*/ 1846993 w 11979625"/>
              <a:gd name="connsiteY1650" fmla="*/ 4371497 h 6654621"/>
              <a:gd name="connsiteX1651" fmla="*/ 6701586 w 11979625"/>
              <a:gd name="connsiteY1651" fmla="*/ 4364508 h 6654621"/>
              <a:gd name="connsiteX1652" fmla="*/ 6713565 w 11979625"/>
              <a:gd name="connsiteY1652" fmla="*/ 4377486 h 6654621"/>
              <a:gd name="connsiteX1653" fmla="*/ 6701586 w 11979625"/>
              <a:gd name="connsiteY1653" fmla="*/ 4390464 h 6654621"/>
              <a:gd name="connsiteX1654" fmla="*/ 6689605 w 11979625"/>
              <a:gd name="connsiteY1654" fmla="*/ 4377486 h 6654621"/>
              <a:gd name="connsiteX1655" fmla="*/ 6701586 w 11979625"/>
              <a:gd name="connsiteY1655" fmla="*/ 4364508 h 6654621"/>
              <a:gd name="connsiteX1656" fmla="*/ 3389277 w 11979625"/>
              <a:gd name="connsiteY1656" fmla="*/ 4364508 h 6654621"/>
              <a:gd name="connsiteX1657" fmla="*/ 3393271 w 11979625"/>
              <a:gd name="connsiteY1657" fmla="*/ 4368501 h 6654621"/>
              <a:gd name="connsiteX1658" fmla="*/ 3389277 w 11979625"/>
              <a:gd name="connsiteY1658" fmla="*/ 4372495 h 6654621"/>
              <a:gd name="connsiteX1659" fmla="*/ 3385285 w 11979625"/>
              <a:gd name="connsiteY1659" fmla="*/ 4368501 h 6654621"/>
              <a:gd name="connsiteX1660" fmla="*/ 3389277 w 11979625"/>
              <a:gd name="connsiteY1660" fmla="*/ 4364508 h 6654621"/>
              <a:gd name="connsiteX1661" fmla="*/ 6764479 w 11979625"/>
              <a:gd name="connsiteY1661" fmla="*/ 4360514 h 6654621"/>
              <a:gd name="connsiteX1662" fmla="*/ 6767474 w 11979625"/>
              <a:gd name="connsiteY1662" fmla="*/ 4363509 h 6654621"/>
              <a:gd name="connsiteX1663" fmla="*/ 6764479 w 11979625"/>
              <a:gd name="connsiteY1663" fmla="*/ 4366504 h 6654621"/>
              <a:gd name="connsiteX1664" fmla="*/ 6761484 w 11979625"/>
              <a:gd name="connsiteY1664" fmla="*/ 4363509 h 6654621"/>
              <a:gd name="connsiteX1665" fmla="*/ 6764479 w 11979625"/>
              <a:gd name="connsiteY1665" fmla="*/ 4360514 h 6654621"/>
              <a:gd name="connsiteX1666" fmla="*/ 4315688 w 11979625"/>
              <a:gd name="connsiteY1666" fmla="*/ 4353526 h 6654621"/>
              <a:gd name="connsiteX1667" fmla="*/ 4337647 w 11979625"/>
              <a:gd name="connsiteY1667" fmla="*/ 4375489 h 6654621"/>
              <a:gd name="connsiteX1668" fmla="*/ 4315688 w 11979625"/>
              <a:gd name="connsiteY1668" fmla="*/ 4397451 h 6654621"/>
              <a:gd name="connsiteX1669" fmla="*/ 4293723 w 11979625"/>
              <a:gd name="connsiteY1669" fmla="*/ 4375489 h 6654621"/>
              <a:gd name="connsiteX1670" fmla="*/ 4315688 w 11979625"/>
              <a:gd name="connsiteY1670" fmla="*/ 4353526 h 6654621"/>
              <a:gd name="connsiteX1671" fmla="*/ 4968550 w 11979625"/>
              <a:gd name="connsiteY1671" fmla="*/ 4347537 h 6654621"/>
              <a:gd name="connsiteX1672" fmla="*/ 4973543 w 11979625"/>
              <a:gd name="connsiteY1672" fmla="*/ 4352529 h 6654621"/>
              <a:gd name="connsiteX1673" fmla="*/ 4968550 w 11979625"/>
              <a:gd name="connsiteY1673" fmla="*/ 4357520 h 6654621"/>
              <a:gd name="connsiteX1674" fmla="*/ 4963561 w 11979625"/>
              <a:gd name="connsiteY1674" fmla="*/ 4352529 h 6654621"/>
              <a:gd name="connsiteX1675" fmla="*/ 4968550 w 11979625"/>
              <a:gd name="connsiteY1675" fmla="*/ 4347537 h 6654621"/>
              <a:gd name="connsiteX1676" fmla="*/ 5897952 w 11979625"/>
              <a:gd name="connsiteY1676" fmla="*/ 4344543 h 6654621"/>
              <a:gd name="connsiteX1677" fmla="*/ 5911928 w 11979625"/>
              <a:gd name="connsiteY1677" fmla="*/ 4358519 h 6654621"/>
              <a:gd name="connsiteX1678" fmla="*/ 5897952 w 11979625"/>
              <a:gd name="connsiteY1678" fmla="*/ 4372495 h 6654621"/>
              <a:gd name="connsiteX1679" fmla="*/ 5883978 w 11979625"/>
              <a:gd name="connsiteY1679" fmla="*/ 4358519 h 6654621"/>
              <a:gd name="connsiteX1680" fmla="*/ 5897952 w 11979625"/>
              <a:gd name="connsiteY1680" fmla="*/ 4344543 h 6654621"/>
              <a:gd name="connsiteX1681" fmla="*/ 1884797 w 11979625"/>
              <a:gd name="connsiteY1681" fmla="*/ 4342544 h 6654621"/>
              <a:gd name="connsiteX1682" fmla="*/ 1912750 w 11979625"/>
              <a:gd name="connsiteY1682" fmla="*/ 4370497 h 6654621"/>
              <a:gd name="connsiteX1683" fmla="*/ 1884797 w 11979625"/>
              <a:gd name="connsiteY1683" fmla="*/ 4398449 h 6654621"/>
              <a:gd name="connsiteX1684" fmla="*/ 1856843 w 11979625"/>
              <a:gd name="connsiteY1684" fmla="*/ 4370497 h 6654621"/>
              <a:gd name="connsiteX1685" fmla="*/ 1884797 w 11979625"/>
              <a:gd name="connsiteY1685" fmla="*/ 4342544 h 6654621"/>
              <a:gd name="connsiteX1686" fmla="*/ 9777364 w 11979625"/>
              <a:gd name="connsiteY1686" fmla="*/ 4340549 h 6654621"/>
              <a:gd name="connsiteX1687" fmla="*/ 9795334 w 11979625"/>
              <a:gd name="connsiteY1687" fmla="*/ 4358519 h 6654621"/>
              <a:gd name="connsiteX1688" fmla="*/ 9777364 w 11979625"/>
              <a:gd name="connsiteY1688" fmla="*/ 4376489 h 6654621"/>
              <a:gd name="connsiteX1689" fmla="*/ 9759394 w 11979625"/>
              <a:gd name="connsiteY1689" fmla="*/ 4358519 h 6654621"/>
              <a:gd name="connsiteX1690" fmla="*/ 9777364 w 11979625"/>
              <a:gd name="connsiteY1690" fmla="*/ 4340549 h 6654621"/>
              <a:gd name="connsiteX1691" fmla="*/ 750711 w 11979625"/>
              <a:gd name="connsiteY1691" fmla="*/ 4337554 h 6654621"/>
              <a:gd name="connsiteX1692" fmla="*/ 754705 w 11979625"/>
              <a:gd name="connsiteY1692" fmla="*/ 4341548 h 6654621"/>
              <a:gd name="connsiteX1693" fmla="*/ 750711 w 11979625"/>
              <a:gd name="connsiteY1693" fmla="*/ 4345541 h 6654621"/>
              <a:gd name="connsiteX1694" fmla="*/ 746717 w 11979625"/>
              <a:gd name="connsiteY1694" fmla="*/ 4341548 h 6654621"/>
              <a:gd name="connsiteX1695" fmla="*/ 750711 w 11979625"/>
              <a:gd name="connsiteY1695" fmla="*/ 4337554 h 6654621"/>
              <a:gd name="connsiteX1696" fmla="*/ 8123172 w 11979625"/>
              <a:gd name="connsiteY1696" fmla="*/ 4333560 h 6654621"/>
              <a:gd name="connsiteX1697" fmla="*/ 8137147 w 11979625"/>
              <a:gd name="connsiteY1697" fmla="*/ 4348535 h 6654621"/>
              <a:gd name="connsiteX1698" fmla="*/ 8123172 w 11979625"/>
              <a:gd name="connsiteY1698" fmla="*/ 4363510 h 6654621"/>
              <a:gd name="connsiteX1699" fmla="*/ 8109195 w 11979625"/>
              <a:gd name="connsiteY1699" fmla="*/ 4348535 h 6654621"/>
              <a:gd name="connsiteX1700" fmla="*/ 8123172 w 11979625"/>
              <a:gd name="connsiteY1700" fmla="*/ 4333560 h 6654621"/>
              <a:gd name="connsiteX1701" fmla="*/ 10517108 w 11979625"/>
              <a:gd name="connsiteY1701" fmla="*/ 4332562 h 6654621"/>
              <a:gd name="connsiteX1702" fmla="*/ 10529088 w 11979625"/>
              <a:gd name="connsiteY1702" fmla="*/ 4344543 h 6654621"/>
              <a:gd name="connsiteX1703" fmla="*/ 10517108 w 11979625"/>
              <a:gd name="connsiteY1703" fmla="*/ 4356522 h 6654621"/>
              <a:gd name="connsiteX1704" fmla="*/ 10505129 w 11979625"/>
              <a:gd name="connsiteY1704" fmla="*/ 4344543 h 6654621"/>
              <a:gd name="connsiteX1705" fmla="*/ 10517108 w 11979625"/>
              <a:gd name="connsiteY1705" fmla="*/ 4332562 h 6654621"/>
              <a:gd name="connsiteX1706" fmla="*/ 10154723 w 11979625"/>
              <a:gd name="connsiteY1706" fmla="*/ 4332562 h 6654621"/>
              <a:gd name="connsiteX1707" fmla="*/ 10160713 w 11979625"/>
              <a:gd name="connsiteY1707" fmla="*/ 4338551 h 6654621"/>
              <a:gd name="connsiteX1708" fmla="*/ 10154723 w 11979625"/>
              <a:gd name="connsiteY1708" fmla="*/ 4344542 h 6654621"/>
              <a:gd name="connsiteX1709" fmla="*/ 10148733 w 11979625"/>
              <a:gd name="connsiteY1709" fmla="*/ 4338551 h 6654621"/>
              <a:gd name="connsiteX1710" fmla="*/ 10154723 w 11979625"/>
              <a:gd name="connsiteY1710" fmla="*/ 4332562 h 6654621"/>
              <a:gd name="connsiteX1711" fmla="*/ 9095522 w 11979625"/>
              <a:gd name="connsiteY1711" fmla="*/ 4332562 h 6654621"/>
              <a:gd name="connsiteX1712" fmla="*/ 9127468 w 11979625"/>
              <a:gd name="connsiteY1712" fmla="*/ 4364508 h 6654621"/>
              <a:gd name="connsiteX1713" fmla="*/ 9095522 w 11979625"/>
              <a:gd name="connsiteY1713" fmla="*/ 4396454 h 6654621"/>
              <a:gd name="connsiteX1714" fmla="*/ 9063577 w 11979625"/>
              <a:gd name="connsiteY1714" fmla="*/ 4364508 h 6654621"/>
              <a:gd name="connsiteX1715" fmla="*/ 9095522 w 11979625"/>
              <a:gd name="connsiteY1715" fmla="*/ 4332562 h 6654621"/>
              <a:gd name="connsiteX1716" fmla="*/ 7885577 w 11979625"/>
              <a:gd name="connsiteY1716" fmla="*/ 4330565 h 6654621"/>
              <a:gd name="connsiteX1717" fmla="*/ 7890568 w 11979625"/>
              <a:gd name="connsiteY1717" fmla="*/ 4335556 h 6654621"/>
              <a:gd name="connsiteX1718" fmla="*/ 7885577 w 11979625"/>
              <a:gd name="connsiteY1718" fmla="*/ 4340548 h 6654621"/>
              <a:gd name="connsiteX1719" fmla="*/ 7880585 w 11979625"/>
              <a:gd name="connsiteY1719" fmla="*/ 4335556 h 6654621"/>
              <a:gd name="connsiteX1720" fmla="*/ 7885577 w 11979625"/>
              <a:gd name="connsiteY1720" fmla="*/ 4330565 h 6654621"/>
              <a:gd name="connsiteX1721" fmla="*/ 11542368 w 11979625"/>
              <a:gd name="connsiteY1721" fmla="*/ 4327571 h 6654621"/>
              <a:gd name="connsiteX1722" fmla="*/ 11561336 w 11979625"/>
              <a:gd name="connsiteY1722" fmla="*/ 4346539 h 6654621"/>
              <a:gd name="connsiteX1723" fmla="*/ 11542368 w 11979625"/>
              <a:gd name="connsiteY1723" fmla="*/ 4365506 h 6654621"/>
              <a:gd name="connsiteX1724" fmla="*/ 11523401 w 11979625"/>
              <a:gd name="connsiteY1724" fmla="*/ 4346539 h 6654621"/>
              <a:gd name="connsiteX1725" fmla="*/ 11542368 w 11979625"/>
              <a:gd name="connsiteY1725" fmla="*/ 4327571 h 6654621"/>
              <a:gd name="connsiteX1726" fmla="*/ 9744420 w 11979625"/>
              <a:gd name="connsiteY1726" fmla="*/ 4325573 h 6654621"/>
              <a:gd name="connsiteX1727" fmla="*/ 9756400 w 11979625"/>
              <a:gd name="connsiteY1727" fmla="*/ 4337554 h 6654621"/>
              <a:gd name="connsiteX1728" fmla="*/ 9744420 w 11979625"/>
              <a:gd name="connsiteY1728" fmla="*/ 4349533 h 6654621"/>
              <a:gd name="connsiteX1729" fmla="*/ 9732441 w 11979625"/>
              <a:gd name="connsiteY1729" fmla="*/ 4337554 h 6654621"/>
              <a:gd name="connsiteX1730" fmla="*/ 9744420 w 11979625"/>
              <a:gd name="connsiteY1730" fmla="*/ 4325573 h 6654621"/>
              <a:gd name="connsiteX1731" fmla="*/ 5613445 w 11979625"/>
              <a:gd name="connsiteY1731" fmla="*/ 4325573 h 6654621"/>
              <a:gd name="connsiteX1732" fmla="*/ 5619435 w 11979625"/>
              <a:gd name="connsiteY1732" fmla="*/ 4331563 h 6654621"/>
              <a:gd name="connsiteX1733" fmla="*/ 5613445 w 11979625"/>
              <a:gd name="connsiteY1733" fmla="*/ 4337553 h 6654621"/>
              <a:gd name="connsiteX1734" fmla="*/ 5607457 w 11979625"/>
              <a:gd name="connsiteY1734" fmla="*/ 4331563 h 6654621"/>
              <a:gd name="connsiteX1735" fmla="*/ 5613445 w 11979625"/>
              <a:gd name="connsiteY1735" fmla="*/ 4325573 h 6654621"/>
              <a:gd name="connsiteX1736" fmla="*/ 10362370 w 11979625"/>
              <a:gd name="connsiteY1736" fmla="*/ 4320583 h 6654621"/>
              <a:gd name="connsiteX1737" fmla="*/ 10381339 w 11979625"/>
              <a:gd name="connsiteY1737" fmla="*/ 4339551 h 6654621"/>
              <a:gd name="connsiteX1738" fmla="*/ 10362370 w 11979625"/>
              <a:gd name="connsiteY1738" fmla="*/ 4358518 h 6654621"/>
              <a:gd name="connsiteX1739" fmla="*/ 10343403 w 11979625"/>
              <a:gd name="connsiteY1739" fmla="*/ 4339551 h 6654621"/>
              <a:gd name="connsiteX1740" fmla="*/ 10362370 w 11979625"/>
              <a:gd name="connsiteY1740" fmla="*/ 4320583 h 6654621"/>
              <a:gd name="connsiteX1741" fmla="*/ 5508618 w 11979625"/>
              <a:gd name="connsiteY1741" fmla="*/ 4316590 h 6654621"/>
              <a:gd name="connsiteX1742" fmla="*/ 5510615 w 11979625"/>
              <a:gd name="connsiteY1742" fmla="*/ 4318587 h 6654621"/>
              <a:gd name="connsiteX1743" fmla="*/ 5508618 w 11979625"/>
              <a:gd name="connsiteY1743" fmla="*/ 4320583 h 6654621"/>
              <a:gd name="connsiteX1744" fmla="*/ 5506621 w 11979625"/>
              <a:gd name="connsiteY1744" fmla="*/ 4318587 h 6654621"/>
              <a:gd name="connsiteX1745" fmla="*/ 5508618 w 11979625"/>
              <a:gd name="connsiteY1745" fmla="*/ 4316590 h 6654621"/>
              <a:gd name="connsiteX1746" fmla="*/ 2329086 w 11979625"/>
              <a:gd name="connsiteY1746" fmla="*/ 4315591 h 6654621"/>
              <a:gd name="connsiteX1747" fmla="*/ 2350049 w 11979625"/>
              <a:gd name="connsiteY1747" fmla="*/ 4336556 h 6654621"/>
              <a:gd name="connsiteX1748" fmla="*/ 2329086 w 11979625"/>
              <a:gd name="connsiteY1748" fmla="*/ 4357520 h 6654621"/>
              <a:gd name="connsiteX1749" fmla="*/ 2308120 w 11979625"/>
              <a:gd name="connsiteY1749" fmla="*/ 4336556 h 6654621"/>
              <a:gd name="connsiteX1750" fmla="*/ 2329086 w 11979625"/>
              <a:gd name="connsiteY1750" fmla="*/ 4315591 h 6654621"/>
              <a:gd name="connsiteX1751" fmla="*/ 7912530 w 11979625"/>
              <a:gd name="connsiteY1751" fmla="*/ 4298620 h 6654621"/>
              <a:gd name="connsiteX1752" fmla="*/ 7920516 w 11979625"/>
              <a:gd name="connsiteY1752" fmla="*/ 4306607 h 6654621"/>
              <a:gd name="connsiteX1753" fmla="*/ 7912530 w 11979625"/>
              <a:gd name="connsiteY1753" fmla="*/ 4314593 h 6654621"/>
              <a:gd name="connsiteX1754" fmla="*/ 7904543 w 11979625"/>
              <a:gd name="connsiteY1754" fmla="*/ 4306607 h 6654621"/>
              <a:gd name="connsiteX1755" fmla="*/ 7912530 w 11979625"/>
              <a:gd name="connsiteY1755" fmla="*/ 4298620 h 6654621"/>
              <a:gd name="connsiteX1756" fmla="*/ 838560 w 11979625"/>
              <a:gd name="connsiteY1756" fmla="*/ 4288636 h 6654621"/>
              <a:gd name="connsiteX1757" fmla="*/ 849542 w 11979625"/>
              <a:gd name="connsiteY1757" fmla="*/ 4299618 h 6654621"/>
              <a:gd name="connsiteX1758" fmla="*/ 838560 w 11979625"/>
              <a:gd name="connsiteY1758" fmla="*/ 4310599 h 6654621"/>
              <a:gd name="connsiteX1759" fmla="*/ 827579 w 11979625"/>
              <a:gd name="connsiteY1759" fmla="*/ 4299618 h 6654621"/>
              <a:gd name="connsiteX1760" fmla="*/ 838560 w 11979625"/>
              <a:gd name="connsiteY1760" fmla="*/ 4288636 h 6654621"/>
              <a:gd name="connsiteX1761" fmla="*/ 7930500 w 11979625"/>
              <a:gd name="connsiteY1761" fmla="*/ 4284644 h 6654621"/>
              <a:gd name="connsiteX1762" fmla="*/ 7942478 w 11979625"/>
              <a:gd name="connsiteY1762" fmla="*/ 4296625 h 6654621"/>
              <a:gd name="connsiteX1763" fmla="*/ 7930500 w 11979625"/>
              <a:gd name="connsiteY1763" fmla="*/ 4308603 h 6654621"/>
              <a:gd name="connsiteX1764" fmla="*/ 7918519 w 11979625"/>
              <a:gd name="connsiteY1764" fmla="*/ 4296625 h 6654621"/>
              <a:gd name="connsiteX1765" fmla="*/ 7930500 w 11979625"/>
              <a:gd name="connsiteY1765" fmla="*/ 4284644 h 6654621"/>
              <a:gd name="connsiteX1766" fmla="*/ 266534 w 11979625"/>
              <a:gd name="connsiteY1766" fmla="*/ 4283644 h 6654621"/>
              <a:gd name="connsiteX1767" fmla="*/ 271525 w 11979625"/>
              <a:gd name="connsiteY1767" fmla="*/ 4288636 h 6654621"/>
              <a:gd name="connsiteX1768" fmla="*/ 266534 w 11979625"/>
              <a:gd name="connsiteY1768" fmla="*/ 4293627 h 6654621"/>
              <a:gd name="connsiteX1769" fmla="*/ 261542 w 11979625"/>
              <a:gd name="connsiteY1769" fmla="*/ 4288636 h 6654621"/>
              <a:gd name="connsiteX1770" fmla="*/ 266534 w 11979625"/>
              <a:gd name="connsiteY1770" fmla="*/ 4283644 h 6654621"/>
              <a:gd name="connsiteX1771" fmla="*/ 6025733 w 11979625"/>
              <a:gd name="connsiteY1771" fmla="*/ 4280650 h 6654621"/>
              <a:gd name="connsiteX1772" fmla="*/ 6034717 w 11979625"/>
              <a:gd name="connsiteY1772" fmla="*/ 4289635 h 6654621"/>
              <a:gd name="connsiteX1773" fmla="*/ 6025733 w 11979625"/>
              <a:gd name="connsiteY1773" fmla="*/ 4298619 h 6654621"/>
              <a:gd name="connsiteX1774" fmla="*/ 6016748 w 11979625"/>
              <a:gd name="connsiteY1774" fmla="*/ 4289635 h 6654621"/>
              <a:gd name="connsiteX1775" fmla="*/ 6025733 w 11979625"/>
              <a:gd name="connsiteY1775" fmla="*/ 4280650 h 6654621"/>
              <a:gd name="connsiteX1776" fmla="*/ 7540161 w 11979625"/>
              <a:gd name="connsiteY1776" fmla="*/ 4275659 h 6654621"/>
              <a:gd name="connsiteX1777" fmla="*/ 7544155 w 11979625"/>
              <a:gd name="connsiteY1777" fmla="*/ 4279652 h 6654621"/>
              <a:gd name="connsiteX1778" fmla="*/ 7540161 w 11979625"/>
              <a:gd name="connsiteY1778" fmla="*/ 4283645 h 6654621"/>
              <a:gd name="connsiteX1779" fmla="*/ 7536168 w 11979625"/>
              <a:gd name="connsiteY1779" fmla="*/ 4279652 h 6654621"/>
              <a:gd name="connsiteX1780" fmla="*/ 7540161 w 11979625"/>
              <a:gd name="connsiteY1780" fmla="*/ 4275659 h 6654621"/>
              <a:gd name="connsiteX1781" fmla="*/ 6683616 w 11979625"/>
              <a:gd name="connsiteY1781" fmla="*/ 4250701 h 6654621"/>
              <a:gd name="connsiteX1782" fmla="*/ 6694597 w 11979625"/>
              <a:gd name="connsiteY1782" fmla="*/ 4261683 h 6654621"/>
              <a:gd name="connsiteX1783" fmla="*/ 6683616 w 11979625"/>
              <a:gd name="connsiteY1783" fmla="*/ 4272664 h 6654621"/>
              <a:gd name="connsiteX1784" fmla="*/ 6672635 w 11979625"/>
              <a:gd name="connsiteY1784" fmla="*/ 4261683 h 6654621"/>
              <a:gd name="connsiteX1785" fmla="*/ 6683616 w 11979625"/>
              <a:gd name="connsiteY1785" fmla="*/ 4250701 h 6654621"/>
              <a:gd name="connsiteX1786" fmla="*/ 1207933 w 11979625"/>
              <a:gd name="connsiteY1786" fmla="*/ 4244712 h 6654621"/>
              <a:gd name="connsiteX1787" fmla="*/ 1213922 w 11979625"/>
              <a:gd name="connsiteY1787" fmla="*/ 4250701 h 6654621"/>
              <a:gd name="connsiteX1788" fmla="*/ 1207933 w 11979625"/>
              <a:gd name="connsiteY1788" fmla="*/ 4256692 h 6654621"/>
              <a:gd name="connsiteX1789" fmla="*/ 1201943 w 11979625"/>
              <a:gd name="connsiteY1789" fmla="*/ 4250701 h 6654621"/>
              <a:gd name="connsiteX1790" fmla="*/ 1207933 w 11979625"/>
              <a:gd name="connsiteY1790" fmla="*/ 4244712 h 6654621"/>
              <a:gd name="connsiteX1791" fmla="*/ 4771874 w 11979625"/>
              <a:gd name="connsiteY1791" fmla="*/ 4242714 h 6654621"/>
              <a:gd name="connsiteX1792" fmla="*/ 4774864 w 11979625"/>
              <a:gd name="connsiteY1792" fmla="*/ 4245709 h 6654621"/>
              <a:gd name="connsiteX1793" fmla="*/ 4771874 w 11979625"/>
              <a:gd name="connsiteY1793" fmla="*/ 4248703 h 6654621"/>
              <a:gd name="connsiteX1794" fmla="*/ 4768875 w 11979625"/>
              <a:gd name="connsiteY1794" fmla="*/ 4245709 h 6654621"/>
              <a:gd name="connsiteX1795" fmla="*/ 4771874 w 11979625"/>
              <a:gd name="connsiteY1795" fmla="*/ 4242714 h 6654621"/>
              <a:gd name="connsiteX1796" fmla="*/ 4268730 w 11979625"/>
              <a:gd name="connsiteY1796" fmla="*/ 4238722 h 6654621"/>
              <a:gd name="connsiteX1797" fmla="*/ 4296684 w 11979625"/>
              <a:gd name="connsiteY1797" fmla="*/ 4266676 h 6654621"/>
              <a:gd name="connsiteX1798" fmla="*/ 4268730 w 11979625"/>
              <a:gd name="connsiteY1798" fmla="*/ 4294628 h 6654621"/>
              <a:gd name="connsiteX1799" fmla="*/ 4240776 w 11979625"/>
              <a:gd name="connsiteY1799" fmla="*/ 4266676 h 6654621"/>
              <a:gd name="connsiteX1800" fmla="*/ 4268730 w 11979625"/>
              <a:gd name="connsiteY1800" fmla="*/ 4238722 h 6654621"/>
              <a:gd name="connsiteX1801" fmla="*/ 6800418 w 11979625"/>
              <a:gd name="connsiteY1801" fmla="*/ 4236724 h 6654621"/>
              <a:gd name="connsiteX1802" fmla="*/ 6805409 w 11979625"/>
              <a:gd name="connsiteY1802" fmla="*/ 4241716 h 6654621"/>
              <a:gd name="connsiteX1803" fmla="*/ 6800418 w 11979625"/>
              <a:gd name="connsiteY1803" fmla="*/ 4246707 h 6654621"/>
              <a:gd name="connsiteX1804" fmla="*/ 6795426 w 11979625"/>
              <a:gd name="connsiteY1804" fmla="*/ 4241716 h 6654621"/>
              <a:gd name="connsiteX1805" fmla="*/ 6800418 w 11979625"/>
              <a:gd name="connsiteY1805" fmla="*/ 4236724 h 6654621"/>
              <a:gd name="connsiteX1806" fmla="*/ 3431159 w 11979625"/>
              <a:gd name="connsiteY1806" fmla="*/ 4236724 h 6654621"/>
              <a:gd name="connsiteX1807" fmla="*/ 3437147 w 11979625"/>
              <a:gd name="connsiteY1807" fmla="*/ 4242714 h 6654621"/>
              <a:gd name="connsiteX1808" fmla="*/ 3431159 w 11979625"/>
              <a:gd name="connsiteY1808" fmla="*/ 4248703 h 6654621"/>
              <a:gd name="connsiteX1809" fmla="*/ 3425170 w 11979625"/>
              <a:gd name="connsiteY1809" fmla="*/ 4242714 h 6654621"/>
              <a:gd name="connsiteX1810" fmla="*/ 3431159 w 11979625"/>
              <a:gd name="connsiteY1810" fmla="*/ 4236724 h 6654621"/>
              <a:gd name="connsiteX1811" fmla="*/ 2158378 w 11979625"/>
              <a:gd name="connsiteY1811" fmla="*/ 4233730 h 6654621"/>
              <a:gd name="connsiteX1812" fmla="*/ 2169358 w 11979625"/>
              <a:gd name="connsiteY1812" fmla="*/ 4244712 h 6654621"/>
              <a:gd name="connsiteX1813" fmla="*/ 2158378 w 11979625"/>
              <a:gd name="connsiteY1813" fmla="*/ 4255693 h 6654621"/>
              <a:gd name="connsiteX1814" fmla="*/ 2147393 w 11979625"/>
              <a:gd name="connsiteY1814" fmla="*/ 4244712 h 6654621"/>
              <a:gd name="connsiteX1815" fmla="*/ 2158378 w 11979625"/>
              <a:gd name="connsiteY1815" fmla="*/ 4233730 h 6654621"/>
              <a:gd name="connsiteX1816" fmla="*/ 7087930 w 11979625"/>
              <a:gd name="connsiteY1816" fmla="*/ 4232732 h 6654621"/>
              <a:gd name="connsiteX1817" fmla="*/ 7115882 w 11979625"/>
              <a:gd name="connsiteY1817" fmla="*/ 4260685 h 6654621"/>
              <a:gd name="connsiteX1818" fmla="*/ 7087930 w 11979625"/>
              <a:gd name="connsiteY1818" fmla="*/ 4288637 h 6654621"/>
              <a:gd name="connsiteX1819" fmla="*/ 7059977 w 11979625"/>
              <a:gd name="connsiteY1819" fmla="*/ 4260685 h 6654621"/>
              <a:gd name="connsiteX1820" fmla="*/ 7087930 w 11979625"/>
              <a:gd name="connsiteY1820" fmla="*/ 4232732 h 6654621"/>
              <a:gd name="connsiteX1821" fmla="*/ 5563552 w 11979625"/>
              <a:gd name="connsiteY1821" fmla="*/ 4221750 h 6654621"/>
              <a:gd name="connsiteX1822" fmla="*/ 5570540 w 11979625"/>
              <a:gd name="connsiteY1822" fmla="*/ 4228738 h 6654621"/>
              <a:gd name="connsiteX1823" fmla="*/ 5563552 w 11979625"/>
              <a:gd name="connsiteY1823" fmla="*/ 4235726 h 6654621"/>
              <a:gd name="connsiteX1824" fmla="*/ 5556564 w 11979625"/>
              <a:gd name="connsiteY1824" fmla="*/ 4228738 h 6654621"/>
              <a:gd name="connsiteX1825" fmla="*/ 5563552 w 11979625"/>
              <a:gd name="connsiteY1825" fmla="*/ 4221750 h 6654621"/>
              <a:gd name="connsiteX1826" fmla="*/ 3128683 w 11979625"/>
              <a:gd name="connsiteY1826" fmla="*/ 4221750 h 6654621"/>
              <a:gd name="connsiteX1827" fmla="*/ 3130680 w 11979625"/>
              <a:gd name="connsiteY1827" fmla="*/ 4223747 h 6654621"/>
              <a:gd name="connsiteX1828" fmla="*/ 3128683 w 11979625"/>
              <a:gd name="connsiteY1828" fmla="*/ 4225743 h 6654621"/>
              <a:gd name="connsiteX1829" fmla="*/ 3126687 w 11979625"/>
              <a:gd name="connsiteY1829" fmla="*/ 4223747 h 6654621"/>
              <a:gd name="connsiteX1830" fmla="*/ 3128683 w 11979625"/>
              <a:gd name="connsiteY1830" fmla="*/ 4221750 h 6654621"/>
              <a:gd name="connsiteX1831" fmla="*/ 2897147 w 11979625"/>
              <a:gd name="connsiteY1831" fmla="*/ 4218756 h 6654621"/>
              <a:gd name="connsiteX1832" fmla="*/ 2912123 w 11979625"/>
              <a:gd name="connsiteY1832" fmla="*/ 4233731 h 6654621"/>
              <a:gd name="connsiteX1833" fmla="*/ 2897147 w 11979625"/>
              <a:gd name="connsiteY1833" fmla="*/ 4248706 h 6654621"/>
              <a:gd name="connsiteX1834" fmla="*/ 2882170 w 11979625"/>
              <a:gd name="connsiteY1834" fmla="*/ 4233731 h 6654621"/>
              <a:gd name="connsiteX1835" fmla="*/ 2897147 w 11979625"/>
              <a:gd name="connsiteY1835" fmla="*/ 4218756 h 6654621"/>
              <a:gd name="connsiteX1836" fmla="*/ 3544123 w 11979625"/>
              <a:gd name="connsiteY1836" fmla="*/ 4217758 h 6654621"/>
              <a:gd name="connsiteX1837" fmla="*/ 3559100 w 11979625"/>
              <a:gd name="connsiteY1837" fmla="*/ 4232733 h 6654621"/>
              <a:gd name="connsiteX1838" fmla="*/ 3544123 w 11979625"/>
              <a:gd name="connsiteY1838" fmla="*/ 4247708 h 6654621"/>
              <a:gd name="connsiteX1839" fmla="*/ 3529146 w 11979625"/>
              <a:gd name="connsiteY1839" fmla="*/ 4232733 h 6654621"/>
              <a:gd name="connsiteX1840" fmla="*/ 3544123 w 11979625"/>
              <a:gd name="connsiteY1840" fmla="*/ 4217758 h 6654621"/>
              <a:gd name="connsiteX1841" fmla="*/ 5343941 w 11979625"/>
              <a:gd name="connsiteY1841" fmla="*/ 4216759 h 6654621"/>
              <a:gd name="connsiteX1842" fmla="*/ 5355922 w 11979625"/>
              <a:gd name="connsiteY1842" fmla="*/ 4228739 h 6654621"/>
              <a:gd name="connsiteX1843" fmla="*/ 5343941 w 11979625"/>
              <a:gd name="connsiteY1843" fmla="*/ 4240718 h 6654621"/>
              <a:gd name="connsiteX1844" fmla="*/ 5331956 w 11979625"/>
              <a:gd name="connsiteY1844" fmla="*/ 4228739 h 6654621"/>
              <a:gd name="connsiteX1845" fmla="*/ 5343941 w 11979625"/>
              <a:gd name="connsiteY1845" fmla="*/ 4216759 h 6654621"/>
              <a:gd name="connsiteX1846" fmla="*/ 8557435 w 11979625"/>
              <a:gd name="connsiteY1846" fmla="*/ 4211767 h 6654621"/>
              <a:gd name="connsiteX1847" fmla="*/ 8562426 w 11979625"/>
              <a:gd name="connsiteY1847" fmla="*/ 4216759 h 6654621"/>
              <a:gd name="connsiteX1848" fmla="*/ 8557435 w 11979625"/>
              <a:gd name="connsiteY1848" fmla="*/ 4221750 h 6654621"/>
              <a:gd name="connsiteX1849" fmla="*/ 8552443 w 11979625"/>
              <a:gd name="connsiteY1849" fmla="*/ 4216759 h 6654621"/>
              <a:gd name="connsiteX1850" fmla="*/ 8557435 w 11979625"/>
              <a:gd name="connsiteY1850" fmla="*/ 4211767 h 6654621"/>
              <a:gd name="connsiteX1851" fmla="*/ 9386029 w 11979625"/>
              <a:gd name="connsiteY1851" fmla="*/ 4209771 h 6654621"/>
              <a:gd name="connsiteX1852" fmla="*/ 9397010 w 11979625"/>
              <a:gd name="connsiteY1852" fmla="*/ 4220752 h 6654621"/>
              <a:gd name="connsiteX1853" fmla="*/ 9386029 w 11979625"/>
              <a:gd name="connsiteY1853" fmla="*/ 4231734 h 6654621"/>
              <a:gd name="connsiteX1854" fmla="*/ 9375047 w 11979625"/>
              <a:gd name="connsiteY1854" fmla="*/ 4220752 h 6654621"/>
              <a:gd name="connsiteX1855" fmla="*/ 9386029 w 11979625"/>
              <a:gd name="connsiteY1855" fmla="*/ 4209771 h 6654621"/>
              <a:gd name="connsiteX1856" fmla="*/ 6968133 w 11979625"/>
              <a:gd name="connsiteY1856" fmla="*/ 4206776 h 6654621"/>
              <a:gd name="connsiteX1857" fmla="*/ 6980112 w 11979625"/>
              <a:gd name="connsiteY1857" fmla="*/ 4218756 h 6654621"/>
              <a:gd name="connsiteX1858" fmla="*/ 6968133 w 11979625"/>
              <a:gd name="connsiteY1858" fmla="*/ 4230735 h 6654621"/>
              <a:gd name="connsiteX1859" fmla="*/ 6956152 w 11979625"/>
              <a:gd name="connsiteY1859" fmla="*/ 4218756 h 6654621"/>
              <a:gd name="connsiteX1860" fmla="*/ 6968133 w 11979625"/>
              <a:gd name="connsiteY1860" fmla="*/ 4206776 h 6654621"/>
              <a:gd name="connsiteX1861" fmla="*/ 4472409 w 11979625"/>
              <a:gd name="connsiteY1861" fmla="*/ 4193798 h 6654621"/>
              <a:gd name="connsiteX1862" fmla="*/ 4481387 w 11979625"/>
              <a:gd name="connsiteY1862" fmla="*/ 4202783 h 6654621"/>
              <a:gd name="connsiteX1863" fmla="*/ 4472409 w 11979625"/>
              <a:gd name="connsiteY1863" fmla="*/ 4211768 h 6654621"/>
              <a:gd name="connsiteX1864" fmla="*/ 4463415 w 11979625"/>
              <a:gd name="connsiteY1864" fmla="*/ 4202783 h 6654621"/>
              <a:gd name="connsiteX1865" fmla="*/ 4472409 w 11979625"/>
              <a:gd name="connsiteY1865" fmla="*/ 4193798 h 6654621"/>
              <a:gd name="connsiteX1866" fmla="*/ 1157169 w 11979625"/>
              <a:gd name="connsiteY1866" fmla="*/ 4190802 h 6654621"/>
              <a:gd name="connsiteX1867" fmla="*/ 1168151 w 11979625"/>
              <a:gd name="connsiteY1867" fmla="*/ 4201784 h 6654621"/>
              <a:gd name="connsiteX1868" fmla="*/ 1157169 w 11979625"/>
              <a:gd name="connsiteY1868" fmla="*/ 4212765 h 6654621"/>
              <a:gd name="connsiteX1869" fmla="*/ 1146188 w 11979625"/>
              <a:gd name="connsiteY1869" fmla="*/ 4201784 h 6654621"/>
              <a:gd name="connsiteX1870" fmla="*/ 1157169 w 11979625"/>
              <a:gd name="connsiteY1870" fmla="*/ 4190802 h 6654621"/>
              <a:gd name="connsiteX1871" fmla="*/ 4133949 w 11979625"/>
              <a:gd name="connsiteY1871" fmla="*/ 4185812 h 6654621"/>
              <a:gd name="connsiteX1872" fmla="*/ 4144931 w 11979625"/>
              <a:gd name="connsiteY1872" fmla="*/ 4196794 h 6654621"/>
              <a:gd name="connsiteX1873" fmla="*/ 4133949 w 11979625"/>
              <a:gd name="connsiteY1873" fmla="*/ 4207775 h 6654621"/>
              <a:gd name="connsiteX1874" fmla="*/ 4122967 w 11979625"/>
              <a:gd name="connsiteY1874" fmla="*/ 4196794 h 6654621"/>
              <a:gd name="connsiteX1875" fmla="*/ 4133949 w 11979625"/>
              <a:gd name="connsiteY1875" fmla="*/ 4185812 h 6654621"/>
              <a:gd name="connsiteX1876" fmla="*/ 1586331 w 11979625"/>
              <a:gd name="connsiteY1876" fmla="*/ 4177824 h 6654621"/>
              <a:gd name="connsiteX1877" fmla="*/ 1600307 w 11979625"/>
              <a:gd name="connsiteY1877" fmla="*/ 4191801 h 6654621"/>
              <a:gd name="connsiteX1878" fmla="*/ 1586331 w 11979625"/>
              <a:gd name="connsiteY1878" fmla="*/ 4205776 h 6654621"/>
              <a:gd name="connsiteX1879" fmla="*/ 1572355 w 11979625"/>
              <a:gd name="connsiteY1879" fmla="*/ 4191801 h 6654621"/>
              <a:gd name="connsiteX1880" fmla="*/ 1586331 w 11979625"/>
              <a:gd name="connsiteY1880" fmla="*/ 4177824 h 6654621"/>
              <a:gd name="connsiteX1881" fmla="*/ 8910835 w 11979625"/>
              <a:gd name="connsiteY1881" fmla="*/ 4169839 h 6654621"/>
              <a:gd name="connsiteX1882" fmla="*/ 8915826 w 11979625"/>
              <a:gd name="connsiteY1882" fmla="*/ 4174831 h 6654621"/>
              <a:gd name="connsiteX1883" fmla="*/ 8910835 w 11979625"/>
              <a:gd name="connsiteY1883" fmla="*/ 4179822 h 6654621"/>
              <a:gd name="connsiteX1884" fmla="*/ 8905843 w 11979625"/>
              <a:gd name="connsiteY1884" fmla="*/ 4174831 h 6654621"/>
              <a:gd name="connsiteX1885" fmla="*/ 8910835 w 11979625"/>
              <a:gd name="connsiteY1885" fmla="*/ 4169839 h 6654621"/>
              <a:gd name="connsiteX1886" fmla="*/ 2047510 w 11979625"/>
              <a:gd name="connsiteY1886" fmla="*/ 4160854 h 6654621"/>
              <a:gd name="connsiteX1887" fmla="*/ 2058492 w 11979625"/>
              <a:gd name="connsiteY1887" fmla="*/ 4171836 h 6654621"/>
              <a:gd name="connsiteX1888" fmla="*/ 2047510 w 11979625"/>
              <a:gd name="connsiteY1888" fmla="*/ 4182817 h 6654621"/>
              <a:gd name="connsiteX1889" fmla="*/ 2036530 w 11979625"/>
              <a:gd name="connsiteY1889" fmla="*/ 4171836 h 6654621"/>
              <a:gd name="connsiteX1890" fmla="*/ 2047510 w 11979625"/>
              <a:gd name="connsiteY1890" fmla="*/ 4160854 h 6654621"/>
              <a:gd name="connsiteX1891" fmla="*/ 2125448 w 11979625"/>
              <a:gd name="connsiteY1891" fmla="*/ 4156861 h 6654621"/>
              <a:gd name="connsiteX1892" fmla="*/ 2155395 w 11979625"/>
              <a:gd name="connsiteY1892" fmla="*/ 4186811 h 6654621"/>
              <a:gd name="connsiteX1893" fmla="*/ 2125448 w 11979625"/>
              <a:gd name="connsiteY1893" fmla="*/ 4216759 h 6654621"/>
              <a:gd name="connsiteX1894" fmla="*/ 2095497 w 11979625"/>
              <a:gd name="connsiteY1894" fmla="*/ 4186811 h 6654621"/>
              <a:gd name="connsiteX1895" fmla="*/ 2125448 w 11979625"/>
              <a:gd name="connsiteY1895" fmla="*/ 4156861 h 6654621"/>
              <a:gd name="connsiteX1896" fmla="*/ 7348486 w 11979625"/>
              <a:gd name="connsiteY1896" fmla="*/ 4146878 h 6654621"/>
              <a:gd name="connsiteX1897" fmla="*/ 7359468 w 11979625"/>
              <a:gd name="connsiteY1897" fmla="*/ 4157859 h 6654621"/>
              <a:gd name="connsiteX1898" fmla="*/ 7348486 w 11979625"/>
              <a:gd name="connsiteY1898" fmla="*/ 4168840 h 6654621"/>
              <a:gd name="connsiteX1899" fmla="*/ 7337505 w 11979625"/>
              <a:gd name="connsiteY1899" fmla="*/ 4157859 h 6654621"/>
              <a:gd name="connsiteX1900" fmla="*/ 7348486 w 11979625"/>
              <a:gd name="connsiteY1900" fmla="*/ 4146878 h 6654621"/>
              <a:gd name="connsiteX1901" fmla="*/ 9054590 w 11979625"/>
              <a:gd name="connsiteY1901" fmla="*/ 4144881 h 6654621"/>
              <a:gd name="connsiteX1902" fmla="*/ 9060580 w 11979625"/>
              <a:gd name="connsiteY1902" fmla="*/ 4150870 h 6654621"/>
              <a:gd name="connsiteX1903" fmla="*/ 9054590 w 11979625"/>
              <a:gd name="connsiteY1903" fmla="*/ 4156861 h 6654621"/>
              <a:gd name="connsiteX1904" fmla="*/ 9048601 w 11979625"/>
              <a:gd name="connsiteY1904" fmla="*/ 4150870 h 6654621"/>
              <a:gd name="connsiteX1905" fmla="*/ 9054590 w 11979625"/>
              <a:gd name="connsiteY1905" fmla="*/ 4144881 h 6654621"/>
              <a:gd name="connsiteX1906" fmla="*/ 8275913 w 11979625"/>
              <a:gd name="connsiteY1906" fmla="*/ 4143883 h 6654621"/>
              <a:gd name="connsiteX1907" fmla="*/ 8297876 w 11979625"/>
              <a:gd name="connsiteY1907" fmla="*/ 4165846 h 6654621"/>
              <a:gd name="connsiteX1908" fmla="*/ 8275913 w 11979625"/>
              <a:gd name="connsiteY1908" fmla="*/ 4187808 h 6654621"/>
              <a:gd name="connsiteX1909" fmla="*/ 8254949 w 11979625"/>
              <a:gd name="connsiteY1909" fmla="*/ 4165846 h 6654621"/>
              <a:gd name="connsiteX1910" fmla="*/ 8275913 w 11979625"/>
              <a:gd name="connsiteY1910" fmla="*/ 4143883 h 6654621"/>
              <a:gd name="connsiteX1911" fmla="*/ 4419470 w 11979625"/>
              <a:gd name="connsiteY1911" fmla="*/ 4143883 h 6654621"/>
              <a:gd name="connsiteX1912" fmla="*/ 4435438 w 11979625"/>
              <a:gd name="connsiteY1912" fmla="*/ 4159856 h 6654621"/>
              <a:gd name="connsiteX1913" fmla="*/ 4419470 w 11979625"/>
              <a:gd name="connsiteY1913" fmla="*/ 4175829 h 6654621"/>
              <a:gd name="connsiteX1914" fmla="*/ 4403496 w 11979625"/>
              <a:gd name="connsiteY1914" fmla="*/ 4159856 h 6654621"/>
              <a:gd name="connsiteX1915" fmla="*/ 4419470 w 11979625"/>
              <a:gd name="connsiteY1915" fmla="*/ 4143883 h 6654621"/>
              <a:gd name="connsiteX1916" fmla="*/ 1217916 w 11979625"/>
              <a:gd name="connsiteY1916" fmla="*/ 4138891 h 6654621"/>
              <a:gd name="connsiteX1917" fmla="*/ 1231892 w 11979625"/>
              <a:gd name="connsiteY1917" fmla="*/ 4152868 h 6654621"/>
              <a:gd name="connsiteX1918" fmla="*/ 1217916 w 11979625"/>
              <a:gd name="connsiteY1918" fmla="*/ 4166844 h 6654621"/>
              <a:gd name="connsiteX1919" fmla="*/ 1203940 w 11979625"/>
              <a:gd name="connsiteY1919" fmla="*/ 4152868 h 6654621"/>
              <a:gd name="connsiteX1920" fmla="*/ 1217916 w 11979625"/>
              <a:gd name="connsiteY1920" fmla="*/ 4138891 h 6654621"/>
              <a:gd name="connsiteX1921" fmla="*/ 7789737 w 11979625"/>
              <a:gd name="connsiteY1921" fmla="*/ 4134898 h 6654621"/>
              <a:gd name="connsiteX1922" fmla="*/ 7809704 w 11979625"/>
              <a:gd name="connsiteY1922" fmla="*/ 4154864 h 6654621"/>
              <a:gd name="connsiteX1923" fmla="*/ 7789737 w 11979625"/>
              <a:gd name="connsiteY1923" fmla="*/ 4174831 h 6654621"/>
              <a:gd name="connsiteX1924" fmla="*/ 7769771 w 11979625"/>
              <a:gd name="connsiteY1924" fmla="*/ 4154864 h 6654621"/>
              <a:gd name="connsiteX1925" fmla="*/ 7789737 w 11979625"/>
              <a:gd name="connsiteY1925" fmla="*/ 4134898 h 6654621"/>
              <a:gd name="connsiteX1926" fmla="*/ 10486161 w 11979625"/>
              <a:gd name="connsiteY1926" fmla="*/ 4134897 h 6654621"/>
              <a:gd name="connsiteX1927" fmla="*/ 10496144 w 11979625"/>
              <a:gd name="connsiteY1927" fmla="*/ 4144880 h 6654621"/>
              <a:gd name="connsiteX1928" fmla="*/ 10486161 w 11979625"/>
              <a:gd name="connsiteY1928" fmla="*/ 4154863 h 6654621"/>
              <a:gd name="connsiteX1929" fmla="*/ 10476178 w 11979625"/>
              <a:gd name="connsiteY1929" fmla="*/ 4144880 h 6654621"/>
              <a:gd name="connsiteX1930" fmla="*/ 10486161 w 11979625"/>
              <a:gd name="connsiteY1930" fmla="*/ 4134897 h 6654621"/>
              <a:gd name="connsiteX1931" fmla="*/ 1293844 w 11979625"/>
              <a:gd name="connsiteY1931" fmla="*/ 4126911 h 6654621"/>
              <a:gd name="connsiteX1932" fmla="*/ 1301830 w 11979625"/>
              <a:gd name="connsiteY1932" fmla="*/ 4134898 h 6654621"/>
              <a:gd name="connsiteX1933" fmla="*/ 1293844 w 11979625"/>
              <a:gd name="connsiteY1933" fmla="*/ 4142884 h 6654621"/>
              <a:gd name="connsiteX1934" fmla="*/ 1285858 w 11979625"/>
              <a:gd name="connsiteY1934" fmla="*/ 4134898 h 6654621"/>
              <a:gd name="connsiteX1935" fmla="*/ 1293844 w 11979625"/>
              <a:gd name="connsiteY1935" fmla="*/ 4126911 h 6654621"/>
              <a:gd name="connsiteX1936" fmla="*/ 6389116 w 11979625"/>
              <a:gd name="connsiteY1936" fmla="*/ 4125913 h 6654621"/>
              <a:gd name="connsiteX1937" fmla="*/ 6400097 w 11979625"/>
              <a:gd name="connsiteY1937" fmla="*/ 4135896 h 6654621"/>
              <a:gd name="connsiteX1938" fmla="*/ 6389116 w 11979625"/>
              <a:gd name="connsiteY1938" fmla="*/ 4145879 h 6654621"/>
              <a:gd name="connsiteX1939" fmla="*/ 6379133 w 11979625"/>
              <a:gd name="connsiteY1939" fmla="*/ 4135896 h 6654621"/>
              <a:gd name="connsiteX1940" fmla="*/ 6389116 w 11979625"/>
              <a:gd name="connsiteY1940" fmla="*/ 4125913 h 6654621"/>
              <a:gd name="connsiteX1941" fmla="*/ 8815996 w 11979625"/>
              <a:gd name="connsiteY1941" fmla="*/ 4124915 h 6654621"/>
              <a:gd name="connsiteX1942" fmla="*/ 8826978 w 11979625"/>
              <a:gd name="connsiteY1942" fmla="*/ 4135896 h 6654621"/>
              <a:gd name="connsiteX1943" fmla="*/ 8815996 w 11979625"/>
              <a:gd name="connsiteY1943" fmla="*/ 4146878 h 6654621"/>
              <a:gd name="connsiteX1944" fmla="*/ 8805015 w 11979625"/>
              <a:gd name="connsiteY1944" fmla="*/ 4135896 h 6654621"/>
              <a:gd name="connsiteX1945" fmla="*/ 8815996 w 11979625"/>
              <a:gd name="connsiteY1945" fmla="*/ 4124915 h 6654621"/>
              <a:gd name="connsiteX1946" fmla="*/ 7215712 w 11979625"/>
              <a:gd name="connsiteY1946" fmla="*/ 4093967 h 6654621"/>
              <a:gd name="connsiteX1947" fmla="*/ 7229688 w 11979625"/>
              <a:gd name="connsiteY1947" fmla="*/ 4107944 h 6654621"/>
              <a:gd name="connsiteX1948" fmla="*/ 7215712 w 11979625"/>
              <a:gd name="connsiteY1948" fmla="*/ 4121920 h 6654621"/>
              <a:gd name="connsiteX1949" fmla="*/ 7201736 w 11979625"/>
              <a:gd name="connsiteY1949" fmla="*/ 4107944 h 6654621"/>
              <a:gd name="connsiteX1950" fmla="*/ 7215712 w 11979625"/>
              <a:gd name="connsiteY1950" fmla="*/ 4093967 h 6654621"/>
              <a:gd name="connsiteX1951" fmla="*/ 5694299 w 11979625"/>
              <a:gd name="connsiteY1951" fmla="*/ 4088974 h 6654621"/>
              <a:gd name="connsiteX1952" fmla="*/ 5703283 w 11979625"/>
              <a:gd name="connsiteY1952" fmla="*/ 4097959 h 6654621"/>
              <a:gd name="connsiteX1953" fmla="*/ 5694299 w 11979625"/>
              <a:gd name="connsiteY1953" fmla="*/ 4107942 h 6654621"/>
              <a:gd name="connsiteX1954" fmla="*/ 5685315 w 11979625"/>
              <a:gd name="connsiteY1954" fmla="*/ 4097959 h 6654621"/>
              <a:gd name="connsiteX1955" fmla="*/ 5694299 w 11979625"/>
              <a:gd name="connsiteY1955" fmla="*/ 4088974 h 6654621"/>
              <a:gd name="connsiteX1956" fmla="*/ 7809704 w 11979625"/>
              <a:gd name="connsiteY1956" fmla="*/ 4062022 h 6654621"/>
              <a:gd name="connsiteX1957" fmla="*/ 7825677 w 11979625"/>
              <a:gd name="connsiteY1957" fmla="*/ 4077995 h 6654621"/>
              <a:gd name="connsiteX1958" fmla="*/ 7809704 w 11979625"/>
              <a:gd name="connsiteY1958" fmla="*/ 4093967 h 6654621"/>
              <a:gd name="connsiteX1959" fmla="*/ 7793731 w 11979625"/>
              <a:gd name="connsiteY1959" fmla="*/ 4077995 h 6654621"/>
              <a:gd name="connsiteX1960" fmla="*/ 7809704 w 11979625"/>
              <a:gd name="connsiteY1960" fmla="*/ 4062022 h 6654621"/>
              <a:gd name="connsiteX1961" fmla="*/ 6383126 w 11979625"/>
              <a:gd name="connsiteY1961" fmla="*/ 4062022 h 6654621"/>
              <a:gd name="connsiteX1962" fmla="*/ 6394107 w 11979625"/>
              <a:gd name="connsiteY1962" fmla="*/ 4074002 h 6654621"/>
              <a:gd name="connsiteX1963" fmla="*/ 6383126 w 11979625"/>
              <a:gd name="connsiteY1963" fmla="*/ 4085981 h 6654621"/>
              <a:gd name="connsiteX1964" fmla="*/ 6372144 w 11979625"/>
              <a:gd name="connsiteY1964" fmla="*/ 4074002 h 6654621"/>
              <a:gd name="connsiteX1965" fmla="*/ 6383126 w 11979625"/>
              <a:gd name="connsiteY1965" fmla="*/ 4062022 h 6654621"/>
              <a:gd name="connsiteX1966" fmla="*/ 92875 w 11979625"/>
              <a:gd name="connsiteY1966" fmla="*/ 4062022 h 6654621"/>
              <a:gd name="connsiteX1967" fmla="*/ 106851 w 11979625"/>
              <a:gd name="connsiteY1967" fmla="*/ 4075998 h 6654621"/>
              <a:gd name="connsiteX1968" fmla="*/ 92875 w 11979625"/>
              <a:gd name="connsiteY1968" fmla="*/ 4089974 h 6654621"/>
              <a:gd name="connsiteX1969" fmla="*/ 78899 w 11979625"/>
              <a:gd name="connsiteY1969" fmla="*/ 4075998 h 6654621"/>
              <a:gd name="connsiteX1970" fmla="*/ 92875 w 11979625"/>
              <a:gd name="connsiteY1970" fmla="*/ 4062022 h 6654621"/>
              <a:gd name="connsiteX1971" fmla="*/ 5003483 w 11979625"/>
              <a:gd name="connsiteY1971" fmla="*/ 4058028 h 6654621"/>
              <a:gd name="connsiteX1972" fmla="*/ 5014465 w 11979625"/>
              <a:gd name="connsiteY1972" fmla="*/ 4070009 h 6654621"/>
              <a:gd name="connsiteX1973" fmla="*/ 5003483 w 11979625"/>
              <a:gd name="connsiteY1973" fmla="*/ 4081988 h 6654621"/>
              <a:gd name="connsiteX1974" fmla="*/ 4992503 w 11979625"/>
              <a:gd name="connsiteY1974" fmla="*/ 4070009 h 6654621"/>
              <a:gd name="connsiteX1975" fmla="*/ 5003483 w 11979625"/>
              <a:gd name="connsiteY1975" fmla="*/ 4058028 h 6654621"/>
              <a:gd name="connsiteX1976" fmla="*/ 270683 w 11979625"/>
              <a:gd name="connsiteY1976" fmla="*/ 4055034 h 6654621"/>
              <a:gd name="connsiteX1977" fmla="*/ 283660 w 11979625"/>
              <a:gd name="connsiteY1977" fmla="*/ 4069010 h 6654621"/>
              <a:gd name="connsiteX1978" fmla="*/ 270683 w 11979625"/>
              <a:gd name="connsiteY1978" fmla="*/ 4082986 h 6654621"/>
              <a:gd name="connsiteX1979" fmla="*/ 257705 w 11979625"/>
              <a:gd name="connsiteY1979" fmla="*/ 4069010 h 6654621"/>
              <a:gd name="connsiteX1980" fmla="*/ 270683 w 11979625"/>
              <a:gd name="connsiteY1980" fmla="*/ 4055034 h 6654621"/>
              <a:gd name="connsiteX1981" fmla="*/ 11458510 w 11979625"/>
              <a:gd name="connsiteY1981" fmla="*/ 4049044 h 6654621"/>
              <a:gd name="connsiteX1982" fmla="*/ 11485464 w 11979625"/>
              <a:gd name="connsiteY1982" fmla="*/ 4075998 h 6654621"/>
              <a:gd name="connsiteX1983" fmla="*/ 11458510 w 11979625"/>
              <a:gd name="connsiteY1983" fmla="*/ 4102953 h 6654621"/>
              <a:gd name="connsiteX1984" fmla="*/ 11431555 w 11979625"/>
              <a:gd name="connsiteY1984" fmla="*/ 4075998 h 6654621"/>
              <a:gd name="connsiteX1985" fmla="*/ 11458510 w 11979625"/>
              <a:gd name="connsiteY1985" fmla="*/ 4049044 h 6654621"/>
              <a:gd name="connsiteX1986" fmla="*/ 8448619 w 11979625"/>
              <a:gd name="connsiteY1986" fmla="*/ 4042055 h 6654621"/>
              <a:gd name="connsiteX1987" fmla="*/ 8456606 w 11979625"/>
              <a:gd name="connsiteY1987" fmla="*/ 4050042 h 6654621"/>
              <a:gd name="connsiteX1988" fmla="*/ 8448619 w 11979625"/>
              <a:gd name="connsiteY1988" fmla="*/ 4058028 h 6654621"/>
              <a:gd name="connsiteX1989" fmla="*/ 8440633 w 11979625"/>
              <a:gd name="connsiteY1989" fmla="*/ 4050042 h 6654621"/>
              <a:gd name="connsiteX1990" fmla="*/ 8448619 w 11979625"/>
              <a:gd name="connsiteY1990" fmla="*/ 4042055 h 6654621"/>
              <a:gd name="connsiteX1991" fmla="*/ 6976119 w 11979625"/>
              <a:gd name="connsiteY1991" fmla="*/ 4035068 h 6654621"/>
              <a:gd name="connsiteX1992" fmla="*/ 6981110 w 11979625"/>
              <a:gd name="connsiteY1992" fmla="*/ 4040060 h 6654621"/>
              <a:gd name="connsiteX1993" fmla="*/ 6976119 w 11979625"/>
              <a:gd name="connsiteY1993" fmla="*/ 4045051 h 6654621"/>
              <a:gd name="connsiteX1994" fmla="*/ 6971127 w 11979625"/>
              <a:gd name="connsiteY1994" fmla="*/ 4040060 h 6654621"/>
              <a:gd name="connsiteX1995" fmla="*/ 6976119 w 11979625"/>
              <a:gd name="connsiteY1995" fmla="*/ 4035068 h 6654621"/>
              <a:gd name="connsiteX1996" fmla="*/ 9584691 w 11979625"/>
              <a:gd name="connsiteY1996" fmla="*/ 4035067 h 6654621"/>
              <a:gd name="connsiteX1997" fmla="*/ 9590682 w 11979625"/>
              <a:gd name="connsiteY1997" fmla="*/ 4041056 h 6654621"/>
              <a:gd name="connsiteX1998" fmla="*/ 9584691 w 11979625"/>
              <a:gd name="connsiteY1998" fmla="*/ 4047047 h 6654621"/>
              <a:gd name="connsiteX1999" fmla="*/ 9578702 w 11979625"/>
              <a:gd name="connsiteY1999" fmla="*/ 4041056 h 6654621"/>
              <a:gd name="connsiteX2000" fmla="*/ 9584691 w 11979625"/>
              <a:gd name="connsiteY2000" fmla="*/ 4035067 h 6654621"/>
              <a:gd name="connsiteX2001" fmla="*/ 6225394 w 11979625"/>
              <a:gd name="connsiteY2001" fmla="*/ 4034069 h 6654621"/>
              <a:gd name="connsiteX2002" fmla="*/ 6227390 w 11979625"/>
              <a:gd name="connsiteY2002" fmla="*/ 4036066 h 6654621"/>
              <a:gd name="connsiteX2003" fmla="*/ 6225394 w 11979625"/>
              <a:gd name="connsiteY2003" fmla="*/ 4038063 h 6654621"/>
              <a:gd name="connsiteX2004" fmla="*/ 6223397 w 11979625"/>
              <a:gd name="connsiteY2004" fmla="*/ 4036066 h 6654621"/>
              <a:gd name="connsiteX2005" fmla="*/ 6225394 w 11979625"/>
              <a:gd name="connsiteY2005" fmla="*/ 4034069 h 6654621"/>
              <a:gd name="connsiteX2006" fmla="*/ 8081243 w 11979625"/>
              <a:gd name="connsiteY2006" fmla="*/ 4031074 h 6654621"/>
              <a:gd name="connsiteX2007" fmla="*/ 8111191 w 11979625"/>
              <a:gd name="connsiteY2007" fmla="*/ 4061024 h 6654621"/>
              <a:gd name="connsiteX2008" fmla="*/ 8081243 w 11979625"/>
              <a:gd name="connsiteY2008" fmla="*/ 4090972 h 6654621"/>
              <a:gd name="connsiteX2009" fmla="*/ 8051293 w 11979625"/>
              <a:gd name="connsiteY2009" fmla="*/ 4061024 h 6654621"/>
              <a:gd name="connsiteX2010" fmla="*/ 8081243 w 11979625"/>
              <a:gd name="connsiteY2010" fmla="*/ 4031074 h 6654621"/>
              <a:gd name="connsiteX2011" fmla="*/ 2774471 w 11979625"/>
              <a:gd name="connsiteY2011" fmla="*/ 4030076 h 6654621"/>
              <a:gd name="connsiteX2012" fmla="*/ 2786451 w 11979625"/>
              <a:gd name="connsiteY2012" fmla="*/ 4042057 h 6654621"/>
              <a:gd name="connsiteX2013" fmla="*/ 2774471 w 11979625"/>
              <a:gd name="connsiteY2013" fmla="*/ 4054035 h 6654621"/>
              <a:gd name="connsiteX2014" fmla="*/ 2762489 w 11979625"/>
              <a:gd name="connsiteY2014" fmla="*/ 4042057 h 6654621"/>
              <a:gd name="connsiteX2015" fmla="*/ 2774471 w 11979625"/>
              <a:gd name="connsiteY2015" fmla="*/ 4030076 h 6654621"/>
              <a:gd name="connsiteX2016" fmla="*/ 5783147 w 11979625"/>
              <a:gd name="connsiteY2016" fmla="*/ 4030075 h 6654621"/>
              <a:gd name="connsiteX2017" fmla="*/ 5785144 w 11979625"/>
              <a:gd name="connsiteY2017" fmla="*/ 4032072 h 6654621"/>
              <a:gd name="connsiteX2018" fmla="*/ 5783147 w 11979625"/>
              <a:gd name="connsiteY2018" fmla="*/ 4034068 h 6654621"/>
              <a:gd name="connsiteX2019" fmla="*/ 5781150 w 11979625"/>
              <a:gd name="connsiteY2019" fmla="*/ 4032072 h 6654621"/>
              <a:gd name="connsiteX2020" fmla="*/ 5783147 w 11979625"/>
              <a:gd name="connsiteY2020" fmla="*/ 4030075 h 6654621"/>
              <a:gd name="connsiteX2021" fmla="*/ 9938090 w 11979625"/>
              <a:gd name="connsiteY2021" fmla="*/ 4028080 h 6654621"/>
              <a:gd name="connsiteX2022" fmla="*/ 9946077 w 11979625"/>
              <a:gd name="connsiteY2022" fmla="*/ 4037065 h 6654621"/>
              <a:gd name="connsiteX2023" fmla="*/ 9938090 w 11979625"/>
              <a:gd name="connsiteY2023" fmla="*/ 4045051 h 6654621"/>
              <a:gd name="connsiteX2024" fmla="*/ 9930104 w 11979625"/>
              <a:gd name="connsiteY2024" fmla="*/ 4037065 h 6654621"/>
              <a:gd name="connsiteX2025" fmla="*/ 9938090 w 11979625"/>
              <a:gd name="connsiteY2025" fmla="*/ 4028080 h 6654621"/>
              <a:gd name="connsiteX2026" fmla="*/ 7805712 w 11979625"/>
              <a:gd name="connsiteY2026" fmla="*/ 4024086 h 6654621"/>
              <a:gd name="connsiteX2027" fmla="*/ 7816693 w 11979625"/>
              <a:gd name="connsiteY2027" fmla="*/ 4035067 h 6654621"/>
              <a:gd name="connsiteX2028" fmla="*/ 7805712 w 11979625"/>
              <a:gd name="connsiteY2028" fmla="*/ 4046048 h 6654621"/>
              <a:gd name="connsiteX2029" fmla="*/ 7794730 w 11979625"/>
              <a:gd name="connsiteY2029" fmla="*/ 4035067 h 6654621"/>
              <a:gd name="connsiteX2030" fmla="*/ 7805712 w 11979625"/>
              <a:gd name="connsiteY2030" fmla="*/ 4024086 h 6654621"/>
              <a:gd name="connsiteX2031" fmla="*/ 2754312 w 11979625"/>
              <a:gd name="connsiteY2031" fmla="*/ 4024085 h 6654621"/>
              <a:gd name="connsiteX2032" fmla="*/ 2759303 w 11979625"/>
              <a:gd name="connsiteY2032" fmla="*/ 4029077 h 6654621"/>
              <a:gd name="connsiteX2033" fmla="*/ 2754312 w 11979625"/>
              <a:gd name="connsiteY2033" fmla="*/ 4034068 h 6654621"/>
              <a:gd name="connsiteX2034" fmla="*/ 2749319 w 11979625"/>
              <a:gd name="connsiteY2034" fmla="*/ 4029077 h 6654621"/>
              <a:gd name="connsiteX2035" fmla="*/ 2754312 w 11979625"/>
              <a:gd name="connsiteY2035" fmla="*/ 4024085 h 6654621"/>
              <a:gd name="connsiteX2036" fmla="*/ 3473110 w 11979625"/>
              <a:gd name="connsiteY2036" fmla="*/ 4018097 h 6654621"/>
              <a:gd name="connsiteX2037" fmla="*/ 3477105 w 11979625"/>
              <a:gd name="connsiteY2037" fmla="*/ 4022090 h 6654621"/>
              <a:gd name="connsiteX2038" fmla="*/ 3473110 w 11979625"/>
              <a:gd name="connsiteY2038" fmla="*/ 4026083 h 6654621"/>
              <a:gd name="connsiteX2039" fmla="*/ 3469117 w 11979625"/>
              <a:gd name="connsiteY2039" fmla="*/ 4022090 h 6654621"/>
              <a:gd name="connsiteX2040" fmla="*/ 3473110 w 11979625"/>
              <a:gd name="connsiteY2040" fmla="*/ 4018097 h 6654621"/>
              <a:gd name="connsiteX2041" fmla="*/ 3359475 w 11979625"/>
              <a:gd name="connsiteY2041" fmla="*/ 4010110 h 6654621"/>
              <a:gd name="connsiteX2042" fmla="*/ 3372448 w 11979625"/>
              <a:gd name="connsiteY2042" fmla="*/ 4023088 h 6654621"/>
              <a:gd name="connsiteX2043" fmla="*/ 3359475 w 11979625"/>
              <a:gd name="connsiteY2043" fmla="*/ 4036066 h 6654621"/>
              <a:gd name="connsiteX2044" fmla="*/ 3346500 w 11979625"/>
              <a:gd name="connsiteY2044" fmla="*/ 4023088 h 6654621"/>
              <a:gd name="connsiteX2045" fmla="*/ 3359475 w 11979625"/>
              <a:gd name="connsiteY2045" fmla="*/ 4010110 h 6654621"/>
              <a:gd name="connsiteX2046" fmla="*/ 4539299 w 11979625"/>
              <a:gd name="connsiteY2046" fmla="*/ 4006117 h 6654621"/>
              <a:gd name="connsiteX2047" fmla="*/ 4562267 w 11979625"/>
              <a:gd name="connsiteY2047" fmla="*/ 4029078 h 6654621"/>
              <a:gd name="connsiteX2048" fmla="*/ 4539299 w 11979625"/>
              <a:gd name="connsiteY2048" fmla="*/ 4052039 h 6654621"/>
              <a:gd name="connsiteX2049" fmla="*/ 4516329 w 11979625"/>
              <a:gd name="connsiteY2049" fmla="*/ 4029078 h 6654621"/>
              <a:gd name="connsiteX2050" fmla="*/ 4539299 w 11979625"/>
              <a:gd name="connsiteY2050" fmla="*/ 4006117 h 6654621"/>
              <a:gd name="connsiteX2051" fmla="*/ 3728716 w 11979625"/>
              <a:gd name="connsiteY2051" fmla="*/ 4005118 h 6654621"/>
              <a:gd name="connsiteX2052" fmla="*/ 3732711 w 11979625"/>
              <a:gd name="connsiteY2052" fmla="*/ 4009111 h 6654621"/>
              <a:gd name="connsiteX2053" fmla="*/ 3728716 w 11979625"/>
              <a:gd name="connsiteY2053" fmla="*/ 4013105 h 6654621"/>
              <a:gd name="connsiteX2054" fmla="*/ 3724723 w 11979625"/>
              <a:gd name="connsiteY2054" fmla="*/ 4009111 h 6654621"/>
              <a:gd name="connsiteX2055" fmla="*/ 3728716 w 11979625"/>
              <a:gd name="connsiteY2055" fmla="*/ 4005118 h 6654621"/>
              <a:gd name="connsiteX2056" fmla="*/ 8448619 w 11979625"/>
              <a:gd name="connsiteY2056" fmla="*/ 4003122 h 6654621"/>
              <a:gd name="connsiteX2057" fmla="*/ 8453610 w 11979625"/>
              <a:gd name="connsiteY2057" fmla="*/ 4008114 h 6654621"/>
              <a:gd name="connsiteX2058" fmla="*/ 8448619 w 11979625"/>
              <a:gd name="connsiteY2058" fmla="*/ 4012107 h 6654621"/>
              <a:gd name="connsiteX2059" fmla="*/ 8443627 w 11979625"/>
              <a:gd name="connsiteY2059" fmla="*/ 4008114 h 6654621"/>
              <a:gd name="connsiteX2060" fmla="*/ 8448619 w 11979625"/>
              <a:gd name="connsiteY2060" fmla="*/ 4003122 h 6654621"/>
              <a:gd name="connsiteX2061" fmla="*/ 11201945 w 11979625"/>
              <a:gd name="connsiteY2061" fmla="*/ 4000125 h 6654621"/>
              <a:gd name="connsiteX2062" fmla="*/ 11223908 w 11979625"/>
              <a:gd name="connsiteY2062" fmla="*/ 4022088 h 6654621"/>
              <a:gd name="connsiteX2063" fmla="*/ 11201945 w 11979625"/>
              <a:gd name="connsiteY2063" fmla="*/ 4044050 h 6654621"/>
              <a:gd name="connsiteX2064" fmla="*/ 11179983 w 11979625"/>
              <a:gd name="connsiteY2064" fmla="*/ 4022088 h 6654621"/>
              <a:gd name="connsiteX2065" fmla="*/ 11201945 w 11979625"/>
              <a:gd name="connsiteY2065" fmla="*/ 4000125 h 6654621"/>
              <a:gd name="connsiteX2066" fmla="*/ 6497931 w 11979625"/>
              <a:gd name="connsiteY2066" fmla="*/ 3999128 h 6654621"/>
              <a:gd name="connsiteX2067" fmla="*/ 6504918 w 11979625"/>
              <a:gd name="connsiteY2067" fmla="*/ 4006117 h 6654621"/>
              <a:gd name="connsiteX2068" fmla="*/ 6497931 w 11979625"/>
              <a:gd name="connsiteY2068" fmla="*/ 4013105 h 6654621"/>
              <a:gd name="connsiteX2069" fmla="*/ 6490942 w 11979625"/>
              <a:gd name="connsiteY2069" fmla="*/ 4006117 h 6654621"/>
              <a:gd name="connsiteX2070" fmla="*/ 6497931 w 11979625"/>
              <a:gd name="connsiteY2070" fmla="*/ 3999128 h 6654621"/>
              <a:gd name="connsiteX2071" fmla="*/ 10205637 w 11979625"/>
              <a:gd name="connsiteY2071" fmla="*/ 3975170 h 6654621"/>
              <a:gd name="connsiteX2072" fmla="*/ 10210628 w 11979625"/>
              <a:gd name="connsiteY2072" fmla="*/ 3980162 h 6654621"/>
              <a:gd name="connsiteX2073" fmla="*/ 10205637 w 11979625"/>
              <a:gd name="connsiteY2073" fmla="*/ 3985153 h 6654621"/>
              <a:gd name="connsiteX2074" fmla="*/ 10200645 w 11979625"/>
              <a:gd name="connsiteY2074" fmla="*/ 3980162 h 6654621"/>
              <a:gd name="connsiteX2075" fmla="*/ 10205637 w 11979625"/>
              <a:gd name="connsiteY2075" fmla="*/ 3975170 h 6654621"/>
              <a:gd name="connsiteX2076" fmla="*/ 9182374 w 11979625"/>
              <a:gd name="connsiteY2076" fmla="*/ 3970178 h 6654621"/>
              <a:gd name="connsiteX2077" fmla="*/ 9197349 w 11979625"/>
              <a:gd name="connsiteY2077" fmla="*/ 3985153 h 6654621"/>
              <a:gd name="connsiteX2078" fmla="*/ 9182374 w 11979625"/>
              <a:gd name="connsiteY2078" fmla="*/ 4000128 h 6654621"/>
              <a:gd name="connsiteX2079" fmla="*/ 9167399 w 11979625"/>
              <a:gd name="connsiteY2079" fmla="*/ 3985153 h 6654621"/>
              <a:gd name="connsiteX2080" fmla="*/ 9182374 w 11979625"/>
              <a:gd name="connsiteY2080" fmla="*/ 3970178 h 6654621"/>
              <a:gd name="connsiteX2081" fmla="*/ 3416225 w 11979625"/>
              <a:gd name="connsiteY2081" fmla="*/ 3967183 h 6654621"/>
              <a:gd name="connsiteX2082" fmla="*/ 3425209 w 11979625"/>
              <a:gd name="connsiteY2082" fmla="*/ 3976168 h 6654621"/>
              <a:gd name="connsiteX2083" fmla="*/ 3416225 w 11979625"/>
              <a:gd name="connsiteY2083" fmla="*/ 3985152 h 6654621"/>
              <a:gd name="connsiteX2084" fmla="*/ 3407241 w 11979625"/>
              <a:gd name="connsiteY2084" fmla="*/ 3976168 h 6654621"/>
              <a:gd name="connsiteX2085" fmla="*/ 3416225 w 11979625"/>
              <a:gd name="connsiteY2085" fmla="*/ 3967183 h 6654621"/>
              <a:gd name="connsiteX2086" fmla="*/ 10326432 w 11979625"/>
              <a:gd name="connsiteY2086" fmla="*/ 3962191 h 6654621"/>
              <a:gd name="connsiteX2087" fmla="*/ 10363369 w 11979625"/>
              <a:gd name="connsiteY2087" fmla="*/ 4000126 h 6654621"/>
              <a:gd name="connsiteX2088" fmla="*/ 10326432 w 11979625"/>
              <a:gd name="connsiteY2088" fmla="*/ 4038062 h 6654621"/>
              <a:gd name="connsiteX2089" fmla="*/ 10288496 w 11979625"/>
              <a:gd name="connsiteY2089" fmla="*/ 4000126 h 6654621"/>
              <a:gd name="connsiteX2090" fmla="*/ 10326432 w 11979625"/>
              <a:gd name="connsiteY2090" fmla="*/ 3962191 h 6654621"/>
              <a:gd name="connsiteX2091" fmla="*/ 4562226 w 11979625"/>
              <a:gd name="connsiteY2091" fmla="*/ 3956201 h 6654621"/>
              <a:gd name="connsiteX2092" fmla="*/ 4570212 w 11979625"/>
              <a:gd name="connsiteY2092" fmla="*/ 3964188 h 6654621"/>
              <a:gd name="connsiteX2093" fmla="*/ 4562226 w 11979625"/>
              <a:gd name="connsiteY2093" fmla="*/ 3972174 h 6654621"/>
              <a:gd name="connsiteX2094" fmla="*/ 4554238 w 11979625"/>
              <a:gd name="connsiteY2094" fmla="*/ 3964188 h 6654621"/>
              <a:gd name="connsiteX2095" fmla="*/ 4562226 w 11979625"/>
              <a:gd name="connsiteY2095" fmla="*/ 3956201 h 6654621"/>
              <a:gd name="connsiteX2096" fmla="*/ 1997634 w 11979625"/>
              <a:gd name="connsiteY2096" fmla="*/ 3950212 h 6654621"/>
              <a:gd name="connsiteX2097" fmla="*/ 2017602 w 11979625"/>
              <a:gd name="connsiteY2097" fmla="*/ 3970178 h 6654621"/>
              <a:gd name="connsiteX2098" fmla="*/ 1997634 w 11979625"/>
              <a:gd name="connsiteY2098" fmla="*/ 3990145 h 6654621"/>
              <a:gd name="connsiteX2099" fmla="*/ 1977669 w 11979625"/>
              <a:gd name="connsiteY2099" fmla="*/ 3970178 h 6654621"/>
              <a:gd name="connsiteX2100" fmla="*/ 1997634 w 11979625"/>
              <a:gd name="connsiteY2100" fmla="*/ 3950212 h 6654621"/>
              <a:gd name="connsiteX2101" fmla="*/ 9268229 w 11979625"/>
              <a:gd name="connsiteY2101" fmla="*/ 3948215 h 6654621"/>
              <a:gd name="connsiteX2102" fmla="*/ 9271224 w 11979625"/>
              <a:gd name="connsiteY2102" fmla="*/ 3951210 h 6654621"/>
              <a:gd name="connsiteX2103" fmla="*/ 9268229 w 11979625"/>
              <a:gd name="connsiteY2103" fmla="*/ 3954204 h 6654621"/>
              <a:gd name="connsiteX2104" fmla="*/ 9265234 w 11979625"/>
              <a:gd name="connsiteY2104" fmla="*/ 3951210 h 6654621"/>
              <a:gd name="connsiteX2105" fmla="*/ 9268229 w 11979625"/>
              <a:gd name="connsiteY2105" fmla="*/ 3948215 h 6654621"/>
              <a:gd name="connsiteX2106" fmla="*/ 11430558 w 11979625"/>
              <a:gd name="connsiteY2106" fmla="*/ 3935236 h 6654621"/>
              <a:gd name="connsiteX2107" fmla="*/ 11433554 w 11979625"/>
              <a:gd name="connsiteY2107" fmla="*/ 3938231 h 6654621"/>
              <a:gd name="connsiteX2108" fmla="*/ 11430558 w 11979625"/>
              <a:gd name="connsiteY2108" fmla="*/ 3941225 h 6654621"/>
              <a:gd name="connsiteX2109" fmla="*/ 11427563 w 11979625"/>
              <a:gd name="connsiteY2109" fmla="*/ 3938231 h 6654621"/>
              <a:gd name="connsiteX2110" fmla="*/ 11430558 w 11979625"/>
              <a:gd name="connsiteY2110" fmla="*/ 3935236 h 6654621"/>
              <a:gd name="connsiteX2111" fmla="*/ 8113189 w 11979625"/>
              <a:gd name="connsiteY2111" fmla="*/ 3932243 h 6654621"/>
              <a:gd name="connsiteX2112" fmla="*/ 8128164 w 11979625"/>
              <a:gd name="connsiteY2112" fmla="*/ 3947218 h 6654621"/>
              <a:gd name="connsiteX2113" fmla="*/ 8113189 w 11979625"/>
              <a:gd name="connsiteY2113" fmla="*/ 3962193 h 6654621"/>
              <a:gd name="connsiteX2114" fmla="*/ 8098214 w 11979625"/>
              <a:gd name="connsiteY2114" fmla="*/ 3947218 h 6654621"/>
              <a:gd name="connsiteX2115" fmla="*/ 8113189 w 11979625"/>
              <a:gd name="connsiteY2115" fmla="*/ 3932243 h 6654621"/>
              <a:gd name="connsiteX2116" fmla="*/ 9042612 w 11979625"/>
              <a:gd name="connsiteY2116" fmla="*/ 3929246 h 6654621"/>
              <a:gd name="connsiteX2117" fmla="*/ 9047603 w 11979625"/>
              <a:gd name="connsiteY2117" fmla="*/ 3934237 h 6654621"/>
              <a:gd name="connsiteX2118" fmla="*/ 9042612 w 11979625"/>
              <a:gd name="connsiteY2118" fmla="*/ 3939229 h 6654621"/>
              <a:gd name="connsiteX2119" fmla="*/ 9037620 w 11979625"/>
              <a:gd name="connsiteY2119" fmla="*/ 3934237 h 6654621"/>
              <a:gd name="connsiteX2120" fmla="*/ 9042612 w 11979625"/>
              <a:gd name="connsiteY2120" fmla="*/ 3929246 h 6654621"/>
              <a:gd name="connsiteX2121" fmla="*/ 7345493 w 11979625"/>
              <a:gd name="connsiteY2121" fmla="*/ 3921260 h 6654621"/>
              <a:gd name="connsiteX2122" fmla="*/ 7352481 w 11979625"/>
              <a:gd name="connsiteY2122" fmla="*/ 3928249 h 6654621"/>
              <a:gd name="connsiteX2123" fmla="*/ 7345493 w 11979625"/>
              <a:gd name="connsiteY2123" fmla="*/ 3935237 h 6654621"/>
              <a:gd name="connsiteX2124" fmla="*/ 7338504 w 11979625"/>
              <a:gd name="connsiteY2124" fmla="*/ 3928249 h 6654621"/>
              <a:gd name="connsiteX2125" fmla="*/ 7345493 w 11979625"/>
              <a:gd name="connsiteY2125" fmla="*/ 3921260 h 6654621"/>
              <a:gd name="connsiteX2126" fmla="*/ 11643196 w 11979625"/>
              <a:gd name="connsiteY2126" fmla="*/ 3917267 h 6654621"/>
              <a:gd name="connsiteX2127" fmla="*/ 11662164 w 11979625"/>
              <a:gd name="connsiteY2127" fmla="*/ 3936235 h 6654621"/>
              <a:gd name="connsiteX2128" fmla="*/ 11643196 w 11979625"/>
              <a:gd name="connsiteY2128" fmla="*/ 3955202 h 6654621"/>
              <a:gd name="connsiteX2129" fmla="*/ 11624229 w 11979625"/>
              <a:gd name="connsiteY2129" fmla="*/ 3936235 h 6654621"/>
              <a:gd name="connsiteX2130" fmla="*/ 11643196 w 11979625"/>
              <a:gd name="connsiteY2130" fmla="*/ 3917267 h 6654621"/>
              <a:gd name="connsiteX2131" fmla="*/ 7731836 w 11979625"/>
              <a:gd name="connsiteY2131" fmla="*/ 3911278 h 6654621"/>
              <a:gd name="connsiteX2132" fmla="*/ 7745812 w 11979625"/>
              <a:gd name="connsiteY2132" fmla="*/ 3925255 h 6654621"/>
              <a:gd name="connsiteX2133" fmla="*/ 7731836 w 11979625"/>
              <a:gd name="connsiteY2133" fmla="*/ 3939230 h 6654621"/>
              <a:gd name="connsiteX2134" fmla="*/ 7717859 w 11979625"/>
              <a:gd name="connsiteY2134" fmla="*/ 3925255 h 6654621"/>
              <a:gd name="connsiteX2135" fmla="*/ 7731836 w 11979625"/>
              <a:gd name="connsiteY2135" fmla="*/ 3911278 h 6654621"/>
              <a:gd name="connsiteX2136" fmla="*/ 5281036 w 11979625"/>
              <a:gd name="connsiteY2136" fmla="*/ 3908283 h 6654621"/>
              <a:gd name="connsiteX2137" fmla="*/ 5297002 w 11979625"/>
              <a:gd name="connsiteY2137" fmla="*/ 3924256 h 6654621"/>
              <a:gd name="connsiteX2138" fmla="*/ 5281036 w 11979625"/>
              <a:gd name="connsiteY2138" fmla="*/ 3940229 h 6654621"/>
              <a:gd name="connsiteX2139" fmla="*/ 5265044 w 11979625"/>
              <a:gd name="connsiteY2139" fmla="*/ 3924256 h 6654621"/>
              <a:gd name="connsiteX2140" fmla="*/ 5281036 w 11979625"/>
              <a:gd name="connsiteY2140" fmla="*/ 3908283 h 6654621"/>
              <a:gd name="connsiteX2141" fmla="*/ 7036018 w 11979625"/>
              <a:gd name="connsiteY2141" fmla="*/ 3900296 h 6654621"/>
              <a:gd name="connsiteX2142" fmla="*/ 7045002 w 11979625"/>
              <a:gd name="connsiteY2142" fmla="*/ 3909281 h 6654621"/>
              <a:gd name="connsiteX2143" fmla="*/ 7036018 w 11979625"/>
              <a:gd name="connsiteY2143" fmla="*/ 3918265 h 6654621"/>
              <a:gd name="connsiteX2144" fmla="*/ 7027033 w 11979625"/>
              <a:gd name="connsiteY2144" fmla="*/ 3909281 h 6654621"/>
              <a:gd name="connsiteX2145" fmla="*/ 7036018 w 11979625"/>
              <a:gd name="connsiteY2145" fmla="*/ 3900296 h 6654621"/>
              <a:gd name="connsiteX2146" fmla="*/ 11471488 w 11979625"/>
              <a:gd name="connsiteY2146" fmla="*/ 3878333 h 6654621"/>
              <a:gd name="connsiteX2147" fmla="*/ 11476479 w 11979625"/>
              <a:gd name="connsiteY2147" fmla="*/ 3883325 h 6654621"/>
              <a:gd name="connsiteX2148" fmla="*/ 11471488 w 11979625"/>
              <a:gd name="connsiteY2148" fmla="*/ 3888316 h 6654621"/>
              <a:gd name="connsiteX2149" fmla="*/ 11466496 w 11979625"/>
              <a:gd name="connsiteY2149" fmla="*/ 3883325 h 6654621"/>
              <a:gd name="connsiteX2150" fmla="*/ 11471488 w 11979625"/>
              <a:gd name="connsiteY2150" fmla="*/ 3878333 h 6654621"/>
              <a:gd name="connsiteX2151" fmla="*/ 138893 w 11979625"/>
              <a:gd name="connsiteY2151" fmla="*/ 3869349 h 6654621"/>
              <a:gd name="connsiteX2152" fmla="*/ 156862 w 11979625"/>
              <a:gd name="connsiteY2152" fmla="*/ 3887320 h 6654621"/>
              <a:gd name="connsiteX2153" fmla="*/ 138893 w 11979625"/>
              <a:gd name="connsiteY2153" fmla="*/ 3905289 h 6654621"/>
              <a:gd name="connsiteX2154" fmla="*/ 120923 w 11979625"/>
              <a:gd name="connsiteY2154" fmla="*/ 3887320 h 6654621"/>
              <a:gd name="connsiteX2155" fmla="*/ 138893 w 11979625"/>
              <a:gd name="connsiteY2155" fmla="*/ 3869349 h 6654621"/>
              <a:gd name="connsiteX2156" fmla="*/ 10612944 w 11979625"/>
              <a:gd name="connsiteY2156" fmla="*/ 3865356 h 6654621"/>
              <a:gd name="connsiteX2157" fmla="*/ 10629916 w 11979625"/>
              <a:gd name="connsiteY2157" fmla="*/ 3882327 h 6654621"/>
              <a:gd name="connsiteX2158" fmla="*/ 10612944 w 11979625"/>
              <a:gd name="connsiteY2158" fmla="*/ 3899298 h 6654621"/>
              <a:gd name="connsiteX2159" fmla="*/ 10595974 w 11979625"/>
              <a:gd name="connsiteY2159" fmla="*/ 3882327 h 6654621"/>
              <a:gd name="connsiteX2160" fmla="*/ 10612944 w 11979625"/>
              <a:gd name="connsiteY2160" fmla="*/ 3865356 h 6654621"/>
              <a:gd name="connsiteX2161" fmla="*/ 7808705 w 11979625"/>
              <a:gd name="connsiteY2161" fmla="*/ 3863358 h 6654621"/>
              <a:gd name="connsiteX2162" fmla="*/ 7831915 w 11979625"/>
              <a:gd name="connsiteY2162" fmla="*/ 3872343 h 6654621"/>
              <a:gd name="connsiteX2163" fmla="*/ 7836857 w 11979625"/>
              <a:gd name="connsiteY2163" fmla="*/ 3884508 h 6654621"/>
              <a:gd name="connsiteX2164" fmla="*/ 7839653 w 11979625"/>
              <a:gd name="connsiteY2164" fmla="*/ 3885696 h 6654621"/>
              <a:gd name="connsiteX2165" fmla="*/ 7845643 w 11979625"/>
              <a:gd name="connsiteY2165" fmla="*/ 3900297 h 6654621"/>
              <a:gd name="connsiteX2166" fmla="*/ 7839653 w 11979625"/>
              <a:gd name="connsiteY2166" fmla="*/ 3914897 h 6654621"/>
              <a:gd name="connsiteX2167" fmla="*/ 7832593 w 11979625"/>
              <a:gd name="connsiteY2167" fmla="*/ 3917898 h 6654621"/>
              <a:gd name="connsiteX2168" fmla="*/ 7831915 w 11979625"/>
              <a:gd name="connsiteY2168" fmla="*/ 3919513 h 6654621"/>
              <a:gd name="connsiteX2169" fmla="*/ 7808705 w 11979625"/>
              <a:gd name="connsiteY2169" fmla="*/ 3929247 h 6654621"/>
              <a:gd name="connsiteX2170" fmla="*/ 7775761 w 11979625"/>
              <a:gd name="connsiteY2170" fmla="*/ 3896303 h 6654621"/>
              <a:gd name="connsiteX2171" fmla="*/ 7808705 w 11979625"/>
              <a:gd name="connsiteY2171" fmla="*/ 3863358 h 6654621"/>
              <a:gd name="connsiteX2172" fmla="*/ 5583490 w 11979625"/>
              <a:gd name="connsiteY2172" fmla="*/ 3833409 h 6654621"/>
              <a:gd name="connsiteX2173" fmla="*/ 5592473 w 11979625"/>
              <a:gd name="connsiteY2173" fmla="*/ 3842394 h 6654621"/>
              <a:gd name="connsiteX2174" fmla="*/ 5583490 w 11979625"/>
              <a:gd name="connsiteY2174" fmla="*/ 3851378 h 6654621"/>
              <a:gd name="connsiteX2175" fmla="*/ 5574505 w 11979625"/>
              <a:gd name="connsiteY2175" fmla="*/ 3842394 h 6654621"/>
              <a:gd name="connsiteX2176" fmla="*/ 5583490 w 11979625"/>
              <a:gd name="connsiteY2176" fmla="*/ 3833409 h 6654621"/>
              <a:gd name="connsiteX2177" fmla="*/ 10312456 w 11979625"/>
              <a:gd name="connsiteY2177" fmla="*/ 3832411 h 6654621"/>
              <a:gd name="connsiteX2178" fmla="*/ 10324436 w 11979625"/>
              <a:gd name="connsiteY2178" fmla="*/ 3844390 h 6654621"/>
              <a:gd name="connsiteX2179" fmla="*/ 10312456 w 11979625"/>
              <a:gd name="connsiteY2179" fmla="*/ 3856370 h 6654621"/>
              <a:gd name="connsiteX2180" fmla="*/ 10300477 w 11979625"/>
              <a:gd name="connsiteY2180" fmla="*/ 3844390 h 6654621"/>
              <a:gd name="connsiteX2181" fmla="*/ 10312456 w 11979625"/>
              <a:gd name="connsiteY2181" fmla="*/ 3832411 h 6654621"/>
              <a:gd name="connsiteX2182" fmla="*/ 8020347 w 11979625"/>
              <a:gd name="connsiteY2182" fmla="*/ 3831412 h 6654621"/>
              <a:gd name="connsiteX2183" fmla="*/ 8046303 w 11979625"/>
              <a:gd name="connsiteY2183" fmla="*/ 3857368 h 6654621"/>
              <a:gd name="connsiteX2184" fmla="*/ 8020347 w 11979625"/>
              <a:gd name="connsiteY2184" fmla="*/ 3883324 h 6654621"/>
              <a:gd name="connsiteX2185" fmla="*/ 7994391 w 11979625"/>
              <a:gd name="connsiteY2185" fmla="*/ 3857368 h 6654621"/>
              <a:gd name="connsiteX2186" fmla="*/ 8020347 w 11979625"/>
              <a:gd name="connsiteY2186" fmla="*/ 3831412 h 6654621"/>
              <a:gd name="connsiteX2187" fmla="*/ 8263933 w 11979625"/>
              <a:gd name="connsiteY2187" fmla="*/ 3830415 h 6654621"/>
              <a:gd name="connsiteX2188" fmla="*/ 8277909 w 11979625"/>
              <a:gd name="connsiteY2188" fmla="*/ 3844391 h 6654621"/>
              <a:gd name="connsiteX2189" fmla="*/ 8263933 w 11979625"/>
              <a:gd name="connsiteY2189" fmla="*/ 3858367 h 6654621"/>
              <a:gd name="connsiteX2190" fmla="*/ 8249957 w 11979625"/>
              <a:gd name="connsiteY2190" fmla="*/ 3844391 h 6654621"/>
              <a:gd name="connsiteX2191" fmla="*/ 8263933 w 11979625"/>
              <a:gd name="connsiteY2191" fmla="*/ 3830415 h 6654621"/>
              <a:gd name="connsiteX2192" fmla="*/ 10896464 w 11979625"/>
              <a:gd name="connsiteY2192" fmla="*/ 3821430 h 6654621"/>
              <a:gd name="connsiteX2193" fmla="*/ 10917428 w 11979625"/>
              <a:gd name="connsiteY2193" fmla="*/ 3842395 h 6654621"/>
              <a:gd name="connsiteX2194" fmla="*/ 10896464 w 11979625"/>
              <a:gd name="connsiteY2194" fmla="*/ 3863359 h 6654621"/>
              <a:gd name="connsiteX2195" fmla="*/ 10875500 w 11979625"/>
              <a:gd name="connsiteY2195" fmla="*/ 3842395 h 6654621"/>
              <a:gd name="connsiteX2196" fmla="*/ 10896464 w 11979625"/>
              <a:gd name="connsiteY2196" fmla="*/ 3821430 h 6654621"/>
              <a:gd name="connsiteX2197" fmla="*/ 1113241 w 11979625"/>
              <a:gd name="connsiteY2197" fmla="*/ 3814441 h 6654621"/>
              <a:gd name="connsiteX2198" fmla="*/ 1153172 w 11979625"/>
              <a:gd name="connsiteY2198" fmla="*/ 3854374 h 6654621"/>
              <a:gd name="connsiteX2199" fmla="*/ 1113241 w 11979625"/>
              <a:gd name="connsiteY2199" fmla="*/ 3894305 h 6654621"/>
              <a:gd name="connsiteX2200" fmla="*/ 1073309 w 11979625"/>
              <a:gd name="connsiteY2200" fmla="*/ 3854374 h 6654621"/>
              <a:gd name="connsiteX2201" fmla="*/ 1113241 w 11979625"/>
              <a:gd name="connsiteY2201" fmla="*/ 3814441 h 6654621"/>
              <a:gd name="connsiteX2202" fmla="*/ 7318538 w 11979625"/>
              <a:gd name="connsiteY2202" fmla="*/ 3791481 h 6654621"/>
              <a:gd name="connsiteX2203" fmla="*/ 7330517 w 11979625"/>
              <a:gd name="connsiteY2203" fmla="*/ 3803462 h 6654621"/>
              <a:gd name="connsiteX2204" fmla="*/ 7318538 w 11979625"/>
              <a:gd name="connsiteY2204" fmla="*/ 3815441 h 6654621"/>
              <a:gd name="connsiteX2205" fmla="*/ 7306558 w 11979625"/>
              <a:gd name="connsiteY2205" fmla="*/ 3803462 h 6654621"/>
              <a:gd name="connsiteX2206" fmla="*/ 7318538 w 11979625"/>
              <a:gd name="connsiteY2206" fmla="*/ 3791481 h 6654621"/>
              <a:gd name="connsiteX2207" fmla="*/ 284642 w 11979625"/>
              <a:gd name="connsiteY2207" fmla="*/ 3780500 h 6654621"/>
              <a:gd name="connsiteX2208" fmla="*/ 295624 w 11979625"/>
              <a:gd name="connsiteY2208" fmla="*/ 3791481 h 6654621"/>
              <a:gd name="connsiteX2209" fmla="*/ 284642 w 11979625"/>
              <a:gd name="connsiteY2209" fmla="*/ 3802463 h 6654621"/>
              <a:gd name="connsiteX2210" fmla="*/ 273661 w 11979625"/>
              <a:gd name="connsiteY2210" fmla="*/ 3791481 h 6654621"/>
              <a:gd name="connsiteX2211" fmla="*/ 284642 w 11979625"/>
              <a:gd name="connsiteY2211" fmla="*/ 3780500 h 6654621"/>
              <a:gd name="connsiteX2212" fmla="*/ 3848453 w 11979625"/>
              <a:gd name="connsiteY2212" fmla="*/ 3772513 h 6654621"/>
              <a:gd name="connsiteX2213" fmla="*/ 3851448 w 11979625"/>
              <a:gd name="connsiteY2213" fmla="*/ 3776506 h 6654621"/>
              <a:gd name="connsiteX2214" fmla="*/ 3848453 w 11979625"/>
              <a:gd name="connsiteY2214" fmla="*/ 3780500 h 6654621"/>
              <a:gd name="connsiteX2215" fmla="*/ 3845459 w 11979625"/>
              <a:gd name="connsiteY2215" fmla="*/ 3776506 h 6654621"/>
              <a:gd name="connsiteX2216" fmla="*/ 3848453 w 11979625"/>
              <a:gd name="connsiteY2216" fmla="*/ 3772513 h 6654621"/>
              <a:gd name="connsiteX2217" fmla="*/ 9323135 w 11979625"/>
              <a:gd name="connsiteY2217" fmla="*/ 3764527 h 6654621"/>
              <a:gd name="connsiteX2218" fmla="*/ 9356079 w 11979625"/>
              <a:gd name="connsiteY2218" fmla="*/ 3798470 h 6654621"/>
              <a:gd name="connsiteX2219" fmla="*/ 9323135 w 11979625"/>
              <a:gd name="connsiteY2219" fmla="*/ 3832412 h 6654621"/>
              <a:gd name="connsiteX2220" fmla="*/ 9289192 w 11979625"/>
              <a:gd name="connsiteY2220" fmla="*/ 3798470 h 6654621"/>
              <a:gd name="connsiteX2221" fmla="*/ 9323135 w 11979625"/>
              <a:gd name="connsiteY2221" fmla="*/ 3764527 h 6654621"/>
              <a:gd name="connsiteX2222" fmla="*/ 10196652 w 11979625"/>
              <a:gd name="connsiteY2222" fmla="*/ 3759535 h 6654621"/>
              <a:gd name="connsiteX2223" fmla="*/ 10203640 w 11979625"/>
              <a:gd name="connsiteY2223" fmla="*/ 3766524 h 6654621"/>
              <a:gd name="connsiteX2224" fmla="*/ 10196652 w 11979625"/>
              <a:gd name="connsiteY2224" fmla="*/ 3773512 h 6654621"/>
              <a:gd name="connsiteX2225" fmla="*/ 10189664 w 11979625"/>
              <a:gd name="connsiteY2225" fmla="*/ 3766524 h 6654621"/>
              <a:gd name="connsiteX2226" fmla="*/ 10196652 w 11979625"/>
              <a:gd name="connsiteY2226" fmla="*/ 3759535 h 6654621"/>
              <a:gd name="connsiteX2227" fmla="*/ 1808937 w 11979625"/>
              <a:gd name="connsiteY2227" fmla="*/ 3757538 h 6654621"/>
              <a:gd name="connsiteX2228" fmla="*/ 1812931 w 11979625"/>
              <a:gd name="connsiteY2228" fmla="*/ 3761531 h 6654621"/>
              <a:gd name="connsiteX2229" fmla="*/ 1808937 w 11979625"/>
              <a:gd name="connsiteY2229" fmla="*/ 3765524 h 6654621"/>
              <a:gd name="connsiteX2230" fmla="*/ 1804944 w 11979625"/>
              <a:gd name="connsiteY2230" fmla="*/ 3761531 h 6654621"/>
              <a:gd name="connsiteX2231" fmla="*/ 1808937 w 11979625"/>
              <a:gd name="connsiteY2231" fmla="*/ 3757538 h 6654621"/>
              <a:gd name="connsiteX2232" fmla="*/ 8640294 w 11979625"/>
              <a:gd name="connsiteY2232" fmla="*/ 3755542 h 6654621"/>
              <a:gd name="connsiteX2233" fmla="*/ 8648281 w 11979625"/>
              <a:gd name="connsiteY2233" fmla="*/ 3764527 h 6654621"/>
              <a:gd name="connsiteX2234" fmla="*/ 8640294 w 11979625"/>
              <a:gd name="connsiteY2234" fmla="*/ 3773511 h 6654621"/>
              <a:gd name="connsiteX2235" fmla="*/ 8632308 w 11979625"/>
              <a:gd name="connsiteY2235" fmla="*/ 3764527 h 6654621"/>
              <a:gd name="connsiteX2236" fmla="*/ 8640294 w 11979625"/>
              <a:gd name="connsiteY2236" fmla="*/ 3755542 h 6654621"/>
              <a:gd name="connsiteX2237" fmla="*/ 8119179 w 11979625"/>
              <a:gd name="connsiteY2237" fmla="*/ 3752547 h 6654621"/>
              <a:gd name="connsiteX2238" fmla="*/ 8128163 w 11979625"/>
              <a:gd name="connsiteY2238" fmla="*/ 3761532 h 6654621"/>
              <a:gd name="connsiteX2239" fmla="*/ 8119179 w 11979625"/>
              <a:gd name="connsiteY2239" fmla="*/ 3770516 h 6654621"/>
              <a:gd name="connsiteX2240" fmla="*/ 8110194 w 11979625"/>
              <a:gd name="connsiteY2240" fmla="*/ 3761532 h 6654621"/>
              <a:gd name="connsiteX2241" fmla="*/ 8119179 w 11979625"/>
              <a:gd name="connsiteY2241" fmla="*/ 3752547 h 6654621"/>
              <a:gd name="connsiteX2242" fmla="*/ 848677 w 11979625"/>
              <a:gd name="connsiteY2242" fmla="*/ 3752547 h 6654621"/>
              <a:gd name="connsiteX2243" fmla="*/ 863652 w 11979625"/>
              <a:gd name="connsiteY2243" fmla="*/ 3767522 h 6654621"/>
              <a:gd name="connsiteX2244" fmla="*/ 848677 w 11979625"/>
              <a:gd name="connsiteY2244" fmla="*/ 3782497 h 6654621"/>
              <a:gd name="connsiteX2245" fmla="*/ 833702 w 11979625"/>
              <a:gd name="connsiteY2245" fmla="*/ 3767522 h 6654621"/>
              <a:gd name="connsiteX2246" fmla="*/ 848677 w 11979625"/>
              <a:gd name="connsiteY2246" fmla="*/ 3752547 h 6654621"/>
              <a:gd name="connsiteX2247" fmla="*/ 2876160 w 11979625"/>
              <a:gd name="connsiteY2247" fmla="*/ 3747556 h 6654621"/>
              <a:gd name="connsiteX2248" fmla="*/ 2883148 w 11979625"/>
              <a:gd name="connsiteY2248" fmla="*/ 3754544 h 6654621"/>
              <a:gd name="connsiteX2249" fmla="*/ 2876160 w 11979625"/>
              <a:gd name="connsiteY2249" fmla="*/ 3761532 h 6654621"/>
              <a:gd name="connsiteX2250" fmla="*/ 2869170 w 11979625"/>
              <a:gd name="connsiteY2250" fmla="*/ 3754544 h 6654621"/>
              <a:gd name="connsiteX2251" fmla="*/ 2876160 w 11979625"/>
              <a:gd name="connsiteY2251" fmla="*/ 3747556 h 6654621"/>
              <a:gd name="connsiteX2252" fmla="*/ 5265054 w 11979625"/>
              <a:gd name="connsiteY2252" fmla="*/ 3736573 h 6654621"/>
              <a:gd name="connsiteX2253" fmla="*/ 5284039 w 11979625"/>
              <a:gd name="connsiteY2253" fmla="*/ 3755541 h 6654621"/>
              <a:gd name="connsiteX2254" fmla="*/ 5265054 w 11979625"/>
              <a:gd name="connsiteY2254" fmla="*/ 3774508 h 6654621"/>
              <a:gd name="connsiteX2255" fmla="*/ 5246092 w 11979625"/>
              <a:gd name="connsiteY2255" fmla="*/ 3755541 h 6654621"/>
              <a:gd name="connsiteX2256" fmla="*/ 5265054 w 11979625"/>
              <a:gd name="connsiteY2256" fmla="*/ 3736573 h 6654621"/>
              <a:gd name="connsiteX2257" fmla="*/ 2768337 w 11979625"/>
              <a:gd name="connsiteY2257" fmla="*/ 3733579 h 6654621"/>
              <a:gd name="connsiteX2258" fmla="*/ 2776323 w 11979625"/>
              <a:gd name="connsiteY2258" fmla="*/ 3741566 h 6654621"/>
              <a:gd name="connsiteX2259" fmla="*/ 2768337 w 11979625"/>
              <a:gd name="connsiteY2259" fmla="*/ 3749552 h 6654621"/>
              <a:gd name="connsiteX2260" fmla="*/ 2760350 w 11979625"/>
              <a:gd name="connsiteY2260" fmla="*/ 3741566 h 6654621"/>
              <a:gd name="connsiteX2261" fmla="*/ 2768337 w 11979625"/>
              <a:gd name="connsiteY2261" fmla="*/ 3733579 h 6654621"/>
              <a:gd name="connsiteX2262" fmla="*/ 8241970 w 11979625"/>
              <a:gd name="connsiteY2262" fmla="*/ 3722598 h 6654621"/>
              <a:gd name="connsiteX2263" fmla="*/ 8246961 w 11979625"/>
              <a:gd name="connsiteY2263" fmla="*/ 3727590 h 6654621"/>
              <a:gd name="connsiteX2264" fmla="*/ 8241970 w 11979625"/>
              <a:gd name="connsiteY2264" fmla="*/ 3732581 h 6654621"/>
              <a:gd name="connsiteX2265" fmla="*/ 8236978 w 11979625"/>
              <a:gd name="connsiteY2265" fmla="*/ 3727590 h 6654621"/>
              <a:gd name="connsiteX2266" fmla="*/ 8241970 w 11979625"/>
              <a:gd name="connsiteY2266" fmla="*/ 3722598 h 6654621"/>
              <a:gd name="connsiteX2267" fmla="*/ 5960844 w 11979625"/>
              <a:gd name="connsiteY2267" fmla="*/ 3710619 h 6654621"/>
              <a:gd name="connsiteX2268" fmla="*/ 5984807 w 11979625"/>
              <a:gd name="connsiteY2268" fmla="*/ 3734578 h 6654621"/>
              <a:gd name="connsiteX2269" fmla="*/ 5960844 w 11979625"/>
              <a:gd name="connsiteY2269" fmla="*/ 3758537 h 6654621"/>
              <a:gd name="connsiteX2270" fmla="*/ 5936885 w 11979625"/>
              <a:gd name="connsiteY2270" fmla="*/ 3734578 h 6654621"/>
              <a:gd name="connsiteX2271" fmla="*/ 5960844 w 11979625"/>
              <a:gd name="connsiteY2271" fmla="*/ 3710619 h 6654621"/>
              <a:gd name="connsiteX2272" fmla="*/ 4106077 w 11979625"/>
              <a:gd name="connsiteY2272" fmla="*/ 3703630 h 6654621"/>
              <a:gd name="connsiteX2273" fmla="*/ 4118985 w 11979625"/>
              <a:gd name="connsiteY2273" fmla="*/ 3716608 h 6654621"/>
              <a:gd name="connsiteX2274" fmla="*/ 4106077 w 11979625"/>
              <a:gd name="connsiteY2274" fmla="*/ 3729586 h 6654621"/>
              <a:gd name="connsiteX2275" fmla="*/ 4093094 w 11979625"/>
              <a:gd name="connsiteY2275" fmla="*/ 3716608 h 6654621"/>
              <a:gd name="connsiteX2276" fmla="*/ 4106077 w 11979625"/>
              <a:gd name="connsiteY2276" fmla="*/ 3703630 h 6654621"/>
              <a:gd name="connsiteX2277" fmla="*/ 7597064 w 11979625"/>
              <a:gd name="connsiteY2277" fmla="*/ 3700635 h 6654621"/>
              <a:gd name="connsiteX2278" fmla="*/ 7608045 w 11979625"/>
              <a:gd name="connsiteY2278" fmla="*/ 3711616 h 6654621"/>
              <a:gd name="connsiteX2279" fmla="*/ 7597064 w 11979625"/>
              <a:gd name="connsiteY2279" fmla="*/ 3722598 h 6654621"/>
              <a:gd name="connsiteX2280" fmla="*/ 7586083 w 11979625"/>
              <a:gd name="connsiteY2280" fmla="*/ 3711616 h 6654621"/>
              <a:gd name="connsiteX2281" fmla="*/ 7597064 w 11979625"/>
              <a:gd name="connsiteY2281" fmla="*/ 3700635 h 6654621"/>
              <a:gd name="connsiteX2282" fmla="*/ 0 w 11979625"/>
              <a:gd name="connsiteY2282" fmla="*/ 3692648 h 6654621"/>
              <a:gd name="connsiteX2283" fmla="*/ 17969 w 11979625"/>
              <a:gd name="connsiteY2283" fmla="*/ 3718604 h 6654621"/>
              <a:gd name="connsiteX2284" fmla="*/ 0 w 11979625"/>
              <a:gd name="connsiteY2284" fmla="*/ 3745558 h 6654621"/>
              <a:gd name="connsiteX2285" fmla="*/ 10082845 w 11979625"/>
              <a:gd name="connsiteY2285" fmla="*/ 3691650 h 6654621"/>
              <a:gd name="connsiteX2286" fmla="*/ 10109800 w 11979625"/>
              <a:gd name="connsiteY2286" fmla="*/ 3718604 h 6654621"/>
              <a:gd name="connsiteX2287" fmla="*/ 10082845 w 11979625"/>
              <a:gd name="connsiteY2287" fmla="*/ 3745559 h 6654621"/>
              <a:gd name="connsiteX2288" fmla="*/ 10055891 w 11979625"/>
              <a:gd name="connsiteY2288" fmla="*/ 3718604 h 6654621"/>
              <a:gd name="connsiteX2289" fmla="*/ 10082845 w 11979625"/>
              <a:gd name="connsiteY2289" fmla="*/ 3691650 h 6654621"/>
              <a:gd name="connsiteX2290" fmla="*/ 4561244 w 11979625"/>
              <a:gd name="connsiteY2290" fmla="*/ 3687657 h 6654621"/>
              <a:gd name="connsiteX2291" fmla="*/ 4565239 w 11979625"/>
              <a:gd name="connsiteY2291" fmla="*/ 3691650 h 6654621"/>
              <a:gd name="connsiteX2292" fmla="*/ 4561244 w 11979625"/>
              <a:gd name="connsiteY2292" fmla="*/ 3695644 h 6654621"/>
              <a:gd name="connsiteX2293" fmla="*/ 4557250 w 11979625"/>
              <a:gd name="connsiteY2293" fmla="*/ 3691650 h 6654621"/>
              <a:gd name="connsiteX2294" fmla="*/ 4561244 w 11979625"/>
              <a:gd name="connsiteY2294" fmla="*/ 3687657 h 6654621"/>
              <a:gd name="connsiteX2295" fmla="*/ 6112585 w 11979625"/>
              <a:gd name="connsiteY2295" fmla="*/ 3685661 h 6654621"/>
              <a:gd name="connsiteX2296" fmla="*/ 6127560 w 11979625"/>
              <a:gd name="connsiteY2296" fmla="*/ 3700636 h 6654621"/>
              <a:gd name="connsiteX2297" fmla="*/ 6112585 w 11979625"/>
              <a:gd name="connsiteY2297" fmla="*/ 3715611 h 6654621"/>
              <a:gd name="connsiteX2298" fmla="*/ 6097610 w 11979625"/>
              <a:gd name="connsiteY2298" fmla="*/ 3700636 h 6654621"/>
              <a:gd name="connsiteX2299" fmla="*/ 6112585 w 11979625"/>
              <a:gd name="connsiteY2299" fmla="*/ 3685661 h 6654621"/>
              <a:gd name="connsiteX2300" fmla="*/ 7267625 w 11979625"/>
              <a:gd name="connsiteY2300" fmla="*/ 3676675 h 6654621"/>
              <a:gd name="connsiteX2301" fmla="*/ 7269622 w 11979625"/>
              <a:gd name="connsiteY2301" fmla="*/ 3678672 h 6654621"/>
              <a:gd name="connsiteX2302" fmla="*/ 7267625 w 11979625"/>
              <a:gd name="connsiteY2302" fmla="*/ 3680669 h 6654621"/>
              <a:gd name="connsiteX2303" fmla="*/ 7265628 w 11979625"/>
              <a:gd name="connsiteY2303" fmla="*/ 3678672 h 6654621"/>
              <a:gd name="connsiteX2304" fmla="*/ 7267625 w 11979625"/>
              <a:gd name="connsiteY2304" fmla="*/ 3676675 h 6654621"/>
              <a:gd name="connsiteX2305" fmla="*/ 4199870 w 11979625"/>
              <a:gd name="connsiteY2305" fmla="*/ 3674679 h 6654621"/>
              <a:gd name="connsiteX2306" fmla="*/ 4230821 w 11979625"/>
              <a:gd name="connsiteY2306" fmla="*/ 3705627 h 6654621"/>
              <a:gd name="connsiteX2307" fmla="*/ 4199870 w 11979625"/>
              <a:gd name="connsiteY2307" fmla="*/ 3736574 h 6654621"/>
              <a:gd name="connsiteX2308" fmla="*/ 4168918 w 11979625"/>
              <a:gd name="connsiteY2308" fmla="*/ 3705627 h 6654621"/>
              <a:gd name="connsiteX2309" fmla="*/ 4199870 w 11979625"/>
              <a:gd name="connsiteY2309" fmla="*/ 3674679 h 6654621"/>
              <a:gd name="connsiteX2310" fmla="*/ 4725955 w 11979625"/>
              <a:gd name="connsiteY2310" fmla="*/ 3673681 h 6654621"/>
              <a:gd name="connsiteX2311" fmla="*/ 4735948 w 11979625"/>
              <a:gd name="connsiteY2311" fmla="*/ 3683664 h 6654621"/>
              <a:gd name="connsiteX2312" fmla="*/ 4725955 w 11979625"/>
              <a:gd name="connsiteY2312" fmla="*/ 3693647 h 6654621"/>
              <a:gd name="connsiteX2313" fmla="*/ 4715983 w 11979625"/>
              <a:gd name="connsiteY2313" fmla="*/ 3683664 h 6654621"/>
              <a:gd name="connsiteX2314" fmla="*/ 4725955 w 11979625"/>
              <a:gd name="connsiteY2314" fmla="*/ 3673681 h 6654621"/>
              <a:gd name="connsiteX2315" fmla="*/ 3790619 w 11979625"/>
              <a:gd name="connsiteY2315" fmla="*/ 3673681 h 6654621"/>
              <a:gd name="connsiteX2316" fmla="*/ 3811586 w 11979625"/>
              <a:gd name="connsiteY2316" fmla="*/ 3694645 h 6654621"/>
              <a:gd name="connsiteX2317" fmla="*/ 3790619 w 11979625"/>
              <a:gd name="connsiteY2317" fmla="*/ 3715610 h 6654621"/>
              <a:gd name="connsiteX2318" fmla="*/ 3770651 w 11979625"/>
              <a:gd name="connsiteY2318" fmla="*/ 3694645 h 6654621"/>
              <a:gd name="connsiteX2319" fmla="*/ 3790619 w 11979625"/>
              <a:gd name="connsiteY2319" fmla="*/ 3673681 h 6654621"/>
              <a:gd name="connsiteX2320" fmla="*/ 11521402 w 11979625"/>
              <a:gd name="connsiteY2320" fmla="*/ 3672682 h 6654621"/>
              <a:gd name="connsiteX2321" fmla="*/ 11530388 w 11979625"/>
              <a:gd name="connsiteY2321" fmla="*/ 3681667 h 6654621"/>
              <a:gd name="connsiteX2322" fmla="*/ 11521402 w 11979625"/>
              <a:gd name="connsiteY2322" fmla="*/ 3690651 h 6654621"/>
              <a:gd name="connsiteX2323" fmla="*/ 11512418 w 11979625"/>
              <a:gd name="connsiteY2323" fmla="*/ 3681667 h 6654621"/>
              <a:gd name="connsiteX2324" fmla="*/ 11521402 w 11979625"/>
              <a:gd name="connsiteY2324" fmla="*/ 3672682 h 6654621"/>
              <a:gd name="connsiteX2325" fmla="*/ 1100247 w 11979625"/>
              <a:gd name="connsiteY2325" fmla="*/ 3672682 h 6654621"/>
              <a:gd name="connsiteX2326" fmla="*/ 1104241 w 11979625"/>
              <a:gd name="connsiteY2326" fmla="*/ 3676675 h 6654621"/>
              <a:gd name="connsiteX2327" fmla="*/ 1100247 w 11979625"/>
              <a:gd name="connsiteY2327" fmla="*/ 3680669 h 6654621"/>
              <a:gd name="connsiteX2328" fmla="*/ 1096254 w 11979625"/>
              <a:gd name="connsiteY2328" fmla="*/ 3676675 h 6654621"/>
              <a:gd name="connsiteX2329" fmla="*/ 1100247 w 11979625"/>
              <a:gd name="connsiteY2329" fmla="*/ 3672682 h 6654621"/>
              <a:gd name="connsiteX2330" fmla="*/ 9966044 w 11979625"/>
              <a:gd name="connsiteY2330" fmla="*/ 3670686 h 6654621"/>
              <a:gd name="connsiteX2331" fmla="*/ 9986011 w 11979625"/>
              <a:gd name="connsiteY2331" fmla="*/ 3690652 h 6654621"/>
              <a:gd name="connsiteX2332" fmla="*/ 9966044 w 11979625"/>
              <a:gd name="connsiteY2332" fmla="*/ 3710619 h 6654621"/>
              <a:gd name="connsiteX2333" fmla="*/ 9946078 w 11979625"/>
              <a:gd name="connsiteY2333" fmla="*/ 3690652 h 6654621"/>
              <a:gd name="connsiteX2334" fmla="*/ 9966044 w 11979625"/>
              <a:gd name="connsiteY2334" fmla="*/ 3670686 h 6654621"/>
              <a:gd name="connsiteX2335" fmla="*/ 8941783 w 11979625"/>
              <a:gd name="connsiteY2335" fmla="*/ 3668690 h 6654621"/>
              <a:gd name="connsiteX2336" fmla="*/ 8952764 w 11979625"/>
              <a:gd name="connsiteY2336" fmla="*/ 3679671 h 6654621"/>
              <a:gd name="connsiteX2337" fmla="*/ 8941783 w 11979625"/>
              <a:gd name="connsiteY2337" fmla="*/ 3690653 h 6654621"/>
              <a:gd name="connsiteX2338" fmla="*/ 8930801 w 11979625"/>
              <a:gd name="connsiteY2338" fmla="*/ 3679671 h 6654621"/>
              <a:gd name="connsiteX2339" fmla="*/ 8941783 w 11979625"/>
              <a:gd name="connsiteY2339" fmla="*/ 3668690 h 6654621"/>
              <a:gd name="connsiteX2340" fmla="*/ 433388 w 11979625"/>
              <a:gd name="connsiteY2340" fmla="*/ 3666692 h 6654621"/>
              <a:gd name="connsiteX2341" fmla="*/ 445368 w 11979625"/>
              <a:gd name="connsiteY2341" fmla="*/ 3678673 h 6654621"/>
              <a:gd name="connsiteX2342" fmla="*/ 433388 w 11979625"/>
              <a:gd name="connsiteY2342" fmla="*/ 3690652 h 6654621"/>
              <a:gd name="connsiteX2343" fmla="*/ 421409 w 11979625"/>
              <a:gd name="connsiteY2343" fmla="*/ 3678673 h 6654621"/>
              <a:gd name="connsiteX2344" fmla="*/ 433388 w 11979625"/>
              <a:gd name="connsiteY2344" fmla="*/ 3666692 h 6654621"/>
              <a:gd name="connsiteX2345" fmla="*/ 10124774 w 11979625"/>
              <a:gd name="connsiteY2345" fmla="*/ 3664696 h 6654621"/>
              <a:gd name="connsiteX2346" fmla="*/ 10147735 w 11979625"/>
              <a:gd name="connsiteY2346" fmla="*/ 3687658 h 6654621"/>
              <a:gd name="connsiteX2347" fmla="*/ 10124774 w 11979625"/>
              <a:gd name="connsiteY2347" fmla="*/ 3710618 h 6654621"/>
              <a:gd name="connsiteX2348" fmla="*/ 10101813 w 11979625"/>
              <a:gd name="connsiteY2348" fmla="*/ 3687658 h 6654621"/>
              <a:gd name="connsiteX2349" fmla="*/ 10124774 w 11979625"/>
              <a:gd name="connsiteY2349" fmla="*/ 3664696 h 6654621"/>
              <a:gd name="connsiteX2350" fmla="*/ 2451828 w 11979625"/>
              <a:gd name="connsiteY2350" fmla="*/ 3656708 h 6654621"/>
              <a:gd name="connsiteX2351" fmla="*/ 2464803 w 11979625"/>
              <a:gd name="connsiteY2351" fmla="*/ 3669686 h 6654621"/>
              <a:gd name="connsiteX2352" fmla="*/ 2451828 w 11979625"/>
              <a:gd name="connsiteY2352" fmla="*/ 3682664 h 6654621"/>
              <a:gd name="connsiteX2353" fmla="*/ 2438848 w 11979625"/>
              <a:gd name="connsiteY2353" fmla="*/ 3669686 h 6654621"/>
              <a:gd name="connsiteX2354" fmla="*/ 2451828 w 11979625"/>
              <a:gd name="connsiteY2354" fmla="*/ 3656708 h 6654621"/>
              <a:gd name="connsiteX2355" fmla="*/ 3322538 w 11979625"/>
              <a:gd name="connsiteY2355" fmla="*/ 3646726 h 6654621"/>
              <a:gd name="connsiteX2356" fmla="*/ 3358473 w 11979625"/>
              <a:gd name="connsiteY2356" fmla="*/ 3682666 h 6654621"/>
              <a:gd name="connsiteX2357" fmla="*/ 3322538 w 11979625"/>
              <a:gd name="connsiteY2357" fmla="*/ 3718605 h 6654621"/>
              <a:gd name="connsiteX2358" fmla="*/ 3286608 w 11979625"/>
              <a:gd name="connsiteY2358" fmla="*/ 3682666 h 6654621"/>
              <a:gd name="connsiteX2359" fmla="*/ 3322538 w 11979625"/>
              <a:gd name="connsiteY2359" fmla="*/ 3646726 h 6654621"/>
              <a:gd name="connsiteX2360" fmla="*/ 10541068 w 11979625"/>
              <a:gd name="connsiteY2360" fmla="*/ 3643732 h 6654621"/>
              <a:gd name="connsiteX2361" fmla="*/ 10552049 w 11979625"/>
              <a:gd name="connsiteY2361" fmla="*/ 3654713 h 6654621"/>
              <a:gd name="connsiteX2362" fmla="*/ 10541068 w 11979625"/>
              <a:gd name="connsiteY2362" fmla="*/ 3665696 h 6654621"/>
              <a:gd name="connsiteX2363" fmla="*/ 10530087 w 11979625"/>
              <a:gd name="connsiteY2363" fmla="*/ 3654713 h 6654621"/>
              <a:gd name="connsiteX2364" fmla="*/ 10541068 w 11979625"/>
              <a:gd name="connsiteY2364" fmla="*/ 3643732 h 6654621"/>
              <a:gd name="connsiteX2365" fmla="*/ 7466287 w 11979625"/>
              <a:gd name="connsiteY2365" fmla="*/ 3643732 h 6654621"/>
              <a:gd name="connsiteX2366" fmla="*/ 7472277 w 11979625"/>
              <a:gd name="connsiteY2366" fmla="*/ 3649721 h 6654621"/>
              <a:gd name="connsiteX2367" fmla="*/ 7466287 w 11979625"/>
              <a:gd name="connsiteY2367" fmla="*/ 3655712 h 6654621"/>
              <a:gd name="connsiteX2368" fmla="*/ 7460297 w 11979625"/>
              <a:gd name="connsiteY2368" fmla="*/ 3649721 h 6654621"/>
              <a:gd name="connsiteX2369" fmla="*/ 7466287 w 11979625"/>
              <a:gd name="connsiteY2369" fmla="*/ 3643732 h 6654621"/>
              <a:gd name="connsiteX2370" fmla="*/ 6463988 w 11979625"/>
              <a:gd name="connsiteY2370" fmla="*/ 3642734 h 6654621"/>
              <a:gd name="connsiteX2371" fmla="*/ 6480959 w 11979625"/>
              <a:gd name="connsiteY2371" fmla="*/ 3659704 h 6654621"/>
              <a:gd name="connsiteX2372" fmla="*/ 6463988 w 11979625"/>
              <a:gd name="connsiteY2372" fmla="*/ 3676676 h 6654621"/>
              <a:gd name="connsiteX2373" fmla="*/ 6447017 w 11979625"/>
              <a:gd name="connsiteY2373" fmla="*/ 3659704 h 6654621"/>
              <a:gd name="connsiteX2374" fmla="*/ 6463988 w 11979625"/>
              <a:gd name="connsiteY2374" fmla="*/ 3642734 h 6654621"/>
              <a:gd name="connsiteX2375" fmla="*/ 4975543 w 11979625"/>
              <a:gd name="connsiteY2375" fmla="*/ 3640736 h 6654621"/>
              <a:gd name="connsiteX2376" fmla="*/ 4990516 w 11979625"/>
              <a:gd name="connsiteY2376" fmla="*/ 3656709 h 6654621"/>
              <a:gd name="connsiteX2377" fmla="*/ 4975543 w 11979625"/>
              <a:gd name="connsiteY2377" fmla="*/ 3672682 h 6654621"/>
              <a:gd name="connsiteX2378" fmla="*/ 4960570 w 11979625"/>
              <a:gd name="connsiteY2378" fmla="*/ 3656709 h 6654621"/>
              <a:gd name="connsiteX2379" fmla="*/ 4975543 w 11979625"/>
              <a:gd name="connsiteY2379" fmla="*/ 3640736 h 6654621"/>
              <a:gd name="connsiteX2380" fmla="*/ 4288702 w 11979625"/>
              <a:gd name="connsiteY2380" fmla="*/ 3633748 h 6654621"/>
              <a:gd name="connsiteX2381" fmla="*/ 4298687 w 11979625"/>
              <a:gd name="connsiteY2381" fmla="*/ 3643731 h 6654621"/>
              <a:gd name="connsiteX2382" fmla="*/ 4288702 w 11979625"/>
              <a:gd name="connsiteY2382" fmla="*/ 3653714 h 6654621"/>
              <a:gd name="connsiteX2383" fmla="*/ 4278720 w 11979625"/>
              <a:gd name="connsiteY2383" fmla="*/ 3643731 h 6654621"/>
              <a:gd name="connsiteX2384" fmla="*/ 4288702 w 11979625"/>
              <a:gd name="connsiteY2384" fmla="*/ 3633748 h 6654621"/>
              <a:gd name="connsiteX2385" fmla="*/ 9185369 w 11979625"/>
              <a:gd name="connsiteY2385" fmla="*/ 3629755 h 6654621"/>
              <a:gd name="connsiteX2386" fmla="*/ 9201342 w 11979625"/>
              <a:gd name="connsiteY2386" fmla="*/ 3645728 h 6654621"/>
              <a:gd name="connsiteX2387" fmla="*/ 9185369 w 11979625"/>
              <a:gd name="connsiteY2387" fmla="*/ 3661701 h 6654621"/>
              <a:gd name="connsiteX2388" fmla="*/ 9169396 w 11979625"/>
              <a:gd name="connsiteY2388" fmla="*/ 3645728 h 6654621"/>
              <a:gd name="connsiteX2389" fmla="*/ 9185369 w 11979625"/>
              <a:gd name="connsiteY2389" fmla="*/ 3629755 h 6654621"/>
              <a:gd name="connsiteX2390" fmla="*/ 1858985 w 11979625"/>
              <a:gd name="connsiteY2390" fmla="*/ 3626761 h 6654621"/>
              <a:gd name="connsiteX2391" fmla="*/ 1881948 w 11979625"/>
              <a:gd name="connsiteY2391" fmla="*/ 3649723 h 6654621"/>
              <a:gd name="connsiteX2392" fmla="*/ 1858985 w 11979625"/>
              <a:gd name="connsiteY2392" fmla="*/ 3672684 h 6654621"/>
              <a:gd name="connsiteX2393" fmla="*/ 1836024 w 11979625"/>
              <a:gd name="connsiteY2393" fmla="*/ 3649723 h 6654621"/>
              <a:gd name="connsiteX2394" fmla="*/ 1858985 w 11979625"/>
              <a:gd name="connsiteY2394" fmla="*/ 3626761 h 6654621"/>
              <a:gd name="connsiteX2395" fmla="*/ 11946681 w 11979625"/>
              <a:gd name="connsiteY2395" fmla="*/ 3617776 h 6654621"/>
              <a:gd name="connsiteX2396" fmla="*/ 11966648 w 11979625"/>
              <a:gd name="connsiteY2396" fmla="*/ 3637742 h 6654621"/>
              <a:gd name="connsiteX2397" fmla="*/ 11946681 w 11979625"/>
              <a:gd name="connsiteY2397" fmla="*/ 3657709 h 6654621"/>
              <a:gd name="connsiteX2398" fmla="*/ 11926715 w 11979625"/>
              <a:gd name="connsiteY2398" fmla="*/ 3637742 h 6654621"/>
              <a:gd name="connsiteX2399" fmla="*/ 11946681 w 11979625"/>
              <a:gd name="connsiteY2399" fmla="*/ 3617776 h 6654621"/>
              <a:gd name="connsiteX2400" fmla="*/ 7450315 w 11979625"/>
              <a:gd name="connsiteY2400" fmla="*/ 3610787 h 6654621"/>
              <a:gd name="connsiteX2401" fmla="*/ 7458301 w 11979625"/>
              <a:gd name="connsiteY2401" fmla="*/ 3618774 h 6654621"/>
              <a:gd name="connsiteX2402" fmla="*/ 7450315 w 11979625"/>
              <a:gd name="connsiteY2402" fmla="*/ 3626760 h 6654621"/>
              <a:gd name="connsiteX2403" fmla="*/ 7442328 w 11979625"/>
              <a:gd name="connsiteY2403" fmla="*/ 3618774 h 6654621"/>
              <a:gd name="connsiteX2404" fmla="*/ 7450315 w 11979625"/>
              <a:gd name="connsiteY2404" fmla="*/ 3610787 h 6654621"/>
              <a:gd name="connsiteX2405" fmla="*/ 1590284 w 11979625"/>
              <a:gd name="connsiteY2405" fmla="*/ 3602800 h 6654621"/>
              <a:gd name="connsiteX2406" fmla="*/ 1595275 w 11979625"/>
              <a:gd name="connsiteY2406" fmla="*/ 3607792 h 6654621"/>
              <a:gd name="connsiteX2407" fmla="*/ 1590284 w 11979625"/>
              <a:gd name="connsiteY2407" fmla="*/ 3612783 h 6654621"/>
              <a:gd name="connsiteX2408" fmla="*/ 1585292 w 11979625"/>
              <a:gd name="connsiteY2408" fmla="*/ 3607792 h 6654621"/>
              <a:gd name="connsiteX2409" fmla="*/ 1590284 w 11979625"/>
              <a:gd name="connsiteY2409" fmla="*/ 3602800 h 6654621"/>
              <a:gd name="connsiteX2410" fmla="*/ 107965 w 11979625"/>
              <a:gd name="connsiteY2410" fmla="*/ 3596811 h 6654621"/>
              <a:gd name="connsiteX2411" fmla="*/ 111959 w 11979625"/>
              <a:gd name="connsiteY2411" fmla="*/ 3600805 h 6654621"/>
              <a:gd name="connsiteX2412" fmla="*/ 107965 w 11979625"/>
              <a:gd name="connsiteY2412" fmla="*/ 3604798 h 6654621"/>
              <a:gd name="connsiteX2413" fmla="*/ 103972 w 11979625"/>
              <a:gd name="connsiteY2413" fmla="*/ 3600805 h 6654621"/>
              <a:gd name="connsiteX2414" fmla="*/ 107965 w 11979625"/>
              <a:gd name="connsiteY2414" fmla="*/ 3596811 h 6654621"/>
              <a:gd name="connsiteX2415" fmla="*/ 5876992 w 11979625"/>
              <a:gd name="connsiteY2415" fmla="*/ 3581836 h 6654621"/>
              <a:gd name="connsiteX2416" fmla="*/ 5901945 w 11979625"/>
              <a:gd name="connsiteY2416" fmla="*/ 3607792 h 6654621"/>
              <a:gd name="connsiteX2417" fmla="*/ 5876992 w 11979625"/>
              <a:gd name="connsiteY2417" fmla="*/ 3633748 h 6654621"/>
              <a:gd name="connsiteX2418" fmla="*/ 5852035 w 11979625"/>
              <a:gd name="connsiteY2418" fmla="*/ 3607792 h 6654621"/>
              <a:gd name="connsiteX2419" fmla="*/ 5876992 w 11979625"/>
              <a:gd name="connsiteY2419" fmla="*/ 3581836 h 6654621"/>
              <a:gd name="connsiteX2420" fmla="*/ 5207177 w 11979625"/>
              <a:gd name="connsiteY2420" fmla="*/ 3581836 h 6654621"/>
              <a:gd name="connsiteX2421" fmla="*/ 5215162 w 11979625"/>
              <a:gd name="connsiteY2421" fmla="*/ 3589823 h 6654621"/>
              <a:gd name="connsiteX2422" fmla="*/ 5207177 w 11979625"/>
              <a:gd name="connsiteY2422" fmla="*/ 3597809 h 6654621"/>
              <a:gd name="connsiteX2423" fmla="*/ 5199194 w 11979625"/>
              <a:gd name="connsiteY2423" fmla="*/ 3589823 h 6654621"/>
              <a:gd name="connsiteX2424" fmla="*/ 5207177 w 11979625"/>
              <a:gd name="connsiteY2424" fmla="*/ 3581836 h 6654621"/>
              <a:gd name="connsiteX2425" fmla="*/ 1534433 w 11979625"/>
              <a:gd name="connsiteY2425" fmla="*/ 3577843 h 6654621"/>
              <a:gd name="connsiteX2426" fmla="*/ 1555397 w 11979625"/>
              <a:gd name="connsiteY2426" fmla="*/ 3598807 h 6654621"/>
              <a:gd name="connsiteX2427" fmla="*/ 1534433 w 11979625"/>
              <a:gd name="connsiteY2427" fmla="*/ 3619771 h 6654621"/>
              <a:gd name="connsiteX2428" fmla="*/ 1513469 w 11979625"/>
              <a:gd name="connsiteY2428" fmla="*/ 3598807 h 6654621"/>
              <a:gd name="connsiteX2429" fmla="*/ 1534433 w 11979625"/>
              <a:gd name="connsiteY2429" fmla="*/ 3577843 h 6654621"/>
              <a:gd name="connsiteX2430" fmla="*/ 6138540 w 11979625"/>
              <a:gd name="connsiteY2430" fmla="*/ 3571853 h 6654621"/>
              <a:gd name="connsiteX2431" fmla="*/ 6144530 w 11979625"/>
              <a:gd name="connsiteY2431" fmla="*/ 3577843 h 6654621"/>
              <a:gd name="connsiteX2432" fmla="*/ 6138540 w 11979625"/>
              <a:gd name="connsiteY2432" fmla="*/ 3583833 h 6654621"/>
              <a:gd name="connsiteX2433" fmla="*/ 6132550 w 11979625"/>
              <a:gd name="connsiteY2433" fmla="*/ 3577843 h 6654621"/>
              <a:gd name="connsiteX2434" fmla="*/ 6138540 w 11979625"/>
              <a:gd name="connsiteY2434" fmla="*/ 3571853 h 6654621"/>
              <a:gd name="connsiteX2435" fmla="*/ 5158222 w 11979625"/>
              <a:gd name="connsiteY2435" fmla="*/ 3567861 h 6654621"/>
              <a:gd name="connsiteX2436" fmla="*/ 5166211 w 11979625"/>
              <a:gd name="connsiteY2436" fmla="*/ 3575848 h 6654621"/>
              <a:gd name="connsiteX2437" fmla="*/ 5158222 w 11979625"/>
              <a:gd name="connsiteY2437" fmla="*/ 3583834 h 6654621"/>
              <a:gd name="connsiteX2438" fmla="*/ 5150233 w 11979625"/>
              <a:gd name="connsiteY2438" fmla="*/ 3575848 h 6654621"/>
              <a:gd name="connsiteX2439" fmla="*/ 5158222 w 11979625"/>
              <a:gd name="connsiteY2439" fmla="*/ 3567861 h 6654621"/>
              <a:gd name="connsiteX2440" fmla="*/ 1101266 w 11979625"/>
              <a:gd name="connsiteY2440" fmla="*/ 3565864 h 6654621"/>
              <a:gd name="connsiteX2441" fmla="*/ 1120233 w 11979625"/>
              <a:gd name="connsiteY2441" fmla="*/ 3584832 h 6654621"/>
              <a:gd name="connsiteX2442" fmla="*/ 1101266 w 11979625"/>
              <a:gd name="connsiteY2442" fmla="*/ 3603800 h 6654621"/>
              <a:gd name="connsiteX2443" fmla="*/ 1082299 w 11979625"/>
              <a:gd name="connsiteY2443" fmla="*/ 3584832 h 6654621"/>
              <a:gd name="connsiteX2444" fmla="*/ 1101266 w 11979625"/>
              <a:gd name="connsiteY2444" fmla="*/ 3565864 h 6654621"/>
              <a:gd name="connsiteX2445" fmla="*/ 10393318 w 11979625"/>
              <a:gd name="connsiteY2445" fmla="*/ 3564865 h 6654621"/>
              <a:gd name="connsiteX2446" fmla="*/ 10395316 w 11979625"/>
              <a:gd name="connsiteY2446" fmla="*/ 3566862 h 6654621"/>
              <a:gd name="connsiteX2447" fmla="*/ 10393318 w 11979625"/>
              <a:gd name="connsiteY2447" fmla="*/ 3568859 h 6654621"/>
              <a:gd name="connsiteX2448" fmla="*/ 10391322 w 11979625"/>
              <a:gd name="connsiteY2448" fmla="*/ 3566862 h 6654621"/>
              <a:gd name="connsiteX2449" fmla="*/ 10393318 w 11979625"/>
              <a:gd name="connsiteY2449" fmla="*/ 3564865 h 6654621"/>
              <a:gd name="connsiteX2450" fmla="*/ 11167005 w 11979625"/>
              <a:gd name="connsiteY2450" fmla="*/ 3556877 h 6654621"/>
              <a:gd name="connsiteX2451" fmla="*/ 11182977 w 11979625"/>
              <a:gd name="connsiteY2451" fmla="*/ 3572850 h 6654621"/>
              <a:gd name="connsiteX2452" fmla="*/ 11167005 w 11979625"/>
              <a:gd name="connsiteY2452" fmla="*/ 3588823 h 6654621"/>
              <a:gd name="connsiteX2453" fmla="*/ 11151032 w 11979625"/>
              <a:gd name="connsiteY2453" fmla="*/ 3572850 h 6654621"/>
              <a:gd name="connsiteX2454" fmla="*/ 11167005 w 11979625"/>
              <a:gd name="connsiteY2454" fmla="*/ 3556877 h 6654621"/>
              <a:gd name="connsiteX2455" fmla="*/ 7446321 w 11979625"/>
              <a:gd name="connsiteY2455" fmla="*/ 3555881 h 6654621"/>
              <a:gd name="connsiteX2456" fmla="*/ 7467285 w 11979625"/>
              <a:gd name="connsiteY2456" fmla="*/ 3576845 h 6654621"/>
              <a:gd name="connsiteX2457" fmla="*/ 7446321 w 11979625"/>
              <a:gd name="connsiteY2457" fmla="*/ 3597810 h 6654621"/>
              <a:gd name="connsiteX2458" fmla="*/ 7425356 w 11979625"/>
              <a:gd name="connsiteY2458" fmla="*/ 3576845 h 6654621"/>
              <a:gd name="connsiteX2459" fmla="*/ 7446321 w 11979625"/>
              <a:gd name="connsiteY2459" fmla="*/ 3555881 h 6654621"/>
              <a:gd name="connsiteX2460" fmla="*/ 3072864 w 11979625"/>
              <a:gd name="connsiteY2460" fmla="*/ 3553884 h 6654621"/>
              <a:gd name="connsiteX2461" fmla="*/ 3085592 w 11979625"/>
              <a:gd name="connsiteY2461" fmla="*/ 3559999 h 6654621"/>
              <a:gd name="connsiteX2462" fmla="*/ 3088952 w 11979625"/>
              <a:gd name="connsiteY2462" fmla="*/ 3568238 h 6654621"/>
              <a:gd name="connsiteX2463" fmla="*/ 3094794 w 11979625"/>
              <a:gd name="connsiteY2463" fmla="*/ 3565864 h 6654621"/>
              <a:gd name="connsiteX2464" fmla="*/ 3110766 w 11979625"/>
              <a:gd name="connsiteY2464" fmla="*/ 3581837 h 6654621"/>
              <a:gd name="connsiteX2465" fmla="*/ 3094794 w 11979625"/>
              <a:gd name="connsiteY2465" fmla="*/ 3597810 h 6654621"/>
              <a:gd name="connsiteX2466" fmla="*/ 3083436 w 11979625"/>
              <a:gd name="connsiteY2466" fmla="*/ 3593193 h 6654621"/>
              <a:gd name="connsiteX2467" fmla="*/ 3081093 w 11979625"/>
              <a:gd name="connsiteY2467" fmla="*/ 3587433 h 6654621"/>
              <a:gd name="connsiteX2468" fmla="*/ 3072864 w 11979625"/>
              <a:gd name="connsiteY2468" fmla="*/ 3590821 h 6654621"/>
              <a:gd name="connsiteX2469" fmla="*/ 3060134 w 11979625"/>
              <a:gd name="connsiteY2469" fmla="*/ 3585580 h 6654621"/>
              <a:gd name="connsiteX2470" fmla="*/ 3055652 w 11979625"/>
              <a:gd name="connsiteY2470" fmla="*/ 3574694 h 6654621"/>
              <a:gd name="connsiteX2471" fmla="*/ 3051810 w 11979625"/>
              <a:gd name="connsiteY2471" fmla="*/ 3570854 h 6654621"/>
              <a:gd name="connsiteX2472" fmla="*/ 3058227 w 11979625"/>
              <a:gd name="connsiteY2472" fmla="*/ 3564438 h 6654621"/>
              <a:gd name="connsiteX2473" fmla="*/ 3060134 w 11979625"/>
              <a:gd name="connsiteY2473" fmla="*/ 3559624 h 6654621"/>
              <a:gd name="connsiteX2474" fmla="*/ 3072864 w 11979625"/>
              <a:gd name="connsiteY2474" fmla="*/ 3553884 h 6654621"/>
              <a:gd name="connsiteX2475" fmla="*/ 1929864 w 11979625"/>
              <a:gd name="connsiteY2475" fmla="*/ 3527928 h 6654621"/>
              <a:gd name="connsiteX2476" fmla="*/ 1941849 w 11979625"/>
              <a:gd name="connsiteY2476" fmla="*/ 3539908 h 6654621"/>
              <a:gd name="connsiteX2477" fmla="*/ 1929864 w 11979625"/>
              <a:gd name="connsiteY2477" fmla="*/ 3551887 h 6654621"/>
              <a:gd name="connsiteX2478" fmla="*/ 1917884 w 11979625"/>
              <a:gd name="connsiteY2478" fmla="*/ 3539908 h 6654621"/>
              <a:gd name="connsiteX2479" fmla="*/ 1929864 w 11979625"/>
              <a:gd name="connsiteY2479" fmla="*/ 3527928 h 6654621"/>
              <a:gd name="connsiteX2480" fmla="*/ 11903754 w 11979625"/>
              <a:gd name="connsiteY2480" fmla="*/ 3521937 h 6654621"/>
              <a:gd name="connsiteX2481" fmla="*/ 11928712 w 11979625"/>
              <a:gd name="connsiteY2481" fmla="*/ 3546895 h 6654621"/>
              <a:gd name="connsiteX2482" fmla="*/ 11903754 w 11979625"/>
              <a:gd name="connsiteY2482" fmla="*/ 3571852 h 6654621"/>
              <a:gd name="connsiteX2483" fmla="*/ 11878797 w 11979625"/>
              <a:gd name="connsiteY2483" fmla="*/ 3546895 h 6654621"/>
              <a:gd name="connsiteX2484" fmla="*/ 11903754 w 11979625"/>
              <a:gd name="connsiteY2484" fmla="*/ 3521937 h 6654621"/>
              <a:gd name="connsiteX2485" fmla="*/ 10539070 w 11979625"/>
              <a:gd name="connsiteY2485" fmla="*/ 3518943 h 6654621"/>
              <a:gd name="connsiteX2486" fmla="*/ 10553047 w 11979625"/>
              <a:gd name="connsiteY2486" fmla="*/ 3532920 h 6654621"/>
              <a:gd name="connsiteX2487" fmla="*/ 10539070 w 11979625"/>
              <a:gd name="connsiteY2487" fmla="*/ 3546895 h 6654621"/>
              <a:gd name="connsiteX2488" fmla="*/ 10525095 w 11979625"/>
              <a:gd name="connsiteY2488" fmla="*/ 3532920 h 6654621"/>
              <a:gd name="connsiteX2489" fmla="*/ 10539070 w 11979625"/>
              <a:gd name="connsiteY2489" fmla="*/ 3518943 h 6654621"/>
              <a:gd name="connsiteX2490" fmla="*/ 5294023 w 11979625"/>
              <a:gd name="connsiteY2490" fmla="*/ 3515949 h 6654621"/>
              <a:gd name="connsiteX2491" fmla="*/ 5304005 w 11979625"/>
              <a:gd name="connsiteY2491" fmla="*/ 3525932 h 6654621"/>
              <a:gd name="connsiteX2492" fmla="*/ 5294023 w 11979625"/>
              <a:gd name="connsiteY2492" fmla="*/ 3535915 h 6654621"/>
              <a:gd name="connsiteX2493" fmla="*/ 5284039 w 11979625"/>
              <a:gd name="connsiteY2493" fmla="*/ 3525932 h 6654621"/>
              <a:gd name="connsiteX2494" fmla="*/ 5294023 w 11979625"/>
              <a:gd name="connsiteY2494" fmla="*/ 3515949 h 6654621"/>
              <a:gd name="connsiteX2495" fmla="*/ 1198080 w 11979625"/>
              <a:gd name="connsiteY2495" fmla="*/ 3513952 h 6654621"/>
              <a:gd name="connsiteX2496" fmla="*/ 1204068 w 11979625"/>
              <a:gd name="connsiteY2496" fmla="*/ 3519941 h 6654621"/>
              <a:gd name="connsiteX2497" fmla="*/ 1198080 w 11979625"/>
              <a:gd name="connsiteY2497" fmla="*/ 3525932 h 6654621"/>
              <a:gd name="connsiteX2498" fmla="*/ 1192088 w 11979625"/>
              <a:gd name="connsiteY2498" fmla="*/ 3519941 h 6654621"/>
              <a:gd name="connsiteX2499" fmla="*/ 1198080 w 11979625"/>
              <a:gd name="connsiteY2499" fmla="*/ 3513952 h 6654621"/>
              <a:gd name="connsiteX2500" fmla="*/ 8269923 w 11979625"/>
              <a:gd name="connsiteY2500" fmla="*/ 3509958 h 6654621"/>
              <a:gd name="connsiteX2501" fmla="*/ 8285896 w 11979625"/>
              <a:gd name="connsiteY2501" fmla="*/ 3525931 h 6654621"/>
              <a:gd name="connsiteX2502" fmla="*/ 8269923 w 11979625"/>
              <a:gd name="connsiteY2502" fmla="*/ 3541904 h 6654621"/>
              <a:gd name="connsiteX2503" fmla="*/ 8253950 w 11979625"/>
              <a:gd name="connsiteY2503" fmla="*/ 3525931 h 6654621"/>
              <a:gd name="connsiteX2504" fmla="*/ 8269923 w 11979625"/>
              <a:gd name="connsiteY2504" fmla="*/ 3509958 h 6654621"/>
              <a:gd name="connsiteX2505" fmla="*/ 150751 w 11979625"/>
              <a:gd name="connsiteY2505" fmla="*/ 3507962 h 6654621"/>
              <a:gd name="connsiteX2506" fmla="*/ 158737 w 11979625"/>
              <a:gd name="connsiteY2506" fmla="*/ 3515949 h 6654621"/>
              <a:gd name="connsiteX2507" fmla="*/ 150751 w 11979625"/>
              <a:gd name="connsiteY2507" fmla="*/ 3523935 h 6654621"/>
              <a:gd name="connsiteX2508" fmla="*/ 142764 w 11979625"/>
              <a:gd name="connsiteY2508" fmla="*/ 3515949 h 6654621"/>
              <a:gd name="connsiteX2509" fmla="*/ 150751 w 11979625"/>
              <a:gd name="connsiteY2509" fmla="*/ 3507962 h 6654621"/>
              <a:gd name="connsiteX2510" fmla="*/ 5772178 w 11979625"/>
              <a:gd name="connsiteY2510" fmla="*/ 3506964 h 6654621"/>
              <a:gd name="connsiteX2511" fmla="*/ 5795137 w 11979625"/>
              <a:gd name="connsiteY2511" fmla="*/ 3529926 h 6654621"/>
              <a:gd name="connsiteX2512" fmla="*/ 5772178 w 11979625"/>
              <a:gd name="connsiteY2512" fmla="*/ 3552887 h 6654621"/>
              <a:gd name="connsiteX2513" fmla="*/ 5749220 w 11979625"/>
              <a:gd name="connsiteY2513" fmla="*/ 3529926 h 6654621"/>
              <a:gd name="connsiteX2514" fmla="*/ 5772178 w 11979625"/>
              <a:gd name="connsiteY2514" fmla="*/ 3506964 h 6654621"/>
              <a:gd name="connsiteX2515" fmla="*/ 5251057 w 11979625"/>
              <a:gd name="connsiteY2515" fmla="*/ 3496979 h 6654621"/>
              <a:gd name="connsiteX2516" fmla="*/ 5258044 w 11979625"/>
              <a:gd name="connsiteY2516" fmla="*/ 3503968 h 6654621"/>
              <a:gd name="connsiteX2517" fmla="*/ 5251057 w 11979625"/>
              <a:gd name="connsiteY2517" fmla="*/ 3510956 h 6654621"/>
              <a:gd name="connsiteX2518" fmla="*/ 5244069 w 11979625"/>
              <a:gd name="connsiteY2518" fmla="*/ 3503968 h 6654621"/>
              <a:gd name="connsiteX2519" fmla="*/ 5251057 w 11979625"/>
              <a:gd name="connsiteY2519" fmla="*/ 3496979 h 6654621"/>
              <a:gd name="connsiteX2520" fmla="*/ 4443432 w 11979625"/>
              <a:gd name="connsiteY2520" fmla="*/ 3486997 h 6654621"/>
              <a:gd name="connsiteX2521" fmla="*/ 4454418 w 11979625"/>
              <a:gd name="connsiteY2521" fmla="*/ 3497979 h 6654621"/>
              <a:gd name="connsiteX2522" fmla="*/ 4443432 w 11979625"/>
              <a:gd name="connsiteY2522" fmla="*/ 3508960 h 6654621"/>
              <a:gd name="connsiteX2523" fmla="*/ 4432456 w 11979625"/>
              <a:gd name="connsiteY2523" fmla="*/ 3497979 h 6654621"/>
              <a:gd name="connsiteX2524" fmla="*/ 4443432 w 11979625"/>
              <a:gd name="connsiteY2524" fmla="*/ 3486997 h 6654621"/>
              <a:gd name="connsiteX2525" fmla="*/ 5431786 w 11979625"/>
              <a:gd name="connsiteY2525" fmla="*/ 3471025 h 6654621"/>
              <a:gd name="connsiteX2526" fmla="*/ 5440770 w 11979625"/>
              <a:gd name="connsiteY2526" fmla="*/ 3480010 h 6654621"/>
              <a:gd name="connsiteX2527" fmla="*/ 5431786 w 11979625"/>
              <a:gd name="connsiteY2527" fmla="*/ 3488994 h 6654621"/>
              <a:gd name="connsiteX2528" fmla="*/ 5422803 w 11979625"/>
              <a:gd name="connsiteY2528" fmla="*/ 3480010 h 6654621"/>
              <a:gd name="connsiteX2529" fmla="*/ 5431786 w 11979625"/>
              <a:gd name="connsiteY2529" fmla="*/ 3471025 h 6654621"/>
              <a:gd name="connsiteX2530" fmla="*/ 1839997 w 11979625"/>
              <a:gd name="connsiteY2530" fmla="*/ 3470026 h 6654621"/>
              <a:gd name="connsiteX2531" fmla="*/ 1846981 w 11979625"/>
              <a:gd name="connsiteY2531" fmla="*/ 3477015 h 6654621"/>
              <a:gd name="connsiteX2532" fmla="*/ 1839997 w 11979625"/>
              <a:gd name="connsiteY2532" fmla="*/ 3484003 h 6654621"/>
              <a:gd name="connsiteX2533" fmla="*/ 1833008 w 11979625"/>
              <a:gd name="connsiteY2533" fmla="*/ 3477015 h 6654621"/>
              <a:gd name="connsiteX2534" fmla="*/ 1839997 w 11979625"/>
              <a:gd name="connsiteY2534" fmla="*/ 3470026 h 6654621"/>
              <a:gd name="connsiteX2535" fmla="*/ 1097253 w 11979625"/>
              <a:gd name="connsiteY2535" fmla="*/ 3458047 h 6654621"/>
              <a:gd name="connsiteX2536" fmla="*/ 1102244 w 11979625"/>
              <a:gd name="connsiteY2536" fmla="*/ 3463039 h 6654621"/>
              <a:gd name="connsiteX2537" fmla="*/ 1097253 w 11979625"/>
              <a:gd name="connsiteY2537" fmla="*/ 3468030 h 6654621"/>
              <a:gd name="connsiteX2538" fmla="*/ 1092262 w 11979625"/>
              <a:gd name="connsiteY2538" fmla="*/ 3463039 h 6654621"/>
              <a:gd name="connsiteX2539" fmla="*/ 1097253 w 11979625"/>
              <a:gd name="connsiteY2539" fmla="*/ 3458047 h 6654621"/>
              <a:gd name="connsiteX2540" fmla="*/ 244556 w 11979625"/>
              <a:gd name="connsiteY2540" fmla="*/ 3453055 h 6654621"/>
              <a:gd name="connsiteX2541" fmla="*/ 249547 w 11979625"/>
              <a:gd name="connsiteY2541" fmla="*/ 3459044 h 6654621"/>
              <a:gd name="connsiteX2542" fmla="*/ 244556 w 11979625"/>
              <a:gd name="connsiteY2542" fmla="*/ 3464036 h 6654621"/>
              <a:gd name="connsiteX2543" fmla="*/ 239564 w 11979625"/>
              <a:gd name="connsiteY2543" fmla="*/ 3459044 h 6654621"/>
              <a:gd name="connsiteX2544" fmla="*/ 244556 w 11979625"/>
              <a:gd name="connsiteY2544" fmla="*/ 3453055 h 6654621"/>
              <a:gd name="connsiteX2545" fmla="*/ 7557133 w 11979625"/>
              <a:gd name="connsiteY2545" fmla="*/ 3450060 h 6654621"/>
              <a:gd name="connsiteX2546" fmla="*/ 7565119 w 11979625"/>
              <a:gd name="connsiteY2546" fmla="*/ 3458047 h 6654621"/>
              <a:gd name="connsiteX2547" fmla="*/ 7557133 w 11979625"/>
              <a:gd name="connsiteY2547" fmla="*/ 3466033 h 6654621"/>
              <a:gd name="connsiteX2548" fmla="*/ 7549146 w 11979625"/>
              <a:gd name="connsiteY2548" fmla="*/ 3458047 h 6654621"/>
              <a:gd name="connsiteX2549" fmla="*/ 7557133 w 11979625"/>
              <a:gd name="connsiteY2549" fmla="*/ 3450060 h 6654621"/>
              <a:gd name="connsiteX2550" fmla="*/ 4350614 w 11979625"/>
              <a:gd name="connsiteY2550" fmla="*/ 3444070 h 6654621"/>
              <a:gd name="connsiteX2551" fmla="*/ 4381557 w 11979625"/>
              <a:gd name="connsiteY2551" fmla="*/ 3475017 h 6654621"/>
              <a:gd name="connsiteX2552" fmla="*/ 4350614 w 11979625"/>
              <a:gd name="connsiteY2552" fmla="*/ 3505965 h 6654621"/>
              <a:gd name="connsiteX2553" fmla="*/ 4319666 w 11979625"/>
              <a:gd name="connsiteY2553" fmla="*/ 3475017 h 6654621"/>
              <a:gd name="connsiteX2554" fmla="*/ 4350614 w 11979625"/>
              <a:gd name="connsiteY2554" fmla="*/ 3444070 h 6654621"/>
              <a:gd name="connsiteX2555" fmla="*/ 1235036 w 11979625"/>
              <a:gd name="connsiteY2555" fmla="*/ 3440077 h 6654621"/>
              <a:gd name="connsiteX2556" fmla="*/ 1237032 w 11979625"/>
              <a:gd name="connsiteY2556" fmla="*/ 3442074 h 6654621"/>
              <a:gd name="connsiteX2557" fmla="*/ 1235036 w 11979625"/>
              <a:gd name="connsiteY2557" fmla="*/ 3444071 h 6654621"/>
              <a:gd name="connsiteX2558" fmla="*/ 1233039 w 11979625"/>
              <a:gd name="connsiteY2558" fmla="*/ 3442074 h 6654621"/>
              <a:gd name="connsiteX2559" fmla="*/ 1235036 w 11979625"/>
              <a:gd name="connsiteY2559" fmla="*/ 3440077 h 6654621"/>
              <a:gd name="connsiteX2560" fmla="*/ 11231894 w 11979625"/>
              <a:gd name="connsiteY2560" fmla="*/ 3420111 h 6654621"/>
              <a:gd name="connsiteX2561" fmla="*/ 11244873 w 11979625"/>
              <a:gd name="connsiteY2561" fmla="*/ 3433090 h 6654621"/>
              <a:gd name="connsiteX2562" fmla="*/ 11231894 w 11979625"/>
              <a:gd name="connsiteY2562" fmla="*/ 3446067 h 6654621"/>
              <a:gd name="connsiteX2563" fmla="*/ 11218917 w 11979625"/>
              <a:gd name="connsiteY2563" fmla="*/ 3433090 h 6654621"/>
              <a:gd name="connsiteX2564" fmla="*/ 11231894 w 11979625"/>
              <a:gd name="connsiteY2564" fmla="*/ 3420111 h 6654621"/>
              <a:gd name="connsiteX2565" fmla="*/ 2157360 w 11979625"/>
              <a:gd name="connsiteY2565" fmla="*/ 3410128 h 6654621"/>
              <a:gd name="connsiteX2566" fmla="*/ 2163347 w 11979625"/>
              <a:gd name="connsiteY2566" fmla="*/ 3416118 h 6654621"/>
              <a:gd name="connsiteX2567" fmla="*/ 2157360 w 11979625"/>
              <a:gd name="connsiteY2567" fmla="*/ 3422108 h 6654621"/>
              <a:gd name="connsiteX2568" fmla="*/ 2151367 w 11979625"/>
              <a:gd name="connsiteY2568" fmla="*/ 3416118 h 6654621"/>
              <a:gd name="connsiteX2569" fmla="*/ 2157360 w 11979625"/>
              <a:gd name="connsiteY2569" fmla="*/ 3410128 h 6654621"/>
              <a:gd name="connsiteX2570" fmla="*/ 1177028 w 11979625"/>
              <a:gd name="connsiteY2570" fmla="*/ 3409130 h 6654621"/>
              <a:gd name="connsiteX2571" fmla="*/ 1185014 w 11979625"/>
              <a:gd name="connsiteY2571" fmla="*/ 3417117 h 6654621"/>
              <a:gd name="connsiteX2572" fmla="*/ 1177028 w 11979625"/>
              <a:gd name="connsiteY2572" fmla="*/ 3425103 h 6654621"/>
              <a:gd name="connsiteX2573" fmla="*/ 1169041 w 11979625"/>
              <a:gd name="connsiteY2573" fmla="*/ 3417117 h 6654621"/>
              <a:gd name="connsiteX2574" fmla="*/ 1177028 w 11979625"/>
              <a:gd name="connsiteY2574" fmla="*/ 3409130 h 6654621"/>
              <a:gd name="connsiteX2575" fmla="*/ 3079995 w 11979625"/>
              <a:gd name="connsiteY2575" fmla="*/ 3381188 h 6654621"/>
              <a:gd name="connsiteX2576" fmla="*/ 3100961 w 11979625"/>
              <a:gd name="connsiteY2576" fmla="*/ 3402141 h 6654621"/>
              <a:gd name="connsiteX2577" fmla="*/ 3079995 w 11979625"/>
              <a:gd name="connsiteY2577" fmla="*/ 3423106 h 6654621"/>
              <a:gd name="connsiteX2578" fmla="*/ 3059030 w 11979625"/>
              <a:gd name="connsiteY2578" fmla="*/ 3402141 h 6654621"/>
              <a:gd name="connsiteX2579" fmla="*/ 3079995 w 11979625"/>
              <a:gd name="connsiteY2579" fmla="*/ 3381188 h 6654621"/>
              <a:gd name="connsiteX2580" fmla="*/ 11372656 w 11979625"/>
              <a:gd name="connsiteY2580" fmla="*/ 3370195 h 6654621"/>
              <a:gd name="connsiteX2581" fmla="*/ 11379645 w 11979625"/>
              <a:gd name="connsiteY2581" fmla="*/ 3377184 h 6654621"/>
              <a:gd name="connsiteX2582" fmla="*/ 11372656 w 11979625"/>
              <a:gd name="connsiteY2582" fmla="*/ 3384172 h 6654621"/>
              <a:gd name="connsiteX2583" fmla="*/ 11365668 w 11979625"/>
              <a:gd name="connsiteY2583" fmla="*/ 3377184 h 6654621"/>
              <a:gd name="connsiteX2584" fmla="*/ 11372656 w 11979625"/>
              <a:gd name="connsiteY2584" fmla="*/ 3370195 h 6654621"/>
              <a:gd name="connsiteX2585" fmla="*/ 3277459 w 11979625"/>
              <a:gd name="connsiteY2585" fmla="*/ 3366202 h 6654621"/>
              <a:gd name="connsiteX2586" fmla="*/ 3299420 w 11979625"/>
              <a:gd name="connsiteY2586" fmla="*/ 3388165 h 6654621"/>
              <a:gd name="connsiteX2587" fmla="*/ 3277459 w 11979625"/>
              <a:gd name="connsiteY2587" fmla="*/ 3410127 h 6654621"/>
              <a:gd name="connsiteX2588" fmla="*/ 3256498 w 11979625"/>
              <a:gd name="connsiteY2588" fmla="*/ 3388165 h 6654621"/>
              <a:gd name="connsiteX2589" fmla="*/ 3277459 w 11979625"/>
              <a:gd name="connsiteY2589" fmla="*/ 3366202 h 6654621"/>
              <a:gd name="connsiteX2590" fmla="*/ 4519323 w 11979625"/>
              <a:gd name="connsiteY2590" fmla="*/ 3356227 h 6654621"/>
              <a:gd name="connsiteX2591" fmla="*/ 4528314 w 11979625"/>
              <a:gd name="connsiteY2591" fmla="*/ 3365213 h 6654621"/>
              <a:gd name="connsiteX2592" fmla="*/ 4519323 w 11979625"/>
              <a:gd name="connsiteY2592" fmla="*/ 3374198 h 6654621"/>
              <a:gd name="connsiteX2593" fmla="*/ 4510339 w 11979625"/>
              <a:gd name="connsiteY2593" fmla="*/ 3365213 h 6654621"/>
              <a:gd name="connsiteX2594" fmla="*/ 4519323 w 11979625"/>
              <a:gd name="connsiteY2594" fmla="*/ 3356227 h 6654621"/>
              <a:gd name="connsiteX2595" fmla="*/ 1240904 w 11979625"/>
              <a:gd name="connsiteY2595" fmla="*/ 3355221 h 6654621"/>
              <a:gd name="connsiteX2596" fmla="*/ 1257875 w 11979625"/>
              <a:gd name="connsiteY2596" fmla="*/ 3373192 h 6654621"/>
              <a:gd name="connsiteX2597" fmla="*/ 1240904 w 11979625"/>
              <a:gd name="connsiteY2597" fmla="*/ 3391161 h 6654621"/>
              <a:gd name="connsiteX2598" fmla="*/ 1222934 w 11979625"/>
              <a:gd name="connsiteY2598" fmla="*/ 3373192 h 6654621"/>
              <a:gd name="connsiteX2599" fmla="*/ 1240904 w 11979625"/>
              <a:gd name="connsiteY2599" fmla="*/ 3355221 h 6654621"/>
              <a:gd name="connsiteX2600" fmla="*/ 4075113 w 11979625"/>
              <a:gd name="connsiteY2600" fmla="*/ 3353225 h 6654621"/>
              <a:gd name="connsiteX2601" fmla="*/ 4080106 w 11979625"/>
              <a:gd name="connsiteY2601" fmla="*/ 3358217 h 6654621"/>
              <a:gd name="connsiteX2602" fmla="*/ 4075113 w 11979625"/>
              <a:gd name="connsiteY2602" fmla="*/ 3363208 h 6654621"/>
              <a:gd name="connsiteX2603" fmla="*/ 4070125 w 11979625"/>
              <a:gd name="connsiteY2603" fmla="*/ 3358217 h 6654621"/>
              <a:gd name="connsiteX2604" fmla="*/ 4075113 w 11979625"/>
              <a:gd name="connsiteY2604" fmla="*/ 3353225 h 6654621"/>
              <a:gd name="connsiteX2605" fmla="*/ 1378631 w 11979625"/>
              <a:gd name="connsiteY2605" fmla="*/ 3343241 h 6654621"/>
              <a:gd name="connsiteX2606" fmla="*/ 1381626 w 11979625"/>
              <a:gd name="connsiteY2606" fmla="*/ 3346236 h 6654621"/>
              <a:gd name="connsiteX2607" fmla="*/ 1378631 w 11979625"/>
              <a:gd name="connsiteY2607" fmla="*/ 3349230 h 6654621"/>
              <a:gd name="connsiteX2608" fmla="*/ 1375636 w 11979625"/>
              <a:gd name="connsiteY2608" fmla="*/ 3346236 h 6654621"/>
              <a:gd name="connsiteX2609" fmla="*/ 1378631 w 11979625"/>
              <a:gd name="connsiteY2609" fmla="*/ 3343241 h 6654621"/>
              <a:gd name="connsiteX2610" fmla="*/ 5303980 w 11979625"/>
              <a:gd name="connsiteY2610" fmla="*/ 3342244 h 6654621"/>
              <a:gd name="connsiteX2611" fmla="*/ 5319953 w 11979625"/>
              <a:gd name="connsiteY2611" fmla="*/ 3358217 h 6654621"/>
              <a:gd name="connsiteX2612" fmla="*/ 5303980 w 11979625"/>
              <a:gd name="connsiteY2612" fmla="*/ 3374190 h 6654621"/>
              <a:gd name="connsiteX2613" fmla="*/ 5288005 w 11979625"/>
              <a:gd name="connsiteY2613" fmla="*/ 3358217 h 6654621"/>
              <a:gd name="connsiteX2614" fmla="*/ 5303980 w 11979625"/>
              <a:gd name="connsiteY2614" fmla="*/ 3342244 h 6654621"/>
              <a:gd name="connsiteX2615" fmla="*/ 5093331 w 11979625"/>
              <a:gd name="connsiteY2615" fmla="*/ 3341247 h 6654621"/>
              <a:gd name="connsiteX2616" fmla="*/ 5100325 w 11979625"/>
              <a:gd name="connsiteY2616" fmla="*/ 3348237 h 6654621"/>
              <a:gd name="connsiteX2617" fmla="*/ 5093331 w 11979625"/>
              <a:gd name="connsiteY2617" fmla="*/ 3355224 h 6654621"/>
              <a:gd name="connsiteX2618" fmla="*/ 5086335 w 11979625"/>
              <a:gd name="connsiteY2618" fmla="*/ 3348237 h 6654621"/>
              <a:gd name="connsiteX2619" fmla="*/ 5093331 w 11979625"/>
              <a:gd name="connsiteY2619" fmla="*/ 3341247 h 6654621"/>
              <a:gd name="connsiteX2620" fmla="*/ 11044214 w 11979625"/>
              <a:gd name="connsiteY2620" fmla="*/ 3338249 h 6654621"/>
              <a:gd name="connsiteX2621" fmla="*/ 11082149 w 11979625"/>
              <a:gd name="connsiteY2621" fmla="*/ 3376184 h 6654621"/>
              <a:gd name="connsiteX2622" fmla="*/ 11044214 w 11979625"/>
              <a:gd name="connsiteY2622" fmla="*/ 3414120 h 6654621"/>
              <a:gd name="connsiteX2623" fmla="*/ 11006278 w 11979625"/>
              <a:gd name="connsiteY2623" fmla="*/ 3376184 h 6654621"/>
              <a:gd name="connsiteX2624" fmla="*/ 11044214 w 11979625"/>
              <a:gd name="connsiteY2624" fmla="*/ 3338249 h 6654621"/>
              <a:gd name="connsiteX2625" fmla="*/ 2294256 w 11979625"/>
              <a:gd name="connsiteY2625" fmla="*/ 3335258 h 6654621"/>
              <a:gd name="connsiteX2626" fmla="*/ 2302241 w 11979625"/>
              <a:gd name="connsiteY2626" fmla="*/ 3343245 h 6654621"/>
              <a:gd name="connsiteX2627" fmla="*/ 2294256 w 11979625"/>
              <a:gd name="connsiteY2627" fmla="*/ 3351231 h 6654621"/>
              <a:gd name="connsiteX2628" fmla="*/ 2286269 w 11979625"/>
              <a:gd name="connsiteY2628" fmla="*/ 3343245 h 6654621"/>
              <a:gd name="connsiteX2629" fmla="*/ 2294256 w 11979625"/>
              <a:gd name="connsiteY2629" fmla="*/ 3335258 h 6654621"/>
              <a:gd name="connsiteX2630" fmla="*/ 5612464 w 11979625"/>
              <a:gd name="connsiteY2630" fmla="*/ 3332262 h 6654621"/>
              <a:gd name="connsiteX2631" fmla="*/ 5615459 w 11979625"/>
              <a:gd name="connsiteY2631" fmla="*/ 3335257 h 6654621"/>
              <a:gd name="connsiteX2632" fmla="*/ 5612464 w 11979625"/>
              <a:gd name="connsiteY2632" fmla="*/ 3338253 h 6654621"/>
              <a:gd name="connsiteX2633" fmla="*/ 5609470 w 11979625"/>
              <a:gd name="connsiteY2633" fmla="*/ 3335257 h 6654621"/>
              <a:gd name="connsiteX2634" fmla="*/ 5612464 w 11979625"/>
              <a:gd name="connsiteY2634" fmla="*/ 3332262 h 6654621"/>
              <a:gd name="connsiteX2635" fmla="*/ 3538116 w 11979625"/>
              <a:gd name="connsiteY2635" fmla="*/ 3331265 h 6654621"/>
              <a:gd name="connsiteX2636" fmla="*/ 3545107 w 11979625"/>
              <a:gd name="connsiteY2636" fmla="*/ 3338254 h 6654621"/>
              <a:gd name="connsiteX2637" fmla="*/ 3538116 w 11979625"/>
              <a:gd name="connsiteY2637" fmla="*/ 3345242 h 6654621"/>
              <a:gd name="connsiteX2638" fmla="*/ 3531129 w 11979625"/>
              <a:gd name="connsiteY2638" fmla="*/ 3338254 h 6654621"/>
              <a:gd name="connsiteX2639" fmla="*/ 3538116 w 11979625"/>
              <a:gd name="connsiteY2639" fmla="*/ 3331265 h 6654621"/>
              <a:gd name="connsiteX2640" fmla="*/ 8298874 w 11979625"/>
              <a:gd name="connsiteY2640" fmla="*/ 3331262 h 6654621"/>
              <a:gd name="connsiteX2641" fmla="*/ 8320836 w 11979625"/>
              <a:gd name="connsiteY2641" fmla="*/ 3353225 h 6654621"/>
              <a:gd name="connsiteX2642" fmla="*/ 8298874 w 11979625"/>
              <a:gd name="connsiteY2642" fmla="*/ 3375187 h 6654621"/>
              <a:gd name="connsiteX2643" fmla="*/ 8276911 w 11979625"/>
              <a:gd name="connsiteY2643" fmla="*/ 3353225 h 6654621"/>
              <a:gd name="connsiteX2644" fmla="*/ 8298874 w 11979625"/>
              <a:gd name="connsiteY2644" fmla="*/ 3331262 h 6654621"/>
              <a:gd name="connsiteX2645" fmla="*/ 1431678 w 11979625"/>
              <a:gd name="connsiteY2645" fmla="*/ 3305334 h 6654621"/>
              <a:gd name="connsiteX2646" fmla="*/ 1439664 w 11979625"/>
              <a:gd name="connsiteY2646" fmla="*/ 3313326 h 6654621"/>
              <a:gd name="connsiteX2647" fmla="*/ 1431678 w 11979625"/>
              <a:gd name="connsiteY2647" fmla="*/ 3321324 h 6654621"/>
              <a:gd name="connsiteX2648" fmla="*/ 1423691 w 11979625"/>
              <a:gd name="connsiteY2648" fmla="*/ 3313326 h 6654621"/>
              <a:gd name="connsiteX2649" fmla="*/ 1431678 w 11979625"/>
              <a:gd name="connsiteY2649" fmla="*/ 3305334 h 6654621"/>
              <a:gd name="connsiteX2650" fmla="*/ 479159 w 11979625"/>
              <a:gd name="connsiteY2650" fmla="*/ 3304310 h 6654621"/>
              <a:gd name="connsiteX2651" fmla="*/ 484150 w 11979625"/>
              <a:gd name="connsiteY2651" fmla="*/ 3310298 h 6654621"/>
              <a:gd name="connsiteX2652" fmla="*/ 479159 w 11979625"/>
              <a:gd name="connsiteY2652" fmla="*/ 3316292 h 6654621"/>
              <a:gd name="connsiteX2653" fmla="*/ 474167 w 11979625"/>
              <a:gd name="connsiteY2653" fmla="*/ 3310298 h 6654621"/>
              <a:gd name="connsiteX2654" fmla="*/ 479159 w 11979625"/>
              <a:gd name="connsiteY2654" fmla="*/ 3304310 h 6654621"/>
              <a:gd name="connsiteX2655" fmla="*/ 4943610 w 11979625"/>
              <a:gd name="connsiteY2655" fmla="*/ 3298345 h 6654621"/>
              <a:gd name="connsiteX2656" fmla="*/ 4966566 w 11979625"/>
              <a:gd name="connsiteY2656" fmla="*/ 3321326 h 6654621"/>
              <a:gd name="connsiteX2657" fmla="*/ 4943610 w 11979625"/>
              <a:gd name="connsiteY2657" fmla="*/ 3344248 h 6654621"/>
              <a:gd name="connsiteX2658" fmla="*/ 4920654 w 11979625"/>
              <a:gd name="connsiteY2658" fmla="*/ 3321326 h 6654621"/>
              <a:gd name="connsiteX2659" fmla="*/ 4943610 w 11979625"/>
              <a:gd name="connsiteY2659" fmla="*/ 3298345 h 6654621"/>
              <a:gd name="connsiteX2660" fmla="*/ 2746355 w 11979625"/>
              <a:gd name="connsiteY2660" fmla="*/ 3293335 h 6654621"/>
              <a:gd name="connsiteX2661" fmla="*/ 2761332 w 11979625"/>
              <a:gd name="connsiteY2661" fmla="*/ 3308312 h 6654621"/>
              <a:gd name="connsiteX2662" fmla="*/ 2746355 w 11979625"/>
              <a:gd name="connsiteY2662" fmla="*/ 3323294 h 6654621"/>
              <a:gd name="connsiteX2663" fmla="*/ 2731378 w 11979625"/>
              <a:gd name="connsiteY2663" fmla="*/ 3308312 h 6654621"/>
              <a:gd name="connsiteX2664" fmla="*/ 2746355 w 11979625"/>
              <a:gd name="connsiteY2664" fmla="*/ 3293335 h 6654621"/>
              <a:gd name="connsiteX2665" fmla="*/ 10237582 w 11979625"/>
              <a:gd name="connsiteY2665" fmla="*/ 3289344 h 6654621"/>
              <a:gd name="connsiteX2666" fmla="*/ 10249562 w 11979625"/>
              <a:gd name="connsiteY2666" fmla="*/ 3301331 h 6654621"/>
              <a:gd name="connsiteX2667" fmla="*/ 10237582 w 11979625"/>
              <a:gd name="connsiteY2667" fmla="*/ 3313317 h 6654621"/>
              <a:gd name="connsiteX2668" fmla="*/ 10225603 w 11979625"/>
              <a:gd name="connsiteY2668" fmla="*/ 3301331 h 6654621"/>
              <a:gd name="connsiteX2669" fmla="*/ 10237582 w 11979625"/>
              <a:gd name="connsiteY2669" fmla="*/ 3289344 h 6654621"/>
              <a:gd name="connsiteX2670" fmla="*/ 1569446 w 11979625"/>
              <a:gd name="connsiteY2670" fmla="*/ 3287346 h 6654621"/>
              <a:gd name="connsiteX2671" fmla="*/ 1579429 w 11979625"/>
              <a:gd name="connsiteY2671" fmla="*/ 3297345 h 6654621"/>
              <a:gd name="connsiteX2672" fmla="*/ 1569446 w 11979625"/>
              <a:gd name="connsiteY2672" fmla="*/ 3307327 h 6654621"/>
              <a:gd name="connsiteX2673" fmla="*/ 1559462 w 11979625"/>
              <a:gd name="connsiteY2673" fmla="*/ 3297345 h 6654621"/>
              <a:gd name="connsiteX2674" fmla="*/ 1569446 w 11979625"/>
              <a:gd name="connsiteY2674" fmla="*/ 3287346 h 6654621"/>
              <a:gd name="connsiteX2675" fmla="*/ 594113 w 11979625"/>
              <a:gd name="connsiteY2675" fmla="*/ 3283349 h 6654621"/>
              <a:gd name="connsiteX2676" fmla="*/ 596109 w 11979625"/>
              <a:gd name="connsiteY2676" fmla="*/ 3285348 h 6654621"/>
              <a:gd name="connsiteX2677" fmla="*/ 594113 w 11979625"/>
              <a:gd name="connsiteY2677" fmla="*/ 3287346 h 6654621"/>
              <a:gd name="connsiteX2678" fmla="*/ 592116 w 11979625"/>
              <a:gd name="connsiteY2678" fmla="*/ 3285348 h 6654621"/>
              <a:gd name="connsiteX2679" fmla="*/ 594113 w 11979625"/>
              <a:gd name="connsiteY2679" fmla="*/ 3283349 h 6654621"/>
              <a:gd name="connsiteX2680" fmla="*/ 1632225 w 11979625"/>
              <a:gd name="connsiteY2680" fmla="*/ 3283347 h 6654621"/>
              <a:gd name="connsiteX2681" fmla="*/ 1647200 w 11979625"/>
              <a:gd name="connsiteY2681" fmla="*/ 3298327 h 6654621"/>
              <a:gd name="connsiteX2682" fmla="*/ 1632225 w 11979625"/>
              <a:gd name="connsiteY2682" fmla="*/ 3313301 h 6654621"/>
              <a:gd name="connsiteX2683" fmla="*/ 1617250 w 11979625"/>
              <a:gd name="connsiteY2683" fmla="*/ 3298327 h 6654621"/>
              <a:gd name="connsiteX2684" fmla="*/ 1632225 w 11979625"/>
              <a:gd name="connsiteY2684" fmla="*/ 3283347 h 6654621"/>
              <a:gd name="connsiteX2685" fmla="*/ 525123 w 11979625"/>
              <a:gd name="connsiteY2685" fmla="*/ 3280349 h 6654621"/>
              <a:gd name="connsiteX2686" fmla="*/ 538101 w 11979625"/>
              <a:gd name="connsiteY2686" fmla="*/ 3293332 h 6654621"/>
              <a:gd name="connsiteX2687" fmla="*/ 525123 w 11979625"/>
              <a:gd name="connsiteY2687" fmla="*/ 3306315 h 6654621"/>
              <a:gd name="connsiteX2688" fmla="*/ 512145 w 11979625"/>
              <a:gd name="connsiteY2688" fmla="*/ 3293332 h 6654621"/>
              <a:gd name="connsiteX2689" fmla="*/ 525123 w 11979625"/>
              <a:gd name="connsiteY2689" fmla="*/ 3280349 h 6654621"/>
              <a:gd name="connsiteX2690" fmla="*/ 2676433 w 11979625"/>
              <a:gd name="connsiteY2690" fmla="*/ 3273360 h 6654621"/>
              <a:gd name="connsiteX2691" fmla="*/ 2682422 w 11979625"/>
              <a:gd name="connsiteY2691" fmla="*/ 3279349 h 6654621"/>
              <a:gd name="connsiteX2692" fmla="*/ 2676433 w 11979625"/>
              <a:gd name="connsiteY2692" fmla="*/ 3285340 h 6654621"/>
              <a:gd name="connsiteX2693" fmla="*/ 2670443 w 11979625"/>
              <a:gd name="connsiteY2693" fmla="*/ 3279349 h 6654621"/>
              <a:gd name="connsiteX2694" fmla="*/ 2676433 w 11979625"/>
              <a:gd name="connsiteY2694" fmla="*/ 3273360 h 6654621"/>
              <a:gd name="connsiteX2695" fmla="*/ 5870004 w 11979625"/>
              <a:gd name="connsiteY2695" fmla="*/ 3270378 h 6654621"/>
              <a:gd name="connsiteX2696" fmla="*/ 5884978 w 11979625"/>
              <a:gd name="connsiteY2696" fmla="*/ 3285348 h 6654621"/>
              <a:gd name="connsiteX2697" fmla="*/ 5870004 w 11979625"/>
              <a:gd name="connsiteY2697" fmla="*/ 3300339 h 6654621"/>
              <a:gd name="connsiteX2698" fmla="*/ 5855030 w 11979625"/>
              <a:gd name="connsiteY2698" fmla="*/ 3285348 h 6654621"/>
              <a:gd name="connsiteX2699" fmla="*/ 5870004 w 11979625"/>
              <a:gd name="connsiteY2699" fmla="*/ 3270378 h 6654621"/>
              <a:gd name="connsiteX2700" fmla="*/ 1371711 w 11979625"/>
              <a:gd name="connsiteY2700" fmla="*/ 3270372 h 6654621"/>
              <a:gd name="connsiteX2701" fmla="*/ 1381694 w 11979625"/>
              <a:gd name="connsiteY2701" fmla="*/ 3280349 h 6654621"/>
              <a:gd name="connsiteX2702" fmla="*/ 1371711 w 11979625"/>
              <a:gd name="connsiteY2702" fmla="*/ 3290340 h 6654621"/>
              <a:gd name="connsiteX2703" fmla="*/ 1361728 w 11979625"/>
              <a:gd name="connsiteY2703" fmla="*/ 3280349 h 6654621"/>
              <a:gd name="connsiteX2704" fmla="*/ 1371711 w 11979625"/>
              <a:gd name="connsiteY2704" fmla="*/ 3270372 h 6654621"/>
              <a:gd name="connsiteX2705" fmla="*/ 45939 w 11979625"/>
              <a:gd name="connsiteY2705" fmla="*/ 3269373 h 6654621"/>
              <a:gd name="connsiteX2706" fmla="*/ 64906 w 11979625"/>
              <a:gd name="connsiteY2706" fmla="*/ 3288339 h 6654621"/>
              <a:gd name="connsiteX2707" fmla="*/ 45939 w 11979625"/>
              <a:gd name="connsiteY2707" fmla="*/ 3307315 h 6654621"/>
              <a:gd name="connsiteX2708" fmla="*/ 26971 w 11979625"/>
              <a:gd name="connsiteY2708" fmla="*/ 3288339 h 6654621"/>
              <a:gd name="connsiteX2709" fmla="*/ 45939 w 11979625"/>
              <a:gd name="connsiteY2709" fmla="*/ 3269373 h 6654621"/>
              <a:gd name="connsiteX2710" fmla="*/ 4744919 w 11979625"/>
              <a:gd name="connsiteY2710" fmla="*/ 3265375 h 6654621"/>
              <a:gd name="connsiteX2711" fmla="*/ 4747902 w 11979625"/>
              <a:gd name="connsiteY2711" fmla="*/ 3268374 h 6654621"/>
              <a:gd name="connsiteX2712" fmla="*/ 4744919 w 11979625"/>
              <a:gd name="connsiteY2712" fmla="*/ 3271366 h 6654621"/>
              <a:gd name="connsiteX2713" fmla="*/ 4741925 w 11979625"/>
              <a:gd name="connsiteY2713" fmla="*/ 3268374 h 6654621"/>
              <a:gd name="connsiteX2714" fmla="*/ 4744919 w 11979625"/>
              <a:gd name="connsiteY2714" fmla="*/ 3265375 h 6654621"/>
              <a:gd name="connsiteX2715" fmla="*/ 6278305 w 11979625"/>
              <a:gd name="connsiteY2715" fmla="*/ 3258397 h 6654621"/>
              <a:gd name="connsiteX2716" fmla="*/ 6290283 w 11979625"/>
              <a:gd name="connsiteY2716" fmla="*/ 3270372 h 6654621"/>
              <a:gd name="connsiteX2717" fmla="*/ 6278305 w 11979625"/>
              <a:gd name="connsiteY2717" fmla="*/ 3282348 h 6654621"/>
              <a:gd name="connsiteX2718" fmla="*/ 6266324 w 11979625"/>
              <a:gd name="connsiteY2718" fmla="*/ 3270372 h 6654621"/>
              <a:gd name="connsiteX2719" fmla="*/ 6278305 w 11979625"/>
              <a:gd name="connsiteY2719" fmla="*/ 3258397 h 6654621"/>
              <a:gd name="connsiteX2720" fmla="*/ 3196617 w 11979625"/>
              <a:gd name="connsiteY2720" fmla="*/ 3256404 h 6654621"/>
              <a:gd name="connsiteX2721" fmla="*/ 3209594 w 11979625"/>
              <a:gd name="connsiteY2721" fmla="*/ 3269373 h 6654621"/>
              <a:gd name="connsiteX2722" fmla="*/ 3196617 w 11979625"/>
              <a:gd name="connsiteY2722" fmla="*/ 3282348 h 6654621"/>
              <a:gd name="connsiteX2723" fmla="*/ 3183639 w 11979625"/>
              <a:gd name="connsiteY2723" fmla="*/ 3269373 h 6654621"/>
              <a:gd name="connsiteX2724" fmla="*/ 3196617 w 11979625"/>
              <a:gd name="connsiteY2724" fmla="*/ 3256404 h 6654621"/>
              <a:gd name="connsiteX2725" fmla="*/ 4163927 w 11979625"/>
              <a:gd name="connsiteY2725" fmla="*/ 3248456 h 6654621"/>
              <a:gd name="connsiteX2726" fmla="*/ 4170915 w 11979625"/>
              <a:gd name="connsiteY2726" fmla="*/ 3255435 h 6654621"/>
              <a:gd name="connsiteX2727" fmla="*/ 4163927 w 11979625"/>
              <a:gd name="connsiteY2727" fmla="*/ 3262407 h 6654621"/>
              <a:gd name="connsiteX2728" fmla="*/ 4156937 w 11979625"/>
              <a:gd name="connsiteY2728" fmla="*/ 3255435 h 6654621"/>
              <a:gd name="connsiteX2729" fmla="*/ 4163927 w 11979625"/>
              <a:gd name="connsiteY2729" fmla="*/ 3248456 h 6654621"/>
              <a:gd name="connsiteX2730" fmla="*/ 3389387 w 11979625"/>
              <a:gd name="connsiteY2730" fmla="*/ 3246458 h 6654621"/>
              <a:gd name="connsiteX2731" fmla="*/ 3393379 w 11979625"/>
              <a:gd name="connsiteY2731" fmla="*/ 3250443 h 6654621"/>
              <a:gd name="connsiteX2732" fmla="*/ 3389387 w 11979625"/>
              <a:gd name="connsiteY2732" fmla="*/ 3254435 h 6654621"/>
              <a:gd name="connsiteX2733" fmla="*/ 3386393 w 11979625"/>
              <a:gd name="connsiteY2733" fmla="*/ 3250443 h 6654621"/>
              <a:gd name="connsiteX2734" fmla="*/ 3389387 w 11979625"/>
              <a:gd name="connsiteY2734" fmla="*/ 3246458 h 6654621"/>
              <a:gd name="connsiteX2735" fmla="*/ 9524793 w 11979625"/>
              <a:gd name="connsiteY2735" fmla="*/ 3244447 h 6654621"/>
              <a:gd name="connsiteX2736" fmla="*/ 9539768 w 11979625"/>
              <a:gd name="connsiteY2736" fmla="*/ 3259409 h 6654621"/>
              <a:gd name="connsiteX2737" fmla="*/ 9524793 w 11979625"/>
              <a:gd name="connsiteY2737" fmla="*/ 3274364 h 6654621"/>
              <a:gd name="connsiteX2738" fmla="*/ 9509818 w 11979625"/>
              <a:gd name="connsiteY2738" fmla="*/ 3259409 h 6654621"/>
              <a:gd name="connsiteX2739" fmla="*/ 9524793 w 11979625"/>
              <a:gd name="connsiteY2739" fmla="*/ 3244447 h 6654621"/>
              <a:gd name="connsiteX2740" fmla="*/ 6897253 w 11979625"/>
              <a:gd name="connsiteY2740" fmla="*/ 3240479 h 6654621"/>
              <a:gd name="connsiteX2741" fmla="*/ 6912228 w 11979625"/>
              <a:gd name="connsiteY2741" fmla="*/ 3255435 h 6654621"/>
              <a:gd name="connsiteX2742" fmla="*/ 6897253 w 11979625"/>
              <a:gd name="connsiteY2742" fmla="*/ 3270384 h 6654621"/>
              <a:gd name="connsiteX2743" fmla="*/ 6882278 w 11979625"/>
              <a:gd name="connsiteY2743" fmla="*/ 3255435 h 6654621"/>
              <a:gd name="connsiteX2744" fmla="*/ 6897253 w 11979625"/>
              <a:gd name="connsiteY2744" fmla="*/ 3240479 h 6654621"/>
              <a:gd name="connsiteX2745" fmla="*/ 11875802 w 11979625"/>
              <a:gd name="connsiteY2745" fmla="*/ 3238462 h 6654621"/>
              <a:gd name="connsiteX2746" fmla="*/ 11882791 w 11979625"/>
              <a:gd name="connsiteY2746" fmla="*/ 3245446 h 6654621"/>
              <a:gd name="connsiteX2747" fmla="*/ 11875802 w 11979625"/>
              <a:gd name="connsiteY2747" fmla="*/ 3252424 h 6654621"/>
              <a:gd name="connsiteX2748" fmla="*/ 11868814 w 11979625"/>
              <a:gd name="connsiteY2748" fmla="*/ 3245446 h 6654621"/>
              <a:gd name="connsiteX2749" fmla="*/ 11875802 w 11979625"/>
              <a:gd name="connsiteY2749" fmla="*/ 3238462 h 6654621"/>
              <a:gd name="connsiteX2750" fmla="*/ 4385522 w 11979625"/>
              <a:gd name="connsiteY2750" fmla="*/ 3238427 h 6654621"/>
              <a:gd name="connsiteX2751" fmla="*/ 4389516 w 11979625"/>
              <a:gd name="connsiteY2751" fmla="*/ 3242419 h 6654621"/>
              <a:gd name="connsiteX2752" fmla="*/ 4385522 w 11979625"/>
              <a:gd name="connsiteY2752" fmla="*/ 3246410 h 6654621"/>
              <a:gd name="connsiteX2753" fmla="*/ 4381529 w 11979625"/>
              <a:gd name="connsiteY2753" fmla="*/ 3242419 h 6654621"/>
              <a:gd name="connsiteX2754" fmla="*/ 4385522 w 11979625"/>
              <a:gd name="connsiteY2754" fmla="*/ 3238427 h 6654621"/>
              <a:gd name="connsiteX2755" fmla="*/ 1660292 w 11979625"/>
              <a:gd name="connsiteY2755" fmla="*/ 3231508 h 6654621"/>
              <a:gd name="connsiteX2756" fmla="*/ 1669276 w 11979625"/>
              <a:gd name="connsiteY2756" fmla="*/ 3240479 h 6654621"/>
              <a:gd name="connsiteX2757" fmla="*/ 1660292 w 11979625"/>
              <a:gd name="connsiteY2757" fmla="*/ 3249450 h 6654621"/>
              <a:gd name="connsiteX2758" fmla="*/ 1651307 w 11979625"/>
              <a:gd name="connsiteY2758" fmla="*/ 3240479 h 6654621"/>
              <a:gd name="connsiteX2759" fmla="*/ 1660292 w 11979625"/>
              <a:gd name="connsiteY2759" fmla="*/ 3231508 h 6654621"/>
              <a:gd name="connsiteX2760" fmla="*/ 342523 w 11979625"/>
              <a:gd name="connsiteY2760" fmla="*/ 3230509 h 6654621"/>
              <a:gd name="connsiteX2761" fmla="*/ 352506 w 11979625"/>
              <a:gd name="connsiteY2761" fmla="*/ 3240479 h 6654621"/>
              <a:gd name="connsiteX2762" fmla="*/ 342523 w 11979625"/>
              <a:gd name="connsiteY2762" fmla="*/ 3250443 h 6654621"/>
              <a:gd name="connsiteX2763" fmla="*/ 332540 w 11979625"/>
              <a:gd name="connsiteY2763" fmla="*/ 3240479 h 6654621"/>
              <a:gd name="connsiteX2764" fmla="*/ 342523 w 11979625"/>
              <a:gd name="connsiteY2764" fmla="*/ 3230509 h 6654621"/>
              <a:gd name="connsiteX2765" fmla="*/ 11607257 w 11979625"/>
              <a:gd name="connsiteY2765" fmla="*/ 3225500 h 6654621"/>
              <a:gd name="connsiteX2766" fmla="*/ 11614246 w 11979625"/>
              <a:gd name="connsiteY2766" fmla="*/ 3232484 h 6654621"/>
              <a:gd name="connsiteX2767" fmla="*/ 11607257 w 11979625"/>
              <a:gd name="connsiteY2767" fmla="*/ 3239462 h 6654621"/>
              <a:gd name="connsiteX2768" fmla="*/ 11600269 w 11979625"/>
              <a:gd name="connsiteY2768" fmla="*/ 3232484 h 6654621"/>
              <a:gd name="connsiteX2769" fmla="*/ 11607257 w 11979625"/>
              <a:gd name="connsiteY2769" fmla="*/ 3225500 h 6654621"/>
              <a:gd name="connsiteX2770" fmla="*/ 10955364 w 11979625"/>
              <a:gd name="connsiteY2770" fmla="*/ 3224506 h 6654621"/>
              <a:gd name="connsiteX2771" fmla="*/ 10957361 w 11979625"/>
              <a:gd name="connsiteY2771" fmla="*/ 3226499 h 6654621"/>
              <a:gd name="connsiteX2772" fmla="*/ 10955364 w 11979625"/>
              <a:gd name="connsiteY2772" fmla="*/ 3228492 h 6654621"/>
              <a:gd name="connsiteX2773" fmla="*/ 10953367 w 11979625"/>
              <a:gd name="connsiteY2773" fmla="*/ 3226499 h 6654621"/>
              <a:gd name="connsiteX2774" fmla="*/ 10955364 w 11979625"/>
              <a:gd name="connsiteY2774" fmla="*/ 3224506 h 6654621"/>
              <a:gd name="connsiteX2775" fmla="*/ 10360374 w 11979625"/>
              <a:gd name="connsiteY2775" fmla="*/ 3180621 h 6654621"/>
              <a:gd name="connsiteX2776" fmla="*/ 10364366 w 11979625"/>
              <a:gd name="connsiteY2776" fmla="*/ 3184613 h 6654621"/>
              <a:gd name="connsiteX2777" fmla="*/ 10360374 w 11979625"/>
              <a:gd name="connsiteY2777" fmla="*/ 3188605 h 6654621"/>
              <a:gd name="connsiteX2778" fmla="*/ 10357379 w 11979625"/>
              <a:gd name="connsiteY2778" fmla="*/ 3184613 h 6654621"/>
              <a:gd name="connsiteX2779" fmla="*/ 10360374 w 11979625"/>
              <a:gd name="connsiteY2779" fmla="*/ 3180621 h 6654621"/>
              <a:gd name="connsiteX2780" fmla="*/ 2243342 w 11979625"/>
              <a:gd name="connsiteY2780" fmla="*/ 3179675 h 6654621"/>
              <a:gd name="connsiteX2781" fmla="*/ 2251329 w 11979625"/>
              <a:gd name="connsiteY2781" fmla="*/ 3187652 h 6654621"/>
              <a:gd name="connsiteX2782" fmla="*/ 2243342 w 11979625"/>
              <a:gd name="connsiteY2782" fmla="*/ 3195624 h 6654621"/>
              <a:gd name="connsiteX2783" fmla="*/ 2235354 w 11979625"/>
              <a:gd name="connsiteY2783" fmla="*/ 3187652 h 6654621"/>
              <a:gd name="connsiteX2784" fmla="*/ 2243342 w 11979625"/>
              <a:gd name="connsiteY2784" fmla="*/ 3179675 h 6654621"/>
              <a:gd name="connsiteX2785" fmla="*/ 1008260 w 11979625"/>
              <a:gd name="connsiteY2785" fmla="*/ 3177534 h 6654621"/>
              <a:gd name="connsiteX2786" fmla="*/ 1012254 w 11979625"/>
              <a:gd name="connsiteY2786" fmla="*/ 3181526 h 6654621"/>
              <a:gd name="connsiteX2787" fmla="*/ 1008260 w 11979625"/>
              <a:gd name="connsiteY2787" fmla="*/ 3185518 h 6654621"/>
              <a:gd name="connsiteX2788" fmla="*/ 1004266 w 11979625"/>
              <a:gd name="connsiteY2788" fmla="*/ 3181526 h 6654621"/>
              <a:gd name="connsiteX2789" fmla="*/ 1008260 w 11979625"/>
              <a:gd name="connsiteY2789" fmla="*/ 3177534 h 6654621"/>
              <a:gd name="connsiteX2790" fmla="*/ 10761694 w 11979625"/>
              <a:gd name="connsiteY2790" fmla="*/ 3176641 h 6654621"/>
              <a:gd name="connsiteX2791" fmla="*/ 10788647 w 11979625"/>
              <a:gd name="connsiteY2791" fmla="*/ 3203566 h 6654621"/>
              <a:gd name="connsiteX2792" fmla="*/ 10761694 w 11979625"/>
              <a:gd name="connsiteY2792" fmla="*/ 3230491 h 6654621"/>
              <a:gd name="connsiteX2793" fmla="*/ 10734740 w 11979625"/>
              <a:gd name="connsiteY2793" fmla="*/ 3203566 h 6654621"/>
              <a:gd name="connsiteX2794" fmla="*/ 10761694 w 11979625"/>
              <a:gd name="connsiteY2794" fmla="*/ 3176641 h 6654621"/>
              <a:gd name="connsiteX2795" fmla="*/ 9080546 w 11979625"/>
              <a:gd name="connsiteY2795" fmla="*/ 3151774 h 6654621"/>
              <a:gd name="connsiteX2796" fmla="*/ 9114489 w 11979625"/>
              <a:gd name="connsiteY2796" fmla="*/ 3185665 h 6654621"/>
              <a:gd name="connsiteX2797" fmla="*/ 9080546 w 11979625"/>
              <a:gd name="connsiteY2797" fmla="*/ 3219550 h 6654621"/>
              <a:gd name="connsiteX2798" fmla="*/ 9046604 w 11979625"/>
              <a:gd name="connsiteY2798" fmla="*/ 3185665 h 6654621"/>
              <a:gd name="connsiteX2799" fmla="*/ 9080546 w 11979625"/>
              <a:gd name="connsiteY2799" fmla="*/ 3151774 h 6654621"/>
              <a:gd name="connsiteX2800" fmla="*/ 1039248 w 11979625"/>
              <a:gd name="connsiteY2800" fmla="*/ 3147647 h 6654621"/>
              <a:gd name="connsiteX2801" fmla="*/ 1057217 w 11979625"/>
              <a:gd name="connsiteY2801" fmla="*/ 3165606 h 6654621"/>
              <a:gd name="connsiteX2802" fmla="*/ 1039248 w 11979625"/>
              <a:gd name="connsiteY2802" fmla="*/ 3183566 h 6654621"/>
              <a:gd name="connsiteX2803" fmla="*/ 1021278 w 11979625"/>
              <a:gd name="connsiteY2803" fmla="*/ 3165606 h 6654621"/>
              <a:gd name="connsiteX2804" fmla="*/ 1039248 w 11979625"/>
              <a:gd name="connsiteY2804" fmla="*/ 3147647 h 6654621"/>
              <a:gd name="connsiteX2805" fmla="*/ 10601963 w 11979625"/>
              <a:gd name="connsiteY2805" fmla="*/ 3141733 h 6654621"/>
              <a:gd name="connsiteX2806" fmla="*/ 10618934 w 11979625"/>
              <a:gd name="connsiteY2806" fmla="*/ 3159681 h 6654621"/>
              <a:gd name="connsiteX2807" fmla="*/ 10601963 w 11979625"/>
              <a:gd name="connsiteY2807" fmla="*/ 3176635 h 6654621"/>
              <a:gd name="connsiteX2808" fmla="*/ 10584993 w 11979625"/>
              <a:gd name="connsiteY2808" fmla="*/ 3159681 h 6654621"/>
              <a:gd name="connsiteX2809" fmla="*/ 10601963 w 11979625"/>
              <a:gd name="connsiteY2809" fmla="*/ 3141733 h 6654621"/>
              <a:gd name="connsiteX2810" fmla="*/ 9724454 w 11979625"/>
              <a:gd name="connsiteY2810" fmla="*/ 3140657 h 6654621"/>
              <a:gd name="connsiteX2811" fmla="*/ 9729445 w 11979625"/>
              <a:gd name="connsiteY2811" fmla="*/ 3145648 h 6654621"/>
              <a:gd name="connsiteX2812" fmla="*/ 9724454 w 11979625"/>
              <a:gd name="connsiteY2812" fmla="*/ 3150633 h 6654621"/>
              <a:gd name="connsiteX2813" fmla="*/ 9719462 w 11979625"/>
              <a:gd name="connsiteY2813" fmla="*/ 3145648 h 6654621"/>
              <a:gd name="connsiteX2814" fmla="*/ 9724454 w 11979625"/>
              <a:gd name="connsiteY2814" fmla="*/ 3140657 h 6654621"/>
              <a:gd name="connsiteX2815" fmla="*/ 5918915 w 11979625"/>
              <a:gd name="connsiteY2815" fmla="*/ 3139608 h 6654621"/>
              <a:gd name="connsiteX2816" fmla="*/ 5922908 w 11979625"/>
              <a:gd name="connsiteY2816" fmla="*/ 3143601 h 6654621"/>
              <a:gd name="connsiteX2817" fmla="*/ 5918915 w 11979625"/>
              <a:gd name="connsiteY2817" fmla="*/ 3147593 h 6654621"/>
              <a:gd name="connsiteX2818" fmla="*/ 5914921 w 11979625"/>
              <a:gd name="connsiteY2818" fmla="*/ 3143601 h 6654621"/>
              <a:gd name="connsiteX2819" fmla="*/ 5918915 w 11979625"/>
              <a:gd name="connsiteY2819" fmla="*/ 3139608 h 6654621"/>
              <a:gd name="connsiteX2820" fmla="*/ 2323031 w 11979625"/>
              <a:gd name="connsiteY2820" fmla="*/ 3132614 h 6654621"/>
              <a:gd name="connsiteX2821" fmla="*/ 2325027 w 11979625"/>
              <a:gd name="connsiteY2821" fmla="*/ 3134613 h 6654621"/>
              <a:gd name="connsiteX2822" fmla="*/ 2323031 w 11979625"/>
              <a:gd name="connsiteY2822" fmla="*/ 3136610 h 6654621"/>
              <a:gd name="connsiteX2823" fmla="*/ 2321034 w 11979625"/>
              <a:gd name="connsiteY2823" fmla="*/ 3134613 h 6654621"/>
              <a:gd name="connsiteX2824" fmla="*/ 2323031 w 11979625"/>
              <a:gd name="connsiteY2824" fmla="*/ 3132614 h 6654621"/>
              <a:gd name="connsiteX2825" fmla="*/ 8265931 w 11979625"/>
              <a:gd name="connsiteY2825" fmla="*/ 3125723 h 6654621"/>
              <a:gd name="connsiteX2826" fmla="*/ 8288891 w 11979625"/>
              <a:gd name="connsiteY2826" fmla="*/ 3148688 h 6654621"/>
              <a:gd name="connsiteX2827" fmla="*/ 8265931 w 11979625"/>
              <a:gd name="connsiteY2827" fmla="*/ 3171626 h 6654621"/>
              <a:gd name="connsiteX2828" fmla="*/ 8242969 w 11979625"/>
              <a:gd name="connsiteY2828" fmla="*/ 3148688 h 6654621"/>
              <a:gd name="connsiteX2829" fmla="*/ 8265931 w 11979625"/>
              <a:gd name="connsiteY2829" fmla="*/ 3125723 h 6654621"/>
              <a:gd name="connsiteX2830" fmla="*/ 5929895 w 11979625"/>
              <a:gd name="connsiteY2830" fmla="*/ 3111714 h 6654621"/>
              <a:gd name="connsiteX2831" fmla="*/ 5942874 w 11979625"/>
              <a:gd name="connsiteY2831" fmla="*/ 3125694 h 6654621"/>
              <a:gd name="connsiteX2832" fmla="*/ 5929895 w 11979625"/>
              <a:gd name="connsiteY2832" fmla="*/ 3139680 h 6654621"/>
              <a:gd name="connsiteX2833" fmla="*/ 5916919 w 11979625"/>
              <a:gd name="connsiteY2833" fmla="*/ 3125694 h 6654621"/>
              <a:gd name="connsiteX2834" fmla="*/ 5929895 w 11979625"/>
              <a:gd name="connsiteY2834" fmla="*/ 3111714 h 6654621"/>
              <a:gd name="connsiteX2835" fmla="*/ 6913226 w 11979625"/>
              <a:gd name="connsiteY2835" fmla="*/ 3108824 h 6654621"/>
              <a:gd name="connsiteX2836" fmla="*/ 6917219 w 11979625"/>
              <a:gd name="connsiteY2836" fmla="*/ 3112820 h 6654621"/>
              <a:gd name="connsiteX2837" fmla="*/ 6913226 w 11979625"/>
              <a:gd name="connsiteY2837" fmla="*/ 3116812 h 6654621"/>
              <a:gd name="connsiteX2838" fmla="*/ 6909232 w 11979625"/>
              <a:gd name="connsiteY2838" fmla="*/ 3112820 h 6654621"/>
              <a:gd name="connsiteX2839" fmla="*/ 6913226 w 11979625"/>
              <a:gd name="connsiteY2839" fmla="*/ 3108824 h 6654621"/>
              <a:gd name="connsiteX2840" fmla="*/ 4228823 w 11979625"/>
              <a:gd name="connsiteY2840" fmla="*/ 3105825 h 6654621"/>
              <a:gd name="connsiteX2841" fmla="*/ 4239807 w 11979625"/>
              <a:gd name="connsiteY2841" fmla="*/ 3116812 h 6654621"/>
              <a:gd name="connsiteX2842" fmla="*/ 4228823 w 11979625"/>
              <a:gd name="connsiteY2842" fmla="*/ 3127816 h 6654621"/>
              <a:gd name="connsiteX2843" fmla="*/ 4217840 w 11979625"/>
              <a:gd name="connsiteY2843" fmla="*/ 3116812 h 6654621"/>
              <a:gd name="connsiteX2844" fmla="*/ 4228823 w 11979625"/>
              <a:gd name="connsiteY2844" fmla="*/ 3105825 h 6654621"/>
              <a:gd name="connsiteX2845" fmla="*/ 6536864 w 11979625"/>
              <a:gd name="connsiteY2845" fmla="*/ 3099751 h 6654621"/>
              <a:gd name="connsiteX2846" fmla="*/ 6555831 w 11979625"/>
              <a:gd name="connsiteY2846" fmla="*/ 3118725 h 6654621"/>
              <a:gd name="connsiteX2847" fmla="*/ 6536864 w 11979625"/>
              <a:gd name="connsiteY2847" fmla="*/ 3137712 h 6654621"/>
              <a:gd name="connsiteX2848" fmla="*/ 6517896 w 11979625"/>
              <a:gd name="connsiteY2848" fmla="*/ 3118725 h 6654621"/>
              <a:gd name="connsiteX2849" fmla="*/ 6536864 w 11979625"/>
              <a:gd name="connsiteY2849" fmla="*/ 3099751 h 6654621"/>
              <a:gd name="connsiteX2850" fmla="*/ 10485163 w 11979625"/>
              <a:gd name="connsiteY2850" fmla="*/ 3095750 h 6654621"/>
              <a:gd name="connsiteX2851" fmla="*/ 10490154 w 11979625"/>
              <a:gd name="connsiteY2851" fmla="*/ 3100748 h 6654621"/>
              <a:gd name="connsiteX2852" fmla="*/ 10485163 w 11979625"/>
              <a:gd name="connsiteY2852" fmla="*/ 3105741 h 6654621"/>
              <a:gd name="connsiteX2853" fmla="*/ 10480171 w 11979625"/>
              <a:gd name="connsiteY2853" fmla="*/ 3100748 h 6654621"/>
              <a:gd name="connsiteX2854" fmla="*/ 10485163 w 11979625"/>
              <a:gd name="connsiteY2854" fmla="*/ 3095750 h 6654621"/>
              <a:gd name="connsiteX2855" fmla="*/ 4320646 w 11979625"/>
              <a:gd name="connsiteY2855" fmla="*/ 3090717 h 6654621"/>
              <a:gd name="connsiteX2856" fmla="*/ 4338618 w 11979625"/>
              <a:gd name="connsiteY2856" fmla="*/ 3108693 h 6654621"/>
              <a:gd name="connsiteX2857" fmla="*/ 4320646 w 11979625"/>
              <a:gd name="connsiteY2857" fmla="*/ 3126670 h 6654621"/>
              <a:gd name="connsiteX2858" fmla="*/ 4302677 w 11979625"/>
              <a:gd name="connsiteY2858" fmla="*/ 3108693 h 6654621"/>
              <a:gd name="connsiteX2859" fmla="*/ 4320646 w 11979625"/>
              <a:gd name="connsiteY2859" fmla="*/ 3090717 h 6654621"/>
              <a:gd name="connsiteX2860" fmla="*/ 714759 w 11979625"/>
              <a:gd name="connsiteY2860" fmla="*/ 3089685 h 6654621"/>
              <a:gd name="connsiteX2861" fmla="*/ 715757 w 11979625"/>
              <a:gd name="connsiteY2861" fmla="*/ 3090680 h 6654621"/>
              <a:gd name="connsiteX2862" fmla="*/ 714759 w 11979625"/>
              <a:gd name="connsiteY2862" fmla="*/ 3091679 h 6654621"/>
              <a:gd name="connsiteX2863" fmla="*/ 713761 w 11979625"/>
              <a:gd name="connsiteY2863" fmla="*/ 3090680 h 6654621"/>
              <a:gd name="connsiteX2864" fmla="*/ 714759 w 11979625"/>
              <a:gd name="connsiteY2864" fmla="*/ 3089685 h 6654621"/>
              <a:gd name="connsiteX2865" fmla="*/ 2407095 w 11979625"/>
              <a:gd name="connsiteY2865" fmla="*/ 3088852 h 6654621"/>
              <a:gd name="connsiteX2866" fmla="*/ 2428060 w 11979625"/>
              <a:gd name="connsiteY2866" fmla="*/ 3110839 h 6654621"/>
              <a:gd name="connsiteX2867" fmla="*/ 2407095 w 11979625"/>
              <a:gd name="connsiteY2867" fmla="*/ 3131821 h 6654621"/>
              <a:gd name="connsiteX2868" fmla="*/ 2386127 w 11979625"/>
              <a:gd name="connsiteY2868" fmla="*/ 3110839 h 6654621"/>
              <a:gd name="connsiteX2869" fmla="*/ 2407095 w 11979625"/>
              <a:gd name="connsiteY2869" fmla="*/ 3088852 h 6654621"/>
              <a:gd name="connsiteX2870" fmla="*/ 9681527 w 11979625"/>
              <a:gd name="connsiteY2870" fmla="*/ 3088828 h 6654621"/>
              <a:gd name="connsiteX2871" fmla="*/ 9687517 w 11979625"/>
              <a:gd name="connsiteY2871" fmla="*/ 3094825 h 6654621"/>
              <a:gd name="connsiteX2872" fmla="*/ 9681527 w 11979625"/>
              <a:gd name="connsiteY2872" fmla="*/ 3100822 h 6654621"/>
              <a:gd name="connsiteX2873" fmla="*/ 9676535 w 11979625"/>
              <a:gd name="connsiteY2873" fmla="*/ 3094825 h 6654621"/>
              <a:gd name="connsiteX2874" fmla="*/ 9681527 w 11979625"/>
              <a:gd name="connsiteY2874" fmla="*/ 3088828 h 6654621"/>
              <a:gd name="connsiteX2875" fmla="*/ 304623 w 11979625"/>
              <a:gd name="connsiteY2875" fmla="*/ 3087853 h 6654621"/>
              <a:gd name="connsiteX2876" fmla="*/ 333574 w 11979625"/>
              <a:gd name="connsiteY2876" fmla="*/ 3116829 h 6654621"/>
              <a:gd name="connsiteX2877" fmla="*/ 304623 w 11979625"/>
              <a:gd name="connsiteY2877" fmla="*/ 3145796 h 6654621"/>
              <a:gd name="connsiteX2878" fmla="*/ 275673 w 11979625"/>
              <a:gd name="connsiteY2878" fmla="*/ 3116829 h 6654621"/>
              <a:gd name="connsiteX2879" fmla="*/ 304623 w 11979625"/>
              <a:gd name="connsiteY2879" fmla="*/ 3087853 h 6654621"/>
              <a:gd name="connsiteX2880" fmla="*/ 11144043 w 11979625"/>
              <a:gd name="connsiteY2880" fmla="*/ 3085784 h 6654621"/>
              <a:gd name="connsiteX2881" fmla="*/ 11158019 w 11979625"/>
              <a:gd name="connsiteY2881" fmla="*/ 3099774 h 6654621"/>
              <a:gd name="connsiteX2882" fmla="*/ 11144043 w 11979625"/>
              <a:gd name="connsiteY2882" fmla="*/ 3113755 h 6654621"/>
              <a:gd name="connsiteX2883" fmla="*/ 11130067 w 11979625"/>
              <a:gd name="connsiteY2883" fmla="*/ 3099774 h 6654621"/>
              <a:gd name="connsiteX2884" fmla="*/ 11144043 w 11979625"/>
              <a:gd name="connsiteY2884" fmla="*/ 3085784 h 6654621"/>
              <a:gd name="connsiteX2885" fmla="*/ 3037819 w 11979625"/>
              <a:gd name="connsiteY2885" fmla="*/ 3077704 h 6654621"/>
              <a:gd name="connsiteX2886" fmla="*/ 3042810 w 11979625"/>
              <a:gd name="connsiteY2886" fmla="*/ 3082695 h 6654621"/>
              <a:gd name="connsiteX2887" fmla="*/ 3037819 w 11979625"/>
              <a:gd name="connsiteY2887" fmla="*/ 3087686 h 6654621"/>
              <a:gd name="connsiteX2888" fmla="*/ 3032827 w 11979625"/>
              <a:gd name="connsiteY2888" fmla="*/ 3082695 h 6654621"/>
              <a:gd name="connsiteX2889" fmla="*/ 3037819 w 11979625"/>
              <a:gd name="connsiteY2889" fmla="*/ 3077704 h 6654621"/>
              <a:gd name="connsiteX2890" fmla="*/ 4033305 w 11979625"/>
              <a:gd name="connsiteY2890" fmla="*/ 3070869 h 6654621"/>
              <a:gd name="connsiteX2891" fmla="*/ 4035302 w 11979625"/>
              <a:gd name="connsiteY2891" fmla="*/ 3072867 h 6654621"/>
              <a:gd name="connsiteX2892" fmla="*/ 4033305 w 11979625"/>
              <a:gd name="connsiteY2892" fmla="*/ 3074866 h 6654621"/>
              <a:gd name="connsiteX2893" fmla="*/ 4031307 w 11979625"/>
              <a:gd name="connsiteY2893" fmla="*/ 3072867 h 6654621"/>
              <a:gd name="connsiteX2894" fmla="*/ 4033305 w 11979625"/>
              <a:gd name="connsiteY2894" fmla="*/ 3070869 h 6654621"/>
              <a:gd name="connsiteX2895" fmla="*/ 7143834 w 11979625"/>
              <a:gd name="connsiteY2895" fmla="*/ 3056881 h 6654621"/>
              <a:gd name="connsiteX2896" fmla="*/ 7146829 w 11979625"/>
              <a:gd name="connsiteY2896" fmla="*/ 3058877 h 6654621"/>
              <a:gd name="connsiteX2897" fmla="*/ 7143834 w 11979625"/>
              <a:gd name="connsiteY2897" fmla="*/ 3060876 h 6654621"/>
              <a:gd name="connsiteX2898" fmla="*/ 7141837 w 11979625"/>
              <a:gd name="connsiteY2898" fmla="*/ 3058877 h 6654621"/>
              <a:gd name="connsiteX2899" fmla="*/ 7143834 w 11979625"/>
              <a:gd name="connsiteY2899" fmla="*/ 3056881 h 6654621"/>
              <a:gd name="connsiteX2900" fmla="*/ 4369592 w 11979625"/>
              <a:gd name="connsiteY2900" fmla="*/ 3054884 h 6654621"/>
              <a:gd name="connsiteX2901" fmla="*/ 4374582 w 11979625"/>
              <a:gd name="connsiteY2901" fmla="*/ 3059880 h 6654621"/>
              <a:gd name="connsiteX2902" fmla="*/ 4369592 w 11979625"/>
              <a:gd name="connsiteY2902" fmla="*/ 3064877 h 6654621"/>
              <a:gd name="connsiteX2903" fmla="*/ 4364599 w 11979625"/>
              <a:gd name="connsiteY2903" fmla="*/ 3059880 h 6654621"/>
              <a:gd name="connsiteX2904" fmla="*/ 4369592 w 11979625"/>
              <a:gd name="connsiteY2904" fmla="*/ 3054884 h 6654621"/>
              <a:gd name="connsiteX2905" fmla="*/ 2450993 w 11979625"/>
              <a:gd name="connsiteY2905" fmla="*/ 3049889 h 6654621"/>
              <a:gd name="connsiteX2906" fmla="*/ 2455985 w 11979625"/>
              <a:gd name="connsiteY2906" fmla="*/ 3054885 h 6654621"/>
              <a:gd name="connsiteX2907" fmla="*/ 2450993 w 11979625"/>
              <a:gd name="connsiteY2907" fmla="*/ 3059880 h 6654621"/>
              <a:gd name="connsiteX2908" fmla="*/ 2446002 w 11979625"/>
              <a:gd name="connsiteY2908" fmla="*/ 3054885 h 6654621"/>
              <a:gd name="connsiteX2909" fmla="*/ 2450993 w 11979625"/>
              <a:gd name="connsiteY2909" fmla="*/ 3049889 h 6654621"/>
              <a:gd name="connsiteX2910" fmla="*/ 6650672 w 11979625"/>
              <a:gd name="connsiteY2910" fmla="*/ 3046889 h 6654621"/>
              <a:gd name="connsiteX2911" fmla="*/ 6658658 w 11979625"/>
              <a:gd name="connsiteY2911" fmla="*/ 3054883 h 6654621"/>
              <a:gd name="connsiteX2912" fmla="*/ 6650672 w 11979625"/>
              <a:gd name="connsiteY2912" fmla="*/ 3062874 h 6654621"/>
              <a:gd name="connsiteX2913" fmla="*/ 6642685 w 11979625"/>
              <a:gd name="connsiteY2913" fmla="*/ 3054883 h 6654621"/>
              <a:gd name="connsiteX2914" fmla="*/ 6650672 w 11979625"/>
              <a:gd name="connsiteY2914" fmla="*/ 3046889 h 6654621"/>
              <a:gd name="connsiteX2915" fmla="*/ 11231895 w 11979625"/>
              <a:gd name="connsiteY2915" fmla="*/ 3036859 h 6654621"/>
              <a:gd name="connsiteX2916" fmla="*/ 11246870 w 11979625"/>
              <a:gd name="connsiteY2916" fmla="*/ 3051841 h 6654621"/>
              <a:gd name="connsiteX2917" fmla="*/ 11231895 w 11979625"/>
              <a:gd name="connsiteY2917" fmla="*/ 3066825 h 6654621"/>
              <a:gd name="connsiteX2918" fmla="*/ 11216920 w 11979625"/>
              <a:gd name="connsiteY2918" fmla="*/ 3051841 h 6654621"/>
              <a:gd name="connsiteX2919" fmla="*/ 11231895 w 11979625"/>
              <a:gd name="connsiteY2919" fmla="*/ 3036859 h 6654621"/>
              <a:gd name="connsiteX2920" fmla="*/ 11008275 w 11979625"/>
              <a:gd name="connsiteY2920" fmla="*/ 3027871 h 6654621"/>
              <a:gd name="connsiteX2921" fmla="*/ 11020255 w 11979625"/>
              <a:gd name="connsiteY2921" fmla="*/ 3039848 h 6654621"/>
              <a:gd name="connsiteX2922" fmla="*/ 11008275 w 11979625"/>
              <a:gd name="connsiteY2922" fmla="*/ 3051833 h 6654621"/>
              <a:gd name="connsiteX2923" fmla="*/ 10996295 w 11979625"/>
              <a:gd name="connsiteY2923" fmla="*/ 3039848 h 6654621"/>
              <a:gd name="connsiteX2924" fmla="*/ 11008275 w 11979625"/>
              <a:gd name="connsiteY2924" fmla="*/ 3027871 h 6654621"/>
              <a:gd name="connsiteX2925" fmla="*/ 2643546 w 11979625"/>
              <a:gd name="connsiteY2925" fmla="*/ 3027831 h 6654621"/>
              <a:gd name="connsiteX2926" fmla="*/ 2648537 w 11979625"/>
              <a:gd name="connsiteY2926" fmla="*/ 3032832 h 6654621"/>
              <a:gd name="connsiteX2927" fmla="*/ 2643546 w 11979625"/>
              <a:gd name="connsiteY2927" fmla="*/ 3037817 h 6654621"/>
              <a:gd name="connsiteX2928" fmla="*/ 2638555 w 11979625"/>
              <a:gd name="connsiteY2928" fmla="*/ 3032832 h 6654621"/>
              <a:gd name="connsiteX2929" fmla="*/ 2643546 w 11979625"/>
              <a:gd name="connsiteY2929" fmla="*/ 3027831 h 6654621"/>
              <a:gd name="connsiteX2930" fmla="*/ 5698292 w 11979625"/>
              <a:gd name="connsiteY2930" fmla="*/ 3026792 h 6654621"/>
              <a:gd name="connsiteX2931" fmla="*/ 5707276 w 11979625"/>
              <a:gd name="connsiteY2931" fmla="*/ 3035777 h 6654621"/>
              <a:gd name="connsiteX2932" fmla="*/ 5698292 w 11979625"/>
              <a:gd name="connsiteY2932" fmla="*/ 3044760 h 6654621"/>
              <a:gd name="connsiteX2933" fmla="*/ 5689307 w 11979625"/>
              <a:gd name="connsiteY2933" fmla="*/ 3035777 h 6654621"/>
              <a:gd name="connsiteX2934" fmla="*/ 5698292 w 11979625"/>
              <a:gd name="connsiteY2934" fmla="*/ 3026792 h 6654621"/>
              <a:gd name="connsiteX2935" fmla="*/ 8377739 w 11979625"/>
              <a:gd name="connsiteY2935" fmla="*/ 3025851 h 6654621"/>
              <a:gd name="connsiteX2936" fmla="*/ 8385726 w 11979625"/>
              <a:gd name="connsiteY2936" fmla="*/ 3033845 h 6654621"/>
              <a:gd name="connsiteX2937" fmla="*/ 8377739 w 11979625"/>
              <a:gd name="connsiteY2937" fmla="*/ 3041825 h 6654621"/>
              <a:gd name="connsiteX2938" fmla="*/ 8369753 w 11979625"/>
              <a:gd name="connsiteY2938" fmla="*/ 3033845 h 6654621"/>
              <a:gd name="connsiteX2939" fmla="*/ 8377739 w 11979625"/>
              <a:gd name="connsiteY2939" fmla="*/ 3025851 h 6654621"/>
              <a:gd name="connsiteX2940" fmla="*/ 158858 w 11979625"/>
              <a:gd name="connsiteY2940" fmla="*/ 3013960 h 6654621"/>
              <a:gd name="connsiteX2941" fmla="*/ 173832 w 11979625"/>
              <a:gd name="connsiteY2941" fmla="*/ 3028925 h 6654621"/>
              <a:gd name="connsiteX2942" fmla="*/ 158858 w 11979625"/>
              <a:gd name="connsiteY2942" fmla="*/ 3043898 h 6654621"/>
              <a:gd name="connsiteX2943" fmla="*/ 143883 w 11979625"/>
              <a:gd name="connsiteY2943" fmla="*/ 3028925 h 6654621"/>
              <a:gd name="connsiteX2944" fmla="*/ 158858 w 11979625"/>
              <a:gd name="connsiteY2944" fmla="*/ 3013960 h 6654621"/>
              <a:gd name="connsiteX2945" fmla="*/ 8899854 w 11979625"/>
              <a:gd name="connsiteY2945" fmla="*/ 3009852 h 6654621"/>
              <a:gd name="connsiteX2946" fmla="*/ 8900852 w 11979625"/>
              <a:gd name="connsiteY2946" fmla="*/ 3010851 h 6654621"/>
              <a:gd name="connsiteX2947" fmla="*/ 8899854 w 11979625"/>
              <a:gd name="connsiteY2947" fmla="*/ 3011848 h 6654621"/>
              <a:gd name="connsiteX2948" fmla="*/ 8898856 w 11979625"/>
              <a:gd name="connsiteY2948" fmla="*/ 3010851 h 6654621"/>
              <a:gd name="connsiteX2949" fmla="*/ 8899854 w 11979625"/>
              <a:gd name="connsiteY2949" fmla="*/ 3009852 h 6654621"/>
              <a:gd name="connsiteX2950" fmla="*/ 8105203 w 11979625"/>
              <a:gd name="connsiteY2950" fmla="*/ 3003861 h 6654621"/>
              <a:gd name="connsiteX2951" fmla="*/ 8119178 w 11979625"/>
              <a:gd name="connsiteY2951" fmla="*/ 3017837 h 6654621"/>
              <a:gd name="connsiteX2952" fmla="*/ 8105203 w 11979625"/>
              <a:gd name="connsiteY2952" fmla="*/ 3031814 h 6654621"/>
              <a:gd name="connsiteX2953" fmla="*/ 8092224 w 11979625"/>
              <a:gd name="connsiteY2953" fmla="*/ 3017837 h 6654621"/>
              <a:gd name="connsiteX2954" fmla="*/ 8105203 w 11979625"/>
              <a:gd name="connsiteY2954" fmla="*/ 3003861 h 6654621"/>
              <a:gd name="connsiteX2955" fmla="*/ 619085 w 11979625"/>
              <a:gd name="connsiteY2955" fmla="*/ 2997993 h 6654621"/>
              <a:gd name="connsiteX2956" fmla="*/ 646038 w 11979625"/>
              <a:gd name="connsiteY2956" fmla="*/ 3025940 h 6654621"/>
              <a:gd name="connsiteX2957" fmla="*/ 619085 w 11979625"/>
              <a:gd name="connsiteY2957" fmla="*/ 3053904 h 6654621"/>
              <a:gd name="connsiteX2958" fmla="*/ 592131 w 11979625"/>
              <a:gd name="connsiteY2958" fmla="*/ 3025940 h 6654621"/>
              <a:gd name="connsiteX2959" fmla="*/ 619085 w 11979625"/>
              <a:gd name="connsiteY2959" fmla="*/ 2997993 h 6654621"/>
              <a:gd name="connsiteX2960" fmla="*/ 4060081 w 11979625"/>
              <a:gd name="connsiteY2960" fmla="*/ 2992846 h 6654621"/>
              <a:gd name="connsiteX2961" fmla="*/ 4074057 w 11979625"/>
              <a:gd name="connsiteY2961" fmla="*/ 3006824 h 6654621"/>
              <a:gd name="connsiteX2962" fmla="*/ 4060081 w 11979625"/>
              <a:gd name="connsiteY2962" fmla="*/ 3020799 h 6654621"/>
              <a:gd name="connsiteX2963" fmla="*/ 4046104 w 11979625"/>
              <a:gd name="connsiteY2963" fmla="*/ 3006824 h 6654621"/>
              <a:gd name="connsiteX2964" fmla="*/ 4060081 w 11979625"/>
              <a:gd name="connsiteY2964" fmla="*/ 2992846 h 6654621"/>
              <a:gd name="connsiteX2965" fmla="*/ 5434742 w 11979625"/>
              <a:gd name="connsiteY2965" fmla="*/ 2982863 h 6654621"/>
              <a:gd name="connsiteX2966" fmla="*/ 5450714 w 11979625"/>
              <a:gd name="connsiteY2966" fmla="*/ 2998836 h 6654621"/>
              <a:gd name="connsiteX2967" fmla="*/ 5434742 w 11979625"/>
              <a:gd name="connsiteY2967" fmla="*/ 3014810 h 6654621"/>
              <a:gd name="connsiteX2968" fmla="*/ 5418769 w 11979625"/>
              <a:gd name="connsiteY2968" fmla="*/ 2998836 h 6654621"/>
              <a:gd name="connsiteX2969" fmla="*/ 5434742 w 11979625"/>
              <a:gd name="connsiteY2969" fmla="*/ 2982863 h 6654621"/>
              <a:gd name="connsiteX2970" fmla="*/ 3234680 w 11979625"/>
              <a:gd name="connsiteY2970" fmla="*/ 2974999 h 6654621"/>
              <a:gd name="connsiteX2971" fmla="*/ 3244664 w 11979625"/>
              <a:gd name="connsiteY2971" fmla="*/ 2984988 h 6654621"/>
              <a:gd name="connsiteX2972" fmla="*/ 3234680 w 11979625"/>
              <a:gd name="connsiteY2972" fmla="*/ 2994977 h 6654621"/>
              <a:gd name="connsiteX2973" fmla="*/ 3224699 w 11979625"/>
              <a:gd name="connsiteY2973" fmla="*/ 2984988 h 6654621"/>
              <a:gd name="connsiteX2974" fmla="*/ 3234680 w 11979625"/>
              <a:gd name="connsiteY2974" fmla="*/ 2974999 h 6654621"/>
              <a:gd name="connsiteX2975" fmla="*/ 1182126 w 11979625"/>
              <a:gd name="connsiteY2975" fmla="*/ 2965042 h 6654621"/>
              <a:gd name="connsiteX2976" fmla="*/ 1202093 w 11979625"/>
              <a:gd name="connsiteY2976" fmla="*/ 2985013 h 6654621"/>
              <a:gd name="connsiteX2977" fmla="*/ 1182126 w 11979625"/>
              <a:gd name="connsiteY2977" fmla="*/ 3004990 h 6654621"/>
              <a:gd name="connsiteX2978" fmla="*/ 1162161 w 11979625"/>
              <a:gd name="connsiteY2978" fmla="*/ 2985013 h 6654621"/>
              <a:gd name="connsiteX2979" fmla="*/ 1182126 w 11979625"/>
              <a:gd name="connsiteY2979" fmla="*/ 2965042 h 6654621"/>
              <a:gd name="connsiteX2980" fmla="*/ 6432043 w 11979625"/>
              <a:gd name="connsiteY2980" fmla="*/ 2955911 h 6654621"/>
              <a:gd name="connsiteX2981" fmla="*/ 6436037 w 11979625"/>
              <a:gd name="connsiteY2981" fmla="*/ 2959901 h 6654621"/>
              <a:gd name="connsiteX2982" fmla="*/ 6432043 w 11979625"/>
              <a:gd name="connsiteY2982" fmla="*/ 2963897 h 6654621"/>
              <a:gd name="connsiteX2983" fmla="*/ 6428050 w 11979625"/>
              <a:gd name="connsiteY2983" fmla="*/ 2959901 h 6654621"/>
              <a:gd name="connsiteX2984" fmla="*/ 6432043 w 11979625"/>
              <a:gd name="connsiteY2984" fmla="*/ 2955911 h 6654621"/>
              <a:gd name="connsiteX2985" fmla="*/ 1632356 w 11979625"/>
              <a:gd name="connsiteY2985" fmla="*/ 2945062 h 6654621"/>
              <a:gd name="connsiteX2986" fmla="*/ 1644337 w 11979625"/>
              <a:gd name="connsiteY2986" fmla="*/ 2957059 h 6654621"/>
              <a:gd name="connsiteX2987" fmla="*/ 1632356 w 11979625"/>
              <a:gd name="connsiteY2987" fmla="*/ 2969029 h 6654621"/>
              <a:gd name="connsiteX2988" fmla="*/ 1620376 w 11979625"/>
              <a:gd name="connsiteY2988" fmla="*/ 2957059 h 6654621"/>
              <a:gd name="connsiteX2989" fmla="*/ 1632356 w 11979625"/>
              <a:gd name="connsiteY2989" fmla="*/ 2945062 h 6654621"/>
              <a:gd name="connsiteX2990" fmla="*/ 6796424 w 11979625"/>
              <a:gd name="connsiteY2990" fmla="*/ 2943963 h 6654621"/>
              <a:gd name="connsiteX2991" fmla="*/ 6807406 w 11979625"/>
              <a:gd name="connsiteY2991" fmla="*/ 2954956 h 6654621"/>
              <a:gd name="connsiteX2992" fmla="*/ 6796424 w 11979625"/>
              <a:gd name="connsiteY2992" fmla="*/ 2965928 h 6654621"/>
              <a:gd name="connsiteX2993" fmla="*/ 6785443 w 11979625"/>
              <a:gd name="connsiteY2993" fmla="*/ 2954956 h 6654621"/>
              <a:gd name="connsiteX2994" fmla="*/ 6796424 w 11979625"/>
              <a:gd name="connsiteY2994" fmla="*/ 2943963 h 6654621"/>
              <a:gd name="connsiteX2995" fmla="*/ 11940690 w 11979625"/>
              <a:gd name="connsiteY2995" fmla="*/ 2936011 h 6654621"/>
              <a:gd name="connsiteX2996" fmla="*/ 11949676 w 11979625"/>
              <a:gd name="connsiteY2996" fmla="*/ 2944986 h 6654621"/>
              <a:gd name="connsiteX2997" fmla="*/ 11940690 w 11979625"/>
              <a:gd name="connsiteY2997" fmla="*/ 2953991 h 6654621"/>
              <a:gd name="connsiteX2998" fmla="*/ 11931706 w 11979625"/>
              <a:gd name="connsiteY2998" fmla="*/ 2944986 h 6654621"/>
              <a:gd name="connsiteX2999" fmla="*/ 11940690 w 11979625"/>
              <a:gd name="connsiteY2999" fmla="*/ 2936011 h 6654621"/>
              <a:gd name="connsiteX3000" fmla="*/ 115802 w 11979625"/>
              <a:gd name="connsiteY3000" fmla="*/ 2935962 h 6654621"/>
              <a:gd name="connsiteX3001" fmla="*/ 124787 w 11979625"/>
              <a:gd name="connsiteY3001" fmla="*/ 2944943 h 6654621"/>
              <a:gd name="connsiteX3002" fmla="*/ 115802 w 11979625"/>
              <a:gd name="connsiteY3002" fmla="*/ 2953936 h 6654621"/>
              <a:gd name="connsiteX3003" fmla="*/ 106818 w 11979625"/>
              <a:gd name="connsiteY3003" fmla="*/ 2944943 h 6654621"/>
              <a:gd name="connsiteX3004" fmla="*/ 115802 w 11979625"/>
              <a:gd name="connsiteY3004" fmla="*/ 2935962 h 6654621"/>
              <a:gd name="connsiteX3005" fmla="*/ 10532082 w 11979625"/>
              <a:gd name="connsiteY3005" fmla="*/ 2935018 h 6654621"/>
              <a:gd name="connsiteX3006" fmla="*/ 10539071 w 11979625"/>
              <a:gd name="connsiteY3006" fmla="*/ 2942004 h 6654621"/>
              <a:gd name="connsiteX3007" fmla="*/ 10532082 w 11979625"/>
              <a:gd name="connsiteY3007" fmla="*/ 2948995 h 6654621"/>
              <a:gd name="connsiteX3008" fmla="*/ 10525095 w 11979625"/>
              <a:gd name="connsiteY3008" fmla="*/ 2942004 h 6654621"/>
              <a:gd name="connsiteX3009" fmla="*/ 10532082 w 11979625"/>
              <a:gd name="connsiteY3009" fmla="*/ 2935018 h 6654621"/>
              <a:gd name="connsiteX3010" fmla="*/ 2521902 w 11979625"/>
              <a:gd name="connsiteY3010" fmla="*/ 2934105 h 6654621"/>
              <a:gd name="connsiteX3011" fmla="*/ 2529894 w 11979625"/>
              <a:gd name="connsiteY3011" fmla="*/ 2942089 h 6654621"/>
              <a:gd name="connsiteX3012" fmla="*/ 2521902 w 11979625"/>
              <a:gd name="connsiteY3012" fmla="*/ 2950084 h 6654621"/>
              <a:gd name="connsiteX3013" fmla="*/ 2513918 w 11979625"/>
              <a:gd name="connsiteY3013" fmla="*/ 2942089 h 6654621"/>
              <a:gd name="connsiteX3014" fmla="*/ 2521902 w 11979625"/>
              <a:gd name="connsiteY3014" fmla="*/ 2934105 h 6654621"/>
              <a:gd name="connsiteX3015" fmla="*/ 4130969 w 11979625"/>
              <a:gd name="connsiteY3015" fmla="*/ 2926021 h 6654621"/>
              <a:gd name="connsiteX3016" fmla="*/ 4144946 w 11979625"/>
              <a:gd name="connsiteY3016" fmla="*/ 2939993 h 6654621"/>
              <a:gd name="connsiteX3017" fmla="*/ 4130969 w 11979625"/>
              <a:gd name="connsiteY3017" fmla="*/ 2953976 h 6654621"/>
              <a:gd name="connsiteX3018" fmla="*/ 4117078 w 11979625"/>
              <a:gd name="connsiteY3018" fmla="*/ 2939993 h 6654621"/>
              <a:gd name="connsiteX3019" fmla="*/ 4130969 w 11979625"/>
              <a:gd name="connsiteY3019" fmla="*/ 2926021 h 6654621"/>
              <a:gd name="connsiteX3020" fmla="*/ 1479596 w 11979625"/>
              <a:gd name="connsiteY3020" fmla="*/ 2925103 h 6654621"/>
              <a:gd name="connsiteX3021" fmla="*/ 1487582 w 11979625"/>
              <a:gd name="connsiteY3021" fmla="*/ 2933081 h 6654621"/>
              <a:gd name="connsiteX3022" fmla="*/ 1479596 w 11979625"/>
              <a:gd name="connsiteY3022" fmla="*/ 2941065 h 6654621"/>
              <a:gd name="connsiteX3023" fmla="*/ 1471609 w 11979625"/>
              <a:gd name="connsiteY3023" fmla="*/ 2933081 h 6654621"/>
              <a:gd name="connsiteX3024" fmla="*/ 1479596 w 11979625"/>
              <a:gd name="connsiteY3024" fmla="*/ 2925103 h 6654621"/>
              <a:gd name="connsiteX3025" fmla="*/ 1253983 w 11979625"/>
              <a:gd name="connsiteY3025" fmla="*/ 2924105 h 6654621"/>
              <a:gd name="connsiteX3026" fmla="*/ 1255979 w 11979625"/>
              <a:gd name="connsiteY3026" fmla="*/ 2926098 h 6654621"/>
              <a:gd name="connsiteX3027" fmla="*/ 1253983 w 11979625"/>
              <a:gd name="connsiteY3027" fmla="*/ 2928093 h 6654621"/>
              <a:gd name="connsiteX3028" fmla="*/ 1251986 w 11979625"/>
              <a:gd name="connsiteY3028" fmla="*/ 2926098 h 6654621"/>
              <a:gd name="connsiteX3029" fmla="*/ 1253983 w 11979625"/>
              <a:gd name="connsiteY3029" fmla="*/ 2924105 h 6654621"/>
              <a:gd name="connsiteX3030" fmla="*/ 9370056 w 11979625"/>
              <a:gd name="connsiteY3030" fmla="*/ 2924009 h 6654621"/>
              <a:gd name="connsiteX3031" fmla="*/ 9385031 w 11979625"/>
              <a:gd name="connsiteY3031" fmla="*/ 2938982 h 6654621"/>
              <a:gd name="connsiteX3032" fmla="*/ 9370056 w 11979625"/>
              <a:gd name="connsiteY3032" fmla="*/ 2953958 h 6654621"/>
              <a:gd name="connsiteX3033" fmla="*/ 9355081 w 11979625"/>
              <a:gd name="connsiteY3033" fmla="*/ 2938982 h 6654621"/>
              <a:gd name="connsiteX3034" fmla="*/ 9370056 w 11979625"/>
              <a:gd name="connsiteY3034" fmla="*/ 2924009 h 6654621"/>
              <a:gd name="connsiteX3035" fmla="*/ 5231089 w 11979625"/>
              <a:gd name="connsiteY3035" fmla="*/ 2923964 h 6654621"/>
              <a:gd name="connsiteX3036" fmla="*/ 5240073 w 11979625"/>
              <a:gd name="connsiteY3036" fmla="*/ 2932947 h 6654621"/>
              <a:gd name="connsiteX3037" fmla="*/ 5231089 w 11979625"/>
              <a:gd name="connsiteY3037" fmla="*/ 2941934 h 6654621"/>
              <a:gd name="connsiteX3038" fmla="*/ 5222103 w 11979625"/>
              <a:gd name="connsiteY3038" fmla="*/ 2932947 h 6654621"/>
              <a:gd name="connsiteX3039" fmla="*/ 5231089 w 11979625"/>
              <a:gd name="connsiteY3039" fmla="*/ 2923964 h 6654621"/>
              <a:gd name="connsiteX3040" fmla="*/ 757831 w 11979625"/>
              <a:gd name="connsiteY3040" fmla="*/ 2922112 h 6654621"/>
              <a:gd name="connsiteX3041" fmla="*/ 773804 w 11979625"/>
              <a:gd name="connsiteY3041" fmla="*/ 2938067 h 6654621"/>
              <a:gd name="connsiteX3042" fmla="*/ 757831 w 11979625"/>
              <a:gd name="connsiteY3042" fmla="*/ 2954050 h 6654621"/>
              <a:gd name="connsiteX3043" fmla="*/ 741858 w 11979625"/>
              <a:gd name="connsiteY3043" fmla="*/ 2938067 h 6654621"/>
              <a:gd name="connsiteX3044" fmla="*/ 757831 w 11979625"/>
              <a:gd name="connsiteY3044" fmla="*/ 2922112 h 6654621"/>
              <a:gd name="connsiteX3045" fmla="*/ 4871732 w 11979625"/>
              <a:gd name="connsiteY3045" fmla="*/ 2922106 h 6654621"/>
              <a:gd name="connsiteX3046" fmla="*/ 4878719 w 11979625"/>
              <a:gd name="connsiteY3046" fmla="*/ 2929087 h 6654621"/>
              <a:gd name="connsiteX3047" fmla="*/ 4871732 w 11979625"/>
              <a:gd name="connsiteY3047" fmla="*/ 2936065 h 6654621"/>
              <a:gd name="connsiteX3048" fmla="*/ 4864748 w 11979625"/>
              <a:gd name="connsiteY3048" fmla="*/ 2929087 h 6654621"/>
              <a:gd name="connsiteX3049" fmla="*/ 4871732 w 11979625"/>
              <a:gd name="connsiteY3049" fmla="*/ 2922106 h 6654621"/>
              <a:gd name="connsiteX3050" fmla="*/ 91959 w 11979625"/>
              <a:gd name="connsiteY3050" fmla="*/ 2921095 h 6654621"/>
              <a:gd name="connsiteX3051" fmla="*/ 107932 w 11979625"/>
              <a:gd name="connsiteY3051" fmla="*/ 2937052 h 6654621"/>
              <a:gd name="connsiteX3052" fmla="*/ 91959 w 11979625"/>
              <a:gd name="connsiteY3052" fmla="*/ 2953052 h 6654621"/>
              <a:gd name="connsiteX3053" fmla="*/ 75987 w 11979625"/>
              <a:gd name="connsiteY3053" fmla="*/ 2937052 h 6654621"/>
              <a:gd name="connsiteX3054" fmla="*/ 91959 w 11979625"/>
              <a:gd name="connsiteY3054" fmla="*/ 2921095 h 6654621"/>
              <a:gd name="connsiteX3055" fmla="*/ 9526789 w 11979625"/>
              <a:gd name="connsiteY3055" fmla="*/ 2919093 h 6654621"/>
              <a:gd name="connsiteX3056" fmla="*/ 9541764 w 11979625"/>
              <a:gd name="connsiteY3056" fmla="*/ 2934054 h 6654621"/>
              <a:gd name="connsiteX3057" fmla="*/ 9526789 w 11979625"/>
              <a:gd name="connsiteY3057" fmla="*/ 2949030 h 6654621"/>
              <a:gd name="connsiteX3058" fmla="*/ 9511814 w 11979625"/>
              <a:gd name="connsiteY3058" fmla="*/ 2934054 h 6654621"/>
              <a:gd name="connsiteX3059" fmla="*/ 9526789 w 11979625"/>
              <a:gd name="connsiteY3059" fmla="*/ 2919093 h 6654621"/>
              <a:gd name="connsiteX3060" fmla="*/ 4605194 w 11979625"/>
              <a:gd name="connsiteY3060" fmla="*/ 2909125 h 6654621"/>
              <a:gd name="connsiteX3061" fmla="*/ 4612182 w 11979625"/>
              <a:gd name="connsiteY3061" fmla="*/ 2916111 h 6654621"/>
              <a:gd name="connsiteX3062" fmla="*/ 4605194 w 11979625"/>
              <a:gd name="connsiteY3062" fmla="*/ 2923105 h 6654621"/>
              <a:gd name="connsiteX3063" fmla="*/ 4598211 w 11979625"/>
              <a:gd name="connsiteY3063" fmla="*/ 2916111 h 6654621"/>
              <a:gd name="connsiteX3064" fmla="*/ 4605194 w 11979625"/>
              <a:gd name="connsiteY3064" fmla="*/ 2909125 h 6654621"/>
              <a:gd name="connsiteX3065" fmla="*/ 3952453 w 11979625"/>
              <a:gd name="connsiteY3065" fmla="*/ 2906128 h 6654621"/>
              <a:gd name="connsiteX3066" fmla="*/ 3956447 w 11979625"/>
              <a:gd name="connsiteY3066" fmla="*/ 2910124 h 6654621"/>
              <a:gd name="connsiteX3067" fmla="*/ 3952453 w 11979625"/>
              <a:gd name="connsiteY3067" fmla="*/ 2914114 h 6654621"/>
              <a:gd name="connsiteX3068" fmla="*/ 3948455 w 11979625"/>
              <a:gd name="connsiteY3068" fmla="*/ 2910124 h 6654621"/>
              <a:gd name="connsiteX3069" fmla="*/ 3952453 w 11979625"/>
              <a:gd name="connsiteY3069" fmla="*/ 2906128 h 6654621"/>
              <a:gd name="connsiteX3070" fmla="*/ 8861919 w 11979625"/>
              <a:gd name="connsiteY3070" fmla="*/ 2905025 h 6654621"/>
              <a:gd name="connsiteX3071" fmla="*/ 8873899 w 11979625"/>
              <a:gd name="connsiteY3071" fmla="*/ 2917003 h 6654621"/>
              <a:gd name="connsiteX3072" fmla="*/ 8861919 w 11979625"/>
              <a:gd name="connsiteY3072" fmla="*/ 2928984 h 6654621"/>
              <a:gd name="connsiteX3073" fmla="*/ 8849939 w 11979625"/>
              <a:gd name="connsiteY3073" fmla="*/ 2917003 h 6654621"/>
              <a:gd name="connsiteX3074" fmla="*/ 8861919 w 11979625"/>
              <a:gd name="connsiteY3074" fmla="*/ 2905025 h 6654621"/>
              <a:gd name="connsiteX3075" fmla="*/ 2161362 w 11979625"/>
              <a:gd name="connsiteY3075" fmla="*/ 2900044 h 6654621"/>
              <a:gd name="connsiteX3076" fmla="*/ 2168349 w 11979625"/>
              <a:gd name="connsiteY3076" fmla="*/ 2907034 h 6654621"/>
              <a:gd name="connsiteX3077" fmla="*/ 2161362 w 11979625"/>
              <a:gd name="connsiteY3077" fmla="*/ 2914022 h 6654621"/>
              <a:gd name="connsiteX3078" fmla="*/ 2154372 w 11979625"/>
              <a:gd name="connsiteY3078" fmla="*/ 2907034 h 6654621"/>
              <a:gd name="connsiteX3079" fmla="*/ 2161362 w 11979625"/>
              <a:gd name="connsiteY3079" fmla="*/ 2900044 h 6654621"/>
              <a:gd name="connsiteX3080" fmla="*/ 7924510 w 11979625"/>
              <a:gd name="connsiteY3080" fmla="*/ 2896012 h 6654621"/>
              <a:gd name="connsiteX3081" fmla="*/ 7927504 w 11979625"/>
              <a:gd name="connsiteY3081" fmla="*/ 2899008 h 6654621"/>
              <a:gd name="connsiteX3082" fmla="*/ 7924510 w 11979625"/>
              <a:gd name="connsiteY3082" fmla="*/ 2902002 h 6654621"/>
              <a:gd name="connsiteX3083" fmla="*/ 7921515 w 11979625"/>
              <a:gd name="connsiteY3083" fmla="*/ 2899008 h 6654621"/>
              <a:gd name="connsiteX3084" fmla="*/ 7924510 w 11979625"/>
              <a:gd name="connsiteY3084" fmla="*/ 2896012 h 6654621"/>
              <a:gd name="connsiteX3085" fmla="*/ 3796529 w 11979625"/>
              <a:gd name="connsiteY3085" fmla="*/ 2887026 h 6654621"/>
              <a:gd name="connsiteX3086" fmla="*/ 3801521 w 11979625"/>
              <a:gd name="connsiteY3086" fmla="*/ 2892018 h 6654621"/>
              <a:gd name="connsiteX3087" fmla="*/ 3796529 w 11979625"/>
              <a:gd name="connsiteY3087" fmla="*/ 2897009 h 6654621"/>
              <a:gd name="connsiteX3088" fmla="*/ 3791538 w 11979625"/>
              <a:gd name="connsiteY3088" fmla="*/ 2892018 h 6654621"/>
              <a:gd name="connsiteX3089" fmla="*/ 3796529 w 11979625"/>
              <a:gd name="connsiteY3089" fmla="*/ 2887026 h 6654621"/>
              <a:gd name="connsiteX3090" fmla="*/ 10978324 w 11979625"/>
              <a:gd name="connsiteY3090" fmla="*/ 2880113 h 6654621"/>
              <a:gd name="connsiteX3091" fmla="*/ 10991303 w 11979625"/>
              <a:gd name="connsiteY3091" fmla="*/ 2893094 h 6654621"/>
              <a:gd name="connsiteX3092" fmla="*/ 10978324 w 11979625"/>
              <a:gd name="connsiteY3092" fmla="*/ 2906076 h 6654621"/>
              <a:gd name="connsiteX3093" fmla="*/ 10965347 w 11979625"/>
              <a:gd name="connsiteY3093" fmla="*/ 2893094 h 6654621"/>
              <a:gd name="connsiteX3094" fmla="*/ 10978324 w 11979625"/>
              <a:gd name="connsiteY3094" fmla="*/ 2880113 h 6654621"/>
              <a:gd name="connsiteX3095" fmla="*/ 7398402 w 11979625"/>
              <a:gd name="connsiteY3095" fmla="*/ 2878041 h 6654621"/>
              <a:gd name="connsiteX3096" fmla="*/ 7401397 w 11979625"/>
              <a:gd name="connsiteY3096" fmla="*/ 2881036 h 6654621"/>
              <a:gd name="connsiteX3097" fmla="*/ 7398402 w 11979625"/>
              <a:gd name="connsiteY3097" fmla="*/ 2884031 h 6654621"/>
              <a:gd name="connsiteX3098" fmla="*/ 7395407 w 11979625"/>
              <a:gd name="connsiteY3098" fmla="*/ 2881036 h 6654621"/>
              <a:gd name="connsiteX3099" fmla="*/ 7398402 w 11979625"/>
              <a:gd name="connsiteY3099" fmla="*/ 2878041 h 6654621"/>
              <a:gd name="connsiteX3100" fmla="*/ 2167295 w 11979625"/>
              <a:gd name="connsiteY3100" fmla="*/ 2872049 h 6654621"/>
              <a:gd name="connsiteX3101" fmla="*/ 2176279 w 11979625"/>
              <a:gd name="connsiteY3101" fmla="*/ 2881035 h 6654621"/>
              <a:gd name="connsiteX3102" fmla="*/ 2167295 w 11979625"/>
              <a:gd name="connsiteY3102" fmla="*/ 2890019 h 6654621"/>
              <a:gd name="connsiteX3103" fmla="*/ 2158310 w 11979625"/>
              <a:gd name="connsiteY3103" fmla="*/ 2881035 h 6654621"/>
              <a:gd name="connsiteX3104" fmla="*/ 2167295 w 11979625"/>
              <a:gd name="connsiteY3104" fmla="*/ 2872049 h 6654621"/>
              <a:gd name="connsiteX3105" fmla="*/ 1390635 w 11979625"/>
              <a:gd name="connsiteY3105" fmla="*/ 2868075 h 6654621"/>
              <a:gd name="connsiteX3106" fmla="*/ 1424577 w 11979625"/>
              <a:gd name="connsiteY3106" fmla="*/ 2903019 h 6654621"/>
              <a:gd name="connsiteX3107" fmla="*/ 1390635 w 11979625"/>
              <a:gd name="connsiteY3107" fmla="*/ 2937957 h 6654621"/>
              <a:gd name="connsiteX3108" fmla="*/ 1356693 w 11979625"/>
              <a:gd name="connsiteY3108" fmla="*/ 2903019 h 6654621"/>
              <a:gd name="connsiteX3109" fmla="*/ 1390635 w 11979625"/>
              <a:gd name="connsiteY3109" fmla="*/ 2868075 h 6654621"/>
              <a:gd name="connsiteX3110" fmla="*/ 1208919 w 11979625"/>
              <a:gd name="connsiteY3110" fmla="*/ 2868056 h 6654621"/>
              <a:gd name="connsiteX3111" fmla="*/ 1238867 w 11979625"/>
              <a:gd name="connsiteY3111" fmla="*/ 2898006 h 6654621"/>
              <a:gd name="connsiteX3112" fmla="*/ 1208919 w 11979625"/>
              <a:gd name="connsiteY3112" fmla="*/ 2927955 h 6654621"/>
              <a:gd name="connsiteX3113" fmla="*/ 1178970 w 11979625"/>
              <a:gd name="connsiteY3113" fmla="*/ 2898006 h 6654621"/>
              <a:gd name="connsiteX3114" fmla="*/ 1208919 w 11979625"/>
              <a:gd name="connsiteY3114" fmla="*/ 2868056 h 6654621"/>
              <a:gd name="connsiteX3115" fmla="*/ 3358428 w 11979625"/>
              <a:gd name="connsiteY3115" fmla="*/ 2864171 h 6654621"/>
              <a:gd name="connsiteX3116" fmla="*/ 3362423 w 11979625"/>
              <a:gd name="connsiteY3116" fmla="*/ 2868166 h 6654621"/>
              <a:gd name="connsiteX3117" fmla="*/ 3358428 w 11979625"/>
              <a:gd name="connsiteY3117" fmla="*/ 2872161 h 6654621"/>
              <a:gd name="connsiteX3118" fmla="*/ 3354438 w 11979625"/>
              <a:gd name="connsiteY3118" fmla="*/ 2868166 h 6654621"/>
              <a:gd name="connsiteX3119" fmla="*/ 3358428 w 11979625"/>
              <a:gd name="connsiteY3119" fmla="*/ 2864171 h 6654621"/>
              <a:gd name="connsiteX3120" fmla="*/ 478159 w 11979625"/>
              <a:gd name="connsiteY3120" fmla="*/ 2863064 h 6654621"/>
              <a:gd name="connsiteX3121" fmla="*/ 481154 w 11979625"/>
              <a:gd name="connsiteY3121" fmla="*/ 2866058 h 6654621"/>
              <a:gd name="connsiteX3122" fmla="*/ 478159 w 11979625"/>
              <a:gd name="connsiteY3122" fmla="*/ 2869053 h 6654621"/>
              <a:gd name="connsiteX3123" fmla="*/ 475164 w 11979625"/>
              <a:gd name="connsiteY3123" fmla="*/ 2866058 h 6654621"/>
              <a:gd name="connsiteX3124" fmla="*/ 478159 w 11979625"/>
              <a:gd name="connsiteY3124" fmla="*/ 2863064 h 6654621"/>
              <a:gd name="connsiteX3125" fmla="*/ 3758796 w 11979625"/>
              <a:gd name="connsiteY3125" fmla="*/ 2859221 h 6654621"/>
              <a:gd name="connsiteX3126" fmla="*/ 3785753 w 11979625"/>
              <a:gd name="connsiteY3126" fmla="*/ 2886182 h 6654621"/>
              <a:gd name="connsiteX3127" fmla="*/ 3758796 w 11979625"/>
              <a:gd name="connsiteY3127" fmla="*/ 2913138 h 6654621"/>
              <a:gd name="connsiteX3128" fmla="*/ 3731839 w 11979625"/>
              <a:gd name="connsiteY3128" fmla="*/ 2886182 h 6654621"/>
              <a:gd name="connsiteX3129" fmla="*/ 3758796 w 11979625"/>
              <a:gd name="connsiteY3129" fmla="*/ 2859221 h 6654621"/>
              <a:gd name="connsiteX3130" fmla="*/ 1818883 w 11979625"/>
              <a:gd name="connsiteY3130" fmla="*/ 2849087 h 6654621"/>
              <a:gd name="connsiteX3131" fmla="*/ 1827867 w 11979625"/>
              <a:gd name="connsiteY3131" fmla="*/ 2858072 h 6654621"/>
              <a:gd name="connsiteX3132" fmla="*/ 1818883 w 11979625"/>
              <a:gd name="connsiteY3132" fmla="*/ 2867057 h 6654621"/>
              <a:gd name="connsiteX3133" fmla="*/ 1809899 w 11979625"/>
              <a:gd name="connsiteY3133" fmla="*/ 2858072 h 6654621"/>
              <a:gd name="connsiteX3134" fmla="*/ 1818883 w 11979625"/>
              <a:gd name="connsiteY3134" fmla="*/ 2849087 h 6654621"/>
              <a:gd name="connsiteX3135" fmla="*/ 238722 w 11979625"/>
              <a:gd name="connsiteY3135" fmla="*/ 2836230 h 6654621"/>
              <a:gd name="connsiteX3136" fmla="*/ 251699 w 11979625"/>
              <a:gd name="connsiteY3136" fmla="*/ 2849213 h 6654621"/>
              <a:gd name="connsiteX3137" fmla="*/ 238722 w 11979625"/>
              <a:gd name="connsiteY3137" fmla="*/ 2862195 h 6654621"/>
              <a:gd name="connsiteX3138" fmla="*/ 225744 w 11979625"/>
              <a:gd name="connsiteY3138" fmla="*/ 2849213 h 6654621"/>
              <a:gd name="connsiteX3139" fmla="*/ 238722 w 11979625"/>
              <a:gd name="connsiteY3139" fmla="*/ 2836230 h 6654621"/>
              <a:gd name="connsiteX3140" fmla="*/ 11133063 w 11979625"/>
              <a:gd name="connsiteY3140" fmla="*/ 2832175 h 6654621"/>
              <a:gd name="connsiteX3141" fmla="*/ 11151033 w 11979625"/>
              <a:gd name="connsiteY3141" fmla="*/ 2850150 h 6654621"/>
              <a:gd name="connsiteX3142" fmla="*/ 11133063 w 11979625"/>
              <a:gd name="connsiteY3142" fmla="*/ 2868125 h 6654621"/>
              <a:gd name="connsiteX3143" fmla="*/ 11115094 w 11979625"/>
              <a:gd name="connsiteY3143" fmla="*/ 2850150 h 6654621"/>
              <a:gd name="connsiteX3144" fmla="*/ 11133063 w 11979625"/>
              <a:gd name="connsiteY3144" fmla="*/ 2832175 h 6654621"/>
              <a:gd name="connsiteX3145" fmla="*/ 5061377 w 11979625"/>
              <a:gd name="connsiteY3145" fmla="*/ 2831118 h 6654621"/>
              <a:gd name="connsiteX3146" fmla="*/ 5073353 w 11979625"/>
              <a:gd name="connsiteY3146" fmla="*/ 2843099 h 6654621"/>
              <a:gd name="connsiteX3147" fmla="*/ 5061377 w 11979625"/>
              <a:gd name="connsiteY3147" fmla="*/ 2855079 h 6654621"/>
              <a:gd name="connsiteX3148" fmla="*/ 5049398 w 11979625"/>
              <a:gd name="connsiteY3148" fmla="*/ 2843099 h 6654621"/>
              <a:gd name="connsiteX3149" fmla="*/ 5061377 w 11979625"/>
              <a:gd name="connsiteY3149" fmla="*/ 2831118 h 6654621"/>
              <a:gd name="connsiteX3150" fmla="*/ 3600003 w 11979625"/>
              <a:gd name="connsiteY3150" fmla="*/ 2826222 h 6654621"/>
              <a:gd name="connsiteX3151" fmla="*/ 3614979 w 11979625"/>
              <a:gd name="connsiteY3151" fmla="*/ 2842199 h 6654621"/>
              <a:gd name="connsiteX3152" fmla="*/ 3600003 w 11979625"/>
              <a:gd name="connsiteY3152" fmla="*/ 2857180 h 6654621"/>
              <a:gd name="connsiteX3153" fmla="*/ 3585026 w 11979625"/>
              <a:gd name="connsiteY3153" fmla="*/ 2842199 h 6654621"/>
              <a:gd name="connsiteX3154" fmla="*/ 3600003 w 11979625"/>
              <a:gd name="connsiteY3154" fmla="*/ 2826222 h 6654621"/>
              <a:gd name="connsiteX3155" fmla="*/ 6731534 w 11979625"/>
              <a:gd name="connsiteY3155" fmla="*/ 2823272 h 6654621"/>
              <a:gd name="connsiteX3156" fmla="*/ 6738522 w 11979625"/>
              <a:gd name="connsiteY3156" fmla="*/ 2830263 h 6654621"/>
              <a:gd name="connsiteX3157" fmla="*/ 6731534 w 11979625"/>
              <a:gd name="connsiteY3157" fmla="*/ 2837252 h 6654621"/>
              <a:gd name="connsiteX3158" fmla="*/ 6724545 w 11979625"/>
              <a:gd name="connsiteY3158" fmla="*/ 2830263 h 6654621"/>
              <a:gd name="connsiteX3159" fmla="*/ 6731534 w 11979625"/>
              <a:gd name="connsiteY3159" fmla="*/ 2823272 h 6654621"/>
              <a:gd name="connsiteX3160" fmla="*/ 2393076 w 11979625"/>
              <a:gd name="connsiteY3160" fmla="*/ 2823226 h 6654621"/>
              <a:gd name="connsiteX3161" fmla="*/ 2400068 w 11979625"/>
              <a:gd name="connsiteY3161" fmla="*/ 2830218 h 6654621"/>
              <a:gd name="connsiteX3162" fmla="*/ 2393076 w 11979625"/>
              <a:gd name="connsiteY3162" fmla="*/ 2837209 h 6654621"/>
              <a:gd name="connsiteX3163" fmla="*/ 2386085 w 11979625"/>
              <a:gd name="connsiteY3163" fmla="*/ 2830218 h 6654621"/>
              <a:gd name="connsiteX3164" fmla="*/ 2393076 w 11979625"/>
              <a:gd name="connsiteY3164" fmla="*/ 2823226 h 6654621"/>
              <a:gd name="connsiteX3165" fmla="*/ 9846247 w 11979625"/>
              <a:gd name="connsiteY3165" fmla="*/ 2821219 h 6654621"/>
              <a:gd name="connsiteX3166" fmla="*/ 9862220 w 11979625"/>
              <a:gd name="connsiteY3166" fmla="*/ 2837198 h 6654621"/>
              <a:gd name="connsiteX3167" fmla="*/ 9846247 w 11979625"/>
              <a:gd name="connsiteY3167" fmla="*/ 2853178 h 6654621"/>
              <a:gd name="connsiteX3168" fmla="*/ 9830274 w 11979625"/>
              <a:gd name="connsiteY3168" fmla="*/ 2837198 h 6654621"/>
              <a:gd name="connsiteX3169" fmla="*/ 9846247 w 11979625"/>
              <a:gd name="connsiteY3169" fmla="*/ 2821219 h 6654621"/>
              <a:gd name="connsiteX3170" fmla="*/ 9929106 w 11979625"/>
              <a:gd name="connsiteY3170" fmla="*/ 2804218 h 6654621"/>
              <a:gd name="connsiteX3171" fmla="*/ 9947077 w 11979625"/>
              <a:gd name="connsiteY3171" fmla="*/ 2822189 h 6654621"/>
              <a:gd name="connsiteX3172" fmla="*/ 9929106 w 11979625"/>
              <a:gd name="connsiteY3172" fmla="*/ 2840164 h 6654621"/>
              <a:gd name="connsiteX3173" fmla="*/ 9911137 w 11979625"/>
              <a:gd name="connsiteY3173" fmla="*/ 2822189 h 6654621"/>
              <a:gd name="connsiteX3174" fmla="*/ 9929106 w 11979625"/>
              <a:gd name="connsiteY3174" fmla="*/ 2804218 h 6654621"/>
              <a:gd name="connsiteX3175" fmla="*/ 1237027 w 11979625"/>
              <a:gd name="connsiteY3175" fmla="*/ 2801314 h 6654621"/>
              <a:gd name="connsiteX3176" fmla="*/ 1243016 w 11979625"/>
              <a:gd name="connsiteY3176" fmla="*/ 2807298 h 6654621"/>
              <a:gd name="connsiteX3177" fmla="*/ 1237027 w 11979625"/>
              <a:gd name="connsiteY3177" fmla="*/ 2813289 h 6654621"/>
              <a:gd name="connsiteX3178" fmla="*/ 1231038 w 11979625"/>
              <a:gd name="connsiteY3178" fmla="*/ 2807298 h 6654621"/>
              <a:gd name="connsiteX3179" fmla="*/ 1237027 w 11979625"/>
              <a:gd name="connsiteY3179" fmla="*/ 2801314 h 6654621"/>
              <a:gd name="connsiteX3180" fmla="*/ 762812 w 11979625"/>
              <a:gd name="connsiteY3180" fmla="*/ 2792284 h 6654621"/>
              <a:gd name="connsiteX3181" fmla="*/ 775790 w 11979625"/>
              <a:gd name="connsiteY3181" fmla="*/ 2805253 h 6654621"/>
              <a:gd name="connsiteX3182" fmla="*/ 762812 w 11979625"/>
              <a:gd name="connsiteY3182" fmla="*/ 2818234 h 6654621"/>
              <a:gd name="connsiteX3183" fmla="*/ 749834 w 11979625"/>
              <a:gd name="connsiteY3183" fmla="*/ 2805253 h 6654621"/>
              <a:gd name="connsiteX3184" fmla="*/ 762812 w 11979625"/>
              <a:gd name="connsiteY3184" fmla="*/ 2792284 h 6654621"/>
              <a:gd name="connsiteX3185" fmla="*/ 9210326 w 11979625"/>
              <a:gd name="connsiteY3185" fmla="*/ 2781245 h 6654621"/>
              <a:gd name="connsiteX3186" fmla="*/ 9220309 w 11979625"/>
              <a:gd name="connsiteY3186" fmla="*/ 2791227 h 6654621"/>
              <a:gd name="connsiteX3187" fmla="*/ 9210326 w 11979625"/>
              <a:gd name="connsiteY3187" fmla="*/ 2801211 h 6654621"/>
              <a:gd name="connsiteX3188" fmla="*/ 9200343 w 11979625"/>
              <a:gd name="connsiteY3188" fmla="*/ 2791227 h 6654621"/>
              <a:gd name="connsiteX3189" fmla="*/ 9210326 w 11979625"/>
              <a:gd name="connsiteY3189" fmla="*/ 2781245 h 6654621"/>
              <a:gd name="connsiteX3190" fmla="*/ 4140959 w 11979625"/>
              <a:gd name="connsiteY3190" fmla="*/ 2770334 h 6654621"/>
              <a:gd name="connsiteX3191" fmla="*/ 4153941 w 11979625"/>
              <a:gd name="connsiteY3191" fmla="*/ 2783290 h 6654621"/>
              <a:gd name="connsiteX3192" fmla="*/ 4140959 w 11979625"/>
              <a:gd name="connsiteY3192" fmla="*/ 2796271 h 6654621"/>
              <a:gd name="connsiteX3193" fmla="*/ 4127980 w 11979625"/>
              <a:gd name="connsiteY3193" fmla="*/ 2783290 h 6654621"/>
              <a:gd name="connsiteX3194" fmla="*/ 4140959 w 11979625"/>
              <a:gd name="connsiteY3194" fmla="*/ 2770334 h 6654621"/>
              <a:gd name="connsiteX3195" fmla="*/ 7896558 w 11979625"/>
              <a:gd name="connsiteY3195" fmla="*/ 2761372 h 6654621"/>
              <a:gd name="connsiteX3196" fmla="*/ 7908537 w 11979625"/>
              <a:gd name="connsiteY3196" fmla="*/ 2774378 h 6654621"/>
              <a:gd name="connsiteX3197" fmla="*/ 7896558 w 11979625"/>
              <a:gd name="connsiteY3197" fmla="*/ 2787335 h 6654621"/>
              <a:gd name="connsiteX3198" fmla="*/ 7884577 w 11979625"/>
              <a:gd name="connsiteY3198" fmla="*/ 2774378 h 6654621"/>
              <a:gd name="connsiteX3199" fmla="*/ 7896558 w 11979625"/>
              <a:gd name="connsiteY3199" fmla="*/ 2761372 h 6654621"/>
              <a:gd name="connsiteX3200" fmla="*/ 1741144 w 11979625"/>
              <a:gd name="connsiteY3200" fmla="*/ 2758356 h 6654621"/>
              <a:gd name="connsiteX3201" fmla="*/ 1745138 w 11979625"/>
              <a:gd name="connsiteY3201" fmla="*/ 2762334 h 6654621"/>
              <a:gd name="connsiteX3202" fmla="*/ 1741144 w 11979625"/>
              <a:gd name="connsiteY3202" fmla="*/ 2766352 h 6654621"/>
              <a:gd name="connsiteX3203" fmla="*/ 1737152 w 11979625"/>
              <a:gd name="connsiteY3203" fmla="*/ 2762334 h 6654621"/>
              <a:gd name="connsiteX3204" fmla="*/ 1741144 w 11979625"/>
              <a:gd name="connsiteY3204" fmla="*/ 2758356 h 6654621"/>
              <a:gd name="connsiteX3205" fmla="*/ 3153625 w 11979625"/>
              <a:gd name="connsiteY3205" fmla="*/ 2758242 h 6654621"/>
              <a:gd name="connsiteX3206" fmla="*/ 3158617 w 11979625"/>
              <a:gd name="connsiteY3206" fmla="*/ 2763234 h 6654621"/>
              <a:gd name="connsiteX3207" fmla="*/ 3153625 w 11979625"/>
              <a:gd name="connsiteY3207" fmla="*/ 2768226 h 6654621"/>
              <a:gd name="connsiteX3208" fmla="*/ 3148633 w 11979625"/>
              <a:gd name="connsiteY3208" fmla="*/ 2763234 h 6654621"/>
              <a:gd name="connsiteX3209" fmla="*/ 3153625 w 11979625"/>
              <a:gd name="connsiteY3209" fmla="*/ 2758242 h 6654621"/>
              <a:gd name="connsiteX3210" fmla="*/ 2326187 w 11979625"/>
              <a:gd name="connsiteY3210" fmla="*/ 2750357 h 6654621"/>
              <a:gd name="connsiteX3211" fmla="*/ 2327185 w 11979625"/>
              <a:gd name="connsiteY3211" fmla="*/ 2751353 h 6654621"/>
              <a:gd name="connsiteX3212" fmla="*/ 2326187 w 11979625"/>
              <a:gd name="connsiteY3212" fmla="*/ 2752350 h 6654621"/>
              <a:gd name="connsiteX3213" fmla="*/ 2325190 w 11979625"/>
              <a:gd name="connsiteY3213" fmla="*/ 2751353 h 6654621"/>
              <a:gd name="connsiteX3214" fmla="*/ 2326187 w 11979625"/>
              <a:gd name="connsiteY3214" fmla="*/ 2750357 h 6654621"/>
              <a:gd name="connsiteX3215" fmla="*/ 2081523 w 11979625"/>
              <a:gd name="connsiteY3215" fmla="*/ 2736327 h 6654621"/>
              <a:gd name="connsiteX3216" fmla="*/ 2098494 w 11979625"/>
              <a:gd name="connsiteY3216" fmla="*/ 2753294 h 6654621"/>
              <a:gd name="connsiteX3217" fmla="*/ 2081523 w 11979625"/>
              <a:gd name="connsiteY3217" fmla="*/ 2770276 h 6654621"/>
              <a:gd name="connsiteX3218" fmla="*/ 2064550 w 11979625"/>
              <a:gd name="connsiteY3218" fmla="*/ 2753294 h 6654621"/>
              <a:gd name="connsiteX3219" fmla="*/ 2081523 w 11979625"/>
              <a:gd name="connsiteY3219" fmla="*/ 2736327 h 6654621"/>
              <a:gd name="connsiteX3220" fmla="*/ 6081638 w 11979625"/>
              <a:gd name="connsiteY3220" fmla="*/ 2731312 h 6654621"/>
              <a:gd name="connsiteX3221" fmla="*/ 6089624 w 11979625"/>
              <a:gd name="connsiteY3221" fmla="*/ 2739296 h 6654621"/>
              <a:gd name="connsiteX3222" fmla="*/ 6081638 w 11979625"/>
              <a:gd name="connsiteY3222" fmla="*/ 2747284 h 6654621"/>
              <a:gd name="connsiteX3223" fmla="*/ 6073651 w 11979625"/>
              <a:gd name="connsiteY3223" fmla="*/ 2739296 h 6654621"/>
              <a:gd name="connsiteX3224" fmla="*/ 6081638 w 11979625"/>
              <a:gd name="connsiteY3224" fmla="*/ 2731312 h 6654621"/>
              <a:gd name="connsiteX3225" fmla="*/ 3587880 w 11979625"/>
              <a:gd name="connsiteY3225" fmla="*/ 2716315 h 6654621"/>
              <a:gd name="connsiteX3226" fmla="*/ 3590876 w 11979625"/>
              <a:gd name="connsiteY3226" fmla="*/ 2719310 h 6654621"/>
              <a:gd name="connsiteX3227" fmla="*/ 3587880 w 11979625"/>
              <a:gd name="connsiteY3227" fmla="*/ 2722305 h 6654621"/>
              <a:gd name="connsiteX3228" fmla="*/ 3584886 w 11979625"/>
              <a:gd name="connsiteY3228" fmla="*/ 2719310 h 6654621"/>
              <a:gd name="connsiteX3229" fmla="*/ 3587880 w 11979625"/>
              <a:gd name="connsiteY3229" fmla="*/ 2716315 h 6654621"/>
              <a:gd name="connsiteX3230" fmla="*/ 5640416 w 11979625"/>
              <a:gd name="connsiteY3230" fmla="*/ 2715434 h 6654621"/>
              <a:gd name="connsiteX3231" fmla="*/ 5652393 w 11979625"/>
              <a:gd name="connsiteY3231" fmla="*/ 2727404 h 6654621"/>
              <a:gd name="connsiteX3232" fmla="*/ 5640416 w 11979625"/>
              <a:gd name="connsiteY3232" fmla="*/ 2739371 h 6654621"/>
              <a:gd name="connsiteX3233" fmla="*/ 5628434 w 11979625"/>
              <a:gd name="connsiteY3233" fmla="*/ 2727404 h 6654621"/>
              <a:gd name="connsiteX3234" fmla="*/ 5640416 w 11979625"/>
              <a:gd name="connsiteY3234" fmla="*/ 2715434 h 6654621"/>
              <a:gd name="connsiteX3235" fmla="*/ 4228825 w 11979625"/>
              <a:gd name="connsiteY3235" fmla="*/ 2714465 h 6654621"/>
              <a:gd name="connsiteX3236" fmla="*/ 4249791 w 11979625"/>
              <a:gd name="connsiteY3236" fmla="*/ 2735425 h 6654621"/>
              <a:gd name="connsiteX3237" fmla="*/ 4228825 w 11979625"/>
              <a:gd name="connsiteY3237" fmla="*/ 2756398 h 6654621"/>
              <a:gd name="connsiteX3238" fmla="*/ 4207858 w 11979625"/>
              <a:gd name="connsiteY3238" fmla="*/ 2735425 h 6654621"/>
              <a:gd name="connsiteX3239" fmla="*/ 4228825 w 11979625"/>
              <a:gd name="connsiteY3239" fmla="*/ 2714465 h 6654621"/>
              <a:gd name="connsiteX3240" fmla="*/ 2861204 w 11979625"/>
              <a:gd name="connsiteY3240" fmla="*/ 2714374 h 6654621"/>
              <a:gd name="connsiteX3241" fmla="*/ 2882169 w 11979625"/>
              <a:gd name="connsiteY3241" fmla="*/ 2735330 h 6654621"/>
              <a:gd name="connsiteX3242" fmla="*/ 2861204 w 11979625"/>
              <a:gd name="connsiteY3242" fmla="*/ 2756294 h 6654621"/>
              <a:gd name="connsiteX3243" fmla="*/ 2840237 w 11979625"/>
              <a:gd name="connsiteY3243" fmla="*/ 2735330 h 6654621"/>
              <a:gd name="connsiteX3244" fmla="*/ 2861204 w 11979625"/>
              <a:gd name="connsiteY3244" fmla="*/ 2714374 h 6654621"/>
              <a:gd name="connsiteX3245" fmla="*/ 1450555 w 11979625"/>
              <a:gd name="connsiteY3245" fmla="*/ 2714357 h 6654621"/>
              <a:gd name="connsiteX3246" fmla="*/ 1469523 w 11979625"/>
              <a:gd name="connsiteY3246" fmla="*/ 2733319 h 6654621"/>
              <a:gd name="connsiteX3247" fmla="*/ 1450555 w 11979625"/>
              <a:gd name="connsiteY3247" fmla="*/ 2752285 h 6654621"/>
              <a:gd name="connsiteX3248" fmla="*/ 1431588 w 11979625"/>
              <a:gd name="connsiteY3248" fmla="*/ 2733319 h 6654621"/>
              <a:gd name="connsiteX3249" fmla="*/ 1450555 w 11979625"/>
              <a:gd name="connsiteY3249" fmla="*/ 2714357 h 6654621"/>
              <a:gd name="connsiteX3250" fmla="*/ 8504525 w 11979625"/>
              <a:gd name="connsiteY3250" fmla="*/ 2714347 h 6654621"/>
              <a:gd name="connsiteX3251" fmla="*/ 8509516 w 11979625"/>
              <a:gd name="connsiteY3251" fmla="*/ 2719339 h 6654621"/>
              <a:gd name="connsiteX3252" fmla="*/ 8504525 w 11979625"/>
              <a:gd name="connsiteY3252" fmla="*/ 2724327 h 6654621"/>
              <a:gd name="connsiteX3253" fmla="*/ 8499533 w 11979625"/>
              <a:gd name="connsiteY3253" fmla="*/ 2719339 h 6654621"/>
              <a:gd name="connsiteX3254" fmla="*/ 8504525 w 11979625"/>
              <a:gd name="connsiteY3254" fmla="*/ 2714347 h 6654621"/>
              <a:gd name="connsiteX3255" fmla="*/ 4005328 w 11979625"/>
              <a:gd name="connsiteY3255" fmla="*/ 2711424 h 6654621"/>
              <a:gd name="connsiteX3256" fmla="*/ 4017311 w 11979625"/>
              <a:gd name="connsiteY3256" fmla="*/ 2723408 h 6654621"/>
              <a:gd name="connsiteX3257" fmla="*/ 4005328 w 11979625"/>
              <a:gd name="connsiteY3257" fmla="*/ 2735381 h 6654621"/>
              <a:gd name="connsiteX3258" fmla="*/ 3993362 w 11979625"/>
              <a:gd name="connsiteY3258" fmla="*/ 2723408 h 6654621"/>
              <a:gd name="connsiteX3259" fmla="*/ 4005328 w 11979625"/>
              <a:gd name="connsiteY3259" fmla="*/ 2711424 h 6654621"/>
              <a:gd name="connsiteX3260" fmla="*/ 11381640 w 11979625"/>
              <a:gd name="connsiteY3260" fmla="*/ 2706377 h 6654621"/>
              <a:gd name="connsiteX3261" fmla="*/ 11400608 w 11979625"/>
              <a:gd name="connsiteY3261" fmla="*/ 2725348 h 6654621"/>
              <a:gd name="connsiteX3262" fmla="*/ 11381640 w 11979625"/>
              <a:gd name="connsiteY3262" fmla="*/ 2744309 h 6654621"/>
              <a:gd name="connsiteX3263" fmla="*/ 11362672 w 11979625"/>
              <a:gd name="connsiteY3263" fmla="*/ 2725348 h 6654621"/>
              <a:gd name="connsiteX3264" fmla="*/ 11381640 w 11979625"/>
              <a:gd name="connsiteY3264" fmla="*/ 2706377 h 6654621"/>
              <a:gd name="connsiteX3265" fmla="*/ 2900093 w 11979625"/>
              <a:gd name="connsiteY3265" fmla="*/ 2701362 h 6654621"/>
              <a:gd name="connsiteX3266" fmla="*/ 2912073 w 11979625"/>
              <a:gd name="connsiteY3266" fmla="*/ 2713345 h 6654621"/>
              <a:gd name="connsiteX3267" fmla="*/ 2900093 w 11979625"/>
              <a:gd name="connsiteY3267" fmla="*/ 2725326 h 6654621"/>
              <a:gd name="connsiteX3268" fmla="*/ 2888112 w 11979625"/>
              <a:gd name="connsiteY3268" fmla="*/ 2713345 h 6654621"/>
              <a:gd name="connsiteX3269" fmla="*/ 2900093 w 11979625"/>
              <a:gd name="connsiteY3269" fmla="*/ 2701362 h 6654621"/>
              <a:gd name="connsiteX3270" fmla="*/ 398428 w 11979625"/>
              <a:gd name="connsiteY3270" fmla="*/ 2698407 h 6654621"/>
              <a:gd name="connsiteX3271" fmla="*/ 417395 w 11979625"/>
              <a:gd name="connsiteY3271" fmla="*/ 2717421 h 6654621"/>
              <a:gd name="connsiteX3272" fmla="*/ 398428 w 11979625"/>
              <a:gd name="connsiteY3272" fmla="*/ 2736373 h 6654621"/>
              <a:gd name="connsiteX3273" fmla="*/ 379461 w 11979625"/>
              <a:gd name="connsiteY3273" fmla="*/ 2717421 h 6654621"/>
              <a:gd name="connsiteX3274" fmla="*/ 398428 w 11979625"/>
              <a:gd name="connsiteY3274" fmla="*/ 2698407 h 6654621"/>
              <a:gd name="connsiteX3275" fmla="*/ 3789617 w 11979625"/>
              <a:gd name="connsiteY3275" fmla="*/ 2694397 h 6654621"/>
              <a:gd name="connsiteX3276" fmla="*/ 3796608 w 11979625"/>
              <a:gd name="connsiteY3276" fmla="*/ 2701390 h 6654621"/>
              <a:gd name="connsiteX3277" fmla="*/ 3789617 w 11979625"/>
              <a:gd name="connsiteY3277" fmla="*/ 2708373 h 6654621"/>
              <a:gd name="connsiteX3278" fmla="*/ 3782630 w 11979625"/>
              <a:gd name="connsiteY3278" fmla="*/ 2701390 h 6654621"/>
              <a:gd name="connsiteX3279" fmla="*/ 3789617 w 11979625"/>
              <a:gd name="connsiteY3279" fmla="*/ 2694397 h 6654621"/>
              <a:gd name="connsiteX3280" fmla="*/ 5968830 w 11979625"/>
              <a:gd name="connsiteY3280" fmla="*/ 2689361 h 6654621"/>
              <a:gd name="connsiteX3281" fmla="*/ 5973822 w 11979625"/>
              <a:gd name="connsiteY3281" fmla="*/ 2694352 h 6654621"/>
              <a:gd name="connsiteX3282" fmla="*/ 5968830 w 11979625"/>
              <a:gd name="connsiteY3282" fmla="*/ 2699344 h 6654621"/>
              <a:gd name="connsiteX3283" fmla="*/ 5963839 w 11979625"/>
              <a:gd name="connsiteY3283" fmla="*/ 2694352 h 6654621"/>
              <a:gd name="connsiteX3284" fmla="*/ 5968830 w 11979625"/>
              <a:gd name="connsiteY3284" fmla="*/ 2689361 h 6654621"/>
              <a:gd name="connsiteX3285" fmla="*/ 631948 w 11979625"/>
              <a:gd name="connsiteY3285" fmla="*/ 2684407 h 6654621"/>
              <a:gd name="connsiteX3286" fmla="*/ 658902 w 11979625"/>
              <a:gd name="connsiteY3286" fmla="*/ 2711357 h 6654621"/>
              <a:gd name="connsiteX3287" fmla="*/ 631948 w 11979625"/>
              <a:gd name="connsiteY3287" fmla="*/ 2738307 h 6654621"/>
              <a:gd name="connsiteX3288" fmla="*/ 604994 w 11979625"/>
              <a:gd name="connsiteY3288" fmla="*/ 2711357 h 6654621"/>
              <a:gd name="connsiteX3289" fmla="*/ 631948 w 11979625"/>
              <a:gd name="connsiteY3289" fmla="*/ 2684407 h 6654621"/>
              <a:gd name="connsiteX3290" fmla="*/ 7638994 w 11979625"/>
              <a:gd name="connsiteY3290" fmla="*/ 2678418 h 6654621"/>
              <a:gd name="connsiteX3291" fmla="*/ 7647978 w 11979625"/>
              <a:gd name="connsiteY3291" fmla="*/ 2687406 h 6654621"/>
              <a:gd name="connsiteX3292" fmla="*/ 7638994 w 11979625"/>
              <a:gd name="connsiteY3292" fmla="*/ 2696382 h 6654621"/>
              <a:gd name="connsiteX3293" fmla="*/ 7630009 w 11979625"/>
              <a:gd name="connsiteY3293" fmla="*/ 2687406 h 6654621"/>
              <a:gd name="connsiteX3294" fmla="*/ 7638994 w 11979625"/>
              <a:gd name="connsiteY3294" fmla="*/ 2678418 h 6654621"/>
              <a:gd name="connsiteX3295" fmla="*/ 6451011 w 11979625"/>
              <a:gd name="connsiteY3295" fmla="*/ 2676514 h 6654621"/>
              <a:gd name="connsiteX3296" fmla="*/ 6468980 w 11979625"/>
              <a:gd name="connsiteY3296" fmla="*/ 2695472 h 6654621"/>
              <a:gd name="connsiteX3297" fmla="*/ 6451011 w 11979625"/>
              <a:gd name="connsiteY3297" fmla="*/ 2713457 h 6654621"/>
              <a:gd name="connsiteX3298" fmla="*/ 6433041 w 11979625"/>
              <a:gd name="connsiteY3298" fmla="*/ 2695472 h 6654621"/>
              <a:gd name="connsiteX3299" fmla="*/ 6451011 w 11979625"/>
              <a:gd name="connsiteY3299" fmla="*/ 2676514 h 6654621"/>
              <a:gd name="connsiteX3300" fmla="*/ 8612341 w 11979625"/>
              <a:gd name="connsiteY3300" fmla="*/ 2669505 h 6654621"/>
              <a:gd name="connsiteX3301" fmla="*/ 8623322 w 11979625"/>
              <a:gd name="connsiteY3301" fmla="*/ 2680481 h 6654621"/>
              <a:gd name="connsiteX3302" fmla="*/ 8612341 w 11979625"/>
              <a:gd name="connsiteY3302" fmla="*/ 2691464 h 6654621"/>
              <a:gd name="connsiteX3303" fmla="*/ 8601359 w 11979625"/>
              <a:gd name="connsiteY3303" fmla="*/ 2680481 h 6654621"/>
              <a:gd name="connsiteX3304" fmla="*/ 8612341 w 11979625"/>
              <a:gd name="connsiteY3304" fmla="*/ 2669505 h 6654621"/>
              <a:gd name="connsiteX3305" fmla="*/ 8351783 w 11979625"/>
              <a:gd name="connsiteY3305" fmla="*/ 2664509 h 6654621"/>
              <a:gd name="connsiteX3306" fmla="*/ 8361766 w 11979625"/>
              <a:gd name="connsiteY3306" fmla="*/ 2674492 h 6654621"/>
              <a:gd name="connsiteX3307" fmla="*/ 8351783 w 11979625"/>
              <a:gd name="connsiteY3307" fmla="*/ 2684475 h 6654621"/>
              <a:gd name="connsiteX3308" fmla="*/ 8341800 w 11979625"/>
              <a:gd name="connsiteY3308" fmla="*/ 2674492 h 6654621"/>
              <a:gd name="connsiteX3309" fmla="*/ 8351783 w 11979625"/>
              <a:gd name="connsiteY3309" fmla="*/ 2664509 h 6654621"/>
              <a:gd name="connsiteX3310" fmla="*/ 5554568 w 11979625"/>
              <a:gd name="connsiteY3310" fmla="*/ 2662521 h 6654621"/>
              <a:gd name="connsiteX3311" fmla="*/ 5565546 w 11979625"/>
              <a:gd name="connsiteY3311" fmla="*/ 2673493 h 6654621"/>
              <a:gd name="connsiteX3312" fmla="*/ 5554568 w 11979625"/>
              <a:gd name="connsiteY3312" fmla="*/ 2684484 h 6654621"/>
              <a:gd name="connsiteX3313" fmla="*/ 5543588 w 11979625"/>
              <a:gd name="connsiteY3313" fmla="*/ 2673493 h 6654621"/>
              <a:gd name="connsiteX3314" fmla="*/ 5554568 w 11979625"/>
              <a:gd name="connsiteY3314" fmla="*/ 2662521 h 6654621"/>
              <a:gd name="connsiteX3315" fmla="*/ 9525792 w 11979625"/>
              <a:gd name="connsiteY3315" fmla="*/ 2653456 h 6654621"/>
              <a:gd name="connsiteX3316" fmla="*/ 9527789 w 11979625"/>
              <a:gd name="connsiteY3316" fmla="*/ 2655453 h 6654621"/>
              <a:gd name="connsiteX3317" fmla="*/ 9525792 w 11979625"/>
              <a:gd name="connsiteY3317" fmla="*/ 2657451 h 6654621"/>
              <a:gd name="connsiteX3318" fmla="*/ 9523795 w 11979625"/>
              <a:gd name="connsiteY3318" fmla="*/ 2655453 h 6654621"/>
              <a:gd name="connsiteX3319" fmla="*/ 9525792 w 11979625"/>
              <a:gd name="connsiteY3319" fmla="*/ 2653456 h 6654621"/>
              <a:gd name="connsiteX3320" fmla="*/ 6675629 w 11979625"/>
              <a:gd name="connsiteY3320" fmla="*/ 2647484 h 6654621"/>
              <a:gd name="connsiteX3321" fmla="*/ 6681619 w 11979625"/>
              <a:gd name="connsiteY3321" fmla="*/ 2653473 h 6654621"/>
              <a:gd name="connsiteX3322" fmla="*/ 6675629 w 11979625"/>
              <a:gd name="connsiteY3322" fmla="*/ 2659465 h 6654621"/>
              <a:gd name="connsiteX3323" fmla="*/ 6669639 w 11979625"/>
              <a:gd name="connsiteY3323" fmla="*/ 2653473 h 6654621"/>
              <a:gd name="connsiteX3324" fmla="*/ 6675629 w 11979625"/>
              <a:gd name="connsiteY3324" fmla="*/ 2647484 h 6654621"/>
              <a:gd name="connsiteX3325" fmla="*/ 10668850 w 11979625"/>
              <a:gd name="connsiteY3325" fmla="*/ 2644504 h 6654621"/>
              <a:gd name="connsiteX3326" fmla="*/ 10718766 w 11979625"/>
              <a:gd name="connsiteY3326" fmla="*/ 2694409 h 6654621"/>
              <a:gd name="connsiteX3327" fmla="*/ 10688442 w 11979625"/>
              <a:gd name="connsiteY3327" fmla="*/ 2740457 h 6654621"/>
              <a:gd name="connsiteX3328" fmla="*/ 10674411 w 11979625"/>
              <a:gd name="connsiteY3328" fmla="*/ 2743226 h 6654621"/>
              <a:gd name="connsiteX3329" fmla="*/ 10676213 w 11979625"/>
              <a:gd name="connsiteY3329" fmla="*/ 2743959 h 6654621"/>
              <a:gd name="connsiteX3330" fmla="*/ 10682827 w 11979625"/>
              <a:gd name="connsiteY3330" fmla="*/ 2760299 h 6654621"/>
              <a:gd name="connsiteX3331" fmla="*/ 10659866 w 11979625"/>
              <a:gd name="connsiteY3331" fmla="*/ 2783262 h 6654621"/>
              <a:gd name="connsiteX3332" fmla="*/ 10636905 w 11979625"/>
              <a:gd name="connsiteY3332" fmla="*/ 2760299 h 6654621"/>
              <a:gd name="connsiteX3333" fmla="*/ 10643519 w 11979625"/>
              <a:gd name="connsiteY3333" fmla="*/ 2743959 h 6654621"/>
              <a:gd name="connsiteX3334" fmla="*/ 10651214 w 11979625"/>
              <a:gd name="connsiteY3334" fmla="*/ 2740845 h 6654621"/>
              <a:gd name="connsiteX3335" fmla="*/ 10649259 w 11979625"/>
              <a:gd name="connsiteY3335" fmla="*/ 2740457 h 6654621"/>
              <a:gd name="connsiteX3336" fmla="*/ 10618935 w 11979625"/>
              <a:gd name="connsiteY3336" fmla="*/ 2694409 h 6654621"/>
              <a:gd name="connsiteX3337" fmla="*/ 10668850 w 11979625"/>
              <a:gd name="connsiteY3337" fmla="*/ 2644504 h 6654621"/>
              <a:gd name="connsiteX3338" fmla="*/ 9361072 w 11979625"/>
              <a:gd name="connsiteY3338" fmla="*/ 2643442 h 6654621"/>
              <a:gd name="connsiteX3339" fmla="*/ 9373052 w 11979625"/>
              <a:gd name="connsiteY3339" fmla="*/ 2655422 h 6654621"/>
              <a:gd name="connsiteX3340" fmla="*/ 9361072 w 11979625"/>
              <a:gd name="connsiteY3340" fmla="*/ 2667402 h 6654621"/>
              <a:gd name="connsiteX3341" fmla="*/ 9349092 w 11979625"/>
              <a:gd name="connsiteY3341" fmla="*/ 2655422 h 6654621"/>
              <a:gd name="connsiteX3342" fmla="*/ 9361072 w 11979625"/>
              <a:gd name="connsiteY3342" fmla="*/ 2643442 h 6654621"/>
              <a:gd name="connsiteX3343" fmla="*/ 8055287 w 11979625"/>
              <a:gd name="connsiteY3343" fmla="*/ 2633492 h 6654621"/>
              <a:gd name="connsiteX3344" fmla="*/ 8076251 w 11979625"/>
              <a:gd name="connsiteY3344" fmla="*/ 2654459 h 6654621"/>
              <a:gd name="connsiteX3345" fmla="*/ 8055287 w 11979625"/>
              <a:gd name="connsiteY3345" fmla="*/ 2675422 h 6654621"/>
              <a:gd name="connsiteX3346" fmla="*/ 8034322 w 11979625"/>
              <a:gd name="connsiteY3346" fmla="*/ 2654459 h 6654621"/>
              <a:gd name="connsiteX3347" fmla="*/ 8055287 w 11979625"/>
              <a:gd name="connsiteY3347" fmla="*/ 2633492 h 6654621"/>
              <a:gd name="connsiteX3348" fmla="*/ 7451314 w 11979625"/>
              <a:gd name="connsiteY3348" fmla="*/ 2625470 h 6654621"/>
              <a:gd name="connsiteX3349" fmla="*/ 7454308 w 11979625"/>
              <a:gd name="connsiteY3349" fmla="*/ 2628465 h 6654621"/>
              <a:gd name="connsiteX3350" fmla="*/ 7451314 w 11979625"/>
              <a:gd name="connsiteY3350" fmla="*/ 2631460 h 6654621"/>
              <a:gd name="connsiteX3351" fmla="*/ 7448318 w 11979625"/>
              <a:gd name="connsiteY3351" fmla="*/ 2628465 h 6654621"/>
              <a:gd name="connsiteX3352" fmla="*/ 7451314 w 11979625"/>
              <a:gd name="connsiteY3352" fmla="*/ 2625470 h 6654621"/>
              <a:gd name="connsiteX3353" fmla="*/ 3529113 w 11979625"/>
              <a:gd name="connsiteY3353" fmla="*/ 2620579 h 6654621"/>
              <a:gd name="connsiteX3354" fmla="*/ 3534105 w 11979625"/>
              <a:gd name="connsiteY3354" fmla="*/ 2625572 h 6654621"/>
              <a:gd name="connsiteX3355" fmla="*/ 3529113 w 11979625"/>
              <a:gd name="connsiteY3355" fmla="*/ 2630565 h 6654621"/>
              <a:gd name="connsiteX3356" fmla="*/ 3524123 w 11979625"/>
              <a:gd name="connsiteY3356" fmla="*/ 2625572 h 6654621"/>
              <a:gd name="connsiteX3357" fmla="*/ 3529113 w 11979625"/>
              <a:gd name="connsiteY3357" fmla="*/ 2620579 h 6654621"/>
              <a:gd name="connsiteX3358" fmla="*/ 4937621 w 11979625"/>
              <a:gd name="connsiteY3358" fmla="*/ 2618582 h 6654621"/>
              <a:gd name="connsiteX3359" fmla="*/ 4947604 w 11979625"/>
              <a:gd name="connsiteY3359" fmla="*/ 2628568 h 6654621"/>
              <a:gd name="connsiteX3360" fmla="*/ 4937621 w 11979625"/>
              <a:gd name="connsiteY3360" fmla="*/ 2638552 h 6654621"/>
              <a:gd name="connsiteX3361" fmla="*/ 4927643 w 11979625"/>
              <a:gd name="connsiteY3361" fmla="*/ 2628568 h 6654621"/>
              <a:gd name="connsiteX3362" fmla="*/ 4937621 w 11979625"/>
              <a:gd name="connsiteY3362" fmla="*/ 2618582 h 6654621"/>
              <a:gd name="connsiteX3363" fmla="*/ 11764991 w 11979625"/>
              <a:gd name="connsiteY3363" fmla="*/ 2618545 h 6654621"/>
              <a:gd name="connsiteX3364" fmla="*/ 11768984 w 11979625"/>
              <a:gd name="connsiteY3364" fmla="*/ 2622540 h 6654621"/>
              <a:gd name="connsiteX3365" fmla="*/ 11764991 w 11979625"/>
              <a:gd name="connsiteY3365" fmla="*/ 2626533 h 6654621"/>
              <a:gd name="connsiteX3366" fmla="*/ 11760997 w 11979625"/>
              <a:gd name="connsiteY3366" fmla="*/ 2622540 h 6654621"/>
              <a:gd name="connsiteX3367" fmla="*/ 11764991 w 11979625"/>
              <a:gd name="connsiteY3367" fmla="*/ 2618545 h 6654621"/>
              <a:gd name="connsiteX3368" fmla="*/ 9526789 w 11979625"/>
              <a:gd name="connsiteY3368" fmla="*/ 2612559 h 6654621"/>
              <a:gd name="connsiteX3369" fmla="*/ 9533778 w 11979625"/>
              <a:gd name="connsiteY3369" fmla="*/ 2620547 h 6654621"/>
              <a:gd name="connsiteX3370" fmla="*/ 9526789 w 11979625"/>
              <a:gd name="connsiteY3370" fmla="*/ 2627536 h 6654621"/>
              <a:gd name="connsiteX3371" fmla="*/ 9519801 w 11979625"/>
              <a:gd name="connsiteY3371" fmla="*/ 2620547 h 6654621"/>
              <a:gd name="connsiteX3372" fmla="*/ 9526789 w 11979625"/>
              <a:gd name="connsiteY3372" fmla="*/ 2612559 h 6654621"/>
              <a:gd name="connsiteX3373" fmla="*/ 7630009 w 11979625"/>
              <a:gd name="connsiteY3373" fmla="*/ 2602604 h 6654621"/>
              <a:gd name="connsiteX3374" fmla="*/ 7633003 w 11979625"/>
              <a:gd name="connsiteY3374" fmla="*/ 2605599 h 6654621"/>
              <a:gd name="connsiteX3375" fmla="*/ 7630009 w 11979625"/>
              <a:gd name="connsiteY3375" fmla="*/ 2608593 h 6654621"/>
              <a:gd name="connsiteX3376" fmla="*/ 7627014 w 11979625"/>
              <a:gd name="connsiteY3376" fmla="*/ 2605599 h 6654621"/>
              <a:gd name="connsiteX3377" fmla="*/ 7630009 w 11979625"/>
              <a:gd name="connsiteY3377" fmla="*/ 2602604 h 6654621"/>
              <a:gd name="connsiteX3378" fmla="*/ 11613248 w 11979625"/>
              <a:gd name="connsiteY3378" fmla="*/ 2601571 h 6654621"/>
              <a:gd name="connsiteX3379" fmla="*/ 11623231 w 11979625"/>
              <a:gd name="connsiteY3379" fmla="*/ 2611556 h 6654621"/>
              <a:gd name="connsiteX3380" fmla="*/ 11613248 w 11979625"/>
              <a:gd name="connsiteY3380" fmla="*/ 2621541 h 6654621"/>
              <a:gd name="connsiteX3381" fmla="*/ 11603265 w 11979625"/>
              <a:gd name="connsiteY3381" fmla="*/ 2611556 h 6654621"/>
              <a:gd name="connsiteX3382" fmla="*/ 11613248 w 11979625"/>
              <a:gd name="connsiteY3382" fmla="*/ 2601571 h 6654621"/>
              <a:gd name="connsiteX3383" fmla="*/ 4194856 w 11979625"/>
              <a:gd name="connsiteY3383" fmla="*/ 2597543 h 6654621"/>
              <a:gd name="connsiteX3384" fmla="*/ 4199849 w 11979625"/>
              <a:gd name="connsiteY3384" fmla="*/ 2602535 h 6654621"/>
              <a:gd name="connsiteX3385" fmla="*/ 4194856 w 11979625"/>
              <a:gd name="connsiteY3385" fmla="*/ 2607526 h 6654621"/>
              <a:gd name="connsiteX3386" fmla="*/ 4189864 w 11979625"/>
              <a:gd name="connsiteY3386" fmla="*/ 2602535 h 6654621"/>
              <a:gd name="connsiteX3387" fmla="*/ 4194856 w 11979625"/>
              <a:gd name="connsiteY3387" fmla="*/ 2597543 h 6654621"/>
              <a:gd name="connsiteX3388" fmla="*/ 9569716 w 11979625"/>
              <a:gd name="connsiteY3388" fmla="*/ 2591617 h 6654621"/>
              <a:gd name="connsiteX3389" fmla="*/ 9588684 w 11979625"/>
              <a:gd name="connsiteY3389" fmla="*/ 2610589 h 6654621"/>
              <a:gd name="connsiteX3390" fmla="*/ 9569716 w 11979625"/>
              <a:gd name="connsiteY3390" fmla="*/ 2629562 h 6654621"/>
              <a:gd name="connsiteX3391" fmla="*/ 9550749 w 11979625"/>
              <a:gd name="connsiteY3391" fmla="*/ 2610589 h 6654621"/>
              <a:gd name="connsiteX3392" fmla="*/ 9569716 w 11979625"/>
              <a:gd name="connsiteY3392" fmla="*/ 2591617 h 6654621"/>
              <a:gd name="connsiteX3393" fmla="*/ 5515614 w 11979625"/>
              <a:gd name="connsiteY3393" fmla="*/ 2591547 h 6654621"/>
              <a:gd name="connsiteX3394" fmla="*/ 5523601 w 11979625"/>
              <a:gd name="connsiteY3394" fmla="*/ 2599535 h 6654621"/>
              <a:gd name="connsiteX3395" fmla="*/ 5515614 w 11979625"/>
              <a:gd name="connsiteY3395" fmla="*/ 2607521 h 6654621"/>
              <a:gd name="connsiteX3396" fmla="*/ 5507628 w 11979625"/>
              <a:gd name="connsiteY3396" fmla="*/ 2599535 h 6654621"/>
              <a:gd name="connsiteX3397" fmla="*/ 5515614 w 11979625"/>
              <a:gd name="connsiteY3397" fmla="*/ 2591547 h 6654621"/>
              <a:gd name="connsiteX3398" fmla="*/ 3183641 w 11979625"/>
              <a:gd name="connsiteY3398" fmla="*/ 2585568 h 6654621"/>
              <a:gd name="connsiteX3399" fmla="*/ 3191626 w 11979625"/>
              <a:gd name="connsiteY3399" fmla="*/ 2593556 h 6654621"/>
              <a:gd name="connsiteX3400" fmla="*/ 3183641 w 11979625"/>
              <a:gd name="connsiteY3400" fmla="*/ 2601542 h 6654621"/>
              <a:gd name="connsiteX3401" fmla="*/ 3175654 w 11979625"/>
              <a:gd name="connsiteY3401" fmla="*/ 2593556 h 6654621"/>
              <a:gd name="connsiteX3402" fmla="*/ 3183641 w 11979625"/>
              <a:gd name="connsiteY3402" fmla="*/ 2585568 h 6654621"/>
              <a:gd name="connsiteX3403" fmla="*/ 8918822 w 11979625"/>
              <a:gd name="connsiteY3403" fmla="*/ 2583541 h 6654621"/>
              <a:gd name="connsiteX3404" fmla="*/ 8925810 w 11979625"/>
              <a:gd name="connsiteY3404" fmla="*/ 2590530 h 6654621"/>
              <a:gd name="connsiteX3405" fmla="*/ 8918822 w 11979625"/>
              <a:gd name="connsiteY3405" fmla="*/ 2597518 h 6654621"/>
              <a:gd name="connsiteX3406" fmla="*/ 8911834 w 11979625"/>
              <a:gd name="connsiteY3406" fmla="*/ 2590530 h 6654621"/>
              <a:gd name="connsiteX3407" fmla="*/ 8918822 w 11979625"/>
              <a:gd name="connsiteY3407" fmla="*/ 2583541 h 6654621"/>
              <a:gd name="connsiteX3408" fmla="*/ 9995993 w 11979625"/>
              <a:gd name="connsiteY3408" fmla="*/ 2578607 h 6654621"/>
              <a:gd name="connsiteX3409" fmla="*/ 10002982 w 11979625"/>
              <a:gd name="connsiteY3409" fmla="*/ 2585597 h 6654621"/>
              <a:gd name="connsiteX3410" fmla="*/ 9995993 w 11979625"/>
              <a:gd name="connsiteY3410" fmla="*/ 2592586 h 6654621"/>
              <a:gd name="connsiteX3411" fmla="*/ 9989005 w 11979625"/>
              <a:gd name="connsiteY3411" fmla="*/ 2585597 h 6654621"/>
              <a:gd name="connsiteX3412" fmla="*/ 9995993 w 11979625"/>
              <a:gd name="connsiteY3412" fmla="*/ 2578607 h 6654621"/>
              <a:gd name="connsiteX3413" fmla="*/ 11979625 w 11979625"/>
              <a:gd name="connsiteY3413" fmla="*/ 2578570 h 6654621"/>
              <a:gd name="connsiteX3414" fmla="*/ 11979625 w 11979625"/>
              <a:gd name="connsiteY3414" fmla="*/ 2666425 h 6654621"/>
              <a:gd name="connsiteX3415" fmla="*/ 11955665 w 11979625"/>
              <a:gd name="connsiteY3415" fmla="*/ 2622499 h 6654621"/>
              <a:gd name="connsiteX3416" fmla="*/ 11979625 w 11979625"/>
              <a:gd name="connsiteY3416" fmla="*/ 2578570 h 6654621"/>
              <a:gd name="connsiteX3417" fmla="*/ 3975437 w 11979625"/>
              <a:gd name="connsiteY3417" fmla="*/ 2563699 h 6654621"/>
              <a:gd name="connsiteX3418" fmla="*/ 3987411 w 11979625"/>
              <a:gd name="connsiteY3418" fmla="*/ 2575683 h 6654621"/>
              <a:gd name="connsiteX3419" fmla="*/ 3975437 w 11979625"/>
              <a:gd name="connsiteY3419" fmla="*/ 2587666 h 6654621"/>
              <a:gd name="connsiteX3420" fmla="*/ 3963462 w 11979625"/>
              <a:gd name="connsiteY3420" fmla="*/ 2575683 h 6654621"/>
              <a:gd name="connsiteX3421" fmla="*/ 3975437 w 11979625"/>
              <a:gd name="connsiteY3421" fmla="*/ 2563699 h 6654621"/>
              <a:gd name="connsiteX3422" fmla="*/ 222736 w 11979625"/>
              <a:gd name="connsiteY3422" fmla="*/ 2558672 h 6654621"/>
              <a:gd name="connsiteX3423" fmla="*/ 226729 w 11979625"/>
              <a:gd name="connsiteY3423" fmla="*/ 2562668 h 6654621"/>
              <a:gd name="connsiteX3424" fmla="*/ 222736 w 11979625"/>
              <a:gd name="connsiteY3424" fmla="*/ 2566661 h 6654621"/>
              <a:gd name="connsiteX3425" fmla="*/ 218743 w 11979625"/>
              <a:gd name="connsiteY3425" fmla="*/ 2562668 h 6654621"/>
              <a:gd name="connsiteX3426" fmla="*/ 222736 w 11979625"/>
              <a:gd name="connsiteY3426" fmla="*/ 2558672 h 6654621"/>
              <a:gd name="connsiteX3427" fmla="*/ 7772767 w 11979625"/>
              <a:gd name="connsiteY3427" fmla="*/ 2557614 h 6654621"/>
              <a:gd name="connsiteX3428" fmla="*/ 7788740 w 11979625"/>
              <a:gd name="connsiteY3428" fmla="*/ 2573588 h 6654621"/>
              <a:gd name="connsiteX3429" fmla="*/ 7772767 w 11979625"/>
              <a:gd name="connsiteY3429" fmla="*/ 2589563 h 6654621"/>
              <a:gd name="connsiteX3430" fmla="*/ 7757792 w 11979625"/>
              <a:gd name="connsiteY3430" fmla="*/ 2573588 h 6654621"/>
              <a:gd name="connsiteX3431" fmla="*/ 7772767 w 11979625"/>
              <a:gd name="connsiteY3431" fmla="*/ 2557614 h 6654621"/>
              <a:gd name="connsiteX3432" fmla="*/ 8979718 w 11979625"/>
              <a:gd name="connsiteY3432" fmla="*/ 2551621 h 6654621"/>
              <a:gd name="connsiteX3433" fmla="*/ 8984709 w 11979625"/>
              <a:gd name="connsiteY3433" fmla="*/ 2556614 h 6654621"/>
              <a:gd name="connsiteX3434" fmla="*/ 8979718 w 11979625"/>
              <a:gd name="connsiteY3434" fmla="*/ 2561605 h 6654621"/>
              <a:gd name="connsiteX3435" fmla="*/ 8974726 w 11979625"/>
              <a:gd name="connsiteY3435" fmla="*/ 2556614 h 6654621"/>
              <a:gd name="connsiteX3436" fmla="*/ 8979718 w 11979625"/>
              <a:gd name="connsiteY3436" fmla="*/ 2551621 h 6654621"/>
              <a:gd name="connsiteX3437" fmla="*/ 1405712 w 11979625"/>
              <a:gd name="connsiteY3437" fmla="*/ 2550683 h 6654621"/>
              <a:gd name="connsiteX3438" fmla="*/ 1420687 w 11979625"/>
              <a:gd name="connsiteY3438" fmla="*/ 2565663 h 6654621"/>
              <a:gd name="connsiteX3439" fmla="*/ 1405712 w 11979625"/>
              <a:gd name="connsiteY3439" fmla="*/ 2580640 h 6654621"/>
              <a:gd name="connsiteX3440" fmla="*/ 1390737 w 11979625"/>
              <a:gd name="connsiteY3440" fmla="*/ 2565663 h 6654621"/>
              <a:gd name="connsiteX3441" fmla="*/ 1405712 w 11979625"/>
              <a:gd name="connsiteY3441" fmla="*/ 2550683 h 6654621"/>
              <a:gd name="connsiteX3442" fmla="*/ 1348809 w 11979625"/>
              <a:gd name="connsiteY3442" fmla="*/ 2547687 h 6654621"/>
              <a:gd name="connsiteX3443" fmla="*/ 1354798 w 11979625"/>
              <a:gd name="connsiteY3443" fmla="*/ 2553678 h 6654621"/>
              <a:gd name="connsiteX3444" fmla="*/ 1348809 w 11979625"/>
              <a:gd name="connsiteY3444" fmla="*/ 2559670 h 6654621"/>
              <a:gd name="connsiteX3445" fmla="*/ 1342819 w 11979625"/>
              <a:gd name="connsiteY3445" fmla="*/ 2553678 h 6654621"/>
              <a:gd name="connsiteX3446" fmla="*/ 1348809 w 11979625"/>
              <a:gd name="connsiteY3446" fmla="*/ 2547687 h 6654621"/>
              <a:gd name="connsiteX3447" fmla="*/ 10680830 w 11979625"/>
              <a:gd name="connsiteY3447" fmla="*/ 2547653 h 6654621"/>
              <a:gd name="connsiteX3448" fmla="*/ 10689816 w 11979625"/>
              <a:gd name="connsiteY3448" fmla="*/ 2556639 h 6654621"/>
              <a:gd name="connsiteX3449" fmla="*/ 10680830 w 11979625"/>
              <a:gd name="connsiteY3449" fmla="*/ 2565625 h 6654621"/>
              <a:gd name="connsiteX3450" fmla="*/ 10671846 w 11979625"/>
              <a:gd name="connsiteY3450" fmla="*/ 2556639 h 6654621"/>
              <a:gd name="connsiteX3451" fmla="*/ 10680830 w 11979625"/>
              <a:gd name="connsiteY3451" fmla="*/ 2547653 h 6654621"/>
              <a:gd name="connsiteX3452" fmla="*/ 5214164 w 11979625"/>
              <a:gd name="connsiteY3452" fmla="*/ 2545722 h 6654621"/>
              <a:gd name="connsiteX3453" fmla="*/ 5239110 w 11979625"/>
              <a:gd name="connsiteY3453" fmla="*/ 2570689 h 6654621"/>
              <a:gd name="connsiteX3454" fmla="*/ 5214164 w 11979625"/>
              <a:gd name="connsiteY3454" fmla="*/ 2595654 h 6654621"/>
              <a:gd name="connsiteX3455" fmla="*/ 5189211 w 11979625"/>
              <a:gd name="connsiteY3455" fmla="*/ 2570689 h 6654621"/>
              <a:gd name="connsiteX3456" fmla="*/ 5214164 w 11979625"/>
              <a:gd name="connsiteY3456" fmla="*/ 2545722 h 6654621"/>
              <a:gd name="connsiteX3457" fmla="*/ 8889870 w 11979625"/>
              <a:gd name="connsiteY3457" fmla="*/ 2540652 h 6654621"/>
              <a:gd name="connsiteX3458" fmla="*/ 8896859 w 11979625"/>
              <a:gd name="connsiteY3458" fmla="*/ 2547641 h 6654621"/>
              <a:gd name="connsiteX3459" fmla="*/ 8889870 w 11979625"/>
              <a:gd name="connsiteY3459" fmla="*/ 2554630 h 6654621"/>
              <a:gd name="connsiteX3460" fmla="*/ 8882882 w 11979625"/>
              <a:gd name="connsiteY3460" fmla="*/ 2547641 h 6654621"/>
              <a:gd name="connsiteX3461" fmla="*/ 8889870 w 11979625"/>
              <a:gd name="connsiteY3461" fmla="*/ 2540652 h 6654621"/>
              <a:gd name="connsiteX3462" fmla="*/ 10079850 w 11979625"/>
              <a:gd name="connsiteY3462" fmla="*/ 2538644 h 6654621"/>
              <a:gd name="connsiteX3463" fmla="*/ 10087837 w 11979625"/>
              <a:gd name="connsiteY3463" fmla="*/ 2546632 h 6654621"/>
              <a:gd name="connsiteX3464" fmla="*/ 10079850 w 11979625"/>
              <a:gd name="connsiteY3464" fmla="*/ 2554619 h 6654621"/>
              <a:gd name="connsiteX3465" fmla="*/ 10071864 w 11979625"/>
              <a:gd name="connsiteY3465" fmla="*/ 2546632 h 6654621"/>
              <a:gd name="connsiteX3466" fmla="*/ 10079850 w 11979625"/>
              <a:gd name="connsiteY3466" fmla="*/ 2538644 h 6654621"/>
              <a:gd name="connsiteX3467" fmla="*/ 2159468 w 11979625"/>
              <a:gd name="connsiteY3467" fmla="*/ 2535704 h 6654621"/>
              <a:gd name="connsiteX3468" fmla="*/ 2164461 w 11979625"/>
              <a:gd name="connsiteY3468" fmla="*/ 2540697 h 6654621"/>
              <a:gd name="connsiteX3469" fmla="*/ 2159468 w 11979625"/>
              <a:gd name="connsiteY3469" fmla="*/ 2545689 h 6654621"/>
              <a:gd name="connsiteX3470" fmla="*/ 2154475 w 11979625"/>
              <a:gd name="connsiteY3470" fmla="*/ 2540697 h 6654621"/>
              <a:gd name="connsiteX3471" fmla="*/ 2159468 w 11979625"/>
              <a:gd name="connsiteY3471" fmla="*/ 2535704 h 6654621"/>
              <a:gd name="connsiteX3472" fmla="*/ 9607653 w 11979625"/>
              <a:gd name="connsiteY3472" fmla="*/ 2533677 h 6654621"/>
              <a:gd name="connsiteX3473" fmla="*/ 9611646 w 11979625"/>
              <a:gd name="connsiteY3473" fmla="*/ 2537672 h 6654621"/>
              <a:gd name="connsiteX3474" fmla="*/ 9607653 w 11979625"/>
              <a:gd name="connsiteY3474" fmla="*/ 2541665 h 6654621"/>
              <a:gd name="connsiteX3475" fmla="*/ 9603659 w 11979625"/>
              <a:gd name="connsiteY3475" fmla="*/ 2537672 h 6654621"/>
              <a:gd name="connsiteX3476" fmla="*/ 9607653 w 11979625"/>
              <a:gd name="connsiteY3476" fmla="*/ 2533677 h 6654621"/>
              <a:gd name="connsiteX3477" fmla="*/ 9122475 w 11979625"/>
              <a:gd name="connsiteY3477" fmla="*/ 2526712 h 6654621"/>
              <a:gd name="connsiteX3478" fmla="*/ 9136451 w 11979625"/>
              <a:gd name="connsiteY3478" fmla="*/ 2540692 h 6654621"/>
              <a:gd name="connsiteX3479" fmla="*/ 9122475 w 11979625"/>
              <a:gd name="connsiteY3479" fmla="*/ 2554672 h 6654621"/>
              <a:gd name="connsiteX3480" fmla="*/ 9108499 w 11979625"/>
              <a:gd name="connsiteY3480" fmla="*/ 2540692 h 6654621"/>
              <a:gd name="connsiteX3481" fmla="*/ 9122475 w 11979625"/>
              <a:gd name="connsiteY3481" fmla="*/ 2526712 h 6654621"/>
              <a:gd name="connsiteX3482" fmla="*/ 11174991 w 11979625"/>
              <a:gd name="connsiteY3482" fmla="*/ 2523689 h 6654621"/>
              <a:gd name="connsiteX3483" fmla="*/ 11176988 w 11979625"/>
              <a:gd name="connsiteY3483" fmla="*/ 2525686 h 6654621"/>
              <a:gd name="connsiteX3484" fmla="*/ 11174991 w 11979625"/>
              <a:gd name="connsiteY3484" fmla="*/ 2527684 h 6654621"/>
              <a:gd name="connsiteX3485" fmla="*/ 11172994 w 11979625"/>
              <a:gd name="connsiteY3485" fmla="*/ 2525686 h 6654621"/>
              <a:gd name="connsiteX3486" fmla="*/ 11174991 w 11979625"/>
              <a:gd name="connsiteY3486" fmla="*/ 2523689 h 6654621"/>
              <a:gd name="connsiteX3487" fmla="*/ 4129980 w 11979625"/>
              <a:gd name="connsiteY3487" fmla="*/ 2518738 h 6654621"/>
              <a:gd name="connsiteX3488" fmla="*/ 4144956 w 11979625"/>
              <a:gd name="connsiteY3488" fmla="*/ 2533718 h 6654621"/>
              <a:gd name="connsiteX3489" fmla="*/ 4129980 w 11979625"/>
              <a:gd name="connsiteY3489" fmla="*/ 2548696 h 6654621"/>
              <a:gd name="connsiteX3490" fmla="*/ 4115187 w 11979625"/>
              <a:gd name="connsiteY3490" fmla="*/ 2533718 h 6654621"/>
              <a:gd name="connsiteX3491" fmla="*/ 4129980 w 11979625"/>
              <a:gd name="connsiteY3491" fmla="*/ 2518738 h 6654621"/>
              <a:gd name="connsiteX3492" fmla="*/ 10118783 w 11979625"/>
              <a:gd name="connsiteY3492" fmla="*/ 2514667 h 6654621"/>
              <a:gd name="connsiteX3493" fmla="*/ 10149731 w 11979625"/>
              <a:gd name="connsiteY3493" fmla="*/ 2545616 h 6654621"/>
              <a:gd name="connsiteX3494" fmla="*/ 10118783 w 11979625"/>
              <a:gd name="connsiteY3494" fmla="*/ 2576565 h 6654621"/>
              <a:gd name="connsiteX3495" fmla="*/ 10087836 w 11979625"/>
              <a:gd name="connsiteY3495" fmla="*/ 2545616 h 6654621"/>
              <a:gd name="connsiteX3496" fmla="*/ 10118783 w 11979625"/>
              <a:gd name="connsiteY3496" fmla="*/ 2514667 h 6654621"/>
              <a:gd name="connsiteX3497" fmla="*/ 6068660 w 11979625"/>
              <a:gd name="connsiteY3497" fmla="*/ 2512697 h 6654621"/>
              <a:gd name="connsiteX3498" fmla="*/ 6087627 w 11979625"/>
              <a:gd name="connsiteY3498" fmla="*/ 2531667 h 6654621"/>
              <a:gd name="connsiteX3499" fmla="*/ 6068660 w 11979625"/>
              <a:gd name="connsiteY3499" fmla="*/ 2550637 h 6654621"/>
              <a:gd name="connsiteX3500" fmla="*/ 6049692 w 11979625"/>
              <a:gd name="connsiteY3500" fmla="*/ 2531667 h 6654621"/>
              <a:gd name="connsiteX3501" fmla="*/ 6068660 w 11979625"/>
              <a:gd name="connsiteY3501" fmla="*/ 2512697 h 6654621"/>
              <a:gd name="connsiteX3502" fmla="*/ 7220704 w 11979625"/>
              <a:gd name="connsiteY3502" fmla="*/ 2504672 h 6654621"/>
              <a:gd name="connsiteX3503" fmla="*/ 7235679 w 11979625"/>
              <a:gd name="connsiteY3503" fmla="*/ 2519647 h 6654621"/>
              <a:gd name="connsiteX3504" fmla="*/ 7220704 w 11979625"/>
              <a:gd name="connsiteY3504" fmla="*/ 2534622 h 6654621"/>
              <a:gd name="connsiteX3505" fmla="*/ 7205729 w 11979625"/>
              <a:gd name="connsiteY3505" fmla="*/ 2519647 h 6654621"/>
              <a:gd name="connsiteX3506" fmla="*/ 7220704 w 11979625"/>
              <a:gd name="connsiteY3506" fmla="*/ 2504672 h 6654621"/>
              <a:gd name="connsiteX3507" fmla="*/ 2927190 w 11979625"/>
              <a:gd name="connsiteY3507" fmla="*/ 2485776 h 6654621"/>
              <a:gd name="connsiteX3508" fmla="*/ 2946158 w 11979625"/>
              <a:gd name="connsiteY3508" fmla="*/ 2504749 h 6654621"/>
              <a:gd name="connsiteX3509" fmla="*/ 2927190 w 11979625"/>
              <a:gd name="connsiteY3509" fmla="*/ 2523721 h 6654621"/>
              <a:gd name="connsiteX3510" fmla="*/ 2908224 w 11979625"/>
              <a:gd name="connsiteY3510" fmla="*/ 2504749 h 6654621"/>
              <a:gd name="connsiteX3511" fmla="*/ 2927190 w 11979625"/>
              <a:gd name="connsiteY3511" fmla="*/ 2485776 h 6654621"/>
              <a:gd name="connsiteX3512" fmla="*/ 10858528 w 11979625"/>
              <a:gd name="connsiteY3512" fmla="*/ 2481755 h 6654621"/>
              <a:gd name="connsiteX3513" fmla="*/ 10862522 w 11979625"/>
              <a:gd name="connsiteY3513" fmla="*/ 2485750 h 6654621"/>
              <a:gd name="connsiteX3514" fmla="*/ 10858528 w 11979625"/>
              <a:gd name="connsiteY3514" fmla="*/ 2489744 h 6654621"/>
              <a:gd name="connsiteX3515" fmla="*/ 10854536 w 11979625"/>
              <a:gd name="connsiteY3515" fmla="*/ 2485750 h 6654621"/>
              <a:gd name="connsiteX3516" fmla="*/ 10858528 w 11979625"/>
              <a:gd name="connsiteY3516" fmla="*/ 2481755 h 6654621"/>
              <a:gd name="connsiteX3517" fmla="*/ 11564331 w 11979625"/>
              <a:gd name="connsiteY3517" fmla="*/ 2479739 h 6654621"/>
              <a:gd name="connsiteX3518" fmla="*/ 11590287 w 11979625"/>
              <a:gd name="connsiteY3518" fmla="*/ 2505699 h 6654621"/>
              <a:gd name="connsiteX3519" fmla="*/ 11564331 w 11979625"/>
              <a:gd name="connsiteY3519" fmla="*/ 2531657 h 6654621"/>
              <a:gd name="connsiteX3520" fmla="*/ 11538375 w 11979625"/>
              <a:gd name="connsiteY3520" fmla="*/ 2505699 h 6654621"/>
              <a:gd name="connsiteX3521" fmla="*/ 11564331 w 11979625"/>
              <a:gd name="connsiteY3521" fmla="*/ 2479739 h 6654621"/>
              <a:gd name="connsiteX3522" fmla="*/ 435267 w 11979625"/>
              <a:gd name="connsiteY3522" fmla="*/ 2469746 h 6654621"/>
              <a:gd name="connsiteX3523" fmla="*/ 443253 w 11979625"/>
              <a:gd name="connsiteY3523" fmla="*/ 2477733 h 6654621"/>
              <a:gd name="connsiteX3524" fmla="*/ 435267 w 11979625"/>
              <a:gd name="connsiteY3524" fmla="*/ 2485720 h 6654621"/>
              <a:gd name="connsiteX3525" fmla="*/ 427280 w 11979625"/>
              <a:gd name="connsiteY3525" fmla="*/ 2477733 h 6654621"/>
              <a:gd name="connsiteX3526" fmla="*/ 435267 w 11979625"/>
              <a:gd name="connsiteY3526" fmla="*/ 2469746 h 6654621"/>
              <a:gd name="connsiteX3527" fmla="*/ 8242969 w 11979625"/>
              <a:gd name="connsiteY3527" fmla="*/ 2459749 h 6654621"/>
              <a:gd name="connsiteX3528" fmla="*/ 8244966 w 11979625"/>
              <a:gd name="connsiteY3528" fmla="*/ 2461746 h 6654621"/>
              <a:gd name="connsiteX3529" fmla="*/ 8242969 w 11979625"/>
              <a:gd name="connsiteY3529" fmla="*/ 2463742 h 6654621"/>
              <a:gd name="connsiteX3530" fmla="*/ 8240972 w 11979625"/>
              <a:gd name="connsiteY3530" fmla="*/ 2461746 h 6654621"/>
              <a:gd name="connsiteX3531" fmla="*/ 8242969 w 11979625"/>
              <a:gd name="connsiteY3531" fmla="*/ 2459749 h 6654621"/>
              <a:gd name="connsiteX3532" fmla="*/ 1877934 w 11979625"/>
              <a:gd name="connsiteY3532" fmla="*/ 2457827 h 6654621"/>
              <a:gd name="connsiteX3533" fmla="*/ 1883918 w 11979625"/>
              <a:gd name="connsiteY3533" fmla="*/ 2463818 h 6654621"/>
              <a:gd name="connsiteX3534" fmla="*/ 1877934 w 11979625"/>
              <a:gd name="connsiteY3534" fmla="*/ 2469811 h 6654621"/>
              <a:gd name="connsiteX3535" fmla="*/ 1871941 w 11979625"/>
              <a:gd name="connsiteY3535" fmla="*/ 2463818 h 6654621"/>
              <a:gd name="connsiteX3536" fmla="*/ 1877934 w 11979625"/>
              <a:gd name="connsiteY3536" fmla="*/ 2457827 h 6654621"/>
              <a:gd name="connsiteX3537" fmla="*/ 4028190 w 11979625"/>
              <a:gd name="connsiteY3537" fmla="*/ 2456774 h 6654621"/>
              <a:gd name="connsiteX3538" fmla="*/ 4031187 w 11979625"/>
              <a:gd name="connsiteY3538" fmla="*/ 2459770 h 6654621"/>
              <a:gd name="connsiteX3539" fmla="*/ 4028190 w 11979625"/>
              <a:gd name="connsiteY3539" fmla="*/ 2462765 h 6654621"/>
              <a:gd name="connsiteX3540" fmla="*/ 4025201 w 11979625"/>
              <a:gd name="connsiteY3540" fmla="*/ 2459770 h 6654621"/>
              <a:gd name="connsiteX3541" fmla="*/ 4028190 w 11979625"/>
              <a:gd name="connsiteY3541" fmla="*/ 2456774 h 6654621"/>
              <a:gd name="connsiteX3542" fmla="*/ 5176223 w 11979625"/>
              <a:gd name="connsiteY3542" fmla="*/ 2435856 h 6654621"/>
              <a:gd name="connsiteX3543" fmla="*/ 5179220 w 11979625"/>
              <a:gd name="connsiteY3543" fmla="*/ 2438852 h 6654621"/>
              <a:gd name="connsiteX3544" fmla="*/ 5176223 w 11979625"/>
              <a:gd name="connsiteY3544" fmla="*/ 2441848 h 6654621"/>
              <a:gd name="connsiteX3545" fmla="*/ 5173228 w 11979625"/>
              <a:gd name="connsiteY3545" fmla="*/ 2438852 h 6654621"/>
              <a:gd name="connsiteX3546" fmla="*/ 5176223 w 11979625"/>
              <a:gd name="connsiteY3546" fmla="*/ 2435856 h 6654621"/>
              <a:gd name="connsiteX3547" fmla="*/ 3656960 w 11979625"/>
              <a:gd name="connsiteY3547" fmla="*/ 2433878 h 6654621"/>
              <a:gd name="connsiteX3548" fmla="*/ 3665945 w 11979625"/>
              <a:gd name="connsiteY3548" fmla="*/ 2442866 h 6654621"/>
              <a:gd name="connsiteX3549" fmla="*/ 3656960 w 11979625"/>
              <a:gd name="connsiteY3549" fmla="*/ 2451854 h 6654621"/>
              <a:gd name="connsiteX3550" fmla="*/ 3647974 w 11979625"/>
              <a:gd name="connsiteY3550" fmla="*/ 2442866 h 6654621"/>
              <a:gd name="connsiteX3551" fmla="*/ 3656960 w 11979625"/>
              <a:gd name="connsiteY3551" fmla="*/ 2433878 h 6654621"/>
              <a:gd name="connsiteX3552" fmla="*/ 9385029 w 11979625"/>
              <a:gd name="connsiteY3552" fmla="*/ 2431852 h 6654621"/>
              <a:gd name="connsiteX3553" fmla="*/ 9393017 w 11979625"/>
              <a:gd name="connsiteY3553" fmla="*/ 2439840 h 6654621"/>
              <a:gd name="connsiteX3554" fmla="*/ 9385029 w 11979625"/>
              <a:gd name="connsiteY3554" fmla="*/ 2447828 h 6654621"/>
              <a:gd name="connsiteX3555" fmla="*/ 9378042 w 11979625"/>
              <a:gd name="connsiteY3555" fmla="*/ 2439840 h 6654621"/>
              <a:gd name="connsiteX3556" fmla="*/ 9385029 w 11979625"/>
              <a:gd name="connsiteY3556" fmla="*/ 2431852 h 6654621"/>
              <a:gd name="connsiteX3557" fmla="*/ 9797331 w 11979625"/>
              <a:gd name="connsiteY3557" fmla="*/ 2420850 h 6654621"/>
              <a:gd name="connsiteX3558" fmla="*/ 9801324 w 11979625"/>
              <a:gd name="connsiteY3558" fmla="*/ 2424844 h 6654621"/>
              <a:gd name="connsiteX3559" fmla="*/ 9797331 w 11979625"/>
              <a:gd name="connsiteY3559" fmla="*/ 2428838 h 6654621"/>
              <a:gd name="connsiteX3560" fmla="*/ 9793337 w 11979625"/>
              <a:gd name="connsiteY3560" fmla="*/ 2424844 h 6654621"/>
              <a:gd name="connsiteX3561" fmla="*/ 9797331 w 11979625"/>
              <a:gd name="connsiteY3561" fmla="*/ 2420850 h 6654621"/>
              <a:gd name="connsiteX3562" fmla="*/ 264664 w 11979625"/>
              <a:gd name="connsiteY3562" fmla="*/ 2414881 h 6654621"/>
              <a:gd name="connsiteX3563" fmla="*/ 275646 w 11979625"/>
              <a:gd name="connsiteY3563" fmla="*/ 2426864 h 6654621"/>
              <a:gd name="connsiteX3564" fmla="*/ 264664 w 11979625"/>
              <a:gd name="connsiteY3564" fmla="*/ 2437847 h 6654621"/>
              <a:gd name="connsiteX3565" fmla="*/ 253683 w 11979625"/>
              <a:gd name="connsiteY3565" fmla="*/ 2426864 h 6654621"/>
              <a:gd name="connsiteX3566" fmla="*/ 264664 w 11979625"/>
              <a:gd name="connsiteY3566" fmla="*/ 2414881 h 6654621"/>
              <a:gd name="connsiteX3567" fmla="*/ 8736130 w 11979625"/>
              <a:gd name="connsiteY3567" fmla="*/ 2409884 h 6654621"/>
              <a:gd name="connsiteX3568" fmla="*/ 8744117 w 11979625"/>
              <a:gd name="connsiteY3568" fmla="*/ 2417873 h 6654621"/>
              <a:gd name="connsiteX3569" fmla="*/ 8736130 w 11979625"/>
              <a:gd name="connsiteY3569" fmla="*/ 2425861 h 6654621"/>
              <a:gd name="connsiteX3570" fmla="*/ 8728144 w 11979625"/>
              <a:gd name="connsiteY3570" fmla="*/ 2417873 h 6654621"/>
              <a:gd name="connsiteX3571" fmla="*/ 8736130 w 11979625"/>
              <a:gd name="connsiteY3571" fmla="*/ 2409884 h 6654621"/>
              <a:gd name="connsiteX3572" fmla="*/ 9893168 w 11979625"/>
              <a:gd name="connsiteY3572" fmla="*/ 2404875 h 6654621"/>
              <a:gd name="connsiteX3573" fmla="*/ 9908143 w 11979625"/>
              <a:gd name="connsiteY3573" fmla="*/ 2419852 h 6654621"/>
              <a:gd name="connsiteX3574" fmla="*/ 9893168 w 11979625"/>
              <a:gd name="connsiteY3574" fmla="*/ 2434830 h 6654621"/>
              <a:gd name="connsiteX3575" fmla="*/ 9878193 w 11979625"/>
              <a:gd name="connsiteY3575" fmla="*/ 2419852 h 6654621"/>
              <a:gd name="connsiteX3576" fmla="*/ 9893168 w 11979625"/>
              <a:gd name="connsiteY3576" fmla="*/ 2404875 h 6654621"/>
              <a:gd name="connsiteX3577" fmla="*/ 1903874 w 11979625"/>
              <a:gd name="connsiteY3577" fmla="*/ 2401900 h 6654621"/>
              <a:gd name="connsiteX3578" fmla="*/ 1924841 w 11979625"/>
              <a:gd name="connsiteY3578" fmla="*/ 2422870 h 6654621"/>
              <a:gd name="connsiteX3579" fmla="*/ 1903874 w 11979625"/>
              <a:gd name="connsiteY3579" fmla="*/ 2443839 h 6654621"/>
              <a:gd name="connsiteX3580" fmla="*/ 1882910 w 11979625"/>
              <a:gd name="connsiteY3580" fmla="*/ 2422870 h 6654621"/>
              <a:gd name="connsiteX3581" fmla="*/ 1903874 w 11979625"/>
              <a:gd name="connsiteY3581" fmla="*/ 2401900 h 6654621"/>
              <a:gd name="connsiteX3582" fmla="*/ 11013266 w 11979625"/>
              <a:gd name="connsiteY3582" fmla="*/ 2400847 h 6654621"/>
              <a:gd name="connsiteX3583" fmla="*/ 11021253 w 11979625"/>
              <a:gd name="connsiteY3583" fmla="*/ 2408834 h 6654621"/>
              <a:gd name="connsiteX3584" fmla="*/ 11013266 w 11979625"/>
              <a:gd name="connsiteY3584" fmla="*/ 2416821 h 6654621"/>
              <a:gd name="connsiteX3585" fmla="*/ 11005280 w 11979625"/>
              <a:gd name="connsiteY3585" fmla="*/ 2408834 h 6654621"/>
              <a:gd name="connsiteX3586" fmla="*/ 11013266 w 11979625"/>
              <a:gd name="connsiteY3586" fmla="*/ 2400847 h 6654621"/>
              <a:gd name="connsiteX3587" fmla="*/ 9557738 w 11979625"/>
              <a:gd name="connsiteY3587" fmla="*/ 2382877 h 6654621"/>
              <a:gd name="connsiteX3588" fmla="*/ 9564726 w 11979625"/>
              <a:gd name="connsiteY3588" fmla="*/ 2389866 h 6654621"/>
              <a:gd name="connsiteX3589" fmla="*/ 9557738 w 11979625"/>
              <a:gd name="connsiteY3589" fmla="*/ 2396854 h 6654621"/>
              <a:gd name="connsiteX3590" fmla="*/ 9550750 w 11979625"/>
              <a:gd name="connsiteY3590" fmla="*/ 2389866 h 6654621"/>
              <a:gd name="connsiteX3591" fmla="*/ 9557738 w 11979625"/>
              <a:gd name="connsiteY3591" fmla="*/ 2382877 h 6654621"/>
              <a:gd name="connsiteX3592" fmla="*/ 6795426 w 11979625"/>
              <a:gd name="connsiteY3592" fmla="*/ 2381877 h 6654621"/>
              <a:gd name="connsiteX3593" fmla="*/ 6802414 w 11979625"/>
              <a:gd name="connsiteY3593" fmla="*/ 2388866 h 6654621"/>
              <a:gd name="connsiteX3594" fmla="*/ 6795426 w 11979625"/>
              <a:gd name="connsiteY3594" fmla="*/ 2395854 h 6654621"/>
              <a:gd name="connsiteX3595" fmla="*/ 6788437 w 11979625"/>
              <a:gd name="connsiteY3595" fmla="*/ 2388866 h 6654621"/>
              <a:gd name="connsiteX3596" fmla="*/ 6795426 w 11979625"/>
              <a:gd name="connsiteY3596" fmla="*/ 2381877 h 6654621"/>
              <a:gd name="connsiteX3597" fmla="*/ 7255644 w 11979625"/>
              <a:gd name="connsiteY3597" fmla="*/ 2378931 h 6654621"/>
              <a:gd name="connsiteX3598" fmla="*/ 7265627 w 11979625"/>
              <a:gd name="connsiteY3598" fmla="*/ 2388916 h 6654621"/>
              <a:gd name="connsiteX3599" fmla="*/ 7255644 w 11979625"/>
              <a:gd name="connsiteY3599" fmla="*/ 2398902 h 6654621"/>
              <a:gd name="connsiteX3600" fmla="*/ 7245661 w 11979625"/>
              <a:gd name="connsiteY3600" fmla="*/ 2388916 h 6654621"/>
              <a:gd name="connsiteX3601" fmla="*/ 7255644 w 11979625"/>
              <a:gd name="connsiteY3601" fmla="*/ 2378931 h 6654621"/>
              <a:gd name="connsiteX3602" fmla="*/ 10561034 w 11979625"/>
              <a:gd name="connsiteY3602" fmla="*/ 2376888 h 6654621"/>
              <a:gd name="connsiteX3603" fmla="*/ 10567024 w 11979625"/>
              <a:gd name="connsiteY3603" fmla="*/ 2382878 h 6654621"/>
              <a:gd name="connsiteX3604" fmla="*/ 10561034 w 11979625"/>
              <a:gd name="connsiteY3604" fmla="*/ 2388867 h 6654621"/>
              <a:gd name="connsiteX3605" fmla="*/ 10555045 w 11979625"/>
              <a:gd name="connsiteY3605" fmla="*/ 2382878 h 6654621"/>
              <a:gd name="connsiteX3606" fmla="*/ 10561034 w 11979625"/>
              <a:gd name="connsiteY3606" fmla="*/ 2376888 h 6654621"/>
              <a:gd name="connsiteX3607" fmla="*/ 9288195 w 11979625"/>
              <a:gd name="connsiteY3607" fmla="*/ 2374936 h 6654621"/>
              <a:gd name="connsiteX3608" fmla="*/ 9292188 w 11979625"/>
              <a:gd name="connsiteY3608" fmla="*/ 2378929 h 6654621"/>
              <a:gd name="connsiteX3609" fmla="*/ 9288195 w 11979625"/>
              <a:gd name="connsiteY3609" fmla="*/ 2382925 h 6654621"/>
              <a:gd name="connsiteX3610" fmla="*/ 9284201 w 11979625"/>
              <a:gd name="connsiteY3610" fmla="*/ 2378929 h 6654621"/>
              <a:gd name="connsiteX3611" fmla="*/ 9288195 w 11979625"/>
              <a:gd name="connsiteY3611" fmla="*/ 2374936 h 6654621"/>
              <a:gd name="connsiteX3612" fmla="*/ 9003677 w 11979625"/>
              <a:gd name="connsiteY3612" fmla="*/ 2365949 h 6654621"/>
              <a:gd name="connsiteX3613" fmla="*/ 9008668 w 11979625"/>
              <a:gd name="connsiteY3613" fmla="*/ 2370942 h 6654621"/>
              <a:gd name="connsiteX3614" fmla="*/ 9003677 w 11979625"/>
              <a:gd name="connsiteY3614" fmla="*/ 2375934 h 6654621"/>
              <a:gd name="connsiteX3615" fmla="*/ 8998685 w 11979625"/>
              <a:gd name="connsiteY3615" fmla="*/ 2370942 h 6654621"/>
              <a:gd name="connsiteX3616" fmla="*/ 9003677 w 11979625"/>
              <a:gd name="connsiteY3616" fmla="*/ 2365949 h 6654621"/>
              <a:gd name="connsiteX3617" fmla="*/ 6103601 w 11979625"/>
              <a:gd name="connsiteY3617" fmla="*/ 2358960 h 6654621"/>
              <a:gd name="connsiteX3618" fmla="*/ 6131553 w 11979625"/>
              <a:gd name="connsiteY3618" fmla="*/ 2386919 h 6654621"/>
              <a:gd name="connsiteX3619" fmla="*/ 6103601 w 11979625"/>
              <a:gd name="connsiteY3619" fmla="*/ 2414879 h 6654621"/>
              <a:gd name="connsiteX3620" fmla="*/ 6075647 w 11979625"/>
              <a:gd name="connsiteY3620" fmla="*/ 2386919 h 6654621"/>
              <a:gd name="connsiteX3621" fmla="*/ 6103601 w 11979625"/>
              <a:gd name="connsiteY3621" fmla="*/ 2358960 h 6654621"/>
              <a:gd name="connsiteX3622" fmla="*/ 8137149 w 11979625"/>
              <a:gd name="connsiteY3622" fmla="*/ 2356963 h 6654621"/>
              <a:gd name="connsiteX3623" fmla="*/ 8146133 w 11979625"/>
              <a:gd name="connsiteY3623" fmla="*/ 2365949 h 6654621"/>
              <a:gd name="connsiteX3624" fmla="*/ 8137149 w 11979625"/>
              <a:gd name="connsiteY3624" fmla="*/ 2374935 h 6654621"/>
              <a:gd name="connsiteX3625" fmla="*/ 8128164 w 11979625"/>
              <a:gd name="connsiteY3625" fmla="*/ 2365949 h 6654621"/>
              <a:gd name="connsiteX3626" fmla="*/ 8137149 w 11979625"/>
              <a:gd name="connsiteY3626" fmla="*/ 2356963 h 6654621"/>
              <a:gd name="connsiteX3627" fmla="*/ 5208154 w 11979625"/>
              <a:gd name="connsiteY3627" fmla="*/ 2350945 h 6654621"/>
              <a:gd name="connsiteX3628" fmla="*/ 5223128 w 11979625"/>
              <a:gd name="connsiteY3628" fmla="*/ 2365921 h 6654621"/>
              <a:gd name="connsiteX3629" fmla="*/ 5208154 w 11979625"/>
              <a:gd name="connsiteY3629" fmla="*/ 2380898 h 6654621"/>
              <a:gd name="connsiteX3630" fmla="*/ 5193175 w 11979625"/>
              <a:gd name="connsiteY3630" fmla="*/ 2365921 h 6654621"/>
              <a:gd name="connsiteX3631" fmla="*/ 5208154 w 11979625"/>
              <a:gd name="connsiteY3631" fmla="*/ 2350945 h 6654621"/>
              <a:gd name="connsiteX3632" fmla="*/ 7579096 w 11979625"/>
              <a:gd name="connsiteY3632" fmla="*/ 2345978 h 6654621"/>
              <a:gd name="connsiteX3633" fmla="*/ 7597065 w 11979625"/>
              <a:gd name="connsiteY3633" fmla="*/ 2363951 h 6654621"/>
              <a:gd name="connsiteX3634" fmla="*/ 7579096 w 11979625"/>
              <a:gd name="connsiteY3634" fmla="*/ 2381924 h 6654621"/>
              <a:gd name="connsiteX3635" fmla="*/ 7561126 w 11979625"/>
              <a:gd name="connsiteY3635" fmla="*/ 2363951 h 6654621"/>
              <a:gd name="connsiteX3636" fmla="*/ 7579096 w 11979625"/>
              <a:gd name="connsiteY3636" fmla="*/ 2345978 h 6654621"/>
              <a:gd name="connsiteX3637" fmla="*/ 9667551 w 11979625"/>
              <a:gd name="connsiteY3637" fmla="*/ 2329986 h 6654621"/>
              <a:gd name="connsiteX3638" fmla="*/ 9703490 w 11979625"/>
              <a:gd name="connsiteY3638" fmla="*/ 2361936 h 6654621"/>
              <a:gd name="connsiteX3639" fmla="*/ 9631611 w 11979625"/>
              <a:gd name="connsiteY3639" fmla="*/ 2361936 h 6654621"/>
              <a:gd name="connsiteX3640" fmla="*/ 9667551 w 11979625"/>
              <a:gd name="connsiteY3640" fmla="*/ 2329986 h 6654621"/>
              <a:gd name="connsiteX3641" fmla="*/ 2716397 w 11979625"/>
              <a:gd name="connsiteY3641" fmla="*/ 2316996 h 6654621"/>
              <a:gd name="connsiteX3642" fmla="*/ 2731371 w 11979625"/>
              <a:gd name="connsiteY3642" fmla="*/ 2331970 h 6654621"/>
              <a:gd name="connsiteX3643" fmla="*/ 2716397 w 11979625"/>
              <a:gd name="connsiteY3643" fmla="*/ 2346946 h 6654621"/>
              <a:gd name="connsiteX3644" fmla="*/ 2701425 w 11979625"/>
              <a:gd name="connsiteY3644" fmla="*/ 2331970 h 6654621"/>
              <a:gd name="connsiteX3645" fmla="*/ 2716397 w 11979625"/>
              <a:gd name="connsiteY3645" fmla="*/ 2316996 h 6654621"/>
              <a:gd name="connsiteX3646" fmla="*/ 8863915 w 11979625"/>
              <a:gd name="connsiteY3646" fmla="*/ 2311032 h 6654621"/>
              <a:gd name="connsiteX3647" fmla="*/ 8875894 w 11979625"/>
              <a:gd name="connsiteY3647" fmla="*/ 2323015 h 6654621"/>
              <a:gd name="connsiteX3648" fmla="*/ 8863915 w 11979625"/>
              <a:gd name="connsiteY3648" fmla="*/ 2334996 h 6654621"/>
              <a:gd name="connsiteX3649" fmla="*/ 8851935 w 11979625"/>
              <a:gd name="connsiteY3649" fmla="*/ 2323015 h 6654621"/>
              <a:gd name="connsiteX3650" fmla="*/ 8863915 w 11979625"/>
              <a:gd name="connsiteY3650" fmla="*/ 2311032 h 6654621"/>
              <a:gd name="connsiteX3651" fmla="*/ 2522900 w 11979625"/>
              <a:gd name="connsiteY3651" fmla="*/ 2299065 h 6654621"/>
              <a:gd name="connsiteX3652" fmla="*/ 2527892 w 11979625"/>
              <a:gd name="connsiteY3652" fmla="*/ 2304064 h 6654621"/>
              <a:gd name="connsiteX3653" fmla="*/ 2522900 w 11979625"/>
              <a:gd name="connsiteY3653" fmla="*/ 2309056 h 6654621"/>
              <a:gd name="connsiteX3654" fmla="*/ 2517907 w 11979625"/>
              <a:gd name="connsiteY3654" fmla="*/ 2304064 h 6654621"/>
              <a:gd name="connsiteX3655" fmla="*/ 2522900 w 11979625"/>
              <a:gd name="connsiteY3655" fmla="*/ 2299065 h 6654621"/>
              <a:gd name="connsiteX3656" fmla="*/ 4762913 w 11979625"/>
              <a:gd name="connsiteY3656" fmla="*/ 2295062 h 6654621"/>
              <a:gd name="connsiteX3657" fmla="*/ 4773896 w 11979625"/>
              <a:gd name="connsiteY3657" fmla="*/ 2306052 h 6654621"/>
              <a:gd name="connsiteX3658" fmla="*/ 4762913 w 11979625"/>
              <a:gd name="connsiteY3658" fmla="*/ 2317031 h 6654621"/>
              <a:gd name="connsiteX3659" fmla="*/ 4751911 w 11979625"/>
              <a:gd name="connsiteY3659" fmla="*/ 2306052 h 6654621"/>
              <a:gd name="connsiteX3660" fmla="*/ 4762913 w 11979625"/>
              <a:gd name="connsiteY3660" fmla="*/ 2295062 h 6654621"/>
              <a:gd name="connsiteX3661" fmla="*/ 11528391 w 11979625"/>
              <a:gd name="connsiteY3661" fmla="*/ 2295043 h 6654621"/>
              <a:gd name="connsiteX3662" fmla="*/ 11541369 w 11979625"/>
              <a:gd name="connsiteY3662" fmla="*/ 2308028 h 6654621"/>
              <a:gd name="connsiteX3663" fmla="*/ 11528391 w 11979625"/>
              <a:gd name="connsiteY3663" fmla="*/ 2321003 h 6654621"/>
              <a:gd name="connsiteX3664" fmla="*/ 11515413 w 11979625"/>
              <a:gd name="connsiteY3664" fmla="*/ 2308028 h 6654621"/>
              <a:gd name="connsiteX3665" fmla="*/ 11528391 w 11979625"/>
              <a:gd name="connsiteY3665" fmla="*/ 2295043 h 6654621"/>
              <a:gd name="connsiteX3666" fmla="*/ 11411591 w 11979625"/>
              <a:gd name="connsiteY3666" fmla="*/ 2294027 h 6654621"/>
              <a:gd name="connsiteX3667" fmla="*/ 11416582 w 11979625"/>
              <a:gd name="connsiteY3667" fmla="*/ 2299019 h 6654621"/>
              <a:gd name="connsiteX3668" fmla="*/ 11411591 w 11979625"/>
              <a:gd name="connsiteY3668" fmla="*/ 2304010 h 6654621"/>
              <a:gd name="connsiteX3669" fmla="*/ 11406599 w 11979625"/>
              <a:gd name="connsiteY3669" fmla="*/ 2299019 h 6654621"/>
              <a:gd name="connsiteX3670" fmla="*/ 11411591 w 11979625"/>
              <a:gd name="connsiteY3670" fmla="*/ 2294027 h 6654621"/>
              <a:gd name="connsiteX3671" fmla="*/ 4610185 w 11979625"/>
              <a:gd name="connsiteY3671" fmla="*/ 2288079 h 6654621"/>
              <a:gd name="connsiteX3672" fmla="*/ 4617176 w 11979625"/>
              <a:gd name="connsiteY3672" fmla="*/ 2295062 h 6654621"/>
              <a:gd name="connsiteX3673" fmla="*/ 4610185 w 11979625"/>
              <a:gd name="connsiteY3673" fmla="*/ 2302073 h 6654621"/>
              <a:gd name="connsiteX3674" fmla="*/ 4603199 w 11979625"/>
              <a:gd name="connsiteY3674" fmla="*/ 2295062 h 6654621"/>
              <a:gd name="connsiteX3675" fmla="*/ 4610185 w 11979625"/>
              <a:gd name="connsiteY3675" fmla="*/ 2288079 h 6654621"/>
              <a:gd name="connsiteX3676" fmla="*/ 5850040 w 11979625"/>
              <a:gd name="connsiteY3676" fmla="*/ 2288075 h 6654621"/>
              <a:gd name="connsiteX3677" fmla="*/ 5872000 w 11979625"/>
              <a:gd name="connsiteY3677" fmla="*/ 2310037 h 6654621"/>
              <a:gd name="connsiteX3678" fmla="*/ 5850040 w 11979625"/>
              <a:gd name="connsiteY3678" fmla="*/ 2332000 h 6654621"/>
              <a:gd name="connsiteX3679" fmla="*/ 5828077 w 11979625"/>
              <a:gd name="connsiteY3679" fmla="*/ 2310037 h 6654621"/>
              <a:gd name="connsiteX3680" fmla="*/ 5850040 w 11979625"/>
              <a:gd name="connsiteY3680" fmla="*/ 2288075 h 6654621"/>
              <a:gd name="connsiteX3681" fmla="*/ 9515808 w 11979625"/>
              <a:gd name="connsiteY3681" fmla="*/ 2258107 h 6654621"/>
              <a:gd name="connsiteX3682" fmla="*/ 9517805 w 11979625"/>
              <a:gd name="connsiteY3682" fmla="*/ 2260106 h 6654621"/>
              <a:gd name="connsiteX3683" fmla="*/ 9515808 w 11979625"/>
              <a:gd name="connsiteY3683" fmla="*/ 2262099 h 6654621"/>
              <a:gd name="connsiteX3684" fmla="*/ 9513811 w 11979625"/>
              <a:gd name="connsiteY3684" fmla="*/ 2260106 h 6654621"/>
              <a:gd name="connsiteX3685" fmla="*/ 9515808 w 11979625"/>
              <a:gd name="connsiteY3685" fmla="*/ 2258107 h 6654621"/>
              <a:gd name="connsiteX3686" fmla="*/ 2994096 w 11979625"/>
              <a:gd name="connsiteY3686" fmla="*/ 2257134 h 6654621"/>
              <a:gd name="connsiteX3687" fmla="*/ 3005080 w 11979625"/>
              <a:gd name="connsiteY3687" fmla="*/ 2268118 h 6654621"/>
              <a:gd name="connsiteX3688" fmla="*/ 2994096 w 11979625"/>
              <a:gd name="connsiteY3688" fmla="*/ 2279112 h 6654621"/>
              <a:gd name="connsiteX3689" fmla="*/ 2983111 w 11979625"/>
              <a:gd name="connsiteY3689" fmla="*/ 2268118 h 6654621"/>
              <a:gd name="connsiteX3690" fmla="*/ 2994096 w 11979625"/>
              <a:gd name="connsiteY3690" fmla="*/ 2257134 h 6654621"/>
              <a:gd name="connsiteX3691" fmla="*/ 1940828 w 11979625"/>
              <a:gd name="connsiteY3691" fmla="*/ 2249151 h 6654621"/>
              <a:gd name="connsiteX3692" fmla="*/ 1946817 w 11979625"/>
              <a:gd name="connsiteY3692" fmla="*/ 2255140 h 6654621"/>
              <a:gd name="connsiteX3693" fmla="*/ 1940828 w 11979625"/>
              <a:gd name="connsiteY3693" fmla="*/ 2261125 h 6654621"/>
              <a:gd name="connsiteX3694" fmla="*/ 1934838 w 11979625"/>
              <a:gd name="connsiteY3694" fmla="*/ 2255140 h 6654621"/>
              <a:gd name="connsiteX3695" fmla="*/ 1940828 w 11979625"/>
              <a:gd name="connsiteY3695" fmla="*/ 2249151 h 6654621"/>
              <a:gd name="connsiteX3696" fmla="*/ 8799025 w 11979625"/>
              <a:gd name="connsiteY3696" fmla="*/ 2245156 h 6654621"/>
              <a:gd name="connsiteX3697" fmla="*/ 8805015 w 11979625"/>
              <a:gd name="connsiteY3697" fmla="*/ 2251144 h 6654621"/>
              <a:gd name="connsiteX3698" fmla="*/ 8799025 w 11979625"/>
              <a:gd name="connsiteY3698" fmla="*/ 2257131 h 6654621"/>
              <a:gd name="connsiteX3699" fmla="*/ 8793035 w 11979625"/>
              <a:gd name="connsiteY3699" fmla="*/ 2251144 h 6654621"/>
              <a:gd name="connsiteX3700" fmla="*/ 8799025 w 11979625"/>
              <a:gd name="connsiteY3700" fmla="*/ 2245156 h 6654621"/>
              <a:gd name="connsiteX3701" fmla="*/ 5340943 w 11979625"/>
              <a:gd name="connsiteY3701" fmla="*/ 2243171 h 6654621"/>
              <a:gd name="connsiteX3702" fmla="*/ 5346934 w 11979625"/>
              <a:gd name="connsiteY3702" fmla="*/ 2249152 h 6654621"/>
              <a:gd name="connsiteX3703" fmla="*/ 5340943 w 11979625"/>
              <a:gd name="connsiteY3703" fmla="*/ 2255140 h 6654621"/>
              <a:gd name="connsiteX3704" fmla="*/ 5334957 w 11979625"/>
              <a:gd name="connsiteY3704" fmla="*/ 2249152 h 6654621"/>
              <a:gd name="connsiteX3705" fmla="*/ 5340943 w 11979625"/>
              <a:gd name="connsiteY3705" fmla="*/ 2243171 h 6654621"/>
              <a:gd name="connsiteX3706" fmla="*/ 11542367 w 11979625"/>
              <a:gd name="connsiteY3706" fmla="*/ 2231153 h 6654621"/>
              <a:gd name="connsiteX3707" fmla="*/ 11546361 w 11979625"/>
              <a:gd name="connsiteY3707" fmla="*/ 2235143 h 6654621"/>
              <a:gd name="connsiteX3708" fmla="*/ 11542367 w 11979625"/>
              <a:gd name="connsiteY3708" fmla="*/ 2239137 h 6654621"/>
              <a:gd name="connsiteX3709" fmla="*/ 11538375 w 11979625"/>
              <a:gd name="connsiteY3709" fmla="*/ 2235143 h 6654621"/>
              <a:gd name="connsiteX3710" fmla="*/ 11542367 w 11979625"/>
              <a:gd name="connsiteY3710" fmla="*/ 2231153 h 6654621"/>
              <a:gd name="connsiteX3711" fmla="*/ 9726450 w 11979625"/>
              <a:gd name="connsiteY3711" fmla="*/ 2230173 h 6654621"/>
              <a:gd name="connsiteX3712" fmla="*/ 9744420 w 11979625"/>
              <a:gd name="connsiteY3712" fmla="*/ 2248132 h 6654621"/>
              <a:gd name="connsiteX3713" fmla="*/ 9726450 w 11979625"/>
              <a:gd name="connsiteY3713" fmla="*/ 2266094 h 6654621"/>
              <a:gd name="connsiteX3714" fmla="*/ 9708481 w 11979625"/>
              <a:gd name="connsiteY3714" fmla="*/ 2248132 h 6654621"/>
              <a:gd name="connsiteX3715" fmla="*/ 9726450 w 11979625"/>
              <a:gd name="connsiteY3715" fmla="*/ 2230173 h 6654621"/>
              <a:gd name="connsiteX3716" fmla="*/ 3677879 w 11979625"/>
              <a:gd name="connsiteY3716" fmla="*/ 2225195 h 6654621"/>
              <a:gd name="connsiteX3717" fmla="*/ 3692857 w 11979625"/>
              <a:gd name="connsiteY3717" fmla="*/ 2240173 h 6654621"/>
              <a:gd name="connsiteX3718" fmla="*/ 3677879 w 11979625"/>
              <a:gd name="connsiteY3718" fmla="*/ 2255136 h 6654621"/>
              <a:gd name="connsiteX3719" fmla="*/ 3662903 w 11979625"/>
              <a:gd name="connsiteY3719" fmla="*/ 2240173 h 6654621"/>
              <a:gd name="connsiteX3720" fmla="*/ 3677879 w 11979625"/>
              <a:gd name="connsiteY3720" fmla="*/ 2225195 h 6654621"/>
              <a:gd name="connsiteX3721" fmla="*/ 2604744 w 11979625"/>
              <a:gd name="connsiteY3721" fmla="*/ 2215211 h 6654621"/>
              <a:gd name="connsiteX3722" fmla="*/ 2610737 w 11979625"/>
              <a:gd name="connsiteY3722" fmla="*/ 2221194 h 6654621"/>
              <a:gd name="connsiteX3723" fmla="*/ 2604744 w 11979625"/>
              <a:gd name="connsiteY3723" fmla="*/ 2227190 h 6654621"/>
              <a:gd name="connsiteX3724" fmla="*/ 2598750 w 11979625"/>
              <a:gd name="connsiteY3724" fmla="*/ 2221194 h 6654621"/>
              <a:gd name="connsiteX3725" fmla="*/ 2604744 w 11979625"/>
              <a:gd name="connsiteY3725" fmla="*/ 2215211 h 6654621"/>
              <a:gd name="connsiteX3726" fmla="*/ 10130764 w 11979625"/>
              <a:gd name="connsiteY3726" fmla="*/ 2208200 h 6654621"/>
              <a:gd name="connsiteX3727" fmla="*/ 10143742 w 11979625"/>
              <a:gd name="connsiteY3727" fmla="*/ 2221174 h 6654621"/>
              <a:gd name="connsiteX3728" fmla="*/ 10130764 w 11979625"/>
              <a:gd name="connsiteY3728" fmla="*/ 2234163 h 6654621"/>
              <a:gd name="connsiteX3729" fmla="*/ 10117786 w 11979625"/>
              <a:gd name="connsiteY3729" fmla="*/ 2221174 h 6654621"/>
              <a:gd name="connsiteX3730" fmla="*/ 10130764 w 11979625"/>
              <a:gd name="connsiteY3730" fmla="*/ 2208200 h 6654621"/>
              <a:gd name="connsiteX3731" fmla="*/ 6251349 w 11979625"/>
              <a:gd name="connsiteY3731" fmla="*/ 2205220 h 6654621"/>
              <a:gd name="connsiteX3732" fmla="*/ 6288287 w 11979625"/>
              <a:gd name="connsiteY3732" fmla="*/ 2242164 h 6654621"/>
              <a:gd name="connsiteX3733" fmla="*/ 6251349 w 11979625"/>
              <a:gd name="connsiteY3733" fmla="*/ 2279105 h 6654621"/>
              <a:gd name="connsiteX3734" fmla="*/ 6214412 w 11979625"/>
              <a:gd name="connsiteY3734" fmla="*/ 2242164 h 6654621"/>
              <a:gd name="connsiteX3735" fmla="*/ 6251349 w 11979625"/>
              <a:gd name="connsiteY3735" fmla="*/ 2205220 h 6654621"/>
              <a:gd name="connsiteX3736" fmla="*/ 4172911 w 11979625"/>
              <a:gd name="connsiteY3736" fmla="*/ 2204220 h 6654621"/>
              <a:gd name="connsiteX3737" fmla="*/ 4176907 w 11979625"/>
              <a:gd name="connsiteY3737" fmla="*/ 2208218 h 6654621"/>
              <a:gd name="connsiteX3738" fmla="*/ 4172911 w 11979625"/>
              <a:gd name="connsiteY3738" fmla="*/ 2212207 h 6654621"/>
              <a:gd name="connsiteX3739" fmla="*/ 4168918 w 11979625"/>
              <a:gd name="connsiteY3739" fmla="*/ 2208218 h 6654621"/>
              <a:gd name="connsiteX3740" fmla="*/ 4172911 w 11979625"/>
              <a:gd name="connsiteY3740" fmla="*/ 2204220 h 6654621"/>
              <a:gd name="connsiteX3741" fmla="*/ 8675236 w 11979625"/>
              <a:gd name="connsiteY3741" fmla="*/ 2200187 h 6654621"/>
              <a:gd name="connsiteX3742" fmla="*/ 8698197 w 11979625"/>
              <a:gd name="connsiteY3742" fmla="*/ 2223150 h 6654621"/>
              <a:gd name="connsiteX3743" fmla="*/ 8675236 w 11979625"/>
              <a:gd name="connsiteY3743" fmla="*/ 2246110 h 6654621"/>
              <a:gd name="connsiteX3744" fmla="*/ 8652275 w 11979625"/>
              <a:gd name="connsiteY3744" fmla="*/ 2223150 h 6654621"/>
              <a:gd name="connsiteX3745" fmla="*/ 8675236 w 11979625"/>
              <a:gd name="connsiteY3745" fmla="*/ 2200187 h 6654621"/>
              <a:gd name="connsiteX3746" fmla="*/ 8981715 w 11979625"/>
              <a:gd name="connsiteY3746" fmla="*/ 2195229 h 6654621"/>
              <a:gd name="connsiteX3747" fmla="*/ 8992696 w 11979625"/>
              <a:gd name="connsiteY3747" fmla="*/ 2206219 h 6654621"/>
              <a:gd name="connsiteX3748" fmla="*/ 8981715 w 11979625"/>
              <a:gd name="connsiteY3748" fmla="*/ 2217202 h 6654621"/>
              <a:gd name="connsiteX3749" fmla="*/ 8970733 w 11979625"/>
              <a:gd name="connsiteY3749" fmla="*/ 2206219 h 6654621"/>
              <a:gd name="connsiteX3750" fmla="*/ 8981715 w 11979625"/>
              <a:gd name="connsiteY3750" fmla="*/ 2195229 h 6654621"/>
              <a:gd name="connsiteX3751" fmla="*/ 7716861 w 11979625"/>
              <a:gd name="connsiteY3751" fmla="*/ 2182224 h 6654621"/>
              <a:gd name="connsiteX3752" fmla="*/ 7759788 w 11979625"/>
              <a:gd name="connsiteY3752" fmla="*/ 2225163 h 6654621"/>
              <a:gd name="connsiteX3753" fmla="*/ 7716861 w 11979625"/>
              <a:gd name="connsiteY3753" fmla="*/ 2268085 h 6654621"/>
              <a:gd name="connsiteX3754" fmla="*/ 7673934 w 11979625"/>
              <a:gd name="connsiteY3754" fmla="*/ 2225163 h 6654621"/>
              <a:gd name="connsiteX3755" fmla="*/ 7716861 w 11979625"/>
              <a:gd name="connsiteY3755" fmla="*/ 2182224 h 6654621"/>
              <a:gd name="connsiteX3756" fmla="*/ 4376546 w 11979625"/>
              <a:gd name="connsiteY3756" fmla="*/ 2178228 h 6654621"/>
              <a:gd name="connsiteX3757" fmla="*/ 4398509 w 11979625"/>
              <a:gd name="connsiteY3757" fmla="*/ 2200192 h 6654621"/>
              <a:gd name="connsiteX3758" fmla="*/ 4376546 w 11979625"/>
              <a:gd name="connsiteY3758" fmla="*/ 2222157 h 6654621"/>
              <a:gd name="connsiteX3759" fmla="*/ 4354586 w 11979625"/>
              <a:gd name="connsiteY3759" fmla="*/ 2200192 h 6654621"/>
              <a:gd name="connsiteX3760" fmla="*/ 4376546 w 11979625"/>
              <a:gd name="connsiteY3760" fmla="*/ 2178228 h 6654621"/>
              <a:gd name="connsiteX3761" fmla="*/ 7965439 w 11979625"/>
              <a:gd name="connsiteY3761" fmla="*/ 2173260 h 6654621"/>
              <a:gd name="connsiteX3762" fmla="*/ 7985406 w 11979625"/>
              <a:gd name="connsiteY3762" fmla="*/ 2193233 h 6654621"/>
              <a:gd name="connsiteX3763" fmla="*/ 7965439 w 11979625"/>
              <a:gd name="connsiteY3763" fmla="*/ 2213216 h 6654621"/>
              <a:gd name="connsiteX3764" fmla="*/ 7945473 w 11979625"/>
              <a:gd name="connsiteY3764" fmla="*/ 2193233 h 6654621"/>
              <a:gd name="connsiteX3765" fmla="*/ 7965439 w 11979625"/>
              <a:gd name="connsiteY3765" fmla="*/ 2173260 h 6654621"/>
              <a:gd name="connsiteX3766" fmla="*/ 10634908 w 11979625"/>
              <a:gd name="connsiteY3766" fmla="*/ 2172239 h 6654621"/>
              <a:gd name="connsiteX3767" fmla="*/ 10641896 w 11979625"/>
              <a:gd name="connsiteY3767" fmla="*/ 2179227 h 6654621"/>
              <a:gd name="connsiteX3768" fmla="*/ 10634908 w 11979625"/>
              <a:gd name="connsiteY3768" fmla="*/ 2186217 h 6654621"/>
              <a:gd name="connsiteX3769" fmla="*/ 10627919 w 11979625"/>
              <a:gd name="connsiteY3769" fmla="*/ 2179227 h 6654621"/>
              <a:gd name="connsiteX3770" fmla="*/ 10634908 w 11979625"/>
              <a:gd name="connsiteY3770" fmla="*/ 2172239 h 6654621"/>
              <a:gd name="connsiteX3771" fmla="*/ 3855617 w 11979625"/>
              <a:gd name="connsiteY3771" fmla="*/ 2164264 h 6654621"/>
              <a:gd name="connsiteX3772" fmla="*/ 3860609 w 11979625"/>
              <a:gd name="connsiteY3772" fmla="*/ 2169265 h 6654621"/>
              <a:gd name="connsiteX3773" fmla="*/ 3855617 w 11979625"/>
              <a:gd name="connsiteY3773" fmla="*/ 2174252 h 6654621"/>
              <a:gd name="connsiteX3774" fmla="*/ 3850626 w 11979625"/>
              <a:gd name="connsiteY3774" fmla="*/ 2169265 h 6654621"/>
              <a:gd name="connsiteX3775" fmla="*/ 3855617 w 11979625"/>
              <a:gd name="connsiteY3775" fmla="*/ 2164264 h 6654621"/>
              <a:gd name="connsiteX3776" fmla="*/ 325560 w 11979625"/>
              <a:gd name="connsiteY3776" fmla="*/ 2164264 h 6654621"/>
              <a:gd name="connsiteX3777" fmla="*/ 332549 w 11979625"/>
              <a:gd name="connsiteY3777" fmla="*/ 2171259 h 6654621"/>
              <a:gd name="connsiteX3778" fmla="*/ 325560 w 11979625"/>
              <a:gd name="connsiteY3778" fmla="*/ 2178248 h 6654621"/>
              <a:gd name="connsiteX3779" fmla="*/ 318572 w 11979625"/>
              <a:gd name="connsiteY3779" fmla="*/ 2171259 h 6654621"/>
              <a:gd name="connsiteX3780" fmla="*/ 325560 w 11979625"/>
              <a:gd name="connsiteY3780" fmla="*/ 2164264 h 6654621"/>
              <a:gd name="connsiteX3781" fmla="*/ 7787742 w 11979625"/>
              <a:gd name="connsiteY3781" fmla="*/ 2152269 h 6654621"/>
              <a:gd name="connsiteX3782" fmla="*/ 7795728 w 11979625"/>
              <a:gd name="connsiteY3782" fmla="*/ 2160262 h 6654621"/>
              <a:gd name="connsiteX3783" fmla="*/ 7787742 w 11979625"/>
              <a:gd name="connsiteY3783" fmla="*/ 2168268 h 6654621"/>
              <a:gd name="connsiteX3784" fmla="*/ 7779755 w 11979625"/>
              <a:gd name="connsiteY3784" fmla="*/ 2160262 h 6654621"/>
              <a:gd name="connsiteX3785" fmla="*/ 7787742 w 11979625"/>
              <a:gd name="connsiteY3785" fmla="*/ 2152269 h 6654621"/>
              <a:gd name="connsiteX3786" fmla="*/ 10669849 w 11979625"/>
              <a:gd name="connsiteY3786" fmla="*/ 2142292 h 6654621"/>
              <a:gd name="connsiteX3787" fmla="*/ 10671846 w 11979625"/>
              <a:gd name="connsiteY3787" fmla="*/ 2144287 h 6654621"/>
              <a:gd name="connsiteX3788" fmla="*/ 10669849 w 11979625"/>
              <a:gd name="connsiteY3788" fmla="*/ 2146282 h 6654621"/>
              <a:gd name="connsiteX3789" fmla="*/ 10667852 w 11979625"/>
              <a:gd name="connsiteY3789" fmla="*/ 2144287 h 6654621"/>
              <a:gd name="connsiteX3790" fmla="*/ 10669849 w 11979625"/>
              <a:gd name="connsiteY3790" fmla="*/ 2142292 h 6654621"/>
              <a:gd name="connsiteX3791" fmla="*/ 7081940 w 11979625"/>
              <a:gd name="connsiteY3791" fmla="*/ 2138314 h 6654621"/>
              <a:gd name="connsiteX3792" fmla="*/ 7083936 w 11979625"/>
              <a:gd name="connsiteY3792" fmla="*/ 2140308 h 6654621"/>
              <a:gd name="connsiteX3793" fmla="*/ 7081940 w 11979625"/>
              <a:gd name="connsiteY3793" fmla="*/ 2142303 h 6654621"/>
              <a:gd name="connsiteX3794" fmla="*/ 7079943 w 11979625"/>
              <a:gd name="connsiteY3794" fmla="*/ 2140308 h 6654621"/>
              <a:gd name="connsiteX3795" fmla="*/ 7081940 w 11979625"/>
              <a:gd name="connsiteY3795" fmla="*/ 2138314 h 6654621"/>
              <a:gd name="connsiteX3796" fmla="*/ 10001982 w 11979625"/>
              <a:gd name="connsiteY3796" fmla="*/ 2122346 h 6654621"/>
              <a:gd name="connsiteX3797" fmla="*/ 10011965 w 11979625"/>
              <a:gd name="connsiteY3797" fmla="*/ 2132318 h 6654621"/>
              <a:gd name="connsiteX3798" fmla="*/ 10001982 w 11979625"/>
              <a:gd name="connsiteY3798" fmla="*/ 2142292 h 6654621"/>
              <a:gd name="connsiteX3799" fmla="*/ 9991999 w 11979625"/>
              <a:gd name="connsiteY3799" fmla="*/ 2132318 h 6654621"/>
              <a:gd name="connsiteX3800" fmla="*/ 10001982 w 11979625"/>
              <a:gd name="connsiteY3800" fmla="*/ 2122346 h 6654621"/>
              <a:gd name="connsiteX3801" fmla="*/ 7109892 w 11979625"/>
              <a:gd name="connsiteY3801" fmla="*/ 2119336 h 6654621"/>
              <a:gd name="connsiteX3802" fmla="*/ 7137844 w 11979625"/>
              <a:gd name="connsiteY3802" fmla="*/ 2147274 h 6654621"/>
              <a:gd name="connsiteX3803" fmla="*/ 7109892 w 11979625"/>
              <a:gd name="connsiteY3803" fmla="*/ 2175230 h 6654621"/>
              <a:gd name="connsiteX3804" fmla="*/ 7081939 w 11979625"/>
              <a:gd name="connsiteY3804" fmla="*/ 2147274 h 6654621"/>
              <a:gd name="connsiteX3805" fmla="*/ 7109892 w 11979625"/>
              <a:gd name="connsiteY3805" fmla="*/ 2119336 h 6654621"/>
              <a:gd name="connsiteX3806" fmla="*/ 880510 w 11979625"/>
              <a:gd name="connsiteY3806" fmla="*/ 2119334 h 6654621"/>
              <a:gd name="connsiteX3807" fmla="*/ 894486 w 11979625"/>
              <a:gd name="connsiteY3807" fmla="*/ 2133306 h 6654621"/>
              <a:gd name="connsiteX3808" fmla="*/ 880510 w 11979625"/>
              <a:gd name="connsiteY3808" fmla="*/ 2147274 h 6654621"/>
              <a:gd name="connsiteX3809" fmla="*/ 866534 w 11979625"/>
              <a:gd name="connsiteY3809" fmla="*/ 2133306 h 6654621"/>
              <a:gd name="connsiteX3810" fmla="*/ 880510 w 11979625"/>
              <a:gd name="connsiteY3810" fmla="*/ 2119334 h 6654621"/>
              <a:gd name="connsiteX3811" fmla="*/ 9937092 w 11979625"/>
              <a:gd name="connsiteY3811" fmla="*/ 2118378 h 6654621"/>
              <a:gd name="connsiteX3812" fmla="*/ 9951068 w 11979625"/>
              <a:gd name="connsiteY3812" fmla="*/ 2122365 h 6654621"/>
              <a:gd name="connsiteX3813" fmla="*/ 9951068 w 11979625"/>
              <a:gd name="connsiteY3813" fmla="*/ 2174245 h 6654621"/>
              <a:gd name="connsiteX3814" fmla="*/ 9937092 w 11979625"/>
              <a:gd name="connsiteY3814" fmla="*/ 2178246 h 6654621"/>
              <a:gd name="connsiteX3815" fmla="*/ 9908141 w 11979625"/>
              <a:gd name="connsiteY3815" fmla="*/ 2148281 h 6654621"/>
              <a:gd name="connsiteX3816" fmla="*/ 9937092 w 11979625"/>
              <a:gd name="connsiteY3816" fmla="*/ 2118378 h 6654621"/>
              <a:gd name="connsiteX3817" fmla="*/ 7041009 w 11979625"/>
              <a:gd name="connsiteY3817" fmla="*/ 2114390 h 6654621"/>
              <a:gd name="connsiteX3818" fmla="*/ 7054985 w 11979625"/>
              <a:gd name="connsiteY3818" fmla="*/ 2128346 h 6654621"/>
              <a:gd name="connsiteX3819" fmla="*/ 7041009 w 11979625"/>
              <a:gd name="connsiteY3819" fmla="*/ 2142300 h 6654621"/>
              <a:gd name="connsiteX3820" fmla="*/ 7027033 w 11979625"/>
              <a:gd name="connsiteY3820" fmla="*/ 2128346 h 6654621"/>
              <a:gd name="connsiteX3821" fmla="*/ 7041009 w 11979625"/>
              <a:gd name="connsiteY3821" fmla="*/ 2114390 h 6654621"/>
              <a:gd name="connsiteX3822" fmla="*/ 5399842 w 11979625"/>
              <a:gd name="connsiteY3822" fmla="*/ 2113394 h 6654621"/>
              <a:gd name="connsiteX3823" fmla="*/ 5407828 w 11979625"/>
              <a:gd name="connsiteY3823" fmla="*/ 2121370 h 6654621"/>
              <a:gd name="connsiteX3824" fmla="*/ 5399842 w 11979625"/>
              <a:gd name="connsiteY3824" fmla="*/ 2129344 h 6654621"/>
              <a:gd name="connsiteX3825" fmla="*/ 5391857 w 11979625"/>
              <a:gd name="connsiteY3825" fmla="*/ 2121370 h 6654621"/>
              <a:gd name="connsiteX3826" fmla="*/ 5399842 w 11979625"/>
              <a:gd name="connsiteY3826" fmla="*/ 2113394 h 6654621"/>
              <a:gd name="connsiteX3827" fmla="*/ 5179223 w 11979625"/>
              <a:gd name="connsiteY3827" fmla="*/ 2105423 h 6654621"/>
              <a:gd name="connsiteX3828" fmla="*/ 5204184 w 11979625"/>
              <a:gd name="connsiteY3828" fmla="*/ 2130345 h 6654621"/>
              <a:gd name="connsiteX3829" fmla="*/ 5179223 w 11979625"/>
              <a:gd name="connsiteY3829" fmla="*/ 2155259 h 6654621"/>
              <a:gd name="connsiteX3830" fmla="*/ 5154252 w 11979625"/>
              <a:gd name="connsiteY3830" fmla="*/ 2130345 h 6654621"/>
              <a:gd name="connsiteX3831" fmla="*/ 5179223 w 11979625"/>
              <a:gd name="connsiteY3831" fmla="*/ 2105423 h 6654621"/>
              <a:gd name="connsiteX3832" fmla="*/ 2795418 w 11979625"/>
              <a:gd name="connsiteY3832" fmla="*/ 2104426 h 6654621"/>
              <a:gd name="connsiteX3833" fmla="*/ 2799413 w 11979625"/>
              <a:gd name="connsiteY3833" fmla="*/ 2108419 h 6654621"/>
              <a:gd name="connsiteX3834" fmla="*/ 2795418 w 11979625"/>
              <a:gd name="connsiteY3834" fmla="*/ 2112403 h 6654621"/>
              <a:gd name="connsiteX3835" fmla="*/ 2791425 w 11979625"/>
              <a:gd name="connsiteY3835" fmla="*/ 2108419 h 6654621"/>
              <a:gd name="connsiteX3836" fmla="*/ 2795418 w 11979625"/>
              <a:gd name="connsiteY3836" fmla="*/ 2104426 h 6654621"/>
              <a:gd name="connsiteX3837" fmla="*/ 995415 w 11979625"/>
              <a:gd name="connsiteY3837" fmla="*/ 2094455 h 6654621"/>
              <a:gd name="connsiteX3838" fmla="*/ 998410 w 11979625"/>
              <a:gd name="connsiteY3838" fmla="*/ 2097447 h 6654621"/>
              <a:gd name="connsiteX3839" fmla="*/ 995415 w 11979625"/>
              <a:gd name="connsiteY3839" fmla="*/ 2100436 h 6654621"/>
              <a:gd name="connsiteX3840" fmla="*/ 992420 w 11979625"/>
              <a:gd name="connsiteY3840" fmla="*/ 2097447 h 6654621"/>
              <a:gd name="connsiteX3841" fmla="*/ 995415 w 11979625"/>
              <a:gd name="connsiteY3841" fmla="*/ 2094455 h 6654621"/>
              <a:gd name="connsiteX3842" fmla="*/ 1071286 w 11979625"/>
              <a:gd name="connsiteY3842" fmla="*/ 2089472 h 6654621"/>
              <a:gd name="connsiteX3843" fmla="*/ 1080270 w 11979625"/>
              <a:gd name="connsiteY3843" fmla="*/ 2098443 h 6654621"/>
              <a:gd name="connsiteX3844" fmla="*/ 1071286 w 11979625"/>
              <a:gd name="connsiteY3844" fmla="*/ 2107414 h 6654621"/>
              <a:gd name="connsiteX3845" fmla="*/ 1062301 w 11979625"/>
              <a:gd name="connsiteY3845" fmla="*/ 2098443 h 6654621"/>
              <a:gd name="connsiteX3846" fmla="*/ 1071286 w 11979625"/>
              <a:gd name="connsiteY3846" fmla="*/ 2089472 h 6654621"/>
              <a:gd name="connsiteX3847" fmla="*/ 8298874 w 11979625"/>
              <a:gd name="connsiteY3847" fmla="*/ 2080420 h 6654621"/>
              <a:gd name="connsiteX3848" fmla="*/ 8311852 w 11979625"/>
              <a:gd name="connsiteY3848" fmla="*/ 2093393 h 6654621"/>
              <a:gd name="connsiteX3849" fmla="*/ 8298874 w 11979625"/>
              <a:gd name="connsiteY3849" fmla="*/ 2106363 h 6654621"/>
              <a:gd name="connsiteX3850" fmla="*/ 8285896 w 11979625"/>
              <a:gd name="connsiteY3850" fmla="*/ 2093393 h 6654621"/>
              <a:gd name="connsiteX3851" fmla="*/ 8298874 w 11979625"/>
              <a:gd name="connsiteY3851" fmla="*/ 2080420 h 6654621"/>
              <a:gd name="connsiteX3852" fmla="*/ 8393712 w 11979625"/>
              <a:gd name="connsiteY3852" fmla="*/ 2079452 h 6654621"/>
              <a:gd name="connsiteX3853" fmla="*/ 8404694 w 11979625"/>
              <a:gd name="connsiteY3853" fmla="*/ 2090424 h 6654621"/>
              <a:gd name="connsiteX3854" fmla="*/ 8393712 w 11979625"/>
              <a:gd name="connsiteY3854" fmla="*/ 2101396 h 6654621"/>
              <a:gd name="connsiteX3855" fmla="*/ 8382731 w 11979625"/>
              <a:gd name="connsiteY3855" fmla="*/ 2090424 h 6654621"/>
              <a:gd name="connsiteX3856" fmla="*/ 8393712 w 11979625"/>
              <a:gd name="connsiteY3856" fmla="*/ 2079452 h 6654621"/>
              <a:gd name="connsiteX3857" fmla="*/ 6673633 w 11979625"/>
              <a:gd name="connsiteY3857" fmla="*/ 2077509 h 6654621"/>
              <a:gd name="connsiteX3858" fmla="*/ 6696593 w 11979625"/>
              <a:gd name="connsiteY3858" fmla="*/ 2100434 h 6654621"/>
              <a:gd name="connsiteX3859" fmla="*/ 6673633 w 11979625"/>
              <a:gd name="connsiteY3859" fmla="*/ 2123361 h 6654621"/>
              <a:gd name="connsiteX3860" fmla="*/ 6650671 w 11979625"/>
              <a:gd name="connsiteY3860" fmla="*/ 2100434 h 6654621"/>
              <a:gd name="connsiteX3861" fmla="*/ 6673633 w 11979625"/>
              <a:gd name="connsiteY3861" fmla="*/ 2077509 h 6654621"/>
              <a:gd name="connsiteX3862" fmla="*/ 2891299 w 11979625"/>
              <a:gd name="connsiteY3862" fmla="*/ 2075523 h 6654621"/>
              <a:gd name="connsiteX3863" fmla="*/ 2919251 w 11979625"/>
              <a:gd name="connsiteY3863" fmla="*/ 2103432 h 6654621"/>
              <a:gd name="connsiteX3864" fmla="*/ 2891299 w 11979625"/>
              <a:gd name="connsiteY3864" fmla="*/ 2131348 h 6654621"/>
              <a:gd name="connsiteX3865" fmla="*/ 2863344 w 11979625"/>
              <a:gd name="connsiteY3865" fmla="*/ 2103432 h 6654621"/>
              <a:gd name="connsiteX3866" fmla="*/ 2891299 w 11979625"/>
              <a:gd name="connsiteY3866" fmla="*/ 2075523 h 6654621"/>
              <a:gd name="connsiteX3867" fmla="*/ 5142245 w 11979625"/>
              <a:gd name="connsiteY3867" fmla="*/ 2070442 h 6654621"/>
              <a:gd name="connsiteX3868" fmla="*/ 5155223 w 11979625"/>
              <a:gd name="connsiteY3868" fmla="*/ 2083414 h 6654621"/>
              <a:gd name="connsiteX3869" fmla="*/ 5142245 w 11979625"/>
              <a:gd name="connsiteY3869" fmla="*/ 2096385 h 6654621"/>
              <a:gd name="connsiteX3870" fmla="*/ 5129265 w 11979625"/>
              <a:gd name="connsiteY3870" fmla="*/ 2083414 h 6654621"/>
              <a:gd name="connsiteX3871" fmla="*/ 5142245 w 11979625"/>
              <a:gd name="connsiteY3871" fmla="*/ 2070442 h 6654621"/>
              <a:gd name="connsiteX3872" fmla="*/ 7373445 w 11979625"/>
              <a:gd name="connsiteY3872" fmla="*/ 2069478 h 6654621"/>
              <a:gd name="connsiteX3873" fmla="*/ 7375441 w 11979625"/>
              <a:gd name="connsiteY3873" fmla="*/ 2071473 h 6654621"/>
              <a:gd name="connsiteX3874" fmla="*/ 7373445 w 11979625"/>
              <a:gd name="connsiteY3874" fmla="*/ 2073468 h 6654621"/>
              <a:gd name="connsiteX3875" fmla="*/ 7371448 w 11979625"/>
              <a:gd name="connsiteY3875" fmla="*/ 2071473 h 6654621"/>
              <a:gd name="connsiteX3876" fmla="*/ 7373445 w 11979625"/>
              <a:gd name="connsiteY3876" fmla="*/ 2069478 h 6654621"/>
              <a:gd name="connsiteX3877" fmla="*/ 6569808 w 11979625"/>
              <a:gd name="connsiteY3877" fmla="*/ 2067540 h 6654621"/>
              <a:gd name="connsiteX3878" fmla="*/ 6631703 w 11979625"/>
              <a:gd name="connsiteY3878" fmla="*/ 2067540 h 6654621"/>
              <a:gd name="connsiteX3879" fmla="*/ 6600756 w 11979625"/>
              <a:gd name="connsiteY3879" fmla="*/ 2093457 h 6654621"/>
              <a:gd name="connsiteX3880" fmla="*/ 6569808 w 11979625"/>
              <a:gd name="connsiteY3880" fmla="*/ 2067540 h 6654621"/>
              <a:gd name="connsiteX3881" fmla="*/ 9879190 w 11979625"/>
              <a:gd name="connsiteY3881" fmla="*/ 2063428 h 6654621"/>
              <a:gd name="connsiteX3882" fmla="*/ 9885181 w 11979625"/>
              <a:gd name="connsiteY3882" fmla="*/ 2069417 h 6654621"/>
              <a:gd name="connsiteX3883" fmla="*/ 9879190 w 11979625"/>
              <a:gd name="connsiteY3883" fmla="*/ 2075405 h 6654621"/>
              <a:gd name="connsiteX3884" fmla="*/ 9873201 w 11979625"/>
              <a:gd name="connsiteY3884" fmla="*/ 2069417 h 6654621"/>
              <a:gd name="connsiteX3885" fmla="*/ 9879190 w 11979625"/>
              <a:gd name="connsiteY3885" fmla="*/ 2063428 h 6654621"/>
              <a:gd name="connsiteX3886" fmla="*/ 6410080 w 11979625"/>
              <a:gd name="connsiteY3886" fmla="*/ 2061559 h 6654621"/>
              <a:gd name="connsiteX3887" fmla="*/ 6418066 w 11979625"/>
              <a:gd name="connsiteY3887" fmla="*/ 2069535 h 6654621"/>
              <a:gd name="connsiteX3888" fmla="*/ 6410080 w 11979625"/>
              <a:gd name="connsiteY3888" fmla="*/ 2077509 h 6654621"/>
              <a:gd name="connsiteX3889" fmla="*/ 6402093 w 11979625"/>
              <a:gd name="connsiteY3889" fmla="*/ 2069535 h 6654621"/>
              <a:gd name="connsiteX3890" fmla="*/ 6410080 w 11979625"/>
              <a:gd name="connsiteY3890" fmla="*/ 2061559 h 6654621"/>
              <a:gd name="connsiteX3891" fmla="*/ 10879494 w 11979625"/>
              <a:gd name="connsiteY3891" fmla="*/ 2060499 h 6654621"/>
              <a:gd name="connsiteX3892" fmla="*/ 10896464 w 11979625"/>
              <a:gd name="connsiteY3892" fmla="*/ 2077455 h 6654621"/>
              <a:gd name="connsiteX3893" fmla="*/ 10879494 w 11979625"/>
              <a:gd name="connsiteY3893" fmla="*/ 2094412 h 6654621"/>
              <a:gd name="connsiteX3894" fmla="*/ 10862522 w 11979625"/>
              <a:gd name="connsiteY3894" fmla="*/ 2077455 h 6654621"/>
              <a:gd name="connsiteX3895" fmla="*/ 10879494 w 11979625"/>
              <a:gd name="connsiteY3895" fmla="*/ 2060499 h 6654621"/>
              <a:gd name="connsiteX3896" fmla="*/ 2023710 w 11979625"/>
              <a:gd name="connsiteY3896" fmla="*/ 2048569 h 6654621"/>
              <a:gd name="connsiteX3897" fmla="*/ 2043678 w 11979625"/>
              <a:gd name="connsiteY3897" fmla="*/ 2048569 h 6654621"/>
              <a:gd name="connsiteX3898" fmla="*/ 2043678 w 11979625"/>
              <a:gd name="connsiteY3898" fmla="*/ 2050566 h 6654621"/>
              <a:gd name="connsiteX3899" fmla="*/ 2033698 w 11979625"/>
              <a:gd name="connsiteY3899" fmla="*/ 2060566 h 6654621"/>
              <a:gd name="connsiteX3900" fmla="*/ 2023710 w 11979625"/>
              <a:gd name="connsiteY3900" fmla="*/ 2050566 h 6654621"/>
              <a:gd name="connsiteX3901" fmla="*/ 2023710 w 11979625"/>
              <a:gd name="connsiteY3901" fmla="*/ 2048569 h 6654621"/>
              <a:gd name="connsiteX3902" fmla="*/ 1822994 w 11979625"/>
              <a:gd name="connsiteY3902" fmla="*/ 2041555 h 6654621"/>
              <a:gd name="connsiteX3903" fmla="*/ 1831978 w 11979625"/>
              <a:gd name="connsiteY3903" fmla="*/ 2050554 h 6654621"/>
              <a:gd name="connsiteX3904" fmla="*/ 1829982 w 11979625"/>
              <a:gd name="connsiteY3904" fmla="*/ 2055549 h 6654621"/>
              <a:gd name="connsiteX3905" fmla="*/ 1816005 w 11979625"/>
              <a:gd name="connsiteY3905" fmla="*/ 2055549 h 6654621"/>
              <a:gd name="connsiteX3906" fmla="*/ 1814009 w 11979625"/>
              <a:gd name="connsiteY3906" fmla="*/ 2050554 h 6654621"/>
              <a:gd name="connsiteX3907" fmla="*/ 1822994 w 11979625"/>
              <a:gd name="connsiteY3907" fmla="*/ 2041555 h 6654621"/>
              <a:gd name="connsiteX3908" fmla="*/ 10011966 w 11979625"/>
              <a:gd name="connsiteY3908" fmla="*/ 2040525 h 6654621"/>
              <a:gd name="connsiteX3909" fmla="*/ 10018954 w 11979625"/>
              <a:gd name="connsiteY3909" fmla="*/ 2047522 h 6654621"/>
              <a:gd name="connsiteX3910" fmla="*/ 10011966 w 11979625"/>
              <a:gd name="connsiteY3910" fmla="*/ 2054515 h 6654621"/>
              <a:gd name="connsiteX3911" fmla="*/ 10004978 w 11979625"/>
              <a:gd name="connsiteY3911" fmla="*/ 2047522 h 6654621"/>
              <a:gd name="connsiteX3912" fmla="*/ 10011966 w 11979625"/>
              <a:gd name="connsiteY3912" fmla="*/ 2040525 h 6654621"/>
              <a:gd name="connsiteX3913" fmla="*/ 883573 w 11979625"/>
              <a:gd name="connsiteY3913" fmla="*/ 2029553 h 6654621"/>
              <a:gd name="connsiteX3914" fmla="*/ 886568 w 11979625"/>
              <a:gd name="connsiteY3914" fmla="*/ 2032553 h 6654621"/>
              <a:gd name="connsiteX3915" fmla="*/ 883573 w 11979625"/>
              <a:gd name="connsiteY3915" fmla="*/ 2035545 h 6654621"/>
              <a:gd name="connsiteX3916" fmla="*/ 880578 w 11979625"/>
              <a:gd name="connsiteY3916" fmla="*/ 2032553 h 6654621"/>
              <a:gd name="connsiteX3917" fmla="*/ 883573 w 11979625"/>
              <a:gd name="connsiteY3917" fmla="*/ 2029553 h 6654621"/>
              <a:gd name="connsiteX3918" fmla="*/ 8545456 w 11979625"/>
              <a:gd name="connsiteY3918" fmla="*/ 2027483 h 6654621"/>
              <a:gd name="connsiteX3919" fmla="*/ 8548450 w 11979625"/>
              <a:gd name="connsiteY3919" fmla="*/ 2030478 h 6654621"/>
              <a:gd name="connsiteX3920" fmla="*/ 8545456 w 11979625"/>
              <a:gd name="connsiteY3920" fmla="*/ 2033474 h 6654621"/>
              <a:gd name="connsiteX3921" fmla="*/ 8542461 w 11979625"/>
              <a:gd name="connsiteY3921" fmla="*/ 2030478 h 6654621"/>
              <a:gd name="connsiteX3922" fmla="*/ 8545456 w 11979625"/>
              <a:gd name="connsiteY3922" fmla="*/ 2027483 h 6654621"/>
              <a:gd name="connsiteX3923" fmla="*/ 7258640 w 11979625"/>
              <a:gd name="connsiteY3923" fmla="*/ 2026551 h 6654621"/>
              <a:gd name="connsiteX3924" fmla="*/ 7273615 w 11979625"/>
              <a:gd name="connsiteY3924" fmla="*/ 2041542 h 6654621"/>
              <a:gd name="connsiteX3925" fmla="*/ 7271619 w 11979625"/>
              <a:gd name="connsiteY3925" fmla="*/ 2049539 h 6654621"/>
              <a:gd name="connsiteX3926" fmla="*/ 7245662 w 11979625"/>
              <a:gd name="connsiteY3926" fmla="*/ 2049539 h 6654621"/>
              <a:gd name="connsiteX3927" fmla="*/ 7243665 w 11979625"/>
              <a:gd name="connsiteY3927" fmla="*/ 2041542 h 6654621"/>
              <a:gd name="connsiteX3928" fmla="*/ 7258640 w 11979625"/>
              <a:gd name="connsiteY3928" fmla="*/ 2026551 h 6654621"/>
              <a:gd name="connsiteX3929" fmla="*/ 10847548 w 11979625"/>
              <a:gd name="connsiteY3929" fmla="*/ 2010517 h 6654621"/>
              <a:gd name="connsiteX3930" fmla="*/ 10857531 w 11979625"/>
              <a:gd name="connsiteY3930" fmla="*/ 2020499 h 6654621"/>
              <a:gd name="connsiteX3931" fmla="*/ 10847548 w 11979625"/>
              <a:gd name="connsiteY3931" fmla="*/ 2030483 h 6654621"/>
              <a:gd name="connsiteX3932" fmla="*/ 10837565 w 11979625"/>
              <a:gd name="connsiteY3932" fmla="*/ 2020499 h 6654621"/>
              <a:gd name="connsiteX3933" fmla="*/ 10847548 w 11979625"/>
              <a:gd name="connsiteY3933" fmla="*/ 2010517 h 6654621"/>
              <a:gd name="connsiteX3934" fmla="*/ 2664568 w 11979625"/>
              <a:gd name="connsiteY3934" fmla="*/ 2009578 h 6654621"/>
              <a:gd name="connsiteX3935" fmla="*/ 2707492 w 11979625"/>
              <a:gd name="connsiteY3935" fmla="*/ 2048535 h 6654621"/>
              <a:gd name="connsiteX3936" fmla="*/ 2621649 w 11979625"/>
              <a:gd name="connsiteY3936" fmla="*/ 2048535 h 6654621"/>
              <a:gd name="connsiteX3937" fmla="*/ 2664568 w 11979625"/>
              <a:gd name="connsiteY3937" fmla="*/ 2009578 h 6654621"/>
              <a:gd name="connsiteX3938" fmla="*/ 1358763 w 11979625"/>
              <a:gd name="connsiteY3938" fmla="*/ 2008589 h 6654621"/>
              <a:gd name="connsiteX3939" fmla="*/ 1366749 w 11979625"/>
              <a:gd name="connsiteY3939" fmla="*/ 2016569 h 6654621"/>
              <a:gd name="connsiteX3940" fmla="*/ 1358763 w 11979625"/>
              <a:gd name="connsiteY3940" fmla="*/ 2024571 h 6654621"/>
              <a:gd name="connsiteX3941" fmla="*/ 1350776 w 11979625"/>
              <a:gd name="connsiteY3941" fmla="*/ 2016569 h 6654621"/>
              <a:gd name="connsiteX3942" fmla="*/ 1358763 w 11979625"/>
              <a:gd name="connsiteY3942" fmla="*/ 2008589 h 6654621"/>
              <a:gd name="connsiteX3943" fmla="*/ 1049291 w 11979625"/>
              <a:gd name="connsiteY3943" fmla="*/ 2007587 h 6654621"/>
              <a:gd name="connsiteX3944" fmla="*/ 1055280 w 11979625"/>
              <a:gd name="connsiteY3944" fmla="*/ 2013577 h 6654621"/>
              <a:gd name="connsiteX3945" fmla="*/ 1049291 w 11979625"/>
              <a:gd name="connsiteY3945" fmla="*/ 2019561 h 6654621"/>
              <a:gd name="connsiteX3946" fmla="*/ 1043301 w 11979625"/>
              <a:gd name="connsiteY3946" fmla="*/ 2013577 h 6654621"/>
              <a:gd name="connsiteX3947" fmla="*/ 1049291 w 11979625"/>
              <a:gd name="connsiteY3947" fmla="*/ 2007587 h 6654621"/>
              <a:gd name="connsiteX3948" fmla="*/ 10920424 w 11979625"/>
              <a:gd name="connsiteY3948" fmla="*/ 1995584 h 6654621"/>
              <a:gd name="connsiteX3949" fmla="*/ 10941388 w 11979625"/>
              <a:gd name="connsiteY3949" fmla="*/ 2016556 h 6654621"/>
              <a:gd name="connsiteX3950" fmla="*/ 10920424 w 11979625"/>
              <a:gd name="connsiteY3950" fmla="*/ 2037524 h 6654621"/>
              <a:gd name="connsiteX3951" fmla="*/ 10899460 w 11979625"/>
              <a:gd name="connsiteY3951" fmla="*/ 2016556 h 6654621"/>
              <a:gd name="connsiteX3952" fmla="*/ 10920424 w 11979625"/>
              <a:gd name="connsiteY3952" fmla="*/ 1995584 h 6654621"/>
              <a:gd name="connsiteX3953" fmla="*/ 1137143 w 11979625"/>
              <a:gd name="connsiteY3953" fmla="*/ 1992603 h 6654621"/>
              <a:gd name="connsiteX3954" fmla="*/ 1144131 w 11979625"/>
              <a:gd name="connsiteY3954" fmla="*/ 1999596 h 6654621"/>
              <a:gd name="connsiteX3955" fmla="*/ 1137143 w 11979625"/>
              <a:gd name="connsiteY3955" fmla="*/ 2006593 h 6654621"/>
              <a:gd name="connsiteX3956" fmla="*/ 1130154 w 11979625"/>
              <a:gd name="connsiteY3956" fmla="*/ 1999596 h 6654621"/>
              <a:gd name="connsiteX3957" fmla="*/ 1137143 w 11979625"/>
              <a:gd name="connsiteY3957" fmla="*/ 1992603 h 6654621"/>
              <a:gd name="connsiteX3958" fmla="*/ 7318537 w 11979625"/>
              <a:gd name="connsiteY3958" fmla="*/ 1989582 h 6654621"/>
              <a:gd name="connsiteX3959" fmla="*/ 7332513 w 11979625"/>
              <a:gd name="connsiteY3959" fmla="*/ 2003566 h 6654621"/>
              <a:gd name="connsiteX3960" fmla="*/ 7318537 w 11979625"/>
              <a:gd name="connsiteY3960" fmla="*/ 2017545 h 6654621"/>
              <a:gd name="connsiteX3961" fmla="*/ 7304561 w 11979625"/>
              <a:gd name="connsiteY3961" fmla="*/ 2003566 h 6654621"/>
              <a:gd name="connsiteX3962" fmla="*/ 7318537 w 11979625"/>
              <a:gd name="connsiteY3962" fmla="*/ 1989582 h 6654621"/>
              <a:gd name="connsiteX3963" fmla="*/ 4525318 w 11979625"/>
              <a:gd name="connsiteY3963" fmla="*/ 1983622 h 6654621"/>
              <a:gd name="connsiteX3964" fmla="*/ 4532314 w 11979625"/>
              <a:gd name="connsiteY3964" fmla="*/ 1990611 h 6654621"/>
              <a:gd name="connsiteX3965" fmla="*/ 4525318 w 11979625"/>
              <a:gd name="connsiteY3965" fmla="*/ 1997596 h 6654621"/>
              <a:gd name="connsiteX3966" fmla="*/ 4518327 w 11979625"/>
              <a:gd name="connsiteY3966" fmla="*/ 1990611 h 6654621"/>
              <a:gd name="connsiteX3967" fmla="*/ 4525318 w 11979625"/>
              <a:gd name="connsiteY3967" fmla="*/ 1983622 h 6654621"/>
              <a:gd name="connsiteX3968" fmla="*/ 10997293 w 11979625"/>
              <a:gd name="connsiteY3968" fmla="*/ 1983607 h 6654621"/>
              <a:gd name="connsiteX3969" fmla="*/ 11011270 w 11979625"/>
              <a:gd name="connsiteY3969" fmla="*/ 1997581 h 6654621"/>
              <a:gd name="connsiteX3970" fmla="*/ 10997293 w 11979625"/>
              <a:gd name="connsiteY3970" fmla="*/ 2011565 h 6654621"/>
              <a:gd name="connsiteX3971" fmla="*/ 10983317 w 11979625"/>
              <a:gd name="connsiteY3971" fmla="*/ 1997581 h 6654621"/>
              <a:gd name="connsiteX3972" fmla="*/ 10997293 w 11979625"/>
              <a:gd name="connsiteY3972" fmla="*/ 1983607 h 6654621"/>
              <a:gd name="connsiteX3973" fmla="*/ 9688514 w 11979625"/>
              <a:gd name="connsiteY3973" fmla="*/ 1979609 h 6654621"/>
              <a:gd name="connsiteX3974" fmla="*/ 9691509 w 11979625"/>
              <a:gd name="connsiteY3974" fmla="*/ 1982604 h 6654621"/>
              <a:gd name="connsiteX3975" fmla="*/ 9688514 w 11979625"/>
              <a:gd name="connsiteY3975" fmla="*/ 1985600 h 6654621"/>
              <a:gd name="connsiteX3976" fmla="*/ 9685520 w 11979625"/>
              <a:gd name="connsiteY3976" fmla="*/ 1982604 h 6654621"/>
              <a:gd name="connsiteX3977" fmla="*/ 9688514 w 11979625"/>
              <a:gd name="connsiteY3977" fmla="*/ 1979609 h 6654621"/>
              <a:gd name="connsiteX3978" fmla="*/ 7706879 w 11979625"/>
              <a:gd name="connsiteY3978" fmla="*/ 1972601 h 6654621"/>
              <a:gd name="connsiteX3979" fmla="*/ 7792733 w 11979625"/>
              <a:gd name="connsiteY3979" fmla="*/ 2059480 h 6654621"/>
              <a:gd name="connsiteX3980" fmla="*/ 7706879 w 11979625"/>
              <a:gd name="connsiteY3980" fmla="*/ 2146278 h 6654621"/>
              <a:gd name="connsiteX3981" fmla="*/ 7620026 w 11979625"/>
              <a:gd name="connsiteY3981" fmla="*/ 2059480 h 6654621"/>
              <a:gd name="connsiteX3982" fmla="*/ 7706879 w 11979625"/>
              <a:gd name="connsiteY3982" fmla="*/ 1972601 h 6654621"/>
              <a:gd name="connsiteX3983" fmla="*/ 11925717 w 11979625"/>
              <a:gd name="connsiteY3983" fmla="*/ 1966632 h 6654621"/>
              <a:gd name="connsiteX3984" fmla="*/ 11937697 w 11979625"/>
              <a:gd name="connsiteY3984" fmla="*/ 1978614 h 6654621"/>
              <a:gd name="connsiteX3985" fmla="*/ 11925717 w 11979625"/>
              <a:gd name="connsiteY3985" fmla="*/ 1990597 h 6654621"/>
              <a:gd name="connsiteX3986" fmla="*/ 11914736 w 11979625"/>
              <a:gd name="connsiteY3986" fmla="*/ 1978614 h 6654621"/>
              <a:gd name="connsiteX3987" fmla="*/ 11925717 w 11979625"/>
              <a:gd name="connsiteY3987" fmla="*/ 1966632 h 6654621"/>
              <a:gd name="connsiteX3988" fmla="*/ 7338504 w 11979625"/>
              <a:gd name="connsiteY3988" fmla="*/ 1957661 h 6654621"/>
              <a:gd name="connsiteX3989" fmla="*/ 7340500 w 11979625"/>
              <a:gd name="connsiteY3989" fmla="*/ 1959658 h 6654621"/>
              <a:gd name="connsiteX3990" fmla="*/ 7338504 w 11979625"/>
              <a:gd name="connsiteY3990" fmla="*/ 1961654 h 6654621"/>
              <a:gd name="connsiteX3991" fmla="*/ 7336507 w 11979625"/>
              <a:gd name="connsiteY3991" fmla="*/ 1959658 h 6654621"/>
              <a:gd name="connsiteX3992" fmla="*/ 7338504 w 11979625"/>
              <a:gd name="connsiteY3992" fmla="*/ 1957661 h 6654621"/>
              <a:gd name="connsiteX3993" fmla="*/ 9612644 w 11979625"/>
              <a:gd name="connsiteY3993" fmla="*/ 1947680 h 6654621"/>
              <a:gd name="connsiteX3994" fmla="*/ 9615638 w 11979625"/>
              <a:gd name="connsiteY3994" fmla="*/ 1951672 h 6654621"/>
              <a:gd name="connsiteX3995" fmla="*/ 9612644 w 11979625"/>
              <a:gd name="connsiteY3995" fmla="*/ 1955667 h 6654621"/>
              <a:gd name="connsiteX3996" fmla="*/ 9608650 w 11979625"/>
              <a:gd name="connsiteY3996" fmla="*/ 1951672 h 6654621"/>
              <a:gd name="connsiteX3997" fmla="*/ 9612644 w 11979625"/>
              <a:gd name="connsiteY3997" fmla="*/ 1947680 h 6654621"/>
              <a:gd name="connsiteX3998" fmla="*/ 9299176 w 11979625"/>
              <a:gd name="connsiteY3998" fmla="*/ 1944679 h 6654621"/>
              <a:gd name="connsiteX3999" fmla="*/ 9333118 w 11979625"/>
              <a:gd name="connsiteY3999" fmla="*/ 1979620 h 6654621"/>
              <a:gd name="connsiteX4000" fmla="*/ 9323135 w 11979625"/>
              <a:gd name="connsiteY4000" fmla="*/ 2003590 h 6654621"/>
              <a:gd name="connsiteX4001" fmla="*/ 9275216 w 11979625"/>
              <a:gd name="connsiteY4001" fmla="*/ 2003590 h 6654621"/>
              <a:gd name="connsiteX4002" fmla="*/ 9265233 w 11979625"/>
              <a:gd name="connsiteY4002" fmla="*/ 1979620 h 6654621"/>
              <a:gd name="connsiteX4003" fmla="*/ 9299176 w 11979625"/>
              <a:gd name="connsiteY4003" fmla="*/ 1944679 h 6654621"/>
              <a:gd name="connsiteX4004" fmla="*/ 2511830 w 11979625"/>
              <a:gd name="connsiteY4004" fmla="*/ 1937695 h 6654621"/>
              <a:gd name="connsiteX4005" fmla="*/ 2517817 w 11979625"/>
              <a:gd name="connsiteY4005" fmla="*/ 1943684 h 6654621"/>
              <a:gd name="connsiteX4006" fmla="*/ 2511830 w 11979625"/>
              <a:gd name="connsiteY4006" fmla="*/ 1949673 h 6654621"/>
              <a:gd name="connsiteX4007" fmla="*/ 2505840 w 11979625"/>
              <a:gd name="connsiteY4007" fmla="*/ 1943684 h 6654621"/>
              <a:gd name="connsiteX4008" fmla="*/ 2511830 w 11979625"/>
              <a:gd name="connsiteY4008" fmla="*/ 1937695 h 6654621"/>
              <a:gd name="connsiteX4009" fmla="*/ 9903150 w 11979625"/>
              <a:gd name="connsiteY4009" fmla="*/ 1927714 h 6654621"/>
              <a:gd name="connsiteX4010" fmla="*/ 9912136 w 11979625"/>
              <a:gd name="connsiteY4010" fmla="*/ 1936698 h 6654621"/>
              <a:gd name="connsiteX4011" fmla="*/ 9903150 w 11979625"/>
              <a:gd name="connsiteY4011" fmla="*/ 1945682 h 6654621"/>
              <a:gd name="connsiteX4012" fmla="*/ 9894166 w 11979625"/>
              <a:gd name="connsiteY4012" fmla="*/ 1936698 h 6654621"/>
              <a:gd name="connsiteX4013" fmla="*/ 9903150 w 11979625"/>
              <a:gd name="connsiteY4013" fmla="*/ 1927714 h 6654621"/>
              <a:gd name="connsiteX4014" fmla="*/ 391415 w 11979625"/>
              <a:gd name="connsiteY4014" fmla="*/ 1917728 h 6654621"/>
              <a:gd name="connsiteX4015" fmla="*/ 405390 w 11979625"/>
              <a:gd name="connsiteY4015" fmla="*/ 1931704 h 6654621"/>
              <a:gd name="connsiteX4016" fmla="*/ 391415 w 11979625"/>
              <a:gd name="connsiteY4016" fmla="*/ 1945679 h 6654621"/>
              <a:gd name="connsiteX4017" fmla="*/ 377438 w 11979625"/>
              <a:gd name="connsiteY4017" fmla="*/ 1931704 h 6654621"/>
              <a:gd name="connsiteX4018" fmla="*/ 391415 w 11979625"/>
              <a:gd name="connsiteY4018" fmla="*/ 1917728 h 6654621"/>
              <a:gd name="connsiteX4019" fmla="*/ 3366295 w 11979625"/>
              <a:gd name="connsiteY4019" fmla="*/ 1911697 h 6654621"/>
              <a:gd name="connsiteX4020" fmla="*/ 3378274 w 11979625"/>
              <a:gd name="connsiteY4020" fmla="*/ 1923678 h 6654621"/>
              <a:gd name="connsiteX4021" fmla="*/ 3366295 w 11979625"/>
              <a:gd name="connsiteY4021" fmla="*/ 1935657 h 6654621"/>
              <a:gd name="connsiteX4022" fmla="*/ 3354315 w 11979625"/>
              <a:gd name="connsiteY4022" fmla="*/ 1923678 h 6654621"/>
              <a:gd name="connsiteX4023" fmla="*/ 3366295 w 11979625"/>
              <a:gd name="connsiteY4023" fmla="*/ 1911697 h 6654621"/>
              <a:gd name="connsiteX4024" fmla="*/ 2723496 w 11979625"/>
              <a:gd name="connsiteY4024" fmla="*/ 1910753 h 6654621"/>
              <a:gd name="connsiteX4025" fmla="*/ 2744461 w 11979625"/>
              <a:gd name="connsiteY4025" fmla="*/ 1931717 h 6654621"/>
              <a:gd name="connsiteX4026" fmla="*/ 2723496 w 11979625"/>
              <a:gd name="connsiteY4026" fmla="*/ 1952680 h 6654621"/>
              <a:gd name="connsiteX4027" fmla="*/ 2702531 w 11979625"/>
              <a:gd name="connsiteY4027" fmla="*/ 1931717 h 6654621"/>
              <a:gd name="connsiteX4028" fmla="*/ 2723496 w 11979625"/>
              <a:gd name="connsiteY4028" fmla="*/ 1910753 h 6654621"/>
              <a:gd name="connsiteX4029" fmla="*/ 1462590 w 11979625"/>
              <a:gd name="connsiteY4029" fmla="*/ 1905753 h 6654621"/>
              <a:gd name="connsiteX4030" fmla="*/ 1471575 w 11979625"/>
              <a:gd name="connsiteY4030" fmla="*/ 1914737 h 6654621"/>
              <a:gd name="connsiteX4031" fmla="*/ 1462590 w 11979625"/>
              <a:gd name="connsiteY4031" fmla="*/ 1923722 h 6654621"/>
              <a:gd name="connsiteX4032" fmla="*/ 1453605 w 11979625"/>
              <a:gd name="connsiteY4032" fmla="*/ 1914737 h 6654621"/>
              <a:gd name="connsiteX4033" fmla="*/ 1462590 w 11979625"/>
              <a:gd name="connsiteY4033" fmla="*/ 1905753 h 6654621"/>
              <a:gd name="connsiteX4034" fmla="*/ 4971540 w 11979625"/>
              <a:gd name="connsiteY4034" fmla="*/ 1902719 h 6654621"/>
              <a:gd name="connsiteX4035" fmla="*/ 4980527 w 11979625"/>
              <a:gd name="connsiteY4035" fmla="*/ 1911704 h 6654621"/>
              <a:gd name="connsiteX4036" fmla="*/ 4971540 w 11979625"/>
              <a:gd name="connsiteY4036" fmla="*/ 1920688 h 6654621"/>
              <a:gd name="connsiteX4037" fmla="*/ 4962558 w 11979625"/>
              <a:gd name="connsiteY4037" fmla="*/ 1911704 h 6654621"/>
              <a:gd name="connsiteX4038" fmla="*/ 4971540 w 11979625"/>
              <a:gd name="connsiteY4038" fmla="*/ 1902719 h 6654621"/>
              <a:gd name="connsiteX4039" fmla="*/ 3128824 w 11979625"/>
              <a:gd name="connsiteY4039" fmla="*/ 1890781 h 6654621"/>
              <a:gd name="connsiteX4040" fmla="*/ 3141801 w 11979625"/>
              <a:gd name="connsiteY4040" fmla="*/ 1903759 h 6654621"/>
              <a:gd name="connsiteX4041" fmla="*/ 3128824 w 11979625"/>
              <a:gd name="connsiteY4041" fmla="*/ 1916736 h 6654621"/>
              <a:gd name="connsiteX4042" fmla="*/ 3115845 w 11979625"/>
              <a:gd name="connsiteY4042" fmla="*/ 1903759 h 6654621"/>
              <a:gd name="connsiteX4043" fmla="*/ 3128824 w 11979625"/>
              <a:gd name="connsiteY4043" fmla="*/ 1890781 h 6654621"/>
              <a:gd name="connsiteX4044" fmla="*/ 5793140 w 11979625"/>
              <a:gd name="connsiteY4044" fmla="*/ 1867822 h 6654621"/>
              <a:gd name="connsiteX4045" fmla="*/ 5800129 w 11979625"/>
              <a:gd name="connsiteY4045" fmla="*/ 1874810 h 6654621"/>
              <a:gd name="connsiteX4046" fmla="*/ 5793140 w 11979625"/>
              <a:gd name="connsiteY4046" fmla="*/ 1881798 h 6654621"/>
              <a:gd name="connsiteX4047" fmla="*/ 5786153 w 11979625"/>
              <a:gd name="connsiteY4047" fmla="*/ 1874810 h 6654621"/>
              <a:gd name="connsiteX4048" fmla="*/ 5793140 w 11979625"/>
              <a:gd name="connsiteY4048" fmla="*/ 1867822 h 6654621"/>
              <a:gd name="connsiteX4049" fmla="*/ 11378646 w 11979625"/>
              <a:gd name="connsiteY4049" fmla="*/ 1857819 h 6654621"/>
              <a:gd name="connsiteX4050" fmla="*/ 11381640 w 11979625"/>
              <a:gd name="connsiteY4050" fmla="*/ 1860813 h 6654621"/>
              <a:gd name="connsiteX4051" fmla="*/ 11378646 w 11979625"/>
              <a:gd name="connsiteY4051" fmla="*/ 1863809 h 6654621"/>
              <a:gd name="connsiteX4052" fmla="*/ 11375651 w 11979625"/>
              <a:gd name="connsiteY4052" fmla="*/ 1860813 h 6654621"/>
              <a:gd name="connsiteX4053" fmla="*/ 11378646 w 11979625"/>
              <a:gd name="connsiteY4053" fmla="*/ 1857819 h 6654621"/>
              <a:gd name="connsiteX4054" fmla="*/ 1915822 w 11979625"/>
              <a:gd name="connsiteY4054" fmla="*/ 1854842 h 6654621"/>
              <a:gd name="connsiteX4055" fmla="*/ 1921813 w 11979625"/>
              <a:gd name="connsiteY4055" fmla="*/ 1860831 h 6654621"/>
              <a:gd name="connsiteX4056" fmla="*/ 1915822 w 11979625"/>
              <a:gd name="connsiteY4056" fmla="*/ 1866821 h 6654621"/>
              <a:gd name="connsiteX4057" fmla="*/ 1909833 w 11979625"/>
              <a:gd name="connsiteY4057" fmla="*/ 1860831 h 6654621"/>
              <a:gd name="connsiteX4058" fmla="*/ 1915822 w 11979625"/>
              <a:gd name="connsiteY4058" fmla="*/ 1854842 h 6654621"/>
              <a:gd name="connsiteX4059" fmla="*/ 11415582 w 11979625"/>
              <a:gd name="connsiteY4059" fmla="*/ 1848836 h 6654621"/>
              <a:gd name="connsiteX4060" fmla="*/ 11421572 w 11979625"/>
              <a:gd name="connsiteY4060" fmla="*/ 1854825 h 6654621"/>
              <a:gd name="connsiteX4061" fmla="*/ 11415582 w 11979625"/>
              <a:gd name="connsiteY4061" fmla="*/ 1860814 h 6654621"/>
              <a:gd name="connsiteX4062" fmla="*/ 11409593 w 11979625"/>
              <a:gd name="connsiteY4062" fmla="*/ 1854825 h 6654621"/>
              <a:gd name="connsiteX4063" fmla="*/ 11415582 w 11979625"/>
              <a:gd name="connsiteY4063" fmla="*/ 1848836 h 6654621"/>
              <a:gd name="connsiteX4064" fmla="*/ 7829670 w 11979625"/>
              <a:gd name="connsiteY4064" fmla="*/ 1847853 h 6654621"/>
              <a:gd name="connsiteX4065" fmla="*/ 7833664 w 11979625"/>
              <a:gd name="connsiteY4065" fmla="*/ 1851846 h 6654621"/>
              <a:gd name="connsiteX4066" fmla="*/ 7829670 w 11979625"/>
              <a:gd name="connsiteY4066" fmla="*/ 1855839 h 6654621"/>
              <a:gd name="connsiteX4067" fmla="*/ 7825677 w 11979625"/>
              <a:gd name="connsiteY4067" fmla="*/ 1851846 h 6654621"/>
              <a:gd name="connsiteX4068" fmla="*/ 7829670 w 11979625"/>
              <a:gd name="connsiteY4068" fmla="*/ 1847853 h 6654621"/>
              <a:gd name="connsiteX4069" fmla="*/ 6902245 w 11979625"/>
              <a:gd name="connsiteY4069" fmla="*/ 1847802 h 6654621"/>
              <a:gd name="connsiteX4070" fmla="*/ 6917220 w 11979625"/>
              <a:gd name="connsiteY4070" fmla="*/ 1862776 h 6654621"/>
              <a:gd name="connsiteX4071" fmla="*/ 6902245 w 11979625"/>
              <a:gd name="connsiteY4071" fmla="*/ 1877751 h 6654621"/>
              <a:gd name="connsiteX4072" fmla="*/ 6887270 w 11979625"/>
              <a:gd name="connsiteY4072" fmla="*/ 1862776 h 6654621"/>
              <a:gd name="connsiteX4073" fmla="*/ 6902245 w 11979625"/>
              <a:gd name="connsiteY4073" fmla="*/ 1847802 h 6654621"/>
              <a:gd name="connsiteX4074" fmla="*/ 11147040 w 11979625"/>
              <a:gd name="connsiteY4074" fmla="*/ 1843795 h 6654621"/>
              <a:gd name="connsiteX4075" fmla="*/ 11149037 w 11979625"/>
              <a:gd name="connsiteY4075" fmla="*/ 1845792 h 6654621"/>
              <a:gd name="connsiteX4076" fmla="*/ 11147040 w 11979625"/>
              <a:gd name="connsiteY4076" fmla="*/ 1847788 h 6654621"/>
              <a:gd name="connsiteX4077" fmla="*/ 11145043 w 11979625"/>
              <a:gd name="connsiteY4077" fmla="*/ 1845792 h 6654621"/>
              <a:gd name="connsiteX4078" fmla="*/ 11147040 w 11979625"/>
              <a:gd name="connsiteY4078" fmla="*/ 1843795 h 6654621"/>
              <a:gd name="connsiteX4079" fmla="*/ 10924417 w 11979625"/>
              <a:gd name="connsiteY4079" fmla="*/ 1837843 h 6654621"/>
              <a:gd name="connsiteX4080" fmla="*/ 10936397 w 11979625"/>
              <a:gd name="connsiteY4080" fmla="*/ 1850820 h 6654621"/>
              <a:gd name="connsiteX4081" fmla="*/ 10924417 w 11979625"/>
              <a:gd name="connsiteY4081" fmla="*/ 1863798 h 6654621"/>
              <a:gd name="connsiteX4082" fmla="*/ 10912437 w 11979625"/>
              <a:gd name="connsiteY4082" fmla="*/ 1850820 h 6654621"/>
              <a:gd name="connsiteX4083" fmla="*/ 10924417 w 11979625"/>
              <a:gd name="connsiteY4083" fmla="*/ 1837843 h 6654621"/>
              <a:gd name="connsiteX4084" fmla="*/ 7536169 w 11979625"/>
              <a:gd name="connsiteY4084" fmla="*/ 1831881 h 6654621"/>
              <a:gd name="connsiteX4085" fmla="*/ 7549146 w 11979625"/>
              <a:gd name="connsiteY4085" fmla="*/ 1845857 h 6654621"/>
              <a:gd name="connsiteX4086" fmla="*/ 7536169 w 11979625"/>
              <a:gd name="connsiteY4086" fmla="*/ 1859831 h 6654621"/>
              <a:gd name="connsiteX4087" fmla="*/ 7522192 w 11979625"/>
              <a:gd name="connsiteY4087" fmla="*/ 1845857 h 6654621"/>
              <a:gd name="connsiteX4088" fmla="*/ 7536169 w 11979625"/>
              <a:gd name="connsiteY4088" fmla="*/ 1831881 h 6654621"/>
              <a:gd name="connsiteX4089" fmla="*/ 472281 w 11979625"/>
              <a:gd name="connsiteY4089" fmla="*/ 1826890 h 6654621"/>
              <a:gd name="connsiteX4090" fmla="*/ 482264 w 11979625"/>
              <a:gd name="connsiteY4090" fmla="*/ 1836873 h 6654621"/>
              <a:gd name="connsiteX4091" fmla="*/ 472281 w 11979625"/>
              <a:gd name="connsiteY4091" fmla="*/ 1846855 h 6654621"/>
              <a:gd name="connsiteX4092" fmla="*/ 462298 w 11979625"/>
              <a:gd name="connsiteY4092" fmla="*/ 1836873 h 6654621"/>
              <a:gd name="connsiteX4093" fmla="*/ 472281 w 11979625"/>
              <a:gd name="connsiteY4093" fmla="*/ 1826890 h 6654621"/>
              <a:gd name="connsiteX4094" fmla="*/ 11181980 w 11979625"/>
              <a:gd name="connsiteY4094" fmla="*/ 1826874 h 6654621"/>
              <a:gd name="connsiteX4095" fmla="*/ 11188969 w 11979625"/>
              <a:gd name="connsiteY4095" fmla="*/ 1833862 h 6654621"/>
              <a:gd name="connsiteX4096" fmla="*/ 11181980 w 11979625"/>
              <a:gd name="connsiteY4096" fmla="*/ 1840850 h 6654621"/>
              <a:gd name="connsiteX4097" fmla="*/ 11174992 w 11979625"/>
              <a:gd name="connsiteY4097" fmla="*/ 1833862 h 6654621"/>
              <a:gd name="connsiteX4098" fmla="*/ 11181980 w 11979625"/>
              <a:gd name="connsiteY4098" fmla="*/ 1826874 h 6654621"/>
              <a:gd name="connsiteX4099" fmla="*/ 3667858 w 11979625"/>
              <a:gd name="connsiteY4099" fmla="*/ 1824897 h 6654621"/>
              <a:gd name="connsiteX4100" fmla="*/ 3670854 w 11979625"/>
              <a:gd name="connsiteY4100" fmla="*/ 1827892 h 6654621"/>
              <a:gd name="connsiteX4101" fmla="*/ 3667858 w 11979625"/>
              <a:gd name="connsiteY4101" fmla="*/ 1830886 h 6654621"/>
              <a:gd name="connsiteX4102" fmla="*/ 3664863 w 11979625"/>
              <a:gd name="connsiteY4102" fmla="*/ 1827892 h 6654621"/>
              <a:gd name="connsiteX4103" fmla="*/ 3667858 w 11979625"/>
              <a:gd name="connsiteY4103" fmla="*/ 1824897 h 6654621"/>
              <a:gd name="connsiteX4104" fmla="*/ 2337134 w 11979625"/>
              <a:gd name="connsiteY4104" fmla="*/ 1824896 h 6654621"/>
              <a:gd name="connsiteX4105" fmla="*/ 2342125 w 11979625"/>
              <a:gd name="connsiteY4105" fmla="*/ 1829887 h 6654621"/>
              <a:gd name="connsiteX4106" fmla="*/ 2337134 w 11979625"/>
              <a:gd name="connsiteY4106" fmla="*/ 1834878 h 6654621"/>
              <a:gd name="connsiteX4107" fmla="*/ 2332141 w 11979625"/>
              <a:gd name="connsiteY4107" fmla="*/ 1829887 h 6654621"/>
              <a:gd name="connsiteX4108" fmla="*/ 2337134 w 11979625"/>
              <a:gd name="connsiteY4108" fmla="*/ 1824896 h 6654621"/>
              <a:gd name="connsiteX4109" fmla="*/ 6643683 w 11979625"/>
              <a:gd name="connsiteY4109" fmla="*/ 1823894 h 6654621"/>
              <a:gd name="connsiteX4110" fmla="*/ 6654664 w 11979625"/>
              <a:gd name="connsiteY4110" fmla="*/ 1834874 h 6654621"/>
              <a:gd name="connsiteX4111" fmla="*/ 6643683 w 11979625"/>
              <a:gd name="connsiteY4111" fmla="*/ 1845855 h 6654621"/>
              <a:gd name="connsiteX4112" fmla="*/ 6632702 w 11979625"/>
              <a:gd name="connsiteY4112" fmla="*/ 1834874 h 6654621"/>
              <a:gd name="connsiteX4113" fmla="*/ 6643683 w 11979625"/>
              <a:gd name="connsiteY4113" fmla="*/ 1823894 h 6654621"/>
              <a:gd name="connsiteX4114" fmla="*/ 6136544 w 11979625"/>
              <a:gd name="connsiteY4114" fmla="*/ 1814915 h 6654621"/>
              <a:gd name="connsiteX4115" fmla="*/ 6153515 w 11979625"/>
              <a:gd name="connsiteY4115" fmla="*/ 1831885 h 6654621"/>
              <a:gd name="connsiteX4116" fmla="*/ 6136544 w 11979625"/>
              <a:gd name="connsiteY4116" fmla="*/ 1848855 h 6654621"/>
              <a:gd name="connsiteX4117" fmla="*/ 6119573 w 11979625"/>
              <a:gd name="connsiteY4117" fmla="*/ 1831885 h 6654621"/>
              <a:gd name="connsiteX4118" fmla="*/ 6136544 w 11979625"/>
              <a:gd name="connsiteY4118" fmla="*/ 1814915 h 6654621"/>
              <a:gd name="connsiteX4119" fmla="*/ 5976816 w 11979625"/>
              <a:gd name="connsiteY4119" fmla="*/ 1806886 h 6654621"/>
              <a:gd name="connsiteX4120" fmla="*/ 5979812 w 11979625"/>
              <a:gd name="connsiteY4120" fmla="*/ 1809880 h 6654621"/>
              <a:gd name="connsiteX4121" fmla="*/ 5976816 w 11979625"/>
              <a:gd name="connsiteY4121" fmla="*/ 1812876 h 6654621"/>
              <a:gd name="connsiteX4122" fmla="*/ 5973822 w 11979625"/>
              <a:gd name="connsiteY4122" fmla="*/ 1809880 h 6654621"/>
              <a:gd name="connsiteX4123" fmla="*/ 5976816 w 11979625"/>
              <a:gd name="connsiteY4123" fmla="*/ 1806886 h 6654621"/>
              <a:gd name="connsiteX4124" fmla="*/ 4541278 w 11979625"/>
              <a:gd name="connsiteY4124" fmla="*/ 1803902 h 6654621"/>
              <a:gd name="connsiteX4125" fmla="*/ 4550264 w 11979625"/>
              <a:gd name="connsiteY4125" fmla="*/ 1812886 h 6654621"/>
              <a:gd name="connsiteX4126" fmla="*/ 4541278 w 11979625"/>
              <a:gd name="connsiteY4126" fmla="*/ 1821870 h 6654621"/>
              <a:gd name="connsiteX4127" fmla="*/ 4532297 w 11979625"/>
              <a:gd name="connsiteY4127" fmla="*/ 1812886 h 6654621"/>
              <a:gd name="connsiteX4128" fmla="*/ 4541278 w 11979625"/>
              <a:gd name="connsiteY4128" fmla="*/ 1803902 h 6654621"/>
              <a:gd name="connsiteX4129" fmla="*/ 2479802 w 11979625"/>
              <a:gd name="connsiteY4129" fmla="*/ 1803883 h 6654621"/>
              <a:gd name="connsiteX4130" fmla="*/ 2485793 w 11979625"/>
              <a:gd name="connsiteY4130" fmla="*/ 1809872 h 6654621"/>
              <a:gd name="connsiteX4131" fmla="*/ 2479802 w 11979625"/>
              <a:gd name="connsiteY4131" fmla="*/ 1815862 h 6654621"/>
              <a:gd name="connsiteX4132" fmla="*/ 2473812 w 11979625"/>
              <a:gd name="connsiteY4132" fmla="*/ 1809872 h 6654621"/>
              <a:gd name="connsiteX4133" fmla="*/ 2479802 w 11979625"/>
              <a:gd name="connsiteY4133" fmla="*/ 1803883 h 6654621"/>
              <a:gd name="connsiteX4134" fmla="*/ 2999020 w 11979625"/>
              <a:gd name="connsiteY4134" fmla="*/ 1799935 h 6654621"/>
              <a:gd name="connsiteX4135" fmla="*/ 3014994 w 11979625"/>
              <a:gd name="connsiteY4135" fmla="*/ 1815907 h 6654621"/>
              <a:gd name="connsiteX4136" fmla="*/ 2999020 w 11979625"/>
              <a:gd name="connsiteY4136" fmla="*/ 1831879 h 6654621"/>
              <a:gd name="connsiteX4137" fmla="*/ 2983042 w 11979625"/>
              <a:gd name="connsiteY4137" fmla="*/ 1815907 h 6654621"/>
              <a:gd name="connsiteX4138" fmla="*/ 2999020 w 11979625"/>
              <a:gd name="connsiteY4138" fmla="*/ 1799935 h 6654621"/>
              <a:gd name="connsiteX4139" fmla="*/ 10275519 w 11979625"/>
              <a:gd name="connsiteY4139" fmla="*/ 1794881 h 6654621"/>
              <a:gd name="connsiteX4140" fmla="*/ 10280510 w 11979625"/>
              <a:gd name="connsiteY4140" fmla="*/ 1799871 h 6654621"/>
              <a:gd name="connsiteX4141" fmla="*/ 10275519 w 11979625"/>
              <a:gd name="connsiteY4141" fmla="*/ 1804863 h 6654621"/>
              <a:gd name="connsiteX4142" fmla="*/ 10270527 w 11979625"/>
              <a:gd name="connsiteY4142" fmla="*/ 1799871 h 6654621"/>
              <a:gd name="connsiteX4143" fmla="*/ 10275519 w 11979625"/>
              <a:gd name="connsiteY4143" fmla="*/ 1794881 h 6654621"/>
              <a:gd name="connsiteX4144" fmla="*/ 1204045 w 11979625"/>
              <a:gd name="connsiteY4144" fmla="*/ 1793959 h 6654621"/>
              <a:gd name="connsiteX4145" fmla="*/ 1209036 w 11979625"/>
              <a:gd name="connsiteY4145" fmla="*/ 1798950 h 6654621"/>
              <a:gd name="connsiteX4146" fmla="*/ 1204045 w 11979625"/>
              <a:gd name="connsiteY4146" fmla="*/ 1803941 h 6654621"/>
              <a:gd name="connsiteX4147" fmla="*/ 1199053 w 11979625"/>
              <a:gd name="connsiteY4147" fmla="*/ 1798950 h 6654621"/>
              <a:gd name="connsiteX4148" fmla="*/ 1204045 w 11979625"/>
              <a:gd name="connsiteY4148" fmla="*/ 1793959 h 6654621"/>
              <a:gd name="connsiteX4149" fmla="*/ 817687 w 11979625"/>
              <a:gd name="connsiteY4149" fmla="*/ 1784959 h 6654621"/>
              <a:gd name="connsiteX4150" fmla="*/ 820682 w 11979625"/>
              <a:gd name="connsiteY4150" fmla="*/ 1787954 h 6654621"/>
              <a:gd name="connsiteX4151" fmla="*/ 817687 w 11979625"/>
              <a:gd name="connsiteY4151" fmla="*/ 1790949 h 6654621"/>
              <a:gd name="connsiteX4152" fmla="*/ 814692 w 11979625"/>
              <a:gd name="connsiteY4152" fmla="*/ 1787954 h 6654621"/>
              <a:gd name="connsiteX4153" fmla="*/ 817687 w 11979625"/>
              <a:gd name="connsiteY4153" fmla="*/ 1784959 h 6654621"/>
              <a:gd name="connsiteX4154" fmla="*/ 3959285 w 11979625"/>
              <a:gd name="connsiteY4154" fmla="*/ 1773928 h 6654621"/>
              <a:gd name="connsiteX4155" fmla="*/ 3972262 w 11979625"/>
              <a:gd name="connsiteY4155" fmla="*/ 1786906 h 6654621"/>
              <a:gd name="connsiteX4156" fmla="*/ 3959285 w 11979625"/>
              <a:gd name="connsiteY4156" fmla="*/ 1799884 h 6654621"/>
              <a:gd name="connsiteX4157" fmla="*/ 3946307 w 11979625"/>
              <a:gd name="connsiteY4157" fmla="*/ 1786906 h 6654621"/>
              <a:gd name="connsiteX4158" fmla="*/ 3959285 w 11979625"/>
              <a:gd name="connsiteY4158" fmla="*/ 1773928 h 6654621"/>
              <a:gd name="connsiteX4159" fmla="*/ 9482863 w 11979625"/>
              <a:gd name="connsiteY4159" fmla="*/ 1761978 h 6654621"/>
              <a:gd name="connsiteX4160" fmla="*/ 9495841 w 11979625"/>
              <a:gd name="connsiteY4160" fmla="*/ 1774955 h 6654621"/>
              <a:gd name="connsiteX4161" fmla="*/ 9482863 w 11979625"/>
              <a:gd name="connsiteY4161" fmla="*/ 1787933 h 6654621"/>
              <a:gd name="connsiteX4162" fmla="*/ 9469885 w 11979625"/>
              <a:gd name="connsiteY4162" fmla="*/ 1774955 h 6654621"/>
              <a:gd name="connsiteX4163" fmla="*/ 9482863 w 11979625"/>
              <a:gd name="connsiteY4163" fmla="*/ 1761978 h 6654621"/>
              <a:gd name="connsiteX4164" fmla="*/ 5026463 w 11979625"/>
              <a:gd name="connsiteY4164" fmla="*/ 1759013 h 6654621"/>
              <a:gd name="connsiteX4165" fmla="*/ 5034456 w 11979625"/>
              <a:gd name="connsiteY4165" fmla="*/ 1766999 h 6654621"/>
              <a:gd name="connsiteX4166" fmla="*/ 5026463 w 11979625"/>
              <a:gd name="connsiteY4166" fmla="*/ 1774985 h 6654621"/>
              <a:gd name="connsiteX4167" fmla="*/ 5018472 w 11979625"/>
              <a:gd name="connsiteY4167" fmla="*/ 1766999 h 6654621"/>
              <a:gd name="connsiteX4168" fmla="*/ 5026463 w 11979625"/>
              <a:gd name="connsiteY4168" fmla="*/ 1759013 h 6654621"/>
              <a:gd name="connsiteX4169" fmla="*/ 10448224 w 11979625"/>
              <a:gd name="connsiteY4169" fmla="*/ 1756973 h 6654621"/>
              <a:gd name="connsiteX4170" fmla="*/ 10459205 w 11979625"/>
              <a:gd name="connsiteY4170" fmla="*/ 1767954 h 6654621"/>
              <a:gd name="connsiteX4171" fmla="*/ 10448224 w 11979625"/>
              <a:gd name="connsiteY4171" fmla="*/ 1778935 h 6654621"/>
              <a:gd name="connsiteX4172" fmla="*/ 10437243 w 11979625"/>
              <a:gd name="connsiteY4172" fmla="*/ 1767954 h 6654621"/>
              <a:gd name="connsiteX4173" fmla="*/ 10448224 w 11979625"/>
              <a:gd name="connsiteY4173" fmla="*/ 1756973 h 6654621"/>
              <a:gd name="connsiteX4174" fmla="*/ 1760084 w 11979625"/>
              <a:gd name="connsiteY4174" fmla="*/ 1749027 h 6654621"/>
              <a:gd name="connsiteX4175" fmla="*/ 1769069 w 11979625"/>
              <a:gd name="connsiteY4175" fmla="*/ 1758011 h 6654621"/>
              <a:gd name="connsiteX4176" fmla="*/ 1762223 w 11979625"/>
              <a:gd name="connsiteY4176" fmla="*/ 1764856 h 6654621"/>
              <a:gd name="connsiteX4177" fmla="*/ 1765071 w 11979625"/>
              <a:gd name="connsiteY4177" fmla="*/ 1765995 h 6654621"/>
              <a:gd name="connsiteX4178" fmla="*/ 1769064 w 11979625"/>
              <a:gd name="connsiteY4178" fmla="*/ 1775977 h 6654621"/>
              <a:gd name="connsiteX4179" fmla="*/ 1755088 w 11979625"/>
              <a:gd name="connsiteY4179" fmla="*/ 1789952 h 6654621"/>
              <a:gd name="connsiteX4180" fmla="*/ 1741111 w 11979625"/>
              <a:gd name="connsiteY4180" fmla="*/ 1775977 h 6654621"/>
              <a:gd name="connsiteX4181" fmla="*/ 1755088 w 11979625"/>
              <a:gd name="connsiteY4181" fmla="*/ 1762002 h 6654621"/>
              <a:gd name="connsiteX4182" fmla="*/ 1755091 w 11979625"/>
              <a:gd name="connsiteY4182" fmla="*/ 1762003 h 6654621"/>
              <a:gd name="connsiteX4183" fmla="*/ 1751100 w 11979625"/>
              <a:gd name="connsiteY4183" fmla="*/ 1758011 h 6654621"/>
              <a:gd name="connsiteX4184" fmla="*/ 1760084 w 11979625"/>
              <a:gd name="connsiteY4184" fmla="*/ 1749027 h 6654621"/>
              <a:gd name="connsiteX4185" fmla="*/ 1525479 w 11979625"/>
              <a:gd name="connsiteY4185" fmla="*/ 1743034 h 6654621"/>
              <a:gd name="connsiteX4186" fmla="*/ 1532467 w 11979625"/>
              <a:gd name="connsiteY4186" fmla="*/ 1750023 h 6654621"/>
              <a:gd name="connsiteX4187" fmla="*/ 1525479 w 11979625"/>
              <a:gd name="connsiteY4187" fmla="*/ 1757011 h 6654621"/>
              <a:gd name="connsiteX4188" fmla="*/ 1518490 w 11979625"/>
              <a:gd name="connsiteY4188" fmla="*/ 1750023 h 6654621"/>
              <a:gd name="connsiteX4189" fmla="*/ 1525479 w 11979625"/>
              <a:gd name="connsiteY4189" fmla="*/ 1743034 h 6654621"/>
              <a:gd name="connsiteX4190" fmla="*/ 2127489 w 11979625"/>
              <a:gd name="connsiteY4190" fmla="*/ 1729063 h 6654621"/>
              <a:gd name="connsiteX4191" fmla="*/ 2135475 w 11979625"/>
              <a:gd name="connsiteY4191" fmla="*/ 1737049 h 6654621"/>
              <a:gd name="connsiteX4192" fmla="*/ 2127489 w 11979625"/>
              <a:gd name="connsiteY4192" fmla="*/ 1745035 h 6654621"/>
              <a:gd name="connsiteX4193" fmla="*/ 2119502 w 11979625"/>
              <a:gd name="connsiteY4193" fmla="*/ 1737049 h 6654621"/>
              <a:gd name="connsiteX4194" fmla="*/ 2127489 w 11979625"/>
              <a:gd name="connsiteY4194" fmla="*/ 1729063 h 6654621"/>
              <a:gd name="connsiteX4195" fmla="*/ 3010032 w 11979625"/>
              <a:gd name="connsiteY4195" fmla="*/ 1728074 h 6654621"/>
              <a:gd name="connsiteX4196" fmla="*/ 3013027 w 11979625"/>
              <a:gd name="connsiteY4196" fmla="*/ 1731068 h 6654621"/>
              <a:gd name="connsiteX4197" fmla="*/ 3010032 w 11979625"/>
              <a:gd name="connsiteY4197" fmla="*/ 1734064 h 6654621"/>
              <a:gd name="connsiteX4198" fmla="*/ 3007037 w 11979625"/>
              <a:gd name="connsiteY4198" fmla="*/ 1731068 h 6654621"/>
              <a:gd name="connsiteX4199" fmla="*/ 3010032 w 11979625"/>
              <a:gd name="connsiteY4199" fmla="*/ 1728074 h 6654621"/>
              <a:gd name="connsiteX4200" fmla="*/ 2460941 w 11979625"/>
              <a:gd name="connsiteY4200" fmla="*/ 1728074 h 6654621"/>
              <a:gd name="connsiteX4201" fmla="*/ 2471925 w 11979625"/>
              <a:gd name="connsiteY4201" fmla="*/ 1739054 h 6654621"/>
              <a:gd name="connsiteX4202" fmla="*/ 2460941 w 11979625"/>
              <a:gd name="connsiteY4202" fmla="*/ 1750035 h 6654621"/>
              <a:gd name="connsiteX4203" fmla="*/ 2449960 w 11979625"/>
              <a:gd name="connsiteY4203" fmla="*/ 1739054 h 6654621"/>
              <a:gd name="connsiteX4204" fmla="*/ 2460941 w 11979625"/>
              <a:gd name="connsiteY4204" fmla="*/ 1728074 h 6654621"/>
              <a:gd name="connsiteX4205" fmla="*/ 11749018 w 11979625"/>
              <a:gd name="connsiteY4205" fmla="*/ 1724999 h 6654621"/>
              <a:gd name="connsiteX4206" fmla="*/ 11751015 w 11979625"/>
              <a:gd name="connsiteY4206" fmla="*/ 1726995 h 6654621"/>
              <a:gd name="connsiteX4207" fmla="*/ 11749018 w 11979625"/>
              <a:gd name="connsiteY4207" fmla="*/ 1728992 h 6654621"/>
              <a:gd name="connsiteX4208" fmla="*/ 11747021 w 11979625"/>
              <a:gd name="connsiteY4208" fmla="*/ 1726995 h 6654621"/>
              <a:gd name="connsiteX4209" fmla="*/ 11749018 w 11979625"/>
              <a:gd name="connsiteY4209" fmla="*/ 1724999 h 6654621"/>
              <a:gd name="connsiteX4210" fmla="*/ 1954749 w 11979625"/>
              <a:gd name="connsiteY4210" fmla="*/ 1708094 h 6654621"/>
              <a:gd name="connsiteX4211" fmla="*/ 1975719 w 11979625"/>
              <a:gd name="connsiteY4211" fmla="*/ 1729058 h 6654621"/>
              <a:gd name="connsiteX4212" fmla="*/ 1954749 w 11979625"/>
              <a:gd name="connsiteY4212" fmla="*/ 1750021 h 6654621"/>
              <a:gd name="connsiteX4213" fmla="*/ 1933789 w 11979625"/>
              <a:gd name="connsiteY4213" fmla="*/ 1729058 h 6654621"/>
              <a:gd name="connsiteX4214" fmla="*/ 1954749 w 11979625"/>
              <a:gd name="connsiteY4214" fmla="*/ 1708094 h 6654621"/>
              <a:gd name="connsiteX4215" fmla="*/ 5447757 w 11979625"/>
              <a:gd name="connsiteY4215" fmla="*/ 1694135 h 6654621"/>
              <a:gd name="connsiteX4216" fmla="*/ 5453746 w 11979625"/>
              <a:gd name="connsiteY4216" fmla="*/ 1700123 h 6654621"/>
              <a:gd name="connsiteX4217" fmla="*/ 5447757 w 11979625"/>
              <a:gd name="connsiteY4217" fmla="*/ 1706113 h 6654621"/>
              <a:gd name="connsiteX4218" fmla="*/ 5441768 w 11979625"/>
              <a:gd name="connsiteY4218" fmla="*/ 1700123 h 6654621"/>
              <a:gd name="connsiteX4219" fmla="*/ 5447757 w 11979625"/>
              <a:gd name="connsiteY4219" fmla="*/ 1694135 h 6654621"/>
              <a:gd name="connsiteX4220" fmla="*/ 363467 w 11979625"/>
              <a:gd name="connsiteY4220" fmla="*/ 1691127 h 6654621"/>
              <a:gd name="connsiteX4221" fmla="*/ 368458 w 11979625"/>
              <a:gd name="connsiteY4221" fmla="*/ 1696119 h 6654621"/>
              <a:gd name="connsiteX4222" fmla="*/ 363467 w 11979625"/>
              <a:gd name="connsiteY4222" fmla="*/ 1701109 h 6654621"/>
              <a:gd name="connsiteX4223" fmla="*/ 358475 w 11979625"/>
              <a:gd name="connsiteY4223" fmla="*/ 1696119 h 6654621"/>
              <a:gd name="connsiteX4224" fmla="*/ 363467 w 11979625"/>
              <a:gd name="connsiteY4224" fmla="*/ 1691127 h 6654621"/>
              <a:gd name="connsiteX4225" fmla="*/ 3917463 w 11979625"/>
              <a:gd name="connsiteY4225" fmla="*/ 1689134 h 6654621"/>
              <a:gd name="connsiteX4226" fmla="*/ 3927444 w 11979625"/>
              <a:gd name="connsiteY4226" fmla="*/ 1699117 h 6654621"/>
              <a:gd name="connsiteX4227" fmla="*/ 3917463 w 11979625"/>
              <a:gd name="connsiteY4227" fmla="*/ 1709099 h 6654621"/>
              <a:gd name="connsiteX4228" fmla="*/ 3907481 w 11979625"/>
              <a:gd name="connsiteY4228" fmla="*/ 1699117 h 6654621"/>
              <a:gd name="connsiteX4229" fmla="*/ 3917463 w 11979625"/>
              <a:gd name="connsiteY4229" fmla="*/ 1689134 h 6654621"/>
              <a:gd name="connsiteX4230" fmla="*/ 9820290 w 11979625"/>
              <a:gd name="connsiteY4230" fmla="*/ 1679099 h 6654621"/>
              <a:gd name="connsiteX4231" fmla="*/ 9822288 w 11979625"/>
              <a:gd name="connsiteY4231" fmla="*/ 1681095 h 6654621"/>
              <a:gd name="connsiteX4232" fmla="*/ 9820290 w 11979625"/>
              <a:gd name="connsiteY4232" fmla="*/ 1683091 h 6654621"/>
              <a:gd name="connsiteX4233" fmla="*/ 9818294 w 11979625"/>
              <a:gd name="connsiteY4233" fmla="*/ 1681095 h 6654621"/>
              <a:gd name="connsiteX4234" fmla="*/ 9820290 w 11979625"/>
              <a:gd name="connsiteY4234" fmla="*/ 1679099 h 6654621"/>
              <a:gd name="connsiteX4235" fmla="*/ 8882882 w 11979625"/>
              <a:gd name="connsiteY4235" fmla="*/ 1668137 h 6654621"/>
              <a:gd name="connsiteX4236" fmla="*/ 8890869 w 11979625"/>
              <a:gd name="connsiteY4236" fmla="*/ 1676123 h 6654621"/>
              <a:gd name="connsiteX4237" fmla="*/ 8882882 w 11979625"/>
              <a:gd name="connsiteY4237" fmla="*/ 1684110 h 6654621"/>
              <a:gd name="connsiteX4238" fmla="*/ 8874896 w 11979625"/>
              <a:gd name="connsiteY4238" fmla="*/ 1676123 h 6654621"/>
              <a:gd name="connsiteX4239" fmla="*/ 8882882 w 11979625"/>
              <a:gd name="connsiteY4239" fmla="*/ 1668137 h 6654621"/>
              <a:gd name="connsiteX4240" fmla="*/ 5426768 w 11979625"/>
              <a:gd name="connsiteY4240" fmla="*/ 1668116 h 6654621"/>
              <a:gd name="connsiteX4241" fmla="*/ 5432759 w 11979625"/>
              <a:gd name="connsiteY4241" fmla="*/ 1674106 h 6654621"/>
              <a:gd name="connsiteX4242" fmla="*/ 5426768 w 11979625"/>
              <a:gd name="connsiteY4242" fmla="*/ 1680095 h 6654621"/>
              <a:gd name="connsiteX4243" fmla="*/ 5420778 w 11979625"/>
              <a:gd name="connsiteY4243" fmla="*/ 1674106 h 6654621"/>
              <a:gd name="connsiteX4244" fmla="*/ 5426768 w 11979625"/>
              <a:gd name="connsiteY4244" fmla="*/ 1668116 h 6654621"/>
              <a:gd name="connsiteX4245" fmla="*/ 10704790 w 11979625"/>
              <a:gd name="connsiteY4245" fmla="*/ 1668109 h 6654621"/>
              <a:gd name="connsiteX4246" fmla="*/ 10713774 w 11979625"/>
              <a:gd name="connsiteY4246" fmla="*/ 1677093 h 6654621"/>
              <a:gd name="connsiteX4247" fmla="*/ 10704790 w 11979625"/>
              <a:gd name="connsiteY4247" fmla="*/ 1686077 h 6654621"/>
              <a:gd name="connsiteX4248" fmla="*/ 10695806 w 11979625"/>
              <a:gd name="connsiteY4248" fmla="*/ 1677093 h 6654621"/>
              <a:gd name="connsiteX4249" fmla="*/ 10704790 w 11979625"/>
              <a:gd name="connsiteY4249" fmla="*/ 1668109 h 6654621"/>
              <a:gd name="connsiteX4250" fmla="*/ 2686532 w 11979625"/>
              <a:gd name="connsiteY4250" fmla="*/ 1665170 h 6654621"/>
              <a:gd name="connsiteX4251" fmla="*/ 2687528 w 11979625"/>
              <a:gd name="connsiteY4251" fmla="*/ 1666168 h 6654621"/>
              <a:gd name="connsiteX4252" fmla="*/ 2686532 w 11979625"/>
              <a:gd name="connsiteY4252" fmla="*/ 1667166 h 6654621"/>
              <a:gd name="connsiteX4253" fmla="*/ 2685531 w 11979625"/>
              <a:gd name="connsiteY4253" fmla="*/ 1666168 h 6654621"/>
              <a:gd name="connsiteX4254" fmla="*/ 2686532 w 11979625"/>
              <a:gd name="connsiteY4254" fmla="*/ 1665170 h 6654621"/>
              <a:gd name="connsiteX4255" fmla="*/ 3994314 w 11979625"/>
              <a:gd name="connsiteY4255" fmla="*/ 1659182 h 6654621"/>
              <a:gd name="connsiteX4256" fmla="*/ 4016271 w 11979625"/>
              <a:gd name="connsiteY4256" fmla="*/ 1681142 h 6654621"/>
              <a:gd name="connsiteX4257" fmla="*/ 3994314 w 11979625"/>
              <a:gd name="connsiteY4257" fmla="*/ 1703104 h 6654621"/>
              <a:gd name="connsiteX4258" fmla="*/ 3972354 w 11979625"/>
              <a:gd name="connsiteY4258" fmla="*/ 1681142 h 6654621"/>
              <a:gd name="connsiteX4259" fmla="*/ 3994314 w 11979625"/>
              <a:gd name="connsiteY4259" fmla="*/ 1659182 h 6654621"/>
              <a:gd name="connsiteX4260" fmla="*/ 4922651 w 11979625"/>
              <a:gd name="connsiteY4260" fmla="*/ 1653198 h 6654621"/>
              <a:gd name="connsiteX4261" fmla="*/ 4931633 w 11979625"/>
              <a:gd name="connsiteY4261" fmla="*/ 1662182 h 6654621"/>
              <a:gd name="connsiteX4262" fmla="*/ 4922651 w 11979625"/>
              <a:gd name="connsiteY4262" fmla="*/ 1671166 h 6654621"/>
              <a:gd name="connsiteX4263" fmla="*/ 4913669 w 11979625"/>
              <a:gd name="connsiteY4263" fmla="*/ 1662182 h 6654621"/>
              <a:gd name="connsiteX4264" fmla="*/ 4922651 w 11979625"/>
              <a:gd name="connsiteY4264" fmla="*/ 1653198 h 6654621"/>
              <a:gd name="connsiteX4265" fmla="*/ 10452218 w 11979625"/>
              <a:gd name="connsiteY4265" fmla="*/ 1643197 h 6654621"/>
              <a:gd name="connsiteX4266" fmla="*/ 10470188 w 11979625"/>
              <a:gd name="connsiteY4266" fmla="*/ 1661165 h 6654621"/>
              <a:gd name="connsiteX4267" fmla="*/ 10452218 w 11979625"/>
              <a:gd name="connsiteY4267" fmla="*/ 1679134 h 6654621"/>
              <a:gd name="connsiteX4268" fmla="*/ 10434248 w 11979625"/>
              <a:gd name="connsiteY4268" fmla="*/ 1661165 h 6654621"/>
              <a:gd name="connsiteX4269" fmla="*/ 10452218 w 11979625"/>
              <a:gd name="connsiteY4269" fmla="*/ 1643197 h 6654621"/>
              <a:gd name="connsiteX4270" fmla="*/ 10577007 w 11979625"/>
              <a:gd name="connsiteY4270" fmla="*/ 1643183 h 6654621"/>
              <a:gd name="connsiteX4271" fmla="*/ 10602963 w 11979625"/>
              <a:gd name="connsiteY4271" fmla="*/ 1669138 h 6654621"/>
              <a:gd name="connsiteX4272" fmla="*/ 10577007 w 11979625"/>
              <a:gd name="connsiteY4272" fmla="*/ 1695093 h 6654621"/>
              <a:gd name="connsiteX4273" fmla="*/ 10551051 w 11979625"/>
              <a:gd name="connsiteY4273" fmla="*/ 1669138 h 6654621"/>
              <a:gd name="connsiteX4274" fmla="*/ 10577007 w 11979625"/>
              <a:gd name="connsiteY4274" fmla="*/ 1643183 h 6654621"/>
              <a:gd name="connsiteX4275" fmla="*/ 10384333 w 11979625"/>
              <a:gd name="connsiteY4275" fmla="*/ 1640197 h 6654621"/>
              <a:gd name="connsiteX4276" fmla="*/ 10389324 w 11979625"/>
              <a:gd name="connsiteY4276" fmla="*/ 1645189 h 6654621"/>
              <a:gd name="connsiteX4277" fmla="*/ 10384333 w 11979625"/>
              <a:gd name="connsiteY4277" fmla="*/ 1650180 h 6654621"/>
              <a:gd name="connsiteX4278" fmla="*/ 10379341 w 11979625"/>
              <a:gd name="connsiteY4278" fmla="*/ 1645189 h 6654621"/>
              <a:gd name="connsiteX4279" fmla="*/ 10384333 w 11979625"/>
              <a:gd name="connsiteY4279" fmla="*/ 1640197 h 6654621"/>
              <a:gd name="connsiteX4280" fmla="*/ 8713169 w 11979625"/>
              <a:gd name="connsiteY4280" fmla="*/ 1623260 h 6654621"/>
              <a:gd name="connsiteX4281" fmla="*/ 8751105 w 11979625"/>
              <a:gd name="connsiteY4281" fmla="*/ 1662191 h 6654621"/>
              <a:gd name="connsiteX4282" fmla="*/ 8713169 w 11979625"/>
              <a:gd name="connsiteY4282" fmla="*/ 1701123 h 6654621"/>
              <a:gd name="connsiteX4283" fmla="*/ 8675234 w 11979625"/>
              <a:gd name="connsiteY4283" fmla="*/ 1662191 h 6654621"/>
              <a:gd name="connsiteX4284" fmla="*/ 8713169 w 11979625"/>
              <a:gd name="connsiteY4284" fmla="*/ 1623260 h 6654621"/>
              <a:gd name="connsiteX4285" fmla="*/ 10891473 w 11979625"/>
              <a:gd name="connsiteY4285" fmla="*/ 1622196 h 6654621"/>
              <a:gd name="connsiteX4286" fmla="*/ 10906448 w 11979625"/>
              <a:gd name="connsiteY4286" fmla="*/ 1637171 h 6654621"/>
              <a:gd name="connsiteX4287" fmla="*/ 10891473 w 11979625"/>
              <a:gd name="connsiteY4287" fmla="*/ 1652145 h 6654621"/>
              <a:gd name="connsiteX4288" fmla="*/ 10876498 w 11979625"/>
              <a:gd name="connsiteY4288" fmla="*/ 1637171 h 6654621"/>
              <a:gd name="connsiteX4289" fmla="*/ 10891473 w 11979625"/>
              <a:gd name="connsiteY4289" fmla="*/ 1622196 h 6654621"/>
              <a:gd name="connsiteX4290" fmla="*/ 9217315 w 11979625"/>
              <a:gd name="connsiteY4290" fmla="*/ 1621220 h 6654621"/>
              <a:gd name="connsiteX4291" fmla="*/ 9239277 w 11979625"/>
              <a:gd name="connsiteY4291" fmla="*/ 1643182 h 6654621"/>
              <a:gd name="connsiteX4292" fmla="*/ 9217315 w 11979625"/>
              <a:gd name="connsiteY4292" fmla="*/ 1665143 h 6654621"/>
              <a:gd name="connsiteX4293" fmla="*/ 9195352 w 11979625"/>
              <a:gd name="connsiteY4293" fmla="*/ 1643182 h 6654621"/>
              <a:gd name="connsiteX4294" fmla="*/ 9217315 w 11979625"/>
              <a:gd name="connsiteY4294" fmla="*/ 1621220 h 6654621"/>
              <a:gd name="connsiteX4295" fmla="*/ 5755203 w 11979625"/>
              <a:gd name="connsiteY4295" fmla="*/ 1620219 h 6654621"/>
              <a:gd name="connsiteX4296" fmla="*/ 5768181 w 11979625"/>
              <a:gd name="connsiteY4296" fmla="*/ 1633197 h 6654621"/>
              <a:gd name="connsiteX4297" fmla="*/ 5755203 w 11979625"/>
              <a:gd name="connsiteY4297" fmla="*/ 1646174 h 6654621"/>
              <a:gd name="connsiteX4298" fmla="*/ 5742226 w 11979625"/>
              <a:gd name="connsiteY4298" fmla="*/ 1633197 h 6654621"/>
              <a:gd name="connsiteX4299" fmla="*/ 5755203 w 11979625"/>
              <a:gd name="connsiteY4299" fmla="*/ 1620219 h 6654621"/>
              <a:gd name="connsiteX4300" fmla="*/ 7614036 w 11979625"/>
              <a:gd name="connsiteY4300" fmla="*/ 1615259 h 6654621"/>
              <a:gd name="connsiteX4301" fmla="*/ 7630009 w 11979625"/>
              <a:gd name="connsiteY4301" fmla="*/ 1632229 h 6654621"/>
              <a:gd name="connsiteX4302" fmla="*/ 7614036 w 11979625"/>
              <a:gd name="connsiteY4302" fmla="*/ 1649199 h 6654621"/>
              <a:gd name="connsiteX4303" fmla="*/ 7598063 w 11979625"/>
              <a:gd name="connsiteY4303" fmla="*/ 1632229 h 6654621"/>
              <a:gd name="connsiteX4304" fmla="*/ 7614036 w 11979625"/>
              <a:gd name="connsiteY4304" fmla="*/ 1615259 h 6654621"/>
              <a:gd name="connsiteX4305" fmla="*/ 458301 w 11979625"/>
              <a:gd name="connsiteY4305" fmla="*/ 1609267 h 6654621"/>
              <a:gd name="connsiteX4306" fmla="*/ 473275 w 11979625"/>
              <a:gd name="connsiteY4306" fmla="*/ 1624242 h 6654621"/>
              <a:gd name="connsiteX4307" fmla="*/ 458301 w 11979625"/>
              <a:gd name="connsiteY4307" fmla="*/ 1639216 h 6654621"/>
              <a:gd name="connsiteX4308" fmla="*/ 443326 w 11979625"/>
              <a:gd name="connsiteY4308" fmla="*/ 1624242 h 6654621"/>
              <a:gd name="connsiteX4309" fmla="*/ 458301 w 11979625"/>
              <a:gd name="connsiteY4309" fmla="*/ 1609267 h 6654621"/>
              <a:gd name="connsiteX4310" fmla="*/ 2086458 w 11979625"/>
              <a:gd name="connsiteY4310" fmla="*/ 1605214 h 6654621"/>
              <a:gd name="connsiteX4311" fmla="*/ 2101434 w 11979625"/>
              <a:gd name="connsiteY4311" fmla="*/ 1620189 h 6654621"/>
              <a:gd name="connsiteX4312" fmla="*/ 2086458 w 11979625"/>
              <a:gd name="connsiteY4312" fmla="*/ 1635164 h 6654621"/>
              <a:gd name="connsiteX4313" fmla="*/ 2071480 w 11979625"/>
              <a:gd name="connsiteY4313" fmla="*/ 1620189 h 6654621"/>
              <a:gd name="connsiteX4314" fmla="*/ 2086458 w 11979625"/>
              <a:gd name="connsiteY4314" fmla="*/ 1605214 h 6654621"/>
              <a:gd name="connsiteX4315" fmla="*/ 9884182 w 11979625"/>
              <a:gd name="connsiteY4315" fmla="*/ 1602254 h 6654621"/>
              <a:gd name="connsiteX4316" fmla="*/ 9892169 w 11979625"/>
              <a:gd name="connsiteY4316" fmla="*/ 1610240 h 6654621"/>
              <a:gd name="connsiteX4317" fmla="*/ 9884182 w 11979625"/>
              <a:gd name="connsiteY4317" fmla="*/ 1618226 h 6654621"/>
              <a:gd name="connsiteX4318" fmla="*/ 9876196 w 11979625"/>
              <a:gd name="connsiteY4318" fmla="*/ 1610240 h 6654621"/>
              <a:gd name="connsiteX4319" fmla="*/ 9884182 w 11979625"/>
              <a:gd name="connsiteY4319" fmla="*/ 1602254 h 6654621"/>
              <a:gd name="connsiteX4320" fmla="*/ 7992395 w 11979625"/>
              <a:gd name="connsiteY4320" fmla="*/ 1600254 h 6654621"/>
              <a:gd name="connsiteX4321" fmla="*/ 8015356 w 11979625"/>
              <a:gd name="connsiteY4321" fmla="*/ 1623215 h 6654621"/>
              <a:gd name="connsiteX4322" fmla="*/ 7992395 w 11979625"/>
              <a:gd name="connsiteY4322" fmla="*/ 1646175 h 6654621"/>
              <a:gd name="connsiteX4323" fmla="*/ 7969433 w 11979625"/>
              <a:gd name="connsiteY4323" fmla="*/ 1623215 h 6654621"/>
              <a:gd name="connsiteX4324" fmla="*/ 7992395 w 11979625"/>
              <a:gd name="connsiteY4324" fmla="*/ 1600254 h 6654621"/>
              <a:gd name="connsiteX4325" fmla="*/ 6318236 w 11979625"/>
              <a:gd name="connsiteY4325" fmla="*/ 1594266 h 6654621"/>
              <a:gd name="connsiteX4326" fmla="*/ 6325223 w 11979625"/>
              <a:gd name="connsiteY4326" fmla="*/ 1601255 h 6654621"/>
              <a:gd name="connsiteX4327" fmla="*/ 6318236 w 11979625"/>
              <a:gd name="connsiteY4327" fmla="*/ 1608243 h 6654621"/>
              <a:gd name="connsiteX4328" fmla="*/ 6311247 w 11979625"/>
              <a:gd name="connsiteY4328" fmla="*/ 1601255 h 6654621"/>
              <a:gd name="connsiteX4329" fmla="*/ 6318236 w 11979625"/>
              <a:gd name="connsiteY4329" fmla="*/ 1594266 h 6654621"/>
              <a:gd name="connsiteX4330" fmla="*/ 2521762 w 11979625"/>
              <a:gd name="connsiteY4330" fmla="*/ 1594263 h 6654621"/>
              <a:gd name="connsiteX4331" fmla="*/ 2524759 w 11979625"/>
              <a:gd name="connsiteY4331" fmla="*/ 1597257 h 6654621"/>
              <a:gd name="connsiteX4332" fmla="*/ 2521762 w 11979625"/>
              <a:gd name="connsiteY4332" fmla="*/ 1600252 h 6654621"/>
              <a:gd name="connsiteX4333" fmla="*/ 2518767 w 11979625"/>
              <a:gd name="connsiteY4333" fmla="*/ 1597257 h 6654621"/>
              <a:gd name="connsiteX4334" fmla="*/ 2521762 w 11979625"/>
              <a:gd name="connsiteY4334" fmla="*/ 1594263 h 6654621"/>
              <a:gd name="connsiteX4335" fmla="*/ 8477570 w 11979625"/>
              <a:gd name="connsiteY4335" fmla="*/ 1590241 h 6654621"/>
              <a:gd name="connsiteX4336" fmla="*/ 8504525 w 11979625"/>
              <a:gd name="connsiteY4336" fmla="*/ 1617195 h 6654621"/>
              <a:gd name="connsiteX4337" fmla="*/ 8477570 w 11979625"/>
              <a:gd name="connsiteY4337" fmla="*/ 1644149 h 6654621"/>
              <a:gd name="connsiteX4338" fmla="*/ 8450616 w 11979625"/>
              <a:gd name="connsiteY4338" fmla="*/ 1617195 h 6654621"/>
              <a:gd name="connsiteX4339" fmla="*/ 8477570 w 11979625"/>
              <a:gd name="connsiteY4339" fmla="*/ 1590241 h 6654621"/>
              <a:gd name="connsiteX4340" fmla="*/ 11299780 w 11979625"/>
              <a:gd name="connsiteY4340" fmla="*/ 1587265 h 6654621"/>
              <a:gd name="connsiteX4341" fmla="*/ 11308765 w 11979625"/>
              <a:gd name="connsiteY4341" fmla="*/ 1596250 h 6654621"/>
              <a:gd name="connsiteX4342" fmla="*/ 11299780 w 11979625"/>
              <a:gd name="connsiteY4342" fmla="*/ 1605234 h 6654621"/>
              <a:gd name="connsiteX4343" fmla="*/ 11290795 w 11979625"/>
              <a:gd name="connsiteY4343" fmla="*/ 1596250 h 6654621"/>
              <a:gd name="connsiteX4344" fmla="*/ 11299780 w 11979625"/>
              <a:gd name="connsiteY4344" fmla="*/ 1587265 h 6654621"/>
              <a:gd name="connsiteX4345" fmla="*/ 1275910 w 11979625"/>
              <a:gd name="connsiteY4345" fmla="*/ 1586311 h 6654621"/>
              <a:gd name="connsiteX4346" fmla="*/ 1296874 w 11979625"/>
              <a:gd name="connsiteY4346" fmla="*/ 1607275 h 6654621"/>
              <a:gd name="connsiteX4347" fmla="*/ 1275910 w 11979625"/>
              <a:gd name="connsiteY4347" fmla="*/ 1628238 h 6654621"/>
              <a:gd name="connsiteX4348" fmla="*/ 1254944 w 11979625"/>
              <a:gd name="connsiteY4348" fmla="*/ 1607275 h 6654621"/>
              <a:gd name="connsiteX4349" fmla="*/ 1275910 w 11979625"/>
              <a:gd name="connsiteY4349" fmla="*/ 1586311 h 6654621"/>
              <a:gd name="connsiteX4350" fmla="*/ 572110 w 11979625"/>
              <a:gd name="connsiteY4350" fmla="*/ 1586311 h 6654621"/>
              <a:gd name="connsiteX4351" fmla="*/ 583092 w 11979625"/>
              <a:gd name="connsiteY4351" fmla="*/ 1598291 h 6654621"/>
              <a:gd name="connsiteX4352" fmla="*/ 572110 w 11979625"/>
              <a:gd name="connsiteY4352" fmla="*/ 1610270 h 6654621"/>
              <a:gd name="connsiteX4353" fmla="*/ 561129 w 11979625"/>
              <a:gd name="connsiteY4353" fmla="*/ 1598291 h 6654621"/>
              <a:gd name="connsiteX4354" fmla="*/ 572110 w 11979625"/>
              <a:gd name="connsiteY4354" fmla="*/ 1586311 h 6654621"/>
              <a:gd name="connsiteX4355" fmla="*/ 5406831 w 11979625"/>
              <a:gd name="connsiteY4355" fmla="*/ 1582316 h 6654621"/>
              <a:gd name="connsiteX4356" fmla="*/ 5417812 w 11979625"/>
              <a:gd name="connsiteY4356" fmla="*/ 1593297 h 6654621"/>
              <a:gd name="connsiteX4357" fmla="*/ 5406831 w 11979625"/>
              <a:gd name="connsiteY4357" fmla="*/ 1604279 h 6654621"/>
              <a:gd name="connsiteX4358" fmla="*/ 5396848 w 11979625"/>
              <a:gd name="connsiteY4358" fmla="*/ 1593297 h 6654621"/>
              <a:gd name="connsiteX4359" fmla="*/ 5406831 w 11979625"/>
              <a:gd name="connsiteY4359" fmla="*/ 1582316 h 6654621"/>
              <a:gd name="connsiteX4360" fmla="*/ 5535603 w 11979625"/>
              <a:gd name="connsiteY4360" fmla="*/ 1579322 h 6654621"/>
              <a:gd name="connsiteX4361" fmla="*/ 5540593 w 11979625"/>
              <a:gd name="connsiteY4361" fmla="*/ 1584314 h 6654621"/>
              <a:gd name="connsiteX4362" fmla="*/ 5535603 w 11979625"/>
              <a:gd name="connsiteY4362" fmla="*/ 1589304 h 6654621"/>
              <a:gd name="connsiteX4363" fmla="*/ 5530610 w 11979625"/>
              <a:gd name="connsiteY4363" fmla="*/ 1584314 h 6654621"/>
              <a:gd name="connsiteX4364" fmla="*/ 5535603 w 11979625"/>
              <a:gd name="connsiteY4364" fmla="*/ 1579322 h 6654621"/>
              <a:gd name="connsiteX4365" fmla="*/ 2259257 w 11979625"/>
              <a:gd name="connsiteY4365" fmla="*/ 1567342 h 6654621"/>
              <a:gd name="connsiteX4366" fmla="*/ 2264249 w 11979625"/>
              <a:gd name="connsiteY4366" fmla="*/ 1572333 h 6654621"/>
              <a:gd name="connsiteX4367" fmla="*/ 2259257 w 11979625"/>
              <a:gd name="connsiteY4367" fmla="*/ 1577324 h 6654621"/>
              <a:gd name="connsiteX4368" fmla="*/ 2254265 w 11979625"/>
              <a:gd name="connsiteY4368" fmla="*/ 1572333 h 6654621"/>
              <a:gd name="connsiteX4369" fmla="*/ 2259257 w 11979625"/>
              <a:gd name="connsiteY4369" fmla="*/ 1567342 h 6654621"/>
              <a:gd name="connsiteX4370" fmla="*/ 6896254 w 11979625"/>
              <a:gd name="connsiteY4370" fmla="*/ 1550373 h 6654621"/>
              <a:gd name="connsiteX4371" fmla="*/ 6902245 w 11979625"/>
              <a:gd name="connsiteY4371" fmla="*/ 1556362 h 6654621"/>
              <a:gd name="connsiteX4372" fmla="*/ 6896254 w 11979625"/>
              <a:gd name="connsiteY4372" fmla="*/ 1562352 h 6654621"/>
              <a:gd name="connsiteX4373" fmla="*/ 6890265 w 11979625"/>
              <a:gd name="connsiteY4373" fmla="*/ 1556362 h 6654621"/>
              <a:gd name="connsiteX4374" fmla="*/ 6896254 w 11979625"/>
              <a:gd name="connsiteY4374" fmla="*/ 1550373 h 6654621"/>
              <a:gd name="connsiteX4375" fmla="*/ 11078155 w 11979625"/>
              <a:gd name="connsiteY4375" fmla="*/ 1542368 h 6654621"/>
              <a:gd name="connsiteX4376" fmla="*/ 11086142 w 11979625"/>
              <a:gd name="connsiteY4376" fmla="*/ 1550354 h 6654621"/>
              <a:gd name="connsiteX4377" fmla="*/ 11078155 w 11979625"/>
              <a:gd name="connsiteY4377" fmla="*/ 1558340 h 6654621"/>
              <a:gd name="connsiteX4378" fmla="*/ 11070169 w 11979625"/>
              <a:gd name="connsiteY4378" fmla="*/ 1550354 h 6654621"/>
              <a:gd name="connsiteX4379" fmla="*/ 11078155 w 11979625"/>
              <a:gd name="connsiteY4379" fmla="*/ 1542368 h 6654621"/>
              <a:gd name="connsiteX4380" fmla="*/ 4375578 w 11979625"/>
              <a:gd name="connsiteY4380" fmla="*/ 1540389 h 6654621"/>
              <a:gd name="connsiteX4381" fmla="*/ 4379577 w 11979625"/>
              <a:gd name="connsiteY4381" fmla="*/ 1544383 h 6654621"/>
              <a:gd name="connsiteX4382" fmla="*/ 4375578 w 11979625"/>
              <a:gd name="connsiteY4382" fmla="*/ 1548376 h 6654621"/>
              <a:gd name="connsiteX4383" fmla="*/ 4371592 w 11979625"/>
              <a:gd name="connsiteY4383" fmla="*/ 1544383 h 6654621"/>
              <a:gd name="connsiteX4384" fmla="*/ 4375578 w 11979625"/>
              <a:gd name="connsiteY4384" fmla="*/ 1540389 h 6654621"/>
              <a:gd name="connsiteX4385" fmla="*/ 3353328 w 11979625"/>
              <a:gd name="connsiteY4385" fmla="*/ 1538348 h 6654621"/>
              <a:gd name="connsiteX4386" fmla="*/ 3394255 w 11979625"/>
              <a:gd name="connsiteY4386" fmla="*/ 1579278 h 6654621"/>
              <a:gd name="connsiteX4387" fmla="*/ 3353328 w 11979625"/>
              <a:gd name="connsiteY4387" fmla="*/ 1620207 h 6654621"/>
              <a:gd name="connsiteX4388" fmla="*/ 3312404 w 11979625"/>
              <a:gd name="connsiteY4388" fmla="*/ 1579278 h 6654621"/>
              <a:gd name="connsiteX4389" fmla="*/ 3353328 w 11979625"/>
              <a:gd name="connsiteY4389" fmla="*/ 1538348 h 6654621"/>
              <a:gd name="connsiteX4390" fmla="*/ 11004281 w 11979625"/>
              <a:gd name="connsiteY4390" fmla="*/ 1532388 h 6654621"/>
              <a:gd name="connsiteX4391" fmla="*/ 11022250 w 11979625"/>
              <a:gd name="connsiteY4391" fmla="*/ 1550357 h 6654621"/>
              <a:gd name="connsiteX4392" fmla="*/ 11004281 w 11979625"/>
              <a:gd name="connsiteY4392" fmla="*/ 1568326 h 6654621"/>
              <a:gd name="connsiteX4393" fmla="*/ 10986311 w 11979625"/>
              <a:gd name="connsiteY4393" fmla="*/ 1550357 h 6654621"/>
              <a:gd name="connsiteX4394" fmla="*/ 11004281 w 11979625"/>
              <a:gd name="connsiteY4394" fmla="*/ 1532388 h 6654621"/>
              <a:gd name="connsiteX4395" fmla="*/ 4413514 w 11979625"/>
              <a:gd name="connsiteY4395" fmla="*/ 1531411 h 6654621"/>
              <a:gd name="connsiteX4396" fmla="*/ 4420498 w 11979625"/>
              <a:gd name="connsiteY4396" fmla="*/ 1538399 h 6654621"/>
              <a:gd name="connsiteX4397" fmla="*/ 4413514 w 11979625"/>
              <a:gd name="connsiteY4397" fmla="*/ 1545387 h 6654621"/>
              <a:gd name="connsiteX4398" fmla="*/ 4406525 w 11979625"/>
              <a:gd name="connsiteY4398" fmla="*/ 1538399 h 6654621"/>
              <a:gd name="connsiteX4399" fmla="*/ 4413514 w 11979625"/>
              <a:gd name="connsiteY4399" fmla="*/ 1531411 h 6654621"/>
              <a:gd name="connsiteX4400" fmla="*/ 8066269 w 11979625"/>
              <a:gd name="connsiteY4400" fmla="*/ 1530408 h 6654621"/>
              <a:gd name="connsiteX4401" fmla="*/ 8068266 w 11979625"/>
              <a:gd name="connsiteY4401" fmla="*/ 1532405 h 6654621"/>
              <a:gd name="connsiteX4402" fmla="*/ 8066269 w 11979625"/>
              <a:gd name="connsiteY4402" fmla="*/ 1534402 h 6654621"/>
              <a:gd name="connsiteX4403" fmla="*/ 8064272 w 11979625"/>
              <a:gd name="connsiteY4403" fmla="*/ 1532405 h 6654621"/>
              <a:gd name="connsiteX4404" fmla="*/ 8066269 w 11979625"/>
              <a:gd name="connsiteY4404" fmla="*/ 1530408 h 6654621"/>
              <a:gd name="connsiteX4405" fmla="*/ 5466723 w 11979625"/>
              <a:gd name="connsiteY4405" fmla="*/ 1530403 h 6654621"/>
              <a:gd name="connsiteX4406" fmla="*/ 5512642 w 11979625"/>
              <a:gd name="connsiteY4406" fmla="*/ 1576323 h 6654621"/>
              <a:gd name="connsiteX4407" fmla="*/ 5466723 w 11979625"/>
              <a:gd name="connsiteY4407" fmla="*/ 1622243 h 6654621"/>
              <a:gd name="connsiteX4408" fmla="*/ 5420806 w 11979625"/>
              <a:gd name="connsiteY4408" fmla="*/ 1576323 h 6654621"/>
              <a:gd name="connsiteX4409" fmla="*/ 5466723 w 11979625"/>
              <a:gd name="connsiteY4409" fmla="*/ 1530403 h 6654621"/>
              <a:gd name="connsiteX4410" fmla="*/ 10039918 w 11979625"/>
              <a:gd name="connsiteY4410" fmla="*/ 1526382 h 6654621"/>
              <a:gd name="connsiteX4411" fmla="*/ 10045908 w 11979625"/>
              <a:gd name="connsiteY4411" fmla="*/ 1532372 h 6654621"/>
              <a:gd name="connsiteX4412" fmla="*/ 10039918 w 11979625"/>
              <a:gd name="connsiteY4412" fmla="*/ 1538362 h 6654621"/>
              <a:gd name="connsiteX4413" fmla="*/ 10033928 w 11979625"/>
              <a:gd name="connsiteY4413" fmla="*/ 1532372 h 6654621"/>
              <a:gd name="connsiteX4414" fmla="*/ 10039918 w 11979625"/>
              <a:gd name="connsiteY4414" fmla="*/ 1526382 h 6654621"/>
              <a:gd name="connsiteX4415" fmla="*/ 4179902 w 11979625"/>
              <a:gd name="connsiteY4415" fmla="*/ 1513441 h 6654621"/>
              <a:gd name="connsiteX4416" fmla="*/ 4182895 w 11979625"/>
              <a:gd name="connsiteY4416" fmla="*/ 1516436 h 6654621"/>
              <a:gd name="connsiteX4417" fmla="*/ 4179902 w 11979625"/>
              <a:gd name="connsiteY4417" fmla="*/ 1519431 h 6654621"/>
              <a:gd name="connsiteX4418" fmla="*/ 4176907 w 11979625"/>
              <a:gd name="connsiteY4418" fmla="*/ 1516436 h 6654621"/>
              <a:gd name="connsiteX4419" fmla="*/ 4179902 w 11979625"/>
              <a:gd name="connsiteY4419" fmla="*/ 1513441 h 6654621"/>
              <a:gd name="connsiteX4420" fmla="*/ 1159109 w 11979625"/>
              <a:gd name="connsiteY4420" fmla="*/ 1501457 h 6654621"/>
              <a:gd name="connsiteX4421" fmla="*/ 1164100 w 11979625"/>
              <a:gd name="connsiteY4421" fmla="*/ 1506449 h 6654621"/>
              <a:gd name="connsiteX4422" fmla="*/ 1159109 w 11979625"/>
              <a:gd name="connsiteY4422" fmla="*/ 1511440 h 6654621"/>
              <a:gd name="connsiteX4423" fmla="*/ 1154117 w 11979625"/>
              <a:gd name="connsiteY4423" fmla="*/ 1506449 h 6654621"/>
              <a:gd name="connsiteX4424" fmla="*/ 1159109 w 11979625"/>
              <a:gd name="connsiteY4424" fmla="*/ 1501457 h 6654621"/>
              <a:gd name="connsiteX4425" fmla="*/ 2398973 w 11979625"/>
              <a:gd name="connsiteY4425" fmla="*/ 1498427 h 6654621"/>
              <a:gd name="connsiteX4426" fmla="*/ 2400968 w 11979625"/>
              <a:gd name="connsiteY4426" fmla="*/ 1500424 h 6654621"/>
              <a:gd name="connsiteX4427" fmla="*/ 2398973 w 11979625"/>
              <a:gd name="connsiteY4427" fmla="*/ 1502420 h 6654621"/>
              <a:gd name="connsiteX4428" fmla="*/ 2396975 w 11979625"/>
              <a:gd name="connsiteY4428" fmla="*/ 1500424 h 6654621"/>
              <a:gd name="connsiteX4429" fmla="*/ 2398973 w 11979625"/>
              <a:gd name="connsiteY4429" fmla="*/ 1498427 h 6654621"/>
              <a:gd name="connsiteX4430" fmla="*/ 10283505 w 11979625"/>
              <a:gd name="connsiteY4430" fmla="*/ 1494449 h 6654621"/>
              <a:gd name="connsiteX4431" fmla="*/ 10291492 w 11979625"/>
              <a:gd name="connsiteY4431" fmla="*/ 1502435 h 6654621"/>
              <a:gd name="connsiteX4432" fmla="*/ 10283505 w 11979625"/>
              <a:gd name="connsiteY4432" fmla="*/ 1510422 h 6654621"/>
              <a:gd name="connsiteX4433" fmla="*/ 10275519 w 11979625"/>
              <a:gd name="connsiteY4433" fmla="*/ 1502435 h 6654621"/>
              <a:gd name="connsiteX4434" fmla="*/ 10283505 w 11979625"/>
              <a:gd name="connsiteY4434" fmla="*/ 1494449 h 6654621"/>
              <a:gd name="connsiteX4435" fmla="*/ 4286699 w 11979625"/>
              <a:gd name="connsiteY4435" fmla="*/ 1492410 h 6654621"/>
              <a:gd name="connsiteX4436" fmla="*/ 4312657 w 11979625"/>
              <a:gd name="connsiteY4436" fmla="*/ 1518366 h 6654621"/>
              <a:gd name="connsiteX4437" fmla="*/ 4286699 w 11979625"/>
              <a:gd name="connsiteY4437" fmla="*/ 1544322 h 6654621"/>
              <a:gd name="connsiteX4438" fmla="*/ 4260742 w 11979625"/>
              <a:gd name="connsiteY4438" fmla="*/ 1518366 h 6654621"/>
              <a:gd name="connsiteX4439" fmla="*/ 4286699 w 11979625"/>
              <a:gd name="connsiteY4439" fmla="*/ 1492410 h 6654621"/>
              <a:gd name="connsiteX4440" fmla="*/ 10590983 w 11979625"/>
              <a:gd name="connsiteY4440" fmla="*/ 1482468 h 6654621"/>
              <a:gd name="connsiteX4441" fmla="*/ 10593977 w 11979625"/>
              <a:gd name="connsiteY4441" fmla="*/ 1485463 h 6654621"/>
              <a:gd name="connsiteX4442" fmla="*/ 10590983 w 11979625"/>
              <a:gd name="connsiteY4442" fmla="*/ 1488459 h 6654621"/>
              <a:gd name="connsiteX4443" fmla="*/ 10587988 w 11979625"/>
              <a:gd name="connsiteY4443" fmla="*/ 1485463 h 6654621"/>
              <a:gd name="connsiteX4444" fmla="*/ 10590983 w 11979625"/>
              <a:gd name="connsiteY4444" fmla="*/ 1482468 h 6654621"/>
              <a:gd name="connsiteX4445" fmla="*/ 11503433 w 11979625"/>
              <a:gd name="connsiteY4445" fmla="*/ 1478476 h 6654621"/>
              <a:gd name="connsiteX4446" fmla="*/ 11512417 w 11979625"/>
              <a:gd name="connsiteY4446" fmla="*/ 1487461 h 6654621"/>
              <a:gd name="connsiteX4447" fmla="*/ 11503433 w 11979625"/>
              <a:gd name="connsiteY4447" fmla="*/ 1496446 h 6654621"/>
              <a:gd name="connsiteX4448" fmla="*/ 11494449 w 11979625"/>
              <a:gd name="connsiteY4448" fmla="*/ 1487461 h 6654621"/>
              <a:gd name="connsiteX4449" fmla="*/ 11503433 w 11979625"/>
              <a:gd name="connsiteY4449" fmla="*/ 1478476 h 6654621"/>
              <a:gd name="connsiteX4450" fmla="*/ 8778060 w 11979625"/>
              <a:gd name="connsiteY4450" fmla="*/ 1473459 h 6654621"/>
              <a:gd name="connsiteX4451" fmla="*/ 8787045 w 11979625"/>
              <a:gd name="connsiteY4451" fmla="*/ 1482444 h 6654621"/>
              <a:gd name="connsiteX4452" fmla="*/ 8778060 w 11979625"/>
              <a:gd name="connsiteY4452" fmla="*/ 1491429 h 6654621"/>
              <a:gd name="connsiteX4453" fmla="*/ 8769076 w 11979625"/>
              <a:gd name="connsiteY4453" fmla="*/ 1482444 h 6654621"/>
              <a:gd name="connsiteX4454" fmla="*/ 8778060 w 11979625"/>
              <a:gd name="connsiteY4454" fmla="*/ 1473459 h 6654621"/>
              <a:gd name="connsiteX4455" fmla="*/ 11446531 w 11979625"/>
              <a:gd name="connsiteY4455" fmla="*/ 1465487 h 6654621"/>
              <a:gd name="connsiteX4456" fmla="*/ 11464501 w 11979625"/>
              <a:gd name="connsiteY4456" fmla="*/ 1483457 h 6654621"/>
              <a:gd name="connsiteX4457" fmla="*/ 11446531 w 11979625"/>
              <a:gd name="connsiteY4457" fmla="*/ 1501427 h 6654621"/>
              <a:gd name="connsiteX4458" fmla="*/ 11428562 w 11979625"/>
              <a:gd name="connsiteY4458" fmla="*/ 1483457 h 6654621"/>
              <a:gd name="connsiteX4459" fmla="*/ 11446531 w 11979625"/>
              <a:gd name="connsiteY4459" fmla="*/ 1465487 h 6654621"/>
              <a:gd name="connsiteX4460" fmla="*/ 9891170 w 11979625"/>
              <a:gd name="connsiteY4460" fmla="*/ 1451539 h 6654621"/>
              <a:gd name="connsiteX4461" fmla="*/ 9900155 w 11979625"/>
              <a:gd name="connsiteY4461" fmla="*/ 1460524 h 6654621"/>
              <a:gd name="connsiteX4462" fmla="*/ 9891170 w 11979625"/>
              <a:gd name="connsiteY4462" fmla="*/ 1469508 h 6654621"/>
              <a:gd name="connsiteX4463" fmla="*/ 9882186 w 11979625"/>
              <a:gd name="connsiteY4463" fmla="*/ 1460524 h 6654621"/>
              <a:gd name="connsiteX4464" fmla="*/ 9891170 w 11979625"/>
              <a:gd name="connsiteY4464" fmla="*/ 1451539 h 6654621"/>
              <a:gd name="connsiteX4465" fmla="*/ 2621553 w 11979625"/>
              <a:gd name="connsiteY4465" fmla="*/ 1451478 h 6654621"/>
              <a:gd name="connsiteX4466" fmla="*/ 2643516 w 11979625"/>
              <a:gd name="connsiteY4466" fmla="*/ 1473441 h 6654621"/>
              <a:gd name="connsiteX4467" fmla="*/ 2621553 w 11979625"/>
              <a:gd name="connsiteY4467" fmla="*/ 1495404 h 6654621"/>
              <a:gd name="connsiteX4468" fmla="*/ 2599589 w 11979625"/>
              <a:gd name="connsiteY4468" fmla="*/ 1473441 h 6654621"/>
              <a:gd name="connsiteX4469" fmla="*/ 2621553 w 11979625"/>
              <a:gd name="connsiteY4469" fmla="*/ 1451478 h 6654621"/>
              <a:gd name="connsiteX4470" fmla="*/ 9608650 w 11979625"/>
              <a:gd name="connsiteY4470" fmla="*/ 1450520 h 6654621"/>
              <a:gd name="connsiteX4471" fmla="*/ 9611644 w 11979625"/>
              <a:gd name="connsiteY4471" fmla="*/ 1453516 h 6654621"/>
              <a:gd name="connsiteX4472" fmla="*/ 9608650 w 11979625"/>
              <a:gd name="connsiteY4472" fmla="*/ 1456510 h 6654621"/>
              <a:gd name="connsiteX4473" fmla="*/ 9605655 w 11979625"/>
              <a:gd name="connsiteY4473" fmla="*/ 1453516 h 6654621"/>
              <a:gd name="connsiteX4474" fmla="*/ 9608650 w 11979625"/>
              <a:gd name="connsiteY4474" fmla="*/ 1450520 h 6654621"/>
              <a:gd name="connsiteX4475" fmla="*/ 7982410 w 11979625"/>
              <a:gd name="connsiteY4475" fmla="*/ 1448489 h 6654621"/>
              <a:gd name="connsiteX4476" fmla="*/ 7988401 w 11979625"/>
              <a:gd name="connsiteY4476" fmla="*/ 1454479 h 6654621"/>
              <a:gd name="connsiteX4477" fmla="*/ 7982410 w 11979625"/>
              <a:gd name="connsiteY4477" fmla="*/ 1460468 h 6654621"/>
              <a:gd name="connsiteX4478" fmla="*/ 7976421 w 11979625"/>
              <a:gd name="connsiteY4478" fmla="*/ 1454479 h 6654621"/>
              <a:gd name="connsiteX4479" fmla="*/ 7982410 w 11979625"/>
              <a:gd name="connsiteY4479" fmla="*/ 1448489 h 6654621"/>
              <a:gd name="connsiteX4480" fmla="*/ 10675838 w 11979625"/>
              <a:gd name="connsiteY4480" fmla="*/ 1442536 h 6654621"/>
              <a:gd name="connsiteX4481" fmla="*/ 10700796 w 11979625"/>
              <a:gd name="connsiteY4481" fmla="*/ 1467495 h 6654621"/>
              <a:gd name="connsiteX4482" fmla="*/ 10675838 w 11979625"/>
              <a:gd name="connsiteY4482" fmla="*/ 1492454 h 6654621"/>
              <a:gd name="connsiteX4483" fmla="*/ 10650881 w 11979625"/>
              <a:gd name="connsiteY4483" fmla="*/ 1467495 h 6654621"/>
              <a:gd name="connsiteX4484" fmla="*/ 10675838 w 11979625"/>
              <a:gd name="connsiteY4484" fmla="*/ 1442536 h 6654621"/>
              <a:gd name="connsiteX4485" fmla="*/ 11791944 w 11979625"/>
              <a:gd name="connsiteY4485" fmla="*/ 1433526 h 6654621"/>
              <a:gd name="connsiteX4486" fmla="*/ 11795938 w 11979625"/>
              <a:gd name="connsiteY4486" fmla="*/ 1437519 h 6654621"/>
              <a:gd name="connsiteX4487" fmla="*/ 11791944 w 11979625"/>
              <a:gd name="connsiteY4487" fmla="*/ 1441513 h 6654621"/>
              <a:gd name="connsiteX4488" fmla="*/ 11787952 w 11979625"/>
              <a:gd name="connsiteY4488" fmla="*/ 1437519 h 6654621"/>
              <a:gd name="connsiteX4489" fmla="*/ 11791944 w 11979625"/>
              <a:gd name="connsiteY4489" fmla="*/ 1433526 h 6654621"/>
              <a:gd name="connsiteX4490" fmla="*/ 342438 w 11979625"/>
              <a:gd name="connsiteY4490" fmla="*/ 1433523 h 6654621"/>
              <a:gd name="connsiteX4491" fmla="*/ 357413 w 11979625"/>
              <a:gd name="connsiteY4491" fmla="*/ 1448498 h 6654621"/>
              <a:gd name="connsiteX4492" fmla="*/ 342438 w 11979625"/>
              <a:gd name="connsiteY4492" fmla="*/ 1463474 h 6654621"/>
              <a:gd name="connsiteX4493" fmla="*/ 327464 w 11979625"/>
              <a:gd name="connsiteY4493" fmla="*/ 1448498 h 6654621"/>
              <a:gd name="connsiteX4494" fmla="*/ 342438 w 11979625"/>
              <a:gd name="connsiteY4494" fmla="*/ 1433523 h 6654621"/>
              <a:gd name="connsiteX4495" fmla="*/ 6788438 w 11979625"/>
              <a:gd name="connsiteY4495" fmla="*/ 1432517 h 6654621"/>
              <a:gd name="connsiteX4496" fmla="*/ 6806407 w 11979625"/>
              <a:gd name="connsiteY4496" fmla="*/ 1450487 h 6654621"/>
              <a:gd name="connsiteX4497" fmla="*/ 6788438 w 11979625"/>
              <a:gd name="connsiteY4497" fmla="*/ 1468456 h 6654621"/>
              <a:gd name="connsiteX4498" fmla="*/ 6770468 w 11979625"/>
              <a:gd name="connsiteY4498" fmla="*/ 1450487 h 6654621"/>
              <a:gd name="connsiteX4499" fmla="*/ 6788438 w 11979625"/>
              <a:gd name="connsiteY4499" fmla="*/ 1432517 h 6654621"/>
              <a:gd name="connsiteX4500" fmla="*/ 11307766 w 11979625"/>
              <a:gd name="connsiteY4500" fmla="*/ 1420571 h 6654621"/>
              <a:gd name="connsiteX4501" fmla="*/ 11323739 w 11979625"/>
              <a:gd name="connsiteY4501" fmla="*/ 1436545 h 6654621"/>
              <a:gd name="connsiteX4502" fmla="*/ 11307766 w 11979625"/>
              <a:gd name="connsiteY4502" fmla="*/ 1452519 h 6654621"/>
              <a:gd name="connsiteX4503" fmla="*/ 11291793 w 11979625"/>
              <a:gd name="connsiteY4503" fmla="*/ 1436545 h 6654621"/>
              <a:gd name="connsiteX4504" fmla="*/ 11307766 w 11979625"/>
              <a:gd name="connsiteY4504" fmla="*/ 1420571 h 6654621"/>
              <a:gd name="connsiteX4505" fmla="*/ 8542460 w 11979625"/>
              <a:gd name="connsiteY4505" fmla="*/ 1413601 h 6654621"/>
              <a:gd name="connsiteX4506" fmla="*/ 8550447 w 11979625"/>
              <a:gd name="connsiteY4506" fmla="*/ 1421588 h 6654621"/>
              <a:gd name="connsiteX4507" fmla="*/ 8542460 w 11979625"/>
              <a:gd name="connsiteY4507" fmla="*/ 1429575 h 6654621"/>
              <a:gd name="connsiteX4508" fmla="*/ 8534474 w 11979625"/>
              <a:gd name="connsiteY4508" fmla="*/ 1421588 h 6654621"/>
              <a:gd name="connsiteX4509" fmla="*/ 8542460 w 11979625"/>
              <a:gd name="connsiteY4509" fmla="*/ 1413601 h 6654621"/>
              <a:gd name="connsiteX4510" fmla="*/ 10254553 w 11979625"/>
              <a:gd name="connsiteY4510" fmla="*/ 1412571 h 6654621"/>
              <a:gd name="connsiteX4511" fmla="*/ 10273521 w 11979625"/>
              <a:gd name="connsiteY4511" fmla="*/ 1431540 h 6654621"/>
              <a:gd name="connsiteX4512" fmla="*/ 10254553 w 11979625"/>
              <a:gd name="connsiteY4512" fmla="*/ 1450508 h 6654621"/>
              <a:gd name="connsiteX4513" fmla="*/ 10235586 w 11979625"/>
              <a:gd name="connsiteY4513" fmla="*/ 1431540 h 6654621"/>
              <a:gd name="connsiteX4514" fmla="*/ 10254553 w 11979625"/>
              <a:gd name="connsiteY4514" fmla="*/ 1412571 h 6654621"/>
              <a:gd name="connsiteX4515" fmla="*/ 11087141 w 11979625"/>
              <a:gd name="connsiteY4515" fmla="*/ 1409580 h 6654621"/>
              <a:gd name="connsiteX4516" fmla="*/ 11094130 w 11979625"/>
              <a:gd name="connsiteY4516" fmla="*/ 1416569 h 6654621"/>
              <a:gd name="connsiteX4517" fmla="*/ 11087141 w 11979625"/>
              <a:gd name="connsiteY4517" fmla="*/ 1423557 h 6654621"/>
              <a:gd name="connsiteX4518" fmla="*/ 11080153 w 11979625"/>
              <a:gd name="connsiteY4518" fmla="*/ 1416569 h 6654621"/>
              <a:gd name="connsiteX4519" fmla="*/ 11087141 w 11979625"/>
              <a:gd name="connsiteY4519" fmla="*/ 1409580 h 6654621"/>
              <a:gd name="connsiteX4520" fmla="*/ 9285199 w 11979625"/>
              <a:gd name="connsiteY4520" fmla="*/ 1391587 h 6654621"/>
              <a:gd name="connsiteX4521" fmla="*/ 9306164 w 11979625"/>
              <a:gd name="connsiteY4521" fmla="*/ 1412552 h 6654621"/>
              <a:gd name="connsiteX4522" fmla="*/ 9285199 w 11979625"/>
              <a:gd name="connsiteY4522" fmla="*/ 1433517 h 6654621"/>
              <a:gd name="connsiteX4523" fmla="*/ 9264235 w 11979625"/>
              <a:gd name="connsiteY4523" fmla="*/ 1412552 h 6654621"/>
              <a:gd name="connsiteX4524" fmla="*/ 9285199 w 11979625"/>
              <a:gd name="connsiteY4524" fmla="*/ 1391587 h 6654621"/>
              <a:gd name="connsiteX4525" fmla="*/ 5320962 w 11979625"/>
              <a:gd name="connsiteY4525" fmla="*/ 1389611 h 6654621"/>
              <a:gd name="connsiteX4526" fmla="*/ 5326952 w 11979625"/>
              <a:gd name="connsiteY4526" fmla="*/ 1395600 h 6654621"/>
              <a:gd name="connsiteX4527" fmla="*/ 5320962 w 11979625"/>
              <a:gd name="connsiteY4527" fmla="*/ 1401590 h 6654621"/>
              <a:gd name="connsiteX4528" fmla="*/ 5314974 w 11979625"/>
              <a:gd name="connsiteY4528" fmla="*/ 1395600 h 6654621"/>
              <a:gd name="connsiteX4529" fmla="*/ 5320962 w 11979625"/>
              <a:gd name="connsiteY4529" fmla="*/ 1389611 h 6654621"/>
              <a:gd name="connsiteX4530" fmla="*/ 10520103 w 11979625"/>
              <a:gd name="connsiteY4530" fmla="*/ 1379641 h 6654621"/>
              <a:gd name="connsiteX4531" fmla="*/ 10544062 w 11979625"/>
              <a:gd name="connsiteY4531" fmla="*/ 1404600 h 6654621"/>
              <a:gd name="connsiteX4532" fmla="*/ 10520103 w 11979625"/>
              <a:gd name="connsiteY4532" fmla="*/ 1429559 h 6654621"/>
              <a:gd name="connsiteX4533" fmla="*/ 10496144 w 11979625"/>
              <a:gd name="connsiteY4533" fmla="*/ 1404600 h 6654621"/>
              <a:gd name="connsiteX4534" fmla="*/ 10520103 w 11979625"/>
              <a:gd name="connsiteY4534" fmla="*/ 1379641 h 6654621"/>
              <a:gd name="connsiteX4535" fmla="*/ 11637207 w 11979625"/>
              <a:gd name="connsiteY4535" fmla="*/ 1376645 h 6654621"/>
              <a:gd name="connsiteX4536" fmla="*/ 11645193 w 11979625"/>
              <a:gd name="connsiteY4536" fmla="*/ 1385630 h 6654621"/>
              <a:gd name="connsiteX4537" fmla="*/ 11637207 w 11979625"/>
              <a:gd name="connsiteY4537" fmla="*/ 1394615 h 6654621"/>
              <a:gd name="connsiteX4538" fmla="*/ 11628223 w 11979625"/>
              <a:gd name="connsiteY4538" fmla="*/ 1385630 h 6654621"/>
              <a:gd name="connsiteX4539" fmla="*/ 11637207 w 11979625"/>
              <a:gd name="connsiteY4539" fmla="*/ 1376645 h 6654621"/>
              <a:gd name="connsiteX4540" fmla="*/ 8307859 w 11979625"/>
              <a:gd name="connsiteY4540" fmla="*/ 1372618 h 6654621"/>
              <a:gd name="connsiteX4541" fmla="*/ 8318840 w 11979625"/>
              <a:gd name="connsiteY4541" fmla="*/ 1383599 h 6654621"/>
              <a:gd name="connsiteX4542" fmla="*/ 8307859 w 11979625"/>
              <a:gd name="connsiteY4542" fmla="*/ 1394581 h 6654621"/>
              <a:gd name="connsiteX4543" fmla="*/ 8296877 w 11979625"/>
              <a:gd name="connsiteY4543" fmla="*/ 1383599 h 6654621"/>
              <a:gd name="connsiteX4544" fmla="*/ 8307859 w 11979625"/>
              <a:gd name="connsiteY4544" fmla="*/ 1372618 h 6654621"/>
              <a:gd name="connsiteX4545" fmla="*/ 1146086 w 11979625"/>
              <a:gd name="connsiteY4545" fmla="*/ 1362652 h 6654621"/>
              <a:gd name="connsiteX4546" fmla="*/ 1154072 w 11979625"/>
              <a:gd name="connsiteY4546" fmla="*/ 1370639 h 6654621"/>
              <a:gd name="connsiteX4547" fmla="*/ 1146086 w 11979625"/>
              <a:gd name="connsiteY4547" fmla="*/ 1378626 h 6654621"/>
              <a:gd name="connsiteX4548" fmla="*/ 1138099 w 11979625"/>
              <a:gd name="connsiteY4548" fmla="*/ 1370639 h 6654621"/>
              <a:gd name="connsiteX4549" fmla="*/ 1146086 w 11979625"/>
              <a:gd name="connsiteY4549" fmla="*/ 1362652 h 6654621"/>
              <a:gd name="connsiteX4550" fmla="*/ 9405994 w 11979625"/>
              <a:gd name="connsiteY4550" fmla="*/ 1337725 h 6654621"/>
              <a:gd name="connsiteX4551" fmla="*/ 9419970 w 11979625"/>
              <a:gd name="connsiteY4551" fmla="*/ 1351702 h 6654621"/>
              <a:gd name="connsiteX4552" fmla="*/ 9405994 w 11979625"/>
              <a:gd name="connsiteY4552" fmla="*/ 1365678 h 6654621"/>
              <a:gd name="connsiteX4553" fmla="*/ 9392018 w 11979625"/>
              <a:gd name="connsiteY4553" fmla="*/ 1351702 h 6654621"/>
              <a:gd name="connsiteX4554" fmla="*/ 9405994 w 11979625"/>
              <a:gd name="connsiteY4554" fmla="*/ 1337725 h 6654621"/>
              <a:gd name="connsiteX4555" fmla="*/ 8235981 w 11979625"/>
              <a:gd name="connsiteY4555" fmla="*/ 1329745 h 6654621"/>
              <a:gd name="connsiteX4556" fmla="*/ 8247960 w 11979625"/>
              <a:gd name="connsiteY4556" fmla="*/ 1341725 h 6654621"/>
              <a:gd name="connsiteX4557" fmla="*/ 8235981 w 11979625"/>
              <a:gd name="connsiteY4557" fmla="*/ 1353707 h 6654621"/>
              <a:gd name="connsiteX4558" fmla="*/ 8224000 w 11979625"/>
              <a:gd name="connsiteY4558" fmla="*/ 1341725 h 6654621"/>
              <a:gd name="connsiteX4559" fmla="*/ 8235981 w 11979625"/>
              <a:gd name="connsiteY4559" fmla="*/ 1329745 h 6654621"/>
              <a:gd name="connsiteX4560" fmla="*/ 6124565 w 11979625"/>
              <a:gd name="connsiteY4560" fmla="*/ 1328700 h 6654621"/>
              <a:gd name="connsiteX4561" fmla="*/ 6128558 w 11979625"/>
              <a:gd name="connsiteY4561" fmla="*/ 1332693 h 6654621"/>
              <a:gd name="connsiteX4562" fmla="*/ 6124565 w 11979625"/>
              <a:gd name="connsiteY4562" fmla="*/ 1336687 h 6654621"/>
              <a:gd name="connsiteX4563" fmla="*/ 6120571 w 11979625"/>
              <a:gd name="connsiteY4563" fmla="*/ 1332693 h 6654621"/>
              <a:gd name="connsiteX4564" fmla="*/ 6124565 w 11979625"/>
              <a:gd name="connsiteY4564" fmla="*/ 1328700 h 6654621"/>
              <a:gd name="connsiteX4565" fmla="*/ 3381348 w 11979625"/>
              <a:gd name="connsiteY4565" fmla="*/ 1323752 h 6654621"/>
              <a:gd name="connsiteX4566" fmla="*/ 3386339 w 11979625"/>
              <a:gd name="connsiteY4566" fmla="*/ 1328744 h 6654621"/>
              <a:gd name="connsiteX4567" fmla="*/ 3381348 w 11979625"/>
              <a:gd name="connsiteY4567" fmla="*/ 1333736 h 6654621"/>
              <a:gd name="connsiteX4568" fmla="*/ 3376356 w 11979625"/>
              <a:gd name="connsiteY4568" fmla="*/ 1328744 h 6654621"/>
              <a:gd name="connsiteX4569" fmla="*/ 3381348 w 11979625"/>
              <a:gd name="connsiteY4569" fmla="*/ 1323752 h 6654621"/>
              <a:gd name="connsiteX4570" fmla="*/ 3448246 w 11979625"/>
              <a:gd name="connsiteY4570" fmla="*/ 1320767 h 6654621"/>
              <a:gd name="connsiteX4571" fmla="*/ 3472200 w 11979625"/>
              <a:gd name="connsiteY4571" fmla="*/ 1344728 h 6654621"/>
              <a:gd name="connsiteX4572" fmla="*/ 3448246 w 11979625"/>
              <a:gd name="connsiteY4572" fmla="*/ 1368689 h 6654621"/>
              <a:gd name="connsiteX4573" fmla="*/ 3424292 w 11979625"/>
              <a:gd name="connsiteY4573" fmla="*/ 1344728 h 6654621"/>
              <a:gd name="connsiteX4574" fmla="*/ 3448246 w 11979625"/>
              <a:gd name="connsiteY4574" fmla="*/ 1320767 h 6654621"/>
              <a:gd name="connsiteX4575" fmla="*/ 11729051 w 11979625"/>
              <a:gd name="connsiteY4575" fmla="*/ 1314737 h 6654621"/>
              <a:gd name="connsiteX4576" fmla="*/ 11749018 w 11979625"/>
              <a:gd name="connsiteY4576" fmla="*/ 1334704 h 6654621"/>
              <a:gd name="connsiteX4577" fmla="*/ 11729051 w 11979625"/>
              <a:gd name="connsiteY4577" fmla="*/ 1354672 h 6654621"/>
              <a:gd name="connsiteX4578" fmla="*/ 11709085 w 11979625"/>
              <a:gd name="connsiteY4578" fmla="*/ 1334704 h 6654621"/>
              <a:gd name="connsiteX4579" fmla="*/ 11729051 w 11979625"/>
              <a:gd name="connsiteY4579" fmla="*/ 1314737 h 6654621"/>
              <a:gd name="connsiteX4580" fmla="*/ 7319536 w 11979625"/>
              <a:gd name="connsiteY4580" fmla="*/ 1286815 h 6654621"/>
              <a:gd name="connsiteX4581" fmla="*/ 7325526 w 11979625"/>
              <a:gd name="connsiteY4581" fmla="*/ 1292805 h 6654621"/>
              <a:gd name="connsiteX4582" fmla="*/ 7319536 w 11979625"/>
              <a:gd name="connsiteY4582" fmla="*/ 1298796 h 6654621"/>
              <a:gd name="connsiteX4583" fmla="*/ 7313546 w 11979625"/>
              <a:gd name="connsiteY4583" fmla="*/ 1292805 h 6654621"/>
              <a:gd name="connsiteX4584" fmla="*/ 7319536 w 11979625"/>
              <a:gd name="connsiteY4584" fmla="*/ 1286815 h 6654621"/>
              <a:gd name="connsiteX4585" fmla="*/ 1614304 w 11979625"/>
              <a:gd name="connsiteY4585" fmla="*/ 1259835 h 6654621"/>
              <a:gd name="connsiteX4586" fmla="*/ 1642257 w 11979625"/>
              <a:gd name="connsiteY4586" fmla="*/ 1287788 h 6654621"/>
              <a:gd name="connsiteX4587" fmla="*/ 1614304 w 11979625"/>
              <a:gd name="connsiteY4587" fmla="*/ 1315742 h 6654621"/>
              <a:gd name="connsiteX4588" fmla="*/ 1586351 w 11979625"/>
              <a:gd name="connsiteY4588" fmla="*/ 1287788 h 6654621"/>
              <a:gd name="connsiteX4589" fmla="*/ 1614304 w 11979625"/>
              <a:gd name="connsiteY4589" fmla="*/ 1259835 h 6654621"/>
              <a:gd name="connsiteX4590" fmla="*/ 5404836 w 11979625"/>
              <a:gd name="connsiteY4590" fmla="*/ 1257861 h 6654621"/>
              <a:gd name="connsiteX4591" fmla="*/ 5427795 w 11979625"/>
              <a:gd name="connsiteY4591" fmla="*/ 1280823 h 6654621"/>
              <a:gd name="connsiteX4592" fmla="*/ 5404836 w 11979625"/>
              <a:gd name="connsiteY4592" fmla="*/ 1303785 h 6654621"/>
              <a:gd name="connsiteX4593" fmla="*/ 5381875 w 11979625"/>
              <a:gd name="connsiteY4593" fmla="*/ 1280823 h 6654621"/>
              <a:gd name="connsiteX4594" fmla="*/ 5404836 w 11979625"/>
              <a:gd name="connsiteY4594" fmla="*/ 1257861 h 6654621"/>
              <a:gd name="connsiteX4595" fmla="*/ 11637206 w 11979625"/>
              <a:gd name="connsiteY4595" fmla="*/ 1254833 h 6654621"/>
              <a:gd name="connsiteX4596" fmla="*/ 11647189 w 11979625"/>
              <a:gd name="connsiteY4596" fmla="*/ 1264818 h 6654621"/>
              <a:gd name="connsiteX4597" fmla="*/ 11637206 w 11979625"/>
              <a:gd name="connsiteY4597" fmla="*/ 1274801 h 6654621"/>
              <a:gd name="connsiteX4598" fmla="*/ 11627223 w 11979625"/>
              <a:gd name="connsiteY4598" fmla="*/ 1264818 h 6654621"/>
              <a:gd name="connsiteX4599" fmla="*/ 11637206 w 11979625"/>
              <a:gd name="connsiteY4599" fmla="*/ 1254833 h 6654621"/>
              <a:gd name="connsiteX4600" fmla="*/ 3721717 w 11979625"/>
              <a:gd name="connsiteY4600" fmla="*/ 1247844 h 6654621"/>
              <a:gd name="connsiteX4601" fmla="*/ 3749673 w 11979625"/>
              <a:gd name="connsiteY4601" fmla="*/ 1275798 h 6654621"/>
              <a:gd name="connsiteX4602" fmla="*/ 3721717 w 11979625"/>
              <a:gd name="connsiteY4602" fmla="*/ 1303752 h 6654621"/>
              <a:gd name="connsiteX4603" fmla="*/ 3693761 w 11979625"/>
              <a:gd name="connsiteY4603" fmla="*/ 1275798 h 6654621"/>
              <a:gd name="connsiteX4604" fmla="*/ 3721717 w 11979625"/>
              <a:gd name="connsiteY4604" fmla="*/ 1247844 h 6654621"/>
              <a:gd name="connsiteX4605" fmla="*/ 7437336 w 11979625"/>
              <a:gd name="connsiteY4605" fmla="*/ 1247824 h 6654621"/>
              <a:gd name="connsiteX4606" fmla="*/ 7463292 w 11979625"/>
              <a:gd name="connsiteY4606" fmla="*/ 1273781 h 6654621"/>
              <a:gd name="connsiteX4607" fmla="*/ 7437336 w 11979625"/>
              <a:gd name="connsiteY4607" fmla="*/ 1299737 h 6654621"/>
              <a:gd name="connsiteX4608" fmla="*/ 7411380 w 11979625"/>
              <a:gd name="connsiteY4608" fmla="*/ 1273781 h 6654621"/>
              <a:gd name="connsiteX4609" fmla="*/ 7437336 w 11979625"/>
              <a:gd name="connsiteY4609" fmla="*/ 1247824 h 6654621"/>
              <a:gd name="connsiteX4610" fmla="*/ 8484558 w 11979625"/>
              <a:gd name="connsiteY4610" fmla="*/ 1235855 h 6654621"/>
              <a:gd name="connsiteX4611" fmla="*/ 8508517 w 11979625"/>
              <a:gd name="connsiteY4611" fmla="*/ 1259815 h 6654621"/>
              <a:gd name="connsiteX4612" fmla="*/ 8484558 w 11979625"/>
              <a:gd name="connsiteY4612" fmla="*/ 1283775 h 6654621"/>
              <a:gd name="connsiteX4613" fmla="*/ 8460599 w 11979625"/>
              <a:gd name="connsiteY4613" fmla="*/ 1259815 h 6654621"/>
              <a:gd name="connsiteX4614" fmla="*/ 8484558 w 11979625"/>
              <a:gd name="connsiteY4614" fmla="*/ 1235855 h 6654621"/>
              <a:gd name="connsiteX4615" fmla="*/ 6838353 w 11979625"/>
              <a:gd name="connsiteY4615" fmla="*/ 1234899 h 6654621"/>
              <a:gd name="connsiteX4616" fmla="*/ 6852329 w 11979625"/>
              <a:gd name="connsiteY4616" fmla="*/ 1248877 h 6654621"/>
              <a:gd name="connsiteX4617" fmla="*/ 6838353 w 11979625"/>
              <a:gd name="connsiteY4617" fmla="*/ 1262853 h 6654621"/>
              <a:gd name="connsiteX4618" fmla="*/ 6824376 w 11979625"/>
              <a:gd name="connsiteY4618" fmla="*/ 1248877 h 6654621"/>
              <a:gd name="connsiteX4619" fmla="*/ 6838353 w 11979625"/>
              <a:gd name="connsiteY4619" fmla="*/ 1234899 h 6654621"/>
              <a:gd name="connsiteX4620" fmla="*/ 4075195 w 11979625"/>
              <a:gd name="connsiteY4620" fmla="*/ 1224914 h 6654621"/>
              <a:gd name="connsiteX4621" fmla="*/ 4084181 w 11979625"/>
              <a:gd name="connsiteY4621" fmla="*/ 1233899 h 6654621"/>
              <a:gd name="connsiteX4622" fmla="*/ 4075195 w 11979625"/>
              <a:gd name="connsiteY4622" fmla="*/ 1242884 h 6654621"/>
              <a:gd name="connsiteX4623" fmla="*/ 4067214 w 11979625"/>
              <a:gd name="connsiteY4623" fmla="*/ 1233899 h 6654621"/>
              <a:gd name="connsiteX4624" fmla="*/ 4075195 w 11979625"/>
              <a:gd name="connsiteY4624" fmla="*/ 1224914 h 6654621"/>
              <a:gd name="connsiteX4625" fmla="*/ 6922212 w 11979625"/>
              <a:gd name="connsiteY4625" fmla="*/ 1224883 h 6654621"/>
              <a:gd name="connsiteX4626" fmla="*/ 6934190 w 11979625"/>
              <a:gd name="connsiteY4626" fmla="*/ 1236863 h 6654621"/>
              <a:gd name="connsiteX4627" fmla="*/ 6922212 w 11979625"/>
              <a:gd name="connsiteY4627" fmla="*/ 1248844 h 6654621"/>
              <a:gd name="connsiteX4628" fmla="*/ 6910231 w 11979625"/>
              <a:gd name="connsiteY4628" fmla="*/ 1236863 h 6654621"/>
              <a:gd name="connsiteX4629" fmla="*/ 6922212 w 11979625"/>
              <a:gd name="connsiteY4629" fmla="*/ 1224883 h 6654621"/>
              <a:gd name="connsiteX4630" fmla="*/ 6483954 w 11979625"/>
              <a:gd name="connsiteY4630" fmla="*/ 1221920 h 6654621"/>
              <a:gd name="connsiteX4631" fmla="*/ 6492939 w 11979625"/>
              <a:gd name="connsiteY4631" fmla="*/ 1230905 h 6654621"/>
              <a:gd name="connsiteX4632" fmla="*/ 6483954 w 11979625"/>
              <a:gd name="connsiteY4632" fmla="*/ 1239891 h 6654621"/>
              <a:gd name="connsiteX4633" fmla="*/ 6474969 w 11979625"/>
              <a:gd name="connsiteY4633" fmla="*/ 1230905 h 6654621"/>
              <a:gd name="connsiteX4634" fmla="*/ 6483954 w 11979625"/>
              <a:gd name="connsiteY4634" fmla="*/ 1221920 h 6654621"/>
              <a:gd name="connsiteX4635" fmla="*/ 5210173 w 11979625"/>
              <a:gd name="connsiteY4635" fmla="*/ 1205946 h 6654621"/>
              <a:gd name="connsiteX4636" fmla="*/ 5218158 w 11979625"/>
              <a:gd name="connsiteY4636" fmla="*/ 1213933 h 6654621"/>
              <a:gd name="connsiteX4637" fmla="*/ 5210173 w 11979625"/>
              <a:gd name="connsiteY4637" fmla="*/ 1221920 h 6654621"/>
              <a:gd name="connsiteX4638" fmla="*/ 5202189 w 11979625"/>
              <a:gd name="connsiteY4638" fmla="*/ 1213933 h 6654621"/>
              <a:gd name="connsiteX4639" fmla="*/ 5210173 w 11979625"/>
              <a:gd name="connsiteY4639" fmla="*/ 1205946 h 6654621"/>
              <a:gd name="connsiteX4640" fmla="*/ 4001322 w 11979625"/>
              <a:gd name="connsiteY4640" fmla="*/ 1204954 h 6654621"/>
              <a:gd name="connsiteX4641" fmla="*/ 4030278 w 11979625"/>
              <a:gd name="connsiteY4641" fmla="*/ 1233907 h 6654621"/>
              <a:gd name="connsiteX4642" fmla="*/ 4001322 w 11979625"/>
              <a:gd name="connsiteY4642" fmla="*/ 1262860 h 6654621"/>
              <a:gd name="connsiteX4643" fmla="*/ 3972381 w 11979625"/>
              <a:gd name="connsiteY4643" fmla="*/ 1233907 h 6654621"/>
              <a:gd name="connsiteX4644" fmla="*/ 4001322 w 11979625"/>
              <a:gd name="connsiteY4644" fmla="*/ 1204954 h 6654621"/>
              <a:gd name="connsiteX4645" fmla="*/ 2062595 w 11979625"/>
              <a:gd name="connsiteY4645" fmla="*/ 1196959 h 6654621"/>
              <a:gd name="connsiteX4646" fmla="*/ 2072580 w 11979625"/>
              <a:gd name="connsiteY4646" fmla="*/ 1206942 h 6654621"/>
              <a:gd name="connsiteX4647" fmla="*/ 2062595 w 11979625"/>
              <a:gd name="connsiteY4647" fmla="*/ 1216926 h 6654621"/>
              <a:gd name="connsiteX4648" fmla="*/ 2052615 w 11979625"/>
              <a:gd name="connsiteY4648" fmla="*/ 1206942 h 6654621"/>
              <a:gd name="connsiteX4649" fmla="*/ 2062595 w 11979625"/>
              <a:gd name="connsiteY4649" fmla="*/ 1196959 h 6654621"/>
              <a:gd name="connsiteX4650" fmla="*/ 7646980 w 11979625"/>
              <a:gd name="connsiteY4650" fmla="*/ 1192938 h 6654621"/>
              <a:gd name="connsiteX4651" fmla="*/ 7664949 w 11979625"/>
              <a:gd name="connsiteY4651" fmla="*/ 1210908 h 6654621"/>
              <a:gd name="connsiteX4652" fmla="*/ 7646980 w 11979625"/>
              <a:gd name="connsiteY4652" fmla="*/ 1228879 h 6654621"/>
              <a:gd name="connsiteX4653" fmla="*/ 7629010 w 11979625"/>
              <a:gd name="connsiteY4653" fmla="*/ 1210908 h 6654621"/>
              <a:gd name="connsiteX4654" fmla="*/ 7646980 w 11979625"/>
              <a:gd name="connsiteY4654" fmla="*/ 1192938 h 6654621"/>
              <a:gd name="connsiteX4655" fmla="*/ 10775669 w 11979625"/>
              <a:gd name="connsiteY4655" fmla="*/ 1189952 h 6654621"/>
              <a:gd name="connsiteX4656" fmla="*/ 10791641 w 11979625"/>
              <a:gd name="connsiteY4656" fmla="*/ 1205926 h 6654621"/>
              <a:gd name="connsiteX4657" fmla="*/ 10791352 w 11979625"/>
              <a:gd name="connsiteY4657" fmla="*/ 1206636 h 6654621"/>
              <a:gd name="connsiteX4658" fmla="*/ 10797631 w 11979625"/>
              <a:gd name="connsiteY4658" fmla="*/ 1212916 h 6654621"/>
              <a:gd name="connsiteX4659" fmla="*/ 10788647 w 11979625"/>
              <a:gd name="connsiteY4659" fmla="*/ 1221901 h 6654621"/>
              <a:gd name="connsiteX4660" fmla="*/ 10784894 w 11979625"/>
              <a:gd name="connsiteY4660" fmla="*/ 1218148 h 6654621"/>
              <a:gd name="connsiteX4661" fmla="*/ 10775669 w 11979625"/>
              <a:gd name="connsiteY4661" fmla="*/ 1221899 h 6654621"/>
              <a:gd name="connsiteX4662" fmla="*/ 10759696 w 11979625"/>
              <a:gd name="connsiteY4662" fmla="*/ 1205926 h 6654621"/>
              <a:gd name="connsiteX4663" fmla="*/ 10775669 w 11979625"/>
              <a:gd name="connsiteY4663" fmla="*/ 1189952 h 6654621"/>
              <a:gd name="connsiteX4664" fmla="*/ 11758002 w 11979625"/>
              <a:gd name="connsiteY4664" fmla="*/ 1181968 h 6654621"/>
              <a:gd name="connsiteX4665" fmla="*/ 11763991 w 11979625"/>
              <a:gd name="connsiteY4665" fmla="*/ 1187958 h 6654621"/>
              <a:gd name="connsiteX4666" fmla="*/ 11758002 w 11979625"/>
              <a:gd name="connsiteY4666" fmla="*/ 1193948 h 6654621"/>
              <a:gd name="connsiteX4667" fmla="*/ 11752011 w 11979625"/>
              <a:gd name="connsiteY4667" fmla="*/ 1187958 h 6654621"/>
              <a:gd name="connsiteX4668" fmla="*/ 11758002 w 11979625"/>
              <a:gd name="connsiteY4668" fmla="*/ 1181968 h 6654621"/>
              <a:gd name="connsiteX4669" fmla="*/ 9938091 w 11979625"/>
              <a:gd name="connsiteY4669" fmla="*/ 1180967 h 6654621"/>
              <a:gd name="connsiteX4670" fmla="*/ 9949072 w 11979625"/>
              <a:gd name="connsiteY4670" fmla="*/ 1191949 h 6654621"/>
              <a:gd name="connsiteX4671" fmla="*/ 9938091 w 11979625"/>
              <a:gd name="connsiteY4671" fmla="*/ 1202931 h 6654621"/>
              <a:gd name="connsiteX4672" fmla="*/ 9927110 w 11979625"/>
              <a:gd name="connsiteY4672" fmla="*/ 1191949 h 6654621"/>
              <a:gd name="connsiteX4673" fmla="*/ 9938091 w 11979625"/>
              <a:gd name="connsiteY4673" fmla="*/ 1180967 h 6654621"/>
              <a:gd name="connsiteX4674" fmla="*/ 3280539 w 11979625"/>
              <a:gd name="connsiteY4674" fmla="*/ 1177990 h 6654621"/>
              <a:gd name="connsiteX4675" fmla="*/ 3287525 w 11979625"/>
              <a:gd name="connsiteY4675" fmla="*/ 1184979 h 6654621"/>
              <a:gd name="connsiteX4676" fmla="*/ 3280539 w 11979625"/>
              <a:gd name="connsiteY4676" fmla="*/ 1191968 h 6654621"/>
              <a:gd name="connsiteX4677" fmla="*/ 3273552 w 11979625"/>
              <a:gd name="connsiteY4677" fmla="*/ 1184979 h 6654621"/>
              <a:gd name="connsiteX4678" fmla="*/ 3280539 w 11979625"/>
              <a:gd name="connsiteY4678" fmla="*/ 1177990 h 6654621"/>
              <a:gd name="connsiteX4679" fmla="*/ 1021360 w 11979625"/>
              <a:gd name="connsiteY4679" fmla="*/ 1174006 h 6654621"/>
              <a:gd name="connsiteX4680" fmla="*/ 1033340 w 11979625"/>
              <a:gd name="connsiteY4680" fmla="*/ 1185986 h 6654621"/>
              <a:gd name="connsiteX4681" fmla="*/ 1021360 w 11979625"/>
              <a:gd name="connsiteY4681" fmla="*/ 1197967 h 6654621"/>
              <a:gd name="connsiteX4682" fmla="*/ 1009380 w 11979625"/>
              <a:gd name="connsiteY4682" fmla="*/ 1185986 h 6654621"/>
              <a:gd name="connsiteX4683" fmla="*/ 1021360 w 11979625"/>
              <a:gd name="connsiteY4683" fmla="*/ 1174006 h 6654621"/>
              <a:gd name="connsiteX4684" fmla="*/ 7454307 w 11979625"/>
              <a:gd name="connsiteY4684" fmla="*/ 1164016 h 6654621"/>
              <a:gd name="connsiteX4685" fmla="*/ 7470280 w 11979625"/>
              <a:gd name="connsiteY4685" fmla="*/ 1179989 h 6654621"/>
              <a:gd name="connsiteX4686" fmla="*/ 7454307 w 11979625"/>
              <a:gd name="connsiteY4686" fmla="*/ 1195964 h 6654621"/>
              <a:gd name="connsiteX4687" fmla="*/ 7438334 w 11979625"/>
              <a:gd name="connsiteY4687" fmla="*/ 1179989 h 6654621"/>
              <a:gd name="connsiteX4688" fmla="*/ 7454307 w 11979625"/>
              <a:gd name="connsiteY4688" fmla="*/ 1164016 h 6654621"/>
              <a:gd name="connsiteX4689" fmla="*/ 7846642 w 11979625"/>
              <a:gd name="connsiteY4689" fmla="*/ 1163984 h 6654621"/>
              <a:gd name="connsiteX4690" fmla="*/ 7850635 w 11979625"/>
              <a:gd name="connsiteY4690" fmla="*/ 1167977 h 6654621"/>
              <a:gd name="connsiteX4691" fmla="*/ 7846642 w 11979625"/>
              <a:gd name="connsiteY4691" fmla="*/ 1171971 h 6654621"/>
              <a:gd name="connsiteX4692" fmla="*/ 7842648 w 11979625"/>
              <a:gd name="connsiteY4692" fmla="*/ 1167977 h 6654621"/>
              <a:gd name="connsiteX4693" fmla="*/ 7846642 w 11979625"/>
              <a:gd name="connsiteY4693" fmla="*/ 1163984 h 6654621"/>
              <a:gd name="connsiteX4694" fmla="*/ 4500359 w 11979625"/>
              <a:gd name="connsiteY4694" fmla="*/ 1161018 h 6654621"/>
              <a:gd name="connsiteX4695" fmla="*/ 4510339 w 11979625"/>
              <a:gd name="connsiteY4695" fmla="*/ 1171002 h 6654621"/>
              <a:gd name="connsiteX4696" fmla="*/ 4500359 w 11979625"/>
              <a:gd name="connsiteY4696" fmla="*/ 1180986 h 6654621"/>
              <a:gd name="connsiteX4697" fmla="*/ 4490381 w 11979625"/>
              <a:gd name="connsiteY4697" fmla="*/ 1171002 h 6654621"/>
              <a:gd name="connsiteX4698" fmla="*/ 4500359 w 11979625"/>
              <a:gd name="connsiteY4698" fmla="*/ 1161018 h 6654621"/>
              <a:gd name="connsiteX4699" fmla="*/ 3588981 w 11979625"/>
              <a:gd name="connsiteY4699" fmla="*/ 1161018 h 6654621"/>
              <a:gd name="connsiteX4700" fmla="*/ 3596968 w 11979625"/>
              <a:gd name="connsiteY4700" fmla="*/ 1169005 h 6654621"/>
              <a:gd name="connsiteX4701" fmla="*/ 3588981 w 11979625"/>
              <a:gd name="connsiteY4701" fmla="*/ 1176992 h 6654621"/>
              <a:gd name="connsiteX4702" fmla="*/ 3580994 w 11979625"/>
              <a:gd name="connsiteY4702" fmla="*/ 1169005 h 6654621"/>
              <a:gd name="connsiteX4703" fmla="*/ 3588981 w 11979625"/>
              <a:gd name="connsiteY4703" fmla="*/ 1161018 h 6654621"/>
              <a:gd name="connsiteX4704" fmla="*/ 4168901 w 11979625"/>
              <a:gd name="connsiteY4704" fmla="*/ 1148000 h 6654621"/>
              <a:gd name="connsiteX4705" fmla="*/ 4191863 w 11979625"/>
              <a:gd name="connsiteY4705" fmla="*/ 1170963 h 6654621"/>
              <a:gd name="connsiteX4706" fmla="*/ 4168901 w 11979625"/>
              <a:gd name="connsiteY4706" fmla="*/ 1193924 h 6654621"/>
              <a:gd name="connsiteX4707" fmla="*/ 4145938 w 11979625"/>
              <a:gd name="connsiteY4707" fmla="*/ 1170963 h 6654621"/>
              <a:gd name="connsiteX4708" fmla="*/ 4168901 w 11979625"/>
              <a:gd name="connsiteY4708" fmla="*/ 1148000 h 6654621"/>
              <a:gd name="connsiteX4709" fmla="*/ 2605687 w 11979625"/>
              <a:gd name="connsiteY4709" fmla="*/ 1133064 h 6654621"/>
              <a:gd name="connsiteX4710" fmla="*/ 2608682 w 11979625"/>
              <a:gd name="connsiteY4710" fmla="*/ 1136058 h 6654621"/>
              <a:gd name="connsiteX4711" fmla="*/ 2605687 w 11979625"/>
              <a:gd name="connsiteY4711" fmla="*/ 1139054 h 6654621"/>
              <a:gd name="connsiteX4712" fmla="*/ 2602690 w 11979625"/>
              <a:gd name="connsiteY4712" fmla="*/ 1136058 h 6654621"/>
              <a:gd name="connsiteX4713" fmla="*/ 2605687 w 11979625"/>
              <a:gd name="connsiteY4713" fmla="*/ 1133064 h 6654621"/>
              <a:gd name="connsiteX4714" fmla="*/ 9765384 w 11979625"/>
              <a:gd name="connsiteY4714" fmla="*/ 1133047 h 6654621"/>
              <a:gd name="connsiteX4715" fmla="*/ 9782355 w 11979625"/>
              <a:gd name="connsiteY4715" fmla="*/ 1150019 h 6654621"/>
              <a:gd name="connsiteX4716" fmla="*/ 9765384 w 11979625"/>
              <a:gd name="connsiteY4716" fmla="*/ 1166991 h 6654621"/>
              <a:gd name="connsiteX4717" fmla="*/ 9748413 w 11979625"/>
              <a:gd name="connsiteY4717" fmla="*/ 1150019 h 6654621"/>
              <a:gd name="connsiteX4718" fmla="*/ 9765384 w 11979625"/>
              <a:gd name="connsiteY4718" fmla="*/ 1133047 h 6654621"/>
              <a:gd name="connsiteX4719" fmla="*/ 3671871 w 11979625"/>
              <a:gd name="connsiteY4719" fmla="*/ 1128080 h 6654621"/>
              <a:gd name="connsiteX4720" fmla="*/ 3694835 w 11979625"/>
              <a:gd name="connsiteY4720" fmla="*/ 1151044 h 6654621"/>
              <a:gd name="connsiteX4721" fmla="*/ 3671871 w 11979625"/>
              <a:gd name="connsiteY4721" fmla="*/ 1174005 h 6654621"/>
              <a:gd name="connsiteX4722" fmla="*/ 3648906 w 11979625"/>
              <a:gd name="connsiteY4722" fmla="*/ 1151044 h 6654621"/>
              <a:gd name="connsiteX4723" fmla="*/ 3671871 w 11979625"/>
              <a:gd name="connsiteY4723" fmla="*/ 1128080 h 6654621"/>
              <a:gd name="connsiteX4724" fmla="*/ 522085 w 11979625"/>
              <a:gd name="connsiteY4724" fmla="*/ 1113033 h 6654621"/>
              <a:gd name="connsiteX4725" fmla="*/ 536061 w 11979625"/>
              <a:gd name="connsiteY4725" fmla="*/ 1127009 h 6654621"/>
              <a:gd name="connsiteX4726" fmla="*/ 522085 w 11979625"/>
              <a:gd name="connsiteY4726" fmla="*/ 1140985 h 6654621"/>
              <a:gd name="connsiteX4727" fmla="*/ 508109 w 11979625"/>
              <a:gd name="connsiteY4727" fmla="*/ 1127009 h 6654621"/>
              <a:gd name="connsiteX4728" fmla="*/ 522085 w 11979625"/>
              <a:gd name="connsiteY4728" fmla="*/ 1113033 h 6654621"/>
              <a:gd name="connsiteX4729" fmla="*/ 11177986 w 11979625"/>
              <a:gd name="connsiteY4729" fmla="*/ 1109089 h 6654621"/>
              <a:gd name="connsiteX4730" fmla="*/ 11186970 w 11979625"/>
              <a:gd name="connsiteY4730" fmla="*/ 1118074 h 6654621"/>
              <a:gd name="connsiteX4731" fmla="*/ 11177986 w 11979625"/>
              <a:gd name="connsiteY4731" fmla="*/ 1127059 h 6654621"/>
              <a:gd name="connsiteX4732" fmla="*/ 11169002 w 11979625"/>
              <a:gd name="connsiteY4732" fmla="*/ 1118074 h 6654621"/>
              <a:gd name="connsiteX4733" fmla="*/ 11177986 w 11979625"/>
              <a:gd name="connsiteY4733" fmla="*/ 1109089 h 6654621"/>
              <a:gd name="connsiteX4734" fmla="*/ 4304700 w 11979625"/>
              <a:gd name="connsiteY4734" fmla="*/ 1108105 h 6654621"/>
              <a:gd name="connsiteX4735" fmla="*/ 4316688 w 11979625"/>
              <a:gd name="connsiteY4735" fmla="*/ 1120087 h 6654621"/>
              <a:gd name="connsiteX4736" fmla="*/ 4304700 w 11979625"/>
              <a:gd name="connsiteY4736" fmla="*/ 1132067 h 6654621"/>
              <a:gd name="connsiteX4737" fmla="*/ 4292724 w 11979625"/>
              <a:gd name="connsiteY4737" fmla="*/ 1120087 h 6654621"/>
              <a:gd name="connsiteX4738" fmla="*/ 4304700 w 11979625"/>
              <a:gd name="connsiteY4738" fmla="*/ 1108105 h 6654621"/>
              <a:gd name="connsiteX4739" fmla="*/ 9896161 w 11979625"/>
              <a:gd name="connsiteY4739" fmla="*/ 1094077 h 6654621"/>
              <a:gd name="connsiteX4740" fmla="*/ 9905146 w 11979625"/>
              <a:gd name="connsiteY4740" fmla="*/ 1103062 h 6654621"/>
              <a:gd name="connsiteX4741" fmla="*/ 9896161 w 11979625"/>
              <a:gd name="connsiteY4741" fmla="*/ 1112047 h 6654621"/>
              <a:gd name="connsiteX4742" fmla="*/ 9887177 w 11979625"/>
              <a:gd name="connsiteY4742" fmla="*/ 1103062 h 6654621"/>
              <a:gd name="connsiteX4743" fmla="*/ 9896161 w 11979625"/>
              <a:gd name="connsiteY4743" fmla="*/ 1094077 h 6654621"/>
              <a:gd name="connsiteX4744" fmla="*/ 7548148 w 11979625"/>
              <a:gd name="connsiteY4744" fmla="*/ 1089099 h 6654621"/>
              <a:gd name="connsiteX4745" fmla="*/ 7575102 w 11979625"/>
              <a:gd name="connsiteY4745" fmla="*/ 1116054 h 6654621"/>
              <a:gd name="connsiteX4746" fmla="*/ 7548148 w 11979625"/>
              <a:gd name="connsiteY4746" fmla="*/ 1143009 h 6654621"/>
              <a:gd name="connsiteX4747" fmla="*/ 7521194 w 11979625"/>
              <a:gd name="connsiteY4747" fmla="*/ 1116054 h 6654621"/>
              <a:gd name="connsiteX4748" fmla="*/ 7548148 w 11979625"/>
              <a:gd name="connsiteY4748" fmla="*/ 1089099 h 6654621"/>
              <a:gd name="connsiteX4749" fmla="*/ 7623021 w 11979625"/>
              <a:gd name="connsiteY4749" fmla="*/ 1082149 h 6654621"/>
              <a:gd name="connsiteX4750" fmla="*/ 7635000 w 11979625"/>
              <a:gd name="connsiteY4750" fmla="*/ 1094130 h 6654621"/>
              <a:gd name="connsiteX4751" fmla="*/ 7623021 w 11979625"/>
              <a:gd name="connsiteY4751" fmla="*/ 1106109 h 6654621"/>
              <a:gd name="connsiteX4752" fmla="*/ 7611041 w 11979625"/>
              <a:gd name="connsiteY4752" fmla="*/ 1094130 h 6654621"/>
              <a:gd name="connsiteX4753" fmla="*/ 7623021 w 11979625"/>
              <a:gd name="connsiteY4753" fmla="*/ 1082149 h 6654621"/>
              <a:gd name="connsiteX4754" fmla="*/ 9721459 w 11979625"/>
              <a:gd name="connsiteY4754" fmla="*/ 1078137 h 6654621"/>
              <a:gd name="connsiteX4755" fmla="*/ 9747415 w 11979625"/>
              <a:gd name="connsiteY4755" fmla="*/ 1104094 h 6654621"/>
              <a:gd name="connsiteX4756" fmla="*/ 9721459 w 11979625"/>
              <a:gd name="connsiteY4756" fmla="*/ 1130051 h 6654621"/>
              <a:gd name="connsiteX4757" fmla="*/ 9695503 w 11979625"/>
              <a:gd name="connsiteY4757" fmla="*/ 1104094 h 6654621"/>
              <a:gd name="connsiteX4758" fmla="*/ 9721459 w 11979625"/>
              <a:gd name="connsiteY4758" fmla="*/ 1078137 h 6654621"/>
              <a:gd name="connsiteX4759" fmla="*/ 1048299 w 11979625"/>
              <a:gd name="connsiteY4759" fmla="*/ 1072164 h 6654621"/>
              <a:gd name="connsiteX4760" fmla="*/ 1060279 w 11979625"/>
              <a:gd name="connsiteY4760" fmla="*/ 1084143 h 6654621"/>
              <a:gd name="connsiteX4761" fmla="*/ 1048299 w 11979625"/>
              <a:gd name="connsiteY4761" fmla="*/ 1096123 h 6654621"/>
              <a:gd name="connsiteX4762" fmla="*/ 1036319 w 11979625"/>
              <a:gd name="connsiteY4762" fmla="*/ 1084143 h 6654621"/>
              <a:gd name="connsiteX4763" fmla="*/ 1048299 w 11979625"/>
              <a:gd name="connsiteY4763" fmla="*/ 1072164 h 6654621"/>
              <a:gd name="connsiteX4764" fmla="*/ 4459418 w 11979625"/>
              <a:gd name="connsiteY4764" fmla="*/ 1067147 h 6654621"/>
              <a:gd name="connsiteX4765" fmla="*/ 4464411 w 11979625"/>
              <a:gd name="connsiteY4765" fmla="*/ 1072139 h 6654621"/>
              <a:gd name="connsiteX4766" fmla="*/ 4459418 w 11979625"/>
              <a:gd name="connsiteY4766" fmla="*/ 1077130 h 6654621"/>
              <a:gd name="connsiteX4767" fmla="*/ 4454418 w 11979625"/>
              <a:gd name="connsiteY4767" fmla="*/ 1072139 h 6654621"/>
              <a:gd name="connsiteX4768" fmla="*/ 4459418 w 11979625"/>
              <a:gd name="connsiteY4768" fmla="*/ 1067147 h 6654621"/>
              <a:gd name="connsiteX4769" fmla="*/ 4634151 w 11979625"/>
              <a:gd name="connsiteY4769" fmla="*/ 1061185 h 6654621"/>
              <a:gd name="connsiteX4770" fmla="*/ 4641145 w 11979625"/>
              <a:gd name="connsiteY4770" fmla="*/ 1068173 h 6654621"/>
              <a:gd name="connsiteX4771" fmla="*/ 4634151 w 11979625"/>
              <a:gd name="connsiteY4771" fmla="*/ 1075161 h 6654621"/>
              <a:gd name="connsiteX4772" fmla="*/ 4627160 w 11979625"/>
              <a:gd name="connsiteY4772" fmla="*/ 1068173 h 6654621"/>
              <a:gd name="connsiteX4773" fmla="*/ 4634151 w 11979625"/>
              <a:gd name="connsiteY4773" fmla="*/ 1061185 h 6654621"/>
              <a:gd name="connsiteX4774" fmla="*/ 11595278 w 11979625"/>
              <a:gd name="connsiteY4774" fmla="*/ 1061167 h 6654621"/>
              <a:gd name="connsiteX4775" fmla="*/ 11602266 w 11979625"/>
              <a:gd name="connsiteY4775" fmla="*/ 1068157 h 6654621"/>
              <a:gd name="connsiteX4776" fmla="*/ 11595278 w 11979625"/>
              <a:gd name="connsiteY4776" fmla="*/ 1075145 h 6654621"/>
              <a:gd name="connsiteX4777" fmla="*/ 11587291 w 11979625"/>
              <a:gd name="connsiteY4777" fmla="*/ 1068157 h 6654621"/>
              <a:gd name="connsiteX4778" fmla="*/ 11595278 w 11979625"/>
              <a:gd name="connsiteY4778" fmla="*/ 1061167 h 6654621"/>
              <a:gd name="connsiteX4779" fmla="*/ 3516116 w 11979625"/>
              <a:gd name="connsiteY4779" fmla="*/ 1057199 h 6654621"/>
              <a:gd name="connsiteX4780" fmla="*/ 3547066 w 11979625"/>
              <a:gd name="connsiteY4780" fmla="*/ 1088145 h 6654621"/>
              <a:gd name="connsiteX4781" fmla="*/ 3516116 w 11979625"/>
              <a:gd name="connsiteY4781" fmla="*/ 1119094 h 6654621"/>
              <a:gd name="connsiteX4782" fmla="*/ 3485170 w 11979625"/>
              <a:gd name="connsiteY4782" fmla="*/ 1088145 h 6654621"/>
              <a:gd name="connsiteX4783" fmla="*/ 3516116 w 11979625"/>
              <a:gd name="connsiteY4783" fmla="*/ 1057199 h 6654621"/>
              <a:gd name="connsiteX4784" fmla="*/ 8333814 w 11979625"/>
              <a:gd name="connsiteY4784" fmla="*/ 1056146 h 6654621"/>
              <a:gd name="connsiteX4785" fmla="*/ 8341801 w 11979625"/>
              <a:gd name="connsiteY4785" fmla="*/ 1064133 h 6654621"/>
              <a:gd name="connsiteX4786" fmla="*/ 8333814 w 11979625"/>
              <a:gd name="connsiteY4786" fmla="*/ 1072119 h 6654621"/>
              <a:gd name="connsiteX4787" fmla="*/ 8325828 w 11979625"/>
              <a:gd name="connsiteY4787" fmla="*/ 1064133 h 6654621"/>
              <a:gd name="connsiteX4788" fmla="*/ 8333814 w 11979625"/>
              <a:gd name="connsiteY4788" fmla="*/ 1056146 h 6654621"/>
              <a:gd name="connsiteX4789" fmla="*/ 10090832 w 11979625"/>
              <a:gd name="connsiteY4789" fmla="*/ 1051152 h 6654621"/>
              <a:gd name="connsiteX4790" fmla="*/ 10118785 w 11979625"/>
              <a:gd name="connsiteY4790" fmla="*/ 1079103 h 6654621"/>
              <a:gd name="connsiteX4791" fmla="*/ 10090832 w 11979625"/>
              <a:gd name="connsiteY4791" fmla="*/ 1107057 h 6654621"/>
              <a:gd name="connsiteX4792" fmla="*/ 10062880 w 11979625"/>
              <a:gd name="connsiteY4792" fmla="*/ 1079103 h 6654621"/>
              <a:gd name="connsiteX4793" fmla="*/ 10090832 w 11979625"/>
              <a:gd name="connsiteY4793" fmla="*/ 1051152 h 6654621"/>
              <a:gd name="connsiteX4794" fmla="*/ 10366365 w 11979625"/>
              <a:gd name="connsiteY4794" fmla="*/ 1036215 h 6654621"/>
              <a:gd name="connsiteX4795" fmla="*/ 10370358 w 11979625"/>
              <a:gd name="connsiteY4795" fmla="*/ 1040211 h 6654621"/>
              <a:gd name="connsiteX4796" fmla="*/ 10366365 w 11979625"/>
              <a:gd name="connsiteY4796" fmla="*/ 1044200 h 6654621"/>
              <a:gd name="connsiteX4797" fmla="*/ 10362371 w 11979625"/>
              <a:gd name="connsiteY4797" fmla="*/ 1040211 h 6654621"/>
              <a:gd name="connsiteX4798" fmla="*/ 10366365 w 11979625"/>
              <a:gd name="connsiteY4798" fmla="*/ 1036215 h 6654621"/>
              <a:gd name="connsiteX4799" fmla="*/ 8653271 w 11979625"/>
              <a:gd name="connsiteY4799" fmla="*/ 1029193 h 6654621"/>
              <a:gd name="connsiteX4800" fmla="*/ 8662256 w 11979625"/>
              <a:gd name="connsiteY4800" fmla="*/ 1038176 h 6654621"/>
              <a:gd name="connsiteX4801" fmla="*/ 8653271 w 11979625"/>
              <a:gd name="connsiteY4801" fmla="*/ 1047162 h 6654621"/>
              <a:gd name="connsiteX4802" fmla="*/ 8644287 w 11979625"/>
              <a:gd name="connsiteY4802" fmla="*/ 1038176 h 6654621"/>
              <a:gd name="connsiteX4803" fmla="*/ 8653271 w 11979625"/>
              <a:gd name="connsiteY4803" fmla="*/ 1029193 h 6654621"/>
              <a:gd name="connsiteX4804" fmla="*/ 5822090 w 11979625"/>
              <a:gd name="connsiteY4804" fmla="*/ 1022262 h 6654621"/>
              <a:gd name="connsiteX4805" fmla="*/ 5828078 w 11979625"/>
              <a:gd name="connsiteY4805" fmla="*/ 1028246 h 6654621"/>
              <a:gd name="connsiteX4806" fmla="*/ 5822090 w 11979625"/>
              <a:gd name="connsiteY4806" fmla="*/ 1034238 h 6654621"/>
              <a:gd name="connsiteX4807" fmla="*/ 5816100 w 11979625"/>
              <a:gd name="connsiteY4807" fmla="*/ 1028246 h 6654621"/>
              <a:gd name="connsiteX4808" fmla="*/ 5822090 w 11979625"/>
              <a:gd name="connsiteY4808" fmla="*/ 1022262 h 6654621"/>
              <a:gd name="connsiteX4809" fmla="*/ 11897766 w 11979625"/>
              <a:gd name="connsiteY4809" fmla="*/ 1013258 h 6654621"/>
              <a:gd name="connsiteX4810" fmla="*/ 11901758 w 11979625"/>
              <a:gd name="connsiteY4810" fmla="*/ 1017250 h 6654621"/>
              <a:gd name="connsiteX4811" fmla="*/ 11897766 w 11979625"/>
              <a:gd name="connsiteY4811" fmla="*/ 1021242 h 6654621"/>
              <a:gd name="connsiteX4812" fmla="*/ 11893772 w 11979625"/>
              <a:gd name="connsiteY4812" fmla="*/ 1017250 h 6654621"/>
              <a:gd name="connsiteX4813" fmla="*/ 11897766 w 11979625"/>
              <a:gd name="connsiteY4813" fmla="*/ 1013258 h 6654621"/>
              <a:gd name="connsiteX4814" fmla="*/ 9044608 w 11979625"/>
              <a:gd name="connsiteY4814" fmla="*/ 1003237 h 6654621"/>
              <a:gd name="connsiteX4815" fmla="*/ 9060580 w 11979625"/>
              <a:gd name="connsiteY4815" fmla="*/ 1019210 h 6654621"/>
              <a:gd name="connsiteX4816" fmla="*/ 9044608 w 11979625"/>
              <a:gd name="connsiteY4816" fmla="*/ 1035184 h 6654621"/>
              <a:gd name="connsiteX4817" fmla="*/ 9028635 w 11979625"/>
              <a:gd name="connsiteY4817" fmla="*/ 1019210 h 6654621"/>
              <a:gd name="connsiteX4818" fmla="*/ 9044608 w 11979625"/>
              <a:gd name="connsiteY4818" fmla="*/ 1003237 h 6654621"/>
              <a:gd name="connsiteX4819" fmla="*/ 120766 w 11979625"/>
              <a:gd name="connsiteY4819" fmla="*/ 986246 h 6654621"/>
              <a:gd name="connsiteX4820" fmla="*/ 125757 w 11979625"/>
              <a:gd name="connsiteY4820" fmla="*/ 991239 h 6654621"/>
              <a:gd name="connsiteX4821" fmla="*/ 120766 w 11979625"/>
              <a:gd name="connsiteY4821" fmla="*/ 996230 h 6654621"/>
              <a:gd name="connsiteX4822" fmla="*/ 115774 w 11979625"/>
              <a:gd name="connsiteY4822" fmla="*/ 991239 h 6654621"/>
              <a:gd name="connsiteX4823" fmla="*/ 120766 w 11979625"/>
              <a:gd name="connsiteY4823" fmla="*/ 986246 h 6654621"/>
              <a:gd name="connsiteX4824" fmla="*/ 6550841 w 11979625"/>
              <a:gd name="connsiteY4824" fmla="*/ 984316 h 6654621"/>
              <a:gd name="connsiteX4825" fmla="*/ 6581788 w 11979625"/>
              <a:gd name="connsiteY4825" fmla="*/ 997301 h 6654621"/>
              <a:gd name="connsiteX4826" fmla="*/ 6594599 w 11979625"/>
              <a:gd name="connsiteY4826" fmla="*/ 1027855 h 6654621"/>
              <a:gd name="connsiteX4827" fmla="*/ 6608494 w 11979625"/>
              <a:gd name="connsiteY4827" fmla="*/ 1037095 h 6654621"/>
              <a:gd name="connsiteX4828" fmla="*/ 6624716 w 11979625"/>
              <a:gd name="connsiteY4828" fmla="*/ 1076152 h 6654621"/>
              <a:gd name="connsiteX4829" fmla="*/ 6569809 w 11979625"/>
              <a:gd name="connsiteY4829" fmla="*/ 1131061 h 6654621"/>
              <a:gd name="connsiteX4830" fmla="*/ 6514902 w 11979625"/>
              <a:gd name="connsiteY4830" fmla="*/ 1076152 h 6654621"/>
              <a:gd name="connsiteX4831" fmla="*/ 6521696 w 11979625"/>
              <a:gd name="connsiteY4831" fmla="*/ 1059950 h 6654621"/>
              <a:gd name="connsiteX4832" fmla="*/ 6519893 w 11979625"/>
              <a:gd name="connsiteY4832" fmla="*/ 1059195 h 6654621"/>
              <a:gd name="connsiteX4833" fmla="*/ 6506915 w 11979625"/>
              <a:gd name="connsiteY4833" fmla="*/ 1028253 h 6654621"/>
              <a:gd name="connsiteX4834" fmla="*/ 6550841 w 11979625"/>
              <a:gd name="connsiteY4834" fmla="*/ 984316 h 6654621"/>
              <a:gd name="connsiteX4835" fmla="*/ 5126293 w 11979625"/>
              <a:gd name="connsiteY4835" fmla="*/ 983311 h 6654621"/>
              <a:gd name="connsiteX4836" fmla="*/ 5136274 w 11979625"/>
              <a:gd name="connsiteY4836" fmla="*/ 993299 h 6654621"/>
              <a:gd name="connsiteX4837" fmla="*/ 5126293 w 11979625"/>
              <a:gd name="connsiteY4837" fmla="*/ 1003287 h 6654621"/>
              <a:gd name="connsiteX4838" fmla="*/ 5116303 w 11979625"/>
              <a:gd name="connsiteY4838" fmla="*/ 993299 h 6654621"/>
              <a:gd name="connsiteX4839" fmla="*/ 5126293 w 11979625"/>
              <a:gd name="connsiteY4839" fmla="*/ 983311 h 6654621"/>
              <a:gd name="connsiteX4840" fmla="*/ 5581497 w 11979625"/>
              <a:gd name="connsiteY4840" fmla="*/ 981267 h 6654621"/>
              <a:gd name="connsiteX4841" fmla="*/ 5605455 w 11979625"/>
              <a:gd name="connsiteY4841" fmla="*/ 1005230 h 6654621"/>
              <a:gd name="connsiteX4842" fmla="*/ 5581497 w 11979625"/>
              <a:gd name="connsiteY4842" fmla="*/ 1029190 h 6654621"/>
              <a:gd name="connsiteX4843" fmla="*/ 5557539 w 11979625"/>
              <a:gd name="connsiteY4843" fmla="*/ 1005230 h 6654621"/>
              <a:gd name="connsiteX4844" fmla="*/ 5581497 w 11979625"/>
              <a:gd name="connsiteY4844" fmla="*/ 981267 h 6654621"/>
              <a:gd name="connsiteX4845" fmla="*/ 6020741 w 11979625"/>
              <a:gd name="connsiteY4845" fmla="*/ 980311 h 6654621"/>
              <a:gd name="connsiteX4846" fmla="*/ 6071654 w 11979625"/>
              <a:gd name="connsiteY4846" fmla="*/ 1031235 h 6654621"/>
              <a:gd name="connsiteX4847" fmla="*/ 6020741 w 11979625"/>
              <a:gd name="connsiteY4847" fmla="*/ 1082142 h 6654621"/>
              <a:gd name="connsiteX4848" fmla="*/ 5969830 w 11979625"/>
              <a:gd name="connsiteY4848" fmla="*/ 1031235 h 6654621"/>
              <a:gd name="connsiteX4849" fmla="*/ 5972681 w 11979625"/>
              <a:gd name="connsiteY4849" fmla="*/ 1024398 h 6654621"/>
              <a:gd name="connsiteX4850" fmla="*/ 5964837 w 11979625"/>
              <a:gd name="connsiteY4850" fmla="*/ 1021259 h 6654621"/>
              <a:gd name="connsiteX4851" fmla="*/ 5960844 w 11979625"/>
              <a:gd name="connsiteY4851" fmla="*/ 1011279 h 6654621"/>
              <a:gd name="connsiteX4852" fmla="*/ 5974823 w 11979625"/>
              <a:gd name="connsiteY4852" fmla="*/ 997295 h 6654621"/>
              <a:gd name="connsiteX4853" fmla="*/ 5982664 w 11979625"/>
              <a:gd name="connsiteY4853" fmla="*/ 1000433 h 6654621"/>
              <a:gd name="connsiteX4854" fmla="*/ 5984807 w 11979625"/>
              <a:gd name="connsiteY4854" fmla="*/ 995291 h 6654621"/>
              <a:gd name="connsiteX4855" fmla="*/ 6020741 w 11979625"/>
              <a:gd name="connsiteY4855" fmla="*/ 980311 h 6654621"/>
              <a:gd name="connsiteX4856" fmla="*/ 1502533 w 11979625"/>
              <a:gd name="connsiteY4856" fmla="*/ 975331 h 6654621"/>
              <a:gd name="connsiteX4857" fmla="*/ 1512516 w 11979625"/>
              <a:gd name="connsiteY4857" fmla="*/ 985314 h 6654621"/>
              <a:gd name="connsiteX4858" fmla="*/ 1502533 w 11979625"/>
              <a:gd name="connsiteY4858" fmla="*/ 995303 h 6654621"/>
              <a:gd name="connsiteX4859" fmla="*/ 1492550 w 11979625"/>
              <a:gd name="connsiteY4859" fmla="*/ 985314 h 6654621"/>
              <a:gd name="connsiteX4860" fmla="*/ 1502533 w 11979625"/>
              <a:gd name="connsiteY4860" fmla="*/ 975331 h 6654621"/>
              <a:gd name="connsiteX4861" fmla="*/ 7523191 w 11979625"/>
              <a:gd name="connsiteY4861" fmla="*/ 955318 h 6654621"/>
              <a:gd name="connsiteX4862" fmla="*/ 7542158 w 11979625"/>
              <a:gd name="connsiteY4862" fmla="*/ 974284 h 6654621"/>
              <a:gd name="connsiteX4863" fmla="*/ 7523191 w 11979625"/>
              <a:gd name="connsiteY4863" fmla="*/ 993253 h 6654621"/>
              <a:gd name="connsiteX4864" fmla="*/ 7504223 w 11979625"/>
              <a:gd name="connsiteY4864" fmla="*/ 974284 h 6654621"/>
              <a:gd name="connsiteX4865" fmla="*/ 7523191 w 11979625"/>
              <a:gd name="connsiteY4865" fmla="*/ 955318 h 6654621"/>
              <a:gd name="connsiteX4866" fmla="*/ 8437638 w 11979625"/>
              <a:gd name="connsiteY4866" fmla="*/ 953338 h 6654621"/>
              <a:gd name="connsiteX4867" fmla="*/ 8456605 w 11979625"/>
              <a:gd name="connsiteY4867" fmla="*/ 972307 h 6654621"/>
              <a:gd name="connsiteX4868" fmla="*/ 8437638 w 11979625"/>
              <a:gd name="connsiteY4868" fmla="*/ 991276 h 6654621"/>
              <a:gd name="connsiteX4869" fmla="*/ 8418670 w 11979625"/>
              <a:gd name="connsiteY4869" fmla="*/ 972307 h 6654621"/>
              <a:gd name="connsiteX4870" fmla="*/ 8437638 w 11979625"/>
              <a:gd name="connsiteY4870" fmla="*/ 953338 h 6654621"/>
              <a:gd name="connsiteX4871" fmla="*/ 40019 w 11979625"/>
              <a:gd name="connsiteY4871" fmla="*/ 944374 h 6654621"/>
              <a:gd name="connsiteX4872" fmla="*/ 44013 w 11979625"/>
              <a:gd name="connsiteY4872" fmla="*/ 948367 h 6654621"/>
              <a:gd name="connsiteX4873" fmla="*/ 40019 w 11979625"/>
              <a:gd name="connsiteY4873" fmla="*/ 952361 h 6654621"/>
              <a:gd name="connsiteX4874" fmla="*/ 36026 w 11979625"/>
              <a:gd name="connsiteY4874" fmla="*/ 948367 h 6654621"/>
              <a:gd name="connsiteX4875" fmla="*/ 40019 w 11979625"/>
              <a:gd name="connsiteY4875" fmla="*/ 944374 h 6654621"/>
              <a:gd name="connsiteX4876" fmla="*/ 7397404 w 11979625"/>
              <a:gd name="connsiteY4876" fmla="*/ 943385 h 6654621"/>
              <a:gd name="connsiteX4877" fmla="*/ 7424359 w 11979625"/>
              <a:gd name="connsiteY4877" fmla="*/ 970342 h 6654621"/>
              <a:gd name="connsiteX4878" fmla="*/ 7397404 w 11979625"/>
              <a:gd name="connsiteY4878" fmla="*/ 997302 h 6654621"/>
              <a:gd name="connsiteX4879" fmla="*/ 7370450 w 11979625"/>
              <a:gd name="connsiteY4879" fmla="*/ 970342 h 6654621"/>
              <a:gd name="connsiteX4880" fmla="*/ 7397404 w 11979625"/>
              <a:gd name="connsiteY4880" fmla="*/ 943385 h 6654621"/>
              <a:gd name="connsiteX4881" fmla="*/ 9473879 w 11979625"/>
              <a:gd name="connsiteY4881" fmla="*/ 940366 h 6654621"/>
              <a:gd name="connsiteX4882" fmla="*/ 9484860 w 11979625"/>
              <a:gd name="connsiteY4882" fmla="*/ 951347 h 6654621"/>
              <a:gd name="connsiteX4883" fmla="*/ 9473879 w 11979625"/>
              <a:gd name="connsiteY4883" fmla="*/ 962332 h 6654621"/>
              <a:gd name="connsiteX4884" fmla="*/ 9462898 w 11979625"/>
              <a:gd name="connsiteY4884" fmla="*/ 951347 h 6654621"/>
              <a:gd name="connsiteX4885" fmla="*/ 9473879 w 11979625"/>
              <a:gd name="connsiteY4885" fmla="*/ 940366 h 6654621"/>
              <a:gd name="connsiteX4886" fmla="*/ 10492150 w 11979625"/>
              <a:gd name="connsiteY4886" fmla="*/ 933380 h 6654621"/>
              <a:gd name="connsiteX4887" fmla="*/ 10504130 w 11979625"/>
              <a:gd name="connsiteY4887" fmla="*/ 945361 h 6654621"/>
              <a:gd name="connsiteX4888" fmla="*/ 10492150 w 11979625"/>
              <a:gd name="connsiteY4888" fmla="*/ 957345 h 6654621"/>
              <a:gd name="connsiteX4889" fmla="*/ 10480171 w 11979625"/>
              <a:gd name="connsiteY4889" fmla="*/ 945361 h 6654621"/>
              <a:gd name="connsiteX4890" fmla="*/ 10492150 w 11979625"/>
              <a:gd name="connsiteY4890" fmla="*/ 933380 h 6654621"/>
              <a:gd name="connsiteX4891" fmla="*/ 268580 w 11979625"/>
              <a:gd name="connsiteY4891" fmla="*/ 930374 h 6654621"/>
              <a:gd name="connsiteX4892" fmla="*/ 298528 w 11979625"/>
              <a:gd name="connsiteY4892" fmla="*/ 960326 h 6654621"/>
              <a:gd name="connsiteX4893" fmla="*/ 268580 w 11979625"/>
              <a:gd name="connsiteY4893" fmla="*/ 990274 h 6654621"/>
              <a:gd name="connsiteX4894" fmla="*/ 238631 w 11979625"/>
              <a:gd name="connsiteY4894" fmla="*/ 960326 h 6654621"/>
              <a:gd name="connsiteX4895" fmla="*/ 268580 w 11979625"/>
              <a:gd name="connsiteY4895" fmla="*/ 930374 h 6654621"/>
              <a:gd name="connsiteX4896" fmla="*/ 6648675 w 11979625"/>
              <a:gd name="connsiteY4896" fmla="*/ 927407 h 6654621"/>
              <a:gd name="connsiteX4897" fmla="*/ 6650672 w 11979625"/>
              <a:gd name="connsiteY4897" fmla="*/ 929403 h 6654621"/>
              <a:gd name="connsiteX4898" fmla="*/ 6648675 w 11979625"/>
              <a:gd name="connsiteY4898" fmla="*/ 931400 h 6654621"/>
              <a:gd name="connsiteX4899" fmla="*/ 6646678 w 11979625"/>
              <a:gd name="connsiteY4899" fmla="*/ 929403 h 6654621"/>
              <a:gd name="connsiteX4900" fmla="*/ 6648675 w 11979625"/>
              <a:gd name="connsiteY4900" fmla="*/ 927407 h 6654621"/>
              <a:gd name="connsiteX4901" fmla="*/ 3810528 w 11979625"/>
              <a:gd name="connsiteY4901" fmla="*/ 924364 h 6654621"/>
              <a:gd name="connsiteX4902" fmla="*/ 3827500 w 11979625"/>
              <a:gd name="connsiteY4902" fmla="*/ 941335 h 6654621"/>
              <a:gd name="connsiteX4903" fmla="*/ 3810528 w 11979625"/>
              <a:gd name="connsiteY4903" fmla="*/ 958307 h 6654621"/>
              <a:gd name="connsiteX4904" fmla="*/ 3793557 w 11979625"/>
              <a:gd name="connsiteY4904" fmla="*/ 941335 h 6654621"/>
              <a:gd name="connsiteX4905" fmla="*/ 3810528 w 11979625"/>
              <a:gd name="connsiteY4905" fmla="*/ 924364 h 6654621"/>
              <a:gd name="connsiteX4906" fmla="*/ 1795965 w 11979625"/>
              <a:gd name="connsiteY4906" fmla="*/ 908403 h 6654621"/>
              <a:gd name="connsiteX4907" fmla="*/ 1802953 w 11979625"/>
              <a:gd name="connsiteY4907" fmla="*/ 915391 h 6654621"/>
              <a:gd name="connsiteX4908" fmla="*/ 1795965 w 11979625"/>
              <a:gd name="connsiteY4908" fmla="*/ 922380 h 6654621"/>
              <a:gd name="connsiteX4909" fmla="*/ 1788977 w 11979625"/>
              <a:gd name="connsiteY4909" fmla="*/ 915391 h 6654621"/>
              <a:gd name="connsiteX4910" fmla="*/ 1795965 w 11979625"/>
              <a:gd name="connsiteY4910" fmla="*/ 908403 h 6654621"/>
              <a:gd name="connsiteX4911" fmla="*/ 10494146 w 11979625"/>
              <a:gd name="connsiteY4911" fmla="*/ 907394 h 6654621"/>
              <a:gd name="connsiteX4912" fmla="*/ 10503130 w 11979625"/>
              <a:gd name="connsiteY4912" fmla="*/ 916378 h 6654621"/>
              <a:gd name="connsiteX4913" fmla="*/ 10494146 w 11979625"/>
              <a:gd name="connsiteY4913" fmla="*/ 925363 h 6654621"/>
              <a:gd name="connsiteX4914" fmla="*/ 10485162 w 11979625"/>
              <a:gd name="connsiteY4914" fmla="*/ 916378 h 6654621"/>
              <a:gd name="connsiteX4915" fmla="*/ 10494146 w 11979625"/>
              <a:gd name="connsiteY4915" fmla="*/ 907394 h 6654621"/>
              <a:gd name="connsiteX4916" fmla="*/ 11377649 w 11979625"/>
              <a:gd name="connsiteY4916" fmla="*/ 905381 h 6654621"/>
              <a:gd name="connsiteX4917" fmla="*/ 11393996 w 11979625"/>
              <a:gd name="connsiteY4917" fmla="*/ 911995 h 6654621"/>
              <a:gd name="connsiteX4918" fmla="*/ 11396677 w 11979625"/>
              <a:gd name="connsiteY4918" fmla="*/ 918621 h 6654621"/>
              <a:gd name="connsiteX4919" fmla="*/ 11400233 w 11979625"/>
              <a:gd name="connsiteY4919" fmla="*/ 920122 h 6654621"/>
              <a:gd name="connsiteX4920" fmla="*/ 11405599 w 11979625"/>
              <a:gd name="connsiteY4920" fmla="*/ 933349 h 6654621"/>
              <a:gd name="connsiteX4921" fmla="*/ 11386630 w 11979625"/>
              <a:gd name="connsiteY4921" fmla="*/ 952316 h 6654621"/>
              <a:gd name="connsiteX4922" fmla="*/ 11380815 w 11979625"/>
              <a:gd name="connsiteY4922" fmla="*/ 950022 h 6654621"/>
              <a:gd name="connsiteX4923" fmla="*/ 11377649 w 11979625"/>
              <a:gd name="connsiteY4923" fmla="*/ 951303 h 6654621"/>
              <a:gd name="connsiteX4924" fmla="*/ 11354688 w 11979625"/>
              <a:gd name="connsiteY4924" fmla="*/ 928343 h 6654621"/>
              <a:gd name="connsiteX4925" fmla="*/ 11377649 w 11979625"/>
              <a:gd name="connsiteY4925" fmla="*/ 905381 h 6654621"/>
              <a:gd name="connsiteX4926" fmla="*/ 7001077 w 11979625"/>
              <a:gd name="connsiteY4926" fmla="*/ 891461 h 6654621"/>
              <a:gd name="connsiteX4927" fmla="*/ 7027033 w 11979625"/>
              <a:gd name="connsiteY4927" fmla="*/ 917417 h 6654621"/>
              <a:gd name="connsiteX4928" fmla="*/ 7001077 w 11979625"/>
              <a:gd name="connsiteY4928" fmla="*/ 943372 h 6654621"/>
              <a:gd name="connsiteX4929" fmla="*/ 6975121 w 11979625"/>
              <a:gd name="connsiteY4929" fmla="*/ 917417 h 6654621"/>
              <a:gd name="connsiteX4930" fmla="*/ 7001077 w 11979625"/>
              <a:gd name="connsiteY4930" fmla="*/ 891461 h 6654621"/>
              <a:gd name="connsiteX4931" fmla="*/ 5408798 w 11979625"/>
              <a:gd name="connsiteY4931" fmla="*/ 888430 h 6654621"/>
              <a:gd name="connsiteX4932" fmla="*/ 5430759 w 11979625"/>
              <a:gd name="connsiteY4932" fmla="*/ 910393 h 6654621"/>
              <a:gd name="connsiteX4933" fmla="*/ 5408798 w 11979625"/>
              <a:gd name="connsiteY4933" fmla="*/ 932354 h 6654621"/>
              <a:gd name="connsiteX4934" fmla="*/ 5386834 w 11979625"/>
              <a:gd name="connsiteY4934" fmla="*/ 910393 h 6654621"/>
              <a:gd name="connsiteX4935" fmla="*/ 5408798 w 11979625"/>
              <a:gd name="connsiteY4935" fmla="*/ 888430 h 6654621"/>
              <a:gd name="connsiteX4936" fmla="*/ 2625597 w 11979625"/>
              <a:gd name="connsiteY4936" fmla="*/ 874472 h 6654621"/>
              <a:gd name="connsiteX4937" fmla="*/ 2639573 w 11979625"/>
              <a:gd name="connsiteY4937" fmla="*/ 888448 h 6654621"/>
              <a:gd name="connsiteX4938" fmla="*/ 2625597 w 11979625"/>
              <a:gd name="connsiteY4938" fmla="*/ 902423 h 6654621"/>
              <a:gd name="connsiteX4939" fmla="*/ 2611621 w 11979625"/>
              <a:gd name="connsiteY4939" fmla="*/ 888448 h 6654621"/>
              <a:gd name="connsiteX4940" fmla="*/ 2625597 w 11979625"/>
              <a:gd name="connsiteY4940" fmla="*/ 874472 h 6654621"/>
              <a:gd name="connsiteX4941" fmla="*/ 3773692 w 11979625"/>
              <a:gd name="connsiteY4941" fmla="*/ 872499 h 6654621"/>
              <a:gd name="connsiteX4942" fmla="*/ 3790665 w 11979625"/>
              <a:gd name="connsiteY4942" fmla="*/ 889470 h 6654621"/>
              <a:gd name="connsiteX4943" fmla="*/ 3789195 w 11979625"/>
              <a:gd name="connsiteY4943" fmla="*/ 892984 h 6654621"/>
              <a:gd name="connsiteX4944" fmla="*/ 3792675 w 11979625"/>
              <a:gd name="connsiteY4944" fmla="*/ 896463 h 6654621"/>
              <a:gd name="connsiteX4945" fmla="*/ 3785687 w 11979625"/>
              <a:gd name="connsiteY4945" fmla="*/ 903452 h 6654621"/>
              <a:gd name="connsiteX4946" fmla="*/ 3784394 w 11979625"/>
              <a:gd name="connsiteY4946" fmla="*/ 902160 h 6654621"/>
              <a:gd name="connsiteX4947" fmla="*/ 3773692 w 11979625"/>
              <a:gd name="connsiteY4947" fmla="*/ 906440 h 6654621"/>
              <a:gd name="connsiteX4948" fmla="*/ 3756720 w 11979625"/>
              <a:gd name="connsiteY4948" fmla="*/ 889470 h 6654621"/>
              <a:gd name="connsiteX4949" fmla="*/ 3773692 w 11979625"/>
              <a:gd name="connsiteY4949" fmla="*/ 872499 h 6654621"/>
              <a:gd name="connsiteX4950" fmla="*/ 487143 w 11979625"/>
              <a:gd name="connsiteY4950" fmla="*/ 872439 h 6654621"/>
              <a:gd name="connsiteX4951" fmla="*/ 489140 w 11979625"/>
              <a:gd name="connsiteY4951" fmla="*/ 874435 h 6654621"/>
              <a:gd name="connsiteX4952" fmla="*/ 487143 w 11979625"/>
              <a:gd name="connsiteY4952" fmla="*/ 876432 h 6654621"/>
              <a:gd name="connsiteX4953" fmla="*/ 485147 w 11979625"/>
              <a:gd name="connsiteY4953" fmla="*/ 874435 h 6654621"/>
              <a:gd name="connsiteX4954" fmla="*/ 487143 w 11979625"/>
              <a:gd name="connsiteY4954" fmla="*/ 872439 h 6654621"/>
              <a:gd name="connsiteX4955" fmla="*/ 4755918 w 11979625"/>
              <a:gd name="connsiteY4955" fmla="*/ 865516 h 6654621"/>
              <a:gd name="connsiteX4956" fmla="*/ 4761910 w 11979625"/>
              <a:gd name="connsiteY4956" fmla="*/ 871504 h 6654621"/>
              <a:gd name="connsiteX4957" fmla="*/ 4755918 w 11979625"/>
              <a:gd name="connsiteY4957" fmla="*/ 877494 h 6654621"/>
              <a:gd name="connsiteX4958" fmla="*/ 4749909 w 11979625"/>
              <a:gd name="connsiteY4958" fmla="*/ 871504 h 6654621"/>
              <a:gd name="connsiteX4959" fmla="*/ 4755918 w 11979625"/>
              <a:gd name="connsiteY4959" fmla="*/ 865516 h 6654621"/>
              <a:gd name="connsiteX4960" fmla="*/ 1503529 w 11979625"/>
              <a:gd name="connsiteY4960" fmla="*/ 865514 h 6654621"/>
              <a:gd name="connsiteX4961" fmla="*/ 1515508 w 11979625"/>
              <a:gd name="connsiteY4961" fmla="*/ 877494 h 6654621"/>
              <a:gd name="connsiteX4962" fmla="*/ 1503529 w 11979625"/>
              <a:gd name="connsiteY4962" fmla="*/ 889474 h 6654621"/>
              <a:gd name="connsiteX4963" fmla="*/ 1491549 w 11979625"/>
              <a:gd name="connsiteY4963" fmla="*/ 877494 h 6654621"/>
              <a:gd name="connsiteX4964" fmla="*/ 1503529 w 11979625"/>
              <a:gd name="connsiteY4964" fmla="*/ 865514 h 6654621"/>
              <a:gd name="connsiteX4965" fmla="*/ 11817900 w 11979625"/>
              <a:gd name="connsiteY4965" fmla="*/ 862498 h 6654621"/>
              <a:gd name="connsiteX4966" fmla="*/ 11834870 w 11979625"/>
              <a:gd name="connsiteY4966" fmla="*/ 879469 h 6654621"/>
              <a:gd name="connsiteX4967" fmla="*/ 11817900 w 11979625"/>
              <a:gd name="connsiteY4967" fmla="*/ 896440 h 6654621"/>
              <a:gd name="connsiteX4968" fmla="*/ 11800928 w 11979625"/>
              <a:gd name="connsiteY4968" fmla="*/ 879469 h 6654621"/>
              <a:gd name="connsiteX4969" fmla="*/ 11817900 w 11979625"/>
              <a:gd name="connsiteY4969" fmla="*/ 862498 h 6654621"/>
              <a:gd name="connsiteX4970" fmla="*/ 2935132 w 11979625"/>
              <a:gd name="connsiteY4970" fmla="*/ 855527 h 6654621"/>
              <a:gd name="connsiteX4971" fmla="*/ 2955101 w 11979625"/>
              <a:gd name="connsiteY4971" fmla="*/ 875493 h 6654621"/>
              <a:gd name="connsiteX4972" fmla="*/ 2935132 w 11979625"/>
              <a:gd name="connsiteY4972" fmla="*/ 895460 h 6654621"/>
              <a:gd name="connsiteX4973" fmla="*/ 2915170 w 11979625"/>
              <a:gd name="connsiteY4973" fmla="*/ 875493 h 6654621"/>
              <a:gd name="connsiteX4974" fmla="*/ 2935132 w 11979625"/>
              <a:gd name="connsiteY4974" fmla="*/ 855527 h 6654621"/>
              <a:gd name="connsiteX4975" fmla="*/ 10754705 w 11979625"/>
              <a:gd name="connsiteY4975" fmla="*/ 851511 h 6654621"/>
              <a:gd name="connsiteX4976" fmla="*/ 10761693 w 11979625"/>
              <a:gd name="connsiteY4976" fmla="*/ 858499 h 6654621"/>
              <a:gd name="connsiteX4977" fmla="*/ 10754705 w 11979625"/>
              <a:gd name="connsiteY4977" fmla="*/ 865488 h 6654621"/>
              <a:gd name="connsiteX4978" fmla="*/ 10747716 w 11979625"/>
              <a:gd name="connsiteY4978" fmla="*/ 858499 h 6654621"/>
              <a:gd name="connsiteX4979" fmla="*/ 10754705 w 11979625"/>
              <a:gd name="connsiteY4979" fmla="*/ 851511 h 6654621"/>
              <a:gd name="connsiteX4980" fmla="*/ 6774461 w 11979625"/>
              <a:gd name="connsiteY4980" fmla="*/ 848506 h 6654621"/>
              <a:gd name="connsiteX4981" fmla="*/ 6790434 w 11979625"/>
              <a:gd name="connsiteY4981" fmla="*/ 864479 h 6654621"/>
              <a:gd name="connsiteX4982" fmla="*/ 6774461 w 11979625"/>
              <a:gd name="connsiteY4982" fmla="*/ 880452 h 6654621"/>
              <a:gd name="connsiteX4983" fmla="*/ 6758488 w 11979625"/>
              <a:gd name="connsiteY4983" fmla="*/ 864479 h 6654621"/>
              <a:gd name="connsiteX4984" fmla="*/ 6774461 w 11979625"/>
              <a:gd name="connsiteY4984" fmla="*/ 848506 h 6654621"/>
              <a:gd name="connsiteX4985" fmla="*/ 7228690 w 11979625"/>
              <a:gd name="connsiteY4985" fmla="*/ 846517 h 6654621"/>
              <a:gd name="connsiteX4986" fmla="*/ 7242666 w 11979625"/>
              <a:gd name="connsiteY4986" fmla="*/ 860494 h 6654621"/>
              <a:gd name="connsiteX4987" fmla="*/ 7228690 w 11979625"/>
              <a:gd name="connsiteY4987" fmla="*/ 874469 h 6654621"/>
              <a:gd name="connsiteX4988" fmla="*/ 7214714 w 11979625"/>
              <a:gd name="connsiteY4988" fmla="*/ 860494 h 6654621"/>
              <a:gd name="connsiteX4989" fmla="*/ 7228690 w 11979625"/>
              <a:gd name="connsiteY4989" fmla="*/ 846517 h 6654621"/>
              <a:gd name="connsiteX4990" fmla="*/ 10775670 w 11979625"/>
              <a:gd name="connsiteY4990" fmla="*/ 839492 h 6654621"/>
              <a:gd name="connsiteX4991" fmla="*/ 10785653 w 11979625"/>
              <a:gd name="connsiteY4991" fmla="*/ 849475 h 6654621"/>
              <a:gd name="connsiteX4992" fmla="*/ 10775670 w 11979625"/>
              <a:gd name="connsiteY4992" fmla="*/ 859458 h 6654621"/>
              <a:gd name="connsiteX4993" fmla="*/ 10765687 w 11979625"/>
              <a:gd name="connsiteY4993" fmla="*/ 849475 h 6654621"/>
              <a:gd name="connsiteX4994" fmla="*/ 10775670 w 11979625"/>
              <a:gd name="connsiteY4994" fmla="*/ 839492 h 6654621"/>
              <a:gd name="connsiteX4995" fmla="*/ 2762426 w 11979625"/>
              <a:gd name="connsiteY4995" fmla="*/ 818595 h 6654621"/>
              <a:gd name="connsiteX4996" fmla="*/ 2776402 w 11979625"/>
              <a:gd name="connsiteY4996" fmla="*/ 832572 h 6654621"/>
              <a:gd name="connsiteX4997" fmla="*/ 2762426 w 11979625"/>
              <a:gd name="connsiteY4997" fmla="*/ 846547 h 6654621"/>
              <a:gd name="connsiteX4998" fmla="*/ 2748446 w 11979625"/>
              <a:gd name="connsiteY4998" fmla="*/ 832572 h 6654621"/>
              <a:gd name="connsiteX4999" fmla="*/ 2762426 w 11979625"/>
              <a:gd name="connsiteY4999" fmla="*/ 818595 h 6654621"/>
              <a:gd name="connsiteX5000" fmla="*/ 10263539 w 11979625"/>
              <a:gd name="connsiteY5000" fmla="*/ 801604 h 6654621"/>
              <a:gd name="connsiteX5001" fmla="*/ 10271526 w 11979625"/>
              <a:gd name="connsiteY5001" fmla="*/ 809591 h 6654621"/>
              <a:gd name="connsiteX5002" fmla="*/ 10263539 w 11979625"/>
              <a:gd name="connsiteY5002" fmla="*/ 817577 h 6654621"/>
              <a:gd name="connsiteX5003" fmla="*/ 10255553 w 11979625"/>
              <a:gd name="connsiteY5003" fmla="*/ 809591 h 6654621"/>
              <a:gd name="connsiteX5004" fmla="*/ 10263539 w 11979625"/>
              <a:gd name="connsiteY5004" fmla="*/ 801604 h 6654621"/>
              <a:gd name="connsiteX5005" fmla="*/ 8265930 w 11979625"/>
              <a:gd name="connsiteY5005" fmla="*/ 794635 h 6654621"/>
              <a:gd name="connsiteX5006" fmla="*/ 8279906 w 11979625"/>
              <a:gd name="connsiteY5006" fmla="*/ 808612 h 6654621"/>
              <a:gd name="connsiteX5007" fmla="*/ 8265930 w 11979625"/>
              <a:gd name="connsiteY5007" fmla="*/ 822587 h 6654621"/>
              <a:gd name="connsiteX5008" fmla="*/ 8251953 w 11979625"/>
              <a:gd name="connsiteY5008" fmla="*/ 808612 h 6654621"/>
              <a:gd name="connsiteX5009" fmla="*/ 8265930 w 11979625"/>
              <a:gd name="connsiteY5009" fmla="*/ 794635 h 6654621"/>
              <a:gd name="connsiteX5010" fmla="*/ 10619933 w 11979625"/>
              <a:gd name="connsiteY5010" fmla="*/ 793587 h 6654621"/>
              <a:gd name="connsiteX5011" fmla="*/ 10680830 w 11979625"/>
              <a:gd name="connsiteY5011" fmla="*/ 854483 h 6654621"/>
              <a:gd name="connsiteX5012" fmla="*/ 10619933 w 11979625"/>
              <a:gd name="connsiteY5012" fmla="*/ 915379 h 6654621"/>
              <a:gd name="connsiteX5013" fmla="*/ 10559036 w 11979625"/>
              <a:gd name="connsiteY5013" fmla="*/ 854483 h 6654621"/>
              <a:gd name="connsiteX5014" fmla="*/ 10619933 w 11979625"/>
              <a:gd name="connsiteY5014" fmla="*/ 793587 h 6654621"/>
              <a:gd name="connsiteX5015" fmla="*/ 11598274 w 11979625"/>
              <a:gd name="connsiteY5015" fmla="*/ 791624 h 6654621"/>
              <a:gd name="connsiteX5016" fmla="*/ 11604263 w 11979625"/>
              <a:gd name="connsiteY5016" fmla="*/ 797614 h 6654621"/>
              <a:gd name="connsiteX5017" fmla="*/ 11598274 w 11979625"/>
              <a:gd name="connsiteY5017" fmla="*/ 803604 h 6654621"/>
              <a:gd name="connsiteX5018" fmla="*/ 11592283 w 11979625"/>
              <a:gd name="connsiteY5018" fmla="*/ 797614 h 6654621"/>
              <a:gd name="connsiteX5019" fmla="*/ 11598274 w 11979625"/>
              <a:gd name="connsiteY5019" fmla="*/ 791624 h 6654621"/>
              <a:gd name="connsiteX5020" fmla="*/ 4174908 w 11979625"/>
              <a:gd name="connsiteY5020" fmla="*/ 790646 h 6654621"/>
              <a:gd name="connsiteX5021" fmla="*/ 4184892 w 11979625"/>
              <a:gd name="connsiteY5021" fmla="*/ 800628 h 6654621"/>
              <a:gd name="connsiteX5022" fmla="*/ 4174908 w 11979625"/>
              <a:gd name="connsiteY5022" fmla="*/ 810611 h 6654621"/>
              <a:gd name="connsiteX5023" fmla="*/ 4164923 w 11979625"/>
              <a:gd name="connsiteY5023" fmla="*/ 800628 h 6654621"/>
              <a:gd name="connsiteX5024" fmla="*/ 4174908 w 11979625"/>
              <a:gd name="connsiteY5024" fmla="*/ 790646 h 6654621"/>
              <a:gd name="connsiteX5025" fmla="*/ 10080849 w 11979625"/>
              <a:gd name="connsiteY5025" fmla="*/ 786630 h 6654621"/>
              <a:gd name="connsiteX5026" fmla="*/ 10106805 w 11979625"/>
              <a:gd name="connsiteY5026" fmla="*/ 812586 h 6654621"/>
              <a:gd name="connsiteX5027" fmla="*/ 10080849 w 11979625"/>
              <a:gd name="connsiteY5027" fmla="*/ 838542 h 6654621"/>
              <a:gd name="connsiteX5028" fmla="*/ 10054893 w 11979625"/>
              <a:gd name="connsiteY5028" fmla="*/ 812586 h 6654621"/>
              <a:gd name="connsiteX5029" fmla="*/ 10080849 w 11979625"/>
              <a:gd name="connsiteY5029" fmla="*/ 786630 h 6654621"/>
              <a:gd name="connsiteX5030" fmla="*/ 11487461 w 11979625"/>
              <a:gd name="connsiteY5030" fmla="*/ 785634 h 6654621"/>
              <a:gd name="connsiteX5031" fmla="*/ 11513418 w 11979625"/>
              <a:gd name="connsiteY5031" fmla="*/ 811590 h 6654621"/>
              <a:gd name="connsiteX5032" fmla="*/ 11487461 w 11979625"/>
              <a:gd name="connsiteY5032" fmla="*/ 837546 h 6654621"/>
              <a:gd name="connsiteX5033" fmla="*/ 11461505 w 11979625"/>
              <a:gd name="connsiteY5033" fmla="*/ 811590 h 6654621"/>
              <a:gd name="connsiteX5034" fmla="*/ 11487461 w 11979625"/>
              <a:gd name="connsiteY5034" fmla="*/ 785634 h 6654621"/>
              <a:gd name="connsiteX5035" fmla="*/ 9676536 w 11979625"/>
              <a:gd name="connsiteY5035" fmla="*/ 778646 h 6654621"/>
              <a:gd name="connsiteX5036" fmla="*/ 9681527 w 11979625"/>
              <a:gd name="connsiteY5036" fmla="*/ 783638 h 6654621"/>
              <a:gd name="connsiteX5037" fmla="*/ 9676536 w 11979625"/>
              <a:gd name="connsiteY5037" fmla="*/ 788629 h 6654621"/>
              <a:gd name="connsiteX5038" fmla="*/ 9671544 w 11979625"/>
              <a:gd name="connsiteY5038" fmla="*/ 783638 h 6654621"/>
              <a:gd name="connsiteX5039" fmla="*/ 9676536 w 11979625"/>
              <a:gd name="connsiteY5039" fmla="*/ 778646 h 6654621"/>
              <a:gd name="connsiteX5040" fmla="*/ 9896162 w 11979625"/>
              <a:gd name="connsiteY5040" fmla="*/ 776646 h 6654621"/>
              <a:gd name="connsiteX5041" fmla="*/ 9899156 w 11979625"/>
              <a:gd name="connsiteY5041" fmla="*/ 779642 h 6654621"/>
              <a:gd name="connsiteX5042" fmla="*/ 9896162 w 11979625"/>
              <a:gd name="connsiteY5042" fmla="*/ 782636 h 6654621"/>
              <a:gd name="connsiteX5043" fmla="*/ 9893167 w 11979625"/>
              <a:gd name="connsiteY5043" fmla="*/ 779642 h 6654621"/>
              <a:gd name="connsiteX5044" fmla="*/ 9896162 w 11979625"/>
              <a:gd name="connsiteY5044" fmla="*/ 776646 h 6654621"/>
              <a:gd name="connsiteX5045" fmla="*/ 3126758 w 11979625"/>
              <a:gd name="connsiteY5045" fmla="*/ 773641 h 6654621"/>
              <a:gd name="connsiteX5046" fmla="*/ 3142730 w 11979625"/>
              <a:gd name="connsiteY5046" fmla="*/ 789614 h 6654621"/>
              <a:gd name="connsiteX5047" fmla="*/ 3126758 w 11979625"/>
              <a:gd name="connsiteY5047" fmla="*/ 805587 h 6654621"/>
              <a:gd name="connsiteX5048" fmla="*/ 3110785 w 11979625"/>
              <a:gd name="connsiteY5048" fmla="*/ 789614 h 6654621"/>
              <a:gd name="connsiteX5049" fmla="*/ 3126758 w 11979625"/>
              <a:gd name="connsiteY5049" fmla="*/ 773641 h 6654621"/>
              <a:gd name="connsiteX5050" fmla="*/ 2719486 w 11979625"/>
              <a:gd name="connsiteY5050" fmla="*/ 766678 h 6654621"/>
              <a:gd name="connsiteX5051" fmla="*/ 2739448 w 11979625"/>
              <a:gd name="connsiteY5051" fmla="*/ 787643 h 6654621"/>
              <a:gd name="connsiteX5052" fmla="*/ 2719486 w 11979625"/>
              <a:gd name="connsiteY5052" fmla="*/ 808607 h 6654621"/>
              <a:gd name="connsiteX5053" fmla="*/ 2699517 w 11979625"/>
              <a:gd name="connsiteY5053" fmla="*/ 787643 h 6654621"/>
              <a:gd name="connsiteX5054" fmla="*/ 2719486 w 11979625"/>
              <a:gd name="connsiteY5054" fmla="*/ 766678 h 6654621"/>
              <a:gd name="connsiteX5055" fmla="*/ 2044648 w 11979625"/>
              <a:gd name="connsiteY5055" fmla="*/ 761696 h 6654621"/>
              <a:gd name="connsiteX5056" fmla="*/ 2061617 w 11979625"/>
              <a:gd name="connsiteY5056" fmla="*/ 778667 h 6654621"/>
              <a:gd name="connsiteX5057" fmla="*/ 2044648 w 11979625"/>
              <a:gd name="connsiteY5057" fmla="*/ 795638 h 6654621"/>
              <a:gd name="connsiteX5058" fmla="*/ 2027682 w 11979625"/>
              <a:gd name="connsiteY5058" fmla="*/ 778667 h 6654621"/>
              <a:gd name="connsiteX5059" fmla="*/ 2044648 w 11979625"/>
              <a:gd name="connsiteY5059" fmla="*/ 761696 h 6654621"/>
              <a:gd name="connsiteX5060" fmla="*/ 2736349 w 11979625"/>
              <a:gd name="connsiteY5060" fmla="*/ 754652 h 6654621"/>
              <a:gd name="connsiteX5061" fmla="*/ 2746334 w 11979625"/>
              <a:gd name="connsiteY5061" fmla="*/ 764635 h 6654621"/>
              <a:gd name="connsiteX5062" fmla="*/ 2736349 w 11979625"/>
              <a:gd name="connsiteY5062" fmla="*/ 774618 h 6654621"/>
              <a:gd name="connsiteX5063" fmla="*/ 2726366 w 11979625"/>
              <a:gd name="connsiteY5063" fmla="*/ 764635 h 6654621"/>
              <a:gd name="connsiteX5064" fmla="*/ 2736349 w 11979625"/>
              <a:gd name="connsiteY5064" fmla="*/ 754652 h 6654621"/>
              <a:gd name="connsiteX5065" fmla="*/ 195753 w 11979625"/>
              <a:gd name="connsiteY5065" fmla="*/ 753700 h 6654621"/>
              <a:gd name="connsiteX5066" fmla="*/ 207733 w 11979625"/>
              <a:gd name="connsiteY5066" fmla="*/ 765680 h 6654621"/>
              <a:gd name="connsiteX5067" fmla="*/ 195753 w 11979625"/>
              <a:gd name="connsiteY5067" fmla="*/ 777660 h 6654621"/>
              <a:gd name="connsiteX5068" fmla="*/ 183774 w 11979625"/>
              <a:gd name="connsiteY5068" fmla="*/ 765680 h 6654621"/>
              <a:gd name="connsiteX5069" fmla="*/ 195753 w 11979625"/>
              <a:gd name="connsiteY5069" fmla="*/ 753700 h 6654621"/>
              <a:gd name="connsiteX5070" fmla="*/ 5617441 w 11979625"/>
              <a:gd name="connsiteY5070" fmla="*/ 751669 h 6654621"/>
              <a:gd name="connsiteX5071" fmla="*/ 5632416 w 11979625"/>
              <a:gd name="connsiteY5071" fmla="*/ 766644 h 6654621"/>
              <a:gd name="connsiteX5072" fmla="*/ 5617441 w 11979625"/>
              <a:gd name="connsiteY5072" fmla="*/ 781618 h 6654621"/>
              <a:gd name="connsiteX5073" fmla="*/ 5602466 w 11979625"/>
              <a:gd name="connsiteY5073" fmla="*/ 766644 h 6654621"/>
              <a:gd name="connsiteX5074" fmla="*/ 5617441 w 11979625"/>
              <a:gd name="connsiteY5074" fmla="*/ 751669 h 6654621"/>
              <a:gd name="connsiteX5075" fmla="*/ 4591225 w 11979625"/>
              <a:gd name="connsiteY5075" fmla="*/ 747717 h 6654621"/>
              <a:gd name="connsiteX5076" fmla="*/ 4595215 w 11979625"/>
              <a:gd name="connsiteY5076" fmla="*/ 751710 h 6654621"/>
              <a:gd name="connsiteX5077" fmla="*/ 4591225 w 11979625"/>
              <a:gd name="connsiteY5077" fmla="*/ 755704 h 6654621"/>
              <a:gd name="connsiteX5078" fmla="*/ 4587231 w 11979625"/>
              <a:gd name="connsiteY5078" fmla="*/ 751710 h 6654621"/>
              <a:gd name="connsiteX5079" fmla="*/ 4591225 w 11979625"/>
              <a:gd name="connsiteY5079" fmla="*/ 747717 h 6654621"/>
              <a:gd name="connsiteX5080" fmla="*/ 8696200 w 11979625"/>
              <a:gd name="connsiteY5080" fmla="*/ 741660 h 6654621"/>
              <a:gd name="connsiteX5081" fmla="*/ 8715167 w 11979625"/>
              <a:gd name="connsiteY5081" fmla="*/ 760627 h 6654621"/>
              <a:gd name="connsiteX5082" fmla="*/ 8696200 w 11979625"/>
              <a:gd name="connsiteY5082" fmla="*/ 779596 h 6654621"/>
              <a:gd name="connsiteX5083" fmla="*/ 8677232 w 11979625"/>
              <a:gd name="connsiteY5083" fmla="*/ 760627 h 6654621"/>
              <a:gd name="connsiteX5084" fmla="*/ 8696200 w 11979625"/>
              <a:gd name="connsiteY5084" fmla="*/ 741660 h 6654621"/>
              <a:gd name="connsiteX5085" fmla="*/ 10981320 w 11979625"/>
              <a:gd name="connsiteY5085" fmla="*/ 739710 h 6654621"/>
              <a:gd name="connsiteX5086" fmla="*/ 10989307 w 11979625"/>
              <a:gd name="connsiteY5086" fmla="*/ 747697 h 6654621"/>
              <a:gd name="connsiteX5087" fmla="*/ 10981320 w 11979625"/>
              <a:gd name="connsiteY5087" fmla="*/ 755683 h 6654621"/>
              <a:gd name="connsiteX5088" fmla="*/ 10973333 w 11979625"/>
              <a:gd name="connsiteY5088" fmla="*/ 747697 h 6654621"/>
              <a:gd name="connsiteX5089" fmla="*/ 10981320 w 11979625"/>
              <a:gd name="connsiteY5089" fmla="*/ 739710 h 6654621"/>
              <a:gd name="connsiteX5090" fmla="*/ 6627711 w 11979625"/>
              <a:gd name="connsiteY5090" fmla="*/ 735685 h 6654621"/>
              <a:gd name="connsiteX5091" fmla="*/ 6642686 w 11979625"/>
              <a:gd name="connsiteY5091" fmla="*/ 750660 h 6654621"/>
              <a:gd name="connsiteX5092" fmla="*/ 6627711 w 11979625"/>
              <a:gd name="connsiteY5092" fmla="*/ 765635 h 6654621"/>
              <a:gd name="connsiteX5093" fmla="*/ 6612736 w 11979625"/>
              <a:gd name="connsiteY5093" fmla="*/ 750660 h 6654621"/>
              <a:gd name="connsiteX5094" fmla="*/ 6627711 w 11979625"/>
              <a:gd name="connsiteY5094" fmla="*/ 735685 h 6654621"/>
              <a:gd name="connsiteX5095" fmla="*/ 860509 w 11979625"/>
              <a:gd name="connsiteY5095" fmla="*/ 734674 h 6654621"/>
              <a:gd name="connsiteX5096" fmla="*/ 878478 w 11979625"/>
              <a:gd name="connsiteY5096" fmla="*/ 752643 h 6654621"/>
              <a:gd name="connsiteX5097" fmla="*/ 860509 w 11979625"/>
              <a:gd name="connsiteY5097" fmla="*/ 770613 h 6654621"/>
              <a:gd name="connsiteX5098" fmla="*/ 842539 w 11979625"/>
              <a:gd name="connsiteY5098" fmla="*/ 752643 h 6654621"/>
              <a:gd name="connsiteX5099" fmla="*/ 860509 w 11979625"/>
              <a:gd name="connsiteY5099" fmla="*/ 734674 h 6654621"/>
              <a:gd name="connsiteX5100" fmla="*/ 2001685 w 11979625"/>
              <a:gd name="connsiteY5100" fmla="*/ 733739 h 6654621"/>
              <a:gd name="connsiteX5101" fmla="*/ 2009674 w 11979625"/>
              <a:gd name="connsiteY5101" fmla="*/ 741725 h 6654621"/>
              <a:gd name="connsiteX5102" fmla="*/ 2001685 w 11979625"/>
              <a:gd name="connsiteY5102" fmla="*/ 749712 h 6654621"/>
              <a:gd name="connsiteX5103" fmla="*/ 1993700 w 11979625"/>
              <a:gd name="connsiteY5103" fmla="*/ 741725 h 6654621"/>
              <a:gd name="connsiteX5104" fmla="*/ 2001685 w 11979625"/>
              <a:gd name="connsiteY5104" fmla="*/ 733739 h 6654621"/>
              <a:gd name="connsiteX5105" fmla="*/ 6972126 w 11979625"/>
              <a:gd name="connsiteY5105" fmla="*/ 725752 h 6654621"/>
              <a:gd name="connsiteX5106" fmla="*/ 6993090 w 11979625"/>
              <a:gd name="connsiteY5106" fmla="*/ 746716 h 6654621"/>
              <a:gd name="connsiteX5107" fmla="*/ 6972126 w 11979625"/>
              <a:gd name="connsiteY5107" fmla="*/ 767681 h 6654621"/>
              <a:gd name="connsiteX5108" fmla="*/ 6951161 w 11979625"/>
              <a:gd name="connsiteY5108" fmla="*/ 746716 h 6654621"/>
              <a:gd name="connsiteX5109" fmla="*/ 6972126 w 11979625"/>
              <a:gd name="connsiteY5109" fmla="*/ 725752 h 6654621"/>
              <a:gd name="connsiteX5110" fmla="*/ 7834662 w 11979625"/>
              <a:gd name="connsiteY5110" fmla="*/ 723755 h 6654621"/>
              <a:gd name="connsiteX5111" fmla="*/ 7846641 w 11979625"/>
              <a:gd name="connsiteY5111" fmla="*/ 735735 h 6654621"/>
              <a:gd name="connsiteX5112" fmla="*/ 7834662 w 11979625"/>
              <a:gd name="connsiteY5112" fmla="*/ 747715 h 6654621"/>
              <a:gd name="connsiteX5113" fmla="*/ 7822681 w 11979625"/>
              <a:gd name="connsiteY5113" fmla="*/ 735735 h 6654621"/>
              <a:gd name="connsiteX5114" fmla="*/ 7834662 w 11979625"/>
              <a:gd name="connsiteY5114" fmla="*/ 723755 h 6654621"/>
              <a:gd name="connsiteX5115" fmla="*/ 9622626 w 11979625"/>
              <a:gd name="connsiteY5115" fmla="*/ 722710 h 6654621"/>
              <a:gd name="connsiteX5116" fmla="*/ 9635604 w 11979625"/>
              <a:gd name="connsiteY5116" fmla="*/ 735689 h 6654621"/>
              <a:gd name="connsiteX5117" fmla="*/ 9622626 w 11979625"/>
              <a:gd name="connsiteY5117" fmla="*/ 748666 h 6654621"/>
              <a:gd name="connsiteX5118" fmla="*/ 9609648 w 11979625"/>
              <a:gd name="connsiteY5118" fmla="*/ 735689 h 6654621"/>
              <a:gd name="connsiteX5119" fmla="*/ 9622626 w 11979625"/>
              <a:gd name="connsiteY5119" fmla="*/ 722710 h 6654621"/>
              <a:gd name="connsiteX5120" fmla="*/ 3363394 w 11979625"/>
              <a:gd name="connsiteY5120" fmla="*/ 720763 h 6654621"/>
              <a:gd name="connsiteX5121" fmla="*/ 3366387 w 11979625"/>
              <a:gd name="connsiteY5121" fmla="*/ 723757 h 6654621"/>
              <a:gd name="connsiteX5122" fmla="*/ 3363394 w 11979625"/>
              <a:gd name="connsiteY5122" fmla="*/ 726752 h 6654621"/>
              <a:gd name="connsiteX5123" fmla="*/ 3360399 w 11979625"/>
              <a:gd name="connsiteY5123" fmla="*/ 723757 h 6654621"/>
              <a:gd name="connsiteX5124" fmla="*/ 3363394 w 11979625"/>
              <a:gd name="connsiteY5124" fmla="*/ 720763 h 6654621"/>
              <a:gd name="connsiteX5125" fmla="*/ 7918521 w 11979625"/>
              <a:gd name="connsiteY5125" fmla="*/ 713706 h 6654621"/>
              <a:gd name="connsiteX5126" fmla="*/ 7926507 w 11979625"/>
              <a:gd name="connsiteY5126" fmla="*/ 721692 h 6654621"/>
              <a:gd name="connsiteX5127" fmla="*/ 7918521 w 11979625"/>
              <a:gd name="connsiteY5127" fmla="*/ 729679 h 6654621"/>
              <a:gd name="connsiteX5128" fmla="*/ 7910534 w 11979625"/>
              <a:gd name="connsiteY5128" fmla="*/ 721692 h 6654621"/>
              <a:gd name="connsiteX5129" fmla="*/ 7918521 w 11979625"/>
              <a:gd name="connsiteY5129" fmla="*/ 713706 h 6654621"/>
              <a:gd name="connsiteX5130" fmla="*/ 771764 w 11979625"/>
              <a:gd name="connsiteY5130" fmla="*/ 710770 h 6654621"/>
              <a:gd name="connsiteX5131" fmla="*/ 803709 w 11979625"/>
              <a:gd name="connsiteY5131" fmla="*/ 742716 h 6654621"/>
              <a:gd name="connsiteX5132" fmla="*/ 771764 w 11979625"/>
              <a:gd name="connsiteY5132" fmla="*/ 774660 h 6654621"/>
              <a:gd name="connsiteX5133" fmla="*/ 739819 w 11979625"/>
              <a:gd name="connsiteY5133" fmla="*/ 742716 h 6654621"/>
              <a:gd name="connsiteX5134" fmla="*/ 771764 w 11979625"/>
              <a:gd name="connsiteY5134" fmla="*/ 710770 h 6654621"/>
              <a:gd name="connsiteX5135" fmla="*/ 4894693 w 11979625"/>
              <a:gd name="connsiteY5135" fmla="*/ 697802 h 6654621"/>
              <a:gd name="connsiteX5136" fmla="*/ 4897688 w 11979625"/>
              <a:gd name="connsiteY5136" fmla="*/ 700797 h 6654621"/>
              <a:gd name="connsiteX5137" fmla="*/ 4894693 w 11979625"/>
              <a:gd name="connsiteY5137" fmla="*/ 703792 h 6654621"/>
              <a:gd name="connsiteX5138" fmla="*/ 4891694 w 11979625"/>
              <a:gd name="connsiteY5138" fmla="*/ 700797 h 6654621"/>
              <a:gd name="connsiteX5139" fmla="*/ 4894693 w 11979625"/>
              <a:gd name="connsiteY5139" fmla="*/ 697802 h 6654621"/>
              <a:gd name="connsiteX5140" fmla="*/ 390430 w 11979625"/>
              <a:gd name="connsiteY5140" fmla="*/ 696802 h 6654621"/>
              <a:gd name="connsiteX5141" fmla="*/ 396418 w 11979625"/>
              <a:gd name="connsiteY5141" fmla="*/ 702792 h 6654621"/>
              <a:gd name="connsiteX5142" fmla="*/ 390430 w 11979625"/>
              <a:gd name="connsiteY5142" fmla="*/ 708782 h 6654621"/>
              <a:gd name="connsiteX5143" fmla="*/ 384439 w 11979625"/>
              <a:gd name="connsiteY5143" fmla="*/ 702792 h 6654621"/>
              <a:gd name="connsiteX5144" fmla="*/ 390430 w 11979625"/>
              <a:gd name="connsiteY5144" fmla="*/ 696802 h 6654621"/>
              <a:gd name="connsiteX5145" fmla="*/ 11297784 w 11979625"/>
              <a:gd name="connsiteY5145" fmla="*/ 691742 h 6654621"/>
              <a:gd name="connsiteX5146" fmla="*/ 11315754 w 11979625"/>
              <a:gd name="connsiteY5146" fmla="*/ 709712 h 6654621"/>
              <a:gd name="connsiteX5147" fmla="*/ 11297784 w 11979625"/>
              <a:gd name="connsiteY5147" fmla="*/ 727681 h 6654621"/>
              <a:gd name="connsiteX5148" fmla="*/ 11279815 w 11979625"/>
              <a:gd name="connsiteY5148" fmla="*/ 709712 h 6654621"/>
              <a:gd name="connsiteX5149" fmla="*/ 11297784 w 11979625"/>
              <a:gd name="connsiteY5149" fmla="*/ 691742 h 6654621"/>
              <a:gd name="connsiteX5150" fmla="*/ 11043214 w 11979625"/>
              <a:gd name="connsiteY5150" fmla="*/ 689798 h 6654621"/>
              <a:gd name="connsiteX5151" fmla="*/ 11051201 w 11979625"/>
              <a:gd name="connsiteY5151" fmla="*/ 697785 h 6654621"/>
              <a:gd name="connsiteX5152" fmla="*/ 11043214 w 11979625"/>
              <a:gd name="connsiteY5152" fmla="*/ 705771 h 6654621"/>
              <a:gd name="connsiteX5153" fmla="*/ 11035228 w 11979625"/>
              <a:gd name="connsiteY5153" fmla="*/ 697785 h 6654621"/>
              <a:gd name="connsiteX5154" fmla="*/ 11043214 w 11979625"/>
              <a:gd name="connsiteY5154" fmla="*/ 689798 h 6654621"/>
              <a:gd name="connsiteX5155" fmla="*/ 1732131 w 11979625"/>
              <a:gd name="connsiteY5155" fmla="*/ 681822 h 6654621"/>
              <a:gd name="connsiteX5156" fmla="*/ 1740119 w 11979625"/>
              <a:gd name="connsiteY5156" fmla="*/ 689809 h 6654621"/>
              <a:gd name="connsiteX5157" fmla="*/ 1732131 w 11979625"/>
              <a:gd name="connsiteY5157" fmla="*/ 697795 h 6654621"/>
              <a:gd name="connsiteX5158" fmla="*/ 1724146 w 11979625"/>
              <a:gd name="connsiteY5158" fmla="*/ 689809 h 6654621"/>
              <a:gd name="connsiteX5159" fmla="*/ 1732131 w 11979625"/>
              <a:gd name="connsiteY5159" fmla="*/ 681822 h 6654621"/>
              <a:gd name="connsiteX5160" fmla="*/ 1002377 w 11979625"/>
              <a:gd name="connsiteY5160" fmla="*/ 679826 h 6654621"/>
              <a:gd name="connsiteX5161" fmla="*/ 1007368 w 11979625"/>
              <a:gd name="connsiteY5161" fmla="*/ 684818 h 6654621"/>
              <a:gd name="connsiteX5162" fmla="*/ 1002377 w 11979625"/>
              <a:gd name="connsiteY5162" fmla="*/ 689809 h 6654621"/>
              <a:gd name="connsiteX5163" fmla="*/ 997385 w 11979625"/>
              <a:gd name="connsiteY5163" fmla="*/ 684818 h 6654621"/>
              <a:gd name="connsiteX5164" fmla="*/ 1002377 w 11979625"/>
              <a:gd name="connsiteY5164" fmla="*/ 679826 h 6654621"/>
              <a:gd name="connsiteX5165" fmla="*/ 9723457 w 11979625"/>
              <a:gd name="connsiteY5165" fmla="*/ 675771 h 6654621"/>
              <a:gd name="connsiteX5166" fmla="*/ 9727450 w 11979625"/>
              <a:gd name="connsiteY5166" fmla="*/ 679764 h 6654621"/>
              <a:gd name="connsiteX5167" fmla="*/ 9723457 w 11979625"/>
              <a:gd name="connsiteY5167" fmla="*/ 683758 h 6654621"/>
              <a:gd name="connsiteX5168" fmla="*/ 9719463 w 11979625"/>
              <a:gd name="connsiteY5168" fmla="*/ 679764 h 6654621"/>
              <a:gd name="connsiteX5169" fmla="*/ 9723457 w 11979625"/>
              <a:gd name="connsiteY5169" fmla="*/ 675771 h 6654621"/>
              <a:gd name="connsiteX5170" fmla="*/ 548160 w 11979625"/>
              <a:gd name="connsiteY5170" fmla="*/ 671844 h 6654621"/>
              <a:gd name="connsiteX5171" fmla="*/ 557144 w 11979625"/>
              <a:gd name="connsiteY5171" fmla="*/ 680829 h 6654621"/>
              <a:gd name="connsiteX5172" fmla="*/ 548160 w 11979625"/>
              <a:gd name="connsiteY5172" fmla="*/ 689813 h 6654621"/>
              <a:gd name="connsiteX5173" fmla="*/ 539176 w 11979625"/>
              <a:gd name="connsiteY5173" fmla="*/ 680829 h 6654621"/>
              <a:gd name="connsiteX5174" fmla="*/ 548160 w 11979625"/>
              <a:gd name="connsiteY5174" fmla="*/ 671844 h 6654621"/>
              <a:gd name="connsiteX5175" fmla="*/ 6200436 w 11979625"/>
              <a:gd name="connsiteY5175" fmla="*/ 667851 h 6654621"/>
              <a:gd name="connsiteX5176" fmla="*/ 6214412 w 11979625"/>
              <a:gd name="connsiteY5176" fmla="*/ 681827 h 6654621"/>
              <a:gd name="connsiteX5177" fmla="*/ 6200436 w 11979625"/>
              <a:gd name="connsiteY5177" fmla="*/ 695802 h 6654621"/>
              <a:gd name="connsiteX5178" fmla="*/ 6186460 w 11979625"/>
              <a:gd name="connsiteY5178" fmla="*/ 681827 h 6654621"/>
              <a:gd name="connsiteX5179" fmla="*/ 6200436 w 11979625"/>
              <a:gd name="connsiteY5179" fmla="*/ 667851 h 6654621"/>
              <a:gd name="connsiteX5180" fmla="*/ 10333420 w 11979625"/>
              <a:gd name="connsiteY5180" fmla="*/ 657852 h 6654621"/>
              <a:gd name="connsiteX5181" fmla="*/ 10341407 w 11979625"/>
              <a:gd name="connsiteY5181" fmla="*/ 665839 h 6654621"/>
              <a:gd name="connsiteX5182" fmla="*/ 10333420 w 11979625"/>
              <a:gd name="connsiteY5182" fmla="*/ 673825 h 6654621"/>
              <a:gd name="connsiteX5183" fmla="*/ 10325434 w 11979625"/>
              <a:gd name="connsiteY5183" fmla="*/ 665839 h 6654621"/>
              <a:gd name="connsiteX5184" fmla="*/ 10333420 w 11979625"/>
              <a:gd name="connsiteY5184" fmla="*/ 657852 h 6654621"/>
              <a:gd name="connsiteX5185" fmla="*/ 10580999 w 11979625"/>
              <a:gd name="connsiteY5185" fmla="*/ 649864 h 6654621"/>
              <a:gd name="connsiteX5186" fmla="*/ 10602961 w 11979625"/>
              <a:gd name="connsiteY5186" fmla="*/ 671826 h 6654621"/>
              <a:gd name="connsiteX5187" fmla="*/ 10580999 w 11979625"/>
              <a:gd name="connsiteY5187" fmla="*/ 693789 h 6654621"/>
              <a:gd name="connsiteX5188" fmla="*/ 10559036 w 11979625"/>
              <a:gd name="connsiteY5188" fmla="*/ 671826 h 6654621"/>
              <a:gd name="connsiteX5189" fmla="*/ 10580999 w 11979625"/>
              <a:gd name="connsiteY5189" fmla="*/ 649864 h 6654621"/>
              <a:gd name="connsiteX5190" fmla="*/ 7457303 w 11979625"/>
              <a:gd name="connsiteY5190" fmla="*/ 641867 h 6654621"/>
              <a:gd name="connsiteX5191" fmla="*/ 7480263 w 11979625"/>
              <a:gd name="connsiteY5191" fmla="*/ 664828 h 6654621"/>
              <a:gd name="connsiteX5192" fmla="*/ 7457303 w 11979625"/>
              <a:gd name="connsiteY5192" fmla="*/ 687789 h 6654621"/>
              <a:gd name="connsiteX5193" fmla="*/ 7434341 w 11979625"/>
              <a:gd name="connsiteY5193" fmla="*/ 664828 h 6654621"/>
              <a:gd name="connsiteX5194" fmla="*/ 7457303 w 11979625"/>
              <a:gd name="connsiteY5194" fmla="*/ 641867 h 6654621"/>
              <a:gd name="connsiteX5195" fmla="*/ 11077156 w 11979625"/>
              <a:gd name="connsiteY5195" fmla="*/ 636836 h 6654621"/>
              <a:gd name="connsiteX5196" fmla="*/ 11083146 w 11979625"/>
              <a:gd name="connsiteY5196" fmla="*/ 642826 h 6654621"/>
              <a:gd name="connsiteX5197" fmla="*/ 11077156 w 11979625"/>
              <a:gd name="connsiteY5197" fmla="*/ 648816 h 6654621"/>
              <a:gd name="connsiteX5198" fmla="*/ 11071167 w 11979625"/>
              <a:gd name="connsiteY5198" fmla="*/ 642826 h 6654621"/>
              <a:gd name="connsiteX5199" fmla="*/ 11077156 w 11979625"/>
              <a:gd name="connsiteY5199" fmla="*/ 636836 h 6654621"/>
              <a:gd name="connsiteX5200" fmla="*/ 2470908 w 11979625"/>
              <a:gd name="connsiteY5200" fmla="*/ 625920 h 6654621"/>
              <a:gd name="connsiteX5201" fmla="*/ 2479894 w 11979625"/>
              <a:gd name="connsiteY5201" fmla="*/ 634904 h 6654621"/>
              <a:gd name="connsiteX5202" fmla="*/ 2470908 w 11979625"/>
              <a:gd name="connsiteY5202" fmla="*/ 643888 h 6654621"/>
              <a:gd name="connsiteX5203" fmla="*/ 2461923 w 11979625"/>
              <a:gd name="connsiteY5203" fmla="*/ 634904 h 6654621"/>
              <a:gd name="connsiteX5204" fmla="*/ 2470908 w 11979625"/>
              <a:gd name="connsiteY5204" fmla="*/ 625920 h 6654621"/>
              <a:gd name="connsiteX5205" fmla="*/ 3489157 w 11979625"/>
              <a:gd name="connsiteY5205" fmla="*/ 618936 h 6654621"/>
              <a:gd name="connsiteX5206" fmla="*/ 3498139 w 11979625"/>
              <a:gd name="connsiteY5206" fmla="*/ 627920 h 6654621"/>
              <a:gd name="connsiteX5207" fmla="*/ 3489157 w 11979625"/>
              <a:gd name="connsiteY5207" fmla="*/ 636905 h 6654621"/>
              <a:gd name="connsiteX5208" fmla="*/ 3480173 w 11979625"/>
              <a:gd name="connsiteY5208" fmla="*/ 627920 h 6654621"/>
              <a:gd name="connsiteX5209" fmla="*/ 3489157 w 11979625"/>
              <a:gd name="connsiteY5209" fmla="*/ 618936 h 6654621"/>
              <a:gd name="connsiteX5210" fmla="*/ 1568339 w 11979625"/>
              <a:gd name="connsiteY5210" fmla="*/ 613897 h 6654621"/>
              <a:gd name="connsiteX5211" fmla="*/ 1573330 w 11979625"/>
              <a:gd name="connsiteY5211" fmla="*/ 619887 h 6654621"/>
              <a:gd name="connsiteX5212" fmla="*/ 1568339 w 11979625"/>
              <a:gd name="connsiteY5212" fmla="*/ 625877 h 6654621"/>
              <a:gd name="connsiteX5213" fmla="*/ 1563347 w 11979625"/>
              <a:gd name="connsiteY5213" fmla="*/ 619887 h 6654621"/>
              <a:gd name="connsiteX5214" fmla="*/ 1568339 w 11979625"/>
              <a:gd name="connsiteY5214" fmla="*/ 613897 h 6654621"/>
              <a:gd name="connsiteX5215" fmla="*/ 2737397 w 11979625"/>
              <a:gd name="connsiteY5215" fmla="*/ 597942 h 6654621"/>
              <a:gd name="connsiteX5216" fmla="*/ 2757366 w 11979625"/>
              <a:gd name="connsiteY5216" fmla="*/ 617908 h 6654621"/>
              <a:gd name="connsiteX5217" fmla="*/ 2737397 w 11979625"/>
              <a:gd name="connsiteY5217" fmla="*/ 637875 h 6654621"/>
              <a:gd name="connsiteX5218" fmla="*/ 2717431 w 11979625"/>
              <a:gd name="connsiteY5218" fmla="*/ 617908 h 6654621"/>
              <a:gd name="connsiteX5219" fmla="*/ 2737397 w 11979625"/>
              <a:gd name="connsiteY5219" fmla="*/ 597942 h 6654621"/>
              <a:gd name="connsiteX5220" fmla="*/ 1806900 w 11979625"/>
              <a:gd name="connsiteY5220" fmla="*/ 588921 h 6654621"/>
              <a:gd name="connsiteX5221" fmla="*/ 1807898 w 11979625"/>
              <a:gd name="connsiteY5221" fmla="*/ 589919 h 6654621"/>
              <a:gd name="connsiteX5222" fmla="*/ 1806900 w 11979625"/>
              <a:gd name="connsiteY5222" fmla="*/ 590917 h 6654621"/>
              <a:gd name="connsiteX5223" fmla="*/ 1805902 w 11979625"/>
              <a:gd name="connsiteY5223" fmla="*/ 589919 h 6654621"/>
              <a:gd name="connsiteX5224" fmla="*/ 1806900 w 11979625"/>
              <a:gd name="connsiteY5224" fmla="*/ 588921 h 6654621"/>
              <a:gd name="connsiteX5225" fmla="*/ 7090924 w 11979625"/>
              <a:gd name="connsiteY5225" fmla="*/ 584992 h 6654621"/>
              <a:gd name="connsiteX5226" fmla="*/ 7104900 w 11979625"/>
              <a:gd name="connsiteY5226" fmla="*/ 598968 h 6654621"/>
              <a:gd name="connsiteX5227" fmla="*/ 7090924 w 11979625"/>
              <a:gd name="connsiteY5227" fmla="*/ 612944 h 6654621"/>
              <a:gd name="connsiteX5228" fmla="*/ 7076948 w 11979625"/>
              <a:gd name="connsiteY5228" fmla="*/ 598968 h 6654621"/>
              <a:gd name="connsiteX5229" fmla="*/ 7090924 w 11979625"/>
              <a:gd name="connsiteY5229" fmla="*/ 584992 h 6654621"/>
              <a:gd name="connsiteX5230" fmla="*/ 797725 w 11979625"/>
              <a:gd name="connsiteY5230" fmla="*/ 580995 h 6654621"/>
              <a:gd name="connsiteX5231" fmla="*/ 816693 w 11979625"/>
              <a:gd name="connsiteY5231" fmla="*/ 599962 h 6654621"/>
              <a:gd name="connsiteX5232" fmla="*/ 797725 w 11979625"/>
              <a:gd name="connsiteY5232" fmla="*/ 618930 h 6654621"/>
              <a:gd name="connsiteX5233" fmla="*/ 778758 w 11979625"/>
              <a:gd name="connsiteY5233" fmla="*/ 599962 h 6654621"/>
              <a:gd name="connsiteX5234" fmla="*/ 797725 w 11979625"/>
              <a:gd name="connsiteY5234" fmla="*/ 580995 h 6654621"/>
              <a:gd name="connsiteX5235" fmla="*/ 7667945 w 11979625"/>
              <a:gd name="connsiteY5235" fmla="*/ 575010 h 6654621"/>
              <a:gd name="connsiteX5236" fmla="*/ 7673935 w 11979625"/>
              <a:gd name="connsiteY5236" fmla="*/ 581000 h 6654621"/>
              <a:gd name="connsiteX5237" fmla="*/ 7667945 w 11979625"/>
              <a:gd name="connsiteY5237" fmla="*/ 586989 h 6654621"/>
              <a:gd name="connsiteX5238" fmla="*/ 7662953 w 11979625"/>
              <a:gd name="connsiteY5238" fmla="*/ 581000 h 6654621"/>
              <a:gd name="connsiteX5239" fmla="*/ 7667945 w 11979625"/>
              <a:gd name="connsiteY5239" fmla="*/ 575010 h 6654621"/>
              <a:gd name="connsiteX5240" fmla="*/ 6450011 w 11979625"/>
              <a:gd name="connsiteY5240" fmla="*/ 574015 h 6654621"/>
              <a:gd name="connsiteX5241" fmla="*/ 6456002 w 11979625"/>
              <a:gd name="connsiteY5241" fmla="*/ 580004 h 6654621"/>
              <a:gd name="connsiteX5242" fmla="*/ 6450011 w 11979625"/>
              <a:gd name="connsiteY5242" fmla="*/ 585994 h 6654621"/>
              <a:gd name="connsiteX5243" fmla="*/ 6444022 w 11979625"/>
              <a:gd name="connsiteY5243" fmla="*/ 580004 h 6654621"/>
              <a:gd name="connsiteX5244" fmla="*/ 6450011 w 11979625"/>
              <a:gd name="connsiteY5244" fmla="*/ 574015 h 6654621"/>
              <a:gd name="connsiteX5245" fmla="*/ 1501484 w 11979625"/>
              <a:gd name="connsiteY5245" fmla="*/ 573982 h 6654621"/>
              <a:gd name="connsiteX5246" fmla="*/ 1515459 w 11979625"/>
              <a:gd name="connsiteY5246" fmla="*/ 587959 h 6654621"/>
              <a:gd name="connsiteX5247" fmla="*/ 1501484 w 11979625"/>
              <a:gd name="connsiteY5247" fmla="*/ 601934 h 6654621"/>
              <a:gd name="connsiteX5248" fmla="*/ 1487507 w 11979625"/>
              <a:gd name="connsiteY5248" fmla="*/ 587959 h 6654621"/>
              <a:gd name="connsiteX5249" fmla="*/ 1501484 w 11979625"/>
              <a:gd name="connsiteY5249" fmla="*/ 573982 h 6654621"/>
              <a:gd name="connsiteX5250" fmla="*/ 10361373 w 11979625"/>
              <a:gd name="connsiteY5250" fmla="*/ 571998 h 6654621"/>
              <a:gd name="connsiteX5251" fmla="*/ 10368361 w 11979625"/>
              <a:gd name="connsiteY5251" fmla="*/ 578986 h 6654621"/>
              <a:gd name="connsiteX5252" fmla="*/ 10361373 w 11979625"/>
              <a:gd name="connsiteY5252" fmla="*/ 585974 h 6654621"/>
              <a:gd name="connsiteX5253" fmla="*/ 10354384 w 11979625"/>
              <a:gd name="connsiteY5253" fmla="*/ 578986 h 6654621"/>
              <a:gd name="connsiteX5254" fmla="*/ 10361373 w 11979625"/>
              <a:gd name="connsiteY5254" fmla="*/ 571998 h 6654621"/>
              <a:gd name="connsiteX5255" fmla="*/ 5431770 w 11979625"/>
              <a:gd name="connsiteY5255" fmla="*/ 567991 h 6654621"/>
              <a:gd name="connsiteX5256" fmla="*/ 5436762 w 11979625"/>
              <a:gd name="connsiteY5256" fmla="*/ 572983 h 6654621"/>
              <a:gd name="connsiteX5257" fmla="*/ 5431770 w 11979625"/>
              <a:gd name="connsiteY5257" fmla="*/ 577974 h 6654621"/>
              <a:gd name="connsiteX5258" fmla="*/ 5426779 w 11979625"/>
              <a:gd name="connsiteY5258" fmla="*/ 572983 h 6654621"/>
              <a:gd name="connsiteX5259" fmla="*/ 5431770 w 11979625"/>
              <a:gd name="connsiteY5259" fmla="*/ 567991 h 6654621"/>
              <a:gd name="connsiteX5260" fmla="*/ 7393411 w 11979625"/>
              <a:gd name="connsiteY5260" fmla="*/ 565027 h 6654621"/>
              <a:gd name="connsiteX5261" fmla="*/ 7402395 w 11979625"/>
              <a:gd name="connsiteY5261" fmla="*/ 574011 h 6654621"/>
              <a:gd name="connsiteX5262" fmla="*/ 7393411 w 11979625"/>
              <a:gd name="connsiteY5262" fmla="*/ 582995 h 6654621"/>
              <a:gd name="connsiteX5263" fmla="*/ 7384426 w 11979625"/>
              <a:gd name="connsiteY5263" fmla="*/ 574011 h 6654621"/>
              <a:gd name="connsiteX5264" fmla="*/ 7393411 w 11979625"/>
              <a:gd name="connsiteY5264" fmla="*/ 565027 h 6654621"/>
              <a:gd name="connsiteX5265" fmla="*/ 11518409 w 11979625"/>
              <a:gd name="connsiteY5265" fmla="*/ 560986 h 6654621"/>
              <a:gd name="connsiteX5266" fmla="*/ 11527393 w 11979625"/>
              <a:gd name="connsiteY5266" fmla="*/ 569970 h 6654621"/>
              <a:gd name="connsiteX5267" fmla="*/ 11518409 w 11979625"/>
              <a:gd name="connsiteY5267" fmla="*/ 578955 h 6654621"/>
              <a:gd name="connsiteX5268" fmla="*/ 11509425 w 11979625"/>
              <a:gd name="connsiteY5268" fmla="*/ 569970 h 6654621"/>
              <a:gd name="connsiteX5269" fmla="*/ 11518409 w 11979625"/>
              <a:gd name="connsiteY5269" fmla="*/ 560986 h 6654621"/>
              <a:gd name="connsiteX5270" fmla="*/ 1576292 w 11979625"/>
              <a:gd name="connsiteY5270" fmla="*/ 558971 h 6654621"/>
              <a:gd name="connsiteX5271" fmla="*/ 1586275 w 11979625"/>
              <a:gd name="connsiteY5271" fmla="*/ 568954 h 6654621"/>
              <a:gd name="connsiteX5272" fmla="*/ 1576292 w 11979625"/>
              <a:gd name="connsiteY5272" fmla="*/ 578937 h 6654621"/>
              <a:gd name="connsiteX5273" fmla="*/ 1566309 w 11979625"/>
              <a:gd name="connsiteY5273" fmla="*/ 568954 h 6654621"/>
              <a:gd name="connsiteX5274" fmla="*/ 1576292 w 11979625"/>
              <a:gd name="connsiteY5274" fmla="*/ 558971 h 6654621"/>
              <a:gd name="connsiteX5275" fmla="*/ 9470884 w 11979625"/>
              <a:gd name="connsiteY5275" fmla="*/ 557020 h 6654621"/>
              <a:gd name="connsiteX5276" fmla="*/ 9499835 w 11979625"/>
              <a:gd name="connsiteY5276" fmla="*/ 585971 h 6654621"/>
              <a:gd name="connsiteX5277" fmla="*/ 9470884 w 11979625"/>
              <a:gd name="connsiteY5277" fmla="*/ 614921 h 6654621"/>
              <a:gd name="connsiteX5278" fmla="*/ 9441933 w 11979625"/>
              <a:gd name="connsiteY5278" fmla="*/ 585971 h 6654621"/>
              <a:gd name="connsiteX5279" fmla="*/ 9470884 w 11979625"/>
              <a:gd name="connsiteY5279" fmla="*/ 557020 h 6654621"/>
              <a:gd name="connsiteX5280" fmla="*/ 627905 w 11979625"/>
              <a:gd name="connsiteY5280" fmla="*/ 553980 h 6654621"/>
              <a:gd name="connsiteX5281" fmla="*/ 644876 w 11979625"/>
              <a:gd name="connsiteY5281" fmla="*/ 570951 h 6654621"/>
              <a:gd name="connsiteX5282" fmla="*/ 627905 w 11979625"/>
              <a:gd name="connsiteY5282" fmla="*/ 587922 h 6654621"/>
              <a:gd name="connsiteX5283" fmla="*/ 610934 w 11979625"/>
              <a:gd name="connsiteY5283" fmla="*/ 570951 h 6654621"/>
              <a:gd name="connsiteX5284" fmla="*/ 627905 w 11979625"/>
              <a:gd name="connsiteY5284" fmla="*/ 553980 h 6654621"/>
              <a:gd name="connsiteX5285" fmla="*/ 4815829 w 11979625"/>
              <a:gd name="connsiteY5285" fmla="*/ 547050 h 6654621"/>
              <a:gd name="connsiteX5286" fmla="*/ 4831803 w 11979625"/>
              <a:gd name="connsiteY5286" fmla="*/ 563023 h 6654621"/>
              <a:gd name="connsiteX5287" fmla="*/ 4815829 w 11979625"/>
              <a:gd name="connsiteY5287" fmla="*/ 578996 h 6654621"/>
              <a:gd name="connsiteX5288" fmla="*/ 4799855 w 11979625"/>
              <a:gd name="connsiteY5288" fmla="*/ 563023 h 6654621"/>
              <a:gd name="connsiteX5289" fmla="*/ 4815829 w 11979625"/>
              <a:gd name="connsiteY5289" fmla="*/ 547050 h 6654621"/>
              <a:gd name="connsiteX5290" fmla="*/ 154837 w 11979625"/>
              <a:gd name="connsiteY5290" fmla="*/ 543067 h 6654621"/>
              <a:gd name="connsiteX5291" fmla="*/ 171807 w 11979625"/>
              <a:gd name="connsiteY5291" fmla="*/ 561037 h 6654621"/>
              <a:gd name="connsiteX5292" fmla="*/ 154837 w 11979625"/>
              <a:gd name="connsiteY5292" fmla="*/ 579006 h 6654621"/>
              <a:gd name="connsiteX5293" fmla="*/ 137866 w 11979625"/>
              <a:gd name="connsiteY5293" fmla="*/ 561037 h 6654621"/>
              <a:gd name="connsiteX5294" fmla="*/ 154837 w 11979625"/>
              <a:gd name="connsiteY5294" fmla="*/ 543067 h 6654621"/>
              <a:gd name="connsiteX5295" fmla="*/ 8670244 w 11979625"/>
              <a:gd name="connsiteY5295" fmla="*/ 526099 h 6654621"/>
              <a:gd name="connsiteX5296" fmla="*/ 8694203 w 11979625"/>
              <a:gd name="connsiteY5296" fmla="*/ 550058 h 6654621"/>
              <a:gd name="connsiteX5297" fmla="*/ 8670244 w 11979625"/>
              <a:gd name="connsiteY5297" fmla="*/ 574016 h 6654621"/>
              <a:gd name="connsiteX5298" fmla="*/ 8646284 w 11979625"/>
              <a:gd name="connsiteY5298" fmla="*/ 550058 h 6654621"/>
              <a:gd name="connsiteX5299" fmla="*/ 8670244 w 11979625"/>
              <a:gd name="connsiteY5299" fmla="*/ 526099 h 6654621"/>
              <a:gd name="connsiteX5300" fmla="*/ 5072362 w 11979625"/>
              <a:gd name="connsiteY5300" fmla="*/ 525048 h 6654621"/>
              <a:gd name="connsiteX5301" fmla="*/ 5080345 w 11979625"/>
              <a:gd name="connsiteY5301" fmla="*/ 533035 h 6654621"/>
              <a:gd name="connsiteX5302" fmla="*/ 5072362 w 11979625"/>
              <a:gd name="connsiteY5302" fmla="*/ 541021 h 6654621"/>
              <a:gd name="connsiteX5303" fmla="*/ 5064380 w 11979625"/>
              <a:gd name="connsiteY5303" fmla="*/ 533035 h 6654621"/>
              <a:gd name="connsiteX5304" fmla="*/ 5072362 w 11979625"/>
              <a:gd name="connsiteY5304" fmla="*/ 525048 h 6654621"/>
              <a:gd name="connsiteX5305" fmla="*/ 9420969 w 11979625"/>
              <a:gd name="connsiteY5305" fmla="*/ 514084 h 6654621"/>
              <a:gd name="connsiteX5306" fmla="*/ 9424962 w 11979625"/>
              <a:gd name="connsiteY5306" fmla="*/ 518077 h 6654621"/>
              <a:gd name="connsiteX5307" fmla="*/ 9420969 w 11979625"/>
              <a:gd name="connsiteY5307" fmla="*/ 522071 h 6654621"/>
              <a:gd name="connsiteX5308" fmla="*/ 9416975 w 11979625"/>
              <a:gd name="connsiteY5308" fmla="*/ 518077 h 6654621"/>
              <a:gd name="connsiteX5309" fmla="*/ 9420969 w 11979625"/>
              <a:gd name="connsiteY5309" fmla="*/ 514084 h 6654621"/>
              <a:gd name="connsiteX5310" fmla="*/ 5954855 w 11979625"/>
              <a:gd name="connsiteY5310" fmla="*/ 510093 h 6654621"/>
              <a:gd name="connsiteX5311" fmla="*/ 5958847 w 11979625"/>
              <a:gd name="connsiteY5311" fmla="*/ 514086 h 6654621"/>
              <a:gd name="connsiteX5312" fmla="*/ 5954855 w 11979625"/>
              <a:gd name="connsiteY5312" fmla="*/ 518080 h 6654621"/>
              <a:gd name="connsiteX5313" fmla="*/ 5950859 w 11979625"/>
              <a:gd name="connsiteY5313" fmla="*/ 514086 h 6654621"/>
              <a:gd name="connsiteX5314" fmla="*/ 5954855 w 11979625"/>
              <a:gd name="connsiteY5314" fmla="*/ 510093 h 6654621"/>
              <a:gd name="connsiteX5315" fmla="*/ 9597669 w 11979625"/>
              <a:gd name="connsiteY5315" fmla="*/ 508129 h 6654621"/>
              <a:gd name="connsiteX5316" fmla="*/ 9619631 w 11979625"/>
              <a:gd name="connsiteY5316" fmla="*/ 530092 h 6654621"/>
              <a:gd name="connsiteX5317" fmla="*/ 9597669 w 11979625"/>
              <a:gd name="connsiteY5317" fmla="*/ 552054 h 6654621"/>
              <a:gd name="connsiteX5318" fmla="*/ 9575706 w 11979625"/>
              <a:gd name="connsiteY5318" fmla="*/ 530092 h 6654621"/>
              <a:gd name="connsiteX5319" fmla="*/ 9597669 w 11979625"/>
              <a:gd name="connsiteY5319" fmla="*/ 508129 h 6654621"/>
              <a:gd name="connsiteX5320" fmla="*/ 11277816 w 11979625"/>
              <a:gd name="connsiteY5320" fmla="*/ 504114 h 6654621"/>
              <a:gd name="connsiteX5321" fmla="*/ 11283807 w 11979625"/>
              <a:gd name="connsiteY5321" fmla="*/ 511102 h 6654621"/>
              <a:gd name="connsiteX5322" fmla="*/ 11277816 w 11979625"/>
              <a:gd name="connsiteY5322" fmla="*/ 518090 h 6654621"/>
              <a:gd name="connsiteX5323" fmla="*/ 11271827 w 11979625"/>
              <a:gd name="connsiteY5323" fmla="*/ 511102 h 6654621"/>
              <a:gd name="connsiteX5324" fmla="*/ 11277816 w 11979625"/>
              <a:gd name="connsiteY5324" fmla="*/ 504114 h 6654621"/>
              <a:gd name="connsiteX5325" fmla="*/ 562141 w 11979625"/>
              <a:gd name="connsiteY5325" fmla="*/ 500141 h 6654621"/>
              <a:gd name="connsiteX5326" fmla="*/ 576116 w 11979625"/>
              <a:gd name="connsiteY5326" fmla="*/ 514117 h 6654621"/>
              <a:gd name="connsiteX5327" fmla="*/ 562141 w 11979625"/>
              <a:gd name="connsiteY5327" fmla="*/ 528093 h 6654621"/>
              <a:gd name="connsiteX5328" fmla="*/ 548165 w 11979625"/>
              <a:gd name="connsiteY5328" fmla="*/ 514117 h 6654621"/>
              <a:gd name="connsiteX5329" fmla="*/ 562141 w 11979625"/>
              <a:gd name="connsiteY5329" fmla="*/ 500141 h 6654621"/>
              <a:gd name="connsiteX5330" fmla="*/ 6369150 w 11979625"/>
              <a:gd name="connsiteY5330" fmla="*/ 499109 h 6654621"/>
              <a:gd name="connsiteX5331" fmla="*/ 6376138 w 11979625"/>
              <a:gd name="connsiteY5331" fmla="*/ 506098 h 6654621"/>
              <a:gd name="connsiteX5332" fmla="*/ 6369150 w 11979625"/>
              <a:gd name="connsiteY5332" fmla="*/ 513086 h 6654621"/>
              <a:gd name="connsiteX5333" fmla="*/ 6362161 w 11979625"/>
              <a:gd name="connsiteY5333" fmla="*/ 506098 h 6654621"/>
              <a:gd name="connsiteX5334" fmla="*/ 6369150 w 11979625"/>
              <a:gd name="connsiteY5334" fmla="*/ 499109 h 6654621"/>
              <a:gd name="connsiteX5335" fmla="*/ 3611837 w 11979625"/>
              <a:gd name="connsiteY5335" fmla="*/ 498074 h 6654621"/>
              <a:gd name="connsiteX5336" fmla="*/ 3628808 w 11979625"/>
              <a:gd name="connsiteY5336" fmla="*/ 515045 h 6654621"/>
              <a:gd name="connsiteX5337" fmla="*/ 3611837 w 11979625"/>
              <a:gd name="connsiteY5337" fmla="*/ 532016 h 6654621"/>
              <a:gd name="connsiteX5338" fmla="*/ 3594866 w 11979625"/>
              <a:gd name="connsiteY5338" fmla="*/ 515045 h 6654621"/>
              <a:gd name="connsiteX5339" fmla="*/ 3611837 w 11979625"/>
              <a:gd name="connsiteY5339" fmla="*/ 498074 h 6654621"/>
              <a:gd name="connsiteX5340" fmla="*/ 5385868 w 11979625"/>
              <a:gd name="connsiteY5340" fmla="*/ 496143 h 6654621"/>
              <a:gd name="connsiteX5341" fmla="*/ 5389861 w 11979625"/>
              <a:gd name="connsiteY5341" fmla="*/ 500136 h 6654621"/>
              <a:gd name="connsiteX5342" fmla="*/ 5385868 w 11979625"/>
              <a:gd name="connsiteY5342" fmla="*/ 504130 h 6654621"/>
              <a:gd name="connsiteX5343" fmla="*/ 5381875 w 11979625"/>
              <a:gd name="connsiteY5343" fmla="*/ 500136 h 6654621"/>
              <a:gd name="connsiteX5344" fmla="*/ 5385868 w 11979625"/>
              <a:gd name="connsiteY5344" fmla="*/ 496143 h 6654621"/>
              <a:gd name="connsiteX5345" fmla="*/ 10539071 w 11979625"/>
              <a:gd name="connsiteY5345" fmla="*/ 494080 h 6654621"/>
              <a:gd name="connsiteX5346" fmla="*/ 10545062 w 11979625"/>
              <a:gd name="connsiteY5346" fmla="*/ 500070 h 6654621"/>
              <a:gd name="connsiteX5347" fmla="*/ 10539071 w 11979625"/>
              <a:gd name="connsiteY5347" fmla="*/ 506060 h 6654621"/>
              <a:gd name="connsiteX5348" fmla="*/ 10533082 w 11979625"/>
              <a:gd name="connsiteY5348" fmla="*/ 500070 h 6654621"/>
              <a:gd name="connsiteX5349" fmla="*/ 10539071 w 11979625"/>
              <a:gd name="connsiteY5349" fmla="*/ 494080 h 6654621"/>
              <a:gd name="connsiteX5350" fmla="*/ 4007209 w 11979625"/>
              <a:gd name="connsiteY5350" fmla="*/ 489109 h 6654621"/>
              <a:gd name="connsiteX5351" fmla="*/ 4010205 w 11979625"/>
              <a:gd name="connsiteY5351" fmla="*/ 492104 h 6654621"/>
              <a:gd name="connsiteX5352" fmla="*/ 4007209 w 11979625"/>
              <a:gd name="connsiteY5352" fmla="*/ 495099 h 6654621"/>
              <a:gd name="connsiteX5353" fmla="*/ 4004211 w 11979625"/>
              <a:gd name="connsiteY5353" fmla="*/ 492104 h 6654621"/>
              <a:gd name="connsiteX5354" fmla="*/ 4007209 w 11979625"/>
              <a:gd name="connsiteY5354" fmla="*/ 489109 h 6654621"/>
              <a:gd name="connsiteX5355" fmla="*/ 3178576 w 11979625"/>
              <a:gd name="connsiteY5355" fmla="*/ 489089 h 6654621"/>
              <a:gd name="connsiteX5356" fmla="*/ 3192550 w 11979625"/>
              <a:gd name="connsiteY5356" fmla="*/ 503066 h 6654621"/>
              <a:gd name="connsiteX5357" fmla="*/ 3178576 w 11979625"/>
              <a:gd name="connsiteY5357" fmla="*/ 517041 h 6654621"/>
              <a:gd name="connsiteX5358" fmla="*/ 3164599 w 11979625"/>
              <a:gd name="connsiteY5358" fmla="*/ 503066 h 6654621"/>
              <a:gd name="connsiteX5359" fmla="*/ 3178576 w 11979625"/>
              <a:gd name="connsiteY5359" fmla="*/ 489089 h 6654621"/>
              <a:gd name="connsiteX5360" fmla="*/ 3260590 w 11979625"/>
              <a:gd name="connsiteY5360" fmla="*/ 486163 h 6654621"/>
              <a:gd name="connsiteX5361" fmla="*/ 3267577 w 11979625"/>
              <a:gd name="connsiteY5361" fmla="*/ 493152 h 6654621"/>
              <a:gd name="connsiteX5362" fmla="*/ 3260590 w 11979625"/>
              <a:gd name="connsiteY5362" fmla="*/ 500140 h 6654621"/>
              <a:gd name="connsiteX5363" fmla="*/ 3253600 w 11979625"/>
              <a:gd name="connsiteY5363" fmla="*/ 493152 h 6654621"/>
              <a:gd name="connsiteX5364" fmla="*/ 3260590 w 11979625"/>
              <a:gd name="connsiteY5364" fmla="*/ 486163 h 6654621"/>
              <a:gd name="connsiteX5365" fmla="*/ 11763992 w 11979625"/>
              <a:gd name="connsiteY5365" fmla="*/ 483096 h 6654621"/>
              <a:gd name="connsiteX5366" fmla="*/ 11770980 w 11979625"/>
              <a:gd name="connsiteY5366" fmla="*/ 490085 h 6654621"/>
              <a:gd name="connsiteX5367" fmla="*/ 11763992 w 11979625"/>
              <a:gd name="connsiteY5367" fmla="*/ 497073 h 6654621"/>
              <a:gd name="connsiteX5368" fmla="*/ 11757003 w 11979625"/>
              <a:gd name="connsiteY5368" fmla="*/ 490085 h 6654621"/>
              <a:gd name="connsiteX5369" fmla="*/ 11763992 w 11979625"/>
              <a:gd name="connsiteY5369" fmla="*/ 483096 h 6654621"/>
              <a:gd name="connsiteX5370" fmla="*/ 5828078 w 11979625"/>
              <a:gd name="connsiteY5370" fmla="*/ 479181 h 6654621"/>
              <a:gd name="connsiteX5371" fmla="*/ 5846048 w 11979625"/>
              <a:gd name="connsiteY5371" fmla="*/ 497150 h 6654621"/>
              <a:gd name="connsiteX5372" fmla="*/ 5828078 w 11979625"/>
              <a:gd name="connsiteY5372" fmla="*/ 515119 h 6654621"/>
              <a:gd name="connsiteX5373" fmla="*/ 5810112 w 11979625"/>
              <a:gd name="connsiteY5373" fmla="*/ 497150 h 6654621"/>
              <a:gd name="connsiteX5374" fmla="*/ 5828078 w 11979625"/>
              <a:gd name="connsiteY5374" fmla="*/ 479181 h 6654621"/>
              <a:gd name="connsiteX5375" fmla="*/ 4484384 w 11979625"/>
              <a:gd name="connsiteY5375" fmla="*/ 476183 h 6654621"/>
              <a:gd name="connsiteX5376" fmla="*/ 4502357 w 11979625"/>
              <a:gd name="connsiteY5376" fmla="*/ 494152 h 6654621"/>
              <a:gd name="connsiteX5377" fmla="*/ 4484384 w 11979625"/>
              <a:gd name="connsiteY5377" fmla="*/ 512122 h 6654621"/>
              <a:gd name="connsiteX5378" fmla="*/ 4466426 w 11979625"/>
              <a:gd name="connsiteY5378" fmla="*/ 494152 h 6654621"/>
              <a:gd name="connsiteX5379" fmla="*/ 4484384 w 11979625"/>
              <a:gd name="connsiteY5379" fmla="*/ 476183 h 6654621"/>
              <a:gd name="connsiteX5380" fmla="*/ 7504223 w 11979625"/>
              <a:gd name="connsiteY5380" fmla="*/ 476171 h 6654621"/>
              <a:gd name="connsiteX5381" fmla="*/ 7533173 w 11979625"/>
              <a:gd name="connsiteY5381" fmla="*/ 505121 h 6654621"/>
              <a:gd name="connsiteX5382" fmla="*/ 7504223 w 11979625"/>
              <a:gd name="connsiteY5382" fmla="*/ 534072 h 6654621"/>
              <a:gd name="connsiteX5383" fmla="*/ 7475271 w 11979625"/>
              <a:gd name="connsiteY5383" fmla="*/ 505121 h 6654621"/>
              <a:gd name="connsiteX5384" fmla="*/ 7504223 w 11979625"/>
              <a:gd name="connsiteY5384" fmla="*/ 476171 h 6654621"/>
              <a:gd name="connsiteX5385" fmla="*/ 4595215 w 11979625"/>
              <a:gd name="connsiteY5385" fmla="*/ 475187 h 6654621"/>
              <a:gd name="connsiteX5386" fmla="*/ 4601202 w 11979625"/>
              <a:gd name="connsiteY5386" fmla="*/ 481176 h 6654621"/>
              <a:gd name="connsiteX5387" fmla="*/ 4595215 w 11979625"/>
              <a:gd name="connsiteY5387" fmla="*/ 487165 h 6654621"/>
              <a:gd name="connsiteX5388" fmla="*/ 4589228 w 11979625"/>
              <a:gd name="connsiteY5388" fmla="*/ 481176 h 6654621"/>
              <a:gd name="connsiteX5389" fmla="*/ 4595215 w 11979625"/>
              <a:gd name="connsiteY5389" fmla="*/ 475187 h 6654621"/>
              <a:gd name="connsiteX5390" fmla="*/ 1722104 w 11979625"/>
              <a:gd name="connsiteY5390" fmla="*/ 473152 h 6654621"/>
              <a:gd name="connsiteX5391" fmla="*/ 1726098 w 11979625"/>
              <a:gd name="connsiteY5391" fmla="*/ 477145 h 6654621"/>
              <a:gd name="connsiteX5392" fmla="*/ 1722104 w 11979625"/>
              <a:gd name="connsiteY5392" fmla="*/ 481139 h 6654621"/>
              <a:gd name="connsiteX5393" fmla="*/ 1718111 w 11979625"/>
              <a:gd name="connsiteY5393" fmla="*/ 477145 h 6654621"/>
              <a:gd name="connsiteX5394" fmla="*/ 1722104 w 11979625"/>
              <a:gd name="connsiteY5394" fmla="*/ 473152 h 6654621"/>
              <a:gd name="connsiteX5395" fmla="*/ 3077924 w 11979625"/>
              <a:gd name="connsiteY5395" fmla="*/ 472187 h 6654621"/>
              <a:gd name="connsiteX5396" fmla="*/ 3100886 w 11979625"/>
              <a:gd name="connsiteY5396" fmla="*/ 496147 h 6654621"/>
              <a:gd name="connsiteX5397" fmla="*/ 3077924 w 11979625"/>
              <a:gd name="connsiteY5397" fmla="*/ 519108 h 6654621"/>
              <a:gd name="connsiteX5398" fmla="*/ 3054961 w 11979625"/>
              <a:gd name="connsiteY5398" fmla="*/ 496147 h 6654621"/>
              <a:gd name="connsiteX5399" fmla="*/ 3077924 w 11979625"/>
              <a:gd name="connsiteY5399" fmla="*/ 472187 h 6654621"/>
              <a:gd name="connsiteX5400" fmla="*/ 7389417 w 11979625"/>
              <a:gd name="connsiteY5400" fmla="*/ 469182 h 6654621"/>
              <a:gd name="connsiteX5401" fmla="*/ 7436337 w 11979625"/>
              <a:gd name="connsiteY5401" fmla="*/ 516102 h 6654621"/>
              <a:gd name="connsiteX5402" fmla="*/ 7389417 w 11979625"/>
              <a:gd name="connsiteY5402" fmla="*/ 563022 h 6654621"/>
              <a:gd name="connsiteX5403" fmla="*/ 7343494 w 11979625"/>
              <a:gd name="connsiteY5403" fmla="*/ 516102 h 6654621"/>
              <a:gd name="connsiteX5404" fmla="*/ 7389417 w 11979625"/>
              <a:gd name="connsiteY5404" fmla="*/ 469182 h 6654621"/>
              <a:gd name="connsiteX5405" fmla="*/ 2354125 w 11979625"/>
              <a:gd name="connsiteY5405" fmla="*/ 463207 h 6654621"/>
              <a:gd name="connsiteX5406" fmla="*/ 2371096 w 11979625"/>
              <a:gd name="connsiteY5406" fmla="*/ 480178 h 6654621"/>
              <a:gd name="connsiteX5407" fmla="*/ 2354125 w 11979625"/>
              <a:gd name="connsiteY5407" fmla="*/ 497149 h 6654621"/>
              <a:gd name="connsiteX5408" fmla="*/ 2337157 w 11979625"/>
              <a:gd name="connsiteY5408" fmla="*/ 480178 h 6654621"/>
              <a:gd name="connsiteX5409" fmla="*/ 2354125 w 11979625"/>
              <a:gd name="connsiteY5409" fmla="*/ 463207 h 6654621"/>
              <a:gd name="connsiteX5410" fmla="*/ 2673588 w 11979625"/>
              <a:gd name="connsiteY5410" fmla="*/ 460212 h 6654621"/>
              <a:gd name="connsiteX5411" fmla="*/ 2679574 w 11979625"/>
              <a:gd name="connsiteY5411" fmla="*/ 466202 h 6654621"/>
              <a:gd name="connsiteX5412" fmla="*/ 2673588 w 11979625"/>
              <a:gd name="connsiteY5412" fmla="*/ 472191 h 6654621"/>
              <a:gd name="connsiteX5413" fmla="*/ 2667599 w 11979625"/>
              <a:gd name="connsiteY5413" fmla="*/ 466202 h 6654621"/>
              <a:gd name="connsiteX5414" fmla="*/ 2673588 w 11979625"/>
              <a:gd name="connsiteY5414" fmla="*/ 460212 h 6654621"/>
              <a:gd name="connsiteX5415" fmla="*/ 6644682 w 11979625"/>
              <a:gd name="connsiteY5415" fmla="*/ 457202 h 6654621"/>
              <a:gd name="connsiteX5416" fmla="*/ 6652668 w 11979625"/>
              <a:gd name="connsiteY5416" fmla="*/ 465189 h 6654621"/>
              <a:gd name="connsiteX5417" fmla="*/ 6644682 w 11979625"/>
              <a:gd name="connsiteY5417" fmla="*/ 473175 h 6654621"/>
              <a:gd name="connsiteX5418" fmla="*/ 6636695 w 11979625"/>
              <a:gd name="connsiteY5418" fmla="*/ 465189 h 6654621"/>
              <a:gd name="connsiteX5419" fmla="*/ 6644682 w 11979625"/>
              <a:gd name="connsiteY5419" fmla="*/ 457202 h 6654621"/>
              <a:gd name="connsiteX5420" fmla="*/ 2893220 w 11979625"/>
              <a:gd name="connsiteY5420" fmla="*/ 454217 h 6654621"/>
              <a:gd name="connsiteX5421" fmla="*/ 2901205 w 11979625"/>
              <a:gd name="connsiteY5421" fmla="*/ 462204 h 6654621"/>
              <a:gd name="connsiteX5422" fmla="*/ 2893220 w 11979625"/>
              <a:gd name="connsiteY5422" fmla="*/ 470190 h 6654621"/>
              <a:gd name="connsiteX5423" fmla="*/ 2885231 w 11979625"/>
              <a:gd name="connsiteY5423" fmla="*/ 462204 h 6654621"/>
              <a:gd name="connsiteX5424" fmla="*/ 2893220 w 11979625"/>
              <a:gd name="connsiteY5424" fmla="*/ 454217 h 6654621"/>
              <a:gd name="connsiteX5425" fmla="*/ 6323227 w 11979625"/>
              <a:gd name="connsiteY5425" fmla="*/ 447159 h 6654621"/>
              <a:gd name="connsiteX5426" fmla="*/ 6325223 w 11979625"/>
              <a:gd name="connsiteY5426" fmla="*/ 449156 h 6654621"/>
              <a:gd name="connsiteX5427" fmla="*/ 6323227 w 11979625"/>
              <a:gd name="connsiteY5427" fmla="*/ 451153 h 6654621"/>
              <a:gd name="connsiteX5428" fmla="*/ 6321230 w 11979625"/>
              <a:gd name="connsiteY5428" fmla="*/ 449156 h 6654621"/>
              <a:gd name="connsiteX5429" fmla="*/ 6323227 w 11979625"/>
              <a:gd name="connsiteY5429" fmla="*/ 447159 h 6654621"/>
              <a:gd name="connsiteX5430" fmla="*/ 9577702 w 11979625"/>
              <a:gd name="connsiteY5430" fmla="*/ 447158 h 6654621"/>
              <a:gd name="connsiteX5431" fmla="*/ 9591678 w 11979625"/>
              <a:gd name="connsiteY5431" fmla="*/ 461135 h 6654621"/>
              <a:gd name="connsiteX5432" fmla="*/ 9577702 w 11979625"/>
              <a:gd name="connsiteY5432" fmla="*/ 475110 h 6654621"/>
              <a:gd name="connsiteX5433" fmla="*/ 9563726 w 11979625"/>
              <a:gd name="connsiteY5433" fmla="*/ 461135 h 6654621"/>
              <a:gd name="connsiteX5434" fmla="*/ 9577702 w 11979625"/>
              <a:gd name="connsiteY5434" fmla="*/ 447158 h 6654621"/>
              <a:gd name="connsiteX5435" fmla="*/ 9242273 w 11979625"/>
              <a:gd name="connsiteY5435" fmla="*/ 435180 h 6654621"/>
              <a:gd name="connsiteX5436" fmla="*/ 9251258 w 11979625"/>
              <a:gd name="connsiteY5436" fmla="*/ 444165 h 6654621"/>
              <a:gd name="connsiteX5437" fmla="*/ 9242273 w 11979625"/>
              <a:gd name="connsiteY5437" fmla="*/ 453149 h 6654621"/>
              <a:gd name="connsiteX5438" fmla="*/ 9233289 w 11979625"/>
              <a:gd name="connsiteY5438" fmla="*/ 444165 h 6654621"/>
              <a:gd name="connsiteX5439" fmla="*/ 9242273 w 11979625"/>
              <a:gd name="connsiteY5439" fmla="*/ 435180 h 6654621"/>
              <a:gd name="connsiteX5440" fmla="*/ 6273312 w 11979625"/>
              <a:gd name="connsiteY5440" fmla="*/ 427265 h 6654621"/>
              <a:gd name="connsiteX5441" fmla="*/ 6277305 w 11979625"/>
              <a:gd name="connsiteY5441" fmla="*/ 431259 h 6654621"/>
              <a:gd name="connsiteX5442" fmla="*/ 6273312 w 11979625"/>
              <a:gd name="connsiteY5442" fmla="*/ 435252 h 6654621"/>
              <a:gd name="connsiteX5443" fmla="*/ 6269318 w 11979625"/>
              <a:gd name="connsiteY5443" fmla="*/ 431259 h 6654621"/>
              <a:gd name="connsiteX5444" fmla="*/ 6273312 w 11979625"/>
              <a:gd name="connsiteY5444" fmla="*/ 427265 h 6654621"/>
              <a:gd name="connsiteX5445" fmla="*/ 7644984 w 11979625"/>
              <a:gd name="connsiteY5445" fmla="*/ 426264 h 6654621"/>
              <a:gd name="connsiteX5446" fmla="*/ 7654967 w 11979625"/>
              <a:gd name="connsiteY5446" fmla="*/ 436247 h 6654621"/>
              <a:gd name="connsiteX5447" fmla="*/ 7644984 w 11979625"/>
              <a:gd name="connsiteY5447" fmla="*/ 446230 h 6654621"/>
              <a:gd name="connsiteX5448" fmla="*/ 7635001 w 11979625"/>
              <a:gd name="connsiteY5448" fmla="*/ 436247 h 6654621"/>
              <a:gd name="connsiteX5449" fmla="*/ 7644984 w 11979625"/>
              <a:gd name="connsiteY5449" fmla="*/ 426264 h 6654621"/>
              <a:gd name="connsiteX5450" fmla="*/ 11381640 w 11979625"/>
              <a:gd name="connsiteY5450" fmla="*/ 426248 h 6654621"/>
              <a:gd name="connsiteX5451" fmla="*/ 11401607 w 11979625"/>
              <a:gd name="connsiteY5451" fmla="*/ 446214 h 6654621"/>
              <a:gd name="connsiteX5452" fmla="*/ 11381640 w 11979625"/>
              <a:gd name="connsiteY5452" fmla="*/ 466180 h 6654621"/>
              <a:gd name="connsiteX5453" fmla="*/ 11361674 w 11979625"/>
              <a:gd name="connsiteY5453" fmla="*/ 446214 h 6654621"/>
              <a:gd name="connsiteX5454" fmla="*/ 11381640 w 11979625"/>
              <a:gd name="connsiteY5454" fmla="*/ 426248 h 6654621"/>
              <a:gd name="connsiteX5455" fmla="*/ 3978367 w 11979625"/>
              <a:gd name="connsiteY5455" fmla="*/ 420276 h 6654621"/>
              <a:gd name="connsiteX5456" fmla="*/ 3988349 w 11979625"/>
              <a:gd name="connsiteY5456" fmla="*/ 430259 h 6654621"/>
              <a:gd name="connsiteX5457" fmla="*/ 3978367 w 11979625"/>
              <a:gd name="connsiteY5457" fmla="*/ 440242 h 6654621"/>
              <a:gd name="connsiteX5458" fmla="*/ 3968379 w 11979625"/>
              <a:gd name="connsiteY5458" fmla="*/ 430259 h 6654621"/>
              <a:gd name="connsiteX5459" fmla="*/ 3978367 w 11979625"/>
              <a:gd name="connsiteY5459" fmla="*/ 420276 h 6654621"/>
              <a:gd name="connsiteX5460" fmla="*/ 926387 w 11979625"/>
              <a:gd name="connsiteY5460" fmla="*/ 417207 h 6654621"/>
              <a:gd name="connsiteX5461" fmla="*/ 936371 w 11979625"/>
              <a:gd name="connsiteY5461" fmla="*/ 427190 h 6654621"/>
              <a:gd name="connsiteX5462" fmla="*/ 926387 w 11979625"/>
              <a:gd name="connsiteY5462" fmla="*/ 437173 h 6654621"/>
              <a:gd name="connsiteX5463" fmla="*/ 917403 w 11979625"/>
              <a:gd name="connsiteY5463" fmla="*/ 427190 h 6654621"/>
              <a:gd name="connsiteX5464" fmla="*/ 926387 w 11979625"/>
              <a:gd name="connsiteY5464" fmla="*/ 417207 h 6654621"/>
              <a:gd name="connsiteX5465" fmla="*/ 9625622 w 11979625"/>
              <a:gd name="connsiteY5465" fmla="*/ 415213 h 6654621"/>
              <a:gd name="connsiteX5466" fmla="*/ 9635605 w 11979625"/>
              <a:gd name="connsiteY5466" fmla="*/ 425196 h 6654621"/>
              <a:gd name="connsiteX5467" fmla="*/ 9625622 w 11979625"/>
              <a:gd name="connsiteY5467" fmla="*/ 435179 h 6654621"/>
              <a:gd name="connsiteX5468" fmla="*/ 9615639 w 11979625"/>
              <a:gd name="connsiteY5468" fmla="*/ 425196 h 6654621"/>
              <a:gd name="connsiteX5469" fmla="*/ 9625622 w 11979625"/>
              <a:gd name="connsiteY5469" fmla="*/ 415213 h 6654621"/>
              <a:gd name="connsiteX5470" fmla="*/ 8001379 w 11979625"/>
              <a:gd name="connsiteY5470" fmla="*/ 411290 h 6654621"/>
              <a:gd name="connsiteX5471" fmla="*/ 8005372 w 11979625"/>
              <a:gd name="connsiteY5471" fmla="*/ 415283 h 6654621"/>
              <a:gd name="connsiteX5472" fmla="*/ 8001379 w 11979625"/>
              <a:gd name="connsiteY5472" fmla="*/ 419277 h 6654621"/>
              <a:gd name="connsiteX5473" fmla="*/ 7997385 w 11979625"/>
              <a:gd name="connsiteY5473" fmla="*/ 415283 h 6654621"/>
              <a:gd name="connsiteX5474" fmla="*/ 8001379 w 11979625"/>
              <a:gd name="connsiteY5474" fmla="*/ 411290 h 6654621"/>
              <a:gd name="connsiteX5475" fmla="*/ 9043610 w 11979625"/>
              <a:gd name="connsiteY5475" fmla="*/ 411221 h 6654621"/>
              <a:gd name="connsiteX5476" fmla="*/ 9049600 w 11979625"/>
              <a:gd name="connsiteY5476" fmla="*/ 417211 h 6654621"/>
              <a:gd name="connsiteX5477" fmla="*/ 9043610 w 11979625"/>
              <a:gd name="connsiteY5477" fmla="*/ 423200 h 6654621"/>
              <a:gd name="connsiteX5478" fmla="*/ 9037620 w 11979625"/>
              <a:gd name="connsiteY5478" fmla="*/ 417211 h 6654621"/>
              <a:gd name="connsiteX5479" fmla="*/ 9043610 w 11979625"/>
              <a:gd name="connsiteY5479" fmla="*/ 411221 h 6654621"/>
              <a:gd name="connsiteX5480" fmla="*/ 10205636 w 11979625"/>
              <a:gd name="connsiteY5480" fmla="*/ 404274 h 6654621"/>
              <a:gd name="connsiteX5481" fmla="*/ 10222607 w 11979625"/>
              <a:gd name="connsiteY5481" fmla="*/ 421244 h 6654621"/>
              <a:gd name="connsiteX5482" fmla="*/ 10205636 w 11979625"/>
              <a:gd name="connsiteY5482" fmla="*/ 438215 h 6654621"/>
              <a:gd name="connsiteX5483" fmla="*/ 10188665 w 11979625"/>
              <a:gd name="connsiteY5483" fmla="*/ 421244 h 6654621"/>
              <a:gd name="connsiteX5484" fmla="*/ 10205636 w 11979625"/>
              <a:gd name="connsiteY5484" fmla="*/ 404274 h 6654621"/>
              <a:gd name="connsiteX5485" fmla="*/ 4644119 w 11979625"/>
              <a:gd name="connsiteY5485" fmla="*/ 401276 h 6654621"/>
              <a:gd name="connsiteX5486" fmla="*/ 4648109 w 11979625"/>
              <a:gd name="connsiteY5486" fmla="*/ 405269 h 6654621"/>
              <a:gd name="connsiteX5487" fmla="*/ 4644119 w 11979625"/>
              <a:gd name="connsiteY5487" fmla="*/ 409263 h 6654621"/>
              <a:gd name="connsiteX5488" fmla="*/ 4640122 w 11979625"/>
              <a:gd name="connsiteY5488" fmla="*/ 405269 h 6654621"/>
              <a:gd name="connsiteX5489" fmla="*/ 4644119 w 11979625"/>
              <a:gd name="connsiteY5489" fmla="*/ 401276 h 6654621"/>
              <a:gd name="connsiteX5490" fmla="*/ 11022251 w 11979625"/>
              <a:gd name="connsiteY5490" fmla="*/ 400287 h 6654621"/>
              <a:gd name="connsiteX5491" fmla="*/ 11037226 w 11979625"/>
              <a:gd name="connsiteY5491" fmla="*/ 415262 h 6654621"/>
              <a:gd name="connsiteX5492" fmla="*/ 11022251 w 11979625"/>
              <a:gd name="connsiteY5492" fmla="*/ 430237 h 6654621"/>
              <a:gd name="connsiteX5493" fmla="*/ 11007276 w 11979625"/>
              <a:gd name="connsiteY5493" fmla="*/ 415262 h 6654621"/>
              <a:gd name="connsiteX5494" fmla="*/ 11022251 w 11979625"/>
              <a:gd name="connsiteY5494" fmla="*/ 400287 h 6654621"/>
              <a:gd name="connsiteX5495" fmla="*/ 2911116 w 11979625"/>
              <a:gd name="connsiteY5495" fmla="*/ 392293 h 6654621"/>
              <a:gd name="connsiteX5496" fmla="*/ 2924094 w 11979625"/>
              <a:gd name="connsiteY5496" fmla="*/ 405271 h 6654621"/>
              <a:gd name="connsiteX5497" fmla="*/ 2911116 w 11979625"/>
              <a:gd name="connsiteY5497" fmla="*/ 418249 h 6654621"/>
              <a:gd name="connsiteX5498" fmla="*/ 2898135 w 11979625"/>
              <a:gd name="connsiteY5498" fmla="*/ 405271 h 6654621"/>
              <a:gd name="connsiteX5499" fmla="*/ 2911116 w 11979625"/>
              <a:gd name="connsiteY5499" fmla="*/ 392293 h 6654621"/>
              <a:gd name="connsiteX5500" fmla="*/ 947481 w 11979625"/>
              <a:gd name="connsiteY5500" fmla="*/ 384340 h 6654621"/>
              <a:gd name="connsiteX5501" fmla="*/ 962456 w 11979625"/>
              <a:gd name="connsiteY5501" fmla="*/ 399314 h 6654621"/>
              <a:gd name="connsiteX5502" fmla="*/ 947481 w 11979625"/>
              <a:gd name="connsiteY5502" fmla="*/ 414289 h 6654621"/>
              <a:gd name="connsiteX5503" fmla="*/ 932507 w 11979625"/>
              <a:gd name="connsiteY5503" fmla="*/ 399314 h 6654621"/>
              <a:gd name="connsiteX5504" fmla="*/ 947481 w 11979625"/>
              <a:gd name="connsiteY5504" fmla="*/ 384340 h 6654621"/>
              <a:gd name="connsiteX5505" fmla="*/ 9114490 w 11979625"/>
              <a:gd name="connsiteY5505" fmla="*/ 383308 h 6654621"/>
              <a:gd name="connsiteX5506" fmla="*/ 9119481 w 11979625"/>
              <a:gd name="connsiteY5506" fmla="*/ 387301 h 6654621"/>
              <a:gd name="connsiteX5507" fmla="*/ 9114490 w 11979625"/>
              <a:gd name="connsiteY5507" fmla="*/ 391295 h 6654621"/>
              <a:gd name="connsiteX5508" fmla="*/ 9110496 w 11979625"/>
              <a:gd name="connsiteY5508" fmla="*/ 387301 h 6654621"/>
              <a:gd name="connsiteX5509" fmla="*/ 9114490 w 11979625"/>
              <a:gd name="connsiteY5509" fmla="*/ 383308 h 6654621"/>
              <a:gd name="connsiteX5510" fmla="*/ 4287686 w 11979625"/>
              <a:gd name="connsiteY5510" fmla="*/ 382270 h 6654621"/>
              <a:gd name="connsiteX5511" fmla="*/ 4294674 w 11979625"/>
              <a:gd name="connsiteY5511" fmla="*/ 389259 h 6654621"/>
              <a:gd name="connsiteX5512" fmla="*/ 4287686 w 11979625"/>
              <a:gd name="connsiteY5512" fmla="*/ 396247 h 6654621"/>
              <a:gd name="connsiteX5513" fmla="*/ 4280697 w 11979625"/>
              <a:gd name="connsiteY5513" fmla="*/ 389259 h 6654621"/>
              <a:gd name="connsiteX5514" fmla="*/ 4287686 w 11979625"/>
              <a:gd name="connsiteY5514" fmla="*/ 382270 h 6654621"/>
              <a:gd name="connsiteX5515" fmla="*/ 4040269 w 11979625"/>
              <a:gd name="connsiteY5515" fmla="*/ 378353 h 6654621"/>
              <a:gd name="connsiteX5516" fmla="*/ 4043262 w 11979625"/>
              <a:gd name="connsiteY5516" fmla="*/ 381348 h 6654621"/>
              <a:gd name="connsiteX5517" fmla="*/ 4040269 w 11979625"/>
              <a:gd name="connsiteY5517" fmla="*/ 384342 h 6654621"/>
              <a:gd name="connsiteX5518" fmla="*/ 4037271 w 11979625"/>
              <a:gd name="connsiteY5518" fmla="*/ 381348 h 6654621"/>
              <a:gd name="connsiteX5519" fmla="*/ 4040269 w 11979625"/>
              <a:gd name="connsiteY5519" fmla="*/ 378353 h 6654621"/>
              <a:gd name="connsiteX5520" fmla="*/ 902555 w 11979625"/>
              <a:gd name="connsiteY5520" fmla="*/ 377349 h 6654621"/>
              <a:gd name="connsiteX5521" fmla="*/ 912537 w 11979625"/>
              <a:gd name="connsiteY5521" fmla="*/ 387332 h 6654621"/>
              <a:gd name="connsiteX5522" fmla="*/ 902555 w 11979625"/>
              <a:gd name="connsiteY5522" fmla="*/ 397315 h 6654621"/>
              <a:gd name="connsiteX5523" fmla="*/ 892572 w 11979625"/>
              <a:gd name="connsiteY5523" fmla="*/ 387332 h 6654621"/>
              <a:gd name="connsiteX5524" fmla="*/ 902555 w 11979625"/>
              <a:gd name="connsiteY5524" fmla="*/ 377349 h 6654621"/>
              <a:gd name="connsiteX5525" fmla="*/ 7325525 w 11979625"/>
              <a:gd name="connsiteY5525" fmla="*/ 371329 h 6654621"/>
              <a:gd name="connsiteX5526" fmla="*/ 7329519 w 11979625"/>
              <a:gd name="connsiteY5526" fmla="*/ 375321 h 6654621"/>
              <a:gd name="connsiteX5527" fmla="*/ 7325525 w 11979625"/>
              <a:gd name="connsiteY5527" fmla="*/ 379315 h 6654621"/>
              <a:gd name="connsiteX5528" fmla="*/ 7321532 w 11979625"/>
              <a:gd name="connsiteY5528" fmla="*/ 375321 h 6654621"/>
              <a:gd name="connsiteX5529" fmla="*/ 7325525 w 11979625"/>
              <a:gd name="connsiteY5529" fmla="*/ 371329 h 6654621"/>
              <a:gd name="connsiteX5530" fmla="*/ 6153517 w 11979625"/>
              <a:gd name="connsiteY5530" fmla="*/ 367296 h 6654621"/>
              <a:gd name="connsiteX5531" fmla="*/ 6157510 w 11979625"/>
              <a:gd name="connsiteY5531" fmla="*/ 371290 h 6654621"/>
              <a:gd name="connsiteX5532" fmla="*/ 6153517 w 11979625"/>
              <a:gd name="connsiteY5532" fmla="*/ 375282 h 6654621"/>
              <a:gd name="connsiteX5533" fmla="*/ 6149523 w 11979625"/>
              <a:gd name="connsiteY5533" fmla="*/ 371290 h 6654621"/>
              <a:gd name="connsiteX5534" fmla="*/ 6153517 w 11979625"/>
              <a:gd name="connsiteY5534" fmla="*/ 367296 h 6654621"/>
              <a:gd name="connsiteX5535" fmla="*/ 7456305 w 11979625"/>
              <a:gd name="connsiteY5535" fmla="*/ 367295 h 6654621"/>
              <a:gd name="connsiteX5536" fmla="*/ 7461296 w 11979625"/>
              <a:gd name="connsiteY5536" fmla="*/ 372287 h 6654621"/>
              <a:gd name="connsiteX5537" fmla="*/ 7456305 w 11979625"/>
              <a:gd name="connsiteY5537" fmla="*/ 377278 h 6654621"/>
              <a:gd name="connsiteX5538" fmla="*/ 7451313 w 11979625"/>
              <a:gd name="connsiteY5538" fmla="*/ 372287 h 6654621"/>
              <a:gd name="connsiteX5539" fmla="*/ 7456305 w 11979625"/>
              <a:gd name="connsiteY5539" fmla="*/ 367295 h 6654621"/>
              <a:gd name="connsiteX5540" fmla="*/ 6711568 w 11979625"/>
              <a:gd name="connsiteY5540" fmla="*/ 361378 h 6654621"/>
              <a:gd name="connsiteX5541" fmla="*/ 6716559 w 11979625"/>
              <a:gd name="connsiteY5541" fmla="*/ 366370 h 6654621"/>
              <a:gd name="connsiteX5542" fmla="*/ 6711568 w 11979625"/>
              <a:gd name="connsiteY5542" fmla="*/ 371361 h 6654621"/>
              <a:gd name="connsiteX5543" fmla="*/ 6706576 w 11979625"/>
              <a:gd name="connsiteY5543" fmla="*/ 366370 h 6654621"/>
              <a:gd name="connsiteX5544" fmla="*/ 6711568 w 11979625"/>
              <a:gd name="connsiteY5544" fmla="*/ 361378 h 6654621"/>
              <a:gd name="connsiteX5545" fmla="*/ 9711475 w 11979625"/>
              <a:gd name="connsiteY5545" fmla="*/ 360307 h 6654621"/>
              <a:gd name="connsiteX5546" fmla="*/ 9729445 w 11979625"/>
              <a:gd name="connsiteY5546" fmla="*/ 378276 h 6654621"/>
              <a:gd name="connsiteX5547" fmla="*/ 9711475 w 11979625"/>
              <a:gd name="connsiteY5547" fmla="*/ 396245 h 6654621"/>
              <a:gd name="connsiteX5548" fmla="*/ 9693506 w 11979625"/>
              <a:gd name="connsiteY5548" fmla="*/ 378276 h 6654621"/>
              <a:gd name="connsiteX5549" fmla="*/ 9711475 w 11979625"/>
              <a:gd name="connsiteY5549" fmla="*/ 360307 h 6654621"/>
              <a:gd name="connsiteX5550" fmla="*/ 8576402 w 11979625"/>
              <a:gd name="connsiteY5550" fmla="*/ 349324 h 6654621"/>
              <a:gd name="connsiteX5551" fmla="*/ 8582393 w 11979625"/>
              <a:gd name="connsiteY5551" fmla="*/ 355314 h 6654621"/>
              <a:gd name="connsiteX5552" fmla="*/ 8576402 w 11979625"/>
              <a:gd name="connsiteY5552" fmla="*/ 361304 h 6654621"/>
              <a:gd name="connsiteX5553" fmla="*/ 8570413 w 11979625"/>
              <a:gd name="connsiteY5553" fmla="*/ 355314 h 6654621"/>
              <a:gd name="connsiteX5554" fmla="*/ 8576402 w 11979625"/>
              <a:gd name="connsiteY5554" fmla="*/ 349324 h 6654621"/>
              <a:gd name="connsiteX5555" fmla="*/ 3578010 w 11979625"/>
              <a:gd name="connsiteY5555" fmla="*/ 346402 h 6654621"/>
              <a:gd name="connsiteX5556" fmla="*/ 3585999 w 11979625"/>
              <a:gd name="connsiteY5556" fmla="*/ 354389 h 6654621"/>
              <a:gd name="connsiteX5557" fmla="*/ 3578010 w 11979625"/>
              <a:gd name="connsiteY5557" fmla="*/ 362375 h 6654621"/>
              <a:gd name="connsiteX5558" fmla="*/ 3570024 w 11979625"/>
              <a:gd name="connsiteY5558" fmla="*/ 354389 h 6654621"/>
              <a:gd name="connsiteX5559" fmla="*/ 3578010 w 11979625"/>
              <a:gd name="connsiteY5559" fmla="*/ 346402 h 6654621"/>
              <a:gd name="connsiteX5560" fmla="*/ 2926047 w 11979625"/>
              <a:gd name="connsiteY5560" fmla="*/ 344355 h 6654621"/>
              <a:gd name="connsiteX5561" fmla="*/ 2943019 w 11979625"/>
              <a:gd name="connsiteY5561" fmla="*/ 361326 h 6654621"/>
              <a:gd name="connsiteX5562" fmla="*/ 2926047 w 11979625"/>
              <a:gd name="connsiteY5562" fmla="*/ 378297 h 6654621"/>
              <a:gd name="connsiteX5563" fmla="*/ 2909075 w 11979625"/>
              <a:gd name="connsiteY5563" fmla="*/ 361326 h 6654621"/>
              <a:gd name="connsiteX5564" fmla="*/ 2926047 w 11979625"/>
              <a:gd name="connsiteY5564" fmla="*/ 344355 h 6654621"/>
              <a:gd name="connsiteX5565" fmla="*/ 7232684 w 11979625"/>
              <a:gd name="connsiteY5565" fmla="*/ 343409 h 6654621"/>
              <a:gd name="connsiteX5566" fmla="*/ 7236677 w 11979625"/>
              <a:gd name="connsiteY5566" fmla="*/ 347402 h 6654621"/>
              <a:gd name="connsiteX5567" fmla="*/ 7232684 w 11979625"/>
              <a:gd name="connsiteY5567" fmla="*/ 351395 h 6654621"/>
              <a:gd name="connsiteX5568" fmla="*/ 7228690 w 11979625"/>
              <a:gd name="connsiteY5568" fmla="*/ 347402 h 6654621"/>
              <a:gd name="connsiteX5569" fmla="*/ 7232684 w 11979625"/>
              <a:gd name="connsiteY5569" fmla="*/ 343409 h 6654621"/>
              <a:gd name="connsiteX5570" fmla="*/ 581988 w 11979625"/>
              <a:gd name="connsiteY5570" fmla="*/ 341336 h 6654621"/>
              <a:gd name="connsiteX5571" fmla="*/ 591971 w 11979625"/>
              <a:gd name="connsiteY5571" fmla="*/ 351319 h 6654621"/>
              <a:gd name="connsiteX5572" fmla="*/ 581988 w 11979625"/>
              <a:gd name="connsiteY5572" fmla="*/ 361302 h 6654621"/>
              <a:gd name="connsiteX5573" fmla="*/ 572005 w 11979625"/>
              <a:gd name="connsiteY5573" fmla="*/ 351319 h 6654621"/>
              <a:gd name="connsiteX5574" fmla="*/ 581988 w 11979625"/>
              <a:gd name="connsiteY5574" fmla="*/ 341336 h 6654621"/>
              <a:gd name="connsiteX5575" fmla="*/ 3497060 w 11979625"/>
              <a:gd name="connsiteY5575" fmla="*/ 340363 h 6654621"/>
              <a:gd name="connsiteX5576" fmla="*/ 3512034 w 11979625"/>
              <a:gd name="connsiteY5576" fmla="*/ 355338 h 6654621"/>
              <a:gd name="connsiteX5577" fmla="*/ 3497060 w 11979625"/>
              <a:gd name="connsiteY5577" fmla="*/ 370313 h 6654621"/>
              <a:gd name="connsiteX5578" fmla="*/ 3482087 w 11979625"/>
              <a:gd name="connsiteY5578" fmla="*/ 355338 h 6654621"/>
              <a:gd name="connsiteX5579" fmla="*/ 3497060 w 11979625"/>
              <a:gd name="connsiteY5579" fmla="*/ 340363 h 6654621"/>
              <a:gd name="connsiteX5580" fmla="*/ 3331468 w 11979625"/>
              <a:gd name="connsiteY5580" fmla="*/ 339419 h 6654621"/>
              <a:gd name="connsiteX5581" fmla="*/ 3341446 w 11979625"/>
              <a:gd name="connsiteY5581" fmla="*/ 349402 h 6654621"/>
              <a:gd name="connsiteX5582" fmla="*/ 3331468 w 11979625"/>
              <a:gd name="connsiteY5582" fmla="*/ 359385 h 6654621"/>
              <a:gd name="connsiteX5583" fmla="*/ 3321485 w 11979625"/>
              <a:gd name="connsiteY5583" fmla="*/ 349402 h 6654621"/>
              <a:gd name="connsiteX5584" fmla="*/ 3331468 w 11979625"/>
              <a:gd name="connsiteY5584" fmla="*/ 339419 h 6654621"/>
              <a:gd name="connsiteX5585" fmla="*/ 11121082 w 11979625"/>
              <a:gd name="connsiteY5585" fmla="*/ 336346 h 6654621"/>
              <a:gd name="connsiteX5586" fmla="*/ 11135059 w 11979625"/>
              <a:gd name="connsiteY5586" fmla="*/ 350322 h 6654621"/>
              <a:gd name="connsiteX5587" fmla="*/ 11121082 w 11979625"/>
              <a:gd name="connsiteY5587" fmla="*/ 364297 h 6654621"/>
              <a:gd name="connsiteX5588" fmla="*/ 11107106 w 11979625"/>
              <a:gd name="connsiteY5588" fmla="*/ 350322 h 6654621"/>
              <a:gd name="connsiteX5589" fmla="*/ 11121082 w 11979625"/>
              <a:gd name="connsiteY5589" fmla="*/ 336346 h 6654621"/>
              <a:gd name="connsiteX5590" fmla="*/ 2988898 w 11979625"/>
              <a:gd name="connsiteY5590" fmla="*/ 322372 h 6654621"/>
              <a:gd name="connsiteX5591" fmla="*/ 2990893 w 11979625"/>
              <a:gd name="connsiteY5591" fmla="*/ 324369 h 6654621"/>
              <a:gd name="connsiteX5592" fmla="*/ 2988898 w 11979625"/>
              <a:gd name="connsiteY5592" fmla="*/ 326366 h 6654621"/>
              <a:gd name="connsiteX5593" fmla="*/ 2986900 w 11979625"/>
              <a:gd name="connsiteY5593" fmla="*/ 324369 h 6654621"/>
              <a:gd name="connsiteX5594" fmla="*/ 2988898 w 11979625"/>
              <a:gd name="connsiteY5594" fmla="*/ 322372 h 6654621"/>
              <a:gd name="connsiteX5595" fmla="*/ 4722968 w 11979625"/>
              <a:gd name="connsiteY5595" fmla="*/ 315405 h 6654621"/>
              <a:gd name="connsiteX5596" fmla="*/ 4763895 w 11979625"/>
              <a:gd name="connsiteY5596" fmla="*/ 356336 h 6654621"/>
              <a:gd name="connsiteX5597" fmla="*/ 4722968 w 11979625"/>
              <a:gd name="connsiteY5597" fmla="*/ 397266 h 6654621"/>
              <a:gd name="connsiteX5598" fmla="*/ 4693888 w 11979625"/>
              <a:gd name="connsiteY5598" fmla="*/ 385411 h 6654621"/>
              <a:gd name="connsiteX5599" fmla="*/ 4689250 w 11979625"/>
              <a:gd name="connsiteY5599" fmla="*/ 374039 h 6654621"/>
              <a:gd name="connsiteX5600" fmla="*/ 4684014 w 11979625"/>
              <a:gd name="connsiteY5600" fmla="*/ 379276 h 6654621"/>
              <a:gd name="connsiteX5601" fmla="*/ 4676026 w 11979625"/>
              <a:gd name="connsiteY5601" fmla="*/ 371289 h 6654621"/>
              <a:gd name="connsiteX5602" fmla="*/ 4684014 w 11979625"/>
              <a:gd name="connsiteY5602" fmla="*/ 363303 h 6654621"/>
              <a:gd name="connsiteX5603" fmla="*/ 4685464 w 11979625"/>
              <a:gd name="connsiteY5603" fmla="*/ 364753 h 6654621"/>
              <a:gd name="connsiteX5604" fmla="*/ 4682031 w 11979625"/>
              <a:gd name="connsiteY5604" fmla="*/ 356336 h 6654621"/>
              <a:gd name="connsiteX5605" fmla="*/ 4722968 w 11979625"/>
              <a:gd name="connsiteY5605" fmla="*/ 315405 h 6654621"/>
              <a:gd name="connsiteX5606" fmla="*/ 11186970 w 11979625"/>
              <a:gd name="connsiteY5606" fmla="*/ 310445 h 6654621"/>
              <a:gd name="connsiteX5607" fmla="*/ 11217918 w 11979625"/>
              <a:gd name="connsiteY5607" fmla="*/ 341393 h 6654621"/>
              <a:gd name="connsiteX5608" fmla="*/ 11186970 w 11979625"/>
              <a:gd name="connsiteY5608" fmla="*/ 372339 h 6654621"/>
              <a:gd name="connsiteX5609" fmla="*/ 11156023 w 11979625"/>
              <a:gd name="connsiteY5609" fmla="*/ 341393 h 6654621"/>
              <a:gd name="connsiteX5610" fmla="*/ 11186970 w 11979625"/>
              <a:gd name="connsiteY5610" fmla="*/ 310445 h 6654621"/>
              <a:gd name="connsiteX5611" fmla="*/ 2646536 w 11979625"/>
              <a:gd name="connsiteY5611" fmla="*/ 304431 h 6654621"/>
              <a:gd name="connsiteX5612" fmla="*/ 2656520 w 11979625"/>
              <a:gd name="connsiteY5612" fmla="*/ 315412 h 6654621"/>
              <a:gd name="connsiteX5613" fmla="*/ 2646536 w 11979625"/>
              <a:gd name="connsiteY5613" fmla="*/ 326394 h 6654621"/>
              <a:gd name="connsiteX5614" fmla="*/ 2636554 w 11979625"/>
              <a:gd name="connsiteY5614" fmla="*/ 315412 h 6654621"/>
              <a:gd name="connsiteX5615" fmla="*/ 2646536 w 11979625"/>
              <a:gd name="connsiteY5615" fmla="*/ 304431 h 6654621"/>
              <a:gd name="connsiteX5616" fmla="*/ 1934684 w 11979625"/>
              <a:gd name="connsiteY5616" fmla="*/ 304404 h 6654621"/>
              <a:gd name="connsiteX5617" fmla="*/ 1941673 w 11979625"/>
              <a:gd name="connsiteY5617" fmla="*/ 311392 h 6654621"/>
              <a:gd name="connsiteX5618" fmla="*/ 1934684 w 11979625"/>
              <a:gd name="connsiteY5618" fmla="*/ 318381 h 6654621"/>
              <a:gd name="connsiteX5619" fmla="*/ 1927696 w 11979625"/>
              <a:gd name="connsiteY5619" fmla="*/ 311392 h 6654621"/>
              <a:gd name="connsiteX5620" fmla="*/ 1934684 w 11979625"/>
              <a:gd name="connsiteY5620" fmla="*/ 304404 h 6654621"/>
              <a:gd name="connsiteX5621" fmla="*/ 7838656 w 11979625"/>
              <a:gd name="connsiteY5621" fmla="*/ 293494 h 6654621"/>
              <a:gd name="connsiteX5622" fmla="*/ 7861616 w 11979625"/>
              <a:gd name="connsiteY5622" fmla="*/ 316455 h 6654621"/>
              <a:gd name="connsiteX5623" fmla="*/ 7838656 w 11979625"/>
              <a:gd name="connsiteY5623" fmla="*/ 339416 h 6654621"/>
              <a:gd name="connsiteX5624" fmla="*/ 7815694 w 11979625"/>
              <a:gd name="connsiteY5624" fmla="*/ 316455 h 6654621"/>
              <a:gd name="connsiteX5625" fmla="*/ 7838656 w 11979625"/>
              <a:gd name="connsiteY5625" fmla="*/ 293494 h 6654621"/>
              <a:gd name="connsiteX5626" fmla="*/ 5000475 w 11979625"/>
              <a:gd name="connsiteY5626" fmla="*/ 291425 h 6654621"/>
              <a:gd name="connsiteX5627" fmla="*/ 5003470 w 11979625"/>
              <a:gd name="connsiteY5627" fmla="*/ 294419 h 6654621"/>
              <a:gd name="connsiteX5628" fmla="*/ 5000475 w 11979625"/>
              <a:gd name="connsiteY5628" fmla="*/ 297414 h 6654621"/>
              <a:gd name="connsiteX5629" fmla="*/ 4997480 w 11979625"/>
              <a:gd name="connsiteY5629" fmla="*/ 294419 h 6654621"/>
              <a:gd name="connsiteX5630" fmla="*/ 5000475 w 11979625"/>
              <a:gd name="connsiteY5630" fmla="*/ 291425 h 6654621"/>
              <a:gd name="connsiteX5631" fmla="*/ 7402396 w 11979625"/>
              <a:gd name="connsiteY5631" fmla="*/ 289427 h 6654621"/>
              <a:gd name="connsiteX5632" fmla="*/ 7410382 w 11979625"/>
              <a:gd name="connsiteY5632" fmla="*/ 297414 h 6654621"/>
              <a:gd name="connsiteX5633" fmla="*/ 7402396 w 11979625"/>
              <a:gd name="connsiteY5633" fmla="*/ 305400 h 6654621"/>
              <a:gd name="connsiteX5634" fmla="*/ 7395407 w 11979625"/>
              <a:gd name="connsiteY5634" fmla="*/ 297414 h 6654621"/>
              <a:gd name="connsiteX5635" fmla="*/ 7402396 w 11979625"/>
              <a:gd name="connsiteY5635" fmla="*/ 289427 h 6654621"/>
              <a:gd name="connsiteX5636" fmla="*/ 10126771 w 11979625"/>
              <a:gd name="connsiteY5636" fmla="*/ 288427 h 6654621"/>
              <a:gd name="connsiteX5637" fmla="*/ 10141746 w 11979625"/>
              <a:gd name="connsiteY5637" fmla="*/ 303402 h 6654621"/>
              <a:gd name="connsiteX5638" fmla="*/ 10126771 w 11979625"/>
              <a:gd name="connsiteY5638" fmla="*/ 318377 h 6654621"/>
              <a:gd name="connsiteX5639" fmla="*/ 10111796 w 11979625"/>
              <a:gd name="connsiteY5639" fmla="*/ 303402 h 6654621"/>
              <a:gd name="connsiteX5640" fmla="*/ 10126771 w 11979625"/>
              <a:gd name="connsiteY5640" fmla="*/ 288427 h 6654621"/>
              <a:gd name="connsiteX5641" fmla="*/ 1413688 w 11979625"/>
              <a:gd name="connsiteY5641" fmla="*/ 287507 h 6654621"/>
              <a:gd name="connsiteX5642" fmla="*/ 1444635 w 11979625"/>
              <a:gd name="connsiteY5642" fmla="*/ 318455 h 6654621"/>
              <a:gd name="connsiteX5643" fmla="*/ 1413688 w 11979625"/>
              <a:gd name="connsiteY5643" fmla="*/ 349401 h 6654621"/>
              <a:gd name="connsiteX5644" fmla="*/ 1382741 w 11979625"/>
              <a:gd name="connsiteY5644" fmla="*/ 318455 h 6654621"/>
              <a:gd name="connsiteX5645" fmla="*/ 1413688 w 11979625"/>
              <a:gd name="connsiteY5645" fmla="*/ 287507 h 6654621"/>
              <a:gd name="connsiteX5646" fmla="*/ 5096330 w 11979625"/>
              <a:gd name="connsiteY5646" fmla="*/ 286505 h 6654621"/>
              <a:gd name="connsiteX5647" fmla="*/ 5119292 w 11979625"/>
              <a:gd name="connsiteY5647" fmla="*/ 309466 h 6654621"/>
              <a:gd name="connsiteX5648" fmla="*/ 5096330 w 11979625"/>
              <a:gd name="connsiteY5648" fmla="*/ 332426 h 6654621"/>
              <a:gd name="connsiteX5649" fmla="*/ 5073370 w 11979625"/>
              <a:gd name="connsiteY5649" fmla="*/ 309466 h 6654621"/>
              <a:gd name="connsiteX5650" fmla="*/ 5096330 w 11979625"/>
              <a:gd name="connsiteY5650" fmla="*/ 286505 h 6654621"/>
              <a:gd name="connsiteX5651" fmla="*/ 10076856 w 11979625"/>
              <a:gd name="connsiteY5651" fmla="*/ 283458 h 6654621"/>
              <a:gd name="connsiteX5652" fmla="*/ 10079851 w 11979625"/>
              <a:gd name="connsiteY5652" fmla="*/ 286454 h 6654621"/>
              <a:gd name="connsiteX5653" fmla="*/ 10076856 w 11979625"/>
              <a:gd name="connsiteY5653" fmla="*/ 289448 h 6654621"/>
              <a:gd name="connsiteX5654" fmla="*/ 10073861 w 11979625"/>
              <a:gd name="connsiteY5654" fmla="*/ 286454 h 6654621"/>
              <a:gd name="connsiteX5655" fmla="*/ 10076856 w 11979625"/>
              <a:gd name="connsiteY5655" fmla="*/ 283458 h 6654621"/>
              <a:gd name="connsiteX5656" fmla="*/ 661894 w 11979625"/>
              <a:gd name="connsiteY5656" fmla="*/ 282469 h 6654621"/>
              <a:gd name="connsiteX5657" fmla="*/ 681861 w 11979625"/>
              <a:gd name="connsiteY5657" fmla="*/ 302435 h 6654621"/>
              <a:gd name="connsiteX5658" fmla="*/ 661894 w 11979625"/>
              <a:gd name="connsiteY5658" fmla="*/ 322402 h 6654621"/>
              <a:gd name="connsiteX5659" fmla="*/ 641928 w 11979625"/>
              <a:gd name="connsiteY5659" fmla="*/ 302435 h 6654621"/>
              <a:gd name="connsiteX5660" fmla="*/ 661894 w 11979625"/>
              <a:gd name="connsiteY5660" fmla="*/ 282469 h 6654621"/>
              <a:gd name="connsiteX5661" fmla="*/ 6046696 w 11979625"/>
              <a:gd name="connsiteY5661" fmla="*/ 281518 h 6654621"/>
              <a:gd name="connsiteX5662" fmla="*/ 6062669 w 11979625"/>
              <a:gd name="connsiteY5662" fmla="*/ 297491 h 6654621"/>
              <a:gd name="connsiteX5663" fmla="*/ 6046696 w 11979625"/>
              <a:gd name="connsiteY5663" fmla="*/ 313464 h 6654621"/>
              <a:gd name="connsiteX5664" fmla="*/ 6030723 w 11979625"/>
              <a:gd name="connsiteY5664" fmla="*/ 297491 h 6654621"/>
              <a:gd name="connsiteX5665" fmla="*/ 6046696 w 11979625"/>
              <a:gd name="connsiteY5665" fmla="*/ 281518 h 6654621"/>
              <a:gd name="connsiteX5666" fmla="*/ 1876818 w 11979625"/>
              <a:gd name="connsiteY5666" fmla="*/ 279466 h 6654621"/>
              <a:gd name="connsiteX5667" fmla="*/ 1888797 w 11979625"/>
              <a:gd name="connsiteY5667" fmla="*/ 291447 h 6654621"/>
              <a:gd name="connsiteX5668" fmla="*/ 1876818 w 11979625"/>
              <a:gd name="connsiteY5668" fmla="*/ 303426 h 6654621"/>
              <a:gd name="connsiteX5669" fmla="*/ 1864837 w 11979625"/>
              <a:gd name="connsiteY5669" fmla="*/ 291447 h 6654621"/>
              <a:gd name="connsiteX5670" fmla="*/ 1876818 w 11979625"/>
              <a:gd name="connsiteY5670" fmla="*/ 279466 h 6654621"/>
              <a:gd name="connsiteX5671" fmla="*/ 6537864 w 11979625"/>
              <a:gd name="connsiteY5671" fmla="*/ 278519 h 6654621"/>
              <a:gd name="connsiteX5672" fmla="*/ 6540858 w 11979625"/>
              <a:gd name="connsiteY5672" fmla="*/ 281515 h 6654621"/>
              <a:gd name="connsiteX5673" fmla="*/ 6537864 w 11979625"/>
              <a:gd name="connsiteY5673" fmla="*/ 284509 h 6654621"/>
              <a:gd name="connsiteX5674" fmla="*/ 6534868 w 11979625"/>
              <a:gd name="connsiteY5674" fmla="*/ 281515 h 6654621"/>
              <a:gd name="connsiteX5675" fmla="*/ 6537864 w 11979625"/>
              <a:gd name="connsiteY5675" fmla="*/ 278519 h 6654621"/>
              <a:gd name="connsiteX5676" fmla="*/ 1338809 w 11979625"/>
              <a:gd name="connsiteY5676" fmla="*/ 276520 h 6654621"/>
              <a:gd name="connsiteX5677" fmla="*/ 1354782 w 11979625"/>
              <a:gd name="connsiteY5677" fmla="*/ 293491 h 6654621"/>
              <a:gd name="connsiteX5678" fmla="*/ 1338809 w 11979625"/>
              <a:gd name="connsiteY5678" fmla="*/ 309464 h 6654621"/>
              <a:gd name="connsiteX5679" fmla="*/ 1322837 w 11979625"/>
              <a:gd name="connsiteY5679" fmla="*/ 293491 h 6654621"/>
              <a:gd name="connsiteX5680" fmla="*/ 1338809 w 11979625"/>
              <a:gd name="connsiteY5680" fmla="*/ 276520 h 6654621"/>
              <a:gd name="connsiteX5681" fmla="*/ 7472276 w 11979625"/>
              <a:gd name="connsiteY5681" fmla="*/ 258556 h 6654621"/>
              <a:gd name="connsiteX5682" fmla="*/ 7492243 w 11979625"/>
              <a:gd name="connsiteY5682" fmla="*/ 278522 h 6654621"/>
              <a:gd name="connsiteX5683" fmla="*/ 7472276 w 11979625"/>
              <a:gd name="connsiteY5683" fmla="*/ 298488 h 6654621"/>
              <a:gd name="connsiteX5684" fmla="*/ 7452310 w 11979625"/>
              <a:gd name="connsiteY5684" fmla="*/ 278522 h 6654621"/>
              <a:gd name="connsiteX5685" fmla="*/ 7472276 w 11979625"/>
              <a:gd name="connsiteY5685" fmla="*/ 258556 h 6654621"/>
              <a:gd name="connsiteX5686" fmla="*/ 8805014 w 11979625"/>
              <a:gd name="connsiteY5686" fmla="*/ 257482 h 6654621"/>
              <a:gd name="connsiteX5687" fmla="*/ 8811004 w 11979625"/>
              <a:gd name="connsiteY5687" fmla="*/ 263472 h 6654621"/>
              <a:gd name="connsiteX5688" fmla="*/ 8805014 w 11979625"/>
              <a:gd name="connsiteY5688" fmla="*/ 269462 h 6654621"/>
              <a:gd name="connsiteX5689" fmla="*/ 8799025 w 11979625"/>
              <a:gd name="connsiteY5689" fmla="*/ 263472 h 6654621"/>
              <a:gd name="connsiteX5690" fmla="*/ 8805014 w 11979625"/>
              <a:gd name="connsiteY5690" fmla="*/ 257482 h 6654621"/>
              <a:gd name="connsiteX5691" fmla="*/ 3359408 w 11979625"/>
              <a:gd name="connsiteY5691" fmla="*/ 256559 h 6654621"/>
              <a:gd name="connsiteX5692" fmla="*/ 3364399 w 11979625"/>
              <a:gd name="connsiteY5692" fmla="*/ 261551 h 6654621"/>
              <a:gd name="connsiteX5693" fmla="*/ 3359408 w 11979625"/>
              <a:gd name="connsiteY5693" fmla="*/ 266541 h 6654621"/>
              <a:gd name="connsiteX5694" fmla="*/ 3354417 w 11979625"/>
              <a:gd name="connsiteY5694" fmla="*/ 261551 h 6654621"/>
              <a:gd name="connsiteX5695" fmla="*/ 3359408 w 11979625"/>
              <a:gd name="connsiteY5695" fmla="*/ 256559 h 6654621"/>
              <a:gd name="connsiteX5696" fmla="*/ 5918915 w 11979625"/>
              <a:gd name="connsiteY5696" fmla="*/ 254487 h 6654621"/>
              <a:gd name="connsiteX5697" fmla="*/ 5923905 w 11979625"/>
              <a:gd name="connsiteY5697" fmla="*/ 259479 h 6654621"/>
              <a:gd name="connsiteX5698" fmla="*/ 5918915 w 11979625"/>
              <a:gd name="connsiteY5698" fmla="*/ 264470 h 6654621"/>
              <a:gd name="connsiteX5699" fmla="*/ 5913922 w 11979625"/>
              <a:gd name="connsiteY5699" fmla="*/ 259479 h 6654621"/>
              <a:gd name="connsiteX5700" fmla="*/ 5918915 w 11979625"/>
              <a:gd name="connsiteY5700" fmla="*/ 254487 h 6654621"/>
              <a:gd name="connsiteX5701" fmla="*/ 1611278 w 11979625"/>
              <a:gd name="connsiteY5701" fmla="*/ 253517 h 6654621"/>
              <a:gd name="connsiteX5702" fmla="*/ 1629248 w 11979625"/>
              <a:gd name="connsiteY5702" fmla="*/ 271487 h 6654621"/>
              <a:gd name="connsiteX5703" fmla="*/ 1611278 w 11979625"/>
              <a:gd name="connsiteY5703" fmla="*/ 289456 h 6654621"/>
              <a:gd name="connsiteX5704" fmla="*/ 1593309 w 11979625"/>
              <a:gd name="connsiteY5704" fmla="*/ 271487 h 6654621"/>
              <a:gd name="connsiteX5705" fmla="*/ 1611278 w 11979625"/>
              <a:gd name="connsiteY5705" fmla="*/ 253517 h 6654621"/>
              <a:gd name="connsiteX5706" fmla="*/ 5675352 w 11979625"/>
              <a:gd name="connsiteY5706" fmla="*/ 252565 h 6654621"/>
              <a:gd name="connsiteX5707" fmla="*/ 5679346 w 11979625"/>
              <a:gd name="connsiteY5707" fmla="*/ 256559 h 6654621"/>
              <a:gd name="connsiteX5708" fmla="*/ 5675352 w 11979625"/>
              <a:gd name="connsiteY5708" fmla="*/ 260552 h 6654621"/>
              <a:gd name="connsiteX5709" fmla="*/ 5671356 w 11979625"/>
              <a:gd name="connsiteY5709" fmla="*/ 256559 h 6654621"/>
              <a:gd name="connsiteX5710" fmla="*/ 5675352 w 11979625"/>
              <a:gd name="connsiteY5710" fmla="*/ 252565 h 6654621"/>
              <a:gd name="connsiteX5711" fmla="*/ 1580330 w 11979625"/>
              <a:gd name="connsiteY5711" fmla="*/ 252519 h 6654621"/>
              <a:gd name="connsiteX5712" fmla="*/ 1587318 w 11979625"/>
              <a:gd name="connsiteY5712" fmla="*/ 259508 h 6654621"/>
              <a:gd name="connsiteX5713" fmla="*/ 1580330 w 11979625"/>
              <a:gd name="connsiteY5713" fmla="*/ 266496 h 6654621"/>
              <a:gd name="connsiteX5714" fmla="*/ 1573342 w 11979625"/>
              <a:gd name="connsiteY5714" fmla="*/ 259508 h 6654621"/>
              <a:gd name="connsiteX5715" fmla="*/ 1580330 w 11979625"/>
              <a:gd name="connsiteY5715" fmla="*/ 252519 h 6654621"/>
              <a:gd name="connsiteX5716" fmla="*/ 56924 w 11979625"/>
              <a:gd name="connsiteY5716" fmla="*/ 252519 h 6654621"/>
              <a:gd name="connsiteX5717" fmla="*/ 71898 w 11979625"/>
              <a:gd name="connsiteY5717" fmla="*/ 268492 h 6654621"/>
              <a:gd name="connsiteX5718" fmla="*/ 56924 w 11979625"/>
              <a:gd name="connsiteY5718" fmla="*/ 284465 h 6654621"/>
              <a:gd name="connsiteX5719" fmla="*/ 54107 w 11979625"/>
              <a:gd name="connsiteY5719" fmla="*/ 283267 h 6654621"/>
              <a:gd name="connsiteX5720" fmla="*/ 52916 w 11979625"/>
              <a:gd name="connsiteY5720" fmla="*/ 284458 h 6654621"/>
              <a:gd name="connsiteX5721" fmla="*/ 49964 w 11979625"/>
              <a:gd name="connsiteY5721" fmla="*/ 281505 h 6654621"/>
              <a:gd name="connsiteX5722" fmla="*/ 46067 w 11979625"/>
              <a:gd name="connsiteY5722" fmla="*/ 279847 h 6654621"/>
              <a:gd name="connsiteX5723" fmla="*/ 44792 w 11979625"/>
              <a:gd name="connsiteY5723" fmla="*/ 276333 h 6654621"/>
              <a:gd name="connsiteX5724" fmla="*/ 41935 w 11979625"/>
              <a:gd name="connsiteY5724" fmla="*/ 273476 h 6654621"/>
              <a:gd name="connsiteX5725" fmla="*/ 43272 w 11979625"/>
              <a:gd name="connsiteY5725" fmla="*/ 272139 h 6654621"/>
              <a:gd name="connsiteX5726" fmla="*/ 41949 w 11979625"/>
              <a:gd name="connsiteY5726" fmla="*/ 268492 h 6654621"/>
              <a:gd name="connsiteX5727" fmla="*/ 56924 w 11979625"/>
              <a:gd name="connsiteY5727" fmla="*/ 252519 h 6654621"/>
              <a:gd name="connsiteX5728" fmla="*/ 5895957 w 11979625"/>
              <a:gd name="connsiteY5728" fmla="*/ 249568 h 6654621"/>
              <a:gd name="connsiteX5729" fmla="*/ 5901947 w 11979625"/>
              <a:gd name="connsiteY5729" fmla="*/ 255558 h 6654621"/>
              <a:gd name="connsiteX5730" fmla="*/ 5895957 w 11979625"/>
              <a:gd name="connsiteY5730" fmla="*/ 261548 h 6654621"/>
              <a:gd name="connsiteX5731" fmla="*/ 5889968 w 11979625"/>
              <a:gd name="connsiteY5731" fmla="*/ 255558 h 6654621"/>
              <a:gd name="connsiteX5732" fmla="*/ 5895957 w 11979625"/>
              <a:gd name="connsiteY5732" fmla="*/ 249568 h 6654621"/>
              <a:gd name="connsiteX5733" fmla="*/ 11310760 w 11979625"/>
              <a:gd name="connsiteY5733" fmla="*/ 242559 h 6654621"/>
              <a:gd name="connsiteX5734" fmla="*/ 11318748 w 11979625"/>
              <a:gd name="connsiteY5734" fmla="*/ 250545 h 6654621"/>
              <a:gd name="connsiteX5735" fmla="*/ 11310760 w 11979625"/>
              <a:gd name="connsiteY5735" fmla="*/ 258532 h 6654621"/>
              <a:gd name="connsiteX5736" fmla="*/ 11302774 w 11979625"/>
              <a:gd name="connsiteY5736" fmla="*/ 250545 h 6654621"/>
              <a:gd name="connsiteX5737" fmla="*/ 11310760 w 11979625"/>
              <a:gd name="connsiteY5737" fmla="*/ 242559 h 6654621"/>
              <a:gd name="connsiteX5738" fmla="*/ 5150254 w 11979625"/>
              <a:gd name="connsiteY5738" fmla="*/ 241587 h 6654621"/>
              <a:gd name="connsiteX5739" fmla="*/ 5170231 w 11979625"/>
              <a:gd name="connsiteY5739" fmla="*/ 261552 h 6654621"/>
              <a:gd name="connsiteX5740" fmla="*/ 5150254 w 11979625"/>
              <a:gd name="connsiteY5740" fmla="*/ 281519 h 6654621"/>
              <a:gd name="connsiteX5741" fmla="*/ 5130282 w 11979625"/>
              <a:gd name="connsiteY5741" fmla="*/ 261552 h 6654621"/>
              <a:gd name="connsiteX5742" fmla="*/ 5150254 w 11979625"/>
              <a:gd name="connsiteY5742" fmla="*/ 241587 h 6654621"/>
              <a:gd name="connsiteX5743" fmla="*/ 8325828 w 11979625"/>
              <a:gd name="connsiteY5743" fmla="*/ 221605 h 6654621"/>
              <a:gd name="connsiteX5744" fmla="*/ 8361767 w 11979625"/>
              <a:gd name="connsiteY5744" fmla="*/ 257544 h 6654621"/>
              <a:gd name="connsiteX5745" fmla="*/ 8325828 w 11979625"/>
              <a:gd name="connsiteY5745" fmla="*/ 293483 h 6654621"/>
              <a:gd name="connsiteX5746" fmla="*/ 8289889 w 11979625"/>
              <a:gd name="connsiteY5746" fmla="*/ 257544 h 6654621"/>
              <a:gd name="connsiteX5747" fmla="*/ 8325828 w 11979625"/>
              <a:gd name="connsiteY5747" fmla="*/ 221605 h 6654621"/>
              <a:gd name="connsiteX5748" fmla="*/ 2468901 w 11979625"/>
              <a:gd name="connsiteY5748" fmla="*/ 219609 h 6654621"/>
              <a:gd name="connsiteX5749" fmla="*/ 2517814 w 11979625"/>
              <a:gd name="connsiteY5749" fmla="*/ 269524 h 6654621"/>
              <a:gd name="connsiteX5750" fmla="*/ 2468901 w 11979625"/>
              <a:gd name="connsiteY5750" fmla="*/ 319439 h 6654621"/>
              <a:gd name="connsiteX5751" fmla="*/ 2419984 w 11979625"/>
              <a:gd name="connsiteY5751" fmla="*/ 269524 h 6654621"/>
              <a:gd name="connsiteX5752" fmla="*/ 2468901 w 11979625"/>
              <a:gd name="connsiteY5752" fmla="*/ 219609 h 6654621"/>
              <a:gd name="connsiteX5753" fmla="*/ 5933889 w 11979625"/>
              <a:gd name="connsiteY5753" fmla="*/ 216627 h 6654621"/>
              <a:gd name="connsiteX5754" fmla="*/ 5952857 w 11979625"/>
              <a:gd name="connsiteY5754" fmla="*/ 235594 h 6654621"/>
              <a:gd name="connsiteX5755" fmla="*/ 5933889 w 11979625"/>
              <a:gd name="connsiteY5755" fmla="*/ 254561 h 6654621"/>
              <a:gd name="connsiteX5756" fmla="*/ 5914923 w 11979625"/>
              <a:gd name="connsiteY5756" fmla="*/ 235594 h 6654621"/>
              <a:gd name="connsiteX5757" fmla="*/ 5933889 w 11979625"/>
              <a:gd name="connsiteY5757" fmla="*/ 216627 h 6654621"/>
              <a:gd name="connsiteX5758" fmla="*/ 5765191 w 11979625"/>
              <a:gd name="connsiteY5758" fmla="*/ 206642 h 6654621"/>
              <a:gd name="connsiteX5759" fmla="*/ 5779164 w 11979625"/>
              <a:gd name="connsiteY5759" fmla="*/ 220618 h 6654621"/>
              <a:gd name="connsiteX5760" fmla="*/ 5765191 w 11979625"/>
              <a:gd name="connsiteY5760" fmla="*/ 234593 h 6654621"/>
              <a:gd name="connsiteX5761" fmla="*/ 5751216 w 11979625"/>
              <a:gd name="connsiteY5761" fmla="*/ 220618 h 6654621"/>
              <a:gd name="connsiteX5762" fmla="*/ 5765191 w 11979625"/>
              <a:gd name="connsiteY5762" fmla="*/ 206642 h 6654621"/>
              <a:gd name="connsiteX5763" fmla="*/ 10119783 w 11979625"/>
              <a:gd name="connsiteY5763" fmla="*/ 199579 h 6654621"/>
              <a:gd name="connsiteX5764" fmla="*/ 10125773 w 11979625"/>
              <a:gd name="connsiteY5764" fmla="*/ 205569 h 6654621"/>
              <a:gd name="connsiteX5765" fmla="*/ 10119783 w 11979625"/>
              <a:gd name="connsiteY5765" fmla="*/ 211559 h 6654621"/>
              <a:gd name="connsiteX5766" fmla="*/ 10113793 w 11979625"/>
              <a:gd name="connsiteY5766" fmla="*/ 205569 h 6654621"/>
              <a:gd name="connsiteX5767" fmla="*/ 10119783 w 11979625"/>
              <a:gd name="connsiteY5767" fmla="*/ 199579 h 6654621"/>
              <a:gd name="connsiteX5768" fmla="*/ 7553140 w 11979625"/>
              <a:gd name="connsiteY5768" fmla="*/ 194660 h 6654621"/>
              <a:gd name="connsiteX5769" fmla="*/ 7566118 w 11979625"/>
              <a:gd name="connsiteY5769" fmla="*/ 207637 h 6654621"/>
              <a:gd name="connsiteX5770" fmla="*/ 7553140 w 11979625"/>
              <a:gd name="connsiteY5770" fmla="*/ 220616 h 6654621"/>
              <a:gd name="connsiteX5771" fmla="*/ 7540162 w 11979625"/>
              <a:gd name="connsiteY5771" fmla="*/ 207637 h 6654621"/>
              <a:gd name="connsiteX5772" fmla="*/ 7553140 w 11979625"/>
              <a:gd name="connsiteY5772" fmla="*/ 194660 h 6654621"/>
              <a:gd name="connsiteX5773" fmla="*/ 2978906 w 11979625"/>
              <a:gd name="connsiteY5773" fmla="*/ 193587 h 6654621"/>
              <a:gd name="connsiteX5774" fmla="*/ 2984895 w 11979625"/>
              <a:gd name="connsiteY5774" fmla="*/ 199577 h 6654621"/>
              <a:gd name="connsiteX5775" fmla="*/ 2978906 w 11979625"/>
              <a:gd name="connsiteY5775" fmla="*/ 205567 h 6654621"/>
              <a:gd name="connsiteX5776" fmla="*/ 2972915 w 11979625"/>
              <a:gd name="connsiteY5776" fmla="*/ 199577 h 6654621"/>
              <a:gd name="connsiteX5777" fmla="*/ 2978906 w 11979625"/>
              <a:gd name="connsiteY5777" fmla="*/ 193587 h 6654621"/>
              <a:gd name="connsiteX5778" fmla="*/ 5618454 w 11979625"/>
              <a:gd name="connsiteY5778" fmla="*/ 192666 h 6654621"/>
              <a:gd name="connsiteX5779" fmla="*/ 5646403 w 11979625"/>
              <a:gd name="connsiteY5779" fmla="*/ 221617 h 6654621"/>
              <a:gd name="connsiteX5780" fmla="*/ 5618454 w 11979625"/>
              <a:gd name="connsiteY5780" fmla="*/ 250567 h 6654621"/>
              <a:gd name="connsiteX5781" fmla="*/ 5589505 w 11979625"/>
              <a:gd name="connsiteY5781" fmla="*/ 221617 h 6654621"/>
              <a:gd name="connsiteX5782" fmla="*/ 5618454 w 11979625"/>
              <a:gd name="connsiteY5782" fmla="*/ 192666 h 6654621"/>
              <a:gd name="connsiteX5783" fmla="*/ 4274754 w 11979625"/>
              <a:gd name="connsiteY5783" fmla="*/ 184678 h 6654621"/>
              <a:gd name="connsiteX5784" fmla="*/ 4283739 w 11979625"/>
              <a:gd name="connsiteY5784" fmla="*/ 193663 h 6654621"/>
              <a:gd name="connsiteX5785" fmla="*/ 4274754 w 11979625"/>
              <a:gd name="connsiteY5785" fmla="*/ 202647 h 6654621"/>
              <a:gd name="connsiteX5786" fmla="*/ 4265765 w 11979625"/>
              <a:gd name="connsiteY5786" fmla="*/ 193663 h 6654621"/>
              <a:gd name="connsiteX5787" fmla="*/ 4274754 w 11979625"/>
              <a:gd name="connsiteY5787" fmla="*/ 184678 h 6654621"/>
              <a:gd name="connsiteX5788" fmla="*/ 1046195 w 11979625"/>
              <a:gd name="connsiteY5788" fmla="*/ 177618 h 6654621"/>
              <a:gd name="connsiteX5789" fmla="*/ 1056178 w 11979625"/>
              <a:gd name="connsiteY5789" fmla="*/ 187601 h 6654621"/>
              <a:gd name="connsiteX5790" fmla="*/ 1046195 w 11979625"/>
              <a:gd name="connsiteY5790" fmla="*/ 197584 h 6654621"/>
              <a:gd name="connsiteX5791" fmla="*/ 1036212 w 11979625"/>
              <a:gd name="connsiteY5791" fmla="*/ 187601 h 6654621"/>
              <a:gd name="connsiteX5792" fmla="*/ 1046195 w 11979625"/>
              <a:gd name="connsiteY5792" fmla="*/ 177618 h 6654621"/>
              <a:gd name="connsiteX5793" fmla="*/ 2288078 w 11979625"/>
              <a:gd name="connsiteY5793" fmla="*/ 173620 h 6654621"/>
              <a:gd name="connsiteX5794" fmla="*/ 2306047 w 11979625"/>
              <a:gd name="connsiteY5794" fmla="*/ 191590 h 6654621"/>
              <a:gd name="connsiteX5795" fmla="*/ 2288078 w 11979625"/>
              <a:gd name="connsiteY5795" fmla="*/ 209559 h 6654621"/>
              <a:gd name="connsiteX5796" fmla="*/ 2270108 w 11979625"/>
              <a:gd name="connsiteY5796" fmla="*/ 191590 h 6654621"/>
              <a:gd name="connsiteX5797" fmla="*/ 2288078 w 11979625"/>
              <a:gd name="connsiteY5797" fmla="*/ 173620 h 6654621"/>
              <a:gd name="connsiteX5798" fmla="*/ 1452614 w 11979625"/>
              <a:gd name="connsiteY5798" fmla="*/ 172698 h 6654621"/>
              <a:gd name="connsiteX5799" fmla="*/ 1464594 w 11979625"/>
              <a:gd name="connsiteY5799" fmla="*/ 184679 h 6654621"/>
              <a:gd name="connsiteX5800" fmla="*/ 1452614 w 11979625"/>
              <a:gd name="connsiteY5800" fmla="*/ 196658 h 6654621"/>
              <a:gd name="connsiteX5801" fmla="*/ 1440635 w 11979625"/>
              <a:gd name="connsiteY5801" fmla="*/ 184679 h 6654621"/>
              <a:gd name="connsiteX5802" fmla="*/ 1452614 w 11979625"/>
              <a:gd name="connsiteY5802" fmla="*/ 172698 h 6654621"/>
              <a:gd name="connsiteX5803" fmla="*/ 7717859 w 11979625"/>
              <a:gd name="connsiteY5803" fmla="*/ 172626 h 6654621"/>
              <a:gd name="connsiteX5804" fmla="*/ 7723850 w 11979625"/>
              <a:gd name="connsiteY5804" fmla="*/ 178616 h 6654621"/>
              <a:gd name="connsiteX5805" fmla="*/ 7717859 w 11979625"/>
              <a:gd name="connsiteY5805" fmla="*/ 184606 h 6654621"/>
              <a:gd name="connsiteX5806" fmla="*/ 7711870 w 11979625"/>
              <a:gd name="connsiteY5806" fmla="*/ 178616 h 6654621"/>
              <a:gd name="connsiteX5807" fmla="*/ 7717859 w 11979625"/>
              <a:gd name="connsiteY5807" fmla="*/ 172626 h 6654621"/>
              <a:gd name="connsiteX5808" fmla="*/ 6685613 w 11979625"/>
              <a:gd name="connsiteY5808" fmla="*/ 169652 h 6654621"/>
              <a:gd name="connsiteX5809" fmla="*/ 6703582 w 11979625"/>
              <a:gd name="connsiteY5809" fmla="*/ 187622 h 6654621"/>
              <a:gd name="connsiteX5810" fmla="*/ 6685613 w 11979625"/>
              <a:gd name="connsiteY5810" fmla="*/ 205591 h 6654621"/>
              <a:gd name="connsiteX5811" fmla="*/ 6667643 w 11979625"/>
              <a:gd name="connsiteY5811" fmla="*/ 187622 h 6654621"/>
              <a:gd name="connsiteX5812" fmla="*/ 6685613 w 11979625"/>
              <a:gd name="connsiteY5812" fmla="*/ 169652 h 6654621"/>
              <a:gd name="connsiteX5813" fmla="*/ 665834 w 11979625"/>
              <a:gd name="connsiteY5813" fmla="*/ 169627 h 6654621"/>
              <a:gd name="connsiteX5814" fmla="*/ 669828 w 11979625"/>
              <a:gd name="connsiteY5814" fmla="*/ 173620 h 6654621"/>
              <a:gd name="connsiteX5815" fmla="*/ 665834 w 11979625"/>
              <a:gd name="connsiteY5815" fmla="*/ 177614 h 6654621"/>
              <a:gd name="connsiteX5816" fmla="*/ 661841 w 11979625"/>
              <a:gd name="connsiteY5816" fmla="*/ 173620 h 6654621"/>
              <a:gd name="connsiteX5817" fmla="*/ 665834 w 11979625"/>
              <a:gd name="connsiteY5817" fmla="*/ 169627 h 6654621"/>
              <a:gd name="connsiteX5818" fmla="*/ 3547937 w 11979625"/>
              <a:gd name="connsiteY5818" fmla="*/ 164636 h 6654621"/>
              <a:gd name="connsiteX5819" fmla="*/ 3551931 w 11979625"/>
              <a:gd name="connsiteY5819" fmla="*/ 168629 h 6654621"/>
              <a:gd name="connsiteX5820" fmla="*/ 3547937 w 11979625"/>
              <a:gd name="connsiteY5820" fmla="*/ 172623 h 6654621"/>
              <a:gd name="connsiteX5821" fmla="*/ 3543944 w 11979625"/>
              <a:gd name="connsiteY5821" fmla="*/ 168629 h 6654621"/>
              <a:gd name="connsiteX5822" fmla="*/ 3547937 w 11979625"/>
              <a:gd name="connsiteY5822" fmla="*/ 164636 h 6654621"/>
              <a:gd name="connsiteX5823" fmla="*/ 4528286 w 11979625"/>
              <a:gd name="connsiteY5823" fmla="*/ 162659 h 6654621"/>
              <a:gd name="connsiteX5824" fmla="*/ 4550248 w 11979625"/>
              <a:gd name="connsiteY5824" fmla="*/ 184622 h 6654621"/>
              <a:gd name="connsiteX5825" fmla="*/ 4528286 w 11979625"/>
              <a:gd name="connsiteY5825" fmla="*/ 206584 h 6654621"/>
              <a:gd name="connsiteX5826" fmla="*/ 4507318 w 11979625"/>
              <a:gd name="connsiteY5826" fmla="*/ 184622 h 6654621"/>
              <a:gd name="connsiteX5827" fmla="*/ 4528286 w 11979625"/>
              <a:gd name="connsiteY5827" fmla="*/ 162659 h 6654621"/>
              <a:gd name="connsiteX5828" fmla="*/ 11207936 w 11979625"/>
              <a:gd name="connsiteY5828" fmla="*/ 156694 h 6654621"/>
              <a:gd name="connsiteX5829" fmla="*/ 11210930 w 11979625"/>
              <a:gd name="connsiteY5829" fmla="*/ 159689 h 6654621"/>
              <a:gd name="connsiteX5830" fmla="*/ 11207936 w 11979625"/>
              <a:gd name="connsiteY5830" fmla="*/ 162683 h 6654621"/>
              <a:gd name="connsiteX5831" fmla="*/ 11204941 w 11979625"/>
              <a:gd name="connsiteY5831" fmla="*/ 159689 h 6654621"/>
              <a:gd name="connsiteX5832" fmla="*/ 11207936 w 11979625"/>
              <a:gd name="connsiteY5832" fmla="*/ 156694 h 6654621"/>
              <a:gd name="connsiteX5833" fmla="*/ 11188968 w 11979625"/>
              <a:gd name="connsiteY5833" fmla="*/ 151714 h 6654621"/>
              <a:gd name="connsiteX5834" fmla="*/ 11202944 w 11979625"/>
              <a:gd name="connsiteY5834" fmla="*/ 165691 h 6654621"/>
              <a:gd name="connsiteX5835" fmla="*/ 11188968 w 11979625"/>
              <a:gd name="connsiteY5835" fmla="*/ 179666 h 6654621"/>
              <a:gd name="connsiteX5836" fmla="*/ 11174992 w 11979625"/>
              <a:gd name="connsiteY5836" fmla="*/ 165691 h 6654621"/>
              <a:gd name="connsiteX5837" fmla="*/ 11188968 w 11979625"/>
              <a:gd name="connsiteY5837" fmla="*/ 151714 h 6654621"/>
              <a:gd name="connsiteX5838" fmla="*/ 1744082 w 11979625"/>
              <a:gd name="connsiteY5838" fmla="*/ 144723 h 6654621"/>
              <a:gd name="connsiteX5839" fmla="*/ 1756062 w 11979625"/>
              <a:gd name="connsiteY5839" fmla="*/ 156703 h 6654621"/>
              <a:gd name="connsiteX5840" fmla="*/ 1744082 w 11979625"/>
              <a:gd name="connsiteY5840" fmla="*/ 168683 h 6654621"/>
              <a:gd name="connsiteX5841" fmla="*/ 1732102 w 11979625"/>
              <a:gd name="connsiteY5841" fmla="*/ 156703 h 6654621"/>
              <a:gd name="connsiteX5842" fmla="*/ 1744082 w 11979625"/>
              <a:gd name="connsiteY5842" fmla="*/ 144723 h 6654621"/>
              <a:gd name="connsiteX5843" fmla="*/ 7193749 w 11979625"/>
              <a:gd name="connsiteY5843" fmla="*/ 140759 h 6654621"/>
              <a:gd name="connsiteX5844" fmla="*/ 7202733 w 11979625"/>
              <a:gd name="connsiteY5844" fmla="*/ 149744 h 6654621"/>
              <a:gd name="connsiteX5845" fmla="*/ 7193749 w 11979625"/>
              <a:gd name="connsiteY5845" fmla="*/ 159727 h 6654621"/>
              <a:gd name="connsiteX5846" fmla="*/ 7184764 w 11979625"/>
              <a:gd name="connsiteY5846" fmla="*/ 149744 h 6654621"/>
              <a:gd name="connsiteX5847" fmla="*/ 7193749 w 11979625"/>
              <a:gd name="connsiteY5847" fmla="*/ 140759 h 6654621"/>
              <a:gd name="connsiteX5848" fmla="*/ 6255342 w 11979625"/>
              <a:gd name="connsiteY5848" fmla="*/ 134768 h 6654621"/>
              <a:gd name="connsiteX5849" fmla="*/ 6273312 w 11979625"/>
              <a:gd name="connsiteY5849" fmla="*/ 152737 h 6654621"/>
              <a:gd name="connsiteX5850" fmla="*/ 6255342 w 11979625"/>
              <a:gd name="connsiteY5850" fmla="*/ 170707 h 6654621"/>
              <a:gd name="connsiteX5851" fmla="*/ 6237372 w 11979625"/>
              <a:gd name="connsiteY5851" fmla="*/ 152737 h 6654621"/>
              <a:gd name="connsiteX5852" fmla="*/ 6255342 w 11979625"/>
              <a:gd name="connsiteY5852" fmla="*/ 134768 h 6654621"/>
              <a:gd name="connsiteX5853" fmla="*/ 5372843 w 11979625"/>
              <a:gd name="connsiteY5853" fmla="*/ 134691 h 6654621"/>
              <a:gd name="connsiteX5854" fmla="*/ 5378833 w 11979625"/>
              <a:gd name="connsiteY5854" fmla="*/ 140681 h 6654621"/>
              <a:gd name="connsiteX5855" fmla="*/ 5372843 w 11979625"/>
              <a:gd name="connsiteY5855" fmla="*/ 146671 h 6654621"/>
              <a:gd name="connsiteX5856" fmla="*/ 5366853 w 11979625"/>
              <a:gd name="connsiteY5856" fmla="*/ 140681 h 6654621"/>
              <a:gd name="connsiteX5857" fmla="*/ 5372843 w 11979625"/>
              <a:gd name="connsiteY5857" fmla="*/ 134691 h 6654621"/>
              <a:gd name="connsiteX5858" fmla="*/ 477655 w 11979625"/>
              <a:gd name="connsiteY5858" fmla="*/ 132800 h 6654621"/>
              <a:gd name="connsiteX5859" fmla="*/ 483644 w 11979625"/>
              <a:gd name="connsiteY5859" fmla="*/ 138790 h 6654621"/>
              <a:gd name="connsiteX5860" fmla="*/ 477655 w 11979625"/>
              <a:gd name="connsiteY5860" fmla="*/ 144780 h 6654621"/>
              <a:gd name="connsiteX5861" fmla="*/ 471665 w 11979625"/>
              <a:gd name="connsiteY5861" fmla="*/ 138790 h 6654621"/>
              <a:gd name="connsiteX5862" fmla="*/ 477655 w 11979625"/>
              <a:gd name="connsiteY5862" fmla="*/ 132800 h 6654621"/>
              <a:gd name="connsiteX5863" fmla="*/ 7956454 w 11979625"/>
              <a:gd name="connsiteY5863" fmla="*/ 129771 h 6654621"/>
              <a:gd name="connsiteX5864" fmla="*/ 7962444 w 11979625"/>
              <a:gd name="connsiteY5864" fmla="*/ 135761 h 6654621"/>
              <a:gd name="connsiteX5865" fmla="*/ 7956454 w 11979625"/>
              <a:gd name="connsiteY5865" fmla="*/ 141751 h 6654621"/>
              <a:gd name="connsiteX5866" fmla="*/ 7950465 w 11979625"/>
              <a:gd name="connsiteY5866" fmla="*/ 135761 h 6654621"/>
              <a:gd name="connsiteX5867" fmla="*/ 7956454 w 11979625"/>
              <a:gd name="connsiteY5867" fmla="*/ 129771 h 6654621"/>
              <a:gd name="connsiteX5868" fmla="*/ 10712776 w 11979625"/>
              <a:gd name="connsiteY5868" fmla="*/ 125760 h 6654621"/>
              <a:gd name="connsiteX5869" fmla="*/ 10730746 w 11979625"/>
              <a:gd name="connsiteY5869" fmla="*/ 143730 h 6654621"/>
              <a:gd name="connsiteX5870" fmla="*/ 10712776 w 11979625"/>
              <a:gd name="connsiteY5870" fmla="*/ 161699 h 6654621"/>
              <a:gd name="connsiteX5871" fmla="*/ 10694807 w 11979625"/>
              <a:gd name="connsiteY5871" fmla="*/ 143730 h 6654621"/>
              <a:gd name="connsiteX5872" fmla="*/ 10712776 w 11979625"/>
              <a:gd name="connsiteY5872" fmla="*/ 125760 h 6654621"/>
              <a:gd name="connsiteX5873" fmla="*/ 5325934 w 11979625"/>
              <a:gd name="connsiteY5873" fmla="*/ 106752 h 6654621"/>
              <a:gd name="connsiteX5874" fmla="*/ 5334919 w 11979625"/>
              <a:gd name="connsiteY5874" fmla="*/ 115737 h 6654621"/>
              <a:gd name="connsiteX5875" fmla="*/ 5325934 w 11979625"/>
              <a:gd name="connsiteY5875" fmla="*/ 124721 h 6654621"/>
              <a:gd name="connsiteX5876" fmla="*/ 5316952 w 11979625"/>
              <a:gd name="connsiteY5876" fmla="*/ 115737 h 6654621"/>
              <a:gd name="connsiteX5877" fmla="*/ 5325934 w 11979625"/>
              <a:gd name="connsiteY5877" fmla="*/ 106752 h 6654621"/>
              <a:gd name="connsiteX5878" fmla="*/ 7900551 w 11979625"/>
              <a:gd name="connsiteY5878" fmla="*/ 94773 h 6654621"/>
              <a:gd name="connsiteX5879" fmla="*/ 7909535 w 11979625"/>
              <a:gd name="connsiteY5879" fmla="*/ 103757 h 6654621"/>
              <a:gd name="connsiteX5880" fmla="*/ 7900551 w 11979625"/>
              <a:gd name="connsiteY5880" fmla="*/ 112742 h 6654621"/>
              <a:gd name="connsiteX5881" fmla="*/ 7891566 w 11979625"/>
              <a:gd name="connsiteY5881" fmla="*/ 103757 h 6654621"/>
              <a:gd name="connsiteX5882" fmla="*/ 7900551 w 11979625"/>
              <a:gd name="connsiteY5882" fmla="*/ 94773 h 6654621"/>
              <a:gd name="connsiteX5883" fmla="*/ 4378575 w 11979625"/>
              <a:gd name="connsiteY5883" fmla="*/ 91843 h 6654621"/>
              <a:gd name="connsiteX5884" fmla="*/ 4415512 w 11979625"/>
              <a:gd name="connsiteY5884" fmla="*/ 128780 h 6654621"/>
              <a:gd name="connsiteX5885" fmla="*/ 4378575 w 11979625"/>
              <a:gd name="connsiteY5885" fmla="*/ 165717 h 6654621"/>
              <a:gd name="connsiteX5886" fmla="*/ 4341647 w 11979625"/>
              <a:gd name="connsiteY5886" fmla="*/ 128780 h 6654621"/>
              <a:gd name="connsiteX5887" fmla="*/ 4378575 w 11979625"/>
              <a:gd name="connsiteY5887" fmla="*/ 91843 h 6654621"/>
              <a:gd name="connsiteX5888" fmla="*/ 2537652 w 11979625"/>
              <a:gd name="connsiteY5888" fmla="*/ 90762 h 6654621"/>
              <a:gd name="connsiteX5889" fmla="*/ 2540647 w 11979625"/>
              <a:gd name="connsiteY5889" fmla="*/ 93756 h 6654621"/>
              <a:gd name="connsiteX5890" fmla="*/ 2537652 w 11979625"/>
              <a:gd name="connsiteY5890" fmla="*/ 96752 h 6654621"/>
              <a:gd name="connsiteX5891" fmla="*/ 2534657 w 11979625"/>
              <a:gd name="connsiteY5891" fmla="*/ 93756 h 6654621"/>
              <a:gd name="connsiteX5892" fmla="*/ 2537652 w 11979625"/>
              <a:gd name="connsiteY5892" fmla="*/ 90762 h 6654621"/>
              <a:gd name="connsiteX5893" fmla="*/ 1905728 w 11979625"/>
              <a:gd name="connsiteY5893" fmla="*/ 79779 h 6654621"/>
              <a:gd name="connsiteX5894" fmla="*/ 1909722 w 11979625"/>
              <a:gd name="connsiteY5894" fmla="*/ 83772 h 6654621"/>
              <a:gd name="connsiteX5895" fmla="*/ 1905728 w 11979625"/>
              <a:gd name="connsiteY5895" fmla="*/ 87765 h 6654621"/>
              <a:gd name="connsiteX5896" fmla="*/ 1901735 w 11979625"/>
              <a:gd name="connsiteY5896" fmla="*/ 83772 h 6654621"/>
              <a:gd name="connsiteX5897" fmla="*/ 1905728 w 11979625"/>
              <a:gd name="connsiteY5897" fmla="*/ 79779 h 6654621"/>
              <a:gd name="connsiteX5898" fmla="*/ 5457698 w 11979625"/>
              <a:gd name="connsiteY5898" fmla="*/ 76789 h 6654621"/>
              <a:gd name="connsiteX5899" fmla="*/ 5460693 w 11979625"/>
              <a:gd name="connsiteY5899" fmla="*/ 79783 h 6654621"/>
              <a:gd name="connsiteX5900" fmla="*/ 5457698 w 11979625"/>
              <a:gd name="connsiteY5900" fmla="*/ 82778 h 6654621"/>
              <a:gd name="connsiteX5901" fmla="*/ 5454703 w 11979625"/>
              <a:gd name="connsiteY5901" fmla="*/ 79783 h 6654621"/>
              <a:gd name="connsiteX5902" fmla="*/ 5457698 w 11979625"/>
              <a:gd name="connsiteY5902" fmla="*/ 76789 h 6654621"/>
              <a:gd name="connsiteX5903" fmla="*/ 4019265 w 11979625"/>
              <a:gd name="connsiteY5903" fmla="*/ 75854 h 6654621"/>
              <a:gd name="connsiteX5904" fmla="*/ 4041230 w 11979625"/>
              <a:gd name="connsiteY5904" fmla="*/ 97816 h 6654621"/>
              <a:gd name="connsiteX5905" fmla="*/ 4019265 w 11979625"/>
              <a:gd name="connsiteY5905" fmla="*/ 119779 h 6654621"/>
              <a:gd name="connsiteX5906" fmla="*/ 3997304 w 11979625"/>
              <a:gd name="connsiteY5906" fmla="*/ 97816 h 6654621"/>
              <a:gd name="connsiteX5907" fmla="*/ 4019265 w 11979625"/>
              <a:gd name="connsiteY5907" fmla="*/ 75854 h 6654621"/>
              <a:gd name="connsiteX5908" fmla="*/ 4489343 w 11979625"/>
              <a:gd name="connsiteY5908" fmla="*/ 64808 h 6654621"/>
              <a:gd name="connsiteX5909" fmla="*/ 4491338 w 11979625"/>
              <a:gd name="connsiteY5909" fmla="*/ 66805 h 6654621"/>
              <a:gd name="connsiteX5910" fmla="*/ 4489343 w 11979625"/>
              <a:gd name="connsiteY5910" fmla="*/ 68801 h 6654621"/>
              <a:gd name="connsiteX5911" fmla="*/ 4487347 w 11979625"/>
              <a:gd name="connsiteY5911" fmla="*/ 66805 h 6654621"/>
              <a:gd name="connsiteX5912" fmla="*/ 4489343 w 11979625"/>
              <a:gd name="connsiteY5912" fmla="*/ 64808 h 6654621"/>
              <a:gd name="connsiteX5913" fmla="*/ 7945473 w 11979625"/>
              <a:gd name="connsiteY5913" fmla="*/ 61887 h 6654621"/>
              <a:gd name="connsiteX5914" fmla="*/ 7951463 w 11979625"/>
              <a:gd name="connsiteY5914" fmla="*/ 67876 h 6654621"/>
              <a:gd name="connsiteX5915" fmla="*/ 7945473 w 11979625"/>
              <a:gd name="connsiteY5915" fmla="*/ 73866 h 6654621"/>
              <a:gd name="connsiteX5916" fmla="*/ 7939483 w 11979625"/>
              <a:gd name="connsiteY5916" fmla="*/ 67876 h 6654621"/>
              <a:gd name="connsiteX5917" fmla="*/ 7945473 w 11979625"/>
              <a:gd name="connsiteY5917" fmla="*/ 61887 h 6654621"/>
              <a:gd name="connsiteX5918" fmla="*/ 6402093 w 11979625"/>
              <a:gd name="connsiteY5918" fmla="*/ 60817 h 6654621"/>
              <a:gd name="connsiteX5919" fmla="*/ 6416069 w 11979625"/>
              <a:gd name="connsiteY5919" fmla="*/ 74793 h 6654621"/>
              <a:gd name="connsiteX5920" fmla="*/ 6402093 w 11979625"/>
              <a:gd name="connsiteY5920" fmla="*/ 88768 h 6654621"/>
              <a:gd name="connsiteX5921" fmla="*/ 6388117 w 11979625"/>
              <a:gd name="connsiteY5921" fmla="*/ 74793 h 6654621"/>
              <a:gd name="connsiteX5922" fmla="*/ 6402093 w 11979625"/>
              <a:gd name="connsiteY5922" fmla="*/ 60817 h 6654621"/>
              <a:gd name="connsiteX5923" fmla="*/ 3111681 w 11979625"/>
              <a:gd name="connsiteY5923" fmla="*/ 58816 h 6654621"/>
              <a:gd name="connsiteX5924" fmla="*/ 3114676 w 11979625"/>
              <a:gd name="connsiteY5924" fmla="*/ 61811 h 6654621"/>
              <a:gd name="connsiteX5925" fmla="*/ 3111681 w 11979625"/>
              <a:gd name="connsiteY5925" fmla="*/ 64806 h 6654621"/>
              <a:gd name="connsiteX5926" fmla="*/ 3108686 w 11979625"/>
              <a:gd name="connsiteY5926" fmla="*/ 61811 h 6654621"/>
              <a:gd name="connsiteX5927" fmla="*/ 3111681 w 11979625"/>
              <a:gd name="connsiteY5927" fmla="*/ 58816 h 6654621"/>
              <a:gd name="connsiteX5928" fmla="*/ 2525683 w 11979625"/>
              <a:gd name="connsiteY5928" fmla="*/ 56825 h 6654621"/>
              <a:gd name="connsiteX5929" fmla="*/ 2529676 w 11979625"/>
              <a:gd name="connsiteY5929" fmla="*/ 60818 h 6654621"/>
              <a:gd name="connsiteX5930" fmla="*/ 2525683 w 11979625"/>
              <a:gd name="connsiteY5930" fmla="*/ 64812 h 6654621"/>
              <a:gd name="connsiteX5931" fmla="*/ 2521690 w 11979625"/>
              <a:gd name="connsiteY5931" fmla="*/ 60818 h 6654621"/>
              <a:gd name="connsiteX5932" fmla="*/ 2525683 w 11979625"/>
              <a:gd name="connsiteY5932" fmla="*/ 56825 h 6654621"/>
              <a:gd name="connsiteX5933" fmla="*/ 6454006 w 11979625"/>
              <a:gd name="connsiteY5933" fmla="*/ 54904 h 6654621"/>
              <a:gd name="connsiteX5934" fmla="*/ 6482956 w 11979625"/>
              <a:gd name="connsiteY5934" fmla="*/ 84853 h 6654621"/>
              <a:gd name="connsiteX5935" fmla="*/ 6454006 w 11979625"/>
              <a:gd name="connsiteY5935" fmla="*/ 113803 h 6654621"/>
              <a:gd name="connsiteX5936" fmla="*/ 6425054 w 11979625"/>
              <a:gd name="connsiteY5936" fmla="*/ 84853 h 6654621"/>
              <a:gd name="connsiteX5937" fmla="*/ 6454006 w 11979625"/>
              <a:gd name="connsiteY5937" fmla="*/ 54904 h 6654621"/>
              <a:gd name="connsiteX5938" fmla="*/ 4464384 w 11979625"/>
              <a:gd name="connsiteY5938" fmla="*/ 54824 h 6654621"/>
              <a:gd name="connsiteX5939" fmla="*/ 4477362 w 11979625"/>
              <a:gd name="connsiteY5939" fmla="*/ 67802 h 6654621"/>
              <a:gd name="connsiteX5940" fmla="*/ 4464384 w 11979625"/>
              <a:gd name="connsiteY5940" fmla="*/ 80780 h 6654621"/>
              <a:gd name="connsiteX5941" fmla="*/ 4451406 w 11979625"/>
              <a:gd name="connsiteY5941" fmla="*/ 67802 h 6654621"/>
              <a:gd name="connsiteX5942" fmla="*/ 4464384 w 11979625"/>
              <a:gd name="connsiteY5942" fmla="*/ 54824 h 6654621"/>
              <a:gd name="connsiteX5943" fmla="*/ 1903738 w 11979625"/>
              <a:gd name="connsiteY5943" fmla="*/ 47838 h 6654621"/>
              <a:gd name="connsiteX5944" fmla="*/ 1909727 w 11979625"/>
              <a:gd name="connsiteY5944" fmla="*/ 53828 h 6654621"/>
              <a:gd name="connsiteX5945" fmla="*/ 1903738 w 11979625"/>
              <a:gd name="connsiteY5945" fmla="*/ 59818 h 6654621"/>
              <a:gd name="connsiteX5946" fmla="*/ 1897748 w 11979625"/>
              <a:gd name="connsiteY5946" fmla="*/ 53828 h 6654621"/>
              <a:gd name="connsiteX5947" fmla="*/ 1903738 w 11979625"/>
              <a:gd name="connsiteY5947" fmla="*/ 47838 h 6654621"/>
              <a:gd name="connsiteX5948" fmla="*/ 4475366 w 11979625"/>
              <a:gd name="connsiteY5948" fmla="*/ 46836 h 6654621"/>
              <a:gd name="connsiteX5949" fmla="*/ 4477362 w 11979625"/>
              <a:gd name="connsiteY5949" fmla="*/ 48833 h 6654621"/>
              <a:gd name="connsiteX5950" fmla="*/ 4475366 w 11979625"/>
              <a:gd name="connsiteY5950" fmla="*/ 50829 h 6654621"/>
              <a:gd name="connsiteX5951" fmla="*/ 4473370 w 11979625"/>
              <a:gd name="connsiteY5951" fmla="*/ 48833 h 6654621"/>
              <a:gd name="connsiteX5952" fmla="*/ 4475366 w 11979625"/>
              <a:gd name="connsiteY5952" fmla="*/ 46836 h 6654621"/>
              <a:gd name="connsiteX5953" fmla="*/ 2076523 w 11979625"/>
              <a:gd name="connsiteY5953" fmla="*/ 44885 h 6654621"/>
              <a:gd name="connsiteX5954" fmla="*/ 2079519 w 11979625"/>
              <a:gd name="connsiteY5954" fmla="*/ 47879 h 6654621"/>
              <a:gd name="connsiteX5955" fmla="*/ 2076523 w 11979625"/>
              <a:gd name="connsiteY5955" fmla="*/ 50875 h 6654621"/>
              <a:gd name="connsiteX5956" fmla="*/ 2073528 w 11979625"/>
              <a:gd name="connsiteY5956" fmla="*/ 47879 h 6654621"/>
              <a:gd name="connsiteX5957" fmla="*/ 2076523 w 11979625"/>
              <a:gd name="connsiteY5957" fmla="*/ 44885 h 6654621"/>
              <a:gd name="connsiteX5958" fmla="*/ 3800510 w 11979625"/>
              <a:gd name="connsiteY5958" fmla="*/ 42844 h 6654621"/>
              <a:gd name="connsiteX5959" fmla="*/ 3804503 w 11979625"/>
              <a:gd name="connsiteY5959" fmla="*/ 46838 h 6654621"/>
              <a:gd name="connsiteX5960" fmla="*/ 3800510 w 11979625"/>
              <a:gd name="connsiteY5960" fmla="*/ 50831 h 6654621"/>
              <a:gd name="connsiteX5961" fmla="*/ 3796516 w 11979625"/>
              <a:gd name="connsiteY5961" fmla="*/ 46838 h 6654621"/>
              <a:gd name="connsiteX5962" fmla="*/ 3800510 w 11979625"/>
              <a:gd name="connsiteY5962" fmla="*/ 42844 h 6654621"/>
              <a:gd name="connsiteX5963" fmla="*/ 9439936 w 11979625"/>
              <a:gd name="connsiteY5963" fmla="*/ 5988 h 6654621"/>
              <a:gd name="connsiteX5964" fmla="*/ 9460401 w 11979625"/>
              <a:gd name="connsiteY5964" fmla="*/ 14973 h 6654621"/>
              <a:gd name="connsiteX5965" fmla="*/ 9467683 w 11979625"/>
              <a:gd name="connsiteY5965" fmla="*/ 32962 h 6654621"/>
              <a:gd name="connsiteX5966" fmla="*/ 9467888 w 11979625"/>
              <a:gd name="connsiteY5966" fmla="*/ 32880 h 6654621"/>
              <a:gd name="connsiteX5967" fmla="*/ 9481864 w 11979625"/>
              <a:gd name="connsiteY5967" fmla="*/ 46856 h 6654621"/>
              <a:gd name="connsiteX5968" fmla="*/ 9467888 w 11979625"/>
              <a:gd name="connsiteY5968" fmla="*/ 60832 h 6654621"/>
              <a:gd name="connsiteX5969" fmla="*/ 9458872 w 11979625"/>
              <a:gd name="connsiteY5969" fmla="*/ 57226 h 6654621"/>
              <a:gd name="connsiteX5970" fmla="*/ 9439936 w 11979625"/>
              <a:gd name="connsiteY5970" fmla="*/ 65886 h 6654621"/>
              <a:gd name="connsiteX5971" fmla="*/ 9410985 w 11979625"/>
              <a:gd name="connsiteY5971" fmla="*/ 35937 h 6654621"/>
              <a:gd name="connsiteX5972" fmla="*/ 9439936 w 11979625"/>
              <a:gd name="connsiteY5972" fmla="*/ 5988 h 6654621"/>
              <a:gd name="connsiteX5973" fmla="*/ 4183895 w 11979625"/>
              <a:gd name="connsiteY5973" fmla="*/ 0 h 6654621"/>
              <a:gd name="connsiteX5974" fmla="*/ 4207858 w 11979625"/>
              <a:gd name="connsiteY5974" fmla="*/ 24957 h 6654621"/>
              <a:gd name="connsiteX5975" fmla="*/ 4183895 w 11979625"/>
              <a:gd name="connsiteY5975" fmla="*/ 49914 h 6654621"/>
              <a:gd name="connsiteX5976" fmla="*/ 4159931 w 11979625"/>
              <a:gd name="connsiteY5976" fmla="*/ 24957 h 6654621"/>
              <a:gd name="connsiteX5977" fmla="*/ 4183895 w 11979625"/>
              <a:gd name="connsiteY5977" fmla="*/ 0 h 66546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</a:cxnLst>
            <a:rect l="l" t="t" r="r" b="b"/>
            <a:pathLst>
              <a:path w="11979625" h="6654621">
                <a:moveTo>
                  <a:pt x="8191057" y="6634655"/>
                </a:moveTo>
                <a:cubicBezTo>
                  <a:pt x="8195051" y="6634655"/>
                  <a:pt x="8198045" y="6637651"/>
                  <a:pt x="8198045" y="6641644"/>
                </a:cubicBezTo>
                <a:cubicBezTo>
                  <a:pt x="8198045" y="6645638"/>
                  <a:pt x="8195051" y="6648632"/>
                  <a:pt x="8191057" y="6648632"/>
                </a:cubicBezTo>
                <a:cubicBezTo>
                  <a:pt x="8187063" y="6648632"/>
                  <a:pt x="8184068" y="6645638"/>
                  <a:pt x="8184068" y="6641644"/>
                </a:cubicBezTo>
                <a:cubicBezTo>
                  <a:pt x="8184068" y="6637651"/>
                  <a:pt x="8187063" y="6634655"/>
                  <a:pt x="8191057" y="6634655"/>
                </a:cubicBezTo>
                <a:close/>
                <a:moveTo>
                  <a:pt x="9347094" y="6628666"/>
                </a:moveTo>
                <a:cubicBezTo>
                  <a:pt x="9353084" y="6628666"/>
                  <a:pt x="9358076" y="6633658"/>
                  <a:pt x="9358076" y="6639647"/>
                </a:cubicBezTo>
                <a:cubicBezTo>
                  <a:pt x="9358076" y="6645637"/>
                  <a:pt x="9353084" y="6650629"/>
                  <a:pt x="9347094" y="6650629"/>
                </a:cubicBezTo>
                <a:cubicBezTo>
                  <a:pt x="9341105" y="6650629"/>
                  <a:pt x="9336113" y="6645637"/>
                  <a:pt x="9336113" y="6639647"/>
                </a:cubicBezTo>
                <a:cubicBezTo>
                  <a:pt x="9336113" y="6633658"/>
                  <a:pt x="9341105" y="6628666"/>
                  <a:pt x="9347094" y="6628666"/>
                </a:cubicBezTo>
                <a:close/>
                <a:moveTo>
                  <a:pt x="462353" y="6611694"/>
                </a:moveTo>
                <a:cubicBezTo>
                  <a:pt x="464350" y="6611694"/>
                  <a:pt x="465349" y="6613691"/>
                  <a:pt x="465349" y="6614689"/>
                </a:cubicBezTo>
                <a:cubicBezTo>
                  <a:pt x="465349" y="6615688"/>
                  <a:pt x="464350" y="6616686"/>
                  <a:pt x="462353" y="6617684"/>
                </a:cubicBezTo>
                <a:cubicBezTo>
                  <a:pt x="460356" y="6617684"/>
                  <a:pt x="459358" y="6615688"/>
                  <a:pt x="459358" y="6614689"/>
                </a:cubicBezTo>
                <a:cubicBezTo>
                  <a:pt x="459358" y="6612692"/>
                  <a:pt x="461355" y="6611694"/>
                  <a:pt x="462353" y="6611694"/>
                </a:cubicBezTo>
                <a:close/>
                <a:moveTo>
                  <a:pt x="147896" y="6606703"/>
                </a:moveTo>
                <a:cubicBezTo>
                  <a:pt x="160873" y="6606703"/>
                  <a:pt x="171855" y="6617685"/>
                  <a:pt x="171855" y="6630663"/>
                </a:cubicBezTo>
                <a:cubicBezTo>
                  <a:pt x="171855" y="6643640"/>
                  <a:pt x="160873" y="6654621"/>
                  <a:pt x="147896" y="6654621"/>
                </a:cubicBezTo>
                <a:cubicBezTo>
                  <a:pt x="134918" y="6654621"/>
                  <a:pt x="123937" y="6643640"/>
                  <a:pt x="123937" y="6630663"/>
                </a:cubicBezTo>
                <a:cubicBezTo>
                  <a:pt x="123937" y="6617685"/>
                  <a:pt x="134918" y="6606703"/>
                  <a:pt x="147896" y="6606703"/>
                </a:cubicBezTo>
                <a:close/>
                <a:moveTo>
                  <a:pt x="675987" y="6584740"/>
                </a:moveTo>
                <a:cubicBezTo>
                  <a:pt x="677984" y="6584740"/>
                  <a:pt x="678982" y="6585738"/>
                  <a:pt x="678982" y="6587736"/>
                </a:cubicBezTo>
                <a:cubicBezTo>
                  <a:pt x="678982" y="6588734"/>
                  <a:pt x="677984" y="6590730"/>
                  <a:pt x="675987" y="6590730"/>
                </a:cubicBezTo>
                <a:cubicBezTo>
                  <a:pt x="673990" y="6590730"/>
                  <a:pt x="672992" y="6589732"/>
                  <a:pt x="672992" y="6587736"/>
                </a:cubicBezTo>
                <a:cubicBezTo>
                  <a:pt x="672992" y="6585738"/>
                  <a:pt x="673990" y="6584740"/>
                  <a:pt x="675987" y="6584740"/>
                </a:cubicBezTo>
                <a:close/>
                <a:moveTo>
                  <a:pt x="8430650" y="6581745"/>
                </a:moveTo>
                <a:cubicBezTo>
                  <a:pt x="8436639" y="6581745"/>
                  <a:pt x="8441631" y="6586737"/>
                  <a:pt x="8441631" y="6592727"/>
                </a:cubicBezTo>
                <a:cubicBezTo>
                  <a:pt x="8441631" y="6598716"/>
                  <a:pt x="8436639" y="6603708"/>
                  <a:pt x="8430650" y="6603708"/>
                </a:cubicBezTo>
                <a:cubicBezTo>
                  <a:pt x="8424661" y="6603708"/>
                  <a:pt x="8419669" y="6598716"/>
                  <a:pt x="8419669" y="6592727"/>
                </a:cubicBezTo>
                <a:cubicBezTo>
                  <a:pt x="8419669" y="6586737"/>
                  <a:pt x="8424661" y="6581745"/>
                  <a:pt x="8430650" y="6581745"/>
                </a:cubicBezTo>
                <a:close/>
                <a:moveTo>
                  <a:pt x="6299267" y="6555789"/>
                </a:moveTo>
                <a:cubicBezTo>
                  <a:pt x="6310249" y="6555789"/>
                  <a:pt x="6318235" y="6563776"/>
                  <a:pt x="6318235" y="6574757"/>
                </a:cubicBezTo>
                <a:cubicBezTo>
                  <a:pt x="6318235" y="6584740"/>
                  <a:pt x="6309251" y="6593724"/>
                  <a:pt x="6299267" y="6593724"/>
                </a:cubicBezTo>
                <a:cubicBezTo>
                  <a:pt x="6288286" y="6593724"/>
                  <a:pt x="6280299" y="6585739"/>
                  <a:pt x="6280299" y="6574757"/>
                </a:cubicBezTo>
                <a:cubicBezTo>
                  <a:pt x="6280299" y="6563776"/>
                  <a:pt x="6289284" y="6555789"/>
                  <a:pt x="6299267" y="6555789"/>
                </a:cubicBezTo>
                <a:close/>
                <a:moveTo>
                  <a:pt x="10123776" y="6530831"/>
                </a:moveTo>
                <a:cubicBezTo>
                  <a:pt x="10127770" y="6530831"/>
                  <a:pt x="10131763" y="6533826"/>
                  <a:pt x="10131763" y="6538818"/>
                </a:cubicBezTo>
                <a:cubicBezTo>
                  <a:pt x="10131763" y="6543809"/>
                  <a:pt x="10127770" y="6546804"/>
                  <a:pt x="10123776" y="6546804"/>
                </a:cubicBezTo>
                <a:cubicBezTo>
                  <a:pt x="10119784" y="6546804"/>
                  <a:pt x="10115790" y="6543809"/>
                  <a:pt x="10115790" y="6538818"/>
                </a:cubicBezTo>
                <a:cubicBezTo>
                  <a:pt x="10115790" y="6534824"/>
                  <a:pt x="10118785" y="6530831"/>
                  <a:pt x="10123776" y="6530831"/>
                </a:cubicBezTo>
                <a:close/>
                <a:moveTo>
                  <a:pt x="2113575" y="6525840"/>
                </a:moveTo>
                <a:cubicBezTo>
                  <a:pt x="2119565" y="6525840"/>
                  <a:pt x="2123557" y="6529833"/>
                  <a:pt x="2123557" y="6535823"/>
                </a:cubicBezTo>
                <a:cubicBezTo>
                  <a:pt x="2123557" y="6541813"/>
                  <a:pt x="2119565" y="6545806"/>
                  <a:pt x="2113575" y="6545806"/>
                </a:cubicBezTo>
                <a:cubicBezTo>
                  <a:pt x="2107587" y="6545806"/>
                  <a:pt x="2103595" y="6541813"/>
                  <a:pt x="2103595" y="6535823"/>
                </a:cubicBezTo>
                <a:cubicBezTo>
                  <a:pt x="2103595" y="6529833"/>
                  <a:pt x="2107587" y="6525840"/>
                  <a:pt x="2113575" y="6525840"/>
                </a:cubicBezTo>
                <a:close/>
                <a:moveTo>
                  <a:pt x="11940690" y="6521847"/>
                </a:moveTo>
                <a:cubicBezTo>
                  <a:pt x="11945682" y="6521847"/>
                  <a:pt x="11949676" y="6525841"/>
                  <a:pt x="11949676" y="6530832"/>
                </a:cubicBezTo>
                <a:cubicBezTo>
                  <a:pt x="11949676" y="6535824"/>
                  <a:pt x="11945682" y="6539816"/>
                  <a:pt x="11940690" y="6539816"/>
                </a:cubicBezTo>
                <a:cubicBezTo>
                  <a:pt x="11935700" y="6539816"/>
                  <a:pt x="11931706" y="6535824"/>
                  <a:pt x="11931706" y="6530832"/>
                </a:cubicBezTo>
                <a:cubicBezTo>
                  <a:pt x="11931706" y="6525841"/>
                  <a:pt x="11935700" y="6521847"/>
                  <a:pt x="11940690" y="6521847"/>
                </a:cubicBezTo>
                <a:close/>
                <a:moveTo>
                  <a:pt x="671860" y="6515857"/>
                </a:moveTo>
                <a:cubicBezTo>
                  <a:pt x="684838" y="6515857"/>
                  <a:pt x="696818" y="6526838"/>
                  <a:pt x="696818" y="6540815"/>
                </a:cubicBezTo>
                <a:cubicBezTo>
                  <a:pt x="696818" y="6554791"/>
                  <a:pt x="685836" y="6566771"/>
                  <a:pt x="671860" y="6566771"/>
                </a:cubicBezTo>
                <a:cubicBezTo>
                  <a:pt x="657884" y="6566771"/>
                  <a:pt x="646903" y="6555790"/>
                  <a:pt x="646903" y="6540815"/>
                </a:cubicBezTo>
                <a:cubicBezTo>
                  <a:pt x="646903" y="6526838"/>
                  <a:pt x="657884" y="6515857"/>
                  <a:pt x="671860" y="6515857"/>
                </a:cubicBezTo>
                <a:close/>
                <a:moveTo>
                  <a:pt x="1554493" y="6509866"/>
                </a:moveTo>
                <a:cubicBezTo>
                  <a:pt x="1565475" y="6509866"/>
                  <a:pt x="1575457" y="6519849"/>
                  <a:pt x="1575457" y="6531829"/>
                </a:cubicBezTo>
                <a:cubicBezTo>
                  <a:pt x="1575457" y="6543808"/>
                  <a:pt x="1565475" y="6553791"/>
                  <a:pt x="1554493" y="6553791"/>
                </a:cubicBezTo>
                <a:cubicBezTo>
                  <a:pt x="1543510" y="6553791"/>
                  <a:pt x="1533528" y="6543808"/>
                  <a:pt x="1533528" y="6531829"/>
                </a:cubicBezTo>
                <a:cubicBezTo>
                  <a:pt x="1533528" y="6519849"/>
                  <a:pt x="1542513" y="6509866"/>
                  <a:pt x="1554493" y="6509866"/>
                </a:cubicBezTo>
                <a:close/>
                <a:moveTo>
                  <a:pt x="7267623" y="6493894"/>
                </a:moveTo>
                <a:cubicBezTo>
                  <a:pt x="7270619" y="6493894"/>
                  <a:pt x="7273613" y="6496889"/>
                  <a:pt x="7273613" y="6500883"/>
                </a:cubicBezTo>
                <a:cubicBezTo>
                  <a:pt x="7273613" y="6504876"/>
                  <a:pt x="7270619" y="6507871"/>
                  <a:pt x="7267623" y="6507871"/>
                </a:cubicBezTo>
                <a:cubicBezTo>
                  <a:pt x="7264629" y="6507871"/>
                  <a:pt x="7261634" y="6504876"/>
                  <a:pt x="7261634" y="6500883"/>
                </a:cubicBezTo>
                <a:cubicBezTo>
                  <a:pt x="7261634" y="6496889"/>
                  <a:pt x="7264629" y="6493894"/>
                  <a:pt x="7267623" y="6493894"/>
                </a:cubicBezTo>
                <a:close/>
                <a:moveTo>
                  <a:pt x="7299570" y="6491897"/>
                </a:moveTo>
                <a:cubicBezTo>
                  <a:pt x="7302565" y="6491897"/>
                  <a:pt x="7303563" y="6493894"/>
                  <a:pt x="7303563" y="6495891"/>
                </a:cubicBezTo>
                <a:cubicBezTo>
                  <a:pt x="7303563" y="6497888"/>
                  <a:pt x="7301567" y="6499884"/>
                  <a:pt x="7299570" y="6499884"/>
                </a:cubicBezTo>
                <a:cubicBezTo>
                  <a:pt x="7297573" y="6499884"/>
                  <a:pt x="7295576" y="6497888"/>
                  <a:pt x="7295576" y="6495891"/>
                </a:cubicBezTo>
                <a:cubicBezTo>
                  <a:pt x="7295576" y="6493894"/>
                  <a:pt x="7297573" y="6491897"/>
                  <a:pt x="7299570" y="6491897"/>
                </a:cubicBezTo>
                <a:close/>
                <a:moveTo>
                  <a:pt x="851686" y="6483912"/>
                </a:moveTo>
                <a:cubicBezTo>
                  <a:pt x="857677" y="6483912"/>
                  <a:pt x="861669" y="6487906"/>
                  <a:pt x="861669" y="6493895"/>
                </a:cubicBezTo>
                <a:cubicBezTo>
                  <a:pt x="861669" y="6498887"/>
                  <a:pt x="856679" y="6503878"/>
                  <a:pt x="851686" y="6503878"/>
                </a:cubicBezTo>
                <a:cubicBezTo>
                  <a:pt x="846695" y="6503878"/>
                  <a:pt x="841703" y="6499885"/>
                  <a:pt x="841703" y="6493895"/>
                </a:cubicBezTo>
                <a:cubicBezTo>
                  <a:pt x="841703" y="6488904"/>
                  <a:pt x="845697" y="6483912"/>
                  <a:pt x="851686" y="6483912"/>
                </a:cubicBezTo>
                <a:close/>
                <a:moveTo>
                  <a:pt x="1946831" y="6445975"/>
                </a:moveTo>
                <a:cubicBezTo>
                  <a:pt x="1954813" y="6445975"/>
                  <a:pt x="1960803" y="6451964"/>
                  <a:pt x="1960803" y="6459951"/>
                </a:cubicBezTo>
                <a:cubicBezTo>
                  <a:pt x="1960803" y="6466939"/>
                  <a:pt x="1954813" y="6473927"/>
                  <a:pt x="1946831" y="6473927"/>
                </a:cubicBezTo>
                <a:cubicBezTo>
                  <a:pt x="1938844" y="6473927"/>
                  <a:pt x="1932856" y="6467938"/>
                  <a:pt x="1932856" y="6459951"/>
                </a:cubicBezTo>
                <a:cubicBezTo>
                  <a:pt x="1932856" y="6451964"/>
                  <a:pt x="1938844" y="6445975"/>
                  <a:pt x="1946831" y="6445975"/>
                </a:cubicBezTo>
                <a:close/>
                <a:moveTo>
                  <a:pt x="6564816" y="6432998"/>
                </a:moveTo>
                <a:cubicBezTo>
                  <a:pt x="6581788" y="6432998"/>
                  <a:pt x="6595764" y="6446974"/>
                  <a:pt x="6595764" y="6463945"/>
                </a:cubicBezTo>
                <a:cubicBezTo>
                  <a:pt x="6595764" y="6480917"/>
                  <a:pt x="6581788" y="6494893"/>
                  <a:pt x="6564816" y="6494893"/>
                </a:cubicBezTo>
                <a:cubicBezTo>
                  <a:pt x="6547846" y="6494893"/>
                  <a:pt x="6533869" y="6480917"/>
                  <a:pt x="6533869" y="6463945"/>
                </a:cubicBezTo>
                <a:cubicBezTo>
                  <a:pt x="6533869" y="6446974"/>
                  <a:pt x="6547846" y="6432998"/>
                  <a:pt x="6564816" y="6432998"/>
                </a:cubicBezTo>
                <a:close/>
                <a:moveTo>
                  <a:pt x="8484559" y="6422016"/>
                </a:moveTo>
                <a:cubicBezTo>
                  <a:pt x="8487554" y="6422016"/>
                  <a:pt x="8489550" y="6424013"/>
                  <a:pt x="8489550" y="6427008"/>
                </a:cubicBezTo>
                <a:cubicBezTo>
                  <a:pt x="8489550" y="6430003"/>
                  <a:pt x="8487554" y="6431999"/>
                  <a:pt x="8484559" y="6431999"/>
                </a:cubicBezTo>
                <a:cubicBezTo>
                  <a:pt x="8481563" y="6431999"/>
                  <a:pt x="8479567" y="6430003"/>
                  <a:pt x="8479567" y="6427008"/>
                </a:cubicBezTo>
                <a:cubicBezTo>
                  <a:pt x="8479567" y="6424013"/>
                  <a:pt x="8481563" y="6422016"/>
                  <a:pt x="8484559" y="6422016"/>
                </a:cubicBezTo>
                <a:close/>
                <a:moveTo>
                  <a:pt x="7608046" y="6407041"/>
                </a:moveTo>
                <a:cubicBezTo>
                  <a:pt x="7615034" y="6407041"/>
                  <a:pt x="7621024" y="6413031"/>
                  <a:pt x="7621024" y="6420019"/>
                </a:cubicBezTo>
                <a:cubicBezTo>
                  <a:pt x="7621024" y="6427007"/>
                  <a:pt x="7616032" y="6432997"/>
                  <a:pt x="7608046" y="6432997"/>
                </a:cubicBezTo>
                <a:cubicBezTo>
                  <a:pt x="7602055" y="6432997"/>
                  <a:pt x="7596066" y="6427007"/>
                  <a:pt x="7596066" y="6420019"/>
                </a:cubicBezTo>
                <a:cubicBezTo>
                  <a:pt x="7596066" y="6413031"/>
                  <a:pt x="7601058" y="6407041"/>
                  <a:pt x="7608046" y="6407041"/>
                </a:cubicBezTo>
                <a:close/>
                <a:moveTo>
                  <a:pt x="3093964" y="6405045"/>
                </a:moveTo>
                <a:cubicBezTo>
                  <a:pt x="3108940" y="6405045"/>
                  <a:pt x="3120920" y="6417025"/>
                  <a:pt x="3120920" y="6431999"/>
                </a:cubicBezTo>
                <a:cubicBezTo>
                  <a:pt x="3120920" y="6446974"/>
                  <a:pt x="3108940" y="6458954"/>
                  <a:pt x="3093964" y="6458954"/>
                </a:cubicBezTo>
                <a:cubicBezTo>
                  <a:pt x="3078991" y="6458954"/>
                  <a:pt x="3067010" y="6446974"/>
                  <a:pt x="3067010" y="6431999"/>
                </a:cubicBezTo>
                <a:cubicBezTo>
                  <a:pt x="3067010" y="6417025"/>
                  <a:pt x="3078991" y="6405045"/>
                  <a:pt x="3093964" y="6405045"/>
                </a:cubicBezTo>
                <a:close/>
                <a:moveTo>
                  <a:pt x="10863519" y="6377092"/>
                </a:moveTo>
                <a:cubicBezTo>
                  <a:pt x="10868511" y="6377092"/>
                  <a:pt x="10873502" y="6381086"/>
                  <a:pt x="10873502" y="6387075"/>
                </a:cubicBezTo>
                <a:cubicBezTo>
                  <a:pt x="10873502" y="6392067"/>
                  <a:pt x="10868511" y="6397058"/>
                  <a:pt x="10863519" y="6397058"/>
                </a:cubicBezTo>
                <a:cubicBezTo>
                  <a:pt x="10858528" y="6397058"/>
                  <a:pt x="10853536" y="6393065"/>
                  <a:pt x="10853536" y="6387075"/>
                </a:cubicBezTo>
                <a:cubicBezTo>
                  <a:pt x="10853536" y="6382084"/>
                  <a:pt x="10857530" y="6377092"/>
                  <a:pt x="10863519" y="6377092"/>
                </a:cubicBezTo>
                <a:close/>
                <a:moveTo>
                  <a:pt x="8224000" y="6366111"/>
                </a:moveTo>
                <a:cubicBezTo>
                  <a:pt x="8225997" y="6366111"/>
                  <a:pt x="8226994" y="6367109"/>
                  <a:pt x="8226994" y="6369106"/>
                </a:cubicBezTo>
                <a:cubicBezTo>
                  <a:pt x="8226994" y="6371103"/>
                  <a:pt x="8225997" y="6372100"/>
                  <a:pt x="8224000" y="6372100"/>
                </a:cubicBezTo>
                <a:cubicBezTo>
                  <a:pt x="8222003" y="6372100"/>
                  <a:pt x="8221005" y="6371103"/>
                  <a:pt x="8221005" y="6369106"/>
                </a:cubicBezTo>
                <a:cubicBezTo>
                  <a:pt x="8221005" y="6367109"/>
                  <a:pt x="8222003" y="6366111"/>
                  <a:pt x="8224000" y="6366111"/>
                </a:cubicBezTo>
                <a:close/>
                <a:moveTo>
                  <a:pt x="10000984" y="6362118"/>
                </a:moveTo>
                <a:cubicBezTo>
                  <a:pt x="10015959" y="6362118"/>
                  <a:pt x="10026940" y="6374099"/>
                  <a:pt x="10026940" y="6388074"/>
                </a:cubicBezTo>
                <a:cubicBezTo>
                  <a:pt x="10026940" y="6403049"/>
                  <a:pt x="10014961" y="6414030"/>
                  <a:pt x="10000984" y="6414030"/>
                </a:cubicBezTo>
                <a:cubicBezTo>
                  <a:pt x="9986009" y="6414030"/>
                  <a:pt x="9975028" y="6402051"/>
                  <a:pt x="9975028" y="6388074"/>
                </a:cubicBezTo>
                <a:cubicBezTo>
                  <a:pt x="9975028" y="6374099"/>
                  <a:pt x="9987008" y="6362118"/>
                  <a:pt x="10000984" y="6362118"/>
                </a:cubicBezTo>
                <a:close/>
                <a:moveTo>
                  <a:pt x="2404101" y="6331171"/>
                </a:moveTo>
                <a:cubicBezTo>
                  <a:pt x="2411086" y="6331171"/>
                  <a:pt x="2417081" y="6337160"/>
                  <a:pt x="2417081" y="6344149"/>
                </a:cubicBezTo>
                <a:cubicBezTo>
                  <a:pt x="2417081" y="6351137"/>
                  <a:pt x="2412087" y="6357127"/>
                  <a:pt x="2404101" y="6357127"/>
                </a:cubicBezTo>
                <a:cubicBezTo>
                  <a:pt x="2397116" y="6357127"/>
                  <a:pt x="2391122" y="6351137"/>
                  <a:pt x="2391122" y="6344149"/>
                </a:cubicBezTo>
                <a:cubicBezTo>
                  <a:pt x="2391122" y="6337160"/>
                  <a:pt x="2397116" y="6331171"/>
                  <a:pt x="2404101" y="6331171"/>
                </a:cubicBezTo>
                <a:close/>
                <a:moveTo>
                  <a:pt x="7329519" y="6329174"/>
                </a:moveTo>
                <a:cubicBezTo>
                  <a:pt x="7346491" y="6329174"/>
                  <a:pt x="7360466" y="6343151"/>
                  <a:pt x="7360466" y="6360121"/>
                </a:cubicBezTo>
                <a:cubicBezTo>
                  <a:pt x="7360466" y="6377093"/>
                  <a:pt x="7346491" y="6391069"/>
                  <a:pt x="7329519" y="6391069"/>
                </a:cubicBezTo>
                <a:cubicBezTo>
                  <a:pt x="7312548" y="6391069"/>
                  <a:pt x="7298571" y="6377093"/>
                  <a:pt x="7298571" y="6360121"/>
                </a:cubicBezTo>
                <a:cubicBezTo>
                  <a:pt x="7298571" y="6343151"/>
                  <a:pt x="7312548" y="6329174"/>
                  <a:pt x="7329519" y="6329174"/>
                </a:cubicBezTo>
                <a:close/>
                <a:moveTo>
                  <a:pt x="10028936" y="6315198"/>
                </a:moveTo>
                <a:cubicBezTo>
                  <a:pt x="10032930" y="6315198"/>
                  <a:pt x="10034927" y="6318194"/>
                  <a:pt x="10034927" y="6321188"/>
                </a:cubicBezTo>
                <a:cubicBezTo>
                  <a:pt x="10034927" y="6324183"/>
                  <a:pt x="10031931" y="6327178"/>
                  <a:pt x="10028936" y="6327178"/>
                </a:cubicBezTo>
                <a:cubicBezTo>
                  <a:pt x="10025942" y="6327178"/>
                  <a:pt x="10022947" y="6324183"/>
                  <a:pt x="10022947" y="6321188"/>
                </a:cubicBezTo>
                <a:cubicBezTo>
                  <a:pt x="10022947" y="6318194"/>
                  <a:pt x="10025942" y="6315198"/>
                  <a:pt x="10028936" y="6315198"/>
                </a:cubicBezTo>
                <a:close/>
                <a:moveTo>
                  <a:pt x="7369452" y="6308209"/>
                </a:moveTo>
                <a:cubicBezTo>
                  <a:pt x="7376439" y="6308209"/>
                  <a:pt x="7381431" y="6313201"/>
                  <a:pt x="7381431" y="6320189"/>
                </a:cubicBezTo>
                <a:cubicBezTo>
                  <a:pt x="7381431" y="6327177"/>
                  <a:pt x="7376439" y="6332168"/>
                  <a:pt x="7369452" y="6332168"/>
                </a:cubicBezTo>
                <a:cubicBezTo>
                  <a:pt x="7362463" y="6332168"/>
                  <a:pt x="7357471" y="6327177"/>
                  <a:pt x="7357471" y="6320189"/>
                </a:cubicBezTo>
                <a:cubicBezTo>
                  <a:pt x="7357471" y="6313201"/>
                  <a:pt x="7362463" y="6308209"/>
                  <a:pt x="7369452" y="6308209"/>
                </a:cubicBezTo>
                <a:close/>
                <a:moveTo>
                  <a:pt x="2172375" y="6301221"/>
                </a:moveTo>
                <a:cubicBezTo>
                  <a:pt x="2175370" y="6301221"/>
                  <a:pt x="2177366" y="6304216"/>
                  <a:pt x="2177366" y="6306213"/>
                </a:cubicBezTo>
                <a:cubicBezTo>
                  <a:pt x="2177366" y="6309208"/>
                  <a:pt x="2175370" y="6311204"/>
                  <a:pt x="2172375" y="6311204"/>
                </a:cubicBezTo>
                <a:cubicBezTo>
                  <a:pt x="2169380" y="6311204"/>
                  <a:pt x="2167383" y="6309208"/>
                  <a:pt x="2167383" y="6306213"/>
                </a:cubicBezTo>
                <a:cubicBezTo>
                  <a:pt x="2167383" y="6303218"/>
                  <a:pt x="2169380" y="6301221"/>
                  <a:pt x="2172375" y="6301221"/>
                </a:cubicBezTo>
                <a:close/>
                <a:moveTo>
                  <a:pt x="9032628" y="6300224"/>
                </a:moveTo>
                <a:cubicBezTo>
                  <a:pt x="9051596" y="6300224"/>
                  <a:pt x="9068568" y="6316197"/>
                  <a:pt x="9068568" y="6336164"/>
                </a:cubicBezTo>
                <a:cubicBezTo>
                  <a:pt x="9068568" y="6356130"/>
                  <a:pt x="9052594" y="6372103"/>
                  <a:pt x="9032628" y="6372103"/>
                </a:cubicBezTo>
                <a:cubicBezTo>
                  <a:pt x="9012662" y="6372103"/>
                  <a:pt x="8996689" y="6356130"/>
                  <a:pt x="8996689" y="6336164"/>
                </a:cubicBezTo>
                <a:cubicBezTo>
                  <a:pt x="8996689" y="6316197"/>
                  <a:pt x="9012662" y="6300224"/>
                  <a:pt x="9032628" y="6300224"/>
                </a:cubicBezTo>
                <a:close/>
                <a:moveTo>
                  <a:pt x="8518500" y="6292236"/>
                </a:moveTo>
                <a:cubicBezTo>
                  <a:pt x="8522494" y="6292236"/>
                  <a:pt x="8526487" y="6296230"/>
                  <a:pt x="8526487" y="6300223"/>
                </a:cubicBezTo>
                <a:cubicBezTo>
                  <a:pt x="8526487" y="6304216"/>
                  <a:pt x="8522494" y="6308209"/>
                  <a:pt x="8518500" y="6308209"/>
                </a:cubicBezTo>
                <a:cubicBezTo>
                  <a:pt x="8514508" y="6308209"/>
                  <a:pt x="8510514" y="6304216"/>
                  <a:pt x="8510514" y="6300223"/>
                </a:cubicBezTo>
                <a:cubicBezTo>
                  <a:pt x="8510514" y="6296230"/>
                  <a:pt x="8514508" y="6292236"/>
                  <a:pt x="8518500" y="6292236"/>
                </a:cubicBezTo>
                <a:close/>
                <a:moveTo>
                  <a:pt x="5762194" y="6292236"/>
                </a:moveTo>
                <a:cubicBezTo>
                  <a:pt x="5771180" y="6292236"/>
                  <a:pt x="5779164" y="6299224"/>
                  <a:pt x="5779164" y="6309207"/>
                </a:cubicBezTo>
                <a:cubicBezTo>
                  <a:pt x="5779164" y="6319190"/>
                  <a:pt x="5772178" y="6326178"/>
                  <a:pt x="5762194" y="6326178"/>
                </a:cubicBezTo>
                <a:cubicBezTo>
                  <a:pt x="5753212" y="6326178"/>
                  <a:pt x="5745228" y="6319190"/>
                  <a:pt x="5745228" y="6309207"/>
                </a:cubicBezTo>
                <a:cubicBezTo>
                  <a:pt x="5745228" y="6300223"/>
                  <a:pt x="5752214" y="6292236"/>
                  <a:pt x="5762194" y="6292236"/>
                </a:cubicBezTo>
                <a:close/>
                <a:moveTo>
                  <a:pt x="11526394" y="6287244"/>
                </a:moveTo>
                <a:cubicBezTo>
                  <a:pt x="11537377" y="6287244"/>
                  <a:pt x="11545363" y="6296229"/>
                  <a:pt x="11545363" y="6306212"/>
                </a:cubicBezTo>
                <a:cubicBezTo>
                  <a:pt x="11545363" y="6316196"/>
                  <a:pt x="11537377" y="6325179"/>
                  <a:pt x="11526394" y="6325179"/>
                </a:cubicBezTo>
                <a:cubicBezTo>
                  <a:pt x="11515413" y="6325179"/>
                  <a:pt x="11507427" y="6316196"/>
                  <a:pt x="11507427" y="6306212"/>
                </a:cubicBezTo>
                <a:cubicBezTo>
                  <a:pt x="11507427" y="6295231"/>
                  <a:pt x="11516412" y="6287244"/>
                  <a:pt x="11526394" y="6287244"/>
                </a:cubicBezTo>
                <a:close/>
                <a:moveTo>
                  <a:pt x="8541461" y="6284250"/>
                </a:moveTo>
                <a:cubicBezTo>
                  <a:pt x="8547451" y="6284250"/>
                  <a:pt x="8552443" y="6289242"/>
                  <a:pt x="8552443" y="6295231"/>
                </a:cubicBezTo>
                <a:cubicBezTo>
                  <a:pt x="8552443" y="6301221"/>
                  <a:pt x="8547451" y="6306213"/>
                  <a:pt x="8541461" y="6306213"/>
                </a:cubicBezTo>
                <a:cubicBezTo>
                  <a:pt x="8535472" y="6306213"/>
                  <a:pt x="8530480" y="6301221"/>
                  <a:pt x="8530480" y="6295231"/>
                </a:cubicBezTo>
                <a:cubicBezTo>
                  <a:pt x="8530480" y="6289242"/>
                  <a:pt x="8535472" y="6284250"/>
                  <a:pt x="8541461" y="6284250"/>
                </a:cubicBezTo>
                <a:close/>
                <a:moveTo>
                  <a:pt x="2260329" y="6266280"/>
                </a:moveTo>
                <a:cubicBezTo>
                  <a:pt x="2266321" y="6266280"/>
                  <a:pt x="2271312" y="6271272"/>
                  <a:pt x="2271312" y="6277261"/>
                </a:cubicBezTo>
                <a:cubicBezTo>
                  <a:pt x="2271312" y="6283251"/>
                  <a:pt x="2266321" y="6288243"/>
                  <a:pt x="2260329" y="6288243"/>
                </a:cubicBezTo>
                <a:cubicBezTo>
                  <a:pt x="2254341" y="6288243"/>
                  <a:pt x="2249348" y="6283251"/>
                  <a:pt x="2249348" y="6277261"/>
                </a:cubicBezTo>
                <a:cubicBezTo>
                  <a:pt x="2249348" y="6271272"/>
                  <a:pt x="2254341" y="6266280"/>
                  <a:pt x="2260329" y="6266280"/>
                </a:cubicBezTo>
                <a:close/>
                <a:moveTo>
                  <a:pt x="8251953" y="6263286"/>
                </a:moveTo>
                <a:cubicBezTo>
                  <a:pt x="8259940" y="6263286"/>
                  <a:pt x="8265929" y="6269275"/>
                  <a:pt x="8265929" y="6277262"/>
                </a:cubicBezTo>
                <a:cubicBezTo>
                  <a:pt x="8265929" y="6284250"/>
                  <a:pt x="8259940" y="6291238"/>
                  <a:pt x="8251953" y="6291238"/>
                </a:cubicBezTo>
                <a:cubicBezTo>
                  <a:pt x="8243966" y="6291238"/>
                  <a:pt x="8237977" y="6285248"/>
                  <a:pt x="8237977" y="6277262"/>
                </a:cubicBezTo>
                <a:cubicBezTo>
                  <a:pt x="8237977" y="6269275"/>
                  <a:pt x="8243966" y="6263286"/>
                  <a:pt x="8251953" y="6263286"/>
                </a:cubicBezTo>
                <a:close/>
                <a:moveTo>
                  <a:pt x="11825885" y="6258294"/>
                </a:moveTo>
                <a:cubicBezTo>
                  <a:pt x="11839862" y="6258294"/>
                  <a:pt x="11850843" y="6269275"/>
                  <a:pt x="11850843" y="6283252"/>
                </a:cubicBezTo>
                <a:cubicBezTo>
                  <a:pt x="11850843" y="6297227"/>
                  <a:pt x="11839862" y="6308209"/>
                  <a:pt x="11825885" y="6308209"/>
                </a:cubicBezTo>
                <a:cubicBezTo>
                  <a:pt x="11811909" y="6308209"/>
                  <a:pt x="11800928" y="6297227"/>
                  <a:pt x="11800928" y="6283252"/>
                </a:cubicBezTo>
                <a:cubicBezTo>
                  <a:pt x="11800928" y="6269275"/>
                  <a:pt x="11811909" y="6258294"/>
                  <a:pt x="11825885" y="6258294"/>
                </a:cubicBezTo>
                <a:close/>
                <a:moveTo>
                  <a:pt x="4374562" y="6237330"/>
                </a:moveTo>
                <a:cubicBezTo>
                  <a:pt x="4376555" y="6236332"/>
                  <a:pt x="4379554" y="6239327"/>
                  <a:pt x="4379554" y="6242321"/>
                </a:cubicBezTo>
                <a:cubicBezTo>
                  <a:pt x="4379554" y="6245316"/>
                  <a:pt x="4377556" y="6247313"/>
                  <a:pt x="4374562" y="6247313"/>
                </a:cubicBezTo>
                <a:cubicBezTo>
                  <a:pt x="4371567" y="6247313"/>
                  <a:pt x="4369569" y="6245316"/>
                  <a:pt x="4369569" y="6242321"/>
                </a:cubicBezTo>
                <a:cubicBezTo>
                  <a:pt x="4369569" y="6239327"/>
                  <a:pt x="4371567" y="6237330"/>
                  <a:pt x="4374562" y="6237330"/>
                </a:cubicBezTo>
                <a:close/>
                <a:moveTo>
                  <a:pt x="8503526" y="6235333"/>
                </a:moveTo>
                <a:cubicBezTo>
                  <a:pt x="8512511" y="6235333"/>
                  <a:pt x="8519499" y="6242322"/>
                  <a:pt x="8519499" y="6251306"/>
                </a:cubicBezTo>
                <a:cubicBezTo>
                  <a:pt x="8519499" y="6260291"/>
                  <a:pt x="8512511" y="6267279"/>
                  <a:pt x="8503526" y="6267279"/>
                </a:cubicBezTo>
                <a:cubicBezTo>
                  <a:pt x="8495539" y="6267279"/>
                  <a:pt x="8488551" y="6260291"/>
                  <a:pt x="8488551" y="6251306"/>
                </a:cubicBezTo>
                <a:cubicBezTo>
                  <a:pt x="8488551" y="6242322"/>
                  <a:pt x="8494541" y="6235333"/>
                  <a:pt x="8503526" y="6235333"/>
                </a:cubicBezTo>
                <a:close/>
                <a:moveTo>
                  <a:pt x="1517553" y="6229343"/>
                </a:moveTo>
                <a:cubicBezTo>
                  <a:pt x="1519551" y="6229343"/>
                  <a:pt x="1521548" y="6231340"/>
                  <a:pt x="1521548" y="6233337"/>
                </a:cubicBezTo>
                <a:cubicBezTo>
                  <a:pt x="1521548" y="6235333"/>
                  <a:pt x="1520549" y="6237330"/>
                  <a:pt x="1517553" y="6237330"/>
                </a:cubicBezTo>
                <a:cubicBezTo>
                  <a:pt x="1515556" y="6237330"/>
                  <a:pt x="1513561" y="6235333"/>
                  <a:pt x="1513561" y="6233337"/>
                </a:cubicBezTo>
                <a:cubicBezTo>
                  <a:pt x="1513561" y="6231340"/>
                  <a:pt x="1515556" y="6229343"/>
                  <a:pt x="1517553" y="6229343"/>
                </a:cubicBezTo>
                <a:close/>
                <a:moveTo>
                  <a:pt x="1427587" y="6228345"/>
                </a:moveTo>
                <a:cubicBezTo>
                  <a:pt x="1441564" y="6228345"/>
                  <a:pt x="1453543" y="6240325"/>
                  <a:pt x="1453543" y="6254301"/>
                </a:cubicBezTo>
                <a:cubicBezTo>
                  <a:pt x="1453543" y="6268278"/>
                  <a:pt x="1442562" y="6280257"/>
                  <a:pt x="1427587" y="6280257"/>
                </a:cubicBezTo>
                <a:cubicBezTo>
                  <a:pt x="1413612" y="6280257"/>
                  <a:pt x="1401632" y="6268278"/>
                  <a:pt x="1401632" y="6254301"/>
                </a:cubicBezTo>
                <a:cubicBezTo>
                  <a:pt x="1401632" y="6240325"/>
                  <a:pt x="1413612" y="6228345"/>
                  <a:pt x="1427587" y="6228345"/>
                </a:cubicBezTo>
                <a:close/>
                <a:moveTo>
                  <a:pt x="3119919" y="6216365"/>
                </a:moveTo>
                <a:cubicBezTo>
                  <a:pt x="3123911" y="6216365"/>
                  <a:pt x="3125908" y="6219360"/>
                  <a:pt x="3125908" y="6222354"/>
                </a:cubicBezTo>
                <a:cubicBezTo>
                  <a:pt x="3125908" y="6225350"/>
                  <a:pt x="3123911" y="6227346"/>
                  <a:pt x="3119919" y="6228345"/>
                </a:cubicBezTo>
                <a:cubicBezTo>
                  <a:pt x="3115925" y="6228345"/>
                  <a:pt x="3113929" y="6225350"/>
                  <a:pt x="3113929" y="6222354"/>
                </a:cubicBezTo>
                <a:cubicBezTo>
                  <a:pt x="3113929" y="6219360"/>
                  <a:pt x="3116924" y="6216365"/>
                  <a:pt x="3119919" y="6216365"/>
                </a:cubicBezTo>
                <a:close/>
                <a:moveTo>
                  <a:pt x="7463293" y="6191408"/>
                </a:moveTo>
                <a:cubicBezTo>
                  <a:pt x="7476271" y="6191408"/>
                  <a:pt x="7486254" y="6201391"/>
                  <a:pt x="7486254" y="6214370"/>
                </a:cubicBezTo>
                <a:cubicBezTo>
                  <a:pt x="7486254" y="6227347"/>
                  <a:pt x="7476271" y="6237330"/>
                  <a:pt x="7463293" y="6237330"/>
                </a:cubicBezTo>
                <a:cubicBezTo>
                  <a:pt x="7450314" y="6237330"/>
                  <a:pt x="7440331" y="6227347"/>
                  <a:pt x="7440331" y="6214370"/>
                </a:cubicBezTo>
                <a:cubicBezTo>
                  <a:pt x="7440331" y="6201391"/>
                  <a:pt x="7450314" y="6191408"/>
                  <a:pt x="7463293" y="6191408"/>
                </a:cubicBezTo>
                <a:close/>
                <a:moveTo>
                  <a:pt x="10595975" y="6190409"/>
                </a:moveTo>
                <a:cubicBezTo>
                  <a:pt x="10606956" y="6190409"/>
                  <a:pt x="10615942" y="6199394"/>
                  <a:pt x="10615942" y="6210375"/>
                </a:cubicBezTo>
                <a:cubicBezTo>
                  <a:pt x="10615942" y="6221357"/>
                  <a:pt x="10606956" y="6230342"/>
                  <a:pt x="10595975" y="6230342"/>
                </a:cubicBezTo>
                <a:cubicBezTo>
                  <a:pt x="10584994" y="6230342"/>
                  <a:pt x="10576009" y="6221357"/>
                  <a:pt x="10576009" y="6210375"/>
                </a:cubicBezTo>
                <a:cubicBezTo>
                  <a:pt x="10576009" y="6199394"/>
                  <a:pt x="10584994" y="6190409"/>
                  <a:pt x="10595975" y="6190409"/>
                </a:cubicBezTo>
                <a:close/>
                <a:moveTo>
                  <a:pt x="5997785" y="6189411"/>
                </a:moveTo>
                <a:cubicBezTo>
                  <a:pt x="6013753" y="6189411"/>
                  <a:pt x="6025732" y="6202389"/>
                  <a:pt x="6025732" y="6217364"/>
                </a:cubicBezTo>
                <a:cubicBezTo>
                  <a:pt x="6025732" y="6232339"/>
                  <a:pt x="6012755" y="6245316"/>
                  <a:pt x="5997785" y="6245316"/>
                </a:cubicBezTo>
                <a:cubicBezTo>
                  <a:pt x="5981812" y="6245316"/>
                  <a:pt x="5969830" y="6232339"/>
                  <a:pt x="5969830" y="6217364"/>
                </a:cubicBezTo>
                <a:cubicBezTo>
                  <a:pt x="5969830" y="6201392"/>
                  <a:pt x="5982811" y="6189411"/>
                  <a:pt x="5997785" y="6189411"/>
                </a:cubicBezTo>
                <a:close/>
                <a:moveTo>
                  <a:pt x="1042216" y="6183421"/>
                </a:moveTo>
                <a:cubicBezTo>
                  <a:pt x="1048206" y="6183421"/>
                  <a:pt x="1053198" y="6188413"/>
                  <a:pt x="1053198" y="6194402"/>
                </a:cubicBezTo>
                <a:cubicBezTo>
                  <a:pt x="1053198" y="6200391"/>
                  <a:pt x="1048206" y="6205383"/>
                  <a:pt x="1042216" y="6205383"/>
                </a:cubicBezTo>
                <a:cubicBezTo>
                  <a:pt x="1036227" y="6205383"/>
                  <a:pt x="1031235" y="6200391"/>
                  <a:pt x="1031235" y="6194402"/>
                </a:cubicBezTo>
                <a:cubicBezTo>
                  <a:pt x="1031235" y="6188413"/>
                  <a:pt x="1036227" y="6183421"/>
                  <a:pt x="1042216" y="6183421"/>
                </a:cubicBezTo>
                <a:close/>
                <a:moveTo>
                  <a:pt x="3374321" y="6172440"/>
                </a:moveTo>
                <a:cubicBezTo>
                  <a:pt x="3379313" y="6173438"/>
                  <a:pt x="3383305" y="6177432"/>
                  <a:pt x="3383305" y="6181425"/>
                </a:cubicBezTo>
                <a:cubicBezTo>
                  <a:pt x="3383305" y="6186417"/>
                  <a:pt x="3379313" y="6190409"/>
                  <a:pt x="3374321" y="6190409"/>
                </a:cubicBezTo>
                <a:cubicBezTo>
                  <a:pt x="3369332" y="6190409"/>
                  <a:pt x="3365339" y="6186417"/>
                  <a:pt x="3365339" y="6181425"/>
                </a:cubicBezTo>
                <a:cubicBezTo>
                  <a:pt x="3365339" y="6176434"/>
                  <a:pt x="3369332" y="6172440"/>
                  <a:pt x="3374321" y="6172440"/>
                </a:cubicBezTo>
                <a:close/>
                <a:moveTo>
                  <a:pt x="10565027" y="6130511"/>
                </a:moveTo>
                <a:cubicBezTo>
                  <a:pt x="10574011" y="6130511"/>
                  <a:pt x="10581997" y="6138498"/>
                  <a:pt x="10581997" y="6147482"/>
                </a:cubicBezTo>
                <a:cubicBezTo>
                  <a:pt x="10581997" y="6156467"/>
                  <a:pt x="10574011" y="6164453"/>
                  <a:pt x="10565027" y="6164453"/>
                </a:cubicBezTo>
                <a:cubicBezTo>
                  <a:pt x="10556041" y="6164453"/>
                  <a:pt x="10548055" y="6156467"/>
                  <a:pt x="10548055" y="6147482"/>
                </a:cubicBezTo>
                <a:cubicBezTo>
                  <a:pt x="10548055" y="6138498"/>
                  <a:pt x="10556041" y="6130511"/>
                  <a:pt x="10565027" y="6130511"/>
                </a:cubicBezTo>
                <a:close/>
                <a:moveTo>
                  <a:pt x="2853148" y="6124522"/>
                </a:moveTo>
                <a:cubicBezTo>
                  <a:pt x="2857141" y="6124522"/>
                  <a:pt x="2860137" y="6127517"/>
                  <a:pt x="2860137" y="6131511"/>
                </a:cubicBezTo>
                <a:cubicBezTo>
                  <a:pt x="2860137" y="6135504"/>
                  <a:pt x="2857141" y="6138499"/>
                  <a:pt x="2853148" y="6138499"/>
                </a:cubicBezTo>
                <a:cubicBezTo>
                  <a:pt x="2849154" y="6138499"/>
                  <a:pt x="2846159" y="6135504"/>
                  <a:pt x="2846159" y="6131511"/>
                </a:cubicBezTo>
                <a:cubicBezTo>
                  <a:pt x="2846159" y="6127517"/>
                  <a:pt x="2849154" y="6124522"/>
                  <a:pt x="2853148" y="6124522"/>
                </a:cubicBezTo>
                <a:close/>
                <a:moveTo>
                  <a:pt x="5585496" y="6122524"/>
                </a:moveTo>
                <a:cubicBezTo>
                  <a:pt x="5588491" y="6122524"/>
                  <a:pt x="5592483" y="6125519"/>
                  <a:pt x="5592483" y="6129513"/>
                </a:cubicBezTo>
                <a:cubicBezTo>
                  <a:pt x="5592483" y="6133507"/>
                  <a:pt x="5589489" y="6136501"/>
                  <a:pt x="5585496" y="6136501"/>
                </a:cubicBezTo>
                <a:cubicBezTo>
                  <a:pt x="5581503" y="6136501"/>
                  <a:pt x="5578509" y="6133507"/>
                  <a:pt x="5578509" y="6129513"/>
                </a:cubicBezTo>
                <a:cubicBezTo>
                  <a:pt x="5578509" y="6125519"/>
                  <a:pt x="5581503" y="6122524"/>
                  <a:pt x="5585496" y="6122524"/>
                </a:cubicBezTo>
                <a:close/>
                <a:moveTo>
                  <a:pt x="9833269" y="6120527"/>
                </a:moveTo>
                <a:cubicBezTo>
                  <a:pt x="9836264" y="6120527"/>
                  <a:pt x="9838260" y="6122524"/>
                  <a:pt x="9838260" y="6125519"/>
                </a:cubicBezTo>
                <a:cubicBezTo>
                  <a:pt x="9838260" y="6128514"/>
                  <a:pt x="9836264" y="6130510"/>
                  <a:pt x="9833269" y="6130510"/>
                </a:cubicBezTo>
                <a:cubicBezTo>
                  <a:pt x="9830273" y="6130510"/>
                  <a:pt x="9828277" y="6128514"/>
                  <a:pt x="9828277" y="6125519"/>
                </a:cubicBezTo>
                <a:cubicBezTo>
                  <a:pt x="9828277" y="6122524"/>
                  <a:pt x="9830273" y="6120527"/>
                  <a:pt x="9833269" y="6120527"/>
                </a:cubicBezTo>
                <a:close/>
                <a:moveTo>
                  <a:pt x="1382637" y="6120527"/>
                </a:moveTo>
                <a:cubicBezTo>
                  <a:pt x="1386630" y="6121525"/>
                  <a:pt x="1388627" y="6123523"/>
                  <a:pt x="1388627" y="6126517"/>
                </a:cubicBezTo>
                <a:cubicBezTo>
                  <a:pt x="1388627" y="6129512"/>
                  <a:pt x="1385632" y="6132507"/>
                  <a:pt x="1382637" y="6132507"/>
                </a:cubicBezTo>
                <a:cubicBezTo>
                  <a:pt x="1379642" y="6132507"/>
                  <a:pt x="1376647" y="6129512"/>
                  <a:pt x="1376647" y="6126517"/>
                </a:cubicBezTo>
                <a:cubicBezTo>
                  <a:pt x="1376647" y="6123523"/>
                  <a:pt x="1379642" y="6120527"/>
                  <a:pt x="1382637" y="6120527"/>
                </a:cubicBezTo>
                <a:close/>
                <a:moveTo>
                  <a:pt x="5225143" y="6105553"/>
                </a:moveTo>
                <a:cubicBezTo>
                  <a:pt x="5235120" y="6105553"/>
                  <a:pt x="5243103" y="6113540"/>
                  <a:pt x="5243103" y="6123524"/>
                </a:cubicBezTo>
                <a:cubicBezTo>
                  <a:pt x="5243103" y="6133507"/>
                  <a:pt x="5235120" y="6141493"/>
                  <a:pt x="5225143" y="6141493"/>
                </a:cubicBezTo>
                <a:cubicBezTo>
                  <a:pt x="5215162" y="6141493"/>
                  <a:pt x="5207177" y="6133507"/>
                  <a:pt x="5207177" y="6123524"/>
                </a:cubicBezTo>
                <a:cubicBezTo>
                  <a:pt x="5207177" y="6113540"/>
                  <a:pt x="5215162" y="6105553"/>
                  <a:pt x="5225143" y="6105553"/>
                </a:cubicBezTo>
                <a:close/>
                <a:moveTo>
                  <a:pt x="4641129" y="6088583"/>
                </a:moveTo>
                <a:cubicBezTo>
                  <a:pt x="4650116" y="6088583"/>
                  <a:pt x="4657103" y="6095571"/>
                  <a:pt x="4657103" y="6104556"/>
                </a:cubicBezTo>
                <a:cubicBezTo>
                  <a:pt x="4657103" y="6113541"/>
                  <a:pt x="4650116" y="6120528"/>
                  <a:pt x="4641129" y="6120528"/>
                </a:cubicBezTo>
                <a:cubicBezTo>
                  <a:pt x="4632140" y="6120528"/>
                  <a:pt x="4625154" y="6113541"/>
                  <a:pt x="4625154" y="6104556"/>
                </a:cubicBezTo>
                <a:cubicBezTo>
                  <a:pt x="4625154" y="6095571"/>
                  <a:pt x="4632140" y="6088583"/>
                  <a:pt x="4641129" y="6088583"/>
                </a:cubicBezTo>
                <a:close/>
                <a:moveTo>
                  <a:pt x="8813998" y="6073608"/>
                </a:moveTo>
                <a:cubicBezTo>
                  <a:pt x="8817992" y="6073608"/>
                  <a:pt x="8821985" y="6076603"/>
                  <a:pt x="8821985" y="6081595"/>
                </a:cubicBezTo>
                <a:cubicBezTo>
                  <a:pt x="8821985" y="6086586"/>
                  <a:pt x="8818990" y="6090578"/>
                  <a:pt x="8813998" y="6089581"/>
                </a:cubicBezTo>
                <a:cubicBezTo>
                  <a:pt x="8810006" y="6089581"/>
                  <a:pt x="8806012" y="6086586"/>
                  <a:pt x="8806012" y="6081595"/>
                </a:cubicBezTo>
                <a:cubicBezTo>
                  <a:pt x="8806012" y="6077601"/>
                  <a:pt x="8809008" y="6073608"/>
                  <a:pt x="8813998" y="6073608"/>
                </a:cubicBezTo>
                <a:close/>
                <a:moveTo>
                  <a:pt x="10736735" y="6067617"/>
                </a:moveTo>
                <a:cubicBezTo>
                  <a:pt x="10742725" y="6067617"/>
                  <a:pt x="10748715" y="6072609"/>
                  <a:pt x="10748715" y="6079598"/>
                </a:cubicBezTo>
                <a:cubicBezTo>
                  <a:pt x="10748715" y="6086585"/>
                  <a:pt x="10742725" y="6091577"/>
                  <a:pt x="10736735" y="6091577"/>
                </a:cubicBezTo>
                <a:cubicBezTo>
                  <a:pt x="10729748" y="6091577"/>
                  <a:pt x="10724756" y="6085587"/>
                  <a:pt x="10724756" y="6079598"/>
                </a:cubicBezTo>
                <a:cubicBezTo>
                  <a:pt x="10724756" y="6072609"/>
                  <a:pt x="10730745" y="6067617"/>
                  <a:pt x="10736735" y="6067617"/>
                </a:cubicBezTo>
                <a:close/>
                <a:moveTo>
                  <a:pt x="6343193" y="6062626"/>
                </a:moveTo>
                <a:cubicBezTo>
                  <a:pt x="6346188" y="6062626"/>
                  <a:pt x="6348184" y="6064623"/>
                  <a:pt x="6348184" y="6067618"/>
                </a:cubicBezTo>
                <a:cubicBezTo>
                  <a:pt x="6348184" y="6070613"/>
                  <a:pt x="6345189" y="6072609"/>
                  <a:pt x="6343193" y="6072609"/>
                </a:cubicBezTo>
                <a:cubicBezTo>
                  <a:pt x="6340198" y="6072609"/>
                  <a:pt x="6338201" y="6070613"/>
                  <a:pt x="6338201" y="6067618"/>
                </a:cubicBezTo>
                <a:cubicBezTo>
                  <a:pt x="6338201" y="6064623"/>
                  <a:pt x="6340198" y="6062626"/>
                  <a:pt x="6343193" y="6062626"/>
                </a:cubicBezTo>
                <a:close/>
                <a:moveTo>
                  <a:pt x="3860583" y="6061628"/>
                </a:moveTo>
                <a:cubicBezTo>
                  <a:pt x="3865575" y="6061628"/>
                  <a:pt x="3869568" y="6065621"/>
                  <a:pt x="3869568" y="6070613"/>
                </a:cubicBezTo>
                <a:cubicBezTo>
                  <a:pt x="3869568" y="6075604"/>
                  <a:pt x="3865575" y="6079597"/>
                  <a:pt x="3860583" y="6079597"/>
                </a:cubicBezTo>
                <a:cubicBezTo>
                  <a:pt x="3855592" y="6079597"/>
                  <a:pt x="3851599" y="6075604"/>
                  <a:pt x="3851599" y="6070613"/>
                </a:cubicBezTo>
                <a:cubicBezTo>
                  <a:pt x="3851599" y="6065621"/>
                  <a:pt x="3855592" y="6061628"/>
                  <a:pt x="3860583" y="6061628"/>
                </a:cubicBezTo>
                <a:close/>
                <a:moveTo>
                  <a:pt x="527120" y="6059631"/>
                </a:moveTo>
                <a:cubicBezTo>
                  <a:pt x="534108" y="6059631"/>
                  <a:pt x="539100" y="6064623"/>
                  <a:pt x="539100" y="6071612"/>
                </a:cubicBezTo>
                <a:cubicBezTo>
                  <a:pt x="539100" y="6078599"/>
                  <a:pt x="534108" y="6083591"/>
                  <a:pt x="527120" y="6083591"/>
                </a:cubicBezTo>
                <a:cubicBezTo>
                  <a:pt x="520132" y="6083591"/>
                  <a:pt x="515141" y="6078599"/>
                  <a:pt x="515141" y="6071612"/>
                </a:cubicBezTo>
                <a:cubicBezTo>
                  <a:pt x="515141" y="6064623"/>
                  <a:pt x="520132" y="6059631"/>
                  <a:pt x="527120" y="6059631"/>
                </a:cubicBezTo>
                <a:close/>
                <a:moveTo>
                  <a:pt x="6693597" y="6054639"/>
                </a:moveTo>
                <a:cubicBezTo>
                  <a:pt x="6697591" y="6054639"/>
                  <a:pt x="6699587" y="6057634"/>
                  <a:pt x="6699587" y="6060628"/>
                </a:cubicBezTo>
                <a:cubicBezTo>
                  <a:pt x="6699587" y="6063624"/>
                  <a:pt x="6696593" y="6066619"/>
                  <a:pt x="6693597" y="6066619"/>
                </a:cubicBezTo>
                <a:cubicBezTo>
                  <a:pt x="6690603" y="6066619"/>
                  <a:pt x="6687608" y="6063624"/>
                  <a:pt x="6687608" y="6060628"/>
                </a:cubicBezTo>
                <a:cubicBezTo>
                  <a:pt x="6687608" y="6057634"/>
                  <a:pt x="6690603" y="6054639"/>
                  <a:pt x="6693597" y="6054639"/>
                </a:cubicBezTo>
                <a:close/>
                <a:moveTo>
                  <a:pt x="5070380" y="6052643"/>
                </a:moveTo>
                <a:cubicBezTo>
                  <a:pt x="5084346" y="6052643"/>
                  <a:pt x="5096330" y="6064624"/>
                  <a:pt x="5096330" y="6078599"/>
                </a:cubicBezTo>
                <a:cubicBezTo>
                  <a:pt x="5096330" y="6093574"/>
                  <a:pt x="5085337" y="6104555"/>
                  <a:pt x="5070380" y="6104555"/>
                </a:cubicBezTo>
                <a:cubicBezTo>
                  <a:pt x="5056424" y="6104555"/>
                  <a:pt x="5044454" y="6092576"/>
                  <a:pt x="5044454" y="6078599"/>
                </a:cubicBezTo>
                <a:cubicBezTo>
                  <a:pt x="5044454" y="6064624"/>
                  <a:pt x="5056424" y="6052643"/>
                  <a:pt x="5070380" y="6052643"/>
                </a:cubicBezTo>
                <a:close/>
                <a:moveTo>
                  <a:pt x="3832517" y="6051645"/>
                </a:moveTo>
                <a:cubicBezTo>
                  <a:pt x="3834515" y="6051645"/>
                  <a:pt x="3836511" y="6053642"/>
                  <a:pt x="3836511" y="6055638"/>
                </a:cubicBezTo>
                <a:cubicBezTo>
                  <a:pt x="3836511" y="6057635"/>
                  <a:pt x="3834515" y="6059632"/>
                  <a:pt x="3832517" y="6059632"/>
                </a:cubicBezTo>
                <a:cubicBezTo>
                  <a:pt x="3830520" y="6059632"/>
                  <a:pt x="3828524" y="6057635"/>
                  <a:pt x="3828524" y="6055638"/>
                </a:cubicBezTo>
                <a:cubicBezTo>
                  <a:pt x="3828524" y="6053642"/>
                  <a:pt x="3830520" y="6051645"/>
                  <a:pt x="3832517" y="6051645"/>
                </a:cubicBezTo>
                <a:close/>
                <a:moveTo>
                  <a:pt x="10550054" y="6050646"/>
                </a:moveTo>
                <a:cubicBezTo>
                  <a:pt x="10552050" y="6050646"/>
                  <a:pt x="10554046" y="6052643"/>
                  <a:pt x="10554046" y="6054640"/>
                </a:cubicBezTo>
                <a:cubicBezTo>
                  <a:pt x="10554046" y="6056637"/>
                  <a:pt x="10552050" y="6058633"/>
                  <a:pt x="10550054" y="6058633"/>
                </a:cubicBezTo>
                <a:cubicBezTo>
                  <a:pt x="10548056" y="6058633"/>
                  <a:pt x="10546060" y="6056637"/>
                  <a:pt x="10546060" y="6054640"/>
                </a:cubicBezTo>
                <a:cubicBezTo>
                  <a:pt x="10546060" y="6052643"/>
                  <a:pt x="10548056" y="6050646"/>
                  <a:pt x="10550054" y="6050646"/>
                </a:cubicBezTo>
                <a:close/>
                <a:moveTo>
                  <a:pt x="8298874" y="6049648"/>
                </a:moveTo>
                <a:cubicBezTo>
                  <a:pt x="8314846" y="6049648"/>
                  <a:pt x="8328822" y="6062626"/>
                  <a:pt x="8328822" y="6079598"/>
                </a:cubicBezTo>
                <a:cubicBezTo>
                  <a:pt x="8328822" y="6095570"/>
                  <a:pt x="8315845" y="6109546"/>
                  <a:pt x="8298874" y="6109546"/>
                </a:cubicBezTo>
                <a:cubicBezTo>
                  <a:pt x="8282901" y="6109546"/>
                  <a:pt x="8268924" y="6096569"/>
                  <a:pt x="8268924" y="6079598"/>
                </a:cubicBezTo>
                <a:cubicBezTo>
                  <a:pt x="8268924" y="6063625"/>
                  <a:pt x="8281902" y="6049648"/>
                  <a:pt x="8298874" y="6049648"/>
                </a:cubicBezTo>
                <a:close/>
                <a:moveTo>
                  <a:pt x="2999062" y="6036670"/>
                </a:moveTo>
                <a:cubicBezTo>
                  <a:pt x="3018028" y="6036670"/>
                  <a:pt x="3034005" y="6051645"/>
                  <a:pt x="3034005" y="6071611"/>
                </a:cubicBezTo>
                <a:cubicBezTo>
                  <a:pt x="3034005" y="6091576"/>
                  <a:pt x="3018028" y="6107549"/>
                  <a:pt x="2999062" y="6107549"/>
                </a:cubicBezTo>
                <a:cubicBezTo>
                  <a:pt x="2980085" y="6107549"/>
                  <a:pt x="2964115" y="6091576"/>
                  <a:pt x="2964115" y="6071611"/>
                </a:cubicBezTo>
                <a:cubicBezTo>
                  <a:pt x="2964115" y="6052643"/>
                  <a:pt x="2979087" y="6036670"/>
                  <a:pt x="2999062" y="6036670"/>
                </a:cubicBezTo>
                <a:close/>
                <a:moveTo>
                  <a:pt x="7478267" y="6022694"/>
                </a:moveTo>
                <a:cubicBezTo>
                  <a:pt x="7483258" y="6022694"/>
                  <a:pt x="7487251" y="6026688"/>
                  <a:pt x="7487251" y="6031679"/>
                </a:cubicBezTo>
                <a:cubicBezTo>
                  <a:pt x="7487251" y="6036671"/>
                  <a:pt x="7483258" y="6040663"/>
                  <a:pt x="7478267" y="6040663"/>
                </a:cubicBezTo>
                <a:cubicBezTo>
                  <a:pt x="7473275" y="6040663"/>
                  <a:pt x="7469282" y="6036671"/>
                  <a:pt x="7469282" y="6031679"/>
                </a:cubicBezTo>
                <a:cubicBezTo>
                  <a:pt x="7469282" y="6026688"/>
                  <a:pt x="7473275" y="6022694"/>
                  <a:pt x="7478267" y="6022694"/>
                </a:cubicBezTo>
                <a:close/>
                <a:moveTo>
                  <a:pt x="7340500" y="6017702"/>
                </a:moveTo>
                <a:cubicBezTo>
                  <a:pt x="7343496" y="6017702"/>
                  <a:pt x="7346491" y="6019699"/>
                  <a:pt x="7346491" y="6023692"/>
                </a:cubicBezTo>
                <a:cubicBezTo>
                  <a:pt x="7346491" y="6026687"/>
                  <a:pt x="7343496" y="6029682"/>
                  <a:pt x="7340500" y="6029682"/>
                </a:cubicBezTo>
                <a:cubicBezTo>
                  <a:pt x="7337506" y="6029682"/>
                  <a:pt x="7334511" y="6026687"/>
                  <a:pt x="7334511" y="6023692"/>
                </a:cubicBezTo>
                <a:cubicBezTo>
                  <a:pt x="7334511" y="6020697"/>
                  <a:pt x="7337506" y="6017702"/>
                  <a:pt x="7340500" y="6017702"/>
                </a:cubicBezTo>
                <a:close/>
                <a:moveTo>
                  <a:pt x="11380642" y="6016704"/>
                </a:moveTo>
                <a:cubicBezTo>
                  <a:pt x="11387630" y="6017702"/>
                  <a:pt x="11392622" y="6022694"/>
                  <a:pt x="11392622" y="6028685"/>
                </a:cubicBezTo>
                <a:cubicBezTo>
                  <a:pt x="11392622" y="6034674"/>
                  <a:pt x="11387630" y="6040663"/>
                  <a:pt x="11380642" y="6040663"/>
                </a:cubicBezTo>
                <a:cubicBezTo>
                  <a:pt x="11374652" y="6040663"/>
                  <a:pt x="11368663" y="6035672"/>
                  <a:pt x="11368663" y="6028685"/>
                </a:cubicBezTo>
                <a:cubicBezTo>
                  <a:pt x="11368663" y="6022694"/>
                  <a:pt x="11373655" y="6016704"/>
                  <a:pt x="11380642" y="6016704"/>
                </a:cubicBezTo>
                <a:close/>
                <a:moveTo>
                  <a:pt x="5231127" y="6010714"/>
                </a:moveTo>
                <a:cubicBezTo>
                  <a:pt x="5237114" y="6010714"/>
                  <a:pt x="5241107" y="6015706"/>
                  <a:pt x="5241107" y="6020697"/>
                </a:cubicBezTo>
                <a:cubicBezTo>
                  <a:pt x="5241107" y="6025689"/>
                  <a:pt x="5237114" y="6029682"/>
                  <a:pt x="5231127" y="6030680"/>
                </a:cubicBezTo>
                <a:cubicBezTo>
                  <a:pt x="5225143" y="6030680"/>
                  <a:pt x="5221150" y="6025689"/>
                  <a:pt x="5221150" y="6020697"/>
                </a:cubicBezTo>
                <a:cubicBezTo>
                  <a:pt x="5221150" y="6014708"/>
                  <a:pt x="5226140" y="6010714"/>
                  <a:pt x="5231127" y="6010714"/>
                </a:cubicBezTo>
                <a:close/>
                <a:moveTo>
                  <a:pt x="854685" y="5996738"/>
                </a:moveTo>
                <a:cubicBezTo>
                  <a:pt x="865667" y="5996738"/>
                  <a:pt x="874652" y="6005723"/>
                  <a:pt x="874652" y="6016704"/>
                </a:cubicBezTo>
                <a:cubicBezTo>
                  <a:pt x="874652" y="6027685"/>
                  <a:pt x="865667" y="6036671"/>
                  <a:pt x="854685" y="6036671"/>
                </a:cubicBezTo>
                <a:cubicBezTo>
                  <a:pt x="843704" y="6036671"/>
                  <a:pt x="834719" y="6027685"/>
                  <a:pt x="834719" y="6016704"/>
                </a:cubicBezTo>
                <a:cubicBezTo>
                  <a:pt x="834719" y="6005723"/>
                  <a:pt x="843704" y="5996738"/>
                  <a:pt x="854685" y="5996738"/>
                </a:cubicBezTo>
                <a:close/>
                <a:moveTo>
                  <a:pt x="2707463" y="5990748"/>
                </a:moveTo>
                <a:cubicBezTo>
                  <a:pt x="2711458" y="5990748"/>
                  <a:pt x="2715449" y="5994742"/>
                  <a:pt x="2715449" y="5998735"/>
                </a:cubicBezTo>
                <a:cubicBezTo>
                  <a:pt x="2715449" y="6003727"/>
                  <a:pt x="2711458" y="6006721"/>
                  <a:pt x="2707463" y="6006721"/>
                </a:cubicBezTo>
                <a:cubicBezTo>
                  <a:pt x="2702473" y="6006721"/>
                  <a:pt x="2699478" y="6002728"/>
                  <a:pt x="2699478" y="5998735"/>
                </a:cubicBezTo>
                <a:cubicBezTo>
                  <a:pt x="2699478" y="5993744"/>
                  <a:pt x="2703470" y="5990748"/>
                  <a:pt x="2707463" y="5990748"/>
                </a:cubicBezTo>
                <a:close/>
                <a:moveTo>
                  <a:pt x="4524320" y="5978769"/>
                </a:moveTo>
                <a:cubicBezTo>
                  <a:pt x="4529314" y="5978769"/>
                  <a:pt x="4534307" y="5983761"/>
                  <a:pt x="4534307" y="5989750"/>
                </a:cubicBezTo>
                <a:cubicBezTo>
                  <a:pt x="4534307" y="5995739"/>
                  <a:pt x="4530313" y="5999733"/>
                  <a:pt x="4524320" y="6000731"/>
                </a:cubicBezTo>
                <a:cubicBezTo>
                  <a:pt x="4519329" y="6000731"/>
                  <a:pt x="4514336" y="5995739"/>
                  <a:pt x="4514336" y="5989750"/>
                </a:cubicBezTo>
                <a:cubicBezTo>
                  <a:pt x="4514336" y="5983761"/>
                  <a:pt x="4518327" y="5978769"/>
                  <a:pt x="4524320" y="5978769"/>
                </a:cubicBezTo>
                <a:close/>
                <a:moveTo>
                  <a:pt x="3064832" y="5965790"/>
                </a:moveTo>
                <a:cubicBezTo>
                  <a:pt x="3072818" y="5965790"/>
                  <a:pt x="3078808" y="5972778"/>
                  <a:pt x="3078808" y="5979767"/>
                </a:cubicBezTo>
                <a:cubicBezTo>
                  <a:pt x="3078808" y="5987753"/>
                  <a:pt x="3072818" y="5993743"/>
                  <a:pt x="3064832" y="5993743"/>
                </a:cubicBezTo>
                <a:cubicBezTo>
                  <a:pt x="3056844" y="5993743"/>
                  <a:pt x="3050854" y="5987753"/>
                  <a:pt x="3050854" y="5979767"/>
                </a:cubicBezTo>
                <a:cubicBezTo>
                  <a:pt x="3050854" y="5971780"/>
                  <a:pt x="3056844" y="5965790"/>
                  <a:pt x="3064832" y="5965790"/>
                </a:cubicBezTo>
                <a:close/>
                <a:moveTo>
                  <a:pt x="9267230" y="5962796"/>
                </a:moveTo>
                <a:cubicBezTo>
                  <a:pt x="9275216" y="5962796"/>
                  <a:pt x="9280208" y="5968786"/>
                  <a:pt x="9280208" y="5975774"/>
                </a:cubicBezTo>
                <a:cubicBezTo>
                  <a:pt x="9280208" y="5982762"/>
                  <a:pt x="9274218" y="5988752"/>
                  <a:pt x="9267230" y="5988752"/>
                </a:cubicBezTo>
                <a:cubicBezTo>
                  <a:pt x="9260242" y="5988752"/>
                  <a:pt x="9255250" y="5982762"/>
                  <a:pt x="9255250" y="5975774"/>
                </a:cubicBezTo>
                <a:cubicBezTo>
                  <a:pt x="9255250" y="5968786"/>
                  <a:pt x="9261240" y="5962796"/>
                  <a:pt x="9267230" y="5962796"/>
                </a:cubicBezTo>
                <a:close/>
                <a:moveTo>
                  <a:pt x="6037712" y="5957804"/>
                </a:moveTo>
                <a:cubicBezTo>
                  <a:pt x="6041705" y="5957804"/>
                  <a:pt x="6045698" y="5960799"/>
                  <a:pt x="6045698" y="5965791"/>
                </a:cubicBezTo>
                <a:cubicBezTo>
                  <a:pt x="6045698" y="5970782"/>
                  <a:pt x="6042703" y="5973777"/>
                  <a:pt x="6037712" y="5973777"/>
                </a:cubicBezTo>
                <a:cubicBezTo>
                  <a:pt x="6033719" y="5973777"/>
                  <a:pt x="6029725" y="5970782"/>
                  <a:pt x="6029725" y="5965791"/>
                </a:cubicBezTo>
                <a:cubicBezTo>
                  <a:pt x="6029725" y="5961798"/>
                  <a:pt x="6032720" y="5957804"/>
                  <a:pt x="6037712" y="5957804"/>
                </a:cubicBezTo>
                <a:close/>
                <a:moveTo>
                  <a:pt x="8640294" y="5955808"/>
                </a:moveTo>
                <a:cubicBezTo>
                  <a:pt x="8659262" y="5955808"/>
                  <a:pt x="8674236" y="5970783"/>
                  <a:pt x="8674236" y="5989751"/>
                </a:cubicBezTo>
                <a:cubicBezTo>
                  <a:pt x="8674236" y="6008719"/>
                  <a:pt x="8658263" y="6023693"/>
                  <a:pt x="8640294" y="6023693"/>
                </a:cubicBezTo>
                <a:cubicBezTo>
                  <a:pt x="8621326" y="6023693"/>
                  <a:pt x="8606351" y="6008719"/>
                  <a:pt x="8606351" y="5989751"/>
                </a:cubicBezTo>
                <a:cubicBezTo>
                  <a:pt x="8606351" y="5970783"/>
                  <a:pt x="8621326" y="5955808"/>
                  <a:pt x="8640294" y="5955808"/>
                </a:cubicBezTo>
                <a:close/>
                <a:moveTo>
                  <a:pt x="9226300" y="5954808"/>
                </a:moveTo>
                <a:cubicBezTo>
                  <a:pt x="9227298" y="5954808"/>
                  <a:pt x="9228297" y="5955806"/>
                  <a:pt x="9228297" y="5956805"/>
                </a:cubicBezTo>
                <a:cubicBezTo>
                  <a:pt x="9228297" y="5957803"/>
                  <a:pt x="9227298" y="5958802"/>
                  <a:pt x="9226300" y="5958802"/>
                </a:cubicBezTo>
                <a:cubicBezTo>
                  <a:pt x="9225301" y="5958802"/>
                  <a:pt x="9224303" y="5957803"/>
                  <a:pt x="9224303" y="5956805"/>
                </a:cubicBezTo>
                <a:cubicBezTo>
                  <a:pt x="9224303" y="5955806"/>
                  <a:pt x="9225301" y="5954808"/>
                  <a:pt x="9226300" y="5954808"/>
                </a:cubicBezTo>
                <a:close/>
                <a:moveTo>
                  <a:pt x="11471489" y="5946823"/>
                </a:moveTo>
                <a:cubicBezTo>
                  <a:pt x="11481472" y="5946823"/>
                  <a:pt x="11489459" y="5954810"/>
                  <a:pt x="11489459" y="5964793"/>
                </a:cubicBezTo>
                <a:cubicBezTo>
                  <a:pt x="11489459" y="5974776"/>
                  <a:pt x="11481472" y="5982762"/>
                  <a:pt x="11471489" y="5982762"/>
                </a:cubicBezTo>
                <a:cubicBezTo>
                  <a:pt x="11461506" y="5982762"/>
                  <a:pt x="11453520" y="5974776"/>
                  <a:pt x="11453520" y="5964793"/>
                </a:cubicBezTo>
                <a:cubicBezTo>
                  <a:pt x="11453520" y="5954810"/>
                  <a:pt x="11461506" y="5946823"/>
                  <a:pt x="11471489" y="5946823"/>
                </a:cubicBezTo>
                <a:close/>
                <a:moveTo>
                  <a:pt x="1975781" y="5936840"/>
                </a:moveTo>
                <a:cubicBezTo>
                  <a:pt x="1979775" y="5936840"/>
                  <a:pt x="1982770" y="5939835"/>
                  <a:pt x="1982770" y="5943829"/>
                </a:cubicBezTo>
                <a:cubicBezTo>
                  <a:pt x="1982770" y="5947822"/>
                  <a:pt x="1979775" y="5950816"/>
                  <a:pt x="1975781" y="5950816"/>
                </a:cubicBezTo>
                <a:cubicBezTo>
                  <a:pt x="1971787" y="5950816"/>
                  <a:pt x="1968790" y="5947822"/>
                  <a:pt x="1968790" y="5943829"/>
                </a:cubicBezTo>
                <a:cubicBezTo>
                  <a:pt x="1968790" y="5939835"/>
                  <a:pt x="1971787" y="5936840"/>
                  <a:pt x="1975781" y="5936840"/>
                </a:cubicBezTo>
                <a:close/>
                <a:moveTo>
                  <a:pt x="4823816" y="5932846"/>
                </a:moveTo>
                <a:cubicBezTo>
                  <a:pt x="4842786" y="5932846"/>
                  <a:pt x="4857757" y="5947821"/>
                  <a:pt x="4857757" y="5966789"/>
                </a:cubicBezTo>
                <a:cubicBezTo>
                  <a:pt x="4857757" y="5985756"/>
                  <a:pt x="4841789" y="6000731"/>
                  <a:pt x="4823816" y="6000731"/>
                </a:cubicBezTo>
                <a:cubicBezTo>
                  <a:pt x="4804849" y="6000731"/>
                  <a:pt x="4789870" y="5985756"/>
                  <a:pt x="4789870" y="5966789"/>
                </a:cubicBezTo>
                <a:cubicBezTo>
                  <a:pt x="4789870" y="5947821"/>
                  <a:pt x="4804849" y="5932846"/>
                  <a:pt x="4823816" y="5932846"/>
                </a:cubicBezTo>
                <a:close/>
                <a:moveTo>
                  <a:pt x="1919877" y="5929852"/>
                </a:moveTo>
                <a:cubicBezTo>
                  <a:pt x="1922870" y="5929852"/>
                  <a:pt x="1925864" y="5931849"/>
                  <a:pt x="1925864" y="5935841"/>
                </a:cubicBezTo>
                <a:cubicBezTo>
                  <a:pt x="1925864" y="5938837"/>
                  <a:pt x="1922870" y="5941832"/>
                  <a:pt x="1919877" y="5941832"/>
                </a:cubicBezTo>
                <a:cubicBezTo>
                  <a:pt x="1916880" y="5941832"/>
                  <a:pt x="1913882" y="5938837"/>
                  <a:pt x="1913882" y="5935841"/>
                </a:cubicBezTo>
                <a:cubicBezTo>
                  <a:pt x="1913882" y="5932847"/>
                  <a:pt x="1916880" y="5929852"/>
                  <a:pt x="1919877" y="5929852"/>
                </a:cubicBezTo>
                <a:close/>
                <a:moveTo>
                  <a:pt x="1749155" y="5917871"/>
                </a:moveTo>
                <a:cubicBezTo>
                  <a:pt x="1754147" y="5917871"/>
                  <a:pt x="1758141" y="5921865"/>
                  <a:pt x="1758141" y="5926856"/>
                </a:cubicBezTo>
                <a:cubicBezTo>
                  <a:pt x="1758141" y="5931848"/>
                  <a:pt x="1754147" y="5935840"/>
                  <a:pt x="1749155" y="5935840"/>
                </a:cubicBezTo>
                <a:cubicBezTo>
                  <a:pt x="1744164" y="5935840"/>
                  <a:pt x="1740169" y="5931848"/>
                  <a:pt x="1740169" y="5926856"/>
                </a:cubicBezTo>
                <a:cubicBezTo>
                  <a:pt x="1740169" y="5921865"/>
                  <a:pt x="1744164" y="5917871"/>
                  <a:pt x="1749155" y="5917871"/>
                </a:cubicBezTo>
                <a:close/>
                <a:moveTo>
                  <a:pt x="5887969" y="5914877"/>
                </a:moveTo>
                <a:cubicBezTo>
                  <a:pt x="5899947" y="5914877"/>
                  <a:pt x="5909930" y="5924860"/>
                  <a:pt x="5909930" y="5936840"/>
                </a:cubicBezTo>
                <a:cubicBezTo>
                  <a:pt x="5909930" y="5948819"/>
                  <a:pt x="5899947" y="5958802"/>
                  <a:pt x="5887969" y="5958802"/>
                </a:cubicBezTo>
                <a:cubicBezTo>
                  <a:pt x="5875988" y="5958802"/>
                  <a:pt x="5866006" y="5948819"/>
                  <a:pt x="5866006" y="5936840"/>
                </a:cubicBezTo>
                <a:cubicBezTo>
                  <a:pt x="5866006" y="5924860"/>
                  <a:pt x="5875988" y="5914877"/>
                  <a:pt x="5887969" y="5914877"/>
                </a:cubicBezTo>
                <a:close/>
                <a:moveTo>
                  <a:pt x="11935701" y="5908887"/>
                </a:moveTo>
                <a:cubicBezTo>
                  <a:pt x="11937698" y="5908887"/>
                  <a:pt x="11939694" y="5910884"/>
                  <a:pt x="11939694" y="5912880"/>
                </a:cubicBezTo>
                <a:cubicBezTo>
                  <a:pt x="11939694" y="5914877"/>
                  <a:pt x="11937698" y="5916874"/>
                  <a:pt x="11935701" y="5916874"/>
                </a:cubicBezTo>
                <a:cubicBezTo>
                  <a:pt x="11933704" y="5916874"/>
                  <a:pt x="11931707" y="5914877"/>
                  <a:pt x="11931707" y="5912880"/>
                </a:cubicBezTo>
                <a:cubicBezTo>
                  <a:pt x="11931707" y="5910884"/>
                  <a:pt x="11933704" y="5908887"/>
                  <a:pt x="11935701" y="5908887"/>
                </a:cubicBezTo>
                <a:close/>
                <a:moveTo>
                  <a:pt x="2577629" y="5894911"/>
                </a:moveTo>
                <a:cubicBezTo>
                  <a:pt x="2582622" y="5894911"/>
                  <a:pt x="2587613" y="5898905"/>
                  <a:pt x="2587613" y="5904894"/>
                </a:cubicBezTo>
                <a:cubicBezTo>
                  <a:pt x="2587613" y="5910884"/>
                  <a:pt x="2582622" y="5914877"/>
                  <a:pt x="2577629" y="5914877"/>
                </a:cubicBezTo>
                <a:cubicBezTo>
                  <a:pt x="2571638" y="5914877"/>
                  <a:pt x="2567646" y="5909886"/>
                  <a:pt x="2567646" y="5904894"/>
                </a:cubicBezTo>
                <a:cubicBezTo>
                  <a:pt x="2567646" y="5898905"/>
                  <a:pt x="2572637" y="5894911"/>
                  <a:pt x="2577629" y="5894911"/>
                </a:cubicBezTo>
                <a:close/>
                <a:moveTo>
                  <a:pt x="3183593" y="5886925"/>
                </a:moveTo>
                <a:cubicBezTo>
                  <a:pt x="3187586" y="5886925"/>
                  <a:pt x="3191580" y="5889920"/>
                  <a:pt x="3191580" y="5894912"/>
                </a:cubicBezTo>
                <a:cubicBezTo>
                  <a:pt x="3191580" y="5898905"/>
                  <a:pt x="3188585" y="5902898"/>
                  <a:pt x="3183593" y="5902898"/>
                </a:cubicBezTo>
                <a:cubicBezTo>
                  <a:pt x="3179601" y="5902898"/>
                  <a:pt x="3175608" y="5899903"/>
                  <a:pt x="3175608" y="5894912"/>
                </a:cubicBezTo>
                <a:cubicBezTo>
                  <a:pt x="3175608" y="5890918"/>
                  <a:pt x="3178602" y="5886925"/>
                  <a:pt x="3183593" y="5886925"/>
                </a:cubicBezTo>
                <a:close/>
                <a:moveTo>
                  <a:pt x="8296878" y="5883929"/>
                </a:moveTo>
                <a:cubicBezTo>
                  <a:pt x="8297877" y="5883929"/>
                  <a:pt x="8299873" y="5884927"/>
                  <a:pt x="8299873" y="5886924"/>
                </a:cubicBezTo>
                <a:cubicBezTo>
                  <a:pt x="8299873" y="5888921"/>
                  <a:pt x="8298875" y="5889918"/>
                  <a:pt x="8296878" y="5889918"/>
                </a:cubicBezTo>
                <a:cubicBezTo>
                  <a:pt x="8295880" y="5889918"/>
                  <a:pt x="8293883" y="5888921"/>
                  <a:pt x="8293883" y="5886924"/>
                </a:cubicBezTo>
                <a:cubicBezTo>
                  <a:pt x="8293883" y="5884927"/>
                  <a:pt x="8294881" y="5883929"/>
                  <a:pt x="8296878" y="5883929"/>
                </a:cubicBezTo>
                <a:close/>
                <a:moveTo>
                  <a:pt x="9989005" y="5880934"/>
                </a:moveTo>
                <a:cubicBezTo>
                  <a:pt x="9993996" y="5880934"/>
                  <a:pt x="9997990" y="5884928"/>
                  <a:pt x="9997990" y="5889919"/>
                </a:cubicBezTo>
                <a:cubicBezTo>
                  <a:pt x="9997990" y="5894911"/>
                  <a:pt x="9993996" y="5898904"/>
                  <a:pt x="9989005" y="5898904"/>
                </a:cubicBezTo>
                <a:cubicBezTo>
                  <a:pt x="9984014" y="5898904"/>
                  <a:pt x="9980021" y="5894911"/>
                  <a:pt x="9980021" y="5889919"/>
                </a:cubicBezTo>
                <a:cubicBezTo>
                  <a:pt x="9980021" y="5884928"/>
                  <a:pt x="9984014" y="5880934"/>
                  <a:pt x="9989005" y="5880934"/>
                </a:cubicBezTo>
                <a:close/>
                <a:moveTo>
                  <a:pt x="7902547" y="5879936"/>
                </a:moveTo>
                <a:cubicBezTo>
                  <a:pt x="7903545" y="5879936"/>
                  <a:pt x="7904543" y="5880934"/>
                  <a:pt x="7904543" y="5881933"/>
                </a:cubicBezTo>
                <a:cubicBezTo>
                  <a:pt x="7904543" y="5882931"/>
                  <a:pt x="7903545" y="5883930"/>
                  <a:pt x="7902547" y="5883930"/>
                </a:cubicBezTo>
                <a:cubicBezTo>
                  <a:pt x="7901548" y="5883930"/>
                  <a:pt x="7900550" y="5882931"/>
                  <a:pt x="7900550" y="5881933"/>
                </a:cubicBezTo>
                <a:cubicBezTo>
                  <a:pt x="7900550" y="5880934"/>
                  <a:pt x="7901548" y="5879936"/>
                  <a:pt x="7902547" y="5879936"/>
                </a:cubicBezTo>
                <a:close/>
                <a:moveTo>
                  <a:pt x="5385832" y="5876942"/>
                </a:moveTo>
                <a:cubicBezTo>
                  <a:pt x="5387830" y="5877940"/>
                  <a:pt x="5388827" y="5878939"/>
                  <a:pt x="5388827" y="5879937"/>
                </a:cubicBezTo>
                <a:cubicBezTo>
                  <a:pt x="5388827" y="5881934"/>
                  <a:pt x="5387830" y="5882931"/>
                  <a:pt x="5385832" y="5882931"/>
                </a:cubicBezTo>
                <a:cubicBezTo>
                  <a:pt x="5383836" y="5882931"/>
                  <a:pt x="5382838" y="5881934"/>
                  <a:pt x="5382838" y="5879937"/>
                </a:cubicBezTo>
                <a:cubicBezTo>
                  <a:pt x="5382838" y="5877940"/>
                  <a:pt x="5383836" y="5876942"/>
                  <a:pt x="5385832" y="5876942"/>
                </a:cubicBezTo>
                <a:close/>
                <a:moveTo>
                  <a:pt x="10698800" y="5875942"/>
                </a:moveTo>
                <a:cubicBezTo>
                  <a:pt x="10700798" y="5875942"/>
                  <a:pt x="10701795" y="5877939"/>
                  <a:pt x="10701795" y="5878938"/>
                </a:cubicBezTo>
                <a:cubicBezTo>
                  <a:pt x="10701795" y="5880934"/>
                  <a:pt x="10700798" y="5881932"/>
                  <a:pt x="10698800" y="5881932"/>
                </a:cubicBezTo>
                <a:cubicBezTo>
                  <a:pt x="10696804" y="5881932"/>
                  <a:pt x="10695806" y="5880934"/>
                  <a:pt x="10695806" y="5878938"/>
                </a:cubicBezTo>
                <a:cubicBezTo>
                  <a:pt x="10695806" y="5876940"/>
                  <a:pt x="10696804" y="5875942"/>
                  <a:pt x="10698800" y="5875942"/>
                </a:cubicBezTo>
                <a:close/>
                <a:moveTo>
                  <a:pt x="8219010" y="5871950"/>
                </a:moveTo>
                <a:cubicBezTo>
                  <a:pt x="8223004" y="5871950"/>
                  <a:pt x="8225998" y="5874945"/>
                  <a:pt x="8225998" y="5878939"/>
                </a:cubicBezTo>
                <a:cubicBezTo>
                  <a:pt x="8225998" y="5882932"/>
                  <a:pt x="8223004" y="5885926"/>
                  <a:pt x="8219010" y="5885926"/>
                </a:cubicBezTo>
                <a:cubicBezTo>
                  <a:pt x="8215017" y="5885926"/>
                  <a:pt x="8212021" y="5882932"/>
                  <a:pt x="8212021" y="5878939"/>
                </a:cubicBezTo>
                <a:cubicBezTo>
                  <a:pt x="8212021" y="5874945"/>
                  <a:pt x="8215017" y="5871950"/>
                  <a:pt x="8219010" y="5871950"/>
                </a:cubicBezTo>
                <a:close/>
                <a:moveTo>
                  <a:pt x="8631309" y="5870952"/>
                </a:moveTo>
                <a:cubicBezTo>
                  <a:pt x="8633306" y="5870952"/>
                  <a:pt x="8635303" y="5872949"/>
                  <a:pt x="8635303" y="5874946"/>
                </a:cubicBezTo>
                <a:cubicBezTo>
                  <a:pt x="8635303" y="5876943"/>
                  <a:pt x="8633306" y="5878939"/>
                  <a:pt x="8631309" y="5878939"/>
                </a:cubicBezTo>
                <a:cubicBezTo>
                  <a:pt x="8629312" y="5878939"/>
                  <a:pt x="8627316" y="5876943"/>
                  <a:pt x="8627316" y="5874946"/>
                </a:cubicBezTo>
                <a:cubicBezTo>
                  <a:pt x="8627316" y="5872949"/>
                  <a:pt x="8629312" y="5870952"/>
                  <a:pt x="8631309" y="5870952"/>
                </a:cubicBezTo>
                <a:close/>
                <a:moveTo>
                  <a:pt x="177845" y="5868955"/>
                </a:moveTo>
                <a:cubicBezTo>
                  <a:pt x="187828" y="5868955"/>
                  <a:pt x="196812" y="5876942"/>
                  <a:pt x="196812" y="5887923"/>
                </a:cubicBezTo>
                <a:cubicBezTo>
                  <a:pt x="196812" y="5898905"/>
                  <a:pt x="188827" y="5906890"/>
                  <a:pt x="177845" y="5906890"/>
                </a:cubicBezTo>
                <a:cubicBezTo>
                  <a:pt x="167862" y="5906890"/>
                  <a:pt x="158877" y="5898905"/>
                  <a:pt x="158877" y="5887923"/>
                </a:cubicBezTo>
                <a:cubicBezTo>
                  <a:pt x="158877" y="5877940"/>
                  <a:pt x="166864" y="5868955"/>
                  <a:pt x="177845" y="5868955"/>
                </a:cubicBezTo>
                <a:close/>
                <a:moveTo>
                  <a:pt x="1681269" y="5858972"/>
                </a:moveTo>
                <a:cubicBezTo>
                  <a:pt x="1687259" y="5858972"/>
                  <a:pt x="1692251" y="5863964"/>
                  <a:pt x="1692251" y="5869953"/>
                </a:cubicBezTo>
                <a:cubicBezTo>
                  <a:pt x="1692251" y="5875942"/>
                  <a:pt x="1687259" y="5880934"/>
                  <a:pt x="1681269" y="5880934"/>
                </a:cubicBezTo>
                <a:cubicBezTo>
                  <a:pt x="1675279" y="5880934"/>
                  <a:pt x="1670286" y="5875942"/>
                  <a:pt x="1670286" y="5869953"/>
                </a:cubicBezTo>
                <a:cubicBezTo>
                  <a:pt x="1670286" y="5863964"/>
                  <a:pt x="1675279" y="5858972"/>
                  <a:pt x="1681269" y="5858972"/>
                </a:cubicBezTo>
                <a:close/>
                <a:moveTo>
                  <a:pt x="6853327" y="5856975"/>
                </a:moveTo>
                <a:cubicBezTo>
                  <a:pt x="6865308" y="5856975"/>
                  <a:pt x="6874291" y="5865960"/>
                  <a:pt x="6874291" y="5877939"/>
                </a:cubicBezTo>
                <a:cubicBezTo>
                  <a:pt x="6874291" y="5889920"/>
                  <a:pt x="6865308" y="5898904"/>
                  <a:pt x="6853327" y="5898904"/>
                </a:cubicBezTo>
                <a:cubicBezTo>
                  <a:pt x="6841348" y="5898904"/>
                  <a:pt x="6832363" y="5889920"/>
                  <a:pt x="6832363" y="5877939"/>
                </a:cubicBezTo>
                <a:cubicBezTo>
                  <a:pt x="6832363" y="5865960"/>
                  <a:pt x="6841348" y="5856975"/>
                  <a:pt x="6853327" y="5856975"/>
                </a:cubicBezTo>
                <a:close/>
                <a:moveTo>
                  <a:pt x="6781450" y="5853980"/>
                </a:moveTo>
                <a:cubicBezTo>
                  <a:pt x="6792432" y="5853980"/>
                  <a:pt x="6800417" y="5862965"/>
                  <a:pt x="6800417" y="5872948"/>
                </a:cubicBezTo>
                <a:cubicBezTo>
                  <a:pt x="6800417" y="5882931"/>
                  <a:pt x="6792432" y="5890917"/>
                  <a:pt x="6781450" y="5891915"/>
                </a:cubicBezTo>
                <a:cubicBezTo>
                  <a:pt x="6770469" y="5891915"/>
                  <a:pt x="6762482" y="5882931"/>
                  <a:pt x="6762482" y="5872948"/>
                </a:cubicBezTo>
                <a:cubicBezTo>
                  <a:pt x="6762482" y="5861967"/>
                  <a:pt x="6771467" y="5853980"/>
                  <a:pt x="6781450" y="5853980"/>
                </a:cubicBezTo>
                <a:close/>
                <a:moveTo>
                  <a:pt x="5202145" y="5851984"/>
                </a:moveTo>
                <a:cubicBezTo>
                  <a:pt x="5207136" y="5851984"/>
                  <a:pt x="5211131" y="5855977"/>
                  <a:pt x="5211131" y="5860969"/>
                </a:cubicBezTo>
                <a:cubicBezTo>
                  <a:pt x="5211131" y="5865960"/>
                  <a:pt x="5207136" y="5869953"/>
                  <a:pt x="5202145" y="5869953"/>
                </a:cubicBezTo>
                <a:cubicBezTo>
                  <a:pt x="5197153" y="5869953"/>
                  <a:pt x="5193159" y="5865960"/>
                  <a:pt x="5193159" y="5860969"/>
                </a:cubicBezTo>
                <a:cubicBezTo>
                  <a:pt x="5193159" y="5855977"/>
                  <a:pt x="5197153" y="5851984"/>
                  <a:pt x="5202145" y="5851984"/>
                </a:cubicBezTo>
                <a:close/>
                <a:moveTo>
                  <a:pt x="1729063" y="5849988"/>
                </a:moveTo>
                <a:cubicBezTo>
                  <a:pt x="1738048" y="5850986"/>
                  <a:pt x="1745036" y="5857975"/>
                  <a:pt x="1745036" y="5865961"/>
                </a:cubicBezTo>
                <a:cubicBezTo>
                  <a:pt x="1745036" y="5874946"/>
                  <a:pt x="1738048" y="5881934"/>
                  <a:pt x="1729063" y="5881934"/>
                </a:cubicBezTo>
                <a:cubicBezTo>
                  <a:pt x="1720078" y="5881934"/>
                  <a:pt x="1713090" y="5874946"/>
                  <a:pt x="1713090" y="5865961"/>
                </a:cubicBezTo>
                <a:cubicBezTo>
                  <a:pt x="1713090" y="5856977"/>
                  <a:pt x="1720078" y="5849988"/>
                  <a:pt x="1729063" y="5849988"/>
                </a:cubicBezTo>
                <a:close/>
                <a:moveTo>
                  <a:pt x="11639204" y="5845994"/>
                </a:moveTo>
                <a:cubicBezTo>
                  <a:pt x="11644195" y="5845994"/>
                  <a:pt x="11648189" y="5849988"/>
                  <a:pt x="11648189" y="5854979"/>
                </a:cubicBezTo>
                <a:cubicBezTo>
                  <a:pt x="11648189" y="5859971"/>
                  <a:pt x="11644195" y="5863964"/>
                  <a:pt x="11639204" y="5863964"/>
                </a:cubicBezTo>
                <a:cubicBezTo>
                  <a:pt x="11634213" y="5863964"/>
                  <a:pt x="11630219" y="5859971"/>
                  <a:pt x="11630219" y="5854979"/>
                </a:cubicBezTo>
                <a:cubicBezTo>
                  <a:pt x="11630219" y="5849988"/>
                  <a:pt x="11634213" y="5845994"/>
                  <a:pt x="11639204" y="5845994"/>
                </a:cubicBezTo>
                <a:close/>
                <a:moveTo>
                  <a:pt x="11069172" y="5842998"/>
                </a:moveTo>
                <a:cubicBezTo>
                  <a:pt x="11071169" y="5843996"/>
                  <a:pt x="11072166" y="5844995"/>
                  <a:pt x="11072166" y="5845993"/>
                </a:cubicBezTo>
                <a:cubicBezTo>
                  <a:pt x="11072166" y="5847990"/>
                  <a:pt x="11071169" y="5848988"/>
                  <a:pt x="11069172" y="5848988"/>
                </a:cubicBezTo>
                <a:cubicBezTo>
                  <a:pt x="11067175" y="5848988"/>
                  <a:pt x="11066177" y="5847990"/>
                  <a:pt x="11066177" y="5845993"/>
                </a:cubicBezTo>
                <a:cubicBezTo>
                  <a:pt x="11066177" y="5843996"/>
                  <a:pt x="11067175" y="5842998"/>
                  <a:pt x="11069172" y="5842998"/>
                </a:cubicBezTo>
                <a:close/>
                <a:moveTo>
                  <a:pt x="2091475" y="5840004"/>
                </a:moveTo>
                <a:cubicBezTo>
                  <a:pt x="2097464" y="5840004"/>
                  <a:pt x="2101457" y="5844996"/>
                  <a:pt x="2101457" y="5849987"/>
                </a:cubicBezTo>
                <a:cubicBezTo>
                  <a:pt x="2101457" y="5854979"/>
                  <a:pt x="2097464" y="5859970"/>
                  <a:pt x="2091475" y="5859970"/>
                </a:cubicBezTo>
                <a:cubicBezTo>
                  <a:pt x="2086483" y="5859970"/>
                  <a:pt x="2081491" y="5855977"/>
                  <a:pt x="2081491" y="5849987"/>
                </a:cubicBezTo>
                <a:cubicBezTo>
                  <a:pt x="2081491" y="5844996"/>
                  <a:pt x="2085484" y="5840004"/>
                  <a:pt x="2091475" y="5840004"/>
                </a:cubicBezTo>
                <a:close/>
                <a:moveTo>
                  <a:pt x="9689513" y="5835013"/>
                </a:moveTo>
                <a:cubicBezTo>
                  <a:pt x="9695503" y="5835013"/>
                  <a:pt x="9701493" y="5841002"/>
                  <a:pt x="9701493" y="5847991"/>
                </a:cubicBezTo>
                <a:cubicBezTo>
                  <a:pt x="9701493" y="5854979"/>
                  <a:pt x="9695503" y="5859971"/>
                  <a:pt x="9689513" y="5860969"/>
                </a:cubicBezTo>
                <a:cubicBezTo>
                  <a:pt x="9682525" y="5860969"/>
                  <a:pt x="9676535" y="5854979"/>
                  <a:pt x="9676535" y="5847991"/>
                </a:cubicBezTo>
                <a:cubicBezTo>
                  <a:pt x="9676535" y="5841002"/>
                  <a:pt x="9682525" y="5835013"/>
                  <a:pt x="9689513" y="5835013"/>
                </a:cubicBezTo>
                <a:close/>
                <a:moveTo>
                  <a:pt x="7573105" y="5822034"/>
                </a:moveTo>
                <a:cubicBezTo>
                  <a:pt x="7576101" y="5822034"/>
                  <a:pt x="7579096" y="5825029"/>
                  <a:pt x="7579096" y="5828023"/>
                </a:cubicBezTo>
                <a:cubicBezTo>
                  <a:pt x="7579096" y="5831019"/>
                  <a:pt x="7576101" y="5834014"/>
                  <a:pt x="7573105" y="5834014"/>
                </a:cubicBezTo>
                <a:cubicBezTo>
                  <a:pt x="7570111" y="5834014"/>
                  <a:pt x="7567116" y="5831019"/>
                  <a:pt x="7567116" y="5828023"/>
                </a:cubicBezTo>
                <a:cubicBezTo>
                  <a:pt x="7567116" y="5825029"/>
                  <a:pt x="7570111" y="5822034"/>
                  <a:pt x="7573105" y="5822034"/>
                </a:cubicBezTo>
                <a:close/>
                <a:moveTo>
                  <a:pt x="5097322" y="5822034"/>
                </a:moveTo>
                <a:cubicBezTo>
                  <a:pt x="5103321" y="5822034"/>
                  <a:pt x="5107313" y="5827026"/>
                  <a:pt x="5107313" y="5832017"/>
                </a:cubicBezTo>
                <a:cubicBezTo>
                  <a:pt x="5107313" y="5838007"/>
                  <a:pt x="5102321" y="5842000"/>
                  <a:pt x="5097322" y="5842000"/>
                </a:cubicBezTo>
                <a:cubicBezTo>
                  <a:pt x="5091328" y="5842000"/>
                  <a:pt x="5087333" y="5837009"/>
                  <a:pt x="5087333" y="5832017"/>
                </a:cubicBezTo>
                <a:cubicBezTo>
                  <a:pt x="5087333" y="5826027"/>
                  <a:pt x="5092326" y="5822034"/>
                  <a:pt x="5097322" y="5822034"/>
                </a:cubicBezTo>
                <a:close/>
                <a:moveTo>
                  <a:pt x="11722062" y="5819039"/>
                </a:moveTo>
                <a:cubicBezTo>
                  <a:pt x="11731048" y="5820037"/>
                  <a:pt x="11739034" y="5827026"/>
                  <a:pt x="11739034" y="5836009"/>
                </a:cubicBezTo>
                <a:cubicBezTo>
                  <a:pt x="11739034" y="5844995"/>
                  <a:pt x="11732046" y="5852981"/>
                  <a:pt x="11722062" y="5852981"/>
                </a:cubicBezTo>
                <a:cubicBezTo>
                  <a:pt x="11713078" y="5852981"/>
                  <a:pt x="11705092" y="5844995"/>
                  <a:pt x="11705092" y="5836009"/>
                </a:cubicBezTo>
                <a:cubicBezTo>
                  <a:pt x="11705092" y="5827026"/>
                  <a:pt x="11713078" y="5819039"/>
                  <a:pt x="11722062" y="5819039"/>
                </a:cubicBezTo>
                <a:close/>
                <a:moveTo>
                  <a:pt x="5372859" y="5814049"/>
                </a:moveTo>
                <a:cubicBezTo>
                  <a:pt x="5391827" y="5814049"/>
                  <a:pt x="5405802" y="5829024"/>
                  <a:pt x="5405802" y="5846993"/>
                </a:cubicBezTo>
                <a:cubicBezTo>
                  <a:pt x="5405802" y="5864963"/>
                  <a:pt x="5390828" y="5879936"/>
                  <a:pt x="5372859" y="5879936"/>
                </a:cubicBezTo>
                <a:cubicBezTo>
                  <a:pt x="5354890" y="5879936"/>
                  <a:pt x="5339914" y="5864963"/>
                  <a:pt x="5339914" y="5846993"/>
                </a:cubicBezTo>
                <a:cubicBezTo>
                  <a:pt x="5339914" y="5829024"/>
                  <a:pt x="5354890" y="5814049"/>
                  <a:pt x="5372859" y="5814049"/>
                </a:cubicBezTo>
                <a:close/>
                <a:moveTo>
                  <a:pt x="11461505" y="5809057"/>
                </a:moveTo>
                <a:cubicBezTo>
                  <a:pt x="11463502" y="5809057"/>
                  <a:pt x="11465498" y="5811054"/>
                  <a:pt x="11465498" y="5813050"/>
                </a:cubicBezTo>
                <a:cubicBezTo>
                  <a:pt x="11465498" y="5816045"/>
                  <a:pt x="11464501" y="5817044"/>
                  <a:pt x="11461505" y="5817044"/>
                </a:cubicBezTo>
                <a:cubicBezTo>
                  <a:pt x="11459508" y="5817044"/>
                  <a:pt x="11457511" y="5815047"/>
                  <a:pt x="11457511" y="5813050"/>
                </a:cubicBezTo>
                <a:cubicBezTo>
                  <a:pt x="11457511" y="5811054"/>
                  <a:pt x="11459508" y="5809057"/>
                  <a:pt x="11461505" y="5809057"/>
                </a:cubicBezTo>
                <a:close/>
                <a:moveTo>
                  <a:pt x="2325043" y="5809057"/>
                </a:moveTo>
                <a:cubicBezTo>
                  <a:pt x="2328038" y="5809057"/>
                  <a:pt x="2331033" y="5811054"/>
                  <a:pt x="2331033" y="5815046"/>
                </a:cubicBezTo>
                <a:cubicBezTo>
                  <a:pt x="2331033" y="5818042"/>
                  <a:pt x="2328038" y="5821036"/>
                  <a:pt x="2325043" y="5821036"/>
                </a:cubicBezTo>
                <a:cubicBezTo>
                  <a:pt x="2322048" y="5821036"/>
                  <a:pt x="2319054" y="5818042"/>
                  <a:pt x="2319054" y="5815046"/>
                </a:cubicBezTo>
                <a:cubicBezTo>
                  <a:pt x="2319054" y="5812052"/>
                  <a:pt x="2322048" y="5809057"/>
                  <a:pt x="2325043" y="5809057"/>
                </a:cubicBezTo>
                <a:close/>
                <a:moveTo>
                  <a:pt x="3562108" y="5804065"/>
                </a:moveTo>
                <a:cubicBezTo>
                  <a:pt x="3577084" y="5804065"/>
                  <a:pt x="3589065" y="5816044"/>
                  <a:pt x="3589065" y="5831019"/>
                </a:cubicBezTo>
                <a:cubicBezTo>
                  <a:pt x="3589065" y="5845993"/>
                  <a:pt x="3577084" y="5857973"/>
                  <a:pt x="3562108" y="5857973"/>
                </a:cubicBezTo>
                <a:cubicBezTo>
                  <a:pt x="3547131" y="5857973"/>
                  <a:pt x="3535150" y="5845993"/>
                  <a:pt x="3535150" y="5831019"/>
                </a:cubicBezTo>
                <a:cubicBezTo>
                  <a:pt x="3535150" y="5816044"/>
                  <a:pt x="3547131" y="5804065"/>
                  <a:pt x="3562108" y="5804065"/>
                </a:cubicBezTo>
                <a:close/>
                <a:moveTo>
                  <a:pt x="6850333" y="5803067"/>
                </a:moveTo>
                <a:cubicBezTo>
                  <a:pt x="6861315" y="5803067"/>
                  <a:pt x="6869300" y="5812052"/>
                  <a:pt x="6869300" y="5822035"/>
                </a:cubicBezTo>
                <a:cubicBezTo>
                  <a:pt x="6869300" y="5833017"/>
                  <a:pt x="6861315" y="5841002"/>
                  <a:pt x="6850333" y="5841002"/>
                </a:cubicBezTo>
                <a:cubicBezTo>
                  <a:pt x="6839352" y="5841002"/>
                  <a:pt x="6831365" y="5832019"/>
                  <a:pt x="6831365" y="5822035"/>
                </a:cubicBezTo>
                <a:cubicBezTo>
                  <a:pt x="6831365" y="5811054"/>
                  <a:pt x="6840350" y="5803067"/>
                  <a:pt x="6850333" y="5803067"/>
                </a:cubicBezTo>
                <a:close/>
                <a:moveTo>
                  <a:pt x="5011489" y="5803067"/>
                </a:moveTo>
                <a:cubicBezTo>
                  <a:pt x="5027461" y="5803067"/>
                  <a:pt x="5041445" y="5816045"/>
                  <a:pt x="5041445" y="5833017"/>
                </a:cubicBezTo>
                <a:cubicBezTo>
                  <a:pt x="5041445" y="5849988"/>
                  <a:pt x="5027461" y="5862965"/>
                  <a:pt x="5011489" y="5862965"/>
                </a:cubicBezTo>
                <a:cubicBezTo>
                  <a:pt x="4995517" y="5862965"/>
                  <a:pt x="4981539" y="5849988"/>
                  <a:pt x="4981539" y="5833017"/>
                </a:cubicBezTo>
                <a:cubicBezTo>
                  <a:pt x="4981539" y="5817044"/>
                  <a:pt x="4994520" y="5803067"/>
                  <a:pt x="5011489" y="5803067"/>
                </a:cubicBezTo>
                <a:close/>
                <a:moveTo>
                  <a:pt x="2831398" y="5803067"/>
                </a:moveTo>
                <a:cubicBezTo>
                  <a:pt x="2834390" y="5803067"/>
                  <a:pt x="2837388" y="5806062"/>
                  <a:pt x="2837388" y="5809057"/>
                </a:cubicBezTo>
                <a:cubicBezTo>
                  <a:pt x="2837388" y="5812052"/>
                  <a:pt x="2834390" y="5815047"/>
                  <a:pt x="2831398" y="5815047"/>
                </a:cubicBezTo>
                <a:cubicBezTo>
                  <a:pt x="2828399" y="5815047"/>
                  <a:pt x="2825407" y="5812052"/>
                  <a:pt x="2825407" y="5809057"/>
                </a:cubicBezTo>
                <a:cubicBezTo>
                  <a:pt x="2825407" y="5806062"/>
                  <a:pt x="2828399" y="5803067"/>
                  <a:pt x="2831398" y="5803067"/>
                </a:cubicBezTo>
                <a:close/>
                <a:moveTo>
                  <a:pt x="5788141" y="5802067"/>
                </a:moveTo>
                <a:cubicBezTo>
                  <a:pt x="5790138" y="5802067"/>
                  <a:pt x="5792135" y="5804064"/>
                  <a:pt x="5792135" y="5806060"/>
                </a:cubicBezTo>
                <a:cubicBezTo>
                  <a:pt x="5792135" y="5808057"/>
                  <a:pt x="5790138" y="5811052"/>
                  <a:pt x="5788141" y="5811052"/>
                </a:cubicBezTo>
                <a:cubicBezTo>
                  <a:pt x="5786145" y="5811052"/>
                  <a:pt x="5784148" y="5809056"/>
                  <a:pt x="5784148" y="5806060"/>
                </a:cubicBezTo>
                <a:cubicBezTo>
                  <a:pt x="5784148" y="5804064"/>
                  <a:pt x="5786145" y="5802067"/>
                  <a:pt x="5788141" y="5802067"/>
                </a:cubicBezTo>
                <a:close/>
                <a:moveTo>
                  <a:pt x="5855025" y="5801070"/>
                </a:moveTo>
                <a:cubicBezTo>
                  <a:pt x="5870000" y="5801070"/>
                  <a:pt x="5881979" y="5813050"/>
                  <a:pt x="5881979" y="5828024"/>
                </a:cubicBezTo>
                <a:cubicBezTo>
                  <a:pt x="5881979" y="5842999"/>
                  <a:pt x="5870000" y="5854979"/>
                  <a:pt x="5855025" y="5854979"/>
                </a:cubicBezTo>
                <a:cubicBezTo>
                  <a:pt x="5840052" y="5854979"/>
                  <a:pt x="5828072" y="5842999"/>
                  <a:pt x="5828072" y="5828024"/>
                </a:cubicBezTo>
                <a:cubicBezTo>
                  <a:pt x="5828072" y="5813050"/>
                  <a:pt x="5840052" y="5801070"/>
                  <a:pt x="5855025" y="5801070"/>
                </a:cubicBezTo>
                <a:close/>
                <a:moveTo>
                  <a:pt x="11396615" y="5799074"/>
                </a:moveTo>
                <a:cubicBezTo>
                  <a:pt x="11401607" y="5799074"/>
                  <a:pt x="11406598" y="5804066"/>
                  <a:pt x="11406598" y="5809057"/>
                </a:cubicBezTo>
                <a:cubicBezTo>
                  <a:pt x="11406598" y="5814049"/>
                  <a:pt x="11402605" y="5819040"/>
                  <a:pt x="11396615" y="5819040"/>
                </a:cubicBezTo>
                <a:cubicBezTo>
                  <a:pt x="11391624" y="5819040"/>
                  <a:pt x="11386632" y="5815047"/>
                  <a:pt x="11386632" y="5809057"/>
                </a:cubicBezTo>
                <a:cubicBezTo>
                  <a:pt x="11386632" y="5804066"/>
                  <a:pt x="11390626" y="5799074"/>
                  <a:pt x="11396615" y="5799074"/>
                </a:cubicBezTo>
                <a:close/>
                <a:moveTo>
                  <a:pt x="5638400" y="5796078"/>
                </a:moveTo>
                <a:cubicBezTo>
                  <a:pt x="5650379" y="5796078"/>
                  <a:pt x="5660361" y="5805063"/>
                  <a:pt x="5660361" y="5818041"/>
                </a:cubicBezTo>
                <a:cubicBezTo>
                  <a:pt x="5660361" y="5830020"/>
                  <a:pt x="5650379" y="5840003"/>
                  <a:pt x="5638400" y="5840003"/>
                </a:cubicBezTo>
                <a:cubicBezTo>
                  <a:pt x="5626421" y="5840003"/>
                  <a:pt x="5616438" y="5830020"/>
                  <a:pt x="5616438" y="5818041"/>
                </a:cubicBezTo>
                <a:cubicBezTo>
                  <a:pt x="5616438" y="5806061"/>
                  <a:pt x="5626421" y="5796078"/>
                  <a:pt x="5638400" y="5796078"/>
                </a:cubicBezTo>
                <a:close/>
                <a:moveTo>
                  <a:pt x="6499927" y="5791086"/>
                </a:moveTo>
                <a:cubicBezTo>
                  <a:pt x="6510909" y="5791086"/>
                  <a:pt x="6519894" y="5800071"/>
                  <a:pt x="6519894" y="5811052"/>
                </a:cubicBezTo>
                <a:cubicBezTo>
                  <a:pt x="6519894" y="5822034"/>
                  <a:pt x="6509911" y="5831019"/>
                  <a:pt x="6499927" y="5831019"/>
                </a:cubicBezTo>
                <a:cubicBezTo>
                  <a:pt x="6488946" y="5831019"/>
                  <a:pt x="6479961" y="5822034"/>
                  <a:pt x="6479961" y="5811052"/>
                </a:cubicBezTo>
                <a:cubicBezTo>
                  <a:pt x="6479961" y="5800071"/>
                  <a:pt x="6488946" y="5791086"/>
                  <a:pt x="6499927" y="5791086"/>
                </a:cubicBezTo>
                <a:close/>
                <a:moveTo>
                  <a:pt x="1289944" y="5788092"/>
                </a:moveTo>
                <a:cubicBezTo>
                  <a:pt x="1302920" y="5788092"/>
                  <a:pt x="1312903" y="5798075"/>
                  <a:pt x="1312903" y="5811054"/>
                </a:cubicBezTo>
                <a:cubicBezTo>
                  <a:pt x="1312903" y="5823033"/>
                  <a:pt x="1302920" y="5834015"/>
                  <a:pt x="1289944" y="5834015"/>
                </a:cubicBezTo>
                <a:cubicBezTo>
                  <a:pt x="1276965" y="5834015"/>
                  <a:pt x="1266983" y="5824032"/>
                  <a:pt x="1266983" y="5811054"/>
                </a:cubicBezTo>
                <a:cubicBezTo>
                  <a:pt x="1266983" y="5798075"/>
                  <a:pt x="1277963" y="5788092"/>
                  <a:pt x="1289944" y="5788092"/>
                </a:cubicBezTo>
                <a:close/>
                <a:moveTo>
                  <a:pt x="1564329" y="5784098"/>
                </a:moveTo>
                <a:cubicBezTo>
                  <a:pt x="1570319" y="5784098"/>
                  <a:pt x="1575311" y="5789090"/>
                  <a:pt x="1575311" y="5795079"/>
                </a:cubicBezTo>
                <a:cubicBezTo>
                  <a:pt x="1575311" y="5801068"/>
                  <a:pt x="1570319" y="5806060"/>
                  <a:pt x="1564329" y="5806060"/>
                </a:cubicBezTo>
                <a:cubicBezTo>
                  <a:pt x="1558340" y="5806060"/>
                  <a:pt x="1553348" y="5801068"/>
                  <a:pt x="1553348" y="5795079"/>
                </a:cubicBezTo>
                <a:cubicBezTo>
                  <a:pt x="1553348" y="5789090"/>
                  <a:pt x="1558340" y="5784098"/>
                  <a:pt x="1564329" y="5784098"/>
                </a:cubicBezTo>
                <a:close/>
                <a:moveTo>
                  <a:pt x="1929708" y="5783100"/>
                </a:moveTo>
                <a:cubicBezTo>
                  <a:pt x="1938695" y="5783100"/>
                  <a:pt x="1944687" y="5790089"/>
                  <a:pt x="1944687" y="5798075"/>
                </a:cubicBezTo>
                <a:cubicBezTo>
                  <a:pt x="1944687" y="5806062"/>
                  <a:pt x="1937697" y="5813050"/>
                  <a:pt x="1929708" y="5813050"/>
                </a:cubicBezTo>
                <a:cubicBezTo>
                  <a:pt x="1921723" y="5813050"/>
                  <a:pt x="1914734" y="5807060"/>
                  <a:pt x="1914734" y="5798075"/>
                </a:cubicBezTo>
                <a:cubicBezTo>
                  <a:pt x="1914734" y="5790089"/>
                  <a:pt x="1920727" y="5783100"/>
                  <a:pt x="1929708" y="5783100"/>
                </a:cubicBezTo>
                <a:close/>
                <a:moveTo>
                  <a:pt x="9738430" y="5771120"/>
                </a:moveTo>
                <a:cubicBezTo>
                  <a:pt x="9739428" y="5771120"/>
                  <a:pt x="9740427" y="5772118"/>
                  <a:pt x="9740427" y="5773117"/>
                </a:cubicBezTo>
                <a:cubicBezTo>
                  <a:pt x="9740427" y="5775114"/>
                  <a:pt x="9739428" y="5776112"/>
                  <a:pt x="9738430" y="5775114"/>
                </a:cubicBezTo>
                <a:cubicBezTo>
                  <a:pt x="9737431" y="5775114"/>
                  <a:pt x="9736433" y="5774116"/>
                  <a:pt x="9736433" y="5773117"/>
                </a:cubicBezTo>
                <a:cubicBezTo>
                  <a:pt x="9736433" y="5772118"/>
                  <a:pt x="9737431" y="5771120"/>
                  <a:pt x="9738430" y="5771120"/>
                </a:cubicBezTo>
                <a:close/>
                <a:moveTo>
                  <a:pt x="1477476" y="5746163"/>
                </a:moveTo>
                <a:cubicBezTo>
                  <a:pt x="1480471" y="5746163"/>
                  <a:pt x="1483466" y="5749159"/>
                  <a:pt x="1483466" y="5752153"/>
                </a:cubicBezTo>
                <a:cubicBezTo>
                  <a:pt x="1483466" y="5756146"/>
                  <a:pt x="1480471" y="5758143"/>
                  <a:pt x="1477476" y="5758143"/>
                </a:cubicBezTo>
                <a:cubicBezTo>
                  <a:pt x="1474480" y="5758143"/>
                  <a:pt x="1471486" y="5755148"/>
                  <a:pt x="1471486" y="5752153"/>
                </a:cubicBezTo>
                <a:cubicBezTo>
                  <a:pt x="1471486" y="5748160"/>
                  <a:pt x="1474480" y="5746163"/>
                  <a:pt x="1477476" y="5746163"/>
                </a:cubicBezTo>
                <a:close/>
                <a:moveTo>
                  <a:pt x="8638298" y="5741172"/>
                </a:moveTo>
                <a:cubicBezTo>
                  <a:pt x="8640295" y="5741172"/>
                  <a:pt x="8641292" y="5742170"/>
                  <a:pt x="8641292" y="5744168"/>
                </a:cubicBezTo>
                <a:cubicBezTo>
                  <a:pt x="8641292" y="5746164"/>
                  <a:pt x="8640295" y="5747162"/>
                  <a:pt x="8638298" y="5747162"/>
                </a:cubicBezTo>
                <a:cubicBezTo>
                  <a:pt x="8636301" y="5747162"/>
                  <a:pt x="8635303" y="5746164"/>
                  <a:pt x="8635303" y="5744168"/>
                </a:cubicBezTo>
                <a:cubicBezTo>
                  <a:pt x="8635303" y="5742170"/>
                  <a:pt x="8636301" y="5741172"/>
                  <a:pt x="8638298" y="5741172"/>
                </a:cubicBezTo>
                <a:close/>
                <a:moveTo>
                  <a:pt x="4238775" y="5732187"/>
                </a:moveTo>
                <a:cubicBezTo>
                  <a:pt x="4242768" y="5732187"/>
                  <a:pt x="4244766" y="5735182"/>
                  <a:pt x="4244766" y="5738176"/>
                </a:cubicBezTo>
                <a:cubicBezTo>
                  <a:pt x="4244766" y="5741172"/>
                  <a:pt x="4242768" y="5744167"/>
                  <a:pt x="4238775" y="5744167"/>
                </a:cubicBezTo>
                <a:cubicBezTo>
                  <a:pt x="4235779" y="5744167"/>
                  <a:pt x="4232785" y="5742170"/>
                  <a:pt x="4232785" y="5738176"/>
                </a:cubicBezTo>
                <a:cubicBezTo>
                  <a:pt x="4232785" y="5735182"/>
                  <a:pt x="4234782" y="5732187"/>
                  <a:pt x="4238775" y="5732187"/>
                </a:cubicBezTo>
                <a:close/>
                <a:moveTo>
                  <a:pt x="9636602" y="5726197"/>
                </a:moveTo>
                <a:cubicBezTo>
                  <a:pt x="9638600" y="5727195"/>
                  <a:pt x="9639597" y="5728194"/>
                  <a:pt x="9639597" y="5729193"/>
                </a:cubicBezTo>
                <a:cubicBezTo>
                  <a:pt x="9639597" y="5731189"/>
                  <a:pt x="9638600" y="5732187"/>
                  <a:pt x="9636602" y="5732187"/>
                </a:cubicBezTo>
                <a:cubicBezTo>
                  <a:pt x="9634606" y="5732187"/>
                  <a:pt x="9633608" y="5731189"/>
                  <a:pt x="9633608" y="5729193"/>
                </a:cubicBezTo>
                <a:cubicBezTo>
                  <a:pt x="9633608" y="5727195"/>
                  <a:pt x="9634606" y="5726197"/>
                  <a:pt x="9636602" y="5726197"/>
                </a:cubicBezTo>
                <a:close/>
                <a:moveTo>
                  <a:pt x="8691208" y="5717212"/>
                </a:moveTo>
                <a:cubicBezTo>
                  <a:pt x="8698196" y="5717212"/>
                  <a:pt x="8704186" y="5723201"/>
                  <a:pt x="8704186" y="5730190"/>
                </a:cubicBezTo>
                <a:cubicBezTo>
                  <a:pt x="8704186" y="5737178"/>
                  <a:pt x="8698196" y="5743168"/>
                  <a:pt x="8691208" y="5743168"/>
                </a:cubicBezTo>
                <a:cubicBezTo>
                  <a:pt x="8684220" y="5743168"/>
                  <a:pt x="8678230" y="5737178"/>
                  <a:pt x="8678230" y="5730190"/>
                </a:cubicBezTo>
                <a:cubicBezTo>
                  <a:pt x="8678230" y="5723201"/>
                  <a:pt x="8684220" y="5717212"/>
                  <a:pt x="8691208" y="5717212"/>
                </a:cubicBezTo>
                <a:close/>
                <a:moveTo>
                  <a:pt x="6926204" y="5714218"/>
                </a:moveTo>
                <a:cubicBezTo>
                  <a:pt x="6927203" y="5715216"/>
                  <a:pt x="6929198" y="5716215"/>
                  <a:pt x="6929198" y="5717213"/>
                </a:cubicBezTo>
                <a:cubicBezTo>
                  <a:pt x="6929198" y="5718211"/>
                  <a:pt x="6928201" y="5720207"/>
                  <a:pt x="6926204" y="5720207"/>
                </a:cubicBezTo>
                <a:cubicBezTo>
                  <a:pt x="6925206" y="5720207"/>
                  <a:pt x="6923209" y="5719210"/>
                  <a:pt x="6923209" y="5717213"/>
                </a:cubicBezTo>
                <a:cubicBezTo>
                  <a:pt x="6923209" y="5716215"/>
                  <a:pt x="6924207" y="5714218"/>
                  <a:pt x="6926204" y="5714218"/>
                </a:cubicBezTo>
                <a:close/>
                <a:moveTo>
                  <a:pt x="1505573" y="5711222"/>
                </a:moveTo>
                <a:cubicBezTo>
                  <a:pt x="1513561" y="5711222"/>
                  <a:pt x="1519549" y="5717212"/>
                  <a:pt x="1519549" y="5725199"/>
                </a:cubicBezTo>
                <a:cubicBezTo>
                  <a:pt x="1519549" y="5732187"/>
                  <a:pt x="1513561" y="5739175"/>
                  <a:pt x="1505573" y="5739175"/>
                </a:cubicBezTo>
                <a:cubicBezTo>
                  <a:pt x="1497587" y="5739175"/>
                  <a:pt x="1491597" y="5733185"/>
                  <a:pt x="1491597" y="5725199"/>
                </a:cubicBezTo>
                <a:cubicBezTo>
                  <a:pt x="1491597" y="5717212"/>
                  <a:pt x="1497587" y="5711222"/>
                  <a:pt x="1505573" y="5711222"/>
                </a:cubicBezTo>
                <a:close/>
                <a:moveTo>
                  <a:pt x="11131066" y="5710224"/>
                </a:moveTo>
                <a:cubicBezTo>
                  <a:pt x="11135059" y="5710224"/>
                  <a:pt x="11138054" y="5713219"/>
                  <a:pt x="11138054" y="5717213"/>
                </a:cubicBezTo>
                <a:cubicBezTo>
                  <a:pt x="11138054" y="5721206"/>
                  <a:pt x="11135059" y="5724201"/>
                  <a:pt x="11131066" y="5724201"/>
                </a:cubicBezTo>
                <a:cubicBezTo>
                  <a:pt x="11127073" y="5724201"/>
                  <a:pt x="11124078" y="5721206"/>
                  <a:pt x="11124078" y="5717213"/>
                </a:cubicBezTo>
                <a:cubicBezTo>
                  <a:pt x="11124078" y="5713219"/>
                  <a:pt x="11127073" y="5710224"/>
                  <a:pt x="11131066" y="5710224"/>
                </a:cubicBezTo>
                <a:close/>
                <a:moveTo>
                  <a:pt x="4422469" y="5698244"/>
                </a:moveTo>
                <a:cubicBezTo>
                  <a:pt x="4426458" y="5697246"/>
                  <a:pt x="4429454" y="5701239"/>
                  <a:pt x="4429454" y="5705233"/>
                </a:cubicBezTo>
                <a:cubicBezTo>
                  <a:pt x="4429454" y="5709227"/>
                  <a:pt x="4426458" y="5712221"/>
                  <a:pt x="4422469" y="5712221"/>
                </a:cubicBezTo>
                <a:cubicBezTo>
                  <a:pt x="4418474" y="5712221"/>
                  <a:pt x="4415477" y="5709227"/>
                  <a:pt x="4415477" y="5705233"/>
                </a:cubicBezTo>
                <a:cubicBezTo>
                  <a:pt x="4415477" y="5701239"/>
                  <a:pt x="4418474" y="5698244"/>
                  <a:pt x="4422469" y="5698244"/>
                </a:cubicBezTo>
                <a:close/>
                <a:moveTo>
                  <a:pt x="10374350" y="5692255"/>
                </a:moveTo>
                <a:cubicBezTo>
                  <a:pt x="10375350" y="5692255"/>
                  <a:pt x="10376348" y="5693253"/>
                  <a:pt x="10376348" y="5694252"/>
                </a:cubicBezTo>
                <a:cubicBezTo>
                  <a:pt x="10376348" y="5695250"/>
                  <a:pt x="10375350" y="5696248"/>
                  <a:pt x="10374350" y="5696248"/>
                </a:cubicBezTo>
                <a:cubicBezTo>
                  <a:pt x="10373352" y="5696248"/>
                  <a:pt x="10372354" y="5695250"/>
                  <a:pt x="10372354" y="5694252"/>
                </a:cubicBezTo>
                <a:cubicBezTo>
                  <a:pt x="10372354" y="5693253"/>
                  <a:pt x="10373352" y="5692255"/>
                  <a:pt x="10374350" y="5692255"/>
                </a:cubicBezTo>
                <a:close/>
                <a:moveTo>
                  <a:pt x="3164666" y="5683270"/>
                </a:moveTo>
                <a:cubicBezTo>
                  <a:pt x="3186628" y="5683270"/>
                  <a:pt x="3203596" y="5700242"/>
                  <a:pt x="3203596" y="5722205"/>
                </a:cubicBezTo>
                <a:cubicBezTo>
                  <a:pt x="3203596" y="5743169"/>
                  <a:pt x="3186628" y="5761138"/>
                  <a:pt x="3164666" y="5761138"/>
                </a:cubicBezTo>
                <a:cubicBezTo>
                  <a:pt x="3143703" y="5761138"/>
                  <a:pt x="3125733" y="5744167"/>
                  <a:pt x="3125733" y="5722205"/>
                </a:cubicBezTo>
                <a:cubicBezTo>
                  <a:pt x="3125733" y="5700242"/>
                  <a:pt x="3142706" y="5683270"/>
                  <a:pt x="3164666" y="5683270"/>
                </a:cubicBezTo>
                <a:close/>
                <a:moveTo>
                  <a:pt x="9549750" y="5680275"/>
                </a:moveTo>
                <a:cubicBezTo>
                  <a:pt x="9568718" y="5680275"/>
                  <a:pt x="9583693" y="5695250"/>
                  <a:pt x="9583693" y="5714218"/>
                </a:cubicBezTo>
                <a:cubicBezTo>
                  <a:pt x="9583693" y="5733185"/>
                  <a:pt x="9567720" y="5749158"/>
                  <a:pt x="9549750" y="5748160"/>
                </a:cubicBezTo>
                <a:cubicBezTo>
                  <a:pt x="9530783" y="5748160"/>
                  <a:pt x="9515808" y="5733185"/>
                  <a:pt x="9515808" y="5714218"/>
                </a:cubicBezTo>
                <a:cubicBezTo>
                  <a:pt x="9515808" y="5695250"/>
                  <a:pt x="9530783" y="5680275"/>
                  <a:pt x="9549750" y="5680275"/>
                </a:cubicBezTo>
                <a:close/>
                <a:moveTo>
                  <a:pt x="2053676" y="5679277"/>
                </a:moveTo>
                <a:cubicBezTo>
                  <a:pt x="2059664" y="5679277"/>
                  <a:pt x="2063654" y="5684269"/>
                  <a:pt x="2063654" y="5689260"/>
                </a:cubicBezTo>
                <a:cubicBezTo>
                  <a:pt x="2063654" y="5694252"/>
                  <a:pt x="2059664" y="5699243"/>
                  <a:pt x="2053676" y="5699243"/>
                </a:cubicBezTo>
                <a:cubicBezTo>
                  <a:pt x="2047684" y="5699243"/>
                  <a:pt x="2043693" y="5694252"/>
                  <a:pt x="2043693" y="5689260"/>
                </a:cubicBezTo>
                <a:cubicBezTo>
                  <a:pt x="2043693" y="5683270"/>
                  <a:pt x="2048685" y="5679277"/>
                  <a:pt x="2053676" y="5679277"/>
                </a:cubicBezTo>
                <a:close/>
                <a:moveTo>
                  <a:pt x="2329108" y="5677280"/>
                </a:moveTo>
                <a:cubicBezTo>
                  <a:pt x="2341087" y="5677280"/>
                  <a:pt x="2350074" y="5686265"/>
                  <a:pt x="2350074" y="5698244"/>
                </a:cubicBezTo>
                <a:cubicBezTo>
                  <a:pt x="2350074" y="5710225"/>
                  <a:pt x="2341087" y="5719209"/>
                  <a:pt x="2329108" y="5719209"/>
                </a:cubicBezTo>
                <a:cubicBezTo>
                  <a:pt x="2318127" y="5719209"/>
                  <a:pt x="2308143" y="5710225"/>
                  <a:pt x="2308143" y="5698244"/>
                </a:cubicBezTo>
                <a:cubicBezTo>
                  <a:pt x="2308143" y="5686265"/>
                  <a:pt x="2317129" y="5677280"/>
                  <a:pt x="2329108" y="5677280"/>
                </a:cubicBezTo>
                <a:close/>
                <a:moveTo>
                  <a:pt x="10664857" y="5674285"/>
                </a:moveTo>
                <a:cubicBezTo>
                  <a:pt x="10669849" y="5674285"/>
                  <a:pt x="10673841" y="5678278"/>
                  <a:pt x="10673841" y="5683270"/>
                </a:cubicBezTo>
                <a:cubicBezTo>
                  <a:pt x="10673841" y="5688261"/>
                  <a:pt x="10668850" y="5693253"/>
                  <a:pt x="10664857" y="5692255"/>
                </a:cubicBezTo>
                <a:cubicBezTo>
                  <a:pt x="10659867" y="5692255"/>
                  <a:pt x="10655873" y="5688261"/>
                  <a:pt x="10655873" y="5683270"/>
                </a:cubicBezTo>
                <a:cubicBezTo>
                  <a:pt x="10655873" y="5678278"/>
                  <a:pt x="10659867" y="5674285"/>
                  <a:pt x="10664857" y="5674285"/>
                </a:cubicBezTo>
                <a:close/>
                <a:moveTo>
                  <a:pt x="5506653" y="5669294"/>
                </a:moveTo>
                <a:cubicBezTo>
                  <a:pt x="5511642" y="5669294"/>
                  <a:pt x="5515636" y="5673287"/>
                  <a:pt x="5515636" y="5678279"/>
                </a:cubicBezTo>
                <a:cubicBezTo>
                  <a:pt x="5515636" y="5683270"/>
                  <a:pt x="5511642" y="5687263"/>
                  <a:pt x="5506653" y="5687263"/>
                </a:cubicBezTo>
                <a:cubicBezTo>
                  <a:pt x="5501661" y="5687263"/>
                  <a:pt x="5497669" y="5683270"/>
                  <a:pt x="5497669" y="5678279"/>
                </a:cubicBezTo>
                <a:cubicBezTo>
                  <a:pt x="5497669" y="5673287"/>
                  <a:pt x="5501661" y="5669294"/>
                  <a:pt x="5506653" y="5669294"/>
                </a:cubicBezTo>
                <a:close/>
                <a:moveTo>
                  <a:pt x="6568810" y="5663304"/>
                </a:moveTo>
                <a:cubicBezTo>
                  <a:pt x="6578793" y="5663304"/>
                  <a:pt x="6585781" y="5671291"/>
                  <a:pt x="6585781" y="5680275"/>
                </a:cubicBezTo>
                <a:cubicBezTo>
                  <a:pt x="6585781" y="5689260"/>
                  <a:pt x="6578793" y="5697246"/>
                  <a:pt x="6568810" y="5697246"/>
                </a:cubicBezTo>
                <a:cubicBezTo>
                  <a:pt x="6558827" y="5697246"/>
                  <a:pt x="6551839" y="5689260"/>
                  <a:pt x="6551839" y="5680275"/>
                </a:cubicBezTo>
                <a:cubicBezTo>
                  <a:pt x="6551839" y="5671291"/>
                  <a:pt x="6559826" y="5663304"/>
                  <a:pt x="6568810" y="5663304"/>
                </a:cubicBezTo>
                <a:close/>
                <a:moveTo>
                  <a:pt x="608953" y="5655318"/>
                </a:moveTo>
                <a:cubicBezTo>
                  <a:pt x="616939" y="5655318"/>
                  <a:pt x="622928" y="5661307"/>
                  <a:pt x="622928" y="5669295"/>
                </a:cubicBezTo>
                <a:cubicBezTo>
                  <a:pt x="622928" y="5677281"/>
                  <a:pt x="616939" y="5683270"/>
                  <a:pt x="608953" y="5683270"/>
                </a:cubicBezTo>
                <a:cubicBezTo>
                  <a:pt x="600966" y="5683270"/>
                  <a:pt x="594976" y="5677281"/>
                  <a:pt x="594976" y="5669295"/>
                </a:cubicBezTo>
                <a:cubicBezTo>
                  <a:pt x="594976" y="5661307"/>
                  <a:pt x="600966" y="5655318"/>
                  <a:pt x="608953" y="5655318"/>
                </a:cubicBezTo>
                <a:close/>
                <a:moveTo>
                  <a:pt x="3885398" y="5651324"/>
                </a:moveTo>
                <a:cubicBezTo>
                  <a:pt x="3888392" y="5650326"/>
                  <a:pt x="3891387" y="5653322"/>
                  <a:pt x="3891387" y="5657314"/>
                </a:cubicBezTo>
                <a:cubicBezTo>
                  <a:pt x="3891387" y="5660310"/>
                  <a:pt x="3888392" y="5663304"/>
                  <a:pt x="3885398" y="5663304"/>
                </a:cubicBezTo>
                <a:cubicBezTo>
                  <a:pt x="3882402" y="5663304"/>
                  <a:pt x="3879407" y="5660310"/>
                  <a:pt x="3879407" y="5657314"/>
                </a:cubicBezTo>
                <a:cubicBezTo>
                  <a:pt x="3879407" y="5654320"/>
                  <a:pt x="3882402" y="5651324"/>
                  <a:pt x="3885398" y="5651324"/>
                </a:cubicBezTo>
                <a:close/>
                <a:moveTo>
                  <a:pt x="743874" y="5645335"/>
                </a:moveTo>
                <a:cubicBezTo>
                  <a:pt x="747867" y="5645335"/>
                  <a:pt x="751860" y="5649329"/>
                  <a:pt x="751860" y="5653322"/>
                </a:cubicBezTo>
                <a:cubicBezTo>
                  <a:pt x="751860" y="5657315"/>
                  <a:pt x="747867" y="5661308"/>
                  <a:pt x="743874" y="5661308"/>
                </a:cubicBezTo>
                <a:cubicBezTo>
                  <a:pt x="739880" y="5661308"/>
                  <a:pt x="735888" y="5657315"/>
                  <a:pt x="735888" y="5653322"/>
                </a:cubicBezTo>
                <a:cubicBezTo>
                  <a:pt x="735888" y="5649329"/>
                  <a:pt x="739880" y="5645335"/>
                  <a:pt x="743874" y="5645335"/>
                </a:cubicBezTo>
                <a:close/>
                <a:moveTo>
                  <a:pt x="9690512" y="5641340"/>
                </a:moveTo>
                <a:cubicBezTo>
                  <a:pt x="9700495" y="5641340"/>
                  <a:pt x="9708482" y="5649327"/>
                  <a:pt x="9708482" y="5659311"/>
                </a:cubicBezTo>
                <a:cubicBezTo>
                  <a:pt x="9708482" y="5669294"/>
                  <a:pt x="9700495" y="5677280"/>
                  <a:pt x="9690512" y="5677280"/>
                </a:cubicBezTo>
                <a:cubicBezTo>
                  <a:pt x="9680530" y="5677280"/>
                  <a:pt x="9672543" y="5669294"/>
                  <a:pt x="9672543" y="5659311"/>
                </a:cubicBezTo>
                <a:cubicBezTo>
                  <a:pt x="9672543" y="5649327"/>
                  <a:pt x="9680530" y="5641340"/>
                  <a:pt x="9690512" y="5641340"/>
                </a:cubicBezTo>
                <a:close/>
                <a:moveTo>
                  <a:pt x="11808916" y="5640343"/>
                </a:moveTo>
                <a:cubicBezTo>
                  <a:pt x="11828882" y="5640343"/>
                  <a:pt x="11844855" y="5656316"/>
                  <a:pt x="11844855" y="5676282"/>
                </a:cubicBezTo>
                <a:cubicBezTo>
                  <a:pt x="11844855" y="5696248"/>
                  <a:pt x="11828882" y="5712222"/>
                  <a:pt x="11808916" y="5712222"/>
                </a:cubicBezTo>
                <a:cubicBezTo>
                  <a:pt x="11788950" y="5712222"/>
                  <a:pt x="11772977" y="5696248"/>
                  <a:pt x="11772977" y="5676282"/>
                </a:cubicBezTo>
                <a:cubicBezTo>
                  <a:pt x="11772977" y="5656316"/>
                  <a:pt x="11788950" y="5640343"/>
                  <a:pt x="11808916" y="5640343"/>
                </a:cubicBezTo>
                <a:close/>
                <a:moveTo>
                  <a:pt x="3707693" y="5639345"/>
                </a:moveTo>
                <a:cubicBezTo>
                  <a:pt x="3709690" y="5639345"/>
                  <a:pt x="3710688" y="5640343"/>
                  <a:pt x="3710688" y="5642340"/>
                </a:cubicBezTo>
                <a:cubicBezTo>
                  <a:pt x="3710688" y="5644337"/>
                  <a:pt x="3709690" y="5645334"/>
                  <a:pt x="3707693" y="5645334"/>
                </a:cubicBezTo>
                <a:cubicBezTo>
                  <a:pt x="3705696" y="5645334"/>
                  <a:pt x="3704698" y="5644337"/>
                  <a:pt x="3704698" y="5642340"/>
                </a:cubicBezTo>
                <a:cubicBezTo>
                  <a:pt x="3704698" y="5640343"/>
                  <a:pt x="3705696" y="5639345"/>
                  <a:pt x="3707693" y="5639345"/>
                </a:cubicBezTo>
                <a:close/>
                <a:moveTo>
                  <a:pt x="9255251" y="5637348"/>
                </a:moveTo>
                <a:cubicBezTo>
                  <a:pt x="9262239" y="5637348"/>
                  <a:pt x="9269227" y="5643337"/>
                  <a:pt x="9269227" y="5651324"/>
                </a:cubicBezTo>
                <a:cubicBezTo>
                  <a:pt x="9269227" y="5659311"/>
                  <a:pt x="9263238" y="5665300"/>
                  <a:pt x="9255251" y="5665300"/>
                </a:cubicBezTo>
                <a:cubicBezTo>
                  <a:pt x="9247264" y="5665300"/>
                  <a:pt x="9241275" y="5659311"/>
                  <a:pt x="9241275" y="5651324"/>
                </a:cubicBezTo>
                <a:cubicBezTo>
                  <a:pt x="9241275" y="5643337"/>
                  <a:pt x="9247264" y="5637348"/>
                  <a:pt x="9255251" y="5637348"/>
                </a:cubicBezTo>
                <a:close/>
                <a:moveTo>
                  <a:pt x="1013417" y="5637348"/>
                </a:moveTo>
                <a:cubicBezTo>
                  <a:pt x="1026395" y="5637348"/>
                  <a:pt x="1037377" y="5648329"/>
                  <a:pt x="1037377" y="5661307"/>
                </a:cubicBezTo>
                <a:cubicBezTo>
                  <a:pt x="1037377" y="5674285"/>
                  <a:pt x="1027392" y="5685266"/>
                  <a:pt x="1013417" y="5685266"/>
                </a:cubicBezTo>
                <a:cubicBezTo>
                  <a:pt x="1000439" y="5685266"/>
                  <a:pt x="989458" y="5674285"/>
                  <a:pt x="989458" y="5661307"/>
                </a:cubicBezTo>
                <a:cubicBezTo>
                  <a:pt x="989458" y="5648329"/>
                  <a:pt x="1000439" y="5637348"/>
                  <a:pt x="1013417" y="5637348"/>
                </a:cubicBezTo>
                <a:close/>
                <a:moveTo>
                  <a:pt x="6364158" y="5633355"/>
                </a:moveTo>
                <a:cubicBezTo>
                  <a:pt x="6371146" y="5633355"/>
                  <a:pt x="6377136" y="5639345"/>
                  <a:pt x="6377136" y="5646333"/>
                </a:cubicBezTo>
                <a:cubicBezTo>
                  <a:pt x="6377136" y="5653321"/>
                  <a:pt x="6371146" y="5659311"/>
                  <a:pt x="6364158" y="5659311"/>
                </a:cubicBezTo>
                <a:cubicBezTo>
                  <a:pt x="6357169" y="5659311"/>
                  <a:pt x="6351180" y="5653321"/>
                  <a:pt x="6351180" y="5646333"/>
                </a:cubicBezTo>
                <a:cubicBezTo>
                  <a:pt x="6351180" y="5639345"/>
                  <a:pt x="6357169" y="5633355"/>
                  <a:pt x="6364158" y="5633355"/>
                </a:cubicBezTo>
                <a:close/>
                <a:moveTo>
                  <a:pt x="2277314" y="5628363"/>
                </a:moveTo>
                <a:cubicBezTo>
                  <a:pt x="2279310" y="5628363"/>
                  <a:pt x="2281306" y="5630360"/>
                  <a:pt x="2281306" y="5632357"/>
                </a:cubicBezTo>
                <a:cubicBezTo>
                  <a:pt x="2281306" y="5634354"/>
                  <a:pt x="2280308" y="5636350"/>
                  <a:pt x="2277314" y="5636350"/>
                </a:cubicBezTo>
                <a:cubicBezTo>
                  <a:pt x="2275317" y="5636350"/>
                  <a:pt x="2273319" y="5634354"/>
                  <a:pt x="2273319" y="5632357"/>
                </a:cubicBezTo>
                <a:cubicBezTo>
                  <a:pt x="2273319" y="5630360"/>
                  <a:pt x="2275317" y="5628363"/>
                  <a:pt x="2277314" y="5628363"/>
                </a:cubicBezTo>
                <a:close/>
                <a:moveTo>
                  <a:pt x="4932611" y="5625368"/>
                </a:moveTo>
                <a:cubicBezTo>
                  <a:pt x="4940598" y="5625368"/>
                  <a:pt x="4947585" y="5632357"/>
                  <a:pt x="4947585" y="5640343"/>
                </a:cubicBezTo>
                <a:cubicBezTo>
                  <a:pt x="4947585" y="5649328"/>
                  <a:pt x="4940598" y="5655318"/>
                  <a:pt x="4932611" y="5655318"/>
                </a:cubicBezTo>
                <a:cubicBezTo>
                  <a:pt x="4924625" y="5655318"/>
                  <a:pt x="4917639" y="5648330"/>
                  <a:pt x="4917639" y="5640343"/>
                </a:cubicBezTo>
                <a:cubicBezTo>
                  <a:pt x="4917639" y="5631357"/>
                  <a:pt x="4924625" y="5625368"/>
                  <a:pt x="4932611" y="5625368"/>
                </a:cubicBezTo>
                <a:close/>
                <a:moveTo>
                  <a:pt x="3143749" y="5619378"/>
                </a:moveTo>
                <a:cubicBezTo>
                  <a:pt x="3147741" y="5619378"/>
                  <a:pt x="3150740" y="5622373"/>
                  <a:pt x="3150740" y="5626366"/>
                </a:cubicBezTo>
                <a:cubicBezTo>
                  <a:pt x="3150740" y="5630360"/>
                  <a:pt x="3147741" y="5633354"/>
                  <a:pt x="3143749" y="5633354"/>
                </a:cubicBezTo>
                <a:cubicBezTo>
                  <a:pt x="3139758" y="5633354"/>
                  <a:pt x="3136764" y="5630360"/>
                  <a:pt x="3136764" y="5626366"/>
                </a:cubicBezTo>
                <a:cubicBezTo>
                  <a:pt x="3136764" y="5622373"/>
                  <a:pt x="3139758" y="5619378"/>
                  <a:pt x="3143749" y="5619378"/>
                </a:cubicBezTo>
                <a:close/>
                <a:moveTo>
                  <a:pt x="7943477" y="5617382"/>
                </a:moveTo>
                <a:cubicBezTo>
                  <a:pt x="7945474" y="5617382"/>
                  <a:pt x="7946471" y="5618380"/>
                  <a:pt x="7946471" y="5620377"/>
                </a:cubicBezTo>
                <a:cubicBezTo>
                  <a:pt x="7946471" y="5622374"/>
                  <a:pt x="7944475" y="5623371"/>
                  <a:pt x="7943477" y="5623371"/>
                </a:cubicBezTo>
                <a:cubicBezTo>
                  <a:pt x="7941480" y="5623371"/>
                  <a:pt x="7940482" y="5622374"/>
                  <a:pt x="7940482" y="5620377"/>
                </a:cubicBezTo>
                <a:cubicBezTo>
                  <a:pt x="7940482" y="5618380"/>
                  <a:pt x="7941480" y="5617382"/>
                  <a:pt x="7943477" y="5617382"/>
                </a:cubicBezTo>
                <a:close/>
                <a:moveTo>
                  <a:pt x="5532600" y="5614387"/>
                </a:moveTo>
                <a:cubicBezTo>
                  <a:pt x="5535593" y="5615385"/>
                  <a:pt x="5537590" y="5617382"/>
                  <a:pt x="5537590" y="5619379"/>
                </a:cubicBezTo>
                <a:cubicBezTo>
                  <a:pt x="5537590" y="5622374"/>
                  <a:pt x="5535593" y="5624370"/>
                  <a:pt x="5532600" y="5624370"/>
                </a:cubicBezTo>
                <a:cubicBezTo>
                  <a:pt x="5529605" y="5624370"/>
                  <a:pt x="5527609" y="5622374"/>
                  <a:pt x="5527609" y="5619379"/>
                </a:cubicBezTo>
                <a:cubicBezTo>
                  <a:pt x="5527609" y="5616384"/>
                  <a:pt x="5529605" y="5614387"/>
                  <a:pt x="5532600" y="5614387"/>
                </a:cubicBezTo>
                <a:close/>
                <a:moveTo>
                  <a:pt x="8004373" y="5610394"/>
                </a:moveTo>
                <a:cubicBezTo>
                  <a:pt x="8014356" y="5610394"/>
                  <a:pt x="8021344" y="5618381"/>
                  <a:pt x="8021344" y="5627365"/>
                </a:cubicBezTo>
                <a:cubicBezTo>
                  <a:pt x="8021344" y="5636350"/>
                  <a:pt x="8013358" y="5644336"/>
                  <a:pt x="8004373" y="5644336"/>
                </a:cubicBezTo>
                <a:cubicBezTo>
                  <a:pt x="7994390" y="5644336"/>
                  <a:pt x="7987402" y="5636350"/>
                  <a:pt x="7987402" y="5627365"/>
                </a:cubicBezTo>
                <a:cubicBezTo>
                  <a:pt x="7987402" y="5617382"/>
                  <a:pt x="7995389" y="5610394"/>
                  <a:pt x="8004373" y="5610394"/>
                </a:cubicBezTo>
                <a:close/>
                <a:moveTo>
                  <a:pt x="3586947" y="5606400"/>
                </a:moveTo>
                <a:cubicBezTo>
                  <a:pt x="3600926" y="5606400"/>
                  <a:pt x="3613904" y="5618380"/>
                  <a:pt x="3613904" y="5634353"/>
                </a:cubicBezTo>
                <a:cubicBezTo>
                  <a:pt x="3613904" y="5649328"/>
                  <a:pt x="3601924" y="5661306"/>
                  <a:pt x="3586947" y="5661306"/>
                </a:cubicBezTo>
                <a:cubicBezTo>
                  <a:pt x="3571971" y="5661306"/>
                  <a:pt x="3559991" y="5649328"/>
                  <a:pt x="3559991" y="5634353"/>
                </a:cubicBezTo>
                <a:cubicBezTo>
                  <a:pt x="3559991" y="5619379"/>
                  <a:pt x="3571971" y="5606400"/>
                  <a:pt x="3586947" y="5606400"/>
                </a:cubicBezTo>
                <a:close/>
                <a:moveTo>
                  <a:pt x="5296016" y="5604404"/>
                </a:moveTo>
                <a:cubicBezTo>
                  <a:pt x="5306000" y="5604404"/>
                  <a:pt x="5314991" y="5613389"/>
                  <a:pt x="5314991" y="5624370"/>
                </a:cubicBezTo>
                <a:cubicBezTo>
                  <a:pt x="5314991" y="5635351"/>
                  <a:pt x="5306000" y="5643338"/>
                  <a:pt x="5296016" y="5644337"/>
                </a:cubicBezTo>
                <a:cubicBezTo>
                  <a:pt x="5286032" y="5644337"/>
                  <a:pt x="5277043" y="5635351"/>
                  <a:pt x="5277043" y="5624370"/>
                </a:cubicBezTo>
                <a:cubicBezTo>
                  <a:pt x="5277043" y="5613389"/>
                  <a:pt x="5285039" y="5604404"/>
                  <a:pt x="5296016" y="5604404"/>
                </a:cubicBezTo>
                <a:close/>
                <a:moveTo>
                  <a:pt x="9023644" y="5596418"/>
                </a:moveTo>
                <a:cubicBezTo>
                  <a:pt x="9023644" y="5596418"/>
                  <a:pt x="9024642" y="5597416"/>
                  <a:pt x="9024642" y="5597416"/>
                </a:cubicBezTo>
                <a:cubicBezTo>
                  <a:pt x="9024642" y="5598414"/>
                  <a:pt x="9023644" y="5598414"/>
                  <a:pt x="9023644" y="5598414"/>
                </a:cubicBezTo>
                <a:cubicBezTo>
                  <a:pt x="9023644" y="5598414"/>
                  <a:pt x="9022646" y="5597416"/>
                  <a:pt x="9022646" y="5597416"/>
                </a:cubicBezTo>
                <a:cubicBezTo>
                  <a:pt x="9022646" y="5596418"/>
                  <a:pt x="9023644" y="5596418"/>
                  <a:pt x="9023644" y="5596418"/>
                </a:cubicBezTo>
                <a:close/>
                <a:moveTo>
                  <a:pt x="9926111" y="5592425"/>
                </a:moveTo>
                <a:cubicBezTo>
                  <a:pt x="9935096" y="5592425"/>
                  <a:pt x="9943082" y="5600412"/>
                  <a:pt x="9943082" y="5610395"/>
                </a:cubicBezTo>
                <a:cubicBezTo>
                  <a:pt x="9943082" y="5619380"/>
                  <a:pt x="9936094" y="5627366"/>
                  <a:pt x="9926111" y="5627366"/>
                </a:cubicBezTo>
                <a:cubicBezTo>
                  <a:pt x="9917126" y="5627366"/>
                  <a:pt x="9909140" y="5620378"/>
                  <a:pt x="9909140" y="5610395"/>
                </a:cubicBezTo>
                <a:cubicBezTo>
                  <a:pt x="9909140" y="5600412"/>
                  <a:pt x="9916128" y="5592425"/>
                  <a:pt x="9926111" y="5592425"/>
                </a:cubicBezTo>
                <a:close/>
                <a:moveTo>
                  <a:pt x="3496050" y="5588430"/>
                </a:moveTo>
                <a:cubicBezTo>
                  <a:pt x="3508029" y="5588430"/>
                  <a:pt x="3518011" y="5598413"/>
                  <a:pt x="3518011" y="5610393"/>
                </a:cubicBezTo>
                <a:cubicBezTo>
                  <a:pt x="3518011" y="5622372"/>
                  <a:pt x="3508029" y="5632355"/>
                  <a:pt x="3496050" y="5632355"/>
                </a:cubicBezTo>
                <a:cubicBezTo>
                  <a:pt x="3484070" y="5632355"/>
                  <a:pt x="3474088" y="5622372"/>
                  <a:pt x="3474088" y="5610393"/>
                </a:cubicBezTo>
                <a:cubicBezTo>
                  <a:pt x="3474088" y="5598413"/>
                  <a:pt x="3484070" y="5588430"/>
                  <a:pt x="3496050" y="5588430"/>
                </a:cubicBezTo>
                <a:close/>
                <a:moveTo>
                  <a:pt x="8373746" y="5582441"/>
                </a:moveTo>
                <a:cubicBezTo>
                  <a:pt x="8380735" y="5582441"/>
                  <a:pt x="8386725" y="5588430"/>
                  <a:pt x="8386725" y="5595419"/>
                </a:cubicBezTo>
                <a:cubicBezTo>
                  <a:pt x="8386725" y="5602407"/>
                  <a:pt x="8381733" y="5608397"/>
                  <a:pt x="8373746" y="5608397"/>
                </a:cubicBezTo>
                <a:cubicBezTo>
                  <a:pt x="8366758" y="5608397"/>
                  <a:pt x="8360769" y="5602407"/>
                  <a:pt x="8360769" y="5595419"/>
                </a:cubicBezTo>
                <a:cubicBezTo>
                  <a:pt x="8360769" y="5588430"/>
                  <a:pt x="8366758" y="5582441"/>
                  <a:pt x="8373746" y="5582441"/>
                </a:cubicBezTo>
                <a:close/>
                <a:moveTo>
                  <a:pt x="1841015" y="5569463"/>
                </a:moveTo>
                <a:cubicBezTo>
                  <a:pt x="1847004" y="5569463"/>
                  <a:pt x="1851998" y="5574455"/>
                  <a:pt x="1851998" y="5580444"/>
                </a:cubicBezTo>
                <a:cubicBezTo>
                  <a:pt x="1851998" y="5586433"/>
                  <a:pt x="1848002" y="5591425"/>
                  <a:pt x="1841015" y="5591425"/>
                </a:cubicBezTo>
                <a:cubicBezTo>
                  <a:pt x="1835029" y="5591425"/>
                  <a:pt x="1830035" y="5586433"/>
                  <a:pt x="1830035" y="5580444"/>
                </a:cubicBezTo>
                <a:cubicBezTo>
                  <a:pt x="1830035" y="5574455"/>
                  <a:pt x="1835029" y="5569463"/>
                  <a:pt x="1841015" y="5569463"/>
                </a:cubicBezTo>
                <a:close/>
                <a:moveTo>
                  <a:pt x="4817796" y="5568464"/>
                </a:moveTo>
                <a:cubicBezTo>
                  <a:pt x="4823785" y="5568464"/>
                  <a:pt x="4826779" y="5572458"/>
                  <a:pt x="4826779" y="5577449"/>
                </a:cubicBezTo>
                <a:cubicBezTo>
                  <a:pt x="4826779" y="5582441"/>
                  <a:pt x="4822788" y="5586433"/>
                  <a:pt x="4817796" y="5586433"/>
                </a:cubicBezTo>
                <a:cubicBezTo>
                  <a:pt x="4812805" y="5586433"/>
                  <a:pt x="4808812" y="5582441"/>
                  <a:pt x="4808812" y="5577449"/>
                </a:cubicBezTo>
                <a:cubicBezTo>
                  <a:pt x="4808812" y="5572458"/>
                  <a:pt x="4812805" y="5568464"/>
                  <a:pt x="4817796" y="5568464"/>
                </a:cubicBezTo>
                <a:close/>
                <a:moveTo>
                  <a:pt x="1994748" y="5568464"/>
                </a:moveTo>
                <a:cubicBezTo>
                  <a:pt x="2007725" y="5568464"/>
                  <a:pt x="2018711" y="5579446"/>
                  <a:pt x="2018711" y="5592424"/>
                </a:cubicBezTo>
                <a:cubicBezTo>
                  <a:pt x="2018711" y="5605401"/>
                  <a:pt x="2008725" y="5616382"/>
                  <a:pt x="1994748" y="5616382"/>
                </a:cubicBezTo>
                <a:cubicBezTo>
                  <a:pt x="1981771" y="5616382"/>
                  <a:pt x="1970788" y="5605401"/>
                  <a:pt x="1970788" y="5592424"/>
                </a:cubicBezTo>
                <a:cubicBezTo>
                  <a:pt x="1970788" y="5579446"/>
                  <a:pt x="1981771" y="5568464"/>
                  <a:pt x="1994748" y="5568464"/>
                </a:cubicBezTo>
                <a:close/>
                <a:moveTo>
                  <a:pt x="6056680" y="5563473"/>
                </a:moveTo>
                <a:cubicBezTo>
                  <a:pt x="6064666" y="5563473"/>
                  <a:pt x="6070655" y="5569463"/>
                  <a:pt x="6070655" y="5577450"/>
                </a:cubicBezTo>
                <a:cubicBezTo>
                  <a:pt x="6070655" y="5585436"/>
                  <a:pt x="6064666" y="5591425"/>
                  <a:pt x="6056680" y="5591425"/>
                </a:cubicBezTo>
                <a:cubicBezTo>
                  <a:pt x="6048693" y="5591425"/>
                  <a:pt x="6042703" y="5585436"/>
                  <a:pt x="6042703" y="5577450"/>
                </a:cubicBezTo>
                <a:cubicBezTo>
                  <a:pt x="6042703" y="5569463"/>
                  <a:pt x="6049691" y="5563473"/>
                  <a:pt x="6056680" y="5563473"/>
                </a:cubicBezTo>
                <a:close/>
                <a:moveTo>
                  <a:pt x="2040557" y="5559481"/>
                </a:moveTo>
                <a:cubicBezTo>
                  <a:pt x="2043553" y="5559481"/>
                  <a:pt x="2045549" y="5562476"/>
                  <a:pt x="2045549" y="5564473"/>
                </a:cubicBezTo>
                <a:cubicBezTo>
                  <a:pt x="2045549" y="5567468"/>
                  <a:pt x="2043553" y="5569464"/>
                  <a:pt x="2040557" y="5569464"/>
                </a:cubicBezTo>
                <a:cubicBezTo>
                  <a:pt x="2037564" y="5569464"/>
                  <a:pt x="2035568" y="5567468"/>
                  <a:pt x="2035568" y="5564473"/>
                </a:cubicBezTo>
                <a:cubicBezTo>
                  <a:pt x="2035568" y="5561478"/>
                  <a:pt x="2037564" y="5559481"/>
                  <a:pt x="2040557" y="5559481"/>
                </a:cubicBezTo>
                <a:close/>
                <a:moveTo>
                  <a:pt x="256670" y="5559481"/>
                </a:moveTo>
                <a:cubicBezTo>
                  <a:pt x="266653" y="5559481"/>
                  <a:pt x="275637" y="5567468"/>
                  <a:pt x="275637" y="5578449"/>
                </a:cubicBezTo>
                <a:cubicBezTo>
                  <a:pt x="275637" y="5589431"/>
                  <a:pt x="266653" y="5598415"/>
                  <a:pt x="256670" y="5597417"/>
                </a:cubicBezTo>
                <a:cubicBezTo>
                  <a:pt x="246687" y="5597417"/>
                  <a:pt x="237703" y="5589431"/>
                  <a:pt x="237703" y="5578449"/>
                </a:cubicBezTo>
                <a:cubicBezTo>
                  <a:pt x="237703" y="5568466"/>
                  <a:pt x="245689" y="5559481"/>
                  <a:pt x="256670" y="5559481"/>
                </a:cubicBezTo>
                <a:close/>
                <a:moveTo>
                  <a:pt x="7702884" y="5556485"/>
                </a:moveTo>
                <a:cubicBezTo>
                  <a:pt x="7713866" y="5556485"/>
                  <a:pt x="7723849" y="5566468"/>
                  <a:pt x="7723849" y="5578448"/>
                </a:cubicBezTo>
                <a:cubicBezTo>
                  <a:pt x="7723849" y="5589429"/>
                  <a:pt x="7714865" y="5599413"/>
                  <a:pt x="7702884" y="5600410"/>
                </a:cubicBezTo>
                <a:cubicBezTo>
                  <a:pt x="7691903" y="5600410"/>
                  <a:pt x="7681920" y="5590427"/>
                  <a:pt x="7681920" y="5578448"/>
                </a:cubicBezTo>
                <a:cubicBezTo>
                  <a:pt x="7681920" y="5566468"/>
                  <a:pt x="7690905" y="5556485"/>
                  <a:pt x="7702884" y="5556485"/>
                </a:cubicBezTo>
                <a:close/>
                <a:moveTo>
                  <a:pt x="1321876" y="5535521"/>
                </a:moveTo>
                <a:cubicBezTo>
                  <a:pt x="1331858" y="5535521"/>
                  <a:pt x="1339845" y="5543508"/>
                  <a:pt x="1339845" y="5553491"/>
                </a:cubicBezTo>
                <a:cubicBezTo>
                  <a:pt x="1339845" y="5563474"/>
                  <a:pt x="1331858" y="5571460"/>
                  <a:pt x="1321876" y="5571460"/>
                </a:cubicBezTo>
                <a:cubicBezTo>
                  <a:pt x="1311893" y="5571460"/>
                  <a:pt x="1303907" y="5563474"/>
                  <a:pt x="1303907" y="5553491"/>
                </a:cubicBezTo>
                <a:cubicBezTo>
                  <a:pt x="1303907" y="5543508"/>
                  <a:pt x="1311893" y="5535521"/>
                  <a:pt x="1321876" y="5535521"/>
                </a:cubicBezTo>
                <a:close/>
                <a:moveTo>
                  <a:pt x="280540" y="5520546"/>
                </a:moveTo>
                <a:cubicBezTo>
                  <a:pt x="282536" y="5520546"/>
                  <a:pt x="282536" y="5520546"/>
                  <a:pt x="282536" y="5521544"/>
                </a:cubicBezTo>
                <a:cubicBezTo>
                  <a:pt x="282536" y="5522542"/>
                  <a:pt x="281538" y="5522542"/>
                  <a:pt x="280540" y="5522542"/>
                </a:cubicBezTo>
                <a:cubicBezTo>
                  <a:pt x="279541" y="5522542"/>
                  <a:pt x="279541" y="5521544"/>
                  <a:pt x="279541" y="5521544"/>
                </a:cubicBezTo>
                <a:cubicBezTo>
                  <a:pt x="279541" y="5520546"/>
                  <a:pt x="280540" y="5520546"/>
                  <a:pt x="280540" y="5520546"/>
                </a:cubicBezTo>
                <a:close/>
                <a:moveTo>
                  <a:pt x="160714" y="5518549"/>
                </a:moveTo>
                <a:cubicBezTo>
                  <a:pt x="162711" y="5519547"/>
                  <a:pt x="163709" y="5520546"/>
                  <a:pt x="163709" y="5521544"/>
                </a:cubicBezTo>
                <a:cubicBezTo>
                  <a:pt x="163709" y="5523541"/>
                  <a:pt x="162711" y="5524539"/>
                  <a:pt x="160714" y="5524539"/>
                </a:cubicBezTo>
                <a:cubicBezTo>
                  <a:pt x="158717" y="5524539"/>
                  <a:pt x="157719" y="5523541"/>
                  <a:pt x="157719" y="5521544"/>
                </a:cubicBezTo>
                <a:cubicBezTo>
                  <a:pt x="157719" y="5519547"/>
                  <a:pt x="158717" y="5518549"/>
                  <a:pt x="160714" y="5518549"/>
                </a:cubicBezTo>
                <a:close/>
                <a:moveTo>
                  <a:pt x="7670941" y="5509565"/>
                </a:moveTo>
                <a:cubicBezTo>
                  <a:pt x="7676930" y="5509565"/>
                  <a:pt x="7681922" y="5514557"/>
                  <a:pt x="7681922" y="5520546"/>
                </a:cubicBezTo>
                <a:cubicBezTo>
                  <a:pt x="7681922" y="5526535"/>
                  <a:pt x="7676930" y="5531527"/>
                  <a:pt x="7670941" y="5531527"/>
                </a:cubicBezTo>
                <a:cubicBezTo>
                  <a:pt x="7664951" y="5531527"/>
                  <a:pt x="7659959" y="5526535"/>
                  <a:pt x="7659959" y="5520546"/>
                </a:cubicBezTo>
                <a:cubicBezTo>
                  <a:pt x="7659959" y="5514557"/>
                  <a:pt x="7664951" y="5509565"/>
                  <a:pt x="7670941" y="5509565"/>
                </a:cubicBezTo>
                <a:close/>
                <a:moveTo>
                  <a:pt x="9477872" y="5492594"/>
                </a:moveTo>
                <a:cubicBezTo>
                  <a:pt x="9484860" y="5492594"/>
                  <a:pt x="9491848" y="5498583"/>
                  <a:pt x="9491848" y="5506570"/>
                </a:cubicBezTo>
                <a:cubicBezTo>
                  <a:pt x="9491848" y="5514557"/>
                  <a:pt x="9485859" y="5520546"/>
                  <a:pt x="9477872" y="5520546"/>
                </a:cubicBezTo>
                <a:cubicBezTo>
                  <a:pt x="9469885" y="5520546"/>
                  <a:pt x="9463896" y="5514557"/>
                  <a:pt x="9463896" y="5506570"/>
                </a:cubicBezTo>
                <a:cubicBezTo>
                  <a:pt x="9463896" y="5498583"/>
                  <a:pt x="9469885" y="5492594"/>
                  <a:pt x="9477872" y="5492594"/>
                </a:cubicBezTo>
                <a:close/>
                <a:moveTo>
                  <a:pt x="4458427" y="5490597"/>
                </a:moveTo>
                <a:cubicBezTo>
                  <a:pt x="4461428" y="5490597"/>
                  <a:pt x="4464427" y="5493592"/>
                  <a:pt x="4464427" y="5496586"/>
                </a:cubicBezTo>
                <a:cubicBezTo>
                  <a:pt x="4464427" y="5499582"/>
                  <a:pt x="4462426" y="5502577"/>
                  <a:pt x="4458427" y="5502577"/>
                </a:cubicBezTo>
                <a:cubicBezTo>
                  <a:pt x="4455427" y="5502577"/>
                  <a:pt x="4453429" y="5499582"/>
                  <a:pt x="4453429" y="5496586"/>
                </a:cubicBezTo>
                <a:cubicBezTo>
                  <a:pt x="4453429" y="5492594"/>
                  <a:pt x="4455427" y="5490597"/>
                  <a:pt x="4458427" y="5490597"/>
                </a:cubicBezTo>
                <a:close/>
                <a:moveTo>
                  <a:pt x="6157510" y="5484607"/>
                </a:moveTo>
                <a:cubicBezTo>
                  <a:pt x="6158509" y="5485605"/>
                  <a:pt x="6159507" y="5486604"/>
                  <a:pt x="6159507" y="5486604"/>
                </a:cubicBezTo>
                <a:cubicBezTo>
                  <a:pt x="6159507" y="5487602"/>
                  <a:pt x="6158509" y="5488600"/>
                  <a:pt x="6157510" y="5488600"/>
                </a:cubicBezTo>
                <a:cubicBezTo>
                  <a:pt x="6156511" y="5488600"/>
                  <a:pt x="6155513" y="5487602"/>
                  <a:pt x="6155513" y="5486604"/>
                </a:cubicBezTo>
                <a:cubicBezTo>
                  <a:pt x="6155513" y="5485605"/>
                  <a:pt x="6156511" y="5484607"/>
                  <a:pt x="6157510" y="5484607"/>
                </a:cubicBezTo>
                <a:close/>
                <a:moveTo>
                  <a:pt x="8965741" y="5483608"/>
                </a:moveTo>
                <a:cubicBezTo>
                  <a:pt x="8966740" y="5484606"/>
                  <a:pt x="8967738" y="5485605"/>
                  <a:pt x="8967738" y="5485605"/>
                </a:cubicBezTo>
                <a:cubicBezTo>
                  <a:pt x="8967738" y="5486603"/>
                  <a:pt x="8966740" y="5487602"/>
                  <a:pt x="8965741" y="5487602"/>
                </a:cubicBezTo>
                <a:cubicBezTo>
                  <a:pt x="8964743" y="5487602"/>
                  <a:pt x="8964743" y="5486603"/>
                  <a:pt x="8964743" y="5485605"/>
                </a:cubicBezTo>
                <a:cubicBezTo>
                  <a:pt x="8964743" y="5484606"/>
                  <a:pt x="8965741" y="5483608"/>
                  <a:pt x="8965741" y="5483608"/>
                </a:cubicBezTo>
                <a:close/>
                <a:moveTo>
                  <a:pt x="9935095" y="5479615"/>
                </a:moveTo>
                <a:cubicBezTo>
                  <a:pt x="9939088" y="5479615"/>
                  <a:pt x="9943081" y="5480613"/>
                  <a:pt x="9946076" y="5481612"/>
                </a:cubicBezTo>
                <a:lnTo>
                  <a:pt x="9946076" y="5531527"/>
                </a:lnTo>
                <a:cubicBezTo>
                  <a:pt x="9943081" y="5533523"/>
                  <a:pt x="9939088" y="5533523"/>
                  <a:pt x="9935095" y="5533523"/>
                </a:cubicBezTo>
                <a:cubicBezTo>
                  <a:pt x="9920121" y="5533523"/>
                  <a:pt x="9908141" y="5521543"/>
                  <a:pt x="9908141" y="5506569"/>
                </a:cubicBezTo>
                <a:cubicBezTo>
                  <a:pt x="9908141" y="5491594"/>
                  <a:pt x="9920121" y="5479615"/>
                  <a:pt x="9935095" y="5479615"/>
                </a:cubicBezTo>
                <a:close/>
                <a:moveTo>
                  <a:pt x="9798328" y="5479615"/>
                </a:moveTo>
                <a:cubicBezTo>
                  <a:pt x="9806315" y="5479615"/>
                  <a:pt x="9812305" y="5485604"/>
                  <a:pt x="9812305" y="5493591"/>
                </a:cubicBezTo>
                <a:cubicBezTo>
                  <a:pt x="9812305" y="5501577"/>
                  <a:pt x="9806315" y="5507567"/>
                  <a:pt x="9798328" y="5507567"/>
                </a:cubicBezTo>
                <a:cubicBezTo>
                  <a:pt x="9790342" y="5507567"/>
                  <a:pt x="9784352" y="5501577"/>
                  <a:pt x="9784352" y="5493591"/>
                </a:cubicBezTo>
                <a:cubicBezTo>
                  <a:pt x="9784352" y="5485604"/>
                  <a:pt x="9790342" y="5479615"/>
                  <a:pt x="9798328" y="5479615"/>
                </a:cubicBezTo>
                <a:close/>
                <a:moveTo>
                  <a:pt x="10252559" y="5460648"/>
                </a:moveTo>
                <a:cubicBezTo>
                  <a:pt x="10255555" y="5460648"/>
                  <a:pt x="10256552" y="5462645"/>
                  <a:pt x="10256552" y="5464642"/>
                </a:cubicBezTo>
                <a:cubicBezTo>
                  <a:pt x="10256552" y="5466638"/>
                  <a:pt x="10254555" y="5468635"/>
                  <a:pt x="10252559" y="5468635"/>
                </a:cubicBezTo>
                <a:cubicBezTo>
                  <a:pt x="10250562" y="5468635"/>
                  <a:pt x="10248565" y="5466638"/>
                  <a:pt x="10248565" y="5464642"/>
                </a:cubicBezTo>
                <a:cubicBezTo>
                  <a:pt x="10248565" y="5462645"/>
                  <a:pt x="10250562" y="5460648"/>
                  <a:pt x="10252559" y="5460648"/>
                </a:cubicBezTo>
                <a:close/>
                <a:moveTo>
                  <a:pt x="2735531" y="5452661"/>
                </a:moveTo>
                <a:cubicBezTo>
                  <a:pt x="2736529" y="5452661"/>
                  <a:pt x="2738526" y="5454658"/>
                  <a:pt x="2738526" y="5456654"/>
                </a:cubicBezTo>
                <a:cubicBezTo>
                  <a:pt x="2738526" y="5458651"/>
                  <a:pt x="2736529" y="5460648"/>
                  <a:pt x="2735531" y="5460648"/>
                </a:cubicBezTo>
                <a:cubicBezTo>
                  <a:pt x="2733532" y="5460648"/>
                  <a:pt x="2731537" y="5458651"/>
                  <a:pt x="2731537" y="5456654"/>
                </a:cubicBezTo>
                <a:cubicBezTo>
                  <a:pt x="2731537" y="5454658"/>
                  <a:pt x="2733532" y="5452661"/>
                  <a:pt x="2735531" y="5452661"/>
                </a:cubicBezTo>
                <a:close/>
                <a:moveTo>
                  <a:pt x="2308104" y="5452661"/>
                </a:moveTo>
                <a:cubicBezTo>
                  <a:pt x="2314095" y="5452661"/>
                  <a:pt x="2318088" y="5456654"/>
                  <a:pt x="2318088" y="5462644"/>
                </a:cubicBezTo>
                <a:cubicBezTo>
                  <a:pt x="2318088" y="5468634"/>
                  <a:pt x="2313096" y="5472627"/>
                  <a:pt x="2308104" y="5472627"/>
                </a:cubicBezTo>
                <a:cubicBezTo>
                  <a:pt x="2302115" y="5472627"/>
                  <a:pt x="2298122" y="5467636"/>
                  <a:pt x="2298122" y="5462644"/>
                </a:cubicBezTo>
                <a:cubicBezTo>
                  <a:pt x="2298122" y="5456654"/>
                  <a:pt x="2303113" y="5452661"/>
                  <a:pt x="2308104" y="5452661"/>
                </a:cubicBezTo>
                <a:close/>
                <a:moveTo>
                  <a:pt x="10277516" y="5441679"/>
                </a:moveTo>
                <a:cubicBezTo>
                  <a:pt x="10285503" y="5441679"/>
                  <a:pt x="10290495" y="5447669"/>
                  <a:pt x="10290495" y="5454658"/>
                </a:cubicBezTo>
                <a:cubicBezTo>
                  <a:pt x="10290495" y="5461645"/>
                  <a:pt x="10284504" y="5467635"/>
                  <a:pt x="10277516" y="5467635"/>
                </a:cubicBezTo>
                <a:cubicBezTo>
                  <a:pt x="10270529" y="5467635"/>
                  <a:pt x="10264538" y="5461645"/>
                  <a:pt x="10264538" y="5454658"/>
                </a:cubicBezTo>
                <a:cubicBezTo>
                  <a:pt x="10264538" y="5447669"/>
                  <a:pt x="10270529" y="5441679"/>
                  <a:pt x="10277516" y="5441679"/>
                </a:cubicBezTo>
                <a:close/>
                <a:moveTo>
                  <a:pt x="7359469" y="5432696"/>
                </a:moveTo>
                <a:cubicBezTo>
                  <a:pt x="7360467" y="5432696"/>
                  <a:pt x="7362463" y="5433694"/>
                  <a:pt x="7362463" y="5435691"/>
                </a:cubicBezTo>
                <a:cubicBezTo>
                  <a:pt x="7362463" y="5437688"/>
                  <a:pt x="7361466" y="5438685"/>
                  <a:pt x="7359469" y="5438685"/>
                </a:cubicBezTo>
                <a:cubicBezTo>
                  <a:pt x="7357472" y="5438685"/>
                  <a:pt x="7356474" y="5437688"/>
                  <a:pt x="7356474" y="5435691"/>
                </a:cubicBezTo>
                <a:cubicBezTo>
                  <a:pt x="7356474" y="5433694"/>
                  <a:pt x="7357472" y="5432696"/>
                  <a:pt x="7359469" y="5432696"/>
                </a:cubicBezTo>
                <a:close/>
                <a:moveTo>
                  <a:pt x="9701492" y="5412730"/>
                </a:moveTo>
                <a:cubicBezTo>
                  <a:pt x="9705486" y="5412730"/>
                  <a:pt x="9708481" y="5415725"/>
                  <a:pt x="9708481" y="5419719"/>
                </a:cubicBezTo>
                <a:cubicBezTo>
                  <a:pt x="9708481" y="5423712"/>
                  <a:pt x="9704487" y="5427706"/>
                  <a:pt x="9701492" y="5426706"/>
                </a:cubicBezTo>
                <a:cubicBezTo>
                  <a:pt x="9697500" y="5426706"/>
                  <a:pt x="9694504" y="5423712"/>
                  <a:pt x="9694504" y="5419719"/>
                </a:cubicBezTo>
                <a:cubicBezTo>
                  <a:pt x="9694504" y="5415725"/>
                  <a:pt x="9697500" y="5412730"/>
                  <a:pt x="9701492" y="5412730"/>
                </a:cubicBezTo>
                <a:close/>
                <a:moveTo>
                  <a:pt x="816600" y="5409733"/>
                </a:moveTo>
                <a:cubicBezTo>
                  <a:pt x="820592" y="5409733"/>
                  <a:pt x="824586" y="5413726"/>
                  <a:pt x="824586" y="5417720"/>
                </a:cubicBezTo>
                <a:cubicBezTo>
                  <a:pt x="824586" y="5422711"/>
                  <a:pt x="820592" y="5425706"/>
                  <a:pt x="816600" y="5425706"/>
                </a:cubicBezTo>
                <a:cubicBezTo>
                  <a:pt x="811608" y="5425706"/>
                  <a:pt x="808613" y="5421712"/>
                  <a:pt x="808613" y="5417720"/>
                </a:cubicBezTo>
                <a:cubicBezTo>
                  <a:pt x="808613" y="5412728"/>
                  <a:pt x="812606" y="5409733"/>
                  <a:pt x="816600" y="5409733"/>
                </a:cubicBezTo>
                <a:close/>
                <a:moveTo>
                  <a:pt x="11027242" y="5405740"/>
                </a:moveTo>
                <a:cubicBezTo>
                  <a:pt x="11030237" y="5405740"/>
                  <a:pt x="11033232" y="5408735"/>
                  <a:pt x="11033232" y="5411729"/>
                </a:cubicBezTo>
                <a:cubicBezTo>
                  <a:pt x="11033232" y="5415723"/>
                  <a:pt x="11031236" y="5418717"/>
                  <a:pt x="11027242" y="5417720"/>
                </a:cubicBezTo>
                <a:cubicBezTo>
                  <a:pt x="11024248" y="5417720"/>
                  <a:pt x="11021253" y="5414725"/>
                  <a:pt x="11021253" y="5411729"/>
                </a:cubicBezTo>
                <a:cubicBezTo>
                  <a:pt x="11021253" y="5408735"/>
                  <a:pt x="11024248" y="5405740"/>
                  <a:pt x="11027242" y="5405740"/>
                </a:cubicBezTo>
                <a:close/>
                <a:moveTo>
                  <a:pt x="4127981" y="5395758"/>
                </a:moveTo>
                <a:cubicBezTo>
                  <a:pt x="4130977" y="5395758"/>
                  <a:pt x="4132973" y="5397755"/>
                  <a:pt x="4132973" y="5400750"/>
                </a:cubicBezTo>
                <a:cubicBezTo>
                  <a:pt x="4132973" y="5403745"/>
                  <a:pt x="4130977" y="5405741"/>
                  <a:pt x="4127981" y="5405741"/>
                </a:cubicBezTo>
                <a:cubicBezTo>
                  <a:pt x="4124986" y="5405741"/>
                  <a:pt x="4122990" y="5403745"/>
                  <a:pt x="4122990" y="5400750"/>
                </a:cubicBezTo>
                <a:cubicBezTo>
                  <a:pt x="4122990" y="5397755"/>
                  <a:pt x="4124986" y="5395758"/>
                  <a:pt x="4127981" y="5395758"/>
                </a:cubicBezTo>
                <a:close/>
                <a:moveTo>
                  <a:pt x="1893917" y="5388769"/>
                </a:moveTo>
                <a:cubicBezTo>
                  <a:pt x="1899909" y="5388769"/>
                  <a:pt x="1903900" y="5392763"/>
                  <a:pt x="1903900" y="5398752"/>
                </a:cubicBezTo>
                <a:cubicBezTo>
                  <a:pt x="1903900" y="5404742"/>
                  <a:pt x="1899909" y="5408735"/>
                  <a:pt x="1893917" y="5408735"/>
                </a:cubicBezTo>
                <a:cubicBezTo>
                  <a:pt x="1887927" y="5408735"/>
                  <a:pt x="1883934" y="5404742"/>
                  <a:pt x="1883934" y="5398752"/>
                </a:cubicBezTo>
                <a:cubicBezTo>
                  <a:pt x="1883934" y="5393761"/>
                  <a:pt x="1887927" y="5388769"/>
                  <a:pt x="1893917" y="5388769"/>
                </a:cubicBezTo>
                <a:close/>
                <a:moveTo>
                  <a:pt x="2369967" y="5383778"/>
                </a:moveTo>
                <a:cubicBezTo>
                  <a:pt x="2371965" y="5383778"/>
                  <a:pt x="2372963" y="5385775"/>
                  <a:pt x="2372963" y="5386773"/>
                </a:cubicBezTo>
                <a:cubicBezTo>
                  <a:pt x="2372963" y="5388770"/>
                  <a:pt x="2371965" y="5389768"/>
                  <a:pt x="2369967" y="5389768"/>
                </a:cubicBezTo>
                <a:cubicBezTo>
                  <a:pt x="2367971" y="5389768"/>
                  <a:pt x="2366972" y="5388770"/>
                  <a:pt x="2366972" y="5386773"/>
                </a:cubicBezTo>
                <a:cubicBezTo>
                  <a:pt x="2366972" y="5384776"/>
                  <a:pt x="2367971" y="5383778"/>
                  <a:pt x="2369967" y="5383778"/>
                </a:cubicBezTo>
                <a:close/>
                <a:moveTo>
                  <a:pt x="151775" y="5374794"/>
                </a:moveTo>
                <a:cubicBezTo>
                  <a:pt x="157765" y="5374794"/>
                  <a:pt x="161758" y="5379786"/>
                  <a:pt x="161758" y="5384777"/>
                </a:cubicBezTo>
                <a:cubicBezTo>
                  <a:pt x="161758" y="5390767"/>
                  <a:pt x="157765" y="5394760"/>
                  <a:pt x="151775" y="5394760"/>
                </a:cubicBezTo>
                <a:cubicBezTo>
                  <a:pt x="145785" y="5394760"/>
                  <a:pt x="141792" y="5390767"/>
                  <a:pt x="141792" y="5384777"/>
                </a:cubicBezTo>
                <a:cubicBezTo>
                  <a:pt x="141792" y="5378787"/>
                  <a:pt x="145785" y="5374794"/>
                  <a:pt x="151775" y="5374794"/>
                </a:cubicBezTo>
                <a:close/>
                <a:moveTo>
                  <a:pt x="3371438" y="5372797"/>
                </a:moveTo>
                <a:cubicBezTo>
                  <a:pt x="3374432" y="5372797"/>
                  <a:pt x="3376429" y="5374794"/>
                  <a:pt x="3376429" y="5377789"/>
                </a:cubicBezTo>
                <a:cubicBezTo>
                  <a:pt x="3376429" y="5379786"/>
                  <a:pt x="3374432" y="5381782"/>
                  <a:pt x="3371438" y="5382780"/>
                </a:cubicBezTo>
                <a:cubicBezTo>
                  <a:pt x="3368442" y="5382780"/>
                  <a:pt x="3366446" y="5380784"/>
                  <a:pt x="3366446" y="5377789"/>
                </a:cubicBezTo>
                <a:cubicBezTo>
                  <a:pt x="3366446" y="5374794"/>
                  <a:pt x="3368442" y="5372797"/>
                  <a:pt x="3371438" y="5372797"/>
                </a:cubicBezTo>
                <a:close/>
                <a:moveTo>
                  <a:pt x="6025733" y="5369803"/>
                </a:moveTo>
                <a:cubicBezTo>
                  <a:pt x="6031723" y="5369803"/>
                  <a:pt x="6037712" y="5375792"/>
                  <a:pt x="6037712" y="5382781"/>
                </a:cubicBezTo>
                <a:cubicBezTo>
                  <a:pt x="6037712" y="5389769"/>
                  <a:pt x="6031723" y="5394761"/>
                  <a:pt x="6025733" y="5395759"/>
                </a:cubicBezTo>
                <a:cubicBezTo>
                  <a:pt x="6019743" y="5395759"/>
                  <a:pt x="6013753" y="5389769"/>
                  <a:pt x="6013753" y="5382781"/>
                </a:cubicBezTo>
                <a:cubicBezTo>
                  <a:pt x="6013753" y="5375792"/>
                  <a:pt x="6018745" y="5369803"/>
                  <a:pt x="6025733" y="5369803"/>
                </a:cubicBezTo>
                <a:close/>
                <a:moveTo>
                  <a:pt x="1011311" y="5366807"/>
                </a:moveTo>
                <a:cubicBezTo>
                  <a:pt x="1023290" y="5366807"/>
                  <a:pt x="1032275" y="5376790"/>
                  <a:pt x="1032275" y="5387772"/>
                </a:cubicBezTo>
                <a:cubicBezTo>
                  <a:pt x="1032275" y="5399752"/>
                  <a:pt x="1023290" y="5408736"/>
                  <a:pt x="1011311" y="5408736"/>
                </a:cubicBezTo>
                <a:cubicBezTo>
                  <a:pt x="1000329" y="5408736"/>
                  <a:pt x="990346" y="5399752"/>
                  <a:pt x="990346" y="5387772"/>
                </a:cubicBezTo>
                <a:cubicBezTo>
                  <a:pt x="990346" y="5376790"/>
                  <a:pt x="999331" y="5366807"/>
                  <a:pt x="1011311" y="5366807"/>
                </a:cubicBezTo>
                <a:close/>
                <a:moveTo>
                  <a:pt x="3660940" y="5359819"/>
                </a:moveTo>
                <a:cubicBezTo>
                  <a:pt x="3664933" y="5359819"/>
                  <a:pt x="3667930" y="5362814"/>
                  <a:pt x="3667930" y="5366807"/>
                </a:cubicBezTo>
                <a:cubicBezTo>
                  <a:pt x="3667930" y="5370801"/>
                  <a:pt x="3664933" y="5373795"/>
                  <a:pt x="3660940" y="5373795"/>
                </a:cubicBezTo>
                <a:cubicBezTo>
                  <a:pt x="3656946" y="5373795"/>
                  <a:pt x="3653951" y="5370801"/>
                  <a:pt x="3653951" y="5366807"/>
                </a:cubicBezTo>
                <a:cubicBezTo>
                  <a:pt x="3653951" y="5362814"/>
                  <a:pt x="3656946" y="5359819"/>
                  <a:pt x="3660940" y="5359819"/>
                </a:cubicBezTo>
                <a:close/>
                <a:moveTo>
                  <a:pt x="8880885" y="5358820"/>
                </a:moveTo>
                <a:cubicBezTo>
                  <a:pt x="8888872" y="5358820"/>
                  <a:pt x="8894861" y="5365808"/>
                  <a:pt x="8894861" y="5372797"/>
                </a:cubicBezTo>
                <a:cubicBezTo>
                  <a:pt x="8894861" y="5380783"/>
                  <a:pt x="8888872" y="5386772"/>
                  <a:pt x="8880885" y="5386772"/>
                </a:cubicBezTo>
                <a:cubicBezTo>
                  <a:pt x="8872898" y="5386772"/>
                  <a:pt x="8866909" y="5380783"/>
                  <a:pt x="8866909" y="5372797"/>
                </a:cubicBezTo>
                <a:cubicBezTo>
                  <a:pt x="8866909" y="5364810"/>
                  <a:pt x="8872898" y="5358820"/>
                  <a:pt x="8880885" y="5358820"/>
                </a:cubicBezTo>
                <a:close/>
                <a:moveTo>
                  <a:pt x="11162013" y="5353829"/>
                </a:moveTo>
                <a:cubicBezTo>
                  <a:pt x="11165008" y="5353829"/>
                  <a:pt x="11167004" y="5356824"/>
                  <a:pt x="11167004" y="5359819"/>
                </a:cubicBezTo>
                <a:cubicBezTo>
                  <a:pt x="11167004" y="5362814"/>
                  <a:pt x="11165008" y="5364811"/>
                  <a:pt x="11162013" y="5364811"/>
                </a:cubicBezTo>
                <a:cubicBezTo>
                  <a:pt x="11159018" y="5364811"/>
                  <a:pt x="11157021" y="5362814"/>
                  <a:pt x="11157021" y="5359819"/>
                </a:cubicBezTo>
                <a:cubicBezTo>
                  <a:pt x="11157021" y="5355826"/>
                  <a:pt x="11159018" y="5353829"/>
                  <a:pt x="11162013" y="5353829"/>
                </a:cubicBezTo>
                <a:close/>
                <a:moveTo>
                  <a:pt x="9716467" y="5348838"/>
                </a:moveTo>
                <a:cubicBezTo>
                  <a:pt x="9724453" y="5348838"/>
                  <a:pt x="9730443" y="5354828"/>
                  <a:pt x="9730443" y="5362815"/>
                </a:cubicBezTo>
                <a:cubicBezTo>
                  <a:pt x="9730443" y="5370801"/>
                  <a:pt x="9724453" y="5376790"/>
                  <a:pt x="9716467" y="5376790"/>
                </a:cubicBezTo>
                <a:cubicBezTo>
                  <a:pt x="9708480" y="5376790"/>
                  <a:pt x="9702491" y="5370801"/>
                  <a:pt x="9702491" y="5362815"/>
                </a:cubicBezTo>
                <a:cubicBezTo>
                  <a:pt x="9702491" y="5354828"/>
                  <a:pt x="9708480" y="5348838"/>
                  <a:pt x="9716467" y="5348838"/>
                </a:cubicBezTo>
                <a:close/>
                <a:moveTo>
                  <a:pt x="2546808" y="5347839"/>
                </a:moveTo>
                <a:cubicBezTo>
                  <a:pt x="2574762" y="5347839"/>
                  <a:pt x="2596727" y="5369802"/>
                  <a:pt x="2596727" y="5397755"/>
                </a:cubicBezTo>
                <a:cubicBezTo>
                  <a:pt x="2596727" y="5425707"/>
                  <a:pt x="2573762" y="5447670"/>
                  <a:pt x="2546808" y="5447670"/>
                </a:cubicBezTo>
                <a:cubicBezTo>
                  <a:pt x="2518852" y="5447670"/>
                  <a:pt x="2496896" y="5425707"/>
                  <a:pt x="2496896" y="5397755"/>
                </a:cubicBezTo>
                <a:cubicBezTo>
                  <a:pt x="2496896" y="5370801"/>
                  <a:pt x="2518852" y="5347839"/>
                  <a:pt x="2546808" y="5347839"/>
                </a:cubicBezTo>
                <a:close/>
                <a:moveTo>
                  <a:pt x="3649791" y="5342848"/>
                </a:moveTo>
                <a:cubicBezTo>
                  <a:pt x="3651788" y="5342848"/>
                  <a:pt x="3652786" y="5343846"/>
                  <a:pt x="3652786" y="5345843"/>
                </a:cubicBezTo>
                <a:cubicBezTo>
                  <a:pt x="3652786" y="5347840"/>
                  <a:pt x="3651788" y="5348837"/>
                  <a:pt x="3649791" y="5348837"/>
                </a:cubicBezTo>
                <a:cubicBezTo>
                  <a:pt x="3648792" y="5348837"/>
                  <a:pt x="3646797" y="5347840"/>
                  <a:pt x="3646797" y="5345843"/>
                </a:cubicBezTo>
                <a:cubicBezTo>
                  <a:pt x="3646797" y="5343846"/>
                  <a:pt x="3647794" y="5342848"/>
                  <a:pt x="3649791" y="5342848"/>
                </a:cubicBezTo>
                <a:close/>
                <a:moveTo>
                  <a:pt x="2142525" y="5335859"/>
                </a:moveTo>
                <a:cubicBezTo>
                  <a:pt x="2149512" y="5335859"/>
                  <a:pt x="2154505" y="5340851"/>
                  <a:pt x="2154505" y="5347840"/>
                </a:cubicBezTo>
                <a:cubicBezTo>
                  <a:pt x="2154505" y="5353829"/>
                  <a:pt x="2149512" y="5359819"/>
                  <a:pt x="2142525" y="5359819"/>
                </a:cubicBezTo>
                <a:cubicBezTo>
                  <a:pt x="2135534" y="5359819"/>
                  <a:pt x="2130546" y="5354827"/>
                  <a:pt x="2130546" y="5347840"/>
                </a:cubicBezTo>
                <a:cubicBezTo>
                  <a:pt x="2130546" y="5340851"/>
                  <a:pt x="2135534" y="5335859"/>
                  <a:pt x="2142525" y="5335859"/>
                </a:cubicBezTo>
                <a:close/>
                <a:moveTo>
                  <a:pt x="2051689" y="5335859"/>
                </a:moveTo>
                <a:cubicBezTo>
                  <a:pt x="2058675" y="5335859"/>
                  <a:pt x="2063664" y="5340851"/>
                  <a:pt x="2063664" y="5347840"/>
                </a:cubicBezTo>
                <a:cubicBezTo>
                  <a:pt x="2063664" y="5353829"/>
                  <a:pt x="2058675" y="5358821"/>
                  <a:pt x="2051689" y="5359819"/>
                </a:cubicBezTo>
                <a:cubicBezTo>
                  <a:pt x="2044700" y="5359819"/>
                  <a:pt x="2039710" y="5354827"/>
                  <a:pt x="2039710" y="5347840"/>
                </a:cubicBezTo>
                <a:cubicBezTo>
                  <a:pt x="2039710" y="5340851"/>
                  <a:pt x="2044700" y="5335859"/>
                  <a:pt x="2051689" y="5335859"/>
                </a:cubicBezTo>
                <a:close/>
                <a:moveTo>
                  <a:pt x="8775066" y="5332865"/>
                </a:moveTo>
                <a:cubicBezTo>
                  <a:pt x="8784550" y="5332865"/>
                  <a:pt x="8793036" y="5336609"/>
                  <a:pt x="8799150" y="5342724"/>
                </a:cubicBezTo>
                <a:lnTo>
                  <a:pt x="8801469" y="5348389"/>
                </a:lnTo>
                <a:lnTo>
                  <a:pt x="8806012" y="5343846"/>
                </a:lnTo>
                <a:cubicBezTo>
                  <a:pt x="8811003" y="5343846"/>
                  <a:pt x="8814997" y="5347840"/>
                  <a:pt x="8814997" y="5352831"/>
                </a:cubicBezTo>
                <a:lnTo>
                  <a:pt x="8806688" y="5361139"/>
                </a:lnTo>
                <a:lnTo>
                  <a:pt x="8809008" y="5366808"/>
                </a:lnTo>
                <a:cubicBezTo>
                  <a:pt x="8809008" y="5385775"/>
                  <a:pt x="8794034" y="5400750"/>
                  <a:pt x="8775066" y="5400750"/>
                </a:cubicBezTo>
                <a:cubicBezTo>
                  <a:pt x="8756098" y="5400750"/>
                  <a:pt x="8741123" y="5385775"/>
                  <a:pt x="8741123" y="5366808"/>
                </a:cubicBezTo>
                <a:cubicBezTo>
                  <a:pt x="8741123" y="5347840"/>
                  <a:pt x="8756098" y="5332865"/>
                  <a:pt x="8775066" y="5332865"/>
                </a:cubicBezTo>
                <a:close/>
                <a:moveTo>
                  <a:pt x="7663952" y="5330868"/>
                </a:moveTo>
                <a:cubicBezTo>
                  <a:pt x="7670940" y="5330868"/>
                  <a:pt x="7676930" y="5336857"/>
                  <a:pt x="7676930" y="5343846"/>
                </a:cubicBezTo>
                <a:cubicBezTo>
                  <a:pt x="7676930" y="5350834"/>
                  <a:pt x="7670940" y="5355826"/>
                  <a:pt x="7663952" y="5356824"/>
                </a:cubicBezTo>
                <a:cubicBezTo>
                  <a:pt x="7656963" y="5356824"/>
                  <a:pt x="7650974" y="5350834"/>
                  <a:pt x="7650974" y="5343846"/>
                </a:cubicBezTo>
                <a:cubicBezTo>
                  <a:pt x="7650974" y="5336857"/>
                  <a:pt x="7656963" y="5330868"/>
                  <a:pt x="7663952" y="5330868"/>
                </a:cubicBezTo>
                <a:close/>
                <a:moveTo>
                  <a:pt x="4805843" y="5326875"/>
                </a:moveTo>
                <a:cubicBezTo>
                  <a:pt x="4823816" y="5326875"/>
                  <a:pt x="4838792" y="5341850"/>
                  <a:pt x="4838792" y="5359819"/>
                </a:cubicBezTo>
                <a:cubicBezTo>
                  <a:pt x="4838792" y="5377789"/>
                  <a:pt x="4824814" y="5392763"/>
                  <a:pt x="4805843" y="5392763"/>
                </a:cubicBezTo>
                <a:cubicBezTo>
                  <a:pt x="4787874" y="5392763"/>
                  <a:pt x="4772896" y="5377789"/>
                  <a:pt x="4772896" y="5359819"/>
                </a:cubicBezTo>
                <a:cubicBezTo>
                  <a:pt x="4772896" y="5341850"/>
                  <a:pt x="4787874" y="5326875"/>
                  <a:pt x="4805843" y="5326875"/>
                </a:cubicBezTo>
                <a:close/>
                <a:moveTo>
                  <a:pt x="6627711" y="5304912"/>
                </a:moveTo>
                <a:cubicBezTo>
                  <a:pt x="6629707" y="5304912"/>
                  <a:pt x="6630705" y="5306909"/>
                  <a:pt x="6630705" y="5307907"/>
                </a:cubicBezTo>
                <a:cubicBezTo>
                  <a:pt x="6630705" y="5308905"/>
                  <a:pt x="6629707" y="5309904"/>
                  <a:pt x="6627711" y="5310901"/>
                </a:cubicBezTo>
                <a:cubicBezTo>
                  <a:pt x="6625713" y="5310901"/>
                  <a:pt x="6624715" y="5309904"/>
                  <a:pt x="6624715" y="5307907"/>
                </a:cubicBezTo>
                <a:cubicBezTo>
                  <a:pt x="6624715" y="5305910"/>
                  <a:pt x="6626712" y="5304912"/>
                  <a:pt x="6627711" y="5304912"/>
                </a:cubicBezTo>
                <a:close/>
                <a:moveTo>
                  <a:pt x="6888269" y="5302916"/>
                </a:moveTo>
                <a:cubicBezTo>
                  <a:pt x="6892262" y="5302916"/>
                  <a:pt x="6896255" y="5305911"/>
                  <a:pt x="6896255" y="5310903"/>
                </a:cubicBezTo>
                <a:cubicBezTo>
                  <a:pt x="6896255" y="5314896"/>
                  <a:pt x="6892262" y="5318889"/>
                  <a:pt x="6888269" y="5318889"/>
                </a:cubicBezTo>
                <a:cubicBezTo>
                  <a:pt x="6884275" y="5318889"/>
                  <a:pt x="6880282" y="5315894"/>
                  <a:pt x="6880282" y="5310903"/>
                </a:cubicBezTo>
                <a:cubicBezTo>
                  <a:pt x="6880282" y="5306909"/>
                  <a:pt x="6883277" y="5302916"/>
                  <a:pt x="6888269" y="5302916"/>
                </a:cubicBezTo>
                <a:close/>
                <a:moveTo>
                  <a:pt x="8686216" y="5293930"/>
                </a:moveTo>
                <a:cubicBezTo>
                  <a:pt x="8688212" y="5293930"/>
                  <a:pt x="8690210" y="5295927"/>
                  <a:pt x="8690210" y="5297924"/>
                </a:cubicBezTo>
                <a:cubicBezTo>
                  <a:pt x="8690210" y="5300918"/>
                  <a:pt x="8689212" y="5302915"/>
                  <a:pt x="8686216" y="5301916"/>
                </a:cubicBezTo>
                <a:cubicBezTo>
                  <a:pt x="8684220" y="5301916"/>
                  <a:pt x="8682223" y="5299920"/>
                  <a:pt x="8682223" y="5297924"/>
                </a:cubicBezTo>
                <a:cubicBezTo>
                  <a:pt x="8682223" y="5295927"/>
                  <a:pt x="8684220" y="5293930"/>
                  <a:pt x="8686216" y="5293930"/>
                </a:cubicBezTo>
                <a:close/>
                <a:moveTo>
                  <a:pt x="2923239" y="5281951"/>
                </a:moveTo>
                <a:cubicBezTo>
                  <a:pt x="2929228" y="5281951"/>
                  <a:pt x="2934214" y="5286943"/>
                  <a:pt x="2934214" y="5292933"/>
                </a:cubicBezTo>
                <a:cubicBezTo>
                  <a:pt x="2934214" y="5299922"/>
                  <a:pt x="2929228" y="5304913"/>
                  <a:pt x="2923239" y="5303915"/>
                </a:cubicBezTo>
                <a:cubicBezTo>
                  <a:pt x="2917247" y="5303915"/>
                  <a:pt x="2912257" y="5298923"/>
                  <a:pt x="2912257" y="5292933"/>
                </a:cubicBezTo>
                <a:cubicBezTo>
                  <a:pt x="2912257" y="5286943"/>
                  <a:pt x="2917247" y="5281951"/>
                  <a:pt x="2923239" y="5281951"/>
                </a:cubicBezTo>
                <a:close/>
                <a:moveTo>
                  <a:pt x="6975121" y="5280953"/>
                </a:moveTo>
                <a:cubicBezTo>
                  <a:pt x="6979114" y="5280953"/>
                  <a:pt x="6981111" y="5283948"/>
                  <a:pt x="6981111" y="5286942"/>
                </a:cubicBezTo>
                <a:cubicBezTo>
                  <a:pt x="6981111" y="5289938"/>
                  <a:pt x="6978116" y="5292933"/>
                  <a:pt x="6975121" y="5292933"/>
                </a:cubicBezTo>
                <a:cubicBezTo>
                  <a:pt x="6972127" y="5292933"/>
                  <a:pt x="6969131" y="5289938"/>
                  <a:pt x="6969131" y="5286942"/>
                </a:cubicBezTo>
                <a:cubicBezTo>
                  <a:pt x="6969131" y="5283948"/>
                  <a:pt x="6972127" y="5280953"/>
                  <a:pt x="6975121" y="5280953"/>
                </a:cubicBezTo>
                <a:close/>
                <a:moveTo>
                  <a:pt x="1165157" y="5267975"/>
                </a:moveTo>
                <a:cubicBezTo>
                  <a:pt x="1178135" y="5267975"/>
                  <a:pt x="1189116" y="5278956"/>
                  <a:pt x="1189116" y="5291934"/>
                </a:cubicBezTo>
                <a:cubicBezTo>
                  <a:pt x="1189116" y="5304912"/>
                  <a:pt x="1178135" y="5315893"/>
                  <a:pt x="1165157" y="5315893"/>
                </a:cubicBezTo>
                <a:cubicBezTo>
                  <a:pt x="1152180" y="5315893"/>
                  <a:pt x="1141198" y="5304912"/>
                  <a:pt x="1141198" y="5291934"/>
                </a:cubicBezTo>
                <a:cubicBezTo>
                  <a:pt x="1141198" y="5278956"/>
                  <a:pt x="1152180" y="5267975"/>
                  <a:pt x="1165157" y="5267975"/>
                </a:cubicBezTo>
                <a:close/>
                <a:moveTo>
                  <a:pt x="8417672" y="5263982"/>
                </a:moveTo>
                <a:cubicBezTo>
                  <a:pt x="8419669" y="5263982"/>
                  <a:pt x="8420666" y="5265979"/>
                  <a:pt x="8420666" y="5266977"/>
                </a:cubicBezTo>
                <a:cubicBezTo>
                  <a:pt x="8420666" y="5268974"/>
                  <a:pt x="8419669" y="5269972"/>
                  <a:pt x="8417672" y="5269972"/>
                </a:cubicBezTo>
                <a:cubicBezTo>
                  <a:pt x="8415675" y="5269972"/>
                  <a:pt x="8414677" y="5267976"/>
                  <a:pt x="8414677" y="5266977"/>
                </a:cubicBezTo>
                <a:cubicBezTo>
                  <a:pt x="8414677" y="5264980"/>
                  <a:pt x="8416673" y="5263982"/>
                  <a:pt x="8417672" y="5263982"/>
                </a:cubicBezTo>
                <a:close/>
                <a:moveTo>
                  <a:pt x="7551143" y="5254997"/>
                </a:moveTo>
                <a:cubicBezTo>
                  <a:pt x="7558130" y="5254997"/>
                  <a:pt x="7564120" y="5260986"/>
                  <a:pt x="7564120" y="5267975"/>
                </a:cubicBezTo>
                <a:cubicBezTo>
                  <a:pt x="7564120" y="5274963"/>
                  <a:pt x="7558130" y="5280953"/>
                  <a:pt x="7551143" y="5280953"/>
                </a:cubicBezTo>
                <a:cubicBezTo>
                  <a:pt x="7544154" y="5280953"/>
                  <a:pt x="7538164" y="5274963"/>
                  <a:pt x="7538164" y="5267975"/>
                </a:cubicBezTo>
                <a:cubicBezTo>
                  <a:pt x="7538164" y="5260986"/>
                  <a:pt x="7544154" y="5254997"/>
                  <a:pt x="7551143" y="5254997"/>
                </a:cubicBezTo>
                <a:close/>
                <a:moveTo>
                  <a:pt x="2320186" y="5253999"/>
                </a:moveTo>
                <a:cubicBezTo>
                  <a:pt x="2328173" y="5253999"/>
                  <a:pt x="2335162" y="5260988"/>
                  <a:pt x="2335162" y="5268974"/>
                </a:cubicBezTo>
                <a:cubicBezTo>
                  <a:pt x="2335162" y="5276961"/>
                  <a:pt x="2329171" y="5282951"/>
                  <a:pt x="2320186" y="5283949"/>
                </a:cubicBezTo>
                <a:cubicBezTo>
                  <a:pt x="2312202" y="5283949"/>
                  <a:pt x="2305212" y="5276961"/>
                  <a:pt x="2305212" y="5268974"/>
                </a:cubicBezTo>
                <a:cubicBezTo>
                  <a:pt x="2305212" y="5260988"/>
                  <a:pt x="2312202" y="5253999"/>
                  <a:pt x="2320186" y="5253999"/>
                </a:cubicBezTo>
                <a:close/>
                <a:moveTo>
                  <a:pt x="11724060" y="5249007"/>
                </a:moveTo>
                <a:cubicBezTo>
                  <a:pt x="11726056" y="5249007"/>
                  <a:pt x="11728053" y="5251004"/>
                  <a:pt x="11728053" y="5253001"/>
                </a:cubicBezTo>
                <a:cubicBezTo>
                  <a:pt x="11728053" y="5254998"/>
                  <a:pt x="11727054" y="5256994"/>
                  <a:pt x="11724060" y="5256994"/>
                </a:cubicBezTo>
                <a:cubicBezTo>
                  <a:pt x="11722063" y="5256994"/>
                  <a:pt x="11720066" y="5254998"/>
                  <a:pt x="11720066" y="5253001"/>
                </a:cubicBezTo>
                <a:cubicBezTo>
                  <a:pt x="11720066" y="5251004"/>
                  <a:pt x="11722063" y="5249007"/>
                  <a:pt x="11724060" y="5249007"/>
                </a:cubicBezTo>
                <a:close/>
                <a:moveTo>
                  <a:pt x="11670151" y="5248009"/>
                </a:moveTo>
                <a:cubicBezTo>
                  <a:pt x="11680134" y="5248009"/>
                  <a:pt x="11688121" y="5255996"/>
                  <a:pt x="11688121" y="5265979"/>
                </a:cubicBezTo>
                <a:cubicBezTo>
                  <a:pt x="11688121" y="5275962"/>
                  <a:pt x="11680134" y="5283948"/>
                  <a:pt x="11670151" y="5283948"/>
                </a:cubicBezTo>
                <a:cubicBezTo>
                  <a:pt x="11660168" y="5283948"/>
                  <a:pt x="11652181" y="5275962"/>
                  <a:pt x="11652181" y="5265979"/>
                </a:cubicBezTo>
                <a:cubicBezTo>
                  <a:pt x="11652181" y="5255996"/>
                  <a:pt x="11660168" y="5248009"/>
                  <a:pt x="11670151" y="5248009"/>
                </a:cubicBezTo>
                <a:close/>
                <a:moveTo>
                  <a:pt x="6205426" y="5247010"/>
                </a:moveTo>
                <a:cubicBezTo>
                  <a:pt x="6232381" y="5247010"/>
                  <a:pt x="6253346" y="5267975"/>
                  <a:pt x="6253346" y="5294929"/>
                </a:cubicBezTo>
                <a:cubicBezTo>
                  <a:pt x="6253346" y="5321883"/>
                  <a:pt x="6231383" y="5342848"/>
                  <a:pt x="6205426" y="5342848"/>
                </a:cubicBezTo>
                <a:cubicBezTo>
                  <a:pt x="6178473" y="5342848"/>
                  <a:pt x="6157508" y="5321883"/>
                  <a:pt x="6157508" y="5294929"/>
                </a:cubicBezTo>
                <a:cubicBezTo>
                  <a:pt x="6157508" y="5268973"/>
                  <a:pt x="6179471" y="5247010"/>
                  <a:pt x="6205426" y="5247010"/>
                </a:cubicBezTo>
                <a:close/>
                <a:moveTo>
                  <a:pt x="10050899" y="5242018"/>
                </a:moveTo>
                <a:cubicBezTo>
                  <a:pt x="10056889" y="5242018"/>
                  <a:pt x="10060882" y="5247010"/>
                  <a:pt x="10060882" y="5252001"/>
                </a:cubicBezTo>
                <a:cubicBezTo>
                  <a:pt x="10060882" y="5256993"/>
                  <a:pt x="10056889" y="5261984"/>
                  <a:pt x="10050899" y="5261984"/>
                </a:cubicBezTo>
                <a:cubicBezTo>
                  <a:pt x="10044910" y="5261984"/>
                  <a:pt x="10040916" y="5256993"/>
                  <a:pt x="10040916" y="5252001"/>
                </a:cubicBezTo>
                <a:cubicBezTo>
                  <a:pt x="10040916" y="5246012"/>
                  <a:pt x="10045908" y="5242018"/>
                  <a:pt x="10050899" y="5242018"/>
                </a:cubicBezTo>
                <a:close/>
                <a:moveTo>
                  <a:pt x="8653272" y="5237028"/>
                </a:moveTo>
                <a:cubicBezTo>
                  <a:pt x="8672568" y="5237028"/>
                  <a:pt x="8688212" y="5252672"/>
                  <a:pt x="8688212" y="5271969"/>
                </a:cubicBezTo>
                <a:cubicBezTo>
                  <a:pt x="8688212" y="5291266"/>
                  <a:pt x="8672568" y="5306909"/>
                  <a:pt x="8653272" y="5306909"/>
                </a:cubicBezTo>
                <a:cubicBezTo>
                  <a:pt x="8633975" y="5306909"/>
                  <a:pt x="8618331" y="5291266"/>
                  <a:pt x="8618331" y="5271969"/>
                </a:cubicBezTo>
                <a:cubicBezTo>
                  <a:pt x="8618331" y="5252672"/>
                  <a:pt x="8633975" y="5237028"/>
                  <a:pt x="8653272" y="5237028"/>
                </a:cubicBezTo>
                <a:close/>
                <a:moveTo>
                  <a:pt x="1334853" y="5224049"/>
                </a:moveTo>
                <a:cubicBezTo>
                  <a:pt x="1341840" y="5224049"/>
                  <a:pt x="1347830" y="5230039"/>
                  <a:pt x="1347830" y="5237027"/>
                </a:cubicBezTo>
                <a:cubicBezTo>
                  <a:pt x="1347830" y="5245014"/>
                  <a:pt x="1341840" y="5250005"/>
                  <a:pt x="1334853" y="5250005"/>
                </a:cubicBezTo>
                <a:cubicBezTo>
                  <a:pt x="1327866" y="5250005"/>
                  <a:pt x="1321875" y="5244015"/>
                  <a:pt x="1321875" y="5237027"/>
                </a:cubicBezTo>
                <a:cubicBezTo>
                  <a:pt x="1321875" y="5230039"/>
                  <a:pt x="1327866" y="5224049"/>
                  <a:pt x="1334853" y="5224049"/>
                </a:cubicBezTo>
                <a:close/>
                <a:moveTo>
                  <a:pt x="5679334" y="5215065"/>
                </a:moveTo>
                <a:cubicBezTo>
                  <a:pt x="5688318" y="5215065"/>
                  <a:pt x="5696306" y="5222052"/>
                  <a:pt x="5696306" y="5232035"/>
                </a:cubicBezTo>
                <a:cubicBezTo>
                  <a:pt x="5696306" y="5241021"/>
                  <a:pt x="5689318" y="5249007"/>
                  <a:pt x="5679334" y="5249007"/>
                </a:cubicBezTo>
                <a:cubicBezTo>
                  <a:pt x="5670350" y="5249007"/>
                  <a:pt x="5662365" y="5241021"/>
                  <a:pt x="5662365" y="5232035"/>
                </a:cubicBezTo>
                <a:cubicBezTo>
                  <a:pt x="5662365" y="5223052"/>
                  <a:pt x="5669354" y="5215065"/>
                  <a:pt x="5679334" y="5215065"/>
                </a:cubicBezTo>
                <a:close/>
                <a:moveTo>
                  <a:pt x="4194863" y="5200090"/>
                </a:moveTo>
                <a:cubicBezTo>
                  <a:pt x="4210836" y="5200090"/>
                  <a:pt x="4223816" y="5213068"/>
                  <a:pt x="4223816" y="5229041"/>
                </a:cubicBezTo>
                <a:cubicBezTo>
                  <a:pt x="4223816" y="5245014"/>
                  <a:pt x="4210836" y="5257992"/>
                  <a:pt x="4194863" y="5257992"/>
                </a:cubicBezTo>
                <a:cubicBezTo>
                  <a:pt x="4178888" y="5257992"/>
                  <a:pt x="4165909" y="5245014"/>
                  <a:pt x="4165909" y="5229041"/>
                </a:cubicBezTo>
                <a:cubicBezTo>
                  <a:pt x="4165909" y="5213068"/>
                  <a:pt x="4178888" y="5200090"/>
                  <a:pt x="4194863" y="5200090"/>
                </a:cubicBezTo>
                <a:close/>
                <a:moveTo>
                  <a:pt x="5007498" y="5194100"/>
                </a:moveTo>
                <a:cubicBezTo>
                  <a:pt x="5010493" y="5194100"/>
                  <a:pt x="5013483" y="5197095"/>
                  <a:pt x="5013483" y="5200090"/>
                </a:cubicBezTo>
                <a:cubicBezTo>
                  <a:pt x="5013483" y="5204083"/>
                  <a:pt x="5010493" y="5206080"/>
                  <a:pt x="5007498" y="5206080"/>
                </a:cubicBezTo>
                <a:cubicBezTo>
                  <a:pt x="5004505" y="5206080"/>
                  <a:pt x="5001508" y="5203085"/>
                  <a:pt x="5001508" y="5200090"/>
                </a:cubicBezTo>
                <a:cubicBezTo>
                  <a:pt x="5001508" y="5197095"/>
                  <a:pt x="5004505" y="5194100"/>
                  <a:pt x="5007498" y="5194100"/>
                </a:cubicBezTo>
                <a:close/>
                <a:moveTo>
                  <a:pt x="8127165" y="5172137"/>
                </a:moveTo>
                <a:cubicBezTo>
                  <a:pt x="8131159" y="5172137"/>
                  <a:pt x="8134153" y="5175133"/>
                  <a:pt x="8134153" y="5179126"/>
                </a:cubicBezTo>
                <a:cubicBezTo>
                  <a:pt x="8134153" y="5183120"/>
                  <a:pt x="8131159" y="5186114"/>
                  <a:pt x="8127165" y="5186114"/>
                </a:cubicBezTo>
                <a:cubicBezTo>
                  <a:pt x="8123172" y="5186114"/>
                  <a:pt x="8120177" y="5183120"/>
                  <a:pt x="8120177" y="5179126"/>
                </a:cubicBezTo>
                <a:cubicBezTo>
                  <a:pt x="8120177" y="5175133"/>
                  <a:pt x="8123172" y="5172137"/>
                  <a:pt x="8127165" y="5172137"/>
                </a:cubicBezTo>
                <a:close/>
                <a:moveTo>
                  <a:pt x="5827079" y="5172137"/>
                </a:moveTo>
                <a:cubicBezTo>
                  <a:pt x="5830071" y="5172137"/>
                  <a:pt x="5832068" y="5174134"/>
                  <a:pt x="5832068" y="5177129"/>
                </a:cubicBezTo>
                <a:cubicBezTo>
                  <a:pt x="5832068" y="5180124"/>
                  <a:pt x="5830071" y="5182120"/>
                  <a:pt x="5827079" y="5182120"/>
                </a:cubicBezTo>
                <a:cubicBezTo>
                  <a:pt x="5824081" y="5182120"/>
                  <a:pt x="5822086" y="5180124"/>
                  <a:pt x="5822086" y="5177129"/>
                </a:cubicBezTo>
                <a:cubicBezTo>
                  <a:pt x="5822086" y="5174134"/>
                  <a:pt x="5824081" y="5172137"/>
                  <a:pt x="5827079" y="5172137"/>
                </a:cubicBezTo>
                <a:close/>
                <a:moveTo>
                  <a:pt x="2795437" y="5162154"/>
                </a:moveTo>
                <a:cubicBezTo>
                  <a:pt x="2803425" y="5162154"/>
                  <a:pt x="2810417" y="5169143"/>
                  <a:pt x="2810417" y="5177129"/>
                </a:cubicBezTo>
                <a:cubicBezTo>
                  <a:pt x="2810417" y="5185116"/>
                  <a:pt x="2803425" y="5192104"/>
                  <a:pt x="2795437" y="5192104"/>
                </a:cubicBezTo>
                <a:cubicBezTo>
                  <a:pt x="2787450" y="5192104"/>
                  <a:pt x="2780462" y="5185116"/>
                  <a:pt x="2780462" y="5177129"/>
                </a:cubicBezTo>
                <a:cubicBezTo>
                  <a:pt x="2780462" y="5169143"/>
                  <a:pt x="2787450" y="5162154"/>
                  <a:pt x="2795437" y="5162154"/>
                </a:cubicBezTo>
                <a:close/>
                <a:moveTo>
                  <a:pt x="5194204" y="5130209"/>
                </a:moveTo>
                <a:cubicBezTo>
                  <a:pt x="5199193" y="5130209"/>
                  <a:pt x="5203186" y="5134202"/>
                  <a:pt x="5203186" y="5139194"/>
                </a:cubicBezTo>
                <a:cubicBezTo>
                  <a:pt x="5203186" y="5144185"/>
                  <a:pt x="5199193" y="5148178"/>
                  <a:pt x="5194204" y="5148178"/>
                </a:cubicBezTo>
                <a:cubicBezTo>
                  <a:pt x="5189209" y="5148178"/>
                  <a:pt x="5185215" y="5144185"/>
                  <a:pt x="5185215" y="5139194"/>
                </a:cubicBezTo>
                <a:cubicBezTo>
                  <a:pt x="5185215" y="5134202"/>
                  <a:pt x="5189209" y="5130209"/>
                  <a:pt x="5194204" y="5130209"/>
                </a:cubicBezTo>
                <a:close/>
                <a:moveTo>
                  <a:pt x="8367757" y="5125217"/>
                </a:moveTo>
                <a:cubicBezTo>
                  <a:pt x="8371750" y="5125217"/>
                  <a:pt x="8374746" y="5128212"/>
                  <a:pt x="8374746" y="5132205"/>
                </a:cubicBezTo>
                <a:cubicBezTo>
                  <a:pt x="8374746" y="5136199"/>
                  <a:pt x="8370752" y="5139193"/>
                  <a:pt x="8367757" y="5139193"/>
                </a:cubicBezTo>
                <a:cubicBezTo>
                  <a:pt x="8363764" y="5139193"/>
                  <a:pt x="8360769" y="5136199"/>
                  <a:pt x="8360769" y="5132205"/>
                </a:cubicBezTo>
                <a:cubicBezTo>
                  <a:pt x="8360769" y="5128212"/>
                  <a:pt x="8363764" y="5125217"/>
                  <a:pt x="8367757" y="5125217"/>
                </a:cubicBezTo>
                <a:close/>
                <a:moveTo>
                  <a:pt x="7983410" y="5111241"/>
                </a:moveTo>
                <a:cubicBezTo>
                  <a:pt x="7993393" y="5111241"/>
                  <a:pt x="8001379" y="5119228"/>
                  <a:pt x="8001379" y="5129211"/>
                </a:cubicBezTo>
                <a:cubicBezTo>
                  <a:pt x="8001379" y="5139194"/>
                  <a:pt x="7993393" y="5147180"/>
                  <a:pt x="7983410" y="5147180"/>
                </a:cubicBezTo>
                <a:cubicBezTo>
                  <a:pt x="7973427" y="5147180"/>
                  <a:pt x="7965440" y="5139194"/>
                  <a:pt x="7965440" y="5129211"/>
                </a:cubicBezTo>
                <a:cubicBezTo>
                  <a:pt x="7965440" y="5119228"/>
                  <a:pt x="7973427" y="5111241"/>
                  <a:pt x="7983410" y="5111241"/>
                </a:cubicBezTo>
                <a:close/>
                <a:moveTo>
                  <a:pt x="10866515" y="5111240"/>
                </a:moveTo>
                <a:cubicBezTo>
                  <a:pt x="10867514" y="5111240"/>
                  <a:pt x="10868511" y="5112238"/>
                  <a:pt x="10868511" y="5113237"/>
                </a:cubicBezTo>
                <a:cubicBezTo>
                  <a:pt x="10868511" y="5114235"/>
                  <a:pt x="10867514" y="5115234"/>
                  <a:pt x="10866515" y="5115234"/>
                </a:cubicBezTo>
                <a:cubicBezTo>
                  <a:pt x="10865517" y="5115234"/>
                  <a:pt x="10864519" y="5114235"/>
                  <a:pt x="10864519" y="5113237"/>
                </a:cubicBezTo>
                <a:cubicBezTo>
                  <a:pt x="10864519" y="5112238"/>
                  <a:pt x="10865517" y="5111240"/>
                  <a:pt x="10866515" y="5111240"/>
                </a:cubicBezTo>
                <a:close/>
                <a:moveTo>
                  <a:pt x="2871131" y="5102256"/>
                </a:moveTo>
                <a:cubicBezTo>
                  <a:pt x="2875125" y="5102256"/>
                  <a:pt x="2879118" y="5106250"/>
                  <a:pt x="2879118" y="5110243"/>
                </a:cubicBezTo>
                <a:cubicBezTo>
                  <a:pt x="2879118" y="5114236"/>
                  <a:pt x="2876124" y="5118229"/>
                  <a:pt x="2871131" y="5118229"/>
                </a:cubicBezTo>
                <a:cubicBezTo>
                  <a:pt x="2867138" y="5118229"/>
                  <a:pt x="2863145" y="5115235"/>
                  <a:pt x="2863145" y="5110243"/>
                </a:cubicBezTo>
                <a:cubicBezTo>
                  <a:pt x="2863145" y="5106250"/>
                  <a:pt x="2866140" y="5102256"/>
                  <a:pt x="2871131" y="5102256"/>
                </a:cubicBezTo>
                <a:close/>
                <a:moveTo>
                  <a:pt x="6555833" y="5097264"/>
                </a:moveTo>
                <a:cubicBezTo>
                  <a:pt x="6559826" y="5097264"/>
                  <a:pt x="6562821" y="5100260"/>
                  <a:pt x="6562821" y="5104253"/>
                </a:cubicBezTo>
                <a:cubicBezTo>
                  <a:pt x="6562821" y="5108247"/>
                  <a:pt x="6559826" y="5111241"/>
                  <a:pt x="6555833" y="5111241"/>
                </a:cubicBezTo>
                <a:cubicBezTo>
                  <a:pt x="6551839" y="5111241"/>
                  <a:pt x="6548844" y="5108247"/>
                  <a:pt x="6548844" y="5104253"/>
                </a:cubicBezTo>
                <a:cubicBezTo>
                  <a:pt x="6548844" y="5100260"/>
                  <a:pt x="6551839" y="5097264"/>
                  <a:pt x="6555833" y="5097264"/>
                </a:cubicBezTo>
                <a:close/>
                <a:moveTo>
                  <a:pt x="4025332" y="5092273"/>
                </a:moveTo>
                <a:cubicBezTo>
                  <a:pt x="4027329" y="5092273"/>
                  <a:pt x="4028327" y="5093271"/>
                  <a:pt x="4028327" y="5095269"/>
                </a:cubicBezTo>
                <a:cubicBezTo>
                  <a:pt x="4028327" y="5097265"/>
                  <a:pt x="4026329" y="5098263"/>
                  <a:pt x="4025332" y="5098263"/>
                </a:cubicBezTo>
                <a:cubicBezTo>
                  <a:pt x="4023333" y="5098263"/>
                  <a:pt x="4022337" y="5097265"/>
                  <a:pt x="4022337" y="5095269"/>
                </a:cubicBezTo>
                <a:cubicBezTo>
                  <a:pt x="4022337" y="5093271"/>
                  <a:pt x="4023333" y="5092273"/>
                  <a:pt x="4025332" y="5092273"/>
                </a:cubicBezTo>
                <a:close/>
                <a:moveTo>
                  <a:pt x="7631008" y="5087281"/>
                </a:moveTo>
                <a:cubicBezTo>
                  <a:pt x="7634003" y="5087281"/>
                  <a:pt x="7635999" y="5089278"/>
                  <a:pt x="7635999" y="5092273"/>
                </a:cubicBezTo>
                <a:cubicBezTo>
                  <a:pt x="7635999" y="5094270"/>
                  <a:pt x="7634003" y="5097264"/>
                  <a:pt x="7631008" y="5097264"/>
                </a:cubicBezTo>
                <a:cubicBezTo>
                  <a:pt x="7628013" y="5097264"/>
                  <a:pt x="7626016" y="5095268"/>
                  <a:pt x="7626016" y="5092273"/>
                </a:cubicBezTo>
                <a:cubicBezTo>
                  <a:pt x="7626016" y="5089278"/>
                  <a:pt x="7628013" y="5087281"/>
                  <a:pt x="7631008" y="5087281"/>
                </a:cubicBezTo>
                <a:close/>
                <a:moveTo>
                  <a:pt x="6009760" y="5085285"/>
                </a:moveTo>
                <a:cubicBezTo>
                  <a:pt x="6018744" y="5085285"/>
                  <a:pt x="6024734" y="5092273"/>
                  <a:pt x="6024734" y="5100260"/>
                </a:cubicBezTo>
                <a:cubicBezTo>
                  <a:pt x="6024734" y="5108247"/>
                  <a:pt x="6017746" y="5114236"/>
                  <a:pt x="6009760" y="5115235"/>
                </a:cubicBezTo>
                <a:cubicBezTo>
                  <a:pt x="6001773" y="5115235"/>
                  <a:pt x="5995787" y="5108247"/>
                  <a:pt x="5995787" y="5100260"/>
                </a:cubicBezTo>
                <a:cubicBezTo>
                  <a:pt x="5995787" y="5091274"/>
                  <a:pt x="6001773" y="5085285"/>
                  <a:pt x="6009760" y="5085285"/>
                </a:cubicBezTo>
                <a:close/>
                <a:moveTo>
                  <a:pt x="9135454" y="5083288"/>
                </a:moveTo>
                <a:cubicBezTo>
                  <a:pt x="9142442" y="5083288"/>
                  <a:pt x="9147433" y="5089278"/>
                  <a:pt x="9147433" y="5095269"/>
                </a:cubicBezTo>
                <a:cubicBezTo>
                  <a:pt x="9147433" y="5102256"/>
                  <a:pt x="9142442" y="5107247"/>
                  <a:pt x="9135454" y="5107247"/>
                </a:cubicBezTo>
                <a:cubicBezTo>
                  <a:pt x="9128466" y="5107247"/>
                  <a:pt x="9123474" y="5102256"/>
                  <a:pt x="9123474" y="5095269"/>
                </a:cubicBezTo>
                <a:cubicBezTo>
                  <a:pt x="9123474" y="5088280"/>
                  <a:pt x="9128466" y="5083288"/>
                  <a:pt x="9135454" y="5083288"/>
                </a:cubicBezTo>
                <a:close/>
                <a:moveTo>
                  <a:pt x="1897808" y="5081291"/>
                </a:moveTo>
                <a:cubicBezTo>
                  <a:pt x="1900800" y="5081291"/>
                  <a:pt x="1901800" y="5082289"/>
                  <a:pt x="1901800" y="5085285"/>
                </a:cubicBezTo>
                <a:cubicBezTo>
                  <a:pt x="1901800" y="5087281"/>
                  <a:pt x="1899805" y="5089278"/>
                  <a:pt x="1897808" y="5089278"/>
                </a:cubicBezTo>
                <a:cubicBezTo>
                  <a:pt x="1895809" y="5089278"/>
                  <a:pt x="1893810" y="5087281"/>
                  <a:pt x="1893810" y="5085285"/>
                </a:cubicBezTo>
                <a:cubicBezTo>
                  <a:pt x="1893810" y="5083288"/>
                  <a:pt x="1895809" y="5081291"/>
                  <a:pt x="1897808" y="5081291"/>
                </a:cubicBezTo>
                <a:close/>
                <a:moveTo>
                  <a:pt x="1366705" y="5074304"/>
                </a:moveTo>
                <a:cubicBezTo>
                  <a:pt x="1377687" y="5074304"/>
                  <a:pt x="1385673" y="5083289"/>
                  <a:pt x="1385673" y="5093272"/>
                </a:cubicBezTo>
                <a:cubicBezTo>
                  <a:pt x="1385673" y="5104254"/>
                  <a:pt x="1376688" y="5112239"/>
                  <a:pt x="1366705" y="5112239"/>
                </a:cubicBezTo>
                <a:cubicBezTo>
                  <a:pt x="1355725" y="5112239"/>
                  <a:pt x="1347738" y="5103256"/>
                  <a:pt x="1347738" y="5093272"/>
                </a:cubicBezTo>
                <a:cubicBezTo>
                  <a:pt x="1347738" y="5082291"/>
                  <a:pt x="1356723" y="5074304"/>
                  <a:pt x="1366705" y="5074304"/>
                </a:cubicBezTo>
                <a:close/>
                <a:moveTo>
                  <a:pt x="9541764" y="5074303"/>
                </a:moveTo>
                <a:cubicBezTo>
                  <a:pt x="9559733" y="5074303"/>
                  <a:pt x="9574707" y="5089278"/>
                  <a:pt x="9574707" y="5107247"/>
                </a:cubicBezTo>
                <a:cubicBezTo>
                  <a:pt x="9574707" y="5126215"/>
                  <a:pt x="9559733" y="5140191"/>
                  <a:pt x="9541764" y="5140191"/>
                </a:cubicBezTo>
                <a:cubicBezTo>
                  <a:pt x="9523795" y="5140191"/>
                  <a:pt x="9508820" y="5125217"/>
                  <a:pt x="9508820" y="5107247"/>
                </a:cubicBezTo>
                <a:cubicBezTo>
                  <a:pt x="9508820" y="5089278"/>
                  <a:pt x="9523795" y="5074303"/>
                  <a:pt x="9541764" y="5074303"/>
                </a:cubicBezTo>
                <a:close/>
                <a:moveTo>
                  <a:pt x="5534588" y="5073306"/>
                </a:moveTo>
                <a:cubicBezTo>
                  <a:pt x="5542575" y="5073306"/>
                  <a:pt x="5550561" y="5080295"/>
                  <a:pt x="5550561" y="5089279"/>
                </a:cubicBezTo>
                <a:cubicBezTo>
                  <a:pt x="5550561" y="5098264"/>
                  <a:pt x="5543573" y="5105252"/>
                  <a:pt x="5534588" y="5105252"/>
                </a:cubicBezTo>
                <a:cubicBezTo>
                  <a:pt x="5525605" y="5105252"/>
                  <a:pt x="5518616" y="5098264"/>
                  <a:pt x="5518616" y="5089279"/>
                </a:cubicBezTo>
                <a:cubicBezTo>
                  <a:pt x="5518616" y="5080295"/>
                  <a:pt x="5525605" y="5073306"/>
                  <a:pt x="5534588" y="5073306"/>
                </a:cubicBezTo>
                <a:close/>
                <a:moveTo>
                  <a:pt x="5860023" y="5068314"/>
                </a:moveTo>
                <a:cubicBezTo>
                  <a:pt x="5870004" y="5068314"/>
                  <a:pt x="5877990" y="5076301"/>
                  <a:pt x="5877990" y="5086284"/>
                </a:cubicBezTo>
                <a:cubicBezTo>
                  <a:pt x="5877990" y="5096267"/>
                  <a:pt x="5870004" y="5104253"/>
                  <a:pt x="5860023" y="5104253"/>
                </a:cubicBezTo>
                <a:cubicBezTo>
                  <a:pt x="5850040" y="5104253"/>
                  <a:pt x="5842053" y="5096267"/>
                  <a:pt x="5842053" y="5086284"/>
                </a:cubicBezTo>
                <a:cubicBezTo>
                  <a:pt x="5842053" y="5076301"/>
                  <a:pt x="5850040" y="5068314"/>
                  <a:pt x="5860023" y="5068314"/>
                </a:cubicBezTo>
                <a:close/>
                <a:moveTo>
                  <a:pt x="5787142" y="5051341"/>
                </a:moveTo>
                <a:cubicBezTo>
                  <a:pt x="5798123" y="5051341"/>
                  <a:pt x="5807108" y="5060326"/>
                  <a:pt x="5807108" y="5071307"/>
                </a:cubicBezTo>
                <a:cubicBezTo>
                  <a:pt x="5807108" y="5082288"/>
                  <a:pt x="5798123" y="5091274"/>
                  <a:pt x="5787142" y="5091274"/>
                </a:cubicBezTo>
                <a:cubicBezTo>
                  <a:pt x="5776161" y="5091274"/>
                  <a:pt x="5767177" y="5082288"/>
                  <a:pt x="5767177" y="5071307"/>
                </a:cubicBezTo>
                <a:cubicBezTo>
                  <a:pt x="5767177" y="5060326"/>
                  <a:pt x="5776161" y="5051341"/>
                  <a:pt x="5787142" y="5051341"/>
                </a:cubicBezTo>
                <a:close/>
                <a:moveTo>
                  <a:pt x="1454659" y="5050344"/>
                </a:moveTo>
                <a:cubicBezTo>
                  <a:pt x="1462645" y="5050344"/>
                  <a:pt x="1468634" y="5056333"/>
                  <a:pt x="1468634" y="5064320"/>
                </a:cubicBezTo>
                <a:cubicBezTo>
                  <a:pt x="1468634" y="5072306"/>
                  <a:pt x="1462645" y="5078296"/>
                  <a:pt x="1454659" y="5078296"/>
                </a:cubicBezTo>
                <a:cubicBezTo>
                  <a:pt x="1446671" y="5078296"/>
                  <a:pt x="1440681" y="5072306"/>
                  <a:pt x="1440681" y="5064320"/>
                </a:cubicBezTo>
                <a:cubicBezTo>
                  <a:pt x="1440681" y="5056333"/>
                  <a:pt x="1446671" y="5050344"/>
                  <a:pt x="1454659" y="5050344"/>
                </a:cubicBezTo>
                <a:close/>
                <a:moveTo>
                  <a:pt x="2713572" y="5034371"/>
                </a:moveTo>
                <a:cubicBezTo>
                  <a:pt x="2720560" y="5034371"/>
                  <a:pt x="2725548" y="5039363"/>
                  <a:pt x="2725548" y="5046352"/>
                </a:cubicBezTo>
                <a:cubicBezTo>
                  <a:pt x="2725548" y="5053339"/>
                  <a:pt x="2720560" y="5058331"/>
                  <a:pt x="2713572" y="5058331"/>
                </a:cubicBezTo>
                <a:cubicBezTo>
                  <a:pt x="2706582" y="5058331"/>
                  <a:pt x="2701590" y="5053339"/>
                  <a:pt x="2701590" y="5046352"/>
                </a:cubicBezTo>
                <a:cubicBezTo>
                  <a:pt x="2701590" y="5039363"/>
                  <a:pt x="2706582" y="5034371"/>
                  <a:pt x="2713572" y="5034371"/>
                </a:cubicBezTo>
                <a:close/>
                <a:moveTo>
                  <a:pt x="4158932" y="5033373"/>
                </a:moveTo>
                <a:cubicBezTo>
                  <a:pt x="4163927" y="5033373"/>
                  <a:pt x="4168916" y="5037366"/>
                  <a:pt x="4168916" y="5043356"/>
                </a:cubicBezTo>
                <a:cubicBezTo>
                  <a:pt x="4168916" y="5048348"/>
                  <a:pt x="4164923" y="5053339"/>
                  <a:pt x="4158932" y="5053339"/>
                </a:cubicBezTo>
                <a:cubicBezTo>
                  <a:pt x="4153941" y="5053339"/>
                  <a:pt x="4148948" y="5049346"/>
                  <a:pt x="4148948" y="5043356"/>
                </a:cubicBezTo>
                <a:cubicBezTo>
                  <a:pt x="4148948" y="5038365"/>
                  <a:pt x="4152941" y="5033373"/>
                  <a:pt x="4158932" y="5033373"/>
                </a:cubicBezTo>
                <a:close/>
                <a:moveTo>
                  <a:pt x="6318236" y="5030378"/>
                </a:moveTo>
                <a:cubicBezTo>
                  <a:pt x="6327220" y="5030378"/>
                  <a:pt x="6334208" y="5037366"/>
                  <a:pt x="6334208" y="5046351"/>
                </a:cubicBezTo>
                <a:cubicBezTo>
                  <a:pt x="6334208" y="5055336"/>
                  <a:pt x="6327220" y="5062323"/>
                  <a:pt x="6318236" y="5062323"/>
                </a:cubicBezTo>
                <a:cubicBezTo>
                  <a:pt x="6309250" y="5062323"/>
                  <a:pt x="6303261" y="5055336"/>
                  <a:pt x="6303261" y="5046351"/>
                </a:cubicBezTo>
                <a:cubicBezTo>
                  <a:pt x="6303261" y="5037366"/>
                  <a:pt x="6310249" y="5030378"/>
                  <a:pt x="6318236" y="5030378"/>
                </a:cubicBezTo>
                <a:close/>
                <a:moveTo>
                  <a:pt x="676880" y="5018398"/>
                </a:moveTo>
                <a:cubicBezTo>
                  <a:pt x="686863" y="5018398"/>
                  <a:pt x="693851" y="5026385"/>
                  <a:pt x="693851" y="5035369"/>
                </a:cubicBezTo>
                <a:cubicBezTo>
                  <a:pt x="693851" y="5044354"/>
                  <a:pt x="685865" y="5052340"/>
                  <a:pt x="676880" y="5052340"/>
                </a:cubicBezTo>
                <a:cubicBezTo>
                  <a:pt x="667896" y="5052340"/>
                  <a:pt x="659909" y="5044354"/>
                  <a:pt x="659909" y="5035369"/>
                </a:cubicBezTo>
                <a:cubicBezTo>
                  <a:pt x="659909" y="5026385"/>
                  <a:pt x="667896" y="5018398"/>
                  <a:pt x="676880" y="5018398"/>
                </a:cubicBezTo>
                <a:close/>
                <a:moveTo>
                  <a:pt x="1972784" y="5008415"/>
                </a:moveTo>
                <a:cubicBezTo>
                  <a:pt x="1977776" y="5008415"/>
                  <a:pt x="1980771" y="5012408"/>
                  <a:pt x="1980771" y="5016402"/>
                </a:cubicBezTo>
                <a:cubicBezTo>
                  <a:pt x="1980771" y="5020395"/>
                  <a:pt x="1976777" y="5024388"/>
                  <a:pt x="1972784" y="5024388"/>
                </a:cubicBezTo>
                <a:cubicBezTo>
                  <a:pt x="1967791" y="5024388"/>
                  <a:pt x="1964796" y="5020395"/>
                  <a:pt x="1964796" y="5016402"/>
                </a:cubicBezTo>
                <a:cubicBezTo>
                  <a:pt x="1964796" y="5011410"/>
                  <a:pt x="1968788" y="5008415"/>
                  <a:pt x="1972784" y="5008415"/>
                </a:cubicBezTo>
                <a:close/>
                <a:moveTo>
                  <a:pt x="5807115" y="5005421"/>
                </a:moveTo>
                <a:cubicBezTo>
                  <a:pt x="5813105" y="5005421"/>
                  <a:pt x="5817097" y="5010413"/>
                  <a:pt x="5817097" y="5015404"/>
                </a:cubicBezTo>
                <a:cubicBezTo>
                  <a:pt x="5817097" y="5021394"/>
                  <a:pt x="5813105" y="5025387"/>
                  <a:pt x="5807115" y="5025387"/>
                </a:cubicBezTo>
                <a:cubicBezTo>
                  <a:pt x="5801126" y="5025387"/>
                  <a:pt x="5797134" y="5020396"/>
                  <a:pt x="5797134" y="5015404"/>
                </a:cubicBezTo>
                <a:cubicBezTo>
                  <a:pt x="5797134" y="5009414"/>
                  <a:pt x="5802125" y="5005421"/>
                  <a:pt x="5807115" y="5005421"/>
                </a:cubicBezTo>
                <a:close/>
                <a:moveTo>
                  <a:pt x="5302000" y="5005421"/>
                </a:moveTo>
                <a:cubicBezTo>
                  <a:pt x="5306994" y="5005421"/>
                  <a:pt x="5311984" y="5009414"/>
                  <a:pt x="5311984" y="5015404"/>
                </a:cubicBezTo>
                <a:cubicBezTo>
                  <a:pt x="5311984" y="5020396"/>
                  <a:pt x="5307993" y="5025387"/>
                  <a:pt x="5302000" y="5025387"/>
                </a:cubicBezTo>
                <a:cubicBezTo>
                  <a:pt x="5297009" y="5025387"/>
                  <a:pt x="5292013" y="5021394"/>
                  <a:pt x="5292013" y="5015404"/>
                </a:cubicBezTo>
                <a:cubicBezTo>
                  <a:pt x="5292013" y="5010413"/>
                  <a:pt x="5296010" y="5005421"/>
                  <a:pt x="5302000" y="5005421"/>
                </a:cubicBezTo>
                <a:close/>
                <a:moveTo>
                  <a:pt x="10803621" y="5003424"/>
                </a:moveTo>
                <a:cubicBezTo>
                  <a:pt x="10809612" y="5003424"/>
                  <a:pt x="10813604" y="5007417"/>
                  <a:pt x="10813604" y="5013407"/>
                </a:cubicBezTo>
                <a:cubicBezTo>
                  <a:pt x="10813604" y="5018399"/>
                  <a:pt x="10809612" y="5023390"/>
                  <a:pt x="10803621" y="5023390"/>
                </a:cubicBezTo>
                <a:cubicBezTo>
                  <a:pt x="10797632" y="5023390"/>
                  <a:pt x="10793638" y="5019397"/>
                  <a:pt x="10793638" y="5013407"/>
                </a:cubicBezTo>
                <a:cubicBezTo>
                  <a:pt x="10793638" y="5008416"/>
                  <a:pt x="10797632" y="5003424"/>
                  <a:pt x="10803621" y="5003424"/>
                </a:cubicBezTo>
                <a:close/>
                <a:moveTo>
                  <a:pt x="7097912" y="4996436"/>
                </a:moveTo>
                <a:cubicBezTo>
                  <a:pt x="7100908" y="4996436"/>
                  <a:pt x="7103902" y="4999431"/>
                  <a:pt x="7103902" y="5002425"/>
                </a:cubicBezTo>
                <a:cubicBezTo>
                  <a:pt x="7103902" y="5005421"/>
                  <a:pt x="7100908" y="5008416"/>
                  <a:pt x="7097912" y="5008416"/>
                </a:cubicBezTo>
                <a:cubicBezTo>
                  <a:pt x="7094918" y="5008416"/>
                  <a:pt x="7091923" y="5005421"/>
                  <a:pt x="7091923" y="5002425"/>
                </a:cubicBezTo>
                <a:cubicBezTo>
                  <a:pt x="7091923" y="4999431"/>
                  <a:pt x="7094918" y="4996436"/>
                  <a:pt x="7097912" y="4996436"/>
                </a:cubicBezTo>
                <a:close/>
                <a:moveTo>
                  <a:pt x="5628435" y="4988449"/>
                </a:moveTo>
                <a:cubicBezTo>
                  <a:pt x="5631430" y="4988449"/>
                  <a:pt x="5633426" y="4990446"/>
                  <a:pt x="5633426" y="4993441"/>
                </a:cubicBezTo>
                <a:cubicBezTo>
                  <a:pt x="5633426" y="4996436"/>
                  <a:pt x="5631430" y="4998432"/>
                  <a:pt x="5628435" y="4998432"/>
                </a:cubicBezTo>
                <a:cubicBezTo>
                  <a:pt x="5625440" y="4998432"/>
                  <a:pt x="5623444" y="4996436"/>
                  <a:pt x="5623444" y="4993441"/>
                </a:cubicBezTo>
                <a:cubicBezTo>
                  <a:pt x="5623444" y="4990446"/>
                  <a:pt x="5625440" y="4988449"/>
                  <a:pt x="5628435" y="4988449"/>
                </a:cubicBezTo>
                <a:close/>
                <a:moveTo>
                  <a:pt x="5030441" y="4984456"/>
                </a:moveTo>
                <a:cubicBezTo>
                  <a:pt x="5040434" y="4985454"/>
                  <a:pt x="5049423" y="4994439"/>
                  <a:pt x="5049423" y="5004422"/>
                </a:cubicBezTo>
                <a:cubicBezTo>
                  <a:pt x="5049423" y="5015404"/>
                  <a:pt x="5040434" y="5023390"/>
                  <a:pt x="5030441" y="5023390"/>
                </a:cubicBezTo>
                <a:cubicBezTo>
                  <a:pt x="5019461" y="5023390"/>
                  <a:pt x="5011474" y="5014406"/>
                  <a:pt x="5011474" y="5004422"/>
                </a:cubicBezTo>
                <a:cubicBezTo>
                  <a:pt x="5011474" y="4993441"/>
                  <a:pt x="5020458" y="4984456"/>
                  <a:pt x="5030441" y="4984456"/>
                </a:cubicBezTo>
                <a:close/>
                <a:moveTo>
                  <a:pt x="7450313" y="4979465"/>
                </a:moveTo>
                <a:cubicBezTo>
                  <a:pt x="7453309" y="4980463"/>
                  <a:pt x="7456304" y="4982460"/>
                  <a:pt x="7456304" y="4985455"/>
                </a:cubicBezTo>
                <a:cubicBezTo>
                  <a:pt x="7456304" y="4988450"/>
                  <a:pt x="7453309" y="4991445"/>
                  <a:pt x="7450313" y="4991445"/>
                </a:cubicBezTo>
                <a:cubicBezTo>
                  <a:pt x="7447319" y="4991445"/>
                  <a:pt x="7444324" y="4988450"/>
                  <a:pt x="7444324" y="4985455"/>
                </a:cubicBezTo>
                <a:cubicBezTo>
                  <a:pt x="7444324" y="4982460"/>
                  <a:pt x="7447319" y="4979465"/>
                  <a:pt x="7450313" y="4979465"/>
                </a:cubicBezTo>
                <a:close/>
                <a:moveTo>
                  <a:pt x="9561728" y="4978467"/>
                </a:moveTo>
                <a:cubicBezTo>
                  <a:pt x="9568717" y="4978467"/>
                  <a:pt x="9574707" y="4984456"/>
                  <a:pt x="9574707" y="4991445"/>
                </a:cubicBezTo>
                <a:cubicBezTo>
                  <a:pt x="9574707" y="4998433"/>
                  <a:pt x="9568717" y="5004423"/>
                  <a:pt x="9561728" y="5004423"/>
                </a:cubicBezTo>
                <a:cubicBezTo>
                  <a:pt x="9554740" y="5004423"/>
                  <a:pt x="9548751" y="4998433"/>
                  <a:pt x="9548751" y="4991445"/>
                </a:cubicBezTo>
                <a:cubicBezTo>
                  <a:pt x="9548751" y="4984456"/>
                  <a:pt x="9554740" y="4978467"/>
                  <a:pt x="9561728" y="4978467"/>
                </a:cubicBezTo>
                <a:close/>
                <a:moveTo>
                  <a:pt x="1795078" y="4978467"/>
                </a:moveTo>
                <a:cubicBezTo>
                  <a:pt x="1800069" y="4978467"/>
                  <a:pt x="1804062" y="4982460"/>
                  <a:pt x="1804062" y="4987452"/>
                </a:cubicBezTo>
                <a:cubicBezTo>
                  <a:pt x="1804062" y="4993442"/>
                  <a:pt x="1800069" y="4997434"/>
                  <a:pt x="1795078" y="4996436"/>
                </a:cubicBezTo>
                <a:cubicBezTo>
                  <a:pt x="1790086" y="4996436"/>
                  <a:pt x="1786094" y="4992443"/>
                  <a:pt x="1786094" y="4987452"/>
                </a:cubicBezTo>
                <a:cubicBezTo>
                  <a:pt x="1786094" y="4982460"/>
                  <a:pt x="1790086" y="4978467"/>
                  <a:pt x="1795078" y="4978467"/>
                </a:cubicBezTo>
                <a:close/>
                <a:moveTo>
                  <a:pt x="10280510" y="4968483"/>
                </a:moveTo>
                <a:cubicBezTo>
                  <a:pt x="10286500" y="4968483"/>
                  <a:pt x="10291491" y="4973475"/>
                  <a:pt x="10291491" y="4979464"/>
                </a:cubicBezTo>
                <a:cubicBezTo>
                  <a:pt x="10291491" y="4985454"/>
                  <a:pt x="10286500" y="4990446"/>
                  <a:pt x="10280510" y="4990446"/>
                </a:cubicBezTo>
                <a:cubicBezTo>
                  <a:pt x="10274520" y="4990446"/>
                  <a:pt x="10269528" y="4985454"/>
                  <a:pt x="10269528" y="4979464"/>
                </a:cubicBezTo>
                <a:cubicBezTo>
                  <a:pt x="10269528" y="4973475"/>
                  <a:pt x="10274520" y="4968483"/>
                  <a:pt x="10280510" y="4968483"/>
                </a:cubicBezTo>
                <a:close/>
                <a:moveTo>
                  <a:pt x="11099121" y="4960497"/>
                </a:moveTo>
                <a:cubicBezTo>
                  <a:pt x="11104113" y="4960497"/>
                  <a:pt x="11109104" y="4965489"/>
                  <a:pt x="11109104" y="4970480"/>
                </a:cubicBezTo>
                <a:cubicBezTo>
                  <a:pt x="11109104" y="4976470"/>
                  <a:pt x="11105111" y="4980463"/>
                  <a:pt x="11099121" y="4980463"/>
                </a:cubicBezTo>
                <a:cubicBezTo>
                  <a:pt x="11093130" y="4980463"/>
                  <a:pt x="11089138" y="4976470"/>
                  <a:pt x="11089138" y="4970480"/>
                </a:cubicBezTo>
                <a:cubicBezTo>
                  <a:pt x="11089138" y="4964490"/>
                  <a:pt x="11093130" y="4960497"/>
                  <a:pt x="11099121" y="4960497"/>
                </a:cubicBezTo>
                <a:close/>
                <a:moveTo>
                  <a:pt x="9658566" y="4957501"/>
                </a:moveTo>
                <a:cubicBezTo>
                  <a:pt x="9667551" y="4957501"/>
                  <a:pt x="9673541" y="4964490"/>
                  <a:pt x="9673541" y="4972476"/>
                </a:cubicBezTo>
                <a:cubicBezTo>
                  <a:pt x="9673541" y="4980463"/>
                  <a:pt x="9666553" y="4986453"/>
                  <a:pt x="9658566" y="4987451"/>
                </a:cubicBezTo>
                <a:cubicBezTo>
                  <a:pt x="9650579" y="4987451"/>
                  <a:pt x="9643591" y="4980463"/>
                  <a:pt x="9643591" y="4972476"/>
                </a:cubicBezTo>
                <a:cubicBezTo>
                  <a:pt x="9643591" y="4964490"/>
                  <a:pt x="9650579" y="4957501"/>
                  <a:pt x="9658566" y="4957501"/>
                </a:cubicBezTo>
                <a:close/>
                <a:moveTo>
                  <a:pt x="10819595" y="4956502"/>
                </a:moveTo>
                <a:cubicBezTo>
                  <a:pt x="10824587" y="4956502"/>
                  <a:pt x="10829578" y="4961494"/>
                  <a:pt x="10829578" y="4967483"/>
                </a:cubicBezTo>
                <a:cubicBezTo>
                  <a:pt x="10829578" y="4973473"/>
                  <a:pt x="10824587" y="4978465"/>
                  <a:pt x="10819595" y="4978465"/>
                </a:cubicBezTo>
                <a:cubicBezTo>
                  <a:pt x="10814604" y="4978465"/>
                  <a:pt x="10809612" y="4973473"/>
                  <a:pt x="10809612" y="4967483"/>
                </a:cubicBezTo>
                <a:cubicBezTo>
                  <a:pt x="10809612" y="4961494"/>
                  <a:pt x="10814604" y="4956502"/>
                  <a:pt x="10819595" y="4956502"/>
                </a:cubicBezTo>
                <a:close/>
                <a:moveTo>
                  <a:pt x="4989520" y="4945522"/>
                </a:moveTo>
                <a:cubicBezTo>
                  <a:pt x="4994520" y="4945522"/>
                  <a:pt x="4998511" y="4949515"/>
                  <a:pt x="4998511" y="4954507"/>
                </a:cubicBezTo>
                <a:cubicBezTo>
                  <a:pt x="4998511" y="4959498"/>
                  <a:pt x="4994520" y="4964490"/>
                  <a:pt x="4989520" y="4963492"/>
                </a:cubicBezTo>
                <a:cubicBezTo>
                  <a:pt x="4984534" y="4963492"/>
                  <a:pt x="4980550" y="4959498"/>
                  <a:pt x="4980550" y="4954507"/>
                </a:cubicBezTo>
                <a:cubicBezTo>
                  <a:pt x="4980550" y="4949515"/>
                  <a:pt x="4984534" y="4945522"/>
                  <a:pt x="4989520" y="4945522"/>
                </a:cubicBezTo>
                <a:close/>
                <a:moveTo>
                  <a:pt x="2146516" y="4937536"/>
                </a:moveTo>
                <a:cubicBezTo>
                  <a:pt x="2150511" y="4937536"/>
                  <a:pt x="2152509" y="4940532"/>
                  <a:pt x="2152509" y="4943526"/>
                </a:cubicBezTo>
                <a:cubicBezTo>
                  <a:pt x="2152509" y="4946521"/>
                  <a:pt x="2150511" y="4949516"/>
                  <a:pt x="2146516" y="4949516"/>
                </a:cubicBezTo>
                <a:cubicBezTo>
                  <a:pt x="2142525" y="4949516"/>
                  <a:pt x="2140531" y="4946521"/>
                  <a:pt x="2140531" y="4943526"/>
                </a:cubicBezTo>
                <a:cubicBezTo>
                  <a:pt x="2140531" y="4939533"/>
                  <a:pt x="2143522" y="4937536"/>
                  <a:pt x="2146516" y="4937536"/>
                </a:cubicBezTo>
                <a:close/>
                <a:moveTo>
                  <a:pt x="4666105" y="4933543"/>
                </a:moveTo>
                <a:cubicBezTo>
                  <a:pt x="4674092" y="4933543"/>
                  <a:pt x="4681083" y="4940532"/>
                  <a:pt x="4681083" y="4948518"/>
                </a:cubicBezTo>
                <a:cubicBezTo>
                  <a:pt x="4681083" y="4957502"/>
                  <a:pt x="4675086" y="4963493"/>
                  <a:pt x="4666105" y="4963493"/>
                </a:cubicBezTo>
                <a:cubicBezTo>
                  <a:pt x="4658112" y="4963493"/>
                  <a:pt x="4651129" y="4956505"/>
                  <a:pt x="4651129" y="4948518"/>
                </a:cubicBezTo>
                <a:cubicBezTo>
                  <a:pt x="4651129" y="4940532"/>
                  <a:pt x="4658112" y="4933543"/>
                  <a:pt x="4666105" y="4933543"/>
                </a:cubicBezTo>
                <a:close/>
                <a:moveTo>
                  <a:pt x="4721994" y="4931546"/>
                </a:moveTo>
                <a:cubicBezTo>
                  <a:pt x="4724984" y="4931546"/>
                  <a:pt x="4726978" y="4933543"/>
                  <a:pt x="4726978" y="4936538"/>
                </a:cubicBezTo>
                <a:cubicBezTo>
                  <a:pt x="4726978" y="4939533"/>
                  <a:pt x="4724984" y="4941529"/>
                  <a:pt x="4721994" y="4941529"/>
                </a:cubicBezTo>
                <a:cubicBezTo>
                  <a:pt x="4719008" y="4941529"/>
                  <a:pt x="4717012" y="4939533"/>
                  <a:pt x="4717012" y="4936538"/>
                </a:cubicBezTo>
                <a:cubicBezTo>
                  <a:pt x="4717012" y="4933543"/>
                  <a:pt x="4719008" y="4931546"/>
                  <a:pt x="4721994" y="4931546"/>
                </a:cubicBezTo>
                <a:close/>
                <a:moveTo>
                  <a:pt x="3049045" y="4922561"/>
                </a:moveTo>
                <a:cubicBezTo>
                  <a:pt x="3055037" y="4922561"/>
                  <a:pt x="3061028" y="4928551"/>
                  <a:pt x="3061028" y="4935540"/>
                </a:cubicBezTo>
                <a:cubicBezTo>
                  <a:pt x="3061028" y="4942527"/>
                  <a:pt x="3055037" y="4947519"/>
                  <a:pt x="3049045" y="4948517"/>
                </a:cubicBezTo>
                <a:cubicBezTo>
                  <a:pt x="3043053" y="4948517"/>
                  <a:pt x="3037063" y="4942527"/>
                  <a:pt x="3037063" y="4935540"/>
                </a:cubicBezTo>
                <a:cubicBezTo>
                  <a:pt x="3037063" y="4928551"/>
                  <a:pt x="3042055" y="4922561"/>
                  <a:pt x="3049045" y="4922561"/>
                </a:cubicBezTo>
                <a:close/>
                <a:moveTo>
                  <a:pt x="7367454" y="4911580"/>
                </a:moveTo>
                <a:cubicBezTo>
                  <a:pt x="7373443" y="4911580"/>
                  <a:pt x="7378435" y="4917570"/>
                  <a:pt x="7378435" y="4923561"/>
                </a:cubicBezTo>
                <a:cubicBezTo>
                  <a:pt x="7378435" y="4930548"/>
                  <a:pt x="7373443" y="4935540"/>
                  <a:pt x="7367454" y="4935540"/>
                </a:cubicBezTo>
                <a:cubicBezTo>
                  <a:pt x="7361465" y="4935540"/>
                  <a:pt x="7356473" y="4929550"/>
                  <a:pt x="7356473" y="4923561"/>
                </a:cubicBezTo>
                <a:cubicBezTo>
                  <a:pt x="7356473" y="4916572"/>
                  <a:pt x="7361465" y="4911580"/>
                  <a:pt x="7367454" y="4911580"/>
                </a:cubicBezTo>
                <a:close/>
                <a:moveTo>
                  <a:pt x="10649883" y="4910581"/>
                </a:moveTo>
                <a:cubicBezTo>
                  <a:pt x="10652877" y="4910581"/>
                  <a:pt x="10655872" y="4913576"/>
                  <a:pt x="10655872" y="4916570"/>
                </a:cubicBezTo>
                <a:cubicBezTo>
                  <a:pt x="10655872" y="4920564"/>
                  <a:pt x="10652877" y="4922560"/>
                  <a:pt x="10649883" y="4922560"/>
                </a:cubicBezTo>
                <a:cubicBezTo>
                  <a:pt x="10646887" y="4922560"/>
                  <a:pt x="10643892" y="4919566"/>
                  <a:pt x="10643892" y="4916570"/>
                </a:cubicBezTo>
                <a:cubicBezTo>
                  <a:pt x="10643892" y="4913576"/>
                  <a:pt x="10646887" y="4910581"/>
                  <a:pt x="10649883" y="4910581"/>
                </a:cubicBezTo>
                <a:close/>
                <a:moveTo>
                  <a:pt x="7523189" y="4908585"/>
                </a:moveTo>
                <a:cubicBezTo>
                  <a:pt x="7526185" y="4908585"/>
                  <a:pt x="7529180" y="4911580"/>
                  <a:pt x="7529180" y="4914574"/>
                </a:cubicBezTo>
                <a:cubicBezTo>
                  <a:pt x="7529180" y="4917570"/>
                  <a:pt x="7526185" y="4920565"/>
                  <a:pt x="7523189" y="4920565"/>
                </a:cubicBezTo>
                <a:cubicBezTo>
                  <a:pt x="7520195" y="4920565"/>
                  <a:pt x="7517200" y="4917570"/>
                  <a:pt x="7517200" y="4914574"/>
                </a:cubicBezTo>
                <a:cubicBezTo>
                  <a:pt x="7517200" y="4911580"/>
                  <a:pt x="7520195" y="4908585"/>
                  <a:pt x="7523189" y="4908585"/>
                </a:cubicBezTo>
                <a:close/>
                <a:moveTo>
                  <a:pt x="720915" y="4899600"/>
                </a:moveTo>
                <a:cubicBezTo>
                  <a:pt x="724908" y="4899600"/>
                  <a:pt x="727903" y="4902595"/>
                  <a:pt x="727903" y="4906589"/>
                </a:cubicBezTo>
                <a:cubicBezTo>
                  <a:pt x="727903" y="4909583"/>
                  <a:pt x="724908" y="4913577"/>
                  <a:pt x="720915" y="4913577"/>
                </a:cubicBezTo>
                <a:cubicBezTo>
                  <a:pt x="716921" y="4913577"/>
                  <a:pt x="713926" y="4910583"/>
                  <a:pt x="713926" y="4906589"/>
                </a:cubicBezTo>
                <a:cubicBezTo>
                  <a:pt x="713926" y="4902595"/>
                  <a:pt x="716921" y="4899600"/>
                  <a:pt x="720915" y="4899600"/>
                </a:cubicBezTo>
                <a:close/>
                <a:moveTo>
                  <a:pt x="8510514" y="4894609"/>
                </a:moveTo>
                <a:cubicBezTo>
                  <a:pt x="8517503" y="4894609"/>
                  <a:pt x="8523493" y="4900599"/>
                  <a:pt x="8523493" y="4908586"/>
                </a:cubicBezTo>
                <a:cubicBezTo>
                  <a:pt x="8523493" y="4915574"/>
                  <a:pt x="8516505" y="4921563"/>
                  <a:pt x="8510514" y="4922561"/>
                </a:cubicBezTo>
                <a:cubicBezTo>
                  <a:pt x="8503526" y="4922561"/>
                  <a:pt x="8497537" y="4916572"/>
                  <a:pt x="8497537" y="4908586"/>
                </a:cubicBezTo>
                <a:cubicBezTo>
                  <a:pt x="8497537" y="4900599"/>
                  <a:pt x="8503526" y="4894609"/>
                  <a:pt x="8510514" y="4894609"/>
                </a:cubicBezTo>
                <a:close/>
                <a:moveTo>
                  <a:pt x="8008367" y="4892610"/>
                </a:moveTo>
                <a:cubicBezTo>
                  <a:pt x="8016354" y="4891612"/>
                  <a:pt x="8023342" y="4898601"/>
                  <a:pt x="8023342" y="4907585"/>
                </a:cubicBezTo>
                <a:cubicBezTo>
                  <a:pt x="8023342" y="4915572"/>
                  <a:pt x="8016354" y="4922559"/>
                  <a:pt x="8008367" y="4922559"/>
                </a:cubicBezTo>
                <a:cubicBezTo>
                  <a:pt x="8000381" y="4922559"/>
                  <a:pt x="7993392" y="4915572"/>
                  <a:pt x="7993392" y="4907585"/>
                </a:cubicBezTo>
                <a:cubicBezTo>
                  <a:pt x="7993392" y="4899599"/>
                  <a:pt x="8000381" y="4892610"/>
                  <a:pt x="8008367" y="4892610"/>
                </a:cubicBezTo>
                <a:close/>
                <a:moveTo>
                  <a:pt x="9901153" y="4884626"/>
                </a:moveTo>
                <a:cubicBezTo>
                  <a:pt x="9913133" y="4884626"/>
                  <a:pt x="9922118" y="4894609"/>
                  <a:pt x="9922118" y="4905591"/>
                </a:cubicBezTo>
                <a:cubicBezTo>
                  <a:pt x="9922118" y="4916572"/>
                  <a:pt x="9913133" y="4926555"/>
                  <a:pt x="9901153" y="4926555"/>
                </a:cubicBezTo>
                <a:cubicBezTo>
                  <a:pt x="9890172" y="4926555"/>
                  <a:pt x="9880189" y="4917571"/>
                  <a:pt x="9880189" y="4905591"/>
                </a:cubicBezTo>
                <a:cubicBezTo>
                  <a:pt x="9880189" y="4894609"/>
                  <a:pt x="9889174" y="4884626"/>
                  <a:pt x="9901153" y="4884626"/>
                </a:cubicBezTo>
                <a:close/>
                <a:moveTo>
                  <a:pt x="11417579" y="4876639"/>
                </a:moveTo>
                <a:cubicBezTo>
                  <a:pt x="11421572" y="4876639"/>
                  <a:pt x="11424568" y="4879634"/>
                  <a:pt x="11424568" y="4883628"/>
                </a:cubicBezTo>
                <a:cubicBezTo>
                  <a:pt x="11424568" y="4887621"/>
                  <a:pt x="11421572" y="4890616"/>
                  <a:pt x="11417579" y="4890616"/>
                </a:cubicBezTo>
                <a:cubicBezTo>
                  <a:pt x="11413587" y="4890616"/>
                  <a:pt x="11410591" y="4887621"/>
                  <a:pt x="11410591" y="4883628"/>
                </a:cubicBezTo>
                <a:cubicBezTo>
                  <a:pt x="11410591" y="4879634"/>
                  <a:pt x="11413587" y="4876639"/>
                  <a:pt x="11417579" y="4876639"/>
                </a:cubicBezTo>
                <a:close/>
                <a:moveTo>
                  <a:pt x="2290277" y="4874642"/>
                </a:moveTo>
                <a:cubicBezTo>
                  <a:pt x="2294268" y="4874642"/>
                  <a:pt x="2298262" y="4878636"/>
                  <a:pt x="2298262" y="4882629"/>
                </a:cubicBezTo>
                <a:cubicBezTo>
                  <a:pt x="2298262" y="4886622"/>
                  <a:pt x="2294268" y="4890615"/>
                  <a:pt x="2290277" y="4890615"/>
                </a:cubicBezTo>
                <a:cubicBezTo>
                  <a:pt x="2286282" y="4890615"/>
                  <a:pt x="2282291" y="4886622"/>
                  <a:pt x="2282291" y="4882629"/>
                </a:cubicBezTo>
                <a:cubicBezTo>
                  <a:pt x="2282291" y="4878636"/>
                  <a:pt x="2286282" y="4874642"/>
                  <a:pt x="2290277" y="4874642"/>
                </a:cubicBezTo>
                <a:close/>
                <a:moveTo>
                  <a:pt x="9229294" y="4873645"/>
                </a:moveTo>
                <a:cubicBezTo>
                  <a:pt x="9240275" y="4873645"/>
                  <a:pt x="9249261" y="4882630"/>
                  <a:pt x="9249261" y="4893611"/>
                </a:cubicBezTo>
                <a:cubicBezTo>
                  <a:pt x="9249261" y="4905591"/>
                  <a:pt x="9240275" y="4914576"/>
                  <a:pt x="9229294" y="4913578"/>
                </a:cubicBezTo>
                <a:cubicBezTo>
                  <a:pt x="9218313" y="4913578"/>
                  <a:pt x="9209328" y="4904592"/>
                  <a:pt x="9209328" y="4893611"/>
                </a:cubicBezTo>
                <a:cubicBezTo>
                  <a:pt x="9209328" y="4882630"/>
                  <a:pt x="9218313" y="4873645"/>
                  <a:pt x="9229294" y="4873645"/>
                </a:cubicBezTo>
                <a:close/>
                <a:moveTo>
                  <a:pt x="1973661" y="4864659"/>
                </a:moveTo>
                <a:cubicBezTo>
                  <a:pt x="1984644" y="4864659"/>
                  <a:pt x="1992628" y="4873644"/>
                  <a:pt x="1992628" y="4883627"/>
                </a:cubicBezTo>
                <a:cubicBezTo>
                  <a:pt x="1992628" y="4894609"/>
                  <a:pt x="1983645" y="4902594"/>
                  <a:pt x="1973661" y="4902594"/>
                </a:cubicBezTo>
                <a:cubicBezTo>
                  <a:pt x="1962680" y="4902594"/>
                  <a:pt x="1954692" y="4893611"/>
                  <a:pt x="1954692" y="4883627"/>
                </a:cubicBezTo>
                <a:cubicBezTo>
                  <a:pt x="1954692" y="4872646"/>
                  <a:pt x="1963678" y="4864659"/>
                  <a:pt x="1973661" y="4864659"/>
                </a:cubicBezTo>
                <a:close/>
                <a:moveTo>
                  <a:pt x="8015356" y="4848686"/>
                </a:moveTo>
                <a:cubicBezTo>
                  <a:pt x="8022343" y="4847688"/>
                  <a:pt x="8027334" y="4853678"/>
                  <a:pt x="8027334" y="4860666"/>
                </a:cubicBezTo>
                <a:cubicBezTo>
                  <a:pt x="8027334" y="4867653"/>
                  <a:pt x="8022343" y="4872645"/>
                  <a:pt x="8015356" y="4872645"/>
                </a:cubicBezTo>
                <a:cubicBezTo>
                  <a:pt x="8008367" y="4872645"/>
                  <a:pt x="8003375" y="4866655"/>
                  <a:pt x="8003375" y="4860666"/>
                </a:cubicBezTo>
                <a:cubicBezTo>
                  <a:pt x="8003375" y="4853678"/>
                  <a:pt x="8009365" y="4848686"/>
                  <a:pt x="8015356" y="4848686"/>
                </a:cubicBezTo>
                <a:close/>
                <a:moveTo>
                  <a:pt x="8347790" y="4845691"/>
                </a:moveTo>
                <a:cubicBezTo>
                  <a:pt x="8359769" y="4845691"/>
                  <a:pt x="8368754" y="4854676"/>
                  <a:pt x="8368754" y="4866655"/>
                </a:cubicBezTo>
                <a:cubicBezTo>
                  <a:pt x="8368754" y="4877636"/>
                  <a:pt x="8359769" y="4887619"/>
                  <a:pt x="8347790" y="4887619"/>
                </a:cubicBezTo>
                <a:cubicBezTo>
                  <a:pt x="8335810" y="4887619"/>
                  <a:pt x="8326825" y="4878636"/>
                  <a:pt x="8326825" y="4866655"/>
                </a:cubicBezTo>
                <a:cubicBezTo>
                  <a:pt x="8326825" y="4855674"/>
                  <a:pt x="8335810" y="4845691"/>
                  <a:pt x="8347790" y="4845691"/>
                </a:cubicBezTo>
                <a:close/>
                <a:moveTo>
                  <a:pt x="1916772" y="4835709"/>
                </a:moveTo>
                <a:cubicBezTo>
                  <a:pt x="1928748" y="4835709"/>
                  <a:pt x="1937736" y="4845692"/>
                  <a:pt x="1937736" y="4856673"/>
                </a:cubicBezTo>
                <a:cubicBezTo>
                  <a:pt x="1937736" y="4868654"/>
                  <a:pt x="1928748" y="4877637"/>
                  <a:pt x="1916772" y="4877637"/>
                </a:cubicBezTo>
                <a:cubicBezTo>
                  <a:pt x="1904789" y="4877637"/>
                  <a:pt x="1895809" y="4868654"/>
                  <a:pt x="1895809" y="4856673"/>
                </a:cubicBezTo>
                <a:cubicBezTo>
                  <a:pt x="1895809" y="4845692"/>
                  <a:pt x="1904789" y="4835709"/>
                  <a:pt x="1916772" y="4835709"/>
                </a:cubicBezTo>
                <a:close/>
                <a:moveTo>
                  <a:pt x="8018351" y="4823729"/>
                </a:moveTo>
                <a:cubicBezTo>
                  <a:pt x="8022343" y="4823729"/>
                  <a:pt x="8026337" y="4826724"/>
                  <a:pt x="8026337" y="4831716"/>
                </a:cubicBezTo>
                <a:cubicBezTo>
                  <a:pt x="8026337" y="4836707"/>
                  <a:pt x="8023342" y="4840700"/>
                  <a:pt x="8018351" y="4839702"/>
                </a:cubicBezTo>
                <a:cubicBezTo>
                  <a:pt x="8014357" y="4839702"/>
                  <a:pt x="8010364" y="4836707"/>
                  <a:pt x="8010364" y="4831716"/>
                </a:cubicBezTo>
                <a:cubicBezTo>
                  <a:pt x="8010364" y="4827722"/>
                  <a:pt x="8013359" y="4823729"/>
                  <a:pt x="8018351" y="4823729"/>
                </a:cubicBezTo>
                <a:close/>
                <a:moveTo>
                  <a:pt x="11154027" y="4819736"/>
                </a:moveTo>
                <a:cubicBezTo>
                  <a:pt x="11159019" y="4819736"/>
                  <a:pt x="11164010" y="4823730"/>
                  <a:pt x="11164010" y="4829719"/>
                </a:cubicBezTo>
                <a:cubicBezTo>
                  <a:pt x="11164010" y="4835709"/>
                  <a:pt x="11160017" y="4839702"/>
                  <a:pt x="11154027" y="4839702"/>
                </a:cubicBezTo>
                <a:cubicBezTo>
                  <a:pt x="11149036" y="4839702"/>
                  <a:pt x="11144044" y="4835709"/>
                  <a:pt x="11144044" y="4829719"/>
                </a:cubicBezTo>
                <a:cubicBezTo>
                  <a:pt x="11144044" y="4824728"/>
                  <a:pt x="11148036" y="4819736"/>
                  <a:pt x="11154027" y="4819736"/>
                </a:cubicBezTo>
                <a:close/>
                <a:moveTo>
                  <a:pt x="5092326" y="4815742"/>
                </a:moveTo>
                <a:cubicBezTo>
                  <a:pt x="5103315" y="4815742"/>
                  <a:pt x="5111307" y="4824727"/>
                  <a:pt x="5111307" y="4834710"/>
                </a:cubicBezTo>
                <a:cubicBezTo>
                  <a:pt x="5111307" y="4844693"/>
                  <a:pt x="5103315" y="4853677"/>
                  <a:pt x="5092326" y="4853677"/>
                </a:cubicBezTo>
                <a:cubicBezTo>
                  <a:pt x="5082343" y="4853677"/>
                  <a:pt x="5073365" y="4845692"/>
                  <a:pt x="5073365" y="4834710"/>
                </a:cubicBezTo>
                <a:cubicBezTo>
                  <a:pt x="5073365" y="4824727"/>
                  <a:pt x="5081345" y="4815742"/>
                  <a:pt x="5092326" y="4815742"/>
                </a:cubicBezTo>
                <a:close/>
                <a:moveTo>
                  <a:pt x="10106804" y="4812747"/>
                </a:moveTo>
                <a:cubicBezTo>
                  <a:pt x="10107803" y="4812747"/>
                  <a:pt x="10109799" y="4813745"/>
                  <a:pt x="10109799" y="4815743"/>
                </a:cubicBezTo>
                <a:cubicBezTo>
                  <a:pt x="10109799" y="4817739"/>
                  <a:pt x="10108801" y="4818737"/>
                  <a:pt x="10106804" y="4818737"/>
                </a:cubicBezTo>
                <a:cubicBezTo>
                  <a:pt x="10105805" y="4818737"/>
                  <a:pt x="10103809" y="4817739"/>
                  <a:pt x="10103809" y="4815743"/>
                </a:cubicBezTo>
                <a:cubicBezTo>
                  <a:pt x="10103809" y="4814744"/>
                  <a:pt x="10104807" y="4812747"/>
                  <a:pt x="10106804" y="4812747"/>
                </a:cubicBezTo>
                <a:close/>
                <a:moveTo>
                  <a:pt x="8740125" y="4812747"/>
                </a:moveTo>
                <a:cubicBezTo>
                  <a:pt x="8742121" y="4812747"/>
                  <a:pt x="8744118" y="4814744"/>
                  <a:pt x="8744118" y="4816741"/>
                </a:cubicBezTo>
                <a:cubicBezTo>
                  <a:pt x="8744118" y="4818738"/>
                  <a:pt x="8742121" y="4820734"/>
                  <a:pt x="8740125" y="4820734"/>
                </a:cubicBezTo>
                <a:cubicBezTo>
                  <a:pt x="8738128" y="4820734"/>
                  <a:pt x="8736131" y="4818738"/>
                  <a:pt x="8736131" y="4816741"/>
                </a:cubicBezTo>
                <a:cubicBezTo>
                  <a:pt x="8736131" y="4814744"/>
                  <a:pt x="8738128" y="4812747"/>
                  <a:pt x="8740125" y="4812747"/>
                </a:cubicBezTo>
                <a:close/>
                <a:moveTo>
                  <a:pt x="11643197" y="4807755"/>
                </a:moveTo>
                <a:cubicBezTo>
                  <a:pt x="11644196" y="4807755"/>
                  <a:pt x="11645194" y="4808753"/>
                  <a:pt x="11645194" y="4809752"/>
                </a:cubicBezTo>
                <a:cubicBezTo>
                  <a:pt x="11645194" y="4810751"/>
                  <a:pt x="11644196" y="4811749"/>
                  <a:pt x="11643197" y="4811749"/>
                </a:cubicBezTo>
                <a:cubicBezTo>
                  <a:pt x="11642198" y="4811749"/>
                  <a:pt x="11641200" y="4810751"/>
                  <a:pt x="11641200" y="4809752"/>
                </a:cubicBezTo>
                <a:cubicBezTo>
                  <a:pt x="11641200" y="4808753"/>
                  <a:pt x="11642198" y="4807755"/>
                  <a:pt x="11643197" y="4807755"/>
                </a:cubicBezTo>
                <a:close/>
                <a:moveTo>
                  <a:pt x="125802" y="4807755"/>
                </a:moveTo>
                <a:cubicBezTo>
                  <a:pt x="128797" y="4807755"/>
                  <a:pt x="132791" y="4810751"/>
                  <a:pt x="132791" y="4814744"/>
                </a:cubicBezTo>
                <a:cubicBezTo>
                  <a:pt x="132791" y="4818738"/>
                  <a:pt x="129795" y="4821732"/>
                  <a:pt x="125802" y="4821732"/>
                </a:cubicBezTo>
                <a:cubicBezTo>
                  <a:pt x="121809" y="4821732"/>
                  <a:pt x="118814" y="4818738"/>
                  <a:pt x="118814" y="4814744"/>
                </a:cubicBezTo>
                <a:cubicBezTo>
                  <a:pt x="118814" y="4810751"/>
                  <a:pt x="121809" y="4807755"/>
                  <a:pt x="125802" y="4807755"/>
                </a:cubicBezTo>
                <a:close/>
                <a:moveTo>
                  <a:pt x="4951582" y="4805760"/>
                </a:moveTo>
                <a:cubicBezTo>
                  <a:pt x="4955573" y="4805760"/>
                  <a:pt x="4959567" y="4809753"/>
                  <a:pt x="4959567" y="4813747"/>
                </a:cubicBezTo>
                <a:cubicBezTo>
                  <a:pt x="4959567" y="4818738"/>
                  <a:pt x="4955573" y="4821733"/>
                  <a:pt x="4951582" y="4821733"/>
                </a:cubicBezTo>
                <a:cubicBezTo>
                  <a:pt x="4946591" y="4821733"/>
                  <a:pt x="4943597" y="4817739"/>
                  <a:pt x="4943597" y="4813747"/>
                </a:cubicBezTo>
                <a:cubicBezTo>
                  <a:pt x="4943597" y="4808755"/>
                  <a:pt x="4947590" y="4805760"/>
                  <a:pt x="4951582" y="4805760"/>
                </a:cubicBezTo>
                <a:close/>
                <a:moveTo>
                  <a:pt x="3864618" y="4793780"/>
                </a:moveTo>
                <a:cubicBezTo>
                  <a:pt x="3866614" y="4793780"/>
                  <a:pt x="3867615" y="4794778"/>
                  <a:pt x="3867615" y="4796775"/>
                </a:cubicBezTo>
                <a:cubicBezTo>
                  <a:pt x="3867615" y="4797773"/>
                  <a:pt x="3865616" y="4799769"/>
                  <a:pt x="3864618" y="4799769"/>
                </a:cubicBezTo>
                <a:cubicBezTo>
                  <a:pt x="3862620" y="4799769"/>
                  <a:pt x="3861621" y="4798772"/>
                  <a:pt x="3861621" y="4796775"/>
                </a:cubicBezTo>
                <a:cubicBezTo>
                  <a:pt x="3861621" y="4794778"/>
                  <a:pt x="3862620" y="4793780"/>
                  <a:pt x="3864618" y="4793780"/>
                </a:cubicBezTo>
                <a:close/>
                <a:moveTo>
                  <a:pt x="6623717" y="4781800"/>
                </a:moveTo>
                <a:cubicBezTo>
                  <a:pt x="6630705" y="4781800"/>
                  <a:pt x="6636695" y="4787789"/>
                  <a:pt x="6636695" y="4794778"/>
                </a:cubicBezTo>
                <a:cubicBezTo>
                  <a:pt x="6636695" y="4801766"/>
                  <a:pt x="6630705" y="4807756"/>
                  <a:pt x="6623717" y="4807756"/>
                </a:cubicBezTo>
                <a:cubicBezTo>
                  <a:pt x="6616728" y="4807756"/>
                  <a:pt x="6610739" y="4801766"/>
                  <a:pt x="6610739" y="4794778"/>
                </a:cubicBezTo>
                <a:cubicBezTo>
                  <a:pt x="6610739" y="4787789"/>
                  <a:pt x="6616728" y="4781800"/>
                  <a:pt x="6623717" y="4781800"/>
                </a:cubicBezTo>
                <a:close/>
                <a:moveTo>
                  <a:pt x="1446661" y="4780802"/>
                </a:moveTo>
                <a:cubicBezTo>
                  <a:pt x="1449656" y="4780802"/>
                  <a:pt x="1452650" y="4783797"/>
                  <a:pt x="1452650" y="4786791"/>
                </a:cubicBezTo>
                <a:cubicBezTo>
                  <a:pt x="1452650" y="4790785"/>
                  <a:pt x="1450653" y="4792781"/>
                  <a:pt x="1446661" y="4792781"/>
                </a:cubicBezTo>
                <a:cubicBezTo>
                  <a:pt x="1443665" y="4792781"/>
                  <a:pt x="1440672" y="4790785"/>
                  <a:pt x="1440672" y="4786791"/>
                </a:cubicBezTo>
                <a:cubicBezTo>
                  <a:pt x="1440672" y="4783797"/>
                  <a:pt x="1443665" y="4780802"/>
                  <a:pt x="1446661" y="4780802"/>
                </a:cubicBezTo>
                <a:close/>
                <a:moveTo>
                  <a:pt x="2539874" y="4764829"/>
                </a:moveTo>
                <a:cubicBezTo>
                  <a:pt x="2553854" y="4764829"/>
                  <a:pt x="2564834" y="4776810"/>
                  <a:pt x="2564834" y="4790785"/>
                </a:cubicBezTo>
                <a:cubicBezTo>
                  <a:pt x="2564834" y="4804762"/>
                  <a:pt x="2552857" y="4815743"/>
                  <a:pt x="2539874" y="4816741"/>
                </a:cubicBezTo>
                <a:cubicBezTo>
                  <a:pt x="2525895" y="4816741"/>
                  <a:pt x="2514913" y="4804762"/>
                  <a:pt x="2514913" y="4790785"/>
                </a:cubicBezTo>
                <a:cubicBezTo>
                  <a:pt x="2514913" y="4775811"/>
                  <a:pt x="2525895" y="4764829"/>
                  <a:pt x="2539874" y="4764829"/>
                </a:cubicBezTo>
                <a:close/>
                <a:moveTo>
                  <a:pt x="7071958" y="4737874"/>
                </a:moveTo>
                <a:cubicBezTo>
                  <a:pt x="7082939" y="4737874"/>
                  <a:pt x="7089927" y="4745861"/>
                  <a:pt x="7089927" y="4755845"/>
                </a:cubicBezTo>
                <a:cubicBezTo>
                  <a:pt x="7089927" y="4765828"/>
                  <a:pt x="7081941" y="4773814"/>
                  <a:pt x="7071958" y="4773814"/>
                </a:cubicBezTo>
                <a:cubicBezTo>
                  <a:pt x="7061974" y="4773814"/>
                  <a:pt x="7053987" y="4765828"/>
                  <a:pt x="7053987" y="4755845"/>
                </a:cubicBezTo>
                <a:cubicBezTo>
                  <a:pt x="7053987" y="4745861"/>
                  <a:pt x="7061974" y="4737874"/>
                  <a:pt x="7071958" y="4737874"/>
                </a:cubicBezTo>
                <a:close/>
                <a:moveTo>
                  <a:pt x="11112098" y="4724896"/>
                </a:moveTo>
                <a:cubicBezTo>
                  <a:pt x="11115093" y="4723898"/>
                  <a:pt x="11117089" y="4726893"/>
                  <a:pt x="11117089" y="4729887"/>
                </a:cubicBezTo>
                <a:cubicBezTo>
                  <a:pt x="11117089" y="4732882"/>
                  <a:pt x="11115093" y="4734879"/>
                  <a:pt x="11112098" y="4734879"/>
                </a:cubicBezTo>
                <a:cubicBezTo>
                  <a:pt x="11109103" y="4734879"/>
                  <a:pt x="11107106" y="4732882"/>
                  <a:pt x="11107106" y="4729887"/>
                </a:cubicBezTo>
                <a:cubicBezTo>
                  <a:pt x="11107106" y="4726893"/>
                  <a:pt x="11109103" y="4724896"/>
                  <a:pt x="11112098" y="4724896"/>
                </a:cubicBezTo>
                <a:close/>
                <a:moveTo>
                  <a:pt x="10230595" y="4697942"/>
                </a:moveTo>
                <a:cubicBezTo>
                  <a:pt x="10237583" y="4698940"/>
                  <a:pt x="10244571" y="4704930"/>
                  <a:pt x="10244571" y="4711919"/>
                </a:cubicBezTo>
                <a:cubicBezTo>
                  <a:pt x="10244571" y="4719905"/>
                  <a:pt x="10238581" y="4725895"/>
                  <a:pt x="10230595" y="4725895"/>
                </a:cubicBezTo>
                <a:cubicBezTo>
                  <a:pt x="10222608" y="4725895"/>
                  <a:pt x="10216619" y="4719905"/>
                  <a:pt x="10216619" y="4711919"/>
                </a:cubicBezTo>
                <a:cubicBezTo>
                  <a:pt x="10216619" y="4703932"/>
                  <a:pt x="10222608" y="4697942"/>
                  <a:pt x="10230595" y="4697942"/>
                </a:cubicBezTo>
                <a:close/>
                <a:moveTo>
                  <a:pt x="4247786" y="4691952"/>
                </a:moveTo>
                <a:cubicBezTo>
                  <a:pt x="4262761" y="4691952"/>
                  <a:pt x="4273743" y="4702933"/>
                  <a:pt x="4273743" y="4717908"/>
                </a:cubicBezTo>
                <a:cubicBezTo>
                  <a:pt x="4273743" y="4731885"/>
                  <a:pt x="4262761" y="4743864"/>
                  <a:pt x="4247786" y="4743864"/>
                </a:cubicBezTo>
                <a:cubicBezTo>
                  <a:pt x="4233809" y="4743864"/>
                  <a:pt x="4221825" y="4732883"/>
                  <a:pt x="4221825" y="4717908"/>
                </a:cubicBezTo>
                <a:cubicBezTo>
                  <a:pt x="4221825" y="4703933"/>
                  <a:pt x="4232808" y="4691952"/>
                  <a:pt x="4247786" y="4691952"/>
                </a:cubicBezTo>
                <a:close/>
                <a:moveTo>
                  <a:pt x="11319746" y="4675980"/>
                </a:moveTo>
                <a:cubicBezTo>
                  <a:pt x="11328731" y="4675980"/>
                  <a:pt x="11335718" y="4682968"/>
                  <a:pt x="11335718" y="4691953"/>
                </a:cubicBezTo>
                <a:cubicBezTo>
                  <a:pt x="11335718" y="4701936"/>
                  <a:pt x="11327732" y="4708924"/>
                  <a:pt x="11319746" y="4707925"/>
                </a:cubicBezTo>
                <a:cubicBezTo>
                  <a:pt x="11310760" y="4707925"/>
                  <a:pt x="11303773" y="4700938"/>
                  <a:pt x="11303773" y="4691953"/>
                </a:cubicBezTo>
                <a:cubicBezTo>
                  <a:pt x="11303773" y="4682968"/>
                  <a:pt x="11310760" y="4675980"/>
                  <a:pt x="11319746" y="4675980"/>
                </a:cubicBezTo>
                <a:close/>
                <a:moveTo>
                  <a:pt x="10078853" y="4672985"/>
                </a:moveTo>
                <a:cubicBezTo>
                  <a:pt x="10081848" y="4672985"/>
                  <a:pt x="10083844" y="4674982"/>
                  <a:pt x="10083844" y="4677977"/>
                </a:cubicBezTo>
                <a:cubicBezTo>
                  <a:pt x="10083844" y="4680972"/>
                  <a:pt x="10081848" y="4682968"/>
                  <a:pt x="10078853" y="4682968"/>
                </a:cubicBezTo>
                <a:cubicBezTo>
                  <a:pt x="10075857" y="4682968"/>
                  <a:pt x="10073861" y="4680972"/>
                  <a:pt x="10073861" y="4677977"/>
                </a:cubicBezTo>
                <a:cubicBezTo>
                  <a:pt x="10073861" y="4674982"/>
                  <a:pt x="10075857" y="4672985"/>
                  <a:pt x="10078853" y="4672985"/>
                </a:cubicBezTo>
                <a:close/>
                <a:moveTo>
                  <a:pt x="3278613" y="4658010"/>
                </a:moveTo>
                <a:cubicBezTo>
                  <a:pt x="3280611" y="4658010"/>
                  <a:pt x="3282604" y="4660007"/>
                  <a:pt x="3282604" y="4662004"/>
                </a:cubicBezTo>
                <a:cubicBezTo>
                  <a:pt x="3282604" y="4664998"/>
                  <a:pt x="3280611" y="4666995"/>
                  <a:pt x="3278613" y="4665996"/>
                </a:cubicBezTo>
                <a:cubicBezTo>
                  <a:pt x="3276618" y="4665996"/>
                  <a:pt x="3274623" y="4664000"/>
                  <a:pt x="3274623" y="4662004"/>
                </a:cubicBezTo>
                <a:cubicBezTo>
                  <a:pt x="3274623" y="4660007"/>
                  <a:pt x="3276618" y="4658010"/>
                  <a:pt x="3278613" y="4658010"/>
                </a:cubicBezTo>
                <a:close/>
                <a:moveTo>
                  <a:pt x="11023249" y="4653018"/>
                </a:moveTo>
                <a:cubicBezTo>
                  <a:pt x="11029240" y="4654016"/>
                  <a:pt x="11034231" y="4658010"/>
                  <a:pt x="11034231" y="4664000"/>
                </a:cubicBezTo>
                <a:cubicBezTo>
                  <a:pt x="11034231" y="4669989"/>
                  <a:pt x="11029240" y="4674981"/>
                  <a:pt x="11023249" y="4674981"/>
                </a:cubicBezTo>
                <a:cubicBezTo>
                  <a:pt x="11017260" y="4674981"/>
                  <a:pt x="11012268" y="4669989"/>
                  <a:pt x="11012268" y="4664000"/>
                </a:cubicBezTo>
                <a:cubicBezTo>
                  <a:pt x="11012268" y="4658010"/>
                  <a:pt x="11017260" y="4653018"/>
                  <a:pt x="11023249" y="4653018"/>
                </a:cubicBezTo>
                <a:close/>
                <a:moveTo>
                  <a:pt x="2655684" y="4641039"/>
                </a:moveTo>
                <a:cubicBezTo>
                  <a:pt x="2663672" y="4641039"/>
                  <a:pt x="2670659" y="4648027"/>
                  <a:pt x="2670659" y="4656014"/>
                </a:cubicBezTo>
                <a:cubicBezTo>
                  <a:pt x="2670659" y="4664001"/>
                  <a:pt x="2664669" y="4670989"/>
                  <a:pt x="2655684" y="4670989"/>
                </a:cubicBezTo>
                <a:cubicBezTo>
                  <a:pt x="2647700" y="4670989"/>
                  <a:pt x="2640714" y="4664001"/>
                  <a:pt x="2640714" y="4656014"/>
                </a:cubicBezTo>
                <a:cubicBezTo>
                  <a:pt x="2640714" y="4648027"/>
                  <a:pt x="2647700" y="4641039"/>
                  <a:pt x="2655684" y="4641039"/>
                </a:cubicBezTo>
                <a:close/>
                <a:moveTo>
                  <a:pt x="3816693" y="4637046"/>
                </a:moveTo>
                <a:cubicBezTo>
                  <a:pt x="3823682" y="4637046"/>
                  <a:pt x="3829674" y="4643035"/>
                  <a:pt x="3829674" y="4650024"/>
                </a:cubicBezTo>
                <a:cubicBezTo>
                  <a:pt x="3829674" y="4658010"/>
                  <a:pt x="3823682" y="4664001"/>
                  <a:pt x="3816693" y="4663002"/>
                </a:cubicBezTo>
                <a:cubicBezTo>
                  <a:pt x="3809705" y="4663002"/>
                  <a:pt x="3803714" y="4657012"/>
                  <a:pt x="3803714" y="4650024"/>
                </a:cubicBezTo>
                <a:cubicBezTo>
                  <a:pt x="3803714" y="4643035"/>
                  <a:pt x="3809705" y="4637046"/>
                  <a:pt x="3816693" y="4637046"/>
                </a:cubicBezTo>
                <a:close/>
                <a:moveTo>
                  <a:pt x="11902756" y="4636048"/>
                </a:moveTo>
                <a:cubicBezTo>
                  <a:pt x="11922722" y="4636048"/>
                  <a:pt x="11939693" y="4653018"/>
                  <a:pt x="11939693" y="4672985"/>
                </a:cubicBezTo>
                <a:cubicBezTo>
                  <a:pt x="11939693" y="4693950"/>
                  <a:pt x="11922722" y="4709922"/>
                  <a:pt x="11902756" y="4709922"/>
                </a:cubicBezTo>
                <a:cubicBezTo>
                  <a:pt x="11881791" y="4709922"/>
                  <a:pt x="11865818" y="4692951"/>
                  <a:pt x="11865818" y="4672985"/>
                </a:cubicBezTo>
                <a:cubicBezTo>
                  <a:pt x="11865818" y="4652021"/>
                  <a:pt x="11882790" y="4636048"/>
                  <a:pt x="11902756" y="4636048"/>
                </a:cubicBezTo>
                <a:close/>
                <a:moveTo>
                  <a:pt x="3646964" y="4595117"/>
                </a:moveTo>
                <a:cubicBezTo>
                  <a:pt x="3649956" y="4595117"/>
                  <a:pt x="3651954" y="4597114"/>
                  <a:pt x="3651954" y="4600109"/>
                </a:cubicBezTo>
                <a:cubicBezTo>
                  <a:pt x="3651954" y="4603104"/>
                  <a:pt x="3649956" y="4605100"/>
                  <a:pt x="3646964" y="4605100"/>
                </a:cubicBezTo>
                <a:cubicBezTo>
                  <a:pt x="3643965" y="4605100"/>
                  <a:pt x="3641970" y="4603104"/>
                  <a:pt x="3641970" y="4600109"/>
                </a:cubicBezTo>
                <a:cubicBezTo>
                  <a:pt x="3641970" y="4597114"/>
                  <a:pt x="3643965" y="4595117"/>
                  <a:pt x="3646964" y="4595117"/>
                </a:cubicBezTo>
                <a:close/>
                <a:moveTo>
                  <a:pt x="11657173" y="4579143"/>
                </a:moveTo>
                <a:cubicBezTo>
                  <a:pt x="11661166" y="4579143"/>
                  <a:pt x="11664162" y="4582138"/>
                  <a:pt x="11664162" y="4586132"/>
                </a:cubicBezTo>
                <a:cubicBezTo>
                  <a:pt x="11664162" y="4590125"/>
                  <a:pt x="11661166" y="4593119"/>
                  <a:pt x="11657173" y="4593119"/>
                </a:cubicBezTo>
                <a:cubicBezTo>
                  <a:pt x="11653181" y="4593119"/>
                  <a:pt x="11650185" y="4590125"/>
                  <a:pt x="11650185" y="4586132"/>
                </a:cubicBezTo>
                <a:cubicBezTo>
                  <a:pt x="11650185" y="4582138"/>
                  <a:pt x="11653181" y="4579143"/>
                  <a:pt x="11657173" y="4579143"/>
                </a:cubicBezTo>
                <a:close/>
                <a:moveTo>
                  <a:pt x="10376347" y="4576149"/>
                </a:moveTo>
                <a:cubicBezTo>
                  <a:pt x="10381339" y="4576149"/>
                  <a:pt x="10384334" y="4579144"/>
                  <a:pt x="10384334" y="4584136"/>
                </a:cubicBezTo>
                <a:cubicBezTo>
                  <a:pt x="10384334" y="4588128"/>
                  <a:pt x="10380341" y="4592122"/>
                  <a:pt x="10376347" y="4592122"/>
                </a:cubicBezTo>
                <a:cubicBezTo>
                  <a:pt x="10372355" y="4592122"/>
                  <a:pt x="10368361" y="4588128"/>
                  <a:pt x="10368361" y="4584136"/>
                </a:cubicBezTo>
                <a:cubicBezTo>
                  <a:pt x="10368361" y="4580142"/>
                  <a:pt x="10372355" y="4576149"/>
                  <a:pt x="10376347" y="4576149"/>
                </a:cubicBezTo>
                <a:close/>
                <a:moveTo>
                  <a:pt x="6278304" y="4572156"/>
                </a:moveTo>
                <a:cubicBezTo>
                  <a:pt x="6286291" y="4572156"/>
                  <a:pt x="6293279" y="4579145"/>
                  <a:pt x="6293279" y="4587131"/>
                </a:cubicBezTo>
                <a:cubicBezTo>
                  <a:pt x="6293279" y="4595118"/>
                  <a:pt x="6286291" y="4602106"/>
                  <a:pt x="6278304" y="4602106"/>
                </a:cubicBezTo>
                <a:cubicBezTo>
                  <a:pt x="6270317" y="4602106"/>
                  <a:pt x="6263329" y="4595118"/>
                  <a:pt x="6263329" y="4587131"/>
                </a:cubicBezTo>
                <a:cubicBezTo>
                  <a:pt x="6263329" y="4579145"/>
                  <a:pt x="6270317" y="4572156"/>
                  <a:pt x="6278304" y="4572156"/>
                </a:cubicBezTo>
                <a:close/>
                <a:moveTo>
                  <a:pt x="5729257" y="4568162"/>
                </a:moveTo>
                <a:cubicBezTo>
                  <a:pt x="5731252" y="4568162"/>
                  <a:pt x="5732249" y="4569160"/>
                  <a:pt x="5732249" y="4571158"/>
                </a:cubicBezTo>
                <a:cubicBezTo>
                  <a:pt x="5732249" y="4572156"/>
                  <a:pt x="5731252" y="4574152"/>
                  <a:pt x="5729257" y="4574152"/>
                </a:cubicBezTo>
                <a:cubicBezTo>
                  <a:pt x="5727258" y="4574152"/>
                  <a:pt x="5726259" y="4573154"/>
                  <a:pt x="5726259" y="4571158"/>
                </a:cubicBezTo>
                <a:cubicBezTo>
                  <a:pt x="5726259" y="4569160"/>
                  <a:pt x="5727258" y="4568162"/>
                  <a:pt x="5729257" y="4568162"/>
                </a:cubicBezTo>
                <a:close/>
                <a:moveTo>
                  <a:pt x="6408083" y="4563171"/>
                </a:moveTo>
                <a:cubicBezTo>
                  <a:pt x="6413075" y="4563171"/>
                  <a:pt x="6417067" y="4567165"/>
                  <a:pt x="6417067" y="4572156"/>
                </a:cubicBezTo>
                <a:cubicBezTo>
                  <a:pt x="6417067" y="4576149"/>
                  <a:pt x="6414073" y="4580142"/>
                  <a:pt x="6408083" y="4581141"/>
                </a:cubicBezTo>
                <a:cubicBezTo>
                  <a:pt x="6403092" y="4581141"/>
                  <a:pt x="6399098" y="4577148"/>
                  <a:pt x="6399098" y="4572156"/>
                </a:cubicBezTo>
                <a:cubicBezTo>
                  <a:pt x="6399098" y="4567165"/>
                  <a:pt x="6403092" y="4563171"/>
                  <a:pt x="6408083" y="4563171"/>
                </a:cubicBezTo>
                <a:close/>
                <a:moveTo>
                  <a:pt x="7918519" y="4558179"/>
                </a:moveTo>
                <a:cubicBezTo>
                  <a:pt x="7939484" y="4557182"/>
                  <a:pt x="7956455" y="4575152"/>
                  <a:pt x="7956455" y="4596116"/>
                </a:cubicBezTo>
                <a:cubicBezTo>
                  <a:pt x="7956455" y="4617081"/>
                  <a:pt x="7939484" y="4634052"/>
                  <a:pt x="7918519" y="4634052"/>
                </a:cubicBezTo>
                <a:cubicBezTo>
                  <a:pt x="7897554" y="4634052"/>
                  <a:pt x="7880584" y="4617081"/>
                  <a:pt x="7880584" y="4596116"/>
                </a:cubicBezTo>
                <a:cubicBezTo>
                  <a:pt x="7880584" y="4575152"/>
                  <a:pt x="7897554" y="4558179"/>
                  <a:pt x="7918519" y="4558179"/>
                </a:cubicBezTo>
                <a:close/>
                <a:moveTo>
                  <a:pt x="4415512" y="4556184"/>
                </a:moveTo>
                <a:cubicBezTo>
                  <a:pt x="4421500" y="4556184"/>
                  <a:pt x="4426487" y="4561176"/>
                  <a:pt x="4426487" y="4567165"/>
                </a:cubicBezTo>
                <a:cubicBezTo>
                  <a:pt x="4426487" y="4573154"/>
                  <a:pt x="4421500" y="4578146"/>
                  <a:pt x="4415512" y="4578146"/>
                </a:cubicBezTo>
                <a:cubicBezTo>
                  <a:pt x="4409527" y="4578146"/>
                  <a:pt x="4404531" y="4573154"/>
                  <a:pt x="4404531" y="4567165"/>
                </a:cubicBezTo>
                <a:cubicBezTo>
                  <a:pt x="4404531" y="4561176"/>
                  <a:pt x="4409527" y="4556184"/>
                  <a:pt x="4415512" y="4556184"/>
                </a:cubicBezTo>
                <a:close/>
                <a:moveTo>
                  <a:pt x="8179077" y="4555184"/>
                </a:moveTo>
                <a:cubicBezTo>
                  <a:pt x="8188062" y="4555184"/>
                  <a:pt x="8195050" y="4562173"/>
                  <a:pt x="8195050" y="4571157"/>
                </a:cubicBezTo>
                <a:cubicBezTo>
                  <a:pt x="8195050" y="4579144"/>
                  <a:pt x="8188062" y="4586132"/>
                  <a:pt x="8179077" y="4587130"/>
                </a:cubicBezTo>
                <a:cubicBezTo>
                  <a:pt x="8170093" y="4587130"/>
                  <a:pt x="8163104" y="4580142"/>
                  <a:pt x="8163104" y="4571157"/>
                </a:cubicBezTo>
                <a:cubicBezTo>
                  <a:pt x="8163104" y="4562173"/>
                  <a:pt x="8170093" y="4555184"/>
                  <a:pt x="8179077" y="4555184"/>
                </a:cubicBezTo>
                <a:close/>
                <a:moveTo>
                  <a:pt x="9570714" y="4547198"/>
                </a:moveTo>
                <a:cubicBezTo>
                  <a:pt x="9580697" y="4547198"/>
                  <a:pt x="9588684" y="4555185"/>
                  <a:pt x="9588684" y="4565168"/>
                </a:cubicBezTo>
                <a:cubicBezTo>
                  <a:pt x="9588684" y="4575151"/>
                  <a:pt x="9580697" y="4583137"/>
                  <a:pt x="9570714" y="4583137"/>
                </a:cubicBezTo>
                <a:cubicBezTo>
                  <a:pt x="9560732" y="4583137"/>
                  <a:pt x="9552745" y="4575151"/>
                  <a:pt x="9552745" y="4565168"/>
                </a:cubicBezTo>
                <a:cubicBezTo>
                  <a:pt x="9552745" y="4555185"/>
                  <a:pt x="9560732" y="4547198"/>
                  <a:pt x="9570714" y="4547198"/>
                </a:cubicBezTo>
                <a:close/>
                <a:moveTo>
                  <a:pt x="9847246" y="4535219"/>
                </a:moveTo>
                <a:cubicBezTo>
                  <a:pt x="9859225" y="4535219"/>
                  <a:pt x="9869208" y="4546201"/>
                  <a:pt x="9869208" y="4558181"/>
                </a:cubicBezTo>
                <a:cubicBezTo>
                  <a:pt x="9869208" y="4571159"/>
                  <a:pt x="9859225" y="4581142"/>
                  <a:pt x="9847246" y="4581142"/>
                </a:cubicBezTo>
                <a:cubicBezTo>
                  <a:pt x="9835266" y="4581142"/>
                  <a:pt x="9825283" y="4570160"/>
                  <a:pt x="9825283" y="4558181"/>
                </a:cubicBezTo>
                <a:cubicBezTo>
                  <a:pt x="9825283" y="4545202"/>
                  <a:pt x="9835266" y="4535219"/>
                  <a:pt x="9847246" y="4535219"/>
                </a:cubicBezTo>
                <a:close/>
                <a:moveTo>
                  <a:pt x="10547057" y="4533221"/>
                </a:moveTo>
                <a:cubicBezTo>
                  <a:pt x="10557041" y="4533221"/>
                  <a:pt x="10564028" y="4541208"/>
                  <a:pt x="10564028" y="4550192"/>
                </a:cubicBezTo>
                <a:cubicBezTo>
                  <a:pt x="10564028" y="4559177"/>
                  <a:pt x="10557041" y="4566165"/>
                  <a:pt x="10547057" y="4567163"/>
                </a:cubicBezTo>
                <a:cubicBezTo>
                  <a:pt x="10537074" y="4567163"/>
                  <a:pt x="10530087" y="4559177"/>
                  <a:pt x="10530087" y="4550192"/>
                </a:cubicBezTo>
                <a:cubicBezTo>
                  <a:pt x="10530087" y="4541208"/>
                  <a:pt x="10538072" y="4533221"/>
                  <a:pt x="10547057" y="4533221"/>
                </a:cubicBezTo>
                <a:close/>
                <a:moveTo>
                  <a:pt x="10852539" y="4526233"/>
                </a:moveTo>
                <a:cubicBezTo>
                  <a:pt x="10858528" y="4526233"/>
                  <a:pt x="10863520" y="4531225"/>
                  <a:pt x="10863520" y="4537214"/>
                </a:cubicBezTo>
                <a:cubicBezTo>
                  <a:pt x="10863520" y="4543203"/>
                  <a:pt x="10858528" y="4548195"/>
                  <a:pt x="10852539" y="4548195"/>
                </a:cubicBezTo>
                <a:cubicBezTo>
                  <a:pt x="10846550" y="4548195"/>
                  <a:pt x="10841558" y="4543203"/>
                  <a:pt x="10841558" y="4537214"/>
                </a:cubicBezTo>
                <a:cubicBezTo>
                  <a:pt x="10841558" y="4531225"/>
                  <a:pt x="10846550" y="4526233"/>
                  <a:pt x="10852539" y="4526233"/>
                </a:cubicBezTo>
                <a:close/>
                <a:moveTo>
                  <a:pt x="6878284" y="4517249"/>
                </a:moveTo>
                <a:cubicBezTo>
                  <a:pt x="6881280" y="4517249"/>
                  <a:pt x="6884274" y="4519246"/>
                  <a:pt x="6884274" y="4523238"/>
                </a:cubicBezTo>
                <a:cubicBezTo>
                  <a:pt x="6884274" y="4527232"/>
                  <a:pt x="6881280" y="4530226"/>
                  <a:pt x="6878284" y="4529229"/>
                </a:cubicBezTo>
                <a:cubicBezTo>
                  <a:pt x="6875290" y="4529229"/>
                  <a:pt x="6872295" y="4527232"/>
                  <a:pt x="6872295" y="4523238"/>
                </a:cubicBezTo>
                <a:cubicBezTo>
                  <a:pt x="6872295" y="4520244"/>
                  <a:pt x="6874292" y="4517249"/>
                  <a:pt x="6878284" y="4517249"/>
                </a:cubicBezTo>
                <a:close/>
                <a:moveTo>
                  <a:pt x="4150945" y="4503273"/>
                </a:moveTo>
                <a:cubicBezTo>
                  <a:pt x="4156937" y="4503273"/>
                  <a:pt x="4160932" y="4507267"/>
                  <a:pt x="4160932" y="4513256"/>
                </a:cubicBezTo>
                <a:cubicBezTo>
                  <a:pt x="4160932" y="4519246"/>
                  <a:pt x="4156937" y="4523239"/>
                  <a:pt x="4150945" y="4523239"/>
                </a:cubicBezTo>
                <a:cubicBezTo>
                  <a:pt x="4144956" y="4523239"/>
                  <a:pt x="4140960" y="4518248"/>
                  <a:pt x="4140960" y="4513256"/>
                </a:cubicBezTo>
                <a:cubicBezTo>
                  <a:pt x="4140960" y="4507267"/>
                  <a:pt x="4145952" y="4503273"/>
                  <a:pt x="4150945" y="4503273"/>
                </a:cubicBezTo>
                <a:close/>
                <a:moveTo>
                  <a:pt x="3103940" y="4497282"/>
                </a:moveTo>
                <a:cubicBezTo>
                  <a:pt x="3104940" y="4497282"/>
                  <a:pt x="3105938" y="4498280"/>
                  <a:pt x="3105938" y="4499279"/>
                </a:cubicBezTo>
                <a:cubicBezTo>
                  <a:pt x="3105938" y="4500277"/>
                  <a:pt x="3104940" y="4501276"/>
                  <a:pt x="3103940" y="4501276"/>
                </a:cubicBezTo>
                <a:cubicBezTo>
                  <a:pt x="3102942" y="4501276"/>
                  <a:pt x="3101943" y="4500277"/>
                  <a:pt x="3101943" y="4499279"/>
                </a:cubicBezTo>
                <a:cubicBezTo>
                  <a:pt x="3101943" y="4498280"/>
                  <a:pt x="3102942" y="4497282"/>
                  <a:pt x="3103940" y="4497282"/>
                </a:cubicBezTo>
                <a:close/>
                <a:moveTo>
                  <a:pt x="10575012" y="4492292"/>
                </a:moveTo>
                <a:cubicBezTo>
                  <a:pt x="10577008" y="4492292"/>
                  <a:pt x="10579004" y="4494289"/>
                  <a:pt x="10579004" y="4496286"/>
                </a:cubicBezTo>
                <a:cubicBezTo>
                  <a:pt x="10579004" y="4498282"/>
                  <a:pt x="10577008" y="4500279"/>
                  <a:pt x="10575012" y="4500279"/>
                </a:cubicBezTo>
                <a:cubicBezTo>
                  <a:pt x="10573014" y="4500279"/>
                  <a:pt x="10571018" y="4498282"/>
                  <a:pt x="10571018" y="4496286"/>
                </a:cubicBezTo>
                <a:cubicBezTo>
                  <a:pt x="10571018" y="4494289"/>
                  <a:pt x="10573014" y="4492292"/>
                  <a:pt x="10575012" y="4492292"/>
                </a:cubicBezTo>
                <a:close/>
                <a:moveTo>
                  <a:pt x="4641141" y="4491293"/>
                </a:moveTo>
                <a:cubicBezTo>
                  <a:pt x="4642142" y="4491293"/>
                  <a:pt x="4643141" y="4492291"/>
                  <a:pt x="4643141" y="4493290"/>
                </a:cubicBezTo>
                <a:cubicBezTo>
                  <a:pt x="4643141" y="4494288"/>
                  <a:pt x="4642142" y="4495286"/>
                  <a:pt x="4641141" y="4495286"/>
                </a:cubicBezTo>
                <a:cubicBezTo>
                  <a:pt x="4640144" y="4495286"/>
                  <a:pt x="4639144" y="4494288"/>
                  <a:pt x="4639144" y="4493290"/>
                </a:cubicBezTo>
                <a:cubicBezTo>
                  <a:pt x="4639144" y="4492291"/>
                  <a:pt x="4640144" y="4491293"/>
                  <a:pt x="4641141" y="4491293"/>
                </a:cubicBezTo>
                <a:close/>
                <a:moveTo>
                  <a:pt x="882486" y="4481310"/>
                </a:moveTo>
                <a:cubicBezTo>
                  <a:pt x="892470" y="4481310"/>
                  <a:pt x="900456" y="4489297"/>
                  <a:pt x="900456" y="4499280"/>
                </a:cubicBezTo>
                <a:cubicBezTo>
                  <a:pt x="900456" y="4509263"/>
                  <a:pt x="892470" y="4517249"/>
                  <a:pt x="882486" y="4517249"/>
                </a:cubicBezTo>
                <a:cubicBezTo>
                  <a:pt x="872504" y="4517249"/>
                  <a:pt x="864517" y="4509263"/>
                  <a:pt x="864517" y="4499280"/>
                </a:cubicBezTo>
                <a:cubicBezTo>
                  <a:pt x="864517" y="4489297"/>
                  <a:pt x="872504" y="4481310"/>
                  <a:pt x="882486" y="4481310"/>
                </a:cubicBezTo>
                <a:close/>
                <a:moveTo>
                  <a:pt x="49948" y="4472326"/>
                </a:moveTo>
                <a:cubicBezTo>
                  <a:pt x="54940" y="4472326"/>
                  <a:pt x="57934" y="4475321"/>
                  <a:pt x="57934" y="4480313"/>
                </a:cubicBezTo>
                <a:cubicBezTo>
                  <a:pt x="57934" y="4484306"/>
                  <a:pt x="53940" y="4488299"/>
                  <a:pt x="49948" y="4488299"/>
                </a:cubicBezTo>
                <a:cubicBezTo>
                  <a:pt x="45954" y="4488299"/>
                  <a:pt x="41961" y="4484306"/>
                  <a:pt x="41961" y="4480313"/>
                </a:cubicBezTo>
                <a:cubicBezTo>
                  <a:pt x="41961" y="4476320"/>
                  <a:pt x="45954" y="4472326"/>
                  <a:pt x="49948" y="4472326"/>
                </a:cubicBezTo>
                <a:close/>
                <a:moveTo>
                  <a:pt x="8763086" y="4457351"/>
                </a:moveTo>
                <a:cubicBezTo>
                  <a:pt x="8766081" y="4457351"/>
                  <a:pt x="8768077" y="4459348"/>
                  <a:pt x="8768077" y="4462343"/>
                </a:cubicBezTo>
                <a:cubicBezTo>
                  <a:pt x="8768077" y="4465338"/>
                  <a:pt x="8766081" y="4467334"/>
                  <a:pt x="8763086" y="4467334"/>
                </a:cubicBezTo>
                <a:cubicBezTo>
                  <a:pt x="8760090" y="4467334"/>
                  <a:pt x="8758094" y="4465338"/>
                  <a:pt x="8758094" y="4462343"/>
                </a:cubicBezTo>
                <a:cubicBezTo>
                  <a:pt x="8758094" y="4459348"/>
                  <a:pt x="8760090" y="4457351"/>
                  <a:pt x="8763086" y="4457351"/>
                </a:cubicBezTo>
                <a:close/>
                <a:moveTo>
                  <a:pt x="8415675" y="4449363"/>
                </a:moveTo>
                <a:cubicBezTo>
                  <a:pt x="8418670" y="4449363"/>
                  <a:pt x="8420666" y="4451360"/>
                  <a:pt x="8420666" y="4454355"/>
                </a:cubicBezTo>
                <a:cubicBezTo>
                  <a:pt x="8420666" y="4457350"/>
                  <a:pt x="8418670" y="4459346"/>
                  <a:pt x="8415675" y="4459346"/>
                </a:cubicBezTo>
                <a:cubicBezTo>
                  <a:pt x="8412679" y="4459346"/>
                  <a:pt x="8410683" y="4457350"/>
                  <a:pt x="8410683" y="4454355"/>
                </a:cubicBezTo>
                <a:cubicBezTo>
                  <a:pt x="8410683" y="4451360"/>
                  <a:pt x="8412679" y="4449363"/>
                  <a:pt x="8415675" y="4449363"/>
                </a:cubicBezTo>
                <a:close/>
                <a:moveTo>
                  <a:pt x="7401396" y="4435388"/>
                </a:moveTo>
                <a:cubicBezTo>
                  <a:pt x="7410381" y="4435388"/>
                  <a:pt x="7417369" y="4442377"/>
                  <a:pt x="7417369" y="4451361"/>
                </a:cubicBezTo>
                <a:cubicBezTo>
                  <a:pt x="7417369" y="4461344"/>
                  <a:pt x="7410381" y="4468332"/>
                  <a:pt x="7401396" y="4467334"/>
                </a:cubicBezTo>
                <a:cubicBezTo>
                  <a:pt x="7392412" y="4467334"/>
                  <a:pt x="7385423" y="4460346"/>
                  <a:pt x="7385423" y="4451361"/>
                </a:cubicBezTo>
                <a:cubicBezTo>
                  <a:pt x="7385423" y="4442377"/>
                  <a:pt x="7392412" y="4435388"/>
                  <a:pt x="7401396" y="4435388"/>
                </a:cubicBezTo>
                <a:close/>
                <a:moveTo>
                  <a:pt x="5050426" y="4433391"/>
                </a:moveTo>
                <a:cubicBezTo>
                  <a:pt x="5055421" y="4433391"/>
                  <a:pt x="5060409" y="4437385"/>
                  <a:pt x="5060409" y="4443374"/>
                </a:cubicBezTo>
                <a:cubicBezTo>
                  <a:pt x="5060409" y="4449364"/>
                  <a:pt x="5056424" y="4454356"/>
                  <a:pt x="5050426" y="4453357"/>
                </a:cubicBezTo>
                <a:cubicBezTo>
                  <a:pt x="5045437" y="4453357"/>
                  <a:pt x="5040444" y="4449364"/>
                  <a:pt x="5040444" y="4443374"/>
                </a:cubicBezTo>
                <a:cubicBezTo>
                  <a:pt x="5040444" y="4438383"/>
                  <a:pt x="5044442" y="4433391"/>
                  <a:pt x="5050426" y="4433391"/>
                </a:cubicBezTo>
                <a:close/>
                <a:moveTo>
                  <a:pt x="6075647" y="4420413"/>
                </a:moveTo>
                <a:cubicBezTo>
                  <a:pt x="6078643" y="4420413"/>
                  <a:pt x="6081638" y="4423408"/>
                  <a:pt x="6081638" y="4426403"/>
                </a:cubicBezTo>
                <a:cubicBezTo>
                  <a:pt x="6081638" y="4429398"/>
                  <a:pt x="6078643" y="4432393"/>
                  <a:pt x="6075647" y="4432393"/>
                </a:cubicBezTo>
                <a:cubicBezTo>
                  <a:pt x="6072653" y="4432393"/>
                  <a:pt x="6069658" y="4429398"/>
                  <a:pt x="6069658" y="4426403"/>
                </a:cubicBezTo>
                <a:cubicBezTo>
                  <a:pt x="6069658" y="4423408"/>
                  <a:pt x="6072653" y="4420413"/>
                  <a:pt x="6075647" y="4420413"/>
                </a:cubicBezTo>
                <a:close/>
                <a:moveTo>
                  <a:pt x="9223305" y="4394458"/>
                </a:moveTo>
                <a:cubicBezTo>
                  <a:pt x="9226299" y="4394458"/>
                  <a:pt x="9229295" y="4397453"/>
                  <a:pt x="9229295" y="4400447"/>
                </a:cubicBezTo>
                <a:cubicBezTo>
                  <a:pt x="9229295" y="4403443"/>
                  <a:pt x="9226299" y="4406438"/>
                  <a:pt x="9223305" y="4406438"/>
                </a:cubicBezTo>
                <a:cubicBezTo>
                  <a:pt x="9220310" y="4406438"/>
                  <a:pt x="9217315" y="4403443"/>
                  <a:pt x="9217315" y="4400447"/>
                </a:cubicBezTo>
                <a:cubicBezTo>
                  <a:pt x="9217315" y="4397453"/>
                  <a:pt x="9220310" y="4394458"/>
                  <a:pt x="9223305" y="4394458"/>
                </a:cubicBezTo>
                <a:close/>
                <a:moveTo>
                  <a:pt x="6514902" y="4393459"/>
                </a:moveTo>
                <a:cubicBezTo>
                  <a:pt x="6522889" y="4393459"/>
                  <a:pt x="6529877" y="4400448"/>
                  <a:pt x="6529877" y="4408434"/>
                </a:cubicBezTo>
                <a:cubicBezTo>
                  <a:pt x="6529877" y="4417419"/>
                  <a:pt x="6522889" y="4423409"/>
                  <a:pt x="6514902" y="4423409"/>
                </a:cubicBezTo>
                <a:cubicBezTo>
                  <a:pt x="6506916" y="4423409"/>
                  <a:pt x="6499927" y="4416421"/>
                  <a:pt x="6499927" y="4408434"/>
                </a:cubicBezTo>
                <a:cubicBezTo>
                  <a:pt x="6499927" y="4400448"/>
                  <a:pt x="6506916" y="4393459"/>
                  <a:pt x="6514902" y="4393459"/>
                </a:cubicBezTo>
                <a:close/>
                <a:moveTo>
                  <a:pt x="1153137" y="4389466"/>
                </a:moveTo>
                <a:cubicBezTo>
                  <a:pt x="1172105" y="4389466"/>
                  <a:pt x="1188077" y="4405439"/>
                  <a:pt x="1188077" y="4424407"/>
                </a:cubicBezTo>
                <a:cubicBezTo>
                  <a:pt x="1188077" y="4443374"/>
                  <a:pt x="1172105" y="4459347"/>
                  <a:pt x="1153137" y="4459347"/>
                </a:cubicBezTo>
                <a:cubicBezTo>
                  <a:pt x="1134170" y="4459347"/>
                  <a:pt x="1118197" y="4443374"/>
                  <a:pt x="1118197" y="4424407"/>
                </a:cubicBezTo>
                <a:cubicBezTo>
                  <a:pt x="1118197" y="4405439"/>
                  <a:pt x="1134170" y="4389466"/>
                  <a:pt x="1153137" y="4389466"/>
                </a:cubicBezTo>
                <a:close/>
                <a:moveTo>
                  <a:pt x="1846993" y="4371497"/>
                </a:moveTo>
                <a:cubicBezTo>
                  <a:pt x="1853980" y="4371497"/>
                  <a:pt x="1859971" y="4377486"/>
                  <a:pt x="1859971" y="4384475"/>
                </a:cubicBezTo>
                <a:cubicBezTo>
                  <a:pt x="1859971" y="4391463"/>
                  <a:pt x="1853980" y="4396455"/>
                  <a:pt x="1846993" y="4397453"/>
                </a:cubicBezTo>
                <a:cubicBezTo>
                  <a:pt x="1840005" y="4397453"/>
                  <a:pt x="1834016" y="4391463"/>
                  <a:pt x="1834016" y="4384475"/>
                </a:cubicBezTo>
                <a:cubicBezTo>
                  <a:pt x="1834016" y="4377486"/>
                  <a:pt x="1840005" y="4371497"/>
                  <a:pt x="1846993" y="4371497"/>
                </a:cubicBezTo>
                <a:close/>
                <a:moveTo>
                  <a:pt x="6701586" y="4364508"/>
                </a:moveTo>
                <a:cubicBezTo>
                  <a:pt x="6708573" y="4365506"/>
                  <a:pt x="6713565" y="4370497"/>
                  <a:pt x="6713565" y="4377486"/>
                </a:cubicBezTo>
                <a:cubicBezTo>
                  <a:pt x="6713565" y="4384474"/>
                  <a:pt x="6707576" y="4390464"/>
                  <a:pt x="6701586" y="4390464"/>
                </a:cubicBezTo>
                <a:cubicBezTo>
                  <a:pt x="6694597" y="4390464"/>
                  <a:pt x="6689605" y="4384474"/>
                  <a:pt x="6689605" y="4377486"/>
                </a:cubicBezTo>
                <a:cubicBezTo>
                  <a:pt x="6689605" y="4370497"/>
                  <a:pt x="6695595" y="4364508"/>
                  <a:pt x="6701586" y="4364508"/>
                </a:cubicBezTo>
                <a:close/>
                <a:moveTo>
                  <a:pt x="3389277" y="4364508"/>
                </a:moveTo>
                <a:cubicBezTo>
                  <a:pt x="3392273" y="4364508"/>
                  <a:pt x="3393271" y="4366505"/>
                  <a:pt x="3393271" y="4368501"/>
                </a:cubicBezTo>
                <a:cubicBezTo>
                  <a:pt x="3393271" y="4370498"/>
                  <a:pt x="3391275" y="4372495"/>
                  <a:pt x="3389277" y="4372495"/>
                </a:cubicBezTo>
                <a:cubicBezTo>
                  <a:pt x="3387281" y="4372495"/>
                  <a:pt x="3385285" y="4370498"/>
                  <a:pt x="3385285" y="4368501"/>
                </a:cubicBezTo>
                <a:cubicBezTo>
                  <a:pt x="3385285" y="4366505"/>
                  <a:pt x="3387281" y="4364508"/>
                  <a:pt x="3389277" y="4364508"/>
                </a:cubicBezTo>
                <a:close/>
                <a:moveTo>
                  <a:pt x="6764479" y="4360514"/>
                </a:moveTo>
                <a:cubicBezTo>
                  <a:pt x="6766476" y="4360514"/>
                  <a:pt x="6767474" y="4361512"/>
                  <a:pt x="6767474" y="4363509"/>
                </a:cubicBezTo>
                <a:cubicBezTo>
                  <a:pt x="6767474" y="4365506"/>
                  <a:pt x="6766476" y="4366504"/>
                  <a:pt x="6764479" y="4366504"/>
                </a:cubicBezTo>
                <a:cubicBezTo>
                  <a:pt x="6762482" y="4366504"/>
                  <a:pt x="6761484" y="4365506"/>
                  <a:pt x="6761484" y="4363509"/>
                </a:cubicBezTo>
                <a:cubicBezTo>
                  <a:pt x="6761484" y="4361512"/>
                  <a:pt x="6762482" y="4360514"/>
                  <a:pt x="6764479" y="4360514"/>
                </a:cubicBezTo>
                <a:close/>
                <a:moveTo>
                  <a:pt x="4315688" y="4353526"/>
                </a:moveTo>
                <a:cubicBezTo>
                  <a:pt x="4327668" y="4353526"/>
                  <a:pt x="4337647" y="4363509"/>
                  <a:pt x="4337647" y="4375489"/>
                </a:cubicBezTo>
                <a:cubicBezTo>
                  <a:pt x="4337647" y="4387468"/>
                  <a:pt x="4328668" y="4397451"/>
                  <a:pt x="4315688" y="4397451"/>
                </a:cubicBezTo>
                <a:cubicBezTo>
                  <a:pt x="4303701" y="4397451"/>
                  <a:pt x="4293723" y="4387468"/>
                  <a:pt x="4293723" y="4375489"/>
                </a:cubicBezTo>
                <a:cubicBezTo>
                  <a:pt x="4293723" y="4363509"/>
                  <a:pt x="4303701" y="4353526"/>
                  <a:pt x="4315688" y="4353526"/>
                </a:cubicBezTo>
                <a:close/>
                <a:moveTo>
                  <a:pt x="4968550" y="4347537"/>
                </a:moveTo>
                <a:cubicBezTo>
                  <a:pt x="4970547" y="4347537"/>
                  <a:pt x="4973543" y="4349534"/>
                  <a:pt x="4973543" y="4352529"/>
                </a:cubicBezTo>
                <a:cubicBezTo>
                  <a:pt x="4973543" y="4355524"/>
                  <a:pt x="4971544" y="4357520"/>
                  <a:pt x="4968550" y="4357520"/>
                </a:cubicBezTo>
                <a:cubicBezTo>
                  <a:pt x="4965554" y="4357520"/>
                  <a:pt x="4963561" y="4355524"/>
                  <a:pt x="4963561" y="4352529"/>
                </a:cubicBezTo>
                <a:cubicBezTo>
                  <a:pt x="4963561" y="4349534"/>
                  <a:pt x="4965554" y="4347537"/>
                  <a:pt x="4968550" y="4347537"/>
                </a:cubicBezTo>
                <a:close/>
                <a:moveTo>
                  <a:pt x="5897952" y="4344543"/>
                </a:moveTo>
                <a:cubicBezTo>
                  <a:pt x="5905939" y="4344543"/>
                  <a:pt x="5911928" y="4350532"/>
                  <a:pt x="5911928" y="4358519"/>
                </a:cubicBezTo>
                <a:cubicBezTo>
                  <a:pt x="5911928" y="4366506"/>
                  <a:pt x="5905939" y="4372495"/>
                  <a:pt x="5897952" y="4372495"/>
                </a:cubicBezTo>
                <a:cubicBezTo>
                  <a:pt x="5889966" y="4372495"/>
                  <a:pt x="5883978" y="4366506"/>
                  <a:pt x="5883978" y="4358519"/>
                </a:cubicBezTo>
                <a:cubicBezTo>
                  <a:pt x="5883978" y="4350532"/>
                  <a:pt x="5889966" y="4344543"/>
                  <a:pt x="5897952" y="4344543"/>
                </a:cubicBezTo>
                <a:close/>
                <a:moveTo>
                  <a:pt x="1884797" y="4342544"/>
                </a:moveTo>
                <a:cubicBezTo>
                  <a:pt x="1899772" y="4342544"/>
                  <a:pt x="1912750" y="4354525"/>
                  <a:pt x="1912750" y="4370497"/>
                </a:cubicBezTo>
                <a:cubicBezTo>
                  <a:pt x="1912750" y="4385472"/>
                  <a:pt x="1900769" y="4398449"/>
                  <a:pt x="1884797" y="4398449"/>
                </a:cubicBezTo>
                <a:cubicBezTo>
                  <a:pt x="1869823" y="4398449"/>
                  <a:pt x="1856843" y="4386470"/>
                  <a:pt x="1856843" y="4370497"/>
                </a:cubicBezTo>
                <a:cubicBezTo>
                  <a:pt x="1856843" y="4355522"/>
                  <a:pt x="1868824" y="4342544"/>
                  <a:pt x="1884797" y="4342544"/>
                </a:cubicBezTo>
                <a:close/>
                <a:moveTo>
                  <a:pt x="9777364" y="4340549"/>
                </a:moveTo>
                <a:cubicBezTo>
                  <a:pt x="9787347" y="4340549"/>
                  <a:pt x="9795334" y="4348536"/>
                  <a:pt x="9795334" y="4358519"/>
                </a:cubicBezTo>
                <a:cubicBezTo>
                  <a:pt x="9795334" y="4368502"/>
                  <a:pt x="9787347" y="4376489"/>
                  <a:pt x="9777364" y="4376489"/>
                </a:cubicBezTo>
                <a:cubicBezTo>
                  <a:pt x="9767381" y="4376489"/>
                  <a:pt x="9759394" y="4368502"/>
                  <a:pt x="9759394" y="4358519"/>
                </a:cubicBezTo>
                <a:cubicBezTo>
                  <a:pt x="9759394" y="4348536"/>
                  <a:pt x="9767381" y="4340549"/>
                  <a:pt x="9777364" y="4340549"/>
                </a:cubicBezTo>
                <a:close/>
                <a:moveTo>
                  <a:pt x="750711" y="4337554"/>
                </a:moveTo>
                <a:cubicBezTo>
                  <a:pt x="753706" y="4337554"/>
                  <a:pt x="754705" y="4339551"/>
                  <a:pt x="754705" y="4341548"/>
                </a:cubicBezTo>
                <a:cubicBezTo>
                  <a:pt x="754705" y="4343544"/>
                  <a:pt x="752708" y="4345541"/>
                  <a:pt x="750711" y="4345541"/>
                </a:cubicBezTo>
                <a:cubicBezTo>
                  <a:pt x="748714" y="4345541"/>
                  <a:pt x="746717" y="4343544"/>
                  <a:pt x="746717" y="4341548"/>
                </a:cubicBezTo>
                <a:cubicBezTo>
                  <a:pt x="746717" y="4339551"/>
                  <a:pt x="748714" y="4337554"/>
                  <a:pt x="750711" y="4337554"/>
                </a:cubicBezTo>
                <a:close/>
                <a:moveTo>
                  <a:pt x="8123172" y="4333560"/>
                </a:moveTo>
                <a:cubicBezTo>
                  <a:pt x="8131158" y="4333560"/>
                  <a:pt x="8137147" y="4340549"/>
                  <a:pt x="8137147" y="4348535"/>
                </a:cubicBezTo>
                <a:cubicBezTo>
                  <a:pt x="8137147" y="4356522"/>
                  <a:pt x="8131158" y="4363510"/>
                  <a:pt x="8123172" y="4363510"/>
                </a:cubicBezTo>
                <a:cubicBezTo>
                  <a:pt x="8115185" y="4363510"/>
                  <a:pt x="8109195" y="4356522"/>
                  <a:pt x="8109195" y="4348535"/>
                </a:cubicBezTo>
                <a:cubicBezTo>
                  <a:pt x="8109195" y="4339550"/>
                  <a:pt x="8115185" y="4333560"/>
                  <a:pt x="8123172" y="4333560"/>
                </a:cubicBezTo>
                <a:close/>
                <a:moveTo>
                  <a:pt x="10517108" y="4332562"/>
                </a:moveTo>
                <a:cubicBezTo>
                  <a:pt x="10524096" y="4332562"/>
                  <a:pt x="10529088" y="4338552"/>
                  <a:pt x="10529088" y="4344543"/>
                </a:cubicBezTo>
                <a:cubicBezTo>
                  <a:pt x="10529088" y="4350532"/>
                  <a:pt x="10524096" y="4356522"/>
                  <a:pt x="10517108" y="4356522"/>
                </a:cubicBezTo>
                <a:cubicBezTo>
                  <a:pt x="10511118" y="4356522"/>
                  <a:pt x="10505129" y="4351530"/>
                  <a:pt x="10505129" y="4344543"/>
                </a:cubicBezTo>
                <a:cubicBezTo>
                  <a:pt x="10505129" y="4338552"/>
                  <a:pt x="10510121" y="4332562"/>
                  <a:pt x="10517108" y="4332562"/>
                </a:cubicBezTo>
                <a:close/>
                <a:moveTo>
                  <a:pt x="10154723" y="4332562"/>
                </a:moveTo>
                <a:cubicBezTo>
                  <a:pt x="10157717" y="4332562"/>
                  <a:pt x="10160713" y="4334559"/>
                  <a:pt x="10160713" y="4338551"/>
                </a:cubicBezTo>
                <a:cubicBezTo>
                  <a:pt x="10160713" y="4341547"/>
                  <a:pt x="10157717" y="4344542"/>
                  <a:pt x="10154723" y="4344542"/>
                </a:cubicBezTo>
                <a:cubicBezTo>
                  <a:pt x="10151728" y="4344542"/>
                  <a:pt x="10148733" y="4341547"/>
                  <a:pt x="10148733" y="4338551"/>
                </a:cubicBezTo>
                <a:cubicBezTo>
                  <a:pt x="10148733" y="4335557"/>
                  <a:pt x="10151728" y="4332562"/>
                  <a:pt x="10154723" y="4332562"/>
                </a:cubicBezTo>
                <a:close/>
                <a:moveTo>
                  <a:pt x="9095522" y="4332562"/>
                </a:moveTo>
                <a:cubicBezTo>
                  <a:pt x="9112493" y="4332562"/>
                  <a:pt x="9127468" y="4347537"/>
                  <a:pt x="9127468" y="4364508"/>
                </a:cubicBezTo>
                <a:cubicBezTo>
                  <a:pt x="9127468" y="4382478"/>
                  <a:pt x="9113492" y="4396454"/>
                  <a:pt x="9095522" y="4396454"/>
                </a:cubicBezTo>
                <a:cubicBezTo>
                  <a:pt x="9077553" y="4396454"/>
                  <a:pt x="9063577" y="4382478"/>
                  <a:pt x="9063577" y="4364508"/>
                </a:cubicBezTo>
                <a:cubicBezTo>
                  <a:pt x="9063577" y="4346539"/>
                  <a:pt x="9077553" y="4332562"/>
                  <a:pt x="9095522" y="4332562"/>
                </a:cubicBezTo>
                <a:close/>
                <a:moveTo>
                  <a:pt x="7885577" y="4330565"/>
                </a:moveTo>
                <a:cubicBezTo>
                  <a:pt x="7888572" y="4329567"/>
                  <a:pt x="7890568" y="4332562"/>
                  <a:pt x="7890568" y="4335556"/>
                </a:cubicBezTo>
                <a:cubicBezTo>
                  <a:pt x="7890568" y="4338551"/>
                  <a:pt x="7888572" y="4340548"/>
                  <a:pt x="7885577" y="4340548"/>
                </a:cubicBezTo>
                <a:cubicBezTo>
                  <a:pt x="7882582" y="4340548"/>
                  <a:pt x="7880585" y="4338551"/>
                  <a:pt x="7880585" y="4335556"/>
                </a:cubicBezTo>
                <a:cubicBezTo>
                  <a:pt x="7880585" y="4332562"/>
                  <a:pt x="7882582" y="4330565"/>
                  <a:pt x="7885577" y="4330565"/>
                </a:cubicBezTo>
                <a:close/>
                <a:moveTo>
                  <a:pt x="11542368" y="4327571"/>
                </a:moveTo>
                <a:cubicBezTo>
                  <a:pt x="11552350" y="4327571"/>
                  <a:pt x="11561336" y="4335558"/>
                  <a:pt x="11561336" y="4346539"/>
                </a:cubicBezTo>
                <a:cubicBezTo>
                  <a:pt x="11561336" y="4356523"/>
                  <a:pt x="11552350" y="4365506"/>
                  <a:pt x="11542368" y="4365506"/>
                </a:cubicBezTo>
                <a:cubicBezTo>
                  <a:pt x="11532385" y="4365506"/>
                  <a:pt x="11523401" y="4357521"/>
                  <a:pt x="11523401" y="4346539"/>
                </a:cubicBezTo>
                <a:cubicBezTo>
                  <a:pt x="11523401" y="4336556"/>
                  <a:pt x="11532385" y="4327571"/>
                  <a:pt x="11542368" y="4327571"/>
                </a:cubicBezTo>
                <a:close/>
                <a:moveTo>
                  <a:pt x="9744420" y="4325573"/>
                </a:moveTo>
                <a:cubicBezTo>
                  <a:pt x="9751409" y="4325573"/>
                  <a:pt x="9756400" y="4330565"/>
                  <a:pt x="9756400" y="4337554"/>
                </a:cubicBezTo>
                <a:cubicBezTo>
                  <a:pt x="9756400" y="4344541"/>
                  <a:pt x="9751409" y="4349533"/>
                  <a:pt x="9744420" y="4349533"/>
                </a:cubicBezTo>
                <a:cubicBezTo>
                  <a:pt x="9737433" y="4349533"/>
                  <a:pt x="9732441" y="4344541"/>
                  <a:pt x="9732441" y="4337554"/>
                </a:cubicBezTo>
                <a:cubicBezTo>
                  <a:pt x="9732441" y="4330565"/>
                  <a:pt x="9737433" y="4325573"/>
                  <a:pt x="9744420" y="4325573"/>
                </a:cubicBezTo>
                <a:close/>
                <a:moveTo>
                  <a:pt x="5613445" y="4325573"/>
                </a:moveTo>
                <a:cubicBezTo>
                  <a:pt x="5617439" y="4325573"/>
                  <a:pt x="5619435" y="4328568"/>
                  <a:pt x="5619435" y="4331563"/>
                </a:cubicBezTo>
                <a:cubicBezTo>
                  <a:pt x="5619435" y="4334558"/>
                  <a:pt x="5616441" y="4337553"/>
                  <a:pt x="5613445" y="4337553"/>
                </a:cubicBezTo>
                <a:cubicBezTo>
                  <a:pt x="5610450" y="4337553"/>
                  <a:pt x="5607457" y="4334558"/>
                  <a:pt x="5607457" y="4331563"/>
                </a:cubicBezTo>
                <a:cubicBezTo>
                  <a:pt x="5607457" y="4328568"/>
                  <a:pt x="5610450" y="4325573"/>
                  <a:pt x="5613445" y="4325573"/>
                </a:cubicBezTo>
                <a:close/>
                <a:moveTo>
                  <a:pt x="10362370" y="4320583"/>
                </a:moveTo>
                <a:cubicBezTo>
                  <a:pt x="10373353" y="4320583"/>
                  <a:pt x="10381339" y="4329568"/>
                  <a:pt x="10381339" y="4339551"/>
                </a:cubicBezTo>
                <a:cubicBezTo>
                  <a:pt x="10381339" y="4350533"/>
                  <a:pt x="10372354" y="4358518"/>
                  <a:pt x="10362370" y="4358518"/>
                </a:cubicBezTo>
                <a:cubicBezTo>
                  <a:pt x="10351389" y="4358518"/>
                  <a:pt x="10343403" y="4349535"/>
                  <a:pt x="10343403" y="4339551"/>
                </a:cubicBezTo>
                <a:cubicBezTo>
                  <a:pt x="10343403" y="4328570"/>
                  <a:pt x="10352388" y="4320583"/>
                  <a:pt x="10362370" y="4320583"/>
                </a:cubicBezTo>
                <a:close/>
                <a:moveTo>
                  <a:pt x="5508618" y="4316590"/>
                </a:moveTo>
                <a:cubicBezTo>
                  <a:pt x="5510615" y="4316590"/>
                  <a:pt x="5510615" y="4317588"/>
                  <a:pt x="5510615" y="4318587"/>
                </a:cubicBezTo>
                <a:cubicBezTo>
                  <a:pt x="5510615" y="4319585"/>
                  <a:pt x="5509616" y="4320583"/>
                  <a:pt x="5508618" y="4320583"/>
                </a:cubicBezTo>
                <a:cubicBezTo>
                  <a:pt x="5507619" y="4320583"/>
                  <a:pt x="5506621" y="4319585"/>
                  <a:pt x="5506621" y="4318587"/>
                </a:cubicBezTo>
                <a:cubicBezTo>
                  <a:pt x="5506621" y="4317588"/>
                  <a:pt x="5507619" y="4316590"/>
                  <a:pt x="5508618" y="4316590"/>
                </a:cubicBezTo>
                <a:close/>
                <a:moveTo>
                  <a:pt x="2329086" y="4315591"/>
                </a:moveTo>
                <a:cubicBezTo>
                  <a:pt x="2340065" y="4315591"/>
                  <a:pt x="2350049" y="4324576"/>
                  <a:pt x="2350049" y="4336556"/>
                </a:cubicBezTo>
                <a:cubicBezTo>
                  <a:pt x="2350049" y="4348536"/>
                  <a:pt x="2341065" y="4357520"/>
                  <a:pt x="2329086" y="4357520"/>
                </a:cubicBezTo>
                <a:cubicBezTo>
                  <a:pt x="2317104" y="4357520"/>
                  <a:pt x="2308120" y="4347537"/>
                  <a:pt x="2308120" y="4336556"/>
                </a:cubicBezTo>
                <a:cubicBezTo>
                  <a:pt x="2308120" y="4324576"/>
                  <a:pt x="2317104" y="4315591"/>
                  <a:pt x="2329086" y="4315591"/>
                </a:cubicBezTo>
                <a:close/>
                <a:moveTo>
                  <a:pt x="7912530" y="4298620"/>
                </a:moveTo>
                <a:cubicBezTo>
                  <a:pt x="7916523" y="4297622"/>
                  <a:pt x="7920516" y="4301616"/>
                  <a:pt x="7920516" y="4306607"/>
                </a:cubicBezTo>
                <a:cubicBezTo>
                  <a:pt x="7920516" y="4311599"/>
                  <a:pt x="7916523" y="4314593"/>
                  <a:pt x="7912530" y="4314593"/>
                </a:cubicBezTo>
                <a:cubicBezTo>
                  <a:pt x="7907538" y="4314593"/>
                  <a:pt x="7904543" y="4310600"/>
                  <a:pt x="7904543" y="4306607"/>
                </a:cubicBezTo>
                <a:cubicBezTo>
                  <a:pt x="7904543" y="4301616"/>
                  <a:pt x="7908537" y="4298620"/>
                  <a:pt x="7912530" y="4298620"/>
                </a:cubicBezTo>
                <a:close/>
                <a:moveTo>
                  <a:pt x="838560" y="4288636"/>
                </a:moveTo>
                <a:cubicBezTo>
                  <a:pt x="844550" y="4288636"/>
                  <a:pt x="849542" y="4293628"/>
                  <a:pt x="849542" y="4299618"/>
                </a:cubicBezTo>
                <a:cubicBezTo>
                  <a:pt x="849542" y="4305607"/>
                  <a:pt x="844550" y="4310599"/>
                  <a:pt x="838560" y="4310599"/>
                </a:cubicBezTo>
                <a:cubicBezTo>
                  <a:pt x="832571" y="4310599"/>
                  <a:pt x="827579" y="4305607"/>
                  <a:pt x="827579" y="4299618"/>
                </a:cubicBezTo>
                <a:cubicBezTo>
                  <a:pt x="827579" y="4293628"/>
                  <a:pt x="832571" y="4288636"/>
                  <a:pt x="838560" y="4288636"/>
                </a:cubicBezTo>
                <a:close/>
                <a:moveTo>
                  <a:pt x="7930500" y="4284644"/>
                </a:moveTo>
                <a:cubicBezTo>
                  <a:pt x="7937487" y="4284644"/>
                  <a:pt x="7942478" y="4289636"/>
                  <a:pt x="7942478" y="4296625"/>
                </a:cubicBezTo>
                <a:cubicBezTo>
                  <a:pt x="7942478" y="4303612"/>
                  <a:pt x="7937487" y="4308603"/>
                  <a:pt x="7930500" y="4308603"/>
                </a:cubicBezTo>
                <a:cubicBezTo>
                  <a:pt x="7923511" y="4308603"/>
                  <a:pt x="7918519" y="4303612"/>
                  <a:pt x="7918519" y="4296625"/>
                </a:cubicBezTo>
                <a:cubicBezTo>
                  <a:pt x="7918519" y="4289636"/>
                  <a:pt x="7923511" y="4284644"/>
                  <a:pt x="7930500" y="4284644"/>
                </a:cubicBezTo>
                <a:close/>
                <a:moveTo>
                  <a:pt x="266534" y="4283644"/>
                </a:moveTo>
                <a:cubicBezTo>
                  <a:pt x="269528" y="4283644"/>
                  <a:pt x="271525" y="4285641"/>
                  <a:pt x="271525" y="4288636"/>
                </a:cubicBezTo>
                <a:cubicBezTo>
                  <a:pt x="271525" y="4291631"/>
                  <a:pt x="269528" y="4293627"/>
                  <a:pt x="266534" y="4293627"/>
                </a:cubicBezTo>
                <a:cubicBezTo>
                  <a:pt x="264536" y="4293627"/>
                  <a:pt x="261542" y="4291631"/>
                  <a:pt x="261542" y="4288636"/>
                </a:cubicBezTo>
                <a:cubicBezTo>
                  <a:pt x="261542" y="4286640"/>
                  <a:pt x="263538" y="4283644"/>
                  <a:pt x="266534" y="4283644"/>
                </a:cubicBezTo>
                <a:close/>
                <a:moveTo>
                  <a:pt x="6025733" y="4280650"/>
                </a:moveTo>
                <a:cubicBezTo>
                  <a:pt x="6030724" y="4280650"/>
                  <a:pt x="6034717" y="4284644"/>
                  <a:pt x="6034717" y="4289635"/>
                </a:cubicBezTo>
                <a:cubicBezTo>
                  <a:pt x="6034717" y="4294627"/>
                  <a:pt x="6030724" y="4298619"/>
                  <a:pt x="6025733" y="4298619"/>
                </a:cubicBezTo>
                <a:cubicBezTo>
                  <a:pt x="6020741" y="4298619"/>
                  <a:pt x="6016748" y="4294627"/>
                  <a:pt x="6016748" y="4289635"/>
                </a:cubicBezTo>
                <a:cubicBezTo>
                  <a:pt x="6016748" y="4284644"/>
                  <a:pt x="6020741" y="4280650"/>
                  <a:pt x="6025733" y="4280650"/>
                </a:cubicBezTo>
                <a:close/>
                <a:moveTo>
                  <a:pt x="7540161" y="4275659"/>
                </a:moveTo>
                <a:cubicBezTo>
                  <a:pt x="7542158" y="4274661"/>
                  <a:pt x="7544155" y="4276657"/>
                  <a:pt x="7544155" y="4279652"/>
                </a:cubicBezTo>
                <a:cubicBezTo>
                  <a:pt x="7544155" y="4281649"/>
                  <a:pt x="7542158" y="4283645"/>
                  <a:pt x="7540161" y="4283645"/>
                </a:cubicBezTo>
                <a:cubicBezTo>
                  <a:pt x="7538165" y="4283645"/>
                  <a:pt x="7536168" y="4281649"/>
                  <a:pt x="7536168" y="4279652"/>
                </a:cubicBezTo>
                <a:cubicBezTo>
                  <a:pt x="7536168" y="4277655"/>
                  <a:pt x="7538165" y="4275659"/>
                  <a:pt x="7540161" y="4275659"/>
                </a:cubicBezTo>
                <a:close/>
                <a:moveTo>
                  <a:pt x="6683616" y="4250701"/>
                </a:moveTo>
                <a:cubicBezTo>
                  <a:pt x="6689605" y="4250701"/>
                  <a:pt x="6694597" y="4255693"/>
                  <a:pt x="6694597" y="4261683"/>
                </a:cubicBezTo>
                <a:cubicBezTo>
                  <a:pt x="6694597" y="4267672"/>
                  <a:pt x="6689605" y="4272664"/>
                  <a:pt x="6683616" y="4272664"/>
                </a:cubicBezTo>
                <a:cubicBezTo>
                  <a:pt x="6677627" y="4272664"/>
                  <a:pt x="6672635" y="4267672"/>
                  <a:pt x="6672635" y="4261683"/>
                </a:cubicBezTo>
                <a:cubicBezTo>
                  <a:pt x="6672635" y="4255693"/>
                  <a:pt x="6677627" y="4250701"/>
                  <a:pt x="6683616" y="4250701"/>
                </a:cubicBezTo>
                <a:close/>
                <a:moveTo>
                  <a:pt x="1207933" y="4244712"/>
                </a:moveTo>
                <a:cubicBezTo>
                  <a:pt x="1211926" y="4244712"/>
                  <a:pt x="1213922" y="4247707"/>
                  <a:pt x="1213922" y="4250701"/>
                </a:cubicBezTo>
                <a:cubicBezTo>
                  <a:pt x="1213922" y="4253697"/>
                  <a:pt x="1210927" y="4256692"/>
                  <a:pt x="1207933" y="4256692"/>
                </a:cubicBezTo>
                <a:cubicBezTo>
                  <a:pt x="1204938" y="4256692"/>
                  <a:pt x="1201943" y="4253697"/>
                  <a:pt x="1201943" y="4250701"/>
                </a:cubicBezTo>
                <a:cubicBezTo>
                  <a:pt x="1201943" y="4247707"/>
                  <a:pt x="1204938" y="4244712"/>
                  <a:pt x="1207933" y="4244712"/>
                </a:cubicBezTo>
                <a:close/>
                <a:moveTo>
                  <a:pt x="4771874" y="4242714"/>
                </a:moveTo>
                <a:cubicBezTo>
                  <a:pt x="4772868" y="4242714"/>
                  <a:pt x="4774864" y="4243712"/>
                  <a:pt x="4774864" y="4245709"/>
                </a:cubicBezTo>
                <a:cubicBezTo>
                  <a:pt x="4774864" y="4247706"/>
                  <a:pt x="4772868" y="4248703"/>
                  <a:pt x="4771874" y="4248703"/>
                </a:cubicBezTo>
                <a:cubicBezTo>
                  <a:pt x="4770870" y="4248703"/>
                  <a:pt x="4768875" y="4246708"/>
                  <a:pt x="4768875" y="4245709"/>
                </a:cubicBezTo>
                <a:cubicBezTo>
                  <a:pt x="4768875" y="4243712"/>
                  <a:pt x="4770870" y="4242714"/>
                  <a:pt x="4771874" y="4242714"/>
                </a:cubicBezTo>
                <a:close/>
                <a:moveTo>
                  <a:pt x="4268730" y="4238722"/>
                </a:moveTo>
                <a:cubicBezTo>
                  <a:pt x="4284704" y="4237724"/>
                  <a:pt x="4296684" y="4250703"/>
                  <a:pt x="4296684" y="4266676"/>
                </a:cubicBezTo>
                <a:cubicBezTo>
                  <a:pt x="4296684" y="4282648"/>
                  <a:pt x="4283706" y="4294628"/>
                  <a:pt x="4268730" y="4294628"/>
                </a:cubicBezTo>
                <a:cubicBezTo>
                  <a:pt x="4253755" y="4294628"/>
                  <a:pt x="4240776" y="4281651"/>
                  <a:pt x="4240776" y="4266676"/>
                </a:cubicBezTo>
                <a:cubicBezTo>
                  <a:pt x="4240776" y="4250703"/>
                  <a:pt x="4253755" y="4238722"/>
                  <a:pt x="4268730" y="4238722"/>
                </a:cubicBezTo>
                <a:close/>
                <a:moveTo>
                  <a:pt x="6800418" y="4236724"/>
                </a:moveTo>
                <a:cubicBezTo>
                  <a:pt x="6803413" y="4236724"/>
                  <a:pt x="6805409" y="4238721"/>
                  <a:pt x="6805409" y="4241716"/>
                </a:cubicBezTo>
                <a:cubicBezTo>
                  <a:pt x="6805409" y="4244711"/>
                  <a:pt x="6803413" y="4246707"/>
                  <a:pt x="6800418" y="4246707"/>
                </a:cubicBezTo>
                <a:cubicBezTo>
                  <a:pt x="6797423" y="4246707"/>
                  <a:pt x="6795426" y="4244711"/>
                  <a:pt x="6795426" y="4241716"/>
                </a:cubicBezTo>
                <a:cubicBezTo>
                  <a:pt x="6795426" y="4238721"/>
                  <a:pt x="6797423" y="4236724"/>
                  <a:pt x="6800418" y="4236724"/>
                </a:cubicBezTo>
                <a:close/>
                <a:moveTo>
                  <a:pt x="3431159" y="4236724"/>
                </a:moveTo>
                <a:cubicBezTo>
                  <a:pt x="3434153" y="4235726"/>
                  <a:pt x="3437147" y="4238721"/>
                  <a:pt x="3437147" y="4242714"/>
                </a:cubicBezTo>
                <a:cubicBezTo>
                  <a:pt x="3437147" y="4245709"/>
                  <a:pt x="3434153" y="4248703"/>
                  <a:pt x="3431159" y="4248703"/>
                </a:cubicBezTo>
                <a:cubicBezTo>
                  <a:pt x="3428163" y="4248703"/>
                  <a:pt x="3425170" y="4245709"/>
                  <a:pt x="3425170" y="4242714"/>
                </a:cubicBezTo>
                <a:cubicBezTo>
                  <a:pt x="3425170" y="4239720"/>
                  <a:pt x="3428163" y="4236724"/>
                  <a:pt x="3431159" y="4236724"/>
                </a:cubicBezTo>
                <a:close/>
                <a:moveTo>
                  <a:pt x="2158378" y="4233730"/>
                </a:moveTo>
                <a:cubicBezTo>
                  <a:pt x="2164368" y="4234728"/>
                  <a:pt x="2169358" y="4239720"/>
                  <a:pt x="2169358" y="4244712"/>
                </a:cubicBezTo>
                <a:cubicBezTo>
                  <a:pt x="2169358" y="4250701"/>
                  <a:pt x="2164368" y="4255693"/>
                  <a:pt x="2158378" y="4255693"/>
                </a:cubicBezTo>
                <a:cubicBezTo>
                  <a:pt x="2152385" y="4255693"/>
                  <a:pt x="2147393" y="4250701"/>
                  <a:pt x="2147393" y="4244712"/>
                </a:cubicBezTo>
                <a:cubicBezTo>
                  <a:pt x="2147393" y="4238722"/>
                  <a:pt x="2152385" y="4233730"/>
                  <a:pt x="2158378" y="4233730"/>
                </a:cubicBezTo>
                <a:close/>
                <a:moveTo>
                  <a:pt x="7087930" y="4232732"/>
                </a:moveTo>
                <a:cubicBezTo>
                  <a:pt x="7102905" y="4232732"/>
                  <a:pt x="7115882" y="4244713"/>
                  <a:pt x="7115882" y="4260685"/>
                </a:cubicBezTo>
                <a:cubicBezTo>
                  <a:pt x="7115882" y="4275660"/>
                  <a:pt x="7102905" y="4288637"/>
                  <a:pt x="7087930" y="4288637"/>
                </a:cubicBezTo>
                <a:cubicBezTo>
                  <a:pt x="7072955" y="4288637"/>
                  <a:pt x="7059977" y="4276658"/>
                  <a:pt x="7059977" y="4260685"/>
                </a:cubicBezTo>
                <a:cubicBezTo>
                  <a:pt x="7059977" y="4245710"/>
                  <a:pt x="7071958" y="4232732"/>
                  <a:pt x="7087930" y="4232732"/>
                </a:cubicBezTo>
                <a:close/>
                <a:moveTo>
                  <a:pt x="5563552" y="4221750"/>
                </a:moveTo>
                <a:cubicBezTo>
                  <a:pt x="5567545" y="4221750"/>
                  <a:pt x="5570540" y="4224745"/>
                  <a:pt x="5570540" y="4228738"/>
                </a:cubicBezTo>
                <a:cubicBezTo>
                  <a:pt x="5570540" y="4232732"/>
                  <a:pt x="5567545" y="4236726"/>
                  <a:pt x="5563552" y="4235726"/>
                </a:cubicBezTo>
                <a:cubicBezTo>
                  <a:pt x="5559560" y="4235726"/>
                  <a:pt x="5556564" y="4232732"/>
                  <a:pt x="5556564" y="4228738"/>
                </a:cubicBezTo>
                <a:cubicBezTo>
                  <a:pt x="5556564" y="4224745"/>
                  <a:pt x="5559560" y="4221750"/>
                  <a:pt x="5563552" y="4221750"/>
                </a:cubicBezTo>
                <a:close/>
                <a:moveTo>
                  <a:pt x="3128683" y="4221750"/>
                </a:moveTo>
                <a:cubicBezTo>
                  <a:pt x="3129682" y="4221750"/>
                  <a:pt x="3130680" y="4222748"/>
                  <a:pt x="3130680" y="4223747"/>
                </a:cubicBezTo>
                <a:cubicBezTo>
                  <a:pt x="3130680" y="4224745"/>
                  <a:pt x="3129682" y="4225743"/>
                  <a:pt x="3128683" y="4225743"/>
                </a:cubicBezTo>
                <a:cubicBezTo>
                  <a:pt x="3127685" y="4225743"/>
                  <a:pt x="3126687" y="4224745"/>
                  <a:pt x="3126687" y="4223747"/>
                </a:cubicBezTo>
                <a:cubicBezTo>
                  <a:pt x="3126687" y="4222748"/>
                  <a:pt x="3127685" y="4221750"/>
                  <a:pt x="3128683" y="4221750"/>
                </a:cubicBezTo>
                <a:close/>
                <a:moveTo>
                  <a:pt x="2897147" y="4218756"/>
                </a:moveTo>
                <a:cubicBezTo>
                  <a:pt x="2905134" y="4218756"/>
                  <a:pt x="2912123" y="4225745"/>
                  <a:pt x="2912123" y="4233731"/>
                </a:cubicBezTo>
                <a:cubicBezTo>
                  <a:pt x="2912123" y="4241718"/>
                  <a:pt x="2905134" y="4248706"/>
                  <a:pt x="2897147" y="4248706"/>
                </a:cubicBezTo>
                <a:cubicBezTo>
                  <a:pt x="2889161" y="4248706"/>
                  <a:pt x="2882170" y="4241718"/>
                  <a:pt x="2882170" y="4233731"/>
                </a:cubicBezTo>
                <a:cubicBezTo>
                  <a:pt x="2882170" y="4225745"/>
                  <a:pt x="2889161" y="4218756"/>
                  <a:pt x="2897147" y="4218756"/>
                </a:cubicBezTo>
                <a:close/>
                <a:moveTo>
                  <a:pt x="3544123" y="4217758"/>
                </a:moveTo>
                <a:cubicBezTo>
                  <a:pt x="3552112" y="4217758"/>
                  <a:pt x="3559100" y="4224747"/>
                  <a:pt x="3559100" y="4232733"/>
                </a:cubicBezTo>
                <a:cubicBezTo>
                  <a:pt x="3559100" y="4241718"/>
                  <a:pt x="3553109" y="4247708"/>
                  <a:pt x="3544123" y="4247708"/>
                </a:cubicBezTo>
                <a:cubicBezTo>
                  <a:pt x="3536134" y="4247708"/>
                  <a:pt x="3529146" y="4240720"/>
                  <a:pt x="3529146" y="4232733"/>
                </a:cubicBezTo>
                <a:cubicBezTo>
                  <a:pt x="3529146" y="4224747"/>
                  <a:pt x="3536134" y="4217758"/>
                  <a:pt x="3544123" y="4217758"/>
                </a:cubicBezTo>
                <a:close/>
                <a:moveTo>
                  <a:pt x="5343941" y="4216759"/>
                </a:moveTo>
                <a:cubicBezTo>
                  <a:pt x="5349924" y="4216759"/>
                  <a:pt x="5355922" y="4221751"/>
                  <a:pt x="5355922" y="4228739"/>
                </a:cubicBezTo>
                <a:cubicBezTo>
                  <a:pt x="5355922" y="4235727"/>
                  <a:pt x="5349924" y="4240718"/>
                  <a:pt x="5343941" y="4240718"/>
                </a:cubicBezTo>
                <a:cubicBezTo>
                  <a:pt x="5336955" y="4240718"/>
                  <a:pt x="5331956" y="4235727"/>
                  <a:pt x="5331956" y="4228739"/>
                </a:cubicBezTo>
                <a:cubicBezTo>
                  <a:pt x="5331956" y="4222749"/>
                  <a:pt x="5336955" y="4216759"/>
                  <a:pt x="5343941" y="4216759"/>
                </a:cubicBezTo>
                <a:close/>
                <a:moveTo>
                  <a:pt x="8557435" y="4211767"/>
                </a:moveTo>
                <a:cubicBezTo>
                  <a:pt x="8560430" y="4211767"/>
                  <a:pt x="8562426" y="4213764"/>
                  <a:pt x="8562426" y="4216759"/>
                </a:cubicBezTo>
                <a:cubicBezTo>
                  <a:pt x="8562426" y="4219754"/>
                  <a:pt x="8560430" y="4221750"/>
                  <a:pt x="8557435" y="4221750"/>
                </a:cubicBezTo>
                <a:cubicBezTo>
                  <a:pt x="8554439" y="4221750"/>
                  <a:pt x="8552443" y="4219754"/>
                  <a:pt x="8552443" y="4216759"/>
                </a:cubicBezTo>
                <a:cubicBezTo>
                  <a:pt x="8552443" y="4213764"/>
                  <a:pt x="8554439" y="4211767"/>
                  <a:pt x="8557435" y="4211767"/>
                </a:cubicBezTo>
                <a:close/>
                <a:moveTo>
                  <a:pt x="9386029" y="4209771"/>
                </a:moveTo>
                <a:cubicBezTo>
                  <a:pt x="9392018" y="4208772"/>
                  <a:pt x="9397010" y="4213764"/>
                  <a:pt x="9397010" y="4220752"/>
                </a:cubicBezTo>
                <a:cubicBezTo>
                  <a:pt x="9397010" y="4226742"/>
                  <a:pt x="9392018" y="4231734"/>
                  <a:pt x="9386029" y="4231734"/>
                </a:cubicBezTo>
                <a:cubicBezTo>
                  <a:pt x="9380039" y="4231734"/>
                  <a:pt x="9375047" y="4226742"/>
                  <a:pt x="9375047" y="4220752"/>
                </a:cubicBezTo>
                <a:cubicBezTo>
                  <a:pt x="9375047" y="4214762"/>
                  <a:pt x="9380039" y="4209771"/>
                  <a:pt x="9386029" y="4209771"/>
                </a:cubicBezTo>
                <a:close/>
                <a:moveTo>
                  <a:pt x="6968133" y="4206776"/>
                </a:moveTo>
                <a:cubicBezTo>
                  <a:pt x="6975120" y="4206776"/>
                  <a:pt x="6980112" y="4211768"/>
                  <a:pt x="6980112" y="4218756"/>
                </a:cubicBezTo>
                <a:cubicBezTo>
                  <a:pt x="6980112" y="4224746"/>
                  <a:pt x="6975120" y="4230735"/>
                  <a:pt x="6968133" y="4230735"/>
                </a:cubicBezTo>
                <a:cubicBezTo>
                  <a:pt x="6962142" y="4230735"/>
                  <a:pt x="6956152" y="4225744"/>
                  <a:pt x="6956152" y="4218756"/>
                </a:cubicBezTo>
                <a:cubicBezTo>
                  <a:pt x="6956152" y="4212766"/>
                  <a:pt x="6961144" y="4206776"/>
                  <a:pt x="6968133" y="4206776"/>
                </a:cubicBezTo>
                <a:close/>
                <a:moveTo>
                  <a:pt x="4472409" y="4193798"/>
                </a:moveTo>
                <a:cubicBezTo>
                  <a:pt x="4476400" y="4193798"/>
                  <a:pt x="4481387" y="4197792"/>
                  <a:pt x="4481387" y="4202783"/>
                </a:cubicBezTo>
                <a:cubicBezTo>
                  <a:pt x="4481387" y="4207775"/>
                  <a:pt x="4477397" y="4211768"/>
                  <a:pt x="4472409" y="4211768"/>
                </a:cubicBezTo>
                <a:cubicBezTo>
                  <a:pt x="4467411" y="4211768"/>
                  <a:pt x="4463415" y="4207775"/>
                  <a:pt x="4463415" y="4202783"/>
                </a:cubicBezTo>
                <a:cubicBezTo>
                  <a:pt x="4463415" y="4197792"/>
                  <a:pt x="4467411" y="4193798"/>
                  <a:pt x="4472409" y="4193798"/>
                </a:cubicBezTo>
                <a:close/>
                <a:moveTo>
                  <a:pt x="1157169" y="4190802"/>
                </a:moveTo>
                <a:cubicBezTo>
                  <a:pt x="1163159" y="4190802"/>
                  <a:pt x="1168151" y="4195794"/>
                  <a:pt x="1168151" y="4201784"/>
                </a:cubicBezTo>
                <a:cubicBezTo>
                  <a:pt x="1168151" y="4207773"/>
                  <a:pt x="1163159" y="4212765"/>
                  <a:pt x="1157169" y="4212765"/>
                </a:cubicBezTo>
                <a:cubicBezTo>
                  <a:pt x="1151180" y="4212765"/>
                  <a:pt x="1146188" y="4207773"/>
                  <a:pt x="1146188" y="4201784"/>
                </a:cubicBezTo>
                <a:cubicBezTo>
                  <a:pt x="1146188" y="4195794"/>
                  <a:pt x="1151180" y="4190802"/>
                  <a:pt x="1157169" y="4190802"/>
                </a:cubicBezTo>
                <a:close/>
                <a:moveTo>
                  <a:pt x="4133949" y="4185812"/>
                </a:moveTo>
                <a:cubicBezTo>
                  <a:pt x="4139938" y="4185812"/>
                  <a:pt x="4144931" y="4190804"/>
                  <a:pt x="4144931" y="4196794"/>
                </a:cubicBezTo>
                <a:cubicBezTo>
                  <a:pt x="4144931" y="4202783"/>
                  <a:pt x="4139938" y="4207775"/>
                  <a:pt x="4133949" y="4207775"/>
                </a:cubicBezTo>
                <a:cubicBezTo>
                  <a:pt x="4127959" y="4207775"/>
                  <a:pt x="4122967" y="4202783"/>
                  <a:pt x="4122967" y="4196794"/>
                </a:cubicBezTo>
                <a:cubicBezTo>
                  <a:pt x="4122967" y="4190804"/>
                  <a:pt x="4127959" y="4185812"/>
                  <a:pt x="4133949" y="4185812"/>
                </a:cubicBezTo>
                <a:close/>
                <a:moveTo>
                  <a:pt x="1586331" y="4177824"/>
                </a:moveTo>
                <a:cubicBezTo>
                  <a:pt x="1594318" y="4177824"/>
                  <a:pt x="1600307" y="4183813"/>
                  <a:pt x="1600307" y="4191801"/>
                </a:cubicBezTo>
                <a:cubicBezTo>
                  <a:pt x="1600307" y="4199787"/>
                  <a:pt x="1594318" y="4205776"/>
                  <a:pt x="1586331" y="4205776"/>
                </a:cubicBezTo>
                <a:cubicBezTo>
                  <a:pt x="1578345" y="4205776"/>
                  <a:pt x="1572355" y="4199787"/>
                  <a:pt x="1572355" y="4191801"/>
                </a:cubicBezTo>
                <a:cubicBezTo>
                  <a:pt x="1572355" y="4183813"/>
                  <a:pt x="1578345" y="4177824"/>
                  <a:pt x="1586331" y="4177824"/>
                </a:cubicBezTo>
                <a:close/>
                <a:moveTo>
                  <a:pt x="8910835" y="4169839"/>
                </a:moveTo>
                <a:cubicBezTo>
                  <a:pt x="8913830" y="4169839"/>
                  <a:pt x="8915826" y="4171836"/>
                  <a:pt x="8915826" y="4174831"/>
                </a:cubicBezTo>
                <a:cubicBezTo>
                  <a:pt x="8915826" y="4177826"/>
                  <a:pt x="8913830" y="4179822"/>
                  <a:pt x="8910835" y="4179822"/>
                </a:cubicBezTo>
                <a:cubicBezTo>
                  <a:pt x="8907839" y="4179822"/>
                  <a:pt x="8905843" y="4177826"/>
                  <a:pt x="8905843" y="4174831"/>
                </a:cubicBezTo>
                <a:cubicBezTo>
                  <a:pt x="8905843" y="4171836"/>
                  <a:pt x="8907839" y="4169839"/>
                  <a:pt x="8910835" y="4169839"/>
                </a:cubicBezTo>
                <a:close/>
                <a:moveTo>
                  <a:pt x="2047510" y="4160854"/>
                </a:moveTo>
                <a:cubicBezTo>
                  <a:pt x="2053502" y="4160854"/>
                  <a:pt x="2058492" y="4165846"/>
                  <a:pt x="2058492" y="4171836"/>
                </a:cubicBezTo>
                <a:cubicBezTo>
                  <a:pt x="2058492" y="4177825"/>
                  <a:pt x="2053502" y="4182817"/>
                  <a:pt x="2047510" y="4182817"/>
                </a:cubicBezTo>
                <a:cubicBezTo>
                  <a:pt x="2041522" y="4182817"/>
                  <a:pt x="2036530" y="4177825"/>
                  <a:pt x="2036530" y="4171836"/>
                </a:cubicBezTo>
                <a:cubicBezTo>
                  <a:pt x="2036530" y="4165846"/>
                  <a:pt x="2041522" y="4160854"/>
                  <a:pt x="2047510" y="4160854"/>
                </a:cubicBezTo>
                <a:close/>
                <a:moveTo>
                  <a:pt x="2125448" y="4156861"/>
                </a:moveTo>
                <a:cubicBezTo>
                  <a:pt x="2142418" y="4156861"/>
                  <a:pt x="2155395" y="4170837"/>
                  <a:pt x="2155395" y="4186811"/>
                </a:cubicBezTo>
                <a:cubicBezTo>
                  <a:pt x="2155395" y="4203781"/>
                  <a:pt x="2141420" y="4216759"/>
                  <a:pt x="2125448" y="4216759"/>
                </a:cubicBezTo>
                <a:cubicBezTo>
                  <a:pt x="2108477" y="4216759"/>
                  <a:pt x="2095497" y="4202783"/>
                  <a:pt x="2095497" y="4186811"/>
                </a:cubicBezTo>
                <a:cubicBezTo>
                  <a:pt x="2095497" y="4169839"/>
                  <a:pt x="2109474" y="4156861"/>
                  <a:pt x="2125448" y="4156861"/>
                </a:cubicBezTo>
                <a:close/>
                <a:moveTo>
                  <a:pt x="7348486" y="4146878"/>
                </a:moveTo>
                <a:cubicBezTo>
                  <a:pt x="7354476" y="4146878"/>
                  <a:pt x="7359468" y="4151870"/>
                  <a:pt x="7359468" y="4157859"/>
                </a:cubicBezTo>
                <a:cubicBezTo>
                  <a:pt x="7359468" y="4163848"/>
                  <a:pt x="7354476" y="4168840"/>
                  <a:pt x="7348486" y="4168840"/>
                </a:cubicBezTo>
                <a:cubicBezTo>
                  <a:pt x="7342497" y="4168840"/>
                  <a:pt x="7337505" y="4163848"/>
                  <a:pt x="7337505" y="4157859"/>
                </a:cubicBezTo>
                <a:cubicBezTo>
                  <a:pt x="7337505" y="4151870"/>
                  <a:pt x="7342497" y="4146878"/>
                  <a:pt x="7348486" y="4146878"/>
                </a:cubicBezTo>
                <a:close/>
                <a:moveTo>
                  <a:pt x="9054590" y="4144881"/>
                </a:moveTo>
                <a:cubicBezTo>
                  <a:pt x="9057585" y="4144881"/>
                  <a:pt x="9060580" y="4147876"/>
                  <a:pt x="9060580" y="4150870"/>
                </a:cubicBezTo>
                <a:cubicBezTo>
                  <a:pt x="9060580" y="4153866"/>
                  <a:pt x="9057585" y="4156861"/>
                  <a:pt x="9054590" y="4156861"/>
                </a:cubicBezTo>
                <a:cubicBezTo>
                  <a:pt x="9051596" y="4156861"/>
                  <a:pt x="9048601" y="4153866"/>
                  <a:pt x="9048601" y="4150870"/>
                </a:cubicBezTo>
                <a:cubicBezTo>
                  <a:pt x="9048601" y="4147876"/>
                  <a:pt x="9051596" y="4144881"/>
                  <a:pt x="9054590" y="4144881"/>
                </a:cubicBezTo>
                <a:close/>
                <a:moveTo>
                  <a:pt x="8275913" y="4143883"/>
                </a:moveTo>
                <a:cubicBezTo>
                  <a:pt x="8287893" y="4144881"/>
                  <a:pt x="8297876" y="4153866"/>
                  <a:pt x="8297876" y="4165846"/>
                </a:cubicBezTo>
                <a:cubicBezTo>
                  <a:pt x="8297876" y="4177825"/>
                  <a:pt x="8287893" y="4187808"/>
                  <a:pt x="8275913" y="4187808"/>
                </a:cubicBezTo>
                <a:cubicBezTo>
                  <a:pt x="8263934" y="4187808"/>
                  <a:pt x="8254949" y="4177825"/>
                  <a:pt x="8254949" y="4165846"/>
                </a:cubicBezTo>
                <a:cubicBezTo>
                  <a:pt x="8254949" y="4153866"/>
                  <a:pt x="8264932" y="4143883"/>
                  <a:pt x="8275913" y="4143883"/>
                </a:cubicBezTo>
                <a:close/>
                <a:moveTo>
                  <a:pt x="4419470" y="4143883"/>
                </a:moveTo>
                <a:cubicBezTo>
                  <a:pt x="4428454" y="4144881"/>
                  <a:pt x="4435438" y="4151870"/>
                  <a:pt x="4435438" y="4159856"/>
                </a:cubicBezTo>
                <a:cubicBezTo>
                  <a:pt x="4435438" y="4168841"/>
                  <a:pt x="4428454" y="4175829"/>
                  <a:pt x="4419470" y="4175829"/>
                </a:cubicBezTo>
                <a:cubicBezTo>
                  <a:pt x="4410484" y="4175829"/>
                  <a:pt x="4403496" y="4168841"/>
                  <a:pt x="4403496" y="4159856"/>
                </a:cubicBezTo>
                <a:cubicBezTo>
                  <a:pt x="4403496" y="4150872"/>
                  <a:pt x="4410484" y="4143883"/>
                  <a:pt x="4419470" y="4143883"/>
                </a:cubicBezTo>
                <a:close/>
                <a:moveTo>
                  <a:pt x="1217916" y="4138891"/>
                </a:moveTo>
                <a:cubicBezTo>
                  <a:pt x="1224904" y="4138891"/>
                  <a:pt x="1231892" y="4144881"/>
                  <a:pt x="1231892" y="4152868"/>
                </a:cubicBezTo>
                <a:cubicBezTo>
                  <a:pt x="1231892" y="4160854"/>
                  <a:pt x="1225903" y="4166844"/>
                  <a:pt x="1217916" y="4166844"/>
                </a:cubicBezTo>
                <a:cubicBezTo>
                  <a:pt x="1209930" y="4166844"/>
                  <a:pt x="1203940" y="4160854"/>
                  <a:pt x="1203940" y="4152868"/>
                </a:cubicBezTo>
                <a:cubicBezTo>
                  <a:pt x="1203940" y="4144881"/>
                  <a:pt x="1209930" y="4138891"/>
                  <a:pt x="1217916" y="4138891"/>
                </a:cubicBezTo>
                <a:close/>
                <a:moveTo>
                  <a:pt x="7789737" y="4134898"/>
                </a:moveTo>
                <a:cubicBezTo>
                  <a:pt x="7800719" y="4134898"/>
                  <a:pt x="7809704" y="4143883"/>
                  <a:pt x="7809704" y="4154864"/>
                </a:cubicBezTo>
                <a:cubicBezTo>
                  <a:pt x="7809704" y="4165845"/>
                  <a:pt x="7800719" y="4174831"/>
                  <a:pt x="7789737" y="4174831"/>
                </a:cubicBezTo>
                <a:cubicBezTo>
                  <a:pt x="7778756" y="4174831"/>
                  <a:pt x="7769771" y="4165845"/>
                  <a:pt x="7769771" y="4154864"/>
                </a:cubicBezTo>
                <a:cubicBezTo>
                  <a:pt x="7769771" y="4143883"/>
                  <a:pt x="7778756" y="4134898"/>
                  <a:pt x="7789737" y="4134898"/>
                </a:cubicBezTo>
                <a:close/>
                <a:moveTo>
                  <a:pt x="10486161" y="4134897"/>
                </a:moveTo>
                <a:cubicBezTo>
                  <a:pt x="10492151" y="4134897"/>
                  <a:pt x="10496144" y="4138890"/>
                  <a:pt x="10496144" y="4144880"/>
                </a:cubicBezTo>
                <a:cubicBezTo>
                  <a:pt x="10496144" y="4150870"/>
                  <a:pt x="10492151" y="4154863"/>
                  <a:pt x="10486161" y="4154863"/>
                </a:cubicBezTo>
                <a:cubicBezTo>
                  <a:pt x="10481170" y="4154863"/>
                  <a:pt x="10476178" y="4150870"/>
                  <a:pt x="10476178" y="4144880"/>
                </a:cubicBezTo>
                <a:cubicBezTo>
                  <a:pt x="10476178" y="4138890"/>
                  <a:pt x="10481170" y="4134897"/>
                  <a:pt x="10486161" y="4134897"/>
                </a:cubicBezTo>
                <a:close/>
                <a:moveTo>
                  <a:pt x="1293844" y="4126911"/>
                </a:moveTo>
                <a:cubicBezTo>
                  <a:pt x="1297836" y="4126911"/>
                  <a:pt x="1301830" y="4130904"/>
                  <a:pt x="1301830" y="4134898"/>
                </a:cubicBezTo>
                <a:cubicBezTo>
                  <a:pt x="1301830" y="4138890"/>
                  <a:pt x="1297836" y="4142884"/>
                  <a:pt x="1293844" y="4142884"/>
                </a:cubicBezTo>
                <a:cubicBezTo>
                  <a:pt x="1289850" y="4142884"/>
                  <a:pt x="1285858" y="4138890"/>
                  <a:pt x="1285858" y="4134898"/>
                </a:cubicBezTo>
                <a:cubicBezTo>
                  <a:pt x="1285858" y="4130904"/>
                  <a:pt x="1289850" y="4126911"/>
                  <a:pt x="1293844" y="4126911"/>
                </a:cubicBezTo>
                <a:close/>
                <a:moveTo>
                  <a:pt x="6389116" y="4125913"/>
                </a:moveTo>
                <a:cubicBezTo>
                  <a:pt x="6395106" y="4125913"/>
                  <a:pt x="6400097" y="4130905"/>
                  <a:pt x="6400097" y="4135896"/>
                </a:cubicBezTo>
                <a:cubicBezTo>
                  <a:pt x="6400097" y="4141886"/>
                  <a:pt x="6395106" y="4145879"/>
                  <a:pt x="6389116" y="4145879"/>
                </a:cubicBezTo>
                <a:cubicBezTo>
                  <a:pt x="6383127" y="4145879"/>
                  <a:pt x="6379133" y="4140888"/>
                  <a:pt x="6379133" y="4135896"/>
                </a:cubicBezTo>
                <a:cubicBezTo>
                  <a:pt x="6379133" y="4129907"/>
                  <a:pt x="6384125" y="4125913"/>
                  <a:pt x="6389116" y="4125913"/>
                </a:cubicBezTo>
                <a:close/>
                <a:moveTo>
                  <a:pt x="8815996" y="4124915"/>
                </a:moveTo>
                <a:cubicBezTo>
                  <a:pt x="8821986" y="4124915"/>
                  <a:pt x="8826978" y="4129907"/>
                  <a:pt x="8826978" y="4135896"/>
                </a:cubicBezTo>
                <a:cubicBezTo>
                  <a:pt x="8826978" y="4141886"/>
                  <a:pt x="8821986" y="4146878"/>
                  <a:pt x="8815996" y="4146878"/>
                </a:cubicBezTo>
                <a:cubicBezTo>
                  <a:pt x="8810007" y="4146878"/>
                  <a:pt x="8805015" y="4141886"/>
                  <a:pt x="8805015" y="4135896"/>
                </a:cubicBezTo>
                <a:cubicBezTo>
                  <a:pt x="8805015" y="4129907"/>
                  <a:pt x="8810007" y="4124915"/>
                  <a:pt x="8815996" y="4124915"/>
                </a:cubicBezTo>
                <a:close/>
                <a:moveTo>
                  <a:pt x="7215712" y="4093967"/>
                </a:moveTo>
                <a:cubicBezTo>
                  <a:pt x="7223698" y="4093967"/>
                  <a:pt x="7229688" y="4099957"/>
                  <a:pt x="7229688" y="4107944"/>
                </a:cubicBezTo>
                <a:cubicBezTo>
                  <a:pt x="7229688" y="4115930"/>
                  <a:pt x="7223698" y="4122918"/>
                  <a:pt x="7215712" y="4121920"/>
                </a:cubicBezTo>
                <a:cubicBezTo>
                  <a:pt x="7207725" y="4121920"/>
                  <a:pt x="7201736" y="4115930"/>
                  <a:pt x="7201736" y="4107944"/>
                </a:cubicBezTo>
                <a:cubicBezTo>
                  <a:pt x="7201736" y="4099957"/>
                  <a:pt x="7207725" y="4093967"/>
                  <a:pt x="7215712" y="4093967"/>
                </a:cubicBezTo>
                <a:close/>
                <a:moveTo>
                  <a:pt x="5694299" y="4088974"/>
                </a:moveTo>
                <a:cubicBezTo>
                  <a:pt x="5699291" y="4088974"/>
                  <a:pt x="5703283" y="4092968"/>
                  <a:pt x="5703283" y="4097959"/>
                </a:cubicBezTo>
                <a:cubicBezTo>
                  <a:pt x="5703283" y="4102951"/>
                  <a:pt x="5699291" y="4107942"/>
                  <a:pt x="5694299" y="4107942"/>
                </a:cubicBezTo>
                <a:cubicBezTo>
                  <a:pt x="5689308" y="4107942"/>
                  <a:pt x="5685315" y="4103949"/>
                  <a:pt x="5685315" y="4097959"/>
                </a:cubicBezTo>
                <a:cubicBezTo>
                  <a:pt x="5685315" y="4092968"/>
                  <a:pt x="5689308" y="4088974"/>
                  <a:pt x="5694299" y="4088974"/>
                </a:cubicBezTo>
                <a:close/>
                <a:moveTo>
                  <a:pt x="7809704" y="4062022"/>
                </a:moveTo>
                <a:cubicBezTo>
                  <a:pt x="7818689" y="4062022"/>
                  <a:pt x="7825677" y="4069009"/>
                  <a:pt x="7825677" y="4077995"/>
                </a:cubicBezTo>
                <a:cubicBezTo>
                  <a:pt x="7825677" y="4086980"/>
                  <a:pt x="7818689" y="4093967"/>
                  <a:pt x="7809704" y="4093967"/>
                </a:cubicBezTo>
                <a:cubicBezTo>
                  <a:pt x="7800720" y="4093967"/>
                  <a:pt x="7793731" y="4086980"/>
                  <a:pt x="7793731" y="4077995"/>
                </a:cubicBezTo>
                <a:cubicBezTo>
                  <a:pt x="7793731" y="4069009"/>
                  <a:pt x="7800720" y="4062022"/>
                  <a:pt x="7809704" y="4062022"/>
                </a:cubicBezTo>
                <a:close/>
                <a:moveTo>
                  <a:pt x="6383126" y="4062022"/>
                </a:moveTo>
                <a:cubicBezTo>
                  <a:pt x="6389115" y="4062022"/>
                  <a:pt x="6394107" y="4067014"/>
                  <a:pt x="6394107" y="4074002"/>
                </a:cubicBezTo>
                <a:cubicBezTo>
                  <a:pt x="6394107" y="4079992"/>
                  <a:pt x="6389115" y="4085981"/>
                  <a:pt x="6383126" y="4085981"/>
                </a:cubicBezTo>
                <a:cubicBezTo>
                  <a:pt x="6377136" y="4085981"/>
                  <a:pt x="6372144" y="4080990"/>
                  <a:pt x="6372144" y="4074002"/>
                </a:cubicBezTo>
                <a:cubicBezTo>
                  <a:pt x="6372144" y="4068011"/>
                  <a:pt x="6377136" y="4062022"/>
                  <a:pt x="6383126" y="4062022"/>
                </a:cubicBezTo>
                <a:close/>
                <a:moveTo>
                  <a:pt x="92875" y="4062022"/>
                </a:moveTo>
                <a:cubicBezTo>
                  <a:pt x="100862" y="4063020"/>
                  <a:pt x="106851" y="4069009"/>
                  <a:pt x="106851" y="4075998"/>
                </a:cubicBezTo>
                <a:cubicBezTo>
                  <a:pt x="106851" y="4082986"/>
                  <a:pt x="100862" y="4089974"/>
                  <a:pt x="92875" y="4089974"/>
                </a:cubicBezTo>
                <a:cubicBezTo>
                  <a:pt x="84889" y="4089974"/>
                  <a:pt x="78899" y="4083984"/>
                  <a:pt x="78899" y="4075998"/>
                </a:cubicBezTo>
                <a:cubicBezTo>
                  <a:pt x="78899" y="4068011"/>
                  <a:pt x="84889" y="4062022"/>
                  <a:pt x="92875" y="4062022"/>
                </a:cubicBezTo>
                <a:close/>
                <a:moveTo>
                  <a:pt x="5003483" y="4058028"/>
                </a:moveTo>
                <a:cubicBezTo>
                  <a:pt x="5009473" y="4059026"/>
                  <a:pt x="5014465" y="4064017"/>
                  <a:pt x="5014465" y="4070009"/>
                </a:cubicBezTo>
                <a:cubicBezTo>
                  <a:pt x="5014465" y="4075998"/>
                  <a:pt x="5009473" y="4081988"/>
                  <a:pt x="5003483" y="4081988"/>
                </a:cubicBezTo>
                <a:cubicBezTo>
                  <a:pt x="4997494" y="4081988"/>
                  <a:pt x="4992503" y="4076996"/>
                  <a:pt x="4992503" y="4070009"/>
                </a:cubicBezTo>
                <a:cubicBezTo>
                  <a:pt x="4992503" y="4063020"/>
                  <a:pt x="4997494" y="4058028"/>
                  <a:pt x="5003483" y="4058028"/>
                </a:cubicBezTo>
                <a:close/>
                <a:moveTo>
                  <a:pt x="270683" y="4055034"/>
                </a:moveTo>
                <a:cubicBezTo>
                  <a:pt x="277670" y="4055034"/>
                  <a:pt x="283660" y="4061023"/>
                  <a:pt x="283660" y="4069010"/>
                </a:cubicBezTo>
                <a:cubicBezTo>
                  <a:pt x="283660" y="4075998"/>
                  <a:pt x="277670" y="4082986"/>
                  <a:pt x="270683" y="4082986"/>
                </a:cubicBezTo>
                <a:cubicBezTo>
                  <a:pt x="263695" y="4082986"/>
                  <a:pt x="257705" y="4075998"/>
                  <a:pt x="257705" y="4069010"/>
                </a:cubicBezTo>
                <a:cubicBezTo>
                  <a:pt x="257705" y="4061023"/>
                  <a:pt x="263695" y="4055034"/>
                  <a:pt x="270683" y="4055034"/>
                </a:cubicBezTo>
                <a:close/>
                <a:moveTo>
                  <a:pt x="11458510" y="4049044"/>
                </a:moveTo>
                <a:cubicBezTo>
                  <a:pt x="11473485" y="4049044"/>
                  <a:pt x="11485464" y="4061024"/>
                  <a:pt x="11485464" y="4075998"/>
                </a:cubicBezTo>
                <a:cubicBezTo>
                  <a:pt x="11485464" y="4090973"/>
                  <a:pt x="11473485" y="4102953"/>
                  <a:pt x="11458510" y="4102953"/>
                </a:cubicBezTo>
                <a:cubicBezTo>
                  <a:pt x="11443535" y="4102953"/>
                  <a:pt x="11431555" y="4090973"/>
                  <a:pt x="11431555" y="4075998"/>
                </a:cubicBezTo>
                <a:cubicBezTo>
                  <a:pt x="11431555" y="4061024"/>
                  <a:pt x="11443535" y="4049044"/>
                  <a:pt x="11458510" y="4049044"/>
                </a:cubicBezTo>
                <a:close/>
                <a:moveTo>
                  <a:pt x="8448619" y="4042055"/>
                </a:moveTo>
                <a:cubicBezTo>
                  <a:pt x="8452613" y="4042055"/>
                  <a:pt x="8456606" y="4046048"/>
                  <a:pt x="8456606" y="4050042"/>
                </a:cubicBezTo>
                <a:cubicBezTo>
                  <a:pt x="8456606" y="4055033"/>
                  <a:pt x="8452613" y="4058028"/>
                  <a:pt x="8448619" y="4058028"/>
                </a:cubicBezTo>
                <a:cubicBezTo>
                  <a:pt x="8443628" y="4058028"/>
                  <a:pt x="8440633" y="4054034"/>
                  <a:pt x="8440633" y="4050042"/>
                </a:cubicBezTo>
                <a:cubicBezTo>
                  <a:pt x="8440633" y="4046048"/>
                  <a:pt x="8444627" y="4042055"/>
                  <a:pt x="8448619" y="4042055"/>
                </a:cubicBezTo>
                <a:close/>
                <a:moveTo>
                  <a:pt x="6976119" y="4035068"/>
                </a:moveTo>
                <a:cubicBezTo>
                  <a:pt x="6979114" y="4036066"/>
                  <a:pt x="6981110" y="4038063"/>
                  <a:pt x="6981110" y="4040060"/>
                </a:cubicBezTo>
                <a:cubicBezTo>
                  <a:pt x="6981110" y="4043055"/>
                  <a:pt x="6979114" y="4045051"/>
                  <a:pt x="6976119" y="4045051"/>
                </a:cubicBezTo>
                <a:cubicBezTo>
                  <a:pt x="6973124" y="4045051"/>
                  <a:pt x="6971127" y="4043055"/>
                  <a:pt x="6971127" y="4040060"/>
                </a:cubicBezTo>
                <a:cubicBezTo>
                  <a:pt x="6971127" y="4037065"/>
                  <a:pt x="6973124" y="4035068"/>
                  <a:pt x="6976119" y="4035068"/>
                </a:cubicBezTo>
                <a:close/>
                <a:moveTo>
                  <a:pt x="9584691" y="4035067"/>
                </a:moveTo>
                <a:cubicBezTo>
                  <a:pt x="9587686" y="4035067"/>
                  <a:pt x="9590682" y="4038062"/>
                  <a:pt x="9590682" y="4041056"/>
                </a:cubicBezTo>
                <a:cubicBezTo>
                  <a:pt x="9590682" y="4044052"/>
                  <a:pt x="9587686" y="4047047"/>
                  <a:pt x="9584691" y="4047047"/>
                </a:cubicBezTo>
                <a:cubicBezTo>
                  <a:pt x="9581697" y="4047047"/>
                  <a:pt x="9578702" y="4044052"/>
                  <a:pt x="9578702" y="4041056"/>
                </a:cubicBezTo>
                <a:cubicBezTo>
                  <a:pt x="9578702" y="4038062"/>
                  <a:pt x="9581697" y="4035067"/>
                  <a:pt x="9584691" y="4035067"/>
                </a:cubicBezTo>
                <a:close/>
                <a:moveTo>
                  <a:pt x="6225394" y="4034069"/>
                </a:moveTo>
                <a:cubicBezTo>
                  <a:pt x="6226392" y="4034069"/>
                  <a:pt x="6227390" y="4035067"/>
                  <a:pt x="6227390" y="4036066"/>
                </a:cubicBezTo>
                <a:cubicBezTo>
                  <a:pt x="6227390" y="4038063"/>
                  <a:pt x="6226392" y="4039061"/>
                  <a:pt x="6225394" y="4038063"/>
                </a:cubicBezTo>
                <a:cubicBezTo>
                  <a:pt x="6224395" y="4038063"/>
                  <a:pt x="6223397" y="4037065"/>
                  <a:pt x="6223397" y="4036066"/>
                </a:cubicBezTo>
                <a:cubicBezTo>
                  <a:pt x="6223397" y="4035067"/>
                  <a:pt x="6224395" y="4034069"/>
                  <a:pt x="6225394" y="4034069"/>
                </a:cubicBezTo>
                <a:close/>
                <a:moveTo>
                  <a:pt x="8081243" y="4031074"/>
                </a:moveTo>
                <a:cubicBezTo>
                  <a:pt x="8098214" y="4031074"/>
                  <a:pt x="8111191" y="4044052"/>
                  <a:pt x="8111191" y="4061024"/>
                </a:cubicBezTo>
                <a:cubicBezTo>
                  <a:pt x="8111191" y="4077995"/>
                  <a:pt x="8098214" y="4090972"/>
                  <a:pt x="8081243" y="4090972"/>
                </a:cubicBezTo>
                <a:cubicBezTo>
                  <a:pt x="8064271" y="4090972"/>
                  <a:pt x="8051293" y="4077995"/>
                  <a:pt x="8051293" y="4061024"/>
                </a:cubicBezTo>
                <a:cubicBezTo>
                  <a:pt x="8051293" y="4044052"/>
                  <a:pt x="8065270" y="4031074"/>
                  <a:pt x="8081243" y="4031074"/>
                </a:cubicBezTo>
                <a:close/>
                <a:moveTo>
                  <a:pt x="2774471" y="4030076"/>
                </a:moveTo>
                <a:cubicBezTo>
                  <a:pt x="2781462" y="4030076"/>
                  <a:pt x="2786451" y="4035068"/>
                  <a:pt x="2786451" y="4042057"/>
                </a:cubicBezTo>
                <a:cubicBezTo>
                  <a:pt x="2786451" y="4049044"/>
                  <a:pt x="2781462" y="4054035"/>
                  <a:pt x="2774471" y="4054035"/>
                </a:cubicBezTo>
                <a:cubicBezTo>
                  <a:pt x="2767482" y="4054035"/>
                  <a:pt x="2762489" y="4049044"/>
                  <a:pt x="2762489" y="4042057"/>
                </a:cubicBezTo>
                <a:cubicBezTo>
                  <a:pt x="2762489" y="4035068"/>
                  <a:pt x="2767482" y="4030076"/>
                  <a:pt x="2774471" y="4030076"/>
                </a:cubicBezTo>
                <a:close/>
                <a:moveTo>
                  <a:pt x="5783147" y="4030075"/>
                </a:moveTo>
                <a:cubicBezTo>
                  <a:pt x="5784146" y="4030075"/>
                  <a:pt x="5785144" y="4031073"/>
                  <a:pt x="5785144" y="4032072"/>
                </a:cubicBezTo>
                <a:cubicBezTo>
                  <a:pt x="5785144" y="4033070"/>
                  <a:pt x="5784146" y="4034068"/>
                  <a:pt x="5783147" y="4034068"/>
                </a:cubicBezTo>
                <a:cubicBezTo>
                  <a:pt x="5782148" y="4034068"/>
                  <a:pt x="5781150" y="4033070"/>
                  <a:pt x="5781150" y="4032072"/>
                </a:cubicBezTo>
                <a:cubicBezTo>
                  <a:pt x="5781150" y="4031073"/>
                  <a:pt x="5782148" y="4030075"/>
                  <a:pt x="5783147" y="4030075"/>
                </a:cubicBezTo>
                <a:close/>
                <a:moveTo>
                  <a:pt x="9938090" y="4028080"/>
                </a:moveTo>
                <a:cubicBezTo>
                  <a:pt x="9943081" y="4028080"/>
                  <a:pt x="9946077" y="4032074"/>
                  <a:pt x="9946077" y="4037065"/>
                </a:cubicBezTo>
                <a:cubicBezTo>
                  <a:pt x="9946077" y="4042057"/>
                  <a:pt x="9942084" y="4045051"/>
                  <a:pt x="9938090" y="4045051"/>
                </a:cubicBezTo>
                <a:cubicBezTo>
                  <a:pt x="9933099" y="4045051"/>
                  <a:pt x="9930104" y="4041057"/>
                  <a:pt x="9930104" y="4037065"/>
                </a:cubicBezTo>
                <a:cubicBezTo>
                  <a:pt x="9930104" y="4032074"/>
                  <a:pt x="9934097" y="4028080"/>
                  <a:pt x="9938090" y="4028080"/>
                </a:cubicBezTo>
                <a:close/>
                <a:moveTo>
                  <a:pt x="7805712" y="4024086"/>
                </a:moveTo>
                <a:cubicBezTo>
                  <a:pt x="7811701" y="4023087"/>
                  <a:pt x="7816693" y="4028078"/>
                  <a:pt x="7816693" y="4035067"/>
                </a:cubicBezTo>
                <a:cubicBezTo>
                  <a:pt x="7816693" y="4041057"/>
                  <a:pt x="7811701" y="4046048"/>
                  <a:pt x="7805712" y="4046048"/>
                </a:cubicBezTo>
                <a:cubicBezTo>
                  <a:pt x="7799722" y="4046048"/>
                  <a:pt x="7794730" y="4041057"/>
                  <a:pt x="7794730" y="4035067"/>
                </a:cubicBezTo>
                <a:cubicBezTo>
                  <a:pt x="7794730" y="4029077"/>
                  <a:pt x="7799722" y="4024086"/>
                  <a:pt x="7805712" y="4024086"/>
                </a:cubicBezTo>
                <a:close/>
                <a:moveTo>
                  <a:pt x="2754312" y="4024085"/>
                </a:moveTo>
                <a:cubicBezTo>
                  <a:pt x="2756308" y="4024085"/>
                  <a:pt x="2759303" y="4026082"/>
                  <a:pt x="2759303" y="4029077"/>
                </a:cubicBezTo>
                <a:cubicBezTo>
                  <a:pt x="2759303" y="4032072"/>
                  <a:pt x="2757307" y="4034068"/>
                  <a:pt x="2754312" y="4034068"/>
                </a:cubicBezTo>
                <a:cubicBezTo>
                  <a:pt x="2751316" y="4034068"/>
                  <a:pt x="2749319" y="4032072"/>
                  <a:pt x="2749319" y="4029077"/>
                </a:cubicBezTo>
                <a:cubicBezTo>
                  <a:pt x="2749319" y="4026082"/>
                  <a:pt x="2751316" y="4024085"/>
                  <a:pt x="2754312" y="4024085"/>
                </a:cubicBezTo>
                <a:close/>
                <a:moveTo>
                  <a:pt x="3473110" y="4018097"/>
                </a:moveTo>
                <a:cubicBezTo>
                  <a:pt x="3475107" y="4017099"/>
                  <a:pt x="3477105" y="4019095"/>
                  <a:pt x="3477105" y="4022090"/>
                </a:cubicBezTo>
                <a:cubicBezTo>
                  <a:pt x="3477105" y="4024086"/>
                  <a:pt x="3475107" y="4026083"/>
                  <a:pt x="3473110" y="4026083"/>
                </a:cubicBezTo>
                <a:cubicBezTo>
                  <a:pt x="3471113" y="4026083"/>
                  <a:pt x="3469117" y="4024086"/>
                  <a:pt x="3469117" y="4022090"/>
                </a:cubicBezTo>
                <a:cubicBezTo>
                  <a:pt x="3469117" y="4020093"/>
                  <a:pt x="3471113" y="4018097"/>
                  <a:pt x="3473110" y="4018097"/>
                </a:cubicBezTo>
                <a:close/>
                <a:moveTo>
                  <a:pt x="3359475" y="4010110"/>
                </a:moveTo>
                <a:cubicBezTo>
                  <a:pt x="3366460" y="4010110"/>
                  <a:pt x="3372448" y="4016099"/>
                  <a:pt x="3372448" y="4023088"/>
                </a:cubicBezTo>
                <a:cubicBezTo>
                  <a:pt x="3372448" y="4030076"/>
                  <a:pt x="3366460" y="4036066"/>
                  <a:pt x="3359475" y="4036066"/>
                </a:cubicBezTo>
                <a:cubicBezTo>
                  <a:pt x="3352488" y="4036066"/>
                  <a:pt x="3346500" y="4030076"/>
                  <a:pt x="3346500" y="4023088"/>
                </a:cubicBezTo>
                <a:cubicBezTo>
                  <a:pt x="3346500" y="4016099"/>
                  <a:pt x="3352488" y="4010110"/>
                  <a:pt x="3359475" y="4010110"/>
                </a:cubicBezTo>
                <a:close/>
                <a:moveTo>
                  <a:pt x="4539299" y="4006117"/>
                </a:moveTo>
                <a:cubicBezTo>
                  <a:pt x="4552283" y="4006117"/>
                  <a:pt x="4562267" y="4016100"/>
                  <a:pt x="4562267" y="4029078"/>
                </a:cubicBezTo>
                <a:cubicBezTo>
                  <a:pt x="4562267" y="4042057"/>
                  <a:pt x="4552283" y="4053038"/>
                  <a:pt x="4539299" y="4052039"/>
                </a:cubicBezTo>
                <a:cubicBezTo>
                  <a:pt x="4526318" y="4052039"/>
                  <a:pt x="4516329" y="4042057"/>
                  <a:pt x="4516329" y="4029078"/>
                </a:cubicBezTo>
                <a:cubicBezTo>
                  <a:pt x="4516329" y="4016100"/>
                  <a:pt x="4526318" y="4006117"/>
                  <a:pt x="4539299" y="4006117"/>
                </a:cubicBezTo>
                <a:close/>
                <a:moveTo>
                  <a:pt x="3728716" y="4005118"/>
                </a:moveTo>
                <a:cubicBezTo>
                  <a:pt x="3730714" y="4005118"/>
                  <a:pt x="3732711" y="4007115"/>
                  <a:pt x="3732711" y="4009111"/>
                </a:cubicBezTo>
                <a:cubicBezTo>
                  <a:pt x="3732711" y="4011108"/>
                  <a:pt x="3730714" y="4013105"/>
                  <a:pt x="3728716" y="4013105"/>
                </a:cubicBezTo>
                <a:cubicBezTo>
                  <a:pt x="3726719" y="4013105"/>
                  <a:pt x="3724723" y="4011108"/>
                  <a:pt x="3724723" y="4009111"/>
                </a:cubicBezTo>
                <a:cubicBezTo>
                  <a:pt x="3724723" y="4007115"/>
                  <a:pt x="3726719" y="4005118"/>
                  <a:pt x="3728716" y="4005118"/>
                </a:cubicBezTo>
                <a:close/>
                <a:moveTo>
                  <a:pt x="8448619" y="4003122"/>
                </a:moveTo>
                <a:cubicBezTo>
                  <a:pt x="8451614" y="4003122"/>
                  <a:pt x="8453610" y="4005119"/>
                  <a:pt x="8453610" y="4008114"/>
                </a:cubicBezTo>
                <a:cubicBezTo>
                  <a:pt x="8453610" y="4011109"/>
                  <a:pt x="8451614" y="4012107"/>
                  <a:pt x="8448619" y="4012107"/>
                </a:cubicBezTo>
                <a:cubicBezTo>
                  <a:pt x="8445623" y="4012107"/>
                  <a:pt x="8443627" y="4010111"/>
                  <a:pt x="8443627" y="4008114"/>
                </a:cubicBezTo>
                <a:cubicBezTo>
                  <a:pt x="8443627" y="4006117"/>
                  <a:pt x="8445623" y="4003122"/>
                  <a:pt x="8448619" y="4003122"/>
                </a:cubicBezTo>
                <a:close/>
                <a:moveTo>
                  <a:pt x="11201945" y="4000125"/>
                </a:moveTo>
                <a:cubicBezTo>
                  <a:pt x="11213925" y="4000125"/>
                  <a:pt x="11223908" y="4010108"/>
                  <a:pt x="11223908" y="4022088"/>
                </a:cubicBezTo>
                <a:cubicBezTo>
                  <a:pt x="11223908" y="4035066"/>
                  <a:pt x="11213925" y="4045049"/>
                  <a:pt x="11201945" y="4044050"/>
                </a:cubicBezTo>
                <a:cubicBezTo>
                  <a:pt x="11189966" y="4044050"/>
                  <a:pt x="11179983" y="4034068"/>
                  <a:pt x="11179983" y="4022088"/>
                </a:cubicBezTo>
                <a:cubicBezTo>
                  <a:pt x="11179983" y="4010108"/>
                  <a:pt x="11189966" y="4000125"/>
                  <a:pt x="11201945" y="4000125"/>
                </a:cubicBezTo>
                <a:close/>
                <a:moveTo>
                  <a:pt x="6497931" y="3999128"/>
                </a:moveTo>
                <a:cubicBezTo>
                  <a:pt x="6501924" y="3999128"/>
                  <a:pt x="6504918" y="4002124"/>
                  <a:pt x="6504918" y="4006117"/>
                </a:cubicBezTo>
                <a:cubicBezTo>
                  <a:pt x="6504918" y="4009111"/>
                  <a:pt x="6501924" y="4012107"/>
                  <a:pt x="6497931" y="4013105"/>
                </a:cubicBezTo>
                <a:cubicBezTo>
                  <a:pt x="6493937" y="4013105"/>
                  <a:pt x="6490942" y="4010110"/>
                  <a:pt x="6490942" y="4006117"/>
                </a:cubicBezTo>
                <a:cubicBezTo>
                  <a:pt x="6490942" y="4002124"/>
                  <a:pt x="6493937" y="3999128"/>
                  <a:pt x="6497931" y="3999128"/>
                </a:cubicBezTo>
                <a:close/>
                <a:moveTo>
                  <a:pt x="10205637" y="3975170"/>
                </a:moveTo>
                <a:cubicBezTo>
                  <a:pt x="10208632" y="3975170"/>
                  <a:pt x="10210628" y="3977167"/>
                  <a:pt x="10210628" y="3980162"/>
                </a:cubicBezTo>
                <a:cubicBezTo>
                  <a:pt x="10210628" y="3983157"/>
                  <a:pt x="10208632" y="3985153"/>
                  <a:pt x="10205637" y="3985153"/>
                </a:cubicBezTo>
                <a:cubicBezTo>
                  <a:pt x="10202641" y="3985153"/>
                  <a:pt x="10200645" y="3983157"/>
                  <a:pt x="10200645" y="3980162"/>
                </a:cubicBezTo>
                <a:cubicBezTo>
                  <a:pt x="10200645" y="3977167"/>
                  <a:pt x="10202641" y="3975170"/>
                  <a:pt x="10205637" y="3975170"/>
                </a:cubicBezTo>
                <a:close/>
                <a:moveTo>
                  <a:pt x="9182374" y="3970178"/>
                </a:moveTo>
                <a:cubicBezTo>
                  <a:pt x="9190361" y="3970178"/>
                  <a:pt x="9197349" y="3977167"/>
                  <a:pt x="9197349" y="3985153"/>
                </a:cubicBezTo>
                <a:cubicBezTo>
                  <a:pt x="9197349" y="3993140"/>
                  <a:pt x="9191359" y="3999129"/>
                  <a:pt x="9182374" y="4000128"/>
                </a:cubicBezTo>
                <a:cubicBezTo>
                  <a:pt x="9174387" y="4000128"/>
                  <a:pt x="9167399" y="3993140"/>
                  <a:pt x="9167399" y="3985153"/>
                </a:cubicBezTo>
                <a:cubicBezTo>
                  <a:pt x="9167399" y="3977167"/>
                  <a:pt x="9174387" y="3970178"/>
                  <a:pt x="9182374" y="3970178"/>
                </a:cubicBezTo>
                <a:close/>
                <a:moveTo>
                  <a:pt x="3416225" y="3967183"/>
                </a:moveTo>
                <a:cubicBezTo>
                  <a:pt x="3421216" y="3967183"/>
                  <a:pt x="3425209" y="3971176"/>
                  <a:pt x="3425209" y="3976168"/>
                </a:cubicBezTo>
                <a:cubicBezTo>
                  <a:pt x="3425209" y="3981158"/>
                  <a:pt x="3421216" y="3985152"/>
                  <a:pt x="3416225" y="3985152"/>
                </a:cubicBezTo>
                <a:cubicBezTo>
                  <a:pt x="3411236" y="3985152"/>
                  <a:pt x="3407241" y="3981158"/>
                  <a:pt x="3407241" y="3976168"/>
                </a:cubicBezTo>
                <a:cubicBezTo>
                  <a:pt x="3407241" y="3971176"/>
                  <a:pt x="3411236" y="3967183"/>
                  <a:pt x="3416225" y="3967183"/>
                </a:cubicBezTo>
                <a:close/>
                <a:moveTo>
                  <a:pt x="10326432" y="3962191"/>
                </a:moveTo>
                <a:cubicBezTo>
                  <a:pt x="10346398" y="3962191"/>
                  <a:pt x="10363369" y="3979161"/>
                  <a:pt x="10363369" y="4000126"/>
                </a:cubicBezTo>
                <a:cubicBezTo>
                  <a:pt x="10363369" y="4021091"/>
                  <a:pt x="10346398" y="4037064"/>
                  <a:pt x="10326432" y="4038062"/>
                </a:cubicBezTo>
                <a:cubicBezTo>
                  <a:pt x="10305468" y="4038062"/>
                  <a:pt x="10288496" y="4021091"/>
                  <a:pt x="10288496" y="4000126"/>
                </a:cubicBezTo>
                <a:cubicBezTo>
                  <a:pt x="10288496" y="3979161"/>
                  <a:pt x="10305468" y="3962191"/>
                  <a:pt x="10326432" y="3962191"/>
                </a:cubicBezTo>
                <a:close/>
                <a:moveTo>
                  <a:pt x="4562226" y="3956201"/>
                </a:moveTo>
                <a:cubicBezTo>
                  <a:pt x="4567217" y="3957199"/>
                  <a:pt x="4570212" y="3960195"/>
                  <a:pt x="4570212" y="3964188"/>
                </a:cubicBezTo>
                <a:cubicBezTo>
                  <a:pt x="4570212" y="3968181"/>
                  <a:pt x="4567217" y="3972174"/>
                  <a:pt x="4562226" y="3972174"/>
                </a:cubicBezTo>
                <a:cubicBezTo>
                  <a:pt x="4558231" y="3972174"/>
                  <a:pt x="4554238" y="3969179"/>
                  <a:pt x="4554238" y="3964188"/>
                </a:cubicBezTo>
                <a:cubicBezTo>
                  <a:pt x="4554238" y="3960195"/>
                  <a:pt x="4557233" y="3956201"/>
                  <a:pt x="4562226" y="3956201"/>
                </a:cubicBezTo>
                <a:close/>
                <a:moveTo>
                  <a:pt x="1997634" y="3950212"/>
                </a:moveTo>
                <a:cubicBezTo>
                  <a:pt x="2008615" y="3950212"/>
                  <a:pt x="2017602" y="3959197"/>
                  <a:pt x="2017602" y="3970178"/>
                </a:cubicBezTo>
                <a:cubicBezTo>
                  <a:pt x="2017602" y="3981159"/>
                  <a:pt x="2008615" y="3990145"/>
                  <a:pt x="1997634" y="3990145"/>
                </a:cubicBezTo>
                <a:cubicBezTo>
                  <a:pt x="1986654" y="3990145"/>
                  <a:pt x="1977669" y="3981159"/>
                  <a:pt x="1977669" y="3970178"/>
                </a:cubicBezTo>
                <a:cubicBezTo>
                  <a:pt x="1977669" y="3959197"/>
                  <a:pt x="1986654" y="3950212"/>
                  <a:pt x="1997634" y="3950212"/>
                </a:cubicBezTo>
                <a:close/>
                <a:moveTo>
                  <a:pt x="9268229" y="3948215"/>
                </a:moveTo>
                <a:cubicBezTo>
                  <a:pt x="9269228" y="3949213"/>
                  <a:pt x="9271224" y="3950211"/>
                  <a:pt x="9271224" y="3951210"/>
                </a:cubicBezTo>
                <a:cubicBezTo>
                  <a:pt x="9271224" y="3953207"/>
                  <a:pt x="9270226" y="3954204"/>
                  <a:pt x="9268229" y="3954204"/>
                </a:cubicBezTo>
                <a:cubicBezTo>
                  <a:pt x="9266232" y="3954204"/>
                  <a:pt x="9265234" y="3953207"/>
                  <a:pt x="9265234" y="3951210"/>
                </a:cubicBezTo>
                <a:cubicBezTo>
                  <a:pt x="9265234" y="3949213"/>
                  <a:pt x="9266232" y="3948215"/>
                  <a:pt x="9268229" y="3948215"/>
                </a:cubicBezTo>
                <a:close/>
                <a:moveTo>
                  <a:pt x="11430558" y="3935236"/>
                </a:moveTo>
                <a:cubicBezTo>
                  <a:pt x="11432555" y="3935236"/>
                  <a:pt x="11433554" y="3937232"/>
                  <a:pt x="11433554" y="3938231"/>
                </a:cubicBezTo>
                <a:cubicBezTo>
                  <a:pt x="11433554" y="3940228"/>
                  <a:pt x="11432555" y="3941225"/>
                  <a:pt x="11430558" y="3941225"/>
                </a:cubicBezTo>
                <a:cubicBezTo>
                  <a:pt x="11428562" y="3941225"/>
                  <a:pt x="11427563" y="3940228"/>
                  <a:pt x="11427563" y="3938231"/>
                </a:cubicBezTo>
                <a:cubicBezTo>
                  <a:pt x="11427563" y="3936234"/>
                  <a:pt x="11428562" y="3935236"/>
                  <a:pt x="11430558" y="3935236"/>
                </a:cubicBezTo>
                <a:close/>
                <a:moveTo>
                  <a:pt x="8113189" y="3932243"/>
                </a:moveTo>
                <a:cubicBezTo>
                  <a:pt x="8121176" y="3932243"/>
                  <a:pt x="8128164" y="3939231"/>
                  <a:pt x="8128164" y="3947218"/>
                </a:cubicBezTo>
                <a:cubicBezTo>
                  <a:pt x="8128164" y="3955205"/>
                  <a:pt x="8121176" y="3962193"/>
                  <a:pt x="8113189" y="3962193"/>
                </a:cubicBezTo>
                <a:cubicBezTo>
                  <a:pt x="8105203" y="3962193"/>
                  <a:pt x="8098214" y="3955205"/>
                  <a:pt x="8098214" y="3947218"/>
                </a:cubicBezTo>
                <a:cubicBezTo>
                  <a:pt x="8098214" y="3939231"/>
                  <a:pt x="8105203" y="3932243"/>
                  <a:pt x="8113189" y="3932243"/>
                </a:cubicBezTo>
                <a:close/>
                <a:moveTo>
                  <a:pt x="9042612" y="3929246"/>
                </a:moveTo>
                <a:cubicBezTo>
                  <a:pt x="9045607" y="3928248"/>
                  <a:pt x="9047603" y="3931243"/>
                  <a:pt x="9047603" y="3934237"/>
                </a:cubicBezTo>
                <a:cubicBezTo>
                  <a:pt x="9047603" y="3937233"/>
                  <a:pt x="9045607" y="3939229"/>
                  <a:pt x="9042612" y="3939229"/>
                </a:cubicBezTo>
                <a:cubicBezTo>
                  <a:pt x="9039616" y="3939229"/>
                  <a:pt x="9037620" y="3937233"/>
                  <a:pt x="9037620" y="3934237"/>
                </a:cubicBezTo>
                <a:cubicBezTo>
                  <a:pt x="9037620" y="3931243"/>
                  <a:pt x="9039616" y="3929246"/>
                  <a:pt x="9042612" y="3929246"/>
                </a:cubicBezTo>
                <a:close/>
                <a:moveTo>
                  <a:pt x="7345493" y="3921260"/>
                </a:moveTo>
                <a:cubicBezTo>
                  <a:pt x="7348487" y="3921260"/>
                  <a:pt x="7352481" y="3924255"/>
                  <a:pt x="7352481" y="3928249"/>
                </a:cubicBezTo>
                <a:cubicBezTo>
                  <a:pt x="7352481" y="3932242"/>
                  <a:pt x="7349487" y="3935237"/>
                  <a:pt x="7345493" y="3935237"/>
                </a:cubicBezTo>
                <a:cubicBezTo>
                  <a:pt x="7341500" y="3935237"/>
                  <a:pt x="7338504" y="3932242"/>
                  <a:pt x="7338504" y="3928249"/>
                </a:cubicBezTo>
                <a:cubicBezTo>
                  <a:pt x="7338504" y="3924255"/>
                  <a:pt x="7341500" y="3921260"/>
                  <a:pt x="7345493" y="3921260"/>
                </a:cubicBezTo>
                <a:close/>
                <a:moveTo>
                  <a:pt x="11643196" y="3917267"/>
                </a:moveTo>
                <a:cubicBezTo>
                  <a:pt x="11654178" y="3917267"/>
                  <a:pt x="11662164" y="3926252"/>
                  <a:pt x="11662164" y="3936235"/>
                </a:cubicBezTo>
                <a:cubicBezTo>
                  <a:pt x="11662164" y="3946217"/>
                  <a:pt x="11654178" y="3955202"/>
                  <a:pt x="11643196" y="3955202"/>
                </a:cubicBezTo>
                <a:cubicBezTo>
                  <a:pt x="11633214" y="3955202"/>
                  <a:pt x="11624229" y="3946217"/>
                  <a:pt x="11624229" y="3936235"/>
                </a:cubicBezTo>
                <a:cubicBezTo>
                  <a:pt x="11624229" y="3926252"/>
                  <a:pt x="11632214" y="3917267"/>
                  <a:pt x="11643196" y="3917267"/>
                </a:cubicBezTo>
                <a:close/>
                <a:moveTo>
                  <a:pt x="7731836" y="3911278"/>
                </a:moveTo>
                <a:cubicBezTo>
                  <a:pt x="7739822" y="3911278"/>
                  <a:pt x="7745812" y="3918266"/>
                  <a:pt x="7745812" y="3925255"/>
                </a:cubicBezTo>
                <a:cubicBezTo>
                  <a:pt x="7745812" y="3932243"/>
                  <a:pt x="7739822" y="3938232"/>
                  <a:pt x="7731836" y="3939230"/>
                </a:cubicBezTo>
                <a:cubicBezTo>
                  <a:pt x="7723849" y="3939230"/>
                  <a:pt x="7717859" y="3933241"/>
                  <a:pt x="7717859" y="3925255"/>
                </a:cubicBezTo>
                <a:cubicBezTo>
                  <a:pt x="7717859" y="3917268"/>
                  <a:pt x="7724847" y="3911278"/>
                  <a:pt x="7731836" y="3911278"/>
                </a:cubicBezTo>
                <a:close/>
                <a:moveTo>
                  <a:pt x="5281036" y="3908283"/>
                </a:moveTo>
                <a:cubicBezTo>
                  <a:pt x="5290017" y="3908283"/>
                  <a:pt x="5297002" y="3916270"/>
                  <a:pt x="5297002" y="3924256"/>
                </a:cubicBezTo>
                <a:cubicBezTo>
                  <a:pt x="5297002" y="3933241"/>
                  <a:pt x="5290017" y="3940229"/>
                  <a:pt x="5281036" y="3940229"/>
                </a:cubicBezTo>
                <a:cubicBezTo>
                  <a:pt x="5272038" y="3940229"/>
                  <a:pt x="5265044" y="3933241"/>
                  <a:pt x="5265044" y="3924256"/>
                </a:cubicBezTo>
                <a:cubicBezTo>
                  <a:pt x="5265044" y="3915271"/>
                  <a:pt x="5272038" y="3908283"/>
                  <a:pt x="5281036" y="3908283"/>
                </a:cubicBezTo>
                <a:close/>
                <a:moveTo>
                  <a:pt x="7036018" y="3900296"/>
                </a:moveTo>
                <a:cubicBezTo>
                  <a:pt x="7041009" y="3900296"/>
                  <a:pt x="7045002" y="3904289"/>
                  <a:pt x="7045002" y="3909281"/>
                </a:cubicBezTo>
                <a:cubicBezTo>
                  <a:pt x="7045002" y="3914271"/>
                  <a:pt x="7041009" y="3918265"/>
                  <a:pt x="7036018" y="3918265"/>
                </a:cubicBezTo>
                <a:cubicBezTo>
                  <a:pt x="7031026" y="3918265"/>
                  <a:pt x="7027033" y="3914271"/>
                  <a:pt x="7027033" y="3909281"/>
                </a:cubicBezTo>
                <a:cubicBezTo>
                  <a:pt x="7027033" y="3904289"/>
                  <a:pt x="7031026" y="3900296"/>
                  <a:pt x="7036018" y="3900296"/>
                </a:cubicBezTo>
                <a:close/>
                <a:moveTo>
                  <a:pt x="11471488" y="3878333"/>
                </a:moveTo>
                <a:cubicBezTo>
                  <a:pt x="11474483" y="3878333"/>
                  <a:pt x="11476479" y="3880330"/>
                  <a:pt x="11476479" y="3883325"/>
                </a:cubicBezTo>
                <a:cubicBezTo>
                  <a:pt x="11476479" y="3886320"/>
                  <a:pt x="11474483" y="3888316"/>
                  <a:pt x="11471488" y="3888316"/>
                </a:cubicBezTo>
                <a:cubicBezTo>
                  <a:pt x="11468493" y="3888316"/>
                  <a:pt x="11466496" y="3886320"/>
                  <a:pt x="11466496" y="3883325"/>
                </a:cubicBezTo>
                <a:cubicBezTo>
                  <a:pt x="11466496" y="3880330"/>
                  <a:pt x="11468493" y="3878333"/>
                  <a:pt x="11471488" y="3878333"/>
                </a:cubicBezTo>
                <a:close/>
                <a:moveTo>
                  <a:pt x="138893" y="3869349"/>
                </a:moveTo>
                <a:cubicBezTo>
                  <a:pt x="148876" y="3869349"/>
                  <a:pt x="156862" y="3877336"/>
                  <a:pt x="156862" y="3887320"/>
                </a:cubicBezTo>
                <a:cubicBezTo>
                  <a:pt x="156862" y="3897303"/>
                  <a:pt x="148876" y="3904290"/>
                  <a:pt x="138893" y="3905289"/>
                </a:cubicBezTo>
                <a:cubicBezTo>
                  <a:pt x="128910" y="3905289"/>
                  <a:pt x="120923" y="3897303"/>
                  <a:pt x="120923" y="3887320"/>
                </a:cubicBezTo>
                <a:cubicBezTo>
                  <a:pt x="120923" y="3877336"/>
                  <a:pt x="128910" y="3869349"/>
                  <a:pt x="138893" y="3869349"/>
                </a:cubicBezTo>
                <a:close/>
                <a:moveTo>
                  <a:pt x="10612944" y="3865356"/>
                </a:moveTo>
                <a:cubicBezTo>
                  <a:pt x="10622928" y="3866354"/>
                  <a:pt x="10629916" y="3873343"/>
                  <a:pt x="10629916" y="3882327"/>
                </a:cubicBezTo>
                <a:cubicBezTo>
                  <a:pt x="10629916" y="3891312"/>
                  <a:pt x="10621930" y="3899298"/>
                  <a:pt x="10612944" y="3899298"/>
                </a:cubicBezTo>
                <a:cubicBezTo>
                  <a:pt x="10603959" y="3899298"/>
                  <a:pt x="10595974" y="3892310"/>
                  <a:pt x="10595974" y="3882327"/>
                </a:cubicBezTo>
                <a:cubicBezTo>
                  <a:pt x="10595974" y="3873343"/>
                  <a:pt x="10603959" y="3865356"/>
                  <a:pt x="10612944" y="3865356"/>
                </a:cubicBezTo>
                <a:close/>
                <a:moveTo>
                  <a:pt x="7808705" y="3863358"/>
                </a:moveTo>
                <a:cubicBezTo>
                  <a:pt x="7817690" y="3862859"/>
                  <a:pt x="7825926" y="3866353"/>
                  <a:pt x="7831915" y="3872343"/>
                </a:cubicBezTo>
                <a:lnTo>
                  <a:pt x="7836857" y="3884508"/>
                </a:lnTo>
                <a:lnTo>
                  <a:pt x="7839653" y="3885696"/>
                </a:lnTo>
                <a:cubicBezTo>
                  <a:pt x="7843397" y="3889565"/>
                  <a:pt x="7845643" y="3894806"/>
                  <a:pt x="7845643" y="3900297"/>
                </a:cubicBezTo>
                <a:cubicBezTo>
                  <a:pt x="7845643" y="3905788"/>
                  <a:pt x="7843397" y="3911029"/>
                  <a:pt x="7839653" y="3914897"/>
                </a:cubicBezTo>
                <a:lnTo>
                  <a:pt x="7832593" y="3917898"/>
                </a:lnTo>
                <a:lnTo>
                  <a:pt x="7831915" y="3919513"/>
                </a:lnTo>
                <a:cubicBezTo>
                  <a:pt x="7825926" y="3925503"/>
                  <a:pt x="7817690" y="3929247"/>
                  <a:pt x="7808705" y="3929247"/>
                </a:cubicBezTo>
                <a:cubicBezTo>
                  <a:pt x="7790736" y="3929247"/>
                  <a:pt x="7775761" y="3914272"/>
                  <a:pt x="7775761" y="3896303"/>
                </a:cubicBezTo>
                <a:cubicBezTo>
                  <a:pt x="7775761" y="3878333"/>
                  <a:pt x="7790736" y="3863358"/>
                  <a:pt x="7808705" y="3863358"/>
                </a:cubicBezTo>
                <a:close/>
                <a:moveTo>
                  <a:pt x="5583490" y="3833409"/>
                </a:moveTo>
                <a:cubicBezTo>
                  <a:pt x="5588480" y="3832411"/>
                  <a:pt x="5592473" y="3836404"/>
                  <a:pt x="5592473" y="3842394"/>
                </a:cubicBezTo>
                <a:cubicBezTo>
                  <a:pt x="5592473" y="3847385"/>
                  <a:pt x="5588480" y="3851378"/>
                  <a:pt x="5583490" y="3851378"/>
                </a:cubicBezTo>
                <a:cubicBezTo>
                  <a:pt x="5578497" y="3851378"/>
                  <a:pt x="5574505" y="3847385"/>
                  <a:pt x="5574505" y="3842394"/>
                </a:cubicBezTo>
                <a:cubicBezTo>
                  <a:pt x="5574505" y="3837403"/>
                  <a:pt x="5578497" y="3833409"/>
                  <a:pt x="5583490" y="3833409"/>
                </a:cubicBezTo>
                <a:close/>
                <a:moveTo>
                  <a:pt x="10312456" y="3832411"/>
                </a:moveTo>
                <a:cubicBezTo>
                  <a:pt x="10318446" y="3831413"/>
                  <a:pt x="10324436" y="3837403"/>
                  <a:pt x="10324436" y="3844390"/>
                </a:cubicBezTo>
                <a:cubicBezTo>
                  <a:pt x="10324436" y="3851378"/>
                  <a:pt x="10319444" y="3856370"/>
                  <a:pt x="10312456" y="3856370"/>
                </a:cubicBezTo>
                <a:cubicBezTo>
                  <a:pt x="10305469" y="3856370"/>
                  <a:pt x="10300477" y="3851378"/>
                  <a:pt x="10300477" y="3844390"/>
                </a:cubicBezTo>
                <a:cubicBezTo>
                  <a:pt x="10300477" y="3837403"/>
                  <a:pt x="10305469" y="3832411"/>
                  <a:pt x="10312456" y="3832411"/>
                </a:cubicBezTo>
                <a:close/>
                <a:moveTo>
                  <a:pt x="8020347" y="3831412"/>
                </a:moveTo>
                <a:cubicBezTo>
                  <a:pt x="8034324" y="3831412"/>
                  <a:pt x="8046303" y="3843392"/>
                  <a:pt x="8046303" y="3857368"/>
                </a:cubicBezTo>
                <a:cubicBezTo>
                  <a:pt x="8046303" y="3872343"/>
                  <a:pt x="8034324" y="3883324"/>
                  <a:pt x="8020347" y="3883324"/>
                </a:cubicBezTo>
                <a:cubicBezTo>
                  <a:pt x="8006372" y="3883324"/>
                  <a:pt x="7994391" y="3871345"/>
                  <a:pt x="7994391" y="3857368"/>
                </a:cubicBezTo>
                <a:cubicBezTo>
                  <a:pt x="7994391" y="3843392"/>
                  <a:pt x="8006372" y="3831412"/>
                  <a:pt x="8020347" y="3831412"/>
                </a:cubicBezTo>
                <a:close/>
                <a:moveTo>
                  <a:pt x="8263933" y="3830415"/>
                </a:moveTo>
                <a:cubicBezTo>
                  <a:pt x="8271919" y="3830415"/>
                  <a:pt x="8277909" y="3836404"/>
                  <a:pt x="8277909" y="3844391"/>
                </a:cubicBezTo>
                <a:cubicBezTo>
                  <a:pt x="8277909" y="3852378"/>
                  <a:pt x="8271919" y="3858367"/>
                  <a:pt x="8263933" y="3858367"/>
                </a:cubicBezTo>
                <a:cubicBezTo>
                  <a:pt x="8255946" y="3858367"/>
                  <a:pt x="8249957" y="3852378"/>
                  <a:pt x="8249957" y="3844391"/>
                </a:cubicBezTo>
                <a:cubicBezTo>
                  <a:pt x="8249957" y="3836404"/>
                  <a:pt x="8255946" y="3830415"/>
                  <a:pt x="8263933" y="3830415"/>
                </a:cubicBezTo>
                <a:close/>
                <a:moveTo>
                  <a:pt x="10896464" y="3821430"/>
                </a:moveTo>
                <a:cubicBezTo>
                  <a:pt x="10908443" y="3821430"/>
                  <a:pt x="10917428" y="3830415"/>
                  <a:pt x="10917428" y="3842395"/>
                </a:cubicBezTo>
                <a:cubicBezTo>
                  <a:pt x="10917428" y="3853376"/>
                  <a:pt x="10908443" y="3863359"/>
                  <a:pt x="10896464" y="3863359"/>
                </a:cubicBezTo>
                <a:cubicBezTo>
                  <a:pt x="10885483" y="3863359"/>
                  <a:pt x="10875500" y="3854374"/>
                  <a:pt x="10875500" y="3842395"/>
                </a:cubicBezTo>
                <a:cubicBezTo>
                  <a:pt x="10875500" y="3831413"/>
                  <a:pt x="10884485" y="3821430"/>
                  <a:pt x="10896464" y="3821430"/>
                </a:cubicBezTo>
                <a:close/>
                <a:moveTo>
                  <a:pt x="1113241" y="3814441"/>
                </a:moveTo>
                <a:cubicBezTo>
                  <a:pt x="1135203" y="3814441"/>
                  <a:pt x="1153172" y="3832411"/>
                  <a:pt x="1153172" y="3854374"/>
                </a:cubicBezTo>
                <a:cubicBezTo>
                  <a:pt x="1153172" y="3876336"/>
                  <a:pt x="1136201" y="3894305"/>
                  <a:pt x="1113241" y="3894305"/>
                </a:cubicBezTo>
                <a:cubicBezTo>
                  <a:pt x="1091280" y="3894305"/>
                  <a:pt x="1073309" y="3876336"/>
                  <a:pt x="1073309" y="3854374"/>
                </a:cubicBezTo>
                <a:cubicBezTo>
                  <a:pt x="1073309" y="3832411"/>
                  <a:pt x="1091280" y="3814441"/>
                  <a:pt x="1113241" y="3814441"/>
                </a:cubicBezTo>
                <a:close/>
                <a:moveTo>
                  <a:pt x="7318538" y="3791481"/>
                </a:moveTo>
                <a:cubicBezTo>
                  <a:pt x="7325526" y="3791481"/>
                  <a:pt x="7330517" y="3796473"/>
                  <a:pt x="7330517" y="3803462"/>
                </a:cubicBezTo>
                <a:cubicBezTo>
                  <a:pt x="7330517" y="3809451"/>
                  <a:pt x="7325526" y="3815441"/>
                  <a:pt x="7318538" y="3815441"/>
                </a:cubicBezTo>
                <a:cubicBezTo>
                  <a:pt x="7311550" y="3815441"/>
                  <a:pt x="7306558" y="3810449"/>
                  <a:pt x="7306558" y="3803462"/>
                </a:cubicBezTo>
                <a:cubicBezTo>
                  <a:pt x="7306558" y="3796473"/>
                  <a:pt x="7311550" y="3791481"/>
                  <a:pt x="7318538" y="3791481"/>
                </a:cubicBezTo>
                <a:close/>
                <a:moveTo>
                  <a:pt x="284642" y="3780500"/>
                </a:moveTo>
                <a:cubicBezTo>
                  <a:pt x="290632" y="3780500"/>
                  <a:pt x="295624" y="3785492"/>
                  <a:pt x="295624" y="3791481"/>
                </a:cubicBezTo>
                <a:cubicBezTo>
                  <a:pt x="295624" y="3797471"/>
                  <a:pt x="290632" y="3802463"/>
                  <a:pt x="284642" y="3802463"/>
                </a:cubicBezTo>
                <a:cubicBezTo>
                  <a:pt x="278653" y="3802463"/>
                  <a:pt x="273661" y="3797471"/>
                  <a:pt x="273661" y="3791481"/>
                </a:cubicBezTo>
                <a:cubicBezTo>
                  <a:pt x="273661" y="3785492"/>
                  <a:pt x="278653" y="3780500"/>
                  <a:pt x="284642" y="3780500"/>
                </a:cubicBezTo>
                <a:close/>
                <a:moveTo>
                  <a:pt x="3848453" y="3772513"/>
                </a:moveTo>
                <a:cubicBezTo>
                  <a:pt x="3849451" y="3772513"/>
                  <a:pt x="3851448" y="3774510"/>
                  <a:pt x="3851448" y="3776506"/>
                </a:cubicBezTo>
                <a:cubicBezTo>
                  <a:pt x="3851448" y="3778503"/>
                  <a:pt x="3849451" y="3780500"/>
                  <a:pt x="3848453" y="3780500"/>
                </a:cubicBezTo>
                <a:cubicBezTo>
                  <a:pt x="3846457" y="3780500"/>
                  <a:pt x="3845459" y="3778503"/>
                  <a:pt x="3845459" y="3776506"/>
                </a:cubicBezTo>
                <a:cubicBezTo>
                  <a:pt x="3845459" y="3774510"/>
                  <a:pt x="3847455" y="3772513"/>
                  <a:pt x="3848453" y="3772513"/>
                </a:cubicBezTo>
                <a:close/>
                <a:moveTo>
                  <a:pt x="9323135" y="3764527"/>
                </a:moveTo>
                <a:cubicBezTo>
                  <a:pt x="9341104" y="3764527"/>
                  <a:pt x="9356079" y="3779502"/>
                  <a:pt x="9356079" y="3798470"/>
                </a:cubicBezTo>
                <a:cubicBezTo>
                  <a:pt x="9356079" y="3817438"/>
                  <a:pt x="9341104" y="3832412"/>
                  <a:pt x="9323135" y="3832412"/>
                </a:cubicBezTo>
                <a:cubicBezTo>
                  <a:pt x="9305165" y="3832412"/>
                  <a:pt x="9289192" y="3817438"/>
                  <a:pt x="9289192" y="3798470"/>
                </a:cubicBezTo>
                <a:cubicBezTo>
                  <a:pt x="9289192" y="3780500"/>
                  <a:pt x="9304167" y="3764527"/>
                  <a:pt x="9323135" y="3764527"/>
                </a:cubicBezTo>
                <a:close/>
                <a:moveTo>
                  <a:pt x="10196652" y="3759535"/>
                </a:moveTo>
                <a:cubicBezTo>
                  <a:pt x="10200645" y="3760533"/>
                  <a:pt x="10203640" y="3763529"/>
                  <a:pt x="10203640" y="3766524"/>
                </a:cubicBezTo>
                <a:cubicBezTo>
                  <a:pt x="10203640" y="3770517"/>
                  <a:pt x="10200645" y="3773512"/>
                  <a:pt x="10196652" y="3773512"/>
                </a:cubicBezTo>
                <a:cubicBezTo>
                  <a:pt x="10192659" y="3773512"/>
                  <a:pt x="10189664" y="3770517"/>
                  <a:pt x="10189664" y="3766524"/>
                </a:cubicBezTo>
                <a:cubicBezTo>
                  <a:pt x="10189664" y="3762531"/>
                  <a:pt x="10192659" y="3759535"/>
                  <a:pt x="10196652" y="3759535"/>
                </a:cubicBezTo>
                <a:close/>
                <a:moveTo>
                  <a:pt x="1808937" y="3757538"/>
                </a:moveTo>
                <a:cubicBezTo>
                  <a:pt x="1810934" y="3756540"/>
                  <a:pt x="1812931" y="3758536"/>
                  <a:pt x="1812931" y="3761531"/>
                </a:cubicBezTo>
                <a:cubicBezTo>
                  <a:pt x="1812931" y="3763527"/>
                  <a:pt x="1810934" y="3765524"/>
                  <a:pt x="1808937" y="3765524"/>
                </a:cubicBezTo>
                <a:cubicBezTo>
                  <a:pt x="1806940" y="3765524"/>
                  <a:pt x="1804944" y="3763527"/>
                  <a:pt x="1804944" y="3761531"/>
                </a:cubicBezTo>
                <a:cubicBezTo>
                  <a:pt x="1804944" y="3759534"/>
                  <a:pt x="1806940" y="3757538"/>
                  <a:pt x="1808937" y="3757538"/>
                </a:cubicBezTo>
                <a:close/>
                <a:moveTo>
                  <a:pt x="8640294" y="3755542"/>
                </a:moveTo>
                <a:cubicBezTo>
                  <a:pt x="8644288" y="3755542"/>
                  <a:pt x="8648281" y="3759535"/>
                  <a:pt x="8648281" y="3764527"/>
                </a:cubicBezTo>
                <a:cubicBezTo>
                  <a:pt x="8648281" y="3769517"/>
                  <a:pt x="8644288" y="3773511"/>
                  <a:pt x="8640294" y="3773511"/>
                </a:cubicBezTo>
                <a:cubicBezTo>
                  <a:pt x="8635303" y="3773511"/>
                  <a:pt x="8632308" y="3769517"/>
                  <a:pt x="8632308" y="3764527"/>
                </a:cubicBezTo>
                <a:cubicBezTo>
                  <a:pt x="8632308" y="3759535"/>
                  <a:pt x="8636301" y="3755542"/>
                  <a:pt x="8640294" y="3755542"/>
                </a:cubicBezTo>
                <a:close/>
                <a:moveTo>
                  <a:pt x="8119179" y="3752547"/>
                </a:moveTo>
                <a:cubicBezTo>
                  <a:pt x="8124170" y="3752547"/>
                  <a:pt x="8128163" y="3756540"/>
                  <a:pt x="8128163" y="3761532"/>
                </a:cubicBezTo>
                <a:cubicBezTo>
                  <a:pt x="8128163" y="3766522"/>
                  <a:pt x="8124170" y="3769517"/>
                  <a:pt x="8119179" y="3770516"/>
                </a:cubicBezTo>
                <a:cubicBezTo>
                  <a:pt x="8114187" y="3770516"/>
                  <a:pt x="8110194" y="3766522"/>
                  <a:pt x="8110194" y="3761532"/>
                </a:cubicBezTo>
                <a:cubicBezTo>
                  <a:pt x="8110194" y="3756540"/>
                  <a:pt x="8114187" y="3752547"/>
                  <a:pt x="8119179" y="3752547"/>
                </a:cubicBezTo>
                <a:close/>
                <a:moveTo>
                  <a:pt x="848677" y="3752547"/>
                </a:moveTo>
                <a:cubicBezTo>
                  <a:pt x="856664" y="3752547"/>
                  <a:pt x="863652" y="3759535"/>
                  <a:pt x="863652" y="3767522"/>
                </a:cubicBezTo>
                <a:cubicBezTo>
                  <a:pt x="863652" y="3775509"/>
                  <a:pt x="856664" y="3782497"/>
                  <a:pt x="848677" y="3782497"/>
                </a:cubicBezTo>
                <a:cubicBezTo>
                  <a:pt x="840690" y="3782497"/>
                  <a:pt x="833702" y="3775509"/>
                  <a:pt x="833702" y="3767522"/>
                </a:cubicBezTo>
                <a:cubicBezTo>
                  <a:pt x="833702" y="3759535"/>
                  <a:pt x="840690" y="3752547"/>
                  <a:pt x="848677" y="3752547"/>
                </a:cubicBezTo>
                <a:close/>
                <a:moveTo>
                  <a:pt x="2876160" y="3747556"/>
                </a:moveTo>
                <a:cubicBezTo>
                  <a:pt x="2880153" y="3747556"/>
                  <a:pt x="2883148" y="3750551"/>
                  <a:pt x="2883148" y="3754544"/>
                </a:cubicBezTo>
                <a:cubicBezTo>
                  <a:pt x="2883148" y="3758537"/>
                  <a:pt x="2880153" y="3761532"/>
                  <a:pt x="2876160" y="3761532"/>
                </a:cubicBezTo>
                <a:cubicBezTo>
                  <a:pt x="2872167" y="3761532"/>
                  <a:pt x="2869170" y="3758537"/>
                  <a:pt x="2869170" y="3754544"/>
                </a:cubicBezTo>
                <a:cubicBezTo>
                  <a:pt x="2869170" y="3750551"/>
                  <a:pt x="2872167" y="3747556"/>
                  <a:pt x="2876160" y="3747556"/>
                </a:cubicBezTo>
                <a:close/>
                <a:moveTo>
                  <a:pt x="5265054" y="3736573"/>
                </a:moveTo>
                <a:cubicBezTo>
                  <a:pt x="5276042" y="3736573"/>
                  <a:pt x="5284039" y="3745558"/>
                  <a:pt x="5284039" y="3755541"/>
                </a:cubicBezTo>
                <a:cubicBezTo>
                  <a:pt x="5284039" y="3766523"/>
                  <a:pt x="5276042" y="3774508"/>
                  <a:pt x="5265054" y="3774508"/>
                </a:cubicBezTo>
                <a:cubicBezTo>
                  <a:pt x="5254072" y="3774508"/>
                  <a:pt x="5246092" y="3765524"/>
                  <a:pt x="5246092" y="3755541"/>
                </a:cubicBezTo>
                <a:cubicBezTo>
                  <a:pt x="5246092" y="3744560"/>
                  <a:pt x="5255079" y="3736573"/>
                  <a:pt x="5265054" y="3736573"/>
                </a:cubicBezTo>
                <a:close/>
                <a:moveTo>
                  <a:pt x="2768337" y="3733579"/>
                </a:moveTo>
                <a:cubicBezTo>
                  <a:pt x="2772332" y="3733579"/>
                  <a:pt x="2776323" y="3736574"/>
                  <a:pt x="2776323" y="3741566"/>
                </a:cubicBezTo>
                <a:cubicBezTo>
                  <a:pt x="2776323" y="3745559"/>
                  <a:pt x="2772332" y="3749552"/>
                  <a:pt x="2768337" y="3749552"/>
                </a:cubicBezTo>
                <a:cubicBezTo>
                  <a:pt x="2764344" y="3749552"/>
                  <a:pt x="2760350" y="3745559"/>
                  <a:pt x="2760350" y="3741566"/>
                </a:cubicBezTo>
                <a:cubicBezTo>
                  <a:pt x="2760350" y="3737573"/>
                  <a:pt x="2764344" y="3733579"/>
                  <a:pt x="2768337" y="3733579"/>
                </a:cubicBezTo>
                <a:close/>
                <a:moveTo>
                  <a:pt x="8241970" y="3722598"/>
                </a:moveTo>
                <a:cubicBezTo>
                  <a:pt x="8244965" y="3722598"/>
                  <a:pt x="8246961" y="3724595"/>
                  <a:pt x="8246961" y="3727590"/>
                </a:cubicBezTo>
                <a:cubicBezTo>
                  <a:pt x="8246961" y="3730585"/>
                  <a:pt x="8244965" y="3732581"/>
                  <a:pt x="8241970" y="3732581"/>
                </a:cubicBezTo>
                <a:cubicBezTo>
                  <a:pt x="8238975" y="3732581"/>
                  <a:pt x="8236978" y="3730585"/>
                  <a:pt x="8236978" y="3727590"/>
                </a:cubicBezTo>
                <a:cubicBezTo>
                  <a:pt x="8236978" y="3724595"/>
                  <a:pt x="8239974" y="3722598"/>
                  <a:pt x="8241970" y="3722598"/>
                </a:cubicBezTo>
                <a:close/>
                <a:moveTo>
                  <a:pt x="5960844" y="3710619"/>
                </a:moveTo>
                <a:cubicBezTo>
                  <a:pt x="5973824" y="3710619"/>
                  <a:pt x="5984807" y="3721600"/>
                  <a:pt x="5984807" y="3734578"/>
                </a:cubicBezTo>
                <a:cubicBezTo>
                  <a:pt x="5984807" y="3747556"/>
                  <a:pt x="5973824" y="3758537"/>
                  <a:pt x="5960844" y="3758537"/>
                </a:cubicBezTo>
                <a:cubicBezTo>
                  <a:pt x="5947866" y="3758537"/>
                  <a:pt x="5936885" y="3747556"/>
                  <a:pt x="5936885" y="3734578"/>
                </a:cubicBezTo>
                <a:cubicBezTo>
                  <a:pt x="5936885" y="3721600"/>
                  <a:pt x="5947866" y="3710619"/>
                  <a:pt x="5960844" y="3710619"/>
                </a:cubicBezTo>
                <a:close/>
                <a:moveTo>
                  <a:pt x="4106077" y="3703630"/>
                </a:moveTo>
                <a:cubicBezTo>
                  <a:pt x="4113060" y="3703630"/>
                  <a:pt x="4118985" y="3709619"/>
                  <a:pt x="4118985" y="3716608"/>
                </a:cubicBezTo>
                <a:cubicBezTo>
                  <a:pt x="4118985" y="3723596"/>
                  <a:pt x="4113060" y="3729586"/>
                  <a:pt x="4106077" y="3729586"/>
                </a:cubicBezTo>
                <a:cubicBezTo>
                  <a:pt x="4099086" y="3729586"/>
                  <a:pt x="4093094" y="3723596"/>
                  <a:pt x="4093094" y="3716608"/>
                </a:cubicBezTo>
                <a:cubicBezTo>
                  <a:pt x="4093094" y="3709619"/>
                  <a:pt x="4099086" y="3703630"/>
                  <a:pt x="4106077" y="3703630"/>
                </a:cubicBezTo>
                <a:close/>
                <a:moveTo>
                  <a:pt x="7597064" y="3700635"/>
                </a:moveTo>
                <a:cubicBezTo>
                  <a:pt x="7603053" y="3700635"/>
                  <a:pt x="7608045" y="3705627"/>
                  <a:pt x="7608045" y="3711616"/>
                </a:cubicBezTo>
                <a:cubicBezTo>
                  <a:pt x="7608045" y="3717606"/>
                  <a:pt x="7604053" y="3722598"/>
                  <a:pt x="7597064" y="3722598"/>
                </a:cubicBezTo>
                <a:cubicBezTo>
                  <a:pt x="7591075" y="3722598"/>
                  <a:pt x="7586083" y="3717606"/>
                  <a:pt x="7586083" y="3711616"/>
                </a:cubicBezTo>
                <a:cubicBezTo>
                  <a:pt x="7586083" y="3705627"/>
                  <a:pt x="7591075" y="3700635"/>
                  <a:pt x="7597064" y="3700635"/>
                </a:cubicBezTo>
                <a:close/>
                <a:moveTo>
                  <a:pt x="0" y="3692648"/>
                </a:moveTo>
                <a:cubicBezTo>
                  <a:pt x="10981" y="3696641"/>
                  <a:pt x="17969" y="3706624"/>
                  <a:pt x="17969" y="3718604"/>
                </a:cubicBezTo>
                <a:cubicBezTo>
                  <a:pt x="17969" y="3730583"/>
                  <a:pt x="10981" y="3741564"/>
                  <a:pt x="0" y="3745558"/>
                </a:cubicBezTo>
                <a:close/>
                <a:moveTo>
                  <a:pt x="10082845" y="3691650"/>
                </a:moveTo>
                <a:cubicBezTo>
                  <a:pt x="10097820" y="3691650"/>
                  <a:pt x="10109800" y="3703630"/>
                  <a:pt x="10109800" y="3718604"/>
                </a:cubicBezTo>
                <a:cubicBezTo>
                  <a:pt x="10109800" y="3734577"/>
                  <a:pt x="10097820" y="3746556"/>
                  <a:pt x="10082845" y="3745559"/>
                </a:cubicBezTo>
                <a:cubicBezTo>
                  <a:pt x="10067871" y="3745559"/>
                  <a:pt x="10055891" y="3733579"/>
                  <a:pt x="10055891" y="3718604"/>
                </a:cubicBezTo>
                <a:cubicBezTo>
                  <a:pt x="10055891" y="3703630"/>
                  <a:pt x="10067871" y="3691650"/>
                  <a:pt x="10082845" y="3691650"/>
                </a:cubicBezTo>
                <a:close/>
                <a:moveTo>
                  <a:pt x="4561244" y="3687657"/>
                </a:moveTo>
                <a:cubicBezTo>
                  <a:pt x="4563241" y="3687657"/>
                  <a:pt x="4565239" y="3689654"/>
                  <a:pt x="4565239" y="3691650"/>
                </a:cubicBezTo>
                <a:cubicBezTo>
                  <a:pt x="4565239" y="3693647"/>
                  <a:pt x="4563241" y="3695644"/>
                  <a:pt x="4561244" y="3695644"/>
                </a:cubicBezTo>
                <a:cubicBezTo>
                  <a:pt x="4559247" y="3695644"/>
                  <a:pt x="4557250" y="3693647"/>
                  <a:pt x="4557250" y="3691650"/>
                </a:cubicBezTo>
                <a:cubicBezTo>
                  <a:pt x="4557250" y="3689654"/>
                  <a:pt x="4559247" y="3687657"/>
                  <a:pt x="4561244" y="3687657"/>
                </a:cubicBezTo>
                <a:close/>
                <a:moveTo>
                  <a:pt x="6112585" y="3685661"/>
                </a:moveTo>
                <a:cubicBezTo>
                  <a:pt x="6120572" y="3685661"/>
                  <a:pt x="6127560" y="3692650"/>
                  <a:pt x="6127560" y="3700636"/>
                </a:cubicBezTo>
                <a:cubicBezTo>
                  <a:pt x="6127560" y="3709620"/>
                  <a:pt x="6120572" y="3715611"/>
                  <a:pt x="6112585" y="3715611"/>
                </a:cubicBezTo>
                <a:cubicBezTo>
                  <a:pt x="6104599" y="3715611"/>
                  <a:pt x="6097610" y="3708623"/>
                  <a:pt x="6097610" y="3700636"/>
                </a:cubicBezTo>
                <a:cubicBezTo>
                  <a:pt x="6097610" y="3692650"/>
                  <a:pt x="6104599" y="3685661"/>
                  <a:pt x="6112585" y="3685661"/>
                </a:cubicBezTo>
                <a:close/>
                <a:moveTo>
                  <a:pt x="7267625" y="3676675"/>
                </a:moveTo>
                <a:cubicBezTo>
                  <a:pt x="7268623" y="3676675"/>
                  <a:pt x="7269622" y="3676675"/>
                  <a:pt x="7269622" y="3678672"/>
                </a:cubicBezTo>
                <a:cubicBezTo>
                  <a:pt x="7269622" y="3679670"/>
                  <a:pt x="7268623" y="3680669"/>
                  <a:pt x="7267625" y="3680669"/>
                </a:cubicBezTo>
                <a:cubicBezTo>
                  <a:pt x="7266626" y="3680669"/>
                  <a:pt x="7265628" y="3679670"/>
                  <a:pt x="7265628" y="3678672"/>
                </a:cubicBezTo>
                <a:cubicBezTo>
                  <a:pt x="7265628" y="3677673"/>
                  <a:pt x="7266626" y="3676675"/>
                  <a:pt x="7267625" y="3676675"/>
                </a:cubicBezTo>
                <a:close/>
                <a:moveTo>
                  <a:pt x="4199870" y="3674679"/>
                </a:moveTo>
                <a:cubicBezTo>
                  <a:pt x="4216844" y="3674679"/>
                  <a:pt x="4230821" y="3688656"/>
                  <a:pt x="4230821" y="3705627"/>
                </a:cubicBezTo>
                <a:cubicBezTo>
                  <a:pt x="4230821" y="3722598"/>
                  <a:pt x="4216844" y="3736574"/>
                  <a:pt x="4199870" y="3736574"/>
                </a:cubicBezTo>
                <a:cubicBezTo>
                  <a:pt x="4182895" y="3736574"/>
                  <a:pt x="4168918" y="3722598"/>
                  <a:pt x="4168918" y="3705627"/>
                </a:cubicBezTo>
                <a:cubicBezTo>
                  <a:pt x="4168918" y="3688656"/>
                  <a:pt x="4182895" y="3674679"/>
                  <a:pt x="4199870" y="3674679"/>
                </a:cubicBezTo>
                <a:close/>
                <a:moveTo>
                  <a:pt x="4725955" y="3673681"/>
                </a:moveTo>
                <a:cubicBezTo>
                  <a:pt x="4731956" y="3673681"/>
                  <a:pt x="4735948" y="3677675"/>
                  <a:pt x="4735948" y="3683664"/>
                </a:cubicBezTo>
                <a:cubicBezTo>
                  <a:pt x="4735948" y="3688656"/>
                  <a:pt x="4731956" y="3693647"/>
                  <a:pt x="4725955" y="3693647"/>
                </a:cubicBezTo>
                <a:cubicBezTo>
                  <a:pt x="4720977" y="3693647"/>
                  <a:pt x="4715983" y="3689654"/>
                  <a:pt x="4715983" y="3683664"/>
                </a:cubicBezTo>
                <a:cubicBezTo>
                  <a:pt x="4715983" y="3678673"/>
                  <a:pt x="4719977" y="3673681"/>
                  <a:pt x="4725955" y="3673681"/>
                </a:cubicBezTo>
                <a:close/>
                <a:moveTo>
                  <a:pt x="3790619" y="3673681"/>
                </a:moveTo>
                <a:cubicBezTo>
                  <a:pt x="3802600" y="3674679"/>
                  <a:pt x="3811586" y="3683664"/>
                  <a:pt x="3811586" y="3694645"/>
                </a:cubicBezTo>
                <a:cubicBezTo>
                  <a:pt x="3811586" y="3705627"/>
                  <a:pt x="3802600" y="3715610"/>
                  <a:pt x="3790619" y="3715610"/>
                </a:cubicBezTo>
                <a:cubicBezTo>
                  <a:pt x="3779636" y="3715610"/>
                  <a:pt x="3770651" y="3706625"/>
                  <a:pt x="3770651" y="3694645"/>
                </a:cubicBezTo>
                <a:cubicBezTo>
                  <a:pt x="3770651" y="3683664"/>
                  <a:pt x="3779636" y="3673681"/>
                  <a:pt x="3790619" y="3673681"/>
                </a:cubicBezTo>
                <a:close/>
                <a:moveTo>
                  <a:pt x="11521402" y="3672682"/>
                </a:moveTo>
                <a:cubicBezTo>
                  <a:pt x="11526394" y="3672682"/>
                  <a:pt x="11530388" y="3676675"/>
                  <a:pt x="11530388" y="3681667"/>
                </a:cubicBezTo>
                <a:cubicBezTo>
                  <a:pt x="11530388" y="3686657"/>
                  <a:pt x="11526394" y="3690651"/>
                  <a:pt x="11521402" y="3690651"/>
                </a:cubicBezTo>
                <a:cubicBezTo>
                  <a:pt x="11516412" y="3690651"/>
                  <a:pt x="11512418" y="3686657"/>
                  <a:pt x="11512418" y="3681667"/>
                </a:cubicBezTo>
                <a:cubicBezTo>
                  <a:pt x="11512418" y="3676675"/>
                  <a:pt x="11516412" y="3672682"/>
                  <a:pt x="11521402" y="3672682"/>
                </a:cubicBezTo>
                <a:close/>
                <a:moveTo>
                  <a:pt x="1100247" y="3672682"/>
                </a:moveTo>
                <a:cubicBezTo>
                  <a:pt x="1102245" y="3672682"/>
                  <a:pt x="1104241" y="3674679"/>
                  <a:pt x="1104241" y="3676675"/>
                </a:cubicBezTo>
                <a:cubicBezTo>
                  <a:pt x="1104241" y="3678672"/>
                  <a:pt x="1102245" y="3680669"/>
                  <a:pt x="1100247" y="3680669"/>
                </a:cubicBezTo>
                <a:cubicBezTo>
                  <a:pt x="1098251" y="3680669"/>
                  <a:pt x="1096254" y="3678672"/>
                  <a:pt x="1096254" y="3676675"/>
                </a:cubicBezTo>
                <a:cubicBezTo>
                  <a:pt x="1096254" y="3674679"/>
                  <a:pt x="1098251" y="3672682"/>
                  <a:pt x="1100247" y="3672682"/>
                </a:cubicBezTo>
                <a:close/>
                <a:moveTo>
                  <a:pt x="9966044" y="3670686"/>
                </a:moveTo>
                <a:cubicBezTo>
                  <a:pt x="9977026" y="3670686"/>
                  <a:pt x="9986011" y="3679671"/>
                  <a:pt x="9986011" y="3690652"/>
                </a:cubicBezTo>
                <a:cubicBezTo>
                  <a:pt x="9986011" y="3701633"/>
                  <a:pt x="9977026" y="3710619"/>
                  <a:pt x="9966044" y="3710619"/>
                </a:cubicBezTo>
                <a:cubicBezTo>
                  <a:pt x="9955063" y="3710619"/>
                  <a:pt x="9946078" y="3701633"/>
                  <a:pt x="9946078" y="3690652"/>
                </a:cubicBezTo>
                <a:cubicBezTo>
                  <a:pt x="9946078" y="3679671"/>
                  <a:pt x="9955063" y="3670686"/>
                  <a:pt x="9966044" y="3670686"/>
                </a:cubicBezTo>
                <a:close/>
                <a:moveTo>
                  <a:pt x="8941783" y="3668690"/>
                </a:moveTo>
                <a:cubicBezTo>
                  <a:pt x="8947772" y="3668690"/>
                  <a:pt x="8952764" y="3673682"/>
                  <a:pt x="8952764" y="3679671"/>
                </a:cubicBezTo>
                <a:cubicBezTo>
                  <a:pt x="8952764" y="3685661"/>
                  <a:pt x="8947772" y="3690653"/>
                  <a:pt x="8941783" y="3690653"/>
                </a:cubicBezTo>
                <a:cubicBezTo>
                  <a:pt x="8935793" y="3690653"/>
                  <a:pt x="8930801" y="3685661"/>
                  <a:pt x="8930801" y="3679671"/>
                </a:cubicBezTo>
                <a:cubicBezTo>
                  <a:pt x="8930801" y="3673682"/>
                  <a:pt x="8935793" y="3668690"/>
                  <a:pt x="8941783" y="3668690"/>
                </a:cubicBezTo>
                <a:close/>
                <a:moveTo>
                  <a:pt x="433388" y="3666692"/>
                </a:moveTo>
                <a:cubicBezTo>
                  <a:pt x="440376" y="3666692"/>
                  <a:pt x="445368" y="3672682"/>
                  <a:pt x="445368" y="3678673"/>
                </a:cubicBezTo>
                <a:cubicBezTo>
                  <a:pt x="445368" y="3684662"/>
                  <a:pt x="440376" y="3689654"/>
                  <a:pt x="433388" y="3690652"/>
                </a:cubicBezTo>
                <a:cubicBezTo>
                  <a:pt x="426401" y="3690652"/>
                  <a:pt x="421409" y="3684662"/>
                  <a:pt x="421409" y="3678673"/>
                </a:cubicBezTo>
                <a:cubicBezTo>
                  <a:pt x="421409" y="3671684"/>
                  <a:pt x="427399" y="3666692"/>
                  <a:pt x="433388" y="3666692"/>
                </a:cubicBezTo>
                <a:close/>
                <a:moveTo>
                  <a:pt x="10124774" y="3664696"/>
                </a:moveTo>
                <a:cubicBezTo>
                  <a:pt x="10137752" y="3663698"/>
                  <a:pt x="10147735" y="3674680"/>
                  <a:pt x="10147735" y="3687658"/>
                </a:cubicBezTo>
                <a:cubicBezTo>
                  <a:pt x="10147735" y="3700635"/>
                  <a:pt x="10137752" y="3710618"/>
                  <a:pt x="10124774" y="3710618"/>
                </a:cubicBezTo>
                <a:cubicBezTo>
                  <a:pt x="10111796" y="3710618"/>
                  <a:pt x="10101813" y="3700635"/>
                  <a:pt x="10101813" y="3687658"/>
                </a:cubicBezTo>
                <a:cubicBezTo>
                  <a:pt x="10101813" y="3674680"/>
                  <a:pt x="10111796" y="3664696"/>
                  <a:pt x="10124774" y="3664696"/>
                </a:cubicBezTo>
                <a:close/>
                <a:moveTo>
                  <a:pt x="2451828" y="3656708"/>
                </a:moveTo>
                <a:cubicBezTo>
                  <a:pt x="2458815" y="3656708"/>
                  <a:pt x="2464803" y="3662698"/>
                  <a:pt x="2464803" y="3669686"/>
                </a:cubicBezTo>
                <a:cubicBezTo>
                  <a:pt x="2464803" y="3676674"/>
                  <a:pt x="2458815" y="3682664"/>
                  <a:pt x="2451828" y="3682664"/>
                </a:cubicBezTo>
                <a:cubicBezTo>
                  <a:pt x="2444839" y="3682664"/>
                  <a:pt x="2438848" y="3676674"/>
                  <a:pt x="2438848" y="3669686"/>
                </a:cubicBezTo>
                <a:cubicBezTo>
                  <a:pt x="2438848" y="3662698"/>
                  <a:pt x="2444839" y="3656708"/>
                  <a:pt x="2451828" y="3656708"/>
                </a:cubicBezTo>
                <a:close/>
                <a:moveTo>
                  <a:pt x="3322538" y="3646726"/>
                </a:moveTo>
                <a:cubicBezTo>
                  <a:pt x="3342504" y="3646726"/>
                  <a:pt x="3358473" y="3662699"/>
                  <a:pt x="3358473" y="3682666"/>
                </a:cubicBezTo>
                <a:cubicBezTo>
                  <a:pt x="3358473" y="3702632"/>
                  <a:pt x="3342504" y="3719602"/>
                  <a:pt x="3322538" y="3718605"/>
                </a:cubicBezTo>
                <a:cubicBezTo>
                  <a:pt x="3302578" y="3718605"/>
                  <a:pt x="3286608" y="3702632"/>
                  <a:pt x="3286608" y="3682666"/>
                </a:cubicBezTo>
                <a:cubicBezTo>
                  <a:pt x="3286608" y="3662699"/>
                  <a:pt x="3302578" y="3646726"/>
                  <a:pt x="3322538" y="3646726"/>
                </a:cubicBezTo>
                <a:close/>
                <a:moveTo>
                  <a:pt x="10541068" y="3643732"/>
                </a:moveTo>
                <a:cubicBezTo>
                  <a:pt x="10547057" y="3643732"/>
                  <a:pt x="10552049" y="3648724"/>
                  <a:pt x="10552049" y="3654713"/>
                </a:cubicBezTo>
                <a:cubicBezTo>
                  <a:pt x="10552049" y="3661702"/>
                  <a:pt x="10547057" y="3666694"/>
                  <a:pt x="10541068" y="3665696"/>
                </a:cubicBezTo>
                <a:cubicBezTo>
                  <a:pt x="10535079" y="3665696"/>
                  <a:pt x="10530087" y="3660704"/>
                  <a:pt x="10530087" y="3654713"/>
                </a:cubicBezTo>
                <a:cubicBezTo>
                  <a:pt x="10530087" y="3648724"/>
                  <a:pt x="10535079" y="3643732"/>
                  <a:pt x="10541068" y="3643732"/>
                </a:cubicBezTo>
                <a:close/>
                <a:moveTo>
                  <a:pt x="7466287" y="3643732"/>
                </a:moveTo>
                <a:cubicBezTo>
                  <a:pt x="7469282" y="3643732"/>
                  <a:pt x="7472277" y="3646727"/>
                  <a:pt x="7472277" y="3649721"/>
                </a:cubicBezTo>
                <a:cubicBezTo>
                  <a:pt x="7472277" y="3652717"/>
                  <a:pt x="7469282" y="3655712"/>
                  <a:pt x="7466287" y="3655712"/>
                </a:cubicBezTo>
                <a:cubicBezTo>
                  <a:pt x="7463292" y="3655712"/>
                  <a:pt x="7460297" y="3652717"/>
                  <a:pt x="7460297" y="3649721"/>
                </a:cubicBezTo>
                <a:cubicBezTo>
                  <a:pt x="7460297" y="3646727"/>
                  <a:pt x="7463292" y="3643732"/>
                  <a:pt x="7466287" y="3643732"/>
                </a:cubicBezTo>
                <a:close/>
                <a:moveTo>
                  <a:pt x="6463988" y="3642734"/>
                </a:moveTo>
                <a:cubicBezTo>
                  <a:pt x="6473971" y="3643732"/>
                  <a:pt x="6480959" y="3650721"/>
                  <a:pt x="6480959" y="3659704"/>
                </a:cubicBezTo>
                <a:cubicBezTo>
                  <a:pt x="6480959" y="3668690"/>
                  <a:pt x="6473971" y="3676676"/>
                  <a:pt x="6463988" y="3676676"/>
                </a:cubicBezTo>
                <a:cubicBezTo>
                  <a:pt x="6455004" y="3676676"/>
                  <a:pt x="6447017" y="3668690"/>
                  <a:pt x="6447017" y="3659704"/>
                </a:cubicBezTo>
                <a:cubicBezTo>
                  <a:pt x="6447017" y="3650721"/>
                  <a:pt x="6455004" y="3642734"/>
                  <a:pt x="6463988" y="3642734"/>
                </a:cubicBezTo>
                <a:close/>
                <a:moveTo>
                  <a:pt x="4975543" y="3640736"/>
                </a:moveTo>
                <a:cubicBezTo>
                  <a:pt x="4983529" y="3640736"/>
                  <a:pt x="4990516" y="3647724"/>
                  <a:pt x="4990516" y="3656709"/>
                </a:cubicBezTo>
                <a:cubicBezTo>
                  <a:pt x="4990516" y="3665694"/>
                  <a:pt x="4983529" y="3672682"/>
                  <a:pt x="4975543" y="3672682"/>
                </a:cubicBezTo>
                <a:cubicBezTo>
                  <a:pt x="4966558" y="3672682"/>
                  <a:pt x="4960570" y="3665694"/>
                  <a:pt x="4960570" y="3656709"/>
                </a:cubicBezTo>
                <a:cubicBezTo>
                  <a:pt x="4960570" y="3647724"/>
                  <a:pt x="4967557" y="3640736"/>
                  <a:pt x="4975543" y="3640736"/>
                </a:cubicBezTo>
                <a:close/>
                <a:moveTo>
                  <a:pt x="4288702" y="3633748"/>
                </a:moveTo>
                <a:cubicBezTo>
                  <a:pt x="4293696" y="3633748"/>
                  <a:pt x="4298687" y="3637742"/>
                  <a:pt x="4298687" y="3643731"/>
                </a:cubicBezTo>
                <a:cubicBezTo>
                  <a:pt x="4298687" y="3648723"/>
                  <a:pt x="4294693" y="3653714"/>
                  <a:pt x="4288702" y="3653714"/>
                </a:cubicBezTo>
                <a:cubicBezTo>
                  <a:pt x="4283712" y="3653714"/>
                  <a:pt x="4278720" y="3649721"/>
                  <a:pt x="4278720" y="3643731"/>
                </a:cubicBezTo>
                <a:cubicBezTo>
                  <a:pt x="4278720" y="3638740"/>
                  <a:pt x="4282713" y="3633748"/>
                  <a:pt x="4288702" y="3633748"/>
                </a:cubicBezTo>
                <a:close/>
                <a:moveTo>
                  <a:pt x="9185369" y="3629755"/>
                </a:moveTo>
                <a:cubicBezTo>
                  <a:pt x="9194354" y="3629755"/>
                  <a:pt x="9201342" y="3636743"/>
                  <a:pt x="9201342" y="3645728"/>
                </a:cubicBezTo>
                <a:cubicBezTo>
                  <a:pt x="9201342" y="3654713"/>
                  <a:pt x="9194354" y="3661701"/>
                  <a:pt x="9185369" y="3661701"/>
                </a:cubicBezTo>
                <a:cubicBezTo>
                  <a:pt x="9176384" y="3661701"/>
                  <a:pt x="9169396" y="3654713"/>
                  <a:pt x="9169396" y="3645728"/>
                </a:cubicBezTo>
                <a:cubicBezTo>
                  <a:pt x="9169396" y="3636743"/>
                  <a:pt x="9176384" y="3629755"/>
                  <a:pt x="9185369" y="3629755"/>
                </a:cubicBezTo>
                <a:close/>
                <a:moveTo>
                  <a:pt x="1858985" y="3626761"/>
                </a:moveTo>
                <a:cubicBezTo>
                  <a:pt x="1871967" y="3626761"/>
                  <a:pt x="1881948" y="3636744"/>
                  <a:pt x="1881948" y="3649723"/>
                </a:cubicBezTo>
                <a:cubicBezTo>
                  <a:pt x="1881948" y="3662701"/>
                  <a:pt x="1871967" y="3672684"/>
                  <a:pt x="1858985" y="3672684"/>
                </a:cubicBezTo>
                <a:cubicBezTo>
                  <a:pt x="1846004" y="3672684"/>
                  <a:pt x="1836024" y="3662701"/>
                  <a:pt x="1836024" y="3649723"/>
                </a:cubicBezTo>
                <a:cubicBezTo>
                  <a:pt x="1836024" y="3636744"/>
                  <a:pt x="1847001" y="3626761"/>
                  <a:pt x="1858985" y="3626761"/>
                </a:cubicBezTo>
                <a:close/>
                <a:moveTo>
                  <a:pt x="11946681" y="3617776"/>
                </a:moveTo>
                <a:cubicBezTo>
                  <a:pt x="11957664" y="3617776"/>
                  <a:pt x="11966648" y="3626761"/>
                  <a:pt x="11966648" y="3637742"/>
                </a:cubicBezTo>
                <a:cubicBezTo>
                  <a:pt x="11966648" y="3648723"/>
                  <a:pt x="11957664" y="3657709"/>
                  <a:pt x="11946681" y="3657709"/>
                </a:cubicBezTo>
                <a:cubicBezTo>
                  <a:pt x="11935700" y="3657709"/>
                  <a:pt x="11926715" y="3648723"/>
                  <a:pt x="11926715" y="3637742"/>
                </a:cubicBezTo>
                <a:cubicBezTo>
                  <a:pt x="11926715" y="3626761"/>
                  <a:pt x="11935700" y="3617776"/>
                  <a:pt x="11946681" y="3617776"/>
                </a:cubicBezTo>
                <a:close/>
                <a:moveTo>
                  <a:pt x="7450315" y="3610787"/>
                </a:moveTo>
                <a:cubicBezTo>
                  <a:pt x="7454308" y="3610787"/>
                  <a:pt x="7458301" y="3614780"/>
                  <a:pt x="7458301" y="3618774"/>
                </a:cubicBezTo>
                <a:cubicBezTo>
                  <a:pt x="7458301" y="3623765"/>
                  <a:pt x="7454308" y="3626760"/>
                  <a:pt x="7450315" y="3626760"/>
                </a:cubicBezTo>
                <a:cubicBezTo>
                  <a:pt x="7445323" y="3626760"/>
                  <a:pt x="7442328" y="3622767"/>
                  <a:pt x="7442328" y="3618774"/>
                </a:cubicBezTo>
                <a:cubicBezTo>
                  <a:pt x="7442328" y="3613782"/>
                  <a:pt x="7446322" y="3610787"/>
                  <a:pt x="7450315" y="3610787"/>
                </a:cubicBezTo>
                <a:close/>
                <a:moveTo>
                  <a:pt x="1590284" y="3602800"/>
                </a:moveTo>
                <a:cubicBezTo>
                  <a:pt x="1593279" y="3602800"/>
                  <a:pt x="1595275" y="3605795"/>
                  <a:pt x="1595275" y="3607792"/>
                </a:cubicBezTo>
                <a:cubicBezTo>
                  <a:pt x="1595275" y="3610787"/>
                  <a:pt x="1593279" y="3612783"/>
                  <a:pt x="1590284" y="3612783"/>
                </a:cubicBezTo>
                <a:cubicBezTo>
                  <a:pt x="1587288" y="3612783"/>
                  <a:pt x="1585292" y="3610787"/>
                  <a:pt x="1585292" y="3607792"/>
                </a:cubicBezTo>
                <a:cubicBezTo>
                  <a:pt x="1585292" y="3604797"/>
                  <a:pt x="1587288" y="3602800"/>
                  <a:pt x="1590284" y="3602800"/>
                </a:cubicBezTo>
                <a:close/>
                <a:moveTo>
                  <a:pt x="107965" y="3596811"/>
                </a:moveTo>
                <a:cubicBezTo>
                  <a:pt x="109963" y="3596811"/>
                  <a:pt x="111959" y="3598808"/>
                  <a:pt x="111959" y="3600805"/>
                </a:cubicBezTo>
                <a:cubicBezTo>
                  <a:pt x="111959" y="3602802"/>
                  <a:pt x="109963" y="3604798"/>
                  <a:pt x="107965" y="3604798"/>
                </a:cubicBezTo>
                <a:cubicBezTo>
                  <a:pt x="105968" y="3604798"/>
                  <a:pt x="103972" y="3602802"/>
                  <a:pt x="103972" y="3600805"/>
                </a:cubicBezTo>
                <a:cubicBezTo>
                  <a:pt x="103972" y="3598808"/>
                  <a:pt x="105968" y="3596811"/>
                  <a:pt x="107965" y="3596811"/>
                </a:cubicBezTo>
                <a:close/>
                <a:moveTo>
                  <a:pt x="5876992" y="3581836"/>
                </a:moveTo>
                <a:cubicBezTo>
                  <a:pt x="5890965" y="3581836"/>
                  <a:pt x="5901945" y="3593816"/>
                  <a:pt x="5901945" y="3607792"/>
                </a:cubicBezTo>
                <a:cubicBezTo>
                  <a:pt x="5901945" y="3621769"/>
                  <a:pt x="5890965" y="3633748"/>
                  <a:pt x="5876992" y="3633748"/>
                </a:cubicBezTo>
                <a:cubicBezTo>
                  <a:pt x="5863016" y="3633748"/>
                  <a:pt x="5852035" y="3621769"/>
                  <a:pt x="5852035" y="3607792"/>
                </a:cubicBezTo>
                <a:cubicBezTo>
                  <a:pt x="5852035" y="3592818"/>
                  <a:pt x="5863016" y="3581836"/>
                  <a:pt x="5876992" y="3581836"/>
                </a:cubicBezTo>
                <a:close/>
                <a:moveTo>
                  <a:pt x="5207177" y="3581836"/>
                </a:moveTo>
                <a:cubicBezTo>
                  <a:pt x="5211171" y="3581836"/>
                  <a:pt x="5215162" y="3585830"/>
                  <a:pt x="5215162" y="3589823"/>
                </a:cubicBezTo>
                <a:cubicBezTo>
                  <a:pt x="5215162" y="3593816"/>
                  <a:pt x="5211171" y="3597809"/>
                  <a:pt x="5207177" y="3597809"/>
                </a:cubicBezTo>
                <a:cubicBezTo>
                  <a:pt x="5203186" y="3597809"/>
                  <a:pt x="5199194" y="3593816"/>
                  <a:pt x="5199194" y="3589823"/>
                </a:cubicBezTo>
                <a:cubicBezTo>
                  <a:pt x="5199194" y="3585830"/>
                  <a:pt x="5203186" y="3581836"/>
                  <a:pt x="5207177" y="3581836"/>
                </a:cubicBezTo>
                <a:close/>
                <a:moveTo>
                  <a:pt x="1534433" y="3577843"/>
                </a:moveTo>
                <a:cubicBezTo>
                  <a:pt x="1546412" y="3577843"/>
                  <a:pt x="1555397" y="3586828"/>
                  <a:pt x="1555397" y="3598807"/>
                </a:cubicBezTo>
                <a:cubicBezTo>
                  <a:pt x="1555397" y="3609788"/>
                  <a:pt x="1546412" y="3619771"/>
                  <a:pt x="1534433" y="3619771"/>
                </a:cubicBezTo>
                <a:cubicBezTo>
                  <a:pt x="1523451" y="3619771"/>
                  <a:pt x="1513469" y="3610787"/>
                  <a:pt x="1513469" y="3598807"/>
                </a:cubicBezTo>
                <a:cubicBezTo>
                  <a:pt x="1513469" y="3587826"/>
                  <a:pt x="1522453" y="3577843"/>
                  <a:pt x="1534433" y="3577843"/>
                </a:cubicBezTo>
                <a:close/>
                <a:moveTo>
                  <a:pt x="6138540" y="3571853"/>
                </a:moveTo>
                <a:cubicBezTo>
                  <a:pt x="6141535" y="3571853"/>
                  <a:pt x="6144530" y="3573849"/>
                  <a:pt x="6144530" y="3577843"/>
                </a:cubicBezTo>
                <a:cubicBezTo>
                  <a:pt x="6144530" y="3581836"/>
                  <a:pt x="6141535" y="3584830"/>
                  <a:pt x="6138540" y="3583833"/>
                </a:cubicBezTo>
                <a:cubicBezTo>
                  <a:pt x="6135545" y="3583833"/>
                  <a:pt x="6132550" y="3581836"/>
                  <a:pt x="6132550" y="3577843"/>
                </a:cubicBezTo>
                <a:cubicBezTo>
                  <a:pt x="6132550" y="3574848"/>
                  <a:pt x="6134547" y="3571853"/>
                  <a:pt x="6138540" y="3571853"/>
                </a:cubicBezTo>
                <a:close/>
                <a:moveTo>
                  <a:pt x="5158222" y="3567861"/>
                </a:moveTo>
                <a:cubicBezTo>
                  <a:pt x="5163215" y="3566863"/>
                  <a:pt x="5166211" y="3570856"/>
                  <a:pt x="5166211" y="3575848"/>
                </a:cubicBezTo>
                <a:cubicBezTo>
                  <a:pt x="5166211" y="3580840"/>
                  <a:pt x="5162214" y="3583834"/>
                  <a:pt x="5158222" y="3583834"/>
                </a:cubicBezTo>
                <a:cubicBezTo>
                  <a:pt x="5153231" y="3583834"/>
                  <a:pt x="5150233" y="3579840"/>
                  <a:pt x="5150233" y="3575848"/>
                </a:cubicBezTo>
                <a:cubicBezTo>
                  <a:pt x="5150233" y="3570856"/>
                  <a:pt x="5154228" y="3567861"/>
                  <a:pt x="5158222" y="3567861"/>
                </a:cubicBezTo>
                <a:close/>
                <a:moveTo>
                  <a:pt x="1101266" y="3565864"/>
                </a:moveTo>
                <a:cubicBezTo>
                  <a:pt x="1111249" y="3565864"/>
                  <a:pt x="1120233" y="3573851"/>
                  <a:pt x="1120233" y="3584832"/>
                </a:cubicBezTo>
                <a:cubicBezTo>
                  <a:pt x="1120233" y="3595814"/>
                  <a:pt x="1112247" y="3604798"/>
                  <a:pt x="1101266" y="3603800"/>
                </a:cubicBezTo>
                <a:cubicBezTo>
                  <a:pt x="1091283" y="3603800"/>
                  <a:pt x="1082299" y="3595814"/>
                  <a:pt x="1082299" y="3584832"/>
                </a:cubicBezTo>
                <a:cubicBezTo>
                  <a:pt x="1082299" y="3574849"/>
                  <a:pt x="1090285" y="3565864"/>
                  <a:pt x="1101266" y="3565864"/>
                </a:cubicBezTo>
                <a:close/>
                <a:moveTo>
                  <a:pt x="10393318" y="3564865"/>
                </a:moveTo>
                <a:cubicBezTo>
                  <a:pt x="10394317" y="3564865"/>
                  <a:pt x="10395316" y="3565863"/>
                  <a:pt x="10395316" y="3566862"/>
                </a:cubicBezTo>
                <a:cubicBezTo>
                  <a:pt x="10395316" y="3567861"/>
                  <a:pt x="10394317" y="3568859"/>
                  <a:pt x="10393318" y="3568859"/>
                </a:cubicBezTo>
                <a:cubicBezTo>
                  <a:pt x="10392320" y="3568859"/>
                  <a:pt x="10391322" y="3567861"/>
                  <a:pt x="10391322" y="3566862"/>
                </a:cubicBezTo>
                <a:cubicBezTo>
                  <a:pt x="10391322" y="3565863"/>
                  <a:pt x="10392320" y="3564865"/>
                  <a:pt x="10393318" y="3564865"/>
                </a:cubicBezTo>
                <a:close/>
                <a:moveTo>
                  <a:pt x="11167005" y="3556877"/>
                </a:moveTo>
                <a:cubicBezTo>
                  <a:pt x="11175990" y="3556877"/>
                  <a:pt x="11182977" y="3563865"/>
                  <a:pt x="11182977" y="3572850"/>
                </a:cubicBezTo>
                <a:cubicBezTo>
                  <a:pt x="11182977" y="3581835"/>
                  <a:pt x="11174991" y="3588823"/>
                  <a:pt x="11167005" y="3588823"/>
                </a:cubicBezTo>
                <a:cubicBezTo>
                  <a:pt x="11158019" y="3588823"/>
                  <a:pt x="11151032" y="3581835"/>
                  <a:pt x="11151032" y="3572850"/>
                </a:cubicBezTo>
                <a:cubicBezTo>
                  <a:pt x="11151032" y="3563865"/>
                  <a:pt x="11158019" y="3556877"/>
                  <a:pt x="11167005" y="3556877"/>
                </a:cubicBezTo>
                <a:close/>
                <a:moveTo>
                  <a:pt x="7446321" y="3555881"/>
                </a:moveTo>
                <a:cubicBezTo>
                  <a:pt x="7458301" y="3556879"/>
                  <a:pt x="7467285" y="3565864"/>
                  <a:pt x="7467285" y="3576845"/>
                </a:cubicBezTo>
                <a:cubicBezTo>
                  <a:pt x="7467285" y="3587827"/>
                  <a:pt x="7458301" y="3597810"/>
                  <a:pt x="7446321" y="3597810"/>
                </a:cubicBezTo>
                <a:cubicBezTo>
                  <a:pt x="7435339" y="3597810"/>
                  <a:pt x="7425356" y="3588825"/>
                  <a:pt x="7425356" y="3576845"/>
                </a:cubicBezTo>
                <a:cubicBezTo>
                  <a:pt x="7425356" y="3565864"/>
                  <a:pt x="7434341" y="3555881"/>
                  <a:pt x="7446321" y="3555881"/>
                </a:cubicBezTo>
                <a:close/>
                <a:moveTo>
                  <a:pt x="3072864" y="3553884"/>
                </a:moveTo>
                <a:cubicBezTo>
                  <a:pt x="3077854" y="3554383"/>
                  <a:pt x="3082348" y="3556629"/>
                  <a:pt x="3085592" y="3559999"/>
                </a:cubicBezTo>
                <a:lnTo>
                  <a:pt x="3088952" y="3568238"/>
                </a:lnTo>
                <a:lnTo>
                  <a:pt x="3094794" y="3565864"/>
                </a:lnTo>
                <a:cubicBezTo>
                  <a:pt x="3103778" y="3565864"/>
                  <a:pt x="3110766" y="3572852"/>
                  <a:pt x="3110766" y="3581837"/>
                </a:cubicBezTo>
                <a:cubicBezTo>
                  <a:pt x="3110766" y="3590822"/>
                  <a:pt x="3103778" y="3597810"/>
                  <a:pt x="3094794" y="3597810"/>
                </a:cubicBezTo>
                <a:cubicBezTo>
                  <a:pt x="3090300" y="3597810"/>
                  <a:pt x="3086306" y="3596063"/>
                  <a:pt x="3083436" y="3593193"/>
                </a:cubicBezTo>
                <a:lnTo>
                  <a:pt x="3081093" y="3587433"/>
                </a:lnTo>
                <a:lnTo>
                  <a:pt x="3072864" y="3590821"/>
                </a:lnTo>
                <a:cubicBezTo>
                  <a:pt x="3067871" y="3590821"/>
                  <a:pt x="3063380" y="3588825"/>
                  <a:pt x="3060134" y="3585580"/>
                </a:cubicBezTo>
                <a:lnTo>
                  <a:pt x="3055652" y="3574694"/>
                </a:lnTo>
                <a:lnTo>
                  <a:pt x="3051810" y="3570854"/>
                </a:lnTo>
                <a:lnTo>
                  <a:pt x="3058227" y="3564438"/>
                </a:lnTo>
                <a:lnTo>
                  <a:pt x="3060134" y="3559624"/>
                </a:lnTo>
                <a:cubicBezTo>
                  <a:pt x="3063380" y="3556130"/>
                  <a:pt x="3067871" y="3553884"/>
                  <a:pt x="3072864" y="3553884"/>
                </a:cubicBezTo>
                <a:close/>
                <a:moveTo>
                  <a:pt x="1929864" y="3527928"/>
                </a:moveTo>
                <a:cubicBezTo>
                  <a:pt x="1936855" y="3527928"/>
                  <a:pt x="1941849" y="3532920"/>
                  <a:pt x="1941849" y="3539908"/>
                </a:cubicBezTo>
                <a:cubicBezTo>
                  <a:pt x="1941849" y="3545898"/>
                  <a:pt x="1936855" y="3551887"/>
                  <a:pt x="1929864" y="3551887"/>
                </a:cubicBezTo>
                <a:cubicBezTo>
                  <a:pt x="1922878" y="3551887"/>
                  <a:pt x="1917884" y="3546896"/>
                  <a:pt x="1917884" y="3539908"/>
                </a:cubicBezTo>
                <a:cubicBezTo>
                  <a:pt x="1917884" y="3532920"/>
                  <a:pt x="1922878" y="3527928"/>
                  <a:pt x="1929864" y="3527928"/>
                </a:cubicBezTo>
                <a:close/>
                <a:moveTo>
                  <a:pt x="11903754" y="3521937"/>
                </a:moveTo>
                <a:cubicBezTo>
                  <a:pt x="11917731" y="3521937"/>
                  <a:pt x="11928712" y="3533917"/>
                  <a:pt x="11928712" y="3546895"/>
                </a:cubicBezTo>
                <a:cubicBezTo>
                  <a:pt x="11928712" y="3560871"/>
                  <a:pt x="11917731" y="3571852"/>
                  <a:pt x="11903754" y="3571852"/>
                </a:cubicBezTo>
                <a:cubicBezTo>
                  <a:pt x="11889778" y="3571852"/>
                  <a:pt x="11878797" y="3560871"/>
                  <a:pt x="11878797" y="3546895"/>
                </a:cubicBezTo>
                <a:cubicBezTo>
                  <a:pt x="11878797" y="3532919"/>
                  <a:pt x="11889778" y="3521937"/>
                  <a:pt x="11903754" y="3521937"/>
                </a:cubicBezTo>
                <a:close/>
                <a:moveTo>
                  <a:pt x="10539070" y="3518943"/>
                </a:moveTo>
                <a:cubicBezTo>
                  <a:pt x="10547057" y="3518943"/>
                  <a:pt x="10553047" y="3525931"/>
                  <a:pt x="10553047" y="3532920"/>
                </a:cubicBezTo>
                <a:cubicBezTo>
                  <a:pt x="10553047" y="3540906"/>
                  <a:pt x="10547057" y="3546895"/>
                  <a:pt x="10539070" y="3546895"/>
                </a:cubicBezTo>
                <a:cubicBezTo>
                  <a:pt x="10531084" y="3546895"/>
                  <a:pt x="10525095" y="3540906"/>
                  <a:pt x="10525095" y="3532920"/>
                </a:cubicBezTo>
                <a:cubicBezTo>
                  <a:pt x="10525095" y="3524932"/>
                  <a:pt x="10531084" y="3518943"/>
                  <a:pt x="10539070" y="3518943"/>
                </a:cubicBezTo>
                <a:close/>
                <a:moveTo>
                  <a:pt x="5294023" y="3515949"/>
                </a:moveTo>
                <a:cubicBezTo>
                  <a:pt x="5300009" y="3515949"/>
                  <a:pt x="5304005" y="3520941"/>
                  <a:pt x="5304005" y="3525932"/>
                </a:cubicBezTo>
                <a:cubicBezTo>
                  <a:pt x="5304005" y="3530924"/>
                  <a:pt x="5299013" y="3534917"/>
                  <a:pt x="5294023" y="3535915"/>
                </a:cubicBezTo>
                <a:cubicBezTo>
                  <a:pt x="5288033" y="3535915"/>
                  <a:pt x="5284039" y="3530924"/>
                  <a:pt x="5284039" y="3525932"/>
                </a:cubicBezTo>
                <a:cubicBezTo>
                  <a:pt x="5284039" y="3519942"/>
                  <a:pt x="5289030" y="3515949"/>
                  <a:pt x="5294023" y="3515949"/>
                </a:cubicBezTo>
                <a:close/>
                <a:moveTo>
                  <a:pt x="1198080" y="3513952"/>
                </a:moveTo>
                <a:cubicBezTo>
                  <a:pt x="1201074" y="3513952"/>
                  <a:pt x="1204068" y="3516947"/>
                  <a:pt x="1204068" y="3519941"/>
                </a:cubicBezTo>
                <a:cubicBezTo>
                  <a:pt x="1204068" y="3523935"/>
                  <a:pt x="1201074" y="3526929"/>
                  <a:pt x="1198080" y="3525932"/>
                </a:cubicBezTo>
                <a:cubicBezTo>
                  <a:pt x="1195083" y="3525932"/>
                  <a:pt x="1192088" y="3522937"/>
                  <a:pt x="1192088" y="3519941"/>
                </a:cubicBezTo>
                <a:cubicBezTo>
                  <a:pt x="1192088" y="3516947"/>
                  <a:pt x="1195083" y="3513952"/>
                  <a:pt x="1198080" y="3513952"/>
                </a:cubicBezTo>
                <a:close/>
                <a:moveTo>
                  <a:pt x="8269923" y="3509958"/>
                </a:moveTo>
                <a:cubicBezTo>
                  <a:pt x="8278908" y="3509958"/>
                  <a:pt x="8285896" y="3516946"/>
                  <a:pt x="8285896" y="3525931"/>
                </a:cubicBezTo>
                <a:cubicBezTo>
                  <a:pt x="8285896" y="3534916"/>
                  <a:pt x="8278908" y="3541904"/>
                  <a:pt x="8269923" y="3541904"/>
                </a:cubicBezTo>
                <a:cubicBezTo>
                  <a:pt x="8260939" y="3541904"/>
                  <a:pt x="8253950" y="3534916"/>
                  <a:pt x="8253950" y="3525931"/>
                </a:cubicBezTo>
                <a:cubicBezTo>
                  <a:pt x="8253950" y="3516946"/>
                  <a:pt x="8260939" y="3509958"/>
                  <a:pt x="8269923" y="3509958"/>
                </a:cubicBezTo>
                <a:close/>
                <a:moveTo>
                  <a:pt x="150751" y="3507962"/>
                </a:moveTo>
                <a:cubicBezTo>
                  <a:pt x="154743" y="3507962"/>
                  <a:pt x="158737" y="3511955"/>
                  <a:pt x="158737" y="3515949"/>
                </a:cubicBezTo>
                <a:cubicBezTo>
                  <a:pt x="158737" y="3519941"/>
                  <a:pt x="154743" y="3523935"/>
                  <a:pt x="150751" y="3523935"/>
                </a:cubicBezTo>
                <a:cubicBezTo>
                  <a:pt x="146757" y="3523935"/>
                  <a:pt x="142764" y="3519941"/>
                  <a:pt x="142764" y="3515949"/>
                </a:cubicBezTo>
                <a:cubicBezTo>
                  <a:pt x="142764" y="3511955"/>
                  <a:pt x="146757" y="3507962"/>
                  <a:pt x="150751" y="3507962"/>
                </a:cubicBezTo>
                <a:close/>
                <a:moveTo>
                  <a:pt x="5772178" y="3506964"/>
                </a:moveTo>
                <a:cubicBezTo>
                  <a:pt x="5785155" y="3506964"/>
                  <a:pt x="5795137" y="3516947"/>
                  <a:pt x="5795137" y="3529926"/>
                </a:cubicBezTo>
                <a:cubicBezTo>
                  <a:pt x="5795137" y="3542904"/>
                  <a:pt x="5784158" y="3552887"/>
                  <a:pt x="5772178" y="3552887"/>
                </a:cubicBezTo>
                <a:cubicBezTo>
                  <a:pt x="5759202" y="3552887"/>
                  <a:pt x="5749220" y="3542904"/>
                  <a:pt x="5749220" y="3529926"/>
                </a:cubicBezTo>
                <a:cubicBezTo>
                  <a:pt x="5749220" y="3516947"/>
                  <a:pt x="5759202" y="3506964"/>
                  <a:pt x="5772178" y="3506964"/>
                </a:cubicBezTo>
                <a:close/>
                <a:moveTo>
                  <a:pt x="5251057" y="3496979"/>
                </a:moveTo>
                <a:cubicBezTo>
                  <a:pt x="5255050" y="3496979"/>
                  <a:pt x="5258044" y="3499974"/>
                  <a:pt x="5258044" y="3503968"/>
                </a:cubicBezTo>
                <a:cubicBezTo>
                  <a:pt x="5258044" y="3507961"/>
                  <a:pt x="5255050" y="3510956"/>
                  <a:pt x="5251057" y="3510956"/>
                </a:cubicBezTo>
                <a:cubicBezTo>
                  <a:pt x="5247064" y="3510956"/>
                  <a:pt x="5244069" y="3507961"/>
                  <a:pt x="5244069" y="3503968"/>
                </a:cubicBezTo>
                <a:cubicBezTo>
                  <a:pt x="5244069" y="3499974"/>
                  <a:pt x="5247064" y="3496979"/>
                  <a:pt x="5251057" y="3496979"/>
                </a:cubicBezTo>
                <a:close/>
                <a:moveTo>
                  <a:pt x="4443432" y="3486997"/>
                </a:moveTo>
                <a:cubicBezTo>
                  <a:pt x="4449421" y="3487995"/>
                  <a:pt x="4454418" y="3491989"/>
                  <a:pt x="4454418" y="3497979"/>
                </a:cubicBezTo>
                <a:cubicBezTo>
                  <a:pt x="4454418" y="3503968"/>
                  <a:pt x="4449421" y="3508960"/>
                  <a:pt x="4443432" y="3508960"/>
                </a:cubicBezTo>
                <a:cubicBezTo>
                  <a:pt x="4437449" y="3508960"/>
                  <a:pt x="4432456" y="3503968"/>
                  <a:pt x="4432456" y="3497979"/>
                </a:cubicBezTo>
                <a:cubicBezTo>
                  <a:pt x="4432456" y="3491989"/>
                  <a:pt x="4437449" y="3486997"/>
                  <a:pt x="4443432" y="3486997"/>
                </a:cubicBezTo>
                <a:close/>
                <a:moveTo>
                  <a:pt x="5431786" y="3471025"/>
                </a:moveTo>
                <a:cubicBezTo>
                  <a:pt x="5436777" y="3471025"/>
                  <a:pt x="5440770" y="3475018"/>
                  <a:pt x="5440770" y="3480010"/>
                </a:cubicBezTo>
                <a:cubicBezTo>
                  <a:pt x="5440770" y="3486000"/>
                  <a:pt x="5436777" y="3489992"/>
                  <a:pt x="5431786" y="3488994"/>
                </a:cubicBezTo>
                <a:cubicBezTo>
                  <a:pt x="5426794" y="3488994"/>
                  <a:pt x="5422803" y="3485000"/>
                  <a:pt x="5422803" y="3480010"/>
                </a:cubicBezTo>
                <a:cubicBezTo>
                  <a:pt x="5422803" y="3475018"/>
                  <a:pt x="5426794" y="3471025"/>
                  <a:pt x="5431786" y="3471025"/>
                </a:cubicBezTo>
                <a:close/>
                <a:moveTo>
                  <a:pt x="1839997" y="3470026"/>
                </a:moveTo>
                <a:cubicBezTo>
                  <a:pt x="1843986" y="3470026"/>
                  <a:pt x="1846981" y="3473022"/>
                  <a:pt x="1846981" y="3477015"/>
                </a:cubicBezTo>
                <a:cubicBezTo>
                  <a:pt x="1846981" y="3481008"/>
                  <a:pt x="1843986" y="3484003"/>
                  <a:pt x="1839997" y="3484003"/>
                </a:cubicBezTo>
                <a:cubicBezTo>
                  <a:pt x="1836002" y="3484003"/>
                  <a:pt x="1833008" y="3481008"/>
                  <a:pt x="1833008" y="3477015"/>
                </a:cubicBezTo>
                <a:cubicBezTo>
                  <a:pt x="1833008" y="3473022"/>
                  <a:pt x="1836002" y="3470026"/>
                  <a:pt x="1839997" y="3470026"/>
                </a:cubicBezTo>
                <a:close/>
                <a:moveTo>
                  <a:pt x="1097253" y="3458047"/>
                </a:moveTo>
                <a:cubicBezTo>
                  <a:pt x="1100248" y="3458047"/>
                  <a:pt x="1102244" y="3460044"/>
                  <a:pt x="1102244" y="3463039"/>
                </a:cubicBezTo>
                <a:cubicBezTo>
                  <a:pt x="1102244" y="3466034"/>
                  <a:pt x="1100248" y="3468030"/>
                  <a:pt x="1097253" y="3468030"/>
                </a:cubicBezTo>
                <a:cubicBezTo>
                  <a:pt x="1094258" y="3468030"/>
                  <a:pt x="1092262" y="3466034"/>
                  <a:pt x="1092262" y="3463039"/>
                </a:cubicBezTo>
                <a:cubicBezTo>
                  <a:pt x="1092262" y="3460044"/>
                  <a:pt x="1094258" y="3458047"/>
                  <a:pt x="1097253" y="3458047"/>
                </a:cubicBezTo>
                <a:close/>
                <a:moveTo>
                  <a:pt x="244556" y="3453055"/>
                </a:moveTo>
                <a:cubicBezTo>
                  <a:pt x="247551" y="3453055"/>
                  <a:pt x="249547" y="3456050"/>
                  <a:pt x="249547" y="3459044"/>
                </a:cubicBezTo>
                <a:cubicBezTo>
                  <a:pt x="249547" y="3462040"/>
                  <a:pt x="247551" y="3464036"/>
                  <a:pt x="244556" y="3464036"/>
                </a:cubicBezTo>
                <a:cubicBezTo>
                  <a:pt x="241561" y="3464036"/>
                  <a:pt x="239564" y="3462040"/>
                  <a:pt x="239564" y="3459044"/>
                </a:cubicBezTo>
                <a:cubicBezTo>
                  <a:pt x="239564" y="3456050"/>
                  <a:pt x="241561" y="3453055"/>
                  <a:pt x="244556" y="3453055"/>
                </a:cubicBezTo>
                <a:close/>
                <a:moveTo>
                  <a:pt x="7557133" y="3450060"/>
                </a:moveTo>
                <a:cubicBezTo>
                  <a:pt x="7561126" y="3451058"/>
                  <a:pt x="7565119" y="3454054"/>
                  <a:pt x="7565119" y="3458047"/>
                </a:cubicBezTo>
                <a:cubicBezTo>
                  <a:pt x="7565119" y="3462040"/>
                  <a:pt x="7561126" y="3466033"/>
                  <a:pt x="7557133" y="3466033"/>
                </a:cubicBezTo>
                <a:cubicBezTo>
                  <a:pt x="7553139" y="3466033"/>
                  <a:pt x="7549146" y="3463039"/>
                  <a:pt x="7549146" y="3458047"/>
                </a:cubicBezTo>
                <a:cubicBezTo>
                  <a:pt x="7549146" y="3454054"/>
                  <a:pt x="7552141" y="3450060"/>
                  <a:pt x="7557133" y="3450060"/>
                </a:cubicBezTo>
                <a:close/>
                <a:moveTo>
                  <a:pt x="4350614" y="3444070"/>
                </a:moveTo>
                <a:cubicBezTo>
                  <a:pt x="4367584" y="3444070"/>
                  <a:pt x="4381557" y="3458047"/>
                  <a:pt x="4381557" y="3475017"/>
                </a:cubicBezTo>
                <a:cubicBezTo>
                  <a:pt x="4381557" y="3491988"/>
                  <a:pt x="4367584" y="3505965"/>
                  <a:pt x="4350614" y="3505965"/>
                </a:cubicBezTo>
                <a:cubicBezTo>
                  <a:pt x="4333644" y="3505965"/>
                  <a:pt x="4319666" y="3491988"/>
                  <a:pt x="4319666" y="3475017"/>
                </a:cubicBezTo>
                <a:cubicBezTo>
                  <a:pt x="4319666" y="3458047"/>
                  <a:pt x="4333644" y="3444070"/>
                  <a:pt x="4350614" y="3444070"/>
                </a:cubicBezTo>
                <a:close/>
                <a:moveTo>
                  <a:pt x="1235036" y="3440077"/>
                </a:moveTo>
                <a:cubicBezTo>
                  <a:pt x="1236034" y="3440077"/>
                  <a:pt x="1237032" y="3441075"/>
                  <a:pt x="1237032" y="3442074"/>
                </a:cubicBezTo>
                <a:cubicBezTo>
                  <a:pt x="1237032" y="3443073"/>
                  <a:pt x="1236034" y="3444071"/>
                  <a:pt x="1235036" y="3444071"/>
                </a:cubicBezTo>
                <a:cubicBezTo>
                  <a:pt x="1234037" y="3444071"/>
                  <a:pt x="1233039" y="3443073"/>
                  <a:pt x="1233039" y="3442074"/>
                </a:cubicBezTo>
                <a:cubicBezTo>
                  <a:pt x="1233039" y="3441075"/>
                  <a:pt x="1234037" y="3440077"/>
                  <a:pt x="1235036" y="3440077"/>
                </a:cubicBezTo>
                <a:close/>
                <a:moveTo>
                  <a:pt x="11231894" y="3420111"/>
                </a:moveTo>
                <a:cubicBezTo>
                  <a:pt x="11238883" y="3420111"/>
                  <a:pt x="11244873" y="3426101"/>
                  <a:pt x="11244873" y="3433090"/>
                </a:cubicBezTo>
                <a:cubicBezTo>
                  <a:pt x="11244873" y="3440077"/>
                  <a:pt x="11238883" y="3446067"/>
                  <a:pt x="11231894" y="3446067"/>
                </a:cubicBezTo>
                <a:cubicBezTo>
                  <a:pt x="11224906" y="3446067"/>
                  <a:pt x="11218917" y="3440077"/>
                  <a:pt x="11218917" y="3433090"/>
                </a:cubicBezTo>
                <a:cubicBezTo>
                  <a:pt x="11218917" y="3426101"/>
                  <a:pt x="11224906" y="3420111"/>
                  <a:pt x="11231894" y="3420111"/>
                </a:cubicBezTo>
                <a:close/>
                <a:moveTo>
                  <a:pt x="2157360" y="3410128"/>
                </a:moveTo>
                <a:cubicBezTo>
                  <a:pt x="2161353" y="3410128"/>
                  <a:pt x="2163347" y="3413124"/>
                  <a:pt x="2163347" y="3416118"/>
                </a:cubicBezTo>
                <a:cubicBezTo>
                  <a:pt x="2163347" y="3419113"/>
                  <a:pt x="2160353" y="3422108"/>
                  <a:pt x="2157360" y="3422108"/>
                </a:cubicBezTo>
                <a:cubicBezTo>
                  <a:pt x="2154363" y="3422108"/>
                  <a:pt x="2151367" y="3419113"/>
                  <a:pt x="2151367" y="3416118"/>
                </a:cubicBezTo>
                <a:cubicBezTo>
                  <a:pt x="2151367" y="3413124"/>
                  <a:pt x="2154363" y="3410128"/>
                  <a:pt x="2157360" y="3410128"/>
                </a:cubicBezTo>
                <a:close/>
                <a:moveTo>
                  <a:pt x="1177028" y="3409130"/>
                </a:moveTo>
                <a:cubicBezTo>
                  <a:pt x="1182020" y="3410128"/>
                  <a:pt x="1185014" y="3413124"/>
                  <a:pt x="1185014" y="3417117"/>
                </a:cubicBezTo>
                <a:cubicBezTo>
                  <a:pt x="1185014" y="3421110"/>
                  <a:pt x="1182020" y="3425103"/>
                  <a:pt x="1177028" y="3425103"/>
                </a:cubicBezTo>
                <a:cubicBezTo>
                  <a:pt x="1173034" y="3425103"/>
                  <a:pt x="1169041" y="3422108"/>
                  <a:pt x="1169041" y="3417117"/>
                </a:cubicBezTo>
                <a:cubicBezTo>
                  <a:pt x="1169041" y="3413124"/>
                  <a:pt x="1172036" y="3409130"/>
                  <a:pt x="1177028" y="3409130"/>
                </a:cubicBezTo>
                <a:close/>
                <a:moveTo>
                  <a:pt x="3079995" y="3381188"/>
                </a:moveTo>
                <a:cubicBezTo>
                  <a:pt x="3091976" y="3381188"/>
                  <a:pt x="3100961" y="3391173"/>
                  <a:pt x="3100961" y="3402141"/>
                </a:cubicBezTo>
                <a:cubicBezTo>
                  <a:pt x="3100961" y="3414121"/>
                  <a:pt x="3091976" y="3423106"/>
                  <a:pt x="3079995" y="3423106"/>
                </a:cubicBezTo>
                <a:cubicBezTo>
                  <a:pt x="3068015" y="3423106"/>
                  <a:pt x="3059030" y="3413123"/>
                  <a:pt x="3059030" y="3402141"/>
                </a:cubicBezTo>
                <a:cubicBezTo>
                  <a:pt x="3059030" y="3390174"/>
                  <a:pt x="3069014" y="3381188"/>
                  <a:pt x="3079995" y="3381188"/>
                </a:cubicBezTo>
                <a:close/>
                <a:moveTo>
                  <a:pt x="11372656" y="3370195"/>
                </a:moveTo>
                <a:cubicBezTo>
                  <a:pt x="11376649" y="3370195"/>
                  <a:pt x="11379645" y="3373191"/>
                  <a:pt x="11379645" y="3377184"/>
                </a:cubicBezTo>
                <a:cubicBezTo>
                  <a:pt x="11379645" y="3381177"/>
                  <a:pt x="11376649" y="3384172"/>
                  <a:pt x="11372656" y="3384172"/>
                </a:cubicBezTo>
                <a:cubicBezTo>
                  <a:pt x="11368664" y="3384172"/>
                  <a:pt x="11365668" y="3381177"/>
                  <a:pt x="11365668" y="3377184"/>
                </a:cubicBezTo>
                <a:cubicBezTo>
                  <a:pt x="11365668" y="3373191"/>
                  <a:pt x="11368664" y="3370195"/>
                  <a:pt x="11372656" y="3370195"/>
                </a:cubicBezTo>
                <a:close/>
                <a:moveTo>
                  <a:pt x="3277459" y="3366202"/>
                </a:moveTo>
                <a:cubicBezTo>
                  <a:pt x="3290437" y="3367200"/>
                  <a:pt x="3299420" y="3376185"/>
                  <a:pt x="3299420" y="3388165"/>
                </a:cubicBezTo>
                <a:cubicBezTo>
                  <a:pt x="3299420" y="3400144"/>
                  <a:pt x="3289437" y="3410127"/>
                  <a:pt x="3277459" y="3410127"/>
                </a:cubicBezTo>
                <a:cubicBezTo>
                  <a:pt x="3265482" y="3410127"/>
                  <a:pt x="3256498" y="3400144"/>
                  <a:pt x="3256498" y="3388165"/>
                </a:cubicBezTo>
                <a:cubicBezTo>
                  <a:pt x="3256498" y="3376185"/>
                  <a:pt x="3266479" y="3366202"/>
                  <a:pt x="3277459" y="3366202"/>
                </a:cubicBezTo>
                <a:close/>
                <a:moveTo>
                  <a:pt x="4519323" y="3356227"/>
                </a:moveTo>
                <a:cubicBezTo>
                  <a:pt x="4524320" y="3356227"/>
                  <a:pt x="4528314" y="3360219"/>
                  <a:pt x="4528314" y="3365213"/>
                </a:cubicBezTo>
                <a:cubicBezTo>
                  <a:pt x="4528314" y="3370203"/>
                  <a:pt x="4524320" y="3374198"/>
                  <a:pt x="4519323" y="3374198"/>
                </a:cubicBezTo>
                <a:cubicBezTo>
                  <a:pt x="4514336" y="3374198"/>
                  <a:pt x="4510339" y="3370203"/>
                  <a:pt x="4510339" y="3365213"/>
                </a:cubicBezTo>
                <a:cubicBezTo>
                  <a:pt x="4510339" y="3360219"/>
                  <a:pt x="4514336" y="3356227"/>
                  <a:pt x="4519323" y="3356227"/>
                </a:cubicBezTo>
                <a:close/>
                <a:moveTo>
                  <a:pt x="1240904" y="3355221"/>
                </a:moveTo>
                <a:cubicBezTo>
                  <a:pt x="1249889" y="3355221"/>
                  <a:pt x="1257875" y="3363208"/>
                  <a:pt x="1257875" y="3373192"/>
                </a:cubicBezTo>
                <a:cubicBezTo>
                  <a:pt x="1257875" y="3383175"/>
                  <a:pt x="1249889" y="3391161"/>
                  <a:pt x="1240904" y="3391161"/>
                </a:cubicBezTo>
                <a:cubicBezTo>
                  <a:pt x="1230921" y="3391161"/>
                  <a:pt x="1222934" y="3383175"/>
                  <a:pt x="1222934" y="3373192"/>
                </a:cubicBezTo>
                <a:cubicBezTo>
                  <a:pt x="1222934" y="3363208"/>
                  <a:pt x="1230921" y="3355221"/>
                  <a:pt x="1240904" y="3355221"/>
                </a:cubicBezTo>
                <a:close/>
                <a:moveTo>
                  <a:pt x="4075113" y="3353225"/>
                </a:moveTo>
                <a:cubicBezTo>
                  <a:pt x="4078109" y="3353225"/>
                  <a:pt x="4080106" y="3355222"/>
                  <a:pt x="4080106" y="3358217"/>
                </a:cubicBezTo>
                <a:cubicBezTo>
                  <a:pt x="4080106" y="3361212"/>
                  <a:pt x="4078109" y="3363208"/>
                  <a:pt x="4075113" y="3363208"/>
                </a:cubicBezTo>
                <a:cubicBezTo>
                  <a:pt x="4072117" y="3363208"/>
                  <a:pt x="4070125" y="3361212"/>
                  <a:pt x="4070125" y="3358217"/>
                </a:cubicBezTo>
                <a:cubicBezTo>
                  <a:pt x="4070125" y="3355222"/>
                  <a:pt x="4072117" y="3353225"/>
                  <a:pt x="4075113" y="3353225"/>
                </a:cubicBezTo>
                <a:close/>
                <a:moveTo>
                  <a:pt x="1378631" y="3343241"/>
                </a:moveTo>
                <a:cubicBezTo>
                  <a:pt x="1380628" y="3344239"/>
                  <a:pt x="1381626" y="3345237"/>
                  <a:pt x="1381626" y="3346236"/>
                </a:cubicBezTo>
                <a:cubicBezTo>
                  <a:pt x="1381626" y="3348233"/>
                  <a:pt x="1380628" y="3349230"/>
                  <a:pt x="1378631" y="3349230"/>
                </a:cubicBezTo>
                <a:cubicBezTo>
                  <a:pt x="1376635" y="3349230"/>
                  <a:pt x="1375636" y="3348233"/>
                  <a:pt x="1375636" y="3346236"/>
                </a:cubicBezTo>
                <a:cubicBezTo>
                  <a:pt x="1375636" y="3345237"/>
                  <a:pt x="1376635" y="3343241"/>
                  <a:pt x="1378631" y="3343241"/>
                </a:cubicBezTo>
                <a:close/>
                <a:moveTo>
                  <a:pt x="5303980" y="3342244"/>
                </a:moveTo>
                <a:cubicBezTo>
                  <a:pt x="5311970" y="3341246"/>
                  <a:pt x="5319953" y="3348234"/>
                  <a:pt x="5319953" y="3358217"/>
                </a:cubicBezTo>
                <a:cubicBezTo>
                  <a:pt x="5319953" y="3367202"/>
                  <a:pt x="5312965" y="3374190"/>
                  <a:pt x="5303980" y="3374190"/>
                </a:cubicBezTo>
                <a:cubicBezTo>
                  <a:pt x="5294995" y="3374190"/>
                  <a:pt x="5288005" y="3367202"/>
                  <a:pt x="5288005" y="3358217"/>
                </a:cubicBezTo>
                <a:cubicBezTo>
                  <a:pt x="5288005" y="3349233"/>
                  <a:pt x="5294995" y="3342244"/>
                  <a:pt x="5303980" y="3342244"/>
                </a:cubicBezTo>
                <a:close/>
                <a:moveTo>
                  <a:pt x="5093331" y="3341247"/>
                </a:moveTo>
                <a:cubicBezTo>
                  <a:pt x="5097335" y="3341247"/>
                  <a:pt x="5100325" y="3344243"/>
                  <a:pt x="5100325" y="3348237"/>
                </a:cubicBezTo>
                <a:cubicBezTo>
                  <a:pt x="5100325" y="3352230"/>
                  <a:pt x="5097335" y="3355224"/>
                  <a:pt x="5093331" y="3355224"/>
                </a:cubicBezTo>
                <a:cubicBezTo>
                  <a:pt x="5089337" y="3355224"/>
                  <a:pt x="5086335" y="3352230"/>
                  <a:pt x="5086335" y="3348237"/>
                </a:cubicBezTo>
                <a:cubicBezTo>
                  <a:pt x="5086335" y="3344243"/>
                  <a:pt x="5089337" y="3341247"/>
                  <a:pt x="5093331" y="3341247"/>
                </a:cubicBezTo>
                <a:close/>
                <a:moveTo>
                  <a:pt x="11044214" y="3338249"/>
                </a:moveTo>
                <a:cubicBezTo>
                  <a:pt x="11065178" y="3338249"/>
                  <a:pt x="11082149" y="3355219"/>
                  <a:pt x="11082149" y="3376184"/>
                </a:cubicBezTo>
                <a:cubicBezTo>
                  <a:pt x="11082149" y="3397149"/>
                  <a:pt x="11065178" y="3414120"/>
                  <a:pt x="11044214" y="3414120"/>
                </a:cubicBezTo>
                <a:cubicBezTo>
                  <a:pt x="11023248" y="3414120"/>
                  <a:pt x="11006278" y="3397149"/>
                  <a:pt x="11006278" y="3376184"/>
                </a:cubicBezTo>
                <a:cubicBezTo>
                  <a:pt x="11006278" y="3355219"/>
                  <a:pt x="11023248" y="3338249"/>
                  <a:pt x="11044214" y="3338249"/>
                </a:cubicBezTo>
                <a:close/>
                <a:moveTo>
                  <a:pt x="2294256" y="3335258"/>
                </a:moveTo>
                <a:cubicBezTo>
                  <a:pt x="2299249" y="3335258"/>
                  <a:pt x="2302241" y="3339252"/>
                  <a:pt x="2302241" y="3343245"/>
                </a:cubicBezTo>
                <a:cubicBezTo>
                  <a:pt x="2302241" y="3347238"/>
                  <a:pt x="2298249" y="3351231"/>
                  <a:pt x="2294256" y="3351231"/>
                </a:cubicBezTo>
                <a:cubicBezTo>
                  <a:pt x="2289265" y="3351231"/>
                  <a:pt x="2286269" y="3347238"/>
                  <a:pt x="2286269" y="3343245"/>
                </a:cubicBezTo>
                <a:cubicBezTo>
                  <a:pt x="2286269" y="3338254"/>
                  <a:pt x="2290263" y="3335258"/>
                  <a:pt x="2294256" y="3335258"/>
                </a:cubicBezTo>
                <a:close/>
                <a:moveTo>
                  <a:pt x="5612464" y="3332262"/>
                </a:moveTo>
                <a:cubicBezTo>
                  <a:pt x="5614462" y="3332262"/>
                  <a:pt x="5615459" y="3333260"/>
                  <a:pt x="5615459" y="3335257"/>
                </a:cubicBezTo>
                <a:cubicBezTo>
                  <a:pt x="5615459" y="3337254"/>
                  <a:pt x="5613462" y="3338253"/>
                  <a:pt x="5612464" y="3338253"/>
                </a:cubicBezTo>
                <a:cubicBezTo>
                  <a:pt x="5610467" y="3338253"/>
                  <a:pt x="5609470" y="3337254"/>
                  <a:pt x="5609470" y="3335257"/>
                </a:cubicBezTo>
                <a:cubicBezTo>
                  <a:pt x="5609470" y="3333260"/>
                  <a:pt x="5610467" y="3332262"/>
                  <a:pt x="5612464" y="3332262"/>
                </a:cubicBezTo>
                <a:close/>
                <a:moveTo>
                  <a:pt x="3538116" y="3331265"/>
                </a:moveTo>
                <a:cubicBezTo>
                  <a:pt x="3542109" y="3331265"/>
                  <a:pt x="3545107" y="3334259"/>
                  <a:pt x="3545107" y="3338254"/>
                </a:cubicBezTo>
                <a:cubicBezTo>
                  <a:pt x="3545107" y="3342246"/>
                  <a:pt x="3542109" y="3345242"/>
                  <a:pt x="3538116" y="3345242"/>
                </a:cubicBezTo>
                <a:cubicBezTo>
                  <a:pt x="3534121" y="3345242"/>
                  <a:pt x="3531129" y="3342246"/>
                  <a:pt x="3531129" y="3338254"/>
                </a:cubicBezTo>
                <a:cubicBezTo>
                  <a:pt x="3531129" y="3334259"/>
                  <a:pt x="3534121" y="3331265"/>
                  <a:pt x="3538116" y="3331265"/>
                </a:cubicBezTo>
                <a:close/>
                <a:moveTo>
                  <a:pt x="8298874" y="3331262"/>
                </a:moveTo>
                <a:cubicBezTo>
                  <a:pt x="8310853" y="3331262"/>
                  <a:pt x="8320836" y="3341245"/>
                  <a:pt x="8320836" y="3353225"/>
                </a:cubicBezTo>
                <a:cubicBezTo>
                  <a:pt x="8320836" y="3365204"/>
                  <a:pt x="8310853" y="3375187"/>
                  <a:pt x="8298874" y="3375187"/>
                </a:cubicBezTo>
                <a:cubicBezTo>
                  <a:pt x="8286894" y="3375187"/>
                  <a:pt x="8276911" y="3365204"/>
                  <a:pt x="8276911" y="3353225"/>
                </a:cubicBezTo>
                <a:cubicBezTo>
                  <a:pt x="8276911" y="3341245"/>
                  <a:pt x="8286894" y="3331262"/>
                  <a:pt x="8298874" y="3331262"/>
                </a:cubicBezTo>
                <a:close/>
                <a:moveTo>
                  <a:pt x="1431678" y="3305334"/>
                </a:moveTo>
                <a:cubicBezTo>
                  <a:pt x="1435670" y="3305334"/>
                  <a:pt x="1439664" y="3308328"/>
                  <a:pt x="1439664" y="3313326"/>
                </a:cubicBezTo>
                <a:cubicBezTo>
                  <a:pt x="1439664" y="3318326"/>
                  <a:pt x="1435670" y="3322322"/>
                  <a:pt x="1431678" y="3321324"/>
                </a:cubicBezTo>
                <a:cubicBezTo>
                  <a:pt x="1427684" y="3321324"/>
                  <a:pt x="1423691" y="3318326"/>
                  <a:pt x="1423691" y="3313326"/>
                </a:cubicBezTo>
                <a:cubicBezTo>
                  <a:pt x="1423691" y="3309328"/>
                  <a:pt x="1426685" y="3305334"/>
                  <a:pt x="1431678" y="3305334"/>
                </a:cubicBezTo>
                <a:close/>
                <a:moveTo>
                  <a:pt x="479159" y="3304310"/>
                </a:moveTo>
                <a:cubicBezTo>
                  <a:pt x="482153" y="3305307"/>
                  <a:pt x="484150" y="3307305"/>
                  <a:pt x="484150" y="3310298"/>
                </a:cubicBezTo>
                <a:cubicBezTo>
                  <a:pt x="484150" y="3313295"/>
                  <a:pt x="482153" y="3316292"/>
                  <a:pt x="479159" y="3316292"/>
                </a:cubicBezTo>
                <a:cubicBezTo>
                  <a:pt x="476163" y="3316292"/>
                  <a:pt x="474167" y="3314293"/>
                  <a:pt x="474167" y="3310298"/>
                </a:cubicBezTo>
                <a:cubicBezTo>
                  <a:pt x="474167" y="3307305"/>
                  <a:pt x="476163" y="3304310"/>
                  <a:pt x="479159" y="3304310"/>
                </a:cubicBezTo>
                <a:close/>
                <a:moveTo>
                  <a:pt x="4943610" y="3298345"/>
                </a:moveTo>
                <a:cubicBezTo>
                  <a:pt x="4956584" y="3298345"/>
                  <a:pt x="4966566" y="3308332"/>
                  <a:pt x="4966566" y="3321326"/>
                </a:cubicBezTo>
                <a:cubicBezTo>
                  <a:pt x="4966566" y="3334264"/>
                  <a:pt x="4956584" y="3344248"/>
                  <a:pt x="4943610" y="3344248"/>
                </a:cubicBezTo>
                <a:cubicBezTo>
                  <a:pt x="4930636" y="3344248"/>
                  <a:pt x="4920654" y="3334264"/>
                  <a:pt x="4920654" y="3321326"/>
                </a:cubicBezTo>
                <a:cubicBezTo>
                  <a:pt x="4920654" y="3308332"/>
                  <a:pt x="4931633" y="3298345"/>
                  <a:pt x="4943610" y="3298345"/>
                </a:cubicBezTo>
                <a:close/>
                <a:moveTo>
                  <a:pt x="2746355" y="3293335"/>
                </a:moveTo>
                <a:cubicBezTo>
                  <a:pt x="2754342" y="3294331"/>
                  <a:pt x="2761332" y="3300325"/>
                  <a:pt x="2761332" y="3308312"/>
                </a:cubicBezTo>
                <a:cubicBezTo>
                  <a:pt x="2761332" y="3316300"/>
                  <a:pt x="2754342" y="3323294"/>
                  <a:pt x="2746355" y="3323294"/>
                </a:cubicBezTo>
                <a:cubicBezTo>
                  <a:pt x="2738368" y="3323294"/>
                  <a:pt x="2731378" y="3316300"/>
                  <a:pt x="2731378" y="3308312"/>
                </a:cubicBezTo>
                <a:cubicBezTo>
                  <a:pt x="2731378" y="3300325"/>
                  <a:pt x="2738368" y="3293335"/>
                  <a:pt x="2746355" y="3293335"/>
                </a:cubicBezTo>
                <a:close/>
                <a:moveTo>
                  <a:pt x="10237582" y="3289344"/>
                </a:moveTo>
                <a:cubicBezTo>
                  <a:pt x="10244570" y="3289344"/>
                  <a:pt x="10249562" y="3294339"/>
                  <a:pt x="10249562" y="3301331"/>
                </a:cubicBezTo>
                <a:cubicBezTo>
                  <a:pt x="10249562" y="3308321"/>
                  <a:pt x="10243572" y="3314313"/>
                  <a:pt x="10237582" y="3313317"/>
                </a:cubicBezTo>
                <a:cubicBezTo>
                  <a:pt x="10230595" y="3313317"/>
                  <a:pt x="10225603" y="3308321"/>
                  <a:pt x="10225603" y="3301331"/>
                </a:cubicBezTo>
                <a:cubicBezTo>
                  <a:pt x="10225603" y="3294339"/>
                  <a:pt x="10230595" y="3289344"/>
                  <a:pt x="10237582" y="3289344"/>
                </a:cubicBezTo>
                <a:close/>
                <a:moveTo>
                  <a:pt x="1569446" y="3287346"/>
                </a:moveTo>
                <a:cubicBezTo>
                  <a:pt x="1574437" y="3287346"/>
                  <a:pt x="1579429" y="3291344"/>
                  <a:pt x="1579429" y="3297345"/>
                </a:cubicBezTo>
                <a:cubicBezTo>
                  <a:pt x="1579429" y="3303334"/>
                  <a:pt x="1574437" y="3308328"/>
                  <a:pt x="1569446" y="3307327"/>
                </a:cubicBezTo>
                <a:cubicBezTo>
                  <a:pt x="1564454" y="3307327"/>
                  <a:pt x="1559462" y="3303334"/>
                  <a:pt x="1559462" y="3297345"/>
                </a:cubicBezTo>
                <a:cubicBezTo>
                  <a:pt x="1559462" y="3292343"/>
                  <a:pt x="1563455" y="3287346"/>
                  <a:pt x="1569446" y="3287346"/>
                </a:cubicBezTo>
                <a:close/>
                <a:moveTo>
                  <a:pt x="594113" y="3283349"/>
                </a:moveTo>
                <a:cubicBezTo>
                  <a:pt x="595111" y="3283349"/>
                  <a:pt x="596109" y="3284349"/>
                  <a:pt x="596109" y="3285348"/>
                </a:cubicBezTo>
                <a:cubicBezTo>
                  <a:pt x="596109" y="3286347"/>
                  <a:pt x="595111" y="3287346"/>
                  <a:pt x="594113" y="3287346"/>
                </a:cubicBezTo>
                <a:cubicBezTo>
                  <a:pt x="593114" y="3287346"/>
                  <a:pt x="592116" y="3286347"/>
                  <a:pt x="592116" y="3285348"/>
                </a:cubicBezTo>
                <a:cubicBezTo>
                  <a:pt x="592116" y="3284349"/>
                  <a:pt x="593114" y="3283349"/>
                  <a:pt x="594113" y="3283349"/>
                </a:cubicBezTo>
                <a:close/>
                <a:moveTo>
                  <a:pt x="1632225" y="3283347"/>
                </a:moveTo>
                <a:cubicBezTo>
                  <a:pt x="1640212" y="3283347"/>
                  <a:pt x="1647200" y="3290337"/>
                  <a:pt x="1647200" y="3298327"/>
                </a:cubicBezTo>
                <a:cubicBezTo>
                  <a:pt x="1647200" y="3306312"/>
                  <a:pt x="1640212" y="3313301"/>
                  <a:pt x="1632225" y="3313301"/>
                </a:cubicBezTo>
                <a:cubicBezTo>
                  <a:pt x="1624239" y="3313301"/>
                  <a:pt x="1617250" y="3306312"/>
                  <a:pt x="1617250" y="3298327"/>
                </a:cubicBezTo>
                <a:cubicBezTo>
                  <a:pt x="1617250" y="3290337"/>
                  <a:pt x="1624239" y="3283347"/>
                  <a:pt x="1632225" y="3283347"/>
                </a:cubicBezTo>
                <a:close/>
                <a:moveTo>
                  <a:pt x="525123" y="3280349"/>
                </a:moveTo>
                <a:cubicBezTo>
                  <a:pt x="532111" y="3280349"/>
                  <a:pt x="538101" y="3286341"/>
                  <a:pt x="538101" y="3293332"/>
                </a:cubicBezTo>
                <a:cubicBezTo>
                  <a:pt x="538101" y="3300321"/>
                  <a:pt x="532111" y="3306315"/>
                  <a:pt x="525123" y="3306315"/>
                </a:cubicBezTo>
                <a:cubicBezTo>
                  <a:pt x="518135" y="3306315"/>
                  <a:pt x="512145" y="3300321"/>
                  <a:pt x="512145" y="3293332"/>
                </a:cubicBezTo>
                <a:cubicBezTo>
                  <a:pt x="512145" y="3286341"/>
                  <a:pt x="518135" y="3280349"/>
                  <a:pt x="525123" y="3280349"/>
                </a:cubicBezTo>
                <a:close/>
                <a:moveTo>
                  <a:pt x="2676433" y="3273360"/>
                </a:moveTo>
                <a:cubicBezTo>
                  <a:pt x="2680425" y="3273360"/>
                  <a:pt x="2682422" y="3276357"/>
                  <a:pt x="2682422" y="3279349"/>
                </a:cubicBezTo>
                <a:cubicBezTo>
                  <a:pt x="2682422" y="3282348"/>
                  <a:pt x="2679427" y="3285340"/>
                  <a:pt x="2676433" y="3285340"/>
                </a:cubicBezTo>
                <a:cubicBezTo>
                  <a:pt x="2673437" y="3285340"/>
                  <a:pt x="2670443" y="3282348"/>
                  <a:pt x="2670443" y="3279349"/>
                </a:cubicBezTo>
                <a:cubicBezTo>
                  <a:pt x="2670443" y="3276357"/>
                  <a:pt x="2673437" y="3273360"/>
                  <a:pt x="2676433" y="3273360"/>
                </a:cubicBezTo>
                <a:close/>
                <a:moveTo>
                  <a:pt x="5870004" y="3270378"/>
                </a:moveTo>
                <a:cubicBezTo>
                  <a:pt x="5877990" y="3270378"/>
                  <a:pt x="5884978" y="3277356"/>
                  <a:pt x="5884978" y="3285348"/>
                </a:cubicBezTo>
                <a:cubicBezTo>
                  <a:pt x="5884978" y="3294343"/>
                  <a:pt x="5877990" y="3300339"/>
                  <a:pt x="5870004" y="3300339"/>
                </a:cubicBezTo>
                <a:cubicBezTo>
                  <a:pt x="5862019" y="3300339"/>
                  <a:pt x="5855030" y="3293346"/>
                  <a:pt x="5855030" y="3285348"/>
                </a:cubicBezTo>
                <a:cubicBezTo>
                  <a:pt x="5855030" y="3277356"/>
                  <a:pt x="5862019" y="3270378"/>
                  <a:pt x="5870004" y="3270378"/>
                </a:cubicBezTo>
                <a:close/>
                <a:moveTo>
                  <a:pt x="1371711" y="3270372"/>
                </a:moveTo>
                <a:cubicBezTo>
                  <a:pt x="1377701" y="3270372"/>
                  <a:pt x="1381694" y="3274364"/>
                  <a:pt x="1381694" y="3280349"/>
                </a:cubicBezTo>
                <a:cubicBezTo>
                  <a:pt x="1381694" y="3285343"/>
                  <a:pt x="1377701" y="3290340"/>
                  <a:pt x="1371711" y="3290340"/>
                </a:cubicBezTo>
                <a:cubicBezTo>
                  <a:pt x="1365722" y="3290340"/>
                  <a:pt x="1361728" y="3286342"/>
                  <a:pt x="1361728" y="3280349"/>
                </a:cubicBezTo>
                <a:cubicBezTo>
                  <a:pt x="1361728" y="3275364"/>
                  <a:pt x="1365722" y="3270372"/>
                  <a:pt x="1371711" y="3270372"/>
                </a:cubicBezTo>
                <a:close/>
                <a:moveTo>
                  <a:pt x="45939" y="3269373"/>
                </a:moveTo>
                <a:cubicBezTo>
                  <a:pt x="56920" y="3268379"/>
                  <a:pt x="64906" y="3277356"/>
                  <a:pt x="64906" y="3288339"/>
                </a:cubicBezTo>
                <a:cubicBezTo>
                  <a:pt x="64906" y="3299326"/>
                  <a:pt x="55922" y="3307315"/>
                  <a:pt x="45939" y="3307315"/>
                </a:cubicBezTo>
                <a:cubicBezTo>
                  <a:pt x="34958" y="3307315"/>
                  <a:pt x="26971" y="3298328"/>
                  <a:pt x="26971" y="3288339"/>
                </a:cubicBezTo>
                <a:cubicBezTo>
                  <a:pt x="26971" y="3278356"/>
                  <a:pt x="35956" y="3269373"/>
                  <a:pt x="45939" y="3269373"/>
                </a:cubicBezTo>
                <a:close/>
                <a:moveTo>
                  <a:pt x="4744919" y="3265375"/>
                </a:moveTo>
                <a:cubicBezTo>
                  <a:pt x="4746917" y="3264376"/>
                  <a:pt x="4747902" y="3266375"/>
                  <a:pt x="4747902" y="3268374"/>
                </a:cubicBezTo>
                <a:cubicBezTo>
                  <a:pt x="4747902" y="3270366"/>
                  <a:pt x="4745905" y="3271366"/>
                  <a:pt x="4744919" y="3271366"/>
                </a:cubicBezTo>
                <a:cubicBezTo>
                  <a:pt x="4742910" y="3271366"/>
                  <a:pt x="4741925" y="3269367"/>
                  <a:pt x="4741925" y="3268374"/>
                </a:cubicBezTo>
                <a:cubicBezTo>
                  <a:pt x="4741925" y="3266375"/>
                  <a:pt x="4743915" y="3265375"/>
                  <a:pt x="4744919" y="3265375"/>
                </a:cubicBezTo>
                <a:close/>
                <a:moveTo>
                  <a:pt x="6278305" y="3258397"/>
                </a:moveTo>
                <a:cubicBezTo>
                  <a:pt x="6285292" y="3259397"/>
                  <a:pt x="6290283" y="3264382"/>
                  <a:pt x="6290283" y="3270372"/>
                </a:cubicBezTo>
                <a:cubicBezTo>
                  <a:pt x="6290283" y="3276357"/>
                  <a:pt x="6285292" y="3282348"/>
                  <a:pt x="6278305" y="3282348"/>
                </a:cubicBezTo>
                <a:cubicBezTo>
                  <a:pt x="6272314" y="3282348"/>
                  <a:pt x="6266324" y="3277356"/>
                  <a:pt x="6266324" y="3270372"/>
                </a:cubicBezTo>
                <a:cubicBezTo>
                  <a:pt x="6266324" y="3264382"/>
                  <a:pt x="6271316" y="3258397"/>
                  <a:pt x="6278305" y="3258397"/>
                </a:cubicBezTo>
                <a:close/>
                <a:moveTo>
                  <a:pt x="3196617" y="3256404"/>
                </a:moveTo>
                <a:cubicBezTo>
                  <a:pt x="3203603" y="3256404"/>
                  <a:pt x="3209594" y="3262389"/>
                  <a:pt x="3209594" y="3269373"/>
                </a:cubicBezTo>
                <a:cubicBezTo>
                  <a:pt x="3209594" y="3276357"/>
                  <a:pt x="3203603" y="3282348"/>
                  <a:pt x="3196617" y="3282348"/>
                </a:cubicBezTo>
                <a:cubicBezTo>
                  <a:pt x="3189629" y="3282348"/>
                  <a:pt x="3183639" y="3276357"/>
                  <a:pt x="3183639" y="3269373"/>
                </a:cubicBezTo>
                <a:cubicBezTo>
                  <a:pt x="3183639" y="3262389"/>
                  <a:pt x="3189629" y="3256404"/>
                  <a:pt x="3196617" y="3256404"/>
                </a:cubicBezTo>
                <a:close/>
                <a:moveTo>
                  <a:pt x="4163927" y="3248456"/>
                </a:moveTo>
                <a:cubicBezTo>
                  <a:pt x="4167919" y="3248456"/>
                  <a:pt x="4170915" y="3251443"/>
                  <a:pt x="4170915" y="3255435"/>
                </a:cubicBezTo>
                <a:cubicBezTo>
                  <a:pt x="4170915" y="3259420"/>
                  <a:pt x="4167919" y="3263406"/>
                  <a:pt x="4163927" y="3262407"/>
                </a:cubicBezTo>
                <a:cubicBezTo>
                  <a:pt x="4159931" y="3262407"/>
                  <a:pt x="4156937" y="3259420"/>
                  <a:pt x="4156937" y="3255435"/>
                </a:cubicBezTo>
                <a:cubicBezTo>
                  <a:pt x="4156937" y="3251443"/>
                  <a:pt x="4159931" y="3248456"/>
                  <a:pt x="4163927" y="3248456"/>
                </a:cubicBezTo>
                <a:close/>
                <a:moveTo>
                  <a:pt x="3389387" y="3246458"/>
                </a:moveTo>
                <a:cubicBezTo>
                  <a:pt x="3391385" y="3246458"/>
                  <a:pt x="3393379" y="3248451"/>
                  <a:pt x="3393379" y="3250443"/>
                </a:cubicBezTo>
                <a:cubicBezTo>
                  <a:pt x="3393379" y="3252436"/>
                  <a:pt x="3392380" y="3253436"/>
                  <a:pt x="3389387" y="3254435"/>
                </a:cubicBezTo>
                <a:cubicBezTo>
                  <a:pt x="3388390" y="3254435"/>
                  <a:pt x="3386393" y="3252436"/>
                  <a:pt x="3386393" y="3250443"/>
                </a:cubicBezTo>
                <a:cubicBezTo>
                  <a:pt x="3386393" y="3248451"/>
                  <a:pt x="3387392" y="3246458"/>
                  <a:pt x="3389387" y="3246458"/>
                </a:cubicBezTo>
                <a:close/>
                <a:moveTo>
                  <a:pt x="9524793" y="3244447"/>
                </a:moveTo>
                <a:cubicBezTo>
                  <a:pt x="9532780" y="3244447"/>
                  <a:pt x="9539768" y="3250432"/>
                  <a:pt x="9539768" y="3259409"/>
                </a:cubicBezTo>
                <a:cubicBezTo>
                  <a:pt x="9539768" y="3267386"/>
                  <a:pt x="9532780" y="3274364"/>
                  <a:pt x="9524793" y="3274364"/>
                </a:cubicBezTo>
                <a:cubicBezTo>
                  <a:pt x="9516806" y="3274364"/>
                  <a:pt x="9509818" y="3268379"/>
                  <a:pt x="9509818" y="3259409"/>
                </a:cubicBezTo>
                <a:cubicBezTo>
                  <a:pt x="9509818" y="3251431"/>
                  <a:pt x="9516806" y="3244447"/>
                  <a:pt x="9524793" y="3244447"/>
                </a:cubicBezTo>
                <a:close/>
                <a:moveTo>
                  <a:pt x="6897253" y="3240479"/>
                </a:moveTo>
                <a:cubicBezTo>
                  <a:pt x="6905240" y="3240479"/>
                  <a:pt x="6912228" y="3247457"/>
                  <a:pt x="6912228" y="3255435"/>
                </a:cubicBezTo>
                <a:cubicBezTo>
                  <a:pt x="6912228" y="3263406"/>
                  <a:pt x="6905240" y="3270384"/>
                  <a:pt x="6897253" y="3270384"/>
                </a:cubicBezTo>
                <a:cubicBezTo>
                  <a:pt x="6889266" y="3270384"/>
                  <a:pt x="6882278" y="3263406"/>
                  <a:pt x="6882278" y="3255435"/>
                </a:cubicBezTo>
                <a:cubicBezTo>
                  <a:pt x="6882278" y="3247457"/>
                  <a:pt x="6889266" y="3240479"/>
                  <a:pt x="6897253" y="3240479"/>
                </a:cubicBezTo>
                <a:close/>
                <a:moveTo>
                  <a:pt x="11875802" y="3238462"/>
                </a:moveTo>
                <a:cubicBezTo>
                  <a:pt x="11879795" y="3238462"/>
                  <a:pt x="11882791" y="3241455"/>
                  <a:pt x="11882791" y="3245446"/>
                </a:cubicBezTo>
                <a:cubicBezTo>
                  <a:pt x="11882791" y="3249432"/>
                  <a:pt x="11879795" y="3252424"/>
                  <a:pt x="11875802" y="3252424"/>
                </a:cubicBezTo>
                <a:cubicBezTo>
                  <a:pt x="11871809" y="3252424"/>
                  <a:pt x="11868814" y="3249432"/>
                  <a:pt x="11868814" y="3245446"/>
                </a:cubicBezTo>
                <a:cubicBezTo>
                  <a:pt x="11868814" y="3241455"/>
                  <a:pt x="11871809" y="3238462"/>
                  <a:pt x="11875802" y="3238462"/>
                </a:cubicBezTo>
                <a:close/>
                <a:moveTo>
                  <a:pt x="4385522" y="3238427"/>
                </a:moveTo>
                <a:cubicBezTo>
                  <a:pt x="4387520" y="3238427"/>
                  <a:pt x="4389516" y="3240420"/>
                  <a:pt x="4389516" y="3242419"/>
                </a:cubicBezTo>
                <a:cubicBezTo>
                  <a:pt x="4389516" y="3244411"/>
                  <a:pt x="4387520" y="3246410"/>
                  <a:pt x="4385522" y="3246410"/>
                </a:cubicBezTo>
                <a:cubicBezTo>
                  <a:pt x="4383524" y="3246410"/>
                  <a:pt x="4381529" y="3244411"/>
                  <a:pt x="4381529" y="3242419"/>
                </a:cubicBezTo>
                <a:cubicBezTo>
                  <a:pt x="4381529" y="3240420"/>
                  <a:pt x="4383524" y="3238427"/>
                  <a:pt x="4385522" y="3238427"/>
                </a:cubicBezTo>
                <a:close/>
                <a:moveTo>
                  <a:pt x="1660292" y="3231508"/>
                </a:moveTo>
                <a:cubicBezTo>
                  <a:pt x="1665283" y="3231508"/>
                  <a:pt x="1669276" y="3235494"/>
                  <a:pt x="1669276" y="3240479"/>
                </a:cubicBezTo>
                <a:cubicBezTo>
                  <a:pt x="1669276" y="3245464"/>
                  <a:pt x="1665283" y="3249450"/>
                  <a:pt x="1660292" y="3249450"/>
                </a:cubicBezTo>
                <a:cubicBezTo>
                  <a:pt x="1655301" y="3249450"/>
                  <a:pt x="1651307" y="3245464"/>
                  <a:pt x="1651307" y="3240479"/>
                </a:cubicBezTo>
                <a:cubicBezTo>
                  <a:pt x="1651307" y="3235494"/>
                  <a:pt x="1655301" y="3231508"/>
                  <a:pt x="1660292" y="3231508"/>
                </a:cubicBezTo>
                <a:close/>
                <a:moveTo>
                  <a:pt x="342523" y="3230509"/>
                </a:moveTo>
                <a:cubicBezTo>
                  <a:pt x="348514" y="3230509"/>
                  <a:pt x="352506" y="3235494"/>
                  <a:pt x="352506" y="3240479"/>
                </a:cubicBezTo>
                <a:cubicBezTo>
                  <a:pt x="352506" y="3245464"/>
                  <a:pt x="348514" y="3249444"/>
                  <a:pt x="342523" y="3250443"/>
                </a:cubicBezTo>
                <a:cubicBezTo>
                  <a:pt x="336533" y="3250443"/>
                  <a:pt x="332540" y="3245464"/>
                  <a:pt x="332540" y="3240479"/>
                </a:cubicBezTo>
                <a:cubicBezTo>
                  <a:pt x="332540" y="3234494"/>
                  <a:pt x="337532" y="3230509"/>
                  <a:pt x="342523" y="3230509"/>
                </a:cubicBezTo>
                <a:close/>
                <a:moveTo>
                  <a:pt x="11607257" y="3225500"/>
                </a:moveTo>
                <a:cubicBezTo>
                  <a:pt x="11611250" y="3225500"/>
                  <a:pt x="11614246" y="3228492"/>
                  <a:pt x="11614246" y="3232484"/>
                </a:cubicBezTo>
                <a:cubicBezTo>
                  <a:pt x="11614246" y="3236470"/>
                  <a:pt x="11611250" y="3239462"/>
                  <a:pt x="11607257" y="3239462"/>
                </a:cubicBezTo>
                <a:cubicBezTo>
                  <a:pt x="11603265" y="3239462"/>
                  <a:pt x="11600269" y="3236470"/>
                  <a:pt x="11600269" y="3232484"/>
                </a:cubicBezTo>
                <a:cubicBezTo>
                  <a:pt x="11600269" y="3228492"/>
                  <a:pt x="11603265" y="3225500"/>
                  <a:pt x="11607257" y="3225500"/>
                </a:cubicBezTo>
                <a:close/>
                <a:moveTo>
                  <a:pt x="10955364" y="3224506"/>
                </a:moveTo>
                <a:cubicBezTo>
                  <a:pt x="10956363" y="3224506"/>
                  <a:pt x="10957361" y="3225500"/>
                  <a:pt x="10957361" y="3226499"/>
                </a:cubicBezTo>
                <a:cubicBezTo>
                  <a:pt x="10957361" y="3227498"/>
                  <a:pt x="10956363" y="3228492"/>
                  <a:pt x="10955364" y="3228492"/>
                </a:cubicBezTo>
                <a:cubicBezTo>
                  <a:pt x="10954366" y="3228492"/>
                  <a:pt x="10953367" y="3227498"/>
                  <a:pt x="10953367" y="3226499"/>
                </a:cubicBezTo>
                <a:cubicBezTo>
                  <a:pt x="10953367" y="3225500"/>
                  <a:pt x="10954366" y="3224506"/>
                  <a:pt x="10955364" y="3224506"/>
                </a:cubicBezTo>
                <a:close/>
                <a:moveTo>
                  <a:pt x="10360374" y="3180621"/>
                </a:moveTo>
                <a:cubicBezTo>
                  <a:pt x="10362371" y="3180621"/>
                  <a:pt x="10364366" y="3182620"/>
                  <a:pt x="10364366" y="3184613"/>
                </a:cubicBezTo>
                <a:cubicBezTo>
                  <a:pt x="10364366" y="3186606"/>
                  <a:pt x="10362371" y="3188605"/>
                  <a:pt x="10360374" y="3188605"/>
                </a:cubicBezTo>
                <a:cubicBezTo>
                  <a:pt x="10359375" y="3188605"/>
                  <a:pt x="10357379" y="3186606"/>
                  <a:pt x="10357379" y="3184613"/>
                </a:cubicBezTo>
                <a:cubicBezTo>
                  <a:pt x="10357379" y="3182620"/>
                  <a:pt x="10358377" y="3180621"/>
                  <a:pt x="10360374" y="3180621"/>
                </a:cubicBezTo>
                <a:close/>
                <a:moveTo>
                  <a:pt x="2243342" y="3179675"/>
                </a:moveTo>
                <a:cubicBezTo>
                  <a:pt x="2247336" y="3179675"/>
                  <a:pt x="2251329" y="3183666"/>
                  <a:pt x="2251329" y="3187652"/>
                </a:cubicBezTo>
                <a:cubicBezTo>
                  <a:pt x="2251329" y="3192631"/>
                  <a:pt x="2247336" y="3195624"/>
                  <a:pt x="2243342" y="3195624"/>
                </a:cubicBezTo>
                <a:cubicBezTo>
                  <a:pt x="2239349" y="3195624"/>
                  <a:pt x="2235354" y="3191638"/>
                  <a:pt x="2235354" y="3187652"/>
                </a:cubicBezTo>
                <a:cubicBezTo>
                  <a:pt x="2235354" y="3183666"/>
                  <a:pt x="2239349" y="3179675"/>
                  <a:pt x="2243342" y="3179675"/>
                </a:cubicBezTo>
                <a:close/>
                <a:moveTo>
                  <a:pt x="1008260" y="3177534"/>
                </a:moveTo>
                <a:cubicBezTo>
                  <a:pt x="1010257" y="3177534"/>
                  <a:pt x="1012254" y="3179533"/>
                  <a:pt x="1012254" y="3181526"/>
                </a:cubicBezTo>
                <a:cubicBezTo>
                  <a:pt x="1012254" y="3183524"/>
                  <a:pt x="1010257" y="3185518"/>
                  <a:pt x="1008260" y="3185518"/>
                </a:cubicBezTo>
                <a:cubicBezTo>
                  <a:pt x="1006263" y="3185518"/>
                  <a:pt x="1004266" y="3183524"/>
                  <a:pt x="1004266" y="3181526"/>
                </a:cubicBezTo>
                <a:cubicBezTo>
                  <a:pt x="1004266" y="3179533"/>
                  <a:pt x="1006263" y="3177534"/>
                  <a:pt x="1008260" y="3177534"/>
                </a:cubicBezTo>
                <a:close/>
                <a:moveTo>
                  <a:pt x="10761694" y="3176641"/>
                </a:moveTo>
                <a:cubicBezTo>
                  <a:pt x="10776668" y="3176641"/>
                  <a:pt x="10788647" y="3188610"/>
                  <a:pt x="10788647" y="3203566"/>
                </a:cubicBezTo>
                <a:cubicBezTo>
                  <a:pt x="10788647" y="3217528"/>
                  <a:pt x="10776668" y="3230491"/>
                  <a:pt x="10761694" y="3230491"/>
                </a:cubicBezTo>
                <a:cubicBezTo>
                  <a:pt x="10746719" y="3230491"/>
                  <a:pt x="10734740" y="3218521"/>
                  <a:pt x="10734740" y="3203566"/>
                </a:cubicBezTo>
                <a:cubicBezTo>
                  <a:pt x="10734740" y="3188610"/>
                  <a:pt x="10746719" y="3176641"/>
                  <a:pt x="10761694" y="3176641"/>
                </a:cubicBezTo>
                <a:close/>
                <a:moveTo>
                  <a:pt x="9080546" y="3151774"/>
                </a:moveTo>
                <a:cubicBezTo>
                  <a:pt x="9099514" y="3151774"/>
                  <a:pt x="9114489" y="3166724"/>
                  <a:pt x="9114489" y="3185665"/>
                </a:cubicBezTo>
                <a:cubicBezTo>
                  <a:pt x="9114489" y="3204601"/>
                  <a:pt x="9099514" y="3219550"/>
                  <a:pt x="9080546" y="3219550"/>
                </a:cubicBezTo>
                <a:cubicBezTo>
                  <a:pt x="9061579" y="3219550"/>
                  <a:pt x="9046604" y="3204601"/>
                  <a:pt x="9046604" y="3185665"/>
                </a:cubicBezTo>
                <a:cubicBezTo>
                  <a:pt x="9046604" y="3166724"/>
                  <a:pt x="9062577" y="3151774"/>
                  <a:pt x="9080546" y="3151774"/>
                </a:cubicBezTo>
                <a:close/>
                <a:moveTo>
                  <a:pt x="1039248" y="3147647"/>
                </a:moveTo>
                <a:cubicBezTo>
                  <a:pt x="1049231" y="3147647"/>
                  <a:pt x="1057217" y="3155630"/>
                  <a:pt x="1057217" y="3165606"/>
                </a:cubicBezTo>
                <a:cubicBezTo>
                  <a:pt x="1057217" y="3175583"/>
                  <a:pt x="1049231" y="3183566"/>
                  <a:pt x="1039248" y="3183566"/>
                </a:cubicBezTo>
                <a:cubicBezTo>
                  <a:pt x="1029265" y="3183566"/>
                  <a:pt x="1021278" y="3175583"/>
                  <a:pt x="1021278" y="3165606"/>
                </a:cubicBezTo>
                <a:cubicBezTo>
                  <a:pt x="1021278" y="3155630"/>
                  <a:pt x="1029265" y="3147647"/>
                  <a:pt x="1039248" y="3147647"/>
                </a:cubicBezTo>
                <a:close/>
                <a:moveTo>
                  <a:pt x="10601963" y="3141733"/>
                </a:moveTo>
                <a:cubicBezTo>
                  <a:pt x="10610949" y="3141733"/>
                  <a:pt x="10618934" y="3149710"/>
                  <a:pt x="10618934" y="3159681"/>
                </a:cubicBezTo>
                <a:cubicBezTo>
                  <a:pt x="10618934" y="3168658"/>
                  <a:pt x="10611947" y="3176635"/>
                  <a:pt x="10601963" y="3176635"/>
                </a:cubicBezTo>
                <a:cubicBezTo>
                  <a:pt x="10592978" y="3176635"/>
                  <a:pt x="10584993" y="3169657"/>
                  <a:pt x="10584993" y="3159681"/>
                </a:cubicBezTo>
                <a:cubicBezTo>
                  <a:pt x="10584993" y="3149710"/>
                  <a:pt x="10591980" y="3141733"/>
                  <a:pt x="10601963" y="3141733"/>
                </a:cubicBezTo>
                <a:close/>
                <a:moveTo>
                  <a:pt x="9724454" y="3140657"/>
                </a:moveTo>
                <a:cubicBezTo>
                  <a:pt x="9727449" y="3140657"/>
                  <a:pt x="9729445" y="3142656"/>
                  <a:pt x="9729445" y="3145648"/>
                </a:cubicBezTo>
                <a:cubicBezTo>
                  <a:pt x="9729445" y="3148640"/>
                  <a:pt x="9727449" y="3150633"/>
                  <a:pt x="9724454" y="3150633"/>
                </a:cubicBezTo>
                <a:cubicBezTo>
                  <a:pt x="9721458" y="3150633"/>
                  <a:pt x="9719462" y="3148640"/>
                  <a:pt x="9719462" y="3145648"/>
                </a:cubicBezTo>
                <a:cubicBezTo>
                  <a:pt x="9719462" y="3142656"/>
                  <a:pt x="9721458" y="3140657"/>
                  <a:pt x="9724454" y="3140657"/>
                </a:cubicBezTo>
                <a:close/>
                <a:moveTo>
                  <a:pt x="5918915" y="3139608"/>
                </a:moveTo>
                <a:cubicBezTo>
                  <a:pt x="5920910" y="3138610"/>
                  <a:pt x="5922908" y="3140603"/>
                  <a:pt x="5922908" y="3143601"/>
                </a:cubicBezTo>
                <a:cubicBezTo>
                  <a:pt x="5922908" y="3145594"/>
                  <a:pt x="5920910" y="3147593"/>
                  <a:pt x="5918915" y="3147593"/>
                </a:cubicBezTo>
                <a:cubicBezTo>
                  <a:pt x="5916917" y="3147593"/>
                  <a:pt x="5914921" y="3145594"/>
                  <a:pt x="5914921" y="3143601"/>
                </a:cubicBezTo>
                <a:cubicBezTo>
                  <a:pt x="5914921" y="3141603"/>
                  <a:pt x="5916917" y="3139608"/>
                  <a:pt x="5918915" y="3139608"/>
                </a:cubicBezTo>
                <a:close/>
                <a:moveTo>
                  <a:pt x="2323031" y="3132614"/>
                </a:moveTo>
                <a:cubicBezTo>
                  <a:pt x="2325027" y="3132614"/>
                  <a:pt x="2325027" y="3133613"/>
                  <a:pt x="2325027" y="3134613"/>
                </a:cubicBezTo>
                <a:cubicBezTo>
                  <a:pt x="2325027" y="3135611"/>
                  <a:pt x="2324029" y="3136610"/>
                  <a:pt x="2323031" y="3136610"/>
                </a:cubicBezTo>
                <a:cubicBezTo>
                  <a:pt x="2322032" y="3136610"/>
                  <a:pt x="2321034" y="3135611"/>
                  <a:pt x="2321034" y="3134613"/>
                </a:cubicBezTo>
                <a:cubicBezTo>
                  <a:pt x="2321034" y="3133613"/>
                  <a:pt x="2322032" y="3132614"/>
                  <a:pt x="2323031" y="3132614"/>
                </a:cubicBezTo>
                <a:close/>
                <a:moveTo>
                  <a:pt x="8265931" y="3125723"/>
                </a:moveTo>
                <a:cubicBezTo>
                  <a:pt x="8278908" y="3125723"/>
                  <a:pt x="8288891" y="3135713"/>
                  <a:pt x="8288891" y="3148688"/>
                </a:cubicBezTo>
                <a:cubicBezTo>
                  <a:pt x="8288891" y="3161650"/>
                  <a:pt x="8278908" y="3171626"/>
                  <a:pt x="8265931" y="3171626"/>
                </a:cubicBezTo>
                <a:cubicBezTo>
                  <a:pt x="8252952" y="3171626"/>
                  <a:pt x="8242969" y="3161650"/>
                  <a:pt x="8242969" y="3148688"/>
                </a:cubicBezTo>
                <a:cubicBezTo>
                  <a:pt x="8242969" y="3135713"/>
                  <a:pt x="8252952" y="3125723"/>
                  <a:pt x="8265931" y="3125723"/>
                </a:cubicBezTo>
                <a:close/>
                <a:moveTo>
                  <a:pt x="5929895" y="3111714"/>
                </a:moveTo>
                <a:cubicBezTo>
                  <a:pt x="5936884" y="3111714"/>
                  <a:pt x="5942874" y="3117704"/>
                  <a:pt x="5942874" y="3125694"/>
                </a:cubicBezTo>
                <a:cubicBezTo>
                  <a:pt x="5942874" y="3132685"/>
                  <a:pt x="5936884" y="3139680"/>
                  <a:pt x="5929895" y="3139680"/>
                </a:cubicBezTo>
                <a:cubicBezTo>
                  <a:pt x="5922908" y="3139680"/>
                  <a:pt x="5916919" y="3133684"/>
                  <a:pt x="5916919" y="3125694"/>
                </a:cubicBezTo>
                <a:cubicBezTo>
                  <a:pt x="5916919" y="3118704"/>
                  <a:pt x="5922908" y="3111714"/>
                  <a:pt x="5929895" y="3111714"/>
                </a:cubicBezTo>
                <a:close/>
                <a:moveTo>
                  <a:pt x="6913226" y="3108824"/>
                </a:moveTo>
                <a:cubicBezTo>
                  <a:pt x="6915223" y="3108824"/>
                  <a:pt x="6917219" y="3110827"/>
                  <a:pt x="6917219" y="3112820"/>
                </a:cubicBezTo>
                <a:cubicBezTo>
                  <a:pt x="6917219" y="3115812"/>
                  <a:pt x="6915223" y="3117811"/>
                  <a:pt x="6913226" y="3116812"/>
                </a:cubicBezTo>
                <a:cubicBezTo>
                  <a:pt x="6911229" y="3116812"/>
                  <a:pt x="6909232" y="3114813"/>
                  <a:pt x="6909232" y="3112820"/>
                </a:cubicBezTo>
                <a:cubicBezTo>
                  <a:pt x="6909232" y="3110827"/>
                  <a:pt x="6911229" y="3108824"/>
                  <a:pt x="6913226" y="3108824"/>
                </a:cubicBezTo>
                <a:close/>
                <a:moveTo>
                  <a:pt x="4228823" y="3105825"/>
                </a:moveTo>
                <a:cubicBezTo>
                  <a:pt x="4234815" y="3105825"/>
                  <a:pt x="4239807" y="3110827"/>
                  <a:pt x="4239807" y="3116812"/>
                </a:cubicBezTo>
                <a:cubicBezTo>
                  <a:pt x="4239807" y="3122814"/>
                  <a:pt x="4234815" y="3126813"/>
                  <a:pt x="4228823" y="3127816"/>
                </a:cubicBezTo>
                <a:cubicBezTo>
                  <a:pt x="4222833" y="3127816"/>
                  <a:pt x="4217840" y="3122814"/>
                  <a:pt x="4217840" y="3116812"/>
                </a:cubicBezTo>
                <a:cubicBezTo>
                  <a:pt x="4217840" y="3110827"/>
                  <a:pt x="4222833" y="3105825"/>
                  <a:pt x="4228823" y="3105825"/>
                </a:cubicBezTo>
                <a:close/>
                <a:moveTo>
                  <a:pt x="6536864" y="3099751"/>
                </a:moveTo>
                <a:cubicBezTo>
                  <a:pt x="6547846" y="3099751"/>
                  <a:pt x="6555831" y="3108740"/>
                  <a:pt x="6555831" y="3118725"/>
                </a:cubicBezTo>
                <a:cubicBezTo>
                  <a:pt x="6555831" y="3129721"/>
                  <a:pt x="6546847" y="3137712"/>
                  <a:pt x="6536864" y="3137712"/>
                </a:cubicBezTo>
                <a:cubicBezTo>
                  <a:pt x="6525883" y="3137712"/>
                  <a:pt x="6517896" y="3128721"/>
                  <a:pt x="6517896" y="3118725"/>
                </a:cubicBezTo>
                <a:cubicBezTo>
                  <a:pt x="6517896" y="3107740"/>
                  <a:pt x="6526881" y="3099751"/>
                  <a:pt x="6536864" y="3099751"/>
                </a:cubicBezTo>
                <a:close/>
                <a:moveTo>
                  <a:pt x="10485163" y="3095750"/>
                </a:moveTo>
                <a:cubicBezTo>
                  <a:pt x="10488157" y="3095750"/>
                  <a:pt x="10490154" y="3097749"/>
                  <a:pt x="10490154" y="3100748"/>
                </a:cubicBezTo>
                <a:cubicBezTo>
                  <a:pt x="10490154" y="3103744"/>
                  <a:pt x="10488157" y="3105741"/>
                  <a:pt x="10485163" y="3105741"/>
                </a:cubicBezTo>
                <a:cubicBezTo>
                  <a:pt x="10482167" y="3105741"/>
                  <a:pt x="10480171" y="3103744"/>
                  <a:pt x="10480171" y="3100748"/>
                </a:cubicBezTo>
                <a:cubicBezTo>
                  <a:pt x="10480171" y="3097749"/>
                  <a:pt x="10482167" y="3095750"/>
                  <a:pt x="10485163" y="3095750"/>
                </a:cubicBezTo>
                <a:close/>
                <a:moveTo>
                  <a:pt x="4320646" y="3090717"/>
                </a:moveTo>
                <a:cubicBezTo>
                  <a:pt x="4330631" y="3091716"/>
                  <a:pt x="4338618" y="3099705"/>
                  <a:pt x="4338618" y="3108693"/>
                </a:cubicBezTo>
                <a:cubicBezTo>
                  <a:pt x="4338618" y="3118680"/>
                  <a:pt x="4330631" y="3126670"/>
                  <a:pt x="4320646" y="3126670"/>
                </a:cubicBezTo>
                <a:cubicBezTo>
                  <a:pt x="4310665" y="3126670"/>
                  <a:pt x="4302677" y="3118680"/>
                  <a:pt x="4302677" y="3108693"/>
                </a:cubicBezTo>
                <a:cubicBezTo>
                  <a:pt x="4302677" y="3098707"/>
                  <a:pt x="4310665" y="3090717"/>
                  <a:pt x="4320646" y="3090717"/>
                </a:cubicBezTo>
                <a:close/>
                <a:moveTo>
                  <a:pt x="714759" y="3089685"/>
                </a:moveTo>
                <a:cubicBezTo>
                  <a:pt x="715757" y="3088686"/>
                  <a:pt x="715757" y="3089685"/>
                  <a:pt x="715757" y="3090680"/>
                </a:cubicBezTo>
                <a:cubicBezTo>
                  <a:pt x="715757" y="3091679"/>
                  <a:pt x="714759" y="3091679"/>
                  <a:pt x="714759" y="3091679"/>
                </a:cubicBezTo>
                <a:cubicBezTo>
                  <a:pt x="713761" y="3091679"/>
                  <a:pt x="713761" y="3090680"/>
                  <a:pt x="713761" y="3090680"/>
                </a:cubicBezTo>
                <a:cubicBezTo>
                  <a:pt x="713761" y="3089685"/>
                  <a:pt x="714759" y="3089685"/>
                  <a:pt x="714759" y="3089685"/>
                </a:cubicBezTo>
                <a:close/>
                <a:moveTo>
                  <a:pt x="2407095" y="3088852"/>
                </a:moveTo>
                <a:cubicBezTo>
                  <a:pt x="2418076" y="3088852"/>
                  <a:pt x="2428060" y="3098846"/>
                  <a:pt x="2428060" y="3110839"/>
                </a:cubicBezTo>
                <a:cubicBezTo>
                  <a:pt x="2428060" y="3122826"/>
                  <a:pt x="2418076" y="3132821"/>
                  <a:pt x="2407095" y="3131821"/>
                </a:cubicBezTo>
                <a:cubicBezTo>
                  <a:pt x="2396112" y="3131821"/>
                  <a:pt x="2386127" y="3122826"/>
                  <a:pt x="2386127" y="3110839"/>
                </a:cubicBezTo>
                <a:cubicBezTo>
                  <a:pt x="2386127" y="3098846"/>
                  <a:pt x="2395112" y="3088852"/>
                  <a:pt x="2407095" y="3088852"/>
                </a:cubicBezTo>
                <a:close/>
                <a:moveTo>
                  <a:pt x="9681527" y="3088828"/>
                </a:moveTo>
                <a:cubicBezTo>
                  <a:pt x="9685520" y="3088828"/>
                  <a:pt x="9687517" y="3091826"/>
                  <a:pt x="9687517" y="3094825"/>
                </a:cubicBezTo>
                <a:cubicBezTo>
                  <a:pt x="9687517" y="3097823"/>
                  <a:pt x="9684521" y="3100822"/>
                  <a:pt x="9681527" y="3100822"/>
                </a:cubicBezTo>
                <a:cubicBezTo>
                  <a:pt x="9679530" y="3100822"/>
                  <a:pt x="9676535" y="3097823"/>
                  <a:pt x="9676535" y="3094825"/>
                </a:cubicBezTo>
                <a:cubicBezTo>
                  <a:pt x="9676535" y="3090827"/>
                  <a:pt x="9678531" y="3088828"/>
                  <a:pt x="9681527" y="3088828"/>
                </a:cubicBezTo>
                <a:close/>
                <a:moveTo>
                  <a:pt x="304623" y="3087853"/>
                </a:moveTo>
                <a:cubicBezTo>
                  <a:pt x="320596" y="3087853"/>
                  <a:pt x="333574" y="3100846"/>
                  <a:pt x="333574" y="3116829"/>
                </a:cubicBezTo>
                <a:cubicBezTo>
                  <a:pt x="333574" y="3133825"/>
                  <a:pt x="320596" y="3146795"/>
                  <a:pt x="304623" y="3145796"/>
                </a:cubicBezTo>
                <a:cubicBezTo>
                  <a:pt x="288652" y="3145796"/>
                  <a:pt x="275673" y="3132821"/>
                  <a:pt x="275673" y="3116829"/>
                </a:cubicBezTo>
                <a:cubicBezTo>
                  <a:pt x="275673" y="3100846"/>
                  <a:pt x="288652" y="3087853"/>
                  <a:pt x="304623" y="3087853"/>
                </a:cubicBezTo>
                <a:close/>
                <a:moveTo>
                  <a:pt x="11144043" y="3085784"/>
                </a:moveTo>
                <a:cubicBezTo>
                  <a:pt x="11152029" y="3085784"/>
                  <a:pt x="11158019" y="3091779"/>
                  <a:pt x="11158019" y="3099774"/>
                </a:cubicBezTo>
                <a:cubicBezTo>
                  <a:pt x="11158019" y="3107764"/>
                  <a:pt x="11152029" y="3113755"/>
                  <a:pt x="11144043" y="3113755"/>
                </a:cubicBezTo>
                <a:cubicBezTo>
                  <a:pt x="11136056" y="3113755"/>
                  <a:pt x="11130067" y="3107764"/>
                  <a:pt x="11130067" y="3099774"/>
                </a:cubicBezTo>
                <a:cubicBezTo>
                  <a:pt x="11130067" y="3091779"/>
                  <a:pt x="11136056" y="3085784"/>
                  <a:pt x="11144043" y="3085784"/>
                </a:cubicBezTo>
                <a:close/>
                <a:moveTo>
                  <a:pt x="3037819" y="3077704"/>
                </a:moveTo>
                <a:cubicBezTo>
                  <a:pt x="3040813" y="3077704"/>
                  <a:pt x="3042810" y="3079700"/>
                  <a:pt x="3042810" y="3082695"/>
                </a:cubicBezTo>
                <a:cubicBezTo>
                  <a:pt x="3042810" y="3085691"/>
                  <a:pt x="3040813" y="3087686"/>
                  <a:pt x="3037819" y="3087686"/>
                </a:cubicBezTo>
                <a:cubicBezTo>
                  <a:pt x="3034824" y="3087686"/>
                  <a:pt x="3032827" y="3085691"/>
                  <a:pt x="3032827" y="3082695"/>
                </a:cubicBezTo>
                <a:cubicBezTo>
                  <a:pt x="3032827" y="3079700"/>
                  <a:pt x="3034824" y="3077704"/>
                  <a:pt x="3037819" y="3077704"/>
                </a:cubicBezTo>
                <a:close/>
                <a:moveTo>
                  <a:pt x="4033305" y="3070869"/>
                </a:moveTo>
                <a:cubicBezTo>
                  <a:pt x="4034301" y="3070869"/>
                  <a:pt x="4035302" y="3071868"/>
                  <a:pt x="4035302" y="3072867"/>
                </a:cubicBezTo>
                <a:cubicBezTo>
                  <a:pt x="4035302" y="3073867"/>
                  <a:pt x="4033305" y="3074866"/>
                  <a:pt x="4033305" y="3074866"/>
                </a:cubicBezTo>
                <a:cubicBezTo>
                  <a:pt x="4032305" y="3074866"/>
                  <a:pt x="4031307" y="3073867"/>
                  <a:pt x="4031307" y="3072867"/>
                </a:cubicBezTo>
                <a:cubicBezTo>
                  <a:pt x="4031307" y="3071868"/>
                  <a:pt x="4032305" y="3070869"/>
                  <a:pt x="4033305" y="3070869"/>
                </a:cubicBezTo>
                <a:close/>
                <a:moveTo>
                  <a:pt x="7143834" y="3056881"/>
                </a:moveTo>
                <a:cubicBezTo>
                  <a:pt x="7145830" y="3056881"/>
                  <a:pt x="7146829" y="3057878"/>
                  <a:pt x="7146829" y="3058877"/>
                </a:cubicBezTo>
                <a:cubicBezTo>
                  <a:pt x="7146829" y="3059876"/>
                  <a:pt x="7145830" y="3060876"/>
                  <a:pt x="7143834" y="3060876"/>
                </a:cubicBezTo>
                <a:cubicBezTo>
                  <a:pt x="7142835" y="3060876"/>
                  <a:pt x="7141837" y="3059876"/>
                  <a:pt x="7141837" y="3058877"/>
                </a:cubicBezTo>
                <a:cubicBezTo>
                  <a:pt x="7141837" y="3057878"/>
                  <a:pt x="7142835" y="3056881"/>
                  <a:pt x="7143834" y="3056881"/>
                </a:cubicBezTo>
                <a:close/>
                <a:moveTo>
                  <a:pt x="4369592" y="3054884"/>
                </a:moveTo>
                <a:cubicBezTo>
                  <a:pt x="4372591" y="3054884"/>
                  <a:pt x="4374582" y="3056882"/>
                  <a:pt x="4374582" y="3059880"/>
                </a:cubicBezTo>
                <a:cubicBezTo>
                  <a:pt x="4374582" y="3062877"/>
                  <a:pt x="4371592" y="3064877"/>
                  <a:pt x="4369592" y="3064877"/>
                </a:cubicBezTo>
                <a:cubicBezTo>
                  <a:pt x="4366596" y="3064877"/>
                  <a:pt x="4364599" y="3062877"/>
                  <a:pt x="4364599" y="3059880"/>
                </a:cubicBezTo>
                <a:cubicBezTo>
                  <a:pt x="4364599" y="3056882"/>
                  <a:pt x="4366596" y="3054884"/>
                  <a:pt x="4369592" y="3054884"/>
                </a:cubicBezTo>
                <a:close/>
                <a:moveTo>
                  <a:pt x="2450993" y="3049889"/>
                </a:moveTo>
                <a:cubicBezTo>
                  <a:pt x="2453990" y="3049889"/>
                  <a:pt x="2455985" y="3051887"/>
                  <a:pt x="2455985" y="3054885"/>
                </a:cubicBezTo>
                <a:cubicBezTo>
                  <a:pt x="2455985" y="3056884"/>
                  <a:pt x="2453990" y="3058880"/>
                  <a:pt x="2450993" y="3059880"/>
                </a:cubicBezTo>
                <a:cubicBezTo>
                  <a:pt x="2447996" y="3059880"/>
                  <a:pt x="2446002" y="3057882"/>
                  <a:pt x="2446002" y="3054885"/>
                </a:cubicBezTo>
                <a:cubicBezTo>
                  <a:pt x="2446002" y="3051887"/>
                  <a:pt x="2447996" y="3049889"/>
                  <a:pt x="2450993" y="3049889"/>
                </a:cubicBezTo>
                <a:close/>
                <a:moveTo>
                  <a:pt x="6650672" y="3046889"/>
                </a:moveTo>
                <a:cubicBezTo>
                  <a:pt x="6654664" y="3046889"/>
                  <a:pt x="6658658" y="3049886"/>
                  <a:pt x="6658658" y="3054883"/>
                </a:cubicBezTo>
                <a:cubicBezTo>
                  <a:pt x="6658658" y="3059876"/>
                  <a:pt x="6654664" y="3062874"/>
                  <a:pt x="6650672" y="3062874"/>
                </a:cubicBezTo>
                <a:cubicBezTo>
                  <a:pt x="6646678" y="3062874"/>
                  <a:pt x="6642685" y="3059876"/>
                  <a:pt x="6642685" y="3054883"/>
                </a:cubicBezTo>
                <a:cubicBezTo>
                  <a:pt x="6642685" y="3050887"/>
                  <a:pt x="6645680" y="3046889"/>
                  <a:pt x="6650672" y="3046889"/>
                </a:cubicBezTo>
                <a:close/>
                <a:moveTo>
                  <a:pt x="11231895" y="3036859"/>
                </a:moveTo>
                <a:cubicBezTo>
                  <a:pt x="11239882" y="3036859"/>
                  <a:pt x="11246870" y="3043849"/>
                  <a:pt x="11246870" y="3051841"/>
                </a:cubicBezTo>
                <a:cubicBezTo>
                  <a:pt x="11246870" y="3060830"/>
                  <a:pt x="11239882" y="3066825"/>
                  <a:pt x="11231895" y="3066825"/>
                </a:cubicBezTo>
                <a:cubicBezTo>
                  <a:pt x="11223909" y="3066825"/>
                  <a:pt x="11216920" y="3059834"/>
                  <a:pt x="11216920" y="3051841"/>
                </a:cubicBezTo>
                <a:cubicBezTo>
                  <a:pt x="11216920" y="3043849"/>
                  <a:pt x="11223909" y="3036859"/>
                  <a:pt x="11231895" y="3036859"/>
                </a:cubicBezTo>
                <a:close/>
                <a:moveTo>
                  <a:pt x="11008275" y="3027871"/>
                </a:moveTo>
                <a:cubicBezTo>
                  <a:pt x="11015263" y="3027871"/>
                  <a:pt x="11020255" y="3033865"/>
                  <a:pt x="11020255" y="3039848"/>
                </a:cubicBezTo>
                <a:cubicBezTo>
                  <a:pt x="11020255" y="3046837"/>
                  <a:pt x="11015263" y="3051833"/>
                  <a:pt x="11008275" y="3051833"/>
                </a:cubicBezTo>
                <a:cubicBezTo>
                  <a:pt x="11001287" y="3051833"/>
                  <a:pt x="10996295" y="3045840"/>
                  <a:pt x="10996295" y="3039848"/>
                </a:cubicBezTo>
                <a:cubicBezTo>
                  <a:pt x="10996295" y="3032871"/>
                  <a:pt x="11001287" y="3027871"/>
                  <a:pt x="11008275" y="3027871"/>
                </a:cubicBezTo>
                <a:close/>
                <a:moveTo>
                  <a:pt x="2643546" y="3027831"/>
                </a:moveTo>
                <a:cubicBezTo>
                  <a:pt x="2646542" y="3027831"/>
                  <a:pt x="2648537" y="3029829"/>
                  <a:pt x="2648537" y="3032832"/>
                </a:cubicBezTo>
                <a:cubicBezTo>
                  <a:pt x="2648537" y="3035817"/>
                  <a:pt x="2646542" y="3037817"/>
                  <a:pt x="2643546" y="3037817"/>
                </a:cubicBezTo>
                <a:cubicBezTo>
                  <a:pt x="2640552" y="3037817"/>
                  <a:pt x="2638555" y="3035817"/>
                  <a:pt x="2638555" y="3032832"/>
                </a:cubicBezTo>
                <a:cubicBezTo>
                  <a:pt x="2638555" y="3029829"/>
                  <a:pt x="2640552" y="3027831"/>
                  <a:pt x="2643546" y="3027831"/>
                </a:cubicBezTo>
                <a:close/>
                <a:moveTo>
                  <a:pt x="5698292" y="3026792"/>
                </a:moveTo>
                <a:cubicBezTo>
                  <a:pt x="5703283" y="3027789"/>
                  <a:pt x="5707276" y="3031783"/>
                  <a:pt x="5707276" y="3035777"/>
                </a:cubicBezTo>
                <a:cubicBezTo>
                  <a:pt x="5707276" y="3040767"/>
                  <a:pt x="5703283" y="3044760"/>
                  <a:pt x="5698292" y="3044760"/>
                </a:cubicBezTo>
                <a:cubicBezTo>
                  <a:pt x="5693299" y="3044760"/>
                  <a:pt x="5689307" y="3040767"/>
                  <a:pt x="5689307" y="3035777"/>
                </a:cubicBezTo>
                <a:cubicBezTo>
                  <a:pt x="5689307" y="3030785"/>
                  <a:pt x="5693299" y="3026792"/>
                  <a:pt x="5698292" y="3026792"/>
                </a:cubicBezTo>
                <a:close/>
                <a:moveTo>
                  <a:pt x="8377739" y="3025851"/>
                </a:moveTo>
                <a:cubicBezTo>
                  <a:pt x="8382730" y="3026854"/>
                  <a:pt x="8385726" y="3029848"/>
                  <a:pt x="8385726" y="3033845"/>
                </a:cubicBezTo>
                <a:cubicBezTo>
                  <a:pt x="8385726" y="3037835"/>
                  <a:pt x="8382730" y="3041825"/>
                  <a:pt x="8377739" y="3041825"/>
                </a:cubicBezTo>
                <a:cubicBezTo>
                  <a:pt x="8373746" y="3041825"/>
                  <a:pt x="8369753" y="3038828"/>
                  <a:pt x="8369753" y="3033845"/>
                </a:cubicBezTo>
                <a:cubicBezTo>
                  <a:pt x="8369753" y="3029848"/>
                  <a:pt x="8372748" y="3025851"/>
                  <a:pt x="8377739" y="3025851"/>
                </a:cubicBezTo>
                <a:close/>
                <a:moveTo>
                  <a:pt x="158858" y="3013960"/>
                </a:moveTo>
                <a:cubicBezTo>
                  <a:pt x="166844" y="3013960"/>
                  <a:pt x="173832" y="3020946"/>
                  <a:pt x="173832" y="3028925"/>
                </a:cubicBezTo>
                <a:cubicBezTo>
                  <a:pt x="173832" y="3036908"/>
                  <a:pt x="167842" y="3043898"/>
                  <a:pt x="158858" y="3043898"/>
                </a:cubicBezTo>
                <a:cubicBezTo>
                  <a:pt x="150871" y="3043898"/>
                  <a:pt x="143883" y="3036908"/>
                  <a:pt x="143883" y="3028925"/>
                </a:cubicBezTo>
                <a:cubicBezTo>
                  <a:pt x="143883" y="3020946"/>
                  <a:pt x="150871" y="3013960"/>
                  <a:pt x="158858" y="3013960"/>
                </a:cubicBezTo>
                <a:close/>
                <a:moveTo>
                  <a:pt x="8899854" y="3009852"/>
                </a:moveTo>
                <a:cubicBezTo>
                  <a:pt x="8900852" y="3009852"/>
                  <a:pt x="8900852" y="3009852"/>
                  <a:pt x="8900852" y="3010851"/>
                </a:cubicBezTo>
                <a:cubicBezTo>
                  <a:pt x="8900852" y="3011848"/>
                  <a:pt x="8900852" y="3011848"/>
                  <a:pt x="8899854" y="3011848"/>
                </a:cubicBezTo>
                <a:cubicBezTo>
                  <a:pt x="8898856" y="3011848"/>
                  <a:pt x="8898856" y="3011848"/>
                  <a:pt x="8898856" y="3010851"/>
                </a:cubicBezTo>
                <a:cubicBezTo>
                  <a:pt x="8898856" y="3009852"/>
                  <a:pt x="8898856" y="3009852"/>
                  <a:pt x="8899854" y="3009852"/>
                </a:cubicBezTo>
                <a:close/>
                <a:moveTo>
                  <a:pt x="8105203" y="3003861"/>
                </a:moveTo>
                <a:cubicBezTo>
                  <a:pt x="8113189" y="3004858"/>
                  <a:pt x="8119178" y="3010850"/>
                  <a:pt x="8119178" y="3017837"/>
                </a:cubicBezTo>
                <a:cubicBezTo>
                  <a:pt x="8119178" y="3025820"/>
                  <a:pt x="8113189" y="3031814"/>
                  <a:pt x="8105203" y="3031814"/>
                </a:cubicBezTo>
                <a:cubicBezTo>
                  <a:pt x="8098214" y="3031814"/>
                  <a:pt x="8092224" y="3025820"/>
                  <a:pt x="8092224" y="3017837"/>
                </a:cubicBezTo>
                <a:cubicBezTo>
                  <a:pt x="8092224" y="3010850"/>
                  <a:pt x="8098214" y="3003861"/>
                  <a:pt x="8105203" y="3003861"/>
                </a:cubicBezTo>
                <a:close/>
                <a:moveTo>
                  <a:pt x="619085" y="2997993"/>
                </a:moveTo>
                <a:cubicBezTo>
                  <a:pt x="634059" y="2997993"/>
                  <a:pt x="646038" y="3010977"/>
                  <a:pt x="646038" y="3025940"/>
                </a:cubicBezTo>
                <a:cubicBezTo>
                  <a:pt x="646038" y="3040915"/>
                  <a:pt x="634059" y="3053904"/>
                  <a:pt x="619085" y="3053904"/>
                </a:cubicBezTo>
                <a:cubicBezTo>
                  <a:pt x="604111" y="3053904"/>
                  <a:pt x="592131" y="3040915"/>
                  <a:pt x="592131" y="3025940"/>
                </a:cubicBezTo>
                <a:cubicBezTo>
                  <a:pt x="592131" y="3009979"/>
                  <a:pt x="604111" y="2997993"/>
                  <a:pt x="619085" y="2997993"/>
                </a:cubicBezTo>
                <a:close/>
                <a:moveTo>
                  <a:pt x="4060081" y="2992846"/>
                </a:moveTo>
                <a:cubicBezTo>
                  <a:pt x="4068068" y="2992846"/>
                  <a:pt x="4074057" y="2998837"/>
                  <a:pt x="4074057" y="3006824"/>
                </a:cubicBezTo>
                <a:cubicBezTo>
                  <a:pt x="4074057" y="3014811"/>
                  <a:pt x="4068068" y="3020799"/>
                  <a:pt x="4060081" y="3020799"/>
                </a:cubicBezTo>
                <a:cubicBezTo>
                  <a:pt x="4052094" y="3020799"/>
                  <a:pt x="4046104" y="3014811"/>
                  <a:pt x="4046104" y="3006824"/>
                </a:cubicBezTo>
                <a:cubicBezTo>
                  <a:pt x="4046104" y="2998837"/>
                  <a:pt x="4052094" y="2992846"/>
                  <a:pt x="4060081" y="2992846"/>
                </a:cubicBezTo>
                <a:close/>
                <a:moveTo>
                  <a:pt x="5434742" y="2982863"/>
                </a:moveTo>
                <a:cubicBezTo>
                  <a:pt x="5443726" y="2982863"/>
                  <a:pt x="5450714" y="2989852"/>
                  <a:pt x="5450714" y="2998836"/>
                </a:cubicBezTo>
                <a:cubicBezTo>
                  <a:pt x="5450714" y="3007822"/>
                  <a:pt x="5443726" y="3014810"/>
                  <a:pt x="5434742" y="3014810"/>
                </a:cubicBezTo>
                <a:cubicBezTo>
                  <a:pt x="5425758" y="3014810"/>
                  <a:pt x="5418769" y="3007822"/>
                  <a:pt x="5418769" y="2998836"/>
                </a:cubicBezTo>
                <a:cubicBezTo>
                  <a:pt x="5418769" y="2989852"/>
                  <a:pt x="5425758" y="2982863"/>
                  <a:pt x="5434742" y="2982863"/>
                </a:cubicBezTo>
                <a:close/>
                <a:moveTo>
                  <a:pt x="3234680" y="2974999"/>
                </a:moveTo>
                <a:cubicBezTo>
                  <a:pt x="3239671" y="2974999"/>
                  <a:pt x="3244664" y="2978996"/>
                  <a:pt x="3244664" y="2984988"/>
                </a:cubicBezTo>
                <a:cubicBezTo>
                  <a:pt x="3244664" y="2990981"/>
                  <a:pt x="3239671" y="2994977"/>
                  <a:pt x="3234680" y="2994977"/>
                </a:cubicBezTo>
                <a:cubicBezTo>
                  <a:pt x="3229691" y="2994977"/>
                  <a:pt x="3224699" y="2990981"/>
                  <a:pt x="3224699" y="2984988"/>
                </a:cubicBezTo>
                <a:cubicBezTo>
                  <a:pt x="3224699" y="2979994"/>
                  <a:pt x="3228691" y="2974999"/>
                  <a:pt x="3234680" y="2974999"/>
                </a:cubicBezTo>
                <a:close/>
                <a:moveTo>
                  <a:pt x="1182126" y="2965042"/>
                </a:moveTo>
                <a:cubicBezTo>
                  <a:pt x="1193108" y="2965042"/>
                  <a:pt x="1202093" y="2974026"/>
                  <a:pt x="1202093" y="2985013"/>
                </a:cubicBezTo>
                <a:cubicBezTo>
                  <a:pt x="1202093" y="2995999"/>
                  <a:pt x="1193108" y="3004990"/>
                  <a:pt x="1182126" y="3004990"/>
                </a:cubicBezTo>
                <a:cubicBezTo>
                  <a:pt x="1171145" y="3004990"/>
                  <a:pt x="1162161" y="2995999"/>
                  <a:pt x="1162161" y="2985013"/>
                </a:cubicBezTo>
                <a:cubicBezTo>
                  <a:pt x="1162161" y="2974026"/>
                  <a:pt x="1171145" y="2965042"/>
                  <a:pt x="1182126" y="2965042"/>
                </a:cubicBezTo>
                <a:close/>
                <a:moveTo>
                  <a:pt x="6432043" y="2955911"/>
                </a:moveTo>
                <a:cubicBezTo>
                  <a:pt x="6434040" y="2954912"/>
                  <a:pt x="6436037" y="2956908"/>
                  <a:pt x="6436037" y="2959901"/>
                </a:cubicBezTo>
                <a:cubicBezTo>
                  <a:pt x="6436037" y="2961899"/>
                  <a:pt x="6434040" y="2963897"/>
                  <a:pt x="6432043" y="2963897"/>
                </a:cubicBezTo>
                <a:cubicBezTo>
                  <a:pt x="6430047" y="2963897"/>
                  <a:pt x="6428050" y="2961899"/>
                  <a:pt x="6428050" y="2959901"/>
                </a:cubicBezTo>
                <a:cubicBezTo>
                  <a:pt x="6428050" y="2957906"/>
                  <a:pt x="6430047" y="2955911"/>
                  <a:pt x="6432043" y="2955911"/>
                </a:cubicBezTo>
                <a:close/>
                <a:moveTo>
                  <a:pt x="1632356" y="2945062"/>
                </a:moveTo>
                <a:cubicBezTo>
                  <a:pt x="1639344" y="2945062"/>
                  <a:pt x="1644337" y="2950077"/>
                  <a:pt x="1644337" y="2957059"/>
                </a:cubicBezTo>
                <a:cubicBezTo>
                  <a:pt x="1644337" y="2963046"/>
                  <a:pt x="1639344" y="2969029"/>
                  <a:pt x="1632356" y="2969029"/>
                </a:cubicBezTo>
                <a:cubicBezTo>
                  <a:pt x="1625368" y="2969029"/>
                  <a:pt x="1620376" y="2964038"/>
                  <a:pt x="1620376" y="2957059"/>
                </a:cubicBezTo>
                <a:cubicBezTo>
                  <a:pt x="1620376" y="2950077"/>
                  <a:pt x="1625368" y="2945062"/>
                  <a:pt x="1632356" y="2945062"/>
                </a:cubicBezTo>
                <a:close/>
                <a:moveTo>
                  <a:pt x="6796424" y="2943963"/>
                </a:moveTo>
                <a:cubicBezTo>
                  <a:pt x="6802414" y="2943963"/>
                  <a:pt x="6807406" y="2948961"/>
                  <a:pt x="6807406" y="2954956"/>
                </a:cubicBezTo>
                <a:cubicBezTo>
                  <a:pt x="6807406" y="2960936"/>
                  <a:pt x="6802414" y="2965928"/>
                  <a:pt x="6796424" y="2965928"/>
                </a:cubicBezTo>
                <a:cubicBezTo>
                  <a:pt x="6790435" y="2965928"/>
                  <a:pt x="6785443" y="2960936"/>
                  <a:pt x="6785443" y="2954956"/>
                </a:cubicBezTo>
                <a:cubicBezTo>
                  <a:pt x="6785443" y="2948961"/>
                  <a:pt x="6790435" y="2943963"/>
                  <a:pt x="6796424" y="2943963"/>
                </a:cubicBezTo>
                <a:close/>
                <a:moveTo>
                  <a:pt x="11940690" y="2936011"/>
                </a:moveTo>
                <a:cubicBezTo>
                  <a:pt x="11945682" y="2936011"/>
                  <a:pt x="11949676" y="2940011"/>
                  <a:pt x="11949676" y="2944986"/>
                </a:cubicBezTo>
                <a:cubicBezTo>
                  <a:pt x="11949676" y="2949995"/>
                  <a:pt x="11945682" y="2953991"/>
                  <a:pt x="11940690" y="2953991"/>
                </a:cubicBezTo>
                <a:cubicBezTo>
                  <a:pt x="11935700" y="2953991"/>
                  <a:pt x="11931706" y="2949995"/>
                  <a:pt x="11931706" y="2944986"/>
                </a:cubicBezTo>
                <a:cubicBezTo>
                  <a:pt x="11931706" y="2940011"/>
                  <a:pt x="11935700" y="2936011"/>
                  <a:pt x="11940690" y="2936011"/>
                </a:cubicBezTo>
                <a:close/>
                <a:moveTo>
                  <a:pt x="115802" y="2935962"/>
                </a:moveTo>
                <a:cubicBezTo>
                  <a:pt x="120794" y="2935962"/>
                  <a:pt x="124787" y="2939957"/>
                  <a:pt x="124787" y="2944943"/>
                </a:cubicBezTo>
                <a:cubicBezTo>
                  <a:pt x="124787" y="2949940"/>
                  <a:pt x="120794" y="2953936"/>
                  <a:pt x="115802" y="2953936"/>
                </a:cubicBezTo>
                <a:cubicBezTo>
                  <a:pt x="110810" y="2953936"/>
                  <a:pt x="106818" y="2949940"/>
                  <a:pt x="106818" y="2944943"/>
                </a:cubicBezTo>
                <a:cubicBezTo>
                  <a:pt x="106818" y="2939957"/>
                  <a:pt x="110810" y="2935962"/>
                  <a:pt x="115802" y="2935962"/>
                </a:cubicBezTo>
                <a:close/>
                <a:moveTo>
                  <a:pt x="10532082" y="2935018"/>
                </a:moveTo>
                <a:cubicBezTo>
                  <a:pt x="10536076" y="2935018"/>
                  <a:pt x="10539071" y="2938010"/>
                  <a:pt x="10539071" y="2942004"/>
                </a:cubicBezTo>
                <a:cubicBezTo>
                  <a:pt x="10539071" y="2945986"/>
                  <a:pt x="10536076" y="2949995"/>
                  <a:pt x="10532082" y="2948995"/>
                </a:cubicBezTo>
                <a:cubicBezTo>
                  <a:pt x="10528090" y="2948995"/>
                  <a:pt x="10525095" y="2945986"/>
                  <a:pt x="10525095" y="2942004"/>
                </a:cubicBezTo>
                <a:cubicBezTo>
                  <a:pt x="10525095" y="2938010"/>
                  <a:pt x="10528090" y="2935018"/>
                  <a:pt x="10532082" y="2935018"/>
                </a:cubicBezTo>
                <a:close/>
                <a:moveTo>
                  <a:pt x="2521902" y="2934105"/>
                </a:moveTo>
                <a:cubicBezTo>
                  <a:pt x="2525895" y="2934105"/>
                  <a:pt x="2529894" y="2937091"/>
                  <a:pt x="2529894" y="2942089"/>
                </a:cubicBezTo>
                <a:cubicBezTo>
                  <a:pt x="2529894" y="2947072"/>
                  <a:pt x="2525895" y="2951085"/>
                  <a:pt x="2521902" y="2950084"/>
                </a:cubicBezTo>
                <a:cubicBezTo>
                  <a:pt x="2517908" y="2950084"/>
                  <a:pt x="2513918" y="2947072"/>
                  <a:pt x="2513918" y="2942089"/>
                </a:cubicBezTo>
                <a:cubicBezTo>
                  <a:pt x="2513918" y="2938097"/>
                  <a:pt x="2516910" y="2934105"/>
                  <a:pt x="2521902" y="2934105"/>
                </a:cubicBezTo>
                <a:close/>
                <a:moveTo>
                  <a:pt x="4130969" y="2926021"/>
                </a:moveTo>
                <a:cubicBezTo>
                  <a:pt x="4138957" y="2926021"/>
                  <a:pt x="4144946" y="2932005"/>
                  <a:pt x="4144946" y="2939993"/>
                </a:cubicBezTo>
                <a:cubicBezTo>
                  <a:pt x="4144946" y="2947975"/>
                  <a:pt x="4138957" y="2953976"/>
                  <a:pt x="4130969" y="2953976"/>
                </a:cubicBezTo>
                <a:cubicBezTo>
                  <a:pt x="4122981" y="2953976"/>
                  <a:pt x="4117078" y="2947975"/>
                  <a:pt x="4117078" y="2939993"/>
                </a:cubicBezTo>
                <a:cubicBezTo>
                  <a:pt x="4117078" y="2932005"/>
                  <a:pt x="4122981" y="2926021"/>
                  <a:pt x="4130969" y="2926021"/>
                </a:cubicBezTo>
                <a:close/>
                <a:moveTo>
                  <a:pt x="1479596" y="2925103"/>
                </a:moveTo>
                <a:cubicBezTo>
                  <a:pt x="1483589" y="2925103"/>
                  <a:pt x="1487582" y="2928093"/>
                  <a:pt x="1487582" y="2933081"/>
                </a:cubicBezTo>
                <a:cubicBezTo>
                  <a:pt x="1487582" y="2938067"/>
                  <a:pt x="1483589" y="2941065"/>
                  <a:pt x="1479596" y="2941065"/>
                </a:cubicBezTo>
                <a:cubicBezTo>
                  <a:pt x="1475603" y="2941065"/>
                  <a:pt x="1471609" y="2938067"/>
                  <a:pt x="1471609" y="2933081"/>
                </a:cubicBezTo>
                <a:cubicBezTo>
                  <a:pt x="1471609" y="2929090"/>
                  <a:pt x="1474603" y="2925103"/>
                  <a:pt x="1479596" y="2925103"/>
                </a:cubicBezTo>
                <a:close/>
                <a:moveTo>
                  <a:pt x="1253983" y="2924105"/>
                </a:moveTo>
                <a:cubicBezTo>
                  <a:pt x="1254981" y="2924105"/>
                  <a:pt x="1255979" y="2925103"/>
                  <a:pt x="1255979" y="2926098"/>
                </a:cubicBezTo>
                <a:cubicBezTo>
                  <a:pt x="1255979" y="2927097"/>
                  <a:pt x="1254981" y="2928093"/>
                  <a:pt x="1253983" y="2928093"/>
                </a:cubicBezTo>
                <a:cubicBezTo>
                  <a:pt x="1252985" y="2928093"/>
                  <a:pt x="1251986" y="2927097"/>
                  <a:pt x="1251986" y="2926098"/>
                </a:cubicBezTo>
                <a:cubicBezTo>
                  <a:pt x="1251986" y="2925103"/>
                  <a:pt x="1252985" y="2924105"/>
                  <a:pt x="1253983" y="2924105"/>
                </a:cubicBezTo>
                <a:close/>
                <a:moveTo>
                  <a:pt x="9370056" y="2924009"/>
                </a:moveTo>
                <a:cubicBezTo>
                  <a:pt x="9378043" y="2924009"/>
                  <a:pt x="9385031" y="2930993"/>
                  <a:pt x="9385031" y="2938982"/>
                </a:cubicBezTo>
                <a:cubicBezTo>
                  <a:pt x="9385031" y="2946962"/>
                  <a:pt x="9378043" y="2953958"/>
                  <a:pt x="9370056" y="2953958"/>
                </a:cubicBezTo>
                <a:cubicBezTo>
                  <a:pt x="9362069" y="2953958"/>
                  <a:pt x="9355081" y="2946962"/>
                  <a:pt x="9355081" y="2938982"/>
                </a:cubicBezTo>
                <a:cubicBezTo>
                  <a:pt x="9355081" y="2930993"/>
                  <a:pt x="9362069" y="2924009"/>
                  <a:pt x="9370056" y="2924009"/>
                </a:cubicBezTo>
                <a:close/>
                <a:moveTo>
                  <a:pt x="5231089" y="2923964"/>
                </a:moveTo>
                <a:cubicBezTo>
                  <a:pt x="5236079" y="2923964"/>
                  <a:pt x="5240073" y="2927956"/>
                  <a:pt x="5240073" y="2932947"/>
                </a:cubicBezTo>
                <a:cubicBezTo>
                  <a:pt x="5240073" y="2937938"/>
                  <a:pt x="5236079" y="2941934"/>
                  <a:pt x="5231089" y="2941934"/>
                </a:cubicBezTo>
                <a:cubicBezTo>
                  <a:pt x="5226096" y="2941934"/>
                  <a:pt x="5222103" y="2937938"/>
                  <a:pt x="5222103" y="2932947"/>
                </a:cubicBezTo>
                <a:cubicBezTo>
                  <a:pt x="5222103" y="2927956"/>
                  <a:pt x="5226096" y="2923964"/>
                  <a:pt x="5231089" y="2923964"/>
                </a:cubicBezTo>
                <a:close/>
                <a:moveTo>
                  <a:pt x="757831" y="2922112"/>
                </a:moveTo>
                <a:cubicBezTo>
                  <a:pt x="766816" y="2922112"/>
                  <a:pt x="773804" y="2929090"/>
                  <a:pt x="773804" y="2938067"/>
                </a:cubicBezTo>
                <a:cubicBezTo>
                  <a:pt x="773804" y="2946039"/>
                  <a:pt x="766816" y="2953063"/>
                  <a:pt x="757831" y="2954050"/>
                </a:cubicBezTo>
                <a:cubicBezTo>
                  <a:pt x="748847" y="2954050"/>
                  <a:pt x="741858" y="2947043"/>
                  <a:pt x="741858" y="2938067"/>
                </a:cubicBezTo>
                <a:cubicBezTo>
                  <a:pt x="741858" y="2929090"/>
                  <a:pt x="748847" y="2922112"/>
                  <a:pt x="757831" y="2922112"/>
                </a:cubicBezTo>
                <a:close/>
                <a:moveTo>
                  <a:pt x="4871732" y="2922106"/>
                </a:moveTo>
                <a:cubicBezTo>
                  <a:pt x="4875729" y="2922106"/>
                  <a:pt x="4878719" y="2925095"/>
                  <a:pt x="4878719" y="2929087"/>
                </a:cubicBezTo>
                <a:cubicBezTo>
                  <a:pt x="4878719" y="2932077"/>
                  <a:pt x="4875729" y="2935068"/>
                  <a:pt x="4871732" y="2936065"/>
                </a:cubicBezTo>
                <a:cubicBezTo>
                  <a:pt x="4867740" y="2936065"/>
                  <a:pt x="4864748" y="2933075"/>
                  <a:pt x="4864748" y="2929087"/>
                </a:cubicBezTo>
                <a:cubicBezTo>
                  <a:pt x="4864748" y="2925095"/>
                  <a:pt x="4867740" y="2922106"/>
                  <a:pt x="4871732" y="2922106"/>
                </a:cubicBezTo>
                <a:close/>
                <a:moveTo>
                  <a:pt x="91959" y="2921095"/>
                </a:moveTo>
                <a:cubicBezTo>
                  <a:pt x="100944" y="2921095"/>
                  <a:pt x="107932" y="2928078"/>
                  <a:pt x="107932" y="2937052"/>
                </a:cubicBezTo>
                <a:cubicBezTo>
                  <a:pt x="107932" y="2946027"/>
                  <a:pt x="100944" y="2953052"/>
                  <a:pt x="91959" y="2953052"/>
                </a:cubicBezTo>
                <a:cubicBezTo>
                  <a:pt x="82975" y="2953052"/>
                  <a:pt x="75987" y="2946027"/>
                  <a:pt x="75987" y="2937052"/>
                </a:cubicBezTo>
                <a:cubicBezTo>
                  <a:pt x="75987" y="2928078"/>
                  <a:pt x="82975" y="2921095"/>
                  <a:pt x="91959" y="2921095"/>
                </a:cubicBezTo>
                <a:close/>
                <a:moveTo>
                  <a:pt x="9526789" y="2919093"/>
                </a:moveTo>
                <a:cubicBezTo>
                  <a:pt x="9534776" y="2919093"/>
                  <a:pt x="9541764" y="2926076"/>
                  <a:pt x="9541764" y="2934054"/>
                </a:cubicBezTo>
                <a:cubicBezTo>
                  <a:pt x="9541764" y="2942041"/>
                  <a:pt x="9534776" y="2949030"/>
                  <a:pt x="9526789" y="2949030"/>
                </a:cubicBezTo>
                <a:cubicBezTo>
                  <a:pt x="9518802" y="2949030"/>
                  <a:pt x="9511814" y="2942041"/>
                  <a:pt x="9511814" y="2934054"/>
                </a:cubicBezTo>
                <a:cubicBezTo>
                  <a:pt x="9511814" y="2926076"/>
                  <a:pt x="9518802" y="2919093"/>
                  <a:pt x="9526789" y="2919093"/>
                </a:cubicBezTo>
                <a:close/>
                <a:moveTo>
                  <a:pt x="4605194" y="2909125"/>
                </a:moveTo>
                <a:cubicBezTo>
                  <a:pt x="4609189" y="2909125"/>
                  <a:pt x="4612182" y="2912119"/>
                  <a:pt x="4612182" y="2916111"/>
                </a:cubicBezTo>
                <a:cubicBezTo>
                  <a:pt x="4612182" y="2920102"/>
                  <a:pt x="4608193" y="2923105"/>
                  <a:pt x="4605194" y="2923105"/>
                </a:cubicBezTo>
                <a:cubicBezTo>
                  <a:pt x="4601202" y="2923105"/>
                  <a:pt x="4598211" y="2920102"/>
                  <a:pt x="4598211" y="2916111"/>
                </a:cubicBezTo>
                <a:cubicBezTo>
                  <a:pt x="4598211" y="2912119"/>
                  <a:pt x="4601202" y="2909125"/>
                  <a:pt x="4605194" y="2909125"/>
                </a:cubicBezTo>
                <a:close/>
                <a:moveTo>
                  <a:pt x="3952453" y="2906128"/>
                </a:moveTo>
                <a:cubicBezTo>
                  <a:pt x="3954450" y="2906128"/>
                  <a:pt x="3956447" y="2908125"/>
                  <a:pt x="3956447" y="2910124"/>
                </a:cubicBezTo>
                <a:cubicBezTo>
                  <a:pt x="3956447" y="2912120"/>
                  <a:pt x="3954450" y="2914114"/>
                  <a:pt x="3952453" y="2914114"/>
                </a:cubicBezTo>
                <a:cubicBezTo>
                  <a:pt x="3950465" y="2914114"/>
                  <a:pt x="3948455" y="2912120"/>
                  <a:pt x="3948455" y="2910124"/>
                </a:cubicBezTo>
                <a:cubicBezTo>
                  <a:pt x="3948455" y="2908125"/>
                  <a:pt x="3950465" y="2906128"/>
                  <a:pt x="3952453" y="2906128"/>
                </a:cubicBezTo>
                <a:close/>
                <a:moveTo>
                  <a:pt x="8861919" y="2905025"/>
                </a:moveTo>
                <a:cubicBezTo>
                  <a:pt x="8867909" y="2905025"/>
                  <a:pt x="8873899" y="2910017"/>
                  <a:pt x="8873899" y="2917003"/>
                </a:cubicBezTo>
                <a:cubicBezTo>
                  <a:pt x="8873899" y="2923994"/>
                  <a:pt x="8868907" y="2928984"/>
                  <a:pt x="8861919" y="2928984"/>
                </a:cubicBezTo>
                <a:cubicBezTo>
                  <a:pt x="8854931" y="2928984"/>
                  <a:pt x="8849939" y="2923994"/>
                  <a:pt x="8849939" y="2917003"/>
                </a:cubicBezTo>
                <a:cubicBezTo>
                  <a:pt x="8849939" y="2910017"/>
                  <a:pt x="8854931" y="2905025"/>
                  <a:pt x="8861919" y="2905025"/>
                </a:cubicBezTo>
                <a:close/>
                <a:moveTo>
                  <a:pt x="2161362" y="2900044"/>
                </a:moveTo>
                <a:cubicBezTo>
                  <a:pt x="2165355" y="2900044"/>
                  <a:pt x="2168349" y="2903040"/>
                  <a:pt x="2168349" y="2907034"/>
                </a:cubicBezTo>
                <a:cubicBezTo>
                  <a:pt x="2168349" y="2911027"/>
                  <a:pt x="2165355" y="2914022"/>
                  <a:pt x="2161362" y="2914022"/>
                </a:cubicBezTo>
                <a:cubicBezTo>
                  <a:pt x="2157368" y="2914022"/>
                  <a:pt x="2154372" y="2911027"/>
                  <a:pt x="2154372" y="2907034"/>
                </a:cubicBezTo>
                <a:cubicBezTo>
                  <a:pt x="2154372" y="2903040"/>
                  <a:pt x="2157368" y="2900044"/>
                  <a:pt x="2161362" y="2900044"/>
                </a:cubicBezTo>
                <a:close/>
                <a:moveTo>
                  <a:pt x="7924510" y="2896012"/>
                </a:moveTo>
                <a:cubicBezTo>
                  <a:pt x="7926507" y="2896012"/>
                  <a:pt x="7927504" y="2897011"/>
                  <a:pt x="7927504" y="2899008"/>
                </a:cubicBezTo>
                <a:cubicBezTo>
                  <a:pt x="7927504" y="2900006"/>
                  <a:pt x="7926507" y="2902002"/>
                  <a:pt x="7924510" y="2902002"/>
                </a:cubicBezTo>
                <a:cubicBezTo>
                  <a:pt x="7923512" y="2902002"/>
                  <a:pt x="7921515" y="2901004"/>
                  <a:pt x="7921515" y="2899008"/>
                </a:cubicBezTo>
                <a:cubicBezTo>
                  <a:pt x="7921515" y="2898009"/>
                  <a:pt x="7922513" y="2896012"/>
                  <a:pt x="7924510" y="2896012"/>
                </a:cubicBezTo>
                <a:close/>
                <a:moveTo>
                  <a:pt x="3796529" y="2887026"/>
                </a:moveTo>
                <a:cubicBezTo>
                  <a:pt x="3799524" y="2887026"/>
                  <a:pt x="3801521" y="2889023"/>
                  <a:pt x="3801521" y="2892018"/>
                </a:cubicBezTo>
                <a:cubicBezTo>
                  <a:pt x="3801521" y="2895013"/>
                  <a:pt x="3799524" y="2897009"/>
                  <a:pt x="3796529" y="2897009"/>
                </a:cubicBezTo>
                <a:cubicBezTo>
                  <a:pt x="3793533" y="2897009"/>
                  <a:pt x="3791538" y="2895013"/>
                  <a:pt x="3791538" y="2892018"/>
                </a:cubicBezTo>
                <a:cubicBezTo>
                  <a:pt x="3791538" y="2890020"/>
                  <a:pt x="3793533" y="2887026"/>
                  <a:pt x="3796529" y="2887026"/>
                </a:cubicBezTo>
                <a:close/>
                <a:moveTo>
                  <a:pt x="10978324" y="2880113"/>
                </a:moveTo>
                <a:cubicBezTo>
                  <a:pt x="10985313" y="2880113"/>
                  <a:pt x="10991303" y="2886104"/>
                  <a:pt x="10991303" y="2893094"/>
                </a:cubicBezTo>
                <a:cubicBezTo>
                  <a:pt x="10991303" y="2900085"/>
                  <a:pt x="10986311" y="2906076"/>
                  <a:pt x="10978324" y="2906076"/>
                </a:cubicBezTo>
                <a:cubicBezTo>
                  <a:pt x="10971336" y="2906076"/>
                  <a:pt x="10965347" y="2900085"/>
                  <a:pt x="10965347" y="2893094"/>
                </a:cubicBezTo>
                <a:cubicBezTo>
                  <a:pt x="10965347" y="2886104"/>
                  <a:pt x="10971336" y="2880113"/>
                  <a:pt x="10978324" y="2880113"/>
                </a:cubicBezTo>
                <a:close/>
                <a:moveTo>
                  <a:pt x="7398402" y="2878041"/>
                </a:moveTo>
                <a:cubicBezTo>
                  <a:pt x="7400399" y="2878041"/>
                  <a:pt x="7401397" y="2880037"/>
                  <a:pt x="7401397" y="2881036"/>
                </a:cubicBezTo>
                <a:cubicBezTo>
                  <a:pt x="7401397" y="2882035"/>
                  <a:pt x="7400399" y="2884031"/>
                  <a:pt x="7398402" y="2884031"/>
                </a:cubicBezTo>
                <a:cubicBezTo>
                  <a:pt x="7397404" y="2884031"/>
                  <a:pt x="7395407" y="2883034"/>
                  <a:pt x="7395407" y="2881036"/>
                </a:cubicBezTo>
                <a:cubicBezTo>
                  <a:pt x="7395407" y="2880037"/>
                  <a:pt x="7396405" y="2878041"/>
                  <a:pt x="7398402" y="2878041"/>
                </a:cubicBezTo>
                <a:close/>
                <a:moveTo>
                  <a:pt x="2167295" y="2872049"/>
                </a:moveTo>
                <a:cubicBezTo>
                  <a:pt x="2173284" y="2872049"/>
                  <a:pt x="2176279" y="2876043"/>
                  <a:pt x="2176279" y="2881035"/>
                </a:cubicBezTo>
                <a:cubicBezTo>
                  <a:pt x="2176279" y="2886025"/>
                  <a:pt x="2172286" y="2890019"/>
                  <a:pt x="2167295" y="2890019"/>
                </a:cubicBezTo>
                <a:cubicBezTo>
                  <a:pt x="2162304" y="2890019"/>
                  <a:pt x="2158310" y="2886025"/>
                  <a:pt x="2158310" y="2881035"/>
                </a:cubicBezTo>
                <a:cubicBezTo>
                  <a:pt x="2158310" y="2876043"/>
                  <a:pt x="2162304" y="2872049"/>
                  <a:pt x="2167295" y="2872049"/>
                </a:cubicBezTo>
                <a:close/>
                <a:moveTo>
                  <a:pt x="1390635" y="2868075"/>
                </a:moveTo>
                <a:cubicBezTo>
                  <a:pt x="1409603" y="2869073"/>
                  <a:pt x="1424577" y="2884050"/>
                  <a:pt x="1424577" y="2903019"/>
                </a:cubicBezTo>
                <a:cubicBezTo>
                  <a:pt x="1424577" y="2921989"/>
                  <a:pt x="1409603" y="2937957"/>
                  <a:pt x="1390635" y="2937957"/>
                </a:cubicBezTo>
                <a:cubicBezTo>
                  <a:pt x="1371667" y="2937957"/>
                  <a:pt x="1356693" y="2922987"/>
                  <a:pt x="1356693" y="2903019"/>
                </a:cubicBezTo>
                <a:cubicBezTo>
                  <a:pt x="1356693" y="2884050"/>
                  <a:pt x="1371667" y="2868075"/>
                  <a:pt x="1390635" y="2868075"/>
                </a:cubicBezTo>
                <a:close/>
                <a:moveTo>
                  <a:pt x="1208919" y="2868056"/>
                </a:moveTo>
                <a:cubicBezTo>
                  <a:pt x="1225890" y="2868056"/>
                  <a:pt x="1238867" y="2882033"/>
                  <a:pt x="1238867" y="2898006"/>
                </a:cubicBezTo>
                <a:cubicBezTo>
                  <a:pt x="1238867" y="2913980"/>
                  <a:pt x="1225890" y="2927955"/>
                  <a:pt x="1208919" y="2927955"/>
                </a:cubicBezTo>
                <a:cubicBezTo>
                  <a:pt x="1191948" y="2927955"/>
                  <a:pt x="1178970" y="2913980"/>
                  <a:pt x="1178970" y="2898006"/>
                </a:cubicBezTo>
                <a:cubicBezTo>
                  <a:pt x="1178970" y="2881034"/>
                  <a:pt x="1191948" y="2868056"/>
                  <a:pt x="1208919" y="2868056"/>
                </a:cubicBezTo>
                <a:close/>
                <a:moveTo>
                  <a:pt x="3358428" y="2864171"/>
                </a:moveTo>
                <a:cubicBezTo>
                  <a:pt x="3360427" y="2864171"/>
                  <a:pt x="3362423" y="2866169"/>
                  <a:pt x="3362423" y="2868166"/>
                </a:cubicBezTo>
                <a:cubicBezTo>
                  <a:pt x="3362423" y="2870163"/>
                  <a:pt x="3360427" y="2872161"/>
                  <a:pt x="3358428" y="2872161"/>
                </a:cubicBezTo>
                <a:cubicBezTo>
                  <a:pt x="3356433" y="2872161"/>
                  <a:pt x="3354438" y="2870163"/>
                  <a:pt x="3354438" y="2868166"/>
                </a:cubicBezTo>
                <a:cubicBezTo>
                  <a:pt x="3354438" y="2866169"/>
                  <a:pt x="3356433" y="2864171"/>
                  <a:pt x="3358428" y="2864171"/>
                </a:cubicBezTo>
                <a:close/>
                <a:moveTo>
                  <a:pt x="478159" y="2863064"/>
                </a:moveTo>
                <a:cubicBezTo>
                  <a:pt x="479157" y="2863064"/>
                  <a:pt x="481154" y="2864062"/>
                  <a:pt x="481154" y="2866058"/>
                </a:cubicBezTo>
                <a:cubicBezTo>
                  <a:pt x="481154" y="2868055"/>
                  <a:pt x="480156" y="2869053"/>
                  <a:pt x="478159" y="2869053"/>
                </a:cubicBezTo>
                <a:cubicBezTo>
                  <a:pt x="476163" y="2869053"/>
                  <a:pt x="475164" y="2868055"/>
                  <a:pt x="475164" y="2866058"/>
                </a:cubicBezTo>
                <a:cubicBezTo>
                  <a:pt x="475164" y="2864062"/>
                  <a:pt x="476163" y="2863064"/>
                  <a:pt x="478159" y="2863064"/>
                </a:cubicBezTo>
                <a:close/>
                <a:moveTo>
                  <a:pt x="3758796" y="2859221"/>
                </a:moveTo>
                <a:cubicBezTo>
                  <a:pt x="3773773" y="2859221"/>
                  <a:pt x="3785753" y="2871204"/>
                  <a:pt x="3785753" y="2886182"/>
                </a:cubicBezTo>
                <a:cubicBezTo>
                  <a:pt x="3785753" y="2901160"/>
                  <a:pt x="3773773" y="2914138"/>
                  <a:pt x="3758796" y="2913138"/>
                </a:cubicBezTo>
                <a:cubicBezTo>
                  <a:pt x="3743821" y="2913138"/>
                  <a:pt x="3731839" y="2901160"/>
                  <a:pt x="3731839" y="2886182"/>
                </a:cubicBezTo>
                <a:cubicBezTo>
                  <a:pt x="3731839" y="2871204"/>
                  <a:pt x="3743821" y="2859221"/>
                  <a:pt x="3758796" y="2859221"/>
                </a:cubicBezTo>
                <a:close/>
                <a:moveTo>
                  <a:pt x="1818883" y="2849087"/>
                </a:moveTo>
                <a:cubicBezTo>
                  <a:pt x="1823875" y="2849087"/>
                  <a:pt x="1827867" y="2853081"/>
                  <a:pt x="1827867" y="2858072"/>
                </a:cubicBezTo>
                <a:cubicBezTo>
                  <a:pt x="1827867" y="2863063"/>
                  <a:pt x="1823875" y="2867057"/>
                  <a:pt x="1818883" y="2867057"/>
                </a:cubicBezTo>
                <a:cubicBezTo>
                  <a:pt x="1813891" y="2867057"/>
                  <a:pt x="1809899" y="2863063"/>
                  <a:pt x="1809899" y="2858072"/>
                </a:cubicBezTo>
                <a:cubicBezTo>
                  <a:pt x="1809899" y="2853081"/>
                  <a:pt x="1813891" y="2849087"/>
                  <a:pt x="1818883" y="2849087"/>
                </a:cubicBezTo>
                <a:close/>
                <a:moveTo>
                  <a:pt x="238722" y="2836230"/>
                </a:moveTo>
                <a:cubicBezTo>
                  <a:pt x="245709" y="2836230"/>
                  <a:pt x="251699" y="2842222"/>
                  <a:pt x="251699" y="2849213"/>
                </a:cubicBezTo>
                <a:cubicBezTo>
                  <a:pt x="251699" y="2856203"/>
                  <a:pt x="245709" y="2862195"/>
                  <a:pt x="238722" y="2862195"/>
                </a:cubicBezTo>
                <a:cubicBezTo>
                  <a:pt x="231733" y="2862195"/>
                  <a:pt x="225744" y="2856203"/>
                  <a:pt x="225744" y="2849213"/>
                </a:cubicBezTo>
                <a:cubicBezTo>
                  <a:pt x="225744" y="2842222"/>
                  <a:pt x="231733" y="2836230"/>
                  <a:pt x="238722" y="2836230"/>
                </a:cubicBezTo>
                <a:close/>
                <a:moveTo>
                  <a:pt x="11133063" y="2832175"/>
                </a:moveTo>
                <a:cubicBezTo>
                  <a:pt x="11143046" y="2832175"/>
                  <a:pt x="11151033" y="2840164"/>
                  <a:pt x="11151033" y="2850150"/>
                </a:cubicBezTo>
                <a:cubicBezTo>
                  <a:pt x="11151033" y="2860136"/>
                  <a:pt x="11143046" y="2867127"/>
                  <a:pt x="11133063" y="2868125"/>
                </a:cubicBezTo>
                <a:cubicBezTo>
                  <a:pt x="11123080" y="2868125"/>
                  <a:pt x="11115094" y="2860136"/>
                  <a:pt x="11115094" y="2850150"/>
                </a:cubicBezTo>
                <a:cubicBezTo>
                  <a:pt x="11115094" y="2840164"/>
                  <a:pt x="11123080" y="2832175"/>
                  <a:pt x="11133063" y="2832175"/>
                </a:cubicBezTo>
                <a:close/>
                <a:moveTo>
                  <a:pt x="5061377" y="2831118"/>
                </a:moveTo>
                <a:cubicBezTo>
                  <a:pt x="5068363" y="2831118"/>
                  <a:pt x="5073353" y="2837109"/>
                  <a:pt x="5073353" y="2843099"/>
                </a:cubicBezTo>
                <a:cubicBezTo>
                  <a:pt x="5073353" y="2849090"/>
                  <a:pt x="5068363" y="2855079"/>
                  <a:pt x="5061377" y="2855079"/>
                </a:cubicBezTo>
                <a:cubicBezTo>
                  <a:pt x="5055386" y="2855079"/>
                  <a:pt x="5049398" y="2850086"/>
                  <a:pt x="5049398" y="2843099"/>
                </a:cubicBezTo>
                <a:cubicBezTo>
                  <a:pt x="5049398" y="2837109"/>
                  <a:pt x="5054387" y="2831118"/>
                  <a:pt x="5061377" y="2831118"/>
                </a:cubicBezTo>
                <a:close/>
                <a:moveTo>
                  <a:pt x="3600003" y="2826222"/>
                </a:moveTo>
                <a:cubicBezTo>
                  <a:pt x="3607990" y="2826222"/>
                  <a:pt x="3614979" y="2833211"/>
                  <a:pt x="3614979" y="2842199"/>
                </a:cubicBezTo>
                <a:cubicBezTo>
                  <a:pt x="3614979" y="2851187"/>
                  <a:pt x="3607990" y="2858179"/>
                  <a:pt x="3600003" y="2857180"/>
                </a:cubicBezTo>
                <a:cubicBezTo>
                  <a:pt x="3592015" y="2857180"/>
                  <a:pt x="3585026" y="2851187"/>
                  <a:pt x="3585026" y="2842199"/>
                </a:cubicBezTo>
                <a:cubicBezTo>
                  <a:pt x="3585026" y="2833211"/>
                  <a:pt x="3591017" y="2826222"/>
                  <a:pt x="3600003" y="2826222"/>
                </a:cubicBezTo>
                <a:close/>
                <a:moveTo>
                  <a:pt x="6731534" y="2823272"/>
                </a:moveTo>
                <a:cubicBezTo>
                  <a:pt x="6735528" y="2823272"/>
                  <a:pt x="6738522" y="2826268"/>
                  <a:pt x="6738522" y="2830263"/>
                </a:cubicBezTo>
                <a:cubicBezTo>
                  <a:pt x="6738522" y="2834257"/>
                  <a:pt x="6735528" y="2838251"/>
                  <a:pt x="6731534" y="2837252"/>
                </a:cubicBezTo>
                <a:cubicBezTo>
                  <a:pt x="6727541" y="2837252"/>
                  <a:pt x="6724545" y="2834257"/>
                  <a:pt x="6724545" y="2830263"/>
                </a:cubicBezTo>
                <a:cubicBezTo>
                  <a:pt x="6724545" y="2826268"/>
                  <a:pt x="6727541" y="2823272"/>
                  <a:pt x="6731534" y="2823272"/>
                </a:cubicBezTo>
                <a:close/>
                <a:moveTo>
                  <a:pt x="2393076" y="2823226"/>
                </a:moveTo>
                <a:cubicBezTo>
                  <a:pt x="2397068" y="2823226"/>
                  <a:pt x="2400068" y="2826222"/>
                  <a:pt x="2400068" y="2830218"/>
                </a:cubicBezTo>
                <a:cubicBezTo>
                  <a:pt x="2400068" y="2833212"/>
                  <a:pt x="2397068" y="2836210"/>
                  <a:pt x="2393076" y="2837209"/>
                </a:cubicBezTo>
                <a:cubicBezTo>
                  <a:pt x="2389082" y="2837209"/>
                  <a:pt x="2386085" y="2834212"/>
                  <a:pt x="2386085" y="2830218"/>
                </a:cubicBezTo>
                <a:cubicBezTo>
                  <a:pt x="2386085" y="2826222"/>
                  <a:pt x="2389082" y="2823226"/>
                  <a:pt x="2393076" y="2823226"/>
                </a:cubicBezTo>
                <a:close/>
                <a:moveTo>
                  <a:pt x="9846247" y="2821219"/>
                </a:moveTo>
                <a:cubicBezTo>
                  <a:pt x="9855232" y="2821219"/>
                  <a:pt x="9862220" y="2828210"/>
                  <a:pt x="9862220" y="2837198"/>
                </a:cubicBezTo>
                <a:cubicBezTo>
                  <a:pt x="9862220" y="2846187"/>
                  <a:pt x="9855232" y="2853178"/>
                  <a:pt x="9846247" y="2853178"/>
                </a:cubicBezTo>
                <a:cubicBezTo>
                  <a:pt x="9837262" y="2853178"/>
                  <a:pt x="9830274" y="2846187"/>
                  <a:pt x="9830274" y="2837198"/>
                </a:cubicBezTo>
                <a:cubicBezTo>
                  <a:pt x="9830274" y="2828210"/>
                  <a:pt x="9837262" y="2821219"/>
                  <a:pt x="9846247" y="2821219"/>
                </a:cubicBezTo>
                <a:close/>
                <a:moveTo>
                  <a:pt x="9929106" y="2804218"/>
                </a:moveTo>
                <a:cubicBezTo>
                  <a:pt x="9939089" y="2804218"/>
                  <a:pt x="9947077" y="2812203"/>
                  <a:pt x="9947077" y="2822189"/>
                </a:cubicBezTo>
                <a:cubicBezTo>
                  <a:pt x="9947077" y="2832175"/>
                  <a:pt x="9939089" y="2840164"/>
                  <a:pt x="9929106" y="2840164"/>
                </a:cubicBezTo>
                <a:cubicBezTo>
                  <a:pt x="9919124" y="2840164"/>
                  <a:pt x="9911137" y="2832175"/>
                  <a:pt x="9911137" y="2822189"/>
                </a:cubicBezTo>
                <a:cubicBezTo>
                  <a:pt x="9911137" y="2812203"/>
                  <a:pt x="9919124" y="2804218"/>
                  <a:pt x="9929106" y="2804218"/>
                </a:cubicBezTo>
                <a:close/>
                <a:moveTo>
                  <a:pt x="1237027" y="2801314"/>
                </a:moveTo>
                <a:cubicBezTo>
                  <a:pt x="1240023" y="2801314"/>
                  <a:pt x="1243016" y="2804307"/>
                  <a:pt x="1243016" y="2807298"/>
                </a:cubicBezTo>
                <a:cubicBezTo>
                  <a:pt x="1243016" y="2810292"/>
                  <a:pt x="1240023" y="2813289"/>
                  <a:pt x="1237027" y="2813289"/>
                </a:cubicBezTo>
                <a:cubicBezTo>
                  <a:pt x="1234032" y="2813289"/>
                  <a:pt x="1231038" y="2811292"/>
                  <a:pt x="1231038" y="2807298"/>
                </a:cubicBezTo>
                <a:cubicBezTo>
                  <a:pt x="1231038" y="2804307"/>
                  <a:pt x="1234032" y="2801314"/>
                  <a:pt x="1237027" y="2801314"/>
                </a:cubicBezTo>
                <a:close/>
                <a:moveTo>
                  <a:pt x="762812" y="2792284"/>
                </a:moveTo>
                <a:cubicBezTo>
                  <a:pt x="769800" y="2792284"/>
                  <a:pt x="775790" y="2798270"/>
                  <a:pt x="775790" y="2805253"/>
                </a:cubicBezTo>
                <a:cubicBezTo>
                  <a:pt x="775790" y="2812243"/>
                  <a:pt x="769800" y="2818234"/>
                  <a:pt x="762812" y="2818234"/>
                </a:cubicBezTo>
                <a:cubicBezTo>
                  <a:pt x="755824" y="2818234"/>
                  <a:pt x="749834" y="2812243"/>
                  <a:pt x="749834" y="2805253"/>
                </a:cubicBezTo>
                <a:cubicBezTo>
                  <a:pt x="749834" y="2798270"/>
                  <a:pt x="755824" y="2792284"/>
                  <a:pt x="762812" y="2792284"/>
                </a:cubicBezTo>
                <a:close/>
                <a:moveTo>
                  <a:pt x="9210326" y="2781245"/>
                </a:moveTo>
                <a:cubicBezTo>
                  <a:pt x="9215318" y="2780245"/>
                  <a:pt x="9220309" y="2785241"/>
                  <a:pt x="9220309" y="2791227"/>
                </a:cubicBezTo>
                <a:cubicBezTo>
                  <a:pt x="9220309" y="2797222"/>
                  <a:pt x="9215318" y="2801211"/>
                  <a:pt x="9210326" y="2801211"/>
                </a:cubicBezTo>
                <a:cubicBezTo>
                  <a:pt x="9204337" y="2801211"/>
                  <a:pt x="9200343" y="2796218"/>
                  <a:pt x="9200343" y="2791227"/>
                </a:cubicBezTo>
                <a:cubicBezTo>
                  <a:pt x="9200343" y="2785241"/>
                  <a:pt x="9205335" y="2781245"/>
                  <a:pt x="9210326" y="2781245"/>
                </a:cubicBezTo>
                <a:close/>
                <a:moveTo>
                  <a:pt x="4140959" y="2770334"/>
                </a:moveTo>
                <a:cubicBezTo>
                  <a:pt x="4147950" y="2770334"/>
                  <a:pt x="4153941" y="2776305"/>
                  <a:pt x="4153941" y="2783290"/>
                </a:cubicBezTo>
                <a:cubicBezTo>
                  <a:pt x="4153941" y="2790286"/>
                  <a:pt x="4147950" y="2796271"/>
                  <a:pt x="4140959" y="2796271"/>
                </a:cubicBezTo>
                <a:cubicBezTo>
                  <a:pt x="4133971" y="2796271"/>
                  <a:pt x="4127980" y="2790286"/>
                  <a:pt x="4127980" y="2783290"/>
                </a:cubicBezTo>
                <a:cubicBezTo>
                  <a:pt x="4127980" y="2776305"/>
                  <a:pt x="4133971" y="2770334"/>
                  <a:pt x="4140959" y="2770334"/>
                </a:cubicBezTo>
                <a:close/>
                <a:moveTo>
                  <a:pt x="7896558" y="2761372"/>
                </a:moveTo>
                <a:cubicBezTo>
                  <a:pt x="7902547" y="2761372"/>
                  <a:pt x="7908537" y="2767390"/>
                  <a:pt x="7908537" y="2774378"/>
                </a:cubicBezTo>
                <a:cubicBezTo>
                  <a:pt x="7908537" y="2781344"/>
                  <a:pt x="7903545" y="2786336"/>
                  <a:pt x="7896558" y="2787335"/>
                </a:cubicBezTo>
                <a:cubicBezTo>
                  <a:pt x="7890567" y="2787335"/>
                  <a:pt x="7884577" y="2781344"/>
                  <a:pt x="7884577" y="2774378"/>
                </a:cubicBezTo>
                <a:cubicBezTo>
                  <a:pt x="7884577" y="2767390"/>
                  <a:pt x="7889569" y="2761372"/>
                  <a:pt x="7896558" y="2761372"/>
                </a:cubicBezTo>
                <a:close/>
                <a:moveTo>
                  <a:pt x="1741144" y="2758356"/>
                </a:moveTo>
                <a:cubicBezTo>
                  <a:pt x="1743142" y="2758356"/>
                  <a:pt x="1745138" y="2760330"/>
                  <a:pt x="1745138" y="2762334"/>
                </a:cubicBezTo>
                <a:cubicBezTo>
                  <a:pt x="1745138" y="2764344"/>
                  <a:pt x="1744140" y="2765348"/>
                  <a:pt x="1741144" y="2766352"/>
                </a:cubicBezTo>
                <a:cubicBezTo>
                  <a:pt x="1739149" y="2766352"/>
                  <a:pt x="1737152" y="2764344"/>
                  <a:pt x="1737152" y="2762334"/>
                </a:cubicBezTo>
                <a:cubicBezTo>
                  <a:pt x="1737152" y="2760330"/>
                  <a:pt x="1739149" y="2758356"/>
                  <a:pt x="1741144" y="2758356"/>
                </a:cubicBezTo>
                <a:close/>
                <a:moveTo>
                  <a:pt x="3153625" y="2758242"/>
                </a:moveTo>
                <a:cubicBezTo>
                  <a:pt x="3155622" y="2758242"/>
                  <a:pt x="3158617" y="2760239"/>
                  <a:pt x="3158617" y="2763234"/>
                </a:cubicBezTo>
                <a:cubicBezTo>
                  <a:pt x="3158617" y="2766229"/>
                  <a:pt x="3156620" y="2768226"/>
                  <a:pt x="3153625" y="2768226"/>
                </a:cubicBezTo>
                <a:cubicBezTo>
                  <a:pt x="3150630" y="2768226"/>
                  <a:pt x="3148633" y="2766229"/>
                  <a:pt x="3148633" y="2763234"/>
                </a:cubicBezTo>
                <a:cubicBezTo>
                  <a:pt x="3148633" y="2760239"/>
                  <a:pt x="3150630" y="2758242"/>
                  <a:pt x="3153625" y="2758242"/>
                </a:cubicBezTo>
                <a:close/>
                <a:moveTo>
                  <a:pt x="2326187" y="2750357"/>
                </a:moveTo>
                <a:cubicBezTo>
                  <a:pt x="2326187" y="2750357"/>
                  <a:pt x="2327185" y="2750357"/>
                  <a:pt x="2327185" y="2751353"/>
                </a:cubicBezTo>
                <a:cubicBezTo>
                  <a:pt x="2327185" y="2752350"/>
                  <a:pt x="2326187" y="2753347"/>
                  <a:pt x="2326187" y="2752350"/>
                </a:cubicBezTo>
                <a:cubicBezTo>
                  <a:pt x="2326187" y="2752350"/>
                  <a:pt x="2325190" y="2752350"/>
                  <a:pt x="2325190" y="2751353"/>
                </a:cubicBezTo>
                <a:cubicBezTo>
                  <a:pt x="2325190" y="2751353"/>
                  <a:pt x="2325190" y="2750357"/>
                  <a:pt x="2326187" y="2750357"/>
                </a:cubicBezTo>
                <a:close/>
                <a:moveTo>
                  <a:pt x="2081523" y="2736327"/>
                </a:moveTo>
                <a:cubicBezTo>
                  <a:pt x="2091506" y="2736327"/>
                  <a:pt x="2098494" y="2744309"/>
                  <a:pt x="2098494" y="2753294"/>
                </a:cubicBezTo>
                <a:cubicBezTo>
                  <a:pt x="2098494" y="2762281"/>
                  <a:pt x="2091506" y="2770276"/>
                  <a:pt x="2081523" y="2770276"/>
                </a:cubicBezTo>
                <a:cubicBezTo>
                  <a:pt x="2072537" y="2770276"/>
                  <a:pt x="2064550" y="2763282"/>
                  <a:pt x="2064550" y="2753294"/>
                </a:cubicBezTo>
                <a:cubicBezTo>
                  <a:pt x="2064550" y="2744309"/>
                  <a:pt x="2071538" y="2736327"/>
                  <a:pt x="2081523" y="2736327"/>
                </a:cubicBezTo>
                <a:close/>
                <a:moveTo>
                  <a:pt x="6081638" y="2731312"/>
                </a:moveTo>
                <a:cubicBezTo>
                  <a:pt x="6085630" y="2732312"/>
                  <a:pt x="6089624" y="2735306"/>
                  <a:pt x="6089624" y="2739296"/>
                </a:cubicBezTo>
                <a:cubicBezTo>
                  <a:pt x="6089624" y="2743290"/>
                  <a:pt x="6086629" y="2747284"/>
                  <a:pt x="6081638" y="2747284"/>
                </a:cubicBezTo>
                <a:cubicBezTo>
                  <a:pt x="6077644" y="2747284"/>
                  <a:pt x="6073651" y="2744289"/>
                  <a:pt x="6073651" y="2739296"/>
                </a:cubicBezTo>
                <a:cubicBezTo>
                  <a:pt x="6073651" y="2735306"/>
                  <a:pt x="6076646" y="2731312"/>
                  <a:pt x="6081638" y="2731312"/>
                </a:cubicBezTo>
                <a:close/>
                <a:moveTo>
                  <a:pt x="3587880" y="2716315"/>
                </a:moveTo>
                <a:cubicBezTo>
                  <a:pt x="3589878" y="2716315"/>
                  <a:pt x="3590876" y="2718311"/>
                  <a:pt x="3590876" y="2719310"/>
                </a:cubicBezTo>
                <a:cubicBezTo>
                  <a:pt x="3590876" y="2721305"/>
                  <a:pt x="3589878" y="2722305"/>
                  <a:pt x="3587880" y="2722305"/>
                </a:cubicBezTo>
                <a:cubicBezTo>
                  <a:pt x="3585885" y="2722305"/>
                  <a:pt x="3584886" y="2721305"/>
                  <a:pt x="3584886" y="2719310"/>
                </a:cubicBezTo>
                <a:cubicBezTo>
                  <a:pt x="3584886" y="2717312"/>
                  <a:pt x="3585885" y="2716315"/>
                  <a:pt x="3587880" y="2716315"/>
                </a:cubicBezTo>
                <a:close/>
                <a:moveTo>
                  <a:pt x="5640416" y="2715434"/>
                </a:moveTo>
                <a:cubicBezTo>
                  <a:pt x="5647402" y="2715434"/>
                  <a:pt x="5652393" y="2720417"/>
                  <a:pt x="5652393" y="2727404"/>
                </a:cubicBezTo>
                <a:cubicBezTo>
                  <a:pt x="5652393" y="2733385"/>
                  <a:pt x="5647402" y="2739371"/>
                  <a:pt x="5640416" y="2739371"/>
                </a:cubicBezTo>
                <a:cubicBezTo>
                  <a:pt x="5633426" y="2739371"/>
                  <a:pt x="5628434" y="2734383"/>
                  <a:pt x="5628434" y="2727404"/>
                </a:cubicBezTo>
                <a:cubicBezTo>
                  <a:pt x="5628434" y="2720417"/>
                  <a:pt x="5633426" y="2715434"/>
                  <a:pt x="5640416" y="2715434"/>
                </a:cubicBezTo>
                <a:close/>
                <a:moveTo>
                  <a:pt x="4228825" y="2714465"/>
                </a:moveTo>
                <a:cubicBezTo>
                  <a:pt x="4239807" y="2714465"/>
                  <a:pt x="4249791" y="2723450"/>
                  <a:pt x="4249791" y="2735425"/>
                </a:cubicBezTo>
                <a:cubicBezTo>
                  <a:pt x="4249791" y="2747408"/>
                  <a:pt x="4240806" y="2756398"/>
                  <a:pt x="4228825" y="2756398"/>
                </a:cubicBezTo>
                <a:cubicBezTo>
                  <a:pt x="4217841" y="2756398"/>
                  <a:pt x="4207858" y="2746402"/>
                  <a:pt x="4207858" y="2735425"/>
                </a:cubicBezTo>
                <a:cubicBezTo>
                  <a:pt x="4207858" y="2724448"/>
                  <a:pt x="4216844" y="2714465"/>
                  <a:pt x="4228825" y="2714465"/>
                </a:cubicBezTo>
                <a:close/>
                <a:moveTo>
                  <a:pt x="2861204" y="2714374"/>
                </a:moveTo>
                <a:cubicBezTo>
                  <a:pt x="2872186" y="2714374"/>
                  <a:pt x="2882169" y="2723357"/>
                  <a:pt x="2882169" y="2735330"/>
                </a:cubicBezTo>
                <a:cubicBezTo>
                  <a:pt x="2882169" y="2746306"/>
                  <a:pt x="2873184" y="2756294"/>
                  <a:pt x="2861204" y="2756294"/>
                </a:cubicBezTo>
                <a:cubicBezTo>
                  <a:pt x="2850220" y="2756294"/>
                  <a:pt x="2840237" y="2747310"/>
                  <a:pt x="2840237" y="2735330"/>
                </a:cubicBezTo>
                <a:cubicBezTo>
                  <a:pt x="2840237" y="2724354"/>
                  <a:pt x="2849222" y="2714374"/>
                  <a:pt x="2861204" y="2714374"/>
                </a:cubicBezTo>
                <a:close/>
                <a:moveTo>
                  <a:pt x="1450555" y="2714357"/>
                </a:moveTo>
                <a:cubicBezTo>
                  <a:pt x="1460538" y="2714357"/>
                  <a:pt x="1469523" y="2723339"/>
                  <a:pt x="1469523" y="2733319"/>
                </a:cubicBezTo>
                <a:cubicBezTo>
                  <a:pt x="1469523" y="2743296"/>
                  <a:pt x="1461537" y="2752285"/>
                  <a:pt x="1450555" y="2752285"/>
                </a:cubicBezTo>
                <a:cubicBezTo>
                  <a:pt x="1440572" y="2752285"/>
                  <a:pt x="1431588" y="2744295"/>
                  <a:pt x="1431588" y="2733319"/>
                </a:cubicBezTo>
                <a:cubicBezTo>
                  <a:pt x="1431588" y="2723339"/>
                  <a:pt x="1439574" y="2714357"/>
                  <a:pt x="1450555" y="2714357"/>
                </a:cubicBezTo>
                <a:close/>
                <a:moveTo>
                  <a:pt x="8504525" y="2714347"/>
                </a:moveTo>
                <a:cubicBezTo>
                  <a:pt x="8507520" y="2715347"/>
                  <a:pt x="8509516" y="2717342"/>
                  <a:pt x="8509516" y="2719339"/>
                </a:cubicBezTo>
                <a:cubicBezTo>
                  <a:pt x="8509516" y="2722329"/>
                  <a:pt x="8507520" y="2724327"/>
                  <a:pt x="8504525" y="2724327"/>
                </a:cubicBezTo>
                <a:cubicBezTo>
                  <a:pt x="8501529" y="2724327"/>
                  <a:pt x="8499533" y="2722329"/>
                  <a:pt x="8499533" y="2719339"/>
                </a:cubicBezTo>
                <a:cubicBezTo>
                  <a:pt x="8499533" y="2716346"/>
                  <a:pt x="8501529" y="2714347"/>
                  <a:pt x="8504525" y="2714347"/>
                </a:cubicBezTo>
                <a:close/>
                <a:moveTo>
                  <a:pt x="4005328" y="2711424"/>
                </a:moveTo>
                <a:cubicBezTo>
                  <a:pt x="4012315" y="2711424"/>
                  <a:pt x="4017311" y="2716434"/>
                  <a:pt x="4017311" y="2723408"/>
                </a:cubicBezTo>
                <a:cubicBezTo>
                  <a:pt x="4017311" y="2730392"/>
                  <a:pt x="4012315" y="2735381"/>
                  <a:pt x="4005328" y="2735381"/>
                </a:cubicBezTo>
                <a:cubicBezTo>
                  <a:pt x="3998348" y="2735381"/>
                  <a:pt x="3993362" y="2730392"/>
                  <a:pt x="3993362" y="2723408"/>
                </a:cubicBezTo>
                <a:cubicBezTo>
                  <a:pt x="3993362" y="2716434"/>
                  <a:pt x="3998348" y="2711424"/>
                  <a:pt x="4005328" y="2711424"/>
                </a:cubicBezTo>
                <a:close/>
                <a:moveTo>
                  <a:pt x="11381640" y="2706377"/>
                </a:moveTo>
                <a:cubicBezTo>
                  <a:pt x="11392622" y="2706377"/>
                  <a:pt x="11400608" y="2714373"/>
                  <a:pt x="11400608" y="2725348"/>
                </a:cubicBezTo>
                <a:cubicBezTo>
                  <a:pt x="11400608" y="2735328"/>
                  <a:pt x="11392622" y="2744309"/>
                  <a:pt x="11381640" y="2744309"/>
                </a:cubicBezTo>
                <a:cubicBezTo>
                  <a:pt x="11370658" y="2744309"/>
                  <a:pt x="11362672" y="2735328"/>
                  <a:pt x="11362672" y="2725348"/>
                </a:cubicBezTo>
                <a:cubicBezTo>
                  <a:pt x="11362672" y="2715372"/>
                  <a:pt x="11370658" y="2706377"/>
                  <a:pt x="11381640" y="2706377"/>
                </a:cubicBezTo>
                <a:close/>
                <a:moveTo>
                  <a:pt x="2900093" y="2701362"/>
                </a:moveTo>
                <a:cubicBezTo>
                  <a:pt x="2907081" y="2701362"/>
                  <a:pt x="2912073" y="2706355"/>
                  <a:pt x="2912073" y="2713345"/>
                </a:cubicBezTo>
                <a:cubicBezTo>
                  <a:pt x="2912073" y="2720333"/>
                  <a:pt x="2907081" y="2725326"/>
                  <a:pt x="2900093" y="2725326"/>
                </a:cubicBezTo>
                <a:cubicBezTo>
                  <a:pt x="2893104" y="2725326"/>
                  <a:pt x="2888112" y="2719339"/>
                  <a:pt x="2888112" y="2713345"/>
                </a:cubicBezTo>
                <a:cubicBezTo>
                  <a:pt x="2888112" y="2706355"/>
                  <a:pt x="2893104" y="2701362"/>
                  <a:pt x="2900093" y="2701362"/>
                </a:cubicBezTo>
                <a:close/>
                <a:moveTo>
                  <a:pt x="398428" y="2698407"/>
                </a:moveTo>
                <a:cubicBezTo>
                  <a:pt x="409410" y="2698407"/>
                  <a:pt x="417395" y="2707414"/>
                  <a:pt x="417395" y="2717421"/>
                </a:cubicBezTo>
                <a:cubicBezTo>
                  <a:pt x="417395" y="2728391"/>
                  <a:pt x="409410" y="2736373"/>
                  <a:pt x="398428" y="2736373"/>
                </a:cubicBezTo>
                <a:cubicBezTo>
                  <a:pt x="387447" y="2736373"/>
                  <a:pt x="379461" y="2728391"/>
                  <a:pt x="379461" y="2717421"/>
                </a:cubicBezTo>
                <a:cubicBezTo>
                  <a:pt x="379461" y="2707414"/>
                  <a:pt x="388445" y="2698407"/>
                  <a:pt x="398428" y="2698407"/>
                </a:cubicBezTo>
                <a:close/>
                <a:moveTo>
                  <a:pt x="3789617" y="2694397"/>
                </a:moveTo>
                <a:cubicBezTo>
                  <a:pt x="3793612" y="2694397"/>
                  <a:pt x="3796608" y="2697384"/>
                  <a:pt x="3796608" y="2701390"/>
                </a:cubicBezTo>
                <a:cubicBezTo>
                  <a:pt x="3796608" y="2705388"/>
                  <a:pt x="3793612" y="2708373"/>
                  <a:pt x="3789617" y="2708373"/>
                </a:cubicBezTo>
                <a:cubicBezTo>
                  <a:pt x="3785625" y="2708373"/>
                  <a:pt x="3782630" y="2705388"/>
                  <a:pt x="3782630" y="2701390"/>
                </a:cubicBezTo>
                <a:cubicBezTo>
                  <a:pt x="3782630" y="2697384"/>
                  <a:pt x="3785625" y="2694397"/>
                  <a:pt x="3789617" y="2694397"/>
                </a:cubicBezTo>
                <a:close/>
                <a:moveTo>
                  <a:pt x="5968830" y="2689361"/>
                </a:moveTo>
                <a:cubicBezTo>
                  <a:pt x="5971825" y="2688363"/>
                  <a:pt x="5973822" y="2691358"/>
                  <a:pt x="5973822" y="2694352"/>
                </a:cubicBezTo>
                <a:cubicBezTo>
                  <a:pt x="5973822" y="2697343"/>
                  <a:pt x="5971825" y="2699344"/>
                  <a:pt x="5968830" y="2699344"/>
                </a:cubicBezTo>
                <a:cubicBezTo>
                  <a:pt x="5965835" y="2699344"/>
                  <a:pt x="5963839" y="2697343"/>
                  <a:pt x="5963839" y="2694352"/>
                </a:cubicBezTo>
                <a:cubicBezTo>
                  <a:pt x="5963839" y="2691358"/>
                  <a:pt x="5965835" y="2689361"/>
                  <a:pt x="5968830" y="2689361"/>
                </a:cubicBezTo>
                <a:close/>
                <a:moveTo>
                  <a:pt x="631948" y="2684407"/>
                </a:moveTo>
                <a:cubicBezTo>
                  <a:pt x="646922" y="2684407"/>
                  <a:pt x="658902" y="2696378"/>
                  <a:pt x="658902" y="2711357"/>
                </a:cubicBezTo>
                <a:cubicBezTo>
                  <a:pt x="658902" y="2726333"/>
                  <a:pt x="646922" y="2738307"/>
                  <a:pt x="631948" y="2738307"/>
                </a:cubicBezTo>
                <a:cubicBezTo>
                  <a:pt x="616973" y="2738307"/>
                  <a:pt x="604994" y="2726333"/>
                  <a:pt x="604994" y="2711357"/>
                </a:cubicBezTo>
                <a:cubicBezTo>
                  <a:pt x="604994" y="2696378"/>
                  <a:pt x="616973" y="2684407"/>
                  <a:pt x="631948" y="2684407"/>
                </a:cubicBezTo>
                <a:close/>
                <a:moveTo>
                  <a:pt x="7638994" y="2678418"/>
                </a:moveTo>
                <a:cubicBezTo>
                  <a:pt x="7643986" y="2678418"/>
                  <a:pt x="7647978" y="2682411"/>
                  <a:pt x="7647978" y="2687406"/>
                </a:cubicBezTo>
                <a:cubicBezTo>
                  <a:pt x="7647978" y="2692391"/>
                  <a:pt x="7643986" y="2696382"/>
                  <a:pt x="7638994" y="2696382"/>
                </a:cubicBezTo>
                <a:cubicBezTo>
                  <a:pt x="7634003" y="2696382"/>
                  <a:pt x="7630009" y="2692391"/>
                  <a:pt x="7630009" y="2687406"/>
                </a:cubicBezTo>
                <a:cubicBezTo>
                  <a:pt x="7630009" y="2682411"/>
                  <a:pt x="7634003" y="2678418"/>
                  <a:pt x="7638994" y="2678418"/>
                </a:cubicBezTo>
                <a:close/>
                <a:moveTo>
                  <a:pt x="6451011" y="2676514"/>
                </a:moveTo>
                <a:cubicBezTo>
                  <a:pt x="6460994" y="2676514"/>
                  <a:pt x="6468980" y="2685491"/>
                  <a:pt x="6468980" y="2695472"/>
                </a:cubicBezTo>
                <a:cubicBezTo>
                  <a:pt x="6468980" y="2705467"/>
                  <a:pt x="6460994" y="2714460"/>
                  <a:pt x="6451011" y="2713457"/>
                </a:cubicBezTo>
                <a:cubicBezTo>
                  <a:pt x="6441028" y="2713457"/>
                  <a:pt x="6433041" y="2705467"/>
                  <a:pt x="6433041" y="2695472"/>
                </a:cubicBezTo>
                <a:cubicBezTo>
                  <a:pt x="6433041" y="2684498"/>
                  <a:pt x="6441028" y="2676514"/>
                  <a:pt x="6451011" y="2676514"/>
                </a:cubicBezTo>
                <a:close/>
                <a:moveTo>
                  <a:pt x="8612341" y="2669505"/>
                </a:moveTo>
                <a:cubicBezTo>
                  <a:pt x="8618330" y="2669505"/>
                  <a:pt x="8623322" y="2674492"/>
                  <a:pt x="8623322" y="2680481"/>
                </a:cubicBezTo>
                <a:cubicBezTo>
                  <a:pt x="8623322" y="2686461"/>
                  <a:pt x="8618330" y="2691464"/>
                  <a:pt x="8612341" y="2691464"/>
                </a:cubicBezTo>
                <a:cubicBezTo>
                  <a:pt x="8606351" y="2691464"/>
                  <a:pt x="8601359" y="2686461"/>
                  <a:pt x="8601359" y="2680481"/>
                </a:cubicBezTo>
                <a:cubicBezTo>
                  <a:pt x="8601359" y="2674492"/>
                  <a:pt x="8606351" y="2669505"/>
                  <a:pt x="8612341" y="2669505"/>
                </a:cubicBezTo>
                <a:close/>
                <a:moveTo>
                  <a:pt x="8351783" y="2664509"/>
                </a:moveTo>
                <a:cubicBezTo>
                  <a:pt x="8356775" y="2664509"/>
                  <a:pt x="8361766" y="2668503"/>
                  <a:pt x="8361766" y="2674492"/>
                </a:cubicBezTo>
                <a:cubicBezTo>
                  <a:pt x="8361766" y="2680482"/>
                  <a:pt x="8356775" y="2684475"/>
                  <a:pt x="8351783" y="2684475"/>
                </a:cubicBezTo>
                <a:cubicBezTo>
                  <a:pt x="8345794" y="2684475"/>
                  <a:pt x="8341800" y="2680482"/>
                  <a:pt x="8341800" y="2674492"/>
                </a:cubicBezTo>
                <a:cubicBezTo>
                  <a:pt x="8341800" y="2669505"/>
                  <a:pt x="8345794" y="2664509"/>
                  <a:pt x="8351783" y="2664509"/>
                </a:cubicBezTo>
                <a:close/>
                <a:moveTo>
                  <a:pt x="5554568" y="2662521"/>
                </a:moveTo>
                <a:cubicBezTo>
                  <a:pt x="5560555" y="2662521"/>
                  <a:pt x="5565546" y="2667514"/>
                  <a:pt x="5565546" y="2673493"/>
                </a:cubicBezTo>
                <a:cubicBezTo>
                  <a:pt x="5565546" y="2679493"/>
                  <a:pt x="5560555" y="2683481"/>
                  <a:pt x="5554568" y="2684484"/>
                </a:cubicBezTo>
                <a:cubicBezTo>
                  <a:pt x="5548578" y="2684484"/>
                  <a:pt x="5543588" y="2679493"/>
                  <a:pt x="5543588" y="2673493"/>
                </a:cubicBezTo>
                <a:cubicBezTo>
                  <a:pt x="5543588" y="2667514"/>
                  <a:pt x="5548578" y="2662521"/>
                  <a:pt x="5554568" y="2662521"/>
                </a:cubicBezTo>
                <a:close/>
                <a:moveTo>
                  <a:pt x="9525792" y="2653456"/>
                </a:moveTo>
                <a:cubicBezTo>
                  <a:pt x="9526790" y="2653456"/>
                  <a:pt x="9527789" y="2654455"/>
                  <a:pt x="9527789" y="2655453"/>
                </a:cubicBezTo>
                <a:cubicBezTo>
                  <a:pt x="9527789" y="2656451"/>
                  <a:pt x="9526790" y="2657451"/>
                  <a:pt x="9525792" y="2657451"/>
                </a:cubicBezTo>
                <a:cubicBezTo>
                  <a:pt x="9524793" y="2657451"/>
                  <a:pt x="9523795" y="2656451"/>
                  <a:pt x="9523795" y="2655453"/>
                </a:cubicBezTo>
                <a:cubicBezTo>
                  <a:pt x="9523795" y="2654455"/>
                  <a:pt x="9524793" y="2653456"/>
                  <a:pt x="9525792" y="2653456"/>
                </a:cubicBezTo>
                <a:close/>
                <a:moveTo>
                  <a:pt x="6675629" y="2647484"/>
                </a:moveTo>
                <a:cubicBezTo>
                  <a:pt x="6678624" y="2647484"/>
                  <a:pt x="6681619" y="2650478"/>
                  <a:pt x="6681619" y="2653473"/>
                </a:cubicBezTo>
                <a:cubicBezTo>
                  <a:pt x="6681619" y="2656469"/>
                  <a:pt x="6678624" y="2659465"/>
                  <a:pt x="6675629" y="2659465"/>
                </a:cubicBezTo>
                <a:cubicBezTo>
                  <a:pt x="6672635" y="2659465"/>
                  <a:pt x="6669639" y="2656469"/>
                  <a:pt x="6669639" y="2653473"/>
                </a:cubicBezTo>
                <a:cubicBezTo>
                  <a:pt x="6669639" y="2650478"/>
                  <a:pt x="6672635" y="2647484"/>
                  <a:pt x="6675629" y="2647484"/>
                </a:cubicBezTo>
                <a:close/>
                <a:moveTo>
                  <a:pt x="10668850" y="2644504"/>
                </a:moveTo>
                <a:cubicBezTo>
                  <a:pt x="10696804" y="2644504"/>
                  <a:pt x="10718766" y="2666469"/>
                  <a:pt x="10718766" y="2694409"/>
                </a:cubicBezTo>
                <a:cubicBezTo>
                  <a:pt x="10718766" y="2715391"/>
                  <a:pt x="10706412" y="2732974"/>
                  <a:pt x="10688442" y="2740457"/>
                </a:cubicBezTo>
                <a:lnTo>
                  <a:pt x="10674411" y="2743226"/>
                </a:lnTo>
                <a:lnTo>
                  <a:pt x="10676213" y="2743959"/>
                </a:lnTo>
                <a:cubicBezTo>
                  <a:pt x="10680331" y="2748074"/>
                  <a:pt x="10682827" y="2753812"/>
                  <a:pt x="10682827" y="2760299"/>
                </a:cubicBezTo>
                <a:cubicBezTo>
                  <a:pt x="10682827" y="2772299"/>
                  <a:pt x="10671846" y="2783262"/>
                  <a:pt x="10659866" y="2783262"/>
                </a:cubicBezTo>
                <a:cubicBezTo>
                  <a:pt x="10646888" y="2783262"/>
                  <a:pt x="10636905" y="2773306"/>
                  <a:pt x="10636905" y="2760299"/>
                </a:cubicBezTo>
                <a:cubicBezTo>
                  <a:pt x="10636905" y="2753812"/>
                  <a:pt x="10639401" y="2748074"/>
                  <a:pt x="10643519" y="2743959"/>
                </a:cubicBezTo>
                <a:lnTo>
                  <a:pt x="10651214" y="2740845"/>
                </a:lnTo>
                <a:lnTo>
                  <a:pt x="10649259" y="2740457"/>
                </a:lnTo>
                <a:cubicBezTo>
                  <a:pt x="10631289" y="2732974"/>
                  <a:pt x="10618935" y="2715391"/>
                  <a:pt x="10618935" y="2694409"/>
                </a:cubicBezTo>
                <a:cubicBezTo>
                  <a:pt x="10618935" y="2666469"/>
                  <a:pt x="10641896" y="2644504"/>
                  <a:pt x="10668850" y="2644504"/>
                </a:cubicBezTo>
                <a:close/>
                <a:moveTo>
                  <a:pt x="9361072" y="2643442"/>
                </a:moveTo>
                <a:cubicBezTo>
                  <a:pt x="9368060" y="2643442"/>
                  <a:pt x="9373052" y="2648434"/>
                  <a:pt x="9373052" y="2655422"/>
                </a:cubicBezTo>
                <a:cubicBezTo>
                  <a:pt x="9373052" y="2662410"/>
                  <a:pt x="9368060" y="2667402"/>
                  <a:pt x="9361072" y="2667402"/>
                </a:cubicBezTo>
                <a:cubicBezTo>
                  <a:pt x="9354084" y="2667402"/>
                  <a:pt x="9349092" y="2662410"/>
                  <a:pt x="9349092" y="2655422"/>
                </a:cubicBezTo>
                <a:cubicBezTo>
                  <a:pt x="9349092" y="2648434"/>
                  <a:pt x="9354084" y="2643442"/>
                  <a:pt x="9361072" y="2643442"/>
                </a:cubicBezTo>
                <a:close/>
                <a:moveTo>
                  <a:pt x="8055287" y="2633492"/>
                </a:moveTo>
                <a:cubicBezTo>
                  <a:pt x="8067267" y="2633492"/>
                  <a:pt x="8076251" y="2642478"/>
                  <a:pt x="8076251" y="2654459"/>
                </a:cubicBezTo>
                <a:cubicBezTo>
                  <a:pt x="8076251" y="2666438"/>
                  <a:pt x="8066268" y="2675422"/>
                  <a:pt x="8055287" y="2675422"/>
                </a:cubicBezTo>
                <a:cubicBezTo>
                  <a:pt x="8043307" y="2675422"/>
                  <a:pt x="8034322" y="2665440"/>
                  <a:pt x="8034322" y="2654459"/>
                </a:cubicBezTo>
                <a:cubicBezTo>
                  <a:pt x="8034322" y="2642478"/>
                  <a:pt x="8044305" y="2633492"/>
                  <a:pt x="8055287" y="2633492"/>
                </a:cubicBezTo>
                <a:close/>
                <a:moveTo>
                  <a:pt x="7451314" y="2625470"/>
                </a:moveTo>
                <a:cubicBezTo>
                  <a:pt x="7453310" y="2625470"/>
                  <a:pt x="7454308" y="2626469"/>
                  <a:pt x="7454308" y="2628465"/>
                </a:cubicBezTo>
                <a:cubicBezTo>
                  <a:pt x="7454308" y="2630462"/>
                  <a:pt x="7453310" y="2631460"/>
                  <a:pt x="7451314" y="2631460"/>
                </a:cubicBezTo>
                <a:cubicBezTo>
                  <a:pt x="7449316" y="2631460"/>
                  <a:pt x="7448318" y="2630462"/>
                  <a:pt x="7448318" y="2628465"/>
                </a:cubicBezTo>
                <a:cubicBezTo>
                  <a:pt x="7448318" y="2626469"/>
                  <a:pt x="7449316" y="2625470"/>
                  <a:pt x="7451314" y="2625470"/>
                </a:cubicBezTo>
                <a:close/>
                <a:moveTo>
                  <a:pt x="3529113" y="2620579"/>
                </a:moveTo>
                <a:cubicBezTo>
                  <a:pt x="3532108" y="2620579"/>
                  <a:pt x="3534105" y="2622576"/>
                  <a:pt x="3534105" y="2625572"/>
                </a:cubicBezTo>
                <a:cubicBezTo>
                  <a:pt x="3534105" y="2628568"/>
                  <a:pt x="3532108" y="2630565"/>
                  <a:pt x="3529113" y="2630565"/>
                </a:cubicBezTo>
                <a:cubicBezTo>
                  <a:pt x="3526119" y="2630565"/>
                  <a:pt x="3524123" y="2628568"/>
                  <a:pt x="3524123" y="2625572"/>
                </a:cubicBezTo>
                <a:cubicBezTo>
                  <a:pt x="3524123" y="2622576"/>
                  <a:pt x="3526119" y="2620579"/>
                  <a:pt x="3529113" y="2620579"/>
                </a:cubicBezTo>
                <a:close/>
                <a:moveTo>
                  <a:pt x="4937621" y="2618582"/>
                </a:moveTo>
                <a:cubicBezTo>
                  <a:pt x="4943613" y="2618582"/>
                  <a:pt x="4947604" y="2622577"/>
                  <a:pt x="4947604" y="2628568"/>
                </a:cubicBezTo>
                <a:cubicBezTo>
                  <a:pt x="4947604" y="2633561"/>
                  <a:pt x="4943613" y="2638552"/>
                  <a:pt x="4937621" y="2638552"/>
                </a:cubicBezTo>
                <a:cubicBezTo>
                  <a:pt x="4931633" y="2638552"/>
                  <a:pt x="4927643" y="2634559"/>
                  <a:pt x="4927643" y="2628568"/>
                </a:cubicBezTo>
                <a:cubicBezTo>
                  <a:pt x="4927643" y="2622577"/>
                  <a:pt x="4931633" y="2618582"/>
                  <a:pt x="4937621" y="2618582"/>
                </a:cubicBezTo>
                <a:close/>
                <a:moveTo>
                  <a:pt x="11764991" y="2618545"/>
                </a:moveTo>
                <a:cubicBezTo>
                  <a:pt x="11766987" y="2618545"/>
                  <a:pt x="11768984" y="2620542"/>
                  <a:pt x="11768984" y="2622540"/>
                </a:cubicBezTo>
                <a:cubicBezTo>
                  <a:pt x="11768984" y="2625535"/>
                  <a:pt x="11766987" y="2626533"/>
                  <a:pt x="11764991" y="2626533"/>
                </a:cubicBezTo>
                <a:cubicBezTo>
                  <a:pt x="11762994" y="2626533"/>
                  <a:pt x="11760997" y="2624536"/>
                  <a:pt x="11760997" y="2622540"/>
                </a:cubicBezTo>
                <a:cubicBezTo>
                  <a:pt x="11760997" y="2620542"/>
                  <a:pt x="11762994" y="2618545"/>
                  <a:pt x="11764991" y="2618545"/>
                </a:cubicBezTo>
                <a:close/>
                <a:moveTo>
                  <a:pt x="9526789" y="2612559"/>
                </a:moveTo>
                <a:cubicBezTo>
                  <a:pt x="9530783" y="2612559"/>
                  <a:pt x="9533778" y="2616552"/>
                  <a:pt x="9533778" y="2620547"/>
                </a:cubicBezTo>
                <a:cubicBezTo>
                  <a:pt x="9533778" y="2624541"/>
                  <a:pt x="9530783" y="2628534"/>
                  <a:pt x="9526789" y="2627536"/>
                </a:cubicBezTo>
                <a:cubicBezTo>
                  <a:pt x="9522797" y="2627536"/>
                  <a:pt x="9519801" y="2624541"/>
                  <a:pt x="9519801" y="2620547"/>
                </a:cubicBezTo>
                <a:cubicBezTo>
                  <a:pt x="9519801" y="2615554"/>
                  <a:pt x="9522797" y="2612559"/>
                  <a:pt x="9526789" y="2612559"/>
                </a:cubicBezTo>
                <a:close/>
                <a:moveTo>
                  <a:pt x="7630009" y="2602604"/>
                </a:moveTo>
                <a:cubicBezTo>
                  <a:pt x="7632006" y="2602604"/>
                  <a:pt x="7633003" y="2604601"/>
                  <a:pt x="7633003" y="2605599"/>
                </a:cubicBezTo>
                <a:cubicBezTo>
                  <a:pt x="7633003" y="2606597"/>
                  <a:pt x="7632006" y="2607597"/>
                  <a:pt x="7630009" y="2608593"/>
                </a:cubicBezTo>
                <a:cubicBezTo>
                  <a:pt x="7628012" y="2608593"/>
                  <a:pt x="7627014" y="2606597"/>
                  <a:pt x="7627014" y="2605599"/>
                </a:cubicBezTo>
                <a:cubicBezTo>
                  <a:pt x="7627014" y="2603601"/>
                  <a:pt x="7629011" y="2602604"/>
                  <a:pt x="7630009" y="2602604"/>
                </a:cubicBezTo>
                <a:close/>
                <a:moveTo>
                  <a:pt x="11613248" y="2601571"/>
                </a:moveTo>
                <a:cubicBezTo>
                  <a:pt x="11618240" y="2601571"/>
                  <a:pt x="11623231" y="2605566"/>
                  <a:pt x="11623231" y="2611556"/>
                </a:cubicBezTo>
                <a:cubicBezTo>
                  <a:pt x="11623231" y="2617547"/>
                  <a:pt x="11619238" y="2621541"/>
                  <a:pt x="11613248" y="2621541"/>
                </a:cubicBezTo>
                <a:cubicBezTo>
                  <a:pt x="11608257" y="2621541"/>
                  <a:pt x="11603265" y="2616549"/>
                  <a:pt x="11603265" y="2611556"/>
                </a:cubicBezTo>
                <a:cubicBezTo>
                  <a:pt x="11603265" y="2606564"/>
                  <a:pt x="11607257" y="2601571"/>
                  <a:pt x="11613248" y="2601571"/>
                </a:cubicBezTo>
                <a:close/>
                <a:moveTo>
                  <a:pt x="4194856" y="2597543"/>
                </a:moveTo>
                <a:cubicBezTo>
                  <a:pt x="4197850" y="2597543"/>
                  <a:pt x="4199849" y="2599540"/>
                  <a:pt x="4199849" y="2602535"/>
                </a:cubicBezTo>
                <a:cubicBezTo>
                  <a:pt x="4199849" y="2605530"/>
                  <a:pt x="4197850" y="2607526"/>
                  <a:pt x="4194856" y="2607526"/>
                </a:cubicBezTo>
                <a:cubicBezTo>
                  <a:pt x="4191861" y="2607526"/>
                  <a:pt x="4189864" y="2605530"/>
                  <a:pt x="4189864" y="2602535"/>
                </a:cubicBezTo>
                <a:cubicBezTo>
                  <a:pt x="4189864" y="2599540"/>
                  <a:pt x="4191861" y="2597543"/>
                  <a:pt x="4194856" y="2597543"/>
                </a:cubicBezTo>
                <a:close/>
                <a:moveTo>
                  <a:pt x="9569716" y="2591617"/>
                </a:moveTo>
                <a:cubicBezTo>
                  <a:pt x="9579699" y="2591617"/>
                  <a:pt x="9588684" y="2599606"/>
                  <a:pt x="9588684" y="2610589"/>
                </a:cubicBezTo>
                <a:cubicBezTo>
                  <a:pt x="9588684" y="2621573"/>
                  <a:pt x="9579699" y="2630560"/>
                  <a:pt x="9569716" y="2629562"/>
                </a:cubicBezTo>
                <a:cubicBezTo>
                  <a:pt x="9559734" y="2629562"/>
                  <a:pt x="9550749" y="2621573"/>
                  <a:pt x="9550749" y="2610589"/>
                </a:cubicBezTo>
                <a:cubicBezTo>
                  <a:pt x="9550749" y="2600604"/>
                  <a:pt x="9558735" y="2591617"/>
                  <a:pt x="9569716" y="2591617"/>
                </a:cubicBezTo>
                <a:close/>
                <a:moveTo>
                  <a:pt x="5515614" y="2591547"/>
                </a:moveTo>
                <a:cubicBezTo>
                  <a:pt x="5519607" y="2591547"/>
                  <a:pt x="5523601" y="2595542"/>
                  <a:pt x="5523601" y="2599535"/>
                </a:cubicBezTo>
                <a:cubicBezTo>
                  <a:pt x="5523601" y="2603528"/>
                  <a:pt x="5519607" y="2607521"/>
                  <a:pt x="5515614" y="2607521"/>
                </a:cubicBezTo>
                <a:cubicBezTo>
                  <a:pt x="5511621" y="2607521"/>
                  <a:pt x="5507628" y="2603528"/>
                  <a:pt x="5507628" y="2599535"/>
                </a:cubicBezTo>
                <a:cubicBezTo>
                  <a:pt x="5507628" y="2595542"/>
                  <a:pt x="5511621" y="2591547"/>
                  <a:pt x="5515614" y="2591547"/>
                </a:cubicBezTo>
                <a:close/>
                <a:moveTo>
                  <a:pt x="3183641" y="2585568"/>
                </a:moveTo>
                <a:cubicBezTo>
                  <a:pt x="3187633" y="2585568"/>
                  <a:pt x="3191626" y="2588563"/>
                  <a:pt x="3191626" y="2593556"/>
                </a:cubicBezTo>
                <a:cubicBezTo>
                  <a:pt x="3191626" y="2598547"/>
                  <a:pt x="3187633" y="2601542"/>
                  <a:pt x="3183641" y="2601542"/>
                </a:cubicBezTo>
                <a:cubicBezTo>
                  <a:pt x="3178648" y="2601542"/>
                  <a:pt x="3175654" y="2597550"/>
                  <a:pt x="3175654" y="2593556"/>
                </a:cubicBezTo>
                <a:cubicBezTo>
                  <a:pt x="3175654" y="2588563"/>
                  <a:pt x="3179646" y="2585568"/>
                  <a:pt x="3183641" y="2585568"/>
                </a:cubicBezTo>
                <a:close/>
                <a:moveTo>
                  <a:pt x="8918822" y="2583541"/>
                </a:moveTo>
                <a:cubicBezTo>
                  <a:pt x="8921817" y="2583541"/>
                  <a:pt x="8925810" y="2586536"/>
                  <a:pt x="8925810" y="2590530"/>
                </a:cubicBezTo>
                <a:cubicBezTo>
                  <a:pt x="8925810" y="2594524"/>
                  <a:pt x="8922815" y="2597518"/>
                  <a:pt x="8918822" y="2597518"/>
                </a:cubicBezTo>
                <a:cubicBezTo>
                  <a:pt x="8914829" y="2597518"/>
                  <a:pt x="8911834" y="2594524"/>
                  <a:pt x="8911834" y="2590530"/>
                </a:cubicBezTo>
                <a:cubicBezTo>
                  <a:pt x="8911834" y="2586536"/>
                  <a:pt x="8914829" y="2583541"/>
                  <a:pt x="8918822" y="2583541"/>
                </a:cubicBezTo>
                <a:close/>
                <a:moveTo>
                  <a:pt x="9995993" y="2578607"/>
                </a:moveTo>
                <a:cubicBezTo>
                  <a:pt x="9999987" y="2578607"/>
                  <a:pt x="10002982" y="2581602"/>
                  <a:pt x="10002982" y="2585597"/>
                </a:cubicBezTo>
                <a:cubicBezTo>
                  <a:pt x="10002982" y="2588591"/>
                  <a:pt x="9999987" y="2591587"/>
                  <a:pt x="9995993" y="2592586"/>
                </a:cubicBezTo>
                <a:cubicBezTo>
                  <a:pt x="9992001" y="2592586"/>
                  <a:pt x="9989005" y="2589591"/>
                  <a:pt x="9989005" y="2585597"/>
                </a:cubicBezTo>
                <a:cubicBezTo>
                  <a:pt x="9989005" y="2581602"/>
                  <a:pt x="9992001" y="2578607"/>
                  <a:pt x="9995993" y="2578607"/>
                </a:cubicBezTo>
                <a:close/>
                <a:moveTo>
                  <a:pt x="11979625" y="2578570"/>
                </a:moveTo>
                <a:lnTo>
                  <a:pt x="11979625" y="2666425"/>
                </a:lnTo>
                <a:cubicBezTo>
                  <a:pt x="11965648" y="2656444"/>
                  <a:pt x="11955665" y="2640470"/>
                  <a:pt x="11955665" y="2622499"/>
                </a:cubicBezTo>
                <a:cubicBezTo>
                  <a:pt x="11955665" y="2603529"/>
                  <a:pt x="11965648" y="2587556"/>
                  <a:pt x="11979625" y="2578570"/>
                </a:cubicBezTo>
                <a:close/>
                <a:moveTo>
                  <a:pt x="3975437" y="2563699"/>
                </a:moveTo>
                <a:cubicBezTo>
                  <a:pt x="3982424" y="2563699"/>
                  <a:pt x="3987411" y="2569693"/>
                  <a:pt x="3987411" y="2575683"/>
                </a:cubicBezTo>
                <a:cubicBezTo>
                  <a:pt x="3987411" y="2582674"/>
                  <a:pt x="3982424" y="2587666"/>
                  <a:pt x="3975437" y="2587666"/>
                </a:cubicBezTo>
                <a:cubicBezTo>
                  <a:pt x="3968447" y="2587666"/>
                  <a:pt x="3963462" y="2581676"/>
                  <a:pt x="3963462" y="2575683"/>
                </a:cubicBezTo>
                <a:cubicBezTo>
                  <a:pt x="3963462" y="2568693"/>
                  <a:pt x="3969451" y="2563699"/>
                  <a:pt x="3975437" y="2563699"/>
                </a:cubicBezTo>
                <a:close/>
                <a:moveTo>
                  <a:pt x="222736" y="2558672"/>
                </a:moveTo>
                <a:cubicBezTo>
                  <a:pt x="224733" y="2558672"/>
                  <a:pt x="226729" y="2560670"/>
                  <a:pt x="226729" y="2562668"/>
                </a:cubicBezTo>
                <a:cubicBezTo>
                  <a:pt x="226729" y="2564664"/>
                  <a:pt x="225731" y="2566661"/>
                  <a:pt x="222736" y="2566661"/>
                </a:cubicBezTo>
                <a:cubicBezTo>
                  <a:pt x="220739" y="2566661"/>
                  <a:pt x="218743" y="2564664"/>
                  <a:pt x="218743" y="2562668"/>
                </a:cubicBezTo>
                <a:cubicBezTo>
                  <a:pt x="218743" y="2560670"/>
                  <a:pt x="220739" y="2558672"/>
                  <a:pt x="222736" y="2558672"/>
                </a:cubicBezTo>
                <a:close/>
                <a:moveTo>
                  <a:pt x="7772767" y="2557614"/>
                </a:moveTo>
                <a:cubicBezTo>
                  <a:pt x="7781752" y="2558612"/>
                  <a:pt x="7788740" y="2565601"/>
                  <a:pt x="7788740" y="2573588"/>
                </a:cubicBezTo>
                <a:cubicBezTo>
                  <a:pt x="7788740" y="2582574"/>
                  <a:pt x="7781752" y="2589563"/>
                  <a:pt x="7772767" y="2589563"/>
                </a:cubicBezTo>
                <a:cubicBezTo>
                  <a:pt x="7763782" y="2589563"/>
                  <a:pt x="7757792" y="2582574"/>
                  <a:pt x="7757792" y="2573588"/>
                </a:cubicBezTo>
                <a:cubicBezTo>
                  <a:pt x="7757792" y="2564603"/>
                  <a:pt x="7764781" y="2557614"/>
                  <a:pt x="7772767" y="2557614"/>
                </a:cubicBezTo>
                <a:close/>
                <a:moveTo>
                  <a:pt x="8979718" y="2551621"/>
                </a:moveTo>
                <a:cubicBezTo>
                  <a:pt x="8982713" y="2551621"/>
                  <a:pt x="8984709" y="2553617"/>
                  <a:pt x="8984709" y="2556614"/>
                </a:cubicBezTo>
                <a:cubicBezTo>
                  <a:pt x="8984709" y="2559608"/>
                  <a:pt x="8982713" y="2561605"/>
                  <a:pt x="8979718" y="2561605"/>
                </a:cubicBezTo>
                <a:cubicBezTo>
                  <a:pt x="8976722" y="2561605"/>
                  <a:pt x="8974726" y="2559608"/>
                  <a:pt x="8974726" y="2556614"/>
                </a:cubicBezTo>
                <a:cubicBezTo>
                  <a:pt x="8974726" y="2553617"/>
                  <a:pt x="8976722" y="2551621"/>
                  <a:pt x="8979718" y="2551621"/>
                </a:cubicBezTo>
                <a:close/>
                <a:moveTo>
                  <a:pt x="1405712" y="2550683"/>
                </a:moveTo>
                <a:cubicBezTo>
                  <a:pt x="1413698" y="2550683"/>
                  <a:pt x="1420687" y="2557673"/>
                  <a:pt x="1420687" y="2565663"/>
                </a:cubicBezTo>
                <a:cubicBezTo>
                  <a:pt x="1420687" y="2573650"/>
                  <a:pt x="1413698" y="2580640"/>
                  <a:pt x="1405712" y="2580640"/>
                </a:cubicBezTo>
                <a:cubicBezTo>
                  <a:pt x="1397725" y="2580640"/>
                  <a:pt x="1390737" y="2573650"/>
                  <a:pt x="1390737" y="2565663"/>
                </a:cubicBezTo>
                <a:cubicBezTo>
                  <a:pt x="1390737" y="2557673"/>
                  <a:pt x="1397725" y="2550683"/>
                  <a:pt x="1405712" y="2550683"/>
                </a:cubicBezTo>
                <a:close/>
                <a:moveTo>
                  <a:pt x="1348809" y="2547687"/>
                </a:moveTo>
                <a:cubicBezTo>
                  <a:pt x="1351804" y="2547687"/>
                  <a:pt x="1354798" y="2549684"/>
                  <a:pt x="1354798" y="2553678"/>
                </a:cubicBezTo>
                <a:cubicBezTo>
                  <a:pt x="1354798" y="2556674"/>
                  <a:pt x="1351804" y="2559670"/>
                  <a:pt x="1348809" y="2559670"/>
                </a:cubicBezTo>
                <a:cubicBezTo>
                  <a:pt x="1345814" y="2559670"/>
                  <a:pt x="1342819" y="2556674"/>
                  <a:pt x="1342819" y="2553678"/>
                </a:cubicBezTo>
                <a:cubicBezTo>
                  <a:pt x="1342819" y="2550683"/>
                  <a:pt x="1345814" y="2547687"/>
                  <a:pt x="1348809" y="2547687"/>
                </a:cubicBezTo>
                <a:close/>
                <a:moveTo>
                  <a:pt x="10680830" y="2547653"/>
                </a:moveTo>
                <a:cubicBezTo>
                  <a:pt x="10685822" y="2547653"/>
                  <a:pt x="10689816" y="2551647"/>
                  <a:pt x="10689816" y="2556639"/>
                </a:cubicBezTo>
                <a:cubicBezTo>
                  <a:pt x="10689816" y="2561631"/>
                  <a:pt x="10685822" y="2565625"/>
                  <a:pt x="10680830" y="2565625"/>
                </a:cubicBezTo>
                <a:cubicBezTo>
                  <a:pt x="10675840" y="2565625"/>
                  <a:pt x="10671846" y="2561631"/>
                  <a:pt x="10671846" y="2556639"/>
                </a:cubicBezTo>
                <a:cubicBezTo>
                  <a:pt x="10671846" y="2551647"/>
                  <a:pt x="10675840" y="2547653"/>
                  <a:pt x="10680830" y="2547653"/>
                </a:cubicBezTo>
                <a:close/>
                <a:moveTo>
                  <a:pt x="5214164" y="2545722"/>
                </a:moveTo>
                <a:cubicBezTo>
                  <a:pt x="5228136" y="2545722"/>
                  <a:pt x="5239110" y="2556707"/>
                  <a:pt x="5239110" y="2570689"/>
                </a:cubicBezTo>
                <a:cubicBezTo>
                  <a:pt x="5239110" y="2584670"/>
                  <a:pt x="5228136" y="2595654"/>
                  <a:pt x="5214164" y="2595654"/>
                </a:cubicBezTo>
                <a:cubicBezTo>
                  <a:pt x="5200192" y="2595654"/>
                  <a:pt x="5189211" y="2584670"/>
                  <a:pt x="5189211" y="2570689"/>
                </a:cubicBezTo>
                <a:cubicBezTo>
                  <a:pt x="5189211" y="2556707"/>
                  <a:pt x="5200192" y="2545722"/>
                  <a:pt x="5214164" y="2545722"/>
                </a:cubicBezTo>
                <a:close/>
                <a:moveTo>
                  <a:pt x="8889870" y="2540652"/>
                </a:moveTo>
                <a:cubicBezTo>
                  <a:pt x="8892865" y="2540652"/>
                  <a:pt x="8896859" y="2543647"/>
                  <a:pt x="8896859" y="2547641"/>
                </a:cubicBezTo>
                <a:cubicBezTo>
                  <a:pt x="8896859" y="2551635"/>
                  <a:pt x="8893864" y="2554630"/>
                  <a:pt x="8889870" y="2554630"/>
                </a:cubicBezTo>
                <a:cubicBezTo>
                  <a:pt x="8885877" y="2554630"/>
                  <a:pt x="8882882" y="2551635"/>
                  <a:pt x="8882882" y="2547641"/>
                </a:cubicBezTo>
                <a:cubicBezTo>
                  <a:pt x="8882882" y="2543647"/>
                  <a:pt x="8885877" y="2540652"/>
                  <a:pt x="8889870" y="2540652"/>
                </a:cubicBezTo>
                <a:close/>
                <a:moveTo>
                  <a:pt x="10079850" y="2538644"/>
                </a:moveTo>
                <a:cubicBezTo>
                  <a:pt x="10083843" y="2538644"/>
                  <a:pt x="10087837" y="2542639"/>
                  <a:pt x="10087837" y="2546632"/>
                </a:cubicBezTo>
                <a:cubicBezTo>
                  <a:pt x="10087837" y="2550625"/>
                  <a:pt x="10084841" y="2554619"/>
                  <a:pt x="10079850" y="2554619"/>
                </a:cubicBezTo>
                <a:cubicBezTo>
                  <a:pt x="10075857" y="2554619"/>
                  <a:pt x="10071864" y="2551623"/>
                  <a:pt x="10071864" y="2546632"/>
                </a:cubicBezTo>
                <a:cubicBezTo>
                  <a:pt x="10071864" y="2542639"/>
                  <a:pt x="10074859" y="2538644"/>
                  <a:pt x="10079850" y="2538644"/>
                </a:cubicBezTo>
                <a:close/>
                <a:moveTo>
                  <a:pt x="2159468" y="2535704"/>
                </a:moveTo>
                <a:cubicBezTo>
                  <a:pt x="2162462" y="2535704"/>
                  <a:pt x="2164461" y="2537701"/>
                  <a:pt x="2164461" y="2540697"/>
                </a:cubicBezTo>
                <a:cubicBezTo>
                  <a:pt x="2164461" y="2542694"/>
                  <a:pt x="2161463" y="2545689"/>
                  <a:pt x="2159468" y="2545689"/>
                </a:cubicBezTo>
                <a:cubicBezTo>
                  <a:pt x="2156473" y="2545689"/>
                  <a:pt x="2154475" y="2543692"/>
                  <a:pt x="2154475" y="2540697"/>
                </a:cubicBezTo>
                <a:cubicBezTo>
                  <a:pt x="2154475" y="2537701"/>
                  <a:pt x="2156473" y="2535704"/>
                  <a:pt x="2159468" y="2535704"/>
                </a:cubicBezTo>
                <a:close/>
                <a:moveTo>
                  <a:pt x="9607653" y="2533677"/>
                </a:moveTo>
                <a:cubicBezTo>
                  <a:pt x="9609648" y="2533677"/>
                  <a:pt x="9611646" y="2535674"/>
                  <a:pt x="9611646" y="2537672"/>
                </a:cubicBezTo>
                <a:cubicBezTo>
                  <a:pt x="9611646" y="2539668"/>
                  <a:pt x="9609648" y="2541665"/>
                  <a:pt x="9607653" y="2541665"/>
                </a:cubicBezTo>
                <a:cubicBezTo>
                  <a:pt x="9605656" y="2541665"/>
                  <a:pt x="9603659" y="2539668"/>
                  <a:pt x="9603659" y="2537672"/>
                </a:cubicBezTo>
                <a:cubicBezTo>
                  <a:pt x="9603659" y="2535674"/>
                  <a:pt x="9605656" y="2533677"/>
                  <a:pt x="9607653" y="2533677"/>
                </a:cubicBezTo>
                <a:close/>
                <a:moveTo>
                  <a:pt x="9122475" y="2526712"/>
                </a:moveTo>
                <a:cubicBezTo>
                  <a:pt x="9130461" y="2526712"/>
                  <a:pt x="9136451" y="2532704"/>
                  <a:pt x="9136451" y="2540692"/>
                </a:cubicBezTo>
                <a:cubicBezTo>
                  <a:pt x="9136451" y="2548680"/>
                  <a:pt x="9129463" y="2554672"/>
                  <a:pt x="9122475" y="2554672"/>
                </a:cubicBezTo>
                <a:cubicBezTo>
                  <a:pt x="9114488" y="2554672"/>
                  <a:pt x="9108499" y="2548680"/>
                  <a:pt x="9108499" y="2540692"/>
                </a:cubicBezTo>
                <a:cubicBezTo>
                  <a:pt x="9108499" y="2532704"/>
                  <a:pt x="9114488" y="2526712"/>
                  <a:pt x="9122475" y="2526712"/>
                </a:cubicBezTo>
                <a:close/>
                <a:moveTo>
                  <a:pt x="11174991" y="2523689"/>
                </a:moveTo>
                <a:cubicBezTo>
                  <a:pt x="11175990" y="2523689"/>
                  <a:pt x="11176988" y="2524687"/>
                  <a:pt x="11176988" y="2525686"/>
                </a:cubicBezTo>
                <a:cubicBezTo>
                  <a:pt x="11176988" y="2526684"/>
                  <a:pt x="11175990" y="2526684"/>
                  <a:pt x="11174991" y="2527684"/>
                </a:cubicBezTo>
                <a:cubicBezTo>
                  <a:pt x="11173993" y="2527684"/>
                  <a:pt x="11172994" y="2526684"/>
                  <a:pt x="11172994" y="2525686"/>
                </a:cubicBezTo>
                <a:cubicBezTo>
                  <a:pt x="11172994" y="2524687"/>
                  <a:pt x="11173993" y="2523689"/>
                  <a:pt x="11174991" y="2523689"/>
                </a:cubicBezTo>
                <a:close/>
                <a:moveTo>
                  <a:pt x="4129980" y="2518738"/>
                </a:moveTo>
                <a:cubicBezTo>
                  <a:pt x="4137967" y="2518738"/>
                  <a:pt x="4144956" y="2525728"/>
                  <a:pt x="4144956" y="2533718"/>
                </a:cubicBezTo>
                <a:cubicBezTo>
                  <a:pt x="4144956" y="2541706"/>
                  <a:pt x="4138965" y="2548696"/>
                  <a:pt x="4129980" y="2548696"/>
                </a:cubicBezTo>
                <a:cubicBezTo>
                  <a:pt x="4121991" y="2548696"/>
                  <a:pt x="4115187" y="2541706"/>
                  <a:pt x="4115187" y="2533718"/>
                </a:cubicBezTo>
                <a:cubicBezTo>
                  <a:pt x="4115187" y="2525728"/>
                  <a:pt x="4121991" y="2518738"/>
                  <a:pt x="4129980" y="2518738"/>
                </a:cubicBezTo>
                <a:close/>
                <a:moveTo>
                  <a:pt x="10118783" y="2514667"/>
                </a:moveTo>
                <a:cubicBezTo>
                  <a:pt x="10135754" y="2514667"/>
                  <a:pt x="10149731" y="2528644"/>
                  <a:pt x="10149731" y="2545616"/>
                </a:cubicBezTo>
                <a:cubicBezTo>
                  <a:pt x="10149731" y="2562588"/>
                  <a:pt x="10135754" y="2576565"/>
                  <a:pt x="10118783" y="2576565"/>
                </a:cubicBezTo>
                <a:cubicBezTo>
                  <a:pt x="10101813" y="2576565"/>
                  <a:pt x="10087836" y="2562588"/>
                  <a:pt x="10087836" y="2545616"/>
                </a:cubicBezTo>
                <a:cubicBezTo>
                  <a:pt x="10087836" y="2528644"/>
                  <a:pt x="10101813" y="2514667"/>
                  <a:pt x="10118783" y="2514667"/>
                </a:cubicBezTo>
                <a:close/>
                <a:moveTo>
                  <a:pt x="6068660" y="2512697"/>
                </a:moveTo>
                <a:cubicBezTo>
                  <a:pt x="6079642" y="2512697"/>
                  <a:pt x="6087627" y="2521683"/>
                  <a:pt x="6087627" y="2531667"/>
                </a:cubicBezTo>
                <a:cubicBezTo>
                  <a:pt x="6087627" y="2541651"/>
                  <a:pt x="6079642" y="2550637"/>
                  <a:pt x="6068660" y="2550637"/>
                </a:cubicBezTo>
                <a:cubicBezTo>
                  <a:pt x="6058677" y="2550637"/>
                  <a:pt x="6049692" y="2542651"/>
                  <a:pt x="6049692" y="2531667"/>
                </a:cubicBezTo>
                <a:cubicBezTo>
                  <a:pt x="6049692" y="2521683"/>
                  <a:pt x="6057679" y="2512697"/>
                  <a:pt x="6068660" y="2512697"/>
                </a:cubicBezTo>
                <a:close/>
                <a:moveTo>
                  <a:pt x="7220704" y="2504672"/>
                </a:moveTo>
                <a:cubicBezTo>
                  <a:pt x="7228691" y="2505670"/>
                  <a:pt x="7235679" y="2511660"/>
                  <a:pt x="7235679" y="2519647"/>
                </a:cubicBezTo>
                <a:cubicBezTo>
                  <a:pt x="7235679" y="2527633"/>
                  <a:pt x="7228691" y="2534622"/>
                  <a:pt x="7220704" y="2534622"/>
                </a:cubicBezTo>
                <a:cubicBezTo>
                  <a:pt x="7212718" y="2534622"/>
                  <a:pt x="7205729" y="2527633"/>
                  <a:pt x="7205729" y="2519647"/>
                </a:cubicBezTo>
                <a:cubicBezTo>
                  <a:pt x="7205729" y="2511660"/>
                  <a:pt x="7212718" y="2504672"/>
                  <a:pt x="7220704" y="2504672"/>
                </a:cubicBezTo>
                <a:close/>
                <a:moveTo>
                  <a:pt x="2927190" y="2485776"/>
                </a:moveTo>
                <a:cubicBezTo>
                  <a:pt x="2937172" y="2485776"/>
                  <a:pt x="2946158" y="2493765"/>
                  <a:pt x="2946158" y="2504749"/>
                </a:cubicBezTo>
                <a:cubicBezTo>
                  <a:pt x="2946158" y="2515734"/>
                  <a:pt x="2937172" y="2524721"/>
                  <a:pt x="2927190" y="2523721"/>
                </a:cubicBezTo>
                <a:cubicBezTo>
                  <a:pt x="2917208" y="2523721"/>
                  <a:pt x="2908224" y="2515734"/>
                  <a:pt x="2908224" y="2504749"/>
                </a:cubicBezTo>
                <a:cubicBezTo>
                  <a:pt x="2908224" y="2494763"/>
                  <a:pt x="2916210" y="2485776"/>
                  <a:pt x="2927190" y="2485776"/>
                </a:cubicBezTo>
                <a:close/>
                <a:moveTo>
                  <a:pt x="10858528" y="2481755"/>
                </a:moveTo>
                <a:cubicBezTo>
                  <a:pt x="10860526" y="2481755"/>
                  <a:pt x="10862522" y="2483752"/>
                  <a:pt x="10862522" y="2485750"/>
                </a:cubicBezTo>
                <a:cubicBezTo>
                  <a:pt x="10862522" y="2487746"/>
                  <a:pt x="10860526" y="2489744"/>
                  <a:pt x="10858528" y="2489744"/>
                </a:cubicBezTo>
                <a:cubicBezTo>
                  <a:pt x="10856532" y="2489744"/>
                  <a:pt x="10854536" y="2487746"/>
                  <a:pt x="10854536" y="2485750"/>
                </a:cubicBezTo>
                <a:cubicBezTo>
                  <a:pt x="10854536" y="2483752"/>
                  <a:pt x="10856532" y="2481755"/>
                  <a:pt x="10858528" y="2481755"/>
                </a:cubicBezTo>
                <a:close/>
                <a:moveTo>
                  <a:pt x="11564331" y="2479739"/>
                </a:moveTo>
                <a:cubicBezTo>
                  <a:pt x="11578308" y="2478742"/>
                  <a:pt x="11590287" y="2490722"/>
                  <a:pt x="11590287" y="2505699"/>
                </a:cubicBezTo>
                <a:cubicBezTo>
                  <a:pt x="11590287" y="2519676"/>
                  <a:pt x="11578308" y="2531657"/>
                  <a:pt x="11564331" y="2531657"/>
                </a:cubicBezTo>
                <a:cubicBezTo>
                  <a:pt x="11550354" y="2531657"/>
                  <a:pt x="11538375" y="2519676"/>
                  <a:pt x="11538375" y="2505699"/>
                </a:cubicBezTo>
                <a:cubicBezTo>
                  <a:pt x="11538375" y="2491720"/>
                  <a:pt x="11550354" y="2479739"/>
                  <a:pt x="11564331" y="2479739"/>
                </a:cubicBezTo>
                <a:close/>
                <a:moveTo>
                  <a:pt x="435267" y="2469746"/>
                </a:moveTo>
                <a:cubicBezTo>
                  <a:pt x="439259" y="2469746"/>
                  <a:pt x="443253" y="2472741"/>
                  <a:pt x="443253" y="2477733"/>
                </a:cubicBezTo>
                <a:cubicBezTo>
                  <a:pt x="443253" y="2481726"/>
                  <a:pt x="439259" y="2485720"/>
                  <a:pt x="435267" y="2485720"/>
                </a:cubicBezTo>
                <a:cubicBezTo>
                  <a:pt x="431273" y="2485720"/>
                  <a:pt x="427280" y="2481726"/>
                  <a:pt x="427280" y="2477733"/>
                </a:cubicBezTo>
                <a:cubicBezTo>
                  <a:pt x="427280" y="2473739"/>
                  <a:pt x="431273" y="2469746"/>
                  <a:pt x="435267" y="2469746"/>
                </a:cubicBezTo>
                <a:close/>
                <a:moveTo>
                  <a:pt x="8242969" y="2459749"/>
                </a:moveTo>
                <a:cubicBezTo>
                  <a:pt x="8243967" y="2459749"/>
                  <a:pt x="8244966" y="2460748"/>
                  <a:pt x="8244966" y="2461746"/>
                </a:cubicBezTo>
                <a:cubicBezTo>
                  <a:pt x="8244966" y="2462744"/>
                  <a:pt x="8243967" y="2463742"/>
                  <a:pt x="8242969" y="2463742"/>
                </a:cubicBezTo>
                <a:cubicBezTo>
                  <a:pt x="8241970" y="2463742"/>
                  <a:pt x="8240972" y="2462744"/>
                  <a:pt x="8240972" y="2461746"/>
                </a:cubicBezTo>
                <a:cubicBezTo>
                  <a:pt x="8240972" y="2460748"/>
                  <a:pt x="8241970" y="2459749"/>
                  <a:pt x="8242969" y="2459749"/>
                </a:cubicBezTo>
                <a:close/>
                <a:moveTo>
                  <a:pt x="1877934" y="2457827"/>
                </a:moveTo>
                <a:cubicBezTo>
                  <a:pt x="1880930" y="2457827"/>
                  <a:pt x="1883918" y="2460823"/>
                  <a:pt x="1883918" y="2463818"/>
                </a:cubicBezTo>
                <a:cubicBezTo>
                  <a:pt x="1883918" y="2466814"/>
                  <a:pt x="1881926" y="2469811"/>
                  <a:pt x="1877934" y="2469811"/>
                </a:cubicBezTo>
                <a:cubicBezTo>
                  <a:pt x="1874940" y="2469811"/>
                  <a:pt x="1871941" y="2466814"/>
                  <a:pt x="1871941" y="2463818"/>
                </a:cubicBezTo>
                <a:cubicBezTo>
                  <a:pt x="1871941" y="2460823"/>
                  <a:pt x="1874940" y="2457827"/>
                  <a:pt x="1877934" y="2457827"/>
                </a:cubicBezTo>
                <a:close/>
                <a:moveTo>
                  <a:pt x="4028190" y="2456774"/>
                </a:moveTo>
                <a:cubicBezTo>
                  <a:pt x="4030190" y="2456774"/>
                  <a:pt x="4031187" y="2458771"/>
                  <a:pt x="4031187" y="2459770"/>
                </a:cubicBezTo>
                <a:cubicBezTo>
                  <a:pt x="4031187" y="2461767"/>
                  <a:pt x="4029191" y="2462765"/>
                  <a:pt x="4028190" y="2462765"/>
                </a:cubicBezTo>
                <a:cubicBezTo>
                  <a:pt x="4026198" y="2462765"/>
                  <a:pt x="4025201" y="2460768"/>
                  <a:pt x="4025201" y="2459770"/>
                </a:cubicBezTo>
                <a:cubicBezTo>
                  <a:pt x="4025201" y="2458771"/>
                  <a:pt x="4027195" y="2456774"/>
                  <a:pt x="4028190" y="2456774"/>
                </a:cubicBezTo>
                <a:close/>
                <a:moveTo>
                  <a:pt x="5176223" y="2435856"/>
                </a:moveTo>
                <a:cubicBezTo>
                  <a:pt x="5178223" y="2435856"/>
                  <a:pt x="5179220" y="2436856"/>
                  <a:pt x="5179220" y="2438852"/>
                </a:cubicBezTo>
                <a:cubicBezTo>
                  <a:pt x="5179220" y="2439850"/>
                  <a:pt x="5177222" y="2441848"/>
                  <a:pt x="5176223" y="2441848"/>
                </a:cubicBezTo>
                <a:cubicBezTo>
                  <a:pt x="5174227" y="2441848"/>
                  <a:pt x="5173228" y="2440850"/>
                  <a:pt x="5173228" y="2438852"/>
                </a:cubicBezTo>
                <a:cubicBezTo>
                  <a:pt x="5173228" y="2436856"/>
                  <a:pt x="5174227" y="2435856"/>
                  <a:pt x="5176223" y="2435856"/>
                </a:cubicBezTo>
                <a:close/>
                <a:moveTo>
                  <a:pt x="3656960" y="2433878"/>
                </a:moveTo>
                <a:cubicBezTo>
                  <a:pt x="3661952" y="2433878"/>
                  <a:pt x="3665945" y="2437874"/>
                  <a:pt x="3665945" y="2442866"/>
                </a:cubicBezTo>
                <a:cubicBezTo>
                  <a:pt x="3665945" y="2448858"/>
                  <a:pt x="3661952" y="2452852"/>
                  <a:pt x="3656960" y="2451854"/>
                </a:cubicBezTo>
                <a:cubicBezTo>
                  <a:pt x="3651967" y="2451854"/>
                  <a:pt x="3647974" y="2447860"/>
                  <a:pt x="3647974" y="2442866"/>
                </a:cubicBezTo>
                <a:cubicBezTo>
                  <a:pt x="3647974" y="2437874"/>
                  <a:pt x="3651967" y="2433878"/>
                  <a:pt x="3656960" y="2433878"/>
                </a:cubicBezTo>
                <a:close/>
                <a:moveTo>
                  <a:pt x="9385029" y="2431852"/>
                </a:moveTo>
                <a:cubicBezTo>
                  <a:pt x="9390021" y="2431852"/>
                  <a:pt x="9393017" y="2435845"/>
                  <a:pt x="9393017" y="2439840"/>
                </a:cubicBezTo>
                <a:cubicBezTo>
                  <a:pt x="9393017" y="2444832"/>
                  <a:pt x="9390021" y="2447828"/>
                  <a:pt x="9385029" y="2447828"/>
                </a:cubicBezTo>
                <a:cubicBezTo>
                  <a:pt x="9381037" y="2447828"/>
                  <a:pt x="9378042" y="2443834"/>
                  <a:pt x="9378042" y="2439840"/>
                </a:cubicBezTo>
                <a:cubicBezTo>
                  <a:pt x="9378042" y="2434846"/>
                  <a:pt x="9381037" y="2431852"/>
                  <a:pt x="9385029" y="2431852"/>
                </a:cubicBezTo>
                <a:close/>
                <a:moveTo>
                  <a:pt x="9797331" y="2420850"/>
                </a:moveTo>
                <a:cubicBezTo>
                  <a:pt x="9799326" y="2420850"/>
                  <a:pt x="9801324" y="2422847"/>
                  <a:pt x="9801324" y="2424844"/>
                </a:cubicBezTo>
                <a:cubicBezTo>
                  <a:pt x="9801324" y="2426841"/>
                  <a:pt x="9800326" y="2427840"/>
                  <a:pt x="9797331" y="2428838"/>
                </a:cubicBezTo>
                <a:cubicBezTo>
                  <a:pt x="9795334" y="2428838"/>
                  <a:pt x="9793337" y="2426841"/>
                  <a:pt x="9793337" y="2424844"/>
                </a:cubicBezTo>
                <a:cubicBezTo>
                  <a:pt x="9793337" y="2422847"/>
                  <a:pt x="9795334" y="2420850"/>
                  <a:pt x="9797331" y="2420850"/>
                </a:cubicBezTo>
                <a:close/>
                <a:moveTo>
                  <a:pt x="264664" y="2414881"/>
                </a:moveTo>
                <a:cubicBezTo>
                  <a:pt x="270654" y="2414881"/>
                  <a:pt x="275646" y="2420873"/>
                  <a:pt x="275646" y="2426864"/>
                </a:cubicBezTo>
                <a:cubicBezTo>
                  <a:pt x="275646" y="2432854"/>
                  <a:pt x="270654" y="2437847"/>
                  <a:pt x="264664" y="2437847"/>
                </a:cubicBezTo>
                <a:cubicBezTo>
                  <a:pt x="258675" y="2437847"/>
                  <a:pt x="253683" y="2432854"/>
                  <a:pt x="253683" y="2426864"/>
                </a:cubicBezTo>
                <a:cubicBezTo>
                  <a:pt x="253683" y="2419874"/>
                  <a:pt x="258675" y="2414881"/>
                  <a:pt x="264664" y="2414881"/>
                </a:cubicBezTo>
                <a:close/>
                <a:moveTo>
                  <a:pt x="8736130" y="2409884"/>
                </a:moveTo>
                <a:cubicBezTo>
                  <a:pt x="8740124" y="2409884"/>
                  <a:pt x="8744117" y="2412880"/>
                  <a:pt x="8744117" y="2417873"/>
                </a:cubicBezTo>
                <a:cubicBezTo>
                  <a:pt x="8744117" y="2422866"/>
                  <a:pt x="8740124" y="2426859"/>
                  <a:pt x="8736130" y="2425861"/>
                </a:cubicBezTo>
                <a:cubicBezTo>
                  <a:pt x="8732138" y="2425861"/>
                  <a:pt x="8728144" y="2422866"/>
                  <a:pt x="8728144" y="2417873"/>
                </a:cubicBezTo>
                <a:cubicBezTo>
                  <a:pt x="8728144" y="2413878"/>
                  <a:pt x="8731139" y="2409884"/>
                  <a:pt x="8736130" y="2409884"/>
                </a:cubicBezTo>
                <a:close/>
                <a:moveTo>
                  <a:pt x="9893168" y="2404875"/>
                </a:moveTo>
                <a:cubicBezTo>
                  <a:pt x="9901155" y="2404875"/>
                  <a:pt x="9908143" y="2411865"/>
                  <a:pt x="9908143" y="2419852"/>
                </a:cubicBezTo>
                <a:cubicBezTo>
                  <a:pt x="9908143" y="2427840"/>
                  <a:pt x="9901155" y="2434830"/>
                  <a:pt x="9893168" y="2434830"/>
                </a:cubicBezTo>
                <a:cubicBezTo>
                  <a:pt x="9885181" y="2434830"/>
                  <a:pt x="9878193" y="2427840"/>
                  <a:pt x="9878193" y="2419852"/>
                </a:cubicBezTo>
                <a:cubicBezTo>
                  <a:pt x="9878193" y="2411865"/>
                  <a:pt x="9885181" y="2404875"/>
                  <a:pt x="9893168" y="2404875"/>
                </a:cubicBezTo>
                <a:close/>
                <a:moveTo>
                  <a:pt x="1903874" y="2401900"/>
                </a:moveTo>
                <a:cubicBezTo>
                  <a:pt x="1915853" y="2401900"/>
                  <a:pt x="1924841" y="2410887"/>
                  <a:pt x="1924841" y="2422870"/>
                </a:cubicBezTo>
                <a:cubicBezTo>
                  <a:pt x="1924841" y="2433854"/>
                  <a:pt x="1914856" y="2443839"/>
                  <a:pt x="1903874" y="2443839"/>
                </a:cubicBezTo>
                <a:cubicBezTo>
                  <a:pt x="1891896" y="2443839"/>
                  <a:pt x="1882910" y="2434853"/>
                  <a:pt x="1882910" y="2422870"/>
                </a:cubicBezTo>
                <a:cubicBezTo>
                  <a:pt x="1882910" y="2410887"/>
                  <a:pt x="1891896" y="2401900"/>
                  <a:pt x="1903874" y="2401900"/>
                </a:cubicBezTo>
                <a:close/>
                <a:moveTo>
                  <a:pt x="11013266" y="2400847"/>
                </a:moveTo>
                <a:cubicBezTo>
                  <a:pt x="11017259" y="2399849"/>
                  <a:pt x="11021253" y="2403842"/>
                  <a:pt x="11021253" y="2408834"/>
                </a:cubicBezTo>
                <a:cubicBezTo>
                  <a:pt x="11021253" y="2413825"/>
                  <a:pt x="11017259" y="2416821"/>
                  <a:pt x="11013266" y="2416821"/>
                </a:cubicBezTo>
                <a:cubicBezTo>
                  <a:pt x="11009274" y="2416821"/>
                  <a:pt x="11005280" y="2412828"/>
                  <a:pt x="11005280" y="2408834"/>
                </a:cubicBezTo>
                <a:cubicBezTo>
                  <a:pt x="11005280" y="2403842"/>
                  <a:pt x="11009274" y="2400847"/>
                  <a:pt x="11013266" y="2400847"/>
                </a:cubicBezTo>
                <a:close/>
                <a:moveTo>
                  <a:pt x="9557738" y="2382877"/>
                </a:moveTo>
                <a:cubicBezTo>
                  <a:pt x="9561731" y="2382877"/>
                  <a:pt x="9564726" y="2385871"/>
                  <a:pt x="9564726" y="2389866"/>
                </a:cubicBezTo>
                <a:cubicBezTo>
                  <a:pt x="9564726" y="2393858"/>
                  <a:pt x="9561731" y="2396854"/>
                  <a:pt x="9557738" y="2396854"/>
                </a:cubicBezTo>
                <a:cubicBezTo>
                  <a:pt x="9553745" y="2396854"/>
                  <a:pt x="9550750" y="2393858"/>
                  <a:pt x="9550750" y="2389866"/>
                </a:cubicBezTo>
                <a:cubicBezTo>
                  <a:pt x="9550750" y="2385871"/>
                  <a:pt x="9553745" y="2382877"/>
                  <a:pt x="9557738" y="2382877"/>
                </a:cubicBezTo>
                <a:close/>
                <a:moveTo>
                  <a:pt x="6795426" y="2381877"/>
                </a:moveTo>
                <a:cubicBezTo>
                  <a:pt x="6799419" y="2381877"/>
                  <a:pt x="6802414" y="2384872"/>
                  <a:pt x="6802414" y="2388866"/>
                </a:cubicBezTo>
                <a:cubicBezTo>
                  <a:pt x="6802414" y="2392859"/>
                  <a:pt x="6799419" y="2395854"/>
                  <a:pt x="6795426" y="2395854"/>
                </a:cubicBezTo>
                <a:cubicBezTo>
                  <a:pt x="6791432" y="2395854"/>
                  <a:pt x="6788437" y="2392859"/>
                  <a:pt x="6788437" y="2388866"/>
                </a:cubicBezTo>
                <a:cubicBezTo>
                  <a:pt x="6788437" y="2384872"/>
                  <a:pt x="6791432" y="2381877"/>
                  <a:pt x="6795426" y="2381877"/>
                </a:cubicBezTo>
                <a:close/>
                <a:moveTo>
                  <a:pt x="7255644" y="2378931"/>
                </a:moveTo>
                <a:cubicBezTo>
                  <a:pt x="7261634" y="2378931"/>
                  <a:pt x="7265627" y="2382926"/>
                  <a:pt x="7265627" y="2388916"/>
                </a:cubicBezTo>
                <a:cubicBezTo>
                  <a:pt x="7265627" y="2393909"/>
                  <a:pt x="7261634" y="2398902"/>
                  <a:pt x="7255644" y="2398902"/>
                </a:cubicBezTo>
                <a:cubicBezTo>
                  <a:pt x="7250653" y="2398902"/>
                  <a:pt x="7245661" y="2394907"/>
                  <a:pt x="7245661" y="2388916"/>
                </a:cubicBezTo>
                <a:cubicBezTo>
                  <a:pt x="7245661" y="2383923"/>
                  <a:pt x="7250653" y="2378931"/>
                  <a:pt x="7255644" y="2378931"/>
                </a:cubicBezTo>
                <a:close/>
                <a:moveTo>
                  <a:pt x="10561034" y="2376888"/>
                </a:moveTo>
                <a:cubicBezTo>
                  <a:pt x="10565028" y="2376888"/>
                  <a:pt x="10567024" y="2379882"/>
                  <a:pt x="10567024" y="2382878"/>
                </a:cubicBezTo>
                <a:cubicBezTo>
                  <a:pt x="10567024" y="2385873"/>
                  <a:pt x="10564028" y="2388867"/>
                  <a:pt x="10561034" y="2388867"/>
                </a:cubicBezTo>
                <a:cubicBezTo>
                  <a:pt x="10558040" y="2388867"/>
                  <a:pt x="10555045" y="2385873"/>
                  <a:pt x="10555045" y="2382878"/>
                </a:cubicBezTo>
                <a:cubicBezTo>
                  <a:pt x="10555045" y="2379882"/>
                  <a:pt x="10558040" y="2376888"/>
                  <a:pt x="10561034" y="2376888"/>
                </a:cubicBezTo>
                <a:close/>
                <a:moveTo>
                  <a:pt x="9288195" y="2374936"/>
                </a:moveTo>
                <a:cubicBezTo>
                  <a:pt x="9290190" y="2374936"/>
                  <a:pt x="9292188" y="2376932"/>
                  <a:pt x="9292188" y="2378929"/>
                </a:cubicBezTo>
                <a:cubicBezTo>
                  <a:pt x="9292188" y="2380927"/>
                  <a:pt x="9291190" y="2382925"/>
                  <a:pt x="9288195" y="2382925"/>
                </a:cubicBezTo>
                <a:cubicBezTo>
                  <a:pt x="9286198" y="2382925"/>
                  <a:pt x="9284201" y="2380927"/>
                  <a:pt x="9284201" y="2378929"/>
                </a:cubicBezTo>
                <a:cubicBezTo>
                  <a:pt x="9284201" y="2376932"/>
                  <a:pt x="9286198" y="2374936"/>
                  <a:pt x="9288195" y="2374936"/>
                </a:cubicBezTo>
                <a:close/>
                <a:moveTo>
                  <a:pt x="9003677" y="2365949"/>
                </a:moveTo>
                <a:cubicBezTo>
                  <a:pt x="9006672" y="2365949"/>
                  <a:pt x="9008668" y="2367946"/>
                  <a:pt x="9008668" y="2370942"/>
                </a:cubicBezTo>
                <a:cubicBezTo>
                  <a:pt x="9008668" y="2373937"/>
                  <a:pt x="9006672" y="2375934"/>
                  <a:pt x="9003677" y="2375934"/>
                </a:cubicBezTo>
                <a:cubicBezTo>
                  <a:pt x="9000681" y="2375934"/>
                  <a:pt x="8998685" y="2373937"/>
                  <a:pt x="8998685" y="2370942"/>
                </a:cubicBezTo>
                <a:cubicBezTo>
                  <a:pt x="8998685" y="2367946"/>
                  <a:pt x="9000681" y="2365949"/>
                  <a:pt x="9003677" y="2365949"/>
                </a:cubicBezTo>
                <a:close/>
                <a:moveTo>
                  <a:pt x="6103601" y="2358960"/>
                </a:moveTo>
                <a:cubicBezTo>
                  <a:pt x="6118576" y="2358960"/>
                  <a:pt x="6131553" y="2371942"/>
                  <a:pt x="6131553" y="2386919"/>
                </a:cubicBezTo>
                <a:cubicBezTo>
                  <a:pt x="6131553" y="2401897"/>
                  <a:pt x="6119573" y="2414879"/>
                  <a:pt x="6103601" y="2414879"/>
                </a:cubicBezTo>
                <a:cubicBezTo>
                  <a:pt x="6088626" y="2414879"/>
                  <a:pt x="6075647" y="2402896"/>
                  <a:pt x="6075647" y="2386919"/>
                </a:cubicBezTo>
                <a:cubicBezTo>
                  <a:pt x="6075647" y="2371942"/>
                  <a:pt x="6088626" y="2358960"/>
                  <a:pt x="6103601" y="2358960"/>
                </a:cubicBezTo>
                <a:close/>
                <a:moveTo>
                  <a:pt x="8137149" y="2356963"/>
                </a:moveTo>
                <a:cubicBezTo>
                  <a:pt x="8142140" y="2356963"/>
                  <a:pt x="8146133" y="2360956"/>
                  <a:pt x="8146133" y="2365949"/>
                </a:cubicBezTo>
                <a:cubicBezTo>
                  <a:pt x="8146133" y="2370942"/>
                  <a:pt x="8142140" y="2374935"/>
                  <a:pt x="8137149" y="2374935"/>
                </a:cubicBezTo>
                <a:cubicBezTo>
                  <a:pt x="8132157" y="2374935"/>
                  <a:pt x="8128164" y="2370942"/>
                  <a:pt x="8128164" y="2365949"/>
                </a:cubicBezTo>
                <a:cubicBezTo>
                  <a:pt x="8128164" y="2360956"/>
                  <a:pt x="8132157" y="2356963"/>
                  <a:pt x="8137149" y="2356963"/>
                </a:cubicBezTo>
                <a:close/>
                <a:moveTo>
                  <a:pt x="5208154" y="2350945"/>
                </a:moveTo>
                <a:cubicBezTo>
                  <a:pt x="5216140" y="2350945"/>
                  <a:pt x="5223128" y="2357934"/>
                  <a:pt x="5223128" y="2365921"/>
                </a:cubicBezTo>
                <a:cubicBezTo>
                  <a:pt x="5223128" y="2373908"/>
                  <a:pt x="5216140" y="2380898"/>
                  <a:pt x="5208154" y="2380898"/>
                </a:cubicBezTo>
                <a:cubicBezTo>
                  <a:pt x="5200166" y="2380898"/>
                  <a:pt x="5193175" y="2373908"/>
                  <a:pt x="5193175" y="2365921"/>
                </a:cubicBezTo>
                <a:cubicBezTo>
                  <a:pt x="5193175" y="2357934"/>
                  <a:pt x="5200166" y="2350945"/>
                  <a:pt x="5208154" y="2350945"/>
                </a:cubicBezTo>
                <a:close/>
                <a:moveTo>
                  <a:pt x="7579096" y="2345978"/>
                </a:moveTo>
                <a:cubicBezTo>
                  <a:pt x="7589079" y="2345978"/>
                  <a:pt x="7597065" y="2353965"/>
                  <a:pt x="7597065" y="2363951"/>
                </a:cubicBezTo>
                <a:cubicBezTo>
                  <a:pt x="7597065" y="2373936"/>
                  <a:pt x="7589079" y="2381924"/>
                  <a:pt x="7579096" y="2381924"/>
                </a:cubicBezTo>
                <a:cubicBezTo>
                  <a:pt x="7569113" y="2381924"/>
                  <a:pt x="7561126" y="2373936"/>
                  <a:pt x="7561126" y="2363951"/>
                </a:cubicBezTo>
                <a:cubicBezTo>
                  <a:pt x="7561126" y="2353965"/>
                  <a:pt x="7569113" y="2345978"/>
                  <a:pt x="7579096" y="2345978"/>
                </a:cubicBezTo>
                <a:close/>
                <a:moveTo>
                  <a:pt x="9667551" y="2329986"/>
                </a:moveTo>
                <a:cubicBezTo>
                  <a:pt x="9686518" y="2329986"/>
                  <a:pt x="9701493" y="2343964"/>
                  <a:pt x="9703490" y="2361936"/>
                </a:cubicBezTo>
                <a:lnTo>
                  <a:pt x="9631611" y="2361936"/>
                </a:lnTo>
                <a:cubicBezTo>
                  <a:pt x="9633607" y="2343964"/>
                  <a:pt x="9648582" y="2329986"/>
                  <a:pt x="9667551" y="2329986"/>
                </a:cubicBezTo>
                <a:close/>
                <a:moveTo>
                  <a:pt x="2716397" y="2316996"/>
                </a:moveTo>
                <a:cubicBezTo>
                  <a:pt x="2724383" y="2315996"/>
                  <a:pt x="2731371" y="2322985"/>
                  <a:pt x="2731371" y="2331970"/>
                </a:cubicBezTo>
                <a:cubicBezTo>
                  <a:pt x="2731371" y="2340955"/>
                  <a:pt x="2724383" y="2346946"/>
                  <a:pt x="2716397" y="2346946"/>
                </a:cubicBezTo>
                <a:cubicBezTo>
                  <a:pt x="2707415" y="2346946"/>
                  <a:pt x="2701425" y="2339957"/>
                  <a:pt x="2701425" y="2331970"/>
                </a:cubicBezTo>
                <a:cubicBezTo>
                  <a:pt x="2701425" y="2322985"/>
                  <a:pt x="2708413" y="2316996"/>
                  <a:pt x="2716397" y="2316996"/>
                </a:cubicBezTo>
                <a:close/>
                <a:moveTo>
                  <a:pt x="8863915" y="2311032"/>
                </a:moveTo>
                <a:cubicBezTo>
                  <a:pt x="8869905" y="2311032"/>
                  <a:pt x="8875894" y="2316030"/>
                  <a:pt x="8875894" y="2323015"/>
                </a:cubicBezTo>
                <a:cubicBezTo>
                  <a:pt x="8875894" y="2330002"/>
                  <a:pt x="8870903" y="2335993"/>
                  <a:pt x="8863915" y="2334996"/>
                </a:cubicBezTo>
                <a:cubicBezTo>
                  <a:pt x="8857924" y="2334996"/>
                  <a:pt x="8851935" y="2330002"/>
                  <a:pt x="8851935" y="2323015"/>
                </a:cubicBezTo>
                <a:cubicBezTo>
                  <a:pt x="8851935" y="2317029"/>
                  <a:pt x="8856927" y="2311032"/>
                  <a:pt x="8863915" y="2311032"/>
                </a:cubicBezTo>
                <a:close/>
                <a:moveTo>
                  <a:pt x="2522900" y="2299065"/>
                </a:moveTo>
                <a:cubicBezTo>
                  <a:pt x="2525894" y="2299065"/>
                  <a:pt x="2527892" y="2301076"/>
                  <a:pt x="2527892" y="2304064"/>
                </a:cubicBezTo>
                <a:cubicBezTo>
                  <a:pt x="2527892" y="2307056"/>
                  <a:pt x="2525894" y="2309056"/>
                  <a:pt x="2522900" y="2309056"/>
                </a:cubicBezTo>
                <a:cubicBezTo>
                  <a:pt x="2519900" y="2309056"/>
                  <a:pt x="2517907" y="2307056"/>
                  <a:pt x="2517907" y="2304064"/>
                </a:cubicBezTo>
                <a:cubicBezTo>
                  <a:pt x="2517907" y="2301076"/>
                  <a:pt x="2519900" y="2299065"/>
                  <a:pt x="2522900" y="2299065"/>
                </a:cubicBezTo>
                <a:close/>
                <a:moveTo>
                  <a:pt x="4762913" y="2295062"/>
                </a:moveTo>
                <a:cubicBezTo>
                  <a:pt x="4768904" y="2295062"/>
                  <a:pt x="4773896" y="2300066"/>
                  <a:pt x="4773896" y="2306052"/>
                </a:cubicBezTo>
                <a:cubicBezTo>
                  <a:pt x="4773896" y="2312038"/>
                  <a:pt x="4768904" y="2317031"/>
                  <a:pt x="4762913" y="2317031"/>
                </a:cubicBezTo>
                <a:cubicBezTo>
                  <a:pt x="4756921" y="2317031"/>
                  <a:pt x="4751911" y="2312038"/>
                  <a:pt x="4751911" y="2306052"/>
                </a:cubicBezTo>
                <a:cubicBezTo>
                  <a:pt x="4751911" y="2300066"/>
                  <a:pt x="4756921" y="2295062"/>
                  <a:pt x="4762913" y="2295062"/>
                </a:cubicBezTo>
                <a:close/>
                <a:moveTo>
                  <a:pt x="11528391" y="2295043"/>
                </a:moveTo>
                <a:cubicBezTo>
                  <a:pt x="11535379" y="2295043"/>
                  <a:pt x="11541369" y="2301045"/>
                  <a:pt x="11541369" y="2308028"/>
                </a:cubicBezTo>
                <a:cubicBezTo>
                  <a:pt x="11541369" y="2315015"/>
                  <a:pt x="11535379" y="2320004"/>
                  <a:pt x="11528391" y="2321003"/>
                </a:cubicBezTo>
                <a:cubicBezTo>
                  <a:pt x="11521402" y="2321003"/>
                  <a:pt x="11515413" y="2315015"/>
                  <a:pt x="11515413" y="2308028"/>
                </a:cubicBezTo>
                <a:cubicBezTo>
                  <a:pt x="11515413" y="2301045"/>
                  <a:pt x="11521402" y="2295043"/>
                  <a:pt x="11528391" y="2295043"/>
                </a:cubicBezTo>
                <a:close/>
                <a:moveTo>
                  <a:pt x="11411591" y="2294027"/>
                </a:moveTo>
                <a:cubicBezTo>
                  <a:pt x="11414586" y="2294027"/>
                  <a:pt x="11416582" y="2296023"/>
                  <a:pt x="11416582" y="2299019"/>
                </a:cubicBezTo>
                <a:cubicBezTo>
                  <a:pt x="11416582" y="2302014"/>
                  <a:pt x="11414586" y="2304010"/>
                  <a:pt x="11411591" y="2304010"/>
                </a:cubicBezTo>
                <a:cubicBezTo>
                  <a:pt x="11408596" y="2304010"/>
                  <a:pt x="11406599" y="2302014"/>
                  <a:pt x="11406599" y="2299019"/>
                </a:cubicBezTo>
                <a:cubicBezTo>
                  <a:pt x="11406599" y="2296023"/>
                  <a:pt x="11408596" y="2294027"/>
                  <a:pt x="11411591" y="2294027"/>
                </a:cubicBezTo>
                <a:close/>
                <a:moveTo>
                  <a:pt x="4610185" y="2288079"/>
                </a:moveTo>
                <a:cubicBezTo>
                  <a:pt x="4614182" y="2288079"/>
                  <a:pt x="4617176" y="2291071"/>
                  <a:pt x="4617176" y="2295062"/>
                </a:cubicBezTo>
                <a:cubicBezTo>
                  <a:pt x="4617176" y="2299059"/>
                  <a:pt x="4614182" y="2302073"/>
                  <a:pt x="4610185" y="2302073"/>
                </a:cubicBezTo>
                <a:cubicBezTo>
                  <a:pt x="4606197" y="2302073"/>
                  <a:pt x="4603199" y="2299059"/>
                  <a:pt x="4603199" y="2295062"/>
                </a:cubicBezTo>
                <a:cubicBezTo>
                  <a:pt x="4603199" y="2291071"/>
                  <a:pt x="4606197" y="2288079"/>
                  <a:pt x="4610185" y="2288079"/>
                </a:cubicBezTo>
                <a:close/>
                <a:moveTo>
                  <a:pt x="5850040" y="2288075"/>
                </a:moveTo>
                <a:cubicBezTo>
                  <a:pt x="5862018" y="2288075"/>
                  <a:pt x="5872000" y="2298056"/>
                  <a:pt x="5872000" y="2310037"/>
                </a:cubicBezTo>
                <a:cubicBezTo>
                  <a:pt x="5872000" y="2322016"/>
                  <a:pt x="5862018" y="2332000"/>
                  <a:pt x="5850040" y="2332000"/>
                </a:cubicBezTo>
                <a:cubicBezTo>
                  <a:pt x="5838060" y="2332000"/>
                  <a:pt x="5828077" y="2322016"/>
                  <a:pt x="5828077" y="2310037"/>
                </a:cubicBezTo>
                <a:cubicBezTo>
                  <a:pt x="5828077" y="2298056"/>
                  <a:pt x="5838060" y="2288075"/>
                  <a:pt x="5850040" y="2288075"/>
                </a:cubicBezTo>
                <a:close/>
                <a:moveTo>
                  <a:pt x="9515808" y="2258107"/>
                </a:moveTo>
                <a:cubicBezTo>
                  <a:pt x="9516806" y="2258107"/>
                  <a:pt x="9517805" y="2259112"/>
                  <a:pt x="9517805" y="2260106"/>
                </a:cubicBezTo>
                <a:cubicBezTo>
                  <a:pt x="9517805" y="2261107"/>
                  <a:pt x="9516806" y="2262099"/>
                  <a:pt x="9515808" y="2262099"/>
                </a:cubicBezTo>
                <a:cubicBezTo>
                  <a:pt x="9514809" y="2262099"/>
                  <a:pt x="9513811" y="2261107"/>
                  <a:pt x="9513811" y="2260106"/>
                </a:cubicBezTo>
                <a:cubicBezTo>
                  <a:pt x="9513811" y="2259112"/>
                  <a:pt x="9514809" y="2258107"/>
                  <a:pt x="9515808" y="2258107"/>
                </a:cubicBezTo>
                <a:close/>
                <a:moveTo>
                  <a:pt x="2994096" y="2257134"/>
                </a:moveTo>
                <a:cubicBezTo>
                  <a:pt x="3000088" y="2257134"/>
                  <a:pt x="3005080" y="2262117"/>
                  <a:pt x="3005080" y="2268118"/>
                </a:cubicBezTo>
                <a:cubicBezTo>
                  <a:pt x="3005080" y="2275112"/>
                  <a:pt x="3000088" y="2280099"/>
                  <a:pt x="2994096" y="2279112"/>
                </a:cubicBezTo>
                <a:cubicBezTo>
                  <a:pt x="2988103" y="2279112"/>
                  <a:pt x="2983111" y="2274112"/>
                  <a:pt x="2983111" y="2268118"/>
                </a:cubicBezTo>
                <a:cubicBezTo>
                  <a:pt x="2983111" y="2262117"/>
                  <a:pt x="2988103" y="2257134"/>
                  <a:pt x="2994096" y="2257134"/>
                </a:cubicBezTo>
                <a:close/>
                <a:moveTo>
                  <a:pt x="1940828" y="2249151"/>
                </a:moveTo>
                <a:cubicBezTo>
                  <a:pt x="1943824" y="2249151"/>
                  <a:pt x="1946817" y="2252147"/>
                  <a:pt x="1946817" y="2255140"/>
                </a:cubicBezTo>
                <a:cubicBezTo>
                  <a:pt x="1946817" y="2258134"/>
                  <a:pt x="1944822" y="2261125"/>
                  <a:pt x="1940828" y="2261125"/>
                </a:cubicBezTo>
                <a:cubicBezTo>
                  <a:pt x="1937833" y="2261125"/>
                  <a:pt x="1934838" y="2258134"/>
                  <a:pt x="1934838" y="2255140"/>
                </a:cubicBezTo>
                <a:cubicBezTo>
                  <a:pt x="1934838" y="2252147"/>
                  <a:pt x="1937833" y="2249151"/>
                  <a:pt x="1940828" y="2249151"/>
                </a:cubicBezTo>
                <a:close/>
                <a:moveTo>
                  <a:pt x="8799025" y="2245156"/>
                </a:moveTo>
                <a:cubicBezTo>
                  <a:pt x="8802019" y="2245156"/>
                  <a:pt x="8805015" y="2248148"/>
                  <a:pt x="8805015" y="2251144"/>
                </a:cubicBezTo>
                <a:cubicBezTo>
                  <a:pt x="8805015" y="2255130"/>
                  <a:pt x="8802019" y="2257131"/>
                  <a:pt x="8799025" y="2257131"/>
                </a:cubicBezTo>
                <a:cubicBezTo>
                  <a:pt x="8796030" y="2257131"/>
                  <a:pt x="8793035" y="2254153"/>
                  <a:pt x="8793035" y="2251144"/>
                </a:cubicBezTo>
                <a:cubicBezTo>
                  <a:pt x="8793035" y="2248148"/>
                  <a:pt x="8796030" y="2245156"/>
                  <a:pt x="8799025" y="2245156"/>
                </a:cubicBezTo>
                <a:close/>
                <a:moveTo>
                  <a:pt x="5340943" y="2243171"/>
                </a:moveTo>
                <a:cubicBezTo>
                  <a:pt x="5343941" y="2243171"/>
                  <a:pt x="5346934" y="2246161"/>
                  <a:pt x="5346934" y="2249152"/>
                </a:cubicBezTo>
                <a:cubicBezTo>
                  <a:pt x="5346934" y="2252147"/>
                  <a:pt x="5343941" y="2255140"/>
                  <a:pt x="5340943" y="2255140"/>
                </a:cubicBezTo>
                <a:cubicBezTo>
                  <a:pt x="5337949" y="2255140"/>
                  <a:pt x="5334957" y="2252147"/>
                  <a:pt x="5334957" y="2249152"/>
                </a:cubicBezTo>
                <a:cubicBezTo>
                  <a:pt x="5334957" y="2246161"/>
                  <a:pt x="5337949" y="2243171"/>
                  <a:pt x="5340943" y="2243171"/>
                </a:cubicBezTo>
                <a:close/>
                <a:moveTo>
                  <a:pt x="11542367" y="2231153"/>
                </a:moveTo>
                <a:cubicBezTo>
                  <a:pt x="11544364" y="2231153"/>
                  <a:pt x="11546361" y="2233145"/>
                  <a:pt x="11546361" y="2235143"/>
                </a:cubicBezTo>
                <a:cubicBezTo>
                  <a:pt x="11546361" y="2237141"/>
                  <a:pt x="11544364" y="2239137"/>
                  <a:pt x="11542367" y="2239137"/>
                </a:cubicBezTo>
                <a:cubicBezTo>
                  <a:pt x="11540372" y="2239137"/>
                  <a:pt x="11538375" y="2237141"/>
                  <a:pt x="11538375" y="2235143"/>
                </a:cubicBezTo>
                <a:cubicBezTo>
                  <a:pt x="11538375" y="2233145"/>
                  <a:pt x="11540372" y="2231153"/>
                  <a:pt x="11542367" y="2231153"/>
                </a:cubicBezTo>
                <a:close/>
                <a:moveTo>
                  <a:pt x="9726450" y="2230173"/>
                </a:moveTo>
                <a:cubicBezTo>
                  <a:pt x="9736433" y="2230173"/>
                  <a:pt x="9744420" y="2238157"/>
                  <a:pt x="9744420" y="2248132"/>
                </a:cubicBezTo>
                <a:cubicBezTo>
                  <a:pt x="9744420" y="2258107"/>
                  <a:pt x="9736433" y="2266094"/>
                  <a:pt x="9726450" y="2266094"/>
                </a:cubicBezTo>
                <a:cubicBezTo>
                  <a:pt x="9716468" y="2266094"/>
                  <a:pt x="9708481" y="2258107"/>
                  <a:pt x="9708481" y="2248132"/>
                </a:cubicBezTo>
                <a:cubicBezTo>
                  <a:pt x="9708481" y="2238157"/>
                  <a:pt x="9716468" y="2230173"/>
                  <a:pt x="9726450" y="2230173"/>
                </a:cubicBezTo>
                <a:close/>
                <a:moveTo>
                  <a:pt x="3677879" y="2225195"/>
                </a:moveTo>
                <a:cubicBezTo>
                  <a:pt x="3685866" y="2225195"/>
                  <a:pt x="3692857" y="2232193"/>
                  <a:pt x="3692857" y="2240173"/>
                </a:cubicBezTo>
                <a:cubicBezTo>
                  <a:pt x="3692857" y="2248150"/>
                  <a:pt x="3686866" y="2255136"/>
                  <a:pt x="3677879" y="2255136"/>
                </a:cubicBezTo>
                <a:cubicBezTo>
                  <a:pt x="3669893" y="2255136"/>
                  <a:pt x="3662903" y="2248150"/>
                  <a:pt x="3662903" y="2240173"/>
                </a:cubicBezTo>
                <a:cubicBezTo>
                  <a:pt x="3662903" y="2232193"/>
                  <a:pt x="3669893" y="2225195"/>
                  <a:pt x="3677879" y="2225195"/>
                </a:cubicBezTo>
                <a:close/>
                <a:moveTo>
                  <a:pt x="2604744" y="2215211"/>
                </a:moveTo>
                <a:cubicBezTo>
                  <a:pt x="2607738" y="2215211"/>
                  <a:pt x="2610737" y="2218208"/>
                  <a:pt x="2610737" y="2221194"/>
                </a:cubicBezTo>
                <a:cubicBezTo>
                  <a:pt x="2610737" y="2224190"/>
                  <a:pt x="2607738" y="2227190"/>
                  <a:pt x="2604744" y="2227190"/>
                </a:cubicBezTo>
                <a:cubicBezTo>
                  <a:pt x="2601747" y="2227190"/>
                  <a:pt x="2598750" y="2224190"/>
                  <a:pt x="2598750" y="2221194"/>
                </a:cubicBezTo>
                <a:cubicBezTo>
                  <a:pt x="2598750" y="2218208"/>
                  <a:pt x="2601747" y="2215211"/>
                  <a:pt x="2604744" y="2215211"/>
                </a:cubicBezTo>
                <a:close/>
                <a:moveTo>
                  <a:pt x="10130764" y="2208200"/>
                </a:moveTo>
                <a:cubicBezTo>
                  <a:pt x="10137752" y="2208200"/>
                  <a:pt x="10143742" y="2214190"/>
                  <a:pt x="10143742" y="2221174"/>
                </a:cubicBezTo>
                <a:cubicBezTo>
                  <a:pt x="10143742" y="2228169"/>
                  <a:pt x="10138750" y="2233160"/>
                  <a:pt x="10130764" y="2234163"/>
                </a:cubicBezTo>
                <a:cubicBezTo>
                  <a:pt x="10123775" y="2234163"/>
                  <a:pt x="10117786" y="2228169"/>
                  <a:pt x="10117786" y="2221174"/>
                </a:cubicBezTo>
                <a:cubicBezTo>
                  <a:pt x="10117786" y="2214190"/>
                  <a:pt x="10123775" y="2208200"/>
                  <a:pt x="10130764" y="2208200"/>
                </a:cubicBezTo>
                <a:close/>
                <a:moveTo>
                  <a:pt x="6251349" y="2205220"/>
                </a:moveTo>
                <a:cubicBezTo>
                  <a:pt x="6271316" y="2205220"/>
                  <a:pt x="6288287" y="2221194"/>
                  <a:pt x="6288287" y="2242164"/>
                </a:cubicBezTo>
                <a:cubicBezTo>
                  <a:pt x="6288287" y="2263123"/>
                  <a:pt x="6271316" y="2280095"/>
                  <a:pt x="6251349" y="2279105"/>
                </a:cubicBezTo>
                <a:cubicBezTo>
                  <a:pt x="6231383" y="2279105"/>
                  <a:pt x="6214412" y="2263123"/>
                  <a:pt x="6214412" y="2242164"/>
                </a:cubicBezTo>
                <a:cubicBezTo>
                  <a:pt x="6214412" y="2222192"/>
                  <a:pt x="6231383" y="2205220"/>
                  <a:pt x="6251349" y="2205220"/>
                </a:cubicBezTo>
                <a:close/>
                <a:moveTo>
                  <a:pt x="4172911" y="2204220"/>
                </a:moveTo>
                <a:cubicBezTo>
                  <a:pt x="4174909" y="2204220"/>
                  <a:pt x="4176907" y="2206219"/>
                  <a:pt x="4176907" y="2208218"/>
                </a:cubicBezTo>
                <a:cubicBezTo>
                  <a:pt x="4176907" y="2211214"/>
                  <a:pt x="4174909" y="2213209"/>
                  <a:pt x="4172911" y="2212207"/>
                </a:cubicBezTo>
                <a:cubicBezTo>
                  <a:pt x="4170914" y="2212207"/>
                  <a:pt x="4168918" y="2210213"/>
                  <a:pt x="4168918" y="2208218"/>
                </a:cubicBezTo>
                <a:cubicBezTo>
                  <a:pt x="4168918" y="2206219"/>
                  <a:pt x="4170914" y="2204220"/>
                  <a:pt x="4172911" y="2204220"/>
                </a:cubicBezTo>
                <a:close/>
                <a:moveTo>
                  <a:pt x="8675236" y="2200187"/>
                </a:moveTo>
                <a:cubicBezTo>
                  <a:pt x="8687216" y="2200187"/>
                  <a:pt x="8698197" y="2210171"/>
                  <a:pt x="8698197" y="2223150"/>
                </a:cubicBezTo>
                <a:cubicBezTo>
                  <a:pt x="8698197" y="2236128"/>
                  <a:pt x="8688214" y="2246110"/>
                  <a:pt x="8675236" y="2246110"/>
                </a:cubicBezTo>
                <a:cubicBezTo>
                  <a:pt x="8662258" y="2246110"/>
                  <a:pt x="8652275" y="2236128"/>
                  <a:pt x="8652275" y="2223150"/>
                </a:cubicBezTo>
                <a:cubicBezTo>
                  <a:pt x="8652275" y="2210171"/>
                  <a:pt x="8662258" y="2200187"/>
                  <a:pt x="8675236" y="2200187"/>
                </a:cubicBezTo>
                <a:close/>
                <a:moveTo>
                  <a:pt x="8981715" y="2195229"/>
                </a:moveTo>
                <a:cubicBezTo>
                  <a:pt x="8987704" y="2195229"/>
                  <a:pt x="8992696" y="2200225"/>
                  <a:pt x="8992696" y="2206219"/>
                </a:cubicBezTo>
                <a:cubicBezTo>
                  <a:pt x="8992696" y="2212207"/>
                  <a:pt x="8987704" y="2217202"/>
                  <a:pt x="8981715" y="2217202"/>
                </a:cubicBezTo>
                <a:cubicBezTo>
                  <a:pt x="8975725" y="2217202"/>
                  <a:pt x="8970733" y="2212207"/>
                  <a:pt x="8970733" y="2206219"/>
                </a:cubicBezTo>
                <a:cubicBezTo>
                  <a:pt x="8970733" y="2200225"/>
                  <a:pt x="8975725" y="2195229"/>
                  <a:pt x="8981715" y="2195229"/>
                </a:cubicBezTo>
                <a:close/>
                <a:moveTo>
                  <a:pt x="7716861" y="2182224"/>
                </a:moveTo>
                <a:cubicBezTo>
                  <a:pt x="7739822" y="2182224"/>
                  <a:pt x="7759788" y="2201197"/>
                  <a:pt x="7759788" y="2225163"/>
                </a:cubicBezTo>
                <a:cubicBezTo>
                  <a:pt x="7759788" y="2249116"/>
                  <a:pt x="7740821" y="2268085"/>
                  <a:pt x="7716861" y="2268085"/>
                </a:cubicBezTo>
                <a:cubicBezTo>
                  <a:pt x="7692902" y="2268085"/>
                  <a:pt x="7673934" y="2249116"/>
                  <a:pt x="7673934" y="2225163"/>
                </a:cubicBezTo>
                <a:cubicBezTo>
                  <a:pt x="7673934" y="2201197"/>
                  <a:pt x="7692902" y="2182224"/>
                  <a:pt x="7716861" y="2182224"/>
                </a:cubicBezTo>
                <a:close/>
                <a:moveTo>
                  <a:pt x="4376546" y="2178228"/>
                </a:moveTo>
                <a:cubicBezTo>
                  <a:pt x="4388527" y="2178228"/>
                  <a:pt x="4398509" y="2187211"/>
                  <a:pt x="4398509" y="2200192"/>
                </a:cubicBezTo>
                <a:cubicBezTo>
                  <a:pt x="4398509" y="2212173"/>
                  <a:pt x="4388527" y="2222157"/>
                  <a:pt x="4376546" y="2222157"/>
                </a:cubicBezTo>
                <a:cubicBezTo>
                  <a:pt x="4364569" y="2222157"/>
                  <a:pt x="4354586" y="2212173"/>
                  <a:pt x="4354586" y="2200192"/>
                </a:cubicBezTo>
                <a:cubicBezTo>
                  <a:pt x="4354586" y="2188210"/>
                  <a:pt x="4364569" y="2178228"/>
                  <a:pt x="4376546" y="2178228"/>
                </a:cubicBezTo>
                <a:close/>
                <a:moveTo>
                  <a:pt x="7965439" y="2173260"/>
                </a:moveTo>
                <a:cubicBezTo>
                  <a:pt x="7976420" y="2173260"/>
                  <a:pt x="7985406" y="2182243"/>
                  <a:pt x="7985406" y="2193233"/>
                </a:cubicBezTo>
                <a:cubicBezTo>
                  <a:pt x="7985406" y="2204226"/>
                  <a:pt x="7976420" y="2213216"/>
                  <a:pt x="7965439" y="2213216"/>
                </a:cubicBezTo>
                <a:cubicBezTo>
                  <a:pt x="7954458" y="2213216"/>
                  <a:pt x="7945473" y="2204226"/>
                  <a:pt x="7945473" y="2193233"/>
                </a:cubicBezTo>
                <a:cubicBezTo>
                  <a:pt x="7945473" y="2182243"/>
                  <a:pt x="7954458" y="2173260"/>
                  <a:pt x="7965439" y="2173260"/>
                </a:cubicBezTo>
                <a:close/>
                <a:moveTo>
                  <a:pt x="10634908" y="2172239"/>
                </a:moveTo>
                <a:cubicBezTo>
                  <a:pt x="10638900" y="2172239"/>
                  <a:pt x="10641896" y="2175230"/>
                  <a:pt x="10641896" y="2179227"/>
                </a:cubicBezTo>
                <a:cubicBezTo>
                  <a:pt x="10641896" y="2183223"/>
                  <a:pt x="10638900" y="2186217"/>
                  <a:pt x="10634908" y="2186217"/>
                </a:cubicBezTo>
                <a:cubicBezTo>
                  <a:pt x="10630915" y="2186217"/>
                  <a:pt x="10627919" y="2183223"/>
                  <a:pt x="10627919" y="2179227"/>
                </a:cubicBezTo>
                <a:cubicBezTo>
                  <a:pt x="10627919" y="2175230"/>
                  <a:pt x="10630915" y="2172239"/>
                  <a:pt x="10634908" y="2172239"/>
                </a:cubicBezTo>
                <a:close/>
                <a:moveTo>
                  <a:pt x="3855617" y="2164264"/>
                </a:moveTo>
                <a:cubicBezTo>
                  <a:pt x="3858613" y="2164264"/>
                  <a:pt x="3860609" y="2166265"/>
                  <a:pt x="3860609" y="2169265"/>
                </a:cubicBezTo>
                <a:cubicBezTo>
                  <a:pt x="3860609" y="2171259"/>
                  <a:pt x="3858613" y="2173260"/>
                  <a:pt x="3855617" y="2174252"/>
                </a:cubicBezTo>
                <a:cubicBezTo>
                  <a:pt x="3852623" y="2174252"/>
                  <a:pt x="3850626" y="2172257"/>
                  <a:pt x="3850626" y="2169265"/>
                </a:cubicBezTo>
                <a:cubicBezTo>
                  <a:pt x="3850626" y="2166265"/>
                  <a:pt x="3852623" y="2164264"/>
                  <a:pt x="3855617" y="2164264"/>
                </a:cubicBezTo>
                <a:close/>
                <a:moveTo>
                  <a:pt x="325560" y="2164264"/>
                </a:moveTo>
                <a:cubicBezTo>
                  <a:pt x="329553" y="2164264"/>
                  <a:pt x="332549" y="2167270"/>
                  <a:pt x="332549" y="2171259"/>
                </a:cubicBezTo>
                <a:cubicBezTo>
                  <a:pt x="332549" y="2174252"/>
                  <a:pt x="329553" y="2177249"/>
                  <a:pt x="325560" y="2178248"/>
                </a:cubicBezTo>
                <a:cubicBezTo>
                  <a:pt x="321566" y="2178248"/>
                  <a:pt x="318572" y="2175252"/>
                  <a:pt x="318572" y="2171259"/>
                </a:cubicBezTo>
                <a:cubicBezTo>
                  <a:pt x="318572" y="2167270"/>
                  <a:pt x="321566" y="2164264"/>
                  <a:pt x="325560" y="2164264"/>
                </a:cubicBezTo>
                <a:close/>
                <a:moveTo>
                  <a:pt x="7787742" y="2152269"/>
                </a:moveTo>
                <a:cubicBezTo>
                  <a:pt x="7791735" y="2152269"/>
                  <a:pt x="7795728" y="2155258"/>
                  <a:pt x="7795728" y="2160262"/>
                </a:cubicBezTo>
                <a:cubicBezTo>
                  <a:pt x="7795728" y="2165262"/>
                  <a:pt x="7791735" y="2169264"/>
                  <a:pt x="7787742" y="2168268"/>
                </a:cubicBezTo>
                <a:cubicBezTo>
                  <a:pt x="7783749" y="2168268"/>
                  <a:pt x="7779755" y="2165262"/>
                  <a:pt x="7779755" y="2160262"/>
                </a:cubicBezTo>
                <a:cubicBezTo>
                  <a:pt x="7779755" y="2156259"/>
                  <a:pt x="7782750" y="2152269"/>
                  <a:pt x="7787742" y="2152269"/>
                </a:cubicBezTo>
                <a:close/>
                <a:moveTo>
                  <a:pt x="10669849" y="2142292"/>
                </a:moveTo>
                <a:cubicBezTo>
                  <a:pt x="10670848" y="2142292"/>
                  <a:pt x="10671846" y="2143290"/>
                  <a:pt x="10671846" y="2144287"/>
                </a:cubicBezTo>
                <a:cubicBezTo>
                  <a:pt x="10671846" y="2145285"/>
                  <a:pt x="10671846" y="2146282"/>
                  <a:pt x="10669849" y="2146282"/>
                </a:cubicBezTo>
                <a:cubicBezTo>
                  <a:pt x="10668850" y="2146282"/>
                  <a:pt x="10667852" y="2145285"/>
                  <a:pt x="10667852" y="2144287"/>
                </a:cubicBezTo>
                <a:cubicBezTo>
                  <a:pt x="10667852" y="2143290"/>
                  <a:pt x="10668850" y="2142292"/>
                  <a:pt x="10669849" y="2142292"/>
                </a:cubicBezTo>
                <a:close/>
                <a:moveTo>
                  <a:pt x="7081940" y="2138314"/>
                </a:moveTo>
                <a:cubicBezTo>
                  <a:pt x="7082938" y="2138314"/>
                  <a:pt x="7083936" y="2139310"/>
                  <a:pt x="7083936" y="2140308"/>
                </a:cubicBezTo>
                <a:cubicBezTo>
                  <a:pt x="7083936" y="2141305"/>
                  <a:pt x="7082938" y="2142303"/>
                  <a:pt x="7081940" y="2142303"/>
                </a:cubicBezTo>
                <a:cubicBezTo>
                  <a:pt x="7080941" y="2142303"/>
                  <a:pt x="7079943" y="2141305"/>
                  <a:pt x="7079943" y="2140308"/>
                </a:cubicBezTo>
                <a:cubicBezTo>
                  <a:pt x="7079943" y="2139310"/>
                  <a:pt x="7080941" y="2138314"/>
                  <a:pt x="7081940" y="2138314"/>
                </a:cubicBezTo>
                <a:close/>
                <a:moveTo>
                  <a:pt x="10001982" y="2122346"/>
                </a:moveTo>
                <a:cubicBezTo>
                  <a:pt x="10006974" y="2122346"/>
                  <a:pt x="10011965" y="2126336"/>
                  <a:pt x="10011965" y="2132318"/>
                </a:cubicBezTo>
                <a:cubicBezTo>
                  <a:pt x="10011965" y="2138303"/>
                  <a:pt x="10006974" y="2143290"/>
                  <a:pt x="10001982" y="2142292"/>
                </a:cubicBezTo>
                <a:cubicBezTo>
                  <a:pt x="9996991" y="2142292"/>
                  <a:pt x="9991999" y="2138303"/>
                  <a:pt x="9991999" y="2132318"/>
                </a:cubicBezTo>
                <a:cubicBezTo>
                  <a:pt x="9991999" y="2127333"/>
                  <a:pt x="9995992" y="2122346"/>
                  <a:pt x="10001982" y="2122346"/>
                </a:cubicBezTo>
                <a:close/>
                <a:moveTo>
                  <a:pt x="7109892" y="2119336"/>
                </a:moveTo>
                <a:cubicBezTo>
                  <a:pt x="7124867" y="2119336"/>
                  <a:pt x="7137844" y="2131311"/>
                  <a:pt x="7137844" y="2147274"/>
                </a:cubicBezTo>
                <a:cubicBezTo>
                  <a:pt x="7137844" y="2162252"/>
                  <a:pt x="7125865" y="2175230"/>
                  <a:pt x="7109892" y="2175230"/>
                </a:cubicBezTo>
                <a:cubicBezTo>
                  <a:pt x="7094917" y="2175230"/>
                  <a:pt x="7081939" y="2163251"/>
                  <a:pt x="7081939" y="2147274"/>
                </a:cubicBezTo>
                <a:cubicBezTo>
                  <a:pt x="7081939" y="2132308"/>
                  <a:pt x="7093919" y="2119336"/>
                  <a:pt x="7109892" y="2119336"/>
                </a:cubicBezTo>
                <a:close/>
                <a:moveTo>
                  <a:pt x="880510" y="2119334"/>
                </a:moveTo>
                <a:cubicBezTo>
                  <a:pt x="888497" y="2120333"/>
                  <a:pt x="894486" y="2126320"/>
                  <a:pt x="894486" y="2133306"/>
                </a:cubicBezTo>
                <a:cubicBezTo>
                  <a:pt x="894486" y="2141287"/>
                  <a:pt x="888497" y="2147274"/>
                  <a:pt x="880510" y="2147274"/>
                </a:cubicBezTo>
                <a:cubicBezTo>
                  <a:pt x="872524" y="2147274"/>
                  <a:pt x="866534" y="2141287"/>
                  <a:pt x="866534" y="2133306"/>
                </a:cubicBezTo>
                <a:cubicBezTo>
                  <a:pt x="866534" y="2125322"/>
                  <a:pt x="872524" y="2119334"/>
                  <a:pt x="880510" y="2119334"/>
                </a:cubicBezTo>
                <a:close/>
                <a:moveTo>
                  <a:pt x="9937092" y="2118378"/>
                </a:moveTo>
                <a:cubicBezTo>
                  <a:pt x="9942083" y="2118378"/>
                  <a:pt x="9947075" y="2119375"/>
                  <a:pt x="9951068" y="2122365"/>
                </a:cubicBezTo>
                <a:lnTo>
                  <a:pt x="9951068" y="2174245"/>
                </a:lnTo>
                <a:cubicBezTo>
                  <a:pt x="9947075" y="2176244"/>
                  <a:pt x="9942083" y="2178246"/>
                  <a:pt x="9937092" y="2178246"/>
                </a:cubicBezTo>
                <a:cubicBezTo>
                  <a:pt x="9921118" y="2178246"/>
                  <a:pt x="9908141" y="2165262"/>
                  <a:pt x="9908141" y="2148281"/>
                </a:cubicBezTo>
                <a:cubicBezTo>
                  <a:pt x="9908141" y="2132332"/>
                  <a:pt x="9921118" y="2118378"/>
                  <a:pt x="9937092" y="2118378"/>
                </a:cubicBezTo>
                <a:close/>
                <a:moveTo>
                  <a:pt x="7041009" y="2114390"/>
                </a:moveTo>
                <a:cubicBezTo>
                  <a:pt x="7048995" y="2114390"/>
                  <a:pt x="7054985" y="2120371"/>
                  <a:pt x="7054985" y="2128346"/>
                </a:cubicBezTo>
                <a:cubicBezTo>
                  <a:pt x="7054985" y="2136322"/>
                  <a:pt x="7048995" y="2142300"/>
                  <a:pt x="7041009" y="2142300"/>
                </a:cubicBezTo>
                <a:cubicBezTo>
                  <a:pt x="7033022" y="2142300"/>
                  <a:pt x="7027033" y="2136322"/>
                  <a:pt x="7027033" y="2128346"/>
                </a:cubicBezTo>
                <a:cubicBezTo>
                  <a:pt x="7027033" y="2120371"/>
                  <a:pt x="7033022" y="2114390"/>
                  <a:pt x="7041009" y="2114390"/>
                </a:cubicBezTo>
                <a:close/>
                <a:moveTo>
                  <a:pt x="5399842" y="2113394"/>
                </a:moveTo>
                <a:cubicBezTo>
                  <a:pt x="5403836" y="2113394"/>
                  <a:pt x="5407828" y="2116385"/>
                  <a:pt x="5407828" y="2121370"/>
                </a:cubicBezTo>
                <a:cubicBezTo>
                  <a:pt x="5407828" y="2126351"/>
                  <a:pt x="5403836" y="2130341"/>
                  <a:pt x="5399842" y="2129344"/>
                </a:cubicBezTo>
                <a:cubicBezTo>
                  <a:pt x="5395851" y="2129344"/>
                  <a:pt x="5391857" y="2126351"/>
                  <a:pt x="5391857" y="2121370"/>
                </a:cubicBezTo>
                <a:cubicBezTo>
                  <a:pt x="5391857" y="2117380"/>
                  <a:pt x="5394851" y="2113394"/>
                  <a:pt x="5399842" y="2113394"/>
                </a:cubicBezTo>
                <a:close/>
                <a:moveTo>
                  <a:pt x="5179223" y="2105423"/>
                </a:moveTo>
                <a:cubicBezTo>
                  <a:pt x="5193206" y="2105423"/>
                  <a:pt x="5204184" y="2116387"/>
                  <a:pt x="5204184" y="2130345"/>
                </a:cubicBezTo>
                <a:cubicBezTo>
                  <a:pt x="5204184" y="2144295"/>
                  <a:pt x="5193206" y="2155259"/>
                  <a:pt x="5179223" y="2155259"/>
                </a:cubicBezTo>
                <a:cubicBezTo>
                  <a:pt x="5165240" y="2155259"/>
                  <a:pt x="5154252" y="2144295"/>
                  <a:pt x="5154252" y="2130345"/>
                </a:cubicBezTo>
                <a:cubicBezTo>
                  <a:pt x="5154252" y="2116387"/>
                  <a:pt x="5165240" y="2105423"/>
                  <a:pt x="5179223" y="2105423"/>
                </a:cubicBezTo>
                <a:close/>
                <a:moveTo>
                  <a:pt x="2795418" y="2104426"/>
                </a:moveTo>
                <a:cubicBezTo>
                  <a:pt x="2797417" y="2104426"/>
                  <a:pt x="2799413" y="2106422"/>
                  <a:pt x="2799413" y="2108419"/>
                </a:cubicBezTo>
                <a:cubicBezTo>
                  <a:pt x="2799413" y="2110414"/>
                  <a:pt x="2797417" y="2111407"/>
                  <a:pt x="2795418" y="2112403"/>
                </a:cubicBezTo>
                <a:cubicBezTo>
                  <a:pt x="2793424" y="2112403"/>
                  <a:pt x="2791425" y="2110414"/>
                  <a:pt x="2791425" y="2108419"/>
                </a:cubicBezTo>
                <a:cubicBezTo>
                  <a:pt x="2791425" y="2106422"/>
                  <a:pt x="2793424" y="2104426"/>
                  <a:pt x="2795418" y="2104426"/>
                </a:cubicBezTo>
                <a:close/>
                <a:moveTo>
                  <a:pt x="995415" y="2094455"/>
                </a:moveTo>
                <a:cubicBezTo>
                  <a:pt x="996413" y="2094455"/>
                  <a:pt x="998410" y="2095452"/>
                  <a:pt x="998410" y="2097447"/>
                </a:cubicBezTo>
                <a:cubicBezTo>
                  <a:pt x="998410" y="2098443"/>
                  <a:pt x="996413" y="2100436"/>
                  <a:pt x="995415" y="2100436"/>
                </a:cubicBezTo>
                <a:cubicBezTo>
                  <a:pt x="994417" y="2100436"/>
                  <a:pt x="992420" y="2099438"/>
                  <a:pt x="992420" y="2097447"/>
                </a:cubicBezTo>
                <a:cubicBezTo>
                  <a:pt x="992420" y="2096448"/>
                  <a:pt x="993418" y="2094455"/>
                  <a:pt x="995415" y="2094455"/>
                </a:cubicBezTo>
                <a:close/>
                <a:moveTo>
                  <a:pt x="1071286" y="2089472"/>
                </a:moveTo>
                <a:cubicBezTo>
                  <a:pt x="1076278" y="2089472"/>
                  <a:pt x="1080270" y="2093460"/>
                  <a:pt x="1080270" y="2098443"/>
                </a:cubicBezTo>
                <a:cubicBezTo>
                  <a:pt x="1080270" y="2103428"/>
                  <a:pt x="1076278" y="2107414"/>
                  <a:pt x="1071286" y="2107414"/>
                </a:cubicBezTo>
                <a:cubicBezTo>
                  <a:pt x="1066294" y="2107414"/>
                  <a:pt x="1062301" y="2103428"/>
                  <a:pt x="1062301" y="2098443"/>
                </a:cubicBezTo>
                <a:cubicBezTo>
                  <a:pt x="1062301" y="2093460"/>
                  <a:pt x="1066294" y="2089472"/>
                  <a:pt x="1071286" y="2089472"/>
                </a:cubicBezTo>
                <a:close/>
                <a:moveTo>
                  <a:pt x="8298874" y="2080420"/>
                </a:moveTo>
                <a:cubicBezTo>
                  <a:pt x="8305862" y="2080420"/>
                  <a:pt x="8311852" y="2085409"/>
                  <a:pt x="8311852" y="2093393"/>
                </a:cubicBezTo>
                <a:cubicBezTo>
                  <a:pt x="8311852" y="2100376"/>
                  <a:pt x="8305862" y="2106363"/>
                  <a:pt x="8298874" y="2106363"/>
                </a:cubicBezTo>
                <a:cubicBezTo>
                  <a:pt x="8291885" y="2106363"/>
                  <a:pt x="8285896" y="2100376"/>
                  <a:pt x="8285896" y="2093393"/>
                </a:cubicBezTo>
                <a:cubicBezTo>
                  <a:pt x="8285896" y="2086408"/>
                  <a:pt x="8291885" y="2080420"/>
                  <a:pt x="8298874" y="2080420"/>
                </a:cubicBezTo>
                <a:close/>
                <a:moveTo>
                  <a:pt x="8393712" y="2079452"/>
                </a:moveTo>
                <a:cubicBezTo>
                  <a:pt x="8399702" y="2079452"/>
                  <a:pt x="8404694" y="2084439"/>
                  <a:pt x="8404694" y="2090424"/>
                </a:cubicBezTo>
                <a:cubicBezTo>
                  <a:pt x="8404694" y="2096409"/>
                  <a:pt x="8399702" y="2101396"/>
                  <a:pt x="8393712" y="2101396"/>
                </a:cubicBezTo>
                <a:cubicBezTo>
                  <a:pt x="8387723" y="2101396"/>
                  <a:pt x="8382731" y="2096409"/>
                  <a:pt x="8382731" y="2090424"/>
                </a:cubicBezTo>
                <a:cubicBezTo>
                  <a:pt x="8382731" y="2084439"/>
                  <a:pt x="8387723" y="2079452"/>
                  <a:pt x="8393712" y="2079452"/>
                </a:cubicBezTo>
                <a:close/>
                <a:moveTo>
                  <a:pt x="6673633" y="2077509"/>
                </a:moveTo>
                <a:cubicBezTo>
                  <a:pt x="6686610" y="2077509"/>
                  <a:pt x="6696593" y="2087475"/>
                  <a:pt x="6696593" y="2100434"/>
                </a:cubicBezTo>
                <a:cubicBezTo>
                  <a:pt x="6696593" y="2113394"/>
                  <a:pt x="6685612" y="2124358"/>
                  <a:pt x="6673633" y="2123361"/>
                </a:cubicBezTo>
                <a:cubicBezTo>
                  <a:pt x="6660654" y="2123361"/>
                  <a:pt x="6650671" y="2113394"/>
                  <a:pt x="6650671" y="2100434"/>
                </a:cubicBezTo>
                <a:cubicBezTo>
                  <a:pt x="6650671" y="2087475"/>
                  <a:pt x="6660654" y="2077509"/>
                  <a:pt x="6673633" y="2077509"/>
                </a:cubicBezTo>
                <a:close/>
                <a:moveTo>
                  <a:pt x="2891299" y="2075523"/>
                </a:moveTo>
                <a:cubicBezTo>
                  <a:pt x="2906274" y="2075523"/>
                  <a:pt x="2919251" y="2087485"/>
                  <a:pt x="2919251" y="2103432"/>
                </a:cubicBezTo>
                <a:cubicBezTo>
                  <a:pt x="2919251" y="2119387"/>
                  <a:pt x="2906274" y="2131348"/>
                  <a:pt x="2891299" y="2131348"/>
                </a:cubicBezTo>
                <a:cubicBezTo>
                  <a:pt x="2876321" y="2131348"/>
                  <a:pt x="2863344" y="2119387"/>
                  <a:pt x="2863344" y="2103432"/>
                </a:cubicBezTo>
                <a:cubicBezTo>
                  <a:pt x="2863344" y="2088484"/>
                  <a:pt x="2875324" y="2075523"/>
                  <a:pt x="2891299" y="2075523"/>
                </a:cubicBezTo>
                <a:close/>
                <a:moveTo>
                  <a:pt x="5142245" y="2070442"/>
                </a:moveTo>
                <a:cubicBezTo>
                  <a:pt x="5149234" y="2070442"/>
                  <a:pt x="5155223" y="2076430"/>
                  <a:pt x="5155223" y="2083414"/>
                </a:cubicBezTo>
                <a:cubicBezTo>
                  <a:pt x="5155223" y="2090398"/>
                  <a:pt x="5149234" y="2096385"/>
                  <a:pt x="5142245" y="2096385"/>
                </a:cubicBezTo>
                <a:cubicBezTo>
                  <a:pt x="5135256" y="2096385"/>
                  <a:pt x="5129265" y="2090398"/>
                  <a:pt x="5129265" y="2083414"/>
                </a:cubicBezTo>
                <a:cubicBezTo>
                  <a:pt x="5129265" y="2076430"/>
                  <a:pt x="5135256" y="2070442"/>
                  <a:pt x="5142245" y="2070442"/>
                </a:cubicBezTo>
                <a:close/>
                <a:moveTo>
                  <a:pt x="7373445" y="2069478"/>
                </a:moveTo>
                <a:cubicBezTo>
                  <a:pt x="7374443" y="2069478"/>
                  <a:pt x="7375441" y="2070475"/>
                  <a:pt x="7375441" y="2071473"/>
                </a:cubicBezTo>
                <a:cubicBezTo>
                  <a:pt x="7375441" y="2072470"/>
                  <a:pt x="7374443" y="2073468"/>
                  <a:pt x="7373445" y="2073468"/>
                </a:cubicBezTo>
                <a:cubicBezTo>
                  <a:pt x="7372446" y="2073468"/>
                  <a:pt x="7371448" y="2072470"/>
                  <a:pt x="7371448" y="2071473"/>
                </a:cubicBezTo>
                <a:cubicBezTo>
                  <a:pt x="7371448" y="2070475"/>
                  <a:pt x="7372446" y="2069478"/>
                  <a:pt x="7373445" y="2069478"/>
                </a:cubicBezTo>
                <a:close/>
                <a:moveTo>
                  <a:pt x="6569808" y="2067540"/>
                </a:moveTo>
                <a:lnTo>
                  <a:pt x="6631703" y="2067540"/>
                </a:lnTo>
                <a:cubicBezTo>
                  <a:pt x="6629707" y="2082494"/>
                  <a:pt x="6616729" y="2093457"/>
                  <a:pt x="6600756" y="2093457"/>
                </a:cubicBezTo>
                <a:cubicBezTo>
                  <a:pt x="6584783" y="2093457"/>
                  <a:pt x="6572804" y="2082494"/>
                  <a:pt x="6569808" y="2067540"/>
                </a:cubicBezTo>
                <a:close/>
                <a:moveTo>
                  <a:pt x="9879190" y="2063428"/>
                </a:moveTo>
                <a:cubicBezTo>
                  <a:pt x="9882185" y="2063428"/>
                  <a:pt x="9885181" y="2066423"/>
                  <a:pt x="9885181" y="2069417"/>
                </a:cubicBezTo>
                <a:cubicBezTo>
                  <a:pt x="9885181" y="2072411"/>
                  <a:pt x="9882185" y="2075405"/>
                  <a:pt x="9879190" y="2075405"/>
                </a:cubicBezTo>
                <a:cubicBezTo>
                  <a:pt x="9876196" y="2075405"/>
                  <a:pt x="9873201" y="2072411"/>
                  <a:pt x="9873201" y="2069417"/>
                </a:cubicBezTo>
                <a:cubicBezTo>
                  <a:pt x="9873201" y="2066423"/>
                  <a:pt x="9876196" y="2063428"/>
                  <a:pt x="9879190" y="2063428"/>
                </a:cubicBezTo>
                <a:close/>
                <a:moveTo>
                  <a:pt x="6410080" y="2061559"/>
                </a:moveTo>
                <a:cubicBezTo>
                  <a:pt x="6414073" y="2061559"/>
                  <a:pt x="6418066" y="2065547"/>
                  <a:pt x="6418066" y="2069535"/>
                </a:cubicBezTo>
                <a:cubicBezTo>
                  <a:pt x="6418066" y="2073521"/>
                  <a:pt x="6415071" y="2077509"/>
                  <a:pt x="6410080" y="2077509"/>
                </a:cubicBezTo>
                <a:cubicBezTo>
                  <a:pt x="6406087" y="2077509"/>
                  <a:pt x="6402093" y="2073521"/>
                  <a:pt x="6402093" y="2069535"/>
                </a:cubicBezTo>
                <a:cubicBezTo>
                  <a:pt x="6402093" y="2065547"/>
                  <a:pt x="6406087" y="2061559"/>
                  <a:pt x="6410080" y="2061559"/>
                </a:cubicBezTo>
                <a:close/>
                <a:moveTo>
                  <a:pt x="10879494" y="2060499"/>
                </a:moveTo>
                <a:cubicBezTo>
                  <a:pt x="10889477" y="2060499"/>
                  <a:pt x="10896464" y="2068478"/>
                  <a:pt x="10896464" y="2077455"/>
                </a:cubicBezTo>
                <a:cubicBezTo>
                  <a:pt x="10896464" y="2086432"/>
                  <a:pt x="10889477" y="2094412"/>
                  <a:pt x="10879494" y="2094412"/>
                </a:cubicBezTo>
                <a:cubicBezTo>
                  <a:pt x="10870508" y="2094412"/>
                  <a:pt x="10862522" y="2086432"/>
                  <a:pt x="10862522" y="2077455"/>
                </a:cubicBezTo>
                <a:cubicBezTo>
                  <a:pt x="10862522" y="2068478"/>
                  <a:pt x="10869511" y="2060499"/>
                  <a:pt x="10879494" y="2060499"/>
                </a:cubicBezTo>
                <a:close/>
                <a:moveTo>
                  <a:pt x="2023710" y="2048569"/>
                </a:moveTo>
                <a:lnTo>
                  <a:pt x="2043678" y="2048569"/>
                </a:lnTo>
                <a:cubicBezTo>
                  <a:pt x="2043678" y="2049567"/>
                  <a:pt x="2043678" y="2049567"/>
                  <a:pt x="2043678" y="2050566"/>
                </a:cubicBezTo>
                <a:cubicBezTo>
                  <a:pt x="2043678" y="2056555"/>
                  <a:pt x="2038686" y="2060566"/>
                  <a:pt x="2033698" y="2060566"/>
                </a:cubicBezTo>
                <a:cubicBezTo>
                  <a:pt x="2027707" y="2060566"/>
                  <a:pt x="2023710" y="2055561"/>
                  <a:pt x="2023710" y="2050566"/>
                </a:cubicBezTo>
                <a:cubicBezTo>
                  <a:pt x="2023710" y="2049567"/>
                  <a:pt x="2023710" y="2049567"/>
                  <a:pt x="2023710" y="2048569"/>
                </a:cubicBezTo>
                <a:close/>
                <a:moveTo>
                  <a:pt x="1822994" y="2041555"/>
                </a:moveTo>
                <a:cubicBezTo>
                  <a:pt x="1827986" y="2041555"/>
                  <a:pt x="1831978" y="2045555"/>
                  <a:pt x="1831978" y="2050554"/>
                </a:cubicBezTo>
                <a:cubicBezTo>
                  <a:pt x="1831978" y="2052553"/>
                  <a:pt x="1830980" y="2054545"/>
                  <a:pt x="1829982" y="2055549"/>
                </a:cubicBezTo>
                <a:lnTo>
                  <a:pt x="1816005" y="2055549"/>
                </a:lnTo>
                <a:cubicBezTo>
                  <a:pt x="1815007" y="2054545"/>
                  <a:pt x="1814009" y="2052553"/>
                  <a:pt x="1814009" y="2050554"/>
                </a:cubicBezTo>
                <a:cubicBezTo>
                  <a:pt x="1814009" y="2045555"/>
                  <a:pt x="1818001" y="2041555"/>
                  <a:pt x="1822994" y="2041555"/>
                </a:cubicBezTo>
                <a:close/>
                <a:moveTo>
                  <a:pt x="10011966" y="2040525"/>
                </a:moveTo>
                <a:cubicBezTo>
                  <a:pt x="10015959" y="2040525"/>
                  <a:pt x="10018954" y="2043525"/>
                  <a:pt x="10018954" y="2047522"/>
                </a:cubicBezTo>
                <a:cubicBezTo>
                  <a:pt x="10018954" y="2051519"/>
                  <a:pt x="10015959" y="2054515"/>
                  <a:pt x="10011966" y="2054515"/>
                </a:cubicBezTo>
                <a:cubicBezTo>
                  <a:pt x="10007973" y="2054515"/>
                  <a:pt x="10004978" y="2051519"/>
                  <a:pt x="10004978" y="2047522"/>
                </a:cubicBezTo>
                <a:cubicBezTo>
                  <a:pt x="10004978" y="2043525"/>
                  <a:pt x="10007973" y="2040525"/>
                  <a:pt x="10011966" y="2040525"/>
                </a:cubicBezTo>
                <a:close/>
                <a:moveTo>
                  <a:pt x="883573" y="2029553"/>
                </a:moveTo>
                <a:cubicBezTo>
                  <a:pt x="885570" y="2029553"/>
                  <a:pt x="886568" y="2030553"/>
                  <a:pt x="886568" y="2032553"/>
                </a:cubicBezTo>
                <a:cubicBezTo>
                  <a:pt x="886568" y="2034548"/>
                  <a:pt x="885570" y="2035545"/>
                  <a:pt x="883573" y="2035545"/>
                </a:cubicBezTo>
                <a:cubicBezTo>
                  <a:pt x="881577" y="2035545"/>
                  <a:pt x="880578" y="2034548"/>
                  <a:pt x="880578" y="2032553"/>
                </a:cubicBezTo>
                <a:cubicBezTo>
                  <a:pt x="880578" y="2030553"/>
                  <a:pt x="881577" y="2029553"/>
                  <a:pt x="883573" y="2029553"/>
                </a:cubicBezTo>
                <a:close/>
                <a:moveTo>
                  <a:pt x="8545456" y="2027483"/>
                </a:moveTo>
                <a:cubicBezTo>
                  <a:pt x="8546454" y="2027483"/>
                  <a:pt x="8548450" y="2028483"/>
                  <a:pt x="8548450" y="2030478"/>
                </a:cubicBezTo>
                <a:cubicBezTo>
                  <a:pt x="8548450" y="2032477"/>
                  <a:pt x="8547453" y="2033474"/>
                  <a:pt x="8545456" y="2033474"/>
                </a:cubicBezTo>
                <a:cubicBezTo>
                  <a:pt x="8543459" y="2033474"/>
                  <a:pt x="8542461" y="2032477"/>
                  <a:pt x="8542461" y="2030478"/>
                </a:cubicBezTo>
                <a:cubicBezTo>
                  <a:pt x="8542461" y="2028483"/>
                  <a:pt x="8544457" y="2027483"/>
                  <a:pt x="8545456" y="2027483"/>
                </a:cubicBezTo>
                <a:close/>
                <a:moveTo>
                  <a:pt x="7258640" y="2026551"/>
                </a:moveTo>
                <a:cubicBezTo>
                  <a:pt x="7266627" y="2026551"/>
                  <a:pt x="7273615" y="2033550"/>
                  <a:pt x="7273615" y="2041542"/>
                </a:cubicBezTo>
                <a:cubicBezTo>
                  <a:pt x="7273615" y="2044542"/>
                  <a:pt x="7272617" y="2046541"/>
                  <a:pt x="7271619" y="2049539"/>
                </a:cubicBezTo>
                <a:lnTo>
                  <a:pt x="7245662" y="2049539"/>
                </a:lnTo>
                <a:cubicBezTo>
                  <a:pt x="7244663" y="2047542"/>
                  <a:pt x="7243665" y="2044542"/>
                  <a:pt x="7243665" y="2041542"/>
                </a:cubicBezTo>
                <a:cubicBezTo>
                  <a:pt x="7243665" y="2033550"/>
                  <a:pt x="7250654" y="2026551"/>
                  <a:pt x="7258640" y="2026551"/>
                </a:cubicBezTo>
                <a:close/>
                <a:moveTo>
                  <a:pt x="10847548" y="2010517"/>
                </a:moveTo>
                <a:cubicBezTo>
                  <a:pt x="10852540" y="2010517"/>
                  <a:pt x="10857531" y="2015508"/>
                  <a:pt x="10857531" y="2020499"/>
                </a:cubicBezTo>
                <a:cubicBezTo>
                  <a:pt x="10857531" y="2026487"/>
                  <a:pt x="10852540" y="2030483"/>
                  <a:pt x="10847548" y="2030483"/>
                </a:cubicBezTo>
                <a:cubicBezTo>
                  <a:pt x="10841559" y="2030483"/>
                  <a:pt x="10837565" y="2025490"/>
                  <a:pt x="10837565" y="2020499"/>
                </a:cubicBezTo>
                <a:cubicBezTo>
                  <a:pt x="10837565" y="2014508"/>
                  <a:pt x="10842557" y="2010517"/>
                  <a:pt x="10847548" y="2010517"/>
                </a:cubicBezTo>
                <a:close/>
                <a:moveTo>
                  <a:pt x="2664568" y="2009578"/>
                </a:moveTo>
                <a:cubicBezTo>
                  <a:pt x="2687522" y="2009578"/>
                  <a:pt x="2705495" y="2026548"/>
                  <a:pt x="2707492" y="2048535"/>
                </a:cubicBezTo>
                <a:lnTo>
                  <a:pt x="2621649" y="2048535"/>
                </a:lnTo>
                <a:cubicBezTo>
                  <a:pt x="2623643" y="2026548"/>
                  <a:pt x="2642610" y="2009578"/>
                  <a:pt x="2664568" y="2009578"/>
                </a:cubicBezTo>
                <a:close/>
                <a:moveTo>
                  <a:pt x="1358763" y="2008589"/>
                </a:moveTo>
                <a:cubicBezTo>
                  <a:pt x="1362755" y="2008589"/>
                  <a:pt x="1366749" y="2011583"/>
                  <a:pt x="1366749" y="2016569"/>
                </a:cubicBezTo>
                <a:cubicBezTo>
                  <a:pt x="1366749" y="2020570"/>
                  <a:pt x="1362755" y="2024571"/>
                  <a:pt x="1358763" y="2024571"/>
                </a:cubicBezTo>
                <a:cubicBezTo>
                  <a:pt x="1354769" y="2024571"/>
                  <a:pt x="1350776" y="2021566"/>
                  <a:pt x="1350776" y="2016569"/>
                </a:cubicBezTo>
                <a:cubicBezTo>
                  <a:pt x="1350776" y="2012576"/>
                  <a:pt x="1353771" y="2008589"/>
                  <a:pt x="1358763" y="2008589"/>
                </a:cubicBezTo>
                <a:close/>
                <a:moveTo>
                  <a:pt x="1049291" y="2007587"/>
                </a:moveTo>
                <a:cubicBezTo>
                  <a:pt x="1052285" y="2007587"/>
                  <a:pt x="1055280" y="2010580"/>
                  <a:pt x="1055280" y="2013577"/>
                </a:cubicBezTo>
                <a:cubicBezTo>
                  <a:pt x="1055280" y="2017568"/>
                  <a:pt x="1053284" y="2019561"/>
                  <a:pt x="1049291" y="2019561"/>
                </a:cubicBezTo>
                <a:cubicBezTo>
                  <a:pt x="1046295" y="2019561"/>
                  <a:pt x="1043301" y="2016569"/>
                  <a:pt x="1043301" y="2013577"/>
                </a:cubicBezTo>
                <a:cubicBezTo>
                  <a:pt x="1043301" y="2010580"/>
                  <a:pt x="1046295" y="2007587"/>
                  <a:pt x="1049291" y="2007587"/>
                </a:cubicBezTo>
                <a:close/>
                <a:moveTo>
                  <a:pt x="10920424" y="1995584"/>
                </a:moveTo>
                <a:cubicBezTo>
                  <a:pt x="10932403" y="1995584"/>
                  <a:pt x="10941388" y="2004578"/>
                  <a:pt x="10941388" y="2016556"/>
                </a:cubicBezTo>
                <a:cubicBezTo>
                  <a:pt x="10941388" y="2027532"/>
                  <a:pt x="10932403" y="2037524"/>
                  <a:pt x="10920424" y="2037524"/>
                </a:cubicBezTo>
                <a:cubicBezTo>
                  <a:pt x="10908444" y="2037524"/>
                  <a:pt x="10899460" y="2028535"/>
                  <a:pt x="10899460" y="2016556"/>
                </a:cubicBezTo>
                <a:cubicBezTo>
                  <a:pt x="10899460" y="2005580"/>
                  <a:pt x="10908444" y="1995584"/>
                  <a:pt x="10920424" y="1995584"/>
                </a:cubicBezTo>
                <a:close/>
                <a:moveTo>
                  <a:pt x="1137143" y="1992603"/>
                </a:moveTo>
                <a:cubicBezTo>
                  <a:pt x="1141135" y="1992603"/>
                  <a:pt x="1144131" y="1995601"/>
                  <a:pt x="1144131" y="1999596"/>
                </a:cubicBezTo>
                <a:cubicBezTo>
                  <a:pt x="1144131" y="2003596"/>
                  <a:pt x="1141135" y="2006593"/>
                  <a:pt x="1137143" y="2006593"/>
                </a:cubicBezTo>
                <a:cubicBezTo>
                  <a:pt x="1133149" y="2006593"/>
                  <a:pt x="1130154" y="2003596"/>
                  <a:pt x="1130154" y="1999596"/>
                </a:cubicBezTo>
                <a:cubicBezTo>
                  <a:pt x="1130154" y="1995601"/>
                  <a:pt x="1133149" y="1992603"/>
                  <a:pt x="1137143" y="1992603"/>
                </a:cubicBezTo>
                <a:close/>
                <a:moveTo>
                  <a:pt x="7318537" y="1989582"/>
                </a:moveTo>
                <a:cubicBezTo>
                  <a:pt x="7325525" y="1989582"/>
                  <a:pt x="7332513" y="1995576"/>
                  <a:pt x="7332513" y="2003566"/>
                </a:cubicBezTo>
                <a:cubicBezTo>
                  <a:pt x="7332513" y="2011556"/>
                  <a:pt x="7326524" y="2017545"/>
                  <a:pt x="7318537" y="2017545"/>
                </a:cubicBezTo>
                <a:cubicBezTo>
                  <a:pt x="7310550" y="2017545"/>
                  <a:pt x="7304561" y="2011556"/>
                  <a:pt x="7304561" y="2003566"/>
                </a:cubicBezTo>
                <a:cubicBezTo>
                  <a:pt x="7304561" y="1995576"/>
                  <a:pt x="7310550" y="1989582"/>
                  <a:pt x="7318537" y="1989582"/>
                </a:cubicBezTo>
                <a:close/>
                <a:moveTo>
                  <a:pt x="4525318" y="1983622"/>
                </a:moveTo>
                <a:cubicBezTo>
                  <a:pt x="4529314" y="1983622"/>
                  <a:pt x="4532314" y="1986612"/>
                  <a:pt x="4532314" y="1990611"/>
                </a:cubicBezTo>
                <a:cubicBezTo>
                  <a:pt x="4532314" y="1994603"/>
                  <a:pt x="4529314" y="1997596"/>
                  <a:pt x="4525318" y="1997596"/>
                </a:cubicBezTo>
                <a:cubicBezTo>
                  <a:pt x="4521329" y="1997596"/>
                  <a:pt x="4518327" y="1994603"/>
                  <a:pt x="4518327" y="1990611"/>
                </a:cubicBezTo>
                <a:cubicBezTo>
                  <a:pt x="4518327" y="1986612"/>
                  <a:pt x="4521329" y="1983622"/>
                  <a:pt x="4525318" y="1983622"/>
                </a:cubicBezTo>
                <a:close/>
                <a:moveTo>
                  <a:pt x="10997293" y="1983607"/>
                </a:moveTo>
                <a:cubicBezTo>
                  <a:pt x="11005280" y="1983607"/>
                  <a:pt x="11011270" y="1989593"/>
                  <a:pt x="11011270" y="1997581"/>
                </a:cubicBezTo>
                <a:cubicBezTo>
                  <a:pt x="11011270" y="2005579"/>
                  <a:pt x="11004282" y="2011565"/>
                  <a:pt x="10997293" y="2011565"/>
                </a:cubicBezTo>
                <a:cubicBezTo>
                  <a:pt x="10989308" y="2011565"/>
                  <a:pt x="10983317" y="2005579"/>
                  <a:pt x="10983317" y="1997581"/>
                </a:cubicBezTo>
                <a:cubicBezTo>
                  <a:pt x="10983317" y="1989593"/>
                  <a:pt x="10989308" y="1983607"/>
                  <a:pt x="10997293" y="1983607"/>
                </a:cubicBezTo>
                <a:close/>
                <a:moveTo>
                  <a:pt x="9688514" y="1979609"/>
                </a:moveTo>
                <a:cubicBezTo>
                  <a:pt x="9690512" y="1979609"/>
                  <a:pt x="9691509" y="1980606"/>
                  <a:pt x="9691509" y="1982604"/>
                </a:cubicBezTo>
                <a:cubicBezTo>
                  <a:pt x="9691509" y="1984600"/>
                  <a:pt x="9690512" y="1985600"/>
                  <a:pt x="9688514" y="1985600"/>
                </a:cubicBezTo>
                <a:cubicBezTo>
                  <a:pt x="9686518" y="1985600"/>
                  <a:pt x="9685520" y="1984600"/>
                  <a:pt x="9685520" y="1982604"/>
                </a:cubicBezTo>
                <a:cubicBezTo>
                  <a:pt x="9685520" y="1980606"/>
                  <a:pt x="9686518" y="1979609"/>
                  <a:pt x="9688514" y="1979609"/>
                </a:cubicBezTo>
                <a:close/>
                <a:moveTo>
                  <a:pt x="7706879" y="1972601"/>
                </a:moveTo>
                <a:cubicBezTo>
                  <a:pt x="7754798" y="1972601"/>
                  <a:pt x="7792733" y="2011542"/>
                  <a:pt x="7792733" y="2059480"/>
                </a:cubicBezTo>
                <a:cubicBezTo>
                  <a:pt x="7792733" y="2107369"/>
                  <a:pt x="7753800" y="2146278"/>
                  <a:pt x="7706879" y="2146278"/>
                </a:cubicBezTo>
                <a:cubicBezTo>
                  <a:pt x="7658961" y="2146278"/>
                  <a:pt x="7620026" y="2107369"/>
                  <a:pt x="7620026" y="2059480"/>
                </a:cubicBezTo>
                <a:cubicBezTo>
                  <a:pt x="7620026" y="2011542"/>
                  <a:pt x="7658961" y="1972601"/>
                  <a:pt x="7706879" y="1972601"/>
                </a:cubicBezTo>
                <a:close/>
                <a:moveTo>
                  <a:pt x="11925717" y="1966632"/>
                </a:moveTo>
                <a:cubicBezTo>
                  <a:pt x="11932706" y="1966632"/>
                  <a:pt x="11937697" y="1972623"/>
                  <a:pt x="11937697" y="1978614"/>
                </a:cubicBezTo>
                <a:cubicBezTo>
                  <a:pt x="11937697" y="1985602"/>
                  <a:pt x="11931706" y="1990597"/>
                  <a:pt x="11925717" y="1990597"/>
                </a:cubicBezTo>
                <a:cubicBezTo>
                  <a:pt x="11919728" y="1990597"/>
                  <a:pt x="11914736" y="1984602"/>
                  <a:pt x="11914736" y="1978614"/>
                </a:cubicBezTo>
                <a:cubicBezTo>
                  <a:pt x="11914736" y="1971625"/>
                  <a:pt x="11919728" y="1966632"/>
                  <a:pt x="11925717" y="1966632"/>
                </a:cubicBezTo>
                <a:close/>
                <a:moveTo>
                  <a:pt x="7338504" y="1957661"/>
                </a:moveTo>
                <a:cubicBezTo>
                  <a:pt x="7339502" y="1957661"/>
                  <a:pt x="7340500" y="1958660"/>
                  <a:pt x="7340500" y="1959658"/>
                </a:cubicBezTo>
                <a:cubicBezTo>
                  <a:pt x="7340500" y="1961654"/>
                  <a:pt x="7339502" y="1962653"/>
                  <a:pt x="7338504" y="1961654"/>
                </a:cubicBezTo>
                <a:cubicBezTo>
                  <a:pt x="7337505" y="1961654"/>
                  <a:pt x="7336507" y="1960656"/>
                  <a:pt x="7336507" y="1959658"/>
                </a:cubicBezTo>
                <a:cubicBezTo>
                  <a:pt x="7336507" y="1958660"/>
                  <a:pt x="7337505" y="1957661"/>
                  <a:pt x="7338504" y="1957661"/>
                </a:cubicBezTo>
                <a:close/>
                <a:moveTo>
                  <a:pt x="9612644" y="1947680"/>
                </a:moveTo>
                <a:cubicBezTo>
                  <a:pt x="9613642" y="1947680"/>
                  <a:pt x="9615638" y="1949676"/>
                  <a:pt x="9615638" y="1951672"/>
                </a:cubicBezTo>
                <a:cubicBezTo>
                  <a:pt x="9615638" y="1953670"/>
                  <a:pt x="9614639" y="1955667"/>
                  <a:pt x="9612644" y="1955667"/>
                </a:cubicBezTo>
                <a:cubicBezTo>
                  <a:pt x="9610646" y="1955667"/>
                  <a:pt x="9608650" y="1953670"/>
                  <a:pt x="9608650" y="1951672"/>
                </a:cubicBezTo>
                <a:cubicBezTo>
                  <a:pt x="9608650" y="1949676"/>
                  <a:pt x="9610646" y="1947680"/>
                  <a:pt x="9612644" y="1947680"/>
                </a:cubicBezTo>
                <a:close/>
                <a:moveTo>
                  <a:pt x="9299176" y="1944679"/>
                </a:moveTo>
                <a:cubicBezTo>
                  <a:pt x="9318144" y="1944679"/>
                  <a:pt x="9333118" y="1959653"/>
                  <a:pt x="9333118" y="1979620"/>
                </a:cubicBezTo>
                <a:cubicBezTo>
                  <a:pt x="9333118" y="1988605"/>
                  <a:pt x="9329125" y="1997591"/>
                  <a:pt x="9323135" y="2003590"/>
                </a:cubicBezTo>
                <a:lnTo>
                  <a:pt x="9275216" y="2003590"/>
                </a:lnTo>
                <a:cubicBezTo>
                  <a:pt x="9269227" y="1997591"/>
                  <a:pt x="9265233" y="1988605"/>
                  <a:pt x="9265233" y="1979620"/>
                </a:cubicBezTo>
                <a:cubicBezTo>
                  <a:pt x="9265233" y="1960651"/>
                  <a:pt x="9280208" y="1944679"/>
                  <a:pt x="9299176" y="1944679"/>
                </a:cubicBezTo>
                <a:close/>
                <a:moveTo>
                  <a:pt x="2511830" y="1937695"/>
                </a:moveTo>
                <a:cubicBezTo>
                  <a:pt x="2514822" y="1937695"/>
                  <a:pt x="2517817" y="1940688"/>
                  <a:pt x="2517817" y="1943684"/>
                </a:cubicBezTo>
                <a:cubicBezTo>
                  <a:pt x="2517817" y="1946678"/>
                  <a:pt x="2515820" y="1948675"/>
                  <a:pt x="2511830" y="1949673"/>
                </a:cubicBezTo>
                <a:cubicBezTo>
                  <a:pt x="2508834" y="1949673"/>
                  <a:pt x="2505840" y="1946678"/>
                  <a:pt x="2505840" y="1943684"/>
                </a:cubicBezTo>
                <a:cubicBezTo>
                  <a:pt x="2505840" y="1940688"/>
                  <a:pt x="2508834" y="1937695"/>
                  <a:pt x="2511830" y="1937695"/>
                </a:cubicBezTo>
                <a:close/>
                <a:moveTo>
                  <a:pt x="9903150" y="1927714"/>
                </a:moveTo>
                <a:cubicBezTo>
                  <a:pt x="9908142" y="1927714"/>
                  <a:pt x="9912136" y="1931706"/>
                  <a:pt x="9912136" y="1936698"/>
                </a:cubicBezTo>
                <a:cubicBezTo>
                  <a:pt x="9912136" y="1941689"/>
                  <a:pt x="9908142" y="1945682"/>
                  <a:pt x="9903150" y="1945682"/>
                </a:cubicBezTo>
                <a:cubicBezTo>
                  <a:pt x="9898160" y="1945682"/>
                  <a:pt x="9894166" y="1941689"/>
                  <a:pt x="9894166" y="1936698"/>
                </a:cubicBezTo>
                <a:cubicBezTo>
                  <a:pt x="9894166" y="1931706"/>
                  <a:pt x="9898160" y="1927714"/>
                  <a:pt x="9903150" y="1927714"/>
                </a:cubicBezTo>
                <a:close/>
                <a:moveTo>
                  <a:pt x="391415" y="1917728"/>
                </a:moveTo>
                <a:cubicBezTo>
                  <a:pt x="399401" y="1917728"/>
                  <a:pt x="405390" y="1923718"/>
                  <a:pt x="405390" y="1931704"/>
                </a:cubicBezTo>
                <a:cubicBezTo>
                  <a:pt x="405390" y="1939689"/>
                  <a:pt x="399401" y="1945679"/>
                  <a:pt x="391415" y="1945679"/>
                </a:cubicBezTo>
                <a:cubicBezTo>
                  <a:pt x="383428" y="1945679"/>
                  <a:pt x="377438" y="1939689"/>
                  <a:pt x="377438" y="1931704"/>
                </a:cubicBezTo>
                <a:cubicBezTo>
                  <a:pt x="377438" y="1923718"/>
                  <a:pt x="383428" y="1917728"/>
                  <a:pt x="391415" y="1917728"/>
                </a:cubicBezTo>
                <a:close/>
                <a:moveTo>
                  <a:pt x="3366295" y="1911697"/>
                </a:moveTo>
                <a:cubicBezTo>
                  <a:pt x="3373282" y="1911697"/>
                  <a:pt x="3378274" y="1917688"/>
                  <a:pt x="3378274" y="1923678"/>
                </a:cubicBezTo>
                <a:cubicBezTo>
                  <a:pt x="3378274" y="1929667"/>
                  <a:pt x="3373282" y="1935657"/>
                  <a:pt x="3366295" y="1935657"/>
                </a:cubicBezTo>
                <a:cubicBezTo>
                  <a:pt x="3360306" y="1935657"/>
                  <a:pt x="3354315" y="1930665"/>
                  <a:pt x="3354315" y="1923678"/>
                </a:cubicBezTo>
                <a:cubicBezTo>
                  <a:pt x="3354315" y="1917688"/>
                  <a:pt x="3359308" y="1911697"/>
                  <a:pt x="3366295" y="1911697"/>
                </a:cubicBezTo>
                <a:close/>
                <a:moveTo>
                  <a:pt x="2723496" y="1910753"/>
                </a:moveTo>
                <a:cubicBezTo>
                  <a:pt x="2735472" y="1910753"/>
                  <a:pt x="2744461" y="1919738"/>
                  <a:pt x="2744461" y="1931717"/>
                </a:cubicBezTo>
                <a:cubicBezTo>
                  <a:pt x="2744461" y="1942698"/>
                  <a:pt x="2735472" y="1952680"/>
                  <a:pt x="2723496" y="1952680"/>
                </a:cubicBezTo>
                <a:cubicBezTo>
                  <a:pt x="2711517" y="1952680"/>
                  <a:pt x="2702531" y="1943696"/>
                  <a:pt x="2702531" y="1931717"/>
                </a:cubicBezTo>
                <a:cubicBezTo>
                  <a:pt x="2702531" y="1919738"/>
                  <a:pt x="2712518" y="1910753"/>
                  <a:pt x="2723496" y="1910753"/>
                </a:cubicBezTo>
                <a:close/>
                <a:moveTo>
                  <a:pt x="1462590" y="1905753"/>
                </a:moveTo>
                <a:cubicBezTo>
                  <a:pt x="1467582" y="1905753"/>
                  <a:pt x="1471575" y="1909745"/>
                  <a:pt x="1471575" y="1914737"/>
                </a:cubicBezTo>
                <a:cubicBezTo>
                  <a:pt x="1471575" y="1919729"/>
                  <a:pt x="1467582" y="1924720"/>
                  <a:pt x="1462590" y="1923722"/>
                </a:cubicBezTo>
                <a:cubicBezTo>
                  <a:pt x="1457598" y="1923722"/>
                  <a:pt x="1453605" y="1919729"/>
                  <a:pt x="1453605" y="1914737"/>
                </a:cubicBezTo>
                <a:cubicBezTo>
                  <a:pt x="1453605" y="1909745"/>
                  <a:pt x="1457598" y="1905753"/>
                  <a:pt x="1462590" y="1905753"/>
                </a:cubicBezTo>
                <a:close/>
                <a:moveTo>
                  <a:pt x="4971540" y="1902719"/>
                </a:moveTo>
                <a:cubicBezTo>
                  <a:pt x="4976534" y="1902719"/>
                  <a:pt x="4980527" y="1906712"/>
                  <a:pt x="4980527" y="1911704"/>
                </a:cubicBezTo>
                <a:cubicBezTo>
                  <a:pt x="4980527" y="1916695"/>
                  <a:pt x="4976534" y="1920688"/>
                  <a:pt x="4971540" y="1920688"/>
                </a:cubicBezTo>
                <a:cubicBezTo>
                  <a:pt x="4966550" y="1920688"/>
                  <a:pt x="4962558" y="1916695"/>
                  <a:pt x="4962558" y="1911704"/>
                </a:cubicBezTo>
                <a:cubicBezTo>
                  <a:pt x="4962558" y="1906712"/>
                  <a:pt x="4966550" y="1902719"/>
                  <a:pt x="4971540" y="1902719"/>
                </a:cubicBezTo>
                <a:close/>
                <a:moveTo>
                  <a:pt x="3128824" y="1890781"/>
                </a:moveTo>
                <a:cubicBezTo>
                  <a:pt x="3135812" y="1890781"/>
                  <a:pt x="3141801" y="1896770"/>
                  <a:pt x="3141801" y="1903759"/>
                </a:cubicBezTo>
                <a:cubicBezTo>
                  <a:pt x="3141801" y="1911745"/>
                  <a:pt x="3135812" y="1917734"/>
                  <a:pt x="3128824" y="1916736"/>
                </a:cubicBezTo>
                <a:cubicBezTo>
                  <a:pt x="3121838" y="1916736"/>
                  <a:pt x="3115845" y="1910746"/>
                  <a:pt x="3115845" y="1903759"/>
                </a:cubicBezTo>
                <a:cubicBezTo>
                  <a:pt x="3115845" y="1896770"/>
                  <a:pt x="3121838" y="1890781"/>
                  <a:pt x="3128824" y="1890781"/>
                </a:cubicBezTo>
                <a:close/>
                <a:moveTo>
                  <a:pt x="5793140" y="1867822"/>
                </a:moveTo>
                <a:cubicBezTo>
                  <a:pt x="5797134" y="1867822"/>
                  <a:pt x="5800129" y="1870816"/>
                  <a:pt x="5800129" y="1874810"/>
                </a:cubicBezTo>
                <a:cubicBezTo>
                  <a:pt x="5800129" y="1878802"/>
                  <a:pt x="5797134" y="1881798"/>
                  <a:pt x="5793140" y="1881798"/>
                </a:cubicBezTo>
                <a:cubicBezTo>
                  <a:pt x="5789150" y="1881798"/>
                  <a:pt x="5786153" y="1878802"/>
                  <a:pt x="5786153" y="1874810"/>
                </a:cubicBezTo>
                <a:cubicBezTo>
                  <a:pt x="5786153" y="1870816"/>
                  <a:pt x="5789150" y="1867822"/>
                  <a:pt x="5793140" y="1867822"/>
                </a:cubicBezTo>
                <a:close/>
                <a:moveTo>
                  <a:pt x="11378646" y="1857819"/>
                </a:moveTo>
                <a:cubicBezTo>
                  <a:pt x="11380643" y="1857819"/>
                  <a:pt x="11381640" y="1858817"/>
                  <a:pt x="11381640" y="1860813"/>
                </a:cubicBezTo>
                <a:cubicBezTo>
                  <a:pt x="11381640" y="1862811"/>
                  <a:pt x="11379645" y="1863809"/>
                  <a:pt x="11378646" y="1863809"/>
                </a:cubicBezTo>
                <a:cubicBezTo>
                  <a:pt x="11376649" y="1863809"/>
                  <a:pt x="11375651" y="1861811"/>
                  <a:pt x="11375651" y="1860813"/>
                </a:cubicBezTo>
                <a:cubicBezTo>
                  <a:pt x="11375651" y="1858817"/>
                  <a:pt x="11377647" y="1857819"/>
                  <a:pt x="11378646" y="1857819"/>
                </a:cubicBezTo>
                <a:close/>
                <a:moveTo>
                  <a:pt x="1915822" y="1854842"/>
                </a:moveTo>
                <a:cubicBezTo>
                  <a:pt x="1918819" y="1854842"/>
                  <a:pt x="1921813" y="1857837"/>
                  <a:pt x="1921813" y="1860831"/>
                </a:cubicBezTo>
                <a:cubicBezTo>
                  <a:pt x="1921813" y="1863826"/>
                  <a:pt x="1918819" y="1866821"/>
                  <a:pt x="1915822" y="1866821"/>
                </a:cubicBezTo>
                <a:cubicBezTo>
                  <a:pt x="1912826" y="1866821"/>
                  <a:pt x="1909833" y="1863826"/>
                  <a:pt x="1909833" y="1860831"/>
                </a:cubicBezTo>
                <a:cubicBezTo>
                  <a:pt x="1909833" y="1857837"/>
                  <a:pt x="1912826" y="1854842"/>
                  <a:pt x="1915822" y="1854842"/>
                </a:cubicBezTo>
                <a:close/>
                <a:moveTo>
                  <a:pt x="11415582" y="1848836"/>
                </a:moveTo>
                <a:cubicBezTo>
                  <a:pt x="11418577" y="1848836"/>
                  <a:pt x="11421572" y="1851830"/>
                  <a:pt x="11421572" y="1854825"/>
                </a:cubicBezTo>
                <a:cubicBezTo>
                  <a:pt x="11421572" y="1857820"/>
                  <a:pt x="11418577" y="1860814"/>
                  <a:pt x="11415582" y="1860814"/>
                </a:cubicBezTo>
                <a:cubicBezTo>
                  <a:pt x="11412588" y="1860814"/>
                  <a:pt x="11409593" y="1857820"/>
                  <a:pt x="11409593" y="1854825"/>
                </a:cubicBezTo>
                <a:cubicBezTo>
                  <a:pt x="11409593" y="1851830"/>
                  <a:pt x="11412588" y="1848836"/>
                  <a:pt x="11415582" y="1848836"/>
                </a:cubicBezTo>
                <a:close/>
                <a:moveTo>
                  <a:pt x="7829670" y="1847853"/>
                </a:moveTo>
                <a:cubicBezTo>
                  <a:pt x="7831667" y="1847853"/>
                  <a:pt x="7833664" y="1849849"/>
                  <a:pt x="7833664" y="1851846"/>
                </a:cubicBezTo>
                <a:cubicBezTo>
                  <a:pt x="7833664" y="1854841"/>
                  <a:pt x="7831667" y="1856837"/>
                  <a:pt x="7829670" y="1855839"/>
                </a:cubicBezTo>
                <a:cubicBezTo>
                  <a:pt x="7827674" y="1855839"/>
                  <a:pt x="7825677" y="1853843"/>
                  <a:pt x="7825677" y="1851846"/>
                </a:cubicBezTo>
                <a:cubicBezTo>
                  <a:pt x="7825677" y="1849849"/>
                  <a:pt x="7827674" y="1847853"/>
                  <a:pt x="7829670" y="1847853"/>
                </a:cubicBezTo>
                <a:close/>
                <a:moveTo>
                  <a:pt x="6902245" y="1847802"/>
                </a:moveTo>
                <a:cubicBezTo>
                  <a:pt x="6910232" y="1847802"/>
                  <a:pt x="6917220" y="1854790"/>
                  <a:pt x="6917220" y="1862776"/>
                </a:cubicBezTo>
                <a:cubicBezTo>
                  <a:pt x="6917220" y="1870763"/>
                  <a:pt x="6910232" y="1877751"/>
                  <a:pt x="6902245" y="1877751"/>
                </a:cubicBezTo>
                <a:cubicBezTo>
                  <a:pt x="6894258" y="1877751"/>
                  <a:pt x="6887270" y="1870763"/>
                  <a:pt x="6887270" y="1862776"/>
                </a:cubicBezTo>
                <a:cubicBezTo>
                  <a:pt x="6887270" y="1854790"/>
                  <a:pt x="6894258" y="1847802"/>
                  <a:pt x="6902245" y="1847802"/>
                </a:cubicBezTo>
                <a:close/>
                <a:moveTo>
                  <a:pt x="11147040" y="1843795"/>
                </a:moveTo>
                <a:cubicBezTo>
                  <a:pt x="11148038" y="1844794"/>
                  <a:pt x="11149037" y="1844794"/>
                  <a:pt x="11149037" y="1845792"/>
                </a:cubicBezTo>
                <a:cubicBezTo>
                  <a:pt x="11149037" y="1846790"/>
                  <a:pt x="11148038" y="1847788"/>
                  <a:pt x="11147040" y="1847788"/>
                </a:cubicBezTo>
                <a:cubicBezTo>
                  <a:pt x="11146041" y="1847788"/>
                  <a:pt x="11145043" y="1846790"/>
                  <a:pt x="11145043" y="1845792"/>
                </a:cubicBezTo>
                <a:cubicBezTo>
                  <a:pt x="11145043" y="1844794"/>
                  <a:pt x="11146041" y="1843795"/>
                  <a:pt x="11147040" y="1843795"/>
                </a:cubicBezTo>
                <a:close/>
                <a:moveTo>
                  <a:pt x="10924417" y="1837843"/>
                </a:moveTo>
                <a:cubicBezTo>
                  <a:pt x="10931405" y="1837843"/>
                  <a:pt x="10936397" y="1843833"/>
                  <a:pt x="10936397" y="1850820"/>
                </a:cubicBezTo>
                <a:cubicBezTo>
                  <a:pt x="10936397" y="1857808"/>
                  <a:pt x="10930408" y="1863798"/>
                  <a:pt x="10924417" y="1863798"/>
                </a:cubicBezTo>
                <a:cubicBezTo>
                  <a:pt x="10917429" y="1863798"/>
                  <a:pt x="10912437" y="1857808"/>
                  <a:pt x="10912437" y="1850820"/>
                </a:cubicBezTo>
                <a:cubicBezTo>
                  <a:pt x="10912437" y="1843833"/>
                  <a:pt x="10918426" y="1837843"/>
                  <a:pt x="10924417" y="1837843"/>
                </a:cubicBezTo>
                <a:close/>
                <a:moveTo>
                  <a:pt x="7536169" y="1831881"/>
                </a:moveTo>
                <a:cubicBezTo>
                  <a:pt x="7543156" y="1831881"/>
                  <a:pt x="7549146" y="1837870"/>
                  <a:pt x="7549146" y="1845857"/>
                </a:cubicBezTo>
                <a:cubicBezTo>
                  <a:pt x="7549146" y="1853842"/>
                  <a:pt x="7543156" y="1859831"/>
                  <a:pt x="7536169" y="1859831"/>
                </a:cubicBezTo>
                <a:cubicBezTo>
                  <a:pt x="7528181" y="1859831"/>
                  <a:pt x="7522192" y="1852844"/>
                  <a:pt x="7522192" y="1845857"/>
                </a:cubicBezTo>
                <a:cubicBezTo>
                  <a:pt x="7522192" y="1837870"/>
                  <a:pt x="7529181" y="1831881"/>
                  <a:pt x="7536169" y="1831881"/>
                </a:cubicBezTo>
                <a:close/>
                <a:moveTo>
                  <a:pt x="472281" y="1826890"/>
                </a:moveTo>
                <a:cubicBezTo>
                  <a:pt x="478271" y="1826890"/>
                  <a:pt x="482264" y="1831882"/>
                  <a:pt x="482264" y="1836873"/>
                </a:cubicBezTo>
                <a:cubicBezTo>
                  <a:pt x="482264" y="1842863"/>
                  <a:pt x="477273" y="1846855"/>
                  <a:pt x="472281" y="1846855"/>
                </a:cubicBezTo>
                <a:cubicBezTo>
                  <a:pt x="466291" y="1846855"/>
                  <a:pt x="462298" y="1841865"/>
                  <a:pt x="462298" y="1836873"/>
                </a:cubicBezTo>
                <a:cubicBezTo>
                  <a:pt x="462298" y="1830883"/>
                  <a:pt x="467290" y="1826890"/>
                  <a:pt x="472281" y="1826890"/>
                </a:cubicBezTo>
                <a:close/>
                <a:moveTo>
                  <a:pt x="11181980" y="1826874"/>
                </a:moveTo>
                <a:cubicBezTo>
                  <a:pt x="11185973" y="1826874"/>
                  <a:pt x="11188969" y="1829868"/>
                  <a:pt x="11188969" y="1833862"/>
                </a:cubicBezTo>
                <a:cubicBezTo>
                  <a:pt x="11188969" y="1836856"/>
                  <a:pt x="11185973" y="1839851"/>
                  <a:pt x="11181980" y="1840850"/>
                </a:cubicBezTo>
                <a:cubicBezTo>
                  <a:pt x="11177987" y="1840850"/>
                  <a:pt x="11174992" y="1837854"/>
                  <a:pt x="11174992" y="1833862"/>
                </a:cubicBezTo>
                <a:cubicBezTo>
                  <a:pt x="11174992" y="1829868"/>
                  <a:pt x="11177987" y="1826874"/>
                  <a:pt x="11181980" y="1826874"/>
                </a:cubicBezTo>
                <a:close/>
                <a:moveTo>
                  <a:pt x="3667858" y="1824897"/>
                </a:moveTo>
                <a:cubicBezTo>
                  <a:pt x="3669857" y="1824897"/>
                  <a:pt x="3670854" y="1825895"/>
                  <a:pt x="3670854" y="1827892"/>
                </a:cubicBezTo>
                <a:cubicBezTo>
                  <a:pt x="3670854" y="1829888"/>
                  <a:pt x="3668857" y="1830886"/>
                  <a:pt x="3667858" y="1830886"/>
                </a:cubicBezTo>
                <a:cubicBezTo>
                  <a:pt x="3665862" y="1830886"/>
                  <a:pt x="3664863" y="1829888"/>
                  <a:pt x="3664863" y="1827892"/>
                </a:cubicBezTo>
                <a:cubicBezTo>
                  <a:pt x="3664863" y="1825895"/>
                  <a:pt x="3665862" y="1824897"/>
                  <a:pt x="3667858" y="1824897"/>
                </a:cubicBezTo>
                <a:close/>
                <a:moveTo>
                  <a:pt x="2337134" y="1824896"/>
                </a:moveTo>
                <a:cubicBezTo>
                  <a:pt x="2340125" y="1824896"/>
                  <a:pt x="2342125" y="1826892"/>
                  <a:pt x="2342125" y="1829887"/>
                </a:cubicBezTo>
                <a:cubicBezTo>
                  <a:pt x="2342125" y="1831884"/>
                  <a:pt x="2340125" y="1834878"/>
                  <a:pt x="2337134" y="1834878"/>
                </a:cubicBezTo>
                <a:cubicBezTo>
                  <a:pt x="2334137" y="1834878"/>
                  <a:pt x="2332141" y="1832882"/>
                  <a:pt x="2332141" y="1829887"/>
                </a:cubicBezTo>
                <a:cubicBezTo>
                  <a:pt x="2332141" y="1826892"/>
                  <a:pt x="2334137" y="1824896"/>
                  <a:pt x="2337134" y="1824896"/>
                </a:cubicBezTo>
                <a:close/>
                <a:moveTo>
                  <a:pt x="6643683" y="1823894"/>
                </a:moveTo>
                <a:cubicBezTo>
                  <a:pt x="6649672" y="1823894"/>
                  <a:pt x="6654664" y="1828885"/>
                  <a:pt x="6654664" y="1834874"/>
                </a:cubicBezTo>
                <a:cubicBezTo>
                  <a:pt x="6654664" y="1840864"/>
                  <a:pt x="6650672" y="1845855"/>
                  <a:pt x="6643683" y="1845855"/>
                </a:cubicBezTo>
                <a:cubicBezTo>
                  <a:pt x="6637694" y="1845855"/>
                  <a:pt x="6632702" y="1840864"/>
                  <a:pt x="6632702" y="1834874"/>
                </a:cubicBezTo>
                <a:cubicBezTo>
                  <a:pt x="6632702" y="1828885"/>
                  <a:pt x="6637694" y="1823894"/>
                  <a:pt x="6643683" y="1823894"/>
                </a:cubicBezTo>
                <a:close/>
                <a:moveTo>
                  <a:pt x="6136544" y="1814915"/>
                </a:moveTo>
                <a:cubicBezTo>
                  <a:pt x="6146527" y="1814915"/>
                  <a:pt x="6153515" y="1822901"/>
                  <a:pt x="6153515" y="1831885"/>
                </a:cubicBezTo>
                <a:cubicBezTo>
                  <a:pt x="6153515" y="1840869"/>
                  <a:pt x="6146527" y="1848855"/>
                  <a:pt x="6136544" y="1848855"/>
                </a:cubicBezTo>
                <a:cubicBezTo>
                  <a:pt x="6126561" y="1848855"/>
                  <a:pt x="6119573" y="1840869"/>
                  <a:pt x="6119573" y="1831885"/>
                </a:cubicBezTo>
                <a:cubicBezTo>
                  <a:pt x="6119573" y="1821903"/>
                  <a:pt x="6127560" y="1814915"/>
                  <a:pt x="6136544" y="1814915"/>
                </a:cubicBezTo>
                <a:close/>
                <a:moveTo>
                  <a:pt x="5976816" y="1806886"/>
                </a:moveTo>
                <a:cubicBezTo>
                  <a:pt x="5977814" y="1806886"/>
                  <a:pt x="5979812" y="1808882"/>
                  <a:pt x="5979812" y="1809880"/>
                </a:cubicBezTo>
                <a:cubicBezTo>
                  <a:pt x="5979812" y="1811878"/>
                  <a:pt x="5978815" y="1812876"/>
                  <a:pt x="5976816" y="1812876"/>
                </a:cubicBezTo>
                <a:cubicBezTo>
                  <a:pt x="5974820" y="1812876"/>
                  <a:pt x="5973822" y="1811878"/>
                  <a:pt x="5973822" y="1809880"/>
                </a:cubicBezTo>
                <a:cubicBezTo>
                  <a:pt x="5973822" y="1807884"/>
                  <a:pt x="5974820" y="1806886"/>
                  <a:pt x="5976816" y="1806886"/>
                </a:cubicBezTo>
                <a:close/>
                <a:moveTo>
                  <a:pt x="4541278" y="1803902"/>
                </a:moveTo>
                <a:cubicBezTo>
                  <a:pt x="4546271" y="1803902"/>
                  <a:pt x="4550264" y="1807894"/>
                  <a:pt x="4550264" y="1812886"/>
                </a:cubicBezTo>
                <a:cubicBezTo>
                  <a:pt x="4550264" y="1817877"/>
                  <a:pt x="4546271" y="1821870"/>
                  <a:pt x="4541278" y="1821870"/>
                </a:cubicBezTo>
                <a:cubicBezTo>
                  <a:pt x="4536294" y="1821870"/>
                  <a:pt x="4532297" y="1817877"/>
                  <a:pt x="4532297" y="1812886"/>
                </a:cubicBezTo>
                <a:cubicBezTo>
                  <a:pt x="4532297" y="1807894"/>
                  <a:pt x="4536294" y="1803902"/>
                  <a:pt x="4541278" y="1803902"/>
                </a:cubicBezTo>
                <a:close/>
                <a:moveTo>
                  <a:pt x="2479802" y="1803883"/>
                </a:moveTo>
                <a:cubicBezTo>
                  <a:pt x="2482798" y="1803883"/>
                  <a:pt x="2485793" y="1805879"/>
                  <a:pt x="2485793" y="1809872"/>
                </a:cubicBezTo>
                <a:cubicBezTo>
                  <a:pt x="2485793" y="1812867"/>
                  <a:pt x="2482798" y="1815862"/>
                  <a:pt x="2479802" y="1815862"/>
                </a:cubicBezTo>
                <a:cubicBezTo>
                  <a:pt x="2476806" y="1815862"/>
                  <a:pt x="2473812" y="1812867"/>
                  <a:pt x="2473812" y="1809872"/>
                </a:cubicBezTo>
                <a:cubicBezTo>
                  <a:pt x="2473812" y="1806877"/>
                  <a:pt x="2476806" y="1803883"/>
                  <a:pt x="2479802" y="1803883"/>
                </a:cubicBezTo>
                <a:close/>
                <a:moveTo>
                  <a:pt x="2999020" y="1799935"/>
                </a:moveTo>
                <a:cubicBezTo>
                  <a:pt x="3008005" y="1799935"/>
                  <a:pt x="3014994" y="1806923"/>
                  <a:pt x="3014994" y="1815907"/>
                </a:cubicBezTo>
                <a:cubicBezTo>
                  <a:pt x="3014994" y="1824891"/>
                  <a:pt x="3008005" y="1832877"/>
                  <a:pt x="2999020" y="1831879"/>
                </a:cubicBezTo>
                <a:cubicBezTo>
                  <a:pt x="2990031" y="1831879"/>
                  <a:pt x="2983042" y="1824891"/>
                  <a:pt x="2983042" y="1815907"/>
                </a:cubicBezTo>
                <a:cubicBezTo>
                  <a:pt x="2983042" y="1806923"/>
                  <a:pt x="2990031" y="1799935"/>
                  <a:pt x="2999020" y="1799935"/>
                </a:cubicBezTo>
                <a:close/>
                <a:moveTo>
                  <a:pt x="10275519" y="1794881"/>
                </a:moveTo>
                <a:cubicBezTo>
                  <a:pt x="10277514" y="1793882"/>
                  <a:pt x="10280510" y="1796877"/>
                  <a:pt x="10280510" y="1799871"/>
                </a:cubicBezTo>
                <a:cubicBezTo>
                  <a:pt x="10280510" y="1802867"/>
                  <a:pt x="10278513" y="1804863"/>
                  <a:pt x="10275519" y="1804863"/>
                </a:cubicBezTo>
                <a:cubicBezTo>
                  <a:pt x="10272523" y="1804863"/>
                  <a:pt x="10270527" y="1802867"/>
                  <a:pt x="10270527" y="1799871"/>
                </a:cubicBezTo>
                <a:cubicBezTo>
                  <a:pt x="10270527" y="1796877"/>
                  <a:pt x="10272523" y="1794881"/>
                  <a:pt x="10275519" y="1794881"/>
                </a:cubicBezTo>
                <a:close/>
                <a:moveTo>
                  <a:pt x="1204045" y="1793959"/>
                </a:moveTo>
                <a:cubicBezTo>
                  <a:pt x="1207039" y="1793959"/>
                  <a:pt x="1209036" y="1795955"/>
                  <a:pt x="1209036" y="1798950"/>
                </a:cubicBezTo>
                <a:cubicBezTo>
                  <a:pt x="1209036" y="1801945"/>
                  <a:pt x="1207039" y="1803941"/>
                  <a:pt x="1204045" y="1803941"/>
                </a:cubicBezTo>
                <a:cubicBezTo>
                  <a:pt x="1201049" y="1803941"/>
                  <a:pt x="1199053" y="1801945"/>
                  <a:pt x="1199053" y="1798950"/>
                </a:cubicBezTo>
                <a:cubicBezTo>
                  <a:pt x="1199053" y="1795955"/>
                  <a:pt x="1201049" y="1793959"/>
                  <a:pt x="1204045" y="1793959"/>
                </a:cubicBezTo>
                <a:close/>
                <a:moveTo>
                  <a:pt x="817687" y="1784959"/>
                </a:moveTo>
                <a:cubicBezTo>
                  <a:pt x="819684" y="1784959"/>
                  <a:pt x="820682" y="1785957"/>
                  <a:pt x="820682" y="1787954"/>
                </a:cubicBezTo>
                <a:cubicBezTo>
                  <a:pt x="820682" y="1789950"/>
                  <a:pt x="819684" y="1790949"/>
                  <a:pt x="817687" y="1790949"/>
                </a:cubicBezTo>
                <a:cubicBezTo>
                  <a:pt x="815690" y="1790949"/>
                  <a:pt x="814692" y="1789950"/>
                  <a:pt x="814692" y="1787954"/>
                </a:cubicBezTo>
                <a:cubicBezTo>
                  <a:pt x="814692" y="1785957"/>
                  <a:pt x="815690" y="1784959"/>
                  <a:pt x="817687" y="1784959"/>
                </a:cubicBezTo>
                <a:close/>
                <a:moveTo>
                  <a:pt x="3959285" y="1773928"/>
                </a:moveTo>
                <a:cubicBezTo>
                  <a:pt x="3967270" y="1774927"/>
                  <a:pt x="3972262" y="1779917"/>
                  <a:pt x="3972262" y="1786906"/>
                </a:cubicBezTo>
                <a:cubicBezTo>
                  <a:pt x="3972262" y="1793894"/>
                  <a:pt x="3966273" y="1799884"/>
                  <a:pt x="3959285" y="1799884"/>
                </a:cubicBezTo>
                <a:cubicBezTo>
                  <a:pt x="3952297" y="1799884"/>
                  <a:pt x="3946307" y="1793894"/>
                  <a:pt x="3946307" y="1786906"/>
                </a:cubicBezTo>
                <a:cubicBezTo>
                  <a:pt x="3946307" y="1779917"/>
                  <a:pt x="3952297" y="1773928"/>
                  <a:pt x="3959285" y="1773928"/>
                </a:cubicBezTo>
                <a:close/>
                <a:moveTo>
                  <a:pt x="9482863" y="1761978"/>
                </a:moveTo>
                <a:cubicBezTo>
                  <a:pt x="9489851" y="1761978"/>
                  <a:pt x="9495841" y="1767968"/>
                  <a:pt x="9495841" y="1774955"/>
                </a:cubicBezTo>
                <a:cubicBezTo>
                  <a:pt x="9495841" y="1781944"/>
                  <a:pt x="9489851" y="1787933"/>
                  <a:pt x="9482863" y="1787933"/>
                </a:cubicBezTo>
                <a:cubicBezTo>
                  <a:pt x="9475875" y="1787933"/>
                  <a:pt x="9469885" y="1781944"/>
                  <a:pt x="9469885" y="1774955"/>
                </a:cubicBezTo>
                <a:cubicBezTo>
                  <a:pt x="9469885" y="1767968"/>
                  <a:pt x="9475875" y="1761978"/>
                  <a:pt x="9482863" y="1761978"/>
                </a:cubicBezTo>
                <a:close/>
                <a:moveTo>
                  <a:pt x="5026463" y="1759013"/>
                </a:moveTo>
                <a:cubicBezTo>
                  <a:pt x="5031454" y="1759013"/>
                  <a:pt x="5034456" y="1763006"/>
                  <a:pt x="5034456" y="1766999"/>
                </a:cubicBezTo>
                <a:cubicBezTo>
                  <a:pt x="5034456" y="1771990"/>
                  <a:pt x="5030456" y="1774985"/>
                  <a:pt x="5026463" y="1774985"/>
                </a:cubicBezTo>
                <a:cubicBezTo>
                  <a:pt x="5022469" y="1774985"/>
                  <a:pt x="5018472" y="1770992"/>
                  <a:pt x="5018472" y="1766999"/>
                </a:cubicBezTo>
                <a:cubicBezTo>
                  <a:pt x="5018472" y="1762008"/>
                  <a:pt x="5022469" y="1759013"/>
                  <a:pt x="5026463" y="1759013"/>
                </a:cubicBezTo>
                <a:close/>
                <a:moveTo>
                  <a:pt x="10448224" y="1756973"/>
                </a:moveTo>
                <a:cubicBezTo>
                  <a:pt x="10454213" y="1756973"/>
                  <a:pt x="10459205" y="1761965"/>
                  <a:pt x="10459205" y="1767954"/>
                </a:cubicBezTo>
                <a:cubicBezTo>
                  <a:pt x="10459205" y="1773944"/>
                  <a:pt x="10454213" y="1778935"/>
                  <a:pt x="10448224" y="1778935"/>
                </a:cubicBezTo>
                <a:cubicBezTo>
                  <a:pt x="10442235" y="1778935"/>
                  <a:pt x="10437243" y="1773944"/>
                  <a:pt x="10437243" y="1767954"/>
                </a:cubicBezTo>
                <a:cubicBezTo>
                  <a:pt x="10437243" y="1761965"/>
                  <a:pt x="10442235" y="1756973"/>
                  <a:pt x="10448224" y="1756973"/>
                </a:cubicBezTo>
                <a:close/>
                <a:moveTo>
                  <a:pt x="1760084" y="1749027"/>
                </a:moveTo>
                <a:cubicBezTo>
                  <a:pt x="1765076" y="1749027"/>
                  <a:pt x="1769069" y="1753020"/>
                  <a:pt x="1769069" y="1758011"/>
                </a:cubicBezTo>
                <a:lnTo>
                  <a:pt x="1762223" y="1764856"/>
                </a:lnTo>
                <a:lnTo>
                  <a:pt x="1765071" y="1765995"/>
                </a:lnTo>
                <a:cubicBezTo>
                  <a:pt x="1767566" y="1768490"/>
                  <a:pt x="1769064" y="1771984"/>
                  <a:pt x="1769064" y="1775977"/>
                </a:cubicBezTo>
                <a:cubicBezTo>
                  <a:pt x="1769064" y="1783963"/>
                  <a:pt x="1763074" y="1789952"/>
                  <a:pt x="1755088" y="1789952"/>
                </a:cubicBezTo>
                <a:cubicBezTo>
                  <a:pt x="1747102" y="1789952"/>
                  <a:pt x="1741111" y="1783963"/>
                  <a:pt x="1741111" y="1775977"/>
                </a:cubicBezTo>
                <a:cubicBezTo>
                  <a:pt x="1741111" y="1767992"/>
                  <a:pt x="1747102" y="1762002"/>
                  <a:pt x="1755088" y="1762002"/>
                </a:cubicBezTo>
                <a:lnTo>
                  <a:pt x="1755091" y="1762003"/>
                </a:lnTo>
                <a:lnTo>
                  <a:pt x="1751100" y="1758011"/>
                </a:lnTo>
                <a:cubicBezTo>
                  <a:pt x="1751100" y="1753020"/>
                  <a:pt x="1755093" y="1749027"/>
                  <a:pt x="1760084" y="1749027"/>
                </a:cubicBezTo>
                <a:close/>
                <a:moveTo>
                  <a:pt x="1525479" y="1743034"/>
                </a:moveTo>
                <a:cubicBezTo>
                  <a:pt x="1529472" y="1743034"/>
                  <a:pt x="1532467" y="1746029"/>
                  <a:pt x="1532467" y="1750023"/>
                </a:cubicBezTo>
                <a:cubicBezTo>
                  <a:pt x="1532467" y="1754015"/>
                  <a:pt x="1529472" y="1757011"/>
                  <a:pt x="1525479" y="1757011"/>
                </a:cubicBezTo>
                <a:cubicBezTo>
                  <a:pt x="1521486" y="1757011"/>
                  <a:pt x="1518490" y="1754015"/>
                  <a:pt x="1518490" y="1750023"/>
                </a:cubicBezTo>
                <a:cubicBezTo>
                  <a:pt x="1518490" y="1746029"/>
                  <a:pt x="1521486" y="1743034"/>
                  <a:pt x="1525479" y="1743034"/>
                </a:cubicBezTo>
                <a:close/>
                <a:moveTo>
                  <a:pt x="2127489" y="1729063"/>
                </a:moveTo>
                <a:cubicBezTo>
                  <a:pt x="2131482" y="1729063"/>
                  <a:pt x="2135475" y="1733055"/>
                  <a:pt x="2135475" y="1737049"/>
                </a:cubicBezTo>
                <a:cubicBezTo>
                  <a:pt x="2135475" y="1742039"/>
                  <a:pt x="2131482" y="1745035"/>
                  <a:pt x="2127489" y="1745035"/>
                </a:cubicBezTo>
                <a:cubicBezTo>
                  <a:pt x="2123494" y="1745035"/>
                  <a:pt x="2119502" y="1741041"/>
                  <a:pt x="2119502" y="1737049"/>
                </a:cubicBezTo>
                <a:cubicBezTo>
                  <a:pt x="2119502" y="1733055"/>
                  <a:pt x="2123494" y="1729063"/>
                  <a:pt x="2127489" y="1729063"/>
                </a:cubicBezTo>
                <a:close/>
                <a:moveTo>
                  <a:pt x="3010032" y="1728074"/>
                </a:moveTo>
                <a:cubicBezTo>
                  <a:pt x="3012030" y="1728074"/>
                  <a:pt x="3013027" y="1729072"/>
                  <a:pt x="3013027" y="1731068"/>
                </a:cubicBezTo>
                <a:cubicBezTo>
                  <a:pt x="3013027" y="1733066"/>
                  <a:pt x="3011030" y="1734064"/>
                  <a:pt x="3010032" y="1734064"/>
                </a:cubicBezTo>
                <a:cubicBezTo>
                  <a:pt x="3008035" y="1734064"/>
                  <a:pt x="3007037" y="1733066"/>
                  <a:pt x="3007037" y="1731068"/>
                </a:cubicBezTo>
                <a:cubicBezTo>
                  <a:pt x="3007037" y="1729072"/>
                  <a:pt x="3008035" y="1728074"/>
                  <a:pt x="3010032" y="1728074"/>
                </a:cubicBezTo>
                <a:close/>
                <a:moveTo>
                  <a:pt x="2460941" y="1728074"/>
                </a:moveTo>
                <a:cubicBezTo>
                  <a:pt x="2466931" y="1728074"/>
                  <a:pt x="2471925" y="1733066"/>
                  <a:pt x="2471925" y="1739054"/>
                </a:cubicBezTo>
                <a:cubicBezTo>
                  <a:pt x="2471925" y="1745044"/>
                  <a:pt x="2466931" y="1750035"/>
                  <a:pt x="2460941" y="1750035"/>
                </a:cubicBezTo>
                <a:cubicBezTo>
                  <a:pt x="2454952" y="1750035"/>
                  <a:pt x="2449960" y="1745044"/>
                  <a:pt x="2449960" y="1739054"/>
                </a:cubicBezTo>
                <a:cubicBezTo>
                  <a:pt x="2449960" y="1733066"/>
                  <a:pt x="2454952" y="1728074"/>
                  <a:pt x="2460941" y="1728074"/>
                </a:cubicBezTo>
                <a:close/>
                <a:moveTo>
                  <a:pt x="11749018" y="1724999"/>
                </a:moveTo>
                <a:cubicBezTo>
                  <a:pt x="11750017" y="1724999"/>
                  <a:pt x="11751015" y="1725997"/>
                  <a:pt x="11751015" y="1726995"/>
                </a:cubicBezTo>
                <a:cubicBezTo>
                  <a:pt x="11751015" y="1727994"/>
                  <a:pt x="11750017" y="1728992"/>
                  <a:pt x="11749018" y="1728992"/>
                </a:cubicBezTo>
                <a:cubicBezTo>
                  <a:pt x="11748020" y="1728992"/>
                  <a:pt x="11747021" y="1727994"/>
                  <a:pt x="11747021" y="1726995"/>
                </a:cubicBezTo>
                <a:cubicBezTo>
                  <a:pt x="11747021" y="1725997"/>
                  <a:pt x="11748020" y="1724999"/>
                  <a:pt x="11749018" y="1724999"/>
                </a:cubicBezTo>
                <a:close/>
                <a:moveTo>
                  <a:pt x="1954749" y="1708094"/>
                </a:moveTo>
                <a:cubicBezTo>
                  <a:pt x="1966730" y="1708094"/>
                  <a:pt x="1975719" y="1717079"/>
                  <a:pt x="1975719" y="1729058"/>
                </a:cubicBezTo>
                <a:cubicBezTo>
                  <a:pt x="1975719" y="1741037"/>
                  <a:pt x="1966730" y="1750021"/>
                  <a:pt x="1954749" y="1750021"/>
                </a:cubicBezTo>
                <a:cubicBezTo>
                  <a:pt x="1942777" y="1750021"/>
                  <a:pt x="1933789" y="1741037"/>
                  <a:pt x="1933789" y="1729058"/>
                </a:cubicBezTo>
                <a:cubicBezTo>
                  <a:pt x="1933789" y="1717079"/>
                  <a:pt x="1942777" y="1708094"/>
                  <a:pt x="1954749" y="1708094"/>
                </a:cubicBezTo>
                <a:close/>
                <a:moveTo>
                  <a:pt x="5447757" y="1694135"/>
                </a:moveTo>
                <a:cubicBezTo>
                  <a:pt x="5450753" y="1694135"/>
                  <a:pt x="5453746" y="1697129"/>
                  <a:pt x="5453746" y="1700123"/>
                </a:cubicBezTo>
                <a:cubicBezTo>
                  <a:pt x="5453746" y="1703119"/>
                  <a:pt x="5450753" y="1706113"/>
                  <a:pt x="5447757" y="1706113"/>
                </a:cubicBezTo>
                <a:cubicBezTo>
                  <a:pt x="5444764" y="1706113"/>
                  <a:pt x="5441768" y="1703119"/>
                  <a:pt x="5441768" y="1700123"/>
                </a:cubicBezTo>
                <a:cubicBezTo>
                  <a:pt x="5441768" y="1697129"/>
                  <a:pt x="5444764" y="1694135"/>
                  <a:pt x="5447757" y="1694135"/>
                </a:cubicBezTo>
                <a:close/>
                <a:moveTo>
                  <a:pt x="363467" y="1691127"/>
                </a:moveTo>
                <a:cubicBezTo>
                  <a:pt x="366461" y="1691127"/>
                  <a:pt x="368458" y="1693123"/>
                  <a:pt x="368458" y="1696119"/>
                </a:cubicBezTo>
                <a:cubicBezTo>
                  <a:pt x="368458" y="1698115"/>
                  <a:pt x="366461" y="1700111"/>
                  <a:pt x="363467" y="1701109"/>
                </a:cubicBezTo>
                <a:cubicBezTo>
                  <a:pt x="360471" y="1701109"/>
                  <a:pt x="358475" y="1699113"/>
                  <a:pt x="358475" y="1696119"/>
                </a:cubicBezTo>
                <a:cubicBezTo>
                  <a:pt x="358475" y="1693123"/>
                  <a:pt x="360471" y="1691127"/>
                  <a:pt x="363467" y="1691127"/>
                </a:cubicBezTo>
                <a:close/>
                <a:moveTo>
                  <a:pt x="3917463" y="1689134"/>
                </a:moveTo>
                <a:cubicBezTo>
                  <a:pt x="3923454" y="1689134"/>
                  <a:pt x="3927444" y="1694126"/>
                  <a:pt x="3927444" y="1699117"/>
                </a:cubicBezTo>
                <a:cubicBezTo>
                  <a:pt x="3927444" y="1705107"/>
                  <a:pt x="3922452" y="1709099"/>
                  <a:pt x="3917463" y="1709099"/>
                </a:cubicBezTo>
                <a:cubicBezTo>
                  <a:pt x="3911470" y="1709099"/>
                  <a:pt x="3907481" y="1705107"/>
                  <a:pt x="3907481" y="1699117"/>
                </a:cubicBezTo>
                <a:cubicBezTo>
                  <a:pt x="3907481" y="1694126"/>
                  <a:pt x="3912473" y="1689134"/>
                  <a:pt x="3917463" y="1689134"/>
                </a:cubicBezTo>
                <a:close/>
                <a:moveTo>
                  <a:pt x="9820290" y="1679099"/>
                </a:moveTo>
                <a:cubicBezTo>
                  <a:pt x="9821289" y="1679099"/>
                  <a:pt x="9822288" y="1680097"/>
                  <a:pt x="9822288" y="1681095"/>
                </a:cubicBezTo>
                <a:cubicBezTo>
                  <a:pt x="9822288" y="1682093"/>
                  <a:pt x="9821289" y="1683091"/>
                  <a:pt x="9820290" y="1683091"/>
                </a:cubicBezTo>
                <a:cubicBezTo>
                  <a:pt x="9819292" y="1683091"/>
                  <a:pt x="9818294" y="1682093"/>
                  <a:pt x="9818294" y="1681095"/>
                </a:cubicBezTo>
                <a:cubicBezTo>
                  <a:pt x="9818294" y="1680097"/>
                  <a:pt x="9819292" y="1679099"/>
                  <a:pt x="9820290" y="1679099"/>
                </a:cubicBezTo>
                <a:close/>
                <a:moveTo>
                  <a:pt x="8882882" y="1668137"/>
                </a:moveTo>
                <a:cubicBezTo>
                  <a:pt x="8887873" y="1668137"/>
                  <a:pt x="8890869" y="1671132"/>
                  <a:pt x="8890869" y="1676123"/>
                </a:cubicBezTo>
                <a:cubicBezTo>
                  <a:pt x="8890869" y="1680116"/>
                  <a:pt x="8886876" y="1684110"/>
                  <a:pt x="8882882" y="1684110"/>
                </a:cubicBezTo>
                <a:cubicBezTo>
                  <a:pt x="8878890" y="1684110"/>
                  <a:pt x="8874896" y="1680116"/>
                  <a:pt x="8874896" y="1676123"/>
                </a:cubicBezTo>
                <a:cubicBezTo>
                  <a:pt x="8874896" y="1672130"/>
                  <a:pt x="8877891" y="1668137"/>
                  <a:pt x="8882882" y="1668137"/>
                </a:cubicBezTo>
                <a:close/>
                <a:moveTo>
                  <a:pt x="5426768" y="1668116"/>
                </a:moveTo>
                <a:cubicBezTo>
                  <a:pt x="5430761" y="1668116"/>
                  <a:pt x="5432759" y="1671111"/>
                  <a:pt x="5432759" y="1674106"/>
                </a:cubicBezTo>
                <a:cubicBezTo>
                  <a:pt x="5432759" y="1677100"/>
                  <a:pt x="5429763" y="1680095"/>
                  <a:pt x="5426768" y="1680095"/>
                </a:cubicBezTo>
                <a:cubicBezTo>
                  <a:pt x="5423772" y="1680095"/>
                  <a:pt x="5420778" y="1677100"/>
                  <a:pt x="5420778" y="1674106"/>
                </a:cubicBezTo>
                <a:cubicBezTo>
                  <a:pt x="5420778" y="1671111"/>
                  <a:pt x="5423772" y="1668116"/>
                  <a:pt x="5426768" y="1668116"/>
                </a:cubicBezTo>
                <a:close/>
                <a:moveTo>
                  <a:pt x="10704790" y="1668109"/>
                </a:moveTo>
                <a:cubicBezTo>
                  <a:pt x="10709782" y="1668109"/>
                  <a:pt x="10713774" y="1672101"/>
                  <a:pt x="10713774" y="1677093"/>
                </a:cubicBezTo>
                <a:cubicBezTo>
                  <a:pt x="10713774" y="1682085"/>
                  <a:pt x="10709782" y="1686077"/>
                  <a:pt x="10704790" y="1686077"/>
                </a:cubicBezTo>
                <a:cubicBezTo>
                  <a:pt x="10699800" y="1686077"/>
                  <a:pt x="10695806" y="1682085"/>
                  <a:pt x="10695806" y="1677093"/>
                </a:cubicBezTo>
                <a:cubicBezTo>
                  <a:pt x="10695806" y="1672101"/>
                  <a:pt x="10699800" y="1668109"/>
                  <a:pt x="10704790" y="1668109"/>
                </a:cubicBezTo>
                <a:close/>
                <a:moveTo>
                  <a:pt x="2686532" y="1665170"/>
                </a:moveTo>
                <a:cubicBezTo>
                  <a:pt x="2686532" y="1665170"/>
                  <a:pt x="2687528" y="1665170"/>
                  <a:pt x="2687528" y="1666168"/>
                </a:cubicBezTo>
                <a:cubicBezTo>
                  <a:pt x="2687528" y="1667166"/>
                  <a:pt x="2686532" y="1668165"/>
                  <a:pt x="2686532" y="1667166"/>
                </a:cubicBezTo>
                <a:cubicBezTo>
                  <a:pt x="2686532" y="1667166"/>
                  <a:pt x="2685531" y="1667166"/>
                  <a:pt x="2685531" y="1666168"/>
                </a:cubicBezTo>
                <a:cubicBezTo>
                  <a:pt x="2685531" y="1666168"/>
                  <a:pt x="2685531" y="1665170"/>
                  <a:pt x="2686532" y="1665170"/>
                </a:cubicBezTo>
                <a:close/>
                <a:moveTo>
                  <a:pt x="3994314" y="1659182"/>
                </a:moveTo>
                <a:cubicBezTo>
                  <a:pt x="4006282" y="1659182"/>
                  <a:pt x="4016271" y="1669164"/>
                  <a:pt x="4016271" y="1681142"/>
                </a:cubicBezTo>
                <a:cubicBezTo>
                  <a:pt x="4016271" y="1693122"/>
                  <a:pt x="4006282" y="1703104"/>
                  <a:pt x="3994314" y="1703104"/>
                </a:cubicBezTo>
                <a:cubicBezTo>
                  <a:pt x="3982336" y="1703104"/>
                  <a:pt x="3972354" y="1693122"/>
                  <a:pt x="3972354" y="1681142"/>
                </a:cubicBezTo>
                <a:cubicBezTo>
                  <a:pt x="3972354" y="1669164"/>
                  <a:pt x="3982336" y="1659182"/>
                  <a:pt x="3994314" y="1659182"/>
                </a:cubicBezTo>
                <a:close/>
                <a:moveTo>
                  <a:pt x="4922651" y="1653198"/>
                </a:moveTo>
                <a:cubicBezTo>
                  <a:pt x="4927643" y="1653198"/>
                  <a:pt x="4931633" y="1657190"/>
                  <a:pt x="4931633" y="1662182"/>
                </a:cubicBezTo>
                <a:cubicBezTo>
                  <a:pt x="4931633" y="1667173"/>
                  <a:pt x="4927643" y="1671166"/>
                  <a:pt x="4922651" y="1671166"/>
                </a:cubicBezTo>
                <a:cubicBezTo>
                  <a:pt x="4917660" y="1671166"/>
                  <a:pt x="4913669" y="1667173"/>
                  <a:pt x="4913669" y="1662182"/>
                </a:cubicBezTo>
                <a:cubicBezTo>
                  <a:pt x="4913669" y="1657190"/>
                  <a:pt x="4917660" y="1653198"/>
                  <a:pt x="4922651" y="1653198"/>
                </a:cubicBezTo>
                <a:close/>
                <a:moveTo>
                  <a:pt x="10452218" y="1643197"/>
                </a:moveTo>
                <a:cubicBezTo>
                  <a:pt x="10462201" y="1643197"/>
                  <a:pt x="10470188" y="1651183"/>
                  <a:pt x="10470188" y="1661165"/>
                </a:cubicBezTo>
                <a:cubicBezTo>
                  <a:pt x="10470188" y="1671148"/>
                  <a:pt x="10462201" y="1679134"/>
                  <a:pt x="10452218" y="1679134"/>
                </a:cubicBezTo>
                <a:cubicBezTo>
                  <a:pt x="10442235" y="1679134"/>
                  <a:pt x="10434248" y="1671148"/>
                  <a:pt x="10434248" y="1661165"/>
                </a:cubicBezTo>
                <a:cubicBezTo>
                  <a:pt x="10434248" y="1651183"/>
                  <a:pt x="10442235" y="1643197"/>
                  <a:pt x="10452218" y="1643197"/>
                </a:cubicBezTo>
                <a:close/>
                <a:moveTo>
                  <a:pt x="10577007" y="1643183"/>
                </a:moveTo>
                <a:cubicBezTo>
                  <a:pt x="10590984" y="1642185"/>
                  <a:pt x="10602963" y="1654165"/>
                  <a:pt x="10602963" y="1669138"/>
                </a:cubicBezTo>
                <a:cubicBezTo>
                  <a:pt x="10602963" y="1683114"/>
                  <a:pt x="10590984" y="1695093"/>
                  <a:pt x="10577007" y="1695093"/>
                </a:cubicBezTo>
                <a:cubicBezTo>
                  <a:pt x="10563030" y="1695093"/>
                  <a:pt x="10551051" y="1683114"/>
                  <a:pt x="10551051" y="1669138"/>
                </a:cubicBezTo>
                <a:cubicBezTo>
                  <a:pt x="10551051" y="1655163"/>
                  <a:pt x="10563030" y="1643183"/>
                  <a:pt x="10577007" y="1643183"/>
                </a:cubicBezTo>
                <a:close/>
                <a:moveTo>
                  <a:pt x="10384333" y="1640197"/>
                </a:moveTo>
                <a:cubicBezTo>
                  <a:pt x="10387328" y="1640197"/>
                  <a:pt x="10389324" y="1642193"/>
                  <a:pt x="10389324" y="1645189"/>
                </a:cubicBezTo>
                <a:cubicBezTo>
                  <a:pt x="10389324" y="1648183"/>
                  <a:pt x="10387328" y="1650180"/>
                  <a:pt x="10384333" y="1650180"/>
                </a:cubicBezTo>
                <a:cubicBezTo>
                  <a:pt x="10381338" y="1650180"/>
                  <a:pt x="10379341" y="1648183"/>
                  <a:pt x="10379341" y="1645189"/>
                </a:cubicBezTo>
                <a:cubicBezTo>
                  <a:pt x="10379341" y="1642193"/>
                  <a:pt x="10381338" y="1640197"/>
                  <a:pt x="10384333" y="1640197"/>
                </a:cubicBezTo>
                <a:close/>
                <a:moveTo>
                  <a:pt x="8713169" y="1623260"/>
                </a:moveTo>
                <a:cubicBezTo>
                  <a:pt x="8734134" y="1623260"/>
                  <a:pt x="8751105" y="1641228"/>
                  <a:pt x="8751105" y="1662191"/>
                </a:cubicBezTo>
                <a:cubicBezTo>
                  <a:pt x="8751105" y="1684153"/>
                  <a:pt x="8734134" y="1701123"/>
                  <a:pt x="8713169" y="1701123"/>
                </a:cubicBezTo>
                <a:cubicBezTo>
                  <a:pt x="8692205" y="1701123"/>
                  <a:pt x="8675234" y="1683155"/>
                  <a:pt x="8675234" y="1662191"/>
                </a:cubicBezTo>
                <a:cubicBezTo>
                  <a:pt x="8675234" y="1640230"/>
                  <a:pt x="8692205" y="1623260"/>
                  <a:pt x="8713169" y="1623260"/>
                </a:cubicBezTo>
                <a:close/>
                <a:moveTo>
                  <a:pt x="10891473" y="1622196"/>
                </a:moveTo>
                <a:cubicBezTo>
                  <a:pt x="10900458" y="1622196"/>
                  <a:pt x="10906448" y="1629184"/>
                  <a:pt x="10906448" y="1637171"/>
                </a:cubicBezTo>
                <a:cubicBezTo>
                  <a:pt x="10906448" y="1645157"/>
                  <a:pt x="10899460" y="1652145"/>
                  <a:pt x="10891473" y="1652145"/>
                </a:cubicBezTo>
                <a:cubicBezTo>
                  <a:pt x="10883485" y="1652145"/>
                  <a:pt x="10876498" y="1645157"/>
                  <a:pt x="10876498" y="1637171"/>
                </a:cubicBezTo>
                <a:cubicBezTo>
                  <a:pt x="10876498" y="1629184"/>
                  <a:pt x="10883485" y="1622196"/>
                  <a:pt x="10891473" y="1622196"/>
                </a:cubicBezTo>
                <a:close/>
                <a:moveTo>
                  <a:pt x="9217315" y="1621220"/>
                </a:moveTo>
                <a:cubicBezTo>
                  <a:pt x="9229294" y="1621220"/>
                  <a:pt x="9239277" y="1631203"/>
                  <a:pt x="9239277" y="1643182"/>
                </a:cubicBezTo>
                <a:cubicBezTo>
                  <a:pt x="9239277" y="1655161"/>
                  <a:pt x="9229294" y="1665143"/>
                  <a:pt x="9217315" y="1665143"/>
                </a:cubicBezTo>
                <a:cubicBezTo>
                  <a:pt x="9205335" y="1665143"/>
                  <a:pt x="9195352" y="1655161"/>
                  <a:pt x="9195352" y="1643182"/>
                </a:cubicBezTo>
                <a:cubicBezTo>
                  <a:pt x="9195352" y="1631203"/>
                  <a:pt x="9205335" y="1621220"/>
                  <a:pt x="9217315" y="1621220"/>
                </a:cubicBezTo>
                <a:close/>
                <a:moveTo>
                  <a:pt x="5755203" y="1620219"/>
                </a:moveTo>
                <a:cubicBezTo>
                  <a:pt x="5762192" y="1620219"/>
                  <a:pt x="5768181" y="1625211"/>
                  <a:pt x="5768181" y="1633197"/>
                </a:cubicBezTo>
                <a:cubicBezTo>
                  <a:pt x="5768181" y="1640184"/>
                  <a:pt x="5762192" y="1646174"/>
                  <a:pt x="5755203" y="1646174"/>
                </a:cubicBezTo>
                <a:cubicBezTo>
                  <a:pt x="5748216" y="1646174"/>
                  <a:pt x="5742226" y="1640184"/>
                  <a:pt x="5742226" y="1633197"/>
                </a:cubicBezTo>
                <a:cubicBezTo>
                  <a:pt x="5742226" y="1626209"/>
                  <a:pt x="5748216" y="1620219"/>
                  <a:pt x="5755203" y="1620219"/>
                </a:cubicBezTo>
                <a:close/>
                <a:moveTo>
                  <a:pt x="7614036" y="1615259"/>
                </a:moveTo>
                <a:cubicBezTo>
                  <a:pt x="7623021" y="1615259"/>
                  <a:pt x="7630009" y="1623245"/>
                  <a:pt x="7630009" y="1632229"/>
                </a:cubicBezTo>
                <a:cubicBezTo>
                  <a:pt x="7630009" y="1641213"/>
                  <a:pt x="7622023" y="1648201"/>
                  <a:pt x="7614036" y="1649199"/>
                </a:cubicBezTo>
                <a:cubicBezTo>
                  <a:pt x="7605052" y="1649199"/>
                  <a:pt x="7598063" y="1641213"/>
                  <a:pt x="7598063" y="1632229"/>
                </a:cubicBezTo>
                <a:cubicBezTo>
                  <a:pt x="7598063" y="1622247"/>
                  <a:pt x="7605052" y="1615259"/>
                  <a:pt x="7614036" y="1615259"/>
                </a:cubicBezTo>
                <a:close/>
                <a:moveTo>
                  <a:pt x="458301" y="1609267"/>
                </a:moveTo>
                <a:cubicBezTo>
                  <a:pt x="466287" y="1609267"/>
                  <a:pt x="473275" y="1616255"/>
                  <a:pt x="473275" y="1624242"/>
                </a:cubicBezTo>
                <a:cubicBezTo>
                  <a:pt x="473275" y="1632228"/>
                  <a:pt x="466287" y="1639216"/>
                  <a:pt x="458301" y="1639216"/>
                </a:cubicBezTo>
                <a:cubicBezTo>
                  <a:pt x="450314" y="1639216"/>
                  <a:pt x="443326" y="1632228"/>
                  <a:pt x="443326" y="1624242"/>
                </a:cubicBezTo>
                <a:cubicBezTo>
                  <a:pt x="443326" y="1616255"/>
                  <a:pt x="450314" y="1609267"/>
                  <a:pt x="458301" y="1609267"/>
                </a:cubicBezTo>
                <a:close/>
                <a:moveTo>
                  <a:pt x="2086458" y="1605214"/>
                </a:moveTo>
                <a:cubicBezTo>
                  <a:pt x="2095444" y="1605214"/>
                  <a:pt x="2101434" y="1611205"/>
                  <a:pt x="2101434" y="1620189"/>
                </a:cubicBezTo>
                <a:cubicBezTo>
                  <a:pt x="2101434" y="1628176"/>
                  <a:pt x="2094445" y="1635164"/>
                  <a:pt x="2086458" y="1635164"/>
                </a:cubicBezTo>
                <a:cubicBezTo>
                  <a:pt x="2078471" y="1635164"/>
                  <a:pt x="2071480" y="1628176"/>
                  <a:pt x="2071480" y="1620189"/>
                </a:cubicBezTo>
                <a:cubicBezTo>
                  <a:pt x="2071480" y="1612203"/>
                  <a:pt x="2078471" y="1605214"/>
                  <a:pt x="2086458" y="1605214"/>
                </a:cubicBezTo>
                <a:close/>
                <a:moveTo>
                  <a:pt x="9884182" y="1602254"/>
                </a:moveTo>
                <a:cubicBezTo>
                  <a:pt x="9889173" y="1602254"/>
                  <a:pt x="9892169" y="1606246"/>
                  <a:pt x="9892169" y="1610240"/>
                </a:cubicBezTo>
                <a:cubicBezTo>
                  <a:pt x="9892169" y="1615231"/>
                  <a:pt x="9888176" y="1618226"/>
                  <a:pt x="9884182" y="1618226"/>
                </a:cubicBezTo>
                <a:cubicBezTo>
                  <a:pt x="9880190" y="1618226"/>
                  <a:pt x="9876196" y="1614234"/>
                  <a:pt x="9876196" y="1610240"/>
                </a:cubicBezTo>
                <a:cubicBezTo>
                  <a:pt x="9876196" y="1606246"/>
                  <a:pt x="9880190" y="1602254"/>
                  <a:pt x="9884182" y="1602254"/>
                </a:cubicBezTo>
                <a:close/>
                <a:moveTo>
                  <a:pt x="7992395" y="1600254"/>
                </a:moveTo>
                <a:cubicBezTo>
                  <a:pt x="8005373" y="1600254"/>
                  <a:pt x="8015356" y="1610237"/>
                  <a:pt x="8015356" y="1623215"/>
                </a:cubicBezTo>
                <a:cubicBezTo>
                  <a:pt x="8015356" y="1636192"/>
                  <a:pt x="8005373" y="1646175"/>
                  <a:pt x="7992395" y="1646175"/>
                </a:cubicBezTo>
                <a:cubicBezTo>
                  <a:pt x="7979416" y="1646175"/>
                  <a:pt x="7969433" y="1636192"/>
                  <a:pt x="7969433" y="1623215"/>
                </a:cubicBezTo>
                <a:cubicBezTo>
                  <a:pt x="7969433" y="1610237"/>
                  <a:pt x="7979416" y="1600254"/>
                  <a:pt x="7992395" y="1600254"/>
                </a:cubicBezTo>
                <a:close/>
                <a:moveTo>
                  <a:pt x="6318236" y="1594266"/>
                </a:moveTo>
                <a:cubicBezTo>
                  <a:pt x="6322229" y="1594266"/>
                  <a:pt x="6325223" y="1598259"/>
                  <a:pt x="6325223" y="1601255"/>
                </a:cubicBezTo>
                <a:cubicBezTo>
                  <a:pt x="6325223" y="1605247"/>
                  <a:pt x="6322229" y="1608243"/>
                  <a:pt x="6318236" y="1608243"/>
                </a:cubicBezTo>
                <a:cubicBezTo>
                  <a:pt x="6314242" y="1608243"/>
                  <a:pt x="6311247" y="1605247"/>
                  <a:pt x="6311247" y="1601255"/>
                </a:cubicBezTo>
                <a:cubicBezTo>
                  <a:pt x="6311247" y="1597261"/>
                  <a:pt x="6314242" y="1594266"/>
                  <a:pt x="6318236" y="1594266"/>
                </a:cubicBezTo>
                <a:close/>
                <a:moveTo>
                  <a:pt x="2521762" y="1594263"/>
                </a:moveTo>
                <a:cubicBezTo>
                  <a:pt x="2522760" y="1594263"/>
                  <a:pt x="2524759" y="1595261"/>
                  <a:pt x="2524759" y="1597257"/>
                </a:cubicBezTo>
                <a:cubicBezTo>
                  <a:pt x="2524759" y="1599254"/>
                  <a:pt x="2523760" y="1600252"/>
                  <a:pt x="2521762" y="1600252"/>
                </a:cubicBezTo>
                <a:cubicBezTo>
                  <a:pt x="2519765" y="1600252"/>
                  <a:pt x="2518767" y="1599254"/>
                  <a:pt x="2518767" y="1597257"/>
                </a:cubicBezTo>
                <a:cubicBezTo>
                  <a:pt x="2518767" y="1595261"/>
                  <a:pt x="2519765" y="1594263"/>
                  <a:pt x="2521762" y="1594263"/>
                </a:cubicBezTo>
                <a:close/>
                <a:moveTo>
                  <a:pt x="8477570" y="1590241"/>
                </a:moveTo>
                <a:cubicBezTo>
                  <a:pt x="8493543" y="1591240"/>
                  <a:pt x="8504525" y="1603220"/>
                  <a:pt x="8504525" y="1617195"/>
                </a:cubicBezTo>
                <a:cubicBezTo>
                  <a:pt x="8504525" y="1632169"/>
                  <a:pt x="8492545" y="1644149"/>
                  <a:pt x="8477570" y="1644149"/>
                </a:cubicBezTo>
                <a:cubicBezTo>
                  <a:pt x="8462596" y="1644149"/>
                  <a:pt x="8450616" y="1632169"/>
                  <a:pt x="8450616" y="1617195"/>
                </a:cubicBezTo>
                <a:cubicBezTo>
                  <a:pt x="8450616" y="1602222"/>
                  <a:pt x="8462596" y="1590241"/>
                  <a:pt x="8477570" y="1590241"/>
                </a:cubicBezTo>
                <a:close/>
                <a:moveTo>
                  <a:pt x="11299780" y="1587265"/>
                </a:moveTo>
                <a:cubicBezTo>
                  <a:pt x="11304771" y="1587265"/>
                  <a:pt x="11308765" y="1591258"/>
                  <a:pt x="11308765" y="1596250"/>
                </a:cubicBezTo>
                <a:cubicBezTo>
                  <a:pt x="11308765" y="1601241"/>
                  <a:pt x="11304771" y="1605234"/>
                  <a:pt x="11299780" y="1605234"/>
                </a:cubicBezTo>
                <a:cubicBezTo>
                  <a:pt x="11294789" y="1605234"/>
                  <a:pt x="11290795" y="1601241"/>
                  <a:pt x="11290795" y="1596250"/>
                </a:cubicBezTo>
                <a:cubicBezTo>
                  <a:pt x="11290795" y="1591258"/>
                  <a:pt x="11294789" y="1587265"/>
                  <a:pt x="11299780" y="1587265"/>
                </a:cubicBezTo>
                <a:close/>
                <a:moveTo>
                  <a:pt x="1275910" y="1586311"/>
                </a:moveTo>
                <a:cubicBezTo>
                  <a:pt x="1287889" y="1586311"/>
                  <a:pt x="1296874" y="1596294"/>
                  <a:pt x="1296874" y="1607275"/>
                </a:cubicBezTo>
                <a:cubicBezTo>
                  <a:pt x="1296874" y="1618256"/>
                  <a:pt x="1287889" y="1627240"/>
                  <a:pt x="1275910" y="1628238"/>
                </a:cubicBezTo>
                <a:cubicBezTo>
                  <a:pt x="1263929" y="1628238"/>
                  <a:pt x="1254944" y="1618256"/>
                  <a:pt x="1254944" y="1607275"/>
                </a:cubicBezTo>
                <a:cubicBezTo>
                  <a:pt x="1254944" y="1595296"/>
                  <a:pt x="1264928" y="1586311"/>
                  <a:pt x="1275910" y="1586311"/>
                </a:cubicBezTo>
                <a:close/>
                <a:moveTo>
                  <a:pt x="572110" y="1586311"/>
                </a:moveTo>
                <a:cubicBezTo>
                  <a:pt x="578100" y="1586311"/>
                  <a:pt x="583092" y="1592301"/>
                  <a:pt x="583092" y="1598291"/>
                </a:cubicBezTo>
                <a:cubicBezTo>
                  <a:pt x="583092" y="1605278"/>
                  <a:pt x="577102" y="1610270"/>
                  <a:pt x="572110" y="1610270"/>
                </a:cubicBezTo>
                <a:cubicBezTo>
                  <a:pt x="566121" y="1610270"/>
                  <a:pt x="561129" y="1604280"/>
                  <a:pt x="561129" y="1598291"/>
                </a:cubicBezTo>
                <a:cubicBezTo>
                  <a:pt x="561129" y="1591302"/>
                  <a:pt x="566121" y="1586311"/>
                  <a:pt x="572110" y="1586311"/>
                </a:cubicBezTo>
                <a:close/>
                <a:moveTo>
                  <a:pt x="5406831" y="1582316"/>
                </a:moveTo>
                <a:cubicBezTo>
                  <a:pt x="5412821" y="1582316"/>
                  <a:pt x="5417812" y="1587308"/>
                  <a:pt x="5417812" y="1593297"/>
                </a:cubicBezTo>
                <a:cubicBezTo>
                  <a:pt x="5417812" y="1599287"/>
                  <a:pt x="5413817" y="1604279"/>
                  <a:pt x="5406831" y="1604279"/>
                </a:cubicBezTo>
                <a:cubicBezTo>
                  <a:pt x="5401840" y="1604279"/>
                  <a:pt x="5396848" y="1599287"/>
                  <a:pt x="5396848" y="1593297"/>
                </a:cubicBezTo>
                <a:cubicBezTo>
                  <a:pt x="5396848" y="1587308"/>
                  <a:pt x="5400840" y="1582316"/>
                  <a:pt x="5406831" y="1582316"/>
                </a:cubicBezTo>
                <a:close/>
                <a:moveTo>
                  <a:pt x="5535603" y="1579322"/>
                </a:moveTo>
                <a:cubicBezTo>
                  <a:pt x="5538598" y="1579322"/>
                  <a:pt x="5540593" y="1581318"/>
                  <a:pt x="5540593" y="1584314"/>
                </a:cubicBezTo>
                <a:cubicBezTo>
                  <a:pt x="5540593" y="1587308"/>
                  <a:pt x="5538598" y="1589304"/>
                  <a:pt x="5535603" y="1589304"/>
                </a:cubicBezTo>
                <a:cubicBezTo>
                  <a:pt x="5532606" y="1589304"/>
                  <a:pt x="5530610" y="1587308"/>
                  <a:pt x="5530610" y="1584314"/>
                </a:cubicBezTo>
                <a:cubicBezTo>
                  <a:pt x="5530610" y="1581318"/>
                  <a:pt x="5532606" y="1579322"/>
                  <a:pt x="5535603" y="1579322"/>
                </a:cubicBezTo>
                <a:close/>
                <a:moveTo>
                  <a:pt x="2259257" y="1567342"/>
                </a:moveTo>
                <a:cubicBezTo>
                  <a:pt x="2262252" y="1567342"/>
                  <a:pt x="2264249" y="1569338"/>
                  <a:pt x="2264249" y="1572333"/>
                </a:cubicBezTo>
                <a:cubicBezTo>
                  <a:pt x="2264249" y="1575328"/>
                  <a:pt x="2262252" y="1577324"/>
                  <a:pt x="2259257" y="1577324"/>
                </a:cubicBezTo>
                <a:cubicBezTo>
                  <a:pt x="2256263" y="1577324"/>
                  <a:pt x="2254265" y="1575328"/>
                  <a:pt x="2254265" y="1572333"/>
                </a:cubicBezTo>
                <a:cubicBezTo>
                  <a:pt x="2254265" y="1569338"/>
                  <a:pt x="2256263" y="1567342"/>
                  <a:pt x="2259257" y="1567342"/>
                </a:cubicBezTo>
                <a:close/>
                <a:moveTo>
                  <a:pt x="6896254" y="1550373"/>
                </a:moveTo>
                <a:cubicBezTo>
                  <a:pt x="6899250" y="1550373"/>
                  <a:pt x="6902245" y="1553368"/>
                  <a:pt x="6902245" y="1556362"/>
                </a:cubicBezTo>
                <a:cubicBezTo>
                  <a:pt x="6902245" y="1559357"/>
                  <a:pt x="6899250" y="1562352"/>
                  <a:pt x="6896254" y="1562352"/>
                </a:cubicBezTo>
                <a:cubicBezTo>
                  <a:pt x="6893260" y="1562352"/>
                  <a:pt x="6890265" y="1559357"/>
                  <a:pt x="6890265" y="1556362"/>
                </a:cubicBezTo>
                <a:cubicBezTo>
                  <a:pt x="6890265" y="1553368"/>
                  <a:pt x="6893260" y="1550373"/>
                  <a:pt x="6896254" y="1550373"/>
                </a:cubicBezTo>
                <a:close/>
                <a:moveTo>
                  <a:pt x="11078155" y="1542368"/>
                </a:moveTo>
                <a:cubicBezTo>
                  <a:pt x="11083146" y="1542368"/>
                  <a:pt x="11086142" y="1546360"/>
                  <a:pt x="11086142" y="1550354"/>
                </a:cubicBezTo>
                <a:cubicBezTo>
                  <a:pt x="11086142" y="1554347"/>
                  <a:pt x="11082148" y="1558340"/>
                  <a:pt x="11078155" y="1558340"/>
                </a:cubicBezTo>
                <a:cubicBezTo>
                  <a:pt x="11073164" y="1558340"/>
                  <a:pt x="11070169" y="1554347"/>
                  <a:pt x="11070169" y="1550354"/>
                </a:cubicBezTo>
                <a:cubicBezTo>
                  <a:pt x="11070169" y="1545362"/>
                  <a:pt x="11074163" y="1542368"/>
                  <a:pt x="11078155" y="1542368"/>
                </a:cubicBezTo>
                <a:close/>
                <a:moveTo>
                  <a:pt x="4375578" y="1540389"/>
                </a:moveTo>
                <a:cubicBezTo>
                  <a:pt x="4377576" y="1540389"/>
                  <a:pt x="4379577" y="1542386"/>
                  <a:pt x="4379577" y="1544383"/>
                </a:cubicBezTo>
                <a:cubicBezTo>
                  <a:pt x="4379577" y="1546380"/>
                  <a:pt x="4377576" y="1548376"/>
                  <a:pt x="4375578" y="1548376"/>
                </a:cubicBezTo>
                <a:cubicBezTo>
                  <a:pt x="4373584" y="1548376"/>
                  <a:pt x="4371592" y="1546380"/>
                  <a:pt x="4371592" y="1544383"/>
                </a:cubicBezTo>
                <a:cubicBezTo>
                  <a:pt x="4371592" y="1542386"/>
                  <a:pt x="4373584" y="1540389"/>
                  <a:pt x="4375578" y="1540389"/>
                </a:cubicBezTo>
                <a:close/>
                <a:moveTo>
                  <a:pt x="3353328" y="1538348"/>
                </a:moveTo>
                <a:cubicBezTo>
                  <a:pt x="3376287" y="1538348"/>
                  <a:pt x="3394255" y="1556317"/>
                  <a:pt x="3394255" y="1579278"/>
                </a:cubicBezTo>
                <a:cubicBezTo>
                  <a:pt x="3394255" y="1602238"/>
                  <a:pt x="3376287" y="1620207"/>
                  <a:pt x="3353328" y="1620207"/>
                </a:cubicBezTo>
                <a:cubicBezTo>
                  <a:pt x="3330370" y="1620207"/>
                  <a:pt x="3312404" y="1602238"/>
                  <a:pt x="3312404" y="1579278"/>
                </a:cubicBezTo>
                <a:cubicBezTo>
                  <a:pt x="3312404" y="1556317"/>
                  <a:pt x="3330370" y="1538348"/>
                  <a:pt x="3353328" y="1538348"/>
                </a:cubicBezTo>
                <a:close/>
                <a:moveTo>
                  <a:pt x="11004281" y="1532388"/>
                </a:moveTo>
                <a:cubicBezTo>
                  <a:pt x="11014264" y="1532388"/>
                  <a:pt x="11022250" y="1540375"/>
                  <a:pt x="11022250" y="1550357"/>
                </a:cubicBezTo>
                <a:cubicBezTo>
                  <a:pt x="11022250" y="1560340"/>
                  <a:pt x="11014264" y="1568326"/>
                  <a:pt x="11004281" y="1568326"/>
                </a:cubicBezTo>
                <a:cubicBezTo>
                  <a:pt x="10994298" y="1568326"/>
                  <a:pt x="10986311" y="1560340"/>
                  <a:pt x="10986311" y="1550357"/>
                </a:cubicBezTo>
                <a:cubicBezTo>
                  <a:pt x="10986311" y="1540375"/>
                  <a:pt x="10994298" y="1532388"/>
                  <a:pt x="11004281" y="1532388"/>
                </a:cubicBezTo>
                <a:close/>
                <a:moveTo>
                  <a:pt x="4413514" y="1531411"/>
                </a:moveTo>
                <a:cubicBezTo>
                  <a:pt x="4417509" y="1531411"/>
                  <a:pt x="4420498" y="1534406"/>
                  <a:pt x="4420498" y="1538399"/>
                </a:cubicBezTo>
                <a:cubicBezTo>
                  <a:pt x="4420498" y="1542392"/>
                  <a:pt x="4416507" y="1545387"/>
                  <a:pt x="4413514" y="1545387"/>
                </a:cubicBezTo>
                <a:cubicBezTo>
                  <a:pt x="4409527" y="1545387"/>
                  <a:pt x="4406525" y="1542392"/>
                  <a:pt x="4406525" y="1538399"/>
                </a:cubicBezTo>
                <a:cubicBezTo>
                  <a:pt x="4406525" y="1534406"/>
                  <a:pt x="4409527" y="1531411"/>
                  <a:pt x="4413514" y="1531411"/>
                </a:cubicBezTo>
                <a:close/>
                <a:moveTo>
                  <a:pt x="8066269" y="1530408"/>
                </a:moveTo>
                <a:cubicBezTo>
                  <a:pt x="8067267" y="1530408"/>
                  <a:pt x="8068266" y="1531406"/>
                  <a:pt x="8068266" y="1532405"/>
                </a:cubicBezTo>
                <a:cubicBezTo>
                  <a:pt x="8068266" y="1534402"/>
                  <a:pt x="8067267" y="1534402"/>
                  <a:pt x="8066269" y="1534402"/>
                </a:cubicBezTo>
                <a:cubicBezTo>
                  <a:pt x="8065270" y="1534402"/>
                  <a:pt x="8064272" y="1533404"/>
                  <a:pt x="8064272" y="1532405"/>
                </a:cubicBezTo>
                <a:cubicBezTo>
                  <a:pt x="8064272" y="1531406"/>
                  <a:pt x="8065270" y="1530408"/>
                  <a:pt x="8066269" y="1530408"/>
                </a:cubicBezTo>
                <a:close/>
                <a:moveTo>
                  <a:pt x="5466723" y="1530403"/>
                </a:moveTo>
                <a:cubicBezTo>
                  <a:pt x="5492679" y="1530403"/>
                  <a:pt x="5512642" y="1551367"/>
                  <a:pt x="5512642" y="1576323"/>
                </a:cubicBezTo>
                <a:cubicBezTo>
                  <a:pt x="5512642" y="1601279"/>
                  <a:pt x="5491679" y="1622243"/>
                  <a:pt x="5466723" y="1622243"/>
                </a:cubicBezTo>
                <a:cubicBezTo>
                  <a:pt x="5440770" y="1622243"/>
                  <a:pt x="5420806" y="1601279"/>
                  <a:pt x="5420806" y="1576323"/>
                </a:cubicBezTo>
                <a:cubicBezTo>
                  <a:pt x="5420806" y="1551367"/>
                  <a:pt x="5441768" y="1530403"/>
                  <a:pt x="5466723" y="1530403"/>
                </a:cubicBezTo>
                <a:close/>
                <a:moveTo>
                  <a:pt x="10039918" y="1526382"/>
                </a:moveTo>
                <a:cubicBezTo>
                  <a:pt x="10043911" y="1526382"/>
                  <a:pt x="10045908" y="1529378"/>
                  <a:pt x="10045908" y="1532372"/>
                </a:cubicBezTo>
                <a:cubicBezTo>
                  <a:pt x="10045908" y="1535366"/>
                  <a:pt x="10042912" y="1538362"/>
                  <a:pt x="10039918" y="1538362"/>
                </a:cubicBezTo>
                <a:cubicBezTo>
                  <a:pt x="10036923" y="1538362"/>
                  <a:pt x="10033928" y="1535366"/>
                  <a:pt x="10033928" y="1532372"/>
                </a:cubicBezTo>
                <a:cubicBezTo>
                  <a:pt x="10033928" y="1529378"/>
                  <a:pt x="10036923" y="1526382"/>
                  <a:pt x="10039918" y="1526382"/>
                </a:cubicBezTo>
                <a:close/>
                <a:moveTo>
                  <a:pt x="4179902" y="1513441"/>
                </a:moveTo>
                <a:cubicBezTo>
                  <a:pt x="4181897" y="1513441"/>
                  <a:pt x="4182895" y="1514439"/>
                  <a:pt x="4182895" y="1516436"/>
                </a:cubicBezTo>
                <a:cubicBezTo>
                  <a:pt x="4182895" y="1518433"/>
                  <a:pt x="4181897" y="1520430"/>
                  <a:pt x="4179902" y="1519431"/>
                </a:cubicBezTo>
                <a:cubicBezTo>
                  <a:pt x="4177904" y="1519431"/>
                  <a:pt x="4176907" y="1518433"/>
                  <a:pt x="4176907" y="1516436"/>
                </a:cubicBezTo>
                <a:cubicBezTo>
                  <a:pt x="4176907" y="1514439"/>
                  <a:pt x="4177904" y="1513441"/>
                  <a:pt x="4179902" y="1513441"/>
                </a:cubicBezTo>
                <a:close/>
                <a:moveTo>
                  <a:pt x="1159109" y="1501457"/>
                </a:moveTo>
                <a:cubicBezTo>
                  <a:pt x="1162103" y="1501457"/>
                  <a:pt x="1164100" y="1503453"/>
                  <a:pt x="1164100" y="1506449"/>
                </a:cubicBezTo>
                <a:cubicBezTo>
                  <a:pt x="1164100" y="1508445"/>
                  <a:pt x="1161105" y="1511440"/>
                  <a:pt x="1159109" y="1511440"/>
                </a:cubicBezTo>
                <a:cubicBezTo>
                  <a:pt x="1156113" y="1511440"/>
                  <a:pt x="1154117" y="1509443"/>
                  <a:pt x="1154117" y="1506449"/>
                </a:cubicBezTo>
                <a:cubicBezTo>
                  <a:pt x="1154117" y="1503453"/>
                  <a:pt x="1156113" y="1501457"/>
                  <a:pt x="1159109" y="1501457"/>
                </a:cubicBezTo>
                <a:close/>
                <a:moveTo>
                  <a:pt x="2398973" y="1498427"/>
                </a:moveTo>
                <a:cubicBezTo>
                  <a:pt x="2399970" y="1498427"/>
                  <a:pt x="2400968" y="1499425"/>
                  <a:pt x="2400968" y="1500424"/>
                </a:cubicBezTo>
                <a:cubicBezTo>
                  <a:pt x="2400968" y="1501422"/>
                  <a:pt x="2399970" y="1502420"/>
                  <a:pt x="2398973" y="1502420"/>
                </a:cubicBezTo>
                <a:cubicBezTo>
                  <a:pt x="2397974" y="1502420"/>
                  <a:pt x="2396975" y="1501422"/>
                  <a:pt x="2396975" y="1500424"/>
                </a:cubicBezTo>
                <a:cubicBezTo>
                  <a:pt x="2396975" y="1499425"/>
                  <a:pt x="2397974" y="1498427"/>
                  <a:pt x="2398973" y="1498427"/>
                </a:cubicBezTo>
                <a:close/>
                <a:moveTo>
                  <a:pt x="10283505" y="1494449"/>
                </a:moveTo>
                <a:cubicBezTo>
                  <a:pt x="10287498" y="1494449"/>
                  <a:pt x="10291492" y="1498442"/>
                  <a:pt x="10291492" y="1502435"/>
                </a:cubicBezTo>
                <a:cubicBezTo>
                  <a:pt x="10291492" y="1506428"/>
                  <a:pt x="10287498" y="1509424"/>
                  <a:pt x="10283505" y="1510422"/>
                </a:cubicBezTo>
                <a:cubicBezTo>
                  <a:pt x="10278514" y="1510422"/>
                  <a:pt x="10275519" y="1506428"/>
                  <a:pt x="10275519" y="1502435"/>
                </a:cubicBezTo>
                <a:cubicBezTo>
                  <a:pt x="10275519" y="1498442"/>
                  <a:pt x="10279511" y="1494449"/>
                  <a:pt x="10283505" y="1494449"/>
                </a:cubicBezTo>
                <a:close/>
                <a:moveTo>
                  <a:pt x="4286699" y="1492410"/>
                </a:moveTo>
                <a:cubicBezTo>
                  <a:pt x="4300677" y="1492410"/>
                  <a:pt x="4312657" y="1504390"/>
                  <a:pt x="4312657" y="1518366"/>
                </a:cubicBezTo>
                <a:cubicBezTo>
                  <a:pt x="4312657" y="1532342"/>
                  <a:pt x="4300677" y="1544322"/>
                  <a:pt x="4286699" y="1544322"/>
                </a:cubicBezTo>
                <a:cubicBezTo>
                  <a:pt x="4272724" y="1544322"/>
                  <a:pt x="4260742" y="1532342"/>
                  <a:pt x="4260742" y="1518366"/>
                </a:cubicBezTo>
                <a:cubicBezTo>
                  <a:pt x="4260742" y="1504390"/>
                  <a:pt x="4272724" y="1492410"/>
                  <a:pt x="4286699" y="1492410"/>
                </a:cubicBezTo>
                <a:close/>
                <a:moveTo>
                  <a:pt x="10590983" y="1482468"/>
                </a:moveTo>
                <a:cubicBezTo>
                  <a:pt x="10592980" y="1482468"/>
                  <a:pt x="10593977" y="1484465"/>
                  <a:pt x="10593977" y="1485463"/>
                </a:cubicBezTo>
                <a:cubicBezTo>
                  <a:pt x="10593977" y="1487460"/>
                  <a:pt x="10592980" y="1488459"/>
                  <a:pt x="10590983" y="1488459"/>
                </a:cubicBezTo>
                <a:cubicBezTo>
                  <a:pt x="10588986" y="1488459"/>
                  <a:pt x="10587988" y="1486461"/>
                  <a:pt x="10587988" y="1485463"/>
                </a:cubicBezTo>
                <a:cubicBezTo>
                  <a:pt x="10587988" y="1483467"/>
                  <a:pt x="10588986" y="1482468"/>
                  <a:pt x="10590983" y="1482468"/>
                </a:cubicBezTo>
                <a:close/>
                <a:moveTo>
                  <a:pt x="11503433" y="1478476"/>
                </a:moveTo>
                <a:cubicBezTo>
                  <a:pt x="11508425" y="1478476"/>
                  <a:pt x="11512417" y="1482469"/>
                  <a:pt x="11512417" y="1487461"/>
                </a:cubicBezTo>
                <a:cubicBezTo>
                  <a:pt x="11512417" y="1493451"/>
                  <a:pt x="11508425" y="1497444"/>
                  <a:pt x="11503433" y="1496446"/>
                </a:cubicBezTo>
                <a:cubicBezTo>
                  <a:pt x="11498443" y="1496446"/>
                  <a:pt x="11494449" y="1492453"/>
                  <a:pt x="11494449" y="1487461"/>
                </a:cubicBezTo>
                <a:cubicBezTo>
                  <a:pt x="11494449" y="1482469"/>
                  <a:pt x="11498443" y="1478476"/>
                  <a:pt x="11503433" y="1478476"/>
                </a:cubicBezTo>
                <a:close/>
                <a:moveTo>
                  <a:pt x="8778060" y="1473459"/>
                </a:moveTo>
                <a:cubicBezTo>
                  <a:pt x="8783051" y="1472460"/>
                  <a:pt x="8787045" y="1477451"/>
                  <a:pt x="8787045" y="1482444"/>
                </a:cubicBezTo>
                <a:cubicBezTo>
                  <a:pt x="8787045" y="1487436"/>
                  <a:pt x="8783051" y="1491429"/>
                  <a:pt x="8778060" y="1491429"/>
                </a:cubicBezTo>
                <a:cubicBezTo>
                  <a:pt x="8773069" y="1491429"/>
                  <a:pt x="8769076" y="1487436"/>
                  <a:pt x="8769076" y="1482444"/>
                </a:cubicBezTo>
                <a:cubicBezTo>
                  <a:pt x="8769076" y="1477451"/>
                  <a:pt x="8773069" y="1473459"/>
                  <a:pt x="8778060" y="1473459"/>
                </a:cubicBezTo>
                <a:close/>
                <a:moveTo>
                  <a:pt x="11446531" y="1465487"/>
                </a:moveTo>
                <a:cubicBezTo>
                  <a:pt x="11456514" y="1465487"/>
                  <a:pt x="11464501" y="1473473"/>
                  <a:pt x="11464501" y="1483457"/>
                </a:cubicBezTo>
                <a:cubicBezTo>
                  <a:pt x="11464501" y="1493440"/>
                  <a:pt x="11456514" y="1501427"/>
                  <a:pt x="11446531" y="1501427"/>
                </a:cubicBezTo>
                <a:cubicBezTo>
                  <a:pt x="11436548" y="1501427"/>
                  <a:pt x="11428562" y="1493440"/>
                  <a:pt x="11428562" y="1483457"/>
                </a:cubicBezTo>
                <a:cubicBezTo>
                  <a:pt x="11428562" y="1473473"/>
                  <a:pt x="11436548" y="1465487"/>
                  <a:pt x="11446531" y="1465487"/>
                </a:cubicBezTo>
                <a:close/>
                <a:moveTo>
                  <a:pt x="9891170" y="1451539"/>
                </a:moveTo>
                <a:cubicBezTo>
                  <a:pt x="9896161" y="1451539"/>
                  <a:pt x="9900155" y="1455531"/>
                  <a:pt x="9900155" y="1460524"/>
                </a:cubicBezTo>
                <a:cubicBezTo>
                  <a:pt x="9900155" y="1465516"/>
                  <a:pt x="9896161" y="1469508"/>
                  <a:pt x="9891170" y="1469508"/>
                </a:cubicBezTo>
                <a:cubicBezTo>
                  <a:pt x="9886179" y="1469508"/>
                  <a:pt x="9882186" y="1465516"/>
                  <a:pt x="9882186" y="1460524"/>
                </a:cubicBezTo>
                <a:cubicBezTo>
                  <a:pt x="9882186" y="1455531"/>
                  <a:pt x="9886179" y="1451539"/>
                  <a:pt x="9891170" y="1451539"/>
                </a:cubicBezTo>
                <a:close/>
                <a:moveTo>
                  <a:pt x="2621553" y="1451478"/>
                </a:moveTo>
                <a:cubicBezTo>
                  <a:pt x="2633533" y="1451478"/>
                  <a:pt x="2643516" y="1461461"/>
                  <a:pt x="2643516" y="1473441"/>
                </a:cubicBezTo>
                <a:cubicBezTo>
                  <a:pt x="2643516" y="1485421"/>
                  <a:pt x="2633533" y="1495404"/>
                  <a:pt x="2621553" y="1495404"/>
                </a:cubicBezTo>
                <a:cubicBezTo>
                  <a:pt x="2609572" y="1495404"/>
                  <a:pt x="2599589" y="1485421"/>
                  <a:pt x="2599589" y="1473441"/>
                </a:cubicBezTo>
                <a:cubicBezTo>
                  <a:pt x="2599589" y="1461461"/>
                  <a:pt x="2609572" y="1451478"/>
                  <a:pt x="2621553" y="1451478"/>
                </a:cubicBezTo>
                <a:close/>
                <a:moveTo>
                  <a:pt x="9608650" y="1450520"/>
                </a:moveTo>
                <a:cubicBezTo>
                  <a:pt x="9610647" y="1450520"/>
                  <a:pt x="9611644" y="1451518"/>
                  <a:pt x="9611644" y="1453516"/>
                </a:cubicBezTo>
                <a:cubicBezTo>
                  <a:pt x="9611644" y="1454514"/>
                  <a:pt x="9610647" y="1456510"/>
                  <a:pt x="9608650" y="1456510"/>
                </a:cubicBezTo>
                <a:cubicBezTo>
                  <a:pt x="9606653" y="1456510"/>
                  <a:pt x="9605655" y="1455512"/>
                  <a:pt x="9605655" y="1453516"/>
                </a:cubicBezTo>
                <a:cubicBezTo>
                  <a:pt x="9605655" y="1451518"/>
                  <a:pt x="9606653" y="1450520"/>
                  <a:pt x="9608650" y="1450520"/>
                </a:cubicBezTo>
                <a:close/>
                <a:moveTo>
                  <a:pt x="7982410" y="1448489"/>
                </a:moveTo>
                <a:cubicBezTo>
                  <a:pt x="7985406" y="1448489"/>
                  <a:pt x="7988401" y="1451484"/>
                  <a:pt x="7988401" y="1454479"/>
                </a:cubicBezTo>
                <a:cubicBezTo>
                  <a:pt x="7988401" y="1458472"/>
                  <a:pt x="7985406" y="1460468"/>
                  <a:pt x="7982410" y="1460468"/>
                </a:cubicBezTo>
                <a:cubicBezTo>
                  <a:pt x="7978418" y="1460468"/>
                  <a:pt x="7976421" y="1457474"/>
                  <a:pt x="7976421" y="1454479"/>
                </a:cubicBezTo>
                <a:cubicBezTo>
                  <a:pt x="7976421" y="1450486"/>
                  <a:pt x="7979416" y="1448489"/>
                  <a:pt x="7982410" y="1448489"/>
                </a:cubicBezTo>
                <a:close/>
                <a:moveTo>
                  <a:pt x="10675838" y="1442536"/>
                </a:moveTo>
                <a:cubicBezTo>
                  <a:pt x="10689815" y="1442536"/>
                  <a:pt x="10700796" y="1453518"/>
                  <a:pt x="10700796" y="1467495"/>
                </a:cubicBezTo>
                <a:cubicBezTo>
                  <a:pt x="10700796" y="1481471"/>
                  <a:pt x="10688816" y="1493452"/>
                  <a:pt x="10675838" y="1492454"/>
                </a:cubicBezTo>
                <a:cubicBezTo>
                  <a:pt x="10661862" y="1492454"/>
                  <a:pt x="10650881" y="1481471"/>
                  <a:pt x="10650881" y="1467495"/>
                </a:cubicBezTo>
                <a:cubicBezTo>
                  <a:pt x="10650881" y="1453518"/>
                  <a:pt x="10661862" y="1442536"/>
                  <a:pt x="10675838" y="1442536"/>
                </a:cubicBezTo>
                <a:close/>
                <a:moveTo>
                  <a:pt x="11791944" y="1433526"/>
                </a:moveTo>
                <a:cubicBezTo>
                  <a:pt x="11794940" y="1433526"/>
                  <a:pt x="11795938" y="1435522"/>
                  <a:pt x="11795938" y="1437519"/>
                </a:cubicBezTo>
                <a:cubicBezTo>
                  <a:pt x="11795938" y="1439517"/>
                  <a:pt x="11793942" y="1441513"/>
                  <a:pt x="11791944" y="1441513"/>
                </a:cubicBezTo>
                <a:cubicBezTo>
                  <a:pt x="11789948" y="1441513"/>
                  <a:pt x="11787952" y="1439517"/>
                  <a:pt x="11787952" y="1437519"/>
                </a:cubicBezTo>
                <a:cubicBezTo>
                  <a:pt x="11787952" y="1435522"/>
                  <a:pt x="11789948" y="1433526"/>
                  <a:pt x="11791944" y="1433526"/>
                </a:cubicBezTo>
                <a:close/>
                <a:moveTo>
                  <a:pt x="342438" y="1433523"/>
                </a:moveTo>
                <a:cubicBezTo>
                  <a:pt x="350425" y="1433523"/>
                  <a:pt x="357413" y="1440512"/>
                  <a:pt x="357413" y="1448498"/>
                </a:cubicBezTo>
                <a:cubicBezTo>
                  <a:pt x="357413" y="1456485"/>
                  <a:pt x="350425" y="1463474"/>
                  <a:pt x="342438" y="1463474"/>
                </a:cubicBezTo>
                <a:cubicBezTo>
                  <a:pt x="334452" y="1463474"/>
                  <a:pt x="327464" y="1456485"/>
                  <a:pt x="327464" y="1448498"/>
                </a:cubicBezTo>
                <a:cubicBezTo>
                  <a:pt x="327464" y="1440512"/>
                  <a:pt x="333453" y="1433523"/>
                  <a:pt x="342438" y="1433523"/>
                </a:cubicBezTo>
                <a:close/>
                <a:moveTo>
                  <a:pt x="6788438" y="1432517"/>
                </a:moveTo>
                <a:cubicBezTo>
                  <a:pt x="6798421" y="1432517"/>
                  <a:pt x="6806407" y="1440503"/>
                  <a:pt x="6806407" y="1450487"/>
                </a:cubicBezTo>
                <a:cubicBezTo>
                  <a:pt x="6806407" y="1460470"/>
                  <a:pt x="6798421" y="1468456"/>
                  <a:pt x="6788438" y="1468456"/>
                </a:cubicBezTo>
                <a:cubicBezTo>
                  <a:pt x="6778455" y="1468456"/>
                  <a:pt x="6770468" y="1460470"/>
                  <a:pt x="6770468" y="1450487"/>
                </a:cubicBezTo>
                <a:cubicBezTo>
                  <a:pt x="6770468" y="1440503"/>
                  <a:pt x="6778455" y="1432517"/>
                  <a:pt x="6788438" y="1432517"/>
                </a:cubicBezTo>
                <a:close/>
                <a:moveTo>
                  <a:pt x="11307766" y="1420571"/>
                </a:moveTo>
                <a:cubicBezTo>
                  <a:pt x="11316751" y="1420571"/>
                  <a:pt x="11323739" y="1427560"/>
                  <a:pt x="11323739" y="1436545"/>
                </a:cubicBezTo>
                <a:cubicBezTo>
                  <a:pt x="11323739" y="1445530"/>
                  <a:pt x="11316751" y="1452519"/>
                  <a:pt x="11307766" y="1452519"/>
                </a:cubicBezTo>
                <a:cubicBezTo>
                  <a:pt x="11298782" y="1452519"/>
                  <a:pt x="11291793" y="1445530"/>
                  <a:pt x="11291793" y="1436545"/>
                </a:cubicBezTo>
                <a:cubicBezTo>
                  <a:pt x="11291793" y="1427560"/>
                  <a:pt x="11298782" y="1420571"/>
                  <a:pt x="11307766" y="1420571"/>
                </a:cubicBezTo>
                <a:close/>
                <a:moveTo>
                  <a:pt x="8542460" y="1413601"/>
                </a:moveTo>
                <a:cubicBezTo>
                  <a:pt x="8546453" y="1413601"/>
                  <a:pt x="8550447" y="1417594"/>
                  <a:pt x="8550447" y="1421588"/>
                </a:cubicBezTo>
                <a:cubicBezTo>
                  <a:pt x="8550447" y="1425581"/>
                  <a:pt x="8546453" y="1429575"/>
                  <a:pt x="8542460" y="1429575"/>
                </a:cubicBezTo>
                <a:cubicBezTo>
                  <a:pt x="8538467" y="1429575"/>
                  <a:pt x="8534474" y="1425581"/>
                  <a:pt x="8534474" y="1421588"/>
                </a:cubicBezTo>
                <a:cubicBezTo>
                  <a:pt x="8534474" y="1417594"/>
                  <a:pt x="8538467" y="1413601"/>
                  <a:pt x="8542460" y="1413601"/>
                </a:cubicBezTo>
                <a:close/>
                <a:moveTo>
                  <a:pt x="10254553" y="1412571"/>
                </a:moveTo>
                <a:cubicBezTo>
                  <a:pt x="10265535" y="1412571"/>
                  <a:pt x="10273521" y="1421557"/>
                  <a:pt x="10273521" y="1431540"/>
                </a:cubicBezTo>
                <a:cubicBezTo>
                  <a:pt x="10273521" y="1441523"/>
                  <a:pt x="10265535" y="1450508"/>
                  <a:pt x="10254553" y="1450508"/>
                </a:cubicBezTo>
                <a:cubicBezTo>
                  <a:pt x="10244570" y="1450508"/>
                  <a:pt x="10235586" y="1442522"/>
                  <a:pt x="10235586" y="1431540"/>
                </a:cubicBezTo>
                <a:cubicBezTo>
                  <a:pt x="10235586" y="1421557"/>
                  <a:pt x="10243571" y="1412571"/>
                  <a:pt x="10254553" y="1412571"/>
                </a:cubicBezTo>
                <a:close/>
                <a:moveTo>
                  <a:pt x="11087141" y="1409580"/>
                </a:moveTo>
                <a:cubicBezTo>
                  <a:pt x="11091134" y="1409580"/>
                  <a:pt x="11094130" y="1412575"/>
                  <a:pt x="11094130" y="1416569"/>
                </a:cubicBezTo>
                <a:cubicBezTo>
                  <a:pt x="11094130" y="1420562"/>
                  <a:pt x="11091134" y="1423557"/>
                  <a:pt x="11087141" y="1423557"/>
                </a:cubicBezTo>
                <a:cubicBezTo>
                  <a:pt x="11083148" y="1423557"/>
                  <a:pt x="11080153" y="1420562"/>
                  <a:pt x="11080153" y="1416569"/>
                </a:cubicBezTo>
                <a:cubicBezTo>
                  <a:pt x="11080153" y="1412575"/>
                  <a:pt x="11083148" y="1409580"/>
                  <a:pt x="11087141" y="1409580"/>
                </a:cubicBezTo>
                <a:close/>
                <a:moveTo>
                  <a:pt x="9285199" y="1391587"/>
                </a:moveTo>
                <a:cubicBezTo>
                  <a:pt x="9296181" y="1391587"/>
                  <a:pt x="9306164" y="1401570"/>
                  <a:pt x="9306164" y="1412552"/>
                </a:cubicBezTo>
                <a:cubicBezTo>
                  <a:pt x="9306164" y="1424532"/>
                  <a:pt x="9296181" y="1433517"/>
                  <a:pt x="9285199" y="1433517"/>
                </a:cubicBezTo>
                <a:cubicBezTo>
                  <a:pt x="9273220" y="1433517"/>
                  <a:pt x="9264235" y="1424532"/>
                  <a:pt x="9264235" y="1412552"/>
                </a:cubicBezTo>
                <a:cubicBezTo>
                  <a:pt x="9264235" y="1400572"/>
                  <a:pt x="9274218" y="1391587"/>
                  <a:pt x="9285199" y="1391587"/>
                </a:cubicBezTo>
                <a:close/>
                <a:moveTo>
                  <a:pt x="5320962" y="1389611"/>
                </a:moveTo>
                <a:cubicBezTo>
                  <a:pt x="5323956" y="1389611"/>
                  <a:pt x="5326952" y="1392605"/>
                  <a:pt x="5326952" y="1395600"/>
                </a:cubicBezTo>
                <a:cubicBezTo>
                  <a:pt x="5326952" y="1398596"/>
                  <a:pt x="5323956" y="1401590"/>
                  <a:pt x="5320962" y="1401590"/>
                </a:cubicBezTo>
                <a:cubicBezTo>
                  <a:pt x="5317969" y="1401590"/>
                  <a:pt x="5314974" y="1398596"/>
                  <a:pt x="5314974" y="1395600"/>
                </a:cubicBezTo>
                <a:cubicBezTo>
                  <a:pt x="5314974" y="1392605"/>
                  <a:pt x="5317969" y="1389611"/>
                  <a:pt x="5320962" y="1389611"/>
                </a:cubicBezTo>
                <a:close/>
                <a:moveTo>
                  <a:pt x="10520103" y="1379641"/>
                </a:moveTo>
                <a:cubicBezTo>
                  <a:pt x="10533081" y="1379641"/>
                  <a:pt x="10544062" y="1390623"/>
                  <a:pt x="10544062" y="1404600"/>
                </a:cubicBezTo>
                <a:cubicBezTo>
                  <a:pt x="10544062" y="1418576"/>
                  <a:pt x="10533081" y="1429559"/>
                  <a:pt x="10520103" y="1429559"/>
                </a:cubicBezTo>
                <a:cubicBezTo>
                  <a:pt x="10507125" y="1429559"/>
                  <a:pt x="10496144" y="1418576"/>
                  <a:pt x="10496144" y="1404600"/>
                </a:cubicBezTo>
                <a:cubicBezTo>
                  <a:pt x="10496144" y="1390623"/>
                  <a:pt x="10507125" y="1379641"/>
                  <a:pt x="10520103" y="1379641"/>
                </a:cubicBezTo>
                <a:close/>
                <a:moveTo>
                  <a:pt x="11637207" y="1376645"/>
                </a:moveTo>
                <a:cubicBezTo>
                  <a:pt x="11641200" y="1376645"/>
                  <a:pt x="11645193" y="1380638"/>
                  <a:pt x="11645193" y="1385630"/>
                </a:cubicBezTo>
                <a:cubicBezTo>
                  <a:pt x="11645193" y="1389624"/>
                  <a:pt x="11642198" y="1393616"/>
                  <a:pt x="11637207" y="1394615"/>
                </a:cubicBezTo>
                <a:cubicBezTo>
                  <a:pt x="11632215" y="1394615"/>
                  <a:pt x="11628223" y="1390622"/>
                  <a:pt x="11628223" y="1385630"/>
                </a:cubicBezTo>
                <a:cubicBezTo>
                  <a:pt x="11628223" y="1380638"/>
                  <a:pt x="11632215" y="1376645"/>
                  <a:pt x="11637207" y="1376645"/>
                </a:cubicBezTo>
                <a:close/>
                <a:moveTo>
                  <a:pt x="8307859" y="1372618"/>
                </a:moveTo>
                <a:cubicBezTo>
                  <a:pt x="8313848" y="1372618"/>
                  <a:pt x="8318840" y="1377610"/>
                  <a:pt x="8318840" y="1383599"/>
                </a:cubicBezTo>
                <a:cubicBezTo>
                  <a:pt x="8318840" y="1389589"/>
                  <a:pt x="8313848" y="1394581"/>
                  <a:pt x="8307859" y="1394581"/>
                </a:cubicBezTo>
                <a:cubicBezTo>
                  <a:pt x="8301869" y="1394581"/>
                  <a:pt x="8296877" y="1389589"/>
                  <a:pt x="8296877" y="1383599"/>
                </a:cubicBezTo>
                <a:cubicBezTo>
                  <a:pt x="8296877" y="1377610"/>
                  <a:pt x="8301869" y="1372618"/>
                  <a:pt x="8307859" y="1372618"/>
                </a:cubicBezTo>
                <a:close/>
                <a:moveTo>
                  <a:pt x="1146086" y="1362652"/>
                </a:moveTo>
                <a:cubicBezTo>
                  <a:pt x="1150078" y="1362652"/>
                  <a:pt x="1154072" y="1366645"/>
                  <a:pt x="1154072" y="1370639"/>
                </a:cubicBezTo>
                <a:cubicBezTo>
                  <a:pt x="1154072" y="1374633"/>
                  <a:pt x="1150078" y="1378626"/>
                  <a:pt x="1146086" y="1378626"/>
                </a:cubicBezTo>
                <a:cubicBezTo>
                  <a:pt x="1142092" y="1378626"/>
                  <a:pt x="1138099" y="1374633"/>
                  <a:pt x="1138099" y="1370639"/>
                </a:cubicBezTo>
                <a:cubicBezTo>
                  <a:pt x="1138099" y="1366645"/>
                  <a:pt x="1142092" y="1362652"/>
                  <a:pt x="1146086" y="1362652"/>
                </a:cubicBezTo>
                <a:close/>
                <a:moveTo>
                  <a:pt x="9405994" y="1337725"/>
                </a:moveTo>
                <a:cubicBezTo>
                  <a:pt x="9413981" y="1337725"/>
                  <a:pt x="9419970" y="1343715"/>
                  <a:pt x="9419970" y="1351702"/>
                </a:cubicBezTo>
                <a:cubicBezTo>
                  <a:pt x="9419970" y="1359689"/>
                  <a:pt x="9412983" y="1365678"/>
                  <a:pt x="9405994" y="1365678"/>
                </a:cubicBezTo>
                <a:cubicBezTo>
                  <a:pt x="9398008" y="1365678"/>
                  <a:pt x="9392018" y="1359689"/>
                  <a:pt x="9392018" y="1351702"/>
                </a:cubicBezTo>
                <a:cubicBezTo>
                  <a:pt x="9392018" y="1343715"/>
                  <a:pt x="9398008" y="1337725"/>
                  <a:pt x="9405994" y="1337725"/>
                </a:cubicBezTo>
                <a:close/>
                <a:moveTo>
                  <a:pt x="8235981" y="1329745"/>
                </a:moveTo>
                <a:cubicBezTo>
                  <a:pt x="8242968" y="1329745"/>
                  <a:pt x="8247960" y="1334737"/>
                  <a:pt x="8247960" y="1341725"/>
                </a:cubicBezTo>
                <a:cubicBezTo>
                  <a:pt x="8247960" y="1348714"/>
                  <a:pt x="8242968" y="1353707"/>
                  <a:pt x="8235981" y="1353707"/>
                </a:cubicBezTo>
                <a:cubicBezTo>
                  <a:pt x="8228992" y="1353707"/>
                  <a:pt x="8224000" y="1348714"/>
                  <a:pt x="8224000" y="1341725"/>
                </a:cubicBezTo>
                <a:cubicBezTo>
                  <a:pt x="8224000" y="1335735"/>
                  <a:pt x="8228992" y="1329745"/>
                  <a:pt x="8235981" y="1329745"/>
                </a:cubicBezTo>
                <a:close/>
                <a:moveTo>
                  <a:pt x="6124565" y="1328700"/>
                </a:moveTo>
                <a:cubicBezTo>
                  <a:pt x="6126562" y="1328700"/>
                  <a:pt x="6128558" y="1330696"/>
                  <a:pt x="6128558" y="1332693"/>
                </a:cubicBezTo>
                <a:cubicBezTo>
                  <a:pt x="6128558" y="1334690"/>
                  <a:pt x="6126562" y="1336687"/>
                  <a:pt x="6124565" y="1336687"/>
                </a:cubicBezTo>
                <a:cubicBezTo>
                  <a:pt x="6122568" y="1336687"/>
                  <a:pt x="6120571" y="1334690"/>
                  <a:pt x="6120571" y="1332693"/>
                </a:cubicBezTo>
                <a:cubicBezTo>
                  <a:pt x="6120571" y="1330696"/>
                  <a:pt x="6122568" y="1328700"/>
                  <a:pt x="6124565" y="1328700"/>
                </a:cubicBezTo>
                <a:close/>
                <a:moveTo>
                  <a:pt x="3381348" y="1323752"/>
                </a:moveTo>
                <a:cubicBezTo>
                  <a:pt x="3384342" y="1323752"/>
                  <a:pt x="3386339" y="1325748"/>
                  <a:pt x="3386339" y="1328744"/>
                </a:cubicBezTo>
                <a:cubicBezTo>
                  <a:pt x="3386339" y="1331739"/>
                  <a:pt x="3384342" y="1333736"/>
                  <a:pt x="3381348" y="1333736"/>
                </a:cubicBezTo>
                <a:cubicBezTo>
                  <a:pt x="3378355" y="1333736"/>
                  <a:pt x="3376356" y="1331739"/>
                  <a:pt x="3376356" y="1328744"/>
                </a:cubicBezTo>
                <a:cubicBezTo>
                  <a:pt x="3376356" y="1325748"/>
                  <a:pt x="3378355" y="1323752"/>
                  <a:pt x="3381348" y="1323752"/>
                </a:cubicBezTo>
                <a:close/>
                <a:moveTo>
                  <a:pt x="3448246" y="1320767"/>
                </a:moveTo>
                <a:cubicBezTo>
                  <a:pt x="3461219" y="1320767"/>
                  <a:pt x="3472200" y="1331749"/>
                  <a:pt x="3472200" y="1344728"/>
                </a:cubicBezTo>
                <a:cubicBezTo>
                  <a:pt x="3472200" y="1357706"/>
                  <a:pt x="3462219" y="1368689"/>
                  <a:pt x="3448246" y="1368689"/>
                </a:cubicBezTo>
                <a:cubicBezTo>
                  <a:pt x="3435271" y="1368689"/>
                  <a:pt x="3424292" y="1357706"/>
                  <a:pt x="3424292" y="1344728"/>
                </a:cubicBezTo>
                <a:cubicBezTo>
                  <a:pt x="3424292" y="1331749"/>
                  <a:pt x="3435271" y="1320767"/>
                  <a:pt x="3448246" y="1320767"/>
                </a:cubicBezTo>
                <a:close/>
                <a:moveTo>
                  <a:pt x="11729051" y="1314737"/>
                </a:moveTo>
                <a:cubicBezTo>
                  <a:pt x="11740032" y="1314737"/>
                  <a:pt x="11749018" y="1323722"/>
                  <a:pt x="11749018" y="1334704"/>
                </a:cubicBezTo>
                <a:cubicBezTo>
                  <a:pt x="11749018" y="1345686"/>
                  <a:pt x="11740032" y="1354672"/>
                  <a:pt x="11729051" y="1354672"/>
                </a:cubicBezTo>
                <a:cubicBezTo>
                  <a:pt x="11718070" y="1354672"/>
                  <a:pt x="11709085" y="1345686"/>
                  <a:pt x="11709085" y="1334704"/>
                </a:cubicBezTo>
                <a:cubicBezTo>
                  <a:pt x="11709085" y="1323722"/>
                  <a:pt x="11718070" y="1314737"/>
                  <a:pt x="11729051" y="1314737"/>
                </a:cubicBezTo>
                <a:close/>
                <a:moveTo>
                  <a:pt x="7319536" y="1286815"/>
                </a:moveTo>
                <a:cubicBezTo>
                  <a:pt x="7322531" y="1286815"/>
                  <a:pt x="7325526" y="1289810"/>
                  <a:pt x="7325526" y="1292805"/>
                </a:cubicBezTo>
                <a:cubicBezTo>
                  <a:pt x="7325526" y="1295800"/>
                  <a:pt x="7322531" y="1298796"/>
                  <a:pt x="7319536" y="1298796"/>
                </a:cubicBezTo>
                <a:cubicBezTo>
                  <a:pt x="7316542" y="1298796"/>
                  <a:pt x="7313546" y="1295800"/>
                  <a:pt x="7313546" y="1292805"/>
                </a:cubicBezTo>
                <a:cubicBezTo>
                  <a:pt x="7313546" y="1289810"/>
                  <a:pt x="7316542" y="1286815"/>
                  <a:pt x="7319536" y="1286815"/>
                </a:cubicBezTo>
                <a:close/>
                <a:moveTo>
                  <a:pt x="1614304" y="1259835"/>
                </a:moveTo>
                <a:cubicBezTo>
                  <a:pt x="1629279" y="1259835"/>
                  <a:pt x="1642257" y="1271815"/>
                  <a:pt x="1642257" y="1287788"/>
                </a:cubicBezTo>
                <a:cubicBezTo>
                  <a:pt x="1642257" y="1303762"/>
                  <a:pt x="1630276" y="1315742"/>
                  <a:pt x="1614304" y="1315742"/>
                </a:cubicBezTo>
                <a:cubicBezTo>
                  <a:pt x="1599329" y="1315742"/>
                  <a:pt x="1586351" y="1303762"/>
                  <a:pt x="1586351" y="1287788"/>
                </a:cubicBezTo>
                <a:cubicBezTo>
                  <a:pt x="1586351" y="1272813"/>
                  <a:pt x="1598331" y="1259835"/>
                  <a:pt x="1614304" y="1259835"/>
                </a:cubicBezTo>
                <a:close/>
                <a:moveTo>
                  <a:pt x="5404836" y="1257861"/>
                </a:moveTo>
                <a:cubicBezTo>
                  <a:pt x="5417812" y="1257861"/>
                  <a:pt x="5427795" y="1267844"/>
                  <a:pt x="5427795" y="1280823"/>
                </a:cubicBezTo>
                <a:cubicBezTo>
                  <a:pt x="5427795" y="1293801"/>
                  <a:pt x="5417812" y="1304784"/>
                  <a:pt x="5404836" y="1303785"/>
                </a:cubicBezTo>
                <a:cubicBezTo>
                  <a:pt x="5391857" y="1303785"/>
                  <a:pt x="5381875" y="1293801"/>
                  <a:pt x="5381875" y="1280823"/>
                </a:cubicBezTo>
                <a:cubicBezTo>
                  <a:pt x="5381875" y="1267844"/>
                  <a:pt x="5391857" y="1257861"/>
                  <a:pt x="5404836" y="1257861"/>
                </a:cubicBezTo>
                <a:close/>
                <a:moveTo>
                  <a:pt x="11637206" y="1254833"/>
                </a:moveTo>
                <a:cubicBezTo>
                  <a:pt x="11642198" y="1253835"/>
                  <a:pt x="11647189" y="1258827"/>
                  <a:pt x="11647189" y="1264818"/>
                </a:cubicBezTo>
                <a:cubicBezTo>
                  <a:pt x="11647189" y="1270807"/>
                  <a:pt x="11643197" y="1274801"/>
                  <a:pt x="11637206" y="1274801"/>
                </a:cubicBezTo>
                <a:cubicBezTo>
                  <a:pt x="11632215" y="1274801"/>
                  <a:pt x="11627223" y="1269809"/>
                  <a:pt x="11627223" y="1264818"/>
                </a:cubicBezTo>
                <a:cubicBezTo>
                  <a:pt x="11627223" y="1258827"/>
                  <a:pt x="11632215" y="1254833"/>
                  <a:pt x="11637206" y="1254833"/>
                </a:cubicBezTo>
                <a:close/>
                <a:moveTo>
                  <a:pt x="3721717" y="1247844"/>
                </a:moveTo>
                <a:cubicBezTo>
                  <a:pt x="3736694" y="1247844"/>
                  <a:pt x="3749673" y="1260822"/>
                  <a:pt x="3749673" y="1275798"/>
                </a:cubicBezTo>
                <a:cubicBezTo>
                  <a:pt x="3749673" y="1290773"/>
                  <a:pt x="3737692" y="1303752"/>
                  <a:pt x="3721717" y="1303752"/>
                </a:cubicBezTo>
                <a:cubicBezTo>
                  <a:pt x="3706741" y="1303752"/>
                  <a:pt x="3693761" y="1291771"/>
                  <a:pt x="3693761" y="1275798"/>
                </a:cubicBezTo>
                <a:cubicBezTo>
                  <a:pt x="3693761" y="1260822"/>
                  <a:pt x="3705743" y="1247844"/>
                  <a:pt x="3721717" y="1247844"/>
                </a:cubicBezTo>
                <a:close/>
                <a:moveTo>
                  <a:pt x="7437336" y="1247824"/>
                </a:moveTo>
                <a:cubicBezTo>
                  <a:pt x="7451313" y="1247824"/>
                  <a:pt x="7463292" y="1258806"/>
                  <a:pt x="7463292" y="1273781"/>
                </a:cubicBezTo>
                <a:cubicBezTo>
                  <a:pt x="7463292" y="1288756"/>
                  <a:pt x="7451313" y="1299737"/>
                  <a:pt x="7437336" y="1299737"/>
                </a:cubicBezTo>
                <a:cubicBezTo>
                  <a:pt x="7422361" y="1299737"/>
                  <a:pt x="7411380" y="1287758"/>
                  <a:pt x="7411380" y="1273781"/>
                </a:cubicBezTo>
                <a:cubicBezTo>
                  <a:pt x="7411380" y="1258806"/>
                  <a:pt x="7423360" y="1247824"/>
                  <a:pt x="7437336" y="1247824"/>
                </a:cubicBezTo>
                <a:close/>
                <a:moveTo>
                  <a:pt x="8484558" y="1235855"/>
                </a:moveTo>
                <a:cubicBezTo>
                  <a:pt x="8498534" y="1236853"/>
                  <a:pt x="8508517" y="1246836"/>
                  <a:pt x="8508517" y="1259815"/>
                </a:cubicBezTo>
                <a:cubicBezTo>
                  <a:pt x="8508517" y="1272792"/>
                  <a:pt x="8497536" y="1283775"/>
                  <a:pt x="8484558" y="1283775"/>
                </a:cubicBezTo>
                <a:cubicBezTo>
                  <a:pt x="8471580" y="1283775"/>
                  <a:pt x="8460599" y="1272792"/>
                  <a:pt x="8460599" y="1259815"/>
                </a:cubicBezTo>
                <a:cubicBezTo>
                  <a:pt x="8460599" y="1246836"/>
                  <a:pt x="8471580" y="1235855"/>
                  <a:pt x="8484558" y="1235855"/>
                </a:cubicBezTo>
                <a:close/>
                <a:moveTo>
                  <a:pt x="6838353" y="1234899"/>
                </a:moveTo>
                <a:cubicBezTo>
                  <a:pt x="6846339" y="1234899"/>
                  <a:pt x="6852329" y="1240889"/>
                  <a:pt x="6852329" y="1248877"/>
                </a:cubicBezTo>
                <a:cubicBezTo>
                  <a:pt x="6852329" y="1255864"/>
                  <a:pt x="6845341" y="1261855"/>
                  <a:pt x="6838353" y="1262853"/>
                </a:cubicBezTo>
                <a:cubicBezTo>
                  <a:pt x="6830366" y="1262853"/>
                  <a:pt x="6824376" y="1256863"/>
                  <a:pt x="6824376" y="1248877"/>
                </a:cubicBezTo>
                <a:cubicBezTo>
                  <a:pt x="6824376" y="1240889"/>
                  <a:pt x="6830366" y="1234899"/>
                  <a:pt x="6838353" y="1234899"/>
                </a:cubicBezTo>
                <a:close/>
                <a:moveTo>
                  <a:pt x="4075195" y="1224914"/>
                </a:moveTo>
                <a:cubicBezTo>
                  <a:pt x="4080183" y="1224914"/>
                  <a:pt x="4084181" y="1228907"/>
                  <a:pt x="4084181" y="1233899"/>
                </a:cubicBezTo>
                <a:cubicBezTo>
                  <a:pt x="4084181" y="1238891"/>
                  <a:pt x="4080183" y="1241886"/>
                  <a:pt x="4075195" y="1242884"/>
                </a:cubicBezTo>
                <a:cubicBezTo>
                  <a:pt x="4071202" y="1242884"/>
                  <a:pt x="4067214" y="1238891"/>
                  <a:pt x="4067214" y="1233899"/>
                </a:cubicBezTo>
                <a:cubicBezTo>
                  <a:pt x="4067214" y="1228907"/>
                  <a:pt x="4070206" y="1224914"/>
                  <a:pt x="4075195" y="1224914"/>
                </a:cubicBezTo>
                <a:close/>
                <a:moveTo>
                  <a:pt x="6922212" y="1224883"/>
                </a:moveTo>
                <a:cubicBezTo>
                  <a:pt x="6929199" y="1224883"/>
                  <a:pt x="6934190" y="1229875"/>
                  <a:pt x="6934190" y="1236863"/>
                </a:cubicBezTo>
                <a:cubicBezTo>
                  <a:pt x="6934190" y="1242853"/>
                  <a:pt x="6929199" y="1248844"/>
                  <a:pt x="6922212" y="1248844"/>
                </a:cubicBezTo>
                <a:cubicBezTo>
                  <a:pt x="6916221" y="1248844"/>
                  <a:pt x="6910231" y="1243852"/>
                  <a:pt x="6910231" y="1236863"/>
                </a:cubicBezTo>
                <a:cubicBezTo>
                  <a:pt x="6910231" y="1230872"/>
                  <a:pt x="6915223" y="1224883"/>
                  <a:pt x="6922212" y="1224883"/>
                </a:cubicBezTo>
                <a:close/>
                <a:moveTo>
                  <a:pt x="6483954" y="1221920"/>
                </a:moveTo>
                <a:cubicBezTo>
                  <a:pt x="6488946" y="1221920"/>
                  <a:pt x="6492939" y="1225913"/>
                  <a:pt x="6492939" y="1230905"/>
                </a:cubicBezTo>
                <a:cubicBezTo>
                  <a:pt x="6492939" y="1235897"/>
                  <a:pt x="6488946" y="1238892"/>
                  <a:pt x="6483954" y="1239891"/>
                </a:cubicBezTo>
                <a:cubicBezTo>
                  <a:pt x="6478963" y="1239891"/>
                  <a:pt x="6474969" y="1235897"/>
                  <a:pt x="6474969" y="1230905"/>
                </a:cubicBezTo>
                <a:cubicBezTo>
                  <a:pt x="6474969" y="1225913"/>
                  <a:pt x="6478963" y="1221920"/>
                  <a:pt x="6483954" y="1221920"/>
                </a:cubicBezTo>
                <a:close/>
                <a:moveTo>
                  <a:pt x="5210173" y="1205946"/>
                </a:moveTo>
                <a:cubicBezTo>
                  <a:pt x="5214164" y="1205946"/>
                  <a:pt x="5218158" y="1208941"/>
                  <a:pt x="5218158" y="1213933"/>
                </a:cubicBezTo>
                <a:cubicBezTo>
                  <a:pt x="5218158" y="1218925"/>
                  <a:pt x="5214164" y="1222918"/>
                  <a:pt x="5210173" y="1221920"/>
                </a:cubicBezTo>
                <a:cubicBezTo>
                  <a:pt x="5206180" y="1221920"/>
                  <a:pt x="5202189" y="1218925"/>
                  <a:pt x="5202189" y="1213933"/>
                </a:cubicBezTo>
                <a:cubicBezTo>
                  <a:pt x="5202189" y="1209940"/>
                  <a:pt x="5205185" y="1205946"/>
                  <a:pt x="5210173" y="1205946"/>
                </a:cubicBezTo>
                <a:close/>
                <a:moveTo>
                  <a:pt x="4001322" y="1204954"/>
                </a:moveTo>
                <a:cubicBezTo>
                  <a:pt x="4017296" y="1204954"/>
                  <a:pt x="4030278" y="1217933"/>
                  <a:pt x="4030278" y="1233907"/>
                </a:cubicBezTo>
                <a:cubicBezTo>
                  <a:pt x="4030278" y="1249881"/>
                  <a:pt x="4017296" y="1262860"/>
                  <a:pt x="4001322" y="1262860"/>
                </a:cubicBezTo>
                <a:cubicBezTo>
                  <a:pt x="3985358" y="1262860"/>
                  <a:pt x="3972381" y="1249881"/>
                  <a:pt x="3972381" y="1233907"/>
                </a:cubicBezTo>
                <a:cubicBezTo>
                  <a:pt x="3972381" y="1217933"/>
                  <a:pt x="3985358" y="1204954"/>
                  <a:pt x="4001322" y="1204954"/>
                </a:cubicBezTo>
                <a:close/>
                <a:moveTo>
                  <a:pt x="2062595" y="1196959"/>
                </a:moveTo>
                <a:cubicBezTo>
                  <a:pt x="2068586" y="1196959"/>
                  <a:pt x="2072580" y="1201951"/>
                  <a:pt x="2072580" y="1206942"/>
                </a:cubicBezTo>
                <a:cubicBezTo>
                  <a:pt x="2072580" y="1211935"/>
                  <a:pt x="2068586" y="1215928"/>
                  <a:pt x="2062595" y="1216926"/>
                </a:cubicBezTo>
                <a:cubicBezTo>
                  <a:pt x="2056607" y="1216926"/>
                  <a:pt x="2052615" y="1211935"/>
                  <a:pt x="2052615" y="1206942"/>
                </a:cubicBezTo>
                <a:cubicBezTo>
                  <a:pt x="2052615" y="1200952"/>
                  <a:pt x="2057608" y="1196959"/>
                  <a:pt x="2062595" y="1196959"/>
                </a:cubicBezTo>
                <a:close/>
                <a:moveTo>
                  <a:pt x="7646980" y="1192938"/>
                </a:moveTo>
                <a:cubicBezTo>
                  <a:pt x="7656963" y="1192938"/>
                  <a:pt x="7664949" y="1200925"/>
                  <a:pt x="7664949" y="1210908"/>
                </a:cubicBezTo>
                <a:cubicBezTo>
                  <a:pt x="7664949" y="1220892"/>
                  <a:pt x="7656963" y="1228879"/>
                  <a:pt x="7646980" y="1228879"/>
                </a:cubicBezTo>
                <a:cubicBezTo>
                  <a:pt x="7636997" y="1228879"/>
                  <a:pt x="7629010" y="1220892"/>
                  <a:pt x="7629010" y="1210908"/>
                </a:cubicBezTo>
                <a:cubicBezTo>
                  <a:pt x="7629010" y="1200925"/>
                  <a:pt x="7636997" y="1192938"/>
                  <a:pt x="7646980" y="1192938"/>
                </a:cubicBezTo>
                <a:close/>
                <a:moveTo>
                  <a:pt x="10775669" y="1189952"/>
                </a:moveTo>
                <a:cubicBezTo>
                  <a:pt x="10784654" y="1189952"/>
                  <a:pt x="10791641" y="1196941"/>
                  <a:pt x="10791641" y="1205926"/>
                </a:cubicBezTo>
                <a:lnTo>
                  <a:pt x="10791352" y="1206636"/>
                </a:lnTo>
                <a:lnTo>
                  <a:pt x="10797631" y="1212916"/>
                </a:lnTo>
                <a:cubicBezTo>
                  <a:pt x="10797631" y="1217908"/>
                  <a:pt x="10793638" y="1221901"/>
                  <a:pt x="10788647" y="1221901"/>
                </a:cubicBezTo>
                <a:lnTo>
                  <a:pt x="10784894" y="1218148"/>
                </a:lnTo>
                <a:lnTo>
                  <a:pt x="10775669" y="1221899"/>
                </a:lnTo>
                <a:cubicBezTo>
                  <a:pt x="10766683" y="1221899"/>
                  <a:pt x="10759696" y="1214911"/>
                  <a:pt x="10759696" y="1205926"/>
                </a:cubicBezTo>
                <a:cubicBezTo>
                  <a:pt x="10759696" y="1196941"/>
                  <a:pt x="10766683" y="1189952"/>
                  <a:pt x="10775669" y="1189952"/>
                </a:cubicBezTo>
                <a:close/>
                <a:moveTo>
                  <a:pt x="11758002" y="1181968"/>
                </a:moveTo>
                <a:cubicBezTo>
                  <a:pt x="11760996" y="1181968"/>
                  <a:pt x="11763991" y="1184963"/>
                  <a:pt x="11763991" y="1187958"/>
                </a:cubicBezTo>
                <a:cubicBezTo>
                  <a:pt x="11763991" y="1190953"/>
                  <a:pt x="11761994" y="1193948"/>
                  <a:pt x="11758002" y="1193948"/>
                </a:cubicBezTo>
                <a:cubicBezTo>
                  <a:pt x="11755006" y="1193948"/>
                  <a:pt x="11752011" y="1190953"/>
                  <a:pt x="11752011" y="1187958"/>
                </a:cubicBezTo>
                <a:cubicBezTo>
                  <a:pt x="11752011" y="1184963"/>
                  <a:pt x="11755006" y="1181968"/>
                  <a:pt x="11758002" y="1181968"/>
                </a:cubicBezTo>
                <a:close/>
                <a:moveTo>
                  <a:pt x="9938091" y="1180967"/>
                </a:moveTo>
                <a:cubicBezTo>
                  <a:pt x="9944080" y="1180967"/>
                  <a:pt x="9949072" y="1185959"/>
                  <a:pt x="9949072" y="1191949"/>
                </a:cubicBezTo>
                <a:cubicBezTo>
                  <a:pt x="9949072" y="1197939"/>
                  <a:pt x="9944080" y="1202931"/>
                  <a:pt x="9938091" y="1202931"/>
                </a:cubicBezTo>
                <a:cubicBezTo>
                  <a:pt x="9932102" y="1202931"/>
                  <a:pt x="9927110" y="1197939"/>
                  <a:pt x="9927110" y="1191949"/>
                </a:cubicBezTo>
                <a:cubicBezTo>
                  <a:pt x="9927110" y="1185959"/>
                  <a:pt x="9932102" y="1180967"/>
                  <a:pt x="9938091" y="1180967"/>
                </a:cubicBezTo>
                <a:close/>
                <a:moveTo>
                  <a:pt x="3280539" y="1177990"/>
                </a:moveTo>
                <a:cubicBezTo>
                  <a:pt x="3284532" y="1177990"/>
                  <a:pt x="3287525" y="1180985"/>
                  <a:pt x="3287525" y="1184979"/>
                </a:cubicBezTo>
                <a:cubicBezTo>
                  <a:pt x="3287525" y="1188972"/>
                  <a:pt x="3284532" y="1191968"/>
                  <a:pt x="3280539" y="1191968"/>
                </a:cubicBezTo>
                <a:cubicBezTo>
                  <a:pt x="3276546" y="1191968"/>
                  <a:pt x="3273552" y="1188972"/>
                  <a:pt x="3273552" y="1184979"/>
                </a:cubicBezTo>
                <a:cubicBezTo>
                  <a:pt x="3273552" y="1180985"/>
                  <a:pt x="3276546" y="1177990"/>
                  <a:pt x="3280539" y="1177990"/>
                </a:cubicBezTo>
                <a:close/>
                <a:moveTo>
                  <a:pt x="1021360" y="1174006"/>
                </a:moveTo>
                <a:cubicBezTo>
                  <a:pt x="1028347" y="1174006"/>
                  <a:pt x="1033340" y="1178998"/>
                  <a:pt x="1033340" y="1185986"/>
                </a:cubicBezTo>
                <a:cubicBezTo>
                  <a:pt x="1033340" y="1191977"/>
                  <a:pt x="1028347" y="1197967"/>
                  <a:pt x="1021360" y="1197967"/>
                </a:cubicBezTo>
                <a:cubicBezTo>
                  <a:pt x="1014372" y="1197967"/>
                  <a:pt x="1009380" y="1192975"/>
                  <a:pt x="1009380" y="1185986"/>
                </a:cubicBezTo>
                <a:cubicBezTo>
                  <a:pt x="1009380" y="1178998"/>
                  <a:pt x="1014372" y="1174006"/>
                  <a:pt x="1021360" y="1174006"/>
                </a:cubicBezTo>
                <a:close/>
                <a:moveTo>
                  <a:pt x="7454307" y="1164016"/>
                </a:moveTo>
                <a:cubicBezTo>
                  <a:pt x="7463292" y="1164016"/>
                  <a:pt x="7470280" y="1171004"/>
                  <a:pt x="7470280" y="1179989"/>
                </a:cubicBezTo>
                <a:cubicBezTo>
                  <a:pt x="7470280" y="1188975"/>
                  <a:pt x="7463292" y="1195964"/>
                  <a:pt x="7454307" y="1195964"/>
                </a:cubicBezTo>
                <a:cubicBezTo>
                  <a:pt x="7445323" y="1195964"/>
                  <a:pt x="7438334" y="1188975"/>
                  <a:pt x="7438334" y="1179989"/>
                </a:cubicBezTo>
                <a:cubicBezTo>
                  <a:pt x="7438334" y="1171004"/>
                  <a:pt x="7445323" y="1164016"/>
                  <a:pt x="7454307" y="1164016"/>
                </a:cubicBezTo>
                <a:close/>
                <a:moveTo>
                  <a:pt x="7846642" y="1163984"/>
                </a:moveTo>
                <a:cubicBezTo>
                  <a:pt x="7848639" y="1164982"/>
                  <a:pt x="7850635" y="1165981"/>
                  <a:pt x="7850635" y="1167977"/>
                </a:cubicBezTo>
                <a:cubicBezTo>
                  <a:pt x="7850635" y="1169975"/>
                  <a:pt x="7848639" y="1171971"/>
                  <a:pt x="7846642" y="1171971"/>
                </a:cubicBezTo>
                <a:cubicBezTo>
                  <a:pt x="7844645" y="1171971"/>
                  <a:pt x="7842648" y="1169975"/>
                  <a:pt x="7842648" y="1167977"/>
                </a:cubicBezTo>
                <a:cubicBezTo>
                  <a:pt x="7842648" y="1165981"/>
                  <a:pt x="7844645" y="1163984"/>
                  <a:pt x="7846642" y="1163984"/>
                </a:cubicBezTo>
                <a:close/>
                <a:moveTo>
                  <a:pt x="4500359" y="1161018"/>
                </a:moveTo>
                <a:cubicBezTo>
                  <a:pt x="4506347" y="1161018"/>
                  <a:pt x="4510339" y="1166011"/>
                  <a:pt x="4510339" y="1171002"/>
                </a:cubicBezTo>
                <a:cubicBezTo>
                  <a:pt x="4510339" y="1176993"/>
                  <a:pt x="4506347" y="1180986"/>
                  <a:pt x="4500359" y="1180986"/>
                </a:cubicBezTo>
                <a:cubicBezTo>
                  <a:pt x="4494370" y="1180986"/>
                  <a:pt x="4490381" y="1175994"/>
                  <a:pt x="4490381" y="1171002"/>
                </a:cubicBezTo>
                <a:cubicBezTo>
                  <a:pt x="4490381" y="1165013"/>
                  <a:pt x="4495368" y="1161018"/>
                  <a:pt x="4500359" y="1161018"/>
                </a:cubicBezTo>
                <a:close/>
                <a:moveTo>
                  <a:pt x="3588981" y="1161018"/>
                </a:moveTo>
                <a:cubicBezTo>
                  <a:pt x="3593974" y="1161018"/>
                  <a:pt x="3596968" y="1165012"/>
                  <a:pt x="3596968" y="1169005"/>
                </a:cubicBezTo>
                <a:cubicBezTo>
                  <a:pt x="3596968" y="1172999"/>
                  <a:pt x="3592974" y="1176992"/>
                  <a:pt x="3588981" y="1176992"/>
                </a:cubicBezTo>
                <a:cubicBezTo>
                  <a:pt x="3583989" y="1176992"/>
                  <a:pt x="3580994" y="1172999"/>
                  <a:pt x="3580994" y="1169005"/>
                </a:cubicBezTo>
                <a:cubicBezTo>
                  <a:pt x="3580994" y="1164013"/>
                  <a:pt x="3584987" y="1161018"/>
                  <a:pt x="3588981" y="1161018"/>
                </a:cubicBezTo>
                <a:close/>
                <a:moveTo>
                  <a:pt x="4168901" y="1148000"/>
                </a:moveTo>
                <a:cubicBezTo>
                  <a:pt x="4181879" y="1148000"/>
                  <a:pt x="4191863" y="1157984"/>
                  <a:pt x="4191863" y="1170963"/>
                </a:cubicBezTo>
                <a:cubicBezTo>
                  <a:pt x="4191863" y="1183940"/>
                  <a:pt x="4181879" y="1193924"/>
                  <a:pt x="4168901" y="1193924"/>
                </a:cubicBezTo>
                <a:cubicBezTo>
                  <a:pt x="4155922" y="1193924"/>
                  <a:pt x="4145938" y="1183940"/>
                  <a:pt x="4145938" y="1170963"/>
                </a:cubicBezTo>
                <a:cubicBezTo>
                  <a:pt x="4145938" y="1157984"/>
                  <a:pt x="4155922" y="1148000"/>
                  <a:pt x="4168901" y="1148000"/>
                </a:cubicBezTo>
                <a:close/>
                <a:moveTo>
                  <a:pt x="2605687" y="1133064"/>
                </a:moveTo>
                <a:cubicBezTo>
                  <a:pt x="2607684" y="1133064"/>
                  <a:pt x="2608682" y="1135060"/>
                  <a:pt x="2608682" y="1136058"/>
                </a:cubicBezTo>
                <a:cubicBezTo>
                  <a:pt x="2608682" y="1138056"/>
                  <a:pt x="2606684" y="1139054"/>
                  <a:pt x="2605687" y="1139054"/>
                </a:cubicBezTo>
                <a:cubicBezTo>
                  <a:pt x="2603689" y="1139054"/>
                  <a:pt x="2602690" y="1137056"/>
                  <a:pt x="2602690" y="1136058"/>
                </a:cubicBezTo>
                <a:cubicBezTo>
                  <a:pt x="2602690" y="1134062"/>
                  <a:pt x="2604688" y="1133064"/>
                  <a:pt x="2605687" y="1133064"/>
                </a:cubicBezTo>
                <a:close/>
                <a:moveTo>
                  <a:pt x="9765384" y="1133047"/>
                </a:moveTo>
                <a:cubicBezTo>
                  <a:pt x="9774369" y="1133047"/>
                  <a:pt x="9782355" y="1141034"/>
                  <a:pt x="9782355" y="1150019"/>
                </a:cubicBezTo>
                <a:cubicBezTo>
                  <a:pt x="9782355" y="1159004"/>
                  <a:pt x="9775367" y="1165992"/>
                  <a:pt x="9765384" y="1166991"/>
                </a:cubicBezTo>
                <a:cubicBezTo>
                  <a:pt x="9756399" y="1166991"/>
                  <a:pt x="9748413" y="1159004"/>
                  <a:pt x="9748413" y="1150019"/>
                </a:cubicBezTo>
                <a:cubicBezTo>
                  <a:pt x="9748413" y="1141034"/>
                  <a:pt x="9756399" y="1133047"/>
                  <a:pt x="9765384" y="1133047"/>
                </a:cubicBezTo>
                <a:close/>
                <a:moveTo>
                  <a:pt x="3671871" y="1128080"/>
                </a:moveTo>
                <a:cubicBezTo>
                  <a:pt x="3684849" y="1128080"/>
                  <a:pt x="3694835" y="1138064"/>
                  <a:pt x="3694835" y="1151044"/>
                </a:cubicBezTo>
                <a:cubicBezTo>
                  <a:pt x="3694835" y="1164022"/>
                  <a:pt x="3684849" y="1174005"/>
                  <a:pt x="3671871" y="1174005"/>
                </a:cubicBezTo>
                <a:cubicBezTo>
                  <a:pt x="3658891" y="1174005"/>
                  <a:pt x="3648906" y="1164022"/>
                  <a:pt x="3648906" y="1151044"/>
                </a:cubicBezTo>
                <a:cubicBezTo>
                  <a:pt x="3648906" y="1138064"/>
                  <a:pt x="3658891" y="1128080"/>
                  <a:pt x="3671871" y="1128080"/>
                </a:cubicBezTo>
                <a:close/>
                <a:moveTo>
                  <a:pt x="522085" y="1113033"/>
                </a:moveTo>
                <a:cubicBezTo>
                  <a:pt x="530072" y="1113033"/>
                  <a:pt x="536061" y="1119023"/>
                  <a:pt x="536061" y="1127009"/>
                </a:cubicBezTo>
                <a:cubicBezTo>
                  <a:pt x="536061" y="1134996"/>
                  <a:pt x="530072" y="1140985"/>
                  <a:pt x="522085" y="1140985"/>
                </a:cubicBezTo>
                <a:cubicBezTo>
                  <a:pt x="514099" y="1140985"/>
                  <a:pt x="508109" y="1134996"/>
                  <a:pt x="508109" y="1127009"/>
                </a:cubicBezTo>
                <a:cubicBezTo>
                  <a:pt x="508109" y="1119023"/>
                  <a:pt x="514099" y="1113033"/>
                  <a:pt x="522085" y="1113033"/>
                </a:cubicBezTo>
                <a:close/>
                <a:moveTo>
                  <a:pt x="11177986" y="1109089"/>
                </a:moveTo>
                <a:cubicBezTo>
                  <a:pt x="11182977" y="1109089"/>
                  <a:pt x="11186970" y="1113082"/>
                  <a:pt x="11186970" y="1118074"/>
                </a:cubicBezTo>
                <a:cubicBezTo>
                  <a:pt x="11186970" y="1123066"/>
                  <a:pt x="11182977" y="1127059"/>
                  <a:pt x="11177986" y="1127059"/>
                </a:cubicBezTo>
                <a:cubicBezTo>
                  <a:pt x="11172994" y="1127059"/>
                  <a:pt x="11169002" y="1123066"/>
                  <a:pt x="11169002" y="1118074"/>
                </a:cubicBezTo>
                <a:cubicBezTo>
                  <a:pt x="11169002" y="1113082"/>
                  <a:pt x="11172994" y="1109089"/>
                  <a:pt x="11177986" y="1109089"/>
                </a:cubicBezTo>
                <a:close/>
                <a:moveTo>
                  <a:pt x="4304700" y="1108105"/>
                </a:moveTo>
                <a:cubicBezTo>
                  <a:pt x="4311687" y="1108105"/>
                  <a:pt x="4316688" y="1113098"/>
                  <a:pt x="4316688" y="1120087"/>
                </a:cubicBezTo>
                <a:cubicBezTo>
                  <a:pt x="4316688" y="1127074"/>
                  <a:pt x="4311687" y="1132067"/>
                  <a:pt x="4304700" y="1132067"/>
                </a:cubicBezTo>
                <a:cubicBezTo>
                  <a:pt x="4297715" y="1132067"/>
                  <a:pt x="4292724" y="1127074"/>
                  <a:pt x="4292724" y="1120087"/>
                </a:cubicBezTo>
                <a:cubicBezTo>
                  <a:pt x="4292724" y="1113098"/>
                  <a:pt x="4297715" y="1108105"/>
                  <a:pt x="4304700" y="1108105"/>
                </a:cubicBezTo>
                <a:close/>
                <a:moveTo>
                  <a:pt x="9896161" y="1094077"/>
                </a:moveTo>
                <a:cubicBezTo>
                  <a:pt x="9901152" y="1094077"/>
                  <a:pt x="9905146" y="1098070"/>
                  <a:pt x="9905146" y="1103062"/>
                </a:cubicBezTo>
                <a:cubicBezTo>
                  <a:pt x="9905146" y="1108054"/>
                  <a:pt x="9901152" y="1112047"/>
                  <a:pt x="9896161" y="1112047"/>
                </a:cubicBezTo>
                <a:cubicBezTo>
                  <a:pt x="9891170" y="1112047"/>
                  <a:pt x="9887177" y="1108054"/>
                  <a:pt x="9887177" y="1103062"/>
                </a:cubicBezTo>
                <a:cubicBezTo>
                  <a:pt x="9887177" y="1098070"/>
                  <a:pt x="9891170" y="1094077"/>
                  <a:pt x="9896161" y="1094077"/>
                </a:cubicBezTo>
                <a:close/>
                <a:moveTo>
                  <a:pt x="7548148" y="1089099"/>
                </a:moveTo>
                <a:cubicBezTo>
                  <a:pt x="7563122" y="1089099"/>
                  <a:pt x="7575102" y="1101079"/>
                  <a:pt x="7575102" y="1116054"/>
                </a:cubicBezTo>
                <a:cubicBezTo>
                  <a:pt x="7575102" y="1131029"/>
                  <a:pt x="7563122" y="1143009"/>
                  <a:pt x="7548148" y="1143009"/>
                </a:cubicBezTo>
                <a:cubicBezTo>
                  <a:pt x="7533173" y="1143009"/>
                  <a:pt x="7521194" y="1131029"/>
                  <a:pt x="7521194" y="1116054"/>
                </a:cubicBezTo>
                <a:cubicBezTo>
                  <a:pt x="7521194" y="1101079"/>
                  <a:pt x="7533173" y="1089099"/>
                  <a:pt x="7548148" y="1089099"/>
                </a:cubicBezTo>
                <a:close/>
                <a:moveTo>
                  <a:pt x="7623021" y="1082149"/>
                </a:moveTo>
                <a:cubicBezTo>
                  <a:pt x="7630009" y="1082149"/>
                  <a:pt x="7635000" y="1087141"/>
                  <a:pt x="7635000" y="1094130"/>
                </a:cubicBezTo>
                <a:cubicBezTo>
                  <a:pt x="7635000" y="1101117"/>
                  <a:pt x="7630009" y="1107108"/>
                  <a:pt x="7623021" y="1106109"/>
                </a:cubicBezTo>
                <a:cubicBezTo>
                  <a:pt x="7616033" y="1106109"/>
                  <a:pt x="7611041" y="1101117"/>
                  <a:pt x="7611041" y="1094130"/>
                </a:cubicBezTo>
                <a:cubicBezTo>
                  <a:pt x="7611041" y="1087141"/>
                  <a:pt x="7616033" y="1082149"/>
                  <a:pt x="7623021" y="1082149"/>
                </a:cubicBezTo>
                <a:close/>
                <a:moveTo>
                  <a:pt x="9721459" y="1078137"/>
                </a:moveTo>
                <a:cubicBezTo>
                  <a:pt x="9736434" y="1078137"/>
                  <a:pt x="9747415" y="1090117"/>
                  <a:pt x="9747415" y="1104094"/>
                </a:cubicBezTo>
                <a:cubicBezTo>
                  <a:pt x="9747415" y="1119069"/>
                  <a:pt x="9736434" y="1130051"/>
                  <a:pt x="9721459" y="1130051"/>
                </a:cubicBezTo>
                <a:cubicBezTo>
                  <a:pt x="9706484" y="1130051"/>
                  <a:pt x="9695503" y="1118071"/>
                  <a:pt x="9695503" y="1104094"/>
                </a:cubicBezTo>
                <a:cubicBezTo>
                  <a:pt x="9695503" y="1090117"/>
                  <a:pt x="9707483" y="1078137"/>
                  <a:pt x="9721459" y="1078137"/>
                </a:cubicBezTo>
                <a:close/>
                <a:moveTo>
                  <a:pt x="1048299" y="1072164"/>
                </a:moveTo>
                <a:cubicBezTo>
                  <a:pt x="1055287" y="1072164"/>
                  <a:pt x="1060279" y="1077155"/>
                  <a:pt x="1060279" y="1084143"/>
                </a:cubicBezTo>
                <a:cubicBezTo>
                  <a:pt x="1060279" y="1091131"/>
                  <a:pt x="1054289" y="1096123"/>
                  <a:pt x="1048299" y="1096123"/>
                </a:cubicBezTo>
                <a:cubicBezTo>
                  <a:pt x="1041311" y="1096123"/>
                  <a:pt x="1036319" y="1091131"/>
                  <a:pt x="1036319" y="1084143"/>
                </a:cubicBezTo>
                <a:cubicBezTo>
                  <a:pt x="1036319" y="1077155"/>
                  <a:pt x="1041311" y="1072164"/>
                  <a:pt x="1048299" y="1072164"/>
                </a:cubicBezTo>
                <a:close/>
                <a:moveTo>
                  <a:pt x="4459418" y="1067147"/>
                </a:moveTo>
                <a:cubicBezTo>
                  <a:pt x="4462416" y="1067147"/>
                  <a:pt x="4464411" y="1070143"/>
                  <a:pt x="4464411" y="1072139"/>
                </a:cubicBezTo>
                <a:cubicBezTo>
                  <a:pt x="4464411" y="1075133"/>
                  <a:pt x="4462416" y="1077130"/>
                  <a:pt x="4459418" y="1077130"/>
                </a:cubicBezTo>
                <a:cubicBezTo>
                  <a:pt x="4456418" y="1077130"/>
                  <a:pt x="4454418" y="1075133"/>
                  <a:pt x="4454418" y="1072139"/>
                </a:cubicBezTo>
                <a:cubicBezTo>
                  <a:pt x="4454418" y="1069144"/>
                  <a:pt x="4456418" y="1067147"/>
                  <a:pt x="4459418" y="1067147"/>
                </a:cubicBezTo>
                <a:close/>
                <a:moveTo>
                  <a:pt x="4634151" y="1061185"/>
                </a:moveTo>
                <a:cubicBezTo>
                  <a:pt x="4638149" y="1061185"/>
                  <a:pt x="4641145" y="1064182"/>
                  <a:pt x="4641145" y="1068173"/>
                </a:cubicBezTo>
                <a:cubicBezTo>
                  <a:pt x="4641145" y="1072167"/>
                  <a:pt x="4638149" y="1076159"/>
                  <a:pt x="4634151" y="1075161"/>
                </a:cubicBezTo>
                <a:cubicBezTo>
                  <a:pt x="4630155" y="1075161"/>
                  <a:pt x="4627160" y="1072167"/>
                  <a:pt x="4627160" y="1068173"/>
                </a:cubicBezTo>
                <a:cubicBezTo>
                  <a:pt x="4627160" y="1064182"/>
                  <a:pt x="4630155" y="1061185"/>
                  <a:pt x="4634151" y="1061185"/>
                </a:cubicBezTo>
                <a:close/>
                <a:moveTo>
                  <a:pt x="11595278" y="1061167"/>
                </a:moveTo>
                <a:cubicBezTo>
                  <a:pt x="11599271" y="1061167"/>
                  <a:pt x="11602266" y="1064165"/>
                  <a:pt x="11602266" y="1068157"/>
                </a:cubicBezTo>
                <a:cubicBezTo>
                  <a:pt x="11602266" y="1073150"/>
                  <a:pt x="11598273" y="1076144"/>
                  <a:pt x="11595278" y="1075145"/>
                </a:cubicBezTo>
                <a:cubicBezTo>
                  <a:pt x="11590287" y="1075145"/>
                  <a:pt x="11587291" y="1072151"/>
                  <a:pt x="11587291" y="1068157"/>
                </a:cubicBezTo>
                <a:cubicBezTo>
                  <a:pt x="11587291" y="1064165"/>
                  <a:pt x="11591285" y="1061167"/>
                  <a:pt x="11595278" y="1061167"/>
                </a:cubicBezTo>
                <a:close/>
                <a:moveTo>
                  <a:pt x="3516116" y="1057199"/>
                </a:moveTo>
                <a:cubicBezTo>
                  <a:pt x="3533087" y="1057199"/>
                  <a:pt x="3547066" y="1071175"/>
                  <a:pt x="3547066" y="1088145"/>
                </a:cubicBezTo>
                <a:cubicBezTo>
                  <a:pt x="3547066" y="1105117"/>
                  <a:pt x="3534087" y="1119094"/>
                  <a:pt x="3516116" y="1119094"/>
                </a:cubicBezTo>
                <a:cubicBezTo>
                  <a:pt x="3499145" y="1119094"/>
                  <a:pt x="3485170" y="1105117"/>
                  <a:pt x="3485170" y="1088145"/>
                </a:cubicBezTo>
                <a:cubicBezTo>
                  <a:pt x="3485170" y="1071175"/>
                  <a:pt x="3499145" y="1057199"/>
                  <a:pt x="3516116" y="1057199"/>
                </a:cubicBezTo>
                <a:close/>
                <a:moveTo>
                  <a:pt x="8333814" y="1056146"/>
                </a:moveTo>
                <a:cubicBezTo>
                  <a:pt x="8337808" y="1056146"/>
                  <a:pt x="8341801" y="1059142"/>
                  <a:pt x="8341801" y="1064133"/>
                </a:cubicBezTo>
                <a:cubicBezTo>
                  <a:pt x="8341801" y="1069124"/>
                  <a:pt x="8337808" y="1072119"/>
                  <a:pt x="8333814" y="1072119"/>
                </a:cubicBezTo>
                <a:cubicBezTo>
                  <a:pt x="8328823" y="1072119"/>
                  <a:pt x="8325828" y="1068126"/>
                  <a:pt x="8325828" y="1064133"/>
                </a:cubicBezTo>
                <a:cubicBezTo>
                  <a:pt x="8325828" y="1059142"/>
                  <a:pt x="8329822" y="1056146"/>
                  <a:pt x="8333814" y="1056146"/>
                </a:cubicBezTo>
                <a:close/>
                <a:moveTo>
                  <a:pt x="10090832" y="1051152"/>
                </a:moveTo>
                <a:cubicBezTo>
                  <a:pt x="10106806" y="1051152"/>
                  <a:pt x="10118785" y="1064130"/>
                  <a:pt x="10118785" y="1079103"/>
                </a:cubicBezTo>
                <a:cubicBezTo>
                  <a:pt x="10118785" y="1094078"/>
                  <a:pt x="10106806" y="1107057"/>
                  <a:pt x="10090832" y="1107057"/>
                </a:cubicBezTo>
                <a:cubicBezTo>
                  <a:pt x="10075858" y="1107057"/>
                  <a:pt x="10062880" y="1095077"/>
                  <a:pt x="10062880" y="1079103"/>
                </a:cubicBezTo>
                <a:cubicBezTo>
                  <a:pt x="10062880" y="1064130"/>
                  <a:pt x="10074860" y="1051152"/>
                  <a:pt x="10090832" y="1051152"/>
                </a:cubicBezTo>
                <a:close/>
                <a:moveTo>
                  <a:pt x="10366365" y="1036215"/>
                </a:moveTo>
                <a:cubicBezTo>
                  <a:pt x="10368361" y="1036215"/>
                  <a:pt x="10370358" y="1038210"/>
                  <a:pt x="10370358" y="1040211"/>
                </a:cubicBezTo>
                <a:cubicBezTo>
                  <a:pt x="10370358" y="1042204"/>
                  <a:pt x="10369359" y="1044200"/>
                  <a:pt x="10366365" y="1044200"/>
                </a:cubicBezTo>
                <a:cubicBezTo>
                  <a:pt x="10364368" y="1044200"/>
                  <a:pt x="10362371" y="1042204"/>
                  <a:pt x="10362371" y="1040211"/>
                </a:cubicBezTo>
                <a:cubicBezTo>
                  <a:pt x="10362371" y="1038210"/>
                  <a:pt x="10364368" y="1036215"/>
                  <a:pt x="10366365" y="1036215"/>
                </a:cubicBezTo>
                <a:close/>
                <a:moveTo>
                  <a:pt x="8653271" y="1029193"/>
                </a:moveTo>
                <a:cubicBezTo>
                  <a:pt x="8659261" y="1030192"/>
                  <a:pt x="8662256" y="1034186"/>
                  <a:pt x="8662256" y="1038176"/>
                </a:cubicBezTo>
                <a:cubicBezTo>
                  <a:pt x="8662256" y="1043171"/>
                  <a:pt x="8658262" y="1047162"/>
                  <a:pt x="8653271" y="1047162"/>
                </a:cubicBezTo>
                <a:cubicBezTo>
                  <a:pt x="8648280" y="1047162"/>
                  <a:pt x="8644287" y="1043171"/>
                  <a:pt x="8644287" y="1038176"/>
                </a:cubicBezTo>
                <a:cubicBezTo>
                  <a:pt x="8644287" y="1033187"/>
                  <a:pt x="8648280" y="1029193"/>
                  <a:pt x="8653271" y="1029193"/>
                </a:cubicBezTo>
                <a:close/>
                <a:moveTo>
                  <a:pt x="5822090" y="1022262"/>
                </a:moveTo>
                <a:cubicBezTo>
                  <a:pt x="5825084" y="1022262"/>
                  <a:pt x="5828078" y="1025260"/>
                  <a:pt x="5828078" y="1028246"/>
                </a:cubicBezTo>
                <a:cubicBezTo>
                  <a:pt x="5828078" y="1031243"/>
                  <a:pt x="5825084" y="1034238"/>
                  <a:pt x="5822090" y="1034238"/>
                </a:cubicBezTo>
                <a:cubicBezTo>
                  <a:pt x="5819097" y="1034238"/>
                  <a:pt x="5816100" y="1031243"/>
                  <a:pt x="5816100" y="1028246"/>
                </a:cubicBezTo>
                <a:cubicBezTo>
                  <a:pt x="5816100" y="1025260"/>
                  <a:pt x="5819097" y="1022262"/>
                  <a:pt x="5822090" y="1022262"/>
                </a:cubicBezTo>
                <a:close/>
                <a:moveTo>
                  <a:pt x="11897766" y="1013258"/>
                </a:moveTo>
                <a:cubicBezTo>
                  <a:pt x="11899762" y="1013258"/>
                  <a:pt x="11901758" y="1015255"/>
                  <a:pt x="11901758" y="1017250"/>
                </a:cubicBezTo>
                <a:cubicBezTo>
                  <a:pt x="11901758" y="1019246"/>
                  <a:pt x="11899762" y="1021242"/>
                  <a:pt x="11897766" y="1021242"/>
                </a:cubicBezTo>
                <a:cubicBezTo>
                  <a:pt x="11895768" y="1021242"/>
                  <a:pt x="11893772" y="1019246"/>
                  <a:pt x="11893772" y="1017250"/>
                </a:cubicBezTo>
                <a:cubicBezTo>
                  <a:pt x="11893772" y="1015255"/>
                  <a:pt x="11895768" y="1013258"/>
                  <a:pt x="11897766" y="1013258"/>
                </a:cubicBezTo>
                <a:close/>
                <a:moveTo>
                  <a:pt x="9044608" y="1003237"/>
                </a:moveTo>
                <a:cubicBezTo>
                  <a:pt x="9053593" y="1002240"/>
                  <a:pt x="9060580" y="1010227"/>
                  <a:pt x="9060580" y="1019210"/>
                </a:cubicBezTo>
                <a:cubicBezTo>
                  <a:pt x="9060580" y="1028196"/>
                  <a:pt x="9053593" y="1035184"/>
                  <a:pt x="9044608" y="1035184"/>
                </a:cubicBezTo>
                <a:cubicBezTo>
                  <a:pt x="9035622" y="1035184"/>
                  <a:pt x="9028635" y="1028196"/>
                  <a:pt x="9028635" y="1019210"/>
                </a:cubicBezTo>
                <a:cubicBezTo>
                  <a:pt x="9028635" y="1010227"/>
                  <a:pt x="9035622" y="1003237"/>
                  <a:pt x="9044608" y="1003237"/>
                </a:cubicBezTo>
                <a:close/>
                <a:moveTo>
                  <a:pt x="120766" y="986246"/>
                </a:moveTo>
                <a:cubicBezTo>
                  <a:pt x="123761" y="987244"/>
                  <a:pt x="125757" y="989242"/>
                  <a:pt x="125757" y="991239"/>
                </a:cubicBezTo>
                <a:cubicBezTo>
                  <a:pt x="125757" y="994233"/>
                  <a:pt x="123761" y="996230"/>
                  <a:pt x="120766" y="996230"/>
                </a:cubicBezTo>
                <a:cubicBezTo>
                  <a:pt x="117771" y="996230"/>
                  <a:pt x="115774" y="994233"/>
                  <a:pt x="115774" y="991239"/>
                </a:cubicBezTo>
                <a:cubicBezTo>
                  <a:pt x="115774" y="988243"/>
                  <a:pt x="117771" y="986246"/>
                  <a:pt x="120766" y="986246"/>
                </a:cubicBezTo>
                <a:close/>
                <a:moveTo>
                  <a:pt x="6550841" y="984316"/>
                </a:moveTo>
                <a:cubicBezTo>
                  <a:pt x="6562820" y="984316"/>
                  <a:pt x="6573802" y="989310"/>
                  <a:pt x="6581788" y="997301"/>
                </a:cubicBezTo>
                <a:lnTo>
                  <a:pt x="6594599" y="1027855"/>
                </a:lnTo>
                <a:lnTo>
                  <a:pt x="6608494" y="1037095"/>
                </a:lnTo>
                <a:cubicBezTo>
                  <a:pt x="6618477" y="1046952"/>
                  <a:pt x="6624716" y="1060678"/>
                  <a:pt x="6624716" y="1076152"/>
                </a:cubicBezTo>
                <a:cubicBezTo>
                  <a:pt x="6624716" y="1107100"/>
                  <a:pt x="6599758" y="1131061"/>
                  <a:pt x="6569809" y="1131061"/>
                </a:cubicBezTo>
                <a:cubicBezTo>
                  <a:pt x="6539860" y="1131061"/>
                  <a:pt x="6514902" y="1107100"/>
                  <a:pt x="6514902" y="1076152"/>
                </a:cubicBezTo>
                <a:lnTo>
                  <a:pt x="6521696" y="1059950"/>
                </a:lnTo>
                <a:lnTo>
                  <a:pt x="6519893" y="1059195"/>
                </a:lnTo>
                <a:cubicBezTo>
                  <a:pt x="6511907" y="1051212"/>
                  <a:pt x="6506915" y="1040237"/>
                  <a:pt x="6506915" y="1028253"/>
                </a:cubicBezTo>
                <a:cubicBezTo>
                  <a:pt x="6506915" y="1004293"/>
                  <a:pt x="6526881" y="984316"/>
                  <a:pt x="6550841" y="984316"/>
                </a:cubicBezTo>
                <a:close/>
                <a:moveTo>
                  <a:pt x="5126293" y="983311"/>
                </a:moveTo>
                <a:cubicBezTo>
                  <a:pt x="5131282" y="983311"/>
                  <a:pt x="5136274" y="987305"/>
                  <a:pt x="5136274" y="993299"/>
                </a:cubicBezTo>
                <a:cubicBezTo>
                  <a:pt x="5136274" y="999292"/>
                  <a:pt x="5132277" y="1004287"/>
                  <a:pt x="5126293" y="1003287"/>
                </a:cubicBezTo>
                <a:cubicBezTo>
                  <a:pt x="5121294" y="1003287"/>
                  <a:pt x="5116303" y="999292"/>
                  <a:pt x="5116303" y="993299"/>
                </a:cubicBezTo>
                <a:cubicBezTo>
                  <a:pt x="5116303" y="988305"/>
                  <a:pt x="5120295" y="983311"/>
                  <a:pt x="5126293" y="983311"/>
                </a:cubicBezTo>
                <a:close/>
                <a:moveTo>
                  <a:pt x="5581497" y="981267"/>
                </a:moveTo>
                <a:cubicBezTo>
                  <a:pt x="5595473" y="981267"/>
                  <a:pt x="5605455" y="992249"/>
                  <a:pt x="5605455" y="1005230"/>
                </a:cubicBezTo>
                <a:cubicBezTo>
                  <a:pt x="5605455" y="1018209"/>
                  <a:pt x="5594474" y="1029190"/>
                  <a:pt x="5581497" y="1029190"/>
                </a:cubicBezTo>
                <a:cubicBezTo>
                  <a:pt x="5568520" y="1029190"/>
                  <a:pt x="5557539" y="1018209"/>
                  <a:pt x="5557539" y="1005230"/>
                </a:cubicBezTo>
                <a:cubicBezTo>
                  <a:pt x="5557539" y="992249"/>
                  <a:pt x="5568520" y="981267"/>
                  <a:pt x="5581497" y="981267"/>
                </a:cubicBezTo>
                <a:close/>
                <a:moveTo>
                  <a:pt x="6020741" y="980311"/>
                </a:moveTo>
                <a:cubicBezTo>
                  <a:pt x="6048693" y="980311"/>
                  <a:pt x="6071654" y="1003281"/>
                  <a:pt x="6071654" y="1031235"/>
                </a:cubicBezTo>
                <a:cubicBezTo>
                  <a:pt x="6071654" y="1059182"/>
                  <a:pt x="6048693" y="1082142"/>
                  <a:pt x="6020741" y="1082142"/>
                </a:cubicBezTo>
                <a:cubicBezTo>
                  <a:pt x="5992793" y="1082142"/>
                  <a:pt x="5969830" y="1059182"/>
                  <a:pt x="5969830" y="1031235"/>
                </a:cubicBezTo>
                <a:lnTo>
                  <a:pt x="5972681" y="1024398"/>
                </a:lnTo>
                <a:lnTo>
                  <a:pt x="5964837" y="1021259"/>
                </a:lnTo>
                <a:cubicBezTo>
                  <a:pt x="5962342" y="1018769"/>
                  <a:pt x="5960844" y="1015274"/>
                  <a:pt x="5960844" y="1011279"/>
                </a:cubicBezTo>
                <a:cubicBezTo>
                  <a:pt x="5960844" y="1003289"/>
                  <a:pt x="5966834" y="997295"/>
                  <a:pt x="5974823" y="997295"/>
                </a:cubicBezTo>
                <a:lnTo>
                  <a:pt x="5982664" y="1000433"/>
                </a:lnTo>
                <a:lnTo>
                  <a:pt x="5984807" y="995291"/>
                </a:lnTo>
                <a:cubicBezTo>
                  <a:pt x="5994040" y="986052"/>
                  <a:pt x="6006765" y="980311"/>
                  <a:pt x="6020741" y="980311"/>
                </a:cubicBezTo>
                <a:close/>
                <a:moveTo>
                  <a:pt x="1502533" y="975331"/>
                </a:moveTo>
                <a:cubicBezTo>
                  <a:pt x="1508524" y="975331"/>
                  <a:pt x="1512516" y="980322"/>
                  <a:pt x="1512516" y="985314"/>
                </a:cubicBezTo>
                <a:cubicBezTo>
                  <a:pt x="1512516" y="991308"/>
                  <a:pt x="1508524" y="995303"/>
                  <a:pt x="1502533" y="995303"/>
                </a:cubicBezTo>
                <a:cubicBezTo>
                  <a:pt x="1496543" y="995303"/>
                  <a:pt x="1492550" y="990309"/>
                  <a:pt x="1492550" y="985314"/>
                </a:cubicBezTo>
                <a:cubicBezTo>
                  <a:pt x="1492550" y="979323"/>
                  <a:pt x="1497542" y="975331"/>
                  <a:pt x="1502533" y="975331"/>
                </a:cubicBezTo>
                <a:close/>
                <a:moveTo>
                  <a:pt x="7523191" y="955318"/>
                </a:moveTo>
                <a:cubicBezTo>
                  <a:pt x="7533174" y="955318"/>
                  <a:pt x="7542158" y="963304"/>
                  <a:pt x="7542158" y="974284"/>
                </a:cubicBezTo>
                <a:cubicBezTo>
                  <a:pt x="7542158" y="985266"/>
                  <a:pt x="7533174" y="993253"/>
                  <a:pt x="7523191" y="993253"/>
                </a:cubicBezTo>
                <a:cubicBezTo>
                  <a:pt x="7513208" y="993253"/>
                  <a:pt x="7504223" y="984266"/>
                  <a:pt x="7504223" y="974284"/>
                </a:cubicBezTo>
                <a:cubicBezTo>
                  <a:pt x="7504223" y="963304"/>
                  <a:pt x="7513208" y="955318"/>
                  <a:pt x="7523191" y="955318"/>
                </a:cubicBezTo>
                <a:close/>
                <a:moveTo>
                  <a:pt x="8437638" y="953338"/>
                </a:moveTo>
                <a:cubicBezTo>
                  <a:pt x="8448620" y="953338"/>
                  <a:pt x="8456605" y="962325"/>
                  <a:pt x="8456605" y="972307"/>
                </a:cubicBezTo>
                <a:cubicBezTo>
                  <a:pt x="8456605" y="983287"/>
                  <a:pt x="8447621" y="991276"/>
                  <a:pt x="8437638" y="991276"/>
                </a:cubicBezTo>
                <a:cubicBezTo>
                  <a:pt x="8426656" y="991276"/>
                  <a:pt x="8418670" y="982288"/>
                  <a:pt x="8418670" y="972307"/>
                </a:cubicBezTo>
                <a:cubicBezTo>
                  <a:pt x="8418670" y="962325"/>
                  <a:pt x="8426656" y="953338"/>
                  <a:pt x="8437638" y="953338"/>
                </a:cubicBezTo>
                <a:close/>
                <a:moveTo>
                  <a:pt x="40019" y="944374"/>
                </a:moveTo>
                <a:cubicBezTo>
                  <a:pt x="42017" y="944374"/>
                  <a:pt x="44013" y="946370"/>
                  <a:pt x="44013" y="948367"/>
                </a:cubicBezTo>
                <a:cubicBezTo>
                  <a:pt x="44013" y="950364"/>
                  <a:pt x="43015" y="951362"/>
                  <a:pt x="40019" y="952361"/>
                </a:cubicBezTo>
                <a:cubicBezTo>
                  <a:pt x="38023" y="952361"/>
                  <a:pt x="36026" y="950364"/>
                  <a:pt x="36026" y="948367"/>
                </a:cubicBezTo>
                <a:cubicBezTo>
                  <a:pt x="36026" y="946370"/>
                  <a:pt x="38023" y="944374"/>
                  <a:pt x="40019" y="944374"/>
                </a:cubicBezTo>
                <a:close/>
                <a:moveTo>
                  <a:pt x="7397404" y="943385"/>
                </a:moveTo>
                <a:cubicBezTo>
                  <a:pt x="7412379" y="943385"/>
                  <a:pt x="7424359" y="955372"/>
                  <a:pt x="7424359" y="970342"/>
                </a:cubicBezTo>
                <a:cubicBezTo>
                  <a:pt x="7424359" y="985315"/>
                  <a:pt x="7412379" y="997302"/>
                  <a:pt x="7397404" y="997302"/>
                </a:cubicBezTo>
                <a:cubicBezTo>
                  <a:pt x="7382430" y="997302"/>
                  <a:pt x="7370450" y="985315"/>
                  <a:pt x="7370450" y="970342"/>
                </a:cubicBezTo>
                <a:cubicBezTo>
                  <a:pt x="7370450" y="955372"/>
                  <a:pt x="7382430" y="943385"/>
                  <a:pt x="7397404" y="943385"/>
                </a:cubicBezTo>
                <a:close/>
                <a:moveTo>
                  <a:pt x="9473879" y="940366"/>
                </a:moveTo>
                <a:cubicBezTo>
                  <a:pt x="9479868" y="940366"/>
                  <a:pt x="9484860" y="945358"/>
                  <a:pt x="9484860" y="951347"/>
                </a:cubicBezTo>
                <a:cubicBezTo>
                  <a:pt x="9484860" y="957342"/>
                  <a:pt x="9479868" y="962332"/>
                  <a:pt x="9473879" y="962332"/>
                </a:cubicBezTo>
                <a:cubicBezTo>
                  <a:pt x="9467890" y="962332"/>
                  <a:pt x="9462898" y="957342"/>
                  <a:pt x="9462898" y="951347"/>
                </a:cubicBezTo>
                <a:cubicBezTo>
                  <a:pt x="9462898" y="945358"/>
                  <a:pt x="9467890" y="940366"/>
                  <a:pt x="9473879" y="940366"/>
                </a:cubicBezTo>
                <a:close/>
                <a:moveTo>
                  <a:pt x="10492150" y="933380"/>
                </a:moveTo>
                <a:cubicBezTo>
                  <a:pt x="10499138" y="933380"/>
                  <a:pt x="10504130" y="938372"/>
                  <a:pt x="10504130" y="945361"/>
                </a:cubicBezTo>
                <a:cubicBezTo>
                  <a:pt x="10504130" y="951350"/>
                  <a:pt x="10499138" y="957345"/>
                  <a:pt x="10492150" y="957345"/>
                </a:cubicBezTo>
                <a:cubicBezTo>
                  <a:pt x="10485163" y="957345"/>
                  <a:pt x="10480171" y="952348"/>
                  <a:pt x="10480171" y="945361"/>
                </a:cubicBezTo>
                <a:cubicBezTo>
                  <a:pt x="10480171" y="938372"/>
                  <a:pt x="10485163" y="933380"/>
                  <a:pt x="10492150" y="933380"/>
                </a:cubicBezTo>
                <a:close/>
                <a:moveTo>
                  <a:pt x="268580" y="930374"/>
                </a:moveTo>
                <a:cubicBezTo>
                  <a:pt x="284552" y="930374"/>
                  <a:pt x="298528" y="944350"/>
                  <a:pt x="298528" y="960326"/>
                </a:cubicBezTo>
                <a:cubicBezTo>
                  <a:pt x="298528" y="977294"/>
                  <a:pt x="285550" y="990274"/>
                  <a:pt x="268580" y="990274"/>
                </a:cubicBezTo>
                <a:cubicBezTo>
                  <a:pt x="251609" y="990274"/>
                  <a:pt x="238631" y="977294"/>
                  <a:pt x="238631" y="960326"/>
                </a:cubicBezTo>
                <a:cubicBezTo>
                  <a:pt x="238631" y="943351"/>
                  <a:pt x="251609" y="930374"/>
                  <a:pt x="268580" y="930374"/>
                </a:cubicBezTo>
                <a:close/>
                <a:moveTo>
                  <a:pt x="6648675" y="927407"/>
                </a:moveTo>
                <a:cubicBezTo>
                  <a:pt x="6649673" y="927407"/>
                  <a:pt x="6650672" y="928405"/>
                  <a:pt x="6650672" y="929403"/>
                </a:cubicBezTo>
                <a:cubicBezTo>
                  <a:pt x="6650672" y="930403"/>
                  <a:pt x="6649673" y="931400"/>
                  <a:pt x="6648675" y="931400"/>
                </a:cubicBezTo>
                <a:cubicBezTo>
                  <a:pt x="6647676" y="931400"/>
                  <a:pt x="6646678" y="930403"/>
                  <a:pt x="6646678" y="929403"/>
                </a:cubicBezTo>
                <a:cubicBezTo>
                  <a:pt x="6646678" y="928405"/>
                  <a:pt x="6647676" y="927407"/>
                  <a:pt x="6648675" y="927407"/>
                </a:cubicBezTo>
                <a:close/>
                <a:moveTo>
                  <a:pt x="3810528" y="924364"/>
                </a:moveTo>
                <a:cubicBezTo>
                  <a:pt x="3819513" y="924364"/>
                  <a:pt x="3827500" y="932350"/>
                  <a:pt x="3827500" y="941335"/>
                </a:cubicBezTo>
                <a:cubicBezTo>
                  <a:pt x="3827500" y="950319"/>
                  <a:pt x="3819513" y="958307"/>
                  <a:pt x="3810528" y="958307"/>
                </a:cubicBezTo>
                <a:cubicBezTo>
                  <a:pt x="3801543" y="958307"/>
                  <a:pt x="3793557" y="950319"/>
                  <a:pt x="3793557" y="941335"/>
                </a:cubicBezTo>
                <a:cubicBezTo>
                  <a:pt x="3793557" y="932350"/>
                  <a:pt x="3801543" y="924364"/>
                  <a:pt x="3810528" y="924364"/>
                </a:cubicBezTo>
                <a:close/>
                <a:moveTo>
                  <a:pt x="1795965" y="908403"/>
                </a:moveTo>
                <a:cubicBezTo>
                  <a:pt x="1799957" y="908403"/>
                  <a:pt x="1802953" y="911398"/>
                  <a:pt x="1802953" y="915391"/>
                </a:cubicBezTo>
                <a:cubicBezTo>
                  <a:pt x="1802953" y="919384"/>
                  <a:pt x="1799957" y="922380"/>
                  <a:pt x="1795965" y="922380"/>
                </a:cubicBezTo>
                <a:cubicBezTo>
                  <a:pt x="1791971" y="922380"/>
                  <a:pt x="1788977" y="919384"/>
                  <a:pt x="1788977" y="915391"/>
                </a:cubicBezTo>
                <a:cubicBezTo>
                  <a:pt x="1788977" y="911398"/>
                  <a:pt x="1791971" y="908403"/>
                  <a:pt x="1795965" y="908403"/>
                </a:cubicBezTo>
                <a:close/>
                <a:moveTo>
                  <a:pt x="10494146" y="907394"/>
                </a:moveTo>
                <a:cubicBezTo>
                  <a:pt x="10499137" y="907394"/>
                  <a:pt x="10503130" y="911386"/>
                  <a:pt x="10503130" y="916378"/>
                </a:cubicBezTo>
                <a:cubicBezTo>
                  <a:pt x="10503130" y="921370"/>
                  <a:pt x="10499137" y="925363"/>
                  <a:pt x="10494146" y="925363"/>
                </a:cubicBezTo>
                <a:cubicBezTo>
                  <a:pt x="10489154" y="925363"/>
                  <a:pt x="10485162" y="921370"/>
                  <a:pt x="10485162" y="916378"/>
                </a:cubicBezTo>
                <a:cubicBezTo>
                  <a:pt x="10485162" y="911386"/>
                  <a:pt x="10489154" y="907394"/>
                  <a:pt x="10494146" y="907394"/>
                </a:cubicBezTo>
                <a:close/>
                <a:moveTo>
                  <a:pt x="11377649" y="905381"/>
                </a:moveTo>
                <a:cubicBezTo>
                  <a:pt x="11384138" y="905381"/>
                  <a:pt x="11389878" y="907877"/>
                  <a:pt x="11393996" y="911995"/>
                </a:cubicBezTo>
                <a:lnTo>
                  <a:pt x="11396677" y="918621"/>
                </a:lnTo>
                <a:lnTo>
                  <a:pt x="11400233" y="920122"/>
                </a:lnTo>
                <a:cubicBezTo>
                  <a:pt x="11403603" y="923616"/>
                  <a:pt x="11405599" y="928357"/>
                  <a:pt x="11405599" y="933349"/>
                </a:cubicBezTo>
                <a:cubicBezTo>
                  <a:pt x="11405599" y="943332"/>
                  <a:pt x="11397613" y="952316"/>
                  <a:pt x="11386630" y="952316"/>
                </a:cubicBezTo>
                <a:lnTo>
                  <a:pt x="11380815" y="950022"/>
                </a:lnTo>
                <a:lnTo>
                  <a:pt x="11377649" y="951303"/>
                </a:lnTo>
                <a:cubicBezTo>
                  <a:pt x="11364671" y="951303"/>
                  <a:pt x="11354688" y="941320"/>
                  <a:pt x="11354688" y="928343"/>
                </a:cubicBezTo>
                <a:cubicBezTo>
                  <a:pt x="11354688" y="915364"/>
                  <a:pt x="11364671" y="905381"/>
                  <a:pt x="11377649" y="905381"/>
                </a:cubicBezTo>
                <a:close/>
                <a:moveTo>
                  <a:pt x="7001077" y="891461"/>
                </a:moveTo>
                <a:cubicBezTo>
                  <a:pt x="7015054" y="891461"/>
                  <a:pt x="7027033" y="903441"/>
                  <a:pt x="7027033" y="917417"/>
                </a:cubicBezTo>
                <a:cubicBezTo>
                  <a:pt x="7027033" y="931393"/>
                  <a:pt x="7016052" y="942374"/>
                  <a:pt x="7001077" y="943372"/>
                </a:cubicBezTo>
                <a:cubicBezTo>
                  <a:pt x="6986102" y="943372"/>
                  <a:pt x="6975121" y="931393"/>
                  <a:pt x="6975121" y="917417"/>
                </a:cubicBezTo>
                <a:cubicBezTo>
                  <a:pt x="6975121" y="903441"/>
                  <a:pt x="6987102" y="891461"/>
                  <a:pt x="7001077" y="891461"/>
                </a:cubicBezTo>
                <a:close/>
                <a:moveTo>
                  <a:pt x="5408798" y="888430"/>
                </a:moveTo>
                <a:cubicBezTo>
                  <a:pt x="5420776" y="888430"/>
                  <a:pt x="5430759" y="898412"/>
                  <a:pt x="5430759" y="910393"/>
                </a:cubicBezTo>
                <a:cubicBezTo>
                  <a:pt x="5430759" y="922372"/>
                  <a:pt x="5420776" y="932354"/>
                  <a:pt x="5408798" y="932354"/>
                </a:cubicBezTo>
                <a:cubicBezTo>
                  <a:pt x="5396817" y="932354"/>
                  <a:pt x="5386834" y="922372"/>
                  <a:pt x="5386834" y="910393"/>
                </a:cubicBezTo>
                <a:cubicBezTo>
                  <a:pt x="5386834" y="898412"/>
                  <a:pt x="5396817" y="888430"/>
                  <a:pt x="5408798" y="888430"/>
                </a:cubicBezTo>
                <a:close/>
                <a:moveTo>
                  <a:pt x="2625597" y="874472"/>
                </a:moveTo>
                <a:cubicBezTo>
                  <a:pt x="2633582" y="873473"/>
                  <a:pt x="2639573" y="880462"/>
                  <a:pt x="2639573" y="888448"/>
                </a:cubicBezTo>
                <a:cubicBezTo>
                  <a:pt x="2639573" y="896434"/>
                  <a:pt x="2633582" y="902423"/>
                  <a:pt x="2625597" y="902423"/>
                </a:cubicBezTo>
                <a:cubicBezTo>
                  <a:pt x="2617612" y="902423"/>
                  <a:pt x="2611621" y="896434"/>
                  <a:pt x="2611621" y="888448"/>
                </a:cubicBezTo>
                <a:cubicBezTo>
                  <a:pt x="2611621" y="880462"/>
                  <a:pt x="2617612" y="874472"/>
                  <a:pt x="2625597" y="874472"/>
                </a:cubicBezTo>
                <a:close/>
                <a:moveTo>
                  <a:pt x="3773692" y="872499"/>
                </a:moveTo>
                <a:cubicBezTo>
                  <a:pt x="3782678" y="872499"/>
                  <a:pt x="3790665" y="879487"/>
                  <a:pt x="3790665" y="889470"/>
                </a:cubicBezTo>
                <a:lnTo>
                  <a:pt x="3789195" y="892984"/>
                </a:lnTo>
                <a:lnTo>
                  <a:pt x="3792675" y="896463"/>
                </a:lnTo>
                <a:cubicBezTo>
                  <a:pt x="3792675" y="900456"/>
                  <a:pt x="3789679" y="903452"/>
                  <a:pt x="3785687" y="903452"/>
                </a:cubicBezTo>
                <a:lnTo>
                  <a:pt x="3784394" y="902160"/>
                </a:lnTo>
                <a:lnTo>
                  <a:pt x="3773692" y="906440"/>
                </a:lnTo>
                <a:cubicBezTo>
                  <a:pt x="3764707" y="906440"/>
                  <a:pt x="3756720" y="899452"/>
                  <a:pt x="3756720" y="889470"/>
                </a:cubicBezTo>
                <a:cubicBezTo>
                  <a:pt x="3756720" y="880485"/>
                  <a:pt x="3763707" y="872499"/>
                  <a:pt x="3773692" y="872499"/>
                </a:cubicBezTo>
                <a:close/>
                <a:moveTo>
                  <a:pt x="487143" y="872439"/>
                </a:moveTo>
                <a:cubicBezTo>
                  <a:pt x="488141" y="872439"/>
                  <a:pt x="489140" y="873437"/>
                  <a:pt x="489140" y="874435"/>
                </a:cubicBezTo>
                <a:cubicBezTo>
                  <a:pt x="489140" y="875435"/>
                  <a:pt x="488141" y="876432"/>
                  <a:pt x="487143" y="876432"/>
                </a:cubicBezTo>
                <a:cubicBezTo>
                  <a:pt x="486145" y="876432"/>
                  <a:pt x="485147" y="875435"/>
                  <a:pt x="485147" y="874435"/>
                </a:cubicBezTo>
                <a:cubicBezTo>
                  <a:pt x="485147" y="873437"/>
                  <a:pt x="486145" y="872439"/>
                  <a:pt x="487143" y="872439"/>
                </a:cubicBezTo>
                <a:close/>
                <a:moveTo>
                  <a:pt x="4755918" y="865516"/>
                </a:moveTo>
                <a:cubicBezTo>
                  <a:pt x="4758923" y="865516"/>
                  <a:pt x="4761910" y="868510"/>
                  <a:pt x="4761910" y="871504"/>
                </a:cubicBezTo>
                <a:cubicBezTo>
                  <a:pt x="4761910" y="874500"/>
                  <a:pt x="4758923" y="877494"/>
                  <a:pt x="4755918" y="877494"/>
                </a:cubicBezTo>
                <a:cubicBezTo>
                  <a:pt x="4752922" y="877494"/>
                  <a:pt x="4749909" y="874500"/>
                  <a:pt x="4749909" y="871504"/>
                </a:cubicBezTo>
                <a:cubicBezTo>
                  <a:pt x="4749909" y="868510"/>
                  <a:pt x="4752922" y="865516"/>
                  <a:pt x="4755918" y="865516"/>
                </a:cubicBezTo>
                <a:close/>
                <a:moveTo>
                  <a:pt x="1503529" y="865514"/>
                </a:moveTo>
                <a:cubicBezTo>
                  <a:pt x="1510517" y="865514"/>
                  <a:pt x="1515508" y="870506"/>
                  <a:pt x="1515508" y="877494"/>
                </a:cubicBezTo>
                <a:cubicBezTo>
                  <a:pt x="1515508" y="884482"/>
                  <a:pt x="1510517" y="889474"/>
                  <a:pt x="1503529" y="889474"/>
                </a:cubicBezTo>
                <a:cubicBezTo>
                  <a:pt x="1496541" y="889474"/>
                  <a:pt x="1491549" y="883484"/>
                  <a:pt x="1491549" y="877494"/>
                </a:cubicBezTo>
                <a:cubicBezTo>
                  <a:pt x="1491549" y="870506"/>
                  <a:pt x="1496541" y="865514"/>
                  <a:pt x="1503529" y="865514"/>
                </a:cubicBezTo>
                <a:close/>
                <a:moveTo>
                  <a:pt x="11817900" y="862498"/>
                </a:moveTo>
                <a:cubicBezTo>
                  <a:pt x="11827883" y="862498"/>
                  <a:pt x="11834870" y="870485"/>
                  <a:pt x="11834870" y="879469"/>
                </a:cubicBezTo>
                <a:cubicBezTo>
                  <a:pt x="11834870" y="888454"/>
                  <a:pt x="11827883" y="896440"/>
                  <a:pt x="11817900" y="896440"/>
                </a:cubicBezTo>
                <a:cubicBezTo>
                  <a:pt x="11807917" y="896440"/>
                  <a:pt x="11800928" y="888454"/>
                  <a:pt x="11800928" y="879469"/>
                </a:cubicBezTo>
                <a:cubicBezTo>
                  <a:pt x="11800928" y="869487"/>
                  <a:pt x="11808914" y="862498"/>
                  <a:pt x="11817900" y="862498"/>
                </a:cubicBezTo>
                <a:close/>
                <a:moveTo>
                  <a:pt x="2935132" y="855527"/>
                </a:moveTo>
                <a:cubicBezTo>
                  <a:pt x="2946115" y="855527"/>
                  <a:pt x="2955101" y="864512"/>
                  <a:pt x="2955101" y="875493"/>
                </a:cubicBezTo>
                <a:cubicBezTo>
                  <a:pt x="2955101" y="886474"/>
                  <a:pt x="2946115" y="895460"/>
                  <a:pt x="2935132" y="895460"/>
                </a:cubicBezTo>
                <a:cubicBezTo>
                  <a:pt x="2924154" y="895460"/>
                  <a:pt x="2915170" y="886474"/>
                  <a:pt x="2915170" y="875493"/>
                </a:cubicBezTo>
                <a:cubicBezTo>
                  <a:pt x="2915170" y="864512"/>
                  <a:pt x="2924154" y="855527"/>
                  <a:pt x="2935132" y="855527"/>
                </a:cubicBezTo>
                <a:close/>
                <a:moveTo>
                  <a:pt x="10754705" y="851511"/>
                </a:moveTo>
                <a:cubicBezTo>
                  <a:pt x="10757699" y="851511"/>
                  <a:pt x="10761693" y="854506"/>
                  <a:pt x="10761693" y="858499"/>
                </a:cubicBezTo>
                <a:cubicBezTo>
                  <a:pt x="10761693" y="862492"/>
                  <a:pt x="10758697" y="865488"/>
                  <a:pt x="10754705" y="865488"/>
                </a:cubicBezTo>
                <a:cubicBezTo>
                  <a:pt x="10750712" y="865488"/>
                  <a:pt x="10747716" y="862492"/>
                  <a:pt x="10747716" y="858499"/>
                </a:cubicBezTo>
                <a:cubicBezTo>
                  <a:pt x="10747716" y="854506"/>
                  <a:pt x="10750712" y="851511"/>
                  <a:pt x="10754705" y="851511"/>
                </a:cubicBezTo>
                <a:close/>
                <a:moveTo>
                  <a:pt x="6774461" y="848506"/>
                </a:moveTo>
                <a:cubicBezTo>
                  <a:pt x="6783446" y="848506"/>
                  <a:pt x="6790434" y="855494"/>
                  <a:pt x="6790434" y="864479"/>
                </a:cubicBezTo>
                <a:cubicBezTo>
                  <a:pt x="6790434" y="873464"/>
                  <a:pt x="6783446" y="880452"/>
                  <a:pt x="6774461" y="880452"/>
                </a:cubicBezTo>
                <a:cubicBezTo>
                  <a:pt x="6765477" y="880452"/>
                  <a:pt x="6758488" y="873464"/>
                  <a:pt x="6758488" y="864479"/>
                </a:cubicBezTo>
                <a:cubicBezTo>
                  <a:pt x="6758488" y="855494"/>
                  <a:pt x="6765477" y="848506"/>
                  <a:pt x="6774461" y="848506"/>
                </a:cubicBezTo>
                <a:close/>
                <a:moveTo>
                  <a:pt x="7228690" y="846517"/>
                </a:moveTo>
                <a:cubicBezTo>
                  <a:pt x="7236677" y="846517"/>
                  <a:pt x="7242666" y="852507"/>
                  <a:pt x="7242666" y="860494"/>
                </a:cubicBezTo>
                <a:cubicBezTo>
                  <a:pt x="7242666" y="868480"/>
                  <a:pt x="7236677" y="874469"/>
                  <a:pt x="7228690" y="874469"/>
                </a:cubicBezTo>
                <a:cubicBezTo>
                  <a:pt x="7220703" y="874469"/>
                  <a:pt x="7214714" y="868480"/>
                  <a:pt x="7214714" y="860494"/>
                </a:cubicBezTo>
                <a:cubicBezTo>
                  <a:pt x="7214714" y="852507"/>
                  <a:pt x="7220703" y="846517"/>
                  <a:pt x="7228690" y="846517"/>
                </a:cubicBezTo>
                <a:close/>
                <a:moveTo>
                  <a:pt x="10775670" y="839492"/>
                </a:moveTo>
                <a:cubicBezTo>
                  <a:pt x="10780662" y="839492"/>
                  <a:pt x="10785653" y="844484"/>
                  <a:pt x="10785653" y="849475"/>
                </a:cubicBezTo>
                <a:cubicBezTo>
                  <a:pt x="10785653" y="855465"/>
                  <a:pt x="10781660" y="859458"/>
                  <a:pt x="10775670" y="859458"/>
                </a:cubicBezTo>
                <a:cubicBezTo>
                  <a:pt x="10770679" y="859458"/>
                  <a:pt x="10765687" y="854467"/>
                  <a:pt x="10765687" y="849475"/>
                </a:cubicBezTo>
                <a:cubicBezTo>
                  <a:pt x="10765687" y="843484"/>
                  <a:pt x="10770679" y="839492"/>
                  <a:pt x="10775670" y="839492"/>
                </a:cubicBezTo>
                <a:close/>
                <a:moveTo>
                  <a:pt x="2762426" y="818595"/>
                </a:moveTo>
                <a:cubicBezTo>
                  <a:pt x="2770415" y="818595"/>
                  <a:pt x="2776402" y="824585"/>
                  <a:pt x="2776402" y="832572"/>
                </a:cubicBezTo>
                <a:cubicBezTo>
                  <a:pt x="2776402" y="840558"/>
                  <a:pt x="2770415" y="846547"/>
                  <a:pt x="2762426" y="846547"/>
                </a:cubicBezTo>
                <a:cubicBezTo>
                  <a:pt x="2754438" y="846547"/>
                  <a:pt x="2748446" y="840558"/>
                  <a:pt x="2748446" y="832572"/>
                </a:cubicBezTo>
                <a:cubicBezTo>
                  <a:pt x="2748446" y="824585"/>
                  <a:pt x="2754438" y="818595"/>
                  <a:pt x="2762426" y="818595"/>
                </a:cubicBezTo>
                <a:close/>
                <a:moveTo>
                  <a:pt x="10263539" y="801604"/>
                </a:moveTo>
                <a:cubicBezTo>
                  <a:pt x="10268530" y="801604"/>
                  <a:pt x="10271526" y="805598"/>
                  <a:pt x="10271526" y="809591"/>
                </a:cubicBezTo>
                <a:cubicBezTo>
                  <a:pt x="10271526" y="814583"/>
                  <a:pt x="10267532" y="817577"/>
                  <a:pt x="10263539" y="817577"/>
                </a:cubicBezTo>
                <a:cubicBezTo>
                  <a:pt x="10258548" y="817577"/>
                  <a:pt x="10255553" y="813585"/>
                  <a:pt x="10255553" y="809591"/>
                </a:cubicBezTo>
                <a:cubicBezTo>
                  <a:pt x="10255553" y="805598"/>
                  <a:pt x="10259545" y="801604"/>
                  <a:pt x="10263539" y="801604"/>
                </a:cubicBezTo>
                <a:close/>
                <a:moveTo>
                  <a:pt x="8265930" y="794635"/>
                </a:moveTo>
                <a:cubicBezTo>
                  <a:pt x="8273916" y="794635"/>
                  <a:pt x="8279906" y="800625"/>
                  <a:pt x="8279906" y="808612"/>
                </a:cubicBezTo>
                <a:cubicBezTo>
                  <a:pt x="8279906" y="815600"/>
                  <a:pt x="8273916" y="822587"/>
                  <a:pt x="8265930" y="822587"/>
                </a:cubicBezTo>
                <a:cubicBezTo>
                  <a:pt x="8257943" y="822587"/>
                  <a:pt x="8251953" y="816597"/>
                  <a:pt x="8251953" y="808612"/>
                </a:cubicBezTo>
                <a:cubicBezTo>
                  <a:pt x="8251953" y="800625"/>
                  <a:pt x="8257943" y="794635"/>
                  <a:pt x="8265930" y="794635"/>
                </a:cubicBezTo>
                <a:close/>
                <a:moveTo>
                  <a:pt x="10619933" y="793587"/>
                </a:moveTo>
                <a:cubicBezTo>
                  <a:pt x="10653875" y="793587"/>
                  <a:pt x="10680830" y="820541"/>
                  <a:pt x="10680830" y="854483"/>
                </a:cubicBezTo>
                <a:cubicBezTo>
                  <a:pt x="10680830" y="888425"/>
                  <a:pt x="10653875" y="915379"/>
                  <a:pt x="10619933" y="915379"/>
                </a:cubicBezTo>
                <a:cubicBezTo>
                  <a:pt x="10585991" y="915379"/>
                  <a:pt x="10559036" y="888425"/>
                  <a:pt x="10559036" y="854483"/>
                </a:cubicBezTo>
                <a:cubicBezTo>
                  <a:pt x="10559036" y="820541"/>
                  <a:pt x="10585991" y="793587"/>
                  <a:pt x="10619933" y="793587"/>
                </a:cubicBezTo>
                <a:close/>
                <a:moveTo>
                  <a:pt x="11598274" y="791624"/>
                </a:moveTo>
                <a:cubicBezTo>
                  <a:pt x="11601268" y="791624"/>
                  <a:pt x="11604263" y="794619"/>
                  <a:pt x="11604263" y="797614"/>
                </a:cubicBezTo>
                <a:cubicBezTo>
                  <a:pt x="11604263" y="800608"/>
                  <a:pt x="11602266" y="803604"/>
                  <a:pt x="11598274" y="803604"/>
                </a:cubicBezTo>
                <a:cubicBezTo>
                  <a:pt x="11595278" y="803604"/>
                  <a:pt x="11592283" y="800608"/>
                  <a:pt x="11592283" y="797614"/>
                </a:cubicBezTo>
                <a:cubicBezTo>
                  <a:pt x="11592283" y="794619"/>
                  <a:pt x="11595278" y="791624"/>
                  <a:pt x="11598274" y="791624"/>
                </a:cubicBezTo>
                <a:close/>
                <a:moveTo>
                  <a:pt x="4174908" y="790646"/>
                </a:moveTo>
                <a:cubicBezTo>
                  <a:pt x="4179901" y="790646"/>
                  <a:pt x="4184892" y="794638"/>
                  <a:pt x="4184892" y="800628"/>
                </a:cubicBezTo>
                <a:cubicBezTo>
                  <a:pt x="4184892" y="806619"/>
                  <a:pt x="4180898" y="810611"/>
                  <a:pt x="4174908" y="810611"/>
                </a:cubicBezTo>
                <a:cubicBezTo>
                  <a:pt x="4169916" y="810611"/>
                  <a:pt x="4164923" y="806619"/>
                  <a:pt x="4164923" y="800628"/>
                </a:cubicBezTo>
                <a:cubicBezTo>
                  <a:pt x="4164923" y="795637"/>
                  <a:pt x="4168916" y="790646"/>
                  <a:pt x="4174908" y="790646"/>
                </a:cubicBezTo>
                <a:close/>
                <a:moveTo>
                  <a:pt x="10080849" y="786630"/>
                </a:moveTo>
                <a:cubicBezTo>
                  <a:pt x="10094826" y="786630"/>
                  <a:pt x="10106805" y="797611"/>
                  <a:pt x="10106805" y="812586"/>
                </a:cubicBezTo>
                <a:cubicBezTo>
                  <a:pt x="10106805" y="827561"/>
                  <a:pt x="10094826" y="839540"/>
                  <a:pt x="10080849" y="838542"/>
                </a:cubicBezTo>
                <a:cubicBezTo>
                  <a:pt x="10066873" y="838542"/>
                  <a:pt x="10054893" y="827561"/>
                  <a:pt x="10054893" y="812586"/>
                </a:cubicBezTo>
                <a:cubicBezTo>
                  <a:pt x="10054893" y="798611"/>
                  <a:pt x="10065874" y="786630"/>
                  <a:pt x="10080849" y="786630"/>
                </a:cubicBezTo>
                <a:close/>
                <a:moveTo>
                  <a:pt x="11487461" y="785634"/>
                </a:moveTo>
                <a:cubicBezTo>
                  <a:pt x="11501438" y="785634"/>
                  <a:pt x="11513418" y="796615"/>
                  <a:pt x="11513418" y="811590"/>
                </a:cubicBezTo>
                <a:cubicBezTo>
                  <a:pt x="11513418" y="825567"/>
                  <a:pt x="11501438" y="837546"/>
                  <a:pt x="11487461" y="837546"/>
                </a:cubicBezTo>
                <a:cubicBezTo>
                  <a:pt x="11473485" y="837546"/>
                  <a:pt x="11461505" y="826565"/>
                  <a:pt x="11461505" y="811590"/>
                </a:cubicBezTo>
                <a:cubicBezTo>
                  <a:pt x="11461505" y="797613"/>
                  <a:pt x="11472486" y="785634"/>
                  <a:pt x="11487461" y="785634"/>
                </a:cubicBezTo>
                <a:close/>
                <a:moveTo>
                  <a:pt x="9676536" y="778646"/>
                </a:moveTo>
                <a:cubicBezTo>
                  <a:pt x="9679531" y="778646"/>
                  <a:pt x="9681527" y="780643"/>
                  <a:pt x="9681527" y="783638"/>
                </a:cubicBezTo>
                <a:cubicBezTo>
                  <a:pt x="9681527" y="786633"/>
                  <a:pt x="9679531" y="788629"/>
                  <a:pt x="9676536" y="788629"/>
                </a:cubicBezTo>
                <a:cubicBezTo>
                  <a:pt x="9673540" y="788629"/>
                  <a:pt x="9671544" y="786633"/>
                  <a:pt x="9671544" y="783638"/>
                </a:cubicBezTo>
                <a:cubicBezTo>
                  <a:pt x="9671544" y="780643"/>
                  <a:pt x="9673540" y="778646"/>
                  <a:pt x="9676536" y="778646"/>
                </a:cubicBezTo>
                <a:close/>
                <a:moveTo>
                  <a:pt x="9896162" y="776646"/>
                </a:moveTo>
                <a:cubicBezTo>
                  <a:pt x="9898159" y="776646"/>
                  <a:pt x="9899156" y="778643"/>
                  <a:pt x="9899156" y="779642"/>
                </a:cubicBezTo>
                <a:cubicBezTo>
                  <a:pt x="9899156" y="780640"/>
                  <a:pt x="9898159" y="781638"/>
                  <a:pt x="9896162" y="782636"/>
                </a:cubicBezTo>
                <a:cubicBezTo>
                  <a:pt x="9894165" y="782636"/>
                  <a:pt x="9893167" y="781638"/>
                  <a:pt x="9893167" y="779642"/>
                </a:cubicBezTo>
                <a:cubicBezTo>
                  <a:pt x="9893167" y="777645"/>
                  <a:pt x="9894165" y="776646"/>
                  <a:pt x="9896162" y="776646"/>
                </a:cubicBezTo>
                <a:close/>
                <a:moveTo>
                  <a:pt x="3126758" y="773641"/>
                </a:moveTo>
                <a:cubicBezTo>
                  <a:pt x="3135744" y="773641"/>
                  <a:pt x="3142730" y="780629"/>
                  <a:pt x="3142730" y="789614"/>
                </a:cubicBezTo>
                <a:cubicBezTo>
                  <a:pt x="3142730" y="798599"/>
                  <a:pt x="3135744" y="805587"/>
                  <a:pt x="3126758" y="805587"/>
                </a:cubicBezTo>
                <a:cubicBezTo>
                  <a:pt x="3117773" y="805587"/>
                  <a:pt x="3110785" y="798599"/>
                  <a:pt x="3110785" y="789614"/>
                </a:cubicBezTo>
                <a:cubicBezTo>
                  <a:pt x="3110785" y="780629"/>
                  <a:pt x="3117773" y="773641"/>
                  <a:pt x="3126758" y="773641"/>
                </a:cubicBezTo>
                <a:close/>
                <a:moveTo>
                  <a:pt x="2719486" y="766678"/>
                </a:moveTo>
                <a:cubicBezTo>
                  <a:pt x="2730464" y="766678"/>
                  <a:pt x="2739448" y="776661"/>
                  <a:pt x="2739448" y="787643"/>
                </a:cubicBezTo>
                <a:cubicBezTo>
                  <a:pt x="2739448" y="799622"/>
                  <a:pt x="2730464" y="808607"/>
                  <a:pt x="2719486" y="808607"/>
                </a:cubicBezTo>
                <a:cubicBezTo>
                  <a:pt x="2708505" y="808607"/>
                  <a:pt x="2699517" y="798624"/>
                  <a:pt x="2699517" y="787643"/>
                </a:cubicBezTo>
                <a:cubicBezTo>
                  <a:pt x="2699517" y="775663"/>
                  <a:pt x="2708505" y="766678"/>
                  <a:pt x="2719486" y="766678"/>
                </a:cubicBezTo>
                <a:close/>
                <a:moveTo>
                  <a:pt x="2044648" y="761696"/>
                </a:moveTo>
                <a:cubicBezTo>
                  <a:pt x="2053633" y="761696"/>
                  <a:pt x="2061617" y="769683"/>
                  <a:pt x="2061617" y="778667"/>
                </a:cubicBezTo>
                <a:cubicBezTo>
                  <a:pt x="2061617" y="788650"/>
                  <a:pt x="2053633" y="795638"/>
                  <a:pt x="2044648" y="795638"/>
                </a:cubicBezTo>
                <a:cubicBezTo>
                  <a:pt x="2035668" y="795638"/>
                  <a:pt x="2027682" y="787652"/>
                  <a:pt x="2027682" y="778667"/>
                </a:cubicBezTo>
                <a:cubicBezTo>
                  <a:pt x="2027682" y="769683"/>
                  <a:pt x="2035668" y="761696"/>
                  <a:pt x="2044648" y="761696"/>
                </a:cubicBezTo>
                <a:close/>
                <a:moveTo>
                  <a:pt x="2736349" y="754652"/>
                </a:moveTo>
                <a:cubicBezTo>
                  <a:pt x="2742340" y="754652"/>
                  <a:pt x="2746334" y="758645"/>
                  <a:pt x="2746334" y="764635"/>
                </a:cubicBezTo>
                <a:cubicBezTo>
                  <a:pt x="2746334" y="770625"/>
                  <a:pt x="2741342" y="774618"/>
                  <a:pt x="2736349" y="774618"/>
                </a:cubicBezTo>
                <a:cubicBezTo>
                  <a:pt x="2730359" y="774618"/>
                  <a:pt x="2726366" y="769627"/>
                  <a:pt x="2726366" y="764635"/>
                </a:cubicBezTo>
                <a:cubicBezTo>
                  <a:pt x="2726366" y="758645"/>
                  <a:pt x="2731358" y="754652"/>
                  <a:pt x="2736349" y="754652"/>
                </a:cubicBezTo>
                <a:close/>
                <a:moveTo>
                  <a:pt x="195753" y="753700"/>
                </a:moveTo>
                <a:cubicBezTo>
                  <a:pt x="202742" y="753700"/>
                  <a:pt x="207733" y="758692"/>
                  <a:pt x="207733" y="765680"/>
                </a:cubicBezTo>
                <a:cubicBezTo>
                  <a:pt x="207733" y="772668"/>
                  <a:pt x="201743" y="777660"/>
                  <a:pt x="195753" y="777660"/>
                </a:cubicBezTo>
                <a:cubicBezTo>
                  <a:pt x="188766" y="777660"/>
                  <a:pt x="183774" y="772668"/>
                  <a:pt x="183774" y="765680"/>
                </a:cubicBezTo>
                <a:cubicBezTo>
                  <a:pt x="183774" y="758692"/>
                  <a:pt x="188766" y="753700"/>
                  <a:pt x="195753" y="753700"/>
                </a:cubicBezTo>
                <a:close/>
                <a:moveTo>
                  <a:pt x="5617441" y="751669"/>
                </a:moveTo>
                <a:cubicBezTo>
                  <a:pt x="5625426" y="750671"/>
                  <a:pt x="5632416" y="757659"/>
                  <a:pt x="5632416" y="766644"/>
                </a:cubicBezTo>
                <a:cubicBezTo>
                  <a:pt x="5632416" y="774631"/>
                  <a:pt x="5625426" y="781618"/>
                  <a:pt x="5617441" y="781618"/>
                </a:cubicBezTo>
                <a:cubicBezTo>
                  <a:pt x="5608455" y="781618"/>
                  <a:pt x="5602466" y="774631"/>
                  <a:pt x="5602466" y="766644"/>
                </a:cubicBezTo>
                <a:cubicBezTo>
                  <a:pt x="5602466" y="757659"/>
                  <a:pt x="5609456" y="751669"/>
                  <a:pt x="5617441" y="751669"/>
                </a:cubicBezTo>
                <a:close/>
                <a:moveTo>
                  <a:pt x="4591225" y="747717"/>
                </a:moveTo>
                <a:cubicBezTo>
                  <a:pt x="4593221" y="747717"/>
                  <a:pt x="4595215" y="749713"/>
                  <a:pt x="4595215" y="751710"/>
                </a:cubicBezTo>
                <a:cubicBezTo>
                  <a:pt x="4595215" y="753707"/>
                  <a:pt x="4593221" y="755704"/>
                  <a:pt x="4591225" y="755704"/>
                </a:cubicBezTo>
                <a:cubicBezTo>
                  <a:pt x="4589228" y="755704"/>
                  <a:pt x="4587231" y="753707"/>
                  <a:pt x="4587231" y="751710"/>
                </a:cubicBezTo>
                <a:cubicBezTo>
                  <a:pt x="4587231" y="749713"/>
                  <a:pt x="4589228" y="747717"/>
                  <a:pt x="4591225" y="747717"/>
                </a:cubicBezTo>
                <a:close/>
                <a:moveTo>
                  <a:pt x="8696200" y="741660"/>
                </a:moveTo>
                <a:cubicBezTo>
                  <a:pt x="8706182" y="741660"/>
                  <a:pt x="8715167" y="749646"/>
                  <a:pt x="8715167" y="760627"/>
                </a:cubicBezTo>
                <a:cubicBezTo>
                  <a:pt x="8715167" y="771609"/>
                  <a:pt x="8707182" y="779596"/>
                  <a:pt x="8696200" y="779596"/>
                </a:cubicBezTo>
                <a:cubicBezTo>
                  <a:pt x="8686217" y="779596"/>
                  <a:pt x="8677232" y="771609"/>
                  <a:pt x="8677232" y="760627"/>
                </a:cubicBezTo>
                <a:cubicBezTo>
                  <a:pt x="8677232" y="749646"/>
                  <a:pt x="8685218" y="741660"/>
                  <a:pt x="8696200" y="741660"/>
                </a:cubicBezTo>
                <a:close/>
                <a:moveTo>
                  <a:pt x="10981320" y="739710"/>
                </a:moveTo>
                <a:cubicBezTo>
                  <a:pt x="10985313" y="739710"/>
                  <a:pt x="10989307" y="742705"/>
                  <a:pt x="10989307" y="747697"/>
                </a:cubicBezTo>
                <a:cubicBezTo>
                  <a:pt x="10989307" y="751689"/>
                  <a:pt x="10985313" y="755683"/>
                  <a:pt x="10981320" y="755683"/>
                </a:cubicBezTo>
                <a:cubicBezTo>
                  <a:pt x="10977327" y="755683"/>
                  <a:pt x="10973333" y="751689"/>
                  <a:pt x="10973333" y="747697"/>
                </a:cubicBezTo>
                <a:cubicBezTo>
                  <a:pt x="10973333" y="743703"/>
                  <a:pt x="10977327" y="739710"/>
                  <a:pt x="10981320" y="739710"/>
                </a:cubicBezTo>
                <a:close/>
                <a:moveTo>
                  <a:pt x="6627711" y="735685"/>
                </a:moveTo>
                <a:cubicBezTo>
                  <a:pt x="6635698" y="735685"/>
                  <a:pt x="6642686" y="742673"/>
                  <a:pt x="6642686" y="750660"/>
                </a:cubicBezTo>
                <a:cubicBezTo>
                  <a:pt x="6642686" y="759644"/>
                  <a:pt x="6635698" y="765635"/>
                  <a:pt x="6627711" y="765635"/>
                </a:cubicBezTo>
                <a:cubicBezTo>
                  <a:pt x="6619724" y="765635"/>
                  <a:pt x="6612736" y="758646"/>
                  <a:pt x="6612736" y="750660"/>
                </a:cubicBezTo>
                <a:cubicBezTo>
                  <a:pt x="6612736" y="741674"/>
                  <a:pt x="6619724" y="735685"/>
                  <a:pt x="6627711" y="735685"/>
                </a:cubicBezTo>
                <a:close/>
                <a:moveTo>
                  <a:pt x="860509" y="734674"/>
                </a:moveTo>
                <a:cubicBezTo>
                  <a:pt x="870491" y="734674"/>
                  <a:pt x="878478" y="742660"/>
                  <a:pt x="878478" y="752643"/>
                </a:cubicBezTo>
                <a:cubicBezTo>
                  <a:pt x="878478" y="762626"/>
                  <a:pt x="870491" y="770613"/>
                  <a:pt x="860509" y="770613"/>
                </a:cubicBezTo>
                <a:cubicBezTo>
                  <a:pt x="850526" y="770613"/>
                  <a:pt x="842539" y="762626"/>
                  <a:pt x="842539" y="752643"/>
                </a:cubicBezTo>
                <a:cubicBezTo>
                  <a:pt x="842539" y="742660"/>
                  <a:pt x="850526" y="734674"/>
                  <a:pt x="860509" y="734674"/>
                </a:cubicBezTo>
                <a:close/>
                <a:moveTo>
                  <a:pt x="2001685" y="733739"/>
                </a:moveTo>
                <a:cubicBezTo>
                  <a:pt x="2005677" y="733739"/>
                  <a:pt x="2009674" y="736734"/>
                  <a:pt x="2009674" y="741725"/>
                </a:cubicBezTo>
                <a:cubicBezTo>
                  <a:pt x="2009674" y="746716"/>
                  <a:pt x="2005677" y="749712"/>
                  <a:pt x="2001685" y="749712"/>
                </a:cubicBezTo>
                <a:cubicBezTo>
                  <a:pt x="1997694" y="749712"/>
                  <a:pt x="1993700" y="746716"/>
                  <a:pt x="1993700" y="741725"/>
                </a:cubicBezTo>
                <a:cubicBezTo>
                  <a:pt x="1993700" y="737732"/>
                  <a:pt x="1997694" y="733739"/>
                  <a:pt x="2001685" y="733739"/>
                </a:cubicBezTo>
                <a:close/>
                <a:moveTo>
                  <a:pt x="6972126" y="725752"/>
                </a:moveTo>
                <a:cubicBezTo>
                  <a:pt x="6983107" y="725752"/>
                  <a:pt x="6993090" y="734737"/>
                  <a:pt x="6993090" y="746716"/>
                </a:cubicBezTo>
                <a:cubicBezTo>
                  <a:pt x="6993090" y="757698"/>
                  <a:pt x="6984106" y="767681"/>
                  <a:pt x="6972126" y="767681"/>
                </a:cubicBezTo>
                <a:cubicBezTo>
                  <a:pt x="6961144" y="767681"/>
                  <a:pt x="6951161" y="758696"/>
                  <a:pt x="6951161" y="746716"/>
                </a:cubicBezTo>
                <a:cubicBezTo>
                  <a:pt x="6951161" y="735735"/>
                  <a:pt x="6960146" y="725752"/>
                  <a:pt x="6972126" y="725752"/>
                </a:cubicBezTo>
                <a:close/>
                <a:moveTo>
                  <a:pt x="7834662" y="723755"/>
                </a:moveTo>
                <a:cubicBezTo>
                  <a:pt x="7841649" y="723755"/>
                  <a:pt x="7846641" y="728747"/>
                  <a:pt x="7846641" y="735735"/>
                </a:cubicBezTo>
                <a:cubicBezTo>
                  <a:pt x="7846641" y="742723"/>
                  <a:pt x="7841649" y="747715"/>
                  <a:pt x="7834662" y="747715"/>
                </a:cubicBezTo>
                <a:cubicBezTo>
                  <a:pt x="7828671" y="747715"/>
                  <a:pt x="7822681" y="742723"/>
                  <a:pt x="7822681" y="735735"/>
                </a:cubicBezTo>
                <a:cubicBezTo>
                  <a:pt x="7822681" y="729745"/>
                  <a:pt x="7827673" y="723755"/>
                  <a:pt x="7834662" y="723755"/>
                </a:cubicBezTo>
                <a:close/>
                <a:moveTo>
                  <a:pt x="9622626" y="722710"/>
                </a:moveTo>
                <a:cubicBezTo>
                  <a:pt x="9629614" y="721712"/>
                  <a:pt x="9635604" y="727702"/>
                  <a:pt x="9635604" y="735689"/>
                </a:cubicBezTo>
                <a:cubicBezTo>
                  <a:pt x="9635604" y="742676"/>
                  <a:pt x="9629614" y="748666"/>
                  <a:pt x="9622626" y="748666"/>
                </a:cubicBezTo>
                <a:cubicBezTo>
                  <a:pt x="9615638" y="748666"/>
                  <a:pt x="9609648" y="742676"/>
                  <a:pt x="9609648" y="735689"/>
                </a:cubicBezTo>
                <a:cubicBezTo>
                  <a:pt x="9609648" y="728701"/>
                  <a:pt x="9615638" y="722710"/>
                  <a:pt x="9622626" y="722710"/>
                </a:cubicBezTo>
                <a:close/>
                <a:moveTo>
                  <a:pt x="3363394" y="720763"/>
                </a:moveTo>
                <a:cubicBezTo>
                  <a:pt x="3365389" y="720763"/>
                  <a:pt x="3366387" y="722759"/>
                  <a:pt x="3366387" y="723757"/>
                </a:cubicBezTo>
                <a:cubicBezTo>
                  <a:pt x="3366387" y="724755"/>
                  <a:pt x="3365389" y="725754"/>
                  <a:pt x="3363394" y="726752"/>
                </a:cubicBezTo>
                <a:cubicBezTo>
                  <a:pt x="3361398" y="726752"/>
                  <a:pt x="3360399" y="724755"/>
                  <a:pt x="3360399" y="723757"/>
                </a:cubicBezTo>
                <a:cubicBezTo>
                  <a:pt x="3360399" y="721761"/>
                  <a:pt x="3362396" y="720763"/>
                  <a:pt x="3363394" y="720763"/>
                </a:cubicBezTo>
                <a:close/>
                <a:moveTo>
                  <a:pt x="7918521" y="713706"/>
                </a:moveTo>
                <a:cubicBezTo>
                  <a:pt x="7922513" y="713706"/>
                  <a:pt x="7926507" y="716700"/>
                  <a:pt x="7926507" y="721692"/>
                </a:cubicBezTo>
                <a:cubicBezTo>
                  <a:pt x="7926507" y="725686"/>
                  <a:pt x="7923512" y="729679"/>
                  <a:pt x="7918521" y="729679"/>
                </a:cubicBezTo>
                <a:cubicBezTo>
                  <a:pt x="7914527" y="729679"/>
                  <a:pt x="7910534" y="726683"/>
                  <a:pt x="7910534" y="721692"/>
                </a:cubicBezTo>
                <a:cubicBezTo>
                  <a:pt x="7910534" y="717698"/>
                  <a:pt x="7914527" y="713706"/>
                  <a:pt x="7918521" y="713706"/>
                </a:cubicBezTo>
                <a:close/>
                <a:moveTo>
                  <a:pt x="771764" y="710770"/>
                </a:moveTo>
                <a:cubicBezTo>
                  <a:pt x="789734" y="710770"/>
                  <a:pt x="803709" y="724746"/>
                  <a:pt x="803709" y="742716"/>
                </a:cubicBezTo>
                <a:cubicBezTo>
                  <a:pt x="803709" y="760685"/>
                  <a:pt x="789734" y="774660"/>
                  <a:pt x="771764" y="774660"/>
                </a:cubicBezTo>
                <a:cubicBezTo>
                  <a:pt x="753795" y="774660"/>
                  <a:pt x="739819" y="759687"/>
                  <a:pt x="739819" y="742716"/>
                </a:cubicBezTo>
                <a:cubicBezTo>
                  <a:pt x="739819" y="725745"/>
                  <a:pt x="753795" y="710770"/>
                  <a:pt x="771764" y="710770"/>
                </a:cubicBezTo>
                <a:close/>
                <a:moveTo>
                  <a:pt x="4894693" y="697802"/>
                </a:moveTo>
                <a:cubicBezTo>
                  <a:pt x="4896692" y="697802"/>
                  <a:pt x="4897688" y="698800"/>
                  <a:pt x="4897688" y="700797"/>
                </a:cubicBezTo>
                <a:cubicBezTo>
                  <a:pt x="4897688" y="702793"/>
                  <a:pt x="4896692" y="703792"/>
                  <a:pt x="4894693" y="703792"/>
                </a:cubicBezTo>
                <a:cubicBezTo>
                  <a:pt x="4892694" y="703792"/>
                  <a:pt x="4891694" y="702793"/>
                  <a:pt x="4891694" y="700797"/>
                </a:cubicBezTo>
                <a:cubicBezTo>
                  <a:pt x="4891694" y="698800"/>
                  <a:pt x="4892694" y="697802"/>
                  <a:pt x="4894693" y="697802"/>
                </a:cubicBezTo>
                <a:close/>
                <a:moveTo>
                  <a:pt x="390430" y="696802"/>
                </a:moveTo>
                <a:cubicBezTo>
                  <a:pt x="393424" y="696802"/>
                  <a:pt x="396418" y="699797"/>
                  <a:pt x="396418" y="702792"/>
                </a:cubicBezTo>
                <a:cubicBezTo>
                  <a:pt x="396418" y="706785"/>
                  <a:pt x="393424" y="708782"/>
                  <a:pt x="390430" y="708782"/>
                </a:cubicBezTo>
                <a:cubicBezTo>
                  <a:pt x="387434" y="708782"/>
                  <a:pt x="384439" y="705786"/>
                  <a:pt x="384439" y="702792"/>
                </a:cubicBezTo>
                <a:cubicBezTo>
                  <a:pt x="384439" y="699797"/>
                  <a:pt x="387434" y="696802"/>
                  <a:pt x="390430" y="696802"/>
                </a:cubicBezTo>
                <a:close/>
                <a:moveTo>
                  <a:pt x="11297784" y="691742"/>
                </a:moveTo>
                <a:cubicBezTo>
                  <a:pt x="11307767" y="691742"/>
                  <a:pt x="11315754" y="699729"/>
                  <a:pt x="11315754" y="709712"/>
                </a:cubicBezTo>
                <a:cubicBezTo>
                  <a:pt x="11315754" y="719695"/>
                  <a:pt x="11307767" y="727681"/>
                  <a:pt x="11297784" y="727681"/>
                </a:cubicBezTo>
                <a:cubicBezTo>
                  <a:pt x="11287801" y="727681"/>
                  <a:pt x="11279815" y="719695"/>
                  <a:pt x="11279815" y="709712"/>
                </a:cubicBezTo>
                <a:cubicBezTo>
                  <a:pt x="11279815" y="699729"/>
                  <a:pt x="11287801" y="691742"/>
                  <a:pt x="11297784" y="691742"/>
                </a:cubicBezTo>
                <a:close/>
                <a:moveTo>
                  <a:pt x="11043214" y="689798"/>
                </a:moveTo>
                <a:cubicBezTo>
                  <a:pt x="11047207" y="689798"/>
                  <a:pt x="11051201" y="692793"/>
                  <a:pt x="11051201" y="697785"/>
                </a:cubicBezTo>
                <a:cubicBezTo>
                  <a:pt x="11051201" y="701778"/>
                  <a:pt x="11048205" y="705771"/>
                  <a:pt x="11043214" y="705771"/>
                </a:cubicBezTo>
                <a:cubicBezTo>
                  <a:pt x="11039222" y="705771"/>
                  <a:pt x="11035228" y="702776"/>
                  <a:pt x="11035228" y="697785"/>
                </a:cubicBezTo>
                <a:cubicBezTo>
                  <a:pt x="11035228" y="693791"/>
                  <a:pt x="11038223" y="689798"/>
                  <a:pt x="11043214" y="689798"/>
                </a:cubicBezTo>
                <a:close/>
                <a:moveTo>
                  <a:pt x="1732131" y="681822"/>
                </a:moveTo>
                <a:cubicBezTo>
                  <a:pt x="1736125" y="681822"/>
                  <a:pt x="1740119" y="684818"/>
                  <a:pt x="1740119" y="689809"/>
                </a:cubicBezTo>
                <a:cubicBezTo>
                  <a:pt x="1740119" y="694801"/>
                  <a:pt x="1737124" y="697795"/>
                  <a:pt x="1732131" y="697795"/>
                </a:cubicBezTo>
                <a:cubicBezTo>
                  <a:pt x="1728139" y="697795"/>
                  <a:pt x="1724146" y="694801"/>
                  <a:pt x="1724146" y="689809"/>
                </a:cubicBezTo>
                <a:cubicBezTo>
                  <a:pt x="1724146" y="685816"/>
                  <a:pt x="1727140" y="681822"/>
                  <a:pt x="1732131" y="681822"/>
                </a:cubicBezTo>
                <a:close/>
                <a:moveTo>
                  <a:pt x="1002377" y="679826"/>
                </a:moveTo>
                <a:cubicBezTo>
                  <a:pt x="1005372" y="679826"/>
                  <a:pt x="1007368" y="681822"/>
                  <a:pt x="1007368" y="684818"/>
                </a:cubicBezTo>
                <a:cubicBezTo>
                  <a:pt x="1007368" y="686814"/>
                  <a:pt x="1005372" y="689809"/>
                  <a:pt x="1002377" y="689809"/>
                </a:cubicBezTo>
                <a:cubicBezTo>
                  <a:pt x="999382" y="689809"/>
                  <a:pt x="997385" y="687813"/>
                  <a:pt x="997385" y="684818"/>
                </a:cubicBezTo>
                <a:cubicBezTo>
                  <a:pt x="997385" y="681822"/>
                  <a:pt x="999382" y="679826"/>
                  <a:pt x="1002377" y="679826"/>
                </a:cubicBezTo>
                <a:close/>
                <a:moveTo>
                  <a:pt x="9723457" y="675771"/>
                </a:moveTo>
                <a:cubicBezTo>
                  <a:pt x="9725453" y="675771"/>
                  <a:pt x="9727450" y="677767"/>
                  <a:pt x="9727450" y="679764"/>
                </a:cubicBezTo>
                <a:cubicBezTo>
                  <a:pt x="9727450" y="681760"/>
                  <a:pt x="9725453" y="683758"/>
                  <a:pt x="9723457" y="683758"/>
                </a:cubicBezTo>
                <a:cubicBezTo>
                  <a:pt x="9721460" y="683758"/>
                  <a:pt x="9719463" y="681760"/>
                  <a:pt x="9719463" y="679764"/>
                </a:cubicBezTo>
                <a:cubicBezTo>
                  <a:pt x="9719463" y="677767"/>
                  <a:pt x="9721460" y="675771"/>
                  <a:pt x="9723457" y="675771"/>
                </a:cubicBezTo>
                <a:close/>
                <a:moveTo>
                  <a:pt x="548160" y="671844"/>
                </a:moveTo>
                <a:cubicBezTo>
                  <a:pt x="553152" y="671844"/>
                  <a:pt x="557144" y="675838"/>
                  <a:pt x="557144" y="680829"/>
                </a:cubicBezTo>
                <a:cubicBezTo>
                  <a:pt x="557144" y="685820"/>
                  <a:pt x="553152" y="689813"/>
                  <a:pt x="548160" y="689813"/>
                </a:cubicBezTo>
                <a:cubicBezTo>
                  <a:pt x="543168" y="689813"/>
                  <a:pt x="539176" y="685820"/>
                  <a:pt x="539176" y="680829"/>
                </a:cubicBezTo>
                <a:cubicBezTo>
                  <a:pt x="539176" y="675838"/>
                  <a:pt x="543168" y="671844"/>
                  <a:pt x="548160" y="671844"/>
                </a:cubicBezTo>
                <a:close/>
                <a:moveTo>
                  <a:pt x="6200436" y="667851"/>
                </a:moveTo>
                <a:cubicBezTo>
                  <a:pt x="6208423" y="667851"/>
                  <a:pt x="6214412" y="673841"/>
                  <a:pt x="6214412" y="681827"/>
                </a:cubicBezTo>
                <a:cubicBezTo>
                  <a:pt x="6214412" y="689813"/>
                  <a:pt x="6207424" y="695802"/>
                  <a:pt x="6200436" y="695802"/>
                </a:cubicBezTo>
                <a:cubicBezTo>
                  <a:pt x="6192449" y="695802"/>
                  <a:pt x="6186460" y="689813"/>
                  <a:pt x="6186460" y="681827"/>
                </a:cubicBezTo>
                <a:cubicBezTo>
                  <a:pt x="6186460" y="673841"/>
                  <a:pt x="6192449" y="667851"/>
                  <a:pt x="6200436" y="667851"/>
                </a:cubicBezTo>
                <a:close/>
                <a:moveTo>
                  <a:pt x="10333420" y="657852"/>
                </a:moveTo>
                <a:cubicBezTo>
                  <a:pt x="10337413" y="657852"/>
                  <a:pt x="10341407" y="660848"/>
                  <a:pt x="10341407" y="665839"/>
                </a:cubicBezTo>
                <a:cubicBezTo>
                  <a:pt x="10341407" y="670831"/>
                  <a:pt x="10338411" y="673825"/>
                  <a:pt x="10333420" y="673825"/>
                </a:cubicBezTo>
                <a:cubicBezTo>
                  <a:pt x="10329426" y="673825"/>
                  <a:pt x="10325434" y="670831"/>
                  <a:pt x="10325434" y="665839"/>
                </a:cubicBezTo>
                <a:cubicBezTo>
                  <a:pt x="10325434" y="661845"/>
                  <a:pt x="10329426" y="657852"/>
                  <a:pt x="10333420" y="657852"/>
                </a:cubicBezTo>
                <a:close/>
                <a:moveTo>
                  <a:pt x="10580999" y="649864"/>
                </a:moveTo>
                <a:cubicBezTo>
                  <a:pt x="10592978" y="649864"/>
                  <a:pt x="10602961" y="659847"/>
                  <a:pt x="10602961" y="671826"/>
                </a:cubicBezTo>
                <a:cubicBezTo>
                  <a:pt x="10602961" y="683806"/>
                  <a:pt x="10592978" y="693789"/>
                  <a:pt x="10580999" y="693789"/>
                </a:cubicBezTo>
                <a:cubicBezTo>
                  <a:pt x="10569019" y="693789"/>
                  <a:pt x="10559036" y="683806"/>
                  <a:pt x="10559036" y="671826"/>
                </a:cubicBezTo>
                <a:cubicBezTo>
                  <a:pt x="10559036" y="659847"/>
                  <a:pt x="10569019" y="649864"/>
                  <a:pt x="10580999" y="649864"/>
                </a:cubicBezTo>
                <a:close/>
                <a:moveTo>
                  <a:pt x="7457303" y="641867"/>
                </a:moveTo>
                <a:cubicBezTo>
                  <a:pt x="7470280" y="641867"/>
                  <a:pt x="7480263" y="651850"/>
                  <a:pt x="7480263" y="664828"/>
                </a:cubicBezTo>
                <a:cubicBezTo>
                  <a:pt x="7480263" y="677806"/>
                  <a:pt x="7470280" y="687789"/>
                  <a:pt x="7457303" y="687789"/>
                </a:cubicBezTo>
                <a:cubicBezTo>
                  <a:pt x="7444324" y="687789"/>
                  <a:pt x="7434341" y="677806"/>
                  <a:pt x="7434341" y="664828"/>
                </a:cubicBezTo>
                <a:cubicBezTo>
                  <a:pt x="7434341" y="651850"/>
                  <a:pt x="7444324" y="641867"/>
                  <a:pt x="7457303" y="641867"/>
                </a:cubicBezTo>
                <a:close/>
                <a:moveTo>
                  <a:pt x="11077156" y="636836"/>
                </a:moveTo>
                <a:cubicBezTo>
                  <a:pt x="11080151" y="636836"/>
                  <a:pt x="11083146" y="638832"/>
                  <a:pt x="11083146" y="642826"/>
                </a:cubicBezTo>
                <a:cubicBezTo>
                  <a:pt x="11083146" y="645820"/>
                  <a:pt x="11080151" y="648816"/>
                  <a:pt x="11077156" y="648816"/>
                </a:cubicBezTo>
                <a:cubicBezTo>
                  <a:pt x="11074162" y="648816"/>
                  <a:pt x="11071167" y="645820"/>
                  <a:pt x="11071167" y="642826"/>
                </a:cubicBezTo>
                <a:cubicBezTo>
                  <a:pt x="11071167" y="639831"/>
                  <a:pt x="11074162" y="636836"/>
                  <a:pt x="11077156" y="636836"/>
                </a:cubicBezTo>
                <a:close/>
                <a:moveTo>
                  <a:pt x="2470908" y="625920"/>
                </a:moveTo>
                <a:cubicBezTo>
                  <a:pt x="2475900" y="625920"/>
                  <a:pt x="2479894" y="629912"/>
                  <a:pt x="2479894" y="634904"/>
                </a:cubicBezTo>
                <a:cubicBezTo>
                  <a:pt x="2479894" y="639896"/>
                  <a:pt x="2475900" y="643888"/>
                  <a:pt x="2470908" y="643888"/>
                </a:cubicBezTo>
                <a:cubicBezTo>
                  <a:pt x="2465913" y="643888"/>
                  <a:pt x="2461923" y="639896"/>
                  <a:pt x="2461923" y="634904"/>
                </a:cubicBezTo>
                <a:cubicBezTo>
                  <a:pt x="2461923" y="629912"/>
                  <a:pt x="2465913" y="625920"/>
                  <a:pt x="2470908" y="625920"/>
                </a:cubicBezTo>
                <a:close/>
                <a:moveTo>
                  <a:pt x="3489157" y="618936"/>
                </a:moveTo>
                <a:cubicBezTo>
                  <a:pt x="3494146" y="618936"/>
                  <a:pt x="3498139" y="622929"/>
                  <a:pt x="3498139" y="627920"/>
                </a:cubicBezTo>
                <a:cubicBezTo>
                  <a:pt x="3498139" y="633910"/>
                  <a:pt x="3494146" y="637903"/>
                  <a:pt x="3489157" y="636905"/>
                </a:cubicBezTo>
                <a:cubicBezTo>
                  <a:pt x="3484165" y="636905"/>
                  <a:pt x="3480173" y="632912"/>
                  <a:pt x="3480173" y="627920"/>
                </a:cubicBezTo>
                <a:cubicBezTo>
                  <a:pt x="3480173" y="622929"/>
                  <a:pt x="3484165" y="618936"/>
                  <a:pt x="3489157" y="618936"/>
                </a:cubicBezTo>
                <a:close/>
                <a:moveTo>
                  <a:pt x="1568339" y="613897"/>
                </a:moveTo>
                <a:cubicBezTo>
                  <a:pt x="1571334" y="613897"/>
                  <a:pt x="1573330" y="616892"/>
                  <a:pt x="1573330" y="619887"/>
                </a:cubicBezTo>
                <a:cubicBezTo>
                  <a:pt x="1573330" y="622882"/>
                  <a:pt x="1571334" y="625877"/>
                  <a:pt x="1568339" y="625877"/>
                </a:cubicBezTo>
                <a:cubicBezTo>
                  <a:pt x="1565344" y="625877"/>
                  <a:pt x="1563347" y="623880"/>
                  <a:pt x="1563347" y="619887"/>
                </a:cubicBezTo>
                <a:cubicBezTo>
                  <a:pt x="1563347" y="616892"/>
                  <a:pt x="1565344" y="613897"/>
                  <a:pt x="1568339" y="613897"/>
                </a:cubicBezTo>
                <a:close/>
                <a:moveTo>
                  <a:pt x="2737397" y="597942"/>
                </a:moveTo>
                <a:cubicBezTo>
                  <a:pt x="2748379" y="597942"/>
                  <a:pt x="2757366" y="606927"/>
                  <a:pt x="2757366" y="617908"/>
                </a:cubicBezTo>
                <a:cubicBezTo>
                  <a:pt x="2757366" y="628890"/>
                  <a:pt x="2748379" y="637875"/>
                  <a:pt x="2737397" y="637875"/>
                </a:cubicBezTo>
                <a:cubicBezTo>
                  <a:pt x="2726415" y="637875"/>
                  <a:pt x="2717431" y="628890"/>
                  <a:pt x="2717431" y="617908"/>
                </a:cubicBezTo>
                <a:cubicBezTo>
                  <a:pt x="2717431" y="606927"/>
                  <a:pt x="2726415" y="597942"/>
                  <a:pt x="2737397" y="597942"/>
                </a:cubicBezTo>
                <a:close/>
                <a:moveTo>
                  <a:pt x="1806900" y="588921"/>
                </a:moveTo>
                <a:cubicBezTo>
                  <a:pt x="1806900" y="588921"/>
                  <a:pt x="1807898" y="588921"/>
                  <a:pt x="1807898" y="589919"/>
                </a:cubicBezTo>
                <a:cubicBezTo>
                  <a:pt x="1807898" y="590917"/>
                  <a:pt x="1806900" y="590917"/>
                  <a:pt x="1806900" y="590917"/>
                </a:cubicBezTo>
                <a:cubicBezTo>
                  <a:pt x="1805902" y="590917"/>
                  <a:pt x="1805902" y="589919"/>
                  <a:pt x="1805902" y="589919"/>
                </a:cubicBezTo>
                <a:cubicBezTo>
                  <a:pt x="1805902" y="588921"/>
                  <a:pt x="1806900" y="588921"/>
                  <a:pt x="1806900" y="588921"/>
                </a:cubicBezTo>
                <a:close/>
                <a:moveTo>
                  <a:pt x="7090924" y="584992"/>
                </a:moveTo>
                <a:cubicBezTo>
                  <a:pt x="7098910" y="584992"/>
                  <a:pt x="7104900" y="590982"/>
                  <a:pt x="7104900" y="598968"/>
                </a:cubicBezTo>
                <a:cubicBezTo>
                  <a:pt x="7104900" y="606954"/>
                  <a:pt x="7098910" y="613942"/>
                  <a:pt x="7090924" y="612944"/>
                </a:cubicBezTo>
                <a:cubicBezTo>
                  <a:pt x="7082937" y="612944"/>
                  <a:pt x="7076948" y="606954"/>
                  <a:pt x="7076948" y="598968"/>
                </a:cubicBezTo>
                <a:cubicBezTo>
                  <a:pt x="7076948" y="590982"/>
                  <a:pt x="7082937" y="584992"/>
                  <a:pt x="7090924" y="584992"/>
                </a:cubicBezTo>
                <a:close/>
                <a:moveTo>
                  <a:pt x="797725" y="580995"/>
                </a:moveTo>
                <a:cubicBezTo>
                  <a:pt x="808707" y="580995"/>
                  <a:pt x="816693" y="589980"/>
                  <a:pt x="816693" y="599962"/>
                </a:cubicBezTo>
                <a:cubicBezTo>
                  <a:pt x="816693" y="610944"/>
                  <a:pt x="807708" y="618930"/>
                  <a:pt x="797725" y="618930"/>
                </a:cubicBezTo>
                <a:cubicBezTo>
                  <a:pt x="786745" y="618930"/>
                  <a:pt x="778758" y="609945"/>
                  <a:pt x="778758" y="599962"/>
                </a:cubicBezTo>
                <a:cubicBezTo>
                  <a:pt x="778758" y="589980"/>
                  <a:pt x="787743" y="580995"/>
                  <a:pt x="797725" y="580995"/>
                </a:cubicBezTo>
                <a:close/>
                <a:moveTo>
                  <a:pt x="7667945" y="575010"/>
                </a:moveTo>
                <a:cubicBezTo>
                  <a:pt x="7671938" y="575010"/>
                  <a:pt x="7673935" y="578004"/>
                  <a:pt x="7673935" y="581000"/>
                </a:cubicBezTo>
                <a:cubicBezTo>
                  <a:pt x="7673935" y="583994"/>
                  <a:pt x="7671938" y="585990"/>
                  <a:pt x="7667945" y="586989"/>
                </a:cubicBezTo>
                <a:cubicBezTo>
                  <a:pt x="7664950" y="586989"/>
                  <a:pt x="7662953" y="583994"/>
                  <a:pt x="7662953" y="581000"/>
                </a:cubicBezTo>
                <a:cubicBezTo>
                  <a:pt x="7662953" y="578004"/>
                  <a:pt x="7664950" y="575010"/>
                  <a:pt x="7667945" y="575010"/>
                </a:cubicBezTo>
                <a:close/>
                <a:moveTo>
                  <a:pt x="6450011" y="574015"/>
                </a:moveTo>
                <a:cubicBezTo>
                  <a:pt x="6453007" y="574015"/>
                  <a:pt x="6456002" y="577009"/>
                  <a:pt x="6456002" y="580004"/>
                </a:cubicBezTo>
                <a:cubicBezTo>
                  <a:pt x="6456002" y="582999"/>
                  <a:pt x="6453007" y="585994"/>
                  <a:pt x="6450011" y="585994"/>
                </a:cubicBezTo>
                <a:cubicBezTo>
                  <a:pt x="6447017" y="585994"/>
                  <a:pt x="6444022" y="582999"/>
                  <a:pt x="6444022" y="580004"/>
                </a:cubicBezTo>
                <a:cubicBezTo>
                  <a:pt x="6444022" y="577009"/>
                  <a:pt x="6447017" y="574015"/>
                  <a:pt x="6450011" y="574015"/>
                </a:cubicBezTo>
                <a:close/>
                <a:moveTo>
                  <a:pt x="1501484" y="573982"/>
                </a:moveTo>
                <a:cubicBezTo>
                  <a:pt x="1509470" y="573982"/>
                  <a:pt x="1515459" y="579973"/>
                  <a:pt x="1515459" y="587959"/>
                </a:cubicBezTo>
                <a:cubicBezTo>
                  <a:pt x="1515459" y="595945"/>
                  <a:pt x="1509470" y="601934"/>
                  <a:pt x="1501484" y="601934"/>
                </a:cubicBezTo>
                <a:cubicBezTo>
                  <a:pt x="1493497" y="601934"/>
                  <a:pt x="1487507" y="595945"/>
                  <a:pt x="1487507" y="587959"/>
                </a:cubicBezTo>
                <a:cubicBezTo>
                  <a:pt x="1487507" y="579973"/>
                  <a:pt x="1493497" y="573982"/>
                  <a:pt x="1501484" y="573982"/>
                </a:cubicBezTo>
                <a:close/>
                <a:moveTo>
                  <a:pt x="10361373" y="571998"/>
                </a:moveTo>
                <a:cubicBezTo>
                  <a:pt x="10365366" y="571998"/>
                  <a:pt x="10368361" y="574993"/>
                  <a:pt x="10368361" y="578986"/>
                </a:cubicBezTo>
                <a:cubicBezTo>
                  <a:pt x="10368361" y="581981"/>
                  <a:pt x="10365366" y="584976"/>
                  <a:pt x="10361373" y="585974"/>
                </a:cubicBezTo>
                <a:cubicBezTo>
                  <a:pt x="10357380" y="585974"/>
                  <a:pt x="10354384" y="582979"/>
                  <a:pt x="10354384" y="578986"/>
                </a:cubicBezTo>
                <a:cubicBezTo>
                  <a:pt x="10354384" y="574993"/>
                  <a:pt x="10357380" y="571998"/>
                  <a:pt x="10361373" y="571998"/>
                </a:cubicBezTo>
                <a:close/>
                <a:moveTo>
                  <a:pt x="5431770" y="567991"/>
                </a:moveTo>
                <a:cubicBezTo>
                  <a:pt x="5433768" y="567991"/>
                  <a:pt x="5436762" y="569987"/>
                  <a:pt x="5436762" y="572983"/>
                </a:cubicBezTo>
                <a:cubicBezTo>
                  <a:pt x="5436762" y="575977"/>
                  <a:pt x="5434765" y="577974"/>
                  <a:pt x="5431770" y="577974"/>
                </a:cubicBezTo>
                <a:cubicBezTo>
                  <a:pt x="5428776" y="577974"/>
                  <a:pt x="5426779" y="575977"/>
                  <a:pt x="5426779" y="572983"/>
                </a:cubicBezTo>
                <a:cubicBezTo>
                  <a:pt x="5426779" y="569987"/>
                  <a:pt x="5428776" y="567991"/>
                  <a:pt x="5431770" y="567991"/>
                </a:cubicBezTo>
                <a:close/>
                <a:moveTo>
                  <a:pt x="7393411" y="565027"/>
                </a:moveTo>
                <a:cubicBezTo>
                  <a:pt x="7398402" y="565027"/>
                  <a:pt x="7402395" y="569019"/>
                  <a:pt x="7402395" y="574011"/>
                </a:cubicBezTo>
                <a:cubicBezTo>
                  <a:pt x="7402395" y="578003"/>
                  <a:pt x="7398402" y="581997"/>
                  <a:pt x="7393411" y="582995"/>
                </a:cubicBezTo>
                <a:cubicBezTo>
                  <a:pt x="7388419" y="582995"/>
                  <a:pt x="7384426" y="579003"/>
                  <a:pt x="7384426" y="574011"/>
                </a:cubicBezTo>
                <a:cubicBezTo>
                  <a:pt x="7384426" y="569019"/>
                  <a:pt x="7388419" y="565027"/>
                  <a:pt x="7393411" y="565027"/>
                </a:cubicBezTo>
                <a:close/>
                <a:moveTo>
                  <a:pt x="11518409" y="560986"/>
                </a:moveTo>
                <a:cubicBezTo>
                  <a:pt x="11523401" y="560986"/>
                  <a:pt x="11527393" y="564979"/>
                  <a:pt x="11527393" y="569970"/>
                </a:cubicBezTo>
                <a:cubicBezTo>
                  <a:pt x="11527393" y="574962"/>
                  <a:pt x="11523401" y="578955"/>
                  <a:pt x="11518409" y="578955"/>
                </a:cubicBezTo>
                <a:cubicBezTo>
                  <a:pt x="11513419" y="578955"/>
                  <a:pt x="11509425" y="574962"/>
                  <a:pt x="11509425" y="569970"/>
                </a:cubicBezTo>
                <a:cubicBezTo>
                  <a:pt x="11509425" y="564979"/>
                  <a:pt x="11513419" y="560986"/>
                  <a:pt x="11518409" y="560986"/>
                </a:cubicBezTo>
                <a:close/>
                <a:moveTo>
                  <a:pt x="1576292" y="558971"/>
                </a:moveTo>
                <a:cubicBezTo>
                  <a:pt x="1582283" y="558971"/>
                  <a:pt x="1586275" y="563963"/>
                  <a:pt x="1586275" y="568954"/>
                </a:cubicBezTo>
                <a:cubicBezTo>
                  <a:pt x="1586275" y="573946"/>
                  <a:pt x="1582283" y="578937"/>
                  <a:pt x="1576292" y="578937"/>
                </a:cubicBezTo>
                <a:cubicBezTo>
                  <a:pt x="1571301" y="578937"/>
                  <a:pt x="1566309" y="574944"/>
                  <a:pt x="1566309" y="568954"/>
                </a:cubicBezTo>
                <a:cubicBezTo>
                  <a:pt x="1566309" y="563963"/>
                  <a:pt x="1570303" y="558971"/>
                  <a:pt x="1576292" y="558971"/>
                </a:cubicBezTo>
                <a:close/>
                <a:moveTo>
                  <a:pt x="9470884" y="557020"/>
                </a:moveTo>
                <a:cubicBezTo>
                  <a:pt x="9486857" y="557020"/>
                  <a:pt x="9499835" y="569998"/>
                  <a:pt x="9499835" y="585971"/>
                </a:cubicBezTo>
                <a:cubicBezTo>
                  <a:pt x="9499835" y="601943"/>
                  <a:pt x="9486857" y="614921"/>
                  <a:pt x="9470884" y="614921"/>
                </a:cubicBezTo>
                <a:cubicBezTo>
                  <a:pt x="9454910" y="614921"/>
                  <a:pt x="9441933" y="601943"/>
                  <a:pt x="9441933" y="585971"/>
                </a:cubicBezTo>
                <a:cubicBezTo>
                  <a:pt x="9441933" y="569998"/>
                  <a:pt x="9454910" y="557020"/>
                  <a:pt x="9470884" y="557020"/>
                </a:cubicBezTo>
                <a:close/>
                <a:moveTo>
                  <a:pt x="627905" y="553980"/>
                </a:moveTo>
                <a:cubicBezTo>
                  <a:pt x="637888" y="553980"/>
                  <a:pt x="644876" y="561966"/>
                  <a:pt x="644876" y="570951"/>
                </a:cubicBezTo>
                <a:cubicBezTo>
                  <a:pt x="644876" y="579936"/>
                  <a:pt x="636890" y="587922"/>
                  <a:pt x="627905" y="587922"/>
                </a:cubicBezTo>
                <a:cubicBezTo>
                  <a:pt x="618921" y="587922"/>
                  <a:pt x="610934" y="579936"/>
                  <a:pt x="610934" y="570951"/>
                </a:cubicBezTo>
                <a:cubicBezTo>
                  <a:pt x="610934" y="561966"/>
                  <a:pt x="618921" y="553980"/>
                  <a:pt x="627905" y="553980"/>
                </a:cubicBezTo>
                <a:close/>
                <a:moveTo>
                  <a:pt x="4815829" y="547050"/>
                </a:moveTo>
                <a:cubicBezTo>
                  <a:pt x="4824814" y="547050"/>
                  <a:pt x="4831803" y="554038"/>
                  <a:pt x="4831803" y="563023"/>
                </a:cubicBezTo>
                <a:cubicBezTo>
                  <a:pt x="4831803" y="572007"/>
                  <a:pt x="4824814" y="578996"/>
                  <a:pt x="4815829" y="578996"/>
                </a:cubicBezTo>
                <a:cubicBezTo>
                  <a:pt x="4806845" y="578996"/>
                  <a:pt x="4799855" y="572007"/>
                  <a:pt x="4799855" y="563023"/>
                </a:cubicBezTo>
                <a:cubicBezTo>
                  <a:pt x="4799855" y="554038"/>
                  <a:pt x="4806845" y="547050"/>
                  <a:pt x="4815829" y="547050"/>
                </a:cubicBezTo>
                <a:close/>
                <a:moveTo>
                  <a:pt x="154837" y="543067"/>
                </a:moveTo>
                <a:cubicBezTo>
                  <a:pt x="163821" y="543067"/>
                  <a:pt x="171807" y="551054"/>
                  <a:pt x="171807" y="561037"/>
                </a:cubicBezTo>
                <a:cubicBezTo>
                  <a:pt x="171807" y="571020"/>
                  <a:pt x="163821" y="579006"/>
                  <a:pt x="154837" y="579006"/>
                </a:cubicBezTo>
                <a:cubicBezTo>
                  <a:pt x="145852" y="579006"/>
                  <a:pt x="137866" y="571020"/>
                  <a:pt x="137866" y="561037"/>
                </a:cubicBezTo>
                <a:cubicBezTo>
                  <a:pt x="137866" y="551054"/>
                  <a:pt x="144854" y="543067"/>
                  <a:pt x="154837" y="543067"/>
                </a:cubicBezTo>
                <a:close/>
                <a:moveTo>
                  <a:pt x="8670244" y="526099"/>
                </a:moveTo>
                <a:cubicBezTo>
                  <a:pt x="8683221" y="526099"/>
                  <a:pt x="8694203" y="537080"/>
                  <a:pt x="8694203" y="550058"/>
                </a:cubicBezTo>
                <a:cubicBezTo>
                  <a:pt x="8694203" y="563035"/>
                  <a:pt x="8683221" y="574016"/>
                  <a:pt x="8670244" y="574016"/>
                </a:cubicBezTo>
                <a:cubicBezTo>
                  <a:pt x="8657266" y="574016"/>
                  <a:pt x="8646284" y="563035"/>
                  <a:pt x="8646284" y="550058"/>
                </a:cubicBezTo>
                <a:cubicBezTo>
                  <a:pt x="8646284" y="537080"/>
                  <a:pt x="8657266" y="526099"/>
                  <a:pt x="8670244" y="526099"/>
                </a:cubicBezTo>
                <a:close/>
                <a:moveTo>
                  <a:pt x="5072362" y="525048"/>
                </a:moveTo>
                <a:cubicBezTo>
                  <a:pt x="5077352" y="525048"/>
                  <a:pt x="5080345" y="529041"/>
                  <a:pt x="5080345" y="533035"/>
                </a:cubicBezTo>
                <a:cubicBezTo>
                  <a:pt x="5080345" y="537027"/>
                  <a:pt x="5076355" y="541021"/>
                  <a:pt x="5072362" y="541021"/>
                </a:cubicBezTo>
                <a:cubicBezTo>
                  <a:pt x="5068372" y="541021"/>
                  <a:pt x="5064380" y="537027"/>
                  <a:pt x="5064380" y="533035"/>
                </a:cubicBezTo>
                <a:cubicBezTo>
                  <a:pt x="5064380" y="529041"/>
                  <a:pt x="5068372" y="525048"/>
                  <a:pt x="5072362" y="525048"/>
                </a:cubicBezTo>
                <a:close/>
                <a:moveTo>
                  <a:pt x="9420969" y="514084"/>
                </a:moveTo>
                <a:cubicBezTo>
                  <a:pt x="9423964" y="514084"/>
                  <a:pt x="9424962" y="516081"/>
                  <a:pt x="9424962" y="518077"/>
                </a:cubicBezTo>
                <a:cubicBezTo>
                  <a:pt x="9424962" y="520075"/>
                  <a:pt x="9422965" y="522071"/>
                  <a:pt x="9420969" y="522071"/>
                </a:cubicBezTo>
                <a:cubicBezTo>
                  <a:pt x="9418972" y="522071"/>
                  <a:pt x="9416975" y="520075"/>
                  <a:pt x="9416975" y="518077"/>
                </a:cubicBezTo>
                <a:cubicBezTo>
                  <a:pt x="9416975" y="516081"/>
                  <a:pt x="9418972" y="514084"/>
                  <a:pt x="9420969" y="514084"/>
                </a:cubicBezTo>
                <a:close/>
                <a:moveTo>
                  <a:pt x="5954855" y="510093"/>
                </a:moveTo>
                <a:cubicBezTo>
                  <a:pt x="5956850" y="511092"/>
                  <a:pt x="5958847" y="512090"/>
                  <a:pt x="5958847" y="514086"/>
                </a:cubicBezTo>
                <a:cubicBezTo>
                  <a:pt x="5958847" y="516084"/>
                  <a:pt x="5956850" y="518080"/>
                  <a:pt x="5954855" y="518080"/>
                </a:cubicBezTo>
                <a:cubicBezTo>
                  <a:pt x="5952857" y="518080"/>
                  <a:pt x="5950859" y="516084"/>
                  <a:pt x="5950859" y="514086"/>
                </a:cubicBezTo>
                <a:cubicBezTo>
                  <a:pt x="5950859" y="512090"/>
                  <a:pt x="5952857" y="510093"/>
                  <a:pt x="5954855" y="510093"/>
                </a:cubicBezTo>
                <a:close/>
                <a:moveTo>
                  <a:pt x="9597669" y="508129"/>
                </a:moveTo>
                <a:cubicBezTo>
                  <a:pt x="9609648" y="508129"/>
                  <a:pt x="9619631" y="518112"/>
                  <a:pt x="9619631" y="530092"/>
                </a:cubicBezTo>
                <a:cubicBezTo>
                  <a:pt x="9619631" y="543069"/>
                  <a:pt x="9609648" y="553052"/>
                  <a:pt x="9597669" y="552054"/>
                </a:cubicBezTo>
                <a:cubicBezTo>
                  <a:pt x="9585689" y="552054"/>
                  <a:pt x="9575706" y="542071"/>
                  <a:pt x="9575706" y="530092"/>
                </a:cubicBezTo>
                <a:cubicBezTo>
                  <a:pt x="9575706" y="518112"/>
                  <a:pt x="9585689" y="508129"/>
                  <a:pt x="9597669" y="508129"/>
                </a:cubicBezTo>
                <a:close/>
                <a:moveTo>
                  <a:pt x="11277816" y="504114"/>
                </a:moveTo>
                <a:cubicBezTo>
                  <a:pt x="11280812" y="504114"/>
                  <a:pt x="11283807" y="507108"/>
                  <a:pt x="11283807" y="511102"/>
                </a:cubicBezTo>
                <a:cubicBezTo>
                  <a:pt x="11283807" y="514097"/>
                  <a:pt x="11280812" y="517091"/>
                  <a:pt x="11277816" y="518090"/>
                </a:cubicBezTo>
                <a:cubicBezTo>
                  <a:pt x="11274822" y="518090"/>
                  <a:pt x="11271827" y="515095"/>
                  <a:pt x="11271827" y="511102"/>
                </a:cubicBezTo>
                <a:cubicBezTo>
                  <a:pt x="11271827" y="507108"/>
                  <a:pt x="11273824" y="504114"/>
                  <a:pt x="11277816" y="504114"/>
                </a:cubicBezTo>
                <a:close/>
                <a:moveTo>
                  <a:pt x="562141" y="500141"/>
                </a:moveTo>
                <a:cubicBezTo>
                  <a:pt x="570128" y="500141"/>
                  <a:pt x="576116" y="506131"/>
                  <a:pt x="576116" y="514117"/>
                </a:cubicBezTo>
                <a:cubicBezTo>
                  <a:pt x="576116" y="522103"/>
                  <a:pt x="569128" y="528093"/>
                  <a:pt x="562141" y="528093"/>
                </a:cubicBezTo>
                <a:cubicBezTo>
                  <a:pt x="554155" y="528093"/>
                  <a:pt x="548165" y="522103"/>
                  <a:pt x="548165" y="514117"/>
                </a:cubicBezTo>
                <a:cubicBezTo>
                  <a:pt x="548165" y="506131"/>
                  <a:pt x="554155" y="500141"/>
                  <a:pt x="562141" y="500141"/>
                </a:cubicBezTo>
                <a:close/>
                <a:moveTo>
                  <a:pt x="6369150" y="499109"/>
                </a:moveTo>
                <a:cubicBezTo>
                  <a:pt x="6373144" y="500108"/>
                  <a:pt x="6376138" y="503102"/>
                  <a:pt x="6376138" y="506098"/>
                </a:cubicBezTo>
                <a:cubicBezTo>
                  <a:pt x="6376138" y="510091"/>
                  <a:pt x="6373144" y="513086"/>
                  <a:pt x="6369150" y="513086"/>
                </a:cubicBezTo>
                <a:cubicBezTo>
                  <a:pt x="6365156" y="513086"/>
                  <a:pt x="6362161" y="510091"/>
                  <a:pt x="6362161" y="506098"/>
                </a:cubicBezTo>
                <a:cubicBezTo>
                  <a:pt x="6362161" y="502104"/>
                  <a:pt x="6365156" y="499109"/>
                  <a:pt x="6369150" y="499109"/>
                </a:cubicBezTo>
                <a:close/>
                <a:moveTo>
                  <a:pt x="3611837" y="498074"/>
                </a:moveTo>
                <a:cubicBezTo>
                  <a:pt x="3620821" y="498074"/>
                  <a:pt x="3628808" y="506061"/>
                  <a:pt x="3628808" y="515045"/>
                </a:cubicBezTo>
                <a:cubicBezTo>
                  <a:pt x="3628808" y="524030"/>
                  <a:pt x="3621820" y="532016"/>
                  <a:pt x="3611837" y="532016"/>
                </a:cubicBezTo>
                <a:cubicBezTo>
                  <a:pt x="3602852" y="532016"/>
                  <a:pt x="3594866" y="524030"/>
                  <a:pt x="3594866" y="515045"/>
                </a:cubicBezTo>
                <a:cubicBezTo>
                  <a:pt x="3594866" y="506061"/>
                  <a:pt x="3601854" y="498074"/>
                  <a:pt x="3611837" y="498074"/>
                </a:cubicBezTo>
                <a:close/>
                <a:moveTo>
                  <a:pt x="5385868" y="496143"/>
                </a:moveTo>
                <a:cubicBezTo>
                  <a:pt x="5387865" y="496143"/>
                  <a:pt x="5389861" y="498140"/>
                  <a:pt x="5389861" y="500136"/>
                </a:cubicBezTo>
                <a:cubicBezTo>
                  <a:pt x="5389861" y="502132"/>
                  <a:pt x="5388860" y="504130"/>
                  <a:pt x="5385868" y="504130"/>
                </a:cubicBezTo>
                <a:cubicBezTo>
                  <a:pt x="5383871" y="504130"/>
                  <a:pt x="5381875" y="502132"/>
                  <a:pt x="5381875" y="500136"/>
                </a:cubicBezTo>
                <a:cubicBezTo>
                  <a:pt x="5381875" y="498140"/>
                  <a:pt x="5383871" y="496143"/>
                  <a:pt x="5385868" y="496143"/>
                </a:cubicBezTo>
                <a:close/>
                <a:moveTo>
                  <a:pt x="10539071" y="494080"/>
                </a:moveTo>
                <a:cubicBezTo>
                  <a:pt x="10542067" y="494080"/>
                  <a:pt x="10545062" y="496076"/>
                  <a:pt x="10545062" y="500070"/>
                </a:cubicBezTo>
                <a:cubicBezTo>
                  <a:pt x="10545062" y="503064"/>
                  <a:pt x="10542067" y="506060"/>
                  <a:pt x="10539071" y="506060"/>
                </a:cubicBezTo>
                <a:cubicBezTo>
                  <a:pt x="10536077" y="506060"/>
                  <a:pt x="10533082" y="503064"/>
                  <a:pt x="10533082" y="500070"/>
                </a:cubicBezTo>
                <a:cubicBezTo>
                  <a:pt x="10533082" y="497074"/>
                  <a:pt x="10536077" y="494080"/>
                  <a:pt x="10539071" y="494080"/>
                </a:cubicBezTo>
                <a:close/>
                <a:moveTo>
                  <a:pt x="4007209" y="489109"/>
                </a:moveTo>
                <a:cubicBezTo>
                  <a:pt x="4008206" y="489109"/>
                  <a:pt x="4010205" y="491106"/>
                  <a:pt x="4010205" y="492104"/>
                </a:cubicBezTo>
                <a:cubicBezTo>
                  <a:pt x="4010205" y="494101"/>
                  <a:pt x="4009206" y="495099"/>
                  <a:pt x="4007209" y="495099"/>
                </a:cubicBezTo>
                <a:cubicBezTo>
                  <a:pt x="4005210" y="495099"/>
                  <a:pt x="4004211" y="494101"/>
                  <a:pt x="4004211" y="492104"/>
                </a:cubicBezTo>
                <a:cubicBezTo>
                  <a:pt x="4004211" y="490107"/>
                  <a:pt x="4005210" y="489109"/>
                  <a:pt x="4007209" y="489109"/>
                </a:cubicBezTo>
                <a:close/>
                <a:moveTo>
                  <a:pt x="3178576" y="489089"/>
                </a:moveTo>
                <a:cubicBezTo>
                  <a:pt x="3186562" y="490088"/>
                  <a:pt x="3192550" y="496078"/>
                  <a:pt x="3192550" y="503066"/>
                </a:cubicBezTo>
                <a:cubicBezTo>
                  <a:pt x="3192550" y="511052"/>
                  <a:pt x="3186562" y="517041"/>
                  <a:pt x="3178576" y="517041"/>
                </a:cubicBezTo>
                <a:cubicBezTo>
                  <a:pt x="3170589" y="517041"/>
                  <a:pt x="3164599" y="511052"/>
                  <a:pt x="3164599" y="503066"/>
                </a:cubicBezTo>
                <a:cubicBezTo>
                  <a:pt x="3164599" y="495079"/>
                  <a:pt x="3170589" y="489089"/>
                  <a:pt x="3178576" y="489089"/>
                </a:cubicBezTo>
                <a:close/>
                <a:moveTo>
                  <a:pt x="3260590" y="486163"/>
                </a:moveTo>
                <a:cubicBezTo>
                  <a:pt x="3264583" y="486163"/>
                  <a:pt x="3267577" y="489158"/>
                  <a:pt x="3267577" y="493152"/>
                </a:cubicBezTo>
                <a:cubicBezTo>
                  <a:pt x="3267577" y="497145"/>
                  <a:pt x="3264583" y="500140"/>
                  <a:pt x="3260590" y="500140"/>
                </a:cubicBezTo>
                <a:cubicBezTo>
                  <a:pt x="3256596" y="500140"/>
                  <a:pt x="3253600" y="497145"/>
                  <a:pt x="3253600" y="493152"/>
                </a:cubicBezTo>
                <a:cubicBezTo>
                  <a:pt x="3253600" y="489158"/>
                  <a:pt x="3256596" y="486163"/>
                  <a:pt x="3260590" y="486163"/>
                </a:cubicBezTo>
                <a:close/>
                <a:moveTo>
                  <a:pt x="11763992" y="483096"/>
                </a:moveTo>
                <a:cubicBezTo>
                  <a:pt x="11767985" y="482098"/>
                  <a:pt x="11770980" y="486092"/>
                  <a:pt x="11770980" y="490085"/>
                </a:cubicBezTo>
                <a:cubicBezTo>
                  <a:pt x="11770980" y="494078"/>
                  <a:pt x="11767985" y="497073"/>
                  <a:pt x="11763992" y="497073"/>
                </a:cubicBezTo>
                <a:cubicBezTo>
                  <a:pt x="11759999" y="497073"/>
                  <a:pt x="11757003" y="494078"/>
                  <a:pt x="11757003" y="490085"/>
                </a:cubicBezTo>
                <a:cubicBezTo>
                  <a:pt x="11757003" y="486092"/>
                  <a:pt x="11759999" y="483096"/>
                  <a:pt x="11763992" y="483096"/>
                </a:cubicBezTo>
                <a:close/>
                <a:moveTo>
                  <a:pt x="5828078" y="479181"/>
                </a:moveTo>
                <a:cubicBezTo>
                  <a:pt x="5838062" y="479181"/>
                  <a:pt x="5846048" y="487167"/>
                  <a:pt x="5846048" y="497150"/>
                </a:cubicBezTo>
                <a:cubicBezTo>
                  <a:pt x="5846048" y="507133"/>
                  <a:pt x="5838062" y="515119"/>
                  <a:pt x="5828078" y="515119"/>
                </a:cubicBezTo>
                <a:cubicBezTo>
                  <a:pt x="5818097" y="515119"/>
                  <a:pt x="5810112" y="507133"/>
                  <a:pt x="5810112" y="497150"/>
                </a:cubicBezTo>
                <a:cubicBezTo>
                  <a:pt x="5810112" y="487167"/>
                  <a:pt x="5818097" y="479181"/>
                  <a:pt x="5828078" y="479181"/>
                </a:cubicBezTo>
                <a:close/>
                <a:moveTo>
                  <a:pt x="4484384" y="476183"/>
                </a:moveTo>
                <a:cubicBezTo>
                  <a:pt x="4494370" y="476183"/>
                  <a:pt x="4502357" y="484170"/>
                  <a:pt x="4502357" y="494152"/>
                </a:cubicBezTo>
                <a:cubicBezTo>
                  <a:pt x="4502357" y="504135"/>
                  <a:pt x="4494370" y="513120"/>
                  <a:pt x="4484384" y="512122"/>
                </a:cubicBezTo>
                <a:cubicBezTo>
                  <a:pt x="4474415" y="512122"/>
                  <a:pt x="4466426" y="504135"/>
                  <a:pt x="4466426" y="494152"/>
                </a:cubicBezTo>
                <a:cubicBezTo>
                  <a:pt x="4466426" y="484170"/>
                  <a:pt x="4474415" y="476183"/>
                  <a:pt x="4484384" y="476183"/>
                </a:cubicBezTo>
                <a:close/>
                <a:moveTo>
                  <a:pt x="7504223" y="476171"/>
                </a:moveTo>
                <a:cubicBezTo>
                  <a:pt x="7520195" y="476171"/>
                  <a:pt x="7533173" y="489148"/>
                  <a:pt x="7533173" y="505121"/>
                </a:cubicBezTo>
                <a:cubicBezTo>
                  <a:pt x="7533173" y="521094"/>
                  <a:pt x="7520195" y="534072"/>
                  <a:pt x="7504223" y="534072"/>
                </a:cubicBezTo>
                <a:cubicBezTo>
                  <a:pt x="7488249" y="534072"/>
                  <a:pt x="7475271" y="521094"/>
                  <a:pt x="7475271" y="505121"/>
                </a:cubicBezTo>
                <a:cubicBezTo>
                  <a:pt x="7475271" y="489148"/>
                  <a:pt x="7488249" y="476171"/>
                  <a:pt x="7504223" y="476171"/>
                </a:cubicBezTo>
                <a:close/>
                <a:moveTo>
                  <a:pt x="4595215" y="475187"/>
                </a:moveTo>
                <a:cubicBezTo>
                  <a:pt x="4598211" y="475187"/>
                  <a:pt x="4601202" y="478181"/>
                  <a:pt x="4601202" y="481176"/>
                </a:cubicBezTo>
                <a:cubicBezTo>
                  <a:pt x="4601202" y="484171"/>
                  <a:pt x="4599207" y="487165"/>
                  <a:pt x="4595215" y="487165"/>
                </a:cubicBezTo>
                <a:cubicBezTo>
                  <a:pt x="4592223" y="487165"/>
                  <a:pt x="4589228" y="484171"/>
                  <a:pt x="4589228" y="481176"/>
                </a:cubicBezTo>
                <a:cubicBezTo>
                  <a:pt x="4589228" y="478181"/>
                  <a:pt x="4592223" y="475187"/>
                  <a:pt x="4595215" y="475187"/>
                </a:cubicBezTo>
                <a:close/>
                <a:moveTo>
                  <a:pt x="1722104" y="473152"/>
                </a:moveTo>
                <a:cubicBezTo>
                  <a:pt x="1725099" y="474150"/>
                  <a:pt x="1726098" y="475148"/>
                  <a:pt x="1726098" y="477145"/>
                </a:cubicBezTo>
                <a:cubicBezTo>
                  <a:pt x="1726098" y="479142"/>
                  <a:pt x="1724101" y="481139"/>
                  <a:pt x="1722104" y="481139"/>
                </a:cubicBezTo>
                <a:cubicBezTo>
                  <a:pt x="1720107" y="481139"/>
                  <a:pt x="1718111" y="479142"/>
                  <a:pt x="1718111" y="477145"/>
                </a:cubicBezTo>
                <a:cubicBezTo>
                  <a:pt x="1718111" y="475148"/>
                  <a:pt x="1720107" y="473152"/>
                  <a:pt x="1722104" y="473152"/>
                </a:cubicBezTo>
                <a:close/>
                <a:moveTo>
                  <a:pt x="3077924" y="472187"/>
                </a:moveTo>
                <a:cubicBezTo>
                  <a:pt x="3090903" y="472187"/>
                  <a:pt x="3100886" y="483168"/>
                  <a:pt x="3100886" y="496147"/>
                </a:cubicBezTo>
                <a:cubicBezTo>
                  <a:pt x="3100886" y="509124"/>
                  <a:pt x="3089903" y="519108"/>
                  <a:pt x="3077924" y="519108"/>
                </a:cubicBezTo>
                <a:cubicBezTo>
                  <a:pt x="3064947" y="519108"/>
                  <a:pt x="3054961" y="509124"/>
                  <a:pt x="3054961" y="496147"/>
                </a:cubicBezTo>
                <a:cubicBezTo>
                  <a:pt x="3054961" y="483168"/>
                  <a:pt x="3064947" y="472187"/>
                  <a:pt x="3077924" y="472187"/>
                </a:cubicBezTo>
                <a:close/>
                <a:moveTo>
                  <a:pt x="7389417" y="469182"/>
                </a:moveTo>
                <a:cubicBezTo>
                  <a:pt x="7415373" y="469182"/>
                  <a:pt x="7436337" y="490147"/>
                  <a:pt x="7436337" y="516102"/>
                </a:cubicBezTo>
                <a:cubicBezTo>
                  <a:pt x="7436337" y="542057"/>
                  <a:pt x="7415373" y="563022"/>
                  <a:pt x="7389417" y="563022"/>
                </a:cubicBezTo>
                <a:cubicBezTo>
                  <a:pt x="7364459" y="563022"/>
                  <a:pt x="7343494" y="542057"/>
                  <a:pt x="7343494" y="516102"/>
                </a:cubicBezTo>
                <a:cubicBezTo>
                  <a:pt x="7343494" y="490147"/>
                  <a:pt x="7363460" y="469182"/>
                  <a:pt x="7389417" y="469182"/>
                </a:cubicBezTo>
                <a:close/>
                <a:moveTo>
                  <a:pt x="2354125" y="463207"/>
                </a:moveTo>
                <a:cubicBezTo>
                  <a:pt x="2364111" y="463207"/>
                  <a:pt x="2371096" y="471193"/>
                  <a:pt x="2371096" y="480178"/>
                </a:cubicBezTo>
                <a:cubicBezTo>
                  <a:pt x="2371096" y="489162"/>
                  <a:pt x="2364111" y="497149"/>
                  <a:pt x="2354125" y="497149"/>
                </a:cubicBezTo>
                <a:cubicBezTo>
                  <a:pt x="2344145" y="497149"/>
                  <a:pt x="2337157" y="489162"/>
                  <a:pt x="2337157" y="480178"/>
                </a:cubicBezTo>
                <a:cubicBezTo>
                  <a:pt x="2337157" y="470195"/>
                  <a:pt x="2345139" y="463207"/>
                  <a:pt x="2354125" y="463207"/>
                </a:cubicBezTo>
                <a:close/>
                <a:moveTo>
                  <a:pt x="2673588" y="460212"/>
                </a:moveTo>
                <a:cubicBezTo>
                  <a:pt x="2676584" y="460212"/>
                  <a:pt x="2679574" y="463207"/>
                  <a:pt x="2679574" y="466202"/>
                </a:cubicBezTo>
                <a:cubicBezTo>
                  <a:pt x="2679574" y="469197"/>
                  <a:pt x="2676584" y="472191"/>
                  <a:pt x="2673588" y="472191"/>
                </a:cubicBezTo>
                <a:cubicBezTo>
                  <a:pt x="2670594" y="472191"/>
                  <a:pt x="2667599" y="469197"/>
                  <a:pt x="2667599" y="466202"/>
                </a:cubicBezTo>
                <a:cubicBezTo>
                  <a:pt x="2667599" y="462209"/>
                  <a:pt x="2670594" y="460212"/>
                  <a:pt x="2673588" y="460212"/>
                </a:cubicBezTo>
                <a:close/>
                <a:moveTo>
                  <a:pt x="6644682" y="457202"/>
                </a:moveTo>
                <a:cubicBezTo>
                  <a:pt x="6648675" y="457202"/>
                  <a:pt x="6652668" y="460198"/>
                  <a:pt x="6652668" y="465189"/>
                </a:cubicBezTo>
                <a:cubicBezTo>
                  <a:pt x="6652668" y="470181"/>
                  <a:pt x="6648675" y="474173"/>
                  <a:pt x="6644682" y="473175"/>
                </a:cubicBezTo>
                <a:cubicBezTo>
                  <a:pt x="6640689" y="473175"/>
                  <a:pt x="6636695" y="470181"/>
                  <a:pt x="6636695" y="465189"/>
                </a:cubicBezTo>
                <a:cubicBezTo>
                  <a:pt x="6636695" y="461196"/>
                  <a:pt x="6639690" y="457202"/>
                  <a:pt x="6644682" y="457202"/>
                </a:cubicBezTo>
                <a:close/>
                <a:moveTo>
                  <a:pt x="2893220" y="454217"/>
                </a:moveTo>
                <a:cubicBezTo>
                  <a:pt x="2897214" y="454217"/>
                  <a:pt x="2901205" y="458210"/>
                  <a:pt x="2901205" y="462204"/>
                </a:cubicBezTo>
                <a:cubicBezTo>
                  <a:pt x="2901205" y="467195"/>
                  <a:pt x="2898209" y="470190"/>
                  <a:pt x="2893220" y="470190"/>
                </a:cubicBezTo>
                <a:cubicBezTo>
                  <a:pt x="2889226" y="470190"/>
                  <a:pt x="2885231" y="466198"/>
                  <a:pt x="2885231" y="462204"/>
                </a:cubicBezTo>
                <a:cubicBezTo>
                  <a:pt x="2885231" y="458210"/>
                  <a:pt x="2889226" y="454217"/>
                  <a:pt x="2893220" y="454217"/>
                </a:cubicBezTo>
                <a:close/>
                <a:moveTo>
                  <a:pt x="6323227" y="447159"/>
                </a:moveTo>
                <a:cubicBezTo>
                  <a:pt x="6323227" y="447159"/>
                  <a:pt x="6325223" y="448158"/>
                  <a:pt x="6325223" y="449156"/>
                </a:cubicBezTo>
                <a:cubicBezTo>
                  <a:pt x="6325223" y="450155"/>
                  <a:pt x="6324225" y="451153"/>
                  <a:pt x="6323227" y="451153"/>
                </a:cubicBezTo>
                <a:cubicBezTo>
                  <a:pt x="6322228" y="451153"/>
                  <a:pt x="6321230" y="450155"/>
                  <a:pt x="6321230" y="449156"/>
                </a:cubicBezTo>
                <a:cubicBezTo>
                  <a:pt x="6321230" y="448158"/>
                  <a:pt x="6322228" y="447159"/>
                  <a:pt x="6323227" y="447159"/>
                </a:cubicBezTo>
                <a:close/>
                <a:moveTo>
                  <a:pt x="9577702" y="447158"/>
                </a:moveTo>
                <a:cubicBezTo>
                  <a:pt x="9584690" y="447158"/>
                  <a:pt x="9591678" y="454147"/>
                  <a:pt x="9591678" y="461135"/>
                </a:cubicBezTo>
                <a:cubicBezTo>
                  <a:pt x="9591678" y="469121"/>
                  <a:pt x="9585689" y="475110"/>
                  <a:pt x="9577702" y="475110"/>
                </a:cubicBezTo>
                <a:cubicBezTo>
                  <a:pt x="9569715" y="475110"/>
                  <a:pt x="9563726" y="469121"/>
                  <a:pt x="9563726" y="461135"/>
                </a:cubicBezTo>
                <a:cubicBezTo>
                  <a:pt x="9563726" y="453148"/>
                  <a:pt x="9569715" y="447158"/>
                  <a:pt x="9577702" y="447158"/>
                </a:cubicBezTo>
                <a:close/>
                <a:moveTo>
                  <a:pt x="9242273" y="435180"/>
                </a:moveTo>
                <a:cubicBezTo>
                  <a:pt x="9247264" y="434182"/>
                  <a:pt x="9251258" y="439173"/>
                  <a:pt x="9251258" y="444165"/>
                </a:cubicBezTo>
                <a:cubicBezTo>
                  <a:pt x="9251258" y="449157"/>
                  <a:pt x="9247264" y="453149"/>
                  <a:pt x="9242273" y="453149"/>
                </a:cubicBezTo>
                <a:cubicBezTo>
                  <a:pt x="9237282" y="453149"/>
                  <a:pt x="9233289" y="449157"/>
                  <a:pt x="9233289" y="444165"/>
                </a:cubicBezTo>
                <a:cubicBezTo>
                  <a:pt x="9233289" y="439173"/>
                  <a:pt x="9237282" y="435180"/>
                  <a:pt x="9242273" y="435180"/>
                </a:cubicBezTo>
                <a:close/>
                <a:moveTo>
                  <a:pt x="6273312" y="427265"/>
                </a:moveTo>
                <a:cubicBezTo>
                  <a:pt x="6275308" y="427265"/>
                  <a:pt x="6277305" y="429262"/>
                  <a:pt x="6277305" y="431259"/>
                </a:cubicBezTo>
                <a:cubicBezTo>
                  <a:pt x="6277305" y="433256"/>
                  <a:pt x="6275308" y="435252"/>
                  <a:pt x="6273312" y="435252"/>
                </a:cubicBezTo>
                <a:cubicBezTo>
                  <a:pt x="6271315" y="435252"/>
                  <a:pt x="6269318" y="433256"/>
                  <a:pt x="6269318" y="431259"/>
                </a:cubicBezTo>
                <a:cubicBezTo>
                  <a:pt x="6269318" y="429262"/>
                  <a:pt x="6271315" y="427265"/>
                  <a:pt x="6273312" y="427265"/>
                </a:cubicBezTo>
                <a:close/>
                <a:moveTo>
                  <a:pt x="7644984" y="426264"/>
                </a:moveTo>
                <a:cubicBezTo>
                  <a:pt x="7649976" y="426264"/>
                  <a:pt x="7654967" y="430257"/>
                  <a:pt x="7654967" y="436247"/>
                </a:cubicBezTo>
                <a:cubicBezTo>
                  <a:pt x="7654967" y="442237"/>
                  <a:pt x="7650974" y="446230"/>
                  <a:pt x="7644984" y="446230"/>
                </a:cubicBezTo>
                <a:cubicBezTo>
                  <a:pt x="7638995" y="446230"/>
                  <a:pt x="7635001" y="442237"/>
                  <a:pt x="7635001" y="436247"/>
                </a:cubicBezTo>
                <a:cubicBezTo>
                  <a:pt x="7635001" y="431256"/>
                  <a:pt x="7638995" y="426264"/>
                  <a:pt x="7644984" y="426264"/>
                </a:cubicBezTo>
                <a:close/>
                <a:moveTo>
                  <a:pt x="11381640" y="426248"/>
                </a:moveTo>
                <a:cubicBezTo>
                  <a:pt x="11392621" y="426248"/>
                  <a:pt x="11401607" y="435233"/>
                  <a:pt x="11401607" y="446214"/>
                </a:cubicBezTo>
                <a:cubicBezTo>
                  <a:pt x="11401607" y="457195"/>
                  <a:pt x="11391624" y="466180"/>
                  <a:pt x="11381640" y="466180"/>
                </a:cubicBezTo>
                <a:cubicBezTo>
                  <a:pt x="11370659" y="466180"/>
                  <a:pt x="11361674" y="457195"/>
                  <a:pt x="11361674" y="446214"/>
                </a:cubicBezTo>
                <a:cubicBezTo>
                  <a:pt x="11361674" y="435233"/>
                  <a:pt x="11370659" y="426248"/>
                  <a:pt x="11381640" y="426248"/>
                </a:cubicBezTo>
                <a:close/>
                <a:moveTo>
                  <a:pt x="3978367" y="420276"/>
                </a:moveTo>
                <a:cubicBezTo>
                  <a:pt x="3984352" y="420276"/>
                  <a:pt x="3988349" y="424269"/>
                  <a:pt x="3988349" y="430259"/>
                </a:cubicBezTo>
                <a:cubicBezTo>
                  <a:pt x="3988349" y="436250"/>
                  <a:pt x="3984352" y="440242"/>
                  <a:pt x="3978367" y="440242"/>
                </a:cubicBezTo>
                <a:cubicBezTo>
                  <a:pt x="3972374" y="440242"/>
                  <a:pt x="3968379" y="435251"/>
                  <a:pt x="3968379" y="430259"/>
                </a:cubicBezTo>
                <a:cubicBezTo>
                  <a:pt x="3968379" y="424269"/>
                  <a:pt x="3973370" y="420276"/>
                  <a:pt x="3978367" y="420276"/>
                </a:cubicBezTo>
                <a:close/>
                <a:moveTo>
                  <a:pt x="926387" y="417207"/>
                </a:moveTo>
                <a:cubicBezTo>
                  <a:pt x="931379" y="418205"/>
                  <a:pt x="936371" y="422199"/>
                  <a:pt x="936371" y="427190"/>
                </a:cubicBezTo>
                <a:cubicBezTo>
                  <a:pt x="936371" y="432182"/>
                  <a:pt x="932378" y="437173"/>
                  <a:pt x="926387" y="437173"/>
                </a:cubicBezTo>
                <a:cubicBezTo>
                  <a:pt x="921395" y="437173"/>
                  <a:pt x="917403" y="433180"/>
                  <a:pt x="917403" y="427190"/>
                </a:cubicBezTo>
                <a:cubicBezTo>
                  <a:pt x="917403" y="422199"/>
                  <a:pt x="921395" y="417207"/>
                  <a:pt x="926387" y="417207"/>
                </a:cubicBezTo>
                <a:close/>
                <a:moveTo>
                  <a:pt x="9625622" y="415213"/>
                </a:moveTo>
                <a:cubicBezTo>
                  <a:pt x="9631612" y="415213"/>
                  <a:pt x="9635605" y="420205"/>
                  <a:pt x="9635605" y="425196"/>
                </a:cubicBezTo>
                <a:cubicBezTo>
                  <a:pt x="9635605" y="431186"/>
                  <a:pt x="9631612" y="435179"/>
                  <a:pt x="9625622" y="435179"/>
                </a:cubicBezTo>
                <a:cubicBezTo>
                  <a:pt x="9619632" y="435179"/>
                  <a:pt x="9615639" y="431186"/>
                  <a:pt x="9615639" y="425196"/>
                </a:cubicBezTo>
                <a:cubicBezTo>
                  <a:pt x="9615639" y="419206"/>
                  <a:pt x="9619632" y="415213"/>
                  <a:pt x="9625622" y="415213"/>
                </a:cubicBezTo>
                <a:close/>
                <a:moveTo>
                  <a:pt x="8001379" y="411290"/>
                </a:moveTo>
                <a:cubicBezTo>
                  <a:pt x="8003376" y="411290"/>
                  <a:pt x="8005372" y="413286"/>
                  <a:pt x="8005372" y="415283"/>
                </a:cubicBezTo>
                <a:cubicBezTo>
                  <a:pt x="8005372" y="417279"/>
                  <a:pt x="8003376" y="419277"/>
                  <a:pt x="8001379" y="419277"/>
                </a:cubicBezTo>
                <a:cubicBezTo>
                  <a:pt x="7999382" y="419277"/>
                  <a:pt x="7997385" y="417279"/>
                  <a:pt x="7997385" y="415283"/>
                </a:cubicBezTo>
                <a:cubicBezTo>
                  <a:pt x="7997385" y="413286"/>
                  <a:pt x="7999382" y="411290"/>
                  <a:pt x="8001379" y="411290"/>
                </a:cubicBezTo>
                <a:close/>
                <a:moveTo>
                  <a:pt x="9043610" y="411221"/>
                </a:moveTo>
                <a:cubicBezTo>
                  <a:pt x="9046604" y="410222"/>
                  <a:pt x="9049600" y="413217"/>
                  <a:pt x="9049600" y="417211"/>
                </a:cubicBezTo>
                <a:cubicBezTo>
                  <a:pt x="9049600" y="421204"/>
                  <a:pt x="9046604" y="423200"/>
                  <a:pt x="9043610" y="423200"/>
                </a:cubicBezTo>
                <a:cubicBezTo>
                  <a:pt x="9039616" y="423200"/>
                  <a:pt x="9037620" y="420205"/>
                  <a:pt x="9037620" y="417211"/>
                </a:cubicBezTo>
                <a:cubicBezTo>
                  <a:pt x="9037620" y="414216"/>
                  <a:pt x="9040615" y="411221"/>
                  <a:pt x="9043610" y="411221"/>
                </a:cubicBezTo>
                <a:close/>
                <a:moveTo>
                  <a:pt x="10205636" y="404274"/>
                </a:moveTo>
                <a:cubicBezTo>
                  <a:pt x="10215619" y="404274"/>
                  <a:pt x="10222607" y="412260"/>
                  <a:pt x="10222607" y="421244"/>
                </a:cubicBezTo>
                <a:cubicBezTo>
                  <a:pt x="10222607" y="430229"/>
                  <a:pt x="10215619" y="438215"/>
                  <a:pt x="10205636" y="438215"/>
                </a:cubicBezTo>
                <a:cubicBezTo>
                  <a:pt x="10196651" y="438215"/>
                  <a:pt x="10188665" y="431227"/>
                  <a:pt x="10188665" y="421244"/>
                </a:cubicBezTo>
                <a:cubicBezTo>
                  <a:pt x="10188665" y="412260"/>
                  <a:pt x="10195653" y="404274"/>
                  <a:pt x="10205636" y="404274"/>
                </a:cubicBezTo>
                <a:close/>
                <a:moveTo>
                  <a:pt x="4644119" y="401276"/>
                </a:moveTo>
                <a:cubicBezTo>
                  <a:pt x="4647111" y="402274"/>
                  <a:pt x="4648109" y="403272"/>
                  <a:pt x="4648109" y="405269"/>
                </a:cubicBezTo>
                <a:cubicBezTo>
                  <a:pt x="4648109" y="407265"/>
                  <a:pt x="4646115" y="409263"/>
                  <a:pt x="4644119" y="409263"/>
                </a:cubicBezTo>
                <a:cubicBezTo>
                  <a:pt x="4642121" y="409263"/>
                  <a:pt x="4640122" y="407265"/>
                  <a:pt x="4640122" y="405269"/>
                </a:cubicBezTo>
                <a:cubicBezTo>
                  <a:pt x="4640122" y="403272"/>
                  <a:pt x="4642121" y="401276"/>
                  <a:pt x="4644119" y="401276"/>
                </a:cubicBezTo>
                <a:close/>
                <a:moveTo>
                  <a:pt x="11022251" y="400287"/>
                </a:moveTo>
                <a:cubicBezTo>
                  <a:pt x="11030238" y="400287"/>
                  <a:pt x="11037226" y="407275"/>
                  <a:pt x="11037226" y="415262"/>
                </a:cubicBezTo>
                <a:cubicBezTo>
                  <a:pt x="11037226" y="423249"/>
                  <a:pt x="11030238" y="430237"/>
                  <a:pt x="11022251" y="430237"/>
                </a:cubicBezTo>
                <a:cubicBezTo>
                  <a:pt x="11014265" y="430237"/>
                  <a:pt x="11007276" y="423249"/>
                  <a:pt x="11007276" y="415262"/>
                </a:cubicBezTo>
                <a:cubicBezTo>
                  <a:pt x="11007276" y="407275"/>
                  <a:pt x="11014265" y="400287"/>
                  <a:pt x="11022251" y="400287"/>
                </a:cubicBezTo>
                <a:close/>
                <a:moveTo>
                  <a:pt x="2911116" y="392293"/>
                </a:moveTo>
                <a:cubicBezTo>
                  <a:pt x="2918102" y="392293"/>
                  <a:pt x="2924094" y="398283"/>
                  <a:pt x="2924094" y="405271"/>
                </a:cubicBezTo>
                <a:cubicBezTo>
                  <a:pt x="2924094" y="412259"/>
                  <a:pt x="2918102" y="418249"/>
                  <a:pt x="2911116" y="418249"/>
                </a:cubicBezTo>
                <a:cubicBezTo>
                  <a:pt x="2904128" y="418249"/>
                  <a:pt x="2898135" y="412259"/>
                  <a:pt x="2898135" y="405271"/>
                </a:cubicBezTo>
                <a:cubicBezTo>
                  <a:pt x="2898135" y="398283"/>
                  <a:pt x="2904128" y="392293"/>
                  <a:pt x="2911116" y="392293"/>
                </a:cubicBezTo>
                <a:close/>
                <a:moveTo>
                  <a:pt x="947481" y="384340"/>
                </a:moveTo>
                <a:cubicBezTo>
                  <a:pt x="955468" y="384340"/>
                  <a:pt x="962456" y="391328"/>
                  <a:pt x="962456" y="399314"/>
                </a:cubicBezTo>
                <a:cubicBezTo>
                  <a:pt x="962456" y="407301"/>
                  <a:pt x="956466" y="414289"/>
                  <a:pt x="947481" y="414289"/>
                </a:cubicBezTo>
                <a:cubicBezTo>
                  <a:pt x="939494" y="414289"/>
                  <a:pt x="932507" y="407301"/>
                  <a:pt x="932507" y="399314"/>
                </a:cubicBezTo>
                <a:cubicBezTo>
                  <a:pt x="932507" y="391328"/>
                  <a:pt x="939494" y="384340"/>
                  <a:pt x="947481" y="384340"/>
                </a:cubicBezTo>
                <a:close/>
                <a:moveTo>
                  <a:pt x="9114490" y="383308"/>
                </a:moveTo>
                <a:cubicBezTo>
                  <a:pt x="9117485" y="383308"/>
                  <a:pt x="9119481" y="385304"/>
                  <a:pt x="9119481" y="387301"/>
                </a:cubicBezTo>
                <a:cubicBezTo>
                  <a:pt x="9119481" y="389298"/>
                  <a:pt x="9117485" y="391295"/>
                  <a:pt x="9114490" y="391295"/>
                </a:cubicBezTo>
                <a:cubicBezTo>
                  <a:pt x="9112492" y="391295"/>
                  <a:pt x="9110496" y="389298"/>
                  <a:pt x="9110496" y="387301"/>
                </a:cubicBezTo>
                <a:cubicBezTo>
                  <a:pt x="9110496" y="385304"/>
                  <a:pt x="9112492" y="383308"/>
                  <a:pt x="9114490" y="383308"/>
                </a:cubicBezTo>
                <a:close/>
                <a:moveTo>
                  <a:pt x="4287686" y="382270"/>
                </a:moveTo>
                <a:cubicBezTo>
                  <a:pt x="4291679" y="382270"/>
                  <a:pt x="4294674" y="385266"/>
                  <a:pt x="4294674" y="389259"/>
                </a:cubicBezTo>
                <a:cubicBezTo>
                  <a:pt x="4294674" y="393251"/>
                  <a:pt x="4291679" y="396247"/>
                  <a:pt x="4287686" y="396247"/>
                </a:cubicBezTo>
                <a:cubicBezTo>
                  <a:pt x="4283693" y="396247"/>
                  <a:pt x="4280697" y="393251"/>
                  <a:pt x="4280697" y="389259"/>
                </a:cubicBezTo>
                <a:cubicBezTo>
                  <a:pt x="4280697" y="385266"/>
                  <a:pt x="4283693" y="382270"/>
                  <a:pt x="4287686" y="382270"/>
                </a:cubicBezTo>
                <a:close/>
                <a:moveTo>
                  <a:pt x="4040269" y="378353"/>
                </a:moveTo>
                <a:cubicBezTo>
                  <a:pt x="4042265" y="378353"/>
                  <a:pt x="4043262" y="380349"/>
                  <a:pt x="4043262" y="381348"/>
                </a:cubicBezTo>
                <a:cubicBezTo>
                  <a:pt x="4043262" y="382345"/>
                  <a:pt x="4042265" y="383344"/>
                  <a:pt x="4040269" y="384342"/>
                </a:cubicBezTo>
                <a:cubicBezTo>
                  <a:pt x="4038268" y="384342"/>
                  <a:pt x="4037271" y="382345"/>
                  <a:pt x="4037271" y="381348"/>
                </a:cubicBezTo>
                <a:cubicBezTo>
                  <a:pt x="4037271" y="379351"/>
                  <a:pt x="4039265" y="378353"/>
                  <a:pt x="4040269" y="378353"/>
                </a:cubicBezTo>
                <a:close/>
                <a:moveTo>
                  <a:pt x="902555" y="377349"/>
                </a:moveTo>
                <a:cubicBezTo>
                  <a:pt x="907547" y="377349"/>
                  <a:pt x="912537" y="381343"/>
                  <a:pt x="912537" y="387332"/>
                </a:cubicBezTo>
                <a:cubicBezTo>
                  <a:pt x="912537" y="392324"/>
                  <a:pt x="907547" y="397315"/>
                  <a:pt x="902555" y="397315"/>
                </a:cubicBezTo>
                <a:cubicBezTo>
                  <a:pt x="897564" y="397315"/>
                  <a:pt x="892572" y="392324"/>
                  <a:pt x="892572" y="387332"/>
                </a:cubicBezTo>
                <a:cubicBezTo>
                  <a:pt x="892572" y="382341"/>
                  <a:pt x="896565" y="377349"/>
                  <a:pt x="902555" y="377349"/>
                </a:cubicBezTo>
                <a:close/>
                <a:moveTo>
                  <a:pt x="7325525" y="371329"/>
                </a:moveTo>
                <a:cubicBezTo>
                  <a:pt x="7327522" y="371329"/>
                  <a:pt x="7329519" y="373325"/>
                  <a:pt x="7329519" y="375321"/>
                </a:cubicBezTo>
                <a:cubicBezTo>
                  <a:pt x="7329519" y="377318"/>
                  <a:pt x="7327522" y="379315"/>
                  <a:pt x="7325525" y="379315"/>
                </a:cubicBezTo>
                <a:cubicBezTo>
                  <a:pt x="7323529" y="379315"/>
                  <a:pt x="7321532" y="377318"/>
                  <a:pt x="7321532" y="375321"/>
                </a:cubicBezTo>
                <a:cubicBezTo>
                  <a:pt x="7321532" y="373325"/>
                  <a:pt x="7323529" y="371329"/>
                  <a:pt x="7325525" y="371329"/>
                </a:cubicBezTo>
                <a:close/>
                <a:moveTo>
                  <a:pt x="6153517" y="367296"/>
                </a:moveTo>
                <a:cubicBezTo>
                  <a:pt x="6156512" y="367296"/>
                  <a:pt x="6157510" y="369292"/>
                  <a:pt x="6157510" y="371290"/>
                </a:cubicBezTo>
                <a:cubicBezTo>
                  <a:pt x="6157510" y="373286"/>
                  <a:pt x="6155513" y="375282"/>
                  <a:pt x="6153517" y="375282"/>
                </a:cubicBezTo>
                <a:cubicBezTo>
                  <a:pt x="6151520" y="375282"/>
                  <a:pt x="6149523" y="373286"/>
                  <a:pt x="6149523" y="371290"/>
                </a:cubicBezTo>
                <a:cubicBezTo>
                  <a:pt x="6149523" y="369292"/>
                  <a:pt x="6151520" y="367296"/>
                  <a:pt x="6153517" y="367296"/>
                </a:cubicBezTo>
                <a:close/>
                <a:moveTo>
                  <a:pt x="7456305" y="367295"/>
                </a:moveTo>
                <a:cubicBezTo>
                  <a:pt x="7459300" y="367295"/>
                  <a:pt x="7461296" y="369291"/>
                  <a:pt x="7461296" y="372287"/>
                </a:cubicBezTo>
                <a:cubicBezTo>
                  <a:pt x="7461296" y="375282"/>
                  <a:pt x="7459300" y="377278"/>
                  <a:pt x="7456305" y="377278"/>
                </a:cubicBezTo>
                <a:cubicBezTo>
                  <a:pt x="7453310" y="377278"/>
                  <a:pt x="7451313" y="375282"/>
                  <a:pt x="7451313" y="372287"/>
                </a:cubicBezTo>
                <a:cubicBezTo>
                  <a:pt x="7451313" y="369291"/>
                  <a:pt x="7453310" y="367295"/>
                  <a:pt x="7456305" y="367295"/>
                </a:cubicBezTo>
                <a:close/>
                <a:moveTo>
                  <a:pt x="6711568" y="361378"/>
                </a:moveTo>
                <a:cubicBezTo>
                  <a:pt x="6714563" y="361378"/>
                  <a:pt x="6716559" y="363375"/>
                  <a:pt x="6716559" y="366370"/>
                </a:cubicBezTo>
                <a:cubicBezTo>
                  <a:pt x="6716559" y="369365"/>
                  <a:pt x="6714563" y="371361"/>
                  <a:pt x="6711568" y="371361"/>
                </a:cubicBezTo>
                <a:cubicBezTo>
                  <a:pt x="6708573" y="371361"/>
                  <a:pt x="6706576" y="369365"/>
                  <a:pt x="6706576" y="366370"/>
                </a:cubicBezTo>
                <a:cubicBezTo>
                  <a:pt x="6706576" y="363375"/>
                  <a:pt x="6708573" y="361378"/>
                  <a:pt x="6711568" y="361378"/>
                </a:cubicBezTo>
                <a:close/>
                <a:moveTo>
                  <a:pt x="9711475" y="360307"/>
                </a:moveTo>
                <a:cubicBezTo>
                  <a:pt x="9721458" y="359307"/>
                  <a:pt x="9729445" y="368292"/>
                  <a:pt x="9729445" y="378276"/>
                </a:cubicBezTo>
                <a:cubicBezTo>
                  <a:pt x="9729445" y="388259"/>
                  <a:pt x="9721458" y="396245"/>
                  <a:pt x="9711475" y="396245"/>
                </a:cubicBezTo>
                <a:cubicBezTo>
                  <a:pt x="9701493" y="396245"/>
                  <a:pt x="9693506" y="388259"/>
                  <a:pt x="9693506" y="378276"/>
                </a:cubicBezTo>
                <a:cubicBezTo>
                  <a:pt x="9693506" y="368292"/>
                  <a:pt x="9701493" y="360307"/>
                  <a:pt x="9711475" y="360307"/>
                </a:cubicBezTo>
                <a:close/>
                <a:moveTo>
                  <a:pt x="8576402" y="349324"/>
                </a:moveTo>
                <a:cubicBezTo>
                  <a:pt x="8579397" y="348326"/>
                  <a:pt x="8582393" y="351321"/>
                  <a:pt x="8582393" y="355314"/>
                </a:cubicBezTo>
                <a:cubicBezTo>
                  <a:pt x="8582393" y="359307"/>
                  <a:pt x="8579397" y="361304"/>
                  <a:pt x="8576402" y="361304"/>
                </a:cubicBezTo>
                <a:cubicBezTo>
                  <a:pt x="8572409" y="361304"/>
                  <a:pt x="8570413" y="358308"/>
                  <a:pt x="8570413" y="355314"/>
                </a:cubicBezTo>
                <a:cubicBezTo>
                  <a:pt x="8570413" y="351321"/>
                  <a:pt x="8573408" y="349324"/>
                  <a:pt x="8576402" y="349324"/>
                </a:cubicBezTo>
                <a:close/>
                <a:moveTo>
                  <a:pt x="3578010" y="346402"/>
                </a:moveTo>
                <a:cubicBezTo>
                  <a:pt x="3582004" y="346402"/>
                  <a:pt x="3585999" y="349397"/>
                  <a:pt x="3585999" y="354389"/>
                </a:cubicBezTo>
                <a:cubicBezTo>
                  <a:pt x="3585999" y="359379"/>
                  <a:pt x="3582004" y="363373"/>
                  <a:pt x="3578010" y="362375"/>
                </a:cubicBezTo>
                <a:cubicBezTo>
                  <a:pt x="3574017" y="362375"/>
                  <a:pt x="3570024" y="359379"/>
                  <a:pt x="3570024" y="354389"/>
                </a:cubicBezTo>
                <a:cubicBezTo>
                  <a:pt x="3570024" y="350395"/>
                  <a:pt x="3574017" y="346402"/>
                  <a:pt x="3578010" y="346402"/>
                </a:cubicBezTo>
                <a:close/>
                <a:moveTo>
                  <a:pt x="2926047" y="344355"/>
                </a:moveTo>
                <a:cubicBezTo>
                  <a:pt x="2935031" y="344355"/>
                  <a:pt x="2943019" y="352341"/>
                  <a:pt x="2943019" y="361326"/>
                </a:cubicBezTo>
                <a:cubicBezTo>
                  <a:pt x="2943019" y="370311"/>
                  <a:pt x="2936030" y="378297"/>
                  <a:pt x="2926047" y="378297"/>
                </a:cubicBezTo>
                <a:cubicBezTo>
                  <a:pt x="2917062" y="378297"/>
                  <a:pt x="2909075" y="371309"/>
                  <a:pt x="2909075" y="361326"/>
                </a:cubicBezTo>
                <a:cubicBezTo>
                  <a:pt x="2909075" y="352341"/>
                  <a:pt x="2916064" y="344355"/>
                  <a:pt x="2926047" y="344355"/>
                </a:cubicBezTo>
                <a:close/>
                <a:moveTo>
                  <a:pt x="7232684" y="343409"/>
                </a:moveTo>
                <a:cubicBezTo>
                  <a:pt x="7234681" y="343409"/>
                  <a:pt x="7236677" y="345405"/>
                  <a:pt x="7236677" y="347402"/>
                </a:cubicBezTo>
                <a:cubicBezTo>
                  <a:pt x="7236677" y="349399"/>
                  <a:pt x="7234681" y="351395"/>
                  <a:pt x="7232684" y="351395"/>
                </a:cubicBezTo>
                <a:cubicBezTo>
                  <a:pt x="7230687" y="351395"/>
                  <a:pt x="7228690" y="349399"/>
                  <a:pt x="7228690" y="347402"/>
                </a:cubicBezTo>
                <a:cubicBezTo>
                  <a:pt x="7228690" y="345405"/>
                  <a:pt x="7230687" y="343409"/>
                  <a:pt x="7232684" y="343409"/>
                </a:cubicBezTo>
                <a:close/>
                <a:moveTo>
                  <a:pt x="581988" y="341336"/>
                </a:moveTo>
                <a:cubicBezTo>
                  <a:pt x="587978" y="340337"/>
                  <a:pt x="591971" y="345329"/>
                  <a:pt x="591971" y="351319"/>
                </a:cubicBezTo>
                <a:cubicBezTo>
                  <a:pt x="591971" y="357308"/>
                  <a:pt x="586980" y="361302"/>
                  <a:pt x="581988" y="361302"/>
                </a:cubicBezTo>
                <a:cubicBezTo>
                  <a:pt x="575998" y="361302"/>
                  <a:pt x="572005" y="356310"/>
                  <a:pt x="572005" y="351319"/>
                </a:cubicBezTo>
                <a:cubicBezTo>
                  <a:pt x="572005" y="345329"/>
                  <a:pt x="576997" y="341336"/>
                  <a:pt x="581988" y="341336"/>
                </a:cubicBezTo>
                <a:close/>
                <a:moveTo>
                  <a:pt x="3497060" y="340363"/>
                </a:moveTo>
                <a:cubicBezTo>
                  <a:pt x="3506043" y="340363"/>
                  <a:pt x="3512034" y="347351"/>
                  <a:pt x="3512034" y="355338"/>
                </a:cubicBezTo>
                <a:cubicBezTo>
                  <a:pt x="3512034" y="363325"/>
                  <a:pt x="3505045" y="370313"/>
                  <a:pt x="3497060" y="370313"/>
                </a:cubicBezTo>
                <a:cubicBezTo>
                  <a:pt x="3489074" y="370313"/>
                  <a:pt x="3482087" y="363325"/>
                  <a:pt x="3482087" y="355338"/>
                </a:cubicBezTo>
                <a:cubicBezTo>
                  <a:pt x="3482087" y="347351"/>
                  <a:pt x="3489074" y="340363"/>
                  <a:pt x="3497060" y="340363"/>
                </a:cubicBezTo>
                <a:close/>
                <a:moveTo>
                  <a:pt x="3331468" y="339419"/>
                </a:moveTo>
                <a:cubicBezTo>
                  <a:pt x="3336457" y="339419"/>
                  <a:pt x="3341446" y="343412"/>
                  <a:pt x="3341446" y="349402"/>
                </a:cubicBezTo>
                <a:cubicBezTo>
                  <a:pt x="3341446" y="355392"/>
                  <a:pt x="3336457" y="359385"/>
                  <a:pt x="3331468" y="359385"/>
                </a:cubicBezTo>
                <a:cubicBezTo>
                  <a:pt x="3326476" y="359385"/>
                  <a:pt x="3321485" y="355392"/>
                  <a:pt x="3321485" y="349402"/>
                </a:cubicBezTo>
                <a:cubicBezTo>
                  <a:pt x="3321485" y="344411"/>
                  <a:pt x="3325477" y="339419"/>
                  <a:pt x="3331468" y="339419"/>
                </a:cubicBezTo>
                <a:close/>
                <a:moveTo>
                  <a:pt x="11121082" y="336346"/>
                </a:moveTo>
                <a:cubicBezTo>
                  <a:pt x="11128070" y="335347"/>
                  <a:pt x="11135059" y="342336"/>
                  <a:pt x="11135059" y="350322"/>
                </a:cubicBezTo>
                <a:cubicBezTo>
                  <a:pt x="11135059" y="358308"/>
                  <a:pt x="11129069" y="364297"/>
                  <a:pt x="11121082" y="364297"/>
                </a:cubicBezTo>
                <a:cubicBezTo>
                  <a:pt x="11113095" y="364297"/>
                  <a:pt x="11107106" y="358308"/>
                  <a:pt x="11107106" y="350322"/>
                </a:cubicBezTo>
                <a:cubicBezTo>
                  <a:pt x="11107106" y="342336"/>
                  <a:pt x="11113095" y="336346"/>
                  <a:pt x="11121082" y="336346"/>
                </a:cubicBezTo>
                <a:close/>
                <a:moveTo>
                  <a:pt x="2988898" y="322372"/>
                </a:moveTo>
                <a:cubicBezTo>
                  <a:pt x="2989896" y="322372"/>
                  <a:pt x="2990893" y="323371"/>
                  <a:pt x="2990893" y="324369"/>
                </a:cubicBezTo>
                <a:cubicBezTo>
                  <a:pt x="2990893" y="325368"/>
                  <a:pt x="2989896" y="326366"/>
                  <a:pt x="2988898" y="326366"/>
                </a:cubicBezTo>
                <a:cubicBezTo>
                  <a:pt x="2987899" y="326366"/>
                  <a:pt x="2986900" y="325368"/>
                  <a:pt x="2986900" y="324369"/>
                </a:cubicBezTo>
                <a:cubicBezTo>
                  <a:pt x="2986900" y="323371"/>
                  <a:pt x="2987899" y="322372"/>
                  <a:pt x="2988898" y="322372"/>
                </a:cubicBezTo>
                <a:close/>
                <a:moveTo>
                  <a:pt x="4722968" y="315405"/>
                </a:moveTo>
                <a:cubicBezTo>
                  <a:pt x="4745904" y="315405"/>
                  <a:pt x="4763895" y="334372"/>
                  <a:pt x="4763895" y="356336"/>
                </a:cubicBezTo>
                <a:cubicBezTo>
                  <a:pt x="4763895" y="379296"/>
                  <a:pt x="4745904" y="397266"/>
                  <a:pt x="4722968" y="397266"/>
                </a:cubicBezTo>
                <a:cubicBezTo>
                  <a:pt x="4711486" y="397266"/>
                  <a:pt x="4701252" y="392773"/>
                  <a:pt x="4693888" y="385411"/>
                </a:cubicBezTo>
                <a:lnTo>
                  <a:pt x="4689250" y="374039"/>
                </a:lnTo>
                <a:lnTo>
                  <a:pt x="4684014" y="379276"/>
                </a:lnTo>
                <a:cubicBezTo>
                  <a:pt x="4680020" y="379276"/>
                  <a:pt x="4676026" y="375283"/>
                  <a:pt x="4676026" y="371289"/>
                </a:cubicBezTo>
                <a:cubicBezTo>
                  <a:pt x="4676026" y="367296"/>
                  <a:pt x="4680020" y="363303"/>
                  <a:pt x="4684014" y="363303"/>
                </a:cubicBezTo>
                <a:lnTo>
                  <a:pt x="4685464" y="364753"/>
                </a:lnTo>
                <a:lnTo>
                  <a:pt x="4682031" y="356336"/>
                </a:lnTo>
                <a:cubicBezTo>
                  <a:pt x="4682031" y="333374"/>
                  <a:pt x="4700004" y="315405"/>
                  <a:pt x="4722968" y="315405"/>
                </a:cubicBezTo>
                <a:close/>
                <a:moveTo>
                  <a:pt x="11186970" y="310445"/>
                </a:moveTo>
                <a:cubicBezTo>
                  <a:pt x="11203942" y="310445"/>
                  <a:pt x="11217918" y="324422"/>
                  <a:pt x="11217918" y="341393"/>
                </a:cubicBezTo>
                <a:cubicBezTo>
                  <a:pt x="11217918" y="358363"/>
                  <a:pt x="11203942" y="373338"/>
                  <a:pt x="11186970" y="372339"/>
                </a:cubicBezTo>
                <a:cubicBezTo>
                  <a:pt x="11170000" y="372339"/>
                  <a:pt x="11156023" y="358363"/>
                  <a:pt x="11156023" y="341393"/>
                </a:cubicBezTo>
                <a:cubicBezTo>
                  <a:pt x="11156023" y="324422"/>
                  <a:pt x="11170000" y="310445"/>
                  <a:pt x="11186970" y="310445"/>
                </a:cubicBezTo>
                <a:close/>
                <a:moveTo>
                  <a:pt x="2646536" y="304431"/>
                </a:moveTo>
                <a:cubicBezTo>
                  <a:pt x="2652527" y="304431"/>
                  <a:pt x="2656520" y="309423"/>
                  <a:pt x="2656520" y="315412"/>
                </a:cubicBezTo>
                <a:cubicBezTo>
                  <a:pt x="2656520" y="321402"/>
                  <a:pt x="2651528" y="326394"/>
                  <a:pt x="2646536" y="326394"/>
                </a:cubicBezTo>
                <a:cubicBezTo>
                  <a:pt x="2640547" y="326394"/>
                  <a:pt x="2636554" y="321402"/>
                  <a:pt x="2636554" y="315412"/>
                </a:cubicBezTo>
                <a:cubicBezTo>
                  <a:pt x="2636554" y="309423"/>
                  <a:pt x="2641546" y="304431"/>
                  <a:pt x="2646536" y="304431"/>
                </a:cubicBezTo>
                <a:close/>
                <a:moveTo>
                  <a:pt x="1934684" y="304404"/>
                </a:moveTo>
                <a:cubicBezTo>
                  <a:pt x="1938678" y="304404"/>
                  <a:pt x="1941673" y="307398"/>
                  <a:pt x="1941673" y="311392"/>
                </a:cubicBezTo>
                <a:cubicBezTo>
                  <a:pt x="1941673" y="315385"/>
                  <a:pt x="1938678" y="318381"/>
                  <a:pt x="1934684" y="318381"/>
                </a:cubicBezTo>
                <a:cubicBezTo>
                  <a:pt x="1930692" y="318381"/>
                  <a:pt x="1927696" y="315385"/>
                  <a:pt x="1927696" y="311392"/>
                </a:cubicBezTo>
                <a:cubicBezTo>
                  <a:pt x="1927696" y="307398"/>
                  <a:pt x="1930692" y="304404"/>
                  <a:pt x="1934684" y="304404"/>
                </a:cubicBezTo>
                <a:close/>
                <a:moveTo>
                  <a:pt x="7838656" y="293494"/>
                </a:moveTo>
                <a:cubicBezTo>
                  <a:pt x="7851633" y="293494"/>
                  <a:pt x="7861616" y="303477"/>
                  <a:pt x="7861616" y="316455"/>
                </a:cubicBezTo>
                <a:cubicBezTo>
                  <a:pt x="7861616" y="329433"/>
                  <a:pt x="7851633" y="339416"/>
                  <a:pt x="7838656" y="339416"/>
                </a:cubicBezTo>
                <a:cubicBezTo>
                  <a:pt x="7825677" y="339416"/>
                  <a:pt x="7815694" y="329433"/>
                  <a:pt x="7815694" y="316455"/>
                </a:cubicBezTo>
                <a:cubicBezTo>
                  <a:pt x="7815694" y="303477"/>
                  <a:pt x="7825677" y="293494"/>
                  <a:pt x="7838656" y="293494"/>
                </a:cubicBezTo>
                <a:close/>
                <a:moveTo>
                  <a:pt x="5000475" y="291425"/>
                </a:moveTo>
                <a:cubicBezTo>
                  <a:pt x="5002472" y="291425"/>
                  <a:pt x="5003470" y="293421"/>
                  <a:pt x="5003470" y="294419"/>
                </a:cubicBezTo>
                <a:cubicBezTo>
                  <a:pt x="5003470" y="295418"/>
                  <a:pt x="5002472" y="297414"/>
                  <a:pt x="5000475" y="297414"/>
                </a:cubicBezTo>
                <a:cubicBezTo>
                  <a:pt x="4999476" y="297414"/>
                  <a:pt x="4997480" y="296417"/>
                  <a:pt x="4997480" y="294419"/>
                </a:cubicBezTo>
                <a:cubicBezTo>
                  <a:pt x="4997480" y="293421"/>
                  <a:pt x="4998479" y="291425"/>
                  <a:pt x="5000475" y="291425"/>
                </a:cubicBezTo>
                <a:close/>
                <a:moveTo>
                  <a:pt x="7402396" y="289427"/>
                </a:moveTo>
                <a:cubicBezTo>
                  <a:pt x="7407388" y="289427"/>
                  <a:pt x="7410382" y="293420"/>
                  <a:pt x="7410382" y="297414"/>
                </a:cubicBezTo>
                <a:cubicBezTo>
                  <a:pt x="7410382" y="301408"/>
                  <a:pt x="7407388" y="305400"/>
                  <a:pt x="7402396" y="305400"/>
                </a:cubicBezTo>
                <a:cubicBezTo>
                  <a:pt x="7398402" y="305400"/>
                  <a:pt x="7395407" y="302405"/>
                  <a:pt x="7395407" y="297414"/>
                </a:cubicBezTo>
                <a:cubicBezTo>
                  <a:pt x="7395407" y="293420"/>
                  <a:pt x="7398402" y="289427"/>
                  <a:pt x="7402396" y="289427"/>
                </a:cubicBezTo>
                <a:close/>
                <a:moveTo>
                  <a:pt x="10126771" y="288427"/>
                </a:moveTo>
                <a:cubicBezTo>
                  <a:pt x="10134758" y="289425"/>
                  <a:pt x="10141746" y="295415"/>
                  <a:pt x="10141746" y="303402"/>
                </a:cubicBezTo>
                <a:cubicBezTo>
                  <a:pt x="10141746" y="311389"/>
                  <a:pt x="10134758" y="318377"/>
                  <a:pt x="10126771" y="318377"/>
                </a:cubicBezTo>
                <a:cubicBezTo>
                  <a:pt x="10118783" y="318377"/>
                  <a:pt x="10111796" y="311389"/>
                  <a:pt x="10111796" y="303402"/>
                </a:cubicBezTo>
                <a:cubicBezTo>
                  <a:pt x="10111796" y="295415"/>
                  <a:pt x="10118783" y="288427"/>
                  <a:pt x="10126771" y="288427"/>
                </a:cubicBezTo>
                <a:close/>
                <a:moveTo>
                  <a:pt x="1413688" y="287507"/>
                </a:moveTo>
                <a:cubicBezTo>
                  <a:pt x="1430659" y="287507"/>
                  <a:pt x="1444635" y="301484"/>
                  <a:pt x="1444635" y="318455"/>
                </a:cubicBezTo>
                <a:cubicBezTo>
                  <a:pt x="1444635" y="335426"/>
                  <a:pt x="1430659" y="349401"/>
                  <a:pt x="1413688" y="349401"/>
                </a:cubicBezTo>
                <a:cubicBezTo>
                  <a:pt x="1396717" y="349401"/>
                  <a:pt x="1382741" y="335426"/>
                  <a:pt x="1382741" y="318455"/>
                </a:cubicBezTo>
                <a:cubicBezTo>
                  <a:pt x="1382741" y="301484"/>
                  <a:pt x="1396717" y="287507"/>
                  <a:pt x="1413688" y="287507"/>
                </a:cubicBezTo>
                <a:close/>
                <a:moveTo>
                  <a:pt x="5096330" y="286505"/>
                </a:moveTo>
                <a:cubicBezTo>
                  <a:pt x="5109314" y="286505"/>
                  <a:pt x="5119292" y="296487"/>
                  <a:pt x="5119292" y="309466"/>
                </a:cubicBezTo>
                <a:cubicBezTo>
                  <a:pt x="5119292" y="322443"/>
                  <a:pt x="5109314" y="332426"/>
                  <a:pt x="5096330" y="332426"/>
                </a:cubicBezTo>
                <a:cubicBezTo>
                  <a:pt x="5083344" y="332426"/>
                  <a:pt x="5073370" y="322443"/>
                  <a:pt x="5073370" y="309466"/>
                </a:cubicBezTo>
                <a:cubicBezTo>
                  <a:pt x="5073370" y="296487"/>
                  <a:pt x="5083344" y="286505"/>
                  <a:pt x="5096330" y="286505"/>
                </a:cubicBezTo>
                <a:close/>
                <a:moveTo>
                  <a:pt x="10076856" y="283458"/>
                </a:moveTo>
                <a:cubicBezTo>
                  <a:pt x="10078853" y="283458"/>
                  <a:pt x="10079851" y="285454"/>
                  <a:pt x="10079851" y="286454"/>
                </a:cubicBezTo>
                <a:cubicBezTo>
                  <a:pt x="10079851" y="288450"/>
                  <a:pt x="10078853" y="289448"/>
                  <a:pt x="10076856" y="289448"/>
                </a:cubicBezTo>
                <a:cubicBezTo>
                  <a:pt x="10074859" y="289448"/>
                  <a:pt x="10073861" y="288450"/>
                  <a:pt x="10073861" y="286454"/>
                </a:cubicBezTo>
                <a:cubicBezTo>
                  <a:pt x="10073861" y="284456"/>
                  <a:pt x="10074859" y="283458"/>
                  <a:pt x="10076856" y="283458"/>
                </a:cubicBezTo>
                <a:close/>
                <a:moveTo>
                  <a:pt x="661894" y="282469"/>
                </a:moveTo>
                <a:cubicBezTo>
                  <a:pt x="672876" y="282469"/>
                  <a:pt x="681861" y="291454"/>
                  <a:pt x="681861" y="302435"/>
                </a:cubicBezTo>
                <a:cubicBezTo>
                  <a:pt x="681861" y="313417"/>
                  <a:pt x="672876" y="322402"/>
                  <a:pt x="661894" y="322402"/>
                </a:cubicBezTo>
                <a:cubicBezTo>
                  <a:pt x="650913" y="322402"/>
                  <a:pt x="641928" y="313417"/>
                  <a:pt x="641928" y="302435"/>
                </a:cubicBezTo>
                <a:cubicBezTo>
                  <a:pt x="641928" y="291454"/>
                  <a:pt x="650913" y="282469"/>
                  <a:pt x="661894" y="282469"/>
                </a:cubicBezTo>
                <a:close/>
                <a:moveTo>
                  <a:pt x="6046696" y="281518"/>
                </a:moveTo>
                <a:cubicBezTo>
                  <a:pt x="6055681" y="281518"/>
                  <a:pt x="6062669" y="288506"/>
                  <a:pt x="6062669" y="297491"/>
                </a:cubicBezTo>
                <a:cubicBezTo>
                  <a:pt x="6062669" y="306476"/>
                  <a:pt x="6055681" y="313464"/>
                  <a:pt x="6046696" y="313464"/>
                </a:cubicBezTo>
                <a:cubicBezTo>
                  <a:pt x="6037712" y="313464"/>
                  <a:pt x="6030723" y="306476"/>
                  <a:pt x="6030723" y="297491"/>
                </a:cubicBezTo>
                <a:cubicBezTo>
                  <a:pt x="6030723" y="288506"/>
                  <a:pt x="6037712" y="281518"/>
                  <a:pt x="6046696" y="281518"/>
                </a:cubicBezTo>
                <a:close/>
                <a:moveTo>
                  <a:pt x="1876818" y="279466"/>
                </a:moveTo>
                <a:cubicBezTo>
                  <a:pt x="1883804" y="279466"/>
                  <a:pt x="1888797" y="284458"/>
                  <a:pt x="1888797" y="291447"/>
                </a:cubicBezTo>
                <a:cubicBezTo>
                  <a:pt x="1888797" y="298434"/>
                  <a:pt x="1883804" y="303426"/>
                  <a:pt x="1876818" y="303426"/>
                </a:cubicBezTo>
                <a:cubicBezTo>
                  <a:pt x="1869828" y="303426"/>
                  <a:pt x="1864837" y="298434"/>
                  <a:pt x="1864837" y="291447"/>
                </a:cubicBezTo>
                <a:cubicBezTo>
                  <a:pt x="1864837" y="284458"/>
                  <a:pt x="1869828" y="279466"/>
                  <a:pt x="1876818" y="279466"/>
                </a:cubicBezTo>
                <a:close/>
                <a:moveTo>
                  <a:pt x="6537864" y="278519"/>
                </a:moveTo>
                <a:cubicBezTo>
                  <a:pt x="6538862" y="278519"/>
                  <a:pt x="6540858" y="279517"/>
                  <a:pt x="6540858" y="281515"/>
                </a:cubicBezTo>
                <a:cubicBezTo>
                  <a:pt x="6540858" y="283511"/>
                  <a:pt x="6538862" y="284509"/>
                  <a:pt x="6537864" y="284509"/>
                </a:cubicBezTo>
                <a:cubicBezTo>
                  <a:pt x="6535866" y="284509"/>
                  <a:pt x="6534868" y="283511"/>
                  <a:pt x="6534868" y="281515"/>
                </a:cubicBezTo>
                <a:cubicBezTo>
                  <a:pt x="6534868" y="280515"/>
                  <a:pt x="6535866" y="278519"/>
                  <a:pt x="6537864" y="278519"/>
                </a:cubicBezTo>
                <a:close/>
                <a:moveTo>
                  <a:pt x="1338809" y="276520"/>
                </a:moveTo>
                <a:cubicBezTo>
                  <a:pt x="1347794" y="276520"/>
                  <a:pt x="1354782" y="284507"/>
                  <a:pt x="1354782" y="293491"/>
                </a:cubicBezTo>
                <a:cubicBezTo>
                  <a:pt x="1354782" y="302476"/>
                  <a:pt x="1347794" y="310463"/>
                  <a:pt x="1338809" y="309464"/>
                </a:cubicBezTo>
                <a:cubicBezTo>
                  <a:pt x="1329824" y="309464"/>
                  <a:pt x="1322837" y="302476"/>
                  <a:pt x="1322837" y="293491"/>
                </a:cubicBezTo>
                <a:cubicBezTo>
                  <a:pt x="1322837" y="283508"/>
                  <a:pt x="1329824" y="276520"/>
                  <a:pt x="1338809" y="276520"/>
                </a:cubicBezTo>
                <a:close/>
                <a:moveTo>
                  <a:pt x="7472276" y="258556"/>
                </a:moveTo>
                <a:cubicBezTo>
                  <a:pt x="7483257" y="258556"/>
                  <a:pt x="7492243" y="267541"/>
                  <a:pt x="7492243" y="278522"/>
                </a:cubicBezTo>
                <a:cubicBezTo>
                  <a:pt x="7492243" y="289504"/>
                  <a:pt x="7483257" y="298488"/>
                  <a:pt x="7472276" y="298488"/>
                </a:cubicBezTo>
                <a:cubicBezTo>
                  <a:pt x="7461295" y="298488"/>
                  <a:pt x="7452310" y="289504"/>
                  <a:pt x="7452310" y="278522"/>
                </a:cubicBezTo>
                <a:cubicBezTo>
                  <a:pt x="7452310" y="267541"/>
                  <a:pt x="7461295" y="258556"/>
                  <a:pt x="7472276" y="258556"/>
                </a:cubicBezTo>
                <a:close/>
                <a:moveTo>
                  <a:pt x="8805014" y="257482"/>
                </a:moveTo>
                <a:cubicBezTo>
                  <a:pt x="8809008" y="257482"/>
                  <a:pt x="8811004" y="260477"/>
                  <a:pt x="8811004" y="263472"/>
                </a:cubicBezTo>
                <a:cubicBezTo>
                  <a:pt x="8811004" y="266466"/>
                  <a:pt x="8808009" y="269462"/>
                  <a:pt x="8805014" y="269462"/>
                </a:cubicBezTo>
                <a:cubicBezTo>
                  <a:pt x="8802020" y="269462"/>
                  <a:pt x="8799025" y="266466"/>
                  <a:pt x="8799025" y="263472"/>
                </a:cubicBezTo>
                <a:cubicBezTo>
                  <a:pt x="8799025" y="260477"/>
                  <a:pt x="8802020" y="257482"/>
                  <a:pt x="8805014" y="257482"/>
                </a:cubicBezTo>
                <a:close/>
                <a:moveTo>
                  <a:pt x="3359408" y="256559"/>
                </a:moveTo>
                <a:cubicBezTo>
                  <a:pt x="3362403" y="256559"/>
                  <a:pt x="3364399" y="258555"/>
                  <a:pt x="3364399" y="261551"/>
                </a:cubicBezTo>
                <a:cubicBezTo>
                  <a:pt x="3364399" y="264545"/>
                  <a:pt x="3361405" y="267540"/>
                  <a:pt x="3359408" y="266541"/>
                </a:cubicBezTo>
                <a:cubicBezTo>
                  <a:pt x="3356414" y="266541"/>
                  <a:pt x="3354417" y="264545"/>
                  <a:pt x="3354417" y="261551"/>
                </a:cubicBezTo>
                <a:cubicBezTo>
                  <a:pt x="3354417" y="258555"/>
                  <a:pt x="3356414" y="256559"/>
                  <a:pt x="3359408" y="256559"/>
                </a:cubicBezTo>
                <a:close/>
                <a:moveTo>
                  <a:pt x="5918915" y="254487"/>
                </a:moveTo>
                <a:cubicBezTo>
                  <a:pt x="5921909" y="255485"/>
                  <a:pt x="5923905" y="257481"/>
                  <a:pt x="5923905" y="259479"/>
                </a:cubicBezTo>
                <a:cubicBezTo>
                  <a:pt x="5923905" y="262473"/>
                  <a:pt x="5921909" y="264470"/>
                  <a:pt x="5918915" y="264470"/>
                </a:cubicBezTo>
                <a:cubicBezTo>
                  <a:pt x="5915919" y="264470"/>
                  <a:pt x="5913922" y="262473"/>
                  <a:pt x="5913922" y="259479"/>
                </a:cubicBezTo>
                <a:cubicBezTo>
                  <a:pt x="5913922" y="256483"/>
                  <a:pt x="5915919" y="254487"/>
                  <a:pt x="5918915" y="254487"/>
                </a:cubicBezTo>
                <a:close/>
                <a:moveTo>
                  <a:pt x="1611278" y="253517"/>
                </a:moveTo>
                <a:cubicBezTo>
                  <a:pt x="1621261" y="253517"/>
                  <a:pt x="1629248" y="262502"/>
                  <a:pt x="1629248" y="271487"/>
                </a:cubicBezTo>
                <a:cubicBezTo>
                  <a:pt x="1629248" y="281469"/>
                  <a:pt x="1621261" y="289456"/>
                  <a:pt x="1611278" y="289456"/>
                </a:cubicBezTo>
                <a:cubicBezTo>
                  <a:pt x="1601295" y="289456"/>
                  <a:pt x="1593309" y="281469"/>
                  <a:pt x="1593309" y="271487"/>
                </a:cubicBezTo>
                <a:cubicBezTo>
                  <a:pt x="1593309" y="261504"/>
                  <a:pt x="1601295" y="253517"/>
                  <a:pt x="1611278" y="253517"/>
                </a:cubicBezTo>
                <a:close/>
                <a:moveTo>
                  <a:pt x="5675352" y="252565"/>
                </a:moveTo>
                <a:cubicBezTo>
                  <a:pt x="5677349" y="252565"/>
                  <a:pt x="5679346" y="254562"/>
                  <a:pt x="5679346" y="256559"/>
                </a:cubicBezTo>
                <a:cubicBezTo>
                  <a:pt x="5679346" y="258556"/>
                  <a:pt x="5677349" y="260552"/>
                  <a:pt x="5675352" y="260552"/>
                </a:cubicBezTo>
                <a:cubicBezTo>
                  <a:pt x="5673354" y="260552"/>
                  <a:pt x="5671356" y="258556"/>
                  <a:pt x="5671356" y="256559"/>
                </a:cubicBezTo>
                <a:cubicBezTo>
                  <a:pt x="5671356" y="254562"/>
                  <a:pt x="5673354" y="252565"/>
                  <a:pt x="5675352" y="252565"/>
                </a:cubicBezTo>
                <a:close/>
                <a:moveTo>
                  <a:pt x="1580330" y="252519"/>
                </a:moveTo>
                <a:cubicBezTo>
                  <a:pt x="1583325" y="252519"/>
                  <a:pt x="1587318" y="255515"/>
                  <a:pt x="1587318" y="259508"/>
                </a:cubicBezTo>
                <a:cubicBezTo>
                  <a:pt x="1587318" y="263500"/>
                  <a:pt x="1584323" y="266496"/>
                  <a:pt x="1580330" y="266496"/>
                </a:cubicBezTo>
                <a:cubicBezTo>
                  <a:pt x="1576336" y="266496"/>
                  <a:pt x="1573342" y="263500"/>
                  <a:pt x="1573342" y="259508"/>
                </a:cubicBezTo>
                <a:cubicBezTo>
                  <a:pt x="1573342" y="255515"/>
                  <a:pt x="1576336" y="252519"/>
                  <a:pt x="1580330" y="252519"/>
                </a:cubicBezTo>
                <a:close/>
                <a:moveTo>
                  <a:pt x="56924" y="252519"/>
                </a:moveTo>
                <a:cubicBezTo>
                  <a:pt x="64910" y="253517"/>
                  <a:pt x="71898" y="260505"/>
                  <a:pt x="71898" y="268492"/>
                </a:cubicBezTo>
                <a:cubicBezTo>
                  <a:pt x="71898" y="277476"/>
                  <a:pt x="64910" y="284465"/>
                  <a:pt x="56924" y="284465"/>
                </a:cubicBezTo>
                <a:lnTo>
                  <a:pt x="54107" y="283267"/>
                </a:lnTo>
                <a:lnTo>
                  <a:pt x="52916" y="284458"/>
                </a:lnTo>
                <a:lnTo>
                  <a:pt x="49964" y="281505"/>
                </a:lnTo>
                <a:lnTo>
                  <a:pt x="46067" y="279847"/>
                </a:lnTo>
                <a:lnTo>
                  <a:pt x="44792" y="276333"/>
                </a:lnTo>
                <a:lnTo>
                  <a:pt x="41935" y="273476"/>
                </a:lnTo>
                <a:lnTo>
                  <a:pt x="43272" y="272139"/>
                </a:lnTo>
                <a:lnTo>
                  <a:pt x="41949" y="268492"/>
                </a:lnTo>
                <a:cubicBezTo>
                  <a:pt x="41949" y="259507"/>
                  <a:pt x="48937" y="252519"/>
                  <a:pt x="56924" y="252519"/>
                </a:cubicBezTo>
                <a:close/>
                <a:moveTo>
                  <a:pt x="5895957" y="249568"/>
                </a:moveTo>
                <a:cubicBezTo>
                  <a:pt x="5898952" y="249568"/>
                  <a:pt x="5901947" y="252563"/>
                  <a:pt x="5901947" y="255558"/>
                </a:cubicBezTo>
                <a:cubicBezTo>
                  <a:pt x="5901947" y="259551"/>
                  <a:pt x="5899949" y="262545"/>
                  <a:pt x="5895957" y="261548"/>
                </a:cubicBezTo>
                <a:cubicBezTo>
                  <a:pt x="5892963" y="261548"/>
                  <a:pt x="5889968" y="258553"/>
                  <a:pt x="5889968" y="255558"/>
                </a:cubicBezTo>
                <a:cubicBezTo>
                  <a:pt x="5889968" y="252563"/>
                  <a:pt x="5892963" y="249568"/>
                  <a:pt x="5895957" y="249568"/>
                </a:cubicBezTo>
                <a:close/>
                <a:moveTo>
                  <a:pt x="11310760" y="242559"/>
                </a:moveTo>
                <a:cubicBezTo>
                  <a:pt x="11314754" y="242559"/>
                  <a:pt x="11318748" y="245554"/>
                  <a:pt x="11318748" y="250545"/>
                </a:cubicBezTo>
                <a:cubicBezTo>
                  <a:pt x="11318748" y="254539"/>
                  <a:pt x="11314754" y="258532"/>
                  <a:pt x="11310760" y="258532"/>
                </a:cubicBezTo>
                <a:cubicBezTo>
                  <a:pt x="11306768" y="258532"/>
                  <a:pt x="11302774" y="255537"/>
                  <a:pt x="11302774" y="250545"/>
                </a:cubicBezTo>
                <a:cubicBezTo>
                  <a:pt x="11302774" y="246553"/>
                  <a:pt x="11305770" y="242559"/>
                  <a:pt x="11310760" y="242559"/>
                </a:cubicBezTo>
                <a:close/>
                <a:moveTo>
                  <a:pt x="5150254" y="241587"/>
                </a:moveTo>
                <a:cubicBezTo>
                  <a:pt x="5161242" y="241587"/>
                  <a:pt x="5170231" y="250571"/>
                  <a:pt x="5170231" y="261552"/>
                </a:cubicBezTo>
                <a:cubicBezTo>
                  <a:pt x="5170231" y="272533"/>
                  <a:pt x="5161242" y="281519"/>
                  <a:pt x="5150254" y="281519"/>
                </a:cubicBezTo>
                <a:cubicBezTo>
                  <a:pt x="5139267" y="281519"/>
                  <a:pt x="5130282" y="272533"/>
                  <a:pt x="5130282" y="261552"/>
                </a:cubicBezTo>
                <a:cubicBezTo>
                  <a:pt x="5130282" y="250571"/>
                  <a:pt x="5139267" y="241587"/>
                  <a:pt x="5150254" y="241587"/>
                </a:cubicBezTo>
                <a:close/>
                <a:moveTo>
                  <a:pt x="8325828" y="221605"/>
                </a:moveTo>
                <a:cubicBezTo>
                  <a:pt x="8345794" y="221605"/>
                  <a:pt x="8361767" y="237578"/>
                  <a:pt x="8361767" y="257544"/>
                </a:cubicBezTo>
                <a:cubicBezTo>
                  <a:pt x="8361767" y="276511"/>
                  <a:pt x="8345794" y="292484"/>
                  <a:pt x="8325828" y="293483"/>
                </a:cubicBezTo>
                <a:cubicBezTo>
                  <a:pt x="8305862" y="293483"/>
                  <a:pt x="8289889" y="277510"/>
                  <a:pt x="8289889" y="257544"/>
                </a:cubicBezTo>
                <a:cubicBezTo>
                  <a:pt x="8289889" y="237578"/>
                  <a:pt x="8305862" y="221605"/>
                  <a:pt x="8325828" y="221605"/>
                </a:cubicBezTo>
                <a:close/>
                <a:moveTo>
                  <a:pt x="2468901" y="219609"/>
                </a:moveTo>
                <a:cubicBezTo>
                  <a:pt x="2495859" y="219609"/>
                  <a:pt x="2517814" y="242570"/>
                  <a:pt x="2517814" y="269524"/>
                </a:cubicBezTo>
                <a:cubicBezTo>
                  <a:pt x="2517814" y="296478"/>
                  <a:pt x="2495859" y="318440"/>
                  <a:pt x="2468901" y="319439"/>
                </a:cubicBezTo>
                <a:cubicBezTo>
                  <a:pt x="2441946" y="319439"/>
                  <a:pt x="2419984" y="296478"/>
                  <a:pt x="2419984" y="269524"/>
                </a:cubicBezTo>
                <a:cubicBezTo>
                  <a:pt x="2419984" y="241572"/>
                  <a:pt x="2441946" y="219609"/>
                  <a:pt x="2468901" y="219609"/>
                </a:cubicBezTo>
                <a:close/>
                <a:moveTo>
                  <a:pt x="5933889" y="216627"/>
                </a:moveTo>
                <a:cubicBezTo>
                  <a:pt x="5943873" y="216627"/>
                  <a:pt x="5952857" y="224613"/>
                  <a:pt x="5952857" y="235594"/>
                </a:cubicBezTo>
                <a:cubicBezTo>
                  <a:pt x="5952857" y="246576"/>
                  <a:pt x="5944871" y="254561"/>
                  <a:pt x="5933889" y="254561"/>
                </a:cubicBezTo>
                <a:cubicBezTo>
                  <a:pt x="5923909" y="254561"/>
                  <a:pt x="5914923" y="246576"/>
                  <a:pt x="5914923" y="235594"/>
                </a:cubicBezTo>
                <a:cubicBezTo>
                  <a:pt x="5914923" y="225611"/>
                  <a:pt x="5922909" y="216627"/>
                  <a:pt x="5933889" y="216627"/>
                </a:cubicBezTo>
                <a:close/>
                <a:moveTo>
                  <a:pt x="5765191" y="206642"/>
                </a:moveTo>
                <a:cubicBezTo>
                  <a:pt x="5773175" y="206642"/>
                  <a:pt x="5779164" y="212631"/>
                  <a:pt x="5779164" y="220618"/>
                </a:cubicBezTo>
                <a:cubicBezTo>
                  <a:pt x="5779164" y="228603"/>
                  <a:pt x="5773175" y="234593"/>
                  <a:pt x="5765191" y="234593"/>
                </a:cubicBezTo>
                <a:cubicBezTo>
                  <a:pt x="5757205" y="234593"/>
                  <a:pt x="5751216" y="228603"/>
                  <a:pt x="5751216" y="220618"/>
                </a:cubicBezTo>
                <a:cubicBezTo>
                  <a:pt x="5751216" y="212631"/>
                  <a:pt x="5757205" y="206642"/>
                  <a:pt x="5765191" y="206642"/>
                </a:cubicBezTo>
                <a:close/>
                <a:moveTo>
                  <a:pt x="10119783" y="199579"/>
                </a:moveTo>
                <a:cubicBezTo>
                  <a:pt x="10123776" y="198581"/>
                  <a:pt x="10125773" y="201576"/>
                  <a:pt x="10125773" y="205569"/>
                </a:cubicBezTo>
                <a:cubicBezTo>
                  <a:pt x="10125773" y="208564"/>
                  <a:pt x="10122777" y="211559"/>
                  <a:pt x="10119783" y="211559"/>
                </a:cubicBezTo>
                <a:cubicBezTo>
                  <a:pt x="10116788" y="211559"/>
                  <a:pt x="10113793" y="208564"/>
                  <a:pt x="10113793" y="205569"/>
                </a:cubicBezTo>
                <a:cubicBezTo>
                  <a:pt x="10113793" y="202575"/>
                  <a:pt x="10116788" y="199579"/>
                  <a:pt x="10119783" y="199579"/>
                </a:cubicBezTo>
                <a:close/>
                <a:moveTo>
                  <a:pt x="7553140" y="194660"/>
                </a:moveTo>
                <a:cubicBezTo>
                  <a:pt x="7560128" y="194660"/>
                  <a:pt x="7566118" y="200650"/>
                  <a:pt x="7566118" y="207637"/>
                </a:cubicBezTo>
                <a:cubicBezTo>
                  <a:pt x="7566118" y="214625"/>
                  <a:pt x="7560128" y="220616"/>
                  <a:pt x="7553140" y="220616"/>
                </a:cubicBezTo>
                <a:cubicBezTo>
                  <a:pt x="7546152" y="220616"/>
                  <a:pt x="7540162" y="214625"/>
                  <a:pt x="7540162" y="207637"/>
                </a:cubicBezTo>
                <a:cubicBezTo>
                  <a:pt x="7540162" y="200650"/>
                  <a:pt x="7546152" y="194660"/>
                  <a:pt x="7553140" y="194660"/>
                </a:cubicBezTo>
                <a:close/>
                <a:moveTo>
                  <a:pt x="2978906" y="193587"/>
                </a:moveTo>
                <a:cubicBezTo>
                  <a:pt x="2981900" y="194585"/>
                  <a:pt x="2984895" y="196582"/>
                  <a:pt x="2984895" y="199577"/>
                </a:cubicBezTo>
                <a:cubicBezTo>
                  <a:pt x="2984895" y="202571"/>
                  <a:pt x="2982898" y="205567"/>
                  <a:pt x="2978906" y="205567"/>
                </a:cubicBezTo>
                <a:cubicBezTo>
                  <a:pt x="2975911" y="205567"/>
                  <a:pt x="2972915" y="202571"/>
                  <a:pt x="2972915" y="199577"/>
                </a:cubicBezTo>
                <a:cubicBezTo>
                  <a:pt x="2972915" y="196582"/>
                  <a:pt x="2974912" y="193587"/>
                  <a:pt x="2978906" y="193587"/>
                </a:cubicBezTo>
                <a:close/>
                <a:moveTo>
                  <a:pt x="5618454" y="192666"/>
                </a:moveTo>
                <a:cubicBezTo>
                  <a:pt x="5633426" y="192666"/>
                  <a:pt x="5646403" y="205644"/>
                  <a:pt x="5646403" y="221617"/>
                </a:cubicBezTo>
                <a:cubicBezTo>
                  <a:pt x="5646403" y="237589"/>
                  <a:pt x="5633426" y="249569"/>
                  <a:pt x="5618454" y="250567"/>
                </a:cubicBezTo>
                <a:cubicBezTo>
                  <a:pt x="5602481" y="250567"/>
                  <a:pt x="5589505" y="237589"/>
                  <a:pt x="5589505" y="221617"/>
                </a:cubicBezTo>
                <a:cubicBezTo>
                  <a:pt x="5589505" y="205644"/>
                  <a:pt x="5602481" y="192666"/>
                  <a:pt x="5618454" y="192666"/>
                </a:cubicBezTo>
                <a:close/>
                <a:moveTo>
                  <a:pt x="4274754" y="184678"/>
                </a:moveTo>
                <a:cubicBezTo>
                  <a:pt x="4279746" y="184678"/>
                  <a:pt x="4283739" y="188671"/>
                  <a:pt x="4283739" y="193663"/>
                </a:cubicBezTo>
                <a:cubicBezTo>
                  <a:pt x="4283739" y="199653"/>
                  <a:pt x="4279746" y="203645"/>
                  <a:pt x="4274754" y="202647"/>
                </a:cubicBezTo>
                <a:cubicBezTo>
                  <a:pt x="4269761" y="202647"/>
                  <a:pt x="4265765" y="198654"/>
                  <a:pt x="4265765" y="193663"/>
                </a:cubicBezTo>
                <a:cubicBezTo>
                  <a:pt x="4265765" y="188671"/>
                  <a:pt x="4269761" y="184678"/>
                  <a:pt x="4274754" y="184678"/>
                </a:cubicBezTo>
                <a:close/>
                <a:moveTo>
                  <a:pt x="1046195" y="177618"/>
                </a:moveTo>
                <a:cubicBezTo>
                  <a:pt x="1052185" y="177618"/>
                  <a:pt x="1056178" y="182610"/>
                  <a:pt x="1056178" y="187601"/>
                </a:cubicBezTo>
                <a:cubicBezTo>
                  <a:pt x="1056178" y="192593"/>
                  <a:pt x="1052185" y="197584"/>
                  <a:pt x="1046195" y="197584"/>
                </a:cubicBezTo>
                <a:cubicBezTo>
                  <a:pt x="1041204" y="197584"/>
                  <a:pt x="1036212" y="193591"/>
                  <a:pt x="1036212" y="187601"/>
                </a:cubicBezTo>
                <a:cubicBezTo>
                  <a:pt x="1036212" y="182610"/>
                  <a:pt x="1040205" y="177618"/>
                  <a:pt x="1046195" y="177618"/>
                </a:cubicBezTo>
                <a:close/>
                <a:moveTo>
                  <a:pt x="2288078" y="173620"/>
                </a:moveTo>
                <a:cubicBezTo>
                  <a:pt x="2298061" y="173620"/>
                  <a:pt x="2306047" y="181607"/>
                  <a:pt x="2306047" y="191590"/>
                </a:cubicBezTo>
                <a:cubicBezTo>
                  <a:pt x="2306047" y="201573"/>
                  <a:pt x="2298061" y="209559"/>
                  <a:pt x="2288078" y="209559"/>
                </a:cubicBezTo>
                <a:cubicBezTo>
                  <a:pt x="2278095" y="209559"/>
                  <a:pt x="2270108" y="201573"/>
                  <a:pt x="2270108" y="191590"/>
                </a:cubicBezTo>
                <a:cubicBezTo>
                  <a:pt x="2270108" y="181607"/>
                  <a:pt x="2278095" y="173620"/>
                  <a:pt x="2288078" y="173620"/>
                </a:cubicBezTo>
                <a:close/>
                <a:moveTo>
                  <a:pt x="1452614" y="172698"/>
                </a:moveTo>
                <a:cubicBezTo>
                  <a:pt x="1459603" y="172698"/>
                  <a:pt x="1464594" y="177690"/>
                  <a:pt x="1464594" y="184679"/>
                </a:cubicBezTo>
                <a:cubicBezTo>
                  <a:pt x="1464594" y="191666"/>
                  <a:pt x="1459603" y="196658"/>
                  <a:pt x="1452614" y="196658"/>
                </a:cubicBezTo>
                <a:cubicBezTo>
                  <a:pt x="1445626" y="196658"/>
                  <a:pt x="1440635" y="191666"/>
                  <a:pt x="1440635" y="184679"/>
                </a:cubicBezTo>
                <a:cubicBezTo>
                  <a:pt x="1440635" y="177690"/>
                  <a:pt x="1445626" y="172698"/>
                  <a:pt x="1452614" y="172698"/>
                </a:cubicBezTo>
                <a:close/>
                <a:moveTo>
                  <a:pt x="7717859" y="172626"/>
                </a:moveTo>
                <a:cubicBezTo>
                  <a:pt x="7721853" y="173624"/>
                  <a:pt x="7723850" y="175622"/>
                  <a:pt x="7723850" y="178616"/>
                </a:cubicBezTo>
                <a:cubicBezTo>
                  <a:pt x="7723850" y="181611"/>
                  <a:pt x="7720855" y="184606"/>
                  <a:pt x="7717859" y="184606"/>
                </a:cubicBezTo>
                <a:cubicBezTo>
                  <a:pt x="7714865" y="184606"/>
                  <a:pt x="7711870" y="182609"/>
                  <a:pt x="7711870" y="178616"/>
                </a:cubicBezTo>
                <a:cubicBezTo>
                  <a:pt x="7711870" y="175622"/>
                  <a:pt x="7713867" y="172626"/>
                  <a:pt x="7717859" y="172626"/>
                </a:cubicBezTo>
                <a:close/>
                <a:moveTo>
                  <a:pt x="6685613" y="169652"/>
                </a:moveTo>
                <a:cubicBezTo>
                  <a:pt x="6695538" y="169652"/>
                  <a:pt x="6703582" y="177697"/>
                  <a:pt x="6703582" y="187622"/>
                </a:cubicBezTo>
                <a:cubicBezTo>
                  <a:pt x="6703582" y="197546"/>
                  <a:pt x="6695537" y="205591"/>
                  <a:pt x="6685613" y="205591"/>
                </a:cubicBezTo>
                <a:cubicBezTo>
                  <a:pt x="6675689" y="205591"/>
                  <a:pt x="6667643" y="197546"/>
                  <a:pt x="6667643" y="187622"/>
                </a:cubicBezTo>
                <a:cubicBezTo>
                  <a:pt x="6667643" y="177697"/>
                  <a:pt x="6675689" y="169652"/>
                  <a:pt x="6685613" y="169652"/>
                </a:cubicBezTo>
                <a:close/>
                <a:moveTo>
                  <a:pt x="665834" y="169627"/>
                </a:moveTo>
                <a:cubicBezTo>
                  <a:pt x="667832" y="170625"/>
                  <a:pt x="669828" y="171624"/>
                  <a:pt x="669828" y="173620"/>
                </a:cubicBezTo>
                <a:cubicBezTo>
                  <a:pt x="669828" y="175618"/>
                  <a:pt x="667832" y="177614"/>
                  <a:pt x="665834" y="177614"/>
                </a:cubicBezTo>
                <a:cubicBezTo>
                  <a:pt x="663838" y="177614"/>
                  <a:pt x="661841" y="175618"/>
                  <a:pt x="661841" y="173620"/>
                </a:cubicBezTo>
                <a:cubicBezTo>
                  <a:pt x="661841" y="171624"/>
                  <a:pt x="663838" y="169627"/>
                  <a:pt x="665834" y="169627"/>
                </a:cubicBezTo>
                <a:close/>
                <a:moveTo>
                  <a:pt x="3547937" y="164636"/>
                </a:moveTo>
                <a:cubicBezTo>
                  <a:pt x="3549935" y="164636"/>
                  <a:pt x="3551931" y="166632"/>
                  <a:pt x="3551931" y="168629"/>
                </a:cubicBezTo>
                <a:cubicBezTo>
                  <a:pt x="3551931" y="170626"/>
                  <a:pt x="3549935" y="172623"/>
                  <a:pt x="3547937" y="172623"/>
                </a:cubicBezTo>
                <a:cubicBezTo>
                  <a:pt x="3545941" y="172623"/>
                  <a:pt x="3543944" y="170626"/>
                  <a:pt x="3543944" y="168629"/>
                </a:cubicBezTo>
                <a:cubicBezTo>
                  <a:pt x="3543944" y="166632"/>
                  <a:pt x="3545941" y="164636"/>
                  <a:pt x="3547937" y="164636"/>
                </a:cubicBezTo>
                <a:close/>
                <a:moveTo>
                  <a:pt x="4528286" y="162659"/>
                </a:moveTo>
                <a:cubicBezTo>
                  <a:pt x="4540264" y="163657"/>
                  <a:pt x="4550248" y="172642"/>
                  <a:pt x="4550248" y="184622"/>
                </a:cubicBezTo>
                <a:cubicBezTo>
                  <a:pt x="4550248" y="196601"/>
                  <a:pt x="4540264" y="206584"/>
                  <a:pt x="4528286" y="206584"/>
                </a:cubicBezTo>
                <a:cubicBezTo>
                  <a:pt x="4516305" y="206584"/>
                  <a:pt x="4507318" y="196601"/>
                  <a:pt x="4507318" y="184622"/>
                </a:cubicBezTo>
                <a:cubicBezTo>
                  <a:pt x="4507318" y="172642"/>
                  <a:pt x="4517301" y="162659"/>
                  <a:pt x="4528286" y="162659"/>
                </a:cubicBezTo>
                <a:close/>
                <a:moveTo>
                  <a:pt x="11207936" y="156694"/>
                </a:moveTo>
                <a:cubicBezTo>
                  <a:pt x="11209933" y="156694"/>
                  <a:pt x="11210930" y="157692"/>
                  <a:pt x="11210930" y="159689"/>
                </a:cubicBezTo>
                <a:cubicBezTo>
                  <a:pt x="11210930" y="161686"/>
                  <a:pt x="11209933" y="162683"/>
                  <a:pt x="11207936" y="162683"/>
                </a:cubicBezTo>
                <a:cubicBezTo>
                  <a:pt x="11205939" y="162683"/>
                  <a:pt x="11204941" y="161686"/>
                  <a:pt x="11204941" y="159689"/>
                </a:cubicBezTo>
                <a:cubicBezTo>
                  <a:pt x="11204941" y="157692"/>
                  <a:pt x="11205939" y="156694"/>
                  <a:pt x="11207936" y="156694"/>
                </a:cubicBezTo>
                <a:close/>
                <a:moveTo>
                  <a:pt x="11188968" y="151714"/>
                </a:moveTo>
                <a:cubicBezTo>
                  <a:pt x="11196954" y="151714"/>
                  <a:pt x="11202944" y="157703"/>
                  <a:pt x="11202944" y="165691"/>
                </a:cubicBezTo>
                <a:cubicBezTo>
                  <a:pt x="11202944" y="173676"/>
                  <a:pt x="11196954" y="179666"/>
                  <a:pt x="11188968" y="179666"/>
                </a:cubicBezTo>
                <a:cubicBezTo>
                  <a:pt x="11180981" y="179666"/>
                  <a:pt x="11174992" y="173676"/>
                  <a:pt x="11174992" y="165691"/>
                </a:cubicBezTo>
                <a:cubicBezTo>
                  <a:pt x="11174992" y="157703"/>
                  <a:pt x="11180981" y="151714"/>
                  <a:pt x="11188968" y="151714"/>
                </a:cubicBezTo>
                <a:close/>
                <a:moveTo>
                  <a:pt x="1744082" y="144723"/>
                </a:moveTo>
                <a:cubicBezTo>
                  <a:pt x="1751071" y="144723"/>
                  <a:pt x="1756062" y="149715"/>
                  <a:pt x="1756062" y="156703"/>
                </a:cubicBezTo>
                <a:cubicBezTo>
                  <a:pt x="1756062" y="162692"/>
                  <a:pt x="1751071" y="168683"/>
                  <a:pt x="1744082" y="168683"/>
                </a:cubicBezTo>
                <a:cubicBezTo>
                  <a:pt x="1737096" y="168683"/>
                  <a:pt x="1732102" y="163691"/>
                  <a:pt x="1732102" y="156703"/>
                </a:cubicBezTo>
                <a:cubicBezTo>
                  <a:pt x="1732102" y="149715"/>
                  <a:pt x="1737096" y="144723"/>
                  <a:pt x="1744082" y="144723"/>
                </a:cubicBezTo>
                <a:close/>
                <a:moveTo>
                  <a:pt x="7193749" y="140759"/>
                </a:moveTo>
                <a:cubicBezTo>
                  <a:pt x="7198740" y="140759"/>
                  <a:pt x="7202733" y="144752"/>
                  <a:pt x="7202733" y="149744"/>
                </a:cubicBezTo>
                <a:cubicBezTo>
                  <a:pt x="7202733" y="155734"/>
                  <a:pt x="7197741" y="159727"/>
                  <a:pt x="7193749" y="159727"/>
                </a:cubicBezTo>
                <a:cubicBezTo>
                  <a:pt x="7188757" y="159727"/>
                  <a:pt x="7184764" y="154736"/>
                  <a:pt x="7184764" y="149744"/>
                </a:cubicBezTo>
                <a:cubicBezTo>
                  <a:pt x="7184764" y="144752"/>
                  <a:pt x="7188757" y="140759"/>
                  <a:pt x="7193749" y="140759"/>
                </a:cubicBezTo>
                <a:close/>
                <a:moveTo>
                  <a:pt x="6255342" y="134768"/>
                </a:moveTo>
                <a:cubicBezTo>
                  <a:pt x="6265325" y="134768"/>
                  <a:pt x="6273312" y="142754"/>
                  <a:pt x="6273312" y="152737"/>
                </a:cubicBezTo>
                <a:cubicBezTo>
                  <a:pt x="6273312" y="162720"/>
                  <a:pt x="6265325" y="170707"/>
                  <a:pt x="6255342" y="170707"/>
                </a:cubicBezTo>
                <a:cubicBezTo>
                  <a:pt x="6245359" y="170707"/>
                  <a:pt x="6237372" y="162720"/>
                  <a:pt x="6237372" y="152737"/>
                </a:cubicBezTo>
                <a:cubicBezTo>
                  <a:pt x="6237372" y="142754"/>
                  <a:pt x="6245359" y="134768"/>
                  <a:pt x="6255342" y="134768"/>
                </a:cubicBezTo>
                <a:close/>
                <a:moveTo>
                  <a:pt x="5372843" y="134691"/>
                </a:moveTo>
                <a:cubicBezTo>
                  <a:pt x="5375838" y="133693"/>
                  <a:pt x="5378833" y="136688"/>
                  <a:pt x="5378833" y="140681"/>
                </a:cubicBezTo>
                <a:cubicBezTo>
                  <a:pt x="5378833" y="144675"/>
                  <a:pt x="5375838" y="146671"/>
                  <a:pt x="5372843" y="146671"/>
                </a:cubicBezTo>
                <a:cubicBezTo>
                  <a:pt x="5369849" y="146671"/>
                  <a:pt x="5366853" y="143675"/>
                  <a:pt x="5366853" y="140681"/>
                </a:cubicBezTo>
                <a:cubicBezTo>
                  <a:pt x="5366853" y="136688"/>
                  <a:pt x="5369849" y="134691"/>
                  <a:pt x="5372843" y="134691"/>
                </a:cubicBezTo>
                <a:close/>
                <a:moveTo>
                  <a:pt x="477655" y="132800"/>
                </a:moveTo>
                <a:cubicBezTo>
                  <a:pt x="480649" y="132800"/>
                  <a:pt x="483644" y="135795"/>
                  <a:pt x="483644" y="138790"/>
                </a:cubicBezTo>
                <a:cubicBezTo>
                  <a:pt x="483644" y="141784"/>
                  <a:pt x="480649" y="144780"/>
                  <a:pt x="477655" y="144780"/>
                </a:cubicBezTo>
                <a:cubicBezTo>
                  <a:pt x="474660" y="144780"/>
                  <a:pt x="471665" y="141784"/>
                  <a:pt x="471665" y="138790"/>
                </a:cubicBezTo>
                <a:cubicBezTo>
                  <a:pt x="471665" y="135795"/>
                  <a:pt x="474660" y="132800"/>
                  <a:pt x="477655" y="132800"/>
                </a:cubicBezTo>
                <a:close/>
                <a:moveTo>
                  <a:pt x="7956454" y="129771"/>
                </a:moveTo>
                <a:cubicBezTo>
                  <a:pt x="7959450" y="129771"/>
                  <a:pt x="7962444" y="132766"/>
                  <a:pt x="7962444" y="135761"/>
                </a:cubicBezTo>
                <a:cubicBezTo>
                  <a:pt x="7962444" y="139754"/>
                  <a:pt x="7959450" y="141751"/>
                  <a:pt x="7956454" y="141751"/>
                </a:cubicBezTo>
                <a:cubicBezTo>
                  <a:pt x="7953460" y="141751"/>
                  <a:pt x="7950465" y="138756"/>
                  <a:pt x="7950465" y="135761"/>
                </a:cubicBezTo>
                <a:cubicBezTo>
                  <a:pt x="7950465" y="132766"/>
                  <a:pt x="7953460" y="129771"/>
                  <a:pt x="7956454" y="129771"/>
                </a:cubicBezTo>
                <a:close/>
                <a:moveTo>
                  <a:pt x="10712776" y="125760"/>
                </a:moveTo>
                <a:cubicBezTo>
                  <a:pt x="10722759" y="125760"/>
                  <a:pt x="10730746" y="133747"/>
                  <a:pt x="10730746" y="143730"/>
                </a:cubicBezTo>
                <a:cubicBezTo>
                  <a:pt x="10730746" y="153712"/>
                  <a:pt x="10722759" y="161699"/>
                  <a:pt x="10712776" y="161699"/>
                </a:cubicBezTo>
                <a:cubicBezTo>
                  <a:pt x="10702793" y="161699"/>
                  <a:pt x="10694807" y="153712"/>
                  <a:pt x="10694807" y="143730"/>
                </a:cubicBezTo>
                <a:cubicBezTo>
                  <a:pt x="10694807" y="133747"/>
                  <a:pt x="10702793" y="125760"/>
                  <a:pt x="10712776" y="125760"/>
                </a:cubicBezTo>
                <a:close/>
                <a:moveTo>
                  <a:pt x="5325934" y="106752"/>
                </a:moveTo>
                <a:cubicBezTo>
                  <a:pt x="5330926" y="106752"/>
                  <a:pt x="5334919" y="110745"/>
                  <a:pt x="5334919" y="115737"/>
                </a:cubicBezTo>
                <a:cubicBezTo>
                  <a:pt x="5334919" y="120729"/>
                  <a:pt x="5330926" y="124721"/>
                  <a:pt x="5325934" y="124721"/>
                </a:cubicBezTo>
                <a:cubicBezTo>
                  <a:pt x="5320944" y="124721"/>
                  <a:pt x="5316952" y="120729"/>
                  <a:pt x="5316952" y="115737"/>
                </a:cubicBezTo>
                <a:cubicBezTo>
                  <a:pt x="5316952" y="110745"/>
                  <a:pt x="5320944" y="106752"/>
                  <a:pt x="5325934" y="106752"/>
                </a:cubicBezTo>
                <a:close/>
                <a:moveTo>
                  <a:pt x="7900551" y="94773"/>
                </a:moveTo>
                <a:cubicBezTo>
                  <a:pt x="7905543" y="94773"/>
                  <a:pt x="7909535" y="98766"/>
                  <a:pt x="7909535" y="103757"/>
                </a:cubicBezTo>
                <a:cubicBezTo>
                  <a:pt x="7909535" y="108749"/>
                  <a:pt x="7905543" y="112742"/>
                  <a:pt x="7900551" y="112742"/>
                </a:cubicBezTo>
                <a:cubicBezTo>
                  <a:pt x="7895560" y="112742"/>
                  <a:pt x="7891566" y="108749"/>
                  <a:pt x="7891566" y="103757"/>
                </a:cubicBezTo>
                <a:cubicBezTo>
                  <a:pt x="7891566" y="98766"/>
                  <a:pt x="7895560" y="94773"/>
                  <a:pt x="7900551" y="94773"/>
                </a:cubicBezTo>
                <a:close/>
                <a:moveTo>
                  <a:pt x="4378575" y="91843"/>
                </a:moveTo>
                <a:cubicBezTo>
                  <a:pt x="4398534" y="91843"/>
                  <a:pt x="4415512" y="107816"/>
                  <a:pt x="4415512" y="128780"/>
                </a:cubicBezTo>
                <a:cubicBezTo>
                  <a:pt x="4415512" y="149744"/>
                  <a:pt x="4398534" y="166715"/>
                  <a:pt x="4378575" y="165717"/>
                </a:cubicBezTo>
                <a:cubicBezTo>
                  <a:pt x="4358607" y="165717"/>
                  <a:pt x="4341647" y="149744"/>
                  <a:pt x="4341647" y="128780"/>
                </a:cubicBezTo>
                <a:cubicBezTo>
                  <a:pt x="4341647" y="108814"/>
                  <a:pt x="4357611" y="91843"/>
                  <a:pt x="4378575" y="91843"/>
                </a:cubicBezTo>
                <a:close/>
                <a:moveTo>
                  <a:pt x="2537652" y="90762"/>
                </a:moveTo>
                <a:cubicBezTo>
                  <a:pt x="2539649" y="90762"/>
                  <a:pt x="2540647" y="92758"/>
                  <a:pt x="2540647" y="93756"/>
                </a:cubicBezTo>
                <a:cubicBezTo>
                  <a:pt x="2540647" y="94754"/>
                  <a:pt x="2539649" y="96752"/>
                  <a:pt x="2537652" y="96752"/>
                </a:cubicBezTo>
                <a:cubicBezTo>
                  <a:pt x="2536654" y="96752"/>
                  <a:pt x="2534657" y="95753"/>
                  <a:pt x="2534657" y="93756"/>
                </a:cubicBezTo>
                <a:cubicBezTo>
                  <a:pt x="2534657" y="92758"/>
                  <a:pt x="2535655" y="90762"/>
                  <a:pt x="2537652" y="90762"/>
                </a:cubicBezTo>
                <a:close/>
                <a:moveTo>
                  <a:pt x="1905728" y="79779"/>
                </a:moveTo>
                <a:cubicBezTo>
                  <a:pt x="1907725" y="78781"/>
                  <a:pt x="1909722" y="80777"/>
                  <a:pt x="1909722" y="83772"/>
                </a:cubicBezTo>
                <a:cubicBezTo>
                  <a:pt x="1909722" y="85769"/>
                  <a:pt x="1907725" y="87765"/>
                  <a:pt x="1905728" y="87765"/>
                </a:cubicBezTo>
                <a:cubicBezTo>
                  <a:pt x="1903731" y="87765"/>
                  <a:pt x="1901735" y="85769"/>
                  <a:pt x="1901735" y="83772"/>
                </a:cubicBezTo>
                <a:cubicBezTo>
                  <a:pt x="1901735" y="81775"/>
                  <a:pt x="1903731" y="79779"/>
                  <a:pt x="1905728" y="79779"/>
                </a:cubicBezTo>
                <a:close/>
                <a:moveTo>
                  <a:pt x="5457698" y="76789"/>
                </a:moveTo>
                <a:cubicBezTo>
                  <a:pt x="5459696" y="76789"/>
                  <a:pt x="5460693" y="77787"/>
                  <a:pt x="5460693" y="79783"/>
                </a:cubicBezTo>
                <a:cubicBezTo>
                  <a:pt x="5460693" y="81781"/>
                  <a:pt x="5459696" y="82778"/>
                  <a:pt x="5457698" y="82778"/>
                </a:cubicBezTo>
                <a:cubicBezTo>
                  <a:pt x="5456700" y="82778"/>
                  <a:pt x="5454703" y="81781"/>
                  <a:pt x="5454703" y="79783"/>
                </a:cubicBezTo>
                <a:cubicBezTo>
                  <a:pt x="5454703" y="78785"/>
                  <a:pt x="5455702" y="76789"/>
                  <a:pt x="5457698" y="76789"/>
                </a:cubicBezTo>
                <a:close/>
                <a:moveTo>
                  <a:pt x="4019265" y="75854"/>
                </a:moveTo>
                <a:cubicBezTo>
                  <a:pt x="4031246" y="75854"/>
                  <a:pt x="4041230" y="85837"/>
                  <a:pt x="4041230" y="97816"/>
                </a:cubicBezTo>
                <a:cubicBezTo>
                  <a:pt x="4041230" y="109796"/>
                  <a:pt x="4031246" y="119779"/>
                  <a:pt x="4019265" y="119779"/>
                </a:cubicBezTo>
                <a:cubicBezTo>
                  <a:pt x="4007278" y="119779"/>
                  <a:pt x="3997304" y="109796"/>
                  <a:pt x="3997304" y="97816"/>
                </a:cubicBezTo>
                <a:cubicBezTo>
                  <a:pt x="3997304" y="85837"/>
                  <a:pt x="4007278" y="75854"/>
                  <a:pt x="4019265" y="75854"/>
                </a:cubicBezTo>
                <a:close/>
                <a:moveTo>
                  <a:pt x="4489343" y="64808"/>
                </a:moveTo>
                <a:cubicBezTo>
                  <a:pt x="4490341" y="64808"/>
                  <a:pt x="4491338" y="65807"/>
                  <a:pt x="4491338" y="66805"/>
                </a:cubicBezTo>
                <a:cubicBezTo>
                  <a:pt x="4491338" y="67803"/>
                  <a:pt x="4490341" y="68801"/>
                  <a:pt x="4489343" y="68801"/>
                </a:cubicBezTo>
                <a:cubicBezTo>
                  <a:pt x="4488345" y="68801"/>
                  <a:pt x="4487347" y="67803"/>
                  <a:pt x="4487347" y="66805"/>
                </a:cubicBezTo>
                <a:cubicBezTo>
                  <a:pt x="4487347" y="65807"/>
                  <a:pt x="4488345" y="64808"/>
                  <a:pt x="4489343" y="64808"/>
                </a:cubicBezTo>
                <a:close/>
                <a:moveTo>
                  <a:pt x="7945473" y="61887"/>
                </a:moveTo>
                <a:cubicBezTo>
                  <a:pt x="7948468" y="61887"/>
                  <a:pt x="7951463" y="64882"/>
                  <a:pt x="7951463" y="67876"/>
                </a:cubicBezTo>
                <a:cubicBezTo>
                  <a:pt x="7951463" y="70871"/>
                  <a:pt x="7949466" y="73866"/>
                  <a:pt x="7945473" y="73866"/>
                </a:cubicBezTo>
                <a:cubicBezTo>
                  <a:pt x="7942478" y="73866"/>
                  <a:pt x="7939483" y="70871"/>
                  <a:pt x="7939483" y="67876"/>
                </a:cubicBezTo>
                <a:cubicBezTo>
                  <a:pt x="7939483" y="64882"/>
                  <a:pt x="7942478" y="61887"/>
                  <a:pt x="7945473" y="61887"/>
                </a:cubicBezTo>
                <a:close/>
                <a:moveTo>
                  <a:pt x="6402093" y="60817"/>
                </a:moveTo>
                <a:cubicBezTo>
                  <a:pt x="6410079" y="60817"/>
                  <a:pt x="6416069" y="66807"/>
                  <a:pt x="6416069" y="74793"/>
                </a:cubicBezTo>
                <a:cubicBezTo>
                  <a:pt x="6416069" y="82778"/>
                  <a:pt x="6410079" y="88768"/>
                  <a:pt x="6402093" y="88768"/>
                </a:cubicBezTo>
                <a:cubicBezTo>
                  <a:pt x="6394106" y="88768"/>
                  <a:pt x="6388117" y="82778"/>
                  <a:pt x="6388117" y="74793"/>
                </a:cubicBezTo>
                <a:cubicBezTo>
                  <a:pt x="6388117" y="66807"/>
                  <a:pt x="6394106" y="60817"/>
                  <a:pt x="6402093" y="60817"/>
                </a:cubicBezTo>
                <a:close/>
                <a:moveTo>
                  <a:pt x="3111681" y="58816"/>
                </a:moveTo>
                <a:cubicBezTo>
                  <a:pt x="3113677" y="58816"/>
                  <a:pt x="3114676" y="60812"/>
                  <a:pt x="3114676" y="61811"/>
                </a:cubicBezTo>
                <a:cubicBezTo>
                  <a:pt x="3114676" y="63808"/>
                  <a:pt x="3113677" y="64806"/>
                  <a:pt x="3111681" y="64806"/>
                </a:cubicBezTo>
                <a:cubicBezTo>
                  <a:pt x="3109684" y="64806"/>
                  <a:pt x="3108686" y="63808"/>
                  <a:pt x="3108686" y="61811"/>
                </a:cubicBezTo>
                <a:cubicBezTo>
                  <a:pt x="3108686" y="59814"/>
                  <a:pt x="3109684" y="58816"/>
                  <a:pt x="3111681" y="58816"/>
                </a:cubicBezTo>
                <a:close/>
                <a:moveTo>
                  <a:pt x="2525683" y="56825"/>
                </a:moveTo>
                <a:cubicBezTo>
                  <a:pt x="2527680" y="56825"/>
                  <a:pt x="2529676" y="58821"/>
                  <a:pt x="2529676" y="60818"/>
                </a:cubicBezTo>
                <a:cubicBezTo>
                  <a:pt x="2529676" y="62814"/>
                  <a:pt x="2527680" y="64812"/>
                  <a:pt x="2525683" y="64812"/>
                </a:cubicBezTo>
                <a:cubicBezTo>
                  <a:pt x="2523686" y="64812"/>
                  <a:pt x="2521690" y="62814"/>
                  <a:pt x="2521690" y="60818"/>
                </a:cubicBezTo>
                <a:cubicBezTo>
                  <a:pt x="2521690" y="58821"/>
                  <a:pt x="2523686" y="56825"/>
                  <a:pt x="2525683" y="56825"/>
                </a:cubicBezTo>
                <a:close/>
                <a:moveTo>
                  <a:pt x="6454006" y="54904"/>
                </a:moveTo>
                <a:cubicBezTo>
                  <a:pt x="6469978" y="54904"/>
                  <a:pt x="6482956" y="68881"/>
                  <a:pt x="6482956" y="84853"/>
                </a:cubicBezTo>
                <a:cubicBezTo>
                  <a:pt x="6482956" y="100825"/>
                  <a:pt x="6469978" y="113803"/>
                  <a:pt x="6454006" y="113803"/>
                </a:cubicBezTo>
                <a:cubicBezTo>
                  <a:pt x="6438033" y="113803"/>
                  <a:pt x="6425054" y="100825"/>
                  <a:pt x="6425054" y="84853"/>
                </a:cubicBezTo>
                <a:cubicBezTo>
                  <a:pt x="6425054" y="67881"/>
                  <a:pt x="6438033" y="54904"/>
                  <a:pt x="6454006" y="54904"/>
                </a:cubicBezTo>
                <a:close/>
                <a:moveTo>
                  <a:pt x="4464384" y="54824"/>
                </a:moveTo>
                <a:cubicBezTo>
                  <a:pt x="4472371" y="54824"/>
                  <a:pt x="4477362" y="60814"/>
                  <a:pt x="4477362" y="67802"/>
                </a:cubicBezTo>
                <a:cubicBezTo>
                  <a:pt x="4477362" y="74790"/>
                  <a:pt x="4471373" y="80780"/>
                  <a:pt x="4464384" y="80780"/>
                </a:cubicBezTo>
                <a:cubicBezTo>
                  <a:pt x="4457396" y="80780"/>
                  <a:pt x="4451406" y="74790"/>
                  <a:pt x="4451406" y="67802"/>
                </a:cubicBezTo>
                <a:cubicBezTo>
                  <a:pt x="4451406" y="60814"/>
                  <a:pt x="4457396" y="54824"/>
                  <a:pt x="4464384" y="54824"/>
                </a:cubicBezTo>
                <a:close/>
                <a:moveTo>
                  <a:pt x="1903738" y="47838"/>
                </a:moveTo>
                <a:cubicBezTo>
                  <a:pt x="1906732" y="47838"/>
                  <a:pt x="1909727" y="49834"/>
                  <a:pt x="1909727" y="53828"/>
                </a:cubicBezTo>
                <a:cubicBezTo>
                  <a:pt x="1909727" y="57821"/>
                  <a:pt x="1906732" y="59818"/>
                  <a:pt x="1903738" y="59818"/>
                </a:cubicBezTo>
                <a:cubicBezTo>
                  <a:pt x="1899744" y="59818"/>
                  <a:pt x="1897748" y="56822"/>
                  <a:pt x="1897748" y="53828"/>
                </a:cubicBezTo>
                <a:cubicBezTo>
                  <a:pt x="1897748" y="49834"/>
                  <a:pt x="1900742" y="47838"/>
                  <a:pt x="1903738" y="47838"/>
                </a:cubicBezTo>
                <a:close/>
                <a:moveTo>
                  <a:pt x="4475366" y="46836"/>
                </a:moveTo>
                <a:cubicBezTo>
                  <a:pt x="4476365" y="47834"/>
                  <a:pt x="4477362" y="48833"/>
                  <a:pt x="4477362" y="48833"/>
                </a:cubicBezTo>
                <a:cubicBezTo>
                  <a:pt x="4477362" y="49831"/>
                  <a:pt x="4476365" y="50829"/>
                  <a:pt x="4475366" y="50829"/>
                </a:cubicBezTo>
                <a:cubicBezTo>
                  <a:pt x="4474367" y="50829"/>
                  <a:pt x="4473370" y="49831"/>
                  <a:pt x="4473370" y="48833"/>
                </a:cubicBezTo>
                <a:cubicBezTo>
                  <a:pt x="4473370" y="47834"/>
                  <a:pt x="4474367" y="46836"/>
                  <a:pt x="4475366" y="46836"/>
                </a:cubicBezTo>
                <a:close/>
                <a:moveTo>
                  <a:pt x="2076523" y="44885"/>
                </a:moveTo>
                <a:cubicBezTo>
                  <a:pt x="2078519" y="44885"/>
                  <a:pt x="2079519" y="46881"/>
                  <a:pt x="2079519" y="47879"/>
                </a:cubicBezTo>
                <a:cubicBezTo>
                  <a:pt x="2079519" y="48878"/>
                  <a:pt x="2078519" y="50875"/>
                  <a:pt x="2076523" y="50875"/>
                </a:cubicBezTo>
                <a:cubicBezTo>
                  <a:pt x="2075523" y="50875"/>
                  <a:pt x="2073528" y="49877"/>
                  <a:pt x="2073528" y="47879"/>
                </a:cubicBezTo>
                <a:cubicBezTo>
                  <a:pt x="2073528" y="46881"/>
                  <a:pt x="2074527" y="44885"/>
                  <a:pt x="2076523" y="44885"/>
                </a:cubicBezTo>
                <a:close/>
                <a:moveTo>
                  <a:pt x="3800510" y="42844"/>
                </a:moveTo>
                <a:cubicBezTo>
                  <a:pt x="3802506" y="42844"/>
                  <a:pt x="3804503" y="44840"/>
                  <a:pt x="3804503" y="46838"/>
                </a:cubicBezTo>
                <a:cubicBezTo>
                  <a:pt x="3804503" y="48835"/>
                  <a:pt x="3802506" y="50831"/>
                  <a:pt x="3800510" y="50831"/>
                </a:cubicBezTo>
                <a:cubicBezTo>
                  <a:pt x="3798512" y="50831"/>
                  <a:pt x="3796516" y="48835"/>
                  <a:pt x="3796516" y="46838"/>
                </a:cubicBezTo>
                <a:cubicBezTo>
                  <a:pt x="3796516" y="44840"/>
                  <a:pt x="3798512" y="42844"/>
                  <a:pt x="3800510" y="42844"/>
                </a:cubicBezTo>
                <a:close/>
                <a:moveTo>
                  <a:pt x="9439936" y="5988"/>
                </a:moveTo>
                <a:cubicBezTo>
                  <a:pt x="9447923" y="5988"/>
                  <a:pt x="9455160" y="9482"/>
                  <a:pt x="9460401" y="14973"/>
                </a:cubicBezTo>
                <a:lnTo>
                  <a:pt x="9467683" y="32962"/>
                </a:lnTo>
                <a:lnTo>
                  <a:pt x="9467888" y="32880"/>
                </a:lnTo>
                <a:cubicBezTo>
                  <a:pt x="9475875" y="32880"/>
                  <a:pt x="9481864" y="38870"/>
                  <a:pt x="9481864" y="46856"/>
                </a:cubicBezTo>
                <a:cubicBezTo>
                  <a:pt x="9481864" y="54843"/>
                  <a:pt x="9475875" y="60832"/>
                  <a:pt x="9467888" y="60832"/>
                </a:cubicBezTo>
                <a:lnTo>
                  <a:pt x="9458872" y="57226"/>
                </a:lnTo>
                <a:lnTo>
                  <a:pt x="9439936" y="65886"/>
                </a:lnTo>
                <a:cubicBezTo>
                  <a:pt x="9423962" y="65886"/>
                  <a:pt x="9410985" y="51909"/>
                  <a:pt x="9410985" y="35937"/>
                </a:cubicBezTo>
                <a:cubicBezTo>
                  <a:pt x="9410985" y="18966"/>
                  <a:pt x="9423962" y="5988"/>
                  <a:pt x="9439936" y="5988"/>
                </a:cubicBezTo>
                <a:close/>
                <a:moveTo>
                  <a:pt x="4183895" y="0"/>
                </a:moveTo>
                <a:cubicBezTo>
                  <a:pt x="4196875" y="0"/>
                  <a:pt x="4207858" y="10981"/>
                  <a:pt x="4207858" y="24957"/>
                </a:cubicBezTo>
                <a:cubicBezTo>
                  <a:pt x="4207858" y="37934"/>
                  <a:pt x="4196875" y="48916"/>
                  <a:pt x="4183895" y="49914"/>
                </a:cubicBezTo>
                <a:cubicBezTo>
                  <a:pt x="4170915" y="49914"/>
                  <a:pt x="4159931" y="38932"/>
                  <a:pt x="4159931" y="24957"/>
                </a:cubicBezTo>
                <a:cubicBezTo>
                  <a:pt x="4159931" y="10981"/>
                  <a:pt x="4170915" y="0"/>
                  <a:pt x="4183895" y="0"/>
                </a:cubicBezTo>
                <a:close/>
              </a:path>
            </a:pathLst>
          </a:custGeom>
          <a:solidFill>
            <a:schemeClr val="bg1">
              <a:alpha val="50000"/>
            </a:schemeClr>
          </a:solidFill>
          <a:ln w="10176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>
              <a:latin typeface="+mj-ea"/>
              <a:ea typeface="+mj-ea"/>
            </a:endParaRPr>
          </a:p>
        </p:txBody>
      </p:sp>
      <p:sp>
        <p:nvSpPr>
          <p:cNvPr id="54" name="任意多边形: 形状 53">
            <a:extLst>
              <a:ext uri="{FF2B5EF4-FFF2-40B4-BE49-F238E27FC236}">
                <a16:creationId xmlns:a16="http://schemas.microsoft.com/office/drawing/2014/main" id="{D99B2303-D9DB-466A-9CD3-1A44011EE2A2}"/>
              </a:ext>
            </a:extLst>
          </p:cNvPr>
          <p:cNvSpPr/>
          <p:nvPr userDrawn="1"/>
        </p:nvSpPr>
        <p:spPr>
          <a:xfrm>
            <a:off x="1472001" y="0"/>
            <a:ext cx="9272782" cy="3207658"/>
          </a:xfrm>
          <a:custGeom>
            <a:avLst/>
            <a:gdLst>
              <a:gd name="connsiteX0" fmla="*/ 0 w 9272782"/>
              <a:gd name="connsiteY0" fmla="*/ 0 h 3207658"/>
              <a:gd name="connsiteX1" fmla="*/ 2098055 w 9272782"/>
              <a:gd name="connsiteY1" fmla="*/ 0 h 3207658"/>
              <a:gd name="connsiteX2" fmla="*/ 2147540 w 9272782"/>
              <a:gd name="connsiteY2" fmla="*/ 72254 h 3207658"/>
              <a:gd name="connsiteX3" fmla="*/ 4602421 w 9272782"/>
              <a:gd name="connsiteY3" fmla="*/ 1344800 h 3207658"/>
              <a:gd name="connsiteX4" fmla="*/ 7084432 w 9272782"/>
              <a:gd name="connsiteY4" fmla="*/ 123388 h 3207658"/>
              <a:gd name="connsiteX5" fmla="*/ 7172538 w 9272782"/>
              <a:gd name="connsiteY5" fmla="*/ 0 h 3207658"/>
              <a:gd name="connsiteX6" fmla="*/ 9272782 w 9272782"/>
              <a:gd name="connsiteY6" fmla="*/ 0 h 3207658"/>
              <a:gd name="connsiteX7" fmla="*/ 9134480 w 9272782"/>
              <a:gd name="connsiteY7" fmla="*/ 322481 h 3207658"/>
              <a:gd name="connsiteX8" fmla="*/ 4583677 w 9272782"/>
              <a:gd name="connsiteY8" fmla="*/ 3207383 h 3207658"/>
              <a:gd name="connsiteX9" fmla="*/ 93640 w 9272782"/>
              <a:gd name="connsiteY9" fmla="*/ 230616 h 32076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9272782" h="3207658">
                <a:moveTo>
                  <a:pt x="0" y="0"/>
                </a:moveTo>
                <a:lnTo>
                  <a:pt x="2098055" y="0"/>
                </a:lnTo>
                <a:lnTo>
                  <a:pt x="2147540" y="72254"/>
                </a:lnTo>
                <a:cubicBezTo>
                  <a:pt x="2725005" y="851334"/>
                  <a:pt x="3623032" y="1334124"/>
                  <a:pt x="4602421" y="1344800"/>
                </a:cubicBezTo>
                <a:cubicBezTo>
                  <a:pt x="5583024" y="1355490"/>
                  <a:pt x="6491501" y="891237"/>
                  <a:pt x="7084432" y="123388"/>
                </a:cubicBezTo>
                <a:lnTo>
                  <a:pt x="7172538" y="0"/>
                </a:lnTo>
                <a:lnTo>
                  <a:pt x="9272782" y="0"/>
                </a:lnTo>
                <a:lnTo>
                  <a:pt x="9134480" y="322481"/>
                </a:lnTo>
                <a:cubicBezTo>
                  <a:pt x="8293952" y="2094062"/>
                  <a:pt x="6527377" y="3227958"/>
                  <a:pt x="4583677" y="3207383"/>
                </a:cubicBezTo>
                <a:cubicBezTo>
                  <a:pt x="2641498" y="3186825"/>
                  <a:pt x="899165" y="2017562"/>
                  <a:pt x="93640" y="230616"/>
                </a:cubicBezTo>
                <a:close/>
              </a:path>
            </a:pathLst>
          </a:custGeom>
          <a:gradFill>
            <a:gsLst>
              <a:gs pos="25000">
                <a:schemeClr val="accent4">
                  <a:alpha val="0"/>
                </a:schemeClr>
              </a:gs>
              <a:gs pos="100000">
                <a:schemeClr val="accent4">
                  <a:alpha val="67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/>
              </a:solidFill>
              <a:latin typeface="+mj-ea"/>
              <a:ea typeface="+mj-ea"/>
            </a:endParaRPr>
          </a:p>
        </p:txBody>
      </p:sp>
      <p:sp>
        <p:nvSpPr>
          <p:cNvPr id="55" name="任意多边形: 形状 54">
            <a:extLst>
              <a:ext uri="{FF2B5EF4-FFF2-40B4-BE49-F238E27FC236}">
                <a16:creationId xmlns:a16="http://schemas.microsoft.com/office/drawing/2014/main" id="{0F4F3C9B-6A02-4439-80E8-A7F12A354F21}"/>
              </a:ext>
            </a:extLst>
          </p:cNvPr>
          <p:cNvSpPr/>
          <p:nvPr userDrawn="1"/>
        </p:nvSpPr>
        <p:spPr>
          <a:xfrm>
            <a:off x="2652736" y="0"/>
            <a:ext cx="6886530" cy="2178052"/>
          </a:xfrm>
          <a:custGeom>
            <a:avLst/>
            <a:gdLst>
              <a:gd name="connsiteX0" fmla="*/ 0 w 6886530"/>
              <a:gd name="connsiteY0" fmla="*/ 0 h 2178052"/>
              <a:gd name="connsiteX1" fmla="*/ 6886530 w 6886530"/>
              <a:gd name="connsiteY1" fmla="*/ 0 h 2178052"/>
              <a:gd name="connsiteX2" fmla="*/ 6877559 w 6886530"/>
              <a:gd name="connsiteY2" fmla="*/ 19844 h 2178052"/>
              <a:gd name="connsiteX3" fmla="*/ 3443265 w 6886530"/>
              <a:gd name="connsiteY3" fmla="*/ 2178052 h 2178052"/>
              <a:gd name="connsiteX4" fmla="*/ 8972 w 6886530"/>
              <a:gd name="connsiteY4" fmla="*/ 19844 h 21780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886530" h="2178052">
                <a:moveTo>
                  <a:pt x="0" y="0"/>
                </a:moveTo>
                <a:lnTo>
                  <a:pt x="6886530" y="0"/>
                </a:lnTo>
                <a:lnTo>
                  <a:pt x="6877559" y="19844"/>
                </a:lnTo>
                <a:cubicBezTo>
                  <a:pt x="6262241" y="1296835"/>
                  <a:pt x="4955663" y="2178052"/>
                  <a:pt x="3443265" y="2178052"/>
                </a:cubicBezTo>
                <a:cubicBezTo>
                  <a:pt x="1930868" y="2178052"/>
                  <a:pt x="624289" y="1296835"/>
                  <a:pt x="8972" y="19844"/>
                </a:cubicBezTo>
                <a:close/>
              </a:path>
            </a:pathLst>
          </a:custGeom>
          <a:solidFill>
            <a:schemeClr val="accent4">
              <a:lumMod val="20000"/>
              <a:lumOff val="80000"/>
            </a:schemeClr>
          </a:solidFill>
          <a:ln w="6994" cap="flat">
            <a:noFill/>
            <a:prstDash val="solid"/>
            <a:miter/>
          </a:ln>
          <a:effectLst>
            <a:outerShdw blurRad="127000" sx="102000" sy="102000" algn="ctr" rotWithShape="0">
              <a:prstClr val="black">
                <a:alpha val="40000"/>
              </a:prstClr>
            </a:outerShdw>
          </a:effectLst>
        </p:spPr>
        <p:txBody>
          <a:bodyPr wrap="square" rtlCol="0" anchor="ctr">
            <a:noAutofit/>
          </a:bodyPr>
          <a:lstStyle/>
          <a:p>
            <a:endParaRPr lang="zh-CN" altLang="en-US">
              <a:latin typeface="+mj-ea"/>
              <a:ea typeface="+mj-ea"/>
            </a:endParaRPr>
          </a:p>
        </p:txBody>
      </p:sp>
      <p:sp>
        <p:nvSpPr>
          <p:cNvPr id="56" name="任意多边形: 形状 55">
            <a:extLst>
              <a:ext uri="{FF2B5EF4-FFF2-40B4-BE49-F238E27FC236}">
                <a16:creationId xmlns:a16="http://schemas.microsoft.com/office/drawing/2014/main" id="{29008104-8D76-43C6-AAF3-7D422B763963}"/>
              </a:ext>
            </a:extLst>
          </p:cNvPr>
          <p:cNvSpPr/>
          <p:nvPr userDrawn="1"/>
        </p:nvSpPr>
        <p:spPr>
          <a:xfrm>
            <a:off x="3465300" y="0"/>
            <a:ext cx="5031393" cy="1554255"/>
          </a:xfrm>
          <a:custGeom>
            <a:avLst/>
            <a:gdLst>
              <a:gd name="connsiteX0" fmla="*/ 4034547 w 5031393"/>
              <a:gd name="connsiteY0" fmla="*/ 0 h 1554255"/>
              <a:gd name="connsiteX1" fmla="*/ 5031393 w 5031393"/>
              <a:gd name="connsiteY1" fmla="*/ 0 h 1554255"/>
              <a:gd name="connsiteX2" fmla="*/ 4964577 w 5031393"/>
              <a:gd name="connsiteY2" fmla="*/ 56106 h 1554255"/>
              <a:gd name="connsiteX3" fmla="*/ 4842059 w 5031393"/>
              <a:gd name="connsiteY3" fmla="*/ 167357 h 1554255"/>
              <a:gd name="connsiteX4" fmla="*/ 4662135 w 5031393"/>
              <a:gd name="connsiteY4" fmla="*/ 317064 h 1554255"/>
              <a:gd name="connsiteX5" fmla="*/ 4807722 w 5031393"/>
              <a:gd name="connsiteY5" fmla="*/ 484627 h 1554255"/>
              <a:gd name="connsiteX6" fmla="*/ 4608570 w 5031393"/>
              <a:gd name="connsiteY6" fmla="*/ 773057 h 1554255"/>
              <a:gd name="connsiteX7" fmla="*/ 4218505 w 5031393"/>
              <a:gd name="connsiteY7" fmla="*/ 773057 h 1554255"/>
              <a:gd name="connsiteX8" fmla="*/ 4055062 w 5031393"/>
              <a:gd name="connsiteY8" fmla="*/ 608240 h 1554255"/>
              <a:gd name="connsiteX9" fmla="*/ 3827066 w 5031393"/>
              <a:gd name="connsiteY9" fmla="*/ 545062 h 1554255"/>
              <a:gd name="connsiteX10" fmla="*/ 3941064 w 5031393"/>
              <a:gd name="connsiteY10" fmla="*/ 484627 h 1554255"/>
              <a:gd name="connsiteX11" fmla="*/ 3941064 w 5031393"/>
              <a:gd name="connsiteY11" fmla="*/ 167357 h 1554255"/>
              <a:gd name="connsiteX12" fmla="*/ 4031542 w 5031393"/>
              <a:gd name="connsiteY12" fmla="*/ 3742 h 1554255"/>
              <a:gd name="connsiteX13" fmla="*/ 1369007 w 5031393"/>
              <a:gd name="connsiteY13" fmla="*/ 0 h 1554255"/>
              <a:gd name="connsiteX14" fmla="*/ 1841282 w 5031393"/>
              <a:gd name="connsiteY14" fmla="*/ 0 h 1554255"/>
              <a:gd name="connsiteX15" fmla="*/ 1841483 w 5031393"/>
              <a:gd name="connsiteY15" fmla="*/ 56147 h 1554255"/>
              <a:gd name="connsiteX16" fmla="*/ 1830044 w 5031393"/>
              <a:gd name="connsiteY16" fmla="*/ 157742 h 1554255"/>
              <a:gd name="connsiteX17" fmla="*/ 1740768 w 5031393"/>
              <a:gd name="connsiteY17" fmla="*/ 167355 h 1554255"/>
              <a:gd name="connsiteX18" fmla="*/ 1622651 w 5031393"/>
              <a:gd name="connsiteY18" fmla="*/ 284100 h 1554255"/>
              <a:gd name="connsiteX19" fmla="*/ 1622651 w 5031393"/>
              <a:gd name="connsiteY19" fmla="*/ 462650 h 1554255"/>
              <a:gd name="connsiteX20" fmla="*/ 1468823 w 5031393"/>
              <a:gd name="connsiteY20" fmla="*/ 422820 h 1554255"/>
              <a:gd name="connsiteX21" fmla="*/ 1472943 w 5031393"/>
              <a:gd name="connsiteY21" fmla="*/ 304703 h 1554255"/>
              <a:gd name="connsiteX22" fmla="*/ 1365812 w 5031393"/>
              <a:gd name="connsiteY22" fmla="*/ 36877 h 1554255"/>
              <a:gd name="connsiteX23" fmla="*/ 1367122 w 5031393"/>
              <a:gd name="connsiteY23" fmla="*/ 9061 h 1554255"/>
              <a:gd name="connsiteX24" fmla="*/ 163549 w 5031393"/>
              <a:gd name="connsiteY24" fmla="*/ 0 h 1554255"/>
              <a:gd name="connsiteX25" fmla="*/ 1164543 w 5031393"/>
              <a:gd name="connsiteY25" fmla="*/ 0 h 1554255"/>
              <a:gd name="connsiteX26" fmla="*/ 1203852 w 5031393"/>
              <a:gd name="connsiteY26" fmla="*/ 21490 h 1554255"/>
              <a:gd name="connsiteX27" fmla="*/ 1224345 w 5031393"/>
              <a:gd name="connsiteY27" fmla="*/ 68466 h 1554255"/>
              <a:gd name="connsiteX28" fmla="*/ 1225719 w 5031393"/>
              <a:gd name="connsiteY28" fmla="*/ 226416 h 1554255"/>
              <a:gd name="connsiteX29" fmla="*/ 1225719 w 5031393"/>
              <a:gd name="connsiteY29" fmla="*/ 404966 h 1554255"/>
              <a:gd name="connsiteX30" fmla="*/ 1231212 w 5031393"/>
              <a:gd name="connsiteY30" fmla="*/ 562916 h 1554255"/>
              <a:gd name="connsiteX31" fmla="*/ 1393282 w 5031393"/>
              <a:gd name="connsiteY31" fmla="*/ 760694 h 1554255"/>
              <a:gd name="connsiteX32" fmla="*/ 1472945 w 5031393"/>
              <a:gd name="connsiteY32" fmla="*/ 760694 h 1554255"/>
              <a:gd name="connsiteX33" fmla="*/ 1602049 w 5031393"/>
              <a:gd name="connsiteY33" fmla="*/ 889800 h 1554255"/>
              <a:gd name="connsiteX34" fmla="*/ 1670724 w 5031393"/>
              <a:gd name="connsiteY34" fmla="*/ 1057363 h 1554255"/>
              <a:gd name="connsiteX35" fmla="*/ 1670724 w 5031393"/>
              <a:gd name="connsiteY35" fmla="*/ 1215313 h 1554255"/>
              <a:gd name="connsiteX36" fmla="*/ 1573207 w 5031393"/>
              <a:gd name="connsiteY36" fmla="*/ 1363647 h 1554255"/>
              <a:gd name="connsiteX37" fmla="*/ 1375427 w 5031393"/>
              <a:gd name="connsiteY37" fmla="*/ 1502367 h 1554255"/>
              <a:gd name="connsiteX38" fmla="*/ 1155671 w 5031393"/>
              <a:gd name="connsiteY38" fmla="*/ 1551813 h 1554255"/>
              <a:gd name="connsiteX39" fmla="*/ 1019699 w 5031393"/>
              <a:gd name="connsiteY39" fmla="*/ 1462537 h 1554255"/>
              <a:gd name="connsiteX40" fmla="*/ 762861 w 5031393"/>
              <a:gd name="connsiteY40" fmla="*/ 1373261 h 1554255"/>
              <a:gd name="connsiteX41" fmla="*/ 533491 w 5031393"/>
              <a:gd name="connsiteY41" fmla="*/ 1382876 h 1554255"/>
              <a:gd name="connsiteX42" fmla="*/ 308243 w 5031393"/>
              <a:gd name="connsiteY42" fmla="*/ 1333430 h 1554255"/>
              <a:gd name="connsiteX43" fmla="*/ 249183 w 5031393"/>
              <a:gd name="connsiteY43" fmla="*/ 1244154 h 1554255"/>
              <a:gd name="connsiteX44" fmla="*/ 150294 w 5031393"/>
              <a:gd name="connsiteY44" fmla="*/ 1016159 h 1554255"/>
              <a:gd name="connsiteX45" fmla="*/ 1959 w 5031393"/>
              <a:gd name="connsiteY45" fmla="*/ 788163 h 1554255"/>
              <a:gd name="connsiteX46" fmla="*/ 110463 w 5031393"/>
              <a:gd name="connsiteY46" fmla="*/ 637083 h 1554255"/>
              <a:gd name="connsiteX47" fmla="*/ 289013 w 5031393"/>
              <a:gd name="connsiteY47" fmla="*/ 491494 h 1554255"/>
              <a:gd name="connsiteX48" fmla="*/ 308243 w 5031393"/>
              <a:gd name="connsiteY48" fmla="*/ 461279 h 1554255"/>
              <a:gd name="connsiteX49" fmla="*/ 308243 w 5031393"/>
              <a:gd name="connsiteY49" fmla="*/ 253885 h 1554255"/>
              <a:gd name="connsiteX50" fmla="*/ 249183 w 5031393"/>
              <a:gd name="connsiteY50" fmla="*/ 165981 h 1554255"/>
              <a:gd name="connsiteX51" fmla="*/ 190124 w 5031393"/>
              <a:gd name="connsiteY51" fmla="*/ 84949 h 1554255"/>
              <a:gd name="connsiteX52" fmla="*/ 164200 w 5031393"/>
              <a:gd name="connsiteY52" fmla="*/ 2883 h 15542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5031393" h="1554255">
                <a:moveTo>
                  <a:pt x="4034547" y="0"/>
                </a:moveTo>
                <a:lnTo>
                  <a:pt x="5031393" y="0"/>
                </a:lnTo>
                <a:lnTo>
                  <a:pt x="4964577" y="56106"/>
                </a:lnTo>
                <a:cubicBezTo>
                  <a:pt x="4924210" y="91129"/>
                  <a:pt x="4882233" y="128900"/>
                  <a:pt x="4842059" y="167357"/>
                </a:cubicBezTo>
                <a:cubicBezTo>
                  <a:pt x="4681363" y="321186"/>
                  <a:pt x="4662135" y="317064"/>
                  <a:pt x="4662135" y="317064"/>
                </a:cubicBezTo>
                <a:cubicBezTo>
                  <a:pt x="4662135" y="317064"/>
                  <a:pt x="4662135" y="317064"/>
                  <a:pt x="4807722" y="484627"/>
                </a:cubicBezTo>
                <a:cubicBezTo>
                  <a:pt x="4951937" y="652192"/>
                  <a:pt x="4608570" y="773057"/>
                  <a:pt x="4608570" y="773057"/>
                </a:cubicBezTo>
                <a:cubicBezTo>
                  <a:pt x="4608570" y="773057"/>
                  <a:pt x="4435513" y="773057"/>
                  <a:pt x="4218505" y="773057"/>
                </a:cubicBezTo>
                <a:cubicBezTo>
                  <a:pt x="4001497" y="773057"/>
                  <a:pt x="4055062" y="608240"/>
                  <a:pt x="4055062" y="608240"/>
                </a:cubicBezTo>
                <a:lnTo>
                  <a:pt x="3827066" y="545062"/>
                </a:lnTo>
                <a:cubicBezTo>
                  <a:pt x="3827066" y="545062"/>
                  <a:pt x="3827066" y="545062"/>
                  <a:pt x="3941064" y="484627"/>
                </a:cubicBezTo>
                <a:cubicBezTo>
                  <a:pt x="4055062" y="424196"/>
                  <a:pt x="3902607" y="241523"/>
                  <a:pt x="3941064" y="167357"/>
                </a:cubicBezTo>
                <a:cubicBezTo>
                  <a:pt x="3960294" y="130961"/>
                  <a:pt x="3988793" y="64004"/>
                  <a:pt x="4031542" y="3742"/>
                </a:cubicBezTo>
                <a:close/>
                <a:moveTo>
                  <a:pt x="1369007" y="0"/>
                </a:moveTo>
                <a:lnTo>
                  <a:pt x="1841282" y="0"/>
                </a:lnTo>
                <a:lnTo>
                  <a:pt x="1841483" y="56147"/>
                </a:lnTo>
                <a:cubicBezTo>
                  <a:pt x="1839144" y="86064"/>
                  <a:pt x="1834852" y="119971"/>
                  <a:pt x="1830044" y="157742"/>
                </a:cubicBezTo>
                <a:cubicBezTo>
                  <a:pt x="1809443" y="308822"/>
                  <a:pt x="1790214" y="204440"/>
                  <a:pt x="1740768" y="167355"/>
                </a:cubicBezTo>
                <a:cubicBezTo>
                  <a:pt x="1691323" y="128898"/>
                  <a:pt x="1672096" y="215427"/>
                  <a:pt x="1622651" y="284100"/>
                </a:cubicBezTo>
                <a:cubicBezTo>
                  <a:pt x="1573205" y="354146"/>
                  <a:pt x="1622651" y="432435"/>
                  <a:pt x="1622651" y="462650"/>
                </a:cubicBezTo>
                <a:cubicBezTo>
                  <a:pt x="1622651" y="491494"/>
                  <a:pt x="1542990" y="502481"/>
                  <a:pt x="1468823" y="422820"/>
                </a:cubicBezTo>
                <a:cubicBezTo>
                  <a:pt x="1394656" y="344533"/>
                  <a:pt x="1442727" y="363761"/>
                  <a:pt x="1472943" y="304703"/>
                </a:cubicBezTo>
                <a:cubicBezTo>
                  <a:pt x="1503161" y="245644"/>
                  <a:pt x="1364438" y="127524"/>
                  <a:pt x="1365812" y="36877"/>
                </a:cubicBezTo>
                <a:cubicBezTo>
                  <a:pt x="1365812" y="25718"/>
                  <a:pt x="1366263" y="16575"/>
                  <a:pt x="1367122" y="9061"/>
                </a:cubicBezTo>
                <a:close/>
                <a:moveTo>
                  <a:pt x="163549" y="0"/>
                </a:moveTo>
                <a:lnTo>
                  <a:pt x="1164543" y="0"/>
                </a:lnTo>
                <a:lnTo>
                  <a:pt x="1203852" y="21490"/>
                </a:lnTo>
                <a:cubicBezTo>
                  <a:pt x="1220483" y="35417"/>
                  <a:pt x="1229153" y="50955"/>
                  <a:pt x="1224345" y="68466"/>
                </a:cubicBezTo>
                <a:cubicBezTo>
                  <a:pt x="1205116" y="137140"/>
                  <a:pt x="1206490" y="167355"/>
                  <a:pt x="1225719" y="226416"/>
                </a:cubicBezTo>
                <a:cubicBezTo>
                  <a:pt x="1244947" y="285475"/>
                  <a:pt x="1206490" y="355522"/>
                  <a:pt x="1225719" y="404966"/>
                </a:cubicBezTo>
                <a:cubicBezTo>
                  <a:pt x="1244947" y="454411"/>
                  <a:pt x="1187262" y="523083"/>
                  <a:pt x="1231212" y="562916"/>
                </a:cubicBezTo>
                <a:cubicBezTo>
                  <a:pt x="1273790" y="602746"/>
                  <a:pt x="1363066" y="760694"/>
                  <a:pt x="1393282" y="760694"/>
                </a:cubicBezTo>
                <a:cubicBezTo>
                  <a:pt x="1423500" y="760694"/>
                  <a:pt x="1412510" y="701635"/>
                  <a:pt x="1472945" y="760694"/>
                </a:cubicBezTo>
                <a:cubicBezTo>
                  <a:pt x="1532003" y="819754"/>
                  <a:pt x="1581447" y="840357"/>
                  <a:pt x="1602049" y="889800"/>
                </a:cubicBezTo>
                <a:cubicBezTo>
                  <a:pt x="1621277" y="939246"/>
                  <a:pt x="1689951" y="998304"/>
                  <a:pt x="1670724" y="1057363"/>
                </a:cubicBezTo>
                <a:cubicBezTo>
                  <a:pt x="1651494" y="1116422"/>
                  <a:pt x="1739396" y="1156254"/>
                  <a:pt x="1670724" y="1215313"/>
                </a:cubicBezTo>
                <a:cubicBezTo>
                  <a:pt x="1602049" y="1274372"/>
                  <a:pt x="1651494" y="1294974"/>
                  <a:pt x="1573207" y="1363647"/>
                </a:cubicBezTo>
                <a:cubicBezTo>
                  <a:pt x="1493544" y="1432319"/>
                  <a:pt x="1464701" y="1462537"/>
                  <a:pt x="1375427" y="1502367"/>
                </a:cubicBezTo>
                <a:cubicBezTo>
                  <a:pt x="1286151" y="1542197"/>
                  <a:pt x="1192756" y="1561426"/>
                  <a:pt x="1155671" y="1551813"/>
                </a:cubicBezTo>
                <a:cubicBezTo>
                  <a:pt x="1118588" y="1542197"/>
                  <a:pt x="1147432" y="1511980"/>
                  <a:pt x="1019699" y="1462537"/>
                </a:cubicBezTo>
                <a:cubicBezTo>
                  <a:pt x="890593" y="1413093"/>
                  <a:pt x="852136" y="1363647"/>
                  <a:pt x="762861" y="1373261"/>
                </a:cubicBezTo>
                <a:cubicBezTo>
                  <a:pt x="673584" y="1382876"/>
                  <a:pt x="591176" y="1382876"/>
                  <a:pt x="533491" y="1382876"/>
                </a:cubicBezTo>
                <a:cubicBezTo>
                  <a:pt x="475804" y="1382876"/>
                  <a:pt x="308243" y="1333430"/>
                  <a:pt x="308243" y="1333430"/>
                </a:cubicBezTo>
                <a:cubicBezTo>
                  <a:pt x="308243" y="1333430"/>
                  <a:pt x="289013" y="1314202"/>
                  <a:pt x="249183" y="1244154"/>
                </a:cubicBezTo>
                <a:cubicBezTo>
                  <a:pt x="209352" y="1175480"/>
                  <a:pt x="190124" y="1076593"/>
                  <a:pt x="150294" y="1016159"/>
                </a:cubicBezTo>
                <a:cubicBezTo>
                  <a:pt x="110463" y="957100"/>
                  <a:pt x="-17270" y="818381"/>
                  <a:pt x="1959" y="788163"/>
                </a:cubicBezTo>
                <a:cubicBezTo>
                  <a:pt x="21187" y="757948"/>
                  <a:pt x="81620" y="654937"/>
                  <a:pt x="110463" y="637083"/>
                </a:cubicBezTo>
                <a:cubicBezTo>
                  <a:pt x="140678" y="619227"/>
                  <a:pt x="268411" y="520337"/>
                  <a:pt x="289013" y="491494"/>
                </a:cubicBezTo>
                <a:cubicBezTo>
                  <a:pt x="308243" y="461279"/>
                  <a:pt x="279400" y="590385"/>
                  <a:pt x="308243" y="461279"/>
                </a:cubicBezTo>
                <a:cubicBezTo>
                  <a:pt x="338459" y="332172"/>
                  <a:pt x="338459" y="282727"/>
                  <a:pt x="308243" y="253885"/>
                </a:cubicBezTo>
                <a:cubicBezTo>
                  <a:pt x="278026" y="223668"/>
                  <a:pt x="268411" y="178344"/>
                  <a:pt x="249183" y="165981"/>
                </a:cubicBezTo>
                <a:cubicBezTo>
                  <a:pt x="229954" y="154994"/>
                  <a:pt x="190124" y="115164"/>
                  <a:pt x="190124" y="84949"/>
                </a:cubicBezTo>
                <a:cubicBezTo>
                  <a:pt x="190124" y="69840"/>
                  <a:pt x="175360" y="37563"/>
                  <a:pt x="164200" y="2883"/>
                </a:cubicBezTo>
                <a:close/>
              </a:path>
            </a:pathLst>
          </a:custGeom>
          <a:solidFill>
            <a:schemeClr val="accent4">
              <a:lumMod val="40000"/>
              <a:lumOff val="60000"/>
            </a:schemeClr>
          </a:solidFill>
          <a:ln w="6994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 dirty="0">
              <a:latin typeface="+mj-ea"/>
              <a:ea typeface="+mj-ea"/>
            </a:endParaRPr>
          </a:p>
        </p:txBody>
      </p:sp>
      <p:sp>
        <p:nvSpPr>
          <p:cNvPr id="57" name="主标题">
            <a:extLst>
              <a:ext uri="{FF2B5EF4-FFF2-40B4-BE49-F238E27FC236}">
                <a16:creationId xmlns:a16="http://schemas.microsoft.com/office/drawing/2014/main" id="{07CCFCF6-D211-4B41-A09B-3D3394DE47BA}"/>
              </a:ext>
            </a:extLst>
          </p:cNvPr>
          <p:cNvSpPr txBox="1"/>
          <p:nvPr userDrawn="1"/>
        </p:nvSpPr>
        <p:spPr>
          <a:xfrm>
            <a:off x="4110087" y="510513"/>
            <a:ext cx="3964148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8000" dirty="0">
                <a:solidFill>
                  <a:schemeClr val="accent1"/>
                </a:solidFill>
                <a:effectLst>
                  <a:outerShdw blurRad="127000" dist="63500" dir="16200000" sx="105000" sy="105000" rotWithShape="0">
                    <a:schemeClr val="accent3">
                      <a:lumMod val="50000"/>
                      <a:alpha val="20000"/>
                    </a:schemeClr>
                  </a:outerShdw>
                </a:effectLst>
                <a:latin typeface="+mj-ea"/>
                <a:ea typeface="+mj-ea"/>
              </a:rPr>
              <a:t>目录</a:t>
            </a:r>
            <a:endParaRPr lang="en-US" altLang="zh-CN" sz="8000" dirty="0">
              <a:solidFill>
                <a:schemeClr val="accent1"/>
              </a:solidFill>
              <a:effectLst>
                <a:outerShdw blurRad="127000" dist="63500" dir="16200000" sx="105000" sy="105000" rotWithShape="0">
                  <a:schemeClr val="accent3">
                    <a:lumMod val="50000"/>
                    <a:alpha val="20000"/>
                  </a:schemeClr>
                </a:outerShdw>
              </a:effectLst>
              <a:latin typeface="+mj-ea"/>
              <a:ea typeface="+mj-ea"/>
            </a:endParaRPr>
          </a:p>
        </p:txBody>
      </p:sp>
      <p:grpSp>
        <p:nvGrpSpPr>
          <p:cNvPr id="58" name="图形 2">
            <a:extLst>
              <a:ext uri="{FF2B5EF4-FFF2-40B4-BE49-F238E27FC236}">
                <a16:creationId xmlns:a16="http://schemas.microsoft.com/office/drawing/2014/main" id="{A045905F-5ED2-4A1C-AF23-23427DACCBAE}"/>
              </a:ext>
            </a:extLst>
          </p:cNvPr>
          <p:cNvGrpSpPr/>
          <p:nvPr userDrawn="1"/>
        </p:nvGrpSpPr>
        <p:grpSpPr>
          <a:xfrm rot="20700000">
            <a:off x="4331261" y="921541"/>
            <a:ext cx="665922" cy="628346"/>
            <a:chOff x="4293648" y="2249365"/>
            <a:chExt cx="823121" cy="776675"/>
          </a:xfrm>
          <a:solidFill>
            <a:schemeClr val="bg1"/>
          </a:solidFill>
        </p:grpSpPr>
        <p:sp>
          <p:nvSpPr>
            <p:cNvPr id="59" name="任意多边形: 形状 58">
              <a:extLst>
                <a:ext uri="{FF2B5EF4-FFF2-40B4-BE49-F238E27FC236}">
                  <a16:creationId xmlns:a16="http://schemas.microsoft.com/office/drawing/2014/main" id="{74F779E7-63FF-4314-A85C-467A51E1F29C}"/>
                </a:ext>
              </a:extLst>
            </p:cNvPr>
            <p:cNvSpPr/>
            <p:nvPr/>
          </p:nvSpPr>
          <p:spPr>
            <a:xfrm>
              <a:off x="4742623" y="2520728"/>
              <a:ext cx="264912" cy="238679"/>
            </a:xfrm>
            <a:custGeom>
              <a:avLst/>
              <a:gdLst>
                <a:gd name="connsiteX0" fmla="*/ 132456 w 264912"/>
                <a:gd name="connsiteY0" fmla="*/ 0 h 238679"/>
                <a:gd name="connsiteX1" fmla="*/ 0 w 264912"/>
                <a:gd name="connsiteY1" fmla="*/ 132026 h 238679"/>
                <a:gd name="connsiteX2" fmla="*/ 2150 w 264912"/>
                <a:gd name="connsiteY2" fmla="*/ 154389 h 238679"/>
                <a:gd name="connsiteX3" fmla="*/ 52036 w 264912"/>
                <a:gd name="connsiteY3" fmla="*/ 147508 h 238679"/>
                <a:gd name="connsiteX4" fmla="*/ 210726 w 264912"/>
                <a:gd name="connsiteY4" fmla="*/ 238679 h 238679"/>
                <a:gd name="connsiteX5" fmla="*/ 264913 w 264912"/>
                <a:gd name="connsiteY5" fmla="*/ 132456 h 238679"/>
                <a:gd name="connsiteX6" fmla="*/ 132456 w 264912"/>
                <a:gd name="connsiteY6" fmla="*/ 0 h 238679"/>
                <a:gd name="connsiteX7" fmla="*/ 184062 w 264912"/>
                <a:gd name="connsiteY7" fmla="*/ 148798 h 238679"/>
                <a:gd name="connsiteX8" fmla="*/ 188793 w 264912"/>
                <a:gd name="connsiteY8" fmla="*/ 125575 h 238679"/>
                <a:gd name="connsiteX9" fmla="*/ 128585 w 264912"/>
                <a:gd name="connsiteY9" fmla="*/ 65368 h 238679"/>
                <a:gd name="connsiteX10" fmla="*/ 86011 w 264912"/>
                <a:gd name="connsiteY10" fmla="*/ 83000 h 238679"/>
                <a:gd name="connsiteX11" fmla="*/ 149658 w 264912"/>
                <a:gd name="connsiteY11" fmla="*/ 30104 h 238679"/>
                <a:gd name="connsiteX12" fmla="*/ 214166 w 264912"/>
                <a:gd name="connsiteY12" fmla="*/ 94612 h 238679"/>
                <a:gd name="connsiteX13" fmla="*/ 184062 w 264912"/>
                <a:gd name="connsiteY13" fmla="*/ 148798 h 238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64912" h="238679">
                  <a:moveTo>
                    <a:pt x="132456" y="0"/>
                  </a:moveTo>
                  <a:cubicBezTo>
                    <a:pt x="59347" y="0"/>
                    <a:pt x="0" y="58917"/>
                    <a:pt x="0" y="132026"/>
                  </a:cubicBezTo>
                  <a:cubicBezTo>
                    <a:pt x="0" y="139767"/>
                    <a:pt x="860" y="147078"/>
                    <a:pt x="2150" y="154389"/>
                  </a:cubicBezTo>
                  <a:cubicBezTo>
                    <a:pt x="18062" y="150088"/>
                    <a:pt x="34834" y="147508"/>
                    <a:pt x="52036" y="147508"/>
                  </a:cubicBezTo>
                  <a:cubicBezTo>
                    <a:pt x="119554" y="147508"/>
                    <a:pt x="178902" y="184063"/>
                    <a:pt x="210726" y="238679"/>
                  </a:cubicBezTo>
                  <a:cubicBezTo>
                    <a:pt x="243410" y="214596"/>
                    <a:pt x="264913" y="175892"/>
                    <a:pt x="264913" y="132456"/>
                  </a:cubicBezTo>
                  <a:cubicBezTo>
                    <a:pt x="264913" y="58917"/>
                    <a:pt x="205565" y="0"/>
                    <a:pt x="132456" y="0"/>
                  </a:cubicBezTo>
                  <a:close/>
                  <a:moveTo>
                    <a:pt x="184062" y="148798"/>
                  </a:moveTo>
                  <a:cubicBezTo>
                    <a:pt x="187073" y="141487"/>
                    <a:pt x="188793" y="133746"/>
                    <a:pt x="188793" y="125575"/>
                  </a:cubicBezTo>
                  <a:cubicBezTo>
                    <a:pt x="188793" y="92461"/>
                    <a:pt x="161700" y="65368"/>
                    <a:pt x="128585" y="65368"/>
                  </a:cubicBezTo>
                  <a:cubicBezTo>
                    <a:pt x="111814" y="65368"/>
                    <a:pt x="96762" y="72249"/>
                    <a:pt x="86011" y="83000"/>
                  </a:cubicBezTo>
                  <a:cubicBezTo>
                    <a:pt x="91601" y="52896"/>
                    <a:pt x="117834" y="30104"/>
                    <a:pt x="149658" y="30104"/>
                  </a:cubicBezTo>
                  <a:cubicBezTo>
                    <a:pt x="185353" y="30104"/>
                    <a:pt x="214166" y="58917"/>
                    <a:pt x="214166" y="94612"/>
                  </a:cubicBezTo>
                  <a:cubicBezTo>
                    <a:pt x="213736" y="117404"/>
                    <a:pt x="202125" y="137187"/>
                    <a:pt x="184062" y="148798"/>
                  </a:cubicBezTo>
                  <a:close/>
                </a:path>
              </a:pathLst>
            </a:custGeom>
            <a:solidFill>
              <a:schemeClr val="accent2"/>
            </a:solidFill>
            <a:ln w="43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+mj-ea"/>
                <a:ea typeface="+mj-ea"/>
              </a:endParaRPr>
            </a:p>
          </p:txBody>
        </p:sp>
        <p:sp>
          <p:nvSpPr>
            <p:cNvPr id="60" name="任意多边形: 形状 59">
              <a:extLst>
                <a:ext uri="{FF2B5EF4-FFF2-40B4-BE49-F238E27FC236}">
                  <a16:creationId xmlns:a16="http://schemas.microsoft.com/office/drawing/2014/main" id="{0259D576-D2EE-45CE-B2D2-ECC655E5B33C}"/>
                </a:ext>
              </a:extLst>
            </p:cNvPr>
            <p:cNvSpPr/>
            <p:nvPr/>
          </p:nvSpPr>
          <p:spPr>
            <a:xfrm>
              <a:off x="4445026" y="2656195"/>
              <a:ext cx="239969" cy="271793"/>
            </a:xfrm>
            <a:custGeom>
              <a:avLst/>
              <a:gdLst>
                <a:gd name="connsiteX0" fmla="*/ 239970 w 239969"/>
                <a:gd name="connsiteY0" fmla="*/ 48166 h 271793"/>
                <a:gd name="connsiteX1" fmla="*/ 135897 w 239969"/>
                <a:gd name="connsiteY1" fmla="*/ 0 h 271793"/>
                <a:gd name="connsiteX2" fmla="*/ 0 w 239969"/>
                <a:gd name="connsiteY2" fmla="*/ 135897 h 271793"/>
                <a:gd name="connsiteX3" fmla="*/ 135897 w 239969"/>
                <a:gd name="connsiteY3" fmla="*/ 271793 h 271793"/>
                <a:gd name="connsiteX4" fmla="*/ 179332 w 239969"/>
                <a:gd name="connsiteY4" fmla="*/ 264483 h 271793"/>
                <a:gd name="connsiteX5" fmla="*/ 165570 w 239969"/>
                <a:gd name="connsiteY5" fmla="*/ 195244 h 271793"/>
                <a:gd name="connsiteX6" fmla="*/ 239970 w 239969"/>
                <a:gd name="connsiteY6" fmla="*/ 48166 h 271793"/>
                <a:gd name="connsiteX7" fmla="*/ 132027 w 239969"/>
                <a:gd name="connsiteY7" fmla="*/ 69669 h 271793"/>
                <a:gd name="connsiteX8" fmla="*/ 64078 w 239969"/>
                <a:gd name="connsiteY8" fmla="*/ 120845 h 271793"/>
                <a:gd name="connsiteX9" fmla="*/ 75689 w 239969"/>
                <a:gd name="connsiteY9" fmla="*/ 165570 h 271793"/>
                <a:gd name="connsiteX10" fmla="*/ 32254 w 239969"/>
                <a:gd name="connsiteY10" fmla="*/ 95472 h 271793"/>
                <a:gd name="connsiteX11" fmla="*/ 105363 w 239969"/>
                <a:gd name="connsiteY11" fmla="*/ 40855 h 271793"/>
                <a:gd name="connsiteX12" fmla="*/ 154819 w 239969"/>
                <a:gd name="connsiteY12" fmla="*/ 77840 h 271793"/>
                <a:gd name="connsiteX13" fmla="*/ 132027 w 239969"/>
                <a:gd name="connsiteY13" fmla="*/ 69669 h 271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9969" h="271793">
                  <a:moveTo>
                    <a:pt x="239970" y="48166"/>
                  </a:moveTo>
                  <a:cubicBezTo>
                    <a:pt x="215026" y="18492"/>
                    <a:pt x="177612" y="0"/>
                    <a:pt x="135897" y="0"/>
                  </a:cubicBezTo>
                  <a:cubicBezTo>
                    <a:pt x="60637" y="0"/>
                    <a:pt x="0" y="60637"/>
                    <a:pt x="0" y="135897"/>
                  </a:cubicBezTo>
                  <a:cubicBezTo>
                    <a:pt x="0" y="210726"/>
                    <a:pt x="61068" y="271793"/>
                    <a:pt x="135897" y="271793"/>
                  </a:cubicBezTo>
                  <a:cubicBezTo>
                    <a:pt x="151379" y="271793"/>
                    <a:pt x="166000" y="269213"/>
                    <a:pt x="179332" y="264483"/>
                  </a:cubicBezTo>
                  <a:cubicBezTo>
                    <a:pt x="170731" y="242980"/>
                    <a:pt x="165570" y="219757"/>
                    <a:pt x="165570" y="195244"/>
                  </a:cubicBezTo>
                  <a:cubicBezTo>
                    <a:pt x="166000" y="135037"/>
                    <a:pt x="195244" y="81710"/>
                    <a:pt x="239970" y="48166"/>
                  </a:cubicBezTo>
                  <a:close/>
                  <a:moveTo>
                    <a:pt x="132027" y="69669"/>
                  </a:moveTo>
                  <a:cubicBezTo>
                    <a:pt x="98912" y="64938"/>
                    <a:pt x="68379" y="87731"/>
                    <a:pt x="64078" y="120845"/>
                  </a:cubicBezTo>
                  <a:cubicBezTo>
                    <a:pt x="61928" y="137187"/>
                    <a:pt x="66228" y="153099"/>
                    <a:pt x="75689" y="165570"/>
                  </a:cubicBezTo>
                  <a:cubicBezTo>
                    <a:pt x="46446" y="156109"/>
                    <a:pt x="27523" y="126866"/>
                    <a:pt x="32254" y="95472"/>
                  </a:cubicBezTo>
                  <a:cubicBezTo>
                    <a:pt x="37415" y="60207"/>
                    <a:pt x="70099" y="35694"/>
                    <a:pt x="105363" y="40855"/>
                  </a:cubicBezTo>
                  <a:cubicBezTo>
                    <a:pt x="128156" y="43865"/>
                    <a:pt x="146218" y="58487"/>
                    <a:pt x="154819" y="77840"/>
                  </a:cubicBezTo>
                  <a:cubicBezTo>
                    <a:pt x="147938" y="73539"/>
                    <a:pt x="140197" y="70529"/>
                    <a:pt x="132027" y="69669"/>
                  </a:cubicBezTo>
                  <a:close/>
                </a:path>
              </a:pathLst>
            </a:custGeom>
            <a:solidFill>
              <a:schemeClr val="accent2"/>
            </a:solidFill>
            <a:ln w="43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+mj-ea"/>
                <a:ea typeface="+mj-ea"/>
              </a:endParaRPr>
            </a:p>
          </p:txBody>
        </p:sp>
        <p:sp>
          <p:nvSpPr>
            <p:cNvPr id="61" name="任意多边形: 形状 60">
              <a:extLst>
                <a:ext uri="{FF2B5EF4-FFF2-40B4-BE49-F238E27FC236}">
                  <a16:creationId xmlns:a16="http://schemas.microsoft.com/office/drawing/2014/main" id="{966F9F31-7CF7-4DD1-AE73-7D59896136D0}"/>
                </a:ext>
              </a:extLst>
            </p:cNvPr>
            <p:cNvSpPr/>
            <p:nvPr/>
          </p:nvSpPr>
          <p:spPr>
            <a:xfrm>
              <a:off x="4774877" y="2322904"/>
              <a:ext cx="341892" cy="270503"/>
            </a:xfrm>
            <a:custGeom>
              <a:avLst/>
              <a:gdLst>
                <a:gd name="connsiteX0" fmla="*/ 340602 w 341892"/>
                <a:gd name="connsiteY0" fmla="*/ 7741 h 270503"/>
                <a:gd name="connsiteX1" fmla="*/ 270073 w 341892"/>
                <a:gd name="connsiteY1" fmla="*/ 0 h 270503"/>
                <a:gd name="connsiteX2" fmla="*/ 258032 w 341892"/>
                <a:gd name="connsiteY2" fmla="*/ 13762 h 270503"/>
                <a:gd name="connsiteX3" fmla="*/ 164280 w 341892"/>
                <a:gd name="connsiteY3" fmla="*/ 20212 h 270503"/>
                <a:gd name="connsiteX4" fmla="*/ 162990 w 341892"/>
                <a:gd name="connsiteY4" fmla="*/ 20643 h 270503"/>
                <a:gd name="connsiteX5" fmla="*/ 144498 w 341892"/>
                <a:gd name="connsiteY5" fmla="*/ 46446 h 270503"/>
                <a:gd name="connsiteX6" fmla="*/ 71819 w 341892"/>
                <a:gd name="connsiteY6" fmla="*/ 62788 h 270503"/>
                <a:gd name="connsiteX7" fmla="*/ 70959 w 341892"/>
                <a:gd name="connsiteY7" fmla="*/ 63218 h 270503"/>
                <a:gd name="connsiteX8" fmla="*/ 46445 w 341892"/>
                <a:gd name="connsiteY8" fmla="*/ 125575 h 270503"/>
                <a:gd name="connsiteX9" fmla="*/ 0 w 341892"/>
                <a:gd name="connsiteY9" fmla="*/ 144928 h 270503"/>
                <a:gd name="connsiteX10" fmla="*/ 45586 w 341892"/>
                <a:gd name="connsiteY10" fmla="*/ 158689 h 270503"/>
                <a:gd name="connsiteX11" fmla="*/ 61497 w 341892"/>
                <a:gd name="connsiteY11" fmla="*/ 158689 h 270503"/>
                <a:gd name="connsiteX12" fmla="*/ 52036 w 341892"/>
                <a:gd name="connsiteY12" fmla="*/ 171161 h 270503"/>
                <a:gd name="connsiteX13" fmla="*/ 37414 w 341892"/>
                <a:gd name="connsiteY13" fmla="*/ 204275 h 270503"/>
                <a:gd name="connsiteX14" fmla="*/ 100202 w 341892"/>
                <a:gd name="connsiteY14" fmla="*/ 189223 h 270503"/>
                <a:gd name="connsiteX15" fmla="*/ 227498 w 341892"/>
                <a:gd name="connsiteY15" fmla="*/ 270503 h 270503"/>
                <a:gd name="connsiteX16" fmla="*/ 259322 w 341892"/>
                <a:gd name="connsiteY16" fmla="*/ 269213 h 270503"/>
                <a:gd name="connsiteX17" fmla="*/ 259752 w 341892"/>
                <a:gd name="connsiteY17" fmla="*/ 268353 h 270503"/>
                <a:gd name="connsiteX18" fmla="*/ 283404 w 341892"/>
                <a:gd name="connsiteY18" fmla="*/ 197824 h 270503"/>
                <a:gd name="connsiteX19" fmla="*/ 310928 w 341892"/>
                <a:gd name="connsiteY19" fmla="*/ 181912 h 270503"/>
                <a:gd name="connsiteX20" fmla="*/ 311358 w 341892"/>
                <a:gd name="connsiteY20" fmla="*/ 180622 h 270503"/>
                <a:gd name="connsiteX21" fmla="*/ 326840 w 341892"/>
                <a:gd name="connsiteY21" fmla="*/ 88161 h 270503"/>
                <a:gd name="connsiteX22" fmla="*/ 341892 w 341892"/>
                <a:gd name="connsiteY22" fmla="*/ 77840 h 270503"/>
                <a:gd name="connsiteX23" fmla="*/ 340602 w 341892"/>
                <a:gd name="connsiteY23" fmla="*/ 7741 h 270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41892" h="270503">
                  <a:moveTo>
                    <a:pt x="340602" y="7741"/>
                  </a:moveTo>
                  <a:cubicBezTo>
                    <a:pt x="317379" y="16772"/>
                    <a:pt x="291146" y="14192"/>
                    <a:pt x="270073" y="0"/>
                  </a:cubicBezTo>
                  <a:cubicBezTo>
                    <a:pt x="266633" y="5161"/>
                    <a:pt x="262762" y="9891"/>
                    <a:pt x="258032" y="13762"/>
                  </a:cubicBezTo>
                  <a:cubicBezTo>
                    <a:pt x="231368" y="37845"/>
                    <a:pt x="192663" y="39565"/>
                    <a:pt x="164280" y="20212"/>
                  </a:cubicBezTo>
                  <a:cubicBezTo>
                    <a:pt x="163850" y="20212"/>
                    <a:pt x="163420" y="20643"/>
                    <a:pt x="162990" y="20643"/>
                  </a:cubicBezTo>
                  <a:cubicBezTo>
                    <a:pt x="158689" y="30104"/>
                    <a:pt x="152669" y="39135"/>
                    <a:pt x="144498" y="46446"/>
                  </a:cubicBezTo>
                  <a:cubicBezTo>
                    <a:pt x="124285" y="64938"/>
                    <a:pt x="96331" y="70099"/>
                    <a:pt x="71819" y="62788"/>
                  </a:cubicBezTo>
                  <a:cubicBezTo>
                    <a:pt x="71389" y="62788"/>
                    <a:pt x="71389" y="63218"/>
                    <a:pt x="70959" y="63218"/>
                  </a:cubicBezTo>
                  <a:cubicBezTo>
                    <a:pt x="72679" y="86011"/>
                    <a:pt x="64508" y="109233"/>
                    <a:pt x="46445" y="125575"/>
                  </a:cubicBezTo>
                  <a:cubicBezTo>
                    <a:pt x="33114" y="137617"/>
                    <a:pt x="16342" y="144068"/>
                    <a:pt x="0" y="144928"/>
                  </a:cubicBezTo>
                  <a:cubicBezTo>
                    <a:pt x="13332" y="153529"/>
                    <a:pt x="29243" y="158259"/>
                    <a:pt x="45586" y="158689"/>
                  </a:cubicBezTo>
                  <a:lnTo>
                    <a:pt x="61497" y="158689"/>
                  </a:lnTo>
                  <a:lnTo>
                    <a:pt x="52036" y="171161"/>
                  </a:lnTo>
                  <a:cubicBezTo>
                    <a:pt x="44725" y="181052"/>
                    <a:pt x="39565" y="192234"/>
                    <a:pt x="37414" y="204275"/>
                  </a:cubicBezTo>
                  <a:cubicBezTo>
                    <a:pt x="56337" y="194814"/>
                    <a:pt x="77839" y="189223"/>
                    <a:pt x="100202" y="189223"/>
                  </a:cubicBezTo>
                  <a:cubicBezTo>
                    <a:pt x="156539" y="189223"/>
                    <a:pt x="205135" y="222337"/>
                    <a:pt x="227498" y="270503"/>
                  </a:cubicBezTo>
                  <a:cubicBezTo>
                    <a:pt x="237819" y="267923"/>
                    <a:pt x="248570" y="267493"/>
                    <a:pt x="259322" y="269213"/>
                  </a:cubicBezTo>
                  <a:cubicBezTo>
                    <a:pt x="259322" y="268783"/>
                    <a:pt x="259752" y="268783"/>
                    <a:pt x="259752" y="268353"/>
                  </a:cubicBezTo>
                  <a:cubicBezTo>
                    <a:pt x="255021" y="243410"/>
                    <a:pt x="262762" y="216317"/>
                    <a:pt x="283404" y="197824"/>
                  </a:cubicBezTo>
                  <a:cubicBezTo>
                    <a:pt x="291576" y="190513"/>
                    <a:pt x="301037" y="185353"/>
                    <a:pt x="310928" y="181912"/>
                  </a:cubicBezTo>
                  <a:cubicBezTo>
                    <a:pt x="310928" y="181482"/>
                    <a:pt x="311358" y="181052"/>
                    <a:pt x="311358" y="180622"/>
                  </a:cubicBezTo>
                  <a:cubicBezTo>
                    <a:pt x="295016" y="150519"/>
                    <a:pt x="300177" y="112244"/>
                    <a:pt x="326840" y="88161"/>
                  </a:cubicBezTo>
                  <a:cubicBezTo>
                    <a:pt x="331571" y="83860"/>
                    <a:pt x="336731" y="80420"/>
                    <a:pt x="341892" y="77840"/>
                  </a:cubicBezTo>
                  <a:cubicBezTo>
                    <a:pt x="329420" y="56337"/>
                    <a:pt x="329420" y="30104"/>
                    <a:pt x="340602" y="7741"/>
                  </a:cubicBezTo>
                  <a:close/>
                </a:path>
              </a:pathLst>
            </a:custGeom>
            <a:solidFill>
              <a:schemeClr val="accent1"/>
            </a:solidFill>
            <a:ln w="43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+mj-ea"/>
                <a:ea typeface="+mj-ea"/>
              </a:endParaRPr>
            </a:p>
          </p:txBody>
        </p:sp>
        <p:sp>
          <p:nvSpPr>
            <p:cNvPr id="62" name="任意多边形: 形状 61">
              <a:extLst>
                <a:ext uri="{FF2B5EF4-FFF2-40B4-BE49-F238E27FC236}">
                  <a16:creationId xmlns:a16="http://schemas.microsoft.com/office/drawing/2014/main" id="{876D112F-7C93-4231-9876-0B8C2065B4A3}"/>
                </a:ext>
              </a:extLst>
            </p:cNvPr>
            <p:cNvSpPr/>
            <p:nvPr/>
          </p:nvSpPr>
          <p:spPr>
            <a:xfrm>
              <a:off x="4293648" y="2560723"/>
              <a:ext cx="251151" cy="199974"/>
            </a:xfrm>
            <a:custGeom>
              <a:avLst/>
              <a:gdLst>
                <a:gd name="connsiteX0" fmla="*/ 251151 w 251151"/>
                <a:gd name="connsiteY0" fmla="*/ 92031 h 199974"/>
                <a:gd name="connsiteX1" fmla="*/ 251151 w 251151"/>
                <a:gd name="connsiteY1" fmla="*/ 92031 h 199974"/>
                <a:gd name="connsiteX2" fmla="*/ 236099 w 251151"/>
                <a:gd name="connsiteY2" fmla="*/ 59777 h 199974"/>
                <a:gd name="connsiteX3" fmla="*/ 169441 w 251151"/>
                <a:gd name="connsiteY3" fmla="*/ 27093 h 199974"/>
                <a:gd name="connsiteX4" fmla="*/ 164710 w 251151"/>
                <a:gd name="connsiteY4" fmla="*/ 27093 h 199974"/>
                <a:gd name="connsiteX5" fmla="*/ 161700 w 251151"/>
                <a:gd name="connsiteY5" fmla="*/ 21503 h 199974"/>
                <a:gd name="connsiteX6" fmla="*/ 159979 w 251151"/>
                <a:gd name="connsiteY6" fmla="*/ 18492 h 199974"/>
                <a:gd name="connsiteX7" fmla="*/ 160840 w 251151"/>
                <a:gd name="connsiteY7" fmla="*/ 16342 h 199974"/>
                <a:gd name="connsiteX8" fmla="*/ 146648 w 251151"/>
                <a:gd name="connsiteY8" fmla="*/ 12902 h 199974"/>
                <a:gd name="connsiteX9" fmla="*/ 126866 w 251151"/>
                <a:gd name="connsiteY9" fmla="*/ 0 h 199974"/>
                <a:gd name="connsiteX10" fmla="*/ 126005 w 251151"/>
                <a:gd name="connsiteY10" fmla="*/ 0 h 199974"/>
                <a:gd name="connsiteX11" fmla="*/ 58917 w 251151"/>
                <a:gd name="connsiteY11" fmla="*/ 20643 h 199974"/>
                <a:gd name="connsiteX12" fmla="*/ 46876 w 251151"/>
                <a:gd name="connsiteY12" fmla="*/ 14192 h 199974"/>
                <a:gd name="connsiteX13" fmla="*/ 0 w 251151"/>
                <a:gd name="connsiteY13" fmla="*/ 38705 h 199974"/>
                <a:gd name="connsiteX14" fmla="*/ 18062 w 251151"/>
                <a:gd name="connsiteY14" fmla="*/ 88591 h 199974"/>
                <a:gd name="connsiteX15" fmla="*/ 31394 w 251151"/>
                <a:gd name="connsiteY15" fmla="*/ 92031 h 199974"/>
                <a:gd name="connsiteX16" fmla="*/ 67088 w 251151"/>
                <a:gd name="connsiteY16" fmla="*/ 152239 h 199974"/>
                <a:gd name="connsiteX17" fmla="*/ 67948 w 251151"/>
                <a:gd name="connsiteY17" fmla="*/ 152669 h 199974"/>
                <a:gd name="connsiteX18" fmla="*/ 91171 w 251151"/>
                <a:gd name="connsiteY18" fmla="*/ 156539 h 199974"/>
                <a:gd name="connsiteX19" fmla="*/ 126436 w 251151"/>
                <a:gd name="connsiteY19" fmla="*/ 199545 h 199974"/>
                <a:gd name="connsiteX20" fmla="*/ 127296 w 251151"/>
                <a:gd name="connsiteY20" fmla="*/ 199975 h 199974"/>
                <a:gd name="connsiteX21" fmla="*/ 149228 w 251151"/>
                <a:gd name="connsiteY21" fmla="*/ 192234 h 199974"/>
                <a:gd name="connsiteX22" fmla="*/ 251151 w 251151"/>
                <a:gd name="connsiteY22" fmla="*/ 92031 h 199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51151" h="199974">
                  <a:moveTo>
                    <a:pt x="251151" y="92031"/>
                  </a:moveTo>
                  <a:lnTo>
                    <a:pt x="251151" y="92031"/>
                  </a:lnTo>
                  <a:cubicBezTo>
                    <a:pt x="248570" y="79990"/>
                    <a:pt x="243410" y="69239"/>
                    <a:pt x="236099" y="59777"/>
                  </a:cubicBezTo>
                  <a:cubicBezTo>
                    <a:pt x="220187" y="39135"/>
                    <a:pt x="195674" y="27093"/>
                    <a:pt x="169441" y="27093"/>
                  </a:cubicBezTo>
                  <a:lnTo>
                    <a:pt x="164710" y="27093"/>
                  </a:lnTo>
                  <a:lnTo>
                    <a:pt x="161700" y="21503"/>
                  </a:lnTo>
                  <a:lnTo>
                    <a:pt x="159979" y="18492"/>
                  </a:lnTo>
                  <a:lnTo>
                    <a:pt x="160840" y="16342"/>
                  </a:lnTo>
                  <a:cubicBezTo>
                    <a:pt x="156109" y="15912"/>
                    <a:pt x="151378" y="14622"/>
                    <a:pt x="146648" y="12902"/>
                  </a:cubicBezTo>
                  <a:cubicBezTo>
                    <a:pt x="138907" y="9891"/>
                    <a:pt x="132456" y="5591"/>
                    <a:pt x="126866" y="0"/>
                  </a:cubicBezTo>
                  <a:cubicBezTo>
                    <a:pt x="126436" y="0"/>
                    <a:pt x="126436" y="0"/>
                    <a:pt x="126005" y="0"/>
                  </a:cubicBezTo>
                  <a:cubicBezTo>
                    <a:pt x="111384" y="21073"/>
                    <a:pt x="83860" y="30104"/>
                    <a:pt x="58917" y="20643"/>
                  </a:cubicBezTo>
                  <a:cubicBezTo>
                    <a:pt x="54617" y="18922"/>
                    <a:pt x="50746" y="16772"/>
                    <a:pt x="46876" y="14192"/>
                  </a:cubicBezTo>
                  <a:cubicBezTo>
                    <a:pt x="36124" y="29674"/>
                    <a:pt x="18492" y="38705"/>
                    <a:pt x="0" y="38705"/>
                  </a:cubicBezTo>
                  <a:cubicBezTo>
                    <a:pt x="13761" y="51176"/>
                    <a:pt x="20642" y="69669"/>
                    <a:pt x="18062" y="88591"/>
                  </a:cubicBezTo>
                  <a:cubicBezTo>
                    <a:pt x="22363" y="89021"/>
                    <a:pt x="27093" y="90311"/>
                    <a:pt x="31394" y="92031"/>
                  </a:cubicBezTo>
                  <a:cubicBezTo>
                    <a:pt x="56337" y="101923"/>
                    <a:pt x="70529" y="126866"/>
                    <a:pt x="67088" y="152239"/>
                  </a:cubicBezTo>
                  <a:cubicBezTo>
                    <a:pt x="67518" y="152669"/>
                    <a:pt x="67518" y="152669"/>
                    <a:pt x="67948" y="152669"/>
                  </a:cubicBezTo>
                  <a:cubicBezTo>
                    <a:pt x="75689" y="152239"/>
                    <a:pt x="83860" y="153529"/>
                    <a:pt x="91171" y="156539"/>
                  </a:cubicBezTo>
                  <a:cubicBezTo>
                    <a:pt x="110093" y="163850"/>
                    <a:pt x="122995" y="180622"/>
                    <a:pt x="126436" y="199545"/>
                  </a:cubicBezTo>
                  <a:cubicBezTo>
                    <a:pt x="126436" y="199545"/>
                    <a:pt x="126866" y="199975"/>
                    <a:pt x="127296" y="199975"/>
                  </a:cubicBezTo>
                  <a:cubicBezTo>
                    <a:pt x="133746" y="196104"/>
                    <a:pt x="141488" y="193524"/>
                    <a:pt x="149228" y="192234"/>
                  </a:cubicBezTo>
                  <a:cubicBezTo>
                    <a:pt x="162990" y="143208"/>
                    <a:pt x="202125" y="104933"/>
                    <a:pt x="251151" y="92031"/>
                  </a:cubicBezTo>
                  <a:close/>
                </a:path>
              </a:pathLst>
            </a:custGeom>
            <a:solidFill>
              <a:schemeClr val="accent1"/>
            </a:solidFill>
            <a:ln w="43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+mj-ea"/>
                <a:ea typeface="+mj-ea"/>
              </a:endParaRPr>
            </a:p>
          </p:txBody>
        </p:sp>
        <p:sp>
          <p:nvSpPr>
            <p:cNvPr id="63" name="任意多边形: 形状 62">
              <a:extLst>
                <a:ext uri="{FF2B5EF4-FFF2-40B4-BE49-F238E27FC236}">
                  <a16:creationId xmlns:a16="http://schemas.microsoft.com/office/drawing/2014/main" id="{A3DD62C1-95A8-47E0-9428-CF5165621DE4}"/>
                </a:ext>
              </a:extLst>
            </p:cNvPr>
            <p:cNvSpPr/>
            <p:nvPr/>
          </p:nvSpPr>
          <p:spPr>
            <a:xfrm>
              <a:off x="4405892" y="2249365"/>
              <a:ext cx="414571" cy="451125"/>
            </a:xfrm>
            <a:custGeom>
              <a:avLst/>
              <a:gdLst>
                <a:gd name="connsiteX0" fmla="*/ 16342 w 414571"/>
                <a:gd name="connsiteY0" fmla="*/ 100202 h 451125"/>
                <a:gd name="connsiteX1" fmla="*/ 14622 w 414571"/>
                <a:gd name="connsiteY1" fmla="*/ 214166 h 451125"/>
                <a:gd name="connsiteX2" fmla="*/ 15052 w 414571"/>
                <a:gd name="connsiteY2" fmla="*/ 215456 h 451125"/>
                <a:gd name="connsiteX3" fmla="*/ 44296 w 414571"/>
                <a:gd name="connsiteY3" fmla="*/ 240400 h 451125"/>
                <a:gd name="connsiteX4" fmla="*/ 56767 w 414571"/>
                <a:gd name="connsiteY4" fmla="*/ 329420 h 451125"/>
                <a:gd name="connsiteX5" fmla="*/ 57197 w 414571"/>
                <a:gd name="connsiteY5" fmla="*/ 330281 h 451125"/>
                <a:gd name="connsiteX6" fmla="*/ 130306 w 414571"/>
                <a:gd name="connsiteY6" fmla="*/ 366405 h 451125"/>
                <a:gd name="connsiteX7" fmla="*/ 146648 w 414571"/>
                <a:gd name="connsiteY7" fmla="*/ 401669 h 451125"/>
                <a:gd name="connsiteX8" fmla="*/ 175031 w 414571"/>
                <a:gd name="connsiteY8" fmla="*/ 398659 h 451125"/>
                <a:gd name="connsiteX9" fmla="*/ 285985 w 414571"/>
                <a:gd name="connsiteY9" fmla="*/ 451125 h 451125"/>
                <a:gd name="connsiteX10" fmla="*/ 331141 w 414571"/>
                <a:gd name="connsiteY10" fmla="*/ 428763 h 451125"/>
                <a:gd name="connsiteX11" fmla="*/ 328561 w 414571"/>
                <a:gd name="connsiteY11" fmla="*/ 402960 h 451125"/>
                <a:gd name="connsiteX12" fmla="*/ 396939 w 414571"/>
                <a:gd name="connsiteY12" fmla="*/ 282975 h 451125"/>
                <a:gd name="connsiteX13" fmla="*/ 414571 w 414571"/>
                <a:gd name="connsiteY13" fmla="*/ 239969 h 451125"/>
                <a:gd name="connsiteX14" fmla="*/ 341892 w 414571"/>
                <a:gd name="connsiteY14" fmla="*/ 204275 h 451125"/>
                <a:gd name="connsiteX15" fmla="*/ 325980 w 414571"/>
                <a:gd name="connsiteY15" fmla="*/ 124715 h 451125"/>
                <a:gd name="connsiteX16" fmla="*/ 325120 w 414571"/>
                <a:gd name="connsiteY16" fmla="*/ 123855 h 451125"/>
                <a:gd name="connsiteX17" fmla="*/ 242120 w 414571"/>
                <a:gd name="connsiteY17" fmla="*/ 88591 h 451125"/>
                <a:gd name="connsiteX18" fmla="*/ 225778 w 414571"/>
                <a:gd name="connsiteY18" fmla="*/ 53757 h 451125"/>
                <a:gd name="connsiteX19" fmla="*/ 224487 w 414571"/>
                <a:gd name="connsiteY19" fmla="*/ 52896 h 451125"/>
                <a:gd name="connsiteX20" fmla="*/ 113964 w 414571"/>
                <a:gd name="connsiteY20" fmla="*/ 24943 h 451125"/>
                <a:gd name="connsiteX21" fmla="*/ 102783 w 414571"/>
                <a:gd name="connsiteY21" fmla="*/ 5591 h 451125"/>
                <a:gd name="connsiteX22" fmla="*/ 16772 w 414571"/>
                <a:gd name="connsiteY22" fmla="*/ 0 h 451125"/>
                <a:gd name="connsiteX23" fmla="*/ 0 w 414571"/>
                <a:gd name="connsiteY23" fmla="*/ 84290 h 451125"/>
                <a:gd name="connsiteX24" fmla="*/ 16342 w 414571"/>
                <a:gd name="connsiteY24" fmla="*/ 100202 h 451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414571" h="451125">
                  <a:moveTo>
                    <a:pt x="16342" y="100202"/>
                  </a:moveTo>
                  <a:cubicBezTo>
                    <a:pt x="42575" y="134607"/>
                    <a:pt x="40855" y="181482"/>
                    <a:pt x="14622" y="214166"/>
                  </a:cubicBezTo>
                  <a:cubicBezTo>
                    <a:pt x="14622" y="214596"/>
                    <a:pt x="15052" y="215026"/>
                    <a:pt x="15052" y="215456"/>
                  </a:cubicBezTo>
                  <a:cubicBezTo>
                    <a:pt x="26233" y="221477"/>
                    <a:pt x="36125" y="229648"/>
                    <a:pt x="44296" y="240400"/>
                  </a:cubicBezTo>
                  <a:cubicBezTo>
                    <a:pt x="64508" y="266633"/>
                    <a:pt x="68379" y="300607"/>
                    <a:pt x="56767" y="329420"/>
                  </a:cubicBezTo>
                  <a:cubicBezTo>
                    <a:pt x="56767" y="329851"/>
                    <a:pt x="57197" y="330281"/>
                    <a:pt x="57197" y="330281"/>
                  </a:cubicBezTo>
                  <a:cubicBezTo>
                    <a:pt x="84720" y="330281"/>
                    <a:pt x="112244" y="342752"/>
                    <a:pt x="130306" y="366405"/>
                  </a:cubicBezTo>
                  <a:cubicBezTo>
                    <a:pt x="138477" y="377156"/>
                    <a:pt x="144068" y="389198"/>
                    <a:pt x="146648" y="401669"/>
                  </a:cubicBezTo>
                  <a:cubicBezTo>
                    <a:pt x="155679" y="399949"/>
                    <a:pt x="165140" y="398659"/>
                    <a:pt x="175031" y="398659"/>
                  </a:cubicBezTo>
                  <a:cubicBezTo>
                    <a:pt x="219757" y="398659"/>
                    <a:pt x="259752" y="419302"/>
                    <a:pt x="285985" y="451125"/>
                  </a:cubicBezTo>
                  <a:cubicBezTo>
                    <a:pt x="299747" y="441664"/>
                    <a:pt x="315229" y="434353"/>
                    <a:pt x="331141" y="428763"/>
                  </a:cubicBezTo>
                  <a:cubicBezTo>
                    <a:pt x="329420" y="420592"/>
                    <a:pt x="328561" y="411991"/>
                    <a:pt x="328561" y="402960"/>
                  </a:cubicBezTo>
                  <a:cubicBezTo>
                    <a:pt x="328561" y="352213"/>
                    <a:pt x="356084" y="307488"/>
                    <a:pt x="396939" y="282975"/>
                  </a:cubicBezTo>
                  <a:cubicBezTo>
                    <a:pt x="399089" y="267493"/>
                    <a:pt x="405110" y="252871"/>
                    <a:pt x="414571" y="239969"/>
                  </a:cubicBezTo>
                  <a:cubicBezTo>
                    <a:pt x="387048" y="239969"/>
                    <a:pt x="359954" y="227498"/>
                    <a:pt x="341892" y="204275"/>
                  </a:cubicBezTo>
                  <a:cubicBezTo>
                    <a:pt x="323830" y="180622"/>
                    <a:pt x="319099" y="151379"/>
                    <a:pt x="325980" y="124715"/>
                  </a:cubicBezTo>
                  <a:cubicBezTo>
                    <a:pt x="325550" y="124285"/>
                    <a:pt x="325550" y="124285"/>
                    <a:pt x="325120" y="123855"/>
                  </a:cubicBezTo>
                  <a:cubicBezTo>
                    <a:pt x="294156" y="127296"/>
                    <a:pt x="262332" y="114824"/>
                    <a:pt x="242120" y="88591"/>
                  </a:cubicBezTo>
                  <a:cubicBezTo>
                    <a:pt x="233949" y="77840"/>
                    <a:pt x="228358" y="66228"/>
                    <a:pt x="225778" y="53757"/>
                  </a:cubicBezTo>
                  <a:cubicBezTo>
                    <a:pt x="225348" y="53327"/>
                    <a:pt x="224918" y="53327"/>
                    <a:pt x="224487" y="52896"/>
                  </a:cubicBezTo>
                  <a:cubicBezTo>
                    <a:pt x="186643" y="69669"/>
                    <a:pt x="140627" y="59347"/>
                    <a:pt x="113964" y="24943"/>
                  </a:cubicBezTo>
                  <a:cubicBezTo>
                    <a:pt x="109234" y="18922"/>
                    <a:pt x="105793" y="12472"/>
                    <a:pt x="102783" y="5591"/>
                  </a:cubicBezTo>
                  <a:cubicBezTo>
                    <a:pt x="74829" y="18062"/>
                    <a:pt x="42575" y="15482"/>
                    <a:pt x="16772" y="0"/>
                  </a:cubicBezTo>
                  <a:cubicBezTo>
                    <a:pt x="25373" y="28814"/>
                    <a:pt x="19352" y="60637"/>
                    <a:pt x="0" y="84290"/>
                  </a:cubicBezTo>
                  <a:cubicBezTo>
                    <a:pt x="6021" y="89021"/>
                    <a:pt x="11611" y="94182"/>
                    <a:pt x="16342" y="100202"/>
                  </a:cubicBezTo>
                  <a:close/>
                </a:path>
              </a:pathLst>
            </a:custGeom>
            <a:solidFill>
              <a:schemeClr val="accent1"/>
            </a:solidFill>
            <a:ln w="43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+mj-ea"/>
                <a:ea typeface="+mj-ea"/>
              </a:endParaRPr>
            </a:p>
          </p:txBody>
        </p:sp>
        <p:sp>
          <p:nvSpPr>
            <p:cNvPr id="64" name="任意多边形: 形状 63">
              <a:extLst>
                <a:ext uri="{FF2B5EF4-FFF2-40B4-BE49-F238E27FC236}">
                  <a16:creationId xmlns:a16="http://schemas.microsoft.com/office/drawing/2014/main" id="{CEBC7BDE-3164-4AF9-88D5-5AA4806EA461}"/>
                </a:ext>
              </a:extLst>
            </p:cNvPr>
            <p:cNvSpPr/>
            <p:nvPr/>
          </p:nvSpPr>
          <p:spPr>
            <a:xfrm>
              <a:off x="4619198" y="2675977"/>
              <a:ext cx="350924" cy="350063"/>
            </a:xfrm>
            <a:custGeom>
              <a:avLst/>
              <a:gdLst>
                <a:gd name="connsiteX0" fmla="*/ 175462 w 350924"/>
                <a:gd name="connsiteY0" fmla="*/ 0 h 350063"/>
                <a:gd name="connsiteX1" fmla="*/ 0 w 350924"/>
                <a:gd name="connsiteY1" fmla="*/ 175032 h 350063"/>
                <a:gd name="connsiteX2" fmla="*/ 175462 w 350924"/>
                <a:gd name="connsiteY2" fmla="*/ 350063 h 350063"/>
                <a:gd name="connsiteX3" fmla="*/ 350923 w 350924"/>
                <a:gd name="connsiteY3" fmla="*/ 175032 h 350063"/>
                <a:gd name="connsiteX4" fmla="*/ 175462 w 350924"/>
                <a:gd name="connsiteY4" fmla="*/ 0 h 350063"/>
                <a:gd name="connsiteX5" fmla="*/ 247280 w 350924"/>
                <a:gd name="connsiteY5" fmla="*/ 229648 h 350063"/>
                <a:gd name="connsiteX6" fmla="*/ 255022 w 350924"/>
                <a:gd name="connsiteY6" fmla="*/ 190083 h 350063"/>
                <a:gd name="connsiteX7" fmla="*/ 151379 w 350924"/>
                <a:gd name="connsiteY7" fmla="*/ 86871 h 350063"/>
                <a:gd name="connsiteX8" fmla="*/ 78270 w 350924"/>
                <a:gd name="connsiteY8" fmla="*/ 117404 h 350063"/>
                <a:gd name="connsiteX9" fmla="*/ 187503 w 350924"/>
                <a:gd name="connsiteY9" fmla="*/ 26233 h 350063"/>
                <a:gd name="connsiteX10" fmla="*/ 298457 w 350924"/>
                <a:gd name="connsiteY10" fmla="*/ 136757 h 350063"/>
                <a:gd name="connsiteX11" fmla="*/ 247280 w 350924"/>
                <a:gd name="connsiteY11" fmla="*/ 229648 h 350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50924" h="350063">
                  <a:moveTo>
                    <a:pt x="175462" y="0"/>
                  </a:moveTo>
                  <a:cubicBezTo>
                    <a:pt x="78270" y="0"/>
                    <a:pt x="0" y="78270"/>
                    <a:pt x="0" y="175032"/>
                  </a:cubicBezTo>
                  <a:cubicBezTo>
                    <a:pt x="0" y="271793"/>
                    <a:pt x="78700" y="350063"/>
                    <a:pt x="175462" y="350063"/>
                  </a:cubicBezTo>
                  <a:cubicBezTo>
                    <a:pt x="272654" y="350063"/>
                    <a:pt x="350923" y="271793"/>
                    <a:pt x="350923" y="175032"/>
                  </a:cubicBezTo>
                  <a:cubicBezTo>
                    <a:pt x="351354" y="78270"/>
                    <a:pt x="272654" y="0"/>
                    <a:pt x="175462" y="0"/>
                  </a:cubicBezTo>
                  <a:close/>
                  <a:moveTo>
                    <a:pt x="247280" y="229648"/>
                  </a:moveTo>
                  <a:cubicBezTo>
                    <a:pt x="252441" y="217607"/>
                    <a:pt x="255022" y="203845"/>
                    <a:pt x="255022" y="190083"/>
                  </a:cubicBezTo>
                  <a:cubicBezTo>
                    <a:pt x="255022" y="132886"/>
                    <a:pt x="208576" y="86871"/>
                    <a:pt x="151379" y="86871"/>
                  </a:cubicBezTo>
                  <a:cubicBezTo>
                    <a:pt x="122565" y="86871"/>
                    <a:pt x="96762" y="98482"/>
                    <a:pt x="78270" y="117404"/>
                  </a:cubicBezTo>
                  <a:cubicBezTo>
                    <a:pt x="87731" y="65798"/>
                    <a:pt x="132886" y="26233"/>
                    <a:pt x="187503" y="26233"/>
                  </a:cubicBezTo>
                  <a:cubicBezTo>
                    <a:pt x="248571" y="26233"/>
                    <a:pt x="298457" y="75689"/>
                    <a:pt x="298457" y="136757"/>
                  </a:cubicBezTo>
                  <a:cubicBezTo>
                    <a:pt x="298457" y="175462"/>
                    <a:pt x="278245" y="209866"/>
                    <a:pt x="247280" y="229648"/>
                  </a:cubicBezTo>
                  <a:close/>
                </a:path>
              </a:pathLst>
            </a:custGeom>
            <a:solidFill>
              <a:schemeClr val="accent2"/>
            </a:solidFill>
            <a:ln w="43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+mj-ea"/>
                <a:ea typeface="+mj-ea"/>
              </a:endParaRPr>
            </a:p>
          </p:txBody>
        </p:sp>
      </p:grpSp>
      <p:grpSp>
        <p:nvGrpSpPr>
          <p:cNvPr id="65" name="图形 2">
            <a:extLst>
              <a:ext uri="{FF2B5EF4-FFF2-40B4-BE49-F238E27FC236}">
                <a16:creationId xmlns:a16="http://schemas.microsoft.com/office/drawing/2014/main" id="{45A2340C-704D-409F-9E7F-D4F42C2EA927}"/>
              </a:ext>
            </a:extLst>
          </p:cNvPr>
          <p:cNvGrpSpPr/>
          <p:nvPr userDrawn="1"/>
        </p:nvGrpSpPr>
        <p:grpSpPr>
          <a:xfrm rot="900000" flipH="1">
            <a:off x="7212709" y="921541"/>
            <a:ext cx="665922" cy="628346"/>
            <a:chOff x="4293648" y="2249365"/>
            <a:chExt cx="823121" cy="776675"/>
          </a:xfrm>
          <a:solidFill>
            <a:schemeClr val="bg1"/>
          </a:solidFill>
        </p:grpSpPr>
        <p:sp>
          <p:nvSpPr>
            <p:cNvPr id="66" name="任意多边形: 形状 65">
              <a:extLst>
                <a:ext uri="{FF2B5EF4-FFF2-40B4-BE49-F238E27FC236}">
                  <a16:creationId xmlns:a16="http://schemas.microsoft.com/office/drawing/2014/main" id="{AD8991FC-EDC5-4BA7-B17C-40AF6C439A1C}"/>
                </a:ext>
              </a:extLst>
            </p:cNvPr>
            <p:cNvSpPr/>
            <p:nvPr/>
          </p:nvSpPr>
          <p:spPr>
            <a:xfrm>
              <a:off x="4742623" y="2520728"/>
              <a:ext cx="264912" cy="238679"/>
            </a:xfrm>
            <a:custGeom>
              <a:avLst/>
              <a:gdLst>
                <a:gd name="connsiteX0" fmla="*/ 132456 w 264912"/>
                <a:gd name="connsiteY0" fmla="*/ 0 h 238679"/>
                <a:gd name="connsiteX1" fmla="*/ 0 w 264912"/>
                <a:gd name="connsiteY1" fmla="*/ 132026 h 238679"/>
                <a:gd name="connsiteX2" fmla="*/ 2150 w 264912"/>
                <a:gd name="connsiteY2" fmla="*/ 154389 h 238679"/>
                <a:gd name="connsiteX3" fmla="*/ 52036 w 264912"/>
                <a:gd name="connsiteY3" fmla="*/ 147508 h 238679"/>
                <a:gd name="connsiteX4" fmla="*/ 210726 w 264912"/>
                <a:gd name="connsiteY4" fmla="*/ 238679 h 238679"/>
                <a:gd name="connsiteX5" fmla="*/ 264913 w 264912"/>
                <a:gd name="connsiteY5" fmla="*/ 132456 h 238679"/>
                <a:gd name="connsiteX6" fmla="*/ 132456 w 264912"/>
                <a:gd name="connsiteY6" fmla="*/ 0 h 238679"/>
                <a:gd name="connsiteX7" fmla="*/ 184062 w 264912"/>
                <a:gd name="connsiteY7" fmla="*/ 148798 h 238679"/>
                <a:gd name="connsiteX8" fmla="*/ 188793 w 264912"/>
                <a:gd name="connsiteY8" fmla="*/ 125575 h 238679"/>
                <a:gd name="connsiteX9" fmla="*/ 128585 w 264912"/>
                <a:gd name="connsiteY9" fmla="*/ 65368 h 238679"/>
                <a:gd name="connsiteX10" fmla="*/ 86011 w 264912"/>
                <a:gd name="connsiteY10" fmla="*/ 83000 h 238679"/>
                <a:gd name="connsiteX11" fmla="*/ 149658 w 264912"/>
                <a:gd name="connsiteY11" fmla="*/ 30104 h 238679"/>
                <a:gd name="connsiteX12" fmla="*/ 214166 w 264912"/>
                <a:gd name="connsiteY12" fmla="*/ 94612 h 238679"/>
                <a:gd name="connsiteX13" fmla="*/ 184062 w 264912"/>
                <a:gd name="connsiteY13" fmla="*/ 148798 h 238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64912" h="238679">
                  <a:moveTo>
                    <a:pt x="132456" y="0"/>
                  </a:moveTo>
                  <a:cubicBezTo>
                    <a:pt x="59347" y="0"/>
                    <a:pt x="0" y="58917"/>
                    <a:pt x="0" y="132026"/>
                  </a:cubicBezTo>
                  <a:cubicBezTo>
                    <a:pt x="0" y="139767"/>
                    <a:pt x="860" y="147078"/>
                    <a:pt x="2150" y="154389"/>
                  </a:cubicBezTo>
                  <a:cubicBezTo>
                    <a:pt x="18062" y="150088"/>
                    <a:pt x="34834" y="147508"/>
                    <a:pt x="52036" y="147508"/>
                  </a:cubicBezTo>
                  <a:cubicBezTo>
                    <a:pt x="119554" y="147508"/>
                    <a:pt x="178902" y="184063"/>
                    <a:pt x="210726" y="238679"/>
                  </a:cubicBezTo>
                  <a:cubicBezTo>
                    <a:pt x="243410" y="214596"/>
                    <a:pt x="264913" y="175892"/>
                    <a:pt x="264913" y="132456"/>
                  </a:cubicBezTo>
                  <a:cubicBezTo>
                    <a:pt x="264913" y="58917"/>
                    <a:pt x="205565" y="0"/>
                    <a:pt x="132456" y="0"/>
                  </a:cubicBezTo>
                  <a:close/>
                  <a:moveTo>
                    <a:pt x="184062" y="148798"/>
                  </a:moveTo>
                  <a:cubicBezTo>
                    <a:pt x="187073" y="141487"/>
                    <a:pt x="188793" y="133746"/>
                    <a:pt x="188793" y="125575"/>
                  </a:cubicBezTo>
                  <a:cubicBezTo>
                    <a:pt x="188793" y="92461"/>
                    <a:pt x="161700" y="65368"/>
                    <a:pt x="128585" y="65368"/>
                  </a:cubicBezTo>
                  <a:cubicBezTo>
                    <a:pt x="111814" y="65368"/>
                    <a:pt x="96762" y="72249"/>
                    <a:pt x="86011" y="83000"/>
                  </a:cubicBezTo>
                  <a:cubicBezTo>
                    <a:pt x="91601" y="52896"/>
                    <a:pt x="117834" y="30104"/>
                    <a:pt x="149658" y="30104"/>
                  </a:cubicBezTo>
                  <a:cubicBezTo>
                    <a:pt x="185353" y="30104"/>
                    <a:pt x="214166" y="58917"/>
                    <a:pt x="214166" y="94612"/>
                  </a:cubicBezTo>
                  <a:cubicBezTo>
                    <a:pt x="213736" y="117404"/>
                    <a:pt x="202125" y="137187"/>
                    <a:pt x="184062" y="148798"/>
                  </a:cubicBezTo>
                  <a:close/>
                </a:path>
              </a:pathLst>
            </a:custGeom>
            <a:solidFill>
              <a:schemeClr val="accent2"/>
            </a:solidFill>
            <a:ln w="43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+mj-ea"/>
                <a:ea typeface="+mj-ea"/>
              </a:endParaRPr>
            </a:p>
          </p:txBody>
        </p:sp>
        <p:sp>
          <p:nvSpPr>
            <p:cNvPr id="67" name="任意多边形: 形状 66">
              <a:extLst>
                <a:ext uri="{FF2B5EF4-FFF2-40B4-BE49-F238E27FC236}">
                  <a16:creationId xmlns:a16="http://schemas.microsoft.com/office/drawing/2014/main" id="{296934D1-D455-4313-903A-E04740A11832}"/>
                </a:ext>
              </a:extLst>
            </p:cNvPr>
            <p:cNvSpPr/>
            <p:nvPr/>
          </p:nvSpPr>
          <p:spPr>
            <a:xfrm>
              <a:off x="4445026" y="2656195"/>
              <a:ext cx="239969" cy="271793"/>
            </a:xfrm>
            <a:custGeom>
              <a:avLst/>
              <a:gdLst>
                <a:gd name="connsiteX0" fmla="*/ 239970 w 239969"/>
                <a:gd name="connsiteY0" fmla="*/ 48166 h 271793"/>
                <a:gd name="connsiteX1" fmla="*/ 135897 w 239969"/>
                <a:gd name="connsiteY1" fmla="*/ 0 h 271793"/>
                <a:gd name="connsiteX2" fmla="*/ 0 w 239969"/>
                <a:gd name="connsiteY2" fmla="*/ 135897 h 271793"/>
                <a:gd name="connsiteX3" fmla="*/ 135897 w 239969"/>
                <a:gd name="connsiteY3" fmla="*/ 271793 h 271793"/>
                <a:gd name="connsiteX4" fmla="*/ 179332 w 239969"/>
                <a:gd name="connsiteY4" fmla="*/ 264483 h 271793"/>
                <a:gd name="connsiteX5" fmla="*/ 165570 w 239969"/>
                <a:gd name="connsiteY5" fmla="*/ 195244 h 271793"/>
                <a:gd name="connsiteX6" fmla="*/ 239970 w 239969"/>
                <a:gd name="connsiteY6" fmla="*/ 48166 h 271793"/>
                <a:gd name="connsiteX7" fmla="*/ 132027 w 239969"/>
                <a:gd name="connsiteY7" fmla="*/ 69669 h 271793"/>
                <a:gd name="connsiteX8" fmla="*/ 64078 w 239969"/>
                <a:gd name="connsiteY8" fmla="*/ 120845 h 271793"/>
                <a:gd name="connsiteX9" fmla="*/ 75689 w 239969"/>
                <a:gd name="connsiteY9" fmla="*/ 165570 h 271793"/>
                <a:gd name="connsiteX10" fmla="*/ 32254 w 239969"/>
                <a:gd name="connsiteY10" fmla="*/ 95472 h 271793"/>
                <a:gd name="connsiteX11" fmla="*/ 105363 w 239969"/>
                <a:gd name="connsiteY11" fmla="*/ 40855 h 271793"/>
                <a:gd name="connsiteX12" fmla="*/ 154819 w 239969"/>
                <a:gd name="connsiteY12" fmla="*/ 77840 h 271793"/>
                <a:gd name="connsiteX13" fmla="*/ 132027 w 239969"/>
                <a:gd name="connsiteY13" fmla="*/ 69669 h 271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9969" h="271793">
                  <a:moveTo>
                    <a:pt x="239970" y="48166"/>
                  </a:moveTo>
                  <a:cubicBezTo>
                    <a:pt x="215026" y="18492"/>
                    <a:pt x="177612" y="0"/>
                    <a:pt x="135897" y="0"/>
                  </a:cubicBezTo>
                  <a:cubicBezTo>
                    <a:pt x="60637" y="0"/>
                    <a:pt x="0" y="60637"/>
                    <a:pt x="0" y="135897"/>
                  </a:cubicBezTo>
                  <a:cubicBezTo>
                    <a:pt x="0" y="210726"/>
                    <a:pt x="61068" y="271793"/>
                    <a:pt x="135897" y="271793"/>
                  </a:cubicBezTo>
                  <a:cubicBezTo>
                    <a:pt x="151379" y="271793"/>
                    <a:pt x="166000" y="269213"/>
                    <a:pt x="179332" y="264483"/>
                  </a:cubicBezTo>
                  <a:cubicBezTo>
                    <a:pt x="170731" y="242980"/>
                    <a:pt x="165570" y="219757"/>
                    <a:pt x="165570" y="195244"/>
                  </a:cubicBezTo>
                  <a:cubicBezTo>
                    <a:pt x="166000" y="135037"/>
                    <a:pt x="195244" y="81710"/>
                    <a:pt x="239970" y="48166"/>
                  </a:cubicBezTo>
                  <a:close/>
                  <a:moveTo>
                    <a:pt x="132027" y="69669"/>
                  </a:moveTo>
                  <a:cubicBezTo>
                    <a:pt x="98912" y="64938"/>
                    <a:pt x="68379" y="87731"/>
                    <a:pt x="64078" y="120845"/>
                  </a:cubicBezTo>
                  <a:cubicBezTo>
                    <a:pt x="61928" y="137187"/>
                    <a:pt x="66228" y="153099"/>
                    <a:pt x="75689" y="165570"/>
                  </a:cubicBezTo>
                  <a:cubicBezTo>
                    <a:pt x="46446" y="156109"/>
                    <a:pt x="27523" y="126866"/>
                    <a:pt x="32254" y="95472"/>
                  </a:cubicBezTo>
                  <a:cubicBezTo>
                    <a:pt x="37415" y="60207"/>
                    <a:pt x="70099" y="35694"/>
                    <a:pt x="105363" y="40855"/>
                  </a:cubicBezTo>
                  <a:cubicBezTo>
                    <a:pt x="128156" y="43865"/>
                    <a:pt x="146218" y="58487"/>
                    <a:pt x="154819" y="77840"/>
                  </a:cubicBezTo>
                  <a:cubicBezTo>
                    <a:pt x="147938" y="73539"/>
                    <a:pt x="140197" y="70529"/>
                    <a:pt x="132027" y="69669"/>
                  </a:cubicBezTo>
                  <a:close/>
                </a:path>
              </a:pathLst>
            </a:custGeom>
            <a:solidFill>
              <a:schemeClr val="accent2"/>
            </a:solidFill>
            <a:ln w="43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+mj-ea"/>
                <a:ea typeface="+mj-ea"/>
              </a:endParaRPr>
            </a:p>
          </p:txBody>
        </p:sp>
        <p:sp>
          <p:nvSpPr>
            <p:cNvPr id="68" name="任意多边形: 形状 67">
              <a:extLst>
                <a:ext uri="{FF2B5EF4-FFF2-40B4-BE49-F238E27FC236}">
                  <a16:creationId xmlns:a16="http://schemas.microsoft.com/office/drawing/2014/main" id="{3B01401F-B793-4CE0-949B-EF9EE6B32EC7}"/>
                </a:ext>
              </a:extLst>
            </p:cNvPr>
            <p:cNvSpPr/>
            <p:nvPr/>
          </p:nvSpPr>
          <p:spPr>
            <a:xfrm>
              <a:off x="4774877" y="2322904"/>
              <a:ext cx="341892" cy="270503"/>
            </a:xfrm>
            <a:custGeom>
              <a:avLst/>
              <a:gdLst>
                <a:gd name="connsiteX0" fmla="*/ 340602 w 341892"/>
                <a:gd name="connsiteY0" fmla="*/ 7741 h 270503"/>
                <a:gd name="connsiteX1" fmla="*/ 270073 w 341892"/>
                <a:gd name="connsiteY1" fmla="*/ 0 h 270503"/>
                <a:gd name="connsiteX2" fmla="*/ 258032 w 341892"/>
                <a:gd name="connsiteY2" fmla="*/ 13762 h 270503"/>
                <a:gd name="connsiteX3" fmla="*/ 164280 w 341892"/>
                <a:gd name="connsiteY3" fmla="*/ 20212 h 270503"/>
                <a:gd name="connsiteX4" fmla="*/ 162990 w 341892"/>
                <a:gd name="connsiteY4" fmla="*/ 20643 h 270503"/>
                <a:gd name="connsiteX5" fmla="*/ 144498 w 341892"/>
                <a:gd name="connsiteY5" fmla="*/ 46446 h 270503"/>
                <a:gd name="connsiteX6" fmla="*/ 71819 w 341892"/>
                <a:gd name="connsiteY6" fmla="*/ 62788 h 270503"/>
                <a:gd name="connsiteX7" fmla="*/ 70959 w 341892"/>
                <a:gd name="connsiteY7" fmla="*/ 63218 h 270503"/>
                <a:gd name="connsiteX8" fmla="*/ 46445 w 341892"/>
                <a:gd name="connsiteY8" fmla="*/ 125575 h 270503"/>
                <a:gd name="connsiteX9" fmla="*/ 0 w 341892"/>
                <a:gd name="connsiteY9" fmla="*/ 144928 h 270503"/>
                <a:gd name="connsiteX10" fmla="*/ 45586 w 341892"/>
                <a:gd name="connsiteY10" fmla="*/ 158689 h 270503"/>
                <a:gd name="connsiteX11" fmla="*/ 61497 w 341892"/>
                <a:gd name="connsiteY11" fmla="*/ 158689 h 270503"/>
                <a:gd name="connsiteX12" fmla="*/ 52036 w 341892"/>
                <a:gd name="connsiteY12" fmla="*/ 171161 h 270503"/>
                <a:gd name="connsiteX13" fmla="*/ 37414 w 341892"/>
                <a:gd name="connsiteY13" fmla="*/ 204275 h 270503"/>
                <a:gd name="connsiteX14" fmla="*/ 100202 w 341892"/>
                <a:gd name="connsiteY14" fmla="*/ 189223 h 270503"/>
                <a:gd name="connsiteX15" fmla="*/ 227498 w 341892"/>
                <a:gd name="connsiteY15" fmla="*/ 270503 h 270503"/>
                <a:gd name="connsiteX16" fmla="*/ 259322 w 341892"/>
                <a:gd name="connsiteY16" fmla="*/ 269213 h 270503"/>
                <a:gd name="connsiteX17" fmla="*/ 259752 w 341892"/>
                <a:gd name="connsiteY17" fmla="*/ 268353 h 270503"/>
                <a:gd name="connsiteX18" fmla="*/ 283404 w 341892"/>
                <a:gd name="connsiteY18" fmla="*/ 197824 h 270503"/>
                <a:gd name="connsiteX19" fmla="*/ 310928 w 341892"/>
                <a:gd name="connsiteY19" fmla="*/ 181912 h 270503"/>
                <a:gd name="connsiteX20" fmla="*/ 311358 w 341892"/>
                <a:gd name="connsiteY20" fmla="*/ 180622 h 270503"/>
                <a:gd name="connsiteX21" fmla="*/ 326840 w 341892"/>
                <a:gd name="connsiteY21" fmla="*/ 88161 h 270503"/>
                <a:gd name="connsiteX22" fmla="*/ 341892 w 341892"/>
                <a:gd name="connsiteY22" fmla="*/ 77840 h 270503"/>
                <a:gd name="connsiteX23" fmla="*/ 340602 w 341892"/>
                <a:gd name="connsiteY23" fmla="*/ 7741 h 270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41892" h="270503">
                  <a:moveTo>
                    <a:pt x="340602" y="7741"/>
                  </a:moveTo>
                  <a:cubicBezTo>
                    <a:pt x="317379" y="16772"/>
                    <a:pt x="291146" y="14192"/>
                    <a:pt x="270073" y="0"/>
                  </a:cubicBezTo>
                  <a:cubicBezTo>
                    <a:pt x="266633" y="5161"/>
                    <a:pt x="262762" y="9891"/>
                    <a:pt x="258032" y="13762"/>
                  </a:cubicBezTo>
                  <a:cubicBezTo>
                    <a:pt x="231368" y="37845"/>
                    <a:pt x="192663" y="39565"/>
                    <a:pt x="164280" y="20212"/>
                  </a:cubicBezTo>
                  <a:cubicBezTo>
                    <a:pt x="163850" y="20212"/>
                    <a:pt x="163420" y="20643"/>
                    <a:pt x="162990" y="20643"/>
                  </a:cubicBezTo>
                  <a:cubicBezTo>
                    <a:pt x="158689" y="30104"/>
                    <a:pt x="152669" y="39135"/>
                    <a:pt x="144498" y="46446"/>
                  </a:cubicBezTo>
                  <a:cubicBezTo>
                    <a:pt x="124285" y="64938"/>
                    <a:pt x="96331" y="70099"/>
                    <a:pt x="71819" y="62788"/>
                  </a:cubicBezTo>
                  <a:cubicBezTo>
                    <a:pt x="71389" y="62788"/>
                    <a:pt x="71389" y="63218"/>
                    <a:pt x="70959" y="63218"/>
                  </a:cubicBezTo>
                  <a:cubicBezTo>
                    <a:pt x="72679" y="86011"/>
                    <a:pt x="64508" y="109233"/>
                    <a:pt x="46445" y="125575"/>
                  </a:cubicBezTo>
                  <a:cubicBezTo>
                    <a:pt x="33114" y="137617"/>
                    <a:pt x="16342" y="144068"/>
                    <a:pt x="0" y="144928"/>
                  </a:cubicBezTo>
                  <a:cubicBezTo>
                    <a:pt x="13332" y="153529"/>
                    <a:pt x="29243" y="158259"/>
                    <a:pt x="45586" y="158689"/>
                  </a:cubicBezTo>
                  <a:lnTo>
                    <a:pt x="61497" y="158689"/>
                  </a:lnTo>
                  <a:lnTo>
                    <a:pt x="52036" y="171161"/>
                  </a:lnTo>
                  <a:cubicBezTo>
                    <a:pt x="44725" y="181052"/>
                    <a:pt x="39565" y="192234"/>
                    <a:pt x="37414" y="204275"/>
                  </a:cubicBezTo>
                  <a:cubicBezTo>
                    <a:pt x="56337" y="194814"/>
                    <a:pt x="77839" y="189223"/>
                    <a:pt x="100202" y="189223"/>
                  </a:cubicBezTo>
                  <a:cubicBezTo>
                    <a:pt x="156539" y="189223"/>
                    <a:pt x="205135" y="222337"/>
                    <a:pt x="227498" y="270503"/>
                  </a:cubicBezTo>
                  <a:cubicBezTo>
                    <a:pt x="237819" y="267923"/>
                    <a:pt x="248570" y="267493"/>
                    <a:pt x="259322" y="269213"/>
                  </a:cubicBezTo>
                  <a:cubicBezTo>
                    <a:pt x="259322" y="268783"/>
                    <a:pt x="259752" y="268783"/>
                    <a:pt x="259752" y="268353"/>
                  </a:cubicBezTo>
                  <a:cubicBezTo>
                    <a:pt x="255021" y="243410"/>
                    <a:pt x="262762" y="216317"/>
                    <a:pt x="283404" y="197824"/>
                  </a:cubicBezTo>
                  <a:cubicBezTo>
                    <a:pt x="291576" y="190513"/>
                    <a:pt x="301037" y="185353"/>
                    <a:pt x="310928" y="181912"/>
                  </a:cubicBezTo>
                  <a:cubicBezTo>
                    <a:pt x="310928" y="181482"/>
                    <a:pt x="311358" y="181052"/>
                    <a:pt x="311358" y="180622"/>
                  </a:cubicBezTo>
                  <a:cubicBezTo>
                    <a:pt x="295016" y="150519"/>
                    <a:pt x="300177" y="112244"/>
                    <a:pt x="326840" y="88161"/>
                  </a:cubicBezTo>
                  <a:cubicBezTo>
                    <a:pt x="331571" y="83860"/>
                    <a:pt x="336731" y="80420"/>
                    <a:pt x="341892" y="77840"/>
                  </a:cubicBezTo>
                  <a:cubicBezTo>
                    <a:pt x="329420" y="56337"/>
                    <a:pt x="329420" y="30104"/>
                    <a:pt x="340602" y="7741"/>
                  </a:cubicBezTo>
                  <a:close/>
                </a:path>
              </a:pathLst>
            </a:custGeom>
            <a:solidFill>
              <a:schemeClr val="accent1"/>
            </a:solidFill>
            <a:ln w="43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+mj-ea"/>
                <a:ea typeface="+mj-ea"/>
              </a:endParaRPr>
            </a:p>
          </p:txBody>
        </p:sp>
        <p:sp>
          <p:nvSpPr>
            <p:cNvPr id="69" name="任意多边形: 形状 68">
              <a:extLst>
                <a:ext uri="{FF2B5EF4-FFF2-40B4-BE49-F238E27FC236}">
                  <a16:creationId xmlns:a16="http://schemas.microsoft.com/office/drawing/2014/main" id="{B0F0F0B3-45BA-4A14-9FEB-B7D07042F8A8}"/>
                </a:ext>
              </a:extLst>
            </p:cNvPr>
            <p:cNvSpPr/>
            <p:nvPr/>
          </p:nvSpPr>
          <p:spPr>
            <a:xfrm>
              <a:off x="4293648" y="2560723"/>
              <a:ext cx="251151" cy="199974"/>
            </a:xfrm>
            <a:custGeom>
              <a:avLst/>
              <a:gdLst>
                <a:gd name="connsiteX0" fmla="*/ 251151 w 251151"/>
                <a:gd name="connsiteY0" fmla="*/ 92031 h 199974"/>
                <a:gd name="connsiteX1" fmla="*/ 251151 w 251151"/>
                <a:gd name="connsiteY1" fmla="*/ 92031 h 199974"/>
                <a:gd name="connsiteX2" fmla="*/ 236099 w 251151"/>
                <a:gd name="connsiteY2" fmla="*/ 59777 h 199974"/>
                <a:gd name="connsiteX3" fmla="*/ 169441 w 251151"/>
                <a:gd name="connsiteY3" fmla="*/ 27093 h 199974"/>
                <a:gd name="connsiteX4" fmla="*/ 164710 w 251151"/>
                <a:gd name="connsiteY4" fmla="*/ 27093 h 199974"/>
                <a:gd name="connsiteX5" fmla="*/ 161700 w 251151"/>
                <a:gd name="connsiteY5" fmla="*/ 21503 h 199974"/>
                <a:gd name="connsiteX6" fmla="*/ 159979 w 251151"/>
                <a:gd name="connsiteY6" fmla="*/ 18492 h 199974"/>
                <a:gd name="connsiteX7" fmla="*/ 160840 w 251151"/>
                <a:gd name="connsiteY7" fmla="*/ 16342 h 199974"/>
                <a:gd name="connsiteX8" fmla="*/ 146648 w 251151"/>
                <a:gd name="connsiteY8" fmla="*/ 12902 h 199974"/>
                <a:gd name="connsiteX9" fmla="*/ 126866 w 251151"/>
                <a:gd name="connsiteY9" fmla="*/ 0 h 199974"/>
                <a:gd name="connsiteX10" fmla="*/ 126005 w 251151"/>
                <a:gd name="connsiteY10" fmla="*/ 0 h 199974"/>
                <a:gd name="connsiteX11" fmla="*/ 58917 w 251151"/>
                <a:gd name="connsiteY11" fmla="*/ 20643 h 199974"/>
                <a:gd name="connsiteX12" fmla="*/ 46876 w 251151"/>
                <a:gd name="connsiteY12" fmla="*/ 14192 h 199974"/>
                <a:gd name="connsiteX13" fmla="*/ 0 w 251151"/>
                <a:gd name="connsiteY13" fmla="*/ 38705 h 199974"/>
                <a:gd name="connsiteX14" fmla="*/ 18062 w 251151"/>
                <a:gd name="connsiteY14" fmla="*/ 88591 h 199974"/>
                <a:gd name="connsiteX15" fmla="*/ 31394 w 251151"/>
                <a:gd name="connsiteY15" fmla="*/ 92031 h 199974"/>
                <a:gd name="connsiteX16" fmla="*/ 67088 w 251151"/>
                <a:gd name="connsiteY16" fmla="*/ 152239 h 199974"/>
                <a:gd name="connsiteX17" fmla="*/ 67948 w 251151"/>
                <a:gd name="connsiteY17" fmla="*/ 152669 h 199974"/>
                <a:gd name="connsiteX18" fmla="*/ 91171 w 251151"/>
                <a:gd name="connsiteY18" fmla="*/ 156539 h 199974"/>
                <a:gd name="connsiteX19" fmla="*/ 126436 w 251151"/>
                <a:gd name="connsiteY19" fmla="*/ 199545 h 199974"/>
                <a:gd name="connsiteX20" fmla="*/ 127296 w 251151"/>
                <a:gd name="connsiteY20" fmla="*/ 199975 h 199974"/>
                <a:gd name="connsiteX21" fmla="*/ 149228 w 251151"/>
                <a:gd name="connsiteY21" fmla="*/ 192234 h 199974"/>
                <a:gd name="connsiteX22" fmla="*/ 251151 w 251151"/>
                <a:gd name="connsiteY22" fmla="*/ 92031 h 199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51151" h="199974">
                  <a:moveTo>
                    <a:pt x="251151" y="92031"/>
                  </a:moveTo>
                  <a:lnTo>
                    <a:pt x="251151" y="92031"/>
                  </a:lnTo>
                  <a:cubicBezTo>
                    <a:pt x="248570" y="79990"/>
                    <a:pt x="243410" y="69239"/>
                    <a:pt x="236099" y="59777"/>
                  </a:cubicBezTo>
                  <a:cubicBezTo>
                    <a:pt x="220187" y="39135"/>
                    <a:pt x="195674" y="27093"/>
                    <a:pt x="169441" y="27093"/>
                  </a:cubicBezTo>
                  <a:lnTo>
                    <a:pt x="164710" y="27093"/>
                  </a:lnTo>
                  <a:lnTo>
                    <a:pt x="161700" y="21503"/>
                  </a:lnTo>
                  <a:lnTo>
                    <a:pt x="159979" y="18492"/>
                  </a:lnTo>
                  <a:lnTo>
                    <a:pt x="160840" y="16342"/>
                  </a:lnTo>
                  <a:cubicBezTo>
                    <a:pt x="156109" y="15912"/>
                    <a:pt x="151378" y="14622"/>
                    <a:pt x="146648" y="12902"/>
                  </a:cubicBezTo>
                  <a:cubicBezTo>
                    <a:pt x="138907" y="9891"/>
                    <a:pt x="132456" y="5591"/>
                    <a:pt x="126866" y="0"/>
                  </a:cubicBezTo>
                  <a:cubicBezTo>
                    <a:pt x="126436" y="0"/>
                    <a:pt x="126436" y="0"/>
                    <a:pt x="126005" y="0"/>
                  </a:cubicBezTo>
                  <a:cubicBezTo>
                    <a:pt x="111384" y="21073"/>
                    <a:pt x="83860" y="30104"/>
                    <a:pt x="58917" y="20643"/>
                  </a:cubicBezTo>
                  <a:cubicBezTo>
                    <a:pt x="54617" y="18922"/>
                    <a:pt x="50746" y="16772"/>
                    <a:pt x="46876" y="14192"/>
                  </a:cubicBezTo>
                  <a:cubicBezTo>
                    <a:pt x="36124" y="29674"/>
                    <a:pt x="18492" y="38705"/>
                    <a:pt x="0" y="38705"/>
                  </a:cubicBezTo>
                  <a:cubicBezTo>
                    <a:pt x="13761" y="51176"/>
                    <a:pt x="20642" y="69669"/>
                    <a:pt x="18062" y="88591"/>
                  </a:cubicBezTo>
                  <a:cubicBezTo>
                    <a:pt x="22363" y="89021"/>
                    <a:pt x="27093" y="90311"/>
                    <a:pt x="31394" y="92031"/>
                  </a:cubicBezTo>
                  <a:cubicBezTo>
                    <a:pt x="56337" y="101923"/>
                    <a:pt x="70529" y="126866"/>
                    <a:pt x="67088" y="152239"/>
                  </a:cubicBezTo>
                  <a:cubicBezTo>
                    <a:pt x="67518" y="152669"/>
                    <a:pt x="67518" y="152669"/>
                    <a:pt x="67948" y="152669"/>
                  </a:cubicBezTo>
                  <a:cubicBezTo>
                    <a:pt x="75689" y="152239"/>
                    <a:pt x="83860" y="153529"/>
                    <a:pt x="91171" y="156539"/>
                  </a:cubicBezTo>
                  <a:cubicBezTo>
                    <a:pt x="110093" y="163850"/>
                    <a:pt x="122995" y="180622"/>
                    <a:pt x="126436" y="199545"/>
                  </a:cubicBezTo>
                  <a:cubicBezTo>
                    <a:pt x="126436" y="199545"/>
                    <a:pt x="126866" y="199975"/>
                    <a:pt x="127296" y="199975"/>
                  </a:cubicBezTo>
                  <a:cubicBezTo>
                    <a:pt x="133746" y="196104"/>
                    <a:pt x="141488" y="193524"/>
                    <a:pt x="149228" y="192234"/>
                  </a:cubicBezTo>
                  <a:cubicBezTo>
                    <a:pt x="162990" y="143208"/>
                    <a:pt x="202125" y="104933"/>
                    <a:pt x="251151" y="92031"/>
                  </a:cubicBezTo>
                  <a:close/>
                </a:path>
              </a:pathLst>
            </a:custGeom>
            <a:solidFill>
              <a:schemeClr val="accent1"/>
            </a:solidFill>
            <a:ln w="43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+mj-ea"/>
                <a:ea typeface="+mj-ea"/>
              </a:endParaRPr>
            </a:p>
          </p:txBody>
        </p:sp>
        <p:sp>
          <p:nvSpPr>
            <p:cNvPr id="70" name="任意多边形: 形状 69">
              <a:extLst>
                <a:ext uri="{FF2B5EF4-FFF2-40B4-BE49-F238E27FC236}">
                  <a16:creationId xmlns:a16="http://schemas.microsoft.com/office/drawing/2014/main" id="{3E356C3C-10F6-406C-B4C1-B350436FB979}"/>
                </a:ext>
              </a:extLst>
            </p:cNvPr>
            <p:cNvSpPr/>
            <p:nvPr/>
          </p:nvSpPr>
          <p:spPr>
            <a:xfrm>
              <a:off x="4405892" y="2249365"/>
              <a:ext cx="414571" cy="451125"/>
            </a:xfrm>
            <a:custGeom>
              <a:avLst/>
              <a:gdLst>
                <a:gd name="connsiteX0" fmla="*/ 16342 w 414571"/>
                <a:gd name="connsiteY0" fmla="*/ 100202 h 451125"/>
                <a:gd name="connsiteX1" fmla="*/ 14622 w 414571"/>
                <a:gd name="connsiteY1" fmla="*/ 214166 h 451125"/>
                <a:gd name="connsiteX2" fmla="*/ 15052 w 414571"/>
                <a:gd name="connsiteY2" fmla="*/ 215456 h 451125"/>
                <a:gd name="connsiteX3" fmla="*/ 44296 w 414571"/>
                <a:gd name="connsiteY3" fmla="*/ 240400 h 451125"/>
                <a:gd name="connsiteX4" fmla="*/ 56767 w 414571"/>
                <a:gd name="connsiteY4" fmla="*/ 329420 h 451125"/>
                <a:gd name="connsiteX5" fmla="*/ 57197 w 414571"/>
                <a:gd name="connsiteY5" fmla="*/ 330281 h 451125"/>
                <a:gd name="connsiteX6" fmla="*/ 130306 w 414571"/>
                <a:gd name="connsiteY6" fmla="*/ 366405 h 451125"/>
                <a:gd name="connsiteX7" fmla="*/ 146648 w 414571"/>
                <a:gd name="connsiteY7" fmla="*/ 401669 h 451125"/>
                <a:gd name="connsiteX8" fmla="*/ 175031 w 414571"/>
                <a:gd name="connsiteY8" fmla="*/ 398659 h 451125"/>
                <a:gd name="connsiteX9" fmla="*/ 285985 w 414571"/>
                <a:gd name="connsiteY9" fmla="*/ 451125 h 451125"/>
                <a:gd name="connsiteX10" fmla="*/ 331141 w 414571"/>
                <a:gd name="connsiteY10" fmla="*/ 428763 h 451125"/>
                <a:gd name="connsiteX11" fmla="*/ 328561 w 414571"/>
                <a:gd name="connsiteY11" fmla="*/ 402960 h 451125"/>
                <a:gd name="connsiteX12" fmla="*/ 396939 w 414571"/>
                <a:gd name="connsiteY12" fmla="*/ 282975 h 451125"/>
                <a:gd name="connsiteX13" fmla="*/ 414571 w 414571"/>
                <a:gd name="connsiteY13" fmla="*/ 239969 h 451125"/>
                <a:gd name="connsiteX14" fmla="*/ 341892 w 414571"/>
                <a:gd name="connsiteY14" fmla="*/ 204275 h 451125"/>
                <a:gd name="connsiteX15" fmla="*/ 325980 w 414571"/>
                <a:gd name="connsiteY15" fmla="*/ 124715 h 451125"/>
                <a:gd name="connsiteX16" fmla="*/ 325120 w 414571"/>
                <a:gd name="connsiteY16" fmla="*/ 123855 h 451125"/>
                <a:gd name="connsiteX17" fmla="*/ 242120 w 414571"/>
                <a:gd name="connsiteY17" fmla="*/ 88591 h 451125"/>
                <a:gd name="connsiteX18" fmla="*/ 225778 w 414571"/>
                <a:gd name="connsiteY18" fmla="*/ 53757 h 451125"/>
                <a:gd name="connsiteX19" fmla="*/ 224487 w 414571"/>
                <a:gd name="connsiteY19" fmla="*/ 52896 h 451125"/>
                <a:gd name="connsiteX20" fmla="*/ 113964 w 414571"/>
                <a:gd name="connsiteY20" fmla="*/ 24943 h 451125"/>
                <a:gd name="connsiteX21" fmla="*/ 102783 w 414571"/>
                <a:gd name="connsiteY21" fmla="*/ 5591 h 451125"/>
                <a:gd name="connsiteX22" fmla="*/ 16772 w 414571"/>
                <a:gd name="connsiteY22" fmla="*/ 0 h 451125"/>
                <a:gd name="connsiteX23" fmla="*/ 0 w 414571"/>
                <a:gd name="connsiteY23" fmla="*/ 84290 h 451125"/>
                <a:gd name="connsiteX24" fmla="*/ 16342 w 414571"/>
                <a:gd name="connsiteY24" fmla="*/ 100202 h 451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414571" h="451125">
                  <a:moveTo>
                    <a:pt x="16342" y="100202"/>
                  </a:moveTo>
                  <a:cubicBezTo>
                    <a:pt x="42575" y="134607"/>
                    <a:pt x="40855" y="181482"/>
                    <a:pt x="14622" y="214166"/>
                  </a:cubicBezTo>
                  <a:cubicBezTo>
                    <a:pt x="14622" y="214596"/>
                    <a:pt x="15052" y="215026"/>
                    <a:pt x="15052" y="215456"/>
                  </a:cubicBezTo>
                  <a:cubicBezTo>
                    <a:pt x="26233" y="221477"/>
                    <a:pt x="36125" y="229648"/>
                    <a:pt x="44296" y="240400"/>
                  </a:cubicBezTo>
                  <a:cubicBezTo>
                    <a:pt x="64508" y="266633"/>
                    <a:pt x="68379" y="300607"/>
                    <a:pt x="56767" y="329420"/>
                  </a:cubicBezTo>
                  <a:cubicBezTo>
                    <a:pt x="56767" y="329851"/>
                    <a:pt x="57197" y="330281"/>
                    <a:pt x="57197" y="330281"/>
                  </a:cubicBezTo>
                  <a:cubicBezTo>
                    <a:pt x="84720" y="330281"/>
                    <a:pt x="112244" y="342752"/>
                    <a:pt x="130306" y="366405"/>
                  </a:cubicBezTo>
                  <a:cubicBezTo>
                    <a:pt x="138477" y="377156"/>
                    <a:pt x="144068" y="389198"/>
                    <a:pt x="146648" y="401669"/>
                  </a:cubicBezTo>
                  <a:cubicBezTo>
                    <a:pt x="155679" y="399949"/>
                    <a:pt x="165140" y="398659"/>
                    <a:pt x="175031" y="398659"/>
                  </a:cubicBezTo>
                  <a:cubicBezTo>
                    <a:pt x="219757" y="398659"/>
                    <a:pt x="259752" y="419302"/>
                    <a:pt x="285985" y="451125"/>
                  </a:cubicBezTo>
                  <a:cubicBezTo>
                    <a:pt x="299747" y="441664"/>
                    <a:pt x="315229" y="434353"/>
                    <a:pt x="331141" y="428763"/>
                  </a:cubicBezTo>
                  <a:cubicBezTo>
                    <a:pt x="329420" y="420592"/>
                    <a:pt x="328561" y="411991"/>
                    <a:pt x="328561" y="402960"/>
                  </a:cubicBezTo>
                  <a:cubicBezTo>
                    <a:pt x="328561" y="352213"/>
                    <a:pt x="356084" y="307488"/>
                    <a:pt x="396939" y="282975"/>
                  </a:cubicBezTo>
                  <a:cubicBezTo>
                    <a:pt x="399089" y="267493"/>
                    <a:pt x="405110" y="252871"/>
                    <a:pt x="414571" y="239969"/>
                  </a:cubicBezTo>
                  <a:cubicBezTo>
                    <a:pt x="387048" y="239969"/>
                    <a:pt x="359954" y="227498"/>
                    <a:pt x="341892" y="204275"/>
                  </a:cubicBezTo>
                  <a:cubicBezTo>
                    <a:pt x="323830" y="180622"/>
                    <a:pt x="319099" y="151379"/>
                    <a:pt x="325980" y="124715"/>
                  </a:cubicBezTo>
                  <a:cubicBezTo>
                    <a:pt x="325550" y="124285"/>
                    <a:pt x="325550" y="124285"/>
                    <a:pt x="325120" y="123855"/>
                  </a:cubicBezTo>
                  <a:cubicBezTo>
                    <a:pt x="294156" y="127296"/>
                    <a:pt x="262332" y="114824"/>
                    <a:pt x="242120" y="88591"/>
                  </a:cubicBezTo>
                  <a:cubicBezTo>
                    <a:pt x="233949" y="77840"/>
                    <a:pt x="228358" y="66228"/>
                    <a:pt x="225778" y="53757"/>
                  </a:cubicBezTo>
                  <a:cubicBezTo>
                    <a:pt x="225348" y="53327"/>
                    <a:pt x="224918" y="53327"/>
                    <a:pt x="224487" y="52896"/>
                  </a:cubicBezTo>
                  <a:cubicBezTo>
                    <a:pt x="186643" y="69669"/>
                    <a:pt x="140627" y="59347"/>
                    <a:pt x="113964" y="24943"/>
                  </a:cubicBezTo>
                  <a:cubicBezTo>
                    <a:pt x="109234" y="18922"/>
                    <a:pt x="105793" y="12472"/>
                    <a:pt x="102783" y="5591"/>
                  </a:cubicBezTo>
                  <a:cubicBezTo>
                    <a:pt x="74829" y="18062"/>
                    <a:pt x="42575" y="15482"/>
                    <a:pt x="16772" y="0"/>
                  </a:cubicBezTo>
                  <a:cubicBezTo>
                    <a:pt x="25373" y="28814"/>
                    <a:pt x="19352" y="60637"/>
                    <a:pt x="0" y="84290"/>
                  </a:cubicBezTo>
                  <a:cubicBezTo>
                    <a:pt x="6021" y="89021"/>
                    <a:pt x="11611" y="94182"/>
                    <a:pt x="16342" y="100202"/>
                  </a:cubicBezTo>
                  <a:close/>
                </a:path>
              </a:pathLst>
            </a:custGeom>
            <a:solidFill>
              <a:schemeClr val="accent1"/>
            </a:solidFill>
            <a:ln w="43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+mj-ea"/>
                <a:ea typeface="+mj-ea"/>
              </a:endParaRPr>
            </a:p>
          </p:txBody>
        </p:sp>
        <p:sp>
          <p:nvSpPr>
            <p:cNvPr id="71" name="任意多边形: 形状 70">
              <a:extLst>
                <a:ext uri="{FF2B5EF4-FFF2-40B4-BE49-F238E27FC236}">
                  <a16:creationId xmlns:a16="http://schemas.microsoft.com/office/drawing/2014/main" id="{52FCC13A-81A4-4015-B757-CC3AF01EA163}"/>
                </a:ext>
              </a:extLst>
            </p:cNvPr>
            <p:cNvSpPr/>
            <p:nvPr/>
          </p:nvSpPr>
          <p:spPr>
            <a:xfrm>
              <a:off x="4619198" y="2675977"/>
              <a:ext cx="350924" cy="350063"/>
            </a:xfrm>
            <a:custGeom>
              <a:avLst/>
              <a:gdLst>
                <a:gd name="connsiteX0" fmla="*/ 175462 w 350924"/>
                <a:gd name="connsiteY0" fmla="*/ 0 h 350063"/>
                <a:gd name="connsiteX1" fmla="*/ 0 w 350924"/>
                <a:gd name="connsiteY1" fmla="*/ 175032 h 350063"/>
                <a:gd name="connsiteX2" fmla="*/ 175462 w 350924"/>
                <a:gd name="connsiteY2" fmla="*/ 350063 h 350063"/>
                <a:gd name="connsiteX3" fmla="*/ 350923 w 350924"/>
                <a:gd name="connsiteY3" fmla="*/ 175032 h 350063"/>
                <a:gd name="connsiteX4" fmla="*/ 175462 w 350924"/>
                <a:gd name="connsiteY4" fmla="*/ 0 h 350063"/>
                <a:gd name="connsiteX5" fmla="*/ 247280 w 350924"/>
                <a:gd name="connsiteY5" fmla="*/ 229648 h 350063"/>
                <a:gd name="connsiteX6" fmla="*/ 255022 w 350924"/>
                <a:gd name="connsiteY6" fmla="*/ 190083 h 350063"/>
                <a:gd name="connsiteX7" fmla="*/ 151379 w 350924"/>
                <a:gd name="connsiteY7" fmla="*/ 86871 h 350063"/>
                <a:gd name="connsiteX8" fmla="*/ 78270 w 350924"/>
                <a:gd name="connsiteY8" fmla="*/ 117404 h 350063"/>
                <a:gd name="connsiteX9" fmla="*/ 187503 w 350924"/>
                <a:gd name="connsiteY9" fmla="*/ 26233 h 350063"/>
                <a:gd name="connsiteX10" fmla="*/ 298457 w 350924"/>
                <a:gd name="connsiteY10" fmla="*/ 136757 h 350063"/>
                <a:gd name="connsiteX11" fmla="*/ 247280 w 350924"/>
                <a:gd name="connsiteY11" fmla="*/ 229648 h 350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50924" h="350063">
                  <a:moveTo>
                    <a:pt x="175462" y="0"/>
                  </a:moveTo>
                  <a:cubicBezTo>
                    <a:pt x="78270" y="0"/>
                    <a:pt x="0" y="78270"/>
                    <a:pt x="0" y="175032"/>
                  </a:cubicBezTo>
                  <a:cubicBezTo>
                    <a:pt x="0" y="271793"/>
                    <a:pt x="78700" y="350063"/>
                    <a:pt x="175462" y="350063"/>
                  </a:cubicBezTo>
                  <a:cubicBezTo>
                    <a:pt x="272654" y="350063"/>
                    <a:pt x="350923" y="271793"/>
                    <a:pt x="350923" y="175032"/>
                  </a:cubicBezTo>
                  <a:cubicBezTo>
                    <a:pt x="351354" y="78270"/>
                    <a:pt x="272654" y="0"/>
                    <a:pt x="175462" y="0"/>
                  </a:cubicBezTo>
                  <a:close/>
                  <a:moveTo>
                    <a:pt x="247280" y="229648"/>
                  </a:moveTo>
                  <a:cubicBezTo>
                    <a:pt x="252441" y="217607"/>
                    <a:pt x="255022" y="203845"/>
                    <a:pt x="255022" y="190083"/>
                  </a:cubicBezTo>
                  <a:cubicBezTo>
                    <a:pt x="255022" y="132886"/>
                    <a:pt x="208576" y="86871"/>
                    <a:pt x="151379" y="86871"/>
                  </a:cubicBezTo>
                  <a:cubicBezTo>
                    <a:pt x="122565" y="86871"/>
                    <a:pt x="96762" y="98482"/>
                    <a:pt x="78270" y="117404"/>
                  </a:cubicBezTo>
                  <a:cubicBezTo>
                    <a:pt x="87731" y="65798"/>
                    <a:pt x="132886" y="26233"/>
                    <a:pt x="187503" y="26233"/>
                  </a:cubicBezTo>
                  <a:cubicBezTo>
                    <a:pt x="248571" y="26233"/>
                    <a:pt x="298457" y="75689"/>
                    <a:pt x="298457" y="136757"/>
                  </a:cubicBezTo>
                  <a:cubicBezTo>
                    <a:pt x="298457" y="175462"/>
                    <a:pt x="278245" y="209866"/>
                    <a:pt x="247280" y="229648"/>
                  </a:cubicBezTo>
                  <a:close/>
                </a:path>
              </a:pathLst>
            </a:custGeom>
            <a:solidFill>
              <a:schemeClr val="accent2"/>
            </a:solidFill>
            <a:ln w="43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+mj-ea"/>
                <a:ea typeface="+mj-ea"/>
              </a:endParaRPr>
            </a:p>
          </p:txBody>
        </p:sp>
      </p:grpSp>
      <p:sp>
        <p:nvSpPr>
          <p:cNvPr id="72" name="任意多边形: 形状 71">
            <a:extLst>
              <a:ext uri="{FF2B5EF4-FFF2-40B4-BE49-F238E27FC236}">
                <a16:creationId xmlns:a16="http://schemas.microsoft.com/office/drawing/2014/main" id="{3148F561-B912-4227-B7B2-6CC7DE90212D}"/>
              </a:ext>
            </a:extLst>
          </p:cNvPr>
          <p:cNvSpPr/>
          <p:nvPr userDrawn="1"/>
        </p:nvSpPr>
        <p:spPr>
          <a:xfrm>
            <a:off x="1420930" y="0"/>
            <a:ext cx="9352848" cy="3262954"/>
          </a:xfrm>
          <a:custGeom>
            <a:avLst/>
            <a:gdLst>
              <a:gd name="connsiteX0" fmla="*/ 284043 w 9352848"/>
              <a:gd name="connsiteY0" fmla="*/ 0 h 3262954"/>
              <a:gd name="connsiteX1" fmla="*/ 9127578 w 9352848"/>
              <a:gd name="connsiteY1" fmla="*/ 0 h 3262954"/>
              <a:gd name="connsiteX2" fmla="*/ 9352848 w 9352848"/>
              <a:gd name="connsiteY2" fmla="*/ 89833 h 3262954"/>
              <a:gd name="connsiteX3" fmla="*/ 4684945 w 9352848"/>
              <a:gd name="connsiteY3" fmla="*/ 3262936 h 3262954"/>
              <a:gd name="connsiteX4" fmla="*/ 0 w 9352848"/>
              <a:gd name="connsiteY4" fmla="*/ 115049 h 32629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352848" h="3262954">
                <a:moveTo>
                  <a:pt x="284043" y="0"/>
                </a:moveTo>
                <a:lnTo>
                  <a:pt x="9127578" y="0"/>
                </a:lnTo>
                <a:lnTo>
                  <a:pt x="9352848" y="89833"/>
                </a:lnTo>
                <a:cubicBezTo>
                  <a:pt x="8590591" y="2001312"/>
                  <a:pt x="6742798" y="3257388"/>
                  <a:pt x="4684945" y="3262936"/>
                </a:cubicBezTo>
                <a:cubicBezTo>
                  <a:pt x="2627092" y="3268484"/>
                  <a:pt x="772553" y="2022390"/>
                  <a:pt x="0" y="115049"/>
                </a:cubicBezTo>
                <a:close/>
              </a:path>
            </a:pathLst>
          </a:custGeom>
          <a:ln>
            <a:gradFill>
              <a:gsLst>
                <a:gs pos="0">
                  <a:schemeClr val="bg1">
                    <a:alpha val="0"/>
                  </a:schemeClr>
                </a:gs>
                <a:gs pos="100000">
                  <a:schemeClr val="bg1"/>
                </a:gs>
              </a:gsLst>
              <a:lin ang="5400000" scaled="1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>
              <a:latin typeface="+mj-ea"/>
              <a:ea typeface="+mj-ea"/>
            </a:endParaRPr>
          </a:p>
        </p:txBody>
      </p:sp>
      <p:sp>
        <p:nvSpPr>
          <p:cNvPr id="73" name="任意多边形: 形状 72">
            <a:extLst>
              <a:ext uri="{FF2B5EF4-FFF2-40B4-BE49-F238E27FC236}">
                <a16:creationId xmlns:a16="http://schemas.microsoft.com/office/drawing/2014/main" id="{9C6267B3-117F-4819-A43F-3DF4C7FB0A57}"/>
              </a:ext>
            </a:extLst>
          </p:cNvPr>
          <p:cNvSpPr/>
          <p:nvPr userDrawn="1"/>
        </p:nvSpPr>
        <p:spPr>
          <a:xfrm>
            <a:off x="3444261" y="4979469"/>
            <a:ext cx="7759997" cy="1878531"/>
          </a:xfrm>
          <a:custGeom>
            <a:avLst/>
            <a:gdLst>
              <a:gd name="connsiteX0" fmla="*/ 5219245 w 7759997"/>
              <a:gd name="connsiteY0" fmla="*/ 1236360 h 1878531"/>
              <a:gd name="connsiteX1" fmla="*/ 5248469 w 7759997"/>
              <a:gd name="connsiteY1" fmla="*/ 1279070 h 1878531"/>
              <a:gd name="connsiteX2" fmla="*/ 5284434 w 7759997"/>
              <a:gd name="connsiteY2" fmla="*/ 1409449 h 1878531"/>
              <a:gd name="connsiteX3" fmla="*/ 5277691 w 7759997"/>
              <a:gd name="connsiteY3" fmla="*/ 1445417 h 1878531"/>
              <a:gd name="connsiteX4" fmla="*/ 5329393 w 7759997"/>
              <a:gd name="connsiteY4" fmla="*/ 1384725 h 1878531"/>
              <a:gd name="connsiteX5" fmla="*/ 5309162 w 7759997"/>
              <a:gd name="connsiteY5" fmla="*/ 1254342 h 1878531"/>
              <a:gd name="connsiteX6" fmla="*/ 5252963 w 7759997"/>
              <a:gd name="connsiteY6" fmla="*/ 1236360 h 1878531"/>
              <a:gd name="connsiteX7" fmla="*/ 3403273 w 7759997"/>
              <a:gd name="connsiteY7" fmla="*/ 1159939 h 1878531"/>
              <a:gd name="connsiteX8" fmla="*/ 3454058 w 7759997"/>
              <a:gd name="connsiteY8" fmla="*/ 1161082 h 1878531"/>
              <a:gd name="connsiteX9" fmla="*/ 3402919 w 7759997"/>
              <a:gd name="connsiteY9" fmla="*/ 1162179 h 1878531"/>
              <a:gd name="connsiteX10" fmla="*/ 4145965 w 7759997"/>
              <a:gd name="connsiteY10" fmla="*/ 1084235 h 1878531"/>
              <a:gd name="connsiteX11" fmla="*/ 4011123 w 7759997"/>
              <a:gd name="connsiteY11" fmla="*/ 1118835 h 1878531"/>
              <a:gd name="connsiteX12" fmla="*/ 3618298 w 7759997"/>
              <a:gd name="connsiteY12" fmla="*/ 1164777 h 1878531"/>
              <a:gd name="connsiteX13" fmla="*/ 3454058 w 7759997"/>
              <a:gd name="connsiteY13" fmla="*/ 1161082 h 1878531"/>
              <a:gd name="connsiteX14" fmla="*/ 3618931 w 7759997"/>
              <a:gd name="connsiteY14" fmla="*/ 1157542 h 1878531"/>
              <a:gd name="connsiteX15" fmla="*/ 4007962 w 7759997"/>
              <a:gd name="connsiteY15" fmla="*/ 1115393 h 1878531"/>
              <a:gd name="connsiteX16" fmla="*/ 4218917 w 7759997"/>
              <a:gd name="connsiteY16" fmla="*/ 1065516 h 1878531"/>
              <a:gd name="connsiteX17" fmla="*/ 4218864 w 7759997"/>
              <a:gd name="connsiteY17" fmla="*/ 1067777 h 1878531"/>
              <a:gd name="connsiteX18" fmla="*/ 4145965 w 7759997"/>
              <a:gd name="connsiteY18" fmla="*/ 1084235 h 1878531"/>
              <a:gd name="connsiteX19" fmla="*/ 5283421 w 7759997"/>
              <a:gd name="connsiteY19" fmla="*/ 962134 h 1878531"/>
              <a:gd name="connsiteX20" fmla="*/ 5403206 w 7759997"/>
              <a:gd name="connsiteY20" fmla="*/ 962864 h 1878531"/>
              <a:gd name="connsiteX21" fmla="*/ 5279937 w 7759997"/>
              <a:gd name="connsiteY21" fmla="*/ 968856 h 1878531"/>
              <a:gd name="connsiteX22" fmla="*/ 5466787 w 7759997"/>
              <a:gd name="connsiteY22" fmla="*/ 959773 h 1878531"/>
              <a:gd name="connsiteX23" fmla="*/ 5409729 w 7759997"/>
              <a:gd name="connsiteY23" fmla="*/ 962904 h 1878531"/>
              <a:gd name="connsiteX24" fmla="*/ 5403206 w 7759997"/>
              <a:gd name="connsiteY24" fmla="*/ 962864 h 1878531"/>
              <a:gd name="connsiteX25" fmla="*/ 5795856 w 7759997"/>
              <a:gd name="connsiteY25" fmla="*/ 921872 h 1878531"/>
              <a:gd name="connsiteX26" fmla="*/ 5795557 w 7759997"/>
              <a:gd name="connsiteY26" fmla="*/ 921931 h 1878531"/>
              <a:gd name="connsiteX27" fmla="*/ 5539328 w 7759997"/>
              <a:gd name="connsiteY27" fmla="*/ 956247 h 1878531"/>
              <a:gd name="connsiteX28" fmla="*/ 5466787 w 7759997"/>
              <a:gd name="connsiteY28" fmla="*/ 959773 h 1878531"/>
              <a:gd name="connsiteX29" fmla="*/ 5539363 w 7759997"/>
              <a:gd name="connsiteY29" fmla="*/ 955791 h 1878531"/>
              <a:gd name="connsiteX30" fmla="*/ 5806202 w 7759997"/>
              <a:gd name="connsiteY30" fmla="*/ 919805 h 1878531"/>
              <a:gd name="connsiteX31" fmla="*/ 5797524 w 7759997"/>
              <a:gd name="connsiteY31" fmla="*/ 921651 h 1878531"/>
              <a:gd name="connsiteX32" fmla="*/ 5795856 w 7759997"/>
              <a:gd name="connsiteY32" fmla="*/ 921872 h 1878531"/>
              <a:gd name="connsiteX33" fmla="*/ 6300780 w 7759997"/>
              <a:gd name="connsiteY33" fmla="*/ 801386 h 1878531"/>
              <a:gd name="connsiteX34" fmla="*/ 6302747 w 7759997"/>
              <a:gd name="connsiteY34" fmla="*/ 809255 h 1878531"/>
              <a:gd name="connsiteX35" fmla="*/ 6049679 w 7759997"/>
              <a:gd name="connsiteY35" fmla="*/ 871178 h 1878531"/>
              <a:gd name="connsiteX36" fmla="*/ 5806202 w 7759997"/>
              <a:gd name="connsiteY36" fmla="*/ 919805 h 1878531"/>
              <a:gd name="connsiteX37" fmla="*/ 6053157 w 7759997"/>
              <a:gd name="connsiteY37" fmla="*/ 867279 h 1878531"/>
              <a:gd name="connsiteX38" fmla="*/ 3103944 w 7759997"/>
              <a:gd name="connsiteY38" fmla="*/ 737320 h 1878531"/>
              <a:gd name="connsiteX39" fmla="*/ 3083713 w 7759997"/>
              <a:gd name="connsiteY39" fmla="*/ 750808 h 1878531"/>
              <a:gd name="connsiteX40" fmla="*/ 3106192 w 7759997"/>
              <a:gd name="connsiteY40" fmla="*/ 795767 h 1878531"/>
              <a:gd name="connsiteX41" fmla="*/ 3160142 w 7759997"/>
              <a:gd name="connsiteY41" fmla="*/ 804758 h 1878531"/>
              <a:gd name="connsiteX42" fmla="*/ 3103944 w 7759997"/>
              <a:gd name="connsiteY42" fmla="*/ 737320 h 1878531"/>
              <a:gd name="connsiteX43" fmla="*/ 3106192 w 7759997"/>
              <a:gd name="connsiteY43" fmla="*/ 636166 h 1878531"/>
              <a:gd name="connsiteX44" fmla="*/ 3112935 w 7759997"/>
              <a:gd name="connsiteY44" fmla="*/ 651899 h 1878531"/>
              <a:gd name="connsiteX45" fmla="*/ 3126423 w 7759997"/>
              <a:gd name="connsiteY45" fmla="*/ 721586 h 1878531"/>
              <a:gd name="connsiteX46" fmla="*/ 3209598 w 7759997"/>
              <a:gd name="connsiteY46" fmla="*/ 802509 h 1878531"/>
              <a:gd name="connsiteX47" fmla="*/ 3227580 w 7759997"/>
              <a:gd name="connsiteY47" fmla="*/ 789024 h 1878531"/>
              <a:gd name="connsiteX48" fmla="*/ 3236571 w 7759997"/>
              <a:gd name="connsiteY48" fmla="*/ 748559 h 1878531"/>
              <a:gd name="connsiteX49" fmla="*/ 3245563 w 7759997"/>
              <a:gd name="connsiteY49" fmla="*/ 753056 h 1878531"/>
              <a:gd name="connsiteX50" fmla="*/ 3238820 w 7759997"/>
              <a:gd name="connsiteY50" fmla="*/ 813749 h 1878531"/>
              <a:gd name="connsiteX51" fmla="*/ 3330983 w 7759997"/>
              <a:gd name="connsiteY51" fmla="*/ 847468 h 1878531"/>
              <a:gd name="connsiteX52" fmla="*/ 3346720 w 7759997"/>
              <a:gd name="connsiteY52" fmla="*/ 795767 h 1878531"/>
              <a:gd name="connsiteX53" fmla="*/ 3353463 w 7759997"/>
              <a:gd name="connsiteY53" fmla="*/ 802509 h 1878531"/>
              <a:gd name="connsiteX54" fmla="*/ 3357960 w 7759997"/>
              <a:gd name="connsiteY54" fmla="*/ 845223 h 1878531"/>
              <a:gd name="connsiteX55" fmla="*/ 3400670 w 7759997"/>
              <a:gd name="connsiteY55" fmla="*/ 894675 h 1878531"/>
              <a:gd name="connsiteX56" fmla="*/ 3416407 w 7759997"/>
              <a:gd name="connsiteY56" fmla="*/ 887930 h 1878531"/>
              <a:gd name="connsiteX57" fmla="*/ 3441132 w 7759997"/>
              <a:gd name="connsiteY57" fmla="*/ 890178 h 1878531"/>
              <a:gd name="connsiteX58" fmla="*/ 3456868 w 7759997"/>
              <a:gd name="connsiteY58" fmla="*/ 901418 h 1878531"/>
              <a:gd name="connsiteX59" fmla="*/ 3602985 w 7759997"/>
              <a:gd name="connsiteY59" fmla="*/ 932888 h 1878531"/>
              <a:gd name="connsiteX60" fmla="*/ 3643446 w 7759997"/>
              <a:gd name="connsiteY60" fmla="*/ 964362 h 1878531"/>
              <a:gd name="connsiteX61" fmla="*/ 3627710 w 7759997"/>
              <a:gd name="connsiteY61" fmla="*/ 1018312 h 1878531"/>
              <a:gd name="connsiteX62" fmla="*/ 3567017 w 7759997"/>
              <a:gd name="connsiteY62" fmla="*/ 1036294 h 1878531"/>
              <a:gd name="connsiteX63" fmla="*/ 3456868 w 7759997"/>
              <a:gd name="connsiteY63" fmla="*/ 1081253 h 1878531"/>
              <a:gd name="connsiteX64" fmla="*/ 3418655 w 7759997"/>
              <a:gd name="connsiteY64" fmla="*/ 1099235 h 1878531"/>
              <a:gd name="connsiteX65" fmla="*/ 3409101 w 7759997"/>
              <a:gd name="connsiteY65" fmla="*/ 1123121 h 1878531"/>
              <a:gd name="connsiteX66" fmla="*/ 3403273 w 7759997"/>
              <a:gd name="connsiteY66" fmla="*/ 1159939 h 1878531"/>
              <a:gd name="connsiteX67" fmla="*/ 3402919 w 7759997"/>
              <a:gd name="connsiteY67" fmla="*/ 1159931 h 1878531"/>
              <a:gd name="connsiteX68" fmla="*/ 3384936 w 7759997"/>
              <a:gd name="connsiteY68" fmla="*/ 1249848 h 1878531"/>
              <a:gd name="connsiteX69" fmla="*/ 3283779 w 7759997"/>
              <a:gd name="connsiteY69" fmla="*/ 1434177 h 1878531"/>
              <a:gd name="connsiteX70" fmla="*/ 3171382 w 7759997"/>
              <a:gd name="connsiteY70" fmla="*/ 1564557 h 1878531"/>
              <a:gd name="connsiteX71" fmla="*/ 3106192 w 7759997"/>
              <a:gd name="connsiteY71" fmla="*/ 1625252 h 1878531"/>
              <a:gd name="connsiteX72" fmla="*/ 3202852 w 7759997"/>
              <a:gd name="connsiteY72" fmla="*/ 1845549 h 1878531"/>
              <a:gd name="connsiteX73" fmla="*/ 3212015 w 7759997"/>
              <a:gd name="connsiteY73" fmla="*/ 1878531 h 1878531"/>
              <a:gd name="connsiteX74" fmla="*/ 3143598 w 7759997"/>
              <a:gd name="connsiteY74" fmla="*/ 1878531 h 1878531"/>
              <a:gd name="connsiteX75" fmla="*/ 3144405 w 7759997"/>
              <a:gd name="connsiteY75" fmla="*/ 1872522 h 1878531"/>
              <a:gd name="connsiteX76" fmla="*/ 3119680 w 7759997"/>
              <a:gd name="connsiteY76" fmla="*/ 1832061 h 1878531"/>
              <a:gd name="connsiteX77" fmla="*/ 3023020 w 7759997"/>
              <a:gd name="connsiteY77" fmla="*/ 1676953 h 1878531"/>
              <a:gd name="connsiteX78" fmla="*/ 2964308 w 7759997"/>
              <a:gd name="connsiteY78" fmla="*/ 1878531 h 1878531"/>
              <a:gd name="connsiteX79" fmla="*/ 2899367 w 7759997"/>
              <a:gd name="connsiteY79" fmla="*/ 1878531 h 1878531"/>
              <a:gd name="connsiteX80" fmla="*/ 2930854 w 7759997"/>
              <a:gd name="connsiteY80" fmla="*/ 1652225 h 1878531"/>
              <a:gd name="connsiteX81" fmla="*/ 2753267 w 7759997"/>
              <a:gd name="connsiteY81" fmla="*/ 1643234 h 1878531"/>
              <a:gd name="connsiteX82" fmla="*/ 2618391 w 7759997"/>
              <a:gd name="connsiteY82" fmla="*/ 1589284 h 1878531"/>
              <a:gd name="connsiteX83" fmla="*/ 2535219 w 7759997"/>
              <a:gd name="connsiteY83" fmla="*/ 1629746 h 1878531"/>
              <a:gd name="connsiteX84" fmla="*/ 2285697 w 7759997"/>
              <a:gd name="connsiteY84" fmla="*/ 1683696 h 1878531"/>
              <a:gd name="connsiteX85" fmla="*/ 2362126 w 7759997"/>
              <a:gd name="connsiteY85" fmla="*/ 1789350 h 1878531"/>
              <a:gd name="connsiteX86" fmla="*/ 2468975 w 7759997"/>
              <a:gd name="connsiteY86" fmla="*/ 1877229 h 1878531"/>
              <a:gd name="connsiteX87" fmla="*/ 2470464 w 7759997"/>
              <a:gd name="connsiteY87" fmla="*/ 1878531 h 1878531"/>
              <a:gd name="connsiteX88" fmla="*/ 2370428 w 7759997"/>
              <a:gd name="connsiteY88" fmla="*/ 1878531 h 1878531"/>
              <a:gd name="connsiteX89" fmla="*/ 2337927 w 7759997"/>
              <a:gd name="connsiteY89" fmla="*/ 1845547 h 1878531"/>
              <a:gd name="connsiteX90" fmla="*/ 2249732 w 7759997"/>
              <a:gd name="connsiteY90" fmla="*/ 1784853 h 1878531"/>
              <a:gd name="connsiteX91" fmla="*/ 2300585 w 7759997"/>
              <a:gd name="connsiteY91" fmla="*/ 1878531 h 1878531"/>
              <a:gd name="connsiteX92" fmla="*/ 2226430 w 7759997"/>
              <a:gd name="connsiteY92" fmla="*/ 1878531 h 1878531"/>
              <a:gd name="connsiteX93" fmla="*/ 2226408 w 7759997"/>
              <a:gd name="connsiteY93" fmla="*/ 1878494 h 1878531"/>
              <a:gd name="connsiteX94" fmla="*/ 2112607 w 7759997"/>
              <a:gd name="connsiteY94" fmla="*/ 1688193 h 1878531"/>
              <a:gd name="connsiteX95" fmla="*/ 2157566 w 7759997"/>
              <a:gd name="connsiteY95" fmla="*/ 1607267 h 1878531"/>
              <a:gd name="connsiteX96" fmla="*/ 2249732 w 7759997"/>
              <a:gd name="connsiteY96" fmla="*/ 1571302 h 1878531"/>
              <a:gd name="connsiteX97" fmla="*/ 2207019 w 7759997"/>
              <a:gd name="connsiteY97" fmla="*/ 1472390 h 1878531"/>
              <a:gd name="connsiteX98" fmla="*/ 2180045 w 7759997"/>
              <a:gd name="connsiteY98" fmla="*/ 1436426 h 1878531"/>
              <a:gd name="connsiteX99" fmla="*/ 1154990 w 7759997"/>
              <a:gd name="connsiteY99" fmla="*/ 1503864 h 1878531"/>
              <a:gd name="connsiteX100" fmla="*/ 1071814 w 7759997"/>
              <a:gd name="connsiteY100" fmla="*/ 1654474 h 1878531"/>
              <a:gd name="connsiteX101" fmla="*/ 1038095 w 7759997"/>
              <a:gd name="connsiteY101" fmla="*/ 1773614 h 1878531"/>
              <a:gd name="connsiteX102" fmla="*/ 1017868 w 7759997"/>
              <a:gd name="connsiteY102" fmla="*/ 1796093 h 1878531"/>
              <a:gd name="connsiteX103" fmla="*/ 1134759 w 7759997"/>
              <a:gd name="connsiteY103" fmla="*/ 1827563 h 1878531"/>
              <a:gd name="connsiteX104" fmla="*/ 1162296 w 7759997"/>
              <a:gd name="connsiteY104" fmla="*/ 1861846 h 1878531"/>
              <a:gd name="connsiteX105" fmla="*/ 1163774 w 7759997"/>
              <a:gd name="connsiteY105" fmla="*/ 1878531 h 1878531"/>
              <a:gd name="connsiteX106" fmla="*/ 0 w 7759997"/>
              <a:gd name="connsiteY106" fmla="*/ 1878531 h 1878531"/>
              <a:gd name="connsiteX107" fmla="*/ 10407 w 7759997"/>
              <a:gd name="connsiteY107" fmla="*/ 1866518 h 1878531"/>
              <a:gd name="connsiteX108" fmla="*/ 17537 w 7759997"/>
              <a:gd name="connsiteY108" fmla="*/ 1856789 h 1878531"/>
              <a:gd name="connsiteX109" fmla="*/ 37768 w 7759997"/>
              <a:gd name="connsiteY109" fmla="*/ 1820821 h 1878531"/>
              <a:gd name="connsiteX110" fmla="*/ 98463 w 7759997"/>
              <a:gd name="connsiteY110" fmla="*/ 1580293 h 1878531"/>
              <a:gd name="connsiteX111" fmla="*/ 64744 w 7759997"/>
              <a:gd name="connsiteY111" fmla="*/ 1566805 h 1878531"/>
              <a:gd name="connsiteX112" fmla="*/ 37768 w 7759997"/>
              <a:gd name="connsiteY112" fmla="*/ 1528589 h 1878531"/>
              <a:gd name="connsiteX113" fmla="*/ 154662 w 7759997"/>
              <a:gd name="connsiteY113" fmla="*/ 1553317 h 1878531"/>
              <a:gd name="connsiteX114" fmla="*/ 287290 w 7759997"/>
              <a:gd name="connsiteY114" fmla="*/ 1528589 h 1878531"/>
              <a:gd name="connsiteX115" fmla="*/ 795322 w 7759997"/>
              <a:gd name="connsiteY115" fmla="*/ 1528589 h 1878531"/>
              <a:gd name="connsiteX116" fmla="*/ 1015616 w 7759997"/>
              <a:gd name="connsiteY116" fmla="*/ 1427432 h 1878531"/>
              <a:gd name="connsiteX117" fmla="*/ 1148247 w 7759997"/>
              <a:gd name="connsiteY117" fmla="*/ 1272328 h 1878531"/>
              <a:gd name="connsiteX118" fmla="*/ 1157238 w 7759997"/>
              <a:gd name="connsiteY118" fmla="*/ 1216129 h 1878531"/>
              <a:gd name="connsiteX119" fmla="*/ 1166229 w 7759997"/>
              <a:gd name="connsiteY119" fmla="*/ 1202641 h 1878531"/>
              <a:gd name="connsiteX120" fmla="*/ 1116773 w 7759997"/>
              <a:gd name="connsiteY120" fmla="*/ 1164428 h 1878531"/>
              <a:gd name="connsiteX121" fmla="*/ 1044842 w 7759997"/>
              <a:gd name="connsiteY121" fmla="*/ 1072262 h 1878531"/>
              <a:gd name="connsiteX122" fmla="*/ 1026856 w 7759997"/>
              <a:gd name="connsiteY122" fmla="*/ 1045285 h 1878531"/>
              <a:gd name="connsiteX123" fmla="*/ 1031353 w 7759997"/>
              <a:gd name="connsiteY123" fmla="*/ 1036294 h 1878531"/>
              <a:gd name="connsiteX124" fmla="*/ 1040345 w 7759997"/>
              <a:gd name="connsiteY124" fmla="*/ 1043037 h 1878531"/>
              <a:gd name="connsiteX125" fmla="*/ 1038095 w 7759997"/>
              <a:gd name="connsiteY125" fmla="*/ 1031800 h 1878531"/>
              <a:gd name="connsiteX126" fmla="*/ 1042593 w 7759997"/>
              <a:gd name="connsiteY126" fmla="*/ 926146 h 1878531"/>
              <a:gd name="connsiteX127" fmla="*/ 1047090 w 7759997"/>
              <a:gd name="connsiteY127" fmla="*/ 932888 h 1878531"/>
              <a:gd name="connsiteX128" fmla="*/ 1116773 w 7759997"/>
              <a:gd name="connsiteY128" fmla="*/ 1135203 h 1878531"/>
              <a:gd name="connsiteX129" fmla="*/ 1184212 w 7759997"/>
              <a:gd name="connsiteY129" fmla="*/ 1186907 h 1878531"/>
              <a:gd name="connsiteX130" fmla="*/ 1186460 w 7759997"/>
              <a:gd name="connsiteY130" fmla="*/ 1184659 h 1878531"/>
              <a:gd name="connsiteX131" fmla="*/ 1168478 w 7759997"/>
              <a:gd name="connsiteY131" fmla="*/ 1139700 h 1878531"/>
              <a:gd name="connsiteX132" fmla="*/ 1139253 w 7759997"/>
              <a:gd name="connsiteY132" fmla="*/ 1072262 h 1878531"/>
              <a:gd name="connsiteX133" fmla="*/ 1110031 w 7759997"/>
              <a:gd name="connsiteY133" fmla="*/ 1018312 h 1878531"/>
              <a:gd name="connsiteX134" fmla="*/ 1114528 w 7759997"/>
              <a:gd name="connsiteY134" fmla="*/ 1011566 h 1878531"/>
              <a:gd name="connsiteX135" fmla="*/ 1141501 w 7759997"/>
              <a:gd name="connsiteY135" fmla="*/ 1034046 h 1878531"/>
              <a:gd name="connsiteX136" fmla="*/ 1132510 w 7759997"/>
              <a:gd name="connsiteY136" fmla="*/ 944128 h 1878531"/>
              <a:gd name="connsiteX137" fmla="*/ 1137007 w 7759997"/>
              <a:gd name="connsiteY137" fmla="*/ 930643 h 1878531"/>
              <a:gd name="connsiteX138" fmla="*/ 1154990 w 7759997"/>
              <a:gd name="connsiteY138" fmla="*/ 986841 h 1878531"/>
              <a:gd name="connsiteX139" fmla="*/ 1166229 w 7759997"/>
              <a:gd name="connsiteY139" fmla="*/ 1070013 h 1878531"/>
              <a:gd name="connsiteX140" fmla="*/ 1177469 w 7759997"/>
              <a:gd name="connsiteY140" fmla="*/ 1090244 h 1878531"/>
              <a:gd name="connsiteX141" fmla="*/ 1177469 w 7759997"/>
              <a:gd name="connsiteY141" fmla="*/ 1103732 h 1878531"/>
              <a:gd name="connsiteX142" fmla="*/ 1211188 w 7759997"/>
              <a:gd name="connsiteY142" fmla="*/ 1162179 h 1878531"/>
              <a:gd name="connsiteX143" fmla="*/ 1206691 w 7759997"/>
              <a:gd name="connsiteY143" fmla="*/ 1103732 h 1878531"/>
              <a:gd name="connsiteX144" fmla="*/ 1193203 w 7759997"/>
              <a:gd name="connsiteY144" fmla="*/ 1043037 h 1878531"/>
              <a:gd name="connsiteX145" fmla="*/ 1202197 w 7759997"/>
              <a:gd name="connsiteY145" fmla="*/ 1038543 h 1878531"/>
              <a:gd name="connsiteX146" fmla="*/ 1213437 w 7759997"/>
              <a:gd name="connsiteY146" fmla="*/ 1087995 h 1878531"/>
              <a:gd name="connsiteX147" fmla="*/ 1226922 w 7759997"/>
              <a:gd name="connsiteY147" fmla="*/ 1180162 h 1878531"/>
              <a:gd name="connsiteX148" fmla="*/ 1238162 w 7759997"/>
              <a:gd name="connsiteY148" fmla="*/ 1175668 h 1878531"/>
              <a:gd name="connsiteX149" fmla="*/ 1256147 w 7759997"/>
              <a:gd name="connsiteY149" fmla="*/ 1189153 h 1878531"/>
              <a:gd name="connsiteX150" fmla="*/ 1256147 w 7759997"/>
              <a:gd name="connsiteY150" fmla="*/ 1186907 h 1878531"/>
              <a:gd name="connsiteX151" fmla="*/ 1294360 w 7759997"/>
              <a:gd name="connsiteY151" fmla="*/ 1137451 h 1878531"/>
              <a:gd name="connsiteX152" fmla="*/ 1289866 w 7759997"/>
              <a:gd name="connsiteY152" fmla="*/ 1061022 h 1878531"/>
              <a:gd name="connsiteX153" fmla="*/ 1298857 w 7759997"/>
              <a:gd name="connsiteY153" fmla="*/ 1056525 h 1878531"/>
              <a:gd name="connsiteX154" fmla="*/ 1262890 w 7759997"/>
              <a:gd name="connsiteY154" fmla="*/ 1213881 h 1878531"/>
              <a:gd name="connsiteX155" fmla="*/ 1265138 w 7759997"/>
              <a:gd name="connsiteY155" fmla="*/ 1229614 h 1878531"/>
              <a:gd name="connsiteX156" fmla="*/ 1296609 w 7759997"/>
              <a:gd name="connsiteY156" fmla="*/ 1281319 h 1878531"/>
              <a:gd name="connsiteX157" fmla="*/ 1321337 w 7759997"/>
              <a:gd name="connsiteY157" fmla="*/ 1294807 h 1878531"/>
              <a:gd name="connsiteX158" fmla="*/ 1334825 w 7759997"/>
              <a:gd name="connsiteY158" fmla="*/ 1310541 h 1878531"/>
              <a:gd name="connsiteX159" fmla="*/ 1420245 w 7759997"/>
              <a:gd name="connsiteY159" fmla="*/ 1404952 h 1878531"/>
              <a:gd name="connsiteX160" fmla="*/ 1433734 w 7759997"/>
              <a:gd name="connsiteY160" fmla="*/ 1436426 h 1878531"/>
              <a:gd name="connsiteX161" fmla="*/ 1429237 w 7759997"/>
              <a:gd name="connsiteY161" fmla="*/ 1454408 h 1878531"/>
              <a:gd name="connsiteX162" fmla="*/ 1357304 w 7759997"/>
              <a:gd name="connsiteY162" fmla="*/ 1454408 h 1878531"/>
              <a:gd name="connsiteX163" fmla="*/ 1296609 w 7759997"/>
              <a:gd name="connsiteY163" fmla="*/ 1447666 h 1878531"/>
              <a:gd name="connsiteX164" fmla="*/ 1206691 w 7759997"/>
              <a:gd name="connsiteY164" fmla="*/ 1454408 h 1878531"/>
              <a:gd name="connsiteX165" fmla="*/ 1159487 w 7759997"/>
              <a:gd name="connsiteY165" fmla="*/ 1501616 h 1878531"/>
              <a:gd name="connsiteX166" fmla="*/ 2180045 w 7759997"/>
              <a:gd name="connsiteY166" fmla="*/ 1434177 h 1878531"/>
              <a:gd name="connsiteX167" fmla="*/ 2168806 w 7759997"/>
              <a:gd name="connsiteY167" fmla="*/ 1362245 h 1878531"/>
              <a:gd name="connsiteX168" fmla="*/ 2110358 w 7759997"/>
              <a:gd name="connsiteY168" fmla="*/ 1389219 h 1878531"/>
              <a:gd name="connsiteX169" fmla="*/ 2002458 w 7759997"/>
              <a:gd name="connsiteY169" fmla="*/ 1400458 h 1878531"/>
              <a:gd name="connsiteX170" fmla="*/ 2076639 w 7759997"/>
              <a:gd name="connsiteY170" fmla="*/ 1335269 h 1878531"/>
              <a:gd name="connsiteX171" fmla="*/ 2171054 w 7759997"/>
              <a:gd name="connsiteY171" fmla="*/ 1321780 h 1878531"/>
              <a:gd name="connsiteX172" fmla="*/ 2218258 w 7759997"/>
              <a:gd name="connsiteY172" fmla="*/ 1294807 h 1878531"/>
              <a:gd name="connsiteX173" fmla="*/ 2454292 w 7759997"/>
              <a:gd name="connsiteY173" fmla="*/ 1189153 h 1878531"/>
              <a:gd name="connsiteX174" fmla="*/ 2795977 w 7759997"/>
              <a:gd name="connsiteY174" fmla="*/ 1222872 h 1878531"/>
              <a:gd name="connsiteX175" fmla="*/ 3225332 w 7759997"/>
              <a:gd name="connsiteY175" fmla="*/ 1157682 h 1878531"/>
              <a:gd name="connsiteX176" fmla="*/ 3254554 w 7759997"/>
              <a:gd name="connsiteY176" fmla="*/ 986841 h 1878531"/>
              <a:gd name="connsiteX177" fmla="*/ 3241065 w 7759997"/>
              <a:gd name="connsiteY177" fmla="*/ 993584 h 1878531"/>
              <a:gd name="connsiteX178" fmla="*/ 3193861 w 7759997"/>
              <a:gd name="connsiteY178" fmla="*/ 975602 h 1878531"/>
              <a:gd name="connsiteX179" fmla="*/ 3117432 w 7759997"/>
              <a:gd name="connsiteY179" fmla="*/ 903666 h 1878531"/>
              <a:gd name="connsiteX180" fmla="*/ 3137663 w 7759997"/>
              <a:gd name="connsiteY180" fmla="*/ 890178 h 1878531"/>
              <a:gd name="connsiteX181" fmla="*/ 3214092 w 7759997"/>
              <a:gd name="connsiteY181" fmla="*/ 908164 h 1878531"/>
              <a:gd name="connsiteX182" fmla="*/ 3202852 w 7759997"/>
              <a:gd name="connsiteY182" fmla="*/ 869947 h 1878531"/>
              <a:gd name="connsiteX183" fmla="*/ 3216341 w 7759997"/>
              <a:gd name="connsiteY183" fmla="*/ 854210 h 1878531"/>
              <a:gd name="connsiteX184" fmla="*/ 3187119 w 7759997"/>
              <a:gd name="connsiteY184" fmla="*/ 829486 h 1878531"/>
              <a:gd name="connsiteX185" fmla="*/ 3126423 w 7759997"/>
              <a:gd name="connsiteY185" fmla="*/ 833983 h 1878531"/>
              <a:gd name="connsiteX186" fmla="*/ 3065727 w 7759997"/>
              <a:gd name="connsiteY186" fmla="*/ 795767 h 1878531"/>
              <a:gd name="connsiteX187" fmla="*/ 3043251 w 7759997"/>
              <a:gd name="connsiteY187" fmla="*/ 811504 h 1878531"/>
              <a:gd name="connsiteX188" fmla="*/ 3032011 w 7759997"/>
              <a:gd name="connsiteY188" fmla="*/ 804758 h 1878531"/>
              <a:gd name="connsiteX189" fmla="*/ 3065727 w 7759997"/>
              <a:gd name="connsiteY189" fmla="*/ 780030 h 1878531"/>
              <a:gd name="connsiteX190" fmla="*/ 3063482 w 7759997"/>
              <a:gd name="connsiteY190" fmla="*/ 750808 h 1878531"/>
              <a:gd name="connsiteX191" fmla="*/ 3020772 w 7759997"/>
              <a:gd name="connsiteY191" fmla="*/ 757550 h 1878531"/>
              <a:gd name="connsiteX192" fmla="*/ 3025266 w 7759997"/>
              <a:gd name="connsiteY192" fmla="*/ 730577 h 1878531"/>
              <a:gd name="connsiteX193" fmla="*/ 3054488 w 7759997"/>
              <a:gd name="connsiteY193" fmla="*/ 721586 h 1878531"/>
              <a:gd name="connsiteX194" fmla="*/ 3049994 w 7759997"/>
              <a:gd name="connsiteY194" fmla="*/ 701352 h 1878531"/>
              <a:gd name="connsiteX195" fmla="*/ 3063482 w 7759997"/>
              <a:gd name="connsiteY195" fmla="*/ 703601 h 1878531"/>
              <a:gd name="connsiteX196" fmla="*/ 3067979 w 7759997"/>
              <a:gd name="connsiteY196" fmla="*/ 717089 h 1878531"/>
              <a:gd name="connsiteX197" fmla="*/ 3079219 w 7759997"/>
              <a:gd name="connsiteY197" fmla="*/ 705849 h 1878531"/>
              <a:gd name="connsiteX198" fmla="*/ 3106192 w 7759997"/>
              <a:gd name="connsiteY198" fmla="*/ 636166 h 1878531"/>
              <a:gd name="connsiteX199" fmla="*/ 5230484 w 7759997"/>
              <a:gd name="connsiteY199" fmla="*/ 280989 h 1878531"/>
              <a:gd name="connsiteX200" fmla="*/ 5234981 w 7759997"/>
              <a:gd name="connsiteY200" fmla="*/ 287735 h 1878531"/>
              <a:gd name="connsiteX201" fmla="*/ 5304665 w 7759997"/>
              <a:gd name="connsiteY201" fmla="*/ 490050 h 1878531"/>
              <a:gd name="connsiteX202" fmla="*/ 5372103 w 7759997"/>
              <a:gd name="connsiteY202" fmla="*/ 541751 h 1878531"/>
              <a:gd name="connsiteX203" fmla="*/ 5374352 w 7759997"/>
              <a:gd name="connsiteY203" fmla="*/ 541751 h 1878531"/>
              <a:gd name="connsiteX204" fmla="*/ 5356369 w 7759997"/>
              <a:gd name="connsiteY204" fmla="*/ 496792 h 1878531"/>
              <a:gd name="connsiteX205" fmla="*/ 5327145 w 7759997"/>
              <a:gd name="connsiteY205" fmla="*/ 429354 h 1878531"/>
              <a:gd name="connsiteX206" fmla="*/ 5297923 w 7759997"/>
              <a:gd name="connsiteY206" fmla="*/ 375404 h 1878531"/>
              <a:gd name="connsiteX207" fmla="*/ 5302417 w 7759997"/>
              <a:gd name="connsiteY207" fmla="*/ 368662 h 1878531"/>
              <a:gd name="connsiteX208" fmla="*/ 5329393 w 7759997"/>
              <a:gd name="connsiteY208" fmla="*/ 391141 h 1878531"/>
              <a:gd name="connsiteX209" fmla="*/ 5320402 w 7759997"/>
              <a:gd name="connsiteY209" fmla="*/ 301223 h 1878531"/>
              <a:gd name="connsiteX210" fmla="*/ 5324896 w 7759997"/>
              <a:gd name="connsiteY210" fmla="*/ 287735 h 1878531"/>
              <a:gd name="connsiteX211" fmla="*/ 5342881 w 7759997"/>
              <a:gd name="connsiteY211" fmla="*/ 343934 h 1878531"/>
              <a:gd name="connsiteX212" fmla="*/ 5354121 w 7759997"/>
              <a:gd name="connsiteY212" fmla="*/ 427105 h 1878531"/>
              <a:gd name="connsiteX213" fmla="*/ 5365361 w 7759997"/>
              <a:gd name="connsiteY213" fmla="*/ 447339 h 1878531"/>
              <a:gd name="connsiteX214" fmla="*/ 5365361 w 7759997"/>
              <a:gd name="connsiteY214" fmla="*/ 460824 h 1878531"/>
              <a:gd name="connsiteX215" fmla="*/ 5399080 w 7759997"/>
              <a:gd name="connsiteY215" fmla="*/ 519271 h 1878531"/>
              <a:gd name="connsiteX216" fmla="*/ 5394583 w 7759997"/>
              <a:gd name="connsiteY216" fmla="*/ 460824 h 1878531"/>
              <a:gd name="connsiteX217" fmla="*/ 5381095 w 7759997"/>
              <a:gd name="connsiteY217" fmla="*/ 400132 h 1878531"/>
              <a:gd name="connsiteX218" fmla="*/ 5390089 w 7759997"/>
              <a:gd name="connsiteY218" fmla="*/ 395635 h 1878531"/>
              <a:gd name="connsiteX219" fmla="*/ 5401329 w 7759997"/>
              <a:gd name="connsiteY219" fmla="*/ 445091 h 1878531"/>
              <a:gd name="connsiteX220" fmla="*/ 5414813 w 7759997"/>
              <a:gd name="connsiteY220" fmla="*/ 537254 h 1878531"/>
              <a:gd name="connsiteX221" fmla="*/ 5426053 w 7759997"/>
              <a:gd name="connsiteY221" fmla="*/ 532760 h 1878531"/>
              <a:gd name="connsiteX222" fmla="*/ 5444035 w 7759997"/>
              <a:gd name="connsiteY222" fmla="*/ 546248 h 1878531"/>
              <a:gd name="connsiteX223" fmla="*/ 5444035 w 7759997"/>
              <a:gd name="connsiteY223" fmla="*/ 543999 h 1878531"/>
              <a:gd name="connsiteX224" fmla="*/ 5482252 w 7759997"/>
              <a:gd name="connsiteY224" fmla="*/ 494544 h 1878531"/>
              <a:gd name="connsiteX225" fmla="*/ 5477755 w 7759997"/>
              <a:gd name="connsiteY225" fmla="*/ 418114 h 1878531"/>
              <a:gd name="connsiteX226" fmla="*/ 5486749 w 7759997"/>
              <a:gd name="connsiteY226" fmla="*/ 413620 h 1878531"/>
              <a:gd name="connsiteX227" fmla="*/ 5450781 w 7759997"/>
              <a:gd name="connsiteY227" fmla="*/ 570973 h 1878531"/>
              <a:gd name="connsiteX228" fmla="*/ 5453030 w 7759997"/>
              <a:gd name="connsiteY228" fmla="*/ 586710 h 1878531"/>
              <a:gd name="connsiteX229" fmla="*/ 5484501 w 7759997"/>
              <a:gd name="connsiteY229" fmla="*/ 638411 h 1878531"/>
              <a:gd name="connsiteX230" fmla="*/ 5509229 w 7759997"/>
              <a:gd name="connsiteY230" fmla="*/ 651899 h 1878531"/>
              <a:gd name="connsiteX231" fmla="*/ 5522713 w 7759997"/>
              <a:gd name="connsiteY231" fmla="*/ 667633 h 1878531"/>
              <a:gd name="connsiteX232" fmla="*/ 5608137 w 7759997"/>
              <a:gd name="connsiteY232" fmla="*/ 762048 h 1878531"/>
              <a:gd name="connsiteX233" fmla="*/ 5621625 w 7759997"/>
              <a:gd name="connsiteY233" fmla="*/ 793518 h 1878531"/>
              <a:gd name="connsiteX234" fmla="*/ 5617129 w 7759997"/>
              <a:gd name="connsiteY234" fmla="*/ 811504 h 1878531"/>
              <a:gd name="connsiteX235" fmla="*/ 5545193 w 7759997"/>
              <a:gd name="connsiteY235" fmla="*/ 811504 h 1878531"/>
              <a:gd name="connsiteX236" fmla="*/ 5484501 w 7759997"/>
              <a:gd name="connsiteY236" fmla="*/ 804758 h 1878531"/>
              <a:gd name="connsiteX237" fmla="*/ 5394583 w 7759997"/>
              <a:gd name="connsiteY237" fmla="*/ 811504 h 1878531"/>
              <a:gd name="connsiteX238" fmla="*/ 5300380 w 7759997"/>
              <a:gd name="connsiteY238" fmla="*/ 929412 h 1878531"/>
              <a:gd name="connsiteX239" fmla="*/ 5283421 w 7759997"/>
              <a:gd name="connsiteY239" fmla="*/ 962134 h 1878531"/>
              <a:gd name="connsiteX240" fmla="*/ 5279937 w 7759997"/>
              <a:gd name="connsiteY240" fmla="*/ 962113 h 1878531"/>
              <a:gd name="connsiteX241" fmla="*/ 5261955 w 7759997"/>
              <a:gd name="connsiteY241" fmla="*/ 1002575 h 1878531"/>
              <a:gd name="connsiteX242" fmla="*/ 5228235 w 7759997"/>
              <a:gd name="connsiteY242" fmla="*/ 1121715 h 1878531"/>
              <a:gd name="connsiteX243" fmla="*/ 5208005 w 7759997"/>
              <a:gd name="connsiteY243" fmla="*/ 1144194 h 1878531"/>
              <a:gd name="connsiteX244" fmla="*/ 5322651 w 7759997"/>
              <a:gd name="connsiteY244" fmla="*/ 1175668 h 1878531"/>
              <a:gd name="connsiteX245" fmla="*/ 5354121 w 7759997"/>
              <a:gd name="connsiteY245" fmla="*/ 1254342 h 1878531"/>
              <a:gd name="connsiteX246" fmla="*/ 5376601 w 7759997"/>
              <a:gd name="connsiteY246" fmla="*/ 1391467 h 1878531"/>
              <a:gd name="connsiteX247" fmla="*/ 5369855 w 7759997"/>
              <a:gd name="connsiteY247" fmla="*/ 1427432 h 1878531"/>
              <a:gd name="connsiteX248" fmla="*/ 5270949 w 7759997"/>
              <a:gd name="connsiteY248" fmla="*/ 1488127 h 1878531"/>
              <a:gd name="connsiteX249" fmla="*/ 5214751 w 7759997"/>
              <a:gd name="connsiteY249" fmla="*/ 1537583 h 1878531"/>
              <a:gd name="connsiteX250" fmla="*/ 5214751 w 7759997"/>
              <a:gd name="connsiteY250" fmla="*/ 1483630 h 1878531"/>
              <a:gd name="connsiteX251" fmla="*/ 5243973 w 7759997"/>
              <a:gd name="connsiteY251" fmla="*/ 1431929 h 1878531"/>
              <a:gd name="connsiteX252" fmla="*/ 5246221 w 7759997"/>
              <a:gd name="connsiteY252" fmla="*/ 1409449 h 1878531"/>
              <a:gd name="connsiteX253" fmla="*/ 5129327 w 7759997"/>
              <a:gd name="connsiteY253" fmla="*/ 1254342 h 1878531"/>
              <a:gd name="connsiteX254" fmla="*/ 5003445 w 7759997"/>
              <a:gd name="connsiteY254" fmla="*/ 1247600 h 1878531"/>
              <a:gd name="connsiteX255" fmla="*/ 4767411 w 7759997"/>
              <a:gd name="connsiteY255" fmla="*/ 1245351 h 1878531"/>
              <a:gd name="connsiteX256" fmla="*/ 4477427 w 7759997"/>
              <a:gd name="connsiteY256" fmla="*/ 1240854 h 1878531"/>
              <a:gd name="connsiteX257" fmla="*/ 4189692 w 7759997"/>
              <a:gd name="connsiteY257" fmla="*/ 1404952 h 1878531"/>
              <a:gd name="connsiteX258" fmla="*/ 4034588 w 7759997"/>
              <a:gd name="connsiteY258" fmla="*/ 1535335 h 1878531"/>
              <a:gd name="connsiteX259" fmla="*/ 3967149 w 7759997"/>
              <a:gd name="connsiteY259" fmla="*/ 1629746 h 1878531"/>
              <a:gd name="connsiteX260" fmla="*/ 3850255 w 7759997"/>
              <a:gd name="connsiteY260" fmla="*/ 1647732 h 1878531"/>
              <a:gd name="connsiteX261" fmla="*/ 3886223 w 7759997"/>
              <a:gd name="connsiteY261" fmla="*/ 1607267 h 1878531"/>
              <a:gd name="connsiteX262" fmla="*/ 3962652 w 7759997"/>
              <a:gd name="connsiteY262" fmla="*/ 1571302 h 1878531"/>
              <a:gd name="connsiteX263" fmla="*/ 4081792 w 7759997"/>
              <a:gd name="connsiteY263" fmla="*/ 1393713 h 1878531"/>
              <a:gd name="connsiteX264" fmla="*/ 3978389 w 7759997"/>
              <a:gd name="connsiteY264" fmla="*/ 1476888 h 1878531"/>
              <a:gd name="connsiteX265" fmla="*/ 3886223 w 7759997"/>
              <a:gd name="connsiteY265" fmla="*/ 1578045 h 1878531"/>
              <a:gd name="connsiteX266" fmla="*/ 3785065 w 7759997"/>
              <a:gd name="connsiteY266" fmla="*/ 1616258 h 1878531"/>
              <a:gd name="connsiteX267" fmla="*/ 3805300 w 7759997"/>
              <a:gd name="connsiteY267" fmla="*/ 1566805 h 1878531"/>
              <a:gd name="connsiteX268" fmla="*/ 3888472 w 7759997"/>
              <a:gd name="connsiteY268" fmla="*/ 1517349 h 1878531"/>
              <a:gd name="connsiteX269" fmla="*/ 4043579 w 7759997"/>
              <a:gd name="connsiteY269" fmla="*/ 1310541 h 1878531"/>
              <a:gd name="connsiteX270" fmla="*/ 4111017 w 7759997"/>
              <a:gd name="connsiteY270" fmla="*/ 1281319 h 1878531"/>
              <a:gd name="connsiteX271" fmla="*/ 4203180 w 7759997"/>
              <a:gd name="connsiteY271" fmla="*/ 1204890 h 1878531"/>
              <a:gd name="connsiteX272" fmla="*/ 4223411 w 7759997"/>
              <a:gd name="connsiteY272" fmla="*/ 1168922 h 1878531"/>
              <a:gd name="connsiteX273" fmla="*/ 4217792 w 7759997"/>
              <a:gd name="connsiteY273" fmla="*/ 1113005 h 1878531"/>
              <a:gd name="connsiteX274" fmla="*/ 4218864 w 7759997"/>
              <a:gd name="connsiteY274" fmla="*/ 1067777 h 1878531"/>
              <a:gd name="connsiteX275" fmla="*/ 4218917 w 7759997"/>
              <a:gd name="connsiteY275" fmla="*/ 1067765 h 1878531"/>
              <a:gd name="connsiteX276" fmla="*/ 4284107 w 7759997"/>
              <a:gd name="connsiteY276" fmla="*/ 935137 h 1878531"/>
              <a:gd name="connsiteX277" fmla="*/ 4250388 w 7759997"/>
              <a:gd name="connsiteY277" fmla="*/ 921649 h 1878531"/>
              <a:gd name="connsiteX278" fmla="*/ 4223411 w 7759997"/>
              <a:gd name="connsiteY278" fmla="*/ 883436 h 1878531"/>
              <a:gd name="connsiteX279" fmla="*/ 4340305 w 7759997"/>
              <a:gd name="connsiteY279" fmla="*/ 908164 h 1878531"/>
              <a:gd name="connsiteX280" fmla="*/ 4472933 w 7759997"/>
              <a:gd name="connsiteY280" fmla="*/ 883436 h 1878531"/>
              <a:gd name="connsiteX281" fmla="*/ 4980965 w 7759997"/>
              <a:gd name="connsiteY281" fmla="*/ 883436 h 1878531"/>
              <a:gd name="connsiteX282" fmla="*/ 5201263 w 7759997"/>
              <a:gd name="connsiteY282" fmla="*/ 782278 h 1878531"/>
              <a:gd name="connsiteX283" fmla="*/ 5333890 w 7759997"/>
              <a:gd name="connsiteY283" fmla="*/ 627171 h 1878531"/>
              <a:gd name="connsiteX284" fmla="*/ 5342881 w 7759997"/>
              <a:gd name="connsiteY284" fmla="*/ 570973 h 1878531"/>
              <a:gd name="connsiteX285" fmla="*/ 5351873 w 7759997"/>
              <a:gd name="connsiteY285" fmla="*/ 557488 h 1878531"/>
              <a:gd name="connsiteX286" fmla="*/ 5302417 w 7759997"/>
              <a:gd name="connsiteY286" fmla="*/ 519271 h 1878531"/>
              <a:gd name="connsiteX287" fmla="*/ 5230484 w 7759997"/>
              <a:gd name="connsiteY287" fmla="*/ 427105 h 1878531"/>
              <a:gd name="connsiteX288" fmla="*/ 5212502 w 7759997"/>
              <a:gd name="connsiteY288" fmla="*/ 400132 h 1878531"/>
              <a:gd name="connsiteX289" fmla="*/ 5216996 w 7759997"/>
              <a:gd name="connsiteY289" fmla="*/ 391141 h 1878531"/>
              <a:gd name="connsiteX290" fmla="*/ 5228235 w 7759997"/>
              <a:gd name="connsiteY290" fmla="*/ 397883 h 1878531"/>
              <a:gd name="connsiteX291" fmla="*/ 5225991 w 7759997"/>
              <a:gd name="connsiteY291" fmla="*/ 386644 h 1878531"/>
              <a:gd name="connsiteX292" fmla="*/ 5230484 w 7759997"/>
              <a:gd name="connsiteY292" fmla="*/ 280989 h 1878531"/>
              <a:gd name="connsiteX293" fmla="*/ 7224397 w 7759997"/>
              <a:gd name="connsiteY293" fmla="*/ 94415 h 1878531"/>
              <a:gd name="connsiteX294" fmla="*/ 7204166 w 7759997"/>
              <a:gd name="connsiteY294" fmla="*/ 107903 h 1878531"/>
              <a:gd name="connsiteX295" fmla="*/ 7226645 w 7759997"/>
              <a:gd name="connsiteY295" fmla="*/ 152859 h 1878531"/>
              <a:gd name="connsiteX296" fmla="*/ 7280595 w 7759997"/>
              <a:gd name="connsiteY296" fmla="*/ 161850 h 1878531"/>
              <a:gd name="connsiteX297" fmla="*/ 7224397 w 7759997"/>
              <a:gd name="connsiteY297" fmla="*/ 94415 h 1878531"/>
              <a:gd name="connsiteX298" fmla="*/ 7224397 w 7759997"/>
              <a:gd name="connsiteY298" fmla="*/ 0 h 1878531"/>
              <a:gd name="connsiteX299" fmla="*/ 7231139 w 7759997"/>
              <a:gd name="connsiteY299" fmla="*/ 15737 h 1878531"/>
              <a:gd name="connsiteX300" fmla="*/ 7244628 w 7759997"/>
              <a:gd name="connsiteY300" fmla="*/ 85424 h 1878531"/>
              <a:gd name="connsiteX301" fmla="*/ 7327803 w 7759997"/>
              <a:gd name="connsiteY301" fmla="*/ 166347 h 1878531"/>
              <a:gd name="connsiteX302" fmla="*/ 7345785 w 7759997"/>
              <a:gd name="connsiteY302" fmla="*/ 152859 h 1878531"/>
              <a:gd name="connsiteX303" fmla="*/ 7354777 w 7759997"/>
              <a:gd name="connsiteY303" fmla="*/ 112397 h 1878531"/>
              <a:gd name="connsiteX304" fmla="*/ 7363767 w 7759997"/>
              <a:gd name="connsiteY304" fmla="*/ 116891 h 1878531"/>
              <a:gd name="connsiteX305" fmla="*/ 7357025 w 7759997"/>
              <a:gd name="connsiteY305" fmla="*/ 177587 h 1878531"/>
              <a:gd name="connsiteX306" fmla="*/ 7449191 w 7759997"/>
              <a:gd name="connsiteY306" fmla="*/ 211306 h 1878531"/>
              <a:gd name="connsiteX307" fmla="*/ 7464925 w 7759997"/>
              <a:gd name="connsiteY307" fmla="*/ 159605 h 1878531"/>
              <a:gd name="connsiteX308" fmla="*/ 7471671 w 7759997"/>
              <a:gd name="connsiteY308" fmla="*/ 166347 h 1878531"/>
              <a:gd name="connsiteX309" fmla="*/ 7476165 w 7759997"/>
              <a:gd name="connsiteY309" fmla="*/ 209057 h 1878531"/>
              <a:gd name="connsiteX310" fmla="*/ 7518878 w 7759997"/>
              <a:gd name="connsiteY310" fmla="*/ 258513 h 1878531"/>
              <a:gd name="connsiteX311" fmla="*/ 7534612 w 7759997"/>
              <a:gd name="connsiteY311" fmla="*/ 251767 h 1878531"/>
              <a:gd name="connsiteX312" fmla="*/ 7559340 w 7759997"/>
              <a:gd name="connsiteY312" fmla="*/ 254016 h 1878531"/>
              <a:gd name="connsiteX313" fmla="*/ 7575073 w 7759997"/>
              <a:gd name="connsiteY313" fmla="*/ 265256 h 1878531"/>
              <a:gd name="connsiteX314" fmla="*/ 7721189 w 7759997"/>
              <a:gd name="connsiteY314" fmla="*/ 296726 h 1878531"/>
              <a:gd name="connsiteX315" fmla="*/ 7759403 w 7759997"/>
              <a:gd name="connsiteY315" fmla="*/ 328197 h 1878531"/>
              <a:gd name="connsiteX316" fmla="*/ 7748163 w 7759997"/>
              <a:gd name="connsiteY316" fmla="*/ 368662 h 1878531"/>
              <a:gd name="connsiteX317" fmla="*/ 7687471 w 7759997"/>
              <a:gd name="connsiteY317" fmla="*/ 386644 h 1878531"/>
              <a:gd name="connsiteX318" fmla="*/ 7577322 w 7759997"/>
              <a:gd name="connsiteY318" fmla="*/ 431603 h 1878531"/>
              <a:gd name="connsiteX319" fmla="*/ 7539105 w 7759997"/>
              <a:gd name="connsiteY319" fmla="*/ 449585 h 1878531"/>
              <a:gd name="connsiteX320" fmla="*/ 7503141 w 7759997"/>
              <a:gd name="connsiteY320" fmla="*/ 604692 h 1878531"/>
              <a:gd name="connsiteX321" fmla="*/ 7401984 w 7759997"/>
              <a:gd name="connsiteY321" fmla="*/ 789024 h 1878531"/>
              <a:gd name="connsiteX322" fmla="*/ 7289587 w 7759997"/>
              <a:gd name="connsiteY322" fmla="*/ 919403 h 1878531"/>
              <a:gd name="connsiteX323" fmla="*/ 7224397 w 7759997"/>
              <a:gd name="connsiteY323" fmla="*/ 980096 h 1878531"/>
              <a:gd name="connsiteX324" fmla="*/ 7321057 w 7759997"/>
              <a:gd name="connsiteY324" fmla="*/ 1200392 h 1878531"/>
              <a:gd name="connsiteX325" fmla="*/ 7332297 w 7759997"/>
              <a:gd name="connsiteY325" fmla="*/ 1240854 h 1878531"/>
              <a:gd name="connsiteX326" fmla="*/ 7271605 w 7759997"/>
              <a:gd name="connsiteY326" fmla="*/ 1400458 h 1878531"/>
              <a:gd name="connsiteX327" fmla="*/ 7242379 w 7759997"/>
              <a:gd name="connsiteY327" fmla="*/ 1377979 h 1878531"/>
              <a:gd name="connsiteX328" fmla="*/ 7262613 w 7759997"/>
              <a:gd name="connsiteY328" fmla="*/ 1227369 h 1878531"/>
              <a:gd name="connsiteX329" fmla="*/ 7235637 w 7759997"/>
              <a:gd name="connsiteY329" fmla="*/ 1186907 h 1878531"/>
              <a:gd name="connsiteX330" fmla="*/ 7138977 w 7759997"/>
              <a:gd name="connsiteY330" fmla="*/ 1031800 h 1878531"/>
              <a:gd name="connsiteX331" fmla="*/ 7073787 w 7759997"/>
              <a:gd name="connsiteY331" fmla="*/ 1263333 h 1878531"/>
              <a:gd name="connsiteX332" fmla="*/ 6995109 w 7759997"/>
              <a:gd name="connsiteY332" fmla="*/ 1366739 h 1878531"/>
              <a:gd name="connsiteX333" fmla="*/ 6941159 w 7759997"/>
              <a:gd name="connsiteY333" fmla="*/ 1416192 h 1878531"/>
              <a:gd name="connsiteX334" fmla="*/ 6927671 w 7759997"/>
              <a:gd name="connsiteY334" fmla="*/ 1382476 h 1878531"/>
              <a:gd name="connsiteX335" fmla="*/ 6954644 w 7759997"/>
              <a:gd name="connsiteY335" fmla="*/ 1342011 h 1878531"/>
              <a:gd name="connsiteX336" fmla="*/ 7013091 w 7759997"/>
              <a:gd name="connsiteY336" fmla="*/ 1265582 h 1878531"/>
              <a:gd name="connsiteX337" fmla="*/ 7049059 w 7759997"/>
              <a:gd name="connsiteY337" fmla="*/ 1007072 h 1878531"/>
              <a:gd name="connsiteX338" fmla="*/ 6871472 w 7759997"/>
              <a:gd name="connsiteY338" fmla="*/ 998081 h 1878531"/>
              <a:gd name="connsiteX339" fmla="*/ 6736595 w 7759997"/>
              <a:gd name="connsiteY339" fmla="*/ 944128 h 1878531"/>
              <a:gd name="connsiteX340" fmla="*/ 6653423 w 7759997"/>
              <a:gd name="connsiteY340" fmla="*/ 984593 h 1878531"/>
              <a:gd name="connsiteX341" fmla="*/ 6403901 w 7759997"/>
              <a:gd name="connsiteY341" fmla="*/ 1038543 h 1878531"/>
              <a:gd name="connsiteX342" fmla="*/ 6480334 w 7759997"/>
              <a:gd name="connsiteY342" fmla="*/ 1144194 h 1878531"/>
              <a:gd name="connsiteX343" fmla="*/ 6599473 w 7759997"/>
              <a:gd name="connsiteY343" fmla="*/ 1240854 h 1878531"/>
              <a:gd name="connsiteX344" fmla="*/ 6581491 w 7759997"/>
              <a:gd name="connsiteY344" fmla="*/ 1326278 h 1878531"/>
              <a:gd name="connsiteX345" fmla="*/ 6527539 w 7759997"/>
              <a:gd name="connsiteY345" fmla="*/ 1346508 h 1878531"/>
              <a:gd name="connsiteX346" fmla="*/ 6525293 w 7759997"/>
              <a:gd name="connsiteY346" fmla="*/ 1267831 h 1878531"/>
              <a:gd name="connsiteX347" fmla="*/ 6493819 w 7759997"/>
              <a:gd name="connsiteY347" fmla="*/ 1236360 h 1878531"/>
              <a:gd name="connsiteX348" fmla="*/ 6370185 w 7759997"/>
              <a:gd name="connsiteY348" fmla="*/ 1139700 h 1878531"/>
              <a:gd name="connsiteX349" fmla="*/ 6455606 w 7759997"/>
              <a:gd name="connsiteY349" fmla="*/ 1297052 h 1878531"/>
              <a:gd name="connsiteX350" fmla="*/ 6406153 w 7759997"/>
              <a:gd name="connsiteY350" fmla="*/ 1375730 h 1878531"/>
              <a:gd name="connsiteX351" fmla="*/ 6343209 w 7759997"/>
              <a:gd name="connsiteY351" fmla="*/ 1373485 h 1878531"/>
              <a:gd name="connsiteX352" fmla="*/ 6376928 w 7759997"/>
              <a:gd name="connsiteY352" fmla="*/ 1306047 h 1878531"/>
              <a:gd name="connsiteX353" fmla="*/ 6363440 w 7759997"/>
              <a:gd name="connsiteY353" fmla="*/ 1261088 h 1878531"/>
              <a:gd name="connsiteX354" fmla="*/ 6233061 w 7759997"/>
              <a:gd name="connsiteY354" fmla="*/ 1043037 h 1878531"/>
              <a:gd name="connsiteX355" fmla="*/ 6278019 w 7759997"/>
              <a:gd name="connsiteY355" fmla="*/ 962113 h 1878531"/>
              <a:gd name="connsiteX356" fmla="*/ 6370185 w 7759997"/>
              <a:gd name="connsiteY356" fmla="*/ 926146 h 1878531"/>
              <a:gd name="connsiteX357" fmla="*/ 6327475 w 7759997"/>
              <a:gd name="connsiteY357" fmla="*/ 827237 h 1878531"/>
              <a:gd name="connsiteX358" fmla="*/ 6304996 w 7759997"/>
              <a:gd name="connsiteY358" fmla="*/ 800264 h 1878531"/>
              <a:gd name="connsiteX359" fmla="*/ 6300780 w 7759997"/>
              <a:gd name="connsiteY359" fmla="*/ 801386 h 1878531"/>
              <a:gd name="connsiteX360" fmla="*/ 6288978 w 7759997"/>
              <a:gd name="connsiteY360" fmla="*/ 754179 h 1878531"/>
              <a:gd name="connsiteX361" fmla="*/ 6287011 w 7759997"/>
              <a:gd name="connsiteY361" fmla="*/ 726080 h 1878531"/>
              <a:gd name="connsiteX362" fmla="*/ 6228563 w 7759997"/>
              <a:gd name="connsiteY362" fmla="*/ 753056 h 1878531"/>
              <a:gd name="connsiteX363" fmla="*/ 6120663 w 7759997"/>
              <a:gd name="connsiteY363" fmla="*/ 764296 h 1878531"/>
              <a:gd name="connsiteX364" fmla="*/ 6194844 w 7759997"/>
              <a:gd name="connsiteY364" fmla="*/ 699107 h 1878531"/>
              <a:gd name="connsiteX365" fmla="*/ 6289259 w 7759997"/>
              <a:gd name="connsiteY365" fmla="*/ 685618 h 1878531"/>
              <a:gd name="connsiteX366" fmla="*/ 6336467 w 7759997"/>
              <a:gd name="connsiteY366" fmla="*/ 658645 h 1878531"/>
              <a:gd name="connsiteX367" fmla="*/ 6572497 w 7759997"/>
              <a:gd name="connsiteY367" fmla="*/ 552991 h 1878531"/>
              <a:gd name="connsiteX368" fmla="*/ 6914183 w 7759997"/>
              <a:gd name="connsiteY368" fmla="*/ 586710 h 1878531"/>
              <a:gd name="connsiteX369" fmla="*/ 7343537 w 7759997"/>
              <a:gd name="connsiteY369" fmla="*/ 521520 h 1878531"/>
              <a:gd name="connsiteX370" fmla="*/ 7372762 w 7759997"/>
              <a:gd name="connsiteY370" fmla="*/ 350676 h 1878531"/>
              <a:gd name="connsiteX371" fmla="*/ 7359273 w 7759997"/>
              <a:gd name="connsiteY371" fmla="*/ 357422 h 1878531"/>
              <a:gd name="connsiteX372" fmla="*/ 7312066 w 7759997"/>
              <a:gd name="connsiteY372" fmla="*/ 339436 h 1878531"/>
              <a:gd name="connsiteX373" fmla="*/ 7235637 w 7759997"/>
              <a:gd name="connsiteY373" fmla="*/ 267504 h 1878531"/>
              <a:gd name="connsiteX374" fmla="*/ 7255867 w 7759997"/>
              <a:gd name="connsiteY374" fmla="*/ 254016 h 1878531"/>
              <a:gd name="connsiteX375" fmla="*/ 7332297 w 7759997"/>
              <a:gd name="connsiteY375" fmla="*/ 272001 h 1878531"/>
              <a:gd name="connsiteX376" fmla="*/ 7321057 w 7759997"/>
              <a:gd name="connsiteY376" fmla="*/ 233785 h 1878531"/>
              <a:gd name="connsiteX377" fmla="*/ 7334545 w 7759997"/>
              <a:gd name="connsiteY377" fmla="*/ 218048 h 1878531"/>
              <a:gd name="connsiteX378" fmla="*/ 7305323 w 7759997"/>
              <a:gd name="connsiteY378" fmla="*/ 193324 h 1878531"/>
              <a:gd name="connsiteX379" fmla="*/ 7244628 w 7759997"/>
              <a:gd name="connsiteY379" fmla="*/ 197818 h 1878531"/>
              <a:gd name="connsiteX380" fmla="*/ 7183935 w 7759997"/>
              <a:gd name="connsiteY380" fmla="*/ 159605 h 1878531"/>
              <a:gd name="connsiteX381" fmla="*/ 7161456 w 7759997"/>
              <a:gd name="connsiteY381" fmla="*/ 175338 h 1878531"/>
              <a:gd name="connsiteX382" fmla="*/ 7150217 w 7759997"/>
              <a:gd name="connsiteY382" fmla="*/ 168596 h 1878531"/>
              <a:gd name="connsiteX383" fmla="*/ 7183935 w 7759997"/>
              <a:gd name="connsiteY383" fmla="*/ 143868 h 1878531"/>
              <a:gd name="connsiteX384" fmla="*/ 7181687 w 7759997"/>
              <a:gd name="connsiteY384" fmla="*/ 114646 h 1878531"/>
              <a:gd name="connsiteX385" fmla="*/ 7138977 w 7759997"/>
              <a:gd name="connsiteY385" fmla="*/ 121388 h 1878531"/>
              <a:gd name="connsiteX386" fmla="*/ 7143473 w 7759997"/>
              <a:gd name="connsiteY386" fmla="*/ 94415 h 1878531"/>
              <a:gd name="connsiteX387" fmla="*/ 7172695 w 7759997"/>
              <a:gd name="connsiteY387" fmla="*/ 85424 h 1878531"/>
              <a:gd name="connsiteX388" fmla="*/ 7168199 w 7759997"/>
              <a:gd name="connsiteY388" fmla="*/ 65190 h 1878531"/>
              <a:gd name="connsiteX389" fmla="*/ 7181687 w 7759997"/>
              <a:gd name="connsiteY389" fmla="*/ 67438 h 1878531"/>
              <a:gd name="connsiteX390" fmla="*/ 7186181 w 7759997"/>
              <a:gd name="connsiteY390" fmla="*/ 80927 h 1878531"/>
              <a:gd name="connsiteX391" fmla="*/ 7197421 w 7759997"/>
              <a:gd name="connsiteY391" fmla="*/ 69687 h 1878531"/>
              <a:gd name="connsiteX392" fmla="*/ 7224397 w 7759997"/>
              <a:gd name="connsiteY392" fmla="*/ 0 h 18785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</a:cxnLst>
            <a:rect l="l" t="t" r="r" b="b"/>
            <a:pathLst>
              <a:path w="7759997" h="1878531">
                <a:moveTo>
                  <a:pt x="5219245" y="1236360"/>
                </a:moveTo>
                <a:lnTo>
                  <a:pt x="5248469" y="1279070"/>
                </a:lnTo>
                <a:lnTo>
                  <a:pt x="5284434" y="1409449"/>
                </a:lnTo>
                <a:lnTo>
                  <a:pt x="5277691" y="1445417"/>
                </a:lnTo>
                <a:lnTo>
                  <a:pt x="5329393" y="1384725"/>
                </a:lnTo>
                <a:lnTo>
                  <a:pt x="5309162" y="1254342"/>
                </a:lnTo>
                <a:lnTo>
                  <a:pt x="5252963" y="1236360"/>
                </a:lnTo>
                <a:close/>
                <a:moveTo>
                  <a:pt x="3403273" y="1159939"/>
                </a:moveTo>
                <a:lnTo>
                  <a:pt x="3454058" y="1161082"/>
                </a:lnTo>
                <a:lnTo>
                  <a:pt x="3402919" y="1162179"/>
                </a:lnTo>
                <a:close/>
                <a:moveTo>
                  <a:pt x="4145965" y="1084235"/>
                </a:moveTo>
                <a:lnTo>
                  <a:pt x="4011123" y="1118835"/>
                </a:lnTo>
                <a:cubicBezTo>
                  <a:pt x="3878495" y="1147356"/>
                  <a:pt x="3754297" y="1162108"/>
                  <a:pt x="3618298" y="1164777"/>
                </a:cubicBezTo>
                <a:lnTo>
                  <a:pt x="3454058" y="1161082"/>
                </a:lnTo>
                <a:lnTo>
                  <a:pt x="3618931" y="1157542"/>
                </a:lnTo>
                <a:cubicBezTo>
                  <a:pt x="3753947" y="1151922"/>
                  <a:pt x="3875194" y="1140120"/>
                  <a:pt x="4007962" y="1115393"/>
                </a:cubicBezTo>
                <a:close/>
                <a:moveTo>
                  <a:pt x="4218917" y="1065516"/>
                </a:moveTo>
                <a:lnTo>
                  <a:pt x="4218864" y="1067777"/>
                </a:lnTo>
                <a:lnTo>
                  <a:pt x="4145965" y="1084235"/>
                </a:lnTo>
                <a:close/>
                <a:moveTo>
                  <a:pt x="5283421" y="962134"/>
                </a:moveTo>
                <a:lnTo>
                  <a:pt x="5403206" y="962864"/>
                </a:lnTo>
                <a:lnTo>
                  <a:pt x="5279937" y="968856"/>
                </a:lnTo>
                <a:close/>
                <a:moveTo>
                  <a:pt x="5466787" y="959773"/>
                </a:moveTo>
                <a:lnTo>
                  <a:pt x="5409729" y="962904"/>
                </a:lnTo>
                <a:lnTo>
                  <a:pt x="5403206" y="962864"/>
                </a:lnTo>
                <a:close/>
                <a:moveTo>
                  <a:pt x="5795856" y="921872"/>
                </a:moveTo>
                <a:lnTo>
                  <a:pt x="5795557" y="921931"/>
                </a:lnTo>
                <a:cubicBezTo>
                  <a:pt x="5710557" y="936402"/>
                  <a:pt x="5625206" y="948133"/>
                  <a:pt x="5539328" y="956247"/>
                </a:cubicBezTo>
                <a:lnTo>
                  <a:pt x="5466787" y="959773"/>
                </a:lnTo>
                <a:lnTo>
                  <a:pt x="5539363" y="955791"/>
                </a:lnTo>
                <a:close/>
                <a:moveTo>
                  <a:pt x="5806202" y="919805"/>
                </a:moveTo>
                <a:lnTo>
                  <a:pt x="5797524" y="921651"/>
                </a:lnTo>
                <a:lnTo>
                  <a:pt x="5795856" y="921872"/>
                </a:lnTo>
                <a:close/>
                <a:moveTo>
                  <a:pt x="6300780" y="801386"/>
                </a:moveTo>
                <a:lnTo>
                  <a:pt x="6302747" y="809255"/>
                </a:lnTo>
                <a:cubicBezTo>
                  <a:pt x="6218449" y="831172"/>
                  <a:pt x="6134152" y="852106"/>
                  <a:pt x="6049679" y="871178"/>
                </a:cubicBezTo>
                <a:lnTo>
                  <a:pt x="5806202" y="919805"/>
                </a:lnTo>
                <a:lnTo>
                  <a:pt x="6053157" y="867279"/>
                </a:lnTo>
                <a:close/>
                <a:moveTo>
                  <a:pt x="3103944" y="737320"/>
                </a:moveTo>
                <a:lnTo>
                  <a:pt x="3083713" y="750808"/>
                </a:lnTo>
                <a:cubicBezTo>
                  <a:pt x="3083713" y="750808"/>
                  <a:pt x="3085961" y="786776"/>
                  <a:pt x="3106192" y="795767"/>
                </a:cubicBezTo>
                <a:cubicBezTo>
                  <a:pt x="3126423" y="804758"/>
                  <a:pt x="3148902" y="804758"/>
                  <a:pt x="3160142" y="804758"/>
                </a:cubicBezTo>
                <a:cubicBezTo>
                  <a:pt x="3160142" y="804758"/>
                  <a:pt x="3108441" y="757550"/>
                  <a:pt x="3103944" y="737320"/>
                </a:cubicBezTo>
                <a:close/>
                <a:moveTo>
                  <a:pt x="3106192" y="636166"/>
                </a:moveTo>
                <a:cubicBezTo>
                  <a:pt x="3117432" y="636166"/>
                  <a:pt x="3112935" y="651899"/>
                  <a:pt x="3112935" y="651899"/>
                </a:cubicBezTo>
                <a:cubicBezTo>
                  <a:pt x="3110686" y="663139"/>
                  <a:pt x="3106192" y="674379"/>
                  <a:pt x="3126423" y="721586"/>
                </a:cubicBezTo>
                <a:cubicBezTo>
                  <a:pt x="3146654" y="768790"/>
                  <a:pt x="3209598" y="802509"/>
                  <a:pt x="3209598" y="802509"/>
                </a:cubicBezTo>
                <a:cubicBezTo>
                  <a:pt x="3209598" y="802509"/>
                  <a:pt x="3211843" y="807006"/>
                  <a:pt x="3227580" y="789024"/>
                </a:cubicBezTo>
                <a:cubicBezTo>
                  <a:pt x="3243317" y="771039"/>
                  <a:pt x="3227580" y="748559"/>
                  <a:pt x="3236571" y="748559"/>
                </a:cubicBezTo>
                <a:cubicBezTo>
                  <a:pt x="3245563" y="748559"/>
                  <a:pt x="3245563" y="753056"/>
                  <a:pt x="3245563" y="753056"/>
                </a:cubicBezTo>
                <a:cubicBezTo>
                  <a:pt x="3256802" y="773287"/>
                  <a:pt x="3238820" y="813749"/>
                  <a:pt x="3238820" y="813749"/>
                </a:cubicBezTo>
                <a:cubicBezTo>
                  <a:pt x="3261299" y="845223"/>
                  <a:pt x="3310752" y="865450"/>
                  <a:pt x="3330983" y="847468"/>
                </a:cubicBezTo>
                <a:cubicBezTo>
                  <a:pt x="3348969" y="829486"/>
                  <a:pt x="3339977" y="795767"/>
                  <a:pt x="3346720" y="795767"/>
                </a:cubicBezTo>
                <a:cubicBezTo>
                  <a:pt x="3353463" y="795767"/>
                  <a:pt x="3353463" y="802509"/>
                  <a:pt x="3353463" y="802509"/>
                </a:cubicBezTo>
                <a:cubicBezTo>
                  <a:pt x="3360208" y="815997"/>
                  <a:pt x="3357960" y="845223"/>
                  <a:pt x="3357960" y="845223"/>
                </a:cubicBezTo>
                <a:lnTo>
                  <a:pt x="3400670" y="894675"/>
                </a:lnTo>
                <a:lnTo>
                  <a:pt x="3416407" y="887930"/>
                </a:lnTo>
                <a:lnTo>
                  <a:pt x="3441132" y="890178"/>
                </a:lnTo>
                <a:lnTo>
                  <a:pt x="3456868" y="901418"/>
                </a:lnTo>
                <a:lnTo>
                  <a:pt x="3602985" y="932888"/>
                </a:lnTo>
                <a:lnTo>
                  <a:pt x="3643446" y="964362"/>
                </a:lnTo>
                <a:cubicBezTo>
                  <a:pt x="3643446" y="964362"/>
                  <a:pt x="3645695" y="1009321"/>
                  <a:pt x="3627710" y="1018312"/>
                </a:cubicBezTo>
                <a:cubicBezTo>
                  <a:pt x="3609727" y="1027303"/>
                  <a:pt x="3600736" y="1016063"/>
                  <a:pt x="3567017" y="1036294"/>
                </a:cubicBezTo>
                <a:cubicBezTo>
                  <a:pt x="3533298" y="1056525"/>
                  <a:pt x="3472605" y="1081253"/>
                  <a:pt x="3456868" y="1081253"/>
                </a:cubicBezTo>
                <a:cubicBezTo>
                  <a:pt x="3441132" y="1081253"/>
                  <a:pt x="3434389" y="1081253"/>
                  <a:pt x="3418655" y="1099235"/>
                </a:cubicBezTo>
                <a:cubicBezTo>
                  <a:pt x="3414158" y="1103732"/>
                  <a:pt x="3411348" y="1112162"/>
                  <a:pt x="3409101" y="1123121"/>
                </a:cubicBezTo>
                <a:lnTo>
                  <a:pt x="3403273" y="1159939"/>
                </a:lnTo>
                <a:lnTo>
                  <a:pt x="3402919" y="1159931"/>
                </a:lnTo>
                <a:cubicBezTo>
                  <a:pt x="3400670" y="1191401"/>
                  <a:pt x="3396176" y="1222872"/>
                  <a:pt x="3384936" y="1249848"/>
                </a:cubicBezTo>
                <a:cubicBezTo>
                  <a:pt x="3364702" y="1303798"/>
                  <a:pt x="3321992" y="1409449"/>
                  <a:pt x="3283779" y="1434177"/>
                </a:cubicBezTo>
                <a:cubicBezTo>
                  <a:pt x="3245563" y="1458905"/>
                  <a:pt x="3189364" y="1535335"/>
                  <a:pt x="3171382" y="1564557"/>
                </a:cubicBezTo>
                <a:cubicBezTo>
                  <a:pt x="3153400" y="1593778"/>
                  <a:pt x="3106192" y="1625252"/>
                  <a:pt x="3106192" y="1625252"/>
                </a:cubicBezTo>
                <a:lnTo>
                  <a:pt x="3202852" y="1845549"/>
                </a:lnTo>
                <a:lnTo>
                  <a:pt x="3212015" y="1878531"/>
                </a:lnTo>
                <a:lnTo>
                  <a:pt x="3143598" y="1878531"/>
                </a:lnTo>
                <a:lnTo>
                  <a:pt x="3144405" y="1872522"/>
                </a:lnTo>
                <a:lnTo>
                  <a:pt x="3119680" y="1832061"/>
                </a:lnTo>
                <a:lnTo>
                  <a:pt x="3023020" y="1676953"/>
                </a:lnTo>
                <a:lnTo>
                  <a:pt x="2964308" y="1878531"/>
                </a:lnTo>
                <a:lnTo>
                  <a:pt x="2899367" y="1878531"/>
                </a:lnTo>
                <a:lnTo>
                  <a:pt x="2930854" y="1652225"/>
                </a:lnTo>
                <a:lnTo>
                  <a:pt x="2753267" y="1643234"/>
                </a:lnTo>
                <a:lnTo>
                  <a:pt x="2618391" y="1589284"/>
                </a:lnTo>
                <a:lnTo>
                  <a:pt x="2535219" y="1629746"/>
                </a:lnTo>
                <a:lnTo>
                  <a:pt x="2285697" y="1683696"/>
                </a:lnTo>
                <a:cubicBezTo>
                  <a:pt x="2269963" y="1703930"/>
                  <a:pt x="2303682" y="1744392"/>
                  <a:pt x="2362126" y="1789350"/>
                </a:cubicBezTo>
                <a:cubicBezTo>
                  <a:pt x="2405962" y="1823070"/>
                  <a:pt x="2449797" y="1860581"/>
                  <a:pt x="2468975" y="1877229"/>
                </a:cubicBezTo>
                <a:lnTo>
                  <a:pt x="2470464" y="1878531"/>
                </a:lnTo>
                <a:lnTo>
                  <a:pt x="2370428" y="1878531"/>
                </a:lnTo>
                <a:lnTo>
                  <a:pt x="2337927" y="1845547"/>
                </a:lnTo>
                <a:cubicBezTo>
                  <a:pt x="2297781" y="1811407"/>
                  <a:pt x="2249732" y="1784853"/>
                  <a:pt x="2249732" y="1784853"/>
                </a:cubicBezTo>
                <a:lnTo>
                  <a:pt x="2300585" y="1878531"/>
                </a:lnTo>
                <a:lnTo>
                  <a:pt x="2226430" y="1878531"/>
                </a:lnTo>
                <a:lnTo>
                  <a:pt x="2226408" y="1878494"/>
                </a:lnTo>
                <a:cubicBezTo>
                  <a:pt x="2196060" y="1827705"/>
                  <a:pt x="2132837" y="1721912"/>
                  <a:pt x="2112607" y="1688193"/>
                </a:cubicBezTo>
                <a:cubicBezTo>
                  <a:pt x="2085634" y="1643234"/>
                  <a:pt x="2103616" y="1614012"/>
                  <a:pt x="2157566" y="1607267"/>
                </a:cubicBezTo>
                <a:cubicBezTo>
                  <a:pt x="2211516" y="1600524"/>
                  <a:pt x="2249732" y="1571302"/>
                  <a:pt x="2249732" y="1571302"/>
                </a:cubicBezTo>
                <a:cubicBezTo>
                  <a:pt x="2251977" y="1555565"/>
                  <a:pt x="2247483" y="1497118"/>
                  <a:pt x="2207019" y="1472390"/>
                </a:cubicBezTo>
                <a:cubicBezTo>
                  <a:pt x="2193534" y="1465648"/>
                  <a:pt x="2186788" y="1452160"/>
                  <a:pt x="2180045" y="1436426"/>
                </a:cubicBezTo>
                <a:cubicBezTo>
                  <a:pt x="1863088" y="1569054"/>
                  <a:pt x="1476444" y="1605018"/>
                  <a:pt x="1154990" y="1503864"/>
                </a:cubicBezTo>
                <a:cubicBezTo>
                  <a:pt x="1105534" y="1569054"/>
                  <a:pt x="1071814" y="1654474"/>
                  <a:pt x="1071814" y="1654474"/>
                </a:cubicBezTo>
                <a:cubicBezTo>
                  <a:pt x="1074063" y="1706175"/>
                  <a:pt x="1038095" y="1773614"/>
                  <a:pt x="1038095" y="1773614"/>
                </a:cubicBezTo>
                <a:lnTo>
                  <a:pt x="1017868" y="1796093"/>
                </a:lnTo>
                <a:cubicBezTo>
                  <a:pt x="1024610" y="1816324"/>
                  <a:pt x="1107782" y="1814075"/>
                  <a:pt x="1134759" y="1827563"/>
                </a:cubicBezTo>
                <a:cubicBezTo>
                  <a:pt x="1148246" y="1834308"/>
                  <a:pt x="1157238" y="1847234"/>
                  <a:pt x="1162296" y="1861846"/>
                </a:cubicBezTo>
                <a:lnTo>
                  <a:pt x="1163774" y="1878531"/>
                </a:lnTo>
                <a:lnTo>
                  <a:pt x="0" y="1878531"/>
                </a:lnTo>
                <a:lnTo>
                  <a:pt x="10407" y="1866518"/>
                </a:lnTo>
                <a:cubicBezTo>
                  <a:pt x="15008" y="1860582"/>
                  <a:pt x="17537" y="1856789"/>
                  <a:pt x="17537" y="1856789"/>
                </a:cubicBezTo>
                <a:lnTo>
                  <a:pt x="37768" y="1820821"/>
                </a:lnTo>
                <a:cubicBezTo>
                  <a:pt x="6297" y="1643234"/>
                  <a:pt x="98463" y="1580293"/>
                  <a:pt x="98463" y="1580293"/>
                </a:cubicBezTo>
                <a:lnTo>
                  <a:pt x="64744" y="1566805"/>
                </a:lnTo>
                <a:cubicBezTo>
                  <a:pt x="26528" y="1548823"/>
                  <a:pt x="37768" y="1528589"/>
                  <a:pt x="37768" y="1528589"/>
                </a:cubicBezTo>
                <a:cubicBezTo>
                  <a:pt x="105206" y="1508358"/>
                  <a:pt x="154662" y="1553317"/>
                  <a:pt x="154662" y="1553317"/>
                </a:cubicBezTo>
                <a:cubicBezTo>
                  <a:pt x="154662" y="1553317"/>
                  <a:pt x="100712" y="1494870"/>
                  <a:pt x="287290" y="1528589"/>
                </a:cubicBezTo>
                <a:cubicBezTo>
                  <a:pt x="471619" y="1562308"/>
                  <a:pt x="730133" y="1530837"/>
                  <a:pt x="795322" y="1528589"/>
                </a:cubicBezTo>
                <a:cubicBezTo>
                  <a:pt x="860512" y="1526343"/>
                  <a:pt x="959421" y="1510607"/>
                  <a:pt x="1015616" y="1427432"/>
                </a:cubicBezTo>
                <a:cubicBezTo>
                  <a:pt x="1071814" y="1344260"/>
                  <a:pt x="1148247" y="1272328"/>
                  <a:pt x="1148247" y="1272328"/>
                </a:cubicBezTo>
                <a:cubicBezTo>
                  <a:pt x="1148247" y="1272328"/>
                  <a:pt x="1132510" y="1258839"/>
                  <a:pt x="1157238" y="1216129"/>
                </a:cubicBezTo>
                <a:cubicBezTo>
                  <a:pt x="1159487" y="1211632"/>
                  <a:pt x="1163981" y="1207138"/>
                  <a:pt x="1166229" y="1202641"/>
                </a:cubicBezTo>
                <a:cubicBezTo>
                  <a:pt x="1152741" y="1193650"/>
                  <a:pt x="1137007" y="1180162"/>
                  <a:pt x="1116773" y="1164428"/>
                </a:cubicBezTo>
                <a:cubicBezTo>
                  <a:pt x="1062824" y="1121715"/>
                  <a:pt x="1051584" y="1083501"/>
                  <a:pt x="1044842" y="1072262"/>
                </a:cubicBezTo>
                <a:cubicBezTo>
                  <a:pt x="1038095" y="1058774"/>
                  <a:pt x="1026856" y="1045285"/>
                  <a:pt x="1026856" y="1045285"/>
                </a:cubicBezTo>
                <a:lnTo>
                  <a:pt x="1031353" y="1036294"/>
                </a:lnTo>
                <a:lnTo>
                  <a:pt x="1040345" y="1043037"/>
                </a:lnTo>
                <a:lnTo>
                  <a:pt x="1038095" y="1031800"/>
                </a:lnTo>
                <a:cubicBezTo>
                  <a:pt x="1031353" y="980096"/>
                  <a:pt x="1038095" y="926146"/>
                  <a:pt x="1042593" y="926146"/>
                </a:cubicBezTo>
                <a:cubicBezTo>
                  <a:pt x="1049335" y="926146"/>
                  <a:pt x="1047090" y="932888"/>
                  <a:pt x="1047090" y="932888"/>
                </a:cubicBezTo>
                <a:cubicBezTo>
                  <a:pt x="1038095" y="1076756"/>
                  <a:pt x="1112279" y="1130709"/>
                  <a:pt x="1116773" y="1135203"/>
                </a:cubicBezTo>
                <a:cubicBezTo>
                  <a:pt x="1119022" y="1139700"/>
                  <a:pt x="1172972" y="1177913"/>
                  <a:pt x="1184212" y="1186907"/>
                </a:cubicBezTo>
                <a:cubicBezTo>
                  <a:pt x="1184212" y="1184659"/>
                  <a:pt x="1186460" y="1184659"/>
                  <a:pt x="1186460" y="1184659"/>
                </a:cubicBezTo>
                <a:cubicBezTo>
                  <a:pt x="1186460" y="1177913"/>
                  <a:pt x="1184212" y="1157682"/>
                  <a:pt x="1168478" y="1139700"/>
                </a:cubicBezTo>
                <a:cubicBezTo>
                  <a:pt x="1150492" y="1119469"/>
                  <a:pt x="1148247" y="1090244"/>
                  <a:pt x="1139253" y="1072262"/>
                </a:cubicBezTo>
                <a:cubicBezTo>
                  <a:pt x="1130262" y="1054276"/>
                  <a:pt x="1110031" y="1018312"/>
                  <a:pt x="1110031" y="1018312"/>
                </a:cubicBezTo>
                <a:lnTo>
                  <a:pt x="1114528" y="1011566"/>
                </a:lnTo>
                <a:lnTo>
                  <a:pt x="1141501" y="1034046"/>
                </a:lnTo>
                <a:cubicBezTo>
                  <a:pt x="1143750" y="962113"/>
                  <a:pt x="1137007" y="953122"/>
                  <a:pt x="1132510" y="944128"/>
                </a:cubicBezTo>
                <a:cubicBezTo>
                  <a:pt x="1128013" y="935137"/>
                  <a:pt x="1130262" y="921649"/>
                  <a:pt x="1137007" y="930643"/>
                </a:cubicBezTo>
                <a:cubicBezTo>
                  <a:pt x="1143750" y="937386"/>
                  <a:pt x="1154990" y="966607"/>
                  <a:pt x="1154990" y="986841"/>
                </a:cubicBezTo>
                <a:cubicBezTo>
                  <a:pt x="1154990" y="1007072"/>
                  <a:pt x="1157238" y="1058774"/>
                  <a:pt x="1166229" y="1070013"/>
                </a:cubicBezTo>
                <a:cubicBezTo>
                  <a:pt x="1175220" y="1081253"/>
                  <a:pt x="1177469" y="1090244"/>
                  <a:pt x="1177469" y="1090244"/>
                </a:cubicBezTo>
                <a:lnTo>
                  <a:pt x="1177469" y="1103732"/>
                </a:lnTo>
                <a:cubicBezTo>
                  <a:pt x="1179718" y="1141949"/>
                  <a:pt x="1211188" y="1162179"/>
                  <a:pt x="1211188" y="1162179"/>
                </a:cubicBezTo>
                <a:cubicBezTo>
                  <a:pt x="1211188" y="1162179"/>
                  <a:pt x="1213437" y="1119469"/>
                  <a:pt x="1206691" y="1103732"/>
                </a:cubicBezTo>
                <a:cubicBezTo>
                  <a:pt x="1199949" y="1087995"/>
                  <a:pt x="1193203" y="1054276"/>
                  <a:pt x="1193203" y="1043037"/>
                </a:cubicBezTo>
                <a:cubicBezTo>
                  <a:pt x="1193203" y="1031800"/>
                  <a:pt x="1202197" y="1031800"/>
                  <a:pt x="1202197" y="1038543"/>
                </a:cubicBezTo>
                <a:cubicBezTo>
                  <a:pt x="1204442" y="1045285"/>
                  <a:pt x="1195452" y="1038543"/>
                  <a:pt x="1213437" y="1087995"/>
                </a:cubicBezTo>
                <a:cubicBezTo>
                  <a:pt x="1229170" y="1128460"/>
                  <a:pt x="1226922" y="1168922"/>
                  <a:pt x="1226922" y="1180162"/>
                </a:cubicBezTo>
                <a:cubicBezTo>
                  <a:pt x="1231420" y="1177913"/>
                  <a:pt x="1235917" y="1175668"/>
                  <a:pt x="1238162" y="1175668"/>
                </a:cubicBezTo>
                <a:cubicBezTo>
                  <a:pt x="1242659" y="1175668"/>
                  <a:pt x="1249402" y="1175668"/>
                  <a:pt x="1256147" y="1189153"/>
                </a:cubicBezTo>
                <a:lnTo>
                  <a:pt x="1256147" y="1186907"/>
                </a:lnTo>
                <a:cubicBezTo>
                  <a:pt x="1256147" y="1186907"/>
                  <a:pt x="1285369" y="1166673"/>
                  <a:pt x="1294360" y="1137451"/>
                </a:cubicBezTo>
                <a:cubicBezTo>
                  <a:pt x="1303354" y="1108229"/>
                  <a:pt x="1292115" y="1070013"/>
                  <a:pt x="1289866" y="1061022"/>
                </a:cubicBezTo>
                <a:cubicBezTo>
                  <a:pt x="1287618" y="1052031"/>
                  <a:pt x="1298857" y="1056525"/>
                  <a:pt x="1298857" y="1056525"/>
                </a:cubicBezTo>
                <a:cubicBezTo>
                  <a:pt x="1332576" y="1157682"/>
                  <a:pt x="1271881" y="1207138"/>
                  <a:pt x="1262890" y="1213881"/>
                </a:cubicBezTo>
                <a:cubicBezTo>
                  <a:pt x="1265138" y="1222872"/>
                  <a:pt x="1265138" y="1229614"/>
                  <a:pt x="1265138" y="1229614"/>
                </a:cubicBezTo>
                <a:lnTo>
                  <a:pt x="1296609" y="1281319"/>
                </a:lnTo>
                <a:lnTo>
                  <a:pt x="1321337" y="1294807"/>
                </a:lnTo>
                <a:lnTo>
                  <a:pt x="1334825" y="1310541"/>
                </a:lnTo>
                <a:lnTo>
                  <a:pt x="1420245" y="1404952"/>
                </a:lnTo>
                <a:lnTo>
                  <a:pt x="1433734" y="1436426"/>
                </a:lnTo>
                <a:cubicBezTo>
                  <a:pt x="1433734" y="1436426"/>
                  <a:pt x="1442725" y="1447666"/>
                  <a:pt x="1429237" y="1454408"/>
                </a:cubicBezTo>
                <a:cubicBezTo>
                  <a:pt x="1415748" y="1463399"/>
                  <a:pt x="1368545" y="1463399"/>
                  <a:pt x="1357304" y="1454408"/>
                </a:cubicBezTo>
                <a:cubicBezTo>
                  <a:pt x="1346065" y="1443168"/>
                  <a:pt x="1330328" y="1440920"/>
                  <a:pt x="1296609" y="1447666"/>
                </a:cubicBezTo>
                <a:cubicBezTo>
                  <a:pt x="1262890" y="1454408"/>
                  <a:pt x="1206691" y="1454408"/>
                  <a:pt x="1206691" y="1454408"/>
                </a:cubicBezTo>
                <a:cubicBezTo>
                  <a:pt x="1190957" y="1465648"/>
                  <a:pt x="1175220" y="1483630"/>
                  <a:pt x="1159487" y="1501616"/>
                </a:cubicBezTo>
                <a:cubicBezTo>
                  <a:pt x="1498923" y="1578045"/>
                  <a:pt x="1856342" y="1562308"/>
                  <a:pt x="2180045" y="1434177"/>
                </a:cubicBezTo>
                <a:cubicBezTo>
                  <a:pt x="2168806" y="1400458"/>
                  <a:pt x="2168806" y="1362245"/>
                  <a:pt x="2168806" y="1362245"/>
                </a:cubicBezTo>
                <a:cubicBezTo>
                  <a:pt x="2168806" y="1362245"/>
                  <a:pt x="2150821" y="1362245"/>
                  <a:pt x="2110358" y="1389219"/>
                </a:cubicBezTo>
                <a:cubicBezTo>
                  <a:pt x="2067648" y="1413947"/>
                  <a:pt x="2002458" y="1400458"/>
                  <a:pt x="2002458" y="1400458"/>
                </a:cubicBezTo>
                <a:cubicBezTo>
                  <a:pt x="2015947" y="1395964"/>
                  <a:pt x="2033929" y="1371236"/>
                  <a:pt x="2076639" y="1335269"/>
                </a:cubicBezTo>
                <a:cubicBezTo>
                  <a:pt x="2119353" y="1299301"/>
                  <a:pt x="2171054" y="1321780"/>
                  <a:pt x="2171054" y="1321780"/>
                </a:cubicBezTo>
                <a:lnTo>
                  <a:pt x="2218258" y="1294807"/>
                </a:lnTo>
                <a:cubicBezTo>
                  <a:pt x="2278954" y="1261088"/>
                  <a:pt x="2285697" y="1238609"/>
                  <a:pt x="2454292" y="1189153"/>
                </a:cubicBezTo>
                <a:cubicBezTo>
                  <a:pt x="2622888" y="1141949"/>
                  <a:pt x="2631879" y="1216129"/>
                  <a:pt x="2795977" y="1222872"/>
                </a:cubicBezTo>
                <a:cubicBezTo>
                  <a:pt x="2944342" y="1229614"/>
                  <a:pt x="3191613" y="1258839"/>
                  <a:pt x="3225332" y="1157682"/>
                </a:cubicBezTo>
                <a:cubicBezTo>
                  <a:pt x="3259051" y="1056525"/>
                  <a:pt x="3254554" y="986841"/>
                  <a:pt x="3254554" y="986841"/>
                </a:cubicBezTo>
                <a:lnTo>
                  <a:pt x="3241065" y="993584"/>
                </a:lnTo>
                <a:cubicBezTo>
                  <a:pt x="3241065" y="993584"/>
                  <a:pt x="3232078" y="991335"/>
                  <a:pt x="3193861" y="975602"/>
                </a:cubicBezTo>
                <a:cubicBezTo>
                  <a:pt x="3153400" y="959865"/>
                  <a:pt x="3117432" y="919403"/>
                  <a:pt x="3117432" y="903666"/>
                </a:cubicBezTo>
                <a:cubicBezTo>
                  <a:pt x="3117432" y="887930"/>
                  <a:pt x="3137663" y="890178"/>
                  <a:pt x="3137663" y="890178"/>
                </a:cubicBezTo>
                <a:lnTo>
                  <a:pt x="3214092" y="908164"/>
                </a:lnTo>
                <a:cubicBezTo>
                  <a:pt x="3214092" y="908164"/>
                  <a:pt x="3205101" y="885684"/>
                  <a:pt x="3202852" y="869947"/>
                </a:cubicBezTo>
                <a:cubicBezTo>
                  <a:pt x="3200604" y="856462"/>
                  <a:pt x="3216341" y="854210"/>
                  <a:pt x="3216341" y="854210"/>
                </a:cubicBezTo>
                <a:cubicBezTo>
                  <a:pt x="3216341" y="854210"/>
                  <a:pt x="3200604" y="833983"/>
                  <a:pt x="3187119" y="829486"/>
                </a:cubicBezTo>
                <a:cubicBezTo>
                  <a:pt x="3175879" y="824989"/>
                  <a:pt x="3164639" y="845223"/>
                  <a:pt x="3126423" y="833983"/>
                </a:cubicBezTo>
                <a:cubicBezTo>
                  <a:pt x="3088207" y="822743"/>
                  <a:pt x="3072473" y="795767"/>
                  <a:pt x="3065727" y="795767"/>
                </a:cubicBezTo>
                <a:cubicBezTo>
                  <a:pt x="3058985" y="795767"/>
                  <a:pt x="3045500" y="809255"/>
                  <a:pt x="3043251" y="811504"/>
                </a:cubicBezTo>
                <a:cubicBezTo>
                  <a:pt x="3041002" y="813749"/>
                  <a:pt x="3029763" y="820495"/>
                  <a:pt x="3032011" y="804758"/>
                </a:cubicBezTo>
                <a:cubicBezTo>
                  <a:pt x="3034260" y="789024"/>
                  <a:pt x="3065727" y="780030"/>
                  <a:pt x="3065727" y="780030"/>
                </a:cubicBezTo>
                <a:lnTo>
                  <a:pt x="3063482" y="750808"/>
                </a:lnTo>
                <a:cubicBezTo>
                  <a:pt x="3063482" y="750808"/>
                  <a:pt x="3045500" y="757550"/>
                  <a:pt x="3020772" y="757550"/>
                </a:cubicBezTo>
                <a:cubicBezTo>
                  <a:pt x="2996044" y="757550"/>
                  <a:pt x="3002786" y="726080"/>
                  <a:pt x="3025266" y="730577"/>
                </a:cubicBezTo>
                <a:cubicBezTo>
                  <a:pt x="3047745" y="735071"/>
                  <a:pt x="3054488" y="721586"/>
                  <a:pt x="3054488" y="721586"/>
                </a:cubicBezTo>
                <a:cubicBezTo>
                  <a:pt x="3054488" y="721586"/>
                  <a:pt x="3049994" y="710346"/>
                  <a:pt x="3049994" y="701352"/>
                </a:cubicBezTo>
                <a:cubicBezTo>
                  <a:pt x="3052242" y="692361"/>
                  <a:pt x="3061233" y="694609"/>
                  <a:pt x="3063482" y="703601"/>
                </a:cubicBezTo>
                <a:cubicBezTo>
                  <a:pt x="3065727" y="712592"/>
                  <a:pt x="3067979" y="717089"/>
                  <a:pt x="3067979" y="717089"/>
                </a:cubicBezTo>
                <a:lnTo>
                  <a:pt x="3079219" y="705849"/>
                </a:lnTo>
                <a:cubicBezTo>
                  <a:pt x="3094952" y="685618"/>
                  <a:pt x="3094952" y="636166"/>
                  <a:pt x="3106192" y="636166"/>
                </a:cubicBezTo>
                <a:close/>
                <a:moveTo>
                  <a:pt x="5230484" y="280989"/>
                </a:moveTo>
                <a:cubicBezTo>
                  <a:pt x="5237230" y="280989"/>
                  <a:pt x="5234981" y="287735"/>
                  <a:pt x="5234981" y="287735"/>
                </a:cubicBezTo>
                <a:cubicBezTo>
                  <a:pt x="5225991" y="431603"/>
                  <a:pt x="5300171" y="485552"/>
                  <a:pt x="5304665" y="490050"/>
                </a:cubicBezTo>
                <a:cubicBezTo>
                  <a:pt x="5306913" y="494544"/>
                  <a:pt x="5360863" y="532760"/>
                  <a:pt x="5372103" y="541751"/>
                </a:cubicBezTo>
                <a:cubicBezTo>
                  <a:pt x="5372103" y="541751"/>
                  <a:pt x="5374352" y="541751"/>
                  <a:pt x="5374352" y="541751"/>
                </a:cubicBezTo>
                <a:cubicBezTo>
                  <a:pt x="5374352" y="535008"/>
                  <a:pt x="5372103" y="514774"/>
                  <a:pt x="5356369" y="496792"/>
                </a:cubicBezTo>
                <a:cubicBezTo>
                  <a:pt x="5338384" y="476561"/>
                  <a:pt x="5336135" y="447339"/>
                  <a:pt x="5327145" y="429354"/>
                </a:cubicBezTo>
                <a:cubicBezTo>
                  <a:pt x="5318153" y="411372"/>
                  <a:pt x="5297923" y="375404"/>
                  <a:pt x="5297923" y="375404"/>
                </a:cubicBezTo>
                <a:lnTo>
                  <a:pt x="5302417" y="368662"/>
                </a:lnTo>
                <a:lnTo>
                  <a:pt x="5329393" y="391141"/>
                </a:lnTo>
                <a:cubicBezTo>
                  <a:pt x="5331641" y="319206"/>
                  <a:pt x="5324896" y="310214"/>
                  <a:pt x="5320402" y="301223"/>
                </a:cubicBezTo>
                <a:cubicBezTo>
                  <a:pt x="5315905" y="292229"/>
                  <a:pt x="5318153" y="278744"/>
                  <a:pt x="5324896" y="287735"/>
                </a:cubicBezTo>
                <a:cubicBezTo>
                  <a:pt x="5331641" y="294481"/>
                  <a:pt x="5342881" y="323703"/>
                  <a:pt x="5342881" y="343934"/>
                </a:cubicBezTo>
                <a:cubicBezTo>
                  <a:pt x="5342881" y="364164"/>
                  <a:pt x="5345130" y="415866"/>
                  <a:pt x="5354121" y="427105"/>
                </a:cubicBezTo>
                <a:cubicBezTo>
                  <a:pt x="5363112" y="438345"/>
                  <a:pt x="5365361" y="447339"/>
                  <a:pt x="5365361" y="447339"/>
                </a:cubicBezTo>
                <a:lnTo>
                  <a:pt x="5365361" y="460824"/>
                </a:lnTo>
                <a:cubicBezTo>
                  <a:pt x="5367609" y="499041"/>
                  <a:pt x="5399080" y="519271"/>
                  <a:pt x="5399080" y="519271"/>
                </a:cubicBezTo>
                <a:cubicBezTo>
                  <a:pt x="5399080" y="519271"/>
                  <a:pt x="5401329" y="476561"/>
                  <a:pt x="5394583" y="460824"/>
                </a:cubicBezTo>
                <a:cubicBezTo>
                  <a:pt x="5387840" y="445091"/>
                  <a:pt x="5381095" y="411372"/>
                  <a:pt x="5381095" y="400132"/>
                </a:cubicBezTo>
                <a:cubicBezTo>
                  <a:pt x="5381095" y="388892"/>
                  <a:pt x="5390089" y="388892"/>
                  <a:pt x="5390089" y="395635"/>
                </a:cubicBezTo>
                <a:cubicBezTo>
                  <a:pt x="5392334" y="402381"/>
                  <a:pt x="5383343" y="395635"/>
                  <a:pt x="5401329" y="445091"/>
                </a:cubicBezTo>
                <a:cubicBezTo>
                  <a:pt x="5417062" y="485552"/>
                  <a:pt x="5414813" y="526014"/>
                  <a:pt x="5414813" y="537254"/>
                </a:cubicBezTo>
                <a:cubicBezTo>
                  <a:pt x="5419311" y="535008"/>
                  <a:pt x="5423808" y="532760"/>
                  <a:pt x="5426053" y="532760"/>
                </a:cubicBezTo>
                <a:cubicBezTo>
                  <a:pt x="5430551" y="532760"/>
                  <a:pt x="5437293" y="532760"/>
                  <a:pt x="5444035" y="546248"/>
                </a:cubicBezTo>
                <a:lnTo>
                  <a:pt x="5444035" y="543999"/>
                </a:lnTo>
                <a:cubicBezTo>
                  <a:pt x="5444035" y="543999"/>
                  <a:pt x="5473261" y="523769"/>
                  <a:pt x="5482252" y="494544"/>
                </a:cubicBezTo>
                <a:cubicBezTo>
                  <a:pt x="5491243" y="465322"/>
                  <a:pt x="5480003" y="427105"/>
                  <a:pt x="5477755" y="418114"/>
                </a:cubicBezTo>
                <a:cubicBezTo>
                  <a:pt x="5475509" y="409123"/>
                  <a:pt x="5486749" y="413620"/>
                  <a:pt x="5486749" y="413620"/>
                </a:cubicBezTo>
                <a:cubicBezTo>
                  <a:pt x="5520468" y="514774"/>
                  <a:pt x="5459773" y="564230"/>
                  <a:pt x="5450781" y="570973"/>
                </a:cubicBezTo>
                <a:cubicBezTo>
                  <a:pt x="5453030" y="579967"/>
                  <a:pt x="5453030" y="586710"/>
                  <a:pt x="5453030" y="586710"/>
                </a:cubicBezTo>
                <a:lnTo>
                  <a:pt x="5484501" y="638411"/>
                </a:lnTo>
                <a:lnTo>
                  <a:pt x="5509229" y="651899"/>
                </a:lnTo>
                <a:lnTo>
                  <a:pt x="5522713" y="667633"/>
                </a:lnTo>
                <a:lnTo>
                  <a:pt x="5608137" y="762048"/>
                </a:lnTo>
                <a:lnTo>
                  <a:pt x="5621625" y="793518"/>
                </a:lnTo>
                <a:cubicBezTo>
                  <a:pt x="5621625" y="793518"/>
                  <a:pt x="5630617" y="804758"/>
                  <a:pt x="5617129" y="811504"/>
                </a:cubicBezTo>
                <a:cubicBezTo>
                  <a:pt x="5603640" y="820495"/>
                  <a:pt x="5556433" y="820495"/>
                  <a:pt x="5545193" y="811504"/>
                </a:cubicBezTo>
                <a:cubicBezTo>
                  <a:pt x="5533953" y="800264"/>
                  <a:pt x="5518219" y="798015"/>
                  <a:pt x="5484501" y="804758"/>
                </a:cubicBezTo>
                <a:cubicBezTo>
                  <a:pt x="5450781" y="811504"/>
                  <a:pt x="5394583" y="811504"/>
                  <a:pt x="5394583" y="811504"/>
                </a:cubicBezTo>
                <a:cubicBezTo>
                  <a:pt x="5357493" y="838477"/>
                  <a:pt x="5324195" y="886947"/>
                  <a:pt x="5300380" y="929412"/>
                </a:cubicBezTo>
                <a:lnTo>
                  <a:pt x="5283421" y="962134"/>
                </a:lnTo>
                <a:lnTo>
                  <a:pt x="5279937" y="962113"/>
                </a:lnTo>
                <a:cubicBezTo>
                  <a:pt x="5268697" y="986841"/>
                  <a:pt x="5261955" y="1002575"/>
                  <a:pt x="5261955" y="1002575"/>
                </a:cubicBezTo>
                <a:cubicBezTo>
                  <a:pt x="5264203" y="1054276"/>
                  <a:pt x="5228235" y="1121715"/>
                  <a:pt x="5228235" y="1121715"/>
                </a:cubicBezTo>
                <a:lnTo>
                  <a:pt x="5208005" y="1144194"/>
                </a:lnTo>
                <a:cubicBezTo>
                  <a:pt x="5212502" y="1164428"/>
                  <a:pt x="5295674" y="1162179"/>
                  <a:pt x="5322651" y="1175668"/>
                </a:cubicBezTo>
                <a:cubicBezTo>
                  <a:pt x="5349624" y="1189153"/>
                  <a:pt x="5358615" y="1227369"/>
                  <a:pt x="5354121" y="1254342"/>
                </a:cubicBezTo>
                <a:cubicBezTo>
                  <a:pt x="5347375" y="1281319"/>
                  <a:pt x="5376601" y="1391467"/>
                  <a:pt x="5376601" y="1391467"/>
                </a:cubicBezTo>
                <a:lnTo>
                  <a:pt x="5369855" y="1427432"/>
                </a:lnTo>
                <a:lnTo>
                  <a:pt x="5270949" y="1488127"/>
                </a:lnTo>
                <a:lnTo>
                  <a:pt x="5214751" y="1537583"/>
                </a:lnTo>
                <a:lnTo>
                  <a:pt x="5214751" y="1483630"/>
                </a:lnTo>
                <a:lnTo>
                  <a:pt x="5243973" y="1431929"/>
                </a:lnTo>
                <a:lnTo>
                  <a:pt x="5246221" y="1409449"/>
                </a:lnTo>
                <a:cubicBezTo>
                  <a:pt x="5221493" y="1265582"/>
                  <a:pt x="5183277" y="1249848"/>
                  <a:pt x="5129327" y="1254342"/>
                </a:cubicBezTo>
                <a:cubicBezTo>
                  <a:pt x="5075377" y="1258839"/>
                  <a:pt x="5003445" y="1247600"/>
                  <a:pt x="5003445" y="1247600"/>
                </a:cubicBezTo>
                <a:cubicBezTo>
                  <a:pt x="4962980" y="1249848"/>
                  <a:pt x="4983211" y="1270079"/>
                  <a:pt x="4767411" y="1245351"/>
                </a:cubicBezTo>
                <a:cubicBezTo>
                  <a:pt x="4551611" y="1220626"/>
                  <a:pt x="4477427" y="1240854"/>
                  <a:pt x="4477427" y="1240854"/>
                </a:cubicBezTo>
                <a:cubicBezTo>
                  <a:pt x="4412237" y="1299301"/>
                  <a:pt x="4241396" y="1384725"/>
                  <a:pt x="4189692" y="1404952"/>
                </a:cubicBezTo>
                <a:cubicBezTo>
                  <a:pt x="4140239" y="1427432"/>
                  <a:pt x="4059313" y="1501616"/>
                  <a:pt x="4034588" y="1535335"/>
                </a:cubicBezTo>
                <a:cubicBezTo>
                  <a:pt x="4012108" y="1569054"/>
                  <a:pt x="3998620" y="1609515"/>
                  <a:pt x="3967149" y="1629746"/>
                </a:cubicBezTo>
                <a:cubicBezTo>
                  <a:pt x="3933430" y="1649977"/>
                  <a:pt x="3850255" y="1647732"/>
                  <a:pt x="3850255" y="1647732"/>
                </a:cubicBezTo>
                <a:lnTo>
                  <a:pt x="3886223" y="1607267"/>
                </a:lnTo>
                <a:cubicBezTo>
                  <a:pt x="3919942" y="1605018"/>
                  <a:pt x="3962652" y="1571302"/>
                  <a:pt x="3962652" y="1571302"/>
                </a:cubicBezTo>
                <a:lnTo>
                  <a:pt x="4081792" y="1393713"/>
                </a:lnTo>
                <a:cubicBezTo>
                  <a:pt x="4081792" y="1393713"/>
                  <a:pt x="4014354" y="1418440"/>
                  <a:pt x="3978389" y="1476888"/>
                </a:cubicBezTo>
                <a:cubicBezTo>
                  <a:pt x="3942421" y="1533086"/>
                  <a:pt x="3886223" y="1578045"/>
                  <a:pt x="3886223" y="1578045"/>
                </a:cubicBezTo>
                <a:lnTo>
                  <a:pt x="3785065" y="1616258"/>
                </a:lnTo>
                <a:lnTo>
                  <a:pt x="3805300" y="1566805"/>
                </a:lnTo>
                <a:lnTo>
                  <a:pt x="3888472" y="1517349"/>
                </a:lnTo>
                <a:cubicBezTo>
                  <a:pt x="3888472" y="1517349"/>
                  <a:pt x="4023348" y="1337517"/>
                  <a:pt x="4043579" y="1310541"/>
                </a:cubicBezTo>
                <a:cubicBezTo>
                  <a:pt x="4063810" y="1285813"/>
                  <a:pt x="4059313" y="1299301"/>
                  <a:pt x="4111017" y="1281319"/>
                </a:cubicBezTo>
                <a:cubicBezTo>
                  <a:pt x="4162719" y="1265582"/>
                  <a:pt x="4203180" y="1204890"/>
                  <a:pt x="4203180" y="1204890"/>
                </a:cubicBezTo>
                <a:lnTo>
                  <a:pt x="4223411" y="1168922"/>
                </a:lnTo>
                <a:cubicBezTo>
                  <a:pt x="4220040" y="1148691"/>
                  <a:pt x="4218354" y="1130146"/>
                  <a:pt x="4217792" y="1113005"/>
                </a:cubicBezTo>
                <a:lnTo>
                  <a:pt x="4218864" y="1067777"/>
                </a:lnTo>
                <a:lnTo>
                  <a:pt x="4218917" y="1067765"/>
                </a:lnTo>
                <a:cubicBezTo>
                  <a:pt x="4230157" y="971105"/>
                  <a:pt x="4284107" y="935137"/>
                  <a:pt x="4284107" y="935137"/>
                </a:cubicBezTo>
                <a:lnTo>
                  <a:pt x="4250388" y="921649"/>
                </a:lnTo>
                <a:cubicBezTo>
                  <a:pt x="4212171" y="903666"/>
                  <a:pt x="4223411" y="883436"/>
                  <a:pt x="4223411" y="883436"/>
                </a:cubicBezTo>
                <a:cubicBezTo>
                  <a:pt x="4290849" y="863205"/>
                  <a:pt x="4340305" y="908164"/>
                  <a:pt x="4340305" y="908164"/>
                </a:cubicBezTo>
                <a:cubicBezTo>
                  <a:pt x="4340305" y="908164"/>
                  <a:pt x="4286355" y="849717"/>
                  <a:pt x="4472933" y="883436"/>
                </a:cubicBezTo>
                <a:cubicBezTo>
                  <a:pt x="4657263" y="917155"/>
                  <a:pt x="4915773" y="885684"/>
                  <a:pt x="4980965" y="883436"/>
                </a:cubicBezTo>
                <a:cubicBezTo>
                  <a:pt x="5046155" y="881187"/>
                  <a:pt x="5145063" y="865450"/>
                  <a:pt x="5201263" y="782278"/>
                </a:cubicBezTo>
                <a:cubicBezTo>
                  <a:pt x="5257461" y="699107"/>
                  <a:pt x="5333890" y="627171"/>
                  <a:pt x="5333890" y="627171"/>
                </a:cubicBezTo>
                <a:cubicBezTo>
                  <a:pt x="5333890" y="627171"/>
                  <a:pt x="5318153" y="613686"/>
                  <a:pt x="5342881" y="570973"/>
                </a:cubicBezTo>
                <a:cubicBezTo>
                  <a:pt x="5345130" y="566479"/>
                  <a:pt x="5349624" y="561982"/>
                  <a:pt x="5351873" y="557488"/>
                </a:cubicBezTo>
                <a:cubicBezTo>
                  <a:pt x="5338384" y="548493"/>
                  <a:pt x="5322651" y="535008"/>
                  <a:pt x="5302417" y="519271"/>
                </a:cubicBezTo>
                <a:cubicBezTo>
                  <a:pt x="5248469" y="476561"/>
                  <a:pt x="5237230" y="438345"/>
                  <a:pt x="5230484" y="427105"/>
                </a:cubicBezTo>
                <a:cubicBezTo>
                  <a:pt x="5223741" y="413620"/>
                  <a:pt x="5212502" y="400132"/>
                  <a:pt x="5212502" y="400132"/>
                </a:cubicBezTo>
                <a:lnTo>
                  <a:pt x="5216996" y="391141"/>
                </a:lnTo>
                <a:lnTo>
                  <a:pt x="5228235" y="397883"/>
                </a:lnTo>
                <a:lnTo>
                  <a:pt x="5225991" y="386644"/>
                </a:lnTo>
                <a:cubicBezTo>
                  <a:pt x="5219245" y="334942"/>
                  <a:pt x="5225991" y="280989"/>
                  <a:pt x="5230484" y="280989"/>
                </a:cubicBezTo>
                <a:close/>
                <a:moveTo>
                  <a:pt x="7224397" y="94415"/>
                </a:moveTo>
                <a:lnTo>
                  <a:pt x="7204166" y="107903"/>
                </a:lnTo>
                <a:cubicBezTo>
                  <a:pt x="7204166" y="107903"/>
                  <a:pt x="7206415" y="143868"/>
                  <a:pt x="7226645" y="152859"/>
                </a:cubicBezTo>
                <a:cubicBezTo>
                  <a:pt x="7246877" y="164098"/>
                  <a:pt x="7269356" y="164098"/>
                  <a:pt x="7280595" y="161850"/>
                </a:cubicBezTo>
                <a:cubicBezTo>
                  <a:pt x="7280595" y="161850"/>
                  <a:pt x="7228894" y="114646"/>
                  <a:pt x="7224397" y="94415"/>
                </a:cubicBezTo>
                <a:close/>
                <a:moveTo>
                  <a:pt x="7224397" y="0"/>
                </a:moveTo>
                <a:cubicBezTo>
                  <a:pt x="7235637" y="0"/>
                  <a:pt x="7231139" y="15737"/>
                  <a:pt x="7231139" y="15737"/>
                </a:cubicBezTo>
                <a:cubicBezTo>
                  <a:pt x="7228894" y="26977"/>
                  <a:pt x="7224397" y="38216"/>
                  <a:pt x="7244628" y="85424"/>
                </a:cubicBezTo>
                <a:cubicBezTo>
                  <a:pt x="7264859" y="132628"/>
                  <a:pt x="7327803" y="166347"/>
                  <a:pt x="7327803" y="166347"/>
                </a:cubicBezTo>
                <a:cubicBezTo>
                  <a:pt x="7327803" y="166347"/>
                  <a:pt x="7330049" y="170844"/>
                  <a:pt x="7345785" y="152859"/>
                </a:cubicBezTo>
                <a:cubicBezTo>
                  <a:pt x="7361522" y="134877"/>
                  <a:pt x="7345785" y="112397"/>
                  <a:pt x="7354777" y="112397"/>
                </a:cubicBezTo>
                <a:cubicBezTo>
                  <a:pt x="7363767" y="112397"/>
                  <a:pt x="7363767" y="116891"/>
                  <a:pt x="7363767" y="116891"/>
                </a:cubicBezTo>
                <a:cubicBezTo>
                  <a:pt x="7375007" y="137125"/>
                  <a:pt x="7357025" y="177587"/>
                  <a:pt x="7357025" y="177587"/>
                </a:cubicBezTo>
                <a:cubicBezTo>
                  <a:pt x="7379505" y="209057"/>
                  <a:pt x="7428961" y="229288"/>
                  <a:pt x="7449191" y="211306"/>
                </a:cubicBezTo>
                <a:cubicBezTo>
                  <a:pt x="7467173" y="193324"/>
                  <a:pt x="7458183" y="159605"/>
                  <a:pt x="7464925" y="159605"/>
                </a:cubicBezTo>
                <a:cubicBezTo>
                  <a:pt x="7471671" y="159605"/>
                  <a:pt x="7471671" y="166347"/>
                  <a:pt x="7471671" y="166347"/>
                </a:cubicBezTo>
                <a:cubicBezTo>
                  <a:pt x="7478413" y="179835"/>
                  <a:pt x="7476165" y="209057"/>
                  <a:pt x="7476165" y="209057"/>
                </a:cubicBezTo>
                <a:lnTo>
                  <a:pt x="7518878" y="258513"/>
                </a:lnTo>
                <a:lnTo>
                  <a:pt x="7534612" y="251767"/>
                </a:lnTo>
                <a:lnTo>
                  <a:pt x="7559340" y="254016"/>
                </a:lnTo>
                <a:lnTo>
                  <a:pt x="7575073" y="265256"/>
                </a:lnTo>
                <a:lnTo>
                  <a:pt x="7721189" y="296726"/>
                </a:lnTo>
                <a:lnTo>
                  <a:pt x="7759403" y="328197"/>
                </a:lnTo>
                <a:cubicBezTo>
                  <a:pt x="7759403" y="328197"/>
                  <a:pt x="7763900" y="373155"/>
                  <a:pt x="7748163" y="368662"/>
                </a:cubicBezTo>
                <a:cubicBezTo>
                  <a:pt x="7730181" y="377653"/>
                  <a:pt x="7721189" y="366413"/>
                  <a:pt x="7687471" y="386644"/>
                </a:cubicBezTo>
                <a:cubicBezTo>
                  <a:pt x="7653751" y="406875"/>
                  <a:pt x="7593059" y="431603"/>
                  <a:pt x="7577322" y="431603"/>
                </a:cubicBezTo>
                <a:cubicBezTo>
                  <a:pt x="7561585" y="431603"/>
                  <a:pt x="7554843" y="433851"/>
                  <a:pt x="7539105" y="449585"/>
                </a:cubicBezTo>
                <a:cubicBezTo>
                  <a:pt x="7521123" y="465322"/>
                  <a:pt x="7525621" y="550742"/>
                  <a:pt x="7503141" y="604692"/>
                </a:cubicBezTo>
                <a:cubicBezTo>
                  <a:pt x="7482911" y="658645"/>
                  <a:pt x="7440200" y="764296"/>
                  <a:pt x="7401984" y="789024"/>
                </a:cubicBezTo>
                <a:cubicBezTo>
                  <a:pt x="7363767" y="813749"/>
                  <a:pt x="7307572" y="890178"/>
                  <a:pt x="7289587" y="919403"/>
                </a:cubicBezTo>
                <a:cubicBezTo>
                  <a:pt x="7271605" y="948625"/>
                  <a:pt x="7224397" y="980096"/>
                  <a:pt x="7224397" y="980096"/>
                </a:cubicBezTo>
                <a:lnTo>
                  <a:pt x="7321057" y="1200392"/>
                </a:lnTo>
                <a:lnTo>
                  <a:pt x="7332297" y="1240854"/>
                </a:lnTo>
                <a:lnTo>
                  <a:pt x="7271605" y="1400458"/>
                </a:lnTo>
                <a:lnTo>
                  <a:pt x="7242379" y="1377979"/>
                </a:lnTo>
                <a:lnTo>
                  <a:pt x="7262613" y="1227369"/>
                </a:lnTo>
                <a:lnTo>
                  <a:pt x="7235637" y="1186907"/>
                </a:lnTo>
                <a:lnTo>
                  <a:pt x="7138977" y="1031800"/>
                </a:lnTo>
                <a:lnTo>
                  <a:pt x="7073787" y="1263333"/>
                </a:lnTo>
                <a:lnTo>
                  <a:pt x="6995109" y="1366739"/>
                </a:lnTo>
                <a:lnTo>
                  <a:pt x="6941159" y="1416192"/>
                </a:lnTo>
                <a:lnTo>
                  <a:pt x="6927671" y="1382476"/>
                </a:lnTo>
                <a:lnTo>
                  <a:pt x="6954644" y="1342011"/>
                </a:lnTo>
                <a:lnTo>
                  <a:pt x="7013091" y="1265582"/>
                </a:lnTo>
                <a:lnTo>
                  <a:pt x="7049059" y="1007072"/>
                </a:lnTo>
                <a:lnTo>
                  <a:pt x="6871472" y="998081"/>
                </a:lnTo>
                <a:lnTo>
                  <a:pt x="6736595" y="944128"/>
                </a:lnTo>
                <a:lnTo>
                  <a:pt x="6653423" y="984593"/>
                </a:lnTo>
                <a:lnTo>
                  <a:pt x="6403901" y="1038543"/>
                </a:lnTo>
                <a:cubicBezTo>
                  <a:pt x="6388168" y="1058774"/>
                  <a:pt x="6421887" y="1099235"/>
                  <a:pt x="6480334" y="1144194"/>
                </a:cubicBezTo>
                <a:cubicBezTo>
                  <a:pt x="6541027" y="1189153"/>
                  <a:pt x="6599473" y="1240854"/>
                  <a:pt x="6599473" y="1240854"/>
                </a:cubicBezTo>
                <a:lnTo>
                  <a:pt x="6581491" y="1326278"/>
                </a:lnTo>
                <a:lnTo>
                  <a:pt x="6527539" y="1346508"/>
                </a:lnTo>
                <a:lnTo>
                  <a:pt x="6525293" y="1267831"/>
                </a:lnTo>
                <a:lnTo>
                  <a:pt x="6493819" y="1236360"/>
                </a:lnTo>
                <a:cubicBezTo>
                  <a:pt x="6455606" y="1186907"/>
                  <a:pt x="6370185" y="1139700"/>
                  <a:pt x="6370185" y="1139700"/>
                </a:cubicBezTo>
                <a:lnTo>
                  <a:pt x="6455606" y="1297052"/>
                </a:lnTo>
                <a:lnTo>
                  <a:pt x="6406153" y="1375730"/>
                </a:lnTo>
                <a:lnTo>
                  <a:pt x="6343209" y="1373485"/>
                </a:lnTo>
                <a:cubicBezTo>
                  <a:pt x="6343209" y="1373485"/>
                  <a:pt x="6370185" y="1319532"/>
                  <a:pt x="6376928" y="1306047"/>
                </a:cubicBezTo>
                <a:cubicBezTo>
                  <a:pt x="6383674" y="1292558"/>
                  <a:pt x="6363440" y="1261088"/>
                  <a:pt x="6363440" y="1261088"/>
                </a:cubicBezTo>
                <a:cubicBezTo>
                  <a:pt x="6363440" y="1261088"/>
                  <a:pt x="6260037" y="1087995"/>
                  <a:pt x="6233061" y="1043037"/>
                </a:cubicBezTo>
                <a:cubicBezTo>
                  <a:pt x="6206084" y="998081"/>
                  <a:pt x="6224069" y="968856"/>
                  <a:pt x="6278019" y="962113"/>
                </a:cubicBezTo>
                <a:cubicBezTo>
                  <a:pt x="6331969" y="955368"/>
                  <a:pt x="6370185" y="926146"/>
                  <a:pt x="6370185" y="926146"/>
                </a:cubicBezTo>
                <a:cubicBezTo>
                  <a:pt x="6372434" y="910409"/>
                  <a:pt x="6367937" y="851965"/>
                  <a:pt x="6327475" y="827237"/>
                </a:cubicBezTo>
                <a:cubicBezTo>
                  <a:pt x="6318481" y="822743"/>
                  <a:pt x="6311739" y="811504"/>
                  <a:pt x="6304996" y="800264"/>
                </a:cubicBezTo>
                <a:lnTo>
                  <a:pt x="6300780" y="801386"/>
                </a:lnTo>
                <a:lnTo>
                  <a:pt x="6288978" y="754179"/>
                </a:lnTo>
                <a:cubicBezTo>
                  <a:pt x="6287011" y="737882"/>
                  <a:pt x="6287011" y="726080"/>
                  <a:pt x="6287011" y="726080"/>
                </a:cubicBezTo>
                <a:cubicBezTo>
                  <a:pt x="6287011" y="726080"/>
                  <a:pt x="6269028" y="726080"/>
                  <a:pt x="6228563" y="753056"/>
                </a:cubicBezTo>
                <a:cubicBezTo>
                  <a:pt x="6185853" y="777784"/>
                  <a:pt x="6120663" y="764296"/>
                  <a:pt x="6120663" y="764296"/>
                </a:cubicBezTo>
                <a:cubicBezTo>
                  <a:pt x="6134151" y="759799"/>
                  <a:pt x="6152134" y="735071"/>
                  <a:pt x="6194844" y="699107"/>
                </a:cubicBezTo>
                <a:cubicBezTo>
                  <a:pt x="6237557" y="663139"/>
                  <a:pt x="6289259" y="685618"/>
                  <a:pt x="6289259" y="685618"/>
                </a:cubicBezTo>
                <a:lnTo>
                  <a:pt x="6336467" y="658645"/>
                </a:lnTo>
                <a:cubicBezTo>
                  <a:pt x="6397159" y="624926"/>
                  <a:pt x="6403901" y="602446"/>
                  <a:pt x="6572497" y="552991"/>
                </a:cubicBezTo>
                <a:cubicBezTo>
                  <a:pt x="6741093" y="505783"/>
                  <a:pt x="6750084" y="579967"/>
                  <a:pt x="6914183" y="586710"/>
                </a:cubicBezTo>
                <a:cubicBezTo>
                  <a:pt x="7062547" y="593452"/>
                  <a:pt x="7309817" y="622677"/>
                  <a:pt x="7343537" y="521520"/>
                </a:cubicBezTo>
                <a:cubicBezTo>
                  <a:pt x="7377256" y="420363"/>
                  <a:pt x="7372762" y="350676"/>
                  <a:pt x="7372762" y="350676"/>
                </a:cubicBezTo>
                <a:lnTo>
                  <a:pt x="7359273" y="357422"/>
                </a:lnTo>
                <a:cubicBezTo>
                  <a:pt x="7359273" y="357422"/>
                  <a:pt x="7350283" y="355173"/>
                  <a:pt x="7312066" y="339436"/>
                </a:cubicBezTo>
                <a:cubicBezTo>
                  <a:pt x="7271605" y="323703"/>
                  <a:pt x="7235637" y="283241"/>
                  <a:pt x="7235637" y="267504"/>
                </a:cubicBezTo>
                <a:cubicBezTo>
                  <a:pt x="7235637" y="251767"/>
                  <a:pt x="7255867" y="254016"/>
                  <a:pt x="7255867" y="254016"/>
                </a:cubicBezTo>
                <a:lnTo>
                  <a:pt x="7332297" y="272001"/>
                </a:lnTo>
                <a:cubicBezTo>
                  <a:pt x="7332297" y="272001"/>
                  <a:pt x="7323306" y="249522"/>
                  <a:pt x="7321057" y="233785"/>
                </a:cubicBezTo>
                <a:cubicBezTo>
                  <a:pt x="7318812" y="220297"/>
                  <a:pt x="7334545" y="218048"/>
                  <a:pt x="7334545" y="218048"/>
                </a:cubicBezTo>
                <a:cubicBezTo>
                  <a:pt x="7334545" y="218048"/>
                  <a:pt x="7318812" y="197818"/>
                  <a:pt x="7305323" y="193324"/>
                </a:cubicBezTo>
                <a:cubicBezTo>
                  <a:pt x="7294084" y="188826"/>
                  <a:pt x="7282844" y="209057"/>
                  <a:pt x="7244628" y="197818"/>
                </a:cubicBezTo>
                <a:cubicBezTo>
                  <a:pt x="7206415" y="186578"/>
                  <a:pt x="7190678" y="159605"/>
                  <a:pt x="7183935" y="159605"/>
                </a:cubicBezTo>
                <a:cubicBezTo>
                  <a:pt x="7177189" y="159605"/>
                  <a:pt x="7163701" y="173090"/>
                  <a:pt x="7161456" y="175338"/>
                </a:cubicBezTo>
                <a:cubicBezTo>
                  <a:pt x="7159207" y="177587"/>
                  <a:pt x="7147967" y="184329"/>
                  <a:pt x="7150217" y="168596"/>
                </a:cubicBezTo>
                <a:cubicBezTo>
                  <a:pt x="7152461" y="152859"/>
                  <a:pt x="7183935" y="143868"/>
                  <a:pt x="7183935" y="143868"/>
                </a:cubicBezTo>
                <a:lnTo>
                  <a:pt x="7181687" y="114646"/>
                </a:lnTo>
                <a:cubicBezTo>
                  <a:pt x="7181687" y="114646"/>
                  <a:pt x="7163701" y="121388"/>
                  <a:pt x="7138977" y="121388"/>
                </a:cubicBezTo>
                <a:cubicBezTo>
                  <a:pt x="7114249" y="121388"/>
                  <a:pt x="7120995" y="89918"/>
                  <a:pt x="7143473" y="94415"/>
                </a:cubicBezTo>
                <a:cubicBezTo>
                  <a:pt x="7165950" y="98909"/>
                  <a:pt x="7172695" y="85424"/>
                  <a:pt x="7172695" y="85424"/>
                </a:cubicBezTo>
                <a:cubicBezTo>
                  <a:pt x="7172695" y="85424"/>
                  <a:pt x="7168199" y="74184"/>
                  <a:pt x="7168199" y="65190"/>
                </a:cubicBezTo>
                <a:cubicBezTo>
                  <a:pt x="7170447" y="56199"/>
                  <a:pt x="7179438" y="58447"/>
                  <a:pt x="7181687" y="67438"/>
                </a:cubicBezTo>
                <a:cubicBezTo>
                  <a:pt x="7183935" y="76430"/>
                  <a:pt x="7186181" y="80927"/>
                  <a:pt x="7186181" y="80927"/>
                </a:cubicBezTo>
                <a:lnTo>
                  <a:pt x="7197421" y="69687"/>
                </a:lnTo>
                <a:cubicBezTo>
                  <a:pt x="7213157" y="49456"/>
                  <a:pt x="7213157" y="0"/>
                  <a:pt x="7224397" y="0"/>
                </a:cubicBezTo>
                <a:close/>
              </a:path>
            </a:pathLst>
          </a:custGeom>
          <a:solidFill>
            <a:schemeClr val="accent5">
              <a:alpha val="50000"/>
            </a:schemeClr>
          </a:solidFill>
          <a:ln w="6994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>
              <a:latin typeface="+mj-ea"/>
              <a:ea typeface="+mj-ea"/>
            </a:endParaRPr>
          </a:p>
        </p:txBody>
      </p:sp>
      <p:sp>
        <p:nvSpPr>
          <p:cNvPr id="74" name="任意多边形: 形状 73">
            <a:extLst>
              <a:ext uri="{FF2B5EF4-FFF2-40B4-BE49-F238E27FC236}">
                <a16:creationId xmlns:a16="http://schemas.microsoft.com/office/drawing/2014/main" id="{15A5E5F8-A2B2-472D-9815-A393163F9003}"/>
              </a:ext>
            </a:extLst>
          </p:cNvPr>
          <p:cNvSpPr/>
          <p:nvPr userDrawn="1"/>
        </p:nvSpPr>
        <p:spPr>
          <a:xfrm>
            <a:off x="3601168" y="5022180"/>
            <a:ext cx="8062667" cy="1835821"/>
          </a:xfrm>
          <a:custGeom>
            <a:avLst/>
            <a:gdLst>
              <a:gd name="connsiteX0" fmla="*/ 1171172 w 8062667"/>
              <a:gd name="connsiteY0" fmla="*/ 1112723 h 1835821"/>
              <a:gd name="connsiteX1" fmla="*/ 1148693 w 8062667"/>
              <a:gd name="connsiteY1" fmla="*/ 1126212 h 1835821"/>
              <a:gd name="connsiteX2" fmla="*/ 1173418 w 8062667"/>
              <a:gd name="connsiteY2" fmla="*/ 1173419 h 1835821"/>
              <a:gd name="connsiteX3" fmla="*/ 1229616 w 8062667"/>
              <a:gd name="connsiteY3" fmla="*/ 1184659 h 1835821"/>
              <a:gd name="connsiteX4" fmla="*/ 1171172 w 8062667"/>
              <a:gd name="connsiteY4" fmla="*/ 1112723 h 1835821"/>
              <a:gd name="connsiteX5" fmla="*/ 7615984 w 8062667"/>
              <a:gd name="connsiteY5" fmla="*/ 1070013 h 1835821"/>
              <a:gd name="connsiteX6" fmla="*/ 7647455 w 8062667"/>
              <a:gd name="connsiteY6" fmla="*/ 1117221 h 1835821"/>
              <a:gd name="connsiteX7" fmla="*/ 7685668 w 8062667"/>
              <a:gd name="connsiteY7" fmla="*/ 1261085 h 1835821"/>
              <a:gd name="connsiteX8" fmla="*/ 7676677 w 8062667"/>
              <a:gd name="connsiteY8" fmla="*/ 1299301 h 1835821"/>
              <a:gd name="connsiteX9" fmla="*/ 7735124 w 8062667"/>
              <a:gd name="connsiteY9" fmla="*/ 1234111 h 1835821"/>
              <a:gd name="connsiteX10" fmla="*/ 7712645 w 8062667"/>
              <a:gd name="connsiteY10" fmla="*/ 1090244 h 1835821"/>
              <a:gd name="connsiteX11" fmla="*/ 7649704 w 8062667"/>
              <a:gd name="connsiteY11" fmla="*/ 1070013 h 1835821"/>
              <a:gd name="connsiteX12" fmla="*/ 5359061 w 8062667"/>
              <a:gd name="connsiteY12" fmla="*/ 465322 h 1835821"/>
              <a:gd name="connsiteX13" fmla="*/ 5336582 w 8062667"/>
              <a:gd name="connsiteY13" fmla="*/ 478807 h 1835821"/>
              <a:gd name="connsiteX14" fmla="*/ 5361310 w 8062667"/>
              <a:gd name="connsiteY14" fmla="*/ 526014 h 1835821"/>
              <a:gd name="connsiteX15" fmla="*/ 5417508 w 8062667"/>
              <a:gd name="connsiteY15" fmla="*/ 537254 h 1835821"/>
              <a:gd name="connsiteX16" fmla="*/ 5359061 w 8062667"/>
              <a:gd name="connsiteY16" fmla="*/ 465322 h 1835821"/>
              <a:gd name="connsiteX17" fmla="*/ 7618230 w 8062667"/>
              <a:gd name="connsiteY17" fmla="*/ 0 h 1835821"/>
              <a:gd name="connsiteX18" fmla="*/ 7622727 w 8062667"/>
              <a:gd name="connsiteY18" fmla="*/ 8991 h 1835821"/>
              <a:gd name="connsiteX19" fmla="*/ 7699156 w 8062667"/>
              <a:gd name="connsiteY19" fmla="*/ 233785 h 1835821"/>
              <a:gd name="connsiteX20" fmla="*/ 7775586 w 8062667"/>
              <a:gd name="connsiteY20" fmla="*/ 289984 h 1835821"/>
              <a:gd name="connsiteX21" fmla="*/ 7777834 w 8062667"/>
              <a:gd name="connsiteY21" fmla="*/ 287735 h 1835821"/>
              <a:gd name="connsiteX22" fmla="*/ 7757604 w 8062667"/>
              <a:gd name="connsiteY22" fmla="*/ 238279 h 1835821"/>
              <a:gd name="connsiteX23" fmla="*/ 7723884 w 8062667"/>
              <a:gd name="connsiteY23" fmla="*/ 164098 h 1835821"/>
              <a:gd name="connsiteX24" fmla="*/ 7692411 w 8062667"/>
              <a:gd name="connsiteY24" fmla="*/ 105651 h 1835821"/>
              <a:gd name="connsiteX25" fmla="*/ 7696908 w 8062667"/>
              <a:gd name="connsiteY25" fmla="*/ 98909 h 1835821"/>
              <a:gd name="connsiteX26" fmla="*/ 7728378 w 8062667"/>
              <a:gd name="connsiteY26" fmla="*/ 123637 h 1835821"/>
              <a:gd name="connsiteX27" fmla="*/ 7719388 w 8062667"/>
              <a:gd name="connsiteY27" fmla="*/ 24728 h 1835821"/>
              <a:gd name="connsiteX28" fmla="*/ 7723884 w 8062667"/>
              <a:gd name="connsiteY28" fmla="*/ 8991 h 1835821"/>
              <a:gd name="connsiteX29" fmla="*/ 7744116 w 8062667"/>
              <a:gd name="connsiteY29" fmla="*/ 71936 h 1835821"/>
              <a:gd name="connsiteX30" fmla="*/ 7757604 w 8062667"/>
              <a:gd name="connsiteY30" fmla="*/ 164098 h 1835821"/>
              <a:gd name="connsiteX31" fmla="*/ 7771089 w 8062667"/>
              <a:gd name="connsiteY31" fmla="*/ 186578 h 1835821"/>
              <a:gd name="connsiteX32" fmla="*/ 7771089 w 8062667"/>
              <a:gd name="connsiteY32" fmla="*/ 202315 h 1835821"/>
              <a:gd name="connsiteX33" fmla="*/ 7809305 w 8062667"/>
              <a:gd name="connsiteY33" fmla="*/ 267504 h 1835821"/>
              <a:gd name="connsiteX34" fmla="*/ 7804808 w 8062667"/>
              <a:gd name="connsiteY34" fmla="*/ 204560 h 1835821"/>
              <a:gd name="connsiteX35" fmla="*/ 7791323 w 8062667"/>
              <a:gd name="connsiteY35" fmla="*/ 137122 h 1835821"/>
              <a:gd name="connsiteX36" fmla="*/ 7802562 w 8062667"/>
              <a:gd name="connsiteY36" fmla="*/ 132628 h 1835821"/>
              <a:gd name="connsiteX37" fmla="*/ 7813802 w 8062667"/>
              <a:gd name="connsiteY37" fmla="*/ 186578 h 1835821"/>
              <a:gd name="connsiteX38" fmla="*/ 7829536 w 8062667"/>
              <a:gd name="connsiteY38" fmla="*/ 289984 h 1835821"/>
              <a:gd name="connsiteX39" fmla="*/ 7843024 w 8062667"/>
              <a:gd name="connsiteY39" fmla="*/ 285487 h 1835821"/>
              <a:gd name="connsiteX40" fmla="*/ 7863255 w 8062667"/>
              <a:gd name="connsiteY40" fmla="*/ 301223 h 1835821"/>
              <a:gd name="connsiteX41" fmla="*/ 7863255 w 8062667"/>
              <a:gd name="connsiteY41" fmla="*/ 298975 h 1835821"/>
              <a:gd name="connsiteX42" fmla="*/ 7905966 w 8062667"/>
              <a:gd name="connsiteY42" fmla="*/ 245025 h 1835821"/>
              <a:gd name="connsiteX43" fmla="*/ 7899223 w 8062667"/>
              <a:gd name="connsiteY43" fmla="*/ 159601 h 1835821"/>
              <a:gd name="connsiteX44" fmla="*/ 7908214 w 8062667"/>
              <a:gd name="connsiteY44" fmla="*/ 155107 h 1835821"/>
              <a:gd name="connsiteX45" fmla="*/ 7870001 w 8062667"/>
              <a:gd name="connsiteY45" fmla="*/ 330445 h 1835821"/>
              <a:gd name="connsiteX46" fmla="*/ 7872246 w 8062667"/>
              <a:gd name="connsiteY46" fmla="*/ 348428 h 1835821"/>
              <a:gd name="connsiteX47" fmla="*/ 7908214 w 8062667"/>
              <a:gd name="connsiteY47" fmla="*/ 404626 h 1835821"/>
              <a:gd name="connsiteX48" fmla="*/ 7935190 w 8062667"/>
              <a:gd name="connsiteY48" fmla="*/ 420363 h 1835821"/>
              <a:gd name="connsiteX49" fmla="*/ 7950924 w 8062667"/>
              <a:gd name="connsiteY49" fmla="*/ 438345 h 1835821"/>
              <a:gd name="connsiteX50" fmla="*/ 8045336 w 8062667"/>
              <a:gd name="connsiteY50" fmla="*/ 541751 h 1835821"/>
              <a:gd name="connsiteX51" fmla="*/ 8061072 w 8062667"/>
              <a:gd name="connsiteY51" fmla="*/ 577719 h 1835821"/>
              <a:gd name="connsiteX52" fmla="*/ 8045336 w 8062667"/>
              <a:gd name="connsiteY52" fmla="*/ 579964 h 1835821"/>
              <a:gd name="connsiteX53" fmla="*/ 7966661 w 8062667"/>
              <a:gd name="connsiteY53" fmla="*/ 579964 h 1835821"/>
              <a:gd name="connsiteX54" fmla="*/ 7899223 w 8062667"/>
              <a:gd name="connsiteY54" fmla="*/ 573221 h 1835821"/>
              <a:gd name="connsiteX55" fmla="*/ 7798066 w 8062667"/>
              <a:gd name="connsiteY55" fmla="*/ 579964 h 1835821"/>
              <a:gd name="connsiteX56" fmla="*/ 7649704 w 8062667"/>
              <a:gd name="connsiteY56" fmla="*/ 802509 h 1835821"/>
              <a:gd name="connsiteX57" fmla="*/ 7613736 w 8062667"/>
              <a:gd name="connsiteY57" fmla="*/ 935137 h 1835821"/>
              <a:gd name="connsiteX58" fmla="*/ 7591256 w 8062667"/>
              <a:gd name="connsiteY58" fmla="*/ 959865 h 1835821"/>
              <a:gd name="connsiteX59" fmla="*/ 7719388 w 8062667"/>
              <a:gd name="connsiteY59" fmla="*/ 995833 h 1835821"/>
              <a:gd name="connsiteX60" fmla="*/ 7755355 w 8062667"/>
              <a:gd name="connsiteY60" fmla="*/ 1083501 h 1835821"/>
              <a:gd name="connsiteX61" fmla="*/ 7780083 w 8062667"/>
              <a:gd name="connsiteY61" fmla="*/ 1236360 h 1835821"/>
              <a:gd name="connsiteX62" fmla="*/ 7773338 w 8062667"/>
              <a:gd name="connsiteY62" fmla="*/ 1274573 h 1835821"/>
              <a:gd name="connsiteX63" fmla="*/ 7663189 w 8062667"/>
              <a:gd name="connsiteY63" fmla="*/ 1339763 h 1835821"/>
              <a:gd name="connsiteX64" fmla="*/ 7600248 w 8062667"/>
              <a:gd name="connsiteY64" fmla="*/ 1393712 h 1835821"/>
              <a:gd name="connsiteX65" fmla="*/ 7600248 w 8062667"/>
              <a:gd name="connsiteY65" fmla="*/ 1333020 h 1835821"/>
              <a:gd name="connsiteX66" fmla="*/ 7633967 w 8062667"/>
              <a:gd name="connsiteY66" fmla="*/ 1276822 h 1835821"/>
              <a:gd name="connsiteX67" fmla="*/ 7636216 w 8062667"/>
              <a:gd name="connsiteY67" fmla="*/ 1252094 h 1835821"/>
              <a:gd name="connsiteX68" fmla="*/ 7505833 w 8062667"/>
              <a:gd name="connsiteY68" fmla="*/ 1079004 h 1835821"/>
              <a:gd name="connsiteX69" fmla="*/ 7366462 w 8062667"/>
              <a:gd name="connsiteY69" fmla="*/ 1072262 h 1835821"/>
              <a:gd name="connsiteX70" fmla="*/ 7103455 w 8062667"/>
              <a:gd name="connsiteY70" fmla="*/ 1070013 h 1835821"/>
              <a:gd name="connsiteX71" fmla="*/ 6782000 w 8062667"/>
              <a:gd name="connsiteY71" fmla="*/ 1065516 h 1835821"/>
              <a:gd name="connsiteX72" fmla="*/ 6462795 w 8062667"/>
              <a:gd name="connsiteY72" fmla="*/ 1247600 h 1835821"/>
              <a:gd name="connsiteX73" fmla="*/ 6289706 w 8062667"/>
              <a:gd name="connsiteY73" fmla="*/ 1391467 h 1835821"/>
              <a:gd name="connsiteX74" fmla="*/ 6213276 w 8062667"/>
              <a:gd name="connsiteY74" fmla="*/ 1497118 h 1835821"/>
              <a:gd name="connsiteX75" fmla="*/ 6085142 w 8062667"/>
              <a:gd name="connsiteY75" fmla="*/ 1517349 h 1835821"/>
              <a:gd name="connsiteX76" fmla="*/ 6125607 w 8062667"/>
              <a:gd name="connsiteY76" fmla="*/ 1472390 h 1835821"/>
              <a:gd name="connsiteX77" fmla="*/ 6208778 w 8062667"/>
              <a:gd name="connsiteY77" fmla="*/ 1431929 h 1835821"/>
              <a:gd name="connsiteX78" fmla="*/ 6341406 w 8062667"/>
              <a:gd name="connsiteY78" fmla="*/ 1236360 h 1835821"/>
              <a:gd name="connsiteX79" fmla="*/ 6226764 w 8062667"/>
              <a:gd name="connsiteY79" fmla="*/ 1330771 h 1835821"/>
              <a:gd name="connsiteX80" fmla="*/ 6123358 w 8062667"/>
              <a:gd name="connsiteY80" fmla="*/ 1443168 h 1835821"/>
              <a:gd name="connsiteX81" fmla="*/ 6013210 w 8062667"/>
              <a:gd name="connsiteY81" fmla="*/ 1485879 h 1835821"/>
              <a:gd name="connsiteX82" fmla="*/ 6035689 w 8062667"/>
              <a:gd name="connsiteY82" fmla="*/ 1431929 h 1835821"/>
              <a:gd name="connsiteX83" fmla="*/ 6127856 w 8062667"/>
              <a:gd name="connsiteY83" fmla="*/ 1377979 h 1835821"/>
              <a:gd name="connsiteX84" fmla="*/ 6300945 w 8062667"/>
              <a:gd name="connsiteY84" fmla="*/ 1148691 h 1835821"/>
              <a:gd name="connsiteX85" fmla="*/ 6375126 w 8062667"/>
              <a:gd name="connsiteY85" fmla="*/ 1114972 h 1835821"/>
              <a:gd name="connsiteX86" fmla="*/ 6478532 w 8062667"/>
              <a:gd name="connsiteY86" fmla="*/ 1029548 h 1835821"/>
              <a:gd name="connsiteX87" fmla="*/ 6501011 w 8062667"/>
              <a:gd name="connsiteY87" fmla="*/ 989087 h 1835821"/>
              <a:gd name="connsiteX88" fmla="*/ 6496514 w 8062667"/>
              <a:gd name="connsiteY88" fmla="*/ 957616 h 1835821"/>
              <a:gd name="connsiteX89" fmla="*/ 5655788 w 8062667"/>
              <a:gd name="connsiteY89" fmla="*/ 989087 h 1835821"/>
              <a:gd name="connsiteX90" fmla="*/ 5651294 w 8062667"/>
              <a:gd name="connsiteY90" fmla="*/ 1007072 h 1835821"/>
              <a:gd name="connsiteX91" fmla="*/ 5543394 w 8062667"/>
              <a:gd name="connsiteY91" fmla="*/ 1202641 h 1835821"/>
              <a:gd name="connsiteX92" fmla="*/ 5424254 w 8062667"/>
              <a:gd name="connsiteY92" fmla="*/ 1342011 h 1835821"/>
              <a:gd name="connsiteX93" fmla="*/ 5356816 w 8062667"/>
              <a:gd name="connsiteY93" fmla="*/ 1407201 h 1835821"/>
              <a:gd name="connsiteX94" fmla="*/ 5460218 w 8062667"/>
              <a:gd name="connsiteY94" fmla="*/ 1640986 h 1835821"/>
              <a:gd name="connsiteX95" fmla="*/ 5471458 w 8062667"/>
              <a:gd name="connsiteY95" fmla="*/ 1683696 h 1835821"/>
              <a:gd name="connsiteX96" fmla="*/ 5413411 w 8062667"/>
              <a:gd name="connsiteY96" fmla="*/ 1835821 h 1835821"/>
              <a:gd name="connsiteX97" fmla="*/ 5380063 w 8062667"/>
              <a:gd name="connsiteY97" fmla="*/ 1835821 h 1835821"/>
              <a:gd name="connsiteX98" fmla="*/ 5374798 w 8062667"/>
              <a:gd name="connsiteY98" fmla="*/ 1832060 h 1835821"/>
              <a:gd name="connsiteX99" fmla="*/ 5397278 w 8062667"/>
              <a:gd name="connsiteY99" fmla="*/ 1670208 h 1835821"/>
              <a:gd name="connsiteX100" fmla="*/ 5370301 w 8062667"/>
              <a:gd name="connsiteY100" fmla="*/ 1627497 h 1835821"/>
              <a:gd name="connsiteX101" fmla="*/ 5266898 w 8062667"/>
              <a:gd name="connsiteY101" fmla="*/ 1461151 h 1835821"/>
              <a:gd name="connsiteX102" fmla="*/ 5197211 w 8062667"/>
              <a:gd name="connsiteY102" fmla="*/ 1706175 h 1835821"/>
              <a:gd name="connsiteX103" fmla="*/ 5114040 w 8062667"/>
              <a:gd name="connsiteY103" fmla="*/ 1818572 h 1835821"/>
              <a:gd name="connsiteX104" fmla="*/ 5095353 w 8062667"/>
              <a:gd name="connsiteY104" fmla="*/ 1835821 h 1835821"/>
              <a:gd name="connsiteX105" fmla="*/ 5042606 w 8062667"/>
              <a:gd name="connsiteY105" fmla="*/ 1835821 h 1835821"/>
              <a:gd name="connsiteX106" fmla="*/ 5071329 w 8062667"/>
              <a:gd name="connsiteY106" fmla="*/ 1793844 h 1835821"/>
              <a:gd name="connsiteX107" fmla="*/ 5134270 w 8062667"/>
              <a:gd name="connsiteY107" fmla="*/ 1712921 h 1835821"/>
              <a:gd name="connsiteX108" fmla="*/ 5172483 w 8062667"/>
              <a:gd name="connsiteY108" fmla="*/ 1438671 h 1835821"/>
              <a:gd name="connsiteX109" fmla="*/ 4983656 w 8062667"/>
              <a:gd name="connsiteY109" fmla="*/ 1429680 h 1835821"/>
              <a:gd name="connsiteX110" fmla="*/ 4839792 w 8062667"/>
              <a:gd name="connsiteY110" fmla="*/ 1371236 h 1835821"/>
              <a:gd name="connsiteX111" fmla="*/ 4752120 w 8062667"/>
              <a:gd name="connsiteY111" fmla="*/ 1413946 h 1835821"/>
              <a:gd name="connsiteX112" fmla="*/ 4484619 w 8062667"/>
              <a:gd name="connsiteY112" fmla="*/ 1470145 h 1835821"/>
              <a:gd name="connsiteX113" fmla="*/ 4565542 w 8062667"/>
              <a:gd name="connsiteY113" fmla="*/ 1582542 h 1835821"/>
              <a:gd name="connsiteX114" fmla="*/ 4691428 w 8062667"/>
              <a:gd name="connsiteY114" fmla="*/ 1685944 h 1835821"/>
              <a:gd name="connsiteX115" fmla="*/ 4673445 w 8062667"/>
              <a:gd name="connsiteY115" fmla="*/ 1778107 h 1835821"/>
              <a:gd name="connsiteX116" fmla="*/ 4614998 w 8062667"/>
              <a:gd name="connsiteY116" fmla="*/ 1800587 h 1835821"/>
              <a:gd name="connsiteX117" fmla="*/ 4612750 w 8062667"/>
              <a:gd name="connsiteY117" fmla="*/ 1717415 h 1835821"/>
              <a:gd name="connsiteX118" fmla="*/ 4579031 w 8062667"/>
              <a:gd name="connsiteY118" fmla="*/ 1683696 h 1835821"/>
              <a:gd name="connsiteX119" fmla="*/ 4446403 w 8062667"/>
              <a:gd name="connsiteY119" fmla="*/ 1580290 h 1835821"/>
              <a:gd name="connsiteX120" fmla="*/ 4538569 w 8062667"/>
              <a:gd name="connsiteY120" fmla="*/ 1748885 h 1835821"/>
              <a:gd name="connsiteX121" fmla="*/ 4484619 w 8062667"/>
              <a:gd name="connsiteY121" fmla="*/ 1834306 h 1835821"/>
              <a:gd name="connsiteX122" fmla="*/ 4417181 w 8062667"/>
              <a:gd name="connsiteY122" fmla="*/ 1832060 h 1835821"/>
              <a:gd name="connsiteX123" fmla="*/ 4453148 w 8062667"/>
              <a:gd name="connsiteY123" fmla="*/ 1760125 h 1835821"/>
              <a:gd name="connsiteX124" fmla="*/ 4437412 w 8062667"/>
              <a:gd name="connsiteY124" fmla="*/ 1712921 h 1835821"/>
              <a:gd name="connsiteX125" fmla="*/ 4298041 w 8062667"/>
              <a:gd name="connsiteY125" fmla="*/ 1481385 h 1835821"/>
              <a:gd name="connsiteX126" fmla="*/ 4345248 w 8062667"/>
              <a:gd name="connsiteY126" fmla="*/ 1395961 h 1835821"/>
              <a:gd name="connsiteX127" fmla="*/ 4444154 w 8062667"/>
              <a:gd name="connsiteY127" fmla="*/ 1357748 h 1835821"/>
              <a:gd name="connsiteX128" fmla="*/ 4426172 w 8062667"/>
              <a:gd name="connsiteY128" fmla="*/ 1279070 h 1835821"/>
              <a:gd name="connsiteX129" fmla="*/ 3535992 w 8062667"/>
              <a:gd name="connsiteY129" fmla="*/ 1449911 h 1835821"/>
              <a:gd name="connsiteX130" fmla="*/ 3533744 w 8062667"/>
              <a:gd name="connsiteY130" fmla="*/ 1456657 h 1835821"/>
              <a:gd name="connsiteX131" fmla="*/ 3497776 w 8062667"/>
              <a:gd name="connsiteY131" fmla="*/ 1589284 h 1835821"/>
              <a:gd name="connsiteX132" fmla="*/ 3475297 w 8062667"/>
              <a:gd name="connsiteY132" fmla="*/ 1614009 h 1835821"/>
              <a:gd name="connsiteX133" fmla="*/ 3603431 w 8062667"/>
              <a:gd name="connsiteY133" fmla="*/ 1649977 h 1835821"/>
              <a:gd name="connsiteX134" fmla="*/ 3639395 w 8062667"/>
              <a:gd name="connsiteY134" fmla="*/ 1737646 h 1835821"/>
              <a:gd name="connsiteX135" fmla="*/ 3649231 w 8062667"/>
              <a:gd name="connsiteY135" fmla="*/ 1825033 h 1835821"/>
              <a:gd name="connsiteX136" fmla="*/ 3651611 w 8062667"/>
              <a:gd name="connsiteY136" fmla="*/ 1835821 h 1835821"/>
              <a:gd name="connsiteX137" fmla="*/ 3610830 w 8062667"/>
              <a:gd name="connsiteY137" fmla="*/ 1835821 h 1835821"/>
              <a:gd name="connsiteX138" fmla="*/ 3594436 w 8062667"/>
              <a:gd name="connsiteY138" fmla="*/ 1730903 h 1835821"/>
              <a:gd name="connsiteX139" fmla="*/ 3531495 w 8062667"/>
              <a:gd name="connsiteY139" fmla="*/ 1710672 h 1835821"/>
              <a:gd name="connsiteX140" fmla="*/ 3497776 w 8062667"/>
              <a:gd name="connsiteY140" fmla="*/ 1710672 h 1835821"/>
              <a:gd name="connsiteX141" fmla="*/ 3529250 w 8062667"/>
              <a:gd name="connsiteY141" fmla="*/ 1757880 h 1835821"/>
              <a:gd name="connsiteX142" fmla="*/ 3549953 w 8062667"/>
              <a:gd name="connsiteY142" fmla="*/ 1835821 h 1835821"/>
              <a:gd name="connsiteX143" fmla="*/ 3504579 w 8062667"/>
              <a:gd name="connsiteY143" fmla="*/ 1835821 h 1835821"/>
              <a:gd name="connsiteX144" fmla="*/ 3497040 w 8062667"/>
              <a:gd name="connsiteY144" fmla="*/ 1810282 h 1835821"/>
              <a:gd name="connsiteX145" fmla="*/ 3389876 w 8062667"/>
              <a:gd name="connsiteY145" fmla="*/ 1733152 h 1835821"/>
              <a:gd name="connsiteX146" fmla="*/ 3250506 w 8062667"/>
              <a:gd name="connsiteY146" fmla="*/ 1726406 h 1835821"/>
              <a:gd name="connsiteX147" fmla="*/ 2987498 w 8062667"/>
              <a:gd name="connsiteY147" fmla="*/ 1724161 h 1835821"/>
              <a:gd name="connsiteX148" fmla="*/ 2666044 w 8062667"/>
              <a:gd name="connsiteY148" fmla="*/ 1719664 h 1835821"/>
              <a:gd name="connsiteX149" fmla="*/ 2500540 w 8062667"/>
              <a:gd name="connsiteY149" fmla="*/ 1826720 h 1835821"/>
              <a:gd name="connsiteX150" fmla="*/ 2482787 w 8062667"/>
              <a:gd name="connsiteY150" fmla="*/ 1835821 h 1835821"/>
              <a:gd name="connsiteX151" fmla="*/ 2159937 w 8062667"/>
              <a:gd name="connsiteY151" fmla="*/ 1835821 h 1835821"/>
              <a:gd name="connsiteX152" fmla="*/ 2171094 w 8062667"/>
              <a:gd name="connsiteY152" fmla="*/ 1821078 h 1835821"/>
              <a:gd name="connsiteX153" fmla="*/ 2184985 w 8062667"/>
              <a:gd name="connsiteY153" fmla="*/ 1802835 h 1835821"/>
              <a:gd name="connsiteX154" fmla="*/ 2259169 w 8062667"/>
              <a:gd name="connsiteY154" fmla="*/ 1769119 h 1835821"/>
              <a:gd name="connsiteX155" fmla="*/ 2362573 w 8062667"/>
              <a:gd name="connsiteY155" fmla="*/ 1683696 h 1835821"/>
              <a:gd name="connsiteX156" fmla="*/ 2382806 w 8062667"/>
              <a:gd name="connsiteY156" fmla="*/ 1643234 h 1835821"/>
              <a:gd name="connsiteX157" fmla="*/ 2376060 w 8062667"/>
              <a:gd name="connsiteY157" fmla="*/ 1569050 h 1835821"/>
              <a:gd name="connsiteX158" fmla="*/ 1420691 w 8062667"/>
              <a:gd name="connsiteY158" fmla="*/ 1766868 h 1835821"/>
              <a:gd name="connsiteX159" fmla="*/ 1388940 w 8062667"/>
              <a:gd name="connsiteY159" fmla="*/ 1826159 h 1835821"/>
              <a:gd name="connsiteX160" fmla="*/ 1381832 w 8062667"/>
              <a:gd name="connsiteY160" fmla="*/ 1835821 h 1835821"/>
              <a:gd name="connsiteX161" fmla="*/ 185288 w 8062667"/>
              <a:gd name="connsiteY161" fmla="*/ 1835821 h 1835821"/>
              <a:gd name="connsiteX162" fmla="*/ 182926 w 8062667"/>
              <a:gd name="connsiteY162" fmla="*/ 1828406 h 1835821"/>
              <a:gd name="connsiteX163" fmla="*/ 177587 w 8062667"/>
              <a:gd name="connsiteY163" fmla="*/ 1778107 h 1835821"/>
              <a:gd name="connsiteX164" fmla="*/ 114643 w 8062667"/>
              <a:gd name="connsiteY164" fmla="*/ 1805084 h 1835821"/>
              <a:gd name="connsiteX165" fmla="*/ 0 w 8062667"/>
              <a:gd name="connsiteY165" fmla="*/ 1818572 h 1835821"/>
              <a:gd name="connsiteX166" fmla="*/ 78678 w 8062667"/>
              <a:gd name="connsiteY166" fmla="*/ 1748885 h 1835821"/>
              <a:gd name="connsiteX167" fmla="*/ 179836 w 8062667"/>
              <a:gd name="connsiteY167" fmla="*/ 1735400 h 1835821"/>
              <a:gd name="connsiteX168" fmla="*/ 229289 w 8062667"/>
              <a:gd name="connsiteY168" fmla="*/ 1706175 h 1835821"/>
              <a:gd name="connsiteX169" fmla="*/ 481056 w 8062667"/>
              <a:gd name="connsiteY169" fmla="*/ 1593778 h 1835821"/>
              <a:gd name="connsiteX170" fmla="*/ 847470 w 8062667"/>
              <a:gd name="connsiteY170" fmla="*/ 1629746 h 1835821"/>
              <a:gd name="connsiteX171" fmla="*/ 1306046 w 8062667"/>
              <a:gd name="connsiteY171" fmla="*/ 1560062 h 1835821"/>
              <a:gd name="connsiteX172" fmla="*/ 1337519 w 8062667"/>
              <a:gd name="connsiteY172" fmla="*/ 1377979 h 1835821"/>
              <a:gd name="connsiteX173" fmla="*/ 1321782 w 8062667"/>
              <a:gd name="connsiteY173" fmla="*/ 1384721 h 1835821"/>
              <a:gd name="connsiteX174" fmla="*/ 1272326 w 8062667"/>
              <a:gd name="connsiteY174" fmla="*/ 1364491 h 1835821"/>
              <a:gd name="connsiteX175" fmla="*/ 1191403 w 8062667"/>
              <a:gd name="connsiteY175" fmla="*/ 1288061 h 1835821"/>
              <a:gd name="connsiteX176" fmla="*/ 1211634 w 8062667"/>
              <a:gd name="connsiteY176" fmla="*/ 1272324 h 1835821"/>
              <a:gd name="connsiteX177" fmla="*/ 1292560 w 8062667"/>
              <a:gd name="connsiteY177" fmla="*/ 1290310 h 1835821"/>
              <a:gd name="connsiteX178" fmla="*/ 1279073 w 8062667"/>
              <a:gd name="connsiteY178" fmla="*/ 1249845 h 1835821"/>
              <a:gd name="connsiteX179" fmla="*/ 1294806 w 8062667"/>
              <a:gd name="connsiteY179" fmla="*/ 1231863 h 1835821"/>
              <a:gd name="connsiteX180" fmla="*/ 1263335 w 8062667"/>
              <a:gd name="connsiteY180" fmla="*/ 1207138 h 1835821"/>
              <a:gd name="connsiteX181" fmla="*/ 1198146 w 8062667"/>
              <a:gd name="connsiteY181" fmla="*/ 1211632 h 1835821"/>
              <a:gd name="connsiteX182" fmla="*/ 1132956 w 8062667"/>
              <a:gd name="connsiteY182" fmla="*/ 1171170 h 1835821"/>
              <a:gd name="connsiteX183" fmla="*/ 1108228 w 8062667"/>
              <a:gd name="connsiteY183" fmla="*/ 1186904 h 1835821"/>
              <a:gd name="connsiteX184" fmla="*/ 1096988 w 8062667"/>
              <a:gd name="connsiteY184" fmla="*/ 1180162 h 1835821"/>
              <a:gd name="connsiteX185" fmla="*/ 1132956 w 8062667"/>
              <a:gd name="connsiteY185" fmla="*/ 1153185 h 1835821"/>
              <a:gd name="connsiteX186" fmla="*/ 1130707 w 8062667"/>
              <a:gd name="connsiteY186" fmla="*/ 1123963 h 1835821"/>
              <a:gd name="connsiteX187" fmla="*/ 1085748 w 8062667"/>
              <a:gd name="connsiteY187" fmla="*/ 1132954 h 1835821"/>
              <a:gd name="connsiteX188" fmla="*/ 1090246 w 8062667"/>
              <a:gd name="connsiteY188" fmla="*/ 1103732 h 1835821"/>
              <a:gd name="connsiteX189" fmla="*/ 1121716 w 8062667"/>
              <a:gd name="connsiteY189" fmla="*/ 1094741 h 1835821"/>
              <a:gd name="connsiteX190" fmla="*/ 1117219 w 8062667"/>
              <a:gd name="connsiteY190" fmla="*/ 1072262 h 1835821"/>
              <a:gd name="connsiteX191" fmla="*/ 1130707 w 8062667"/>
              <a:gd name="connsiteY191" fmla="*/ 1074507 h 1835821"/>
              <a:gd name="connsiteX192" fmla="*/ 1135205 w 8062667"/>
              <a:gd name="connsiteY192" fmla="*/ 1087995 h 1835821"/>
              <a:gd name="connsiteX193" fmla="*/ 1146444 w 8062667"/>
              <a:gd name="connsiteY193" fmla="*/ 1076756 h 1835821"/>
              <a:gd name="connsiteX194" fmla="*/ 1175666 w 8062667"/>
              <a:gd name="connsiteY194" fmla="*/ 1002575 h 1835821"/>
              <a:gd name="connsiteX195" fmla="*/ 1182412 w 8062667"/>
              <a:gd name="connsiteY195" fmla="*/ 1020560 h 1835821"/>
              <a:gd name="connsiteX196" fmla="*/ 1195897 w 8062667"/>
              <a:gd name="connsiteY196" fmla="*/ 1094741 h 1835821"/>
              <a:gd name="connsiteX197" fmla="*/ 1283566 w 8062667"/>
              <a:gd name="connsiteY197" fmla="*/ 1180162 h 1835821"/>
              <a:gd name="connsiteX198" fmla="*/ 1301552 w 8062667"/>
              <a:gd name="connsiteY198" fmla="*/ 1166673 h 1835821"/>
              <a:gd name="connsiteX199" fmla="*/ 1310543 w 8062667"/>
              <a:gd name="connsiteY199" fmla="*/ 1123963 h 1835821"/>
              <a:gd name="connsiteX200" fmla="*/ 1319534 w 8062667"/>
              <a:gd name="connsiteY200" fmla="*/ 1130706 h 1835821"/>
              <a:gd name="connsiteX201" fmla="*/ 1310543 w 8062667"/>
              <a:gd name="connsiteY201" fmla="*/ 1195898 h 1835821"/>
              <a:gd name="connsiteX202" fmla="*/ 1409452 w 8062667"/>
              <a:gd name="connsiteY202" fmla="*/ 1231863 h 1835821"/>
              <a:gd name="connsiteX203" fmla="*/ 1427434 w 8062667"/>
              <a:gd name="connsiteY203" fmla="*/ 1177913 h 1835821"/>
              <a:gd name="connsiteX204" fmla="*/ 1434180 w 8062667"/>
              <a:gd name="connsiteY204" fmla="*/ 1184659 h 1835821"/>
              <a:gd name="connsiteX205" fmla="*/ 1440922 w 8062667"/>
              <a:gd name="connsiteY205" fmla="*/ 1231863 h 1835821"/>
              <a:gd name="connsiteX206" fmla="*/ 1485881 w 8062667"/>
              <a:gd name="connsiteY206" fmla="*/ 1285813 h 1835821"/>
              <a:gd name="connsiteX207" fmla="*/ 1503863 w 8062667"/>
              <a:gd name="connsiteY207" fmla="*/ 1279070 h 1835821"/>
              <a:gd name="connsiteX208" fmla="*/ 1528591 w 8062667"/>
              <a:gd name="connsiteY208" fmla="*/ 1281319 h 1835821"/>
              <a:gd name="connsiteX209" fmla="*/ 1544325 w 8062667"/>
              <a:gd name="connsiteY209" fmla="*/ 1292558 h 1835821"/>
              <a:gd name="connsiteX210" fmla="*/ 1701681 w 8062667"/>
              <a:gd name="connsiteY210" fmla="*/ 1324029 h 1835821"/>
              <a:gd name="connsiteX211" fmla="*/ 1744394 w 8062667"/>
              <a:gd name="connsiteY211" fmla="*/ 1357748 h 1835821"/>
              <a:gd name="connsiteX212" fmla="*/ 1728657 w 8062667"/>
              <a:gd name="connsiteY212" fmla="*/ 1413946 h 1835821"/>
              <a:gd name="connsiteX213" fmla="*/ 1663468 w 8062667"/>
              <a:gd name="connsiteY213" fmla="*/ 1434177 h 1835821"/>
              <a:gd name="connsiteX214" fmla="*/ 1546577 w 8062667"/>
              <a:gd name="connsiteY214" fmla="*/ 1481385 h 1835821"/>
              <a:gd name="connsiteX215" fmla="*/ 1506112 w 8062667"/>
              <a:gd name="connsiteY215" fmla="*/ 1499367 h 1835821"/>
              <a:gd name="connsiteX216" fmla="*/ 1467899 w 8062667"/>
              <a:gd name="connsiteY216" fmla="*/ 1665714 h 1835821"/>
              <a:gd name="connsiteX217" fmla="*/ 1425186 w 8062667"/>
              <a:gd name="connsiteY217" fmla="*/ 1764622 h 1835821"/>
              <a:gd name="connsiteX218" fmla="*/ 2378309 w 8062667"/>
              <a:gd name="connsiteY218" fmla="*/ 1560062 h 1835821"/>
              <a:gd name="connsiteX219" fmla="*/ 2452490 w 8062667"/>
              <a:gd name="connsiteY219" fmla="*/ 1375730 h 1835821"/>
              <a:gd name="connsiteX220" fmla="*/ 2416525 w 8062667"/>
              <a:gd name="connsiteY220" fmla="*/ 1359997 h 1835821"/>
              <a:gd name="connsiteX221" fmla="*/ 2387300 w 8062667"/>
              <a:gd name="connsiteY221" fmla="*/ 1317283 h 1835821"/>
              <a:gd name="connsiteX222" fmla="*/ 2517679 w 8062667"/>
              <a:gd name="connsiteY222" fmla="*/ 1344260 h 1835821"/>
              <a:gd name="connsiteX223" fmla="*/ 2666044 w 8062667"/>
              <a:gd name="connsiteY223" fmla="*/ 1317283 h 1835821"/>
              <a:gd name="connsiteX224" fmla="*/ 3230272 w 8062667"/>
              <a:gd name="connsiteY224" fmla="*/ 1317283 h 1835821"/>
              <a:gd name="connsiteX225" fmla="*/ 3473051 w 8062667"/>
              <a:gd name="connsiteY225" fmla="*/ 1204886 h 1835821"/>
              <a:gd name="connsiteX226" fmla="*/ 3619168 w 8062667"/>
              <a:gd name="connsiteY226" fmla="*/ 1031800 h 1835821"/>
              <a:gd name="connsiteX227" fmla="*/ 3628155 w 8062667"/>
              <a:gd name="connsiteY227" fmla="*/ 968856 h 1835821"/>
              <a:gd name="connsiteX228" fmla="*/ 3639395 w 8062667"/>
              <a:gd name="connsiteY228" fmla="*/ 953122 h 1835821"/>
              <a:gd name="connsiteX229" fmla="*/ 3585448 w 8062667"/>
              <a:gd name="connsiteY229" fmla="*/ 910409 h 1835821"/>
              <a:gd name="connsiteX230" fmla="*/ 3504522 w 8062667"/>
              <a:gd name="connsiteY230" fmla="*/ 809255 h 1835821"/>
              <a:gd name="connsiteX231" fmla="*/ 3484291 w 8062667"/>
              <a:gd name="connsiteY231" fmla="*/ 780030 h 1835821"/>
              <a:gd name="connsiteX232" fmla="*/ 3488785 w 8062667"/>
              <a:gd name="connsiteY232" fmla="*/ 768790 h 1835821"/>
              <a:gd name="connsiteX233" fmla="*/ 3500025 w 8062667"/>
              <a:gd name="connsiteY233" fmla="*/ 777781 h 1835821"/>
              <a:gd name="connsiteX234" fmla="*/ 3497776 w 8062667"/>
              <a:gd name="connsiteY234" fmla="*/ 764296 h 1835821"/>
              <a:gd name="connsiteX235" fmla="*/ 3502273 w 8062667"/>
              <a:gd name="connsiteY235" fmla="*/ 647402 h 1835821"/>
              <a:gd name="connsiteX236" fmla="*/ 3506770 w 8062667"/>
              <a:gd name="connsiteY236" fmla="*/ 656396 h 1835821"/>
              <a:gd name="connsiteX237" fmla="*/ 3583200 w 8062667"/>
              <a:gd name="connsiteY237" fmla="*/ 881187 h 1835821"/>
              <a:gd name="connsiteX238" fmla="*/ 3659629 w 8062667"/>
              <a:gd name="connsiteY238" fmla="*/ 937385 h 1835821"/>
              <a:gd name="connsiteX239" fmla="*/ 3661875 w 8062667"/>
              <a:gd name="connsiteY239" fmla="*/ 935137 h 1835821"/>
              <a:gd name="connsiteX240" fmla="*/ 3641644 w 8062667"/>
              <a:gd name="connsiteY240" fmla="*/ 885684 h 1835821"/>
              <a:gd name="connsiteX241" fmla="*/ 3607928 w 8062667"/>
              <a:gd name="connsiteY241" fmla="*/ 811500 h 1835821"/>
              <a:gd name="connsiteX242" fmla="*/ 3576454 w 8062667"/>
              <a:gd name="connsiteY242" fmla="*/ 753056 h 1835821"/>
              <a:gd name="connsiteX243" fmla="*/ 3578703 w 8062667"/>
              <a:gd name="connsiteY243" fmla="*/ 728328 h 1835821"/>
              <a:gd name="connsiteX244" fmla="*/ 3610173 w 8062667"/>
              <a:gd name="connsiteY244" fmla="*/ 753056 h 1835821"/>
              <a:gd name="connsiteX245" fmla="*/ 3601182 w 8062667"/>
              <a:gd name="connsiteY245" fmla="*/ 654145 h 1835821"/>
              <a:gd name="connsiteX246" fmla="*/ 3605676 w 8062667"/>
              <a:gd name="connsiteY246" fmla="*/ 638411 h 1835821"/>
              <a:gd name="connsiteX247" fmla="*/ 3625910 w 8062667"/>
              <a:gd name="connsiteY247" fmla="*/ 701352 h 1835821"/>
              <a:gd name="connsiteX248" fmla="*/ 3639395 w 8062667"/>
              <a:gd name="connsiteY248" fmla="*/ 793518 h 1835821"/>
              <a:gd name="connsiteX249" fmla="*/ 3652884 w 8062667"/>
              <a:gd name="connsiteY249" fmla="*/ 815997 h 1835821"/>
              <a:gd name="connsiteX250" fmla="*/ 3652884 w 8062667"/>
              <a:gd name="connsiteY250" fmla="*/ 831731 h 1835821"/>
              <a:gd name="connsiteX251" fmla="*/ 3691100 w 8062667"/>
              <a:gd name="connsiteY251" fmla="*/ 896924 h 1835821"/>
              <a:gd name="connsiteX252" fmla="*/ 3686603 w 8062667"/>
              <a:gd name="connsiteY252" fmla="*/ 833980 h 1835821"/>
              <a:gd name="connsiteX253" fmla="*/ 3673114 w 8062667"/>
              <a:gd name="connsiteY253" fmla="*/ 766541 h 1835821"/>
              <a:gd name="connsiteX254" fmla="*/ 3684354 w 8062667"/>
              <a:gd name="connsiteY254" fmla="*/ 762048 h 1835821"/>
              <a:gd name="connsiteX255" fmla="*/ 3695594 w 8062667"/>
              <a:gd name="connsiteY255" fmla="*/ 815997 h 1835821"/>
              <a:gd name="connsiteX256" fmla="*/ 3711331 w 8062667"/>
              <a:gd name="connsiteY256" fmla="*/ 919403 h 1835821"/>
              <a:gd name="connsiteX257" fmla="*/ 3724819 w 8062667"/>
              <a:gd name="connsiteY257" fmla="*/ 914906 h 1835821"/>
              <a:gd name="connsiteX258" fmla="*/ 3745050 w 8062667"/>
              <a:gd name="connsiteY258" fmla="*/ 930643 h 1835821"/>
              <a:gd name="connsiteX259" fmla="*/ 3745050 w 8062667"/>
              <a:gd name="connsiteY259" fmla="*/ 928394 h 1835821"/>
              <a:gd name="connsiteX260" fmla="*/ 3787760 w 8062667"/>
              <a:gd name="connsiteY260" fmla="*/ 874444 h 1835821"/>
              <a:gd name="connsiteX261" fmla="*/ 3781014 w 8062667"/>
              <a:gd name="connsiteY261" fmla="*/ 789021 h 1835821"/>
              <a:gd name="connsiteX262" fmla="*/ 3790009 w 8062667"/>
              <a:gd name="connsiteY262" fmla="*/ 784527 h 1835821"/>
              <a:gd name="connsiteX263" fmla="*/ 3751792 w 8062667"/>
              <a:gd name="connsiteY263" fmla="*/ 959865 h 1835821"/>
              <a:gd name="connsiteX264" fmla="*/ 3754041 w 8062667"/>
              <a:gd name="connsiteY264" fmla="*/ 977847 h 1835821"/>
              <a:gd name="connsiteX265" fmla="*/ 3790009 w 8062667"/>
              <a:gd name="connsiteY265" fmla="*/ 1034046 h 1835821"/>
              <a:gd name="connsiteX266" fmla="*/ 3816982 w 8062667"/>
              <a:gd name="connsiteY266" fmla="*/ 1049782 h 1835821"/>
              <a:gd name="connsiteX267" fmla="*/ 3832719 w 8062667"/>
              <a:gd name="connsiteY267" fmla="*/ 1067765 h 1835821"/>
              <a:gd name="connsiteX268" fmla="*/ 3927131 w 8062667"/>
              <a:gd name="connsiteY268" fmla="*/ 1171170 h 1835821"/>
              <a:gd name="connsiteX269" fmla="*/ 3942867 w 8062667"/>
              <a:gd name="connsiteY269" fmla="*/ 1207138 h 1835821"/>
              <a:gd name="connsiteX270" fmla="*/ 3936125 w 8062667"/>
              <a:gd name="connsiteY270" fmla="*/ 1227366 h 1835821"/>
              <a:gd name="connsiteX271" fmla="*/ 3857447 w 8062667"/>
              <a:gd name="connsiteY271" fmla="*/ 1227366 h 1835821"/>
              <a:gd name="connsiteX272" fmla="*/ 3790009 w 8062667"/>
              <a:gd name="connsiteY272" fmla="*/ 1220623 h 1835821"/>
              <a:gd name="connsiteX273" fmla="*/ 3688851 w 8062667"/>
              <a:gd name="connsiteY273" fmla="*/ 1227366 h 1835821"/>
              <a:gd name="connsiteX274" fmla="*/ 3551729 w 8062667"/>
              <a:gd name="connsiteY274" fmla="*/ 1420689 h 1835821"/>
              <a:gd name="connsiteX275" fmla="*/ 4419429 w 8062667"/>
              <a:gd name="connsiteY275" fmla="*/ 1254342 h 1835821"/>
              <a:gd name="connsiteX276" fmla="*/ 4403692 w 8062667"/>
              <a:gd name="connsiteY276" fmla="*/ 1243103 h 1835821"/>
              <a:gd name="connsiteX277" fmla="*/ 4360982 w 8062667"/>
              <a:gd name="connsiteY277" fmla="*/ 1123963 h 1835821"/>
              <a:gd name="connsiteX278" fmla="*/ 4298041 w 8062667"/>
              <a:gd name="connsiteY278" fmla="*/ 1150940 h 1835821"/>
              <a:gd name="connsiteX279" fmla="*/ 4183395 w 8062667"/>
              <a:gd name="connsiteY279" fmla="*/ 1164425 h 1835821"/>
              <a:gd name="connsiteX280" fmla="*/ 4262073 w 8062667"/>
              <a:gd name="connsiteY280" fmla="*/ 1094741 h 1835821"/>
              <a:gd name="connsiteX281" fmla="*/ 4363231 w 8062667"/>
              <a:gd name="connsiteY281" fmla="*/ 1081253 h 1835821"/>
              <a:gd name="connsiteX282" fmla="*/ 4412684 w 8062667"/>
              <a:gd name="connsiteY282" fmla="*/ 1052028 h 1835821"/>
              <a:gd name="connsiteX283" fmla="*/ 4664454 w 8062667"/>
              <a:gd name="connsiteY283" fmla="*/ 939634 h 1835821"/>
              <a:gd name="connsiteX284" fmla="*/ 5028616 w 8062667"/>
              <a:gd name="connsiteY284" fmla="*/ 975602 h 1835821"/>
              <a:gd name="connsiteX285" fmla="*/ 5487195 w 8062667"/>
              <a:gd name="connsiteY285" fmla="*/ 905915 h 1835821"/>
              <a:gd name="connsiteX286" fmla="*/ 5518666 w 8062667"/>
              <a:gd name="connsiteY286" fmla="*/ 723831 h 1835821"/>
              <a:gd name="connsiteX287" fmla="*/ 5502929 w 8062667"/>
              <a:gd name="connsiteY287" fmla="*/ 730577 h 1835821"/>
              <a:gd name="connsiteX288" fmla="*/ 5453476 w 8062667"/>
              <a:gd name="connsiteY288" fmla="*/ 710343 h 1835821"/>
              <a:gd name="connsiteX289" fmla="*/ 5372550 w 8062667"/>
              <a:gd name="connsiteY289" fmla="*/ 633917 h 1835821"/>
              <a:gd name="connsiteX290" fmla="*/ 5392780 w 8062667"/>
              <a:gd name="connsiteY290" fmla="*/ 618180 h 1835821"/>
              <a:gd name="connsiteX291" fmla="*/ 5473707 w 8062667"/>
              <a:gd name="connsiteY291" fmla="*/ 636162 h 1835821"/>
              <a:gd name="connsiteX292" fmla="*/ 5460218 w 8062667"/>
              <a:gd name="connsiteY292" fmla="*/ 595701 h 1835821"/>
              <a:gd name="connsiteX293" fmla="*/ 5475956 w 8062667"/>
              <a:gd name="connsiteY293" fmla="*/ 577719 h 1835821"/>
              <a:gd name="connsiteX294" fmla="*/ 5444482 w 8062667"/>
              <a:gd name="connsiteY294" fmla="*/ 552991 h 1835821"/>
              <a:gd name="connsiteX295" fmla="*/ 5379295 w 8062667"/>
              <a:gd name="connsiteY295" fmla="*/ 557484 h 1835821"/>
              <a:gd name="connsiteX296" fmla="*/ 5314102 w 8062667"/>
              <a:gd name="connsiteY296" fmla="*/ 517023 h 1835821"/>
              <a:gd name="connsiteX297" fmla="*/ 5289378 w 8062667"/>
              <a:gd name="connsiteY297" fmla="*/ 532760 h 1835821"/>
              <a:gd name="connsiteX298" fmla="*/ 5278138 w 8062667"/>
              <a:gd name="connsiteY298" fmla="*/ 526014 h 1835821"/>
              <a:gd name="connsiteX299" fmla="*/ 5314102 w 8062667"/>
              <a:gd name="connsiteY299" fmla="*/ 499041 h 1835821"/>
              <a:gd name="connsiteX300" fmla="*/ 5311857 w 8062667"/>
              <a:gd name="connsiteY300" fmla="*/ 469819 h 1835821"/>
              <a:gd name="connsiteX301" fmla="*/ 5266898 w 8062667"/>
              <a:gd name="connsiteY301" fmla="*/ 478807 h 1835821"/>
              <a:gd name="connsiteX302" fmla="*/ 5271395 w 8062667"/>
              <a:gd name="connsiteY302" fmla="*/ 449585 h 1835821"/>
              <a:gd name="connsiteX303" fmla="*/ 5302862 w 8062667"/>
              <a:gd name="connsiteY303" fmla="*/ 440594 h 1835821"/>
              <a:gd name="connsiteX304" fmla="*/ 5298368 w 8062667"/>
              <a:gd name="connsiteY304" fmla="*/ 418114 h 1835821"/>
              <a:gd name="connsiteX305" fmla="*/ 5311857 w 8062667"/>
              <a:gd name="connsiteY305" fmla="*/ 420363 h 1835821"/>
              <a:gd name="connsiteX306" fmla="*/ 5316351 w 8062667"/>
              <a:gd name="connsiteY306" fmla="*/ 433851 h 1835821"/>
              <a:gd name="connsiteX307" fmla="*/ 5327590 w 8062667"/>
              <a:gd name="connsiteY307" fmla="*/ 422611 h 1835821"/>
              <a:gd name="connsiteX308" fmla="*/ 5356816 w 8062667"/>
              <a:gd name="connsiteY308" fmla="*/ 348428 h 1835821"/>
              <a:gd name="connsiteX309" fmla="*/ 5363558 w 8062667"/>
              <a:gd name="connsiteY309" fmla="*/ 366413 h 1835821"/>
              <a:gd name="connsiteX310" fmla="*/ 5377046 w 8062667"/>
              <a:gd name="connsiteY310" fmla="*/ 440594 h 1835821"/>
              <a:gd name="connsiteX311" fmla="*/ 5464716 w 8062667"/>
              <a:gd name="connsiteY311" fmla="*/ 526014 h 1835821"/>
              <a:gd name="connsiteX312" fmla="*/ 5482698 w 8062667"/>
              <a:gd name="connsiteY312" fmla="*/ 512526 h 1835821"/>
              <a:gd name="connsiteX313" fmla="*/ 5491689 w 8062667"/>
              <a:gd name="connsiteY313" fmla="*/ 469819 h 1835821"/>
              <a:gd name="connsiteX314" fmla="*/ 5500680 w 8062667"/>
              <a:gd name="connsiteY314" fmla="*/ 476561 h 1835821"/>
              <a:gd name="connsiteX315" fmla="*/ 5491689 w 8062667"/>
              <a:gd name="connsiteY315" fmla="*/ 541751 h 1835821"/>
              <a:gd name="connsiteX316" fmla="*/ 5590598 w 8062667"/>
              <a:gd name="connsiteY316" fmla="*/ 577719 h 1835821"/>
              <a:gd name="connsiteX317" fmla="*/ 5608584 w 8062667"/>
              <a:gd name="connsiteY317" fmla="*/ 523765 h 1835821"/>
              <a:gd name="connsiteX318" fmla="*/ 5615326 w 8062667"/>
              <a:gd name="connsiteY318" fmla="*/ 530511 h 1835821"/>
              <a:gd name="connsiteX319" fmla="*/ 5622072 w 8062667"/>
              <a:gd name="connsiteY319" fmla="*/ 577719 h 1835821"/>
              <a:gd name="connsiteX320" fmla="*/ 5667028 w 8062667"/>
              <a:gd name="connsiteY320" fmla="*/ 631665 h 1835821"/>
              <a:gd name="connsiteX321" fmla="*/ 5685012 w 8062667"/>
              <a:gd name="connsiteY321" fmla="*/ 624923 h 1835821"/>
              <a:gd name="connsiteX322" fmla="*/ 5709740 w 8062667"/>
              <a:gd name="connsiteY322" fmla="*/ 627171 h 1835821"/>
              <a:gd name="connsiteX323" fmla="*/ 5725474 w 8062667"/>
              <a:gd name="connsiteY323" fmla="*/ 638411 h 1835821"/>
              <a:gd name="connsiteX324" fmla="*/ 5882830 w 8062667"/>
              <a:gd name="connsiteY324" fmla="*/ 669881 h 1835821"/>
              <a:gd name="connsiteX325" fmla="*/ 5925540 w 8062667"/>
              <a:gd name="connsiteY325" fmla="*/ 703600 h 1835821"/>
              <a:gd name="connsiteX326" fmla="*/ 5909804 w 8062667"/>
              <a:gd name="connsiteY326" fmla="*/ 759799 h 1835821"/>
              <a:gd name="connsiteX327" fmla="*/ 5844614 w 8062667"/>
              <a:gd name="connsiteY327" fmla="*/ 780030 h 1835821"/>
              <a:gd name="connsiteX328" fmla="*/ 5727723 w 8062667"/>
              <a:gd name="connsiteY328" fmla="*/ 827237 h 1835821"/>
              <a:gd name="connsiteX329" fmla="*/ 5687262 w 8062667"/>
              <a:gd name="connsiteY329" fmla="*/ 845219 h 1835821"/>
              <a:gd name="connsiteX330" fmla="*/ 5658036 w 8062667"/>
              <a:gd name="connsiteY330" fmla="*/ 989087 h 1835821"/>
              <a:gd name="connsiteX331" fmla="*/ 6494266 w 8062667"/>
              <a:gd name="connsiteY331" fmla="*/ 932888 h 1835821"/>
              <a:gd name="connsiteX332" fmla="*/ 6568446 w 8062667"/>
              <a:gd name="connsiteY332" fmla="*/ 728328 h 1835821"/>
              <a:gd name="connsiteX333" fmla="*/ 6532482 w 8062667"/>
              <a:gd name="connsiteY333" fmla="*/ 712592 h 1835821"/>
              <a:gd name="connsiteX334" fmla="*/ 6503260 w 8062667"/>
              <a:gd name="connsiteY334" fmla="*/ 669881 h 1835821"/>
              <a:gd name="connsiteX335" fmla="*/ 6633639 w 8062667"/>
              <a:gd name="connsiteY335" fmla="*/ 696858 h 1835821"/>
              <a:gd name="connsiteX336" fmla="*/ 6782000 w 8062667"/>
              <a:gd name="connsiteY336" fmla="*/ 669881 h 1835821"/>
              <a:gd name="connsiteX337" fmla="*/ 7346232 w 8062667"/>
              <a:gd name="connsiteY337" fmla="*/ 669881 h 1835821"/>
              <a:gd name="connsiteX338" fmla="*/ 7589008 w 8062667"/>
              <a:gd name="connsiteY338" fmla="*/ 557484 h 1835821"/>
              <a:gd name="connsiteX339" fmla="*/ 7735124 w 8062667"/>
              <a:gd name="connsiteY339" fmla="*/ 384395 h 1835821"/>
              <a:gd name="connsiteX340" fmla="*/ 7744116 w 8062667"/>
              <a:gd name="connsiteY340" fmla="*/ 321454 h 1835821"/>
              <a:gd name="connsiteX341" fmla="*/ 7755355 w 8062667"/>
              <a:gd name="connsiteY341" fmla="*/ 305717 h 1835821"/>
              <a:gd name="connsiteX342" fmla="*/ 7701405 w 8062667"/>
              <a:gd name="connsiteY342" fmla="*/ 263007 h 1835821"/>
              <a:gd name="connsiteX343" fmla="*/ 7620478 w 8062667"/>
              <a:gd name="connsiteY343" fmla="*/ 161850 h 1835821"/>
              <a:gd name="connsiteX344" fmla="*/ 7600248 w 8062667"/>
              <a:gd name="connsiteY344" fmla="*/ 132628 h 1835821"/>
              <a:gd name="connsiteX345" fmla="*/ 7604745 w 8062667"/>
              <a:gd name="connsiteY345" fmla="*/ 121388 h 1835821"/>
              <a:gd name="connsiteX346" fmla="*/ 7615984 w 8062667"/>
              <a:gd name="connsiteY346" fmla="*/ 130379 h 1835821"/>
              <a:gd name="connsiteX347" fmla="*/ 7613736 w 8062667"/>
              <a:gd name="connsiteY347" fmla="*/ 116891 h 1835821"/>
              <a:gd name="connsiteX348" fmla="*/ 7618230 w 8062667"/>
              <a:gd name="connsiteY348" fmla="*/ 0 h 18358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</a:cxnLst>
            <a:rect l="l" t="t" r="r" b="b"/>
            <a:pathLst>
              <a:path w="8062667" h="1835821">
                <a:moveTo>
                  <a:pt x="1171172" y="1112723"/>
                </a:moveTo>
                <a:lnTo>
                  <a:pt x="1148693" y="1126212"/>
                </a:lnTo>
                <a:cubicBezTo>
                  <a:pt x="1148693" y="1126212"/>
                  <a:pt x="1150938" y="1162179"/>
                  <a:pt x="1173418" y="1173419"/>
                </a:cubicBezTo>
                <a:cubicBezTo>
                  <a:pt x="1195897" y="1184659"/>
                  <a:pt x="1220626" y="1184659"/>
                  <a:pt x="1229616" y="1184659"/>
                </a:cubicBezTo>
                <a:cubicBezTo>
                  <a:pt x="1229616" y="1184659"/>
                  <a:pt x="1177915" y="1135203"/>
                  <a:pt x="1171172" y="1112723"/>
                </a:cubicBezTo>
                <a:close/>
                <a:moveTo>
                  <a:pt x="7615984" y="1070013"/>
                </a:moveTo>
                <a:lnTo>
                  <a:pt x="7647455" y="1117221"/>
                </a:lnTo>
                <a:lnTo>
                  <a:pt x="7685668" y="1261085"/>
                </a:lnTo>
                <a:lnTo>
                  <a:pt x="7676677" y="1299301"/>
                </a:lnTo>
                <a:lnTo>
                  <a:pt x="7735124" y="1234111"/>
                </a:lnTo>
                <a:lnTo>
                  <a:pt x="7712645" y="1090244"/>
                </a:lnTo>
                <a:lnTo>
                  <a:pt x="7649704" y="1070013"/>
                </a:lnTo>
                <a:close/>
                <a:moveTo>
                  <a:pt x="5359061" y="465322"/>
                </a:moveTo>
                <a:lnTo>
                  <a:pt x="5336582" y="478807"/>
                </a:lnTo>
                <a:cubicBezTo>
                  <a:pt x="5336582" y="478807"/>
                  <a:pt x="5338830" y="514774"/>
                  <a:pt x="5361310" y="526014"/>
                </a:cubicBezTo>
                <a:cubicBezTo>
                  <a:pt x="5383789" y="535005"/>
                  <a:pt x="5408517" y="537254"/>
                  <a:pt x="5417508" y="537254"/>
                </a:cubicBezTo>
                <a:cubicBezTo>
                  <a:pt x="5417508" y="537254"/>
                  <a:pt x="5365807" y="487801"/>
                  <a:pt x="5359061" y="465322"/>
                </a:cubicBezTo>
                <a:close/>
                <a:moveTo>
                  <a:pt x="7618230" y="0"/>
                </a:moveTo>
                <a:cubicBezTo>
                  <a:pt x="7624976" y="0"/>
                  <a:pt x="7622727" y="8991"/>
                  <a:pt x="7622727" y="8991"/>
                </a:cubicBezTo>
                <a:cubicBezTo>
                  <a:pt x="7613736" y="170841"/>
                  <a:pt x="7694662" y="229288"/>
                  <a:pt x="7699156" y="233785"/>
                </a:cubicBezTo>
                <a:cubicBezTo>
                  <a:pt x="7703650" y="238279"/>
                  <a:pt x="7762098" y="280989"/>
                  <a:pt x="7775586" y="289984"/>
                </a:cubicBezTo>
                <a:cubicBezTo>
                  <a:pt x="7775586" y="287735"/>
                  <a:pt x="7777834" y="287735"/>
                  <a:pt x="7777834" y="287735"/>
                </a:cubicBezTo>
                <a:cubicBezTo>
                  <a:pt x="7777834" y="278744"/>
                  <a:pt x="7775586" y="258513"/>
                  <a:pt x="7757604" y="238279"/>
                </a:cubicBezTo>
                <a:cubicBezTo>
                  <a:pt x="7735124" y="215800"/>
                  <a:pt x="7732876" y="184329"/>
                  <a:pt x="7723884" y="164098"/>
                </a:cubicBezTo>
                <a:cubicBezTo>
                  <a:pt x="7714890" y="146116"/>
                  <a:pt x="7692411" y="105651"/>
                  <a:pt x="7692411" y="105651"/>
                </a:cubicBezTo>
                <a:lnTo>
                  <a:pt x="7696908" y="98909"/>
                </a:lnTo>
                <a:lnTo>
                  <a:pt x="7728378" y="123637"/>
                </a:lnTo>
                <a:cubicBezTo>
                  <a:pt x="7732876" y="44959"/>
                  <a:pt x="7723884" y="35968"/>
                  <a:pt x="7719388" y="24728"/>
                </a:cubicBezTo>
                <a:cubicBezTo>
                  <a:pt x="7714890" y="13489"/>
                  <a:pt x="7714890" y="0"/>
                  <a:pt x="7723884" y="8991"/>
                </a:cubicBezTo>
                <a:cubicBezTo>
                  <a:pt x="7732876" y="17982"/>
                  <a:pt x="7744116" y="49456"/>
                  <a:pt x="7744116" y="71936"/>
                </a:cubicBezTo>
                <a:cubicBezTo>
                  <a:pt x="7744116" y="94415"/>
                  <a:pt x="7746364" y="152859"/>
                  <a:pt x="7757604" y="164098"/>
                </a:cubicBezTo>
                <a:cubicBezTo>
                  <a:pt x="7768844" y="177587"/>
                  <a:pt x="7771089" y="186578"/>
                  <a:pt x="7771089" y="186578"/>
                </a:cubicBezTo>
                <a:lnTo>
                  <a:pt x="7771089" y="202315"/>
                </a:lnTo>
                <a:cubicBezTo>
                  <a:pt x="7773338" y="245025"/>
                  <a:pt x="7809305" y="267504"/>
                  <a:pt x="7809305" y="267504"/>
                </a:cubicBezTo>
                <a:cubicBezTo>
                  <a:pt x="7809305" y="267504"/>
                  <a:pt x="7811554" y="222546"/>
                  <a:pt x="7804808" y="204560"/>
                </a:cubicBezTo>
                <a:cubicBezTo>
                  <a:pt x="7798066" y="186578"/>
                  <a:pt x="7791323" y="148362"/>
                  <a:pt x="7791323" y="137122"/>
                </a:cubicBezTo>
                <a:cubicBezTo>
                  <a:pt x="7791323" y="125882"/>
                  <a:pt x="7802562" y="125882"/>
                  <a:pt x="7802562" y="132628"/>
                </a:cubicBezTo>
                <a:cubicBezTo>
                  <a:pt x="7802562" y="139371"/>
                  <a:pt x="7793568" y="132628"/>
                  <a:pt x="7813802" y="186578"/>
                </a:cubicBezTo>
                <a:cubicBezTo>
                  <a:pt x="7831784" y="233785"/>
                  <a:pt x="7829536" y="278744"/>
                  <a:pt x="7829536" y="289984"/>
                </a:cubicBezTo>
                <a:cubicBezTo>
                  <a:pt x="7836282" y="287735"/>
                  <a:pt x="7840776" y="285487"/>
                  <a:pt x="7843024" y="285487"/>
                </a:cubicBezTo>
                <a:cubicBezTo>
                  <a:pt x="7847522" y="287735"/>
                  <a:pt x="7856512" y="287735"/>
                  <a:pt x="7863255" y="301223"/>
                </a:cubicBezTo>
                <a:lnTo>
                  <a:pt x="7863255" y="298975"/>
                </a:lnTo>
                <a:cubicBezTo>
                  <a:pt x="7863255" y="298975"/>
                  <a:pt x="7896974" y="278744"/>
                  <a:pt x="7905966" y="245025"/>
                </a:cubicBezTo>
                <a:cubicBezTo>
                  <a:pt x="7914956" y="213554"/>
                  <a:pt x="7901472" y="168596"/>
                  <a:pt x="7899223" y="159601"/>
                </a:cubicBezTo>
                <a:cubicBezTo>
                  <a:pt x="7896974" y="150610"/>
                  <a:pt x="7908214" y="155107"/>
                  <a:pt x="7908214" y="155107"/>
                </a:cubicBezTo>
                <a:cubicBezTo>
                  <a:pt x="7946430" y="269753"/>
                  <a:pt x="7878992" y="323703"/>
                  <a:pt x="7870001" y="330445"/>
                </a:cubicBezTo>
                <a:cubicBezTo>
                  <a:pt x="7872246" y="341685"/>
                  <a:pt x="7872246" y="348428"/>
                  <a:pt x="7872246" y="348428"/>
                </a:cubicBezTo>
                <a:lnTo>
                  <a:pt x="7908214" y="404626"/>
                </a:lnTo>
                <a:lnTo>
                  <a:pt x="7935190" y="420363"/>
                </a:lnTo>
                <a:lnTo>
                  <a:pt x="7950924" y="438345"/>
                </a:lnTo>
                <a:lnTo>
                  <a:pt x="8045336" y="541751"/>
                </a:lnTo>
                <a:lnTo>
                  <a:pt x="8061072" y="577719"/>
                </a:lnTo>
                <a:cubicBezTo>
                  <a:pt x="8061072" y="577719"/>
                  <a:pt x="8070067" y="591204"/>
                  <a:pt x="8045336" y="579964"/>
                </a:cubicBezTo>
                <a:cubicBezTo>
                  <a:pt x="8031851" y="588958"/>
                  <a:pt x="7980150" y="591204"/>
                  <a:pt x="7966661" y="579964"/>
                </a:cubicBezTo>
                <a:cubicBezTo>
                  <a:pt x="7953173" y="568724"/>
                  <a:pt x="7937436" y="566479"/>
                  <a:pt x="7899223" y="573221"/>
                </a:cubicBezTo>
                <a:cubicBezTo>
                  <a:pt x="7861006" y="579964"/>
                  <a:pt x="7798066" y="579964"/>
                  <a:pt x="7798066" y="579964"/>
                </a:cubicBezTo>
                <a:cubicBezTo>
                  <a:pt x="7714890" y="638411"/>
                  <a:pt x="7649704" y="802509"/>
                  <a:pt x="7649704" y="802509"/>
                </a:cubicBezTo>
                <a:cubicBezTo>
                  <a:pt x="7654198" y="860956"/>
                  <a:pt x="7613736" y="935137"/>
                  <a:pt x="7613736" y="935137"/>
                </a:cubicBezTo>
                <a:lnTo>
                  <a:pt x="7591256" y="959865"/>
                </a:lnTo>
                <a:cubicBezTo>
                  <a:pt x="7595750" y="984593"/>
                  <a:pt x="7690166" y="980096"/>
                  <a:pt x="7719388" y="995833"/>
                </a:cubicBezTo>
                <a:cubicBezTo>
                  <a:pt x="7748610" y="1011566"/>
                  <a:pt x="7762098" y="1054276"/>
                  <a:pt x="7755355" y="1083501"/>
                </a:cubicBezTo>
                <a:cubicBezTo>
                  <a:pt x="7748610" y="1112723"/>
                  <a:pt x="7780083" y="1236360"/>
                  <a:pt x="7780083" y="1236360"/>
                </a:cubicBezTo>
                <a:lnTo>
                  <a:pt x="7773338" y="1274573"/>
                </a:lnTo>
                <a:lnTo>
                  <a:pt x="7663189" y="1339763"/>
                </a:lnTo>
                <a:lnTo>
                  <a:pt x="7600248" y="1393712"/>
                </a:lnTo>
                <a:lnTo>
                  <a:pt x="7600248" y="1333020"/>
                </a:lnTo>
                <a:lnTo>
                  <a:pt x="7633967" y="1276822"/>
                </a:lnTo>
                <a:lnTo>
                  <a:pt x="7636216" y="1252094"/>
                </a:lnTo>
                <a:cubicBezTo>
                  <a:pt x="7609239" y="1090244"/>
                  <a:pt x="7566528" y="1074507"/>
                  <a:pt x="7505833" y="1079004"/>
                </a:cubicBezTo>
                <a:cubicBezTo>
                  <a:pt x="7445140" y="1083501"/>
                  <a:pt x="7366462" y="1072262"/>
                  <a:pt x="7366462" y="1072262"/>
                </a:cubicBezTo>
                <a:cubicBezTo>
                  <a:pt x="7321504" y="1076756"/>
                  <a:pt x="7341734" y="1096987"/>
                  <a:pt x="7103455" y="1070013"/>
                </a:cubicBezTo>
                <a:cubicBezTo>
                  <a:pt x="6862928" y="1043037"/>
                  <a:pt x="6782000" y="1065516"/>
                  <a:pt x="6782000" y="1065516"/>
                </a:cubicBezTo>
                <a:cubicBezTo>
                  <a:pt x="6710068" y="1130706"/>
                  <a:pt x="6518994" y="1225120"/>
                  <a:pt x="6462795" y="1247600"/>
                </a:cubicBezTo>
                <a:cubicBezTo>
                  <a:pt x="6406596" y="1270079"/>
                  <a:pt x="6316682" y="1355499"/>
                  <a:pt x="6289706" y="1391467"/>
                </a:cubicBezTo>
                <a:cubicBezTo>
                  <a:pt x="6262728" y="1429680"/>
                  <a:pt x="6249244" y="1474639"/>
                  <a:pt x="6213276" y="1497118"/>
                </a:cubicBezTo>
                <a:cubicBezTo>
                  <a:pt x="6179557" y="1519598"/>
                  <a:pt x="6085142" y="1517349"/>
                  <a:pt x="6085142" y="1517349"/>
                </a:cubicBezTo>
                <a:lnTo>
                  <a:pt x="6125607" y="1472390"/>
                </a:lnTo>
                <a:cubicBezTo>
                  <a:pt x="6159326" y="1467896"/>
                  <a:pt x="6208778" y="1431929"/>
                  <a:pt x="6208778" y="1431929"/>
                </a:cubicBezTo>
                <a:lnTo>
                  <a:pt x="6341406" y="1236360"/>
                </a:lnTo>
                <a:cubicBezTo>
                  <a:pt x="6341406" y="1236360"/>
                  <a:pt x="6267226" y="1265582"/>
                  <a:pt x="6226764" y="1330771"/>
                </a:cubicBezTo>
                <a:cubicBezTo>
                  <a:pt x="6186300" y="1393712"/>
                  <a:pt x="6123358" y="1443168"/>
                  <a:pt x="6123358" y="1443168"/>
                </a:cubicBezTo>
                <a:lnTo>
                  <a:pt x="6013210" y="1485879"/>
                </a:lnTo>
                <a:lnTo>
                  <a:pt x="6035689" y="1431929"/>
                </a:lnTo>
                <a:lnTo>
                  <a:pt x="6127856" y="1377979"/>
                </a:lnTo>
                <a:cubicBezTo>
                  <a:pt x="6127856" y="1377979"/>
                  <a:pt x="6278466" y="1177913"/>
                  <a:pt x="6300945" y="1148691"/>
                </a:cubicBezTo>
                <a:cubicBezTo>
                  <a:pt x="6323424" y="1119466"/>
                  <a:pt x="6316682" y="1135203"/>
                  <a:pt x="6375126" y="1114972"/>
                </a:cubicBezTo>
                <a:cubicBezTo>
                  <a:pt x="6433573" y="1094741"/>
                  <a:pt x="6478532" y="1029548"/>
                  <a:pt x="6478532" y="1029548"/>
                </a:cubicBezTo>
                <a:lnTo>
                  <a:pt x="6501011" y="989087"/>
                </a:lnTo>
                <a:cubicBezTo>
                  <a:pt x="6498762" y="977847"/>
                  <a:pt x="6496514" y="966607"/>
                  <a:pt x="6496514" y="957616"/>
                </a:cubicBezTo>
                <a:cubicBezTo>
                  <a:pt x="6220018" y="1002575"/>
                  <a:pt x="5930038" y="993584"/>
                  <a:pt x="5655788" y="989087"/>
                </a:cubicBezTo>
                <a:cubicBezTo>
                  <a:pt x="5655788" y="995833"/>
                  <a:pt x="5653542" y="1002575"/>
                  <a:pt x="5651294" y="1007072"/>
                </a:cubicBezTo>
                <a:cubicBezTo>
                  <a:pt x="5628814" y="1065516"/>
                  <a:pt x="5583856" y="1175664"/>
                  <a:pt x="5543394" y="1202641"/>
                </a:cubicBezTo>
                <a:cubicBezTo>
                  <a:pt x="5502929" y="1229614"/>
                  <a:pt x="5442236" y="1310541"/>
                  <a:pt x="5424254" y="1342011"/>
                </a:cubicBezTo>
                <a:cubicBezTo>
                  <a:pt x="5406268" y="1373482"/>
                  <a:pt x="5356816" y="1407201"/>
                  <a:pt x="5356816" y="1407201"/>
                </a:cubicBezTo>
                <a:lnTo>
                  <a:pt x="5460218" y="1640986"/>
                </a:lnTo>
                <a:lnTo>
                  <a:pt x="5471458" y="1683696"/>
                </a:lnTo>
                <a:lnTo>
                  <a:pt x="5413411" y="1835821"/>
                </a:lnTo>
                <a:lnTo>
                  <a:pt x="5380063" y="1835821"/>
                </a:lnTo>
                <a:lnTo>
                  <a:pt x="5374798" y="1832060"/>
                </a:lnTo>
                <a:lnTo>
                  <a:pt x="5397278" y="1670208"/>
                </a:lnTo>
                <a:lnTo>
                  <a:pt x="5370301" y="1627497"/>
                </a:lnTo>
                <a:lnTo>
                  <a:pt x="5266898" y="1461151"/>
                </a:lnTo>
                <a:lnTo>
                  <a:pt x="5197211" y="1706175"/>
                </a:lnTo>
                <a:lnTo>
                  <a:pt x="5114040" y="1818572"/>
                </a:lnTo>
                <a:lnTo>
                  <a:pt x="5095353" y="1835821"/>
                </a:lnTo>
                <a:lnTo>
                  <a:pt x="5042606" y="1835821"/>
                </a:lnTo>
                <a:lnTo>
                  <a:pt x="5071329" y="1793844"/>
                </a:lnTo>
                <a:lnTo>
                  <a:pt x="5134270" y="1712921"/>
                </a:lnTo>
                <a:lnTo>
                  <a:pt x="5172483" y="1438671"/>
                </a:lnTo>
                <a:lnTo>
                  <a:pt x="4983656" y="1429680"/>
                </a:lnTo>
                <a:lnTo>
                  <a:pt x="4839792" y="1371236"/>
                </a:lnTo>
                <a:lnTo>
                  <a:pt x="4752120" y="1413946"/>
                </a:lnTo>
                <a:lnTo>
                  <a:pt x="4484619" y="1470145"/>
                </a:lnTo>
                <a:cubicBezTo>
                  <a:pt x="4466634" y="1492624"/>
                  <a:pt x="4502601" y="1535335"/>
                  <a:pt x="4565542" y="1582542"/>
                </a:cubicBezTo>
                <a:cubicBezTo>
                  <a:pt x="4628487" y="1631995"/>
                  <a:pt x="4691428" y="1685944"/>
                  <a:pt x="4691428" y="1685944"/>
                </a:cubicBezTo>
                <a:lnTo>
                  <a:pt x="4673445" y="1778107"/>
                </a:lnTo>
                <a:lnTo>
                  <a:pt x="4614998" y="1800587"/>
                </a:lnTo>
                <a:lnTo>
                  <a:pt x="4612750" y="1717415"/>
                </a:lnTo>
                <a:lnTo>
                  <a:pt x="4579031" y="1683696"/>
                </a:lnTo>
                <a:cubicBezTo>
                  <a:pt x="4536320" y="1629746"/>
                  <a:pt x="4446403" y="1580290"/>
                  <a:pt x="4446403" y="1580290"/>
                </a:cubicBezTo>
                <a:lnTo>
                  <a:pt x="4538569" y="1748885"/>
                </a:lnTo>
                <a:lnTo>
                  <a:pt x="4484619" y="1834306"/>
                </a:lnTo>
                <a:lnTo>
                  <a:pt x="4417181" y="1832060"/>
                </a:lnTo>
                <a:cubicBezTo>
                  <a:pt x="4417181" y="1832060"/>
                  <a:pt x="4446403" y="1773613"/>
                  <a:pt x="4453148" y="1760125"/>
                </a:cubicBezTo>
                <a:cubicBezTo>
                  <a:pt x="4459891" y="1746640"/>
                  <a:pt x="4437412" y="1712921"/>
                  <a:pt x="4437412" y="1712921"/>
                </a:cubicBezTo>
                <a:cubicBezTo>
                  <a:pt x="4437412" y="1712921"/>
                  <a:pt x="4325014" y="1528589"/>
                  <a:pt x="4298041" y="1481385"/>
                </a:cubicBezTo>
                <a:cubicBezTo>
                  <a:pt x="4268816" y="1434177"/>
                  <a:pt x="4286801" y="1402707"/>
                  <a:pt x="4345248" y="1395961"/>
                </a:cubicBezTo>
                <a:cubicBezTo>
                  <a:pt x="4403692" y="1389219"/>
                  <a:pt x="4444154" y="1357748"/>
                  <a:pt x="4444154" y="1357748"/>
                </a:cubicBezTo>
                <a:cubicBezTo>
                  <a:pt x="4446403" y="1344260"/>
                  <a:pt x="4444154" y="1308292"/>
                  <a:pt x="4426172" y="1279070"/>
                </a:cubicBezTo>
                <a:cubicBezTo>
                  <a:pt x="4158670" y="1402707"/>
                  <a:pt x="3834967" y="1445417"/>
                  <a:pt x="3535992" y="1449911"/>
                </a:cubicBezTo>
                <a:cubicBezTo>
                  <a:pt x="3533744" y="1454408"/>
                  <a:pt x="3533744" y="1456657"/>
                  <a:pt x="3533744" y="1456657"/>
                </a:cubicBezTo>
                <a:cubicBezTo>
                  <a:pt x="3538241" y="1515104"/>
                  <a:pt x="3497776" y="1589284"/>
                  <a:pt x="3497776" y="1589284"/>
                </a:cubicBezTo>
                <a:lnTo>
                  <a:pt x="3475297" y="1614009"/>
                </a:lnTo>
                <a:cubicBezTo>
                  <a:pt x="3479794" y="1638737"/>
                  <a:pt x="3574209" y="1634243"/>
                  <a:pt x="3603431" y="1649977"/>
                </a:cubicBezTo>
                <a:cubicBezTo>
                  <a:pt x="3632653" y="1665714"/>
                  <a:pt x="3646141" y="1708424"/>
                  <a:pt x="3639395" y="1737646"/>
                </a:cubicBezTo>
                <a:cubicBezTo>
                  <a:pt x="3636024" y="1752257"/>
                  <a:pt x="3642206" y="1790471"/>
                  <a:pt x="3649231" y="1825033"/>
                </a:cubicBezTo>
                <a:lnTo>
                  <a:pt x="3651611" y="1835821"/>
                </a:lnTo>
                <a:lnTo>
                  <a:pt x="3610830" y="1835821"/>
                </a:lnTo>
                <a:lnTo>
                  <a:pt x="3594436" y="1730903"/>
                </a:lnTo>
                <a:lnTo>
                  <a:pt x="3531495" y="1710672"/>
                </a:lnTo>
                <a:lnTo>
                  <a:pt x="3497776" y="1710672"/>
                </a:lnTo>
                <a:lnTo>
                  <a:pt x="3529250" y="1757880"/>
                </a:lnTo>
                <a:lnTo>
                  <a:pt x="3549953" y="1835821"/>
                </a:lnTo>
                <a:lnTo>
                  <a:pt x="3504579" y="1835821"/>
                </a:lnTo>
                <a:lnTo>
                  <a:pt x="3497040" y="1810282"/>
                </a:lnTo>
                <a:cubicBezTo>
                  <a:pt x="3470803" y="1737786"/>
                  <a:pt x="3435398" y="1729779"/>
                  <a:pt x="3389876" y="1733152"/>
                </a:cubicBezTo>
                <a:cubicBezTo>
                  <a:pt x="3331429" y="1737646"/>
                  <a:pt x="3250506" y="1726406"/>
                  <a:pt x="3250506" y="1726406"/>
                </a:cubicBezTo>
                <a:cubicBezTo>
                  <a:pt x="3205547" y="1730903"/>
                  <a:pt x="3225778" y="1751134"/>
                  <a:pt x="2987498" y="1724161"/>
                </a:cubicBezTo>
                <a:cubicBezTo>
                  <a:pt x="2746967" y="1697184"/>
                  <a:pt x="2666044" y="1719664"/>
                  <a:pt x="2666044" y="1719664"/>
                </a:cubicBezTo>
                <a:cubicBezTo>
                  <a:pt x="2630076" y="1752259"/>
                  <a:pt x="2564325" y="1792159"/>
                  <a:pt x="2500540" y="1826720"/>
                </a:cubicBezTo>
                <a:lnTo>
                  <a:pt x="2482787" y="1835821"/>
                </a:lnTo>
                <a:lnTo>
                  <a:pt x="2159937" y="1835821"/>
                </a:lnTo>
                <a:lnTo>
                  <a:pt x="2171094" y="1821078"/>
                </a:lnTo>
                <a:cubicBezTo>
                  <a:pt x="2177363" y="1812811"/>
                  <a:pt x="2182175" y="1806488"/>
                  <a:pt x="2184985" y="1802835"/>
                </a:cubicBezTo>
                <a:cubicBezTo>
                  <a:pt x="2207464" y="1773613"/>
                  <a:pt x="2200722" y="1789347"/>
                  <a:pt x="2259169" y="1769119"/>
                </a:cubicBezTo>
                <a:cubicBezTo>
                  <a:pt x="2317613" y="1748885"/>
                  <a:pt x="2362573" y="1683696"/>
                  <a:pt x="2362573" y="1683696"/>
                </a:cubicBezTo>
                <a:lnTo>
                  <a:pt x="2382806" y="1643234"/>
                </a:lnTo>
                <a:cubicBezTo>
                  <a:pt x="2378309" y="1616258"/>
                  <a:pt x="2376060" y="1591530"/>
                  <a:pt x="2376060" y="1569050"/>
                </a:cubicBezTo>
                <a:cubicBezTo>
                  <a:pt x="2074840" y="1706175"/>
                  <a:pt x="1748889" y="1760125"/>
                  <a:pt x="1420691" y="1766868"/>
                </a:cubicBezTo>
                <a:cubicBezTo>
                  <a:pt x="1410576" y="1788224"/>
                  <a:pt x="1399898" y="1809018"/>
                  <a:pt x="1388940" y="1826159"/>
                </a:cubicBezTo>
                <a:lnTo>
                  <a:pt x="1381832" y="1835821"/>
                </a:lnTo>
                <a:lnTo>
                  <a:pt x="185288" y="1835821"/>
                </a:lnTo>
                <a:lnTo>
                  <a:pt x="182926" y="1828406"/>
                </a:lnTo>
                <a:cubicBezTo>
                  <a:pt x="177587" y="1801711"/>
                  <a:pt x="177587" y="1778107"/>
                  <a:pt x="177587" y="1778107"/>
                </a:cubicBezTo>
                <a:cubicBezTo>
                  <a:pt x="177587" y="1778107"/>
                  <a:pt x="159601" y="1775862"/>
                  <a:pt x="114643" y="1805084"/>
                </a:cubicBezTo>
                <a:cubicBezTo>
                  <a:pt x="69687" y="1834306"/>
                  <a:pt x="0" y="1818572"/>
                  <a:pt x="0" y="1818572"/>
                </a:cubicBezTo>
                <a:cubicBezTo>
                  <a:pt x="15734" y="1811826"/>
                  <a:pt x="33720" y="1787102"/>
                  <a:pt x="78678" y="1748885"/>
                </a:cubicBezTo>
                <a:cubicBezTo>
                  <a:pt x="123637" y="1710672"/>
                  <a:pt x="179836" y="1735400"/>
                  <a:pt x="179836" y="1735400"/>
                </a:cubicBezTo>
                <a:lnTo>
                  <a:pt x="229289" y="1706175"/>
                </a:lnTo>
                <a:cubicBezTo>
                  <a:pt x="294478" y="1670208"/>
                  <a:pt x="301221" y="1645483"/>
                  <a:pt x="481056" y="1593778"/>
                </a:cubicBezTo>
                <a:cubicBezTo>
                  <a:pt x="663140" y="1542077"/>
                  <a:pt x="674380" y="1620755"/>
                  <a:pt x="847470" y="1629746"/>
                </a:cubicBezTo>
                <a:cubicBezTo>
                  <a:pt x="1007074" y="1638737"/>
                  <a:pt x="1270081" y="1667962"/>
                  <a:pt x="1306046" y="1560062"/>
                </a:cubicBezTo>
                <a:cubicBezTo>
                  <a:pt x="1342013" y="1452160"/>
                  <a:pt x="1337519" y="1377979"/>
                  <a:pt x="1337519" y="1377979"/>
                </a:cubicBezTo>
                <a:lnTo>
                  <a:pt x="1321782" y="1384721"/>
                </a:lnTo>
                <a:cubicBezTo>
                  <a:pt x="1321782" y="1384721"/>
                  <a:pt x="1315040" y="1382476"/>
                  <a:pt x="1272326" y="1364491"/>
                </a:cubicBezTo>
                <a:cubicBezTo>
                  <a:pt x="1229616" y="1348757"/>
                  <a:pt x="1191403" y="1306044"/>
                  <a:pt x="1191403" y="1288061"/>
                </a:cubicBezTo>
                <a:cubicBezTo>
                  <a:pt x="1189154" y="1270079"/>
                  <a:pt x="1211634" y="1272324"/>
                  <a:pt x="1211634" y="1272324"/>
                </a:cubicBezTo>
                <a:lnTo>
                  <a:pt x="1292560" y="1290310"/>
                </a:lnTo>
                <a:cubicBezTo>
                  <a:pt x="1292560" y="1290310"/>
                  <a:pt x="1281321" y="1265582"/>
                  <a:pt x="1279073" y="1249845"/>
                </a:cubicBezTo>
                <a:cubicBezTo>
                  <a:pt x="1279073" y="1234111"/>
                  <a:pt x="1294806" y="1231863"/>
                  <a:pt x="1294806" y="1231863"/>
                </a:cubicBezTo>
                <a:cubicBezTo>
                  <a:pt x="1294806" y="1231863"/>
                  <a:pt x="1276824" y="1211632"/>
                  <a:pt x="1263335" y="1207138"/>
                </a:cubicBezTo>
                <a:cubicBezTo>
                  <a:pt x="1249847" y="1202641"/>
                  <a:pt x="1238608" y="1222872"/>
                  <a:pt x="1198146" y="1211632"/>
                </a:cubicBezTo>
                <a:cubicBezTo>
                  <a:pt x="1157684" y="1200392"/>
                  <a:pt x="1139698" y="1171170"/>
                  <a:pt x="1132956" y="1171170"/>
                </a:cubicBezTo>
                <a:cubicBezTo>
                  <a:pt x="1126213" y="1171170"/>
                  <a:pt x="1110477" y="1184659"/>
                  <a:pt x="1108228" y="1186904"/>
                </a:cubicBezTo>
                <a:cubicBezTo>
                  <a:pt x="1108228" y="1189153"/>
                  <a:pt x="1094740" y="1198144"/>
                  <a:pt x="1096988" y="1180162"/>
                </a:cubicBezTo>
                <a:cubicBezTo>
                  <a:pt x="1101485" y="1162179"/>
                  <a:pt x="1132956" y="1153185"/>
                  <a:pt x="1132956" y="1153185"/>
                </a:cubicBezTo>
                <a:lnTo>
                  <a:pt x="1130707" y="1123963"/>
                </a:lnTo>
                <a:cubicBezTo>
                  <a:pt x="1130707" y="1123963"/>
                  <a:pt x="1110477" y="1132954"/>
                  <a:pt x="1085748" y="1132954"/>
                </a:cubicBezTo>
                <a:cubicBezTo>
                  <a:pt x="1061020" y="1132954"/>
                  <a:pt x="1065518" y="1099235"/>
                  <a:pt x="1090246" y="1103732"/>
                </a:cubicBezTo>
                <a:cubicBezTo>
                  <a:pt x="1114974" y="1108226"/>
                  <a:pt x="1121716" y="1094741"/>
                  <a:pt x="1121716" y="1094741"/>
                </a:cubicBezTo>
                <a:cubicBezTo>
                  <a:pt x="1121716" y="1094741"/>
                  <a:pt x="1117219" y="1083501"/>
                  <a:pt x="1117219" y="1072262"/>
                </a:cubicBezTo>
                <a:cubicBezTo>
                  <a:pt x="1117219" y="1063267"/>
                  <a:pt x="1128459" y="1065516"/>
                  <a:pt x="1130707" y="1074507"/>
                </a:cubicBezTo>
                <a:cubicBezTo>
                  <a:pt x="1130707" y="1083501"/>
                  <a:pt x="1135205" y="1087995"/>
                  <a:pt x="1135205" y="1087995"/>
                </a:cubicBezTo>
                <a:lnTo>
                  <a:pt x="1146444" y="1076756"/>
                </a:lnTo>
                <a:cubicBezTo>
                  <a:pt x="1164426" y="1056525"/>
                  <a:pt x="1164426" y="1002575"/>
                  <a:pt x="1175666" y="1002575"/>
                </a:cubicBezTo>
                <a:cubicBezTo>
                  <a:pt x="1186906" y="1002575"/>
                  <a:pt x="1182412" y="1020560"/>
                  <a:pt x="1182412" y="1020560"/>
                </a:cubicBezTo>
                <a:cubicBezTo>
                  <a:pt x="1177915" y="1031800"/>
                  <a:pt x="1173418" y="1045285"/>
                  <a:pt x="1195897" y="1094741"/>
                </a:cubicBezTo>
                <a:cubicBezTo>
                  <a:pt x="1218376" y="1144194"/>
                  <a:pt x="1283566" y="1180162"/>
                  <a:pt x="1283566" y="1180162"/>
                </a:cubicBezTo>
                <a:cubicBezTo>
                  <a:pt x="1283566" y="1180162"/>
                  <a:pt x="1285815" y="1186904"/>
                  <a:pt x="1301552" y="1166673"/>
                </a:cubicBezTo>
                <a:cubicBezTo>
                  <a:pt x="1317285" y="1146442"/>
                  <a:pt x="1301552" y="1123963"/>
                  <a:pt x="1310543" y="1123963"/>
                </a:cubicBezTo>
                <a:cubicBezTo>
                  <a:pt x="1319534" y="1126212"/>
                  <a:pt x="1319534" y="1130706"/>
                  <a:pt x="1319534" y="1130706"/>
                </a:cubicBezTo>
                <a:cubicBezTo>
                  <a:pt x="1330774" y="1153185"/>
                  <a:pt x="1310543" y="1195898"/>
                  <a:pt x="1310543" y="1195898"/>
                </a:cubicBezTo>
                <a:cubicBezTo>
                  <a:pt x="1335271" y="1229614"/>
                  <a:pt x="1389221" y="1249845"/>
                  <a:pt x="1409452" y="1231863"/>
                </a:cubicBezTo>
                <a:cubicBezTo>
                  <a:pt x="1429683" y="1213881"/>
                  <a:pt x="1420691" y="1177913"/>
                  <a:pt x="1427434" y="1177913"/>
                </a:cubicBezTo>
                <a:cubicBezTo>
                  <a:pt x="1434180" y="1177913"/>
                  <a:pt x="1434180" y="1184659"/>
                  <a:pt x="1434180" y="1184659"/>
                </a:cubicBezTo>
                <a:cubicBezTo>
                  <a:pt x="1443171" y="1200392"/>
                  <a:pt x="1440922" y="1231863"/>
                  <a:pt x="1440922" y="1231863"/>
                </a:cubicBezTo>
                <a:lnTo>
                  <a:pt x="1485881" y="1285813"/>
                </a:lnTo>
                <a:lnTo>
                  <a:pt x="1503863" y="1279070"/>
                </a:lnTo>
                <a:lnTo>
                  <a:pt x="1528591" y="1281319"/>
                </a:lnTo>
                <a:lnTo>
                  <a:pt x="1544325" y="1292558"/>
                </a:lnTo>
                <a:lnTo>
                  <a:pt x="1701681" y="1324029"/>
                </a:lnTo>
                <a:lnTo>
                  <a:pt x="1744394" y="1357748"/>
                </a:lnTo>
                <a:cubicBezTo>
                  <a:pt x="1744394" y="1357748"/>
                  <a:pt x="1746640" y="1404952"/>
                  <a:pt x="1728657" y="1413946"/>
                </a:cubicBezTo>
                <a:cubicBezTo>
                  <a:pt x="1710675" y="1422938"/>
                  <a:pt x="1699435" y="1413946"/>
                  <a:pt x="1663468" y="1434177"/>
                </a:cubicBezTo>
                <a:cubicBezTo>
                  <a:pt x="1627500" y="1454408"/>
                  <a:pt x="1562311" y="1481385"/>
                  <a:pt x="1546577" y="1481385"/>
                </a:cubicBezTo>
                <a:cubicBezTo>
                  <a:pt x="1528591" y="1481385"/>
                  <a:pt x="1524097" y="1481385"/>
                  <a:pt x="1506112" y="1499367"/>
                </a:cubicBezTo>
                <a:cubicBezTo>
                  <a:pt x="1488129" y="1517349"/>
                  <a:pt x="1490378" y="1607267"/>
                  <a:pt x="1467899" y="1665714"/>
                </a:cubicBezTo>
                <a:cubicBezTo>
                  <a:pt x="1456659" y="1692687"/>
                  <a:pt x="1443171" y="1728655"/>
                  <a:pt x="1425186" y="1764622"/>
                </a:cubicBezTo>
                <a:cubicBezTo>
                  <a:pt x="1757879" y="1753383"/>
                  <a:pt x="2068094" y="1685944"/>
                  <a:pt x="2378309" y="1560062"/>
                </a:cubicBezTo>
                <a:cubicBezTo>
                  <a:pt x="2380557" y="1425186"/>
                  <a:pt x="2452490" y="1375730"/>
                  <a:pt x="2452490" y="1375730"/>
                </a:cubicBezTo>
                <a:lnTo>
                  <a:pt x="2416525" y="1359997"/>
                </a:lnTo>
                <a:cubicBezTo>
                  <a:pt x="2373812" y="1339763"/>
                  <a:pt x="2387300" y="1317283"/>
                  <a:pt x="2387300" y="1317283"/>
                </a:cubicBezTo>
                <a:cubicBezTo>
                  <a:pt x="2463729" y="1294804"/>
                  <a:pt x="2517679" y="1344260"/>
                  <a:pt x="2517679" y="1344260"/>
                </a:cubicBezTo>
                <a:cubicBezTo>
                  <a:pt x="2517679" y="1344260"/>
                  <a:pt x="2459235" y="1279070"/>
                  <a:pt x="2666044" y="1317283"/>
                </a:cubicBezTo>
                <a:cubicBezTo>
                  <a:pt x="2872853" y="1355499"/>
                  <a:pt x="3158339" y="1321780"/>
                  <a:pt x="3230272" y="1317283"/>
                </a:cubicBezTo>
                <a:cubicBezTo>
                  <a:pt x="3302207" y="1315038"/>
                  <a:pt x="3410107" y="1299301"/>
                  <a:pt x="3473051" y="1204886"/>
                </a:cubicBezTo>
                <a:cubicBezTo>
                  <a:pt x="3535992" y="1110475"/>
                  <a:pt x="3619168" y="1031800"/>
                  <a:pt x="3619168" y="1031800"/>
                </a:cubicBezTo>
                <a:cubicBezTo>
                  <a:pt x="3619168" y="1031800"/>
                  <a:pt x="3601182" y="1016063"/>
                  <a:pt x="3628155" y="968856"/>
                </a:cubicBezTo>
                <a:cubicBezTo>
                  <a:pt x="3632653" y="962113"/>
                  <a:pt x="3634901" y="957616"/>
                  <a:pt x="3639395" y="953122"/>
                </a:cubicBezTo>
                <a:cubicBezTo>
                  <a:pt x="3625910" y="941883"/>
                  <a:pt x="3607928" y="928394"/>
                  <a:pt x="3585448" y="910409"/>
                </a:cubicBezTo>
                <a:cubicBezTo>
                  <a:pt x="3524753" y="863205"/>
                  <a:pt x="3511264" y="822740"/>
                  <a:pt x="3504522" y="809255"/>
                </a:cubicBezTo>
                <a:cubicBezTo>
                  <a:pt x="3497776" y="795767"/>
                  <a:pt x="3484291" y="780030"/>
                  <a:pt x="3484291" y="780030"/>
                </a:cubicBezTo>
                <a:lnTo>
                  <a:pt x="3488785" y="768790"/>
                </a:lnTo>
                <a:lnTo>
                  <a:pt x="3500025" y="777781"/>
                </a:lnTo>
                <a:lnTo>
                  <a:pt x="3497776" y="764296"/>
                </a:lnTo>
                <a:cubicBezTo>
                  <a:pt x="3491034" y="708098"/>
                  <a:pt x="3495531" y="647402"/>
                  <a:pt x="3502273" y="647402"/>
                </a:cubicBezTo>
                <a:cubicBezTo>
                  <a:pt x="3509016" y="647402"/>
                  <a:pt x="3506770" y="656396"/>
                  <a:pt x="3506770" y="656396"/>
                </a:cubicBezTo>
                <a:cubicBezTo>
                  <a:pt x="3497776" y="818246"/>
                  <a:pt x="3578703" y="876690"/>
                  <a:pt x="3583200" y="881187"/>
                </a:cubicBezTo>
                <a:cubicBezTo>
                  <a:pt x="3587694" y="885684"/>
                  <a:pt x="3646141" y="928394"/>
                  <a:pt x="3659629" y="937385"/>
                </a:cubicBezTo>
                <a:cubicBezTo>
                  <a:pt x="3659629" y="935137"/>
                  <a:pt x="3661875" y="935137"/>
                  <a:pt x="3661875" y="935137"/>
                </a:cubicBezTo>
                <a:cubicBezTo>
                  <a:pt x="3661875" y="926146"/>
                  <a:pt x="3659629" y="905915"/>
                  <a:pt x="3641644" y="885684"/>
                </a:cubicBezTo>
                <a:cubicBezTo>
                  <a:pt x="3619168" y="863205"/>
                  <a:pt x="3616916" y="831731"/>
                  <a:pt x="3607928" y="811500"/>
                </a:cubicBezTo>
                <a:cubicBezTo>
                  <a:pt x="3598934" y="793518"/>
                  <a:pt x="3576454" y="753056"/>
                  <a:pt x="3576454" y="753056"/>
                </a:cubicBezTo>
                <a:lnTo>
                  <a:pt x="3578703" y="728328"/>
                </a:lnTo>
                <a:lnTo>
                  <a:pt x="3610173" y="753056"/>
                </a:lnTo>
                <a:cubicBezTo>
                  <a:pt x="3614670" y="674379"/>
                  <a:pt x="3605676" y="665384"/>
                  <a:pt x="3601182" y="654145"/>
                </a:cubicBezTo>
                <a:cubicBezTo>
                  <a:pt x="3596688" y="642905"/>
                  <a:pt x="3596688" y="629420"/>
                  <a:pt x="3605676" y="638411"/>
                </a:cubicBezTo>
                <a:cubicBezTo>
                  <a:pt x="3614670" y="647402"/>
                  <a:pt x="3625910" y="678873"/>
                  <a:pt x="3625910" y="701352"/>
                </a:cubicBezTo>
                <a:cubicBezTo>
                  <a:pt x="3625910" y="723831"/>
                  <a:pt x="3628155" y="782278"/>
                  <a:pt x="3639395" y="793518"/>
                </a:cubicBezTo>
                <a:cubicBezTo>
                  <a:pt x="3650635" y="807006"/>
                  <a:pt x="3652884" y="815997"/>
                  <a:pt x="3652884" y="815997"/>
                </a:cubicBezTo>
                <a:lnTo>
                  <a:pt x="3652884" y="831731"/>
                </a:lnTo>
                <a:cubicBezTo>
                  <a:pt x="3655132" y="874444"/>
                  <a:pt x="3691100" y="896924"/>
                  <a:pt x="3691100" y="896924"/>
                </a:cubicBezTo>
                <a:cubicBezTo>
                  <a:pt x="3691100" y="896924"/>
                  <a:pt x="3693348" y="851965"/>
                  <a:pt x="3686603" y="833980"/>
                </a:cubicBezTo>
                <a:cubicBezTo>
                  <a:pt x="3679860" y="815997"/>
                  <a:pt x="3673114" y="777781"/>
                  <a:pt x="3673114" y="766541"/>
                </a:cubicBezTo>
                <a:cubicBezTo>
                  <a:pt x="3673114" y="755302"/>
                  <a:pt x="3684354" y="755302"/>
                  <a:pt x="3684354" y="762048"/>
                </a:cubicBezTo>
                <a:cubicBezTo>
                  <a:pt x="3684354" y="768790"/>
                  <a:pt x="3675363" y="762048"/>
                  <a:pt x="3695594" y="815997"/>
                </a:cubicBezTo>
                <a:cubicBezTo>
                  <a:pt x="3713579" y="863205"/>
                  <a:pt x="3711331" y="908164"/>
                  <a:pt x="3711331" y="919403"/>
                </a:cubicBezTo>
                <a:cubicBezTo>
                  <a:pt x="3718073" y="917155"/>
                  <a:pt x="3722570" y="914906"/>
                  <a:pt x="3724819" y="914906"/>
                </a:cubicBezTo>
                <a:cubicBezTo>
                  <a:pt x="3729313" y="917155"/>
                  <a:pt x="3738307" y="917155"/>
                  <a:pt x="3745050" y="930643"/>
                </a:cubicBezTo>
                <a:lnTo>
                  <a:pt x="3745050" y="928394"/>
                </a:lnTo>
                <a:cubicBezTo>
                  <a:pt x="3745050" y="928394"/>
                  <a:pt x="3778769" y="908164"/>
                  <a:pt x="3787760" y="874444"/>
                </a:cubicBezTo>
                <a:cubicBezTo>
                  <a:pt x="3796751" y="842971"/>
                  <a:pt x="3783266" y="798015"/>
                  <a:pt x="3781014" y="789021"/>
                </a:cubicBezTo>
                <a:cubicBezTo>
                  <a:pt x="3778769" y="780030"/>
                  <a:pt x="3790009" y="784527"/>
                  <a:pt x="3790009" y="784527"/>
                </a:cubicBezTo>
                <a:cubicBezTo>
                  <a:pt x="3828222" y="899169"/>
                  <a:pt x="3760787" y="953122"/>
                  <a:pt x="3751792" y="959865"/>
                </a:cubicBezTo>
                <a:cubicBezTo>
                  <a:pt x="3754041" y="971105"/>
                  <a:pt x="3754041" y="977847"/>
                  <a:pt x="3754041" y="977847"/>
                </a:cubicBezTo>
                <a:lnTo>
                  <a:pt x="3790009" y="1034046"/>
                </a:lnTo>
                <a:lnTo>
                  <a:pt x="3816982" y="1049782"/>
                </a:lnTo>
                <a:lnTo>
                  <a:pt x="3832719" y="1067765"/>
                </a:lnTo>
                <a:lnTo>
                  <a:pt x="3927131" y="1171170"/>
                </a:lnTo>
                <a:lnTo>
                  <a:pt x="3942867" y="1207138"/>
                </a:lnTo>
                <a:cubicBezTo>
                  <a:pt x="3942867" y="1207138"/>
                  <a:pt x="3951859" y="1218375"/>
                  <a:pt x="3936125" y="1227366"/>
                </a:cubicBezTo>
                <a:cubicBezTo>
                  <a:pt x="3922637" y="1236360"/>
                  <a:pt x="3870932" y="1238605"/>
                  <a:pt x="3857447" y="1227366"/>
                </a:cubicBezTo>
                <a:cubicBezTo>
                  <a:pt x="3843959" y="1216126"/>
                  <a:pt x="3828222" y="1213881"/>
                  <a:pt x="3790009" y="1220623"/>
                </a:cubicBezTo>
                <a:cubicBezTo>
                  <a:pt x="3751792" y="1227366"/>
                  <a:pt x="3688851" y="1227366"/>
                  <a:pt x="3688851" y="1227366"/>
                </a:cubicBezTo>
                <a:cubicBezTo>
                  <a:pt x="3625910" y="1270079"/>
                  <a:pt x="3574209" y="1371236"/>
                  <a:pt x="3551729" y="1420689"/>
                </a:cubicBezTo>
                <a:cubicBezTo>
                  <a:pt x="3850701" y="1400458"/>
                  <a:pt x="4142934" y="1368988"/>
                  <a:pt x="4419429" y="1254342"/>
                </a:cubicBezTo>
                <a:cubicBezTo>
                  <a:pt x="4414932" y="1249845"/>
                  <a:pt x="4408190" y="1245351"/>
                  <a:pt x="4403692" y="1243103"/>
                </a:cubicBezTo>
                <a:cubicBezTo>
                  <a:pt x="4360982" y="1218375"/>
                  <a:pt x="4360982" y="1123963"/>
                  <a:pt x="4360982" y="1123963"/>
                </a:cubicBezTo>
                <a:cubicBezTo>
                  <a:pt x="4360982" y="1123963"/>
                  <a:pt x="4342997" y="1123963"/>
                  <a:pt x="4298041" y="1150940"/>
                </a:cubicBezTo>
                <a:cubicBezTo>
                  <a:pt x="4253082" y="1180162"/>
                  <a:pt x="4183395" y="1164425"/>
                  <a:pt x="4183395" y="1164425"/>
                </a:cubicBezTo>
                <a:cubicBezTo>
                  <a:pt x="4199132" y="1157682"/>
                  <a:pt x="4217115" y="1132954"/>
                  <a:pt x="4262073" y="1094741"/>
                </a:cubicBezTo>
                <a:cubicBezTo>
                  <a:pt x="4307032" y="1056525"/>
                  <a:pt x="4363231" y="1081253"/>
                  <a:pt x="4363231" y="1081253"/>
                </a:cubicBezTo>
                <a:lnTo>
                  <a:pt x="4412684" y="1052028"/>
                </a:lnTo>
                <a:cubicBezTo>
                  <a:pt x="4477873" y="1016063"/>
                  <a:pt x="4484619" y="991335"/>
                  <a:pt x="4664454" y="939634"/>
                </a:cubicBezTo>
                <a:cubicBezTo>
                  <a:pt x="4844286" y="887930"/>
                  <a:pt x="4855526" y="966607"/>
                  <a:pt x="5028616" y="975602"/>
                </a:cubicBezTo>
                <a:cubicBezTo>
                  <a:pt x="5188220" y="984593"/>
                  <a:pt x="5451228" y="1013815"/>
                  <a:pt x="5487195" y="905915"/>
                </a:cubicBezTo>
                <a:cubicBezTo>
                  <a:pt x="5523160" y="798015"/>
                  <a:pt x="5518666" y="723831"/>
                  <a:pt x="5518666" y="723831"/>
                </a:cubicBezTo>
                <a:lnTo>
                  <a:pt x="5502929" y="730577"/>
                </a:lnTo>
                <a:cubicBezTo>
                  <a:pt x="5502929" y="730577"/>
                  <a:pt x="5496186" y="728328"/>
                  <a:pt x="5453476" y="710343"/>
                </a:cubicBezTo>
                <a:cubicBezTo>
                  <a:pt x="5410766" y="694609"/>
                  <a:pt x="5372550" y="651899"/>
                  <a:pt x="5372550" y="633917"/>
                </a:cubicBezTo>
                <a:cubicBezTo>
                  <a:pt x="5370301" y="615932"/>
                  <a:pt x="5392780" y="618180"/>
                  <a:pt x="5392780" y="618180"/>
                </a:cubicBezTo>
                <a:lnTo>
                  <a:pt x="5473707" y="636162"/>
                </a:lnTo>
                <a:cubicBezTo>
                  <a:pt x="5473707" y="636162"/>
                  <a:pt x="5462467" y="611438"/>
                  <a:pt x="5460218" y="595701"/>
                </a:cubicBezTo>
                <a:cubicBezTo>
                  <a:pt x="5460218" y="579964"/>
                  <a:pt x="5475956" y="577719"/>
                  <a:pt x="5475956" y="577719"/>
                </a:cubicBezTo>
                <a:cubicBezTo>
                  <a:pt x="5475956" y="577719"/>
                  <a:pt x="5457970" y="557484"/>
                  <a:pt x="5444482" y="552991"/>
                </a:cubicBezTo>
                <a:cubicBezTo>
                  <a:pt x="5430996" y="548493"/>
                  <a:pt x="5419757" y="568724"/>
                  <a:pt x="5379295" y="557484"/>
                </a:cubicBezTo>
                <a:cubicBezTo>
                  <a:pt x="5338830" y="546245"/>
                  <a:pt x="5320848" y="517023"/>
                  <a:pt x="5314102" y="517023"/>
                </a:cubicBezTo>
                <a:cubicBezTo>
                  <a:pt x="5307360" y="517023"/>
                  <a:pt x="5291623" y="530511"/>
                  <a:pt x="5289378" y="532760"/>
                </a:cubicBezTo>
                <a:cubicBezTo>
                  <a:pt x="5289378" y="535005"/>
                  <a:pt x="5275889" y="543999"/>
                  <a:pt x="5278138" y="526014"/>
                </a:cubicBezTo>
                <a:cubicBezTo>
                  <a:pt x="5282632" y="508032"/>
                  <a:pt x="5314102" y="499041"/>
                  <a:pt x="5314102" y="499041"/>
                </a:cubicBezTo>
                <a:lnTo>
                  <a:pt x="5311857" y="469819"/>
                </a:lnTo>
                <a:cubicBezTo>
                  <a:pt x="5311857" y="469819"/>
                  <a:pt x="5291623" y="478807"/>
                  <a:pt x="5266898" y="478807"/>
                </a:cubicBezTo>
                <a:cubicBezTo>
                  <a:pt x="5242170" y="478807"/>
                  <a:pt x="5246667" y="445091"/>
                  <a:pt x="5271395" y="449585"/>
                </a:cubicBezTo>
                <a:cubicBezTo>
                  <a:pt x="5296120" y="454082"/>
                  <a:pt x="5302862" y="440594"/>
                  <a:pt x="5302862" y="440594"/>
                </a:cubicBezTo>
                <a:cubicBezTo>
                  <a:pt x="5302862" y="440594"/>
                  <a:pt x="5298368" y="429354"/>
                  <a:pt x="5298368" y="418114"/>
                </a:cubicBezTo>
                <a:cubicBezTo>
                  <a:pt x="5298368" y="409123"/>
                  <a:pt x="5309608" y="411372"/>
                  <a:pt x="5311857" y="420363"/>
                </a:cubicBezTo>
                <a:cubicBezTo>
                  <a:pt x="5311857" y="429354"/>
                  <a:pt x="5316351" y="433851"/>
                  <a:pt x="5316351" y="433851"/>
                </a:cubicBezTo>
                <a:lnTo>
                  <a:pt x="5327590" y="422611"/>
                </a:lnTo>
                <a:cubicBezTo>
                  <a:pt x="5345576" y="402381"/>
                  <a:pt x="5345576" y="348428"/>
                  <a:pt x="5356816" y="348428"/>
                </a:cubicBezTo>
                <a:cubicBezTo>
                  <a:pt x="5368056" y="348428"/>
                  <a:pt x="5363558" y="366413"/>
                  <a:pt x="5363558" y="366413"/>
                </a:cubicBezTo>
                <a:cubicBezTo>
                  <a:pt x="5359061" y="377653"/>
                  <a:pt x="5354567" y="391141"/>
                  <a:pt x="5377046" y="440594"/>
                </a:cubicBezTo>
                <a:cubicBezTo>
                  <a:pt x="5399526" y="490046"/>
                  <a:pt x="5464716" y="526014"/>
                  <a:pt x="5464716" y="526014"/>
                </a:cubicBezTo>
                <a:cubicBezTo>
                  <a:pt x="5464716" y="526014"/>
                  <a:pt x="5466961" y="532760"/>
                  <a:pt x="5482698" y="512526"/>
                </a:cubicBezTo>
                <a:cubicBezTo>
                  <a:pt x="5498435" y="492295"/>
                  <a:pt x="5482698" y="469819"/>
                  <a:pt x="5491689" y="469819"/>
                </a:cubicBezTo>
                <a:cubicBezTo>
                  <a:pt x="5500680" y="472064"/>
                  <a:pt x="5500680" y="476561"/>
                  <a:pt x="5500680" y="476561"/>
                </a:cubicBezTo>
                <a:cubicBezTo>
                  <a:pt x="5511920" y="499041"/>
                  <a:pt x="5491689" y="541751"/>
                  <a:pt x="5491689" y="541751"/>
                </a:cubicBezTo>
                <a:cubicBezTo>
                  <a:pt x="5516417" y="575470"/>
                  <a:pt x="5570367" y="595701"/>
                  <a:pt x="5590598" y="577719"/>
                </a:cubicBezTo>
                <a:cubicBezTo>
                  <a:pt x="5610832" y="559733"/>
                  <a:pt x="5601838" y="523765"/>
                  <a:pt x="5608584" y="523765"/>
                </a:cubicBezTo>
                <a:cubicBezTo>
                  <a:pt x="5615326" y="523765"/>
                  <a:pt x="5615326" y="530511"/>
                  <a:pt x="5615326" y="530511"/>
                </a:cubicBezTo>
                <a:cubicBezTo>
                  <a:pt x="5624317" y="546245"/>
                  <a:pt x="5622072" y="577719"/>
                  <a:pt x="5622072" y="577719"/>
                </a:cubicBezTo>
                <a:lnTo>
                  <a:pt x="5667028" y="631665"/>
                </a:lnTo>
                <a:lnTo>
                  <a:pt x="5685012" y="624923"/>
                </a:lnTo>
                <a:lnTo>
                  <a:pt x="5709740" y="627171"/>
                </a:lnTo>
                <a:lnTo>
                  <a:pt x="5725474" y="638411"/>
                </a:lnTo>
                <a:lnTo>
                  <a:pt x="5882830" y="669881"/>
                </a:lnTo>
                <a:lnTo>
                  <a:pt x="5925540" y="703600"/>
                </a:lnTo>
                <a:cubicBezTo>
                  <a:pt x="5925540" y="703600"/>
                  <a:pt x="5927789" y="750808"/>
                  <a:pt x="5909804" y="759799"/>
                </a:cubicBezTo>
                <a:cubicBezTo>
                  <a:pt x="5891822" y="768790"/>
                  <a:pt x="5880582" y="759799"/>
                  <a:pt x="5844614" y="780030"/>
                </a:cubicBezTo>
                <a:cubicBezTo>
                  <a:pt x="5808646" y="800261"/>
                  <a:pt x="5743460" y="827237"/>
                  <a:pt x="5727723" y="827237"/>
                </a:cubicBezTo>
                <a:cubicBezTo>
                  <a:pt x="5709740" y="827237"/>
                  <a:pt x="5705244" y="827237"/>
                  <a:pt x="5687262" y="845219"/>
                </a:cubicBezTo>
                <a:cubicBezTo>
                  <a:pt x="5671524" y="860956"/>
                  <a:pt x="5673773" y="932888"/>
                  <a:pt x="5658036" y="989087"/>
                </a:cubicBezTo>
                <a:cubicBezTo>
                  <a:pt x="5941278" y="984593"/>
                  <a:pt x="6217770" y="975602"/>
                  <a:pt x="6494266" y="932888"/>
                </a:cubicBezTo>
                <a:cubicBezTo>
                  <a:pt x="6489772" y="782278"/>
                  <a:pt x="6568446" y="728328"/>
                  <a:pt x="6568446" y="728328"/>
                </a:cubicBezTo>
                <a:lnTo>
                  <a:pt x="6532482" y="712592"/>
                </a:lnTo>
                <a:cubicBezTo>
                  <a:pt x="6489772" y="692361"/>
                  <a:pt x="6503260" y="669881"/>
                  <a:pt x="6503260" y="669881"/>
                </a:cubicBezTo>
                <a:cubicBezTo>
                  <a:pt x="6579686" y="647402"/>
                  <a:pt x="6633639" y="696858"/>
                  <a:pt x="6633639" y="696858"/>
                </a:cubicBezTo>
                <a:cubicBezTo>
                  <a:pt x="6633639" y="696858"/>
                  <a:pt x="6575192" y="631665"/>
                  <a:pt x="6782000" y="669881"/>
                </a:cubicBezTo>
                <a:cubicBezTo>
                  <a:pt x="6988810" y="708098"/>
                  <a:pt x="7274300" y="674379"/>
                  <a:pt x="7346232" y="669881"/>
                </a:cubicBezTo>
                <a:cubicBezTo>
                  <a:pt x="7418167" y="667633"/>
                  <a:pt x="7526067" y="651899"/>
                  <a:pt x="7589008" y="557484"/>
                </a:cubicBezTo>
                <a:cubicBezTo>
                  <a:pt x="7651949" y="463073"/>
                  <a:pt x="7735124" y="384395"/>
                  <a:pt x="7735124" y="384395"/>
                </a:cubicBezTo>
                <a:cubicBezTo>
                  <a:pt x="7735124" y="384395"/>
                  <a:pt x="7717139" y="368662"/>
                  <a:pt x="7744116" y="321454"/>
                </a:cubicBezTo>
                <a:cubicBezTo>
                  <a:pt x="7748610" y="314708"/>
                  <a:pt x="7750858" y="310214"/>
                  <a:pt x="7755355" y="305717"/>
                </a:cubicBezTo>
                <a:cubicBezTo>
                  <a:pt x="7741867" y="294478"/>
                  <a:pt x="7723884" y="280989"/>
                  <a:pt x="7701405" y="263007"/>
                </a:cubicBezTo>
                <a:cubicBezTo>
                  <a:pt x="7640710" y="215800"/>
                  <a:pt x="7627224" y="175338"/>
                  <a:pt x="7620478" y="161850"/>
                </a:cubicBezTo>
                <a:cubicBezTo>
                  <a:pt x="7613736" y="148362"/>
                  <a:pt x="7600248" y="132628"/>
                  <a:pt x="7600248" y="132628"/>
                </a:cubicBezTo>
                <a:lnTo>
                  <a:pt x="7604745" y="121388"/>
                </a:lnTo>
                <a:lnTo>
                  <a:pt x="7615984" y="130379"/>
                </a:lnTo>
                <a:lnTo>
                  <a:pt x="7613736" y="116891"/>
                </a:lnTo>
                <a:cubicBezTo>
                  <a:pt x="7606990" y="60696"/>
                  <a:pt x="7611488" y="0"/>
                  <a:pt x="7618230" y="0"/>
                </a:cubicBezTo>
                <a:close/>
              </a:path>
            </a:pathLst>
          </a:custGeom>
          <a:solidFill>
            <a:schemeClr val="accent5">
              <a:lumMod val="75000"/>
              <a:alpha val="50000"/>
            </a:schemeClr>
          </a:solidFill>
          <a:ln w="6994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>
              <a:latin typeface="+mj-ea"/>
              <a:ea typeface="+mj-ea"/>
            </a:endParaRPr>
          </a:p>
        </p:txBody>
      </p:sp>
      <p:sp>
        <p:nvSpPr>
          <p:cNvPr id="75" name="任意多边形: 形状 74">
            <a:extLst>
              <a:ext uri="{FF2B5EF4-FFF2-40B4-BE49-F238E27FC236}">
                <a16:creationId xmlns:a16="http://schemas.microsoft.com/office/drawing/2014/main" id="{E7F88D3B-258F-4222-B828-5CB4F3201A63}"/>
              </a:ext>
            </a:extLst>
          </p:cNvPr>
          <p:cNvSpPr/>
          <p:nvPr userDrawn="1"/>
        </p:nvSpPr>
        <p:spPr>
          <a:xfrm>
            <a:off x="767515" y="5925688"/>
            <a:ext cx="3050340" cy="932312"/>
          </a:xfrm>
          <a:custGeom>
            <a:avLst/>
            <a:gdLst>
              <a:gd name="connsiteX0" fmla="*/ 2221599 w 3050340"/>
              <a:gd name="connsiteY0" fmla="*/ 865611 h 932312"/>
              <a:gd name="connsiteX1" fmla="*/ 2222219 w 3050340"/>
              <a:gd name="connsiteY1" fmla="*/ 865611 h 932312"/>
              <a:gd name="connsiteX2" fmla="*/ 2223057 w 3050340"/>
              <a:gd name="connsiteY2" fmla="*/ 865778 h 932312"/>
              <a:gd name="connsiteX3" fmla="*/ 2167285 w 3050340"/>
              <a:gd name="connsiteY3" fmla="*/ 860552 h 932312"/>
              <a:gd name="connsiteX4" fmla="*/ 2199740 w 3050340"/>
              <a:gd name="connsiteY4" fmla="*/ 863362 h 932312"/>
              <a:gd name="connsiteX5" fmla="*/ 2201988 w 3050340"/>
              <a:gd name="connsiteY5" fmla="*/ 863362 h 932312"/>
              <a:gd name="connsiteX6" fmla="*/ 2221599 w 3050340"/>
              <a:gd name="connsiteY6" fmla="*/ 865611 h 932312"/>
              <a:gd name="connsiteX7" fmla="*/ 2217725 w 3050340"/>
              <a:gd name="connsiteY7" fmla="*/ 865611 h 932312"/>
              <a:gd name="connsiteX8" fmla="*/ 2233459 w 3050340"/>
              <a:gd name="connsiteY8" fmla="*/ 867856 h 932312"/>
              <a:gd name="connsiteX9" fmla="*/ 2223057 w 3050340"/>
              <a:gd name="connsiteY9" fmla="*/ 865778 h 932312"/>
              <a:gd name="connsiteX10" fmla="*/ 2254692 w 3050340"/>
              <a:gd name="connsiteY10" fmla="*/ 869404 h 932312"/>
              <a:gd name="connsiteX11" fmla="*/ 2273043 w 3050340"/>
              <a:gd name="connsiteY11" fmla="*/ 871512 h 932312"/>
              <a:gd name="connsiteX12" fmla="*/ 2366260 w 3050340"/>
              <a:gd name="connsiteY12" fmla="*/ 922721 h 932312"/>
              <a:gd name="connsiteX13" fmla="*/ 2375389 w 3050340"/>
              <a:gd name="connsiteY13" fmla="*/ 932312 h 932312"/>
              <a:gd name="connsiteX14" fmla="*/ 2069938 w 3050340"/>
              <a:gd name="connsiteY14" fmla="*/ 932312 h 932312"/>
              <a:gd name="connsiteX15" fmla="*/ 2070134 w 3050340"/>
              <a:gd name="connsiteY15" fmla="*/ 931221 h 932312"/>
              <a:gd name="connsiteX16" fmla="*/ 2085097 w 3050340"/>
              <a:gd name="connsiteY16" fmla="*/ 906072 h 932312"/>
              <a:gd name="connsiteX17" fmla="*/ 2167285 w 3050340"/>
              <a:gd name="connsiteY17" fmla="*/ 860552 h 932312"/>
              <a:gd name="connsiteX18" fmla="*/ 1672507 w 3050340"/>
              <a:gd name="connsiteY18" fmla="*/ 397395 h 932312"/>
              <a:gd name="connsiteX19" fmla="*/ 1660237 w 3050340"/>
              <a:gd name="connsiteY19" fmla="*/ 403662 h 932312"/>
              <a:gd name="connsiteX20" fmla="*/ 1637057 w 3050340"/>
              <a:gd name="connsiteY20" fmla="*/ 443433 h 932312"/>
              <a:gd name="connsiteX21" fmla="*/ 1642251 w 3050340"/>
              <a:gd name="connsiteY21" fmla="*/ 443000 h 932312"/>
              <a:gd name="connsiteX22" fmla="*/ 1665855 w 3050340"/>
              <a:gd name="connsiteY22" fmla="*/ 416023 h 932312"/>
              <a:gd name="connsiteX23" fmla="*/ 799851 w 3050340"/>
              <a:gd name="connsiteY23" fmla="*/ 553 h 932312"/>
              <a:gd name="connsiteX24" fmla="*/ 1012830 w 3050340"/>
              <a:gd name="connsiteY24" fmla="*/ 139531 h 932312"/>
              <a:gd name="connsiteX25" fmla="*/ 1039807 w 3050340"/>
              <a:gd name="connsiteY25" fmla="*/ 184487 h 932312"/>
              <a:gd name="connsiteX26" fmla="*/ 1084766 w 3050340"/>
              <a:gd name="connsiteY26" fmla="*/ 195726 h 932312"/>
              <a:gd name="connsiteX27" fmla="*/ 1078020 w 3050340"/>
              <a:gd name="connsiteY27" fmla="*/ 283395 h 932312"/>
              <a:gd name="connsiteX28" fmla="*/ 1131973 w 3050340"/>
              <a:gd name="connsiteY28" fmla="*/ 353082 h 932312"/>
              <a:gd name="connsiteX29" fmla="*/ 1224136 w 3050340"/>
              <a:gd name="connsiteY29" fmla="*/ 537411 h 932312"/>
              <a:gd name="connsiteX30" fmla="*/ 1527605 w 3050340"/>
              <a:gd name="connsiteY30" fmla="*/ 620586 h 932312"/>
              <a:gd name="connsiteX31" fmla="*/ 1529366 w 3050340"/>
              <a:gd name="connsiteY31" fmla="*/ 620885 h 932312"/>
              <a:gd name="connsiteX32" fmla="*/ 1533262 w 3050340"/>
              <a:gd name="connsiteY32" fmla="*/ 620724 h 932312"/>
              <a:gd name="connsiteX33" fmla="*/ 1606283 w 3050340"/>
              <a:gd name="connsiteY33" fmla="*/ 548651 h 932312"/>
              <a:gd name="connsiteX34" fmla="*/ 1581559 w 3050340"/>
              <a:gd name="connsiteY34" fmla="*/ 465479 h 932312"/>
              <a:gd name="connsiteX35" fmla="*/ 1611391 w 3050340"/>
              <a:gd name="connsiteY35" fmla="*/ 448981 h 932312"/>
              <a:gd name="connsiteX36" fmla="*/ 1614857 w 3050340"/>
              <a:gd name="connsiteY36" fmla="*/ 433305 h 932312"/>
              <a:gd name="connsiteX37" fmla="*/ 1662485 w 3050340"/>
              <a:gd name="connsiteY37" fmla="*/ 373313 h 932312"/>
              <a:gd name="connsiteX38" fmla="*/ 1682433 w 3050340"/>
              <a:gd name="connsiteY38" fmla="*/ 366149 h 932312"/>
              <a:gd name="connsiteX39" fmla="*/ 1678219 w 3050340"/>
              <a:gd name="connsiteY39" fmla="*/ 326668 h 932312"/>
              <a:gd name="connsiteX40" fmla="*/ 1707441 w 3050340"/>
              <a:gd name="connsiteY40" fmla="*/ 308123 h 932312"/>
              <a:gd name="connsiteX41" fmla="*/ 1741160 w 3050340"/>
              <a:gd name="connsiteY41" fmla="*/ 321612 h 932312"/>
              <a:gd name="connsiteX42" fmla="*/ 1862831 w 3050340"/>
              <a:gd name="connsiteY42" fmla="*/ 302222 h 932312"/>
              <a:gd name="connsiteX43" fmla="*/ 1885172 w 3050340"/>
              <a:gd name="connsiteY43" fmla="*/ 348135 h 932312"/>
              <a:gd name="connsiteX44" fmla="*/ 1967428 w 3050340"/>
              <a:gd name="connsiteY44" fmla="*/ 332639 h 932312"/>
              <a:gd name="connsiteX45" fmla="*/ 2040135 w 3050340"/>
              <a:gd name="connsiteY45" fmla="*/ 440751 h 932312"/>
              <a:gd name="connsiteX46" fmla="*/ 2011369 w 3050340"/>
              <a:gd name="connsiteY46" fmla="*/ 488096 h 932312"/>
              <a:gd name="connsiteX47" fmla="*/ 1969873 w 3050340"/>
              <a:gd name="connsiteY47" fmla="*/ 532728 h 932312"/>
              <a:gd name="connsiteX48" fmla="*/ 2011334 w 3050340"/>
              <a:gd name="connsiteY48" fmla="*/ 575942 h 932312"/>
              <a:gd name="connsiteX49" fmla="*/ 2402054 w 3050340"/>
              <a:gd name="connsiteY49" fmla="*/ 777942 h 932312"/>
              <a:gd name="connsiteX50" fmla="*/ 3044960 w 3050340"/>
              <a:gd name="connsiteY50" fmla="*/ 890335 h 932312"/>
              <a:gd name="connsiteX51" fmla="*/ 3047208 w 3050340"/>
              <a:gd name="connsiteY51" fmla="*/ 901575 h 932312"/>
              <a:gd name="connsiteX52" fmla="*/ 2604366 w 3050340"/>
              <a:gd name="connsiteY52" fmla="*/ 856616 h 932312"/>
              <a:gd name="connsiteX53" fmla="*/ 2222219 w 3050340"/>
              <a:gd name="connsiteY53" fmla="*/ 737477 h 932312"/>
              <a:gd name="connsiteX54" fmla="*/ 2062335 w 3050340"/>
              <a:gd name="connsiteY54" fmla="*/ 650091 h 932312"/>
              <a:gd name="connsiteX55" fmla="*/ 1950889 w 3050340"/>
              <a:gd name="connsiteY55" fmla="*/ 551208 h 932312"/>
              <a:gd name="connsiteX56" fmla="*/ 1918432 w 3050340"/>
              <a:gd name="connsiteY56" fmla="*/ 581107 h 932312"/>
              <a:gd name="connsiteX57" fmla="*/ 1898516 w 3050340"/>
              <a:gd name="connsiteY57" fmla="*/ 598107 h 932312"/>
              <a:gd name="connsiteX58" fmla="*/ 1898516 w 3050340"/>
              <a:gd name="connsiteY58" fmla="*/ 685776 h 932312"/>
              <a:gd name="connsiteX59" fmla="*/ 1790616 w 3050340"/>
              <a:gd name="connsiteY59" fmla="*/ 708255 h 932312"/>
              <a:gd name="connsiteX60" fmla="*/ 1718681 w 3050340"/>
              <a:gd name="connsiteY60" fmla="*/ 795924 h 932312"/>
              <a:gd name="connsiteX61" fmla="*/ 1629328 w 3050340"/>
              <a:gd name="connsiteY61" fmla="*/ 844008 h 932312"/>
              <a:gd name="connsiteX62" fmla="*/ 1564646 w 3050340"/>
              <a:gd name="connsiteY62" fmla="*/ 846180 h 932312"/>
              <a:gd name="connsiteX63" fmla="*/ 1462419 w 3050340"/>
              <a:gd name="connsiteY63" fmla="*/ 818403 h 932312"/>
              <a:gd name="connsiteX64" fmla="*/ 1546715 w 3050340"/>
              <a:gd name="connsiteY64" fmla="*/ 846784 h 932312"/>
              <a:gd name="connsiteX65" fmla="*/ 1564646 w 3050340"/>
              <a:gd name="connsiteY65" fmla="*/ 846180 h 932312"/>
              <a:gd name="connsiteX66" fmla="*/ 1599644 w 3050340"/>
              <a:gd name="connsiteY66" fmla="*/ 855691 h 932312"/>
              <a:gd name="connsiteX67" fmla="*/ 1687391 w 3050340"/>
              <a:gd name="connsiteY67" fmla="*/ 901278 h 932312"/>
              <a:gd name="connsiteX68" fmla="*/ 1729035 w 3050340"/>
              <a:gd name="connsiteY68" fmla="*/ 932312 h 932312"/>
              <a:gd name="connsiteX69" fmla="*/ 0 w 3050340"/>
              <a:gd name="connsiteY69" fmla="*/ 932312 h 932312"/>
              <a:gd name="connsiteX70" fmla="*/ 27292 w 3050340"/>
              <a:gd name="connsiteY70" fmla="*/ 913097 h 932312"/>
              <a:gd name="connsiteX71" fmla="*/ 91184 w 3050340"/>
              <a:gd name="connsiteY71" fmla="*/ 881344 h 932312"/>
              <a:gd name="connsiteX72" fmla="*/ 439612 w 3050340"/>
              <a:gd name="connsiteY72" fmla="*/ 836386 h 932312"/>
              <a:gd name="connsiteX73" fmla="*/ 584498 w 3050340"/>
              <a:gd name="connsiteY73" fmla="*/ 860516 h 932312"/>
              <a:gd name="connsiteX74" fmla="*/ 613643 w 3050340"/>
              <a:gd name="connsiteY74" fmla="*/ 869979 h 932312"/>
              <a:gd name="connsiteX75" fmla="*/ 601458 w 3050340"/>
              <a:gd name="connsiteY75" fmla="*/ 861113 h 932312"/>
              <a:gd name="connsiteX76" fmla="*/ 729592 w 3050340"/>
              <a:gd name="connsiteY76" fmla="*/ 638568 h 932312"/>
              <a:gd name="connsiteX77" fmla="*/ 707113 w 3050340"/>
              <a:gd name="connsiteY77" fmla="*/ 580121 h 932312"/>
              <a:gd name="connsiteX78" fmla="*/ 680136 w 3050340"/>
              <a:gd name="connsiteY78" fmla="*/ 580121 h 932312"/>
              <a:gd name="connsiteX79" fmla="*/ 686882 w 3050340"/>
              <a:gd name="connsiteY79" fmla="*/ 487958 h 932312"/>
              <a:gd name="connsiteX80" fmla="*/ 646417 w 3050340"/>
              <a:gd name="connsiteY80" fmla="*/ 487958 h 932312"/>
              <a:gd name="connsiteX81" fmla="*/ 646417 w 3050340"/>
              <a:gd name="connsiteY81" fmla="*/ 422769 h 932312"/>
              <a:gd name="connsiteX82" fmla="*/ 572236 w 3050340"/>
              <a:gd name="connsiteY82" fmla="*/ 292390 h 932312"/>
              <a:gd name="connsiteX83" fmla="*/ 480073 w 3050340"/>
              <a:gd name="connsiteY83" fmla="*/ 375561 h 932312"/>
              <a:gd name="connsiteX84" fmla="*/ 448600 w 3050340"/>
              <a:gd name="connsiteY84" fmla="*/ 447494 h 932312"/>
              <a:gd name="connsiteX85" fmla="*/ 338454 w 3050340"/>
              <a:gd name="connsiteY85" fmla="*/ 344091 h 932312"/>
              <a:gd name="connsiteX86" fmla="*/ 441857 w 3050340"/>
              <a:gd name="connsiteY86" fmla="*/ 321612 h 932312"/>
              <a:gd name="connsiteX87" fmla="*/ 538517 w 3050340"/>
              <a:gd name="connsiteY87" fmla="*/ 184487 h 932312"/>
              <a:gd name="connsiteX88" fmla="*/ 729592 w 3050340"/>
              <a:gd name="connsiteY88" fmla="*/ 15895 h 932312"/>
              <a:gd name="connsiteX89" fmla="*/ 799851 w 3050340"/>
              <a:gd name="connsiteY89" fmla="*/ 553 h 932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</a:cxnLst>
            <a:rect l="l" t="t" r="r" b="b"/>
            <a:pathLst>
              <a:path w="3050340" h="932312">
                <a:moveTo>
                  <a:pt x="2221599" y="865611"/>
                </a:moveTo>
                <a:lnTo>
                  <a:pt x="2222219" y="865611"/>
                </a:lnTo>
                <a:lnTo>
                  <a:pt x="2223057" y="865778"/>
                </a:lnTo>
                <a:close/>
                <a:moveTo>
                  <a:pt x="2167285" y="860552"/>
                </a:moveTo>
                <a:cubicBezTo>
                  <a:pt x="2177682" y="859709"/>
                  <a:pt x="2188500" y="860552"/>
                  <a:pt x="2199740" y="863362"/>
                </a:cubicBezTo>
                <a:cubicBezTo>
                  <a:pt x="2199740" y="863362"/>
                  <a:pt x="2201988" y="863362"/>
                  <a:pt x="2201988" y="863362"/>
                </a:cubicBezTo>
                <a:lnTo>
                  <a:pt x="2221599" y="865611"/>
                </a:lnTo>
                <a:lnTo>
                  <a:pt x="2217725" y="865611"/>
                </a:lnTo>
                <a:cubicBezTo>
                  <a:pt x="2224467" y="865611"/>
                  <a:pt x="2228965" y="867856"/>
                  <a:pt x="2233459" y="867856"/>
                </a:cubicBezTo>
                <a:lnTo>
                  <a:pt x="2223057" y="865778"/>
                </a:lnTo>
                <a:lnTo>
                  <a:pt x="2254692" y="869404"/>
                </a:lnTo>
                <a:lnTo>
                  <a:pt x="2273043" y="871512"/>
                </a:lnTo>
                <a:cubicBezTo>
                  <a:pt x="2306921" y="881627"/>
                  <a:pt x="2338191" y="899961"/>
                  <a:pt x="2366260" y="922721"/>
                </a:cubicBezTo>
                <a:lnTo>
                  <a:pt x="2375389" y="932312"/>
                </a:lnTo>
                <a:lnTo>
                  <a:pt x="2069938" y="932312"/>
                </a:lnTo>
                <a:lnTo>
                  <a:pt x="2070134" y="931221"/>
                </a:lnTo>
                <a:cubicBezTo>
                  <a:pt x="2073435" y="921948"/>
                  <a:pt x="2078353" y="913378"/>
                  <a:pt x="2085097" y="906072"/>
                </a:cubicBezTo>
                <a:cubicBezTo>
                  <a:pt x="2108700" y="880783"/>
                  <a:pt x="2136096" y="863081"/>
                  <a:pt x="2167285" y="860552"/>
                </a:cubicBezTo>
                <a:close/>
                <a:moveTo>
                  <a:pt x="1672507" y="397395"/>
                </a:moveTo>
                <a:lnTo>
                  <a:pt x="1660237" y="403662"/>
                </a:lnTo>
                <a:lnTo>
                  <a:pt x="1637057" y="443433"/>
                </a:lnTo>
                <a:lnTo>
                  <a:pt x="1642251" y="443000"/>
                </a:lnTo>
                <a:cubicBezTo>
                  <a:pt x="1642251" y="443000"/>
                  <a:pt x="1654615" y="431198"/>
                  <a:pt x="1665855" y="416023"/>
                </a:cubicBezTo>
                <a:close/>
                <a:moveTo>
                  <a:pt x="799851" y="553"/>
                </a:moveTo>
                <a:cubicBezTo>
                  <a:pt x="950876" y="-10206"/>
                  <a:pt x="1012830" y="139531"/>
                  <a:pt x="1012830" y="139531"/>
                </a:cubicBezTo>
                <a:lnTo>
                  <a:pt x="1039807" y="184487"/>
                </a:lnTo>
                <a:cubicBezTo>
                  <a:pt x="1039807" y="184487"/>
                  <a:pt x="1057789" y="157513"/>
                  <a:pt x="1084766" y="195726"/>
                </a:cubicBezTo>
                <a:cubicBezTo>
                  <a:pt x="1111739" y="233943"/>
                  <a:pt x="1078020" y="283395"/>
                  <a:pt x="1078020" y="283395"/>
                </a:cubicBezTo>
                <a:cubicBezTo>
                  <a:pt x="1154453" y="283395"/>
                  <a:pt x="1131973" y="353082"/>
                  <a:pt x="1131973" y="353082"/>
                </a:cubicBezTo>
                <a:cubicBezTo>
                  <a:pt x="1197160" y="362073"/>
                  <a:pt x="1224136" y="537411"/>
                  <a:pt x="1224136" y="537411"/>
                </a:cubicBezTo>
                <a:cubicBezTo>
                  <a:pt x="1343276" y="501443"/>
                  <a:pt x="1451179" y="577876"/>
                  <a:pt x="1527605" y="620586"/>
                </a:cubicBezTo>
                <a:lnTo>
                  <a:pt x="1529366" y="620885"/>
                </a:lnTo>
                <a:lnTo>
                  <a:pt x="1533262" y="620724"/>
                </a:lnTo>
                <a:cubicBezTo>
                  <a:pt x="1578468" y="603021"/>
                  <a:pt x="1606283" y="548651"/>
                  <a:pt x="1606283" y="548651"/>
                </a:cubicBezTo>
                <a:cubicBezTo>
                  <a:pt x="1606283" y="548651"/>
                  <a:pt x="1561325" y="490204"/>
                  <a:pt x="1581559" y="465479"/>
                </a:cubicBezTo>
                <a:lnTo>
                  <a:pt x="1611391" y="448981"/>
                </a:lnTo>
                <a:lnTo>
                  <a:pt x="1614857" y="433305"/>
                </a:lnTo>
                <a:cubicBezTo>
                  <a:pt x="1625393" y="410263"/>
                  <a:pt x="1641130" y="389612"/>
                  <a:pt x="1662485" y="373313"/>
                </a:cubicBezTo>
                <a:lnTo>
                  <a:pt x="1682433" y="366149"/>
                </a:lnTo>
                <a:lnTo>
                  <a:pt x="1678219" y="326668"/>
                </a:lnTo>
                <a:cubicBezTo>
                  <a:pt x="1681030" y="313741"/>
                  <a:pt x="1689459" y="304750"/>
                  <a:pt x="1707441" y="308123"/>
                </a:cubicBezTo>
                <a:cubicBezTo>
                  <a:pt x="1743409" y="314866"/>
                  <a:pt x="1741160" y="321612"/>
                  <a:pt x="1741160" y="321612"/>
                </a:cubicBezTo>
                <a:cubicBezTo>
                  <a:pt x="1797359" y="285644"/>
                  <a:pt x="1837261" y="286206"/>
                  <a:pt x="1862831" y="302222"/>
                </a:cubicBezTo>
                <a:lnTo>
                  <a:pt x="1885172" y="348135"/>
                </a:lnTo>
                <a:lnTo>
                  <a:pt x="1967428" y="332639"/>
                </a:lnTo>
                <a:cubicBezTo>
                  <a:pt x="2034658" y="338328"/>
                  <a:pt x="2051940" y="400289"/>
                  <a:pt x="2040135" y="440751"/>
                </a:cubicBezTo>
                <a:cubicBezTo>
                  <a:pt x="2036203" y="454239"/>
                  <a:pt x="2025384" y="470818"/>
                  <a:pt x="2011369" y="488096"/>
                </a:cubicBezTo>
                <a:lnTo>
                  <a:pt x="1969873" y="532728"/>
                </a:lnTo>
                <a:lnTo>
                  <a:pt x="2011334" y="575942"/>
                </a:lnTo>
                <a:cubicBezTo>
                  <a:pt x="2122606" y="671725"/>
                  <a:pt x="2255376" y="732421"/>
                  <a:pt x="2402054" y="777942"/>
                </a:cubicBezTo>
                <a:cubicBezTo>
                  <a:pt x="2599872" y="838634"/>
                  <a:pt x="2838151" y="917312"/>
                  <a:pt x="3044960" y="890335"/>
                </a:cubicBezTo>
                <a:cubicBezTo>
                  <a:pt x="3051703" y="890335"/>
                  <a:pt x="3051703" y="899330"/>
                  <a:pt x="3047208" y="901575"/>
                </a:cubicBezTo>
                <a:cubicBezTo>
                  <a:pt x="2907838" y="948782"/>
                  <a:pt x="2743740" y="888090"/>
                  <a:pt x="2604366" y="856616"/>
                </a:cubicBezTo>
                <a:cubicBezTo>
                  <a:pt x="2476235" y="827394"/>
                  <a:pt x="2343607" y="793675"/>
                  <a:pt x="2222219" y="737477"/>
                </a:cubicBezTo>
                <a:cubicBezTo>
                  <a:pt x="2167144" y="711625"/>
                  <a:pt x="2112633" y="683527"/>
                  <a:pt x="2062335" y="650091"/>
                </a:cubicBezTo>
                <a:lnTo>
                  <a:pt x="1950889" y="551208"/>
                </a:lnTo>
                <a:lnTo>
                  <a:pt x="1918432" y="581107"/>
                </a:lnTo>
                <a:cubicBezTo>
                  <a:pt x="1906386" y="591644"/>
                  <a:pt x="1898516" y="598107"/>
                  <a:pt x="1898516" y="598107"/>
                </a:cubicBezTo>
                <a:cubicBezTo>
                  <a:pt x="1898516" y="598107"/>
                  <a:pt x="1941226" y="640817"/>
                  <a:pt x="1898516" y="685776"/>
                </a:cubicBezTo>
                <a:cubicBezTo>
                  <a:pt x="1855806" y="730734"/>
                  <a:pt x="1790616" y="708255"/>
                  <a:pt x="1790616" y="708255"/>
                </a:cubicBezTo>
                <a:cubicBezTo>
                  <a:pt x="1790616" y="708255"/>
                  <a:pt x="1765888" y="753214"/>
                  <a:pt x="1718681" y="795924"/>
                </a:cubicBezTo>
                <a:cubicBezTo>
                  <a:pt x="1689459" y="822335"/>
                  <a:pt x="1658830" y="836948"/>
                  <a:pt x="1629328" y="844008"/>
                </a:cubicBezTo>
                <a:lnTo>
                  <a:pt x="1564646" y="846180"/>
                </a:lnTo>
                <a:lnTo>
                  <a:pt x="1462419" y="818403"/>
                </a:lnTo>
                <a:cubicBezTo>
                  <a:pt x="1462419" y="818403"/>
                  <a:pt x="1497262" y="839196"/>
                  <a:pt x="1546715" y="846784"/>
                </a:cubicBezTo>
                <a:lnTo>
                  <a:pt x="1564646" y="846180"/>
                </a:lnTo>
                <a:lnTo>
                  <a:pt x="1599644" y="855691"/>
                </a:lnTo>
                <a:cubicBezTo>
                  <a:pt x="1631015" y="868668"/>
                  <a:pt x="1660230" y="884088"/>
                  <a:pt x="1687391" y="901278"/>
                </a:cubicBezTo>
                <a:lnTo>
                  <a:pt x="1729035" y="932312"/>
                </a:lnTo>
                <a:lnTo>
                  <a:pt x="0" y="932312"/>
                </a:lnTo>
                <a:lnTo>
                  <a:pt x="27292" y="913097"/>
                </a:lnTo>
                <a:cubicBezTo>
                  <a:pt x="48191" y="900874"/>
                  <a:pt x="69828" y="890336"/>
                  <a:pt x="91184" y="881344"/>
                </a:cubicBezTo>
                <a:cubicBezTo>
                  <a:pt x="199084" y="834137"/>
                  <a:pt x="322721" y="829643"/>
                  <a:pt x="439612" y="836386"/>
                </a:cubicBezTo>
                <a:cubicBezTo>
                  <a:pt x="489068" y="839758"/>
                  <a:pt x="537958" y="848608"/>
                  <a:pt x="584498" y="860516"/>
                </a:cubicBezTo>
                <a:lnTo>
                  <a:pt x="613643" y="869979"/>
                </a:lnTo>
                <a:lnTo>
                  <a:pt x="601458" y="861113"/>
                </a:lnTo>
                <a:cubicBezTo>
                  <a:pt x="635177" y="764453"/>
                  <a:pt x="729592" y="638568"/>
                  <a:pt x="729592" y="638568"/>
                </a:cubicBezTo>
                <a:lnTo>
                  <a:pt x="707113" y="580121"/>
                </a:lnTo>
                <a:lnTo>
                  <a:pt x="680136" y="580121"/>
                </a:lnTo>
                <a:lnTo>
                  <a:pt x="686882" y="487958"/>
                </a:lnTo>
                <a:lnTo>
                  <a:pt x="646417" y="487958"/>
                </a:lnTo>
                <a:cubicBezTo>
                  <a:pt x="596964" y="472221"/>
                  <a:pt x="646417" y="422769"/>
                  <a:pt x="646417" y="422769"/>
                </a:cubicBezTo>
                <a:cubicBezTo>
                  <a:pt x="608204" y="416023"/>
                  <a:pt x="572236" y="292390"/>
                  <a:pt x="572236" y="292390"/>
                </a:cubicBezTo>
                <a:cubicBezTo>
                  <a:pt x="529526" y="294635"/>
                  <a:pt x="480073" y="375561"/>
                  <a:pt x="480073" y="375561"/>
                </a:cubicBezTo>
                <a:cubicBezTo>
                  <a:pt x="480073" y="375561"/>
                  <a:pt x="498056" y="409280"/>
                  <a:pt x="448600" y="447494"/>
                </a:cubicBezTo>
                <a:cubicBezTo>
                  <a:pt x="399147" y="485710"/>
                  <a:pt x="284501" y="425014"/>
                  <a:pt x="338454" y="344091"/>
                </a:cubicBezTo>
                <a:cubicBezTo>
                  <a:pt x="392404" y="263164"/>
                  <a:pt x="441857" y="321612"/>
                  <a:pt x="441857" y="321612"/>
                </a:cubicBezTo>
                <a:cubicBezTo>
                  <a:pt x="477825" y="294635"/>
                  <a:pt x="522784" y="249676"/>
                  <a:pt x="538517" y="184487"/>
                </a:cubicBezTo>
                <a:cubicBezTo>
                  <a:pt x="554254" y="119297"/>
                  <a:pt x="578979" y="69844"/>
                  <a:pt x="729592" y="15895"/>
                </a:cubicBezTo>
                <a:cubicBezTo>
                  <a:pt x="754883" y="6903"/>
                  <a:pt x="778274" y="2091"/>
                  <a:pt x="799851" y="553"/>
                </a:cubicBezTo>
                <a:close/>
              </a:path>
            </a:pathLst>
          </a:custGeom>
          <a:solidFill>
            <a:schemeClr val="accent5">
              <a:alpha val="50000"/>
            </a:schemeClr>
          </a:solidFill>
          <a:ln w="6994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>
              <a:latin typeface="+mj-ea"/>
              <a:ea typeface="+mj-ea"/>
            </a:endParaRPr>
          </a:p>
        </p:txBody>
      </p:sp>
    </p:spTree>
    <p:extLst>
      <p:ext uri="{BB962C8B-B14F-4D97-AF65-F5344CB8AC3E}">
        <p14:creationId xmlns:p14="http://schemas.microsoft.com/office/powerpoint/2010/main" val="2451373495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标题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底版-渐变">
            <a:extLst>
              <a:ext uri="{FF2B5EF4-FFF2-40B4-BE49-F238E27FC236}">
                <a16:creationId xmlns:a16="http://schemas.microsoft.com/office/drawing/2014/main" id="{E798B817-92CB-4213-8898-EDAF754FCB6C}"/>
              </a:ext>
            </a:extLst>
          </p:cNvPr>
          <p:cNvSpPr/>
          <p:nvPr userDrawn="1"/>
        </p:nvSpPr>
        <p:spPr>
          <a:xfrm>
            <a:off x="-14978" y="0"/>
            <a:ext cx="12206978" cy="6862722"/>
          </a:xfrm>
          <a:prstGeom prst="rect">
            <a:avLst/>
          </a:prstGeom>
          <a:gradFill flip="none" rotWithShape="1">
            <a:gsLst>
              <a:gs pos="75000">
                <a:schemeClr val="accent5">
                  <a:lumMod val="50000"/>
                </a:schemeClr>
              </a:gs>
              <a:gs pos="25000">
                <a:schemeClr val="accent5"/>
              </a:gs>
            </a:gsLst>
            <a:lin ang="5400000" scaled="0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>
              <a:latin typeface="+mj-ea"/>
              <a:ea typeface="+mj-ea"/>
            </a:endParaRPr>
          </a:p>
        </p:txBody>
      </p:sp>
      <p:grpSp>
        <p:nvGrpSpPr>
          <p:cNvPr id="3" name="组合 2">
            <a:extLst>
              <a:ext uri="{FF2B5EF4-FFF2-40B4-BE49-F238E27FC236}">
                <a16:creationId xmlns:a16="http://schemas.microsoft.com/office/drawing/2014/main" id="{720898DE-B703-4E73-97C5-88B88929F0AB}"/>
              </a:ext>
            </a:extLst>
          </p:cNvPr>
          <p:cNvGrpSpPr/>
          <p:nvPr userDrawn="1"/>
        </p:nvGrpSpPr>
        <p:grpSpPr>
          <a:xfrm>
            <a:off x="1599989" y="2236776"/>
            <a:ext cx="2099079" cy="3657572"/>
            <a:chOff x="711431" y="1935446"/>
            <a:chExt cx="2824013" cy="4920744"/>
          </a:xfrm>
        </p:grpSpPr>
        <p:sp>
          <p:nvSpPr>
            <p:cNvPr id="4" name="矩形 3">
              <a:extLst>
                <a:ext uri="{FF2B5EF4-FFF2-40B4-BE49-F238E27FC236}">
                  <a16:creationId xmlns:a16="http://schemas.microsoft.com/office/drawing/2014/main" id="{4324FEB8-0193-4AAA-A16D-D602225D0512}"/>
                </a:ext>
              </a:extLst>
            </p:cNvPr>
            <p:cNvSpPr/>
            <p:nvPr/>
          </p:nvSpPr>
          <p:spPr>
            <a:xfrm>
              <a:off x="1947043" y="5917566"/>
              <a:ext cx="365312" cy="938624"/>
            </a:xfrm>
            <a:prstGeom prst="rect">
              <a:avLst/>
            </a:prstGeom>
            <a:solidFill>
              <a:schemeClr val="accent3">
                <a:lumMod val="50000"/>
              </a:schemeClr>
            </a:solidFill>
            <a:ln w="69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+mj-ea"/>
                <a:ea typeface="+mj-ea"/>
              </a:endParaRPr>
            </a:p>
          </p:txBody>
        </p:sp>
        <p:sp>
          <p:nvSpPr>
            <p:cNvPr id="5" name="任意多边形: 形状 4">
              <a:extLst>
                <a:ext uri="{FF2B5EF4-FFF2-40B4-BE49-F238E27FC236}">
                  <a16:creationId xmlns:a16="http://schemas.microsoft.com/office/drawing/2014/main" id="{D084268E-EDFF-4814-979E-6501DF71D9E5}"/>
                </a:ext>
              </a:extLst>
            </p:cNvPr>
            <p:cNvSpPr/>
            <p:nvPr/>
          </p:nvSpPr>
          <p:spPr>
            <a:xfrm>
              <a:off x="711431" y="1935446"/>
              <a:ext cx="2824013" cy="4465352"/>
            </a:xfrm>
            <a:custGeom>
              <a:avLst/>
              <a:gdLst>
                <a:gd name="connsiteX0" fmla="*/ 847020 w 2930693"/>
                <a:gd name="connsiteY0" fmla="*/ 3949235 h 4304982"/>
                <a:gd name="connsiteX1" fmla="*/ 753848 w 2930693"/>
                <a:gd name="connsiteY1" fmla="*/ 4042408 h 4304982"/>
                <a:gd name="connsiteX2" fmla="*/ 847020 w 2930693"/>
                <a:gd name="connsiteY2" fmla="*/ 4135580 h 4304982"/>
                <a:gd name="connsiteX3" fmla="*/ 940193 w 2930693"/>
                <a:gd name="connsiteY3" fmla="*/ 4042408 h 4304982"/>
                <a:gd name="connsiteX4" fmla="*/ 847020 w 2930693"/>
                <a:gd name="connsiteY4" fmla="*/ 3949235 h 4304982"/>
                <a:gd name="connsiteX5" fmla="*/ 2289074 w 2930693"/>
                <a:gd name="connsiteY5" fmla="*/ 3813711 h 4304982"/>
                <a:gd name="connsiteX6" fmla="*/ 2253074 w 2930693"/>
                <a:gd name="connsiteY6" fmla="*/ 3925942 h 4304982"/>
                <a:gd name="connsiteX7" fmla="*/ 2136609 w 2930693"/>
                <a:gd name="connsiteY7" fmla="*/ 3925942 h 4304982"/>
                <a:gd name="connsiteX8" fmla="*/ 2229781 w 2930693"/>
                <a:gd name="connsiteY8" fmla="*/ 3995821 h 4304982"/>
                <a:gd name="connsiteX9" fmla="*/ 2195901 w 2930693"/>
                <a:gd name="connsiteY9" fmla="*/ 4108051 h 4304982"/>
                <a:gd name="connsiteX10" fmla="*/ 2289074 w 2930693"/>
                <a:gd name="connsiteY10" fmla="*/ 4038171 h 4304982"/>
                <a:gd name="connsiteX11" fmla="*/ 2382246 w 2930693"/>
                <a:gd name="connsiteY11" fmla="*/ 4108051 h 4304982"/>
                <a:gd name="connsiteX12" fmla="*/ 2344130 w 2930693"/>
                <a:gd name="connsiteY12" fmla="*/ 3995821 h 4304982"/>
                <a:gd name="connsiteX13" fmla="*/ 2441536 w 2930693"/>
                <a:gd name="connsiteY13" fmla="*/ 3925942 h 4304982"/>
                <a:gd name="connsiteX14" fmla="*/ 2322954 w 2930693"/>
                <a:gd name="connsiteY14" fmla="*/ 3925942 h 4304982"/>
                <a:gd name="connsiteX15" fmla="*/ 654323 w 2930693"/>
                <a:gd name="connsiteY15" fmla="*/ 3328792 h 4304982"/>
                <a:gd name="connsiteX16" fmla="*/ 508211 w 2930693"/>
                <a:gd name="connsiteY16" fmla="*/ 3474901 h 4304982"/>
                <a:gd name="connsiteX17" fmla="*/ 654323 w 2930693"/>
                <a:gd name="connsiteY17" fmla="*/ 3621013 h 4304982"/>
                <a:gd name="connsiteX18" fmla="*/ 800434 w 2930693"/>
                <a:gd name="connsiteY18" fmla="*/ 3474901 h 4304982"/>
                <a:gd name="connsiteX19" fmla="*/ 654323 w 2930693"/>
                <a:gd name="connsiteY19" fmla="*/ 3328792 h 4304982"/>
                <a:gd name="connsiteX20" fmla="*/ 2589764 w 2930693"/>
                <a:gd name="connsiteY20" fmla="*/ 3303382 h 4304982"/>
                <a:gd name="connsiteX21" fmla="*/ 2930693 w 2930693"/>
                <a:gd name="connsiteY21" fmla="*/ 4304982 h 4304982"/>
                <a:gd name="connsiteX22" fmla="*/ 2655080 w 2930693"/>
                <a:gd name="connsiteY22" fmla="*/ 4304982 h 4304982"/>
                <a:gd name="connsiteX23" fmla="*/ 2655080 w 2930693"/>
                <a:gd name="connsiteY23" fmla="*/ 4304653 h 4304982"/>
                <a:gd name="connsiteX24" fmla="*/ 521480 w 2930693"/>
                <a:gd name="connsiteY24" fmla="*/ 4304653 h 4304982"/>
                <a:gd name="connsiteX25" fmla="*/ 521480 w 2930693"/>
                <a:gd name="connsiteY25" fmla="*/ 4304982 h 4304982"/>
                <a:gd name="connsiteX26" fmla="*/ 0 w 2930693"/>
                <a:gd name="connsiteY26" fmla="*/ 4304982 h 4304982"/>
                <a:gd name="connsiteX27" fmla="*/ 148228 w 2930693"/>
                <a:gd name="connsiteY27" fmla="*/ 3866650 h 4304982"/>
                <a:gd name="connsiteX28" fmla="*/ 717851 w 2930693"/>
                <a:gd name="connsiteY28" fmla="*/ 3896296 h 4304982"/>
                <a:gd name="connsiteX29" fmla="*/ 1545812 w 2930693"/>
                <a:gd name="connsiteY29" fmla="*/ 3771361 h 4304982"/>
                <a:gd name="connsiteX30" fmla="*/ 2589764 w 2930693"/>
                <a:gd name="connsiteY30" fmla="*/ 3303382 h 4304982"/>
                <a:gd name="connsiteX31" fmla="*/ 1785096 w 2930693"/>
                <a:gd name="connsiteY31" fmla="*/ 2727406 h 4304982"/>
                <a:gd name="connsiteX32" fmla="*/ 1732157 w 2930693"/>
                <a:gd name="connsiteY32" fmla="*/ 2890458 h 4304982"/>
                <a:gd name="connsiteX33" fmla="*/ 1560636 w 2930693"/>
                <a:gd name="connsiteY33" fmla="*/ 2890458 h 4304982"/>
                <a:gd name="connsiteX34" fmla="*/ 1700394 w 2930693"/>
                <a:gd name="connsiteY34" fmla="*/ 2989983 h 4304982"/>
                <a:gd name="connsiteX35" fmla="*/ 1645338 w 2930693"/>
                <a:gd name="connsiteY35" fmla="*/ 3153035 h 4304982"/>
                <a:gd name="connsiteX36" fmla="*/ 1785096 w 2930693"/>
                <a:gd name="connsiteY36" fmla="*/ 3051392 h 4304982"/>
                <a:gd name="connsiteX37" fmla="*/ 1924855 w 2930693"/>
                <a:gd name="connsiteY37" fmla="*/ 3153035 h 4304982"/>
                <a:gd name="connsiteX38" fmla="*/ 1869799 w 2930693"/>
                <a:gd name="connsiteY38" fmla="*/ 2989983 h 4304982"/>
                <a:gd name="connsiteX39" fmla="*/ 2009557 w 2930693"/>
                <a:gd name="connsiteY39" fmla="*/ 2890458 h 4304982"/>
                <a:gd name="connsiteX40" fmla="*/ 1838036 w 2930693"/>
                <a:gd name="connsiteY40" fmla="*/ 2890458 h 4304982"/>
                <a:gd name="connsiteX41" fmla="*/ 838551 w 2930693"/>
                <a:gd name="connsiteY41" fmla="*/ 2640587 h 4304982"/>
                <a:gd name="connsiteX42" fmla="*/ 806787 w 2930693"/>
                <a:gd name="connsiteY42" fmla="*/ 2752819 h 4304982"/>
                <a:gd name="connsiteX43" fmla="*/ 688205 w 2930693"/>
                <a:gd name="connsiteY43" fmla="*/ 2752819 h 4304982"/>
                <a:gd name="connsiteX44" fmla="*/ 785614 w 2930693"/>
                <a:gd name="connsiteY44" fmla="*/ 2822698 h 4304982"/>
                <a:gd name="connsiteX45" fmla="*/ 747495 w 2930693"/>
                <a:gd name="connsiteY45" fmla="*/ 2934927 h 4304982"/>
                <a:gd name="connsiteX46" fmla="*/ 840667 w 2930693"/>
                <a:gd name="connsiteY46" fmla="*/ 2865048 h 4304982"/>
                <a:gd name="connsiteX47" fmla="*/ 933842 w 2930693"/>
                <a:gd name="connsiteY47" fmla="*/ 2934927 h 4304982"/>
                <a:gd name="connsiteX48" fmla="*/ 899960 w 2930693"/>
                <a:gd name="connsiteY48" fmla="*/ 2822698 h 4304982"/>
                <a:gd name="connsiteX49" fmla="*/ 993132 w 2930693"/>
                <a:gd name="connsiteY49" fmla="*/ 2752819 h 4304982"/>
                <a:gd name="connsiteX50" fmla="*/ 876667 w 2930693"/>
                <a:gd name="connsiteY50" fmla="*/ 2752819 h 4304982"/>
                <a:gd name="connsiteX51" fmla="*/ 1245119 w 2930693"/>
                <a:gd name="connsiteY51" fmla="*/ 2585531 h 4304982"/>
                <a:gd name="connsiteX52" fmla="*/ 1151950 w 2930693"/>
                <a:gd name="connsiteY52" fmla="*/ 2678703 h 4304982"/>
                <a:gd name="connsiteX53" fmla="*/ 1245119 w 2930693"/>
                <a:gd name="connsiteY53" fmla="*/ 2771876 h 4304982"/>
                <a:gd name="connsiteX54" fmla="*/ 1338292 w 2930693"/>
                <a:gd name="connsiteY54" fmla="*/ 2678703 h 4304982"/>
                <a:gd name="connsiteX55" fmla="*/ 1245119 w 2930693"/>
                <a:gd name="connsiteY55" fmla="*/ 2585531 h 4304982"/>
                <a:gd name="connsiteX56" fmla="*/ 688205 w 2930693"/>
                <a:gd name="connsiteY56" fmla="*/ 2284838 h 4304982"/>
                <a:gd name="connsiteX57" fmla="*/ 1386997 w 2930693"/>
                <a:gd name="connsiteY57" fmla="*/ 2536828 h 4304982"/>
                <a:gd name="connsiteX58" fmla="*/ 2212841 w 2930693"/>
                <a:gd name="connsiteY58" fmla="*/ 2663880 h 4304982"/>
                <a:gd name="connsiteX59" fmla="*/ 2373776 w 2930693"/>
                <a:gd name="connsiteY59" fmla="*/ 2672350 h 4304982"/>
                <a:gd name="connsiteX60" fmla="*/ 2560120 w 2930693"/>
                <a:gd name="connsiteY60" fmla="*/ 3214444 h 4304982"/>
                <a:gd name="connsiteX61" fmla="*/ 1524636 w 2930693"/>
                <a:gd name="connsiteY61" fmla="*/ 3684542 h 4304982"/>
                <a:gd name="connsiteX62" fmla="*/ 717851 w 2930693"/>
                <a:gd name="connsiteY62" fmla="*/ 3805241 h 4304982"/>
                <a:gd name="connsiteX63" fmla="*/ 355749 w 2930693"/>
                <a:gd name="connsiteY63" fmla="*/ 3803124 h 4304982"/>
                <a:gd name="connsiteX64" fmla="*/ 179991 w 2930693"/>
                <a:gd name="connsiteY64" fmla="*/ 3779831 h 4304982"/>
                <a:gd name="connsiteX65" fmla="*/ 1810506 w 2930693"/>
                <a:gd name="connsiteY65" fmla="*/ 2047674 h 4304982"/>
                <a:gd name="connsiteX66" fmla="*/ 1664397 w 2930693"/>
                <a:gd name="connsiteY66" fmla="*/ 2193782 h 4304982"/>
                <a:gd name="connsiteX67" fmla="*/ 1810506 w 2930693"/>
                <a:gd name="connsiteY67" fmla="*/ 2342011 h 4304982"/>
                <a:gd name="connsiteX68" fmla="*/ 1956618 w 2930693"/>
                <a:gd name="connsiteY68" fmla="*/ 2193782 h 4304982"/>
                <a:gd name="connsiteX69" fmla="*/ 1810506 w 2930693"/>
                <a:gd name="connsiteY69" fmla="*/ 2047674 h 4304982"/>
                <a:gd name="connsiteX70" fmla="*/ 1171007 w 2930693"/>
                <a:gd name="connsiteY70" fmla="*/ 1463227 h 4304982"/>
                <a:gd name="connsiteX71" fmla="*/ 1024895 w 2930693"/>
                <a:gd name="connsiteY71" fmla="*/ 1611456 h 4304982"/>
                <a:gd name="connsiteX72" fmla="*/ 1171007 w 2930693"/>
                <a:gd name="connsiteY72" fmla="*/ 1757567 h 4304982"/>
                <a:gd name="connsiteX73" fmla="*/ 1319235 w 2930693"/>
                <a:gd name="connsiteY73" fmla="*/ 1611456 h 4304982"/>
                <a:gd name="connsiteX74" fmla="*/ 1171007 w 2930693"/>
                <a:gd name="connsiteY74" fmla="*/ 1463227 h 4304982"/>
                <a:gd name="connsiteX75" fmla="*/ 1700394 w 2930693"/>
                <a:gd name="connsiteY75" fmla="*/ 1357351 h 4304982"/>
                <a:gd name="connsiteX76" fmla="*/ 1664397 w 2930693"/>
                <a:gd name="connsiteY76" fmla="*/ 1469580 h 4304982"/>
                <a:gd name="connsiteX77" fmla="*/ 1547932 w 2930693"/>
                <a:gd name="connsiteY77" fmla="*/ 1469580 h 4304982"/>
                <a:gd name="connsiteX78" fmla="*/ 1641102 w 2930693"/>
                <a:gd name="connsiteY78" fmla="*/ 1537343 h 4304982"/>
                <a:gd name="connsiteX79" fmla="*/ 1607222 w 2930693"/>
                <a:gd name="connsiteY79" fmla="*/ 1649572 h 4304982"/>
                <a:gd name="connsiteX80" fmla="*/ 1700394 w 2930693"/>
                <a:gd name="connsiteY80" fmla="*/ 1581812 h 4304982"/>
                <a:gd name="connsiteX81" fmla="*/ 1793566 w 2930693"/>
                <a:gd name="connsiteY81" fmla="*/ 1649572 h 4304982"/>
                <a:gd name="connsiteX82" fmla="*/ 1755450 w 2930693"/>
                <a:gd name="connsiteY82" fmla="*/ 1537343 h 4304982"/>
                <a:gd name="connsiteX83" fmla="*/ 1852859 w 2930693"/>
                <a:gd name="connsiteY83" fmla="*/ 1469580 h 4304982"/>
                <a:gd name="connsiteX84" fmla="*/ 1734276 w 2930693"/>
                <a:gd name="connsiteY84" fmla="*/ 1469580 h 4304982"/>
                <a:gd name="connsiteX85" fmla="*/ 1878269 w 2930693"/>
                <a:gd name="connsiteY85" fmla="*/ 1213357 h 4304982"/>
                <a:gd name="connsiteX86" fmla="*/ 2344130 w 2930693"/>
                <a:gd name="connsiteY86" fmla="*/ 2583414 h 4304982"/>
                <a:gd name="connsiteX87" fmla="*/ 2214961 w 2930693"/>
                <a:gd name="connsiteY87" fmla="*/ 2579178 h 4304982"/>
                <a:gd name="connsiteX88" fmla="*/ 1403937 w 2930693"/>
                <a:gd name="connsiteY88" fmla="*/ 2458476 h 4304982"/>
                <a:gd name="connsiteX89" fmla="*/ 715732 w 2930693"/>
                <a:gd name="connsiteY89" fmla="*/ 2202255 h 4304982"/>
                <a:gd name="connsiteX90" fmla="*/ 982545 w 2930693"/>
                <a:gd name="connsiteY90" fmla="*/ 1416641 h 4304982"/>
                <a:gd name="connsiteX91" fmla="*/ 1545812 w 2930693"/>
                <a:gd name="connsiteY91" fmla="*/ 1312882 h 4304982"/>
                <a:gd name="connsiteX92" fmla="*/ 1878269 w 2930693"/>
                <a:gd name="connsiteY92" fmla="*/ 1213357 h 4304982"/>
                <a:gd name="connsiteX93" fmla="*/ 1488640 w 2930693"/>
                <a:gd name="connsiteY93" fmla="*/ 719968 h 4304982"/>
                <a:gd name="connsiteX94" fmla="*/ 1395467 w 2930693"/>
                <a:gd name="connsiteY94" fmla="*/ 813141 h 4304982"/>
                <a:gd name="connsiteX95" fmla="*/ 1488640 w 2930693"/>
                <a:gd name="connsiteY95" fmla="*/ 906313 h 4304982"/>
                <a:gd name="connsiteX96" fmla="*/ 1581812 w 2930693"/>
                <a:gd name="connsiteY96" fmla="*/ 813141 h 4304982"/>
                <a:gd name="connsiteX97" fmla="*/ 1488640 w 2930693"/>
                <a:gd name="connsiteY97" fmla="*/ 719968 h 4304982"/>
                <a:gd name="connsiteX98" fmla="*/ 1465346 w 2930693"/>
                <a:gd name="connsiteY98" fmla="*/ 0 h 4304982"/>
                <a:gd name="connsiteX99" fmla="*/ 1848622 w 2930693"/>
                <a:gd name="connsiteY99" fmla="*/ 1130774 h 4304982"/>
                <a:gd name="connsiteX100" fmla="*/ 1524636 w 2930693"/>
                <a:gd name="connsiteY100" fmla="*/ 1228180 h 4304982"/>
                <a:gd name="connsiteX101" fmla="*/ 1016425 w 2930693"/>
                <a:gd name="connsiteY101" fmla="*/ 1325588 h 4304982"/>
                <a:gd name="connsiteX0" fmla="*/ 847020 w 2854493"/>
                <a:gd name="connsiteY0" fmla="*/ 3949235 h 4304982"/>
                <a:gd name="connsiteX1" fmla="*/ 753848 w 2854493"/>
                <a:gd name="connsiteY1" fmla="*/ 4042408 h 4304982"/>
                <a:gd name="connsiteX2" fmla="*/ 847020 w 2854493"/>
                <a:gd name="connsiteY2" fmla="*/ 4135580 h 4304982"/>
                <a:gd name="connsiteX3" fmla="*/ 940193 w 2854493"/>
                <a:gd name="connsiteY3" fmla="*/ 4042408 h 4304982"/>
                <a:gd name="connsiteX4" fmla="*/ 847020 w 2854493"/>
                <a:gd name="connsiteY4" fmla="*/ 3949235 h 4304982"/>
                <a:gd name="connsiteX5" fmla="*/ 2289074 w 2854493"/>
                <a:gd name="connsiteY5" fmla="*/ 3813711 h 4304982"/>
                <a:gd name="connsiteX6" fmla="*/ 2253074 w 2854493"/>
                <a:gd name="connsiteY6" fmla="*/ 3925942 h 4304982"/>
                <a:gd name="connsiteX7" fmla="*/ 2136609 w 2854493"/>
                <a:gd name="connsiteY7" fmla="*/ 3925942 h 4304982"/>
                <a:gd name="connsiteX8" fmla="*/ 2229781 w 2854493"/>
                <a:gd name="connsiteY8" fmla="*/ 3995821 h 4304982"/>
                <a:gd name="connsiteX9" fmla="*/ 2195901 w 2854493"/>
                <a:gd name="connsiteY9" fmla="*/ 4108051 h 4304982"/>
                <a:gd name="connsiteX10" fmla="*/ 2289074 w 2854493"/>
                <a:gd name="connsiteY10" fmla="*/ 4038171 h 4304982"/>
                <a:gd name="connsiteX11" fmla="*/ 2382246 w 2854493"/>
                <a:gd name="connsiteY11" fmla="*/ 4108051 h 4304982"/>
                <a:gd name="connsiteX12" fmla="*/ 2344130 w 2854493"/>
                <a:gd name="connsiteY12" fmla="*/ 3995821 h 4304982"/>
                <a:gd name="connsiteX13" fmla="*/ 2441536 w 2854493"/>
                <a:gd name="connsiteY13" fmla="*/ 3925942 h 4304982"/>
                <a:gd name="connsiteX14" fmla="*/ 2322954 w 2854493"/>
                <a:gd name="connsiteY14" fmla="*/ 3925942 h 4304982"/>
                <a:gd name="connsiteX15" fmla="*/ 2289074 w 2854493"/>
                <a:gd name="connsiteY15" fmla="*/ 3813711 h 4304982"/>
                <a:gd name="connsiteX16" fmla="*/ 654323 w 2854493"/>
                <a:gd name="connsiteY16" fmla="*/ 3328792 h 4304982"/>
                <a:gd name="connsiteX17" fmla="*/ 508211 w 2854493"/>
                <a:gd name="connsiteY17" fmla="*/ 3474901 h 4304982"/>
                <a:gd name="connsiteX18" fmla="*/ 654323 w 2854493"/>
                <a:gd name="connsiteY18" fmla="*/ 3621013 h 4304982"/>
                <a:gd name="connsiteX19" fmla="*/ 800434 w 2854493"/>
                <a:gd name="connsiteY19" fmla="*/ 3474901 h 4304982"/>
                <a:gd name="connsiteX20" fmla="*/ 654323 w 2854493"/>
                <a:gd name="connsiteY20" fmla="*/ 3328792 h 4304982"/>
                <a:gd name="connsiteX21" fmla="*/ 2589764 w 2854493"/>
                <a:gd name="connsiteY21" fmla="*/ 3303382 h 4304982"/>
                <a:gd name="connsiteX22" fmla="*/ 2854493 w 2854493"/>
                <a:gd name="connsiteY22" fmla="*/ 4106862 h 4304982"/>
                <a:gd name="connsiteX23" fmla="*/ 2655080 w 2854493"/>
                <a:gd name="connsiteY23" fmla="*/ 4304982 h 4304982"/>
                <a:gd name="connsiteX24" fmla="*/ 2655080 w 2854493"/>
                <a:gd name="connsiteY24" fmla="*/ 4304653 h 4304982"/>
                <a:gd name="connsiteX25" fmla="*/ 521480 w 2854493"/>
                <a:gd name="connsiteY25" fmla="*/ 4304653 h 4304982"/>
                <a:gd name="connsiteX26" fmla="*/ 521480 w 2854493"/>
                <a:gd name="connsiteY26" fmla="*/ 4304982 h 4304982"/>
                <a:gd name="connsiteX27" fmla="*/ 0 w 2854493"/>
                <a:gd name="connsiteY27" fmla="*/ 4304982 h 4304982"/>
                <a:gd name="connsiteX28" fmla="*/ 148228 w 2854493"/>
                <a:gd name="connsiteY28" fmla="*/ 3866650 h 4304982"/>
                <a:gd name="connsiteX29" fmla="*/ 717851 w 2854493"/>
                <a:gd name="connsiteY29" fmla="*/ 3896296 h 4304982"/>
                <a:gd name="connsiteX30" fmla="*/ 1545812 w 2854493"/>
                <a:gd name="connsiteY30" fmla="*/ 3771361 h 4304982"/>
                <a:gd name="connsiteX31" fmla="*/ 2589764 w 2854493"/>
                <a:gd name="connsiteY31" fmla="*/ 3303382 h 4304982"/>
                <a:gd name="connsiteX32" fmla="*/ 1785096 w 2854493"/>
                <a:gd name="connsiteY32" fmla="*/ 2727406 h 4304982"/>
                <a:gd name="connsiteX33" fmla="*/ 1732157 w 2854493"/>
                <a:gd name="connsiteY33" fmla="*/ 2890458 h 4304982"/>
                <a:gd name="connsiteX34" fmla="*/ 1560636 w 2854493"/>
                <a:gd name="connsiteY34" fmla="*/ 2890458 h 4304982"/>
                <a:gd name="connsiteX35" fmla="*/ 1700394 w 2854493"/>
                <a:gd name="connsiteY35" fmla="*/ 2989983 h 4304982"/>
                <a:gd name="connsiteX36" fmla="*/ 1645338 w 2854493"/>
                <a:gd name="connsiteY36" fmla="*/ 3153035 h 4304982"/>
                <a:gd name="connsiteX37" fmla="*/ 1785096 w 2854493"/>
                <a:gd name="connsiteY37" fmla="*/ 3051392 h 4304982"/>
                <a:gd name="connsiteX38" fmla="*/ 1924855 w 2854493"/>
                <a:gd name="connsiteY38" fmla="*/ 3153035 h 4304982"/>
                <a:gd name="connsiteX39" fmla="*/ 1869799 w 2854493"/>
                <a:gd name="connsiteY39" fmla="*/ 2989983 h 4304982"/>
                <a:gd name="connsiteX40" fmla="*/ 2009557 w 2854493"/>
                <a:gd name="connsiteY40" fmla="*/ 2890458 h 4304982"/>
                <a:gd name="connsiteX41" fmla="*/ 1838036 w 2854493"/>
                <a:gd name="connsiteY41" fmla="*/ 2890458 h 4304982"/>
                <a:gd name="connsiteX42" fmla="*/ 1785096 w 2854493"/>
                <a:gd name="connsiteY42" fmla="*/ 2727406 h 4304982"/>
                <a:gd name="connsiteX43" fmla="*/ 838551 w 2854493"/>
                <a:gd name="connsiteY43" fmla="*/ 2640587 h 4304982"/>
                <a:gd name="connsiteX44" fmla="*/ 806787 w 2854493"/>
                <a:gd name="connsiteY44" fmla="*/ 2752819 h 4304982"/>
                <a:gd name="connsiteX45" fmla="*/ 688205 w 2854493"/>
                <a:gd name="connsiteY45" fmla="*/ 2752819 h 4304982"/>
                <a:gd name="connsiteX46" fmla="*/ 785614 w 2854493"/>
                <a:gd name="connsiteY46" fmla="*/ 2822698 h 4304982"/>
                <a:gd name="connsiteX47" fmla="*/ 747495 w 2854493"/>
                <a:gd name="connsiteY47" fmla="*/ 2934927 h 4304982"/>
                <a:gd name="connsiteX48" fmla="*/ 840667 w 2854493"/>
                <a:gd name="connsiteY48" fmla="*/ 2865048 h 4304982"/>
                <a:gd name="connsiteX49" fmla="*/ 933842 w 2854493"/>
                <a:gd name="connsiteY49" fmla="*/ 2934927 h 4304982"/>
                <a:gd name="connsiteX50" fmla="*/ 899960 w 2854493"/>
                <a:gd name="connsiteY50" fmla="*/ 2822698 h 4304982"/>
                <a:gd name="connsiteX51" fmla="*/ 993132 w 2854493"/>
                <a:gd name="connsiteY51" fmla="*/ 2752819 h 4304982"/>
                <a:gd name="connsiteX52" fmla="*/ 876667 w 2854493"/>
                <a:gd name="connsiteY52" fmla="*/ 2752819 h 4304982"/>
                <a:gd name="connsiteX53" fmla="*/ 838551 w 2854493"/>
                <a:gd name="connsiteY53" fmla="*/ 2640587 h 4304982"/>
                <a:gd name="connsiteX54" fmla="*/ 1245119 w 2854493"/>
                <a:gd name="connsiteY54" fmla="*/ 2585531 h 4304982"/>
                <a:gd name="connsiteX55" fmla="*/ 1151950 w 2854493"/>
                <a:gd name="connsiteY55" fmla="*/ 2678703 h 4304982"/>
                <a:gd name="connsiteX56" fmla="*/ 1245119 w 2854493"/>
                <a:gd name="connsiteY56" fmla="*/ 2771876 h 4304982"/>
                <a:gd name="connsiteX57" fmla="*/ 1338292 w 2854493"/>
                <a:gd name="connsiteY57" fmla="*/ 2678703 h 4304982"/>
                <a:gd name="connsiteX58" fmla="*/ 1245119 w 2854493"/>
                <a:gd name="connsiteY58" fmla="*/ 2585531 h 4304982"/>
                <a:gd name="connsiteX59" fmla="*/ 688205 w 2854493"/>
                <a:gd name="connsiteY59" fmla="*/ 2284838 h 4304982"/>
                <a:gd name="connsiteX60" fmla="*/ 1386997 w 2854493"/>
                <a:gd name="connsiteY60" fmla="*/ 2536828 h 4304982"/>
                <a:gd name="connsiteX61" fmla="*/ 2212841 w 2854493"/>
                <a:gd name="connsiteY61" fmla="*/ 2663880 h 4304982"/>
                <a:gd name="connsiteX62" fmla="*/ 2373776 w 2854493"/>
                <a:gd name="connsiteY62" fmla="*/ 2672350 h 4304982"/>
                <a:gd name="connsiteX63" fmla="*/ 2560120 w 2854493"/>
                <a:gd name="connsiteY63" fmla="*/ 3214444 h 4304982"/>
                <a:gd name="connsiteX64" fmla="*/ 1524636 w 2854493"/>
                <a:gd name="connsiteY64" fmla="*/ 3684542 h 4304982"/>
                <a:gd name="connsiteX65" fmla="*/ 717851 w 2854493"/>
                <a:gd name="connsiteY65" fmla="*/ 3805241 h 4304982"/>
                <a:gd name="connsiteX66" fmla="*/ 355749 w 2854493"/>
                <a:gd name="connsiteY66" fmla="*/ 3803124 h 4304982"/>
                <a:gd name="connsiteX67" fmla="*/ 179991 w 2854493"/>
                <a:gd name="connsiteY67" fmla="*/ 3779831 h 4304982"/>
                <a:gd name="connsiteX68" fmla="*/ 688205 w 2854493"/>
                <a:gd name="connsiteY68" fmla="*/ 2284838 h 4304982"/>
                <a:gd name="connsiteX69" fmla="*/ 1810506 w 2854493"/>
                <a:gd name="connsiteY69" fmla="*/ 2047674 h 4304982"/>
                <a:gd name="connsiteX70" fmla="*/ 1664397 w 2854493"/>
                <a:gd name="connsiteY70" fmla="*/ 2193782 h 4304982"/>
                <a:gd name="connsiteX71" fmla="*/ 1810506 w 2854493"/>
                <a:gd name="connsiteY71" fmla="*/ 2342011 h 4304982"/>
                <a:gd name="connsiteX72" fmla="*/ 1956618 w 2854493"/>
                <a:gd name="connsiteY72" fmla="*/ 2193782 h 4304982"/>
                <a:gd name="connsiteX73" fmla="*/ 1810506 w 2854493"/>
                <a:gd name="connsiteY73" fmla="*/ 2047674 h 4304982"/>
                <a:gd name="connsiteX74" fmla="*/ 1171007 w 2854493"/>
                <a:gd name="connsiteY74" fmla="*/ 1463227 h 4304982"/>
                <a:gd name="connsiteX75" fmla="*/ 1024895 w 2854493"/>
                <a:gd name="connsiteY75" fmla="*/ 1611456 h 4304982"/>
                <a:gd name="connsiteX76" fmla="*/ 1171007 w 2854493"/>
                <a:gd name="connsiteY76" fmla="*/ 1757567 h 4304982"/>
                <a:gd name="connsiteX77" fmla="*/ 1319235 w 2854493"/>
                <a:gd name="connsiteY77" fmla="*/ 1611456 h 4304982"/>
                <a:gd name="connsiteX78" fmla="*/ 1171007 w 2854493"/>
                <a:gd name="connsiteY78" fmla="*/ 1463227 h 4304982"/>
                <a:gd name="connsiteX79" fmla="*/ 1700394 w 2854493"/>
                <a:gd name="connsiteY79" fmla="*/ 1357351 h 4304982"/>
                <a:gd name="connsiteX80" fmla="*/ 1664397 w 2854493"/>
                <a:gd name="connsiteY80" fmla="*/ 1469580 h 4304982"/>
                <a:gd name="connsiteX81" fmla="*/ 1547932 w 2854493"/>
                <a:gd name="connsiteY81" fmla="*/ 1469580 h 4304982"/>
                <a:gd name="connsiteX82" fmla="*/ 1641102 w 2854493"/>
                <a:gd name="connsiteY82" fmla="*/ 1537343 h 4304982"/>
                <a:gd name="connsiteX83" fmla="*/ 1607222 w 2854493"/>
                <a:gd name="connsiteY83" fmla="*/ 1649572 h 4304982"/>
                <a:gd name="connsiteX84" fmla="*/ 1700394 w 2854493"/>
                <a:gd name="connsiteY84" fmla="*/ 1581812 h 4304982"/>
                <a:gd name="connsiteX85" fmla="*/ 1793566 w 2854493"/>
                <a:gd name="connsiteY85" fmla="*/ 1649572 h 4304982"/>
                <a:gd name="connsiteX86" fmla="*/ 1755450 w 2854493"/>
                <a:gd name="connsiteY86" fmla="*/ 1537343 h 4304982"/>
                <a:gd name="connsiteX87" fmla="*/ 1852859 w 2854493"/>
                <a:gd name="connsiteY87" fmla="*/ 1469580 h 4304982"/>
                <a:gd name="connsiteX88" fmla="*/ 1734276 w 2854493"/>
                <a:gd name="connsiteY88" fmla="*/ 1469580 h 4304982"/>
                <a:gd name="connsiteX89" fmla="*/ 1700394 w 2854493"/>
                <a:gd name="connsiteY89" fmla="*/ 1357351 h 4304982"/>
                <a:gd name="connsiteX90" fmla="*/ 1878269 w 2854493"/>
                <a:gd name="connsiteY90" fmla="*/ 1213357 h 4304982"/>
                <a:gd name="connsiteX91" fmla="*/ 2344130 w 2854493"/>
                <a:gd name="connsiteY91" fmla="*/ 2583414 h 4304982"/>
                <a:gd name="connsiteX92" fmla="*/ 2214961 w 2854493"/>
                <a:gd name="connsiteY92" fmla="*/ 2579178 h 4304982"/>
                <a:gd name="connsiteX93" fmla="*/ 1403937 w 2854493"/>
                <a:gd name="connsiteY93" fmla="*/ 2458476 h 4304982"/>
                <a:gd name="connsiteX94" fmla="*/ 715732 w 2854493"/>
                <a:gd name="connsiteY94" fmla="*/ 2202255 h 4304982"/>
                <a:gd name="connsiteX95" fmla="*/ 982545 w 2854493"/>
                <a:gd name="connsiteY95" fmla="*/ 1416641 h 4304982"/>
                <a:gd name="connsiteX96" fmla="*/ 1545812 w 2854493"/>
                <a:gd name="connsiteY96" fmla="*/ 1312882 h 4304982"/>
                <a:gd name="connsiteX97" fmla="*/ 1878269 w 2854493"/>
                <a:gd name="connsiteY97" fmla="*/ 1213357 h 4304982"/>
                <a:gd name="connsiteX98" fmla="*/ 1488640 w 2854493"/>
                <a:gd name="connsiteY98" fmla="*/ 719968 h 4304982"/>
                <a:gd name="connsiteX99" fmla="*/ 1395467 w 2854493"/>
                <a:gd name="connsiteY99" fmla="*/ 813141 h 4304982"/>
                <a:gd name="connsiteX100" fmla="*/ 1488640 w 2854493"/>
                <a:gd name="connsiteY100" fmla="*/ 906313 h 4304982"/>
                <a:gd name="connsiteX101" fmla="*/ 1581812 w 2854493"/>
                <a:gd name="connsiteY101" fmla="*/ 813141 h 4304982"/>
                <a:gd name="connsiteX102" fmla="*/ 1488640 w 2854493"/>
                <a:gd name="connsiteY102" fmla="*/ 719968 h 4304982"/>
                <a:gd name="connsiteX103" fmla="*/ 1465346 w 2854493"/>
                <a:gd name="connsiteY103" fmla="*/ 0 h 4304982"/>
                <a:gd name="connsiteX104" fmla="*/ 1848622 w 2854493"/>
                <a:gd name="connsiteY104" fmla="*/ 1130774 h 4304982"/>
                <a:gd name="connsiteX105" fmla="*/ 1524636 w 2854493"/>
                <a:gd name="connsiteY105" fmla="*/ 1228180 h 4304982"/>
                <a:gd name="connsiteX106" fmla="*/ 1016425 w 2854493"/>
                <a:gd name="connsiteY106" fmla="*/ 1325588 h 4304982"/>
                <a:gd name="connsiteX107" fmla="*/ 1465346 w 2854493"/>
                <a:gd name="connsiteY107" fmla="*/ 0 h 4304982"/>
                <a:gd name="connsiteX0" fmla="*/ 847020 w 2854493"/>
                <a:gd name="connsiteY0" fmla="*/ 3949235 h 4304982"/>
                <a:gd name="connsiteX1" fmla="*/ 753848 w 2854493"/>
                <a:gd name="connsiteY1" fmla="*/ 4042408 h 4304982"/>
                <a:gd name="connsiteX2" fmla="*/ 847020 w 2854493"/>
                <a:gd name="connsiteY2" fmla="*/ 4135580 h 4304982"/>
                <a:gd name="connsiteX3" fmla="*/ 940193 w 2854493"/>
                <a:gd name="connsiteY3" fmla="*/ 4042408 h 4304982"/>
                <a:gd name="connsiteX4" fmla="*/ 847020 w 2854493"/>
                <a:gd name="connsiteY4" fmla="*/ 3949235 h 4304982"/>
                <a:gd name="connsiteX5" fmla="*/ 2289074 w 2854493"/>
                <a:gd name="connsiteY5" fmla="*/ 3813711 h 4304982"/>
                <a:gd name="connsiteX6" fmla="*/ 2253074 w 2854493"/>
                <a:gd name="connsiteY6" fmla="*/ 3925942 h 4304982"/>
                <a:gd name="connsiteX7" fmla="*/ 2136609 w 2854493"/>
                <a:gd name="connsiteY7" fmla="*/ 3925942 h 4304982"/>
                <a:gd name="connsiteX8" fmla="*/ 2229781 w 2854493"/>
                <a:gd name="connsiteY8" fmla="*/ 3995821 h 4304982"/>
                <a:gd name="connsiteX9" fmla="*/ 2195901 w 2854493"/>
                <a:gd name="connsiteY9" fmla="*/ 4108051 h 4304982"/>
                <a:gd name="connsiteX10" fmla="*/ 2289074 w 2854493"/>
                <a:gd name="connsiteY10" fmla="*/ 4038171 h 4304982"/>
                <a:gd name="connsiteX11" fmla="*/ 2382246 w 2854493"/>
                <a:gd name="connsiteY11" fmla="*/ 4108051 h 4304982"/>
                <a:gd name="connsiteX12" fmla="*/ 2344130 w 2854493"/>
                <a:gd name="connsiteY12" fmla="*/ 3995821 h 4304982"/>
                <a:gd name="connsiteX13" fmla="*/ 2441536 w 2854493"/>
                <a:gd name="connsiteY13" fmla="*/ 3925942 h 4304982"/>
                <a:gd name="connsiteX14" fmla="*/ 2322954 w 2854493"/>
                <a:gd name="connsiteY14" fmla="*/ 3925942 h 4304982"/>
                <a:gd name="connsiteX15" fmla="*/ 2289074 w 2854493"/>
                <a:gd name="connsiteY15" fmla="*/ 3813711 h 4304982"/>
                <a:gd name="connsiteX16" fmla="*/ 654323 w 2854493"/>
                <a:gd name="connsiteY16" fmla="*/ 3328792 h 4304982"/>
                <a:gd name="connsiteX17" fmla="*/ 508211 w 2854493"/>
                <a:gd name="connsiteY17" fmla="*/ 3474901 h 4304982"/>
                <a:gd name="connsiteX18" fmla="*/ 654323 w 2854493"/>
                <a:gd name="connsiteY18" fmla="*/ 3621013 h 4304982"/>
                <a:gd name="connsiteX19" fmla="*/ 800434 w 2854493"/>
                <a:gd name="connsiteY19" fmla="*/ 3474901 h 4304982"/>
                <a:gd name="connsiteX20" fmla="*/ 654323 w 2854493"/>
                <a:gd name="connsiteY20" fmla="*/ 3328792 h 4304982"/>
                <a:gd name="connsiteX21" fmla="*/ 2589764 w 2854493"/>
                <a:gd name="connsiteY21" fmla="*/ 3303382 h 4304982"/>
                <a:gd name="connsiteX22" fmla="*/ 2854493 w 2854493"/>
                <a:gd name="connsiteY22" fmla="*/ 4106862 h 4304982"/>
                <a:gd name="connsiteX23" fmla="*/ 2655080 w 2854493"/>
                <a:gd name="connsiteY23" fmla="*/ 4304982 h 4304982"/>
                <a:gd name="connsiteX24" fmla="*/ 521480 w 2854493"/>
                <a:gd name="connsiteY24" fmla="*/ 4304653 h 4304982"/>
                <a:gd name="connsiteX25" fmla="*/ 521480 w 2854493"/>
                <a:gd name="connsiteY25" fmla="*/ 4304982 h 4304982"/>
                <a:gd name="connsiteX26" fmla="*/ 0 w 2854493"/>
                <a:gd name="connsiteY26" fmla="*/ 4304982 h 4304982"/>
                <a:gd name="connsiteX27" fmla="*/ 148228 w 2854493"/>
                <a:gd name="connsiteY27" fmla="*/ 3866650 h 4304982"/>
                <a:gd name="connsiteX28" fmla="*/ 717851 w 2854493"/>
                <a:gd name="connsiteY28" fmla="*/ 3896296 h 4304982"/>
                <a:gd name="connsiteX29" fmla="*/ 1545812 w 2854493"/>
                <a:gd name="connsiteY29" fmla="*/ 3771361 h 4304982"/>
                <a:gd name="connsiteX30" fmla="*/ 2589764 w 2854493"/>
                <a:gd name="connsiteY30" fmla="*/ 3303382 h 4304982"/>
                <a:gd name="connsiteX31" fmla="*/ 1785096 w 2854493"/>
                <a:gd name="connsiteY31" fmla="*/ 2727406 h 4304982"/>
                <a:gd name="connsiteX32" fmla="*/ 1732157 w 2854493"/>
                <a:gd name="connsiteY32" fmla="*/ 2890458 h 4304982"/>
                <a:gd name="connsiteX33" fmla="*/ 1560636 w 2854493"/>
                <a:gd name="connsiteY33" fmla="*/ 2890458 h 4304982"/>
                <a:gd name="connsiteX34" fmla="*/ 1700394 w 2854493"/>
                <a:gd name="connsiteY34" fmla="*/ 2989983 h 4304982"/>
                <a:gd name="connsiteX35" fmla="*/ 1645338 w 2854493"/>
                <a:gd name="connsiteY35" fmla="*/ 3153035 h 4304982"/>
                <a:gd name="connsiteX36" fmla="*/ 1785096 w 2854493"/>
                <a:gd name="connsiteY36" fmla="*/ 3051392 h 4304982"/>
                <a:gd name="connsiteX37" fmla="*/ 1924855 w 2854493"/>
                <a:gd name="connsiteY37" fmla="*/ 3153035 h 4304982"/>
                <a:gd name="connsiteX38" fmla="*/ 1869799 w 2854493"/>
                <a:gd name="connsiteY38" fmla="*/ 2989983 h 4304982"/>
                <a:gd name="connsiteX39" fmla="*/ 2009557 w 2854493"/>
                <a:gd name="connsiteY39" fmla="*/ 2890458 h 4304982"/>
                <a:gd name="connsiteX40" fmla="*/ 1838036 w 2854493"/>
                <a:gd name="connsiteY40" fmla="*/ 2890458 h 4304982"/>
                <a:gd name="connsiteX41" fmla="*/ 1785096 w 2854493"/>
                <a:gd name="connsiteY41" fmla="*/ 2727406 h 4304982"/>
                <a:gd name="connsiteX42" fmla="*/ 838551 w 2854493"/>
                <a:gd name="connsiteY42" fmla="*/ 2640587 h 4304982"/>
                <a:gd name="connsiteX43" fmla="*/ 806787 w 2854493"/>
                <a:gd name="connsiteY43" fmla="*/ 2752819 h 4304982"/>
                <a:gd name="connsiteX44" fmla="*/ 688205 w 2854493"/>
                <a:gd name="connsiteY44" fmla="*/ 2752819 h 4304982"/>
                <a:gd name="connsiteX45" fmla="*/ 785614 w 2854493"/>
                <a:gd name="connsiteY45" fmla="*/ 2822698 h 4304982"/>
                <a:gd name="connsiteX46" fmla="*/ 747495 w 2854493"/>
                <a:gd name="connsiteY46" fmla="*/ 2934927 h 4304982"/>
                <a:gd name="connsiteX47" fmla="*/ 840667 w 2854493"/>
                <a:gd name="connsiteY47" fmla="*/ 2865048 h 4304982"/>
                <a:gd name="connsiteX48" fmla="*/ 933842 w 2854493"/>
                <a:gd name="connsiteY48" fmla="*/ 2934927 h 4304982"/>
                <a:gd name="connsiteX49" fmla="*/ 899960 w 2854493"/>
                <a:gd name="connsiteY49" fmla="*/ 2822698 h 4304982"/>
                <a:gd name="connsiteX50" fmla="*/ 993132 w 2854493"/>
                <a:gd name="connsiteY50" fmla="*/ 2752819 h 4304982"/>
                <a:gd name="connsiteX51" fmla="*/ 876667 w 2854493"/>
                <a:gd name="connsiteY51" fmla="*/ 2752819 h 4304982"/>
                <a:gd name="connsiteX52" fmla="*/ 838551 w 2854493"/>
                <a:gd name="connsiteY52" fmla="*/ 2640587 h 4304982"/>
                <a:gd name="connsiteX53" fmla="*/ 1245119 w 2854493"/>
                <a:gd name="connsiteY53" fmla="*/ 2585531 h 4304982"/>
                <a:gd name="connsiteX54" fmla="*/ 1151950 w 2854493"/>
                <a:gd name="connsiteY54" fmla="*/ 2678703 h 4304982"/>
                <a:gd name="connsiteX55" fmla="*/ 1245119 w 2854493"/>
                <a:gd name="connsiteY55" fmla="*/ 2771876 h 4304982"/>
                <a:gd name="connsiteX56" fmla="*/ 1338292 w 2854493"/>
                <a:gd name="connsiteY56" fmla="*/ 2678703 h 4304982"/>
                <a:gd name="connsiteX57" fmla="*/ 1245119 w 2854493"/>
                <a:gd name="connsiteY57" fmla="*/ 2585531 h 4304982"/>
                <a:gd name="connsiteX58" fmla="*/ 688205 w 2854493"/>
                <a:gd name="connsiteY58" fmla="*/ 2284838 h 4304982"/>
                <a:gd name="connsiteX59" fmla="*/ 1386997 w 2854493"/>
                <a:gd name="connsiteY59" fmla="*/ 2536828 h 4304982"/>
                <a:gd name="connsiteX60" fmla="*/ 2212841 w 2854493"/>
                <a:gd name="connsiteY60" fmla="*/ 2663880 h 4304982"/>
                <a:gd name="connsiteX61" fmla="*/ 2373776 w 2854493"/>
                <a:gd name="connsiteY61" fmla="*/ 2672350 h 4304982"/>
                <a:gd name="connsiteX62" fmla="*/ 2560120 w 2854493"/>
                <a:gd name="connsiteY62" fmla="*/ 3214444 h 4304982"/>
                <a:gd name="connsiteX63" fmla="*/ 1524636 w 2854493"/>
                <a:gd name="connsiteY63" fmla="*/ 3684542 h 4304982"/>
                <a:gd name="connsiteX64" fmla="*/ 717851 w 2854493"/>
                <a:gd name="connsiteY64" fmla="*/ 3805241 h 4304982"/>
                <a:gd name="connsiteX65" fmla="*/ 355749 w 2854493"/>
                <a:gd name="connsiteY65" fmla="*/ 3803124 h 4304982"/>
                <a:gd name="connsiteX66" fmla="*/ 179991 w 2854493"/>
                <a:gd name="connsiteY66" fmla="*/ 3779831 h 4304982"/>
                <a:gd name="connsiteX67" fmla="*/ 688205 w 2854493"/>
                <a:gd name="connsiteY67" fmla="*/ 2284838 h 4304982"/>
                <a:gd name="connsiteX68" fmla="*/ 1810506 w 2854493"/>
                <a:gd name="connsiteY68" fmla="*/ 2047674 h 4304982"/>
                <a:gd name="connsiteX69" fmla="*/ 1664397 w 2854493"/>
                <a:gd name="connsiteY69" fmla="*/ 2193782 h 4304982"/>
                <a:gd name="connsiteX70" fmla="*/ 1810506 w 2854493"/>
                <a:gd name="connsiteY70" fmla="*/ 2342011 h 4304982"/>
                <a:gd name="connsiteX71" fmla="*/ 1956618 w 2854493"/>
                <a:gd name="connsiteY71" fmla="*/ 2193782 h 4304982"/>
                <a:gd name="connsiteX72" fmla="*/ 1810506 w 2854493"/>
                <a:gd name="connsiteY72" fmla="*/ 2047674 h 4304982"/>
                <a:gd name="connsiteX73" fmla="*/ 1171007 w 2854493"/>
                <a:gd name="connsiteY73" fmla="*/ 1463227 h 4304982"/>
                <a:gd name="connsiteX74" fmla="*/ 1024895 w 2854493"/>
                <a:gd name="connsiteY74" fmla="*/ 1611456 h 4304982"/>
                <a:gd name="connsiteX75" fmla="*/ 1171007 w 2854493"/>
                <a:gd name="connsiteY75" fmla="*/ 1757567 h 4304982"/>
                <a:gd name="connsiteX76" fmla="*/ 1319235 w 2854493"/>
                <a:gd name="connsiteY76" fmla="*/ 1611456 h 4304982"/>
                <a:gd name="connsiteX77" fmla="*/ 1171007 w 2854493"/>
                <a:gd name="connsiteY77" fmla="*/ 1463227 h 4304982"/>
                <a:gd name="connsiteX78" fmla="*/ 1700394 w 2854493"/>
                <a:gd name="connsiteY78" fmla="*/ 1357351 h 4304982"/>
                <a:gd name="connsiteX79" fmla="*/ 1664397 w 2854493"/>
                <a:gd name="connsiteY79" fmla="*/ 1469580 h 4304982"/>
                <a:gd name="connsiteX80" fmla="*/ 1547932 w 2854493"/>
                <a:gd name="connsiteY80" fmla="*/ 1469580 h 4304982"/>
                <a:gd name="connsiteX81" fmla="*/ 1641102 w 2854493"/>
                <a:gd name="connsiteY81" fmla="*/ 1537343 h 4304982"/>
                <a:gd name="connsiteX82" fmla="*/ 1607222 w 2854493"/>
                <a:gd name="connsiteY82" fmla="*/ 1649572 h 4304982"/>
                <a:gd name="connsiteX83" fmla="*/ 1700394 w 2854493"/>
                <a:gd name="connsiteY83" fmla="*/ 1581812 h 4304982"/>
                <a:gd name="connsiteX84" fmla="*/ 1793566 w 2854493"/>
                <a:gd name="connsiteY84" fmla="*/ 1649572 h 4304982"/>
                <a:gd name="connsiteX85" fmla="*/ 1755450 w 2854493"/>
                <a:gd name="connsiteY85" fmla="*/ 1537343 h 4304982"/>
                <a:gd name="connsiteX86" fmla="*/ 1852859 w 2854493"/>
                <a:gd name="connsiteY86" fmla="*/ 1469580 h 4304982"/>
                <a:gd name="connsiteX87" fmla="*/ 1734276 w 2854493"/>
                <a:gd name="connsiteY87" fmla="*/ 1469580 h 4304982"/>
                <a:gd name="connsiteX88" fmla="*/ 1700394 w 2854493"/>
                <a:gd name="connsiteY88" fmla="*/ 1357351 h 4304982"/>
                <a:gd name="connsiteX89" fmla="*/ 1878269 w 2854493"/>
                <a:gd name="connsiteY89" fmla="*/ 1213357 h 4304982"/>
                <a:gd name="connsiteX90" fmla="*/ 2344130 w 2854493"/>
                <a:gd name="connsiteY90" fmla="*/ 2583414 h 4304982"/>
                <a:gd name="connsiteX91" fmla="*/ 2214961 w 2854493"/>
                <a:gd name="connsiteY91" fmla="*/ 2579178 h 4304982"/>
                <a:gd name="connsiteX92" fmla="*/ 1403937 w 2854493"/>
                <a:gd name="connsiteY92" fmla="*/ 2458476 h 4304982"/>
                <a:gd name="connsiteX93" fmla="*/ 715732 w 2854493"/>
                <a:gd name="connsiteY93" fmla="*/ 2202255 h 4304982"/>
                <a:gd name="connsiteX94" fmla="*/ 982545 w 2854493"/>
                <a:gd name="connsiteY94" fmla="*/ 1416641 h 4304982"/>
                <a:gd name="connsiteX95" fmla="*/ 1545812 w 2854493"/>
                <a:gd name="connsiteY95" fmla="*/ 1312882 h 4304982"/>
                <a:gd name="connsiteX96" fmla="*/ 1878269 w 2854493"/>
                <a:gd name="connsiteY96" fmla="*/ 1213357 h 4304982"/>
                <a:gd name="connsiteX97" fmla="*/ 1488640 w 2854493"/>
                <a:gd name="connsiteY97" fmla="*/ 719968 h 4304982"/>
                <a:gd name="connsiteX98" fmla="*/ 1395467 w 2854493"/>
                <a:gd name="connsiteY98" fmla="*/ 813141 h 4304982"/>
                <a:gd name="connsiteX99" fmla="*/ 1488640 w 2854493"/>
                <a:gd name="connsiteY99" fmla="*/ 906313 h 4304982"/>
                <a:gd name="connsiteX100" fmla="*/ 1581812 w 2854493"/>
                <a:gd name="connsiteY100" fmla="*/ 813141 h 4304982"/>
                <a:gd name="connsiteX101" fmla="*/ 1488640 w 2854493"/>
                <a:gd name="connsiteY101" fmla="*/ 719968 h 4304982"/>
                <a:gd name="connsiteX102" fmla="*/ 1465346 w 2854493"/>
                <a:gd name="connsiteY102" fmla="*/ 0 h 4304982"/>
                <a:gd name="connsiteX103" fmla="*/ 1848622 w 2854493"/>
                <a:gd name="connsiteY103" fmla="*/ 1130774 h 4304982"/>
                <a:gd name="connsiteX104" fmla="*/ 1524636 w 2854493"/>
                <a:gd name="connsiteY104" fmla="*/ 1228180 h 4304982"/>
                <a:gd name="connsiteX105" fmla="*/ 1016425 w 2854493"/>
                <a:gd name="connsiteY105" fmla="*/ 1325588 h 4304982"/>
                <a:gd name="connsiteX106" fmla="*/ 1465346 w 2854493"/>
                <a:gd name="connsiteY106" fmla="*/ 0 h 4304982"/>
                <a:gd name="connsiteX0" fmla="*/ 847020 w 2854493"/>
                <a:gd name="connsiteY0" fmla="*/ 3949235 h 4304982"/>
                <a:gd name="connsiteX1" fmla="*/ 753848 w 2854493"/>
                <a:gd name="connsiteY1" fmla="*/ 4042408 h 4304982"/>
                <a:gd name="connsiteX2" fmla="*/ 847020 w 2854493"/>
                <a:gd name="connsiteY2" fmla="*/ 4135580 h 4304982"/>
                <a:gd name="connsiteX3" fmla="*/ 940193 w 2854493"/>
                <a:gd name="connsiteY3" fmla="*/ 4042408 h 4304982"/>
                <a:gd name="connsiteX4" fmla="*/ 847020 w 2854493"/>
                <a:gd name="connsiteY4" fmla="*/ 3949235 h 4304982"/>
                <a:gd name="connsiteX5" fmla="*/ 2289074 w 2854493"/>
                <a:gd name="connsiteY5" fmla="*/ 3813711 h 4304982"/>
                <a:gd name="connsiteX6" fmla="*/ 2253074 w 2854493"/>
                <a:gd name="connsiteY6" fmla="*/ 3925942 h 4304982"/>
                <a:gd name="connsiteX7" fmla="*/ 2136609 w 2854493"/>
                <a:gd name="connsiteY7" fmla="*/ 3925942 h 4304982"/>
                <a:gd name="connsiteX8" fmla="*/ 2229781 w 2854493"/>
                <a:gd name="connsiteY8" fmla="*/ 3995821 h 4304982"/>
                <a:gd name="connsiteX9" fmla="*/ 2195901 w 2854493"/>
                <a:gd name="connsiteY9" fmla="*/ 4108051 h 4304982"/>
                <a:gd name="connsiteX10" fmla="*/ 2289074 w 2854493"/>
                <a:gd name="connsiteY10" fmla="*/ 4038171 h 4304982"/>
                <a:gd name="connsiteX11" fmla="*/ 2382246 w 2854493"/>
                <a:gd name="connsiteY11" fmla="*/ 4108051 h 4304982"/>
                <a:gd name="connsiteX12" fmla="*/ 2344130 w 2854493"/>
                <a:gd name="connsiteY12" fmla="*/ 3995821 h 4304982"/>
                <a:gd name="connsiteX13" fmla="*/ 2441536 w 2854493"/>
                <a:gd name="connsiteY13" fmla="*/ 3925942 h 4304982"/>
                <a:gd name="connsiteX14" fmla="*/ 2322954 w 2854493"/>
                <a:gd name="connsiteY14" fmla="*/ 3925942 h 4304982"/>
                <a:gd name="connsiteX15" fmla="*/ 2289074 w 2854493"/>
                <a:gd name="connsiteY15" fmla="*/ 3813711 h 4304982"/>
                <a:gd name="connsiteX16" fmla="*/ 654323 w 2854493"/>
                <a:gd name="connsiteY16" fmla="*/ 3328792 h 4304982"/>
                <a:gd name="connsiteX17" fmla="*/ 508211 w 2854493"/>
                <a:gd name="connsiteY17" fmla="*/ 3474901 h 4304982"/>
                <a:gd name="connsiteX18" fmla="*/ 654323 w 2854493"/>
                <a:gd name="connsiteY18" fmla="*/ 3621013 h 4304982"/>
                <a:gd name="connsiteX19" fmla="*/ 800434 w 2854493"/>
                <a:gd name="connsiteY19" fmla="*/ 3474901 h 4304982"/>
                <a:gd name="connsiteX20" fmla="*/ 654323 w 2854493"/>
                <a:gd name="connsiteY20" fmla="*/ 3328792 h 4304982"/>
                <a:gd name="connsiteX21" fmla="*/ 2589764 w 2854493"/>
                <a:gd name="connsiteY21" fmla="*/ 3303382 h 4304982"/>
                <a:gd name="connsiteX22" fmla="*/ 2854493 w 2854493"/>
                <a:gd name="connsiteY22" fmla="*/ 4106862 h 4304982"/>
                <a:gd name="connsiteX23" fmla="*/ 521480 w 2854493"/>
                <a:gd name="connsiteY23" fmla="*/ 4304653 h 4304982"/>
                <a:gd name="connsiteX24" fmla="*/ 521480 w 2854493"/>
                <a:gd name="connsiteY24" fmla="*/ 4304982 h 4304982"/>
                <a:gd name="connsiteX25" fmla="*/ 0 w 2854493"/>
                <a:gd name="connsiteY25" fmla="*/ 4304982 h 4304982"/>
                <a:gd name="connsiteX26" fmla="*/ 148228 w 2854493"/>
                <a:gd name="connsiteY26" fmla="*/ 3866650 h 4304982"/>
                <a:gd name="connsiteX27" fmla="*/ 717851 w 2854493"/>
                <a:gd name="connsiteY27" fmla="*/ 3896296 h 4304982"/>
                <a:gd name="connsiteX28" fmla="*/ 1545812 w 2854493"/>
                <a:gd name="connsiteY28" fmla="*/ 3771361 h 4304982"/>
                <a:gd name="connsiteX29" fmla="*/ 2589764 w 2854493"/>
                <a:gd name="connsiteY29" fmla="*/ 3303382 h 4304982"/>
                <a:gd name="connsiteX30" fmla="*/ 1785096 w 2854493"/>
                <a:gd name="connsiteY30" fmla="*/ 2727406 h 4304982"/>
                <a:gd name="connsiteX31" fmla="*/ 1732157 w 2854493"/>
                <a:gd name="connsiteY31" fmla="*/ 2890458 h 4304982"/>
                <a:gd name="connsiteX32" fmla="*/ 1560636 w 2854493"/>
                <a:gd name="connsiteY32" fmla="*/ 2890458 h 4304982"/>
                <a:gd name="connsiteX33" fmla="*/ 1700394 w 2854493"/>
                <a:gd name="connsiteY33" fmla="*/ 2989983 h 4304982"/>
                <a:gd name="connsiteX34" fmla="*/ 1645338 w 2854493"/>
                <a:gd name="connsiteY34" fmla="*/ 3153035 h 4304982"/>
                <a:gd name="connsiteX35" fmla="*/ 1785096 w 2854493"/>
                <a:gd name="connsiteY35" fmla="*/ 3051392 h 4304982"/>
                <a:gd name="connsiteX36" fmla="*/ 1924855 w 2854493"/>
                <a:gd name="connsiteY36" fmla="*/ 3153035 h 4304982"/>
                <a:gd name="connsiteX37" fmla="*/ 1869799 w 2854493"/>
                <a:gd name="connsiteY37" fmla="*/ 2989983 h 4304982"/>
                <a:gd name="connsiteX38" fmla="*/ 2009557 w 2854493"/>
                <a:gd name="connsiteY38" fmla="*/ 2890458 h 4304982"/>
                <a:gd name="connsiteX39" fmla="*/ 1838036 w 2854493"/>
                <a:gd name="connsiteY39" fmla="*/ 2890458 h 4304982"/>
                <a:gd name="connsiteX40" fmla="*/ 1785096 w 2854493"/>
                <a:gd name="connsiteY40" fmla="*/ 2727406 h 4304982"/>
                <a:gd name="connsiteX41" fmla="*/ 838551 w 2854493"/>
                <a:gd name="connsiteY41" fmla="*/ 2640587 h 4304982"/>
                <a:gd name="connsiteX42" fmla="*/ 806787 w 2854493"/>
                <a:gd name="connsiteY42" fmla="*/ 2752819 h 4304982"/>
                <a:gd name="connsiteX43" fmla="*/ 688205 w 2854493"/>
                <a:gd name="connsiteY43" fmla="*/ 2752819 h 4304982"/>
                <a:gd name="connsiteX44" fmla="*/ 785614 w 2854493"/>
                <a:gd name="connsiteY44" fmla="*/ 2822698 h 4304982"/>
                <a:gd name="connsiteX45" fmla="*/ 747495 w 2854493"/>
                <a:gd name="connsiteY45" fmla="*/ 2934927 h 4304982"/>
                <a:gd name="connsiteX46" fmla="*/ 840667 w 2854493"/>
                <a:gd name="connsiteY46" fmla="*/ 2865048 h 4304982"/>
                <a:gd name="connsiteX47" fmla="*/ 933842 w 2854493"/>
                <a:gd name="connsiteY47" fmla="*/ 2934927 h 4304982"/>
                <a:gd name="connsiteX48" fmla="*/ 899960 w 2854493"/>
                <a:gd name="connsiteY48" fmla="*/ 2822698 h 4304982"/>
                <a:gd name="connsiteX49" fmla="*/ 993132 w 2854493"/>
                <a:gd name="connsiteY49" fmla="*/ 2752819 h 4304982"/>
                <a:gd name="connsiteX50" fmla="*/ 876667 w 2854493"/>
                <a:gd name="connsiteY50" fmla="*/ 2752819 h 4304982"/>
                <a:gd name="connsiteX51" fmla="*/ 838551 w 2854493"/>
                <a:gd name="connsiteY51" fmla="*/ 2640587 h 4304982"/>
                <a:gd name="connsiteX52" fmla="*/ 1245119 w 2854493"/>
                <a:gd name="connsiteY52" fmla="*/ 2585531 h 4304982"/>
                <a:gd name="connsiteX53" fmla="*/ 1151950 w 2854493"/>
                <a:gd name="connsiteY53" fmla="*/ 2678703 h 4304982"/>
                <a:gd name="connsiteX54" fmla="*/ 1245119 w 2854493"/>
                <a:gd name="connsiteY54" fmla="*/ 2771876 h 4304982"/>
                <a:gd name="connsiteX55" fmla="*/ 1338292 w 2854493"/>
                <a:gd name="connsiteY55" fmla="*/ 2678703 h 4304982"/>
                <a:gd name="connsiteX56" fmla="*/ 1245119 w 2854493"/>
                <a:gd name="connsiteY56" fmla="*/ 2585531 h 4304982"/>
                <a:gd name="connsiteX57" fmla="*/ 688205 w 2854493"/>
                <a:gd name="connsiteY57" fmla="*/ 2284838 h 4304982"/>
                <a:gd name="connsiteX58" fmla="*/ 1386997 w 2854493"/>
                <a:gd name="connsiteY58" fmla="*/ 2536828 h 4304982"/>
                <a:gd name="connsiteX59" fmla="*/ 2212841 w 2854493"/>
                <a:gd name="connsiteY59" fmla="*/ 2663880 h 4304982"/>
                <a:gd name="connsiteX60" fmla="*/ 2373776 w 2854493"/>
                <a:gd name="connsiteY60" fmla="*/ 2672350 h 4304982"/>
                <a:gd name="connsiteX61" fmla="*/ 2560120 w 2854493"/>
                <a:gd name="connsiteY61" fmla="*/ 3214444 h 4304982"/>
                <a:gd name="connsiteX62" fmla="*/ 1524636 w 2854493"/>
                <a:gd name="connsiteY62" fmla="*/ 3684542 h 4304982"/>
                <a:gd name="connsiteX63" fmla="*/ 717851 w 2854493"/>
                <a:gd name="connsiteY63" fmla="*/ 3805241 h 4304982"/>
                <a:gd name="connsiteX64" fmla="*/ 355749 w 2854493"/>
                <a:gd name="connsiteY64" fmla="*/ 3803124 h 4304982"/>
                <a:gd name="connsiteX65" fmla="*/ 179991 w 2854493"/>
                <a:gd name="connsiteY65" fmla="*/ 3779831 h 4304982"/>
                <a:gd name="connsiteX66" fmla="*/ 688205 w 2854493"/>
                <a:gd name="connsiteY66" fmla="*/ 2284838 h 4304982"/>
                <a:gd name="connsiteX67" fmla="*/ 1810506 w 2854493"/>
                <a:gd name="connsiteY67" fmla="*/ 2047674 h 4304982"/>
                <a:gd name="connsiteX68" fmla="*/ 1664397 w 2854493"/>
                <a:gd name="connsiteY68" fmla="*/ 2193782 h 4304982"/>
                <a:gd name="connsiteX69" fmla="*/ 1810506 w 2854493"/>
                <a:gd name="connsiteY69" fmla="*/ 2342011 h 4304982"/>
                <a:gd name="connsiteX70" fmla="*/ 1956618 w 2854493"/>
                <a:gd name="connsiteY70" fmla="*/ 2193782 h 4304982"/>
                <a:gd name="connsiteX71" fmla="*/ 1810506 w 2854493"/>
                <a:gd name="connsiteY71" fmla="*/ 2047674 h 4304982"/>
                <a:gd name="connsiteX72" fmla="*/ 1171007 w 2854493"/>
                <a:gd name="connsiteY72" fmla="*/ 1463227 h 4304982"/>
                <a:gd name="connsiteX73" fmla="*/ 1024895 w 2854493"/>
                <a:gd name="connsiteY73" fmla="*/ 1611456 h 4304982"/>
                <a:gd name="connsiteX74" fmla="*/ 1171007 w 2854493"/>
                <a:gd name="connsiteY74" fmla="*/ 1757567 h 4304982"/>
                <a:gd name="connsiteX75" fmla="*/ 1319235 w 2854493"/>
                <a:gd name="connsiteY75" fmla="*/ 1611456 h 4304982"/>
                <a:gd name="connsiteX76" fmla="*/ 1171007 w 2854493"/>
                <a:gd name="connsiteY76" fmla="*/ 1463227 h 4304982"/>
                <a:gd name="connsiteX77" fmla="*/ 1700394 w 2854493"/>
                <a:gd name="connsiteY77" fmla="*/ 1357351 h 4304982"/>
                <a:gd name="connsiteX78" fmla="*/ 1664397 w 2854493"/>
                <a:gd name="connsiteY78" fmla="*/ 1469580 h 4304982"/>
                <a:gd name="connsiteX79" fmla="*/ 1547932 w 2854493"/>
                <a:gd name="connsiteY79" fmla="*/ 1469580 h 4304982"/>
                <a:gd name="connsiteX80" fmla="*/ 1641102 w 2854493"/>
                <a:gd name="connsiteY80" fmla="*/ 1537343 h 4304982"/>
                <a:gd name="connsiteX81" fmla="*/ 1607222 w 2854493"/>
                <a:gd name="connsiteY81" fmla="*/ 1649572 h 4304982"/>
                <a:gd name="connsiteX82" fmla="*/ 1700394 w 2854493"/>
                <a:gd name="connsiteY82" fmla="*/ 1581812 h 4304982"/>
                <a:gd name="connsiteX83" fmla="*/ 1793566 w 2854493"/>
                <a:gd name="connsiteY83" fmla="*/ 1649572 h 4304982"/>
                <a:gd name="connsiteX84" fmla="*/ 1755450 w 2854493"/>
                <a:gd name="connsiteY84" fmla="*/ 1537343 h 4304982"/>
                <a:gd name="connsiteX85" fmla="*/ 1852859 w 2854493"/>
                <a:gd name="connsiteY85" fmla="*/ 1469580 h 4304982"/>
                <a:gd name="connsiteX86" fmla="*/ 1734276 w 2854493"/>
                <a:gd name="connsiteY86" fmla="*/ 1469580 h 4304982"/>
                <a:gd name="connsiteX87" fmla="*/ 1700394 w 2854493"/>
                <a:gd name="connsiteY87" fmla="*/ 1357351 h 4304982"/>
                <a:gd name="connsiteX88" fmla="*/ 1878269 w 2854493"/>
                <a:gd name="connsiteY88" fmla="*/ 1213357 h 4304982"/>
                <a:gd name="connsiteX89" fmla="*/ 2344130 w 2854493"/>
                <a:gd name="connsiteY89" fmla="*/ 2583414 h 4304982"/>
                <a:gd name="connsiteX90" fmla="*/ 2214961 w 2854493"/>
                <a:gd name="connsiteY90" fmla="*/ 2579178 h 4304982"/>
                <a:gd name="connsiteX91" fmla="*/ 1403937 w 2854493"/>
                <a:gd name="connsiteY91" fmla="*/ 2458476 h 4304982"/>
                <a:gd name="connsiteX92" fmla="*/ 715732 w 2854493"/>
                <a:gd name="connsiteY92" fmla="*/ 2202255 h 4304982"/>
                <a:gd name="connsiteX93" fmla="*/ 982545 w 2854493"/>
                <a:gd name="connsiteY93" fmla="*/ 1416641 h 4304982"/>
                <a:gd name="connsiteX94" fmla="*/ 1545812 w 2854493"/>
                <a:gd name="connsiteY94" fmla="*/ 1312882 h 4304982"/>
                <a:gd name="connsiteX95" fmla="*/ 1878269 w 2854493"/>
                <a:gd name="connsiteY95" fmla="*/ 1213357 h 4304982"/>
                <a:gd name="connsiteX96" fmla="*/ 1488640 w 2854493"/>
                <a:gd name="connsiteY96" fmla="*/ 719968 h 4304982"/>
                <a:gd name="connsiteX97" fmla="*/ 1395467 w 2854493"/>
                <a:gd name="connsiteY97" fmla="*/ 813141 h 4304982"/>
                <a:gd name="connsiteX98" fmla="*/ 1488640 w 2854493"/>
                <a:gd name="connsiteY98" fmla="*/ 906313 h 4304982"/>
                <a:gd name="connsiteX99" fmla="*/ 1581812 w 2854493"/>
                <a:gd name="connsiteY99" fmla="*/ 813141 h 4304982"/>
                <a:gd name="connsiteX100" fmla="*/ 1488640 w 2854493"/>
                <a:gd name="connsiteY100" fmla="*/ 719968 h 4304982"/>
                <a:gd name="connsiteX101" fmla="*/ 1465346 w 2854493"/>
                <a:gd name="connsiteY101" fmla="*/ 0 h 4304982"/>
                <a:gd name="connsiteX102" fmla="*/ 1848622 w 2854493"/>
                <a:gd name="connsiteY102" fmla="*/ 1130774 h 4304982"/>
                <a:gd name="connsiteX103" fmla="*/ 1524636 w 2854493"/>
                <a:gd name="connsiteY103" fmla="*/ 1228180 h 4304982"/>
                <a:gd name="connsiteX104" fmla="*/ 1016425 w 2854493"/>
                <a:gd name="connsiteY104" fmla="*/ 1325588 h 4304982"/>
                <a:gd name="connsiteX105" fmla="*/ 1465346 w 2854493"/>
                <a:gd name="connsiteY105" fmla="*/ 0 h 4304982"/>
                <a:gd name="connsiteX0" fmla="*/ 847020 w 2854493"/>
                <a:gd name="connsiteY0" fmla="*/ 3949235 h 4304982"/>
                <a:gd name="connsiteX1" fmla="*/ 753848 w 2854493"/>
                <a:gd name="connsiteY1" fmla="*/ 4042408 h 4304982"/>
                <a:gd name="connsiteX2" fmla="*/ 847020 w 2854493"/>
                <a:gd name="connsiteY2" fmla="*/ 4135580 h 4304982"/>
                <a:gd name="connsiteX3" fmla="*/ 940193 w 2854493"/>
                <a:gd name="connsiteY3" fmla="*/ 4042408 h 4304982"/>
                <a:gd name="connsiteX4" fmla="*/ 847020 w 2854493"/>
                <a:gd name="connsiteY4" fmla="*/ 3949235 h 4304982"/>
                <a:gd name="connsiteX5" fmla="*/ 2289074 w 2854493"/>
                <a:gd name="connsiteY5" fmla="*/ 3813711 h 4304982"/>
                <a:gd name="connsiteX6" fmla="*/ 2253074 w 2854493"/>
                <a:gd name="connsiteY6" fmla="*/ 3925942 h 4304982"/>
                <a:gd name="connsiteX7" fmla="*/ 2136609 w 2854493"/>
                <a:gd name="connsiteY7" fmla="*/ 3925942 h 4304982"/>
                <a:gd name="connsiteX8" fmla="*/ 2229781 w 2854493"/>
                <a:gd name="connsiteY8" fmla="*/ 3995821 h 4304982"/>
                <a:gd name="connsiteX9" fmla="*/ 2195901 w 2854493"/>
                <a:gd name="connsiteY9" fmla="*/ 4108051 h 4304982"/>
                <a:gd name="connsiteX10" fmla="*/ 2289074 w 2854493"/>
                <a:gd name="connsiteY10" fmla="*/ 4038171 h 4304982"/>
                <a:gd name="connsiteX11" fmla="*/ 2382246 w 2854493"/>
                <a:gd name="connsiteY11" fmla="*/ 4108051 h 4304982"/>
                <a:gd name="connsiteX12" fmla="*/ 2344130 w 2854493"/>
                <a:gd name="connsiteY12" fmla="*/ 3995821 h 4304982"/>
                <a:gd name="connsiteX13" fmla="*/ 2441536 w 2854493"/>
                <a:gd name="connsiteY13" fmla="*/ 3925942 h 4304982"/>
                <a:gd name="connsiteX14" fmla="*/ 2322954 w 2854493"/>
                <a:gd name="connsiteY14" fmla="*/ 3925942 h 4304982"/>
                <a:gd name="connsiteX15" fmla="*/ 2289074 w 2854493"/>
                <a:gd name="connsiteY15" fmla="*/ 3813711 h 4304982"/>
                <a:gd name="connsiteX16" fmla="*/ 654323 w 2854493"/>
                <a:gd name="connsiteY16" fmla="*/ 3328792 h 4304982"/>
                <a:gd name="connsiteX17" fmla="*/ 508211 w 2854493"/>
                <a:gd name="connsiteY17" fmla="*/ 3474901 h 4304982"/>
                <a:gd name="connsiteX18" fmla="*/ 654323 w 2854493"/>
                <a:gd name="connsiteY18" fmla="*/ 3621013 h 4304982"/>
                <a:gd name="connsiteX19" fmla="*/ 800434 w 2854493"/>
                <a:gd name="connsiteY19" fmla="*/ 3474901 h 4304982"/>
                <a:gd name="connsiteX20" fmla="*/ 654323 w 2854493"/>
                <a:gd name="connsiteY20" fmla="*/ 3328792 h 4304982"/>
                <a:gd name="connsiteX21" fmla="*/ 2589764 w 2854493"/>
                <a:gd name="connsiteY21" fmla="*/ 3303382 h 4304982"/>
                <a:gd name="connsiteX22" fmla="*/ 2854493 w 2854493"/>
                <a:gd name="connsiteY22" fmla="*/ 4106862 h 4304982"/>
                <a:gd name="connsiteX23" fmla="*/ 521480 w 2854493"/>
                <a:gd name="connsiteY23" fmla="*/ 4304653 h 4304982"/>
                <a:gd name="connsiteX24" fmla="*/ 0 w 2854493"/>
                <a:gd name="connsiteY24" fmla="*/ 4304982 h 4304982"/>
                <a:gd name="connsiteX25" fmla="*/ 148228 w 2854493"/>
                <a:gd name="connsiteY25" fmla="*/ 3866650 h 4304982"/>
                <a:gd name="connsiteX26" fmla="*/ 717851 w 2854493"/>
                <a:gd name="connsiteY26" fmla="*/ 3896296 h 4304982"/>
                <a:gd name="connsiteX27" fmla="*/ 1545812 w 2854493"/>
                <a:gd name="connsiteY27" fmla="*/ 3771361 h 4304982"/>
                <a:gd name="connsiteX28" fmla="*/ 2589764 w 2854493"/>
                <a:gd name="connsiteY28" fmla="*/ 3303382 h 4304982"/>
                <a:gd name="connsiteX29" fmla="*/ 1785096 w 2854493"/>
                <a:gd name="connsiteY29" fmla="*/ 2727406 h 4304982"/>
                <a:gd name="connsiteX30" fmla="*/ 1732157 w 2854493"/>
                <a:gd name="connsiteY30" fmla="*/ 2890458 h 4304982"/>
                <a:gd name="connsiteX31" fmla="*/ 1560636 w 2854493"/>
                <a:gd name="connsiteY31" fmla="*/ 2890458 h 4304982"/>
                <a:gd name="connsiteX32" fmla="*/ 1700394 w 2854493"/>
                <a:gd name="connsiteY32" fmla="*/ 2989983 h 4304982"/>
                <a:gd name="connsiteX33" fmla="*/ 1645338 w 2854493"/>
                <a:gd name="connsiteY33" fmla="*/ 3153035 h 4304982"/>
                <a:gd name="connsiteX34" fmla="*/ 1785096 w 2854493"/>
                <a:gd name="connsiteY34" fmla="*/ 3051392 h 4304982"/>
                <a:gd name="connsiteX35" fmla="*/ 1924855 w 2854493"/>
                <a:gd name="connsiteY35" fmla="*/ 3153035 h 4304982"/>
                <a:gd name="connsiteX36" fmla="*/ 1869799 w 2854493"/>
                <a:gd name="connsiteY36" fmla="*/ 2989983 h 4304982"/>
                <a:gd name="connsiteX37" fmla="*/ 2009557 w 2854493"/>
                <a:gd name="connsiteY37" fmla="*/ 2890458 h 4304982"/>
                <a:gd name="connsiteX38" fmla="*/ 1838036 w 2854493"/>
                <a:gd name="connsiteY38" fmla="*/ 2890458 h 4304982"/>
                <a:gd name="connsiteX39" fmla="*/ 1785096 w 2854493"/>
                <a:gd name="connsiteY39" fmla="*/ 2727406 h 4304982"/>
                <a:gd name="connsiteX40" fmla="*/ 838551 w 2854493"/>
                <a:gd name="connsiteY40" fmla="*/ 2640587 h 4304982"/>
                <a:gd name="connsiteX41" fmla="*/ 806787 w 2854493"/>
                <a:gd name="connsiteY41" fmla="*/ 2752819 h 4304982"/>
                <a:gd name="connsiteX42" fmla="*/ 688205 w 2854493"/>
                <a:gd name="connsiteY42" fmla="*/ 2752819 h 4304982"/>
                <a:gd name="connsiteX43" fmla="*/ 785614 w 2854493"/>
                <a:gd name="connsiteY43" fmla="*/ 2822698 h 4304982"/>
                <a:gd name="connsiteX44" fmla="*/ 747495 w 2854493"/>
                <a:gd name="connsiteY44" fmla="*/ 2934927 h 4304982"/>
                <a:gd name="connsiteX45" fmla="*/ 840667 w 2854493"/>
                <a:gd name="connsiteY45" fmla="*/ 2865048 h 4304982"/>
                <a:gd name="connsiteX46" fmla="*/ 933842 w 2854493"/>
                <a:gd name="connsiteY46" fmla="*/ 2934927 h 4304982"/>
                <a:gd name="connsiteX47" fmla="*/ 899960 w 2854493"/>
                <a:gd name="connsiteY47" fmla="*/ 2822698 h 4304982"/>
                <a:gd name="connsiteX48" fmla="*/ 993132 w 2854493"/>
                <a:gd name="connsiteY48" fmla="*/ 2752819 h 4304982"/>
                <a:gd name="connsiteX49" fmla="*/ 876667 w 2854493"/>
                <a:gd name="connsiteY49" fmla="*/ 2752819 h 4304982"/>
                <a:gd name="connsiteX50" fmla="*/ 838551 w 2854493"/>
                <a:gd name="connsiteY50" fmla="*/ 2640587 h 4304982"/>
                <a:gd name="connsiteX51" fmla="*/ 1245119 w 2854493"/>
                <a:gd name="connsiteY51" fmla="*/ 2585531 h 4304982"/>
                <a:gd name="connsiteX52" fmla="*/ 1151950 w 2854493"/>
                <a:gd name="connsiteY52" fmla="*/ 2678703 h 4304982"/>
                <a:gd name="connsiteX53" fmla="*/ 1245119 w 2854493"/>
                <a:gd name="connsiteY53" fmla="*/ 2771876 h 4304982"/>
                <a:gd name="connsiteX54" fmla="*/ 1338292 w 2854493"/>
                <a:gd name="connsiteY54" fmla="*/ 2678703 h 4304982"/>
                <a:gd name="connsiteX55" fmla="*/ 1245119 w 2854493"/>
                <a:gd name="connsiteY55" fmla="*/ 2585531 h 4304982"/>
                <a:gd name="connsiteX56" fmla="*/ 688205 w 2854493"/>
                <a:gd name="connsiteY56" fmla="*/ 2284838 h 4304982"/>
                <a:gd name="connsiteX57" fmla="*/ 1386997 w 2854493"/>
                <a:gd name="connsiteY57" fmla="*/ 2536828 h 4304982"/>
                <a:gd name="connsiteX58" fmla="*/ 2212841 w 2854493"/>
                <a:gd name="connsiteY58" fmla="*/ 2663880 h 4304982"/>
                <a:gd name="connsiteX59" fmla="*/ 2373776 w 2854493"/>
                <a:gd name="connsiteY59" fmla="*/ 2672350 h 4304982"/>
                <a:gd name="connsiteX60" fmla="*/ 2560120 w 2854493"/>
                <a:gd name="connsiteY60" fmla="*/ 3214444 h 4304982"/>
                <a:gd name="connsiteX61" fmla="*/ 1524636 w 2854493"/>
                <a:gd name="connsiteY61" fmla="*/ 3684542 h 4304982"/>
                <a:gd name="connsiteX62" fmla="*/ 717851 w 2854493"/>
                <a:gd name="connsiteY62" fmla="*/ 3805241 h 4304982"/>
                <a:gd name="connsiteX63" fmla="*/ 355749 w 2854493"/>
                <a:gd name="connsiteY63" fmla="*/ 3803124 h 4304982"/>
                <a:gd name="connsiteX64" fmla="*/ 179991 w 2854493"/>
                <a:gd name="connsiteY64" fmla="*/ 3779831 h 4304982"/>
                <a:gd name="connsiteX65" fmla="*/ 688205 w 2854493"/>
                <a:gd name="connsiteY65" fmla="*/ 2284838 h 4304982"/>
                <a:gd name="connsiteX66" fmla="*/ 1810506 w 2854493"/>
                <a:gd name="connsiteY66" fmla="*/ 2047674 h 4304982"/>
                <a:gd name="connsiteX67" fmla="*/ 1664397 w 2854493"/>
                <a:gd name="connsiteY67" fmla="*/ 2193782 h 4304982"/>
                <a:gd name="connsiteX68" fmla="*/ 1810506 w 2854493"/>
                <a:gd name="connsiteY68" fmla="*/ 2342011 h 4304982"/>
                <a:gd name="connsiteX69" fmla="*/ 1956618 w 2854493"/>
                <a:gd name="connsiteY69" fmla="*/ 2193782 h 4304982"/>
                <a:gd name="connsiteX70" fmla="*/ 1810506 w 2854493"/>
                <a:gd name="connsiteY70" fmla="*/ 2047674 h 4304982"/>
                <a:gd name="connsiteX71" fmla="*/ 1171007 w 2854493"/>
                <a:gd name="connsiteY71" fmla="*/ 1463227 h 4304982"/>
                <a:gd name="connsiteX72" fmla="*/ 1024895 w 2854493"/>
                <a:gd name="connsiteY72" fmla="*/ 1611456 h 4304982"/>
                <a:gd name="connsiteX73" fmla="*/ 1171007 w 2854493"/>
                <a:gd name="connsiteY73" fmla="*/ 1757567 h 4304982"/>
                <a:gd name="connsiteX74" fmla="*/ 1319235 w 2854493"/>
                <a:gd name="connsiteY74" fmla="*/ 1611456 h 4304982"/>
                <a:gd name="connsiteX75" fmla="*/ 1171007 w 2854493"/>
                <a:gd name="connsiteY75" fmla="*/ 1463227 h 4304982"/>
                <a:gd name="connsiteX76" fmla="*/ 1700394 w 2854493"/>
                <a:gd name="connsiteY76" fmla="*/ 1357351 h 4304982"/>
                <a:gd name="connsiteX77" fmla="*/ 1664397 w 2854493"/>
                <a:gd name="connsiteY77" fmla="*/ 1469580 h 4304982"/>
                <a:gd name="connsiteX78" fmla="*/ 1547932 w 2854493"/>
                <a:gd name="connsiteY78" fmla="*/ 1469580 h 4304982"/>
                <a:gd name="connsiteX79" fmla="*/ 1641102 w 2854493"/>
                <a:gd name="connsiteY79" fmla="*/ 1537343 h 4304982"/>
                <a:gd name="connsiteX80" fmla="*/ 1607222 w 2854493"/>
                <a:gd name="connsiteY80" fmla="*/ 1649572 h 4304982"/>
                <a:gd name="connsiteX81" fmla="*/ 1700394 w 2854493"/>
                <a:gd name="connsiteY81" fmla="*/ 1581812 h 4304982"/>
                <a:gd name="connsiteX82" fmla="*/ 1793566 w 2854493"/>
                <a:gd name="connsiteY82" fmla="*/ 1649572 h 4304982"/>
                <a:gd name="connsiteX83" fmla="*/ 1755450 w 2854493"/>
                <a:gd name="connsiteY83" fmla="*/ 1537343 h 4304982"/>
                <a:gd name="connsiteX84" fmla="*/ 1852859 w 2854493"/>
                <a:gd name="connsiteY84" fmla="*/ 1469580 h 4304982"/>
                <a:gd name="connsiteX85" fmla="*/ 1734276 w 2854493"/>
                <a:gd name="connsiteY85" fmla="*/ 1469580 h 4304982"/>
                <a:gd name="connsiteX86" fmla="*/ 1700394 w 2854493"/>
                <a:gd name="connsiteY86" fmla="*/ 1357351 h 4304982"/>
                <a:gd name="connsiteX87" fmla="*/ 1878269 w 2854493"/>
                <a:gd name="connsiteY87" fmla="*/ 1213357 h 4304982"/>
                <a:gd name="connsiteX88" fmla="*/ 2344130 w 2854493"/>
                <a:gd name="connsiteY88" fmla="*/ 2583414 h 4304982"/>
                <a:gd name="connsiteX89" fmla="*/ 2214961 w 2854493"/>
                <a:gd name="connsiteY89" fmla="*/ 2579178 h 4304982"/>
                <a:gd name="connsiteX90" fmla="*/ 1403937 w 2854493"/>
                <a:gd name="connsiteY90" fmla="*/ 2458476 h 4304982"/>
                <a:gd name="connsiteX91" fmla="*/ 715732 w 2854493"/>
                <a:gd name="connsiteY91" fmla="*/ 2202255 h 4304982"/>
                <a:gd name="connsiteX92" fmla="*/ 982545 w 2854493"/>
                <a:gd name="connsiteY92" fmla="*/ 1416641 h 4304982"/>
                <a:gd name="connsiteX93" fmla="*/ 1545812 w 2854493"/>
                <a:gd name="connsiteY93" fmla="*/ 1312882 h 4304982"/>
                <a:gd name="connsiteX94" fmla="*/ 1878269 w 2854493"/>
                <a:gd name="connsiteY94" fmla="*/ 1213357 h 4304982"/>
                <a:gd name="connsiteX95" fmla="*/ 1488640 w 2854493"/>
                <a:gd name="connsiteY95" fmla="*/ 719968 h 4304982"/>
                <a:gd name="connsiteX96" fmla="*/ 1395467 w 2854493"/>
                <a:gd name="connsiteY96" fmla="*/ 813141 h 4304982"/>
                <a:gd name="connsiteX97" fmla="*/ 1488640 w 2854493"/>
                <a:gd name="connsiteY97" fmla="*/ 906313 h 4304982"/>
                <a:gd name="connsiteX98" fmla="*/ 1581812 w 2854493"/>
                <a:gd name="connsiteY98" fmla="*/ 813141 h 4304982"/>
                <a:gd name="connsiteX99" fmla="*/ 1488640 w 2854493"/>
                <a:gd name="connsiteY99" fmla="*/ 719968 h 4304982"/>
                <a:gd name="connsiteX100" fmla="*/ 1465346 w 2854493"/>
                <a:gd name="connsiteY100" fmla="*/ 0 h 4304982"/>
                <a:gd name="connsiteX101" fmla="*/ 1848622 w 2854493"/>
                <a:gd name="connsiteY101" fmla="*/ 1130774 h 4304982"/>
                <a:gd name="connsiteX102" fmla="*/ 1524636 w 2854493"/>
                <a:gd name="connsiteY102" fmla="*/ 1228180 h 4304982"/>
                <a:gd name="connsiteX103" fmla="*/ 1016425 w 2854493"/>
                <a:gd name="connsiteY103" fmla="*/ 1325588 h 4304982"/>
                <a:gd name="connsiteX104" fmla="*/ 1465346 w 2854493"/>
                <a:gd name="connsiteY104" fmla="*/ 0 h 4304982"/>
                <a:gd name="connsiteX0" fmla="*/ 847020 w 2854493"/>
                <a:gd name="connsiteY0" fmla="*/ 3949235 h 4304982"/>
                <a:gd name="connsiteX1" fmla="*/ 753848 w 2854493"/>
                <a:gd name="connsiteY1" fmla="*/ 4042408 h 4304982"/>
                <a:gd name="connsiteX2" fmla="*/ 847020 w 2854493"/>
                <a:gd name="connsiteY2" fmla="*/ 4135580 h 4304982"/>
                <a:gd name="connsiteX3" fmla="*/ 940193 w 2854493"/>
                <a:gd name="connsiteY3" fmla="*/ 4042408 h 4304982"/>
                <a:gd name="connsiteX4" fmla="*/ 847020 w 2854493"/>
                <a:gd name="connsiteY4" fmla="*/ 3949235 h 4304982"/>
                <a:gd name="connsiteX5" fmla="*/ 2289074 w 2854493"/>
                <a:gd name="connsiteY5" fmla="*/ 3813711 h 4304982"/>
                <a:gd name="connsiteX6" fmla="*/ 2253074 w 2854493"/>
                <a:gd name="connsiteY6" fmla="*/ 3925942 h 4304982"/>
                <a:gd name="connsiteX7" fmla="*/ 2136609 w 2854493"/>
                <a:gd name="connsiteY7" fmla="*/ 3925942 h 4304982"/>
                <a:gd name="connsiteX8" fmla="*/ 2229781 w 2854493"/>
                <a:gd name="connsiteY8" fmla="*/ 3995821 h 4304982"/>
                <a:gd name="connsiteX9" fmla="*/ 2195901 w 2854493"/>
                <a:gd name="connsiteY9" fmla="*/ 4108051 h 4304982"/>
                <a:gd name="connsiteX10" fmla="*/ 2289074 w 2854493"/>
                <a:gd name="connsiteY10" fmla="*/ 4038171 h 4304982"/>
                <a:gd name="connsiteX11" fmla="*/ 2382246 w 2854493"/>
                <a:gd name="connsiteY11" fmla="*/ 4108051 h 4304982"/>
                <a:gd name="connsiteX12" fmla="*/ 2344130 w 2854493"/>
                <a:gd name="connsiteY12" fmla="*/ 3995821 h 4304982"/>
                <a:gd name="connsiteX13" fmla="*/ 2441536 w 2854493"/>
                <a:gd name="connsiteY13" fmla="*/ 3925942 h 4304982"/>
                <a:gd name="connsiteX14" fmla="*/ 2322954 w 2854493"/>
                <a:gd name="connsiteY14" fmla="*/ 3925942 h 4304982"/>
                <a:gd name="connsiteX15" fmla="*/ 2289074 w 2854493"/>
                <a:gd name="connsiteY15" fmla="*/ 3813711 h 4304982"/>
                <a:gd name="connsiteX16" fmla="*/ 654323 w 2854493"/>
                <a:gd name="connsiteY16" fmla="*/ 3328792 h 4304982"/>
                <a:gd name="connsiteX17" fmla="*/ 508211 w 2854493"/>
                <a:gd name="connsiteY17" fmla="*/ 3474901 h 4304982"/>
                <a:gd name="connsiteX18" fmla="*/ 654323 w 2854493"/>
                <a:gd name="connsiteY18" fmla="*/ 3621013 h 4304982"/>
                <a:gd name="connsiteX19" fmla="*/ 800434 w 2854493"/>
                <a:gd name="connsiteY19" fmla="*/ 3474901 h 4304982"/>
                <a:gd name="connsiteX20" fmla="*/ 654323 w 2854493"/>
                <a:gd name="connsiteY20" fmla="*/ 3328792 h 4304982"/>
                <a:gd name="connsiteX21" fmla="*/ 2589764 w 2854493"/>
                <a:gd name="connsiteY21" fmla="*/ 3303382 h 4304982"/>
                <a:gd name="connsiteX22" fmla="*/ 2854493 w 2854493"/>
                <a:gd name="connsiteY22" fmla="*/ 4106862 h 4304982"/>
                <a:gd name="connsiteX23" fmla="*/ 0 w 2854493"/>
                <a:gd name="connsiteY23" fmla="*/ 4304982 h 4304982"/>
                <a:gd name="connsiteX24" fmla="*/ 148228 w 2854493"/>
                <a:gd name="connsiteY24" fmla="*/ 3866650 h 4304982"/>
                <a:gd name="connsiteX25" fmla="*/ 717851 w 2854493"/>
                <a:gd name="connsiteY25" fmla="*/ 3896296 h 4304982"/>
                <a:gd name="connsiteX26" fmla="*/ 1545812 w 2854493"/>
                <a:gd name="connsiteY26" fmla="*/ 3771361 h 4304982"/>
                <a:gd name="connsiteX27" fmla="*/ 2589764 w 2854493"/>
                <a:gd name="connsiteY27" fmla="*/ 3303382 h 4304982"/>
                <a:gd name="connsiteX28" fmla="*/ 1785096 w 2854493"/>
                <a:gd name="connsiteY28" fmla="*/ 2727406 h 4304982"/>
                <a:gd name="connsiteX29" fmla="*/ 1732157 w 2854493"/>
                <a:gd name="connsiteY29" fmla="*/ 2890458 h 4304982"/>
                <a:gd name="connsiteX30" fmla="*/ 1560636 w 2854493"/>
                <a:gd name="connsiteY30" fmla="*/ 2890458 h 4304982"/>
                <a:gd name="connsiteX31" fmla="*/ 1700394 w 2854493"/>
                <a:gd name="connsiteY31" fmla="*/ 2989983 h 4304982"/>
                <a:gd name="connsiteX32" fmla="*/ 1645338 w 2854493"/>
                <a:gd name="connsiteY32" fmla="*/ 3153035 h 4304982"/>
                <a:gd name="connsiteX33" fmla="*/ 1785096 w 2854493"/>
                <a:gd name="connsiteY33" fmla="*/ 3051392 h 4304982"/>
                <a:gd name="connsiteX34" fmla="*/ 1924855 w 2854493"/>
                <a:gd name="connsiteY34" fmla="*/ 3153035 h 4304982"/>
                <a:gd name="connsiteX35" fmla="*/ 1869799 w 2854493"/>
                <a:gd name="connsiteY35" fmla="*/ 2989983 h 4304982"/>
                <a:gd name="connsiteX36" fmla="*/ 2009557 w 2854493"/>
                <a:gd name="connsiteY36" fmla="*/ 2890458 h 4304982"/>
                <a:gd name="connsiteX37" fmla="*/ 1838036 w 2854493"/>
                <a:gd name="connsiteY37" fmla="*/ 2890458 h 4304982"/>
                <a:gd name="connsiteX38" fmla="*/ 1785096 w 2854493"/>
                <a:gd name="connsiteY38" fmla="*/ 2727406 h 4304982"/>
                <a:gd name="connsiteX39" fmla="*/ 838551 w 2854493"/>
                <a:gd name="connsiteY39" fmla="*/ 2640587 h 4304982"/>
                <a:gd name="connsiteX40" fmla="*/ 806787 w 2854493"/>
                <a:gd name="connsiteY40" fmla="*/ 2752819 h 4304982"/>
                <a:gd name="connsiteX41" fmla="*/ 688205 w 2854493"/>
                <a:gd name="connsiteY41" fmla="*/ 2752819 h 4304982"/>
                <a:gd name="connsiteX42" fmla="*/ 785614 w 2854493"/>
                <a:gd name="connsiteY42" fmla="*/ 2822698 h 4304982"/>
                <a:gd name="connsiteX43" fmla="*/ 747495 w 2854493"/>
                <a:gd name="connsiteY43" fmla="*/ 2934927 h 4304982"/>
                <a:gd name="connsiteX44" fmla="*/ 840667 w 2854493"/>
                <a:gd name="connsiteY44" fmla="*/ 2865048 h 4304982"/>
                <a:gd name="connsiteX45" fmla="*/ 933842 w 2854493"/>
                <a:gd name="connsiteY45" fmla="*/ 2934927 h 4304982"/>
                <a:gd name="connsiteX46" fmla="*/ 899960 w 2854493"/>
                <a:gd name="connsiteY46" fmla="*/ 2822698 h 4304982"/>
                <a:gd name="connsiteX47" fmla="*/ 993132 w 2854493"/>
                <a:gd name="connsiteY47" fmla="*/ 2752819 h 4304982"/>
                <a:gd name="connsiteX48" fmla="*/ 876667 w 2854493"/>
                <a:gd name="connsiteY48" fmla="*/ 2752819 h 4304982"/>
                <a:gd name="connsiteX49" fmla="*/ 838551 w 2854493"/>
                <a:gd name="connsiteY49" fmla="*/ 2640587 h 4304982"/>
                <a:gd name="connsiteX50" fmla="*/ 1245119 w 2854493"/>
                <a:gd name="connsiteY50" fmla="*/ 2585531 h 4304982"/>
                <a:gd name="connsiteX51" fmla="*/ 1151950 w 2854493"/>
                <a:gd name="connsiteY51" fmla="*/ 2678703 h 4304982"/>
                <a:gd name="connsiteX52" fmla="*/ 1245119 w 2854493"/>
                <a:gd name="connsiteY52" fmla="*/ 2771876 h 4304982"/>
                <a:gd name="connsiteX53" fmla="*/ 1338292 w 2854493"/>
                <a:gd name="connsiteY53" fmla="*/ 2678703 h 4304982"/>
                <a:gd name="connsiteX54" fmla="*/ 1245119 w 2854493"/>
                <a:gd name="connsiteY54" fmla="*/ 2585531 h 4304982"/>
                <a:gd name="connsiteX55" fmla="*/ 688205 w 2854493"/>
                <a:gd name="connsiteY55" fmla="*/ 2284838 h 4304982"/>
                <a:gd name="connsiteX56" fmla="*/ 1386997 w 2854493"/>
                <a:gd name="connsiteY56" fmla="*/ 2536828 h 4304982"/>
                <a:gd name="connsiteX57" fmla="*/ 2212841 w 2854493"/>
                <a:gd name="connsiteY57" fmla="*/ 2663880 h 4304982"/>
                <a:gd name="connsiteX58" fmla="*/ 2373776 w 2854493"/>
                <a:gd name="connsiteY58" fmla="*/ 2672350 h 4304982"/>
                <a:gd name="connsiteX59" fmla="*/ 2560120 w 2854493"/>
                <a:gd name="connsiteY59" fmla="*/ 3214444 h 4304982"/>
                <a:gd name="connsiteX60" fmla="*/ 1524636 w 2854493"/>
                <a:gd name="connsiteY60" fmla="*/ 3684542 h 4304982"/>
                <a:gd name="connsiteX61" fmla="*/ 717851 w 2854493"/>
                <a:gd name="connsiteY61" fmla="*/ 3805241 h 4304982"/>
                <a:gd name="connsiteX62" fmla="*/ 355749 w 2854493"/>
                <a:gd name="connsiteY62" fmla="*/ 3803124 h 4304982"/>
                <a:gd name="connsiteX63" fmla="*/ 179991 w 2854493"/>
                <a:gd name="connsiteY63" fmla="*/ 3779831 h 4304982"/>
                <a:gd name="connsiteX64" fmla="*/ 688205 w 2854493"/>
                <a:gd name="connsiteY64" fmla="*/ 2284838 h 4304982"/>
                <a:gd name="connsiteX65" fmla="*/ 1810506 w 2854493"/>
                <a:gd name="connsiteY65" fmla="*/ 2047674 h 4304982"/>
                <a:gd name="connsiteX66" fmla="*/ 1664397 w 2854493"/>
                <a:gd name="connsiteY66" fmla="*/ 2193782 h 4304982"/>
                <a:gd name="connsiteX67" fmla="*/ 1810506 w 2854493"/>
                <a:gd name="connsiteY67" fmla="*/ 2342011 h 4304982"/>
                <a:gd name="connsiteX68" fmla="*/ 1956618 w 2854493"/>
                <a:gd name="connsiteY68" fmla="*/ 2193782 h 4304982"/>
                <a:gd name="connsiteX69" fmla="*/ 1810506 w 2854493"/>
                <a:gd name="connsiteY69" fmla="*/ 2047674 h 4304982"/>
                <a:gd name="connsiteX70" fmla="*/ 1171007 w 2854493"/>
                <a:gd name="connsiteY70" fmla="*/ 1463227 h 4304982"/>
                <a:gd name="connsiteX71" fmla="*/ 1024895 w 2854493"/>
                <a:gd name="connsiteY71" fmla="*/ 1611456 h 4304982"/>
                <a:gd name="connsiteX72" fmla="*/ 1171007 w 2854493"/>
                <a:gd name="connsiteY72" fmla="*/ 1757567 h 4304982"/>
                <a:gd name="connsiteX73" fmla="*/ 1319235 w 2854493"/>
                <a:gd name="connsiteY73" fmla="*/ 1611456 h 4304982"/>
                <a:gd name="connsiteX74" fmla="*/ 1171007 w 2854493"/>
                <a:gd name="connsiteY74" fmla="*/ 1463227 h 4304982"/>
                <a:gd name="connsiteX75" fmla="*/ 1700394 w 2854493"/>
                <a:gd name="connsiteY75" fmla="*/ 1357351 h 4304982"/>
                <a:gd name="connsiteX76" fmla="*/ 1664397 w 2854493"/>
                <a:gd name="connsiteY76" fmla="*/ 1469580 h 4304982"/>
                <a:gd name="connsiteX77" fmla="*/ 1547932 w 2854493"/>
                <a:gd name="connsiteY77" fmla="*/ 1469580 h 4304982"/>
                <a:gd name="connsiteX78" fmla="*/ 1641102 w 2854493"/>
                <a:gd name="connsiteY78" fmla="*/ 1537343 h 4304982"/>
                <a:gd name="connsiteX79" fmla="*/ 1607222 w 2854493"/>
                <a:gd name="connsiteY79" fmla="*/ 1649572 h 4304982"/>
                <a:gd name="connsiteX80" fmla="*/ 1700394 w 2854493"/>
                <a:gd name="connsiteY80" fmla="*/ 1581812 h 4304982"/>
                <a:gd name="connsiteX81" fmla="*/ 1793566 w 2854493"/>
                <a:gd name="connsiteY81" fmla="*/ 1649572 h 4304982"/>
                <a:gd name="connsiteX82" fmla="*/ 1755450 w 2854493"/>
                <a:gd name="connsiteY82" fmla="*/ 1537343 h 4304982"/>
                <a:gd name="connsiteX83" fmla="*/ 1852859 w 2854493"/>
                <a:gd name="connsiteY83" fmla="*/ 1469580 h 4304982"/>
                <a:gd name="connsiteX84" fmla="*/ 1734276 w 2854493"/>
                <a:gd name="connsiteY84" fmla="*/ 1469580 h 4304982"/>
                <a:gd name="connsiteX85" fmla="*/ 1700394 w 2854493"/>
                <a:gd name="connsiteY85" fmla="*/ 1357351 h 4304982"/>
                <a:gd name="connsiteX86" fmla="*/ 1878269 w 2854493"/>
                <a:gd name="connsiteY86" fmla="*/ 1213357 h 4304982"/>
                <a:gd name="connsiteX87" fmla="*/ 2344130 w 2854493"/>
                <a:gd name="connsiteY87" fmla="*/ 2583414 h 4304982"/>
                <a:gd name="connsiteX88" fmla="*/ 2214961 w 2854493"/>
                <a:gd name="connsiteY88" fmla="*/ 2579178 h 4304982"/>
                <a:gd name="connsiteX89" fmla="*/ 1403937 w 2854493"/>
                <a:gd name="connsiteY89" fmla="*/ 2458476 h 4304982"/>
                <a:gd name="connsiteX90" fmla="*/ 715732 w 2854493"/>
                <a:gd name="connsiteY90" fmla="*/ 2202255 h 4304982"/>
                <a:gd name="connsiteX91" fmla="*/ 982545 w 2854493"/>
                <a:gd name="connsiteY91" fmla="*/ 1416641 h 4304982"/>
                <a:gd name="connsiteX92" fmla="*/ 1545812 w 2854493"/>
                <a:gd name="connsiteY92" fmla="*/ 1312882 h 4304982"/>
                <a:gd name="connsiteX93" fmla="*/ 1878269 w 2854493"/>
                <a:gd name="connsiteY93" fmla="*/ 1213357 h 4304982"/>
                <a:gd name="connsiteX94" fmla="*/ 1488640 w 2854493"/>
                <a:gd name="connsiteY94" fmla="*/ 719968 h 4304982"/>
                <a:gd name="connsiteX95" fmla="*/ 1395467 w 2854493"/>
                <a:gd name="connsiteY95" fmla="*/ 813141 h 4304982"/>
                <a:gd name="connsiteX96" fmla="*/ 1488640 w 2854493"/>
                <a:gd name="connsiteY96" fmla="*/ 906313 h 4304982"/>
                <a:gd name="connsiteX97" fmla="*/ 1581812 w 2854493"/>
                <a:gd name="connsiteY97" fmla="*/ 813141 h 4304982"/>
                <a:gd name="connsiteX98" fmla="*/ 1488640 w 2854493"/>
                <a:gd name="connsiteY98" fmla="*/ 719968 h 4304982"/>
                <a:gd name="connsiteX99" fmla="*/ 1465346 w 2854493"/>
                <a:gd name="connsiteY99" fmla="*/ 0 h 4304982"/>
                <a:gd name="connsiteX100" fmla="*/ 1848622 w 2854493"/>
                <a:gd name="connsiteY100" fmla="*/ 1130774 h 4304982"/>
                <a:gd name="connsiteX101" fmla="*/ 1524636 w 2854493"/>
                <a:gd name="connsiteY101" fmla="*/ 1228180 h 4304982"/>
                <a:gd name="connsiteX102" fmla="*/ 1016425 w 2854493"/>
                <a:gd name="connsiteY102" fmla="*/ 1325588 h 4304982"/>
                <a:gd name="connsiteX103" fmla="*/ 1465346 w 2854493"/>
                <a:gd name="connsiteY103" fmla="*/ 0 h 4304982"/>
                <a:gd name="connsiteX0" fmla="*/ 816540 w 2824013"/>
                <a:gd name="connsiteY0" fmla="*/ 3949235 h 4190682"/>
                <a:gd name="connsiteX1" fmla="*/ 723368 w 2824013"/>
                <a:gd name="connsiteY1" fmla="*/ 4042408 h 4190682"/>
                <a:gd name="connsiteX2" fmla="*/ 816540 w 2824013"/>
                <a:gd name="connsiteY2" fmla="*/ 4135580 h 4190682"/>
                <a:gd name="connsiteX3" fmla="*/ 909713 w 2824013"/>
                <a:gd name="connsiteY3" fmla="*/ 4042408 h 4190682"/>
                <a:gd name="connsiteX4" fmla="*/ 816540 w 2824013"/>
                <a:gd name="connsiteY4" fmla="*/ 3949235 h 4190682"/>
                <a:gd name="connsiteX5" fmla="*/ 2258594 w 2824013"/>
                <a:gd name="connsiteY5" fmla="*/ 3813711 h 4190682"/>
                <a:gd name="connsiteX6" fmla="*/ 2222594 w 2824013"/>
                <a:gd name="connsiteY6" fmla="*/ 3925942 h 4190682"/>
                <a:gd name="connsiteX7" fmla="*/ 2106129 w 2824013"/>
                <a:gd name="connsiteY7" fmla="*/ 3925942 h 4190682"/>
                <a:gd name="connsiteX8" fmla="*/ 2199301 w 2824013"/>
                <a:gd name="connsiteY8" fmla="*/ 3995821 h 4190682"/>
                <a:gd name="connsiteX9" fmla="*/ 2165421 w 2824013"/>
                <a:gd name="connsiteY9" fmla="*/ 4108051 h 4190682"/>
                <a:gd name="connsiteX10" fmla="*/ 2258594 w 2824013"/>
                <a:gd name="connsiteY10" fmla="*/ 4038171 h 4190682"/>
                <a:gd name="connsiteX11" fmla="*/ 2351766 w 2824013"/>
                <a:gd name="connsiteY11" fmla="*/ 4108051 h 4190682"/>
                <a:gd name="connsiteX12" fmla="*/ 2313650 w 2824013"/>
                <a:gd name="connsiteY12" fmla="*/ 3995821 h 4190682"/>
                <a:gd name="connsiteX13" fmla="*/ 2411056 w 2824013"/>
                <a:gd name="connsiteY13" fmla="*/ 3925942 h 4190682"/>
                <a:gd name="connsiteX14" fmla="*/ 2292474 w 2824013"/>
                <a:gd name="connsiteY14" fmla="*/ 3925942 h 4190682"/>
                <a:gd name="connsiteX15" fmla="*/ 2258594 w 2824013"/>
                <a:gd name="connsiteY15" fmla="*/ 3813711 h 4190682"/>
                <a:gd name="connsiteX16" fmla="*/ 623843 w 2824013"/>
                <a:gd name="connsiteY16" fmla="*/ 3328792 h 4190682"/>
                <a:gd name="connsiteX17" fmla="*/ 477731 w 2824013"/>
                <a:gd name="connsiteY17" fmla="*/ 3474901 h 4190682"/>
                <a:gd name="connsiteX18" fmla="*/ 623843 w 2824013"/>
                <a:gd name="connsiteY18" fmla="*/ 3621013 h 4190682"/>
                <a:gd name="connsiteX19" fmla="*/ 769954 w 2824013"/>
                <a:gd name="connsiteY19" fmla="*/ 3474901 h 4190682"/>
                <a:gd name="connsiteX20" fmla="*/ 623843 w 2824013"/>
                <a:gd name="connsiteY20" fmla="*/ 3328792 h 4190682"/>
                <a:gd name="connsiteX21" fmla="*/ 2559284 w 2824013"/>
                <a:gd name="connsiteY21" fmla="*/ 3303382 h 4190682"/>
                <a:gd name="connsiteX22" fmla="*/ 2824013 w 2824013"/>
                <a:gd name="connsiteY22" fmla="*/ 4106862 h 4190682"/>
                <a:gd name="connsiteX23" fmla="*/ 0 w 2824013"/>
                <a:gd name="connsiteY23" fmla="*/ 4190682 h 4190682"/>
                <a:gd name="connsiteX24" fmla="*/ 117748 w 2824013"/>
                <a:gd name="connsiteY24" fmla="*/ 3866650 h 4190682"/>
                <a:gd name="connsiteX25" fmla="*/ 687371 w 2824013"/>
                <a:gd name="connsiteY25" fmla="*/ 3896296 h 4190682"/>
                <a:gd name="connsiteX26" fmla="*/ 1515332 w 2824013"/>
                <a:gd name="connsiteY26" fmla="*/ 3771361 h 4190682"/>
                <a:gd name="connsiteX27" fmla="*/ 2559284 w 2824013"/>
                <a:gd name="connsiteY27" fmla="*/ 3303382 h 4190682"/>
                <a:gd name="connsiteX28" fmla="*/ 1754616 w 2824013"/>
                <a:gd name="connsiteY28" fmla="*/ 2727406 h 4190682"/>
                <a:gd name="connsiteX29" fmla="*/ 1701677 w 2824013"/>
                <a:gd name="connsiteY29" fmla="*/ 2890458 h 4190682"/>
                <a:gd name="connsiteX30" fmla="*/ 1530156 w 2824013"/>
                <a:gd name="connsiteY30" fmla="*/ 2890458 h 4190682"/>
                <a:gd name="connsiteX31" fmla="*/ 1669914 w 2824013"/>
                <a:gd name="connsiteY31" fmla="*/ 2989983 h 4190682"/>
                <a:gd name="connsiteX32" fmla="*/ 1614858 w 2824013"/>
                <a:gd name="connsiteY32" fmla="*/ 3153035 h 4190682"/>
                <a:gd name="connsiteX33" fmla="*/ 1754616 w 2824013"/>
                <a:gd name="connsiteY33" fmla="*/ 3051392 h 4190682"/>
                <a:gd name="connsiteX34" fmla="*/ 1894375 w 2824013"/>
                <a:gd name="connsiteY34" fmla="*/ 3153035 h 4190682"/>
                <a:gd name="connsiteX35" fmla="*/ 1839319 w 2824013"/>
                <a:gd name="connsiteY35" fmla="*/ 2989983 h 4190682"/>
                <a:gd name="connsiteX36" fmla="*/ 1979077 w 2824013"/>
                <a:gd name="connsiteY36" fmla="*/ 2890458 h 4190682"/>
                <a:gd name="connsiteX37" fmla="*/ 1807556 w 2824013"/>
                <a:gd name="connsiteY37" fmla="*/ 2890458 h 4190682"/>
                <a:gd name="connsiteX38" fmla="*/ 1754616 w 2824013"/>
                <a:gd name="connsiteY38" fmla="*/ 2727406 h 4190682"/>
                <a:gd name="connsiteX39" fmla="*/ 808071 w 2824013"/>
                <a:gd name="connsiteY39" fmla="*/ 2640587 h 4190682"/>
                <a:gd name="connsiteX40" fmla="*/ 776307 w 2824013"/>
                <a:gd name="connsiteY40" fmla="*/ 2752819 h 4190682"/>
                <a:gd name="connsiteX41" fmla="*/ 657725 w 2824013"/>
                <a:gd name="connsiteY41" fmla="*/ 2752819 h 4190682"/>
                <a:gd name="connsiteX42" fmla="*/ 755134 w 2824013"/>
                <a:gd name="connsiteY42" fmla="*/ 2822698 h 4190682"/>
                <a:gd name="connsiteX43" fmla="*/ 717015 w 2824013"/>
                <a:gd name="connsiteY43" fmla="*/ 2934927 h 4190682"/>
                <a:gd name="connsiteX44" fmla="*/ 810187 w 2824013"/>
                <a:gd name="connsiteY44" fmla="*/ 2865048 h 4190682"/>
                <a:gd name="connsiteX45" fmla="*/ 903362 w 2824013"/>
                <a:gd name="connsiteY45" fmla="*/ 2934927 h 4190682"/>
                <a:gd name="connsiteX46" fmla="*/ 869480 w 2824013"/>
                <a:gd name="connsiteY46" fmla="*/ 2822698 h 4190682"/>
                <a:gd name="connsiteX47" fmla="*/ 962652 w 2824013"/>
                <a:gd name="connsiteY47" fmla="*/ 2752819 h 4190682"/>
                <a:gd name="connsiteX48" fmla="*/ 846187 w 2824013"/>
                <a:gd name="connsiteY48" fmla="*/ 2752819 h 4190682"/>
                <a:gd name="connsiteX49" fmla="*/ 808071 w 2824013"/>
                <a:gd name="connsiteY49" fmla="*/ 2640587 h 4190682"/>
                <a:gd name="connsiteX50" fmla="*/ 1214639 w 2824013"/>
                <a:gd name="connsiteY50" fmla="*/ 2585531 h 4190682"/>
                <a:gd name="connsiteX51" fmla="*/ 1121470 w 2824013"/>
                <a:gd name="connsiteY51" fmla="*/ 2678703 h 4190682"/>
                <a:gd name="connsiteX52" fmla="*/ 1214639 w 2824013"/>
                <a:gd name="connsiteY52" fmla="*/ 2771876 h 4190682"/>
                <a:gd name="connsiteX53" fmla="*/ 1307812 w 2824013"/>
                <a:gd name="connsiteY53" fmla="*/ 2678703 h 4190682"/>
                <a:gd name="connsiteX54" fmla="*/ 1214639 w 2824013"/>
                <a:gd name="connsiteY54" fmla="*/ 2585531 h 4190682"/>
                <a:gd name="connsiteX55" fmla="*/ 657725 w 2824013"/>
                <a:gd name="connsiteY55" fmla="*/ 2284838 h 4190682"/>
                <a:gd name="connsiteX56" fmla="*/ 1356517 w 2824013"/>
                <a:gd name="connsiteY56" fmla="*/ 2536828 h 4190682"/>
                <a:gd name="connsiteX57" fmla="*/ 2182361 w 2824013"/>
                <a:gd name="connsiteY57" fmla="*/ 2663880 h 4190682"/>
                <a:gd name="connsiteX58" fmla="*/ 2343296 w 2824013"/>
                <a:gd name="connsiteY58" fmla="*/ 2672350 h 4190682"/>
                <a:gd name="connsiteX59" fmla="*/ 2529640 w 2824013"/>
                <a:gd name="connsiteY59" fmla="*/ 3214444 h 4190682"/>
                <a:gd name="connsiteX60" fmla="*/ 1494156 w 2824013"/>
                <a:gd name="connsiteY60" fmla="*/ 3684542 h 4190682"/>
                <a:gd name="connsiteX61" fmla="*/ 687371 w 2824013"/>
                <a:gd name="connsiteY61" fmla="*/ 3805241 h 4190682"/>
                <a:gd name="connsiteX62" fmla="*/ 325269 w 2824013"/>
                <a:gd name="connsiteY62" fmla="*/ 3803124 h 4190682"/>
                <a:gd name="connsiteX63" fmla="*/ 149511 w 2824013"/>
                <a:gd name="connsiteY63" fmla="*/ 3779831 h 4190682"/>
                <a:gd name="connsiteX64" fmla="*/ 657725 w 2824013"/>
                <a:gd name="connsiteY64" fmla="*/ 2284838 h 4190682"/>
                <a:gd name="connsiteX65" fmla="*/ 1780026 w 2824013"/>
                <a:gd name="connsiteY65" fmla="*/ 2047674 h 4190682"/>
                <a:gd name="connsiteX66" fmla="*/ 1633917 w 2824013"/>
                <a:gd name="connsiteY66" fmla="*/ 2193782 h 4190682"/>
                <a:gd name="connsiteX67" fmla="*/ 1780026 w 2824013"/>
                <a:gd name="connsiteY67" fmla="*/ 2342011 h 4190682"/>
                <a:gd name="connsiteX68" fmla="*/ 1926138 w 2824013"/>
                <a:gd name="connsiteY68" fmla="*/ 2193782 h 4190682"/>
                <a:gd name="connsiteX69" fmla="*/ 1780026 w 2824013"/>
                <a:gd name="connsiteY69" fmla="*/ 2047674 h 4190682"/>
                <a:gd name="connsiteX70" fmla="*/ 1140527 w 2824013"/>
                <a:gd name="connsiteY70" fmla="*/ 1463227 h 4190682"/>
                <a:gd name="connsiteX71" fmla="*/ 994415 w 2824013"/>
                <a:gd name="connsiteY71" fmla="*/ 1611456 h 4190682"/>
                <a:gd name="connsiteX72" fmla="*/ 1140527 w 2824013"/>
                <a:gd name="connsiteY72" fmla="*/ 1757567 h 4190682"/>
                <a:gd name="connsiteX73" fmla="*/ 1288755 w 2824013"/>
                <a:gd name="connsiteY73" fmla="*/ 1611456 h 4190682"/>
                <a:gd name="connsiteX74" fmla="*/ 1140527 w 2824013"/>
                <a:gd name="connsiteY74" fmla="*/ 1463227 h 4190682"/>
                <a:gd name="connsiteX75" fmla="*/ 1669914 w 2824013"/>
                <a:gd name="connsiteY75" fmla="*/ 1357351 h 4190682"/>
                <a:gd name="connsiteX76" fmla="*/ 1633917 w 2824013"/>
                <a:gd name="connsiteY76" fmla="*/ 1469580 h 4190682"/>
                <a:gd name="connsiteX77" fmla="*/ 1517452 w 2824013"/>
                <a:gd name="connsiteY77" fmla="*/ 1469580 h 4190682"/>
                <a:gd name="connsiteX78" fmla="*/ 1610622 w 2824013"/>
                <a:gd name="connsiteY78" fmla="*/ 1537343 h 4190682"/>
                <a:gd name="connsiteX79" fmla="*/ 1576742 w 2824013"/>
                <a:gd name="connsiteY79" fmla="*/ 1649572 h 4190682"/>
                <a:gd name="connsiteX80" fmla="*/ 1669914 w 2824013"/>
                <a:gd name="connsiteY80" fmla="*/ 1581812 h 4190682"/>
                <a:gd name="connsiteX81" fmla="*/ 1763086 w 2824013"/>
                <a:gd name="connsiteY81" fmla="*/ 1649572 h 4190682"/>
                <a:gd name="connsiteX82" fmla="*/ 1724970 w 2824013"/>
                <a:gd name="connsiteY82" fmla="*/ 1537343 h 4190682"/>
                <a:gd name="connsiteX83" fmla="*/ 1822379 w 2824013"/>
                <a:gd name="connsiteY83" fmla="*/ 1469580 h 4190682"/>
                <a:gd name="connsiteX84" fmla="*/ 1703796 w 2824013"/>
                <a:gd name="connsiteY84" fmla="*/ 1469580 h 4190682"/>
                <a:gd name="connsiteX85" fmla="*/ 1669914 w 2824013"/>
                <a:gd name="connsiteY85" fmla="*/ 1357351 h 4190682"/>
                <a:gd name="connsiteX86" fmla="*/ 1847789 w 2824013"/>
                <a:gd name="connsiteY86" fmla="*/ 1213357 h 4190682"/>
                <a:gd name="connsiteX87" fmla="*/ 2313650 w 2824013"/>
                <a:gd name="connsiteY87" fmla="*/ 2583414 h 4190682"/>
                <a:gd name="connsiteX88" fmla="*/ 2184481 w 2824013"/>
                <a:gd name="connsiteY88" fmla="*/ 2579178 h 4190682"/>
                <a:gd name="connsiteX89" fmla="*/ 1373457 w 2824013"/>
                <a:gd name="connsiteY89" fmla="*/ 2458476 h 4190682"/>
                <a:gd name="connsiteX90" fmla="*/ 685252 w 2824013"/>
                <a:gd name="connsiteY90" fmla="*/ 2202255 h 4190682"/>
                <a:gd name="connsiteX91" fmla="*/ 952065 w 2824013"/>
                <a:gd name="connsiteY91" fmla="*/ 1416641 h 4190682"/>
                <a:gd name="connsiteX92" fmla="*/ 1515332 w 2824013"/>
                <a:gd name="connsiteY92" fmla="*/ 1312882 h 4190682"/>
                <a:gd name="connsiteX93" fmla="*/ 1847789 w 2824013"/>
                <a:gd name="connsiteY93" fmla="*/ 1213357 h 4190682"/>
                <a:gd name="connsiteX94" fmla="*/ 1458160 w 2824013"/>
                <a:gd name="connsiteY94" fmla="*/ 719968 h 4190682"/>
                <a:gd name="connsiteX95" fmla="*/ 1364987 w 2824013"/>
                <a:gd name="connsiteY95" fmla="*/ 813141 h 4190682"/>
                <a:gd name="connsiteX96" fmla="*/ 1458160 w 2824013"/>
                <a:gd name="connsiteY96" fmla="*/ 906313 h 4190682"/>
                <a:gd name="connsiteX97" fmla="*/ 1551332 w 2824013"/>
                <a:gd name="connsiteY97" fmla="*/ 813141 h 4190682"/>
                <a:gd name="connsiteX98" fmla="*/ 1458160 w 2824013"/>
                <a:gd name="connsiteY98" fmla="*/ 719968 h 4190682"/>
                <a:gd name="connsiteX99" fmla="*/ 1434866 w 2824013"/>
                <a:gd name="connsiteY99" fmla="*/ 0 h 4190682"/>
                <a:gd name="connsiteX100" fmla="*/ 1818142 w 2824013"/>
                <a:gd name="connsiteY100" fmla="*/ 1130774 h 4190682"/>
                <a:gd name="connsiteX101" fmla="*/ 1494156 w 2824013"/>
                <a:gd name="connsiteY101" fmla="*/ 1228180 h 4190682"/>
                <a:gd name="connsiteX102" fmla="*/ 985945 w 2824013"/>
                <a:gd name="connsiteY102" fmla="*/ 1325588 h 4190682"/>
                <a:gd name="connsiteX103" fmla="*/ 1434866 w 2824013"/>
                <a:gd name="connsiteY103" fmla="*/ 0 h 4190682"/>
                <a:gd name="connsiteX0" fmla="*/ 816540 w 2824013"/>
                <a:gd name="connsiteY0" fmla="*/ 3949235 h 4357089"/>
                <a:gd name="connsiteX1" fmla="*/ 723368 w 2824013"/>
                <a:gd name="connsiteY1" fmla="*/ 4042408 h 4357089"/>
                <a:gd name="connsiteX2" fmla="*/ 816540 w 2824013"/>
                <a:gd name="connsiteY2" fmla="*/ 4135580 h 4357089"/>
                <a:gd name="connsiteX3" fmla="*/ 909713 w 2824013"/>
                <a:gd name="connsiteY3" fmla="*/ 4042408 h 4357089"/>
                <a:gd name="connsiteX4" fmla="*/ 816540 w 2824013"/>
                <a:gd name="connsiteY4" fmla="*/ 3949235 h 4357089"/>
                <a:gd name="connsiteX5" fmla="*/ 2258594 w 2824013"/>
                <a:gd name="connsiteY5" fmla="*/ 3813711 h 4357089"/>
                <a:gd name="connsiteX6" fmla="*/ 2222594 w 2824013"/>
                <a:gd name="connsiteY6" fmla="*/ 3925942 h 4357089"/>
                <a:gd name="connsiteX7" fmla="*/ 2106129 w 2824013"/>
                <a:gd name="connsiteY7" fmla="*/ 3925942 h 4357089"/>
                <a:gd name="connsiteX8" fmla="*/ 2199301 w 2824013"/>
                <a:gd name="connsiteY8" fmla="*/ 3995821 h 4357089"/>
                <a:gd name="connsiteX9" fmla="*/ 2165421 w 2824013"/>
                <a:gd name="connsiteY9" fmla="*/ 4108051 h 4357089"/>
                <a:gd name="connsiteX10" fmla="*/ 2258594 w 2824013"/>
                <a:gd name="connsiteY10" fmla="*/ 4038171 h 4357089"/>
                <a:gd name="connsiteX11" fmla="*/ 2351766 w 2824013"/>
                <a:gd name="connsiteY11" fmla="*/ 4108051 h 4357089"/>
                <a:gd name="connsiteX12" fmla="*/ 2313650 w 2824013"/>
                <a:gd name="connsiteY12" fmla="*/ 3995821 h 4357089"/>
                <a:gd name="connsiteX13" fmla="*/ 2411056 w 2824013"/>
                <a:gd name="connsiteY13" fmla="*/ 3925942 h 4357089"/>
                <a:gd name="connsiteX14" fmla="*/ 2292474 w 2824013"/>
                <a:gd name="connsiteY14" fmla="*/ 3925942 h 4357089"/>
                <a:gd name="connsiteX15" fmla="*/ 2258594 w 2824013"/>
                <a:gd name="connsiteY15" fmla="*/ 3813711 h 4357089"/>
                <a:gd name="connsiteX16" fmla="*/ 623843 w 2824013"/>
                <a:gd name="connsiteY16" fmla="*/ 3328792 h 4357089"/>
                <a:gd name="connsiteX17" fmla="*/ 477731 w 2824013"/>
                <a:gd name="connsiteY17" fmla="*/ 3474901 h 4357089"/>
                <a:gd name="connsiteX18" fmla="*/ 623843 w 2824013"/>
                <a:gd name="connsiteY18" fmla="*/ 3621013 h 4357089"/>
                <a:gd name="connsiteX19" fmla="*/ 769954 w 2824013"/>
                <a:gd name="connsiteY19" fmla="*/ 3474901 h 4357089"/>
                <a:gd name="connsiteX20" fmla="*/ 623843 w 2824013"/>
                <a:gd name="connsiteY20" fmla="*/ 3328792 h 4357089"/>
                <a:gd name="connsiteX21" fmla="*/ 2559284 w 2824013"/>
                <a:gd name="connsiteY21" fmla="*/ 3303382 h 4357089"/>
                <a:gd name="connsiteX22" fmla="*/ 2824013 w 2824013"/>
                <a:gd name="connsiteY22" fmla="*/ 4106862 h 4357089"/>
                <a:gd name="connsiteX23" fmla="*/ 0 w 2824013"/>
                <a:gd name="connsiteY23" fmla="*/ 4190682 h 4357089"/>
                <a:gd name="connsiteX24" fmla="*/ 117748 w 2824013"/>
                <a:gd name="connsiteY24" fmla="*/ 3866650 h 4357089"/>
                <a:gd name="connsiteX25" fmla="*/ 687371 w 2824013"/>
                <a:gd name="connsiteY25" fmla="*/ 3896296 h 4357089"/>
                <a:gd name="connsiteX26" fmla="*/ 1515332 w 2824013"/>
                <a:gd name="connsiteY26" fmla="*/ 3771361 h 4357089"/>
                <a:gd name="connsiteX27" fmla="*/ 2559284 w 2824013"/>
                <a:gd name="connsiteY27" fmla="*/ 3303382 h 4357089"/>
                <a:gd name="connsiteX28" fmla="*/ 1754616 w 2824013"/>
                <a:gd name="connsiteY28" fmla="*/ 2727406 h 4357089"/>
                <a:gd name="connsiteX29" fmla="*/ 1701677 w 2824013"/>
                <a:gd name="connsiteY29" fmla="*/ 2890458 h 4357089"/>
                <a:gd name="connsiteX30" fmla="*/ 1530156 w 2824013"/>
                <a:gd name="connsiteY30" fmla="*/ 2890458 h 4357089"/>
                <a:gd name="connsiteX31" fmla="*/ 1669914 w 2824013"/>
                <a:gd name="connsiteY31" fmla="*/ 2989983 h 4357089"/>
                <a:gd name="connsiteX32" fmla="*/ 1614858 w 2824013"/>
                <a:gd name="connsiteY32" fmla="*/ 3153035 h 4357089"/>
                <a:gd name="connsiteX33" fmla="*/ 1754616 w 2824013"/>
                <a:gd name="connsiteY33" fmla="*/ 3051392 h 4357089"/>
                <a:gd name="connsiteX34" fmla="*/ 1894375 w 2824013"/>
                <a:gd name="connsiteY34" fmla="*/ 3153035 h 4357089"/>
                <a:gd name="connsiteX35" fmla="*/ 1839319 w 2824013"/>
                <a:gd name="connsiteY35" fmla="*/ 2989983 h 4357089"/>
                <a:gd name="connsiteX36" fmla="*/ 1979077 w 2824013"/>
                <a:gd name="connsiteY36" fmla="*/ 2890458 h 4357089"/>
                <a:gd name="connsiteX37" fmla="*/ 1807556 w 2824013"/>
                <a:gd name="connsiteY37" fmla="*/ 2890458 h 4357089"/>
                <a:gd name="connsiteX38" fmla="*/ 1754616 w 2824013"/>
                <a:gd name="connsiteY38" fmla="*/ 2727406 h 4357089"/>
                <a:gd name="connsiteX39" fmla="*/ 808071 w 2824013"/>
                <a:gd name="connsiteY39" fmla="*/ 2640587 h 4357089"/>
                <a:gd name="connsiteX40" fmla="*/ 776307 w 2824013"/>
                <a:gd name="connsiteY40" fmla="*/ 2752819 h 4357089"/>
                <a:gd name="connsiteX41" fmla="*/ 657725 w 2824013"/>
                <a:gd name="connsiteY41" fmla="*/ 2752819 h 4357089"/>
                <a:gd name="connsiteX42" fmla="*/ 755134 w 2824013"/>
                <a:gd name="connsiteY42" fmla="*/ 2822698 h 4357089"/>
                <a:gd name="connsiteX43" fmla="*/ 717015 w 2824013"/>
                <a:gd name="connsiteY43" fmla="*/ 2934927 h 4357089"/>
                <a:gd name="connsiteX44" fmla="*/ 810187 w 2824013"/>
                <a:gd name="connsiteY44" fmla="*/ 2865048 h 4357089"/>
                <a:gd name="connsiteX45" fmla="*/ 903362 w 2824013"/>
                <a:gd name="connsiteY45" fmla="*/ 2934927 h 4357089"/>
                <a:gd name="connsiteX46" fmla="*/ 869480 w 2824013"/>
                <a:gd name="connsiteY46" fmla="*/ 2822698 h 4357089"/>
                <a:gd name="connsiteX47" fmla="*/ 962652 w 2824013"/>
                <a:gd name="connsiteY47" fmla="*/ 2752819 h 4357089"/>
                <a:gd name="connsiteX48" fmla="*/ 846187 w 2824013"/>
                <a:gd name="connsiteY48" fmla="*/ 2752819 h 4357089"/>
                <a:gd name="connsiteX49" fmla="*/ 808071 w 2824013"/>
                <a:gd name="connsiteY49" fmla="*/ 2640587 h 4357089"/>
                <a:gd name="connsiteX50" fmla="*/ 1214639 w 2824013"/>
                <a:gd name="connsiteY50" fmla="*/ 2585531 h 4357089"/>
                <a:gd name="connsiteX51" fmla="*/ 1121470 w 2824013"/>
                <a:gd name="connsiteY51" fmla="*/ 2678703 h 4357089"/>
                <a:gd name="connsiteX52" fmla="*/ 1214639 w 2824013"/>
                <a:gd name="connsiteY52" fmla="*/ 2771876 h 4357089"/>
                <a:gd name="connsiteX53" fmla="*/ 1307812 w 2824013"/>
                <a:gd name="connsiteY53" fmla="*/ 2678703 h 4357089"/>
                <a:gd name="connsiteX54" fmla="*/ 1214639 w 2824013"/>
                <a:gd name="connsiteY54" fmla="*/ 2585531 h 4357089"/>
                <a:gd name="connsiteX55" fmla="*/ 657725 w 2824013"/>
                <a:gd name="connsiteY55" fmla="*/ 2284838 h 4357089"/>
                <a:gd name="connsiteX56" fmla="*/ 1356517 w 2824013"/>
                <a:gd name="connsiteY56" fmla="*/ 2536828 h 4357089"/>
                <a:gd name="connsiteX57" fmla="*/ 2182361 w 2824013"/>
                <a:gd name="connsiteY57" fmla="*/ 2663880 h 4357089"/>
                <a:gd name="connsiteX58" fmla="*/ 2343296 w 2824013"/>
                <a:gd name="connsiteY58" fmla="*/ 2672350 h 4357089"/>
                <a:gd name="connsiteX59" fmla="*/ 2529640 w 2824013"/>
                <a:gd name="connsiteY59" fmla="*/ 3214444 h 4357089"/>
                <a:gd name="connsiteX60" fmla="*/ 1494156 w 2824013"/>
                <a:gd name="connsiteY60" fmla="*/ 3684542 h 4357089"/>
                <a:gd name="connsiteX61" fmla="*/ 687371 w 2824013"/>
                <a:gd name="connsiteY61" fmla="*/ 3805241 h 4357089"/>
                <a:gd name="connsiteX62" fmla="*/ 325269 w 2824013"/>
                <a:gd name="connsiteY62" fmla="*/ 3803124 h 4357089"/>
                <a:gd name="connsiteX63" fmla="*/ 149511 w 2824013"/>
                <a:gd name="connsiteY63" fmla="*/ 3779831 h 4357089"/>
                <a:gd name="connsiteX64" fmla="*/ 657725 w 2824013"/>
                <a:gd name="connsiteY64" fmla="*/ 2284838 h 4357089"/>
                <a:gd name="connsiteX65" fmla="*/ 1780026 w 2824013"/>
                <a:gd name="connsiteY65" fmla="*/ 2047674 h 4357089"/>
                <a:gd name="connsiteX66" fmla="*/ 1633917 w 2824013"/>
                <a:gd name="connsiteY66" fmla="*/ 2193782 h 4357089"/>
                <a:gd name="connsiteX67" fmla="*/ 1780026 w 2824013"/>
                <a:gd name="connsiteY67" fmla="*/ 2342011 h 4357089"/>
                <a:gd name="connsiteX68" fmla="*/ 1926138 w 2824013"/>
                <a:gd name="connsiteY68" fmla="*/ 2193782 h 4357089"/>
                <a:gd name="connsiteX69" fmla="*/ 1780026 w 2824013"/>
                <a:gd name="connsiteY69" fmla="*/ 2047674 h 4357089"/>
                <a:gd name="connsiteX70" fmla="*/ 1140527 w 2824013"/>
                <a:gd name="connsiteY70" fmla="*/ 1463227 h 4357089"/>
                <a:gd name="connsiteX71" fmla="*/ 994415 w 2824013"/>
                <a:gd name="connsiteY71" fmla="*/ 1611456 h 4357089"/>
                <a:gd name="connsiteX72" fmla="*/ 1140527 w 2824013"/>
                <a:gd name="connsiteY72" fmla="*/ 1757567 h 4357089"/>
                <a:gd name="connsiteX73" fmla="*/ 1288755 w 2824013"/>
                <a:gd name="connsiteY73" fmla="*/ 1611456 h 4357089"/>
                <a:gd name="connsiteX74" fmla="*/ 1140527 w 2824013"/>
                <a:gd name="connsiteY74" fmla="*/ 1463227 h 4357089"/>
                <a:gd name="connsiteX75" fmla="*/ 1669914 w 2824013"/>
                <a:gd name="connsiteY75" fmla="*/ 1357351 h 4357089"/>
                <a:gd name="connsiteX76" fmla="*/ 1633917 w 2824013"/>
                <a:gd name="connsiteY76" fmla="*/ 1469580 h 4357089"/>
                <a:gd name="connsiteX77" fmla="*/ 1517452 w 2824013"/>
                <a:gd name="connsiteY77" fmla="*/ 1469580 h 4357089"/>
                <a:gd name="connsiteX78" fmla="*/ 1610622 w 2824013"/>
                <a:gd name="connsiteY78" fmla="*/ 1537343 h 4357089"/>
                <a:gd name="connsiteX79" fmla="*/ 1576742 w 2824013"/>
                <a:gd name="connsiteY79" fmla="*/ 1649572 h 4357089"/>
                <a:gd name="connsiteX80" fmla="*/ 1669914 w 2824013"/>
                <a:gd name="connsiteY80" fmla="*/ 1581812 h 4357089"/>
                <a:gd name="connsiteX81" fmla="*/ 1763086 w 2824013"/>
                <a:gd name="connsiteY81" fmla="*/ 1649572 h 4357089"/>
                <a:gd name="connsiteX82" fmla="*/ 1724970 w 2824013"/>
                <a:gd name="connsiteY82" fmla="*/ 1537343 h 4357089"/>
                <a:gd name="connsiteX83" fmla="*/ 1822379 w 2824013"/>
                <a:gd name="connsiteY83" fmla="*/ 1469580 h 4357089"/>
                <a:gd name="connsiteX84" fmla="*/ 1703796 w 2824013"/>
                <a:gd name="connsiteY84" fmla="*/ 1469580 h 4357089"/>
                <a:gd name="connsiteX85" fmla="*/ 1669914 w 2824013"/>
                <a:gd name="connsiteY85" fmla="*/ 1357351 h 4357089"/>
                <a:gd name="connsiteX86" fmla="*/ 1847789 w 2824013"/>
                <a:gd name="connsiteY86" fmla="*/ 1213357 h 4357089"/>
                <a:gd name="connsiteX87" fmla="*/ 2313650 w 2824013"/>
                <a:gd name="connsiteY87" fmla="*/ 2583414 h 4357089"/>
                <a:gd name="connsiteX88" fmla="*/ 2184481 w 2824013"/>
                <a:gd name="connsiteY88" fmla="*/ 2579178 h 4357089"/>
                <a:gd name="connsiteX89" fmla="*/ 1373457 w 2824013"/>
                <a:gd name="connsiteY89" fmla="*/ 2458476 h 4357089"/>
                <a:gd name="connsiteX90" fmla="*/ 685252 w 2824013"/>
                <a:gd name="connsiteY90" fmla="*/ 2202255 h 4357089"/>
                <a:gd name="connsiteX91" fmla="*/ 952065 w 2824013"/>
                <a:gd name="connsiteY91" fmla="*/ 1416641 h 4357089"/>
                <a:gd name="connsiteX92" fmla="*/ 1515332 w 2824013"/>
                <a:gd name="connsiteY92" fmla="*/ 1312882 h 4357089"/>
                <a:gd name="connsiteX93" fmla="*/ 1847789 w 2824013"/>
                <a:gd name="connsiteY93" fmla="*/ 1213357 h 4357089"/>
                <a:gd name="connsiteX94" fmla="*/ 1458160 w 2824013"/>
                <a:gd name="connsiteY94" fmla="*/ 719968 h 4357089"/>
                <a:gd name="connsiteX95" fmla="*/ 1364987 w 2824013"/>
                <a:gd name="connsiteY95" fmla="*/ 813141 h 4357089"/>
                <a:gd name="connsiteX96" fmla="*/ 1458160 w 2824013"/>
                <a:gd name="connsiteY96" fmla="*/ 906313 h 4357089"/>
                <a:gd name="connsiteX97" fmla="*/ 1551332 w 2824013"/>
                <a:gd name="connsiteY97" fmla="*/ 813141 h 4357089"/>
                <a:gd name="connsiteX98" fmla="*/ 1458160 w 2824013"/>
                <a:gd name="connsiteY98" fmla="*/ 719968 h 4357089"/>
                <a:gd name="connsiteX99" fmla="*/ 1434866 w 2824013"/>
                <a:gd name="connsiteY99" fmla="*/ 0 h 4357089"/>
                <a:gd name="connsiteX100" fmla="*/ 1818142 w 2824013"/>
                <a:gd name="connsiteY100" fmla="*/ 1130774 h 4357089"/>
                <a:gd name="connsiteX101" fmla="*/ 1494156 w 2824013"/>
                <a:gd name="connsiteY101" fmla="*/ 1228180 h 4357089"/>
                <a:gd name="connsiteX102" fmla="*/ 985945 w 2824013"/>
                <a:gd name="connsiteY102" fmla="*/ 1325588 h 4357089"/>
                <a:gd name="connsiteX103" fmla="*/ 1434866 w 2824013"/>
                <a:gd name="connsiteY103" fmla="*/ 0 h 4357089"/>
                <a:gd name="connsiteX0" fmla="*/ 816540 w 2824013"/>
                <a:gd name="connsiteY0" fmla="*/ 3949235 h 4445143"/>
                <a:gd name="connsiteX1" fmla="*/ 723368 w 2824013"/>
                <a:gd name="connsiteY1" fmla="*/ 4042408 h 4445143"/>
                <a:gd name="connsiteX2" fmla="*/ 816540 w 2824013"/>
                <a:gd name="connsiteY2" fmla="*/ 4135580 h 4445143"/>
                <a:gd name="connsiteX3" fmla="*/ 909713 w 2824013"/>
                <a:gd name="connsiteY3" fmla="*/ 4042408 h 4445143"/>
                <a:gd name="connsiteX4" fmla="*/ 816540 w 2824013"/>
                <a:gd name="connsiteY4" fmla="*/ 3949235 h 4445143"/>
                <a:gd name="connsiteX5" fmla="*/ 2258594 w 2824013"/>
                <a:gd name="connsiteY5" fmla="*/ 3813711 h 4445143"/>
                <a:gd name="connsiteX6" fmla="*/ 2222594 w 2824013"/>
                <a:gd name="connsiteY6" fmla="*/ 3925942 h 4445143"/>
                <a:gd name="connsiteX7" fmla="*/ 2106129 w 2824013"/>
                <a:gd name="connsiteY7" fmla="*/ 3925942 h 4445143"/>
                <a:gd name="connsiteX8" fmla="*/ 2199301 w 2824013"/>
                <a:gd name="connsiteY8" fmla="*/ 3995821 h 4445143"/>
                <a:gd name="connsiteX9" fmla="*/ 2165421 w 2824013"/>
                <a:gd name="connsiteY9" fmla="*/ 4108051 h 4445143"/>
                <a:gd name="connsiteX10" fmla="*/ 2258594 w 2824013"/>
                <a:gd name="connsiteY10" fmla="*/ 4038171 h 4445143"/>
                <a:gd name="connsiteX11" fmla="*/ 2351766 w 2824013"/>
                <a:gd name="connsiteY11" fmla="*/ 4108051 h 4445143"/>
                <a:gd name="connsiteX12" fmla="*/ 2313650 w 2824013"/>
                <a:gd name="connsiteY12" fmla="*/ 3995821 h 4445143"/>
                <a:gd name="connsiteX13" fmla="*/ 2411056 w 2824013"/>
                <a:gd name="connsiteY13" fmla="*/ 3925942 h 4445143"/>
                <a:gd name="connsiteX14" fmla="*/ 2292474 w 2824013"/>
                <a:gd name="connsiteY14" fmla="*/ 3925942 h 4445143"/>
                <a:gd name="connsiteX15" fmla="*/ 2258594 w 2824013"/>
                <a:gd name="connsiteY15" fmla="*/ 3813711 h 4445143"/>
                <a:gd name="connsiteX16" fmla="*/ 623843 w 2824013"/>
                <a:gd name="connsiteY16" fmla="*/ 3328792 h 4445143"/>
                <a:gd name="connsiteX17" fmla="*/ 477731 w 2824013"/>
                <a:gd name="connsiteY17" fmla="*/ 3474901 h 4445143"/>
                <a:gd name="connsiteX18" fmla="*/ 623843 w 2824013"/>
                <a:gd name="connsiteY18" fmla="*/ 3621013 h 4445143"/>
                <a:gd name="connsiteX19" fmla="*/ 769954 w 2824013"/>
                <a:gd name="connsiteY19" fmla="*/ 3474901 h 4445143"/>
                <a:gd name="connsiteX20" fmla="*/ 623843 w 2824013"/>
                <a:gd name="connsiteY20" fmla="*/ 3328792 h 4445143"/>
                <a:gd name="connsiteX21" fmla="*/ 2559284 w 2824013"/>
                <a:gd name="connsiteY21" fmla="*/ 3303382 h 4445143"/>
                <a:gd name="connsiteX22" fmla="*/ 2824013 w 2824013"/>
                <a:gd name="connsiteY22" fmla="*/ 4106862 h 4445143"/>
                <a:gd name="connsiteX23" fmla="*/ 0 w 2824013"/>
                <a:gd name="connsiteY23" fmla="*/ 4190682 h 4445143"/>
                <a:gd name="connsiteX24" fmla="*/ 117748 w 2824013"/>
                <a:gd name="connsiteY24" fmla="*/ 3866650 h 4445143"/>
                <a:gd name="connsiteX25" fmla="*/ 687371 w 2824013"/>
                <a:gd name="connsiteY25" fmla="*/ 3896296 h 4445143"/>
                <a:gd name="connsiteX26" fmla="*/ 1515332 w 2824013"/>
                <a:gd name="connsiteY26" fmla="*/ 3771361 h 4445143"/>
                <a:gd name="connsiteX27" fmla="*/ 2559284 w 2824013"/>
                <a:gd name="connsiteY27" fmla="*/ 3303382 h 4445143"/>
                <a:gd name="connsiteX28" fmla="*/ 1754616 w 2824013"/>
                <a:gd name="connsiteY28" fmla="*/ 2727406 h 4445143"/>
                <a:gd name="connsiteX29" fmla="*/ 1701677 w 2824013"/>
                <a:gd name="connsiteY29" fmla="*/ 2890458 h 4445143"/>
                <a:gd name="connsiteX30" fmla="*/ 1530156 w 2824013"/>
                <a:gd name="connsiteY30" fmla="*/ 2890458 h 4445143"/>
                <a:gd name="connsiteX31" fmla="*/ 1669914 w 2824013"/>
                <a:gd name="connsiteY31" fmla="*/ 2989983 h 4445143"/>
                <a:gd name="connsiteX32" fmla="*/ 1614858 w 2824013"/>
                <a:gd name="connsiteY32" fmla="*/ 3153035 h 4445143"/>
                <a:gd name="connsiteX33" fmla="*/ 1754616 w 2824013"/>
                <a:gd name="connsiteY33" fmla="*/ 3051392 h 4445143"/>
                <a:gd name="connsiteX34" fmla="*/ 1894375 w 2824013"/>
                <a:gd name="connsiteY34" fmla="*/ 3153035 h 4445143"/>
                <a:gd name="connsiteX35" fmla="*/ 1839319 w 2824013"/>
                <a:gd name="connsiteY35" fmla="*/ 2989983 h 4445143"/>
                <a:gd name="connsiteX36" fmla="*/ 1979077 w 2824013"/>
                <a:gd name="connsiteY36" fmla="*/ 2890458 h 4445143"/>
                <a:gd name="connsiteX37" fmla="*/ 1807556 w 2824013"/>
                <a:gd name="connsiteY37" fmla="*/ 2890458 h 4445143"/>
                <a:gd name="connsiteX38" fmla="*/ 1754616 w 2824013"/>
                <a:gd name="connsiteY38" fmla="*/ 2727406 h 4445143"/>
                <a:gd name="connsiteX39" fmla="*/ 808071 w 2824013"/>
                <a:gd name="connsiteY39" fmla="*/ 2640587 h 4445143"/>
                <a:gd name="connsiteX40" fmla="*/ 776307 w 2824013"/>
                <a:gd name="connsiteY40" fmla="*/ 2752819 h 4445143"/>
                <a:gd name="connsiteX41" fmla="*/ 657725 w 2824013"/>
                <a:gd name="connsiteY41" fmla="*/ 2752819 h 4445143"/>
                <a:gd name="connsiteX42" fmla="*/ 755134 w 2824013"/>
                <a:gd name="connsiteY42" fmla="*/ 2822698 h 4445143"/>
                <a:gd name="connsiteX43" fmla="*/ 717015 w 2824013"/>
                <a:gd name="connsiteY43" fmla="*/ 2934927 h 4445143"/>
                <a:gd name="connsiteX44" fmla="*/ 810187 w 2824013"/>
                <a:gd name="connsiteY44" fmla="*/ 2865048 h 4445143"/>
                <a:gd name="connsiteX45" fmla="*/ 903362 w 2824013"/>
                <a:gd name="connsiteY45" fmla="*/ 2934927 h 4445143"/>
                <a:gd name="connsiteX46" fmla="*/ 869480 w 2824013"/>
                <a:gd name="connsiteY46" fmla="*/ 2822698 h 4445143"/>
                <a:gd name="connsiteX47" fmla="*/ 962652 w 2824013"/>
                <a:gd name="connsiteY47" fmla="*/ 2752819 h 4445143"/>
                <a:gd name="connsiteX48" fmla="*/ 846187 w 2824013"/>
                <a:gd name="connsiteY48" fmla="*/ 2752819 h 4445143"/>
                <a:gd name="connsiteX49" fmla="*/ 808071 w 2824013"/>
                <a:gd name="connsiteY49" fmla="*/ 2640587 h 4445143"/>
                <a:gd name="connsiteX50" fmla="*/ 1214639 w 2824013"/>
                <a:gd name="connsiteY50" fmla="*/ 2585531 h 4445143"/>
                <a:gd name="connsiteX51" fmla="*/ 1121470 w 2824013"/>
                <a:gd name="connsiteY51" fmla="*/ 2678703 h 4445143"/>
                <a:gd name="connsiteX52" fmla="*/ 1214639 w 2824013"/>
                <a:gd name="connsiteY52" fmla="*/ 2771876 h 4445143"/>
                <a:gd name="connsiteX53" fmla="*/ 1307812 w 2824013"/>
                <a:gd name="connsiteY53" fmla="*/ 2678703 h 4445143"/>
                <a:gd name="connsiteX54" fmla="*/ 1214639 w 2824013"/>
                <a:gd name="connsiteY54" fmla="*/ 2585531 h 4445143"/>
                <a:gd name="connsiteX55" fmla="*/ 657725 w 2824013"/>
                <a:gd name="connsiteY55" fmla="*/ 2284838 h 4445143"/>
                <a:gd name="connsiteX56" fmla="*/ 1356517 w 2824013"/>
                <a:gd name="connsiteY56" fmla="*/ 2536828 h 4445143"/>
                <a:gd name="connsiteX57" fmla="*/ 2182361 w 2824013"/>
                <a:gd name="connsiteY57" fmla="*/ 2663880 h 4445143"/>
                <a:gd name="connsiteX58" fmla="*/ 2343296 w 2824013"/>
                <a:gd name="connsiteY58" fmla="*/ 2672350 h 4445143"/>
                <a:gd name="connsiteX59" fmla="*/ 2529640 w 2824013"/>
                <a:gd name="connsiteY59" fmla="*/ 3214444 h 4445143"/>
                <a:gd name="connsiteX60" fmla="*/ 1494156 w 2824013"/>
                <a:gd name="connsiteY60" fmla="*/ 3684542 h 4445143"/>
                <a:gd name="connsiteX61" fmla="*/ 687371 w 2824013"/>
                <a:gd name="connsiteY61" fmla="*/ 3805241 h 4445143"/>
                <a:gd name="connsiteX62" fmla="*/ 325269 w 2824013"/>
                <a:gd name="connsiteY62" fmla="*/ 3803124 h 4445143"/>
                <a:gd name="connsiteX63" fmla="*/ 149511 w 2824013"/>
                <a:gd name="connsiteY63" fmla="*/ 3779831 h 4445143"/>
                <a:gd name="connsiteX64" fmla="*/ 657725 w 2824013"/>
                <a:gd name="connsiteY64" fmla="*/ 2284838 h 4445143"/>
                <a:gd name="connsiteX65" fmla="*/ 1780026 w 2824013"/>
                <a:gd name="connsiteY65" fmla="*/ 2047674 h 4445143"/>
                <a:gd name="connsiteX66" fmla="*/ 1633917 w 2824013"/>
                <a:gd name="connsiteY66" fmla="*/ 2193782 h 4445143"/>
                <a:gd name="connsiteX67" fmla="*/ 1780026 w 2824013"/>
                <a:gd name="connsiteY67" fmla="*/ 2342011 h 4445143"/>
                <a:gd name="connsiteX68" fmla="*/ 1926138 w 2824013"/>
                <a:gd name="connsiteY68" fmla="*/ 2193782 h 4445143"/>
                <a:gd name="connsiteX69" fmla="*/ 1780026 w 2824013"/>
                <a:gd name="connsiteY69" fmla="*/ 2047674 h 4445143"/>
                <a:gd name="connsiteX70" fmla="*/ 1140527 w 2824013"/>
                <a:gd name="connsiteY70" fmla="*/ 1463227 h 4445143"/>
                <a:gd name="connsiteX71" fmla="*/ 994415 w 2824013"/>
                <a:gd name="connsiteY71" fmla="*/ 1611456 h 4445143"/>
                <a:gd name="connsiteX72" fmla="*/ 1140527 w 2824013"/>
                <a:gd name="connsiteY72" fmla="*/ 1757567 h 4445143"/>
                <a:gd name="connsiteX73" fmla="*/ 1288755 w 2824013"/>
                <a:gd name="connsiteY73" fmla="*/ 1611456 h 4445143"/>
                <a:gd name="connsiteX74" fmla="*/ 1140527 w 2824013"/>
                <a:gd name="connsiteY74" fmla="*/ 1463227 h 4445143"/>
                <a:gd name="connsiteX75" fmla="*/ 1669914 w 2824013"/>
                <a:gd name="connsiteY75" fmla="*/ 1357351 h 4445143"/>
                <a:gd name="connsiteX76" fmla="*/ 1633917 w 2824013"/>
                <a:gd name="connsiteY76" fmla="*/ 1469580 h 4445143"/>
                <a:gd name="connsiteX77" fmla="*/ 1517452 w 2824013"/>
                <a:gd name="connsiteY77" fmla="*/ 1469580 h 4445143"/>
                <a:gd name="connsiteX78" fmla="*/ 1610622 w 2824013"/>
                <a:gd name="connsiteY78" fmla="*/ 1537343 h 4445143"/>
                <a:gd name="connsiteX79" fmla="*/ 1576742 w 2824013"/>
                <a:gd name="connsiteY79" fmla="*/ 1649572 h 4445143"/>
                <a:gd name="connsiteX80" fmla="*/ 1669914 w 2824013"/>
                <a:gd name="connsiteY80" fmla="*/ 1581812 h 4445143"/>
                <a:gd name="connsiteX81" fmla="*/ 1763086 w 2824013"/>
                <a:gd name="connsiteY81" fmla="*/ 1649572 h 4445143"/>
                <a:gd name="connsiteX82" fmla="*/ 1724970 w 2824013"/>
                <a:gd name="connsiteY82" fmla="*/ 1537343 h 4445143"/>
                <a:gd name="connsiteX83" fmla="*/ 1822379 w 2824013"/>
                <a:gd name="connsiteY83" fmla="*/ 1469580 h 4445143"/>
                <a:gd name="connsiteX84" fmla="*/ 1703796 w 2824013"/>
                <a:gd name="connsiteY84" fmla="*/ 1469580 h 4445143"/>
                <a:gd name="connsiteX85" fmla="*/ 1669914 w 2824013"/>
                <a:gd name="connsiteY85" fmla="*/ 1357351 h 4445143"/>
                <a:gd name="connsiteX86" fmla="*/ 1847789 w 2824013"/>
                <a:gd name="connsiteY86" fmla="*/ 1213357 h 4445143"/>
                <a:gd name="connsiteX87" fmla="*/ 2313650 w 2824013"/>
                <a:gd name="connsiteY87" fmla="*/ 2583414 h 4445143"/>
                <a:gd name="connsiteX88" fmla="*/ 2184481 w 2824013"/>
                <a:gd name="connsiteY88" fmla="*/ 2579178 h 4445143"/>
                <a:gd name="connsiteX89" fmla="*/ 1373457 w 2824013"/>
                <a:gd name="connsiteY89" fmla="*/ 2458476 h 4445143"/>
                <a:gd name="connsiteX90" fmla="*/ 685252 w 2824013"/>
                <a:gd name="connsiteY90" fmla="*/ 2202255 h 4445143"/>
                <a:gd name="connsiteX91" fmla="*/ 952065 w 2824013"/>
                <a:gd name="connsiteY91" fmla="*/ 1416641 h 4445143"/>
                <a:gd name="connsiteX92" fmla="*/ 1515332 w 2824013"/>
                <a:gd name="connsiteY92" fmla="*/ 1312882 h 4445143"/>
                <a:gd name="connsiteX93" fmla="*/ 1847789 w 2824013"/>
                <a:gd name="connsiteY93" fmla="*/ 1213357 h 4445143"/>
                <a:gd name="connsiteX94" fmla="*/ 1458160 w 2824013"/>
                <a:gd name="connsiteY94" fmla="*/ 719968 h 4445143"/>
                <a:gd name="connsiteX95" fmla="*/ 1364987 w 2824013"/>
                <a:gd name="connsiteY95" fmla="*/ 813141 h 4445143"/>
                <a:gd name="connsiteX96" fmla="*/ 1458160 w 2824013"/>
                <a:gd name="connsiteY96" fmla="*/ 906313 h 4445143"/>
                <a:gd name="connsiteX97" fmla="*/ 1551332 w 2824013"/>
                <a:gd name="connsiteY97" fmla="*/ 813141 h 4445143"/>
                <a:gd name="connsiteX98" fmla="*/ 1458160 w 2824013"/>
                <a:gd name="connsiteY98" fmla="*/ 719968 h 4445143"/>
                <a:gd name="connsiteX99" fmla="*/ 1434866 w 2824013"/>
                <a:gd name="connsiteY99" fmla="*/ 0 h 4445143"/>
                <a:gd name="connsiteX100" fmla="*/ 1818142 w 2824013"/>
                <a:gd name="connsiteY100" fmla="*/ 1130774 h 4445143"/>
                <a:gd name="connsiteX101" fmla="*/ 1494156 w 2824013"/>
                <a:gd name="connsiteY101" fmla="*/ 1228180 h 4445143"/>
                <a:gd name="connsiteX102" fmla="*/ 985945 w 2824013"/>
                <a:gd name="connsiteY102" fmla="*/ 1325588 h 4445143"/>
                <a:gd name="connsiteX103" fmla="*/ 1434866 w 2824013"/>
                <a:gd name="connsiteY103" fmla="*/ 0 h 4445143"/>
                <a:gd name="connsiteX0" fmla="*/ 816540 w 2824013"/>
                <a:gd name="connsiteY0" fmla="*/ 3949235 h 4465352"/>
                <a:gd name="connsiteX1" fmla="*/ 723368 w 2824013"/>
                <a:gd name="connsiteY1" fmla="*/ 4042408 h 4465352"/>
                <a:gd name="connsiteX2" fmla="*/ 816540 w 2824013"/>
                <a:gd name="connsiteY2" fmla="*/ 4135580 h 4465352"/>
                <a:gd name="connsiteX3" fmla="*/ 909713 w 2824013"/>
                <a:gd name="connsiteY3" fmla="*/ 4042408 h 4465352"/>
                <a:gd name="connsiteX4" fmla="*/ 816540 w 2824013"/>
                <a:gd name="connsiteY4" fmla="*/ 3949235 h 4465352"/>
                <a:gd name="connsiteX5" fmla="*/ 2258594 w 2824013"/>
                <a:gd name="connsiteY5" fmla="*/ 3813711 h 4465352"/>
                <a:gd name="connsiteX6" fmla="*/ 2222594 w 2824013"/>
                <a:gd name="connsiteY6" fmla="*/ 3925942 h 4465352"/>
                <a:gd name="connsiteX7" fmla="*/ 2106129 w 2824013"/>
                <a:gd name="connsiteY7" fmla="*/ 3925942 h 4465352"/>
                <a:gd name="connsiteX8" fmla="*/ 2199301 w 2824013"/>
                <a:gd name="connsiteY8" fmla="*/ 3995821 h 4465352"/>
                <a:gd name="connsiteX9" fmla="*/ 2165421 w 2824013"/>
                <a:gd name="connsiteY9" fmla="*/ 4108051 h 4465352"/>
                <a:gd name="connsiteX10" fmla="*/ 2258594 w 2824013"/>
                <a:gd name="connsiteY10" fmla="*/ 4038171 h 4465352"/>
                <a:gd name="connsiteX11" fmla="*/ 2351766 w 2824013"/>
                <a:gd name="connsiteY11" fmla="*/ 4108051 h 4465352"/>
                <a:gd name="connsiteX12" fmla="*/ 2313650 w 2824013"/>
                <a:gd name="connsiteY12" fmla="*/ 3995821 h 4465352"/>
                <a:gd name="connsiteX13" fmla="*/ 2411056 w 2824013"/>
                <a:gd name="connsiteY13" fmla="*/ 3925942 h 4465352"/>
                <a:gd name="connsiteX14" fmla="*/ 2292474 w 2824013"/>
                <a:gd name="connsiteY14" fmla="*/ 3925942 h 4465352"/>
                <a:gd name="connsiteX15" fmla="*/ 2258594 w 2824013"/>
                <a:gd name="connsiteY15" fmla="*/ 3813711 h 4465352"/>
                <a:gd name="connsiteX16" fmla="*/ 623843 w 2824013"/>
                <a:gd name="connsiteY16" fmla="*/ 3328792 h 4465352"/>
                <a:gd name="connsiteX17" fmla="*/ 477731 w 2824013"/>
                <a:gd name="connsiteY17" fmla="*/ 3474901 h 4465352"/>
                <a:gd name="connsiteX18" fmla="*/ 623843 w 2824013"/>
                <a:gd name="connsiteY18" fmla="*/ 3621013 h 4465352"/>
                <a:gd name="connsiteX19" fmla="*/ 769954 w 2824013"/>
                <a:gd name="connsiteY19" fmla="*/ 3474901 h 4465352"/>
                <a:gd name="connsiteX20" fmla="*/ 623843 w 2824013"/>
                <a:gd name="connsiteY20" fmla="*/ 3328792 h 4465352"/>
                <a:gd name="connsiteX21" fmla="*/ 2559284 w 2824013"/>
                <a:gd name="connsiteY21" fmla="*/ 3303382 h 4465352"/>
                <a:gd name="connsiteX22" fmla="*/ 2824013 w 2824013"/>
                <a:gd name="connsiteY22" fmla="*/ 4106862 h 4465352"/>
                <a:gd name="connsiteX23" fmla="*/ 0 w 2824013"/>
                <a:gd name="connsiteY23" fmla="*/ 4190682 h 4465352"/>
                <a:gd name="connsiteX24" fmla="*/ 117748 w 2824013"/>
                <a:gd name="connsiteY24" fmla="*/ 3866650 h 4465352"/>
                <a:gd name="connsiteX25" fmla="*/ 687371 w 2824013"/>
                <a:gd name="connsiteY25" fmla="*/ 3896296 h 4465352"/>
                <a:gd name="connsiteX26" fmla="*/ 1515332 w 2824013"/>
                <a:gd name="connsiteY26" fmla="*/ 3771361 h 4465352"/>
                <a:gd name="connsiteX27" fmla="*/ 2559284 w 2824013"/>
                <a:gd name="connsiteY27" fmla="*/ 3303382 h 4465352"/>
                <a:gd name="connsiteX28" fmla="*/ 1754616 w 2824013"/>
                <a:gd name="connsiteY28" fmla="*/ 2727406 h 4465352"/>
                <a:gd name="connsiteX29" fmla="*/ 1701677 w 2824013"/>
                <a:gd name="connsiteY29" fmla="*/ 2890458 h 4465352"/>
                <a:gd name="connsiteX30" fmla="*/ 1530156 w 2824013"/>
                <a:gd name="connsiteY30" fmla="*/ 2890458 h 4465352"/>
                <a:gd name="connsiteX31" fmla="*/ 1669914 w 2824013"/>
                <a:gd name="connsiteY31" fmla="*/ 2989983 h 4465352"/>
                <a:gd name="connsiteX32" fmla="*/ 1614858 w 2824013"/>
                <a:gd name="connsiteY32" fmla="*/ 3153035 h 4465352"/>
                <a:gd name="connsiteX33" fmla="*/ 1754616 w 2824013"/>
                <a:gd name="connsiteY33" fmla="*/ 3051392 h 4465352"/>
                <a:gd name="connsiteX34" fmla="*/ 1894375 w 2824013"/>
                <a:gd name="connsiteY34" fmla="*/ 3153035 h 4465352"/>
                <a:gd name="connsiteX35" fmla="*/ 1839319 w 2824013"/>
                <a:gd name="connsiteY35" fmla="*/ 2989983 h 4465352"/>
                <a:gd name="connsiteX36" fmla="*/ 1979077 w 2824013"/>
                <a:gd name="connsiteY36" fmla="*/ 2890458 h 4465352"/>
                <a:gd name="connsiteX37" fmla="*/ 1807556 w 2824013"/>
                <a:gd name="connsiteY37" fmla="*/ 2890458 h 4465352"/>
                <a:gd name="connsiteX38" fmla="*/ 1754616 w 2824013"/>
                <a:gd name="connsiteY38" fmla="*/ 2727406 h 4465352"/>
                <a:gd name="connsiteX39" fmla="*/ 808071 w 2824013"/>
                <a:gd name="connsiteY39" fmla="*/ 2640587 h 4465352"/>
                <a:gd name="connsiteX40" fmla="*/ 776307 w 2824013"/>
                <a:gd name="connsiteY40" fmla="*/ 2752819 h 4465352"/>
                <a:gd name="connsiteX41" fmla="*/ 657725 w 2824013"/>
                <a:gd name="connsiteY41" fmla="*/ 2752819 h 4465352"/>
                <a:gd name="connsiteX42" fmla="*/ 755134 w 2824013"/>
                <a:gd name="connsiteY42" fmla="*/ 2822698 h 4465352"/>
                <a:gd name="connsiteX43" fmla="*/ 717015 w 2824013"/>
                <a:gd name="connsiteY43" fmla="*/ 2934927 h 4465352"/>
                <a:gd name="connsiteX44" fmla="*/ 810187 w 2824013"/>
                <a:gd name="connsiteY44" fmla="*/ 2865048 h 4465352"/>
                <a:gd name="connsiteX45" fmla="*/ 903362 w 2824013"/>
                <a:gd name="connsiteY45" fmla="*/ 2934927 h 4465352"/>
                <a:gd name="connsiteX46" fmla="*/ 869480 w 2824013"/>
                <a:gd name="connsiteY46" fmla="*/ 2822698 h 4465352"/>
                <a:gd name="connsiteX47" fmla="*/ 962652 w 2824013"/>
                <a:gd name="connsiteY47" fmla="*/ 2752819 h 4465352"/>
                <a:gd name="connsiteX48" fmla="*/ 846187 w 2824013"/>
                <a:gd name="connsiteY48" fmla="*/ 2752819 h 4465352"/>
                <a:gd name="connsiteX49" fmla="*/ 808071 w 2824013"/>
                <a:gd name="connsiteY49" fmla="*/ 2640587 h 4465352"/>
                <a:gd name="connsiteX50" fmla="*/ 1214639 w 2824013"/>
                <a:gd name="connsiteY50" fmla="*/ 2585531 h 4465352"/>
                <a:gd name="connsiteX51" fmla="*/ 1121470 w 2824013"/>
                <a:gd name="connsiteY51" fmla="*/ 2678703 h 4465352"/>
                <a:gd name="connsiteX52" fmla="*/ 1214639 w 2824013"/>
                <a:gd name="connsiteY52" fmla="*/ 2771876 h 4465352"/>
                <a:gd name="connsiteX53" fmla="*/ 1307812 w 2824013"/>
                <a:gd name="connsiteY53" fmla="*/ 2678703 h 4465352"/>
                <a:gd name="connsiteX54" fmla="*/ 1214639 w 2824013"/>
                <a:gd name="connsiteY54" fmla="*/ 2585531 h 4465352"/>
                <a:gd name="connsiteX55" fmla="*/ 657725 w 2824013"/>
                <a:gd name="connsiteY55" fmla="*/ 2284838 h 4465352"/>
                <a:gd name="connsiteX56" fmla="*/ 1356517 w 2824013"/>
                <a:gd name="connsiteY56" fmla="*/ 2536828 h 4465352"/>
                <a:gd name="connsiteX57" fmla="*/ 2182361 w 2824013"/>
                <a:gd name="connsiteY57" fmla="*/ 2663880 h 4465352"/>
                <a:gd name="connsiteX58" fmla="*/ 2343296 w 2824013"/>
                <a:gd name="connsiteY58" fmla="*/ 2672350 h 4465352"/>
                <a:gd name="connsiteX59" fmla="*/ 2529640 w 2824013"/>
                <a:gd name="connsiteY59" fmla="*/ 3214444 h 4465352"/>
                <a:gd name="connsiteX60" fmla="*/ 1494156 w 2824013"/>
                <a:gd name="connsiteY60" fmla="*/ 3684542 h 4465352"/>
                <a:gd name="connsiteX61" fmla="*/ 687371 w 2824013"/>
                <a:gd name="connsiteY61" fmla="*/ 3805241 h 4465352"/>
                <a:gd name="connsiteX62" fmla="*/ 325269 w 2824013"/>
                <a:gd name="connsiteY62" fmla="*/ 3803124 h 4465352"/>
                <a:gd name="connsiteX63" fmla="*/ 149511 w 2824013"/>
                <a:gd name="connsiteY63" fmla="*/ 3779831 h 4465352"/>
                <a:gd name="connsiteX64" fmla="*/ 657725 w 2824013"/>
                <a:gd name="connsiteY64" fmla="*/ 2284838 h 4465352"/>
                <a:gd name="connsiteX65" fmla="*/ 1780026 w 2824013"/>
                <a:gd name="connsiteY65" fmla="*/ 2047674 h 4465352"/>
                <a:gd name="connsiteX66" fmla="*/ 1633917 w 2824013"/>
                <a:gd name="connsiteY66" fmla="*/ 2193782 h 4465352"/>
                <a:gd name="connsiteX67" fmla="*/ 1780026 w 2824013"/>
                <a:gd name="connsiteY67" fmla="*/ 2342011 h 4465352"/>
                <a:gd name="connsiteX68" fmla="*/ 1926138 w 2824013"/>
                <a:gd name="connsiteY68" fmla="*/ 2193782 h 4465352"/>
                <a:gd name="connsiteX69" fmla="*/ 1780026 w 2824013"/>
                <a:gd name="connsiteY69" fmla="*/ 2047674 h 4465352"/>
                <a:gd name="connsiteX70" fmla="*/ 1140527 w 2824013"/>
                <a:gd name="connsiteY70" fmla="*/ 1463227 h 4465352"/>
                <a:gd name="connsiteX71" fmla="*/ 994415 w 2824013"/>
                <a:gd name="connsiteY71" fmla="*/ 1611456 h 4465352"/>
                <a:gd name="connsiteX72" fmla="*/ 1140527 w 2824013"/>
                <a:gd name="connsiteY72" fmla="*/ 1757567 h 4465352"/>
                <a:gd name="connsiteX73" fmla="*/ 1288755 w 2824013"/>
                <a:gd name="connsiteY73" fmla="*/ 1611456 h 4465352"/>
                <a:gd name="connsiteX74" fmla="*/ 1140527 w 2824013"/>
                <a:gd name="connsiteY74" fmla="*/ 1463227 h 4465352"/>
                <a:gd name="connsiteX75" fmla="*/ 1669914 w 2824013"/>
                <a:gd name="connsiteY75" fmla="*/ 1357351 h 4465352"/>
                <a:gd name="connsiteX76" fmla="*/ 1633917 w 2824013"/>
                <a:gd name="connsiteY76" fmla="*/ 1469580 h 4465352"/>
                <a:gd name="connsiteX77" fmla="*/ 1517452 w 2824013"/>
                <a:gd name="connsiteY77" fmla="*/ 1469580 h 4465352"/>
                <a:gd name="connsiteX78" fmla="*/ 1610622 w 2824013"/>
                <a:gd name="connsiteY78" fmla="*/ 1537343 h 4465352"/>
                <a:gd name="connsiteX79" fmla="*/ 1576742 w 2824013"/>
                <a:gd name="connsiteY79" fmla="*/ 1649572 h 4465352"/>
                <a:gd name="connsiteX80" fmla="*/ 1669914 w 2824013"/>
                <a:gd name="connsiteY80" fmla="*/ 1581812 h 4465352"/>
                <a:gd name="connsiteX81" fmla="*/ 1763086 w 2824013"/>
                <a:gd name="connsiteY81" fmla="*/ 1649572 h 4465352"/>
                <a:gd name="connsiteX82" fmla="*/ 1724970 w 2824013"/>
                <a:gd name="connsiteY82" fmla="*/ 1537343 h 4465352"/>
                <a:gd name="connsiteX83" fmla="*/ 1822379 w 2824013"/>
                <a:gd name="connsiteY83" fmla="*/ 1469580 h 4465352"/>
                <a:gd name="connsiteX84" fmla="*/ 1703796 w 2824013"/>
                <a:gd name="connsiteY84" fmla="*/ 1469580 h 4465352"/>
                <a:gd name="connsiteX85" fmla="*/ 1669914 w 2824013"/>
                <a:gd name="connsiteY85" fmla="*/ 1357351 h 4465352"/>
                <a:gd name="connsiteX86" fmla="*/ 1847789 w 2824013"/>
                <a:gd name="connsiteY86" fmla="*/ 1213357 h 4465352"/>
                <a:gd name="connsiteX87" fmla="*/ 2313650 w 2824013"/>
                <a:gd name="connsiteY87" fmla="*/ 2583414 h 4465352"/>
                <a:gd name="connsiteX88" fmla="*/ 2184481 w 2824013"/>
                <a:gd name="connsiteY88" fmla="*/ 2579178 h 4465352"/>
                <a:gd name="connsiteX89" fmla="*/ 1373457 w 2824013"/>
                <a:gd name="connsiteY89" fmla="*/ 2458476 h 4465352"/>
                <a:gd name="connsiteX90" fmla="*/ 685252 w 2824013"/>
                <a:gd name="connsiteY90" fmla="*/ 2202255 h 4465352"/>
                <a:gd name="connsiteX91" fmla="*/ 952065 w 2824013"/>
                <a:gd name="connsiteY91" fmla="*/ 1416641 h 4465352"/>
                <a:gd name="connsiteX92" fmla="*/ 1515332 w 2824013"/>
                <a:gd name="connsiteY92" fmla="*/ 1312882 h 4465352"/>
                <a:gd name="connsiteX93" fmla="*/ 1847789 w 2824013"/>
                <a:gd name="connsiteY93" fmla="*/ 1213357 h 4465352"/>
                <a:gd name="connsiteX94" fmla="*/ 1458160 w 2824013"/>
                <a:gd name="connsiteY94" fmla="*/ 719968 h 4465352"/>
                <a:gd name="connsiteX95" fmla="*/ 1364987 w 2824013"/>
                <a:gd name="connsiteY95" fmla="*/ 813141 h 4465352"/>
                <a:gd name="connsiteX96" fmla="*/ 1458160 w 2824013"/>
                <a:gd name="connsiteY96" fmla="*/ 906313 h 4465352"/>
                <a:gd name="connsiteX97" fmla="*/ 1551332 w 2824013"/>
                <a:gd name="connsiteY97" fmla="*/ 813141 h 4465352"/>
                <a:gd name="connsiteX98" fmla="*/ 1458160 w 2824013"/>
                <a:gd name="connsiteY98" fmla="*/ 719968 h 4465352"/>
                <a:gd name="connsiteX99" fmla="*/ 1434866 w 2824013"/>
                <a:gd name="connsiteY99" fmla="*/ 0 h 4465352"/>
                <a:gd name="connsiteX100" fmla="*/ 1818142 w 2824013"/>
                <a:gd name="connsiteY100" fmla="*/ 1130774 h 4465352"/>
                <a:gd name="connsiteX101" fmla="*/ 1494156 w 2824013"/>
                <a:gd name="connsiteY101" fmla="*/ 1228180 h 4465352"/>
                <a:gd name="connsiteX102" fmla="*/ 985945 w 2824013"/>
                <a:gd name="connsiteY102" fmla="*/ 1325588 h 4465352"/>
                <a:gd name="connsiteX103" fmla="*/ 1434866 w 2824013"/>
                <a:gd name="connsiteY103" fmla="*/ 0 h 4465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</a:cxnLst>
              <a:rect l="l" t="t" r="r" b="b"/>
              <a:pathLst>
                <a:path w="2824013" h="4465352">
                  <a:moveTo>
                    <a:pt x="816540" y="3949235"/>
                  </a:moveTo>
                  <a:cubicBezTo>
                    <a:pt x="763601" y="3949235"/>
                    <a:pt x="721251" y="3989468"/>
                    <a:pt x="723368" y="4042408"/>
                  </a:cubicBezTo>
                  <a:cubicBezTo>
                    <a:pt x="723368" y="4093227"/>
                    <a:pt x="763601" y="4135580"/>
                    <a:pt x="816540" y="4135580"/>
                  </a:cubicBezTo>
                  <a:cubicBezTo>
                    <a:pt x="867363" y="4135580"/>
                    <a:pt x="909713" y="4095344"/>
                    <a:pt x="909713" y="4042408"/>
                  </a:cubicBezTo>
                  <a:cubicBezTo>
                    <a:pt x="909713" y="3991585"/>
                    <a:pt x="869480" y="3949235"/>
                    <a:pt x="816540" y="3949235"/>
                  </a:cubicBezTo>
                  <a:close/>
                  <a:moveTo>
                    <a:pt x="2258594" y="3813711"/>
                  </a:moveTo>
                  <a:lnTo>
                    <a:pt x="2222594" y="3925942"/>
                  </a:lnTo>
                  <a:lnTo>
                    <a:pt x="2106129" y="3925942"/>
                  </a:lnTo>
                  <a:lnTo>
                    <a:pt x="2199301" y="3995821"/>
                  </a:lnTo>
                  <a:lnTo>
                    <a:pt x="2165421" y="4108051"/>
                  </a:lnTo>
                  <a:lnTo>
                    <a:pt x="2258594" y="4038171"/>
                  </a:lnTo>
                  <a:lnTo>
                    <a:pt x="2351766" y="4108051"/>
                  </a:lnTo>
                  <a:lnTo>
                    <a:pt x="2313650" y="3995821"/>
                  </a:lnTo>
                  <a:lnTo>
                    <a:pt x="2411056" y="3925942"/>
                  </a:lnTo>
                  <a:lnTo>
                    <a:pt x="2292474" y="3925942"/>
                  </a:lnTo>
                  <a:lnTo>
                    <a:pt x="2258594" y="3813711"/>
                  </a:lnTo>
                  <a:close/>
                  <a:moveTo>
                    <a:pt x="623843" y="3328792"/>
                  </a:moveTo>
                  <a:cubicBezTo>
                    <a:pt x="543377" y="3328792"/>
                    <a:pt x="477731" y="3392318"/>
                    <a:pt x="477731" y="3474901"/>
                  </a:cubicBezTo>
                  <a:cubicBezTo>
                    <a:pt x="477731" y="3557487"/>
                    <a:pt x="541260" y="3621013"/>
                    <a:pt x="623843" y="3621013"/>
                  </a:cubicBezTo>
                  <a:cubicBezTo>
                    <a:pt x="706428" y="3621013"/>
                    <a:pt x="769954" y="3557487"/>
                    <a:pt x="769954" y="3474901"/>
                  </a:cubicBezTo>
                  <a:cubicBezTo>
                    <a:pt x="769954" y="3392318"/>
                    <a:pt x="706428" y="3328792"/>
                    <a:pt x="623843" y="3328792"/>
                  </a:cubicBezTo>
                  <a:close/>
                  <a:moveTo>
                    <a:pt x="2559284" y="3303382"/>
                  </a:moveTo>
                  <a:lnTo>
                    <a:pt x="2824013" y="4106862"/>
                  </a:lnTo>
                  <a:cubicBezTo>
                    <a:pt x="1875055" y="4538662"/>
                    <a:pt x="1139458" y="4597082"/>
                    <a:pt x="0" y="4190682"/>
                  </a:cubicBezTo>
                  <a:lnTo>
                    <a:pt x="117748" y="3866650"/>
                  </a:lnTo>
                  <a:cubicBezTo>
                    <a:pt x="304093" y="3900530"/>
                    <a:pt x="507377" y="3906883"/>
                    <a:pt x="687371" y="3896296"/>
                  </a:cubicBezTo>
                  <a:cubicBezTo>
                    <a:pt x="964769" y="3883590"/>
                    <a:pt x="1246403" y="3839121"/>
                    <a:pt x="1515332" y="3771361"/>
                  </a:cubicBezTo>
                  <a:cubicBezTo>
                    <a:pt x="1847789" y="3686658"/>
                    <a:pt x="2254360" y="3536313"/>
                    <a:pt x="2559284" y="3303382"/>
                  </a:cubicBezTo>
                  <a:close/>
                  <a:moveTo>
                    <a:pt x="1754616" y="2727406"/>
                  </a:moveTo>
                  <a:lnTo>
                    <a:pt x="1701677" y="2890458"/>
                  </a:lnTo>
                  <a:lnTo>
                    <a:pt x="1530156" y="2890458"/>
                  </a:lnTo>
                  <a:lnTo>
                    <a:pt x="1669914" y="2989983"/>
                  </a:lnTo>
                  <a:lnTo>
                    <a:pt x="1614858" y="3153035"/>
                  </a:lnTo>
                  <a:lnTo>
                    <a:pt x="1754616" y="3051392"/>
                  </a:lnTo>
                  <a:lnTo>
                    <a:pt x="1894375" y="3153035"/>
                  </a:lnTo>
                  <a:lnTo>
                    <a:pt x="1839319" y="2989983"/>
                  </a:lnTo>
                  <a:lnTo>
                    <a:pt x="1979077" y="2890458"/>
                  </a:lnTo>
                  <a:lnTo>
                    <a:pt x="1807556" y="2890458"/>
                  </a:lnTo>
                  <a:lnTo>
                    <a:pt x="1754616" y="2727406"/>
                  </a:lnTo>
                  <a:close/>
                  <a:moveTo>
                    <a:pt x="808071" y="2640587"/>
                  </a:moveTo>
                  <a:lnTo>
                    <a:pt x="776307" y="2752819"/>
                  </a:lnTo>
                  <a:lnTo>
                    <a:pt x="657725" y="2752819"/>
                  </a:lnTo>
                  <a:lnTo>
                    <a:pt x="755134" y="2822698"/>
                  </a:lnTo>
                  <a:lnTo>
                    <a:pt x="717015" y="2934927"/>
                  </a:lnTo>
                  <a:lnTo>
                    <a:pt x="810187" y="2865048"/>
                  </a:lnTo>
                  <a:lnTo>
                    <a:pt x="903362" y="2934927"/>
                  </a:lnTo>
                  <a:lnTo>
                    <a:pt x="869480" y="2822698"/>
                  </a:lnTo>
                  <a:lnTo>
                    <a:pt x="962652" y="2752819"/>
                  </a:lnTo>
                  <a:lnTo>
                    <a:pt x="846187" y="2752819"/>
                  </a:lnTo>
                  <a:lnTo>
                    <a:pt x="808071" y="2640587"/>
                  </a:lnTo>
                  <a:close/>
                  <a:moveTo>
                    <a:pt x="1214639" y="2585531"/>
                  </a:moveTo>
                  <a:cubicBezTo>
                    <a:pt x="1161700" y="2585531"/>
                    <a:pt x="1121470" y="2627881"/>
                    <a:pt x="1121470" y="2678703"/>
                  </a:cubicBezTo>
                  <a:cubicBezTo>
                    <a:pt x="1121470" y="2729526"/>
                    <a:pt x="1163820" y="2771876"/>
                    <a:pt x="1214639" y="2771876"/>
                  </a:cubicBezTo>
                  <a:cubicBezTo>
                    <a:pt x="1265462" y="2771876"/>
                    <a:pt x="1307812" y="2729526"/>
                    <a:pt x="1307812" y="2678703"/>
                  </a:cubicBezTo>
                  <a:cubicBezTo>
                    <a:pt x="1307812" y="2627881"/>
                    <a:pt x="1267579" y="2585531"/>
                    <a:pt x="1214639" y="2585531"/>
                  </a:cubicBezTo>
                  <a:close/>
                  <a:moveTo>
                    <a:pt x="657725" y="2284838"/>
                  </a:moveTo>
                  <a:cubicBezTo>
                    <a:pt x="890656" y="2401303"/>
                    <a:pt x="1138410" y="2483889"/>
                    <a:pt x="1356517" y="2536828"/>
                  </a:cubicBezTo>
                  <a:cubicBezTo>
                    <a:pt x="1623328" y="2606707"/>
                    <a:pt x="1907081" y="2651174"/>
                    <a:pt x="2182361" y="2663880"/>
                  </a:cubicBezTo>
                  <a:cubicBezTo>
                    <a:pt x="2235301" y="2670233"/>
                    <a:pt x="2290357" y="2672350"/>
                    <a:pt x="2343296" y="2672350"/>
                  </a:cubicBezTo>
                  <a:lnTo>
                    <a:pt x="2529640" y="3214444"/>
                  </a:lnTo>
                  <a:cubicBezTo>
                    <a:pt x="2233184" y="3451611"/>
                    <a:pt x="1818142" y="3604073"/>
                    <a:pt x="1494156" y="3684542"/>
                  </a:cubicBezTo>
                  <a:cubicBezTo>
                    <a:pt x="1231582" y="3752301"/>
                    <a:pt x="956299" y="3792534"/>
                    <a:pt x="687371" y="3805241"/>
                  </a:cubicBezTo>
                  <a:cubicBezTo>
                    <a:pt x="566670" y="3813711"/>
                    <a:pt x="448088" y="3813711"/>
                    <a:pt x="325269" y="3803124"/>
                  </a:cubicBezTo>
                  <a:cubicBezTo>
                    <a:pt x="268096" y="3798887"/>
                    <a:pt x="208804" y="3790418"/>
                    <a:pt x="149511" y="3779831"/>
                  </a:cubicBezTo>
                  <a:lnTo>
                    <a:pt x="657725" y="2284838"/>
                  </a:lnTo>
                  <a:close/>
                  <a:moveTo>
                    <a:pt x="1780026" y="2047674"/>
                  </a:moveTo>
                  <a:cubicBezTo>
                    <a:pt x="1697443" y="2047674"/>
                    <a:pt x="1633917" y="2115433"/>
                    <a:pt x="1633917" y="2193782"/>
                  </a:cubicBezTo>
                  <a:cubicBezTo>
                    <a:pt x="1633917" y="2274251"/>
                    <a:pt x="1697443" y="2342011"/>
                    <a:pt x="1780026" y="2342011"/>
                  </a:cubicBezTo>
                  <a:cubicBezTo>
                    <a:pt x="1862612" y="2342011"/>
                    <a:pt x="1926138" y="2276368"/>
                    <a:pt x="1926138" y="2193782"/>
                  </a:cubicBezTo>
                  <a:cubicBezTo>
                    <a:pt x="1926138" y="2115433"/>
                    <a:pt x="1862612" y="2047674"/>
                    <a:pt x="1780026" y="2047674"/>
                  </a:cubicBezTo>
                  <a:close/>
                  <a:moveTo>
                    <a:pt x="1140527" y="1463227"/>
                  </a:moveTo>
                  <a:cubicBezTo>
                    <a:pt x="1060058" y="1463227"/>
                    <a:pt x="994415" y="1530990"/>
                    <a:pt x="994415" y="1611456"/>
                  </a:cubicBezTo>
                  <a:cubicBezTo>
                    <a:pt x="994415" y="1689808"/>
                    <a:pt x="1062177" y="1757567"/>
                    <a:pt x="1140527" y="1757567"/>
                  </a:cubicBezTo>
                  <a:cubicBezTo>
                    <a:pt x="1220995" y="1757567"/>
                    <a:pt x="1288755" y="1689808"/>
                    <a:pt x="1288755" y="1611456"/>
                  </a:cubicBezTo>
                  <a:cubicBezTo>
                    <a:pt x="1288755" y="1530990"/>
                    <a:pt x="1223112" y="1463227"/>
                    <a:pt x="1140527" y="1463227"/>
                  </a:cubicBezTo>
                  <a:close/>
                  <a:moveTo>
                    <a:pt x="1669914" y="1357351"/>
                  </a:moveTo>
                  <a:lnTo>
                    <a:pt x="1633917" y="1469580"/>
                  </a:lnTo>
                  <a:lnTo>
                    <a:pt x="1517452" y="1469580"/>
                  </a:lnTo>
                  <a:lnTo>
                    <a:pt x="1610622" y="1537343"/>
                  </a:lnTo>
                  <a:lnTo>
                    <a:pt x="1576742" y="1649572"/>
                  </a:lnTo>
                  <a:lnTo>
                    <a:pt x="1669914" y="1581812"/>
                  </a:lnTo>
                  <a:lnTo>
                    <a:pt x="1763086" y="1649572"/>
                  </a:lnTo>
                  <a:lnTo>
                    <a:pt x="1724970" y="1537343"/>
                  </a:lnTo>
                  <a:lnTo>
                    <a:pt x="1822379" y="1469580"/>
                  </a:lnTo>
                  <a:lnTo>
                    <a:pt x="1703796" y="1469580"/>
                  </a:lnTo>
                  <a:lnTo>
                    <a:pt x="1669914" y="1357351"/>
                  </a:lnTo>
                  <a:close/>
                  <a:moveTo>
                    <a:pt x="1847789" y="1213357"/>
                  </a:moveTo>
                  <a:lnTo>
                    <a:pt x="2313650" y="2583414"/>
                  </a:lnTo>
                  <a:cubicBezTo>
                    <a:pt x="2271300" y="2583414"/>
                    <a:pt x="2226831" y="2581295"/>
                    <a:pt x="2184481" y="2579178"/>
                  </a:cubicBezTo>
                  <a:cubicBezTo>
                    <a:pt x="1913431" y="2566472"/>
                    <a:pt x="1640268" y="2524122"/>
                    <a:pt x="1373457" y="2458476"/>
                  </a:cubicBezTo>
                  <a:cubicBezTo>
                    <a:pt x="1163820" y="2403423"/>
                    <a:pt x="916066" y="2318720"/>
                    <a:pt x="685252" y="2202255"/>
                  </a:cubicBezTo>
                  <a:lnTo>
                    <a:pt x="952065" y="1416641"/>
                  </a:lnTo>
                  <a:cubicBezTo>
                    <a:pt x="1140527" y="1393348"/>
                    <a:pt x="1331105" y="1359468"/>
                    <a:pt x="1515332" y="1312882"/>
                  </a:cubicBezTo>
                  <a:cubicBezTo>
                    <a:pt x="1621211" y="1285353"/>
                    <a:pt x="1735559" y="1253590"/>
                    <a:pt x="1847789" y="1213357"/>
                  </a:cubicBezTo>
                  <a:close/>
                  <a:moveTo>
                    <a:pt x="1458160" y="719968"/>
                  </a:moveTo>
                  <a:cubicBezTo>
                    <a:pt x="1405220" y="719968"/>
                    <a:pt x="1362868" y="762318"/>
                    <a:pt x="1364987" y="813141"/>
                  </a:cubicBezTo>
                  <a:cubicBezTo>
                    <a:pt x="1364987" y="863961"/>
                    <a:pt x="1405220" y="906313"/>
                    <a:pt x="1458160" y="906313"/>
                  </a:cubicBezTo>
                  <a:cubicBezTo>
                    <a:pt x="1508979" y="906313"/>
                    <a:pt x="1551332" y="866080"/>
                    <a:pt x="1551332" y="813141"/>
                  </a:cubicBezTo>
                  <a:cubicBezTo>
                    <a:pt x="1551332" y="762318"/>
                    <a:pt x="1511096" y="719968"/>
                    <a:pt x="1458160" y="719968"/>
                  </a:cubicBezTo>
                  <a:close/>
                  <a:moveTo>
                    <a:pt x="1434866" y="0"/>
                  </a:moveTo>
                  <a:lnTo>
                    <a:pt x="1818142" y="1130774"/>
                  </a:lnTo>
                  <a:cubicBezTo>
                    <a:pt x="1705913" y="1171007"/>
                    <a:pt x="1595799" y="1202770"/>
                    <a:pt x="1494156" y="1228180"/>
                  </a:cubicBezTo>
                  <a:cubicBezTo>
                    <a:pt x="1328988" y="1270532"/>
                    <a:pt x="1157467" y="1304412"/>
                    <a:pt x="985945" y="1325588"/>
                  </a:cubicBezTo>
                  <a:lnTo>
                    <a:pt x="1434866" y="0"/>
                  </a:lnTo>
                  <a:close/>
                </a:path>
              </a:pathLst>
            </a:custGeom>
            <a:gradFill>
              <a:gsLst>
                <a:gs pos="0">
                  <a:schemeClr val="accent1">
                    <a:lumMod val="90000"/>
                    <a:lumOff val="10000"/>
                  </a:schemeClr>
                </a:gs>
                <a:gs pos="100000">
                  <a:schemeClr val="accent1">
                    <a:lumMod val="75000"/>
                  </a:schemeClr>
                </a:gs>
              </a:gsLst>
              <a:lin ang="5400000" scaled="0"/>
            </a:gradFill>
            <a:ln w="6994" cap="flat">
              <a:noFill/>
              <a:prstDash val="solid"/>
              <a:miter/>
            </a:ln>
            <a:effectLst>
              <a:outerShdw blurRad="50800" dist="38100" dir="5400000" algn="t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endParaRPr lang="zh-CN" altLang="en-US">
                <a:latin typeface="+mj-ea"/>
                <a:ea typeface="+mj-ea"/>
              </a:endParaRPr>
            </a:p>
          </p:txBody>
        </p:sp>
      </p:grpSp>
      <p:sp>
        <p:nvSpPr>
          <p:cNvPr id="6" name="地形3">
            <a:extLst>
              <a:ext uri="{FF2B5EF4-FFF2-40B4-BE49-F238E27FC236}">
                <a16:creationId xmlns:a16="http://schemas.microsoft.com/office/drawing/2014/main" id="{EE6DD5E9-CC73-4728-9C3D-B63DA187A0A7}"/>
              </a:ext>
            </a:extLst>
          </p:cNvPr>
          <p:cNvSpPr/>
          <p:nvPr userDrawn="1"/>
        </p:nvSpPr>
        <p:spPr>
          <a:xfrm>
            <a:off x="-17518" y="5715000"/>
            <a:ext cx="12196818" cy="1143000"/>
          </a:xfrm>
          <a:custGeom>
            <a:avLst/>
            <a:gdLst>
              <a:gd name="connsiteX0" fmla="*/ 0 w 12192000"/>
              <a:gd name="connsiteY0" fmla="*/ 0 h 2311400"/>
              <a:gd name="connsiteX1" fmla="*/ 12192000 w 12192000"/>
              <a:gd name="connsiteY1" fmla="*/ 1676400 h 2311400"/>
              <a:gd name="connsiteX2" fmla="*/ 12192000 w 12192000"/>
              <a:gd name="connsiteY2" fmla="*/ 2311400 h 2311400"/>
              <a:gd name="connsiteX3" fmla="*/ 12700 w 12192000"/>
              <a:gd name="connsiteY3" fmla="*/ 2311400 h 2311400"/>
              <a:gd name="connsiteX4" fmla="*/ 0 w 12192000"/>
              <a:gd name="connsiteY4" fmla="*/ 0 h 2311400"/>
              <a:gd name="connsiteX0" fmla="*/ 0 w 12192000"/>
              <a:gd name="connsiteY0" fmla="*/ 0 h 2311400"/>
              <a:gd name="connsiteX1" fmla="*/ 12192000 w 12192000"/>
              <a:gd name="connsiteY1" fmla="*/ 1676400 h 2311400"/>
              <a:gd name="connsiteX2" fmla="*/ 12192000 w 12192000"/>
              <a:gd name="connsiteY2" fmla="*/ 2311400 h 2311400"/>
              <a:gd name="connsiteX3" fmla="*/ 12700 w 12192000"/>
              <a:gd name="connsiteY3" fmla="*/ 2311400 h 2311400"/>
              <a:gd name="connsiteX4" fmla="*/ 0 w 12192000"/>
              <a:gd name="connsiteY4" fmla="*/ 0 h 2311400"/>
              <a:gd name="connsiteX0" fmla="*/ 0 w 12192000"/>
              <a:gd name="connsiteY0" fmla="*/ 0 h 2311400"/>
              <a:gd name="connsiteX1" fmla="*/ 12192000 w 12192000"/>
              <a:gd name="connsiteY1" fmla="*/ 1676400 h 2311400"/>
              <a:gd name="connsiteX2" fmla="*/ 12192000 w 12192000"/>
              <a:gd name="connsiteY2" fmla="*/ 2311400 h 2311400"/>
              <a:gd name="connsiteX3" fmla="*/ 12700 w 12192000"/>
              <a:gd name="connsiteY3" fmla="*/ 2311400 h 2311400"/>
              <a:gd name="connsiteX4" fmla="*/ 0 w 12192000"/>
              <a:gd name="connsiteY4" fmla="*/ 0 h 2311400"/>
              <a:gd name="connsiteX0" fmla="*/ 0 w 12192000"/>
              <a:gd name="connsiteY0" fmla="*/ 0 h 2311400"/>
              <a:gd name="connsiteX1" fmla="*/ 12192000 w 12192000"/>
              <a:gd name="connsiteY1" fmla="*/ 1676400 h 2311400"/>
              <a:gd name="connsiteX2" fmla="*/ 12192000 w 12192000"/>
              <a:gd name="connsiteY2" fmla="*/ 2311400 h 2311400"/>
              <a:gd name="connsiteX3" fmla="*/ 12700 w 12192000"/>
              <a:gd name="connsiteY3" fmla="*/ 2311400 h 2311400"/>
              <a:gd name="connsiteX4" fmla="*/ 0 w 12192000"/>
              <a:gd name="connsiteY4" fmla="*/ 0 h 2311400"/>
              <a:gd name="connsiteX0" fmla="*/ 0 w 12192000"/>
              <a:gd name="connsiteY0" fmla="*/ 0 h 2311400"/>
              <a:gd name="connsiteX1" fmla="*/ 12192000 w 12192000"/>
              <a:gd name="connsiteY1" fmla="*/ 1676400 h 2311400"/>
              <a:gd name="connsiteX2" fmla="*/ 12192000 w 12192000"/>
              <a:gd name="connsiteY2" fmla="*/ 2311400 h 2311400"/>
              <a:gd name="connsiteX3" fmla="*/ 12700 w 12192000"/>
              <a:gd name="connsiteY3" fmla="*/ 2311400 h 2311400"/>
              <a:gd name="connsiteX4" fmla="*/ 0 w 12192000"/>
              <a:gd name="connsiteY4" fmla="*/ 0 h 2311400"/>
              <a:gd name="connsiteX0" fmla="*/ 0 w 12192000"/>
              <a:gd name="connsiteY0" fmla="*/ 982 h 2312382"/>
              <a:gd name="connsiteX1" fmla="*/ 12192000 w 12192000"/>
              <a:gd name="connsiteY1" fmla="*/ 1677382 h 2312382"/>
              <a:gd name="connsiteX2" fmla="*/ 12192000 w 12192000"/>
              <a:gd name="connsiteY2" fmla="*/ 2312382 h 2312382"/>
              <a:gd name="connsiteX3" fmla="*/ 12700 w 12192000"/>
              <a:gd name="connsiteY3" fmla="*/ 2312382 h 2312382"/>
              <a:gd name="connsiteX4" fmla="*/ 0 w 12192000"/>
              <a:gd name="connsiteY4" fmla="*/ 982 h 2312382"/>
              <a:gd name="connsiteX0" fmla="*/ 0 w 12192000"/>
              <a:gd name="connsiteY0" fmla="*/ 982 h 2312382"/>
              <a:gd name="connsiteX1" fmla="*/ 12192000 w 12192000"/>
              <a:gd name="connsiteY1" fmla="*/ 1677382 h 2312382"/>
              <a:gd name="connsiteX2" fmla="*/ 12192000 w 12192000"/>
              <a:gd name="connsiteY2" fmla="*/ 2312382 h 2312382"/>
              <a:gd name="connsiteX3" fmla="*/ 5072 w 12192000"/>
              <a:gd name="connsiteY3" fmla="*/ 2312382 h 2312382"/>
              <a:gd name="connsiteX4" fmla="*/ 0 w 12192000"/>
              <a:gd name="connsiteY4" fmla="*/ 982 h 23123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192000" h="2312382">
                <a:moveTo>
                  <a:pt x="0" y="982"/>
                </a:moveTo>
                <a:cubicBezTo>
                  <a:pt x="2298554" y="-37118"/>
                  <a:pt x="8953500" y="1042382"/>
                  <a:pt x="12192000" y="1677382"/>
                </a:cubicBezTo>
                <a:lnTo>
                  <a:pt x="12192000" y="2312382"/>
                </a:lnTo>
                <a:lnTo>
                  <a:pt x="5072" y="2312382"/>
                </a:lnTo>
                <a:cubicBezTo>
                  <a:pt x="839" y="1541915"/>
                  <a:pt x="4233" y="771449"/>
                  <a:pt x="0" y="982"/>
                </a:cubicBezTo>
                <a:close/>
              </a:path>
            </a:pathLst>
          </a:custGeom>
          <a:gradFill>
            <a:gsLst>
              <a:gs pos="0">
                <a:schemeClr val="bg1"/>
              </a:gs>
              <a:gs pos="100000">
                <a:schemeClr val="bg1">
                  <a:lumMod val="85000"/>
                </a:schemeClr>
              </a:gs>
            </a:gsLst>
            <a:lin ang="5400000" scaled="0"/>
          </a:gradFill>
          <a:ln>
            <a:noFill/>
          </a:ln>
          <a:effectLst>
            <a:outerShdw blurRad="127000" dist="63500" dir="16200000" rotWithShape="0">
              <a:schemeClr val="bg2">
                <a:lumMod val="75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>
              <a:latin typeface="+mj-ea"/>
              <a:ea typeface="+mj-ea"/>
            </a:endParaRPr>
          </a:p>
        </p:txBody>
      </p:sp>
      <p:grpSp>
        <p:nvGrpSpPr>
          <p:cNvPr id="7" name="组合 6">
            <a:extLst>
              <a:ext uri="{FF2B5EF4-FFF2-40B4-BE49-F238E27FC236}">
                <a16:creationId xmlns:a16="http://schemas.microsoft.com/office/drawing/2014/main" id="{871D638F-B599-4DCF-9ECA-38A234C24B04}"/>
              </a:ext>
            </a:extLst>
          </p:cNvPr>
          <p:cNvGrpSpPr/>
          <p:nvPr userDrawn="1"/>
        </p:nvGrpSpPr>
        <p:grpSpPr>
          <a:xfrm>
            <a:off x="1" y="804036"/>
            <a:ext cx="2713531" cy="5978268"/>
            <a:chOff x="1" y="804036"/>
            <a:chExt cx="2713531" cy="5978268"/>
          </a:xfrm>
        </p:grpSpPr>
        <p:sp>
          <p:nvSpPr>
            <p:cNvPr id="8" name="矩形 7">
              <a:extLst>
                <a:ext uri="{FF2B5EF4-FFF2-40B4-BE49-F238E27FC236}">
                  <a16:creationId xmlns:a16="http://schemas.microsoft.com/office/drawing/2014/main" id="{FF0137F9-4B56-42E1-8B18-B592D11D3411}"/>
                </a:ext>
              </a:extLst>
            </p:cNvPr>
            <p:cNvSpPr/>
            <p:nvPr/>
          </p:nvSpPr>
          <p:spPr>
            <a:xfrm>
              <a:off x="670192" y="5843680"/>
              <a:ext cx="546458" cy="938624"/>
            </a:xfrm>
            <a:prstGeom prst="rect">
              <a:avLst/>
            </a:prstGeom>
            <a:solidFill>
              <a:schemeClr val="accent3">
                <a:lumMod val="50000"/>
              </a:schemeClr>
            </a:solidFill>
            <a:ln w="69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+mj-ea"/>
                <a:ea typeface="+mj-ea"/>
              </a:endParaRPr>
            </a:p>
          </p:txBody>
        </p:sp>
        <p:sp>
          <p:nvSpPr>
            <p:cNvPr id="9" name="任意多边形: 形状 8">
              <a:extLst>
                <a:ext uri="{FF2B5EF4-FFF2-40B4-BE49-F238E27FC236}">
                  <a16:creationId xmlns:a16="http://schemas.microsoft.com/office/drawing/2014/main" id="{C79F9732-C5CC-4E6E-B6E7-485E6771D4FA}"/>
                </a:ext>
              </a:extLst>
            </p:cNvPr>
            <p:cNvSpPr/>
            <p:nvPr/>
          </p:nvSpPr>
          <p:spPr>
            <a:xfrm>
              <a:off x="1" y="804036"/>
              <a:ext cx="2713531" cy="5299422"/>
            </a:xfrm>
            <a:custGeom>
              <a:avLst/>
              <a:gdLst>
                <a:gd name="connsiteX0" fmla="*/ 864222 w 2713531"/>
                <a:gd name="connsiteY0" fmla="*/ 30 h 5299422"/>
                <a:gd name="connsiteX1" fmla="*/ 880398 w 2713531"/>
                <a:gd name="connsiteY1" fmla="*/ 9739 h 5299422"/>
                <a:gd name="connsiteX2" fmla="*/ 1847286 w 2713531"/>
                <a:gd name="connsiteY2" fmla="*/ 1825097 h 5299422"/>
                <a:gd name="connsiteX3" fmla="*/ 1397986 w 2713531"/>
                <a:gd name="connsiteY3" fmla="*/ 1707145 h 5299422"/>
                <a:gd name="connsiteX4" fmla="*/ 2016224 w 2713531"/>
                <a:gd name="connsiteY4" fmla="*/ 2855047 h 5299422"/>
                <a:gd name="connsiteX5" fmla="*/ 1667566 w 2713531"/>
                <a:gd name="connsiteY5" fmla="*/ 2817648 h 5299422"/>
                <a:gd name="connsiteX6" fmla="*/ 2314552 w 2713531"/>
                <a:gd name="connsiteY6" fmla="*/ 3870612 h 5299422"/>
                <a:gd name="connsiteX7" fmla="*/ 1764616 w 2713531"/>
                <a:gd name="connsiteY7" fmla="*/ 3752655 h 5299422"/>
                <a:gd name="connsiteX8" fmla="*/ 2713531 w 2713531"/>
                <a:gd name="connsiteY8" fmla="*/ 4983994 h 5299422"/>
                <a:gd name="connsiteX9" fmla="*/ 1775398 w 2713531"/>
                <a:gd name="connsiteY9" fmla="*/ 5067425 h 5299422"/>
                <a:gd name="connsiteX10" fmla="*/ 1940741 w 2713531"/>
                <a:gd name="connsiteY10" fmla="*/ 5211273 h 5299422"/>
                <a:gd name="connsiteX11" fmla="*/ 963068 w 2713531"/>
                <a:gd name="connsiteY11" fmla="*/ 5032904 h 5299422"/>
                <a:gd name="connsiteX12" fmla="*/ 20430 w 2713531"/>
                <a:gd name="connsiteY12" fmla="*/ 5286643 h 5299422"/>
                <a:gd name="connsiteX13" fmla="*/ 0 w 2713531"/>
                <a:gd name="connsiteY13" fmla="*/ 5280802 h 5299422"/>
                <a:gd name="connsiteX14" fmla="*/ 0 w 2713531"/>
                <a:gd name="connsiteY14" fmla="*/ 5156814 h 5299422"/>
                <a:gd name="connsiteX15" fmla="*/ 35551 w 2713531"/>
                <a:gd name="connsiteY15" fmla="*/ 5102803 h 5299422"/>
                <a:gd name="connsiteX16" fmla="*/ 53692 w 2713531"/>
                <a:gd name="connsiteY16" fmla="*/ 5041533 h 5299422"/>
                <a:gd name="connsiteX17" fmla="*/ 0 w 2713531"/>
                <a:gd name="connsiteY17" fmla="*/ 5048198 h 5299422"/>
                <a:gd name="connsiteX18" fmla="*/ 0 w 2713531"/>
                <a:gd name="connsiteY18" fmla="*/ 2997810 h 5299422"/>
                <a:gd name="connsiteX19" fmla="*/ 18188 w 2713531"/>
                <a:gd name="connsiteY19" fmla="*/ 2956820 h 5299422"/>
                <a:gd name="connsiteX20" fmla="*/ 60878 w 2713531"/>
                <a:gd name="connsiteY20" fmla="*/ 2817648 h 5299422"/>
                <a:gd name="connsiteX21" fmla="*/ 0 w 2713531"/>
                <a:gd name="connsiteY21" fmla="*/ 2834948 h 5299422"/>
                <a:gd name="connsiteX22" fmla="*/ 0 w 2713531"/>
                <a:gd name="connsiteY22" fmla="*/ 2377268 h 5299422"/>
                <a:gd name="connsiteX23" fmla="*/ 46953 w 2713531"/>
                <a:gd name="connsiteY23" fmla="*/ 2294041 h 5299422"/>
                <a:gd name="connsiteX24" fmla="*/ 330458 w 2713531"/>
                <a:gd name="connsiteY24" fmla="*/ 1707145 h 5299422"/>
                <a:gd name="connsiteX25" fmla="*/ 112550 w 2713531"/>
                <a:gd name="connsiteY25" fmla="*/ 1796328 h 5299422"/>
                <a:gd name="connsiteX26" fmla="*/ 0 w 2713531"/>
                <a:gd name="connsiteY26" fmla="*/ 1820195 h 5299422"/>
                <a:gd name="connsiteX27" fmla="*/ 0 w 2713531"/>
                <a:gd name="connsiteY27" fmla="*/ 1654976 h 5299422"/>
                <a:gd name="connsiteX28" fmla="*/ 193480 w 2713531"/>
                <a:gd name="connsiteY28" fmla="*/ 1378001 h 5299422"/>
                <a:gd name="connsiteX29" fmla="*/ 848050 w 2713531"/>
                <a:gd name="connsiteY29" fmla="*/ 9739 h 5299422"/>
                <a:gd name="connsiteX30" fmla="*/ 864222 w 2713531"/>
                <a:gd name="connsiteY30" fmla="*/ 30 h 5299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2713531" h="5299422">
                  <a:moveTo>
                    <a:pt x="864222" y="30"/>
                  </a:moveTo>
                  <a:cubicBezTo>
                    <a:pt x="870512" y="-330"/>
                    <a:pt x="876803" y="2547"/>
                    <a:pt x="880398" y="9739"/>
                  </a:cubicBezTo>
                  <a:cubicBezTo>
                    <a:pt x="1078090" y="659932"/>
                    <a:pt x="1397986" y="1220937"/>
                    <a:pt x="1847286" y="1825097"/>
                  </a:cubicBezTo>
                  <a:cubicBezTo>
                    <a:pt x="1714296" y="1839482"/>
                    <a:pt x="1513009" y="1773313"/>
                    <a:pt x="1397986" y="1707145"/>
                  </a:cubicBezTo>
                  <a:cubicBezTo>
                    <a:pt x="1566925" y="2089776"/>
                    <a:pt x="1782588" y="2504059"/>
                    <a:pt x="2016224" y="2855047"/>
                  </a:cubicBezTo>
                  <a:cubicBezTo>
                    <a:pt x="1922769" y="2855047"/>
                    <a:pt x="1796965" y="2869432"/>
                    <a:pt x="1667566" y="2817648"/>
                  </a:cubicBezTo>
                  <a:cubicBezTo>
                    <a:pt x="1750240" y="3183021"/>
                    <a:pt x="2095298" y="3603055"/>
                    <a:pt x="2314552" y="3870612"/>
                  </a:cubicBezTo>
                  <a:cubicBezTo>
                    <a:pt x="2131242" y="3850476"/>
                    <a:pt x="1962308" y="3795810"/>
                    <a:pt x="1764616" y="3752655"/>
                  </a:cubicBezTo>
                  <a:cubicBezTo>
                    <a:pt x="2044972" y="4187075"/>
                    <a:pt x="2429575" y="4552452"/>
                    <a:pt x="2713531" y="4983994"/>
                  </a:cubicBezTo>
                  <a:cubicBezTo>
                    <a:pt x="2447547" y="5081810"/>
                    <a:pt x="2052168" y="5067425"/>
                    <a:pt x="1775398" y="5067425"/>
                  </a:cubicBezTo>
                  <a:cubicBezTo>
                    <a:pt x="1807746" y="5133598"/>
                    <a:pt x="1876039" y="5176748"/>
                    <a:pt x="1940741" y="5211273"/>
                  </a:cubicBezTo>
                  <a:cubicBezTo>
                    <a:pt x="1663970" y="5277442"/>
                    <a:pt x="1175136" y="5242921"/>
                    <a:pt x="963068" y="5032904"/>
                  </a:cubicBezTo>
                  <a:cubicBezTo>
                    <a:pt x="777508" y="5259461"/>
                    <a:pt x="275476" y="5331835"/>
                    <a:pt x="20430" y="5286643"/>
                  </a:cubicBezTo>
                  <a:lnTo>
                    <a:pt x="0" y="5280802"/>
                  </a:lnTo>
                  <a:lnTo>
                    <a:pt x="0" y="5156814"/>
                  </a:lnTo>
                  <a:lnTo>
                    <a:pt x="35551" y="5102803"/>
                  </a:lnTo>
                  <a:cubicBezTo>
                    <a:pt x="45829" y="5082889"/>
                    <a:pt x="52793" y="5062391"/>
                    <a:pt x="53692" y="5041533"/>
                  </a:cubicBezTo>
                  <a:lnTo>
                    <a:pt x="0" y="5048198"/>
                  </a:lnTo>
                  <a:lnTo>
                    <a:pt x="0" y="2997810"/>
                  </a:lnTo>
                  <a:lnTo>
                    <a:pt x="18188" y="2956820"/>
                  </a:lnTo>
                  <a:cubicBezTo>
                    <a:pt x="36055" y="2909845"/>
                    <a:pt x="50544" y="2863319"/>
                    <a:pt x="60878" y="2817648"/>
                  </a:cubicBezTo>
                  <a:lnTo>
                    <a:pt x="0" y="2834948"/>
                  </a:lnTo>
                  <a:lnTo>
                    <a:pt x="0" y="2377268"/>
                  </a:lnTo>
                  <a:lnTo>
                    <a:pt x="46953" y="2294041"/>
                  </a:lnTo>
                  <a:cubicBezTo>
                    <a:pt x="151639" y="2098408"/>
                    <a:pt x="247789" y="1898460"/>
                    <a:pt x="330458" y="1707145"/>
                  </a:cubicBezTo>
                  <a:cubicBezTo>
                    <a:pt x="272949" y="1740229"/>
                    <a:pt x="193873" y="1773313"/>
                    <a:pt x="112550" y="1796328"/>
                  </a:cubicBezTo>
                  <a:lnTo>
                    <a:pt x="0" y="1820195"/>
                  </a:lnTo>
                  <a:lnTo>
                    <a:pt x="0" y="1654976"/>
                  </a:lnTo>
                  <a:lnTo>
                    <a:pt x="193480" y="1378001"/>
                  </a:lnTo>
                  <a:cubicBezTo>
                    <a:pt x="481423" y="934860"/>
                    <a:pt x="697088" y="497384"/>
                    <a:pt x="848050" y="9739"/>
                  </a:cubicBezTo>
                  <a:cubicBezTo>
                    <a:pt x="851643" y="3986"/>
                    <a:pt x="857932" y="390"/>
                    <a:pt x="864222" y="30"/>
                  </a:cubicBezTo>
                  <a:close/>
                </a:path>
              </a:pathLst>
            </a:custGeom>
            <a:gradFill>
              <a:gsLst>
                <a:gs pos="0">
                  <a:schemeClr val="accent1">
                    <a:lumMod val="90000"/>
                    <a:lumOff val="10000"/>
                  </a:schemeClr>
                </a:gs>
                <a:gs pos="100000">
                  <a:schemeClr val="accent1">
                    <a:lumMod val="75000"/>
                  </a:schemeClr>
                </a:gs>
              </a:gsLst>
              <a:lin ang="5400000" scaled="0"/>
            </a:gradFill>
            <a:ln w="6994" cap="flat">
              <a:noFill/>
              <a:prstDash val="solid"/>
              <a:miter/>
            </a:ln>
            <a:effectLst>
              <a:outerShdw blurRad="50800" dist="38100" dir="5400000" algn="t" rotWithShape="0">
                <a:prstClr val="black">
                  <a:alpha val="40000"/>
                </a:prstClr>
              </a:outerShdw>
            </a:effectLst>
          </p:spPr>
          <p:txBody>
            <a:bodyPr wrap="square" rtlCol="0" anchor="ctr">
              <a:noAutofit/>
            </a:bodyPr>
            <a:lstStyle/>
            <a:p>
              <a:endParaRPr lang="zh-CN" altLang="en-US">
                <a:latin typeface="+mj-ea"/>
                <a:ea typeface="+mj-ea"/>
              </a:endParaRPr>
            </a:p>
          </p:txBody>
        </p:sp>
      </p:grpSp>
      <p:sp>
        <p:nvSpPr>
          <p:cNvPr id="10" name="地形2">
            <a:extLst>
              <a:ext uri="{FF2B5EF4-FFF2-40B4-BE49-F238E27FC236}">
                <a16:creationId xmlns:a16="http://schemas.microsoft.com/office/drawing/2014/main" id="{D9A96AD8-8C0E-4947-9A1E-A8D61CC50943}"/>
              </a:ext>
            </a:extLst>
          </p:cNvPr>
          <p:cNvSpPr/>
          <p:nvPr userDrawn="1"/>
        </p:nvSpPr>
        <p:spPr>
          <a:xfrm>
            <a:off x="0" y="5851062"/>
            <a:ext cx="12194540" cy="1006938"/>
          </a:xfrm>
          <a:custGeom>
            <a:avLst/>
            <a:gdLst>
              <a:gd name="connsiteX0" fmla="*/ 12179300 w 12179300"/>
              <a:gd name="connsiteY0" fmla="*/ 0 h 2311400"/>
              <a:gd name="connsiteX1" fmla="*/ 12179300 w 12179300"/>
              <a:gd name="connsiteY1" fmla="*/ 2311400 h 2311400"/>
              <a:gd name="connsiteX2" fmla="*/ 0 w 12179300"/>
              <a:gd name="connsiteY2" fmla="*/ 2311400 h 2311400"/>
              <a:gd name="connsiteX3" fmla="*/ 0 w 12179300"/>
              <a:gd name="connsiteY3" fmla="*/ 1981200 h 2311400"/>
              <a:gd name="connsiteX4" fmla="*/ 12179300 w 12179300"/>
              <a:gd name="connsiteY4" fmla="*/ 0 h 2311400"/>
              <a:gd name="connsiteX0" fmla="*/ 12179300 w 12179300"/>
              <a:gd name="connsiteY0" fmla="*/ 0 h 2311400"/>
              <a:gd name="connsiteX1" fmla="*/ 12179300 w 12179300"/>
              <a:gd name="connsiteY1" fmla="*/ 2311400 h 2311400"/>
              <a:gd name="connsiteX2" fmla="*/ 0 w 12179300"/>
              <a:gd name="connsiteY2" fmla="*/ 2311400 h 2311400"/>
              <a:gd name="connsiteX3" fmla="*/ 0 w 12179300"/>
              <a:gd name="connsiteY3" fmla="*/ 1981200 h 2311400"/>
              <a:gd name="connsiteX4" fmla="*/ 12179300 w 12179300"/>
              <a:gd name="connsiteY4" fmla="*/ 0 h 2311400"/>
              <a:gd name="connsiteX0" fmla="*/ 12179300 w 12179300"/>
              <a:gd name="connsiteY0" fmla="*/ 0 h 2311400"/>
              <a:gd name="connsiteX1" fmla="*/ 12179300 w 12179300"/>
              <a:gd name="connsiteY1" fmla="*/ 2311400 h 2311400"/>
              <a:gd name="connsiteX2" fmla="*/ 0 w 12179300"/>
              <a:gd name="connsiteY2" fmla="*/ 2311400 h 2311400"/>
              <a:gd name="connsiteX3" fmla="*/ 0 w 12179300"/>
              <a:gd name="connsiteY3" fmla="*/ 1981200 h 2311400"/>
              <a:gd name="connsiteX4" fmla="*/ 12179300 w 12179300"/>
              <a:gd name="connsiteY4" fmla="*/ 0 h 2311400"/>
              <a:gd name="connsiteX0" fmla="*/ 12179300 w 12179300"/>
              <a:gd name="connsiteY0" fmla="*/ 0 h 2311400"/>
              <a:gd name="connsiteX1" fmla="*/ 12179300 w 12179300"/>
              <a:gd name="connsiteY1" fmla="*/ 2311400 h 2311400"/>
              <a:gd name="connsiteX2" fmla="*/ 0 w 12179300"/>
              <a:gd name="connsiteY2" fmla="*/ 2311400 h 2311400"/>
              <a:gd name="connsiteX3" fmla="*/ 0 w 12179300"/>
              <a:gd name="connsiteY3" fmla="*/ 1981200 h 2311400"/>
              <a:gd name="connsiteX4" fmla="*/ 12179300 w 12179300"/>
              <a:gd name="connsiteY4" fmla="*/ 0 h 2311400"/>
              <a:gd name="connsiteX0" fmla="*/ 12179300 w 12179300"/>
              <a:gd name="connsiteY0" fmla="*/ 0 h 2311400"/>
              <a:gd name="connsiteX1" fmla="*/ 12179300 w 12179300"/>
              <a:gd name="connsiteY1" fmla="*/ 2311400 h 2311400"/>
              <a:gd name="connsiteX2" fmla="*/ 0 w 12179300"/>
              <a:gd name="connsiteY2" fmla="*/ 2311400 h 2311400"/>
              <a:gd name="connsiteX3" fmla="*/ 0 w 12179300"/>
              <a:gd name="connsiteY3" fmla="*/ 1981200 h 2311400"/>
              <a:gd name="connsiteX4" fmla="*/ 12179300 w 12179300"/>
              <a:gd name="connsiteY4" fmla="*/ 0 h 2311400"/>
              <a:gd name="connsiteX0" fmla="*/ 12186920 w 12186920"/>
              <a:gd name="connsiteY0" fmla="*/ 0 h 2323108"/>
              <a:gd name="connsiteX1" fmla="*/ 12179300 w 12186920"/>
              <a:gd name="connsiteY1" fmla="*/ 2323108 h 2323108"/>
              <a:gd name="connsiteX2" fmla="*/ 0 w 12186920"/>
              <a:gd name="connsiteY2" fmla="*/ 2323108 h 2323108"/>
              <a:gd name="connsiteX3" fmla="*/ 0 w 12186920"/>
              <a:gd name="connsiteY3" fmla="*/ 1992908 h 2323108"/>
              <a:gd name="connsiteX4" fmla="*/ 12186920 w 12186920"/>
              <a:gd name="connsiteY4" fmla="*/ 0 h 2323108"/>
              <a:gd name="connsiteX0" fmla="*/ 12186920 w 12186920"/>
              <a:gd name="connsiteY0" fmla="*/ 0 h 2323108"/>
              <a:gd name="connsiteX1" fmla="*/ 11965940 w 12186920"/>
              <a:gd name="connsiteY1" fmla="*/ 2264567 h 2323108"/>
              <a:gd name="connsiteX2" fmla="*/ 0 w 12186920"/>
              <a:gd name="connsiteY2" fmla="*/ 2323108 h 2323108"/>
              <a:gd name="connsiteX3" fmla="*/ 0 w 12186920"/>
              <a:gd name="connsiteY3" fmla="*/ 1992908 h 2323108"/>
              <a:gd name="connsiteX4" fmla="*/ 12186920 w 12186920"/>
              <a:gd name="connsiteY4" fmla="*/ 0 h 2323108"/>
              <a:gd name="connsiteX0" fmla="*/ 12186920 w 12194540"/>
              <a:gd name="connsiteY0" fmla="*/ 0 h 2323108"/>
              <a:gd name="connsiteX1" fmla="*/ 12194540 w 12194540"/>
              <a:gd name="connsiteY1" fmla="*/ 2323108 h 2323108"/>
              <a:gd name="connsiteX2" fmla="*/ 0 w 12194540"/>
              <a:gd name="connsiteY2" fmla="*/ 2323108 h 2323108"/>
              <a:gd name="connsiteX3" fmla="*/ 0 w 12194540"/>
              <a:gd name="connsiteY3" fmla="*/ 1992908 h 2323108"/>
              <a:gd name="connsiteX4" fmla="*/ 12186920 w 12194540"/>
              <a:gd name="connsiteY4" fmla="*/ 0 h 2323108"/>
              <a:gd name="connsiteX0" fmla="*/ 12194540 w 12194540"/>
              <a:gd name="connsiteY0" fmla="*/ 0 h 2323108"/>
              <a:gd name="connsiteX1" fmla="*/ 12194540 w 12194540"/>
              <a:gd name="connsiteY1" fmla="*/ 2323108 h 2323108"/>
              <a:gd name="connsiteX2" fmla="*/ 0 w 12194540"/>
              <a:gd name="connsiteY2" fmla="*/ 2323108 h 2323108"/>
              <a:gd name="connsiteX3" fmla="*/ 0 w 12194540"/>
              <a:gd name="connsiteY3" fmla="*/ 1992908 h 2323108"/>
              <a:gd name="connsiteX4" fmla="*/ 12194540 w 12194540"/>
              <a:gd name="connsiteY4" fmla="*/ 0 h 2323108"/>
              <a:gd name="connsiteX0" fmla="*/ 12194540 w 12194540"/>
              <a:gd name="connsiteY0" fmla="*/ 0 h 2323108"/>
              <a:gd name="connsiteX1" fmla="*/ 12194540 w 12194540"/>
              <a:gd name="connsiteY1" fmla="*/ 2323108 h 2323108"/>
              <a:gd name="connsiteX2" fmla="*/ 0 w 12194540"/>
              <a:gd name="connsiteY2" fmla="*/ 2323108 h 2323108"/>
              <a:gd name="connsiteX3" fmla="*/ 12194540 w 12194540"/>
              <a:gd name="connsiteY3" fmla="*/ 0 h 2323108"/>
              <a:gd name="connsiteX0" fmla="*/ 12194540 w 12194540"/>
              <a:gd name="connsiteY0" fmla="*/ 0 h 2323108"/>
              <a:gd name="connsiteX1" fmla="*/ 12194540 w 12194540"/>
              <a:gd name="connsiteY1" fmla="*/ 2323108 h 2323108"/>
              <a:gd name="connsiteX2" fmla="*/ 0 w 12194540"/>
              <a:gd name="connsiteY2" fmla="*/ 2323108 h 2323108"/>
              <a:gd name="connsiteX3" fmla="*/ 12194540 w 12194540"/>
              <a:gd name="connsiteY3" fmla="*/ 0 h 2323108"/>
              <a:gd name="connsiteX0" fmla="*/ 12194540 w 12194540"/>
              <a:gd name="connsiteY0" fmla="*/ 0 h 2323108"/>
              <a:gd name="connsiteX1" fmla="*/ 12194540 w 12194540"/>
              <a:gd name="connsiteY1" fmla="*/ 2323108 h 2323108"/>
              <a:gd name="connsiteX2" fmla="*/ 0 w 12194540"/>
              <a:gd name="connsiteY2" fmla="*/ 2323108 h 2323108"/>
              <a:gd name="connsiteX3" fmla="*/ 12194540 w 12194540"/>
              <a:gd name="connsiteY3" fmla="*/ 0 h 2323108"/>
              <a:gd name="connsiteX0" fmla="*/ 12194540 w 12194540"/>
              <a:gd name="connsiteY0" fmla="*/ 0 h 2323108"/>
              <a:gd name="connsiteX1" fmla="*/ 12194540 w 12194540"/>
              <a:gd name="connsiteY1" fmla="*/ 2323108 h 2323108"/>
              <a:gd name="connsiteX2" fmla="*/ 0 w 12194540"/>
              <a:gd name="connsiteY2" fmla="*/ 2323108 h 2323108"/>
              <a:gd name="connsiteX3" fmla="*/ 12194540 w 12194540"/>
              <a:gd name="connsiteY3" fmla="*/ 0 h 2323108"/>
              <a:gd name="connsiteX0" fmla="*/ 12194540 w 12194540"/>
              <a:gd name="connsiteY0" fmla="*/ 0 h 1400721"/>
              <a:gd name="connsiteX1" fmla="*/ 12194540 w 12194540"/>
              <a:gd name="connsiteY1" fmla="*/ 1400721 h 1400721"/>
              <a:gd name="connsiteX2" fmla="*/ 0 w 12194540"/>
              <a:gd name="connsiteY2" fmla="*/ 1400721 h 1400721"/>
              <a:gd name="connsiteX3" fmla="*/ 12194540 w 12194540"/>
              <a:gd name="connsiteY3" fmla="*/ 0 h 1400721"/>
              <a:gd name="connsiteX0" fmla="*/ 12194540 w 12194540"/>
              <a:gd name="connsiteY0" fmla="*/ 238523 h 1639244"/>
              <a:gd name="connsiteX1" fmla="*/ 12194540 w 12194540"/>
              <a:gd name="connsiteY1" fmla="*/ 1639244 h 1639244"/>
              <a:gd name="connsiteX2" fmla="*/ 0 w 12194540"/>
              <a:gd name="connsiteY2" fmla="*/ 1639244 h 1639244"/>
              <a:gd name="connsiteX3" fmla="*/ 12194540 w 12194540"/>
              <a:gd name="connsiteY3" fmla="*/ 238523 h 1639244"/>
              <a:gd name="connsiteX0" fmla="*/ 12194540 w 12194540"/>
              <a:gd name="connsiteY0" fmla="*/ 369729 h 1770450"/>
              <a:gd name="connsiteX1" fmla="*/ 12194540 w 12194540"/>
              <a:gd name="connsiteY1" fmla="*/ 1770450 h 1770450"/>
              <a:gd name="connsiteX2" fmla="*/ 0 w 12194540"/>
              <a:gd name="connsiteY2" fmla="*/ 1770450 h 1770450"/>
              <a:gd name="connsiteX3" fmla="*/ 12194540 w 12194540"/>
              <a:gd name="connsiteY3" fmla="*/ 369729 h 1770450"/>
              <a:gd name="connsiteX0" fmla="*/ 12194540 w 12194540"/>
              <a:gd name="connsiteY0" fmla="*/ 328772 h 1729493"/>
              <a:gd name="connsiteX1" fmla="*/ 12194540 w 12194540"/>
              <a:gd name="connsiteY1" fmla="*/ 1729493 h 1729493"/>
              <a:gd name="connsiteX2" fmla="*/ 0 w 12194540"/>
              <a:gd name="connsiteY2" fmla="*/ 1729493 h 1729493"/>
              <a:gd name="connsiteX3" fmla="*/ 12194540 w 12194540"/>
              <a:gd name="connsiteY3" fmla="*/ 328772 h 17294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4540" h="1729493">
                <a:moveTo>
                  <a:pt x="12194540" y="328772"/>
                </a:moveTo>
                <a:lnTo>
                  <a:pt x="12194540" y="1729493"/>
                </a:lnTo>
                <a:lnTo>
                  <a:pt x="0" y="1729493"/>
                </a:lnTo>
                <a:cubicBezTo>
                  <a:pt x="1569297" y="896582"/>
                  <a:pt x="7208036" y="-686125"/>
                  <a:pt x="12194540" y="328772"/>
                </a:cubicBezTo>
                <a:close/>
              </a:path>
            </a:pathLst>
          </a:custGeom>
          <a:gradFill>
            <a:gsLst>
              <a:gs pos="0">
                <a:schemeClr val="bg1"/>
              </a:gs>
              <a:gs pos="100000">
                <a:schemeClr val="bg1">
                  <a:lumMod val="85000"/>
                </a:schemeClr>
              </a:gs>
            </a:gsLst>
            <a:lin ang="5400000" scaled="0"/>
          </a:gradFill>
          <a:ln>
            <a:noFill/>
          </a:ln>
          <a:effectLst>
            <a:outerShdw blurRad="127000" dist="63500" dir="16200000" rotWithShape="0">
              <a:schemeClr val="bg2">
                <a:lumMod val="75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>
              <a:latin typeface="+mj-ea"/>
              <a:ea typeface="+mj-ea"/>
            </a:endParaRPr>
          </a:p>
        </p:txBody>
      </p:sp>
      <p:grpSp>
        <p:nvGrpSpPr>
          <p:cNvPr id="11" name="组合 10">
            <a:extLst>
              <a:ext uri="{FF2B5EF4-FFF2-40B4-BE49-F238E27FC236}">
                <a16:creationId xmlns:a16="http://schemas.microsoft.com/office/drawing/2014/main" id="{E89A2C9B-287B-4606-8482-A3F08445D140}"/>
              </a:ext>
            </a:extLst>
          </p:cNvPr>
          <p:cNvGrpSpPr/>
          <p:nvPr userDrawn="1"/>
        </p:nvGrpSpPr>
        <p:grpSpPr>
          <a:xfrm>
            <a:off x="9018672" y="1611820"/>
            <a:ext cx="3038389" cy="4887362"/>
            <a:chOff x="8576752" y="520915"/>
            <a:chExt cx="3716586" cy="5978268"/>
          </a:xfrm>
        </p:grpSpPr>
        <p:sp>
          <p:nvSpPr>
            <p:cNvPr id="12" name="矩形 11">
              <a:extLst>
                <a:ext uri="{FF2B5EF4-FFF2-40B4-BE49-F238E27FC236}">
                  <a16:creationId xmlns:a16="http://schemas.microsoft.com/office/drawing/2014/main" id="{24C4925A-C9EA-45E1-814F-C3034821150C}"/>
                </a:ext>
              </a:extLst>
            </p:cNvPr>
            <p:cNvSpPr/>
            <p:nvPr/>
          </p:nvSpPr>
          <p:spPr>
            <a:xfrm>
              <a:off x="10249999" y="5560559"/>
              <a:ext cx="546458" cy="938624"/>
            </a:xfrm>
            <a:prstGeom prst="rect">
              <a:avLst/>
            </a:prstGeom>
            <a:solidFill>
              <a:schemeClr val="accent3">
                <a:lumMod val="50000"/>
              </a:schemeClr>
            </a:solidFill>
            <a:ln w="69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+mj-ea"/>
                <a:ea typeface="+mj-ea"/>
              </a:endParaRPr>
            </a:p>
          </p:txBody>
        </p:sp>
        <p:sp>
          <p:nvSpPr>
            <p:cNvPr id="13" name="任意多边形: 形状 12">
              <a:extLst>
                <a:ext uri="{FF2B5EF4-FFF2-40B4-BE49-F238E27FC236}">
                  <a16:creationId xmlns:a16="http://schemas.microsoft.com/office/drawing/2014/main" id="{30E6983F-FC82-4240-BB33-BD2121D0AAD2}"/>
                </a:ext>
              </a:extLst>
            </p:cNvPr>
            <p:cNvSpPr/>
            <p:nvPr/>
          </p:nvSpPr>
          <p:spPr>
            <a:xfrm>
              <a:off x="8576752" y="520915"/>
              <a:ext cx="3716586" cy="5299420"/>
            </a:xfrm>
            <a:custGeom>
              <a:avLst/>
              <a:gdLst>
                <a:gd name="connsiteX0" fmla="*/ 0 w 723589"/>
                <a:gd name="connsiteY0" fmla="*/ 1205318 h 1289041"/>
                <a:gd name="connsiteX1" fmla="*/ 205740 w 723589"/>
                <a:gd name="connsiteY1" fmla="*/ 1226312 h 1289041"/>
                <a:gd name="connsiteX2" fmla="*/ 181247 w 723589"/>
                <a:gd name="connsiteY2" fmla="*/ 1279497 h 1289041"/>
                <a:gd name="connsiteX3" fmla="*/ 382788 w 723589"/>
                <a:gd name="connsiteY3" fmla="*/ 1224213 h 1289041"/>
                <a:gd name="connsiteX4" fmla="*/ 573133 w 723589"/>
                <a:gd name="connsiteY4" fmla="*/ 1267600 h 1289041"/>
                <a:gd name="connsiteX5" fmla="*/ 540942 w 723589"/>
                <a:gd name="connsiteY5" fmla="*/ 1232610 h 1289041"/>
                <a:gd name="connsiteX6" fmla="*/ 723589 w 723589"/>
                <a:gd name="connsiteY6" fmla="*/ 1212316 h 1289041"/>
                <a:gd name="connsiteX7" fmla="*/ 538843 w 723589"/>
                <a:gd name="connsiteY7" fmla="*/ 912803 h 1289041"/>
                <a:gd name="connsiteX8" fmla="*/ 645911 w 723589"/>
                <a:gd name="connsiteY8" fmla="*/ 941495 h 1289041"/>
                <a:gd name="connsiteX9" fmla="*/ 519948 w 723589"/>
                <a:gd name="connsiteY9" fmla="*/ 685370 h 1289041"/>
                <a:gd name="connsiteX10" fmla="*/ 587829 w 723589"/>
                <a:gd name="connsiteY10" fmla="*/ 694467 h 1289041"/>
                <a:gd name="connsiteX11" fmla="*/ 467463 w 723589"/>
                <a:gd name="connsiteY11" fmla="*/ 415249 h 1289041"/>
                <a:gd name="connsiteX12" fmla="*/ 554938 w 723589"/>
                <a:gd name="connsiteY12" fmla="*/ 443940 h 1289041"/>
                <a:gd name="connsiteX13" fmla="*/ 366693 w 723589"/>
                <a:gd name="connsiteY13" fmla="*/ 2369 h 1289041"/>
                <a:gd name="connsiteX14" fmla="*/ 360395 w 723589"/>
                <a:gd name="connsiteY14" fmla="*/ 2369 h 1289041"/>
                <a:gd name="connsiteX15" fmla="*/ 172150 w 723589"/>
                <a:gd name="connsiteY15" fmla="*/ 443940 h 1289041"/>
                <a:gd name="connsiteX16" fmla="*/ 259624 w 723589"/>
                <a:gd name="connsiteY16" fmla="*/ 415249 h 1289041"/>
                <a:gd name="connsiteX17" fmla="*/ 139260 w 723589"/>
                <a:gd name="connsiteY17" fmla="*/ 694467 h 1289041"/>
                <a:gd name="connsiteX18" fmla="*/ 207139 w 723589"/>
                <a:gd name="connsiteY18" fmla="*/ 685370 h 1289041"/>
                <a:gd name="connsiteX19" fmla="*/ 81176 w 723589"/>
                <a:gd name="connsiteY19" fmla="*/ 941495 h 1289041"/>
                <a:gd name="connsiteX20" fmla="*/ 188245 w 723589"/>
                <a:gd name="connsiteY20" fmla="*/ 912803 h 1289041"/>
                <a:gd name="connsiteX21" fmla="*/ 3499 w 723589"/>
                <a:gd name="connsiteY21" fmla="*/ 1212316 h 1289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23589" h="1289041">
                  <a:moveTo>
                    <a:pt x="0" y="1205318"/>
                  </a:moveTo>
                  <a:cubicBezTo>
                    <a:pt x="58083" y="1250805"/>
                    <a:pt x="142759" y="1237509"/>
                    <a:pt x="205740" y="1226312"/>
                  </a:cubicBezTo>
                  <a:cubicBezTo>
                    <a:pt x="205040" y="1246606"/>
                    <a:pt x="185446" y="1265501"/>
                    <a:pt x="181247" y="1279497"/>
                  </a:cubicBezTo>
                  <a:cubicBezTo>
                    <a:pt x="219736" y="1301190"/>
                    <a:pt x="341500" y="1287194"/>
                    <a:pt x="382788" y="1224213"/>
                  </a:cubicBezTo>
                  <a:cubicBezTo>
                    <a:pt x="424076" y="1275298"/>
                    <a:pt x="519248" y="1283695"/>
                    <a:pt x="573133" y="1267600"/>
                  </a:cubicBezTo>
                  <a:cubicBezTo>
                    <a:pt x="560536" y="1259202"/>
                    <a:pt x="547240" y="1248706"/>
                    <a:pt x="540942" y="1232610"/>
                  </a:cubicBezTo>
                  <a:cubicBezTo>
                    <a:pt x="594827" y="1232610"/>
                    <a:pt x="671804" y="1236109"/>
                    <a:pt x="723589" y="1212316"/>
                  </a:cubicBezTo>
                  <a:cubicBezTo>
                    <a:pt x="668305" y="1107347"/>
                    <a:pt x="593426" y="1018472"/>
                    <a:pt x="538843" y="912803"/>
                  </a:cubicBezTo>
                  <a:cubicBezTo>
                    <a:pt x="577332" y="923300"/>
                    <a:pt x="610222" y="936597"/>
                    <a:pt x="645911" y="941495"/>
                  </a:cubicBezTo>
                  <a:cubicBezTo>
                    <a:pt x="603224" y="876414"/>
                    <a:pt x="536044" y="774244"/>
                    <a:pt x="519948" y="685370"/>
                  </a:cubicBezTo>
                  <a:cubicBezTo>
                    <a:pt x="545141" y="697966"/>
                    <a:pt x="569634" y="694467"/>
                    <a:pt x="587829" y="694467"/>
                  </a:cubicBezTo>
                  <a:cubicBezTo>
                    <a:pt x="542342" y="609092"/>
                    <a:pt x="500354" y="508321"/>
                    <a:pt x="467463" y="415249"/>
                  </a:cubicBezTo>
                  <a:cubicBezTo>
                    <a:pt x="489857" y="431344"/>
                    <a:pt x="529046" y="447439"/>
                    <a:pt x="554938" y="443940"/>
                  </a:cubicBezTo>
                  <a:cubicBezTo>
                    <a:pt x="467463" y="296983"/>
                    <a:pt x="405182" y="160523"/>
                    <a:pt x="366693" y="2369"/>
                  </a:cubicBezTo>
                  <a:cubicBezTo>
                    <a:pt x="365293" y="-1130"/>
                    <a:pt x="361794" y="-430"/>
                    <a:pt x="360395" y="2369"/>
                  </a:cubicBezTo>
                  <a:cubicBezTo>
                    <a:pt x="321207" y="160523"/>
                    <a:pt x="259624" y="296983"/>
                    <a:pt x="172150" y="443940"/>
                  </a:cubicBezTo>
                  <a:cubicBezTo>
                    <a:pt x="198042" y="447439"/>
                    <a:pt x="237231" y="431344"/>
                    <a:pt x="259624" y="415249"/>
                  </a:cubicBezTo>
                  <a:cubicBezTo>
                    <a:pt x="227434" y="508321"/>
                    <a:pt x="184746" y="609792"/>
                    <a:pt x="139260" y="694467"/>
                  </a:cubicBezTo>
                  <a:cubicBezTo>
                    <a:pt x="157454" y="694467"/>
                    <a:pt x="181247" y="697966"/>
                    <a:pt x="207139" y="685370"/>
                  </a:cubicBezTo>
                  <a:cubicBezTo>
                    <a:pt x="191044" y="774244"/>
                    <a:pt x="123164" y="876414"/>
                    <a:pt x="81176" y="941495"/>
                  </a:cubicBezTo>
                  <a:cubicBezTo>
                    <a:pt x="116866" y="937296"/>
                    <a:pt x="149757" y="924000"/>
                    <a:pt x="188245" y="912803"/>
                  </a:cubicBezTo>
                  <a:cubicBezTo>
                    <a:pt x="132961" y="1017773"/>
                    <a:pt x="58083" y="1107347"/>
                    <a:pt x="3499" y="1212316"/>
                  </a:cubicBezTo>
                </a:path>
              </a:pathLst>
            </a:custGeom>
            <a:gradFill>
              <a:gsLst>
                <a:gs pos="0">
                  <a:schemeClr val="accent1">
                    <a:lumMod val="90000"/>
                    <a:lumOff val="10000"/>
                  </a:schemeClr>
                </a:gs>
                <a:gs pos="100000">
                  <a:schemeClr val="accent1">
                    <a:lumMod val="75000"/>
                  </a:schemeClr>
                </a:gs>
              </a:gsLst>
              <a:lin ang="5400000" scaled="0"/>
            </a:gradFill>
            <a:ln w="6994" cap="flat">
              <a:noFill/>
              <a:prstDash val="solid"/>
              <a:miter/>
            </a:ln>
            <a:effectLst>
              <a:outerShdw blurRad="50800" dist="38100" dir="5400000" algn="t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endParaRPr lang="zh-CN" altLang="en-US">
                <a:latin typeface="+mj-ea"/>
                <a:ea typeface="+mj-ea"/>
              </a:endParaRPr>
            </a:p>
          </p:txBody>
        </p:sp>
      </p:grpSp>
      <p:grpSp>
        <p:nvGrpSpPr>
          <p:cNvPr id="14" name="组合 13">
            <a:extLst>
              <a:ext uri="{FF2B5EF4-FFF2-40B4-BE49-F238E27FC236}">
                <a16:creationId xmlns:a16="http://schemas.microsoft.com/office/drawing/2014/main" id="{6B2756A6-D982-4F01-8405-D7C31542AE74}"/>
              </a:ext>
            </a:extLst>
          </p:cNvPr>
          <p:cNvGrpSpPr/>
          <p:nvPr userDrawn="1"/>
        </p:nvGrpSpPr>
        <p:grpSpPr>
          <a:xfrm>
            <a:off x="8716424" y="5162594"/>
            <a:ext cx="1287785" cy="1265205"/>
            <a:chOff x="2070023" y="1327054"/>
            <a:chExt cx="3716585" cy="3651418"/>
          </a:xfrm>
        </p:grpSpPr>
        <p:sp>
          <p:nvSpPr>
            <p:cNvPr id="15" name="任意多边形: 形状 14">
              <a:extLst>
                <a:ext uri="{FF2B5EF4-FFF2-40B4-BE49-F238E27FC236}">
                  <a16:creationId xmlns:a16="http://schemas.microsoft.com/office/drawing/2014/main" id="{0FC152FB-3CBF-41FC-B5B7-F38A9665F9CD}"/>
                </a:ext>
              </a:extLst>
            </p:cNvPr>
            <p:cNvSpPr/>
            <p:nvPr/>
          </p:nvSpPr>
          <p:spPr>
            <a:xfrm>
              <a:off x="2938463" y="1781175"/>
              <a:ext cx="1890712" cy="1128713"/>
            </a:xfrm>
            <a:custGeom>
              <a:avLst/>
              <a:gdLst>
                <a:gd name="connsiteX0" fmla="*/ 147637 w 1890712"/>
                <a:gd name="connsiteY0" fmla="*/ 1128713 h 1128713"/>
                <a:gd name="connsiteX1" fmla="*/ 1738312 w 1890712"/>
                <a:gd name="connsiteY1" fmla="*/ 1066800 h 1128713"/>
                <a:gd name="connsiteX2" fmla="*/ 1890712 w 1890712"/>
                <a:gd name="connsiteY2" fmla="*/ 623888 h 1128713"/>
                <a:gd name="connsiteX3" fmla="*/ 1704975 w 1890712"/>
                <a:gd name="connsiteY3" fmla="*/ 300038 h 1128713"/>
                <a:gd name="connsiteX4" fmla="*/ 1662112 w 1890712"/>
                <a:gd name="connsiteY4" fmla="*/ 266700 h 1128713"/>
                <a:gd name="connsiteX5" fmla="*/ 1157287 w 1890712"/>
                <a:gd name="connsiteY5" fmla="*/ 14288 h 1128713"/>
                <a:gd name="connsiteX6" fmla="*/ 1114425 w 1890712"/>
                <a:gd name="connsiteY6" fmla="*/ 9525 h 1128713"/>
                <a:gd name="connsiteX7" fmla="*/ 1100137 w 1890712"/>
                <a:gd name="connsiteY7" fmla="*/ 4763 h 1128713"/>
                <a:gd name="connsiteX8" fmla="*/ 661987 w 1890712"/>
                <a:gd name="connsiteY8" fmla="*/ 0 h 1128713"/>
                <a:gd name="connsiteX9" fmla="*/ 619125 w 1890712"/>
                <a:gd name="connsiteY9" fmla="*/ 9525 h 1128713"/>
                <a:gd name="connsiteX10" fmla="*/ 200025 w 1890712"/>
                <a:gd name="connsiteY10" fmla="*/ 261938 h 1128713"/>
                <a:gd name="connsiteX11" fmla="*/ 28575 w 1890712"/>
                <a:gd name="connsiteY11" fmla="*/ 561975 h 1128713"/>
                <a:gd name="connsiteX12" fmla="*/ 0 w 1890712"/>
                <a:gd name="connsiteY12" fmla="*/ 747713 h 1128713"/>
                <a:gd name="connsiteX13" fmla="*/ 66675 w 1890712"/>
                <a:gd name="connsiteY13" fmla="*/ 1023938 h 1128713"/>
                <a:gd name="connsiteX14" fmla="*/ 147637 w 1890712"/>
                <a:gd name="connsiteY14" fmla="*/ 1128713 h 1128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890712" h="1128713">
                  <a:moveTo>
                    <a:pt x="147637" y="1128713"/>
                  </a:moveTo>
                  <a:lnTo>
                    <a:pt x="1738312" y="1066800"/>
                  </a:lnTo>
                  <a:lnTo>
                    <a:pt x="1890712" y="623888"/>
                  </a:lnTo>
                  <a:lnTo>
                    <a:pt x="1704975" y="300038"/>
                  </a:lnTo>
                  <a:lnTo>
                    <a:pt x="1662112" y="266700"/>
                  </a:lnTo>
                  <a:lnTo>
                    <a:pt x="1157287" y="14288"/>
                  </a:lnTo>
                  <a:cubicBezTo>
                    <a:pt x="1143000" y="12700"/>
                    <a:pt x="1128605" y="11888"/>
                    <a:pt x="1114425" y="9525"/>
                  </a:cubicBezTo>
                  <a:cubicBezTo>
                    <a:pt x="1109473" y="8700"/>
                    <a:pt x="1100137" y="4763"/>
                    <a:pt x="1100137" y="4763"/>
                  </a:cubicBezTo>
                  <a:lnTo>
                    <a:pt x="661987" y="0"/>
                  </a:lnTo>
                  <a:lnTo>
                    <a:pt x="619125" y="9525"/>
                  </a:lnTo>
                  <a:lnTo>
                    <a:pt x="200025" y="261938"/>
                  </a:lnTo>
                  <a:lnTo>
                    <a:pt x="28575" y="561975"/>
                  </a:lnTo>
                  <a:lnTo>
                    <a:pt x="0" y="747713"/>
                  </a:lnTo>
                  <a:lnTo>
                    <a:pt x="66675" y="1023938"/>
                  </a:lnTo>
                  <a:lnTo>
                    <a:pt x="147637" y="1128713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latin typeface="+mj-ea"/>
                <a:ea typeface="+mj-ea"/>
              </a:endParaRPr>
            </a:p>
          </p:txBody>
        </p:sp>
        <p:sp>
          <p:nvSpPr>
            <p:cNvPr id="16" name="任意多边形: 形状 15">
              <a:extLst>
                <a:ext uri="{FF2B5EF4-FFF2-40B4-BE49-F238E27FC236}">
                  <a16:creationId xmlns:a16="http://schemas.microsoft.com/office/drawing/2014/main" id="{A6CA8F9F-3823-4A02-A1E2-AC134398998E}"/>
                </a:ext>
              </a:extLst>
            </p:cNvPr>
            <p:cNvSpPr/>
            <p:nvPr/>
          </p:nvSpPr>
          <p:spPr>
            <a:xfrm>
              <a:off x="4150442" y="2121837"/>
              <a:ext cx="106429" cy="106429"/>
            </a:xfrm>
            <a:custGeom>
              <a:avLst/>
              <a:gdLst>
                <a:gd name="connsiteX0" fmla="*/ 17787 w 35574"/>
                <a:gd name="connsiteY0" fmla="*/ 35575 h 35574"/>
                <a:gd name="connsiteX1" fmla="*/ 35575 w 35574"/>
                <a:gd name="connsiteY1" fmla="*/ 17787 h 35574"/>
                <a:gd name="connsiteX2" fmla="*/ 17787 w 35574"/>
                <a:gd name="connsiteY2" fmla="*/ 0 h 35574"/>
                <a:gd name="connsiteX3" fmla="*/ 0 w 35574"/>
                <a:gd name="connsiteY3" fmla="*/ 17787 h 35574"/>
                <a:gd name="connsiteX4" fmla="*/ 17787 w 35574"/>
                <a:gd name="connsiteY4" fmla="*/ 35575 h 35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574" h="35574">
                  <a:moveTo>
                    <a:pt x="17787" y="35575"/>
                  </a:moveTo>
                  <a:cubicBezTo>
                    <a:pt x="27669" y="35575"/>
                    <a:pt x="35575" y="27669"/>
                    <a:pt x="35575" y="17787"/>
                  </a:cubicBezTo>
                  <a:cubicBezTo>
                    <a:pt x="35575" y="7906"/>
                    <a:pt x="27669" y="0"/>
                    <a:pt x="17787" y="0"/>
                  </a:cubicBezTo>
                  <a:cubicBezTo>
                    <a:pt x="7905" y="0"/>
                    <a:pt x="0" y="7906"/>
                    <a:pt x="0" y="17787"/>
                  </a:cubicBezTo>
                  <a:cubicBezTo>
                    <a:pt x="0" y="27669"/>
                    <a:pt x="7905" y="35575"/>
                    <a:pt x="17787" y="35575"/>
                  </a:cubicBezTo>
                  <a:close/>
                </a:path>
              </a:pathLst>
            </a:custGeom>
            <a:solidFill>
              <a:schemeClr val="tx1"/>
            </a:solidFill>
            <a:ln w="6585" cap="flat">
              <a:noFill/>
              <a:prstDash val="solid"/>
              <a:miter/>
            </a:ln>
            <a:effectLst>
              <a:outerShdw blurRad="50800" dist="38100" dir="5400000" algn="t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endParaRPr lang="zh-CN" altLang="en-US">
                <a:latin typeface="+mj-ea"/>
                <a:ea typeface="+mj-ea"/>
              </a:endParaRPr>
            </a:p>
          </p:txBody>
        </p:sp>
        <p:sp>
          <p:nvSpPr>
            <p:cNvPr id="17" name="任意多边形: 形状 16">
              <a:extLst>
                <a:ext uri="{FF2B5EF4-FFF2-40B4-BE49-F238E27FC236}">
                  <a16:creationId xmlns:a16="http://schemas.microsoft.com/office/drawing/2014/main" id="{FDB870F6-9132-404D-ADD1-E4983C78ABB8}"/>
                </a:ext>
              </a:extLst>
            </p:cNvPr>
            <p:cNvSpPr/>
            <p:nvPr/>
          </p:nvSpPr>
          <p:spPr>
            <a:xfrm>
              <a:off x="3497739" y="2130307"/>
              <a:ext cx="106429" cy="106429"/>
            </a:xfrm>
            <a:custGeom>
              <a:avLst/>
              <a:gdLst>
                <a:gd name="connsiteX0" fmla="*/ 17787 w 35574"/>
                <a:gd name="connsiteY0" fmla="*/ 35575 h 35574"/>
                <a:gd name="connsiteX1" fmla="*/ 35575 w 35574"/>
                <a:gd name="connsiteY1" fmla="*/ 17787 h 35574"/>
                <a:gd name="connsiteX2" fmla="*/ 17787 w 35574"/>
                <a:gd name="connsiteY2" fmla="*/ 0 h 35574"/>
                <a:gd name="connsiteX3" fmla="*/ 0 w 35574"/>
                <a:gd name="connsiteY3" fmla="*/ 17787 h 35574"/>
                <a:gd name="connsiteX4" fmla="*/ 17787 w 35574"/>
                <a:gd name="connsiteY4" fmla="*/ 35575 h 35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574" h="35574">
                  <a:moveTo>
                    <a:pt x="17787" y="35575"/>
                  </a:moveTo>
                  <a:cubicBezTo>
                    <a:pt x="27669" y="35575"/>
                    <a:pt x="35575" y="27669"/>
                    <a:pt x="35575" y="17787"/>
                  </a:cubicBezTo>
                  <a:cubicBezTo>
                    <a:pt x="35575" y="7906"/>
                    <a:pt x="27669" y="0"/>
                    <a:pt x="17787" y="0"/>
                  </a:cubicBezTo>
                  <a:cubicBezTo>
                    <a:pt x="7905" y="0"/>
                    <a:pt x="0" y="7906"/>
                    <a:pt x="0" y="17787"/>
                  </a:cubicBezTo>
                  <a:cubicBezTo>
                    <a:pt x="0" y="27669"/>
                    <a:pt x="7905" y="35575"/>
                    <a:pt x="17787" y="35575"/>
                  </a:cubicBezTo>
                  <a:close/>
                </a:path>
              </a:pathLst>
            </a:custGeom>
            <a:solidFill>
              <a:schemeClr val="tx1"/>
            </a:solidFill>
            <a:ln w="6585" cap="flat">
              <a:noFill/>
              <a:prstDash val="solid"/>
              <a:miter/>
            </a:ln>
            <a:effectLst>
              <a:outerShdw blurRad="50800" dist="38100" dir="5400000" algn="t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endParaRPr lang="zh-CN" altLang="en-US">
                <a:latin typeface="+mj-ea"/>
                <a:ea typeface="+mj-ea"/>
              </a:endParaRPr>
            </a:p>
          </p:txBody>
        </p:sp>
        <p:sp>
          <p:nvSpPr>
            <p:cNvPr id="18" name="任意多边形: 形状 17">
              <a:extLst>
                <a:ext uri="{FF2B5EF4-FFF2-40B4-BE49-F238E27FC236}">
                  <a16:creationId xmlns:a16="http://schemas.microsoft.com/office/drawing/2014/main" id="{71530B31-2198-46D6-9305-A0BCE12B692D}"/>
                </a:ext>
              </a:extLst>
            </p:cNvPr>
            <p:cNvSpPr/>
            <p:nvPr/>
          </p:nvSpPr>
          <p:spPr>
            <a:xfrm>
              <a:off x="3785970" y="2208293"/>
              <a:ext cx="314660" cy="248877"/>
            </a:xfrm>
            <a:custGeom>
              <a:avLst/>
              <a:gdLst>
                <a:gd name="connsiteX0" fmla="*/ 1021 w 105175"/>
                <a:gd name="connsiteY0" fmla="*/ 53696 h 83187"/>
                <a:gd name="connsiteX1" fmla="*/ 32643 w 105175"/>
                <a:gd name="connsiteY1" fmla="*/ 82683 h 83187"/>
                <a:gd name="connsiteX2" fmla="*/ 44502 w 105175"/>
                <a:gd name="connsiteY2" fmla="*/ 79389 h 83187"/>
                <a:gd name="connsiteX3" fmla="*/ 102475 w 105175"/>
                <a:gd name="connsiteY3" fmla="*/ 16804 h 83187"/>
                <a:gd name="connsiteX4" fmla="*/ 91276 w 105175"/>
                <a:gd name="connsiteY4" fmla="*/ 992 h 83187"/>
                <a:gd name="connsiteX5" fmla="*/ 6951 w 105175"/>
                <a:gd name="connsiteY5" fmla="*/ 38544 h 83187"/>
                <a:gd name="connsiteX6" fmla="*/ 1021 w 105175"/>
                <a:gd name="connsiteY6" fmla="*/ 53696 h 83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5175" h="83187">
                  <a:moveTo>
                    <a:pt x="1021" y="53696"/>
                  </a:moveTo>
                  <a:cubicBezTo>
                    <a:pt x="7609" y="69507"/>
                    <a:pt x="16174" y="78730"/>
                    <a:pt x="32643" y="82683"/>
                  </a:cubicBezTo>
                  <a:cubicBezTo>
                    <a:pt x="36596" y="84000"/>
                    <a:pt x="41208" y="82683"/>
                    <a:pt x="44502" y="79389"/>
                  </a:cubicBezTo>
                  <a:lnTo>
                    <a:pt x="102475" y="16804"/>
                  </a:lnTo>
                  <a:cubicBezTo>
                    <a:pt x="109722" y="8898"/>
                    <a:pt x="101158" y="-3619"/>
                    <a:pt x="91276" y="992"/>
                  </a:cubicBezTo>
                  <a:lnTo>
                    <a:pt x="6951" y="38544"/>
                  </a:lnTo>
                  <a:cubicBezTo>
                    <a:pt x="1021" y="41179"/>
                    <a:pt x="-1614" y="47767"/>
                    <a:pt x="1021" y="53696"/>
                  </a:cubicBez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 w="6585" cap="flat">
              <a:noFill/>
              <a:prstDash val="solid"/>
              <a:miter/>
            </a:ln>
            <a:effectLst>
              <a:outerShdw blurRad="50800" dist="38100" dir="5400000" algn="t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endParaRPr lang="zh-CN" altLang="en-US">
                <a:latin typeface="+mj-ea"/>
                <a:ea typeface="+mj-ea"/>
              </a:endParaRPr>
            </a:p>
          </p:txBody>
        </p:sp>
        <p:sp>
          <p:nvSpPr>
            <p:cNvPr id="19" name="任意多边形: 形状 18">
              <a:extLst>
                <a:ext uri="{FF2B5EF4-FFF2-40B4-BE49-F238E27FC236}">
                  <a16:creationId xmlns:a16="http://schemas.microsoft.com/office/drawing/2014/main" id="{F0BEC1F9-3C21-4689-A51C-5B74BD064E1E}"/>
                </a:ext>
              </a:extLst>
            </p:cNvPr>
            <p:cNvSpPr/>
            <p:nvPr/>
          </p:nvSpPr>
          <p:spPr>
            <a:xfrm>
              <a:off x="3590733" y="2431659"/>
              <a:ext cx="606627" cy="284165"/>
            </a:xfrm>
            <a:custGeom>
              <a:avLst/>
              <a:gdLst>
                <a:gd name="connsiteX0" fmla="*/ 198038 w 202765"/>
                <a:gd name="connsiteY0" fmla="*/ 775 h 94982"/>
                <a:gd name="connsiteX1" fmla="*/ 186838 w 202765"/>
                <a:gd name="connsiteY1" fmla="*/ 4728 h 94982"/>
                <a:gd name="connsiteX2" fmla="*/ 91972 w 202765"/>
                <a:gd name="connsiteY2" fmla="*/ 78513 h 94982"/>
                <a:gd name="connsiteX3" fmla="*/ 16212 w 202765"/>
                <a:gd name="connsiteY3" fmla="*/ 11975 h 94982"/>
                <a:gd name="connsiteX4" fmla="*/ 5671 w 202765"/>
                <a:gd name="connsiteY4" fmla="*/ 6705 h 94982"/>
                <a:gd name="connsiteX5" fmla="*/ 401 w 202765"/>
                <a:gd name="connsiteY5" fmla="*/ 17245 h 94982"/>
                <a:gd name="connsiteX6" fmla="*/ 91314 w 202765"/>
                <a:gd name="connsiteY6" fmla="*/ 94983 h 94982"/>
                <a:gd name="connsiteX7" fmla="*/ 94608 w 202765"/>
                <a:gd name="connsiteY7" fmla="*/ 94983 h 94982"/>
                <a:gd name="connsiteX8" fmla="*/ 201990 w 202765"/>
                <a:gd name="connsiteY8" fmla="*/ 11316 h 94982"/>
                <a:gd name="connsiteX9" fmla="*/ 198038 w 202765"/>
                <a:gd name="connsiteY9" fmla="*/ 775 h 94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2765" h="94982">
                  <a:moveTo>
                    <a:pt x="198038" y="775"/>
                  </a:moveTo>
                  <a:cubicBezTo>
                    <a:pt x="194085" y="-1201"/>
                    <a:pt x="188815" y="775"/>
                    <a:pt x="186838" y="4728"/>
                  </a:cubicBezTo>
                  <a:cubicBezTo>
                    <a:pt x="165757" y="51502"/>
                    <a:pt x="129523" y="79830"/>
                    <a:pt x="91972" y="78513"/>
                  </a:cubicBezTo>
                  <a:cubicBezTo>
                    <a:pt x="59033" y="77195"/>
                    <a:pt x="30705" y="52161"/>
                    <a:pt x="16212" y="11975"/>
                  </a:cubicBezTo>
                  <a:cubicBezTo>
                    <a:pt x="14894" y="7363"/>
                    <a:pt x="9624" y="5387"/>
                    <a:pt x="5671" y="6705"/>
                  </a:cubicBezTo>
                  <a:cubicBezTo>
                    <a:pt x="1059" y="8022"/>
                    <a:pt x="-917" y="13292"/>
                    <a:pt x="401" y="17245"/>
                  </a:cubicBezTo>
                  <a:cubicBezTo>
                    <a:pt x="16870" y="64019"/>
                    <a:pt x="50469" y="93006"/>
                    <a:pt x="91314" y="94983"/>
                  </a:cubicBezTo>
                  <a:cubicBezTo>
                    <a:pt x="92631" y="94983"/>
                    <a:pt x="93949" y="94983"/>
                    <a:pt x="94608" y="94983"/>
                  </a:cubicBezTo>
                  <a:cubicBezTo>
                    <a:pt x="138088" y="94983"/>
                    <a:pt x="178933" y="63360"/>
                    <a:pt x="201990" y="11316"/>
                  </a:cubicBezTo>
                  <a:cubicBezTo>
                    <a:pt x="203967" y="8022"/>
                    <a:pt x="201990" y="2752"/>
                    <a:pt x="198038" y="775"/>
                  </a:cubicBezTo>
                  <a:close/>
                </a:path>
              </a:pathLst>
            </a:custGeom>
            <a:solidFill>
              <a:schemeClr val="accent2"/>
            </a:solidFill>
            <a:ln w="65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+mj-ea"/>
                <a:ea typeface="+mj-ea"/>
              </a:endParaRPr>
            </a:p>
          </p:txBody>
        </p:sp>
        <p:sp>
          <p:nvSpPr>
            <p:cNvPr id="20" name="任意多边形: 形状 19">
              <a:extLst>
                <a:ext uri="{FF2B5EF4-FFF2-40B4-BE49-F238E27FC236}">
                  <a16:creationId xmlns:a16="http://schemas.microsoft.com/office/drawing/2014/main" id="{2319EBC9-0FFD-4357-A4D5-225962B5B483}"/>
                </a:ext>
              </a:extLst>
            </p:cNvPr>
            <p:cNvSpPr/>
            <p:nvPr/>
          </p:nvSpPr>
          <p:spPr>
            <a:xfrm>
              <a:off x="3190875" y="2843213"/>
              <a:ext cx="1738313" cy="1819275"/>
            </a:xfrm>
            <a:custGeom>
              <a:avLst/>
              <a:gdLst>
                <a:gd name="connsiteX0" fmla="*/ 0 w 1738313"/>
                <a:gd name="connsiteY0" fmla="*/ 52387 h 1819275"/>
                <a:gd name="connsiteX1" fmla="*/ 795338 w 1738313"/>
                <a:gd name="connsiteY1" fmla="*/ 19050 h 1819275"/>
                <a:gd name="connsiteX2" fmla="*/ 1395413 w 1738313"/>
                <a:gd name="connsiteY2" fmla="*/ 0 h 1819275"/>
                <a:gd name="connsiteX3" fmla="*/ 1547813 w 1738313"/>
                <a:gd name="connsiteY3" fmla="*/ 38100 h 1819275"/>
                <a:gd name="connsiteX4" fmla="*/ 1709738 w 1738313"/>
                <a:gd name="connsiteY4" fmla="*/ 204787 h 1819275"/>
                <a:gd name="connsiteX5" fmla="*/ 1738313 w 1738313"/>
                <a:gd name="connsiteY5" fmla="*/ 461962 h 1819275"/>
                <a:gd name="connsiteX6" fmla="*/ 1714500 w 1738313"/>
                <a:gd name="connsiteY6" fmla="*/ 681037 h 1819275"/>
                <a:gd name="connsiteX7" fmla="*/ 1562100 w 1738313"/>
                <a:gd name="connsiteY7" fmla="*/ 595312 h 1819275"/>
                <a:gd name="connsiteX8" fmla="*/ 1576388 w 1738313"/>
                <a:gd name="connsiteY8" fmla="*/ 942975 h 1819275"/>
                <a:gd name="connsiteX9" fmla="*/ 1490663 w 1738313"/>
                <a:gd name="connsiteY9" fmla="*/ 1509712 h 1819275"/>
                <a:gd name="connsiteX10" fmla="*/ 1333500 w 1738313"/>
                <a:gd name="connsiteY10" fmla="*/ 1819275 h 1819275"/>
                <a:gd name="connsiteX11" fmla="*/ 914400 w 1738313"/>
                <a:gd name="connsiteY11" fmla="*/ 1714500 h 1819275"/>
                <a:gd name="connsiteX12" fmla="*/ 1019175 w 1738313"/>
                <a:gd name="connsiteY12" fmla="*/ 1390650 h 1819275"/>
                <a:gd name="connsiteX13" fmla="*/ 1104900 w 1738313"/>
                <a:gd name="connsiteY13" fmla="*/ 1019175 h 1819275"/>
                <a:gd name="connsiteX14" fmla="*/ 1114425 w 1738313"/>
                <a:gd name="connsiteY14" fmla="*/ 966787 h 1819275"/>
                <a:gd name="connsiteX15" fmla="*/ 1114425 w 1738313"/>
                <a:gd name="connsiteY15" fmla="*/ 623887 h 1819275"/>
                <a:gd name="connsiteX16" fmla="*/ 1095375 w 1738313"/>
                <a:gd name="connsiteY16" fmla="*/ 542925 h 1819275"/>
                <a:gd name="connsiteX17" fmla="*/ 519113 w 1738313"/>
                <a:gd name="connsiteY17" fmla="*/ 533400 h 1819275"/>
                <a:gd name="connsiteX18" fmla="*/ 52388 w 1738313"/>
                <a:gd name="connsiteY18" fmla="*/ 523875 h 1819275"/>
                <a:gd name="connsiteX19" fmla="*/ 0 w 1738313"/>
                <a:gd name="connsiteY19" fmla="*/ 52387 h 1819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738313" h="1819275">
                  <a:moveTo>
                    <a:pt x="0" y="52387"/>
                  </a:moveTo>
                  <a:lnTo>
                    <a:pt x="795338" y="19050"/>
                  </a:lnTo>
                  <a:lnTo>
                    <a:pt x="1395413" y="0"/>
                  </a:lnTo>
                  <a:lnTo>
                    <a:pt x="1547813" y="38100"/>
                  </a:lnTo>
                  <a:lnTo>
                    <a:pt x="1709738" y="204787"/>
                  </a:lnTo>
                  <a:lnTo>
                    <a:pt x="1738313" y="461962"/>
                  </a:lnTo>
                  <a:lnTo>
                    <a:pt x="1714500" y="681037"/>
                  </a:lnTo>
                  <a:lnTo>
                    <a:pt x="1562100" y="595312"/>
                  </a:lnTo>
                  <a:lnTo>
                    <a:pt x="1576388" y="942975"/>
                  </a:lnTo>
                  <a:lnTo>
                    <a:pt x="1490663" y="1509712"/>
                  </a:lnTo>
                  <a:lnTo>
                    <a:pt x="1333500" y="1819275"/>
                  </a:lnTo>
                  <a:lnTo>
                    <a:pt x="914400" y="1714500"/>
                  </a:lnTo>
                  <a:lnTo>
                    <a:pt x="1019175" y="1390650"/>
                  </a:lnTo>
                  <a:lnTo>
                    <a:pt x="1104900" y="1019175"/>
                  </a:lnTo>
                  <a:lnTo>
                    <a:pt x="1114425" y="966787"/>
                  </a:lnTo>
                  <a:lnTo>
                    <a:pt x="1114425" y="623887"/>
                  </a:lnTo>
                  <a:lnTo>
                    <a:pt x="1095375" y="542925"/>
                  </a:lnTo>
                  <a:lnTo>
                    <a:pt x="519113" y="533400"/>
                  </a:lnTo>
                  <a:lnTo>
                    <a:pt x="52388" y="523875"/>
                  </a:lnTo>
                  <a:lnTo>
                    <a:pt x="0" y="52387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latin typeface="+mj-ea"/>
                <a:ea typeface="+mj-ea"/>
              </a:endParaRPr>
            </a:p>
          </p:txBody>
        </p:sp>
        <p:sp>
          <p:nvSpPr>
            <p:cNvPr id="21" name="任意多边形: 形状 20">
              <a:extLst>
                <a:ext uri="{FF2B5EF4-FFF2-40B4-BE49-F238E27FC236}">
                  <a16:creationId xmlns:a16="http://schemas.microsoft.com/office/drawing/2014/main" id="{249A877E-7B19-4137-8724-C0EEB3902BD4}"/>
                </a:ext>
              </a:extLst>
            </p:cNvPr>
            <p:cNvSpPr/>
            <p:nvPr/>
          </p:nvSpPr>
          <p:spPr>
            <a:xfrm>
              <a:off x="2070023" y="1327054"/>
              <a:ext cx="3716585" cy="3651418"/>
            </a:xfrm>
            <a:custGeom>
              <a:avLst/>
              <a:gdLst>
                <a:gd name="connsiteX0" fmla="*/ 1241271 w 1242268"/>
                <a:gd name="connsiteY0" fmla="*/ 527440 h 1220486"/>
                <a:gd name="connsiteX1" fmla="*/ 1220849 w 1242268"/>
                <a:gd name="connsiteY1" fmla="*/ 516240 h 1220486"/>
                <a:gd name="connsiteX2" fmla="*/ 1025188 w 1242268"/>
                <a:gd name="connsiteY2" fmla="*/ 576849 h 1220486"/>
                <a:gd name="connsiteX3" fmla="*/ 1028482 w 1242268"/>
                <a:gd name="connsiteY3" fmla="*/ 432574 h 1220486"/>
                <a:gd name="connsiteX4" fmla="*/ 1012671 w 1242268"/>
                <a:gd name="connsiteY4" fmla="*/ 415446 h 1220486"/>
                <a:gd name="connsiteX5" fmla="*/ 1012012 w 1242268"/>
                <a:gd name="connsiteY5" fmla="*/ 415446 h 1220486"/>
                <a:gd name="connsiteX6" fmla="*/ 995543 w 1242268"/>
                <a:gd name="connsiteY6" fmla="*/ 431257 h 1220486"/>
                <a:gd name="connsiteX7" fmla="*/ 991590 w 1242268"/>
                <a:gd name="connsiteY7" fmla="*/ 593319 h 1220486"/>
                <a:gd name="connsiteX8" fmla="*/ 970509 w 1242268"/>
                <a:gd name="connsiteY8" fmla="*/ 624941 h 1220486"/>
                <a:gd name="connsiteX9" fmla="*/ 932958 w 1242268"/>
                <a:gd name="connsiteY9" fmla="*/ 545227 h 1220486"/>
                <a:gd name="connsiteX10" fmla="*/ 880913 w 1242268"/>
                <a:gd name="connsiteY10" fmla="*/ 504382 h 1220486"/>
                <a:gd name="connsiteX11" fmla="*/ 900677 w 1242268"/>
                <a:gd name="connsiteY11" fmla="*/ 458926 h 1220486"/>
                <a:gd name="connsiteX12" fmla="*/ 903312 w 1242268"/>
                <a:gd name="connsiteY12" fmla="*/ 449703 h 1220486"/>
                <a:gd name="connsiteX13" fmla="*/ 872349 w 1242268"/>
                <a:gd name="connsiteY13" fmla="*/ 237572 h 1220486"/>
                <a:gd name="connsiteX14" fmla="*/ 857856 w 1242268"/>
                <a:gd name="connsiteY14" fmla="*/ 221103 h 1220486"/>
                <a:gd name="connsiteX15" fmla="*/ 457312 w 1242268"/>
                <a:gd name="connsiteY15" fmla="*/ 32030 h 1220486"/>
                <a:gd name="connsiteX16" fmla="*/ 366399 w 1242268"/>
                <a:gd name="connsiteY16" fmla="*/ 191457 h 1220486"/>
                <a:gd name="connsiteX17" fmla="*/ 359811 w 1242268"/>
                <a:gd name="connsiteY17" fmla="*/ 207268 h 1220486"/>
                <a:gd name="connsiteX18" fmla="*/ 280097 w 1242268"/>
                <a:gd name="connsiteY18" fmla="*/ 306087 h 1220486"/>
                <a:gd name="connsiteX19" fmla="*/ 290638 w 1242268"/>
                <a:gd name="connsiteY19" fmla="*/ 450361 h 1220486"/>
                <a:gd name="connsiteX20" fmla="*/ 293273 w 1242268"/>
                <a:gd name="connsiteY20" fmla="*/ 459585 h 1220486"/>
                <a:gd name="connsiteX21" fmla="*/ 328189 w 1242268"/>
                <a:gd name="connsiteY21" fmla="*/ 528098 h 1220486"/>
                <a:gd name="connsiteX22" fmla="*/ 328189 w 1242268"/>
                <a:gd name="connsiteY22" fmla="*/ 528098 h 1220486"/>
                <a:gd name="connsiteX23" fmla="*/ 312378 w 1242268"/>
                <a:gd name="connsiteY23" fmla="*/ 556427 h 1220486"/>
                <a:gd name="connsiteX24" fmla="*/ 321601 w 1242268"/>
                <a:gd name="connsiteY24" fmla="*/ 576190 h 1220486"/>
                <a:gd name="connsiteX25" fmla="*/ 324236 w 1242268"/>
                <a:gd name="connsiteY25" fmla="*/ 589366 h 1220486"/>
                <a:gd name="connsiteX26" fmla="*/ 330824 w 1242268"/>
                <a:gd name="connsiteY26" fmla="*/ 620988 h 1220486"/>
                <a:gd name="connsiteX27" fmla="*/ 333459 w 1242268"/>
                <a:gd name="connsiteY27" fmla="*/ 633505 h 1220486"/>
                <a:gd name="connsiteX28" fmla="*/ 332800 w 1242268"/>
                <a:gd name="connsiteY28" fmla="*/ 638775 h 1220486"/>
                <a:gd name="connsiteX29" fmla="*/ 249134 w 1242268"/>
                <a:gd name="connsiteY29" fmla="*/ 732982 h 1220486"/>
                <a:gd name="connsiteX30" fmla="*/ 249134 w 1242268"/>
                <a:gd name="connsiteY30" fmla="*/ 732982 h 1220486"/>
                <a:gd name="connsiteX31" fmla="*/ 247816 w 1242268"/>
                <a:gd name="connsiteY31" fmla="*/ 732323 h 1220486"/>
                <a:gd name="connsiteX32" fmla="*/ 198407 w 1242268"/>
                <a:gd name="connsiteY32" fmla="*/ 709925 h 1220486"/>
                <a:gd name="connsiteX33" fmla="*/ 61379 w 1242268"/>
                <a:gd name="connsiteY33" fmla="*/ 538639 h 1220486"/>
                <a:gd name="connsiteX34" fmla="*/ 38321 w 1242268"/>
                <a:gd name="connsiteY34" fmla="*/ 536004 h 1220486"/>
                <a:gd name="connsiteX35" fmla="*/ 35686 w 1242268"/>
                <a:gd name="connsiteY35" fmla="*/ 559062 h 1220486"/>
                <a:gd name="connsiteX36" fmla="*/ 165468 w 1242268"/>
                <a:gd name="connsiteY36" fmla="*/ 722441 h 1220486"/>
                <a:gd name="connsiteX37" fmla="*/ 5382 w 1242268"/>
                <a:gd name="connsiteY37" fmla="*/ 864740 h 1220486"/>
                <a:gd name="connsiteX38" fmla="*/ 4064 w 1242268"/>
                <a:gd name="connsiteY38" fmla="*/ 887798 h 1220486"/>
                <a:gd name="connsiteX39" fmla="*/ 16581 w 1242268"/>
                <a:gd name="connsiteY39" fmla="*/ 893068 h 1220486"/>
                <a:gd name="connsiteX40" fmla="*/ 27781 w 1242268"/>
                <a:gd name="connsiteY40" fmla="*/ 889115 h 1220486"/>
                <a:gd name="connsiteX41" fmla="*/ 191819 w 1242268"/>
                <a:gd name="connsiteY41" fmla="*/ 743523 h 1220486"/>
                <a:gd name="connsiteX42" fmla="*/ 234641 w 1242268"/>
                <a:gd name="connsiteY42" fmla="*/ 762628 h 1220486"/>
                <a:gd name="connsiteX43" fmla="*/ 207630 w 1242268"/>
                <a:gd name="connsiteY43" fmla="*/ 883845 h 1220486"/>
                <a:gd name="connsiteX44" fmla="*/ 609492 w 1242268"/>
                <a:gd name="connsiteY44" fmla="*/ 1220487 h 1220486"/>
                <a:gd name="connsiteX45" fmla="*/ 1011354 w 1242268"/>
                <a:gd name="connsiteY45" fmla="*/ 883845 h 1220486"/>
                <a:gd name="connsiteX46" fmla="*/ 997519 w 1242268"/>
                <a:gd name="connsiteY46" fmla="*/ 796226 h 1220486"/>
                <a:gd name="connsiteX47" fmla="*/ 958650 w 1242268"/>
                <a:gd name="connsiteY47" fmla="*/ 717171 h 1220486"/>
                <a:gd name="connsiteX48" fmla="*/ 958650 w 1242268"/>
                <a:gd name="connsiteY48" fmla="*/ 717171 h 1220486"/>
                <a:gd name="connsiteX49" fmla="*/ 964580 w 1242268"/>
                <a:gd name="connsiteY49" fmla="*/ 694114 h 1220486"/>
                <a:gd name="connsiteX50" fmla="*/ 1019259 w 1242268"/>
                <a:gd name="connsiteY50" fmla="*/ 613082 h 1220486"/>
                <a:gd name="connsiteX51" fmla="*/ 1231389 w 1242268"/>
                <a:gd name="connsiteY51" fmla="*/ 547862 h 1220486"/>
                <a:gd name="connsiteX52" fmla="*/ 1241271 w 1242268"/>
                <a:gd name="connsiteY52" fmla="*/ 527440 h 1220486"/>
                <a:gd name="connsiteX53" fmla="*/ 529120 w 1242268"/>
                <a:gd name="connsiteY53" fmla="*/ 671715 h 1220486"/>
                <a:gd name="connsiteX54" fmla="*/ 513309 w 1242268"/>
                <a:gd name="connsiteY54" fmla="*/ 671715 h 1220486"/>
                <a:gd name="connsiteX55" fmla="*/ 497498 w 1242268"/>
                <a:gd name="connsiteY55" fmla="*/ 671715 h 1220486"/>
                <a:gd name="connsiteX56" fmla="*/ 485640 w 1242268"/>
                <a:gd name="connsiteY56" fmla="*/ 671715 h 1220486"/>
                <a:gd name="connsiteX57" fmla="*/ 448089 w 1242268"/>
                <a:gd name="connsiteY57" fmla="*/ 673032 h 1220486"/>
                <a:gd name="connsiteX58" fmla="*/ 436230 w 1242268"/>
                <a:gd name="connsiteY58" fmla="*/ 673691 h 1220486"/>
                <a:gd name="connsiteX59" fmla="*/ 432278 w 1242268"/>
                <a:gd name="connsiteY59" fmla="*/ 673691 h 1220486"/>
                <a:gd name="connsiteX60" fmla="*/ 421737 w 1242268"/>
                <a:gd name="connsiteY60" fmla="*/ 674350 h 1220486"/>
                <a:gd name="connsiteX61" fmla="*/ 421737 w 1242268"/>
                <a:gd name="connsiteY61" fmla="*/ 674350 h 1220486"/>
                <a:gd name="connsiteX62" fmla="*/ 413831 w 1242268"/>
                <a:gd name="connsiteY62" fmla="*/ 532051 h 1220486"/>
                <a:gd name="connsiteX63" fmla="*/ 537025 w 1242268"/>
                <a:gd name="connsiteY63" fmla="*/ 527440 h 1220486"/>
                <a:gd name="connsiteX64" fmla="*/ 537025 w 1242268"/>
                <a:gd name="connsiteY64" fmla="*/ 527440 h 1220486"/>
                <a:gd name="connsiteX65" fmla="*/ 544931 w 1242268"/>
                <a:gd name="connsiteY65" fmla="*/ 671715 h 1220486"/>
                <a:gd name="connsiteX66" fmla="*/ 529120 w 1242268"/>
                <a:gd name="connsiteY66" fmla="*/ 671715 h 1220486"/>
                <a:gd name="connsiteX67" fmla="*/ 341365 w 1242268"/>
                <a:gd name="connsiteY67" fmla="*/ 518217 h 1220486"/>
                <a:gd name="connsiteX68" fmla="*/ 309084 w 1242268"/>
                <a:gd name="connsiteY68" fmla="*/ 454973 h 1220486"/>
                <a:gd name="connsiteX69" fmla="*/ 301837 w 1242268"/>
                <a:gd name="connsiteY69" fmla="*/ 403587 h 1220486"/>
                <a:gd name="connsiteX70" fmla="*/ 483663 w 1242268"/>
                <a:gd name="connsiteY70" fmla="*/ 192775 h 1220486"/>
                <a:gd name="connsiteX71" fmla="*/ 525167 w 1242268"/>
                <a:gd name="connsiteY71" fmla="*/ 182234 h 1220486"/>
                <a:gd name="connsiteX72" fmla="*/ 569306 w 1242268"/>
                <a:gd name="connsiteY72" fmla="*/ 201998 h 1220486"/>
                <a:gd name="connsiteX73" fmla="*/ 627938 w 1242268"/>
                <a:gd name="connsiteY73" fmla="*/ 225055 h 1220486"/>
                <a:gd name="connsiteX74" fmla="*/ 629256 w 1242268"/>
                <a:gd name="connsiteY74" fmla="*/ 225055 h 1220486"/>
                <a:gd name="connsiteX75" fmla="*/ 653631 w 1242268"/>
                <a:gd name="connsiteY75" fmla="*/ 219126 h 1220486"/>
                <a:gd name="connsiteX76" fmla="*/ 662854 w 1242268"/>
                <a:gd name="connsiteY76" fmla="*/ 219785 h 1220486"/>
                <a:gd name="connsiteX77" fmla="*/ 749814 w 1242268"/>
                <a:gd name="connsiteY77" fmla="*/ 252724 h 1220486"/>
                <a:gd name="connsiteX78" fmla="*/ 826893 w 1242268"/>
                <a:gd name="connsiteY78" fmla="*/ 260630 h 1220486"/>
                <a:gd name="connsiteX79" fmla="*/ 891454 w 1242268"/>
                <a:gd name="connsiteY79" fmla="*/ 403587 h 1220486"/>
                <a:gd name="connsiteX80" fmla="*/ 884207 w 1242268"/>
                <a:gd name="connsiteY80" fmla="*/ 454973 h 1220486"/>
                <a:gd name="connsiteX81" fmla="*/ 865761 w 1242268"/>
                <a:gd name="connsiteY81" fmla="*/ 497794 h 1220486"/>
                <a:gd name="connsiteX82" fmla="*/ 341365 w 1242268"/>
                <a:gd name="connsiteY82" fmla="*/ 518217 h 1220486"/>
                <a:gd name="connsiteX83" fmla="*/ 627938 w 1242268"/>
                <a:gd name="connsiteY83" fmla="*/ 524146 h 1220486"/>
                <a:gd name="connsiteX84" fmla="*/ 751132 w 1242268"/>
                <a:gd name="connsiteY84" fmla="*/ 519534 h 1220486"/>
                <a:gd name="connsiteX85" fmla="*/ 751132 w 1242268"/>
                <a:gd name="connsiteY85" fmla="*/ 519534 h 1220486"/>
                <a:gd name="connsiteX86" fmla="*/ 759696 w 1242268"/>
                <a:gd name="connsiteY86" fmla="*/ 669080 h 1220486"/>
                <a:gd name="connsiteX87" fmla="*/ 757061 w 1242268"/>
                <a:gd name="connsiteY87" fmla="*/ 669080 h 1220486"/>
                <a:gd name="connsiteX88" fmla="*/ 758378 w 1242268"/>
                <a:gd name="connsiteY88" fmla="*/ 676985 h 1220486"/>
                <a:gd name="connsiteX89" fmla="*/ 747838 w 1242268"/>
                <a:gd name="connsiteY89" fmla="*/ 676326 h 1220486"/>
                <a:gd name="connsiteX90" fmla="*/ 636502 w 1242268"/>
                <a:gd name="connsiteY90" fmla="*/ 671715 h 1220486"/>
                <a:gd name="connsiteX91" fmla="*/ 627938 w 1242268"/>
                <a:gd name="connsiteY91" fmla="*/ 524146 h 1220486"/>
                <a:gd name="connsiteX92" fmla="*/ 811082 w 1242268"/>
                <a:gd name="connsiteY92" fmla="*/ 1099928 h 1220486"/>
                <a:gd name="connsiteX93" fmla="*/ 700405 w 1242268"/>
                <a:gd name="connsiteY93" fmla="*/ 1078188 h 1220486"/>
                <a:gd name="connsiteX94" fmla="*/ 730709 w 1242268"/>
                <a:gd name="connsiteY94" fmla="*/ 997816 h 1220486"/>
                <a:gd name="connsiteX95" fmla="*/ 844021 w 1242268"/>
                <a:gd name="connsiteY95" fmla="*/ 1012309 h 1220486"/>
                <a:gd name="connsiteX96" fmla="*/ 811082 w 1242268"/>
                <a:gd name="connsiteY96" fmla="*/ 1099928 h 1220486"/>
                <a:gd name="connsiteX97" fmla="*/ 867079 w 1242268"/>
                <a:gd name="connsiteY97" fmla="*/ 935231 h 1220486"/>
                <a:gd name="connsiteX98" fmla="*/ 753767 w 1242268"/>
                <a:gd name="connsiteY98" fmla="*/ 920737 h 1220486"/>
                <a:gd name="connsiteX99" fmla="*/ 767601 w 1242268"/>
                <a:gd name="connsiteY99" fmla="*/ 842341 h 1220486"/>
                <a:gd name="connsiteX100" fmla="*/ 881572 w 1242268"/>
                <a:gd name="connsiteY100" fmla="*/ 856835 h 1220486"/>
                <a:gd name="connsiteX101" fmla="*/ 867079 w 1242268"/>
                <a:gd name="connsiteY101" fmla="*/ 935231 h 1220486"/>
                <a:gd name="connsiteX102" fmla="*/ 929664 w 1242268"/>
                <a:gd name="connsiteY102" fmla="*/ 704654 h 1220486"/>
                <a:gd name="connsiteX103" fmla="*/ 919782 w 1242268"/>
                <a:gd name="connsiteY103" fmla="*/ 701360 h 1220486"/>
                <a:gd name="connsiteX104" fmla="*/ 919123 w 1242268"/>
                <a:gd name="connsiteY104" fmla="*/ 701360 h 1220486"/>
                <a:gd name="connsiteX105" fmla="*/ 910559 w 1242268"/>
                <a:gd name="connsiteY105" fmla="*/ 698725 h 1220486"/>
                <a:gd name="connsiteX106" fmla="*/ 904630 w 1242268"/>
                <a:gd name="connsiteY106" fmla="*/ 697407 h 1220486"/>
                <a:gd name="connsiteX107" fmla="*/ 903971 w 1242268"/>
                <a:gd name="connsiteY107" fmla="*/ 697407 h 1220486"/>
                <a:gd name="connsiteX108" fmla="*/ 897383 w 1242268"/>
                <a:gd name="connsiteY108" fmla="*/ 696090 h 1220486"/>
                <a:gd name="connsiteX109" fmla="*/ 889478 w 1242268"/>
                <a:gd name="connsiteY109" fmla="*/ 694114 h 1220486"/>
                <a:gd name="connsiteX110" fmla="*/ 880913 w 1242268"/>
                <a:gd name="connsiteY110" fmla="*/ 692137 h 1220486"/>
                <a:gd name="connsiteX111" fmla="*/ 877619 w 1242268"/>
                <a:gd name="connsiteY111" fmla="*/ 695431 h 1220486"/>
                <a:gd name="connsiteX112" fmla="*/ 885525 w 1242268"/>
                <a:gd name="connsiteY112" fmla="*/ 779098 h 1220486"/>
                <a:gd name="connsiteX113" fmla="*/ 769578 w 1242268"/>
                <a:gd name="connsiteY113" fmla="*/ 764604 h 1220486"/>
                <a:gd name="connsiteX114" fmla="*/ 758378 w 1242268"/>
                <a:gd name="connsiteY114" fmla="*/ 677644 h 1220486"/>
                <a:gd name="connsiteX115" fmla="*/ 760355 w 1242268"/>
                <a:gd name="connsiteY115" fmla="*/ 677644 h 1220486"/>
                <a:gd name="connsiteX116" fmla="*/ 775507 w 1242268"/>
                <a:gd name="connsiteY116" fmla="*/ 678961 h 1220486"/>
                <a:gd name="connsiteX117" fmla="*/ 787365 w 1242268"/>
                <a:gd name="connsiteY117" fmla="*/ 680279 h 1220486"/>
                <a:gd name="connsiteX118" fmla="*/ 819646 w 1242268"/>
                <a:gd name="connsiteY118" fmla="*/ 683573 h 1220486"/>
                <a:gd name="connsiteX119" fmla="*/ 828210 w 1242268"/>
                <a:gd name="connsiteY119" fmla="*/ 684891 h 1220486"/>
                <a:gd name="connsiteX120" fmla="*/ 827551 w 1242268"/>
                <a:gd name="connsiteY120" fmla="*/ 663150 h 1220486"/>
                <a:gd name="connsiteX121" fmla="*/ 822281 w 1242268"/>
                <a:gd name="connsiteY121" fmla="*/ 517558 h 1220486"/>
                <a:gd name="connsiteX122" fmla="*/ 861150 w 1242268"/>
                <a:gd name="connsiteY122" fmla="*/ 516240 h 1220486"/>
                <a:gd name="connsiteX123" fmla="*/ 918464 w 1242268"/>
                <a:gd name="connsiteY123" fmla="*/ 553133 h 1220486"/>
                <a:gd name="connsiteX124" fmla="*/ 935593 w 1242268"/>
                <a:gd name="connsiteY124" fmla="*/ 591342 h 1220486"/>
                <a:gd name="connsiteX125" fmla="*/ 938228 w 1242268"/>
                <a:gd name="connsiteY125" fmla="*/ 676326 h 1220486"/>
                <a:gd name="connsiteX126" fmla="*/ 939546 w 1242268"/>
                <a:gd name="connsiteY126" fmla="*/ 710583 h 1220486"/>
                <a:gd name="connsiteX127" fmla="*/ 929664 w 1242268"/>
                <a:gd name="connsiteY127" fmla="*/ 704654 h 1220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</a:cxnLst>
              <a:rect l="l" t="t" r="r" b="b"/>
              <a:pathLst>
                <a:path w="1242268" h="1220486">
                  <a:moveTo>
                    <a:pt x="1241271" y="527440"/>
                  </a:moveTo>
                  <a:cubicBezTo>
                    <a:pt x="1238636" y="518876"/>
                    <a:pt x="1229413" y="513605"/>
                    <a:pt x="1220849" y="516240"/>
                  </a:cubicBezTo>
                  <a:lnTo>
                    <a:pt x="1025188" y="576849"/>
                  </a:lnTo>
                  <a:lnTo>
                    <a:pt x="1028482" y="432574"/>
                  </a:lnTo>
                  <a:cubicBezTo>
                    <a:pt x="1028482" y="423351"/>
                    <a:pt x="1021235" y="416104"/>
                    <a:pt x="1012671" y="415446"/>
                  </a:cubicBezTo>
                  <a:lnTo>
                    <a:pt x="1012012" y="415446"/>
                  </a:lnTo>
                  <a:cubicBezTo>
                    <a:pt x="1002789" y="415446"/>
                    <a:pt x="995543" y="422692"/>
                    <a:pt x="995543" y="431257"/>
                  </a:cubicBezTo>
                  <a:lnTo>
                    <a:pt x="991590" y="593319"/>
                  </a:lnTo>
                  <a:lnTo>
                    <a:pt x="970509" y="624941"/>
                  </a:lnTo>
                  <a:cubicBezTo>
                    <a:pt x="967874" y="591342"/>
                    <a:pt x="955357" y="566309"/>
                    <a:pt x="932958" y="545227"/>
                  </a:cubicBezTo>
                  <a:cubicBezTo>
                    <a:pt x="919123" y="530075"/>
                    <a:pt x="911218" y="521511"/>
                    <a:pt x="880913" y="504382"/>
                  </a:cubicBezTo>
                  <a:cubicBezTo>
                    <a:pt x="889478" y="489889"/>
                    <a:pt x="896065" y="474737"/>
                    <a:pt x="900677" y="458926"/>
                  </a:cubicBezTo>
                  <a:cubicBezTo>
                    <a:pt x="901336" y="455632"/>
                    <a:pt x="902653" y="452338"/>
                    <a:pt x="903312" y="449703"/>
                  </a:cubicBezTo>
                  <a:cubicBezTo>
                    <a:pt x="1077891" y="329144"/>
                    <a:pt x="933617" y="256018"/>
                    <a:pt x="872349" y="237572"/>
                  </a:cubicBezTo>
                  <a:cubicBezTo>
                    <a:pt x="865102" y="234937"/>
                    <a:pt x="859173" y="229008"/>
                    <a:pt x="857856" y="221103"/>
                  </a:cubicBezTo>
                  <a:cubicBezTo>
                    <a:pt x="806470" y="-19356"/>
                    <a:pt x="594999" y="-29896"/>
                    <a:pt x="457312" y="32030"/>
                  </a:cubicBezTo>
                  <a:cubicBezTo>
                    <a:pt x="344659" y="82757"/>
                    <a:pt x="357176" y="163129"/>
                    <a:pt x="366399" y="191457"/>
                  </a:cubicBezTo>
                  <a:cubicBezTo>
                    <a:pt x="368375" y="197386"/>
                    <a:pt x="365740" y="203974"/>
                    <a:pt x="359811" y="207268"/>
                  </a:cubicBezTo>
                  <a:cubicBezTo>
                    <a:pt x="285367" y="244819"/>
                    <a:pt x="311060" y="275123"/>
                    <a:pt x="280097" y="306087"/>
                  </a:cubicBezTo>
                  <a:cubicBezTo>
                    <a:pt x="198407" y="377894"/>
                    <a:pt x="263627" y="431915"/>
                    <a:pt x="290638" y="450361"/>
                  </a:cubicBezTo>
                  <a:cubicBezTo>
                    <a:pt x="291297" y="453655"/>
                    <a:pt x="291955" y="456291"/>
                    <a:pt x="293273" y="459585"/>
                  </a:cubicBezTo>
                  <a:cubicBezTo>
                    <a:pt x="300520" y="483960"/>
                    <a:pt x="312378" y="507017"/>
                    <a:pt x="328189" y="528098"/>
                  </a:cubicBezTo>
                  <a:cubicBezTo>
                    <a:pt x="328189" y="528098"/>
                    <a:pt x="328189" y="528098"/>
                    <a:pt x="328189" y="528098"/>
                  </a:cubicBezTo>
                  <a:cubicBezTo>
                    <a:pt x="316989" y="532710"/>
                    <a:pt x="309743" y="543910"/>
                    <a:pt x="312378" y="556427"/>
                  </a:cubicBezTo>
                  <a:cubicBezTo>
                    <a:pt x="313695" y="563673"/>
                    <a:pt x="316989" y="569603"/>
                    <a:pt x="321601" y="576190"/>
                  </a:cubicBezTo>
                  <a:cubicBezTo>
                    <a:pt x="324236" y="580143"/>
                    <a:pt x="325554" y="584755"/>
                    <a:pt x="324236" y="589366"/>
                  </a:cubicBezTo>
                  <a:cubicBezTo>
                    <a:pt x="321601" y="601224"/>
                    <a:pt x="324236" y="610447"/>
                    <a:pt x="330824" y="620988"/>
                  </a:cubicBezTo>
                  <a:cubicBezTo>
                    <a:pt x="333459" y="624282"/>
                    <a:pt x="334118" y="628894"/>
                    <a:pt x="333459" y="633505"/>
                  </a:cubicBezTo>
                  <a:cubicBezTo>
                    <a:pt x="332800" y="635481"/>
                    <a:pt x="332800" y="637458"/>
                    <a:pt x="332800" y="638775"/>
                  </a:cubicBezTo>
                  <a:cubicBezTo>
                    <a:pt x="298543" y="665786"/>
                    <a:pt x="270215" y="697407"/>
                    <a:pt x="249134" y="732982"/>
                  </a:cubicBezTo>
                  <a:cubicBezTo>
                    <a:pt x="249134" y="732982"/>
                    <a:pt x="249134" y="732982"/>
                    <a:pt x="249134" y="732982"/>
                  </a:cubicBezTo>
                  <a:cubicBezTo>
                    <a:pt x="248475" y="732982"/>
                    <a:pt x="248475" y="732323"/>
                    <a:pt x="247816" y="732323"/>
                  </a:cubicBezTo>
                  <a:lnTo>
                    <a:pt x="198407" y="709925"/>
                  </a:lnTo>
                  <a:lnTo>
                    <a:pt x="61379" y="538639"/>
                  </a:lnTo>
                  <a:cubicBezTo>
                    <a:pt x="55450" y="531392"/>
                    <a:pt x="45568" y="530075"/>
                    <a:pt x="38321" y="536004"/>
                  </a:cubicBezTo>
                  <a:cubicBezTo>
                    <a:pt x="31075" y="541933"/>
                    <a:pt x="29757" y="551815"/>
                    <a:pt x="35686" y="559062"/>
                  </a:cubicBezTo>
                  <a:lnTo>
                    <a:pt x="165468" y="722441"/>
                  </a:lnTo>
                  <a:lnTo>
                    <a:pt x="5382" y="864740"/>
                  </a:lnTo>
                  <a:cubicBezTo>
                    <a:pt x="-1206" y="870669"/>
                    <a:pt x="-1865" y="881210"/>
                    <a:pt x="4064" y="887798"/>
                  </a:cubicBezTo>
                  <a:cubicBezTo>
                    <a:pt x="7358" y="891750"/>
                    <a:pt x="11970" y="893068"/>
                    <a:pt x="16581" y="893068"/>
                  </a:cubicBezTo>
                  <a:cubicBezTo>
                    <a:pt x="20534" y="893068"/>
                    <a:pt x="24487" y="891750"/>
                    <a:pt x="27781" y="889115"/>
                  </a:cubicBezTo>
                  <a:lnTo>
                    <a:pt x="191819" y="743523"/>
                  </a:lnTo>
                  <a:lnTo>
                    <a:pt x="234641" y="762628"/>
                  </a:lnTo>
                  <a:cubicBezTo>
                    <a:pt x="217512" y="800179"/>
                    <a:pt x="207630" y="841024"/>
                    <a:pt x="207630" y="883845"/>
                  </a:cubicBezTo>
                  <a:cubicBezTo>
                    <a:pt x="207630" y="1069624"/>
                    <a:pt x="387480" y="1220487"/>
                    <a:pt x="609492" y="1220487"/>
                  </a:cubicBezTo>
                  <a:cubicBezTo>
                    <a:pt x="831504" y="1220487"/>
                    <a:pt x="1011354" y="1069624"/>
                    <a:pt x="1011354" y="883845"/>
                  </a:cubicBezTo>
                  <a:cubicBezTo>
                    <a:pt x="1011354" y="853541"/>
                    <a:pt x="1006742" y="824554"/>
                    <a:pt x="997519" y="796226"/>
                  </a:cubicBezTo>
                  <a:cubicBezTo>
                    <a:pt x="988955" y="768557"/>
                    <a:pt x="975779" y="742205"/>
                    <a:pt x="958650" y="717171"/>
                  </a:cubicBezTo>
                  <a:lnTo>
                    <a:pt x="958650" y="717171"/>
                  </a:lnTo>
                  <a:cubicBezTo>
                    <a:pt x="961286" y="709266"/>
                    <a:pt x="963262" y="701360"/>
                    <a:pt x="964580" y="694114"/>
                  </a:cubicBezTo>
                  <a:lnTo>
                    <a:pt x="1019259" y="613082"/>
                  </a:lnTo>
                  <a:lnTo>
                    <a:pt x="1231389" y="547862"/>
                  </a:lnTo>
                  <a:cubicBezTo>
                    <a:pt x="1239295" y="545227"/>
                    <a:pt x="1244565" y="536004"/>
                    <a:pt x="1241271" y="527440"/>
                  </a:cubicBezTo>
                  <a:close/>
                  <a:moveTo>
                    <a:pt x="529120" y="671715"/>
                  </a:moveTo>
                  <a:cubicBezTo>
                    <a:pt x="523849" y="671715"/>
                    <a:pt x="518579" y="671715"/>
                    <a:pt x="513309" y="671715"/>
                  </a:cubicBezTo>
                  <a:cubicBezTo>
                    <a:pt x="508038" y="671715"/>
                    <a:pt x="502768" y="671715"/>
                    <a:pt x="497498" y="671715"/>
                  </a:cubicBezTo>
                  <a:cubicBezTo>
                    <a:pt x="493545" y="671715"/>
                    <a:pt x="489592" y="671715"/>
                    <a:pt x="485640" y="671715"/>
                  </a:cubicBezTo>
                  <a:cubicBezTo>
                    <a:pt x="472464" y="671715"/>
                    <a:pt x="459947" y="672374"/>
                    <a:pt x="448089" y="673032"/>
                  </a:cubicBezTo>
                  <a:cubicBezTo>
                    <a:pt x="444136" y="673032"/>
                    <a:pt x="440183" y="673032"/>
                    <a:pt x="436230" y="673691"/>
                  </a:cubicBezTo>
                  <a:cubicBezTo>
                    <a:pt x="434913" y="673691"/>
                    <a:pt x="433595" y="673691"/>
                    <a:pt x="432278" y="673691"/>
                  </a:cubicBezTo>
                  <a:cubicBezTo>
                    <a:pt x="428984" y="673691"/>
                    <a:pt x="425031" y="673691"/>
                    <a:pt x="421737" y="674350"/>
                  </a:cubicBezTo>
                  <a:lnTo>
                    <a:pt x="421737" y="674350"/>
                  </a:lnTo>
                  <a:lnTo>
                    <a:pt x="413831" y="532051"/>
                  </a:lnTo>
                  <a:lnTo>
                    <a:pt x="537025" y="527440"/>
                  </a:lnTo>
                  <a:lnTo>
                    <a:pt x="537025" y="527440"/>
                  </a:lnTo>
                  <a:lnTo>
                    <a:pt x="544931" y="671715"/>
                  </a:lnTo>
                  <a:cubicBezTo>
                    <a:pt x="539660" y="671715"/>
                    <a:pt x="534390" y="671715"/>
                    <a:pt x="529120" y="671715"/>
                  </a:cubicBezTo>
                  <a:close/>
                  <a:moveTo>
                    <a:pt x="341365" y="518217"/>
                  </a:moveTo>
                  <a:cubicBezTo>
                    <a:pt x="326871" y="498453"/>
                    <a:pt x="315672" y="477372"/>
                    <a:pt x="309084" y="454973"/>
                  </a:cubicBezTo>
                  <a:cubicBezTo>
                    <a:pt x="304472" y="438503"/>
                    <a:pt x="301837" y="421375"/>
                    <a:pt x="301837" y="403587"/>
                  </a:cubicBezTo>
                  <a:cubicBezTo>
                    <a:pt x="301837" y="311357"/>
                    <a:pt x="372987" y="228349"/>
                    <a:pt x="483663" y="192775"/>
                  </a:cubicBezTo>
                  <a:cubicBezTo>
                    <a:pt x="496839" y="188163"/>
                    <a:pt x="511332" y="184869"/>
                    <a:pt x="525167" y="182234"/>
                  </a:cubicBezTo>
                  <a:cubicBezTo>
                    <a:pt x="537684" y="186187"/>
                    <a:pt x="553495" y="194751"/>
                    <a:pt x="569306" y="201998"/>
                  </a:cubicBezTo>
                  <a:cubicBezTo>
                    <a:pt x="593681" y="213856"/>
                    <a:pt x="614104" y="224397"/>
                    <a:pt x="627938" y="225055"/>
                  </a:cubicBezTo>
                  <a:lnTo>
                    <a:pt x="629256" y="225055"/>
                  </a:lnTo>
                  <a:cubicBezTo>
                    <a:pt x="639138" y="225055"/>
                    <a:pt x="647043" y="223079"/>
                    <a:pt x="653631" y="219126"/>
                  </a:cubicBezTo>
                  <a:cubicBezTo>
                    <a:pt x="656266" y="217150"/>
                    <a:pt x="660219" y="217809"/>
                    <a:pt x="662854" y="219785"/>
                  </a:cubicBezTo>
                  <a:cubicBezTo>
                    <a:pt x="683935" y="236255"/>
                    <a:pt x="717534" y="246796"/>
                    <a:pt x="749814" y="252724"/>
                  </a:cubicBezTo>
                  <a:cubicBezTo>
                    <a:pt x="782095" y="258654"/>
                    <a:pt x="812399" y="260630"/>
                    <a:pt x="826893" y="260630"/>
                  </a:cubicBezTo>
                  <a:cubicBezTo>
                    <a:pt x="869055" y="300816"/>
                    <a:pt x="891454" y="351543"/>
                    <a:pt x="891454" y="403587"/>
                  </a:cubicBezTo>
                  <a:cubicBezTo>
                    <a:pt x="891454" y="420716"/>
                    <a:pt x="888819" y="437845"/>
                    <a:pt x="884207" y="454973"/>
                  </a:cubicBezTo>
                  <a:cubicBezTo>
                    <a:pt x="879596" y="469466"/>
                    <a:pt x="873667" y="483960"/>
                    <a:pt x="865761" y="497794"/>
                  </a:cubicBezTo>
                  <a:lnTo>
                    <a:pt x="341365" y="518217"/>
                  </a:lnTo>
                  <a:close/>
                  <a:moveTo>
                    <a:pt x="627938" y="524146"/>
                  </a:moveTo>
                  <a:lnTo>
                    <a:pt x="751132" y="519534"/>
                  </a:lnTo>
                  <a:lnTo>
                    <a:pt x="751132" y="519534"/>
                  </a:lnTo>
                  <a:lnTo>
                    <a:pt x="759696" y="669080"/>
                  </a:lnTo>
                  <a:lnTo>
                    <a:pt x="757061" y="669080"/>
                  </a:lnTo>
                  <a:cubicBezTo>
                    <a:pt x="757720" y="671715"/>
                    <a:pt x="758378" y="674350"/>
                    <a:pt x="758378" y="676985"/>
                  </a:cubicBezTo>
                  <a:cubicBezTo>
                    <a:pt x="755085" y="676985"/>
                    <a:pt x="751791" y="676326"/>
                    <a:pt x="747838" y="676326"/>
                  </a:cubicBezTo>
                  <a:cubicBezTo>
                    <a:pt x="711604" y="673691"/>
                    <a:pt x="673395" y="673032"/>
                    <a:pt x="636502" y="671715"/>
                  </a:cubicBezTo>
                  <a:lnTo>
                    <a:pt x="627938" y="524146"/>
                  </a:lnTo>
                  <a:close/>
                  <a:moveTo>
                    <a:pt x="811082" y="1099928"/>
                  </a:moveTo>
                  <a:lnTo>
                    <a:pt x="700405" y="1078188"/>
                  </a:lnTo>
                  <a:cubicBezTo>
                    <a:pt x="712263" y="1049860"/>
                    <a:pt x="722145" y="1023508"/>
                    <a:pt x="730709" y="997816"/>
                  </a:cubicBezTo>
                  <a:lnTo>
                    <a:pt x="844021" y="1012309"/>
                  </a:lnTo>
                  <a:cubicBezTo>
                    <a:pt x="834798" y="1039978"/>
                    <a:pt x="823599" y="1068965"/>
                    <a:pt x="811082" y="1099928"/>
                  </a:cubicBezTo>
                  <a:close/>
                  <a:moveTo>
                    <a:pt x="867079" y="935231"/>
                  </a:moveTo>
                  <a:lnTo>
                    <a:pt x="753767" y="920737"/>
                  </a:lnTo>
                  <a:cubicBezTo>
                    <a:pt x="760355" y="893727"/>
                    <a:pt x="764966" y="867375"/>
                    <a:pt x="767601" y="842341"/>
                  </a:cubicBezTo>
                  <a:lnTo>
                    <a:pt x="881572" y="856835"/>
                  </a:lnTo>
                  <a:cubicBezTo>
                    <a:pt x="878278" y="881869"/>
                    <a:pt x="873667" y="908220"/>
                    <a:pt x="867079" y="935231"/>
                  </a:cubicBezTo>
                  <a:close/>
                  <a:moveTo>
                    <a:pt x="929664" y="704654"/>
                  </a:moveTo>
                  <a:cubicBezTo>
                    <a:pt x="926370" y="703337"/>
                    <a:pt x="923076" y="702678"/>
                    <a:pt x="919782" y="701360"/>
                  </a:cubicBezTo>
                  <a:cubicBezTo>
                    <a:pt x="919782" y="701360"/>
                    <a:pt x="919782" y="701360"/>
                    <a:pt x="919123" y="701360"/>
                  </a:cubicBezTo>
                  <a:cubicBezTo>
                    <a:pt x="916488" y="700701"/>
                    <a:pt x="913194" y="699384"/>
                    <a:pt x="910559" y="698725"/>
                  </a:cubicBezTo>
                  <a:cubicBezTo>
                    <a:pt x="908583" y="698066"/>
                    <a:pt x="906606" y="697407"/>
                    <a:pt x="904630" y="697407"/>
                  </a:cubicBezTo>
                  <a:cubicBezTo>
                    <a:pt x="904630" y="697407"/>
                    <a:pt x="903971" y="697407"/>
                    <a:pt x="903971" y="697407"/>
                  </a:cubicBezTo>
                  <a:cubicBezTo>
                    <a:pt x="901995" y="696749"/>
                    <a:pt x="900018" y="696090"/>
                    <a:pt x="897383" y="696090"/>
                  </a:cubicBezTo>
                  <a:cubicBezTo>
                    <a:pt x="894748" y="695431"/>
                    <a:pt x="892113" y="694773"/>
                    <a:pt x="889478" y="694114"/>
                  </a:cubicBezTo>
                  <a:cubicBezTo>
                    <a:pt x="886842" y="693455"/>
                    <a:pt x="883548" y="692796"/>
                    <a:pt x="880913" y="692137"/>
                  </a:cubicBezTo>
                  <a:cubicBezTo>
                    <a:pt x="879596" y="693455"/>
                    <a:pt x="878937" y="694114"/>
                    <a:pt x="877619" y="695431"/>
                  </a:cubicBezTo>
                  <a:cubicBezTo>
                    <a:pt x="882231" y="723759"/>
                    <a:pt x="884866" y="751428"/>
                    <a:pt x="885525" y="779098"/>
                  </a:cubicBezTo>
                  <a:lnTo>
                    <a:pt x="769578" y="764604"/>
                  </a:lnTo>
                  <a:cubicBezTo>
                    <a:pt x="768260" y="736276"/>
                    <a:pt x="764308" y="707289"/>
                    <a:pt x="758378" y="677644"/>
                  </a:cubicBezTo>
                  <a:cubicBezTo>
                    <a:pt x="759037" y="677644"/>
                    <a:pt x="759696" y="677644"/>
                    <a:pt x="760355" y="677644"/>
                  </a:cubicBezTo>
                  <a:cubicBezTo>
                    <a:pt x="765625" y="677644"/>
                    <a:pt x="770895" y="678303"/>
                    <a:pt x="775507" y="678961"/>
                  </a:cubicBezTo>
                  <a:cubicBezTo>
                    <a:pt x="779460" y="679620"/>
                    <a:pt x="783412" y="679620"/>
                    <a:pt x="787365" y="680279"/>
                  </a:cubicBezTo>
                  <a:cubicBezTo>
                    <a:pt x="798565" y="680938"/>
                    <a:pt x="809105" y="682255"/>
                    <a:pt x="819646" y="683573"/>
                  </a:cubicBezTo>
                  <a:cubicBezTo>
                    <a:pt x="822281" y="683573"/>
                    <a:pt x="825575" y="684232"/>
                    <a:pt x="828210" y="684891"/>
                  </a:cubicBezTo>
                  <a:lnTo>
                    <a:pt x="827551" y="663150"/>
                  </a:lnTo>
                  <a:lnTo>
                    <a:pt x="822281" y="517558"/>
                  </a:lnTo>
                  <a:lnTo>
                    <a:pt x="861150" y="516240"/>
                  </a:lnTo>
                  <a:cubicBezTo>
                    <a:pt x="879596" y="522828"/>
                    <a:pt x="901336" y="536663"/>
                    <a:pt x="918464" y="553133"/>
                  </a:cubicBezTo>
                  <a:cubicBezTo>
                    <a:pt x="929005" y="563015"/>
                    <a:pt x="934934" y="576849"/>
                    <a:pt x="935593" y="591342"/>
                  </a:cubicBezTo>
                  <a:lnTo>
                    <a:pt x="938228" y="676326"/>
                  </a:lnTo>
                  <a:lnTo>
                    <a:pt x="939546" y="710583"/>
                  </a:lnTo>
                  <a:cubicBezTo>
                    <a:pt x="936252" y="707289"/>
                    <a:pt x="932958" y="705972"/>
                    <a:pt x="929664" y="704654"/>
                  </a:cubicBezTo>
                  <a:close/>
                </a:path>
              </a:pathLst>
            </a:custGeom>
            <a:solidFill>
              <a:schemeClr val="bg1"/>
            </a:solidFill>
            <a:ln w="6585" cap="flat">
              <a:noFill/>
              <a:prstDash val="solid"/>
              <a:miter/>
            </a:ln>
            <a:effectLst>
              <a:outerShdw blurRad="50800" dist="38100" dir="5400000" algn="t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endParaRPr lang="zh-CN" altLang="en-US">
                <a:latin typeface="+mj-ea"/>
                <a:ea typeface="+mj-ea"/>
              </a:endParaRPr>
            </a:p>
          </p:txBody>
        </p:sp>
      </p:grpSp>
      <p:sp>
        <p:nvSpPr>
          <p:cNvPr id="22" name="地形1">
            <a:extLst>
              <a:ext uri="{FF2B5EF4-FFF2-40B4-BE49-F238E27FC236}">
                <a16:creationId xmlns:a16="http://schemas.microsoft.com/office/drawing/2014/main" id="{E6AE7AA6-1425-415A-AF64-4D137A89D42A}"/>
              </a:ext>
            </a:extLst>
          </p:cNvPr>
          <p:cNvSpPr/>
          <p:nvPr userDrawn="1"/>
        </p:nvSpPr>
        <p:spPr>
          <a:xfrm>
            <a:off x="-17518" y="6283246"/>
            <a:ext cx="12209518" cy="579516"/>
          </a:xfrm>
          <a:custGeom>
            <a:avLst/>
            <a:gdLst>
              <a:gd name="connsiteX0" fmla="*/ 0 w 12211050"/>
              <a:gd name="connsiteY0" fmla="*/ 1104900 h 1104900"/>
              <a:gd name="connsiteX1" fmla="*/ 0 w 12211050"/>
              <a:gd name="connsiteY1" fmla="*/ 762000 h 1104900"/>
              <a:gd name="connsiteX2" fmla="*/ 12211050 w 12211050"/>
              <a:gd name="connsiteY2" fmla="*/ 0 h 1104900"/>
              <a:gd name="connsiteX3" fmla="*/ 12211050 w 12211050"/>
              <a:gd name="connsiteY3" fmla="*/ 1104900 h 1104900"/>
              <a:gd name="connsiteX4" fmla="*/ 0 w 12211050"/>
              <a:gd name="connsiteY4" fmla="*/ 1104900 h 1104900"/>
              <a:gd name="connsiteX0" fmla="*/ 0 w 12211050"/>
              <a:gd name="connsiteY0" fmla="*/ 1104900 h 1104900"/>
              <a:gd name="connsiteX1" fmla="*/ 0 w 12211050"/>
              <a:gd name="connsiteY1" fmla="*/ 762000 h 1104900"/>
              <a:gd name="connsiteX2" fmla="*/ 12211050 w 12211050"/>
              <a:gd name="connsiteY2" fmla="*/ 0 h 1104900"/>
              <a:gd name="connsiteX3" fmla="*/ 12211050 w 12211050"/>
              <a:gd name="connsiteY3" fmla="*/ 1104900 h 1104900"/>
              <a:gd name="connsiteX4" fmla="*/ 0 w 12211050"/>
              <a:gd name="connsiteY4" fmla="*/ 1104900 h 1104900"/>
              <a:gd name="connsiteX0" fmla="*/ 0 w 12211050"/>
              <a:gd name="connsiteY0" fmla="*/ 1172973 h 1172973"/>
              <a:gd name="connsiteX1" fmla="*/ 0 w 12211050"/>
              <a:gd name="connsiteY1" fmla="*/ 830073 h 1172973"/>
              <a:gd name="connsiteX2" fmla="*/ 12211050 w 12211050"/>
              <a:gd name="connsiteY2" fmla="*/ 68073 h 1172973"/>
              <a:gd name="connsiteX3" fmla="*/ 12211050 w 12211050"/>
              <a:gd name="connsiteY3" fmla="*/ 1172973 h 1172973"/>
              <a:gd name="connsiteX4" fmla="*/ 0 w 12211050"/>
              <a:gd name="connsiteY4" fmla="*/ 1172973 h 1172973"/>
              <a:gd name="connsiteX0" fmla="*/ 0 w 12211050"/>
              <a:gd name="connsiteY0" fmla="*/ 901049 h 901049"/>
              <a:gd name="connsiteX1" fmla="*/ 0 w 12211050"/>
              <a:gd name="connsiteY1" fmla="*/ 558149 h 901049"/>
              <a:gd name="connsiteX2" fmla="*/ 12211050 w 12211050"/>
              <a:gd name="connsiteY2" fmla="*/ 270078 h 901049"/>
              <a:gd name="connsiteX3" fmla="*/ 12211050 w 12211050"/>
              <a:gd name="connsiteY3" fmla="*/ 901049 h 901049"/>
              <a:gd name="connsiteX4" fmla="*/ 0 w 12211050"/>
              <a:gd name="connsiteY4" fmla="*/ 901049 h 901049"/>
              <a:gd name="connsiteX0" fmla="*/ 0 w 12211050"/>
              <a:gd name="connsiteY0" fmla="*/ 983218 h 983218"/>
              <a:gd name="connsiteX1" fmla="*/ 0 w 12211050"/>
              <a:gd name="connsiteY1" fmla="*/ 640318 h 983218"/>
              <a:gd name="connsiteX2" fmla="*/ 12211050 w 12211050"/>
              <a:gd name="connsiteY2" fmla="*/ 352247 h 983218"/>
              <a:gd name="connsiteX3" fmla="*/ 12211050 w 12211050"/>
              <a:gd name="connsiteY3" fmla="*/ 983218 h 983218"/>
              <a:gd name="connsiteX4" fmla="*/ 0 w 12211050"/>
              <a:gd name="connsiteY4" fmla="*/ 983218 h 983218"/>
              <a:gd name="connsiteX0" fmla="*/ 0 w 12211050"/>
              <a:gd name="connsiteY0" fmla="*/ 1057725 h 1057725"/>
              <a:gd name="connsiteX1" fmla="*/ 0 w 12211050"/>
              <a:gd name="connsiteY1" fmla="*/ 714825 h 1057725"/>
              <a:gd name="connsiteX2" fmla="*/ 12211050 w 12211050"/>
              <a:gd name="connsiteY2" fmla="*/ 426754 h 1057725"/>
              <a:gd name="connsiteX3" fmla="*/ 12211050 w 12211050"/>
              <a:gd name="connsiteY3" fmla="*/ 1057725 h 1057725"/>
              <a:gd name="connsiteX4" fmla="*/ 0 w 12211050"/>
              <a:gd name="connsiteY4" fmla="*/ 1057725 h 1057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211050" h="1057725">
                <a:moveTo>
                  <a:pt x="0" y="1057725"/>
                </a:moveTo>
                <a:lnTo>
                  <a:pt x="0" y="714825"/>
                </a:lnTo>
                <a:cubicBezTo>
                  <a:pt x="4738621" y="-452647"/>
                  <a:pt x="8575335" y="81839"/>
                  <a:pt x="12211050" y="426754"/>
                </a:cubicBezTo>
                <a:lnTo>
                  <a:pt x="12211050" y="1057725"/>
                </a:lnTo>
                <a:lnTo>
                  <a:pt x="0" y="1057725"/>
                </a:lnTo>
                <a:close/>
              </a:path>
            </a:pathLst>
          </a:custGeom>
          <a:gradFill>
            <a:gsLst>
              <a:gs pos="0">
                <a:schemeClr val="bg1"/>
              </a:gs>
              <a:gs pos="100000">
                <a:schemeClr val="bg1">
                  <a:lumMod val="85000"/>
                </a:schemeClr>
              </a:gs>
            </a:gsLst>
            <a:lin ang="5400000" scaled="0"/>
          </a:gradFill>
          <a:ln>
            <a:noFill/>
          </a:ln>
          <a:effectLst>
            <a:outerShdw blurRad="127000" dist="63500" dir="16200000" rotWithShape="0">
              <a:schemeClr val="bg2">
                <a:lumMod val="75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atin typeface="+mj-ea"/>
              <a:ea typeface="+mj-ea"/>
            </a:endParaRPr>
          </a:p>
        </p:txBody>
      </p:sp>
      <p:sp>
        <p:nvSpPr>
          <p:cNvPr id="23" name="雪花2">
            <a:extLst>
              <a:ext uri="{FF2B5EF4-FFF2-40B4-BE49-F238E27FC236}">
                <a16:creationId xmlns:a16="http://schemas.microsoft.com/office/drawing/2014/main" id="{C2D1B327-CB17-4E0C-8F4A-A75BD06DFB08}"/>
              </a:ext>
            </a:extLst>
          </p:cNvPr>
          <p:cNvSpPr/>
          <p:nvPr userDrawn="1"/>
        </p:nvSpPr>
        <p:spPr>
          <a:xfrm>
            <a:off x="86360" y="340873"/>
            <a:ext cx="12078891" cy="5907136"/>
          </a:xfrm>
          <a:custGeom>
            <a:avLst/>
            <a:gdLst>
              <a:gd name="connsiteX0" fmla="*/ 3842360 w 12078891"/>
              <a:gd name="connsiteY0" fmla="*/ 5831795 h 5907136"/>
              <a:gd name="connsiteX1" fmla="*/ 3880030 w 12078891"/>
              <a:gd name="connsiteY1" fmla="*/ 5869465 h 5907136"/>
              <a:gd name="connsiteX2" fmla="*/ 3842360 w 12078891"/>
              <a:gd name="connsiteY2" fmla="*/ 5907136 h 5907136"/>
              <a:gd name="connsiteX3" fmla="*/ 3804687 w 12078891"/>
              <a:gd name="connsiteY3" fmla="*/ 5869465 h 5907136"/>
              <a:gd name="connsiteX4" fmla="*/ 3842360 w 12078891"/>
              <a:gd name="connsiteY4" fmla="*/ 5831795 h 5907136"/>
              <a:gd name="connsiteX5" fmla="*/ 7474967 w 12078891"/>
              <a:gd name="connsiteY5" fmla="*/ 5830778 h 5907136"/>
              <a:gd name="connsiteX6" fmla="*/ 7492275 w 12078891"/>
              <a:gd name="connsiteY6" fmla="*/ 5848086 h 5907136"/>
              <a:gd name="connsiteX7" fmla="*/ 7474967 w 12078891"/>
              <a:gd name="connsiteY7" fmla="*/ 5865394 h 5907136"/>
              <a:gd name="connsiteX8" fmla="*/ 7457659 w 12078891"/>
              <a:gd name="connsiteY8" fmla="*/ 5848086 h 5907136"/>
              <a:gd name="connsiteX9" fmla="*/ 7474967 w 12078891"/>
              <a:gd name="connsiteY9" fmla="*/ 5830778 h 5907136"/>
              <a:gd name="connsiteX10" fmla="*/ 8992978 w 12078891"/>
              <a:gd name="connsiteY10" fmla="*/ 5793107 h 5907136"/>
              <a:gd name="connsiteX11" fmla="*/ 8999088 w 12078891"/>
              <a:gd name="connsiteY11" fmla="*/ 5799215 h 5907136"/>
              <a:gd name="connsiteX12" fmla="*/ 8992978 w 12078891"/>
              <a:gd name="connsiteY12" fmla="*/ 5805325 h 5907136"/>
              <a:gd name="connsiteX13" fmla="*/ 8986870 w 12078891"/>
              <a:gd name="connsiteY13" fmla="*/ 5799215 h 5907136"/>
              <a:gd name="connsiteX14" fmla="*/ 8992978 w 12078891"/>
              <a:gd name="connsiteY14" fmla="*/ 5793107 h 5907136"/>
              <a:gd name="connsiteX15" fmla="*/ 10305331 w 12078891"/>
              <a:gd name="connsiteY15" fmla="*/ 5791071 h 5907136"/>
              <a:gd name="connsiteX16" fmla="*/ 10324675 w 12078891"/>
              <a:gd name="connsiteY16" fmla="*/ 5810415 h 5907136"/>
              <a:gd name="connsiteX17" fmla="*/ 10305331 w 12078891"/>
              <a:gd name="connsiteY17" fmla="*/ 5829759 h 5907136"/>
              <a:gd name="connsiteX18" fmla="*/ 10285987 w 12078891"/>
              <a:gd name="connsiteY18" fmla="*/ 5810415 h 5907136"/>
              <a:gd name="connsiteX19" fmla="*/ 10305331 w 12078891"/>
              <a:gd name="connsiteY19" fmla="*/ 5791071 h 5907136"/>
              <a:gd name="connsiteX20" fmla="*/ 9101917 w 12078891"/>
              <a:gd name="connsiteY20" fmla="*/ 5773763 h 5907136"/>
              <a:gd name="connsiteX21" fmla="*/ 9126352 w 12078891"/>
              <a:gd name="connsiteY21" fmla="*/ 5798198 h 5907136"/>
              <a:gd name="connsiteX22" fmla="*/ 9101917 w 12078891"/>
              <a:gd name="connsiteY22" fmla="*/ 5822633 h 5907136"/>
              <a:gd name="connsiteX23" fmla="*/ 9077482 w 12078891"/>
              <a:gd name="connsiteY23" fmla="*/ 5798198 h 5907136"/>
              <a:gd name="connsiteX24" fmla="*/ 9101917 w 12078891"/>
              <a:gd name="connsiteY24" fmla="*/ 5773763 h 5907136"/>
              <a:gd name="connsiteX25" fmla="*/ 4563173 w 12078891"/>
              <a:gd name="connsiteY25" fmla="*/ 5765618 h 5907136"/>
              <a:gd name="connsiteX26" fmla="*/ 4573353 w 12078891"/>
              <a:gd name="connsiteY26" fmla="*/ 5775799 h 5907136"/>
              <a:gd name="connsiteX27" fmla="*/ 4563173 w 12078891"/>
              <a:gd name="connsiteY27" fmla="*/ 5785980 h 5907136"/>
              <a:gd name="connsiteX28" fmla="*/ 4552992 w 12078891"/>
              <a:gd name="connsiteY28" fmla="*/ 5775799 h 5907136"/>
              <a:gd name="connsiteX29" fmla="*/ 4563173 w 12078891"/>
              <a:gd name="connsiteY29" fmla="*/ 5765618 h 5907136"/>
              <a:gd name="connsiteX30" fmla="*/ 3667253 w 12078891"/>
              <a:gd name="connsiteY30" fmla="*/ 5747292 h 5907136"/>
              <a:gd name="connsiteX31" fmla="*/ 3677432 w 12078891"/>
              <a:gd name="connsiteY31" fmla="*/ 5756455 h 5907136"/>
              <a:gd name="connsiteX32" fmla="*/ 3667253 w 12078891"/>
              <a:gd name="connsiteY32" fmla="*/ 5765618 h 5907136"/>
              <a:gd name="connsiteX33" fmla="*/ 3657072 w 12078891"/>
              <a:gd name="connsiteY33" fmla="*/ 5756455 h 5907136"/>
              <a:gd name="connsiteX34" fmla="*/ 3667253 w 12078891"/>
              <a:gd name="connsiteY34" fmla="*/ 5747292 h 5907136"/>
              <a:gd name="connsiteX35" fmla="*/ 5934563 w 12078891"/>
              <a:gd name="connsiteY35" fmla="*/ 5691295 h 5907136"/>
              <a:gd name="connsiteX36" fmla="*/ 5937617 w 12078891"/>
              <a:gd name="connsiteY36" fmla="*/ 5694349 h 5907136"/>
              <a:gd name="connsiteX37" fmla="*/ 5934563 w 12078891"/>
              <a:gd name="connsiteY37" fmla="*/ 5697403 h 5907136"/>
              <a:gd name="connsiteX38" fmla="*/ 5931508 w 12078891"/>
              <a:gd name="connsiteY38" fmla="*/ 5694349 h 5907136"/>
              <a:gd name="connsiteX39" fmla="*/ 5934563 w 12078891"/>
              <a:gd name="connsiteY39" fmla="*/ 5691295 h 5907136"/>
              <a:gd name="connsiteX40" fmla="*/ 9720932 w 12078891"/>
              <a:gd name="connsiteY40" fmla="*/ 5662788 h 5907136"/>
              <a:gd name="connsiteX41" fmla="*/ 9741295 w 12078891"/>
              <a:gd name="connsiteY41" fmla="*/ 5683150 h 5907136"/>
              <a:gd name="connsiteX42" fmla="*/ 9720932 w 12078891"/>
              <a:gd name="connsiteY42" fmla="*/ 5703513 h 5907136"/>
              <a:gd name="connsiteX43" fmla="*/ 9700570 w 12078891"/>
              <a:gd name="connsiteY43" fmla="*/ 5683150 h 5907136"/>
              <a:gd name="connsiteX44" fmla="*/ 9720932 w 12078891"/>
              <a:gd name="connsiteY44" fmla="*/ 5662788 h 5907136"/>
              <a:gd name="connsiteX45" fmla="*/ 1551600 w 12078891"/>
              <a:gd name="connsiteY45" fmla="*/ 5657698 h 5907136"/>
              <a:gd name="connsiteX46" fmla="*/ 1556689 w 12078891"/>
              <a:gd name="connsiteY46" fmla="*/ 5662789 h 5907136"/>
              <a:gd name="connsiteX47" fmla="*/ 1551600 w 12078891"/>
              <a:gd name="connsiteY47" fmla="*/ 5667879 h 5907136"/>
              <a:gd name="connsiteX48" fmla="*/ 1546509 w 12078891"/>
              <a:gd name="connsiteY48" fmla="*/ 5662789 h 5907136"/>
              <a:gd name="connsiteX49" fmla="*/ 1551600 w 12078891"/>
              <a:gd name="connsiteY49" fmla="*/ 5657698 h 5907136"/>
              <a:gd name="connsiteX50" fmla="*/ 5617940 w 12078891"/>
              <a:gd name="connsiteY50" fmla="*/ 5620027 h 5907136"/>
              <a:gd name="connsiteX51" fmla="*/ 5628121 w 12078891"/>
              <a:gd name="connsiteY51" fmla="*/ 5630208 h 5907136"/>
              <a:gd name="connsiteX52" fmla="*/ 5617940 w 12078891"/>
              <a:gd name="connsiteY52" fmla="*/ 5640389 h 5907136"/>
              <a:gd name="connsiteX53" fmla="*/ 5607759 w 12078891"/>
              <a:gd name="connsiteY53" fmla="*/ 5630208 h 5907136"/>
              <a:gd name="connsiteX54" fmla="*/ 5617940 w 12078891"/>
              <a:gd name="connsiteY54" fmla="*/ 5620027 h 5907136"/>
              <a:gd name="connsiteX55" fmla="*/ 7608340 w 12078891"/>
              <a:gd name="connsiteY55" fmla="*/ 5584393 h 5907136"/>
              <a:gd name="connsiteX56" fmla="*/ 7616485 w 12078891"/>
              <a:gd name="connsiteY56" fmla="*/ 5592538 h 5907136"/>
              <a:gd name="connsiteX57" fmla="*/ 7608340 w 12078891"/>
              <a:gd name="connsiteY57" fmla="*/ 5600683 h 5907136"/>
              <a:gd name="connsiteX58" fmla="*/ 7600195 w 12078891"/>
              <a:gd name="connsiteY58" fmla="*/ 5592538 h 5907136"/>
              <a:gd name="connsiteX59" fmla="*/ 7608340 w 12078891"/>
              <a:gd name="connsiteY59" fmla="*/ 5584393 h 5907136"/>
              <a:gd name="connsiteX60" fmla="*/ 4031736 w 12078891"/>
              <a:gd name="connsiteY60" fmla="*/ 5584393 h 5907136"/>
              <a:gd name="connsiteX61" fmla="*/ 4043953 w 12078891"/>
              <a:gd name="connsiteY61" fmla="*/ 5596611 h 5907136"/>
              <a:gd name="connsiteX62" fmla="*/ 4031736 w 12078891"/>
              <a:gd name="connsiteY62" fmla="*/ 5608828 h 5907136"/>
              <a:gd name="connsiteX63" fmla="*/ 4019517 w 12078891"/>
              <a:gd name="connsiteY63" fmla="*/ 5596611 h 5907136"/>
              <a:gd name="connsiteX64" fmla="*/ 4031736 w 12078891"/>
              <a:gd name="connsiteY64" fmla="*/ 5584393 h 5907136"/>
              <a:gd name="connsiteX65" fmla="*/ 8657000 w 12078891"/>
              <a:gd name="connsiteY65" fmla="*/ 5577266 h 5907136"/>
              <a:gd name="connsiteX66" fmla="*/ 8696707 w 12078891"/>
              <a:gd name="connsiteY66" fmla="*/ 5616973 h 5907136"/>
              <a:gd name="connsiteX67" fmla="*/ 8657000 w 12078891"/>
              <a:gd name="connsiteY67" fmla="*/ 5656679 h 5907136"/>
              <a:gd name="connsiteX68" fmla="*/ 8617294 w 12078891"/>
              <a:gd name="connsiteY68" fmla="*/ 5616973 h 5907136"/>
              <a:gd name="connsiteX69" fmla="*/ 8657000 w 12078891"/>
              <a:gd name="connsiteY69" fmla="*/ 5577266 h 5907136"/>
              <a:gd name="connsiteX70" fmla="*/ 10814389 w 12078891"/>
              <a:gd name="connsiteY70" fmla="*/ 5571158 h 5907136"/>
              <a:gd name="connsiteX71" fmla="*/ 10825589 w 12078891"/>
              <a:gd name="connsiteY71" fmla="*/ 5582357 h 5907136"/>
              <a:gd name="connsiteX72" fmla="*/ 10814389 w 12078891"/>
              <a:gd name="connsiteY72" fmla="*/ 5593557 h 5907136"/>
              <a:gd name="connsiteX73" fmla="*/ 10803190 w 12078891"/>
              <a:gd name="connsiteY73" fmla="*/ 5582357 h 5907136"/>
              <a:gd name="connsiteX74" fmla="*/ 10814389 w 12078891"/>
              <a:gd name="connsiteY74" fmla="*/ 5571158 h 5907136"/>
              <a:gd name="connsiteX75" fmla="*/ 7000525 w 12078891"/>
              <a:gd name="connsiteY75" fmla="*/ 5501926 h 5907136"/>
              <a:gd name="connsiteX76" fmla="*/ 7026996 w 12078891"/>
              <a:gd name="connsiteY76" fmla="*/ 5528397 h 5907136"/>
              <a:gd name="connsiteX77" fmla="*/ 7000525 w 12078891"/>
              <a:gd name="connsiteY77" fmla="*/ 5554868 h 5907136"/>
              <a:gd name="connsiteX78" fmla="*/ 6974054 w 12078891"/>
              <a:gd name="connsiteY78" fmla="*/ 5528397 h 5907136"/>
              <a:gd name="connsiteX79" fmla="*/ 7000525 w 12078891"/>
              <a:gd name="connsiteY79" fmla="*/ 5501926 h 5907136"/>
              <a:gd name="connsiteX80" fmla="*/ 8101109 w 12078891"/>
              <a:gd name="connsiteY80" fmla="*/ 5497853 h 5907136"/>
              <a:gd name="connsiteX81" fmla="*/ 8114345 w 12078891"/>
              <a:gd name="connsiteY81" fmla="*/ 5511088 h 5907136"/>
              <a:gd name="connsiteX82" fmla="*/ 8101109 w 12078891"/>
              <a:gd name="connsiteY82" fmla="*/ 5524324 h 5907136"/>
              <a:gd name="connsiteX83" fmla="*/ 8087874 w 12078891"/>
              <a:gd name="connsiteY83" fmla="*/ 5511088 h 5907136"/>
              <a:gd name="connsiteX84" fmla="*/ 8101109 w 12078891"/>
              <a:gd name="connsiteY84" fmla="*/ 5497853 h 5907136"/>
              <a:gd name="connsiteX85" fmla="*/ 11261343 w 12078891"/>
              <a:gd name="connsiteY85" fmla="*/ 5462219 h 5907136"/>
              <a:gd name="connsiteX86" fmla="*/ 11297995 w 12078891"/>
              <a:gd name="connsiteY86" fmla="*/ 5498871 h 5907136"/>
              <a:gd name="connsiteX87" fmla="*/ 11261343 w 12078891"/>
              <a:gd name="connsiteY87" fmla="*/ 5535524 h 5907136"/>
              <a:gd name="connsiteX88" fmla="*/ 11224691 w 12078891"/>
              <a:gd name="connsiteY88" fmla="*/ 5498871 h 5907136"/>
              <a:gd name="connsiteX89" fmla="*/ 11261343 w 12078891"/>
              <a:gd name="connsiteY89" fmla="*/ 5462219 h 5907136"/>
              <a:gd name="connsiteX90" fmla="*/ 6980162 w 12078891"/>
              <a:gd name="connsiteY90" fmla="*/ 5433712 h 5907136"/>
              <a:gd name="connsiteX91" fmla="*/ 6995434 w 12078891"/>
              <a:gd name="connsiteY91" fmla="*/ 5448984 h 5907136"/>
              <a:gd name="connsiteX92" fmla="*/ 6980162 w 12078891"/>
              <a:gd name="connsiteY92" fmla="*/ 5463237 h 5907136"/>
              <a:gd name="connsiteX93" fmla="*/ 6964890 w 12078891"/>
              <a:gd name="connsiteY93" fmla="*/ 5448984 h 5907136"/>
              <a:gd name="connsiteX94" fmla="*/ 6980162 w 12078891"/>
              <a:gd name="connsiteY94" fmla="*/ 5433712 h 5907136"/>
              <a:gd name="connsiteX95" fmla="*/ 7394535 w 12078891"/>
              <a:gd name="connsiteY95" fmla="*/ 5431676 h 5907136"/>
              <a:gd name="connsiteX96" fmla="*/ 7426097 w 12078891"/>
              <a:gd name="connsiteY96" fmla="*/ 5463237 h 5907136"/>
              <a:gd name="connsiteX97" fmla="*/ 7394535 w 12078891"/>
              <a:gd name="connsiteY97" fmla="*/ 5494799 h 5907136"/>
              <a:gd name="connsiteX98" fmla="*/ 7362974 w 12078891"/>
              <a:gd name="connsiteY98" fmla="*/ 5463237 h 5907136"/>
              <a:gd name="connsiteX99" fmla="*/ 7394535 w 12078891"/>
              <a:gd name="connsiteY99" fmla="*/ 5431676 h 5907136"/>
              <a:gd name="connsiteX100" fmla="*/ 9262779 w 12078891"/>
              <a:gd name="connsiteY100" fmla="*/ 5425567 h 5907136"/>
              <a:gd name="connsiteX101" fmla="*/ 9264816 w 12078891"/>
              <a:gd name="connsiteY101" fmla="*/ 5427603 h 5907136"/>
              <a:gd name="connsiteX102" fmla="*/ 9262779 w 12078891"/>
              <a:gd name="connsiteY102" fmla="*/ 5429639 h 5907136"/>
              <a:gd name="connsiteX103" fmla="*/ 9260743 w 12078891"/>
              <a:gd name="connsiteY103" fmla="*/ 5427603 h 5907136"/>
              <a:gd name="connsiteX104" fmla="*/ 9262779 w 12078891"/>
              <a:gd name="connsiteY104" fmla="*/ 5425567 h 5907136"/>
              <a:gd name="connsiteX105" fmla="*/ 9043884 w 12078891"/>
              <a:gd name="connsiteY105" fmla="*/ 5381788 h 5907136"/>
              <a:gd name="connsiteX106" fmla="*/ 9092754 w 12078891"/>
              <a:gd name="connsiteY106" fmla="*/ 5430658 h 5907136"/>
              <a:gd name="connsiteX107" fmla="*/ 9043884 w 12078891"/>
              <a:gd name="connsiteY107" fmla="*/ 5479528 h 5907136"/>
              <a:gd name="connsiteX108" fmla="*/ 8995015 w 12078891"/>
              <a:gd name="connsiteY108" fmla="*/ 5430658 h 5907136"/>
              <a:gd name="connsiteX109" fmla="*/ 9043884 w 12078891"/>
              <a:gd name="connsiteY109" fmla="*/ 5381788 h 5907136"/>
              <a:gd name="connsiteX110" fmla="*/ 8166268 w 12078891"/>
              <a:gd name="connsiteY110" fmla="*/ 5370589 h 5907136"/>
              <a:gd name="connsiteX111" fmla="*/ 8180522 w 12078891"/>
              <a:gd name="connsiteY111" fmla="*/ 5384843 h 5907136"/>
              <a:gd name="connsiteX112" fmla="*/ 8166268 w 12078891"/>
              <a:gd name="connsiteY112" fmla="*/ 5399096 h 5907136"/>
              <a:gd name="connsiteX113" fmla="*/ 8152015 w 12078891"/>
              <a:gd name="connsiteY113" fmla="*/ 5384843 h 5907136"/>
              <a:gd name="connsiteX114" fmla="*/ 8166268 w 12078891"/>
              <a:gd name="connsiteY114" fmla="*/ 5370589 h 5907136"/>
              <a:gd name="connsiteX115" fmla="*/ 9917428 w 12078891"/>
              <a:gd name="connsiteY115" fmla="*/ 5332918 h 5907136"/>
              <a:gd name="connsiteX116" fmla="*/ 9991751 w 12078891"/>
              <a:gd name="connsiteY116" fmla="*/ 5406223 h 5907136"/>
              <a:gd name="connsiteX117" fmla="*/ 9917428 w 12078891"/>
              <a:gd name="connsiteY117" fmla="*/ 5479527 h 5907136"/>
              <a:gd name="connsiteX118" fmla="*/ 9843106 w 12078891"/>
              <a:gd name="connsiteY118" fmla="*/ 5406223 h 5907136"/>
              <a:gd name="connsiteX119" fmla="*/ 9917428 w 12078891"/>
              <a:gd name="connsiteY119" fmla="*/ 5332918 h 5907136"/>
              <a:gd name="connsiteX120" fmla="*/ 5489660 w 12078891"/>
              <a:gd name="connsiteY120" fmla="*/ 5317646 h 5907136"/>
              <a:gd name="connsiteX121" fmla="*/ 5535474 w 12078891"/>
              <a:gd name="connsiteY121" fmla="*/ 5362443 h 5907136"/>
              <a:gd name="connsiteX122" fmla="*/ 5489660 w 12078891"/>
              <a:gd name="connsiteY122" fmla="*/ 5408259 h 5907136"/>
              <a:gd name="connsiteX123" fmla="*/ 5443845 w 12078891"/>
              <a:gd name="connsiteY123" fmla="*/ 5362443 h 5907136"/>
              <a:gd name="connsiteX124" fmla="*/ 5489660 w 12078891"/>
              <a:gd name="connsiteY124" fmla="*/ 5317646 h 5907136"/>
              <a:gd name="connsiteX125" fmla="*/ 7760040 w 12078891"/>
              <a:gd name="connsiteY125" fmla="*/ 5273868 h 5907136"/>
              <a:gd name="connsiteX126" fmla="*/ 7795674 w 12078891"/>
              <a:gd name="connsiteY126" fmla="*/ 5309502 h 5907136"/>
              <a:gd name="connsiteX127" fmla="*/ 7760040 w 12078891"/>
              <a:gd name="connsiteY127" fmla="*/ 5345136 h 5907136"/>
              <a:gd name="connsiteX128" fmla="*/ 7724406 w 12078891"/>
              <a:gd name="connsiteY128" fmla="*/ 5309502 h 5907136"/>
              <a:gd name="connsiteX129" fmla="*/ 7760040 w 12078891"/>
              <a:gd name="connsiteY129" fmla="*/ 5273868 h 5907136"/>
              <a:gd name="connsiteX130" fmla="*/ 4548919 w 12078891"/>
              <a:gd name="connsiteY130" fmla="*/ 5233143 h 5907136"/>
              <a:gd name="connsiteX131" fmla="*/ 4575387 w 12078891"/>
              <a:gd name="connsiteY131" fmla="*/ 5259614 h 5907136"/>
              <a:gd name="connsiteX132" fmla="*/ 4548919 w 12078891"/>
              <a:gd name="connsiteY132" fmla="*/ 5286085 h 5907136"/>
              <a:gd name="connsiteX133" fmla="*/ 4522446 w 12078891"/>
              <a:gd name="connsiteY133" fmla="*/ 5259614 h 5907136"/>
              <a:gd name="connsiteX134" fmla="*/ 4548919 w 12078891"/>
              <a:gd name="connsiteY134" fmla="*/ 5233143 h 5907136"/>
              <a:gd name="connsiteX135" fmla="*/ 7408789 w 12078891"/>
              <a:gd name="connsiteY135" fmla="*/ 5131331 h 5907136"/>
              <a:gd name="connsiteX136" fmla="*/ 7417952 w 12078891"/>
              <a:gd name="connsiteY136" fmla="*/ 5140494 h 5907136"/>
              <a:gd name="connsiteX137" fmla="*/ 7408789 w 12078891"/>
              <a:gd name="connsiteY137" fmla="*/ 5149657 h 5907136"/>
              <a:gd name="connsiteX138" fmla="*/ 7399626 w 12078891"/>
              <a:gd name="connsiteY138" fmla="*/ 5140494 h 5907136"/>
              <a:gd name="connsiteX139" fmla="*/ 7408789 w 12078891"/>
              <a:gd name="connsiteY139" fmla="*/ 5131331 h 5907136"/>
              <a:gd name="connsiteX140" fmla="*/ 10433614 w 12078891"/>
              <a:gd name="connsiteY140" fmla="*/ 5120132 h 5907136"/>
              <a:gd name="connsiteX141" fmla="*/ 10442776 w 12078891"/>
              <a:gd name="connsiteY141" fmla="*/ 5129295 h 5907136"/>
              <a:gd name="connsiteX142" fmla="*/ 10433614 w 12078891"/>
              <a:gd name="connsiteY142" fmla="*/ 5138458 h 5907136"/>
              <a:gd name="connsiteX143" fmla="*/ 10424451 w 12078891"/>
              <a:gd name="connsiteY143" fmla="*/ 5129295 h 5907136"/>
              <a:gd name="connsiteX144" fmla="*/ 10433614 w 12078891"/>
              <a:gd name="connsiteY144" fmla="*/ 5120132 h 5907136"/>
              <a:gd name="connsiteX145" fmla="*/ 1525133 w 12078891"/>
              <a:gd name="connsiteY145" fmla="*/ 5095697 h 5907136"/>
              <a:gd name="connsiteX146" fmla="*/ 1568912 w 12078891"/>
              <a:gd name="connsiteY146" fmla="*/ 5139476 h 5907136"/>
              <a:gd name="connsiteX147" fmla="*/ 1525133 w 12078891"/>
              <a:gd name="connsiteY147" fmla="*/ 5183255 h 5907136"/>
              <a:gd name="connsiteX148" fmla="*/ 1481354 w 12078891"/>
              <a:gd name="connsiteY148" fmla="*/ 5139476 h 5907136"/>
              <a:gd name="connsiteX149" fmla="*/ 1525133 w 12078891"/>
              <a:gd name="connsiteY149" fmla="*/ 5095697 h 5907136"/>
              <a:gd name="connsiteX150" fmla="*/ 4545863 w 12078891"/>
              <a:gd name="connsiteY150" fmla="*/ 5086534 h 5907136"/>
              <a:gd name="connsiteX151" fmla="*/ 4563168 w 12078891"/>
              <a:gd name="connsiteY151" fmla="*/ 5103842 h 5907136"/>
              <a:gd name="connsiteX152" fmla="*/ 4545863 w 12078891"/>
              <a:gd name="connsiteY152" fmla="*/ 5121150 h 5907136"/>
              <a:gd name="connsiteX153" fmla="*/ 4528555 w 12078891"/>
              <a:gd name="connsiteY153" fmla="*/ 5103842 h 5907136"/>
              <a:gd name="connsiteX154" fmla="*/ 4545863 w 12078891"/>
              <a:gd name="connsiteY154" fmla="*/ 5086534 h 5907136"/>
              <a:gd name="connsiteX155" fmla="*/ 9595704 w 12078891"/>
              <a:gd name="connsiteY155" fmla="*/ 5048864 h 5907136"/>
              <a:gd name="connsiteX156" fmla="*/ 9601813 w 12078891"/>
              <a:gd name="connsiteY156" fmla="*/ 5054972 h 5907136"/>
              <a:gd name="connsiteX157" fmla="*/ 9595704 w 12078891"/>
              <a:gd name="connsiteY157" fmla="*/ 5061081 h 5907136"/>
              <a:gd name="connsiteX158" fmla="*/ 9589596 w 12078891"/>
              <a:gd name="connsiteY158" fmla="*/ 5054972 h 5907136"/>
              <a:gd name="connsiteX159" fmla="*/ 9595704 w 12078891"/>
              <a:gd name="connsiteY159" fmla="*/ 5048864 h 5907136"/>
              <a:gd name="connsiteX160" fmla="*/ 11474130 w 12078891"/>
              <a:gd name="connsiteY160" fmla="*/ 5040719 h 5907136"/>
              <a:gd name="connsiteX161" fmla="*/ 11492456 w 12078891"/>
              <a:gd name="connsiteY161" fmla="*/ 5059046 h 5907136"/>
              <a:gd name="connsiteX162" fmla="*/ 11474130 w 12078891"/>
              <a:gd name="connsiteY162" fmla="*/ 5077372 h 5907136"/>
              <a:gd name="connsiteX163" fmla="*/ 11455803 w 12078891"/>
              <a:gd name="connsiteY163" fmla="*/ 5059046 h 5907136"/>
              <a:gd name="connsiteX164" fmla="*/ 11474130 w 12078891"/>
              <a:gd name="connsiteY164" fmla="*/ 5040719 h 5907136"/>
              <a:gd name="connsiteX165" fmla="*/ 2684777 w 12078891"/>
              <a:gd name="connsiteY165" fmla="*/ 5038683 h 5907136"/>
              <a:gd name="connsiteX166" fmla="*/ 2690886 w 12078891"/>
              <a:gd name="connsiteY166" fmla="*/ 5044791 h 5907136"/>
              <a:gd name="connsiteX167" fmla="*/ 2684777 w 12078891"/>
              <a:gd name="connsiteY167" fmla="*/ 5050900 h 5907136"/>
              <a:gd name="connsiteX168" fmla="*/ 2678668 w 12078891"/>
              <a:gd name="connsiteY168" fmla="*/ 5044791 h 5907136"/>
              <a:gd name="connsiteX169" fmla="*/ 2684777 w 12078891"/>
              <a:gd name="connsiteY169" fmla="*/ 5038683 h 5907136"/>
              <a:gd name="connsiteX170" fmla="*/ 8718088 w 12078891"/>
              <a:gd name="connsiteY170" fmla="*/ 5027483 h 5907136"/>
              <a:gd name="connsiteX171" fmla="*/ 8750668 w 12078891"/>
              <a:gd name="connsiteY171" fmla="*/ 5060063 h 5907136"/>
              <a:gd name="connsiteX172" fmla="*/ 8718088 w 12078891"/>
              <a:gd name="connsiteY172" fmla="*/ 5092643 h 5907136"/>
              <a:gd name="connsiteX173" fmla="*/ 8684490 w 12078891"/>
              <a:gd name="connsiteY173" fmla="*/ 5060063 h 5907136"/>
              <a:gd name="connsiteX174" fmla="*/ 8718088 w 12078891"/>
              <a:gd name="connsiteY174" fmla="*/ 5027483 h 5907136"/>
              <a:gd name="connsiteX175" fmla="*/ 855208 w 12078891"/>
              <a:gd name="connsiteY175" fmla="*/ 4961306 h 5907136"/>
              <a:gd name="connsiteX176" fmla="*/ 859281 w 12078891"/>
              <a:gd name="connsiteY176" fmla="*/ 4965379 h 5907136"/>
              <a:gd name="connsiteX177" fmla="*/ 855208 w 12078891"/>
              <a:gd name="connsiteY177" fmla="*/ 4969451 h 5907136"/>
              <a:gd name="connsiteX178" fmla="*/ 851136 w 12078891"/>
              <a:gd name="connsiteY178" fmla="*/ 4965379 h 5907136"/>
              <a:gd name="connsiteX179" fmla="*/ 855208 w 12078891"/>
              <a:gd name="connsiteY179" fmla="*/ 4961306 h 5907136"/>
              <a:gd name="connsiteX180" fmla="*/ 3860690 w 12078891"/>
              <a:gd name="connsiteY180" fmla="*/ 4955197 h 5907136"/>
              <a:gd name="connsiteX181" fmla="*/ 3873926 w 12078891"/>
              <a:gd name="connsiteY181" fmla="*/ 4968432 h 5907136"/>
              <a:gd name="connsiteX182" fmla="*/ 3860690 w 12078891"/>
              <a:gd name="connsiteY182" fmla="*/ 4981668 h 5907136"/>
              <a:gd name="connsiteX183" fmla="*/ 3847454 w 12078891"/>
              <a:gd name="connsiteY183" fmla="*/ 4968432 h 5907136"/>
              <a:gd name="connsiteX184" fmla="*/ 3860690 w 12078891"/>
              <a:gd name="connsiteY184" fmla="*/ 4955197 h 5907136"/>
              <a:gd name="connsiteX185" fmla="*/ 428625 w 12078891"/>
              <a:gd name="connsiteY185" fmla="*/ 4954179 h 5907136"/>
              <a:gd name="connsiteX186" fmla="*/ 483604 w 12078891"/>
              <a:gd name="connsiteY186" fmla="*/ 5009158 h 5907136"/>
              <a:gd name="connsiteX187" fmla="*/ 428625 w 12078891"/>
              <a:gd name="connsiteY187" fmla="*/ 5064136 h 5907136"/>
              <a:gd name="connsiteX188" fmla="*/ 373647 w 12078891"/>
              <a:gd name="connsiteY188" fmla="*/ 5009158 h 5907136"/>
              <a:gd name="connsiteX189" fmla="*/ 428625 w 12078891"/>
              <a:gd name="connsiteY189" fmla="*/ 4954179 h 5907136"/>
              <a:gd name="connsiteX190" fmla="*/ 8221247 w 12078891"/>
              <a:gd name="connsiteY190" fmla="*/ 4935853 h 5907136"/>
              <a:gd name="connsiteX191" fmla="*/ 8225319 w 12078891"/>
              <a:gd name="connsiteY191" fmla="*/ 4939926 h 5907136"/>
              <a:gd name="connsiteX192" fmla="*/ 8221247 w 12078891"/>
              <a:gd name="connsiteY192" fmla="*/ 4943998 h 5907136"/>
              <a:gd name="connsiteX193" fmla="*/ 8217174 w 12078891"/>
              <a:gd name="connsiteY193" fmla="*/ 4939926 h 5907136"/>
              <a:gd name="connsiteX194" fmla="*/ 8221247 w 12078891"/>
              <a:gd name="connsiteY194" fmla="*/ 4935853 h 5907136"/>
              <a:gd name="connsiteX195" fmla="*/ 6571898 w 12078891"/>
              <a:gd name="connsiteY195" fmla="*/ 4926690 h 5907136"/>
              <a:gd name="connsiteX196" fmla="*/ 6586152 w 12078891"/>
              <a:gd name="connsiteY196" fmla="*/ 4940943 h 5907136"/>
              <a:gd name="connsiteX197" fmla="*/ 6571898 w 12078891"/>
              <a:gd name="connsiteY197" fmla="*/ 4955197 h 5907136"/>
              <a:gd name="connsiteX198" fmla="*/ 6557644 w 12078891"/>
              <a:gd name="connsiteY198" fmla="*/ 4940943 h 5907136"/>
              <a:gd name="connsiteX199" fmla="*/ 6571898 w 12078891"/>
              <a:gd name="connsiteY199" fmla="*/ 4926690 h 5907136"/>
              <a:gd name="connsiteX200" fmla="*/ 5978342 w 12078891"/>
              <a:gd name="connsiteY200" fmla="*/ 4896147 h 5907136"/>
              <a:gd name="connsiteX201" fmla="*/ 6022119 w 12078891"/>
              <a:gd name="connsiteY201" fmla="*/ 4939926 h 5907136"/>
              <a:gd name="connsiteX202" fmla="*/ 5978342 w 12078891"/>
              <a:gd name="connsiteY202" fmla="*/ 4983705 h 5907136"/>
              <a:gd name="connsiteX203" fmla="*/ 5934564 w 12078891"/>
              <a:gd name="connsiteY203" fmla="*/ 4939926 h 5907136"/>
              <a:gd name="connsiteX204" fmla="*/ 5978342 w 12078891"/>
              <a:gd name="connsiteY204" fmla="*/ 4896147 h 5907136"/>
              <a:gd name="connsiteX205" fmla="*/ 9071374 w 12078891"/>
              <a:gd name="connsiteY205" fmla="*/ 4885965 h 5907136"/>
              <a:gd name="connsiteX206" fmla="*/ 9105990 w 12078891"/>
              <a:gd name="connsiteY206" fmla="*/ 4920581 h 5907136"/>
              <a:gd name="connsiteX207" fmla="*/ 9071374 w 12078891"/>
              <a:gd name="connsiteY207" fmla="*/ 4955197 h 5907136"/>
              <a:gd name="connsiteX208" fmla="*/ 9036758 w 12078891"/>
              <a:gd name="connsiteY208" fmla="*/ 4920581 h 5907136"/>
              <a:gd name="connsiteX209" fmla="*/ 9071374 w 12078891"/>
              <a:gd name="connsiteY209" fmla="*/ 4885965 h 5907136"/>
              <a:gd name="connsiteX210" fmla="*/ 4705700 w 12078891"/>
              <a:gd name="connsiteY210" fmla="*/ 4854403 h 5907136"/>
              <a:gd name="connsiteX211" fmla="*/ 4713844 w 12078891"/>
              <a:gd name="connsiteY211" fmla="*/ 4861530 h 5907136"/>
              <a:gd name="connsiteX212" fmla="*/ 4705700 w 12078891"/>
              <a:gd name="connsiteY212" fmla="*/ 4868657 h 5907136"/>
              <a:gd name="connsiteX213" fmla="*/ 4697560 w 12078891"/>
              <a:gd name="connsiteY213" fmla="*/ 4861530 h 5907136"/>
              <a:gd name="connsiteX214" fmla="*/ 4705700 w 12078891"/>
              <a:gd name="connsiteY214" fmla="*/ 4854403 h 5907136"/>
              <a:gd name="connsiteX215" fmla="*/ 11940428 w 12078891"/>
              <a:gd name="connsiteY215" fmla="*/ 4845241 h 5907136"/>
              <a:gd name="connsiteX216" fmla="*/ 11945518 w 12078891"/>
              <a:gd name="connsiteY216" fmla="*/ 4850331 h 5907136"/>
              <a:gd name="connsiteX217" fmla="*/ 11940428 w 12078891"/>
              <a:gd name="connsiteY217" fmla="*/ 4855422 h 5907136"/>
              <a:gd name="connsiteX218" fmla="*/ 11935337 w 12078891"/>
              <a:gd name="connsiteY218" fmla="*/ 4850331 h 5907136"/>
              <a:gd name="connsiteX219" fmla="*/ 11940428 w 12078891"/>
              <a:gd name="connsiteY219" fmla="*/ 4845241 h 5907136"/>
              <a:gd name="connsiteX220" fmla="*/ 8474758 w 12078891"/>
              <a:gd name="connsiteY220" fmla="*/ 4844222 h 5907136"/>
              <a:gd name="connsiteX221" fmla="*/ 8489011 w 12078891"/>
              <a:gd name="connsiteY221" fmla="*/ 4858476 h 5907136"/>
              <a:gd name="connsiteX222" fmla="*/ 8474758 w 12078891"/>
              <a:gd name="connsiteY222" fmla="*/ 4872729 h 5907136"/>
              <a:gd name="connsiteX223" fmla="*/ 8460504 w 12078891"/>
              <a:gd name="connsiteY223" fmla="*/ 4858476 h 5907136"/>
              <a:gd name="connsiteX224" fmla="*/ 8474758 w 12078891"/>
              <a:gd name="connsiteY224" fmla="*/ 4844222 h 5907136"/>
              <a:gd name="connsiteX225" fmla="*/ 4205825 w 12078891"/>
              <a:gd name="connsiteY225" fmla="*/ 4837095 h 5907136"/>
              <a:gd name="connsiteX226" fmla="*/ 4213970 w 12078891"/>
              <a:gd name="connsiteY226" fmla="*/ 4845240 h 5907136"/>
              <a:gd name="connsiteX227" fmla="*/ 4205825 w 12078891"/>
              <a:gd name="connsiteY227" fmla="*/ 4853385 h 5907136"/>
              <a:gd name="connsiteX228" fmla="*/ 4196662 w 12078891"/>
              <a:gd name="connsiteY228" fmla="*/ 4845240 h 5907136"/>
              <a:gd name="connsiteX229" fmla="*/ 4205825 w 12078891"/>
              <a:gd name="connsiteY229" fmla="*/ 4837095 h 5907136"/>
              <a:gd name="connsiteX230" fmla="*/ 7787529 w 12078891"/>
              <a:gd name="connsiteY230" fmla="*/ 4832005 h 5907136"/>
              <a:gd name="connsiteX231" fmla="*/ 7822145 w 12078891"/>
              <a:gd name="connsiteY231" fmla="*/ 4866621 h 5907136"/>
              <a:gd name="connsiteX232" fmla="*/ 7787529 w 12078891"/>
              <a:gd name="connsiteY232" fmla="*/ 4901237 h 5907136"/>
              <a:gd name="connsiteX233" fmla="*/ 7752913 w 12078891"/>
              <a:gd name="connsiteY233" fmla="*/ 4866621 h 5907136"/>
              <a:gd name="connsiteX234" fmla="*/ 7787529 w 12078891"/>
              <a:gd name="connsiteY234" fmla="*/ 4832005 h 5907136"/>
              <a:gd name="connsiteX235" fmla="*/ 11802981 w 12078891"/>
              <a:gd name="connsiteY235" fmla="*/ 4826914 h 5907136"/>
              <a:gd name="connsiteX236" fmla="*/ 11811126 w 12078891"/>
              <a:gd name="connsiteY236" fmla="*/ 4834041 h 5907136"/>
              <a:gd name="connsiteX237" fmla="*/ 11802981 w 12078891"/>
              <a:gd name="connsiteY237" fmla="*/ 4842186 h 5907136"/>
              <a:gd name="connsiteX238" fmla="*/ 11794836 w 12078891"/>
              <a:gd name="connsiteY238" fmla="*/ 4834041 h 5907136"/>
              <a:gd name="connsiteX239" fmla="*/ 11802981 w 12078891"/>
              <a:gd name="connsiteY239" fmla="*/ 4826914 h 5907136"/>
              <a:gd name="connsiteX240" fmla="*/ 5411257 w 12078891"/>
              <a:gd name="connsiteY240" fmla="*/ 4809607 h 5907136"/>
              <a:gd name="connsiteX241" fmla="*/ 5422456 w 12078891"/>
              <a:gd name="connsiteY241" fmla="*/ 4819788 h 5907136"/>
              <a:gd name="connsiteX242" fmla="*/ 5411257 w 12078891"/>
              <a:gd name="connsiteY242" fmla="*/ 4829969 h 5907136"/>
              <a:gd name="connsiteX243" fmla="*/ 5401075 w 12078891"/>
              <a:gd name="connsiteY243" fmla="*/ 4819788 h 5907136"/>
              <a:gd name="connsiteX244" fmla="*/ 5411257 w 12078891"/>
              <a:gd name="connsiteY244" fmla="*/ 4809607 h 5907136"/>
              <a:gd name="connsiteX245" fmla="*/ 9626248 w 12078891"/>
              <a:gd name="connsiteY245" fmla="*/ 4808588 h 5907136"/>
              <a:gd name="connsiteX246" fmla="*/ 9637447 w 12078891"/>
              <a:gd name="connsiteY246" fmla="*/ 4819788 h 5907136"/>
              <a:gd name="connsiteX247" fmla="*/ 9626248 w 12078891"/>
              <a:gd name="connsiteY247" fmla="*/ 4830987 h 5907136"/>
              <a:gd name="connsiteX248" fmla="*/ 9615049 w 12078891"/>
              <a:gd name="connsiteY248" fmla="*/ 4819788 h 5907136"/>
              <a:gd name="connsiteX249" fmla="*/ 9626248 w 12078891"/>
              <a:gd name="connsiteY249" fmla="*/ 4808588 h 5907136"/>
              <a:gd name="connsiteX250" fmla="*/ 4160030 w 12078891"/>
              <a:gd name="connsiteY250" fmla="*/ 4788226 h 5907136"/>
              <a:gd name="connsiteX251" fmla="*/ 4168175 w 12078891"/>
              <a:gd name="connsiteY251" fmla="*/ 4796371 h 5907136"/>
              <a:gd name="connsiteX252" fmla="*/ 4160030 w 12078891"/>
              <a:gd name="connsiteY252" fmla="*/ 4804516 h 5907136"/>
              <a:gd name="connsiteX253" fmla="*/ 4151885 w 12078891"/>
              <a:gd name="connsiteY253" fmla="*/ 4796371 h 5907136"/>
              <a:gd name="connsiteX254" fmla="*/ 4160030 w 12078891"/>
              <a:gd name="connsiteY254" fmla="*/ 4788226 h 5907136"/>
              <a:gd name="connsiteX255" fmla="*/ 2707168 w 12078891"/>
              <a:gd name="connsiteY255" fmla="*/ 4788226 h 5907136"/>
              <a:gd name="connsiteX256" fmla="*/ 2727529 w 12078891"/>
              <a:gd name="connsiteY256" fmla="*/ 4808588 h 5907136"/>
              <a:gd name="connsiteX257" fmla="*/ 2707168 w 12078891"/>
              <a:gd name="connsiteY257" fmla="*/ 4828951 h 5907136"/>
              <a:gd name="connsiteX258" fmla="*/ 2686805 w 12078891"/>
              <a:gd name="connsiteY258" fmla="*/ 4808588 h 5907136"/>
              <a:gd name="connsiteX259" fmla="*/ 2707168 w 12078891"/>
              <a:gd name="connsiteY259" fmla="*/ 4788226 h 5907136"/>
              <a:gd name="connsiteX260" fmla="*/ 8423852 w 12078891"/>
              <a:gd name="connsiteY260" fmla="*/ 4774990 h 5907136"/>
              <a:gd name="connsiteX261" fmla="*/ 8441160 w 12078891"/>
              <a:gd name="connsiteY261" fmla="*/ 4792298 h 5907136"/>
              <a:gd name="connsiteX262" fmla="*/ 8423852 w 12078891"/>
              <a:gd name="connsiteY262" fmla="*/ 4809606 h 5907136"/>
              <a:gd name="connsiteX263" fmla="*/ 8406544 w 12078891"/>
              <a:gd name="connsiteY263" fmla="*/ 4792298 h 5907136"/>
              <a:gd name="connsiteX264" fmla="*/ 8423852 w 12078891"/>
              <a:gd name="connsiteY264" fmla="*/ 4774990 h 5907136"/>
              <a:gd name="connsiteX265" fmla="*/ 7361956 w 12078891"/>
              <a:gd name="connsiteY265" fmla="*/ 4766846 h 5907136"/>
              <a:gd name="connsiteX266" fmla="*/ 7371119 w 12078891"/>
              <a:gd name="connsiteY266" fmla="*/ 4776009 h 5907136"/>
              <a:gd name="connsiteX267" fmla="*/ 7361956 w 12078891"/>
              <a:gd name="connsiteY267" fmla="*/ 4784154 h 5907136"/>
              <a:gd name="connsiteX268" fmla="*/ 7352793 w 12078891"/>
              <a:gd name="connsiteY268" fmla="*/ 4776009 h 5907136"/>
              <a:gd name="connsiteX269" fmla="*/ 7361956 w 12078891"/>
              <a:gd name="connsiteY269" fmla="*/ 4766846 h 5907136"/>
              <a:gd name="connsiteX270" fmla="*/ 5745195 w 12078891"/>
              <a:gd name="connsiteY270" fmla="*/ 4758701 h 5907136"/>
              <a:gd name="connsiteX271" fmla="*/ 5755375 w 12078891"/>
              <a:gd name="connsiteY271" fmla="*/ 4768882 h 5907136"/>
              <a:gd name="connsiteX272" fmla="*/ 5745195 w 12078891"/>
              <a:gd name="connsiteY272" fmla="*/ 4779063 h 5907136"/>
              <a:gd name="connsiteX273" fmla="*/ 5735013 w 12078891"/>
              <a:gd name="connsiteY273" fmla="*/ 4768882 h 5907136"/>
              <a:gd name="connsiteX274" fmla="*/ 5745195 w 12078891"/>
              <a:gd name="connsiteY274" fmla="*/ 4758701 h 5907136"/>
              <a:gd name="connsiteX275" fmla="*/ 9463349 w 12078891"/>
              <a:gd name="connsiteY275" fmla="*/ 4748520 h 5907136"/>
              <a:gd name="connsiteX276" fmla="*/ 9478621 w 12078891"/>
              <a:gd name="connsiteY276" fmla="*/ 4763792 h 5907136"/>
              <a:gd name="connsiteX277" fmla="*/ 9463349 w 12078891"/>
              <a:gd name="connsiteY277" fmla="*/ 4778045 h 5907136"/>
              <a:gd name="connsiteX278" fmla="*/ 9448077 w 12078891"/>
              <a:gd name="connsiteY278" fmla="*/ 4763792 h 5907136"/>
              <a:gd name="connsiteX279" fmla="*/ 9463349 w 12078891"/>
              <a:gd name="connsiteY279" fmla="*/ 4748520 h 5907136"/>
              <a:gd name="connsiteX280" fmla="*/ 3995069 w 12078891"/>
              <a:gd name="connsiteY280" fmla="*/ 4743429 h 5907136"/>
              <a:gd name="connsiteX281" fmla="*/ 4003214 w 12078891"/>
              <a:gd name="connsiteY281" fmla="*/ 4751574 h 5907136"/>
              <a:gd name="connsiteX282" fmla="*/ 3995069 w 12078891"/>
              <a:gd name="connsiteY282" fmla="*/ 4759719 h 5907136"/>
              <a:gd name="connsiteX283" fmla="*/ 3986923 w 12078891"/>
              <a:gd name="connsiteY283" fmla="*/ 4751574 h 5907136"/>
              <a:gd name="connsiteX284" fmla="*/ 3995069 w 12078891"/>
              <a:gd name="connsiteY284" fmla="*/ 4743429 h 5907136"/>
              <a:gd name="connsiteX285" fmla="*/ 1604530 w 12078891"/>
              <a:gd name="connsiteY285" fmla="*/ 4720012 h 5907136"/>
              <a:gd name="connsiteX286" fmla="*/ 1613694 w 12078891"/>
              <a:gd name="connsiteY286" fmla="*/ 4729175 h 5907136"/>
              <a:gd name="connsiteX287" fmla="*/ 1604530 w 12078891"/>
              <a:gd name="connsiteY287" fmla="*/ 4738339 h 5907136"/>
              <a:gd name="connsiteX288" fmla="*/ 1595368 w 12078891"/>
              <a:gd name="connsiteY288" fmla="*/ 4729175 h 5907136"/>
              <a:gd name="connsiteX289" fmla="*/ 1604530 w 12078891"/>
              <a:gd name="connsiteY289" fmla="*/ 4720012 h 5907136"/>
              <a:gd name="connsiteX290" fmla="*/ 1371382 w 12078891"/>
              <a:gd name="connsiteY290" fmla="*/ 4705759 h 5907136"/>
              <a:gd name="connsiteX291" fmla="*/ 1374437 w 12078891"/>
              <a:gd name="connsiteY291" fmla="*/ 4708813 h 5907136"/>
              <a:gd name="connsiteX292" fmla="*/ 1371382 w 12078891"/>
              <a:gd name="connsiteY292" fmla="*/ 4711867 h 5907136"/>
              <a:gd name="connsiteX293" fmla="*/ 1368328 w 12078891"/>
              <a:gd name="connsiteY293" fmla="*/ 4708813 h 5907136"/>
              <a:gd name="connsiteX294" fmla="*/ 1371382 w 12078891"/>
              <a:gd name="connsiteY294" fmla="*/ 4705759 h 5907136"/>
              <a:gd name="connsiteX295" fmla="*/ 10108836 w 12078891"/>
              <a:gd name="connsiteY295" fmla="*/ 4692523 h 5907136"/>
              <a:gd name="connsiteX296" fmla="*/ 10121052 w 12078891"/>
              <a:gd name="connsiteY296" fmla="*/ 4704740 h 5907136"/>
              <a:gd name="connsiteX297" fmla="*/ 10108836 w 12078891"/>
              <a:gd name="connsiteY297" fmla="*/ 4716957 h 5907136"/>
              <a:gd name="connsiteX298" fmla="*/ 10096618 w 12078891"/>
              <a:gd name="connsiteY298" fmla="*/ 4704740 h 5907136"/>
              <a:gd name="connsiteX299" fmla="*/ 10108836 w 12078891"/>
              <a:gd name="connsiteY299" fmla="*/ 4692523 h 5907136"/>
              <a:gd name="connsiteX300" fmla="*/ 10068111 w 12078891"/>
              <a:gd name="connsiteY300" fmla="*/ 4669106 h 5907136"/>
              <a:gd name="connsiteX301" fmla="*/ 10079310 w 12078891"/>
              <a:gd name="connsiteY301" fmla="*/ 4679287 h 5907136"/>
              <a:gd name="connsiteX302" fmla="*/ 10068111 w 12078891"/>
              <a:gd name="connsiteY302" fmla="*/ 4690487 h 5907136"/>
              <a:gd name="connsiteX303" fmla="*/ 10056911 w 12078891"/>
              <a:gd name="connsiteY303" fmla="*/ 4679287 h 5907136"/>
              <a:gd name="connsiteX304" fmla="*/ 10068111 w 12078891"/>
              <a:gd name="connsiteY304" fmla="*/ 4669106 h 5907136"/>
              <a:gd name="connsiteX305" fmla="*/ 8009478 w 12078891"/>
              <a:gd name="connsiteY305" fmla="*/ 4660961 h 5907136"/>
              <a:gd name="connsiteX306" fmla="*/ 8016605 w 12078891"/>
              <a:gd name="connsiteY306" fmla="*/ 4668088 h 5907136"/>
              <a:gd name="connsiteX307" fmla="*/ 8009478 w 12078891"/>
              <a:gd name="connsiteY307" fmla="*/ 4675215 h 5907136"/>
              <a:gd name="connsiteX308" fmla="*/ 8002351 w 12078891"/>
              <a:gd name="connsiteY308" fmla="*/ 4668088 h 5907136"/>
              <a:gd name="connsiteX309" fmla="*/ 8009478 w 12078891"/>
              <a:gd name="connsiteY309" fmla="*/ 4660961 h 5907136"/>
              <a:gd name="connsiteX310" fmla="*/ 10355219 w 12078891"/>
              <a:gd name="connsiteY310" fmla="*/ 4649762 h 5907136"/>
              <a:gd name="connsiteX311" fmla="*/ 10363364 w 12078891"/>
              <a:gd name="connsiteY311" fmla="*/ 4657907 h 5907136"/>
              <a:gd name="connsiteX312" fmla="*/ 10355219 w 12078891"/>
              <a:gd name="connsiteY312" fmla="*/ 4666052 h 5907136"/>
              <a:gd name="connsiteX313" fmla="*/ 10347074 w 12078891"/>
              <a:gd name="connsiteY313" fmla="*/ 4657907 h 5907136"/>
              <a:gd name="connsiteX314" fmla="*/ 10355219 w 12078891"/>
              <a:gd name="connsiteY314" fmla="*/ 4649762 h 5907136"/>
              <a:gd name="connsiteX315" fmla="*/ 10402053 w 12078891"/>
              <a:gd name="connsiteY315" fmla="*/ 4646708 h 5907136"/>
              <a:gd name="connsiteX316" fmla="*/ 10408162 w 12078891"/>
              <a:gd name="connsiteY316" fmla="*/ 4652816 h 5907136"/>
              <a:gd name="connsiteX317" fmla="*/ 10402053 w 12078891"/>
              <a:gd name="connsiteY317" fmla="*/ 4658925 h 5907136"/>
              <a:gd name="connsiteX318" fmla="*/ 10395944 w 12078891"/>
              <a:gd name="connsiteY318" fmla="*/ 4652816 h 5907136"/>
              <a:gd name="connsiteX319" fmla="*/ 10402053 w 12078891"/>
              <a:gd name="connsiteY319" fmla="*/ 4646708 h 5907136"/>
              <a:gd name="connsiteX320" fmla="*/ 4307634 w 12078891"/>
              <a:gd name="connsiteY320" fmla="*/ 4637545 h 5907136"/>
              <a:gd name="connsiteX321" fmla="*/ 4321866 w 12078891"/>
              <a:gd name="connsiteY321" fmla="*/ 4651799 h 5907136"/>
              <a:gd name="connsiteX322" fmla="*/ 4307634 w 12078891"/>
              <a:gd name="connsiteY322" fmla="*/ 4666052 h 5907136"/>
              <a:gd name="connsiteX323" fmla="*/ 4293379 w 12078891"/>
              <a:gd name="connsiteY323" fmla="*/ 4651799 h 5907136"/>
              <a:gd name="connsiteX324" fmla="*/ 4307634 w 12078891"/>
              <a:gd name="connsiteY324" fmla="*/ 4637545 h 5907136"/>
              <a:gd name="connsiteX325" fmla="*/ 117067 w 12078891"/>
              <a:gd name="connsiteY325" fmla="*/ 4626346 h 5907136"/>
              <a:gd name="connsiteX326" fmla="*/ 119103 w 12078891"/>
              <a:gd name="connsiteY326" fmla="*/ 4628382 h 5907136"/>
              <a:gd name="connsiteX327" fmla="*/ 117067 w 12078891"/>
              <a:gd name="connsiteY327" fmla="*/ 4630418 h 5907136"/>
              <a:gd name="connsiteX328" fmla="*/ 115031 w 12078891"/>
              <a:gd name="connsiteY328" fmla="*/ 4628382 h 5907136"/>
              <a:gd name="connsiteX329" fmla="*/ 117067 w 12078891"/>
              <a:gd name="connsiteY329" fmla="*/ 4626346 h 5907136"/>
              <a:gd name="connsiteX330" fmla="*/ 3638730 w 12078891"/>
              <a:gd name="connsiteY330" fmla="*/ 4547951 h 5907136"/>
              <a:gd name="connsiteX331" fmla="*/ 3644839 w 12078891"/>
              <a:gd name="connsiteY331" fmla="*/ 4554059 h 5907136"/>
              <a:gd name="connsiteX332" fmla="*/ 3638730 w 12078891"/>
              <a:gd name="connsiteY332" fmla="*/ 4560169 h 5907136"/>
              <a:gd name="connsiteX333" fmla="*/ 3632622 w 12078891"/>
              <a:gd name="connsiteY333" fmla="*/ 4554059 h 5907136"/>
              <a:gd name="connsiteX334" fmla="*/ 3638730 w 12078891"/>
              <a:gd name="connsiteY334" fmla="*/ 4547951 h 5907136"/>
              <a:gd name="connsiteX335" fmla="*/ 11106590 w 12078891"/>
              <a:gd name="connsiteY335" fmla="*/ 4539806 h 5907136"/>
              <a:gd name="connsiteX336" fmla="*/ 11136115 w 12078891"/>
              <a:gd name="connsiteY336" fmla="*/ 4569331 h 5907136"/>
              <a:gd name="connsiteX337" fmla="*/ 11106590 w 12078891"/>
              <a:gd name="connsiteY337" fmla="*/ 4598857 h 5907136"/>
              <a:gd name="connsiteX338" fmla="*/ 11077064 w 12078891"/>
              <a:gd name="connsiteY338" fmla="*/ 4569331 h 5907136"/>
              <a:gd name="connsiteX339" fmla="*/ 11106590 w 12078891"/>
              <a:gd name="connsiteY339" fmla="*/ 4539806 h 5907136"/>
              <a:gd name="connsiteX340" fmla="*/ 10039603 w 12078891"/>
              <a:gd name="connsiteY340" fmla="*/ 4533697 h 5907136"/>
              <a:gd name="connsiteX341" fmla="*/ 10051820 w 12078891"/>
              <a:gd name="connsiteY341" fmla="*/ 4545915 h 5907136"/>
              <a:gd name="connsiteX342" fmla="*/ 10039603 w 12078891"/>
              <a:gd name="connsiteY342" fmla="*/ 4558132 h 5907136"/>
              <a:gd name="connsiteX343" fmla="*/ 10027386 w 12078891"/>
              <a:gd name="connsiteY343" fmla="*/ 4545915 h 5907136"/>
              <a:gd name="connsiteX344" fmla="*/ 10039603 w 12078891"/>
              <a:gd name="connsiteY344" fmla="*/ 4533697 h 5907136"/>
              <a:gd name="connsiteX345" fmla="*/ 5086492 w 12078891"/>
              <a:gd name="connsiteY345" fmla="*/ 4530642 h 5907136"/>
              <a:gd name="connsiteX346" fmla="*/ 5114995 w 12078891"/>
              <a:gd name="connsiteY346" fmla="*/ 4559149 h 5907136"/>
              <a:gd name="connsiteX347" fmla="*/ 5086492 w 12078891"/>
              <a:gd name="connsiteY347" fmla="*/ 4587656 h 5907136"/>
              <a:gd name="connsiteX348" fmla="*/ 5057989 w 12078891"/>
              <a:gd name="connsiteY348" fmla="*/ 4559149 h 5907136"/>
              <a:gd name="connsiteX349" fmla="*/ 5086492 w 12078891"/>
              <a:gd name="connsiteY349" fmla="*/ 4530642 h 5907136"/>
              <a:gd name="connsiteX350" fmla="*/ 5031503 w 12078891"/>
              <a:gd name="connsiteY350" fmla="*/ 4522498 h 5907136"/>
              <a:gd name="connsiteX351" fmla="*/ 5037610 w 12078891"/>
              <a:gd name="connsiteY351" fmla="*/ 4528606 h 5907136"/>
              <a:gd name="connsiteX352" fmla="*/ 5031503 w 12078891"/>
              <a:gd name="connsiteY352" fmla="*/ 4534716 h 5907136"/>
              <a:gd name="connsiteX353" fmla="*/ 5025395 w 12078891"/>
              <a:gd name="connsiteY353" fmla="*/ 4528606 h 5907136"/>
              <a:gd name="connsiteX354" fmla="*/ 5031503 w 12078891"/>
              <a:gd name="connsiteY354" fmla="*/ 4522498 h 5907136"/>
              <a:gd name="connsiteX355" fmla="*/ 10449905 w 12078891"/>
              <a:gd name="connsiteY355" fmla="*/ 4519443 h 5907136"/>
              <a:gd name="connsiteX356" fmla="*/ 10453977 w 12078891"/>
              <a:gd name="connsiteY356" fmla="*/ 4523515 h 5907136"/>
              <a:gd name="connsiteX357" fmla="*/ 10449905 w 12078891"/>
              <a:gd name="connsiteY357" fmla="*/ 4527588 h 5907136"/>
              <a:gd name="connsiteX358" fmla="*/ 10445832 w 12078891"/>
              <a:gd name="connsiteY358" fmla="*/ 4523515 h 5907136"/>
              <a:gd name="connsiteX359" fmla="*/ 10449905 w 12078891"/>
              <a:gd name="connsiteY359" fmla="*/ 4519443 h 5907136"/>
              <a:gd name="connsiteX360" fmla="*/ 6405944 w 12078891"/>
              <a:gd name="connsiteY360" fmla="*/ 4511298 h 5907136"/>
              <a:gd name="connsiteX361" fmla="*/ 6415107 w 12078891"/>
              <a:gd name="connsiteY361" fmla="*/ 4520461 h 5907136"/>
              <a:gd name="connsiteX362" fmla="*/ 6405944 w 12078891"/>
              <a:gd name="connsiteY362" fmla="*/ 4529625 h 5907136"/>
              <a:gd name="connsiteX363" fmla="*/ 6396781 w 12078891"/>
              <a:gd name="connsiteY363" fmla="*/ 4520461 h 5907136"/>
              <a:gd name="connsiteX364" fmla="*/ 6405944 w 12078891"/>
              <a:gd name="connsiteY364" fmla="*/ 4511298 h 5907136"/>
              <a:gd name="connsiteX365" fmla="*/ 3329227 w 12078891"/>
              <a:gd name="connsiteY365" fmla="*/ 4505190 h 5907136"/>
              <a:gd name="connsiteX366" fmla="*/ 3339409 w 12078891"/>
              <a:gd name="connsiteY366" fmla="*/ 4515371 h 5907136"/>
              <a:gd name="connsiteX367" fmla="*/ 3329227 w 12078891"/>
              <a:gd name="connsiteY367" fmla="*/ 4525552 h 5907136"/>
              <a:gd name="connsiteX368" fmla="*/ 3319045 w 12078891"/>
              <a:gd name="connsiteY368" fmla="*/ 4515371 h 5907136"/>
              <a:gd name="connsiteX369" fmla="*/ 3329227 w 12078891"/>
              <a:gd name="connsiteY369" fmla="*/ 4505190 h 5907136"/>
              <a:gd name="connsiteX370" fmla="*/ 9823763 w 12078891"/>
              <a:gd name="connsiteY370" fmla="*/ 4504172 h 5907136"/>
              <a:gd name="connsiteX371" fmla="*/ 9828853 w 12078891"/>
              <a:gd name="connsiteY371" fmla="*/ 4509263 h 5907136"/>
              <a:gd name="connsiteX372" fmla="*/ 9823763 w 12078891"/>
              <a:gd name="connsiteY372" fmla="*/ 4514353 h 5907136"/>
              <a:gd name="connsiteX373" fmla="*/ 9818672 w 12078891"/>
              <a:gd name="connsiteY373" fmla="*/ 4509263 h 5907136"/>
              <a:gd name="connsiteX374" fmla="*/ 9823763 w 12078891"/>
              <a:gd name="connsiteY374" fmla="*/ 4504172 h 5907136"/>
              <a:gd name="connsiteX375" fmla="*/ 11835561 w 12078891"/>
              <a:gd name="connsiteY375" fmla="*/ 4496026 h 5907136"/>
              <a:gd name="connsiteX376" fmla="*/ 11886467 w 12078891"/>
              <a:gd name="connsiteY376" fmla="*/ 4546932 h 5907136"/>
              <a:gd name="connsiteX377" fmla="*/ 11835561 w 12078891"/>
              <a:gd name="connsiteY377" fmla="*/ 4597838 h 5907136"/>
              <a:gd name="connsiteX378" fmla="*/ 11784655 w 12078891"/>
              <a:gd name="connsiteY378" fmla="*/ 4546932 h 5907136"/>
              <a:gd name="connsiteX379" fmla="*/ 11835561 w 12078891"/>
              <a:gd name="connsiteY379" fmla="*/ 4496026 h 5907136"/>
              <a:gd name="connsiteX380" fmla="*/ 2021958 w 12078891"/>
              <a:gd name="connsiteY380" fmla="*/ 4478719 h 5907136"/>
              <a:gd name="connsiteX381" fmla="*/ 2025013 w 12078891"/>
              <a:gd name="connsiteY381" fmla="*/ 4481773 h 5907136"/>
              <a:gd name="connsiteX382" fmla="*/ 2021958 w 12078891"/>
              <a:gd name="connsiteY382" fmla="*/ 4484827 h 5907136"/>
              <a:gd name="connsiteX383" fmla="*/ 2018904 w 12078891"/>
              <a:gd name="connsiteY383" fmla="*/ 4481773 h 5907136"/>
              <a:gd name="connsiteX384" fmla="*/ 2021958 w 12078891"/>
              <a:gd name="connsiteY384" fmla="*/ 4478719 h 5907136"/>
              <a:gd name="connsiteX385" fmla="*/ 1314378 w 12078891"/>
              <a:gd name="connsiteY385" fmla="*/ 4477700 h 5907136"/>
              <a:gd name="connsiteX386" fmla="*/ 1331686 w 12078891"/>
              <a:gd name="connsiteY386" fmla="*/ 4495008 h 5907136"/>
              <a:gd name="connsiteX387" fmla="*/ 1314378 w 12078891"/>
              <a:gd name="connsiteY387" fmla="*/ 4512316 h 5907136"/>
              <a:gd name="connsiteX388" fmla="*/ 1297070 w 12078891"/>
              <a:gd name="connsiteY388" fmla="*/ 4495008 h 5907136"/>
              <a:gd name="connsiteX389" fmla="*/ 1314378 w 12078891"/>
              <a:gd name="connsiteY389" fmla="*/ 4477700 h 5907136"/>
              <a:gd name="connsiteX390" fmla="*/ 9049994 w 12078891"/>
              <a:gd name="connsiteY390" fmla="*/ 4471592 h 5907136"/>
              <a:gd name="connsiteX391" fmla="*/ 9054066 w 12078891"/>
              <a:gd name="connsiteY391" fmla="*/ 4475664 h 5907136"/>
              <a:gd name="connsiteX392" fmla="*/ 9049994 w 12078891"/>
              <a:gd name="connsiteY392" fmla="*/ 4479737 h 5907136"/>
              <a:gd name="connsiteX393" fmla="*/ 9045921 w 12078891"/>
              <a:gd name="connsiteY393" fmla="*/ 4475664 h 5907136"/>
              <a:gd name="connsiteX394" fmla="*/ 9049994 w 12078891"/>
              <a:gd name="connsiteY394" fmla="*/ 4471592 h 5907136"/>
              <a:gd name="connsiteX395" fmla="*/ 9692425 w 12078891"/>
              <a:gd name="connsiteY395" fmla="*/ 4440030 h 5907136"/>
              <a:gd name="connsiteX396" fmla="*/ 9714823 w 12078891"/>
              <a:gd name="connsiteY396" fmla="*/ 4462429 h 5907136"/>
              <a:gd name="connsiteX397" fmla="*/ 9692425 w 12078891"/>
              <a:gd name="connsiteY397" fmla="*/ 4484827 h 5907136"/>
              <a:gd name="connsiteX398" fmla="*/ 9670026 w 12078891"/>
              <a:gd name="connsiteY398" fmla="*/ 4462429 h 5907136"/>
              <a:gd name="connsiteX399" fmla="*/ 9692425 w 12078891"/>
              <a:gd name="connsiteY399" fmla="*/ 4440030 h 5907136"/>
              <a:gd name="connsiteX400" fmla="*/ 748314 w 12078891"/>
              <a:gd name="connsiteY400" fmla="*/ 4434939 h 5907136"/>
              <a:gd name="connsiteX401" fmla="*/ 753404 w 12078891"/>
              <a:gd name="connsiteY401" fmla="*/ 4440030 h 5907136"/>
              <a:gd name="connsiteX402" fmla="*/ 748314 w 12078891"/>
              <a:gd name="connsiteY402" fmla="*/ 4445120 h 5907136"/>
              <a:gd name="connsiteX403" fmla="*/ 743223 w 12078891"/>
              <a:gd name="connsiteY403" fmla="*/ 4440030 h 5907136"/>
              <a:gd name="connsiteX404" fmla="*/ 748314 w 12078891"/>
              <a:gd name="connsiteY404" fmla="*/ 4434939 h 5907136"/>
              <a:gd name="connsiteX405" fmla="*/ 409266 w 12078891"/>
              <a:gd name="connsiteY405" fmla="*/ 4434939 h 5907136"/>
              <a:gd name="connsiteX406" fmla="*/ 415374 w 12078891"/>
              <a:gd name="connsiteY406" fmla="*/ 4441048 h 5907136"/>
              <a:gd name="connsiteX407" fmla="*/ 409266 w 12078891"/>
              <a:gd name="connsiteY407" fmla="*/ 4447157 h 5907136"/>
              <a:gd name="connsiteX408" fmla="*/ 403157 w 12078891"/>
              <a:gd name="connsiteY408" fmla="*/ 4441048 h 5907136"/>
              <a:gd name="connsiteX409" fmla="*/ 409266 w 12078891"/>
              <a:gd name="connsiteY409" fmla="*/ 4434939 h 5907136"/>
              <a:gd name="connsiteX410" fmla="*/ 9956118 w 12078891"/>
              <a:gd name="connsiteY410" fmla="*/ 4432903 h 5907136"/>
              <a:gd name="connsiteX411" fmla="*/ 9959172 w 12078891"/>
              <a:gd name="connsiteY411" fmla="*/ 4435957 h 5907136"/>
              <a:gd name="connsiteX412" fmla="*/ 9956118 w 12078891"/>
              <a:gd name="connsiteY412" fmla="*/ 4439011 h 5907136"/>
              <a:gd name="connsiteX413" fmla="*/ 9953063 w 12078891"/>
              <a:gd name="connsiteY413" fmla="*/ 4435957 h 5907136"/>
              <a:gd name="connsiteX414" fmla="*/ 9956118 w 12078891"/>
              <a:gd name="connsiteY414" fmla="*/ 4432903 h 5907136"/>
              <a:gd name="connsiteX415" fmla="*/ 8798519 w 12078891"/>
              <a:gd name="connsiteY415" fmla="*/ 4432903 h 5907136"/>
              <a:gd name="connsiteX416" fmla="*/ 8801573 w 12078891"/>
              <a:gd name="connsiteY416" fmla="*/ 4435957 h 5907136"/>
              <a:gd name="connsiteX417" fmla="*/ 8798519 w 12078891"/>
              <a:gd name="connsiteY417" fmla="*/ 4439011 h 5907136"/>
              <a:gd name="connsiteX418" fmla="*/ 8795465 w 12078891"/>
              <a:gd name="connsiteY418" fmla="*/ 4435957 h 5907136"/>
              <a:gd name="connsiteX419" fmla="*/ 8798519 w 12078891"/>
              <a:gd name="connsiteY419" fmla="*/ 4432903 h 5907136"/>
              <a:gd name="connsiteX420" fmla="*/ 6079128 w 12078891"/>
              <a:gd name="connsiteY420" fmla="*/ 4427813 h 5907136"/>
              <a:gd name="connsiteX421" fmla="*/ 6085238 w 12078891"/>
              <a:gd name="connsiteY421" fmla="*/ 4433921 h 5907136"/>
              <a:gd name="connsiteX422" fmla="*/ 6079128 w 12078891"/>
              <a:gd name="connsiteY422" fmla="*/ 4440030 h 5907136"/>
              <a:gd name="connsiteX423" fmla="*/ 6073020 w 12078891"/>
              <a:gd name="connsiteY423" fmla="*/ 4433921 h 5907136"/>
              <a:gd name="connsiteX424" fmla="*/ 6079128 w 12078891"/>
              <a:gd name="connsiteY424" fmla="*/ 4427813 h 5907136"/>
              <a:gd name="connsiteX425" fmla="*/ 1133145 w 12078891"/>
              <a:gd name="connsiteY425" fmla="*/ 4424758 h 5907136"/>
              <a:gd name="connsiteX426" fmla="*/ 1138235 w 12078891"/>
              <a:gd name="connsiteY426" fmla="*/ 4429849 h 5907136"/>
              <a:gd name="connsiteX427" fmla="*/ 1133145 w 12078891"/>
              <a:gd name="connsiteY427" fmla="*/ 4434939 h 5907136"/>
              <a:gd name="connsiteX428" fmla="*/ 1128054 w 12078891"/>
              <a:gd name="connsiteY428" fmla="*/ 4429849 h 5907136"/>
              <a:gd name="connsiteX429" fmla="*/ 1133145 w 12078891"/>
              <a:gd name="connsiteY429" fmla="*/ 4424758 h 5907136"/>
              <a:gd name="connsiteX430" fmla="*/ 10647419 w 12078891"/>
              <a:gd name="connsiteY430" fmla="*/ 4375889 h 5907136"/>
              <a:gd name="connsiteX431" fmla="*/ 10655564 w 12078891"/>
              <a:gd name="connsiteY431" fmla="*/ 4384034 h 5907136"/>
              <a:gd name="connsiteX432" fmla="*/ 10647419 w 12078891"/>
              <a:gd name="connsiteY432" fmla="*/ 4392179 h 5907136"/>
              <a:gd name="connsiteX433" fmla="*/ 10639274 w 12078891"/>
              <a:gd name="connsiteY433" fmla="*/ 4384034 h 5907136"/>
              <a:gd name="connsiteX434" fmla="*/ 10647419 w 12078891"/>
              <a:gd name="connsiteY434" fmla="*/ 4375889 h 5907136"/>
              <a:gd name="connsiteX435" fmla="*/ 7329376 w 12078891"/>
              <a:gd name="connsiteY435" fmla="*/ 4373852 h 5907136"/>
              <a:gd name="connsiteX436" fmla="*/ 7331412 w 12078891"/>
              <a:gd name="connsiteY436" fmla="*/ 4375888 h 5907136"/>
              <a:gd name="connsiteX437" fmla="*/ 7329376 w 12078891"/>
              <a:gd name="connsiteY437" fmla="*/ 4377925 h 5907136"/>
              <a:gd name="connsiteX438" fmla="*/ 7327340 w 12078891"/>
              <a:gd name="connsiteY438" fmla="*/ 4375888 h 5907136"/>
              <a:gd name="connsiteX439" fmla="*/ 7329376 w 12078891"/>
              <a:gd name="connsiteY439" fmla="*/ 4373852 h 5907136"/>
              <a:gd name="connsiteX440" fmla="*/ 7485148 w 12078891"/>
              <a:gd name="connsiteY440" fmla="*/ 4351454 h 5907136"/>
              <a:gd name="connsiteX441" fmla="*/ 7492275 w 12078891"/>
              <a:gd name="connsiteY441" fmla="*/ 4358580 h 5907136"/>
              <a:gd name="connsiteX442" fmla="*/ 7485148 w 12078891"/>
              <a:gd name="connsiteY442" fmla="*/ 4365707 h 5907136"/>
              <a:gd name="connsiteX443" fmla="*/ 7478021 w 12078891"/>
              <a:gd name="connsiteY443" fmla="*/ 4358580 h 5907136"/>
              <a:gd name="connsiteX444" fmla="*/ 7485148 w 12078891"/>
              <a:gd name="connsiteY444" fmla="*/ 4351454 h 5907136"/>
              <a:gd name="connsiteX445" fmla="*/ 7821127 w 12078891"/>
              <a:gd name="connsiteY445" fmla="*/ 4341273 h 5907136"/>
              <a:gd name="connsiteX446" fmla="*/ 7824181 w 12078891"/>
              <a:gd name="connsiteY446" fmla="*/ 4344327 h 5907136"/>
              <a:gd name="connsiteX447" fmla="*/ 7821127 w 12078891"/>
              <a:gd name="connsiteY447" fmla="*/ 4347381 h 5907136"/>
              <a:gd name="connsiteX448" fmla="*/ 7818073 w 12078891"/>
              <a:gd name="connsiteY448" fmla="*/ 4344327 h 5907136"/>
              <a:gd name="connsiteX449" fmla="*/ 7821127 w 12078891"/>
              <a:gd name="connsiteY449" fmla="*/ 4341273 h 5907136"/>
              <a:gd name="connsiteX450" fmla="*/ 2867001 w 12078891"/>
              <a:gd name="connsiteY450" fmla="*/ 4337200 h 5907136"/>
              <a:gd name="connsiteX451" fmla="*/ 2870055 w 12078891"/>
              <a:gd name="connsiteY451" fmla="*/ 4340254 h 5907136"/>
              <a:gd name="connsiteX452" fmla="*/ 2867001 w 12078891"/>
              <a:gd name="connsiteY452" fmla="*/ 4343308 h 5907136"/>
              <a:gd name="connsiteX453" fmla="*/ 2863946 w 12078891"/>
              <a:gd name="connsiteY453" fmla="*/ 4340254 h 5907136"/>
              <a:gd name="connsiteX454" fmla="*/ 2867001 w 12078891"/>
              <a:gd name="connsiteY454" fmla="*/ 4337200 h 5907136"/>
              <a:gd name="connsiteX455" fmla="*/ 288110 w 12078891"/>
              <a:gd name="connsiteY455" fmla="*/ 4316838 h 5907136"/>
              <a:gd name="connsiteX456" fmla="*/ 298290 w 12078891"/>
              <a:gd name="connsiteY456" fmla="*/ 4327019 h 5907136"/>
              <a:gd name="connsiteX457" fmla="*/ 288110 w 12078891"/>
              <a:gd name="connsiteY457" fmla="*/ 4337200 h 5907136"/>
              <a:gd name="connsiteX458" fmla="*/ 277929 w 12078891"/>
              <a:gd name="connsiteY458" fmla="*/ 4327019 h 5907136"/>
              <a:gd name="connsiteX459" fmla="*/ 288110 w 12078891"/>
              <a:gd name="connsiteY459" fmla="*/ 4316838 h 5907136"/>
              <a:gd name="connsiteX460" fmla="*/ 12035111 w 12078891"/>
              <a:gd name="connsiteY460" fmla="*/ 4313784 h 5907136"/>
              <a:gd name="connsiteX461" fmla="*/ 12042239 w 12078891"/>
              <a:gd name="connsiteY461" fmla="*/ 4320911 h 5907136"/>
              <a:gd name="connsiteX462" fmla="*/ 12035111 w 12078891"/>
              <a:gd name="connsiteY462" fmla="*/ 4328037 h 5907136"/>
              <a:gd name="connsiteX463" fmla="*/ 12027985 w 12078891"/>
              <a:gd name="connsiteY463" fmla="*/ 4320911 h 5907136"/>
              <a:gd name="connsiteX464" fmla="*/ 12035111 w 12078891"/>
              <a:gd name="connsiteY464" fmla="*/ 4313784 h 5907136"/>
              <a:gd name="connsiteX465" fmla="*/ 5619968 w 12078891"/>
              <a:gd name="connsiteY465" fmla="*/ 4302584 h 5907136"/>
              <a:gd name="connsiteX466" fmla="*/ 5622005 w 12078891"/>
              <a:gd name="connsiteY466" fmla="*/ 4304620 h 5907136"/>
              <a:gd name="connsiteX467" fmla="*/ 5619968 w 12078891"/>
              <a:gd name="connsiteY467" fmla="*/ 4306657 h 5907136"/>
              <a:gd name="connsiteX468" fmla="*/ 5617932 w 12078891"/>
              <a:gd name="connsiteY468" fmla="*/ 4304620 h 5907136"/>
              <a:gd name="connsiteX469" fmla="*/ 5619968 w 12078891"/>
              <a:gd name="connsiteY469" fmla="*/ 4302584 h 5907136"/>
              <a:gd name="connsiteX470" fmla="*/ 2632833 w 12078891"/>
              <a:gd name="connsiteY470" fmla="*/ 4256769 h 5907136"/>
              <a:gd name="connsiteX471" fmla="*/ 2643014 w 12078891"/>
              <a:gd name="connsiteY471" fmla="*/ 4266950 h 5907136"/>
              <a:gd name="connsiteX472" fmla="*/ 2632833 w 12078891"/>
              <a:gd name="connsiteY472" fmla="*/ 4277131 h 5907136"/>
              <a:gd name="connsiteX473" fmla="*/ 2622652 w 12078891"/>
              <a:gd name="connsiteY473" fmla="*/ 4266950 h 5907136"/>
              <a:gd name="connsiteX474" fmla="*/ 2632833 w 12078891"/>
              <a:gd name="connsiteY474" fmla="*/ 4256769 h 5907136"/>
              <a:gd name="connsiteX475" fmla="*/ 5403112 w 12078891"/>
              <a:gd name="connsiteY475" fmla="*/ 4242516 h 5907136"/>
              <a:gd name="connsiteX476" fmla="*/ 5404130 w 12078891"/>
              <a:gd name="connsiteY476" fmla="*/ 4243534 h 5907136"/>
              <a:gd name="connsiteX477" fmla="*/ 5403112 w 12078891"/>
              <a:gd name="connsiteY477" fmla="*/ 4244552 h 5907136"/>
              <a:gd name="connsiteX478" fmla="*/ 5402095 w 12078891"/>
              <a:gd name="connsiteY478" fmla="*/ 4243534 h 5907136"/>
              <a:gd name="connsiteX479" fmla="*/ 5403112 w 12078891"/>
              <a:gd name="connsiteY479" fmla="*/ 4242516 h 5907136"/>
              <a:gd name="connsiteX480" fmla="*/ 3718138 w 12078891"/>
              <a:gd name="connsiteY480" fmla="*/ 4228262 h 5907136"/>
              <a:gd name="connsiteX481" fmla="*/ 3730354 w 12078891"/>
              <a:gd name="connsiteY481" fmla="*/ 4240480 h 5907136"/>
              <a:gd name="connsiteX482" fmla="*/ 3718138 w 12078891"/>
              <a:gd name="connsiteY482" fmla="*/ 4252697 h 5907136"/>
              <a:gd name="connsiteX483" fmla="*/ 3705922 w 12078891"/>
              <a:gd name="connsiteY483" fmla="*/ 4240480 h 5907136"/>
              <a:gd name="connsiteX484" fmla="*/ 3718138 w 12078891"/>
              <a:gd name="connsiteY484" fmla="*/ 4228262 h 5907136"/>
              <a:gd name="connsiteX485" fmla="*/ 1566870 w 12078891"/>
              <a:gd name="connsiteY485" fmla="*/ 4220117 h 5907136"/>
              <a:gd name="connsiteX486" fmla="*/ 1593341 w 12078891"/>
              <a:gd name="connsiteY486" fmla="*/ 4246588 h 5907136"/>
              <a:gd name="connsiteX487" fmla="*/ 1566870 w 12078891"/>
              <a:gd name="connsiteY487" fmla="*/ 4273059 h 5907136"/>
              <a:gd name="connsiteX488" fmla="*/ 1540399 w 12078891"/>
              <a:gd name="connsiteY488" fmla="*/ 4246588 h 5907136"/>
              <a:gd name="connsiteX489" fmla="*/ 1566870 w 12078891"/>
              <a:gd name="connsiteY489" fmla="*/ 4220117 h 5907136"/>
              <a:gd name="connsiteX490" fmla="*/ 10648437 w 12078891"/>
              <a:gd name="connsiteY490" fmla="*/ 4218080 h 5907136"/>
              <a:gd name="connsiteX491" fmla="*/ 10662691 w 12078891"/>
              <a:gd name="connsiteY491" fmla="*/ 4232334 h 5907136"/>
              <a:gd name="connsiteX492" fmla="*/ 10648437 w 12078891"/>
              <a:gd name="connsiteY492" fmla="*/ 4246587 h 5907136"/>
              <a:gd name="connsiteX493" fmla="*/ 10634183 w 12078891"/>
              <a:gd name="connsiteY493" fmla="*/ 4232334 h 5907136"/>
              <a:gd name="connsiteX494" fmla="*/ 10648437 w 12078891"/>
              <a:gd name="connsiteY494" fmla="*/ 4218080 h 5907136"/>
              <a:gd name="connsiteX495" fmla="*/ 11093353 w 12078891"/>
              <a:gd name="connsiteY495" fmla="*/ 4214008 h 5907136"/>
              <a:gd name="connsiteX496" fmla="*/ 11104552 w 12078891"/>
              <a:gd name="connsiteY496" fmla="*/ 4225207 h 5907136"/>
              <a:gd name="connsiteX497" fmla="*/ 11093353 w 12078891"/>
              <a:gd name="connsiteY497" fmla="*/ 4236406 h 5907136"/>
              <a:gd name="connsiteX498" fmla="*/ 11082154 w 12078891"/>
              <a:gd name="connsiteY498" fmla="*/ 4225207 h 5907136"/>
              <a:gd name="connsiteX499" fmla="*/ 11093353 w 12078891"/>
              <a:gd name="connsiteY499" fmla="*/ 4214008 h 5907136"/>
              <a:gd name="connsiteX500" fmla="*/ 550793 w 12078891"/>
              <a:gd name="connsiteY500" fmla="*/ 4191610 h 5907136"/>
              <a:gd name="connsiteX501" fmla="*/ 558938 w 12078891"/>
              <a:gd name="connsiteY501" fmla="*/ 4199755 h 5907136"/>
              <a:gd name="connsiteX502" fmla="*/ 550793 w 12078891"/>
              <a:gd name="connsiteY502" fmla="*/ 4207900 h 5907136"/>
              <a:gd name="connsiteX503" fmla="*/ 542648 w 12078891"/>
              <a:gd name="connsiteY503" fmla="*/ 4199755 h 5907136"/>
              <a:gd name="connsiteX504" fmla="*/ 550793 w 12078891"/>
              <a:gd name="connsiteY504" fmla="*/ 4191610 h 5907136"/>
              <a:gd name="connsiteX505" fmla="*/ 6863078 w 12078891"/>
              <a:gd name="connsiteY505" fmla="*/ 4178374 h 5907136"/>
              <a:gd name="connsiteX506" fmla="*/ 6869188 w 12078891"/>
              <a:gd name="connsiteY506" fmla="*/ 4184482 h 5907136"/>
              <a:gd name="connsiteX507" fmla="*/ 6863078 w 12078891"/>
              <a:gd name="connsiteY507" fmla="*/ 4190591 h 5907136"/>
              <a:gd name="connsiteX508" fmla="*/ 6856970 w 12078891"/>
              <a:gd name="connsiteY508" fmla="*/ 4184482 h 5907136"/>
              <a:gd name="connsiteX509" fmla="*/ 6863078 w 12078891"/>
              <a:gd name="connsiteY509" fmla="*/ 4178374 h 5907136"/>
              <a:gd name="connsiteX510" fmla="*/ 11333628 w 12078891"/>
              <a:gd name="connsiteY510" fmla="*/ 4167175 h 5907136"/>
              <a:gd name="connsiteX511" fmla="*/ 11339738 w 12078891"/>
              <a:gd name="connsiteY511" fmla="*/ 4173284 h 5907136"/>
              <a:gd name="connsiteX512" fmla="*/ 11333628 w 12078891"/>
              <a:gd name="connsiteY512" fmla="*/ 4179393 h 5907136"/>
              <a:gd name="connsiteX513" fmla="*/ 11327520 w 12078891"/>
              <a:gd name="connsiteY513" fmla="*/ 4173284 h 5907136"/>
              <a:gd name="connsiteX514" fmla="*/ 11333628 w 12078891"/>
              <a:gd name="connsiteY514" fmla="*/ 4167175 h 5907136"/>
              <a:gd name="connsiteX515" fmla="*/ 11631937 w 12078891"/>
              <a:gd name="connsiteY515" fmla="*/ 4147831 h 5907136"/>
              <a:gd name="connsiteX516" fmla="*/ 11655354 w 12078891"/>
              <a:gd name="connsiteY516" fmla="*/ 4171248 h 5907136"/>
              <a:gd name="connsiteX517" fmla="*/ 11631937 w 12078891"/>
              <a:gd name="connsiteY517" fmla="*/ 4194664 h 5907136"/>
              <a:gd name="connsiteX518" fmla="*/ 11608520 w 12078891"/>
              <a:gd name="connsiteY518" fmla="*/ 4171248 h 5907136"/>
              <a:gd name="connsiteX519" fmla="*/ 11631937 w 12078891"/>
              <a:gd name="connsiteY519" fmla="*/ 4147831 h 5907136"/>
              <a:gd name="connsiteX520" fmla="*/ 3068595 w 12078891"/>
              <a:gd name="connsiteY520" fmla="*/ 4123396 h 5907136"/>
              <a:gd name="connsiteX521" fmla="*/ 3105248 w 12078891"/>
              <a:gd name="connsiteY521" fmla="*/ 4160048 h 5907136"/>
              <a:gd name="connsiteX522" fmla="*/ 3068595 w 12078891"/>
              <a:gd name="connsiteY522" fmla="*/ 4196701 h 5907136"/>
              <a:gd name="connsiteX523" fmla="*/ 3031941 w 12078891"/>
              <a:gd name="connsiteY523" fmla="*/ 4160048 h 5907136"/>
              <a:gd name="connsiteX524" fmla="*/ 3068595 w 12078891"/>
              <a:gd name="connsiteY524" fmla="*/ 4123396 h 5907136"/>
              <a:gd name="connsiteX525" fmla="*/ 10819479 w 12078891"/>
              <a:gd name="connsiteY525" fmla="*/ 4092852 h 5907136"/>
              <a:gd name="connsiteX526" fmla="*/ 10825589 w 12078891"/>
              <a:gd name="connsiteY526" fmla="*/ 4098960 h 5907136"/>
              <a:gd name="connsiteX527" fmla="*/ 10819479 w 12078891"/>
              <a:gd name="connsiteY527" fmla="*/ 4105070 h 5907136"/>
              <a:gd name="connsiteX528" fmla="*/ 10813371 w 12078891"/>
              <a:gd name="connsiteY528" fmla="*/ 4098960 h 5907136"/>
              <a:gd name="connsiteX529" fmla="*/ 10819479 w 12078891"/>
              <a:gd name="connsiteY529" fmla="*/ 4092852 h 5907136"/>
              <a:gd name="connsiteX530" fmla="*/ 5376643 w 12078891"/>
              <a:gd name="connsiteY530" fmla="*/ 4073508 h 5907136"/>
              <a:gd name="connsiteX531" fmla="*/ 5378679 w 12078891"/>
              <a:gd name="connsiteY531" fmla="*/ 4075544 h 5907136"/>
              <a:gd name="connsiteX532" fmla="*/ 5376643 w 12078891"/>
              <a:gd name="connsiteY532" fmla="*/ 4077581 h 5907136"/>
              <a:gd name="connsiteX533" fmla="*/ 5374603 w 12078891"/>
              <a:gd name="connsiteY533" fmla="*/ 4075544 h 5907136"/>
              <a:gd name="connsiteX534" fmla="*/ 5376643 w 12078891"/>
              <a:gd name="connsiteY534" fmla="*/ 4073508 h 5907136"/>
              <a:gd name="connsiteX535" fmla="*/ 4249614 w 12078891"/>
              <a:gd name="connsiteY535" fmla="*/ 4036856 h 5907136"/>
              <a:gd name="connsiteX536" fmla="*/ 4274048 w 12078891"/>
              <a:gd name="connsiteY536" fmla="*/ 4061291 h 5907136"/>
              <a:gd name="connsiteX537" fmla="*/ 4249614 w 12078891"/>
              <a:gd name="connsiteY537" fmla="*/ 4085726 h 5907136"/>
              <a:gd name="connsiteX538" fmla="*/ 4225181 w 12078891"/>
              <a:gd name="connsiteY538" fmla="*/ 4061291 h 5907136"/>
              <a:gd name="connsiteX539" fmla="*/ 4249614 w 12078891"/>
              <a:gd name="connsiteY539" fmla="*/ 4036856 h 5907136"/>
              <a:gd name="connsiteX540" fmla="*/ 380768 w 12078891"/>
              <a:gd name="connsiteY540" fmla="*/ 4020566 h 5907136"/>
              <a:gd name="connsiteX541" fmla="*/ 385858 w 12078891"/>
              <a:gd name="connsiteY541" fmla="*/ 4025657 h 5907136"/>
              <a:gd name="connsiteX542" fmla="*/ 380768 w 12078891"/>
              <a:gd name="connsiteY542" fmla="*/ 4030747 h 5907136"/>
              <a:gd name="connsiteX543" fmla="*/ 375677 w 12078891"/>
              <a:gd name="connsiteY543" fmla="*/ 4025657 h 5907136"/>
              <a:gd name="connsiteX544" fmla="*/ 380768 w 12078891"/>
              <a:gd name="connsiteY544" fmla="*/ 4020566 h 5907136"/>
              <a:gd name="connsiteX545" fmla="*/ 2215400 w 12078891"/>
              <a:gd name="connsiteY545" fmla="*/ 3970678 h 5907136"/>
              <a:gd name="connsiteX546" fmla="*/ 2216418 w 12078891"/>
              <a:gd name="connsiteY546" fmla="*/ 3971696 h 5907136"/>
              <a:gd name="connsiteX547" fmla="*/ 2215400 w 12078891"/>
              <a:gd name="connsiteY547" fmla="*/ 3972714 h 5907136"/>
              <a:gd name="connsiteX548" fmla="*/ 2214383 w 12078891"/>
              <a:gd name="connsiteY548" fmla="*/ 3971696 h 5907136"/>
              <a:gd name="connsiteX549" fmla="*/ 2215400 w 12078891"/>
              <a:gd name="connsiteY549" fmla="*/ 3970678 h 5907136"/>
              <a:gd name="connsiteX550" fmla="*/ 4634435 w 12078891"/>
              <a:gd name="connsiteY550" fmla="*/ 3959479 h 5907136"/>
              <a:gd name="connsiteX551" fmla="*/ 4660903 w 12078891"/>
              <a:gd name="connsiteY551" fmla="*/ 3985950 h 5907136"/>
              <a:gd name="connsiteX552" fmla="*/ 4634435 w 12078891"/>
              <a:gd name="connsiteY552" fmla="*/ 4012421 h 5907136"/>
              <a:gd name="connsiteX553" fmla="*/ 4607962 w 12078891"/>
              <a:gd name="connsiteY553" fmla="*/ 3985950 h 5907136"/>
              <a:gd name="connsiteX554" fmla="*/ 4634435 w 12078891"/>
              <a:gd name="connsiteY554" fmla="*/ 3959479 h 5907136"/>
              <a:gd name="connsiteX555" fmla="*/ 10706469 w 12078891"/>
              <a:gd name="connsiteY555" fmla="*/ 3953370 h 5907136"/>
              <a:gd name="connsiteX556" fmla="*/ 10726832 w 12078891"/>
              <a:gd name="connsiteY556" fmla="*/ 3972715 h 5907136"/>
              <a:gd name="connsiteX557" fmla="*/ 10706469 w 12078891"/>
              <a:gd name="connsiteY557" fmla="*/ 3992059 h 5907136"/>
              <a:gd name="connsiteX558" fmla="*/ 10686107 w 12078891"/>
              <a:gd name="connsiteY558" fmla="*/ 3972715 h 5907136"/>
              <a:gd name="connsiteX559" fmla="*/ 10706469 w 12078891"/>
              <a:gd name="connsiteY559" fmla="*/ 3953370 h 5907136"/>
              <a:gd name="connsiteX560" fmla="*/ 8545008 w 12078891"/>
              <a:gd name="connsiteY560" fmla="*/ 3938098 h 5907136"/>
              <a:gd name="connsiteX561" fmla="*/ 8588787 w 12078891"/>
              <a:gd name="connsiteY561" fmla="*/ 3981877 h 5907136"/>
              <a:gd name="connsiteX562" fmla="*/ 8545008 w 12078891"/>
              <a:gd name="connsiteY562" fmla="*/ 4025656 h 5907136"/>
              <a:gd name="connsiteX563" fmla="*/ 8501229 w 12078891"/>
              <a:gd name="connsiteY563" fmla="*/ 3981877 h 5907136"/>
              <a:gd name="connsiteX564" fmla="*/ 8545008 w 12078891"/>
              <a:gd name="connsiteY564" fmla="*/ 3938098 h 5907136"/>
              <a:gd name="connsiteX565" fmla="*/ 677029 w 12078891"/>
              <a:gd name="connsiteY565" fmla="*/ 3937081 h 5907136"/>
              <a:gd name="connsiteX566" fmla="*/ 684156 w 12078891"/>
              <a:gd name="connsiteY566" fmla="*/ 3944208 h 5907136"/>
              <a:gd name="connsiteX567" fmla="*/ 677029 w 12078891"/>
              <a:gd name="connsiteY567" fmla="*/ 3951334 h 5907136"/>
              <a:gd name="connsiteX568" fmla="*/ 669902 w 12078891"/>
              <a:gd name="connsiteY568" fmla="*/ 3944208 h 5907136"/>
              <a:gd name="connsiteX569" fmla="*/ 677029 w 12078891"/>
              <a:gd name="connsiteY569" fmla="*/ 3937081 h 5907136"/>
              <a:gd name="connsiteX570" fmla="*/ 165937 w 12078891"/>
              <a:gd name="connsiteY570" fmla="*/ 3893302 h 5907136"/>
              <a:gd name="connsiteX571" fmla="*/ 171027 w 12078891"/>
              <a:gd name="connsiteY571" fmla="*/ 3898393 h 5907136"/>
              <a:gd name="connsiteX572" fmla="*/ 165937 w 12078891"/>
              <a:gd name="connsiteY572" fmla="*/ 3903483 h 5907136"/>
              <a:gd name="connsiteX573" fmla="*/ 160846 w 12078891"/>
              <a:gd name="connsiteY573" fmla="*/ 3898393 h 5907136"/>
              <a:gd name="connsiteX574" fmla="*/ 165937 w 12078891"/>
              <a:gd name="connsiteY574" fmla="*/ 3893302 h 5907136"/>
              <a:gd name="connsiteX575" fmla="*/ 3428003 w 12078891"/>
              <a:gd name="connsiteY575" fmla="*/ 3860722 h 5907136"/>
              <a:gd name="connsiteX576" fmla="*/ 3454475 w 12078891"/>
              <a:gd name="connsiteY576" fmla="*/ 3887193 h 5907136"/>
              <a:gd name="connsiteX577" fmla="*/ 3428003 w 12078891"/>
              <a:gd name="connsiteY577" fmla="*/ 3913664 h 5907136"/>
              <a:gd name="connsiteX578" fmla="*/ 3401528 w 12078891"/>
              <a:gd name="connsiteY578" fmla="*/ 3887193 h 5907136"/>
              <a:gd name="connsiteX579" fmla="*/ 3428003 w 12078891"/>
              <a:gd name="connsiteY579" fmla="*/ 3860722 h 5907136"/>
              <a:gd name="connsiteX580" fmla="*/ 461189 w 12078891"/>
              <a:gd name="connsiteY580" fmla="*/ 3827124 h 5907136"/>
              <a:gd name="connsiteX581" fmla="*/ 465262 w 12078891"/>
              <a:gd name="connsiteY581" fmla="*/ 3831196 h 5907136"/>
              <a:gd name="connsiteX582" fmla="*/ 461189 w 12078891"/>
              <a:gd name="connsiteY582" fmla="*/ 3835269 h 5907136"/>
              <a:gd name="connsiteX583" fmla="*/ 457117 w 12078891"/>
              <a:gd name="connsiteY583" fmla="*/ 3831196 h 5907136"/>
              <a:gd name="connsiteX584" fmla="*/ 461189 w 12078891"/>
              <a:gd name="connsiteY584" fmla="*/ 3827124 h 5907136"/>
              <a:gd name="connsiteX585" fmla="*/ 395021 w 12078891"/>
              <a:gd name="connsiteY585" fmla="*/ 3817961 h 5907136"/>
              <a:gd name="connsiteX586" fmla="*/ 402148 w 12078891"/>
              <a:gd name="connsiteY586" fmla="*/ 3825088 h 5907136"/>
              <a:gd name="connsiteX587" fmla="*/ 395021 w 12078891"/>
              <a:gd name="connsiteY587" fmla="*/ 3832215 h 5907136"/>
              <a:gd name="connsiteX588" fmla="*/ 387894 w 12078891"/>
              <a:gd name="connsiteY588" fmla="*/ 3825088 h 5907136"/>
              <a:gd name="connsiteX589" fmla="*/ 395021 w 12078891"/>
              <a:gd name="connsiteY589" fmla="*/ 3817961 h 5907136"/>
              <a:gd name="connsiteX590" fmla="*/ 11750038 w 12078891"/>
              <a:gd name="connsiteY590" fmla="*/ 3799635 h 5907136"/>
              <a:gd name="connsiteX591" fmla="*/ 11755129 w 12078891"/>
              <a:gd name="connsiteY591" fmla="*/ 3805743 h 5907136"/>
              <a:gd name="connsiteX592" fmla="*/ 11750038 w 12078891"/>
              <a:gd name="connsiteY592" fmla="*/ 3810834 h 5907136"/>
              <a:gd name="connsiteX593" fmla="*/ 11743930 w 12078891"/>
              <a:gd name="connsiteY593" fmla="*/ 3805743 h 5907136"/>
              <a:gd name="connsiteX594" fmla="*/ 11750038 w 12078891"/>
              <a:gd name="connsiteY594" fmla="*/ 3799635 h 5907136"/>
              <a:gd name="connsiteX595" fmla="*/ 9481675 w 12078891"/>
              <a:gd name="connsiteY595" fmla="*/ 3783345 h 5907136"/>
              <a:gd name="connsiteX596" fmla="*/ 9493892 w 12078891"/>
              <a:gd name="connsiteY596" fmla="*/ 3794545 h 5907136"/>
              <a:gd name="connsiteX597" fmla="*/ 9481675 w 12078891"/>
              <a:gd name="connsiteY597" fmla="*/ 3805744 h 5907136"/>
              <a:gd name="connsiteX598" fmla="*/ 9469457 w 12078891"/>
              <a:gd name="connsiteY598" fmla="*/ 3794545 h 5907136"/>
              <a:gd name="connsiteX599" fmla="*/ 9481675 w 12078891"/>
              <a:gd name="connsiteY599" fmla="*/ 3783345 h 5907136"/>
              <a:gd name="connsiteX600" fmla="*/ 3492152 w 12078891"/>
              <a:gd name="connsiteY600" fmla="*/ 3781309 h 5907136"/>
              <a:gd name="connsiteX601" fmla="*/ 3503351 w 12078891"/>
              <a:gd name="connsiteY601" fmla="*/ 3792508 h 5907136"/>
              <a:gd name="connsiteX602" fmla="*/ 3492152 w 12078891"/>
              <a:gd name="connsiteY602" fmla="*/ 3803707 h 5907136"/>
              <a:gd name="connsiteX603" fmla="*/ 3480954 w 12078891"/>
              <a:gd name="connsiteY603" fmla="*/ 3792508 h 5907136"/>
              <a:gd name="connsiteX604" fmla="*/ 3492152 w 12078891"/>
              <a:gd name="connsiteY604" fmla="*/ 3781309 h 5907136"/>
              <a:gd name="connsiteX605" fmla="*/ 3015654 w 12078891"/>
              <a:gd name="connsiteY605" fmla="*/ 3767055 h 5907136"/>
              <a:gd name="connsiteX606" fmla="*/ 3022780 w 12078891"/>
              <a:gd name="connsiteY606" fmla="*/ 3774182 h 5907136"/>
              <a:gd name="connsiteX607" fmla="*/ 3015654 w 12078891"/>
              <a:gd name="connsiteY607" fmla="*/ 3781309 h 5907136"/>
              <a:gd name="connsiteX608" fmla="*/ 3008526 w 12078891"/>
              <a:gd name="connsiteY608" fmla="*/ 3774182 h 5907136"/>
              <a:gd name="connsiteX609" fmla="*/ 3015654 w 12078891"/>
              <a:gd name="connsiteY609" fmla="*/ 3767055 h 5907136"/>
              <a:gd name="connsiteX610" fmla="*/ 3810802 w 12078891"/>
              <a:gd name="connsiteY610" fmla="*/ 3754837 h 5907136"/>
              <a:gd name="connsiteX611" fmla="*/ 3820985 w 12078891"/>
              <a:gd name="connsiteY611" fmla="*/ 3765018 h 5907136"/>
              <a:gd name="connsiteX612" fmla="*/ 3810802 w 12078891"/>
              <a:gd name="connsiteY612" fmla="*/ 3775199 h 5907136"/>
              <a:gd name="connsiteX613" fmla="*/ 3800620 w 12078891"/>
              <a:gd name="connsiteY613" fmla="*/ 3765018 h 5907136"/>
              <a:gd name="connsiteX614" fmla="*/ 3810802 w 12078891"/>
              <a:gd name="connsiteY614" fmla="*/ 3754837 h 5907136"/>
              <a:gd name="connsiteX615" fmla="*/ 2153313 w 12078891"/>
              <a:gd name="connsiteY615" fmla="*/ 3744656 h 5907136"/>
              <a:gd name="connsiteX616" fmla="*/ 2170621 w 12078891"/>
              <a:gd name="connsiteY616" fmla="*/ 3761964 h 5907136"/>
              <a:gd name="connsiteX617" fmla="*/ 2153313 w 12078891"/>
              <a:gd name="connsiteY617" fmla="*/ 3779272 h 5907136"/>
              <a:gd name="connsiteX618" fmla="*/ 2136003 w 12078891"/>
              <a:gd name="connsiteY618" fmla="*/ 3761964 h 5907136"/>
              <a:gd name="connsiteX619" fmla="*/ 2153313 w 12078891"/>
              <a:gd name="connsiteY619" fmla="*/ 3744656 h 5907136"/>
              <a:gd name="connsiteX620" fmla="*/ 5287053 w 12078891"/>
              <a:gd name="connsiteY620" fmla="*/ 3741602 h 5907136"/>
              <a:gd name="connsiteX621" fmla="*/ 5292143 w 12078891"/>
              <a:gd name="connsiteY621" fmla="*/ 3746693 h 5907136"/>
              <a:gd name="connsiteX622" fmla="*/ 5287053 w 12078891"/>
              <a:gd name="connsiteY622" fmla="*/ 3751783 h 5907136"/>
              <a:gd name="connsiteX623" fmla="*/ 5281965 w 12078891"/>
              <a:gd name="connsiteY623" fmla="*/ 3746693 h 5907136"/>
              <a:gd name="connsiteX624" fmla="*/ 5287053 w 12078891"/>
              <a:gd name="connsiteY624" fmla="*/ 3741602 h 5907136"/>
              <a:gd name="connsiteX625" fmla="*/ 7031068 w 12078891"/>
              <a:gd name="connsiteY625" fmla="*/ 3735494 h 5907136"/>
              <a:gd name="connsiteX626" fmla="*/ 7053467 w 12078891"/>
              <a:gd name="connsiteY626" fmla="*/ 3757892 h 5907136"/>
              <a:gd name="connsiteX627" fmla="*/ 7031068 w 12078891"/>
              <a:gd name="connsiteY627" fmla="*/ 3780291 h 5907136"/>
              <a:gd name="connsiteX628" fmla="*/ 7008670 w 12078891"/>
              <a:gd name="connsiteY628" fmla="*/ 3757892 h 5907136"/>
              <a:gd name="connsiteX629" fmla="*/ 7031068 w 12078891"/>
              <a:gd name="connsiteY629" fmla="*/ 3735494 h 5907136"/>
              <a:gd name="connsiteX630" fmla="*/ 8007442 w 12078891"/>
              <a:gd name="connsiteY630" fmla="*/ 3718185 h 5907136"/>
              <a:gd name="connsiteX631" fmla="*/ 8051221 w 12078891"/>
              <a:gd name="connsiteY631" fmla="*/ 3761964 h 5907136"/>
              <a:gd name="connsiteX632" fmla="*/ 8007442 w 12078891"/>
              <a:gd name="connsiteY632" fmla="*/ 3804725 h 5907136"/>
              <a:gd name="connsiteX633" fmla="*/ 7963663 w 12078891"/>
              <a:gd name="connsiteY633" fmla="*/ 3761964 h 5907136"/>
              <a:gd name="connsiteX634" fmla="*/ 8007442 w 12078891"/>
              <a:gd name="connsiteY634" fmla="*/ 3718185 h 5907136"/>
              <a:gd name="connsiteX635" fmla="*/ 2738703 w 12078891"/>
              <a:gd name="connsiteY635" fmla="*/ 3717167 h 5907136"/>
              <a:gd name="connsiteX636" fmla="*/ 2746849 w 12078891"/>
              <a:gd name="connsiteY636" fmla="*/ 3725312 h 5907136"/>
              <a:gd name="connsiteX637" fmla="*/ 2738703 w 12078891"/>
              <a:gd name="connsiteY637" fmla="*/ 3733457 h 5907136"/>
              <a:gd name="connsiteX638" fmla="*/ 2730559 w 12078891"/>
              <a:gd name="connsiteY638" fmla="*/ 3725312 h 5907136"/>
              <a:gd name="connsiteX639" fmla="*/ 2738703 w 12078891"/>
              <a:gd name="connsiteY639" fmla="*/ 3717167 h 5907136"/>
              <a:gd name="connsiteX640" fmla="*/ 5693282 w 12078891"/>
              <a:gd name="connsiteY640" fmla="*/ 3715131 h 5907136"/>
              <a:gd name="connsiteX641" fmla="*/ 5701426 w 12078891"/>
              <a:gd name="connsiteY641" fmla="*/ 3722257 h 5907136"/>
              <a:gd name="connsiteX642" fmla="*/ 5693282 w 12078891"/>
              <a:gd name="connsiteY642" fmla="*/ 3729384 h 5907136"/>
              <a:gd name="connsiteX643" fmla="*/ 5685137 w 12078891"/>
              <a:gd name="connsiteY643" fmla="*/ 3722257 h 5907136"/>
              <a:gd name="connsiteX644" fmla="*/ 5693282 w 12078891"/>
              <a:gd name="connsiteY644" fmla="*/ 3715131 h 5907136"/>
              <a:gd name="connsiteX645" fmla="*/ 1150439 w 12078891"/>
              <a:gd name="connsiteY645" fmla="*/ 3714113 h 5907136"/>
              <a:gd name="connsiteX646" fmla="*/ 1156547 w 12078891"/>
              <a:gd name="connsiteY646" fmla="*/ 3720222 h 5907136"/>
              <a:gd name="connsiteX647" fmla="*/ 1150439 w 12078891"/>
              <a:gd name="connsiteY647" fmla="*/ 3726331 h 5907136"/>
              <a:gd name="connsiteX648" fmla="*/ 1144330 w 12078891"/>
              <a:gd name="connsiteY648" fmla="*/ 3720222 h 5907136"/>
              <a:gd name="connsiteX649" fmla="*/ 1150439 w 12078891"/>
              <a:gd name="connsiteY649" fmla="*/ 3714113 h 5907136"/>
              <a:gd name="connsiteX650" fmla="*/ 3209096 w 12078891"/>
              <a:gd name="connsiteY650" fmla="*/ 3699859 h 5907136"/>
              <a:gd name="connsiteX651" fmla="*/ 3261017 w 12078891"/>
              <a:gd name="connsiteY651" fmla="*/ 3751783 h 5907136"/>
              <a:gd name="connsiteX652" fmla="*/ 3209096 w 12078891"/>
              <a:gd name="connsiteY652" fmla="*/ 3803706 h 5907136"/>
              <a:gd name="connsiteX653" fmla="*/ 3157171 w 12078891"/>
              <a:gd name="connsiteY653" fmla="*/ 3751783 h 5907136"/>
              <a:gd name="connsiteX654" fmla="*/ 3209096 w 12078891"/>
              <a:gd name="connsiteY654" fmla="*/ 3699859 h 5907136"/>
              <a:gd name="connsiteX655" fmla="*/ 10019241 w 12078891"/>
              <a:gd name="connsiteY655" fmla="*/ 3698841 h 5907136"/>
              <a:gd name="connsiteX656" fmla="*/ 10081346 w 12078891"/>
              <a:gd name="connsiteY656" fmla="*/ 3759928 h 5907136"/>
              <a:gd name="connsiteX657" fmla="*/ 10019241 w 12078891"/>
              <a:gd name="connsiteY657" fmla="*/ 3821015 h 5907136"/>
              <a:gd name="connsiteX658" fmla="*/ 9957136 w 12078891"/>
              <a:gd name="connsiteY658" fmla="*/ 3759928 h 5907136"/>
              <a:gd name="connsiteX659" fmla="*/ 10019241 w 12078891"/>
              <a:gd name="connsiteY659" fmla="*/ 3698841 h 5907136"/>
              <a:gd name="connsiteX660" fmla="*/ 4673138 w 12078891"/>
              <a:gd name="connsiteY660" fmla="*/ 3679497 h 5907136"/>
              <a:gd name="connsiteX661" fmla="*/ 4690446 w 12078891"/>
              <a:gd name="connsiteY661" fmla="*/ 3695787 h 5907136"/>
              <a:gd name="connsiteX662" fmla="*/ 4673138 w 12078891"/>
              <a:gd name="connsiteY662" fmla="*/ 3712076 h 5907136"/>
              <a:gd name="connsiteX663" fmla="*/ 4655826 w 12078891"/>
              <a:gd name="connsiteY663" fmla="*/ 3695787 h 5907136"/>
              <a:gd name="connsiteX664" fmla="*/ 4673138 w 12078891"/>
              <a:gd name="connsiteY664" fmla="*/ 3679497 h 5907136"/>
              <a:gd name="connsiteX665" fmla="*/ 22399 w 12078891"/>
              <a:gd name="connsiteY665" fmla="*/ 3673388 h 5907136"/>
              <a:gd name="connsiteX666" fmla="*/ 47851 w 12078891"/>
              <a:gd name="connsiteY666" fmla="*/ 3699859 h 5907136"/>
              <a:gd name="connsiteX667" fmla="*/ 22399 w 12078891"/>
              <a:gd name="connsiteY667" fmla="*/ 3725312 h 5907136"/>
              <a:gd name="connsiteX668" fmla="*/ 0 w 12078891"/>
              <a:gd name="connsiteY668" fmla="*/ 3712076 h 5907136"/>
              <a:gd name="connsiteX669" fmla="*/ 0 w 12078891"/>
              <a:gd name="connsiteY669" fmla="*/ 3686623 h 5907136"/>
              <a:gd name="connsiteX670" fmla="*/ 22399 w 12078891"/>
              <a:gd name="connsiteY670" fmla="*/ 3673388 h 5907136"/>
              <a:gd name="connsiteX671" fmla="*/ 10351147 w 12078891"/>
              <a:gd name="connsiteY671" fmla="*/ 3666261 h 5907136"/>
              <a:gd name="connsiteX672" fmla="*/ 10367436 w 12078891"/>
              <a:gd name="connsiteY672" fmla="*/ 3681533 h 5907136"/>
              <a:gd name="connsiteX673" fmla="*/ 10351147 w 12078891"/>
              <a:gd name="connsiteY673" fmla="*/ 3696804 h 5907136"/>
              <a:gd name="connsiteX674" fmla="*/ 10335875 w 12078891"/>
              <a:gd name="connsiteY674" fmla="*/ 3681533 h 5907136"/>
              <a:gd name="connsiteX675" fmla="*/ 10351147 w 12078891"/>
              <a:gd name="connsiteY675" fmla="*/ 3666261 h 5907136"/>
              <a:gd name="connsiteX676" fmla="*/ 11263380 w 12078891"/>
              <a:gd name="connsiteY676" fmla="*/ 3656080 h 5907136"/>
              <a:gd name="connsiteX677" fmla="*/ 11276615 w 12078891"/>
              <a:gd name="connsiteY677" fmla="*/ 3669316 h 5907136"/>
              <a:gd name="connsiteX678" fmla="*/ 11263380 w 12078891"/>
              <a:gd name="connsiteY678" fmla="*/ 3682551 h 5907136"/>
              <a:gd name="connsiteX679" fmla="*/ 11250144 w 12078891"/>
              <a:gd name="connsiteY679" fmla="*/ 3669316 h 5907136"/>
              <a:gd name="connsiteX680" fmla="*/ 11263380 w 12078891"/>
              <a:gd name="connsiteY680" fmla="*/ 3656080 h 5907136"/>
              <a:gd name="connsiteX681" fmla="*/ 223997 w 12078891"/>
              <a:gd name="connsiteY681" fmla="*/ 3647935 h 5907136"/>
              <a:gd name="connsiteX682" fmla="*/ 237232 w 12078891"/>
              <a:gd name="connsiteY682" fmla="*/ 3661170 h 5907136"/>
              <a:gd name="connsiteX683" fmla="*/ 223997 w 12078891"/>
              <a:gd name="connsiteY683" fmla="*/ 3674406 h 5907136"/>
              <a:gd name="connsiteX684" fmla="*/ 210761 w 12078891"/>
              <a:gd name="connsiteY684" fmla="*/ 3661170 h 5907136"/>
              <a:gd name="connsiteX685" fmla="*/ 223997 w 12078891"/>
              <a:gd name="connsiteY685" fmla="*/ 3647935 h 5907136"/>
              <a:gd name="connsiteX686" fmla="*/ 6892604 w 12078891"/>
              <a:gd name="connsiteY686" fmla="*/ 3642845 h 5907136"/>
              <a:gd name="connsiteX687" fmla="*/ 6898713 w 12078891"/>
              <a:gd name="connsiteY687" fmla="*/ 3648954 h 5907136"/>
              <a:gd name="connsiteX688" fmla="*/ 6892604 w 12078891"/>
              <a:gd name="connsiteY688" fmla="*/ 3655063 h 5907136"/>
              <a:gd name="connsiteX689" fmla="*/ 6886496 w 12078891"/>
              <a:gd name="connsiteY689" fmla="*/ 3648954 h 5907136"/>
              <a:gd name="connsiteX690" fmla="*/ 6892604 w 12078891"/>
              <a:gd name="connsiteY690" fmla="*/ 3642845 h 5907136"/>
              <a:gd name="connsiteX691" fmla="*/ 3798592 w 12078891"/>
              <a:gd name="connsiteY691" fmla="*/ 3640808 h 5907136"/>
              <a:gd name="connsiteX692" fmla="*/ 3802666 w 12078891"/>
              <a:gd name="connsiteY692" fmla="*/ 3644880 h 5907136"/>
              <a:gd name="connsiteX693" fmla="*/ 3798592 w 12078891"/>
              <a:gd name="connsiteY693" fmla="*/ 3648953 h 5907136"/>
              <a:gd name="connsiteX694" fmla="*/ 3794520 w 12078891"/>
              <a:gd name="connsiteY694" fmla="*/ 3644880 h 5907136"/>
              <a:gd name="connsiteX695" fmla="*/ 3798592 w 12078891"/>
              <a:gd name="connsiteY695" fmla="*/ 3640808 h 5907136"/>
              <a:gd name="connsiteX696" fmla="*/ 11062810 w 12078891"/>
              <a:gd name="connsiteY696" fmla="*/ 3638772 h 5907136"/>
              <a:gd name="connsiteX697" fmla="*/ 11066882 w 12078891"/>
              <a:gd name="connsiteY697" fmla="*/ 3642844 h 5907136"/>
              <a:gd name="connsiteX698" fmla="*/ 11062810 w 12078891"/>
              <a:gd name="connsiteY698" fmla="*/ 3646917 h 5907136"/>
              <a:gd name="connsiteX699" fmla="*/ 11058737 w 12078891"/>
              <a:gd name="connsiteY699" fmla="*/ 3642844 h 5907136"/>
              <a:gd name="connsiteX700" fmla="*/ 11062810 w 12078891"/>
              <a:gd name="connsiteY700" fmla="*/ 3638772 h 5907136"/>
              <a:gd name="connsiteX701" fmla="*/ 11256252 w 12078891"/>
              <a:gd name="connsiteY701" fmla="*/ 3614337 h 5907136"/>
              <a:gd name="connsiteX702" fmla="*/ 11270506 w 12078891"/>
              <a:gd name="connsiteY702" fmla="*/ 3628591 h 5907136"/>
              <a:gd name="connsiteX703" fmla="*/ 11256252 w 12078891"/>
              <a:gd name="connsiteY703" fmla="*/ 3642844 h 5907136"/>
              <a:gd name="connsiteX704" fmla="*/ 11241998 w 12078891"/>
              <a:gd name="connsiteY704" fmla="*/ 3628591 h 5907136"/>
              <a:gd name="connsiteX705" fmla="*/ 11256252 w 12078891"/>
              <a:gd name="connsiteY705" fmla="*/ 3614337 h 5907136"/>
              <a:gd name="connsiteX706" fmla="*/ 11961807 w 12078891"/>
              <a:gd name="connsiteY706" fmla="*/ 3603138 h 5907136"/>
              <a:gd name="connsiteX707" fmla="*/ 11974024 w 12078891"/>
              <a:gd name="connsiteY707" fmla="*/ 3615355 h 5907136"/>
              <a:gd name="connsiteX708" fmla="*/ 11961807 w 12078891"/>
              <a:gd name="connsiteY708" fmla="*/ 3627572 h 5907136"/>
              <a:gd name="connsiteX709" fmla="*/ 11949589 w 12078891"/>
              <a:gd name="connsiteY709" fmla="*/ 3615355 h 5907136"/>
              <a:gd name="connsiteX710" fmla="*/ 11961807 w 12078891"/>
              <a:gd name="connsiteY710" fmla="*/ 3603138 h 5907136"/>
              <a:gd name="connsiteX711" fmla="*/ 7592051 w 12078891"/>
              <a:gd name="connsiteY711" fmla="*/ 3603138 h 5907136"/>
              <a:gd name="connsiteX712" fmla="*/ 7598160 w 12078891"/>
              <a:gd name="connsiteY712" fmla="*/ 3609246 h 5907136"/>
              <a:gd name="connsiteX713" fmla="*/ 7592051 w 12078891"/>
              <a:gd name="connsiteY713" fmla="*/ 3615355 h 5907136"/>
              <a:gd name="connsiteX714" fmla="*/ 7585942 w 12078891"/>
              <a:gd name="connsiteY714" fmla="*/ 3609246 h 5907136"/>
              <a:gd name="connsiteX715" fmla="*/ 7592051 w 12078891"/>
              <a:gd name="connsiteY715" fmla="*/ 3603138 h 5907136"/>
              <a:gd name="connsiteX716" fmla="*/ 5719746 w 12078891"/>
              <a:gd name="connsiteY716" fmla="*/ 3579721 h 5907136"/>
              <a:gd name="connsiteX717" fmla="*/ 5736035 w 12078891"/>
              <a:gd name="connsiteY717" fmla="*/ 3596011 h 5907136"/>
              <a:gd name="connsiteX718" fmla="*/ 5719746 w 12078891"/>
              <a:gd name="connsiteY718" fmla="*/ 3612301 h 5907136"/>
              <a:gd name="connsiteX719" fmla="*/ 5703456 w 12078891"/>
              <a:gd name="connsiteY719" fmla="*/ 3596011 h 5907136"/>
              <a:gd name="connsiteX720" fmla="*/ 5719746 w 12078891"/>
              <a:gd name="connsiteY720" fmla="*/ 3579721 h 5907136"/>
              <a:gd name="connsiteX721" fmla="*/ 2581980 w 12078891"/>
              <a:gd name="connsiteY721" fmla="*/ 3574631 h 5907136"/>
              <a:gd name="connsiteX722" fmla="*/ 2591143 w 12078891"/>
              <a:gd name="connsiteY722" fmla="*/ 3583794 h 5907136"/>
              <a:gd name="connsiteX723" fmla="*/ 2581980 w 12078891"/>
              <a:gd name="connsiteY723" fmla="*/ 3592958 h 5907136"/>
              <a:gd name="connsiteX724" fmla="*/ 2572815 w 12078891"/>
              <a:gd name="connsiteY724" fmla="*/ 3583794 h 5907136"/>
              <a:gd name="connsiteX725" fmla="*/ 2581980 w 12078891"/>
              <a:gd name="connsiteY725" fmla="*/ 3574631 h 5907136"/>
              <a:gd name="connsiteX726" fmla="*/ 6245083 w 12078891"/>
              <a:gd name="connsiteY726" fmla="*/ 3559359 h 5907136"/>
              <a:gd name="connsiteX727" fmla="*/ 6260355 w 12078891"/>
              <a:gd name="connsiteY727" fmla="*/ 3574631 h 5907136"/>
              <a:gd name="connsiteX728" fmla="*/ 6245083 w 12078891"/>
              <a:gd name="connsiteY728" fmla="*/ 3589903 h 5907136"/>
              <a:gd name="connsiteX729" fmla="*/ 6229811 w 12078891"/>
              <a:gd name="connsiteY729" fmla="*/ 3574631 h 5907136"/>
              <a:gd name="connsiteX730" fmla="*/ 6245083 w 12078891"/>
              <a:gd name="connsiteY730" fmla="*/ 3559359 h 5907136"/>
              <a:gd name="connsiteX731" fmla="*/ 2969866 w 12078891"/>
              <a:gd name="connsiteY731" fmla="*/ 3548160 h 5907136"/>
              <a:gd name="connsiteX732" fmla="*/ 2984114 w 12078891"/>
              <a:gd name="connsiteY732" fmla="*/ 3562414 h 5907136"/>
              <a:gd name="connsiteX733" fmla="*/ 2969866 w 12078891"/>
              <a:gd name="connsiteY733" fmla="*/ 3576667 h 5907136"/>
              <a:gd name="connsiteX734" fmla="*/ 2955610 w 12078891"/>
              <a:gd name="connsiteY734" fmla="*/ 3562414 h 5907136"/>
              <a:gd name="connsiteX735" fmla="*/ 2969866 w 12078891"/>
              <a:gd name="connsiteY735" fmla="*/ 3548160 h 5907136"/>
              <a:gd name="connsiteX736" fmla="*/ 9676136 w 12078891"/>
              <a:gd name="connsiteY736" fmla="*/ 3545106 h 5907136"/>
              <a:gd name="connsiteX737" fmla="*/ 9689371 w 12078891"/>
              <a:gd name="connsiteY737" fmla="*/ 3558341 h 5907136"/>
              <a:gd name="connsiteX738" fmla="*/ 9676136 w 12078891"/>
              <a:gd name="connsiteY738" fmla="*/ 3571577 h 5907136"/>
              <a:gd name="connsiteX739" fmla="*/ 9662900 w 12078891"/>
              <a:gd name="connsiteY739" fmla="*/ 3558341 h 5907136"/>
              <a:gd name="connsiteX740" fmla="*/ 9676136 w 12078891"/>
              <a:gd name="connsiteY740" fmla="*/ 3545106 h 5907136"/>
              <a:gd name="connsiteX741" fmla="*/ 11762257 w 12078891"/>
              <a:gd name="connsiteY741" fmla="*/ 3540015 h 5907136"/>
              <a:gd name="connsiteX742" fmla="*/ 11784655 w 12078891"/>
              <a:gd name="connsiteY742" fmla="*/ 3562414 h 5907136"/>
              <a:gd name="connsiteX743" fmla="*/ 11762257 w 12078891"/>
              <a:gd name="connsiteY743" fmla="*/ 3584812 h 5907136"/>
              <a:gd name="connsiteX744" fmla="*/ 11739858 w 12078891"/>
              <a:gd name="connsiteY744" fmla="*/ 3562414 h 5907136"/>
              <a:gd name="connsiteX745" fmla="*/ 11762257 w 12078891"/>
              <a:gd name="connsiteY745" fmla="*/ 3540015 h 5907136"/>
              <a:gd name="connsiteX746" fmla="*/ 9631338 w 12078891"/>
              <a:gd name="connsiteY746" fmla="*/ 3535942 h 5907136"/>
              <a:gd name="connsiteX747" fmla="*/ 9633375 w 12078891"/>
              <a:gd name="connsiteY747" fmla="*/ 3537978 h 5907136"/>
              <a:gd name="connsiteX748" fmla="*/ 9631338 w 12078891"/>
              <a:gd name="connsiteY748" fmla="*/ 3540015 h 5907136"/>
              <a:gd name="connsiteX749" fmla="*/ 9629302 w 12078891"/>
              <a:gd name="connsiteY749" fmla="*/ 3537978 h 5907136"/>
              <a:gd name="connsiteX750" fmla="*/ 9631338 w 12078891"/>
              <a:gd name="connsiteY750" fmla="*/ 3535942 h 5907136"/>
              <a:gd name="connsiteX751" fmla="*/ 12059546 w 12078891"/>
              <a:gd name="connsiteY751" fmla="*/ 3527798 h 5907136"/>
              <a:gd name="connsiteX752" fmla="*/ 12078891 w 12078891"/>
              <a:gd name="connsiteY752" fmla="*/ 3547142 h 5907136"/>
              <a:gd name="connsiteX753" fmla="*/ 12059546 w 12078891"/>
              <a:gd name="connsiteY753" fmla="*/ 3566486 h 5907136"/>
              <a:gd name="connsiteX754" fmla="*/ 12040202 w 12078891"/>
              <a:gd name="connsiteY754" fmla="*/ 3547142 h 5907136"/>
              <a:gd name="connsiteX755" fmla="*/ 12059546 w 12078891"/>
              <a:gd name="connsiteY755" fmla="*/ 3527798 h 5907136"/>
              <a:gd name="connsiteX756" fmla="*/ 7084010 w 12078891"/>
              <a:gd name="connsiteY756" fmla="*/ 3498272 h 5907136"/>
              <a:gd name="connsiteX757" fmla="*/ 7119644 w 12078891"/>
              <a:gd name="connsiteY757" fmla="*/ 3533906 h 5907136"/>
              <a:gd name="connsiteX758" fmla="*/ 7084010 w 12078891"/>
              <a:gd name="connsiteY758" fmla="*/ 3569540 h 5907136"/>
              <a:gd name="connsiteX759" fmla="*/ 7048376 w 12078891"/>
              <a:gd name="connsiteY759" fmla="*/ 3533906 h 5907136"/>
              <a:gd name="connsiteX760" fmla="*/ 7084010 w 12078891"/>
              <a:gd name="connsiteY760" fmla="*/ 3498272 h 5907136"/>
              <a:gd name="connsiteX761" fmla="*/ 6021100 w 12078891"/>
              <a:gd name="connsiteY761" fmla="*/ 3493181 h 5907136"/>
              <a:gd name="connsiteX762" fmla="*/ 6044514 w 12078891"/>
              <a:gd name="connsiteY762" fmla="*/ 3516598 h 5907136"/>
              <a:gd name="connsiteX763" fmla="*/ 6021100 w 12078891"/>
              <a:gd name="connsiteY763" fmla="*/ 3540015 h 5907136"/>
              <a:gd name="connsiteX764" fmla="*/ 5997683 w 12078891"/>
              <a:gd name="connsiteY764" fmla="*/ 3516598 h 5907136"/>
              <a:gd name="connsiteX765" fmla="*/ 6021100 w 12078891"/>
              <a:gd name="connsiteY765" fmla="*/ 3493181 h 5907136"/>
              <a:gd name="connsiteX766" fmla="*/ 11277632 w 12078891"/>
              <a:gd name="connsiteY766" fmla="*/ 3485036 h 5907136"/>
              <a:gd name="connsiteX767" fmla="*/ 11297995 w 12078891"/>
              <a:gd name="connsiteY767" fmla="*/ 3505398 h 5907136"/>
              <a:gd name="connsiteX768" fmla="*/ 11277632 w 12078891"/>
              <a:gd name="connsiteY768" fmla="*/ 3525761 h 5907136"/>
              <a:gd name="connsiteX769" fmla="*/ 11257270 w 12078891"/>
              <a:gd name="connsiteY769" fmla="*/ 3505398 h 5907136"/>
              <a:gd name="connsiteX770" fmla="*/ 11277632 w 12078891"/>
              <a:gd name="connsiteY770" fmla="*/ 3485036 h 5907136"/>
              <a:gd name="connsiteX771" fmla="*/ 2440421 w 12078891"/>
              <a:gd name="connsiteY771" fmla="*/ 3471801 h 5907136"/>
              <a:gd name="connsiteX772" fmla="*/ 2451621 w 12078891"/>
              <a:gd name="connsiteY772" fmla="*/ 3483000 h 5907136"/>
              <a:gd name="connsiteX773" fmla="*/ 2440421 w 12078891"/>
              <a:gd name="connsiteY773" fmla="*/ 3494200 h 5907136"/>
              <a:gd name="connsiteX774" fmla="*/ 2429222 w 12078891"/>
              <a:gd name="connsiteY774" fmla="*/ 3483000 h 5907136"/>
              <a:gd name="connsiteX775" fmla="*/ 2440421 w 12078891"/>
              <a:gd name="connsiteY775" fmla="*/ 3471801 h 5907136"/>
              <a:gd name="connsiteX776" fmla="*/ 3097080 w 12078891"/>
              <a:gd name="connsiteY776" fmla="*/ 3463656 h 5907136"/>
              <a:gd name="connsiteX777" fmla="*/ 3105225 w 12078891"/>
              <a:gd name="connsiteY777" fmla="*/ 3471801 h 5907136"/>
              <a:gd name="connsiteX778" fmla="*/ 3097080 w 12078891"/>
              <a:gd name="connsiteY778" fmla="*/ 3479946 h 5907136"/>
              <a:gd name="connsiteX779" fmla="*/ 3088935 w 12078891"/>
              <a:gd name="connsiteY779" fmla="*/ 3471801 h 5907136"/>
              <a:gd name="connsiteX780" fmla="*/ 3097080 w 12078891"/>
              <a:gd name="connsiteY780" fmla="*/ 3463656 h 5907136"/>
              <a:gd name="connsiteX781" fmla="*/ 8625439 w 12078891"/>
              <a:gd name="connsiteY781" fmla="*/ 3460602 h 5907136"/>
              <a:gd name="connsiteX782" fmla="*/ 8628493 w 12078891"/>
              <a:gd name="connsiteY782" fmla="*/ 3463656 h 5907136"/>
              <a:gd name="connsiteX783" fmla="*/ 8625439 w 12078891"/>
              <a:gd name="connsiteY783" fmla="*/ 3466710 h 5907136"/>
              <a:gd name="connsiteX784" fmla="*/ 8622385 w 12078891"/>
              <a:gd name="connsiteY784" fmla="*/ 3463656 h 5907136"/>
              <a:gd name="connsiteX785" fmla="*/ 8625439 w 12078891"/>
              <a:gd name="connsiteY785" fmla="*/ 3460602 h 5907136"/>
              <a:gd name="connsiteX786" fmla="*/ 10457030 w 12078891"/>
              <a:gd name="connsiteY786" fmla="*/ 3457547 h 5907136"/>
              <a:gd name="connsiteX787" fmla="*/ 10466194 w 12078891"/>
              <a:gd name="connsiteY787" fmla="*/ 3466710 h 5907136"/>
              <a:gd name="connsiteX788" fmla="*/ 10457030 w 12078891"/>
              <a:gd name="connsiteY788" fmla="*/ 3475874 h 5907136"/>
              <a:gd name="connsiteX789" fmla="*/ 10447867 w 12078891"/>
              <a:gd name="connsiteY789" fmla="*/ 3466710 h 5907136"/>
              <a:gd name="connsiteX790" fmla="*/ 10457030 w 12078891"/>
              <a:gd name="connsiteY790" fmla="*/ 3457547 h 5907136"/>
              <a:gd name="connsiteX791" fmla="*/ 8199867 w 12078891"/>
              <a:gd name="connsiteY791" fmla="*/ 3455511 h 5907136"/>
              <a:gd name="connsiteX792" fmla="*/ 8201903 w 12078891"/>
              <a:gd name="connsiteY792" fmla="*/ 3458565 h 5907136"/>
              <a:gd name="connsiteX793" fmla="*/ 8199867 w 12078891"/>
              <a:gd name="connsiteY793" fmla="*/ 3460602 h 5907136"/>
              <a:gd name="connsiteX794" fmla="*/ 8196812 w 12078891"/>
              <a:gd name="connsiteY794" fmla="*/ 3458565 h 5907136"/>
              <a:gd name="connsiteX795" fmla="*/ 8199867 w 12078891"/>
              <a:gd name="connsiteY795" fmla="*/ 3455511 h 5907136"/>
              <a:gd name="connsiteX796" fmla="*/ 5478448 w 12078891"/>
              <a:gd name="connsiteY796" fmla="*/ 3453475 h 5907136"/>
              <a:gd name="connsiteX797" fmla="*/ 5481503 w 12078891"/>
              <a:gd name="connsiteY797" fmla="*/ 3456529 h 5907136"/>
              <a:gd name="connsiteX798" fmla="*/ 5478448 w 12078891"/>
              <a:gd name="connsiteY798" fmla="*/ 3459583 h 5907136"/>
              <a:gd name="connsiteX799" fmla="*/ 5475394 w 12078891"/>
              <a:gd name="connsiteY799" fmla="*/ 3456529 h 5907136"/>
              <a:gd name="connsiteX800" fmla="*/ 5478448 w 12078891"/>
              <a:gd name="connsiteY800" fmla="*/ 3453475 h 5907136"/>
              <a:gd name="connsiteX801" fmla="*/ 11224691 w 12078891"/>
              <a:gd name="connsiteY801" fmla="*/ 3452457 h 5907136"/>
              <a:gd name="connsiteX802" fmla="*/ 11227746 w 12078891"/>
              <a:gd name="connsiteY802" fmla="*/ 3455512 h 5907136"/>
              <a:gd name="connsiteX803" fmla="*/ 11224691 w 12078891"/>
              <a:gd name="connsiteY803" fmla="*/ 3458566 h 5907136"/>
              <a:gd name="connsiteX804" fmla="*/ 11221636 w 12078891"/>
              <a:gd name="connsiteY804" fmla="*/ 3455512 h 5907136"/>
              <a:gd name="connsiteX805" fmla="*/ 11224691 w 12078891"/>
              <a:gd name="connsiteY805" fmla="*/ 3452457 h 5907136"/>
              <a:gd name="connsiteX806" fmla="*/ 8541953 w 12078891"/>
              <a:gd name="connsiteY806" fmla="*/ 3447366 h 5907136"/>
              <a:gd name="connsiteX807" fmla="*/ 8549080 w 12078891"/>
              <a:gd name="connsiteY807" fmla="*/ 3454493 h 5907136"/>
              <a:gd name="connsiteX808" fmla="*/ 8541953 w 12078891"/>
              <a:gd name="connsiteY808" fmla="*/ 3461620 h 5907136"/>
              <a:gd name="connsiteX809" fmla="*/ 8534826 w 12078891"/>
              <a:gd name="connsiteY809" fmla="*/ 3454493 h 5907136"/>
              <a:gd name="connsiteX810" fmla="*/ 8541953 w 12078891"/>
              <a:gd name="connsiteY810" fmla="*/ 3447366 h 5907136"/>
              <a:gd name="connsiteX811" fmla="*/ 7065684 w 12078891"/>
              <a:gd name="connsiteY811" fmla="*/ 3431076 h 5907136"/>
              <a:gd name="connsiteX812" fmla="*/ 7088082 w 12078891"/>
              <a:gd name="connsiteY812" fmla="*/ 3453475 h 5907136"/>
              <a:gd name="connsiteX813" fmla="*/ 7065684 w 12078891"/>
              <a:gd name="connsiteY813" fmla="*/ 3475873 h 5907136"/>
              <a:gd name="connsiteX814" fmla="*/ 7043285 w 12078891"/>
              <a:gd name="connsiteY814" fmla="*/ 3453475 h 5907136"/>
              <a:gd name="connsiteX815" fmla="*/ 7065684 w 12078891"/>
              <a:gd name="connsiteY815" fmla="*/ 3431076 h 5907136"/>
              <a:gd name="connsiteX816" fmla="*/ 5279916 w 12078891"/>
              <a:gd name="connsiteY816" fmla="*/ 3424968 h 5907136"/>
              <a:gd name="connsiteX817" fmla="*/ 5289078 w 12078891"/>
              <a:gd name="connsiteY817" fmla="*/ 3435149 h 5907136"/>
              <a:gd name="connsiteX818" fmla="*/ 5279916 w 12078891"/>
              <a:gd name="connsiteY818" fmla="*/ 3444312 h 5907136"/>
              <a:gd name="connsiteX819" fmla="*/ 5270756 w 12078891"/>
              <a:gd name="connsiteY819" fmla="*/ 3435149 h 5907136"/>
              <a:gd name="connsiteX820" fmla="*/ 5279916 w 12078891"/>
              <a:gd name="connsiteY820" fmla="*/ 3424968 h 5907136"/>
              <a:gd name="connsiteX821" fmla="*/ 1524108 w 12078891"/>
              <a:gd name="connsiteY821" fmla="*/ 3424968 h 5907136"/>
              <a:gd name="connsiteX822" fmla="*/ 1541416 w 12078891"/>
              <a:gd name="connsiteY822" fmla="*/ 3441258 h 5907136"/>
              <a:gd name="connsiteX823" fmla="*/ 1524108 w 12078891"/>
              <a:gd name="connsiteY823" fmla="*/ 3458566 h 5907136"/>
              <a:gd name="connsiteX824" fmla="*/ 1506800 w 12078891"/>
              <a:gd name="connsiteY824" fmla="*/ 3441258 h 5907136"/>
              <a:gd name="connsiteX825" fmla="*/ 1524108 w 12078891"/>
              <a:gd name="connsiteY825" fmla="*/ 3424968 h 5907136"/>
              <a:gd name="connsiteX826" fmla="*/ 11624811 w 12078891"/>
              <a:gd name="connsiteY826" fmla="*/ 3416823 h 5907136"/>
              <a:gd name="connsiteX827" fmla="*/ 11627864 w 12078891"/>
              <a:gd name="connsiteY827" fmla="*/ 3419878 h 5907136"/>
              <a:gd name="connsiteX828" fmla="*/ 11624811 w 12078891"/>
              <a:gd name="connsiteY828" fmla="*/ 3422932 h 5907136"/>
              <a:gd name="connsiteX829" fmla="*/ 11621756 w 12078891"/>
              <a:gd name="connsiteY829" fmla="*/ 3419878 h 5907136"/>
              <a:gd name="connsiteX830" fmla="*/ 11624811 w 12078891"/>
              <a:gd name="connsiteY830" fmla="*/ 3416823 h 5907136"/>
              <a:gd name="connsiteX831" fmla="*/ 1917116 w 12078891"/>
              <a:gd name="connsiteY831" fmla="*/ 3413768 h 5907136"/>
              <a:gd name="connsiteX832" fmla="*/ 1927297 w 12078891"/>
              <a:gd name="connsiteY832" fmla="*/ 3423949 h 5907136"/>
              <a:gd name="connsiteX833" fmla="*/ 1917116 w 12078891"/>
              <a:gd name="connsiteY833" fmla="*/ 3434130 h 5907136"/>
              <a:gd name="connsiteX834" fmla="*/ 1906936 w 12078891"/>
              <a:gd name="connsiteY834" fmla="*/ 3423949 h 5907136"/>
              <a:gd name="connsiteX835" fmla="*/ 1917116 w 12078891"/>
              <a:gd name="connsiteY835" fmla="*/ 3413768 h 5907136"/>
              <a:gd name="connsiteX836" fmla="*/ 5165902 w 12078891"/>
              <a:gd name="connsiteY836" fmla="*/ 3393406 h 5907136"/>
              <a:gd name="connsiteX837" fmla="*/ 5177103 w 12078891"/>
              <a:gd name="connsiteY837" fmla="*/ 3404606 h 5907136"/>
              <a:gd name="connsiteX838" fmla="*/ 5165902 w 12078891"/>
              <a:gd name="connsiteY838" fmla="*/ 3415805 h 5907136"/>
              <a:gd name="connsiteX839" fmla="*/ 5154701 w 12078891"/>
              <a:gd name="connsiteY839" fmla="*/ 3404606 h 5907136"/>
              <a:gd name="connsiteX840" fmla="*/ 5165902 w 12078891"/>
              <a:gd name="connsiteY840" fmla="*/ 3393406 h 5907136"/>
              <a:gd name="connsiteX841" fmla="*/ 5465222 w 12078891"/>
              <a:gd name="connsiteY841" fmla="*/ 3386279 h 5907136"/>
              <a:gd name="connsiteX842" fmla="*/ 5499838 w 12078891"/>
              <a:gd name="connsiteY842" fmla="*/ 3420895 h 5907136"/>
              <a:gd name="connsiteX843" fmla="*/ 5465222 w 12078891"/>
              <a:gd name="connsiteY843" fmla="*/ 3455512 h 5907136"/>
              <a:gd name="connsiteX844" fmla="*/ 5429590 w 12078891"/>
              <a:gd name="connsiteY844" fmla="*/ 3420895 h 5907136"/>
              <a:gd name="connsiteX845" fmla="*/ 5465222 w 12078891"/>
              <a:gd name="connsiteY845" fmla="*/ 3386279 h 5907136"/>
              <a:gd name="connsiteX846" fmla="*/ 8081764 w 12078891"/>
              <a:gd name="connsiteY846" fmla="*/ 3381188 h 5907136"/>
              <a:gd name="connsiteX847" fmla="*/ 8099072 w 12078891"/>
              <a:gd name="connsiteY847" fmla="*/ 3398496 h 5907136"/>
              <a:gd name="connsiteX848" fmla="*/ 8081764 w 12078891"/>
              <a:gd name="connsiteY848" fmla="*/ 3415804 h 5907136"/>
              <a:gd name="connsiteX849" fmla="*/ 8064456 w 12078891"/>
              <a:gd name="connsiteY849" fmla="*/ 3398496 h 5907136"/>
              <a:gd name="connsiteX850" fmla="*/ 8081764 w 12078891"/>
              <a:gd name="connsiteY850" fmla="*/ 3381188 h 5907136"/>
              <a:gd name="connsiteX851" fmla="*/ 2167538 w 12078891"/>
              <a:gd name="connsiteY851" fmla="*/ 3379153 h 5907136"/>
              <a:gd name="connsiteX852" fmla="*/ 2174665 w 12078891"/>
              <a:gd name="connsiteY852" fmla="*/ 3386279 h 5907136"/>
              <a:gd name="connsiteX853" fmla="*/ 2167538 w 12078891"/>
              <a:gd name="connsiteY853" fmla="*/ 3393406 h 5907136"/>
              <a:gd name="connsiteX854" fmla="*/ 2160411 w 12078891"/>
              <a:gd name="connsiteY854" fmla="*/ 3386279 h 5907136"/>
              <a:gd name="connsiteX855" fmla="*/ 2167538 w 12078891"/>
              <a:gd name="connsiteY855" fmla="*/ 3379153 h 5907136"/>
              <a:gd name="connsiteX856" fmla="*/ 5912161 w 12078891"/>
              <a:gd name="connsiteY856" fmla="*/ 3372026 h 5907136"/>
              <a:gd name="connsiteX857" fmla="*/ 5917252 w 12078891"/>
              <a:gd name="connsiteY857" fmla="*/ 3377117 h 5907136"/>
              <a:gd name="connsiteX858" fmla="*/ 5912161 w 12078891"/>
              <a:gd name="connsiteY858" fmla="*/ 3382207 h 5907136"/>
              <a:gd name="connsiteX859" fmla="*/ 5907070 w 12078891"/>
              <a:gd name="connsiteY859" fmla="*/ 3377117 h 5907136"/>
              <a:gd name="connsiteX860" fmla="*/ 5912161 w 12078891"/>
              <a:gd name="connsiteY860" fmla="*/ 3372026 h 5907136"/>
              <a:gd name="connsiteX861" fmla="*/ 5985469 w 12078891"/>
              <a:gd name="connsiteY861" fmla="*/ 3371007 h 5907136"/>
              <a:gd name="connsiteX862" fmla="*/ 6014992 w 12078891"/>
              <a:gd name="connsiteY862" fmla="*/ 3400533 h 5907136"/>
              <a:gd name="connsiteX863" fmla="*/ 5985469 w 12078891"/>
              <a:gd name="connsiteY863" fmla="*/ 3429040 h 5907136"/>
              <a:gd name="connsiteX864" fmla="*/ 5955944 w 12078891"/>
              <a:gd name="connsiteY864" fmla="*/ 3400533 h 5907136"/>
              <a:gd name="connsiteX865" fmla="*/ 5985469 w 12078891"/>
              <a:gd name="connsiteY865" fmla="*/ 3371007 h 5907136"/>
              <a:gd name="connsiteX866" fmla="*/ 11978097 w 12078891"/>
              <a:gd name="connsiteY866" fmla="*/ 3369989 h 5907136"/>
              <a:gd name="connsiteX867" fmla="*/ 11988278 w 12078891"/>
              <a:gd name="connsiteY867" fmla="*/ 3380170 h 5907136"/>
              <a:gd name="connsiteX868" fmla="*/ 11978097 w 12078891"/>
              <a:gd name="connsiteY868" fmla="*/ 3390351 h 5907136"/>
              <a:gd name="connsiteX869" fmla="*/ 11967916 w 12078891"/>
              <a:gd name="connsiteY869" fmla="*/ 3380170 h 5907136"/>
              <a:gd name="connsiteX870" fmla="*/ 11978097 w 12078891"/>
              <a:gd name="connsiteY870" fmla="*/ 3369989 h 5907136"/>
              <a:gd name="connsiteX871" fmla="*/ 5751306 w 12078891"/>
              <a:gd name="connsiteY871" fmla="*/ 3365917 h 5907136"/>
              <a:gd name="connsiteX872" fmla="*/ 5774723 w 12078891"/>
              <a:gd name="connsiteY872" fmla="*/ 3389334 h 5907136"/>
              <a:gd name="connsiteX873" fmla="*/ 5751306 w 12078891"/>
              <a:gd name="connsiteY873" fmla="*/ 3412751 h 5907136"/>
              <a:gd name="connsiteX874" fmla="*/ 5727889 w 12078891"/>
              <a:gd name="connsiteY874" fmla="*/ 3389334 h 5907136"/>
              <a:gd name="connsiteX875" fmla="*/ 5751306 w 12078891"/>
              <a:gd name="connsiteY875" fmla="*/ 3365917 h 5907136"/>
              <a:gd name="connsiteX876" fmla="*/ 1345917 w 12078891"/>
              <a:gd name="connsiteY876" fmla="*/ 3353700 h 5907136"/>
              <a:gd name="connsiteX877" fmla="*/ 1357117 w 12078891"/>
              <a:gd name="connsiteY877" fmla="*/ 3364899 h 5907136"/>
              <a:gd name="connsiteX878" fmla="*/ 1345917 w 12078891"/>
              <a:gd name="connsiteY878" fmla="*/ 3376098 h 5907136"/>
              <a:gd name="connsiteX879" fmla="*/ 1334718 w 12078891"/>
              <a:gd name="connsiteY879" fmla="*/ 3364899 h 5907136"/>
              <a:gd name="connsiteX880" fmla="*/ 1345917 w 12078891"/>
              <a:gd name="connsiteY880" fmla="*/ 3353700 h 5907136"/>
              <a:gd name="connsiteX881" fmla="*/ 1741964 w 12078891"/>
              <a:gd name="connsiteY881" fmla="*/ 3352681 h 5907136"/>
              <a:gd name="connsiteX882" fmla="*/ 1757236 w 12078891"/>
              <a:gd name="connsiteY882" fmla="*/ 3367953 h 5907136"/>
              <a:gd name="connsiteX883" fmla="*/ 1741964 w 12078891"/>
              <a:gd name="connsiteY883" fmla="*/ 3383225 h 5907136"/>
              <a:gd name="connsiteX884" fmla="*/ 1726692 w 12078891"/>
              <a:gd name="connsiteY884" fmla="*/ 3367953 h 5907136"/>
              <a:gd name="connsiteX885" fmla="*/ 1741964 w 12078891"/>
              <a:gd name="connsiteY885" fmla="*/ 3352681 h 5907136"/>
              <a:gd name="connsiteX886" fmla="*/ 8901348 w 12078891"/>
              <a:gd name="connsiteY886" fmla="*/ 3345554 h 5907136"/>
              <a:gd name="connsiteX887" fmla="*/ 8912548 w 12078891"/>
              <a:gd name="connsiteY887" fmla="*/ 3356754 h 5907136"/>
              <a:gd name="connsiteX888" fmla="*/ 8901348 w 12078891"/>
              <a:gd name="connsiteY888" fmla="*/ 3367953 h 5907136"/>
              <a:gd name="connsiteX889" fmla="*/ 8890149 w 12078891"/>
              <a:gd name="connsiteY889" fmla="*/ 3356754 h 5907136"/>
              <a:gd name="connsiteX890" fmla="*/ 8901348 w 12078891"/>
              <a:gd name="connsiteY890" fmla="*/ 3345554 h 5907136"/>
              <a:gd name="connsiteX891" fmla="*/ 8379055 w 12078891"/>
              <a:gd name="connsiteY891" fmla="*/ 3334355 h 5907136"/>
              <a:gd name="connsiteX892" fmla="*/ 8391272 w 12078891"/>
              <a:gd name="connsiteY892" fmla="*/ 3346573 h 5907136"/>
              <a:gd name="connsiteX893" fmla="*/ 8379055 w 12078891"/>
              <a:gd name="connsiteY893" fmla="*/ 3358790 h 5907136"/>
              <a:gd name="connsiteX894" fmla="*/ 8366837 w 12078891"/>
              <a:gd name="connsiteY894" fmla="*/ 3346573 h 5907136"/>
              <a:gd name="connsiteX895" fmla="*/ 8379055 w 12078891"/>
              <a:gd name="connsiteY895" fmla="*/ 3334355 h 5907136"/>
              <a:gd name="connsiteX896" fmla="*/ 1251232 w 12078891"/>
              <a:gd name="connsiteY896" fmla="*/ 3312975 h 5907136"/>
              <a:gd name="connsiteX897" fmla="*/ 1258359 w 12078891"/>
              <a:gd name="connsiteY897" fmla="*/ 3320101 h 5907136"/>
              <a:gd name="connsiteX898" fmla="*/ 1251232 w 12078891"/>
              <a:gd name="connsiteY898" fmla="*/ 3327228 h 5907136"/>
              <a:gd name="connsiteX899" fmla="*/ 1244105 w 12078891"/>
              <a:gd name="connsiteY899" fmla="*/ 3320101 h 5907136"/>
              <a:gd name="connsiteX900" fmla="*/ 1251232 w 12078891"/>
              <a:gd name="connsiteY900" fmla="*/ 3312975 h 5907136"/>
              <a:gd name="connsiteX901" fmla="*/ 8995015 w 12078891"/>
              <a:gd name="connsiteY901" fmla="*/ 3306866 h 5907136"/>
              <a:gd name="connsiteX902" fmla="*/ 8998069 w 12078891"/>
              <a:gd name="connsiteY902" fmla="*/ 3309920 h 5907136"/>
              <a:gd name="connsiteX903" fmla="*/ 8995015 w 12078891"/>
              <a:gd name="connsiteY903" fmla="*/ 3312975 h 5907136"/>
              <a:gd name="connsiteX904" fmla="*/ 8991961 w 12078891"/>
              <a:gd name="connsiteY904" fmla="*/ 3309920 h 5907136"/>
              <a:gd name="connsiteX905" fmla="*/ 8995015 w 12078891"/>
              <a:gd name="connsiteY905" fmla="*/ 3306866 h 5907136"/>
              <a:gd name="connsiteX906" fmla="*/ 4238390 w 12078891"/>
              <a:gd name="connsiteY906" fmla="*/ 3297703 h 5907136"/>
              <a:gd name="connsiteX907" fmla="*/ 4244501 w 12078891"/>
              <a:gd name="connsiteY907" fmla="*/ 3303811 h 5907136"/>
              <a:gd name="connsiteX908" fmla="*/ 4238390 w 12078891"/>
              <a:gd name="connsiteY908" fmla="*/ 3309920 h 5907136"/>
              <a:gd name="connsiteX909" fmla="*/ 4232282 w 12078891"/>
              <a:gd name="connsiteY909" fmla="*/ 3303811 h 5907136"/>
              <a:gd name="connsiteX910" fmla="*/ 4238390 w 12078891"/>
              <a:gd name="connsiteY910" fmla="*/ 3297703 h 5907136"/>
              <a:gd name="connsiteX911" fmla="*/ 10075237 w 12078891"/>
              <a:gd name="connsiteY911" fmla="*/ 3291594 h 5907136"/>
              <a:gd name="connsiteX912" fmla="*/ 10078292 w 12078891"/>
              <a:gd name="connsiteY912" fmla="*/ 3294648 h 5907136"/>
              <a:gd name="connsiteX913" fmla="*/ 10075237 w 12078891"/>
              <a:gd name="connsiteY913" fmla="*/ 3297703 h 5907136"/>
              <a:gd name="connsiteX914" fmla="*/ 10072183 w 12078891"/>
              <a:gd name="connsiteY914" fmla="*/ 3294648 h 5907136"/>
              <a:gd name="connsiteX915" fmla="*/ 10075237 w 12078891"/>
              <a:gd name="connsiteY915" fmla="*/ 3291594 h 5907136"/>
              <a:gd name="connsiteX916" fmla="*/ 7144079 w 12078891"/>
              <a:gd name="connsiteY916" fmla="*/ 3279377 h 5907136"/>
              <a:gd name="connsiteX917" fmla="*/ 7147133 w 12078891"/>
              <a:gd name="connsiteY917" fmla="*/ 3282432 h 5907136"/>
              <a:gd name="connsiteX918" fmla="*/ 7144079 w 12078891"/>
              <a:gd name="connsiteY918" fmla="*/ 3285486 h 5907136"/>
              <a:gd name="connsiteX919" fmla="*/ 7141025 w 12078891"/>
              <a:gd name="connsiteY919" fmla="*/ 3282432 h 5907136"/>
              <a:gd name="connsiteX920" fmla="*/ 7144079 w 12078891"/>
              <a:gd name="connsiteY920" fmla="*/ 3279377 h 5907136"/>
              <a:gd name="connsiteX921" fmla="*/ 4435895 w 12078891"/>
              <a:gd name="connsiteY921" fmla="*/ 3261051 h 5907136"/>
              <a:gd name="connsiteX922" fmla="*/ 4444040 w 12078891"/>
              <a:gd name="connsiteY922" fmla="*/ 3269196 h 5907136"/>
              <a:gd name="connsiteX923" fmla="*/ 4435895 w 12078891"/>
              <a:gd name="connsiteY923" fmla="*/ 3277341 h 5907136"/>
              <a:gd name="connsiteX924" fmla="*/ 4427749 w 12078891"/>
              <a:gd name="connsiteY924" fmla="*/ 3269196 h 5907136"/>
              <a:gd name="connsiteX925" fmla="*/ 4435895 w 12078891"/>
              <a:gd name="connsiteY925" fmla="*/ 3261051 h 5907136"/>
              <a:gd name="connsiteX926" fmla="*/ 3076766 w 12078891"/>
              <a:gd name="connsiteY926" fmla="*/ 3244761 h 5907136"/>
              <a:gd name="connsiteX927" fmla="*/ 3118507 w 12078891"/>
              <a:gd name="connsiteY927" fmla="*/ 3286504 h 5907136"/>
              <a:gd name="connsiteX928" fmla="*/ 3076766 w 12078891"/>
              <a:gd name="connsiteY928" fmla="*/ 3328247 h 5907136"/>
              <a:gd name="connsiteX929" fmla="*/ 3035021 w 12078891"/>
              <a:gd name="connsiteY929" fmla="*/ 3286504 h 5907136"/>
              <a:gd name="connsiteX930" fmla="*/ 3076766 w 12078891"/>
              <a:gd name="connsiteY930" fmla="*/ 3244761 h 5907136"/>
              <a:gd name="connsiteX931" fmla="*/ 2172686 w 12078891"/>
              <a:gd name="connsiteY931" fmla="*/ 3238652 h 5907136"/>
              <a:gd name="connsiteX932" fmla="*/ 2195083 w 12078891"/>
              <a:gd name="connsiteY932" fmla="*/ 3261051 h 5907136"/>
              <a:gd name="connsiteX933" fmla="*/ 2172686 w 12078891"/>
              <a:gd name="connsiteY933" fmla="*/ 3283449 h 5907136"/>
              <a:gd name="connsiteX934" fmla="*/ 2150289 w 12078891"/>
              <a:gd name="connsiteY934" fmla="*/ 3261051 h 5907136"/>
              <a:gd name="connsiteX935" fmla="*/ 2172686 w 12078891"/>
              <a:gd name="connsiteY935" fmla="*/ 3238652 h 5907136"/>
              <a:gd name="connsiteX936" fmla="*/ 312529 w 12078891"/>
              <a:gd name="connsiteY936" fmla="*/ 3216254 h 5907136"/>
              <a:gd name="connsiteX937" fmla="*/ 327801 w 12078891"/>
              <a:gd name="connsiteY937" fmla="*/ 3230508 h 5907136"/>
              <a:gd name="connsiteX938" fmla="*/ 312529 w 12078891"/>
              <a:gd name="connsiteY938" fmla="*/ 3244761 h 5907136"/>
              <a:gd name="connsiteX939" fmla="*/ 297257 w 12078891"/>
              <a:gd name="connsiteY939" fmla="*/ 3230508 h 5907136"/>
              <a:gd name="connsiteX940" fmla="*/ 312529 w 12078891"/>
              <a:gd name="connsiteY940" fmla="*/ 3216254 h 5907136"/>
              <a:gd name="connsiteX941" fmla="*/ 3855575 w 12078891"/>
              <a:gd name="connsiteY941" fmla="*/ 3211163 h 5907136"/>
              <a:gd name="connsiteX942" fmla="*/ 3861683 w 12078891"/>
              <a:gd name="connsiteY942" fmla="*/ 3217272 h 5907136"/>
              <a:gd name="connsiteX943" fmla="*/ 3855575 w 12078891"/>
              <a:gd name="connsiteY943" fmla="*/ 3223380 h 5907136"/>
              <a:gd name="connsiteX944" fmla="*/ 3849466 w 12078891"/>
              <a:gd name="connsiteY944" fmla="*/ 3217272 h 5907136"/>
              <a:gd name="connsiteX945" fmla="*/ 3855575 w 12078891"/>
              <a:gd name="connsiteY945" fmla="*/ 3211163 h 5907136"/>
              <a:gd name="connsiteX946" fmla="*/ 10133270 w 12078891"/>
              <a:gd name="connsiteY946" fmla="*/ 3199964 h 5907136"/>
              <a:gd name="connsiteX947" fmla="*/ 10152614 w 12078891"/>
              <a:gd name="connsiteY947" fmla="*/ 3219308 h 5907136"/>
              <a:gd name="connsiteX948" fmla="*/ 10133270 w 12078891"/>
              <a:gd name="connsiteY948" fmla="*/ 3238652 h 5907136"/>
              <a:gd name="connsiteX949" fmla="*/ 10113926 w 12078891"/>
              <a:gd name="connsiteY949" fmla="*/ 3219308 h 5907136"/>
              <a:gd name="connsiteX950" fmla="*/ 10133270 w 12078891"/>
              <a:gd name="connsiteY950" fmla="*/ 3199964 h 5907136"/>
              <a:gd name="connsiteX951" fmla="*/ 3664170 w 12078891"/>
              <a:gd name="connsiteY951" fmla="*/ 3197927 h 5907136"/>
              <a:gd name="connsiteX952" fmla="*/ 3667224 w 12078891"/>
              <a:gd name="connsiteY952" fmla="*/ 3200982 h 5907136"/>
              <a:gd name="connsiteX953" fmla="*/ 3664170 w 12078891"/>
              <a:gd name="connsiteY953" fmla="*/ 3204036 h 5907136"/>
              <a:gd name="connsiteX954" fmla="*/ 3661116 w 12078891"/>
              <a:gd name="connsiteY954" fmla="*/ 3200982 h 5907136"/>
              <a:gd name="connsiteX955" fmla="*/ 3664170 w 12078891"/>
              <a:gd name="connsiteY955" fmla="*/ 3197927 h 5907136"/>
              <a:gd name="connsiteX956" fmla="*/ 10032476 w 12078891"/>
              <a:gd name="connsiteY956" fmla="*/ 3196910 h 5907136"/>
              <a:gd name="connsiteX957" fmla="*/ 10049784 w 12078891"/>
              <a:gd name="connsiteY957" fmla="*/ 3214218 h 5907136"/>
              <a:gd name="connsiteX958" fmla="*/ 10032476 w 12078891"/>
              <a:gd name="connsiteY958" fmla="*/ 3231526 h 5907136"/>
              <a:gd name="connsiteX959" fmla="*/ 10015168 w 12078891"/>
              <a:gd name="connsiteY959" fmla="*/ 3214218 h 5907136"/>
              <a:gd name="connsiteX960" fmla="*/ 10032476 w 12078891"/>
              <a:gd name="connsiteY960" fmla="*/ 3196910 h 5907136"/>
              <a:gd name="connsiteX961" fmla="*/ 9661882 w 12078891"/>
              <a:gd name="connsiteY961" fmla="*/ 3195892 h 5907136"/>
              <a:gd name="connsiteX962" fmla="*/ 9677154 w 12078891"/>
              <a:gd name="connsiteY962" fmla="*/ 3211164 h 5907136"/>
              <a:gd name="connsiteX963" fmla="*/ 9661882 w 12078891"/>
              <a:gd name="connsiteY963" fmla="*/ 3226436 h 5907136"/>
              <a:gd name="connsiteX964" fmla="*/ 9646610 w 12078891"/>
              <a:gd name="connsiteY964" fmla="*/ 3211164 h 5907136"/>
              <a:gd name="connsiteX965" fmla="*/ 9661882 w 12078891"/>
              <a:gd name="connsiteY965" fmla="*/ 3195892 h 5907136"/>
              <a:gd name="connsiteX966" fmla="*/ 6536264 w 12078891"/>
              <a:gd name="connsiteY966" fmla="*/ 3192837 h 5907136"/>
              <a:gd name="connsiteX967" fmla="*/ 6550518 w 12078891"/>
              <a:gd name="connsiteY967" fmla="*/ 3206073 h 5907136"/>
              <a:gd name="connsiteX968" fmla="*/ 6536264 w 12078891"/>
              <a:gd name="connsiteY968" fmla="*/ 3219308 h 5907136"/>
              <a:gd name="connsiteX969" fmla="*/ 6522010 w 12078891"/>
              <a:gd name="connsiteY969" fmla="*/ 3206073 h 5907136"/>
              <a:gd name="connsiteX970" fmla="*/ 6536264 w 12078891"/>
              <a:gd name="connsiteY970" fmla="*/ 3192837 h 5907136"/>
              <a:gd name="connsiteX971" fmla="*/ 4988769 w 12078891"/>
              <a:gd name="connsiteY971" fmla="*/ 3183674 h 5907136"/>
              <a:gd name="connsiteX972" fmla="*/ 5005056 w 12078891"/>
              <a:gd name="connsiteY972" fmla="*/ 3199964 h 5907136"/>
              <a:gd name="connsiteX973" fmla="*/ 4988769 w 12078891"/>
              <a:gd name="connsiteY973" fmla="*/ 3216254 h 5907136"/>
              <a:gd name="connsiteX974" fmla="*/ 4972473 w 12078891"/>
              <a:gd name="connsiteY974" fmla="*/ 3199964 h 5907136"/>
              <a:gd name="connsiteX975" fmla="*/ 4988769 w 12078891"/>
              <a:gd name="connsiteY975" fmla="*/ 3183674 h 5907136"/>
              <a:gd name="connsiteX976" fmla="*/ 3054391 w 12078891"/>
              <a:gd name="connsiteY976" fmla="*/ 3177565 h 5907136"/>
              <a:gd name="connsiteX977" fmla="*/ 3061517 w 12078891"/>
              <a:gd name="connsiteY977" fmla="*/ 3184692 h 5907136"/>
              <a:gd name="connsiteX978" fmla="*/ 3054391 w 12078891"/>
              <a:gd name="connsiteY978" fmla="*/ 3191819 h 5907136"/>
              <a:gd name="connsiteX979" fmla="*/ 3047263 w 12078891"/>
              <a:gd name="connsiteY979" fmla="*/ 3184692 h 5907136"/>
              <a:gd name="connsiteX980" fmla="*/ 3054391 w 12078891"/>
              <a:gd name="connsiteY980" fmla="*/ 3177565 h 5907136"/>
              <a:gd name="connsiteX981" fmla="*/ 5637293 w 12078891"/>
              <a:gd name="connsiteY981" fmla="*/ 3172475 h 5907136"/>
              <a:gd name="connsiteX982" fmla="*/ 5642384 w 12078891"/>
              <a:gd name="connsiteY982" fmla="*/ 3177566 h 5907136"/>
              <a:gd name="connsiteX983" fmla="*/ 5637293 w 12078891"/>
              <a:gd name="connsiteY983" fmla="*/ 3182656 h 5907136"/>
              <a:gd name="connsiteX984" fmla="*/ 5632203 w 12078891"/>
              <a:gd name="connsiteY984" fmla="*/ 3177566 h 5907136"/>
              <a:gd name="connsiteX985" fmla="*/ 5637293 w 12078891"/>
              <a:gd name="connsiteY985" fmla="*/ 3172475 h 5907136"/>
              <a:gd name="connsiteX986" fmla="*/ 3531885 w 12078891"/>
              <a:gd name="connsiteY986" fmla="*/ 3163312 h 5907136"/>
              <a:gd name="connsiteX987" fmla="*/ 3561407 w 12078891"/>
              <a:gd name="connsiteY987" fmla="*/ 3192837 h 5907136"/>
              <a:gd name="connsiteX988" fmla="*/ 3531885 w 12078891"/>
              <a:gd name="connsiteY988" fmla="*/ 3222363 h 5907136"/>
              <a:gd name="connsiteX989" fmla="*/ 3502364 w 12078891"/>
              <a:gd name="connsiteY989" fmla="*/ 3192837 h 5907136"/>
              <a:gd name="connsiteX990" fmla="*/ 3531885 w 12078891"/>
              <a:gd name="connsiteY990" fmla="*/ 3163312 h 5907136"/>
              <a:gd name="connsiteX991" fmla="*/ 4761699 w 12078891"/>
              <a:gd name="connsiteY991" fmla="*/ 3156185 h 5907136"/>
              <a:gd name="connsiteX992" fmla="*/ 4776972 w 12078891"/>
              <a:gd name="connsiteY992" fmla="*/ 3171457 h 5907136"/>
              <a:gd name="connsiteX993" fmla="*/ 4761699 w 12078891"/>
              <a:gd name="connsiteY993" fmla="*/ 3186729 h 5907136"/>
              <a:gd name="connsiteX994" fmla="*/ 4746428 w 12078891"/>
              <a:gd name="connsiteY994" fmla="*/ 3171457 h 5907136"/>
              <a:gd name="connsiteX995" fmla="*/ 4761699 w 12078891"/>
              <a:gd name="connsiteY995" fmla="*/ 3156185 h 5907136"/>
              <a:gd name="connsiteX996" fmla="*/ 9412443 w 12078891"/>
              <a:gd name="connsiteY996" fmla="*/ 3153131 h 5907136"/>
              <a:gd name="connsiteX997" fmla="*/ 9413461 w 12078891"/>
              <a:gd name="connsiteY997" fmla="*/ 3154149 h 5907136"/>
              <a:gd name="connsiteX998" fmla="*/ 9412443 w 12078891"/>
              <a:gd name="connsiteY998" fmla="*/ 3155167 h 5907136"/>
              <a:gd name="connsiteX999" fmla="*/ 9411425 w 12078891"/>
              <a:gd name="connsiteY999" fmla="*/ 3154149 h 5907136"/>
              <a:gd name="connsiteX1000" fmla="*/ 9412443 w 12078891"/>
              <a:gd name="connsiteY1000" fmla="*/ 3153131 h 5907136"/>
              <a:gd name="connsiteX1001" fmla="*/ 9980552 w 12078891"/>
              <a:gd name="connsiteY1001" fmla="*/ 3152112 h 5907136"/>
              <a:gd name="connsiteX1002" fmla="*/ 9993788 w 12078891"/>
              <a:gd name="connsiteY1002" fmla="*/ 3165348 h 5907136"/>
              <a:gd name="connsiteX1003" fmla="*/ 9980552 w 12078891"/>
              <a:gd name="connsiteY1003" fmla="*/ 3178583 h 5907136"/>
              <a:gd name="connsiteX1004" fmla="*/ 9967317 w 12078891"/>
              <a:gd name="connsiteY1004" fmla="*/ 3165348 h 5907136"/>
              <a:gd name="connsiteX1005" fmla="*/ 9980552 w 12078891"/>
              <a:gd name="connsiteY1005" fmla="*/ 3152112 h 5907136"/>
              <a:gd name="connsiteX1006" fmla="*/ 3434082 w 12078891"/>
              <a:gd name="connsiteY1006" fmla="*/ 3143967 h 5907136"/>
              <a:gd name="connsiteX1007" fmla="*/ 3457497 w 12078891"/>
              <a:gd name="connsiteY1007" fmla="*/ 3167384 h 5907136"/>
              <a:gd name="connsiteX1008" fmla="*/ 3434082 w 12078891"/>
              <a:gd name="connsiteY1008" fmla="*/ 3190801 h 5907136"/>
              <a:gd name="connsiteX1009" fmla="*/ 3410663 w 12078891"/>
              <a:gd name="connsiteY1009" fmla="*/ 3167384 h 5907136"/>
              <a:gd name="connsiteX1010" fmla="*/ 3434082 w 12078891"/>
              <a:gd name="connsiteY1010" fmla="*/ 3143967 h 5907136"/>
              <a:gd name="connsiteX1011" fmla="*/ 4864520 w 12078891"/>
              <a:gd name="connsiteY1011" fmla="*/ 3122587 h 5907136"/>
              <a:gd name="connsiteX1012" fmla="*/ 4873683 w 12078891"/>
              <a:gd name="connsiteY1012" fmla="*/ 3131750 h 5907136"/>
              <a:gd name="connsiteX1013" fmla="*/ 4864520 w 12078891"/>
              <a:gd name="connsiteY1013" fmla="*/ 3140913 h 5907136"/>
              <a:gd name="connsiteX1014" fmla="*/ 4855358 w 12078891"/>
              <a:gd name="connsiteY1014" fmla="*/ 3131750 h 5907136"/>
              <a:gd name="connsiteX1015" fmla="*/ 4864520 w 12078891"/>
              <a:gd name="connsiteY1015" fmla="*/ 3122587 h 5907136"/>
              <a:gd name="connsiteX1016" fmla="*/ 1861120 w 12078891"/>
              <a:gd name="connsiteY1016" fmla="*/ 3113424 h 5907136"/>
              <a:gd name="connsiteX1017" fmla="*/ 1866211 w 12078891"/>
              <a:gd name="connsiteY1017" fmla="*/ 3118515 h 5907136"/>
              <a:gd name="connsiteX1018" fmla="*/ 1861120 w 12078891"/>
              <a:gd name="connsiteY1018" fmla="*/ 3123605 h 5907136"/>
              <a:gd name="connsiteX1019" fmla="*/ 1856029 w 12078891"/>
              <a:gd name="connsiteY1019" fmla="*/ 3118515 h 5907136"/>
              <a:gd name="connsiteX1020" fmla="*/ 1861120 w 12078891"/>
              <a:gd name="connsiteY1020" fmla="*/ 3113424 h 5907136"/>
              <a:gd name="connsiteX1021" fmla="*/ 8803609 w 12078891"/>
              <a:gd name="connsiteY1021" fmla="*/ 3099171 h 5907136"/>
              <a:gd name="connsiteX1022" fmla="*/ 8828043 w 12078891"/>
              <a:gd name="connsiteY1022" fmla="*/ 3123605 h 5907136"/>
              <a:gd name="connsiteX1023" fmla="*/ 8803609 w 12078891"/>
              <a:gd name="connsiteY1023" fmla="*/ 3148040 h 5907136"/>
              <a:gd name="connsiteX1024" fmla="*/ 8779174 w 12078891"/>
              <a:gd name="connsiteY1024" fmla="*/ 3123605 h 5907136"/>
              <a:gd name="connsiteX1025" fmla="*/ 8803609 w 12078891"/>
              <a:gd name="connsiteY1025" fmla="*/ 3099171 h 5907136"/>
              <a:gd name="connsiteX1026" fmla="*/ 7949410 w 12078891"/>
              <a:gd name="connsiteY1026" fmla="*/ 3059464 h 5907136"/>
              <a:gd name="connsiteX1027" fmla="*/ 7961627 w 12078891"/>
              <a:gd name="connsiteY1027" fmla="*/ 3071682 h 5907136"/>
              <a:gd name="connsiteX1028" fmla="*/ 7949410 w 12078891"/>
              <a:gd name="connsiteY1028" fmla="*/ 3083899 h 5907136"/>
              <a:gd name="connsiteX1029" fmla="*/ 7937192 w 12078891"/>
              <a:gd name="connsiteY1029" fmla="*/ 3071682 h 5907136"/>
              <a:gd name="connsiteX1030" fmla="*/ 7949410 w 12078891"/>
              <a:gd name="connsiteY1030" fmla="*/ 3059464 h 5907136"/>
              <a:gd name="connsiteX1031" fmla="*/ 9902157 w 12078891"/>
              <a:gd name="connsiteY1031" fmla="*/ 3041138 h 5907136"/>
              <a:gd name="connsiteX1032" fmla="*/ 9917429 w 12078891"/>
              <a:gd name="connsiteY1032" fmla="*/ 3056410 h 5907136"/>
              <a:gd name="connsiteX1033" fmla="*/ 9902157 w 12078891"/>
              <a:gd name="connsiteY1033" fmla="*/ 3071682 h 5907136"/>
              <a:gd name="connsiteX1034" fmla="*/ 9886885 w 12078891"/>
              <a:gd name="connsiteY1034" fmla="*/ 3056410 h 5907136"/>
              <a:gd name="connsiteX1035" fmla="*/ 9902157 w 12078891"/>
              <a:gd name="connsiteY1035" fmla="*/ 3041138 h 5907136"/>
              <a:gd name="connsiteX1036" fmla="*/ 6312277 w 12078891"/>
              <a:gd name="connsiteY1036" fmla="*/ 3032993 h 5907136"/>
              <a:gd name="connsiteX1037" fmla="*/ 6314314 w 12078891"/>
              <a:gd name="connsiteY1037" fmla="*/ 3035029 h 5907136"/>
              <a:gd name="connsiteX1038" fmla="*/ 6312277 w 12078891"/>
              <a:gd name="connsiteY1038" fmla="*/ 3037065 h 5907136"/>
              <a:gd name="connsiteX1039" fmla="*/ 6310241 w 12078891"/>
              <a:gd name="connsiteY1039" fmla="*/ 3035029 h 5907136"/>
              <a:gd name="connsiteX1040" fmla="*/ 6312277 w 12078891"/>
              <a:gd name="connsiteY1040" fmla="*/ 3032993 h 5907136"/>
              <a:gd name="connsiteX1041" fmla="*/ 9349319 w 12078891"/>
              <a:gd name="connsiteY1041" fmla="*/ 3031975 h 5907136"/>
              <a:gd name="connsiteX1042" fmla="*/ 9351356 w 12078891"/>
              <a:gd name="connsiteY1042" fmla="*/ 3034011 h 5907136"/>
              <a:gd name="connsiteX1043" fmla="*/ 9349319 w 12078891"/>
              <a:gd name="connsiteY1043" fmla="*/ 3036048 h 5907136"/>
              <a:gd name="connsiteX1044" fmla="*/ 9347283 w 12078891"/>
              <a:gd name="connsiteY1044" fmla="*/ 3034011 h 5907136"/>
              <a:gd name="connsiteX1045" fmla="*/ 9349319 w 12078891"/>
              <a:gd name="connsiteY1045" fmla="*/ 3031975 h 5907136"/>
              <a:gd name="connsiteX1046" fmla="*/ 10741086 w 12078891"/>
              <a:gd name="connsiteY1046" fmla="*/ 3007540 h 5907136"/>
              <a:gd name="connsiteX1047" fmla="*/ 10745158 w 12078891"/>
              <a:gd name="connsiteY1047" fmla="*/ 3011612 h 5907136"/>
              <a:gd name="connsiteX1048" fmla="*/ 10741086 w 12078891"/>
              <a:gd name="connsiteY1048" fmla="*/ 3015685 h 5907136"/>
              <a:gd name="connsiteX1049" fmla="*/ 10737013 w 12078891"/>
              <a:gd name="connsiteY1049" fmla="*/ 3011612 h 5907136"/>
              <a:gd name="connsiteX1050" fmla="*/ 10741086 w 12078891"/>
              <a:gd name="connsiteY1050" fmla="*/ 3007540 h 5907136"/>
              <a:gd name="connsiteX1051" fmla="*/ 2150269 w 12078891"/>
              <a:gd name="connsiteY1051" fmla="*/ 2998377 h 5907136"/>
              <a:gd name="connsiteX1052" fmla="*/ 2161467 w 12078891"/>
              <a:gd name="connsiteY1052" fmla="*/ 3009576 h 5907136"/>
              <a:gd name="connsiteX1053" fmla="*/ 2150269 w 12078891"/>
              <a:gd name="connsiteY1053" fmla="*/ 3020775 h 5907136"/>
              <a:gd name="connsiteX1054" fmla="*/ 2139069 w 12078891"/>
              <a:gd name="connsiteY1054" fmla="*/ 3009576 h 5907136"/>
              <a:gd name="connsiteX1055" fmla="*/ 2150269 w 12078891"/>
              <a:gd name="connsiteY1055" fmla="*/ 2998377 h 5907136"/>
              <a:gd name="connsiteX1056" fmla="*/ 10768574 w 12078891"/>
              <a:gd name="connsiteY1056" fmla="*/ 2987178 h 5907136"/>
              <a:gd name="connsiteX1057" fmla="*/ 10782828 w 12078891"/>
              <a:gd name="connsiteY1057" fmla="*/ 3000413 h 5907136"/>
              <a:gd name="connsiteX1058" fmla="*/ 10768574 w 12078891"/>
              <a:gd name="connsiteY1058" fmla="*/ 3014667 h 5907136"/>
              <a:gd name="connsiteX1059" fmla="*/ 10754321 w 12078891"/>
              <a:gd name="connsiteY1059" fmla="*/ 3000413 h 5907136"/>
              <a:gd name="connsiteX1060" fmla="*/ 10768574 w 12078891"/>
              <a:gd name="connsiteY1060" fmla="*/ 2987178 h 5907136"/>
              <a:gd name="connsiteX1061" fmla="*/ 7612413 w 12078891"/>
              <a:gd name="connsiteY1061" fmla="*/ 2976997 h 5907136"/>
              <a:gd name="connsiteX1062" fmla="*/ 7615467 w 12078891"/>
              <a:gd name="connsiteY1062" fmla="*/ 2980051 h 5907136"/>
              <a:gd name="connsiteX1063" fmla="*/ 7612413 w 12078891"/>
              <a:gd name="connsiteY1063" fmla="*/ 2983105 h 5907136"/>
              <a:gd name="connsiteX1064" fmla="*/ 7609359 w 12078891"/>
              <a:gd name="connsiteY1064" fmla="*/ 2980051 h 5907136"/>
              <a:gd name="connsiteX1065" fmla="*/ 7612413 w 12078891"/>
              <a:gd name="connsiteY1065" fmla="*/ 2976997 h 5907136"/>
              <a:gd name="connsiteX1066" fmla="*/ 2436381 w 12078891"/>
              <a:gd name="connsiteY1066" fmla="*/ 2954598 h 5907136"/>
              <a:gd name="connsiteX1067" fmla="*/ 2455725 w 12078891"/>
              <a:gd name="connsiteY1067" fmla="*/ 2973942 h 5907136"/>
              <a:gd name="connsiteX1068" fmla="*/ 2436381 w 12078891"/>
              <a:gd name="connsiteY1068" fmla="*/ 2993286 h 5907136"/>
              <a:gd name="connsiteX1069" fmla="*/ 2417037 w 12078891"/>
              <a:gd name="connsiteY1069" fmla="*/ 2973942 h 5907136"/>
              <a:gd name="connsiteX1070" fmla="*/ 2436381 w 12078891"/>
              <a:gd name="connsiteY1070" fmla="*/ 2954598 h 5907136"/>
              <a:gd name="connsiteX1071" fmla="*/ 536514 w 12078891"/>
              <a:gd name="connsiteY1071" fmla="*/ 2952562 h 5907136"/>
              <a:gd name="connsiteX1072" fmla="*/ 545677 w 12078891"/>
              <a:gd name="connsiteY1072" fmla="*/ 2961725 h 5907136"/>
              <a:gd name="connsiteX1073" fmla="*/ 536514 w 12078891"/>
              <a:gd name="connsiteY1073" fmla="*/ 2970888 h 5907136"/>
              <a:gd name="connsiteX1074" fmla="*/ 527351 w 12078891"/>
              <a:gd name="connsiteY1074" fmla="*/ 2961725 h 5907136"/>
              <a:gd name="connsiteX1075" fmla="*/ 536514 w 12078891"/>
              <a:gd name="connsiteY1075" fmla="*/ 2952562 h 5907136"/>
              <a:gd name="connsiteX1076" fmla="*/ 2217424 w 12078891"/>
              <a:gd name="connsiteY1076" fmla="*/ 2925072 h 5907136"/>
              <a:gd name="connsiteX1077" fmla="*/ 2220483 w 12078891"/>
              <a:gd name="connsiteY1077" fmla="*/ 2928126 h 5907136"/>
              <a:gd name="connsiteX1078" fmla="*/ 2217424 w 12078891"/>
              <a:gd name="connsiteY1078" fmla="*/ 2931181 h 5907136"/>
              <a:gd name="connsiteX1079" fmla="*/ 2214369 w 12078891"/>
              <a:gd name="connsiteY1079" fmla="*/ 2928126 h 5907136"/>
              <a:gd name="connsiteX1080" fmla="*/ 2217424 w 12078891"/>
              <a:gd name="connsiteY1080" fmla="*/ 2925072 h 5907136"/>
              <a:gd name="connsiteX1081" fmla="*/ 748335 w 12078891"/>
              <a:gd name="connsiteY1081" fmla="*/ 2906747 h 5907136"/>
              <a:gd name="connsiteX1082" fmla="*/ 770733 w 12078891"/>
              <a:gd name="connsiteY1082" fmla="*/ 2929146 h 5907136"/>
              <a:gd name="connsiteX1083" fmla="*/ 748335 w 12078891"/>
              <a:gd name="connsiteY1083" fmla="*/ 2951543 h 5907136"/>
              <a:gd name="connsiteX1084" fmla="*/ 725936 w 12078891"/>
              <a:gd name="connsiteY1084" fmla="*/ 2929146 h 5907136"/>
              <a:gd name="connsiteX1085" fmla="*/ 748335 w 12078891"/>
              <a:gd name="connsiteY1085" fmla="*/ 2906747 h 5907136"/>
              <a:gd name="connsiteX1086" fmla="*/ 9257689 w 12078891"/>
              <a:gd name="connsiteY1086" fmla="*/ 2898604 h 5907136"/>
              <a:gd name="connsiteX1087" fmla="*/ 9272961 w 12078891"/>
              <a:gd name="connsiteY1087" fmla="*/ 2913875 h 5907136"/>
              <a:gd name="connsiteX1088" fmla="*/ 9257689 w 12078891"/>
              <a:gd name="connsiteY1088" fmla="*/ 2929146 h 5907136"/>
              <a:gd name="connsiteX1089" fmla="*/ 9242417 w 12078891"/>
              <a:gd name="connsiteY1089" fmla="*/ 2913875 h 5907136"/>
              <a:gd name="connsiteX1090" fmla="*/ 9257689 w 12078891"/>
              <a:gd name="connsiteY1090" fmla="*/ 2898604 h 5907136"/>
              <a:gd name="connsiteX1091" fmla="*/ 190380 w 12078891"/>
              <a:gd name="connsiteY1091" fmla="*/ 2894530 h 5907136"/>
              <a:gd name="connsiteX1092" fmla="*/ 217869 w 12078891"/>
              <a:gd name="connsiteY1092" fmla="*/ 2922019 h 5907136"/>
              <a:gd name="connsiteX1093" fmla="*/ 190380 w 12078891"/>
              <a:gd name="connsiteY1093" fmla="*/ 2949509 h 5907136"/>
              <a:gd name="connsiteX1094" fmla="*/ 162891 w 12078891"/>
              <a:gd name="connsiteY1094" fmla="*/ 2922019 h 5907136"/>
              <a:gd name="connsiteX1095" fmla="*/ 190380 w 12078891"/>
              <a:gd name="connsiteY1095" fmla="*/ 2894530 h 5907136"/>
              <a:gd name="connsiteX1096" fmla="*/ 3601049 w 12078891"/>
              <a:gd name="connsiteY1096" fmla="*/ 2881294 h 5907136"/>
              <a:gd name="connsiteX1097" fmla="*/ 3604103 w 12078891"/>
              <a:gd name="connsiteY1097" fmla="*/ 2884348 h 5907136"/>
              <a:gd name="connsiteX1098" fmla="*/ 3601049 w 12078891"/>
              <a:gd name="connsiteY1098" fmla="*/ 2887402 h 5907136"/>
              <a:gd name="connsiteX1099" fmla="*/ 3597995 w 12078891"/>
              <a:gd name="connsiteY1099" fmla="*/ 2884348 h 5907136"/>
              <a:gd name="connsiteX1100" fmla="*/ 3601049 w 12078891"/>
              <a:gd name="connsiteY1100" fmla="*/ 2881294 h 5907136"/>
              <a:gd name="connsiteX1101" fmla="*/ 7358902 w 12078891"/>
              <a:gd name="connsiteY1101" fmla="*/ 2869078 h 5907136"/>
              <a:gd name="connsiteX1102" fmla="*/ 7362975 w 12078891"/>
              <a:gd name="connsiteY1102" fmla="*/ 2873153 h 5907136"/>
              <a:gd name="connsiteX1103" fmla="*/ 7358902 w 12078891"/>
              <a:gd name="connsiteY1103" fmla="*/ 2877223 h 5907136"/>
              <a:gd name="connsiteX1104" fmla="*/ 7354830 w 12078891"/>
              <a:gd name="connsiteY1104" fmla="*/ 2873153 h 5907136"/>
              <a:gd name="connsiteX1105" fmla="*/ 7358902 w 12078891"/>
              <a:gd name="connsiteY1105" fmla="*/ 2869078 h 5907136"/>
              <a:gd name="connsiteX1106" fmla="*/ 7198039 w 12078891"/>
              <a:gd name="connsiteY1106" fmla="*/ 2816137 h 5907136"/>
              <a:gd name="connsiteX1107" fmla="*/ 7204148 w 12078891"/>
              <a:gd name="connsiteY1107" fmla="*/ 2822246 h 5907136"/>
              <a:gd name="connsiteX1108" fmla="*/ 7198039 w 12078891"/>
              <a:gd name="connsiteY1108" fmla="*/ 2828355 h 5907136"/>
              <a:gd name="connsiteX1109" fmla="*/ 7191931 w 12078891"/>
              <a:gd name="connsiteY1109" fmla="*/ 2822246 h 5907136"/>
              <a:gd name="connsiteX1110" fmla="*/ 7198039 w 12078891"/>
              <a:gd name="connsiteY1110" fmla="*/ 2816137 h 5907136"/>
              <a:gd name="connsiteX1111" fmla="*/ 5795091 w 12078891"/>
              <a:gd name="connsiteY1111" fmla="*/ 2743854 h 5907136"/>
              <a:gd name="connsiteX1112" fmla="*/ 5813416 w 12078891"/>
              <a:gd name="connsiteY1112" fmla="*/ 2762180 h 5907136"/>
              <a:gd name="connsiteX1113" fmla="*/ 5795091 w 12078891"/>
              <a:gd name="connsiteY1113" fmla="*/ 2780505 h 5907136"/>
              <a:gd name="connsiteX1114" fmla="*/ 5776766 w 12078891"/>
              <a:gd name="connsiteY1114" fmla="*/ 2762180 h 5907136"/>
              <a:gd name="connsiteX1115" fmla="*/ 5795091 w 12078891"/>
              <a:gd name="connsiteY1115" fmla="*/ 2743854 h 5907136"/>
              <a:gd name="connsiteX1116" fmla="*/ 4190602 w 12078891"/>
              <a:gd name="connsiteY1116" fmla="*/ 2728583 h 5907136"/>
              <a:gd name="connsiteX1117" fmla="*/ 4221146 w 12078891"/>
              <a:gd name="connsiteY1117" fmla="*/ 2759126 h 5907136"/>
              <a:gd name="connsiteX1118" fmla="*/ 4190602 w 12078891"/>
              <a:gd name="connsiteY1118" fmla="*/ 2789668 h 5907136"/>
              <a:gd name="connsiteX1119" fmla="*/ 4160049 w 12078891"/>
              <a:gd name="connsiteY1119" fmla="*/ 2759126 h 5907136"/>
              <a:gd name="connsiteX1120" fmla="*/ 4190602 w 12078891"/>
              <a:gd name="connsiteY1120" fmla="*/ 2728583 h 5907136"/>
              <a:gd name="connsiteX1121" fmla="*/ 5955945 w 12078891"/>
              <a:gd name="connsiteY1121" fmla="*/ 2699057 h 5907136"/>
              <a:gd name="connsiteX1122" fmla="*/ 5961035 w 12078891"/>
              <a:gd name="connsiteY1122" fmla="*/ 2704148 h 5907136"/>
              <a:gd name="connsiteX1123" fmla="*/ 5955945 w 12078891"/>
              <a:gd name="connsiteY1123" fmla="*/ 2709238 h 5907136"/>
              <a:gd name="connsiteX1124" fmla="*/ 5950855 w 12078891"/>
              <a:gd name="connsiteY1124" fmla="*/ 2704148 h 5907136"/>
              <a:gd name="connsiteX1125" fmla="*/ 5955945 w 12078891"/>
              <a:gd name="connsiteY1125" fmla="*/ 2699057 h 5907136"/>
              <a:gd name="connsiteX1126" fmla="*/ 7390463 w 12078891"/>
              <a:gd name="connsiteY1126" fmla="*/ 2694983 h 5907136"/>
              <a:gd name="connsiteX1127" fmla="*/ 7424061 w 12078891"/>
              <a:gd name="connsiteY1127" fmla="*/ 2728581 h 5907136"/>
              <a:gd name="connsiteX1128" fmla="*/ 7390463 w 12078891"/>
              <a:gd name="connsiteY1128" fmla="*/ 2762177 h 5907136"/>
              <a:gd name="connsiteX1129" fmla="*/ 7356865 w 12078891"/>
              <a:gd name="connsiteY1129" fmla="*/ 2728581 h 5907136"/>
              <a:gd name="connsiteX1130" fmla="*/ 7390463 w 12078891"/>
              <a:gd name="connsiteY1130" fmla="*/ 2694983 h 5907136"/>
              <a:gd name="connsiteX1131" fmla="*/ 1814308 w 12078891"/>
              <a:gd name="connsiteY1131" fmla="*/ 2665460 h 5907136"/>
              <a:gd name="connsiteX1132" fmla="*/ 1819397 w 12078891"/>
              <a:gd name="connsiteY1132" fmla="*/ 2670549 h 5907136"/>
              <a:gd name="connsiteX1133" fmla="*/ 1814308 w 12078891"/>
              <a:gd name="connsiteY1133" fmla="*/ 2675639 h 5907136"/>
              <a:gd name="connsiteX1134" fmla="*/ 1809215 w 12078891"/>
              <a:gd name="connsiteY1134" fmla="*/ 2670549 h 5907136"/>
              <a:gd name="connsiteX1135" fmla="*/ 1814308 w 12078891"/>
              <a:gd name="connsiteY1135" fmla="*/ 2665460 h 5907136"/>
              <a:gd name="connsiteX1136" fmla="*/ 9232236 w 12078891"/>
              <a:gd name="connsiteY1136" fmla="*/ 2663422 h 5907136"/>
              <a:gd name="connsiteX1137" fmla="*/ 9270925 w 12078891"/>
              <a:gd name="connsiteY1137" fmla="*/ 2702110 h 5907136"/>
              <a:gd name="connsiteX1138" fmla="*/ 9232236 w 12078891"/>
              <a:gd name="connsiteY1138" fmla="*/ 2740798 h 5907136"/>
              <a:gd name="connsiteX1139" fmla="*/ 9193548 w 12078891"/>
              <a:gd name="connsiteY1139" fmla="*/ 2702110 h 5907136"/>
              <a:gd name="connsiteX1140" fmla="*/ 9232236 w 12078891"/>
              <a:gd name="connsiteY1140" fmla="*/ 2663422 h 5907136"/>
              <a:gd name="connsiteX1141" fmla="*/ 2759084 w 12078891"/>
              <a:gd name="connsiteY1141" fmla="*/ 2623713 h 5907136"/>
              <a:gd name="connsiteX1142" fmla="*/ 2767229 w 12078891"/>
              <a:gd name="connsiteY1142" fmla="*/ 2631859 h 5907136"/>
              <a:gd name="connsiteX1143" fmla="*/ 2759084 w 12078891"/>
              <a:gd name="connsiteY1143" fmla="*/ 2640003 h 5907136"/>
              <a:gd name="connsiteX1144" fmla="*/ 2750938 w 12078891"/>
              <a:gd name="connsiteY1144" fmla="*/ 2631859 h 5907136"/>
              <a:gd name="connsiteX1145" fmla="*/ 2759084 w 12078891"/>
              <a:gd name="connsiteY1145" fmla="*/ 2623713 h 5907136"/>
              <a:gd name="connsiteX1146" fmla="*/ 9533599 w 12078891"/>
              <a:gd name="connsiteY1146" fmla="*/ 2604369 h 5907136"/>
              <a:gd name="connsiteX1147" fmla="*/ 9546834 w 12078891"/>
              <a:gd name="connsiteY1147" fmla="*/ 2616588 h 5907136"/>
              <a:gd name="connsiteX1148" fmla="*/ 9533599 w 12078891"/>
              <a:gd name="connsiteY1148" fmla="*/ 2628806 h 5907136"/>
              <a:gd name="connsiteX1149" fmla="*/ 9520363 w 12078891"/>
              <a:gd name="connsiteY1149" fmla="*/ 2616588 h 5907136"/>
              <a:gd name="connsiteX1150" fmla="*/ 9533599 w 12078891"/>
              <a:gd name="connsiteY1150" fmla="*/ 2604369 h 5907136"/>
              <a:gd name="connsiteX1151" fmla="*/ 1707395 w 12078891"/>
              <a:gd name="connsiteY1151" fmla="*/ 2601316 h 5907136"/>
              <a:gd name="connsiteX1152" fmla="*/ 1711468 w 12078891"/>
              <a:gd name="connsiteY1152" fmla="*/ 2605389 h 5907136"/>
              <a:gd name="connsiteX1153" fmla="*/ 1707395 w 12078891"/>
              <a:gd name="connsiteY1153" fmla="*/ 2609462 h 5907136"/>
              <a:gd name="connsiteX1154" fmla="*/ 1703323 w 12078891"/>
              <a:gd name="connsiteY1154" fmla="*/ 2605389 h 5907136"/>
              <a:gd name="connsiteX1155" fmla="*/ 1707395 w 12078891"/>
              <a:gd name="connsiteY1155" fmla="*/ 2601316 h 5907136"/>
              <a:gd name="connsiteX1156" fmla="*/ 4194661 w 12078891"/>
              <a:gd name="connsiteY1156" fmla="*/ 2596226 h 5907136"/>
              <a:gd name="connsiteX1157" fmla="*/ 4200772 w 12078891"/>
              <a:gd name="connsiteY1157" fmla="*/ 2602334 h 5907136"/>
              <a:gd name="connsiteX1158" fmla="*/ 4194661 w 12078891"/>
              <a:gd name="connsiteY1158" fmla="*/ 2608446 h 5907136"/>
              <a:gd name="connsiteX1159" fmla="*/ 4188551 w 12078891"/>
              <a:gd name="connsiteY1159" fmla="*/ 2602334 h 5907136"/>
              <a:gd name="connsiteX1160" fmla="*/ 4194661 w 12078891"/>
              <a:gd name="connsiteY1160" fmla="*/ 2596226 h 5907136"/>
              <a:gd name="connsiteX1161" fmla="*/ 5638309 w 12078891"/>
              <a:gd name="connsiteY1161" fmla="*/ 2592153 h 5907136"/>
              <a:gd name="connsiteX1162" fmla="*/ 5655618 w 12078891"/>
              <a:gd name="connsiteY1162" fmla="*/ 2609462 h 5907136"/>
              <a:gd name="connsiteX1163" fmla="*/ 5638309 w 12078891"/>
              <a:gd name="connsiteY1163" fmla="*/ 2626771 h 5907136"/>
              <a:gd name="connsiteX1164" fmla="*/ 5621002 w 12078891"/>
              <a:gd name="connsiteY1164" fmla="*/ 2609462 h 5907136"/>
              <a:gd name="connsiteX1165" fmla="*/ 5638309 w 12078891"/>
              <a:gd name="connsiteY1165" fmla="*/ 2592153 h 5907136"/>
              <a:gd name="connsiteX1166" fmla="*/ 1008960 w 12078891"/>
              <a:gd name="connsiteY1166" fmla="*/ 2587062 h 5907136"/>
              <a:gd name="connsiteX1167" fmla="*/ 1036449 w 12078891"/>
              <a:gd name="connsiteY1167" fmla="*/ 2614553 h 5907136"/>
              <a:gd name="connsiteX1168" fmla="*/ 1008960 w 12078891"/>
              <a:gd name="connsiteY1168" fmla="*/ 2642042 h 5907136"/>
              <a:gd name="connsiteX1169" fmla="*/ 981471 w 12078891"/>
              <a:gd name="connsiteY1169" fmla="*/ 2614553 h 5907136"/>
              <a:gd name="connsiteX1170" fmla="*/ 1008960 w 12078891"/>
              <a:gd name="connsiteY1170" fmla="*/ 2587062 h 5907136"/>
              <a:gd name="connsiteX1171" fmla="*/ 5912163 w 12078891"/>
              <a:gd name="connsiteY1171" fmla="*/ 2569755 h 5907136"/>
              <a:gd name="connsiteX1172" fmla="*/ 5934560 w 12078891"/>
              <a:gd name="connsiteY1172" fmla="*/ 2591134 h 5907136"/>
              <a:gd name="connsiteX1173" fmla="*/ 5912163 w 12078891"/>
              <a:gd name="connsiteY1173" fmla="*/ 2612518 h 5907136"/>
              <a:gd name="connsiteX1174" fmla="*/ 5889764 w 12078891"/>
              <a:gd name="connsiteY1174" fmla="*/ 2591134 h 5907136"/>
              <a:gd name="connsiteX1175" fmla="*/ 5912163 w 12078891"/>
              <a:gd name="connsiteY1175" fmla="*/ 2569755 h 5907136"/>
              <a:gd name="connsiteX1176" fmla="*/ 10252389 w 12078891"/>
              <a:gd name="connsiteY1176" fmla="*/ 2562630 h 5907136"/>
              <a:gd name="connsiteX1177" fmla="*/ 10330784 w 12078891"/>
              <a:gd name="connsiteY1177" fmla="*/ 2640006 h 5907136"/>
              <a:gd name="connsiteX1178" fmla="*/ 10324691 w 12078891"/>
              <a:gd name="connsiteY1178" fmla="*/ 2670136 h 5907136"/>
              <a:gd name="connsiteX1179" fmla="*/ 10314641 w 12078891"/>
              <a:gd name="connsiteY1179" fmla="*/ 2684950 h 5907136"/>
              <a:gd name="connsiteX1180" fmla="*/ 10316531 w 12078891"/>
              <a:gd name="connsiteY1180" fmla="*/ 2686840 h 5907136"/>
              <a:gd name="connsiteX1181" fmla="*/ 10310422 w 12078891"/>
              <a:gd name="connsiteY1181" fmla="*/ 2692949 h 5907136"/>
              <a:gd name="connsiteX1182" fmla="*/ 10309702 w 12078891"/>
              <a:gd name="connsiteY1182" fmla="*/ 2692227 h 5907136"/>
              <a:gd name="connsiteX1183" fmla="*/ 10308004 w 12078891"/>
              <a:gd name="connsiteY1183" fmla="*/ 2694730 h 5907136"/>
              <a:gd name="connsiteX1184" fmla="*/ 10252389 w 12078891"/>
              <a:gd name="connsiteY1184" fmla="*/ 2717384 h 5907136"/>
              <a:gd name="connsiteX1185" fmla="*/ 10173994 w 12078891"/>
              <a:gd name="connsiteY1185" fmla="*/ 2640006 h 5907136"/>
              <a:gd name="connsiteX1186" fmla="*/ 10252389 w 12078891"/>
              <a:gd name="connsiteY1186" fmla="*/ 2562630 h 5907136"/>
              <a:gd name="connsiteX1187" fmla="*/ 6487394 w 12078891"/>
              <a:gd name="connsiteY1187" fmla="*/ 2547361 h 5907136"/>
              <a:gd name="connsiteX1188" fmla="*/ 6503684 w 12078891"/>
              <a:gd name="connsiteY1188" fmla="*/ 2563649 h 5907136"/>
              <a:gd name="connsiteX1189" fmla="*/ 6487394 w 12078891"/>
              <a:gd name="connsiteY1189" fmla="*/ 2579938 h 5907136"/>
              <a:gd name="connsiteX1190" fmla="*/ 6471104 w 12078891"/>
              <a:gd name="connsiteY1190" fmla="*/ 2563649 h 5907136"/>
              <a:gd name="connsiteX1191" fmla="*/ 6487394 w 12078891"/>
              <a:gd name="connsiteY1191" fmla="*/ 2547361 h 5907136"/>
              <a:gd name="connsiteX1192" fmla="*/ 10923328 w 12078891"/>
              <a:gd name="connsiteY1192" fmla="*/ 2546344 h 5907136"/>
              <a:gd name="connsiteX1193" fmla="*/ 10944708 w 12078891"/>
              <a:gd name="connsiteY1193" fmla="*/ 2567722 h 5907136"/>
              <a:gd name="connsiteX1194" fmla="*/ 10923328 w 12078891"/>
              <a:gd name="connsiteY1194" fmla="*/ 2589100 h 5907136"/>
              <a:gd name="connsiteX1195" fmla="*/ 10901948 w 12078891"/>
              <a:gd name="connsiteY1195" fmla="*/ 2567722 h 5907136"/>
              <a:gd name="connsiteX1196" fmla="*/ 10923328 w 12078891"/>
              <a:gd name="connsiteY1196" fmla="*/ 2546344 h 5907136"/>
              <a:gd name="connsiteX1197" fmla="*/ 591492 w 12078891"/>
              <a:gd name="connsiteY1197" fmla="*/ 2539209 h 5907136"/>
              <a:gd name="connsiteX1198" fmla="*/ 603710 w 12078891"/>
              <a:gd name="connsiteY1198" fmla="*/ 2551426 h 5907136"/>
              <a:gd name="connsiteX1199" fmla="*/ 591492 w 12078891"/>
              <a:gd name="connsiteY1199" fmla="*/ 2563643 h 5907136"/>
              <a:gd name="connsiteX1200" fmla="*/ 579275 w 12078891"/>
              <a:gd name="connsiteY1200" fmla="*/ 2551426 h 5907136"/>
              <a:gd name="connsiteX1201" fmla="*/ 591492 w 12078891"/>
              <a:gd name="connsiteY1201" fmla="*/ 2539209 h 5907136"/>
              <a:gd name="connsiteX1202" fmla="*/ 386905 w 12078891"/>
              <a:gd name="connsiteY1202" fmla="*/ 2534124 h 5907136"/>
              <a:gd name="connsiteX1203" fmla="*/ 405231 w 12078891"/>
              <a:gd name="connsiteY1203" fmla="*/ 2552451 h 5907136"/>
              <a:gd name="connsiteX1204" fmla="*/ 386905 w 12078891"/>
              <a:gd name="connsiteY1204" fmla="*/ 2570776 h 5907136"/>
              <a:gd name="connsiteX1205" fmla="*/ 368579 w 12078891"/>
              <a:gd name="connsiteY1205" fmla="*/ 2552451 h 5907136"/>
              <a:gd name="connsiteX1206" fmla="*/ 386905 w 12078891"/>
              <a:gd name="connsiteY1206" fmla="*/ 2534124 h 5907136"/>
              <a:gd name="connsiteX1207" fmla="*/ 3113437 w 12078891"/>
              <a:gd name="connsiteY1207" fmla="*/ 2528012 h 5907136"/>
              <a:gd name="connsiteX1208" fmla="*/ 3122602 w 12078891"/>
              <a:gd name="connsiteY1208" fmla="*/ 2537177 h 5907136"/>
              <a:gd name="connsiteX1209" fmla="*/ 3113437 w 12078891"/>
              <a:gd name="connsiteY1209" fmla="*/ 2546344 h 5907136"/>
              <a:gd name="connsiteX1210" fmla="*/ 3104277 w 12078891"/>
              <a:gd name="connsiteY1210" fmla="*/ 2537177 h 5907136"/>
              <a:gd name="connsiteX1211" fmla="*/ 3113437 w 12078891"/>
              <a:gd name="connsiteY1211" fmla="*/ 2528012 h 5907136"/>
              <a:gd name="connsiteX1212" fmla="*/ 5387857 w 12078891"/>
              <a:gd name="connsiteY1212" fmla="*/ 2519865 h 5907136"/>
              <a:gd name="connsiteX1213" fmla="*/ 5398041 w 12078891"/>
              <a:gd name="connsiteY1213" fmla="*/ 2530048 h 5907136"/>
              <a:gd name="connsiteX1214" fmla="*/ 5387857 w 12078891"/>
              <a:gd name="connsiteY1214" fmla="*/ 2540233 h 5907136"/>
              <a:gd name="connsiteX1215" fmla="*/ 5377677 w 12078891"/>
              <a:gd name="connsiteY1215" fmla="*/ 2530048 h 5907136"/>
              <a:gd name="connsiteX1216" fmla="*/ 5387857 w 12078891"/>
              <a:gd name="connsiteY1216" fmla="*/ 2519865 h 5907136"/>
              <a:gd name="connsiteX1217" fmla="*/ 11337701 w 12078891"/>
              <a:gd name="connsiteY1217" fmla="*/ 2517829 h 5907136"/>
              <a:gd name="connsiteX1218" fmla="*/ 11347882 w 12078891"/>
              <a:gd name="connsiteY1218" fmla="*/ 2528012 h 5907136"/>
              <a:gd name="connsiteX1219" fmla="*/ 11337701 w 12078891"/>
              <a:gd name="connsiteY1219" fmla="*/ 2538195 h 5907136"/>
              <a:gd name="connsiteX1220" fmla="*/ 11327520 w 12078891"/>
              <a:gd name="connsiteY1220" fmla="*/ 2528012 h 5907136"/>
              <a:gd name="connsiteX1221" fmla="*/ 11337701 w 12078891"/>
              <a:gd name="connsiteY1221" fmla="*/ 2517829 h 5907136"/>
              <a:gd name="connsiteX1222" fmla="*/ 5092607 w 12078891"/>
              <a:gd name="connsiteY1222" fmla="*/ 2499505 h 5907136"/>
              <a:gd name="connsiteX1223" fmla="*/ 5113983 w 12078891"/>
              <a:gd name="connsiteY1223" fmla="*/ 2519865 h 5907136"/>
              <a:gd name="connsiteX1224" fmla="*/ 5092607 w 12078891"/>
              <a:gd name="connsiteY1224" fmla="*/ 2540233 h 5907136"/>
              <a:gd name="connsiteX1225" fmla="*/ 5071229 w 12078891"/>
              <a:gd name="connsiteY1225" fmla="*/ 2519865 h 5907136"/>
              <a:gd name="connsiteX1226" fmla="*/ 5092607 w 12078891"/>
              <a:gd name="connsiteY1226" fmla="*/ 2499505 h 5907136"/>
              <a:gd name="connsiteX1227" fmla="*/ 7711170 w 12078891"/>
              <a:gd name="connsiteY1227" fmla="*/ 2493397 h 5907136"/>
              <a:gd name="connsiteX1228" fmla="*/ 7717279 w 12078891"/>
              <a:gd name="connsiteY1228" fmla="*/ 2499505 h 5907136"/>
              <a:gd name="connsiteX1229" fmla="*/ 7711170 w 12078891"/>
              <a:gd name="connsiteY1229" fmla="*/ 2505613 h 5907136"/>
              <a:gd name="connsiteX1230" fmla="*/ 7705061 w 12078891"/>
              <a:gd name="connsiteY1230" fmla="*/ 2499505 h 5907136"/>
              <a:gd name="connsiteX1231" fmla="*/ 7711170 w 12078891"/>
              <a:gd name="connsiteY1231" fmla="*/ 2493397 h 5907136"/>
              <a:gd name="connsiteX1232" fmla="*/ 11655354 w 12078891"/>
              <a:gd name="connsiteY1232" fmla="*/ 2472014 h 5907136"/>
              <a:gd name="connsiteX1233" fmla="*/ 11666553 w 12078891"/>
              <a:gd name="connsiteY1233" fmla="*/ 2483214 h 5907136"/>
              <a:gd name="connsiteX1234" fmla="*/ 11655354 w 12078891"/>
              <a:gd name="connsiteY1234" fmla="*/ 2493395 h 5907136"/>
              <a:gd name="connsiteX1235" fmla="*/ 11644154 w 12078891"/>
              <a:gd name="connsiteY1235" fmla="*/ 2483214 h 5907136"/>
              <a:gd name="connsiteX1236" fmla="*/ 11655354 w 12078891"/>
              <a:gd name="connsiteY1236" fmla="*/ 2472014 h 5907136"/>
              <a:gd name="connsiteX1237" fmla="*/ 1161657 w 12078891"/>
              <a:gd name="connsiteY1237" fmla="*/ 2462852 h 5907136"/>
              <a:gd name="connsiteX1238" fmla="*/ 1238016 w 12078891"/>
              <a:gd name="connsiteY1238" fmla="*/ 2539213 h 5907136"/>
              <a:gd name="connsiteX1239" fmla="*/ 1161657 w 12078891"/>
              <a:gd name="connsiteY1239" fmla="*/ 2615570 h 5907136"/>
              <a:gd name="connsiteX1240" fmla="*/ 1153260 w 12078891"/>
              <a:gd name="connsiteY1240" fmla="*/ 2613912 h 5907136"/>
              <a:gd name="connsiteX1241" fmla="*/ 1153543 w 12078891"/>
              <a:gd name="connsiteY1241" fmla="*/ 2614553 h 5907136"/>
              <a:gd name="connsiteX1242" fmla="*/ 1133180 w 12078891"/>
              <a:gd name="connsiteY1242" fmla="*/ 2634915 h 5907136"/>
              <a:gd name="connsiteX1243" fmla="*/ 1112818 w 12078891"/>
              <a:gd name="connsiteY1243" fmla="*/ 2614553 h 5907136"/>
              <a:gd name="connsiteX1244" fmla="*/ 1118521 w 12078891"/>
              <a:gd name="connsiteY1244" fmla="*/ 2600840 h 5907136"/>
              <a:gd name="connsiteX1245" fmla="*/ 1107443 w 12078891"/>
              <a:gd name="connsiteY1245" fmla="*/ 2593425 h 5907136"/>
              <a:gd name="connsiteX1246" fmla="*/ 1085299 w 12078891"/>
              <a:gd name="connsiteY1246" fmla="*/ 2539213 h 5907136"/>
              <a:gd name="connsiteX1247" fmla="*/ 1161657 w 12078891"/>
              <a:gd name="connsiteY1247" fmla="*/ 2462852 h 5907136"/>
              <a:gd name="connsiteX1248" fmla="*/ 7789564 w 12078891"/>
              <a:gd name="connsiteY1248" fmla="*/ 2417038 h 5907136"/>
              <a:gd name="connsiteX1249" fmla="*/ 7795674 w 12078891"/>
              <a:gd name="connsiteY1249" fmla="*/ 2423147 h 5907136"/>
              <a:gd name="connsiteX1250" fmla="*/ 7789564 w 12078891"/>
              <a:gd name="connsiteY1250" fmla="*/ 2429254 h 5907136"/>
              <a:gd name="connsiteX1251" fmla="*/ 7783456 w 12078891"/>
              <a:gd name="connsiteY1251" fmla="*/ 2423147 h 5907136"/>
              <a:gd name="connsiteX1252" fmla="*/ 7789564 w 12078891"/>
              <a:gd name="connsiteY1252" fmla="*/ 2417038 h 5907136"/>
              <a:gd name="connsiteX1253" fmla="*/ 8313895 w 12078891"/>
              <a:gd name="connsiteY1253" fmla="*/ 2398712 h 5907136"/>
              <a:gd name="connsiteX1254" fmla="*/ 8330185 w 12078891"/>
              <a:gd name="connsiteY1254" fmla="*/ 2415002 h 5907136"/>
              <a:gd name="connsiteX1255" fmla="*/ 8313895 w 12078891"/>
              <a:gd name="connsiteY1255" fmla="*/ 2431292 h 5907136"/>
              <a:gd name="connsiteX1256" fmla="*/ 8297605 w 12078891"/>
              <a:gd name="connsiteY1256" fmla="*/ 2415002 h 5907136"/>
              <a:gd name="connsiteX1257" fmla="*/ 8313895 w 12078891"/>
              <a:gd name="connsiteY1257" fmla="*/ 2398712 h 5907136"/>
              <a:gd name="connsiteX1258" fmla="*/ 10361328 w 12078891"/>
              <a:gd name="connsiteY1258" fmla="*/ 2390565 h 5907136"/>
              <a:gd name="connsiteX1259" fmla="*/ 10383726 w 12078891"/>
              <a:gd name="connsiteY1259" fmla="*/ 2412965 h 5907136"/>
              <a:gd name="connsiteX1260" fmla="*/ 10361328 w 12078891"/>
              <a:gd name="connsiteY1260" fmla="*/ 2435363 h 5907136"/>
              <a:gd name="connsiteX1261" fmla="*/ 10338929 w 12078891"/>
              <a:gd name="connsiteY1261" fmla="*/ 2412965 h 5907136"/>
              <a:gd name="connsiteX1262" fmla="*/ 10361328 w 12078891"/>
              <a:gd name="connsiteY1262" fmla="*/ 2390565 h 5907136"/>
              <a:gd name="connsiteX1263" fmla="*/ 1788833 w 12078891"/>
              <a:gd name="connsiteY1263" fmla="*/ 2370201 h 5907136"/>
              <a:gd name="connsiteX1264" fmla="*/ 1809196 w 12078891"/>
              <a:gd name="connsiteY1264" fmla="*/ 2390565 h 5907136"/>
              <a:gd name="connsiteX1265" fmla="*/ 1788833 w 12078891"/>
              <a:gd name="connsiteY1265" fmla="*/ 2410929 h 5907136"/>
              <a:gd name="connsiteX1266" fmla="*/ 1768472 w 12078891"/>
              <a:gd name="connsiteY1266" fmla="*/ 2390565 h 5907136"/>
              <a:gd name="connsiteX1267" fmla="*/ 1788833 w 12078891"/>
              <a:gd name="connsiteY1267" fmla="*/ 2370201 h 5907136"/>
              <a:gd name="connsiteX1268" fmla="*/ 8322040 w 12078891"/>
              <a:gd name="connsiteY1268" fmla="*/ 2351875 h 5907136"/>
              <a:gd name="connsiteX1269" fmla="*/ 8335275 w 12078891"/>
              <a:gd name="connsiteY1269" fmla="*/ 2365110 h 5907136"/>
              <a:gd name="connsiteX1270" fmla="*/ 8322040 w 12078891"/>
              <a:gd name="connsiteY1270" fmla="*/ 2378348 h 5907136"/>
              <a:gd name="connsiteX1271" fmla="*/ 8308804 w 12078891"/>
              <a:gd name="connsiteY1271" fmla="*/ 2365110 h 5907136"/>
              <a:gd name="connsiteX1272" fmla="*/ 8322040 w 12078891"/>
              <a:gd name="connsiteY1272" fmla="*/ 2351875 h 5907136"/>
              <a:gd name="connsiteX1273" fmla="*/ 1726739 w 12078891"/>
              <a:gd name="connsiteY1273" fmla="*/ 2338640 h 5907136"/>
              <a:gd name="connsiteX1274" fmla="*/ 1749137 w 12078891"/>
              <a:gd name="connsiteY1274" fmla="*/ 2361037 h 5907136"/>
              <a:gd name="connsiteX1275" fmla="*/ 1726739 w 12078891"/>
              <a:gd name="connsiteY1275" fmla="*/ 2383438 h 5907136"/>
              <a:gd name="connsiteX1276" fmla="*/ 1704340 w 12078891"/>
              <a:gd name="connsiteY1276" fmla="*/ 2361037 h 5907136"/>
              <a:gd name="connsiteX1277" fmla="*/ 1726739 w 12078891"/>
              <a:gd name="connsiteY1277" fmla="*/ 2338640 h 5907136"/>
              <a:gd name="connsiteX1278" fmla="*/ 5160810 w 12078891"/>
              <a:gd name="connsiteY1278" fmla="*/ 2317265 h 5907136"/>
              <a:gd name="connsiteX1279" fmla="*/ 5181174 w 12078891"/>
              <a:gd name="connsiteY1279" fmla="*/ 2337623 h 5907136"/>
              <a:gd name="connsiteX1280" fmla="*/ 5160810 w 12078891"/>
              <a:gd name="connsiteY1280" fmla="*/ 2357983 h 5907136"/>
              <a:gd name="connsiteX1281" fmla="*/ 5140448 w 12078891"/>
              <a:gd name="connsiteY1281" fmla="*/ 2337623 h 5907136"/>
              <a:gd name="connsiteX1282" fmla="*/ 5160810 w 12078891"/>
              <a:gd name="connsiteY1282" fmla="*/ 2317265 h 5907136"/>
              <a:gd name="connsiteX1283" fmla="*/ 5008114 w 12078891"/>
              <a:gd name="connsiteY1283" fmla="*/ 2306069 h 5907136"/>
              <a:gd name="connsiteX1284" fmla="*/ 5017273 w 12078891"/>
              <a:gd name="connsiteY1284" fmla="*/ 2315229 h 5907136"/>
              <a:gd name="connsiteX1285" fmla="*/ 5008114 w 12078891"/>
              <a:gd name="connsiteY1285" fmla="*/ 2324392 h 5907136"/>
              <a:gd name="connsiteX1286" fmla="*/ 4998954 w 12078891"/>
              <a:gd name="connsiteY1286" fmla="*/ 2315229 h 5907136"/>
              <a:gd name="connsiteX1287" fmla="*/ 5008114 w 12078891"/>
              <a:gd name="connsiteY1287" fmla="*/ 2306069 h 5907136"/>
              <a:gd name="connsiteX1288" fmla="*/ 6816246 w 12078891"/>
              <a:gd name="connsiteY1288" fmla="*/ 2280623 h 5907136"/>
              <a:gd name="connsiteX1289" fmla="*/ 6830500 w 12078891"/>
              <a:gd name="connsiteY1289" fmla="*/ 2294873 h 5907136"/>
              <a:gd name="connsiteX1290" fmla="*/ 6816246 w 12078891"/>
              <a:gd name="connsiteY1290" fmla="*/ 2309123 h 5907136"/>
              <a:gd name="connsiteX1291" fmla="*/ 6801992 w 12078891"/>
              <a:gd name="connsiteY1291" fmla="*/ 2294873 h 5907136"/>
              <a:gd name="connsiteX1292" fmla="*/ 6816246 w 12078891"/>
              <a:gd name="connsiteY1292" fmla="*/ 2280623 h 5907136"/>
              <a:gd name="connsiteX1293" fmla="*/ 7301887 w 12078891"/>
              <a:gd name="connsiteY1293" fmla="*/ 2233780 h 5907136"/>
              <a:gd name="connsiteX1294" fmla="*/ 7321231 w 12078891"/>
              <a:gd name="connsiteY1294" fmla="*/ 2253129 h 5907136"/>
              <a:gd name="connsiteX1295" fmla="*/ 7301887 w 12078891"/>
              <a:gd name="connsiteY1295" fmla="*/ 2272473 h 5907136"/>
              <a:gd name="connsiteX1296" fmla="*/ 7282543 w 12078891"/>
              <a:gd name="connsiteY1296" fmla="*/ 2253129 h 5907136"/>
              <a:gd name="connsiteX1297" fmla="*/ 7301887 w 12078891"/>
              <a:gd name="connsiteY1297" fmla="*/ 2233780 h 5907136"/>
              <a:gd name="connsiteX1298" fmla="*/ 11671645 w 12078891"/>
              <a:gd name="connsiteY1298" fmla="*/ 2219524 h 5907136"/>
              <a:gd name="connsiteX1299" fmla="*/ 11676735 w 12078891"/>
              <a:gd name="connsiteY1299" fmla="*/ 2224617 h 5907136"/>
              <a:gd name="connsiteX1300" fmla="*/ 11671645 w 12078891"/>
              <a:gd name="connsiteY1300" fmla="*/ 2229707 h 5907136"/>
              <a:gd name="connsiteX1301" fmla="*/ 11666554 w 12078891"/>
              <a:gd name="connsiteY1301" fmla="*/ 2224617 h 5907136"/>
              <a:gd name="connsiteX1302" fmla="*/ 11671645 w 12078891"/>
              <a:gd name="connsiteY1302" fmla="*/ 2219524 h 5907136"/>
              <a:gd name="connsiteX1303" fmla="*/ 10717669 w 12078891"/>
              <a:gd name="connsiteY1303" fmla="*/ 2192034 h 5907136"/>
              <a:gd name="connsiteX1304" fmla="*/ 10731923 w 12078891"/>
              <a:gd name="connsiteY1304" fmla="*/ 2206286 h 5907136"/>
              <a:gd name="connsiteX1305" fmla="*/ 10717669 w 12078891"/>
              <a:gd name="connsiteY1305" fmla="*/ 2220542 h 5907136"/>
              <a:gd name="connsiteX1306" fmla="*/ 10703416 w 12078891"/>
              <a:gd name="connsiteY1306" fmla="*/ 2206286 h 5907136"/>
              <a:gd name="connsiteX1307" fmla="*/ 10717669 w 12078891"/>
              <a:gd name="connsiteY1307" fmla="*/ 2192034 h 5907136"/>
              <a:gd name="connsiteX1308" fmla="*/ 4248637 w 12078891"/>
              <a:gd name="connsiteY1308" fmla="*/ 2184910 h 5907136"/>
              <a:gd name="connsiteX1309" fmla="*/ 4276129 w 12078891"/>
              <a:gd name="connsiteY1309" fmla="*/ 2212394 h 5907136"/>
              <a:gd name="connsiteX1310" fmla="*/ 4248637 w 12078891"/>
              <a:gd name="connsiteY1310" fmla="*/ 2239891 h 5907136"/>
              <a:gd name="connsiteX1311" fmla="*/ 4221154 w 12078891"/>
              <a:gd name="connsiteY1311" fmla="*/ 2212394 h 5907136"/>
              <a:gd name="connsiteX1312" fmla="*/ 4248637 w 12078891"/>
              <a:gd name="connsiteY1312" fmla="*/ 2184910 h 5907136"/>
              <a:gd name="connsiteX1313" fmla="*/ 10552733 w 12078891"/>
              <a:gd name="connsiteY1313" fmla="*/ 2163530 h 5907136"/>
              <a:gd name="connsiteX1314" fmla="*/ 10558842 w 12078891"/>
              <a:gd name="connsiteY1314" fmla="*/ 2169638 h 5907136"/>
              <a:gd name="connsiteX1315" fmla="*/ 10552733 w 12078891"/>
              <a:gd name="connsiteY1315" fmla="*/ 2174729 h 5907136"/>
              <a:gd name="connsiteX1316" fmla="*/ 10546625 w 12078891"/>
              <a:gd name="connsiteY1316" fmla="*/ 2169638 h 5907136"/>
              <a:gd name="connsiteX1317" fmla="*/ 10552733 w 12078891"/>
              <a:gd name="connsiteY1317" fmla="*/ 2163530 h 5907136"/>
              <a:gd name="connsiteX1318" fmla="*/ 11573905 w 12078891"/>
              <a:gd name="connsiteY1318" fmla="*/ 2144178 h 5907136"/>
              <a:gd name="connsiteX1319" fmla="*/ 11586122 w 12078891"/>
              <a:gd name="connsiteY1319" fmla="*/ 2155377 h 5907136"/>
              <a:gd name="connsiteX1320" fmla="*/ 11573905 w 12078891"/>
              <a:gd name="connsiteY1320" fmla="*/ 2166575 h 5907136"/>
              <a:gd name="connsiteX1321" fmla="*/ 11561687 w 12078891"/>
              <a:gd name="connsiteY1321" fmla="*/ 2155377 h 5907136"/>
              <a:gd name="connsiteX1322" fmla="*/ 11573905 w 12078891"/>
              <a:gd name="connsiteY1322" fmla="*/ 2144178 h 5907136"/>
              <a:gd name="connsiteX1323" fmla="*/ 10875476 w 12078891"/>
              <a:gd name="connsiteY1323" fmla="*/ 2060694 h 5907136"/>
              <a:gd name="connsiteX1324" fmla="*/ 10883622 w 12078891"/>
              <a:gd name="connsiteY1324" fmla="*/ 2068840 h 5907136"/>
              <a:gd name="connsiteX1325" fmla="*/ 10875476 w 12078891"/>
              <a:gd name="connsiteY1325" fmla="*/ 2076984 h 5907136"/>
              <a:gd name="connsiteX1326" fmla="*/ 10867332 w 12078891"/>
              <a:gd name="connsiteY1326" fmla="*/ 2068840 h 5907136"/>
              <a:gd name="connsiteX1327" fmla="*/ 10875476 w 12078891"/>
              <a:gd name="connsiteY1327" fmla="*/ 2060694 h 5907136"/>
              <a:gd name="connsiteX1328" fmla="*/ 9976480 w 12078891"/>
              <a:gd name="connsiteY1328" fmla="*/ 2052572 h 5907136"/>
              <a:gd name="connsiteX1329" fmla="*/ 10023313 w 12078891"/>
              <a:gd name="connsiteY1329" fmla="*/ 2099390 h 5907136"/>
              <a:gd name="connsiteX1330" fmla="*/ 9976480 w 12078891"/>
              <a:gd name="connsiteY1330" fmla="*/ 2146221 h 5907136"/>
              <a:gd name="connsiteX1331" fmla="*/ 9929646 w 12078891"/>
              <a:gd name="connsiteY1331" fmla="*/ 2099390 h 5907136"/>
              <a:gd name="connsiteX1332" fmla="*/ 9976480 w 12078891"/>
              <a:gd name="connsiteY1332" fmla="*/ 2052572 h 5907136"/>
              <a:gd name="connsiteX1333" fmla="*/ 8217174 w 12078891"/>
              <a:gd name="connsiteY1333" fmla="*/ 2041361 h 5907136"/>
              <a:gd name="connsiteX1334" fmla="*/ 8257898 w 12078891"/>
              <a:gd name="connsiteY1334" fmla="*/ 2082087 h 5907136"/>
              <a:gd name="connsiteX1335" fmla="*/ 8217174 w 12078891"/>
              <a:gd name="connsiteY1335" fmla="*/ 2122802 h 5907136"/>
              <a:gd name="connsiteX1336" fmla="*/ 8176449 w 12078891"/>
              <a:gd name="connsiteY1336" fmla="*/ 2082087 h 5907136"/>
              <a:gd name="connsiteX1337" fmla="*/ 8217174 w 12078891"/>
              <a:gd name="connsiteY1337" fmla="*/ 2041361 h 5907136"/>
              <a:gd name="connsiteX1338" fmla="*/ 11389625 w 12078891"/>
              <a:gd name="connsiteY1338" fmla="*/ 2007776 h 5907136"/>
              <a:gd name="connsiteX1339" fmla="*/ 11401843 w 12078891"/>
              <a:gd name="connsiteY1339" fmla="*/ 2019993 h 5907136"/>
              <a:gd name="connsiteX1340" fmla="*/ 11389625 w 12078891"/>
              <a:gd name="connsiteY1340" fmla="*/ 2032209 h 5907136"/>
              <a:gd name="connsiteX1341" fmla="*/ 11377408 w 12078891"/>
              <a:gd name="connsiteY1341" fmla="*/ 2019993 h 5907136"/>
              <a:gd name="connsiteX1342" fmla="*/ 11389625 w 12078891"/>
              <a:gd name="connsiteY1342" fmla="*/ 2007776 h 5907136"/>
              <a:gd name="connsiteX1343" fmla="*/ 11089281 w 12078891"/>
              <a:gd name="connsiteY1343" fmla="*/ 1971100 h 5907136"/>
              <a:gd name="connsiteX1344" fmla="*/ 11094371 w 12078891"/>
              <a:gd name="connsiteY1344" fmla="*/ 1976191 h 5907136"/>
              <a:gd name="connsiteX1345" fmla="*/ 11089281 w 12078891"/>
              <a:gd name="connsiteY1345" fmla="*/ 1981281 h 5907136"/>
              <a:gd name="connsiteX1346" fmla="*/ 11084190 w 12078891"/>
              <a:gd name="connsiteY1346" fmla="*/ 1976191 h 5907136"/>
              <a:gd name="connsiteX1347" fmla="*/ 11089281 w 12078891"/>
              <a:gd name="connsiteY1347" fmla="*/ 1971100 h 5907136"/>
              <a:gd name="connsiteX1348" fmla="*/ 607782 w 12078891"/>
              <a:gd name="connsiteY1348" fmla="*/ 1958886 h 5907136"/>
              <a:gd name="connsiteX1349" fmla="*/ 627126 w 12078891"/>
              <a:gd name="connsiteY1349" fmla="*/ 1978230 h 5907136"/>
              <a:gd name="connsiteX1350" fmla="*/ 607782 w 12078891"/>
              <a:gd name="connsiteY1350" fmla="*/ 1997575 h 5907136"/>
              <a:gd name="connsiteX1351" fmla="*/ 588438 w 12078891"/>
              <a:gd name="connsiteY1351" fmla="*/ 1978230 h 5907136"/>
              <a:gd name="connsiteX1352" fmla="*/ 607782 w 12078891"/>
              <a:gd name="connsiteY1352" fmla="*/ 1958886 h 5907136"/>
              <a:gd name="connsiteX1353" fmla="*/ 8754740 w 12078891"/>
              <a:gd name="connsiteY1353" fmla="*/ 1924294 h 5907136"/>
              <a:gd name="connsiteX1354" fmla="*/ 8760849 w 12078891"/>
              <a:gd name="connsiteY1354" fmla="*/ 1930402 h 5907136"/>
              <a:gd name="connsiteX1355" fmla="*/ 8754740 w 12078891"/>
              <a:gd name="connsiteY1355" fmla="*/ 1936513 h 5907136"/>
              <a:gd name="connsiteX1356" fmla="*/ 8748631 w 12078891"/>
              <a:gd name="connsiteY1356" fmla="*/ 1930402 h 5907136"/>
              <a:gd name="connsiteX1357" fmla="*/ 8754740 w 12078891"/>
              <a:gd name="connsiteY1357" fmla="*/ 1924294 h 5907136"/>
              <a:gd name="connsiteX1358" fmla="*/ 6224720 w 12078891"/>
              <a:gd name="connsiteY1358" fmla="*/ 1894771 h 5907136"/>
              <a:gd name="connsiteX1359" fmla="*/ 6230829 w 12078891"/>
              <a:gd name="connsiteY1359" fmla="*/ 1900877 h 5907136"/>
              <a:gd name="connsiteX1360" fmla="*/ 6224720 w 12078891"/>
              <a:gd name="connsiteY1360" fmla="*/ 1906983 h 5907136"/>
              <a:gd name="connsiteX1361" fmla="*/ 6218611 w 12078891"/>
              <a:gd name="connsiteY1361" fmla="*/ 1900877 h 5907136"/>
              <a:gd name="connsiteX1362" fmla="*/ 6224720 w 12078891"/>
              <a:gd name="connsiteY1362" fmla="*/ 1894771 h 5907136"/>
              <a:gd name="connsiteX1363" fmla="*/ 6900749 w 12078891"/>
              <a:gd name="connsiteY1363" fmla="*/ 1835719 h 5907136"/>
              <a:gd name="connsiteX1364" fmla="*/ 6913985 w 12078891"/>
              <a:gd name="connsiteY1364" fmla="*/ 1848957 h 5907136"/>
              <a:gd name="connsiteX1365" fmla="*/ 6900749 w 12078891"/>
              <a:gd name="connsiteY1365" fmla="*/ 1862192 h 5907136"/>
              <a:gd name="connsiteX1366" fmla="*/ 6887514 w 12078891"/>
              <a:gd name="connsiteY1366" fmla="*/ 1848957 h 5907136"/>
              <a:gd name="connsiteX1367" fmla="*/ 6900749 w 12078891"/>
              <a:gd name="connsiteY1367" fmla="*/ 1835719 h 5907136"/>
              <a:gd name="connsiteX1368" fmla="*/ 3320114 w 12078891"/>
              <a:gd name="connsiteY1368" fmla="*/ 1834701 h 5907136"/>
              <a:gd name="connsiteX1369" fmla="*/ 3324187 w 12078891"/>
              <a:gd name="connsiteY1369" fmla="*/ 1838772 h 5907136"/>
              <a:gd name="connsiteX1370" fmla="*/ 3320114 w 12078891"/>
              <a:gd name="connsiteY1370" fmla="*/ 1842845 h 5907136"/>
              <a:gd name="connsiteX1371" fmla="*/ 3316042 w 12078891"/>
              <a:gd name="connsiteY1371" fmla="*/ 1838772 h 5907136"/>
              <a:gd name="connsiteX1372" fmla="*/ 3320114 w 12078891"/>
              <a:gd name="connsiteY1372" fmla="*/ 1834701 h 5907136"/>
              <a:gd name="connsiteX1373" fmla="*/ 6968963 w 12078891"/>
              <a:gd name="connsiteY1373" fmla="*/ 1829583 h 5907136"/>
              <a:gd name="connsiteX1374" fmla="*/ 6972017 w 12078891"/>
              <a:gd name="connsiteY1374" fmla="*/ 1832637 h 5907136"/>
              <a:gd name="connsiteX1375" fmla="*/ 6968963 w 12078891"/>
              <a:gd name="connsiteY1375" fmla="*/ 1835691 h 5907136"/>
              <a:gd name="connsiteX1376" fmla="*/ 6965909 w 12078891"/>
              <a:gd name="connsiteY1376" fmla="*/ 1832637 h 5907136"/>
              <a:gd name="connsiteX1377" fmla="*/ 6968963 w 12078891"/>
              <a:gd name="connsiteY1377" fmla="*/ 1829583 h 5907136"/>
              <a:gd name="connsiteX1378" fmla="*/ 5026434 w 12078891"/>
              <a:gd name="connsiteY1378" fmla="*/ 1816374 h 5907136"/>
              <a:gd name="connsiteX1379" fmla="*/ 5031521 w 12078891"/>
              <a:gd name="connsiteY1379" fmla="*/ 1821463 h 5907136"/>
              <a:gd name="connsiteX1380" fmla="*/ 5026434 w 12078891"/>
              <a:gd name="connsiteY1380" fmla="*/ 1826554 h 5907136"/>
              <a:gd name="connsiteX1381" fmla="*/ 5021344 w 12078891"/>
              <a:gd name="connsiteY1381" fmla="*/ 1821463 h 5907136"/>
              <a:gd name="connsiteX1382" fmla="*/ 5026434 w 12078891"/>
              <a:gd name="connsiteY1382" fmla="*/ 1816374 h 5907136"/>
              <a:gd name="connsiteX1383" fmla="*/ 1693109 w 12078891"/>
              <a:gd name="connsiteY1383" fmla="*/ 1810250 h 5907136"/>
              <a:gd name="connsiteX1384" fmla="*/ 1722634 w 12078891"/>
              <a:gd name="connsiteY1384" fmla="*/ 1839778 h 5907136"/>
              <a:gd name="connsiteX1385" fmla="*/ 1693109 w 12078891"/>
              <a:gd name="connsiteY1385" fmla="*/ 1869303 h 5907136"/>
              <a:gd name="connsiteX1386" fmla="*/ 1663584 w 12078891"/>
              <a:gd name="connsiteY1386" fmla="*/ 1839778 h 5907136"/>
              <a:gd name="connsiteX1387" fmla="*/ 1693109 w 12078891"/>
              <a:gd name="connsiteY1387" fmla="*/ 1810250 h 5907136"/>
              <a:gd name="connsiteX1388" fmla="*/ 466263 w 12078891"/>
              <a:gd name="connsiteY1388" fmla="*/ 1806168 h 5907136"/>
              <a:gd name="connsiteX1389" fmla="*/ 470336 w 12078891"/>
              <a:gd name="connsiteY1389" fmla="*/ 1810240 h 5907136"/>
              <a:gd name="connsiteX1390" fmla="*/ 466263 w 12078891"/>
              <a:gd name="connsiteY1390" fmla="*/ 1814313 h 5907136"/>
              <a:gd name="connsiteX1391" fmla="*/ 462191 w 12078891"/>
              <a:gd name="connsiteY1391" fmla="*/ 1810240 h 5907136"/>
              <a:gd name="connsiteX1392" fmla="*/ 466263 w 12078891"/>
              <a:gd name="connsiteY1392" fmla="*/ 1806168 h 5907136"/>
              <a:gd name="connsiteX1393" fmla="*/ 11028194 w 12078891"/>
              <a:gd name="connsiteY1393" fmla="*/ 1801104 h 5907136"/>
              <a:gd name="connsiteX1394" fmla="*/ 11040412 w 12078891"/>
              <a:gd name="connsiteY1394" fmla="*/ 1813323 h 5907136"/>
              <a:gd name="connsiteX1395" fmla="*/ 11028194 w 12078891"/>
              <a:gd name="connsiteY1395" fmla="*/ 1825541 h 5907136"/>
              <a:gd name="connsiteX1396" fmla="*/ 11015977 w 12078891"/>
              <a:gd name="connsiteY1396" fmla="*/ 1813323 h 5907136"/>
              <a:gd name="connsiteX1397" fmla="*/ 11028194 w 12078891"/>
              <a:gd name="connsiteY1397" fmla="*/ 1801104 h 5907136"/>
              <a:gd name="connsiteX1398" fmla="*/ 9489820 w 12078891"/>
              <a:gd name="connsiteY1398" fmla="*/ 1800068 h 5907136"/>
              <a:gd name="connsiteX1399" fmla="*/ 9524436 w 12078891"/>
              <a:gd name="connsiteY1399" fmla="*/ 1834686 h 5907136"/>
              <a:gd name="connsiteX1400" fmla="*/ 9489820 w 12078891"/>
              <a:gd name="connsiteY1400" fmla="*/ 1869303 h 5907136"/>
              <a:gd name="connsiteX1401" fmla="*/ 9455204 w 12078891"/>
              <a:gd name="connsiteY1401" fmla="*/ 1834686 h 5907136"/>
              <a:gd name="connsiteX1402" fmla="*/ 9489820 w 12078891"/>
              <a:gd name="connsiteY1402" fmla="*/ 1800068 h 5907136"/>
              <a:gd name="connsiteX1403" fmla="*/ 10635201 w 12078891"/>
              <a:gd name="connsiteY1403" fmla="*/ 1799039 h 5907136"/>
              <a:gd name="connsiteX1404" fmla="*/ 10642329 w 12078891"/>
              <a:gd name="connsiteY1404" fmla="*/ 1806166 h 5907136"/>
              <a:gd name="connsiteX1405" fmla="*/ 10635201 w 12078891"/>
              <a:gd name="connsiteY1405" fmla="*/ 1813293 h 5907136"/>
              <a:gd name="connsiteX1406" fmla="*/ 10628075 w 12078891"/>
              <a:gd name="connsiteY1406" fmla="*/ 1806166 h 5907136"/>
              <a:gd name="connsiteX1407" fmla="*/ 10635201 w 12078891"/>
              <a:gd name="connsiteY1407" fmla="*/ 1799039 h 5907136"/>
              <a:gd name="connsiteX1408" fmla="*/ 8181540 w 12078891"/>
              <a:gd name="connsiteY1408" fmla="*/ 1798022 h 5907136"/>
              <a:gd name="connsiteX1409" fmla="*/ 8186630 w 12078891"/>
              <a:gd name="connsiteY1409" fmla="*/ 1803111 h 5907136"/>
              <a:gd name="connsiteX1410" fmla="*/ 8181540 w 12078891"/>
              <a:gd name="connsiteY1410" fmla="*/ 1808202 h 5907136"/>
              <a:gd name="connsiteX1411" fmla="*/ 8176449 w 12078891"/>
              <a:gd name="connsiteY1411" fmla="*/ 1803111 h 5907136"/>
              <a:gd name="connsiteX1412" fmla="*/ 8181540 w 12078891"/>
              <a:gd name="connsiteY1412" fmla="*/ 1798022 h 5907136"/>
              <a:gd name="connsiteX1413" fmla="*/ 5724840 w 12078891"/>
              <a:gd name="connsiteY1413" fmla="*/ 1792952 h 5907136"/>
              <a:gd name="connsiteX1414" fmla="*/ 5730949 w 12078891"/>
              <a:gd name="connsiteY1414" fmla="*/ 1799061 h 5907136"/>
              <a:gd name="connsiteX1415" fmla="*/ 5724840 w 12078891"/>
              <a:gd name="connsiteY1415" fmla="*/ 1805170 h 5907136"/>
              <a:gd name="connsiteX1416" fmla="*/ 5718734 w 12078891"/>
              <a:gd name="connsiteY1416" fmla="*/ 1799061 h 5907136"/>
              <a:gd name="connsiteX1417" fmla="*/ 5724840 w 12078891"/>
              <a:gd name="connsiteY1417" fmla="*/ 1792952 h 5907136"/>
              <a:gd name="connsiteX1418" fmla="*/ 10191302 w 12078891"/>
              <a:gd name="connsiteY1418" fmla="*/ 1791912 h 5907136"/>
              <a:gd name="connsiteX1419" fmla="*/ 10204538 w 12078891"/>
              <a:gd name="connsiteY1419" fmla="*/ 1805147 h 5907136"/>
              <a:gd name="connsiteX1420" fmla="*/ 10191302 w 12078891"/>
              <a:gd name="connsiteY1420" fmla="*/ 1818383 h 5907136"/>
              <a:gd name="connsiteX1421" fmla="*/ 10178067 w 12078891"/>
              <a:gd name="connsiteY1421" fmla="*/ 1805147 h 5907136"/>
              <a:gd name="connsiteX1422" fmla="*/ 10191302 w 12078891"/>
              <a:gd name="connsiteY1422" fmla="*/ 1791912 h 5907136"/>
              <a:gd name="connsiteX1423" fmla="*/ 5611817 w 12078891"/>
              <a:gd name="connsiteY1423" fmla="*/ 1782750 h 5907136"/>
              <a:gd name="connsiteX1424" fmla="*/ 5613854 w 12078891"/>
              <a:gd name="connsiteY1424" fmla="*/ 1784786 h 5907136"/>
              <a:gd name="connsiteX1425" fmla="*/ 5611817 w 12078891"/>
              <a:gd name="connsiteY1425" fmla="*/ 1786822 h 5907136"/>
              <a:gd name="connsiteX1426" fmla="*/ 5609781 w 12078891"/>
              <a:gd name="connsiteY1426" fmla="*/ 1784786 h 5907136"/>
              <a:gd name="connsiteX1427" fmla="*/ 5611817 w 12078891"/>
              <a:gd name="connsiteY1427" fmla="*/ 1782750 h 5907136"/>
              <a:gd name="connsiteX1428" fmla="*/ 2172677 w 12078891"/>
              <a:gd name="connsiteY1428" fmla="*/ 1781757 h 5907136"/>
              <a:gd name="connsiteX1429" fmla="*/ 2195074 w 12078891"/>
              <a:gd name="connsiteY1429" fmla="*/ 1804157 h 5907136"/>
              <a:gd name="connsiteX1430" fmla="*/ 2172677 w 12078891"/>
              <a:gd name="connsiteY1430" fmla="*/ 1826554 h 5907136"/>
              <a:gd name="connsiteX1431" fmla="*/ 2150279 w 12078891"/>
              <a:gd name="connsiteY1431" fmla="*/ 1804157 h 5907136"/>
              <a:gd name="connsiteX1432" fmla="*/ 2172677 w 12078891"/>
              <a:gd name="connsiteY1432" fmla="*/ 1781757 h 5907136"/>
              <a:gd name="connsiteX1433" fmla="*/ 8210047 w 12078891"/>
              <a:gd name="connsiteY1433" fmla="*/ 1762412 h 5907136"/>
              <a:gd name="connsiteX1434" fmla="*/ 8219210 w 12078891"/>
              <a:gd name="connsiteY1434" fmla="*/ 1771574 h 5907136"/>
              <a:gd name="connsiteX1435" fmla="*/ 8210047 w 12078891"/>
              <a:gd name="connsiteY1435" fmla="*/ 1780737 h 5907136"/>
              <a:gd name="connsiteX1436" fmla="*/ 8200884 w 12078891"/>
              <a:gd name="connsiteY1436" fmla="*/ 1771574 h 5907136"/>
              <a:gd name="connsiteX1437" fmla="*/ 8210047 w 12078891"/>
              <a:gd name="connsiteY1437" fmla="*/ 1762412 h 5907136"/>
              <a:gd name="connsiteX1438" fmla="*/ 559930 w 12078891"/>
              <a:gd name="connsiteY1438" fmla="*/ 1753225 h 5907136"/>
              <a:gd name="connsiteX1439" fmla="*/ 572147 w 12078891"/>
              <a:gd name="connsiteY1439" fmla="*/ 1765442 h 5907136"/>
              <a:gd name="connsiteX1440" fmla="*/ 559930 w 12078891"/>
              <a:gd name="connsiteY1440" fmla="*/ 1777660 h 5907136"/>
              <a:gd name="connsiteX1441" fmla="*/ 547713 w 12078891"/>
              <a:gd name="connsiteY1441" fmla="*/ 1765442 h 5907136"/>
              <a:gd name="connsiteX1442" fmla="*/ 559930 w 12078891"/>
              <a:gd name="connsiteY1442" fmla="*/ 1753225 h 5907136"/>
              <a:gd name="connsiteX1443" fmla="*/ 6170759 w 12078891"/>
              <a:gd name="connsiteY1443" fmla="*/ 1745079 h 5907136"/>
              <a:gd name="connsiteX1444" fmla="*/ 6179922 w 12078891"/>
              <a:gd name="connsiteY1444" fmla="*/ 1754241 h 5907136"/>
              <a:gd name="connsiteX1445" fmla="*/ 6170759 w 12078891"/>
              <a:gd name="connsiteY1445" fmla="*/ 1763405 h 5907136"/>
              <a:gd name="connsiteX1446" fmla="*/ 6160578 w 12078891"/>
              <a:gd name="connsiteY1446" fmla="*/ 1754241 h 5907136"/>
              <a:gd name="connsiteX1447" fmla="*/ 6170759 w 12078891"/>
              <a:gd name="connsiteY1447" fmla="*/ 1745079 h 5907136"/>
              <a:gd name="connsiteX1448" fmla="*/ 7806873 w 12078891"/>
              <a:gd name="connsiteY1448" fmla="*/ 1737952 h 5907136"/>
              <a:gd name="connsiteX1449" fmla="*/ 7811963 w 12078891"/>
              <a:gd name="connsiteY1449" fmla="*/ 1743043 h 5907136"/>
              <a:gd name="connsiteX1450" fmla="*/ 7806873 w 12078891"/>
              <a:gd name="connsiteY1450" fmla="*/ 1748133 h 5907136"/>
              <a:gd name="connsiteX1451" fmla="*/ 7801782 w 12078891"/>
              <a:gd name="connsiteY1451" fmla="*/ 1743043 h 5907136"/>
              <a:gd name="connsiteX1452" fmla="*/ 7806873 w 12078891"/>
              <a:gd name="connsiteY1452" fmla="*/ 1737952 h 5907136"/>
              <a:gd name="connsiteX1453" fmla="*/ 961068 w 12078891"/>
              <a:gd name="connsiteY1453" fmla="*/ 1706391 h 5907136"/>
              <a:gd name="connsiteX1454" fmla="*/ 967176 w 12078891"/>
              <a:gd name="connsiteY1454" fmla="*/ 1712500 h 5907136"/>
              <a:gd name="connsiteX1455" fmla="*/ 961068 w 12078891"/>
              <a:gd name="connsiteY1455" fmla="*/ 1718608 h 5907136"/>
              <a:gd name="connsiteX1456" fmla="*/ 954959 w 12078891"/>
              <a:gd name="connsiteY1456" fmla="*/ 1712500 h 5907136"/>
              <a:gd name="connsiteX1457" fmla="*/ 961068 w 12078891"/>
              <a:gd name="connsiteY1457" fmla="*/ 1706391 h 5907136"/>
              <a:gd name="connsiteX1458" fmla="*/ 4813613 w 12078891"/>
              <a:gd name="connsiteY1458" fmla="*/ 1703336 h 5907136"/>
              <a:gd name="connsiteX1459" fmla="*/ 4817688 w 12078891"/>
              <a:gd name="connsiteY1459" fmla="*/ 1707408 h 5907136"/>
              <a:gd name="connsiteX1460" fmla="*/ 4813613 w 12078891"/>
              <a:gd name="connsiteY1460" fmla="*/ 1711481 h 5907136"/>
              <a:gd name="connsiteX1461" fmla="*/ 4809541 w 12078891"/>
              <a:gd name="connsiteY1461" fmla="*/ 1707408 h 5907136"/>
              <a:gd name="connsiteX1462" fmla="*/ 4813613 w 12078891"/>
              <a:gd name="connsiteY1462" fmla="*/ 1703336 h 5907136"/>
              <a:gd name="connsiteX1463" fmla="*/ 4269970 w 12078891"/>
              <a:gd name="connsiteY1463" fmla="*/ 1698253 h 5907136"/>
              <a:gd name="connsiteX1464" fmla="*/ 4300511 w 12078891"/>
              <a:gd name="connsiteY1464" fmla="*/ 1728798 h 5907136"/>
              <a:gd name="connsiteX1465" fmla="*/ 4269970 w 12078891"/>
              <a:gd name="connsiteY1465" fmla="*/ 1758324 h 5907136"/>
              <a:gd name="connsiteX1466" fmla="*/ 4239427 w 12078891"/>
              <a:gd name="connsiteY1466" fmla="*/ 1728798 h 5907136"/>
              <a:gd name="connsiteX1467" fmla="*/ 4269970 w 12078891"/>
              <a:gd name="connsiteY1467" fmla="*/ 1698253 h 5907136"/>
              <a:gd name="connsiteX1468" fmla="*/ 7008670 w 12078891"/>
              <a:gd name="connsiteY1468" fmla="*/ 1697244 h 5907136"/>
              <a:gd name="connsiteX1469" fmla="*/ 7013760 w 12078891"/>
              <a:gd name="connsiteY1469" fmla="*/ 1702335 h 5907136"/>
              <a:gd name="connsiteX1470" fmla="*/ 7008670 w 12078891"/>
              <a:gd name="connsiteY1470" fmla="*/ 1707425 h 5907136"/>
              <a:gd name="connsiteX1471" fmla="*/ 7003579 w 12078891"/>
              <a:gd name="connsiteY1471" fmla="*/ 1702335 h 5907136"/>
              <a:gd name="connsiteX1472" fmla="*/ 7008670 w 12078891"/>
              <a:gd name="connsiteY1472" fmla="*/ 1697244 h 5907136"/>
              <a:gd name="connsiteX1473" fmla="*/ 3364842 w 12078891"/>
              <a:gd name="connsiteY1473" fmla="*/ 1697228 h 5907136"/>
              <a:gd name="connsiteX1474" fmla="*/ 3370952 w 12078891"/>
              <a:gd name="connsiteY1474" fmla="*/ 1703336 h 5907136"/>
              <a:gd name="connsiteX1475" fmla="*/ 3364842 w 12078891"/>
              <a:gd name="connsiteY1475" fmla="*/ 1709445 h 5907136"/>
              <a:gd name="connsiteX1476" fmla="*/ 3358734 w 12078891"/>
              <a:gd name="connsiteY1476" fmla="*/ 1703336 h 5907136"/>
              <a:gd name="connsiteX1477" fmla="*/ 3364842 w 12078891"/>
              <a:gd name="connsiteY1477" fmla="*/ 1697228 h 5907136"/>
              <a:gd name="connsiteX1478" fmla="*/ 1989412 w 12078891"/>
              <a:gd name="connsiteY1478" fmla="*/ 1695213 h 5907136"/>
              <a:gd name="connsiteX1479" fmla="*/ 2000613 w 12078891"/>
              <a:gd name="connsiteY1479" fmla="*/ 1706413 h 5907136"/>
              <a:gd name="connsiteX1480" fmla="*/ 1989412 w 12078891"/>
              <a:gd name="connsiteY1480" fmla="*/ 1717613 h 5907136"/>
              <a:gd name="connsiteX1481" fmla="*/ 1978214 w 12078891"/>
              <a:gd name="connsiteY1481" fmla="*/ 1706413 h 5907136"/>
              <a:gd name="connsiteX1482" fmla="*/ 1989412 w 12078891"/>
              <a:gd name="connsiteY1482" fmla="*/ 1695213 h 5907136"/>
              <a:gd name="connsiteX1483" fmla="*/ 3038026 w 12078891"/>
              <a:gd name="connsiteY1483" fmla="*/ 1681956 h 5907136"/>
              <a:gd name="connsiteX1484" fmla="*/ 3040062 w 12078891"/>
              <a:gd name="connsiteY1484" fmla="*/ 1683992 h 5907136"/>
              <a:gd name="connsiteX1485" fmla="*/ 3038026 w 12078891"/>
              <a:gd name="connsiteY1485" fmla="*/ 1686029 h 5907136"/>
              <a:gd name="connsiteX1486" fmla="*/ 3035990 w 12078891"/>
              <a:gd name="connsiteY1486" fmla="*/ 1683992 h 5907136"/>
              <a:gd name="connsiteX1487" fmla="*/ 3038026 w 12078891"/>
              <a:gd name="connsiteY1487" fmla="*/ 1681956 h 5907136"/>
              <a:gd name="connsiteX1488" fmla="*/ 2787638 w 12078891"/>
              <a:gd name="connsiteY1488" fmla="*/ 1677907 h 5907136"/>
              <a:gd name="connsiteX1489" fmla="*/ 2803927 w 12078891"/>
              <a:gd name="connsiteY1489" fmla="*/ 1694197 h 5907136"/>
              <a:gd name="connsiteX1490" fmla="*/ 2787638 w 12078891"/>
              <a:gd name="connsiteY1490" fmla="*/ 1710486 h 5907136"/>
              <a:gd name="connsiteX1491" fmla="*/ 2771350 w 12078891"/>
              <a:gd name="connsiteY1491" fmla="*/ 1694197 h 5907136"/>
              <a:gd name="connsiteX1492" fmla="*/ 2787638 w 12078891"/>
              <a:gd name="connsiteY1492" fmla="*/ 1677907 h 5907136"/>
              <a:gd name="connsiteX1493" fmla="*/ 8908476 w 12078891"/>
              <a:gd name="connsiteY1493" fmla="*/ 1670778 h 5907136"/>
              <a:gd name="connsiteX1494" fmla="*/ 8913566 w 12078891"/>
              <a:gd name="connsiteY1494" fmla="*/ 1675869 h 5907136"/>
              <a:gd name="connsiteX1495" fmla="*/ 8908476 w 12078891"/>
              <a:gd name="connsiteY1495" fmla="*/ 1680959 h 5907136"/>
              <a:gd name="connsiteX1496" fmla="*/ 8903385 w 12078891"/>
              <a:gd name="connsiteY1496" fmla="*/ 1675869 h 5907136"/>
              <a:gd name="connsiteX1497" fmla="*/ 8908476 w 12078891"/>
              <a:gd name="connsiteY1497" fmla="*/ 1670778 h 5907136"/>
              <a:gd name="connsiteX1498" fmla="*/ 9803401 w 12078891"/>
              <a:gd name="connsiteY1498" fmla="*/ 1667723 h 5907136"/>
              <a:gd name="connsiteX1499" fmla="*/ 9815617 w 12078891"/>
              <a:gd name="connsiteY1499" fmla="*/ 1679940 h 5907136"/>
              <a:gd name="connsiteX1500" fmla="*/ 9803401 w 12078891"/>
              <a:gd name="connsiteY1500" fmla="*/ 1692156 h 5907136"/>
              <a:gd name="connsiteX1501" fmla="*/ 9791183 w 12078891"/>
              <a:gd name="connsiteY1501" fmla="*/ 1679940 h 5907136"/>
              <a:gd name="connsiteX1502" fmla="*/ 9803401 w 12078891"/>
              <a:gd name="connsiteY1502" fmla="*/ 1667723 h 5907136"/>
              <a:gd name="connsiteX1503" fmla="*/ 7189895 w 12078891"/>
              <a:gd name="connsiteY1503" fmla="*/ 1665690 h 5907136"/>
              <a:gd name="connsiteX1504" fmla="*/ 7202112 w 12078891"/>
              <a:gd name="connsiteY1504" fmla="*/ 1677908 h 5907136"/>
              <a:gd name="connsiteX1505" fmla="*/ 7189895 w 12078891"/>
              <a:gd name="connsiteY1505" fmla="*/ 1690124 h 5907136"/>
              <a:gd name="connsiteX1506" fmla="*/ 7177677 w 12078891"/>
              <a:gd name="connsiteY1506" fmla="*/ 1677908 h 5907136"/>
              <a:gd name="connsiteX1507" fmla="*/ 7189895 w 12078891"/>
              <a:gd name="connsiteY1507" fmla="*/ 1665690 h 5907136"/>
              <a:gd name="connsiteX1508" fmla="*/ 6840681 w 12078891"/>
              <a:gd name="connsiteY1508" fmla="*/ 1665682 h 5907136"/>
              <a:gd name="connsiteX1509" fmla="*/ 6890568 w 12078891"/>
              <a:gd name="connsiteY1509" fmla="*/ 1714552 h 5907136"/>
              <a:gd name="connsiteX1510" fmla="*/ 6840681 w 12078891"/>
              <a:gd name="connsiteY1510" fmla="*/ 1763425 h 5907136"/>
              <a:gd name="connsiteX1511" fmla="*/ 6790793 w 12078891"/>
              <a:gd name="connsiteY1511" fmla="*/ 1714552 h 5907136"/>
              <a:gd name="connsiteX1512" fmla="*/ 6840681 w 12078891"/>
              <a:gd name="connsiteY1512" fmla="*/ 1665682 h 5907136"/>
              <a:gd name="connsiteX1513" fmla="*/ 4489879 w 12078891"/>
              <a:gd name="connsiteY1513" fmla="*/ 1651438 h 5907136"/>
              <a:gd name="connsiteX1514" fmla="*/ 4500062 w 12078891"/>
              <a:gd name="connsiteY1514" fmla="*/ 1661619 h 5907136"/>
              <a:gd name="connsiteX1515" fmla="*/ 4489879 w 12078891"/>
              <a:gd name="connsiteY1515" fmla="*/ 1671800 h 5907136"/>
              <a:gd name="connsiteX1516" fmla="*/ 4479698 w 12078891"/>
              <a:gd name="connsiteY1516" fmla="*/ 1661619 h 5907136"/>
              <a:gd name="connsiteX1517" fmla="*/ 4489879 w 12078891"/>
              <a:gd name="connsiteY1517" fmla="*/ 1651438 h 5907136"/>
              <a:gd name="connsiteX1518" fmla="*/ 4124356 w 12078891"/>
              <a:gd name="connsiteY1518" fmla="*/ 1643267 h 5907136"/>
              <a:gd name="connsiteX1519" fmla="*/ 4135556 w 12078891"/>
              <a:gd name="connsiteY1519" fmla="*/ 1654466 h 5907136"/>
              <a:gd name="connsiteX1520" fmla="*/ 4124356 w 12078891"/>
              <a:gd name="connsiteY1520" fmla="*/ 1665666 h 5907136"/>
              <a:gd name="connsiteX1521" fmla="*/ 4113157 w 12078891"/>
              <a:gd name="connsiteY1521" fmla="*/ 1654466 h 5907136"/>
              <a:gd name="connsiteX1522" fmla="*/ 4124356 w 12078891"/>
              <a:gd name="connsiteY1522" fmla="*/ 1643267 h 5907136"/>
              <a:gd name="connsiteX1523" fmla="*/ 1369383 w 12078891"/>
              <a:gd name="connsiteY1523" fmla="*/ 1634128 h 5907136"/>
              <a:gd name="connsiteX1524" fmla="*/ 1384655 w 12078891"/>
              <a:gd name="connsiteY1524" fmla="*/ 1649400 h 5907136"/>
              <a:gd name="connsiteX1525" fmla="*/ 1369383 w 12078891"/>
              <a:gd name="connsiteY1525" fmla="*/ 1664671 h 5907136"/>
              <a:gd name="connsiteX1526" fmla="*/ 1354111 w 12078891"/>
              <a:gd name="connsiteY1526" fmla="*/ 1649400 h 5907136"/>
              <a:gd name="connsiteX1527" fmla="*/ 1369383 w 12078891"/>
              <a:gd name="connsiteY1527" fmla="*/ 1634128 h 5907136"/>
              <a:gd name="connsiteX1528" fmla="*/ 9290270 w 12078891"/>
              <a:gd name="connsiteY1528" fmla="*/ 1625987 h 5907136"/>
              <a:gd name="connsiteX1529" fmla="*/ 9295360 w 12078891"/>
              <a:gd name="connsiteY1529" fmla="*/ 1631077 h 5907136"/>
              <a:gd name="connsiteX1530" fmla="*/ 9290270 w 12078891"/>
              <a:gd name="connsiteY1530" fmla="*/ 1636167 h 5907136"/>
              <a:gd name="connsiteX1531" fmla="*/ 9285179 w 12078891"/>
              <a:gd name="connsiteY1531" fmla="*/ 1631077 h 5907136"/>
              <a:gd name="connsiteX1532" fmla="*/ 9290270 w 12078891"/>
              <a:gd name="connsiteY1532" fmla="*/ 1625987 h 5907136"/>
              <a:gd name="connsiteX1533" fmla="*/ 1867190 w 12078891"/>
              <a:gd name="connsiteY1533" fmla="*/ 1615780 h 5907136"/>
              <a:gd name="connsiteX1534" fmla="*/ 1879408 w 12078891"/>
              <a:gd name="connsiteY1534" fmla="*/ 1627997 h 5907136"/>
              <a:gd name="connsiteX1535" fmla="*/ 1867190 w 12078891"/>
              <a:gd name="connsiteY1535" fmla="*/ 1640215 h 5907136"/>
              <a:gd name="connsiteX1536" fmla="*/ 1854973 w 12078891"/>
              <a:gd name="connsiteY1536" fmla="*/ 1627997 h 5907136"/>
              <a:gd name="connsiteX1537" fmla="*/ 1867190 w 12078891"/>
              <a:gd name="connsiteY1537" fmla="*/ 1615780 h 5907136"/>
              <a:gd name="connsiteX1538" fmla="*/ 1952765 w 12078891"/>
              <a:gd name="connsiteY1538" fmla="*/ 1611732 h 5907136"/>
              <a:gd name="connsiteX1539" fmla="*/ 1985346 w 12078891"/>
              <a:gd name="connsiteY1539" fmla="*/ 1644310 h 5907136"/>
              <a:gd name="connsiteX1540" fmla="*/ 1952765 w 12078891"/>
              <a:gd name="connsiteY1540" fmla="*/ 1676889 h 5907136"/>
              <a:gd name="connsiteX1541" fmla="*/ 1920186 w 12078891"/>
              <a:gd name="connsiteY1541" fmla="*/ 1644310 h 5907136"/>
              <a:gd name="connsiteX1542" fmla="*/ 1952765 w 12078891"/>
              <a:gd name="connsiteY1542" fmla="*/ 1611732 h 5907136"/>
              <a:gd name="connsiteX1543" fmla="*/ 7601213 w 12078891"/>
              <a:gd name="connsiteY1543" fmla="*/ 1601545 h 5907136"/>
              <a:gd name="connsiteX1544" fmla="*/ 7612413 w 12078891"/>
              <a:gd name="connsiteY1544" fmla="*/ 1612743 h 5907136"/>
              <a:gd name="connsiteX1545" fmla="*/ 7601213 w 12078891"/>
              <a:gd name="connsiteY1545" fmla="*/ 1623943 h 5907136"/>
              <a:gd name="connsiteX1546" fmla="*/ 7590014 w 12078891"/>
              <a:gd name="connsiteY1546" fmla="*/ 1612743 h 5907136"/>
              <a:gd name="connsiteX1547" fmla="*/ 7601213 w 12078891"/>
              <a:gd name="connsiteY1547" fmla="*/ 1601545 h 5907136"/>
              <a:gd name="connsiteX1548" fmla="*/ 4432839 w 12078891"/>
              <a:gd name="connsiteY1548" fmla="*/ 1598471 h 5907136"/>
              <a:gd name="connsiteX1549" fmla="*/ 4450147 w 12078891"/>
              <a:gd name="connsiteY1549" fmla="*/ 1615779 h 5907136"/>
              <a:gd name="connsiteX1550" fmla="*/ 4432839 w 12078891"/>
              <a:gd name="connsiteY1550" fmla="*/ 1633087 h 5907136"/>
              <a:gd name="connsiteX1551" fmla="*/ 4415530 w 12078891"/>
              <a:gd name="connsiteY1551" fmla="*/ 1615779 h 5907136"/>
              <a:gd name="connsiteX1552" fmla="*/ 4432839 w 12078891"/>
              <a:gd name="connsiteY1552" fmla="*/ 1598471 h 5907136"/>
              <a:gd name="connsiteX1553" fmla="*/ 8604059 w 12078891"/>
              <a:gd name="connsiteY1553" fmla="*/ 1598470 h 5907136"/>
              <a:gd name="connsiteX1554" fmla="*/ 8627476 w 12078891"/>
              <a:gd name="connsiteY1554" fmla="*/ 1621886 h 5907136"/>
              <a:gd name="connsiteX1555" fmla="*/ 8604059 w 12078891"/>
              <a:gd name="connsiteY1555" fmla="*/ 1645302 h 5907136"/>
              <a:gd name="connsiteX1556" fmla="*/ 8580642 w 12078891"/>
              <a:gd name="connsiteY1556" fmla="*/ 1621886 h 5907136"/>
              <a:gd name="connsiteX1557" fmla="*/ 8604059 w 12078891"/>
              <a:gd name="connsiteY1557" fmla="*/ 1598470 h 5907136"/>
              <a:gd name="connsiteX1558" fmla="*/ 970231 w 12078891"/>
              <a:gd name="connsiteY1558" fmla="*/ 1592364 h 5907136"/>
              <a:gd name="connsiteX1559" fmla="*/ 985503 w 12078891"/>
              <a:gd name="connsiteY1559" fmla="*/ 1607636 h 5907136"/>
              <a:gd name="connsiteX1560" fmla="*/ 970231 w 12078891"/>
              <a:gd name="connsiteY1560" fmla="*/ 1622908 h 5907136"/>
              <a:gd name="connsiteX1561" fmla="*/ 954959 w 12078891"/>
              <a:gd name="connsiteY1561" fmla="*/ 1607636 h 5907136"/>
              <a:gd name="connsiteX1562" fmla="*/ 970231 w 12078891"/>
              <a:gd name="connsiteY1562" fmla="*/ 1592364 h 5907136"/>
              <a:gd name="connsiteX1563" fmla="*/ 8077693 w 12078891"/>
              <a:gd name="connsiteY1563" fmla="*/ 1588309 h 5907136"/>
              <a:gd name="connsiteX1564" fmla="*/ 8099073 w 12078891"/>
              <a:gd name="connsiteY1564" fmla="*/ 1609690 h 5907136"/>
              <a:gd name="connsiteX1565" fmla="*/ 8077693 w 12078891"/>
              <a:gd name="connsiteY1565" fmla="*/ 1631068 h 5907136"/>
              <a:gd name="connsiteX1566" fmla="*/ 8056312 w 12078891"/>
              <a:gd name="connsiteY1566" fmla="*/ 1609690 h 5907136"/>
              <a:gd name="connsiteX1567" fmla="*/ 8077693 w 12078891"/>
              <a:gd name="connsiteY1567" fmla="*/ 1588309 h 5907136"/>
              <a:gd name="connsiteX1568" fmla="*/ 10993578 w 12078891"/>
              <a:gd name="connsiteY1568" fmla="*/ 1587269 h 5907136"/>
              <a:gd name="connsiteX1569" fmla="*/ 11004777 w 12078891"/>
              <a:gd name="connsiteY1569" fmla="*/ 1598469 h 5907136"/>
              <a:gd name="connsiteX1570" fmla="*/ 10993578 w 12078891"/>
              <a:gd name="connsiteY1570" fmla="*/ 1609668 h 5907136"/>
              <a:gd name="connsiteX1571" fmla="*/ 10982378 w 12078891"/>
              <a:gd name="connsiteY1571" fmla="*/ 1598469 h 5907136"/>
              <a:gd name="connsiteX1572" fmla="*/ 10993578 w 12078891"/>
              <a:gd name="connsiteY1572" fmla="*/ 1587269 h 5907136"/>
              <a:gd name="connsiteX1573" fmla="*/ 1053773 w 12078891"/>
              <a:gd name="connsiteY1573" fmla="*/ 1581190 h 5907136"/>
              <a:gd name="connsiteX1574" fmla="*/ 1061918 w 12078891"/>
              <a:gd name="connsiteY1574" fmla="*/ 1589335 h 5907136"/>
              <a:gd name="connsiteX1575" fmla="*/ 1053773 w 12078891"/>
              <a:gd name="connsiteY1575" fmla="*/ 1597478 h 5907136"/>
              <a:gd name="connsiteX1576" fmla="*/ 1045628 w 12078891"/>
              <a:gd name="connsiteY1576" fmla="*/ 1589335 h 5907136"/>
              <a:gd name="connsiteX1577" fmla="*/ 1053773 w 12078891"/>
              <a:gd name="connsiteY1577" fmla="*/ 1581190 h 5907136"/>
              <a:gd name="connsiteX1578" fmla="*/ 6563753 w 12078891"/>
              <a:gd name="connsiteY1578" fmla="*/ 1579126 h 5907136"/>
              <a:gd name="connsiteX1579" fmla="*/ 6574952 w 12078891"/>
              <a:gd name="connsiteY1579" fmla="*/ 1590325 h 5907136"/>
              <a:gd name="connsiteX1580" fmla="*/ 6563753 w 12078891"/>
              <a:gd name="connsiteY1580" fmla="*/ 1601524 h 5907136"/>
              <a:gd name="connsiteX1581" fmla="*/ 6552553 w 12078891"/>
              <a:gd name="connsiteY1581" fmla="*/ 1590325 h 5907136"/>
              <a:gd name="connsiteX1582" fmla="*/ 6563753 w 12078891"/>
              <a:gd name="connsiteY1582" fmla="*/ 1579126 h 5907136"/>
              <a:gd name="connsiteX1583" fmla="*/ 9187440 w 12078891"/>
              <a:gd name="connsiteY1583" fmla="*/ 1578129 h 5907136"/>
              <a:gd name="connsiteX1584" fmla="*/ 9198639 w 12078891"/>
              <a:gd name="connsiteY1584" fmla="*/ 1589328 h 5907136"/>
              <a:gd name="connsiteX1585" fmla="*/ 9187440 w 12078891"/>
              <a:gd name="connsiteY1585" fmla="*/ 1600526 h 5907136"/>
              <a:gd name="connsiteX1586" fmla="*/ 9176240 w 12078891"/>
              <a:gd name="connsiteY1586" fmla="*/ 1589328 h 5907136"/>
              <a:gd name="connsiteX1587" fmla="*/ 9187440 w 12078891"/>
              <a:gd name="connsiteY1587" fmla="*/ 1578129 h 5907136"/>
              <a:gd name="connsiteX1588" fmla="*/ 5811366 w 12078891"/>
              <a:gd name="connsiteY1588" fmla="*/ 1539421 h 5907136"/>
              <a:gd name="connsiteX1589" fmla="*/ 5821547 w 12078891"/>
              <a:gd name="connsiteY1589" fmla="*/ 1549602 h 5907136"/>
              <a:gd name="connsiteX1590" fmla="*/ 5811366 w 12078891"/>
              <a:gd name="connsiteY1590" fmla="*/ 1559783 h 5907136"/>
              <a:gd name="connsiteX1591" fmla="*/ 5801185 w 12078891"/>
              <a:gd name="connsiteY1591" fmla="*/ 1549602 h 5907136"/>
              <a:gd name="connsiteX1592" fmla="*/ 5811366 w 12078891"/>
              <a:gd name="connsiteY1592" fmla="*/ 1539421 h 5907136"/>
              <a:gd name="connsiteX1593" fmla="*/ 6556626 w 12078891"/>
              <a:gd name="connsiteY1593" fmla="*/ 1510942 h 5907136"/>
              <a:gd name="connsiteX1594" fmla="*/ 6568843 w 12078891"/>
              <a:gd name="connsiteY1594" fmla="*/ 1523160 h 5907136"/>
              <a:gd name="connsiteX1595" fmla="*/ 6556626 w 12078891"/>
              <a:gd name="connsiteY1595" fmla="*/ 1535375 h 5907136"/>
              <a:gd name="connsiteX1596" fmla="*/ 6544408 w 12078891"/>
              <a:gd name="connsiteY1596" fmla="*/ 1523160 h 5907136"/>
              <a:gd name="connsiteX1597" fmla="*/ 6556626 w 12078891"/>
              <a:gd name="connsiteY1597" fmla="*/ 1510942 h 5907136"/>
              <a:gd name="connsiteX1598" fmla="*/ 5064100 w 12078891"/>
              <a:gd name="connsiteY1598" fmla="*/ 1507884 h 5907136"/>
              <a:gd name="connsiteX1599" fmla="*/ 5076314 w 12078891"/>
              <a:gd name="connsiteY1599" fmla="*/ 1520102 h 5907136"/>
              <a:gd name="connsiteX1600" fmla="*/ 5064100 w 12078891"/>
              <a:gd name="connsiteY1600" fmla="*/ 1532317 h 5907136"/>
              <a:gd name="connsiteX1601" fmla="*/ 5051886 w 12078891"/>
              <a:gd name="connsiteY1601" fmla="*/ 1520102 h 5907136"/>
              <a:gd name="connsiteX1602" fmla="*/ 5064100 w 12078891"/>
              <a:gd name="connsiteY1602" fmla="*/ 1507884 h 5907136"/>
              <a:gd name="connsiteX1603" fmla="*/ 12045293 w 12078891"/>
              <a:gd name="connsiteY1603" fmla="*/ 1495671 h 5907136"/>
              <a:gd name="connsiteX1604" fmla="*/ 12074818 w 12078891"/>
              <a:gd name="connsiteY1604" fmla="*/ 1525195 h 5907136"/>
              <a:gd name="connsiteX1605" fmla="*/ 12045293 w 12078891"/>
              <a:gd name="connsiteY1605" fmla="*/ 1553701 h 5907136"/>
              <a:gd name="connsiteX1606" fmla="*/ 12015767 w 12078891"/>
              <a:gd name="connsiteY1606" fmla="*/ 1525195 h 5907136"/>
              <a:gd name="connsiteX1607" fmla="*/ 12045293 w 12078891"/>
              <a:gd name="connsiteY1607" fmla="*/ 1495671 h 5907136"/>
              <a:gd name="connsiteX1608" fmla="*/ 7198040 w 12078891"/>
              <a:gd name="connsiteY1608" fmla="*/ 1482432 h 5907136"/>
              <a:gd name="connsiteX1609" fmla="*/ 7203130 w 12078891"/>
              <a:gd name="connsiteY1609" fmla="*/ 1487523 h 5907136"/>
              <a:gd name="connsiteX1610" fmla="*/ 7198040 w 12078891"/>
              <a:gd name="connsiteY1610" fmla="*/ 1492613 h 5907136"/>
              <a:gd name="connsiteX1611" fmla="*/ 7192949 w 12078891"/>
              <a:gd name="connsiteY1611" fmla="*/ 1487523 h 5907136"/>
              <a:gd name="connsiteX1612" fmla="*/ 7198040 w 12078891"/>
              <a:gd name="connsiteY1612" fmla="*/ 1482432 h 5907136"/>
              <a:gd name="connsiteX1613" fmla="*/ 10018223 w 12078891"/>
              <a:gd name="connsiteY1613" fmla="*/ 1481387 h 5907136"/>
              <a:gd name="connsiteX1614" fmla="*/ 10025350 w 12078891"/>
              <a:gd name="connsiteY1614" fmla="*/ 1488514 h 5907136"/>
              <a:gd name="connsiteX1615" fmla="*/ 10018223 w 12078891"/>
              <a:gd name="connsiteY1615" fmla="*/ 1494622 h 5907136"/>
              <a:gd name="connsiteX1616" fmla="*/ 10011096 w 12078891"/>
              <a:gd name="connsiteY1616" fmla="*/ 1488514 h 5907136"/>
              <a:gd name="connsiteX1617" fmla="*/ 10018223 w 12078891"/>
              <a:gd name="connsiteY1617" fmla="*/ 1481387 h 5907136"/>
              <a:gd name="connsiteX1618" fmla="*/ 8393309 w 12078891"/>
              <a:gd name="connsiteY1618" fmla="*/ 1477350 h 5907136"/>
              <a:gd name="connsiteX1619" fmla="*/ 8425888 w 12078891"/>
              <a:gd name="connsiteY1619" fmla="*/ 1509928 h 5907136"/>
              <a:gd name="connsiteX1620" fmla="*/ 8393309 w 12078891"/>
              <a:gd name="connsiteY1620" fmla="*/ 1542506 h 5907136"/>
              <a:gd name="connsiteX1621" fmla="*/ 8360729 w 12078891"/>
              <a:gd name="connsiteY1621" fmla="*/ 1509928 h 5907136"/>
              <a:gd name="connsiteX1622" fmla="*/ 8393309 w 12078891"/>
              <a:gd name="connsiteY1622" fmla="*/ 1477350 h 5907136"/>
              <a:gd name="connsiteX1623" fmla="*/ 5908087 w 12078891"/>
              <a:gd name="connsiteY1623" fmla="*/ 1476298 h 5907136"/>
              <a:gd name="connsiteX1624" fmla="*/ 5910123 w 12078891"/>
              <a:gd name="connsiteY1624" fmla="*/ 1478334 h 5907136"/>
              <a:gd name="connsiteX1625" fmla="*/ 5908087 w 12078891"/>
              <a:gd name="connsiteY1625" fmla="*/ 1480369 h 5907136"/>
              <a:gd name="connsiteX1626" fmla="*/ 5906050 w 12078891"/>
              <a:gd name="connsiteY1626" fmla="*/ 1478334 h 5907136"/>
              <a:gd name="connsiteX1627" fmla="*/ 5908087 w 12078891"/>
              <a:gd name="connsiteY1627" fmla="*/ 1476298 h 5907136"/>
              <a:gd name="connsiteX1628" fmla="*/ 10401034 w 12078891"/>
              <a:gd name="connsiteY1628" fmla="*/ 1474260 h 5907136"/>
              <a:gd name="connsiteX1629" fmla="*/ 10410197 w 12078891"/>
              <a:gd name="connsiteY1629" fmla="*/ 1483423 h 5907136"/>
              <a:gd name="connsiteX1630" fmla="*/ 10401034 w 12078891"/>
              <a:gd name="connsiteY1630" fmla="*/ 1492586 h 5907136"/>
              <a:gd name="connsiteX1631" fmla="*/ 10391871 w 12078891"/>
              <a:gd name="connsiteY1631" fmla="*/ 1483423 h 5907136"/>
              <a:gd name="connsiteX1632" fmla="*/ 10401034 w 12078891"/>
              <a:gd name="connsiteY1632" fmla="*/ 1474260 h 5907136"/>
              <a:gd name="connsiteX1633" fmla="*/ 2631798 w 12078891"/>
              <a:gd name="connsiteY1633" fmla="*/ 1469172 h 5907136"/>
              <a:gd name="connsiteX1634" fmla="*/ 2637906 w 12078891"/>
              <a:gd name="connsiteY1634" fmla="*/ 1475281 h 5907136"/>
              <a:gd name="connsiteX1635" fmla="*/ 2631798 w 12078891"/>
              <a:gd name="connsiteY1635" fmla="*/ 1481390 h 5907136"/>
              <a:gd name="connsiteX1636" fmla="*/ 2625688 w 12078891"/>
              <a:gd name="connsiteY1636" fmla="*/ 1475281 h 5907136"/>
              <a:gd name="connsiteX1637" fmla="*/ 2631798 w 12078891"/>
              <a:gd name="connsiteY1637" fmla="*/ 1469172 h 5907136"/>
              <a:gd name="connsiteX1638" fmla="*/ 8095000 w 12078891"/>
              <a:gd name="connsiteY1638" fmla="*/ 1469170 h 5907136"/>
              <a:gd name="connsiteX1639" fmla="*/ 8107217 w 12078891"/>
              <a:gd name="connsiteY1639" fmla="*/ 1481388 h 5907136"/>
              <a:gd name="connsiteX1640" fmla="*/ 8095000 w 12078891"/>
              <a:gd name="connsiteY1640" fmla="*/ 1493605 h 5907136"/>
              <a:gd name="connsiteX1641" fmla="*/ 8082783 w 12078891"/>
              <a:gd name="connsiteY1641" fmla="*/ 1481388 h 5907136"/>
              <a:gd name="connsiteX1642" fmla="*/ 8095000 w 12078891"/>
              <a:gd name="connsiteY1642" fmla="*/ 1469170 h 5907136"/>
              <a:gd name="connsiteX1643" fmla="*/ 3408677 w 12078891"/>
              <a:gd name="connsiteY1643" fmla="*/ 1462072 h 5907136"/>
              <a:gd name="connsiteX1644" fmla="*/ 3413767 w 12078891"/>
              <a:gd name="connsiteY1644" fmla="*/ 1467163 h 5907136"/>
              <a:gd name="connsiteX1645" fmla="*/ 3408677 w 12078891"/>
              <a:gd name="connsiteY1645" fmla="*/ 1472253 h 5907136"/>
              <a:gd name="connsiteX1646" fmla="*/ 3403585 w 12078891"/>
              <a:gd name="connsiteY1646" fmla="*/ 1467163 h 5907136"/>
              <a:gd name="connsiteX1647" fmla="*/ 3408677 w 12078891"/>
              <a:gd name="connsiteY1647" fmla="*/ 1462072 h 5907136"/>
              <a:gd name="connsiteX1648" fmla="*/ 3686616 w 12078891"/>
              <a:gd name="connsiteY1648" fmla="*/ 1449860 h 5907136"/>
              <a:gd name="connsiteX1649" fmla="*/ 3690689 w 12078891"/>
              <a:gd name="connsiteY1649" fmla="*/ 1453933 h 5907136"/>
              <a:gd name="connsiteX1650" fmla="*/ 3686616 w 12078891"/>
              <a:gd name="connsiteY1650" fmla="*/ 1458006 h 5907136"/>
              <a:gd name="connsiteX1651" fmla="*/ 3682544 w 12078891"/>
              <a:gd name="connsiteY1651" fmla="*/ 1453933 h 5907136"/>
              <a:gd name="connsiteX1652" fmla="*/ 3686616 w 12078891"/>
              <a:gd name="connsiteY1652" fmla="*/ 1449860 h 5907136"/>
              <a:gd name="connsiteX1653" fmla="*/ 8790374 w 12078891"/>
              <a:gd name="connsiteY1653" fmla="*/ 1447825 h 5907136"/>
              <a:gd name="connsiteX1654" fmla="*/ 8795464 w 12078891"/>
              <a:gd name="connsiteY1654" fmla="*/ 1452917 h 5907136"/>
              <a:gd name="connsiteX1655" fmla="*/ 8790374 w 12078891"/>
              <a:gd name="connsiteY1655" fmla="*/ 1458007 h 5907136"/>
              <a:gd name="connsiteX1656" fmla="*/ 8785283 w 12078891"/>
              <a:gd name="connsiteY1656" fmla="*/ 1452917 h 5907136"/>
              <a:gd name="connsiteX1657" fmla="*/ 8790374 w 12078891"/>
              <a:gd name="connsiteY1657" fmla="*/ 1447825 h 5907136"/>
              <a:gd name="connsiteX1658" fmla="*/ 10691198 w 12078891"/>
              <a:gd name="connsiteY1658" fmla="*/ 1418293 h 5907136"/>
              <a:gd name="connsiteX1659" fmla="*/ 10696288 w 12078891"/>
              <a:gd name="connsiteY1659" fmla="*/ 1423383 h 5907136"/>
              <a:gd name="connsiteX1660" fmla="*/ 10691198 w 12078891"/>
              <a:gd name="connsiteY1660" fmla="*/ 1428476 h 5907136"/>
              <a:gd name="connsiteX1661" fmla="*/ 10686107 w 12078891"/>
              <a:gd name="connsiteY1661" fmla="*/ 1423383 h 5907136"/>
              <a:gd name="connsiteX1662" fmla="*/ 10691198 w 12078891"/>
              <a:gd name="connsiteY1662" fmla="*/ 1418293 h 5907136"/>
              <a:gd name="connsiteX1663" fmla="*/ 3349636 w 12078891"/>
              <a:gd name="connsiteY1663" fmla="*/ 1409134 h 5907136"/>
              <a:gd name="connsiteX1664" fmla="*/ 3358800 w 12078891"/>
              <a:gd name="connsiteY1664" fmla="*/ 1418293 h 5907136"/>
              <a:gd name="connsiteX1665" fmla="*/ 3349636 w 12078891"/>
              <a:gd name="connsiteY1665" fmla="*/ 1427460 h 5907136"/>
              <a:gd name="connsiteX1666" fmla="*/ 3340474 w 12078891"/>
              <a:gd name="connsiteY1666" fmla="*/ 1418293 h 5907136"/>
              <a:gd name="connsiteX1667" fmla="*/ 3349636 w 12078891"/>
              <a:gd name="connsiteY1667" fmla="*/ 1409134 h 5907136"/>
              <a:gd name="connsiteX1668" fmla="*/ 4588610 w 12078891"/>
              <a:gd name="connsiteY1668" fmla="*/ 1397903 h 5907136"/>
              <a:gd name="connsiteX1669" fmla="*/ 4596755 w 12078891"/>
              <a:gd name="connsiteY1669" fmla="*/ 1406048 h 5907136"/>
              <a:gd name="connsiteX1670" fmla="*/ 4588610 w 12078891"/>
              <a:gd name="connsiteY1670" fmla="*/ 1414193 h 5907136"/>
              <a:gd name="connsiteX1671" fmla="*/ 4580466 w 12078891"/>
              <a:gd name="connsiteY1671" fmla="*/ 1406048 h 5907136"/>
              <a:gd name="connsiteX1672" fmla="*/ 4588610 w 12078891"/>
              <a:gd name="connsiteY1672" fmla="*/ 1397903 h 5907136"/>
              <a:gd name="connsiteX1673" fmla="*/ 1814297 w 12078891"/>
              <a:gd name="connsiteY1673" fmla="*/ 1390807 h 5907136"/>
              <a:gd name="connsiteX1674" fmla="*/ 1835677 w 12078891"/>
              <a:gd name="connsiteY1674" fmla="*/ 1412190 h 5907136"/>
              <a:gd name="connsiteX1675" fmla="*/ 1814297 w 12078891"/>
              <a:gd name="connsiteY1675" fmla="*/ 1433570 h 5907136"/>
              <a:gd name="connsiteX1676" fmla="*/ 1792917 w 12078891"/>
              <a:gd name="connsiteY1676" fmla="*/ 1412190 h 5907136"/>
              <a:gd name="connsiteX1677" fmla="*/ 1814297 w 12078891"/>
              <a:gd name="connsiteY1677" fmla="*/ 1390807 h 5907136"/>
              <a:gd name="connsiteX1678" fmla="*/ 9676136 w 12078891"/>
              <a:gd name="connsiteY1678" fmla="*/ 1389757 h 5907136"/>
              <a:gd name="connsiteX1679" fmla="*/ 9679190 w 12078891"/>
              <a:gd name="connsiteY1679" fmla="*/ 1392811 h 5907136"/>
              <a:gd name="connsiteX1680" fmla="*/ 9676136 w 12078891"/>
              <a:gd name="connsiteY1680" fmla="*/ 1395866 h 5907136"/>
              <a:gd name="connsiteX1681" fmla="*/ 9673081 w 12078891"/>
              <a:gd name="connsiteY1681" fmla="*/ 1392811 h 5907136"/>
              <a:gd name="connsiteX1682" fmla="*/ 9676136 w 12078891"/>
              <a:gd name="connsiteY1682" fmla="*/ 1389757 h 5907136"/>
              <a:gd name="connsiteX1683" fmla="*/ 12015767 w 12078891"/>
              <a:gd name="connsiteY1683" fmla="*/ 1375502 h 5907136"/>
              <a:gd name="connsiteX1684" fmla="*/ 12018821 w 12078891"/>
              <a:gd name="connsiteY1684" fmla="*/ 1378556 h 5907136"/>
              <a:gd name="connsiteX1685" fmla="*/ 12015767 w 12078891"/>
              <a:gd name="connsiteY1685" fmla="*/ 1381611 h 5907136"/>
              <a:gd name="connsiteX1686" fmla="*/ 12012713 w 12078891"/>
              <a:gd name="connsiteY1686" fmla="*/ 1378556 h 5907136"/>
              <a:gd name="connsiteX1687" fmla="*/ 12015767 w 12078891"/>
              <a:gd name="connsiteY1687" fmla="*/ 1375502 h 5907136"/>
              <a:gd name="connsiteX1688" fmla="*/ 9431787 w 12078891"/>
              <a:gd name="connsiteY1688" fmla="*/ 1368376 h 5907136"/>
              <a:gd name="connsiteX1689" fmla="*/ 9437896 w 12078891"/>
              <a:gd name="connsiteY1689" fmla="*/ 1373467 h 5907136"/>
              <a:gd name="connsiteX1690" fmla="*/ 9431787 w 12078891"/>
              <a:gd name="connsiteY1690" fmla="*/ 1379575 h 5907136"/>
              <a:gd name="connsiteX1691" fmla="*/ 9425678 w 12078891"/>
              <a:gd name="connsiteY1691" fmla="*/ 1373467 h 5907136"/>
              <a:gd name="connsiteX1692" fmla="*/ 9431787 w 12078891"/>
              <a:gd name="connsiteY1692" fmla="*/ 1368376 h 5907136"/>
              <a:gd name="connsiteX1693" fmla="*/ 7596123 w 12078891"/>
              <a:gd name="connsiteY1693" fmla="*/ 1359243 h 5907136"/>
              <a:gd name="connsiteX1694" fmla="*/ 7604268 w 12078891"/>
              <a:gd name="connsiteY1694" fmla="*/ 1367389 h 5907136"/>
              <a:gd name="connsiteX1695" fmla="*/ 7596123 w 12078891"/>
              <a:gd name="connsiteY1695" fmla="*/ 1374515 h 5907136"/>
              <a:gd name="connsiteX1696" fmla="*/ 7587978 w 12078891"/>
              <a:gd name="connsiteY1696" fmla="*/ 1367389 h 5907136"/>
              <a:gd name="connsiteX1697" fmla="*/ 7596123 w 12078891"/>
              <a:gd name="connsiteY1697" fmla="*/ 1359243 h 5907136"/>
              <a:gd name="connsiteX1698" fmla="*/ 5364445 w 12078891"/>
              <a:gd name="connsiteY1698" fmla="*/ 1346011 h 5907136"/>
              <a:gd name="connsiteX1699" fmla="*/ 5381754 w 12078891"/>
              <a:gd name="connsiteY1699" fmla="*/ 1363320 h 5907136"/>
              <a:gd name="connsiteX1700" fmla="*/ 5364445 w 12078891"/>
              <a:gd name="connsiteY1700" fmla="*/ 1380628 h 5907136"/>
              <a:gd name="connsiteX1701" fmla="*/ 5347139 w 12078891"/>
              <a:gd name="connsiteY1701" fmla="*/ 1363320 h 5907136"/>
              <a:gd name="connsiteX1702" fmla="*/ 5364445 w 12078891"/>
              <a:gd name="connsiteY1702" fmla="*/ 1346011 h 5907136"/>
              <a:gd name="connsiteX1703" fmla="*/ 12059547 w 12078891"/>
              <a:gd name="connsiteY1703" fmla="*/ 1314439 h 5907136"/>
              <a:gd name="connsiteX1704" fmla="*/ 12064637 w 12078891"/>
              <a:gd name="connsiteY1704" fmla="*/ 1319529 h 5907136"/>
              <a:gd name="connsiteX1705" fmla="*/ 12059547 w 12078891"/>
              <a:gd name="connsiteY1705" fmla="*/ 1324620 h 5907136"/>
              <a:gd name="connsiteX1706" fmla="*/ 12054456 w 12078891"/>
              <a:gd name="connsiteY1706" fmla="*/ 1319529 h 5907136"/>
              <a:gd name="connsiteX1707" fmla="*/ 12059547 w 12078891"/>
              <a:gd name="connsiteY1707" fmla="*/ 1314439 h 5907136"/>
              <a:gd name="connsiteX1708" fmla="*/ 11131025 w 12078891"/>
              <a:gd name="connsiteY1708" fmla="*/ 1300174 h 5907136"/>
              <a:gd name="connsiteX1709" fmla="*/ 11149350 w 12078891"/>
              <a:gd name="connsiteY1709" fmla="*/ 1318500 h 5907136"/>
              <a:gd name="connsiteX1710" fmla="*/ 11131025 w 12078891"/>
              <a:gd name="connsiteY1710" fmla="*/ 1336827 h 5907136"/>
              <a:gd name="connsiteX1711" fmla="*/ 11112698 w 12078891"/>
              <a:gd name="connsiteY1711" fmla="*/ 1318500 h 5907136"/>
              <a:gd name="connsiteX1712" fmla="*/ 11131025 w 12078891"/>
              <a:gd name="connsiteY1712" fmla="*/ 1300174 h 5907136"/>
              <a:gd name="connsiteX1713" fmla="*/ 8098055 w 12078891"/>
              <a:gd name="connsiteY1713" fmla="*/ 1297139 h 5907136"/>
              <a:gd name="connsiteX1714" fmla="*/ 8133689 w 12078891"/>
              <a:gd name="connsiteY1714" fmla="*/ 1332775 h 5907136"/>
              <a:gd name="connsiteX1715" fmla="*/ 8098055 w 12078891"/>
              <a:gd name="connsiteY1715" fmla="*/ 1368410 h 5907136"/>
              <a:gd name="connsiteX1716" fmla="*/ 8062421 w 12078891"/>
              <a:gd name="connsiteY1716" fmla="*/ 1332775 h 5907136"/>
              <a:gd name="connsiteX1717" fmla="*/ 8098055 w 12078891"/>
              <a:gd name="connsiteY1717" fmla="*/ 1297139 h 5907136"/>
              <a:gd name="connsiteX1718" fmla="*/ 5691230 w 12078891"/>
              <a:gd name="connsiteY1718" fmla="*/ 1264529 h 5907136"/>
              <a:gd name="connsiteX1719" fmla="*/ 5701411 w 12078891"/>
              <a:gd name="connsiteY1719" fmla="*/ 1274710 h 5907136"/>
              <a:gd name="connsiteX1720" fmla="*/ 5691230 w 12078891"/>
              <a:gd name="connsiteY1720" fmla="*/ 1284890 h 5907136"/>
              <a:gd name="connsiteX1721" fmla="*/ 5681049 w 12078891"/>
              <a:gd name="connsiteY1721" fmla="*/ 1274710 h 5907136"/>
              <a:gd name="connsiteX1722" fmla="*/ 5691230 w 12078891"/>
              <a:gd name="connsiteY1722" fmla="*/ 1264529 h 5907136"/>
              <a:gd name="connsiteX1723" fmla="*/ 10805227 w 12078891"/>
              <a:gd name="connsiteY1723" fmla="*/ 1263541 h 5907136"/>
              <a:gd name="connsiteX1724" fmla="*/ 10818462 w 12078891"/>
              <a:gd name="connsiteY1724" fmla="*/ 1276776 h 5907136"/>
              <a:gd name="connsiteX1725" fmla="*/ 10805227 w 12078891"/>
              <a:gd name="connsiteY1725" fmla="*/ 1290011 h 5907136"/>
              <a:gd name="connsiteX1726" fmla="*/ 10791991 w 12078891"/>
              <a:gd name="connsiteY1726" fmla="*/ 1276776 h 5907136"/>
              <a:gd name="connsiteX1727" fmla="*/ 10805227 w 12078891"/>
              <a:gd name="connsiteY1727" fmla="*/ 1263541 h 5907136"/>
              <a:gd name="connsiteX1728" fmla="*/ 298292 w 12078891"/>
              <a:gd name="connsiteY1728" fmla="*/ 1260468 h 5907136"/>
              <a:gd name="connsiteX1729" fmla="*/ 408248 w 12078891"/>
              <a:gd name="connsiteY1729" fmla="*/ 1369407 h 5907136"/>
              <a:gd name="connsiteX1730" fmla="*/ 298292 w 12078891"/>
              <a:gd name="connsiteY1730" fmla="*/ 1478349 h 5907136"/>
              <a:gd name="connsiteX1731" fmla="*/ 188336 w 12078891"/>
              <a:gd name="connsiteY1731" fmla="*/ 1369407 h 5907136"/>
              <a:gd name="connsiteX1732" fmla="*/ 298292 w 12078891"/>
              <a:gd name="connsiteY1732" fmla="*/ 1260468 h 5907136"/>
              <a:gd name="connsiteX1733" fmla="*/ 11437477 w 12078891"/>
              <a:gd name="connsiteY1733" fmla="*/ 1252334 h 5907136"/>
              <a:gd name="connsiteX1734" fmla="*/ 11459875 w 12078891"/>
              <a:gd name="connsiteY1734" fmla="*/ 1274732 h 5907136"/>
              <a:gd name="connsiteX1735" fmla="*/ 11437477 w 12078891"/>
              <a:gd name="connsiteY1735" fmla="*/ 1297131 h 5907136"/>
              <a:gd name="connsiteX1736" fmla="*/ 11415078 w 12078891"/>
              <a:gd name="connsiteY1736" fmla="*/ 1274732 h 5907136"/>
              <a:gd name="connsiteX1737" fmla="*/ 11437477 w 12078891"/>
              <a:gd name="connsiteY1737" fmla="*/ 1252334 h 5907136"/>
              <a:gd name="connsiteX1738" fmla="*/ 3814846 w 12078891"/>
              <a:gd name="connsiteY1738" fmla="*/ 1200388 h 5907136"/>
              <a:gd name="connsiteX1739" fmla="*/ 3818919 w 12078891"/>
              <a:gd name="connsiteY1739" fmla="*/ 1204460 h 5907136"/>
              <a:gd name="connsiteX1740" fmla="*/ 3814846 w 12078891"/>
              <a:gd name="connsiteY1740" fmla="*/ 1208533 h 5907136"/>
              <a:gd name="connsiteX1741" fmla="*/ 3810773 w 12078891"/>
              <a:gd name="connsiteY1741" fmla="*/ 1204460 h 5907136"/>
              <a:gd name="connsiteX1742" fmla="*/ 3814846 w 12078891"/>
              <a:gd name="connsiteY1742" fmla="*/ 1200388 h 5907136"/>
              <a:gd name="connsiteX1743" fmla="*/ 9736204 w 12078891"/>
              <a:gd name="connsiteY1743" fmla="*/ 1192272 h 5907136"/>
              <a:gd name="connsiteX1744" fmla="*/ 9771838 w 12078891"/>
              <a:gd name="connsiteY1744" fmla="*/ 1227907 h 5907136"/>
              <a:gd name="connsiteX1745" fmla="*/ 9736204 w 12078891"/>
              <a:gd name="connsiteY1745" fmla="*/ 1263541 h 5907136"/>
              <a:gd name="connsiteX1746" fmla="*/ 9699552 w 12078891"/>
              <a:gd name="connsiteY1746" fmla="*/ 1227907 h 5907136"/>
              <a:gd name="connsiteX1747" fmla="*/ 9736204 w 12078891"/>
              <a:gd name="connsiteY1747" fmla="*/ 1192272 h 5907136"/>
              <a:gd name="connsiteX1748" fmla="*/ 10679998 w 12078891"/>
              <a:gd name="connsiteY1748" fmla="*/ 1188190 h 5907136"/>
              <a:gd name="connsiteX1749" fmla="*/ 10687125 w 12078891"/>
              <a:gd name="connsiteY1749" fmla="*/ 1195319 h 5907136"/>
              <a:gd name="connsiteX1750" fmla="*/ 10679998 w 12078891"/>
              <a:gd name="connsiteY1750" fmla="*/ 1202445 h 5907136"/>
              <a:gd name="connsiteX1751" fmla="*/ 10672872 w 12078891"/>
              <a:gd name="connsiteY1751" fmla="*/ 1195319 h 5907136"/>
              <a:gd name="connsiteX1752" fmla="*/ 10679998 w 12078891"/>
              <a:gd name="connsiteY1752" fmla="*/ 1188190 h 5907136"/>
              <a:gd name="connsiteX1753" fmla="*/ 1609646 w 12078891"/>
              <a:gd name="connsiteY1753" fmla="*/ 1183104 h 5907136"/>
              <a:gd name="connsiteX1754" fmla="*/ 1614735 w 12078891"/>
              <a:gd name="connsiteY1754" fmla="*/ 1188193 h 5907136"/>
              <a:gd name="connsiteX1755" fmla="*/ 1609646 w 12078891"/>
              <a:gd name="connsiteY1755" fmla="*/ 1193283 h 5907136"/>
              <a:gd name="connsiteX1756" fmla="*/ 1604554 w 12078891"/>
              <a:gd name="connsiteY1756" fmla="*/ 1188193 h 5907136"/>
              <a:gd name="connsiteX1757" fmla="*/ 1609646 w 12078891"/>
              <a:gd name="connsiteY1757" fmla="*/ 1183104 h 5907136"/>
              <a:gd name="connsiteX1758" fmla="*/ 8997051 w 12078891"/>
              <a:gd name="connsiteY1758" fmla="*/ 1183079 h 5907136"/>
              <a:gd name="connsiteX1759" fmla="*/ 9006214 w 12078891"/>
              <a:gd name="connsiteY1759" fmla="*/ 1192241 h 5907136"/>
              <a:gd name="connsiteX1760" fmla="*/ 8997051 w 12078891"/>
              <a:gd name="connsiteY1760" fmla="*/ 1201404 h 5907136"/>
              <a:gd name="connsiteX1761" fmla="*/ 8987888 w 12078891"/>
              <a:gd name="connsiteY1761" fmla="*/ 1192241 h 5907136"/>
              <a:gd name="connsiteX1762" fmla="*/ 8997051 w 12078891"/>
              <a:gd name="connsiteY1762" fmla="*/ 1183079 h 5907136"/>
              <a:gd name="connsiteX1763" fmla="*/ 2764214 w 12078891"/>
              <a:gd name="connsiteY1763" fmla="*/ 1173943 h 5907136"/>
              <a:gd name="connsiteX1764" fmla="*/ 2772359 w 12078891"/>
              <a:gd name="connsiteY1764" fmla="*/ 1182089 h 5907136"/>
              <a:gd name="connsiteX1765" fmla="*/ 2764214 w 12078891"/>
              <a:gd name="connsiteY1765" fmla="*/ 1190233 h 5907136"/>
              <a:gd name="connsiteX1766" fmla="*/ 2756067 w 12078891"/>
              <a:gd name="connsiteY1766" fmla="*/ 1182089 h 5907136"/>
              <a:gd name="connsiteX1767" fmla="*/ 2764214 w 12078891"/>
              <a:gd name="connsiteY1767" fmla="*/ 1173943 h 5907136"/>
              <a:gd name="connsiteX1768" fmla="*/ 2648148 w 12078891"/>
              <a:gd name="connsiteY1768" fmla="*/ 1159690 h 5907136"/>
              <a:gd name="connsiteX1769" fmla="*/ 2656293 w 12078891"/>
              <a:gd name="connsiteY1769" fmla="*/ 1167833 h 5907136"/>
              <a:gd name="connsiteX1770" fmla="*/ 2648148 w 12078891"/>
              <a:gd name="connsiteY1770" fmla="*/ 1175980 h 5907136"/>
              <a:gd name="connsiteX1771" fmla="*/ 2640003 w 12078891"/>
              <a:gd name="connsiteY1771" fmla="*/ 1167833 h 5907136"/>
              <a:gd name="connsiteX1772" fmla="*/ 2648148 w 12078891"/>
              <a:gd name="connsiteY1772" fmla="*/ 1159690 h 5907136"/>
              <a:gd name="connsiteX1773" fmla="*/ 4093873 w 12078891"/>
              <a:gd name="connsiteY1773" fmla="*/ 1127106 h 5907136"/>
              <a:gd name="connsiteX1774" fmla="*/ 4107107 w 12078891"/>
              <a:gd name="connsiteY1774" fmla="*/ 1140346 h 5907136"/>
              <a:gd name="connsiteX1775" fmla="*/ 4093873 w 12078891"/>
              <a:gd name="connsiteY1775" fmla="*/ 1153581 h 5907136"/>
              <a:gd name="connsiteX1776" fmla="*/ 4080636 w 12078891"/>
              <a:gd name="connsiteY1776" fmla="*/ 1140346 h 5907136"/>
              <a:gd name="connsiteX1777" fmla="*/ 4093873 w 12078891"/>
              <a:gd name="connsiteY1777" fmla="*/ 1127106 h 5907136"/>
              <a:gd name="connsiteX1778" fmla="*/ 4586598 w 12078891"/>
              <a:gd name="connsiteY1778" fmla="*/ 1109799 h 5907136"/>
              <a:gd name="connsiteX1779" fmla="*/ 4590671 w 12078891"/>
              <a:gd name="connsiteY1779" fmla="*/ 1113871 h 5907136"/>
              <a:gd name="connsiteX1780" fmla="*/ 4586598 w 12078891"/>
              <a:gd name="connsiteY1780" fmla="*/ 1117944 h 5907136"/>
              <a:gd name="connsiteX1781" fmla="*/ 4582523 w 12078891"/>
              <a:gd name="connsiteY1781" fmla="*/ 1113871 h 5907136"/>
              <a:gd name="connsiteX1782" fmla="*/ 4586598 w 12078891"/>
              <a:gd name="connsiteY1782" fmla="*/ 1109799 h 5907136"/>
              <a:gd name="connsiteX1783" fmla="*/ 7513655 w 12078891"/>
              <a:gd name="connsiteY1783" fmla="*/ 1097557 h 5907136"/>
              <a:gd name="connsiteX1784" fmla="*/ 7515692 w 12078891"/>
              <a:gd name="connsiteY1784" fmla="*/ 1099593 h 5907136"/>
              <a:gd name="connsiteX1785" fmla="*/ 7513655 w 12078891"/>
              <a:gd name="connsiteY1785" fmla="*/ 1101630 h 5907136"/>
              <a:gd name="connsiteX1786" fmla="*/ 7511619 w 12078891"/>
              <a:gd name="connsiteY1786" fmla="*/ 1099593 h 5907136"/>
              <a:gd name="connsiteX1787" fmla="*/ 7513655 w 12078891"/>
              <a:gd name="connsiteY1787" fmla="*/ 1097557 h 5907136"/>
              <a:gd name="connsiteX1788" fmla="*/ 3753810 w 12078891"/>
              <a:gd name="connsiteY1788" fmla="*/ 1095550 h 5907136"/>
              <a:gd name="connsiteX1789" fmla="*/ 3776207 w 12078891"/>
              <a:gd name="connsiteY1789" fmla="*/ 1117946 h 5907136"/>
              <a:gd name="connsiteX1790" fmla="*/ 3753810 w 12078891"/>
              <a:gd name="connsiteY1790" fmla="*/ 1140347 h 5907136"/>
              <a:gd name="connsiteX1791" fmla="*/ 3731412 w 12078891"/>
              <a:gd name="connsiteY1791" fmla="*/ 1117946 h 5907136"/>
              <a:gd name="connsiteX1792" fmla="*/ 3753810 w 12078891"/>
              <a:gd name="connsiteY1792" fmla="*/ 1095550 h 5907136"/>
              <a:gd name="connsiteX1793" fmla="*/ 4764761 w 12078891"/>
              <a:gd name="connsiteY1793" fmla="*/ 1095542 h 5907136"/>
              <a:gd name="connsiteX1794" fmla="*/ 4774946 w 12078891"/>
              <a:gd name="connsiteY1794" fmla="*/ 1105725 h 5907136"/>
              <a:gd name="connsiteX1795" fmla="*/ 4764761 w 12078891"/>
              <a:gd name="connsiteY1795" fmla="*/ 1115903 h 5907136"/>
              <a:gd name="connsiteX1796" fmla="*/ 4754580 w 12078891"/>
              <a:gd name="connsiteY1796" fmla="*/ 1105725 h 5907136"/>
              <a:gd name="connsiteX1797" fmla="*/ 4764761 w 12078891"/>
              <a:gd name="connsiteY1797" fmla="*/ 1095542 h 5907136"/>
              <a:gd name="connsiteX1798" fmla="*/ 10431577 w 12078891"/>
              <a:gd name="connsiteY1798" fmla="*/ 1092497 h 5907136"/>
              <a:gd name="connsiteX1799" fmla="*/ 10452957 w 12078891"/>
              <a:gd name="connsiteY1799" fmla="*/ 1113876 h 5907136"/>
              <a:gd name="connsiteX1800" fmla="*/ 10431577 w 12078891"/>
              <a:gd name="connsiteY1800" fmla="*/ 1135254 h 5907136"/>
              <a:gd name="connsiteX1801" fmla="*/ 10410197 w 12078891"/>
              <a:gd name="connsiteY1801" fmla="*/ 1113876 h 5907136"/>
              <a:gd name="connsiteX1802" fmla="*/ 10431577 w 12078891"/>
              <a:gd name="connsiteY1802" fmla="*/ 1092497 h 5907136"/>
              <a:gd name="connsiteX1803" fmla="*/ 9323867 w 12078891"/>
              <a:gd name="connsiteY1803" fmla="*/ 1089437 h 5907136"/>
              <a:gd name="connsiteX1804" fmla="*/ 9336084 w 12078891"/>
              <a:gd name="connsiteY1804" fmla="*/ 1101655 h 5907136"/>
              <a:gd name="connsiteX1805" fmla="*/ 9323867 w 12078891"/>
              <a:gd name="connsiteY1805" fmla="*/ 1113872 h 5907136"/>
              <a:gd name="connsiteX1806" fmla="*/ 9311649 w 12078891"/>
              <a:gd name="connsiteY1806" fmla="*/ 1101655 h 5907136"/>
              <a:gd name="connsiteX1807" fmla="*/ 9323867 w 12078891"/>
              <a:gd name="connsiteY1807" fmla="*/ 1089437 h 5907136"/>
              <a:gd name="connsiteX1808" fmla="*/ 10601604 w 12078891"/>
              <a:gd name="connsiteY1808" fmla="*/ 1085369 h 5907136"/>
              <a:gd name="connsiteX1809" fmla="*/ 10627057 w 12078891"/>
              <a:gd name="connsiteY1809" fmla="*/ 1109804 h 5907136"/>
              <a:gd name="connsiteX1810" fmla="*/ 10601604 w 12078891"/>
              <a:gd name="connsiteY1810" fmla="*/ 1134235 h 5907136"/>
              <a:gd name="connsiteX1811" fmla="*/ 10577169 w 12078891"/>
              <a:gd name="connsiteY1811" fmla="*/ 1109804 h 5907136"/>
              <a:gd name="connsiteX1812" fmla="*/ 10601604 w 12078891"/>
              <a:gd name="connsiteY1812" fmla="*/ 1085369 h 5907136"/>
              <a:gd name="connsiteX1813" fmla="*/ 2304983 w 12078891"/>
              <a:gd name="connsiteY1813" fmla="*/ 1076179 h 5907136"/>
              <a:gd name="connsiteX1814" fmla="*/ 2319236 w 12078891"/>
              <a:gd name="connsiteY1814" fmla="*/ 1090433 h 5907136"/>
              <a:gd name="connsiteX1815" fmla="*/ 2304983 w 12078891"/>
              <a:gd name="connsiteY1815" fmla="*/ 1104686 h 5907136"/>
              <a:gd name="connsiteX1816" fmla="*/ 2290730 w 12078891"/>
              <a:gd name="connsiteY1816" fmla="*/ 1090433 h 5907136"/>
              <a:gd name="connsiteX1817" fmla="*/ 2304983 w 12078891"/>
              <a:gd name="connsiteY1817" fmla="*/ 1076179 h 5907136"/>
              <a:gd name="connsiteX1818" fmla="*/ 6644184 w 12078891"/>
              <a:gd name="connsiteY1818" fmla="*/ 1061950 h 5907136"/>
              <a:gd name="connsiteX1819" fmla="*/ 6662511 w 12078891"/>
              <a:gd name="connsiteY1819" fmla="*/ 1080276 h 5907136"/>
              <a:gd name="connsiteX1820" fmla="*/ 6644184 w 12078891"/>
              <a:gd name="connsiteY1820" fmla="*/ 1098602 h 5907136"/>
              <a:gd name="connsiteX1821" fmla="*/ 6625858 w 12078891"/>
              <a:gd name="connsiteY1821" fmla="*/ 1080276 h 5907136"/>
              <a:gd name="connsiteX1822" fmla="*/ 6644184 w 12078891"/>
              <a:gd name="connsiteY1822" fmla="*/ 1061950 h 5907136"/>
              <a:gd name="connsiteX1823" fmla="*/ 5034577 w 12078891"/>
              <a:gd name="connsiteY1823" fmla="*/ 1060935 h 5907136"/>
              <a:gd name="connsiteX1824" fmla="*/ 5050867 w 12078891"/>
              <a:gd name="connsiteY1824" fmla="*/ 1077224 h 5907136"/>
              <a:gd name="connsiteX1825" fmla="*/ 5034577 w 12078891"/>
              <a:gd name="connsiteY1825" fmla="*/ 1093513 h 5907136"/>
              <a:gd name="connsiteX1826" fmla="*/ 5018293 w 12078891"/>
              <a:gd name="connsiteY1826" fmla="*/ 1077224 h 5907136"/>
              <a:gd name="connsiteX1827" fmla="*/ 5034577 w 12078891"/>
              <a:gd name="connsiteY1827" fmla="*/ 1060935 h 5907136"/>
              <a:gd name="connsiteX1828" fmla="*/ 4292388 w 12078891"/>
              <a:gd name="connsiteY1828" fmla="*/ 1051765 h 5907136"/>
              <a:gd name="connsiteX1829" fmla="*/ 4302574 w 12078891"/>
              <a:gd name="connsiteY1829" fmla="*/ 1061946 h 5907136"/>
              <a:gd name="connsiteX1830" fmla="*/ 4292388 w 12078891"/>
              <a:gd name="connsiteY1830" fmla="*/ 1072127 h 5907136"/>
              <a:gd name="connsiteX1831" fmla="*/ 4282213 w 12078891"/>
              <a:gd name="connsiteY1831" fmla="*/ 1061946 h 5907136"/>
              <a:gd name="connsiteX1832" fmla="*/ 4292388 w 12078891"/>
              <a:gd name="connsiteY1832" fmla="*/ 1051765 h 5907136"/>
              <a:gd name="connsiteX1833" fmla="*/ 7710152 w 12078891"/>
              <a:gd name="connsiteY1833" fmla="*/ 1027306 h 5907136"/>
              <a:gd name="connsiteX1834" fmla="*/ 7719315 w 12078891"/>
              <a:gd name="connsiteY1834" fmla="*/ 1036469 h 5907136"/>
              <a:gd name="connsiteX1835" fmla="*/ 7710152 w 12078891"/>
              <a:gd name="connsiteY1835" fmla="*/ 1045633 h 5907136"/>
              <a:gd name="connsiteX1836" fmla="*/ 7700989 w 12078891"/>
              <a:gd name="connsiteY1836" fmla="*/ 1036469 h 5907136"/>
              <a:gd name="connsiteX1837" fmla="*/ 7710152 w 12078891"/>
              <a:gd name="connsiteY1837" fmla="*/ 1027306 h 5907136"/>
              <a:gd name="connsiteX1838" fmla="*/ 1374422 w 12078891"/>
              <a:gd name="connsiteY1838" fmla="*/ 1019163 h 5907136"/>
              <a:gd name="connsiteX1839" fmla="*/ 1379512 w 12078891"/>
              <a:gd name="connsiteY1839" fmla="*/ 1024254 h 5907136"/>
              <a:gd name="connsiteX1840" fmla="*/ 1374422 w 12078891"/>
              <a:gd name="connsiteY1840" fmla="*/ 1029344 h 5907136"/>
              <a:gd name="connsiteX1841" fmla="*/ 1369331 w 12078891"/>
              <a:gd name="connsiteY1841" fmla="*/ 1024254 h 5907136"/>
              <a:gd name="connsiteX1842" fmla="*/ 1374422 w 12078891"/>
              <a:gd name="connsiteY1842" fmla="*/ 1019163 h 5907136"/>
              <a:gd name="connsiteX1843" fmla="*/ 1313392 w 12078891"/>
              <a:gd name="connsiteY1843" fmla="*/ 992716 h 5907136"/>
              <a:gd name="connsiteX1844" fmla="*/ 1335789 w 12078891"/>
              <a:gd name="connsiteY1844" fmla="*/ 1015116 h 5907136"/>
              <a:gd name="connsiteX1845" fmla="*/ 1313392 w 12078891"/>
              <a:gd name="connsiteY1845" fmla="*/ 1037514 h 5907136"/>
              <a:gd name="connsiteX1846" fmla="*/ 1290993 w 12078891"/>
              <a:gd name="connsiteY1846" fmla="*/ 1015116 h 5907136"/>
              <a:gd name="connsiteX1847" fmla="*/ 1313392 w 12078891"/>
              <a:gd name="connsiteY1847" fmla="*/ 992716 h 5907136"/>
              <a:gd name="connsiteX1848" fmla="*/ 5232076 w 12078891"/>
              <a:gd name="connsiteY1848" fmla="*/ 980492 h 5907136"/>
              <a:gd name="connsiteX1849" fmla="*/ 5241226 w 12078891"/>
              <a:gd name="connsiteY1849" fmla="*/ 989655 h 5907136"/>
              <a:gd name="connsiteX1850" fmla="*/ 5232076 w 12078891"/>
              <a:gd name="connsiteY1850" fmla="*/ 998818 h 5907136"/>
              <a:gd name="connsiteX1851" fmla="*/ 5222909 w 12078891"/>
              <a:gd name="connsiteY1851" fmla="*/ 989655 h 5907136"/>
              <a:gd name="connsiteX1852" fmla="*/ 5232076 w 12078891"/>
              <a:gd name="connsiteY1852" fmla="*/ 980492 h 5907136"/>
              <a:gd name="connsiteX1853" fmla="*/ 7707098 w 12078891"/>
              <a:gd name="connsiteY1853" fmla="*/ 969283 h 5907136"/>
              <a:gd name="connsiteX1854" fmla="*/ 7729496 w 12078891"/>
              <a:gd name="connsiteY1854" fmla="*/ 991681 h 5907136"/>
              <a:gd name="connsiteX1855" fmla="*/ 7707098 w 12078891"/>
              <a:gd name="connsiteY1855" fmla="*/ 1014079 h 5907136"/>
              <a:gd name="connsiteX1856" fmla="*/ 7684699 w 12078891"/>
              <a:gd name="connsiteY1856" fmla="*/ 991681 h 5907136"/>
              <a:gd name="connsiteX1857" fmla="*/ 7707098 w 12078891"/>
              <a:gd name="connsiteY1857" fmla="*/ 969283 h 5907136"/>
              <a:gd name="connsiteX1858" fmla="*/ 2975991 w 12078891"/>
              <a:gd name="connsiteY1858" fmla="*/ 968282 h 5907136"/>
              <a:gd name="connsiteX1859" fmla="*/ 2990748 w 12078891"/>
              <a:gd name="connsiteY1859" fmla="*/ 973373 h 5907136"/>
              <a:gd name="connsiteX1860" fmla="*/ 2994348 w 12078891"/>
              <a:gd name="connsiteY1860" fmla="*/ 982533 h 5907136"/>
              <a:gd name="connsiteX1861" fmla="*/ 3001424 w 12078891"/>
              <a:gd name="connsiteY1861" fmla="*/ 979477 h 5907136"/>
              <a:gd name="connsiteX1862" fmla="*/ 3018736 w 12078891"/>
              <a:gd name="connsiteY1862" fmla="*/ 996786 h 5907136"/>
              <a:gd name="connsiteX1863" fmla="*/ 3001424 w 12078891"/>
              <a:gd name="connsiteY1863" fmla="*/ 1014093 h 5907136"/>
              <a:gd name="connsiteX1864" fmla="*/ 2988955 w 12078891"/>
              <a:gd name="connsiteY1864" fmla="*/ 1008875 h 5907136"/>
              <a:gd name="connsiteX1865" fmla="*/ 2986581 w 12078891"/>
              <a:gd name="connsiteY1865" fmla="*/ 1002939 h 5907136"/>
              <a:gd name="connsiteX1866" fmla="*/ 2975991 w 12078891"/>
              <a:gd name="connsiteY1866" fmla="*/ 1006971 h 5907136"/>
              <a:gd name="connsiteX1867" fmla="*/ 2955628 w 12078891"/>
              <a:gd name="connsiteY1867" fmla="*/ 987627 h 5907136"/>
              <a:gd name="connsiteX1868" fmla="*/ 2956229 w 12078891"/>
              <a:gd name="connsiteY1868" fmla="*/ 986235 h 5907136"/>
              <a:gd name="connsiteX1869" fmla="*/ 2954541 w 12078891"/>
              <a:gd name="connsiteY1869" fmla="*/ 984547 h 5907136"/>
              <a:gd name="connsiteX1870" fmla="*/ 2958789 w 12078891"/>
              <a:gd name="connsiteY1870" fmla="*/ 980299 h 5907136"/>
              <a:gd name="connsiteX1871" fmla="*/ 2961612 w 12078891"/>
              <a:gd name="connsiteY1871" fmla="*/ 973754 h 5907136"/>
              <a:gd name="connsiteX1872" fmla="*/ 2975991 w 12078891"/>
              <a:gd name="connsiteY1872" fmla="*/ 968282 h 5907136"/>
              <a:gd name="connsiteX1873" fmla="*/ 11050593 w 12078891"/>
              <a:gd name="connsiteY1873" fmla="*/ 929590 h 5907136"/>
              <a:gd name="connsiteX1874" fmla="*/ 11065865 w 12078891"/>
              <a:gd name="connsiteY1874" fmla="*/ 944862 h 5907136"/>
              <a:gd name="connsiteX1875" fmla="*/ 11050593 w 12078891"/>
              <a:gd name="connsiteY1875" fmla="*/ 960134 h 5907136"/>
              <a:gd name="connsiteX1876" fmla="*/ 11035321 w 12078891"/>
              <a:gd name="connsiteY1876" fmla="*/ 944862 h 5907136"/>
              <a:gd name="connsiteX1877" fmla="*/ 11050593 w 12078891"/>
              <a:gd name="connsiteY1877" fmla="*/ 929590 h 5907136"/>
              <a:gd name="connsiteX1878" fmla="*/ 8596932 w 12078891"/>
              <a:gd name="connsiteY1878" fmla="*/ 919404 h 5907136"/>
              <a:gd name="connsiteX1879" fmla="*/ 8614240 w 12078891"/>
              <a:gd name="connsiteY1879" fmla="*/ 936711 h 5907136"/>
              <a:gd name="connsiteX1880" fmla="*/ 8596932 w 12078891"/>
              <a:gd name="connsiteY1880" fmla="*/ 954021 h 5907136"/>
              <a:gd name="connsiteX1881" fmla="*/ 8579624 w 12078891"/>
              <a:gd name="connsiteY1881" fmla="*/ 936711 h 5907136"/>
              <a:gd name="connsiteX1882" fmla="*/ 8596932 w 12078891"/>
              <a:gd name="connsiteY1882" fmla="*/ 919404 h 5907136"/>
              <a:gd name="connsiteX1883" fmla="*/ 5332854 w 12078891"/>
              <a:gd name="connsiteY1883" fmla="*/ 906151 h 5907136"/>
              <a:gd name="connsiteX1884" fmla="*/ 5339980 w 12078891"/>
              <a:gd name="connsiteY1884" fmla="*/ 913278 h 5907136"/>
              <a:gd name="connsiteX1885" fmla="*/ 5332854 w 12078891"/>
              <a:gd name="connsiteY1885" fmla="*/ 920405 h 5907136"/>
              <a:gd name="connsiteX1886" fmla="*/ 5325727 w 12078891"/>
              <a:gd name="connsiteY1886" fmla="*/ 913278 h 5907136"/>
              <a:gd name="connsiteX1887" fmla="*/ 5332854 w 12078891"/>
              <a:gd name="connsiteY1887" fmla="*/ 906151 h 5907136"/>
              <a:gd name="connsiteX1888" fmla="*/ 4459325 w 12078891"/>
              <a:gd name="connsiteY1888" fmla="*/ 895988 h 5907136"/>
              <a:gd name="connsiteX1889" fmla="*/ 4470526 w 12078891"/>
              <a:gd name="connsiteY1889" fmla="*/ 907188 h 5907136"/>
              <a:gd name="connsiteX1890" fmla="*/ 4459325 w 12078891"/>
              <a:gd name="connsiteY1890" fmla="*/ 918387 h 5907136"/>
              <a:gd name="connsiteX1891" fmla="*/ 4448126 w 12078891"/>
              <a:gd name="connsiteY1891" fmla="*/ 907188 h 5907136"/>
              <a:gd name="connsiteX1892" fmla="*/ 4459325 w 12078891"/>
              <a:gd name="connsiteY1892" fmla="*/ 895988 h 5907136"/>
              <a:gd name="connsiteX1893" fmla="*/ 7826218 w 12078891"/>
              <a:gd name="connsiteY1893" fmla="*/ 856284 h 5907136"/>
              <a:gd name="connsiteX1894" fmla="*/ 7834363 w 12078891"/>
              <a:gd name="connsiteY1894" fmla="*/ 864429 h 5907136"/>
              <a:gd name="connsiteX1895" fmla="*/ 7826218 w 12078891"/>
              <a:gd name="connsiteY1895" fmla="*/ 872574 h 5907136"/>
              <a:gd name="connsiteX1896" fmla="*/ 7818073 w 12078891"/>
              <a:gd name="connsiteY1896" fmla="*/ 864429 h 5907136"/>
              <a:gd name="connsiteX1897" fmla="*/ 7826218 w 12078891"/>
              <a:gd name="connsiteY1897" fmla="*/ 856284 h 5907136"/>
              <a:gd name="connsiteX1898" fmla="*/ 4359551 w 12078891"/>
              <a:gd name="connsiteY1898" fmla="*/ 850180 h 5907136"/>
              <a:gd name="connsiteX1899" fmla="*/ 4392132 w 12078891"/>
              <a:gd name="connsiteY1899" fmla="*/ 882760 h 5907136"/>
              <a:gd name="connsiteX1900" fmla="*/ 4359551 w 12078891"/>
              <a:gd name="connsiteY1900" fmla="*/ 915339 h 5907136"/>
              <a:gd name="connsiteX1901" fmla="*/ 4326968 w 12078891"/>
              <a:gd name="connsiteY1901" fmla="*/ 882760 h 5907136"/>
              <a:gd name="connsiteX1902" fmla="*/ 4359551 w 12078891"/>
              <a:gd name="connsiteY1902" fmla="*/ 850180 h 5907136"/>
              <a:gd name="connsiteX1903" fmla="*/ 1986347 w 12078891"/>
              <a:gd name="connsiteY1903" fmla="*/ 813521 h 5907136"/>
              <a:gd name="connsiteX1904" fmla="*/ 1993475 w 12078891"/>
              <a:gd name="connsiteY1904" fmla="*/ 819630 h 5907136"/>
              <a:gd name="connsiteX1905" fmla="*/ 1986347 w 12078891"/>
              <a:gd name="connsiteY1905" fmla="*/ 826757 h 5907136"/>
              <a:gd name="connsiteX1906" fmla="*/ 1979220 w 12078891"/>
              <a:gd name="connsiteY1906" fmla="*/ 819630 h 5907136"/>
              <a:gd name="connsiteX1907" fmla="*/ 1986347 w 12078891"/>
              <a:gd name="connsiteY1907" fmla="*/ 813521 h 5907136"/>
              <a:gd name="connsiteX1908" fmla="*/ 927522 w 12078891"/>
              <a:gd name="connsiteY1908" fmla="*/ 812507 h 5907136"/>
              <a:gd name="connsiteX1909" fmla="*/ 935667 w 12078891"/>
              <a:gd name="connsiteY1909" fmla="*/ 820652 h 5907136"/>
              <a:gd name="connsiteX1910" fmla="*/ 927522 w 12078891"/>
              <a:gd name="connsiteY1910" fmla="*/ 828797 h 5907136"/>
              <a:gd name="connsiteX1911" fmla="*/ 919377 w 12078891"/>
              <a:gd name="connsiteY1911" fmla="*/ 820652 h 5907136"/>
              <a:gd name="connsiteX1912" fmla="*/ 927522 w 12078891"/>
              <a:gd name="connsiteY1912" fmla="*/ 812507 h 5907136"/>
              <a:gd name="connsiteX1913" fmla="*/ 3198942 w 12078891"/>
              <a:gd name="connsiteY1913" fmla="*/ 766688 h 5907136"/>
              <a:gd name="connsiteX1914" fmla="*/ 3222358 w 12078891"/>
              <a:gd name="connsiteY1914" fmla="*/ 790105 h 5907136"/>
              <a:gd name="connsiteX1915" fmla="*/ 3198942 w 12078891"/>
              <a:gd name="connsiteY1915" fmla="*/ 813521 h 5907136"/>
              <a:gd name="connsiteX1916" fmla="*/ 3175523 w 12078891"/>
              <a:gd name="connsiteY1916" fmla="*/ 790105 h 5907136"/>
              <a:gd name="connsiteX1917" fmla="*/ 3198942 w 12078891"/>
              <a:gd name="connsiteY1917" fmla="*/ 766688 h 5907136"/>
              <a:gd name="connsiteX1918" fmla="*/ 994706 w 12078891"/>
              <a:gd name="connsiteY1918" fmla="*/ 754471 h 5907136"/>
              <a:gd name="connsiteX1919" fmla="*/ 1014049 w 12078891"/>
              <a:gd name="connsiteY1919" fmla="*/ 772797 h 5907136"/>
              <a:gd name="connsiteX1920" fmla="*/ 994706 w 12078891"/>
              <a:gd name="connsiteY1920" fmla="*/ 791123 h 5907136"/>
              <a:gd name="connsiteX1921" fmla="*/ 975362 w 12078891"/>
              <a:gd name="connsiteY1921" fmla="*/ 772797 h 5907136"/>
              <a:gd name="connsiteX1922" fmla="*/ 994706 w 12078891"/>
              <a:gd name="connsiteY1922" fmla="*/ 754471 h 5907136"/>
              <a:gd name="connsiteX1923" fmla="*/ 4060267 w 12078891"/>
              <a:gd name="connsiteY1923" fmla="*/ 751418 h 5907136"/>
              <a:gd name="connsiteX1924" fmla="*/ 4066377 w 12078891"/>
              <a:gd name="connsiteY1924" fmla="*/ 757527 h 5907136"/>
              <a:gd name="connsiteX1925" fmla="*/ 4060267 w 12078891"/>
              <a:gd name="connsiteY1925" fmla="*/ 763636 h 5907136"/>
              <a:gd name="connsiteX1926" fmla="*/ 4054157 w 12078891"/>
              <a:gd name="connsiteY1926" fmla="*/ 757527 h 5907136"/>
              <a:gd name="connsiteX1927" fmla="*/ 4060267 w 12078891"/>
              <a:gd name="connsiteY1927" fmla="*/ 751418 h 5907136"/>
              <a:gd name="connsiteX1928" fmla="*/ 1145336 w 12078891"/>
              <a:gd name="connsiteY1928" fmla="*/ 742230 h 5907136"/>
              <a:gd name="connsiteX1929" fmla="*/ 1148391 w 12078891"/>
              <a:gd name="connsiteY1929" fmla="*/ 745285 h 5907136"/>
              <a:gd name="connsiteX1930" fmla="*/ 1145336 w 12078891"/>
              <a:gd name="connsiteY1930" fmla="*/ 748339 h 5907136"/>
              <a:gd name="connsiteX1931" fmla="*/ 1142282 w 12078891"/>
              <a:gd name="connsiteY1931" fmla="*/ 745285 h 5907136"/>
              <a:gd name="connsiteX1932" fmla="*/ 1145336 w 12078891"/>
              <a:gd name="connsiteY1932" fmla="*/ 742230 h 5907136"/>
              <a:gd name="connsiteX1933" fmla="*/ 5388870 w 12078891"/>
              <a:gd name="connsiteY1933" fmla="*/ 739199 h 5907136"/>
              <a:gd name="connsiteX1934" fmla="*/ 5406181 w 12078891"/>
              <a:gd name="connsiteY1934" fmla="*/ 756506 h 5907136"/>
              <a:gd name="connsiteX1935" fmla="*/ 5388870 w 12078891"/>
              <a:gd name="connsiteY1935" fmla="*/ 773814 h 5907136"/>
              <a:gd name="connsiteX1936" fmla="*/ 5371564 w 12078891"/>
              <a:gd name="connsiteY1936" fmla="*/ 756506 h 5907136"/>
              <a:gd name="connsiteX1937" fmla="*/ 5388870 w 12078891"/>
              <a:gd name="connsiteY1937" fmla="*/ 739199 h 5907136"/>
              <a:gd name="connsiteX1938" fmla="*/ 11597322 w 12078891"/>
              <a:gd name="connsiteY1938" fmla="*/ 735130 h 5907136"/>
              <a:gd name="connsiteX1939" fmla="*/ 11638046 w 12078891"/>
              <a:gd name="connsiteY1939" fmla="*/ 775855 h 5907136"/>
              <a:gd name="connsiteX1940" fmla="*/ 11597322 w 12078891"/>
              <a:gd name="connsiteY1940" fmla="*/ 816579 h 5907136"/>
              <a:gd name="connsiteX1941" fmla="*/ 11556597 w 12078891"/>
              <a:gd name="connsiteY1941" fmla="*/ 775855 h 5907136"/>
              <a:gd name="connsiteX1942" fmla="*/ 11597322 w 12078891"/>
              <a:gd name="connsiteY1942" fmla="*/ 735130 h 5907136"/>
              <a:gd name="connsiteX1943" fmla="*/ 8627475 w 12078891"/>
              <a:gd name="connsiteY1943" fmla="*/ 728007 h 5907136"/>
              <a:gd name="connsiteX1944" fmla="*/ 8651909 w 12078891"/>
              <a:gd name="connsiteY1944" fmla="*/ 751424 h 5907136"/>
              <a:gd name="connsiteX1945" fmla="*/ 8627475 w 12078891"/>
              <a:gd name="connsiteY1945" fmla="*/ 774840 h 5907136"/>
              <a:gd name="connsiteX1946" fmla="*/ 8603040 w 12078891"/>
              <a:gd name="connsiteY1946" fmla="*/ 751424 h 5907136"/>
              <a:gd name="connsiteX1947" fmla="*/ 8627475 w 12078891"/>
              <a:gd name="connsiteY1947" fmla="*/ 728007 h 5907136"/>
              <a:gd name="connsiteX1948" fmla="*/ 172017 w 12078891"/>
              <a:gd name="connsiteY1948" fmla="*/ 700487 h 5907136"/>
              <a:gd name="connsiteX1949" fmla="*/ 178125 w 12078891"/>
              <a:gd name="connsiteY1949" fmla="*/ 706596 h 5907136"/>
              <a:gd name="connsiteX1950" fmla="*/ 172017 w 12078891"/>
              <a:gd name="connsiteY1950" fmla="*/ 712705 h 5907136"/>
              <a:gd name="connsiteX1951" fmla="*/ 165908 w 12078891"/>
              <a:gd name="connsiteY1951" fmla="*/ 706596 h 5907136"/>
              <a:gd name="connsiteX1952" fmla="*/ 172017 w 12078891"/>
              <a:gd name="connsiteY1952" fmla="*/ 700487 h 5907136"/>
              <a:gd name="connsiteX1953" fmla="*/ 2623699 w 12078891"/>
              <a:gd name="connsiteY1953" fmla="*/ 688293 h 5907136"/>
              <a:gd name="connsiteX1954" fmla="*/ 2639989 w 12078891"/>
              <a:gd name="connsiteY1954" fmla="*/ 704583 h 5907136"/>
              <a:gd name="connsiteX1955" fmla="*/ 2623699 w 12078891"/>
              <a:gd name="connsiteY1955" fmla="*/ 719855 h 5907136"/>
              <a:gd name="connsiteX1956" fmla="*/ 2607408 w 12078891"/>
              <a:gd name="connsiteY1956" fmla="*/ 704583 h 5907136"/>
              <a:gd name="connsiteX1957" fmla="*/ 2623699 w 12078891"/>
              <a:gd name="connsiteY1957" fmla="*/ 688293 h 5907136"/>
              <a:gd name="connsiteX1958" fmla="*/ 1419236 w 12078891"/>
              <a:gd name="connsiteY1958" fmla="*/ 677084 h 5907136"/>
              <a:gd name="connsiteX1959" fmla="*/ 1435526 w 12078891"/>
              <a:gd name="connsiteY1959" fmla="*/ 693374 h 5907136"/>
              <a:gd name="connsiteX1960" fmla="*/ 1419236 w 12078891"/>
              <a:gd name="connsiteY1960" fmla="*/ 709664 h 5907136"/>
              <a:gd name="connsiteX1961" fmla="*/ 1402946 w 12078891"/>
              <a:gd name="connsiteY1961" fmla="*/ 693374 h 5907136"/>
              <a:gd name="connsiteX1962" fmla="*/ 1419236 w 12078891"/>
              <a:gd name="connsiteY1962" fmla="*/ 677084 h 5907136"/>
              <a:gd name="connsiteX1963" fmla="*/ 221959 w 12078891"/>
              <a:gd name="connsiteY1963" fmla="*/ 674041 h 5907136"/>
              <a:gd name="connsiteX1964" fmla="*/ 236212 w 12078891"/>
              <a:gd name="connsiteY1964" fmla="*/ 688294 h 5907136"/>
              <a:gd name="connsiteX1965" fmla="*/ 221959 w 12078891"/>
              <a:gd name="connsiteY1965" fmla="*/ 702548 h 5907136"/>
              <a:gd name="connsiteX1966" fmla="*/ 207705 w 12078891"/>
              <a:gd name="connsiteY1966" fmla="*/ 688294 h 5907136"/>
              <a:gd name="connsiteX1967" fmla="*/ 221959 w 12078891"/>
              <a:gd name="connsiteY1967" fmla="*/ 674041 h 5907136"/>
              <a:gd name="connsiteX1968" fmla="*/ 2549321 w 12078891"/>
              <a:gd name="connsiteY1968" fmla="*/ 666891 h 5907136"/>
              <a:gd name="connsiteX1969" fmla="*/ 2555429 w 12078891"/>
              <a:gd name="connsiteY1969" fmla="*/ 673000 h 5907136"/>
              <a:gd name="connsiteX1970" fmla="*/ 2549321 w 12078891"/>
              <a:gd name="connsiteY1970" fmla="*/ 679109 h 5907136"/>
              <a:gd name="connsiteX1971" fmla="*/ 2543212 w 12078891"/>
              <a:gd name="connsiteY1971" fmla="*/ 673000 h 5907136"/>
              <a:gd name="connsiteX1972" fmla="*/ 2549321 w 12078891"/>
              <a:gd name="connsiteY1972" fmla="*/ 666891 h 5907136"/>
              <a:gd name="connsiteX1973" fmla="*/ 1138277 w 12078891"/>
              <a:gd name="connsiteY1973" fmla="*/ 663865 h 5907136"/>
              <a:gd name="connsiteX1974" fmla="*/ 1148458 w 12078891"/>
              <a:gd name="connsiteY1974" fmla="*/ 674046 h 5907136"/>
              <a:gd name="connsiteX1975" fmla="*/ 1138277 w 12078891"/>
              <a:gd name="connsiteY1975" fmla="*/ 684227 h 5907136"/>
              <a:gd name="connsiteX1976" fmla="*/ 1128096 w 12078891"/>
              <a:gd name="connsiteY1976" fmla="*/ 674046 h 5907136"/>
              <a:gd name="connsiteX1977" fmla="*/ 1138277 w 12078891"/>
              <a:gd name="connsiteY1977" fmla="*/ 663865 h 5907136"/>
              <a:gd name="connsiteX1978" fmla="*/ 4785103 w 12078891"/>
              <a:gd name="connsiteY1978" fmla="*/ 656710 h 5907136"/>
              <a:gd name="connsiteX1979" fmla="*/ 4789176 w 12078891"/>
              <a:gd name="connsiteY1979" fmla="*/ 660782 h 5907136"/>
              <a:gd name="connsiteX1980" fmla="*/ 4785103 w 12078891"/>
              <a:gd name="connsiteY1980" fmla="*/ 664855 h 5907136"/>
              <a:gd name="connsiteX1981" fmla="*/ 4781032 w 12078891"/>
              <a:gd name="connsiteY1981" fmla="*/ 660782 h 5907136"/>
              <a:gd name="connsiteX1982" fmla="*/ 4785103 w 12078891"/>
              <a:gd name="connsiteY1982" fmla="*/ 656710 h 5907136"/>
              <a:gd name="connsiteX1983" fmla="*/ 6443616 w 12078891"/>
              <a:gd name="connsiteY1983" fmla="*/ 651641 h 5907136"/>
              <a:gd name="connsiteX1984" fmla="*/ 6455832 w 12078891"/>
              <a:gd name="connsiteY1984" fmla="*/ 663859 h 5907136"/>
              <a:gd name="connsiteX1985" fmla="*/ 6443616 w 12078891"/>
              <a:gd name="connsiteY1985" fmla="*/ 676076 h 5907136"/>
              <a:gd name="connsiteX1986" fmla="*/ 6431398 w 12078891"/>
              <a:gd name="connsiteY1986" fmla="*/ 663859 h 5907136"/>
              <a:gd name="connsiteX1987" fmla="*/ 6443616 w 12078891"/>
              <a:gd name="connsiteY1987" fmla="*/ 651641 h 5907136"/>
              <a:gd name="connsiteX1988" fmla="*/ 3110366 w 12078891"/>
              <a:gd name="connsiteY1988" fmla="*/ 648590 h 5907136"/>
              <a:gd name="connsiteX1989" fmla="*/ 3124621 w 12078891"/>
              <a:gd name="connsiteY1989" fmla="*/ 662844 h 5907136"/>
              <a:gd name="connsiteX1990" fmla="*/ 3110366 w 12078891"/>
              <a:gd name="connsiteY1990" fmla="*/ 677097 h 5907136"/>
              <a:gd name="connsiteX1991" fmla="*/ 3096114 w 12078891"/>
              <a:gd name="connsiteY1991" fmla="*/ 662844 h 5907136"/>
              <a:gd name="connsiteX1992" fmla="*/ 3110366 w 12078891"/>
              <a:gd name="connsiteY1992" fmla="*/ 648590 h 5907136"/>
              <a:gd name="connsiteX1993" fmla="*/ 4397201 w 12078891"/>
              <a:gd name="connsiteY1993" fmla="*/ 629220 h 5907136"/>
              <a:gd name="connsiteX1994" fmla="*/ 4401274 w 12078891"/>
              <a:gd name="connsiteY1994" fmla="*/ 633293 h 5907136"/>
              <a:gd name="connsiteX1995" fmla="*/ 4397201 w 12078891"/>
              <a:gd name="connsiteY1995" fmla="*/ 637365 h 5907136"/>
              <a:gd name="connsiteX1996" fmla="*/ 4393129 w 12078891"/>
              <a:gd name="connsiteY1996" fmla="*/ 633293 h 5907136"/>
              <a:gd name="connsiteX1997" fmla="*/ 4397201 w 12078891"/>
              <a:gd name="connsiteY1997" fmla="*/ 629220 h 5907136"/>
              <a:gd name="connsiteX1998" fmla="*/ 743181 w 12078891"/>
              <a:gd name="connsiteY1998" fmla="*/ 564060 h 5907136"/>
              <a:gd name="connsiteX1999" fmla="*/ 748271 w 12078891"/>
              <a:gd name="connsiteY1999" fmla="*/ 568132 h 5907136"/>
              <a:gd name="connsiteX2000" fmla="*/ 743181 w 12078891"/>
              <a:gd name="connsiteY2000" fmla="*/ 572205 h 5907136"/>
              <a:gd name="connsiteX2001" fmla="*/ 738090 w 12078891"/>
              <a:gd name="connsiteY2001" fmla="*/ 568132 h 5907136"/>
              <a:gd name="connsiteX2002" fmla="*/ 743181 w 12078891"/>
              <a:gd name="connsiteY2002" fmla="*/ 564060 h 5907136"/>
              <a:gd name="connsiteX2003" fmla="*/ 5325756 w 12078891"/>
              <a:gd name="connsiteY2003" fmla="*/ 552890 h 5907136"/>
              <a:gd name="connsiteX2004" fmla="*/ 5378697 w 12078891"/>
              <a:gd name="connsiteY2004" fmla="*/ 604813 h 5907136"/>
              <a:gd name="connsiteX2005" fmla="*/ 5325756 w 12078891"/>
              <a:gd name="connsiteY2005" fmla="*/ 656737 h 5907136"/>
              <a:gd name="connsiteX2006" fmla="*/ 5272813 w 12078891"/>
              <a:gd name="connsiteY2006" fmla="*/ 604813 h 5907136"/>
              <a:gd name="connsiteX2007" fmla="*/ 5325756 w 12078891"/>
              <a:gd name="connsiteY2007" fmla="*/ 552890 h 5907136"/>
              <a:gd name="connsiteX2008" fmla="*/ 777848 w 12078891"/>
              <a:gd name="connsiteY2008" fmla="*/ 531504 h 5907136"/>
              <a:gd name="connsiteX2009" fmla="*/ 797192 w 12078891"/>
              <a:gd name="connsiteY2009" fmla="*/ 550848 h 5907136"/>
              <a:gd name="connsiteX2010" fmla="*/ 777848 w 12078891"/>
              <a:gd name="connsiteY2010" fmla="*/ 570192 h 5907136"/>
              <a:gd name="connsiteX2011" fmla="*/ 758504 w 12078891"/>
              <a:gd name="connsiteY2011" fmla="*/ 550848 h 5907136"/>
              <a:gd name="connsiteX2012" fmla="*/ 777848 w 12078891"/>
              <a:gd name="connsiteY2012" fmla="*/ 531504 h 5907136"/>
              <a:gd name="connsiteX2013" fmla="*/ 10168903 w 12078891"/>
              <a:gd name="connsiteY2013" fmla="*/ 524376 h 5907136"/>
              <a:gd name="connsiteX2014" fmla="*/ 10175013 w 12078891"/>
              <a:gd name="connsiteY2014" fmla="*/ 530485 h 5907136"/>
              <a:gd name="connsiteX2015" fmla="*/ 10168903 w 12078891"/>
              <a:gd name="connsiteY2015" fmla="*/ 536594 h 5907136"/>
              <a:gd name="connsiteX2016" fmla="*/ 10162795 w 12078891"/>
              <a:gd name="connsiteY2016" fmla="*/ 530485 h 5907136"/>
              <a:gd name="connsiteX2017" fmla="*/ 10168903 w 12078891"/>
              <a:gd name="connsiteY2017" fmla="*/ 524376 h 5907136"/>
              <a:gd name="connsiteX2018" fmla="*/ 6053676 w 12078891"/>
              <a:gd name="connsiteY2018" fmla="*/ 522319 h 5907136"/>
              <a:gd name="connsiteX2019" fmla="*/ 6058766 w 12078891"/>
              <a:gd name="connsiteY2019" fmla="*/ 527410 h 5907136"/>
              <a:gd name="connsiteX2020" fmla="*/ 6053676 w 12078891"/>
              <a:gd name="connsiteY2020" fmla="*/ 532500 h 5907136"/>
              <a:gd name="connsiteX2021" fmla="*/ 6048585 w 12078891"/>
              <a:gd name="connsiteY2021" fmla="*/ 527410 h 5907136"/>
              <a:gd name="connsiteX2022" fmla="*/ 6053676 w 12078891"/>
              <a:gd name="connsiteY2022" fmla="*/ 522319 h 5907136"/>
              <a:gd name="connsiteX2023" fmla="*/ 2166508 w 12078891"/>
              <a:gd name="connsiteY2023" fmla="*/ 516210 h 5907136"/>
              <a:gd name="connsiteX2024" fmla="*/ 2168544 w 12078891"/>
              <a:gd name="connsiteY2024" fmla="*/ 518246 h 5907136"/>
              <a:gd name="connsiteX2025" fmla="*/ 2166508 w 12078891"/>
              <a:gd name="connsiteY2025" fmla="*/ 520282 h 5907136"/>
              <a:gd name="connsiteX2026" fmla="*/ 2164472 w 12078891"/>
              <a:gd name="connsiteY2026" fmla="*/ 518246 h 5907136"/>
              <a:gd name="connsiteX2027" fmla="*/ 2166508 w 12078891"/>
              <a:gd name="connsiteY2027" fmla="*/ 516210 h 5907136"/>
              <a:gd name="connsiteX2028" fmla="*/ 8592859 w 12078891"/>
              <a:gd name="connsiteY2028" fmla="*/ 508092 h 5907136"/>
              <a:gd name="connsiteX2029" fmla="*/ 8617294 w 12078891"/>
              <a:gd name="connsiteY2029" fmla="*/ 532528 h 5907136"/>
              <a:gd name="connsiteX2030" fmla="*/ 8592859 w 12078891"/>
              <a:gd name="connsiteY2030" fmla="*/ 556963 h 5907136"/>
              <a:gd name="connsiteX2031" fmla="*/ 8568424 w 12078891"/>
              <a:gd name="connsiteY2031" fmla="*/ 532528 h 5907136"/>
              <a:gd name="connsiteX2032" fmla="*/ 8592859 w 12078891"/>
              <a:gd name="connsiteY2032" fmla="*/ 508092 h 5907136"/>
              <a:gd name="connsiteX2033" fmla="*/ 6066913 w 12078891"/>
              <a:gd name="connsiteY2033" fmla="*/ 493836 h 5907136"/>
              <a:gd name="connsiteX2034" fmla="*/ 6081166 w 12078891"/>
              <a:gd name="connsiteY2034" fmla="*/ 508090 h 5907136"/>
              <a:gd name="connsiteX2035" fmla="*/ 6066913 w 12078891"/>
              <a:gd name="connsiteY2035" fmla="*/ 522343 h 5907136"/>
              <a:gd name="connsiteX2036" fmla="*/ 6052659 w 12078891"/>
              <a:gd name="connsiteY2036" fmla="*/ 508090 h 5907136"/>
              <a:gd name="connsiteX2037" fmla="*/ 6066913 w 12078891"/>
              <a:gd name="connsiteY2037" fmla="*/ 493836 h 5907136"/>
              <a:gd name="connsiteX2038" fmla="*/ 6723597 w 12078891"/>
              <a:gd name="connsiteY2038" fmla="*/ 480603 h 5907136"/>
              <a:gd name="connsiteX2039" fmla="*/ 6743960 w 12078891"/>
              <a:gd name="connsiteY2039" fmla="*/ 500965 h 5907136"/>
              <a:gd name="connsiteX2040" fmla="*/ 6723597 w 12078891"/>
              <a:gd name="connsiteY2040" fmla="*/ 521329 h 5907136"/>
              <a:gd name="connsiteX2041" fmla="*/ 6703235 w 12078891"/>
              <a:gd name="connsiteY2041" fmla="*/ 500965 h 5907136"/>
              <a:gd name="connsiteX2042" fmla="*/ 6723597 w 12078891"/>
              <a:gd name="connsiteY2042" fmla="*/ 480603 h 5907136"/>
              <a:gd name="connsiteX2043" fmla="*/ 10992560 w 12078891"/>
              <a:gd name="connsiteY2043" fmla="*/ 476531 h 5907136"/>
              <a:gd name="connsiteX2044" fmla="*/ 10997650 w 12078891"/>
              <a:gd name="connsiteY2044" fmla="*/ 481622 h 5907136"/>
              <a:gd name="connsiteX2045" fmla="*/ 10992560 w 12078891"/>
              <a:gd name="connsiteY2045" fmla="*/ 486712 h 5907136"/>
              <a:gd name="connsiteX2046" fmla="*/ 10987469 w 12078891"/>
              <a:gd name="connsiteY2046" fmla="*/ 481622 h 5907136"/>
              <a:gd name="connsiteX2047" fmla="*/ 10992560 w 12078891"/>
              <a:gd name="connsiteY2047" fmla="*/ 476531 h 5907136"/>
              <a:gd name="connsiteX2048" fmla="*/ 3592921 w 12078891"/>
              <a:gd name="connsiteY2048" fmla="*/ 475498 h 5907136"/>
              <a:gd name="connsiteX2049" fmla="*/ 3681491 w 12078891"/>
              <a:gd name="connsiteY2049" fmla="*/ 563056 h 5907136"/>
              <a:gd name="connsiteX2050" fmla="*/ 3592921 w 12078891"/>
              <a:gd name="connsiteY2050" fmla="*/ 650613 h 5907136"/>
              <a:gd name="connsiteX2051" fmla="*/ 3504350 w 12078891"/>
              <a:gd name="connsiteY2051" fmla="*/ 563056 h 5907136"/>
              <a:gd name="connsiteX2052" fmla="*/ 3592921 w 12078891"/>
              <a:gd name="connsiteY2052" fmla="*/ 475498 h 5907136"/>
              <a:gd name="connsiteX2053" fmla="*/ 4326963 w 12078891"/>
              <a:gd name="connsiteY2053" fmla="*/ 471433 h 5907136"/>
              <a:gd name="connsiteX2054" fmla="*/ 4346306 w 12078891"/>
              <a:gd name="connsiteY2054" fmla="*/ 490777 h 5907136"/>
              <a:gd name="connsiteX2055" fmla="*/ 4326963 w 12078891"/>
              <a:gd name="connsiteY2055" fmla="*/ 510122 h 5907136"/>
              <a:gd name="connsiteX2056" fmla="*/ 4307663 w 12078891"/>
              <a:gd name="connsiteY2056" fmla="*/ 490777 h 5907136"/>
              <a:gd name="connsiteX2057" fmla="*/ 4326963 w 12078891"/>
              <a:gd name="connsiteY2057" fmla="*/ 471433 h 5907136"/>
              <a:gd name="connsiteX2058" fmla="*/ 427563 w 12078891"/>
              <a:gd name="connsiteY2058" fmla="*/ 469375 h 5907136"/>
              <a:gd name="connsiteX2059" fmla="*/ 428581 w 12078891"/>
              <a:gd name="connsiteY2059" fmla="*/ 470393 h 5907136"/>
              <a:gd name="connsiteX2060" fmla="*/ 427563 w 12078891"/>
              <a:gd name="connsiteY2060" fmla="*/ 471411 h 5907136"/>
              <a:gd name="connsiteX2061" fmla="*/ 426545 w 12078891"/>
              <a:gd name="connsiteY2061" fmla="*/ 470393 h 5907136"/>
              <a:gd name="connsiteX2062" fmla="*/ 427563 w 12078891"/>
              <a:gd name="connsiteY2062" fmla="*/ 469375 h 5907136"/>
              <a:gd name="connsiteX2063" fmla="*/ 2938242 w 12078891"/>
              <a:gd name="connsiteY2063" fmla="*/ 457159 h 5907136"/>
              <a:gd name="connsiteX2064" fmla="*/ 2944351 w 12078891"/>
              <a:gd name="connsiteY2064" fmla="*/ 462250 h 5907136"/>
              <a:gd name="connsiteX2065" fmla="*/ 2938242 w 12078891"/>
              <a:gd name="connsiteY2065" fmla="*/ 467340 h 5907136"/>
              <a:gd name="connsiteX2066" fmla="*/ 2932133 w 12078891"/>
              <a:gd name="connsiteY2066" fmla="*/ 462250 h 5907136"/>
              <a:gd name="connsiteX2067" fmla="*/ 2938242 w 12078891"/>
              <a:gd name="connsiteY2067" fmla="*/ 457159 h 5907136"/>
              <a:gd name="connsiteX2068" fmla="*/ 2512732 w 12078891"/>
              <a:gd name="connsiteY2068" fmla="*/ 403224 h 5907136"/>
              <a:gd name="connsiteX2069" fmla="*/ 2518840 w 12078891"/>
              <a:gd name="connsiteY2069" fmla="*/ 409333 h 5907136"/>
              <a:gd name="connsiteX2070" fmla="*/ 2512732 w 12078891"/>
              <a:gd name="connsiteY2070" fmla="*/ 415441 h 5907136"/>
              <a:gd name="connsiteX2071" fmla="*/ 2506624 w 12078891"/>
              <a:gd name="connsiteY2071" fmla="*/ 409333 h 5907136"/>
              <a:gd name="connsiteX2072" fmla="*/ 2512732 w 12078891"/>
              <a:gd name="connsiteY2072" fmla="*/ 403224 h 5907136"/>
              <a:gd name="connsiteX2073" fmla="*/ 5816456 w 12078891"/>
              <a:gd name="connsiteY2073" fmla="*/ 403200 h 5907136"/>
              <a:gd name="connsiteX2074" fmla="*/ 5825619 w 12078891"/>
              <a:gd name="connsiteY2074" fmla="*/ 412363 h 5907136"/>
              <a:gd name="connsiteX2075" fmla="*/ 5816456 w 12078891"/>
              <a:gd name="connsiteY2075" fmla="*/ 421526 h 5907136"/>
              <a:gd name="connsiteX2076" fmla="*/ 5807293 w 12078891"/>
              <a:gd name="connsiteY2076" fmla="*/ 412363 h 5907136"/>
              <a:gd name="connsiteX2077" fmla="*/ 5816456 w 12078891"/>
              <a:gd name="connsiteY2077" fmla="*/ 403200 h 5907136"/>
              <a:gd name="connsiteX2078" fmla="*/ 8714015 w 12078891"/>
              <a:gd name="connsiteY2078" fmla="*/ 402208 h 5907136"/>
              <a:gd name="connsiteX2079" fmla="*/ 8722160 w 12078891"/>
              <a:gd name="connsiteY2079" fmla="*/ 410353 h 5907136"/>
              <a:gd name="connsiteX2080" fmla="*/ 8714015 w 12078891"/>
              <a:gd name="connsiteY2080" fmla="*/ 418498 h 5907136"/>
              <a:gd name="connsiteX2081" fmla="*/ 8705870 w 12078891"/>
              <a:gd name="connsiteY2081" fmla="*/ 410353 h 5907136"/>
              <a:gd name="connsiteX2082" fmla="*/ 8714015 w 12078891"/>
              <a:gd name="connsiteY2082" fmla="*/ 402208 h 5907136"/>
              <a:gd name="connsiteX2083" fmla="*/ 9278052 w 12078891"/>
              <a:gd name="connsiteY2083" fmla="*/ 383876 h 5907136"/>
              <a:gd name="connsiteX2084" fmla="*/ 9279070 w 12078891"/>
              <a:gd name="connsiteY2084" fmla="*/ 384894 h 5907136"/>
              <a:gd name="connsiteX2085" fmla="*/ 9278052 w 12078891"/>
              <a:gd name="connsiteY2085" fmla="*/ 385912 h 5907136"/>
              <a:gd name="connsiteX2086" fmla="*/ 9277034 w 12078891"/>
              <a:gd name="connsiteY2086" fmla="*/ 384894 h 5907136"/>
              <a:gd name="connsiteX2087" fmla="*/ 9278052 w 12078891"/>
              <a:gd name="connsiteY2087" fmla="*/ 383876 h 5907136"/>
              <a:gd name="connsiteX2088" fmla="*/ 8419779 w 12078891"/>
              <a:gd name="connsiteY2088" fmla="*/ 378786 h 5907136"/>
              <a:gd name="connsiteX2089" fmla="*/ 8434033 w 12078891"/>
              <a:gd name="connsiteY2089" fmla="*/ 393040 h 5907136"/>
              <a:gd name="connsiteX2090" fmla="*/ 8419779 w 12078891"/>
              <a:gd name="connsiteY2090" fmla="*/ 407293 h 5907136"/>
              <a:gd name="connsiteX2091" fmla="*/ 8405525 w 12078891"/>
              <a:gd name="connsiteY2091" fmla="*/ 393040 h 5907136"/>
              <a:gd name="connsiteX2092" fmla="*/ 8419779 w 12078891"/>
              <a:gd name="connsiteY2092" fmla="*/ 378786 h 5907136"/>
              <a:gd name="connsiteX2093" fmla="*/ 4043916 w 12078891"/>
              <a:gd name="connsiteY2093" fmla="*/ 366546 h 5907136"/>
              <a:gd name="connsiteX2094" fmla="*/ 4059189 w 12078891"/>
              <a:gd name="connsiteY2094" fmla="*/ 381818 h 5907136"/>
              <a:gd name="connsiteX2095" fmla="*/ 4043916 w 12078891"/>
              <a:gd name="connsiteY2095" fmla="*/ 397090 h 5907136"/>
              <a:gd name="connsiteX2096" fmla="*/ 4028645 w 12078891"/>
              <a:gd name="connsiteY2096" fmla="*/ 381818 h 5907136"/>
              <a:gd name="connsiteX2097" fmla="*/ 4043916 w 12078891"/>
              <a:gd name="connsiteY2097" fmla="*/ 366546 h 5907136"/>
              <a:gd name="connsiteX2098" fmla="*/ 5531384 w 12078891"/>
              <a:gd name="connsiteY2098" fmla="*/ 355348 h 5907136"/>
              <a:gd name="connsiteX2099" fmla="*/ 5548692 w 12078891"/>
              <a:gd name="connsiteY2099" fmla="*/ 372656 h 5907136"/>
              <a:gd name="connsiteX2100" fmla="*/ 5531384 w 12078891"/>
              <a:gd name="connsiteY2100" fmla="*/ 389964 h 5907136"/>
              <a:gd name="connsiteX2101" fmla="*/ 5514076 w 12078891"/>
              <a:gd name="connsiteY2101" fmla="*/ 372656 h 5907136"/>
              <a:gd name="connsiteX2102" fmla="*/ 5531384 w 12078891"/>
              <a:gd name="connsiteY2102" fmla="*/ 355348 h 5907136"/>
              <a:gd name="connsiteX2103" fmla="*/ 6608550 w 12078891"/>
              <a:gd name="connsiteY2103" fmla="*/ 325823 h 5907136"/>
              <a:gd name="connsiteX2104" fmla="*/ 6613640 w 12078891"/>
              <a:gd name="connsiteY2104" fmla="*/ 330914 h 5907136"/>
              <a:gd name="connsiteX2105" fmla="*/ 6608550 w 12078891"/>
              <a:gd name="connsiteY2105" fmla="*/ 336004 h 5907136"/>
              <a:gd name="connsiteX2106" fmla="*/ 6603459 w 12078891"/>
              <a:gd name="connsiteY2106" fmla="*/ 330914 h 5907136"/>
              <a:gd name="connsiteX2107" fmla="*/ 6608550 w 12078891"/>
              <a:gd name="connsiteY2107" fmla="*/ 325823 h 5907136"/>
              <a:gd name="connsiteX2108" fmla="*/ 7003580 w 12078891"/>
              <a:gd name="connsiteY2108" fmla="*/ 314648 h 5907136"/>
              <a:gd name="connsiteX2109" fmla="*/ 7015796 w 12078891"/>
              <a:gd name="connsiteY2109" fmla="*/ 325847 h 5907136"/>
              <a:gd name="connsiteX2110" fmla="*/ 7003580 w 12078891"/>
              <a:gd name="connsiteY2110" fmla="*/ 337047 h 5907136"/>
              <a:gd name="connsiteX2111" fmla="*/ 6991362 w 12078891"/>
              <a:gd name="connsiteY2111" fmla="*/ 325847 h 5907136"/>
              <a:gd name="connsiteX2112" fmla="*/ 7003580 w 12078891"/>
              <a:gd name="connsiteY2112" fmla="*/ 314648 h 5907136"/>
              <a:gd name="connsiteX2113" fmla="*/ 4121368 w 12078891"/>
              <a:gd name="connsiteY2113" fmla="*/ 295307 h 5907136"/>
              <a:gd name="connsiteX2114" fmla="*/ 4136640 w 12078891"/>
              <a:gd name="connsiteY2114" fmla="*/ 309561 h 5907136"/>
              <a:gd name="connsiteX2115" fmla="*/ 4121368 w 12078891"/>
              <a:gd name="connsiteY2115" fmla="*/ 323814 h 5907136"/>
              <a:gd name="connsiteX2116" fmla="*/ 4106095 w 12078891"/>
              <a:gd name="connsiteY2116" fmla="*/ 309561 h 5907136"/>
              <a:gd name="connsiteX2117" fmla="*/ 4121368 w 12078891"/>
              <a:gd name="connsiteY2117" fmla="*/ 295307 h 5907136"/>
              <a:gd name="connsiteX2118" fmla="*/ 5311470 w 12078891"/>
              <a:gd name="connsiteY2118" fmla="*/ 293243 h 5907136"/>
              <a:gd name="connsiteX2119" fmla="*/ 5320634 w 12078891"/>
              <a:gd name="connsiteY2119" fmla="*/ 302406 h 5907136"/>
              <a:gd name="connsiteX2120" fmla="*/ 5311470 w 12078891"/>
              <a:gd name="connsiteY2120" fmla="*/ 311569 h 5907136"/>
              <a:gd name="connsiteX2121" fmla="*/ 5302308 w 12078891"/>
              <a:gd name="connsiteY2121" fmla="*/ 302406 h 5907136"/>
              <a:gd name="connsiteX2122" fmla="*/ 5311470 w 12078891"/>
              <a:gd name="connsiteY2122" fmla="*/ 293243 h 5907136"/>
              <a:gd name="connsiteX2123" fmla="*/ 9786092 w 12078891"/>
              <a:gd name="connsiteY2123" fmla="*/ 292250 h 5907136"/>
              <a:gd name="connsiteX2124" fmla="*/ 9802382 w 12078891"/>
              <a:gd name="connsiteY2124" fmla="*/ 308540 h 5907136"/>
              <a:gd name="connsiteX2125" fmla="*/ 9786092 w 12078891"/>
              <a:gd name="connsiteY2125" fmla="*/ 324830 h 5907136"/>
              <a:gd name="connsiteX2126" fmla="*/ 9769802 w 12078891"/>
              <a:gd name="connsiteY2126" fmla="*/ 308540 h 5907136"/>
              <a:gd name="connsiteX2127" fmla="*/ 9786092 w 12078891"/>
              <a:gd name="connsiteY2127" fmla="*/ 292250 h 5907136"/>
              <a:gd name="connsiteX2128" fmla="*/ 9236309 w 12078891"/>
              <a:gd name="connsiteY2128" fmla="*/ 271884 h 5907136"/>
              <a:gd name="connsiteX2129" fmla="*/ 9249545 w 12078891"/>
              <a:gd name="connsiteY2129" fmla="*/ 285119 h 5907136"/>
              <a:gd name="connsiteX2130" fmla="*/ 9236309 w 12078891"/>
              <a:gd name="connsiteY2130" fmla="*/ 298355 h 5907136"/>
              <a:gd name="connsiteX2131" fmla="*/ 9223074 w 12078891"/>
              <a:gd name="connsiteY2131" fmla="*/ 285119 h 5907136"/>
              <a:gd name="connsiteX2132" fmla="*/ 9236309 w 12078891"/>
              <a:gd name="connsiteY2132" fmla="*/ 271884 h 5907136"/>
              <a:gd name="connsiteX2133" fmla="*/ 1991444 w 12078891"/>
              <a:gd name="connsiteY2133" fmla="*/ 266797 h 5907136"/>
              <a:gd name="connsiteX2134" fmla="*/ 1998572 w 12078891"/>
              <a:gd name="connsiteY2134" fmla="*/ 273924 h 5907136"/>
              <a:gd name="connsiteX2135" fmla="*/ 1991444 w 12078891"/>
              <a:gd name="connsiteY2135" fmla="*/ 281051 h 5907136"/>
              <a:gd name="connsiteX2136" fmla="*/ 1984317 w 12078891"/>
              <a:gd name="connsiteY2136" fmla="*/ 273924 h 5907136"/>
              <a:gd name="connsiteX2137" fmla="*/ 1991444 w 12078891"/>
              <a:gd name="connsiteY2137" fmla="*/ 266797 h 5907136"/>
              <a:gd name="connsiteX2138" fmla="*/ 8223283 w 12078891"/>
              <a:gd name="connsiteY2138" fmla="*/ 262699 h 5907136"/>
              <a:gd name="connsiteX2139" fmla="*/ 8226337 w 12078891"/>
              <a:gd name="connsiteY2139" fmla="*/ 265754 h 5907136"/>
              <a:gd name="connsiteX2140" fmla="*/ 8223283 w 12078891"/>
              <a:gd name="connsiteY2140" fmla="*/ 268808 h 5907136"/>
              <a:gd name="connsiteX2141" fmla="*/ 8220229 w 12078891"/>
              <a:gd name="connsiteY2141" fmla="*/ 265754 h 5907136"/>
              <a:gd name="connsiteX2142" fmla="*/ 8223283 w 12078891"/>
              <a:gd name="connsiteY2142" fmla="*/ 262699 h 5907136"/>
              <a:gd name="connsiteX2143" fmla="*/ 3759863 w 12078891"/>
              <a:gd name="connsiteY2143" fmla="*/ 253535 h 5907136"/>
              <a:gd name="connsiteX2144" fmla="*/ 3764952 w 12078891"/>
              <a:gd name="connsiteY2144" fmla="*/ 258626 h 5907136"/>
              <a:gd name="connsiteX2145" fmla="*/ 3759863 w 12078891"/>
              <a:gd name="connsiteY2145" fmla="*/ 263716 h 5907136"/>
              <a:gd name="connsiteX2146" fmla="*/ 3754772 w 12078891"/>
              <a:gd name="connsiteY2146" fmla="*/ 258626 h 5907136"/>
              <a:gd name="connsiteX2147" fmla="*/ 3759863 w 12078891"/>
              <a:gd name="connsiteY2147" fmla="*/ 253535 h 5907136"/>
              <a:gd name="connsiteX2148" fmla="*/ 7655174 w 12078891"/>
              <a:gd name="connsiteY2148" fmla="*/ 243355 h 5907136"/>
              <a:gd name="connsiteX2149" fmla="*/ 7658228 w 12078891"/>
              <a:gd name="connsiteY2149" fmla="*/ 246410 h 5907136"/>
              <a:gd name="connsiteX2150" fmla="*/ 7655174 w 12078891"/>
              <a:gd name="connsiteY2150" fmla="*/ 249464 h 5907136"/>
              <a:gd name="connsiteX2151" fmla="*/ 7652119 w 12078891"/>
              <a:gd name="connsiteY2151" fmla="*/ 246410 h 5907136"/>
              <a:gd name="connsiteX2152" fmla="*/ 7655174 w 12078891"/>
              <a:gd name="connsiteY2152" fmla="*/ 243355 h 5907136"/>
              <a:gd name="connsiteX2153" fmla="*/ 1998518 w 12078891"/>
              <a:gd name="connsiteY2153" fmla="*/ 237245 h 5907136"/>
              <a:gd name="connsiteX2154" fmla="*/ 2007681 w 12078891"/>
              <a:gd name="connsiteY2154" fmla="*/ 246408 h 5907136"/>
              <a:gd name="connsiteX2155" fmla="*/ 1998518 w 12078891"/>
              <a:gd name="connsiteY2155" fmla="*/ 255571 h 5907136"/>
              <a:gd name="connsiteX2156" fmla="*/ 1989355 w 12078891"/>
              <a:gd name="connsiteY2156" fmla="*/ 246408 h 5907136"/>
              <a:gd name="connsiteX2157" fmla="*/ 1998518 w 12078891"/>
              <a:gd name="connsiteY2157" fmla="*/ 237245 h 5907136"/>
              <a:gd name="connsiteX2158" fmla="*/ 1157580 w 12078891"/>
              <a:gd name="connsiteY2158" fmla="*/ 234204 h 5907136"/>
              <a:gd name="connsiteX2159" fmla="*/ 1195251 w 12078891"/>
              <a:gd name="connsiteY2159" fmla="*/ 270856 h 5907136"/>
              <a:gd name="connsiteX2160" fmla="*/ 1157580 w 12078891"/>
              <a:gd name="connsiteY2160" fmla="*/ 307508 h 5907136"/>
              <a:gd name="connsiteX2161" fmla="*/ 1119910 w 12078891"/>
              <a:gd name="connsiteY2161" fmla="*/ 270856 h 5907136"/>
              <a:gd name="connsiteX2162" fmla="*/ 1157580 w 12078891"/>
              <a:gd name="connsiteY2162" fmla="*/ 234204 h 5907136"/>
              <a:gd name="connsiteX2163" fmla="*/ 961058 w 12078891"/>
              <a:gd name="connsiteY2163" fmla="*/ 233172 h 5907136"/>
              <a:gd name="connsiteX2164" fmla="*/ 993637 w 12078891"/>
              <a:gd name="connsiteY2164" fmla="*/ 265752 h 5907136"/>
              <a:gd name="connsiteX2165" fmla="*/ 961058 w 12078891"/>
              <a:gd name="connsiteY2165" fmla="*/ 297314 h 5907136"/>
              <a:gd name="connsiteX2166" fmla="*/ 928478 w 12078891"/>
              <a:gd name="connsiteY2166" fmla="*/ 265752 h 5907136"/>
              <a:gd name="connsiteX2167" fmla="*/ 961058 w 12078891"/>
              <a:gd name="connsiteY2167" fmla="*/ 233172 h 5907136"/>
              <a:gd name="connsiteX2168" fmla="*/ 171076 w 12078891"/>
              <a:gd name="connsiteY2168" fmla="*/ 227096 h 5907136"/>
              <a:gd name="connsiteX2169" fmla="*/ 174131 w 12078891"/>
              <a:gd name="connsiteY2169" fmla="*/ 230151 h 5907136"/>
              <a:gd name="connsiteX2170" fmla="*/ 171076 w 12078891"/>
              <a:gd name="connsiteY2170" fmla="*/ 233205 h 5907136"/>
              <a:gd name="connsiteX2171" fmla="*/ 168023 w 12078891"/>
              <a:gd name="connsiteY2171" fmla="*/ 230151 h 5907136"/>
              <a:gd name="connsiteX2172" fmla="*/ 171076 w 12078891"/>
              <a:gd name="connsiteY2172" fmla="*/ 227096 h 5907136"/>
              <a:gd name="connsiteX2173" fmla="*/ 1620797 w 12078891"/>
              <a:gd name="connsiteY2173" fmla="*/ 211791 h 5907136"/>
              <a:gd name="connsiteX2174" fmla="*/ 1630978 w 12078891"/>
              <a:gd name="connsiteY2174" fmla="*/ 221973 h 5907136"/>
              <a:gd name="connsiteX2175" fmla="*/ 1620797 w 12078891"/>
              <a:gd name="connsiteY2175" fmla="*/ 232153 h 5907136"/>
              <a:gd name="connsiteX2176" fmla="*/ 1610616 w 12078891"/>
              <a:gd name="connsiteY2176" fmla="*/ 221973 h 5907136"/>
              <a:gd name="connsiteX2177" fmla="*/ 1620797 w 12078891"/>
              <a:gd name="connsiteY2177" fmla="*/ 211791 h 5907136"/>
              <a:gd name="connsiteX2178" fmla="*/ 5128210 w 12078891"/>
              <a:gd name="connsiteY2178" fmla="*/ 193466 h 5907136"/>
              <a:gd name="connsiteX2179" fmla="*/ 5140427 w 12078891"/>
              <a:gd name="connsiteY2179" fmla="*/ 205684 h 5907136"/>
              <a:gd name="connsiteX2180" fmla="*/ 5128210 w 12078891"/>
              <a:gd name="connsiteY2180" fmla="*/ 217901 h 5907136"/>
              <a:gd name="connsiteX2181" fmla="*/ 5115993 w 12078891"/>
              <a:gd name="connsiteY2181" fmla="*/ 205684 h 5907136"/>
              <a:gd name="connsiteX2182" fmla="*/ 5128210 w 12078891"/>
              <a:gd name="connsiteY2182" fmla="*/ 193466 h 5907136"/>
              <a:gd name="connsiteX2183" fmla="*/ 9614030 w 12078891"/>
              <a:gd name="connsiteY2183" fmla="*/ 138518 h 5907136"/>
              <a:gd name="connsiteX2184" fmla="*/ 9625230 w 12078891"/>
              <a:gd name="connsiteY2184" fmla="*/ 149717 h 5907136"/>
              <a:gd name="connsiteX2185" fmla="*/ 9614030 w 12078891"/>
              <a:gd name="connsiteY2185" fmla="*/ 160915 h 5907136"/>
              <a:gd name="connsiteX2186" fmla="*/ 9602831 w 12078891"/>
              <a:gd name="connsiteY2186" fmla="*/ 149717 h 5907136"/>
              <a:gd name="connsiteX2187" fmla="*/ 9614030 w 12078891"/>
              <a:gd name="connsiteY2187" fmla="*/ 138518 h 5907136"/>
              <a:gd name="connsiteX2188" fmla="*/ 3063470 w 12078891"/>
              <a:gd name="connsiteY2188" fmla="*/ 115071 h 5907136"/>
              <a:gd name="connsiteX2189" fmla="*/ 3069579 w 12078891"/>
              <a:gd name="connsiteY2189" fmla="*/ 121180 h 5907136"/>
              <a:gd name="connsiteX2190" fmla="*/ 3063470 w 12078891"/>
              <a:gd name="connsiteY2190" fmla="*/ 127289 h 5907136"/>
              <a:gd name="connsiteX2191" fmla="*/ 3057361 w 12078891"/>
              <a:gd name="connsiteY2191" fmla="*/ 121180 h 5907136"/>
              <a:gd name="connsiteX2192" fmla="*/ 3063470 w 12078891"/>
              <a:gd name="connsiteY2192" fmla="*/ 115071 h 5907136"/>
              <a:gd name="connsiteX2193" fmla="*/ 1904915 w 12078891"/>
              <a:gd name="connsiteY2193" fmla="*/ 92704 h 5907136"/>
              <a:gd name="connsiteX2194" fmla="*/ 1923240 w 12078891"/>
              <a:gd name="connsiteY2194" fmla="*/ 110012 h 5907136"/>
              <a:gd name="connsiteX2195" fmla="*/ 1904915 w 12078891"/>
              <a:gd name="connsiteY2195" fmla="*/ 127319 h 5907136"/>
              <a:gd name="connsiteX2196" fmla="*/ 1886589 w 12078891"/>
              <a:gd name="connsiteY2196" fmla="*/ 110012 h 5907136"/>
              <a:gd name="connsiteX2197" fmla="*/ 1904915 w 12078891"/>
              <a:gd name="connsiteY2197" fmla="*/ 92704 h 5907136"/>
              <a:gd name="connsiteX2198" fmla="*/ 6230829 w 12078891"/>
              <a:gd name="connsiteY2198" fmla="*/ 87605 h 5907136"/>
              <a:gd name="connsiteX2199" fmla="*/ 6238974 w 12078891"/>
              <a:gd name="connsiteY2199" fmla="*/ 95750 h 5907136"/>
              <a:gd name="connsiteX2200" fmla="*/ 6230829 w 12078891"/>
              <a:gd name="connsiteY2200" fmla="*/ 103895 h 5907136"/>
              <a:gd name="connsiteX2201" fmla="*/ 6222684 w 12078891"/>
              <a:gd name="connsiteY2201" fmla="*/ 95750 h 5907136"/>
              <a:gd name="connsiteX2202" fmla="*/ 6230829 w 12078891"/>
              <a:gd name="connsiteY2202" fmla="*/ 87605 h 5907136"/>
              <a:gd name="connsiteX2203" fmla="*/ 11171750 w 12078891"/>
              <a:gd name="connsiteY2203" fmla="*/ 86587 h 5907136"/>
              <a:gd name="connsiteX2204" fmla="*/ 11273561 w 12078891"/>
              <a:gd name="connsiteY2204" fmla="*/ 187380 h 5907136"/>
              <a:gd name="connsiteX2205" fmla="*/ 11171750 w 12078891"/>
              <a:gd name="connsiteY2205" fmla="*/ 288173 h 5907136"/>
              <a:gd name="connsiteX2206" fmla="*/ 11069938 w 12078891"/>
              <a:gd name="connsiteY2206" fmla="*/ 187380 h 5907136"/>
              <a:gd name="connsiteX2207" fmla="*/ 11171750 w 12078891"/>
              <a:gd name="connsiteY2207" fmla="*/ 86587 h 5907136"/>
              <a:gd name="connsiteX2208" fmla="*/ 3533841 w 12078891"/>
              <a:gd name="connsiteY2208" fmla="*/ 71293 h 5907136"/>
              <a:gd name="connsiteX2209" fmla="*/ 3536895 w 12078891"/>
              <a:gd name="connsiteY2209" fmla="*/ 74347 h 5907136"/>
              <a:gd name="connsiteX2210" fmla="*/ 3533841 w 12078891"/>
              <a:gd name="connsiteY2210" fmla="*/ 77402 h 5907136"/>
              <a:gd name="connsiteX2211" fmla="*/ 3530785 w 12078891"/>
              <a:gd name="connsiteY2211" fmla="*/ 74347 h 5907136"/>
              <a:gd name="connsiteX2212" fmla="*/ 3533841 w 12078891"/>
              <a:gd name="connsiteY2212" fmla="*/ 71293 h 5907136"/>
              <a:gd name="connsiteX2213" fmla="*/ 8850443 w 12078891"/>
              <a:gd name="connsiteY2213" fmla="*/ 69279 h 5907136"/>
              <a:gd name="connsiteX2214" fmla="*/ 8855533 w 12078891"/>
              <a:gd name="connsiteY2214" fmla="*/ 74370 h 5907136"/>
              <a:gd name="connsiteX2215" fmla="*/ 8850443 w 12078891"/>
              <a:gd name="connsiteY2215" fmla="*/ 79460 h 5907136"/>
              <a:gd name="connsiteX2216" fmla="*/ 8845352 w 12078891"/>
              <a:gd name="connsiteY2216" fmla="*/ 74370 h 5907136"/>
              <a:gd name="connsiteX2217" fmla="*/ 8850443 w 12078891"/>
              <a:gd name="connsiteY2217" fmla="*/ 69279 h 5907136"/>
              <a:gd name="connsiteX2218" fmla="*/ 2747929 w 12078891"/>
              <a:gd name="connsiteY2218" fmla="*/ 68269 h 5907136"/>
              <a:gd name="connsiteX2219" fmla="*/ 2770331 w 12078891"/>
              <a:gd name="connsiteY2219" fmla="*/ 90666 h 5907136"/>
              <a:gd name="connsiteX2220" fmla="*/ 2747929 w 12078891"/>
              <a:gd name="connsiteY2220" fmla="*/ 113065 h 5907136"/>
              <a:gd name="connsiteX2221" fmla="*/ 2725531 w 12078891"/>
              <a:gd name="connsiteY2221" fmla="*/ 90666 h 5907136"/>
              <a:gd name="connsiteX2222" fmla="*/ 2747929 w 12078891"/>
              <a:gd name="connsiteY2222" fmla="*/ 68269 h 5907136"/>
              <a:gd name="connsiteX2223" fmla="*/ 1222767 w 12078891"/>
              <a:gd name="connsiteY2223" fmla="*/ 68265 h 5907136"/>
              <a:gd name="connsiteX2224" fmla="*/ 1243130 w 12078891"/>
              <a:gd name="connsiteY2224" fmla="*/ 88627 h 5907136"/>
              <a:gd name="connsiteX2225" fmla="*/ 1222767 w 12078891"/>
              <a:gd name="connsiteY2225" fmla="*/ 108990 h 5907136"/>
              <a:gd name="connsiteX2226" fmla="*/ 1202406 w 12078891"/>
              <a:gd name="connsiteY2226" fmla="*/ 88627 h 5907136"/>
              <a:gd name="connsiteX2227" fmla="*/ 1222767 w 12078891"/>
              <a:gd name="connsiteY2227" fmla="*/ 68265 h 5907136"/>
              <a:gd name="connsiteX2228" fmla="*/ 11961807 w 12078891"/>
              <a:gd name="connsiteY2228" fmla="*/ 59105 h 5907136"/>
              <a:gd name="connsiteX2229" fmla="*/ 11982170 w 12078891"/>
              <a:gd name="connsiteY2229" fmla="*/ 79467 h 5907136"/>
              <a:gd name="connsiteX2230" fmla="*/ 11961807 w 12078891"/>
              <a:gd name="connsiteY2230" fmla="*/ 99830 h 5907136"/>
              <a:gd name="connsiteX2231" fmla="*/ 11941445 w 12078891"/>
              <a:gd name="connsiteY2231" fmla="*/ 79467 h 5907136"/>
              <a:gd name="connsiteX2232" fmla="*/ 11961807 w 12078891"/>
              <a:gd name="connsiteY2232" fmla="*/ 59105 h 5907136"/>
              <a:gd name="connsiteX2233" fmla="*/ 2790665 w 12078891"/>
              <a:gd name="connsiteY2233" fmla="*/ 54007 h 5907136"/>
              <a:gd name="connsiteX2234" fmla="*/ 2803901 w 12078891"/>
              <a:gd name="connsiteY2234" fmla="*/ 67243 h 5907136"/>
              <a:gd name="connsiteX2235" fmla="*/ 2790665 w 12078891"/>
              <a:gd name="connsiteY2235" fmla="*/ 80478 h 5907136"/>
              <a:gd name="connsiteX2236" fmla="*/ 2777433 w 12078891"/>
              <a:gd name="connsiteY2236" fmla="*/ 67243 h 5907136"/>
              <a:gd name="connsiteX2237" fmla="*/ 2790665 w 12078891"/>
              <a:gd name="connsiteY2237" fmla="*/ 54007 h 5907136"/>
              <a:gd name="connsiteX2238" fmla="*/ 3751773 w 12078891"/>
              <a:gd name="connsiteY2238" fmla="*/ 46888 h 5907136"/>
              <a:gd name="connsiteX2239" fmla="*/ 3759917 w 12078891"/>
              <a:gd name="connsiteY2239" fmla="*/ 55033 h 5907136"/>
              <a:gd name="connsiteX2240" fmla="*/ 3751773 w 12078891"/>
              <a:gd name="connsiteY2240" fmla="*/ 63179 h 5907136"/>
              <a:gd name="connsiteX2241" fmla="*/ 3743628 w 12078891"/>
              <a:gd name="connsiteY2241" fmla="*/ 55033 h 5907136"/>
              <a:gd name="connsiteX2242" fmla="*/ 3751773 w 12078891"/>
              <a:gd name="connsiteY2242" fmla="*/ 46888 h 5907136"/>
              <a:gd name="connsiteX2243" fmla="*/ 6107637 w 12078891"/>
              <a:gd name="connsiteY2243" fmla="*/ 40750 h 5907136"/>
              <a:gd name="connsiteX2244" fmla="*/ 6113746 w 12078891"/>
              <a:gd name="connsiteY2244" fmla="*/ 46859 h 5907136"/>
              <a:gd name="connsiteX2245" fmla="*/ 6107637 w 12078891"/>
              <a:gd name="connsiteY2245" fmla="*/ 52968 h 5907136"/>
              <a:gd name="connsiteX2246" fmla="*/ 6101528 w 12078891"/>
              <a:gd name="connsiteY2246" fmla="*/ 46859 h 5907136"/>
              <a:gd name="connsiteX2247" fmla="*/ 6107637 w 12078891"/>
              <a:gd name="connsiteY2247" fmla="*/ 40750 h 5907136"/>
              <a:gd name="connsiteX2248" fmla="*/ 338029 w 12078891"/>
              <a:gd name="connsiteY2248" fmla="*/ 35685 h 5907136"/>
              <a:gd name="connsiteX2249" fmla="*/ 367554 w 12078891"/>
              <a:gd name="connsiteY2249" fmla="*/ 65210 h 5907136"/>
              <a:gd name="connsiteX2250" fmla="*/ 338029 w 12078891"/>
              <a:gd name="connsiteY2250" fmla="*/ 94736 h 5907136"/>
              <a:gd name="connsiteX2251" fmla="*/ 308504 w 12078891"/>
              <a:gd name="connsiteY2251" fmla="*/ 65210 h 5907136"/>
              <a:gd name="connsiteX2252" fmla="*/ 338029 w 12078891"/>
              <a:gd name="connsiteY2252" fmla="*/ 35685 h 5907136"/>
              <a:gd name="connsiteX2253" fmla="*/ 7914793 w 12078891"/>
              <a:gd name="connsiteY2253" fmla="*/ 30595 h 5907136"/>
              <a:gd name="connsiteX2254" fmla="*/ 7924974 w 12078891"/>
              <a:gd name="connsiteY2254" fmla="*/ 39758 h 5907136"/>
              <a:gd name="connsiteX2255" fmla="*/ 7914793 w 12078891"/>
              <a:gd name="connsiteY2255" fmla="*/ 48922 h 5907136"/>
              <a:gd name="connsiteX2256" fmla="*/ 7905630 w 12078891"/>
              <a:gd name="connsiteY2256" fmla="*/ 39758 h 5907136"/>
              <a:gd name="connsiteX2257" fmla="*/ 7914793 w 12078891"/>
              <a:gd name="connsiteY2257" fmla="*/ 30595 h 5907136"/>
              <a:gd name="connsiteX2258" fmla="*/ 631216 w 12078891"/>
              <a:gd name="connsiteY2258" fmla="*/ 38 h 5907136"/>
              <a:gd name="connsiteX2259" fmla="*/ 673977 w 12078891"/>
              <a:gd name="connsiteY2259" fmla="*/ 41781 h 5907136"/>
              <a:gd name="connsiteX2260" fmla="*/ 631216 w 12078891"/>
              <a:gd name="connsiteY2260" fmla="*/ 83523 h 5907136"/>
              <a:gd name="connsiteX2261" fmla="*/ 588455 w 12078891"/>
              <a:gd name="connsiteY2261" fmla="*/ 41781 h 5907136"/>
              <a:gd name="connsiteX2262" fmla="*/ 631216 w 12078891"/>
              <a:gd name="connsiteY2262" fmla="*/ 38 h 59071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</a:cxnLst>
            <a:rect l="l" t="t" r="r" b="b"/>
            <a:pathLst>
              <a:path w="12078891" h="5907136">
                <a:moveTo>
                  <a:pt x="3842360" y="5831795"/>
                </a:moveTo>
                <a:cubicBezTo>
                  <a:pt x="3862721" y="5831795"/>
                  <a:pt x="3880030" y="5849103"/>
                  <a:pt x="3880030" y="5869465"/>
                </a:cubicBezTo>
                <a:cubicBezTo>
                  <a:pt x="3880030" y="5889828"/>
                  <a:pt x="3863739" y="5907136"/>
                  <a:pt x="3842360" y="5907136"/>
                </a:cubicBezTo>
                <a:cubicBezTo>
                  <a:pt x="3821997" y="5907136"/>
                  <a:pt x="3804687" y="5890846"/>
                  <a:pt x="3804687" y="5869465"/>
                </a:cubicBezTo>
                <a:cubicBezTo>
                  <a:pt x="3804687" y="5849103"/>
                  <a:pt x="3820979" y="5831795"/>
                  <a:pt x="3842360" y="5831795"/>
                </a:cubicBezTo>
                <a:close/>
                <a:moveTo>
                  <a:pt x="7474967" y="5830778"/>
                </a:moveTo>
                <a:cubicBezTo>
                  <a:pt x="7485148" y="5830778"/>
                  <a:pt x="7492275" y="5838923"/>
                  <a:pt x="7492275" y="5848086"/>
                </a:cubicBezTo>
                <a:cubicBezTo>
                  <a:pt x="7492275" y="5857249"/>
                  <a:pt x="7484130" y="5865394"/>
                  <a:pt x="7474967" y="5865394"/>
                </a:cubicBezTo>
                <a:cubicBezTo>
                  <a:pt x="7465804" y="5865394"/>
                  <a:pt x="7457659" y="5858267"/>
                  <a:pt x="7457659" y="5848086"/>
                </a:cubicBezTo>
                <a:cubicBezTo>
                  <a:pt x="7457659" y="5838923"/>
                  <a:pt x="7465804" y="5830778"/>
                  <a:pt x="7474967" y="5830778"/>
                </a:cubicBezTo>
                <a:close/>
                <a:moveTo>
                  <a:pt x="8992978" y="5793107"/>
                </a:moveTo>
                <a:cubicBezTo>
                  <a:pt x="8996033" y="5793107"/>
                  <a:pt x="8999088" y="5795143"/>
                  <a:pt x="8999088" y="5799215"/>
                </a:cubicBezTo>
                <a:cubicBezTo>
                  <a:pt x="8999088" y="5802270"/>
                  <a:pt x="8996033" y="5805325"/>
                  <a:pt x="8992978" y="5805325"/>
                </a:cubicBezTo>
                <a:cubicBezTo>
                  <a:pt x="8989924" y="5805325"/>
                  <a:pt x="8986870" y="5802270"/>
                  <a:pt x="8986870" y="5799215"/>
                </a:cubicBezTo>
                <a:cubicBezTo>
                  <a:pt x="8986870" y="5796161"/>
                  <a:pt x="8989924" y="5793107"/>
                  <a:pt x="8992978" y="5793107"/>
                </a:cubicBezTo>
                <a:close/>
                <a:moveTo>
                  <a:pt x="10305331" y="5791071"/>
                </a:moveTo>
                <a:cubicBezTo>
                  <a:pt x="10316531" y="5791071"/>
                  <a:pt x="10324675" y="5800234"/>
                  <a:pt x="10324675" y="5810415"/>
                </a:cubicBezTo>
                <a:cubicBezTo>
                  <a:pt x="10324675" y="5820597"/>
                  <a:pt x="10316531" y="5829759"/>
                  <a:pt x="10305331" y="5829759"/>
                </a:cubicBezTo>
                <a:cubicBezTo>
                  <a:pt x="10295150" y="5829759"/>
                  <a:pt x="10285987" y="5821615"/>
                  <a:pt x="10285987" y="5810415"/>
                </a:cubicBezTo>
                <a:cubicBezTo>
                  <a:pt x="10285987" y="5800234"/>
                  <a:pt x="10294132" y="5791071"/>
                  <a:pt x="10305331" y="5791071"/>
                </a:cubicBezTo>
                <a:close/>
                <a:moveTo>
                  <a:pt x="9101917" y="5773763"/>
                </a:moveTo>
                <a:cubicBezTo>
                  <a:pt x="9116171" y="5773763"/>
                  <a:pt x="9126352" y="5784963"/>
                  <a:pt x="9126352" y="5798198"/>
                </a:cubicBezTo>
                <a:cubicBezTo>
                  <a:pt x="9126352" y="5811433"/>
                  <a:pt x="9115152" y="5822633"/>
                  <a:pt x="9101917" y="5822633"/>
                </a:cubicBezTo>
                <a:cubicBezTo>
                  <a:pt x="9088682" y="5822633"/>
                  <a:pt x="9077482" y="5811433"/>
                  <a:pt x="9077482" y="5798198"/>
                </a:cubicBezTo>
                <a:cubicBezTo>
                  <a:pt x="9077482" y="5784963"/>
                  <a:pt x="9088682" y="5773763"/>
                  <a:pt x="9101917" y="5773763"/>
                </a:cubicBezTo>
                <a:close/>
                <a:moveTo>
                  <a:pt x="4563173" y="5765618"/>
                </a:moveTo>
                <a:cubicBezTo>
                  <a:pt x="4568264" y="5765618"/>
                  <a:pt x="4573353" y="5769691"/>
                  <a:pt x="4573353" y="5775799"/>
                </a:cubicBezTo>
                <a:cubicBezTo>
                  <a:pt x="4573353" y="5781908"/>
                  <a:pt x="4568264" y="5785980"/>
                  <a:pt x="4563173" y="5785980"/>
                </a:cubicBezTo>
                <a:cubicBezTo>
                  <a:pt x="4557062" y="5785980"/>
                  <a:pt x="4552992" y="5781908"/>
                  <a:pt x="4552992" y="5775799"/>
                </a:cubicBezTo>
                <a:cubicBezTo>
                  <a:pt x="4552992" y="5769691"/>
                  <a:pt x="4558082" y="5765618"/>
                  <a:pt x="4563173" y="5765618"/>
                </a:cubicBezTo>
                <a:close/>
                <a:moveTo>
                  <a:pt x="3667253" y="5747292"/>
                </a:moveTo>
                <a:cubicBezTo>
                  <a:pt x="3673361" y="5746274"/>
                  <a:pt x="3677432" y="5750346"/>
                  <a:pt x="3677432" y="5756455"/>
                </a:cubicBezTo>
                <a:cubicBezTo>
                  <a:pt x="3677432" y="5761546"/>
                  <a:pt x="3673361" y="5765618"/>
                  <a:pt x="3667253" y="5765618"/>
                </a:cubicBezTo>
                <a:cubicBezTo>
                  <a:pt x="3662163" y="5765618"/>
                  <a:pt x="3657072" y="5761546"/>
                  <a:pt x="3657072" y="5756455"/>
                </a:cubicBezTo>
                <a:cubicBezTo>
                  <a:pt x="3657072" y="5751365"/>
                  <a:pt x="3661143" y="5747292"/>
                  <a:pt x="3667253" y="5747292"/>
                </a:cubicBezTo>
                <a:close/>
                <a:moveTo>
                  <a:pt x="5934563" y="5691295"/>
                </a:moveTo>
                <a:cubicBezTo>
                  <a:pt x="5935581" y="5691295"/>
                  <a:pt x="5937617" y="5692313"/>
                  <a:pt x="5937617" y="5694349"/>
                </a:cubicBezTo>
                <a:cubicBezTo>
                  <a:pt x="5937617" y="5696386"/>
                  <a:pt x="5936598" y="5697403"/>
                  <a:pt x="5934563" y="5697403"/>
                </a:cubicBezTo>
                <a:cubicBezTo>
                  <a:pt x="5932526" y="5697403"/>
                  <a:pt x="5931508" y="5696386"/>
                  <a:pt x="5931508" y="5694349"/>
                </a:cubicBezTo>
                <a:cubicBezTo>
                  <a:pt x="5931508" y="5692313"/>
                  <a:pt x="5932526" y="5691295"/>
                  <a:pt x="5934563" y="5691295"/>
                </a:cubicBezTo>
                <a:close/>
                <a:moveTo>
                  <a:pt x="9720932" y="5662788"/>
                </a:moveTo>
                <a:cubicBezTo>
                  <a:pt x="9732132" y="5662788"/>
                  <a:pt x="9741295" y="5671951"/>
                  <a:pt x="9741295" y="5683150"/>
                </a:cubicBezTo>
                <a:cubicBezTo>
                  <a:pt x="9741295" y="5694349"/>
                  <a:pt x="9732132" y="5703513"/>
                  <a:pt x="9720932" y="5703513"/>
                </a:cubicBezTo>
                <a:cubicBezTo>
                  <a:pt x="9709733" y="5703513"/>
                  <a:pt x="9700570" y="5694349"/>
                  <a:pt x="9700570" y="5683150"/>
                </a:cubicBezTo>
                <a:cubicBezTo>
                  <a:pt x="9700570" y="5671951"/>
                  <a:pt x="9709733" y="5662788"/>
                  <a:pt x="9720932" y="5662788"/>
                </a:cubicBezTo>
                <a:close/>
                <a:moveTo>
                  <a:pt x="1551600" y="5657698"/>
                </a:moveTo>
                <a:cubicBezTo>
                  <a:pt x="1554653" y="5657698"/>
                  <a:pt x="1556689" y="5659734"/>
                  <a:pt x="1556689" y="5662789"/>
                </a:cubicBezTo>
                <a:cubicBezTo>
                  <a:pt x="1556689" y="5665843"/>
                  <a:pt x="1554653" y="5667879"/>
                  <a:pt x="1551600" y="5667879"/>
                </a:cubicBezTo>
                <a:cubicBezTo>
                  <a:pt x="1548544" y="5667879"/>
                  <a:pt x="1546509" y="5665843"/>
                  <a:pt x="1546509" y="5662789"/>
                </a:cubicBezTo>
                <a:cubicBezTo>
                  <a:pt x="1546509" y="5659734"/>
                  <a:pt x="1548544" y="5657698"/>
                  <a:pt x="1551600" y="5657698"/>
                </a:cubicBezTo>
                <a:close/>
                <a:moveTo>
                  <a:pt x="5617940" y="5620027"/>
                </a:moveTo>
                <a:cubicBezTo>
                  <a:pt x="5623030" y="5620027"/>
                  <a:pt x="5628121" y="5625118"/>
                  <a:pt x="5628121" y="5630208"/>
                </a:cubicBezTo>
                <a:cubicBezTo>
                  <a:pt x="5628121" y="5636317"/>
                  <a:pt x="5623030" y="5640389"/>
                  <a:pt x="5617940" y="5640389"/>
                </a:cubicBezTo>
                <a:cubicBezTo>
                  <a:pt x="5611832" y="5640389"/>
                  <a:pt x="5607759" y="5635299"/>
                  <a:pt x="5607759" y="5630208"/>
                </a:cubicBezTo>
                <a:cubicBezTo>
                  <a:pt x="5607759" y="5624100"/>
                  <a:pt x="5612850" y="5620027"/>
                  <a:pt x="5617940" y="5620027"/>
                </a:cubicBezTo>
                <a:close/>
                <a:moveTo>
                  <a:pt x="7608340" y="5584393"/>
                </a:moveTo>
                <a:cubicBezTo>
                  <a:pt x="7612413" y="5584393"/>
                  <a:pt x="7616485" y="5588466"/>
                  <a:pt x="7616485" y="5592538"/>
                </a:cubicBezTo>
                <a:cubicBezTo>
                  <a:pt x="7616485" y="5596611"/>
                  <a:pt x="7613430" y="5600683"/>
                  <a:pt x="7608340" y="5600683"/>
                </a:cubicBezTo>
                <a:cubicBezTo>
                  <a:pt x="7604268" y="5600683"/>
                  <a:pt x="7600195" y="5597628"/>
                  <a:pt x="7600195" y="5592538"/>
                </a:cubicBezTo>
                <a:cubicBezTo>
                  <a:pt x="7600195" y="5588466"/>
                  <a:pt x="7603249" y="5584393"/>
                  <a:pt x="7608340" y="5584393"/>
                </a:cubicBezTo>
                <a:close/>
                <a:moveTo>
                  <a:pt x="4031736" y="5584393"/>
                </a:moveTo>
                <a:cubicBezTo>
                  <a:pt x="4037844" y="5584393"/>
                  <a:pt x="4043953" y="5590501"/>
                  <a:pt x="4043953" y="5596611"/>
                </a:cubicBezTo>
                <a:cubicBezTo>
                  <a:pt x="4043953" y="5603737"/>
                  <a:pt x="4038861" y="5608828"/>
                  <a:pt x="4031736" y="5608828"/>
                </a:cubicBezTo>
                <a:cubicBezTo>
                  <a:pt x="4024608" y="5608828"/>
                  <a:pt x="4019517" y="5603737"/>
                  <a:pt x="4019517" y="5596611"/>
                </a:cubicBezTo>
                <a:cubicBezTo>
                  <a:pt x="4019517" y="5589484"/>
                  <a:pt x="4024608" y="5584393"/>
                  <a:pt x="4031736" y="5584393"/>
                </a:cubicBezTo>
                <a:close/>
                <a:moveTo>
                  <a:pt x="8657000" y="5577266"/>
                </a:moveTo>
                <a:cubicBezTo>
                  <a:pt x="8678381" y="5577266"/>
                  <a:pt x="8696707" y="5595592"/>
                  <a:pt x="8696707" y="5616973"/>
                </a:cubicBezTo>
                <a:cubicBezTo>
                  <a:pt x="8696707" y="5638353"/>
                  <a:pt x="8679399" y="5656679"/>
                  <a:pt x="8657000" y="5656679"/>
                </a:cubicBezTo>
                <a:cubicBezTo>
                  <a:pt x="8634601" y="5656679"/>
                  <a:pt x="8617294" y="5639371"/>
                  <a:pt x="8617294" y="5616973"/>
                </a:cubicBezTo>
                <a:cubicBezTo>
                  <a:pt x="8617294" y="5595592"/>
                  <a:pt x="8634601" y="5577266"/>
                  <a:pt x="8657000" y="5577266"/>
                </a:cubicBezTo>
                <a:close/>
                <a:moveTo>
                  <a:pt x="10814389" y="5571158"/>
                </a:moveTo>
                <a:cubicBezTo>
                  <a:pt x="10820499" y="5571158"/>
                  <a:pt x="10825589" y="5576249"/>
                  <a:pt x="10825589" y="5582357"/>
                </a:cubicBezTo>
                <a:cubicBezTo>
                  <a:pt x="10825589" y="5588466"/>
                  <a:pt x="10820499" y="5593557"/>
                  <a:pt x="10814389" y="5593557"/>
                </a:cubicBezTo>
                <a:cubicBezTo>
                  <a:pt x="10808281" y="5593557"/>
                  <a:pt x="10803190" y="5588466"/>
                  <a:pt x="10803190" y="5582357"/>
                </a:cubicBezTo>
                <a:cubicBezTo>
                  <a:pt x="10803190" y="5576249"/>
                  <a:pt x="10808281" y="5571158"/>
                  <a:pt x="10814389" y="5571158"/>
                </a:cubicBezTo>
                <a:close/>
                <a:moveTo>
                  <a:pt x="7000525" y="5501926"/>
                </a:moveTo>
                <a:cubicBezTo>
                  <a:pt x="7015797" y="5502944"/>
                  <a:pt x="7026996" y="5514143"/>
                  <a:pt x="7026996" y="5528397"/>
                </a:cubicBezTo>
                <a:cubicBezTo>
                  <a:pt x="7026996" y="5542651"/>
                  <a:pt x="7015797" y="5554868"/>
                  <a:pt x="7000525" y="5554868"/>
                </a:cubicBezTo>
                <a:cubicBezTo>
                  <a:pt x="6986272" y="5554868"/>
                  <a:pt x="6974054" y="5543669"/>
                  <a:pt x="6974054" y="5528397"/>
                </a:cubicBezTo>
                <a:cubicBezTo>
                  <a:pt x="6974054" y="5514143"/>
                  <a:pt x="6985253" y="5501926"/>
                  <a:pt x="7000525" y="5501926"/>
                </a:cubicBezTo>
                <a:close/>
                <a:moveTo>
                  <a:pt x="8101109" y="5497853"/>
                </a:moveTo>
                <a:cubicBezTo>
                  <a:pt x="8108236" y="5497853"/>
                  <a:pt x="8114345" y="5503961"/>
                  <a:pt x="8114345" y="5511088"/>
                </a:cubicBezTo>
                <a:cubicBezTo>
                  <a:pt x="8114345" y="5518215"/>
                  <a:pt x="8108236" y="5524324"/>
                  <a:pt x="8101109" y="5524324"/>
                </a:cubicBezTo>
                <a:cubicBezTo>
                  <a:pt x="8093982" y="5524324"/>
                  <a:pt x="8087874" y="5518215"/>
                  <a:pt x="8087874" y="5511088"/>
                </a:cubicBezTo>
                <a:cubicBezTo>
                  <a:pt x="8087874" y="5503961"/>
                  <a:pt x="8093982" y="5497853"/>
                  <a:pt x="8101109" y="5497853"/>
                </a:cubicBezTo>
                <a:close/>
                <a:moveTo>
                  <a:pt x="11261343" y="5462219"/>
                </a:moveTo>
                <a:cubicBezTo>
                  <a:pt x="11280687" y="5462219"/>
                  <a:pt x="11297995" y="5478509"/>
                  <a:pt x="11297995" y="5498871"/>
                </a:cubicBezTo>
                <a:cubicBezTo>
                  <a:pt x="11297995" y="5519233"/>
                  <a:pt x="11281705" y="5535524"/>
                  <a:pt x="11261343" y="5535524"/>
                </a:cubicBezTo>
                <a:cubicBezTo>
                  <a:pt x="11240981" y="5535524"/>
                  <a:pt x="11224691" y="5519233"/>
                  <a:pt x="11224691" y="5498871"/>
                </a:cubicBezTo>
                <a:cubicBezTo>
                  <a:pt x="11224691" y="5478509"/>
                  <a:pt x="11240981" y="5462219"/>
                  <a:pt x="11261343" y="5462219"/>
                </a:cubicBezTo>
                <a:close/>
                <a:moveTo>
                  <a:pt x="6980162" y="5433712"/>
                </a:moveTo>
                <a:cubicBezTo>
                  <a:pt x="6988307" y="5433712"/>
                  <a:pt x="6995434" y="5440839"/>
                  <a:pt x="6995434" y="5448984"/>
                </a:cubicBezTo>
                <a:cubicBezTo>
                  <a:pt x="6995434" y="5457129"/>
                  <a:pt x="6988307" y="5463237"/>
                  <a:pt x="6980162" y="5463237"/>
                </a:cubicBezTo>
                <a:cubicBezTo>
                  <a:pt x="6972017" y="5463237"/>
                  <a:pt x="6964890" y="5457129"/>
                  <a:pt x="6964890" y="5448984"/>
                </a:cubicBezTo>
                <a:cubicBezTo>
                  <a:pt x="6964890" y="5440839"/>
                  <a:pt x="6972017" y="5433712"/>
                  <a:pt x="6980162" y="5433712"/>
                </a:cubicBezTo>
                <a:close/>
                <a:moveTo>
                  <a:pt x="7394535" y="5431676"/>
                </a:moveTo>
                <a:cubicBezTo>
                  <a:pt x="7411843" y="5432694"/>
                  <a:pt x="7426097" y="5445930"/>
                  <a:pt x="7426097" y="5463237"/>
                </a:cubicBezTo>
                <a:cubicBezTo>
                  <a:pt x="7426097" y="5480545"/>
                  <a:pt x="7411843" y="5494799"/>
                  <a:pt x="7394535" y="5494799"/>
                </a:cubicBezTo>
                <a:cubicBezTo>
                  <a:pt x="7377227" y="5494799"/>
                  <a:pt x="7362974" y="5480545"/>
                  <a:pt x="7362974" y="5463237"/>
                </a:cubicBezTo>
                <a:cubicBezTo>
                  <a:pt x="7362974" y="5445930"/>
                  <a:pt x="7377227" y="5431676"/>
                  <a:pt x="7394535" y="5431676"/>
                </a:cubicBezTo>
                <a:close/>
                <a:moveTo>
                  <a:pt x="9262779" y="5425567"/>
                </a:moveTo>
                <a:cubicBezTo>
                  <a:pt x="9263798" y="5425567"/>
                  <a:pt x="9264816" y="5426585"/>
                  <a:pt x="9264816" y="5427603"/>
                </a:cubicBezTo>
                <a:cubicBezTo>
                  <a:pt x="9264816" y="5428621"/>
                  <a:pt x="9263798" y="5429639"/>
                  <a:pt x="9262779" y="5429639"/>
                </a:cubicBezTo>
                <a:cubicBezTo>
                  <a:pt x="9261761" y="5429639"/>
                  <a:pt x="9260743" y="5428621"/>
                  <a:pt x="9260743" y="5427603"/>
                </a:cubicBezTo>
                <a:cubicBezTo>
                  <a:pt x="9260743" y="5426585"/>
                  <a:pt x="9261761" y="5425567"/>
                  <a:pt x="9262779" y="5425567"/>
                </a:cubicBezTo>
                <a:close/>
                <a:moveTo>
                  <a:pt x="9043884" y="5381788"/>
                </a:moveTo>
                <a:cubicBezTo>
                  <a:pt x="9070356" y="5381788"/>
                  <a:pt x="9092754" y="5404187"/>
                  <a:pt x="9092754" y="5430658"/>
                </a:cubicBezTo>
                <a:cubicBezTo>
                  <a:pt x="9092754" y="5457129"/>
                  <a:pt x="9070356" y="5479528"/>
                  <a:pt x="9043884" y="5479528"/>
                </a:cubicBezTo>
                <a:cubicBezTo>
                  <a:pt x="9016395" y="5479528"/>
                  <a:pt x="8995015" y="5458147"/>
                  <a:pt x="8995015" y="5430658"/>
                </a:cubicBezTo>
                <a:cubicBezTo>
                  <a:pt x="8995015" y="5404187"/>
                  <a:pt x="9016395" y="5381788"/>
                  <a:pt x="9043884" y="5381788"/>
                </a:cubicBezTo>
                <a:close/>
                <a:moveTo>
                  <a:pt x="8166268" y="5370589"/>
                </a:moveTo>
                <a:cubicBezTo>
                  <a:pt x="8174414" y="5370589"/>
                  <a:pt x="8180522" y="5376697"/>
                  <a:pt x="8180522" y="5384843"/>
                </a:cubicBezTo>
                <a:cubicBezTo>
                  <a:pt x="8180522" y="5392988"/>
                  <a:pt x="8174414" y="5399096"/>
                  <a:pt x="8166268" y="5399096"/>
                </a:cubicBezTo>
                <a:cubicBezTo>
                  <a:pt x="8158123" y="5399096"/>
                  <a:pt x="8152015" y="5392988"/>
                  <a:pt x="8152015" y="5384843"/>
                </a:cubicBezTo>
                <a:cubicBezTo>
                  <a:pt x="8152015" y="5376697"/>
                  <a:pt x="8158123" y="5370589"/>
                  <a:pt x="8166268" y="5370589"/>
                </a:cubicBezTo>
                <a:close/>
                <a:moveTo>
                  <a:pt x="9917428" y="5332918"/>
                </a:moveTo>
                <a:cubicBezTo>
                  <a:pt x="9958153" y="5332918"/>
                  <a:pt x="9991751" y="5365498"/>
                  <a:pt x="9991751" y="5406223"/>
                </a:cubicBezTo>
                <a:cubicBezTo>
                  <a:pt x="9991751" y="5446947"/>
                  <a:pt x="9958153" y="5479527"/>
                  <a:pt x="9917428" y="5479527"/>
                </a:cubicBezTo>
                <a:cubicBezTo>
                  <a:pt x="9876704" y="5479527"/>
                  <a:pt x="9843106" y="5446947"/>
                  <a:pt x="9843106" y="5406223"/>
                </a:cubicBezTo>
                <a:cubicBezTo>
                  <a:pt x="9843106" y="5365498"/>
                  <a:pt x="9876704" y="5332918"/>
                  <a:pt x="9917428" y="5332918"/>
                </a:cubicBezTo>
                <a:close/>
                <a:moveTo>
                  <a:pt x="5489660" y="5317646"/>
                </a:moveTo>
                <a:cubicBezTo>
                  <a:pt x="5515111" y="5317646"/>
                  <a:pt x="5535474" y="5338008"/>
                  <a:pt x="5535474" y="5362443"/>
                </a:cubicBezTo>
                <a:cubicBezTo>
                  <a:pt x="5535474" y="5387896"/>
                  <a:pt x="5515111" y="5408259"/>
                  <a:pt x="5489660" y="5408259"/>
                </a:cubicBezTo>
                <a:cubicBezTo>
                  <a:pt x="5464207" y="5408259"/>
                  <a:pt x="5443845" y="5387896"/>
                  <a:pt x="5443845" y="5362443"/>
                </a:cubicBezTo>
                <a:cubicBezTo>
                  <a:pt x="5443845" y="5336990"/>
                  <a:pt x="5464207" y="5317646"/>
                  <a:pt x="5489660" y="5317646"/>
                </a:cubicBezTo>
                <a:close/>
                <a:moveTo>
                  <a:pt x="7760040" y="5273868"/>
                </a:moveTo>
                <a:cubicBezTo>
                  <a:pt x="7780402" y="5273868"/>
                  <a:pt x="7795674" y="5290158"/>
                  <a:pt x="7795674" y="5309502"/>
                </a:cubicBezTo>
                <a:cubicBezTo>
                  <a:pt x="7795674" y="5328847"/>
                  <a:pt x="7779384" y="5345136"/>
                  <a:pt x="7760040" y="5345136"/>
                </a:cubicBezTo>
                <a:cubicBezTo>
                  <a:pt x="7740696" y="5345136"/>
                  <a:pt x="7724406" y="5329864"/>
                  <a:pt x="7724406" y="5309502"/>
                </a:cubicBezTo>
                <a:cubicBezTo>
                  <a:pt x="7724406" y="5290158"/>
                  <a:pt x="7740696" y="5273868"/>
                  <a:pt x="7760040" y="5273868"/>
                </a:cubicBezTo>
                <a:close/>
                <a:moveTo>
                  <a:pt x="4548919" y="5233143"/>
                </a:moveTo>
                <a:cubicBezTo>
                  <a:pt x="4564190" y="5233143"/>
                  <a:pt x="4575387" y="5244342"/>
                  <a:pt x="4575387" y="5259614"/>
                </a:cubicBezTo>
                <a:cubicBezTo>
                  <a:pt x="4575387" y="5274886"/>
                  <a:pt x="4563173" y="5286085"/>
                  <a:pt x="4548919" y="5286085"/>
                </a:cubicBezTo>
                <a:cubicBezTo>
                  <a:pt x="4533646" y="5286085"/>
                  <a:pt x="4522446" y="5273868"/>
                  <a:pt x="4522446" y="5259614"/>
                </a:cubicBezTo>
                <a:cubicBezTo>
                  <a:pt x="4522446" y="5244342"/>
                  <a:pt x="4534664" y="5233143"/>
                  <a:pt x="4548919" y="5233143"/>
                </a:cubicBezTo>
                <a:close/>
                <a:moveTo>
                  <a:pt x="7408789" y="5131331"/>
                </a:moveTo>
                <a:cubicBezTo>
                  <a:pt x="7413880" y="5131331"/>
                  <a:pt x="7417952" y="5135404"/>
                  <a:pt x="7417952" y="5140494"/>
                </a:cubicBezTo>
                <a:cubicBezTo>
                  <a:pt x="7417952" y="5145585"/>
                  <a:pt x="7413880" y="5149657"/>
                  <a:pt x="7408789" y="5149657"/>
                </a:cubicBezTo>
                <a:cubicBezTo>
                  <a:pt x="7403699" y="5149657"/>
                  <a:pt x="7399626" y="5145585"/>
                  <a:pt x="7399626" y="5140494"/>
                </a:cubicBezTo>
                <a:cubicBezTo>
                  <a:pt x="7399626" y="5135404"/>
                  <a:pt x="7403699" y="5131331"/>
                  <a:pt x="7408789" y="5131331"/>
                </a:cubicBezTo>
                <a:close/>
                <a:moveTo>
                  <a:pt x="10433614" y="5120132"/>
                </a:moveTo>
                <a:cubicBezTo>
                  <a:pt x="10438705" y="5120132"/>
                  <a:pt x="10442776" y="5124204"/>
                  <a:pt x="10442776" y="5129295"/>
                </a:cubicBezTo>
                <a:cubicBezTo>
                  <a:pt x="10442776" y="5134385"/>
                  <a:pt x="10438705" y="5138458"/>
                  <a:pt x="10433614" y="5138458"/>
                </a:cubicBezTo>
                <a:cubicBezTo>
                  <a:pt x="10428524" y="5138458"/>
                  <a:pt x="10424451" y="5134385"/>
                  <a:pt x="10424451" y="5129295"/>
                </a:cubicBezTo>
                <a:cubicBezTo>
                  <a:pt x="10424451" y="5124204"/>
                  <a:pt x="10428524" y="5120132"/>
                  <a:pt x="10433614" y="5120132"/>
                </a:cubicBezTo>
                <a:close/>
                <a:moveTo>
                  <a:pt x="1525133" y="5095697"/>
                </a:moveTo>
                <a:cubicBezTo>
                  <a:pt x="1549568" y="5095697"/>
                  <a:pt x="1568912" y="5116059"/>
                  <a:pt x="1568912" y="5139476"/>
                </a:cubicBezTo>
                <a:cubicBezTo>
                  <a:pt x="1568912" y="5163911"/>
                  <a:pt x="1549568" y="5183255"/>
                  <a:pt x="1525133" y="5183255"/>
                </a:cubicBezTo>
                <a:cubicBezTo>
                  <a:pt x="1500698" y="5183255"/>
                  <a:pt x="1481354" y="5163911"/>
                  <a:pt x="1481354" y="5139476"/>
                </a:cubicBezTo>
                <a:cubicBezTo>
                  <a:pt x="1481354" y="5115041"/>
                  <a:pt x="1500698" y="5095697"/>
                  <a:pt x="1525133" y="5095697"/>
                </a:cubicBezTo>
                <a:close/>
                <a:moveTo>
                  <a:pt x="4545863" y="5086534"/>
                </a:moveTo>
                <a:cubicBezTo>
                  <a:pt x="4555026" y="5086534"/>
                  <a:pt x="4563168" y="5094679"/>
                  <a:pt x="4563168" y="5103842"/>
                </a:cubicBezTo>
                <a:cubicBezTo>
                  <a:pt x="4563168" y="5113005"/>
                  <a:pt x="4555026" y="5121150"/>
                  <a:pt x="4545863" y="5121150"/>
                </a:cubicBezTo>
                <a:cubicBezTo>
                  <a:pt x="4535682" y="5121150"/>
                  <a:pt x="4528555" y="5113005"/>
                  <a:pt x="4528555" y="5103842"/>
                </a:cubicBezTo>
                <a:cubicBezTo>
                  <a:pt x="4528555" y="5093661"/>
                  <a:pt x="4536700" y="5086534"/>
                  <a:pt x="4545863" y="5086534"/>
                </a:cubicBezTo>
                <a:close/>
                <a:moveTo>
                  <a:pt x="9595704" y="5048864"/>
                </a:moveTo>
                <a:cubicBezTo>
                  <a:pt x="9599777" y="5048864"/>
                  <a:pt x="9601813" y="5051918"/>
                  <a:pt x="9601813" y="5054972"/>
                </a:cubicBezTo>
                <a:cubicBezTo>
                  <a:pt x="9601813" y="5058027"/>
                  <a:pt x="9598759" y="5061081"/>
                  <a:pt x="9595704" y="5061081"/>
                </a:cubicBezTo>
                <a:cubicBezTo>
                  <a:pt x="9592650" y="5061081"/>
                  <a:pt x="9589596" y="5059045"/>
                  <a:pt x="9589596" y="5054972"/>
                </a:cubicBezTo>
                <a:cubicBezTo>
                  <a:pt x="9589596" y="5051918"/>
                  <a:pt x="9592650" y="5048864"/>
                  <a:pt x="9595704" y="5048864"/>
                </a:cubicBezTo>
                <a:close/>
                <a:moveTo>
                  <a:pt x="11474130" y="5040719"/>
                </a:moveTo>
                <a:cubicBezTo>
                  <a:pt x="11484311" y="5040719"/>
                  <a:pt x="11492456" y="5048864"/>
                  <a:pt x="11492456" y="5059046"/>
                </a:cubicBezTo>
                <a:cubicBezTo>
                  <a:pt x="11492456" y="5069227"/>
                  <a:pt x="11484311" y="5077372"/>
                  <a:pt x="11474130" y="5077372"/>
                </a:cubicBezTo>
                <a:cubicBezTo>
                  <a:pt x="11463948" y="5077372"/>
                  <a:pt x="11455803" y="5069227"/>
                  <a:pt x="11455803" y="5059046"/>
                </a:cubicBezTo>
                <a:cubicBezTo>
                  <a:pt x="11455803" y="5048864"/>
                  <a:pt x="11463948" y="5040719"/>
                  <a:pt x="11474130" y="5040719"/>
                </a:cubicBezTo>
                <a:close/>
                <a:moveTo>
                  <a:pt x="2684777" y="5038683"/>
                </a:moveTo>
                <a:cubicBezTo>
                  <a:pt x="2688848" y="5038683"/>
                  <a:pt x="2690886" y="5041737"/>
                  <a:pt x="2690886" y="5044791"/>
                </a:cubicBezTo>
                <a:cubicBezTo>
                  <a:pt x="2690886" y="5047846"/>
                  <a:pt x="2687831" y="5050900"/>
                  <a:pt x="2684777" y="5050900"/>
                </a:cubicBezTo>
                <a:cubicBezTo>
                  <a:pt x="2681723" y="5050900"/>
                  <a:pt x="2678668" y="5047846"/>
                  <a:pt x="2678668" y="5044791"/>
                </a:cubicBezTo>
                <a:cubicBezTo>
                  <a:pt x="2678668" y="5041737"/>
                  <a:pt x="2681723" y="5038683"/>
                  <a:pt x="2684777" y="5038683"/>
                </a:cubicBezTo>
                <a:close/>
                <a:moveTo>
                  <a:pt x="8718088" y="5027483"/>
                </a:moveTo>
                <a:cubicBezTo>
                  <a:pt x="8735396" y="5027483"/>
                  <a:pt x="8750668" y="5042755"/>
                  <a:pt x="8750668" y="5060063"/>
                </a:cubicBezTo>
                <a:cubicBezTo>
                  <a:pt x="8750668" y="5078389"/>
                  <a:pt x="8735396" y="5092643"/>
                  <a:pt x="8718088" y="5092643"/>
                </a:cubicBezTo>
                <a:cubicBezTo>
                  <a:pt x="8699762" y="5092643"/>
                  <a:pt x="8684490" y="5078389"/>
                  <a:pt x="8684490" y="5060063"/>
                </a:cubicBezTo>
                <a:cubicBezTo>
                  <a:pt x="8684490" y="5041737"/>
                  <a:pt x="8699762" y="5027483"/>
                  <a:pt x="8718088" y="5027483"/>
                </a:cubicBezTo>
                <a:close/>
                <a:moveTo>
                  <a:pt x="855208" y="4961306"/>
                </a:moveTo>
                <a:cubicBezTo>
                  <a:pt x="857245" y="4961306"/>
                  <a:pt x="859281" y="4963342"/>
                  <a:pt x="859281" y="4965379"/>
                </a:cubicBezTo>
                <a:cubicBezTo>
                  <a:pt x="859281" y="4967415"/>
                  <a:pt x="857245" y="4969451"/>
                  <a:pt x="855208" y="4969451"/>
                </a:cubicBezTo>
                <a:cubicBezTo>
                  <a:pt x="853172" y="4969451"/>
                  <a:pt x="851136" y="4967415"/>
                  <a:pt x="851136" y="4965379"/>
                </a:cubicBezTo>
                <a:cubicBezTo>
                  <a:pt x="851136" y="4963342"/>
                  <a:pt x="853172" y="4961306"/>
                  <a:pt x="855208" y="4961306"/>
                </a:cubicBezTo>
                <a:close/>
                <a:moveTo>
                  <a:pt x="3860690" y="4955197"/>
                </a:moveTo>
                <a:cubicBezTo>
                  <a:pt x="3867816" y="4955197"/>
                  <a:pt x="3873926" y="4961305"/>
                  <a:pt x="3873926" y="4968432"/>
                </a:cubicBezTo>
                <a:cubicBezTo>
                  <a:pt x="3873926" y="4975559"/>
                  <a:pt x="3867816" y="4981668"/>
                  <a:pt x="3860690" y="4981668"/>
                </a:cubicBezTo>
                <a:cubicBezTo>
                  <a:pt x="3853563" y="4981668"/>
                  <a:pt x="3847454" y="4975559"/>
                  <a:pt x="3847454" y="4968432"/>
                </a:cubicBezTo>
                <a:cubicBezTo>
                  <a:pt x="3847454" y="4961305"/>
                  <a:pt x="3853563" y="4955197"/>
                  <a:pt x="3860690" y="4955197"/>
                </a:cubicBezTo>
                <a:close/>
                <a:moveTo>
                  <a:pt x="428625" y="4954179"/>
                </a:moveTo>
                <a:cubicBezTo>
                  <a:pt x="459169" y="4955197"/>
                  <a:pt x="483604" y="4979632"/>
                  <a:pt x="483604" y="5009158"/>
                </a:cubicBezTo>
                <a:cubicBezTo>
                  <a:pt x="483604" y="5039701"/>
                  <a:pt x="459169" y="5064136"/>
                  <a:pt x="428625" y="5064136"/>
                </a:cubicBezTo>
                <a:cubicBezTo>
                  <a:pt x="398082" y="5064136"/>
                  <a:pt x="373647" y="5039701"/>
                  <a:pt x="373647" y="5009158"/>
                </a:cubicBezTo>
                <a:cubicBezTo>
                  <a:pt x="373647" y="4978614"/>
                  <a:pt x="398082" y="4954179"/>
                  <a:pt x="428625" y="4954179"/>
                </a:cubicBezTo>
                <a:close/>
                <a:moveTo>
                  <a:pt x="8221247" y="4935853"/>
                </a:moveTo>
                <a:cubicBezTo>
                  <a:pt x="8224301" y="4936871"/>
                  <a:pt x="8225319" y="4937889"/>
                  <a:pt x="8225319" y="4939926"/>
                </a:cubicBezTo>
                <a:cubicBezTo>
                  <a:pt x="8225319" y="4941962"/>
                  <a:pt x="8223283" y="4943998"/>
                  <a:pt x="8221247" y="4943998"/>
                </a:cubicBezTo>
                <a:cubicBezTo>
                  <a:pt x="8219210" y="4943998"/>
                  <a:pt x="8217174" y="4941962"/>
                  <a:pt x="8217174" y="4939926"/>
                </a:cubicBezTo>
                <a:cubicBezTo>
                  <a:pt x="8217174" y="4937889"/>
                  <a:pt x="8219210" y="4935853"/>
                  <a:pt x="8221247" y="4935853"/>
                </a:cubicBezTo>
                <a:close/>
                <a:moveTo>
                  <a:pt x="6571898" y="4926690"/>
                </a:moveTo>
                <a:cubicBezTo>
                  <a:pt x="6580043" y="4926690"/>
                  <a:pt x="6586152" y="4932798"/>
                  <a:pt x="6586152" y="4940943"/>
                </a:cubicBezTo>
                <a:cubicBezTo>
                  <a:pt x="6586152" y="4949088"/>
                  <a:pt x="6580043" y="4955197"/>
                  <a:pt x="6571898" y="4955197"/>
                </a:cubicBezTo>
                <a:cubicBezTo>
                  <a:pt x="6563753" y="4955197"/>
                  <a:pt x="6557644" y="4949088"/>
                  <a:pt x="6557644" y="4940943"/>
                </a:cubicBezTo>
                <a:cubicBezTo>
                  <a:pt x="6557644" y="4932798"/>
                  <a:pt x="6563753" y="4926690"/>
                  <a:pt x="6571898" y="4926690"/>
                </a:cubicBezTo>
                <a:close/>
                <a:moveTo>
                  <a:pt x="5978342" y="4896147"/>
                </a:moveTo>
                <a:cubicBezTo>
                  <a:pt x="6002774" y="4897165"/>
                  <a:pt x="6022119" y="4916509"/>
                  <a:pt x="6022119" y="4939926"/>
                </a:cubicBezTo>
                <a:cubicBezTo>
                  <a:pt x="6022119" y="4964360"/>
                  <a:pt x="6002774" y="4983705"/>
                  <a:pt x="5978342" y="4983705"/>
                </a:cubicBezTo>
                <a:cubicBezTo>
                  <a:pt x="5953907" y="4983705"/>
                  <a:pt x="5934564" y="4964360"/>
                  <a:pt x="5934564" y="4939926"/>
                </a:cubicBezTo>
                <a:cubicBezTo>
                  <a:pt x="5934564" y="4915491"/>
                  <a:pt x="5953907" y="4896147"/>
                  <a:pt x="5978342" y="4896147"/>
                </a:cubicBezTo>
                <a:close/>
                <a:moveTo>
                  <a:pt x="9071374" y="4885965"/>
                </a:moveTo>
                <a:cubicBezTo>
                  <a:pt x="9090719" y="4885965"/>
                  <a:pt x="9105990" y="4901237"/>
                  <a:pt x="9105990" y="4920581"/>
                </a:cubicBezTo>
                <a:cubicBezTo>
                  <a:pt x="9105990" y="4939925"/>
                  <a:pt x="9090719" y="4955197"/>
                  <a:pt x="9071374" y="4955197"/>
                </a:cubicBezTo>
                <a:cubicBezTo>
                  <a:pt x="9052030" y="4955197"/>
                  <a:pt x="9036758" y="4939925"/>
                  <a:pt x="9036758" y="4920581"/>
                </a:cubicBezTo>
                <a:cubicBezTo>
                  <a:pt x="9036758" y="4901237"/>
                  <a:pt x="9052030" y="4885965"/>
                  <a:pt x="9071374" y="4885965"/>
                </a:cubicBezTo>
                <a:close/>
                <a:moveTo>
                  <a:pt x="4705700" y="4854403"/>
                </a:moveTo>
                <a:cubicBezTo>
                  <a:pt x="4710788" y="4854403"/>
                  <a:pt x="4713844" y="4857457"/>
                  <a:pt x="4713844" y="4861530"/>
                </a:cubicBezTo>
                <a:cubicBezTo>
                  <a:pt x="4713844" y="4865603"/>
                  <a:pt x="4710788" y="4868657"/>
                  <a:pt x="4705700" y="4868657"/>
                </a:cubicBezTo>
                <a:cubicBezTo>
                  <a:pt x="4701628" y="4868657"/>
                  <a:pt x="4697560" y="4865603"/>
                  <a:pt x="4697560" y="4861530"/>
                </a:cubicBezTo>
                <a:cubicBezTo>
                  <a:pt x="4697560" y="4857457"/>
                  <a:pt x="4700612" y="4854403"/>
                  <a:pt x="4705700" y="4854403"/>
                </a:cubicBezTo>
                <a:close/>
                <a:moveTo>
                  <a:pt x="11940428" y="4845241"/>
                </a:moveTo>
                <a:cubicBezTo>
                  <a:pt x="11943481" y="4844222"/>
                  <a:pt x="11945518" y="4847277"/>
                  <a:pt x="11945518" y="4850331"/>
                </a:cubicBezTo>
                <a:cubicBezTo>
                  <a:pt x="11945518" y="4853386"/>
                  <a:pt x="11943481" y="4855422"/>
                  <a:pt x="11940428" y="4855422"/>
                </a:cubicBezTo>
                <a:cubicBezTo>
                  <a:pt x="11937373" y="4855422"/>
                  <a:pt x="11935337" y="4853386"/>
                  <a:pt x="11935337" y="4850331"/>
                </a:cubicBezTo>
                <a:cubicBezTo>
                  <a:pt x="11935337" y="4847277"/>
                  <a:pt x="11937373" y="4845241"/>
                  <a:pt x="11940428" y="4845241"/>
                </a:cubicBezTo>
                <a:close/>
                <a:moveTo>
                  <a:pt x="8474758" y="4844222"/>
                </a:moveTo>
                <a:cubicBezTo>
                  <a:pt x="8482903" y="4844222"/>
                  <a:pt x="8489011" y="4850331"/>
                  <a:pt x="8489011" y="4858476"/>
                </a:cubicBezTo>
                <a:cubicBezTo>
                  <a:pt x="8489011" y="4866621"/>
                  <a:pt x="8482903" y="4872729"/>
                  <a:pt x="8474758" y="4872729"/>
                </a:cubicBezTo>
                <a:cubicBezTo>
                  <a:pt x="8466612" y="4872729"/>
                  <a:pt x="8460504" y="4866621"/>
                  <a:pt x="8460504" y="4858476"/>
                </a:cubicBezTo>
                <a:cubicBezTo>
                  <a:pt x="8460504" y="4850331"/>
                  <a:pt x="8466612" y="4844222"/>
                  <a:pt x="8474758" y="4844222"/>
                </a:cubicBezTo>
                <a:close/>
                <a:moveTo>
                  <a:pt x="4205825" y="4837095"/>
                </a:moveTo>
                <a:cubicBezTo>
                  <a:pt x="4209897" y="4837095"/>
                  <a:pt x="4213970" y="4840150"/>
                  <a:pt x="4213970" y="4845240"/>
                </a:cubicBezTo>
                <a:cubicBezTo>
                  <a:pt x="4213970" y="4850331"/>
                  <a:pt x="4209897" y="4853385"/>
                  <a:pt x="4205825" y="4853385"/>
                </a:cubicBezTo>
                <a:cubicBezTo>
                  <a:pt x="4200734" y="4853385"/>
                  <a:pt x="4196662" y="4849313"/>
                  <a:pt x="4196662" y="4845240"/>
                </a:cubicBezTo>
                <a:cubicBezTo>
                  <a:pt x="4196662" y="4840150"/>
                  <a:pt x="4200734" y="4837095"/>
                  <a:pt x="4205825" y="4837095"/>
                </a:cubicBezTo>
                <a:close/>
                <a:moveTo>
                  <a:pt x="7787529" y="4832005"/>
                </a:moveTo>
                <a:cubicBezTo>
                  <a:pt x="7806873" y="4832005"/>
                  <a:pt x="7822145" y="4847277"/>
                  <a:pt x="7822145" y="4866621"/>
                </a:cubicBezTo>
                <a:cubicBezTo>
                  <a:pt x="7822145" y="4884947"/>
                  <a:pt x="7806873" y="4901237"/>
                  <a:pt x="7787529" y="4901237"/>
                </a:cubicBezTo>
                <a:cubicBezTo>
                  <a:pt x="7768185" y="4901237"/>
                  <a:pt x="7752913" y="4885966"/>
                  <a:pt x="7752913" y="4866621"/>
                </a:cubicBezTo>
                <a:cubicBezTo>
                  <a:pt x="7752913" y="4847277"/>
                  <a:pt x="7768185" y="4832005"/>
                  <a:pt x="7787529" y="4832005"/>
                </a:cubicBezTo>
                <a:close/>
                <a:moveTo>
                  <a:pt x="11802981" y="4826914"/>
                </a:moveTo>
                <a:cubicBezTo>
                  <a:pt x="11808072" y="4825896"/>
                  <a:pt x="11811126" y="4828950"/>
                  <a:pt x="11811126" y="4834041"/>
                </a:cubicBezTo>
                <a:cubicBezTo>
                  <a:pt x="11811126" y="4838114"/>
                  <a:pt x="11808072" y="4842186"/>
                  <a:pt x="11802981" y="4842186"/>
                </a:cubicBezTo>
                <a:cubicBezTo>
                  <a:pt x="11798909" y="4842186"/>
                  <a:pt x="11794836" y="4839132"/>
                  <a:pt x="11794836" y="4834041"/>
                </a:cubicBezTo>
                <a:cubicBezTo>
                  <a:pt x="11794836" y="4829969"/>
                  <a:pt x="11797891" y="4826914"/>
                  <a:pt x="11802981" y="4826914"/>
                </a:cubicBezTo>
                <a:close/>
                <a:moveTo>
                  <a:pt x="5411257" y="4809607"/>
                </a:moveTo>
                <a:cubicBezTo>
                  <a:pt x="5417365" y="4809607"/>
                  <a:pt x="5422456" y="4813679"/>
                  <a:pt x="5422456" y="4819788"/>
                </a:cubicBezTo>
                <a:cubicBezTo>
                  <a:pt x="5422456" y="4825897"/>
                  <a:pt x="5417365" y="4829969"/>
                  <a:pt x="5411257" y="4829969"/>
                </a:cubicBezTo>
                <a:cubicBezTo>
                  <a:pt x="5405150" y="4829969"/>
                  <a:pt x="5401075" y="4824879"/>
                  <a:pt x="5401075" y="4819788"/>
                </a:cubicBezTo>
                <a:cubicBezTo>
                  <a:pt x="5401075" y="4813679"/>
                  <a:pt x="5406167" y="4809607"/>
                  <a:pt x="5411257" y="4809607"/>
                </a:cubicBezTo>
                <a:close/>
                <a:moveTo>
                  <a:pt x="9626248" y="4808588"/>
                </a:moveTo>
                <a:cubicBezTo>
                  <a:pt x="9632356" y="4808588"/>
                  <a:pt x="9637447" y="4813679"/>
                  <a:pt x="9637447" y="4819788"/>
                </a:cubicBezTo>
                <a:cubicBezTo>
                  <a:pt x="9637447" y="4825896"/>
                  <a:pt x="9632356" y="4830987"/>
                  <a:pt x="9626248" y="4830987"/>
                </a:cubicBezTo>
                <a:cubicBezTo>
                  <a:pt x="9620140" y="4830987"/>
                  <a:pt x="9615049" y="4825896"/>
                  <a:pt x="9615049" y="4819788"/>
                </a:cubicBezTo>
                <a:cubicBezTo>
                  <a:pt x="9615049" y="4813679"/>
                  <a:pt x="9620140" y="4808588"/>
                  <a:pt x="9626248" y="4808588"/>
                </a:cubicBezTo>
                <a:close/>
                <a:moveTo>
                  <a:pt x="4160030" y="4788226"/>
                </a:moveTo>
                <a:cubicBezTo>
                  <a:pt x="4164103" y="4789244"/>
                  <a:pt x="4168175" y="4792299"/>
                  <a:pt x="4168175" y="4796371"/>
                </a:cubicBezTo>
                <a:cubicBezTo>
                  <a:pt x="4168175" y="4800444"/>
                  <a:pt x="4164103" y="4804516"/>
                  <a:pt x="4160030" y="4804516"/>
                </a:cubicBezTo>
                <a:cubicBezTo>
                  <a:pt x="4155957" y="4804516"/>
                  <a:pt x="4151885" y="4801461"/>
                  <a:pt x="4151885" y="4796371"/>
                </a:cubicBezTo>
                <a:cubicBezTo>
                  <a:pt x="4151885" y="4792299"/>
                  <a:pt x="4155957" y="4788226"/>
                  <a:pt x="4160030" y="4788226"/>
                </a:cubicBezTo>
                <a:close/>
                <a:moveTo>
                  <a:pt x="2707168" y="4788226"/>
                </a:moveTo>
                <a:cubicBezTo>
                  <a:pt x="2718366" y="4788226"/>
                  <a:pt x="2727529" y="4797389"/>
                  <a:pt x="2727529" y="4808588"/>
                </a:cubicBezTo>
                <a:cubicBezTo>
                  <a:pt x="2727529" y="4819788"/>
                  <a:pt x="2718366" y="4828951"/>
                  <a:pt x="2707168" y="4828951"/>
                </a:cubicBezTo>
                <a:cubicBezTo>
                  <a:pt x="2695968" y="4828951"/>
                  <a:pt x="2686805" y="4819788"/>
                  <a:pt x="2686805" y="4808588"/>
                </a:cubicBezTo>
                <a:cubicBezTo>
                  <a:pt x="2686805" y="4797389"/>
                  <a:pt x="2695968" y="4788226"/>
                  <a:pt x="2707168" y="4788226"/>
                </a:cubicBezTo>
                <a:close/>
                <a:moveTo>
                  <a:pt x="8423852" y="4774990"/>
                </a:moveTo>
                <a:cubicBezTo>
                  <a:pt x="8434033" y="4774990"/>
                  <a:pt x="8441160" y="4783135"/>
                  <a:pt x="8441160" y="4792298"/>
                </a:cubicBezTo>
                <a:cubicBezTo>
                  <a:pt x="8441160" y="4802479"/>
                  <a:pt x="8433015" y="4809606"/>
                  <a:pt x="8423852" y="4809606"/>
                </a:cubicBezTo>
                <a:cubicBezTo>
                  <a:pt x="8413671" y="4809606"/>
                  <a:pt x="8406544" y="4801461"/>
                  <a:pt x="8406544" y="4792298"/>
                </a:cubicBezTo>
                <a:cubicBezTo>
                  <a:pt x="8406544" y="4782117"/>
                  <a:pt x="8414689" y="4774990"/>
                  <a:pt x="8423852" y="4774990"/>
                </a:cubicBezTo>
                <a:close/>
                <a:moveTo>
                  <a:pt x="7361956" y="4766846"/>
                </a:moveTo>
                <a:cubicBezTo>
                  <a:pt x="7367046" y="4766846"/>
                  <a:pt x="7371119" y="4771937"/>
                  <a:pt x="7371119" y="4776009"/>
                </a:cubicBezTo>
                <a:cubicBezTo>
                  <a:pt x="7371119" y="4781099"/>
                  <a:pt x="7367046" y="4784154"/>
                  <a:pt x="7361956" y="4784154"/>
                </a:cubicBezTo>
                <a:cubicBezTo>
                  <a:pt x="7356865" y="4784154"/>
                  <a:pt x="7352793" y="4780081"/>
                  <a:pt x="7352793" y="4776009"/>
                </a:cubicBezTo>
                <a:cubicBezTo>
                  <a:pt x="7352793" y="4770918"/>
                  <a:pt x="7356865" y="4766846"/>
                  <a:pt x="7361956" y="4766846"/>
                </a:cubicBezTo>
                <a:close/>
                <a:moveTo>
                  <a:pt x="5745195" y="4758701"/>
                </a:moveTo>
                <a:cubicBezTo>
                  <a:pt x="5751304" y="4758701"/>
                  <a:pt x="5755375" y="4762773"/>
                  <a:pt x="5755375" y="4768882"/>
                </a:cubicBezTo>
                <a:cubicBezTo>
                  <a:pt x="5755375" y="4773973"/>
                  <a:pt x="5751304" y="4779063"/>
                  <a:pt x="5745195" y="4779063"/>
                </a:cubicBezTo>
                <a:cubicBezTo>
                  <a:pt x="5740104" y="4779063"/>
                  <a:pt x="5735013" y="4774991"/>
                  <a:pt x="5735013" y="4768882"/>
                </a:cubicBezTo>
                <a:cubicBezTo>
                  <a:pt x="5735013" y="4763792"/>
                  <a:pt x="5739086" y="4758701"/>
                  <a:pt x="5745195" y="4758701"/>
                </a:cubicBezTo>
                <a:close/>
                <a:moveTo>
                  <a:pt x="9463349" y="4748520"/>
                </a:moveTo>
                <a:cubicBezTo>
                  <a:pt x="9472512" y="4749538"/>
                  <a:pt x="9478621" y="4755646"/>
                  <a:pt x="9478621" y="4763792"/>
                </a:cubicBezTo>
                <a:cubicBezTo>
                  <a:pt x="9478621" y="4771937"/>
                  <a:pt x="9471494" y="4778045"/>
                  <a:pt x="9463349" y="4778045"/>
                </a:cubicBezTo>
                <a:cubicBezTo>
                  <a:pt x="9455204" y="4778045"/>
                  <a:pt x="9448077" y="4771937"/>
                  <a:pt x="9448077" y="4763792"/>
                </a:cubicBezTo>
                <a:cubicBezTo>
                  <a:pt x="9448077" y="4755646"/>
                  <a:pt x="9455204" y="4748520"/>
                  <a:pt x="9463349" y="4748520"/>
                </a:cubicBezTo>
                <a:close/>
                <a:moveTo>
                  <a:pt x="3995069" y="4743429"/>
                </a:moveTo>
                <a:cubicBezTo>
                  <a:pt x="3999141" y="4743429"/>
                  <a:pt x="4003214" y="4746483"/>
                  <a:pt x="4003214" y="4751574"/>
                </a:cubicBezTo>
                <a:cubicBezTo>
                  <a:pt x="4003214" y="4755646"/>
                  <a:pt x="4000159" y="4759719"/>
                  <a:pt x="3995069" y="4759719"/>
                </a:cubicBezTo>
                <a:cubicBezTo>
                  <a:pt x="3990995" y="4759719"/>
                  <a:pt x="3986923" y="4756664"/>
                  <a:pt x="3986923" y="4751574"/>
                </a:cubicBezTo>
                <a:cubicBezTo>
                  <a:pt x="3986923" y="4747501"/>
                  <a:pt x="3989978" y="4743429"/>
                  <a:pt x="3995069" y="4743429"/>
                </a:cubicBezTo>
                <a:close/>
                <a:moveTo>
                  <a:pt x="1604530" y="4720012"/>
                </a:moveTo>
                <a:cubicBezTo>
                  <a:pt x="1609621" y="4720012"/>
                  <a:pt x="1613694" y="4724085"/>
                  <a:pt x="1613694" y="4729175"/>
                </a:cubicBezTo>
                <a:cubicBezTo>
                  <a:pt x="1613694" y="4734266"/>
                  <a:pt x="1609621" y="4738339"/>
                  <a:pt x="1604530" y="4738339"/>
                </a:cubicBezTo>
                <a:cubicBezTo>
                  <a:pt x="1599441" y="4738339"/>
                  <a:pt x="1595368" y="4734266"/>
                  <a:pt x="1595368" y="4729175"/>
                </a:cubicBezTo>
                <a:cubicBezTo>
                  <a:pt x="1595368" y="4724085"/>
                  <a:pt x="1599441" y="4720012"/>
                  <a:pt x="1604530" y="4720012"/>
                </a:cubicBezTo>
                <a:close/>
                <a:moveTo>
                  <a:pt x="1371382" y="4705759"/>
                </a:moveTo>
                <a:cubicBezTo>
                  <a:pt x="1372401" y="4705759"/>
                  <a:pt x="1374437" y="4706777"/>
                  <a:pt x="1374437" y="4708813"/>
                </a:cubicBezTo>
                <a:cubicBezTo>
                  <a:pt x="1374437" y="4710850"/>
                  <a:pt x="1372401" y="4711867"/>
                  <a:pt x="1371382" y="4711867"/>
                </a:cubicBezTo>
                <a:cubicBezTo>
                  <a:pt x="1370364" y="4711867"/>
                  <a:pt x="1368328" y="4709831"/>
                  <a:pt x="1368328" y="4708813"/>
                </a:cubicBezTo>
                <a:cubicBezTo>
                  <a:pt x="1368328" y="4706777"/>
                  <a:pt x="1370364" y="4705759"/>
                  <a:pt x="1371382" y="4705759"/>
                </a:cubicBezTo>
                <a:close/>
                <a:moveTo>
                  <a:pt x="10108836" y="4692523"/>
                </a:moveTo>
                <a:cubicBezTo>
                  <a:pt x="10114944" y="4692523"/>
                  <a:pt x="10121052" y="4697614"/>
                  <a:pt x="10121052" y="4704740"/>
                </a:cubicBezTo>
                <a:cubicBezTo>
                  <a:pt x="10121052" y="4711867"/>
                  <a:pt x="10115962" y="4716957"/>
                  <a:pt x="10108836" y="4716957"/>
                </a:cubicBezTo>
                <a:cubicBezTo>
                  <a:pt x="10101709" y="4716957"/>
                  <a:pt x="10096618" y="4711867"/>
                  <a:pt x="10096618" y="4704740"/>
                </a:cubicBezTo>
                <a:cubicBezTo>
                  <a:pt x="10096618" y="4697614"/>
                  <a:pt x="10101709" y="4692523"/>
                  <a:pt x="10108836" y="4692523"/>
                </a:cubicBezTo>
                <a:close/>
                <a:moveTo>
                  <a:pt x="10068111" y="4669106"/>
                </a:moveTo>
                <a:cubicBezTo>
                  <a:pt x="10075237" y="4669106"/>
                  <a:pt x="10079310" y="4674197"/>
                  <a:pt x="10079310" y="4679287"/>
                </a:cubicBezTo>
                <a:cubicBezTo>
                  <a:pt x="10079310" y="4685396"/>
                  <a:pt x="10074219" y="4690487"/>
                  <a:pt x="10068111" y="4690487"/>
                </a:cubicBezTo>
                <a:cubicBezTo>
                  <a:pt x="10062002" y="4690487"/>
                  <a:pt x="10056911" y="4685396"/>
                  <a:pt x="10056911" y="4679287"/>
                </a:cubicBezTo>
                <a:cubicBezTo>
                  <a:pt x="10056911" y="4673179"/>
                  <a:pt x="10062002" y="4669106"/>
                  <a:pt x="10068111" y="4669106"/>
                </a:cubicBezTo>
                <a:close/>
                <a:moveTo>
                  <a:pt x="8009478" y="4660961"/>
                </a:moveTo>
                <a:cubicBezTo>
                  <a:pt x="8013550" y="4660961"/>
                  <a:pt x="8016605" y="4664015"/>
                  <a:pt x="8016605" y="4668088"/>
                </a:cubicBezTo>
                <a:cubicBezTo>
                  <a:pt x="8016605" y="4672161"/>
                  <a:pt x="8013550" y="4675215"/>
                  <a:pt x="8009478" y="4675215"/>
                </a:cubicBezTo>
                <a:cubicBezTo>
                  <a:pt x="8005405" y="4675215"/>
                  <a:pt x="8002351" y="4672161"/>
                  <a:pt x="8002351" y="4668088"/>
                </a:cubicBezTo>
                <a:cubicBezTo>
                  <a:pt x="8002351" y="4664015"/>
                  <a:pt x="8005405" y="4660961"/>
                  <a:pt x="8009478" y="4660961"/>
                </a:cubicBezTo>
                <a:close/>
                <a:moveTo>
                  <a:pt x="10355219" y="4649762"/>
                </a:moveTo>
                <a:cubicBezTo>
                  <a:pt x="10359292" y="4649762"/>
                  <a:pt x="10363364" y="4652816"/>
                  <a:pt x="10363364" y="4657907"/>
                </a:cubicBezTo>
                <a:cubicBezTo>
                  <a:pt x="10363364" y="4661980"/>
                  <a:pt x="10359292" y="4666052"/>
                  <a:pt x="10355219" y="4666052"/>
                </a:cubicBezTo>
                <a:cubicBezTo>
                  <a:pt x="10351147" y="4666052"/>
                  <a:pt x="10347074" y="4661980"/>
                  <a:pt x="10347074" y="4657907"/>
                </a:cubicBezTo>
                <a:cubicBezTo>
                  <a:pt x="10347074" y="4653834"/>
                  <a:pt x="10351147" y="4649762"/>
                  <a:pt x="10355219" y="4649762"/>
                </a:cubicBezTo>
                <a:close/>
                <a:moveTo>
                  <a:pt x="10402053" y="4646708"/>
                </a:moveTo>
                <a:cubicBezTo>
                  <a:pt x="10406125" y="4646708"/>
                  <a:pt x="10408162" y="4648744"/>
                  <a:pt x="10408162" y="4652816"/>
                </a:cubicBezTo>
                <a:cubicBezTo>
                  <a:pt x="10408162" y="4655871"/>
                  <a:pt x="10405107" y="4658925"/>
                  <a:pt x="10402053" y="4658925"/>
                </a:cubicBezTo>
                <a:cubicBezTo>
                  <a:pt x="10398999" y="4658925"/>
                  <a:pt x="10395944" y="4655871"/>
                  <a:pt x="10395944" y="4652816"/>
                </a:cubicBezTo>
                <a:cubicBezTo>
                  <a:pt x="10395944" y="4649762"/>
                  <a:pt x="10398999" y="4646708"/>
                  <a:pt x="10402053" y="4646708"/>
                </a:cubicBezTo>
                <a:close/>
                <a:moveTo>
                  <a:pt x="4307634" y="4637545"/>
                </a:moveTo>
                <a:cubicBezTo>
                  <a:pt x="4315757" y="4637545"/>
                  <a:pt x="4321866" y="4643653"/>
                  <a:pt x="4321866" y="4651799"/>
                </a:cubicBezTo>
                <a:cubicBezTo>
                  <a:pt x="4321866" y="4659944"/>
                  <a:pt x="4315757" y="4666052"/>
                  <a:pt x="4307634" y="4666052"/>
                </a:cubicBezTo>
                <a:cubicBezTo>
                  <a:pt x="4299487" y="4666052"/>
                  <a:pt x="4293379" y="4659944"/>
                  <a:pt x="4293379" y="4651799"/>
                </a:cubicBezTo>
                <a:cubicBezTo>
                  <a:pt x="4293379" y="4643653"/>
                  <a:pt x="4299487" y="4637545"/>
                  <a:pt x="4307634" y="4637545"/>
                </a:cubicBezTo>
                <a:close/>
                <a:moveTo>
                  <a:pt x="117067" y="4626346"/>
                </a:moveTo>
                <a:cubicBezTo>
                  <a:pt x="118085" y="4626346"/>
                  <a:pt x="119103" y="4627364"/>
                  <a:pt x="119103" y="4628382"/>
                </a:cubicBezTo>
                <a:cubicBezTo>
                  <a:pt x="119103" y="4629400"/>
                  <a:pt x="118085" y="4630418"/>
                  <a:pt x="117067" y="4630418"/>
                </a:cubicBezTo>
                <a:cubicBezTo>
                  <a:pt x="116049" y="4630418"/>
                  <a:pt x="115031" y="4629400"/>
                  <a:pt x="115031" y="4628382"/>
                </a:cubicBezTo>
                <a:cubicBezTo>
                  <a:pt x="115031" y="4627364"/>
                  <a:pt x="116049" y="4626346"/>
                  <a:pt x="117067" y="4626346"/>
                </a:cubicBezTo>
                <a:close/>
                <a:moveTo>
                  <a:pt x="3638730" y="4547951"/>
                </a:moveTo>
                <a:cubicBezTo>
                  <a:pt x="3642802" y="4547951"/>
                  <a:pt x="3644839" y="4549987"/>
                  <a:pt x="3644839" y="4554059"/>
                </a:cubicBezTo>
                <a:cubicBezTo>
                  <a:pt x="3644839" y="4557114"/>
                  <a:pt x="3641784" y="4560169"/>
                  <a:pt x="3638730" y="4560169"/>
                </a:cubicBezTo>
                <a:cubicBezTo>
                  <a:pt x="3635676" y="4560169"/>
                  <a:pt x="3632622" y="4557114"/>
                  <a:pt x="3632622" y="4554059"/>
                </a:cubicBezTo>
                <a:cubicBezTo>
                  <a:pt x="3632622" y="4551005"/>
                  <a:pt x="3635676" y="4547951"/>
                  <a:pt x="3638730" y="4547951"/>
                </a:cubicBezTo>
                <a:close/>
                <a:moveTo>
                  <a:pt x="11106590" y="4539806"/>
                </a:moveTo>
                <a:cubicBezTo>
                  <a:pt x="11122879" y="4539806"/>
                  <a:pt x="11136115" y="4553041"/>
                  <a:pt x="11136115" y="4569331"/>
                </a:cubicBezTo>
                <a:cubicBezTo>
                  <a:pt x="11136115" y="4585621"/>
                  <a:pt x="11122879" y="4598857"/>
                  <a:pt x="11106590" y="4598857"/>
                </a:cubicBezTo>
                <a:cubicBezTo>
                  <a:pt x="11090300" y="4598857"/>
                  <a:pt x="11077064" y="4585621"/>
                  <a:pt x="11077064" y="4569331"/>
                </a:cubicBezTo>
                <a:cubicBezTo>
                  <a:pt x="11077064" y="4553041"/>
                  <a:pt x="11090300" y="4539806"/>
                  <a:pt x="11106590" y="4539806"/>
                </a:cubicBezTo>
                <a:close/>
                <a:moveTo>
                  <a:pt x="10039603" y="4533697"/>
                </a:moveTo>
                <a:cubicBezTo>
                  <a:pt x="10046730" y="4533697"/>
                  <a:pt x="10051820" y="4538788"/>
                  <a:pt x="10051820" y="4545915"/>
                </a:cubicBezTo>
                <a:cubicBezTo>
                  <a:pt x="10051820" y="4553041"/>
                  <a:pt x="10045712" y="4558132"/>
                  <a:pt x="10039603" y="4558132"/>
                </a:cubicBezTo>
                <a:cubicBezTo>
                  <a:pt x="10032477" y="4558132"/>
                  <a:pt x="10027386" y="4553041"/>
                  <a:pt x="10027386" y="4545915"/>
                </a:cubicBezTo>
                <a:cubicBezTo>
                  <a:pt x="10027386" y="4538788"/>
                  <a:pt x="10033494" y="4533697"/>
                  <a:pt x="10039603" y="4533697"/>
                </a:cubicBezTo>
                <a:close/>
                <a:moveTo>
                  <a:pt x="5086492" y="4530642"/>
                </a:moveTo>
                <a:cubicBezTo>
                  <a:pt x="5101760" y="4530642"/>
                  <a:pt x="5114995" y="4543877"/>
                  <a:pt x="5114995" y="4559149"/>
                </a:cubicBezTo>
                <a:cubicBezTo>
                  <a:pt x="5114995" y="4575439"/>
                  <a:pt x="5101760" y="4587656"/>
                  <a:pt x="5086492" y="4587656"/>
                </a:cubicBezTo>
                <a:cubicBezTo>
                  <a:pt x="5070204" y="4587656"/>
                  <a:pt x="5057989" y="4574421"/>
                  <a:pt x="5057989" y="4559149"/>
                </a:cubicBezTo>
                <a:cubicBezTo>
                  <a:pt x="5057989" y="4542860"/>
                  <a:pt x="5071223" y="4530642"/>
                  <a:pt x="5086492" y="4530642"/>
                </a:cubicBezTo>
                <a:close/>
                <a:moveTo>
                  <a:pt x="5031503" y="4522498"/>
                </a:moveTo>
                <a:cubicBezTo>
                  <a:pt x="5034558" y="4522498"/>
                  <a:pt x="5037610" y="4525552"/>
                  <a:pt x="5037610" y="4528606"/>
                </a:cubicBezTo>
                <a:cubicBezTo>
                  <a:pt x="5037610" y="4531661"/>
                  <a:pt x="5034558" y="4534716"/>
                  <a:pt x="5031503" y="4534716"/>
                </a:cubicBezTo>
                <a:cubicBezTo>
                  <a:pt x="5028450" y="4534716"/>
                  <a:pt x="5025395" y="4531661"/>
                  <a:pt x="5025395" y="4528606"/>
                </a:cubicBezTo>
                <a:cubicBezTo>
                  <a:pt x="5025395" y="4525552"/>
                  <a:pt x="5028450" y="4522498"/>
                  <a:pt x="5031503" y="4522498"/>
                </a:cubicBezTo>
                <a:close/>
                <a:moveTo>
                  <a:pt x="10449905" y="4519443"/>
                </a:moveTo>
                <a:cubicBezTo>
                  <a:pt x="10451940" y="4519443"/>
                  <a:pt x="10453977" y="4521479"/>
                  <a:pt x="10453977" y="4523515"/>
                </a:cubicBezTo>
                <a:cubicBezTo>
                  <a:pt x="10453977" y="4525551"/>
                  <a:pt x="10451940" y="4527588"/>
                  <a:pt x="10449905" y="4527588"/>
                </a:cubicBezTo>
                <a:cubicBezTo>
                  <a:pt x="10447868" y="4527588"/>
                  <a:pt x="10445832" y="4525551"/>
                  <a:pt x="10445832" y="4523515"/>
                </a:cubicBezTo>
                <a:cubicBezTo>
                  <a:pt x="10445832" y="4521479"/>
                  <a:pt x="10447868" y="4519443"/>
                  <a:pt x="10449905" y="4519443"/>
                </a:cubicBezTo>
                <a:close/>
                <a:moveTo>
                  <a:pt x="6405944" y="4511298"/>
                </a:moveTo>
                <a:cubicBezTo>
                  <a:pt x="6411035" y="4511298"/>
                  <a:pt x="6415107" y="4515371"/>
                  <a:pt x="6415107" y="4520461"/>
                </a:cubicBezTo>
                <a:cubicBezTo>
                  <a:pt x="6415107" y="4525552"/>
                  <a:pt x="6411035" y="4529625"/>
                  <a:pt x="6405944" y="4529625"/>
                </a:cubicBezTo>
                <a:cubicBezTo>
                  <a:pt x="6400854" y="4529625"/>
                  <a:pt x="6396781" y="4525552"/>
                  <a:pt x="6396781" y="4520461"/>
                </a:cubicBezTo>
                <a:cubicBezTo>
                  <a:pt x="6396781" y="4515371"/>
                  <a:pt x="6400854" y="4511298"/>
                  <a:pt x="6405944" y="4511298"/>
                </a:cubicBezTo>
                <a:close/>
                <a:moveTo>
                  <a:pt x="3329227" y="4505190"/>
                </a:moveTo>
                <a:cubicBezTo>
                  <a:pt x="3334319" y="4505190"/>
                  <a:pt x="3339409" y="4510281"/>
                  <a:pt x="3339409" y="4515371"/>
                </a:cubicBezTo>
                <a:cubicBezTo>
                  <a:pt x="3339409" y="4520462"/>
                  <a:pt x="3335337" y="4525552"/>
                  <a:pt x="3329227" y="4525552"/>
                </a:cubicBezTo>
                <a:cubicBezTo>
                  <a:pt x="3324137" y="4525552"/>
                  <a:pt x="3319045" y="4521480"/>
                  <a:pt x="3319045" y="4515371"/>
                </a:cubicBezTo>
                <a:cubicBezTo>
                  <a:pt x="3319045" y="4510281"/>
                  <a:pt x="3323119" y="4505190"/>
                  <a:pt x="3329227" y="4505190"/>
                </a:cubicBezTo>
                <a:close/>
                <a:moveTo>
                  <a:pt x="9823763" y="4504172"/>
                </a:moveTo>
                <a:cubicBezTo>
                  <a:pt x="9826817" y="4505190"/>
                  <a:pt x="9828853" y="4507226"/>
                  <a:pt x="9828853" y="4509263"/>
                </a:cubicBezTo>
                <a:cubicBezTo>
                  <a:pt x="9828853" y="4512317"/>
                  <a:pt x="9826817" y="4514353"/>
                  <a:pt x="9823763" y="4514353"/>
                </a:cubicBezTo>
                <a:cubicBezTo>
                  <a:pt x="9820708" y="4514353"/>
                  <a:pt x="9818672" y="4512317"/>
                  <a:pt x="9818672" y="4509263"/>
                </a:cubicBezTo>
                <a:cubicBezTo>
                  <a:pt x="9818672" y="4506208"/>
                  <a:pt x="9820708" y="4504172"/>
                  <a:pt x="9823763" y="4504172"/>
                </a:cubicBezTo>
                <a:close/>
                <a:moveTo>
                  <a:pt x="11835561" y="4496026"/>
                </a:moveTo>
                <a:cubicBezTo>
                  <a:pt x="11864069" y="4496026"/>
                  <a:pt x="11886467" y="4518425"/>
                  <a:pt x="11886467" y="4546932"/>
                </a:cubicBezTo>
                <a:cubicBezTo>
                  <a:pt x="11886467" y="4574421"/>
                  <a:pt x="11864069" y="4597838"/>
                  <a:pt x="11835561" y="4597838"/>
                </a:cubicBezTo>
                <a:cubicBezTo>
                  <a:pt x="11807053" y="4597838"/>
                  <a:pt x="11784655" y="4575440"/>
                  <a:pt x="11784655" y="4546932"/>
                </a:cubicBezTo>
                <a:cubicBezTo>
                  <a:pt x="11784655" y="4518425"/>
                  <a:pt x="11808072" y="4496026"/>
                  <a:pt x="11835561" y="4496026"/>
                </a:cubicBezTo>
                <a:close/>
                <a:moveTo>
                  <a:pt x="2021958" y="4478719"/>
                </a:moveTo>
                <a:cubicBezTo>
                  <a:pt x="2023994" y="4478719"/>
                  <a:pt x="2025013" y="4480755"/>
                  <a:pt x="2025013" y="4481773"/>
                </a:cubicBezTo>
                <a:cubicBezTo>
                  <a:pt x="2025013" y="4483810"/>
                  <a:pt x="2023994" y="4484827"/>
                  <a:pt x="2021958" y="4484827"/>
                </a:cubicBezTo>
                <a:cubicBezTo>
                  <a:pt x="2019921" y="4484827"/>
                  <a:pt x="2018904" y="4483810"/>
                  <a:pt x="2018904" y="4481773"/>
                </a:cubicBezTo>
                <a:cubicBezTo>
                  <a:pt x="2018904" y="4479737"/>
                  <a:pt x="2019921" y="4478719"/>
                  <a:pt x="2021958" y="4478719"/>
                </a:cubicBezTo>
                <a:close/>
                <a:moveTo>
                  <a:pt x="1314378" y="4477700"/>
                </a:moveTo>
                <a:cubicBezTo>
                  <a:pt x="1323541" y="4477700"/>
                  <a:pt x="1331686" y="4484827"/>
                  <a:pt x="1331686" y="4495008"/>
                </a:cubicBezTo>
                <a:cubicBezTo>
                  <a:pt x="1331686" y="4504171"/>
                  <a:pt x="1323541" y="4512316"/>
                  <a:pt x="1314378" y="4512316"/>
                </a:cubicBezTo>
                <a:cubicBezTo>
                  <a:pt x="1305215" y="4512316"/>
                  <a:pt x="1297070" y="4504171"/>
                  <a:pt x="1297070" y="4495008"/>
                </a:cubicBezTo>
                <a:cubicBezTo>
                  <a:pt x="1297070" y="4485845"/>
                  <a:pt x="1305215" y="4477700"/>
                  <a:pt x="1314378" y="4477700"/>
                </a:cubicBezTo>
                <a:close/>
                <a:moveTo>
                  <a:pt x="9049994" y="4471592"/>
                </a:moveTo>
                <a:cubicBezTo>
                  <a:pt x="9052029" y="4472610"/>
                  <a:pt x="9054066" y="4473628"/>
                  <a:pt x="9054066" y="4475664"/>
                </a:cubicBezTo>
                <a:cubicBezTo>
                  <a:pt x="9054066" y="4477700"/>
                  <a:pt x="9052029" y="4479737"/>
                  <a:pt x="9049994" y="4479737"/>
                </a:cubicBezTo>
                <a:cubicBezTo>
                  <a:pt x="9047957" y="4479737"/>
                  <a:pt x="9045921" y="4477700"/>
                  <a:pt x="9045921" y="4475664"/>
                </a:cubicBezTo>
                <a:cubicBezTo>
                  <a:pt x="9045921" y="4473628"/>
                  <a:pt x="9047957" y="4471592"/>
                  <a:pt x="9049994" y="4471592"/>
                </a:cubicBezTo>
                <a:close/>
                <a:moveTo>
                  <a:pt x="9692425" y="4440030"/>
                </a:moveTo>
                <a:cubicBezTo>
                  <a:pt x="9704642" y="4440030"/>
                  <a:pt x="9714823" y="4450211"/>
                  <a:pt x="9714823" y="4462429"/>
                </a:cubicBezTo>
                <a:cubicBezTo>
                  <a:pt x="9714823" y="4474646"/>
                  <a:pt x="9704642" y="4484827"/>
                  <a:pt x="9692425" y="4484827"/>
                </a:cubicBezTo>
                <a:cubicBezTo>
                  <a:pt x="9680207" y="4484827"/>
                  <a:pt x="9670026" y="4474646"/>
                  <a:pt x="9670026" y="4462429"/>
                </a:cubicBezTo>
                <a:cubicBezTo>
                  <a:pt x="9670026" y="4450211"/>
                  <a:pt x="9680207" y="4440030"/>
                  <a:pt x="9692425" y="4440030"/>
                </a:cubicBezTo>
                <a:close/>
                <a:moveTo>
                  <a:pt x="748314" y="4434939"/>
                </a:moveTo>
                <a:cubicBezTo>
                  <a:pt x="751368" y="4434939"/>
                  <a:pt x="753404" y="4436975"/>
                  <a:pt x="753404" y="4440030"/>
                </a:cubicBezTo>
                <a:cubicBezTo>
                  <a:pt x="753404" y="4443084"/>
                  <a:pt x="751368" y="4445120"/>
                  <a:pt x="748314" y="4445120"/>
                </a:cubicBezTo>
                <a:cubicBezTo>
                  <a:pt x="745259" y="4445120"/>
                  <a:pt x="743223" y="4443084"/>
                  <a:pt x="743223" y="4440030"/>
                </a:cubicBezTo>
                <a:cubicBezTo>
                  <a:pt x="743223" y="4436975"/>
                  <a:pt x="745259" y="4434939"/>
                  <a:pt x="748314" y="4434939"/>
                </a:cubicBezTo>
                <a:close/>
                <a:moveTo>
                  <a:pt x="409266" y="4434939"/>
                </a:moveTo>
                <a:cubicBezTo>
                  <a:pt x="412320" y="4434939"/>
                  <a:pt x="415374" y="4436975"/>
                  <a:pt x="415374" y="4441048"/>
                </a:cubicBezTo>
                <a:cubicBezTo>
                  <a:pt x="415374" y="4444102"/>
                  <a:pt x="412320" y="4447157"/>
                  <a:pt x="409266" y="4447157"/>
                </a:cubicBezTo>
                <a:cubicBezTo>
                  <a:pt x="405193" y="4447157"/>
                  <a:pt x="403157" y="4444102"/>
                  <a:pt x="403157" y="4441048"/>
                </a:cubicBezTo>
                <a:cubicBezTo>
                  <a:pt x="403157" y="4436975"/>
                  <a:pt x="406211" y="4434939"/>
                  <a:pt x="409266" y="4434939"/>
                </a:cubicBezTo>
                <a:close/>
                <a:moveTo>
                  <a:pt x="9956118" y="4432903"/>
                </a:moveTo>
                <a:cubicBezTo>
                  <a:pt x="9957136" y="4432903"/>
                  <a:pt x="9959172" y="4433921"/>
                  <a:pt x="9959172" y="4435957"/>
                </a:cubicBezTo>
                <a:cubicBezTo>
                  <a:pt x="9959172" y="4437994"/>
                  <a:pt x="9958154" y="4439011"/>
                  <a:pt x="9956118" y="4439011"/>
                </a:cubicBezTo>
                <a:cubicBezTo>
                  <a:pt x="9954081" y="4439011"/>
                  <a:pt x="9953063" y="4437994"/>
                  <a:pt x="9953063" y="4435957"/>
                </a:cubicBezTo>
                <a:cubicBezTo>
                  <a:pt x="9953063" y="4433921"/>
                  <a:pt x="9954081" y="4432903"/>
                  <a:pt x="9956118" y="4432903"/>
                </a:cubicBezTo>
                <a:close/>
                <a:moveTo>
                  <a:pt x="8798519" y="4432903"/>
                </a:moveTo>
                <a:cubicBezTo>
                  <a:pt x="8800556" y="4432903"/>
                  <a:pt x="8801573" y="4434939"/>
                  <a:pt x="8801573" y="4435957"/>
                </a:cubicBezTo>
                <a:cubicBezTo>
                  <a:pt x="8801573" y="4436975"/>
                  <a:pt x="8800556" y="4439011"/>
                  <a:pt x="8798519" y="4439011"/>
                </a:cubicBezTo>
                <a:cubicBezTo>
                  <a:pt x="8796483" y="4439011"/>
                  <a:pt x="8795465" y="4437994"/>
                  <a:pt x="8795465" y="4435957"/>
                </a:cubicBezTo>
                <a:cubicBezTo>
                  <a:pt x="8795465" y="4433921"/>
                  <a:pt x="8796483" y="4432903"/>
                  <a:pt x="8798519" y="4432903"/>
                </a:cubicBezTo>
                <a:close/>
                <a:moveTo>
                  <a:pt x="6079128" y="4427813"/>
                </a:moveTo>
                <a:cubicBezTo>
                  <a:pt x="6083201" y="4428831"/>
                  <a:pt x="6085238" y="4430867"/>
                  <a:pt x="6085238" y="4433921"/>
                </a:cubicBezTo>
                <a:cubicBezTo>
                  <a:pt x="6085238" y="4436976"/>
                  <a:pt x="6083201" y="4440030"/>
                  <a:pt x="6079128" y="4440030"/>
                </a:cubicBezTo>
                <a:cubicBezTo>
                  <a:pt x="6076074" y="4440030"/>
                  <a:pt x="6073020" y="4437994"/>
                  <a:pt x="6073020" y="4433921"/>
                </a:cubicBezTo>
                <a:cubicBezTo>
                  <a:pt x="6073020" y="4430867"/>
                  <a:pt x="6076074" y="4427813"/>
                  <a:pt x="6079128" y="4427813"/>
                </a:cubicBezTo>
                <a:close/>
                <a:moveTo>
                  <a:pt x="1133145" y="4424758"/>
                </a:moveTo>
                <a:cubicBezTo>
                  <a:pt x="1136199" y="4424758"/>
                  <a:pt x="1138235" y="4426794"/>
                  <a:pt x="1138235" y="4429849"/>
                </a:cubicBezTo>
                <a:cubicBezTo>
                  <a:pt x="1138235" y="4432903"/>
                  <a:pt x="1136199" y="4434939"/>
                  <a:pt x="1133145" y="4434939"/>
                </a:cubicBezTo>
                <a:cubicBezTo>
                  <a:pt x="1130090" y="4434939"/>
                  <a:pt x="1128054" y="4432903"/>
                  <a:pt x="1128054" y="4429849"/>
                </a:cubicBezTo>
                <a:cubicBezTo>
                  <a:pt x="1128054" y="4426794"/>
                  <a:pt x="1130090" y="4424758"/>
                  <a:pt x="1133145" y="4424758"/>
                </a:cubicBezTo>
                <a:close/>
                <a:moveTo>
                  <a:pt x="10647419" y="4375889"/>
                </a:moveTo>
                <a:cubicBezTo>
                  <a:pt x="10651491" y="4375889"/>
                  <a:pt x="10655564" y="4378943"/>
                  <a:pt x="10655564" y="4384034"/>
                </a:cubicBezTo>
                <a:cubicBezTo>
                  <a:pt x="10655564" y="4389124"/>
                  <a:pt x="10651491" y="4392179"/>
                  <a:pt x="10647419" y="4392179"/>
                </a:cubicBezTo>
                <a:cubicBezTo>
                  <a:pt x="10642329" y="4392179"/>
                  <a:pt x="10639274" y="4388107"/>
                  <a:pt x="10639274" y="4384034"/>
                </a:cubicBezTo>
                <a:cubicBezTo>
                  <a:pt x="10639274" y="4378943"/>
                  <a:pt x="10643347" y="4375889"/>
                  <a:pt x="10647419" y="4375889"/>
                </a:cubicBezTo>
                <a:close/>
                <a:moveTo>
                  <a:pt x="7329376" y="4373852"/>
                </a:moveTo>
                <a:cubicBezTo>
                  <a:pt x="7330394" y="4373852"/>
                  <a:pt x="7331412" y="4374870"/>
                  <a:pt x="7331412" y="4375888"/>
                </a:cubicBezTo>
                <a:cubicBezTo>
                  <a:pt x="7331412" y="4376907"/>
                  <a:pt x="7330394" y="4377925"/>
                  <a:pt x="7329376" y="4377925"/>
                </a:cubicBezTo>
                <a:cubicBezTo>
                  <a:pt x="7328358" y="4377925"/>
                  <a:pt x="7327340" y="4376907"/>
                  <a:pt x="7327340" y="4375888"/>
                </a:cubicBezTo>
                <a:cubicBezTo>
                  <a:pt x="7327340" y="4374870"/>
                  <a:pt x="7328358" y="4373852"/>
                  <a:pt x="7329376" y="4373852"/>
                </a:cubicBezTo>
                <a:close/>
                <a:moveTo>
                  <a:pt x="7485148" y="4351454"/>
                </a:moveTo>
                <a:cubicBezTo>
                  <a:pt x="7489220" y="4351454"/>
                  <a:pt x="7492275" y="4354508"/>
                  <a:pt x="7492275" y="4358580"/>
                </a:cubicBezTo>
                <a:cubicBezTo>
                  <a:pt x="7492275" y="4362653"/>
                  <a:pt x="7489220" y="4365707"/>
                  <a:pt x="7485148" y="4365707"/>
                </a:cubicBezTo>
                <a:cubicBezTo>
                  <a:pt x="7481075" y="4365707"/>
                  <a:pt x="7478021" y="4362653"/>
                  <a:pt x="7478021" y="4358580"/>
                </a:cubicBezTo>
                <a:cubicBezTo>
                  <a:pt x="7478021" y="4354508"/>
                  <a:pt x="7481075" y="4351454"/>
                  <a:pt x="7485148" y="4351454"/>
                </a:cubicBezTo>
                <a:close/>
                <a:moveTo>
                  <a:pt x="7821127" y="4341273"/>
                </a:moveTo>
                <a:cubicBezTo>
                  <a:pt x="7823164" y="4341273"/>
                  <a:pt x="7824181" y="4343309"/>
                  <a:pt x="7824181" y="4344327"/>
                </a:cubicBezTo>
                <a:cubicBezTo>
                  <a:pt x="7824181" y="4346364"/>
                  <a:pt x="7823164" y="4347381"/>
                  <a:pt x="7821127" y="4347381"/>
                </a:cubicBezTo>
                <a:cubicBezTo>
                  <a:pt x="7819091" y="4347381"/>
                  <a:pt x="7818073" y="4346364"/>
                  <a:pt x="7818073" y="4344327"/>
                </a:cubicBezTo>
                <a:cubicBezTo>
                  <a:pt x="7818073" y="4342291"/>
                  <a:pt x="7819091" y="4341273"/>
                  <a:pt x="7821127" y="4341273"/>
                </a:cubicBezTo>
                <a:close/>
                <a:moveTo>
                  <a:pt x="2867001" y="4337200"/>
                </a:moveTo>
                <a:cubicBezTo>
                  <a:pt x="2869037" y="4337200"/>
                  <a:pt x="2870055" y="4339236"/>
                  <a:pt x="2870055" y="4340254"/>
                </a:cubicBezTo>
                <a:cubicBezTo>
                  <a:pt x="2870055" y="4342291"/>
                  <a:pt x="2869037" y="4343308"/>
                  <a:pt x="2867001" y="4343308"/>
                </a:cubicBezTo>
                <a:cubicBezTo>
                  <a:pt x="2865982" y="4343308"/>
                  <a:pt x="2863946" y="4342291"/>
                  <a:pt x="2863946" y="4340254"/>
                </a:cubicBezTo>
                <a:cubicBezTo>
                  <a:pt x="2863946" y="4339236"/>
                  <a:pt x="2864963" y="4337200"/>
                  <a:pt x="2867001" y="4337200"/>
                </a:cubicBezTo>
                <a:close/>
                <a:moveTo>
                  <a:pt x="288110" y="4316838"/>
                </a:moveTo>
                <a:cubicBezTo>
                  <a:pt x="293201" y="4316838"/>
                  <a:pt x="298290" y="4320911"/>
                  <a:pt x="298290" y="4327019"/>
                </a:cubicBezTo>
                <a:cubicBezTo>
                  <a:pt x="298290" y="4333128"/>
                  <a:pt x="293201" y="4337200"/>
                  <a:pt x="288110" y="4337200"/>
                </a:cubicBezTo>
                <a:cubicBezTo>
                  <a:pt x="282001" y="4337200"/>
                  <a:pt x="277929" y="4333128"/>
                  <a:pt x="277929" y="4327019"/>
                </a:cubicBezTo>
                <a:cubicBezTo>
                  <a:pt x="277929" y="4321929"/>
                  <a:pt x="282001" y="4316838"/>
                  <a:pt x="288110" y="4316838"/>
                </a:cubicBezTo>
                <a:close/>
                <a:moveTo>
                  <a:pt x="12035111" y="4313784"/>
                </a:moveTo>
                <a:cubicBezTo>
                  <a:pt x="12039184" y="4313784"/>
                  <a:pt x="12042239" y="4316838"/>
                  <a:pt x="12042239" y="4320911"/>
                </a:cubicBezTo>
                <a:cubicBezTo>
                  <a:pt x="12042239" y="4324983"/>
                  <a:pt x="12039184" y="4328037"/>
                  <a:pt x="12035111" y="4328037"/>
                </a:cubicBezTo>
                <a:cubicBezTo>
                  <a:pt x="12031039" y="4328037"/>
                  <a:pt x="12027985" y="4324983"/>
                  <a:pt x="12027985" y="4320911"/>
                </a:cubicBezTo>
                <a:cubicBezTo>
                  <a:pt x="12027985" y="4316838"/>
                  <a:pt x="12031039" y="4313784"/>
                  <a:pt x="12035111" y="4313784"/>
                </a:cubicBezTo>
                <a:close/>
                <a:moveTo>
                  <a:pt x="5619968" y="4302584"/>
                </a:moveTo>
                <a:cubicBezTo>
                  <a:pt x="5620986" y="4302584"/>
                  <a:pt x="5622005" y="4303602"/>
                  <a:pt x="5622005" y="4304620"/>
                </a:cubicBezTo>
                <a:cubicBezTo>
                  <a:pt x="5622005" y="4305639"/>
                  <a:pt x="5620986" y="4306657"/>
                  <a:pt x="5619968" y="4306657"/>
                </a:cubicBezTo>
                <a:cubicBezTo>
                  <a:pt x="5618950" y="4306657"/>
                  <a:pt x="5617932" y="4305639"/>
                  <a:pt x="5617932" y="4304620"/>
                </a:cubicBezTo>
                <a:cubicBezTo>
                  <a:pt x="5617932" y="4303602"/>
                  <a:pt x="5618950" y="4302584"/>
                  <a:pt x="5619968" y="4302584"/>
                </a:cubicBezTo>
                <a:close/>
                <a:moveTo>
                  <a:pt x="2632833" y="4256769"/>
                </a:moveTo>
                <a:cubicBezTo>
                  <a:pt x="2637924" y="4256769"/>
                  <a:pt x="2643014" y="4260842"/>
                  <a:pt x="2643014" y="4266950"/>
                </a:cubicBezTo>
                <a:cubicBezTo>
                  <a:pt x="2643014" y="4273059"/>
                  <a:pt x="2637924" y="4277131"/>
                  <a:pt x="2632833" y="4277131"/>
                </a:cubicBezTo>
                <a:cubicBezTo>
                  <a:pt x="2626724" y="4277131"/>
                  <a:pt x="2622652" y="4273059"/>
                  <a:pt x="2622652" y="4266950"/>
                </a:cubicBezTo>
                <a:cubicBezTo>
                  <a:pt x="2622652" y="4260842"/>
                  <a:pt x="2627743" y="4256769"/>
                  <a:pt x="2632833" y="4256769"/>
                </a:cubicBezTo>
                <a:close/>
                <a:moveTo>
                  <a:pt x="5403112" y="4242516"/>
                </a:moveTo>
                <a:cubicBezTo>
                  <a:pt x="5403112" y="4242516"/>
                  <a:pt x="5404130" y="4242516"/>
                  <a:pt x="5404130" y="4243534"/>
                </a:cubicBezTo>
                <a:cubicBezTo>
                  <a:pt x="5404130" y="4244552"/>
                  <a:pt x="5403112" y="4244552"/>
                  <a:pt x="5403112" y="4244552"/>
                </a:cubicBezTo>
                <a:cubicBezTo>
                  <a:pt x="5402095" y="4244552"/>
                  <a:pt x="5402095" y="4243534"/>
                  <a:pt x="5402095" y="4243534"/>
                </a:cubicBezTo>
                <a:cubicBezTo>
                  <a:pt x="5402095" y="4242516"/>
                  <a:pt x="5403112" y="4242516"/>
                  <a:pt x="5403112" y="4242516"/>
                </a:cubicBezTo>
                <a:close/>
                <a:moveTo>
                  <a:pt x="3718138" y="4228262"/>
                </a:moveTo>
                <a:cubicBezTo>
                  <a:pt x="3725265" y="4228262"/>
                  <a:pt x="3730354" y="4234371"/>
                  <a:pt x="3730354" y="4240480"/>
                </a:cubicBezTo>
                <a:cubicBezTo>
                  <a:pt x="3730354" y="4247606"/>
                  <a:pt x="3725265" y="4252697"/>
                  <a:pt x="3718138" y="4252697"/>
                </a:cubicBezTo>
                <a:cubicBezTo>
                  <a:pt x="3711011" y="4252697"/>
                  <a:pt x="3705922" y="4247606"/>
                  <a:pt x="3705922" y="4240480"/>
                </a:cubicBezTo>
                <a:cubicBezTo>
                  <a:pt x="3705922" y="4233353"/>
                  <a:pt x="3711011" y="4228262"/>
                  <a:pt x="3718138" y="4228262"/>
                </a:cubicBezTo>
                <a:close/>
                <a:moveTo>
                  <a:pt x="1566870" y="4220117"/>
                </a:moveTo>
                <a:cubicBezTo>
                  <a:pt x="1581124" y="4220117"/>
                  <a:pt x="1593341" y="4232335"/>
                  <a:pt x="1593341" y="4246588"/>
                </a:cubicBezTo>
                <a:cubicBezTo>
                  <a:pt x="1593341" y="4260842"/>
                  <a:pt x="1581124" y="4273059"/>
                  <a:pt x="1566870" y="4273059"/>
                </a:cubicBezTo>
                <a:cubicBezTo>
                  <a:pt x="1552616" y="4273059"/>
                  <a:pt x="1540399" y="4260842"/>
                  <a:pt x="1540399" y="4246588"/>
                </a:cubicBezTo>
                <a:cubicBezTo>
                  <a:pt x="1540399" y="4232335"/>
                  <a:pt x="1552616" y="4220117"/>
                  <a:pt x="1566870" y="4220117"/>
                </a:cubicBezTo>
                <a:close/>
                <a:moveTo>
                  <a:pt x="10648437" y="4218080"/>
                </a:moveTo>
                <a:cubicBezTo>
                  <a:pt x="10656581" y="4218080"/>
                  <a:pt x="10662691" y="4224189"/>
                  <a:pt x="10662691" y="4232334"/>
                </a:cubicBezTo>
                <a:cubicBezTo>
                  <a:pt x="10662691" y="4239461"/>
                  <a:pt x="10656581" y="4246587"/>
                  <a:pt x="10648437" y="4246587"/>
                </a:cubicBezTo>
                <a:cubicBezTo>
                  <a:pt x="10640291" y="4246587"/>
                  <a:pt x="10634183" y="4240479"/>
                  <a:pt x="10634183" y="4232334"/>
                </a:cubicBezTo>
                <a:cubicBezTo>
                  <a:pt x="10634183" y="4224189"/>
                  <a:pt x="10640291" y="4218080"/>
                  <a:pt x="10648437" y="4218080"/>
                </a:cubicBezTo>
                <a:close/>
                <a:moveTo>
                  <a:pt x="11093353" y="4214008"/>
                </a:moveTo>
                <a:cubicBezTo>
                  <a:pt x="11099461" y="4214008"/>
                  <a:pt x="11104552" y="4219099"/>
                  <a:pt x="11104552" y="4225207"/>
                </a:cubicBezTo>
                <a:cubicBezTo>
                  <a:pt x="11104552" y="4231315"/>
                  <a:pt x="11099461" y="4236406"/>
                  <a:pt x="11093353" y="4236406"/>
                </a:cubicBezTo>
                <a:cubicBezTo>
                  <a:pt x="11087245" y="4236406"/>
                  <a:pt x="11082154" y="4231315"/>
                  <a:pt x="11082154" y="4225207"/>
                </a:cubicBezTo>
                <a:cubicBezTo>
                  <a:pt x="11082154" y="4219099"/>
                  <a:pt x="11087245" y="4214008"/>
                  <a:pt x="11093353" y="4214008"/>
                </a:cubicBezTo>
                <a:close/>
                <a:moveTo>
                  <a:pt x="550793" y="4191610"/>
                </a:moveTo>
                <a:cubicBezTo>
                  <a:pt x="555884" y="4191610"/>
                  <a:pt x="558938" y="4195682"/>
                  <a:pt x="558938" y="4199755"/>
                </a:cubicBezTo>
                <a:cubicBezTo>
                  <a:pt x="558938" y="4203828"/>
                  <a:pt x="555884" y="4207900"/>
                  <a:pt x="550793" y="4207900"/>
                </a:cubicBezTo>
                <a:cubicBezTo>
                  <a:pt x="546720" y="4207900"/>
                  <a:pt x="542648" y="4204845"/>
                  <a:pt x="542648" y="4199755"/>
                </a:cubicBezTo>
                <a:cubicBezTo>
                  <a:pt x="542648" y="4195682"/>
                  <a:pt x="545702" y="4191610"/>
                  <a:pt x="550793" y="4191610"/>
                </a:cubicBezTo>
                <a:close/>
                <a:moveTo>
                  <a:pt x="6863078" y="4178374"/>
                </a:moveTo>
                <a:cubicBezTo>
                  <a:pt x="6866133" y="4178374"/>
                  <a:pt x="6869188" y="4181428"/>
                  <a:pt x="6869188" y="4184482"/>
                </a:cubicBezTo>
                <a:cubicBezTo>
                  <a:pt x="6869188" y="4187537"/>
                  <a:pt x="6866133" y="4190591"/>
                  <a:pt x="6863078" y="4190591"/>
                </a:cubicBezTo>
                <a:cubicBezTo>
                  <a:pt x="6860024" y="4190591"/>
                  <a:pt x="6856970" y="4187537"/>
                  <a:pt x="6856970" y="4184482"/>
                </a:cubicBezTo>
                <a:cubicBezTo>
                  <a:pt x="6856970" y="4181428"/>
                  <a:pt x="6860024" y="4178374"/>
                  <a:pt x="6863078" y="4178374"/>
                </a:cubicBezTo>
                <a:close/>
                <a:moveTo>
                  <a:pt x="11333628" y="4167175"/>
                </a:moveTo>
                <a:cubicBezTo>
                  <a:pt x="11336683" y="4167175"/>
                  <a:pt x="11339738" y="4170229"/>
                  <a:pt x="11339738" y="4173284"/>
                </a:cubicBezTo>
                <a:cubicBezTo>
                  <a:pt x="11339738" y="4176338"/>
                  <a:pt x="11336683" y="4179393"/>
                  <a:pt x="11333628" y="4179393"/>
                </a:cubicBezTo>
                <a:cubicBezTo>
                  <a:pt x="11330575" y="4179393"/>
                  <a:pt x="11327520" y="4176338"/>
                  <a:pt x="11327520" y="4173284"/>
                </a:cubicBezTo>
                <a:cubicBezTo>
                  <a:pt x="11327520" y="4170229"/>
                  <a:pt x="11330575" y="4167175"/>
                  <a:pt x="11333628" y="4167175"/>
                </a:cubicBezTo>
                <a:close/>
                <a:moveTo>
                  <a:pt x="11631937" y="4147831"/>
                </a:moveTo>
                <a:cubicBezTo>
                  <a:pt x="11644154" y="4147831"/>
                  <a:pt x="11655354" y="4158012"/>
                  <a:pt x="11655354" y="4171248"/>
                </a:cubicBezTo>
                <a:cubicBezTo>
                  <a:pt x="11655354" y="4184483"/>
                  <a:pt x="11645173" y="4194664"/>
                  <a:pt x="11631937" y="4194664"/>
                </a:cubicBezTo>
                <a:cubicBezTo>
                  <a:pt x="11618701" y="4194664"/>
                  <a:pt x="11608520" y="4184483"/>
                  <a:pt x="11608520" y="4171248"/>
                </a:cubicBezTo>
                <a:cubicBezTo>
                  <a:pt x="11608520" y="4158012"/>
                  <a:pt x="11618701" y="4147831"/>
                  <a:pt x="11631937" y="4147831"/>
                </a:cubicBezTo>
                <a:close/>
                <a:moveTo>
                  <a:pt x="3068595" y="4123396"/>
                </a:moveTo>
                <a:cubicBezTo>
                  <a:pt x="3088956" y="4123396"/>
                  <a:pt x="3105248" y="4139686"/>
                  <a:pt x="3105248" y="4160048"/>
                </a:cubicBezTo>
                <a:cubicBezTo>
                  <a:pt x="3105248" y="4180410"/>
                  <a:pt x="3088956" y="4196701"/>
                  <a:pt x="3068595" y="4196701"/>
                </a:cubicBezTo>
                <a:cubicBezTo>
                  <a:pt x="3048233" y="4196701"/>
                  <a:pt x="3031941" y="4180410"/>
                  <a:pt x="3031941" y="4160048"/>
                </a:cubicBezTo>
                <a:cubicBezTo>
                  <a:pt x="3031941" y="4139686"/>
                  <a:pt x="3048233" y="4123396"/>
                  <a:pt x="3068595" y="4123396"/>
                </a:cubicBezTo>
                <a:close/>
                <a:moveTo>
                  <a:pt x="10819479" y="4092852"/>
                </a:moveTo>
                <a:cubicBezTo>
                  <a:pt x="10822534" y="4092852"/>
                  <a:pt x="10825589" y="4094888"/>
                  <a:pt x="10825589" y="4098960"/>
                </a:cubicBezTo>
                <a:cubicBezTo>
                  <a:pt x="10825589" y="4102015"/>
                  <a:pt x="10822534" y="4105070"/>
                  <a:pt x="10819479" y="4105070"/>
                </a:cubicBezTo>
                <a:cubicBezTo>
                  <a:pt x="10816426" y="4105070"/>
                  <a:pt x="10813371" y="4102015"/>
                  <a:pt x="10813371" y="4098960"/>
                </a:cubicBezTo>
                <a:cubicBezTo>
                  <a:pt x="10813371" y="4095906"/>
                  <a:pt x="10816426" y="4092852"/>
                  <a:pt x="10819479" y="4092852"/>
                </a:cubicBezTo>
                <a:close/>
                <a:moveTo>
                  <a:pt x="5376643" y="4073508"/>
                </a:moveTo>
                <a:cubicBezTo>
                  <a:pt x="5378679" y="4073508"/>
                  <a:pt x="5378679" y="4074526"/>
                  <a:pt x="5378679" y="4075544"/>
                </a:cubicBezTo>
                <a:cubicBezTo>
                  <a:pt x="5378679" y="4076563"/>
                  <a:pt x="5377659" y="4077581"/>
                  <a:pt x="5376643" y="4077581"/>
                </a:cubicBezTo>
                <a:cubicBezTo>
                  <a:pt x="5375624" y="4077581"/>
                  <a:pt x="5374603" y="4076563"/>
                  <a:pt x="5374603" y="4075544"/>
                </a:cubicBezTo>
                <a:cubicBezTo>
                  <a:pt x="5374603" y="4074526"/>
                  <a:pt x="5375624" y="4073508"/>
                  <a:pt x="5376643" y="4073508"/>
                </a:cubicBezTo>
                <a:close/>
                <a:moveTo>
                  <a:pt x="4249614" y="4036856"/>
                </a:moveTo>
                <a:cubicBezTo>
                  <a:pt x="4262849" y="4035838"/>
                  <a:pt x="4274048" y="4047037"/>
                  <a:pt x="4274048" y="4061291"/>
                </a:cubicBezTo>
                <a:cubicBezTo>
                  <a:pt x="4274048" y="4074527"/>
                  <a:pt x="4262849" y="4085726"/>
                  <a:pt x="4249614" y="4085726"/>
                </a:cubicBezTo>
                <a:cubicBezTo>
                  <a:pt x="4236380" y="4085726"/>
                  <a:pt x="4225181" y="4074527"/>
                  <a:pt x="4225181" y="4061291"/>
                </a:cubicBezTo>
                <a:cubicBezTo>
                  <a:pt x="4225181" y="4048055"/>
                  <a:pt x="4236380" y="4036856"/>
                  <a:pt x="4249614" y="4036856"/>
                </a:cubicBezTo>
                <a:close/>
                <a:moveTo>
                  <a:pt x="380768" y="4020566"/>
                </a:moveTo>
                <a:cubicBezTo>
                  <a:pt x="383822" y="4020566"/>
                  <a:pt x="385858" y="4022602"/>
                  <a:pt x="385858" y="4025657"/>
                </a:cubicBezTo>
                <a:cubicBezTo>
                  <a:pt x="385858" y="4027692"/>
                  <a:pt x="383822" y="4030747"/>
                  <a:pt x="380768" y="4030747"/>
                </a:cubicBezTo>
                <a:cubicBezTo>
                  <a:pt x="377713" y="4030747"/>
                  <a:pt x="375677" y="4028711"/>
                  <a:pt x="375677" y="4025657"/>
                </a:cubicBezTo>
                <a:cubicBezTo>
                  <a:pt x="375677" y="4022602"/>
                  <a:pt x="377713" y="4020566"/>
                  <a:pt x="380768" y="4020566"/>
                </a:cubicBezTo>
                <a:close/>
                <a:moveTo>
                  <a:pt x="2215400" y="3970678"/>
                </a:moveTo>
                <a:cubicBezTo>
                  <a:pt x="2216418" y="3970678"/>
                  <a:pt x="2216418" y="3971696"/>
                  <a:pt x="2216418" y="3971696"/>
                </a:cubicBezTo>
                <a:cubicBezTo>
                  <a:pt x="2216418" y="3972714"/>
                  <a:pt x="2216418" y="3972714"/>
                  <a:pt x="2215400" y="3972714"/>
                </a:cubicBezTo>
                <a:cubicBezTo>
                  <a:pt x="2214383" y="3972714"/>
                  <a:pt x="2214383" y="3972714"/>
                  <a:pt x="2214383" y="3971696"/>
                </a:cubicBezTo>
                <a:cubicBezTo>
                  <a:pt x="2214383" y="3970678"/>
                  <a:pt x="2214383" y="3970678"/>
                  <a:pt x="2215400" y="3970678"/>
                </a:cubicBezTo>
                <a:close/>
                <a:moveTo>
                  <a:pt x="4634435" y="3959479"/>
                </a:moveTo>
                <a:cubicBezTo>
                  <a:pt x="4648687" y="3959479"/>
                  <a:pt x="4660903" y="3970678"/>
                  <a:pt x="4660903" y="3985950"/>
                </a:cubicBezTo>
                <a:cubicBezTo>
                  <a:pt x="4660903" y="4001222"/>
                  <a:pt x="4648687" y="4012421"/>
                  <a:pt x="4634435" y="4012421"/>
                </a:cubicBezTo>
                <a:cubicBezTo>
                  <a:pt x="4619161" y="4012421"/>
                  <a:pt x="4607962" y="4000204"/>
                  <a:pt x="4607962" y="3985950"/>
                </a:cubicBezTo>
                <a:cubicBezTo>
                  <a:pt x="4607962" y="3971696"/>
                  <a:pt x="4620178" y="3959479"/>
                  <a:pt x="4634435" y="3959479"/>
                </a:cubicBezTo>
                <a:close/>
                <a:moveTo>
                  <a:pt x="10706469" y="3953370"/>
                </a:moveTo>
                <a:cubicBezTo>
                  <a:pt x="10718687" y="3952353"/>
                  <a:pt x="10726832" y="3961515"/>
                  <a:pt x="10726832" y="3972715"/>
                </a:cubicBezTo>
                <a:cubicBezTo>
                  <a:pt x="10726832" y="3983914"/>
                  <a:pt x="10717668" y="3992059"/>
                  <a:pt x="10706469" y="3992059"/>
                </a:cubicBezTo>
                <a:cubicBezTo>
                  <a:pt x="10695270" y="3992059"/>
                  <a:pt x="10686107" y="3982896"/>
                  <a:pt x="10686107" y="3972715"/>
                </a:cubicBezTo>
                <a:cubicBezTo>
                  <a:pt x="10686107" y="3961515"/>
                  <a:pt x="10695270" y="3953370"/>
                  <a:pt x="10706469" y="3953370"/>
                </a:cubicBezTo>
                <a:close/>
                <a:moveTo>
                  <a:pt x="8545008" y="3938098"/>
                </a:moveTo>
                <a:cubicBezTo>
                  <a:pt x="8568424" y="3938098"/>
                  <a:pt x="8588787" y="3957442"/>
                  <a:pt x="8588787" y="3981877"/>
                </a:cubicBezTo>
                <a:cubicBezTo>
                  <a:pt x="8588787" y="4006312"/>
                  <a:pt x="8569443" y="4025656"/>
                  <a:pt x="8545008" y="4025656"/>
                </a:cubicBezTo>
                <a:cubicBezTo>
                  <a:pt x="8520573" y="4025656"/>
                  <a:pt x="8501229" y="4006312"/>
                  <a:pt x="8501229" y="3981877"/>
                </a:cubicBezTo>
                <a:cubicBezTo>
                  <a:pt x="8501229" y="3957442"/>
                  <a:pt x="8520573" y="3938098"/>
                  <a:pt x="8545008" y="3938098"/>
                </a:cubicBezTo>
                <a:close/>
                <a:moveTo>
                  <a:pt x="677029" y="3937081"/>
                </a:moveTo>
                <a:cubicBezTo>
                  <a:pt x="680083" y="3937081"/>
                  <a:pt x="684156" y="3940135"/>
                  <a:pt x="684156" y="3944208"/>
                </a:cubicBezTo>
                <a:cubicBezTo>
                  <a:pt x="684156" y="3948280"/>
                  <a:pt x="681101" y="3951334"/>
                  <a:pt x="677029" y="3951334"/>
                </a:cubicBezTo>
                <a:cubicBezTo>
                  <a:pt x="672956" y="3951334"/>
                  <a:pt x="669902" y="3948280"/>
                  <a:pt x="669902" y="3944208"/>
                </a:cubicBezTo>
                <a:cubicBezTo>
                  <a:pt x="669902" y="3940135"/>
                  <a:pt x="672956" y="3937081"/>
                  <a:pt x="677029" y="3937081"/>
                </a:cubicBezTo>
                <a:close/>
                <a:moveTo>
                  <a:pt x="165937" y="3893302"/>
                </a:moveTo>
                <a:cubicBezTo>
                  <a:pt x="168991" y="3893302"/>
                  <a:pt x="171027" y="3895338"/>
                  <a:pt x="171027" y="3898393"/>
                </a:cubicBezTo>
                <a:cubicBezTo>
                  <a:pt x="171027" y="3901447"/>
                  <a:pt x="168991" y="3903483"/>
                  <a:pt x="165937" y="3903483"/>
                </a:cubicBezTo>
                <a:cubicBezTo>
                  <a:pt x="162882" y="3903483"/>
                  <a:pt x="160846" y="3901447"/>
                  <a:pt x="160846" y="3898393"/>
                </a:cubicBezTo>
                <a:cubicBezTo>
                  <a:pt x="160846" y="3895338"/>
                  <a:pt x="162882" y="3893302"/>
                  <a:pt x="165937" y="3893302"/>
                </a:cubicBezTo>
                <a:close/>
                <a:moveTo>
                  <a:pt x="3428003" y="3860722"/>
                </a:moveTo>
                <a:cubicBezTo>
                  <a:pt x="3443277" y="3860722"/>
                  <a:pt x="3454475" y="3872940"/>
                  <a:pt x="3454475" y="3887193"/>
                </a:cubicBezTo>
                <a:cubicBezTo>
                  <a:pt x="3454475" y="3901447"/>
                  <a:pt x="3442258" y="3913664"/>
                  <a:pt x="3428003" y="3913664"/>
                </a:cubicBezTo>
                <a:cubicBezTo>
                  <a:pt x="3413746" y="3913664"/>
                  <a:pt x="3401528" y="3901447"/>
                  <a:pt x="3401528" y="3887193"/>
                </a:cubicBezTo>
                <a:cubicBezTo>
                  <a:pt x="3401528" y="3872940"/>
                  <a:pt x="3413746" y="3860722"/>
                  <a:pt x="3428003" y="3860722"/>
                </a:cubicBezTo>
                <a:close/>
                <a:moveTo>
                  <a:pt x="461189" y="3827124"/>
                </a:moveTo>
                <a:cubicBezTo>
                  <a:pt x="464244" y="3828142"/>
                  <a:pt x="465262" y="3829160"/>
                  <a:pt x="465262" y="3831196"/>
                </a:cubicBezTo>
                <a:cubicBezTo>
                  <a:pt x="465262" y="3833232"/>
                  <a:pt x="463226" y="3835269"/>
                  <a:pt x="461189" y="3835269"/>
                </a:cubicBezTo>
                <a:cubicBezTo>
                  <a:pt x="459153" y="3835269"/>
                  <a:pt x="457117" y="3833232"/>
                  <a:pt x="457117" y="3831196"/>
                </a:cubicBezTo>
                <a:cubicBezTo>
                  <a:pt x="457117" y="3829160"/>
                  <a:pt x="459153" y="3827124"/>
                  <a:pt x="461189" y="3827124"/>
                </a:cubicBezTo>
                <a:close/>
                <a:moveTo>
                  <a:pt x="395021" y="3817961"/>
                </a:moveTo>
                <a:cubicBezTo>
                  <a:pt x="399093" y="3817961"/>
                  <a:pt x="402148" y="3821015"/>
                  <a:pt x="402148" y="3825088"/>
                </a:cubicBezTo>
                <a:cubicBezTo>
                  <a:pt x="402148" y="3829160"/>
                  <a:pt x="399093" y="3832215"/>
                  <a:pt x="395021" y="3832215"/>
                </a:cubicBezTo>
                <a:cubicBezTo>
                  <a:pt x="390948" y="3832215"/>
                  <a:pt x="387894" y="3829160"/>
                  <a:pt x="387894" y="3825088"/>
                </a:cubicBezTo>
                <a:cubicBezTo>
                  <a:pt x="387894" y="3821015"/>
                  <a:pt x="390948" y="3817961"/>
                  <a:pt x="395021" y="3817961"/>
                </a:cubicBezTo>
                <a:close/>
                <a:moveTo>
                  <a:pt x="11750038" y="3799635"/>
                </a:moveTo>
                <a:cubicBezTo>
                  <a:pt x="11753093" y="3800653"/>
                  <a:pt x="11755129" y="3802689"/>
                  <a:pt x="11755129" y="3805743"/>
                </a:cubicBezTo>
                <a:cubicBezTo>
                  <a:pt x="11755129" y="3808798"/>
                  <a:pt x="11753093" y="3810834"/>
                  <a:pt x="11750038" y="3810834"/>
                </a:cubicBezTo>
                <a:cubicBezTo>
                  <a:pt x="11746985" y="3810834"/>
                  <a:pt x="11743930" y="3808798"/>
                  <a:pt x="11743930" y="3805743"/>
                </a:cubicBezTo>
                <a:cubicBezTo>
                  <a:pt x="11743930" y="3802689"/>
                  <a:pt x="11745966" y="3799635"/>
                  <a:pt x="11750038" y="3799635"/>
                </a:cubicBezTo>
                <a:close/>
                <a:moveTo>
                  <a:pt x="9481675" y="3783345"/>
                </a:moveTo>
                <a:cubicBezTo>
                  <a:pt x="9488801" y="3783345"/>
                  <a:pt x="9493892" y="3788436"/>
                  <a:pt x="9493892" y="3794545"/>
                </a:cubicBezTo>
                <a:cubicBezTo>
                  <a:pt x="9493892" y="3800653"/>
                  <a:pt x="9488801" y="3805744"/>
                  <a:pt x="9481675" y="3805744"/>
                </a:cubicBezTo>
                <a:cubicBezTo>
                  <a:pt x="9475566" y="3805744"/>
                  <a:pt x="9469457" y="3800653"/>
                  <a:pt x="9469457" y="3794545"/>
                </a:cubicBezTo>
                <a:cubicBezTo>
                  <a:pt x="9469457" y="3788436"/>
                  <a:pt x="9474548" y="3783345"/>
                  <a:pt x="9481675" y="3783345"/>
                </a:cubicBezTo>
                <a:close/>
                <a:moveTo>
                  <a:pt x="3492152" y="3781309"/>
                </a:moveTo>
                <a:cubicBezTo>
                  <a:pt x="3498262" y="3781309"/>
                  <a:pt x="3503351" y="3786400"/>
                  <a:pt x="3503351" y="3792508"/>
                </a:cubicBezTo>
                <a:cubicBezTo>
                  <a:pt x="3503351" y="3798616"/>
                  <a:pt x="3498262" y="3803707"/>
                  <a:pt x="3492152" y="3803707"/>
                </a:cubicBezTo>
                <a:cubicBezTo>
                  <a:pt x="3486046" y="3803707"/>
                  <a:pt x="3480954" y="3798616"/>
                  <a:pt x="3480954" y="3792508"/>
                </a:cubicBezTo>
                <a:cubicBezTo>
                  <a:pt x="3480954" y="3786400"/>
                  <a:pt x="3486046" y="3781309"/>
                  <a:pt x="3492152" y="3781309"/>
                </a:cubicBezTo>
                <a:close/>
                <a:moveTo>
                  <a:pt x="3015654" y="3767055"/>
                </a:moveTo>
                <a:cubicBezTo>
                  <a:pt x="3019727" y="3768073"/>
                  <a:pt x="3022780" y="3771128"/>
                  <a:pt x="3022780" y="3774182"/>
                </a:cubicBezTo>
                <a:cubicBezTo>
                  <a:pt x="3022780" y="3778254"/>
                  <a:pt x="3019727" y="3781309"/>
                  <a:pt x="3015654" y="3781309"/>
                </a:cubicBezTo>
                <a:cubicBezTo>
                  <a:pt x="3011580" y="3781309"/>
                  <a:pt x="3008526" y="3778254"/>
                  <a:pt x="3008526" y="3774182"/>
                </a:cubicBezTo>
                <a:cubicBezTo>
                  <a:pt x="3008526" y="3770109"/>
                  <a:pt x="3011580" y="3767055"/>
                  <a:pt x="3015654" y="3767055"/>
                </a:cubicBezTo>
                <a:close/>
                <a:moveTo>
                  <a:pt x="3810802" y="3754837"/>
                </a:moveTo>
                <a:cubicBezTo>
                  <a:pt x="3815894" y="3754837"/>
                  <a:pt x="3820985" y="3758910"/>
                  <a:pt x="3820985" y="3765018"/>
                </a:cubicBezTo>
                <a:cubicBezTo>
                  <a:pt x="3820985" y="3770109"/>
                  <a:pt x="3816912" y="3775199"/>
                  <a:pt x="3810802" y="3775199"/>
                </a:cubicBezTo>
                <a:cubicBezTo>
                  <a:pt x="3804694" y="3775199"/>
                  <a:pt x="3800620" y="3771127"/>
                  <a:pt x="3800620" y="3765018"/>
                </a:cubicBezTo>
                <a:cubicBezTo>
                  <a:pt x="3800620" y="3758910"/>
                  <a:pt x="3804694" y="3754837"/>
                  <a:pt x="3810802" y="3754837"/>
                </a:cubicBezTo>
                <a:close/>
                <a:moveTo>
                  <a:pt x="2153313" y="3744656"/>
                </a:moveTo>
                <a:cubicBezTo>
                  <a:pt x="2162474" y="3744656"/>
                  <a:pt x="2170621" y="3751783"/>
                  <a:pt x="2170621" y="3761964"/>
                </a:cubicBezTo>
                <a:cubicBezTo>
                  <a:pt x="2170621" y="3771127"/>
                  <a:pt x="2162474" y="3779272"/>
                  <a:pt x="2153313" y="3779272"/>
                </a:cubicBezTo>
                <a:cubicBezTo>
                  <a:pt x="2144150" y="3779272"/>
                  <a:pt x="2136003" y="3772145"/>
                  <a:pt x="2136003" y="3761964"/>
                </a:cubicBezTo>
                <a:cubicBezTo>
                  <a:pt x="2136003" y="3752801"/>
                  <a:pt x="2144150" y="3744656"/>
                  <a:pt x="2153313" y="3744656"/>
                </a:cubicBezTo>
                <a:close/>
                <a:moveTo>
                  <a:pt x="5287053" y="3741602"/>
                </a:moveTo>
                <a:cubicBezTo>
                  <a:pt x="5290104" y="3741602"/>
                  <a:pt x="5292143" y="3743638"/>
                  <a:pt x="5292143" y="3746693"/>
                </a:cubicBezTo>
                <a:cubicBezTo>
                  <a:pt x="5292143" y="3749747"/>
                  <a:pt x="5290104" y="3751783"/>
                  <a:pt x="5287053" y="3751783"/>
                </a:cubicBezTo>
                <a:cubicBezTo>
                  <a:pt x="5284000" y="3751783"/>
                  <a:pt x="5281965" y="3749747"/>
                  <a:pt x="5281965" y="3746693"/>
                </a:cubicBezTo>
                <a:cubicBezTo>
                  <a:pt x="5281965" y="3743638"/>
                  <a:pt x="5284000" y="3741602"/>
                  <a:pt x="5287053" y="3741602"/>
                </a:cubicBezTo>
                <a:close/>
                <a:moveTo>
                  <a:pt x="7031068" y="3735494"/>
                </a:moveTo>
                <a:cubicBezTo>
                  <a:pt x="7043286" y="3735494"/>
                  <a:pt x="7053467" y="3745675"/>
                  <a:pt x="7053467" y="3757892"/>
                </a:cubicBezTo>
                <a:cubicBezTo>
                  <a:pt x="7053467" y="3770110"/>
                  <a:pt x="7043286" y="3780291"/>
                  <a:pt x="7031068" y="3780291"/>
                </a:cubicBezTo>
                <a:cubicBezTo>
                  <a:pt x="7018851" y="3780291"/>
                  <a:pt x="7008670" y="3770110"/>
                  <a:pt x="7008670" y="3757892"/>
                </a:cubicBezTo>
                <a:cubicBezTo>
                  <a:pt x="7008670" y="3745675"/>
                  <a:pt x="7018851" y="3735494"/>
                  <a:pt x="7031068" y="3735494"/>
                </a:cubicBezTo>
                <a:close/>
                <a:moveTo>
                  <a:pt x="8007442" y="3718185"/>
                </a:moveTo>
                <a:cubicBezTo>
                  <a:pt x="8031877" y="3719203"/>
                  <a:pt x="8051221" y="3738547"/>
                  <a:pt x="8051221" y="3761964"/>
                </a:cubicBezTo>
                <a:cubicBezTo>
                  <a:pt x="8051221" y="3785380"/>
                  <a:pt x="8031877" y="3804725"/>
                  <a:pt x="8007442" y="3804725"/>
                </a:cubicBezTo>
                <a:cubicBezTo>
                  <a:pt x="7983007" y="3804725"/>
                  <a:pt x="7963663" y="3785380"/>
                  <a:pt x="7963663" y="3761964"/>
                </a:cubicBezTo>
                <a:cubicBezTo>
                  <a:pt x="7963663" y="3738547"/>
                  <a:pt x="7983007" y="3718185"/>
                  <a:pt x="8007442" y="3718185"/>
                </a:cubicBezTo>
                <a:close/>
                <a:moveTo>
                  <a:pt x="2738703" y="3717167"/>
                </a:moveTo>
                <a:cubicBezTo>
                  <a:pt x="2742776" y="3717167"/>
                  <a:pt x="2746849" y="3720222"/>
                  <a:pt x="2746849" y="3725312"/>
                </a:cubicBezTo>
                <a:cubicBezTo>
                  <a:pt x="2746849" y="3729385"/>
                  <a:pt x="2743795" y="3733457"/>
                  <a:pt x="2738703" y="3733457"/>
                </a:cubicBezTo>
                <a:cubicBezTo>
                  <a:pt x="2734631" y="3733457"/>
                  <a:pt x="2730559" y="3730403"/>
                  <a:pt x="2730559" y="3725312"/>
                </a:cubicBezTo>
                <a:cubicBezTo>
                  <a:pt x="2730559" y="3721240"/>
                  <a:pt x="2733613" y="3717167"/>
                  <a:pt x="2738703" y="3717167"/>
                </a:cubicBezTo>
                <a:close/>
                <a:moveTo>
                  <a:pt x="5693282" y="3715131"/>
                </a:moveTo>
                <a:cubicBezTo>
                  <a:pt x="5697354" y="3715131"/>
                  <a:pt x="5701426" y="3718185"/>
                  <a:pt x="5701426" y="3722257"/>
                </a:cubicBezTo>
                <a:cubicBezTo>
                  <a:pt x="5701426" y="3726330"/>
                  <a:pt x="5698371" y="3729384"/>
                  <a:pt x="5693282" y="3729384"/>
                </a:cubicBezTo>
                <a:cubicBezTo>
                  <a:pt x="5689209" y="3729384"/>
                  <a:pt x="5685137" y="3726330"/>
                  <a:pt x="5685137" y="3722257"/>
                </a:cubicBezTo>
                <a:cubicBezTo>
                  <a:pt x="5685137" y="3718185"/>
                  <a:pt x="5688191" y="3715131"/>
                  <a:pt x="5693282" y="3715131"/>
                </a:cubicBezTo>
                <a:close/>
                <a:moveTo>
                  <a:pt x="1150439" y="3714113"/>
                </a:moveTo>
                <a:cubicBezTo>
                  <a:pt x="1153493" y="3714113"/>
                  <a:pt x="1156547" y="3717167"/>
                  <a:pt x="1156547" y="3720222"/>
                </a:cubicBezTo>
                <a:cubicBezTo>
                  <a:pt x="1156547" y="3723276"/>
                  <a:pt x="1153493" y="3726331"/>
                  <a:pt x="1150439" y="3726331"/>
                </a:cubicBezTo>
                <a:cubicBezTo>
                  <a:pt x="1147384" y="3726331"/>
                  <a:pt x="1144330" y="3723276"/>
                  <a:pt x="1144330" y="3720222"/>
                </a:cubicBezTo>
                <a:cubicBezTo>
                  <a:pt x="1144330" y="3717167"/>
                  <a:pt x="1147384" y="3714113"/>
                  <a:pt x="1150439" y="3714113"/>
                </a:cubicBezTo>
                <a:close/>
                <a:moveTo>
                  <a:pt x="3209096" y="3699859"/>
                </a:moveTo>
                <a:cubicBezTo>
                  <a:pt x="3238621" y="3700877"/>
                  <a:pt x="3261017" y="3723276"/>
                  <a:pt x="3261017" y="3751783"/>
                </a:cubicBezTo>
                <a:cubicBezTo>
                  <a:pt x="3261017" y="3780290"/>
                  <a:pt x="3237603" y="3803706"/>
                  <a:pt x="3209096" y="3803706"/>
                </a:cubicBezTo>
                <a:cubicBezTo>
                  <a:pt x="3180589" y="3803706"/>
                  <a:pt x="3157171" y="3780290"/>
                  <a:pt x="3157171" y="3751783"/>
                </a:cubicBezTo>
                <a:cubicBezTo>
                  <a:pt x="3157171" y="3723276"/>
                  <a:pt x="3180589" y="3699859"/>
                  <a:pt x="3209096" y="3699859"/>
                </a:cubicBezTo>
                <a:close/>
                <a:moveTo>
                  <a:pt x="10019241" y="3698841"/>
                </a:moveTo>
                <a:cubicBezTo>
                  <a:pt x="10053857" y="3698841"/>
                  <a:pt x="10081346" y="3726330"/>
                  <a:pt x="10081346" y="3759928"/>
                </a:cubicBezTo>
                <a:cubicBezTo>
                  <a:pt x="10081346" y="3793526"/>
                  <a:pt x="10053857" y="3821015"/>
                  <a:pt x="10019241" y="3821015"/>
                </a:cubicBezTo>
                <a:cubicBezTo>
                  <a:pt x="9985643" y="3821015"/>
                  <a:pt x="9957136" y="3793526"/>
                  <a:pt x="9957136" y="3759928"/>
                </a:cubicBezTo>
                <a:cubicBezTo>
                  <a:pt x="9957136" y="3726330"/>
                  <a:pt x="9984625" y="3698841"/>
                  <a:pt x="10019241" y="3698841"/>
                </a:cubicBezTo>
                <a:close/>
                <a:moveTo>
                  <a:pt x="4673138" y="3679497"/>
                </a:moveTo>
                <a:cubicBezTo>
                  <a:pt x="4682302" y="3679497"/>
                  <a:pt x="4690446" y="3686623"/>
                  <a:pt x="4690446" y="3695787"/>
                </a:cubicBezTo>
                <a:cubicBezTo>
                  <a:pt x="4690446" y="3704950"/>
                  <a:pt x="4683321" y="3712076"/>
                  <a:pt x="4673138" y="3712076"/>
                </a:cubicBezTo>
                <a:cubicBezTo>
                  <a:pt x="4663972" y="3712076"/>
                  <a:pt x="4655826" y="3704950"/>
                  <a:pt x="4655826" y="3695787"/>
                </a:cubicBezTo>
                <a:cubicBezTo>
                  <a:pt x="4655826" y="3686623"/>
                  <a:pt x="4662954" y="3679497"/>
                  <a:pt x="4673138" y="3679497"/>
                </a:cubicBezTo>
                <a:close/>
                <a:moveTo>
                  <a:pt x="22399" y="3673388"/>
                </a:moveTo>
                <a:cubicBezTo>
                  <a:pt x="36652" y="3673388"/>
                  <a:pt x="47851" y="3684588"/>
                  <a:pt x="47851" y="3699859"/>
                </a:cubicBezTo>
                <a:cubicBezTo>
                  <a:pt x="47851" y="3714113"/>
                  <a:pt x="36652" y="3725312"/>
                  <a:pt x="22399" y="3725312"/>
                </a:cubicBezTo>
                <a:cubicBezTo>
                  <a:pt x="12217" y="3725312"/>
                  <a:pt x="4072" y="3719203"/>
                  <a:pt x="0" y="3712076"/>
                </a:cubicBezTo>
                <a:lnTo>
                  <a:pt x="0" y="3686623"/>
                </a:lnTo>
                <a:cubicBezTo>
                  <a:pt x="5091" y="3678479"/>
                  <a:pt x="13236" y="3673388"/>
                  <a:pt x="22399" y="3673388"/>
                </a:cubicBezTo>
                <a:close/>
                <a:moveTo>
                  <a:pt x="10351147" y="3666261"/>
                </a:moveTo>
                <a:cubicBezTo>
                  <a:pt x="10360309" y="3665243"/>
                  <a:pt x="10367436" y="3672370"/>
                  <a:pt x="10367436" y="3681533"/>
                </a:cubicBezTo>
                <a:cubicBezTo>
                  <a:pt x="10367436" y="3690696"/>
                  <a:pt x="10360309" y="3696804"/>
                  <a:pt x="10351147" y="3696804"/>
                </a:cubicBezTo>
                <a:cubicBezTo>
                  <a:pt x="10341983" y="3696804"/>
                  <a:pt x="10335875" y="3689678"/>
                  <a:pt x="10335875" y="3681533"/>
                </a:cubicBezTo>
                <a:cubicBezTo>
                  <a:pt x="10335875" y="3672370"/>
                  <a:pt x="10343002" y="3666261"/>
                  <a:pt x="10351147" y="3666261"/>
                </a:cubicBezTo>
                <a:close/>
                <a:moveTo>
                  <a:pt x="11263380" y="3656080"/>
                </a:moveTo>
                <a:cubicBezTo>
                  <a:pt x="11271524" y="3656080"/>
                  <a:pt x="11276615" y="3662189"/>
                  <a:pt x="11276615" y="3669316"/>
                </a:cubicBezTo>
                <a:cubicBezTo>
                  <a:pt x="11276615" y="3676442"/>
                  <a:pt x="11270506" y="3682551"/>
                  <a:pt x="11263380" y="3682551"/>
                </a:cubicBezTo>
                <a:cubicBezTo>
                  <a:pt x="11256252" y="3682551"/>
                  <a:pt x="11250144" y="3676442"/>
                  <a:pt x="11250144" y="3669316"/>
                </a:cubicBezTo>
                <a:cubicBezTo>
                  <a:pt x="11250144" y="3662189"/>
                  <a:pt x="11256252" y="3656080"/>
                  <a:pt x="11263380" y="3656080"/>
                </a:cubicBezTo>
                <a:close/>
                <a:moveTo>
                  <a:pt x="223997" y="3647935"/>
                </a:moveTo>
                <a:cubicBezTo>
                  <a:pt x="231123" y="3647935"/>
                  <a:pt x="237232" y="3654044"/>
                  <a:pt x="237232" y="3661170"/>
                </a:cubicBezTo>
                <a:cubicBezTo>
                  <a:pt x="237232" y="3668297"/>
                  <a:pt x="231123" y="3674406"/>
                  <a:pt x="223997" y="3674406"/>
                </a:cubicBezTo>
                <a:cubicBezTo>
                  <a:pt x="216870" y="3674406"/>
                  <a:pt x="210761" y="3668297"/>
                  <a:pt x="210761" y="3661170"/>
                </a:cubicBezTo>
                <a:cubicBezTo>
                  <a:pt x="210761" y="3654044"/>
                  <a:pt x="216870" y="3647935"/>
                  <a:pt x="223997" y="3647935"/>
                </a:cubicBezTo>
                <a:close/>
                <a:moveTo>
                  <a:pt x="6892604" y="3642845"/>
                </a:moveTo>
                <a:cubicBezTo>
                  <a:pt x="6896677" y="3642845"/>
                  <a:pt x="6898713" y="3645899"/>
                  <a:pt x="6898713" y="3648954"/>
                </a:cubicBezTo>
                <a:cubicBezTo>
                  <a:pt x="6898713" y="3653026"/>
                  <a:pt x="6895659" y="3655063"/>
                  <a:pt x="6892604" y="3655063"/>
                </a:cubicBezTo>
                <a:cubicBezTo>
                  <a:pt x="6888532" y="3655063"/>
                  <a:pt x="6886496" y="3652008"/>
                  <a:pt x="6886496" y="3648954"/>
                </a:cubicBezTo>
                <a:cubicBezTo>
                  <a:pt x="6886496" y="3644881"/>
                  <a:pt x="6889550" y="3642845"/>
                  <a:pt x="6892604" y="3642845"/>
                </a:cubicBezTo>
                <a:close/>
                <a:moveTo>
                  <a:pt x="3798592" y="3640808"/>
                </a:moveTo>
                <a:cubicBezTo>
                  <a:pt x="3800628" y="3639790"/>
                  <a:pt x="3802666" y="3641826"/>
                  <a:pt x="3802666" y="3644880"/>
                </a:cubicBezTo>
                <a:cubicBezTo>
                  <a:pt x="3802666" y="3646917"/>
                  <a:pt x="3800628" y="3648953"/>
                  <a:pt x="3798592" y="3648953"/>
                </a:cubicBezTo>
                <a:cubicBezTo>
                  <a:pt x="3796557" y="3648953"/>
                  <a:pt x="3794520" y="3646917"/>
                  <a:pt x="3794520" y="3644880"/>
                </a:cubicBezTo>
                <a:cubicBezTo>
                  <a:pt x="3794520" y="3642844"/>
                  <a:pt x="3796557" y="3640808"/>
                  <a:pt x="3798592" y="3640808"/>
                </a:cubicBezTo>
                <a:close/>
                <a:moveTo>
                  <a:pt x="11062810" y="3638772"/>
                </a:moveTo>
                <a:cubicBezTo>
                  <a:pt x="11064847" y="3638772"/>
                  <a:pt x="11066882" y="3640808"/>
                  <a:pt x="11066882" y="3642844"/>
                </a:cubicBezTo>
                <a:cubicBezTo>
                  <a:pt x="11066882" y="3644880"/>
                  <a:pt x="11064847" y="3646917"/>
                  <a:pt x="11062810" y="3646917"/>
                </a:cubicBezTo>
                <a:cubicBezTo>
                  <a:pt x="11060774" y="3646917"/>
                  <a:pt x="11058737" y="3644880"/>
                  <a:pt x="11058737" y="3642844"/>
                </a:cubicBezTo>
                <a:cubicBezTo>
                  <a:pt x="11058737" y="3640808"/>
                  <a:pt x="11060774" y="3638772"/>
                  <a:pt x="11062810" y="3638772"/>
                </a:cubicBezTo>
                <a:close/>
                <a:moveTo>
                  <a:pt x="11256252" y="3614337"/>
                </a:moveTo>
                <a:cubicBezTo>
                  <a:pt x="11263379" y="3614337"/>
                  <a:pt x="11270506" y="3620445"/>
                  <a:pt x="11270506" y="3628591"/>
                </a:cubicBezTo>
                <a:cubicBezTo>
                  <a:pt x="11270506" y="3636736"/>
                  <a:pt x="11264397" y="3642844"/>
                  <a:pt x="11256252" y="3642844"/>
                </a:cubicBezTo>
                <a:cubicBezTo>
                  <a:pt x="11248108" y="3642844"/>
                  <a:pt x="11241998" y="3636736"/>
                  <a:pt x="11241998" y="3628591"/>
                </a:cubicBezTo>
                <a:cubicBezTo>
                  <a:pt x="11241998" y="3620445"/>
                  <a:pt x="11248108" y="3614337"/>
                  <a:pt x="11256252" y="3614337"/>
                </a:cubicBezTo>
                <a:close/>
                <a:moveTo>
                  <a:pt x="11961807" y="3603138"/>
                </a:moveTo>
                <a:cubicBezTo>
                  <a:pt x="11967916" y="3603138"/>
                  <a:pt x="11974024" y="3608229"/>
                  <a:pt x="11974024" y="3615355"/>
                </a:cubicBezTo>
                <a:cubicBezTo>
                  <a:pt x="11974024" y="3622482"/>
                  <a:pt x="11968933" y="3627572"/>
                  <a:pt x="11961807" y="3627572"/>
                </a:cubicBezTo>
                <a:cubicBezTo>
                  <a:pt x="11954680" y="3627572"/>
                  <a:pt x="11949589" y="3622482"/>
                  <a:pt x="11949589" y="3615355"/>
                </a:cubicBezTo>
                <a:cubicBezTo>
                  <a:pt x="11949589" y="3608229"/>
                  <a:pt x="11954680" y="3603138"/>
                  <a:pt x="11961807" y="3603138"/>
                </a:cubicBezTo>
                <a:close/>
                <a:moveTo>
                  <a:pt x="7592051" y="3603138"/>
                </a:moveTo>
                <a:cubicBezTo>
                  <a:pt x="7595105" y="3603138"/>
                  <a:pt x="7598160" y="3606192"/>
                  <a:pt x="7598160" y="3609246"/>
                </a:cubicBezTo>
                <a:cubicBezTo>
                  <a:pt x="7598160" y="3612301"/>
                  <a:pt x="7595105" y="3615355"/>
                  <a:pt x="7592051" y="3615355"/>
                </a:cubicBezTo>
                <a:cubicBezTo>
                  <a:pt x="7587978" y="3615355"/>
                  <a:pt x="7585942" y="3612301"/>
                  <a:pt x="7585942" y="3609246"/>
                </a:cubicBezTo>
                <a:cubicBezTo>
                  <a:pt x="7585942" y="3606192"/>
                  <a:pt x="7588997" y="3603138"/>
                  <a:pt x="7592051" y="3603138"/>
                </a:cubicBezTo>
                <a:close/>
                <a:moveTo>
                  <a:pt x="5719746" y="3579721"/>
                </a:moveTo>
                <a:cubicBezTo>
                  <a:pt x="5727889" y="3579721"/>
                  <a:pt x="5736035" y="3587866"/>
                  <a:pt x="5736035" y="3596011"/>
                </a:cubicBezTo>
                <a:cubicBezTo>
                  <a:pt x="5736035" y="3605174"/>
                  <a:pt x="5728909" y="3612301"/>
                  <a:pt x="5719746" y="3612301"/>
                </a:cubicBezTo>
                <a:cubicBezTo>
                  <a:pt x="5710583" y="3612301"/>
                  <a:pt x="5703456" y="3605174"/>
                  <a:pt x="5703456" y="3596011"/>
                </a:cubicBezTo>
                <a:cubicBezTo>
                  <a:pt x="5703456" y="3586848"/>
                  <a:pt x="5710583" y="3579721"/>
                  <a:pt x="5719746" y="3579721"/>
                </a:cubicBezTo>
                <a:close/>
                <a:moveTo>
                  <a:pt x="2581980" y="3574631"/>
                </a:moveTo>
                <a:cubicBezTo>
                  <a:pt x="2587071" y="3574631"/>
                  <a:pt x="2591143" y="3578704"/>
                  <a:pt x="2591143" y="3583794"/>
                </a:cubicBezTo>
                <a:cubicBezTo>
                  <a:pt x="2591143" y="3588885"/>
                  <a:pt x="2587071" y="3592958"/>
                  <a:pt x="2581980" y="3592958"/>
                </a:cubicBezTo>
                <a:cubicBezTo>
                  <a:pt x="2576889" y="3592958"/>
                  <a:pt x="2572815" y="3588885"/>
                  <a:pt x="2572815" y="3583794"/>
                </a:cubicBezTo>
                <a:cubicBezTo>
                  <a:pt x="2572815" y="3578704"/>
                  <a:pt x="2576889" y="3574631"/>
                  <a:pt x="2581980" y="3574631"/>
                </a:cubicBezTo>
                <a:close/>
                <a:moveTo>
                  <a:pt x="6245083" y="3559359"/>
                </a:moveTo>
                <a:cubicBezTo>
                  <a:pt x="6253228" y="3559359"/>
                  <a:pt x="6260355" y="3566486"/>
                  <a:pt x="6260355" y="3574631"/>
                </a:cubicBezTo>
                <a:cubicBezTo>
                  <a:pt x="6260355" y="3582776"/>
                  <a:pt x="6253228" y="3589903"/>
                  <a:pt x="6245083" y="3589903"/>
                </a:cubicBezTo>
                <a:cubicBezTo>
                  <a:pt x="6236937" y="3589903"/>
                  <a:pt x="6229811" y="3582776"/>
                  <a:pt x="6229811" y="3574631"/>
                </a:cubicBezTo>
                <a:cubicBezTo>
                  <a:pt x="6229811" y="3566486"/>
                  <a:pt x="6236937" y="3559359"/>
                  <a:pt x="6245083" y="3559359"/>
                </a:cubicBezTo>
                <a:close/>
                <a:moveTo>
                  <a:pt x="2969866" y="3548160"/>
                </a:moveTo>
                <a:cubicBezTo>
                  <a:pt x="2976991" y="3548160"/>
                  <a:pt x="2984114" y="3554268"/>
                  <a:pt x="2984114" y="3562414"/>
                </a:cubicBezTo>
                <a:cubicBezTo>
                  <a:pt x="2984114" y="3570559"/>
                  <a:pt x="2978009" y="3576667"/>
                  <a:pt x="2969866" y="3576667"/>
                </a:cubicBezTo>
                <a:cubicBezTo>
                  <a:pt x="2961720" y="3576667"/>
                  <a:pt x="2955610" y="3570559"/>
                  <a:pt x="2955610" y="3562414"/>
                </a:cubicBezTo>
                <a:cubicBezTo>
                  <a:pt x="2955610" y="3554268"/>
                  <a:pt x="2961720" y="3548160"/>
                  <a:pt x="2969866" y="3548160"/>
                </a:cubicBezTo>
                <a:close/>
                <a:moveTo>
                  <a:pt x="9676136" y="3545106"/>
                </a:moveTo>
                <a:cubicBezTo>
                  <a:pt x="9683262" y="3545106"/>
                  <a:pt x="9689371" y="3550197"/>
                  <a:pt x="9689371" y="3558341"/>
                </a:cubicBezTo>
                <a:cubicBezTo>
                  <a:pt x="9689371" y="3565468"/>
                  <a:pt x="9683262" y="3571577"/>
                  <a:pt x="9676136" y="3571577"/>
                </a:cubicBezTo>
                <a:cubicBezTo>
                  <a:pt x="9669009" y="3571577"/>
                  <a:pt x="9662900" y="3565468"/>
                  <a:pt x="9662900" y="3558341"/>
                </a:cubicBezTo>
                <a:cubicBezTo>
                  <a:pt x="9662900" y="3551214"/>
                  <a:pt x="9669009" y="3545106"/>
                  <a:pt x="9676136" y="3545106"/>
                </a:cubicBezTo>
                <a:close/>
                <a:moveTo>
                  <a:pt x="11762257" y="3540015"/>
                </a:moveTo>
                <a:cubicBezTo>
                  <a:pt x="11774474" y="3540015"/>
                  <a:pt x="11784655" y="3550196"/>
                  <a:pt x="11784655" y="3562414"/>
                </a:cubicBezTo>
                <a:cubicBezTo>
                  <a:pt x="11784655" y="3574631"/>
                  <a:pt x="11774474" y="3584812"/>
                  <a:pt x="11762257" y="3584812"/>
                </a:cubicBezTo>
                <a:cubicBezTo>
                  <a:pt x="11750039" y="3584812"/>
                  <a:pt x="11739858" y="3574631"/>
                  <a:pt x="11739858" y="3562414"/>
                </a:cubicBezTo>
                <a:cubicBezTo>
                  <a:pt x="11739858" y="3550196"/>
                  <a:pt x="11750039" y="3540015"/>
                  <a:pt x="11762257" y="3540015"/>
                </a:cubicBezTo>
                <a:close/>
                <a:moveTo>
                  <a:pt x="9631338" y="3535942"/>
                </a:moveTo>
                <a:cubicBezTo>
                  <a:pt x="9632356" y="3535942"/>
                  <a:pt x="9633375" y="3536960"/>
                  <a:pt x="9633375" y="3537978"/>
                </a:cubicBezTo>
                <a:cubicBezTo>
                  <a:pt x="9633375" y="3538996"/>
                  <a:pt x="9632356" y="3540015"/>
                  <a:pt x="9631338" y="3540015"/>
                </a:cubicBezTo>
                <a:cubicBezTo>
                  <a:pt x="9630320" y="3540015"/>
                  <a:pt x="9629302" y="3538996"/>
                  <a:pt x="9629302" y="3537978"/>
                </a:cubicBezTo>
                <a:cubicBezTo>
                  <a:pt x="9629302" y="3536960"/>
                  <a:pt x="9630320" y="3535942"/>
                  <a:pt x="9631338" y="3535942"/>
                </a:cubicBezTo>
                <a:close/>
                <a:moveTo>
                  <a:pt x="12059546" y="3527798"/>
                </a:moveTo>
                <a:cubicBezTo>
                  <a:pt x="12069728" y="3527798"/>
                  <a:pt x="12078891" y="3535943"/>
                  <a:pt x="12078891" y="3547142"/>
                </a:cubicBezTo>
                <a:cubicBezTo>
                  <a:pt x="12078891" y="3557324"/>
                  <a:pt x="12069728" y="3566486"/>
                  <a:pt x="12059546" y="3566486"/>
                </a:cubicBezTo>
                <a:cubicBezTo>
                  <a:pt x="12049365" y="3566486"/>
                  <a:pt x="12040202" y="3557324"/>
                  <a:pt x="12040202" y="3547142"/>
                </a:cubicBezTo>
                <a:cubicBezTo>
                  <a:pt x="12040202" y="3536961"/>
                  <a:pt x="12049365" y="3527798"/>
                  <a:pt x="12059546" y="3527798"/>
                </a:cubicBezTo>
                <a:close/>
                <a:moveTo>
                  <a:pt x="7084010" y="3498272"/>
                </a:moveTo>
                <a:cubicBezTo>
                  <a:pt x="7103355" y="3498272"/>
                  <a:pt x="7119644" y="3513544"/>
                  <a:pt x="7119644" y="3533906"/>
                </a:cubicBezTo>
                <a:cubicBezTo>
                  <a:pt x="7119644" y="3553251"/>
                  <a:pt x="7103355" y="3569540"/>
                  <a:pt x="7084010" y="3569540"/>
                </a:cubicBezTo>
                <a:cubicBezTo>
                  <a:pt x="7063648" y="3569540"/>
                  <a:pt x="7048376" y="3553251"/>
                  <a:pt x="7048376" y="3533906"/>
                </a:cubicBezTo>
                <a:cubicBezTo>
                  <a:pt x="7048376" y="3514562"/>
                  <a:pt x="7064666" y="3498272"/>
                  <a:pt x="7084010" y="3498272"/>
                </a:cubicBezTo>
                <a:close/>
                <a:moveTo>
                  <a:pt x="6021100" y="3493181"/>
                </a:moveTo>
                <a:cubicBezTo>
                  <a:pt x="6034335" y="3493181"/>
                  <a:pt x="6044514" y="3503362"/>
                  <a:pt x="6044514" y="3516598"/>
                </a:cubicBezTo>
                <a:cubicBezTo>
                  <a:pt x="6044514" y="3529834"/>
                  <a:pt x="6034335" y="3540015"/>
                  <a:pt x="6021100" y="3540015"/>
                </a:cubicBezTo>
                <a:cubicBezTo>
                  <a:pt x="6007864" y="3540015"/>
                  <a:pt x="5997683" y="3529834"/>
                  <a:pt x="5997683" y="3516598"/>
                </a:cubicBezTo>
                <a:cubicBezTo>
                  <a:pt x="5997683" y="3503362"/>
                  <a:pt x="6007864" y="3493181"/>
                  <a:pt x="6021100" y="3493181"/>
                </a:cubicBezTo>
                <a:close/>
                <a:moveTo>
                  <a:pt x="11277632" y="3485036"/>
                </a:moveTo>
                <a:cubicBezTo>
                  <a:pt x="11288833" y="3485036"/>
                  <a:pt x="11297995" y="3494199"/>
                  <a:pt x="11297995" y="3505398"/>
                </a:cubicBezTo>
                <a:cubicBezTo>
                  <a:pt x="11297995" y="3516598"/>
                  <a:pt x="11288833" y="3525761"/>
                  <a:pt x="11277632" y="3525761"/>
                </a:cubicBezTo>
                <a:cubicBezTo>
                  <a:pt x="11266433" y="3525761"/>
                  <a:pt x="11257270" y="3516598"/>
                  <a:pt x="11257270" y="3505398"/>
                </a:cubicBezTo>
                <a:cubicBezTo>
                  <a:pt x="11257270" y="3494199"/>
                  <a:pt x="11266433" y="3485036"/>
                  <a:pt x="11277632" y="3485036"/>
                </a:cubicBezTo>
                <a:close/>
                <a:moveTo>
                  <a:pt x="2440421" y="3471801"/>
                </a:moveTo>
                <a:cubicBezTo>
                  <a:pt x="2446530" y="3471801"/>
                  <a:pt x="2451621" y="3476892"/>
                  <a:pt x="2451621" y="3483000"/>
                </a:cubicBezTo>
                <a:cubicBezTo>
                  <a:pt x="2451621" y="3489109"/>
                  <a:pt x="2446530" y="3494200"/>
                  <a:pt x="2440421" y="3494200"/>
                </a:cubicBezTo>
                <a:cubicBezTo>
                  <a:pt x="2434312" y="3494200"/>
                  <a:pt x="2429222" y="3489109"/>
                  <a:pt x="2429222" y="3483000"/>
                </a:cubicBezTo>
                <a:cubicBezTo>
                  <a:pt x="2429222" y="3476892"/>
                  <a:pt x="2434312" y="3471801"/>
                  <a:pt x="2440421" y="3471801"/>
                </a:cubicBezTo>
                <a:close/>
                <a:moveTo>
                  <a:pt x="3097080" y="3463656"/>
                </a:moveTo>
                <a:cubicBezTo>
                  <a:pt x="3101153" y="3463656"/>
                  <a:pt x="3105225" y="3466710"/>
                  <a:pt x="3105225" y="3471801"/>
                </a:cubicBezTo>
                <a:cubicBezTo>
                  <a:pt x="3105225" y="3476891"/>
                  <a:pt x="3101153" y="3479946"/>
                  <a:pt x="3097080" y="3479946"/>
                </a:cubicBezTo>
                <a:cubicBezTo>
                  <a:pt x="3091990" y="3479946"/>
                  <a:pt x="3088935" y="3475874"/>
                  <a:pt x="3088935" y="3471801"/>
                </a:cubicBezTo>
                <a:cubicBezTo>
                  <a:pt x="3088935" y="3466710"/>
                  <a:pt x="3093008" y="3463656"/>
                  <a:pt x="3097080" y="3463656"/>
                </a:cubicBezTo>
                <a:close/>
                <a:moveTo>
                  <a:pt x="8625439" y="3460602"/>
                </a:moveTo>
                <a:cubicBezTo>
                  <a:pt x="8627476" y="3460602"/>
                  <a:pt x="8628493" y="3461620"/>
                  <a:pt x="8628493" y="3463656"/>
                </a:cubicBezTo>
                <a:cubicBezTo>
                  <a:pt x="8628493" y="3465693"/>
                  <a:pt x="8627476" y="3466710"/>
                  <a:pt x="8625439" y="3466710"/>
                </a:cubicBezTo>
                <a:cubicBezTo>
                  <a:pt x="8623403" y="3466710"/>
                  <a:pt x="8622385" y="3465693"/>
                  <a:pt x="8622385" y="3463656"/>
                </a:cubicBezTo>
                <a:cubicBezTo>
                  <a:pt x="8622385" y="3461620"/>
                  <a:pt x="8623403" y="3460602"/>
                  <a:pt x="8625439" y="3460602"/>
                </a:cubicBezTo>
                <a:close/>
                <a:moveTo>
                  <a:pt x="10457030" y="3457547"/>
                </a:moveTo>
                <a:cubicBezTo>
                  <a:pt x="10462121" y="3457547"/>
                  <a:pt x="10466194" y="3461620"/>
                  <a:pt x="10466194" y="3466710"/>
                </a:cubicBezTo>
                <a:cubicBezTo>
                  <a:pt x="10466194" y="3471801"/>
                  <a:pt x="10462121" y="3475874"/>
                  <a:pt x="10457030" y="3475874"/>
                </a:cubicBezTo>
                <a:cubicBezTo>
                  <a:pt x="10451940" y="3475874"/>
                  <a:pt x="10447867" y="3471801"/>
                  <a:pt x="10447867" y="3466710"/>
                </a:cubicBezTo>
                <a:cubicBezTo>
                  <a:pt x="10447867" y="3461620"/>
                  <a:pt x="10451940" y="3457547"/>
                  <a:pt x="10457030" y="3457547"/>
                </a:cubicBezTo>
                <a:close/>
                <a:moveTo>
                  <a:pt x="8199867" y="3455511"/>
                </a:moveTo>
                <a:cubicBezTo>
                  <a:pt x="8200885" y="3455511"/>
                  <a:pt x="8201903" y="3457547"/>
                  <a:pt x="8201903" y="3458565"/>
                </a:cubicBezTo>
                <a:cubicBezTo>
                  <a:pt x="8201903" y="3459583"/>
                  <a:pt x="8200885" y="3460602"/>
                  <a:pt x="8199867" y="3460602"/>
                </a:cubicBezTo>
                <a:cubicBezTo>
                  <a:pt x="8198848" y="3460602"/>
                  <a:pt x="8196812" y="3459583"/>
                  <a:pt x="8196812" y="3458565"/>
                </a:cubicBezTo>
                <a:cubicBezTo>
                  <a:pt x="8196812" y="3457547"/>
                  <a:pt x="8197830" y="3455511"/>
                  <a:pt x="8199867" y="3455511"/>
                </a:cubicBezTo>
                <a:close/>
                <a:moveTo>
                  <a:pt x="5478448" y="3453475"/>
                </a:moveTo>
                <a:cubicBezTo>
                  <a:pt x="5480485" y="3453475"/>
                  <a:pt x="5481503" y="3454493"/>
                  <a:pt x="5481503" y="3456529"/>
                </a:cubicBezTo>
                <a:cubicBezTo>
                  <a:pt x="5481503" y="3458566"/>
                  <a:pt x="5480485" y="3459583"/>
                  <a:pt x="5478448" y="3459583"/>
                </a:cubicBezTo>
                <a:cubicBezTo>
                  <a:pt x="5476412" y="3459583"/>
                  <a:pt x="5475394" y="3458566"/>
                  <a:pt x="5475394" y="3456529"/>
                </a:cubicBezTo>
                <a:cubicBezTo>
                  <a:pt x="5475394" y="3454493"/>
                  <a:pt x="5476412" y="3453475"/>
                  <a:pt x="5478448" y="3453475"/>
                </a:cubicBezTo>
                <a:close/>
                <a:moveTo>
                  <a:pt x="11224691" y="3452457"/>
                </a:moveTo>
                <a:cubicBezTo>
                  <a:pt x="11225709" y="3451439"/>
                  <a:pt x="11227746" y="3453475"/>
                  <a:pt x="11227746" y="3455512"/>
                </a:cubicBezTo>
                <a:cubicBezTo>
                  <a:pt x="11227746" y="3457547"/>
                  <a:pt x="11225709" y="3458566"/>
                  <a:pt x="11224691" y="3458566"/>
                </a:cubicBezTo>
                <a:cubicBezTo>
                  <a:pt x="11222655" y="3458566"/>
                  <a:pt x="11221636" y="3456529"/>
                  <a:pt x="11221636" y="3455512"/>
                </a:cubicBezTo>
                <a:cubicBezTo>
                  <a:pt x="11221636" y="3453475"/>
                  <a:pt x="11223673" y="3452457"/>
                  <a:pt x="11224691" y="3452457"/>
                </a:cubicBezTo>
                <a:close/>
                <a:moveTo>
                  <a:pt x="8541953" y="3447366"/>
                </a:moveTo>
                <a:cubicBezTo>
                  <a:pt x="8546026" y="3447366"/>
                  <a:pt x="8549080" y="3450421"/>
                  <a:pt x="8549080" y="3454493"/>
                </a:cubicBezTo>
                <a:cubicBezTo>
                  <a:pt x="8549080" y="3458566"/>
                  <a:pt x="8546026" y="3461620"/>
                  <a:pt x="8541953" y="3461620"/>
                </a:cubicBezTo>
                <a:cubicBezTo>
                  <a:pt x="8537880" y="3461620"/>
                  <a:pt x="8534826" y="3458566"/>
                  <a:pt x="8534826" y="3454493"/>
                </a:cubicBezTo>
                <a:cubicBezTo>
                  <a:pt x="8534826" y="3450421"/>
                  <a:pt x="8537880" y="3447366"/>
                  <a:pt x="8541953" y="3447366"/>
                </a:cubicBezTo>
                <a:close/>
                <a:moveTo>
                  <a:pt x="7065684" y="3431076"/>
                </a:moveTo>
                <a:cubicBezTo>
                  <a:pt x="7077901" y="3431076"/>
                  <a:pt x="7088082" y="3441257"/>
                  <a:pt x="7088082" y="3453475"/>
                </a:cubicBezTo>
                <a:cubicBezTo>
                  <a:pt x="7088082" y="3465692"/>
                  <a:pt x="7077901" y="3475873"/>
                  <a:pt x="7065684" y="3475873"/>
                </a:cubicBezTo>
                <a:cubicBezTo>
                  <a:pt x="7053466" y="3475873"/>
                  <a:pt x="7043285" y="3465692"/>
                  <a:pt x="7043285" y="3453475"/>
                </a:cubicBezTo>
                <a:cubicBezTo>
                  <a:pt x="7043285" y="3441257"/>
                  <a:pt x="7053466" y="3431076"/>
                  <a:pt x="7065684" y="3431076"/>
                </a:cubicBezTo>
                <a:close/>
                <a:moveTo>
                  <a:pt x="5279916" y="3424968"/>
                </a:moveTo>
                <a:cubicBezTo>
                  <a:pt x="5285008" y="3425986"/>
                  <a:pt x="5289078" y="3430059"/>
                  <a:pt x="5289078" y="3435149"/>
                </a:cubicBezTo>
                <a:cubicBezTo>
                  <a:pt x="5289078" y="3440240"/>
                  <a:pt x="5285008" y="3444312"/>
                  <a:pt x="5279916" y="3444312"/>
                </a:cubicBezTo>
                <a:cubicBezTo>
                  <a:pt x="5274827" y="3444312"/>
                  <a:pt x="5270756" y="3440240"/>
                  <a:pt x="5270756" y="3435149"/>
                </a:cubicBezTo>
                <a:cubicBezTo>
                  <a:pt x="5270756" y="3430059"/>
                  <a:pt x="5274827" y="3424968"/>
                  <a:pt x="5279916" y="3424968"/>
                </a:cubicBezTo>
                <a:close/>
                <a:moveTo>
                  <a:pt x="1524108" y="3424968"/>
                </a:moveTo>
                <a:cubicBezTo>
                  <a:pt x="1533271" y="3423950"/>
                  <a:pt x="1541416" y="3432095"/>
                  <a:pt x="1541416" y="3441258"/>
                </a:cubicBezTo>
                <a:cubicBezTo>
                  <a:pt x="1541416" y="3450421"/>
                  <a:pt x="1533271" y="3458566"/>
                  <a:pt x="1524108" y="3458566"/>
                </a:cubicBezTo>
                <a:cubicBezTo>
                  <a:pt x="1514945" y="3458566"/>
                  <a:pt x="1506800" y="3451439"/>
                  <a:pt x="1506800" y="3441258"/>
                </a:cubicBezTo>
                <a:cubicBezTo>
                  <a:pt x="1506800" y="3432095"/>
                  <a:pt x="1513927" y="3424968"/>
                  <a:pt x="1524108" y="3424968"/>
                </a:cubicBezTo>
                <a:close/>
                <a:moveTo>
                  <a:pt x="11624811" y="3416823"/>
                </a:moveTo>
                <a:cubicBezTo>
                  <a:pt x="11625829" y="3416823"/>
                  <a:pt x="11627864" y="3417841"/>
                  <a:pt x="11627864" y="3419878"/>
                </a:cubicBezTo>
                <a:cubicBezTo>
                  <a:pt x="11627864" y="3421914"/>
                  <a:pt x="11626847" y="3422932"/>
                  <a:pt x="11624811" y="3422932"/>
                </a:cubicBezTo>
                <a:cubicBezTo>
                  <a:pt x="11622774" y="3422932"/>
                  <a:pt x="11621756" y="3421914"/>
                  <a:pt x="11621756" y="3419878"/>
                </a:cubicBezTo>
                <a:cubicBezTo>
                  <a:pt x="11621756" y="3417841"/>
                  <a:pt x="11622774" y="3416823"/>
                  <a:pt x="11624811" y="3416823"/>
                </a:cubicBezTo>
                <a:close/>
                <a:moveTo>
                  <a:pt x="1917116" y="3413768"/>
                </a:moveTo>
                <a:cubicBezTo>
                  <a:pt x="1922207" y="3413768"/>
                  <a:pt x="1927297" y="3417841"/>
                  <a:pt x="1927297" y="3423949"/>
                </a:cubicBezTo>
                <a:cubicBezTo>
                  <a:pt x="1927297" y="3430058"/>
                  <a:pt x="1922207" y="3434130"/>
                  <a:pt x="1917116" y="3434130"/>
                </a:cubicBezTo>
                <a:cubicBezTo>
                  <a:pt x="1911007" y="3434130"/>
                  <a:pt x="1906936" y="3429040"/>
                  <a:pt x="1906936" y="3423949"/>
                </a:cubicBezTo>
                <a:cubicBezTo>
                  <a:pt x="1906936" y="3417841"/>
                  <a:pt x="1912026" y="3413768"/>
                  <a:pt x="1917116" y="3413768"/>
                </a:cubicBezTo>
                <a:close/>
                <a:moveTo>
                  <a:pt x="5165902" y="3393406"/>
                </a:moveTo>
                <a:cubicBezTo>
                  <a:pt x="5172009" y="3394424"/>
                  <a:pt x="5177103" y="3399515"/>
                  <a:pt x="5177103" y="3404606"/>
                </a:cubicBezTo>
                <a:cubicBezTo>
                  <a:pt x="5177103" y="3410714"/>
                  <a:pt x="5172009" y="3415805"/>
                  <a:pt x="5165902" y="3415805"/>
                </a:cubicBezTo>
                <a:cubicBezTo>
                  <a:pt x="5159799" y="3415805"/>
                  <a:pt x="5154701" y="3410714"/>
                  <a:pt x="5154701" y="3404606"/>
                </a:cubicBezTo>
                <a:cubicBezTo>
                  <a:pt x="5154701" y="3398497"/>
                  <a:pt x="5159799" y="3393406"/>
                  <a:pt x="5165902" y="3393406"/>
                </a:cubicBezTo>
                <a:close/>
                <a:moveTo>
                  <a:pt x="5465222" y="3386279"/>
                </a:moveTo>
                <a:cubicBezTo>
                  <a:pt x="5484567" y="3385261"/>
                  <a:pt x="5499838" y="3401551"/>
                  <a:pt x="5499838" y="3420895"/>
                </a:cubicBezTo>
                <a:cubicBezTo>
                  <a:pt x="5499838" y="3440240"/>
                  <a:pt x="5484567" y="3455512"/>
                  <a:pt x="5465222" y="3455512"/>
                </a:cubicBezTo>
                <a:cubicBezTo>
                  <a:pt x="5445879" y="3455512"/>
                  <a:pt x="5429590" y="3440240"/>
                  <a:pt x="5429590" y="3420895"/>
                </a:cubicBezTo>
                <a:cubicBezTo>
                  <a:pt x="5429590" y="3401551"/>
                  <a:pt x="5444861" y="3386279"/>
                  <a:pt x="5465222" y="3386279"/>
                </a:cubicBezTo>
                <a:close/>
                <a:moveTo>
                  <a:pt x="8081764" y="3381188"/>
                </a:moveTo>
                <a:cubicBezTo>
                  <a:pt x="8090927" y="3381188"/>
                  <a:pt x="8099072" y="3389333"/>
                  <a:pt x="8099072" y="3398496"/>
                </a:cubicBezTo>
                <a:cubicBezTo>
                  <a:pt x="8099072" y="3407659"/>
                  <a:pt x="8090927" y="3415804"/>
                  <a:pt x="8081764" y="3415804"/>
                </a:cubicBezTo>
                <a:cubicBezTo>
                  <a:pt x="8072601" y="3415804"/>
                  <a:pt x="8064456" y="3407659"/>
                  <a:pt x="8064456" y="3398496"/>
                </a:cubicBezTo>
                <a:cubicBezTo>
                  <a:pt x="8064456" y="3389333"/>
                  <a:pt x="8072601" y="3381188"/>
                  <a:pt x="8081764" y="3381188"/>
                </a:cubicBezTo>
                <a:close/>
                <a:moveTo>
                  <a:pt x="2167538" y="3379153"/>
                </a:moveTo>
                <a:cubicBezTo>
                  <a:pt x="2171610" y="3379153"/>
                  <a:pt x="2174665" y="3382207"/>
                  <a:pt x="2174665" y="3386279"/>
                </a:cubicBezTo>
                <a:cubicBezTo>
                  <a:pt x="2174665" y="3390352"/>
                  <a:pt x="2171610" y="3393406"/>
                  <a:pt x="2167538" y="3393406"/>
                </a:cubicBezTo>
                <a:cubicBezTo>
                  <a:pt x="2163464" y="3393406"/>
                  <a:pt x="2160411" y="3390352"/>
                  <a:pt x="2160411" y="3386279"/>
                </a:cubicBezTo>
                <a:cubicBezTo>
                  <a:pt x="2160411" y="3382207"/>
                  <a:pt x="2163464" y="3379153"/>
                  <a:pt x="2167538" y="3379153"/>
                </a:cubicBezTo>
                <a:close/>
                <a:moveTo>
                  <a:pt x="5912161" y="3372026"/>
                </a:moveTo>
                <a:cubicBezTo>
                  <a:pt x="5915216" y="3372026"/>
                  <a:pt x="5917252" y="3374062"/>
                  <a:pt x="5917252" y="3377117"/>
                </a:cubicBezTo>
                <a:cubicBezTo>
                  <a:pt x="5917252" y="3380171"/>
                  <a:pt x="5915216" y="3382207"/>
                  <a:pt x="5912161" y="3382207"/>
                </a:cubicBezTo>
                <a:cubicBezTo>
                  <a:pt x="5909107" y="3382207"/>
                  <a:pt x="5907070" y="3380171"/>
                  <a:pt x="5907070" y="3377117"/>
                </a:cubicBezTo>
                <a:cubicBezTo>
                  <a:pt x="5907070" y="3374062"/>
                  <a:pt x="5909107" y="3372026"/>
                  <a:pt x="5912161" y="3372026"/>
                </a:cubicBezTo>
                <a:close/>
                <a:moveTo>
                  <a:pt x="5985469" y="3371007"/>
                </a:moveTo>
                <a:cubicBezTo>
                  <a:pt x="6001757" y="3371007"/>
                  <a:pt x="6014992" y="3384243"/>
                  <a:pt x="6014992" y="3400533"/>
                </a:cubicBezTo>
                <a:cubicBezTo>
                  <a:pt x="6014992" y="3416822"/>
                  <a:pt x="6001757" y="3429040"/>
                  <a:pt x="5985469" y="3429040"/>
                </a:cubicBezTo>
                <a:cubicBezTo>
                  <a:pt x="5969178" y="3429040"/>
                  <a:pt x="5955944" y="3415804"/>
                  <a:pt x="5955944" y="3400533"/>
                </a:cubicBezTo>
                <a:cubicBezTo>
                  <a:pt x="5955944" y="3384243"/>
                  <a:pt x="5969178" y="3371007"/>
                  <a:pt x="5985469" y="3371007"/>
                </a:cubicBezTo>
                <a:close/>
                <a:moveTo>
                  <a:pt x="11978097" y="3369989"/>
                </a:moveTo>
                <a:cubicBezTo>
                  <a:pt x="11984206" y="3369989"/>
                  <a:pt x="11988278" y="3374062"/>
                  <a:pt x="11988278" y="3380170"/>
                </a:cubicBezTo>
                <a:cubicBezTo>
                  <a:pt x="11988278" y="3386279"/>
                  <a:pt x="11983188" y="3390351"/>
                  <a:pt x="11978097" y="3390351"/>
                </a:cubicBezTo>
                <a:cubicBezTo>
                  <a:pt x="11971989" y="3390351"/>
                  <a:pt x="11967916" y="3385261"/>
                  <a:pt x="11967916" y="3380170"/>
                </a:cubicBezTo>
                <a:cubicBezTo>
                  <a:pt x="11967916" y="3375080"/>
                  <a:pt x="11973007" y="3369989"/>
                  <a:pt x="11978097" y="3369989"/>
                </a:cubicBezTo>
                <a:close/>
                <a:moveTo>
                  <a:pt x="5751306" y="3365917"/>
                </a:moveTo>
                <a:cubicBezTo>
                  <a:pt x="5763522" y="3365917"/>
                  <a:pt x="5774723" y="3376098"/>
                  <a:pt x="5774723" y="3389334"/>
                </a:cubicBezTo>
                <a:cubicBezTo>
                  <a:pt x="5774723" y="3402570"/>
                  <a:pt x="5764541" y="3412751"/>
                  <a:pt x="5751306" y="3412751"/>
                </a:cubicBezTo>
                <a:cubicBezTo>
                  <a:pt x="5738071" y="3412751"/>
                  <a:pt x="5727889" y="3402570"/>
                  <a:pt x="5727889" y="3389334"/>
                </a:cubicBezTo>
                <a:cubicBezTo>
                  <a:pt x="5727889" y="3376098"/>
                  <a:pt x="5738071" y="3365917"/>
                  <a:pt x="5751306" y="3365917"/>
                </a:cubicBezTo>
                <a:close/>
                <a:moveTo>
                  <a:pt x="1345917" y="3353700"/>
                </a:moveTo>
                <a:cubicBezTo>
                  <a:pt x="1352026" y="3353700"/>
                  <a:pt x="1357117" y="3358791"/>
                  <a:pt x="1357117" y="3364899"/>
                </a:cubicBezTo>
                <a:cubicBezTo>
                  <a:pt x="1357117" y="3371007"/>
                  <a:pt x="1352026" y="3376098"/>
                  <a:pt x="1345917" y="3376098"/>
                </a:cubicBezTo>
                <a:cubicBezTo>
                  <a:pt x="1339809" y="3376098"/>
                  <a:pt x="1334718" y="3371007"/>
                  <a:pt x="1334718" y="3364899"/>
                </a:cubicBezTo>
                <a:cubicBezTo>
                  <a:pt x="1334718" y="3358791"/>
                  <a:pt x="1339809" y="3353700"/>
                  <a:pt x="1345917" y="3353700"/>
                </a:cubicBezTo>
                <a:close/>
                <a:moveTo>
                  <a:pt x="1741964" y="3352681"/>
                </a:moveTo>
                <a:cubicBezTo>
                  <a:pt x="1750109" y="3352681"/>
                  <a:pt x="1757236" y="3359808"/>
                  <a:pt x="1757236" y="3367953"/>
                </a:cubicBezTo>
                <a:cubicBezTo>
                  <a:pt x="1757236" y="3376098"/>
                  <a:pt x="1750109" y="3383225"/>
                  <a:pt x="1741964" y="3383225"/>
                </a:cubicBezTo>
                <a:cubicBezTo>
                  <a:pt x="1732801" y="3383225"/>
                  <a:pt x="1726692" y="3376098"/>
                  <a:pt x="1726692" y="3367953"/>
                </a:cubicBezTo>
                <a:cubicBezTo>
                  <a:pt x="1726692" y="3359808"/>
                  <a:pt x="1733819" y="3352681"/>
                  <a:pt x="1741964" y="3352681"/>
                </a:cubicBezTo>
                <a:close/>
                <a:moveTo>
                  <a:pt x="8901348" y="3345554"/>
                </a:moveTo>
                <a:cubicBezTo>
                  <a:pt x="8907457" y="3345554"/>
                  <a:pt x="8912548" y="3350645"/>
                  <a:pt x="8912548" y="3356754"/>
                </a:cubicBezTo>
                <a:cubicBezTo>
                  <a:pt x="8912548" y="3362862"/>
                  <a:pt x="8907457" y="3367953"/>
                  <a:pt x="8901348" y="3367953"/>
                </a:cubicBezTo>
                <a:cubicBezTo>
                  <a:pt x="8895240" y="3367953"/>
                  <a:pt x="8890149" y="3362862"/>
                  <a:pt x="8890149" y="3356754"/>
                </a:cubicBezTo>
                <a:cubicBezTo>
                  <a:pt x="8890149" y="3350645"/>
                  <a:pt x="8895240" y="3345554"/>
                  <a:pt x="8901348" y="3345554"/>
                </a:cubicBezTo>
                <a:close/>
                <a:moveTo>
                  <a:pt x="8379055" y="3334355"/>
                </a:moveTo>
                <a:cubicBezTo>
                  <a:pt x="8385163" y="3335373"/>
                  <a:pt x="8391272" y="3340463"/>
                  <a:pt x="8391272" y="3346573"/>
                </a:cubicBezTo>
                <a:cubicBezTo>
                  <a:pt x="8391272" y="3352681"/>
                  <a:pt x="8386181" y="3358790"/>
                  <a:pt x="8379055" y="3358790"/>
                </a:cubicBezTo>
                <a:cubicBezTo>
                  <a:pt x="8371928" y="3358790"/>
                  <a:pt x="8366837" y="3353699"/>
                  <a:pt x="8366837" y="3346573"/>
                </a:cubicBezTo>
                <a:cubicBezTo>
                  <a:pt x="8366837" y="3340463"/>
                  <a:pt x="8371928" y="3334355"/>
                  <a:pt x="8379055" y="3334355"/>
                </a:cubicBezTo>
                <a:close/>
                <a:moveTo>
                  <a:pt x="1251232" y="3312975"/>
                </a:moveTo>
                <a:cubicBezTo>
                  <a:pt x="1255304" y="3312975"/>
                  <a:pt x="1258359" y="3316029"/>
                  <a:pt x="1258359" y="3320101"/>
                </a:cubicBezTo>
                <a:cubicBezTo>
                  <a:pt x="1258359" y="3324174"/>
                  <a:pt x="1255304" y="3327228"/>
                  <a:pt x="1251232" y="3327228"/>
                </a:cubicBezTo>
                <a:cubicBezTo>
                  <a:pt x="1247159" y="3327228"/>
                  <a:pt x="1244105" y="3324174"/>
                  <a:pt x="1244105" y="3320101"/>
                </a:cubicBezTo>
                <a:cubicBezTo>
                  <a:pt x="1244105" y="3316029"/>
                  <a:pt x="1247159" y="3312975"/>
                  <a:pt x="1251232" y="3312975"/>
                </a:cubicBezTo>
                <a:close/>
                <a:moveTo>
                  <a:pt x="8995015" y="3306866"/>
                </a:moveTo>
                <a:cubicBezTo>
                  <a:pt x="8997052" y="3306866"/>
                  <a:pt x="8998069" y="3308902"/>
                  <a:pt x="8998069" y="3309920"/>
                </a:cubicBezTo>
                <a:cubicBezTo>
                  <a:pt x="8998069" y="3311957"/>
                  <a:pt x="8997052" y="3312975"/>
                  <a:pt x="8995015" y="3312975"/>
                </a:cubicBezTo>
                <a:cubicBezTo>
                  <a:pt x="8992979" y="3312975"/>
                  <a:pt x="8991961" y="3310939"/>
                  <a:pt x="8991961" y="3309920"/>
                </a:cubicBezTo>
                <a:cubicBezTo>
                  <a:pt x="8991961" y="3307884"/>
                  <a:pt x="8993997" y="3306866"/>
                  <a:pt x="8995015" y="3306866"/>
                </a:cubicBezTo>
                <a:close/>
                <a:moveTo>
                  <a:pt x="4238390" y="3297703"/>
                </a:moveTo>
                <a:cubicBezTo>
                  <a:pt x="4241446" y="3297703"/>
                  <a:pt x="4244501" y="3300757"/>
                  <a:pt x="4244501" y="3303811"/>
                </a:cubicBezTo>
                <a:cubicBezTo>
                  <a:pt x="4244501" y="3306866"/>
                  <a:pt x="4241446" y="3309920"/>
                  <a:pt x="4238390" y="3309920"/>
                </a:cubicBezTo>
                <a:cubicBezTo>
                  <a:pt x="4235338" y="3309920"/>
                  <a:pt x="4232282" y="3306866"/>
                  <a:pt x="4232282" y="3303811"/>
                </a:cubicBezTo>
                <a:cubicBezTo>
                  <a:pt x="4232282" y="3300757"/>
                  <a:pt x="4235338" y="3297703"/>
                  <a:pt x="4238390" y="3297703"/>
                </a:cubicBezTo>
                <a:close/>
                <a:moveTo>
                  <a:pt x="10075237" y="3291594"/>
                </a:moveTo>
                <a:cubicBezTo>
                  <a:pt x="10077274" y="3292612"/>
                  <a:pt x="10078292" y="3293630"/>
                  <a:pt x="10078292" y="3294648"/>
                </a:cubicBezTo>
                <a:cubicBezTo>
                  <a:pt x="10078292" y="3296685"/>
                  <a:pt x="10077274" y="3297703"/>
                  <a:pt x="10075237" y="3297703"/>
                </a:cubicBezTo>
                <a:cubicBezTo>
                  <a:pt x="10073201" y="3297703"/>
                  <a:pt x="10072183" y="3296685"/>
                  <a:pt x="10072183" y="3294648"/>
                </a:cubicBezTo>
                <a:cubicBezTo>
                  <a:pt x="10072183" y="3292612"/>
                  <a:pt x="10073201" y="3291594"/>
                  <a:pt x="10075237" y="3291594"/>
                </a:cubicBezTo>
                <a:close/>
                <a:moveTo>
                  <a:pt x="7144079" y="3279377"/>
                </a:moveTo>
                <a:cubicBezTo>
                  <a:pt x="7145097" y="3279377"/>
                  <a:pt x="7147133" y="3280395"/>
                  <a:pt x="7147133" y="3282432"/>
                </a:cubicBezTo>
                <a:cubicBezTo>
                  <a:pt x="7147133" y="3284468"/>
                  <a:pt x="7146116" y="3285486"/>
                  <a:pt x="7144079" y="3285486"/>
                </a:cubicBezTo>
                <a:cubicBezTo>
                  <a:pt x="7143061" y="3285486"/>
                  <a:pt x="7141025" y="3284468"/>
                  <a:pt x="7141025" y="3282432"/>
                </a:cubicBezTo>
                <a:cubicBezTo>
                  <a:pt x="7141025" y="3281413"/>
                  <a:pt x="7142043" y="3279377"/>
                  <a:pt x="7144079" y="3279377"/>
                </a:cubicBezTo>
                <a:close/>
                <a:moveTo>
                  <a:pt x="4435895" y="3261051"/>
                </a:moveTo>
                <a:cubicBezTo>
                  <a:pt x="4439967" y="3261051"/>
                  <a:pt x="4444040" y="3264105"/>
                  <a:pt x="4444040" y="3269196"/>
                </a:cubicBezTo>
                <a:cubicBezTo>
                  <a:pt x="4444040" y="3273269"/>
                  <a:pt x="4440986" y="3277341"/>
                  <a:pt x="4435895" y="3277341"/>
                </a:cubicBezTo>
                <a:cubicBezTo>
                  <a:pt x="4431822" y="3277341"/>
                  <a:pt x="4427749" y="3274286"/>
                  <a:pt x="4427749" y="3269196"/>
                </a:cubicBezTo>
                <a:cubicBezTo>
                  <a:pt x="4427749" y="3265124"/>
                  <a:pt x="4430805" y="3261051"/>
                  <a:pt x="4435895" y="3261051"/>
                </a:cubicBezTo>
                <a:close/>
                <a:moveTo>
                  <a:pt x="3076766" y="3244761"/>
                </a:moveTo>
                <a:cubicBezTo>
                  <a:pt x="3100181" y="3244761"/>
                  <a:pt x="3118507" y="3264105"/>
                  <a:pt x="3118507" y="3286504"/>
                </a:cubicBezTo>
                <a:cubicBezTo>
                  <a:pt x="3118507" y="3308902"/>
                  <a:pt x="3100181" y="3328247"/>
                  <a:pt x="3076766" y="3328247"/>
                </a:cubicBezTo>
                <a:cubicBezTo>
                  <a:pt x="3053349" y="3328247"/>
                  <a:pt x="3035021" y="3309920"/>
                  <a:pt x="3035021" y="3286504"/>
                </a:cubicBezTo>
                <a:cubicBezTo>
                  <a:pt x="3035021" y="3263087"/>
                  <a:pt x="3053349" y="3244761"/>
                  <a:pt x="3076766" y="3244761"/>
                </a:cubicBezTo>
                <a:close/>
                <a:moveTo>
                  <a:pt x="2172686" y="3238652"/>
                </a:moveTo>
                <a:cubicBezTo>
                  <a:pt x="2184903" y="3238652"/>
                  <a:pt x="2195083" y="3248833"/>
                  <a:pt x="2195083" y="3261051"/>
                </a:cubicBezTo>
                <a:cubicBezTo>
                  <a:pt x="2195083" y="3273268"/>
                  <a:pt x="2184903" y="3283449"/>
                  <a:pt x="2172686" y="3283449"/>
                </a:cubicBezTo>
                <a:cubicBezTo>
                  <a:pt x="2160468" y="3283449"/>
                  <a:pt x="2150289" y="3273268"/>
                  <a:pt x="2150289" y="3261051"/>
                </a:cubicBezTo>
                <a:cubicBezTo>
                  <a:pt x="2150289" y="3248833"/>
                  <a:pt x="2160468" y="3238652"/>
                  <a:pt x="2172686" y="3238652"/>
                </a:cubicBezTo>
                <a:close/>
                <a:moveTo>
                  <a:pt x="312529" y="3216254"/>
                </a:moveTo>
                <a:cubicBezTo>
                  <a:pt x="320674" y="3215236"/>
                  <a:pt x="327801" y="3222363"/>
                  <a:pt x="327801" y="3230508"/>
                </a:cubicBezTo>
                <a:cubicBezTo>
                  <a:pt x="327801" y="3238652"/>
                  <a:pt x="320674" y="3244761"/>
                  <a:pt x="312529" y="3244761"/>
                </a:cubicBezTo>
                <a:cubicBezTo>
                  <a:pt x="304384" y="3244761"/>
                  <a:pt x="297257" y="3238652"/>
                  <a:pt x="297257" y="3230508"/>
                </a:cubicBezTo>
                <a:cubicBezTo>
                  <a:pt x="297257" y="3222363"/>
                  <a:pt x="303366" y="3216254"/>
                  <a:pt x="312529" y="3216254"/>
                </a:cubicBezTo>
                <a:close/>
                <a:moveTo>
                  <a:pt x="3855575" y="3211163"/>
                </a:moveTo>
                <a:cubicBezTo>
                  <a:pt x="3859647" y="3210145"/>
                  <a:pt x="3861683" y="3213199"/>
                  <a:pt x="3861683" y="3217272"/>
                </a:cubicBezTo>
                <a:cubicBezTo>
                  <a:pt x="3861683" y="3220326"/>
                  <a:pt x="3858629" y="3223380"/>
                  <a:pt x="3855575" y="3223380"/>
                </a:cubicBezTo>
                <a:cubicBezTo>
                  <a:pt x="3851502" y="3223380"/>
                  <a:pt x="3849466" y="3220326"/>
                  <a:pt x="3849466" y="3217272"/>
                </a:cubicBezTo>
                <a:cubicBezTo>
                  <a:pt x="3849466" y="3213199"/>
                  <a:pt x="3852520" y="3211163"/>
                  <a:pt x="3855575" y="3211163"/>
                </a:cubicBezTo>
                <a:close/>
                <a:moveTo>
                  <a:pt x="10133270" y="3199964"/>
                </a:moveTo>
                <a:cubicBezTo>
                  <a:pt x="10143451" y="3200982"/>
                  <a:pt x="10152614" y="3209127"/>
                  <a:pt x="10152614" y="3219308"/>
                </a:cubicBezTo>
                <a:cubicBezTo>
                  <a:pt x="10152614" y="3229490"/>
                  <a:pt x="10144470" y="3238652"/>
                  <a:pt x="10133270" y="3238652"/>
                </a:cubicBezTo>
                <a:cubicBezTo>
                  <a:pt x="10123089" y="3238652"/>
                  <a:pt x="10113926" y="3230508"/>
                  <a:pt x="10113926" y="3219308"/>
                </a:cubicBezTo>
                <a:cubicBezTo>
                  <a:pt x="10113926" y="3209127"/>
                  <a:pt x="10122071" y="3199964"/>
                  <a:pt x="10133270" y="3199964"/>
                </a:cubicBezTo>
                <a:close/>
                <a:moveTo>
                  <a:pt x="3664170" y="3197927"/>
                </a:moveTo>
                <a:cubicBezTo>
                  <a:pt x="3665187" y="3197927"/>
                  <a:pt x="3667224" y="3199963"/>
                  <a:pt x="3667224" y="3200982"/>
                </a:cubicBezTo>
                <a:cubicBezTo>
                  <a:pt x="3667224" y="3203018"/>
                  <a:pt x="3666207" y="3204036"/>
                  <a:pt x="3664170" y="3204036"/>
                </a:cubicBezTo>
                <a:cubicBezTo>
                  <a:pt x="3662133" y="3204036"/>
                  <a:pt x="3661116" y="3203018"/>
                  <a:pt x="3661116" y="3200982"/>
                </a:cubicBezTo>
                <a:cubicBezTo>
                  <a:pt x="3661116" y="3198945"/>
                  <a:pt x="3662133" y="3197927"/>
                  <a:pt x="3664170" y="3197927"/>
                </a:cubicBezTo>
                <a:close/>
                <a:moveTo>
                  <a:pt x="10032476" y="3196910"/>
                </a:moveTo>
                <a:cubicBezTo>
                  <a:pt x="10042657" y="3196910"/>
                  <a:pt x="10049784" y="3205055"/>
                  <a:pt x="10049784" y="3214218"/>
                </a:cubicBezTo>
                <a:cubicBezTo>
                  <a:pt x="10049784" y="3223381"/>
                  <a:pt x="10041639" y="3231526"/>
                  <a:pt x="10032476" y="3231526"/>
                </a:cubicBezTo>
                <a:cubicBezTo>
                  <a:pt x="10023313" y="3231526"/>
                  <a:pt x="10015168" y="3224399"/>
                  <a:pt x="10015168" y="3214218"/>
                </a:cubicBezTo>
                <a:cubicBezTo>
                  <a:pt x="10015168" y="3205055"/>
                  <a:pt x="10022295" y="3196910"/>
                  <a:pt x="10032476" y="3196910"/>
                </a:cubicBezTo>
                <a:close/>
                <a:moveTo>
                  <a:pt x="9661882" y="3195892"/>
                </a:moveTo>
                <a:cubicBezTo>
                  <a:pt x="9670027" y="3195892"/>
                  <a:pt x="9677154" y="3203018"/>
                  <a:pt x="9677154" y="3211164"/>
                </a:cubicBezTo>
                <a:cubicBezTo>
                  <a:pt x="9677154" y="3219309"/>
                  <a:pt x="9670027" y="3226436"/>
                  <a:pt x="9661882" y="3226436"/>
                </a:cubicBezTo>
                <a:cubicBezTo>
                  <a:pt x="9653737" y="3226436"/>
                  <a:pt x="9646610" y="3219309"/>
                  <a:pt x="9646610" y="3211164"/>
                </a:cubicBezTo>
                <a:cubicBezTo>
                  <a:pt x="9646610" y="3203018"/>
                  <a:pt x="9653737" y="3195892"/>
                  <a:pt x="9661882" y="3195892"/>
                </a:cubicBezTo>
                <a:close/>
                <a:moveTo>
                  <a:pt x="6536264" y="3192837"/>
                </a:moveTo>
                <a:cubicBezTo>
                  <a:pt x="6544409" y="3192837"/>
                  <a:pt x="6550518" y="3197928"/>
                  <a:pt x="6550518" y="3206073"/>
                </a:cubicBezTo>
                <a:cubicBezTo>
                  <a:pt x="6550518" y="3213199"/>
                  <a:pt x="6544409" y="3219308"/>
                  <a:pt x="6536264" y="3219308"/>
                </a:cubicBezTo>
                <a:cubicBezTo>
                  <a:pt x="6528119" y="3219308"/>
                  <a:pt x="6522010" y="3213199"/>
                  <a:pt x="6522010" y="3206073"/>
                </a:cubicBezTo>
                <a:cubicBezTo>
                  <a:pt x="6522010" y="3197928"/>
                  <a:pt x="6528119" y="3192837"/>
                  <a:pt x="6536264" y="3192837"/>
                </a:cubicBezTo>
                <a:close/>
                <a:moveTo>
                  <a:pt x="4988769" y="3183674"/>
                </a:moveTo>
                <a:cubicBezTo>
                  <a:pt x="4996911" y="3183674"/>
                  <a:pt x="5005056" y="3190801"/>
                  <a:pt x="5005056" y="3199964"/>
                </a:cubicBezTo>
                <a:cubicBezTo>
                  <a:pt x="5005056" y="3209127"/>
                  <a:pt x="4997929" y="3216254"/>
                  <a:pt x="4988769" y="3216254"/>
                </a:cubicBezTo>
                <a:cubicBezTo>
                  <a:pt x="4979603" y="3216254"/>
                  <a:pt x="4972473" y="3209127"/>
                  <a:pt x="4972473" y="3199964"/>
                </a:cubicBezTo>
                <a:cubicBezTo>
                  <a:pt x="4972473" y="3190801"/>
                  <a:pt x="4979603" y="3183674"/>
                  <a:pt x="4988769" y="3183674"/>
                </a:cubicBezTo>
                <a:close/>
                <a:moveTo>
                  <a:pt x="3054391" y="3177565"/>
                </a:moveTo>
                <a:cubicBezTo>
                  <a:pt x="3057443" y="3177565"/>
                  <a:pt x="3061517" y="3180620"/>
                  <a:pt x="3061517" y="3184692"/>
                </a:cubicBezTo>
                <a:cubicBezTo>
                  <a:pt x="3061517" y="3188765"/>
                  <a:pt x="3058462" y="3191819"/>
                  <a:pt x="3054391" y="3191819"/>
                </a:cubicBezTo>
                <a:cubicBezTo>
                  <a:pt x="3050319" y="3191819"/>
                  <a:pt x="3047263" y="3188765"/>
                  <a:pt x="3047263" y="3184692"/>
                </a:cubicBezTo>
                <a:cubicBezTo>
                  <a:pt x="3047263" y="3180620"/>
                  <a:pt x="3050319" y="3177565"/>
                  <a:pt x="3054391" y="3177565"/>
                </a:cubicBezTo>
                <a:close/>
                <a:moveTo>
                  <a:pt x="5637293" y="3172475"/>
                </a:moveTo>
                <a:cubicBezTo>
                  <a:pt x="5640347" y="3172475"/>
                  <a:pt x="5642384" y="3174511"/>
                  <a:pt x="5642384" y="3177566"/>
                </a:cubicBezTo>
                <a:cubicBezTo>
                  <a:pt x="5642384" y="3180620"/>
                  <a:pt x="5640347" y="3182656"/>
                  <a:pt x="5637293" y="3182656"/>
                </a:cubicBezTo>
                <a:cubicBezTo>
                  <a:pt x="5634239" y="3182656"/>
                  <a:pt x="5632203" y="3180620"/>
                  <a:pt x="5632203" y="3177566"/>
                </a:cubicBezTo>
                <a:cubicBezTo>
                  <a:pt x="5632203" y="3174511"/>
                  <a:pt x="5634239" y="3172475"/>
                  <a:pt x="5637293" y="3172475"/>
                </a:cubicBezTo>
                <a:close/>
                <a:moveTo>
                  <a:pt x="3531885" y="3163312"/>
                </a:moveTo>
                <a:cubicBezTo>
                  <a:pt x="3548174" y="3163312"/>
                  <a:pt x="3561407" y="3176547"/>
                  <a:pt x="3561407" y="3192837"/>
                </a:cubicBezTo>
                <a:cubicBezTo>
                  <a:pt x="3561407" y="3209127"/>
                  <a:pt x="3548174" y="3222363"/>
                  <a:pt x="3531885" y="3222363"/>
                </a:cubicBezTo>
                <a:cubicBezTo>
                  <a:pt x="3515597" y="3222363"/>
                  <a:pt x="3502364" y="3209127"/>
                  <a:pt x="3502364" y="3192837"/>
                </a:cubicBezTo>
                <a:cubicBezTo>
                  <a:pt x="3502364" y="3176547"/>
                  <a:pt x="3515597" y="3163312"/>
                  <a:pt x="3531885" y="3163312"/>
                </a:cubicBezTo>
                <a:close/>
                <a:moveTo>
                  <a:pt x="4761699" y="3156185"/>
                </a:moveTo>
                <a:cubicBezTo>
                  <a:pt x="4769846" y="3156185"/>
                  <a:pt x="4776972" y="3163312"/>
                  <a:pt x="4776972" y="3171457"/>
                </a:cubicBezTo>
                <a:cubicBezTo>
                  <a:pt x="4776972" y="3179602"/>
                  <a:pt x="4769846" y="3186729"/>
                  <a:pt x="4761699" y="3186729"/>
                </a:cubicBezTo>
                <a:cubicBezTo>
                  <a:pt x="4753556" y="3186729"/>
                  <a:pt x="4746428" y="3179602"/>
                  <a:pt x="4746428" y="3171457"/>
                </a:cubicBezTo>
                <a:cubicBezTo>
                  <a:pt x="4746428" y="3163312"/>
                  <a:pt x="4753556" y="3156185"/>
                  <a:pt x="4761699" y="3156185"/>
                </a:cubicBezTo>
                <a:close/>
                <a:moveTo>
                  <a:pt x="9412443" y="3153131"/>
                </a:moveTo>
                <a:cubicBezTo>
                  <a:pt x="9412443" y="3153131"/>
                  <a:pt x="9413461" y="3153131"/>
                  <a:pt x="9413461" y="3154149"/>
                </a:cubicBezTo>
                <a:cubicBezTo>
                  <a:pt x="9413461" y="3155167"/>
                  <a:pt x="9412443" y="3155167"/>
                  <a:pt x="9412443" y="3155167"/>
                </a:cubicBezTo>
                <a:cubicBezTo>
                  <a:pt x="9411425" y="3155167"/>
                  <a:pt x="9411425" y="3154149"/>
                  <a:pt x="9411425" y="3154149"/>
                </a:cubicBezTo>
                <a:cubicBezTo>
                  <a:pt x="9411425" y="3153131"/>
                  <a:pt x="9412443" y="3153131"/>
                  <a:pt x="9412443" y="3153131"/>
                </a:cubicBezTo>
                <a:close/>
                <a:moveTo>
                  <a:pt x="9980552" y="3152112"/>
                </a:moveTo>
                <a:cubicBezTo>
                  <a:pt x="9988697" y="3152112"/>
                  <a:pt x="9993788" y="3158221"/>
                  <a:pt x="9993788" y="3165348"/>
                </a:cubicBezTo>
                <a:cubicBezTo>
                  <a:pt x="9993788" y="3172474"/>
                  <a:pt x="9987679" y="3178583"/>
                  <a:pt x="9980552" y="3178583"/>
                </a:cubicBezTo>
                <a:cubicBezTo>
                  <a:pt x="9973425" y="3178583"/>
                  <a:pt x="9967317" y="3172474"/>
                  <a:pt x="9967317" y="3165348"/>
                </a:cubicBezTo>
                <a:cubicBezTo>
                  <a:pt x="9967317" y="3158221"/>
                  <a:pt x="9973425" y="3152112"/>
                  <a:pt x="9980552" y="3152112"/>
                </a:cubicBezTo>
                <a:close/>
                <a:moveTo>
                  <a:pt x="3434082" y="3143967"/>
                </a:moveTo>
                <a:cubicBezTo>
                  <a:pt x="3447316" y="3143967"/>
                  <a:pt x="3457497" y="3154148"/>
                  <a:pt x="3457497" y="3167384"/>
                </a:cubicBezTo>
                <a:cubicBezTo>
                  <a:pt x="3457497" y="3180620"/>
                  <a:pt x="3447316" y="3190801"/>
                  <a:pt x="3434082" y="3190801"/>
                </a:cubicBezTo>
                <a:cubicBezTo>
                  <a:pt x="3420845" y="3190801"/>
                  <a:pt x="3410663" y="3180620"/>
                  <a:pt x="3410663" y="3167384"/>
                </a:cubicBezTo>
                <a:cubicBezTo>
                  <a:pt x="3410663" y="3154148"/>
                  <a:pt x="3420845" y="3143967"/>
                  <a:pt x="3434082" y="3143967"/>
                </a:cubicBezTo>
                <a:close/>
                <a:moveTo>
                  <a:pt x="4864520" y="3122587"/>
                </a:moveTo>
                <a:cubicBezTo>
                  <a:pt x="4869612" y="3122587"/>
                  <a:pt x="4873683" y="3126659"/>
                  <a:pt x="4873683" y="3131750"/>
                </a:cubicBezTo>
                <a:cubicBezTo>
                  <a:pt x="4873683" y="3136840"/>
                  <a:pt x="4869612" y="3140913"/>
                  <a:pt x="4864520" y="3140913"/>
                </a:cubicBezTo>
                <a:cubicBezTo>
                  <a:pt x="4859430" y="3140913"/>
                  <a:pt x="4855358" y="3136840"/>
                  <a:pt x="4855358" y="3131750"/>
                </a:cubicBezTo>
                <a:cubicBezTo>
                  <a:pt x="4855358" y="3126659"/>
                  <a:pt x="4859430" y="3122587"/>
                  <a:pt x="4864520" y="3122587"/>
                </a:cubicBezTo>
                <a:close/>
                <a:moveTo>
                  <a:pt x="1861120" y="3113424"/>
                </a:moveTo>
                <a:cubicBezTo>
                  <a:pt x="1864175" y="3113424"/>
                  <a:pt x="1866211" y="3115460"/>
                  <a:pt x="1866211" y="3118515"/>
                </a:cubicBezTo>
                <a:cubicBezTo>
                  <a:pt x="1866211" y="3121569"/>
                  <a:pt x="1864175" y="3123605"/>
                  <a:pt x="1861120" y="3123605"/>
                </a:cubicBezTo>
                <a:cubicBezTo>
                  <a:pt x="1858065" y="3123605"/>
                  <a:pt x="1856029" y="3121569"/>
                  <a:pt x="1856029" y="3118515"/>
                </a:cubicBezTo>
                <a:cubicBezTo>
                  <a:pt x="1856029" y="3115460"/>
                  <a:pt x="1858065" y="3113424"/>
                  <a:pt x="1861120" y="3113424"/>
                </a:cubicBezTo>
                <a:close/>
                <a:moveTo>
                  <a:pt x="8803609" y="3099171"/>
                </a:moveTo>
                <a:cubicBezTo>
                  <a:pt x="8816844" y="3099171"/>
                  <a:pt x="8828043" y="3110370"/>
                  <a:pt x="8828043" y="3123605"/>
                </a:cubicBezTo>
                <a:cubicBezTo>
                  <a:pt x="8828043" y="3136841"/>
                  <a:pt x="8816844" y="3148040"/>
                  <a:pt x="8803609" y="3148040"/>
                </a:cubicBezTo>
                <a:cubicBezTo>
                  <a:pt x="8790374" y="3148040"/>
                  <a:pt x="8779174" y="3136841"/>
                  <a:pt x="8779174" y="3123605"/>
                </a:cubicBezTo>
                <a:cubicBezTo>
                  <a:pt x="8779174" y="3110370"/>
                  <a:pt x="8790374" y="3099171"/>
                  <a:pt x="8803609" y="3099171"/>
                </a:cubicBezTo>
                <a:close/>
                <a:moveTo>
                  <a:pt x="7949410" y="3059464"/>
                </a:moveTo>
                <a:cubicBezTo>
                  <a:pt x="7956536" y="3059464"/>
                  <a:pt x="7961627" y="3065572"/>
                  <a:pt x="7961627" y="3071682"/>
                </a:cubicBezTo>
                <a:cubicBezTo>
                  <a:pt x="7961627" y="3077790"/>
                  <a:pt x="7956536" y="3083899"/>
                  <a:pt x="7949410" y="3083899"/>
                </a:cubicBezTo>
                <a:cubicBezTo>
                  <a:pt x="7943301" y="3083899"/>
                  <a:pt x="7937192" y="3078808"/>
                  <a:pt x="7937192" y="3071682"/>
                </a:cubicBezTo>
                <a:cubicBezTo>
                  <a:pt x="7937192" y="3065572"/>
                  <a:pt x="7942283" y="3059464"/>
                  <a:pt x="7949410" y="3059464"/>
                </a:cubicBezTo>
                <a:close/>
                <a:moveTo>
                  <a:pt x="9902157" y="3041138"/>
                </a:moveTo>
                <a:cubicBezTo>
                  <a:pt x="9911320" y="3041138"/>
                  <a:pt x="9917429" y="3048265"/>
                  <a:pt x="9917429" y="3056410"/>
                </a:cubicBezTo>
                <a:cubicBezTo>
                  <a:pt x="9917429" y="3064555"/>
                  <a:pt x="9910302" y="3071682"/>
                  <a:pt x="9902157" y="3071682"/>
                </a:cubicBezTo>
                <a:cubicBezTo>
                  <a:pt x="9894012" y="3071682"/>
                  <a:pt x="9886885" y="3064555"/>
                  <a:pt x="9886885" y="3056410"/>
                </a:cubicBezTo>
                <a:cubicBezTo>
                  <a:pt x="9886885" y="3048265"/>
                  <a:pt x="9894012" y="3041138"/>
                  <a:pt x="9902157" y="3041138"/>
                </a:cubicBezTo>
                <a:close/>
                <a:moveTo>
                  <a:pt x="6312277" y="3032993"/>
                </a:moveTo>
                <a:cubicBezTo>
                  <a:pt x="6313295" y="3034011"/>
                  <a:pt x="6314314" y="3035029"/>
                  <a:pt x="6314314" y="3035029"/>
                </a:cubicBezTo>
                <a:cubicBezTo>
                  <a:pt x="6314314" y="3036047"/>
                  <a:pt x="6313295" y="3037065"/>
                  <a:pt x="6312277" y="3037065"/>
                </a:cubicBezTo>
                <a:cubicBezTo>
                  <a:pt x="6311259" y="3037065"/>
                  <a:pt x="6310241" y="3036047"/>
                  <a:pt x="6310241" y="3035029"/>
                </a:cubicBezTo>
                <a:cubicBezTo>
                  <a:pt x="6310241" y="3034011"/>
                  <a:pt x="6311259" y="3032993"/>
                  <a:pt x="6312277" y="3032993"/>
                </a:cubicBezTo>
                <a:close/>
                <a:moveTo>
                  <a:pt x="9349319" y="3031975"/>
                </a:moveTo>
                <a:cubicBezTo>
                  <a:pt x="9350338" y="3032993"/>
                  <a:pt x="9351356" y="3032993"/>
                  <a:pt x="9351356" y="3034011"/>
                </a:cubicBezTo>
                <a:cubicBezTo>
                  <a:pt x="9351356" y="3035029"/>
                  <a:pt x="9350338" y="3036048"/>
                  <a:pt x="9349319" y="3036048"/>
                </a:cubicBezTo>
                <a:cubicBezTo>
                  <a:pt x="9348301" y="3036048"/>
                  <a:pt x="9347283" y="3035029"/>
                  <a:pt x="9347283" y="3034011"/>
                </a:cubicBezTo>
                <a:cubicBezTo>
                  <a:pt x="9347283" y="3032993"/>
                  <a:pt x="9348301" y="3031975"/>
                  <a:pt x="9349319" y="3031975"/>
                </a:cubicBezTo>
                <a:close/>
                <a:moveTo>
                  <a:pt x="10741086" y="3007540"/>
                </a:moveTo>
                <a:cubicBezTo>
                  <a:pt x="10744141" y="3007540"/>
                  <a:pt x="10745158" y="3009576"/>
                  <a:pt x="10745158" y="3011612"/>
                </a:cubicBezTo>
                <a:cubicBezTo>
                  <a:pt x="10745158" y="3013648"/>
                  <a:pt x="10743121" y="3015685"/>
                  <a:pt x="10741086" y="3015685"/>
                </a:cubicBezTo>
                <a:cubicBezTo>
                  <a:pt x="10739050" y="3015685"/>
                  <a:pt x="10737013" y="3013648"/>
                  <a:pt x="10737013" y="3011612"/>
                </a:cubicBezTo>
                <a:cubicBezTo>
                  <a:pt x="10737013" y="3009576"/>
                  <a:pt x="10739050" y="3007540"/>
                  <a:pt x="10741086" y="3007540"/>
                </a:cubicBezTo>
                <a:close/>
                <a:moveTo>
                  <a:pt x="2150269" y="2998377"/>
                </a:moveTo>
                <a:cubicBezTo>
                  <a:pt x="2156454" y="2998377"/>
                  <a:pt x="2161467" y="3003391"/>
                  <a:pt x="2161467" y="3009576"/>
                </a:cubicBezTo>
                <a:cubicBezTo>
                  <a:pt x="2161467" y="3015761"/>
                  <a:pt x="2156454" y="3020775"/>
                  <a:pt x="2150269" y="3020775"/>
                </a:cubicBezTo>
                <a:cubicBezTo>
                  <a:pt x="2144082" y="3020775"/>
                  <a:pt x="2139069" y="3015761"/>
                  <a:pt x="2139069" y="3009576"/>
                </a:cubicBezTo>
                <a:cubicBezTo>
                  <a:pt x="2139069" y="3003391"/>
                  <a:pt x="2144082" y="2998377"/>
                  <a:pt x="2150269" y="2998377"/>
                </a:cubicBezTo>
                <a:close/>
                <a:moveTo>
                  <a:pt x="10768574" y="2987178"/>
                </a:moveTo>
                <a:cubicBezTo>
                  <a:pt x="10775701" y="2987178"/>
                  <a:pt x="10782828" y="2993286"/>
                  <a:pt x="10782828" y="3000413"/>
                </a:cubicBezTo>
                <a:cubicBezTo>
                  <a:pt x="10782828" y="3007540"/>
                  <a:pt x="10776719" y="3014667"/>
                  <a:pt x="10768574" y="3014667"/>
                </a:cubicBezTo>
                <a:cubicBezTo>
                  <a:pt x="10760429" y="3014667"/>
                  <a:pt x="10754321" y="3008558"/>
                  <a:pt x="10754321" y="3000413"/>
                </a:cubicBezTo>
                <a:cubicBezTo>
                  <a:pt x="10754321" y="2993286"/>
                  <a:pt x="10760429" y="2987178"/>
                  <a:pt x="10768574" y="2987178"/>
                </a:cubicBezTo>
                <a:close/>
                <a:moveTo>
                  <a:pt x="7612413" y="2976997"/>
                </a:moveTo>
                <a:cubicBezTo>
                  <a:pt x="7613431" y="2976997"/>
                  <a:pt x="7615467" y="2978015"/>
                  <a:pt x="7615467" y="2980051"/>
                </a:cubicBezTo>
                <a:cubicBezTo>
                  <a:pt x="7615467" y="2982088"/>
                  <a:pt x="7614450" y="2983105"/>
                  <a:pt x="7612413" y="2983105"/>
                </a:cubicBezTo>
                <a:cubicBezTo>
                  <a:pt x="7610377" y="2983105"/>
                  <a:pt x="7609359" y="2982088"/>
                  <a:pt x="7609359" y="2980051"/>
                </a:cubicBezTo>
                <a:cubicBezTo>
                  <a:pt x="7609359" y="2978015"/>
                  <a:pt x="7610377" y="2976997"/>
                  <a:pt x="7612413" y="2976997"/>
                </a:cubicBezTo>
                <a:close/>
                <a:moveTo>
                  <a:pt x="2436381" y="2954598"/>
                </a:moveTo>
                <a:cubicBezTo>
                  <a:pt x="2446562" y="2954598"/>
                  <a:pt x="2455725" y="2963761"/>
                  <a:pt x="2455725" y="2973942"/>
                </a:cubicBezTo>
                <a:cubicBezTo>
                  <a:pt x="2455725" y="2984123"/>
                  <a:pt x="2447580" y="2993286"/>
                  <a:pt x="2436381" y="2993286"/>
                </a:cubicBezTo>
                <a:cubicBezTo>
                  <a:pt x="2426200" y="2993286"/>
                  <a:pt x="2417037" y="2985142"/>
                  <a:pt x="2417037" y="2973942"/>
                </a:cubicBezTo>
                <a:cubicBezTo>
                  <a:pt x="2417037" y="2963761"/>
                  <a:pt x="2425183" y="2954598"/>
                  <a:pt x="2436381" y="2954598"/>
                </a:cubicBezTo>
                <a:close/>
                <a:moveTo>
                  <a:pt x="536514" y="2952562"/>
                </a:moveTo>
                <a:cubicBezTo>
                  <a:pt x="541605" y="2952562"/>
                  <a:pt x="545677" y="2956635"/>
                  <a:pt x="545677" y="2961725"/>
                </a:cubicBezTo>
                <a:cubicBezTo>
                  <a:pt x="545677" y="2966816"/>
                  <a:pt x="541605" y="2970888"/>
                  <a:pt x="536514" y="2970888"/>
                </a:cubicBezTo>
                <a:cubicBezTo>
                  <a:pt x="531423" y="2970888"/>
                  <a:pt x="527351" y="2966816"/>
                  <a:pt x="527351" y="2961725"/>
                </a:cubicBezTo>
                <a:cubicBezTo>
                  <a:pt x="527351" y="2956635"/>
                  <a:pt x="531423" y="2952562"/>
                  <a:pt x="536514" y="2952562"/>
                </a:cubicBezTo>
                <a:close/>
                <a:moveTo>
                  <a:pt x="2217424" y="2925072"/>
                </a:moveTo>
                <a:cubicBezTo>
                  <a:pt x="2218446" y="2925072"/>
                  <a:pt x="2220483" y="2927108"/>
                  <a:pt x="2220483" y="2928126"/>
                </a:cubicBezTo>
                <a:cubicBezTo>
                  <a:pt x="2220483" y="2930163"/>
                  <a:pt x="2219465" y="2931181"/>
                  <a:pt x="2217424" y="2931181"/>
                </a:cubicBezTo>
                <a:cubicBezTo>
                  <a:pt x="2215388" y="2931181"/>
                  <a:pt x="2214369" y="2930163"/>
                  <a:pt x="2214369" y="2928126"/>
                </a:cubicBezTo>
                <a:cubicBezTo>
                  <a:pt x="2214369" y="2926090"/>
                  <a:pt x="2215388" y="2925072"/>
                  <a:pt x="2217424" y="2925072"/>
                </a:cubicBezTo>
                <a:close/>
                <a:moveTo>
                  <a:pt x="748335" y="2906747"/>
                </a:moveTo>
                <a:cubicBezTo>
                  <a:pt x="760552" y="2907765"/>
                  <a:pt x="770733" y="2916928"/>
                  <a:pt x="770733" y="2929146"/>
                </a:cubicBezTo>
                <a:cubicBezTo>
                  <a:pt x="770733" y="2941362"/>
                  <a:pt x="760552" y="2951543"/>
                  <a:pt x="748335" y="2951543"/>
                </a:cubicBezTo>
                <a:cubicBezTo>
                  <a:pt x="736117" y="2951543"/>
                  <a:pt x="725936" y="2941362"/>
                  <a:pt x="725936" y="2929146"/>
                </a:cubicBezTo>
                <a:cubicBezTo>
                  <a:pt x="725936" y="2916928"/>
                  <a:pt x="736117" y="2906747"/>
                  <a:pt x="748335" y="2906747"/>
                </a:cubicBezTo>
                <a:close/>
                <a:moveTo>
                  <a:pt x="9257689" y="2898604"/>
                </a:moveTo>
                <a:cubicBezTo>
                  <a:pt x="9265834" y="2898604"/>
                  <a:pt x="9272961" y="2905731"/>
                  <a:pt x="9272961" y="2913875"/>
                </a:cubicBezTo>
                <a:cubicBezTo>
                  <a:pt x="9272961" y="2922020"/>
                  <a:pt x="9265834" y="2929146"/>
                  <a:pt x="9257689" y="2929146"/>
                </a:cubicBezTo>
                <a:cubicBezTo>
                  <a:pt x="9249544" y="2929146"/>
                  <a:pt x="9242417" y="2922020"/>
                  <a:pt x="9242417" y="2913875"/>
                </a:cubicBezTo>
                <a:cubicBezTo>
                  <a:pt x="9242417" y="2905731"/>
                  <a:pt x="9249544" y="2898604"/>
                  <a:pt x="9257689" y="2898604"/>
                </a:cubicBezTo>
                <a:close/>
                <a:moveTo>
                  <a:pt x="190380" y="2894530"/>
                </a:moveTo>
                <a:cubicBezTo>
                  <a:pt x="205652" y="2894530"/>
                  <a:pt x="217869" y="2906748"/>
                  <a:pt x="217869" y="2922019"/>
                </a:cubicBezTo>
                <a:cubicBezTo>
                  <a:pt x="217869" y="2937290"/>
                  <a:pt x="205652" y="2949509"/>
                  <a:pt x="190380" y="2949509"/>
                </a:cubicBezTo>
                <a:cubicBezTo>
                  <a:pt x="175108" y="2949509"/>
                  <a:pt x="162891" y="2937290"/>
                  <a:pt x="162891" y="2922019"/>
                </a:cubicBezTo>
                <a:cubicBezTo>
                  <a:pt x="162891" y="2906748"/>
                  <a:pt x="175108" y="2894530"/>
                  <a:pt x="190380" y="2894530"/>
                </a:cubicBezTo>
                <a:close/>
                <a:moveTo>
                  <a:pt x="3601049" y="2881294"/>
                </a:moveTo>
                <a:cubicBezTo>
                  <a:pt x="3603085" y="2881294"/>
                  <a:pt x="3604103" y="2882312"/>
                  <a:pt x="3604103" y="2884348"/>
                </a:cubicBezTo>
                <a:cubicBezTo>
                  <a:pt x="3604103" y="2886385"/>
                  <a:pt x="3603085" y="2887402"/>
                  <a:pt x="3601049" y="2887402"/>
                </a:cubicBezTo>
                <a:cubicBezTo>
                  <a:pt x="3599012" y="2887402"/>
                  <a:pt x="3597995" y="2886385"/>
                  <a:pt x="3597995" y="2884348"/>
                </a:cubicBezTo>
                <a:cubicBezTo>
                  <a:pt x="3597995" y="2882312"/>
                  <a:pt x="3599012" y="2881294"/>
                  <a:pt x="3601049" y="2881294"/>
                </a:cubicBezTo>
                <a:close/>
                <a:moveTo>
                  <a:pt x="7358902" y="2869078"/>
                </a:moveTo>
                <a:cubicBezTo>
                  <a:pt x="7360938" y="2869078"/>
                  <a:pt x="7362975" y="2871115"/>
                  <a:pt x="7362975" y="2873153"/>
                </a:cubicBezTo>
                <a:cubicBezTo>
                  <a:pt x="7362975" y="2875187"/>
                  <a:pt x="7360938" y="2877223"/>
                  <a:pt x="7358902" y="2877223"/>
                </a:cubicBezTo>
                <a:cubicBezTo>
                  <a:pt x="7356866" y="2877223"/>
                  <a:pt x="7354830" y="2875187"/>
                  <a:pt x="7354830" y="2873153"/>
                </a:cubicBezTo>
                <a:cubicBezTo>
                  <a:pt x="7354830" y="2871115"/>
                  <a:pt x="7356866" y="2869078"/>
                  <a:pt x="7358902" y="2869078"/>
                </a:cubicBezTo>
                <a:close/>
                <a:moveTo>
                  <a:pt x="7198039" y="2816137"/>
                </a:moveTo>
                <a:cubicBezTo>
                  <a:pt x="7201094" y="2815119"/>
                  <a:pt x="7204148" y="2818174"/>
                  <a:pt x="7204148" y="2822246"/>
                </a:cubicBezTo>
                <a:cubicBezTo>
                  <a:pt x="7204148" y="2825301"/>
                  <a:pt x="7201094" y="2828355"/>
                  <a:pt x="7198039" y="2828355"/>
                </a:cubicBezTo>
                <a:cubicBezTo>
                  <a:pt x="7194985" y="2828355"/>
                  <a:pt x="7191931" y="2825301"/>
                  <a:pt x="7191931" y="2822246"/>
                </a:cubicBezTo>
                <a:cubicBezTo>
                  <a:pt x="7191931" y="2819192"/>
                  <a:pt x="7194985" y="2816137"/>
                  <a:pt x="7198039" y="2816137"/>
                </a:cubicBezTo>
                <a:close/>
                <a:moveTo>
                  <a:pt x="5795091" y="2743854"/>
                </a:moveTo>
                <a:cubicBezTo>
                  <a:pt x="5805271" y="2743854"/>
                  <a:pt x="5813416" y="2751999"/>
                  <a:pt x="5813416" y="2762180"/>
                </a:cubicBezTo>
                <a:cubicBezTo>
                  <a:pt x="5813416" y="2772361"/>
                  <a:pt x="5805271" y="2780505"/>
                  <a:pt x="5795091" y="2780505"/>
                </a:cubicBezTo>
                <a:cubicBezTo>
                  <a:pt x="5784911" y="2780505"/>
                  <a:pt x="5776766" y="2772361"/>
                  <a:pt x="5776766" y="2762180"/>
                </a:cubicBezTo>
                <a:cubicBezTo>
                  <a:pt x="5776766" y="2751999"/>
                  <a:pt x="5784911" y="2743854"/>
                  <a:pt x="5795091" y="2743854"/>
                </a:cubicBezTo>
                <a:close/>
                <a:moveTo>
                  <a:pt x="4190602" y="2728583"/>
                </a:moveTo>
                <a:cubicBezTo>
                  <a:pt x="4207914" y="2728583"/>
                  <a:pt x="4221146" y="2742837"/>
                  <a:pt x="4221146" y="2759126"/>
                </a:cubicBezTo>
                <a:cubicBezTo>
                  <a:pt x="4221146" y="2776434"/>
                  <a:pt x="4206895" y="2789668"/>
                  <a:pt x="4190602" y="2789668"/>
                </a:cubicBezTo>
                <a:cubicBezTo>
                  <a:pt x="4173287" y="2789668"/>
                  <a:pt x="4160049" y="2775414"/>
                  <a:pt x="4160049" y="2759126"/>
                </a:cubicBezTo>
                <a:cubicBezTo>
                  <a:pt x="4160049" y="2741817"/>
                  <a:pt x="4174307" y="2728583"/>
                  <a:pt x="4190602" y="2728583"/>
                </a:cubicBezTo>
                <a:close/>
                <a:moveTo>
                  <a:pt x="5955945" y="2699057"/>
                </a:moveTo>
                <a:cubicBezTo>
                  <a:pt x="5957981" y="2699057"/>
                  <a:pt x="5961035" y="2701094"/>
                  <a:pt x="5961035" y="2704148"/>
                </a:cubicBezTo>
                <a:cubicBezTo>
                  <a:pt x="5961035" y="2707202"/>
                  <a:pt x="5959000" y="2709238"/>
                  <a:pt x="5955945" y="2709238"/>
                </a:cubicBezTo>
                <a:cubicBezTo>
                  <a:pt x="5952891" y="2709238"/>
                  <a:pt x="5950855" y="2707202"/>
                  <a:pt x="5950855" y="2704148"/>
                </a:cubicBezTo>
                <a:cubicBezTo>
                  <a:pt x="5950855" y="2701094"/>
                  <a:pt x="5952891" y="2699057"/>
                  <a:pt x="5955945" y="2699057"/>
                </a:cubicBezTo>
                <a:close/>
                <a:moveTo>
                  <a:pt x="7390463" y="2694983"/>
                </a:moveTo>
                <a:cubicBezTo>
                  <a:pt x="7408789" y="2694983"/>
                  <a:pt x="7424061" y="2710256"/>
                  <a:pt x="7424061" y="2728581"/>
                </a:cubicBezTo>
                <a:cubicBezTo>
                  <a:pt x="7424061" y="2746907"/>
                  <a:pt x="7408789" y="2762177"/>
                  <a:pt x="7390463" y="2762177"/>
                </a:cubicBezTo>
                <a:cubicBezTo>
                  <a:pt x="7372137" y="2762177"/>
                  <a:pt x="7356865" y="2746907"/>
                  <a:pt x="7356865" y="2728581"/>
                </a:cubicBezTo>
                <a:cubicBezTo>
                  <a:pt x="7356865" y="2710256"/>
                  <a:pt x="7372137" y="2694983"/>
                  <a:pt x="7390463" y="2694983"/>
                </a:cubicBezTo>
                <a:close/>
                <a:moveTo>
                  <a:pt x="1814308" y="2665460"/>
                </a:moveTo>
                <a:cubicBezTo>
                  <a:pt x="1817361" y="2665460"/>
                  <a:pt x="1819397" y="2668512"/>
                  <a:pt x="1819397" y="2670549"/>
                </a:cubicBezTo>
                <a:cubicBezTo>
                  <a:pt x="1819397" y="2673605"/>
                  <a:pt x="1817361" y="2675639"/>
                  <a:pt x="1814308" y="2675639"/>
                </a:cubicBezTo>
                <a:cubicBezTo>
                  <a:pt x="1811253" y="2675639"/>
                  <a:pt x="1809215" y="2673605"/>
                  <a:pt x="1809215" y="2670549"/>
                </a:cubicBezTo>
                <a:cubicBezTo>
                  <a:pt x="1809215" y="2667495"/>
                  <a:pt x="1811253" y="2665460"/>
                  <a:pt x="1814308" y="2665460"/>
                </a:cubicBezTo>
                <a:close/>
                <a:moveTo>
                  <a:pt x="9232236" y="2663422"/>
                </a:moveTo>
                <a:cubicBezTo>
                  <a:pt x="9253617" y="2664440"/>
                  <a:pt x="9270925" y="2680729"/>
                  <a:pt x="9270925" y="2702110"/>
                </a:cubicBezTo>
                <a:cubicBezTo>
                  <a:pt x="9270925" y="2723490"/>
                  <a:pt x="9253617" y="2740798"/>
                  <a:pt x="9232236" y="2740798"/>
                </a:cubicBezTo>
                <a:cubicBezTo>
                  <a:pt x="9210856" y="2740798"/>
                  <a:pt x="9193548" y="2723490"/>
                  <a:pt x="9193548" y="2702110"/>
                </a:cubicBezTo>
                <a:cubicBezTo>
                  <a:pt x="9193548" y="2680729"/>
                  <a:pt x="9210856" y="2663422"/>
                  <a:pt x="9232236" y="2663422"/>
                </a:cubicBezTo>
                <a:close/>
                <a:moveTo>
                  <a:pt x="2759084" y="2623713"/>
                </a:moveTo>
                <a:cubicBezTo>
                  <a:pt x="2763156" y="2623713"/>
                  <a:pt x="2767229" y="2627785"/>
                  <a:pt x="2767229" y="2631859"/>
                </a:cubicBezTo>
                <a:cubicBezTo>
                  <a:pt x="2767229" y="2636948"/>
                  <a:pt x="2763156" y="2640003"/>
                  <a:pt x="2759084" y="2640003"/>
                </a:cubicBezTo>
                <a:cubicBezTo>
                  <a:pt x="2753992" y="2640003"/>
                  <a:pt x="2750938" y="2635931"/>
                  <a:pt x="2750938" y="2631859"/>
                </a:cubicBezTo>
                <a:cubicBezTo>
                  <a:pt x="2750938" y="2627785"/>
                  <a:pt x="2755010" y="2623713"/>
                  <a:pt x="2759084" y="2623713"/>
                </a:cubicBezTo>
                <a:close/>
                <a:moveTo>
                  <a:pt x="9533599" y="2604369"/>
                </a:moveTo>
                <a:cubicBezTo>
                  <a:pt x="9540725" y="2603353"/>
                  <a:pt x="9546834" y="2609462"/>
                  <a:pt x="9546834" y="2616588"/>
                </a:cubicBezTo>
                <a:cubicBezTo>
                  <a:pt x="9546834" y="2623715"/>
                  <a:pt x="9540725" y="2628806"/>
                  <a:pt x="9533599" y="2628806"/>
                </a:cubicBezTo>
                <a:cubicBezTo>
                  <a:pt x="9526472" y="2628806"/>
                  <a:pt x="9520363" y="2622694"/>
                  <a:pt x="9520363" y="2616588"/>
                </a:cubicBezTo>
                <a:cubicBezTo>
                  <a:pt x="9520363" y="2609462"/>
                  <a:pt x="9526472" y="2604369"/>
                  <a:pt x="9533599" y="2604369"/>
                </a:cubicBezTo>
                <a:close/>
                <a:moveTo>
                  <a:pt x="1707395" y="2601316"/>
                </a:moveTo>
                <a:cubicBezTo>
                  <a:pt x="1709433" y="2601316"/>
                  <a:pt x="1711468" y="2602334"/>
                  <a:pt x="1711468" y="2605389"/>
                </a:cubicBezTo>
                <a:cubicBezTo>
                  <a:pt x="1711468" y="2607425"/>
                  <a:pt x="1709433" y="2609462"/>
                  <a:pt x="1707395" y="2609462"/>
                </a:cubicBezTo>
                <a:cubicBezTo>
                  <a:pt x="1705359" y="2609462"/>
                  <a:pt x="1703323" y="2607425"/>
                  <a:pt x="1703323" y="2605389"/>
                </a:cubicBezTo>
                <a:cubicBezTo>
                  <a:pt x="1703323" y="2603353"/>
                  <a:pt x="1705359" y="2601316"/>
                  <a:pt x="1707395" y="2601316"/>
                </a:cubicBezTo>
                <a:close/>
                <a:moveTo>
                  <a:pt x="4194661" y="2596226"/>
                </a:moveTo>
                <a:cubicBezTo>
                  <a:pt x="4197716" y="2596226"/>
                  <a:pt x="4200772" y="2599279"/>
                  <a:pt x="4200772" y="2602334"/>
                </a:cubicBezTo>
                <a:cubicBezTo>
                  <a:pt x="4200772" y="2605389"/>
                  <a:pt x="4198735" y="2608446"/>
                  <a:pt x="4194661" y="2608446"/>
                </a:cubicBezTo>
                <a:cubicBezTo>
                  <a:pt x="4191607" y="2608446"/>
                  <a:pt x="4188551" y="2606407"/>
                  <a:pt x="4188551" y="2602334"/>
                </a:cubicBezTo>
                <a:cubicBezTo>
                  <a:pt x="4188551" y="2599279"/>
                  <a:pt x="4190588" y="2596226"/>
                  <a:pt x="4194661" y="2596226"/>
                </a:cubicBezTo>
                <a:close/>
                <a:moveTo>
                  <a:pt x="5638309" y="2592153"/>
                </a:moveTo>
                <a:cubicBezTo>
                  <a:pt x="5648490" y="2593171"/>
                  <a:pt x="5655618" y="2600297"/>
                  <a:pt x="5655618" y="2609462"/>
                </a:cubicBezTo>
                <a:cubicBezTo>
                  <a:pt x="5655618" y="2618622"/>
                  <a:pt x="5647472" y="2626771"/>
                  <a:pt x="5638309" y="2626771"/>
                </a:cubicBezTo>
                <a:cubicBezTo>
                  <a:pt x="5629148" y="2626771"/>
                  <a:pt x="5621002" y="2619640"/>
                  <a:pt x="5621002" y="2609462"/>
                </a:cubicBezTo>
                <a:cubicBezTo>
                  <a:pt x="5621002" y="2600297"/>
                  <a:pt x="5629148" y="2592153"/>
                  <a:pt x="5638309" y="2592153"/>
                </a:cubicBezTo>
                <a:close/>
                <a:moveTo>
                  <a:pt x="1008960" y="2587062"/>
                </a:moveTo>
                <a:cubicBezTo>
                  <a:pt x="1024232" y="2587062"/>
                  <a:pt x="1036449" y="2600297"/>
                  <a:pt x="1036449" y="2614553"/>
                </a:cubicBezTo>
                <a:cubicBezTo>
                  <a:pt x="1036449" y="2629824"/>
                  <a:pt x="1024232" y="2642042"/>
                  <a:pt x="1008960" y="2642042"/>
                </a:cubicBezTo>
                <a:cubicBezTo>
                  <a:pt x="993688" y="2642042"/>
                  <a:pt x="981471" y="2629824"/>
                  <a:pt x="981471" y="2614553"/>
                </a:cubicBezTo>
                <a:cubicBezTo>
                  <a:pt x="981471" y="2599279"/>
                  <a:pt x="993688" y="2587062"/>
                  <a:pt x="1008960" y="2587062"/>
                </a:cubicBezTo>
                <a:close/>
                <a:moveTo>
                  <a:pt x="5912163" y="2569755"/>
                </a:moveTo>
                <a:cubicBezTo>
                  <a:pt x="5924380" y="2568738"/>
                  <a:pt x="5934560" y="2578917"/>
                  <a:pt x="5934560" y="2591134"/>
                </a:cubicBezTo>
                <a:cubicBezTo>
                  <a:pt x="5934560" y="2603351"/>
                  <a:pt x="5924380" y="2612518"/>
                  <a:pt x="5912163" y="2612518"/>
                </a:cubicBezTo>
                <a:cubicBezTo>
                  <a:pt x="5899946" y="2612518"/>
                  <a:pt x="5889764" y="2602334"/>
                  <a:pt x="5889764" y="2591134"/>
                </a:cubicBezTo>
                <a:cubicBezTo>
                  <a:pt x="5889764" y="2578917"/>
                  <a:pt x="5899946" y="2569755"/>
                  <a:pt x="5912163" y="2569755"/>
                </a:cubicBezTo>
                <a:close/>
                <a:moveTo>
                  <a:pt x="10252389" y="2562630"/>
                </a:moveTo>
                <a:cubicBezTo>
                  <a:pt x="10296168" y="2562630"/>
                  <a:pt x="10330784" y="2597243"/>
                  <a:pt x="10330784" y="2640006"/>
                </a:cubicBezTo>
                <a:cubicBezTo>
                  <a:pt x="10330784" y="2650698"/>
                  <a:pt x="10328620" y="2660879"/>
                  <a:pt x="10324691" y="2670136"/>
                </a:cubicBezTo>
                <a:lnTo>
                  <a:pt x="10314641" y="2684950"/>
                </a:lnTo>
                <a:lnTo>
                  <a:pt x="10316531" y="2686840"/>
                </a:lnTo>
                <a:cubicBezTo>
                  <a:pt x="10316531" y="2689895"/>
                  <a:pt x="10313476" y="2692949"/>
                  <a:pt x="10310422" y="2692949"/>
                </a:cubicBezTo>
                <a:lnTo>
                  <a:pt x="10309702" y="2692227"/>
                </a:lnTo>
                <a:lnTo>
                  <a:pt x="10308004" y="2694730"/>
                </a:lnTo>
                <a:cubicBezTo>
                  <a:pt x="10293877" y="2708730"/>
                  <a:pt x="10274278" y="2717384"/>
                  <a:pt x="10252389" y="2717384"/>
                </a:cubicBezTo>
                <a:cubicBezTo>
                  <a:pt x="10209628" y="2717384"/>
                  <a:pt x="10173994" y="2682768"/>
                  <a:pt x="10173994" y="2640006"/>
                </a:cubicBezTo>
                <a:cubicBezTo>
                  <a:pt x="10173994" y="2597243"/>
                  <a:pt x="10208610" y="2562630"/>
                  <a:pt x="10252389" y="2562630"/>
                </a:cubicBezTo>
                <a:close/>
                <a:moveTo>
                  <a:pt x="6487394" y="2547361"/>
                </a:moveTo>
                <a:cubicBezTo>
                  <a:pt x="6496557" y="2547361"/>
                  <a:pt x="6503684" y="2554486"/>
                  <a:pt x="6503684" y="2563649"/>
                </a:cubicBezTo>
                <a:cubicBezTo>
                  <a:pt x="6503684" y="2572811"/>
                  <a:pt x="6496557" y="2579938"/>
                  <a:pt x="6487394" y="2579938"/>
                </a:cubicBezTo>
                <a:cubicBezTo>
                  <a:pt x="6478231" y="2579938"/>
                  <a:pt x="6471104" y="2572811"/>
                  <a:pt x="6471104" y="2563649"/>
                </a:cubicBezTo>
                <a:cubicBezTo>
                  <a:pt x="6471104" y="2554486"/>
                  <a:pt x="6478231" y="2547361"/>
                  <a:pt x="6487394" y="2547361"/>
                </a:cubicBezTo>
                <a:close/>
                <a:moveTo>
                  <a:pt x="10923328" y="2546344"/>
                </a:moveTo>
                <a:cubicBezTo>
                  <a:pt x="10935545" y="2546344"/>
                  <a:pt x="10944708" y="2556522"/>
                  <a:pt x="10944708" y="2567722"/>
                </a:cubicBezTo>
                <a:cubicBezTo>
                  <a:pt x="10944708" y="2579938"/>
                  <a:pt x="10935545" y="2589100"/>
                  <a:pt x="10923328" y="2589100"/>
                </a:cubicBezTo>
                <a:cubicBezTo>
                  <a:pt x="10911110" y="2589100"/>
                  <a:pt x="10901948" y="2578919"/>
                  <a:pt x="10901948" y="2567722"/>
                </a:cubicBezTo>
                <a:cubicBezTo>
                  <a:pt x="10901948" y="2555505"/>
                  <a:pt x="10912129" y="2546344"/>
                  <a:pt x="10923328" y="2546344"/>
                </a:cubicBezTo>
                <a:close/>
                <a:moveTo>
                  <a:pt x="591492" y="2539209"/>
                </a:moveTo>
                <a:cubicBezTo>
                  <a:pt x="598619" y="2539209"/>
                  <a:pt x="603710" y="2545318"/>
                  <a:pt x="603710" y="2551426"/>
                </a:cubicBezTo>
                <a:cubicBezTo>
                  <a:pt x="603710" y="2557534"/>
                  <a:pt x="598619" y="2563643"/>
                  <a:pt x="591492" y="2563643"/>
                </a:cubicBezTo>
                <a:cubicBezTo>
                  <a:pt x="585384" y="2563643"/>
                  <a:pt x="579275" y="2558552"/>
                  <a:pt x="579275" y="2551426"/>
                </a:cubicBezTo>
                <a:cubicBezTo>
                  <a:pt x="579275" y="2545318"/>
                  <a:pt x="584366" y="2539209"/>
                  <a:pt x="591492" y="2539209"/>
                </a:cubicBezTo>
                <a:close/>
                <a:moveTo>
                  <a:pt x="386905" y="2534124"/>
                </a:moveTo>
                <a:cubicBezTo>
                  <a:pt x="397086" y="2534124"/>
                  <a:pt x="405231" y="2542271"/>
                  <a:pt x="405231" y="2552451"/>
                </a:cubicBezTo>
                <a:cubicBezTo>
                  <a:pt x="405231" y="2562630"/>
                  <a:pt x="397086" y="2570776"/>
                  <a:pt x="386905" y="2570776"/>
                </a:cubicBezTo>
                <a:cubicBezTo>
                  <a:pt x="376724" y="2570776"/>
                  <a:pt x="368579" y="2562630"/>
                  <a:pt x="368579" y="2552451"/>
                </a:cubicBezTo>
                <a:cubicBezTo>
                  <a:pt x="368579" y="2542271"/>
                  <a:pt x="376724" y="2534124"/>
                  <a:pt x="386905" y="2534124"/>
                </a:cubicBezTo>
                <a:close/>
                <a:moveTo>
                  <a:pt x="3113437" y="2528012"/>
                </a:moveTo>
                <a:cubicBezTo>
                  <a:pt x="3118529" y="2528012"/>
                  <a:pt x="3122602" y="2532086"/>
                  <a:pt x="3122602" y="2537177"/>
                </a:cubicBezTo>
                <a:cubicBezTo>
                  <a:pt x="3122602" y="2542271"/>
                  <a:pt x="3118529" y="2546344"/>
                  <a:pt x="3113437" y="2546344"/>
                </a:cubicBezTo>
                <a:cubicBezTo>
                  <a:pt x="3108348" y="2546344"/>
                  <a:pt x="3104277" y="2542271"/>
                  <a:pt x="3104277" y="2537177"/>
                </a:cubicBezTo>
                <a:cubicBezTo>
                  <a:pt x="3104277" y="2532086"/>
                  <a:pt x="3108348" y="2528012"/>
                  <a:pt x="3113437" y="2528012"/>
                </a:cubicBezTo>
                <a:close/>
                <a:moveTo>
                  <a:pt x="5387857" y="2519865"/>
                </a:moveTo>
                <a:cubicBezTo>
                  <a:pt x="5392950" y="2519865"/>
                  <a:pt x="5398041" y="2524955"/>
                  <a:pt x="5398041" y="2530048"/>
                </a:cubicBezTo>
                <a:cubicBezTo>
                  <a:pt x="5398041" y="2536159"/>
                  <a:pt x="5392950" y="2540233"/>
                  <a:pt x="5387857" y="2540233"/>
                </a:cubicBezTo>
                <a:cubicBezTo>
                  <a:pt x="5381754" y="2540233"/>
                  <a:pt x="5377677" y="2535141"/>
                  <a:pt x="5377677" y="2530048"/>
                </a:cubicBezTo>
                <a:cubicBezTo>
                  <a:pt x="5377677" y="2523937"/>
                  <a:pt x="5382769" y="2519865"/>
                  <a:pt x="5387857" y="2519865"/>
                </a:cubicBezTo>
                <a:close/>
                <a:moveTo>
                  <a:pt x="11337701" y="2517829"/>
                </a:moveTo>
                <a:cubicBezTo>
                  <a:pt x="11342792" y="2517829"/>
                  <a:pt x="11347882" y="2522920"/>
                  <a:pt x="11347882" y="2528012"/>
                </a:cubicBezTo>
                <a:cubicBezTo>
                  <a:pt x="11347882" y="2534124"/>
                  <a:pt x="11342792" y="2538195"/>
                  <a:pt x="11337701" y="2538195"/>
                </a:cubicBezTo>
                <a:cubicBezTo>
                  <a:pt x="11331593" y="2538195"/>
                  <a:pt x="11327520" y="2534124"/>
                  <a:pt x="11327520" y="2528012"/>
                </a:cubicBezTo>
                <a:cubicBezTo>
                  <a:pt x="11327520" y="2521902"/>
                  <a:pt x="11332611" y="2517829"/>
                  <a:pt x="11337701" y="2517829"/>
                </a:cubicBezTo>
                <a:close/>
                <a:moveTo>
                  <a:pt x="5092607" y="2499505"/>
                </a:moveTo>
                <a:cubicBezTo>
                  <a:pt x="5104822" y="2498488"/>
                  <a:pt x="5113983" y="2507649"/>
                  <a:pt x="5113983" y="2519865"/>
                </a:cubicBezTo>
                <a:cubicBezTo>
                  <a:pt x="5113983" y="2531068"/>
                  <a:pt x="5104822" y="2540233"/>
                  <a:pt x="5092607" y="2540233"/>
                </a:cubicBezTo>
                <a:cubicBezTo>
                  <a:pt x="5081409" y="2540233"/>
                  <a:pt x="5071229" y="2531068"/>
                  <a:pt x="5071229" y="2519865"/>
                </a:cubicBezTo>
                <a:cubicBezTo>
                  <a:pt x="5071229" y="2508668"/>
                  <a:pt x="5080391" y="2499505"/>
                  <a:pt x="5092607" y="2499505"/>
                </a:cubicBezTo>
                <a:close/>
                <a:moveTo>
                  <a:pt x="7711170" y="2493397"/>
                </a:moveTo>
                <a:cubicBezTo>
                  <a:pt x="7714224" y="2493397"/>
                  <a:pt x="7717279" y="2495433"/>
                  <a:pt x="7717279" y="2499505"/>
                </a:cubicBezTo>
                <a:cubicBezTo>
                  <a:pt x="7717279" y="2502558"/>
                  <a:pt x="7714224" y="2505613"/>
                  <a:pt x="7711170" y="2505613"/>
                </a:cubicBezTo>
                <a:cubicBezTo>
                  <a:pt x="7708115" y="2505613"/>
                  <a:pt x="7705061" y="2502558"/>
                  <a:pt x="7705061" y="2499505"/>
                </a:cubicBezTo>
                <a:cubicBezTo>
                  <a:pt x="7705061" y="2496451"/>
                  <a:pt x="7708115" y="2493397"/>
                  <a:pt x="7711170" y="2493397"/>
                </a:cubicBezTo>
                <a:close/>
                <a:moveTo>
                  <a:pt x="11655354" y="2472014"/>
                </a:moveTo>
                <a:cubicBezTo>
                  <a:pt x="11662481" y="2472014"/>
                  <a:pt x="11666553" y="2477105"/>
                  <a:pt x="11666553" y="2483214"/>
                </a:cubicBezTo>
                <a:cubicBezTo>
                  <a:pt x="11666553" y="2489322"/>
                  <a:pt x="11661463" y="2493395"/>
                  <a:pt x="11655354" y="2493395"/>
                </a:cubicBezTo>
                <a:cubicBezTo>
                  <a:pt x="11649245" y="2493395"/>
                  <a:pt x="11644154" y="2488304"/>
                  <a:pt x="11644154" y="2483214"/>
                </a:cubicBezTo>
                <a:cubicBezTo>
                  <a:pt x="11644154" y="2477105"/>
                  <a:pt x="11649245" y="2472014"/>
                  <a:pt x="11655354" y="2472014"/>
                </a:cubicBezTo>
                <a:close/>
                <a:moveTo>
                  <a:pt x="1161657" y="2462852"/>
                </a:moveTo>
                <a:cubicBezTo>
                  <a:pt x="1204418" y="2462852"/>
                  <a:pt x="1238016" y="2496451"/>
                  <a:pt x="1238016" y="2539213"/>
                </a:cubicBezTo>
                <a:cubicBezTo>
                  <a:pt x="1238016" y="2580954"/>
                  <a:pt x="1203400" y="2615570"/>
                  <a:pt x="1161657" y="2615570"/>
                </a:cubicBezTo>
                <a:lnTo>
                  <a:pt x="1153260" y="2613912"/>
                </a:lnTo>
                <a:lnTo>
                  <a:pt x="1153543" y="2614553"/>
                </a:lnTo>
                <a:cubicBezTo>
                  <a:pt x="1153543" y="2625751"/>
                  <a:pt x="1144380" y="2634915"/>
                  <a:pt x="1133180" y="2634915"/>
                </a:cubicBezTo>
                <a:cubicBezTo>
                  <a:pt x="1121981" y="2634915"/>
                  <a:pt x="1112818" y="2625751"/>
                  <a:pt x="1112818" y="2614553"/>
                </a:cubicBezTo>
                <a:lnTo>
                  <a:pt x="1118521" y="2600840"/>
                </a:lnTo>
                <a:lnTo>
                  <a:pt x="1107443" y="2593425"/>
                </a:lnTo>
                <a:cubicBezTo>
                  <a:pt x="1093698" y="2579682"/>
                  <a:pt x="1085299" y="2560594"/>
                  <a:pt x="1085299" y="2539213"/>
                </a:cubicBezTo>
                <a:cubicBezTo>
                  <a:pt x="1085299" y="2497468"/>
                  <a:pt x="1119914" y="2462852"/>
                  <a:pt x="1161657" y="2462852"/>
                </a:cubicBezTo>
                <a:close/>
                <a:moveTo>
                  <a:pt x="7789564" y="2417038"/>
                </a:moveTo>
                <a:cubicBezTo>
                  <a:pt x="7792619" y="2416020"/>
                  <a:pt x="7795674" y="2419073"/>
                  <a:pt x="7795674" y="2423147"/>
                </a:cubicBezTo>
                <a:cubicBezTo>
                  <a:pt x="7795674" y="2426201"/>
                  <a:pt x="7792619" y="2429254"/>
                  <a:pt x="7789564" y="2429254"/>
                </a:cubicBezTo>
                <a:cubicBezTo>
                  <a:pt x="7785492" y="2429254"/>
                  <a:pt x="7783456" y="2426201"/>
                  <a:pt x="7783456" y="2423147"/>
                </a:cubicBezTo>
                <a:cubicBezTo>
                  <a:pt x="7783456" y="2420092"/>
                  <a:pt x="7786510" y="2417038"/>
                  <a:pt x="7789564" y="2417038"/>
                </a:cubicBezTo>
                <a:close/>
                <a:moveTo>
                  <a:pt x="8313895" y="2398712"/>
                </a:moveTo>
                <a:cubicBezTo>
                  <a:pt x="8322040" y="2398712"/>
                  <a:pt x="8330185" y="2405839"/>
                  <a:pt x="8330185" y="2415002"/>
                </a:cubicBezTo>
                <a:cubicBezTo>
                  <a:pt x="8330185" y="2424164"/>
                  <a:pt x="8323058" y="2431292"/>
                  <a:pt x="8313895" y="2431292"/>
                </a:cubicBezTo>
                <a:cubicBezTo>
                  <a:pt x="8304732" y="2431292"/>
                  <a:pt x="8297605" y="2424164"/>
                  <a:pt x="8297605" y="2415002"/>
                </a:cubicBezTo>
                <a:cubicBezTo>
                  <a:pt x="8297605" y="2405839"/>
                  <a:pt x="8304732" y="2398712"/>
                  <a:pt x="8313895" y="2398712"/>
                </a:cubicBezTo>
                <a:close/>
                <a:moveTo>
                  <a:pt x="10361328" y="2390565"/>
                </a:moveTo>
                <a:cubicBezTo>
                  <a:pt x="10373545" y="2391585"/>
                  <a:pt x="10383726" y="2400746"/>
                  <a:pt x="10383726" y="2412965"/>
                </a:cubicBezTo>
                <a:cubicBezTo>
                  <a:pt x="10383726" y="2425182"/>
                  <a:pt x="10373545" y="2435363"/>
                  <a:pt x="10361328" y="2435363"/>
                </a:cubicBezTo>
                <a:cubicBezTo>
                  <a:pt x="10349110" y="2435363"/>
                  <a:pt x="10338929" y="2425182"/>
                  <a:pt x="10338929" y="2412965"/>
                </a:cubicBezTo>
                <a:cubicBezTo>
                  <a:pt x="10338929" y="2400746"/>
                  <a:pt x="10349110" y="2390565"/>
                  <a:pt x="10361328" y="2390565"/>
                </a:cubicBezTo>
                <a:close/>
                <a:moveTo>
                  <a:pt x="1788833" y="2370201"/>
                </a:moveTo>
                <a:cubicBezTo>
                  <a:pt x="1800034" y="2370201"/>
                  <a:pt x="1809196" y="2379366"/>
                  <a:pt x="1809196" y="2390565"/>
                </a:cubicBezTo>
                <a:cubicBezTo>
                  <a:pt x="1809196" y="2401766"/>
                  <a:pt x="1800034" y="2410929"/>
                  <a:pt x="1788833" y="2410929"/>
                </a:cubicBezTo>
                <a:cubicBezTo>
                  <a:pt x="1777635" y="2410929"/>
                  <a:pt x="1768472" y="2401766"/>
                  <a:pt x="1768472" y="2390565"/>
                </a:cubicBezTo>
                <a:cubicBezTo>
                  <a:pt x="1768472" y="2379366"/>
                  <a:pt x="1777635" y="2370201"/>
                  <a:pt x="1788833" y="2370201"/>
                </a:cubicBezTo>
                <a:close/>
                <a:moveTo>
                  <a:pt x="8322040" y="2351875"/>
                </a:moveTo>
                <a:cubicBezTo>
                  <a:pt x="8329166" y="2351875"/>
                  <a:pt x="8335275" y="2357982"/>
                  <a:pt x="8335275" y="2365110"/>
                </a:cubicBezTo>
                <a:cubicBezTo>
                  <a:pt x="8335275" y="2372238"/>
                  <a:pt x="8329166" y="2378348"/>
                  <a:pt x="8322040" y="2378348"/>
                </a:cubicBezTo>
                <a:cubicBezTo>
                  <a:pt x="8314913" y="2378348"/>
                  <a:pt x="8308804" y="2372238"/>
                  <a:pt x="8308804" y="2365110"/>
                </a:cubicBezTo>
                <a:cubicBezTo>
                  <a:pt x="8308804" y="2357982"/>
                  <a:pt x="8314913" y="2351875"/>
                  <a:pt x="8322040" y="2351875"/>
                </a:cubicBezTo>
                <a:close/>
                <a:moveTo>
                  <a:pt x="1726739" y="2338640"/>
                </a:moveTo>
                <a:cubicBezTo>
                  <a:pt x="1739974" y="2338640"/>
                  <a:pt x="1749137" y="2348821"/>
                  <a:pt x="1749137" y="2361037"/>
                </a:cubicBezTo>
                <a:cubicBezTo>
                  <a:pt x="1749137" y="2373257"/>
                  <a:pt x="1738956" y="2383438"/>
                  <a:pt x="1726739" y="2383438"/>
                </a:cubicBezTo>
                <a:cubicBezTo>
                  <a:pt x="1714521" y="2383438"/>
                  <a:pt x="1704340" y="2373257"/>
                  <a:pt x="1704340" y="2361037"/>
                </a:cubicBezTo>
                <a:cubicBezTo>
                  <a:pt x="1704340" y="2348821"/>
                  <a:pt x="1714521" y="2338640"/>
                  <a:pt x="1726739" y="2338640"/>
                </a:cubicBezTo>
                <a:close/>
                <a:moveTo>
                  <a:pt x="5160810" y="2317265"/>
                </a:moveTo>
                <a:cubicBezTo>
                  <a:pt x="5172007" y="2317265"/>
                  <a:pt x="5181174" y="2326427"/>
                  <a:pt x="5181174" y="2337623"/>
                </a:cubicBezTo>
                <a:cubicBezTo>
                  <a:pt x="5181174" y="2348821"/>
                  <a:pt x="5172007" y="2357983"/>
                  <a:pt x="5160810" y="2357983"/>
                </a:cubicBezTo>
                <a:cubicBezTo>
                  <a:pt x="5149610" y="2357983"/>
                  <a:pt x="5140448" y="2348821"/>
                  <a:pt x="5140448" y="2337623"/>
                </a:cubicBezTo>
                <a:cubicBezTo>
                  <a:pt x="5140448" y="2326427"/>
                  <a:pt x="5149610" y="2317265"/>
                  <a:pt x="5160810" y="2317265"/>
                </a:cubicBezTo>
                <a:close/>
                <a:moveTo>
                  <a:pt x="5008114" y="2306069"/>
                </a:moveTo>
                <a:cubicBezTo>
                  <a:pt x="5013202" y="2306069"/>
                  <a:pt x="5017273" y="2310141"/>
                  <a:pt x="5017273" y="2315229"/>
                </a:cubicBezTo>
                <a:cubicBezTo>
                  <a:pt x="5017273" y="2320321"/>
                  <a:pt x="5013202" y="2324392"/>
                  <a:pt x="5008114" y="2324392"/>
                </a:cubicBezTo>
                <a:cubicBezTo>
                  <a:pt x="5003024" y="2324392"/>
                  <a:pt x="4998954" y="2320321"/>
                  <a:pt x="4998954" y="2315229"/>
                </a:cubicBezTo>
                <a:cubicBezTo>
                  <a:pt x="4998954" y="2310141"/>
                  <a:pt x="5003024" y="2306069"/>
                  <a:pt x="5008114" y="2306069"/>
                </a:cubicBezTo>
                <a:close/>
                <a:moveTo>
                  <a:pt x="6816246" y="2280623"/>
                </a:moveTo>
                <a:cubicBezTo>
                  <a:pt x="6824391" y="2280623"/>
                  <a:pt x="6830500" y="2286728"/>
                  <a:pt x="6830500" y="2294873"/>
                </a:cubicBezTo>
                <a:cubicBezTo>
                  <a:pt x="6830500" y="2303015"/>
                  <a:pt x="6824391" y="2309123"/>
                  <a:pt x="6816246" y="2309123"/>
                </a:cubicBezTo>
                <a:cubicBezTo>
                  <a:pt x="6808101" y="2309123"/>
                  <a:pt x="6801992" y="2303015"/>
                  <a:pt x="6801992" y="2294873"/>
                </a:cubicBezTo>
                <a:cubicBezTo>
                  <a:pt x="6801992" y="2286728"/>
                  <a:pt x="6808101" y="2280623"/>
                  <a:pt x="6816246" y="2280623"/>
                </a:cubicBezTo>
                <a:close/>
                <a:moveTo>
                  <a:pt x="7301887" y="2233780"/>
                </a:moveTo>
                <a:cubicBezTo>
                  <a:pt x="7313087" y="2233780"/>
                  <a:pt x="7321231" y="2242945"/>
                  <a:pt x="7321231" y="2253129"/>
                </a:cubicBezTo>
                <a:cubicBezTo>
                  <a:pt x="7321231" y="2263311"/>
                  <a:pt x="7313087" y="2272473"/>
                  <a:pt x="7301887" y="2272473"/>
                </a:cubicBezTo>
                <a:cubicBezTo>
                  <a:pt x="7291706" y="2272473"/>
                  <a:pt x="7282543" y="2264329"/>
                  <a:pt x="7282543" y="2253129"/>
                </a:cubicBezTo>
                <a:cubicBezTo>
                  <a:pt x="7282543" y="2242945"/>
                  <a:pt x="7290688" y="2233780"/>
                  <a:pt x="7301887" y="2233780"/>
                </a:cubicBezTo>
                <a:close/>
                <a:moveTo>
                  <a:pt x="11671645" y="2219524"/>
                </a:moveTo>
                <a:cubicBezTo>
                  <a:pt x="11673680" y="2219524"/>
                  <a:pt x="11676735" y="2221560"/>
                  <a:pt x="11676735" y="2224617"/>
                </a:cubicBezTo>
                <a:cubicBezTo>
                  <a:pt x="11676735" y="2227670"/>
                  <a:pt x="11674698" y="2229707"/>
                  <a:pt x="11671645" y="2229707"/>
                </a:cubicBezTo>
                <a:cubicBezTo>
                  <a:pt x="11668590" y="2229707"/>
                  <a:pt x="11666554" y="2227670"/>
                  <a:pt x="11666554" y="2224617"/>
                </a:cubicBezTo>
                <a:cubicBezTo>
                  <a:pt x="11666554" y="2221560"/>
                  <a:pt x="11668590" y="2219524"/>
                  <a:pt x="11671645" y="2219524"/>
                </a:cubicBezTo>
                <a:close/>
                <a:moveTo>
                  <a:pt x="10717669" y="2192034"/>
                </a:moveTo>
                <a:cubicBezTo>
                  <a:pt x="10724796" y="2192034"/>
                  <a:pt x="10731923" y="2198142"/>
                  <a:pt x="10731923" y="2206286"/>
                </a:cubicBezTo>
                <a:cubicBezTo>
                  <a:pt x="10731923" y="2214431"/>
                  <a:pt x="10725814" y="2220542"/>
                  <a:pt x="10717669" y="2220542"/>
                </a:cubicBezTo>
                <a:cubicBezTo>
                  <a:pt x="10709524" y="2220542"/>
                  <a:pt x="10703416" y="2214431"/>
                  <a:pt x="10703416" y="2206286"/>
                </a:cubicBezTo>
                <a:cubicBezTo>
                  <a:pt x="10703416" y="2198142"/>
                  <a:pt x="10709524" y="2192034"/>
                  <a:pt x="10717669" y="2192034"/>
                </a:cubicBezTo>
                <a:close/>
                <a:moveTo>
                  <a:pt x="4248637" y="2184910"/>
                </a:moveTo>
                <a:cubicBezTo>
                  <a:pt x="4263912" y="2184910"/>
                  <a:pt x="4276129" y="2197127"/>
                  <a:pt x="4276129" y="2212394"/>
                </a:cubicBezTo>
                <a:cubicBezTo>
                  <a:pt x="4276129" y="2227670"/>
                  <a:pt x="4263912" y="2239891"/>
                  <a:pt x="4248637" y="2239891"/>
                </a:cubicBezTo>
                <a:cubicBezTo>
                  <a:pt x="4233368" y="2239891"/>
                  <a:pt x="4221154" y="2227670"/>
                  <a:pt x="4221154" y="2212394"/>
                </a:cubicBezTo>
                <a:cubicBezTo>
                  <a:pt x="4221154" y="2197127"/>
                  <a:pt x="4233368" y="2184910"/>
                  <a:pt x="4248637" y="2184910"/>
                </a:cubicBezTo>
                <a:close/>
                <a:moveTo>
                  <a:pt x="10552733" y="2163530"/>
                </a:moveTo>
                <a:cubicBezTo>
                  <a:pt x="10556806" y="2164547"/>
                  <a:pt x="10558842" y="2166583"/>
                  <a:pt x="10558842" y="2169638"/>
                </a:cubicBezTo>
                <a:cubicBezTo>
                  <a:pt x="10558842" y="2172694"/>
                  <a:pt x="10556806" y="2174729"/>
                  <a:pt x="10552733" y="2174729"/>
                </a:cubicBezTo>
                <a:cubicBezTo>
                  <a:pt x="10549679" y="2174729"/>
                  <a:pt x="10546625" y="2172694"/>
                  <a:pt x="10546625" y="2169638"/>
                </a:cubicBezTo>
                <a:cubicBezTo>
                  <a:pt x="10546625" y="2166583"/>
                  <a:pt x="10548661" y="2163530"/>
                  <a:pt x="10552733" y="2163530"/>
                </a:cubicBezTo>
                <a:close/>
                <a:moveTo>
                  <a:pt x="11573905" y="2144178"/>
                </a:moveTo>
                <a:cubicBezTo>
                  <a:pt x="11581031" y="2143160"/>
                  <a:pt x="11586122" y="2148250"/>
                  <a:pt x="11586122" y="2155377"/>
                </a:cubicBezTo>
                <a:cubicBezTo>
                  <a:pt x="11586122" y="2161486"/>
                  <a:pt x="11581031" y="2166575"/>
                  <a:pt x="11573905" y="2166575"/>
                </a:cubicBezTo>
                <a:cubicBezTo>
                  <a:pt x="11567795" y="2166575"/>
                  <a:pt x="11561687" y="2161486"/>
                  <a:pt x="11561687" y="2155377"/>
                </a:cubicBezTo>
                <a:cubicBezTo>
                  <a:pt x="11561687" y="2149268"/>
                  <a:pt x="11566778" y="2144178"/>
                  <a:pt x="11573905" y="2144178"/>
                </a:cubicBezTo>
                <a:close/>
                <a:moveTo>
                  <a:pt x="10875476" y="2060694"/>
                </a:moveTo>
                <a:cubicBezTo>
                  <a:pt x="10879549" y="2060694"/>
                  <a:pt x="10883622" y="2063748"/>
                  <a:pt x="10883622" y="2068840"/>
                </a:cubicBezTo>
                <a:cubicBezTo>
                  <a:pt x="10883622" y="2073930"/>
                  <a:pt x="10879549" y="2076984"/>
                  <a:pt x="10875476" y="2076984"/>
                </a:cubicBezTo>
                <a:cubicBezTo>
                  <a:pt x="10870386" y="2076984"/>
                  <a:pt x="10867332" y="2072912"/>
                  <a:pt x="10867332" y="2068840"/>
                </a:cubicBezTo>
                <a:cubicBezTo>
                  <a:pt x="10867332" y="2063748"/>
                  <a:pt x="10871405" y="2060694"/>
                  <a:pt x="10875476" y="2060694"/>
                </a:cubicBezTo>
                <a:close/>
                <a:moveTo>
                  <a:pt x="9976480" y="2052572"/>
                </a:moveTo>
                <a:cubicBezTo>
                  <a:pt x="10001933" y="2052572"/>
                  <a:pt x="10023313" y="2072934"/>
                  <a:pt x="10023313" y="2099390"/>
                </a:cubicBezTo>
                <a:cubicBezTo>
                  <a:pt x="10023313" y="2124842"/>
                  <a:pt x="10001933" y="2146221"/>
                  <a:pt x="9976480" y="2146221"/>
                </a:cubicBezTo>
                <a:cubicBezTo>
                  <a:pt x="9950008" y="2146221"/>
                  <a:pt x="9929646" y="2124842"/>
                  <a:pt x="9929646" y="2099390"/>
                </a:cubicBezTo>
                <a:cubicBezTo>
                  <a:pt x="9929646" y="2072934"/>
                  <a:pt x="9951027" y="2052572"/>
                  <a:pt x="9976480" y="2052572"/>
                </a:cubicBezTo>
                <a:close/>
                <a:moveTo>
                  <a:pt x="8217174" y="2041361"/>
                </a:moveTo>
                <a:cubicBezTo>
                  <a:pt x="8239572" y="2041361"/>
                  <a:pt x="8257898" y="2059688"/>
                  <a:pt x="8257898" y="2082087"/>
                </a:cubicBezTo>
                <a:cubicBezTo>
                  <a:pt x="8257898" y="2104477"/>
                  <a:pt x="8239572" y="2122802"/>
                  <a:pt x="8217174" y="2122802"/>
                </a:cubicBezTo>
                <a:cubicBezTo>
                  <a:pt x="8194776" y="2122802"/>
                  <a:pt x="8176449" y="2104477"/>
                  <a:pt x="8176449" y="2082087"/>
                </a:cubicBezTo>
                <a:cubicBezTo>
                  <a:pt x="8176449" y="2059688"/>
                  <a:pt x="8194776" y="2041361"/>
                  <a:pt x="8217174" y="2041361"/>
                </a:cubicBezTo>
                <a:close/>
                <a:moveTo>
                  <a:pt x="11389625" y="2007776"/>
                </a:moveTo>
                <a:cubicBezTo>
                  <a:pt x="11396752" y="2007776"/>
                  <a:pt x="11401843" y="2012868"/>
                  <a:pt x="11401843" y="2019993"/>
                </a:cubicBezTo>
                <a:cubicBezTo>
                  <a:pt x="11401843" y="2026102"/>
                  <a:pt x="11396752" y="2032209"/>
                  <a:pt x="11389625" y="2032209"/>
                </a:cubicBezTo>
                <a:cubicBezTo>
                  <a:pt x="11383516" y="2032209"/>
                  <a:pt x="11377408" y="2027119"/>
                  <a:pt x="11377408" y="2019993"/>
                </a:cubicBezTo>
                <a:cubicBezTo>
                  <a:pt x="11377408" y="2013885"/>
                  <a:pt x="11382499" y="2007776"/>
                  <a:pt x="11389625" y="2007776"/>
                </a:cubicBezTo>
                <a:close/>
                <a:moveTo>
                  <a:pt x="11089281" y="1971100"/>
                </a:moveTo>
                <a:cubicBezTo>
                  <a:pt x="11092335" y="1971100"/>
                  <a:pt x="11094371" y="1973135"/>
                  <a:pt x="11094371" y="1976191"/>
                </a:cubicBezTo>
                <a:cubicBezTo>
                  <a:pt x="11094371" y="1979244"/>
                  <a:pt x="11092335" y="1981281"/>
                  <a:pt x="11089281" y="1981281"/>
                </a:cubicBezTo>
                <a:cubicBezTo>
                  <a:pt x="11086227" y="1981281"/>
                  <a:pt x="11084190" y="1979244"/>
                  <a:pt x="11084190" y="1976191"/>
                </a:cubicBezTo>
                <a:cubicBezTo>
                  <a:pt x="11084190" y="1973135"/>
                  <a:pt x="11086227" y="1971100"/>
                  <a:pt x="11089281" y="1971100"/>
                </a:cubicBezTo>
                <a:close/>
                <a:moveTo>
                  <a:pt x="607782" y="1958886"/>
                </a:moveTo>
                <a:cubicBezTo>
                  <a:pt x="618982" y="1958886"/>
                  <a:pt x="627126" y="1968049"/>
                  <a:pt x="627126" y="1978230"/>
                </a:cubicBezTo>
                <a:cubicBezTo>
                  <a:pt x="627126" y="1989429"/>
                  <a:pt x="617963" y="1997575"/>
                  <a:pt x="607782" y="1997575"/>
                </a:cubicBezTo>
                <a:cubicBezTo>
                  <a:pt x="596583" y="1997575"/>
                  <a:pt x="588438" y="1988410"/>
                  <a:pt x="588438" y="1978230"/>
                </a:cubicBezTo>
                <a:cubicBezTo>
                  <a:pt x="588438" y="1967031"/>
                  <a:pt x="597601" y="1958886"/>
                  <a:pt x="607782" y="1958886"/>
                </a:cubicBezTo>
                <a:close/>
                <a:moveTo>
                  <a:pt x="8754740" y="1924294"/>
                </a:moveTo>
                <a:cubicBezTo>
                  <a:pt x="8757794" y="1925312"/>
                  <a:pt x="8760849" y="1927349"/>
                  <a:pt x="8760849" y="1930402"/>
                </a:cubicBezTo>
                <a:cubicBezTo>
                  <a:pt x="8760849" y="1933458"/>
                  <a:pt x="8758812" y="1936513"/>
                  <a:pt x="8754740" y="1936513"/>
                </a:cubicBezTo>
                <a:cubicBezTo>
                  <a:pt x="8751685" y="1936513"/>
                  <a:pt x="8748631" y="1934476"/>
                  <a:pt x="8748631" y="1930402"/>
                </a:cubicBezTo>
                <a:cubicBezTo>
                  <a:pt x="8748631" y="1927349"/>
                  <a:pt x="8750667" y="1924294"/>
                  <a:pt x="8754740" y="1924294"/>
                </a:cubicBezTo>
                <a:close/>
                <a:moveTo>
                  <a:pt x="6224720" y="1894771"/>
                </a:moveTo>
                <a:cubicBezTo>
                  <a:pt x="6227774" y="1894771"/>
                  <a:pt x="6230829" y="1897823"/>
                  <a:pt x="6230829" y="1900877"/>
                </a:cubicBezTo>
                <a:cubicBezTo>
                  <a:pt x="6230829" y="1904948"/>
                  <a:pt x="6227774" y="1906983"/>
                  <a:pt x="6224720" y="1906983"/>
                </a:cubicBezTo>
                <a:cubicBezTo>
                  <a:pt x="6220647" y="1906983"/>
                  <a:pt x="6218611" y="1903930"/>
                  <a:pt x="6218611" y="1900877"/>
                </a:cubicBezTo>
                <a:cubicBezTo>
                  <a:pt x="6218611" y="1896803"/>
                  <a:pt x="6221665" y="1894771"/>
                  <a:pt x="6224720" y="1894771"/>
                </a:cubicBezTo>
                <a:close/>
                <a:moveTo>
                  <a:pt x="6900749" y="1835719"/>
                </a:moveTo>
                <a:cubicBezTo>
                  <a:pt x="6907876" y="1834702"/>
                  <a:pt x="6913985" y="1840812"/>
                  <a:pt x="6913985" y="1848957"/>
                </a:cubicBezTo>
                <a:cubicBezTo>
                  <a:pt x="6913985" y="1856084"/>
                  <a:pt x="6907876" y="1862192"/>
                  <a:pt x="6900749" y="1862192"/>
                </a:cubicBezTo>
                <a:cubicBezTo>
                  <a:pt x="6893622" y="1862192"/>
                  <a:pt x="6887514" y="1856084"/>
                  <a:pt x="6887514" y="1848957"/>
                </a:cubicBezTo>
                <a:cubicBezTo>
                  <a:pt x="6887514" y="1841829"/>
                  <a:pt x="6893622" y="1835719"/>
                  <a:pt x="6900749" y="1835719"/>
                </a:cubicBezTo>
                <a:close/>
                <a:moveTo>
                  <a:pt x="3320114" y="1834701"/>
                </a:moveTo>
                <a:cubicBezTo>
                  <a:pt x="3322150" y="1834701"/>
                  <a:pt x="3324187" y="1836737"/>
                  <a:pt x="3324187" y="1838772"/>
                </a:cubicBezTo>
                <a:cubicBezTo>
                  <a:pt x="3324187" y="1840809"/>
                  <a:pt x="3322150" y="1842845"/>
                  <a:pt x="3320114" y="1842845"/>
                </a:cubicBezTo>
                <a:cubicBezTo>
                  <a:pt x="3318077" y="1842845"/>
                  <a:pt x="3316042" y="1840809"/>
                  <a:pt x="3316042" y="1838772"/>
                </a:cubicBezTo>
                <a:cubicBezTo>
                  <a:pt x="3316042" y="1836737"/>
                  <a:pt x="3318077" y="1834701"/>
                  <a:pt x="3320114" y="1834701"/>
                </a:cubicBezTo>
                <a:close/>
                <a:moveTo>
                  <a:pt x="6968963" y="1829583"/>
                </a:moveTo>
                <a:cubicBezTo>
                  <a:pt x="6971000" y="1829583"/>
                  <a:pt x="6972017" y="1831619"/>
                  <a:pt x="6972017" y="1832637"/>
                </a:cubicBezTo>
                <a:cubicBezTo>
                  <a:pt x="6972017" y="1834674"/>
                  <a:pt x="6971000" y="1835691"/>
                  <a:pt x="6968963" y="1835691"/>
                </a:cubicBezTo>
                <a:cubicBezTo>
                  <a:pt x="6966927" y="1835691"/>
                  <a:pt x="6965909" y="1834674"/>
                  <a:pt x="6965909" y="1832637"/>
                </a:cubicBezTo>
                <a:cubicBezTo>
                  <a:pt x="6965909" y="1830601"/>
                  <a:pt x="6966927" y="1829583"/>
                  <a:pt x="6968963" y="1829583"/>
                </a:cubicBezTo>
                <a:close/>
                <a:moveTo>
                  <a:pt x="5026434" y="1816374"/>
                </a:moveTo>
                <a:cubicBezTo>
                  <a:pt x="5029485" y="1816374"/>
                  <a:pt x="5031521" y="1818411"/>
                  <a:pt x="5031521" y="1821463"/>
                </a:cubicBezTo>
                <a:cubicBezTo>
                  <a:pt x="5031521" y="1824518"/>
                  <a:pt x="5029485" y="1826554"/>
                  <a:pt x="5026434" y="1826554"/>
                </a:cubicBezTo>
                <a:cubicBezTo>
                  <a:pt x="5023379" y="1826554"/>
                  <a:pt x="5021344" y="1824518"/>
                  <a:pt x="5021344" y="1821463"/>
                </a:cubicBezTo>
                <a:cubicBezTo>
                  <a:pt x="5021344" y="1818411"/>
                  <a:pt x="5023379" y="1816374"/>
                  <a:pt x="5026434" y="1816374"/>
                </a:cubicBezTo>
                <a:close/>
                <a:moveTo>
                  <a:pt x="1693109" y="1810250"/>
                </a:moveTo>
                <a:cubicBezTo>
                  <a:pt x="1709398" y="1810250"/>
                  <a:pt x="1722634" y="1823487"/>
                  <a:pt x="1722634" y="1839778"/>
                </a:cubicBezTo>
                <a:cubicBezTo>
                  <a:pt x="1722634" y="1856067"/>
                  <a:pt x="1709398" y="1869303"/>
                  <a:pt x="1693109" y="1869303"/>
                </a:cubicBezTo>
                <a:cubicBezTo>
                  <a:pt x="1676819" y="1869303"/>
                  <a:pt x="1663584" y="1856067"/>
                  <a:pt x="1663584" y="1839778"/>
                </a:cubicBezTo>
                <a:cubicBezTo>
                  <a:pt x="1663584" y="1823487"/>
                  <a:pt x="1676819" y="1810250"/>
                  <a:pt x="1693109" y="1810250"/>
                </a:cubicBezTo>
                <a:close/>
                <a:moveTo>
                  <a:pt x="466263" y="1806168"/>
                </a:moveTo>
                <a:cubicBezTo>
                  <a:pt x="468300" y="1806168"/>
                  <a:pt x="470336" y="1808204"/>
                  <a:pt x="470336" y="1810240"/>
                </a:cubicBezTo>
                <a:cubicBezTo>
                  <a:pt x="470336" y="1812277"/>
                  <a:pt x="468300" y="1814313"/>
                  <a:pt x="466263" y="1814313"/>
                </a:cubicBezTo>
                <a:cubicBezTo>
                  <a:pt x="464227" y="1814313"/>
                  <a:pt x="462191" y="1812277"/>
                  <a:pt x="462191" y="1810240"/>
                </a:cubicBezTo>
                <a:cubicBezTo>
                  <a:pt x="462191" y="1808204"/>
                  <a:pt x="464227" y="1806168"/>
                  <a:pt x="466263" y="1806168"/>
                </a:cubicBezTo>
                <a:close/>
                <a:moveTo>
                  <a:pt x="11028194" y="1801104"/>
                </a:moveTo>
                <a:cubicBezTo>
                  <a:pt x="11034304" y="1800086"/>
                  <a:pt x="11040412" y="1806195"/>
                  <a:pt x="11040412" y="1813323"/>
                </a:cubicBezTo>
                <a:cubicBezTo>
                  <a:pt x="11040412" y="1820451"/>
                  <a:pt x="11034304" y="1825541"/>
                  <a:pt x="11028194" y="1825541"/>
                </a:cubicBezTo>
                <a:cubicBezTo>
                  <a:pt x="11021068" y="1825541"/>
                  <a:pt x="11015977" y="1819432"/>
                  <a:pt x="11015977" y="1813323"/>
                </a:cubicBezTo>
                <a:cubicBezTo>
                  <a:pt x="11015977" y="1806195"/>
                  <a:pt x="11022085" y="1801104"/>
                  <a:pt x="11028194" y="1801104"/>
                </a:cubicBezTo>
                <a:close/>
                <a:moveTo>
                  <a:pt x="9489820" y="1800068"/>
                </a:moveTo>
                <a:cubicBezTo>
                  <a:pt x="9509164" y="1800068"/>
                  <a:pt x="9524436" y="1815341"/>
                  <a:pt x="9524436" y="1834686"/>
                </a:cubicBezTo>
                <a:cubicBezTo>
                  <a:pt x="9524436" y="1854031"/>
                  <a:pt x="9509164" y="1869303"/>
                  <a:pt x="9489820" y="1869303"/>
                </a:cubicBezTo>
                <a:cubicBezTo>
                  <a:pt x="9470476" y="1869303"/>
                  <a:pt x="9455204" y="1854031"/>
                  <a:pt x="9455204" y="1834686"/>
                </a:cubicBezTo>
                <a:cubicBezTo>
                  <a:pt x="9455204" y="1815341"/>
                  <a:pt x="9470476" y="1800068"/>
                  <a:pt x="9489820" y="1800068"/>
                </a:cubicBezTo>
                <a:close/>
                <a:moveTo>
                  <a:pt x="10635201" y="1799039"/>
                </a:moveTo>
                <a:cubicBezTo>
                  <a:pt x="10639274" y="1799039"/>
                  <a:pt x="10642329" y="1802093"/>
                  <a:pt x="10642329" y="1806166"/>
                </a:cubicBezTo>
                <a:cubicBezTo>
                  <a:pt x="10642329" y="1810238"/>
                  <a:pt x="10639274" y="1813293"/>
                  <a:pt x="10635201" y="1813293"/>
                </a:cubicBezTo>
                <a:cubicBezTo>
                  <a:pt x="10631129" y="1813293"/>
                  <a:pt x="10628075" y="1810238"/>
                  <a:pt x="10628075" y="1806166"/>
                </a:cubicBezTo>
                <a:cubicBezTo>
                  <a:pt x="10628075" y="1802093"/>
                  <a:pt x="10631129" y="1799039"/>
                  <a:pt x="10635201" y="1799039"/>
                </a:cubicBezTo>
                <a:close/>
                <a:moveTo>
                  <a:pt x="8181540" y="1798022"/>
                </a:moveTo>
                <a:cubicBezTo>
                  <a:pt x="8184594" y="1797003"/>
                  <a:pt x="8186630" y="1800058"/>
                  <a:pt x="8186630" y="1803111"/>
                </a:cubicBezTo>
                <a:cubicBezTo>
                  <a:pt x="8186630" y="1806166"/>
                  <a:pt x="8184594" y="1808202"/>
                  <a:pt x="8181540" y="1808202"/>
                </a:cubicBezTo>
                <a:cubicBezTo>
                  <a:pt x="8178485" y="1808202"/>
                  <a:pt x="8176449" y="1806166"/>
                  <a:pt x="8176449" y="1803111"/>
                </a:cubicBezTo>
                <a:cubicBezTo>
                  <a:pt x="8176449" y="1800058"/>
                  <a:pt x="8178485" y="1798022"/>
                  <a:pt x="8181540" y="1798022"/>
                </a:cubicBezTo>
                <a:close/>
                <a:moveTo>
                  <a:pt x="5724840" y="1792952"/>
                </a:moveTo>
                <a:cubicBezTo>
                  <a:pt x="5727896" y="1792952"/>
                  <a:pt x="5730949" y="1796006"/>
                  <a:pt x="5730949" y="1799061"/>
                </a:cubicBezTo>
                <a:cubicBezTo>
                  <a:pt x="5730949" y="1802116"/>
                  <a:pt x="5727896" y="1805170"/>
                  <a:pt x="5724840" y="1805170"/>
                </a:cubicBezTo>
                <a:cubicBezTo>
                  <a:pt x="5721787" y="1805170"/>
                  <a:pt x="5718734" y="1802116"/>
                  <a:pt x="5718734" y="1799061"/>
                </a:cubicBezTo>
                <a:cubicBezTo>
                  <a:pt x="5718734" y="1796006"/>
                  <a:pt x="5721787" y="1792952"/>
                  <a:pt x="5724840" y="1792952"/>
                </a:cubicBezTo>
                <a:close/>
                <a:moveTo>
                  <a:pt x="10191302" y="1791912"/>
                </a:moveTo>
                <a:cubicBezTo>
                  <a:pt x="10198429" y="1791912"/>
                  <a:pt x="10204538" y="1798021"/>
                  <a:pt x="10204538" y="1805147"/>
                </a:cubicBezTo>
                <a:cubicBezTo>
                  <a:pt x="10204538" y="1812274"/>
                  <a:pt x="10198429" y="1818383"/>
                  <a:pt x="10191302" y="1818383"/>
                </a:cubicBezTo>
                <a:cubicBezTo>
                  <a:pt x="10184175" y="1818383"/>
                  <a:pt x="10178067" y="1812274"/>
                  <a:pt x="10178067" y="1805147"/>
                </a:cubicBezTo>
                <a:cubicBezTo>
                  <a:pt x="10178067" y="1798021"/>
                  <a:pt x="10184175" y="1791912"/>
                  <a:pt x="10191302" y="1791912"/>
                </a:cubicBezTo>
                <a:close/>
                <a:moveTo>
                  <a:pt x="5611817" y="1782750"/>
                </a:moveTo>
                <a:cubicBezTo>
                  <a:pt x="5612835" y="1782750"/>
                  <a:pt x="5613854" y="1783768"/>
                  <a:pt x="5613854" y="1784786"/>
                </a:cubicBezTo>
                <a:cubicBezTo>
                  <a:pt x="5613854" y="1785804"/>
                  <a:pt x="5612835" y="1786822"/>
                  <a:pt x="5611817" y="1786822"/>
                </a:cubicBezTo>
                <a:cubicBezTo>
                  <a:pt x="5610799" y="1786822"/>
                  <a:pt x="5609781" y="1785804"/>
                  <a:pt x="5609781" y="1784786"/>
                </a:cubicBezTo>
                <a:cubicBezTo>
                  <a:pt x="5609781" y="1783768"/>
                  <a:pt x="5610799" y="1782750"/>
                  <a:pt x="5611817" y="1782750"/>
                </a:cubicBezTo>
                <a:close/>
                <a:moveTo>
                  <a:pt x="2172677" y="1781757"/>
                </a:moveTo>
                <a:cubicBezTo>
                  <a:pt x="2184894" y="1781757"/>
                  <a:pt x="2195074" y="1791938"/>
                  <a:pt x="2195074" y="1804157"/>
                </a:cubicBezTo>
                <a:cubicBezTo>
                  <a:pt x="2195074" y="1816374"/>
                  <a:pt x="2184894" y="1826554"/>
                  <a:pt x="2172677" y="1826554"/>
                </a:cubicBezTo>
                <a:cubicBezTo>
                  <a:pt x="2160460" y="1826554"/>
                  <a:pt x="2150279" y="1816374"/>
                  <a:pt x="2150279" y="1804157"/>
                </a:cubicBezTo>
                <a:cubicBezTo>
                  <a:pt x="2150279" y="1791938"/>
                  <a:pt x="2160460" y="1781757"/>
                  <a:pt x="2172677" y="1781757"/>
                </a:cubicBezTo>
                <a:close/>
                <a:moveTo>
                  <a:pt x="8210047" y="1762412"/>
                </a:moveTo>
                <a:cubicBezTo>
                  <a:pt x="8215138" y="1762412"/>
                  <a:pt x="8219210" y="1766483"/>
                  <a:pt x="8219210" y="1771574"/>
                </a:cubicBezTo>
                <a:cubicBezTo>
                  <a:pt x="8219210" y="1776666"/>
                  <a:pt x="8215138" y="1780737"/>
                  <a:pt x="8210047" y="1780737"/>
                </a:cubicBezTo>
                <a:cubicBezTo>
                  <a:pt x="8204957" y="1780737"/>
                  <a:pt x="8200884" y="1776666"/>
                  <a:pt x="8200884" y="1771574"/>
                </a:cubicBezTo>
                <a:cubicBezTo>
                  <a:pt x="8200884" y="1766483"/>
                  <a:pt x="8204957" y="1762412"/>
                  <a:pt x="8210047" y="1762412"/>
                </a:cubicBezTo>
                <a:close/>
                <a:moveTo>
                  <a:pt x="559930" y="1753225"/>
                </a:moveTo>
                <a:cubicBezTo>
                  <a:pt x="567056" y="1753225"/>
                  <a:pt x="572147" y="1758316"/>
                  <a:pt x="572147" y="1765442"/>
                </a:cubicBezTo>
                <a:cubicBezTo>
                  <a:pt x="572147" y="1771551"/>
                  <a:pt x="567056" y="1777660"/>
                  <a:pt x="559930" y="1777660"/>
                </a:cubicBezTo>
                <a:cubicBezTo>
                  <a:pt x="553821" y="1777660"/>
                  <a:pt x="547713" y="1772569"/>
                  <a:pt x="547713" y="1765442"/>
                </a:cubicBezTo>
                <a:cubicBezTo>
                  <a:pt x="547713" y="1759333"/>
                  <a:pt x="552804" y="1753225"/>
                  <a:pt x="559930" y="1753225"/>
                </a:cubicBezTo>
                <a:close/>
                <a:moveTo>
                  <a:pt x="6170759" y="1745079"/>
                </a:moveTo>
                <a:cubicBezTo>
                  <a:pt x="6175850" y="1744060"/>
                  <a:pt x="6179922" y="1748132"/>
                  <a:pt x="6179922" y="1754241"/>
                </a:cubicBezTo>
                <a:cubicBezTo>
                  <a:pt x="6179922" y="1759332"/>
                  <a:pt x="6175850" y="1763405"/>
                  <a:pt x="6170759" y="1763405"/>
                </a:cubicBezTo>
                <a:cubicBezTo>
                  <a:pt x="6165669" y="1763405"/>
                  <a:pt x="6160578" y="1759332"/>
                  <a:pt x="6160578" y="1754241"/>
                </a:cubicBezTo>
                <a:cubicBezTo>
                  <a:pt x="6160578" y="1749150"/>
                  <a:pt x="6164651" y="1745079"/>
                  <a:pt x="6170759" y="1745079"/>
                </a:cubicBezTo>
                <a:close/>
                <a:moveTo>
                  <a:pt x="7806873" y="1737952"/>
                </a:moveTo>
                <a:cubicBezTo>
                  <a:pt x="7809927" y="1737952"/>
                  <a:pt x="7811963" y="1739988"/>
                  <a:pt x="7811963" y="1743043"/>
                </a:cubicBezTo>
                <a:cubicBezTo>
                  <a:pt x="7811963" y="1745079"/>
                  <a:pt x="7809927" y="1748133"/>
                  <a:pt x="7806873" y="1748133"/>
                </a:cubicBezTo>
                <a:cubicBezTo>
                  <a:pt x="7803818" y="1748133"/>
                  <a:pt x="7801782" y="1746097"/>
                  <a:pt x="7801782" y="1743043"/>
                </a:cubicBezTo>
                <a:cubicBezTo>
                  <a:pt x="7801782" y="1739988"/>
                  <a:pt x="7803818" y="1737952"/>
                  <a:pt x="7806873" y="1737952"/>
                </a:cubicBezTo>
                <a:close/>
                <a:moveTo>
                  <a:pt x="961068" y="1706391"/>
                </a:moveTo>
                <a:cubicBezTo>
                  <a:pt x="964122" y="1706391"/>
                  <a:pt x="967176" y="1708427"/>
                  <a:pt x="967176" y="1712500"/>
                </a:cubicBezTo>
                <a:cubicBezTo>
                  <a:pt x="967176" y="1715555"/>
                  <a:pt x="964122" y="1718608"/>
                  <a:pt x="961068" y="1718608"/>
                </a:cubicBezTo>
                <a:cubicBezTo>
                  <a:pt x="958013" y="1718608"/>
                  <a:pt x="954959" y="1715555"/>
                  <a:pt x="954959" y="1712500"/>
                </a:cubicBezTo>
                <a:cubicBezTo>
                  <a:pt x="954959" y="1709445"/>
                  <a:pt x="958013" y="1706391"/>
                  <a:pt x="961068" y="1706391"/>
                </a:cubicBezTo>
                <a:close/>
                <a:moveTo>
                  <a:pt x="4813613" y="1703336"/>
                </a:moveTo>
                <a:cubicBezTo>
                  <a:pt x="4815650" y="1703336"/>
                  <a:pt x="4817688" y="1705371"/>
                  <a:pt x="4817688" y="1707408"/>
                </a:cubicBezTo>
                <a:cubicBezTo>
                  <a:pt x="4817688" y="1709444"/>
                  <a:pt x="4815650" y="1711481"/>
                  <a:pt x="4813613" y="1711481"/>
                </a:cubicBezTo>
                <a:cubicBezTo>
                  <a:pt x="4811579" y="1711481"/>
                  <a:pt x="4809541" y="1709444"/>
                  <a:pt x="4809541" y="1707408"/>
                </a:cubicBezTo>
                <a:cubicBezTo>
                  <a:pt x="4809541" y="1705371"/>
                  <a:pt x="4811579" y="1703336"/>
                  <a:pt x="4813613" y="1703336"/>
                </a:cubicBezTo>
                <a:close/>
                <a:moveTo>
                  <a:pt x="4269970" y="1698253"/>
                </a:moveTo>
                <a:cubicBezTo>
                  <a:pt x="4287274" y="1699272"/>
                  <a:pt x="4300511" y="1712507"/>
                  <a:pt x="4300511" y="1728798"/>
                </a:cubicBezTo>
                <a:cubicBezTo>
                  <a:pt x="4300511" y="1745088"/>
                  <a:pt x="4287274" y="1758324"/>
                  <a:pt x="4269970" y="1758324"/>
                </a:cubicBezTo>
                <a:cubicBezTo>
                  <a:pt x="4253681" y="1758324"/>
                  <a:pt x="4239427" y="1745088"/>
                  <a:pt x="4239427" y="1728798"/>
                </a:cubicBezTo>
                <a:cubicBezTo>
                  <a:pt x="4239427" y="1712507"/>
                  <a:pt x="4252663" y="1698253"/>
                  <a:pt x="4269970" y="1698253"/>
                </a:cubicBezTo>
                <a:close/>
                <a:moveTo>
                  <a:pt x="7008670" y="1697244"/>
                </a:moveTo>
                <a:cubicBezTo>
                  <a:pt x="7010705" y="1697244"/>
                  <a:pt x="7013760" y="1699281"/>
                  <a:pt x="7013760" y="1702335"/>
                </a:cubicBezTo>
                <a:cubicBezTo>
                  <a:pt x="7013760" y="1705389"/>
                  <a:pt x="7011724" y="1707425"/>
                  <a:pt x="7008670" y="1707425"/>
                </a:cubicBezTo>
                <a:cubicBezTo>
                  <a:pt x="7005615" y="1707425"/>
                  <a:pt x="7003579" y="1705389"/>
                  <a:pt x="7003579" y="1702335"/>
                </a:cubicBezTo>
                <a:cubicBezTo>
                  <a:pt x="7003579" y="1699281"/>
                  <a:pt x="7005615" y="1697244"/>
                  <a:pt x="7008670" y="1697244"/>
                </a:cubicBezTo>
                <a:close/>
                <a:moveTo>
                  <a:pt x="3364842" y="1697228"/>
                </a:moveTo>
                <a:cubicBezTo>
                  <a:pt x="3367896" y="1697228"/>
                  <a:pt x="3370952" y="1700282"/>
                  <a:pt x="3370952" y="1703336"/>
                </a:cubicBezTo>
                <a:cubicBezTo>
                  <a:pt x="3370952" y="1707409"/>
                  <a:pt x="3367896" y="1709445"/>
                  <a:pt x="3364842" y="1709445"/>
                </a:cubicBezTo>
                <a:cubicBezTo>
                  <a:pt x="3360770" y="1709445"/>
                  <a:pt x="3358734" y="1706391"/>
                  <a:pt x="3358734" y="1703336"/>
                </a:cubicBezTo>
                <a:cubicBezTo>
                  <a:pt x="3358734" y="1700282"/>
                  <a:pt x="3361788" y="1697228"/>
                  <a:pt x="3364842" y="1697228"/>
                </a:cubicBezTo>
                <a:close/>
                <a:moveTo>
                  <a:pt x="1989412" y="1695213"/>
                </a:moveTo>
                <a:cubicBezTo>
                  <a:pt x="1995522" y="1695213"/>
                  <a:pt x="2000613" y="1700305"/>
                  <a:pt x="2000613" y="1706413"/>
                </a:cubicBezTo>
                <a:cubicBezTo>
                  <a:pt x="2000613" y="1712522"/>
                  <a:pt x="1995522" y="1717613"/>
                  <a:pt x="1989412" y="1717613"/>
                </a:cubicBezTo>
                <a:cubicBezTo>
                  <a:pt x="1983305" y="1717613"/>
                  <a:pt x="1978214" y="1712522"/>
                  <a:pt x="1978214" y="1706413"/>
                </a:cubicBezTo>
                <a:cubicBezTo>
                  <a:pt x="1978214" y="1700305"/>
                  <a:pt x="1983305" y="1695213"/>
                  <a:pt x="1989412" y="1695213"/>
                </a:cubicBezTo>
                <a:close/>
                <a:moveTo>
                  <a:pt x="3038026" y="1681956"/>
                </a:moveTo>
                <a:cubicBezTo>
                  <a:pt x="3039044" y="1680938"/>
                  <a:pt x="3040062" y="1681956"/>
                  <a:pt x="3040062" y="1683992"/>
                </a:cubicBezTo>
                <a:cubicBezTo>
                  <a:pt x="3040062" y="1685011"/>
                  <a:pt x="3039044" y="1686029"/>
                  <a:pt x="3038026" y="1686029"/>
                </a:cubicBezTo>
                <a:cubicBezTo>
                  <a:pt x="3037008" y="1686029"/>
                  <a:pt x="3035990" y="1685011"/>
                  <a:pt x="3035990" y="1683992"/>
                </a:cubicBezTo>
                <a:cubicBezTo>
                  <a:pt x="3035990" y="1682974"/>
                  <a:pt x="3037008" y="1681956"/>
                  <a:pt x="3038026" y="1681956"/>
                </a:cubicBezTo>
                <a:close/>
                <a:moveTo>
                  <a:pt x="2787638" y="1677907"/>
                </a:moveTo>
                <a:cubicBezTo>
                  <a:pt x="2796801" y="1677907"/>
                  <a:pt x="2803927" y="1685033"/>
                  <a:pt x="2803927" y="1694197"/>
                </a:cubicBezTo>
                <a:cubicBezTo>
                  <a:pt x="2803927" y="1703360"/>
                  <a:pt x="2796801" y="1710486"/>
                  <a:pt x="2787638" y="1710486"/>
                </a:cubicBezTo>
                <a:cubicBezTo>
                  <a:pt x="2778479" y="1710486"/>
                  <a:pt x="2771350" y="1703360"/>
                  <a:pt x="2771350" y="1694197"/>
                </a:cubicBezTo>
                <a:cubicBezTo>
                  <a:pt x="2771350" y="1685033"/>
                  <a:pt x="2778479" y="1677907"/>
                  <a:pt x="2787638" y="1677907"/>
                </a:cubicBezTo>
                <a:close/>
                <a:moveTo>
                  <a:pt x="8908476" y="1670778"/>
                </a:moveTo>
                <a:cubicBezTo>
                  <a:pt x="8910512" y="1670778"/>
                  <a:pt x="8913566" y="1672813"/>
                  <a:pt x="8913566" y="1675869"/>
                </a:cubicBezTo>
                <a:cubicBezTo>
                  <a:pt x="8913566" y="1678923"/>
                  <a:pt x="8911530" y="1680959"/>
                  <a:pt x="8908476" y="1680959"/>
                </a:cubicBezTo>
                <a:cubicBezTo>
                  <a:pt x="8905421" y="1680959"/>
                  <a:pt x="8903385" y="1678923"/>
                  <a:pt x="8903385" y="1675869"/>
                </a:cubicBezTo>
                <a:cubicBezTo>
                  <a:pt x="8903385" y="1672813"/>
                  <a:pt x="8905421" y="1670778"/>
                  <a:pt x="8908476" y="1670778"/>
                </a:cubicBezTo>
                <a:close/>
                <a:moveTo>
                  <a:pt x="9803401" y="1667723"/>
                </a:moveTo>
                <a:cubicBezTo>
                  <a:pt x="9809509" y="1667723"/>
                  <a:pt x="9815617" y="1672813"/>
                  <a:pt x="9815617" y="1679940"/>
                </a:cubicBezTo>
                <a:cubicBezTo>
                  <a:pt x="9815617" y="1686048"/>
                  <a:pt x="9810527" y="1692156"/>
                  <a:pt x="9803401" y="1692156"/>
                </a:cubicBezTo>
                <a:cubicBezTo>
                  <a:pt x="9796274" y="1692156"/>
                  <a:pt x="9791183" y="1687066"/>
                  <a:pt x="9791183" y="1679940"/>
                </a:cubicBezTo>
                <a:cubicBezTo>
                  <a:pt x="9791183" y="1673832"/>
                  <a:pt x="9796274" y="1667723"/>
                  <a:pt x="9803401" y="1667723"/>
                </a:cubicBezTo>
                <a:close/>
                <a:moveTo>
                  <a:pt x="7189895" y="1665690"/>
                </a:moveTo>
                <a:cubicBezTo>
                  <a:pt x="7197021" y="1665690"/>
                  <a:pt x="7202112" y="1670781"/>
                  <a:pt x="7202112" y="1677908"/>
                </a:cubicBezTo>
                <a:cubicBezTo>
                  <a:pt x="7202112" y="1685034"/>
                  <a:pt x="7197021" y="1690124"/>
                  <a:pt x="7189895" y="1690124"/>
                </a:cubicBezTo>
                <a:cubicBezTo>
                  <a:pt x="7182768" y="1690124"/>
                  <a:pt x="7177677" y="1685034"/>
                  <a:pt x="7177677" y="1677908"/>
                </a:cubicBezTo>
                <a:cubicBezTo>
                  <a:pt x="7177677" y="1670781"/>
                  <a:pt x="7182768" y="1665690"/>
                  <a:pt x="7189895" y="1665690"/>
                </a:cubicBezTo>
                <a:close/>
                <a:moveTo>
                  <a:pt x="6840681" y="1665682"/>
                </a:moveTo>
                <a:cubicBezTo>
                  <a:pt x="6869188" y="1665682"/>
                  <a:pt x="6890568" y="1688080"/>
                  <a:pt x="6890568" y="1714552"/>
                </a:cubicBezTo>
                <a:cubicBezTo>
                  <a:pt x="6890568" y="1742044"/>
                  <a:pt x="6868170" y="1763425"/>
                  <a:pt x="6840681" y="1763425"/>
                </a:cubicBezTo>
                <a:cubicBezTo>
                  <a:pt x="6813192" y="1763425"/>
                  <a:pt x="6790793" y="1741026"/>
                  <a:pt x="6790793" y="1714552"/>
                </a:cubicBezTo>
                <a:cubicBezTo>
                  <a:pt x="6790793" y="1687063"/>
                  <a:pt x="6813192" y="1665682"/>
                  <a:pt x="6840681" y="1665682"/>
                </a:cubicBezTo>
                <a:close/>
                <a:moveTo>
                  <a:pt x="4489879" y="1651438"/>
                </a:moveTo>
                <a:cubicBezTo>
                  <a:pt x="4494968" y="1651438"/>
                  <a:pt x="4500062" y="1656528"/>
                  <a:pt x="4500062" y="1661619"/>
                </a:cubicBezTo>
                <a:cubicBezTo>
                  <a:pt x="4500062" y="1666710"/>
                  <a:pt x="4495988" y="1671800"/>
                  <a:pt x="4489879" y="1671800"/>
                </a:cubicBezTo>
                <a:cubicBezTo>
                  <a:pt x="4484789" y="1671800"/>
                  <a:pt x="4479698" y="1667727"/>
                  <a:pt x="4479698" y="1661619"/>
                </a:cubicBezTo>
                <a:cubicBezTo>
                  <a:pt x="4479698" y="1656528"/>
                  <a:pt x="4483769" y="1651438"/>
                  <a:pt x="4489879" y="1651438"/>
                </a:cubicBezTo>
                <a:close/>
                <a:moveTo>
                  <a:pt x="4124356" y="1643267"/>
                </a:moveTo>
                <a:cubicBezTo>
                  <a:pt x="4130464" y="1643267"/>
                  <a:pt x="4135556" y="1648358"/>
                  <a:pt x="4135556" y="1654466"/>
                </a:cubicBezTo>
                <a:cubicBezTo>
                  <a:pt x="4135556" y="1660575"/>
                  <a:pt x="4130464" y="1665666"/>
                  <a:pt x="4124356" y="1665666"/>
                </a:cubicBezTo>
                <a:cubicBezTo>
                  <a:pt x="4118247" y="1665666"/>
                  <a:pt x="4113157" y="1660575"/>
                  <a:pt x="4113157" y="1654466"/>
                </a:cubicBezTo>
                <a:cubicBezTo>
                  <a:pt x="4113157" y="1648358"/>
                  <a:pt x="4118247" y="1643267"/>
                  <a:pt x="4124356" y="1643267"/>
                </a:cubicBezTo>
                <a:close/>
                <a:moveTo>
                  <a:pt x="1369383" y="1634128"/>
                </a:moveTo>
                <a:cubicBezTo>
                  <a:pt x="1378546" y="1634128"/>
                  <a:pt x="1384655" y="1641256"/>
                  <a:pt x="1384655" y="1649400"/>
                </a:cubicBezTo>
                <a:cubicBezTo>
                  <a:pt x="1384655" y="1657544"/>
                  <a:pt x="1377528" y="1664671"/>
                  <a:pt x="1369383" y="1664671"/>
                </a:cubicBezTo>
                <a:cubicBezTo>
                  <a:pt x="1361238" y="1664671"/>
                  <a:pt x="1354111" y="1657544"/>
                  <a:pt x="1354111" y="1649400"/>
                </a:cubicBezTo>
                <a:cubicBezTo>
                  <a:pt x="1354111" y="1641256"/>
                  <a:pt x="1361238" y="1634128"/>
                  <a:pt x="1369383" y="1634128"/>
                </a:cubicBezTo>
                <a:close/>
                <a:moveTo>
                  <a:pt x="9290270" y="1625987"/>
                </a:moveTo>
                <a:cubicBezTo>
                  <a:pt x="9293324" y="1625987"/>
                  <a:pt x="9295360" y="1628022"/>
                  <a:pt x="9295360" y="1631077"/>
                </a:cubicBezTo>
                <a:cubicBezTo>
                  <a:pt x="9295360" y="1634131"/>
                  <a:pt x="9293324" y="1636167"/>
                  <a:pt x="9290270" y="1636167"/>
                </a:cubicBezTo>
                <a:cubicBezTo>
                  <a:pt x="9287215" y="1636167"/>
                  <a:pt x="9285179" y="1634131"/>
                  <a:pt x="9285179" y="1631077"/>
                </a:cubicBezTo>
                <a:cubicBezTo>
                  <a:pt x="9285179" y="1628022"/>
                  <a:pt x="9287215" y="1625987"/>
                  <a:pt x="9290270" y="1625987"/>
                </a:cubicBezTo>
                <a:close/>
                <a:moveTo>
                  <a:pt x="1867190" y="1615780"/>
                </a:moveTo>
                <a:cubicBezTo>
                  <a:pt x="1874317" y="1615780"/>
                  <a:pt x="1879408" y="1620871"/>
                  <a:pt x="1879408" y="1627997"/>
                </a:cubicBezTo>
                <a:cubicBezTo>
                  <a:pt x="1879408" y="1635124"/>
                  <a:pt x="1874317" y="1640215"/>
                  <a:pt x="1867190" y="1640215"/>
                </a:cubicBezTo>
                <a:cubicBezTo>
                  <a:pt x="1860064" y="1640215"/>
                  <a:pt x="1854973" y="1635124"/>
                  <a:pt x="1854973" y="1627997"/>
                </a:cubicBezTo>
                <a:cubicBezTo>
                  <a:pt x="1854973" y="1621888"/>
                  <a:pt x="1860064" y="1615780"/>
                  <a:pt x="1867190" y="1615780"/>
                </a:cubicBezTo>
                <a:close/>
                <a:moveTo>
                  <a:pt x="1952765" y="1611732"/>
                </a:moveTo>
                <a:cubicBezTo>
                  <a:pt x="1970074" y="1611732"/>
                  <a:pt x="1985346" y="1627003"/>
                  <a:pt x="1985346" y="1644310"/>
                </a:cubicBezTo>
                <a:cubicBezTo>
                  <a:pt x="1985346" y="1662635"/>
                  <a:pt x="1971092" y="1676889"/>
                  <a:pt x="1952765" y="1676889"/>
                </a:cubicBezTo>
                <a:cubicBezTo>
                  <a:pt x="1934440" y="1676889"/>
                  <a:pt x="1920186" y="1662635"/>
                  <a:pt x="1920186" y="1644310"/>
                </a:cubicBezTo>
                <a:cubicBezTo>
                  <a:pt x="1920186" y="1625985"/>
                  <a:pt x="1934440" y="1611732"/>
                  <a:pt x="1952765" y="1611732"/>
                </a:cubicBezTo>
                <a:close/>
                <a:moveTo>
                  <a:pt x="7601213" y="1601545"/>
                </a:moveTo>
                <a:cubicBezTo>
                  <a:pt x="7607322" y="1601545"/>
                  <a:pt x="7612413" y="1606636"/>
                  <a:pt x="7612413" y="1612743"/>
                </a:cubicBezTo>
                <a:cubicBezTo>
                  <a:pt x="7612413" y="1618852"/>
                  <a:pt x="7607322" y="1623943"/>
                  <a:pt x="7601213" y="1623943"/>
                </a:cubicBezTo>
                <a:cubicBezTo>
                  <a:pt x="7595105" y="1623943"/>
                  <a:pt x="7590014" y="1618852"/>
                  <a:pt x="7590014" y="1612743"/>
                </a:cubicBezTo>
                <a:cubicBezTo>
                  <a:pt x="7590014" y="1606636"/>
                  <a:pt x="7595105" y="1601545"/>
                  <a:pt x="7601213" y="1601545"/>
                </a:cubicBezTo>
                <a:close/>
                <a:moveTo>
                  <a:pt x="4432839" y="1598471"/>
                </a:moveTo>
                <a:cubicBezTo>
                  <a:pt x="4443020" y="1598471"/>
                  <a:pt x="4450147" y="1606616"/>
                  <a:pt x="4450147" y="1615779"/>
                </a:cubicBezTo>
                <a:cubicBezTo>
                  <a:pt x="4450147" y="1624941"/>
                  <a:pt x="4443020" y="1633087"/>
                  <a:pt x="4432839" y="1633087"/>
                </a:cubicBezTo>
                <a:cubicBezTo>
                  <a:pt x="4423675" y="1633087"/>
                  <a:pt x="4415530" y="1625960"/>
                  <a:pt x="4415530" y="1615779"/>
                </a:cubicBezTo>
                <a:cubicBezTo>
                  <a:pt x="4415530" y="1606616"/>
                  <a:pt x="4422657" y="1598471"/>
                  <a:pt x="4432839" y="1598471"/>
                </a:cubicBezTo>
                <a:close/>
                <a:moveTo>
                  <a:pt x="8604059" y="1598470"/>
                </a:moveTo>
                <a:cubicBezTo>
                  <a:pt x="8616276" y="1598470"/>
                  <a:pt x="8627476" y="1608650"/>
                  <a:pt x="8627476" y="1621886"/>
                </a:cubicBezTo>
                <a:cubicBezTo>
                  <a:pt x="8627476" y="1634103"/>
                  <a:pt x="8617295" y="1645302"/>
                  <a:pt x="8604059" y="1645302"/>
                </a:cubicBezTo>
                <a:cubicBezTo>
                  <a:pt x="8590823" y="1645302"/>
                  <a:pt x="8580642" y="1635121"/>
                  <a:pt x="8580642" y="1621886"/>
                </a:cubicBezTo>
                <a:cubicBezTo>
                  <a:pt x="8580642" y="1608650"/>
                  <a:pt x="8590823" y="1598470"/>
                  <a:pt x="8604059" y="1598470"/>
                </a:cubicBezTo>
                <a:close/>
                <a:moveTo>
                  <a:pt x="970231" y="1592364"/>
                </a:moveTo>
                <a:cubicBezTo>
                  <a:pt x="979394" y="1592364"/>
                  <a:pt x="985503" y="1599491"/>
                  <a:pt x="985503" y="1607636"/>
                </a:cubicBezTo>
                <a:cubicBezTo>
                  <a:pt x="985503" y="1615781"/>
                  <a:pt x="978376" y="1622908"/>
                  <a:pt x="970231" y="1622908"/>
                </a:cubicBezTo>
                <a:cubicBezTo>
                  <a:pt x="962086" y="1622908"/>
                  <a:pt x="954959" y="1615781"/>
                  <a:pt x="954959" y="1607636"/>
                </a:cubicBezTo>
                <a:cubicBezTo>
                  <a:pt x="954959" y="1599491"/>
                  <a:pt x="962086" y="1592364"/>
                  <a:pt x="970231" y="1592364"/>
                </a:cubicBezTo>
                <a:close/>
                <a:moveTo>
                  <a:pt x="8077693" y="1588309"/>
                </a:moveTo>
                <a:cubicBezTo>
                  <a:pt x="8088892" y="1588309"/>
                  <a:pt x="8099073" y="1597471"/>
                  <a:pt x="8099073" y="1609690"/>
                </a:cubicBezTo>
                <a:cubicBezTo>
                  <a:pt x="8099073" y="1621906"/>
                  <a:pt x="8088892" y="1631068"/>
                  <a:pt x="8077693" y="1631068"/>
                </a:cubicBezTo>
                <a:cubicBezTo>
                  <a:pt x="8065475" y="1631068"/>
                  <a:pt x="8056312" y="1621906"/>
                  <a:pt x="8056312" y="1609690"/>
                </a:cubicBezTo>
                <a:cubicBezTo>
                  <a:pt x="8056312" y="1597471"/>
                  <a:pt x="8066493" y="1588309"/>
                  <a:pt x="8077693" y="1588309"/>
                </a:cubicBezTo>
                <a:close/>
                <a:moveTo>
                  <a:pt x="10993578" y="1587269"/>
                </a:moveTo>
                <a:cubicBezTo>
                  <a:pt x="10999687" y="1588288"/>
                  <a:pt x="11004777" y="1593379"/>
                  <a:pt x="11004777" y="1598469"/>
                </a:cubicBezTo>
                <a:cubicBezTo>
                  <a:pt x="11004777" y="1604577"/>
                  <a:pt x="10999687" y="1609668"/>
                  <a:pt x="10993578" y="1609668"/>
                </a:cubicBezTo>
                <a:cubicBezTo>
                  <a:pt x="10987469" y="1609668"/>
                  <a:pt x="10982378" y="1604577"/>
                  <a:pt x="10982378" y="1598469"/>
                </a:cubicBezTo>
                <a:cubicBezTo>
                  <a:pt x="10982378" y="1592360"/>
                  <a:pt x="10987469" y="1587269"/>
                  <a:pt x="10993578" y="1587269"/>
                </a:cubicBezTo>
                <a:close/>
                <a:moveTo>
                  <a:pt x="1053773" y="1581190"/>
                </a:moveTo>
                <a:cubicBezTo>
                  <a:pt x="1057845" y="1580171"/>
                  <a:pt x="1061918" y="1584246"/>
                  <a:pt x="1061918" y="1589335"/>
                </a:cubicBezTo>
                <a:cubicBezTo>
                  <a:pt x="1061918" y="1594424"/>
                  <a:pt x="1057845" y="1597478"/>
                  <a:pt x="1053773" y="1597478"/>
                </a:cubicBezTo>
                <a:cubicBezTo>
                  <a:pt x="1048682" y="1597478"/>
                  <a:pt x="1045628" y="1593408"/>
                  <a:pt x="1045628" y="1589335"/>
                </a:cubicBezTo>
                <a:cubicBezTo>
                  <a:pt x="1045628" y="1584246"/>
                  <a:pt x="1049700" y="1581190"/>
                  <a:pt x="1053773" y="1581190"/>
                </a:cubicBezTo>
                <a:close/>
                <a:moveTo>
                  <a:pt x="6563753" y="1579126"/>
                </a:moveTo>
                <a:cubicBezTo>
                  <a:pt x="6569861" y="1579126"/>
                  <a:pt x="6574952" y="1584217"/>
                  <a:pt x="6574952" y="1590325"/>
                </a:cubicBezTo>
                <a:cubicBezTo>
                  <a:pt x="6574952" y="1596434"/>
                  <a:pt x="6569861" y="1601524"/>
                  <a:pt x="6563753" y="1601524"/>
                </a:cubicBezTo>
                <a:cubicBezTo>
                  <a:pt x="6557644" y="1601524"/>
                  <a:pt x="6552553" y="1596434"/>
                  <a:pt x="6552553" y="1590325"/>
                </a:cubicBezTo>
                <a:cubicBezTo>
                  <a:pt x="6552553" y="1584217"/>
                  <a:pt x="6557644" y="1579126"/>
                  <a:pt x="6563753" y="1579126"/>
                </a:cubicBezTo>
                <a:close/>
                <a:moveTo>
                  <a:pt x="9187440" y="1578129"/>
                </a:moveTo>
                <a:cubicBezTo>
                  <a:pt x="9193548" y="1578129"/>
                  <a:pt x="9198639" y="1583220"/>
                  <a:pt x="9198639" y="1589328"/>
                </a:cubicBezTo>
                <a:cubicBezTo>
                  <a:pt x="9198639" y="1595436"/>
                  <a:pt x="9193548" y="1600526"/>
                  <a:pt x="9187440" y="1600526"/>
                </a:cubicBezTo>
                <a:cubicBezTo>
                  <a:pt x="9181331" y="1600526"/>
                  <a:pt x="9176240" y="1595436"/>
                  <a:pt x="9176240" y="1589328"/>
                </a:cubicBezTo>
                <a:cubicBezTo>
                  <a:pt x="9176240" y="1583220"/>
                  <a:pt x="9181331" y="1578129"/>
                  <a:pt x="9187440" y="1578129"/>
                </a:cubicBezTo>
                <a:close/>
                <a:moveTo>
                  <a:pt x="5811366" y="1539421"/>
                </a:moveTo>
                <a:cubicBezTo>
                  <a:pt x="5816457" y="1539421"/>
                  <a:pt x="5821547" y="1543493"/>
                  <a:pt x="5821547" y="1549602"/>
                </a:cubicBezTo>
                <a:cubicBezTo>
                  <a:pt x="5821547" y="1555711"/>
                  <a:pt x="5816457" y="1559783"/>
                  <a:pt x="5811366" y="1559783"/>
                </a:cubicBezTo>
                <a:cubicBezTo>
                  <a:pt x="5805258" y="1559783"/>
                  <a:pt x="5801185" y="1555711"/>
                  <a:pt x="5801185" y="1549602"/>
                </a:cubicBezTo>
                <a:cubicBezTo>
                  <a:pt x="5801185" y="1544512"/>
                  <a:pt x="5805258" y="1539421"/>
                  <a:pt x="5811366" y="1539421"/>
                </a:cubicBezTo>
                <a:close/>
                <a:moveTo>
                  <a:pt x="6556626" y="1510942"/>
                </a:moveTo>
                <a:cubicBezTo>
                  <a:pt x="6562734" y="1510942"/>
                  <a:pt x="6568843" y="1516032"/>
                  <a:pt x="6568843" y="1523160"/>
                </a:cubicBezTo>
                <a:cubicBezTo>
                  <a:pt x="6568843" y="1530285"/>
                  <a:pt x="6563752" y="1535375"/>
                  <a:pt x="6556626" y="1535375"/>
                </a:cubicBezTo>
                <a:cubicBezTo>
                  <a:pt x="6549499" y="1535375"/>
                  <a:pt x="6544408" y="1530285"/>
                  <a:pt x="6544408" y="1523160"/>
                </a:cubicBezTo>
                <a:cubicBezTo>
                  <a:pt x="6544408" y="1516032"/>
                  <a:pt x="6549499" y="1510942"/>
                  <a:pt x="6556626" y="1510942"/>
                </a:cubicBezTo>
                <a:close/>
                <a:moveTo>
                  <a:pt x="5064100" y="1507884"/>
                </a:moveTo>
                <a:cubicBezTo>
                  <a:pt x="5071226" y="1506866"/>
                  <a:pt x="5076314" y="1512975"/>
                  <a:pt x="5076314" y="1520102"/>
                </a:cubicBezTo>
                <a:cubicBezTo>
                  <a:pt x="5076314" y="1527228"/>
                  <a:pt x="5071226" y="1532317"/>
                  <a:pt x="5064100" y="1532317"/>
                </a:cubicBezTo>
                <a:cubicBezTo>
                  <a:pt x="5056975" y="1532317"/>
                  <a:pt x="5051886" y="1527228"/>
                  <a:pt x="5051886" y="1520102"/>
                </a:cubicBezTo>
                <a:cubicBezTo>
                  <a:pt x="5051886" y="1512975"/>
                  <a:pt x="5056975" y="1507884"/>
                  <a:pt x="5064100" y="1507884"/>
                </a:cubicBezTo>
                <a:close/>
                <a:moveTo>
                  <a:pt x="12045293" y="1495671"/>
                </a:moveTo>
                <a:cubicBezTo>
                  <a:pt x="12061582" y="1496689"/>
                  <a:pt x="12074818" y="1509924"/>
                  <a:pt x="12074818" y="1525195"/>
                </a:cubicBezTo>
                <a:cubicBezTo>
                  <a:pt x="12074818" y="1541483"/>
                  <a:pt x="12061582" y="1553701"/>
                  <a:pt x="12045293" y="1553701"/>
                </a:cubicBezTo>
                <a:cubicBezTo>
                  <a:pt x="12029003" y="1553701"/>
                  <a:pt x="12015767" y="1540465"/>
                  <a:pt x="12015767" y="1525195"/>
                </a:cubicBezTo>
                <a:cubicBezTo>
                  <a:pt x="12015767" y="1508906"/>
                  <a:pt x="12029003" y="1495671"/>
                  <a:pt x="12045293" y="1495671"/>
                </a:cubicBezTo>
                <a:close/>
                <a:moveTo>
                  <a:pt x="7198040" y="1482432"/>
                </a:moveTo>
                <a:cubicBezTo>
                  <a:pt x="7200076" y="1482432"/>
                  <a:pt x="7203130" y="1484468"/>
                  <a:pt x="7203130" y="1487523"/>
                </a:cubicBezTo>
                <a:cubicBezTo>
                  <a:pt x="7203130" y="1490577"/>
                  <a:pt x="7201094" y="1492613"/>
                  <a:pt x="7198040" y="1492613"/>
                </a:cubicBezTo>
                <a:cubicBezTo>
                  <a:pt x="7194985" y="1492613"/>
                  <a:pt x="7192949" y="1490577"/>
                  <a:pt x="7192949" y="1487523"/>
                </a:cubicBezTo>
                <a:cubicBezTo>
                  <a:pt x="7192949" y="1484468"/>
                  <a:pt x="7194985" y="1482432"/>
                  <a:pt x="7198040" y="1482432"/>
                </a:cubicBezTo>
                <a:close/>
                <a:moveTo>
                  <a:pt x="10018223" y="1481387"/>
                </a:moveTo>
                <a:cubicBezTo>
                  <a:pt x="10022296" y="1481387"/>
                  <a:pt x="10025350" y="1484441"/>
                  <a:pt x="10025350" y="1488514"/>
                </a:cubicBezTo>
                <a:cubicBezTo>
                  <a:pt x="10025350" y="1492586"/>
                  <a:pt x="10022296" y="1494622"/>
                  <a:pt x="10018223" y="1494622"/>
                </a:cubicBezTo>
                <a:cubicBezTo>
                  <a:pt x="10014150" y="1494622"/>
                  <a:pt x="10011096" y="1491568"/>
                  <a:pt x="10011096" y="1488514"/>
                </a:cubicBezTo>
                <a:cubicBezTo>
                  <a:pt x="10011096" y="1484441"/>
                  <a:pt x="10014150" y="1481387"/>
                  <a:pt x="10018223" y="1481387"/>
                </a:cubicBezTo>
                <a:close/>
                <a:moveTo>
                  <a:pt x="8393309" y="1477350"/>
                </a:moveTo>
                <a:cubicBezTo>
                  <a:pt x="8410616" y="1477350"/>
                  <a:pt x="8425888" y="1491603"/>
                  <a:pt x="8425888" y="1509928"/>
                </a:cubicBezTo>
                <a:cubicBezTo>
                  <a:pt x="8425888" y="1528253"/>
                  <a:pt x="8411635" y="1542506"/>
                  <a:pt x="8393309" y="1542506"/>
                </a:cubicBezTo>
                <a:cubicBezTo>
                  <a:pt x="8374982" y="1542506"/>
                  <a:pt x="8360729" y="1528253"/>
                  <a:pt x="8360729" y="1509928"/>
                </a:cubicBezTo>
                <a:cubicBezTo>
                  <a:pt x="8360729" y="1491603"/>
                  <a:pt x="8374982" y="1477350"/>
                  <a:pt x="8393309" y="1477350"/>
                </a:cubicBezTo>
                <a:close/>
                <a:moveTo>
                  <a:pt x="5908087" y="1476298"/>
                </a:moveTo>
                <a:cubicBezTo>
                  <a:pt x="5909106" y="1476298"/>
                  <a:pt x="5910123" y="1477315"/>
                  <a:pt x="5910123" y="1478334"/>
                </a:cubicBezTo>
                <a:cubicBezTo>
                  <a:pt x="5910123" y="1479351"/>
                  <a:pt x="5909106" y="1480369"/>
                  <a:pt x="5908087" y="1480369"/>
                </a:cubicBezTo>
                <a:cubicBezTo>
                  <a:pt x="5907069" y="1480369"/>
                  <a:pt x="5906050" y="1479351"/>
                  <a:pt x="5906050" y="1478334"/>
                </a:cubicBezTo>
                <a:cubicBezTo>
                  <a:pt x="5906050" y="1477315"/>
                  <a:pt x="5907069" y="1476298"/>
                  <a:pt x="5908087" y="1476298"/>
                </a:cubicBezTo>
                <a:close/>
                <a:moveTo>
                  <a:pt x="10401034" y="1474260"/>
                </a:moveTo>
                <a:cubicBezTo>
                  <a:pt x="10406124" y="1474260"/>
                  <a:pt x="10410197" y="1478333"/>
                  <a:pt x="10410197" y="1483423"/>
                </a:cubicBezTo>
                <a:cubicBezTo>
                  <a:pt x="10410197" y="1488514"/>
                  <a:pt x="10406124" y="1492586"/>
                  <a:pt x="10401034" y="1492586"/>
                </a:cubicBezTo>
                <a:cubicBezTo>
                  <a:pt x="10395943" y="1492586"/>
                  <a:pt x="10391871" y="1488514"/>
                  <a:pt x="10391871" y="1483423"/>
                </a:cubicBezTo>
                <a:cubicBezTo>
                  <a:pt x="10391871" y="1478333"/>
                  <a:pt x="10395943" y="1474260"/>
                  <a:pt x="10401034" y="1474260"/>
                </a:cubicBezTo>
                <a:close/>
                <a:moveTo>
                  <a:pt x="2631798" y="1469172"/>
                </a:moveTo>
                <a:cubicBezTo>
                  <a:pt x="2634852" y="1469172"/>
                  <a:pt x="2637906" y="1472227"/>
                  <a:pt x="2637906" y="1475281"/>
                </a:cubicBezTo>
                <a:cubicBezTo>
                  <a:pt x="2637906" y="1478335"/>
                  <a:pt x="2634852" y="1481390"/>
                  <a:pt x="2631798" y="1481390"/>
                </a:cubicBezTo>
                <a:cubicBezTo>
                  <a:pt x="2628743" y="1481390"/>
                  <a:pt x="2625688" y="1478335"/>
                  <a:pt x="2625688" y="1475281"/>
                </a:cubicBezTo>
                <a:cubicBezTo>
                  <a:pt x="2625688" y="1472227"/>
                  <a:pt x="2628743" y="1469172"/>
                  <a:pt x="2631798" y="1469172"/>
                </a:cubicBezTo>
                <a:close/>
                <a:moveTo>
                  <a:pt x="8095000" y="1469170"/>
                </a:moveTo>
                <a:cubicBezTo>
                  <a:pt x="8102127" y="1469170"/>
                  <a:pt x="8107217" y="1474261"/>
                  <a:pt x="8107217" y="1481388"/>
                </a:cubicBezTo>
                <a:cubicBezTo>
                  <a:pt x="8107217" y="1488514"/>
                  <a:pt x="8102127" y="1493605"/>
                  <a:pt x="8095000" y="1493605"/>
                </a:cubicBezTo>
                <a:cubicBezTo>
                  <a:pt x="8087874" y="1493605"/>
                  <a:pt x="8082783" y="1488514"/>
                  <a:pt x="8082783" y="1481388"/>
                </a:cubicBezTo>
                <a:cubicBezTo>
                  <a:pt x="8082783" y="1474261"/>
                  <a:pt x="8087874" y="1469170"/>
                  <a:pt x="8095000" y="1469170"/>
                </a:cubicBezTo>
                <a:close/>
                <a:moveTo>
                  <a:pt x="3408677" y="1462072"/>
                </a:moveTo>
                <a:cubicBezTo>
                  <a:pt x="3411731" y="1463090"/>
                  <a:pt x="3413767" y="1465126"/>
                  <a:pt x="3413767" y="1467163"/>
                </a:cubicBezTo>
                <a:cubicBezTo>
                  <a:pt x="3413767" y="1470216"/>
                  <a:pt x="3411731" y="1472253"/>
                  <a:pt x="3408677" y="1472253"/>
                </a:cubicBezTo>
                <a:cubicBezTo>
                  <a:pt x="3406640" y="1472253"/>
                  <a:pt x="3403585" y="1470216"/>
                  <a:pt x="3403585" y="1467163"/>
                </a:cubicBezTo>
                <a:cubicBezTo>
                  <a:pt x="3403585" y="1465126"/>
                  <a:pt x="3405620" y="1462072"/>
                  <a:pt x="3408677" y="1462072"/>
                </a:cubicBezTo>
                <a:close/>
                <a:moveTo>
                  <a:pt x="3686616" y="1449860"/>
                </a:moveTo>
                <a:cubicBezTo>
                  <a:pt x="3688652" y="1449860"/>
                  <a:pt x="3690689" y="1451898"/>
                  <a:pt x="3690689" y="1453933"/>
                </a:cubicBezTo>
                <a:cubicBezTo>
                  <a:pt x="3690689" y="1455970"/>
                  <a:pt x="3688652" y="1458006"/>
                  <a:pt x="3686616" y="1458006"/>
                </a:cubicBezTo>
                <a:cubicBezTo>
                  <a:pt x="3684581" y="1458006"/>
                  <a:pt x="3682544" y="1455970"/>
                  <a:pt x="3682544" y="1453933"/>
                </a:cubicBezTo>
                <a:cubicBezTo>
                  <a:pt x="3682544" y="1451898"/>
                  <a:pt x="3684581" y="1449860"/>
                  <a:pt x="3686616" y="1449860"/>
                </a:cubicBezTo>
                <a:close/>
                <a:moveTo>
                  <a:pt x="8790374" y="1447825"/>
                </a:moveTo>
                <a:cubicBezTo>
                  <a:pt x="8793428" y="1447825"/>
                  <a:pt x="8795464" y="1449862"/>
                  <a:pt x="8795464" y="1452917"/>
                </a:cubicBezTo>
                <a:cubicBezTo>
                  <a:pt x="8795464" y="1455971"/>
                  <a:pt x="8793428" y="1458007"/>
                  <a:pt x="8790374" y="1458007"/>
                </a:cubicBezTo>
                <a:cubicBezTo>
                  <a:pt x="8787319" y="1458007"/>
                  <a:pt x="8785283" y="1455971"/>
                  <a:pt x="8785283" y="1452917"/>
                </a:cubicBezTo>
                <a:cubicBezTo>
                  <a:pt x="8785283" y="1449862"/>
                  <a:pt x="8787319" y="1447825"/>
                  <a:pt x="8790374" y="1447825"/>
                </a:cubicBezTo>
                <a:close/>
                <a:moveTo>
                  <a:pt x="10691198" y="1418293"/>
                </a:moveTo>
                <a:cubicBezTo>
                  <a:pt x="10693235" y="1417275"/>
                  <a:pt x="10696288" y="1420331"/>
                  <a:pt x="10696288" y="1423383"/>
                </a:cubicBezTo>
                <a:cubicBezTo>
                  <a:pt x="10696288" y="1426441"/>
                  <a:pt x="10694252" y="1428476"/>
                  <a:pt x="10691198" y="1428476"/>
                </a:cubicBezTo>
                <a:cubicBezTo>
                  <a:pt x="10688144" y="1428476"/>
                  <a:pt x="10686107" y="1426441"/>
                  <a:pt x="10686107" y="1423383"/>
                </a:cubicBezTo>
                <a:cubicBezTo>
                  <a:pt x="10686107" y="1420331"/>
                  <a:pt x="10688144" y="1418293"/>
                  <a:pt x="10691198" y="1418293"/>
                </a:cubicBezTo>
                <a:close/>
                <a:moveTo>
                  <a:pt x="3349636" y="1409134"/>
                </a:moveTo>
                <a:cubicBezTo>
                  <a:pt x="3354729" y="1409134"/>
                  <a:pt x="3358800" y="1413204"/>
                  <a:pt x="3358800" y="1418293"/>
                </a:cubicBezTo>
                <a:cubicBezTo>
                  <a:pt x="3358800" y="1423387"/>
                  <a:pt x="3354729" y="1427460"/>
                  <a:pt x="3349636" y="1427460"/>
                </a:cubicBezTo>
                <a:cubicBezTo>
                  <a:pt x="3344546" y="1427460"/>
                  <a:pt x="3340474" y="1423387"/>
                  <a:pt x="3340474" y="1418293"/>
                </a:cubicBezTo>
                <a:cubicBezTo>
                  <a:pt x="3340474" y="1413204"/>
                  <a:pt x="3344546" y="1409134"/>
                  <a:pt x="3349636" y="1409134"/>
                </a:cubicBezTo>
                <a:close/>
                <a:moveTo>
                  <a:pt x="4588610" y="1397903"/>
                </a:moveTo>
                <a:cubicBezTo>
                  <a:pt x="4592683" y="1397903"/>
                  <a:pt x="4596755" y="1401976"/>
                  <a:pt x="4596755" y="1406048"/>
                </a:cubicBezTo>
                <a:cubicBezTo>
                  <a:pt x="4596755" y="1411139"/>
                  <a:pt x="4592683" y="1414193"/>
                  <a:pt x="4588610" y="1414193"/>
                </a:cubicBezTo>
                <a:cubicBezTo>
                  <a:pt x="4584538" y="1414193"/>
                  <a:pt x="4580466" y="1410120"/>
                  <a:pt x="4580466" y="1406048"/>
                </a:cubicBezTo>
                <a:cubicBezTo>
                  <a:pt x="4580466" y="1401976"/>
                  <a:pt x="4584538" y="1397903"/>
                  <a:pt x="4588610" y="1397903"/>
                </a:cubicBezTo>
                <a:close/>
                <a:moveTo>
                  <a:pt x="1814297" y="1390807"/>
                </a:moveTo>
                <a:cubicBezTo>
                  <a:pt x="1826514" y="1390807"/>
                  <a:pt x="1835677" y="1399971"/>
                  <a:pt x="1835677" y="1412190"/>
                </a:cubicBezTo>
                <a:cubicBezTo>
                  <a:pt x="1835677" y="1424404"/>
                  <a:pt x="1825497" y="1433570"/>
                  <a:pt x="1814297" y="1433570"/>
                </a:cubicBezTo>
                <a:cubicBezTo>
                  <a:pt x="1802080" y="1433570"/>
                  <a:pt x="1792917" y="1424404"/>
                  <a:pt x="1792917" y="1412190"/>
                </a:cubicBezTo>
                <a:cubicBezTo>
                  <a:pt x="1792917" y="1399971"/>
                  <a:pt x="1803098" y="1390807"/>
                  <a:pt x="1814297" y="1390807"/>
                </a:cubicBezTo>
                <a:close/>
                <a:moveTo>
                  <a:pt x="9676136" y="1389757"/>
                </a:moveTo>
                <a:cubicBezTo>
                  <a:pt x="9678172" y="1389757"/>
                  <a:pt x="9679190" y="1390775"/>
                  <a:pt x="9679190" y="1392811"/>
                </a:cubicBezTo>
                <a:cubicBezTo>
                  <a:pt x="9679190" y="1394848"/>
                  <a:pt x="9678172" y="1395866"/>
                  <a:pt x="9676136" y="1395866"/>
                </a:cubicBezTo>
                <a:cubicBezTo>
                  <a:pt x="9674099" y="1395866"/>
                  <a:pt x="9673081" y="1394848"/>
                  <a:pt x="9673081" y="1392811"/>
                </a:cubicBezTo>
                <a:cubicBezTo>
                  <a:pt x="9673081" y="1390775"/>
                  <a:pt x="9674099" y="1389757"/>
                  <a:pt x="9676136" y="1389757"/>
                </a:cubicBezTo>
                <a:close/>
                <a:moveTo>
                  <a:pt x="12015767" y="1375502"/>
                </a:moveTo>
                <a:cubicBezTo>
                  <a:pt x="12017804" y="1375502"/>
                  <a:pt x="12018821" y="1376520"/>
                  <a:pt x="12018821" y="1378556"/>
                </a:cubicBezTo>
                <a:cubicBezTo>
                  <a:pt x="12018821" y="1380593"/>
                  <a:pt x="12017804" y="1381611"/>
                  <a:pt x="12015767" y="1381611"/>
                </a:cubicBezTo>
                <a:cubicBezTo>
                  <a:pt x="12013731" y="1381611"/>
                  <a:pt x="12012713" y="1380593"/>
                  <a:pt x="12012713" y="1378556"/>
                </a:cubicBezTo>
                <a:cubicBezTo>
                  <a:pt x="12012713" y="1376520"/>
                  <a:pt x="12013731" y="1375502"/>
                  <a:pt x="12015767" y="1375502"/>
                </a:cubicBezTo>
                <a:close/>
                <a:moveTo>
                  <a:pt x="9431787" y="1368376"/>
                </a:moveTo>
                <a:cubicBezTo>
                  <a:pt x="9435859" y="1368376"/>
                  <a:pt x="9437896" y="1370412"/>
                  <a:pt x="9437896" y="1373467"/>
                </a:cubicBezTo>
                <a:cubicBezTo>
                  <a:pt x="9437896" y="1376521"/>
                  <a:pt x="9434841" y="1379575"/>
                  <a:pt x="9431787" y="1379575"/>
                </a:cubicBezTo>
                <a:cubicBezTo>
                  <a:pt x="9428732" y="1379575"/>
                  <a:pt x="9425678" y="1377539"/>
                  <a:pt x="9425678" y="1373467"/>
                </a:cubicBezTo>
                <a:cubicBezTo>
                  <a:pt x="9425678" y="1370412"/>
                  <a:pt x="9427714" y="1368376"/>
                  <a:pt x="9431787" y="1368376"/>
                </a:cubicBezTo>
                <a:close/>
                <a:moveTo>
                  <a:pt x="7596123" y="1359243"/>
                </a:moveTo>
                <a:cubicBezTo>
                  <a:pt x="7601213" y="1359243"/>
                  <a:pt x="7604268" y="1363316"/>
                  <a:pt x="7604268" y="1367389"/>
                </a:cubicBezTo>
                <a:cubicBezTo>
                  <a:pt x="7604268" y="1371462"/>
                  <a:pt x="7601213" y="1374515"/>
                  <a:pt x="7596123" y="1374515"/>
                </a:cubicBezTo>
                <a:cubicBezTo>
                  <a:pt x="7592051" y="1374515"/>
                  <a:pt x="7587978" y="1371462"/>
                  <a:pt x="7587978" y="1367389"/>
                </a:cubicBezTo>
                <a:cubicBezTo>
                  <a:pt x="7587978" y="1363316"/>
                  <a:pt x="7591032" y="1359243"/>
                  <a:pt x="7596123" y="1359243"/>
                </a:cubicBezTo>
                <a:close/>
                <a:moveTo>
                  <a:pt x="5364445" y="1346011"/>
                </a:moveTo>
                <a:cubicBezTo>
                  <a:pt x="5374621" y="1346011"/>
                  <a:pt x="5381754" y="1354157"/>
                  <a:pt x="5381754" y="1363320"/>
                </a:cubicBezTo>
                <a:cubicBezTo>
                  <a:pt x="5381754" y="1372483"/>
                  <a:pt x="5373604" y="1380628"/>
                  <a:pt x="5364445" y="1380628"/>
                </a:cubicBezTo>
                <a:cubicBezTo>
                  <a:pt x="5355285" y="1380628"/>
                  <a:pt x="5347139" y="1372483"/>
                  <a:pt x="5347139" y="1363320"/>
                </a:cubicBezTo>
                <a:cubicBezTo>
                  <a:pt x="5347139" y="1354157"/>
                  <a:pt x="5355285" y="1346011"/>
                  <a:pt x="5364445" y="1346011"/>
                </a:cubicBezTo>
                <a:close/>
                <a:moveTo>
                  <a:pt x="12059547" y="1314439"/>
                </a:moveTo>
                <a:cubicBezTo>
                  <a:pt x="12061582" y="1313421"/>
                  <a:pt x="12064637" y="1316475"/>
                  <a:pt x="12064637" y="1319529"/>
                </a:cubicBezTo>
                <a:cubicBezTo>
                  <a:pt x="12064637" y="1322585"/>
                  <a:pt x="12062601" y="1324620"/>
                  <a:pt x="12059547" y="1324620"/>
                </a:cubicBezTo>
                <a:cubicBezTo>
                  <a:pt x="12056492" y="1324620"/>
                  <a:pt x="12054456" y="1322585"/>
                  <a:pt x="12054456" y="1319529"/>
                </a:cubicBezTo>
                <a:cubicBezTo>
                  <a:pt x="12054456" y="1316475"/>
                  <a:pt x="12056492" y="1314439"/>
                  <a:pt x="12059547" y="1314439"/>
                </a:cubicBezTo>
                <a:close/>
                <a:moveTo>
                  <a:pt x="11131025" y="1300174"/>
                </a:moveTo>
                <a:cubicBezTo>
                  <a:pt x="11141206" y="1300174"/>
                  <a:pt x="11149350" y="1308319"/>
                  <a:pt x="11149350" y="1318500"/>
                </a:cubicBezTo>
                <a:cubicBezTo>
                  <a:pt x="11149350" y="1328682"/>
                  <a:pt x="11141206" y="1336827"/>
                  <a:pt x="11131025" y="1336827"/>
                </a:cubicBezTo>
                <a:cubicBezTo>
                  <a:pt x="11120843" y="1336827"/>
                  <a:pt x="11112698" y="1328682"/>
                  <a:pt x="11112698" y="1318500"/>
                </a:cubicBezTo>
                <a:cubicBezTo>
                  <a:pt x="11112698" y="1308319"/>
                  <a:pt x="11120843" y="1300174"/>
                  <a:pt x="11131025" y="1300174"/>
                </a:cubicBezTo>
                <a:close/>
                <a:moveTo>
                  <a:pt x="8098055" y="1297139"/>
                </a:moveTo>
                <a:cubicBezTo>
                  <a:pt x="8118417" y="1297139"/>
                  <a:pt x="8133689" y="1313430"/>
                  <a:pt x="8133689" y="1332775"/>
                </a:cubicBezTo>
                <a:cubicBezTo>
                  <a:pt x="8133689" y="1352120"/>
                  <a:pt x="8117399" y="1368410"/>
                  <a:pt x="8098055" y="1368410"/>
                </a:cubicBezTo>
                <a:cubicBezTo>
                  <a:pt x="8078711" y="1368410"/>
                  <a:pt x="8062421" y="1352120"/>
                  <a:pt x="8062421" y="1332775"/>
                </a:cubicBezTo>
                <a:cubicBezTo>
                  <a:pt x="8062421" y="1313430"/>
                  <a:pt x="8078711" y="1297139"/>
                  <a:pt x="8098055" y="1297139"/>
                </a:cubicBezTo>
                <a:close/>
                <a:moveTo>
                  <a:pt x="5691230" y="1264529"/>
                </a:moveTo>
                <a:cubicBezTo>
                  <a:pt x="5697339" y="1264529"/>
                  <a:pt x="5701411" y="1269620"/>
                  <a:pt x="5701411" y="1274710"/>
                </a:cubicBezTo>
                <a:cubicBezTo>
                  <a:pt x="5701411" y="1279800"/>
                  <a:pt x="5697339" y="1284890"/>
                  <a:pt x="5691230" y="1284890"/>
                </a:cubicBezTo>
                <a:cubicBezTo>
                  <a:pt x="5685122" y="1284890"/>
                  <a:pt x="5681049" y="1280818"/>
                  <a:pt x="5681049" y="1274710"/>
                </a:cubicBezTo>
                <a:cubicBezTo>
                  <a:pt x="5681049" y="1268601"/>
                  <a:pt x="5685122" y="1264529"/>
                  <a:pt x="5691230" y="1264529"/>
                </a:cubicBezTo>
                <a:close/>
                <a:moveTo>
                  <a:pt x="10805227" y="1263541"/>
                </a:moveTo>
                <a:cubicBezTo>
                  <a:pt x="10812353" y="1264560"/>
                  <a:pt x="10818462" y="1269650"/>
                  <a:pt x="10818462" y="1276776"/>
                </a:cubicBezTo>
                <a:cubicBezTo>
                  <a:pt x="10818462" y="1283903"/>
                  <a:pt x="10812353" y="1290011"/>
                  <a:pt x="10805227" y="1290011"/>
                </a:cubicBezTo>
                <a:cubicBezTo>
                  <a:pt x="10798099" y="1290011"/>
                  <a:pt x="10791991" y="1283903"/>
                  <a:pt x="10791991" y="1276776"/>
                </a:cubicBezTo>
                <a:cubicBezTo>
                  <a:pt x="10791991" y="1269650"/>
                  <a:pt x="10798099" y="1263541"/>
                  <a:pt x="10805227" y="1263541"/>
                </a:cubicBezTo>
                <a:close/>
                <a:moveTo>
                  <a:pt x="298292" y="1260468"/>
                </a:moveTo>
                <a:cubicBezTo>
                  <a:pt x="359379" y="1259450"/>
                  <a:pt x="408248" y="1308318"/>
                  <a:pt x="408248" y="1369407"/>
                </a:cubicBezTo>
                <a:cubicBezTo>
                  <a:pt x="408248" y="1429477"/>
                  <a:pt x="359379" y="1478349"/>
                  <a:pt x="298292" y="1478349"/>
                </a:cubicBezTo>
                <a:cubicBezTo>
                  <a:pt x="237206" y="1478349"/>
                  <a:pt x="188336" y="1429477"/>
                  <a:pt x="188336" y="1369407"/>
                </a:cubicBezTo>
                <a:cubicBezTo>
                  <a:pt x="188336" y="1309336"/>
                  <a:pt x="237206" y="1260468"/>
                  <a:pt x="298292" y="1260468"/>
                </a:cubicBezTo>
                <a:close/>
                <a:moveTo>
                  <a:pt x="11437477" y="1252334"/>
                </a:moveTo>
                <a:cubicBezTo>
                  <a:pt x="11449694" y="1252334"/>
                  <a:pt x="11459875" y="1262515"/>
                  <a:pt x="11459875" y="1274732"/>
                </a:cubicBezTo>
                <a:cubicBezTo>
                  <a:pt x="11459875" y="1286949"/>
                  <a:pt x="11449694" y="1297131"/>
                  <a:pt x="11437477" y="1297131"/>
                </a:cubicBezTo>
                <a:cubicBezTo>
                  <a:pt x="11425259" y="1297131"/>
                  <a:pt x="11415078" y="1286949"/>
                  <a:pt x="11415078" y="1274732"/>
                </a:cubicBezTo>
                <a:cubicBezTo>
                  <a:pt x="11415078" y="1262515"/>
                  <a:pt x="11425259" y="1252334"/>
                  <a:pt x="11437477" y="1252334"/>
                </a:cubicBezTo>
                <a:close/>
                <a:moveTo>
                  <a:pt x="3814846" y="1200388"/>
                </a:moveTo>
                <a:cubicBezTo>
                  <a:pt x="3816882" y="1200388"/>
                  <a:pt x="3818919" y="1202424"/>
                  <a:pt x="3818919" y="1204460"/>
                </a:cubicBezTo>
                <a:cubicBezTo>
                  <a:pt x="3818919" y="1206497"/>
                  <a:pt x="3816882" y="1208533"/>
                  <a:pt x="3814846" y="1208533"/>
                </a:cubicBezTo>
                <a:cubicBezTo>
                  <a:pt x="3812808" y="1208533"/>
                  <a:pt x="3810773" y="1206497"/>
                  <a:pt x="3810773" y="1204460"/>
                </a:cubicBezTo>
                <a:cubicBezTo>
                  <a:pt x="3810773" y="1202424"/>
                  <a:pt x="3812808" y="1200388"/>
                  <a:pt x="3814846" y="1200388"/>
                </a:cubicBezTo>
                <a:close/>
                <a:moveTo>
                  <a:pt x="9736204" y="1192272"/>
                </a:moveTo>
                <a:cubicBezTo>
                  <a:pt x="9755548" y="1192272"/>
                  <a:pt x="9771838" y="1208561"/>
                  <a:pt x="9771838" y="1227907"/>
                </a:cubicBezTo>
                <a:cubicBezTo>
                  <a:pt x="9771838" y="1248270"/>
                  <a:pt x="9755548" y="1263541"/>
                  <a:pt x="9736204" y="1263541"/>
                </a:cubicBezTo>
                <a:cubicBezTo>
                  <a:pt x="9715842" y="1263541"/>
                  <a:pt x="9699552" y="1247252"/>
                  <a:pt x="9699552" y="1227907"/>
                </a:cubicBezTo>
                <a:cubicBezTo>
                  <a:pt x="9699552" y="1208561"/>
                  <a:pt x="9715842" y="1192272"/>
                  <a:pt x="9736204" y="1192272"/>
                </a:cubicBezTo>
                <a:close/>
                <a:moveTo>
                  <a:pt x="10679998" y="1188190"/>
                </a:moveTo>
                <a:cubicBezTo>
                  <a:pt x="10684071" y="1187171"/>
                  <a:pt x="10687125" y="1191245"/>
                  <a:pt x="10687125" y="1195319"/>
                </a:cubicBezTo>
                <a:cubicBezTo>
                  <a:pt x="10687125" y="1199389"/>
                  <a:pt x="10684071" y="1202445"/>
                  <a:pt x="10679998" y="1202445"/>
                </a:cubicBezTo>
                <a:cubicBezTo>
                  <a:pt x="10675926" y="1202445"/>
                  <a:pt x="10672872" y="1199389"/>
                  <a:pt x="10672872" y="1195319"/>
                </a:cubicBezTo>
                <a:cubicBezTo>
                  <a:pt x="10672872" y="1191245"/>
                  <a:pt x="10675926" y="1188190"/>
                  <a:pt x="10679998" y="1188190"/>
                </a:cubicBezTo>
                <a:close/>
                <a:moveTo>
                  <a:pt x="1609646" y="1183104"/>
                </a:moveTo>
                <a:cubicBezTo>
                  <a:pt x="1612699" y="1184122"/>
                  <a:pt x="1614735" y="1186156"/>
                  <a:pt x="1614735" y="1188193"/>
                </a:cubicBezTo>
                <a:cubicBezTo>
                  <a:pt x="1614735" y="1191247"/>
                  <a:pt x="1612699" y="1193283"/>
                  <a:pt x="1609646" y="1193283"/>
                </a:cubicBezTo>
                <a:cubicBezTo>
                  <a:pt x="1606590" y="1193283"/>
                  <a:pt x="1604554" y="1191247"/>
                  <a:pt x="1604554" y="1188193"/>
                </a:cubicBezTo>
                <a:cubicBezTo>
                  <a:pt x="1604554" y="1185139"/>
                  <a:pt x="1606590" y="1183104"/>
                  <a:pt x="1609646" y="1183104"/>
                </a:cubicBezTo>
                <a:close/>
                <a:moveTo>
                  <a:pt x="8997051" y="1183079"/>
                </a:moveTo>
                <a:cubicBezTo>
                  <a:pt x="9001123" y="1183079"/>
                  <a:pt x="9006214" y="1187151"/>
                  <a:pt x="9006214" y="1192241"/>
                </a:cubicBezTo>
                <a:cubicBezTo>
                  <a:pt x="9006214" y="1197332"/>
                  <a:pt x="9002142" y="1201404"/>
                  <a:pt x="8997051" y="1201404"/>
                </a:cubicBezTo>
                <a:cubicBezTo>
                  <a:pt x="8991961" y="1201404"/>
                  <a:pt x="8987888" y="1197332"/>
                  <a:pt x="8987888" y="1192241"/>
                </a:cubicBezTo>
                <a:cubicBezTo>
                  <a:pt x="8987888" y="1187151"/>
                  <a:pt x="8991961" y="1183079"/>
                  <a:pt x="8997051" y="1183079"/>
                </a:cubicBezTo>
                <a:close/>
                <a:moveTo>
                  <a:pt x="2764214" y="1173943"/>
                </a:moveTo>
                <a:cubicBezTo>
                  <a:pt x="2769305" y="1173943"/>
                  <a:pt x="2772359" y="1178017"/>
                  <a:pt x="2772359" y="1182089"/>
                </a:cubicBezTo>
                <a:cubicBezTo>
                  <a:pt x="2772359" y="1186161"/>
                  <a:pt x="2769305" y="1190233"/>
                  <a:pt x="2764214" y="1190233"/>
                </a:cubicBezTo>
                <a:cubicBezTo>
                  <a:pt x="2760140" y="1190233"/>
                  <a:pt x="2756067" y="1187179"/>
                  <a:pt x="2756067" y="1182089"/>
                </a:cubicBezTo>
                <a:cubicBezTo>
                  <a:pt x="2756067" y="1178017"/>
                  <a:pt x="2759123" y="1173943"/>
                  <a:pt x="2764214" y="1173943"/>
                </a:cubicBezTo>
                <a:close/>
                <a:moveTo>
                  <a:pt x="2648148" y="1159690"/>
                </a:moveTo>
                <a:cubicBezTo>
                  <a:pt x="2652222" y="1158672"/>
                  <a:pt x="2656293" y="1162744"/>
                  <a:pt x="2656293" y="1167833"/>
                </a:cubicBezTo>
                <a:cubicBezTo>
                  <a:pt x="2656293" y="1172925"/>
                  <a:pt x="2652222" y="1175980"/>
                  <a:pt x="2648148" y="1175980"/>
                </a:cubicBezTo>
                <a:cubicBezTo>
                  <a:pt x="2643058" y="1175980"/>
                  <a:pt x="2640003" y="1171906"/>
                  <a:pt x="2640003" y="1167833"/>
                </a:cubicBezTo>
                <a:cubicBezTo>
                  <a:pt x="2640003" y="1162744"/>
                  <a:pt x="2644077" y="1159690"/>
                  <a:pt x="2648148" y="1159690"/>
                </a:cubicBezTo>
                <a:close/>
                <a:moveTo>
                  <a:pt x="4093873" y="1127106"/>
                </a:moveTo>
                <a:cubicBezTo>
                  <a:pt x="4101181" y="1127106"/>
                  <a:pt x="4107107" y="1133027"/>
                  <a:pt x="4107107" y="1140346"/>
                </a:cubicBezTo>
                <a:cubicBezTo>
                  <a:pt x="4107107" y="1147653"/>
                  <a:pt x="4101181" y="1153581"/>
                  <a:pt x="4093873" y="1153581"/>
                </a:cubicBezTo>
                <a:cubicBezTo>
                  <a:pt x="4086562" y="1153581"/>
                  <a:pt x="4080636" y="1147653"/>
                  <a:pt x="4080636" y="1140346"/>
                </a:cubicBezTo>
                <a:cubicBezTo>
                  <a:pt x="4080636" y="1133027"/>
                  <a:pt x="4086562" y="1127106"/>
                  <a:pt x="4093873" y="1127106"/>
                </a:cubicBezTo>
                <a:close/>
                <a:moveTo>
                  <a:pt x="4586598" y="1109799"/>
                </a:moveTo>
                <a:cubicBezTo>
                  <a:pt x="4588638" y="1109799"/>
                  <a:pt x="4590671" y="1111835"/>
                  <a:pt x="4590671" y="1113871"/>
                </a:cubicBezTo>
                <a:cubicBezTo>
                  <a:pt x="4590671" y="1115907"/>
                  <a:pt x="4588638" y="1117944"/>
                  <a:pt x="4586598" y="1117944"/>
                </a:cubicBezTo>
                <a:cubicBezTo>
                  <a:pt x="4584560" y="1117944"/>
                  <a:pt x="4582523" y="1115907"/>
                  <a:pt x="4582523" y="1113871"/>
                </a:cubicBezTo>
                <a:cubicBezTo>
                  <a:pt x="4582523" y="1111835"/>
                  <a:pt x="4584560" y="1109799"/>
                  <a:pt x="4586598" y="1109799"/>
                </a:cubicBezTo>
                <a:close/>
                <a:moveTo>
                  <a:pt x="7513655" y="1097557"/>
                </a:moveTo>
                <a:cubicBezTo>
                  <a:pt x="7514673" y="1097557"/>
                  <a:pt x="7515692" y="1098575"/>
                  <a:pt x="7515692" y="1099593"/>
                </a:cubicBezTo>
                <a:cubicBezTo>
                  <a:pt x="7515692" y="1100612"/>
                  <a:pt x="7514673" y="1101630"/>
                  <a:pt x="7513655" y="1101630"/>
                </a:cubicBezTo>
                <a:cubicBezTo>
                  <a:pt x="7512637" y="1101630"/>
                  <a:pt x="7511619" y="1100612"/>
                  <a:pt x="7511619" y="1099593"/>
                </a:cubicBezTo>
                <a:cubicBezTo>
                  <a:pt x="7511619" y="1098575"/>
                  <a:pt x="7512637" y="1097557"/>
                  <a:pt x="7513655" y="1097557"/>
                </a:cubicBezTo>
                <a:close/>
                <a:moveTo>
                  <a:pt x="3753810" y="1095550"/>
                </a:moveTo>
                <a:cubicBezTo>
                  <a:pt x="3766026" y="1095550"/>
                  <a:pt x="3776207" y="1105731"/>
                  <a:pt x="3776207" y="1117946"/>
                </a:cubicBezTo>
                <a:cubicBezTo>
                  <a:pt x="3776207" y="1130164"/>
                  <a:pt x="3766026" y="1140347"/>
                  <a:pt x="3753810" y="1140347"/>
                </a:cubicBezTo>
                <a:cubicBezTo>
                  <a:pt x="3741592" y="1140347"/>
                  <a:pt x="3731412" y="1130164"/>
                  <a:pt x="3731412" y="1117946"/>
                </a:cubicBezTo>
                <a:cubicBezTo>
                  <a:pt x="3731412" y="1105731"/>
                  <a:pt x="3741592" y="1095550"/>
                  <a:pt x="3753810" y="1095550"/>
                </a:cubicBezTo>
                <a:close/>
                <a:moveTo>
                  <a:pt x="4764761" y="1095542"/>
                </a:moveTo>
                <a:cubicBezTo>
                  <a:pt x="4770871" y="1094525"/>
                  <a:pt x="4774946" y="1099616"/>
                  <a:pt x="4774946" y="1105725"/>
                </a:cubicBezTo>
                <a:cubicBezTo>
                  <a:pt x="4774946" y="1111831"/>
                  <a:pt x="4769852" y="1115903"/>
                  <a:pt x="4764761" y="1115903"/>
                </a:cubicBezTo>
                <a:cubicBezTo>
                  <a:pt x="4758654" y="1115903"/>
                  <a:pt x="4754580" y="1110815"/>
                  <a:pt x="4754580" y="1105725"/>
                </a:cubicBezTo>
                <a:cubicBezTo>
                  <a:pt x="4754580" y="1099616"/>
                  <a:pt x="4759672" y="1095542"/>
                  <a:pt x="4764761" y="1095542"/>
                </a:cubicBezTo>
                <a:close/>
                <a:moveTo>
                  <a:pt x="10431577" y="1092497"/>
                </a:moveTo>
                <a:cubicBezTo>
                  <a:pt x="10442776" y="1092497"/>
                  <a:pt x="10452957" y="1101657"/>
                  <a:pt x="10452957" y="1113876"/>
                </a:cubicBezTo>
                <a:cubicBezTo>
                  <a:pt x="10452957" y="1126092"/>
                  <a:pt x="10442776" y="1135254"/>
                  <a:pt x="10431577" y="1135254"/>
                </a:cubicBezTo>
                <a:cubicBezTo>
                  <a:pt x="10419360" y="1135254"/>
                  <a:pt x="10410197" y="1126092"/>
                  <a:pt x="10410197" y="1113876"/>
                </a:cubicBezTo>
                <a:cubicBezTo>
                  <a:pt x="10410197" y="1101657"/>
                  <a:pt x="10419360" y="1092497"/>
                  <a:pt x="10431577" y="1092497"/>
                </a:cubicBezTo>
                <a:close/>
                <a:moveTo>
                  <a:pt x="9323867" y="1089437"/>
                </a:moveTo>
                <a:cubicBezTo>
                  <a:pt x="9329976" y="1089437"/>
                  <a:pt x="9336084" y="1094529"/>
                  <a:pt x="9336084" y="1101655"/>
                </a:cubicBezTo>
                <a:cubicBezTo>
                  <a:pt x="9336084" y="1108781"/>
                  <a:pt x="9330993" y="1113872"/>
                  <a:pt x="9323867" y="1113872"/>
                </a:cubicBezTo>
                <a:cubicBezTo>
                  <a:pt x="9316740" y="1113872"/>
                  <a:pt x="9311649" y="1108781"/>
                  <a:pt x="9311649" y="1101655"/>
                </a:cubicBezTo>
                <a:cubicBezTo>
                  <a:pt x="9311649" y="1095547"/>
                  <a:pt x="9316740" y="1089437"/>
                  <a:pt x="9323867" y="1089437"/>
                </a:cubicBezTo>
                <a:close/>
                <a:moveTo>
                  <a:pt x="10601604" y="1085369"/>
                </a:moveTo>
                <a:cubicBezTo>
                  <a:pt x="10616876" y="1084351"/>
                  <a:pt x="10627057" y="1095550"/>
                  <a:pt x="10627057" y="1109804"/>
                </a:cubicBezTo>
                <a:cubicBezTo>
                  <a:pt x="10627057" y="1123038"/>
                  <a:pt x="10615857" y="1134235"/>
                  <a:pt x="10601604" y="1134235"/>
                </a:cubicBezTo>
                <a:cubicBezTo>
                  <a:pt x="10588368" y="1134235"/>
                  <a:pt x="10577169" y="1123038"/>
                  <a:pt x="10577169" y="1109804"/>
                </a:cubicBezTo>
                <a:cubicBezTo>
                  <a:pt x="10577169" y="1096569"/>
                  <a:pt x="10588368" y="1085369"/>
                  <a:pt x="10601604" y="1085369"/>
                </a:cubicBezTo>
                <a:close/>
                <a:moveTo>
                  <a:pt x="2304983" y="1076179"/>
                </a:moveTo>
                <a:cubicBezTo>
                  <a:pt x="2313128" y="1077197"/>
                  <a:pt x="2319236" y="1083306"/>
                  <a:pt x="2319236" y="1090433"/>
                </a:cubicBezTo>
                <a:cubicBezTo>
                  <a:pt x="2319236" y="1098577"/>
                  <a:pt x="2313128" y="1104686"/>
                  <a:pt x="2304983" y="1104686"/>
                </a:cubicBezTo>
                <a:cubicBezTo>
                  <a:pt x="2296839" y="1104686"/>
                  <a:pt x="2290730" y="1098577"/>
                  <a:pt x="2290730" y="1090433"/>
                </a:cubicBezTo>
                <a:cubicBezTo>
                  <a:pt x="2290730" y="1082287"/>
                  <a:pt x="2296839" y="1076179"/>
                  <a:pt x="2304983" y="1076179"/>
                </a:cubicBezTo>
                <a:close/>
                <a:moveTo>
                  <a:pt x="6644184" y="1061950"/>
                </a:moveTo>
                <a:cubicBezTo>
                  <a:pt x="6654365" y="1062968"/>
                  <a:pt x="6662511" y="1070095"/>
                  <a:pt x="6662511" y="1080276"/>
                </a:cubicBezTo>
                <a:cubicBezTo>
                  <a:pt x="6662511" y="1090458"/>
                  <a:pt x="6654365" y="1098602"/>
                  <a:pt x="6644184" y="1098602"/>
                </a:cubicBezTo>
                <a:cubicBezTo>
                  <a:pt x="6634003" y="1098602"/>
                  <a:pt x="6625858" y="1090458"/>
                  <a:pt x="6625858" y="1080276"/>
                </a:cubicBezTo>
                <a:cubicBezTo>
                  <a:pt x="6625858" y="1070095"/>
                  <a:pt x="6634003" y="1061950"/>
                  <a:pt x="6644184" y="1061950"/>
                </a:cubicBezTo>
                <a:close/>
                <a:moveTo>
                  <a:pt x="5034577" y="1060935"/>
                </a:moveTo>
                <a:cubicBezTo>
                  <a:pt x="5043736" y="1060935"/>
                  <a:pt x="5050867" y="1068061"/>
                  <a:pt x="5050867" y="1077224"/>
                </a:cubicBezTo>
                <a:cubicBezTo>
                  <a:pt x="5050867" y="1086387"/>
                  <a:pt x="5043736" y="1093513"/>
                  <a:pt x="5034577" y="1093513"/>
                </a:cubicBezTo>
                <a:cubicBezTo>
                  <a:pt x="5025416" y="1093513"/>
                  <a:pt x="5018293" y="1086387"/>
                  <a:pt x="5018293" y="1077224"/>
                </a:cubicBezTo>
                <a:cubicBezTo>
                  <a:pt x="5018293" y="1068061"/>
                  <a:pt x="5025416" y="1060935"/>
                  <a:pt x="5034577" y="1060935"/>
                </a:cubicBezTo>
                <a:close/>
                <a:moveTo>
                  <a:pt x="4292388" y="1051765"/>
                </a:moveTo>
                <a:cubicBezTo>
                  <a:pt x="4297476" y="1051765"/>
                  <a:pt x="4302574" y="1056856"/>
                  <a:pt x="4302574" y="1061946"/>
                </a:cubicBezTo>
                <a:cubicBezTo>
                  <a:pt x="4302574" y="1068055"/>
                  <a:pt x="4297476" y="1072127"/>
                  <a:pt x="4292388" y="1072127"/>
                </a:cubicBezTo>
                <a:cubicBezTo>
                  <a:pt x="4286289" y="1072127"/>
                  <a:pt x="4282213" y="1068055"/>
                  <a:pt x="4282213" y="1061946"/>
                </a:cubicBezTo>
                <a:cubicBezTo>
                  <a:pt x="4282213" y="1055838"/>
                  <a:pt x="4287298" y="1051765"/>
                  <a:pt x="4292388" y="1051765"/>
                </a:cubicBezTo>
                <a:close/>
                <a:moveTo>
                  <a:pt x="7710152" y="1027306"/>
                </a:moveTo>
                <a:cubicBezTo>
                  <a:pt x="7715242" y="1028324"/>
                  <a:pt x="7719315" y="1031378"/>
                  <a:pt x="7719315" y="1036469"/>
                </a:cubicBezTo>
                <a:cubicBezTo>
                  <a:pt x="7719315" y="1041561"/>
                  <a:pt x="7715242" y="1045633"/>
                  <a:pt x="7710152" y="1045633"/>
                </a:cubicBezTo>
                <a:cubicBezTo>
                  <a:pt x="7705061" y="1045633"/>
                  <a:pt x="7700989" y="1041561"/>
                  <a:pt x="7700989" y="1036469"/>
                </a:cubicBezTo>
                <a:cubicBezTo>
                  <a:pt x="7700989" y="1031378"/>
                  <a:pt x="7705061" y="1027306"/>
                  <a:pt x="7710152" y="1027306"/>
                </a:cubicBezTo>
                <a:close/>
                <a:moveTo>
                  <a:pt x="1374422" y="1019163"/>
                </a:moveTo>
                <a:cubicBezTo>
                  <a:pt x="1376458" y="1019163"/>
                  <a:pt x="1379512" y="1022217"/>
                  <a:pt x="1379512" y="1024254"/>
                </a:cubicBezTo>
                <a:cubicBezTo>
                  <a:pt x="1379512" y="1027308"/>
                  <a:pt x="1377476" y="1029344"/>
                  <a:pt x="1374422" y="1029344"/>
                </a:cubicBezTo>
                <a:cubicBezTo>
                  <a:pt x="1371367" y="1029344"/>
                  <a:pt x="1369331" y="1027308"/>
                  <a:pt x="1369331" y="1024254"/>
                </a:cubicBezTo>
                <a:cubicBezTo>
                  <a:pt x="1369331" y="1021199"/>
                  <a:pt x="1371367" y="1019163"/>
                  <a:pt x="1374422" y="1019163"/>
                </a:cubicBezTo>
                <a:close/>
                <a:moveTo>
                  <a:pt x="1313392" y="992716"/>
                </a:moveTo>
                <a:cubicBezTo>
                  <a:pt x="1326627" y="992716"/>
                  <a:pt x="1335789" y="1002897"/>
                  <a:pt x="1335789" y="1015116"/>
                </a:cubicBezTo>
                <a:cubicBezTo>
                  <a:pt x="1335789" y="1027333"/>
                  <a:pt x="1325608" y="1037514"/>
                  <a:pt x="1313392" y="1037514"/>
                </a:cubicBezTo>
                <a:cubicBezTo>
                  <a:pt x="1301174" y="1037514"/>
                  <a:pt x="1290993" y="1027333"/>
                  <a:pt x="1290993" y="1015116"/>
                </a:cubicBezTo>
                <a:cubicBezTo>
                  <a:pt x="1290993" y="1002897"/>
                  <a:pt x="1301174" y="992716"/>
                  <a:pt x="1313392" y="992716"/>
                </a:cubicBezTo>
                <a:close/>
                <a:moveTo>
                  <a:pt x="5232076" y="980492"/>
                </a:moveTo>
                <a:cubicBezTo>
                  <a:pt x="5237160" y="980492"/>
                  <a:pt x="5241226" y="984565"/>
                  <a:pt x="5241226" y="989655"/>
                </a:cubicBezTo>
                <a:cubicBezTo>
                  <a:pt x="5241226" y="994746"/>
                  <a:pt x="5237160" y="998818"/>
                  <a:pt x="5232076" y="998818"/>
                </a:cubicBezTo>
                <a:cubicBezTo>
                  <a:pt x="5226985" y="998818"/>
                  <a:pt x="5222909" y="994746"/>
                  <a:pt x="5222909" y="989655"/>
                </a:cubicBezTo>
                <a:cubicBezTo>
                  <a:pt x="5222909" y="984565"/>
                  <a:pt x="5226985" y="980492"/>
                  <a:pt x="5232076" y="980492"/>
                </a:cubicBezTo>
                <a:close/>
                <a:moveTo>
                  <a:pt x="7707098" y="969283"/>
                </a:moveTo>
                <a:cubicBezTo>
                  <a:pt x="7719315" y="969283"/>
                  <a:pt x="7729496" y="979464"/>
                  <a:pt x="7729496" y="991681"/>
                </a:cubicBezTo>
                <a:cubicBezTo>
                  <a:pt x="7729496" y="1003898"/>
                  <a:pt x="7719315" y="1014079"/>
                  <a:pt x="7707098" y="1014079"/>
                </a:cubicBezTo>
                <a:cubicBezTo>
                  <a:pt x="7694880" y="1014079"/>
                  <a:pt x="7684699" y="1003898"/>
                  <a:pt x="7684699" y="991681"/>
                </a:cubicBezTo>
                <a:cubicBezTo>
                  <a:pt x="7684699" y="979464"/>
                  <a:pt x="7694880" y="969283"/>
                  <a:pt x="7707098" y="969283"/>
                </a:cubicBezTo>
                <a:close/>
                <a:moveTo>
                  <a:pt x="2975991" y="968282"/>
                </a:moveTo>
                <a:cubicBezTo>
                  <a:pt x="2982098" y="967773"/>
                  <a:pt x="2987187" y="969809"/>
                  <a:pt x="2990748" y="973373"/>
                </a:cubicBezTo>
                <a:lnTo>
                  <a:pt x="2994348" y="982533"/>
                </a:lnTo>
                <a:lnTo>
                  <a:pt x="3001424" y="979477"/>
                </a:lnTo>
                <a:cubicBezTo>
                  <a:pt x="3010589" y="979477"/>
                  <a:pt x="3018736" y="987623"/>
                  <a:pt x="3018736" y="996786"/>
                </a:cubicBezTo>
                <a:cubicBezTo>
                  <a:pt x="3018736" y="1005948"/>
                  <a:pt x="3010589" y="1014093"/>
                  <a:pt x="3001424" y="1014093"/>
                </a:cubicBezTo>
                <a:cubicBezTo>
                  <a:pt x="2996334" y="1014093"/>
                  <a:pt x="2992008" y="1012057"/>
                  <a:pt x="2988955" y="1008875"/>
                </a:cubicBezTo>
                <a:lnTo>
                  <a:pt x="2986581" y="1002939"/>
                </a:lnTo>
                <a:lnTo>
                  <a:pt x="2975991" y="1006971"/>
                </a:lnTo>
                <a:cubicBezTo>
                  <a:pt x="2964795" y="1006971"/>
                  <a:pt x="2955628" y="997808"/>
                  <a:pt x="2955628" y="987627"/>
                </a:cubicBezTo>
                <a:lnTo>
                  <a:pt x="2956229" y="986235"/>
                </a:lnTo>
                <a:lnTo>
                  <a:pt x="2954541" y="984547"/>
                </a:lnTo>
                <a:lnTo>
                  <a:pt x="2958789" y="980299"/>
                </a:lnTo>
                <a:lnTo>
                  <a:pt x="2961612" y="973754"/>
                </a:lnTo>
                <a:cubicBezTo>
                  <a:pt x="2965303" y="970318"/>
                  <a:pt x="2970392" y="968282"/>
                  <a:pt x="2975991" y="968282"/>
                </a:cubicBezTo>
                <a:close/>
                <a:moveTo>
                  <a:pt x="11050593" y="929590"/>
                </a:moveTo>
                <a:cubicBezTo>
                  <a:pt x="11058737" y="929590"/>
                  <a:pt x="11065865" y="936716"/>
                  <a:pt x="11065865" y="944862"/>
                </a:cubicBezTo>
                <a:cubicBezTo>
                  <a:pt x="11065865" y="953007"/>
                  <a:pt x="11058737" y="960134"/>
                  <a:pt x="11050593" y="960134"/>
                </a:cubicBezTo>
                <a:cubicBezTo>
                  <a:pt x="11042447" y="960134"/>
                  <a:pt x="11035321" y="953007"/>
                  <a:pt x="11035321" y="944862"/>
                </a:cubicBezTo>
                <a:cubicBezTo>
                  <a:pt x="11035321" y="936716"/>
                  <a:pt x="11042447" y="929590"/>
                  <a:pt x="11050593" y="929590"/>
                </a:cubicBezTo>
                <a:close/>
                <a:moveTo>
                  <a:pt x="8596932" y="919404"/>
                </a:moveTo>
                <a:cubicBezTo>
                  <a:pt x="8606095" y="920422"/>
                  <a:pt x="8614240" y="927549"/>
                  <a:pt x="8614240" y="936711"/>
                </a:cubicBezTo>
                <a:cubicBezTo>
                  <a:pt x="8614240" y="945875"/>
                  <a:pt x="8606095" y="954021"/>
                  <a:pt x="8596932" y="954021"/>
                </a:cubicBezTo>
                <a:cubicBezTo>
                  <a:pt x="8587769" y="954021"/>
                  <a:pt x="8579624" y="946893"/>
                  <a:pt x="8579624" y="936711"/>
                </a:cubicBezTo>
                <a:cubicBezTo>
                  <a:pt x="8579624" y="927549"/>
                  <a:pt x="8586751" y="919404"/>
                  <a:pt x="8596932" y="919404"/>
                </a:cubicBezTo>
                <a:close/>
                <a:moveTo>
                  <a:pt x="5332854" y="906151"/>
                </a:moveTo>
                <a:cubicBezTo>
                  <a:pt x="5336928" y="906151"/>
                  <a:pt x="5339980" y="909205"/>
                  <a:pt x="5339980" y="913278"/>
                </a:cubicBezTo>
                <a:cubicBezTo>
                  <a:pt x="5339980" y="917350"/>
                  <a:pt x="5336928" y="920405"/>
                  <a:pt x="5332854" y="920405"/>
                </a:cubicBezTo>
                <a:cubicBezTo>
                  <a:pt x="5328781" y="920405"/>
                  <a:pt x="5325727" y="917350"/>
                  <a:pt x="5325727" y="913278"/>
                </a:cubicBezTo>
                <a:cubicBezTo>
                  <a:pt x="5325727" y="909205"/>
                  <a:pt x="5328781" y="906151"/>
                  <a:pt x="5332854" y="906151"/>
                </a:cubicBezTo>
                <a:close/>
                <a:moveTo>
                  <a:pt x="4459325" y="895988"/>
                </a:moveTo>
                <a:cubicBezTo>
                  <a:pt x="4465436" y="895988"/>
                  <a:pt x="4470526" y="901080"/>
                  <a:pt x="4470526" y="907188"/>
                </a:cubicBezTo>
                <a:cubicBezTo>
                  <a:pt x="4470526" y="913297"/>
                  <a:pt x="4465436" y="918387"/>
                  <a:pt x="4459325" y="918387"/>
                </a:cubicBezTo>
                <a:cubicBezTo>
                  <a:pt x="4453218" y="918387"/>
                  <a:pt x="4448126" y="913297"/>
                  <a:pt x="4448126" y="907188"/>
                </a:cubicBezTo>
                <a:cubicBezTo>
                  <a:pt x="4448126" y="901080"/>
                  <a:pt x="4453218" y="895988"/>
                  <a:pt x="4459325" y="895988"/>
                </a:cubicBezTo>
                <a:close/>
                <a:moveTo>
                  <a:pt x="7826218" y="856284"/>
                </a:moveTo>
                <a:cubicBezTo>
                  <a:pt x="7830290" y="856284"/>
                  <a:pt x="7834363" y="860356"/>
                  <a:pt x="7834363" y="864429"/>
                </a:cubicBezTo>
                <a:cubicBezTo>
                  <a:pt x="7834363" y="868502"/>
                  <a:pt x="7830290" y="872574"/>
                  <a:pt x="7826218" y="872574"/>
                </a:cubicBezTo>
                <a:cubicBezTo>
                  <a:pt x="7821127" y="872574"/>
                  <a:pt x="7818073" y="868502"/>
                  <a:pt x="7818073" y="864429"/>
                </a:cubicBezTo>
                <a:cubicBezTo>
                  <a:pt x="7818073" y="860356"/>
                  <a:pt x="7822145" y="856284"/>
                  <a:pt x="7826218" y="856284"/>
                </a:cubicBezTo>
                <a:close/>
                <a:moveTo>
                  <a:pt x="4359551" y="850180"/>
                </a:moveTo>
                <a:cubicBezTo>
                  <a:pt x="4376859" y="850180"/>
                  <a:pt x="4392132" y="864433"/>
                  <a:pt x="4392132" y="882760"/>
                </a:cubicBezTo>
                <a:cubicBezTo>
                  <a:pt x="4392132" y="901085"/>
                  <a:pt x="4376859" y="915339"/>
                  <a:pt x="4359551" y="915339"/>
                </a:cubicBezTo>
                <a:cubicBezTo>
                  <a:pt x="4341223" y="915339"/>
                  <a:pt x="4326968" y="901085"/>
                  <a:pt x="4326968" y="882760"/>
                </a:cubicBezTo>
                <a:cubicBezTo>
                  <a:pt x="4326968" y="864433"/>
                  <a:pt x="4342242" y="850180"/>
                  <a:pt x="4359551" y="850180"/>
                </a:cubicBezTo>
                <a:close/>
                <a:moveTo>
                  <a:pt x="1986347" y="813521"/>
                </a:moveTo>
                <a:cubicBezTo>
                  <a:pt x="1990420" y="812503"/>
                  <a:pt x="1993475" y="815558"/>
                  <a:pt x="1993475" y="819630"/>
                </a:cubicBezTo>
                <a:cubicBezTo>
                  <a:pt x="1993475" y="823703"/>
                  <a:pt x="1990420" y="826757"/>
                  <a:pt x="1986347" y="826757"/>
                </a:cubicBezTo>
                <a:cubicBezTo>
                  <a:pt x="1982274" y="826757"/>
                  <a:pt x="1979220" y="823703"/>
                  <a:pt x="1979220" y="819630"/>
                </a:cubicBezTo>
                <a:cubicBezTo>
                  <a:pt x="1979220" y="815558"/>
                  <a:pt x="1982274" y="813521"/>
                  <a:pt x="1986347" y="813521"/>
                </a:cubicBezTo>
                <a:close/>
                <a:moveTo>
                  <a:pt x="927522" y="812507"/>
                </a:moveTo>
                <a:cubicBezTo>
                  <a:pt x="932612" y="812507"/>
                  <a:pt x="935667" y="816580"/>
                  <a:pt x="935667" y="820652"/>
                </a:cubicBezTo>
                <a:cubicBezTo>
                  <a:pt x="935667" y="824725"/>
                  <a:pt x="931594" y="828797"/>
                  <a:pt x="927522" y="828797"/>
                </a:cubicBezTo>
                <a:cubicBezTo>
                  <a:pt x="923449" y="828797"/>
                  <a:pt x="919377" y="824725"/>
                  <a:pt x="919377" y="820652"/>
                </a:cubicBezTo>
                <a:cubicBezTo>
                  <a:pt x="919377" y="816580"/>
                  <a:pt x="923449" y="812507"/>
                  <a:pt x="927522" y="812507"/>
                </a:cubicBezTo>
                <a:close/>
                <a:moveTo>
                  <a:pt x="3198942" y="766688"/>
                </a:moveTo>
                <a:cubicBezTo>
                  <a:pt x="3212177" y="766688"/>
                  <a:pt x="3222358" y="776869"/>
                  <a:pt x="3222358" y="790105"/>
                </a:cubicBezTo>
                <a:cubicBezTo>
                  <a:pt x="3222358" y="803340"/>
                  <a:pt x="3212177" y="813521"/>
                  <a:pt x="3198942" y="813521"/>
                </a:cubicBezTo>
                <a:cubicBezTo>
                  <a:pt x="3185705" y="813521"/>
                  <a:pt x="3175523" y="803340"/>
                  <a:pt x="3175523" y="790105"/>
                </a:cubicBezTo>
                <a:cubicBezTo>
                  <a:pt x="3175523" y="777887"/>
                  <a:pt x="3185705" y="766688"/>
                  <a:pt x="3198942" y="766688"/>
                </a:cubicBezTo>
                <a:close/>
                <a:moveTo>
                  <a:pt x="994706" y="754471"/>
                </a:moveTo>
                <a:cubicBezTo>
                  <a:pt x="1004886" y="754471"/>
                  <a:pt x="1014049" y="762616"/>
                  <a:pt x="1014049" y="772797"/>
                </a:cubicBezTo>
                <a:cubicBezTo>
                  <a:pt x="1014049" y="782978"/>
                  <a:pt x="1005905" y="791123"/>
                  <a:pt x="994706" y="791123"/>
                </a:cubicBezTo>
                <a:cubicBezTo>
                  <a:pt x="984525" y="791123"/>
                  <a:pt x="975362" y="782978"/>
                  <a:pt x="975362" y="772797"/>
                </a:cubicBezTo>
                <a:cubicBezTo>
                  <a:pt x="975362" y="762616"/>
                  <a:pt x="983507" y="754471"/>
                  <a:pt x="994706" y="754471"/>
                </a:cubicBezTo>
                <a:close/>
                <a:moveTo>
                  <a:pt x="4060267" y="751418"/>
                </a:moveTo>
                <a:cubicBezTo>
                  <a:pt x="4064340" y="752436"/>
                  <a:pt x="4066377" y="754473"/>
                  <a:pt x="4066377" y="757527"/>
                </a:cubicBezTo>
                <a:cubicBezTo>
                  <a:pt x="4066377" y="760581"/>
                  <a:pt x="4064340" y="763636"/>
                  <a:pt x="4060267" y="763636"/>
                </a:cubicBezTo>
                <a:cubicBezTo>
                  <a:pt x="4057212" y="763636"/>
                  <a:pt x="4054157" y="761599"/>
                  <a:pt x="4054157" y="757527"/>
                </a:cubicBezTo>
                <a:cubicBezTo>
                  <a:pt x="4054157" y="754473"/>
                  <a:pt x="4057212" y="751418"/>
                  <a:pt x="4060267" y="751418"/>
                </a:cubicBezTo>
                <a:close/>
                <a:moveTo>
                  <a:pt x="1145336" y="742230"/>
                </a:moveTo>
                <a:cubicBezTo>
                  <a:pt x="1146354" y="742230"/>
                  <a:pt x="1148391" y="743248"/>
                  <a:pt x="1148391" y="745285"/>
                </a:cubicBezTo>
                <a:cubicBezTo>
                  <a:pt x="1148391" y="747321"/>
                  <a:pt x="1147373" y="748339"/>
                  <a:pt x="1145336" y="748339"/>
                </a:cubicBezTo>
                <a:cubicBezTo>
                  <a:pt x="1143300" y="748339"/>
                  <a:pt x="1142282" y="747321"/>
                  <a:pt x="1142282" y="745285"/>
                </a:cubicBezTo>
                <a:cubicBezTo>
                  <a:pt x="1142282" y="743248"/>
                  <a:pt x="1143300" y="742230"/>
                  <a:pt x="1145336" y="742230"/>
                </a:cubicBezTo>
                <a:close/>
                <a:moveTo>
                  <a:pt x="5388870" y="739199"/>
                </a:moveTo>
                <a:cubicBezTo>
                  <a:pt x="5399050" y="739199"/>
                  <a:pt x="5406181" y="747344"/>
                  <a:pt x="5406181" y="756506"/>
                </a:cubicBezTo>
                <a:cubicBezTo>
                  <a:pt x="5406181" y="766687"/>
                  <a:pt x="5398035" y="773814"/>
                  <a:pt x="5388870" y="773814"/>
                </a:cubicBezTo>
                <a:cubicBezTo>
                  <a:pt x="5378693" y="773814"/>
                  <a:pt x="5371564" y="765670"/>
                  <a:pt x="5371564" y="756506"/>
                </a:cubicBezTo>
                <a:cubicBezTo>
                  <a:pt x="5371564" y="746326"/>
                  <a:pt x="5379710" y="739199"/>
                  <a:pt x="5388870" y="739199"/>
                </a:cubicBezTo>
                <a:close/>
                <a:moveTo>
                  <a:pt x="11597322" y="735130"/>
                </a:moveTo>
                <a:cubicBezTo>
                  <a:pt x="11619721" y="736148"/>
                  <a:pt x="11638046" y="753456"/>
                  <a:pt x="11638046" y="775855"/>
                </a:cubicBezTo>
                <a:cubicBezTo>
                  <a:pt x="11638046" y="798253"/>
                  <a:pt x="11619721" y="816579"/>
                  <a:pt x="11597322" y="816579"/>
                </a:cubicBezTo>
                <a:cubicBezTo>
                  <a:pt x="11574924" y="816579"/>
                  <a:pt x="11556597" y="798253"/>
                  <a:pt x="11556597" y="775855"/>
                </a:cubicBezTo>
                <a:cubicBezTo>
                  <a:pt x="11556597" y="753456"/>
                  <a:pt x="11574924" y="735130"/>
                  <a:pt x="11597322" y="735130"/>
                </a:cubicBezTo>
                <a:close/>
                <a:moveTo>
                  <a:pt x="8627475" y="728007"/>
                </a:moveTo>
                <a:cubicBezTo>
                  <a:pt x="8640710" y="728007"/>
                  <a:pt x="8651909" y="739206"/>
                  <a:pt x="8651909" y="751424"/>
                </a:cubicBezTo>
                <a:cubicBezTo>
                  <a:pt x="8651909" y="764659"/>
                  <a:pt x="8640710" y="774840"/>
                  <a:pt x="8627475" y="774840"/>
                </a:cubicBezTo>
                <a:cubicBezTo>
                  <a:pt x="8614239" y="774840"/>
                  <a:pt x="8603040" y="764659"/>
                  <a:pt x="8603040" y="751424"/>
                </a:cubicBezTo>
                <a:cubicBezTo>
                  <a:pt x="8603040" y="738188"/>
                  <a:pt x="8614239" y="728007"/>
                  <a:pt x="8627475" y="728007"/>
                </a:cubicBezTo>
                <a:close/>
                <a:moveTo>
                  <a:pt x="172017" y="700487"/>
                </a:moveTo>
                <a:cubicBezTo>
                  <a:pt x="175071" y="700487"/>
                  <a:pt x="178125" y="703542"/>
                  <a:pt x="178125" y="706596"/>
                </a:cubicBezTo>
                <a:cubicBezTo>
                  <a:pt x="178125" y="709650"/>
                  <a:pt x="175071" y="712705"/>
                  <a:pt x="172017" y="712705"/>
                </a:cubicBezTo>
                <a:cubicBezTo>
                  <a:pt x="168962" y="712705"/>
                  <a:pt x="165908" y="709650"/>
                  <a:pt x="165908" y="706596"/>
                </a:cubicBezTo>
                <a:cubicBezTo>
                  <a:pt x="165908" y="703542"/>
                  <a:pt x="168962" y="700487"/>
                  <a:pt x="172017" y="700487"/>
                </a:cubicBezTo>
                <a:close/>
                <a:moveTo>
                  <a:pt x="2623699" y="688293"/>
                </a:moveTo>
                <a:cubicBezTo>
                  <a:pt x="2632862" y="688293"/>
                  <a:pt x="2639989" y="695420"/>
                  <a:pt x="2639989" y="704583"/>
                </a:cubicBezTo>
                <a:cubicBezTo>
                  <a:pt x="2639989" y="713746"/>
                  <a:pt x="2632862" y="719855"/>
                  <a:pt x="2623699" y="719855"/>
                </a:cubicBezTo>
                <a:cubicBezTo>
                  <a:pt x="2614535" y="719855"/>
                  <a:pt x="2607408" y="712728"/>
                  <a:pt x="2607408" y="704583"/>
                </a:cubicBezTo>
                <a:cubicBezTo>
                  <a:pt x="2607408" y="695420"/>
                  <a:pt x="2614535" y="688293"/>
                  <a:pt x="2623699" y="688293"/>
                </a:cubicBezTo>
                <a:close/>
                <a:moveTo>
                  <a:pt x="1419236" y="677084"/>
                </a:moveTo>
                <a:cubicBezTo>
                  <a:pt x="1428399" y="678102"/>
                  <a:pt x="1435526" y="684211"/>
                  <a:pt x="1435526" y="693374"/>
                </a:cubicBezTo>
                <a:cubicBezTo>
                  <a:pt x="1435526" y="702537"/>
                  <a:pt x="1428399" y="709664"/>
                  <a:pt x="1419236" y="709664"/>
                </a:cubicBezTo>
                <a:cubicBezTo>
                  <a:pt x="1410073" y="709664"/>
                  <a:pt x="1402946" y="702537"/>
                  <a:pt x="1402946" y="693374"/>
                </a:cubicBezTo>
                <a:cubicBezTo>
                  <a:pt x="1402946" y="684211"/>
                  <a:pt x="1410073" y="677084"/>
                  <a:pt x="1419236" y="677084"/>
                </a:cubicBezTo>
                <a:close/>
                <a:moveTo>
                  <a:pt x="221959" y="674041"/>
                </a:moveTo>
                <a:cubicBezTo>
                  <a:pt x="230104" y="674041"/>
                  <a:pt x="236212" y="680149"/>
                  <a:pt x="236212" y="688294"/>
                </a:cubicBezTo>
                <a:cubicBezTo>
                  <a:pt x="236212" y="695421"/>
                  <a:pt x="230104" y="702548"/>
                  <a:pt x="221959" y="702548"/>
                </a:cubicBezTo>
                <a:cubicBezTo>
                  <a:pt x="213814" y="702548"/>
                  <a:pt x="207705" y="696439"/>
                  <a:pt x="207705" y="688294"/>
                </a:cubicBezTo>
                <a:cubicBezTo>
                  <a:pt x="207705" y="681168"/>
                  <a:pt x="213814" y="674041"/>
                  <a:pt x="221959" y="674041"/>
                </a:cubicBezTo>
                <a:close/>
                <a:moveTo>
                  <a:pt x="2549321" y="666891"/>
                </a:moveTo>
                <a:cubicBezTo>
                  <a:pt x="2552375" y="666891"/>
                  <a:pt x="2555429" y="668927"/>
                  <a:pt x="2555429" y="673000"/>
                </a:cubicBezTo>
                <a:cubicBezTo>
                  <a:pt x="2555429" y="676054"/>
                  <a:pt x="2552375" y="679109"/>
                  <a:pt x="2549321" y="679109"/>
                </a:cubicBezTo>
                <a:cubicBezTo>
                  <a:pt x="2546266" y="679109"/>
                  <a:pt x="2543212" y="676054"/>
                  <a:pt x="2543212" y="673000"/>
                </a:cubicBezTo>
                <a:cubicBezTo>
                  <a:pt x="2543212" y="669945"/>
                  <a:pt x="2546266" y="666891"/>
                  <a:pt x="2549321" y="666891"/>
                </a:cubicBezTo>
                <a:close/>
                <a:moveTo>
                  <a:pt x="1138277" y="663865"/>
                </a:moveTo>
                <a:cubicBezTo>
                  <a:pt x="1143368" y="663865"/>
                  <a:pt x="1148458" y="667937"/>
                  <a:pt x="1148458" y="674046"/>
                </a:cubicBezTo>
                <a:cubicBezTo>
                  <a:pt x="1148458" y="680155"/>
                  <a:pt x="1143368" y="684227"/>
                  <a:pt x="1138277" y="684227"/>
                </a:cubicBezTo>
                <a:cubicBezTo>
                  <a:pt x="1132168" y="684227"/>
                  <a:pt x="1128096" y="679137"/>
                  <a:pt x="1128096" y="674046"/>
                </a:cubicBezTo>
                <a:cubicBezTo>
                  <a:pt x="1128096" y="667937"/>
                  <a:pt x="1133187" y="663865"/>
                  <a:pt x="1138277" y="663865"/>
                </a:cubicBezTo>
                <a:close/>
                <a:moveTo>
                  <a:pt x="4785103" y="656710"/>
                </a:moveTo>
                <a:cubicBezTo>
                  <a:pt x="4787140" y="656710"/>
                  <a:pt x="4789176" y="658746"/>
                  <a:pt x="4789176" y="660782"/>
                </a:cubicBezTo>
                <a:cubicBezTo>
                  <a:pt x="4789176" y="662819"/>
                  <a:pt x="4787140" y="664855"/>
                  <a:pt x="4785103" y="664855"/>
                </a:cubicBezTo>
                <a:cubicBezTo>
                  <a:pt x="4783067" y="664855"/>
                  <a:pt x="4781032" y="662819"/>
                  <a:pt x="4781032" y="660782"/>
                </a:cubicBezTo>
                <a:cubicBezTo>
                  <a:pt x="4781032" y="658746"/>
                  <a:pt x="4783067" y="656710"/>
                  <a:pt x="4785103" y="656710"/>
                </a:cubicBezTo>
                <a:close/>
                <a:moveTo>
                  <a:pt x="6443616" y="651641"/>
                </a:moveTo>
                <a:cubicBezTo>
                  <a:pt x="6450742" y="651641"/>
                  <a:pt x="6455832" y="656732"/>
                  <a:pt x="6455832" y="663859"/>
                </a:cubicBezTo>
                <a:cubicBezTo>
                  <a:pt x="6455832" y="670985"/>
                  <a:pt x="6450742" y="676076"/>
                  <a:pt x="6443616" y="676076"/>
                </a:cubicBezTo>
                <a:cubicBezTo>
                  <a:pt x="6436489" y="676076"/>
                  <a:pt x="6431398" y="670985"/>
                  <a:pt x="6431398" y="663859"/>
                </a:cubicBezTo>
                <a:cubicBezTo>
                  <a:pt x="6431398" y="656732"/>
                  <a:pt x="6436489" y="651641"/>
                  <a:pt x="6443616" y="651641"/>
                </a:cubicBezTo>
                <a:close/>
                <a:moveTo>
                  <a:pt x="3110366" y="648590"/>
                </a:moveTo>
                <a:cubicBezTo>
                  <a:pt x="3118511" y="648590"/>
                  <a:pt x="3124621" y="654698"/>
                  <a:pt x="3124621" y="662844"/>
                </a:cubicBezTo>
                <a:cubicBezTo>
                  <a:pt x="3124621" y="670988"/>
                  <a:pt x="3118511" y="677097"/>
                  <a:pt x="3110366" y="677097"/>
                </a:cubicBezTo>
                <a:cubicBezTo>
                  <a:pt x="3102224" y="677097"/>
                  <a:pt x="3096114" y="670988"/>
                  <a:pt x="3096114" y="662844"/>
                </a:cubicBezTo>
                <a:cubicBezTo>
                  <a:pt x="3096114" y="654698"/>
                  <a:pt x="3102224" y="648590"/>
                  <a:pt x="3110366" y="648590"/>
                </a:cubicBezTo>
                <a:close/>
                <a:moveTo>
                  <a:pt x="4397201" y="629220"/>
                </a:moveTo>
                <a:cubicBezTo>
                  <a:pt x="4399238" y="629220"/>
                  <a:pt x="4401274" y="631256"/>
                  <a:pt x="4401274" y="633293"/>
                </a:cubicBezTo>
                <a:cubicBezTo>
                  <a:pt x="4401274" y="635329"/>
                  <a:pt x="4399238" y="637365"/>
                  <a:pt x="4397201" y="637365"/>
                </a:cubicBezTo>
                <a:cubicBezTo>
                  <a:pt x="4395165" y="637365"/>
                  <a:pt x="4393129" y="635329"/>
                  <a:pt x="4393129" y="633293"/>
                </a:cubicBezTo>
                <a:cubicBezTo>
                  <a:pt x="4393129" y="631256"/>
                  <a:pt x="4395165" y="629220"/>
                  <a:pt x="4397201" y="629220"/>
                </a:cubicBezTo>
                <a:close/>
                <a:moveTo>
                  <a:pt x="743181" y="564060"/>
                </a:moveTo>
                <a:cubicBezTo>
                  <a:pt x="746235" y="564060"/>
                  <a:pt x="748271" y="566096"/>
                  <a:pt x="748271" y="568132"/>
                </a:cubicBezTo>
                <a:cubicBezTo>
                  <a:pt x="748271" y="570169"/>
                  <a:pt x="746235" y="572205"/>
                  <a:pt x="743181" y="572205"/>
                </a:cubicBezTo>
                <a:cubicBezTo>
                  <a:pt x="740125" y="572205"/>
                  <a:pt x="738090" y="570169"/>
                  <a:pt x="738090" y="568132"/>
                </a:cubicBezTo>
                <a:cubicBezTo>
                  <a:pt x="738090" y="566096"/>
                  <a:pt x="740125" y="564060"/>
                  <a:pt x="743181" y="564060"/>
                </a:cubicBezTo>
                <a:close/>
                <a:moveTo>
                  <a:pt x="5325756" y="552890"/>
                </a:moveTo>
                <a:cubicBezTo>
                  <a:pt x="5355285" y="552890"/>
                  <a:pt x="5378697" y="576306"/>
                  <a:pt x="5378697" y="604813"/>
                </a:cubicBezTo>
                <a:cubicBezTo>
                  <a:pt x="5378697" y="633320"/>
                  <a:pt x="5355285" y="656737"/>
                  <a:pt x="5325756" y="656737"/>
                </a:cubicBezTo>
                <a:cubicBezTo>
                  <a:pt x="5296228" y="656737"/>
                  <a:pt x="5272813" y="633320"/>
                  <a:pt x="5272813" y="604813"/>
                </a:cubicBezTo>
                <a:cubicBezTo>
                  <a:pt x="5272813" y="576306"/>
                  <a:pt x="5296228" y="552890"/>
                  <a:pt x="5325756" y="552890"/>
                </a:cubicBezTo>
                <a:close/>
                <a:moveTo>
                  <a:pt x="777848" y="531504"/>
                </a:moveTo>
                <a:cubicBezTo>
                  <a:pt x="788028" y="532522"/>
                  <a:pt x="797192" y="540667"/>
                  <a:pt x="797192" y="550848"/>
                </a:cubicBezTo>
                <a:cubicBezTo>
                  <a:pt x="797192" y="562048"/>
                  <a:pt x="788028" y="570192"/>
                  <a:pt x="777848" y="570192"/>
                </a:cubicBezTo>
                <a:cubicBezTo>
                  <a:pt x="766649" y="570192"/>
                  <a:pt x="758504" y="562048"/>
                  <a:pt x="758504" y="550848"/>
                </a:cubicBezTo>
                <a:cubicBezTo>
                  <a:pt x="758504" y="540667"/>
                  <a:pt x="767667" y="531504"/>
                  <a:pt x="777848" y="531504"/>
                </a:cubicBezTo>
                <a:close/>
                <a:moveTo>
                  <a:pt x="10168903" y="524376"/>
                </a:moveTo>
                <a:cubicBezTo>
                  <a:pt x="10172976" y="524376"/>
                  <a:pt x="10175013" y="527430"/>
                  <a:pt x="10175013" y="530485"/>
                </a:cubicBezTo>
                <a:cubicBezTo>
                  <a:pt x="10175013" y="533539"/>
                  <a:pt x="10171958" y="536594"/>
                  <a:pt x="10168903" y="536594"/>
                </a:cubicBezTo>
                <a:cubicBezTo>
                  <a:pt x="10165849" y="536594"/>
                  <a:pt x="10162795" y="533539"/>
                  <a:pt x="10162795" y="530485"/>
                </a:cubicBezTo>
                <a:cubicBezTo>
                  <a:pt x="10162795" y="527430"/>
                  <a:pt x="10165849" y="524376"/>
                  <a:pt x="10168903" y="524376"/>
                </a:cubicBezTo>
                <a:close/>
                <a:moveTo>
                  <a:pt x="6053676" y="522319"/>
                </a:moveTo>
                <a:cubicBezTo>
                  <a:pt x="6056730" y="522319"/>
                  <a:pt x="6058766" y="524355"/>
                  <a:pt x="6058766" y="527410"/>
                </a:cubicBezTo>
                <a:cubicBezTo>
                  <a:pt x="6058766" y="530464"/>
                  <a:pt x="6056730" y="532500"/>
                  <a:pt x="6053676" y="532500"/>
                </a:cubicBezTo>
                <a:cubicBezTo>
                  <a:pt x="6050621" y="532500"/>
                  <a:pt x="6048585" y="530464"/>
                  <a:pt x="6048585" y="527410"/>
                </a:cubicBezTo>
                <a:cubicBezTo>
                  <a:pt x="6048585" y="524355"/>
                  <a:pt x="6050621" y="522319"/>
                  <a:pt x="6053676" y="522319"/>
                </a:cubicBezTo>
                <a:close/>
                <a:moveTo>
                  <a:pt x="2166508" y="516210"/>
                </a:moveTo>
                <a:cubicBezTo>
                  <a:pt x="2167526" y="516210"/>
                  <a:pt x="2168544" y="516210"/>
                  <a:pt x="2168544" y="518246"/>
                </a:cubicBezTo>
                <a:cubicBezTo>
                  <a:pt x="2168544" y="519264"/>
                  <a:pt x="2167526" y="520282"/>
                  <a:pt x="2166508" y="520282"/>
                </a:cubicBezTo>
                <a:cubicBezTo>
                  <a:pt x="2165490" y="520282"/>
                  <a:pt x="2164472" y="519264"/>
                  <a:pt x="2164472" y="518246"/>
                </a:cubicBezTo>
                <a:cubicBezTo>
                  <a:pt x="2164472" y="517228"/>
                  <a:pt x="2165490" y="516210"/>
                  <a:pt x="2166508" y="516210"/>
                </a:cubicBezTo>
                <a:close/>
                <a:moveTo>
                  <a:pt x="8592859" y="508092"/>
                </a:moveTo>
                <a:cubicBezTo>
                  <a:pt x="8606094" y="508092"/>
                  <a:pt x="8617294" y="519292"/>
                  <a:pt x="8617294" y="532528"/>
                </a:cubicBezTo>
                <a:cubicBezTo>
                  <a:pt x="8617294" y="545762"/>
                  <a:pt x="8606094" y="556963"/>
                  <a:pt x="8592859" y="556963"/>
                </a:cubicBezTo>
                <a:cubicBezTo>
                  <a:pt x="8579624" y="556963"/>
                  <a:pt x="8568424" y="545762"/>
                  <a:pt x="8568424" y="532528"/>
                </a:cubicBezTo>
                <a:cubicBezTo>
                  <a:pt x="8568424" y="519292"/>
                  <a:pt x="8579624" y="508092"/>
                  <a:pt x="8592859" y="508092"/>
                </a:cubicBezTo>
                <a:close/>
                <a:moveTo>
                  <a:pt x="6066913" y="493836"/>
                </a:moveTo>
                <a:cubicBezTo>
                  <a:pt x="6074039" y="493836"/>
                  <a:pt x="6081166" y="499945"/>
                  <a:pt x="6081166" y="508090"/>
                </a:cubicBezTo>
                <a:cubicBezTo>
                  <a:pt x="6081166" y="516235"/>
                  <a:pt x="6075057" y="522343"/>
                  <a:pt x="6066913" y="522343"/>
                </a:cubicBezTo>
                <a:cubicBezTo>
                  <a:pt x="6058767" y="522343"/>
                  <a:pt x="6052659" y="516235"/>
                  <a:pt x="6052659" y="508090"/>
                </a:cubicBezTo>
                <a:cubicBezTo>
                  <a:pt x="6052659" y="499945"/>
                  <a:pt x="6058767" y="493836"/>
                  <a:pt x="6066913" y="493836"/>
                </a:cubicBezTo>
                <a:close/>
                <a:moveTo>
                  <a:pt x="6723597" y="480603"/>
                </a:moveTo>
                <a:cubicBezTo>
                  <a:pt x="6734796" y="480603"/>
                  <a:pt x="6743960" y="489766"/>
                  <a:pt x="6743960" y="500965"/>
                </a:cubicBezTo>
                <a:cubicBezTo>
                  <a:pt x="6743960" y="512164"/>
                  <a:pt x="6734796" y="521329"/>
                  <a:pt x="6723597" y="521329"/>
                </a:cubicBezTo>
                <a:cubicBezTo>
                  <a:pt x="6712398" y="521329"/>
                  <a:pt x="6703235" y="512164"/>
                  <a:pt x="6703235" y="500965"/>
                </a:cubicBezTo>
                <a:cubicBezTo>
                  <a:pt x="6703235" y="489766"/>
                  <a:pt x="6712398" y="480603"/>
                  <a:pt x="6723597" y="480603"/>
                </a:cubicBezTo>
                <a:close/>
                <a:moveTo>
                  <a:pt x="10992560" y="476531"/>
                </a:moveTo>
                <a:cubicBezTo>
                  <a:pt x="10995614" y="476531"/>
                  <a:pt x="10997650" y="478567"/>
                  <a:pt x="10997650" y="481622"/>
                </a:cubicBezTo>
                <a:cubicBezTo>
                  <a:pt x="10997650" y="484676"/>
                  <a:pt x="10995614" y="486712"/>
                  <a:pt x="10992560" y="486712"/>
                </a:cubicBezTo>
                <a:cubicBezTo>
                  <a:pt x="10989506" y="486712"/>
                  <a:pt x="10987469" y="484676"/>
                  <a:pt x="10987469" y="481622"/>
                </a:cubicBezTo>
                <a:cubicBezTo>
                  <a:pt x="10987469" y="478567"/>
                  <a:pt x="10989506" y="476531"/>
                  <a:pt x="10992560" y="476531"/>
                </a:cubicBezTo>
                <a:close/>
                <a:moveTo>
                  <a:pt x="3592921" y="475498"/>
                </a:moveTo>
                <a:cubicBezTo>
                  <a:pt x="3641788" y="475498"/>
                  <a:pt x="3681491" y="515204"/>
                  <a:pt x="3681491" y="563056"/>
                </a:cubicBezTo>
                <a:cubicBezTo>
                  <a:pt x="3681491" y="611926"/>
                  <a:pt x="3641788" y="650613"/>
                  <a:pt x="3592921" y="650613"/>
                </a:cubicBezTo>
                <a:cubicBezTo>
                  <a:pt x="3544054" y="650613"/>
                  <a:pt x="3504350" y="610906"/>
                  <a:pt x="3504350" y="563056"/>
                </a:cubicBezTo>
                <a:cubicBezTo>
                  <a:pt x="3504350" y="514186"/>
                  <a:pt x="3544054" y="475498"/>
                  <a:pt x="3592921" y="475498"/>
                </a:cubicBezTo>
                <a:close/>
                <a:moveTo>
                  <a:pt x="4326963" y="471433"/>
                </a:moveTo>
                <a:cubicBezTo>
                  <a:pt x="4337144" y="471433"/>
                  <a:pt x="4346306" y="480596"/>
                  <a:pt x="4346306" y="490777"/>
                </a:cubicBezTo>
                <a:cubicBezTo>
                  <a:pt x="4346306" y="500959"/>
                  <a:pt x="4338162" y="510122"/>
                  <a:pt x="4326963" y="510122"/>
                </a:cubicBezTo>
                <a:cubicBezTo>
                  <a:pt x="4316781" y="510122"/>
                  <a:pt x="4307663" y="501977"/>
                  <a:pt x="4307663" y="490777"/>
                </a:cubicBezTo>
                <a:cubicBezTo>
                  <a:pt x="4307663" y="480596"/>
                  <a:pt x="4315762" y="471433"/>
                  <a:pt x="4326963" y="471433"/>
                </a:cubicBezTo>
                <a:close/>
                <a:moveTo>
                  <a:pt x="427563" y="469375"/>
                </a:moveTo>
                <a:cubicBezTo>
                  <a:pt x="427563" y="469375"/>
                  <a:pt x="428581" y="470393"/>
                  <a:pt x="428581" y="470393"/>
                </a:cubicBezTo>
                <a:cubicBezTo>
                  <a:pt x="428581" y="471411"/>
                  <a:pt x="427563" y="471411"/>
                  <a:pt x="427563" y="471411"/>
                </a:cubicBezTo>
                <a:cubicBezTo>
                  <a:pt x="426545" y="471411"/>
                  <a:pt x="426545" y="470393"/>
                  <a:pt x="426545" y="470393"/>
                </a:cubicBezTo>
                <a:cubicBezTo>
                  <a:pt x="426545" y="469375"/>
                  <a:pt x="427563" y="469375"/>
                  <a:pt x="427563" y="469375"/>
                </a:cubicBezTo>
                <a:close/>
                <a:moveTo>
                  <a:pt x="2938242" y="457159"/>
                </a:moveTo>
                <a:cubicBezTo>
                  <a:pt x="2942314" y="457159"/>
                  <a:pt x="2944351" y="459195"/>
                  <a:pt x="2944351" y="462250"/>
                </a:cubicBezTo>
                <a:cubicBezTo>
                  <a:pt x="2944351" y="465304"/>
                  <a:pt x="2942314" y="467340"/>
                  <a:pt x="2938242" y="467340"/>
                </a:cubicBezTo>
                <a:cubicBezTo>
                  <a:pt x="2935187" y="467340"/>
                  <a:pt x="2932133" y="465304"/>
                  <a:pt x="2932133" y="462250"/>
                </a:cubicBezTo>
                <a:cubicBezTo>
                  <a:pt x="2932133" y="459195"/>
                  <a:pt x="2934169" y="457159"/>
                  <a:pt x="2938242" y="457159"/>
                </a:cubicBezTo>
                <a:close/>
                <a:moveTo>
                  <a:pt x="2512732" y="403224"/>
                </a:moveTo>
                <a:cubicBezTo>
                  <a:pt x="2515786" y="403224"/>
                  <a:pt x="2518840" y="406278"/>
                  <a:pt x="2518840" y="409333"/>
                </a:cubicBezTo>
                <a:cubicBezTo>
                  <a:pt x="2518840" y="412387"/>
                  <a:pt x="2516804" y="415441"/>
                  <a:pt x="2512732" y="415441"/>
                </a:cubicBezTo>
                <a:cubicBezTo>
                  <a:pt x="2509677" y="415441"/>
                  <a:pt x="2506624" y="413405"/>
                  <a:pt x="2506624" y="409333"/>
                </a:cubicBezTo>
                <a:cubicBezTo>
                  <a:pt x="2506624" y="406278"/>
                  <a:pt x="2508660" y="403224"/>
                  <a:pt x="2512732" y="403224"/>
                </a:cubicBezTo>
                <a:close/>
                <a:moveTo>
                  <a:pt x="5816456" y="403200"/>
                </a:moveTo>
                <a:cubicBezTo>
                  <a:pt x="5821546" y="403200"/>
                  <a:pt x="5825619" y="407272"/>
                  <a:pt x="5825619" y="412363"/>
                </a:cubicBezTo>
                <a:cubicBezTo>
                  <a:pt x="5825619" y="417454"/>
                  <a:pt x="5821546" y="421526"/>
                  <a:pt x="5816456" y="421526"/>
                </a:cubicBezTo>
                <a:cubicBezTo>
                  <a:pt x="5811365" y="421526"/>
                  <a:pt x="5807293" y="417454"/>
                  <a:pt x="5807293" y="412363"/>
                </a:cubicBezTo>
                <a:cubicBezTo>
                  <a:pt x="5807293" y="407272"/>
                  <a:pt x="5811365" y="403200"/>
                  <a:pt x="5816456" y="403200"/>
                </a:cubicBezTo>
                <a:close/>
                <a:moveTo>
                  <a:pt x="8714015" y="402208"/>
                </a:moveTo>
                <a:cubicBezTo>
                  <a:pt x="8719106" y="402208"/>
                  <a:pt x="8722160" y="406280"/>
                  <a:pt x="8722160" y="410353"/>
                </a:cubicBezTo>
                <a:cubicBezTo>
                  <a:pt x="8722160" y="414426"/>
                  <a:pt x="8718088" y="418498"/>
                  <a:pt x="8714015" y="418498"/>
                </a:cubicBezTo>
                <a:cubicBezTo>
                  <a:pt x="8709943" y="418498"/>
                  <a:pt x="8705870" y="414426"/>
                  <a:pt x="8705870" y="410353"/>
                </a:cubicBezTo>
                <a:cubicBezTo>
                  <a:pt x="8705870" y="406280"/>
                  <a:pt x="8709943" y="402208"/>
                  <a:pt x="8714015" y="402208"/>
                </a:cubicBezTo>
                <a:close/>
                <a:moveTo>
                  <a:pt x="9278052" y="383876"/>
                </a:moveTo>
                <a:cubicBezTo>
                  <a:pt x="9279070" y="383876"/>
                  <a:pt x="9279070" y="384894"/>
                  <a:pt x="9279070" y="384894"/>
                </a:cubicBezTo>
                <a:cubicBezTo>
                  <a:pt x="9279070" y="385912"/>
                  <a:pt x="9278052" y="385912"/>
                  <a:pt x="9278052" y="385912"/>
                </a:cubicBezTo>
                <a:cubicBezTo>
                  <a:pt x="9277034" y="385912"/>
                  <a:pt x="9277034" y="384894"/>
                  <a:pt x="9277034" y="384894"/>
                </a:cubicBezTo>
                <a:cubicBezTo>
                  <a:pt x="9277034" y="383876"/>
                  <a:pt x="9278052" y="383876"/>
                  <a:pt x="9278052" y="383876"/>
                </a:cubicBezTo>
                <a:close/>
                <a:moveTo>
                  <a:pt x="8419779" y="378786"/>
                </a:moveTo>
                <a:cubicBezTo>
                  <a:pt x="8426906" y="378786"/>
                  <a:pt x="8434033" y="384894"/>
                  <a:pt x="8434033" y="393040"/>
                </a:cubicBezTo>
                <a:cubicBezTo>
                  <a:pt x="8434033" y="401184"/>
                  <a:pt x="8427924" y="407293"/>
                  <a:pt x="8419779" y="407293"/>
                </a:cubicBezTo>
                <a:cubicBezTo>
                  <a:pt x="8411634" y="407293"/>
                  <a:pt x="8405525" y="401184"/>
                  <a:pt x="8405525" y="393040"/>
                </a:cubicBezTo>
                <a:cubicBezTo>
                  <a:pt x="8405525" y="384894"/>
                  <a:pt x="8411634" y="378786"/>
                  <a:pt x="8419779" y="378786"/>
                </a:cubicBezTo>
                <a:close/>
                <a:moveTo>
                  <a:pt x="4043916" y="366546"/>
                </a:moveTo>
                <a:cubicBezTo>
                  <a:pt x="4053080" y="366546"/>
                  <a:pt x="4059189" y="372655"/>
                  <a:pt x="4059189" y="381818"/>
                </a:cubicBezTo>
                <a:cubicBezTo>
                  <a:pt x="4059189" y="389963"/>
                  <a:pt x="4052062" y="397090"/>
                  <a:pt x="4043916" y="397090"/>
                </a:cubicBezTo>
                <a:cubicBezTo>
                  <a:pt x="4035771" y="397090"/>
                  <a:pt x="4028645" y="389963"/>
                  <a:pt x="4028645" y="381818"/>
                </a:cubicBezTo>
                <a:cubicBezTo>
                  <a:pt x="4028645" y="373673"/>
                  <a:pt x="4035771" y="366546"/>
                  <a:pt x="4043916" y="366546"/>
                </a:cubicBezTo>
                <a:close/>
                <a:moveTo>
                  <a:pt x="5531384" y="355348"/>
                </a:moveTo>
                <a:cubicBezTo>
                  <a:pt x="5540547" y="355348"/>
                  <a:pt x="5548692" y="363493"/>
                  <a:pt x="5548692" y="372656"/>
                </a:cubicBezTo>
                <a:cubicBezTo>
                  <a:pt x="5548692" y="381819"/>
                  <a:pt x="5540547" y="389964"/>
                  <a:pt x="5531384" y="389964"/>
                </a:cubicBezTo>
                <a:cubicBezTo>
                  <a:pt x="5522221" y="389964"/>
                  <a:pt x="5514076" y="381819"/>
                  <a:pt x="5514076" y="372656"/>
                </a:cubicBezTo>
                <a:cubicBezTo>
                  <a:pt x="5514076" y="363493"/>
                  <a:pt x="5522221" y="355348"/>
                  <a:pt x="5531384" y="355348"/>
                </a:cubicBezTo>
                <a:close/>
                <a:moveTo>
                  <a:pt x="6608550" y="325823"/>
                </a:moveTo>
                <a:cubicBezTo>
                  <a:pt x="6611604" y="325823"/>
                  <a:pt x="6613640" y="327859"/>
                  <a:pt x="6613640" y="330914"/>
                </a:cubicBezTo>
                <a:cubicBezTo>
                  <a:pt x="6613640" y="333968"/>
                  <a:pt x="6611604" y="336004"/>
                  <a:pt x="6608550" y="336004"/>
                </a:cubicBezTo>
                <a:cubicBezTo>
                  <a:pt x="6605495" y="336004"/>
                  <a:pt x="6603459" y="333968"/>
                  <a:pt x="6603459" y="330914"/>
                </a:cubicBezTo>
                <a:cubicBezTo>
                  <a:pt x="6603459" y="327859"/>
                  <a:pt x="6605495" y="325823"/>
                  <a:pt x="6608550" y="325823"/>
                </a:cubicBezTo>
                <a:close/>
                <a:moveTo>
                  <a:pt x="7003580" y="314648"/>
                </a:moveTo>
                <a:cubicBezTo>
                  <a:pt x="7010706" y="314648"/>
                  <a:pt x="7015796" y="319739"/>
                  <a:pt x="7015796" y="325847"/>
                </a:cubicBezTo>
                <a:cubicBezTo>
                  <a:pt x="7015796" y="331956"/>
                  <a:pt x="7010706" y="337047"/>
                  <a:pt x="7003580" y="337047"/>
                </a:cubicBezTo>
                <a:cubicBezTo>
                  <a:pt x="6997470" y="337047"/>
                  <a:pt x="6991362" y="331956"/>
                  <a:pt x="6991362" y="325847"/>
                </a:cubicBezTo>
                <a:cubicBezTo>
                  <a:pt x="6991362" y="319739"/>
                  <a:pt x="6996453" y="314648"/>
                  <a:pt x="7003580" y="314648"/>
                </a:cubicBezTo>
                <a:close/>
                <a:moveTo>
                  <a:pt x="4121368" y="295307"/>
                </a:moveTo>
                <a:cubicBezTo>
                  <a:pt x="4130532" y="295307"/>
                  <a:pt x="4136640" y="301416"/>
                  <a:pt x="4136640" y="309561"/>
                </a:cubicBezTo>
                <a:cubicBezTo>
                  <a:pt x="4136640" y="317706"/>
                  <a:pt x="4129514" y="323814"/>
                  <a:pt x="4121368" y="323814"/>
                </a:cubicBezTo>
                <a:cubicBezTo>
                  <a:pt x="4113225" y="323814"/>
                  <a:pt x="4106095" y="317706"/>
                  <a:pt x="4106095" y="309561"/>
                </a:cubicBezTo>
                <a:cubicBezTo>
                  <a:pt x="4106095" y="301416"/>
                  <a:pt x="4112206" y="295307"/>
                  <a:pt x="4121368" y="295307"/>
                </a:cubicBezTo>
                <a:close/>
                <a:moveTo>
                  <a:pt x="5311470" y="293243"/>
                </a:moveTo>
                <a:cubicBezTo>
                  <a:pt x="5316562" y="293243"/>
                  <a:pt x="5320634" y="297316"/>
                  <a:pt x="5320634" y="302406"/>
                </a:cubicBezTo>
                <a:cubicBezTo>
                  <a:pt x="5320634" y="307497"/>
                  <a:pt x="5316562" y="311569"/>
                  <a:pt x="5311470" y="311569"/>
                </a:cubicBezTo>
                <a:cubicBezTo>
                  <a:pt x="5306380" y="311569"/>
                  <a:pt x="5302308" y="307497"/>
                  <a:pt x="5302308" y="302406"/>
                </a:cubicBezTo>
                <a:cubicBezTo>
                  <a:pt x="5302308" y="297316"/>
                  <a:pt x="5306380" y="293243"/>
                  <a:pt x="5311470" y="293243"/>
                </a:cubicBezTo>
                <a:close/>
                <a:moveTo>
                  <a:pt x="9786092" y="292250"/>
                </a:moveTo>
                <a:cubicBezTo>
                  <a:pt x="9795255" y="292250"/>
                  <a:pt x="9802382" y="299377"/>
                  <a:pt x="9802382" y="308540"/>
                </a:cubicBezTo>
                <a:cubicBezTo>
                  <a:pt x="9802382" y="317703"/>
                  <a:pt x="9795255" y="324830"/>
                  <a:pt x="9786092" y="324830"/>
                </a:cubicBezTo>
                <a:cubicBezTo>
                  <a:pt x="9776929" y="324830"/>
                  <a:pt x="9769802" y="317703"/>
                  <a:pt x="9769802" y="308540"/>
                </a:cubicBezTo>
                <a:cubicBezTo>
                  <a:pt x="9769802" y="299377"/>
                  <a:pt x="9776929" y="292250"/>
                  <a:pt x="9786092" y="292250"/>
                </a:cubicBezTo>
                <a:close/>
                <a:moveTo>
                  <a:pt x="9236309" y="271884"/>
                </a:moveTo>
                <a:cubicBezTo>
                  <a:pt x="9243436" y="271884"/>
                  <a:pt x="9249545" y="277992"/>
                  <a:pt x="9249545" y="285119"/>
                </a:cubicBezTo>
                <a:cubicBezTo>
                  <a:pt x="9249545" y="292246"/>
                  <a:pt x="9243436" y="298355"/>
                  <a:pt x="9236309" y="298355"/>
                </a:cubicBezTo>
                <a:cubicBezTo>
                  <a:pt x="9229182" y="298355"/>
                  <a:pt x="9223074" y="292246"/>
                  <a:pt x="9223074" y="285119"/>
                </a:cubicBezTo>
                <a:cubicBezTo>
                  <a:pt x="9223074" y="277992"/>
                  <a:pt x="9229182" y="271884"/>
                  <a:pt x="9236309" y="271884"/>
                </a:cubicBezTo>
                <a:close/>
                <a:moveTo>
                  <a:pt x="1991444" y="266797"/>
                </a:moveTo>
                <a:cubicBezTo>
                  <a:pt x="1995516" y="266797"/>
                  <a:pt x="1998572" y="269851"/>
                  <a:pt x="1998572" y="273924"/>
                </a:cubicBezTo>
                <a:cubicBezTo>
                  <a:pt x="1998572" y="277996"/>
                  <a:pt x="1995516" y="281051"/>
                  <a:pt x="1991444" y="281051"/>
                </a:cubicBezTo>
                <a:cubicBezTo>
                  <a:pt x="1987370" y="281051"/>
                  <a:pt x="1984317" y="277996"/>
                  <a:pt x="1984317" y="273924"/>
                </a:cubicBezTo>
                <a:cubicBezTo>
                  <a:pt x="1984317" y="269851"/>
                  <a:pt x="1987370" y="266797"/>
                  <a:pt x="1991444" y="266797"/>
                </a:cubicBezTo>
                <a:close/>
                <a:moveTo>
                  <a:pt x="8223283" y="262699"/>
                </a:moveTo>
                <a:cubicBezTo>
                  <a:pt x="8225320" y="262699"/>
                  <a:pt x="8226337" y="263717"/>
                  <a:pt x="8226337" y="265754"/>
                </a:cubicBezTo>
                <a:cubicBezTo>
                  <a:pt x="8226337" y="266772"/>
                  <a:pt x="8225320" y="268808"/>
                  <a:pt x="8223283" y="268808"/>
                </a:cubicBezTo>
                <a:cubicBezTo>
                  <a:pt x="8222265" y="268808"/>
                  <a:pt x="8220229" y="267790"/>
                  <a:pt x="8220229" y="265754"/>
                </a:cubicBezTo>
                <a:cubicBezTo>
                  <a:pt x="8220229" y="263717"/>
                  <a:pt x="8221247" y="262699"/>
                  <a:pt x="8223283" y="262699"/>
                </a:cubicBezTo>
                <a:close/>
                <a:moveTo>
                  <a:pt x="3759863" y="253535"/>
                </a:moveTo>
                <a:cubicBezTo>
                  <a:pt x="3762916" y="253535"/>
                  <a:pt x="3764952" y="255571"/>
                  <a:pt x="3764952" y="258626"/>
                </a:cubicBezTo>
                <a:cubicBezTo>
                  <a:pt x="3764952" y="261680"/>
                  <a:pt x="3762916" y="263716"/>
                  <a:pt x="3759863" y="263716"/>
                </a:cubicBezTo>
                <a:cubicBezTo>
                  <a:pt x="3756807" y="263716"/>
                  <a:pt x="3754772" y="261680"/>
                  <a:pt x="3754772" y="258626"/>
                </a:cubicBezTo>
                <a:cubicBezTo>
                  <a:pt x="3754772" y="255571"/>
                  <a:pt x="3756807" y="253535"/>
                  <a:pt x="3759863" y="253535"/>
                </a:cubicBezTo>
                <a:close/>
                <a:moveTo>
                  <a:pt x="7655174" y="243355"/>
                </a:moveTo>
                <a:cubicBezTo>
                  <a:pt x="7656192" y="244373"/>
                  <a:pt x="7658228" y="245391"/>
                  <a:pt x="7658228" y="246410"/>
                </a:cubicBezTo>
                <a:cubicBezTo>
                  <a:pt x="7658228" y="247427"/>
                  <a:pt x="7657210" y="249464"/>
                  <a:pt x="7655174" y="249464"/>
                </a:cubicBezTo>
                <a:cubicBezTo>
                  <a:pt x="7654155" y="249464"/>
                  <a:pt x="7652119" y="248446"/>
                  <a:pt x="7652119" y="246410"/>
                </a:cubicBezTo>
                <a:cubicBezTo>
                  <a:pt x="7652119" y="245391"/>
                  <a:pt x="7653137" y="243355"/>
                  <a:pt x="7655174" y="243355"/>
                </a:cubicBezTo>
                <a:close/>
                <a:moveTo>
                  <a:pt x="1998518" y="237245"/>
                </a:moveTo>
                <a:cubicBezTo>
                  <a:pt x="2003609" y="237245"/>
                  <a:pt x="2007681" y="241318"/>
                  <a:pt x="2007681" y="246408"/>
                </a:cubicBezTo>
                <a:cubicBezTo>
                  <a:pt x="2007681" y="251499"/>
                  <a:pt x="2003609" y="255571"/>
                  <a:pt x="1998518" y="255571"/>
                </a:cubicBezTo>
                <a:cubicBezTo>
                  <a:pt x="1993428" y="255571"/>
                  <a:pt x="1989355" y="251499"/>
                  <a:pt x="1989355" y="246408"/>
                </a:cubicBezTo>
                <a:cubicBezTo>
                  <a:pt x="1989355" y="241318"/>
                  <a:pt x="1993428" y="237245"/>
                  <a:pt x="1998518" y="237245"/>
                </a:cubicBezTo>
                <a:close/>
                <a:moveTo>
                  <a:pt x="1157580" y="234204"/>
                </a:moveTo>
                <a:cubicBezTo>
                  <a:pt x="1177943" y="233186"/>
                  <a:pt x="1195251" y="250494"/>
                  <a:pt x="1195251" y="270856"/>
                </a:cubicBezTo>
                <a:cubicBezTo>
                  <a:pt x="1195251" y="291218"/>
                  <a:pt x="1178961" y="307508"/>
                  <a:pt x="1157580" y="307508"/>
                </a:cubicBezTo>
                <a:cubicBezTo>
                  <a:pt x="1137218" y="307508"/>
                  <a:pt x="1119910" y="291218"/>
                  <a:pt x="1119910" y="270856"/>
                </a:cubicBezTo>
                <a:cubicBezTo>
                  <a:pt x="1119910" y="250494"/>
                  <a:pt x="1136200" y="234204"/>
                  <a:pt x="1157580" y="234204"/>
                </a:cubicBezTo>
                <a:close/>
                <a:moveTo>
                  <a:pt x="961058" y="233172"/>
                </a:moveTo>
                <a:cubicBezTo>
                  <a:pt x="979384" y="233172"/>
                  <a:pt x="993637" y="247426"/>
                  <a:pt x="993637" y="265752"/>
                </a:cubicBezTo>
                <a:cubicBezTo>
                  <a:pt x="993637" y="283060"/>
                  <a:pt x="979384" y="297314"/>
                  <a:pt x="961058" y="297314"/>
                </a:cubicBezTo>
                <a:cubicBezTo>
                  <a:pt x="942732" y="297314"/>
                  <a:pt x="928478" y="283060"/>
                  <a:pt x="928478" y="265752"/>
                </a:cubicBezTo>
                <a:cubicBezTo>
                  <a:pt x="928478" y="248444"/>
                  <a:pt x="942732" y="233172"/>
                  <a:pt x="961058" y="233172"/>
                </a:cubicBezTo>
                <a:close/>
                <a:moveTo>
                  <a:pt x="171076" y="227096"/>
                </a:moveTo>
                <a:cubicBezTo>
                  <a:pt x="173114" y="227096"/>
                  <a:pt x="174131" y="229132"/>
                  <a:pt x="174131" y="230151"/>
                </a:cubicBezTo>
                <a:cubicBezTo>
                  <a:pt x="174131" y="232186"/>
                  <a:pt x="173114" y="233205"/>
                  <a:pt x="171076" y="233205"/>
                </a:cubicBezTo>
                <a:cubicBezTo>
                  <a:pt x="169040" y="233205"/>
                  <a:pt x="168023" y="232186"/>
                  <a:pt x="168023" y="230151"/>
                </a:cubicBezTo>
                <a:cubicBezTo>
                  <a:pt x="168023" y="228113"/>
                  <a:pt x="169040" y="227096"/>
                  <a:pt x="171076" y="227096"/>
                </a:cubicBezTo>
                <a:close/>
                <a:moveTo>
                  <a:pt x="1620797" y="211791"/>
                </a:moveTo>
                <a:cubicBezTo>
                  <a:pt x="1626906" y="212809"/>
                  <a:pt x="1630978" y="216882"/>
                  <a:pt x="1630978" y="221973"/>
                </a:cubicBezTo>
                <a:cubicBezTo>
                  <a:pt x="1630978" y="227064"/>
                  <a:pt x="1626906" y="232153"/>
                  <a:pt x="1620797" y="232153"/>
                </a:cubicBezTo>
                <a:cubicBezTo>
                  <a:pt x="1615707" y="232153"/>
                  <a:pt x="1610616" y="228082"/>
                  <a:pt x="1610616" y="221973"/>
                </a:cubicBezTo>
                <a:cubicBezTo>
                  <a:pt x="1610616" y="216882"/>
                  <a:pt x="1614689" y="211791"/>
                  <a:pt x="1620797" y="211791"/>
                </a:cubicBezTo>
                <a:close/>
                <a:moveTo>
                  <a:pt x="5128210" y="193466"/>
                </a:moveTo>
                <a:cubicBezTo>
                  <a:pt x="5135336" y="193466"/>
                  <a:pt x="5140427" y="199575"/>
                  <a:pt x="5140427" y="205684"/>
                </a:cubicBezTo>
                <a:cubicBezTo>
                  <a:pt x="5140427" y="212810"/>
                  <a:pt x="5134318" y="217901"/>
                  <a:pt x="5128210" y="217901"/>
                </a:cubicBezTo>
                <a:cubicBezTo>
                  <a:pt x="5121084" y="217901"/>
                  <a:pt x="5115993" y="211792"/>
                  <a:pt x="5115993" y="205684"/>
                </a:cubicBezTo>
                <a:cubicBezTo>
                  <a:pt x="5115993" y="198557"/>
                  <a:pt x="5122102" y="193466"/>
                  <a:pt x="5128210" y="193466"/>
                </a:cubicBezTo>
                <a:close/>
                <a:moveTo>
                  <a:pt x="9614030" y="138518"/>
                </a:moveTo>
                <a:cubicBezTo>
                  <a:pt x="9620139" y="138518"/>
                  <a:pt x="9625230" y="143609"/>
                  <a:pt x="9625230" y="149717"/>
                </a:cubicBezTo>
                <a:cubicBezTo>
                  <a:pt x="9625230" y="155826"/>
                  <a:pt x="9620139" y="160915"/>
                  <a:pt x="9614030" y="160915"/>
                </a:cubicBezTo>
                <a:cubicBezTo>
                  <a:pt x="9607922" y="160915"/>
                  <a:pt x="9602831" y="155826"/>
                  <a:pt x="9602831" y="149717"/>
                </a:cubicBezTo>
                <a:cubicBezTo>
                  <a:pt x="9602831" y="143609"/>
                  <a:pt x="9607922" y="138518"/>
                  <a:pt x="9614030" y="138518"/>
                </a:cubicBezTo>
                <a:close/>
                <a:moveTo>
                  <a:pt x="3063470" y="115071"/>
                </a:moveTo>
                <a:cubicBezTo>
                  <a:pt x="3066524" y="115071"/>
                  <a:pt x="3069579" y="117107"/>
                  <a:pt x="3069579" y="121180"/>
                </a:cubicBezTo>
                <a:cubicBezTo>
                  <a:pt x="3069579" y="124234"/>
                  <a:pt x="3066524" y="127289"/>
                  <a:pt x="3063470" y="127289"/>
                </a:cubicBezTo>
                <a:cubicBezTo>
                  <a:pt x="3060416" y="127289"/>
                  <a:pt x="3057361" y="124234"/>
                  <a:pt x="3057361" y="121180"/>
                </a:cubicBezTo>
                <a:cubicBezTo>
                  <a:pt x="3057361" y="118126"/>
                  <a:pt x="3060416" y="115071"/>
                  <a:pt x="3063470" y="115071"/>
                </a:cubicBezTo>
                <a:close/>
                <a:moveTo>
                  <a:pt x="1904915" y="92704"/>
                </a:moveTo>
                <a:cubicBezTo>
                  <a:pt x="1915096" y="91685"/>
                  <a:pt x="1923240" y="99831"/>
                  <a:pt x="1923240" y="110012"/>
                </a:cubicBezTo>
                <a:cubicBezTo>
                  <a:pt x="1923240" y="120193"/>
                  <a:pt x="1915096" y="127319"/>
                  <a:pt x="1904915" y="127319"/>
                </a:cubicBezTo>
                <a:cubicBezTo>
                  <a:pt x="1894733" y="127319"/>
                  <a:pt x="1886589" y="119175"/>
                  <a:pt x="1886589" y="110012"/>
                </a:cubicBezTo>
                <a:cubicBezTo>
                  <a:pt x="1886589" y="99831"/>
                  <a:pt x="1894733" y="92704"/>
                  <a:pt x="1904915" y="92704"/>
                </a:cubicBezTo>
                <a:close/>
                <a:moveTo>
                  <a:pt x="6230829" y="87605"/>
                </a:moveTo>
                <a:cubicBezTo>
                  <a:pt x="6234902" y="87605"/>
                  <a:pt x="6238974" y="90659"/>
                  <a:pt x="6238974" y="95750"/>
                </a:cubicBezTo>
                <a:cubicBezTo>
                  <a:pt x="6238974" y="99822"/>
                  <a:pt x="6234902" y="103895"/>
                  <a:pt x="6230829" y="103895"/>
                </a:cubicBezTo>
                <a:cubicBezTo>
                  <a:pt x="6226756" y="103895"/>
                  <a:pt x="6222684" y="99822"/>
                  <a:pt x="6222684" y="95750"/>
                </a:cubicBezTo>
                <a:cubicBezTo>
                  <a:pt x="6222684" y="91677"/>
                  <a:pt x="6226756" y="87605"/>
                  <a:pt x="6230829" y="87605"/>
                </a:cubicBezTo>
                <a:close/>
                <a:moveTo>
                  <a:pt x="11171750" y="86587"/>
                </a:moveTo>
                <a:cubicBezTo>
                  <a:pt x="11227746" y="86587"/>
                  <a:pt x="11273561" y="131384"/>
                  <a:pt x="11273561" y="187380"/>
                </a:cubicBezTo>
                <a:cubicBezTo>
                  <a:pt x="11273561" y="243377"/>
                  <a:pt x="11228764" y="288173"/>
                  <a:pt x="11171750" y="288173"/>
                </a:cubicBezTo>
                <a:cubicBezTo>
                  <a:pt x="11115753" y="288173"/>
                  <a:pt x="11069938" y="243377"/>
                  <a:pt x="11069938" y="187380"/>
                </a:cubicBezTo>
                <a:cubicBezTo>
                  <a:pt x="11069938" y="131384"/>
                  <a:pt x="11115753" y="86587"/>
                  <a:pt x="11171750" y="86587"/>
                </a:cubicBezTo>
                <a:close/>
                <a:moveTo>
                  <a:pt x="3533841" y="71293"/>
                </a:moveTo>
                <a:cubicBezTo>
                  <a:pt x="3535876" y="70275"/>
                  <a:pt x="3536895" y="72311"/>
                  <a:pt x="3536895" y="74347"/>
                </a:cubicBezTo>
                <a:cubicBezTo>
                  <a:pt x="3536895" y="76383"/>
                  <a:pt x="3535876" y="77402"/>
                  <a:pt x="3533841" y="77402"/>
                </a:cubicBezTo>
                <a:cubicBezTo>
                  <a:pt x="3531804" y="77402"/>
                  <a:pt x="3530785" y="76383"/>
                  <a:pt x="3530785" y="74347"/>
                </a:cubicBezTo>
                <a:cubicBezTo>
                  <a:pt x="3530785" y="72311"/>
                  <a:pt x="3531804" y="71293"/>
                  <a:pt x="3533841" y="71293"/>
                </a:cubicBezTo>
                <a:close/>
                <a:moveTo>
                  <a:pt x="8850443" y="69279"/>
                </a:moveTo>
                <a:cubicBezTo>
                  <a:pt x="8853497" y="69279"/>
                  <a:pt x="8855533" y="71315"/>
                  <a:pt x="8855533" y="74370"/>
                </a:cubicBezTo>
                <a:cubicBezTo>
                  <a:pt x="8855533" y="77424"/>
                  <a:pt x="8853497" y="79460"/>
                  <a:pt x="8850443" y="79460"/>
                </a:cubicBezTo>
                <a:cubicBezTo>
                  <a:pt x="8847388" y="79460"/>
                  <a:pt x="8845352" y="77424"/>
                  <a:pt x="8845352" y="74370"/>
                </a:cubicBezTo>
                <a:cubicBezTo>
                  <a:pt x="8845352" y="71315"/>
                  <a:pt x="8847388" y="69279"/>
                  <a:pt x="8850443" y="69279"/>
                </a:cubicBezTo>
                <a:close/>
                <a:moveTo>
                  <a:pt x="2747929" y="68269"/>
                </a:moveTo>
                <a:cubicBezTo>
                  <a:pt x="2760149" y="68269"/>
                  <a:pt x="2770331" y="78449"/>
                  <a:pt x="2770331" y="90666"/>
                </a:cubicBezTo>
                <a:cubicBezTo>
                  <a:pt x="2770331" y="102884"/>
                  <a:pt x="2760149" y="113065"/>
                  <a:pt x="2747929" y="113065"/>
                </a:cubicBezTo>
                <a:cubicBezTo>
                  <a:pt x="2735713" y="113065"/>
                  <a:pt x="2725531" y="102884"/>
                  <a:pt x="2725531" y="90666"/>
                </a:cubicBezTo>
                <a:cubicBezTo>
                  <a:pt x="2725531" y="78449"/>
                  <a:pt x="2735713" y="68269"/>
                  <a:pt x="2747929" y="68269"/>
                </a:cubicBezTo>
                <a:close/>
                <a:moveTo>
                  <a:pt x="1222767" y="68265"/>
                </a:moveTo>
                <a:cubicBezTo>
                  <a:pt x="1233967" y="68265"/>
                  <a:pt x="1243130" y="77428"/>
                  <a:pt x="1243130" y="88627"/>
                </a:cubicBezTo>
                <a:cubicBezTo>
                  <a:pt x="1243130" y="99825"/>
                  <a:pt x="1233967" y="108990"/>
                  <a:pt x="1222767" y="108990"/>
                </a:cubicBezTo>
                <a:cubicBezTo>
                  <a:pt x="1211568" y="108990"/>
                  <a:pt x="1202406" y="99825"/>
                  <a:pt x="1202406" y="88627"/>
                </a:cubicBezTo>
                <a:cubicBezTo>
                  <a:pt x="1202406" y="77428"/>
                  <a:pt x="1211568" y="68265"/>
                  <a:pt x="1222767" y="68265"/>
                </a:cubicBezTo>
                <a:close/>
                <a:moveTo>
                  <a:pt x="11961807" y="59105"/>
                </a:moveTo>
                <a:cubicBezTo>
                  <a:pt x="11973006" y="59105"/>
                  <a:pt x="11982170" y="68268"/>
                  <a:pt x="11982170" y="79467"/>
                </a:cubicBezTo>
                <a:cubicBezTo>
                  <a:pt x="11982170" y="90667"/>
                  <a:pt x="11973006" y="99830"/>
                  <a:pt x="11961807" y="99830"/>
                </a:cubicBezTo>
                <a:cubicBezTo>
                  <a:pt x="11950608" y="99830"/>
                  <a:pt x="11941445" y="90667"/>
                  <a:pt x="11941445" y="79467"/>
                </a:cubicBezTo>
                <a:cubicBezTo>
                  <a:pt x="11941445" y="68268"/>
                  <a:pt x="11950608" y="59105"/>
                  <a:pt x="11961807" y="59105"/>
                </a:cubicBezTo>
                <a:close/>
                <a:moveTo>
                  <a:pt x="2790665" y="54007"/>
                </a:moveTo>
                <a:cubicBezTo>
                  <a:pt x="2797792" y="54007"/>
                  <a:pt x="2803901" y="60116"/>
                  <a:pt x="2803901" y="67243"/>
                </a:cubicBezTo>
                <a:cubicBezTo>
                  <a:pt x="2803901" y="74369"/>
                  <a:pt x="2797792" y="80478"/>
                  <a:pt x="2790665" y="80478"/>
                </a:cubicBezTo>
                <a:cubicBezTo>
                  <a:pt x="2783539" y="80478"/>
                  <a:pt x="2777433" y="74369"/>
                  <a:pt x="2777433" y="67243"/>
                </a:cubicBezTo>
                <a:cubicBezTo>
                  <a:pt x="2777433" y="60116"/>
                  <a:pt x="2783539" y="54007"/>
                  <a:pt x="2790665" y="54007"/>
                </a:cubicBezTo>
                <a:close/>
                <a:moveTo>
                  <a:pt x="3751773" y="46888"/>
                </a:moveTo>
                <a:cubicBezTo>
                  <a:pt x="3755844" y="46888"/>
                  <a:pt x="3759917" y="49943"/>
                  <a:pt x="3759917" y="55033"/>
                </a:cubicBezTo>
                <a:cubicBezTo>
                  <a:pt x="3759917" y="59105"/>
                  <a:pt x="3756861" y="63179"/>
                  <a:pt x="3751773" y="63179"/>
                </a:cubicBezTo>
                <a:cubicBezTo>
                  <a:pt x="3747699" y="63179"/>
                  <a:pt x="3743628" y="60123"/>
                  <a:pt x="3743628" y="55033"/>
                </a:cubicBezTo>
                <a:cubicBezTo>
                  <a:pt x="3743628" y="50961"/>
                  <a:pt x="3746682" y="46888"/>
                  <a:pt x="3751773" y="46888"/>
                </a:cubicBezTo>
                <a:close/>
                <a:moveTo>
                  <a:pt x="6107637" y="40750"/>
                </a:moveTo>
                <a:cubicBezTo>
                  <a:pt x="6111709" y="40750"/>
                  <a:pt x="6113746" y="43804"/>
                  <a:pt x="6113746" y="46859"/>
                </a:cubicBezTo>
                <a:cubicBezTo>
                  <a:pt x="6113746" y="49913"/>
                  <a:pt x="6110691" y="52968"/>
                  <a:pt x="6107637" y="52968"/>
                </a:cubicBezTo>
                <a:cubicBezTo>
                  <a:pt x="6104582" y="52968"/>
                  <a:pt x="6101528" y="49913"/>
                  <a:pt x="6101528" y="46859"/>
                </a:cubicBezTo>
                <a:cubicBezTo>
                  <a:pt x="6101528" y="43804"/>
                  <a:pt x="6104582" y="40750"/>
                  <a:pt x="6107637" y="40750"/>
                </a:cubicBezTo>
                <a:close/>
                <a:moveTo>
                  <a:pt x="338029" y="35685"/>
                </a:moveTo>
                <a:cubicBezTo>
                  <a:pt x="354318" y="35685"/>
                  <a:pt x="367554" y="48920"/>
                  <a:pt x="367554" y="65210"/>
                </a:cubicBezTo>
                <a:cubicBezTo>
                  <a:pt x="367554" y="81499"/>
                  <a:pt x="354318" y="94736"/>
                  <a:pt x="338029" y="94736"/>
                </a:cubicBezTo>
                <a:cubicBezTo>
                  <a:pt x="321740" y="94736"/>
                  <a:pt x="308504" y="81499"/>
                  <a:pt x="308504" y="65210"/>
                </a:cubicBezTo>
                <a:cubicBezTo>
                  <a:pt x="308504" y="48920"/>
                  <a:pt x="321740" y="35685"/>
                  <a:pt x="338029" y="35685"/>
                </a:cubicBezTo>
                <a:close/>
                <a:moveTo>
                  <a:pt x="7914793" y="30595"/>
                </a:moveTo>
                <a:cubicBezTo>
                  <a:pt x="7919884" y="29578"/>
                  <a:pt x="7924974" y="33649"/>
                  <a:pt x="7924974" y="39758"/>
                </a:cubicBezTo>
                <a:cubicBezTo>
                  <a:pt x="7924974" y="44849"/>
                  <a:pt x="7920902" y="48922"/>
                  <a:pt x="7914793" y="48922"/>
                </a:cubicBezTo>
                <a:cubicBezTo>
                  <a:pt x="7909703" y="48922"/>
                  <a:pt x="7905630" y="44849"/>
                  <a:pt x="7905630" y="39758"/>
                </a:cubicBezTo>
                <a:cubicBezTo>
                  <a:pt x="7905630" y="34667"/>
                  <a:pt x="7909703" y="30595"/>
                  <a:pt x="7914793" y="30595"/>
                </a:cubicBezTo>
                <a:close/>
                <a:moveTo>
                  <a:pt x="631216" y="38"/>
                </a:moveTo>
                <a:cubicBezTo>
                  <a:pt x="654633" y="-980"/>
                  <a:pt x="673977" y="18364"/>
                  <a:pt x="673977" y="41781"/>
                </a:cubicBezTo>
                <a:cubicBezTo>
                  <a:pt x="673977" y="65197"/>
                  <a:pt x="654633" y="83523"/>
                  <a:pt x="631216" y="83523"/>
                </a:cubicBezTo>
                <a:cubicBezTo>
                  <a:pt x="607799" y="83523"/>
                  <a:pt x="588455" y="65197"/>
                  <a:pt x="588455" y="41781"/>
                </a:cubicBezTo>
                <a:cubicBezTo>
                  <a:pt x="588455" y="18364"/>
                  <a:pt x="607799" y="38"/>
                  <a:pt x="631216" y="38"/>
                </a:cubicBezTo>
                <a:close/>
              </a:path>
            </a:pathLst>
          </a:custGeom>
          <a:solidFill>
            <a:schemeClr val="bg1"/>
          </a:solidFill>
          <a:ln w="10176" cap="flat">
            <a:noFill/>
            <a:prstDash val="solid"/>
            <a:miter/>
          </a:ln>
          <a:effectLst>
            <a:outerShdw blurRad="76200" dist="38100" dir="5400000" algn="t" rotWithShape="0">
              <a:prstClr val="black">
                <a:alpha val="20000"/>
              </a:prstClr>
            </a:outerShdw>
          </a:effectLst>
        </p:spPr>
        <p:txBody>
          <a:bodyPr rtlCol="0" anchor="ctr"/>
          <a:lstStyle/>
          <a:p>
            <a:endParaRPr lang="zh-CN" altLang="en-US">
              <a:latin typeface="+mj-ea"/>
              <a:ea typeface="+mj-ea"/>
            </a:endParaRPr>
          </a:p>
        </p:txBody>
      </p:sp>
      <p:sp>
        <p:nvSpPr>
          <p:cNvPr id="24" name="任意多边形: 形状 23">
            <a:extLst>
              <a:ext uri="{FF2B5EF4-FFF2-40B4-BE49-F238E27FC236}">
                <a16:creationId xmlns:a16="http://schemas.microsoft.com/office/drawing/2014/main" id="{EC935B67-570C-4D49-B779-F65B08868EBB}"/>
              </a:ext>
            </a:extLst>
          </p:cNvPr>
          <p:cNvSpPr/>
          <p:nvPr userDrawn="1"/>
        </p:nvSpPr>
        <p:spPr>
          <a:xfrm>
            <a:off x="4654710" y="3905346"/>
            <a:ext cx="2952054" cy="503600"/>
          </a:xfrm>
          <a:custGeom>
            <a:avLst/>
            <a:gdLst>
              <a:gd name="connsiteX0" fmla="*/ 0 w 3019370"/>
              <a:gd name="connsiteY0" fmla="*/ 0 h 503600"/>
              <a:gd name="connsiteX1" fmla="*/ 99156 w 3019370"/>
              <a:gd name="connsiteY1" fmla="*/ 0 h 503600"/>
              <a:gd name="connsiteX2" fmla="*/ 99156 w 3019370"/>
              <a:gd name="connsiteY2" fmla="*/ 400663 h 503600"/>
              <a:gd name="connsiteX3" fmla="*/ 2907917 w 3019370"/>
              <a:gd name="connsiteY3" fmla="*/ 400663 h 503600"/>
              <a:gd name="connsiteX4" fmla="*/ 2907917 w 3019370"/>
              <a:gd name="connsiteY4" fmla="*/ 0 h 503600"/>
              <a:gd name="connsiteX5" fmla="*/ 3019370 w 3019370"/>
              <a:gd name="connsiteY5" fmla="*/ 0 h 503600"/>
              <a:gd name="connsiteX6" fmla="*/ 3019370 w 3019370"/>
              <a:gd name="connsiteY6" fmla="*/ 412106 h 503600"/>
              <a:gd name="connsiteX7" fmla="*/ 2916436 w 3019370"/>
              <a:gd name="connsiteY7" fmla="*/ 503600 h 503600"/>
              <a:gd name="connsiteX8" fmla="*/ 102934 w 3019370"/>
              <a:gd name="connsiteY8" fmla="*/ 503600 h 503600"/>
              <a:gd name="connsiteX9" fmla="*/ 0 w 3019370"/>
              <a:gd name="connsiteY9" fmla="*/ 412106 h 50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019370" h="503600">
                <a:moveTo>
                  <a:pt x="0" y="0"/>
                </a:moveTo>
                <a:lnTo>
                  <a:pt x="99156" y="0"/>
                </a:lnTo>
                <a:lnTo>
                  <a:pt x="99156" y="400663"/>
                </a:lnTo>
                <a:lnTo>
                  <a:pt x="2907917" y="400663"/>
                </a:lnTo>
                <a:lnTo>
                  <a:pt x="2907917" y="0"/>
                </a:lnTo>
                <a:lnTo>
                  <a:pt x="3019370" y="0"/>
                </a:lnTo>
                <a:lnTo>
                  <a:pt x="3019370" y="412106"/>
                </a:lnTo>
                <a:cubicBezTo>
                  <a:pt x="3019370" y="462427"/>
                  <a:pt x="2973621" y="503600"/>
                  <a:pt x="2916436" y="503600"/>
                </a:cubicBezTo>
                <a:lnTo>
                  <a:pt x="102934" y="503600"/>
                </a:lnTo>
                <a:cubicBezTo>
                  <a:pt x="45749" y="503600"/>
                  <a:pt x="0" y="462427"/>
                  <a:pt x="0" y="412106"/>
                </a:cubicBezTo>
                <a:close/>
              </a:path>
            </a:pathLst>
          </a:custGeom>
          <a:solidFill>
            <a:schemeClr val="accent4"/>
          </a:solidFill>
          <a:ln w="9361" cap="flat">
            <a:noFill/>
            <a:prstDash val="solid"/>
            <a:miter/>
          </a:ln>
          <a:effectLst>
            <a:outerShdw blurRad="88900" dist="88900" dir="16200000" algn="t" rotWithShape="0">
              <a:schemeClr val="accent2"/>
            </a:outerShdw>
          </a:effectLst>
        </p:spPr>
        <p:txBody>
          <a:bodyPr rtlCol="0" anchor="ctr"/>
          <a:lstStyle/>
          <a:p>
            <a:pPr algn="ctr"/>
            <a:endParaRPr lang="zh-CN" altLang="en-US">
              <a:latin typeface="+mj-ea"/>
              <a:ea typeface="+mj-ea"/>
            </a:endParaRPr>
          </a:p>
        </p:txBody>
      </p:sp>
      <p:sp>
        <p:nvSpPr>
          <p:cNvPr id="25" name="任意多边形: 形状 24">
            <a:extLst>
              <a:ext uri="{FF2B5EF4-FFF2-40B4-BE49-F238E27FC236}">
                <a16:creationId xmlns:a16="http://schemas.microsoft.com/office/drawing/2014/main" id="{C24CEAB4-551E-429B-A4F6-6B3E1F6AED0E}"/>
              </a:ext>
            </a:extLst>
          </p:cNvPr>
          <p:cNvSpPr/>
          <p:nvPr userDrawn="1"/>
        </p:nvSpPr>
        <p:spPr>
          <a:xfrm>
            <a:off x="4660900" y="1686924"/>
            <a:ext cx="2954290" cy="434415"/>
          </a:xfrm>
          <a:custGeom>
            <a:avLst/>
            <a:gdLst>
              <a:gd name="connsiteX0" fmla="*/ 102934 w 3021658"/>
              <a:gd name="connsiteY0" fmla="*/ 0 h 382848"/>
              <a:gd name="connsiteX1" fmla="*/ 2916437 w 3021658"/>
              <a:gd name="connsiteY1" fmla="*/ 0 h 382848"/>
              <a:gd name="connsiteX2" fmla="*/ 3021658 w 3021658"/>
              <a:gd name="connsiteY2" fmla="*/ 91495 h 382848"/>
              <a:gd name="connsiteX3" fmla="*/ 3021658 w 3021658"/>
              <a:gd name="connsiteY3" fmla="*/ 382848 h 382848"/>
              <a:gd name="connsiteX4" fmla="*/ 2914992 w 3021658"/>
              <a:gd name="connsiteY4" fmla="*/ 382848 h 382848"/>
              <a:gd name="connsiteX5" fmla="*/ 2914992 w 3021658"/>
              <a:gd name="connsiteY5" fmla="*/ 101956 h 382848"/>
              <a:gd name="connsiteX6" fmla="*/ 106232 w 3021658"/>
              <a:gd name="connsiteY6" fmla="*/ 101956 h 382848"/>
              <a:gd name="connsiteX7" fmla="*/ 106232 w 3021658"/>
              <a:gd name="connsiteY7" fmla="*/ 382848 h 382848"/>
              <a:gd name="connsiteX8" fmla="*/ 0 w 3021658"/>
              <a:gd name="connsiteY8" fmla="*/ 382848 h 382848"/>
              <a:gd name="connsiteX9" fmla="*/ 0 w 3021658"/>
              <a:gd name="connsiteY9" fmla="*/ 91495 h 382848"/>
              <a:gd name="connsiteX10" fmla="*/ 102934 w 3021658"/>
              <a:gd name="connsiteY10" fmla="*/ 0 h 3828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3021658" h="382848">
                <a:moveTo>
                  <a:pt x="102934" y="0"/>
                </a:moveTo>
                <a:lnTo>
                  <a:pt x="2916437" y="0"/>
                </a:lnTo>
                <a:cubicBezTo>
                  <a:pt x="2973622" y="0"/>
                  <a:pt x="3019370" y="41174"/>
                  <a:pt x="3021658" y="91495"/>
                </a:cubicBezTo>
                <a:lnTo>
                  <a:pt x="3021658" y="382848"/>
                </a:lnTo>
                <a:lnTo>
                  <a:pt x="2914992" y="382848"/>
                </a:lnTo>
                <a:lnTo>
                  <a:pt x="2914992" y="101956"/>
                </a:lnTo>
                <a:lnTo>
                  <a:pt x="106232" y="101956"/>
                </a:lnTo>
                <a:lnTo>
                  <a:pt x="106232" y="382848"/>
                </a:lnTo>
                <a:lnTo>
                  <a:pt x="0" y="382848"/>
                </a:lnTo>
                <a:lnTo>
                  <a:pt x="0" y="91495"/>
                </a:lnTo>
                <a:cubicBezTo>
                  <a:pt x="0" y="41174"/>
                  <a:pt x="45749" y="0"/>
                  <a:pt x="102934" y="0"/>
                </a:cubicBezTo>
                <a:close/>
              </a:path>
            </a:pathLst>
          </a:custGeom>
          <a:solidFill>
            <a:schemeClr val="accent4"/>
          </a:solidFill>
          <a:ln w="9361" cap="flat">
            <a:noFill/>
            <a:prstDash val="solid"/>
            <a:miter/>
          </a:ln>
          <a:effectLst>
            <a:outerShdw blurRad="88900" dist="88900" dir="5400000" algn="t" rotWithShape="0">
              <a:schemeClr val="accent2"/>
            </a:outerShdw>
          </a:effectLst>
        </p:spPr>
        <p:txBody>
          <a:bodyPr rtlCol="0" anchor="ctr"/>
          <a:lstStyle/>
          <a:p>
            <a:pPr algn="ctr"/>
            <a:endParaRPr lang="zh-CN" altLang="en-US" dirty="0">
              <a:latin typeface="+mj-ea"/>
              <a:ea typeface="+mj-ea"/>
            </a:endParaRPr>
          </a:p>
        </p:txBody>
      </p:sp>
      <p:sp>
        <p:nvSpPr>
          <p:cNvPr id="26" name="任意多边形: 形状 25">
            <a:extLst>
              <a:ext uri="{FF2B5EF4-FFF2-40B4-BE49-F238E27FC236}">
                <a16:creationId xmlns:a16="http://schemas.microsoft.com/office/drawing/2014/main" id="{EA7A96CB-EF86-4767-A94C-CA4E1505AFE3}"/>
              </a:ext>
            </a:extLst>
          </p:cNvPr>
          <p:cNvSpPr/>
          <p:nvPr userDrawn="1"/>
        </p:nvSpPr>
        <p:spPr>
          <a:xfrm>
            <a:off x="4686300" y="992849"/>
            <a:ext cx="2829822" cy="608558"/>
          </a:xfrm>
          <a:custGeom>
            <a:avLst/>
            <a:gdLst>
              <a:gd name="connsiteX0" fmla="*/ 1724910 w 1725612"/>
              <a:gd name="connsiteY0" fmla="*/ 334468 h 371096"/>
              <a:gd name="connsiteX1" fmla="*/ 1578756 w 1725612"/>
              <a:gd name="connsiteY1" fmla="*/ 292308 h 371096"/>
              <a:gd name="connsiteX2" fmla="*/ 1407306 w 1725612"/>
              <a:gd name="connsiteY2" fmla="*/ 299803 h 371096"/>
              <a:gd name="connsiteX3" fmla="*/ 1300501 w 1725612"/>
              <a:gd name="connsiteY3" fmla="*/ 316667 h 371096"/>
              <a:gd name="connsiteX4" fmla="*/ 1309870 w 1725612"/>
              <a:gd name="connsiteY4" fmla="*/ 310109 h 371096"/>
              <a:gd name="connsiteX5" fmla="*/ 1321112 w 1725612"/>
              <a:gd name="connsiteY5" fmla="*/ 300740 h 371096"/>
              <a:gd name="connsiteX6" fmla="*/ 1331418 w 1725612"/>
              <a:gd name="connsiteY6" fmla="*/ 290434 h 371096"/>
              <a:gd name="connsiteX7" fmla="*/ 1334229 w 1725612"/>
              <a:gd name="connsiteY7" fmla="*/ 287624 h 371096"/>
              <a:gd name="connsiteX8" fmla="*/ 1335166 w 1725612"/>
              <a:gd name="connsiteY8" fmla="*/ 286687 h 371096"/>
              <a:gd name="connsiteX9" fmla="*/ 1335166 w 1725612"/>
              <a:gd name="connsiteY9" fmla="*/ 286687 h 371096"/>
              <a:gd name="connsiteX10" fmla="*/ 1336102 w 1725612"/>
              <a:gd name="connsiteY10" fmla="*/ 285750 h 371096"/>
              <a:gd name="connsiteX11" fmla="*/ 1337039 w 1725612"/>
              <a:gd name="connsiteY11" fmla="*/ 284813 h 371096"/>
              <a:gd name="connsiteX12" fmla="*/ 1340787 w 1725612"/>
              <a:gd name="connsiteY12" fmla="*/ 280129 h 371096"/>
              <a:gd name="connsiteX13" fmla="*/ 1344535 w 1725612"/>
              <a:gd name="connsiteY13" fmla="*/ 275444 h 371096"/>
              <a:gd name="connsiteX14" fmla="*/ 1348282 w 1725612"/>
              <a:gd name="connsiteY14" fmla="*/ 268886 h 371096"/>
              <a:gd name="connsiteX15" fmla="*/ 1352030 w 1725612"/>
              <a:gd name="connsiteY15" fmla="*/ 262328 h 371096"/>
              <a:gd name="connsiteX16" fmla="*/ 1355777 w 1725612"/>
              <a:gd name="connsiteY16" fmla="*/ 255770 h 371096"/>
              <a:gd name="connsiteX17" fmla="*/ 1361398 w 1725612"/>
              <a:gd name="connsiteY17" fmla="*/ 242653 h 371096"/>
              <a:gd name="connsiteX18" fmla="*/ 1364209 w 1725612"/>
              <a:gd name="connsiteY18" fmla="*/ 236095 h 371096"/>
              <a:gd name="connsiteX19" fmla="*/ 1366083 w 1725612"/>
              <a:gd name="connsiteY19" fmla="*/ 228600 h 371096"/>
              <a:gd name="connsiteX20" fmla="*/ 1367957 w 1725612"/>
              <a:gd name="connsiteY20" fmla="*/ 169576 h 371096"/>
              <a:gd name="connsiteX21" fmla="*/ 1343598 w 1725612"/>
              <a:gd name="connsiteY21" fmla="*/ 114300 h 371096"/>
              <a:gd name="connsiteX22" fmla="*/ 1296753 w 1725612"/>
              <a:gd name="connsiteY22" fmla="*/ 72140 h 371096"/>
              <a:gd name="connsiteX23" fmla="*/ 1234919 w 1725612"/>
              <a:gd name="connsiteY23" fmla="*/ 49655 h 371096"/>
              <a:gd name="connsiteX24" fmla="*/ 1218055 w 1725612"/>
              <a:gd name="connsiteY24" fmla="*/ 47781 h 371096"/>
              <a:gd name="connsiteX25" fmla="*/ 1209623 w 1725612"/>
              <a:gd name="connsiteY25" fmla="*/ 47781 h 371096"/>
              <a:gd name="connsiteX26" fmla="*/ 1201191 w 1725612"/>
              <a:gd name="connsiteY26" fmla="*/ 47781 h 371096"/>
              <a:gd name="connsiteX27" fmla="*/ 1168400 w 1725612"/>
              <a:gd name="connsiteY27" fmla="*/ 53402 h 371096"/>
              <a:gd name="connsiteX28" fmla="*/ 1113124 w 1725612"/>
              <a:gd name="connsiteY28" fmla="*/ 79635 h 371096"/>
              <a:gd name="connsiteX29" fmla="*/ 1109376 w 1725612"/>
              <a:gd name="connsiteY29" fmla="*/ 82446 h 371096"/>
              <a:gd name="connsiteX30" fmla="*/ 1106566 w 1725612"/>
              <a:gd name="connsiteY30" fmla="*/ 84320 h 371096"/>
              <a:gd name="connsiteX31" fmla="*/ 1101881 w 1725612"/>
              <a:gd name="connsiteY31" fmla="*/ 88067 h 371096"/>
              <a:gd name="connsiteX32" fmla="*/ 1091576 w 1725612"/>
              <a:gd name="connsiteY32" fmla="*/ 97436 h 371096"/>
              <a:gd name="connsiteX33" fmla="*/ 1085954 w 1725612"/>
              <a:gd name="connsiteY33" fmla="*/ 102120 h 371096"/>
              <a:gd name="connsiteX34" fmla="*/ 1081270 w 1725612"/>
              <a:gd name="connsiteY34" fmla="*/ 106805 h 371096"/>
              <a:gd name="connsiteX35" fmla="*/ 1076585 w 1725612"/>
              <a:gd name="connsiteY35" fmla="*/ 111489 h 371096"/>
              <a:gd name="connsiteX36" fmla="*/ 1072838 w 1725612"/>
              <a:gd name="connsiteY36" fmla="*/ 116174 h 371096"/>
              <a:gd name="connsiteX37" fmla="*/ 1046605 w 1725612"/>
              <a:gd name="connsiteY37" fmla="*/ 157397 h 371096"/>
              <a:gd name="connsiteX38" fmla="*/ 1019435 w 1725612"/>
              <a:gd name="connsiteY38" fmla="*/ 236095 h 371096"/>
              <a:gd name="connsiteX39" fmla="*/ 998824 w 1725612"/>
              <a:gd name="connsiteY39" fmla="*/ 297930 h 371096"/>
              <a:gd name="connsiteX40" fmla="*/ 966970 w 1725612"/>
              <a:gd name="connsiteY40" fmla="*/ 335405 h 371096"/>
              <a:gd name="connsiteX41" fmla="*/ 945421 w 1725612"/>
              <a:gd name="connsiteY41" fmla="*/ 345711 h 371096"/>
              <a:gd name="connsiteX42" fmla="*/ 910757 w 1725612"/>
              <a:gd name="connsiteY42" fmla="*/ 332594 h 371096"/>
              <a:gd name="connsiteX43" fmla="*/ 904199 w 1725612"/>
              <a:gd name="connsiteY43" fmla="*/ 328847 h 371096"/>
              <a:gd name="connsiteX44" fmla="*/ 897640 w 1725612"/>
              <a:gd name="connsiteY44" fmla="*/ 325099 h 371096"/>
              <a:gd name="connsiteX45" fmla="*/ 885461 w 1725612"/>
              <a:gd name="connsiteY45" fmla="*/ 315730 h 371096"/>
              <a:gd name="connsiteX46" fmla="*/ 863912 w 1725612"/>
              <a:gd name="connsiteY46" fmla="*/ 289498 h 371096"/>
              <a:gd name="connsiteX47" fmla="*/ 831121 w 1725612"/>
              <a:gd name="connsiteY47" fmla="*/ 212673 h 371096"/>
              <a:gd name="connsiteX48" fmla="*/ 787088 w 1725612"/>
              <a:gd name="connsiteY48" fmla="*/ 116174 h 371096"/>
              <a:gd name="connsiteX49" fmla="*/ 746802 w 1725612"/>
              <a:gd name="connsiteY49" fmla="*/ 68393 h 371096"/>
              <a:gd name="connsiteX50" fmla="*/ 734622 w 1725612"/>
              <a:gd name="connsiteY50" fmla="*/ 57150 h 371096"/>
              <a:gd name="connsiteX51" fmla="*/ 728064 w 1725612"/>
              <a:gd name="connsiteY51" fmla="*/ 51529 h 371096"/>
              <a:gd name="connsiteX52" fmla="*/ 721506 w 1725612"/>
              <a:gd name="connsiteY52" fmla="*/ 46844 h 371096"/>
              <a:gd name="connsiteX53" fmla="*/ 714948 w 1725612"/>
              <a:gd name="connsiteY53" fmla="*/ 42160 h 371096"/>
              <a:gd name="connsiteX54" fmla="*/ 712137 w 1725612"/>
              <a:gd name="connsiteY54" fmla="*/ 40286 h 371096"/>
              <a:gd name="connsiteX55" fmla="*/ 710263 w 1725612"/>
              <a:gd name="connsiteY55" fmla="*/ 39349 h 371096"/>
              <a:gd name="connsiteX56" fmla="*/ 709326 w 1725612"/>
              <a:gd name="connsiteY56" fmla="*/ 38412 h 371096"/>
              <a:gd name="connsiteX57" fmla="*/ 708389 w 1725612"/>
              <a:gd name="connsiteY57" fmla="*/ 37475 h 371096"/>
              <a:gd name="connsiteX58" fmla="*/ 707453 w 1725612"/>
              <a:gd name="connsiteY58" fmla="*/ 37475 h 371096"/>
              <a:gd name="connsiteX59" fmla="*/ 692462 w 1725612"/>
              <a:gd name="connsiteY59" fmla="*/ 28107 h 371096"/>
              <a:gd name="connsiteX60" fmla="*/ 621259 w 1725612"/>
              <a:gd name="connsiteY60" fmla="*/ 3748 h 371096"/>
              <a:gd name="connsiteX61" fmla="*/ 601584 w 1725612"/>
              <a:gd name="connsiteY61" fmla="*/ 937 h 371096"/>
              <a:gd name="connsiteX62" fmla="*/ 581910 w 1725612"/>
              <a:gd name="connsiteY62" fmla="*/ 0 h 371096"/>
              <a:gd name="connsiteX63" fmla="*/ 562235 w 1725612"/>
              <a:gd name="connsiteY63" fmla="*/ 937 h 371096"/>
              <a:gd name="connsiteX64" fmla="*/ 542561 w 1725612"/>
              <a:gd name="connsiteY64" fmla="*/ 3748 h 371096"/>
              <a:gd name="connsiteX65" fmla="*/ 468547 w 1725612"/>
              <a:gd name="connsiteY65" fmla="*/ 30917 h 371096"/>
              <a:gd name="connsiteX66" fmla="*/ 410460 w 1725612"/>
              <a:gd name="connsiteY66" fmla="*/ 82446 h 371096"/>
              <a:gd name="connsiteX67" fmla="*/ 381416 w 1725612"/>
              <a:gd name="connsiteY67" fmla="*/ 151775 h 371096"/>
              <a:gd name="connsiteX68" fmla="*/ 392659 w 1725612"/>
              <a:gd name="connsiteY68" fmla="*/ 224852 h 371096"/>
              <a:gd name="connsiteX69" fmla="*/ 396407 w 1725612"/>
              <a:gd name="connsiteY69" fmla="*/ 233284 h 371096"/>
              <a:gd name="connsiteX70" fmla="*/ 401091 w 1725612"/>
              <a:gd name="connsiteY70" fmla="*/ 241716 h 371096"/>
              <a:gd name="connsiteX71" fmla="*/ 411397 w 1725612"/>
              <a:gd name="connsiteY71" fmla="*/ 257643 h 371096"/>
              <a:gd name="connsiteX72" fmla="*/ 414207 w 1725612"/>
              <a:gd name="connsiteY72" fmla="*/ 261391 h 371096"/>
              <a:gd name="connsiteX73" fmla="*/ 416081 w 1725612"/>
              <a:gd name="connsiteY73" fmla="*/ 263265 h 371096"/>
              <a:gd name="connsiteX74" fmla="*/ 417018 w 1725612"/>
              <a:gd name="connsiteY74" fmla="*/ 265139 h 371096"/>
              <a:gd name="connsiteX75" fmla="*/ 422639 w 1725612"/>
              <a:gd name="connsiteY75" fmla="*/ 270760 h 371096"/>
              <a:gd name="connsiteX76" fmla="*/ 425450 w 1725612"/>
              <a:gd name="connsiteY76" fmla="*/ 273570 h 371096"/>
              <a:gd name="connsiteX77" fmla="*/ 426387 w 1725612"/>
              <a:gd name="connsiteY77" fmla="*/ 275444 h 371096"/>
              <a:gd name="connsiteX78" fmla="*/ 427324 w 1725612"/>
              <a:gd name="connsiteY78" fmla="*/ 276381 h 371096"/>
              <a:gd name="connsiteX79" fmla="*/ 428261 w 1725612"/>
              <a:gd name="connsiteY79" fmla="*/ 277318 h 371096"/>
              <a:gd name="connsiteX80" fmla="*/ 428261 w 1725612"/>
              <a:gd name="connsiteY80" fmla="*/ 277318 h 371096"/>
              <a:gd name="connsiteX81" fmla="*/ 434819 w 1725612"/>
              <a:gd name="connsiteY81" fmla="*/ 283876 h 371096"/>
              <a:gd name="connsiteX82" fmla="*/ 493843 w 1725612"/>
              <a:gd name="connsiteY82" fmla="*/ 325099 h 371096"/>
              <a:gd name="connsiteX83" fmla="*/ 508833 w 1725612"/>
              <a:gd name="connsiteY83" fmla="*/ 331657 h 371096"/>
              <a:gd name="connsiteX84" fmla="*/ 304592 w 1725612"/>
              <a:gd name="connsiteY84" fmla="*/ 326036 h 371096"/>
              <a:gd name="connsiteX85" fmla="*/ 100351 w 1725612"/>
              <a:gd name="connsiteY85" fmla="*/ 307298 h 371096"/>
              <a:gd name="connsiteX86" fmla="*/ 5725 w 1725612"/>
              <a:gd name="connsiteY86" fmla="*/ 249211 h 371096"/>
              <a:gd name="connsiteX87" fmla="*/ 1978 w 1725612"/>
              <a:gd name="connsiteY87" fmla="*/ 248275 h 371096"/>
              <a:gd name="connsiteX88" fmla="*/ 66623 w 1725612"/>
              <a:gd name="connsiteY88" fmla="*/ 313857 h 371096"/>
              <a:gd name="connsiteX89" fmla="*/ 269927 w 1725612"/>
              <a:gd name="connsiteY89" fmla="*/ 346648 h 371096"/>
              <a:gd name="connsiteX90" fmla="*/ 501338 w 1725612"/>
              <a:gd name="connsiteY90" fmla="*/ 358827 h 371096"/>
              <a:gd name="connsiteX91" fmla="*/ 591279 w 1725612"/>
              <a:gd name="connsiteY91" fmla="*/ 360701 h 371096"/>
              <a:gd name="connsiteX92" fmla="*/ 624070 w 1725612"/>
              <a:gd name="connsiteY92" fmla="*/ 361638 h 371096"/>
              <a:gd name="connsiteX93" fmla="*/ 738370 w 1725612"/>
              <a:gd name="connsiteY93" fmla="*/ 371007 h 371096"/>
              <a:gd name="connsiteX94" fmla="*/ 909820 w 1725612"/>
              <a:gd name="connsiteY94" fmla="*/ 359764 h 371096"/>
              <a:gd name="connsiteX95" fmla="*/ 943548 w 1725612"/>
              <a:gd name="connsiteY95" fmla="*/ 354143 h 371096"/>
              <a:gd name="connsiteX96" fmla="*/ 974465 w 1725612"/>
              <a:gd name="connsiteY96" fmla="*/ 359764 h 371096"/>
              <a:gd name="connsiteX97" fmla="*/ 1032552 w 1725612"/>
              <a:gd name="connsiteY97" fmla="*/ 366322 h 371096"/>
              <a:gd name="connsiteX98" fmla="*/ 1109376 w 1725612"/>
              <a:gd name="connsiteY98" fmla="*/ 368196 h 371096"/>
              <a:gd name="connsiteX99" fmla="*/ 1153410 w 1725612"/>
              <a:gd name="connsiteY99" fmla="*/ 365385 h 371096"/>
              <a:gd name="connsiteX100" fmla="*/ 1196507 w 1725612"/>
              <a:gd name="connsiteY100" fmla="*/ 358827 h 371096"/>
              <a:gd name="connsiteX101" fmla="*/ 1214307 w 1725612"/>
              <a:gd name="connsiteY101" fmla="*/ 356016 h 371096"/>
              <a:gd name="connsiteX102" fmla="*/ 1388568 w 1725612"/>
              <a:gd name="connsiteY102" fmla="*/ 324162 h 371096"/>
              <a:gd name="connsiteX103" fmla="*/ 1558144 w 1725612"/>
              <a:gd name="connsiteY103" fmla="*/ 304488 h 371096"/>
              <a:gd name="connsiteX104" fmla="*/ 1647148 w 1725612"/>
              <a:gd name="connsiteY104" fmla="*/ 311983 h 371096"/>
              <a:gd name="connsiteX105" fmla="*/ 1724910 w 1725612"/>
              <a:gd name="connsiteY105" fmla="*/ 335405 h 371096"/>
              <a:gd name="connsiteX106" fmla="*/ 1724910 w 1725612"/>
              <a:gd name="connsiteY106" fmla="*/ 334468 h 371096"/>
              <a:gd name="connsiteX107" fmla="*/ 573478 w 1725612"/>
              <a:gd name="connsiteY107" fmla="*/ 306361 h 371096"/>
              <a:gd name="connsiteX108" fmla="*/ 520076 w 1725612"/>
              <a:gd name="connsiteY108" fmla="*/ 282939 h 371096"/>
              <a:gd name="connsiteX109" fmla="*/ 476042 w 1725612"/>
              <a:gd name="connsiteY109" fmla="*/ 249211 h 371096"/>
              <a:gd name="connsiteX110" fmla="*/ 471357 w 1725612"/>
              <a:gd name="connsiteY110" fmla="*/ 244527 h 371096"/>
              <a:gd name="connsiteX111" fmla="*/ 467610 w 1725612"/>
              <a:gd name="connsiteY111" fmla="*/ 238906 h 371096"/>
              <a:gd name="connsiteX112" fmla="*/ 462926 w 1725612"/>
              <a:gd name="connsiteY112" fmla="*/ 232348 h 371096"/>
              <a:gd name="connsiteX113" fmla="*/ 461989 w 1725612"/>
              <a:gd name="connsiteY113" fmla="*/ 230474 h 371096"/>
              <a:gd name="connsiteX114" fmla="*/ 461052 w 1725612"/>
              <a:gd name="connsiteY114" fmla="*/ 229537 h 371096"/>
              <a:gd name="connsiteX115" fmla="*/ 459178 w 1725612"/>
              <a:gd name="connsiteY115" fmla="*/ 226726 h 371096"/>
              <a:gd name="connsiteX116" fmla="*/ 452620 w 1725612"/>
              <a:gd name="connsiteY116" fmla="*/ 216421 h 371096"/>
              <a:gd name="connsiteX117" fmla="*/ 449809 w 1725612"/>
              <a:gd name="connsiteY117" fmla="*/ 210799 h 371096"/>
              <a:gd name="connsiteX118" fmla="*/ 446998 w 1725612"/>
              <a:gd name="connsiteY118" fmla="*/ 205178 h 371096"/>
              <a:gd name="connsiteX119" fmla="*/ 440440 w 1725612"/>
              <a:gd name="connsiteY119" fmla="*/ 157397 h 371096"/>
              <a:gd name="connsiteX120" fmla="*/ 460115 w 1725612"/>
              <a:gd name="connsiteY120" fmla="*/ 111489 h 371096"/>
              <a:gd name="connsiteX121" fmla="*/ 500401 w 1725612"/>
              <a:gd name="connsiteY121" fmla="*/ 74951 h 371096"/>
              <a:gd name="connsiteX122" fmla="*/ 553803 w 1725612"/>
              <a:gd name="connsiteY122" fmla="*/ 54339 h 371096"/>
              <a:gd name="connsiteX123" fmla="*/ 610953 w 1725612"/>
              <a:gd name="connsiteY123" fmla="*/ 52466 h 371096"/>
              <a:gd name="connsiteX124" fmla="*/ 664356 w 1725612"/>
              <a:gd name="connsiteY124" fmla="*/ 68393 h 371096"/>
              <a:gd name="connsiteX125" fmla="*/ 676535 w 1725612"/>
              <a:gd name="connsiteY125" fmla="*/ 74951 h 371096"/>
              <a:gd name="connsiteX126" fmla="*/ 676535 w 1725612"/>
              <a:gd name="connsiteY126" fmla="*/ 74951 h 371096"/>
              <a:gd name="connsiteX127" fmla="*/ 676535 w 1725612"/>
              <a:gd name="connsiteY127" fmla="*/ 74951 h 371096"/>
              <a:gd name="connsiteX128" fmla="*/ 677472 w 1725612"/>
              <a:gd name="connsiteY128" fmla="*/ 75888 h 371096"/>
              <a:gd name="connsiteX129" fmla="*/ 679346 w 1725612"/>
              <a:gd name="connsiteY129" fmla="*/ 76825 h 371096"/>
              <a:gd name="connsiteX130" fmla="*/ 683094 w 1725612"/>
              <a:gd name="connsiteY130" fmla="*/ 78698 h 371096"/>
              <a:gd name="connsiteX131" fmla="*/ 689652 w 1725612"/>
              <a:gd name="connsiteY131" fmla="*/ 82446 h 371096"/>
              <a:gd name="connsiteX132" fmla="*/ 694336 w 1725612"/>
              <a:gd name="connsiteY132" fmla="*/ 85257 h 371096"/>
              <a:gd name="connsiteX133" fmla="*/ 635312 w 1725612"/>
              <a:gd name="connsiteY133" fmla="*/ 83383 h 371096"/>
              <a:gd name="connsiteX134" fmla="*/ 560362 w 1725612"/>
              <a:gd name="connsiteY134" fmla="*/ 153649 h 371096"/>
              <a:gd name="connsiteX135" fmla="*/ 611890 w 1725612"/>
              <a:gd name="connsiteY135" fmla="*/ 317604 h 371096"/>
              <a:gd name="connsiteX136" fmla="*/ 573478 w 1725612"/>
              <a:gd name="connsiteY136" fmla="*/ 306361 h 371096"/>
              <a:gd name="connsiteX137" fmla="*/ 934179 w 1725612"/>
              <a:gd name="connsiteY137" fmla="*/ 348521 h 371096"/>
              <a:gd name="connsiteX138" fmla="*/ 925747 w 1725612"/>
              <a:gd name="connsiteY138" fmla="*/ 350395 h 371096"/>
              <a:gd name="connsiteX139" fmla="*/ 906072 w 1725612"/>
              <a:gd name="connsiteY139" fmla="*/ 350395 h 371096"/>
              <a:gd name="connsiteX140" fmla="*/ 832058 w 1725612"/>
              <a:gd name="connsiteY140" fmla="*/ 348521 h 371096"/>
              <a:gd name="connsiteX141" fmla="*/ 737433 w 1725612"/>
              <a:gd name="connsiteY141" fmla="*/ 341026 h 371096"/>
              <a:gd name="connsiteX142" fmla="*/ 694336 w 1725612"/>
              <a:gd name="connsiteY142" fmla="*/ 335405 h 371096"/>
              <a:gd name="connsiteX143" fmla="*/ 596900 w 1725612"/>
              <a:gd name="connsiteY143" fmla="*/ 266075 h 371096"/>
              <a:gd name="connsiteX144" fmla="*/ 575352 w 1725612"/>
              <a:gd name="connsiteY144" fmla="*/ 165829 h 371096"/>
              <a:gd name="connsiteX145" fmla="*/ 633438 w 1725612"/>
              <a:gd name="connsiteY145" fmla="*/ 100247 h 371096"/>
              <a:gd name="connsiteX146" fmla="*/ 727127 w 1725612"/>
              <a:gd name="connsiteY146" fmla="*/ 114300 h 371096"/>
              <a:gd name="connsiteX147" fmla="*/ 746802 w 1725612"/>
              <a:gd name="connsiteY147" fmla="*/ 135848 h 371096"/>
              <a:gd name="connsiteX148" fmla="*/ 796457 w 1725612"/>
              <a:gd name="connsiteY148" fmla="*/ 222042 h 371096"/>
              <a:gd name="connsiteX149" fmla="*/ 818005 w 1725612"/>
              <a:gd name="connsiteY149" fmla="*/ 263265 h 371096"/>
              <a:gd name="connsiteX150" fmla="*/ 842364 w 1725612"/>
              <a:gd name="connsiteY150" fmla="*/ 299803 h 371096"/>
              <a:gd name="connsiteX151" fmla="*/ 872344 w 1725612"/>
              <a:gd name="connsiteY151" fmla="*/ 326973 h 371096"/>
              <a:gd name="connsiteX152" fmla="*/ 888271 w 1725612"/>
              <a:gd name="connsiteY152" fmla="*/ 336342 h 371096"/>
              <a:gd name="connsiteX153" fmla="*/ 895766 w 1725612"/>
              <a:gd name="connsiteY153" fmla="*/ 340089 h 371096"/>
              <a:gd name="connsiteX154" fmla="*/ 903262 w 1725612"/>
              <a:gd name="connsiteY154" fmla="*/ 342900 h 371096"/>
              <a:gd name="connsiteX155" fmla="*/ 934179 w 1725612"/>
              <a:gd name="connsiteY155" fmla="*/ 348521 h 371096"/>
              <a:gd name="connsiteX156" fmla="*/ 934179 w 1725612"/>
              <a:gd name="connsiteY156" fmla="*/ 348521 h 371096"/>
              <a:gd name="connsiteX157" fmla="*/ 1241477 w 1725612"/>
              <a:gd name="connsiteY157" fmla="*/ 264202 h 371096"/>
              <a:gd name="connsiteX158" fmla="*/ 1166526 w 1725612"/>
              <a:gd name="connsiteY158" fmla="*/ 325099 h 371096"/>
              <a:gd name="connsiteX159" fmla="*/ 1102818 w 1725612"/>
              <a:gd name="connsiteY159" fmla="*/ 338216 h 371096"/>
              <a:gd name="connsiteX160" fmla="*/ 1029741 w 1725612"/>
              <a:gd name="connsiteY160" fmla="*/ 346648 h 371096"/>
              <a:gd name="connsiteX161" fmla="*/ 971654 w 1725612"/>
              <a:gd name="connsiteY161" fmla="*/ 350395 h 371096"/>
              <a:gd name="connsiteX162" fmla="*/ 967907 w 1725612"/>
              <a:gd name="connsiteY162" fmla="*/ 350395 h 371096"/>
              <a:gd name="connsiteX163" fmla="*/ 969780 w 1725612"/>
              <a:gd name="connsiteY163" fmla="*/ 349458 h 371096"/>
              <a:gd name="connsiteX164" fmla="*/ 952916 w 1725612"/>
              <a:gd name="connsiteY164" fmla="*/ 349458 h 371096"/>
              <a:gd name="connsiteX165" fmla="*/ 946358 w 1725612"/>
              <a:gd name="connsiteY165" fmla="*/ 349458 h 371096"/>
              <a:gd name="connsiteX166" fmla="*/ 950106 w 1725612"/>
              <a:gd name="connsiteY166" fmla="*/ 348521 h 371096"/>
              <a:gd name="connsiteX167" fmla="*/ 953853 w 1725612"/>
              <a:gd name="connsiteY167" fmla="*/ 348521 h 371096"/>
              <a:gd name="connsiteX168" fmla="*/ 970717 w 1725612"/>
              <a:gd name="connsiteY168" fmla="*/ 348521 h 371096"/>
              <a:gd name="connsiteX169" fmla="*/ 959475 w 1725612"/>
              <a:gd name="connsiteY169" fmla="*/ 346648 h 371096"/>
              <a:gd name="connsiteX170" fmla="*/ 972591 w 1725612"/>
              <a:gd name="connsiteY170" fmla="*/ 341963 h 371096"/>
              <a:gd name="connsiteX171" fmla="*/ 1018498 w 1725612"/>
              <a:gd name="connsiteY171" fmla="*/ 305425 h 371096"/>
              <a:gd name="connsiteX172" fmla="*/ 1052226 w 1725612"/>
              <a:gd name="connsiteY172" fmla="*/ 242653 h 371096"/>
              <a:gd name="connsiteX173" fmla="*/ 1086891 w 1725612"/>
              <a:gd name="connsiteY173" fmla="*/ 173324 h 371096"/>
              <a:gd name="connsiteX174" fmla="*/ 1090639 w 1725612"/>
              <a:gd name="connsiteY174" fmla="*/ 168639 h 371096"/>
              <a:gd name="connsiteX175" fmla="*/ 1138420 w 1725612"/>
              <a:gd name="connsiteY175" fmla="*/ 148028 h 371096"/>
              <a:gd name="connsiteX176" fmla="*/ 1226487 w 1725612"/>
              <a:gd name="connsiteY176" fmla="*/ 178008 h 371096"/>
              <a:gd name="connsiteX177" fmla="*/ 1241477 w 1725612"/>
              <a:gd name="connsiteY177" fmla="*/ 264202 h 371096"/>
              <a:gd name="connsiteX178" fmla="*/ 1307059 w 1725612"/>
              <a:gd name="connsiteY178" fmla="*/ 215484 h 371096"/>
              <a:gd name="connsiteX179" fmla="*/ 1263962 w 1725612"/>
              <a:gd name="connsiteY179" fmla="*/ 281066 h 371096"/>
              <a:gd name="connsiteX180" fmla="*/ 1256467 w 1725612"/>
              <a:gd name="connsiteY180" fmla="*/ 286687 h 371096"/>
              <a:gd name="connsiteX181" fmla="*/ 1263025 w 1725612"/>
              <a:gd name="connsiteY181" fmla="*/ 273570 h 371096"/>
              <a:gd name="connsiteX182" fmla="*/ 1237729 w 1725612"/>
              <a:gd name="connsiteY182" fmla="*/ 169576 h 371096"/>
              <a:gd name="connsiteX183" fmla="*/ 1104692 w 1725612"/>
              <a:gd name="connsiteY183" fmla="*/ 151775 h 371096"/>
              <a:gd name="connsiteX184" fmla="*/ 1112187 w 1725612"/>
              <a:gd name="connsiteY184" fmla="*/ 143343 h 371096"/>
              <a:gd name="connsiteX185" fmla="*/ 1115934 w 1725612"/>
              <a:gd name="connsiteY185" fmla="*/ 139596 h 371096"/>
              <a:gd name="connsiteX186" fmla="*/ 1119682 w 1725612"/>
              <a:gd name="connsiteY186" fmla="*/ 135848 h 371096"/>
              <a:gd name="connsiteX187" fmla="*/ 1123430 w 1725612"/>
              <a:gd name="connsiteY187" fmla="*/ 132101 h 371096"/>
              <a:gd name="connsiteX188" fmla="*/ 1127177 w 1725612"/>
              <a:gd name="connsiteY188" fmla="*/ 129290 h 371096"/>
              <a:gd name="connsiteX189" fmla="*/ 1135609 w 1725612"/>
              <a:gd name="connsiteY189" fmla="*/ 122732 h 371096"/>
              <a:gd name="connsiteX190" fmla="*/ 1140293 w 1725612"/>
              <a:gd name="connsiteY190" fmla="*/ 118984 h 371096"/>
              <a:gd name="connsiteX191" fmla="*/ 1143104 w 1725612"/>
              <a:gd name="connsiteY191" fmla="*/ 117111 h 371096"/>
              <a:gd name="connsiteX192" fmla="*/ 1143104 w 1725612"/>
              <a:gd name="connsiteY192" fmla="*/ 117111 h 371096"/>
              <a:gd name="connsiteX193" fmla="*/ 1143104 w 1725612"/>
              <a:gd name="connsiteY193" fmla="*/ 117111 h 371096"/>
              <a:gd name="connsiteX194" fmla="*/ 1144041 w 1725612"/>
              <a:gd name="connsiteY194" fmla="*/ 117111 h 371096"/>
              <a:gd name="connsiteX195" fmla="*/ 1144978 w 1725612"/>
              <a:gd name="connsiteY195" fmla="*/ 116174 h 371096"/>
              <a:gd name="connsiteX196" fmla="*/ 1182453 w 1725612"/>
              <a:gd name="connsiteY196" fmla="*/ 100247 h 371096"/>
              <a:gd name="connsiteX197" fmla="*/ 1222740 w 1725612"/>
              <a:gd name="connsiteY197" fmla="*/ 99310 h 371096"/>
              <a:gd name="connsiteX198" fmla="*/ 1261152 w 1725612"/>
              <a:gd name="connsiteY198" fmla="*/ 114300 h 371096"/>
              <a:gd name="connsiteX199" fmla="*/ 1291132 w 1725612"/>
              <a:gd name="connsiteY199" fmla="*/ 141470 h 371096"/>
              <a:gd name="connsiteX200" fmla="*/ 1307059 w 1725612"/>
              <a:gd name="connsiteY200" fmla="*/ 177071 h 371096"/>
              <a:gd name="connsiteX201" fmla="*/ 1307059 w 1725612"/>
              <a:gd name="connsiteY201" fmla="*/ 215484 h 3710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</a:cxnLst>
            <a:rect l="l" t="t" r="r" b="b"/>
            <a:pathLst>
              <a:path w="1725612" h="371096">
                <a:moveTo>
                  <a:pt x="1724910" y="334468"/>
                </a:moveTo>
                <a:cubicBezTo>
                  <a:pt x="1689308" y="305425"/>
                  <a:pt x="1625600" y="296056"/>
                  <a:pt x="1578756" y="292308"/>
                </a:cubicBezTo>
                <a:cubicBezTo>
                  <a:pt x="1521606" y="287624"/>
                  <a:pt x="1463519" y="292308"/>
                  <a:pt x="1407306" y="299803"/>
                </a:cubicBezTo>
                <a:cubicBezTo>
                  <a:pt x="1371704" y="304488"/>
                  <a:pt x="1336102" y="310109"/>
                  <a:pt x="1300501" y="316667"/>
                </a:cubicBezTo>
                <a:cubicBezTo>
                  <a:pt x="1303311" y="314793"/>
                  <a:pt x="1307059" y="311983"/>
                  <a:pt x="1309870" y="310109"/>
                </a:cubicBezTo>
                <a:cubicBezTo>
                  <a:pt x="1313617" y="307298"/>
                  <a:pt x="1317365" y="303551"/>
                  <a:pt x="1321112" y="300740"/>
                </a:cubicBezTo>
                <a:cubicBezTo>
                  <a:pt x="1324860" y="297930"/>
                  <a:pt x="1327671" y="293245"/>
                  <a:pt x="1331418" y="290434"/>
                </a:cubicBezTo>
                <a:lnTo>
                  <a:pt x="1334229" y="287624"/>
                </a:lnTo>
                <a:lnTo>
                  <a:pt x="1335166" y="286687"/>
                </a:lnTo>
                <a:lnTo>
                  <a:pt x="1335166" y="286687"/>
                </a:lnTo>
                <a:cubicBezTo>
                  <a:pt x="1335166" y="285750"/>
                  <a:pt x="1335166" y="287624"/>
                  <a:pt x="1336102" y="285750"/>
                </a:cubicBezTo>
                <a:lnTo>
                  <a:pt x="1337039" y="284813"/>
                </a:lnTo>
                <a:lnTo>
                  <a:pt x="1340787" y="280129"/>
                </a:lnTo>
                <a:lnTo>
                  <a:pt x="1344535" y="275444"/>
                </a:lnTo>
                <a:lnTo>
                  <a:pt x="1348282" y="268886"/>
                </a:lnTo>
                <a:lnTo>
                  <a:pt x="1352030" y="262328"/>
                </a:lnTo>
                <a:cubicBezTo>
                  <a:pt x="1352967" y="260454"/>
                  <a:pt x="1353903" y="257643"/>
                  <a:pt x="1355777" y="255770"/>
                </a:cubicBezTo>
                <a:cubicBezTo>
                  <a:pt x="1357651" y="251085"/>
                  <a:pt x="1360462" y="247338"/>
                  <a:pt x="1361398" y="242653"/>
                </a:cubicBezTo>
                <a:lnTo>
                  <a:pt x="1364209" y="236095"/>
                </a:lnTo>
                <a:cubicBezTo>
                  <a:pt x="1365146" y="234221"/>
                  <a:pt x="1365146" y="231411"/>
                  <a:pt x="1366083" y="228600"/>
                </a:cubicBezTo>
                <a:cubicBezTo>
                  <a:pt x="1370767" y="209862"/>
                  <a:pt x="1371704" y="189251"/>
                  <a:pt x="1367957" y="169576"/>
                </a:cubicBezTo>
                <a:cubicBezTo>
                  <a:pt x="1364209" y="149902"/>
                  <a:pt x="1355777" y="131164"/>
                  <a:pt x="1343598" y="114300"/>
                </a:cubicBezTo>
                <a:cubicBezTo>
                  <a:pt x="1331418" y="97436"/>
                  <a:pt x="1315491" y="83383"/>
                  <a:pt x="1296753" y="72140"/>
                </a:cubicBezTo>
                <a:cubicBezTo>
                  <a:pt x="1278016" y="60898"/>
                  <a:pt x="1257404" y="52466"/>
                  <a:pt x="1234919" y="49655"/>
                </a:cubicBezTo>
                <a:cubicBezTo>
                  <a:pt x="1229298" y="48718"/>
                  <a:pt x="1223676" y="47781"/>
                  <a:pt x="1218055" y="47781"/>
                </a:cubicBezTo>
                <a:lnTo>
                  <a:pt x="1209623" y="47781"/>
                </a:lnTo>
                <a:cubicBezTo>
                  <a:pt x="1206812" y="47781"/>
                  <a:pt x="1204002" y="47781"/>
                  <a:pt x="1201191" y="47781"/>
                </a:cubicBezTo>
                <a:cubicBezTo>
                  <a:pt x="1189949" y="48718"/>
                  <a:pt x="1178706" y="50592"/>
                  <a:pt x="1168400" y="53402"/>
                </a:cubicBezTo>
                <a:cubicBezTo>
                  <a:pt x="1147789" y="59024"/>
                  <a:pt x="1129051" y="68393"/>
                  <a:pt x="1113124" y="79635"/>
                </a:cubicBezTo>
                <a:lnTo>
                  <a:pt x="1109376" y="82446"/>
                </a:lnTo>
                <a:lnTo>
                  <a:pt x="1106566" y="84320"/>
                </a:lnTo>
                <a:lnTo>
                  <a:pt x="1101881" y="88067"/>
                </a:lnTo>
                <a:cubicBezTo>
                  <a:pt x="1099071" y="89941"/>
                  <a:pt x="1095323" y="93689"/>
                  <a:pt x="1091576" y="97436"/>
                </a:cubicBezTo>
                <a:cubicBezTo>
                  <a:pt x="1089702" y="99310"/>
                  <a:pt x="1087828" y="100247"/>
                  <a:pt x="1085954" y="102120"/>
                </a:cubicBezTo>
                <a:lnTo>
                  <a:pt x="1081270" y="106805"/>
                </a:lnTo>
                <a:lnTo>
                  <a:pt x="1076585" y="111489"/>
                </a:lnTo>
                <a:lnTo>
                  <a:pt x="1072838" y="116174"/>
                </a:lnTo>
                <a:cubicBezTo>
                  <a:pt x="1061595" y="129290"/>
                  <a:pt x="1053163" y="143343"/>
                  <a:pt x="1046605" y="157397"/>
                </a:cubicBezTo>
                <a:cubicBezTo>
                  <a:pt x="1032552" y="185503"/>
                  <a:pt x="1025994" y="211736"/>
                  <a:pt x="1019435" y="236095"/>
                </a:cubicBezTo>
                <a:cubicBezTo>
                  <a:pt x="1012877" y="259517"/>
                  <a:pt x="1007256" y="281066"/>
                  <a:pt x="998824" y="297930"/>
                </a:cubicBezTo>
                <a:cubicBezTo>
                  <a:pt x="990392" y="314793"/>
                  <a:pt x="979149" y="327910"/>
                  <a:pt x="966970" y="335405"/>
                </a:cubicBezTo>
                <a:cubicBezTo>
                  <a:pt x="959475" y="340089"/>
                  <a:pt x="951979" y="343837"/>
                  <a:pt x="945421" y="345711"/>
                </a:cubicBezTo>
                <a:cubicBezTo>
                  <a:pt x="936053" y="342900"/>
                  <a:pt x="923873" y="339152"/>
                  <a:pt x="910757" y="332594"/>
                </a:cubicBezTo>
                <a:cubicBezTo>
                  <a:pt x="908883" y="331657"/>
                  <a:pt x="906072" y="330721"/>
                  <a:pt x="904199" y="328847"/>
                </a:cubicBezTo>
                <a:cubicBezTo>
                  <a:pt x="902325" y="327910"/>
                  <a:pt x="900451" y="326036"/>
                  <a:pt x="897640" y="325099"/>
                </a:cubicBezTo>
                <a:cubicBezTo>
                  <a:pt x="892956" y="322289"/>
                  <a:pt x="889208" y="318541"/>
                  <a:pt x="885461" y="315730"/>
                </a:cubicBezTo>
                <a:cubicBezTo>
                  <a:pt x="877966" y="308235"/>
                  <a:pt x="870471" y="299803"/>
                  <a:pt x="863912" y="289498"/>
                </a:cubicBezTo>
                <a:cubicBezTo>
                  <a:pt x="850796" y="268886"/>
                  <a:pt x="841427" y="242653"/>
                  <a:pt x="831121" y="212673"/>
                </a:cubicBezTo>
                <a:cubicBezTo>
                  <a:pt x="820816" y="182693"/>
                  <a:pt x="808636" y="148965"/>
                  <a:pt x="787088" y="116174"/>
                </a:cubicBezTo>
                <a:cubicBezTo>
                  <a:pt x="775845" y="99310"/>
                  <a:pt x="762729" y="83383"/>
                  <a:pt x="746802" y="68393"/>
                </a:cubicBezTo>
                <a:cubicBezTo>
                  <a:pt x="743054" y="64645"/>
                  <a:pt x="739307" y="60898"/>
                  <a:pt x="734622" y="57150"/>
                </a:cubicBezTo>
                <a:lnTo>
                  <a:pt x="728064" y="51529"/>
                </a:lnTo>
                <a:cubicBezTo>
                  <a:pt x="726190" y="49655"/>
                  <a:pt x="723380" y="47781"/>
                  <a:pt x="721506" y="46844"/>
                </a:cubicBezTo>
                <a:lnTo>
                  <a:pt x="714948" y="42160"/>
                </a:lnTo>
                <a:lnTo>
                  <a:pt x="712137" y="40286"/>
                </a:lnTo>
                <a:lnTo>
                  <a:pt x="710263" y="39349"/>
                </a:lnTo>
                <a:lnTo>
                  <a:pt x="709326" y="38412"/>
                </a:lnTo>
                <a:lnTo>
                  <a:pt x="708389" y="37475"/>
                </a:lnTo>
                <a:lnTo>
                  <a:pt x="707453" y="37475"/>
                </a:lnTo>
                <a:cubicBezTo>
                  <a:pt x="702768" y="34665"/>
                  <a:pt x="697147" y="31854"/>
                  <a:pt x="692462" y="28107"/>
                </a:cubicBezTo>
                <a:cubicBezTo>
                  <a:pt x="670914" y="16864"/>
                  <a:pt x="646555" y="8432"/>
                  <a:pt x="621259" y="3748"/>
                </a:cubicBezTo>
                <a:cubicBezTo>
                  <a:pt x="614701" y="2811"/>
                  <a:pt x="608143" y="1874"/>
                  <a:pt x="601584" y="937"/>
                </a:cubicBezTo>
                <a:cubicBezTo>
                  <a:pt x="595026" y="937"/>
                  <a:pt x="588468" y="0"/>
                  <a:pt x="581910" y="0"/>
                </a:cubicBezTo>
                <a:cubicBezTo>
                  <a:pt x="575352" y="0"/>
                  <a:pt x="568793" y="0"/>
                  <a:pt x="562235" y="937"/>
                </a:cubicBezTo>
                <a:cubicBezTo>
                  <a:pt x="555677" y="1874"/>
                  <a:pt x="549119" y="1874"/>
                  <a:pt x="542561" y="3748"/>
                </a:cubicBezTo>
                <a:cubicBezTo>
                  <a:pt x="516328" y="8432"/>
                  <a:pt x="491032" y="17801"/>
                  <a:pt x="468547" y="30917"/>
                </a:cubicBezTo>
                <a:cubicBezTo>
                  <a:pt x="446061" y="44034"/>
                  <a:pt x="426387" y="61834"/>
                  <a:pt x="410460" y="82446"/>
                </a:cubicBezTo>
                <a:cubicBezTo>
                  <a:pt x="395470" y="103057"/>
                  <a:pt x="385164" y="127416"/>
                  <a:pt x="381416" y="151775"/>
                </a:cubicBezTo>
                <a:cubicBezTo>
                  <a:pt x="377669" y="177071"/>
                  <a:pt x="382353" y="202367"/>
                  <a:pt x="392659" y="224852"/>
                </a:cubicBezTo>
                <a:cubicBezTo>
                  <a:pt x="393596" y="227663"/>
                  <a:pt x="394533" y="230474"/>
                  <a:pt x="396407" y="233284"/>
                </a:cubicBezTo>
                <a:lnTo>
                  <a:pt x="401091" y="241716"/>
                </a:lnTo>
                <a:cubicBezTo>
                  <a:pt x="403902" y="247338"/>
                  <a:pt x="407649" y="252022"/>
                  <a:pt x="411397" y="257643"/>
                </a:cubicBezTo>
                <a:lnTo>
                  <a:pt x="414207" y="261391"/>
                </a:lnTo>
                <a:lnTo>
                  <a:pt x="416081" y="263265"/>
                </a:lnTo>
                <a:cubicBezTo>
                  <a:pt x="416081" y="264202"/>
                  <a:pt x="417018" y="264202"/>
                  <a:pt x="417018" y="265139"/>
                </a:cubicBezTo>
                <a:lnTo>
                  <a:pt x="422639" y="270760"/>
                </a:lnTo>
                <a:lnTo>
                  <a:pt x="425450" y="273570"/>
                </a:lnTo>
                <a:lnTo>
                  <a:pt x="426387" y="275444"/>
                </a:lnTo>
                <a:lnTo>
                  <a:pt x="427324" y="276381"/>
                </a:lnTo>
                <a:lnTo>
                  <a:pt x="428261" y="277318"/>
                </a:lnTo>
                <a:lnTo>
                  <a:pt x="428261" y="277318"/>
                </a:lnTo>
                <a:lnTo>
                  <a:pt x="434819" y="283876"/>
                </a:lnTo>
                <a:cubicBezTo>
                  <a:pt x="452620" y="300740"/>
                  <a:pt x="473231" y="314793"/>
                  <a:pt x="493843" y="325099"/>
                </a:cubicBezTo>
                <a:cubicBezTo>
                  <a:pt x="498527" y="327910"/>
                  <a:pt x="504148" y="329784"/>
                  <a:pt x="508833" y="331657"/>
                </a:cubicBezTo>
                <a:cubicBezTo>
                  <a:pt x="441377" y="328847"/>
                  <a:pt x="372984" y="327910"/>
                  <a:pt x="304592" y="326036"/>
                </a:cubicBezTo>
                <a:cubicBezTo>
                  <a:pt x="236199" y="324162"/>
                  <a:pt x="166870" y="319478"/>
                  <a:pt x="100351" y="307298"/>
                </a:cubicBezTo>
                <a:cubicBezTo>
                  <a:pt x="68497" y="301677"/>
                  <a:pt x="1978" y="289498"/>
                  <a:pt x="5725" y="249211"/>
                </a:cubicBezTo>
                <a:cubicBezTo>
                  <a:pt x="5725" y="247338"/>
                  <a:pt x="2915" y="246401"/>
                  <a:pt x="1978" y="248275"/>
                </a:cubicBezTo>
                <a:cubicBezTo>
                  <a:pt x="-10202" y="283876"/>
                  <a:pt x="36643" y="303551"/>
                  <a:pt x="66623" y="313857"/>
                </a:cubicBezTo>
                <a:cubicBezTo>
                  <a:pt x="130331" y="335405"/>
                  <a:pt x="202471" y="341026"/>
                  <a:pt x="269927" y="346648"/>
                </a:cubicBezTo>
                <a:cubicBezTo>
                  <a:pt x="346752" y="353206"/>
                  <a:pt x="423576" y="356953"/>
                  <a:pt x="501338" y="358827"/>
                </a:cubicBezTo>
                <a:cubicBezTo>
                  <a:pt x="531318" y="359764"/>
                  <a:pt x="561298" y="360701"/>
                  <a:pt x="591279" y="360701"/>
                </a:cubicBezTo>
                <a:cubicBezTo>
                  <a:pt x="601584" y="360701"/>
                  <a:pt x="612827" y="361638"/>
                  <a:pt x="624070" y="361638"/>
                </a:cubicBezTo>
                <a:cubicBezTo>
                  <a:pt x="664356" y="368196"/>
                  <a:pt x="702768" y="370070"/>
                  <a:pt x="738370" y="371007"/>
                </a:cubicBezTo>
                <a:cubicBezTo>
                  <a:pt x="809573" y="371943"/>
                  <a:pt x="868597" y="365385"/>
                  <a:pt x="909820" y="359764"/>
                </a:cubicBezTo>
                <a:cubicBezTo>
                  <a:pt x="922936" y="357890"/>
                  <a:pt x="934179" y="356016"/>
                  <a:pt x="943548" y="354143"/>
                </a:cubicBezTo>
                <a:cubicBezTo>
                  <a:pt x="951043" y="356016"/>
                  <a:pt x="961348" y="357890"/>
                  <a:pt x="974465" y="359764"/>
                </a:cubicBezTo>
                <a:cubicBezTo>
                  <a:pt x="990392" y="362575"/>
                  <a:pt x="1010066" y="364448"/>
                  <a:pt x="1032552" y="366322"/>
                </a:cubicBezTo>
                <a:cubicBezTo>
                  <a:pt x="1055037" y="368196"/>
                  <a:pt x="1081270" y="369133"/>
                  <a:pt x="1109376" y="368196"/>
                </a:cubicBezTo>
                <a:cubicBezTo>
                  <a:pt x="1123430" y="368196"/>
                  <a:pt x="1138420" y="366322"/>
                  <a:pt x="1153410" y="365385"/>
                </a:cubicBezTo>
                <a:cubicBezTo>
                  <a:pt x="1167463" y="363512"/>
                  <a:pt x="1181516" y="361638"/>
                  <a:pt x="1196507" y="358827"/>
                </a:cubicBezTo>
                <a:cubicBezTo>
                  <a:pt x="1202128" y="357890"/>
                  <a:pt x="1208686" y="356953"/>
                  <a:pt x="1214307" y="356016"/>
                </a:cubicBezTo>
                <a:cubicBezTo>
                  <a:pt x="1273331" y="347584"/>
                  <a:pt x="1330481" y="334468"/>
                  <a:pt x="1388568" y="324162"/>
                </a:cubicBezTo>
                <a:cubicBezTo>
                  <a:pt x="1444781" y="313857"/>
                  <a:pt x="1500994" y="305425"/>
                  <a:pt x="1558144" y="304488"/>
                </a:cubicBezTo>
                <a:cubicBezTo>
                  <a:pt x="1588125" y="304488"/>
                  <a:pt x="1618105" y="307298"/>
                  <a:pt x="1647148" y="311983"/>
                </a:cubicBezTo>
                <a:cubicBezTo>
                  <a:pt x="1674318" y="316667"/>
                  <a:pt x="1698677" y="328847"/>
                  <a:pt x="1724910" y="335405"/>
                </a:cubicBezTo>
                <a:cubicBezTo>
                  <a:pt x="1725847" y="337279"/>
                  <a:pt x="1725847" y="335405"/>
                  <a:pt x="1724910" y="334468"/>
                </a:cubicBezTo>
                <a:close/>
                <a:moveTo>
                  <a:pt x="573478" y="306361"/>
                </a:moveTo>
                <a:cubicBezTo>
                  <a:pt x="554740" y="299803"/>
                  <a:pt x="536939" y="292308"/>
                  <a:pt x="520076" y="282939"/>
                </a:cubicBezTo>
                <a:cubicBezTo>
                  <a:pt x="503211" y="273570"/>
                  <a:pt x="488221" y="262328"/>
                  <a:pt x="476042" y="249211"/>
                </a:cubicBezTo>
                <a:lnTo>
                  <a:pt x="471357" y="244527"/>
                </a:lnTo>
                <a:lnTo>
                  <a:pt x="467610" y="238906"/>
                </a:lnTo>
                <a:lnTo>
                  <a:pt x="462926" y="232348"/>
                </a:lnTo>
                <a:cubicBezTo>
                  <a:pt x="462926" y="231411"/>
                  <a:pt x="461989" y="231411"/>
                  <a:pt x="461989" y="230474"/>
                </a:cubicBezTo>
                <a:lnTo>
                  <a:pt x="461052" y="229537"/>
                </a:lnTo>
                <a:lnTo>
                  <a:pt x="459178" y="226726"/>
                </a:lnTo>
                <a:cubicBezTo>
                  <a:pt x="457304" y="222979"/>
                  <a:pt x="454494" y="220168"/>
                  <a:pt x="452620" y="216421"/>
                </a:cubicBezTo>
                <a:lnTo>
                  <a:pt x="449809" y="210799"/>
                </a:lnTo>
                <a:cubicBezTo>
                  <a:pt x="448872" y="208925"/>
                  <a:pt x="447935" y="207052"/>
                  <a:pt x="446998" y="205178"/>
                </a:cubicBezTo>
                <a:cubicBezTo>
                  <a:pt x="440440" y="189251"/>
                  <a:pt x="438566" y="173324"/>
                  <a:pt x="440440" y="157397"/>
                </a:cubicBezTo>
                <a:cubicBezTo>
                  <a:pt x="443251" y="141470"/>
                  <a:pt x="449809" y="125543"/>
                  <a:pt x="460115" y="111489"/>
                </a:cubicBezTo>
                <a:cubicBezTo>
                  <a:pt x="470420" y="97436"/>
                  <a:pt x="484474" y="85257"/>
                  <a:pt x="500401" y="74951"/>
                </a:cubicBezTo>
                <a:cubicBezTo>
                  <a:pt x="516328" y="65582"/>
                  <a:pt x="535066" y="58087"/>
                  <a:pt x="553803" y="54339"/>
                </a:cubicBezTo>
                <a:cubicBezTo>
                  <a:pt x="572541" y="50592"/>
                  <a:pt x="592216" y="49655"/>
                  <a:pt x="610953" y="52466"/>
                </a:cubicBezTo>
                <a:cubicBezTo>
                  <a:pt x="629691" y="55276"/>
                  <a:pt x="647492" y="60898"/>
                  <a:pt x="664356" y="68393"/>
                </a:cubicBezTo>
                <a:cubicBezTo>
                  <a:pt x="668103" y="70266"/>
                  <a:pt x="672788" y="73077"/>
                  <a:pt x="676535" y="74951"/>
                </a:cubicBezTo>
                <a:lnTo>
                  <a:pt x="676535" y="74951"/>
                </a:lnTo>
                <a:cubicBezTo>
                  <a:pt x="677472" y="75888"/>
                  <a:pt x="675598" y="74951"/>
                  <a:pt x="676535" y="74951"/>
                </a:cubicBezTo>
                <a:lnTo>
                  <a:pt x="677472" y="75888"/>
                </a:lnTo>
                <a:lnTo>
                  <a:pt x="679346" y="76825"/>
                </a:lnTo>
                <a:lnTo>
                  <a:pt x="683094" y="78698"/>
                </a:lnTo>
                <a:lnTo>
                  <a:pt x="689652" y="82446"/>
                </a:lnTo>
                <a:cubicBezTo>
                  <a:pt x="691525" y="83383"/>
                  <a:pt x="693399" y="84320"/>
                  <a:pt x="694336" y="85257"/>
                </a:cubicBezTo>
                <a:cubicBezTo>
                  <a:pt x="674662" y="80572"/>
                  <a:pt x="654050" y="79635"/>
                  <a:pt x="635312" y="83383"/>
                </a:cubicBezTo>
                <a:cubicBezTo>
                  <a:pt x="596900" y="91815"/>
                  <a:pt x="572541" y="122732"/>
                  <a:pt x="560362" y="153649"/>
                </a:cubicBezTo>
                <a:cubicBezTo>
                  <a:pt x="536002" y="215484"/>
                  <a:pt x="561298" y="278255"/>
                  <a:pt x="611890" y="317604"/>
                </a:cubicBezTo>
                <a:cubicBezTo>
                  <a:pt x="598774" y="314793"/>
                  <a:pt x="586594" y="311046"/>
                  <a:pt x="573478" y="306361"/>
                </a:cubicBezTo>
                <a:close/>
                <a:moveTo>
                  <a:pt x="934179" y="348521"/>
                </a:moveTo>
                <a:cubicBezTo>
                  <a:pt x="930431" y="349458"/>
                  <a:pt x="927621" y="350395"/>
                  <a:pt x="925747" y="350395"/>
                </a:cubicBezTo>
                <a:cubicBezTo>
                  <a:pt x="919188" y="350395"/>
                  <a:pt x="912630" y="350395"/>
                  <a:pt x="906072" y="350395"/>
                </a:cubicBezTo>
                <a:cubicBezTo>
                  <a:pt x="885461" y="350395"/>
                  <a:pt x="861102" y="349458"/>
                  <a:pt x="832058" y="348521"/>
                </a:cubicBezTo>
                <a:cubicBezTo>
                  <a:pt x="803952" y="347584"/>
                  <a:pt x="772098" y="344774"/>
                  <a:pt x="737433" y="341026"/>
                </a:cubicBezTo>
                <a:cubicBezTo>
                  <a:pt x="723380" y="339152"/>
                  <a:pt x="709326" y="337279"/>
                  <a:pt x="694336" y="335405"/>
                </a:cubicBezTo>
                <a:cubicBezTo>
                  <a:pt x="654987" y="319478"/>
                  <a:pt x="621259" y="299803"/>
                  <a:pt x="596900" y="266075"/>
                </a:cubicBezTo>
                <a:cubicBezTo>
                  <a:pt x="576289" y="237032"/>
                  <a:pt x="568793" y="199557"/>
                  <a:pt x="575352" y="165829"/>
                </a:cubicBezTo>
                <a:cubicBezTo>
                  <a:pt x="581910" y="136785"/>
                  <a:pt x="602521" y="111489"/>
                  <a:pt x="633438" y="100247"/>
                </a:cubicBezTo>
                <a:cubicBezTo>
                  <a:pt x="667166" y="88067"/>
                  <a:pt x="698084" y="100247"/>
                  <a:pt x="727127" y="114300"/>
                </a:cubicBezTo>
                <a:cubicBezTo>
                  <a:pt x="733685" y="120858"/>
                  <a:pt x="740244" y="128353"/>
                  <a:pt x="746802" y="135848"/>
                </a:cubicBezTo>
                <a:cubicBezTo>
                  <a:pt x="768350" y="163018"/>
                  <a:pt x="782403" y="192998"/>
                  <a:pt x="796457" y="222042"/>
                </a:cubicBezTo>
                <a:cubicBezTo>
                  <a:pt x="803952" y="236095"/>
                  <a:pt x="810510" y="250148"/>
                  <a:pt x="818005" y="263265"/>
                </a:cubicBezTo>
                <a:cubicBezTo>
                  <a:pt x="825500" y="276381"/>
                  <a:pt x="833932" y="288561"/>
                  <a:pt x="842364" y="299803"/>
                </a:cubicBezTo>
                <a:cubicBezTo>
                  <a:pt x="851733" y="310109"/>
                  <a:pt x="862039" y="319478"/>
                  <a:pt x="872344" y="326973"/>
                </a:cubicBezTo>
                <a:cubicBezTo>
                  <a:pt x="877966" y="329784"/>
                  <a:pt x="882650" y="333531"/>
                  <a:pt x="888271" y="336342"/>
                </a:cubicBezTo>
                <a:cubicBezTo>
                  <a:pt x="891082" y="337279"/>
                  <a:pt x="893893" y="339152"/>
                  <a:pt x="895766" y="340089"/>
                </a:cubicBezTo>
                <a:cubicBezTo>
                  <a:pt x="898577" y="341026"/>
                  <a:pt x="901388" y="341963"/>
                  <a:pt x="903262" y="342900"/>
                </a:cubicBezTo>
                <a:cubicBezTo>
                  <a:pt x="916378" y="345711"/>
                  <a:pt x="925747" y="346648"/>
                  <a:pt x="934179" y="348521"/>
                </a:cubicBezTo>
                <a:cubicBezTo>
                  <a:pt x="934179" y="348521"/>
                  <a:pt x="934179" y="348521"/>
                  <a:pt x="934179" y="348521"/>
                </a:cubicBezTo>
                <a:close/>
                <a:moveTo>
                  <a:pt x="1241477" y="264202"/>
                </a:moveTo>
                <a:cubicBezTo>
                  <a:pt x="1229298" y="296993"/>
                  <a:pt x="1198380" y="311983"/>
                  <a:pt x="1166526" y="325099"/>
                </a:cubicBezTo>
                <a:cubicBezTo>
                  <a:pt x="1144978" y="330721"/>
                  <a:pt x="1123430" y="335405"/>
                  <a:pt x="1102818" y="338216"/>
                </a:cubicBezTo>
                <a:cubicBezTo>
                  <a:pt x="1076585" y="342900"/>
                  <a:pt x="1051289" y="344774"/>
                  <a:pt x="1029741" y="346648"/>
                </a:cubicBezTo>
                <a:cubicBezTo>
                  <a:pt x="1007256" y="348521"/>
                  <a:pt x="988518" y="349458"/>
                  <a:pt x="971654" y="350395"/>
                </a:cubicBezTo>
                <a:cubicBezTo>
                  <a:pt x="970717" y="350395"/>
                  <a:pt x="968844" y="350395"/>
                  <a:pt x="967907" y="350395"/>
                </a:cubicBezTo>
                <a:cubicBezTo>
                  <a:pt x="968844" y="350395"/>
                  <a:pt x="969780" y="349458"/>
                  <a:pt x="969780" y="349458"/>
                </a:cubicBezTo>
                <a:cubicBezTo>
                  <a:pt x="969780" y="349458"/>
                  <a:pt x="964159" y="349458"/>
                  <a:pt x="952916" y="349458"/>
                </a:cubicBezTo>
                <a:cubicBezTo>
                  <a:pt x="951043" y="349458"/>
                  <a:pt x="948232" y="349458"/>
                  <a:pt x="946358" y="349458"/>
                </a:cubicBezTo>
                <a:cubicBezTo>
                  <a:pt x="947295" y="349458"/>
                  <a:pt x="948232" y="349458"/>
                  <a:pt x="950106" y="348521"/>
                </a:cubicBezTo>
                <a:cubicBezTo>
                  <a:pt x="951043" y="348521"/>
                  <a:pt x="952916" y="348521"/>
                  <a:pt x="953853" y="348521"/>
                </a:cubicBezTo>
                <a:cubicBezTo>
                  <a:pt x="965096" y="348521"/>
                  <a:pt x="970717" y="348521"/>
                  <a:pt x="970717" y="348521"/>
                </a:cubicBezTo>
                <a:cubicBezTo>
                  <a:pt x="970717" y="348521"/>
                  <a:pt x="966970" y="347584"/>
                  <a:pt x="959475" y="346648"/>
                </a:cubicBezTo>
                <a:cubicBezTo>
                  <a:pt x="964159" y="345711"/>
                  <a:pt x="967907" y="343837"/>
                  <a:pt x="972591" y="341963"/>
                </a:cubicBezTo>
                <a:cubicBezTo>
                  <a:pt x="988518" y="336342"/>
                  <a:pt x="1006319" y="323225"/>
                  <a:pt x="1018498" y="305425"/>
                </a:cubicBezTo>
                <a:cubicBezTo>
                  <a:pt x="1031615" y="287624"/>
                  <a:pt x="1041920" y="265139"/>
                  <a:pt x="1052226" y="242653"/>
                </a:cubicBezTo>
                <a:cubicBezTo>
                  <a:pt x="1062532" y="220168"/>
                  <a:pt x="1072838" y="195809"/>
                  <a:pt x="1086891" y="173324"/>
                </a:cubicBezTo>
                <a:cubicBezTo>
                  <a:pt x="1087828" y="171450"/>
                  <a:pt x="1088765" y="169576"/>
                  <a:pt x="1090639" y="168639"/>
                </a:cubicBezTo>
                <a:cubicBezTo>
                  <a:pt x="1103755" y="158334"/>
                  <a:pt x="1118745" y="150839"/>
                  <a:pt x="1138420" y="148028"/>
                </a:cubicBezTo>
                <a:cubicBezTo>
                  <a:pt x="1171211" y="143343"/>
                  <a:pt x="1204938" y="156460"/>
                  <a:pt x="1226487" y="178008"/>
                </a:cubicBezTo>
                <a:cubicBezTo>
                  <a:pt x="1250846" y="202367"/>
                  <a:pt x="1252720" y="235158"/>
                  <a:pt x="1241477" y="264202"/>
                </a:cubicBezTo>
                <a:close/>
                <a:moveTo>
                  <a:pt x="1307059" y="215484"/>
                </a:moveTo>
                <a:cubicBezTo>
                  <a:pt x="1301438" y="240780"/>
                  <a:pt x="1285511" y="264202"/>
                  <a:pt x="1263962" y="281066"/>
                </a:cubicBezTo>
                <a:cubicBezTo>
                  <a:pt x="1261152" y="282939"/>
                  <a:pt x="1259278" y="284813"/>
                  <a:pt x="1256467" y="286687"/>
                </a:cubicBezTo>
                <a:cubicBezTo>
                  <a:pt x="1259278" y="282002"/>
                  <a:pt x="1261152" y="278255"/>
                  <a:pt x="1263025" y="273570"/>
                </a:cubicBezTo>
                <a:cubicBezTo>
                  <a:pt x="1276142" y="237969"/>
                  <a:pt x="1268647" y="196746"/>
                  <a:pt x="1237729" y="169576"/>
                </a:cubicBezTo>
                <a:cubicBezTo>
                  <a:pt x="1199317" y="135848"/>
                  <a:pt x="1144978" y="131164"/>
                  <a:pt x="1104692" y="151775"/>
                </a:cubicBezTo>
                <a:cubicBezTo>
                  <a:pt x="1107502" y="148965"/>
                  <a:pt x="1109376" y="146154"/>
                  <a:pt x="1112187" y="143343"/>
                </a:cubicBezTo>
                <a:lnTo>
                  <a:pt x="1115934" y="139596"/>
                </a:lnTo>
                <a:lnTo>
                  <a:pt x="1119682" y="135848"/>
                </a:lnTo>
                <a:lnTo>
                  <a:pt x="1123430" y="132101"/>
                </a:lnTo>
                <a:cubicBezTo>
                  <a:pt x="1124367" y="131164"/>
                  <a:pt x="1126240" y="130227"/>
                  <a:pt x="1127177" y="129290"/>
                </a:cubicBezTo>
                <a:cubicBezTo>
                  <a:pt x="1129988" y="127416"/>
                  <a:pt x="1131862" y="125543"/>
                  <a:pt x="1135609" y="122732"/>
                </a:cubicBezTo>
                <a:lnTo>
                  <a:pt x="1140293" y="118984"/>
                </a:lnTo>
                <a:lnTo>
                  <a:pt x="1143104" y="117111"/>
                </a:lnTo>
                <a:cubicBezTo>
                  <a:pt x="1142167" y="118048"/>
                  <a:pt x="1143104" y="117111"/>
                  <a:pt x="1143104" y="117111"/>
                </a:cubicBezTo>
                <a:lnTo>
                  <a:pt x="1143104" y="117111"/>
                </a:lnTo>
                <a:lnTo>
                  <a:pt x="1144041" y="117111"/>
                </a:lnTo>
                <a:lnTo>
                  <a:pt x="1144978" y="116174"/>
                </a:lnTo>
                <a:cubicBezTo>
                  <a:pt x="1157158" y="108679"/>
                  <a:pt x="1169337" y="103057"/>
                  <a:pt x="1182453" y="100247"/>
                </a:cubicBezTo>
                <a:cubicBezTo>
                  <a:pt x="1195570" y="97436"/>
                  <a:pt x="1209623" y="97436"/>
                  <a:pt x="1222740" y="99310"/>
                </a:cubicBezTo>
                <a:cubicBezTo>
                  <a:pt x="1235856" y="101184"/>
                  <a:pt x="1248972" y="106805"/>
                  <a:pt x="1261152" y="114300"/>
                </a:cubicBezTo>
                <a:cubicBezTo>
                  <a:pt x="1273331" y="121795"/>
                  <a:pt x="1282700" y="131164"/>
                  <a:pt x="1291132" y="141470"/>
                </a:cubicBezTo>
                <a:cubicBezTo>
                  <a:pt x="1298627" y="151775"/>
                  <a:pt x="1305185" y="163955"/>
                  <a:pt x="1307059" y="177071"/>
                </a:cubicBezTo>
                <a:cubicBezTo>
                  <a:pt x="1309870" y="190188"/>
                  <a:pt x="1309870" y="202367"/>
                  <a:pt x="1307059" y="215484"/>
                </a:cubicBezTo>
                <a:close/>
              </a:path>
            </a:pathLst>
          </a:custGeom>
          <a:solidFill>
            <a:schemeClr val="accent4"/>
          </a:solidFill>
          <a:ln w="9361" cap="flat">
            <a:noFill/>
            <a:prstDash val="solid"/>
            <a:miter/>
          </a:ln>
        </p:spPr>
        <p:txBody>
          <a:bodyPr rtlCol="0" anchor="ctr"/>
          <a:lstStyle/>
          <a:p>
            <a:pPr algn="ctr"/>
            <a:endParaRPr lang="zh-CN" altLang="en-US" dirty="0">
              <a:latin typeface="+mj-ea"/>
              <a:ea typeface="+mj-ea"/>
            </a:endParaRPr>
          </a:p>
        </p:txBody>
      </p:sp>
      <p:pic>
        <p:nvPicPr>
          <p:cNvPr id="27" name="LOGO">
            <a:extLst>
              <a:ext uri="{FF2B5EF4-FFF2-40B4-BE49-F238E27FC236}">
                <a16:creationId xmlns:a16="http://schemas.microsoft.com/office/drawing/2014/main" id="{1DED81C7-36DA-4058-A786-4953FDBB4EE4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10167099" y="634870"/>
            <a:ext cx="1371600" cy="182880"/>
          </a:xfrm>
          <a:custGeom>
            <a:avLst/>
            <a:gdLst>
              <a:gd name="connsiteX0" fmla="*/ -78 w 1371600"/>
              <a:gd name="connsiteY0" fmla="*/ -10 h 182880"/>
              <a:gd name="connsiteX1" fmla="*/ 1371522 w 1371600"/>
              <a:gd name="connsiteY1" fmla="*/ -10 h 182880"/>
              <a:gd name="connsiteX2" fmla="*/ 1371522 w 1371600"/>
              <a:gd name="connsiteY2" fmla="*/ 182870 h 182880"/>
              <a:gd name="connsiteX3" fmla="*/ -78 w 1371600"/>
              <a:gd name="connsiteY3" fmla="*/ 182870 h 1828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71600" h="182880">
                <a:moveTo>
                  <a:pt x="-78" y="-10"/>
                </a:moveTo>
                <a:lnTo>
                  <a:pt x="1371522" y="-10"/>
                </a:lnTo>
                <a:lnTo>
                  <a:pt x="1371522" y="182870"/>
                </a:lnTo>
                <a:lnTo>
                  <a:pt x="-78" y="182870"/>
                </a:lnTo>
                <a:close/>
              </a:path>
            </a:pathLst>
          </a:custGeom>
        </p:spPr>
      </p:pic>
    </p:spTree>
    <p:extLst>
      <p:ext uri="{BB962C8B-B14F-4D97-AF65-F5344CB8AC3E}">
        <p14:creationId xmlns:p14="http://schemas.microsoft.com/office/powerpoint/2010/main" val="70464993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内容页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底版-渐变">
            <a:extLst>
              <a:ext uri="{FF2B5EF4-FFF2-40B4-BE49-F238E27FC236}">
                <a16:creationId xmlns:a16="http://schemas.microsoft.com/office/drawing/2014/main" id="{EEE37367-F6AF-443F-8654-CE4CCF5E7A86}"/>
              </a:ext>
            </a:extLst>
          </p:cNvPr>
          <p:cNvSpPr/>
          <p:nvPr userDrawn="1"/>
        </p:nvSpPr>
        <p:spPr>
          <a:xfrm>
            <a:off x="-14978" y="0"/>
            <a:ext cx="12206978" cy="6862722"/>
          </a:xfrm>
          <a:prstGeom prst="rect">
            <a:avLst/>
          </a:prstGeom>
          <a:gradFill flip="none" rotWithShape="1">
            <a:gsLst>
              <a:gs pos="75000">
                <a:schemeClr val="accent5">
                  <a:lumMod val="50000"/>
                </a:schemeClr>
              </a:gs>
              <a:gs pos="25000">
                <a:schemeClr val="accent5"/>
              </a:gs>
            </a:gsLst>
            <a:lin ang="5400000" scaled="0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7" name="雪花2">
            <a:extLst>
              <a:ext uri="{FF2B5EF4-FFF2-40B4-BE49-F238E27FC236}">
                <a16:creationId xmlns:a16="http://schemas.microsoft.com/office/drawing/2014/main" id="{14654A62-A21C-40AF-8FB0-F105821AF81B}"/>
              </a:ext>
            </a:extLst>
          </p:cNvPr>
          <p:cNvSpPr/>
          <p:nvPr userDrawn="1"/>
        </p:nvSpPr>
        <p:spPr>
          <a:xfrm>
            <a:off x="86360" y="340873"/>
            <a:ext cx="12078891" cy="5907136"/>
          </a:xfrm>
          <a:custGeom>
            <a:avLst/>
            <a:gdLst>
              <a:gd name="connsiteX0" fmla="*/ 3842360 w 12078891"/>
              <a:gd name="connsiteY0" fmla="*/ 5831795 h 5907136"/>
              <a:gd name="connsiteX1" fmla="*/ 3880030 w 12078891"/>
              <a:gd name="connsiteY1" fmla="*/ 5869465 h 5907136"/>
              <a:gd name="connsiteX2" fmla="*/ 3842360 w 12078891"/>
              <a:gd name="connsiteY2" fmla="*/ 5907136 h 5907136"/>
              <a:gd name="connsiteX3" fmla="*/ 3804687 w 12078891"/>
              <a:gd name="connsiteY3" fmla="*/ 5869465 h 5907136"/>
              <a:gd name="connsiteX4" fmla="*/ 3842360 w 12078891"/>
              <a:gd name="connsiteY4" fmla="*/ 5831795 h 5907136"/>
              <a:gd name="connsiteX5" fmla="*/ 7474967 w 12078891"/>
              <a:gd name="connsiteY5" fmla="*/ 5830778 h 5907136"/>
              <a:gd name="connsiteX6" fmla="*/ 7492275 w 12078891"/>
              <a:gd name="connsiteY6" fmla="*/ 5848086 h 5907136"/>
              <a:gd name="connsiteX7" fmla="*/ 7474967 w 12078891"/>
              <a:gd name="connsiteY7" fmla="*/ 5865394 h 5907136"/>
              <a:gd name="connsiteX8" fmla="*/ 7457659 w 12078891"/>
              <a:gd name="connsiteY8" fmla="*/ 5848086 h 5907136"/>
              <a:gd name="connsiteX9" fmla="*/ 7474967 w 12078891"/>
              <a:gd name="connsiteY9" fmla="*/ 5830778 h 5907136"/>
              <a:gd name="connsiteX10" fmla="*/ 8992978 w 12078891"/>
              <a:gd name="connsiteY10" fmla="*/ 5793107 h 5907136"/>
              <a:gd name="connsiteX11" fmla="*/ 8999088 w 12078891"/>
              <a:gd name="connsiteY11" fmla="*/ 5799215 h 5907136"/>
              <a:gd name="connsiteX12" fmla="*/ 8992978 w 12078891"/>
              <a:gd name="connsiteY12" fmla="*/ 5805325 h 5907136"/>
              <a:gd name="connsiteX13" fmla="*/ 8986870 w 12078891"/>
              <a:gd name="connsiteY13" fmla="*/ 5799215 h 5907136"/>
              <a:gd name="connsiteX14" fmla="*/ 8992978 w 12078891"/>
              <a:gd name="connsiteY14" fmla="*/ 5793107 h 5907136"/>
              <a:gd name="connsiteX15" fmla="*/ 10305331 w 12078891"/>
              <a:gd name="connsiteY15" fmla="*/ 5791071 h 5907136"/>
              <a:gd name="connsiteX16" fmla="*/ 10324675 w 12078891"/>
              <a:gd name="connsiteY16" fmla="*/ 5810415 h 5907136"/>
              <a:gd name="connsiteX17" fmla="*/ 10305331 w 12078891"/>
              <a:gd name="connsiteY17" fmla="*/ 5829759 h 5907136"/>
              <a:gd name="connsiteX18" fmla="*/ 10285987 w 12078891"/>
              <a:gd name="connsiteY18" fmla="*/ 5810415 h 5907136"/>
              <a:gd name="connsiteX19" fmla="*/ 10305331 w 12078891"/>
              <a:gd name="connsiteY19" fmla="*/ 5791071 h 5907136"/>
              <a:gd name="connsiteX20" fmla="*/ 9101917 w 12078891"/>
              <a:gd name="connsiteY20" fmla="*/ 5773763 h 5907136"/>
              <a:gd name="connsiteX21" fmla="*/ 9126352 w 12078891"/>
              <a:gd name="connsiteY21" fmla="*/ 5798198 h 5907136"/>
              <a:gd name="connsiteX22" fmla="*/ 9101917 w 12078891"/>
              <a:gd name="connsiteY22" fmla="*/ 5822633 h 5907136"/>
              <a:gd name="connsiteX23" fmla="*/ 9077482 w 12078891"/>
              <a:gd name="connsiteY23" fmla="*/ 5798198 h 5907136"/>
              <a:gd name="connsiteX24" fmla="*/ 9101917 w 12078891"/>
              <a:gd name="connsiteY24" fmla="*/ 5773763 h 5907136"/>
              <a:gd name="connsiteX25" fmla="*/ 4563173 w 12078891"/>
              <a:gd name="connsiteY25" fmla="*/ 5765618 h 5907136"/>
              <a:gd name="connsiteX26" fmla="*/ 4573353 w 12078891"/>
              <a:gd name="connsiteY26" fmla="*/ 5775799 h 5907136"/>
              <a:gd name="connsiteX27" fmla="*/ 4563173 w 12078891"/>
              <a:gd name="connsiteY27" fmla="*/ 5785980 h 5907136"/>
              <a:gd name="connsiteX28" fmla="*/ 4552992 w 12078891"/>
              <a:gd name="connsiteY28" fmla="*/ 5775799 h 5907136"/>
              <a:gd name="connsiteX29" fmla="*/ 4563173 w 12078891"/>
              <a:gd name="connsiteY29" fmla="*/ 5765618 h 5907136"/>
              <a:gd name="connsiteX30" fmla="*/ 3667253 w 12078891"/>
              <a:gd name="connsiteY30" fmla="*/ 5747292 h 5907136"/>
              <a:gd name="connsiteX31" fmla="*/ 3677432 w 12078891"/>
              <a:gd name="connsiteY31" fmla="*/ 5756455 h 5907136"/>
              <a:gd name="connsiteX32" fmla="*/ 3667253 w 12078891"/>
              <a:gd name="connsiteY32" fmla="*/ 5765618 h 5907136"/>
              <a:gd name="connsiteX33" fmla="*/ 3657072 w 12078891"/>
              <a:gd name="connsiteY33" fmla="*/ 5756455 h 5907136"/>
              <a:gd name="connsiteX34" fmla="*/ 3667253 w 12078891"/>
              <a:gd name="connsiteY34" fmla="*/ 5747292 h 5907136"/>
              <a:gd name="connsiteX35" fmla="*/ 5934563 w 12078891"/>
              <a:gd name="connsiteY35" fmla="*/ 5691295 h 5907136"/>
              <a:gd name="connsiteX36" fmla="*/ 5937617 w 12078891"/>
              <a:gd name="connsiteY36" fmla="*/ 5694349 h 5907136"/>
              <a:gd name="connsiteX37" fmla="*/ 5934563 w 12078891"/>
              <a:gd name="connsiteY37" fmla="*/ 5697403 h 5907136"/>
              <a:gd name="connsiteX38" fmla="*/ 5931508 w 12078891"/>
              <a:gd name="connsiteY38" fmla="*/ 5694349 h 5907136"/>
              <a:gd name="connsiteX39" fmla="*/ 5934563 w 12078891"/>
              <a:gd name="connsiteY39" fmla="*/ 5691295 h 5907136"/>
              <a:gd name="connsiteX40" fmla="*/ 9720932 w 12078891"/>
              <a:gd name="connsiteY40" fmla="*/ 5662788 h 5907136"/>
              <a:gd name="connsiteX41" fmla="*/ 9741295 w 12078891"/>
              <a:gd name="connsiteY41" fmla="*/ 5683150 h 5907136"/>
              <a:gd name="connsiteX42" fmla="*/ 9720932 w 12078891"/>
              <a:gd name="connsiteY42" fmla="*/ 5703513 h 5907136"/>
              <a:gd name="connsiteX43" fmla="*/ 9700570 w 12078891"/>
              <a:gd name="connsiteY43" fmla="*/ 5683150 h 5907136"/>
              <a:gd name="connsiteX44" fmla="*/ 9720932 w 12078891"/>
              <a:gd name="connsiteY44" fmla="*/ 5662788 h 5907136"/>
              <a:gd name="connsiteX45" fmla="*/ 1551600 w 12078891"/>
              <a:gd name="connsiteY45" fmla="*/ 5657698 h 5907136"/>
              <a:gd name="connsiteX46" fmla="*/ 1556689 w 12078891"/>
              <a:gd name="connsiteY46" fmla="*/ 5662789 h 5907136"/>
              <a:gd name="connsiteX47" fmla="*/ 1551600 w 12078891"/>
              <a:gd name="connsiteY47" fmla="*/ 5667879 h 5907136"/>
              <a:gd name="connsiteX48" fmla="*/ 1546509 w 12078891"/>
              <a:gd name="connsiteY48" fmla="*/ 5662789 h 5907136"/>
              <a:gd name="connsiteX49" fmla="*/ 1551600 w 12078891"/>
              <a:gd name="connsiteY49" fmla="*/ 5657698 h 5907136"/>
              <a:gd name="connsiteX50" fmla="*/ 5617940 w 12078891"/>
              <a:gd name="connsiteY50" fmla="*/ 5620027 h 5907136"/>
              <a:gd name="connsiteX51" fmla="*/ 5628121 w 12078891"/>
              <a:gd name="connsiteY51" fmla="*/ 5630208 h 5907136"/>
              <a:gd name="connsiteX52" fmla="*/ 5617940 w 12078891"/>
              <a:gd name="connsiteY52" fmla="*/ 5640389 h 5907136"/>
              <a:gd name="connsiteX53" fmla="*/ 5607759 w 12078891"/>
              <a:gd name="connsiteY53" fmla="*/ 5630208 h 5907136"/>
              <a:gd name="connsiteX54" fmla="*/ 5617940 w 12078891"/>
              <a:gd name="connsiteY54" fmla="*/ 5620027 h 5907136"/>
              <a:gd name="connsiteX55" fmla="*/ 7608340 w 12078891"/>
              <a:gd name="connsiteY55" fmla="*/ 5584393 h 5907136"/>
              <a:gd name="connsiteX56" fmla="*/ 7616485 w 12078891"/>
              <a:gd name="connsiteY56" fmla="*/ 5592538 h 5907136"/>
              <a:gd name="connsiteX57" fmla="*/ 7608340 w 12078891"/>
              <a:gd name="connsiteY57" fmla="*/ 5600683 h 5907136"/>
              <a:gd name="connsiteX58" fmla="*/ 7600195 w 12078891"/>
              <a:gd name="connsiteY58" fmla="*/ 5592538 h 5907136"/>
              <a:gd name="connsiteX59" fmla="*/ 7608340 w 12078891"/>
              <a:gd name="connsiteY59" fmla="*/ 5584393 h 5907136"/>
              <a:gd name="connsiteX60" fmla="*/ 4031736 w 12078891"/>
              <a:gd name="connsiteY60" fmla="*/ 5584393 h 5907136"/>
              <a:gd name="connsiteX61" fmla="*/ 4043953 w 12078891"/>
              <a:gd name="connsiteY61" fmla="*/ 5596611 h 5907136"/>
              <a:gd name="connsiteX62" fmla="*/ 4031736 w 12078891"/>
              <a:gd name="connsiteY62" fmla="*/ 5608828 h 5907136"/>
              <a:gd name="connsiteX63" fmla="*/ 4019517 w 12078891"/>
              <a:gd name="connsiteY63" fmla="*/ 5596611 h 5907136"/>
              <a:gd name="connsiteX64" fmla="*/ 4031736 w 12078891"/>
              <a:gd name="connsiteY64" fmla="*/ 5584393 h 5907136"/>
              <a:gd name="connsiteX65" fmla="*/ 8657000 w 12078891"/>
              <a:gd name="connsiteY65" fmla="*/ 5577266 h 5907136"/>
              <a:gd name="connsiteX66" fmla="*/ 8696707 w 12078891"/>
              <a:gd name="connsiteY66" fmla="*/ 5616973 h 5907136"/>
              <a:gd name="connsiteX67" fmla="*/ 8657000 w 12078891"/>
              <a:gd name="connsiteY67" fmla="*/ 5656679 h 5907136"/>
              <a:gd name="connsiteX68" fmla="*/ 8617294 w 12078891"/>
              <a:gd name="connsiteY68" fmla="*/ 5616973 h 5907136"/>
              <a:gd name="connsiteX69" fmla="*/ 8657000 w 12078891"/>
              <a:gd name="connsiteY69" fmla="*/ 5577266 h 5907136"/>
              <a:gd name="connsiteX70" fmla="*/ 10814389 w 12078891"/>
              <a:gd name="connsiteY70" fmla="*/ 5571158 h 5907136"/>
              <a:gd name="connsiteX71" fmla="*/ 10825589 w 12078891"/>
              <a:gd name="connsiteY71" fmla="*/ 5582357 h 5907136"/>
              <a:gd name="connsiteX72" fmla="*/ 10814389 w 12078891"/>
              <a:gd name="connsiteY72" fmla="*/ 5593557 h 5907136"/>
              <a:gd name="connsiteX73" fmla="*/ 10803190 w 12078891"/>
              <a:gd name="connsiteY73" fmla="*/ 5582357 h 5907136"/>
              <a:gd name="connsiteX74" fmla="*/ 10814389 w 12078891"/>
              <a:gd name="connsiteY74" fmla="*/ 5571158 h 5907136"/>
              <a:gd name="connsiteX75" fmla="*/ 7000525 w 12078891"/>
              <a:gd name="connsiteY75" fmla="*/ 5501926 h 5907136"/>
              <a:gd name="connsiteX76" fmla="*/ 7026996 w 12078891"/>
              <a:gd name="connsiteY76" fmla="*/ 5528397 h 5907136"/>
              <a:gd name="connsiteX77" fmla="*/ 7000525 w 12078891"/>
              <a:gd name="connsiteY77" fmla="*/ 5554868 h 5907136"/>
              <a:gd name="connsiteX78" fmla="*/ 6974054 w 12078891"/>
              <a:gd name="connsiteY78" fmla="*/ 5528397 h 5907136"/>
              <a:gd name="connsiteX79" fmla="*/ 7000525 w 12078891"/>
              <a:gd name="connsiteY79" fmla="*/ 5501926 h 5907136"/>
              <a:gd name="connsiteX80" fmla="*/ 8101109 w 12078891"/>
              <a:gd name="connsiteY80" fmla="*/ 5497853 h 5907136"/>
              <a:gd name="connsiteX81" fmla="*/ 8114345 w 12078891"/>
              <a:gd name="connsiteY81" fmla="*/ 5511088 h 5907136"/>
              <a:gd name="connsiteX82" fmla="*/ 8101109 w 12078891"/>
              <a:gd name="connsiteY82" fmla="*/ 5524324 h 5907136"/>
              <a:gd name="connsiteX83" fmla="*/ 8087874 w 12078891"/>
              <a:gd name="connsiteY83" fmla="*/ 5511088 h 5907136"/>
              <a:gd name="connsiteX84" fmla="*/ 8101109 w 12078891"/>
              <a:gd name="connsiteY84" fmla="*/ 5497853 h 5907136"/>
              <a:gd name="connsiteX85" fmla="*/ 11261343 w 12078891"/>
              <a:gd name="connsiteY85" fmla="*/ 5462219 h 5907136"/>
              <a:gd name="connsiteX86" fmla="*/ 11297995 w 12078891"/>
              <a:gd name="connsiteY86" fmla="*/ 5498871 h 5907136"/>
              <a:gd name="connsiteX87" fmla="*/ 11261343 w 12078891"/>
              <a:gd name="connsiteY87" fmla="*/ 5535524 h 5907136"/>
              <a:gd name="connsiteX88" fmla="*/ 11224691 w 12078891"/>
              <a:gd name="connsiteY88" fmla="*/ 5498871 h 5907136"/>
              <a:gd name="connsiteX89" fmla="*/ 11261343 w 12078891"/>
              <a:gd name="connsiteY89" fmla="*/ 5462219 h 5907136"/>
              <a:gd name="connsiteX90" fmla="*/ 6980162 w 12078891"/>
              <a:gd name="connsiteY90" fmla="*/ 5433712 h 5907136"/>
              <a:gd name="connsiteX91" fmla="*/ 6995434 w 12078891"/>
              <a:gd name="connsiteY91" fmla="*/ 5448984 h 5907136"/>
              <a:gd name="connsiteX92" fmla="*/ 6980162 w 12078891"/>
              <a:gd name="connsiteY92" fmla="*/ 5463237 h 5907136"/>
              <a:gd name="connsiteX93" fmla="*/ 6964890 w 12078891"/>
              <a:gd name="connsiteY93" fmla="*/ 5448984 h 5907136"/>
              <a:gd name="connsiteX94" fmla="*/ 6980162 w 12078891"/>
              <a:gd name="connsiteY94" fmla="*/ 5433712 h 5907136"/>
              <a:gd name="connsiteX95" fmla="*/ 7394535 w 12078891"/>
              <a:gd name="connsiteY95" fmla="*/ 5431676 h 5907136"/>
              <a:gd name="connsiteX96" fmla="*/ 7426097 w 12078891"/>
              <a:gd name="connsiteY96" fmla="*/ 5463237 h 5907136"/>
              <a:gd name="connsiteX97" fmla="*/ 7394535 w 12078891"/>
              <a:gd name="connsiteY97" fmla="*/ 5494799 h 5907136"/>
              <a:gd name="connsiteX98" fmla="*/ 7362974 w 12078891"/>
              <a:gd name="connsiteY98" fmla="*/ 5463237 h 5907136"/>
              <a:gd name="connsiteX99" fmla="*/ 7394535 w 12078891"/>
              <a:gd name="connsiteY99" fmla="*/ 5431676 h 5907136"/>
              <a:gd name="connsiteX100" fmla="*/ 9262779 w 12078891"/>
              <a:gd name="connsiteY100" fmla="*/ 5425567 h 5907136"/>
              <a:gd name="connsiteX101" fmla="*/ 9264816 w 12078891"/>
              <a:gd name="connsiteY101" fmla="*/ 5427603 h 5907136"/>
              <a:gd name="connsiteX102" fmla="*/ 9262779 w 12078891"/>
              <a:gd name="connsiteY102" fmla="*/ 5429639 h 5907136"/>
              <a:gd name="connsiteX103" fmla="*/ 9260743 w 12078891"/>
              <a:gd name="connsiteY103" fmla="*/ 5427603 h 5907136"/>
              <a:gd name="connsiteX104" fmla="*/ 9262779 w 12078891"/>
              <a:gd name="connsiteY104" fmla="*/ 5425567 h 5907136"/>
              <a:gd name="connsiteX105" fmla="*/ 9043884 w 12078891"/>
              <a:gd name="connsiteY105" fmla="*/ 5381788 h 5907136"/>
              <a:gd name="connsiteX106" fmla="*/ 9092754 w 12078891"/>
              <a:gd name="connsiteY106" fmla="*/ 5430658 h 5907136"/>
              <a:gd name="connsiteX107" fmla="*/ 9043884 w 12078891"/>
              <a:gd name="connsiteY107" fmla="*/ 5479528 h 5907136"/>
              <a:gd name="connsiteX108" fmla="*/ 8995015 w 12078891"/>
              <a:gd name="connsiteY108" fmla="*/ 5430658 h 5907136"/>
              <a:gd name="connsiteX109" fmla="*/ 9043884 w 12078891"/>
              <a:gd name="connsiteY109" fmla="*/ 5381788 h 5907136"/>
              <a:gd name="connsiteX110" fmla="*/ 8166268 w 12078891"/>
              <a:gd name="connsiteY110" fmla="*/ 5370589 h 5907136"/>
              <a:gd name="connsiteX111" fmla="*/ 8180522 w 12078891"/>
              <a:gd name="connsiteY111" fmla="*/ 5384843 h 5907136"/>
              <a:gd name="connsiteX112" fmla="*/ 8166268 w 12078891"/>
              <a:gd name="connsiteY112" fmla="*/ 5399096 h 5907136"/>
              <a:gd name="connsiteX113" fmla="*/ 8152015 w 12078891"/>
              <a:gd name="connsiteY113" fmla="*/ 5384843 h 5907136"/>
              <a:gd name="connsiteX114" fmla="*/ 8166268 w 12078891"/>
              <a:gd name="connsiteY114" fmla="*/ 5370589 h 5907136"/>
              <a:gd name="connsiteX115" fmla="*/ 9917428 w 12078891"/>
              <a:gd name="connsiteY115" fmla="*/ 5332918 h 5907136"/>
              <a:gd name="connsiteX116" fmla="*/ 9991751 w 12078891"/>
              <a:gd name="connsiteY116" fmla="*/ 5406223 h 5907136"/>
              <a:gd name="connsiteX117" fmla="*/ 9917428 w 12078891"/>
              <a:gd name="connsiteY117" fmla="*/ 5479527 h 5907136"/>
              <a:gd name="connsiteX118" fmla="*/ 9843106 w 12078891"/>
              <a:gd name="connsiteY118" fmla="*/ 5406223 h 5907136"/>
              <a:gd name="connsiteX119" fmla="*/ 9917428 w 12078891"/>
              <a:gd name="connsiteY119" fmla="*/ 5332918 h 5907136"/>
              <a:gd name="connsiteX120" fmla="*/ 5489660 w 12078891"/>
              <a:gd name="connsiteY120" fmla="*/ 5317646 h 5907136"/>
              <a:gd name="connsiteX121" fmla="*/ 5535474 w 12078891"/>
              <a:gd name="connsiteY121" fmla="*/ 5362443 h 5907136"/>
              <a:gd name="connsiteX122" fmla="*/ 5489660 w 12078891"/>
              <a:gd name="connsiteY122" fmla="*/ 5408259 h 5907136"/>
              <a:gd name="connsiteX123" fmla="*/ 5443845 w 12078891"/>
              <a:gd name="connsiteY123" fmla="*/ 5362443 h 5907136"/>
              <a:gd name="connsiteX124" fmla="*/ 5489660 w 12078891"/>
              <a:gd name="connsiteY124" fmla="*/ 5317646 h 5907136"/>
              <a:gd name="connsiteX125" fmla="*/ 7760040 w 12078891"/>
              <a:gd name="connsiteY125" fmla="*/ 5273868 h 5907136"/>
              <a:gd name="connsiteX126" fmla="*/ 7795674 w 12078891"/>
              <a:gd name="connsiteY126" fmla="*/ 5309502 h 5907136"/>
              <a:gd name="connsiteX127" fmla="*/ 7760040 w 12078891"/>
              <a:gd name="connsiteY127" fmla="*/ 5345136 h 5907136"/>
              <a:gd name="connsiteX128" fmla="*/ 7724406 w 12078891"/>
              <a:gd name="connsiteY128" fmla="*/ 5309502 h 5907136"/>
              <a:gd name="connsiteX129" fmla="*/ 7760040 w 12078891"/>
              <a:gd name="connsiteY129" fmla="*/ 5273868 h 5907136"/>
              <a:gd name="connsiteX130" fmla="*/ 4548919 w 12078891"/>
              <a:gd name="connsiteY130" fmla="*/ 5233143 h 5907136"/>
              <a:gd name="connsiteX131" fmla="*/ 4575387 w 12078891"/>
              <a:gd name="connsiteY131" fmla="*/ 5259614 h 5907136"/>
              <a:gd name="connsiteX132" fmla="*/ 4548919 w 12078891"/>
              <a:gd name="connsiteY132" fmla="*/ 5286085 h 5907136"/>
              <a:gd name="connsiteX133" fmla="*/ 4522446 w 12078891"/>
              <a:gd name="connsiteY133" fmla="*/ 5259614 h 5907136"/>
              <a:gd name="connsiteX134" fmla="*/ 4548919 w 12078891"/>
              <a:gd name="connsiteY134" fmla="*/ 5233143 h 5907136"/>
              <a:gd name="connsiteX135" fmla="*/ 7408789 w 12078891"/>
              <a:gd name="connsiteY135" fmla="*/ 5131331 h 5907136"/>
              <a:gd name="connsiteX136" fmla="*/ 7417952 w 12078891"/>
              <a:gd name="connsiteY136" fmla="*/ 5140494 h 5907136"/>
              <a:gd name="connsiteX137" fmla="*/ 7408789 w 12078891"/>
              <a:gd name="connsiteY137" fmla="*/ 5149657 h 5907136"/>
              <a:gd name="connsiteX138" fmla="*/ 7399626 w 12078891"/>
              <a:gd name="connsiteY138" fmla="*/ 5140494 h 5907136"/>
              <a:gd name="connsiteX139" fmla="*/ 7408789 w 12078891"/>
              <a:gd name="connsiteY139" fmla="*/ 5131331 h 5907136"/>
              <a:gd name="connsiteX140" fmla="*/ 10433614 w 12078891"/>
              <a:gd name="connsiteY140" fmla="*/ 5120132 h 5907136"/>
              <a:gd name="connsiteX141" fmla="*/ 10442776 w 12078891"/>
              <a:gd name="connsiteY141" fmla="*/ 5129295 h 5907136"/>
              <a:gd name="connsiteX142" fmla="*/ 10433614 w 12078891"/>
              <a:gd name="connsiteY142" fmla="*/ 5138458 h 5907136"/>
              <a:gd name="connsiteX143" fmla="*/ 10424451 w 12078891"/>
              <a:gd name="connsiteY143" fmla="*/ 5129295 h 5907136"/>
              <a:gd name="connsiteX144" fmla="*/ 10433614 w 12078891"/>
              <a:gd name="connsiteY144" fmla="*/ 5120132 h 5907136"/>
              <a:gd name="connsiteX145" fmla="*/ 1525133 w 12078891"/>
              <a:gd name="connsiteY145" fmla="*/ 5095697 h 5907136"/>
              <a:gd name="connsiteX146" fmla="*/ 1568912 w 12078891"/>
              <a:gd name="connsiteY146" fmla="*/ 5139476 h 5907136"/>
              <a:gd name="connsiteX147" fmla="*/ 1525133 w 12078891"/>
              <a:gd name="connsiteY147" fmla="*/ 5183255 h 5907136"/>
              <a:gd name="connsiteX148" fmla="*/ 1481354 w 12078891"/>
              <a:gd name="connsiteY148" fmla="*/ 5139476 h 5907136"/>
              <a:gd name="connsiteX149" fmla="*/ 1525133 w 12078891"/>
              <a:gd name="connsiteY149" fmla="*/ 5095697 h 5907136"/>
              <a:gd name="connsiteX150" fmla="*/ 4545863 w 12078891"/>
              <a:gd name="connsiteY150" fmla="*/ 5086534 h 5907136"/>
              <a:gd name="connsiteX151" fmla="*/ 4563168 w 12078891"/>
              <a:gd name="connsiteY151" fmla="*/ 5103842 h 5907136"/>
              <a:gd name="connsiteX152" fmla="*/ 4545863 w 12078891"/>
              <a:gd name="connsiteY152" fmla="*/ 5121150 h 5907136"/>
              <a:gd name="connsiteX153" fmla="*/ 4528555 w 12078891"/>
              <a:gd name="connsiteY153" fmla="*/ 5103842 h 5907136"/>
              <a:gd name="connsiteX154" fmla="*/ 4545863 w 12078891"/>
              <a:gd name="connsiteY154" fmla="*/ 5086534 h 5907136"/>
              <a:gd name="connsiteX155" fmla="*/ 9595704 w 12078891"/>
              <a:gd name="connsiteY155" fmla="*/ 5048864 h 5907136"/>
              <a:gd name="connsiteX156" fmla="*/ 9601813 w 12078891"/>
              <a:gd name="connsiteY156" fmla="*/ 5054972 h 5907136"/>
              <a:gd name="connsiteX157" fmla="*/ 9595704 w 12078891"/>
              <a:gd name="connsiteY157" fmla="*/ 5061081 h 5907136"/>
              <a:gd name="connsiteX158" fmla="*/ 9589596 w 12078891"/>
              <a:gd name="connsiteY158" fmla="*/ 5054972 h 5907136"/>
              <a:gd name="connsiteX159" fmla="*/ 9595704 w 12078891"/>
              <a:gd name="connsiteY159" fmla="*/ 5048864 h 5907136"/>
              <a:gd name="connsiteX160" fmla="*/ 11474130 w 12078891"/>
              <a:gd name="connsiteY160" fmla="*/ 5040719 h 5907136"/>
              <a:gd name="connsiteX161" fmla="*/ 11492456 w 12078891"/>
              <a:gd name="connsiteY161" fmla="*/ 5059046 h 5907136"/>
              <a:gd name="connsiteX162" fmla="*/ 11474130 w 12078891"/>
              <a:gd name="connsiteY162" fmla="*/ 5077372 h 5907136"/>
              <a:gd name="connsiteX163" fmla="*/ 11455803 w 12078891"/>
              <a:gd name="connsiteY163" fmla="*/ 5059046 h 5907136"/>
              <a:gd name="connsiteX164" fmla="*/ 11474130 w 12078891"/>
              <a:gd name="connsiteY164" fmla="*/ 5040719 h 5907136"/>
              <a:gd name="connsiteX165" fmla="*/ 2684777 w 12078891"/>
              <a:gd name="connsiteY165" fmla="*/ 5038683 h 5907136"/>
              <a:gd name="connsiteX166" fmla="*/ 2690886 w 12078891"/>
              <a:gd name="connsiteY166" fmla="*/ 5044791 h 5907136"/>
              <a:gd name="connsiteX167" fmla="*/ 2684777 w 12078891"/>
              <a:gd name="connsiteY167" fmla="*/ 5050900 h 5907136"/>
              <a:gd name="connsiteX168" fmla="*/ 2678668 w 12078891"/>
              <a:gd name="connsiteY168" fmla="*/ 5044791 h 5907136"/>
              <a:gd name="connsiteX169" fmla="*/ 2684777 w 12078891"/>
              <a:gd name="connsiteY169" fmla="*/ 5038683 h 5907136"/>
              <a:gd name="connsiteX170" fmla="*/ 8718088 w 12078891"/>
              <a:gd name="connsiteY170" fmla="*/ 5027483 h 5907136"/>
              <a:gd name="connsiteX171" fmla="*/ 8750668 w 12078891"/>
              <a:gd name="connsiteY171" fmla="*/ 5060063 h 5907136"/>
              <a:gd name="connsiteX172" fmla="*/ 8718088 w 12078891"/>
              <a:gd name="connsiteY172" fmla="*/ 5092643 h 5907136"/>
              <a:gd name="connsiteX173" fmla="*/ 8684490 w 12078891"/>
              <a:gd name="connsiteY173" fmla="*/ 5060063 h 5907136"/>
              <a:gd name="connsiteX174" fmla="*/ 8718088 w 12078891"/>
              <a:gd name="connsiteY174" fmla="*/ 5027483 h 5907136"/>
              <a:gd name="connsiteX175" fmla="*/ 855208 w 12078891"/>
              <a:gd name="connsiteY175" fmla="*/ 4961306 h 5907136"/>
              <a:gd name="connsiteX176" fmla="*/ 859281 w 12078891"/>
              <a:gd name="connsiteY176" fmla="*/ 4965379 h 5907136"/>
              <a:gd name="connsiteX177" fmla="*/ 855208 w 12078891"/>
              <a:gd name="connsiteY177" fmla="*/ 4969451 h 5907136"/>
              <a:gd name="connsiteX178" fmla="*/ 851136 w 12078891"/>
              <a:gd name="connsiteY178" fmla="*/ 4965379 h 5907136"/>
              <a:gd name="connsiteX179" fmla="*/ 855208 w 12078891"/>
              <a:gd name="connsiteY179" fmla="*/ 4961306 h 5907136"/>
              <a:gd name="connsiteX180" fmla="*/ 3860690 w 12078891"/>
              <a:gd name="connsiteY180" fmla="*/ 4955197 h 5907136"/>
              <a:gd name="connsiteX181" fmla="*/ 3873926 w 12078891"/>
              <a:gd name="connsiteY181" fmla="*/ 4968432 h 5907136"/>
              <a:gd name="connsiteX182" fmla="*/ 3860690 w 12078891"/>
              <a:gd name="connsiteY182" fmla="*/ 4981668 h 5907136"/>
              <a:gd name="connsiteX183" fmla="*/ 3847454 w 12078891"/>
              <a:gd name="connsiteY183" fmla="*/ 4968432 h 5907136"/>
              <a:gd name="connsiteX184" fmla="*/ 3860690 w 12078891"/>
              <a:gd name="connsiteY184" fmla="*/ 4955197 h 5907136"/>
              <a:gd name="connsiteX185" fmla="*/ 428625 w 12078891"/>
              <a:gd name="connsiteY185" fmla="*/ 4954179 h 5907136"/>
              <a:gd name="connsiteX186" fmla="*/ 483604 w 12078891"/>
              <a:gd name="connsiteY186" fmla="*/ 5009158 h 5907136"/>
              <a:gd name="connsiteX187" fmla="*/ 428625 w 12078891"/>
              <a:gd name="connsiteY187" fmla="*/ 5064136 h 5907136"/>
              <a:gd name="connsiteX188" fmla="*/ 373647 w 12078891"/>
              <a:gd name="connsiteY188" fmla="*/ 5009158 h 5907136"/>
              <a:gd name="connsiteX189" fmla="*/ 428625 w 12078891"/>
              <a:gd name="connsiteY189" fmla="*/ 4954179 h 5907136"/>
              <a:gd name="connsiteX190" fmla="*/ 8221247 w 12078891"/>
              <a:gd name="connsiteY190" fmla="*/ 4935853 h 5907136"/>
              <a:gd name="connsiteX191" fmla="*/ 8225319 w 12078891"/>
              <a:gd name="connsiteY191" fmla="*/ 4939926 h 5907136"/>
              <a:gd name="connsiteX192" fmla="*/ 8221247 w 12078891"/>
              <a:gd name="connsiteY192" fmla="*/ 4943998 h 5907136"/>
              <a:gd name="connsiteX193" fmla="*/ 8217174 w 12078891"/>
              <a:gd name="connsiteY193" fmla="*/ 4939926 h 5907136"/>
              <a:gd name="connsiteX194" fmla="*/ 8221247 w 12078891"/>
              <a:gd name="connsiteY194" fmla="*/ 4935853 h 5907136"/>
              <a:gd name="connsiteX195" fmla="*/ 6571898 w 12078891"/>
              <a:gd name="connsiteY195" fmla="*/ 4926690 h 5907136"/>
              <a:gd name="connsiteX196" fmla="*/ 6586152 w 12078891"/>
              <a:gd name="connsiteY196" fmla="*/ 4940943 h 5907136"/>
              <a:gd name="connsiteX197" fmla="*/ 6571898 w 12078891"/>
              <a:gd name="connsiteY197" fmla="*/ 4955197 h 5907136"/>
              <a:gd name="connsiteX198" fmla="*/ 6557644 w 12078891"/>
              <a:gd name="connsiteY198" fmla="*/ 4940943 h 5907136"/>
              <a:gd name="connsiteX199" fmla="*/ 6571898 w 12078891"/>
              <a:gd name="connsiteY199" fmla="*/ 4926690 h 5907136"/>
              <a:gd name="connsiteX200" fmla="*/ 5978342 w 12078891"/>
              <a:gd name="connsiteY200" fmla="*/ 4896147 h 5907136"/>
              <a:gd name="connsiteX201" fmla="*/ 6022119 w 12078891"/>
              <a:gd name="connsiteY201" fmla="*/ 4939926 h 5907136"/>
              <a:gd name="connsiteX202" fmla="*/ 5978342 w 12078891"/>
              <a:gd name="connsiteY202" fmla="*/ 4983705 h 5907136"/>
              <a:gd name="connsiteX203" fmla="*/ 5934564 w 12078891"/>
              <a:gd name="connsiteY203" fmla="*/ 4939926 h 5907136"/>
              <a:gd name="connsiteX204" fmla="*/ 5978342 w 12078891"/>
              <a:gd name="connsiteY204" fmla="*/ 4896147 h 5907136"/>
              <a:gd name="connsiteX205" fmla="*/ 9071374 w 12078891"/>
              <a:gd name="connsiteY205" fmla="*/ 4885965 h 5907136"/>
              <a:gd name="connsiteX206" fmla="*/ 9105990 w 12078891"/>
              <a:gd name="connsiteY206" fmla="*/ 4920581 h 5907136"/>
              <a:gd name="connsiteX207" fmla="*/ 9071374 w 12078891"/>
              <a:gd name="connsiteY207" fmla="*/ 4955197 h 5907136"/>
              <a:gd name="connsiteX208" fmla="*/ 9036758 w 12078891"/>
              <a:gd name="connsiteY208" fmla="*/ 4920581 h 5907136"/>
              <a:gd name="connsiteX209" fmla="*/ 9071374 w 12078891"/>
              <a:gd name="connsiteY209" fmla="*/ 4885965 h 5907136"/>
              <a:gd name="connsiteX210" fmla="*/ 4705700 w 12078891"/>
              <a:gd name="connsiteY210" fmla="*/ 4854403 h 5907136"/>
              <a:gd name="connsiteX211" fmla="*/ 4713844 w 12078891"/>
              <a:gd name="connsiteY211" fmla="*/ 4861530 h 5907136"/>
              <a:gd name="connsiteX212" fmla="*/ 4705700 w 12078891"/>
              <a:gd name="connsiteY212" fmla="*/ 4868657 h 5907136"/>
              <a:gd name="connsiteX213" fmla="*/ 4697560 w 12078891"/>
              <a:gd name="connsiteY213" fmla="*/ 4861530 h 5907136"/>
              <a:gd name="connsiteX214" fmla="*/ 4705700 w 12078891"/>
              <a:gd name="connsiteY214" fmla="*/ 4854403 h 5907136"/>
              <a:gd name="connsiteX215" fmla="*/ 11940428 w 12078891"/>
              <a:gd name="connsiteY215" fmla="*/ 4845241 h 5907136"/>
              <a:gd name="connsiteX216" fmla="*/ 11945518 w 12078891"/>
              <a:gd name="connsiteY216" fmla="*/ 4850331 h 5907136"/>
              <a:gd name="connsiteX217" fmla="*/ 11940428 w 12078891"/>
              <a:gd name="connsiteY217" fmla="*/ 4855422 h 5907136"/>
              <a:gd name="connsiteX218" fmla="*/ 11935337 w 12078891"/>
              <a:gd name="connsiteY218" fmla="*/ 4850331 h 5907136"/>
              <a:gd name="connsiteX219" fmla="*/ 11940428 w 12078891"/>
              <a:gd name="connsiteY219" fmla="*/ 4845241 h 5907136"/>
              <a:gd name="connsiteX220" fmla="*/ 8474758 w 12078891"/>
              <a:gd name="connsiteY220" fmla="*/ 4844222 h 5907136"/>
              <a:gd name="connsiteX221" fmla="*/ 8489011 w 12078891"/>
              <a:gd name="connsiteY221" fmla="*/ 4858476 h 5907136"/>
              <a:gd name="connsiteX222" fmla="*/ 8474758 w 12078891"/>
              <a:gd name="connsiteY222" fmla="*/ 4872729 h 5907136"/>
              <a:gd name="connsiteX223" fmla="*/ 8460504 w 12078891"/>
              <a:gd name="connsiteY223" fmla="*/ 4858476 h 5907136"/>
              <a:gd name="connsiteX224" fmla="*/ 8474758 w 12078891"/>
              <a:gd name="connsiteY224" fmla="*/ 4844222 h 5907136"/>
              <a:gd name="connsiteX225" fmla="*/ 4205825 w 12078891"/>
              <a:gd name="connsiteY225" fmla="*/ 4837095 h 5907136"/>
              <a:gd name="connsiteX226" fmla="*/ 4213970 w 12078891"/>
              <a:gd name="connsiteY226" fmla="*/ 4845240 h 5907136"/>
              <a:gd name="connsiteX227" fmla="*/ 4205825 w 12078891"/>
              <a:gd name="connsiteY227" fmla="*/ 4853385 h 5907136"/>
              <a:gd name="connsiteX228" fmla="*/ 4196662 w 12078891"/>
              <a:gd name="connsiteY228" fmla="*/ 4845240 h 5907136"/>
              <a:gd name="connsiteX229" fmla="*/ 4205825 w 12078891"/>
              <a:gd name="connsiteY229" fmla="*/ 4837095 h 5907136"/>
              <a:gd name="connsiteX230" fmla="*/ 7787529 w 12078891"/>
              <a:gd name="connsiteY230" fmla="*/ 4832005 h 5907136"/>
              <a:gd name="connsiteX231" fmla="*/ 7822145 w 12078891"/>
              <a:gd name="connsiteY231" fmla="*/ 4866621 h 5907136"/>
              <a:gd name="connsiteX232" fmla="*/ 7787529 w 12078891"/>
              <a:gd name="connsiteY232" fmla="*/ 4901237 h 5907136"/>
              <a:gd name="connsiteX233" fmla="*/ 7752913 w 12078891"/>
              <a:gd name="connsiteY233" fmla="*/ 4866621 h 5907136"/>
              <a:gd name="connsiteX234" fmla="*/ 7787529 w 12078891"/>
              <a:gd name="connsiteY234" fmla="*/ 4832005 h 5907136"/>
              <a:gd name="connsiteX235" fmla="*/ 11802981 w 12078891"/>
              <a:gd name="connsiteY235" fmla="*/ 4826914 h 5907136"/>
              <a:gd name="connsiteX236" fmla="*/ 11811126 w 12078891"/>
              <a:gd name="connsiteY236" fmla="*/ 4834041 h 5907136"/>
              <a:gd name="connsiteX237" fmla="*/ 11802981 w 12078891"/>
              <a:gd name="connsiteY237" fmla="*/ 4842186 h 5907136"/>
              <a:gd name="connsiteX238" fmla="*/ 11794836 w 12078891"/>
              <a:gd name="connsiteY238" fmla="*/ 4834041 h 5907136"/>
              <a:gd name="connsiteX239" fmla="*/ 11802981 w 12078891"/>
              <a:gd name="connsiteY239" fmla="*/ 4826914 h 5907136"/>
              <a:gd name="connsiteX240" fmla="*/ 5411257 w 12078891"/>
              <a:gd name="connsiteY240" fmla="*/ 4809607 h 5907136"/>
              <a:gd name="connsiteX241" fmla="*/ 5422456 w 12078891"/>
              <a:gd name="connsiteY241" fmla="*/ 4819788 h 5907136"/>
              <a:gd name="connsiteX242" fmla="*/ 5411257 w 12078891"/>
              <a:gd name="connsiteY242" fmla="*/ 4829969 h 5907136"/>
              <a:gd name="connsiteX243" fmla="*/ 5401075 w 12078891"/>
              <a:gd name="connsiteY243" fmla="*/ 4819788 h 5907136"/>
              <a:gd name="connsiteX244" fmla="*/ 5411257 w 12078891"/>
              <a:gd name="connsiteY244" fmla="*/ 4809607 h 5907136"/>
              <a:gd name="connsiteX245" fmla="*/ 9626248 w 12078891"/>
              <a:gd name="connsiteY245" fmla="*/ 4808588 h 5907136"/>
              <a:gd name="connsiteX246" fmla="*/ 9637447 w 12078891"/>
              <a:gd name="connsiteY246" fmla="*/ 4819788 h 5907136"/>
              <a:gd name="connsiteX247" fmla="*/ 9626248 w 12078891"/>
              <a:gd name="connsiteY247" fmla="*/ 4830987 h 5907136"/>
              <a:gd name="connsiteX248" fmla="*/ 9615049 w 12078891"/>
              <a:gd name="connsiteY248" fmla="*/ 4819788 h 5907136"/>
              <a:gd name="connsiteX249" fmla="*/ 9626248 w 12078891"/>
              <a:gd name="connsiteY249" fmla="*/ 4808588 h 5907136"/>
              <a:gd name="connsiteX250" fmla="*/ 4160030 w 12078891"/>
              <a:gd name="connsiteY250" fmla="*/ 4788226 h 5907136"/>
              <a:gd name="connsiteX251" fmla="*/ 4168175 w 12078891"/>
              <a:gd name="connsiteY251" fmla="*/ 4796371 h 5907136"/>
              <a:gd name="connsiteX252" fmla="*/ 4160030 w 12078891"/>
              <a:gd name="connsiteY252" fmla="*/ 4804516 h 5907136"/>
              <a:gd name="connsiteX253" fmla="*/ 4151885 w 12078891"/>
              <a:gd name="connsiteY253" fmla="*/ 4796371 h 5907136"/>
              <a:gd name="connsiteX254" fmla="*/ 4160030 w 12078891"/>
              <a:gd name="connsiteY254" fmla="*/ 4788226 h 5907136"/>
              <a:gd name="connsiteX255" fmla="*/ 2707168 w 12078891"/>
              <a:gd name="connsiteY255" fmla="*/ 4788226 h 5907136"/>
              <a:gd name="connsiteX256" fmla="*/ 2727529 w 12078891"/>
              <a:gd name="connsiteY256" fmla="*/ 4808588 h 5907136"/>
              <a:gd name="connsiteX257" fmla="*/ 2707168 w 12078891"/>
              <a:gd name="connsiteY257" fmla="*/ 4828951 h 5907136"/>
              <a:gd name="connsiteX258" fmla="*/ 2686805 w 12078891"/>
              <a:gd name="connsiteY258" fmla="*/ 4808588 h 5907136"/>
              <a:gd name="connsiteX259" fmla="*/ 2707168 w 12078891"/>
              <a:gd name="connsiteY259" fmla="*/ 4788226 h 5907136"/>
              <a:gd name="connsiteX260" fmla="*/ 8423852 w 12078891"/>
              <a:gd name="connsiteY260" fmla="*/ 4774990 h 5907136"/>
              <a:gd name="connsiteX261" fmla="*/ 8441160 w 12078891"/>
              <a:gd name="connsiteY261" fmla="*/ 4792298 h 5907136"/>
              <a:gd name="connsiteX262" fmla="*/ 8423852 w 12078891"/>
              <a:gd name="connsiteY262" fmla="*/ 4809606 h 5907136"/>
              <a:gd name="connsiteX263" fmla="*/ 8406544 w 12078891"/>
              <a:gd name="connsiteY263" fmla="*/ 4792298 h 5907136"/>
              <a:gd name="connsiteX264" fmla="*/ 8423852 w 12078891"/>
              <a:gd name="connsiteY264" fmla="*/ 4774990 h 5907136"/>
              <a:gd name="connsiteX265" fmla="*/ 7361956 w 12078891"/>
              <a:gd name="connsiteY265" fmla="*/ 4766846 h 5907136"/>
              <a:gd name="connsiteX266" fmla="*/ 7371119 w 12078891"/>
              <a:gd name="connsiteY266" fmla="*/ 4776009 h 5907136"/>
              <a:gd name="connsiteX267" fmla="*/ 7361956 w 12078891"/>
              <a:gd name="connsiteY267" fmla="*/ 4784154 h 5907136"/>
              <a:gd name="connsiteX268" fmla="*/ 7352793 w 12078891"/>
              <a:gd name="connsiteY268" fmla="*/ 4776009 h 5907136"/>
              <a:gd name="connsiteX269" fmla="*/ 7361956 w 12078891"/>
              <a:gd name="connsiteY269" fmla="*/ 4766846 h 5907136"/>
              <a:gd name="connsiteX270" fmla="*/ 5745195 w 12078891"/>
              <a:gd name="connsiteY270" fmla="*/ 4758701 h 5907136"/>
              <a:gd name="connsiteX271" fmla="*/ 5755375 w 12078891"/>
              <a:gd name="connsiteY271" fmla="*/ 4768882 h 5907136"/>
              <a:gd name="connsiteX272" fmla="*/ 5745195 w 12078891"/>
              <a:gd name="connsiteY272" fmla="*/ 4779063 h 5907136"/>
              <a:gd name="connsiteX273" fmla="*/ 5735013 w 12078891"/>
              <a:gd name="connsiteY273" fmla="*/ 4768882 h 5907136"/>
              <a:gd name="connsiteX274" fmla="*/ 5745195 w 12078891"/>
              <a:gd name="connsiteY274" fmla="*/ 4758701 h 5907136"/>
              <a:gd name="connsiteX275" fmla="*/ 9463349 w 12078891"/>
              <a:gd name="connsiteY275" fmla="*/ 4748520 h 5907136"/>
              <a:gd name="connsiteX276" fmla="*/ 9478621 w 12078891"/>
              <a:gd name="connsiteY276" fmla="*/ 4763792 h 5907136"/>
              <a:gd name="connsiteX277" fmla="*/ 9463349 w 12078891"/>
              <a:gd name="connsiteY277" fmla="*/ 4778045 h 5907136"/>
              <a:gd name="connsiteX278" fmla="*/ 9448077 w 12078891"/>
              <a:gd name="connsiteY278" fmla="*/ 4763792 h 5907136"/>
              <a:gd name="connsiteX279" fmla="*/ 9463349 w 12078891"/>
              <a:gd name="connsiteY279" fmla="*/ 4748520 h 5907136"/>
              <a:gd name="connsiteX280" fmla="*/ 3995069 w 12078891"/>
              <a:gd name="connsiteY280" fmla="*/ 4743429 h 5907136"/>
              <a:gd name="connsiteX281" fmla="*/ 4003214 w 12078891"/>
              <a:gd name="connsiteY281" fmla="*/ 4751574 h 5907136"/>
              <a:gd name="connsiteX282" fmla="*/ 3995069 w 12078891"/>
              <a:gd name="connsiteY282" fmla="*/ 4759719 h 5907136"/>
              <a:gd name="connsiteX283" fmla="*/ 3986923 w 12078891"/>
              <a:gd name="connsiteY283" fmla="*/ 4751574 h 5907136"/>
              <a:gd name="connsiteX284" fmla="*/ 3995069 w 12078891"/>
              <a:gd name="connsiteY284" fmla="*/ 4743429 h 5907136"/>
              <a:gd name="connsiteX285" fmla="*/ 1604530 w 12078891"/>
              <a:gd name="connsiteY285" fmla="*/ 4720012 h 5907136"/>
              <a:gd name="connsiteX286" fmla="*/ 1613694 w 12078891"/>
              <a:gd name="connsiteY286" fmla="*/ 4729175 h 5907136"/>
              <a:gd name="connsiteX287" fmla="*/ 1604530 w 12078891"/>
              <a:gd name="connsiteY287" fmla="*/ 4738339 h 5907136"/>
              <a:gd name="connsiteX288" fmla="*/ 1595368 w 12078891"/>
              <a:gd name="connsiteY288" fmla="*/ 4729175 h 5907136"/>
              <a:gd name="connsiteX289" fmla="*/ 1604530 w 12078891"/>
              <a:gd name="connsiteY289" fmla="*/ 4720012 h 5907136"/>
              <a:gd name="connsiteX290" fmla="*/ 1371382 w 12078891"/>
              <a:gd name="connsiteY290" fmla="*/ 4705759 h 5907136"/>
              <a:gd name="connsiteX291" fmla="*/ 1374437 w 12078891"/>
              <a:gd name="connsiteY291" fmla="*/ 4708813 h 5907136"/>
              <a:gd name="connsiteX292" fmla="*/ 1371382 w 12078891"/>
              <a:gd name="connsiteY292" fmla="*/ 4711867 h 5907136"/>
              <a:gd name="connsiteX293" fmla="*/ 1368328 w 12078891"/>
              <a:gd name="connsiteY293" fmla="*/ 4708813 h 5907136"/>
              <a:gd name="connsiteX294" fmla="*/ 1371382 w 12078891"/>
              <a:gd name="connsiteY294" fmla="*/ 4705759 h 5907136"/>
              <a:gd name="connsiteX295" fmla="*/ 10108836 w 12078891"/>
              <a:gd name="connsiteY295" fmla="*/ 4692523 h 5907136"/>
              <a:gd name="connsiteX296" fmla="*/ 10121052 w 12078891"/>
              <a:gd name="connsiteY296" fmla="*/ 4704740 h 5907136"/>
              <a:gd name="connsiteX297" fmla="*/ 10108836 w 12078891"/>
              <a:gd name="connsiteY297" fmla="*/ 4716957 h 5907136"/>
              <a:gd name="connsiteX298" fmla="*/ 10096618 w 12078891"/>
              <a:gd name="connsiteY298" fmla="*/ 4704740 h 5907136"/>
              <a:gd name="connsiteX299" fmla="*/ 10108836 w 12078891"/>
              <a:gd name="connsiteY299" fmla="*/ 4692523 h 5907136"/>
              <a:gd name="connsiteX300" fmla="*/ 10068111 w 12078891"/>
              <a:gd name="connsiteY300" fmla="*/ 4669106 h 5907136"/>
              <a:gd name="connsiteX301" fmla="*/ 10079310 w 12078891"/>
              <a:gd name="connsiteY301" fmla="*/ 4679287 h 5907136"/>
              <a:gd name="connsiteX302" fmla="*/ 10068111 w 12078891"/>
              <a:gd name="connsiteY302" fmla="*/ 4690487 h 5907136"/>
              <a:gd name="connsiteX303" fmla="*/ 10056911 w 12078891"/>
              <a:gd name="connsiteY303" fmla="*/ 4679287 h 5907136"/>
              <a:gd name="connsiteX304" fmla="*/ 10068111 w 12078891"/>
              <a:gd name="connsiteY304" fmla="*/ 4669106 h 5907136"/>
              <a:gd name="connsiteX305" fmla="*/ 8009478 w 12078891"/>
              <a:gd name="connsiteY305" fmla="*/ 4660961 h 5907136"/>
              <a:gd name="connsiteX306" fmla="*/ 8016605 w 12078891"/>
              <a:gd name="connsiteY306" fmla="*/ 4668088 h 5907136"/>
              <a:gd name="connsiteX307" fmla="*/ 8009478 w 12078891"/>
              <a:gd name="connsiteY307" fmla="*/ 4675215 h 5907136"/>
              <a:gd name="connsiteX308" fmla="*/ 8002351 w 12078891"/>
              <a:gd name="connsiteY308" fmla="*/ 4668088 h 5907136"/>
              <a:gd name="connsiteX309" fmla="*/ 8009478 w 12078891"/>
              <a:gd name="connsiteY309" fmla="*/ 4660961 h 5907136"/>
              <a:gd name="connsiteX310" fmla="*/ 10355219 w 12078891"/>
              <a:gd name="connsiteY310" fmla="*/ 4649762 h 5907136"/>
              <a:gd name="connsiteX311" fmla="*/ 10363364 w 12078891"/>
              <a:gd name="connsiteY311" fmla="*/ 4657907 h 5907136"/>
              <a:gd name="connsiteX312" fmla="*/ 10355219 w 12078891"/>
              <a:gd name="connsiteY312" fmla="*/ 4666052 h 5907136"/>
              <a:gd name="connsiteX313" fmla="*/ 10347074 w 12078891"/>
              <a:gd name="connsiteY313" fmla="*/ 4657907 h 5907136"/>
              <a:gd name="connsiteX314" fmla="*/ 10355219 w 12078891"/>
              <a:gd name="connsiteY314" fmla="*/ 4649762 h 5907136"/>
              <a:gd name="connsiteX315" fmla="*/ 10402053 w 12078891"/>
              <a:gd name="connsiteY315" fmla="*/ 4646708 h 5907136"/>
              <a:gd name="connsiteX316" fmla="*/ 10408162 w 12078891"/>
              <a:gd name="connsiteY316" fmla="*/ 4652816 h 5907136"/>
              <a:gd name="connsiteX317" fmla="*/ 10402053 w 12078891"/>
              <a:gd name="connsiteY317" fmla="*/ 4658925 h 5907136"/>
              <a:gd name="connsiteX318" fmla="*/ 10395944 w 12078891"/>
              <a:gd name="connsiteY318" fmla="*/ 4652816 h 5907136"/>
              <a:gd name="connsiteX319" fmla="*/ 10402053 w 12078891"/>
              <a:gd name="connsiteY319" fmla="*/ 4646708 h 5907136"/>
              <a:gd name="connsiteX320" fmla="*/ 4307634 w 12078891"/>
              <a:gd name="connsiteY320" fmla="*/ 4637545 h 5907136"/>
              <a:gd name="connsiteX321" fmla="*/ 4321866 w 12078891"/>
              <a:gd name="connsiteY321" fmla="*/ 4651799 h 5907136"/>
              <a:gd name="connsiteX322" fmla="*/ 4307634 w 12078891"/>
              <a:gd name="connsiteY322" fmla="*/ 4666052 h 5907136"/>
              <a:gd name="connsiteX323" fmla="*/ 4293379 w 12078891"/>
              <a:gd name="connsiteY323" fmla="*/ 4651799 h 5907136"/>
              <a:gd name="connsiteX324" fmla="*/ 4307634 w 12078891"/>
              <a:gd name="connsiteY324" fmla="*/ 4637545 h 5907136"/>
              <a:gd name="connsiteX325" fmla="*/ 117067 w 12078891"/>
              <a:gd name="connsiteY325" fmla="*/ 4626346 h 5907136"/>
              <a:gd name="connsiteX326" fmla="*/ 119103 w 12078891"/>
              <a:gd name="connsiteY326" fmla="*/ 4628382 h 5907136"/>
              <a:gd name="connsiteX327" fmla="*/ 117067 w 12078891"/>
              <a:gd name="connsiteY327" fmla="*/ 4630418 h 5907136"/>
              <a:gd name="connsiteX328" fmla="*/ 115031 w 12078891"/>
              <a:gd name="connsiteY328" fmla="*/ 4628382 h 5907136"/>
              <a:gd name="connsiteX329" fmla="*/ 117067 w 12078891"/>
              <a:gd name="connsiteY329" fmla="*/ 4626346 h 5907136"/>
              <a:gd name="connsiteX330" fmla="*/ 3638730 w 12078891"/>
              <a:gd name="connsiteY330" fmla="*/ 4547951 h 5907136"/>
              <a:gd name="connsiteX331" fmla="*/ 3644839 w 12078891"/>
              <a:gd name="connsiteY331" fmla="*/ 4554059 h 5907136"/>
              <a:gd name="connsiteX332" fmla="*/ 3638730 w 12078891"/>
              <a:gd name="connsiteY332" fmla="*/ 4560169 h 5907136"/>
              <a:gd name="connsiteX333" fmla="*/ 3632622 w 12078891"/>
              <a:gd name="connsiteY333" fmla="*/ 4554059 h 5907136"/>
              <a:gd name="connsiteX334" fmla="*/ 3638730 w 12078891"/>
              <a:gd name="connsiteY334" fmla="*/ 4547951 h 5907136"/>
              <a:gd name="connsiteX335" fmla="*/ 11106590 w 12078891"/>
              <a:gd name="connsiteY335" fmla="*/ 4539806 h 5907136"/>
              <a:gd name="connsiteX336" fmla="*/ 11136115 w 12078891"/>
              <a:gd name="connsiteY336" fmla="*/ 4569331 h 5907136"/>
              <a:gd name="connsiteX337" fmla="*/ 11106590 w 12078891"/>
              <a:gd name="connsiteY337" fmla="*/ 4598857 h 5907136"/>
              <a:gd name="connsiteX338" fmla="*/ 11077064 w 12078891"/>
              <a:gd name="connsiteY338" fmla="*/ 4569331 h 5907136"/>
              <a:gd name="connsiteX339" fmla="*/ 11106590 w 12078891"/>
              <a:gd name="connsiteY339" fmla="*/ 4539806 h 5907136"/>
              <a:gd name="connsiteX340" fmla="*/ 10039603 w 12078891"/>
              <a:gd name="connsiteY340" fmla="*/ 4533697 h 5907136"/>
              <a:gd name="connsiteX341" fmla="*/ 10051820 w 12078891"/>
              <a:gd name="connsiteY341" fmla="*/ 4545915 h 5907136"/>
              <a:gd name="connsiteX342" fmla="*/ 10039603 w 12078891"/>
              <a:gd name="connsiteY342" fmla="*/ 4558132 h 5907136"/>
              <a:gd name="connsiteX343" fmla="*/ 10027386 w 12078891"/>
              <a:gd name="connsiteY343" fmla="*/ 4545915 h 5907136"/>
              <a:gd name="connsiteX344" fmla="*/ 10039603 w 12078891"/>
              <a:gd name="connsiteY344" fmla="*/ 4533697 h 5907136"/>
              <a:gd name="connsiteX345" fmla="*/ 5086492 w 12078891"/>
              <a:gd name="connsiteY345" fmla="*/ 4530642 h 5907136"/>
              <a:gd name="connsiteX346" fmla="*/ 5114995 w 12078891"/>
              <a:gd name="connsiteY346" fmla="*/ 4559149 h 5907136"/>
              <a:gd name="connsiteX347" fmla="*/ 5086492 w 12078891"/>
              <a:gd name="connsiteY347" fmla="*/ 4587656 h 5907136"/>
              <a:gd name="connsiteX348" fmla="*/ 5057989 w 12078891"/>
              <a:gd name="connsiteY348" fmla="*/ 4559149 h 5907136"/>
              <a:gd name="connsiteX349" fmla="*/ 5086492 w 12078891"/>
              <a:gd name="connsiteY349" fmla="*/ 4530642 h 5907136"/>
              <a:gd name="connsiteX350" fmla="*/ 5031503 w 12078891"/>
              <a:gd name="connsiteY350" fmla="*/ 4522498 h 5907136"/>
              <a:gd name="connsiteX351" fmla="*/ 5037610 w 12078891"/>
              <a:gd name="connsiteY351" fmla="*/ 4528606 h 5907136"/>
              <a:gd name="connsiteX352" fmla="*/ 5031503 w 12078891"/>
              <a:gd name="connsiteY352" fmla="*/ 4534716 h 5907136"/>
              <a:gd name="connsiteX353" fmla="*/ 5025395 w 12078891"/>
              <a:gd name="connsiteY353" fmla="*/ 4528606 h 5907136"/>
              <a:gd name="connsiteX354" fmla="*/ 5031503 w 12078891"/>
              <a:gd name="connsiteY354" fmla="*/ 4522498 h 5907136"/>
              <a:gd name="connsiteX355" fmla="*/ 10449905 w 12078891"/>
              <a:gd name="connsiteY355" fmla="*/ 4519443 h 5907136"/>
              <a:gd name="connsiteX356" fmla="*/ 10453977 w 12078891"/>
              <a:gd name="connsiteY356" fmla="*/ 4523515 h 5907136"/>
              <a:gd name="connsiteX357" fmla="*/ 10449905 w 12078891"/>
              <a:gd name="connsiteY357" fmla="*/ 4527588 h 5907136"/>
              <a:gd name="connsiteX358" fmla="*/ 10445832 w 12078891"/>
              <a:gd name="connsiteY358" fmla="*/ 4523515 h 5907136"/>
              <a:gd name="connsiteX359" fmla="*/ 10449905 w 12078891"/>
              <a:gd name="connsiteY359" fmla="*/ 4519443 h 5907136"/>
              <a:gd name="connsiteX360" fmla="*/ 6405944 w 12078891"/>
              <a:gd name="connsiteY360" fmla="*/ 4511298 h 5907136"/>
              <a:gd name="connsiteX361" fmla="*/ 6415107 w 12078891"/>
              <a:gd name="connsiteY361" fmla="*/ 4520461 h 5907136"/>
              <a:gd name="connsiteX362" fmla="*/ 6405944 w 12078891"/>
              <a:gd name="connsiteY362" fmla="*/ 4529625 h 5907136"/>
              <a:gd name="connsiteX363" fmla="*/ 6396781 w 12078891"/>
              <a:gd name="connsiteY363" fmla="*/ 4520461 h 5907136"/>
              <a:gd name="connsiteX364" fmla="*/ 6405944 w 12078891"/>
              <a:gd name="connsiteY364" fmla="*/ 4511298 h 5907136"/>
              <a:gd name="connsiteX365" fmla="*/ 3329227 w 12078891"/>
              <a:gd name="connsiteY365" fmla="*/ 4505190 h 5907136"/>
              <a:gd name="connsiteX366" fmla="*/ 3339409 w 12078891"/>
              <a:gd name="connsiteY366" fmla="*/ 4515371 h 5907136"/>
              <a:gd name="connsiteX367" fmla="*/ 3329227 w 12078891"/>
              <a:gd name="connsiteY367" fmla="*/ 4525552 h 5907136"/>
              <a:gd name="connsiteX368" fmla="*/ 3319045 w 12078891"/>
              <a:gd name="connsiteY368" fmla="*/ 4515371 h 5907136"/>
              <a:gd name="connsiteX369" fmla="*/ 3329227 w 12078891"/>
              <a:gd name="connsiteY369" fmla="*/ 4505190 h 5907136"/>
              <a:gd name="connsiteX370" fmla="*/ 9823763 w 12078891"/>
              <a:gd name="connsiteY370" fmla="*/ 4504172 h 5907136"/>
              <a:gd name="connsiteX371" fmla="*/ 9828853 w 12078891"/>
              <a:gd name="connsiteY371" fmla="*/ 4509263 h 5907136"/>
              <a:gd name="connsiteX372" fmla="*/ 9823763 w 12078891"/>
              <a:gd name="connsiteY372" fmla="*/ 4514353 h 5907136"/>
              <a:gd name="connsiteX373" fmla="*/ 9818672 w 12078891"/>
              <a:gd name="connsiteY373" fmla="*/ 4509263 h 5907136"/>
              <a:gd name="connsiteX374" fmla="*/ 9823763 w 12078891"/>
              <a:gd name="connsiteY374" fmla="*/ 4504172 h 5907136"/>
              <a:gd name="connsiteX375" fmla="*/ 11835561 w 12078891"/>
              <a:gd name="connsiteY375" fmla="*/ 4496026 h 5907136"/>
              <a:gd name="connsiteX376" fmla="*/ 11886467 w 12078891"/>
              <a:gd name="connsiteY376" fmla="*/ 4546932 h 5907136"/>
              <a:gd name="connsiteX377" fmla="*/ 11835561 w 12078891"/>
              <a:gd name="connsiteY377" fmla="*/ 4597838 h 5907136"/>
              <a:gd name="connsiteX378" fmla="*/ 11784655 w 12078891"/>
              <a:gd name="connsiteY378" fmla="*/ 4546932 h 5907136"/>
              <a:gd name="connsiteX379" fmla="*/ 11835561 w 12078891"/>
              <a:gd name="connsiteY379" fmla="*/ 4496026 h 5907136"/>
              <a:gd name="connsiteX380" fmla="*/ 2021958 w 12078891"/>
              <a:gd name="connsiteY380" fmla="*/ 4478719 h 5907136"/>
              <a:gd name="connsiteX381" fmla="*/ 2025013 w 12078891"/>
              <a:gd name="connsiteY381" fmla="*/ 4481773 h 5907136"/>
              <a:gd name="connsiteX382" fmla="*/ 2021958 w 12078891"/>
              <a:gd name="connsiteY382" fmla="*/ 4484827 h 5907136"/>
              <a:gd name="connsiteX383" fmla="*/ 2018904 w 12078891"/>
              <a:gd name="connsiteY383" fmla="*/ 4481773 h 5907136"/>
              <a:gd name="connsiteX384" fmla="*/ 2021958 w 12078891"/>
              <a:gd name="connsiteY384" fmla="*/ 4478719 h 5907136"/>
              <a:gd name="connsiteX385" fmla="*/ 1314378 w 12078891"/>
              <a:gd name="connsiteY385" fmla="*/ 4477700 h 5907136"/>
              <a:gd name="connsiteX386" fmla="*/ 1331686 w 12078891"/>
              <a:gd name="connsiteY386" fmla="*/ 4495008 h 5907136"/>
              <a:gd name="connsiteX387" fmla="*/ 1314378 w 12078891"/>
              <a:gd name="connsiteY387" fmla="*/ 4512316 h 5907136"/>
              <a:gd name="connsiteX388" fmla="*/ 1297070 w 12078891"/>
              <a:gd name="connsiteY388" fmla="*/ 4495008 h 5907136"/>
              <a:gd name="connsiteX389" fmla="*/ 1314378 w 12078891"/>
              <a:gd name="connsiteY389" fmla="*/ 4477700 h 5907136"/>
              <a:gd name="connsiteX390" fmla="*/ 9049994 w 12078891"/>
              <a:gd name="connsiteY390" fmla="*/ 4471592 h 5907136"/>
              <a:gd name="connsiteX391" fmla="*/ 9054066 w 12078891"/>
              <a:gd name="connsiteY391" fmla="*/ 4475664 h 5907136"/>
              <a:gd name="connsiteX392" fmla="*/ 9049994 w 12078891"/>
              <a:gd name="connsiteY392" fmla="*/ 4479737 h 5907136"/>
              <a:gd name="connsiteX393" fmla="*/ 9045921 w 12078891"/>
              <a:gd name="connsiteY393" fmla="*/ 4475664 h 5907136"/>
              <a:gd name="connsiteX394" fmla="*/ 9049994 w 12078891"/>
              <a:gd name="connsiteY394" fmla="*/ 4471592 h 5907136"/>
              <a:gd name="connsiteX395" fmla="*/ 9692425 w 12078891"/>
              <a:gd name="connsiteY395" fmla="*/ 4440030 h 5907136"/>
              <a:gd name="connsiteX396" fmla="*/ 9714823 w 12078891"/>
              <a:gd name="connsiteY396" fmla="*/ 4462429 h 5907136"/>
              <a:gd name="connsiteX397" fmla="*/ 9692425 w 12078891"/>
              <a:gd name="connsiteY397" fmla="*/ 4484827 h 5907136"/>
              <a:gd name="connsiteX398" fmla="*/ 9670026 w 12078891"/>
              <a:gd name="connsiteY398" fmla="*/ 4462429 h 5907136"/>
              <a:gd name="connsiteX399" fmla="*/ 9692425 w 12078891"/>
              <a:gd name="connsiteY399" fmla="*/ 4440030 h 5907136"/>
              <a:gd name="connsiteX400" fmla="*/ 748314 w 12078891"/>
              <a:gd name="connsiteY400" fmla="*/ 4434939 h 5907136"/>
              <a:gd name="connsiteX401" fmla="*/ 753404 w 12078891"/>
              <a:gd name="connsiteY401" fmla="*/ 4440030 h 5907136"/>
              <a:gd name="connsiteX402" fmla="*/ 748314 w 12078891"/>
              <a:gd name="connsiteY402" fmla="*/ 4445120 h 5907136"/>
              <a:gd name="connsiteX403" fmla="*/ 743223 w 12078891"/>
              <a:gd name="connsiteY403" fmla="*/ 4440030 h 5907136"/>
              <a:gd name="connsiteX404" fmla="*/ 748314 w 12078891"/>
              <a:gd name="connsiteY404" fmla="*/ 4434939 h 5907136"/>
              <a:gd name="connsiteX405" fmla="*/ 409266 w 12078891"/>
              <a:gd name="connsiteY405" fmla="*/ 4434939 h 5907136"/>
              <a:gd name="connsiteX406" fmla="*/ 415374 w 12078891"/>
              <a:gd name="connsiteY406" fmla="*/ 4441048 h 5907136"/>
              <a:gd name="connsiteX407" fmla="*/ 409266 w 12078891"/>
              <a:gd name="connsiteY407" fmla="*/ 4447157 h 5907136"/>
              <a:gd name="connsiteX408" fmla="*/ 403157 w 12078891"/>
              <a:gd name="connsiteY408" fmla="*/ 4441048 h 5907136"/>
              <a:gd name="connsiteX409" fmla="*/ 409266 w 12078891"/>
              <a:gd name="connsiteY409" fmla="*/ 4434939 h 5907136"/>
              <a:gd name="connsiteX410" fmla="*/ 9956118 w 12078891"/>
              <a:gd name="connsiteY410" fmla="*/ 4432903 h 5907136"/>
              <a:gd name="connsiteX411" fmla="*/ 9959172 w 12078891"/>
              <a:gd name="connsiteY411" fmla="*/ 4435957 h 5907136"/>
              <a:gd name="connsiteX412" fmla="*/ 9956118 w 12078891"/>
              <a:gd name="connsiteY412" fmla="*/ 4439011 h 5907136"/>
              <a:gd name="connsiteX413" fmla="*/ 9953063 w 12078891"/>
              <a:gd name="connsiteY413" fmla="*/ 4435957 h 5907136"/>
              <a:gd name="connsiteX414" fmla="*/ 9956118 w 12078891"/>
              <a:gd name="connsiteY414" fmla="*/ 4432903 h 5907136"/>
              <a:gd name="connsiteX415" fmla="*/ 8798519 w 12078891"/>
              <a:gd name="connsiteY415" fmla="*/ 4432903 h 5907136"/>
              <a:gd name="connsiteX416" fmla="*/ 8801573 w 12078891"/>
              <a:gd name="connsiteY416" fmla="*/ 4435957 h 5907136"/>
              <a:gd name="connsiteX417" fmla="*/ 8798519 w 12078891"/>
              <a:gd name="connsiteY417" fmla="*/ 4439011 h 5907136"/>
              <a:gd name="connsiteX418" fmla="*/ 8795465 w 12078891"/>
              <a:gd name="connsiteY418" fmla="*/ 4435957 h 5907136"/>
              <a:gd name="connsiteX419" fmla="*/ 8798519 w 12078891"/>
              <a:gd name="connsiteY419" fmla="*/ 4432903 h 5907136"/>
              <a:gd name="connsiteX420" fmla="*/ 6079128 w 12078891"/>
              <a:gd name="connsiteY420" fmla="*/ 4427813 h 5907136"/>
              <a:gd name="connsiteX421" fmla="*/ 6085238 w 12078891"/>
              <a:gd name="connsiteY421" fmla="*/ 4433921 h 5907136"/>
              <a:gd name="connsiteX422" fmla="*/ 6079128 w 12078891"/>
              <a:gd name="connsiteY422" fmla="*/ 4440030 h 5907136"/>
              <a:gd name="connsiteX423" fmla="*/ 6073020 w 12078891"/>
              <a:gd name="connsiteY423" fmla="*/ 4433921 h 5907136"/>
              <a:gd name="connsiteX424" fmla="*/ 6079128 w 12078891"/>
              <a:gd name="connsiteY424" fmla="*/ 4427813 h 5907136"/>
              <a:gd name="connsiteX425" fmla="*/ 1133145 w 12078891"/>
              <a:gd name="connsiteY425" fmla="*/ 4424758 h 5907136"/>
              <a:gd name="connsiteX426" fmla="*/ 1138235 w 12078891"/>
              <a:gd name="connsiteY426" fmla="*/ 4429849 h 5907136"/>
              <a:gd name="connsiteX427" fmla="*/ 1133145 w 12078891"/>
              <a:gd name="connsiteY427" fmla="*/ 4434939 h 5907136"/>
              <a:gd name="connsiteX428" fmla="*/ 1128054 w 12078891"/>
              <a:gd name="connsiteY428" fmla="*/ 4429849 h 5907136"/>
              <a:gd name="connsiteX429" fmla="*/ 1133145 w 12078891"/>
              <a:gd name="connsiteY429" fmla="*/ 4424758 h 5907136"/>
              <a:gd name="connsiteX430" fmla="*/ 10647419 w 12078891"/>
              <a:gd name="connsiteY430" fmla="*/ 4375889 h 5907136"/>
              <a:gd name="connsiteX431" fmla="*/ 10655564 w 12078891"/>
              <a:gd name="connsiteY431" fmla="*/ 4384034 h 5907136"/>
              <a:gd name="connsiteX432" fmla="*/ 10647419 w 12078891"/>
              <a:gd name="connsiteY432" fmla="*/ 4392179 h 5907136"/>
              <a:gd name="connsiteX433" fmla="*/ 10639274 w 12078891"/>
              <a:gd name="connsiteY433" fmla="*/ 4384034 h 5907136"/>
              <a:gd name="connsiteX434" fmla="*/ 10647419 w 12078891"/>
              <a:gd name="connsiteY434" fmla="*/ 4375889 h 5907136"/>
              <a:gd name="connsiteX435" fmla="*/ 7329376 w 12078891"/>
              <a:gd name="connsiteY435" fmla="*/ 4373852 h 5907136"/>
              <a:gd name="connsiteX436" fmla="*/ 7331412 w 12078891"/>
              <a:gd name="connsiteY436" fmla="*/ 4375888 h 5907136"/>
              <a:gd name="connsiteX437" fmla="*/ 7329376 w 12078891"/>
              <a:gd name="connsiteY437" fmla="*/ 4377925 h 5907136"/>
              <a:gd name="connsiteX438" fmla="*/ 7327340 w 12078891"/>
              <a:gd name="connsiteY438" fmla="*/ 4375888 h 5907136"/>
              <a:gd name="connsiteX439" fmla="*/ 7329376 w 12078891"/>
              <a:gd name="connsiteY439" fmla="*/ 4373852 h 5907136"/>
              <a:gd name="connsiteX440" fmla="*/ 7485148 w 12078891"/>
              <a:gd name="connsiteY440" fmla="*/ 4351454 h 5907136"/>
              <a:gd name="connsiteX441" fmla="*/ 7492275 w 12078891"/>
              <a:gd name="connsiteY441" fmla="*/ 4358580 h 5907136"/>
              <a:gd name="connsiteX442" fmla="*/ 7485148 w 12078891"/>
              <a:gd name="connsiteY442" fmla="*/ 4365707 h 5907136"/>
              <a:gd name="connsiteX443" fmla="*/ 7478021 w 12078891"/>
              <a:gd name="connsiteY443" fmla="*/ 4358580 h 5907136"/>
              <a:gd name="connsiteX444" fmla="*/ 7485148 w 12078891"/>
              <a:gd name="connsiteY444" fmla="*/ 4351454 h 5907136"/>
              <a:gd name="connsiteX445" fmla="*/ 7821127 w 12078891"/>
              <a:gd name="connsiteY445" fmla="*/ 4341273 h 5907136"/>
              <a:gd name="connsiteX446" fmla="*/ 7824181 w 12078891"/>
              <a:gd name="connsiteY446" fmla="*/ 4344327 h 5907136"/>
              <a:gd name="connsiteX447" fmla="*/ 7821127 w 12078891"/>
              <a:gd name="connsiteY447" fmla="*/ 4347381 h 5907136"/>
              <a:gd name="connsiteX448" fmla="*/ 7818073 w 12078891"/>
              <a:gd name="connsiteY448" fmla="*/ 4344327 h 5907136"/>
              <a:gd name="connsiteX449" fmla="*/ 7821127 w 12078891"/>
              <a:gd name="connsiteY449" fmla="*/ 4341273 h 5907136"/>
              <a:gd name="connsiteX450" fmla="*/ 2867001 w 12078891"/>
              <a:gd name="connsiteY450" fmla="*/ 4337200 h 5907136"/>
              <a:gd name="connsiteX451" fmla="*/ 2870055 w 12078891"/>
              <a:gd name="connsiteY451" fmla="*/ 4340254 h 5907136"/>
              <a:gd name="connsiteX452" fmla="*/ 2867001 w 12078891"/>
              <a:gd name="connsiteY452" fmla="*/ 4343308 h 5907136"/>
              <a:gd name="connsiteX453" fmla="*/ 2863946 w 12078891"/>
              <a:gd name="connsiteY453" fmla="*/ 4340254 h 5907136"/>
              <a:gd name="connsiteX454" fmla="*/ 2867001 w 12078891"/>
              <a:gd name="connsiteY454" fmla="*/ 4337200 h 5907136"/>
              <a:gd name="connsiteX455" fmla="*/ 288110 w 12078891"/>
              <a:gd name="connsiteY455" fmla="*/ 4316838 h 5907136"/>
              <a:gd name="connsiteX456" fmla="*/ 298290 w 12078891"/>
              <a:gd name="connsiteY456" fmla="*/ 4327019 h 5907136"/>
              <a:gd name="connsiteX457" fmla="*/ 288110 w 12078891"/>
              <a:gd name="connsiteY457" fmla="*/ 4337200 h 5907136"/>
              <a:gd name="connsiteX458" fmla="*/ 277929 w 12078891"/>
              <a:gd name="connsiteY458" fmla="*/ 4327019 h 5907136"/>
              <a:gd name="connsiteX459" fmla="*/ 288110 w 12078891"/>
              <a:gd name="connsiteY459" fmla="*/ 4316838 h 5907136"/>
              <a:gd name="connsiteX460" fmla="*/ 12035111 w 12078891"/>
              <a:gd name="connsiteY460" fmla="*/ 4313784 h 5907136"/>
              <a:gd name="connsiteX461" fmla="*/ 12042239 w 12078891"/>
              <a:gd name="connsiteY461" fmla="*/ 4320911 h 5907136"/>
              <a:gd name="connsiteX462" fmla="*/ 12035111 w 12078891"/>
              <a:gd name="connsiteY462" fmla="*/ 4328037 h 5907136"/>
              <a:gd name="connsiteX463" fmla="*/ 12027985 w 12078891"/>
              <a:gd name="connsiteY463" fmla="*/ 4320911 h 5907136"/>
              <a:gd name="connsiteX464" fmla="*/ 12035111 w 12078891"/>
              <a:gd name="connsiteY464" fmla="*/ 4313784 h 5907136"/>
              <a:gd name="connsiteX465" fmla="*/ 5619968 w 12078891"/>
              <a:gd name="connsiteY465" fmla="*/ 4302584 h 5907136"/>
              <a:gd name="connsiteX466" fmla="*/ 5622005 w 12078891"/>
              <a:gd name="connsiteY466" fmla="*/ 4304620 h 5907136"/>
              <a:gd name="connsiteX467" fmla="*/ 5619968 w 12078891"/>
              <a:gd name="connsiteY467" fmla="*/ 4306657 h 5907136"/>
              <a:gd name="connsiteX468" fmla="*/ 5617932 w 12078891"/>
              <a:gd name="connsiteY468" fmla="*/ 4304620 h 5907136"/>
              <a:gd name="connsiteX469" fmla="*/ 5619968 w 12078891"/>
              <a:gd name="connsiteY469" fmla="*/ 4302584 h 5907136"/>
              <a:gd name="connsiteX470" fmla="*/ 2632833 w 12078891"/>
              <a:gd name="connsiteY470" fmla="*/ 4256769 h 5907136"/>
              <a:gd name="connsiteX471" fmla="*/ 2643014 w 12078891"/>
              <a:gd name="connsiteY471" fmla="*/ 4266950 h 5907136"/>
              <a:gd name="connsiteX472" fmla="*/ 2632833 w 12078891"/>
              <a:gd name="connsiteY472" fmla="*/ 4277131 h 5907136"/>
              <a:gd name="connsiteX473" fmla="*/ 2622652 w 12078891"/>
              <a:gd name="connsiteY473" fmla="*/ 4266950 h 5907136"/>
              <a:gd name="connsiteX474" fmla="*/ 2632833 w 12078891"/>
              <a:gd name="connsiteY474" fmla="*/ 4256769 h 5907136"/>
              <a:gd name="connsiteX475" fmla="*/ 5403112 w 12078891"/>
              <a:gd name="connsiteY475" fmla="*/ 4242516 h 5907136"/>
              <a:gd name="connsiteX476" fmla="*/ 5404130 w 12078891"/>
              <a:gd name="connsiteY476" fmla="*/ 4243534 h 5907136"/>
              <a:gd name="connsiteX477" fmla="*/ 5403112 w 12078891"/>
              <a:gd name="connsiteY477" fmla="*/ 4244552 h 5907136"/>
              <a:gd name="connsiteX478" fmla="*/ 5402095 w 12078891"/>
              <a:gd name="connsiteY478" fmla="*/ 4243534 h 5907136"/>
              <a:gd name="connsiteX479" fmla="*/ 5403112 w 12078891"/>
              <a:gd name="connsiteY479" fmla="*/ 4242516 h 5907136"/>
              <a:gd name="connsiteX480" fmla="*/ 3718138 w 12078891"/>
              <a:gd name="connsiteY480" fmla="*/ 4228262 h 5907136"/>
              <a:gd name="connsiteX481" fmla="*/ 3730354 w 12078891"/>
              <a:gd name="connsiteY481" fmla="*/ 4240480 h 5907136"/>
              <a:gd name="connsiteX482" fmla="*/ 3718138 w 12078891"/>
              <a:gd name="connsiteY482" fmla="*/ 4252697 h 5907136"/>
              <a:gd name="connsiteX483" fmla="*/ 3705922 w 12078891"/>
              <a:gd name="connsiteY483" fmla="*/ 4240480 h 5907136"/>
              <a:gd name="connsiteX484" fmla="*/ 3718138 w 12078891"/>
              <a:gd name="connsiteY484" fmla="*/ 4228262 h 5907136"/>
              <a:gd name="connsiteX485" fmla="*/ 1566870 w 12078891"/>
              <a:gd name="connsiteY485" fmla="*/ 4220117 h 5907136"/>
              <a:gd name="connsiteX486" fmla="*/ 1593341 w 12078891"/>
              <a:gd name="connsiteY486" fmla="*/ 4246588 h 5907136"/>
              <a:gd name="connsiteX487" fmla="*/ 1566870 w 12078891"/>
              <a:gd name="connsiteY487" fmla="*/ 4273059 h 5907136"/>
              <a:gd name="connsiteX488" fmla="*/ 1540399 w 12078891"/>
              <a:gd name="connsiteY488" fmla="*/ 4246588 h 5907136"/>
              <a:gd name="connsiteX489" fmla="*/ 1566870 w 12078891"/>
              <a:gd name="connsiteY489" fmla="*/ 4220117 h 5907136"/>
              <a:gd name="connsiteX490" fmla="*/ 10648437 w 12078891"/>
              <a:gd name="connsiteY490" fmla="*/ 4218080 h 5907136"/>
              <a:gd name="connsiteX491" fmla="*/ 10662691 w 12078891"/>
              <a:gd name="connsiteY491" fmla="*/ 4232334 h 5907136"/>
              <a:gd name="connsiteX492" fmla="*/ 10648437 w 12078891"/>
              <a:gd name="connsiteY492" fmla="*/ 4246587 h 5907136"/>
              <a:gd name="connsiteX493" fmla="*/ 10634183 w 12078891"/>
              <a:gd name="connsiteY493" fmla="*/ 4232334 h 5907136"/>
              <a:gd name="connsiteX494" fmla="*/ 10648437 w 12078891"/>
              <a:gd name="connsiteY494" fmla="*/ 4218080 h 5907136"/>
              <a:gd name="connsiteX495" fmla="*/ 11093353 w 12078891"/>
              <a:gd name="connsiteY495" fmla="*/ 4214008 h 5907136"/>
              <a:gd name="connsiteX496" fmla="*/ 11104552 w 12078891"/>
              <a:gd name="connsiteY496" fmla="*/ 4225207 h 5907136"/>
              <a:gd name="connsiteX497" fmla="*/ 11093353 w 12078891"/>
              <a:gd name="connsiteY497" fmla="*/ 4236406 h 5907136"/>
              <a:gd name="connsiteX498" fmla="*/ 11082154 w 12078891"/>
              <a:gd name="connsiteY498" fmla="*/ 4225207 h 5907136"/>
              <a:gd name="connsiteX499" fmla="*/ 11093353 w 12078891"/>
              <a:gd name="connsiteY499" fmla="*/ 4214008 h 5907136"/>
              <a:gd name="connsiteX500" fmla="*/ 550793 w 12078891"/>
              <a:gd name="connsiteY500" fmla="*/ 4191610 h 5907136"/>
              <a:gd name="connsiteX501" fmla="*/ 558938 w 12078891"/>
              <a:gd name="connsiteY501" fmla="*/ 4199755 h 5907136"/>
              <a:gd name="connsiteX502" fmla="*/ 550793 w 12078891"/>
              <a:gd name="connsiteY502" fmla="*/ 4207900 h 5907136"/>
              <a:gd name="connsiteX503" fmla="*/ 542648 w 12078891"/>
              <a:gd name="connsiteY503" fmla="*/ 4199755 h 5907136"/>
              <a:gd name="connsiteX504" fmla="*/ 550793 w 12078891"/>
              <a:gd name="connsiteY504" fmla="*/ 4191610 h 5907136"/>
              <a:gd name="connsiteX505" fmla="*/ 6863078 w 12078891"/>
              <a:gd name="connsiteY505" fmla="*/ 4178374 h 5907136"/>
              <a:gd name="connsiteX506" fmla="*/ 6869188 w 12078891"/>
              <a:gd name="connsiteY506" fmla="*/ 4184482 h 5907136"/>
              <a:gd name="connsiteX507" fmla="*/ 6863078 w 12078891"/>
              <a:gd name="connsiteY507" fmla="*/ 4190591 h 5907136"/>
              <a:gd name="connsiteX508" fmla="*/ 6856970 w 12078891"/>
              <a:gd name="connsiteY508" fmla="*/ 4184482 h 5907136"/>
              <a:gd name="connsiteX509" fmla="*/ 6863078 w 12078891"/>
              <a:gd name="connsiteY509" fmla="*/ 4178374 h 5907136"/>
              <a:gd name="connsiteX510" fmla="*/ 11333628 w 12078891"/>
              <a:gd name="connsiteY510" fmla="*/ 4167175 h 5907136"/>
              <a:gd name="connsiteX511" fmla="*/ 11339738 w 12078891"/>
              <a:gd name="connsiteY511" fmla="*/ 4173284 h 5907136"/>
              <a:gd name="connsiteX512" fmla="*/ 11333628 w 12078891"/>
              <a:gd name="connsiteY512" fmla="*/ 4179393 h 5907136"/>
              <a:gd name="connsiteX513" fmla="*/ 11327520 w 12078891"/>
              <a:gd name="connsiteY513" fmla="*/ 4173284 h 5907136"/>
              <a:gd name="connsiteX514" fmla="*/ 11333628 w 12078891"/>
              <a:gd name="connsiteY514" fmla="*/ 4167175 h 5907136"/>
              <a:gd name="connsiteX515" fmla="*/ 11631937 w 12078891"/>
              <a:gd name="connsiteY515" fmla="*/ 4147831 h 5907136"/>
              <a:gd name="connsiteX516" fmla="*/ 11655354 w 12078891"/>
              <a:gd name="connsiteY516" fmla="*/ 4171248 h 5907136"/>
              <a:gd name="connsiteX517" fmla="*/ 11631937 w 12078891"/>
              <a:gd name="connsiteY517" fmla="*/ 4194664 h 5907136"/>
              <a:gd name="connsiteX518" fmla="*/ 11608520 w 12078891"/>
              <a:gd name="connsiteY518" fmla="*/ 4171248 h 5907136"/>
              <a:gd name="connsiteX519" fmla="*/ 11631937 w 12078891"/>
              <a:gd name="connsiteY519" fmla="*/ 4147831 h 5907136"/>
              <a:gd name="connsiteX520" fmla="*/ 3068595 w 12078891"/>
              <a:gd name="connsiteY520" fmla="*/ 4123396 h 5907136"/>
              <a:gd name="connsiteX521" fmla="*/ 3105248 w 12078891"/>
              <a:gd name="connsiteY521" fmla="*/ 4160048 h 5907136"/>
              <a:gd name="connsiteX522" fmla="*/ 3068595 w 12078891"/>
              <a:gd name="connsiteY522" fmla="*/ 4196701 h 5907136"/>
              <a:gd name="connsiteX523" fmla="*/ 3031941 w 12078891"/>
              <a:gd name="connsiteY523" fmla="*/ 4160048 h 5907136"/>
              <a:gd name="connsiteX524" fmla="*/ 3068595 w 12078891"/>
              <a:gd name="connsiteY524" fmla="*/ 4123396 h 5907136"/>
              <a:gd name="connsiteX525" fmla="*/ 10819479 w 12078891"/>
              <a:gd name="connsiteY525" fmla="*/ 4092852 h 5907136"/>
              <a:gd name="connsiteX526" fmla="*/ 10825589 w 12078891"/>
              <a:gd name="connsiteY526" fmla="*/ 4098960 h 5907136"/>
              <a:gd name="connsiteX527" fmla="*/ 10819479 w 12078891"/>
              <a:gd name="connsiteY527" fmla="*/ 4105070 h 5907136"/>
              <a:gd name="connsiteX528" fmla="*/ 10813371 w 12078891"/>
              <a:gd name="connsiteY528" fmla="*/ 4098960 h 5907136"/>
              <a:gd name="connsiteX529" fmla="*/ 10819479 w 12078891"/>
              <a:gd name="connsiteY529" fmla="*/ 4092852 h 5907136"/>
              <a:gd name="connsiteX530" fmla="*/ 5376643 w 12078891"/>
              <a:gd name="connsiteY530" fmla="*/ 4073508 h 5907136"/>
              <a:gd name="connsiteX531" fmla="*/ 5378679 w 12078891"/>
              <a:gd name="connsiteY531" fmla="*/ 4075544 h 5907136"/>
              <a:gd name="connsiteX532" fmla="*/ 5376643 w 12078891"/>
              <a:gd name="connsiteY532" fmla="*/ 4077581 h 5907136"/>
              <a:gd name="connsiteX533" fmla="*/ 5374603 w 12078891"/>
              <a:gd name="connsiteY533" fmla="*/ 4075544 h 5907136"/>
              <a:gd name="connsiteX534" fmla="*/ 5376643 w 12078891"/>
              <a:gd name="connsiteY534" fmla="*/ 4073508 h 5907136"/>
              <a:gd name="connsiteX535" fmla="*/ 4249614 w 12078891"/>
              <a:gd name="connsiteY535" fmla="*/ 4036856 h 5907136"/>
              <a:gd name="connsiteX536" fmla="*/ 4274048 w 12078891"/>
              <a:gd name="connsiteY536" fmla="*/ 4061291 h 5907136"/>
              <a:gd name="connsiteX537" fmla="*/ 4249614 w 12078891"/>
              <a:gd name="connsiteY537" fmla="*/ 4085726 h 5907136"/>
              <a:gd name="connsiteX538" fmla="*/ 4225181 w 12078891"/>
              <a:gd name="connsiteY538" fmla="*/ 4061291 h 5907136"/>
              <a:gd name="connsiteX539" fmla="*/ 4249614 w 12078891"/>
              <a:gd name="connsiteY539" fmla="*/ 4036856 h 5907136"/>
              <a:gd name="connsiteX540" fmla="*/ 380768 w 12078891"/>
              <a:gd name="connsiteY540" fmla="*/ 4020566 h 5907136"/>
              <a:gd name="connsiteX541" fmla="*/ 385858 w 12078891"/>
              <a:gd name="connsiteY541" fmla="*/ 4025657 h 5907136"/>
              <a:gd name="connsiteX542" fmla="*/ 380768 w 12078891"/>
              <a:gd name="connsiteY542" fmla="*/ 4030747 h 5907136"/>
              <a:gd name="connsiteX543" fmla="*/ 375677 w 12078891"/>
              <a:gd name="connsiteY543" fmla="*/ 4025657 h 5907136"/>
              <a:gd name="connsiteX544" fmla="*/ 380768 w 12078891"/>
              <a:gd name="connsiteY544" fmla="*/ 4020566 h 5907136"/>
              <a:gd name="connsiteX545" fmla="*/ 2215400 w 12078891"/>
              <a:gd name="connsiteY545" fmla="*/ 3970678 h 5907136"/>
              <a:gd name="connsiteX546" fmla="*/ 2216418 w 12078891"/>
              <a:gd name="connsiteY546" fmla="*/ 3971696 h 5907136"/>
              <a:gd name="connsiteX547" fmla="*/ 2215400 w 12078891"/>
              <a:gd name="connsiteY547" fmla="*/ 3972714 h 5907136"/>
              <a:gd name="connsiteX548" fmla="*/ 2214383 w 12078891"/>
              <a:gd name="connsiteY548" fmla="*/ 3971696 h 5907136"/>
              <a:gd name="connsiteX549" fmla="*/ 2215400 w 12078891"/>
              <a:gd name="connsiteY549" fmla="*/ 3970678 h 5907136"/>
              <a:gd name="connsiteX550" fmla="*/ 4634435 w 12078891"/>
              <a:gd name="connsiteY550" fmla="*/ 3959479 h 5907136"/>
              <a:gd name="connsiteX551" fmla="*/ 4660903 w 12078891"/>
              <a:gd name="connsiteY551" fmla="*/ 3985950 h 5907136"/>
              <a:gd name="connsiteX552" fmla="*/ 4634435 w 12078891"/>
              <a:gd name="connsiteY552" fmla="*/ 4012421 h 5907136"/>
              <a:gd name="connsiteX553" fmla="*/ 4607962 w 12078891"/>
              <a:gd name="connsiteY553" fmla="*/ 3985950 h 5907136"/>
              <a:gd name="connsiteX554" fmla="*/ 4634435 w 12078891"/>
              <a:gd name="connsiteY554" fmla="*/ 3959479 h 5907136"/>
              <a:gd name="connsiteX555" fmla="*/ 10706469 w 12078891"/>
              <a:gd name="connsiteY555" fmla="*/ 3953370 h 5907136"/>
              <a:gd name="connsiteX556" fmla="*/ 10726832 w 12078891"/>
              <a:gd name="connsiteY556" fmla="*/ 3972715 h 5907136"/>
              <a:gd name="connsiteX557" fmla="*/ 10706469 w 12078891"/>
              <a:gd name="connsiteY557" fmla="*/ 3992059 h 5907136"/>
              <a:gd name="connsiteX558" fmla="*/ 10686107 w 12078891"/>
              <a:gd name="connsiteY558" fmla="*/ 3972715 h 5907136"/>
              <a:gd name="connsiteX559" fmla="*/ 10706469 w 12078891"/>
              <a:gd name="connsiteY559" fmla="*/ 3953370 h 5907136"/>
              <a:gd name="connsiteX560" fmla="*/ 8545008 w 12078891"/>
              <a:gd name="connsiteY560" fmla="*/ 3938098 h 5907136"/>
              <a:gd name="connsiteX561" fmla="*/ 8588787 w 12078891"/>
              <a:gd name="connsiteY561" fmla="*/ 3981877 h 5907136"/>
              <a:gd name="connsiteX562" fmla="*/ 8545008 w 12078891"/>
              <a:gd name="connsiteY562" fmla="*/ 4025656 h 5907136"/>
              <a:gd name="connsiteX563" fmla="*/ 8501229 w 12078891"/>
              <a:gd name="connsiteY563" fmla="*/ 3981877 h 5907136"/>
              <a:gd name="connsiteX564" fmla="*/ 8545008 w 12078891"/>
              <a:gd name="connsiteY564" fmla="*/ 3938098 h 5907136"/>
              <a:gd name="connsiteX565" fmla="*/ 677029 w 12078891"/>
              <a:gd name="connsiteY565" fmla="*/ 3937081 h 5907136"/>
              <a:gd name="connsiteX566" fmla="*/ 684156 w 12078891"/>
              <a:gd name="connsiteY566" fmla="*/ 3944208 h 5907136"/>
              <a:gd name="connsiteX567" fmla="*/ 677029 w 12078891"/>
              <a:gd name="connsiteY567" fmla="*/ 3951334 h 5907136"/>
              <a:gd name="connsiteX568" fmla="*/ 669902 w 12078891"/>
              <a:gd name="connsiteY568" fmla="*/ 3944208 h 5907136"/>
              <a:gd name="connsiteX569" fmla="*/ 677029 w 12078891"/>
              <a:gd name="connsiteY569" fmla="*/ 3937081 h 5907136"/>
              <a:gd name="connsiteX570" fmla="*/ 165937 w 12078891"/>
              <a:gd name="connsiteY570" fmla="*/ 3893302 h 5907136"/>
              <a:gd name="connsiteX571" fmla="*/ 171027 w 12078891"/>
              <a:gd name="connsiteY571" fmla="*/ 3898393 h 5907136"/>
              <a:gd name="connsiteX572" fmla="*/ 165937 w 12078891"/>
              <a:gd name="connsiteY572" fmla="*/ 3903483 h 5907136"/>
              <a:gd name="connsiteX573" fmla="*/ 160846 w 12078891"/>
              <a:gd name="connsiteY573" fmla="*/ 3898393 h 5907136"/>
              <a:gd name="connsiteX574" fmla="*/ 165937 w 12078891"/>
              <a:gd name="connsiteY574" fmla="*/ 3893302 h 5907136"/>
              <a:gd name="connsiteX575" fmla="*/ 3428003 w 12078891"/>
              <a:gd name="connsiteY575" fmla="*/ 3860722 h 5907136"/>
              <a:gd name="connsiteX576" fmla="*/ 3454475 w 12078891"/>
              <a:gd name="connsiteY576" fmla="*/ 3887193 h 5907136"/>
              <a:gd name="connsiteX577" fmla="*/ 3428003 w 12078891"/>
              <a:gd name="connsiteY577" fmla="*/ 3913664 h 5907136"/>
              <a:gd name="connsiteX578" fmla="*/ 3401528 w 12078891"/>
              <a:gd name="connsiteY578" fmla="*/ 3887193 h 5907136"/>
              <a:gd name="connsiteX579" fmla="*/ 3428003 w 12078891"/>
              <a:gd name="connsiteY579" fmla="*/ 3860722 h 5907136"/>
              <a:gd name="connsiteX580" fmla="*/ 461189 w 12078891"/>
              <a:gd name="connsiteY580" fmla="*/ 3827124 h 5907136"/>
              <a:gd name="connsiteX581" fmla="*/ 465262 w 12078891"/>
              <a:gd name="connsiteY581" fmla="*/ 3831196 h 5907136"/>
              <a:gd name="connsiteX582" fmla="*/ 461189 w 12078891"/>
              <a:gd name="connsiteY582" fmla="*/ 3835269 h 5907136"/>
              <a:gd name="connsiteX583" fmla="*/ 457117 w 12078891"/>
              <a:gd name="connsiteY583" fmla="*/ 3831196 h 5907136"/>
              <a:gd name="connsiteX584" fmla="*/ 461189 w 12078891"/>
              <a:gd name="connsiteY584" fmla="*/ 3827124 h 5907136"/>
              <a:gd name="connsiteX585" fmla="*/ 395021 w 12078891"/>
              <a:gd name="connsiteY585" fmla="*/ 3817961 h 5907136"/>
              <a:gd name="connsiteX586" fmla="*/ 402148 w 12078891"/>
              <a:gd name="connsiteY586" fmla="*/ 3825088 h 5907136"/>
              <a:gd name="connsiteX587" fmla="*/ 395021 w 12078891"/>
              <a:gd name="connsiteY587" fmla="*/ 3832215 h 5907136"/>
              <a:gd name="connsiteX588" fmla="*/ 387894 w 12078891"/>
              <a:gd name="connsiteY588" fmla="*/ 3825088 h 5907136"/>
              <a:gd name="connsiteX589" fmla="*/ 395021 w 12078891"/>
              <a:gd name="connsiteY589" fmla="*/ 3817961 h 5907136"/>
              <a:gd name="connsiteX590" fmla="*/ 11750038 w 12078891"/>
              <a:gd name="connsiteY590" fmla="*/ 3799635 h 5907136"/>
              <a:gd name="connsiteX591" fmla="*/ 11755129 w 12078891"/>
              <a:gd name="connsiteY591" fmla="*/ 3805743 h 5907136"/>
              <a:gd name="connsiteX592" fmla="*/ 11750038 w 12078891"/>
              <a:gd name="connsiteY592" fmla="*/ 3810834 h 5907136"/>
              <a:gd name="connsiteX593" fmla="*/ 11743930 w 12078891"/>
              <a:gd name="connsiteY593" fmla="*/ 3805743 h 5907136"/>
              <a:gd name="connsiteX594" fmla="*/ 11750038 w 12078891"/>
              <a:gd name="connsiteY594" fmla="*/ 3799635 h 5907136"/>
              <a:gd name="connsiteX595" fmla="*/ 9481675 w 12078891"/>
              <a:gd name="connsiteY595" fmla="*/ 3783345 h 5907136"/>
              <a:gd name="connsiteX596" fmla="*/ 9493892 w 12078891"/>
              <a:gd name="connsiteY596" fmla="*/ 3794545 h 5907136"/>
              <a:gd name="connsiteX597" fmla="*/ 9481675 w 12078891"/>
              <a:gd name="connsiteY597" fmla="*/ 3805744 h 5907136"/>
              <a:gd name="connsiteX598" fmla="*/ 9469457 w 12078891"/>
              <a:gd name="connsiteY598" fmla="*/ 3794545 h 5907136"/>
              <a:gd name="connsiteX599" fmla="*/ 9481675 w 12078891"/>
              <a:gd name="connsiteY599" fmla="*/ 3783345 h 5907136"/>
              <a:gd name="connsiteX600" fmla="*/ 3492152 w 12078891"/>
              <a:gd name="connsiteY600" fmla="*/ 3781309 h 5907136"/>
              <a:gd name="connsiteX601" fmla="*/ 3503351 w 12078891"/>
              <a:gd name="connsiteY601" fmla="*/ 3792508 h 5907136"/>
              <a:gd name="connsiteX602" fmla="*/ 3492152 w 12078891"/>
              <a:gd name="connsiteY602" fmla="*/ 3803707 h 5907136"/>
              <a:gd name="connsiteX603" fmla="*/ 3480954 w 12078891"/>
              <a:gd name="connsiteY603" fmla="*/ 3792508 h 5907136"/>
              <a:gd name="connsiteX604" fmla="*/ 3492152 w 12078891"/>
              <a:gd name="connsiteY604" fmla="*/ 3781309 h 5907136"/>
              <a:gd name="connsiteX605" fmla="*/ 3015654 w 12078891"/>
              <a:gd name="connsiteY605" fmla="*/ 3767055 h 5907136"/>
              <a:gd name="connsiteX606" fmla="*/ 3022780 w 12078891"/>
              <a:gd name="connsiteY606" fmla="*/ 3774182 h 5907136"/>
              <a:gd name="connsiteX607" fmla="*/ 3015654 w 12078891"/>
              <a:gd name="connsiteY607" fmla="*/ 3781309 h 5907136"/>
              <a:gd name="connsiteX608" fmla="*/ 3008526 w 12078891"/>
              <a:gd name="connsiteY608" fmla="*/ 3774182 h 5907136"/>
              <a:gd name="connsiteX609" fmla="*/ 3015654 w 12078891"/>
              <a:gd name="connsiteY609" fmla="*/ 3767055 h 5907136"/>
              <a:gd name="connsiteX610" fmla="*/ 3810802 w 12078891"/>
              <a:gd name="connsiteY610" fmla="*/ 3754837 h 5907136"/>
              <a:gd name="connsiteX611" fmla="*/ 3820985 w 12078891"/>
              <a:gd name="connsiteY611" fmla="*/ 3765018 h 5907136"/>
              <a:gd name="connsiteX612" fmla="*/ 3810802 w 12078891"/>
              <a:gd name="connsiteY612" fmla="*/ 3775199 h 5907136"/>
              <a:gd name="connsiteX613" fmla="*/ 3800620 w 12078891"/>
              <a:gd name="connsiteY613" fmla="*/ 3765018 h 5907136"/>
              <a:gd name="connsiteX614" fmla="*/ 3810802 w 12078891"/>
              <a:gd name="connsiteY614" fmla="*/ 3754837 h 5907136"/>
              <a:gd name="connsiteX615" fmla="*/ 2153313 w 12078891"/>
              <a:gd name="connsiteY615" fmla="*/ 3744656 h 5907136"/>
              <a:gd name="connsiteX616" fmla="*/ 2170621 w 12078891"/>
              <a:gd name="connsiteY616" fmla="*/ 3761964 h 5907136"/>
              <a:gd name="connsiteX617" fmla="*/ 2153313 w 12078891"/>
              <a:gd name="connsiteY617" fmla="*/ 3779272 h 5907136"/>
              <a:gd name="connsiteX618" fmla="*/ 2136003 w 12078891"/>
              <a:gd name="connsiteY618" fmla="*/ 3761964 h 5907136"/>
              <a:gd name="connsiteX619" fmla="*/ 2153313 w 12078891"/>
              <a:gd name="connsiteY619" fmla="*/ 3744656 h 5907136"/>
              <a:gd name="connsiteX620" fmla="*/ 5287053 w 12078891"/>
              <a:gd name="connsiteY620" fmla="*/ 3741602 h 5907136"/>
              <a:gd name="connsiteX621" fmla="*/ 5292143 w 12078891"/>
              <a:gd name="connsiteY621" fmla="*/ 3746693 h 5907136"/>
              <a:gd name="connsiteX622" fmla="*/ 5287053 w 12078891"/>
              <a:gd name="connsiteY622" fmla="*/ 3751783 h 5907136"/>
              <a:gd name="connsiteX623" fmla="*/ 5281965 w 12078891"/>
              <a:gd name="connsiteY623" fmla="*/ 3746693 h 5907136"/>
              <a:gd name="connsiteX624" fmla="*/ 5287053 w 12078891"/>
              <a:gd name="connsiteY624" fmla="*/ 3741602 h 5907136"/>
              <a:gd name="connsiteX625" fmla="*/ 7031068 w 12078891"/>
              <a:gd name="connsiteY625" fmla="*/ 3735494 h 5907136"/>
              <a:gd name="connsiteX626" fmla="*/ 7053467 w 12078891"/>
              <a:gd name="connsiteY626" fmla="*/ 3757892 h 5907136"/>
              <a:gd name="connsiteX627" fmla="*/ 7031068 w 12078891"/>
              <a:gd name="connsiteY627" fmla="*/ 3780291 h 5907136"/>
              <a:gd name="connsiteX628" fmla="*/ 7008670 w 12078891"/>
              <a:gd name="connsiteY628" fmla="*/ 3757892 h 5907136"/>
              <a:gd name="connsiteX629" fmla="*/ 7031068 w 12078891"/>
              <a:gd name="connsiteY629" fmla="*/ 3735494 h 5907136"/>
              <a:gd name="connsiteX630" fmla="*/ 8007442 w 12078891"/>
              <a:gd name="connsiteY630" fmla="*/ 3718185 h 5907136"/>
              <a:gd name="connsiteX631" fmla="*/ 8051221 w 12078891"/>
              <a:gd name="connsiteY631" fmla="*/ 3761964 h 5907136"/>
              <a:gd name="connsiteX632" fmla="*/ 8007442 w 12078891"/>
              <a:gd name="connsiteY632" fmla="*/ 3804725 h 5907136"/>
              <a:gd name="connsiteX633" fmla="*/ 7963663 w 12078891"/>
              <a:gd name="connsiteY633" fmla="*/ 3761964 h 5907136"/>
              <a:gd name="connsiteX634" fmla="*/ 8007442 w 12078891"/>
              <a:gd name="connsiteY634" fmla="*/ 3718185 h 5907136"/>
              <a:gd name="connsiteX635" fmla="*/ 2738703 w 12078891"/>
              <a:gd name="connsiteY635" fmla="*/ 3717167 h 5907136"/>
              <a:gd name="connsiteX636" fmla="*/ 2746849 w 12078891"/>
              <a:gd name="connsiteY636" fmla="*/ 3725312 h 5907136"/>
              <a:gd name="connsiteX637" fmla="*/ 2738703 w 12078891"/>
              <a:gd name="connsiteY637" fmla="*/ 3733457 h 5907136"/>
              <a:gd name="connsiteX638" fmla="*/ 2730559 w 12078891"/>
              <a:gd name="connsiteY638" fmla="*/ 3725312 h 5907136"/>
              <a:gd name="connsiteX639" fmla="*/ 2738703 w 12078891"/>
              <a:gd name="connsiteY639" fmla="*/ 3717167 h 5907136"/>
              <a:gd name="connsiteX640" fmla="*/ 5693282 w 12078891"/>
              <a:gd name="connsiteY640" fmla="*/ 3715131 h 5907136"/>
              <a:gd name="connsiteX641" fmla="*/ 5701426 w 12078891"/>
              <a:gd name="connsiteY641" fmla="*/ 3722257 h 5907136"/>
              <a:gd name="connsiteX642" fmla="*/ 5693282 w 12078891"/>
              <a:gd name="connsiteY642" fmla="*/ 3729384 h 5907136"/>
              <a:gd name="connsiteX643" fmla="*/ 5685137 w 12078891"/>
              <a:gd name="connsiteY643" fmla="*/ 3722257 h 5907136"/>
              <a:gd name="connsiteX644" fmla="*/ 5693282 w 12078891"/>
              <a:gd name="connsiteY644" fmla="*/ 3715131 h 5907136"/>
              <a:gd name="connsiteX645" fmla="*/ 1150439 w 12078891"/>
              <a:gd name="connsiteY645" fmla="*/ 3714113 h 5907136"/>
              <a:gd name="connsiteX646" fmla="*/ 1156547 w 12078891"/>
              <a:gd name="connsiteY646" fmla="*/ 3720222 h 5907136"/>
              <a:gd name="connsiteX647" fmla="*/ 1150439 w 12078891"/>
              <a:gd name="connsiteY647" fmla="*/ 3726331 h 5907136"/>
              <a:gd name="connsiteX648" fmla="*/ 1144330 w 12078891"/>
              <a:gd name="connsiteY648" fmla="*/ 3720222 h 5907136"/>
              <a:gd name="connsiteX649" fmla="*/ 1150439 w 12078891"/>
              <a:gd name="connsiteY649" fmla="*/ 3714113 h 5907136"/>
              <a:gd name="connsiteX650" fmla="*/ 3209096 w 12078891"/>
              <a:gd name="connsiteY650" fmla="*/ 3699859 h 5907136"/>
              <a:gd name="connsiteX651" fmla="*/ 3261017 w 12078891"/>
              <a:gd name="connsiteY651" fmla="*/ 3751783 h 5907136"/>
              <a:gd name="connsiteX652" fmla="*/ 3209096 w 12078891"/>
              <a:gd name="connsiteY652" fmla="*/ 3803706 h 5907136"/>
              <a:gd name="connsiteX653" fmla="*/ 3157171 w 12078891"/>
              <a:gd name="connsiteY653" fmla="*/ 3751783 h 5907136"/>
              <a:gd name="connsiteX654" fmla="*/ 3209096 w 12078891"/>
              <a:gd name="connsiteY654" fmla="*/ 3699859 h 5907136"/>
              <a:gd name="connsiteX655" fmla="*/ 10019241 w 12078891"/>
              <a:gd name="connsiteY655" fmla="*/ 3698841 h 5907136"/>
              <a:gd name="connsiteX656" fmla="*/ 10081346 w 12078891"/>
              <a:gd name="connsiteY656" fmla="*/ 3759928 h 5907136"/>
              <a:gd name="connsiteX657" fmla="*/ 10019241 w 12078891"/>
              <a:gd name="connsiteY657" fmla="*/ 3821015 h 5907136"/>
              <a:gd name="connsiteX658" fmla="*/ 9957136 w 12078891"/>
              <a:gd name="connsiteY658" fmla="*/ 3759928 h 5907136"/>
              <a:gd name="connsiteX659" fmla="*/ 10019241 w 12078891"/>
              <a:gd name="connsiteY659" fmla="*/ 3698841 h 5907136"/>
              <a:gd name="connsiteX660" fmla="*/ 4673138 w 12078891"/>
              <a:gd name="connsiteY660" fmla="*/ 3679497 h 5907136"/>
              <a:gd name="connsiteX661" fmla="*/ 4690446 w 12078891"/>
              <a:gd name="connsiteY661" fmla="*/ 3695787 h 5907136"/>
              <a:gd name="connsiteX662" fmla="*/ 4673138 w 12078891"/>
              <a:gd name="connsiteY662" fmla="*/ 3712076 h 5907136"/>
              <a:gd name="connsiteX663" fmla="*/ 4655826 w 12078891"/>
              <a:gd name="connsiteY663" fmla="*/ 3695787 h 5907136"/>
              <a:gd name="connsiteX664" fmla="*/ 4673138 w 12078891"/>
              <a:gd name="connsiteY664" fmla="*/ 3679497 h 5907136"/>
              <a:gd name="connsiteX665" fmla="*/ 22399 w 12078891"/>
              <a:gd name="connsiteY665" fmla="*/ 3673388 h 5907136"/>
              <a:gd name="connsiteX666" fmla="*/ 47851 w 12078891"/>
              <a:gd name="connsiteY666" fmla="*/ 3699859 h 5907136"/>
              <a:gd name="connsiteX667" fmla="*/ 22399 w 12078891"/>
              <a:gd name="connsiteY667" fmla="*/ 3725312 h 5907136"/>
              <a:gd name="connsiteX668" fmla="*/ 0 w 12078891"/>
              <a:gd name="connsiteY668" fmla="*/ 3712076 h 5907136"/>
              <a:gd name="connsiteX669" fmla="*/ 0 w 12078891"/>
              <a:gd name="connsiteY669" fmla="*/ 3686623 h 5907136"/>
              <a:gd name="connsiteX670" fmla="*/ 22399 w 12078891"/>
              <a:gd name="connsiteY670" fmla="*/ 3673388 h 5907136"/>
              <a:gd name="connsiteX671" fmla="*/ 10351147 w 12078891"/>
              <a:gd name="connsiteY671" fmla="*/ 3666261 h 5907136"/>
              <a:gd name="connsiteX672" fmla="*/ 10367436 w 12078891"/>
              <a:gd name="connsiteY672" fmla="*/ 3681533 h 5907136"/>
              <a:gd name="connsiteX673" fmla="*/ 10351147 w 12078891"/>
              <a:gd name="connsiteY673" fmla="*/ 3696804 h 5907136"/>
              <a:gd name="connsiteX674" fmla="*/ 10335875 w 12078891"/>
              <a:gd name="connsiteY674" fmla="*/ 3681533 h 5907136"/>
              <a:gd name="connsiteX675" fmla="*/ 10351147 w 12078891"/>
              <a:gd name="connsiteY675" fmla="*/ 3666261 h 5907136"/>
              <a:gd name="connsiteX676" fmla="*/ 11263380 w 12078891"/>
              <a:gd name="connsiteY676" fmla="*/ 3656080 h 5907136"/>
              <a:gd name="connsiteX677" fmla="*/ 11276615 w 12078891"/>
              <a:gd name="connsiteY677" fmla="*/ 3669316 h 5907136"/>
              <a:gd name="connsiteX678" fmla="*/ 11263380 w 12078891"/>
              <a:gd name="connsiteY678" fmla="*/ 3682551 h 5907136"/>
              <a:gd name="connsiteX679" fmla="*/ 11250144 w 12078891"/>
              <a:gd name="connsiteY679" fmla="*/ 3669316 h 5907136"/>
              <a:gd name="connsiteX680" fmla="*/ 11263380 w 12078891"/>
              <a:gd name="connsiteY680" fmla="*/ 3656080 h 5907136"/>
              <a:gd name="connsiteX681" fmla="*/ 223997 w 12078891"/>
              <a:gd name="connsiteY681" fmla="*/ 3647935 h 5907136"/>
              <a:gd name="connsiteX682" fmla="*/ 237232 w 12078891"/>
              <a:gd name="connsiteY682" fmla="*/ 3661170 h 5907136"/>
              <a:gd name="connsiteX683" fmla="*/ 223997 w 12078891"/>
              <a:gd name="connsiteY683" fmla="*/ 3674406 h 5907136"/>
              <a:gd name="connsiteX684" fmla="*/ 210761 w 12078891"/>
              <a:gd name="connsiteY684" fmla="*/ 3661170 h 5907136"/>
              <a:gd name="connsiteX685" fmla="*/ 223997 w 12078891"/>
              <a:gd name="connsiteY685" fmla="*/ 3647935 h 5907136"/>
              <a:gd name="connsiteX686" fmla="*/ 6892604 w 12078891"/>
              <a:gd name="connsiteY686" fmla="*/ 3642845 h 5907136"/>
              <a:gd name="connsiteX687" fmla="*/ 6898713 w 12078891"/>
              <a:gd name="connsiteY687" fmla="*/ 3648954 h 5907136"/>
              <a:gd name="connsiteX688" fmla="*/ 6892604 w 12078891"/>
              <a:gd name="connsiteY688" fmla="*/ 3655063 h 5907136"/>
              <a:gd name="connsiteX689" fmla="*/ 6886496 w 12078891"/>
              <a:gd name="connsiteY689" fmla="*/ 3648954 h 5907136"/>
              <a:gd name="connsiteX690" fmla="*/ 6892604 w 12078891"/>
              <a:gd name="connsiteY690" fmla="*/ 3642845 h 5907136"/>
              <a:gd name="connsiteX691" fmla="*/ 3798592 w 12078891"/>
              <a:gd name="connsiteY691" fmla="*/ 3640808 h 5907136"/>
              <a:gd name="connsiteX692" fmla="*/ 3802666 w 12078891"/>
              <a:gd name="connsiteY692" fmla="*/ 3644880 h 5907136"/>
              <a:gd name="connsiteX693" fmla="*/ 3798592 w 12078891"/>
              <a:gd name="connsiteY693" fmla="*/ 3648953 h 5907136"/>
              <a:gd name="connsiteX694" fmla="*/ 3794520 w 12078891"/>
              <a:gd name="connsiteY694" fmla="*/ 3644880 h 5907136"/>
              <a:gd name="connsiteX695" fmla="*/ 3798592 w 12078891"/>
              <a:gd name="connsiteY695" fmla="*/ 3640808 h 5907136"/>
              <a:gd name="connsiteX696" fmla="*/ 11062810 w 12078891"/>
              <a:gd name="connsiteY696" fmla="*/ 3638772 h 5907136"/>
              <a:gd name="connsiteX697" fmla="*/ 11066882 w 12078891"/>
              <a:gd name="connsiteY697" fmla="*/ 3642844 h 5907136"/>
              <a:gd name="connsiteX698" fmla="*/ 11062810 w 12078891"/>
              <a:gd name="connsiteY698" fmla="*/ 3646917 h 5907136"/>
              <a:gd name="connsiteX699" fmla="*/ 11058737 w 12078891"/>
              <a:gd name="connsiteY699" fmla="*/ 3642844 h 5907136"/>
              <a:gd name="connsiteX700" fmla="*/ 11062810 w 12078891"/>
              <a:gd name="connsiteY700" fmla="*/ 3638772 h 5907136"/>
              <a:gd name="connsiteX701" fmla="*/ 11256252 w 12078891"/>
              <a:gd name="connsiteY701" fmla="*/ 3614337 h 5907136"/>
              <a:gd name="connsiteX702" fmla="*/ 11270506 w 12078891"/>
              <a:gd name="connsiteY702" fmla="*/ 3628591 h 5907136"/>
              <a:gd name="connsiteX703" fmla="*/ 11256252 w 12078891"/>
              <a:gd name="connsiteY703" fmla="*/ 3642844 h 5907136"/>
              <a:gd name="connsiteX704" fmla="*/ 11241998 w 12078891"/>
              <a:gd name="connsiteY704" fmla="*/ 3628591 h 5907136"/>
              <a:gd name="connsiteX705" fmla="*/ 11256252 w 12078891"/>
              <a:gd name="connsiteY705" fmla="*/ 3614337 h 5907136"/>
              <a:gd name="connsiteX706" fmla="*/ 11961807 w 12078891"/>
              <a:gd name="connsiteY706" fmla="*/ 3603138 h 5907136"/>
              <a:gd name="connsiteX707" fmla="*/ 11974024 w 12078891"/>
              <a:gd name="connsiteY707" fmla="*/ 3615355 h 5907136"/>
              <a:gd name="connsiteX708" fmla="*/ 11961807 w 12078891"/>
              <a:gd name="connsiteY708" fmla="*/ 3627572 h 5907136"/>
              <a:gd name="connsiteX709" fmla="*/ 11949589 w 12078891"/>
              <a:gd name="connsiteY709" fmla="*/ 3615355 h 5907136"/>
              <a:gd name="connsiteX710" fmla="*/ 11961807 w 12078891"/>
              <a:gd name="connsiteY710" fmla="*/ 3603138 h 5907136"/>
              <a:gd name="connsiteX711" fmla="*/ 7592051 w 12078891"/>
              <a:gd name="connsiteY711" fmla="*/ 3603138 h 5907136"/>
              <a:gd name="connsiteX712" fmla="*/ 7598160 w 12078891"/>
              <a:gd name="connsiteY712" fmla="*/ 3609246 h 5907136"/>
              <a:gd name="connsiteX713" fmla="*/ 7592051 w 12078891"/>
              <a:gd name="connsiteY713" fmla="*/ 3615355 h 5907136"/>
              <a:gd name="connsiteX714" fmla="*/ 7585942 w 12078891"/>
              <a:gd name="connsiteY714" fmla="*/ 3609246 h 5907136"/>
              <a:gd name="connsiteX715" fmla="*/ 7592051 w 12078891"/>
              <a:gd name="connsiteY715" fmla="*/ 3603138 h 5907136"/>
              <a:gd name="connsiteX716" fmla="*/ 5719746 w 12078891"/>
              <a:gd name="connsiteY716" fmla="*/ 3579721 h 5907136"/>
              <a:gd name="connsiteX717" fmla="*/ 5736035 w 12078891"/>
              <a:gd name="connsiteY717" fmla="*/ 3596011 h 5907136"/>
              <a:gd name="connsiteX718" fmla="*/ 5719746 w 12078891"/>
              <a:gd name="connsiteY718" fmla="*/ 3612301 h 5907136"/>
              <a:gd name="connsiteX719" fmla="*/ 5703456 w 12078891"/>
              <a:gd name="connsiteY719" fmla="*/ 3596011 h 5907136"/>
              <a:gd name="connsiteX720" fmla="*/ 5719746 w 12078891"/>
              <a:gd name="connsiteY720" fmla="*/ 3579721 h 5907136"/>
              <a:gd name="connsiteX721" fmla="*/ 2581980 w 12078891"/>
              <a:gd name="connsiteY721" fmla="*/ 3574631 h 5907136"/>
              <a:gd name="connsiteX722" fmla="*/ 2591143 w 12078891"/>
              <a:gd name="connsiteY722" fmla="*/ 3583794 h 5907136"/>
              <a:gd name="connsiteX723" fmla="*/ 2581980 w 12078891"/>
              <a:gd name="connsiteY723" fmla="*/ 3592958 h 5907136"/>
              <a:gd name="connsiteX724" fmla="*/ 2572815 w 12078891"/>
              <a:gd name="connsiteY724" fmla="*/ 3583794 h 5907136"/>
              <a:gd name="connsiteX725" fmla="*/ 2581980 w 12078891"/>
              <a:gd name="connsiteY725" fmla="*/ 3574631 h 5907136"/>
              <a:gd name="connsiteX726" fmla="*/ 6245083 w 12078891"/>
              <a:gd name="connsiteY726" fmla="*/ 3559359 h 5907136"/>
              <a:gd name="connsiteX727" fmla="*/ 6260355 w 12078891"/>
              <a:gd name="connsiteY727" fmla="*/ 3574631 h 5907136"/>
              <a:gd name="connsiteX728" fmla="*/ 6245083 w 12078891"/>
              <a:gd name="connsiteY728" fmla="*/ 3589903 h 5907136"/>
              <a:gd name="connsiteX729" fmla="*/ 6229811 w 12078891"/>
              <a:gd name="connsiteY729" fmla="*/ 3574631 h 5907136"/>
              <a:gd name="connsiteX730" fmla="*/ 6245083 w 12078891"/>
              <a:gd name="connsiteY730" fmla="*/ 3559359 h 5907136"/>
              <a:gd name="connsiteX731" fmla="*/ 2969866 w 12078891"/>
              <a:gd name="connsiteY731" fmla="*/ 3548160 h 5907136"/>
              <a:gd name="connsiteX732" fmla="*/ 2984114 w 12078891"/>
              <a:gd name="connsiteY732" fmla="*/ 3562414 h 5907136"/>
              <a:gd name="connsiteX733" fmla="*/ 2969866 w 12078891"/>
              <a:gd name="connsiteY733" fmla="*/ 3576667 h 5907136"/>
              <a:gd name="connsiteX734" fmla="*/ 2955610 w 12078891"/>
              <a:gd name="connsiteY734" fmla="*/ 3562414 h 5907136"/>
              <a:gd name="connsiteX735" fmla="*/ 2969866 w 12078891"/>
              <a:gd name="connsiteY735" fmla="*/ 3548160 h 5907136"/>
              <a:gd name="connsiteX736" fmla="*/ 9676136 w 12078891"/>
              <a:gd name="connsiteY736" fmla="*/ 3545106 h 5907136"/>
              <a:gd name="connsiteX737" fmla="*/ 9689371 w 12078891"/>
              <a:gd name="connsiteY737" fmla="*/ 3558341 h 5907136"/>
              <a:gd name="connsiteX738" fmla="*/ 9676136 w 12078891"/>
              <a:gd name="connsiteY738" fmla="*/ 3571577 h 5907136"/>
              <a:gd name="connsiteX739" fmla="*/ 9662900 w 12078891"/>
              <a:gd name="connsiteY739" fmla="*/ 3558341 h 5907136"/>
              <a:gd name="connsiteX740" fmla="*/ 9676136 w 12078891"/>
              <a:gd name="connsiteY740" fmla="*/ 3545106 h 5907136"/>
              <a:gd name="connsiteX741" fmla="*/ 11762257 w 12078891"/>
              <a:gd name="connsiteY741" fmla="*/ 3540015 h 5907136"/>
              <a:gd name="connsiteX742" fmla="*/ 11784655 w 12078891"/>
              <a:gd name="connsiteY742" fmla="*/ 3562414 h 5907136"/>
              <a:gd name="connsiteX743" fmla="*/ 11762257 w 12078891"/>
              <a:gd name="connsiteY743" fmla="*/ 3584812 h 5907136"/>
              <a:gd name="connsiteX744" fmla="*/ 11739858 w 12078891"/>
              <a:gd name="connsiteY744" fmla="*/ 3562414 h 5907136"/>
              <a:gd name="connsiteX745" fmla="*/ 11762257 w 12078891"/>
              <a:gd name="connsiteY745" fmla="*/ 3540015 h 5907136"/>
              <a:gd name="connsiteX746" fmla="*/ 9631338 w 12078891"/>
              <a:gd name="connsiteY746" fmla="*/ 3535942 h 5907136"/>
              <a:gd name="connsiteX747" fmla="*/ 9633375 w 12078891"/>
              <a:gd name="connsiteY747" fmla="*/ 3537978 h 5907136"/>
              <a:gd name="connsiteX748" fmla="*/ 9631338 w 12078891"/>
              <a:gd name="connsiteY748" fmla="*/ 3540015 h 5907136"/>
              <a:gd name="connsiteX749" fmla="*/ 9629302 w 12078891"/>
              <a:gd name="connsiteY749" fmla="*/ 3537978 h 5907136"/>
              <a:gd name="connsiteX750" fmla="*/ 9631338 w 12078891"/>
              <a:gd name="connsiteY750" fmla="*/ 3535942 h 5907136"/>
              <a:gd name="connsiteX751" fmla="*/ 12059546 w 12078891"/>
              <a:gd name="connsiteY751" fmla="*/ 3527798 h 5907136"/>
              <a:gd name="connsiteX752" fmla="*/ 12078891 w 12078891"/>
              <a:gd name="connsiteY752" fmla="*/ 3547142 h 5907136"/>
              <a:gd name="connsiteX753" fmla="*/ 12059546 w 12078891"/>
              <a:gd name="connsiteY753" fmla="*/ 3566486 h 5907136"/>
              <a:gd name="connsiteX754" fmla="*/ 12040202 w 12078891"/>
              <a:gd name="connsiteY754" fmla="*/ 3547142 h 5907136"/>
              <a:gd name="connsiteX755" fmla="*/ 12059546 w 12078891"/>
              <a:gd name="connsiteY755" fmla="*/ 3527798 h 5907136"/>
              <a:gd name="connsiteX756" fmla="*/ 7084010 w 12078891"/>
              <a:gd name="connsiteY756" fmla="*/ 3498272 h 5907136"/>
              <a:gd name="connsiteX757" fmla="*/ 7119644 w 12078891"/>
              <a:gd name="connsiteY757" fmla="*/ 3533906 h 5907136"/>
              <a:gd name="connsiteX758" fmla="*/ 7084010 w 12078891"/>
              <a:gd name="connsiteY758" fmla="*/ 3569540 h 5907136"/>
              <a:gd name="connsiteX759" fmla="*/ 7048376 w 12078891"/>
              <a:gd name="connsiteY759" fmla="*/ 3533906 h 5907136"/>
              <a:gd name="connsiteX760" fmla="*/ 7084010 w 12078891"/>
              <a:gd name="connsiteY760" fmla="*/ 3498272 h 5907136"/>
              <a:gd name="connsiteX761" fmla="*/ 6021100 w 12078891"/>
              <a:gd name="connsiteY761" fmla="*/ 3493181 h 5907136"/>
              <a:gd name="connsiteX762" fmla="*/ 6044514 w 12078891"/>
              <a:gd name="connsiteY762" fmla="*/ 3516598 h 5907136"/>
              <a:gd name="connsiteX763" fmla="*/ 6021100 w 12078891"/>
              <a:gd name="connsiteY763" fmla="*/ 3540015 h 5907136"/>
              <a:gd name="connsiteX764" fmla="*/ 5997683 w 12078891"/>
              <a:gd name="connsiteY764" fmla="*/ 3516598 h 5907136"/>
              <a:gd name="connsiteX765" fmla="*/ 6021100 w 12078891"/>
              <a:gd name="connsiteY765" fmla="*/ 3493181 h 5907136"/>
              <a:gd name="connsiteX766" fmla="*/ 11277632 w 12078891"/>
              <a:gd name="connsiteY766" fmla="*/ 3485036 h 5907136"/>
              <a:gd name="connsiteX767" fmla="*/ 11297995 w 12078891"/>
              <a:gd name="connsiteY767" fmla="*/ 3505398 h 5907136"/>
              <a:gd name="connsiteX768" fmla="*/ 11277632 w 12078891"/>
              <a:gd name="connsiteY768" fmla="*/ 3525761 h 5907136"/>
              <a:gd name="connsiteX769" fmla="*/ 11257270 w 12078891"/>
              <a:gd name="connsiteY769" fmla="*/ 3505398 h 5907136"/>
              <a:gd name="connsiteX770" fmla="*/ 11277632 w 12078891"/>
              <a:gd name="connsiteY770" fmla="*/ 3485036 h 5907136"/>
              <a:gd name="connsiteX771" fmla="*/ 2440421 w 12078891"/>
              <a:gd name="connsiteY771" fmla="*/ 3471801 h 5907136"/>
              <a:gd name="connsiteX772" fmla="*/ 2451621 w 12078891"/>
              <a:gd name="connsiteY772" fmla="*/ 3483000 h 5907136"/>
              <a:gd name="connsiteX773" fmla="*/ 2440421 w 12078891"/>
              <a:gd name="connsiteY773" fmla="*/ 3494200 h 5907136"/>
              <a:gd name="connsiteX774" fmla="*/ 2429222 w 12078891"/>
              <a:gd name="connsiteY774" fmla="*/ 3483000 h 5907136"/>
              <a:gd name="connsiteX775" fmla="*/ 2440421 w 12078891"/>
              <a:gd name="connsiteY775" fmla="*/ 3471801 h 5907136"/>
              <a:gd name="connsiteX776" fmla="*/ 3097080 w 12078891"/>
              <a:gd name="connsiteY776" fmla="*/ 3463656 h 5907136"/>
              <a:gd name="connsiteX777" fmla="*/ 3105225 w 12078891"/>
              <a:gd name="connsiteY777" fmla="*/ 3471801 h 5907136"/>
              <a:gd name="connsiteX778" fmla="*/ 3097080 w 12078891"/>
              <a:gd name="connsiteY778" fmla="*/ 3479946 h 5907136"/>
              <a:gd name="connsiteX779" fmla="*/ 3088935 w 12078891"/>
              <a:gd name="connsiteY779" fmla="*/ 3471801 h 5907136"/>
              <a:gd name="connsiteX780" fmla="*/ 3097080 w 12078891"/>
              <a:gd name="connsiteY780" fmla="*/ 3463656 h 5907136"/>
              <a:gd name="connsiteX781" fmla="*/ 8625439 w 12078891"/>
              <a:gd name="connsiteY781" fmla="*/ 3460602 h 5907136"/>
              <a:gd name="connsiteX782" fmla="*/ 8628493 w 12078891"/>
              <a:gd name="connsiteY782" fmla="*/ 3463656 h 5907136"/>
              <a:gd name="connsiteX783" fmla="*/ 8625439 w 12078891"/>
              <a:gd name="connsiteY783" fmla="*/ 3466710 h 5907136"/>
              <a:gd name="connsiteX784" fmla="*/ 8622385 w 12078891"/>
              <a:gd name="connsiteY784" fmla="*/ 3463656 h 5907136"/>
              <a:gd name="connsiteX785" fmla="*/ 8625439 w 12078891"/>
              <a:gd name="connsiteY785" fmla="*/ 3460602 h 5907136"/>
              <a:gd name="connsiteX786" fmla="*/ 10457030 w 12078891"/>
              <a:gd name="connsiteY786" fmla="*/ 3457547 h 5907136"/>
              <a:gd name="connsiteX787" fmla="*/ 10466194 w 12078891"/>
              <a:gd name="connsiteY787" fmla="*/ 3466710 h 5907136"/>
              <a:gd name="connsiteX788" fmla="*/ 10457030 w 12078891"/>
              <a:gd name="connsiteY788" fmla="*/ 3475874 h 5907136"/>
              <a:gd name="connsiteX789" fmla="*/ 10447867 w 12078891"/>
              <a:gd name="connsiteY789" fmla="*/ 3466710 h 5907136"/>
              <a:gd name="connsiteX790" fmla="*/ 10457030 w 12078891"/>
              <a:gd name="connsiteY790" fmla="*/ 3457547 h 5907136"/>
              <a:gd name="connsiteX791" fmla="*/ 8199867 w 12078891"/>
              <a:gd name="connsiteY791" fmla="*/ 3455511 h 5907136"/>
              <a:gd name="connsiteX792" fmla="*/ 8201903 w 12078891"/>
              <a:gd name="connsiteY792" fmla="*/ 3458565 h 5907136"/>
              <a:gd name="connsiteX793" fmla="*/ 8199867 w 12078891"/>
              <a:gd name="connsiteY793" fmla="*/ 3460602 h 5907136"/>
              <a:gd name="connsiteX794" fmla="*/ 8196812 w 12078891"/>
              <a:gd name="connsiteY794" fmla="*/ 3458565 h 5907136"/>
              <a:gd name="connsiteX795" fmla="*/ 8199867 w 12078891"/>
              <a:gd name="connsiteY795" fmla="*/ 3455511 h 5907136"/>
              <a:gd name="connsiteX796" fmla="*/ 5478448 w 12078891"/>
              <a:gd name="connsiteY796" fmla="*/ 3453475 h 5907136"/>
              <a:gd name="connsiteX797" fmla="*/ 5481503 w 12078891"/>
              <a:gd name="connsiteY797" fmla="*/ 3456529 h 5907136"/>
              <a:gd name="connsiteX798" fmla="*/ 5478448 w 12078891"/>
              <a:gd name="connsiteY798" fmla="*/ 3459583 h 5907136"/>
              <a:gd name="connsiteX799" fmla="*/ 5475394 w 12078891"/>
              <a:gd name="connsiteY799" fmla="*/ 3456529 h 5907136"/>
              <a:gd name="connsiteX800" fmla="*/ 5478448 w 12078891"/>
              <a:gd name="connsiteY800" fmla="*/ 3453475 h 5907136"/>
              <a:gd name="connsiteX801" fmla="*/ 11224691 w 12078891"/>
              <a:gd name="connsiteY801" fmla="*/ 3452457 h 5907136"/>
              <a:gd name="connsiteX802" fmla="*/ 11227746 w 12078891"/>
              <a:gd name="connsiteY802" fmla="*/ 3455512 h 5907136"/>
              <a:gd name="connsiteX803" fmla="*/ 11224691 w 12078891"/>
              <a:gd name="connsiteY803" fmla="*/ 3458566 h 5907136"/>
              <a:gd name="connsiteX804" fmla="*/ 11221636 w 12078891"/>
              <a:gd name="connsiteY804" fmla="*/ 3455512 h 5907136"/>
              <a:gd name="connsiteX805" fmla="*/ 11224691 w 12078891"/>
              <a:gd name="connsiteY805" fmla="*/ 3452457 h 5907136"/>
              <a:gd name="connsiteX806" fmla="*/ 8541953 w 12078891"/>
              <a:gd name="connsiteY806" fmla="*/ 3447366 h 5907136"/>
              <a:gd name="connsiteX807" fmla="*/ 8549080 w 12078891"/>
              <a:gd name="connsiteY807" fmla="*/ 3454493 h 5907136"/>
              <a:gd name="connsiteX808" fmla="*/ 8541953 w 12078891"/>
              <a:gd name="connsiteY808" fmla="*/ 3461620 h 5907136"/>
              <a:gd name="connsiteX809" fmla="*/ 8534826 w 12078891"/>
              <a:gd name="connsiteY809" fmla="*/ 3454493 h 5907136"/>
              <a:gd name="connsiteX810" fmla="*/ 8541953 w 12078891"/>
              <a:gd name="connsiteY810" fmla="*/ 3447366 h 5907136"/>
              <a:gd name="connsiteX811" fmla="*/ 7065684 w 12078891"/>
              <a:gd name="connsiteY811" fmla="*/ 3431076 h 5907136"/>
              <a:gd name="connsiteX812" fmla="*/ 7088082 w 12078891"/>
              <a:gd name="connsiteY812" fmla="*/ 3453475 h 5907136"/>
              <a:gd name="connsiteX813" fmla="*/ 7065684 w 12078891"/>
              <a:gd name="connsiteY813" fmla="*/ 3475873 h 5907136"/>
              <a:gd name="connsiteX814" fmla="*/ 7043285 w 12078891"/>
              <a:gd name="connsiteY814" fmla="*/ 3453475 h 5907136"/>
              <a:gd name="connsiteX815" fmla="*/ 7065684 w 12078891"/>
              <a:gd name="connsiteY815" fmla="*/ 3431076 h 5907136"/>
              <a:gd name="connsiteX816" fmla="*/ 5279916 w 12078891"/>
              <a:gd name="connsiteY816" fmla="*/ 3424968 h 5907136"/>
              <a:gd name="connsiteX817" fmla="*/ 5289078 w 12078891"/>
              <a:gd name="connsiteY817" fmla="*/ 3435149 h 5907136"/>
              <a:gd name="connsiteX818" fmla="*/ 5279916 w 12078891"/>
              <a:gd name="connsiteY818" fmla="*/ 3444312 h 5907136"/>
              <a:gd name="connsiteX819" fmla="*/ 5270756 w 12078891"/>
              <a:gd name="connsiteY819" fmla="*/ 3435149 h 5907136"/>
              <a:gd name="connsiteX820" fmla="*/ 5279916 w 12078891"/>
              <a:gd name="connsiteY820" fmla="*/ 3424968 h 5907136"/>
              <a:gd name="connsiteX821" fmla="*/ 1524108 w 12078891"/>
              <a:gd name="connsiteY821" fmla="*/ 3424968 h 5907136"/>
              <a:gd name="connsiteX822" fmla="*/ 1541416 w 12078891"/>
              <a:gd name="connsiteY822" fmla="*/ 3441258 h 5907136"/>
              <a:gd name="connsiteX823" fmla="*/ 1524108 w 12078891"/>
              <a:gd name="connsiteY823" fmla="*/ 3458566 h 5907136"/>
              <a:gd name="connsiteX824" fmla="*/ 1506800 w 12078891"/>
              <a:gd name="connsiteY824" fmla="*/ 3441258 h 5907136"/>
              <a:gd name="connsiteX825" fmla="*/ 1524108 w 12078891"/>
              <a:gd name="connsiteY825" fmla="*/ 3424968 h 5907136"/>
              <a:gd name="connsiteX826" fmla="*/ 11624811 w 12078891"/>
              <a:gd name="connsiteY826" fmla="*/ 3416823 h 5907136"/>
              <a:gd name="connsiteX827" fmla="*/ 11627864 w 12078891"/>
              <a:gd name="connsiteY827" fmla="*/ 3419878 h 5907136"/>
              <a:gd name="connsiteX828" fmla="*/ 11624811 w 12078891"/>
              <a:gd name="connsiteY828" fmla="*/ 3422932 h 5907136"/>
              <a:gd name="connsiteX829" fmla="*/ 11621756 w 12078891"/>
              <a:gd name="connsiteY829" fmla="*/ 3419878 h 5907136"/>
              <a:gd name="connsiteX830" fmla="*/ 11624811 w 12078891"/>
              <a:gd name="connsiteY830" fmla="*/ 3416823 h 5907136"/>
              <a:gd name="connsiteX831" fmla="*/ 1917116 w 12078891"/>
              <a:gd name="connsiteY831" fmla="*/ 3413768 h 5907136"/>
              <a:gd name="connsiteX832" fmla="*/ 1927297 w 12078891"/>
              <a:gd name="connsiteY832" fmla="*/ 3423949 h 5907136"/>
              <a:gd name="connsiteX833" fmla="*/ 1917116 w 12078891"/>
              <a:gd name="connsiteY833" fmla="*/ 3434130 h 5907136"/>
              <a:gd name="connsiteX834" fmla="*/ 1906936 w 12078891"/>
              <a:gd name="connsiteY834" fmla="*/ 3423949 h 5907136"/>
              <a:gd name="connsiteX835" fmla="*/ 1917116 w 12078891"/>
              <a:gd name="connsiteY835" fmla="*/ 3413768 h 5907136"/>
              <a:gd name="connsiteX836" fmla="*/ 5165902 w 12078891"/>
              <a:gd name="connsiteY836" fmla="*/ 3393406 h 5907136"/>
              <a:gd name="connsiteX837" fmla="*/ 5177103 w 12078891"/>
              <a:gd name="connsiteY837" fmla="*/ 3404606 h 5907136"/>
              <a:gd name="connsiteX838" fmla="*/ 5165902 w 12078891"/>
              <a:gd name="connsiteY838" fmla="*/ 3415805 h 5907136"/>
              <a:gd name="connsiteX839" fmla="*/ 5154701 w 12078891"/>
              <a:gd name="connsiteY839" fmla="*/ 3404606 h 5907136"/>
              <a:gd name="connsiteX840" fmla="*/ 5165902 w 12078891"/>
              <a:gd name="connsiteY840" fmla="*/ 3393406 h 5907136"/>
              <a:gd name="connsiteX841" fmla="*/ 5465222 w 12078891"/>
              <a:gd name="connsiteY841" fmla="*/ 3386279 h 5907136"/>
              <a:gd name="connsiteX842" fmla="*/ 5499838 w 12078891"/>
              <a:gd name="connsiteY842" fmla="*/ 3420895 h 5907136"/>
              <a:gd name="connsiteX843" fmla="*/ 5465222 w 12078891"/>
              <a:gd name="connsiteY843" fmla="*/ 3455512 h 5907136"/>
              <a:gd name="connsiteX844" fmla="*/ 5429590 w 12078891"/>
              <a:gd name="connsiteY844" fmla="*/ 3420895 h 5907136"/>
              <a:gd name="connsiteX845" fmla="*/ 5465222 w 12078891"/>
              <a:gd name="connsiteY845" fmla="*/ 3386279 h 5907136"/>
              <a:gd name="connsiteX846" fmla="*/ 8081764 w 12078891"/>
              <a:gd name="connsiteY846" fmla="*/ 3381188 h 5907136"/>
              <a:gd name="connsiteX847" fmla="*/ 8099072 w 12078891"/>
              <a:gd name="connsiteY847" fmla="*/ 3398496 h 5907136"/>
              <a:gd name="connsiteX848" fmla="*/ 8081764 w 12078891"/>
              <a:gd name="connsiteY848" fmla="*/ 3415804 h 5907136"/>
              <a:gd name="connsiteX849" fmla="*/ 8064456 w 12078891"/>
              <a:gd name="connsiteY849" fmla="*/ 3398496 h 5907136"/>
              <a:gd name="connsiteX850" fmla="*/ 8081764 w 12078891"/>
              <a:gd name="connsiteY850" fmla="*/ 3381188 h 5907136"/>
              <a:gd name="connsiteX851" fmla="*/ 2167538 w 12078891"/>
              <a:gd name="connsiteY851" fmla="*/ 3379153 h 5907136"/>
              <a:gd name="connsiteX852" fmla="*/ 2174665 w 12078891"/>
              <a:gd name="connsiteY852" fmla="*/ 3386279 h 5907136"/>
              <a:gd name="connsiteX853" fmla="*/ 2167538 w 12078891"/>
              <a:gd name="connsiteY853" fmla="*/ 3393406 h 5907136"/>
              <a:gd name="connsiteX854" fmla="*/ 2160411 w 12078891"/>
              <a:gd name="connsiteY854" fmla="*/ 3386279 h 5907136"/>
              <a:gd name="connsiteX855" fmla="*/ 2167538 w 12078891"/>
              <a:gd name="connsiteY855" fmla="*/ 3379153 h 5907136"/>
              <a:gd name="connsiteX856" fmla="*/ 5912161 w 12078891"/>
              <a:gd name="connsiteY856" fmla="*/ 3372026 h 5907136"/>
              <a:gd name="connsiteX857" fmla="*/ 5917252 w 12078891"/>
              <a:gd name="connsiteY857" fmla="*/ 3377117 h 5907136"/>
              <a:gd name="connsiteX858" fmla="*/ 5912161 w 12078891"/>
              <a:gd name="connsiteY858" fmla="*/ 3382207 h 5907136"/>
              <a:gd name="connsiteX859" fmla="*/ 5907070 w 12078891"/>
              <a:gd name="connsiteY859" fmla="*/ 3377117 h 5907136"/>
              <a:gd name="connsiteX860" fmla="*/ 5912161 w 12078891"/>
              <a:gd name="connsiteY860" fmla="*/ 3372026 h 5907136"/>
              <a:gd name="connsiteX861" fmla="*/ 5985469 w 12078891"/>
              <a:gd name="connsiteY861" fmla="*/ 3371007 h 5907136"/>
              <a:gd name="connsiteX862" fmla="*/ 6014992 w 12078891"/>
              <a:gd name="connsiteY862" fmla="*/ 3400533 h 5907136"/>
              <a:gd name="connsiteX863" fmla="*/ 5985469 w 12078891"/>
              <a:gd name="connsiteY863" fmla="*/ 3429040 h 5907136"/>
              <a:gd name="connsiteX864" fmla="*/ 5955944 w 12078891"/>
              <a:gd name="connsiteY864" fmla="*/ 3400533 h 5907136"/>
              <a:gd name="connsiteX865" fmla="*/ 5985469 w 12078891"/>
              <a:gd name="connsiteY865" fmla="*/ 3371007 h 5907136"/>
              <a:gd name="connsiteX866" fmla="*/ 11978097 w 12078891"/>
              <a:gd name="connsiteY866" fmla="*/ 3369989 h 5907136"/>
              <a:gd name="connsiteX867" fmla="*/ 11988278 w 12078891"/>
              <a:gd name="connsiteY867" fmla="*/ 3380170 h 5907136"/>
              <a:gd name="connsiteX868" fmla="*/ 11978097 w 12078891"/>
              <a:gd name="connsiteY868" fmla="*/ 3390351 h 5907136"/>
              <a:gd name="connsiteX869" fmla="*/ 11967916 w 12078891"/>
              <a:gd name="connsiteY869" fmla="*/ 3380170 h 5907136"/>
              <a:gd name="connsiteX870" fmla="*/ 11978097 w 12078891"/>
              <a:gd name="connsiteY870" fmla="*/ 3369989 h 5907136"/>
              <a:gd name="connsiteX871" fmla="*/ 5751306 w 12078891"/>
              <a:gd name="connsiteY871" fmla="*/ 3365917 h 5907136"/>
              <a:gd name="connsiteX872" fmla="*/ 5774723 w 12078891"/>
              <a:gd name="connsiteY872" fmla="*/ 3389334 h 5907136"/>
              <a:gd name="connsiteX873" fmla="*/ 5751306 w 12078891"/>
              <a:gd name="connsiteY873" fmla="*/ 3412751 h 5907136"/>
              <a:gd name="connsiteX874" fmla="*/ 5727889 w 12078891"/>
              <a:gd name="connsiteY874" fmla="*/ 3389334 h 5907136"/>
              <a:gd name="connsiteX875" fmla="*/ 5751306 w 12078891"/>
              <a:gd name="connsiteY875" fmla="*/ 3365917 h 5907136"/>
              <a:gd name="connsiteX876" fmla="*/ 1345917 w 12078891"/>
              <a:gd name="connsiteY876" fmla="*/ 3353700 h 5907136"/>
              <a:gd name="connsiteX877" fmla="*/ 1357117 w 12078891"/>
              <a:gd name="connsiteY877" fmla="*/ 3364899 h 5907136"/>
              <a:gd name="connsiteX878" fmla="*/ 1345917 w 12078891"/>
              <a:gd name="connsiteY878" fmla="*/ 3376098 h 5907136"/>
              <a:gd name="connsiteX879" fmla="*/ 1334718 w 12078891"/>
              <a:gd name="connsiteY879" fmla="*/ 3364899 h 5907136"/>
              <a:gd name="connsiteX880" fmla="*/ 1345917 w 12078891"/>
              <a:gd name="connsiteY880" fmla="*/ 3353700 h 5907136"/>
              <a:gd name="connsiteX881" fmla="*/ 1741964 w 12078891"/>
              <a:gd name="connsiteY881" fmla="*/ 3352681 h 5907136"/>
              <a:gd name="connsiteX882" fmla="*/ 1757236 w 12078891"/>
              <a:gd name="connsiteY882" fmla="*/ 3367953 h 5907136"/>
              <a:gd name="connsiteX883" fmla="*/ 1741964 w 12078891"/>
              <a:gd name="connsiteY883" fmla="*/ 3383225 h 5907136"/>
              <a:gd name="connsiteX884" fmla="*/ 1726692 w 12078891"/>
              <a:gd name="connsiteY884" fmla="*/ 3367953 h 5907136"/>
              <a:gd name="connsiteX885" fmla="*/ 1741964 w 12078891"/>
              <a:gd name="connsiteY885" fmla="*/ 3352681 h 5907136"/>
              <a:gd name="connsiteX886" fmla="*/ 8901348 w 12078891"/>
              <a:gd name="connsiteY886" fmla="*/ 3345554 h 5907136"/>
              <a:gd name="connsiteX887" fmla="*/ 8912548 w 12078891"/>
              <a:gd name="connsiteY887" fmla="*/ 3356754 h 5907136"/>
              <a:gd name="connsiteX888" fmla="*/ 8901348 w 12078891"/>
              <a:gd name="connsiteY888" fmla="*/ 3367953 h 5907136"/>
              <a:gd name="connsiteX889" fmla="*/ 8890149 w 12078891"/>
              <a:gd name="connsiteY889" fmla="*/ 3356754 h 5907136"/>
              <a:gd name="connsiteX890" fmla="*/ 8901348 w 12078891"/>
              <a:gd name="connsiteY890" fmla="*/ 3345554 h 5907136"/>
              <a:gd name="connsiteX891" fmla="*/ 8379055 w 12078891"/>
              <a:gd name="connsiteY891" fmla="*/ 3334355 h 5907136"/>
              <a:gd name="connsiteX892" fmla="*/ 8391272 w 12078891"/>
              <a:gd name="connsiteY892" fmla="*/ 3346573 h 5907136"/>
              <a:gd name="connsiteX893" fmla="*/ 8379055 w 12078891"/>
              <a:gd name="connsiteY893" fmla="*/ 3358790 h 5907136"/>
              <a:gd name="connsiteX894" fmla="*/ 8366837 w 12078891"/>
              <a:gd name="connsiteY894" fmla="*/ 3346573 h 5907136"/>
              <a:gd name="connsiteX895" fmla="*/ 8379055 w 12078891"/>
              <a:gd name="connsiteY895" fmla="*/ 3334355 h 5907136"/>
              <a:gd name="connsiteX896" fmla="*/ 1251232 w 12078891"/>
              <a:gd name="connsiteY896" fmla="*/ 3312975 h 5907136"/>
              <a:gd name="connsiteX897" fmla="*/ 1258359 w 12078891"/>
              <a:gd name="connsiteY897" fmla="*/ 3320101 h 5907136"/>
              <a:gd name="connsiteX898" fmla="*/ 1251232 w 12078891"/>
              <a:gd name="connsiteY898" fmla="*/ 3327228 h 5907136"/>
              <a:gd name="connsiteX899" fmla="*/ 1244105 w 12078891"/>
              <a:gd name="connsiteY899" fmla="*/ 3320101 h 5907136"/>
              <a:gd name="connsiteX900" fmla="*/ 1251232 w 12078891"/>
              <a:gd name="connsiteY900" fmla="*/ 3312975 h 5907136"/>
              <a:gd name="connsiteX901" fmla="*/ 8995015 w 12078891"/>
              <a:gd name="connsiteY901" fmla="*/ 3306866 h 5907136"/>
              <a:gd name="connsiteX902" fmla="*/ 8998069 w 12078891"/>
              <a:gd name="connsiteY902" fmla="*/ 3309920 h 5907136"/>
              <a:gd name="connsiteX903" fmla="*/ 8995015 w 12078891"/>
              <a:gd name="connsiteY903" fmla="*/ 3312975 h 5907136"/>
              <a:gd name="connsiteX904" fmla="*/ 8991961 w 12078891"/>
              <a:gd name="connsiteY904" fmla="*/ 3309920 h 5907136"/>
              <a:gd name="connsiteX905" fmla="*/ 8995015 w 12078891"/>
              <a:gd name="connsiteY905" fmla="*/ 3306866 h 5907136"/>
              <a:gd name="connsiteX906" fmla="*/ 4238390 w 12078891"/>
              <a:gd name="connsiteY906" fmla="*/ 3297703 h 5907136"/>
              <a:gd name="connsiteX907" fmla="*/ 4244501 w 12078891"/>
              <a:gd name="connsiteY907" fmla="*/ 3303811 h 5907136"/>
              <a:gd name="connsiteX908" fmla="*/ 4238390 w 12078891"/>
              <a:gd name="connsiteY908" fmla="*/ 3309920 h 5907136"/>
              <a:gd name="connsiteX909" fmla="*/ 4232282 w 12078891"/>
              <a:gd name="connsiteY909" fmla="*/ 3303811 h 5907136"/>
              <a:gd name="connsiteX910" fmla="*/ 4238390 w 12078891"/>
              <a:gd name="connsiteY910" fmla="*/ 3297703 h 5907136"/>
              <a:gd name="connsiteX911" fmla="*/ 10075237 w 12078891"/>
              <a:gd name="connsiteY911" fmla="*/ 3291594 h 5907136"/>
              <a:gd name="connsiteX912" fmla="*/ 10078292 w 12078891"/>
              <a:gd name="connsiteY912" fmla="*/ 3294648 h 5907136"/>
              <a:gd name="connsiteX913" fmla="*/ 10075237 w 12078891"/>
              <a:gd name="connsiteY913" fmla="*/ 3297703 h 5907136"/>
              <a:gd name="connsiteX914" fmla="*/ 10072183 w 12078891"/>
              <a:gd name="connsiteY914" fmla="*/ 3294648 h 5907136"/>
              <a:gd name="connsiteX915" fmla="*/ 10075237 w 12078891"/>
              <a:gd name="connsiteY915" fmla="*/ 3291594 h 5907136"/>
              <a:gd name="connsiteX916" fmla="*/ 7144079 w 12078891"/>
              <a:gd name="connsiteY916" fmla="*/ 3279377 h 5907136"/>
              <a:gd name="connsiteX917" fmla="*/ 7147133 w 12078891"/>
              <a:gd name="connsiteY917" fmla="*/ 3282432 h 5907136"/>
              <a:gd name="connsiteX918" fmla="*/ 7144079 w 12078891"/>
              <a:gd name="connsiteY918" fmla="*/ 3285486 h 5907136"/>
              <a:gd name="connsiteX919" fmla="*/ 7141025 w 12078891"/>
              <a:gd name="connsiteY919" fmla="*/ 3282432 h 5907136"/>
              <a:gd name="connsiteX920" fmla="*/ 7144079 w 12078891"/>
              <a:gd name="connsiteY920" fmla="*/ 3279377 h 5907136"/>
              <a:gd name="connsiteX921" fmla="*/ 4435895 w 12078891"/>
              <a:gd name="connsiteY921" fmla="*/ 3261051 h 5907136"/>
              <a:gd name="connsiteX922" fmla="*/ 4444040 w 12078891"/>
              <a:gd name="connsiteY922" fmla="*/ 3269196 h 5907136"/>
              <a:gd name="connsiteX923" fmla="*/ 4435895 w 12078891"/>
              <a:gd name="connsiteY923" fmla="*/ 3277341 h 5907136"/>
              <a:gd name="connsiteX924" fmla="*/ 4427749 w 12078891"/>
              <a:gd name="connsiteY924" fmla="*/ 3269196 h 5907136"/>
              <a:gd name="connsiteX925" fmla="*/ 4435895 w 12078891"/>
              <a:gd name="connsiteY925" fmla="*/ 3261051 h 5907136"/>
              <a:gd name="connsiteX926" fmla="*/ 3076766 w 12078891"/>
              <a:gd name="connsiteY926" fmla="*/ 3244761 h 5907136"/>
              <a:gd name="connsiteX927" fmla="*/ 3118507 w 12078891"/>
              <a:gd name="connsiteY927" fmla="*/ 3286504 h 5907136"/>
              <a:gd name="connsiteX928" fmla="*/ 3076766 w 12078891"/>
              <a:gd name="connsiteY928" fmla="*/ 3328247 h 5907136"/>
              <a:gd name="connsiteX929" fmla="*/ 3035021 w 12078891"/>
              <a:gd name="connsiteY929" fmla="*/ 3286504 h 5907136"/>
              <a:gd name="connsiteX930" fmla="*/ 3076766 w 12078891"/>
              <a:gd name="connsiteY930" fmla="*/ 3244761 h 5907136"/>
              <a:gd name="connsiteX931" fmla="*/ 2172686 w 12078891"/>
              <a:gd name="connsiteY931" fmla="*/ 3238652 h 5907136"/>
              <a:gd name="connsiteX932" fmla="*/ 2195083 w 12078891"/>
              <a:gd name="connsiteY932" fmla="*/ 3261051 h 5907136"/>
              <a:gd name="connsiteX933" fmla="*/ 2172686 w 12078891"/>
              <a:gd name="connsiteY933" fmla="*/ 3283449 h 5907136"/>
              <a:gd name="connsiteX934" fmla="*/ 2150289 w 12078891"/>
              <a:gd name="connsiteY934" fmla="*/ 3261051 h 5907136"/>
              <a:gd name="connsiteX935" fmla="*/ 2172686 w 12078891"/>
              <a:gd name="connsiteY935" fmla="*/ 3238652 h 5907136"/>
              <a:gd name="connsiteX936" fmla="*/ 312529 w 12078891"/>
              <a:gd name="connsiteY936" fmla="*/ 3216254 h 5907136"/>
              <a:gd name="connsiteX937" fmla="*/ 327801 w 12078891"/>
              <a:gd name="connsiteY937" fmla="*/ 3230508 h 5907136"/>
              <a:gd name="connsiteX938" fmla="*/ 312529 w 12078891"/>
              <a:gd name="connsiteY938" fmla="*/ 3244761 h 5907136"/>
              <a:gd name="connsiteX939" fmla="*/ 297257 w 12078891"/>
              <a:gd name="connsiteY939" fmla="*/ 3230508 h 5907136"/>
              <a:gd name="connsiteX940" fmla="*/ 312529 w 12078891"/>
              <a:gd name="connsiteY940" fmla="*/ 3216254 h 5907136"/>
              <a:gd name="connsiteX941" fmla="*/ 3855575 w 12078891"/>
              <a:gd name="connsiteY941" fmla="*/ 3211163 h 5907136"/>
              <a:gd name="connsiteX942" fmla="*/ 3861683 w 12078891"/>
              <a:gd name="connsiteY942" fmla="*/ 3217272 h 5907136"/>
              <a:gd name="connsiteX943" fmla="*/ 3855575 w 12078891"/>
              <a:gd name="connsiteY943" fmla="*/ 3223380 h 5907136"/>
              <a:gd name="connsiteX944" fmla="*/ 3849466 w 12078891"/>
              <a:gd name="connsiteY944" fmla="*/ 3217272 h 5907136"/>
              <a:gd name="connsiteX945" fmla="*/ 3855575 w 12078891"/>
              <a:gd name="connsiteY945" fmla="*/ 3211163 h 5907136"/>
              <a:gd name="connsiteX946" fmla="*/ 10133270 w 12078891"/>
              <a:gd name="connsiteY946" fmla="*/ 3199964 h 5907136"/>
              <a:gd name="connsiteX947" fmla="*/ 10152614 w 12078891"/>
              <a:gd name="connsiteY947" fmla="*/ 3219308 h 5907136"/>
              <a:gd name="connsiteX948" fmla="*/ 10133270 w 12078891"/>
              <a:gd name="connsiteY948" fmla="*/ 3238652 h 5907136"/>
              <a:gd name="connsiteX949" fmla="*/ 10113926 w 12078891"/>
              <a:gd name="connsiteY949" fmla="*/ 3219308 h 5907136"/>
              <a:gd name="connsiteX950" fmla="*/ 10133270 w 12078891"/>
              <a:gd name="connsiteY950" fmla="*/ 3199964 h 5907136"/>
              <a:gd name="connsiteX951" fmla="*/ 3664170 w 12078891"/>
              <a:gd name="connsiteY951" fmla="*/ 3197927 h 5907136"/>
              <a:gd name="connsiteX952" fmla="*/ 3667224 w 12078891"/>
              <a:gd name="connsiteY952" fmla="*/ 3200982 h 5907136"/>
              <a:gd name="connsiteX953" fmla="*/ 3664170 w 12078891"/>
              <a:gd name="connsiteY953" fmla="*/ 3204036 h 5907136"/>
              <a:gd name="connsiteX954" fmla="*/ 3661116 w 12078891"/>
              <a:gd name="connsiteY954" fmla="*/ 3200982 h 5907136"/>
              <a:gd name="connsiteX955" fmla="*/ 3664170 w 12078891"/>
              <a:gd name="connsiteY955" fmla="*/ 3197927 h 5907136"/>
              <a:gd name="connsiteX956" fmla="*/ 10032476 w 12078891"/>
              <a:gd name="connsiteY956" fmla="*/ 3196910 h 5907136"/>
              <a:gd name="connsiteX957" fmla="*/ 10049784 w 12078891"/>
              <a:gd name="connsiteY957" fmla="*/ 3214218 h 5907136"/>
              <a:gd name="connsiteX958" fmla="*/ 10032476 w 12078891"/>
              <a:gd name="connsiteY958" fmla="*/ 3231526 h 5907136"/>
              <a:gd name="connsiteX959" fmla="*/ 10015168 w 12078891"/>
              <a:gd name="connsiteY959" fmla="*/ 3214218 h 5907136"/>
              <a:gd name="connsiteX960" fmla="*/ 10032476 w 12078891"/>
              <a:gd name="connsiteY960" fmla="*/ 3196910 h 5907136"/>
              <a:gd name="connsiteX961" fmla="*/ 9661882 w 12078891"/>
              <a:gd name="connsiteY961" fmla="*/ 3195892 h 5907136"/>
              <a:gd name="connsiteX962" fmla="*/ 9677154 w 12078891"/>
              <a:gd name="connsiteY962" fmla="*/ 3211164 h 5907136"/>
              <a:gd name="connsiteX963" fmla="*/ 9661882 w 12078891"/>
              <a:gd name="connsiteY963" fmla="*/ 3226436 h 5907136"/>
              <a:gd name="connsiteX964" fmla="*/ 9646610 w 12078891"/>
              <a:gd name="connsiteY964" fmla="*/ 3211164 h 5907136"/>
              <a:gd name="connsiteX965" fmla="*/ 9661882 w 12078891"/>
              <a:gd name="connsiteY965" fmla="*/ 3195892 h 5907136"/>
              <a:gd name="connsiteX966" fmla="*/ 6536264 w 12078891"/>
              <a:gd name="connsiteY966" fmla="*/ 3192837 h 5907136"/>
              <a:gd name="connsiteX967" fmla="*/ 6550518 w 12078891"/>
              <a:gd name="connsiteY967" fmla="*/ 3206073 h 5907136"/>
              <a:gd name="connsiteX968" fmla="*/ 6536264 w 12078891"/>
              <a:gd name="connsiteY968" fmla="*/ 3219308 h 5907136"/>
              <a:gd name="connsiteX969" fmla="*/ 6522010 w 12078891"/>
              <a:gd name="connsiteY969" fmla="*/ 3206073 h 5907136"/>
              <a:gd name="connsiteX970" fmla="*/ 6536264 w 12078891"/>
              <a:gd name="connsiteY970" fmla="*/ 3192837 h 5907136"/>
              <a:gd name="connsiteX971" fmla="*/ 4988769 w 12078891"/>
              <a:gd name="connsiteY971" fmla="*/ 3183674 h 5907136"/>
              <a:gd name="connsiteX972" fmla="*/ 5005056 w 12078891"/>
              <a:gd name="connsiteY972" fmla="*/ 3199964 h 5907136"/>
              <a:gd name="connsiteX973" fmla="*/ 4988769 w 12078891"/>
              <a:gd name="connsiteY973" fmla="*/ 3216254 h 5907136"/>
              <a:gd name="connsiteX974" fmla="*/ 4972473 w 12078891"/>
              <a:gd name="connsiteY974" fmla="*/ 3199964 h 5907136"/>
              <a:gd name="connsiteX975" fmla="*/ 4988769 w 12078891"/>
              <a:gd name="connsiteY975" fmla="*/ 3183674 h 5907136"/>
              <a:gd name="connsiteX976" fmla="*/ 3054391 w 12078891"/>
              <a:gd name="connsiteY976" fmla="*/ 3177565 h 5907136"/>
              <a:gd name="connsiteX977" fmla="*/ 3061517 w 12078891"/>
              <a:gd name="connsiteY977" fmla="*/ 3184692 h 5907136"/>
              <a:gd name="connsiteX978" fmla="*/ 3054391 w 12078891"/>
              <a:gd name="connsiteY978" fmla="*/ 3191819 h 5907136"/>
              <a:gd name="connsiteX979" fmla="*/ 3047263 w 12078891"/>
              <a:gd name="connsiteY979" fmla="*/ 3184692 h 5907136"/>
              <a:gd name="connsiteX980" fmla="*/ 3054391 w 12078891"/>
              <a:gd name="connsiteY980" fmla="*/ 3177565 h 5907136"/>
              <a:gd name="connsiteX981" fmla="*/ 5637293 w 12078891"/>
              <a:gd name="connsiteY981" fmla="*/ 3172475 h 5907136"/>
              <a:gd name="connsiteX982" fmla="*/ 5642384 w 12078891"/>
              <a:gd name="connsiteY982" fmla="*/ 3177566 h 5907136"/>
              <a:gd name="connsiteX983" fmla="*/ 5637293 w 12078891"/>
              <a:gd name="connsiteY983" fmla="*/ 3182656 h 5907136"/>
              <a:gd name="connsiteX984" fmla="*/ 5632203 w 12078891"/>
              <a:gd name="connsiteY984" fmla="*/ 3177566 h 5907136"/>
              <a:gd name="connsiteX985" fmla="*/ 5637293 w 12078891"/>
              <a:gd name="connsiteY985" fmla="*/ 3172475 h 5907136"/>
              <a:gd name="connsiteX986" fmla="*/ 3531885 w 12078891"/>
              <a:gd name="connsiteY986" fmla="*/ 3163312 h 5907136"/>
              <a:gd name="connsiteX987" fmla="*/ 3561407 w 12078891"/>
              <a:gd name="connsiteY987" fmla="*/ 3192837 h 5907136"/>
              <a:gd name="connsiteX988" fmla="*/ 3531885 w 12078891"/>
              <a:gd name="connsiteY988" fmla="*/ 3222363 h 5907136"/>
              <a:gd name="connsiteX989" fmla="*/ 3502364 w 12078891"/>
              <a:gd name="connsiteY989" fmla="*/ 3192837 h 5907136"/>
              <a:gd name="connsiteX990" fmla="*/ 3531885 w 12078891"/>
              <a:gd name="connsiteY990" fmla="*/ 3163312 h 5907136"/>
              <a:gd name="connsiteX991" fmla="*/ 4761699 w 12078891"/>
              <a:gd name="connsiteY991" fmla="*/ 3156185 h 5907136"/>
              <a:gd name="connsiteX992" fmla="*/ 4776972 w 12078891"/>
              <a:gd name="connsiteY992" fmla="*/ 3171457 h 5907136"/>
              <a:gd name="connsiteX993" fmla="*/ 4761699 w 12078891"/>
              <a:gd name="connsiteY993" fmla="*/ 3186729 h 5907136"/>
              <a:gd name="connsiteX994" fmla="*/ 4746428 w 12078891"/>
              <a:gd name="connsiteY994" fmla="*/ 3171457 h 5907136"/>
              <a:gd name="connsiteX995" fmla="*/ 4761699 w 12078891"/>
              <a:gd name="connsiteY995" fmla="*/ 3156185 h 5907136"/>
              <a:gd name="connsiteX996" fmla="*/ 9412443 w 12078891"/>
              <a:gd name="connsiteY996" fmla="*/ 3153131 h 5907136"/>
              <a:gd name="connsiteX997" fmla="*/ 9413461 w 12078891"/>
              <a:gd name="connsiteY997" fmla="*/ 3154149 h 5907136"/>
              <a:gd name="connsiteX998" fmla="*/ 9412443 w 12078891"/>
              <a:gd name="connsiteY998" fmla="*/ 3155167 h 5907136"/>
              <a:gd name="connsiteX999" fmla="*/ 9411425 w 12078891"/>
              <a:gd name="connsiteY999" fmla="*/ 3154149 h 5907136"/>
              <a:gd name="connsiteX1000" fmla="*/ 9412443 w 12078891"/>
              <a:gd name="connsiteY1000" fmla="*/ 3153131 h 5907136"/>
              <a:gd name="connsiteX1001" fmla="*/ 9980552 w 12078891"/>
              <a:gd name="connsiteY1001" fmla="*/ 3152112 h 5907136"/>
              <a:gd name="connsiteX1002" fmla="*/ 9993788 w 12078891"/>
              <a:gd name="connsiteY1002" fmla="*/ 3165348 h 5907136"/>
              <a:gd name="connsiteX1003" fmla="*/ 9980552 w 12078891"/>
              <a:gd name="connsiteY1003" fmla="*/ 3178583 h 5907136"/>
              <a:gd name="connsiteX1004" fmla="*/ 9967317 w 12078891"/>
              <a:gd name="connsiteY1004" fmla="*/ 3165348 h 5907136"/>
              <a:gd name="connsiteX1005" fmla="*/ 9980552 w 12078891"/>
              <a:gd name="connsiteY1005" fmla="*/ 3152112 h 5907136"/>
              <a:gd name="connsiteX1006" fmla="*/ 3434082 w 12078891"/>
              <a:gd name="connsiteY1006" fmla="*/ 3143967 h 5907136"/>
              <a:gd name="connsiteX1007" fmla="*/ 3457497 w 12078891"/>
              <a:gd name="connsiteY1007" fmla="*/ 3167384 h 5907136"/>
              <a:gd name="connsiteX1008" fmla="*/ 3434082 w 12078891"/>
              <a:gd name="connsiteY1008" fmla="*/ 3190801 h 5907136"/>
              <a:gd name="connsiteX1009" fmla="*/ 3410663 w 12078891"/>
              <a:gd name="connsiteY1009" fmla="*/ 3167384 h 5907136"/>
              <a:gd name="connsiteX1010" fmla="*/ 3434082 w 12078891"/>
              <a:gd name="connsiteY1010" fmla="*/ 3143967 h 5907136"/>
              <a:gd name="connsiteX1011" fmla="*/ 4864520 w 12078891"/>
              <a:gd name="connsiteY1011" fmla="*/ 3122587 h 5907136"/>
              <a:gd name="connsiteX1012" fmla="*/ 4873683 w 12078891"/>
              <a:gd name="connsiteY1012" fmla="*/ 3131750 h 5907136"/>
              <a:gd name="connsiteX1013" fmla="*/ 4864520 w 12078891"/>
              <a:gd name="connsiteY1013" fmla="*/ 3140913 h 5907136"/>
              <a:gd name="connsiteX1014" fmla="*/ 4855358 w 12078891"/>
              <a:gd name="connsiteY1014" fmla="*/ 3131750 h 5907136"/>
              <a:gd name="connsiteX1015" fmla="*/ 4864520 w 12078891"/>
              <a:gd name="connsiteY1015" fmla="*/ 3122587 h 5907136"/>
              <a:gd name="connsiteX1016" fmla="*/ 1861120 w 12078891"/>
              <a:gd name="connsiteY1016" fmla="*/ 3113424 h 5907136"/>
              <a:gd name="connsiteX1017" fmla="*/ 1866211 w 12078891"/>
              <a:gd name="connsiteY1017" fmla="*/ 3118515 h 5907136"/>
              <a:gd name="connsiteX1018" fmla="*/ 1861120 w 12078891"/>
              <a:gd name="connsiteY1018" fmla="*/ 3123605 h 5907136"/>
              <a:gd name="connsiteX1019" fmla="*/ 1856029 w 12078891"/>
              <a:gd name="connsiteY1019" fmla="*/ 3118515 h 5907136"/>
              <a:gd name="connsiteX1020" fmla="*/ 1861120 w 12078891"/>
              <a:gd name="connsiteY1020" fmla="*/ 3113424 h 5907136"/>
              <a:gd name="connsiteX1021" fmla="*/ 8803609 w 12078891"/>
              <a:gd name="connsiteY1021" fmla="*/ 3099171 h 5907136"/>
              <a:gd name="connsiteX1022" fmla="*/ 8828043 w 12078891"/>
              <a:gd name="connsiteY1022" fmla="*/ 3123605 h 5907136"/>
              <a:gd name="connsiteX1023" fmla="*/ 8803609 w 12078891"/>
              <a:gd name="connsiteY1023" fmla="*/ 3148040 h 5907136"/>
              <a:gd name="connsiteX1024" fmla="*/ 8779174 w 12078891"/>
              <a:gd name="connsiteY1024" fmla="*/ 3123605 h 5907136"/>
              <a:gd name="connsiteX1025" fmla="*/ 8803609 w 12078891"/>
              <a:gd name="connsiteY1025" fmla="*/ 3099171 h 5907136"/>
              <a:gd name="connsiteX1026" fmla="*/ 7949410 w 12078891"/>
              <a:gd name="connsiteY1026" fmla="*/ 3059464 h 5907136"/>
              <a:gd name="connsiteX1027" fmla="*/ 7961627 w 12078891"/>
              <a:gd name="connsiteY1027" fmla="*/ 3071682 h 5907136"/>
              <a:gd name="connsiteX1028" fmla="*/ 7949410 w 12078891"/>
              <a:gd name="connsiteY1028" fmla="*/ 3083899 h 5907136"/>
              <a:gd name="connsiteX1029" fmla="*/ 7937192 w 12078891"/>
              <a:gd name="connsiteY1029" fmla="*/ 3071682 h 5907136"/>
              <a:gd name="connsiteX1030" fmla="*/ 7949410 w 12078891"/>
              <a:gd name="connsiteY1030" fmla="*/ 3059464 h 5907136"/>
              <a:gd name="connsiteX1031" fmla="*/ 9902157 w 12078891"/>
              <a:gd name="connsiteY1031" fmla="*/ 3041138 h 5907136"/>
              <a:gd name="connsiteX1032" fmla="*/ 9917429 w 12078891"/>
              <a:gd name="connsiteY1032" fmla="*/ 3056410 h 5907136"/>
              <a:gd name="connsiteX1033" fmla="*/ 9902157 w 12078891"/>
              <a:gd name="connsiteY1033" fmla="*/ 3071682 h 5907136"/>
              <a:gd name="connsiteX1034" fmla="*/ 9886885 w 12078891"/>
              <a:gd name="connsiteY1034" fmla="*/ 3056410 h 5907136"/>
              <a:gd name="connsiteX1035" fmla="*/ 9902157 w 12078891"/>
              <a:gd name="connsiteY1035" fmla="*/ 3041138 h 5907136"/>
              <a:gd name="connsiteX1036" fmla="*/ 6312277 w 12078891"/>
              <a:gd name="connsiteY1036" fmla="*/ 3032993 h 5907136"/>
              <a:gd name="connsiteX1037" fmla="*/ 6314314 w 12078891"/>
              <a:gd name="connsiteY1037" fmla="*/ 3035029 h 5907136"/>
              <a:gd name="connsiteX1038" fmla="*/ 6312277 w 12078891"/>
              <a:gd name="connsiteY1038" fmla="*/ 3037065 h 5907136"/>
              <a:gd name="connsiteX1039" fmla="*/ 6310241 w 12078891"/>
              <a:gd name="connsiteY1039" fmla="*/ 3035029 h 5907136"/>
              <a:gd name="connsiteX1040" fmla="*/ 6312277 w 12078891"/>
              <a:gd name="connsiteY1040" fmla="*/ 3032993 h 5907136"/>
              <a:gd name="connsiteX1041" fmla="*/ 9349319 w 12078891"/>
              <a:gd name="connsiteY1041" fmla="*/ 3031975 h 5907136"/>
              <a:gd name="connsiteX1042" fmla="*/ 9351356 w 12078891"/>
              <a:gd name="connsiteY1042" fmla="*/ 3034011 h 5907136"/>
              <a:gd name="connsiteX1043" fmla="*/ 9349319 w 12078891"/>
              <a:gd name="connsiteY1043" fmla="*/ 3036048 h 5907136"/>
              <a:gd name="connsiteX1044" fmla="*/ 9347283 w 12078891"/>
              <a:gd name="connsiteY1044" fmla="*/ 3034011 h 5907136"/>
              <a:gd name="connsiteX1045" fmla="*/ 9349319 w 12078891"/>
              <a:gd name="connsiteY1045" fmla="*/ 3031975 h 5907136"/>
              <a:gd name="connsiteX1046" fmla="*/ 10741086 w 12078891"/>
              <a:gd name="connsiteY1046" fmla="*/ 3007540 h 5907136"/>
              <a:gd name="connsiteX1047" fmla="*/ 10745158 w 12078891"/>
              <a:gd name="connsiteY1047" fmla="*/ 3011612 h 5907136"/>
              <a:gd name="connsiteX1048" fmla="*/ 10741086 w 12078891"/>
              <a:gd name="connsiteY1048" fmla="*/ 3015685 h 5907136"/>
              <a:gd name="connsiteX1049" fmla="*/ 10737013 w 12078891"/>
              <a:gd name="connsiteY1049" fmla="*/ 3011612 h 5907136"/>
              <a:gd name="connsiteX1050" fmla="*/ 10741086 w 12078891"/>
              <a:gd name="connsiteY1050" fmla="*/ 3007540 h 5907136"/>
              <a:gd name="connsiteX1051" fmla="*/ 2150269 w 12078891"/>
              <a:gd name="connsiteY1051" fmla="*/ 2998377 h 5907136"/>
              <a:gd name="connsiteX1052" fmla="*/ 2161467 w 12078891"/>
              <a:gd name="connsiteY1052" fmla="*/ 3009576 h 5907136"/>
              <a:gd name="connsiteX1053" fmla="*/ 2150269 w 12078891"/>
              <a:gd name="connsiteY1053" fmla="*/ 3020775 h 5907136"/>
              <a:gd name="connsiteX1054" fmla="*/ 2139069 w 12078891"/>
              <a:gd name="connsiteY1054" fmla="*/ 3009576 h 5907136"/>
              <a:gd name="connsiteX1055" fmla="*/ 2150269 w 12078891"/>
              <a:gd name="connsiteY1055" fmla="*/ 2998377 h 5907136"/>
              <a:gd name="connsiteX1056" fmla="*/ 10768574 w 12078891"/>
              <a:gd name="connsiteY1056" fmla="*/ 2987178 h 5907136"/>
              <a:gd name="connsiteX1057" fmla="*/ 10782828 w 12078891"/>
              <a:gd name="connsiteY1057" fmla="*/ 3000413 h 5907136"/>
              <a:gd name="connsiteX1058" fmla="*/ 10768574 w 12078891"/>
              <a:gd name="connsiteY1058" fmla="*/ 3014667 h 5907136"/>
              <a:gd name="connsiteX1059" fmla="*/ 10754321 w 12078891"/>
              <a:gd name="connsiteY1059" fmla="*/ 3000413 h 5907136"/>
              <a:gd name="connsiteX1060" fmla="*/ 10768574 w 12078891"/>
              <a:gd name="connsiteY1060" fmla="*/ 2987178 h 5907136"/>
              <a:gd name="connsiteX1061" fmla="*/ 7612413 w 12078891"/>
              <a:gd name="connsiteY1061" fmla="*/ 2976997 h 5907136"/>
              <a:gd name="connsiteX1062" fmla="*/ 7615467 w 12078891"/>
              <a:gd name="connsiteY1062" fmla="*/ 2980051 h 5907136"/>
              <a:gd name="connsiteX1063" fmla="*/ 7612413 w 12078891"/>
              <a:gd name="connsiteY1063" fmla="*/ 2983105 h 5907136"/>
              <a:gd name="connsiteX1064" fmla="*/ 7609359 w 12078891"/>
              <a:gd name="connsiteY1064" fmla="*/ 2980051 h 5907136"/>
              <a:gd name="connsiteX1065" fmla="*/ 7612413 w 12078891"/>
              <a:gd name="connsiteY1065" fmla="*/ 2976997 h 5907136"/>
              <a:gd name="connsiteX1066" fmla="*/ 2436381 w 12078891"/>
              <a:gd name="connsiteY1066" fmla="*/ 2954598 h 5907136"/>
              <a:gd name="connsiteX1067" fmla="*/ 2455725 w 12078891"/>
              <a:gd name="connsiteY1067" fmla="*/ 2973942 h 5907136"/>
              <a:gd name="connsiteX1068" fmla="*/ 2436381 w 12078891"/>
              <a:gd name="connsiteY1068" fmla="*/ 2993286 h 5907136"/>
              <a:gd name="connsiteX1069" fmla="*/ 2417037 w 12078891"/>
              <a:gd name="connsiteY1069" fmla="*/ 2973942 h 5907136"/>
              <a:gd name="connsiteX1070" fmla="*/ 2436381 w 12078891"/>
              <a:gd name="connsiteY1070" fmla="*/ 2954598 h 5907136"/>
              <a:gd name="connsiteX1071" fmla="*/ 536514 w 12078891"/>
              <a:gd name="connsiteY1071" fmla="*/ 2952562 h 5907136"/>
              <a:gd name="connsiteX1072" fmla="*/ 545677 w 12078891"/>
              <a:gd name="connsiteY1072" fmla="*/ 2961725 h 5907136"/>
              <a:gd name="connsiteX1073" fmla="*/ 536514 w 12078891"/>
              <a:gd name="connsiteY1073" fmla="*/ 2970888 h 5907136"/>
              <a:gd name="connsiteX1074" fmla="*/ 527351 w 12078891"/>
              <a:gd name="connsiteY1074" fmla="*/ 2961725 h 5907136"/>
              <a:gd name="connsiteX1075" fmla="*/ 536514 w 12078891"/>
              <a:gd name="connsiteY1075" fmla="*/ 2952562 h 5907136"/>
              <a:gd name="connsiteX1076" fmla="*/ 2217424 w 12078891"/>
              <a:gd name="connsiteY1076" fmla="*/ 2925072 h 5907136"/>
              <a:gd name="connsiteX1077" fmla="*/ 2220483 w 12078891"/>
              <a:gd name="connsiteY1077" fmla="*/ 2928126 h 5907136"/>
              <a:gd name="connsiteX1078" fmla="*/ 2217424 w 12078891"/>
              <a:gd name="connsiteY1078" fmla="*/ 2931181 h 5907136"/>
              <a:gd name="connsiteX1079" fmla="*/ 2214369 w 12078891"/>
              <a:gd name="connsiteY1079" fmla="*/ 2928126 h 5907136"/>
              <a:gd name="connsiteX1080" fmla="*/ 2217424 w 12078891"/>
              <a:gd name="connsiteY1080" fmla="*/ 2925072 h 5907136"/>
              <a:gd name="connsiteX1081" fmla="*/ 748335 w 12078891"/>
              <a:gd name="connsiteY1081" fmla="*/ 2906747 h 5907136"/>
              <a:gd name="connsiteX1082" fmla="*/ 770733 w 12078891"/>
              <a:gd name="connsiteY1082" fmla="*/ 2929146 h 5907136"/>
              <a:gd name="connsiteX1083" fmla="*/ 748335 w 12078891"/>
              <a:gd name="connsiteY1083" fmla="*/ 2951543 h 5907136"/>
              <a:gd name="connsiteX1084" fmla="*/ 725936 w 12078891"/>
              <a:gd name="connsiteY1084" fmla="*/ 2929146 h 5907136"/>
              <a:gd name="connsiteX1085" fmla="*/ 748335 w 12078891"/>
              <a:gd name="connsiteY1085" fmla="*/ 2906747 h 5907136"/>
              <a:gd name="connsiteX1086" fmla="*/ 9257689 w 12078891"/>
              <a:gd name="connsiteY1086" fmla="*/ 2898604 h 5907136"/>
              <a:gd name="connsiteX1087" fmla="*/ 9272961 w 12078891"/>
              <a:gd name="connsiteY1087" fmla="*/ 2913875 h 5907136"/>
              <a:gd name="connsiteX1088" fmla="*/ 9257689 w 12078891"/>
              <a:gd name="connsiteY1088" fmla="*/ 2929146 h 5907136"/>
              <a:gd name="connsiteX1089" fmla="*/ 9242417 w 12078891"/>
              <a:gd name="connsiteY1089" fmla="*/ 2913875 h 5907136"/>
              <a:gd name="connsiteX1090" fmla="*/ 9257689 w 12078891"/>
              <a:gd name="connsiteY1090" fmla="*/ 2898604 h 5907136"/>
              <a:gd name="connsiteX1091" fmla="*/ 190380 w 12078891"/>
              <a:gd name="connsiteY1091" fmla="*/ 2894530 h 5907136"/>
              <a:gd name="connsiteX1092" fmla="*/ 217869 w 12078891"/>
              <a:gd name="connsiteY1092" fmla="*/ 2922019 h 5907136"/>
              <a:gd name="connsiteX1093" fmla="*/ 190380 w 12078891"/>
              <a:gd name="connsiteY1093" fmla="*/ 2949509 h 5907136"/>
              <a:gd name="connsiteX1094" fmla="*/ 162891 w 12078891"/>
              <a:gd name="connsiteY1094" fmla="*/ 2922019 h 5907136"/>
              <a:gd name="connsiteX1095" fmla="*/ 190380 w 12078891"/>
              <a:gd name="connsiteY1095" fmla="*/ 2894530 h 5907136"/>
              <a:gd name="connsiteX1096" fmla="*/ 3601049 w 12078891"/>
              <a:gd name="connsiteY1096" fmla="*/ 2881294 h 5907136"/>
              <a:gd name="connsiteX1097" fmla="*/ 3604103 w 12078891"/>
              <a:gd name="connsiteY1097" fmla="*/ 2884348 h 5907136"/>
              <a:gd name="connsiteX1098" fmla="*/ 3601049 w 12078891"/>
              <a:gd name="connsiteY1098" fmla="*/ 2887402 h 5907136"/>
              <a:gd name="connsiteX1099" fmla="*/ 3597995 w 12078891"/>
              <a:gd name="connsiteY1099" fmla="*/ 2884348 h 5907136"/>
              <a:gd name="connsiteX1100" fmla="*/ 3601049 w 12078891"/>
              <a:gd name="connsiteY1100" fmla="*/ 2881294 h 5907136"/>
              <a:gd name="connsiteX1101" fmla="*/ 7358902 w 12078891"/>
              <a:gd name="connsiteY1101" fmla="*/ 2869078 h 5907136"/>
              <a:gd name="connsiteX1102" fmla="*/ 7362975 w 12078891"/>
              <a:gd name="connsiteY1102" fmla="*/ 2873153 h 5907136"/>
              <a:gd name="connsiteX1103" fmla="*/ 7358902 w 12078891"/>
              <a:gd name="connsiteY1103" fmla="*/ 2877223 h 5907136"/>
              <a:gd name="connsiteX1104" fmla="*/ 7354830 w 12078891"/>
              <a:gd name="connsiteY1104" fmla="*/ 2873153 h 5907136"/>
              <a:gd name="connsiteX1105" fmla="*/ 7358902 w 12078891"/>
              <a:gd name="connsiteY1105" fmla="*/ 2869078 h 5907136"/>
              <a:gd name="connsiteX1106" fmla="*/ 7198039 w 12078891"/>
              <a:gd name="connsiteY1106" fmla="*/ 2816137 h 5907136"/>
              <a:gd name="connsiteX1107" fmla="*/ 7204148 w 12078891"/>
              <a:gd name="connsiteY1107" fmla="*/ 2822246 h 5907136"/>
              <a:gd name="connsiteX1108" fmla="*/ 7198039 w 12078891"/>
              <a:gd name="connsiteY1108" fmla="*/ 2828355 h 5907136"/>
              <a:gd name="connsiteX1109" fmla="*/ 7191931 w 12078891"/>
              <a:gd name="connsiteY1109" fmla="*/ 2822246 h 5907136"/>
              <a:gd name="connsiteX1110" fmla="*/ 7198039 w 12078891"/>
              <a:gd name="connsiteY1110" fmla="*/ 2816137 h 5907136"/>
              <a:gd name="connsiteX1111" fmla="*/ 5795091 w 12078891"/>
              <a:gd name="connsiteY1111" fmla="*/ 2743854 h 5907136"/>
              <a:gd name="connsiteX1112" fmla="*/ 5813416 w 12078891"/>
              <a:gd name="connsiteY1112" fmla="*/ 2762180 h 5907136"/>
              <a:gd name="connsiteX1113" fmla="*/ 5795091 w 12078891"/>
              <a:gd name="connsiteY1113" fmla="*/ 2780505 h 5907136"/>
              <a:gd name="connsiteX1114" fmla="*/ 5776766 w 12078891"/>
              <a:gd name="connsiteY1114" fmla="*/ 2762180 h 5907136"/>
              <a:gd name="connsiteX1115" fmla="*/ 5795091 w 12078891"/>
              <a:gd name="connsiteY1115" fmla="*/ 2743854 h 5907136"/>
              <a:gd name="connsiteX1116" fmla="*/ 4190602 w 12078891"/>
              <a:gd name="connsiteY1116" fmla="*/ 2728583 h 5907136"/>
              <a:gd name="connsiteX1117" fmla="*/ 4221146 w 12078891"/>
              <a:gd name="connsiteY1117" fmla="*/ 2759126 h 5907136"/>
              <a:gd name="connsiteX1118" fmla="*/ 4190602 w 12078891"/>
              <a:gd name="connsiteY1118" fmla="*/ 2789668 h 5907136"/>
              <a:gd name="connsiteX1119" fmla="*/ 4160049 w 12078891"/>
              <a:gd name="connsiteY1119" fmla="*/ 2759126 h 5907136"/>
              <a:gd name="connsiteX1120" fmla="*/ 4190602 w 12078891"/>
              <a:gd name="connsiteY1120" fmla="*/ 2728583 h 5907136"/>
              <a:gd name="connsiteX1121" fmla="*/ 5955945 w 12078891"/>
              <a:gd name="connsiteY1121" fmla="*/ 2699057 h 5907136"/>
              <a:gd name="connsiteX1122" fmla="*/ 5961035 w 12078891"/>
              <a:gd name="connsiteY1122" fmla="*/ 2704148 h 5907136"/>
              <a:gd name="connsiteX1123" fmla="*/ 5955945 w 12078891"/>
              <a:gd name="connsiteY1123" fmla="*/ 2709238 h 5907136"/>
              <a:gd name="connsiteX1124" fmla="*/ 5950855 w 12078891"/>
              <a:gd name="connsiteY1124" fmla="*/ 2704148 h 5907136"/>
              <a:gd name="connsiteX1125" fmla="*/ 5955945 w 12078891"/>
              <a:gd name="connsiteY1125" fmla="*/ 2699057 h 5907136"/>
              <a:gd name="connsiteX1126" fmla="*/ 7390463 w 12078891"/>
              <a:gd name="connsiteY1126" fmla="*/ 2694983 h 5907136"/>
              <a:gd name="connsiteX1127" fmla="*/ 7424061 w 12078891"/>
              <a:gd name="connsiteY1127" fmla="*/ 2728581 h 5907136"/>
              <a:gd name="connsiteX1128" fmla="*/ 7390463 w 12078891"/>
              <a:gd name="connsiteY1128" fmla="*/ 2762177 h 5907136"/>
              <a:gd name="connsiteX1129" fmla="*/ 7356865 w 12078891"/>
              <a:gd name="connsiteY1129" fmla="*/ 2728581 h 5907136"/>
              <a:gd name="connsiteX1130" fmla="*/ 7390463 w 12078891"/>
              <a:gd name="connsiteY1130" fmla="*/ 2694983 h 5907136"/>
              <a:gd name="connsiteX1131" fmla="*/ 1814308 w 12078891"/>
              <a:gd name="connsiteY1131" fmla="*/ 2665460 h 5907136"/>
              <a:gd name="connsiteX1132" fmla="*/ 1819397 w 12078891"/>
              <a:gd name="connsiteY1132" fmla="*/ 2670549 h 5907136"/>
              <a:gd name="connsiteX1133" fmla="*/ 1814308 w 12078891"/>
              <a:gd name="connsiteY1133" fmla="*/ 2675639 h 5907136"/>
              <a:gd name="connsiteX1134" fmla="*/ 1809215 w 12078891"/>
              <a:gd name="connsiteY1134" fmla="*/ 2670549 h 5907136"/>
              <a:gd name="connsiteX1135" fmla="*/ 1814308 w 12078891"/>
              <a:gd name="connsiteY1135" fmla="*/ 2665460 h 5907136"/>
              <a:gd name="connsiteX1136" fmla="*/ 9232236 w 12078891"/>
              <a:gd name="connsiteY1136" fmla="*/ 2663422 h 5907136"/>
              <a:gd name="connsiteX1137" fmla="*/ 9270925 w 12078891"/>
              <a:gd name="connsiteY1137" fmla="*/ 2702110 h 5907136"/>
              <a:gd name="connsiteX1138" fmla="*/ 9232236 w 12078891"/>
              <a:gd name="connsiteY1138" fmla="*/ 2740798 h 5907136"/>
              <a:gd name="connsiteX1139" fmla="*/ 9193548 w 12078891"/>
              <a:gd name="connsiteY1139" fmla="*/ 2702110 h 5907136"/>
              <a:gd name="connsiteX1140" fmla="*/ 9232236 w 12078891"/>
              <a:gd name="connsiteY1140" fmla="*/ 2663422 h 5907136"/>
              <a:gd name="connsiteX1141" fmla="*/ 2759084 w 12078891"/>
              <a:gd name="connsiteY1141" fmla="*/ 2623713 h 5907136"/>
              <a:gd name="connsiteX1142" fmla="*/ 2767229 w 12078891"/>
              <a:gd name="connsiteY1142" fmla="*/ 2631859 h 5907136"/>
              <a:gd name="connsiteX1143" fmla="*/ 2759084 w 12078891"/>
              <a:gd name="connsiteY1143" fmla="*/ 2640003 h 5907136"/>
              <a:gd name="connsiteX1144" fmla="*/ 2750938 w 12078891"/>
              <a:gd name="connsiteY1144" fmla="*/ 2631859 h 5907136"/>
              <a:gd name="connsiteX1145" fmla="*/ 2759084 w 12078891"/>
              <a:gd name="connsiteY1145" fmla="*/ 2623713 h 5907136"/>
              <a:gd name="connsiteX1146" fmla="*/ 9533599 w 12078891"/>
              <a:gd name="connsiteY1146" fmla="*/ 2604369 h 5907136"/>
              <a:gd name="connsiteX1147" fmla="*/ 9546834 w 12078891"/>
              <a:gd name="connsiteY1147" fmla="*/ 2616588 h 5907136"/>
              <a:gd name="connsiteX1148" fmla="*/ 9533599 w 12078891"/>
              <a:gd name="connsiteY1148" fmla="*/ 2628806 h 5907136"/>
              <a:gd name="connsiteX1149" fmla="*/ 9520363 w 12078891"/>
              <a:gd name="connsiteY1149" fmla="*/ 2616588 h 5907136"/>
              <a:gd name="connsiteX1150" fmla="*/ 9533599 w 12078891"/>
              <a:gd name="connsiteY1150" fmla="*/ 2604369 h 5907136"/>
              <a:gd name="connsiteX1151" fmla="*/ 1707395 w 12078891"/>
              <a:gd name="connsiteY1151" fmla="*/ 2601316 h 5907136"/>
              <a:gd name="connsiteX1152" fmla="*/ 1711468 w 12078891"/>
              <a:gd name="connsiteY1152" fmla="*/ 2605389 h 5907136"/>
              <a:gd name="connsiteX1153" fmla="*/ 1707395 w 12078891"/>
              <a:gd name="connsiteY1153" fmla="*/ 2609462 h 5907136"/>
              <a:gd name="connsiteX1154" fmla="*/ 1703323 w 12078891"/>
              <a:gd name="connsiteY1154" fmla="*/ 2605389 h 5907136"/>
              <a:gd name="connsiteX1155" fmla="*/ 1707395 w 12078891"/>
              <a:gd name="connsiteY1155" fmla="*/ 2601316 h 5907136"/>
              <a:gd name="connsiteX1156" fmla="*/ 4194661 w 12078891"/>
              <a:gd name="connsiteY1156" fmla="*/ 2596226 h 5907136"/>
              <a:gd name="connsiteX1157" fmla="*/ 4200772 w 12078891"/>
              <a:gd name="connsiteY1157" fmla="*/ 2602334 h 5907136"/>
              <a:gd name="connsiteX1158" fmla="*/ 4194661 w 12078891"/>
              <a:gd name="connsiteY1158" fmla="*/ 2608446 h 5907136"/>
              <a:gd name="connsiteX1159" fmla="*/ 4188551 w 12078891"/>
              <a:gd name="connsiteY1159" fmla="*/ 2602334 h 5907136"/>
              <a:gd name="connsiteX1160" fmla="*/ 4194661 w 12078891"/>
              <a:gd name="connsiteY1160" fmla="*/ 2596226 h 5907136"/>
              <a:gd name="connsiteX1161" fmla="*/ 5638309 w 12078891"/>
              <a:gd name="connsiteY1161" fmla="*/ 2592153 h 5907136"/>
              <a:gd name="connsiteX1162" fmla="*/ 5655618 w 12078891"/>
              <a:gd name="connsiteY1162" fmla="*/ 2609462 h 5907136"/>
              <a:gd name="connsiteX1163" fmla="*/ 5638309 w 12078891"/>
              <a:gd name="connsiteY1163" fmla="*/ 2626771 h 5907136"/>
              <a:gd name="connsiteX1164" fmla="*/ 5621002 w 12078891"/>
              <a:gd name="connsiteY1164" fmla="*/ 2609462 h 5907136"/>
              <a:gd name="connsiteX1165" fmla="*/ 5638309 w 12078891"/>
              <a:gd name="connsiteY1165" fmla="*/ 2592153 h 5907136"/>
              <a:gd name="connsiteX1166" fmla="*/ 1008960 w 12078891"/>
              <a:gd name="connsiteY1166" fmla="*/ 2587062 h 5907136"/>
              <a:gd name="connsiteX1167" fmla="*/ 1036449 w 12078891"/>
              <a:gd name="connsiteY1167" fmla="*/ 2614553 h 5907136"/>
              <a:gd name="connsiteX1168" fmla="*/ 1008960 w 12078891"/>
              <a:gd name="connsiteY1168" fmla="*/ 2642042 h 5907136"/>
              <a:gd name="connsiteX1169" fmla="*/ 981471 w 12078891"/>
              <a:gd name="connsiteY1169" fmla="*/ 2614553 h 5907136"/>
              <a:gd name="connsiteX1170" fmla="*/ 1008960 w 12078891"/>
              <a:gd name="connsiteY1170" fmla="*/ 2587062 h 5907136"/>
              <a:gd name="connsiteX1171" fmla="*/ 5912163 w 12078891"/>
              <a:gd name="connsiteY1171" fmla="*/ 2569755 h 5907136"/>
              <a:gd name="connsiteX1172" fmla="*/ 5934560 w 12078891"/>
              <a:gd name="connsiteY1172" fmla="*/ 2591134 h 5907136"/>
              <a:gd name="connsiteX1173" fmla="*/ 5912163 w 12078891"/>
              <a:gd name="connsiteY1173" fmla="*/ 2612518 h 5907136"/>
              <a:gd name="connsiteX1174" fmla="*/ 5889764 w 12078891"/>
              <a:gd name="connsiteY1174" fmla="*/ 2591134 h 5907136"/>
              <a:gd name="connsiteX1175" fmla="*/ 5912163 w 12078891"/>
              <a:gd name="connsiteY1175" fmla="*/ 2569755 h 5907136"/>
              <a:gd name="connsiteX1176" fmla="*/ 10252389 w 12078891"/>
              <a:gd name="connsiteY1176" fmla="*/ 2562630 h 5907136"/>
              <a:gd name="connsiteX1177" fmla="*/ 10330784 w 12078891"/>
              <a:gd name="connsiteY1177" fmla="*/ 2640006 h 5907136"/>
              <a:gd name="connsiteX1178" fmla="*/ 10324691 w 12078891"/>
              <a:gd name="connsiteY1178" fmla="*/ 2670136 h 5907136"/>
              <a:gd name="connsiteX1179" fmla="*/ 10314641 w 12078891"/>
              <a:gd name="connsiteY1179" fmla="*/ 2684950 h 5907136"/>
              <a:gd name="connsiteX1180" fmla="*/ 10316531 w 12078891"/>
              <a:gd name="connsiteY1180" fmla="*/ 2686840 h 5907136"/>
              <a:gd name="connsiteX1181" fmla="*/ 10310422 w 12078891"/>
              <a:gd name="connsiteY1181" fmla="*/ 2692949 h 5907136"/>
              <a:gd name="connsiteX1182" fmla="*/ 10309702 w 12078891"/>
              <a:gd name="connsiteY1182" fmla="*/ 2692227 h 5907136"/>
              <a:gd name="connsiteX1183" fmla="*/ 10308004 w 12078891"/>
              <a:gd name="connsiteY1183" fmla="*/ 2694730 h 5907136"/>
              <a:gd name="connsiteX1184" fmla="*/ 10252389 w 12078891"/>
              <a:gd name="connsiteY1184" fmla="*/ 2717384 h 5907136"/>
              <a:gd name="connsiteX1185" fmla="*/ 10173994 w 12078891"/>
              <a:gd name="connsiteY1185" fmla="*/ 2640006 h 5907136"/>
              <a:gd name="connsiteX1186" fmla="*/ 10252389 w 12078891"/>
              <a:gd name="connsiteY1186" fmla="*/ 2562630 h 5907136"/>
              <a:gd name="connsiteX1187" fmla="*/ 6487394 w 12078891"/>
              <a:gd name="connsiteY1187" fmla="*/ 2547361 h 5907136"/>
              <a:gd name="connsiteX1188" fmla="*/ 6503684 w 12078891"/>
              <a:gd name="connsiteY1188" fmla="*/ 2563649 h 5907136"/>
              <a:gd name="connsiteX1189" fmla="*/ 6487394 w 12078891"/>
              <a:gd name="connsiteY1189" fmla="*/ 2579938 h 5907136"/>
              <a:gd name="connsiteX1190" fmla="*/ 6471104 w 12078891"/>
              <a:gd name="connsiteY1190" fmla="*/ 2563649 h 5907136"/>
              <a:gd name="connsiteX1191" fmla="*/ 6487394 w 12078891"/>
              <a:gd name="connsiteY1191" fmla="*/ 2547361 h 5907136"/>
              <a:gd name="connsiteX1192" fmla="*/ 10923328 w 12078891"/>
              <a:gd name="connsiteY1192" fmla="*/ 2546344 h 5907136"/>
              <a:gd name="connsiteX1193" fmla="*/ 10944708 w 12078891"/>
              <a:gd name="connsiteY1193" fmla="*/ 2567722 h 5907136"/>
              <a:gd name="connsiteX1194" fmla="*/ 10923328 w 12078891"/>
              <a:gd name="connsiteY1194" fmla="*/ 2589100 h 5907136"/>
              <a:gd name="connsiteX1195" fmla="*/ 10901948 w 12078891"/>
              <a:gd name="connsiteY1195" fmla="*/ 2567722 h 5907136"/>
              <a:gd name="connsiteX1196" fmla="*/ 10923328 w 12078891"/>
              <a:gd name="connsiteY1196" fmla="*/ 2546344 h 5907136"/>
              <a:gd name="connsiteX1197" fmla="*/ 591492 w 12078891"/>
              <a:gd name="connsiteY1197" fmla="*/ 2539209 h 5907136"/>
              <a:gd name="connsiteX1198" fmla="*/ 603710 w 12078891"/>
              <a:gd name="connsiteY1198" fmla="*/ 2551426 h 5907136"/>
              <a:gd name="connsiteX1199" fmla="*/ 591492 w 12078891"/>
              <a:gd name="connsiteY1199" fmla="*/ 2563643 h 5907136"/>
              <a:gd name="connsiteX1200" fmla="*/ 579275 w 12078891"/>
              <a:gd name="connsiteY1200" fmla="*/ 2551426 h 5907136"/>
              <a:gd name="connsiteX1201" fmla="*/ 591492 w 12078891"/>
              <a:gd name="connsiteY1201" fmla="*/ 2539209 h 5907136"/>
              <a:gd name="connsiteX1202" fmla="*/ 386905 w 12078891"/>
              <a:gd name="connsiteY1202" fmla="*/ 2534124 h 5907136"/>
              <a:gd name="connsiteX1203" fmla="*/ 405231 w 12078891"/>
              <a:gd name="connsiteY1203" fmla="*/ 2552451 h 5907136"/>
              <a:gd name="connsiteX1204" fmla="*/ 386905 w 12078891"/>
              <a:gd name="connsiteY1204" fmla="*/ 2570776 h 5907136"/>
              <a:gd name="connsiteX1205" fmla="*/ 368579 w 12078891"/>
              <a:gd name="connsiteY1205" fmla="*/ 2552451 h 5907136"/>
              <a:gd name="connsiteX1206" fmla="*/ 386905 w 12078891"/>
              <a:gd name="connsiteY1206" fmla="*/ 2534124 h 5907136"/>
              <a:gd name="connsiteX1207" fmla="*/ 3113437 w 12078891"/>
              <a:gd name="connsiteY1207" fmla="*/ 2528012 h 5907136"/>
              <a:gd name="connsiteX1208" fmla="*/ 3122602 w 12078891"/>
              <a:gd name="connsiteY1208" fmla="*/ 2537177 h 5907136"/>
              <a:gd name="connsiteX1209" fmla="*/ 3113437 w 12078891"/>
              <a:gd name="connsiteY1209" fmla="*/ 2546344 h 5907136"/>
              <a:gd name="connsiteX1210" fmla="*/ 3104277 w 12078891"/>
              <a:gd name="connsiteY1210" fmla="*/ 2537177 h 5907136"/>
              <a:gd name="connsiteX1211" fmla="*/ 3113437 w 12078891"/>
              <a:gd name="connsiteY1211" fmla="*/ 2528012 h 5907136"/>
              <a:gd name="connsiteX1212" fmla="*/ 5387857 w 12078891"/>
              <a:gd name="connsiteY1212" fmla="*/ 2519865 h 5907136"/>
              <a:gd name="connsiteX1213" fmla="*/ 5398041 w 12078891"/>
              <a:gd name="connsiteY1213" fmla="*/ 2530048 h 5907136"/>
              <a:gd name="connsiteX1214" fmla="*/ 5387857 w 12078891"/>
              <a:gd name="connsiteY1214" fmla="*/ 2540233 h 5907136"/>
              <a:gd name="connsiteX1215" fmla="*/ 5377677 w 12078891"/>
              <a:gd name="connsiteY1215" fmla="*/ 2530048 h 5907136"/>
              <a:gd name="connsiteX1216" fmla="*/ 5387857 w 12078891"/>
              <a:gd name="connsiteY1216" fmla="*/ 2519865 h 5907136"/>
              <a:gd name="connsiteX1217" fmla="*/ 11337701 w 12078891"/>
              <a:gd name="connsiteY1217" fmla="*/ 2517829 h 5907136"/>
              <a:gd name="connsiteX1218" fmla="*/ 11347882 w 12078891"/>
              <a:gd name="connsiteY1218" fmla="*/ 2528012 h 5907136"/>
              <a:gd name="connsiteX1219" fmla="*/ 11337701 w 12078891"/>
              <a:gd name="connsiteY1219" fmla="*/ 2538195 h 5907136"/>
              <a:gd name="connsiteX1220" fmla="*/ 11327520 w 12078891"/>
              <a:gd name="connsiteY1220" fmla="*/ 2528012 h 5907136"/>
              <a:gd name="connsiteX1221" fmla="*/ 11337701 w 12078891"/>
              <a:gd name="connsiteY1221" fmla="*/ 2517829 h 5907136"/>
              <a:gd name="connsiteX1222" fmla="*/ 5092607 w 12078891"/>
              <a:gd name="connsiteY1222" fmla="*/ 2499505 h 5907136"/>
              <a:gd name="connsiteX1223" fmla="*/ 5113983 w 12078891"/>
              <a:gd name="connsiteY1223" fmla="*/ 2519865 h 5907136"/>
              <a:gd name="connsiteX1224" fmla="*/ 5092607 w 12078891"/>
              <a:gd name="connsiteY1224" fmla="*/ 2540233 h 5907136"/>
              <a:gd name="connsiteX1225" fmla="*/ 5071229 w 12078891"/>
              <a:gd name="connsiteY1225" fmla="*/ 2519865 h 5907136"/>
              <a:gd name="connsiteX1226" fmla="*/ 5092607 w 12078891"/>
              <a:gd name="connsiteY1226" fmla="*/ 2499505 h 5907136"/>
              <a:gd name="connsiteX1227" fmla="*/ 7711170 w 12078891"/>
              <a:gd name="connsiteY1227" fmla="*/ 2493397 h 5907136"/>
              <a:gd name="connsiteX1228" fmla="*/ 7717279 w 12078891"/>
              <a:gd name="connsiteY1228" fmla="*/ 2499505 h 5907136"/>
              <a:gd name="connsiteX1229" fmla="*/ 7711170 w 12078891"/>
              <a:gd name="connsiteY1229" fmla="*/ 2505613 h 5907136"/>
              <a:gd name="connsiteX1230" fmla="*/ 7705061 w 12078891"/>
              <a:gd name="connsiteY1230" fmla="*/ 2499505 h 5907136"/>
              <a:gd name="connsiteX1231" fmla="*/ 7711170 w 12078891"/>
              <a:gd name="connsiteY1231" fmla="*/ 2493397 h 5907136"/>
              <a:gd name="connsiteX1232" fmla="*/ 11655354 w 12078891"/>
              <a:gd name="connsiteY1232" fmla="*/ 2472014 h 5907136"/>
              <a:gd name="connsiteX1233" fmla="*/ 11666553 w 12078891"/>
              <a:gd name="connsiteY1233" fmla="*/ 2483214 h 5907136"/>
              <a:gd name="connsiteX1234" fmla="*/ 11655354 w 12078891"/>
              <a:gd name="connsiteY1234" fmla="*/ 2493395 h 5907136"/>
              <a:gd name="connsiteX1235" fmla="*/ 11644154 w 12078891"/>
              <a:gd name="connsiteY1235" fmla="*/ 2483214 h 5907136"/>
              <a:gd name="connsiteX1236" fmla="*/ 11655354 w 12078891"/>
              <a:gd name="connsiteY1236" fmla="*/ 2472014 h 5907136"/>
              <a:gd name="connsiteX1237" fmla="*/ 1161657 w 12078891"/>
              <a:gd name="connsiteY1237" fmla="*/ 2462852 h 5907136"/>
              <a:gd name="connsiteX1238" fmla="*/ 1238016 w 12078891"/>
              <a:gd name="connsiteY1238" fmla="*/ 2539213 h 5907136"/>
              <a:gd name="connsiteX1239" fmla="*/ 1161657 w 12078891"/>
              <a:gd name="connsiteY1239" fmla="*/ 2615570 h 5907136"/>
              <a:gd name="connsiteX1240" fmla="*/ 1153260 w 12078891"/>
              <a:gd name="connsiteY1240" fmla="*/ 2613912 h 5907136"/>
              <a:gd name="connsiteX1241" fmla="*/ 1153543 w 12078891"/>
              <a:gd name="connsiteY1241" fmla="*/ 2614553 h 5907136"/>
              <a:gd name="connsiteX1242" fmla="*/ 1133180 w 12078891"/>
              <a:gd name="connsiteY1242" fmla="*/ 2634915 h 5907136"/>
              <a:gd name="connsiteX1243" fmla="*/ 1112818 w 12078891"/>
              <a:gd name="connsiteY1243" fmla="*/ 2614553 h 5907136"/>
              <a:gd name="connsiteX1244" fmla="*/ 1118521 w 12078891"/>
              <a:gd name="connsiteY1244" fmla="*/ 2600840 h 5907136"/>
              <a:gd name="connsiteX1245" fmla="*/ 1107443 w 12078891"/>
              <a:gd name="connsiteY1245" fmla="*/ 2593425 h 5907136"/>
              <a:gd name="connsiteX1246" fmla="*/ 1085299 w 12078891"/>
              <a:gd name="connsiteY1246" fmla="*/ 2539213 h 5907136"/>
              <a:gd name="connsiteX1247" fmla="*/ 1161657 w 12078891"/>
              <a:gd name="connsiteY1247" fmla="*/ 2462852 h 5907136"/>
              <a:gd name="connsiteX1248" fmla="*/ 7789564 w 12078891"/>
              <a:gd name="connsiteY1248" fmla="*/ 2417038 h 5907136"/>
              <a:gd name="connsiteX1249" fmla="*/ 7795674 w 12078891"/>
              <a:gd name="connsiteY1249" fmla="*/ 2423147 h 5907136"/>
              <a:gd name="connsiteX1250" fmla="*/ 7789564 w 12078891"/>
              <a:gd name="connsiteY1250" fmla="*/ 2429254 h 5907136"/>
              <a:gd name="connsiteX1251" fmla="*/ 7783456 w 12078891"/>
              <a:gd name="connsiteY1251" fmla="*/ 2423147 h 5907136"/>
              <a:gd name="connsiteX1252" fmla="*/ 7789564 w 12078891"/>
              <a:gd name="connsiteY1252" fmla="*/ 2417038 h 5907136"/>
              <a:gd name="connsiteX1253" fmla="*/ 8313895 w 12078891"/>
              <a:gd name="connsiteY1253" fmla="*/ 2398712 h 5907136"/>
              <a:gd name="connsiteX1254" fmla="*/ 8330185 w 12078891"/>
              <a:gd name="connsiteY1254" fmla="*/ 2415002 h 5907136"/>
              <a:gd name="connsiteX1255" fmla="*/ 8313895 w 12078891"/>
              <a:gd name="connsiteY1255" fmla="*/ 2431292 h 5907136"/>
              <a:gd name="connsiteX1256" fmla="*/ 8297605 w 12078891"/>
              <a:gd name="connsiteY1256" fmla="*/ 2415002 h 5907136"/>
              <a:gd name="connsiteX1257" fmla="*/ 8313895 w 12078891"/>
              <a:gd name="connsiteY1257" fmla="*/ 2398712 h 5907136"/>
              <a:gd name="connsiteX1258" fmla="*/ 10361328 w 12078891"/>
              <a:gd name="connsiteY1258" fmla="*/ 2390565 h 5907136"/>
              <a:gd name="connsiteX1259" fmla="*/ 10383726 w 12078891"/>
              <a:gd name="connsiteY1259" fmla="*/ 2412965 h 5907136"/>
              <a:gd name="connsiteX1260" fmla="*/ 10361328 w 12078891"/>
              <a:gd name="connsiteY1260" fmla="*/ 2435363 h 5907136"/>
              <a:gd name="connsiteX1261" fmla="*/ 10338929 w 12078891"/>
              <a:gd name="connsiteY1261" fmla="*/ 2412965 h 5907136"/>
              <a:gd name="connsiteX1262" fmla="*/ 10361328 w 12078891"/>
              <a:gd name="connsiteY1262" fmla="*/ 2390565 h 5907136"/>
              <a:gd name="connsiteX1263" fmla="*/ 1788833 w 12078891"/>
              <a:gd name="connsiteY1263" fmla="*/ 2370201 h 5907136"/>
              <a:gd name="connsiteX1264" fmla="*/ 1809196 w 12078891"/>
              <a:gd name="connsiteY1264" fmla="*/ 2390565 h 5907136"/>
              <a:gd name="connsiteX1265" fmla="*/ 1788833 w 12078891"/>
              <a:gd name="connsiteY1265" fmla="*/ 2410929 h 5907136"/>
              <a:gd name="connsiteX1266" fmla="*/ 1768472 w 12078891"/>
              <a:gd name="connsiteY1266" fmla="*/ 2390565 h 5907136"/>
              <a:gd name="connsiteX1267" fmla="*/ 1788833 w 12078891"/>
              <a:gd name="connsiteY1267" fmla="*/ 2370201 h 5907136"/>
              <a:gd name="connsiteX1268" fmla="*/ 8322040 w 12078891"/>
              <a:gd name="connsiteY1268" fmla="*/ 2351875 h 5907136"/>
              <a:gd name="connsiteX1269" fmla="*/ 8335275 w 12078891"/>
              <a:gd name="connsiteY1269" fmla="*/ 2365110 h 5907136"/>
              <a:gd name="connsiteX1270" fmla="*/ 8322040 w 12078891"/>
              <a:gd name="connsiteY1270" fmla="*/ 2378348 h 5907136"/>
              <a:gd name="connsiteX1271" fmla="*/ 8308804 w 12078891"/>
              <a:gd name="connsiteY1271" fmla="*/ 2365110 h 5907136"/>
              <a:gd name="connsiteX1272" fmla="*/ 8322040 w 12078891"/>
              <a:gd name="connsiteY1272" fmla="*/ 2351875 h 5907136"/>
              <a:gd name="connsiteX1273" fmla="*/ 1726739 w 12078891"/>
              <a:gd name="connsiteY1273" fmla="*/ 2338640 h 5907136"/>
              <a:gd name="connsiteX1274" fmla="*/ 1749137 w 12078891"/>
              <a:gd name="connsiteY1274" fmla="*/ 2361037 h 5907136"/>
              <a:gd name="connsiteX1275" fmla="*/ 1726739 w 12078891"/>
              <a:gd name="connsiteY1275" fmla="*/ 2383438 h 5907136"/>
              <a:gd name="connsiteX1276" fmla="*/ 1704340 w 12078891"/>
              <a:gd name="connsiteY1276" fmla="*/ 2361037 h 5907136"/>
              <a:gd name="connsiteX1277" fmla="*/ 1726739 w 12078891"/>
              <a:gd name="connsiteY1277" fmla="*/ 2338640 h 5907136"/>
              <a:gd name="connsiteX1278" fmla="*/ 5160810 w 12078891"/>
              <a:gd name="connsiteY1278" fmla="*/ 2317265 h 5907136"/>
              <a:gd name="connsiteX1279" fmla="*/ 5181174 w 12078891"/>
              <a:gd name="connsiteY1279" fmla="*/ 2337623 h 5907136"/>
              <a:gd name="connsiteX1280" fmla="*/ 5160810 w 12078891"/>
              <a:gd name="connsiteY1280" fmla="*/ 2357983 h 5907136"/>
              <a:gd name="connsiteX1281" fmla="*/ 5140448 w 12078891"/>
              <a:gd name="connsiteY1281" fmla="*/ 2337623 h 5907136"/>
              <a:gd name="connsiteX1282" fmla="*/ 5160810 w 12078891"/>
              <a:gd name="connsiteY1282" fmla="*/ 2317265 h 5907136"/>
              <a:gd name="connsiteX1283" fmla="*/ 5008114 w 12078891"/>
              <a:gd name="connsiteY1283" fmla="*/ 2306069 h 5907136"/>
              <a:gd name="connsiteX1284" fmla="*/ 5017273 w 12078891"/>
              <a:gd name="connsiteY1284" fmla="*/ 2315229 h 5907136"/>
              <a:gd name="connsiteX1285" fmla="*/ 5008114 w 12078891"/>
              <a:gd name="connsiteY1285" fmla="*/ 2324392 h 5907136"/>
              <a:gd name="connsiteX1286" fmla="*/ 4998954 w 12078891"/>
              <a:gd name="connsiteY1286" fmla="*/ 2315229 h 5907136"/>
              <a:gd name="connsiteX1287" fmla="*/ 5008114 w 12078891"/>
              <a:gd name="connsiteY1287" fmla="*/ 2306069 h 5907136"/>
              <a:gd name="connsiteX1288" fmla="*/ 6816246 w 12078891"/>
              <a:gd name="connsiteY1288" fmla="*/ 2280623 h 5907136"/>
              <a:gd name="connsiteX1289" fmla="*/ 6830500 w 12078891"/>
              <a:gd name="connsiteY1289" fmla="*/ 2294873 h 5907136"/>
              <a:gd name="connsiteX1290" fmla="*/ 6816246 w 12078891"/>
              <a:gd name="connsiteY1290" fmla="*/ 2309123 h 5907136"/>
              <a:gd name="connsiteX1291" fmla="*/ 6801992 w 12078891"/>
              <a:gd name="connsiteY1291" fmla="*/ 2294873 h 5907136"/>
              <a:gd name="connsiteX1292" fmla="*/ 6816246 w 12078891"/>
              <a:gd name="connsiteY1292" fmla="*/ 2280623 h 5907136"/>
              <a:gd name="connsiteX1293" fmla="*/ 7301887 w 12078891"/>
              <a:gd name="connsiteY1293" fmla="*/ 2233780 h 5907136"/>
              <a:gd name="connsiteX1294" fmla="*/ 7321231 w 12078891"/>
              <a:gd name="connsiteY1294" fmla="*/ 2253129 h 5907136"/>
              <a:gd name="connsiteX1295" fmla="*/ 7301887 w 12078891"/>
              <a:gd name="connsiteY1295" fmla="*/ 2272473 h 5907136"/>
              <a:gd name="connsiteX1296" fmla="*/ 7282543 w 12078891"/>
              <a:gd name="connsiteY1296" fmla="*/ 2253129 h 5907136"/>
              <a:gd name="connsiteX1297" fmla="*/ 7301887 w 12078891"/>
              <a:gd name="connsiteY1297" fmla="*/ 2233780 h 5907136"/>
              <a:gd name="connsiteX1298" fmla="*/ 11671645 w 12078891"/>
              <a:gd name="connsiteY1298" fmla="*/ 2219524 h 5907136"/>
              <a:gd name="connsiteX1299" fmla="*/ 11676735 w 12078891"/>
              <a:gd name="connsiteY1299" fmla="*/ 2224617 h 5907136"/>
              <a:gd name="connsiteX1300" fmla="*/ 11671645 w 12078891"/>
              <a:gd name="connsiteY1300" fmla="*/ 2229707 h 5907136"/>
              <a:gd name="connsiteX1301" fmla="*/ 11666554 w 12078891"/>
              <a:gd name="connsiteY1301" fmla="*/ 2224617 h 5907136"/>
              <a:gd name="connsiteX1302" fmla="*/ 11671645 w 12078891"/>
              <a:gd name="connsiteY1302" fmla="*/ 2219524 h 5907136"/>
              <a:gd name="connsiteX1303" fmla="*/ 10717669 w 12078891"/>
              <a:gd name="connsiteY1303" fmla="*/ 2192034 h 5907136"/>
              <a:gd name="connsiteX1304" fmla="*/ 10731923 w 12078891"/>
              <a:gd name="connsiteY1304" fmla="*/ 2206286 h 5907136"/>
              <a:gd name="connsiteX1305" fmla="*/ 10717669 w 12078891"/>
              <a:gd name="connsiteY1305" fmla="*/ 2220542 h 5907136"/>
              <a:gd name="connsiteX1306" fmla="*/ 10703416 w 12078891"/>
              <a:gd name="connsiteY1306" fmla="*/ 2206286 h 5907136"/>
              <a:gd name="connsiteX1307" fmla="*/ 10717669 w 12078891"/>
              <a:gd name="connsiteY1307" fmla="*/ 2192034 h 5907136"/>
              <a:gd name="connsiteX1308" fmla="*/ 4248637 w 12078891"/>
              <a:gd name="connsiteY1308" fmla="*/ 2184910 h 5907136"/>
              <a:gd name="connsiteX1309" fmla="*/ 4276129 w 12078891"/>
              <a:gd name="connsiteY1309" fmla="*/ 2212394 h 5907136"/>
              <a:gd name="connsiteX1310" fmla="*/ 4248637 w 12078891"/>
              <a:gd name="connsiteY1310" fmla="*/ 2239891 h 5907136"/>
              <a:gd name="connsiteX1311" fmla="*/ 4221154 w 12078891"/>
              <a:gd name="connsiteY1311" fmla="*/ 2212394 h 5907136"/>
              <a:gd name="connsiteX1312" fmla="*/ 4248637 w 12078891"/>
              <a:gd name="connsiteY1312" fmla="*/ 2184910 h 5907136"/>
              <a:gd name="connsiteX1313" fmla="*/ 10552733 w 12078891"/>
              <a:gd name="connsiteY1313" fmla="*/ 2163530 h 5907136"/>
              <a:gd name="connsiteX1314" fmla="*/ 10558842 w 12078891"/>
              <a:gd name="connsiteY1314" fmla="*/ 2169638 h 5907136"/>
              <a:gd name="connsiteX1315" fmla="*/ 10552733 w 12078891"/>
              <a:gd name="connsiteY1315" fmla="*/ 2174729 h 5907136"/>
              <a:gd name="connsiteX1316" fmla="*/ 10546625 w 12078891"/>
              <a:gd name="connsiteY1316" fmla="*/ 2169638 h 5907136"/>
              <a:gd name="connsiteX1317" fmla="*/ 10552733 w 12078891"/>
              <a:gd name="connsiteY1317" fmla="*/ 2163530 h 5907136"/>
              <a:gd name="connsiteX1318" fmla="*/ 11573905 w 12078891"/>
              <a:gd name="connsiteY1318" fmla="*/ 2144178 h 5907136"/>
              <a:gd name="connsiteX1319" fmla="*/ 11586122 w 12078891"/>
              <a:gd name="connsiteY1319" fmla="*/ 2155377 h 5907136"/>
              <a:gd name="connsiteX1320" fmla="*/ 11573905 w 12078891"/>
              <a:gd name="connsiteY1320" fmla="*/ 2166575 h 5907136"/>
              <a:gd name="connsiteX1321" fmla="*/ 11561687 w 12078891"/>
              <a:gd name="connsiteY1321" fmla="*/ 2155377 h 5907136"/>
              <a:gd name="connsiteX1322" fmla="*/ 11573905 w 12078891"/>
              <a:gd name="connsiteY1322" fmla="*/ 2144178 h 5907136"/>
              <a:gd name="connsiteX1323" fmla="*/ 10875476 w 12078891"/>
              <a:gd name="connsiteY1323" fmla="*/ 2060694 h 5907136"/>
              <a:gd name="connsiteX1324" fmla="*/ 10883622 w 12078891"/>
              <a:gd name="connsiteY1324" fmla="*/ 2068840 h 5907136"/>
              <a:gd name="connsiteX1325" fmla="*/ 10875476 w 12078891"/>
              <a:gd name="connsiteY1325" fmla="*/ 2076984 h 5907136"/>
              <a:gd name="connsiteX1326" fmla="*/ 10867332 w 12078891"/>
              <a:gd name="connsiteY1326" fmla="*/ 2068840 h 5907136"/>
              <a:gd name="connsiteX1327" fmla="*/ 10875476 w 12078891"/>
              <a:gd name="connsiteY1327" fmla="*/ 2060694 h 5907136"/>
              <a:gd name="connsiteX1328" fmla="*/ 9976480 w 12078891"/>
              <a:gd name="connsiteY1328" fmla="*/ 2052572 h 5907136"/>
              <a:gd name="connsiteX1329" fmla="*/ 10023313 w 12078891"/>
              <a:gd name="connsiteY1329" fmla="*/ 2099390 h 5907136"/>
              <a:gd name="connsiteX1330" fmla="*/ 9976480 w 12078891"/>
              <a:gd name="connsiteY1330" fmla="*/ 2146221 h 5907136"/>
              <a:gd name="connsiteX1331" fmla="*/ 9929646 w 12078891"/>
              <a:gd name="connsiteY1331" fmla="*/ 2099390 h 5907136"/>
              <a:gd name="connsiteX1332" fmla="*/ 9976480 w 12078891"/>
              <a:gd name="connsiteY1332" fmla="*/ 2052572 h 5907136"/>
              <a:gd name="connsiteX1333" fmla="*/ 8217174 w 12078891"/>
              <a:gd name="connsiteY1333" fmla="*/ 2041361 h 5907136"/>
              <a:gd name="connsiteX1334" fmla="*/ 8257898 w 12078891"/>
              <a:gd name="connsiteY1334" fmla="*/ 2082087 h 5907136"/>
              <a:gd name="connsiteX1335" fmla="*/ 8217174 w 12078891"/>
              <a:gd name="connsiteY1335" fmla="*/ 2122802 h 5907136"/>
              <a:gd name="connsiteX1336" fmla="*/ 8176449 w 12078891"/>
              <a:gd name="connsiteY1336" fmla="*/ 2082087 h 5907136"/>
              <a:gd name="connsiteX1337" fmla="*/ 8217174 w 12078891"/>
              <a:gd name="connsiteY1337" fmla="*/ 2041361 h 5907136"/>
              <a:gd name="connsiteX1338" fmla="*/ 11389625 w 12078891"/>
              <a:gd name="connsiteY1338" fmla="*/ 2007776 h 5907136"/>
              <a:gd name="connsiteX1339" fmla="*/ 11401843 w 12078891"/>
              <a:gd name="connsiteY1339" fmla="*/ 2019993 h 5907136"/>
              <a:gd name="connsiteX1340" fmla="*/ 11389625 w 12078891"/>
              <a:gd name="connsiteY1340" fmla="*/ 2032209 h 5907136"/>
              <a:gd name="connsiteX1341" fmla="*/ 11377408 w 12078891"/>
              <a:gd name="connsiteY1341" fmla="*/ 2019993 h 5907136"/>
              <a:gd name="connsiteX1342" fmla="*/ 11389625 w 12078891"/>
              <a:gd name="connsiteY1342" fmla="*/ 2007776 h 5907136"/>
              <a:gd name="connsiteX1343" fmla="*/ 11089281 w 12078891"/>
              <a:gd name="connsiteY1343" fmla="*/ 1971100 h 5907136"/>
              <a:gd name="connsiteX1344" fmla="*/ 11094371 w 12078891"/>
              <a:gd name="connsiteY1344" fmla="*/ 1976191 h 5907136"/>
              <a:gd name="connsiteX1345" fmla="*/ 11089281 w 12078891"/>
              <a:gd name="connsiteY1345" fmla="*/ 1981281 h 5907136"/>
              <a:gd name="connsiteX1346" fmla="*/ 11084190 w 12078891"/>
              <a:gd name="connsiteY1346" fmla="*/ 1976191 h 5907136"/>
              <a:gd name="connsiteX1347" fmla="*/ 11089281 w 12078891"/>
              <a:gd name="connsiteY1347" fmla="*/ 1971100 h 5907136"/>
              <a:gd name="connsiteX1348" fmla="*/ 607782 w 12078891"/>
              <a:gd name="connsiteY1348" fmla="*/ 1958886 h 5907136"/>
              <a:gd name="connsiteX1349" fmla="*/ 627126 w 12078891"/>
              <a:gd name="connsiteY1349" fmla="*/ 1978230 h 5907136"/>
              <a:gd name="connsiteX1350" fmla="*/ 607782 w 12078891"/>
              <a:gd name="connsiteY1350" fmla="*/ 1997575 h 5907136"/>
              <a:gd name="connsiteX1351" fmla="*/ 588438 w 12078891"/>
              <a:gd name="connsiteY1351" fmla="*/ 1978230 h 5907136"/>
              <a:gd name="connsiteX1352" fmla="*/ 607782 w 12078891"/>
              <a:gd name="connsiteY1352" fmla="*/ 1958886 h 5907136"/>
              <a:gd name="connsiteX1353" fmla="*/ 8754740 w 12078891"/>
              <a:gd name="connsiteY1353" fmla="*/ 1924294 h 5907136"/>
              <a:gd name="connsiteX1354" fmla="*/ 8760849 w 12078891"/>
              <a:gd name="connsiteY1354" fmla="*/ 1930402 h 5907136"/>
              <a:gd name="connsiteX1355" fmla="*/ 8754740 w 12078891"/>
              <a:gd name="connsiteY1355" fmla="*/ 1936513 h 5907136"/>
              <a:gd name="connsiteX1356" fmla="*/ 8748631 w 12078891"/>
              <a:gd name="connsiteY1356" fmla="*/ 1930402 h 5907136"/>
              <a:gd name="connsiteX1357" fmla="*/ 8754740 w 12078891"/>
              <a:gd name="connsiteY1357" fmla="*/ 1924294 h 5907136"/>
              <a:gd name="connsiteX1358" fmla="*/ 6224720 w 12078891"/>
              <a:gd name="connsiteY1358" fmla="*/ 1894771 h 5907136"/>
              <a:gd name="connsiteX1359" fmla="*/ 6230829 w 12078891"/>
              <a:gd name="connsiteY1359" fmla="*/ 1900877 h 5907136"/>
              <a:gd name="connsiteX1360" fmla="*/ 6224720 w 12078891"/>
              <a:gd name="connsiteY1360" fmla="*/ 1906983 h 5907136"/>
              <a:gd name="connsiteX1361" fmla="*/ 6218611 w 12078891"/>
              <a:gd name="connsiteY1361" fmla="*/ 1900877 h 5907136"/>
              <a:gd name="connsiteX1362" fmla="*/ 6224720 w 12078891"/>
              <a:gd name="connsiteY1362" fmla="*/ 1894771 h 5907136"/>
              <a:gd name="connsiteX1363" fmla="*/ 6900749 w 12078891"/>
              <a:gd name="connsiteY1363" fmla="*/ 1835719 h 5907136"/>
              <a:gd name="connsiteX1364" fmla="*/ 6913985 w 12078891"/>
              <a:gd name="connsiteY1364" fmla="*/ 1848957 h 5907136"/>
              <a:gd name="connsiteX1365" fmla="*/ 6900749 w 12078891"/>
              <a:gd name="connsiteY1365" fmla="*/ 1862192 h 5907136"/>
              <a:gd name="connsiteX1366" fmla="*/ 6887514 w 12078891"/>
              <a:gd name="connsiteY1366" fmla="*/ 1848957 h 5907136"/>
              <a:gd name="connsiteX1367" fmla="*/ 6900749 w 12078891"/>
              <a:gd name="connsiteY1367" fmla="*/ 1835719 h 5907136"/>
              <a:gd name="connsiteX1368" fmla="*/ 3320114 w 12078891"/>
              <a:gd name="connsiteY1368" fmla="*/ 1834701 h 5907136"/>
              <a:gd name="connsiteX1369" fmla="*/ 3324187 w 12078891"/>
              <a:gd name="connsiteY1369" fmla="*/ 1838772 h 5907136"/>
              <a:gd name="connsiteX1370" fmla="*/ 3320114 w 12078891"/>
              <a:gd name="connsiteY1370" fmla="*/ 1842845 h 5907136"/>
              <a:gd name="connsiteX1371" fmla="*/ 3316042 w 12078891"/>
              <a:gd name="connsiteY1371" fmla="*/ 1838772 h 5907136"/>
              <a:gd name="connsiteX1372" fmla="*/ 3320114 w 12078891"/>
              <a:gd name="connsiteY1372" fmla="*/ 1834701 h 5907136"/>
              <a:gd name="connsiteX1373" fmla="*/ 6968963 w 12078891"/>
              <a:gd name="connsiteY1373" fmla="*/ 1829583 h 5907136"/>
              <a:gd name="connsiteX1374" fmla="*/ 6972017 w 12078891"/>
              <a:gd name="connsiteY1374" fmla="*/ 1832637 h 5907136"/>
              <a:gd name="connsiteX1375" fmla="*/ 6968963 w 12078891"/>
              <a:gd name="connsiteY1375" fmla="*/ 1835691 h 5907136"/>
              <a:gd name="connsiteX1376" fmla="*/ 6965909 w 12078891"/>
              <a:gd name="connsiteY1376" fmla="*/ 1832637 h 5907136"/>
              <a:gd name="connsiteX1377" fmla="*/ 6968963 w 12078891"/>
              <a:gd name="connsiteY1377" fmla="*/ 1829583 h 5907136"/>
              <a:gd name="connsiteX1378" fmla="*/ 5026434 w 12078891"/>
              <a:gd name="connsiteY1378" fmla="*/ 1816374 h 5907136"/>
              <a:gd name="connsiteX1379" fmla="*/ 5031521 w 12078891"/>
              <a:gd name="connsiteY1379" fmla="*/ 1821463 h 5907136"/>
              <a:gd name="connsiteX1380" fmla="*/ 5026434 w 12078891"/>
              <a:gd name="connsiteY1380" fmla="*/ 1826554 h 5907136"/>
              <a:gd name="connsiteX1381" fmla="*/ 5021344 w 12078891"/>
              <a:gd name="connsiteY1381" fmla="*/ 1821463 h 5907136"/>
              <a:gd name="connsiteX1382" fmla="*/ 5026434 w 12078891"/>
              <a:gd name="connsiteY1382" fmla="*/ 1816374 h 5907136"/>
              <a:gd name="connsiteX1383" fmla="*/ 1693109 w 12078891"/>
              <a:gd name="connsiteY1383" fmla="*/ 1810250 h 5907136"/>
              <a:gd name="connsiteX1384" fmla="*/ 1722634 w 12078891"/>
              <a:gd name="connsiteY1384" fmla="*/ 1839778 h 5907136"/>
              <a:gd name="connsiteX1385" fmla="*/ 1693109 w 12078891"/>
              <a:gd name="connsiteY1385" fmla="*/ 1869303 h 5907136"/>
              <a:gd name="connsiteX1386" fmla="*/ 1663584 w 12078891"/>
              <a:gd name="connsiteY1386" fmla="*/ 1839778 h 5907136"/>
              <a:gd name="connsiteX1387" fmla="*/ 1693109 w 12078891"/>
              <a:gd name="connsiteY1387" fmla="*/ 1810250 h 5907136"/>
              <a:gd name="connsiteX1388" fmla="*/ 466263 w 12078891"/>
              <a:gd name="connsiteY1388" fmla="*/ 1806168 h 5907136"/>
              <a:gd name="connsiteX1389" fmla="*/ 470336 w 12078891"/>
              <a:gd name="connsiteY1389" fmla="*/ 1810240 h 5907136"/>
              <a:gd name="connsiteX1390" fmla="*/ 466263 w 12078891"/>
              <a:gd name="connsiteY1390" fmla="*/ 1814313 h 5907136"/>
              <a:gd name="connsiteX1391" fmla="*/ 462191 w 12078891"/>
              <a:gd name="connsiteY1391" fmla="*/ 1810240 h 5907136"/>
              <a:gd name="connsiteX1392" fmla="*/ 466263 w 12078891"/>
              <a:gd name="connsiteY1392" fmla="*/ 1806168 h 5907136"/>
              <a:gd name="connsiteX1393" fmla="*/ 11028194 w 12078891"/>
              <a:gd name="connsiteY1393" fmla="*/ 1801104 h 5907136"/>
              <a:gd name="connsiteX1394" fmla="*/ 11040412 w 12078891"/>
              <a:gd name="connsiteY1394" fmla="*/ 1813323 h 5907136"/>
              <a:gd name="connsiteX1395" fmla="*/ 11028194 w 12078891"/>
              <a:gd name="connsiteY1395" fmla="*/ 1825541 h 5907136"/>
              <a:gd name="connsiteX1396" fmla="*/ 11015977 w 12078891"/>
              <a:gd name="connsiteY1396" fmla="*/ 1813323 h 5907136"/>
              <a:gd name="connsiteX1397" fmla="*/ 11028194 w 12078891"/>
              <a:gd name="connsiteY1397" fmla="*/ 1801104 h 5907136"/>
              <a:gd name="connsiteX1398" fmla="*/ 9489820 w 12078891"/>
              <a:gd name="connsiteY1398" fmla="*/ 1800068 h 5907136"/>
              <a:gd name="connsiteX1399" fmla="*/ 9524436 w 12078891"/>
              <a:gd name="connsiteY1399" fmla="*/ 1834686 h 5907136"/>
              <a:gd name="connsiteX1400" fmla="*/ 9489820 w 12078891"/>
              <a:gd name="connsiteY1400" fmla="*/ 1869303 h 5907136"/>
              <a:gd name="connsiteX1401" fmla="*/ 9455204 w 12078891"/>
              <a:gd name="connsiteY1401" fmla="*/ 1834686 h 5907136"/>
              <a:gd name="connsiteX1402" fmla="*/ 9489820 w 12078891"/>
              <a:gd name="connsiteY1402" fmla="*/ 1800068 h 5907136"/>
              <a:gd name="connsiteX1403" fmla="*/ 10635201 w 12078891"/>
              <a:gd name="connsiteY1403" fmla="*/ 1799039 h 5907136"/>
              <a:gd name="connsiteX1404" fmla="*/ 10642329 w 12078891"/>
              <a:gd name="connsiteY1404" fmla="*/ 1806166 h 5907136"/>
              <a:gd name="connsiteX1405" fmla="*/ 10635201 w 12078891"/>
              <a:gd name="connsiteY1405" fmla="*/ 1813293 h 5907136"/>
              <a:gd name="connsiteX1406" fmla="*/ 10628075 w 12078891"/>
              <a:gd name="connsiteY1406" fmla="*/ 1806166 h 5907136"/>
              <a:gd name="connsiteX1407" fmla="*/ 10635201 w 12078891"/>
              <a:gd name="connsiteY1407" fmla="*/ 1799039 h 5907136"/>
              <a:gd name="connsiteX1408" fmla="*/ 8181540 w 12078891"/>
              <a:gd name="connsiteY1408" fmla="*/ 1798022 h 5907136"/>
              <a:gd name="connsiteX1409" fmla="*/ 8186630 w 12078891"/>
              <a:gd name="connsiteY1409" fmla="*/ 1803111 h 5907136"/>
              <a:gd name="connsiteX1410" fmla="*/ 8181540 w 12078891"/>
              <a:gd name="connsiteY1410" fmla="*/ 1808202 h 5907136"/>
              <a:gd name="connsiteX1411" fmla="*/ 8176449 w 12078891"/>
              <a:gd name="connsiteY1411" fmla="*/ 1803111 h 5907136"/>
              <a:gd name="connsiteX1412" fmla="*/ 8181540 w 12078891"/>
              <a:gd name="connsiteY1412" fmla="*/ 1798022 h 5907136"/>
              <a:gd name="connsiteX1413" fmla="*/ 5724840 w 12078891"/>
              <a:gd name="connsiteY1413" fmla="*/ 1792952 h 5907136"/>
              <a:gd name="connsiteX1414" fmla="*/ 5730949 w 12078891"/>
              <a:gd name="connsiteY1414" fmla="*/ 1799061 h 5907136"/>
              <a:gd name="connsiteX1415" fmla="*/ 5724840 w 12078891"/>
              <a:gd name="connsiteY1415" fmla="*/ 1805170 h 5907136"/>
              <a:gd name="connsiteX1416" fmla="*/ 5718734 w 12078891"/>
              <a:gd name="connsiteY1416" fmla="*/ 1799061 h 5907136"/>
              <a:gd name="connsiteX1417" fmla="*/ 5724840 w 12078891"/>
              <a:gd name="connsiteY1417" fmla="*/ 1792952 h 5907136"/>
              <a:gd name="connsiteX1418" fmla="*/ 10191302 w 12078891"/>
              <a:gd name="connsiteY1418" fmla="*/ 1791912 h 5907136"/>
              <a:gd name="connsiteX1419" fmla="*/ 10204538 w 12078891"/>
              <a:gd name="connsiteY1419" fmla="*/ 1805147 h 5907136"/>
              <a:gd name="connsiteX1420" fmla="*/ 10191302 w 12078891"/>
              <a:gd name="connsiteY1420" fmla="*/ 1818383 h 5907136"/>
              <a:gd name="connsiteX1421" fmla="*/ 10178067 w 12078891"/>
              <a:gd name="connsiteY1421" fmla="*/ 1805147 h 5907136"/>
              <a:gd name="connsiteX1422" fmla="*/ 10191302 w 12078891"/>
              <a:gd name="connsiteY1422" fmla="*/ 1791912 h 5907136"/>
              <a:gd name="connsiteX1423" fmla="*/ 5611817 w 12078891"/>
              <a:gd name="connsiteY1423" fmla="*/ 1782750 h 5907136"/>
              <a:gd name="connsiteX1424" fmla="*/ 5613854 w 12078891"/>
              <a:gd name="connsiteY1424" fmla="*/ 1784786 h 5907136"/>
              <a:gd name="connsiteX1425" fmla="*/ 5611817 w 12078891"/>
              <a:gd name="connsiteY1425" fmla="*/ 1786822 h 5907136"/>
              <a:gd name="connsiteX1426" fmla="*/ 5609781 w 12078891"/>
              <a:gd name="connsiteY1426" fmla="*/ 1784786 h 5907136"/>
              <a:gd name="connsiteX1427" fmla="*/ 5611817 w 12078891"/>
              <a:gd name="connsiteY1427" fmla="*/ 1782750 h 5907136"/>
              <a:gd name="connsiteX1428" fmla="*/ 2172677 w 12078891"/>
              <a:gd name="connsiteY1428" fmla="*/ 1781757 h 5907136"/>
              <a:gd name="connsiteX1429" fmla="*/ 2195074 w 12078891"/>
              <a:gd name="connsiteY1429" fmla="*/ 1804157 h 5907136"/>
              <a:gd name="connsiteX1430" fmla="*/ 2172677 w 12078891"/>
              <a:gd name="connsiteY1430" fmla="*/ 1826554 h 5907136"/>
              <a:gd name="connsiteX1431" fmla="*/ 2150279 w 12078891"/>
              <a:gd name="connsiteY1431" fmla="*/ 1804157 h 5907136"/>
              <a:gd name="connsiteX1432" fmla="*/ 2172677 w 12078891"/>
              <a:gd name="connsiteY1432" fmla="*/ 1781757 h 5907136"/>
              <a:gd name="connsiteX1433" fmla="*/ 8210047 w 12078891"/>
              <a:gd name="connsiteY1433" fmla="*/ 1762412 h 5907136"/>
              <a:gd name="connsiteX1434" fmla="*/ 8219210 w 12078891"/>
              <a:gd name="connsiteY1434" fmla="*/ 1771574 h 5907136"/>
              <a:gd name="connsiteX1435" fmla="*/ 8210047 w 12078891"/>
              <a:gd name="connsiteY1435" fmla="*/ 1780737 h 5907136"/>
              <a:gd name="connsiteX1436" fmla="*/ 8200884 w 12078891"/>
              <a:gd name="connsiteY1436" fmla="*/ 1771574 h 5907136"/>
              <a:gd name="connsiteX1437" fmla="*/ 8210047 w 12078891"/>
              <a:gd name="connsiteY1437" fmla="*/ 1762412 h 5907136"/>
              <a:gd name="connsiteX1438" fmla="*/ 559930 w 12078891"/>
              <a:gd name="connsiteY1438" fmla="*/ 1753225 h 5907136"/>
              <a:gd name="connsiteX1439" fmla="*/ 572147 w 12078891"/>
              <a:gd name="connsiteY1439" fmla="*/ 1765442 h 5907136"/>
              <a:gd name="connsiteX1440" fmla="*/ 559930 w 12078891"/>
              <a:gd name="connsiteY1440" fmla="*/ 1777660 h 5907136"/>
              <a:gd name="connsiteX1441" fmla="*/ 547713 w 12078891"/>
              <a:gd name="connsiteY1441" fmla="*/ 1765442 h 5907136"/>
              <a:gd name="connsiteX1442" fmla="*/ 559930 w 12078891"/>
              <a:gd name="connsiteY1442" fmla="*/ 1753225 h 5907136"/>
              <a:gd name="connsiteX1443" fmla="*/ 6170759 w 12078891"/>
              <a:gd name="connsiteY1443" fmla="*/ 1745079 h 5907136"/>
              <a:gd name="connsiteX1444" fmla="*/ 6179922 w 12078891"/>
              <a:gd name="connsiteY1444" fmla="*/ 1754241 h 5907136"/>
              <a:gd name="connsiteX1445" fmla="*/ 6170759 w 12078891"/>
              <a:gd name="connsiteY1445" fmla="*/ 1763405 h 5907136"/>
              <a:gd name="connsiteX1446" fmla="*/ 6160578 w 12078891"/>
              <a:gd name="connsiteY1446" fmla="*/ 1754241 h 5907136"/>
              <a:gd name="connsiteX1447" fmla="*/ 6170759 w 12078891"/>
              <a:gd name="connsiteY1447" fmla="*/ 1745079 h 5907136"/>
              <a:gd name="connsiteX1448" fmla="*/ 7806873 w 12078891"/>
              <a:gd name="connsiteY1448" fmla="*/ 1737952 h 5907136"/>
              <a:gd name="connsiteX1449" fmla="*/ 7811963 w 12078891"/>
              <a:gd name="connsiteY1449" fmla="*/ 1743043 h 5907136"/>
              <a:gd name="connsiteX1450" fmla="*/ 7806873 w 12078891"/>
              <a:gd name="connsiteY1450" fmla="*/ 1748133 h 5907136"/>
              <a:gd name="connsiteX1451" fmla="*/ 7801782 w 12078891"/>
              <a:gd name="connsiteY1451" fmla="*/ 1743043 h 5907136"/>
              <a:gd name="connsiteX1452" fmla="*/ 7806873 w 12078891"/>
              <a:gd name="connsiteY1452" fmla="*/ 1737952 h 5907136"/>
              <a:gd name="connsiteX1453" fmla="*/ 961068 w 12078891"/>
              <a:gd name="connsiteY1453" fmla="*/ 1706391 h 5907136"/>
              <a:gd name="connsiteX1454" fmla="*/ 967176 w 12078891"/>
              <a:gd name="connsiteY1454" fmla="*/ 1712500 h 5907136"/>
              <a:gd name="connsiteX1455" fmla="*/ 961068 w 12078891"/>
              <a:gd name="connsiteY1455" fmla="*/ 1718608 h 5907136"/>
              <a:gd name="connsiteX1456" fmla="*/ 954959 w 12078891"/>
              <a:gd name="connsiteY1456" fmla="*/ 1712500 h 5907136"/>
              <a:gd name="connsiteX1457" fmla="*/ 961068 w 12078891"/>
              <a:gd name="connsiteY1457" fmla="*/ 1706391 h 5907136"/>
              <a:gd name="connsiteX1458" fmla="*/ 4813613 w 12078891"/>
              <a:gd name="connsiteY1458" fmla="*/ 1703336 h 5907136"/>
              <a:gd name="connsiteX1459" fmla="*/ 4817688 w 12078891"/>
              <a:gd name="connsiteY1459" fmla="*/ 1707408 h 5907136"/>
              <a:gd name="connsiteX1460" fmla="*/ 4813613 w 12078891"/>
              <a:gd name="connsiteY1460" fmla="*/ 1711481 h 5907136"/>
              <a:gd name="connsiteX1461" fmla="*/ 4809541 w 12078891"/>
              <a:gd name="connsiteY1461" fmla="*/ 1707408 h 5907136"/>
              <a:gd name="connsiteX1462" fmla="*/ 4813613 w 12078891"/>
              <a:gd name="connsiteY1462" fmla="*/ 1703336 h 5907136"/>
              <a:gd name="connsiteX1463" fmla="*/ 4269970 w 12078891"/>
              <a:gd name="connsiteY1463" fmla="*/ 1698253 h 5907136"/>
              <a:gd name="connsiteX1464" fmla="*/ 4300511 w 12078891"/>
              <a:gd name="connsiteY1464" fmla="*/ 1728798 h 5907136"/>
              <a:gd name="connsiteX1465" fmla="*/ 4269970 w 12078891"/>
              <a:gd name="connsiteY1465" fmla="*/ 1758324 h 5907136"/>
              <a:gd name="connsiteX1466" fmla="*/ 4239427 w 12078891"/>
              <a:gd name="connsiteY1466" fmla="*/ 1728798 h 5907136"/>
              <a:gd name="connsiteX1467" fmla="*/ 4269970 w 12078891"/>
              <a:gd name="connsiteY1467" fmla="*/ 1698253 h 5907136"/>
              <a:gd name="connsiteX1468" fmla="*/ 7008670 w 12078891"/>
              <a:gd name="connsiteY1468" fmla="*/ 1697244 h 5907136"/>
              <a:gd name="connsiteX1469" fmla="*/ 7013760 w 12078891"/>
              <a:gd name="connsiteY1469" fmla="*/ 1702335 h 5907136"/>
              <a:gd name="connsiteX1470" fmla="*/ 7008670 w 12078891"/>
              <a:gd name="connsiteY1470" fmla="*/ 1707425 h 5907136"/>
              <a:gd name="connsiteX1471" fmla="*/ 7003579 w 12078891"/>
              <a:gd name="connsiteY1471" fmla="*/ 1702335 h 5907136"/>
              <a:gd name="connsiteX1472" fmla="*/ 7008670 w 12078891"/>
              <a:gd name="connsiteY1472" fmla="*/ 1697244 h 5907136"/>
              <a:gd name="connsiteX1473" fmla="*/ 3364842 w 12078891"/>
              <a:gd name="connsiteY1473" fmla="*/ 1697228 h 5907136"/>
              <a:gd name="connsiteX1474" fmla="*/ 3370952 w 12078891"/>
              <a:gd name="connsiteY1474" fmla="*/ 1703336 h 5907136"/>
              <a:gd name="connsiteX1475" fmla="*/ 3364842 w 12078891"/>
              <a:gd name="connsiteY1475" fmla="*/ 1709445 h 5907136"/>
              <a:gd name="connsiteX1476" fmla="*/ 3358734 w 12078891"/>
              <a:gd name="connsiteY1476" fmla="*/ 1703336 h 5907136"/>
              <a:gd name="connsiteX1477" fmla="*/ 3364842 w 12078891"/>
              <a:gd name="connsiteY1477" fmla="*/ 1697228 h 5907136"/>
              <a:gd name="connsiteX1478" fmla="*/ 1989412 w 12078891"/>
              <a:gd name="connsiteY1478" fmla="*/ 1695213 h 5907136"/>
              <a:gd name="connsiteX1479" fmla="*/ 2000613 w 12078891"/>
              <a:gd name="connsiteY1479" fmla="*/ 1706413 h 5907136"/>
              <a:gd name="connsiteX1480" fmla="*/ 1989412 w 12078891"/>
              <a:gd name="connsiteY1480" fmla="*/ 1717613 h 5907136"/>
              <a:gd name="connsiteX1481" fmla="*/ 1978214 w 12078891"/>
              <a:gd name="connsiteY1481" fmla="*/ 1706413 h 5907136"/>
              <a:gd name="connsiteX1482" fmla="*/ 1989412 w 12078891"/>
              <a:gd name="connsiteY1482" fmla="*/ 1695213 h 5907136"/>
              <a:gd name="connsiteX1483" fmla="*/ 3038026 w 12078891"/>
              <a:gd name="connsiteY1483" fmla="*/ 1681956 h 5907136"/>
              <a:gd name="connsiteX1484" fmla="*/ 3040062 w 12078891"/>
              <a:gd name="connsiteY1484" fmla="*/ 1683992 h 5907136"/>
              <a:gd name="connsiteX1485" fmla="*/ 3038026 w 12078891"/>
              <a:gd name="connsiteY1485" fmla="*/ 1686029 h 5907136"/>
              <a:gd name="connsiteX1486" fmla="*/ 3035990 w 12078891"/>
              <a:gd name="connsiteY1486" fmla="*/ 1683992 h 5907136"/>
              <a:gd name="connsiteX1487" fmla="*/ 3038026 w 12078891"/>
              <a:gd name="connsiteY1487" fmla="*/ 1681956 h 5907136"/>
              <a:gd name="connsiteX1488" fmla="*/ 2787638 w 12078891"/>
              <a:gd name="connsiteY1488" fmla="*/ 1677907 h 5907136"/>
              <a:gd name="connsiteX1489" fmla="*/ 2803927 w 12078891"/>
              <a:gd name="connsiteY1489" fmla="*/ 1694197 h 5907136"/>
              <a:gd name="connsiteX1490" fmla="*/ 2787638 w 12078891"/>
              <a:gd name="connsiteY1490" fmla="*/ 1710486 h 5907136"/>
              <a:gd name="connsiteX1491" fmla="*/ 2771350 w 12078891"/>
              <a:gd name="connsiteY1491" fmla="*/ 1694197 h 5907136"/>
              <a:gd name="connsiteX1492" fmla="*/ 2787638 w 12078891"/>
              <a:gd name="connsiteY1492" fmla="*/ 1677907 h 5907136"/>
              <a:gd name="connsiteX1493" fmla="*/ 8908476 w 12078891"/>
              <a:gd name="connsiteY1493" fmla="*/ 1670778 h 5907136"/>
              <a:gd name="connsiteX1494" fmla="*/ 8913566 w 12078891"/>
              <a:gd name="connsiteY1494" fmla="*/ 1675869 h 5907136"/>
              <a:gd name="connsiteX1495" fmla="*/ 8908476 w 12078891"/>
              <a:gd name="connsiteY1495" fmla="*/ 1680959 h 5907136"/>
              <a:gd name="connsiteX1496" fmla="*/ 8903385 w 12078891"/>
              <a:gd name="connsiteY1496" fmla="*/ 1675869 h 5907136"/>
              <a:gd name="connsiteX1497" fmla="*/ 8908476 w 12078891"/>
              <a:gd name="connsiteY1497" fmla="*/ 1670778 h 5907136"/>
              <a:gd name="connsiteX1498" fmla="*/ 9803401 w 12078891"/>
              <a:gd name="connsiteY1498" fmla="*/ 1667723 h 5907136"/>
              <a:gd name="connsiteX1499" fmla="*/ 9815617 w 12078891"/>
              <a:gd name="connsiteY1499" fmla="*/ 1679940 h 5907136"/>
              <a:gd name="connsiteX1500" fmla="*/ 9803401 w 12078891"/>
              <a:gd name="connsiteY1500" fmla="*/ 1692156 h 5907136"/>
              <a:gd name="connsiteX1501" fmla="*/ 9791183 w 12078891"/>
              <a:gd name="connsiteY1501" fmla="*/ 1679940 h 5907136"/>
              <a:gd name="connsiteX1502" fmla="*/ 9803401 w 12078891"/>
              <a:gd name="connsiteY1502" fmla="*/ 1667723 h 5907136"/>
              <a:gd name="connsiteX1503" fmla="*/ 7189895 w 12078891"/>
              <a:gd name="connsiteY1503" fmla="*/ 1665690 h 5907136"/>
              <a:gd name="connsiteX1504" fmla="*/ 7202112 w 12078891"/>
              <a:gd name="connsiteY1504" fmla="*/ 1677908 h 5907136"/>
              <a:gd name="connsiteX1505" fmla="*/ 7189895 w 12078891"/>
              <a:gd name="connsiteY1505" fmla="*/ 1690124 h 5907136"/>
              <a:gd name="connsiteX1506" fmla="*/ 7177677 w 12078891"/>
              <a:gd name="connsiteY1506" fmla="*/ 1677908 h 5907136"/>
              <a:gd name="connsiteX1507" fmla="*/ 7189895 w 12078891"/>
              <a:gd name="connsiteY1507" fmla="*/ 1665690 h 5907136"/>
              <a:gd name="connsiteX1508" fmla="*/ 6840681 w 12078891"/>
              <a:gd name="connsiteY1508" fmla="*/ 1665682 h 5907136"/>
              <a:gd name="connsiteX1509" fmla="*/ 6890568 w 12078891"/>
              <a:gd name="connsiteY1509" fmla="*/ 1714552 h 5907136"/>
              <a:gd name="connsiteX1510" fmla="*/ 6840681 w 12078891"/>
              <a:gd name="connsiteY1510" fmla="*/ 1763425 h 5907136"/>
              <a:gd name="connsiteX1511" fmla="*/ 6790793 w 12078891"/>
              <a:gd name="connsiteY1511" fmla="*/ 1714552 h 5907136"/>
              <a:gd name="connsiteX1512" fmla="*/ 6840681 w 12078891"/>
              <a:gd name="connsiteY1512" fmla="*/ 1665682 h 5907136"/>
              <a:gd name="connsiteX1513" fmla="*/ 4489879 w 12078891"/>
              <a:gd name="connsiteY1513" fmla="*/ 1651438 h 5907136"/>
              <a:gd name="connsiteX1514" fmla="*/ 4500062 w 12078891"/>
              <a:gd name="connsiteY1514" fmla="*/ 1661619 h 5907136"/>
              <a:gd name="connsiteX1515" fmla="*/ 4489879 w 12078891"/>
              <a:gd name="connsiteY1515" fmla="*/ 1671800 h 5907136"/>
              <a:gd name="connsiteX1516" fmla="*/ 4479698 w 12078891"/>
              <a:gd name="connsiteY1516" fmla="*/ 1661619 h 5907136"/>
              <a:gd name="connsiteX1517" fmla="*/ 4489879 w 12078891"/>
              <a:gd name="connsiteY1517" fmla="*/ 1651438 h 5907136"/>
              <a:gd name="connsiteX1518" fmla="*/ 4124356 w 12078891"/>
              <a:gd name="connsiteY1518" fmla="*/ 1643267 h 5907136"/>
              <a:gd name="connsiteX1519" fmla="*/ 4135556 w 12078891"/>
              <a:gd name="connsiteY1519" fmla="*/ 1654466 h 5907136"/>
              <a:gd name="connsiteX1520" fmla="*/ 4124356 w 12078891"/>
              <a:gd name="connsiteY1520" fmla="*/ 1665666 h 5907136"/>
              <a:gd name="connsiteX1521" fmla="*/ 4113157 w 12078891"/>
              <a:gd name="connsiteY1521" fmla="*/ 1654466 h 5907136"/>
              <a:gd name="connsiteX1522" fmla="*/ 4124356 w 12078891"/>
              <a:gd name="connsiteY1522" fmla="*/ 1643267 h 5907136"/>
              <a:gd name="connsiteX1523" fmla="*/ 1369383 w 12078891"/>
              <a:gd name="connsiteY1523" fmla="*/ 1634128 h 5907136"/>
              <a:gd name="connsiteX1524" fmla="*/ 1384655 w 12078891"/>
              <a:gd name="connsiteY1524" fmla="*/ 1649400 h 5907136"/>
              <a:gd name="connsiteX1525" fmla="*/ 1369383 w 12078891"/>
              <a:gd name="connsiteY1525" fmla="*/ 1664671 h 5907136"/>
              <a:gd name="connsiteX1526" fmla="*/ 1354111 w 12078891"/>
              <a:gd name="connsiteY1526" fmla="*/ 1649400 h 5907136"/>
              <a:gd name="connsiteX1527" fmla="*/ 1369383 w 12078891"/>
              <a:gd name="connsiteY1527" fmla="*/ 1634128 h 5907136"/>
              <a:gd name="connsiteX1528" fmla="*/ 9290270 w 12078891"/>
              <a:gd name="connsiteY1528" fmla="*/ 1625987 h 5907136"/>
              <a:gd name="connsiteX1529" fmla="*/ 9295360 w 12078891"/>
              <a:gd name="connsiteY1529" fmla="*/ 1631077 h 5907136"/>
              <a:gd name="connsiteX1530" fmla="*/ 9290270 w 12078891"/>
              <a:gd name="connsiteY1530" fmla="*/ 1636167 h 5907136"/>
              <a:gd name="connsiteX1531" fmla="*/ 9285179 w 12078891"/>
              <a:gd name="connsiteY1531" fmla="*/ 1631077 h 5907136"/>
              <a:gd name="connsiteX1532" fmla="*/ 9290270 w 12078891"/>
              <a:gd name="connsiteY1532" fmla="*/ 1625987 h 5907136"/>
              <a:gd name="connsiteX1533" fmla="*/ 1867190 w 12078891"/>
              <a:gd name="connsiteY1533" fmla="*/ 1615780 h 5907136"/>
              <a:gd name="connsiteX1534" fmla="*/ 1879408 w 12078891"/>
              <a:gd name="connsiteY1534" fmla="*/ 1627997 h 5907136"/>
              <a:gd name="connsiteX1535" fmla="*/ 1867190 w 12078891"/>
              <a:gd name="connsiteY1535" fmla="*/ 1640215 h 5907136"/>
              <a:gd name="connsiteX1536" fmla="*/ 1854973 w 12078891"/>
              <a:gd name="connsiteY1536" fmla="*/ 1627997 h 5907136"/>
              <a:gd name="connsiteX1537" fmla="*/ 1867190 w 12078891"/>
              <a:gd name="connsiteY1537" fmla="*/ 1615780 h 5907136"/>
              <a:gd name="connsiteX1538" fmla="*/ 1952765 w 12078891"/>
              <a:gd name="connsiteY1538" fmla="*/ 1611732 h 5907136"/>
              <a:gd name="connsiteX1539" fmla="*/ 1985346 w 12078891"/>
              <a:gd name="connsiteY1539" fmla="*/ 1644310 h 5907136"/>
              <a:gd name="connsiteX1540" fmla="*/ 1952765 w 12078891"/>
              <a:gd name="connsiteY1540" fmla="*/ 1676889 h 5907136"/>
              <a:gd name="connsiteX1541" fmla="*/ 1920186 w 12078891"/>
              <a:gd name="connsiteY1541" fmla="*/ 1644310 h 5907136"/>
              <a:gd name="connsiteX1542" fmla="*/ 1952765 w 12078891"/>
              <a:gd name="connsiteY1542" fmla="*/ 1611732 h 5907136"/>
              <a:gd name="connsiteX1543" fmla="*/ 7601213 w 12078891"/>
              <a:gd name="connsiteY1543" fmla="*/ 1601545 h 5907136"/>
              <a:gd name="connsiteX1544" fmla="*/ 7612413 w 12078891"/>
              <a:gd name="connsiteY1544" fmla="*/ 1612743 h 5907136"/>
              <a:gd name="connsiteX1545" fmla="*/ 7601213 w 12078891"/>
              <a:gd name="connsiteY1545" fmla="*/ 1623943 h 5907136"/>
              <a:gd name="connsiteX1546" fmla="*/ 7590014 w 12078891"/>
              <a:gd name="connsiteY1546" fmla="*/ 1612743 h 5907136"/>
              <a:gd name="connsiteX1547" fmla="*/ 7601213 w 12078891"/>
              <a:gd name="connsiteY1547" fmla="*/ 1601545 h 5907136"/>
              <a:gd name="connsiteX1548" fmla="*/ 4432839 w 12078891"/>
              <a:gd name="connsiteY1548" fmla="*/ 1598471 h 5907136"/>
              <a:gd name="connsiteX1549" fmla="*/ 4450147 w 12078891"/>
              <a:gd name="connsiteY1549" fmla="*/ 1615779 h 5907136"/>
              <a:gd name="connsiteX1550" fmla="*/ 4432839 w 12078891"/>
              <a:gd name="connsiteY1550" fmla="*/ 1633087 h 5907136"/>
              <a:gd name="connsiteX1551" fmla="*/ 4415530 w 12078891"/>
              <a:gd name="connsiteY1551" fmla="*/ 1615779 h 5907136"/>
              <a:gd name="connsiteX1552" fmla="*/ 4432839 w 12078891"/>
              <a:gd name="connsiteY1552" fmla="*/ 1598471 h 5907136"/>
              <a:gd name="connsiteX1553" fmla="*/ 8604059 w 12078891"/>
              <a:gd name="connsiteY1553" fmla="*/ 1598470 h 5907136"/>
              <a:gd name="connsiteX1554" fmla="*/ 8627476 w 12078891"/>
              <a:gd name="connsiteY1554" fmla="*/ 1621886 h 5907136"/>
              <a:gd name="connsiteX1555" fmla="*/ 8604059 w 12078891"/>
              <a:gd name="connsiteY1555" fmla="*/ 1645302 h 5907136"/>
              <a:gd name="connsiteX1556" fmla="*/ 8580642 w 12078891"/>
              <a:gd name="connsiteY1556" fmla="*/ 1621886 h 5907136"/>
              <a:gd name="connsiteX1557" fmla="*/ 8604059 w 12078891"/>
              <a:gd name="connsiteY1557" fmla="*/ 1598470 h 5907136"/>
              <a:gd name="connsiteX1558" fmla="*/ 970231 w 12078891"/>
              <a:gd name="connsiteY1558" fmla="*/ 1592364 h 5907136"/>
              <a:gd name="connsiteX1559" fmla="*/ 985503 w 12078891"/>
              <a:gd name="connsiteY1559" fmla="*/ 1607636 h 5907136"/>
              <a:gd name="connsiteX1560" fmla="*/ 970231 w 12078891"/>
              <a:gd name="connsiteY1560" fmla="*/ 1622908 h 5907136"/>
              <a:gd name="connsiteX1561" fmla="*/ 954959 w 12078891"/>
              <a:gd name="connsiteY1561" fmla="*/ 1607636 h 5907136"/>
              <a:gd name="connsiteX1562" fmla="*/ 970231 w 12078891"/>
              <a:gd name="connsiteY1562" fmla="*/ 1592364 h 5907136"/>
              <a:gd name="connsiteX1563" fmla="*/ 8077693 w 12078891"/>
              <a:gd name="connsiteY1563" fmla="*/ 1588309 h 5907136"/>
              <a:gd name="connsiteX1564" fmla="*/ 8099073 w 12078891"/>
              <a:gd name="connsiteY1564" fmla="*/ 1609690 h 5907136"/>
              <a:gd name="connsiteX1565" fmla="*/ 8077693 w 12078891"/>
              <a:gd name="connsiteY1565" fmla="*/ 1631068 h 5907136"/>
              <a:gd name="connsiteX1566" fmla="*/ 8056312 w 12078891"/>
              <a:gd name="connsiteY1566" fmla="*/ 1609690 h 5907136"/>
              <a:gd name="connsiteX1567" fmla="*/ 8077693 w 12078891"/>
              <a:gd name="connsiteY1567" fmla="*/ 1588309 h 5907136"/>
              <a:gd name="connsiteX1568" fmla="*/ 10993578 w 12078891"/>
              <a:gd name="connsiteY1568" fmla="*/ 1587269 h 5907136"/>
              <a:gd name="connsiteX1569" fmla="*/ 11004777 w 12078891"/>
              <a:gd name="connsiteY1569" fmla="*/ 1598469 h 5907136"/>
              <a:gd name="connsiteX1570" fmla="*/ 10993578 w 12078891"/>
              <a:gd name="connsiteY1570" fmla="*/ 1609668 h 5907136"/>
              <a:gd name="connsiteX1571" fmla="*/ 10982378 w 12078891"/>
              <a:gd name="connsiteY1571" fmla="*/ 1598469 h 5907136"/>
              <a:gd name="connsiteX1572" fmla="*/ 10993578 w 12078891"/>
              <a:gd name="connsiteY1572" fmla="*/ 1587269 h 5907136"/>
              <a:gd name="connsiteX1573" fmla="*/ 1053773 w 12078891"/>
              <a:gd name="connsiteY1573" fmla="*/ 1581190 h 5907136"/>
              <a:gd name="connsiteX1574" fmla="*/ 1061918 w 12078891"/>
              <a:gd name="connsiteY1574" fmla="*/ 1589335 h 5907136"/>
              <a:gd name="connsiteX1575" fmla="*/ 1053773 w 12078891"/>
              <a:gd name="connsiteY1575" fmla="*/ 1597478 h 5907136"/>
              <a:gd name="connsiteX1576" fmla="*/ 1045628 w 12078891"/>
              <a:gd name="connsiteY1576" fmla="*/ 1589335 h 5907136"/>
              <a:gd name="connsiteX1577" fmla="*/ 1053773 w 12078891"/>
              <a:gd name="connsiteY1577" fmla="*/ 1581190 h 5907136"/>
              <a:gd name="connsiteX1578" fmla="*/ 6563753 w 12078891"/>
              <a:gd name="connsiteY1578" fmla="*/ 1579126 h 5907136"/>
              <a:gd name="connsiteX1579" fmla="*/ 6574952 w 12078891"/>
              <a:gd name="connsiteY1579" fmla="*/ 1590325 h 5907136"/>
              <a:gd name="connsiteX1580" fmla="*/ 6563753 w 12078891"/>
              <a:gd name="connsiteY1580" fmla="*/ 1601524 h 5907136"/>
              <a:gd name="connsiteX1581" fmla="*/ 6552553 w 12078891"/>
              <a:gd name="connsiteY1581" fmla="*/ 1590325 h 5907136"/>
              <a:gd name="connsiteX1582" fmla="*/ 6563753 w 12078891"/>
              <a:gd name="connsiteY1582" fmla="*/ 1579126 h 5907136"/>
              <a:gd name="connsiteX1583" fmla="*/ 9187440 w 12078891"/>
              <a:gd name="connsiteY1583" fmla="*/ 1578129 h 5907136"/>
              <a:gd name="connsiteX1584" fmla="*/ 9198639 w 12078891"/>
              <a:gd name="connsiteY1584" fmla="*/ 1589328 h 5907136"/>
              <a:gd name="connsiteX1585" fmla="*/ 9187440 w 12078891"/>
              <a:gd name="connsiteY1585" fmla="*/ 1600526 h 5907136"/>
              <a:gd name="connsiteX1586" fmla="*/ 9176240 w 12078891"/>
              <a:gd name="connsiteY1586" fmla="*/ 1589328 h 5907136"/>
              <a:gd name="connsiteX1587" fmla="*/ 9187440 w 12078891"/>
              <a:gd name="connsiteY1587" fmla="*/ 1578129 h 5907136"/>
              <a:gd name="connsiteX1588" fmla="*/ 5811366 w 12078891"/>
              <a:gd name="connsiteY1588" fmla="*/ 1539421 h 5907136"/>
              <a:gd name="connsiteX1589" fmla="*/ 5821547 w 12078891"/>
              <a:gd name="connsiteY1589" fmla="*/ 1549602 h 5907136"/>
              <a:gd name="connsiteX1590" fmla="*/ 5811366 w 12078891"/>
              <a:gd name="connsiteY1590" fmla="*/ 1559783 h 5907136"/>
              <a:gd name="connsiteX1591" fmla="*/ 5801185 w 12078891"/>
              <a:gd name="connsiteY1591" fmla="*/ 1549602 h 5907136"/>
              <a:gd name="connsiteX1592" fmla="*/ 5811366 w 12078891"/>
              <a:gd name="connsiteY1592" fmla="*/ 1539421 h 5907136"/>
              <a:gd name="connsiteX1593" fmla="*/ 6556626 w 12078891"/>
              <a:gd name="connsiteY1593" fmla="*/ 1510942 h 5907136"/>
              <a:gd name="connsiteX1594" fmla="*/ 6568843 w 12078891"/>
              <a:gd name="connsiteY1594" fmla="*/ 1523160 h 5907136"/>
              <a:gd name="connsiteX1595" fmla="*/ 6556626 w 12078891"/>
              <a:gd name="connsiteY1595" fmla="*/ 1535375 h 5907136"/>
              <a:gd name="connsiteX1596" fmla="*/ 6544408 w 12078891"/>
              <a:gd name="connsiteY1596" fmla="*/ 1523160 h 5907136"/>
              <a:gd name="connsiteX1597" fmla="*/ 6556626 w 12078891"/>
              <a:gd name="connsiteY1597" fmla="*/ 1510942 h 5907136"/>
              <a:gd name="connsiteX1598" fmla="*/ 5064100 w 12078891"/>
              <a:gd name="connsiteY1598" fmla="*/ 1507884 h 5907136"/>
              <a:gd name="connsiteX1599" fmla="*/ 5076314 w 12078891"/>
              <a:gd name="connsiteY1599" fmla="*/ 1520102 h 5907136"/>
              <a:gd name="connsiteX1600" fmla="*/ 5064100 w 12078891"/>
              <a:gd name="connsiteY1600" fmla="*/ 1532317 h 5907136"/>
              <a:gd name="connsiteX1601" fmla="*/ 5051886 w 12078891"/>
              <a:gd name="connsiteY1601" fmla="*/ 1520102 h 5907136"/>
              <a:gd name="connsiteX1602" fmla="*/ 5064100 w 12078891"/>
              <a:gd name="connsiteY1602" fmla="*/ 1507884 h 5907136"/>
              <a:gd name="connsiteX1603" fmla="*/ 12045293 w 12078891"/>
              <a:gd name="connsiteY1603" fmla="*/ 1495671 h 5907136"/>
              <a:gd name="connsiteX1604" fmla="*/ 12074818 w 12078891"/>
              <a:gd name="connsiteY1604" fmla="*/ 1525195 h 5907136"/>
              <a:gd name="connsiteX1605" fmla="*/ 12045293 w 12078891"/>
              <a:gd name="connsiteY1605" fmla="*/ 1553701 h 5907136"/>
              <a:gd name="connsiteX1606" fmla="*/ 12015767 w 12078891"/>
              <a:gd name="connsiteY1606" fmla="*/ 1525195 h 5907136"/>
              <a:gd name="connsiteX1607" fmla="*/ 12045293 w 12078891"/>
              <a:gd name="connsiteY1607" fmla="*/ 1495671 h 5907136"/>
              <a:gd name="connsiteX1608" fmla="*/ 7198040 w 12078891"/>
              <a:gd name="connsiteY1608" fmla="*/ 1482432 h 5907136"/>
              <a:gd name="connsiteX1609" fmla="*/ 7203130 w 12078891"/>
              <a:gd name="connsiteY1609" fmla="*/ 1487523 h 5907136"/>
              <a:gd name="connsiteX1610" fmla="*/ 7198040 w 12078891"/>
              <a:gd name="connsiteY1610" fmla="*/ 1492613 h 5907136"/>
              <a:gd name="connsiteX1611" fmla="*/ 7192949 w 12078891"/>
              <a:gd name="connsiteY1611" fmla="*/ 1487523 h 5907136"/>
              <a:gd name="connsiteX1612" fmla="*/ 7198040 w 12078891"/>
              <a:gd name="connsiteY1612" fmla="*/ 1482432 h 5907136"/>
              <a:gd name="connsiteX1613" fmla="*/ 10018223 w 12078891"/>
              <a:gd name="connsiteY1613" fmla="*/ 1481387 h 5907136"/>
              <a:gd name="connsiteX1614" fmla="*/ 10025350 w 12078891"/>
              <a:gd name="connsiteY1614" fmla="*/ 1488514 h 5907136"/>
              <a:gd name="connsiteX1615" fmla="*/ 10018223 w 12078891"/>
              <a:gd name="connsiteY1615" fmla="*/ 1494622 h 5907136"/>
              <a:gd name="connsiteX1616" fmla="*/ 10011096 w 12078891"/>
              <a:gd name="connsiteY1616" fmla="*/ 1488514 h 5907136"/>
              <a:gd name="connsiteX1617" fmla="*/ 10018223 w 12078891"/>
              <a:gd name="connsiteY1617" fmla="*/ 1481387 h 5907136"/>
              <a:gd name="connsiteX1618" fmla="*/ 8393309 w 12078891"/>
              <a:gd name="connsiteY1618" fmla="*/ 1477350 h 5907136"/>
              <a:gd name="connsiteX1619" fmla="*/ 8425888 w 12078891"/>
              <a:gd name="connsiteY1619" fmla="*/ 1509928 h 5907136"/>
              <a:gd name="connsiteX1620" fmla="*/ 8393309 w 12078891"/>
              <a:gd name="connsiteY1620" fmla="*/ 1542506 h 5907136"/>
              <a:gd name="connsiteX1621" fmla="*/ 8360729 w 12078891"/>
              <a:gd name="connsiteY1621" fmla="*/ 1509928 h 5907136"/>
              <a:gd name="connsiteX1622" fmla="*/ 8393309 w 12078891"/>
              <a:gd name="connsiteY1622" fmla="*/ 1477350 h 5907136"/>
              <a:gd name="connsiteX1623" fmla="*/ 5908087 w 12078891"/>
              <a:gd name="connsiteY1623" fmla="*/ 1476298 h 5907136"/>
              <a:gd name="connsiteX1624" fmla="*/ 5910123 w 12078891"/>
              <a:gd name="connsiteY1624" fmla="*/ 1478334 h 5907136"/>
              <a:gd name="connsiteX1625" fmla="*/ 5908087 w 12078891"/>
              <a:gd name="connsiteY1625" fmla="*/ 1480369 h 5907136"/>
              <a:gd name="connsiteX1626" fmla="*/ 5906050 w 12078891"/>
              <a:gd name="connsiteY1626" fmla="*/ 1478334 h 5907136"/>
              <a:gd name="connsiteX1627" fmla="*/ 5908087 w 12078891"/>
              <a:gd name="connsiteY1627" fmla="*/ 1476298 h 5907136"/>
              <a:gd name="connsiteX1628" fmla="*/ 10401034 w 12078891"/>
              <a:gd name="connsiteY1628" fmla="*/ 1474260 h 5907136"/>
              <a:gd name="connsiteX1629" fmla="*/ 10410197 w 12078891"/>
              <a:gd name="connsiteY1629" fmla="*/ 1483423 h 5907136"/>
              <a:gd name="connsiteX1630" fmla="*/ 10401034 w 12078891"/>
              <a:gd name="connsiteY1630" fmla="*/ 1492586 h 5907136"/>
              <a:gd name="connsiteX1631" fmla="*/ 10391871 w 12078891"/>
              <a:gd name="connsiteY1631" fmla="*/ 1483423 h 5907136"/>
              <a:gd name="connsiteX1632" fmla="*/ 10401034 w 12078891"/>
              <a:gd name="connsiteY1632" fmla="*/ 1474260 h 5907136"/>
              <a:gd name="connsiteX1633" fmla="*/ 2631798 w 12078891"/>
              <a:gd name="connsiteY1633" fmla="*/ 1469172 h 5907136"/>
              <a:gd name="connsiteX1634" fmla="*/ 2637906 w 12078891"/>
              <a:gd name="connsiteY1634" fmla="*/ 1475281 h 5907136"/>
              <a:gd name="connsiteX1635" fmla="*/ 2631798 w 12078891"/>
              <a:gd name="connsiteY1635" fmla="*/ 1481390 h 5907136"/>
              <a:gd name="connsiteX1636" fmla="*/ 2625688 w 12078891"/>
              <a:gd name="connsiteY1636" fmla="*/ 1475281 h 5907136"/>
              <a:gd name="connsiteX1637" fmla="*/ 2631798 w 12078891"/>
              <a:gd name="connsiteY1637" fmla="*/ 1469172 h 5907136"/>
              <a:gd name="connsiteX1638" fmla="*/ 8095000 w 12078891"/>
              <a:gd name="connsiteY1638" fmla="*/ 1469170 h 5907136"/>
              <a:gd name="connsiteX1639" fmla="*/ 8107217 w 12078891"/>
              <a:gd name="connsiteY1639" fmla="*/ 1481388 h 5907136"/>
              <a:gd name="connsiteX1640" fmla="*/ 8095000 w 12078891"/>
              <a:gd name="connsiteY1640" fmla="*/ 1493605 h 5907136"/>
              <a:gd name="connsiteX1641" fmla="*/ 8082783 w 12078891"/>
              <a:gd name="connsiteY1641" fmla="*/ 1481388 h 5907136"/>
              <a:gd name="connsiteX1642" fmla="*/ 8095000 w 12078891"/>
              <a:gd name="connsiteY1642" fmla="*/ 1469170 h 5907136"/>
              <a:gd name="connsiteX1643" fmla="*/ 3408677 w 12078891"/>
              <a:gd name="connsiteY1643" fmla="*/ 1462072 h 5907136"/>
              <a:gd name="connsiteX1644" fmla="*/ 3413767 w 12078891"/>
              <a:gd name="connsiteY1644" fmla="*/ 1467163 h 5907136"/>
              <a:gd name="connsiteX1645" fmla="*/ 3408677 w 12078891"/>
              <a:gd name="connsiteY1645" fmla="*/ 1472253 h 5907136"/>
              <a:gd name="connsiteX1646" fmla="*/ 3403585 w 12078891"/>
              <a:gd name="connsiteY1646" fmla="*/ 1467163 h 5907136"/>
              <a:gd name="connsiteX1647" fmla="*/ 3408677 w 12078891"/>
              <a:gd name="connsiteY1647" fmla="*/ 1462072 h 5907136"/>
              <a:gd name="connsiteX1648" fmla="*/ 3686616 w 12078891"/>
              <a:gd name="connsiteY1648" fmla="*/ 1449860 h 5907136"/>
              <a:gd name="connsiteX1649" fmla="*/ 3690689 w 12078891"/>
              <a:gd name="connsiteY1649" fmla="*/ 1453933 h 5907136"/>
              <a:gd name="connsiteX1650" fmla="*/ 3686616 w 12078891"/>
              <a:gd name="connsiteY1650" fmla="*/ 1458006 h 5907136"/>
              <a:gd name="connsiteX1651" fmla="*/ 3682544 w 12078891"/>
              <a:gd name="connsiteY1651" fmla="*/ 1453933 h 5907136"/>
              <a:gd name="connsiteX1652" fmla="*/ 3686616 w 12078891"/>
              <a:gd name="connsiteY1652" fmla="*/ 1449860 h 5907136"/>
              <a:gd name="connsiteX1653" fmla="*/ 8790374 w 12078891"/>
              <a:gd name="connsiteY1653" fmla="*/ 1447825 h 5907136"/>
              <a:gd name="connsiteX1654" fmla="*/ 8795464 w 12078891"/>
              <a:gd name="connsiteY1654" fmla="*/ 1452917 h 5907136"/>
              <a:gd name="connsiteX1655" fmla="*/ 8790374 w 12078891"/>
              <a:gd name="connsiteY1655" fmla="*/ 1458007 h 5907136"/>
              <a:gd name="connsiteX1656" fmla="*/ 8785283 w 12078891"/>
              <a:gd name="connsiteY1656" fmla="*/ 1452917 h 5907136"/>
              <a:gd name="connsiteX1657" fmla="*/ 8790374 w 12078891"/>
              <a:gd name="connsiteY1657" fmla="*/ 1447825 h 5907136"/>
              <a:gd name="connsiteX1658" fmla="*/ 10691198 w 12078891"/>
              <a:gd name="connsiteY1658" fmla="*/ 1418293 h 5907136"/>
              <a:gd name="connsiteX1659" fmla="*/ 10696288 w 12078891"/>
              <a:gd name="connsiteY1659" fmla="*/ 1423383 h 5907136"/>
              <a:gd name="connsiteX1660" fmla="*/ 10691198 w 12078891"/>
              <a:gd name="connsiteY1660" fmla="*/ 1428476 h 5907136"/>
              <a:gd name="connsiteX1661" fmla="*/ 10686107 w 12078891"/>
              <a:gd name="connsiteY1661" fmla="*/ 1423383 h 5907136"/>
              <a:gd name="connsiteX1662" fmla="*/ 10691198 w 12078891"/>
              <a:gd name="connsiteY1662" fmla="*/ 1418293 h 5907136"/>
              <a:gd name="connsiteX1663" fmla="*/ 3349636 w 12078891"/>
              <a:gd name="connsiteY1663" fmla="*/ 1409134 h 5907136"/>
              <a:gd name="connsiteX1664" fmla="*/ 3358800 w 12078891"/>
              <a:gd name="connsiteY1664" fmla="*/ 1418293 h 5907136"/>
              <a:gd name="connsiteX1665" fmla="*/ 3349636 w 12078891"/>
              <a:gd name="connsiteY1665" fmla="*/ 1427460 h 5907136"/>
              <a:gd name="connsiteX1666" fmla="*/ 3340474 w 12078891"/>
              <a:gd name="connsiteY1666" fmla="*/ 1418293 h 5907136"/>
              <a:gd name="connsiteX1667" fmla="*/ 3349636 w 12078891"/>
              <a:gd name="connsiteY1667" fmla="*/ 1409134 h 5907136"/>
              <a:gd name="connsiteX1668" fmla="*/ 4588610 w 12078891"/>
              <a:gd name="connsiteY1668" fmla="*/ 1397903 h 5907136"/>
              <a:gd name="connsiteX1669" fmla="*/ 4596755 w 12078891"/>
              <a:gd name="connsiteY1669" fmla="*/ 1406048 h 5907136"/>
              <a:gd name="connsiteX1670" fmla="*/ 4588610 w 12078891"/>
              <a:gd name="connsiteY1670" fmla="*/ 1414193 h 5907136"/>
              <a:gd name="connsiteX1671" fmla="*/ 4580466 w 12078891"/>
              <a:gd name="connsiteY1671" fmla="*/ 1406048 h 5907136"/>
              <a:gd name="connsiteX1672" fmla="*/ 4588610 w 12078891"/>
              <a:gd name="connsiteY1672" fmla="*/ 1397903 h 5907136"/>
              <a:gd name="connsiteX1673" fmla="*/ 1814297 w 12078891"/>
              <a:gd name="connsiteY1673" fmla="*/ 1390807 h 5907136"/>
              <a:gd name="connsiteX1674" fmla="*/ 1835677 w 12078891"/>
              <a:gd name="connsiteY1674" fmla="*/ 1412190 h 5907136"/>
              <a:gd name="connsiteX1675" fmla="*/ 1814297 w 12078891"/>
              <a:gd name="connsiteY1675" fmla="*/ 1433570 h 5907136"/>
              <a:gd name="connsiteX1676" fmla="*/ 1792917 w 12078891"/>
              <a:gd name="connsiteY1676" fmla="*/ 1412190 h 5907136"/>
              <a:gd name="connsiteX1677" fmla="*/ 1814297 w 12078891"/>
              <a:gd name="connsiteY1677" fmla="*/ 1390807 h 5907136"/>
              <a:gd name="connsiteX1678" fmla="*/ 9676136 w 12078891"/>
              <a:gd name="connsiteY1678" fmla="*/ 1389757 h 5907136"/>
              <a:gd name="connsiteX1679" fmla="*/ 9679190 w 12078891"/>
              <a:gd name="connsiteY1679" fmla="*/ 1392811 h 5907136"/>
              <a:gd name="connsiteX1680" fmla="*/ 9676136 w 12078891"/>
              <a:gd name="connsiteY1680" fmla="*/ 1395866 h 5907136"/>
              <a:gd name="connsiteX1681" fmla="*/ 9673081 w 12078891"/>
              <a:gd name="connsiteY1681" fmla="*/ 1392811 h 5907136"/>
              <a:gd name="connsiteX1682" fmla="*/ 9676136 w 12078891"/>
              <a:gd name="connsiteY1682" fmla="*/ 1389757 h 5907136"/>
              <a:gd name="connsiteX1683" fmla="*/ 12015767 w 12078891"/>
              <a:gd name="connsiteY1683" fmla="*/ 1375502 h 5907136"/>
              <a:gd name="connsiteX1684" fmla="*/ 12018821 w 12078891"/>
              <a:gd name="connsiteY1684" fmla="*/ 1378556 h 5907136"/>
              <a:gd name="connsiteX1685" fmla="*/ 12015767 w 12078891"/>
              <a:gd name="connsiteY1685" fmla="*/ 1381611 h 5907136"/>
              <a:gd name="connsiteX1686" fmla="*/ 12012713 w 12078891"/>
              <a:gd name="connsiteY1686" fmla="*/ 1378556 h 5907136"/>
              <a:gd name="connsiteX1687" fmla="*/ 12015767 w 12078891"/>
              <a:gd name="connsiteY1687" fmla="*/ 1375502 h 5907136"/>
              <a:gd name="connsiteX1688" fmla="*/ 9431787 w 12078891"/>
              <a:gd name="connsiteY1688" fmla="*/ 1368376 h 5907136"/>
              <a:gd name="connsiteX1689" fmla="*/ 9437896 w 12078891"/>
              <a:gd name="connsiteY1689" fmla="*/ 1373467 h 5907136"/>
              <a:gd name="connsiteX1690" fmla="*/ 9431787 w 12078891"/>
              <a:gd name="connsiteY1690" fmla="*/ 1379575 h 5907136"/>
              <a:gd name="connsiteX1691" fmla="*/ 9425678 w 12078891"/>
              <a:gd name="connsiteY1691" fmla="*/ 1373467 h 5907136"/>
              <a:gd name="connsiteX1692" fmla="*/ 9431787 w 12078891"/>
              <a:gd name="connsiteY1692" fmla="*/ 1368376 h 5907136"/>
              <a:gd name="connsiteX1693" fmla="*/ 7596123 w 12078891"/>
              <a:gd name="connsiteY1693" fmla="*/ 1359243 h 5907136"/>
              <a:gd name="connsiteX1694" fmla="*/ 7604268 w 12078891"/>
              <a:gd name="connsiteY1694" fmla="*/ 1367389 h 5907136"/>
              <a:gd name="connsiteX1695" fmla="*/ 7596123 w 12078891"/>
              <a:gd name="connsiteY1695" fmla="*/ 1374515 h 5907136"/>
              <a:gd name="connsiteX1696" fmla="*/ 7587978 w 12078891"/>
              <a:gd name="connsiteY1696" fmla="*/ 1367389 h 5907136"/>
              <a:gd name="connsiteX1697" fmla="*/ 7596123 w 12078891"/>
              <a:gd name="connsiteY1697" fmla="*/ 1359243 h 5907136"/>
              <a:gd name="connsiteX1698" fmla="*/ 5364445 w 12078891"/>
              <a:gd name="connsiteY1698" fmla="*/ 1346011 h 5907136"/>
              <a:gd name="connsiteX1699" fmla="*/ 5381754 w 12078891"/>
              <a:gd name="connsiteY1699" fmla="*/ 1363320 h 5907136"/>
              <a:gd name="connsiteX1700" fmla="*/ 5364445 w 12078891"/>
              <a:gd name="connsiteY1700" fmla="*/ 1380628 h 5907136"/>
              <a:gd name="connsiteX1701" fmla="*/ 5347139 w 12078891"/>
              <a:gd name="connsiteY1701" fmla="*/ 1363320 h 5907136"/>
              <a:gd name="connsiteX1702" fmla="*/ 5364445 w 12078891"/>
              <a:gd name="connsiteY1702" fmla="*/ 1346011 h 5907136"/>
              <a:gd name="connsiteX1703" fmla="*/ 12059547 w 12078891"/>
              <a:gd name="connsiteY1703" fmla="*/ 1314439 h 5907136"/>
              <a:gd name="connsiteX1704" fmla="*/ 12064637 w 12078891"/>
              <a:gd name="connsiteY1704" fmla="*/ 1319529 h 5907136"/>
              <a:gd name="connsiteX1705" fmla="*/ 12059547 w 12078891"/>
              <a:gd name="connsiteY1705" fmla="*/ 1324620 h 5907136"/>
              <a:gd name="connsiteX1706" fmla="*/ 12054456 w 12078891"/>
              <a:gd name="connsiteY1706" fmla="*/ 1319529 h 5907136"/>
              <a:gd name="connsiteX1707" fmla="*/ 12059547 w 12078891"/>
              <a:gd name="connsiteY1707" fmla="*/ 1314439 h 5907136"/>
              <a:gd name="connsiteX1708" fmla="*/ 11131025 w 12078891"/>
              <a:gd name="connsiteY1708" fmla="*/ 1300174 h 5907136"/>
              <a:gd name="connsiteX1709" fmla="*/ 11149350 w 12078891"/>
              <a:gd name="connsiteY1709" fmla="*/ 1318500 h 5907136"/>
              <a:gd name="connsiteX1710" fmla="*/ 11131025 w 12078891"/>
              <a:gd name="connsiteY1710" fmla="*/ 1336827 h 5907136"/>
              <a:gd name="connsiteX1711" fmla="*/ 11112698 w 12078891"/>
              <a:gd name="connsiteY1711" fmla="*/ 1318500 h 5907136"/>
              <a:gd name="connsiteX1712" fmla="*/ 11131025 w 12078891"/>
              <a:gd name="connsiteY1712" fmla="*/ 1300174 h 5907136"/>
              <a:gd name="connsiteX1713" fmla="*/ 8098055 w 12078891"/>
              <a:gd name="connsiteY1713" fmla="*/ 1297139 h 5907136"/>
              <a:gd name="connsiteX1714" fmla="*/ 8133689 w 12078891"/>
              <a:gd name="connsiteY1714" fmla="*/ 1332775 h 5907136"/>
              <a:gd name="connsiteX1715" fmla="*/ 8098055 w 12078891"/>
              <a:gd name="connsiteY1715" fmla="*/ 1368410 h 5907136"/>
              <a:gd name="connsiteX1716" fmla="*/ 8062421 w 12078891"/>
              <a:gd name="connsiteY1716" fmla="*/ 1332775 h 5907136"/>
              <a:gd name="connsiteX1717" fmla="*/ 8098055 w 12078891"/>
              <a:gd name="connsiteY1717" fmla="*/ 1297139 h 5907136"/>
              <a:gd name="connsiteX1718" fmla="*/ 5691230 w 12078891"/>
              <a:gd name="connsiteY1718" fmla="*/ 1264529 h 5907136"/>
              <a:gd name="connsiteX1719" fmla="*/ 5701411 w 12078891"/>
              <a:gd name="connsiteY1719" fmla="*/ 1274710 h 5907136"/>
              <a:gd name="connsiteX1720" fmla="*/ 5691230 w 12078891"/>
              <a:gd name="connsiteY1720" fmla="*/ 1284890 h 5907136"/>
              <a:gd name="connsiteX1721" fmla="*/ 5681049 w 12078891"/>
              <a:gd name="connsiteY1721" fmla="*/ 1274710 h 5907136"/>
              <a:gd name="connsiteX1722" fmla="*/ 5691230 w 12078891"/>
              <a:gd name="connsiteY1722" fmla="*/ 1264529 h 5907136"/>
              <a:gd name="connsiteX1723" fmla="*/ 10805227 w 12078891"/>
              <a:gd name="connsiteY1723" fmla="*/ 1263541 h 5907136"/>
              <a:gd name="connsiteX1724" fmla="*/ 10818462 w 12078891"/>
              <a:gd name="connsiteY1724" fmla="*/ 1276776 h 5907136"/>
              <a:gd name="connsiteX1725" fmla="*/ 10805227 w 12078891"/>
              <a:gd name="connsiteY1725" fmla="*/ 1290011 h 5907136"/>
              <a:gd name="connsiteX1726" fmla="*/ 10791991 w 12078891"/>
              <a:gd name="connsiteY1726" fmla="*/ 1276776 h 5907136"/>
              <a:gd name="connsiteX1727" fmla="*/ 10805227 w 12078891"/>
              <a:gd name="connsiteY1727" fmla="*/ 1263541 h 5907136"/>
              <a:gd name="connsiteX1728" fmla="*/ 298292 w 12078891"/>
              <a:gd name="connsiteY1728" fmla="*/ 1260468 h 5907136"/>
              <a:gd name="connsiteX1729" fmla="*/ 408248 w 12078891"/>
              <a:gd name="connsiteY1729" fmla="*/ 1369407 h 5907136"/>
              <a:gd name="connsiteX1730" fmla="*/ 298292 w 12078891"/>
              <a:gd name="connsiteY1730" fmla="*/ 1478349 h 5907136"/>
              <a:gd name="connsiteX1731" fmla="*/ 188336 w 12078891"/>
              <a:gd name="connsiteY1731" fmla="*/ 1369407 h 5907136"/>
              <a:gd name="connsiteX1732" fmla="*/ 298292 w 12078891"/>
              <a:gd name="connsiteY1732" fmla="*/ 1260468 h 5907136"/>
              <a:gd name="connsiteX1733" fmla="*/ 11437477 w 12078891"/>
              <a:gd name="connsiteY1733" fmla="*/ 1252334 h 5907136"/>
              <a:gd name="connsiteX1734" fmla="*/ 11459875 w 12078891"/>
              <a:gd name="connsiteY1734" fmla="*/ 1274732 h 5907136"/>
              <a:gd name="connsiteX1735" fmla="*/ 11437477 w 12078891"/>
              <a:gd name="connsiteY1735" fmla="*/ 1297131 h 5907136"/>
              <a:gd name="connsiteX1736" fmla="*/ 11415078 w 12078891"/>
              <a:gd name="connsiteY1736" fmla="*/ 1274732 h 5907136"/>
              <a:gd name="connsiteX1737" fmla="*/ 11437477 w 12078891"/>
              <a:gd name="connsiteY1737" fmla="*/ 1252334 h 5907136"/>
              <a:gd name="connsiteX1738" fmla="*/ 3814846 w 12078891"/>
              <a:gd name="connsiteY1738" fmla="*/ 1200388 h 5907136"/>
              <a:gd name="connsiteX1739" fmla="*/ 3818919 w 12078891"/>
              <a:gd name="connsiteY1739" fmla="*/ 1204460 h 5907136"/>
              <a:gd name="connsiteX1740" fmla="*/ 3814846 w 12078891"/>
              <a:gd name="connsiteY1740" fmla="*/ 1208533 h 5907136"/>
              <a:gd name="connsiteX1741" fmla="*/ 3810773 w 12078891"/>
              <a:gd name="connsiteY1741" fmla="*/ 1204460 h 5907136"/>
              <a:gd name="connsiteX1742" fmla="*/ 3814846 w 12078891"/>
              <a:gd name="connsiteY1742" fmla="*/ 1200388 h 5907136"/>
              <a:gd name="connsiteX1743" fmla="*/ 9736204 w 12078891"/>
              <a:gd name="connsiteY1743" fmla="*/ 1192272 h 5907136"/>
              <a:gd name="connsiteX1744" fmla="*/ 9771838 w 12078891"/>
              <a:gd name="connsiteY1744" fmla="*/ 1227907 h 5907136"/>
              <a:gd name="connsiteX1745" fmla="*/ 9736204 w 12078891"/>
              <a:gd name="connsiteY1745" fmla="*/ 1263541 h 5907136"/>
              <a:gd name="connsiteX1746" fmla="*/ 9699552 w 12078891"/>
              <a:gd name="connsiteY1746" fmla="*/ 1227907 h 5907136"/>
              <a:gd name="connsiteX1747" fmla="*/ 9736204 w 12078891"/>
              <a:gd name="connsiteY1747" fmla="*/ 1192272 h 5907136"/>
              <a:gd name="connsiteX1748" fmla="*/ 10679998 w 12078891"/>
              <a:gd name="connsiteY1748" fmla="*/ 1188190 h 5907136"/>
              <a:gd name="connsiteX1749" fmla="*/ 10687125 w 12078891"/>
              <a:gd name="connsiteY1749" fmla="*/ 1195319 h 5907136"/>
              <a:gd name="connsiteX1750" fmla="*/ 10679998 w 12078891"/>
              <a:gd name="connsiteY1750" fmla="*/ 1202445 h 5907136"/>
              <a:gd name="connsiteX1751" fmla="*/ 10672872 w 12078891"/>
              <a:gd name="connsiteY1751" fmla="*/ 1195319 h 5907136"/>
              <a:gd name="connsiteX1752" fmla="*/ 10679998 w 12078891"/>
              <a:gd name="connsiteY1752" fmla="*/ 1188190 h 5907136"/>
              <a:gd name="connsiteX1753" fmla="*/ 1609646 w 12078891"/>
              <a:gd name="connsiteY1753" fmla="*/ 1183104 h 5907136"/>
              <a:gd name="connsiteX1754" fmla="*/ 1614735 w 12078891"/>
              <a:gd name="connsiteY1754" fmla="*/ 1188193 h 5907136"/>
              <a:gd name="connsiteX1755" fmla="*/ 1609646 w 12078891"/>
              <a:gd name="connsiteY1755" fmla="*/ 1193283 h 5907136"/>
              <a:gd name="connsiteX1756" fmla="*/ 1604554 w 12078891"/>
              <a:gd name="connsiteY1756" fmla="*/ 1188193 h 5907136"/>
              <a:gd name="connsiteX1757" fmla="*/ 1609646 w 12078891"/>
              <a:gd name="connsiteY1757" fmla="*/ 1183104 h 5907136"/>
              <a:gd name="connsiteX1758" fmla="*/ 8997051 w 12078891"/>
              <a:gd name="connsiteY1758" fmla="*/ 1183079 h 5907136"/>
              <a:gd name="connsiteX1759" fmla="*/ 9006214 w 12078891"/>
              <a:gd name="connsiteY1759" fmla="*/ 1192241 h 5907136"/>
              <a:gd name="connsiteX1760" fmla="*/ 8997051 w 12078891"/>
              <a:gd name="connsiteY1760" fmla="*/ 1201404 h 5907136"/>
              <a:gd name="connsiteX1761" fmla="*/ 8987888 w 12078891"/>
              <a:gd name="connsiteY1761" fmla="*/ 1192241 h 5907136"/>
              <a:gd name="connsiteX1762" fmla="*/ 8997051 w 12078891"/>
              <a:gd name="connsiteY1762" fmla="*/ 1183079 h 5907136"/>
              <a:gd name="connsiteX1763" fmla="*/ 2764214 w 12078891"/>
              <a:gd name="connsiteY1763" fmla="*/ 1173943 h 5907136"/>
              <a:gd name="connsiteX1764" fmla="*/ 2772359 w 12078891"/>
              <a:gd name="connsiteY1764" fmla="*/ 1182089 h 5907136"/>
              <a:gd name="connsiteX1765" fmla="*/ 2764214 w 12078891"/>
              <a:gd name="connsiteY1765" fmla="*/ 1190233 h 5907136"/>
              <a:gd name="connsiteX1766" fmla="*/ 2756067 w 12078891"/>
              <a:gd name="connsiteY1766" fmla="*/ 1182089 h 5907136"/>
              <a:gd name="connsiteX1767" fmla="*/ 2764214 w 12078891"/>
              <a:gd name="connsiteY1767" fmla="*/ 1173943 h 5907136"/>
              <a:gd name="connsiteX1768" fmla="*/ 2648148 w 12078891"/>
              <a:gd name="connsiteY1768" fmla="*/ 1159690 h 5907136"/>
              <a:gd name="connsiteX1769" fmla="*/ 2656293 w 12078891"/>
              <a:gd name="connsiteY1769" fmla="*/ 1167833 h 5907136"/>
              <a:gd name="connsiteX1770" fmla="*/ 2648148 w 12078891"/>
              <a:gd name="connsiteY1770" fmla="*/ 1175980 h 5907136"/>
              <a:gd name="connsiteX1771" fmla="*/ 2640003 w 12078891"/>
              <a:gd name="connsiteY1771" fmla="*/ 1167833 h 5907136"/>
              <a:gd name="connsiteX1772" fmla="*/ 2648148 w 12078891"/>
              <a:gd name="connsiteY1772" fmla="*/ 1159690 h 5907136"/>
              <a:gd name="connsiteX1773" fmla="*/ 4093873 w 12078891"/>
              <a:gd name="connsiteY1773" fmla="*/ 1127106 h 5907136"/>
              <a:gd name="connsiteX1774" fmla="*/ 4107107 w 12078891"/>
              <a:gd name="connsiteY1774" fmla="*/ 1140346 h 5907136"/>
              <a:gd name="connsiteX1775" fmla="*/ 4093873 w 12078891"/>
              <a:gd name="connsiteY1775" fmla="*/ 1153581 h 5907136"/>
              <a:gd name="connsiteX1776" fmla="*/ 4080636 w 12078891"/>
              <a:gd name="connsiteY1776" fmla="*/ 1140346 h 5907136"/>
              <a:gd name="connsiteX1777" fmla="*/ 4093873 w 12078891"/>
              <a:gd name="connsiteY1777" fmla="*/ 1127106 h 5907136"/>
              <a:gd name="connsiteX1778" fmla="*/ 4586598 w 12078891"/>
              <a:gd name="connsiteY1778" fmla="*/ 1109799 h 5907136"/>
              <a:gd name="connsiteX1779" fmla="*/ 4590671 w 12078891"/>
              <a:gd name="connsiteY1779" fmla="*/ 1113871 h 5907136"/>
              <a:gd name="connsiteX1780" fmla="*/ 4586598 w 12078891"/>
              <a:gd name="connsiteY1780" fmla="*/ 1117944 h 5907136"/>
              <a:gd name="connsiteX1781" fmla="*/ 4582523 w 12078891"/>
              <a:gd name="connsiteY1781" fmla="*/ 1113871 h 5907136"/>
              <a:gd name="connsiteX1782" fmla="*/ 4586598 w 12078891"/>
              <a:gd name="connsiteY1782" fmla="*/ 1109799 h 5907136"/>
              <a:gd name="connsiteX1783" fmla="*/ 7513655 w 12078891"/>
              <a:gd name="connsiteY1783" fmla="*/ 1097557 h 5907136"/>
              <a:gd name="connsiteX1784" fmla="*/ 7515692 w 12078891"/>
              <a:gd name="connsiteY1784" fmla="*/ 1099593 h 5907136"/>
              <a:gd name="connsiteX1785" fmla="*/ 7513655 w 12078891"/>
              <a:gd name="connsiteY1785" fmla="*/ 1101630 h 5907136"/>
              <a:gd name="connsiteX1786" fmla="*/ 7511619 w 12078891"/>
              <a:gd name="connsiteY1786" fmla="*/ 1099593 h 5907136"/>
              <a:gd name="connsiteX1787" fmla="*/ 7513655 w 12078891"/>
              <a:gd name="connsiteY1787" fmla="*/ 1097557 h 5907136"/>
              <a:gd name="connsiteX1788" fmla="*/ 3753810 w 12078891"/>
              <a:gd name="connsiteY1788" fmla="*/ 1095550 h 5907136"/>
              <a:gd name="connsiteX1789" fmla="*/ 3776207 w 12078891"/>
              <a:gd name="connsiteY1789" fmla="*/ 1117946 h 5907136"/>
              <a:gd name="connsiteX1790" fmla="*/ 3753810 w 12078891"/>
              <a:gd name="connsiteY1790" fmla="*/ 1140347 h 5907136"/>
              <a:gd name="connsiteX1791" fmla="*/ 3731412 w 12078891"/>
              <a:gd name="connsiteY1791" fmla="*/ 1117946 h 5907136"/>
              <a:gd name="connsiteX1792" fmla="*/ 3753810 w 12078891"/>
              <a:gd name="connsiteY1792" fmla="*/ 1095550 h 5907136"/>
              <a:gd name="connsiteX1793" fmla="*/ 4764761 w 12078891"/>
              <a:gd name="connsiteY1793" fmla="*/ 1095542 h 5907136"/>
              <a:gd name="connsiteX1794" fmla="*/ 4774946 w 12078891"/>
              <a:gd name="connsiteY1794" fmla="*/ 1105725 h 5907136"/>
              <a:gd name="connsiteX1795" fmla="*/ 4764761 w 12078891"/>
              <a:gd name="connsiteY1795" fmla="*/ 1115903 h 5907136"/>
              <a:gd name="connsiteX1796" fmla="*/ 4754580 w 12078891"/>
              <a:gd name="connsiteY1796" fmla="*/ 1105725 h 5907136"/>
              <a:gd name="connsiteX1797" fmla="*/ 4764761 w 12078891"/>
              <a:gd name="connsiteY1797" fmla="*/ 1095542 h 5907136"/>
              <a:gd name="connsiteX1798" fmla="*/ 10431577 w 12078891"/>
              <a:gd name="connsiteY1798" fmla="*/ 1092497 h 5907136"/>
              <a:gd name="connsiteX1799" fmla="*/ 10452957 w 12078891"/>
              <a:gd name="connsiteY1799" fmla="*/ 1113876 h 5907136"/>
              <a:gd name="connsiteX1800" fmla="*/ 10431577 w 12078891"/>
              <a:gd name="connsiteY1800" fmla="*/ 1135254 h 5907136"/>
              <a:gd name="connsiteX1801" fmla="*/ 10410197 w 12078891"/>
              <a:gd name="connsiteY1801" fmla="*/ 1113876 h 5907136"/>
              <a:gd name="connsiteX1802" fmla="*/ 10431577 w 12078891"/>
              <a:gd name="connsiteY1802" fmla="*/ 1092497 h 5907136"/>
              <a:gd name="connsiteX1803" fmla="*/ 9323867 w 12078891"/>
              <a:gd name="connsiteY1803" fmla="*/ 1089437 h 5907136"/>
              <a:gd name="connsiteX1804" fmla="*/ 9336084 w 12078891"/>
              <a:gd name="connsiteY1804" fmla="*/ 1101655 h 5907136"/>
              <a:gd name="connsiteX1805" fmla="*/ 9323867 w 12078891"/>
              <a:gd name="connsiteY1805" fmla="*/ 1113872 h 5907136"/>
              <a:gd name="connsiteX1806" fmla="*/ 9311649 w 12078891"/>
              <a:gd name="connsiteY1806" fmla="*/ 1101655 h 5907136"/>
              <a:gd name="connsiteX1807" fmla="*/ 9323867 w 12078891"/>
              <a:gd name="connsiteY1807" fmla="*/ 1089437 h 5907136"/>
              <a:gd name="connsiteX1808" fmla="*/ 10601604 w 12078891"/>
              <a:gd name="connsiteY1808" fmla="*/ 1085369 h 5907136"/>
              <a:gd name="connsiteX1809" fmla="*/ 10627057 w 12078891"/>
              <a:gd name="connsiteY1809" fmla="*/ 1109804 h 5907136"/>
              <a:gd name="connsiteX1810" fmla="*/ 10601604 w 12078891"/>
              <a:gd name="connsiteY1810" fmla="*/ 1134235 h 5907136"/>
              <a:gd name="connsiteX1811" fmla="*/ 10577169 w 12078891"/>
              <a:gd name="connsiteY1811" fmla="*/ 1109804 h 5907136"/>
              <a:gd name="connsiteX1812" fmla="*/ 10601604 w 12078891"/>
              <a:gd name="connsiteY1812" fmla="*/ 1085369 h 5907136"/>
              <a:gd name="connsiteX1813" fmla="*/ 2304983 w 12078891"/>
              <a:gd name="connsiteY1813" fmla="*/ 1076179 h 5907136"/>
              <a:gd name="connsiteX1814" fmla="*/ 2319236 w 12078891"/>
              <a:gd name="connsiteY1814" fmla="*/ 1090433 h 5907136"/>
              <a:gd name="connsiteX1815" fmla="*/ 2304983 w 12078891"/>
              <a:gd name="connsiteY1815" fmla="*/ 1104686 h 5907136"/>
              <a:gd name="connsiteX1816" fmla="*/ 2290730 w 12078891"/>
              <a:gd name="connsiteY1816" fmla="*/ 1090433 h 5907136"/>
              <a:gd name="connsiteX1817" fmla="*/ 2304983 w 12078891"/>
              <a:gd name="connsiteY1817" fmla="*/ 1076179 h 5907136"/>
              <a:gd name="connsiteX1818" fmla="*/ 6644184 w 12078891"/>
              <a:gd name="connsiteY1818" fmla="*/ 1061950 h 5907136"/>
              <a:gd name="connsiteX1819" fmla="*/ 6662511 w 12078891"/>
              <a:gd name="connsiteY1819" fmla="*/ 1080276 h 5907136"/>
              <a:gd name="connsiteX1820" fmla="*/ 6644184 w 12078891"/>
              <a:gd name="connsiteY1820" fmla="*/ 1098602 h 5907136"/>
              <a:gd name="connsiteX1821" fmla="*/ 6625858 w 12078891"/>
              <a:gd name="connsiteY1821" fmla="*/ 1080276 h 5907136"/>
              <a:gd name="connsiteX1822" fmla="*/ 6644184 w 12078891"/>
              <a:gd name="connsiteY1822" fmla="*/ 1061950 h 5907136"/>
              <a:gd name="connsiteX1823" fmla="*/ 5034577 w 12078891"/>
              <a:gd name="connsiteY1823" fmla="*/ 1060935 h 5907136"/>
              <a:gd name="connsiteX1824" fmla="*/ 5050867 w 12078891"/>
              <a:gd name="connsiteY1824" fmla="*/ 1077224 h 5907136"/>
              <a:gd name="connsiteX1825" fmla="*/ 5034577 w 12078891"/>
              <a:gd name="connsiteY1825" fmla="*/ 1093513 h 5907136"/>
              <a:gd name="connsiteX1826" fmla="*/ 5018293 w 12078891"/>
              <a:gd name="connsiteY1826" fmla="*/ 1077224 h 5907136"/>
              <a:gd name="connsiteX1827" fmla="*/ 5034577 w 12078891"/>
              <a:gd name="connsiteY1827" fmla="*/ 1060935 h 5907136"/>
              <a:gd name="connsiteX1828" fmla="*/ 4292388 w 12078891"/>
              <a:gd name="connsiteY1828" fmla="*/ 1051765 h 5907136"/>
              <a:gd name="connsiteX1829" fmla="*/ 4302574 w 12078891"/>
              <a:gd name="connsiteY1829" fmla="*/ 1061946 h 5907136"/>
              <a:gd name="connsiteX1830" fmla="*/ 4292388 w 12078891"/>
              <a:gd name="connsiteY1830" fmla="*/ 1072127 h 5907136"/>
              <a:gd name="connsiteX1831" fmla="*/ 4282213 w 12078891"/>
              <a:gd name="connsiteY1831" fmla="*/ 1061946 h 5907136"/>
              <a:gd name="connsiteX1832" fmla="*/ 4292388 w 12078891"/>
              <a:gd name="connsiteY1832" fmla="*/ 1051765 h 5907136"/>
              <a:gd name="connsiteX1833" fmla="*/ 7710152 w 12078891"/>
              <a:gd name="connsiteY1833" fmla="*/ 1027306 h 5907136"/>
              <a:gd name="connsiteX1834" fmla="*/ 7719315 w 12078891"/>
              <a:gd name="connsiteY1834" fmla="*/ 1036469 h 5907136"/>
              <a:gd name="connsiteX1835" fmla="*/ 7710152 w 12078891"/>
              <a:gd name="connsiteY1835" fmla="*/ 1045633 h 5907136"/>
              <a:gd name="connsiteX1836" fmla="*/ 7700989 w 12078891"/>
              <a:gd name="connsiteY1836" fmla="*/ 1036469 h 5907136"/>
              <a:gd name="connsiteX1837" fmla="*/ 7710152 w 12078891"/>
              <a:gd name="connsiteY1837" fmla="*/ 1027306 h 5907136"/>
              <a:gd name="connsiteX1838" fmla="*/ 1374422 w 12078891"/>
              <a:gd name="connsiteY1838" fmla="*/ 1019163 h 5907136"/>
              <a:gd name="connsiteX1839" fmla="*/ 1379512 w 12078891"/>
              <a:gd name="connsiteY1839" fmla="*/ 1024254 h 5907136"/>
              <a:gd name="connsiteX1840" fmla="*/ 1374422 w 12078891"/>
              <a:gd name="connsiteY1840" fmla="*/ 1029344 h 5907136"/>
              <a:gd name="connsiteX1841" fmla="*/ 1369331 w 12078891"/>
              <a:gd name="connsiteY1841" fmla="*/ 1024254 h 5907136"/>
              <a:gd name="connsiteX1842" fmla="*/ 1374422 w 12078891"/>
              <a:gd name="connsiteY1842" fmla="*/ 1019163 h 5907136"/>
              <a:gd name="connsiteX1843" fmla="*/ 1313392 w 12078891"/>
              <a:gd name="connsiteY1843" fmla="*/ 992716 h 5907136"/>
              <a:gd name="connsiteX1844" fmla="*/ 1335789 w 12078891"/>
              <a:gd name="connsiteY1844" fmla="*/ 1015116 h 5907136"/>
              <a:gd name="connsiteX1845" fmla="*/ 1313392 w 12078891"/>
              <a:gd name="connsiteY1845" fmla="*/ 1037514 h 5907136"/>
              <a:gd name="connsiteX1846" fmla="*/ 1290993 w 12078891"/>
              <a:gd name="connsiteY1846" fmla="*/ 1015116 h 5907136"/>
              <a:gd name="connsiteX1847" fmla="*/ 1313392 w 12078891"/>
              <a:gd name="connsiteY1847" fmla="*/ 992716 h 5907136"/>
              <a:gd name="connsiteX1848" fmla="*/ 5232076 w 12078891"/>
              <a:gd name="connsiteY1848" fmla="*/ 980492 h 5907136"/>
              <a:gd name="connsiteX1849" fmla="*/ 5241226 w 12078891"/>
              <a:gd name="connsiteY1849" fmla="*/ 989655 h 5907136"/>
              <a:gd name="connsiteX1850" fmla="*/ 5232076 w 12078891"/>
              <a:gd name="connsiteY1850" fmla="*/ 998818 h 5907136"/>
              <a:gd name="connsiteX1851" fmla="*/ 5222909 w 12078891"/>
              <a:gd name="connsiteY1851" fmla="*/ 989655 h 5907136"/>
              <a:gd name="connsiteX1852" fmla="*/ 5232076 w 12078891"/>
              <a:gd name="connsiteY1852" fmla="*/ 980492 h 5907136"/>
              <a:gd name="connsiteX1853" fmla="*/ 7707098 w 12078891"/>
              <a:gd name="connsiteY1853" fmla="*/ 969283 h 5907136"/>
              <a:gd name="connsiteX1854" fmla="*/ 7729496 w 12078891"/>
              <a:gd name="connsiteY1854" fmla="*/ 991681 h 5907136"/>
              <a:gd name="connsiteX1855" fmla="*/ 7707098 w 12078891"/>
              <a:gd name="connsiteY1855" fmla="*/ 1014079 h 5907136"/>
              <a:gd name="connsiteX1856" fmla="*/ 7684699 w 12078891"/>
              <a:gd name="connsiteY1856" fmla="*/ 991681 h 5907136"/>
              <a:gd name="connsiteX1857" fmla="*/ 7707098 w 12078891"/>
              <a:gd name="connsiteY1857" fmla="*/ 969283 h 5907136"/>
              <a:gd name="connsiteX1858" fmla="*/ 2975991 w 12078891"/>
              <a:gd name="connsiteY1858" fmla="*/ 968282 h 5907136"/>
              <a:gd name="connsiteX1859" fmla="*/ 2990748 w 12078891"/>
              <a:gd name="connsiteY1859" fmla="*/ 973373 h 5907136"/>
              <a:gd name="connsiteX1860" fmla="*/ 2994348 w 12078891"/>
              <a:gd name="connsiteY1860" fmla="*/ 982533 h 5907136"/>
              <a:gd name="connsiteX1861" fmla="*/ 3001424 w 12078891"/>
              <a:gd name="connsiteY1861" fmla="*/ 979477 h 5907136"/>
              <a:gd name="connsiteX1862" fmla="*/ 3018736 w 12078891"/>
              <a:gd name="connsiteY1862" fmla="*/ 996786 h 5907136"/>
              <a:gd name="connsiteX1863" fmla="*/ 3001424 w 12078891"/>
              <a:gd name="connsiteY1863" fmla="*/ 1014093 h 5907136"/>
              <a:gd name="connsiteX1864" fmla="*/ 2988955 w 12078891"/>
              <a:gd name="connsiteY1864" fmla="*/ 1008875 h 5907136"/>
              <a:gd name="connsiteX1865" fmla="*/ 2986581 w 12078891"/>
              <a:gd name="connsiteY1865" fmla="*/ 1002939 h 5907136"/>
              <a:gd name="connsiteX1866" fmla="*/ 2975991 w 12078891"/>
              <a:gd name="connsiteY1866" fmla="*/ 1006971 h 5907136"/>
              <a:gd name="connsiteX1867" fmla="*/ 2955628 w 12078891"/>
              <a:gd name="connsiteY1867" fmla="*/ 987627 h 5907136"/>
              <a:gd name="connsiteX1868" fmla="*/ 2956229 w 12078891"/>
              <a:gd name="connsiteY1868" fmla="*/ 986235 h 5907136"/>
              <a:gd name="connsiteX1869" fmla="*/ 2954541 w 12078891"/>
              <a:gd name="connsiteY1869" fmla="*/ 984547 h 5907136"/>
              <a:gd name="connsiteX1870" fmla="*/ 2958789 w 12078891"/>
              <a:gd name="connsiteY1870" fmla="*/ 980299 h 5907136"/>
              <a:gd name="connsiteX1871" fmla="*/ 2961612 w 12078891"/>
              <a:gd name="connsiteY1871" fmla="*/ 973754 h 5907136"/>
              <a:gd name="connsiteX1872" fmla="*/ 2975991 w 12078891"/>
              <a:gd name="connsiteY1872" fmla="*/ 968282 h 5907136"/>
              <a:gd name="connsiteX1873" fmla="*/ 11050593 w 12078891"/>
              <a:gd name="connsiteY1873" fmla="*/ 929590 h 5907136"/>
              <a:gd name="connsiteX1874" fmla="*/ 11065865 w 12078891"/>
              <a:gd name="connsiteY1874" fmla="*/ 944862 h 5907136"/>
              <a:gd name="connsiteX1875" fmla="*/ 11050593 w 12078891"/>
              <a:gd name="connsiteY1875" fmla="*/ 960134 h 5907136"/>
              <a:gd name="connsiteX1876" fmla="*/ 11035321 w 12078891"/>
              <a:gd name="connsiteY1876" fmla="*/ 944862 h 5907136"/>
              <a:gd name="connsiteX1877" fmla="*/ 11050593 w 12078891"/>
              <a:gd name="connsiteY1877" fmla="*/ 929590 h 5907136"/>
              <a:gd name="connsiteX1878" fmla="*/ 8596932 w 12078891"/>
              <a:gd name="connsiteY1878" fmla="*/ 919404 h 5907136"/>
              <a:gd name="connsiteX1879" fmla="*/ 8614240 w 12078891"/>
              <a:gd name="connsiteY1879" fmla="*/ 936711 h 5907136"/>
              <a:gd name="connsiteX1880" fmla="*/ 8596932 w 12078891"/>
              <a:gd name="connsiteY1880" fmla="*/ 954021 h 5907136"/>
              <a:gd name="connsiteX1881" fmla="*/ 8579624 w 12078891"/>
              <a:gd name="connsiteY1881" fmla="*/ 936711 h 5907136"/>
              <a:gd name="connsiteX1882" fmla="*/ 8596932 w 12078891"/>
              <a:gd name="connsiteY1882" fmla="*/ 919404 h 5907136"/>
              <a:gd name="connsiteX1883" fmla="*/ 5332854 w 12078891"/>
              <a:gd name="connsiteY1883" fmla="*/ 906151 h 5907136"/>
              <a:gd name="connsiteX1884" fmla="*/ 5339980 w 12078891"/>
              <a:gd name="connsiteY1884" fmla="*/ 913278 h 5907136"/>
              <a:gd name="connsiteX1885" fmla="*/ 5332854 w 12078891"/>
              <a:gd name="connsiteY1885" fmla="*/ 920405 h 5907136"/>
              <a:gd name="connsiteX1886" fmla="*/ 5325727 w 12078891"/>
              <a:gd name="connsiteY1886" fmla="*/ 913278 h 5907136"/>
              <a:gd name="connsiteX1887" fmla="*/ 5332854 w 12078891"/>
              <a:gd name="connsiteY1887" fmla="*/ 906151 h 5907136"/>
              <a:gd name="connsiteX1888" fmla="*/ 4459325 w 12078891"/>
              <a:gd name="connsiteY1888" fmla="*/ 895988 h 5907136"/>
              <a:gd name="connsiteX1889" fmla="*/ 4470526 w 12078891"/>
              <a:gd name="connsiteY1889" fmla="*/ 907188 h 5907136"/>
              <a:gd name="connsiteX1890" fmla="*/ 4459325 w 12078891"/>
              <a:gd name="connsiteY1890" fmla="*/ 918387 h 5907136"/>
              <a:gd name="connsiteX1891" fmla="*/ 4448126 w 12078891"/>
              <a:gd name="connsiteY1891" fmla="*/ 907188 h 5907136"/>
              <a:gd name="connsiteX1892" fmla="*/ 4459325 w 12078891"/>
              <a:gd name="connsiteY1892" fmla="*/ 895988 h 5907136"/>
              <a:gd name="connsiteX1893" fmla="*/ 7826218 w 12078891"/>
              <a:gd name="connsiteY1893" fmla="*/ 856284 h 5907136"/>
              <a:gd name="connsiteX1894" fmla="*/ 7834363 w 12078891"/>
              <a:gd name="connsiteY1894" fmla="*/ 864429 h 5907136"/>
              <a:gd name="connsiteX1895" fmla="*/ 7826218 w 12078891"/>
              <a:gd name="connsiteY1895" fmla="*/ 872574 h 5907136"/>
              <a:gd name="connsiteX1896" fmla="*/ 7818073 w 12078891"/>
              <a:gd name="connsiteY1896" fmla="*/ 864429 h 5907136"/>
              <a:gd name="connsiteX1897" fmla="*/ 7826218 w 12078891"/>
              <a:gd name="connsiteY1897" fmla="*/ 856284 h 5907136"/>
              <a:gd name="connsiteX1898" fmla="*/ 4359551 w 12078891"/>
              <a:gd name="connsiteY1898" fmla="*/ 850180 h 5907136"/>
              <a:gd name="connsiteX1899" fmla="*/ 4392132 w 12078891"/>
              <a:gd name="connsiteY1899" fmla="*/ 882760 h 5907136"/>
              <a:gd name="connsiteX1900" fmla="*/ 4359551 w 12078891"/>
              <a:gd name="connsiteY1900" fmla="*/ 915339 h 5907136"/>
              <a:gd name="connsiteX1901" fmla="*/ 4326968 w 12078891"/>
              <a:gd name="connsiteY1901" fmla="*/ 882760 h 5907136"/>
              <a:gd name="connsiteX1902" fmla="*/ 4359551 w 12078891"/>
              <a:gd name="connsiteY1902" fmla="*/ 850180 h 5907136"/>
              <a:gd name="connsiteX1903" fmla="*/ 1986347 w 12078891"/>
              <a:gd name="connsiteY1903" fmla="*/ 813521 h 5907136"/>
              <a:gd name="connsiteX1904" fmla="*/ 1993475 w 12078891"/>
              <a:gd name="connsiteY1904" fmla="*/ 819630 h 5907136"/>
              <a:gd name="connsiteX1905" fmla="*/ 1986347 w 12078891"/>
              <a:gd name="connsiteY1905" fmla="*/ 826757 h 5907136"/>
              <a:gd name="connsiteX1906" fmla="*/ 1979220 w 12078891"/>
              <a:gd name="connsiteY1906" fmla="*/ 819630 h 5907136"/>
              <a:gd name="connsiteX1907" fmla="*/ 1986347 w 12078891"/>
              <a:gd name="connsiteY1907" fmla="*/ 813521 h 5907136"/>
              <a:gd name="connsiteX1908" fmla="*/ 927522 w 12078891"/>
              <a:gd name="connsiteY1908" fmla="*/ 812507 h 5907136"/>
              <a:gd name="connsiteX1909" fmla="*/ 935667 w 12078891"/>
              <a:gd name="connsiteY1909" fmla="*/ 820652 h 5907136"/>
              <a:gd name="connsiteX1910" fmla="*/ 927522 w 12078891"/>
              <a:gd name="connsiteY1910" fmla="*/ 828797 h 5907136"/>
              <a:gd name="connsiteX1911" fmla="*/ 919377 w 12078891"/>
              <a:gd name="connsiteY1911" fmla="*/ 820652 h 5907136"/>
              <a:gd name="connsiteX1912" fmla="*/ 927522 w 12078891"/>
              <a:gd name="connsiteY1912" fmla="*/ 812507 h 5907136"/>
              <a:gd name="connsiteX1913" fmla="*/ 3198942 w 12078891"/>
              <a:gd name="connsiteY1913" fmla="*/ 766688 h 5907136"/>
              <a:gd name="connsiteX1914" fmla="*/ 3222358 w 12078891"/>
              <a:gd name="connsiteY1914" fmla="*/ 790105 h 5907136"/>
              <a:gd name="connsiteX1915" fmla="*/ 3198942 w 12078891"/>
              <a:gd name="connsiteY1915" fmla="*/ 813521 h 5907136"/>
              <a:gd name="connsiteX1916" fmla="*/ 3175523 w 12078891"/>
              <a:gd name="connsiteY1916" fmla="*/ 790105 h 5907136"/>
              <a:gd name="connsiteX1917" fmla="*/ 3198942 w 12078891"/>
              <a:gd name="connsiteY1917" fmla="*/ 766688 h 5907136"/>
              <a:gd name="connsiteX1918" fmla="*/ 994706 w 12078891"/>
              <a:gd name="connsiteY1918" fmla="*/ 754471 h 5907136"/>
              <a:gd name="connsiteX1919" fmla="*/ 1014049 w 12078891"/>
              <a:gd name="connsiteY1919" fmla="*/ 772797 h 5907136"/>
              <a:gd name="connsiteX1920" fmla="*/ 994706 w 12078891"/>
              <a:gd name="connsiteY1920" fmla="*/ 791123 h 5907136"/>
              <a:gd name="connsiteX1921" fmla="*/ 975362 w 12078891"/>
              <a:gd name="connsiteY1921" fmla="*/ 772797 h 5907136"/>
              <a:gd name="connsiteX1922" fmla="*/ 994706 w 12078891"/>
              <a:gd name="connsiteY1922" fmla="*/ 754471 h 5907136"/>
              <a:gd name="connsiteX1923" fmla="*/ 4060267 w 12078891"/>
              <a:gd name="connsiteY1923" fmla="*/ 751418 h 5907136"/>
              <a:gd name="connsiteX1924" fmla="*/ 4066377 w 12078891"/>
              <a:gd name="connsiteY1924" fmla="*/ 757527 h 5907136"/>
              <a:gd name="connsiteX1925" fmla="*/ 4060267 w 12078891"/>
              <a:gd name="connsiteY1925" fmla="*/ 763636 h 5907136"/>
              <a:gd name="connsiteX1926" fmla="*/ 4054157 w 12078891"/>
              <a:gd name="connsiteY1926" fmla="*/ 757527 h 5907136"/>
              <a:gd name="connsiteX1927" fmla="*/ 4060267 w 12078891"/>
              <a:gd name="connsiteY1927" fmla="*/ 751418 h 5907136"/>
              <a:gd name="connsiteX1928" fmla="*/ 1145336 w 12078891"/>
              <a:gd name="connsiteY1928" fmla="*/ 742230 h 5907136"/>
              <a:gd name="connsiteX1929" fmla="*/ 1148391 w 12078891"/>
              <a:gd name="connsiteY1929" fmla="*/ 745285 h 5907136"/>
              <a:gd name="connsiteX1930" fmla="*/ 1145336 w 12078891"/>
              <a:gd name="connsiteY1930" fmla="*/ 748339 h 5907136"/>
              <a:gd name="connsiteX1931" fmla="*/ 1142282 w 12078891"/>
              <a:gd name="connsiteY1931" fmla="*/ 745285 h 5907136"/>
              <a:gd name="connsiteX1932" fmla="*/ 1145336 w 12078891"/>
              <a:gd name="connsiteY1932" fmla="*/ 742230 h 5907136"/>
              <a:gd name="connsiteX1933" fmla="*/ 5388870 w 12078891"/>
              <a:gd name="connsiteY1933" fmla="*/ 739199 h 5907136"/>
              <a:gd name="connsiteX1934" fmla="*/ 5406181 w 12078891"/>
              <a:gd name="connsiteY1934" fmla="*/ 756506 h 5907136"/>
              <a:gd name="connsiteX1935" fmla="*/ 5388870 w 12078891"/>
              <a:gd name="connsiteY1935" fmla="*/ 773814 h 5907136"/>
              <a:gd name="connsiteX1936" fmla="*/ 5371564 w 12078891"/>
              <a:gd name="connsiteY1936" fmla="*/ 756506 h 5907136"/>
              <a:gd name="connsiteX1937" fmla="*/ 5388870 w 12078891"/>
              <a:gd name="connsiteY1937" fmla="*/ 739199 h 5907136"/>
              <a:gd name="connsiteX1938" fmla="*/ 11597322 w 12078891"/>
              <a:gd name="connsiteY1938" fmla="*/ 735130 h 5907136"/>
              <a:gd name="connsiteX1939" fmla="*/ 11638046 w 12078891"/>
              <a:gd name="connsiteY1939" fmla="*/ 775855 h 5907136"/>
              <a:gd name="connsiteX1940" fmla="*/ 11597322 w 12078891"/>
              <a:gd name="connsiteY1940" fmla="*/ 816579 h 5907136"/>
              <a:gd name="connsiteX1941" fmla="*/ 11556597 w 12078891"/>
              <a:gd name="connsiteY1941" fmla="*/ 775855 h 5907136"/>
              <a:gd name="connsiteX1942" fmla="*/ 11597322 w 12078891"/>
              <a:gd name="connsiteY1942" fmla="*/ 735130 h 5907136"/>
              <a:gd name="connsiteX1943" fmla="*/ 8627475 w 12078891"/>
              <a:gd name="connsiteY1943" fmla="*/ 728007 h 5907136"/>
              <a:gd name="connsiteX1944" fmla="*/ 8651909 w 12078891"/>
              <a:gd name="connsiteY1944" fmla="*/ 751424 h 5907136"/>
              <a:gd name="connsiteX1945" fmla="*/ 8627475 w 12078891"/>
              <a:gd name="connsiteY1945" fmla="*/ 774840 h 5907136"/>
              <a:gd name="connsiteX1946" fmla="*/ 8603040 w 12078891"/>
              <a:gd name="connsiteY1946" fmla="*/ 751424 h 5907136"/>
              <a:gd name="connsiteX1947" fmla="*/ 8627475 w 12078891"/>
              <a:gd name="connsiteY1947" fmla="*/ 728007 h 5907136"/>
              <a:gd name="connsiteX1948" fmla="*/ 172017 w 12078891"/>
              <a:gd name="connsiteY1948" fmla="*/ 700487 h 5907136"/>
              <a:gd name="connsiteX1949" fmla="*/ 178125 w 12078891"/>
              <a:gd name="connsiteY1949" fmla="*/ 706596 h 5907136"/>
              <a:gd name="connsiteX1950" fmla="*/ 172017 w 12078891"/>
              <a:gd name="connsiteY1950" fmla="*/ 712705 h 5907136"/>
              <a:gd name="connsiteX1951" fmla="*/ 165908 w 12078891"/>
              <a:gd name="connsiteY1951" fmla="*/ 706596 h 5907136"/>
              <a:gd name="connsiteX1952" fmla="*/ 172017 w 12078891"/>
              <a:gd name="connsiteY1952" fmla="*/ 700487 h 5907136"/>
              <a:gd name="connsiteX1953" fmla="*/ 2623699 w 12078891"/>
              <a:gd name="connsiteY1953" fmla="*/ 688293 h 5907136"/>
              <a:gd name="connsiteX1954" fmla="*/ 2639989 w 12078891"/>
              <a:gd name="connsiteY1954" fmla="*/ 704583 h 5907136"/>
              <a:gd name="connsiteX1955" fmla="*/ 2623699 w 12078891"/>
              <a:gd name="connsiteY1955" fmla="*/ 719855 h 5907136"/>
              <a:gd name="connsiteX1956" fmla="*/ 2607408 w 12078891"/>
              <a:gd name="connsiteY1956" fmla="*/ 704583 h 5907136"/>
              <a:gd name="connsiteX1957" fmla="*/ 2623699 w 12078891"/>
              <a:gd name="connsiteY1957" fmla="*/ 688293 h 5907136"/>
              <a:gd name="connsiteX1958" fmla="*/ 1419236 w 12078891"/>
              <a:gd name="connsiteY1958" fmla="*/ 677084 h 5907136"/>
              <a:gd name="connsiteX1959" fmla="*/ 1435526 w 12078891"/>
              <a:gd name="connsiteY1959" fmla="*/ 693374 h 5907136"/>
              <a:gd name="connsiteX1960" fmla="*/ 1419236 w 12078891"/>
              <a:gd name="connsiteY1960" fmla="*/ 709664 h 5907136"/>
              <a:gd name="connsiteX1961" fmla="*/ 1402946 w 12078891"/>
              <a:gd name="connsiteY1961" fmla="*/ 693374 h 5907136"/>
              <a:gd name="connsiteX1962" fmla="*/ 1419236 w 12078891"/>
              <a:gd name="connsiteY1962" fmla="*/ 677084 h 5907136"/>
              <a:gd name="connsiteX1963" fmla="*/ 221959 w 12078891"/>
              <a:gd name="connsiteY1963" fmla="*/ 674041 h 5907136"/>
              <a:gd name="connsiteX1964" fmla="*/ 236212 w 12078891"/>
              <a:gd name="connsiteY1964" fmla="*/ 688294 h 5907136"/>
              <a:gd name="connsiteX1965" fmla="*/ 221959 w 12078891"/>
              <a:gd name="connsiteY1965" fmla="*/ 702548 h 5907136"/>
              <a:gd name="connsiteX1966" fmla="*/ 207705 w 12078891"/>
              <a:gd name="connsiteY1966" fmla="*/ 688294 h 5907136"/>
              <a:gd name="connsiteX1967" fmla="*/ 221959 w 12078891"/>
              <a:gd name="connsiteY1967" fmla="*/ 674041 h 5907136"/>
              <a:gd name="connsiteX1968" fmla="*/ 2549321 w 12078891"/>
              <a:gd name="connsiteY1968" fmla="*/ 666891 h 5907136"/>
              <a:gd name="connsiteX1969" fmla="*/ 2555429 w 12078891"/>
              <a:gd name="connsiteY1969" fmla="*/ 673000 h 5907136"/>
              <a:gd name="connsiteX1970" fmla="*/ 2549321 w 12078891"/>
              <a:gd name="connsiteY1970" fmla="*/ 679109 h 5907136"/>
              <a:gd name="connsiteX1971" fmla="*/ 2543212 w 12078891"/>
              <a:gd name="connsiteY1971" fmla="*/ 673000 h 5907136"/>
              <a:gd name="connsiteX1972" fmla="*/ 2549321 w 12078891"/>
              <a:gd name="connsiteY1972" fmla="*/ 666891 h 5907136"/>
              <a:gd name="connsiteX1973" fmla="*/ 1138277 w 12078891"/>
              <a:gd name="connsiteY1973" fmla="*/ 663865 h 5907136"/>
              <a:gd name="connsiteX1974" fmla="*/ 1148458 w 12078891"/>
              <a:gd name="connsiteY1974" fmla="*/ 674046 h 5907136"/>
              <a:gd name="connsiteX1975" fmla="*/ 1138277 w 12078891"/>
              <a:gd name="connsiteY1975" fmla="*/ 684227 h 5907136"/>
              <a:gd name="connsiteX1976" fmla="*/ 1128096 w 12078891"/>
              <a:gd name="connsiteY1976" fmla="*/ 674046 h 5907136"/>
              <a:gd name="connsiteX1977" fmla="*/ 1138277 w 12078891"/>
              <a:gd name="connsiteY1977" fmla="*/ 663865 h 5907136"/>
              <a:gd name="connsiteX1978" fmla="*/ 4785103 w 12078891"/>
              <a:gd name="connsiteY1978" fmla="*/ 656710 h 5907136"/>
              <a:gd name="connsiteX1979" fmla="*/ 4789176 w 12078891"/>
              <a:gd name="connsiteY1979" fmla="*/ 660782 h 5907136"/>
              <a:gd name="connsiteX1980" fmla="*/ 4785103 w 12078891"/>
              <a:gd name="connsiteY1980" fmla="*/ 664855 h 5907136"/>
              <a:gd name="connsiteX1981" fmla="*/ 4781032 w 12078891"/>
              <a:gd name="connsiteY1981" fmla="*/ 660782 h 5907136"/>
              <a:gd name="connsiteX1982" fmla="*/ 4785103 w 12078891"/>
              <a:gd name="connsiteY1982" fmla="*/ 656710 h 5907136"/>
              <a:gd name="connsiteX1983" fmla="*/ 6443616 w 12078891"/>
              <a:gd name="connsiteY1983" fmla="*/ 651641 h 5907136"/>
              <a:gd name="connsiteX1984" fmla="*/ 6455832 w 12078891"/>
              <a:gd name="connsiteY1984" fmla="*/ 663859 h 5907136"/>
              <a:gd name="connsiteX1985" fmla="*/ 6443616 w 12078891"/>
              <a:gd name="connsiteY1985" fmla="*/ 676076 h 5907136"/>
              <a:gd name="connsiteX1986" fmla="*/ 6431398 w 12078891"/>
              <a:gd name="connsiteY1986" fmla="*/ 663859 h 5907136"/>
              <a:gd name="connsiteX1987" fmla="*/ 6443616 w 12078891"/>
              <a:gd name="connsiteY1987" fmla="*/ 651641 h 5907136"/>
              <a:gd name="connsiteX1988" fmla="*/ 3110366 w 12078891"/>
              <a:gd name="connsiteY1988" fmla="*/ 648590 h 5907136"/>
              <a:gd name="connsiteX1989" fmla="*/ 3124621 w 12078891"/>
              <a:gd name="connsiteY1989" fmla="*/ 662844 h 5907136"/>
              <a:gd name="connsiteX1990" fmla="*/ 3110366 w 12078891"/>
              <a:gd name="connsiteY1990" fmla="*/ 677097 h 5907136"/>
              <a:gd name="connsiteX1991" fmla="*/ 3096114 w 12078891"/>
              <a:gd name="connsiteY1991" fmla="*/ 662844 h 5907136"/>
              <a:gd name="connsiteX1992" fmla="*/ 3110366 w 12078891"/>
              <a:gd name="connsiteY1992" fmla="*/ 648590 h 5907136"/>
              <a:gd name="connsiteX1993" fmla="*/ 4397201 w 12078891"/>
              <a:gd name="connsiteY1993" fmla="*/ 629220 h 5907136"/>
              <a:gd name="connsiteX1994" fmla="*/ 4401274 w 12078891"/>
              <a:gd name="connsiteY1994" fmla="*/ 633293 h 5907136"/>
              <a:gd name="connsiteX1995" fmla="*/ 4397201 w 12078891"/>
              <a:gd name="connsiteY1995" fmla="*/ 637365 h 5907136"/>
              <a:gd name="connsiteX1996" fmla="*/ 4393129 w 12078891"/>
              <a:gd name="connsiteY1996" fmla="*/ 633293 h 5907136"/>
              <a:gd name="connsiteX1997" fmla="*/ 4397201 w 12078891"/>
              <a:gd name="connsiteY1997" fmla="*/ 629220 h 5907136"/>
              <a:gd name="connsiteX1998" fmla="*/ 743181 w 12078891"/>
              <a:gd name="connsiteY1998" fmla="*/ 564060 h 5907136"/>
              <a:gd name="connsiteX1999" fmla="*/ 748271 w 12078891"/>
              <a:gd name="connsiteY1999" fmla="*/ 568132 h 5907136"/>
              <a:gd name="connsiteX2000" fmla="*/ 743181 w 12078891"/>
              <a:gd name="connsiteY2000" fmla="*/ 572205 h 5907136"/>
              <a:gd name="connsiteX2001" fmla="*/ 738090 w 12078891"/>
              <a:gd name="connsiteY2001" fmla="*/ 568132 h 5907136"/>
              <a:gd name="connsiteX2002" fmla="*/ 743181 w 12078891"/>
              <a:gd name="connsiteY2002" fmla="*/ 564060 h 5907136"/>
              <a:gd name="connsiteX2003" fmla="*/ 5325756 w 12078891"/>
              <a:gd name="connsiteY2003" fmla="*/ 552890 h 5907136"/>
              <a:gd name="connsiteX2004" fmla="*/ 5378697 w 12078891"/>
              <a:gd name="connsiteY2004" fmla="*/ 604813 h 5907136"/>
              <a:gd name="connsiteX2005" fmla="*/ 5325756 w 12078891"/>
              <a:gd name="connsiteY2005" fmla="*/ 656737 h 5907136"/>
              <a:gd name="connsiteX2006" fmla="*/ 5272813 w 12078891"/>
              <a:gd name="connsiteY2006" fmla="*/ 604813 h 5907136"/>
              <a:gd name="connsiteX2007" fmla="*/ 5325756 w 12078891"/>
              <a:gd name="connsiteY2007" fmla="*/ 552890 h 5907136"/>
              <a:gd name="connsiteX2008" fmla="*/ 777848 w 12078891"/>
              <a:gd name="connsiteY2008" fmla="*/ 531504 h 5907136"/>
              <a:gd name="connsiteX2009" fmla="*/ 797192 w 12078891"/>
              <a:gd name="connsiteY2009" fmla="*/ 550848 h 5907136"/>
              <a:gd name="connsiteX2010" fmla="*/ 777848 w 12078891"/>
              <a:gd name="connsiteY2010" fmla="*/ 570192 h 5907136"/>
              <a:gd name="connsiteX2011" fmla="*/ 758504 w 12078891"/>
              <a:gd name="connsiteY2011" fmla="*/ 550848 h 5907136"/>
              <a:gd name="connsiteX2012" fmla="*/ 777848 w 12078891"/>
              <a:gd name="connsiteY2012" fmla="*/ 531504 h 5907136"/>
              <a:gd name="connsiteX2013" fmla="*/ 10168903 w 12078891"/>
              <a:gd name="connsiteY2013" fmla="*/ 524376 h 5907136"/>
              <a:gd name="connsiteX2014" fmla="*/ 10175013 w 12078891"/>
              <a:gd name="connsiteY2014" fmla="*/ 530485 h 5907136"/>
              <a:gd name="connsiteX2015" fmla="*/ 10168903 w 12078891"/>
              <a:gd name="connsiteY2015" fmla="*/ 536594 h 5907136"/>
              <a:gd name="connsiteX2016" fmla="*/ 10162795 w 12078891"/>
              <a:gd name="connsiteY2016" fmla="*/ 530485 h 5907136"/>
              <a:gd name="connsiteX2017" fmla="*/ 10168903 w 12078891"/>
              <a:gd name="connsiteY2017" fmla="*/ 524376 h 5907136"/>
              <a:gd name="connsiteX2018" fmla="*/ 6053676 w 12078891"/>
              <a:gd name="connsiteY2018" fmla="*/ 522319 h 5907136"/>
              <a:gd name="connsiteX2019" fmla="*/ 6058766 w 12078891"/>
              <a:gd name="connsiteY2019" fmla="*/ 527410 h 5907136"/>
              <a:gd name="connsiteX2020" fmla="*/ 6053676 w 12078891"/>
              <a:gd name="connsiteY2020" fmla="*/ 532500 h 5907136"/>
              <a:gd name="connsiteX2021" fmla="*/ 6048585 w 12078891"/>
              <a:gd name="connsiteY2021" fmla="*/ 527410 h 5907136"/>
              <a:gd name="connsiteX2022" fmla="*/ 6053676 w 12078891"/>
              <a:gd name="connsiteY2022" fmla="*/ 522319 h 5907136"/>
              <a:gd name="connsiteX2023" fmla="*/ 2166508 w 12078891"/>
              <a:gd name="connsiteY2023" fmla="*/ 516210 h 5907136"/>
              <a:gd name="connsiteX2024" fmla="*/ 2168544 w 12078891"/>
              <a:gd name="connsiteY2024" fmla="*/ 518246 h 5907136"/>
              <a:gd name="connsiteX2025" fmla="*/ 2166508 w 12078891"/>
              <a:gd name="connsiteY2025" fmla="*/ 520282 h 5907136"/>
              <a:gd name="connsiteX2026" fmla="*/ 2164472 w 12078891"/>
              <a:gd name="connsiteY2026" fmla="*/ 518246 h 5907136"/>
              <a:gd name="connsiteX2027" fmla="*/ 2166508 w 12078891"/>
              <a:gd name="connsiteY2027" fmla="*/ 516210 h 5907136"/>
              <a:gd name="connsiteX2028" fmla="*/ 8592859 w 12078891"/>
              <a:gd name="connsiteY2028" fmla="*/ 508092 h 5907136"/>
              <a:gd name="connsiteX2029" fmla="*/ 8617294 w 12078891"/>
              <a:gd name="connsiteY2029" fmla="*/ 532528 h 5907136"/>
              <a:gd name="connsiteX2030" fmla="*/ 8592859 w 12078891"/>
              <a:gd name="connsiteY2030" fmla="*/ 556963 h 5907136"/>
              <a:gd name="connsiteX2031" fmla="*/ 8568424 w 12078891"/>
              <a:gd name="connsiteY2031" fmla="*/ 532528 h 5907136"/>
              <a:gd name="connsiteX2032" fmla="*/ 8592859 w 12078891"/>
              <a:gd name="connsiteY2032" fmla="*/ 508092 h 5907136"/>
              <a:gd name="connsiteX2033" fmla="*/ 6066913 w 12078891"/>
              <a:gd name="connsiteY2033" fmla="*/ 493836 h 5907136"/>
              <a:gd name="connsiteX2034" fmla="*/ 6081166 w 12078891"/>
              <a:gd name="connsiteY2034" fmla="*/ 508090 h 5907136"/>
              <a:gd name="connsiteX2035" fmla="*/ 6066913 w 12078891"/>
              <a:gd name="connsiteY2035" fmla="*/ 522343 h 5907136"/>
              <a:gd name="connsiteX2036" fmla="*/ 6052659 w 12078891"/>
              <a:gd name="connsiteY2036" fmla="*/ 508090 h 5907136"/>
              <a:gd name="connsiteX2037" fmla="*/ 6066913 w 12078891"/>
              <a:gd name="connsiteY2037" fmla="*/ 493836 h 5907136"/>
              <a:gd name="connsiteX2038" fmla="*/ 6723597 w 12078891"/>
              <a:gd name="connsiteY2038" fmla="*/ 480603 h 5907136"/>
              <a:gd name="connsiteX2039" fmla="*/ 6743960 w 12078891"/>
              <a:gd name="connsiteY2039" fmla="*/ 500965 h 5907136"/>
              <a:gd name="connsiteX2040" fmla="*/ 6723597 w 12078891"/>
              <a:gd name="connsiteY2040" fmla="*/ 521329 h 5907136"/>
              <a:gd name="connsiteX2041" fmla="*/ 6703235 w 12078891"/>
              <a:gd name="connsiteY2041" fmla="*/ 500965 h 5907136"/>
              <a:gd name="connsiteX2042" fmla="*/ 6723597 w 12078891"/>
              <a:gd name="connsiteY2042" fmla="*/ 480603 h 5907136"/>
              <a:gd name="connsiteX2043" fmla="*/ 10992560 w 12078891"/>
              <a:gd name="connsiteY2043" fmla="*/ 476531 h 5907136"/>
              <a:gd name="connsiteX2044" fmla="*/ 10997650 w 12078891"/>
              <a:gd name="connsiteY2044" fmla="*/ 481622 h 5907136"/>
              <a:gd name="connsiteX2045" fmla="*/ 10992560 w 12078891"/>
              <a:gd name="connsiteY2045" fmla="*/ 486712 h 5907136"/>
              <a:gd name="connsiteX2046" fmla="*/ 10987469 w 12078891"/>
              <a:gd name="connsiteY2046" fmla="*/ 481622 h 5907136"/>
              <a:gd name="connsiteX2047" fmla="*/ 10992560 w 12078891"/>
              <a:gd name="connsiteY2047" fmla="*/ 476531 h 5907136"/>
              <a:gd name="connsiteX2048" fmla="*/ 3592921 w 12078891"/>
              <a:gd name="connsiteY2048" fmla="*/ 475498 h 5907136"/>
              <a:gd name="connsiteX2049" fmla="*/ 3681491 w 12078891"/>
              <a:gd name="connsiteY2049" fmla="*/ 563056 h 5907136"/>
              <a:gd name="connsiteX2050" fmla="*/ 3592921 w 12078891"/>
              <a:gd name="connsiteY2050" fmla="*/ 650613 h 5907136"/>
              <a:gd name="connsiteX2051" fmla="*/ 3504350 w 12078891"/>
              <a:gd name="connsiteY2051" fmla="*/ 563056 h 5907136"/>
              <a:gd name="connsiteX2052" fmla="*/ 3592921 w 12078891"/>
              <a:gd name="connsiteY2052" fmla="*/ 475498 h 5907136"/>
              <a:gd name="connsiteX2053" fmla="*/ 4326963 w 12078891"/>
              <a:gd name="connsiteY2053" fmla="*/ 471433 h 5907136"/>
              <a:gd name="connsiteX2054" fmla="*/ 4346306 w 12078891"/>
              <a:gd name="connsiteY2054" fmla="*/ 490777 h 5907136"/>
              <a:gd name="connsiteX2055" fmla="*/ 4326963 w 12078891"/>
              <a:gd name="connsiteY2055" fmla="*/ 510122 h 5907136"/>
              <a:gd name="connsiteX2056" fmla="*/ 4307663 w 12078891"/>
              <a:gd name="connsiteY2056" fmla="*/ 490777 h 5907136"/>
              <a:gd name="connsiteX2057" fmla="*/ 4326963 w 12078891"/>
              <a:gd name="connsiteY2057" fmla="*/ 471433 h 5907136"/>
              <a:gd name="connsiteX2058" fmla="*/ 427563 w 12078891"/>
              <a:gd name="connsiteY2058" fmla="*/ 469375 h 5907136"/>
              <a:gd name="connsiteX2059" fmla="*/ 428581 w 12078891"/>
              <a:gd name="connsiteY2059" fmla="*/ 470393 h 5907136"/>
              <a:gd name="connsiteX2060" fmla="*/ 427563 w 12078891"/>
              <a:gd name="connsiteY2060" fmla="*/ 471411 h 5907136"/>
              <a:gd name="connsiteX2061" fmla="*/ 426545 w 12078891"/>
              <a:gd name="connsiteY2061" fmla="*/ 470393 h 5907136"/>
              <a:gd name="connsiteX2062" fmla="*/ 427563 w 12078891"/>
              <a:gd name="connsiteY2062" fmla="*/ 469375 h 5907136"/>
              <a:gd name="connsiteX2063" fmla="*/ 2938242 w 12078891"/>
              <a:gd name="connsiteY2063" fmla="*/ 457159 h 5907136"/>
              <a:gd name="connsiteX2064" fmla="*/ 2944351 w 12078891"/>
              <a:gd name="connsiteY2064" fmla="*/ 462250 h 5907136"/>
              <a:gd name="connsiteX2065" fmla="*/ 2938242 w 12078891"/>
              <a:gd name="connsiteY2065" fmla="*/ 467340 h 5907136"/>
              <a:gd name="connsiteX2066" fmla="*/ 2932133 w 12078891"/>
              <a:gd name="connsiteY2066" fmla="*/ 462250 h 5907136"/>
              <a:gd name="connsiteX2067" fmla="*/ 2938242 w 12078891"/>
              <a:gd name="connsiteY2067" fmla="*/ 457159 h 5907136"/>
              <a:gd name="connsiteX2068" fmla="*/ 2512732 w 12078891"/>
              <a:gd name="connsiteY2068" fmla="*/ 403224 h 5907136"/>
              <a:gd name="connsiteX2069" fmla="*/ 2518840 w 12078891"/>
              <a:gd name="connsiteY2069" fmla="*/ 409333 h 5907136"/>
              <a:gd name="connsiteX2070" fmla="*/ 2512732 w 12078891"/>
              <a:gd name="connsiteY2070" fmla="*/ 415441 h 5907136"/>
              <a:gd name="connsiteX2071" fmla="*/ 2506624 w 12078891"/>
              <a:gd name="connsiteY2071" fmla="*/ 409333 h 5907136"/>
              <a:gd name="connsiteX2072" fmla="*/ 2512732 w 12078891"/>
              <a:gd name="connsiteY2072" fmla="*/ 403224 h 5907136"/>
              <a:gd name="connsiteX2073" fmla="*/ 5816456 w 12078891"/>
              <a:gd name="connsiteY2073" fmla="*/ 403200 h 5907136"/>
              <a:gd name="connsiteX2074" fmla="*/ 5825619 w 12078891"/>
              <a:gd name="connsiteY2074" fmla="*/ 412363 h 5907136"/>
              <a:gd name="connsiteX2075" fmla="*/ 5816456 w 12078891"/>
              <a:gd name="connsiteY2075" fmla="*/ 421526 h 5907136"/>
              <a:gd name="connsiteX2076" fmla="*/ 5807293 w 12078891"/>
              <a:gd name="connsiteY2076" fmla="*/ 412363 h 5907136"/>
              <a:gd name="connsiteX2077" fmla="*/ 5816456 w 12078891"/>
              <a:gd name="connsiteY2077" fmla="*/ 403200 h 5907136"/>
              <a:gd name="connsiteX2078" fmla="*/ 8714015 w 12078891"/>
              <a:gd name="connsiteY2078" fmla="*/ 402208 h 5907136"/>
              <a:gd name="connsiteX2079" fmla="*/ 8722160 w 12078891"/>
              <a:gd name="connsiteY2079" fmla="*/ 410353 h 5907136"/>
              <a:gd name="connsiteX2080" fmla="*/ 8714015 w 12078891"/>
              <a:gd name="connsiteY2080" fmla="*/ 418498 h 5907136"/>
              <a:gd name="connsiteX2081" fmla="*/ 8705870 w 12078891"/>
              <a:gd name="connsiteY2081" fmla="*/ 410353 h 5907136"/>
              <a:gd name="connsiteX2082" fmla="*/ 8714015 w 12078891"/>
              <a:gd name="connsiteY2082" fmla="*/ 402208 h 5907136"/>
              <a:gd name="connsiteX2083" fmla="*/ 9278052 w 12078891"/>
              <a:gd name="connsiteY2083" fmla="*/ 383876 h 5907136"/>
              <a:gd name="connsiteX2084" fmla="*/ 9279070 w 12078891"/>
              <a:gd name="connsiteY2084" fmla="*/ 384894 h 5907136"/>
              <a:gd name="connsiteX2085" fmla="*/ 9278052 w 12078891"/>
              <a:gd name="connsiteY2085" fmla="*/ 385912 h 5907136"/>
              <a:gd name="connsiteX2086" fmla="*/ 9277034 w 12078891"/>
              <a:gd name="connsiteY2086" fmla="*/ 384894 h 5907136"/>
              <a:gd name="connsiteX2087" fmla="*/ 9278052 w 12078891"/>
              <a:gd name="connsiteY2087" fmla="*/ 383876 h 5907136"/>
              <a:gd name="connsiteX2088" fmla="*/ 8419779 w 12078891"/>
              <a:gd name="connsiteY2088" fmla="*/ 378786 h 5907136"/>
              <a:gd name="connsiteX2089" fmla="*/ 8434033 w 12078891"/>
              <a:gd name="connsiteY2089" fmla="*/ 393040 h 5907136"/>
              <a:gd name="connsiteX2090" fmla="*/ 8419779 w 12078891"/>
              <a:gd name="connsiteY2090" fmla="*/ 407293 h 5907136"/>
              <a:gd name="connsiteX2091" fmla="*/ 8405525 w 12078891"/>
              <a:gd name="connsiteY2091" fmla="*/ 393040 h 5907136"/>
              <a:gd name="connsiteX2092" fmla="*/ 8419779 w 12078891"/>
              <a:gd name="connsiteY2092" fmla="*/ 378786 h 5907136"/>
              <a:gd name="connsiteX2093" fmla="*/ 4043916 w 12078891"/>
              <a:gd name="connsiteY2093" fmla="*/ 366546 h 5907136"/>
              <a:gd name="connsiteX2094" fmla="*/ 4059189 w 12078891"/>
              <a:gd name="connsiteY2094" fmla="*/ 381818 h 5907136"/>
              <a:gd name="connsiteX2095" fmla="*/ 4043916 w 12078891"/>
              <a:gd name="connsiteY2095" fmla="*/ 397090 h 5907136"/>
              <a:gd name="connsiteX2096" fmla="*/ 4028645 w 12078891"/>
              <a:gd name="connsiteY2096" fmla="*/ 381818 h 5907136"/>
              <a:gd name="connsiteX2097" fmla="*/ 4043916 w 12078891"/>
              <a:gd name="connsiteY2097" fmla="*/ 366546 h 5907136"/>
              <a:gd name="connsiteX2098" fmla="*/ 5531384 w 12078891"/>
              <a:gd name="connsiteY2098" fmla="*/ 355348 h 5907136"/>
              <a:gd name="connsiteX2099" fmla="*/ 5548692 w 12078891"/>
              <a:gd name="connsiteY2099" fmla="*/ 372656 h 5907136"/>
              <a:gd name="connsiteX2100" fmla="*/ 5531384 w 12078891"/>
              <a:gd name="connsiteY2100" fmla="*/ 389964 h 5907136"/>
              <a:gd name="connsiteX2101" fmla="*/ 5514076 w 12078891"/>
              <a:gd name="connsiteY2101" fmla="*/ 372656 h 5907136"/>
              <a:gd name="connsiteX2102" fmla="*/ 5531384 w 12078891"/>
              <a:gd name="connsiteY2102" fmla="*/ 355348 h 5907136"/>
              <a:gd name="connsiteX2103" fmla="*/ 6608550 w 12078891"/>
              <a:gd name="connsiteY2103" fmla="*/ 325823 h 5907136"/>
              <a:gd name="connsiteX2104" fmla="*/ 6613640 w 12078891"/>
              <a:gd name="connsiteY2104" fmla="*/ 330914 h 5907136"/>
              <a:gd name="connsiteX2105" fmla="*/ 6608550 w 12078891"/>
              <a:gd name="connsiteY2105" fmla="*/ 336004 h 5907136"/>
              <a:gd name="connsiteX2106" fmla="*/ 6603459 w 12078891"/>
              <a:gd name="connsiteY2106" fmla="*/ 330914 h 5907136"/>
              <a:gd name="connsiteX2107" fmla="*/ 6608550 w 12078891"/>
              <a:gd name="connsiteY2107" fmla="*/ 325823 h 5907136"/>
              <a:gd name="connsiteX2108" fmla="*/ 7003580 w 12078891"/>
              <a:gd name="connsiteY2108" fmla="*/ 314648 h 5907136"/>
              <a:gd name="connsiteX2109" fmla="*/ 7015796 w 12078891"/>
              <a:gd name="connsiteY2109" fmla="*/ 325847 h 5907136"/>
              <a:gd name="connsiteX2110" fmla="*/ 7003580 w 12078891"/>
              <a:gd name="connsiteY2110" fmla="*/ 337047 h 5907136"/>
              <a:gd name="connsiteX2111" fmla="*/ 6991362 w 12078891"/>
              <a:gd name="connsiteY2111" fmla="*/ 325847 h 5907136"/>
              <a:gd name="connsiteX2112" fmla="*/ 7003580 w 12078891"/>
              <a:gd name="connsiteY2112" fmla="*/ 314648 h 5907136"/>
              <a:gd name="connsiteX2113" fmla="*/ 4121368 w 12078891"/>
              <a:gd name="connsiteY2113" fmla="*/ 295307 h 5907136"/>
              <a:gd name="connsiteX2114" fmla="*/ 4136640 w 12078891"/>
              <a:gd name="connsiteY2114" fmla="*/ 309561 h 5907136"/>
              <a:gd name="connsiteX2115" fmla="*/ 4121368 w 12078891"/>
              <a:gd name="connsiteY2115" fmla="*/ 323814 h 5907136"/>
              <a:gd name="connsiteX2116" fmla="*/ 4106095 w 12078891"/>
              <a:gd name="connsiteY2116" fmla="*/ 309561 h 5907136"/>
              <a:gd name="connsiteX2117" fmla="*/ 4121368 w 12078891"/>
              <a:gd name="connsiteY2117" fmla="*/ 295307 h 5907136"/>
              <a:gd name="connsiteX2118" fmla="*/ 5311470 w 12078891"/>
              <a:gd name="connsiteY2118" fmla="*/ 293243 h 5907136"/>
              <a:gd name="connsiteX2119" fmla="*/ 5320634 w 12078891"/>
              <a:gd name="connsiteY2119" fmla="*/ 302406 h 5907136"/>
              <a:gd name="connsiteX2120" fmla="*/ 5311470 w 12078891"/>
              <a:gd name="connsiteY2120" fmla="*/ 311569 h 5907136"/>
              <a:gd name="connsiteX2121" fmla="*/ 5302308 w 12078891"/>
              <a:gd name="connsiteY2121" fmla="*/ 302406 h 5907136"/>
              <a:gd name="connsiteX2122" fmla="*/ 5311470 w 12078891"/>
              <a:gd name="connsiteY2122" fmla="*/ 293243 h 5907136"/>
              <a:gd name="connsiteX2123" fmla="*/ 9786092 w 12078891"/>
              <a:gd name="connsiteY2123" fmla="*/ 292250 h 5907136"/>
              <a:gd name="connsiteX2124" fmla="*/ 9802382 w 12078891"/>
              <a:gd name="connsiteY2124" fmla="*/ 308540 h 5907136"/>
              <a:gd name="connsiteX2125" fmla="*/ 9786092 w 12078891"/>
              <a:gd name="connsiteY2125" fmla="*/ 324830 h 5907136"/>
              <a:gd name="connsiteX2126" fmla="*/ 9769802 w 12078891"/>
              <a:gd name="connsiteY2126" fmla="*/ 308540 h 5907136"/>
              <a:gd name="connsiteX2127" fmla="*/ 9786092 w 12078891"/>
              <a:gd name="connsiteY2127" fmla="*/ 292250 h 5907136"/>
              <a:gd name="connsiteX2128" fmla="*/ 9236309 w 12078891"/>
              <a:gd name="connsiteY2128" fmla="*/ 271884 h 5907136"/>
              <a:gd name="connsiteX2129" fmla="*/ 9249545 w 12078891"/>
              <a:gd name="connsiteY2129" fmla="*/ 285119 h 5907136"/>
              <a:gd name="connsiteX2130" fmla="*/ 9236309 w 12078891"/>
              <a:gd name="connsiteY2130" fmla="*/ 298355 h 5907136"/>
              <a:gd name="connsiteX2131" fmla="*/ 9223074 w 12078891"/>
              <a:gd name="connsiteY2131" fmla="*/ 285119 h 5907136"/>
              <a:gd name="connsiteX2132" fmla="*/ 9236309 w 12078891"/>
              <a:gd name="connsiteY2132" fmla="*/ 271884 h 5907136"/>
              <a:gd name="connsiteX2133" fmla="*/ 1991444 w 12078891"/>
              <a:gd name="connsiteY2133" fmla="*/ 266797 h 5907136"/>
              <a:gd name="connsiteX2134" fmla="*/ 1998572 w 12078891"/>
              <a:gd name="connsiteY2134" fmla="*/ 273924 h 5907136"/>
              <a:gd name="connsiteX2135" fmla="*/ 1991444 w 12078891"/>
              <a:gd name="connsiteY2135" fmla="*/ 281051 h 5907136"/>
              <a:gd name="connsiteX2136" fmla="*/ 1984317 w 12078891"/>
              <a:gd name="connsiteY2136" fmla="*/ 273924 h 5907136"/>
              <a:gd name="connsiteX2137" fmla="*/ 1991444 w 12078891"/>
              <a:gd name="connsiteY2137" fmla="*/ 266797 h 5907136"/>
              <a:gd name="connsiteX2138" fmla="*/ 8223283 w 12078891"/>
              <a:gd name="connsiteY2138" fmla="*/ 262699 h 5907136"/>
              <a:gd name="connsiteX2139" fmla="*/ 8226337 w 12078891"/>
              <a:gd name="connsiteY2139" fmla="*/ 265754 h 5907136"/>
              <a:gd name="connsiteX2140" fmla="*/ 8223283 w 12078891"/>
              <a:gd name="connsiteY2140" fmla="*/ 268808 h 5907136"/>
              <a:gd name="connsiteX2141" fmla="*/ 8220229 w 12078891"/>
              <a:gd name="connsiteY2141" fmla="*/ 265754 h 5907136"/>
              <a:gd name="connsiteX2142" fmla="*/ 8223283 w 12078891"/>
              <a:gd name="connsiteY2142" fmla="*/ 262699 h 5907136"/>
              <a:gd name="connsiteX2143" fmla="*/ 3759863 w 12078891"/>
              <a:gd name="connsiteY2143" fmla="*/ 253535 h 5907136"/>
              <a:gd name="connsiteX2144" fmla="*/ 3764952 w 12078891"/>
              <a:gd name="connsiteY2144" fmla="*/ 258626 h 5907136"/>
              <a:gd name="connsiteX2145" fmla="*/ 3759863 w 12078891"/>
              <a:gd name="connsiteY2145" fmla="*/ 263716 h 5907136"/>
              <a:gd name="connsiteX2146" fmla="*/ 3754772 w 12078891"/>
              <a:gd name="connsiteY2146" fmla="*/ 258626 h 5907136"/>
              <a:gd name="connsiteX2147" fmla="*/ 3759863 w 12078891"/>
              <a:gd name="connsiteY2147" fmla="*/ 253535 h 5907136"/>
              <a:gd name="connsiteX2148" fmla="*/ 7655174 w 12078891"/>
              <a:gd name="connsiteY2148" fmla="*/ 243355 h 5907136"/>
              <a:gd name="connsiteX2149" fmla="*/ 7658228 w 12078891"/>
              <a:gd name="connsiteY2149" fmla="*/ 246410 h 5907136"/>
              <a:gd name="connsiteX2150" fmla="*/ 7655174 w 12078891"/>
              <a:gd name="connsiteY2150" fmla="*/ 249464 h 5907136"/>
              <a:gd name="connsiteX2151" fmla="*/ 7652119 w 12078891"/>
              <a:gd name="connsiteY2151" fmla="*/ 246410 h 5907136"/>
              <a:gd name="connsiteX2152" fmla="*/ 7655174 w 12078891"/>
              <a:gd name="connsiteY2152" fmla="*/ 243355 h 5907136"/>
              <a:gd name="connsiteX2153" fmla="*/ 1998518 w 12078891"/>
              <a:gd name="connsiteY2153" fmla="*/ 237245 h 5907136"/>
              <a:gd name="connsiteX2154" fmla="*/ 2007681 w 12078891"/>
              <a:gd name="connsiteY2154" fmla="*/ 246408 h 5907136"/>
              <a:gd name="connsiteX2155" fmla="*/ 1998518 w 12078891"/>
              <a:gd name="connsiteY2155" fmla="*/ 255571 h 5907136"/>
              <a:gd name="connsiteX2156" fmla="*/ 1989355 w 12078891"/>
              <a:gd name="connsiteY2156" fmla="*/ 246408 h 5907136"/>
              <a:gd name="connsiteX2157" fmla="*/ 1998518 w 12078891"/>
              <a:gd name="connsiteY2157" fmla="*/ 237245 h 5907136"/>
              <a:gd name="connsiteX2158" fmla="*/ 1157580 w 12078891"/>
              <a:gd name="connsiteY2158" fmla="*/ 234204 h 5907136"/>
              <a:gd name="connsiteX2159" fmla="*/ 1195251 w 12078891"/>
              <a:gd name="connsiteY2159" fmla="*/ 270856 h 5907136"/>
              <a:gd name="connsiteX2160" fmla="*/ 1157580 w 12078891"/>
              <a:gd name="connsiteY2160" fmla="*/ 307508 h 5907136"/>
              <a:gd name="connsiteX2161" fmla="*/ 1119910 w 12078891"/>
              <a:gd name="connsiteY2161" fmla="*/ 270856 h 5907136"/>
              <a:gd name="connsiteX2162" fmla="*/ 1157580 w 12078891"/>
              <a:gd name="connsiteY2162" fmla="*/ 234204 h 5907136"/>
              <a:gd name="connsiteX2163" fmla="*/ 961058 w 12078891"/>
              <a:gd name="connsiteY2163" fmla="*/ 233172 h 5907136"/>
              <a:gd name="connsiteX2164" fmla="*/ 993637 w 12078891"/>
              <a:gd name="connsiteY2164" fmla="*/ 265752 h 5907136"/>
              <a:gd name="connsiteX2165" fmla="*/ 961058 w 12078891"/>
              <a:gd name="connsiteY2165" fmla="*/ 297314 h 5907136"/>
              <a:gd name="connsiteX2166" fmla="*/ 928478 w 12078891"/>
              <a:gd name="connsiteY2166" fmla="*/ 265752 h 5907136"/>
              <a:gd name="connsiteX2167" fmla="*/ 961058 w 12078891"/>
              <a:gd name="connsiteY2167" fmla="*/ 233172 h 5907136"/>
              <a:gd name="connsiteX2168" fmla="*/ 171076 w 12078891"/>
              <a:gd name="connsiteY2168" fmla="*/ 227096 h 5907136"/>
              <a:gd name="connsiteX2169" fmla="*/ 174131 w 12078891"/>
              <a:gd name="connsiteY2169" fmla="*/ 230151 h 5907136"/>
              <a:gd name="connsiteX2170" fmla="*/ 171076 w 12078891"/>
              <a:gd name="connsiteY2170" fmla="*/ 233205 h 5907136"/>
              <a:gd name="connsiteX2171" fmla="*/ 168023 w 12078891"/>
              <a:gd name="connsiteY2171" fmla="*/ 230151 h 5907136"/>
              <a:gd name="connsiteX2172" fmla="*/ 171076 w 12078891"/>
              <a:gd name="connsiteY2172" fmla="*/ 227096 h 5907136"/>
              <a:gd name="connsiteX2173" fmla="*/ 1620797 w 12078891"/>
              <a:gd name="connsiteY2173" fmla="*/ 211791 h 5907136"/>
              <a:gd name="connsiteX2174" fmla="*/ 1630978 w 12078891"/>
              <a:gd name="connsiteY2174" fmla="*/ 221973 h 5907136"/>
              <a:gd name="connsiteX2175" fmla="*/ 1620797 w 12078891"/>
              <a:gd name="connsiteY2175" fmla="*/ 232153 h 5907136"/>
              <a:gd name="connsiteX2176" fmla="*/ 1610616 w 12078891"/>
              <a:gd name="connsiteY2176" fmla="*/ 221973 h 5907136"/>
              <a:gd name="connsiteX2177" fmla="*/ 1620797 w 12078891"/>
              <a:gd name="connsiteY2177" fmla="*/ 211791 h 5907136"/>
              <a:gd name="connsiteX2178" fmla="*/ 5128210 w 12078891"/>
              <a:gd name="connsiteY2178" fmla="*/ 193466 h 5907136"/>
              <a:gd name="connsiteX2179" fmla="*/ 5140427 w 12078891"/>
              <a:gd name="connsiteY2179" fmla="*/ 205684 h 5907136"/>
              <a:gd name="connsiteX2180" fmla="*/ 5128210 w 12078891"/>
              <a:gd name="connsiteY2180" fmla="*/ 217901 h 5907136"/>
              <a:gd name="connsiteX2181" fmla="*/ 5115993 w 12078891"/>
              <a:gd name="connsiteY2181" fmla="*/ 205684 h 5907136"/>
              <a:gd name="connsiteX2182" fmla="*/ 5128210 w 12078891"/>
              <a:gd name="connsiteY2182" fmla="*/ 193466 h 5907136"/>
              <a:gd name="connsiteX2183" fmla="*/ 9614030 w 12078891"/>
              <a:gd name="connsiteY2183" fmla="*/ 138518 h 5907136"/>
              <a:gd name="connsiteX2184" fmla="*/ 9625230 w 12078891"/>
              <a:gd name="connsiteY2184" fmla="*/ 149717 h 5907136"/>
              <a:gd name="connsiteX2185" fmla="*/ 9614030 w 12078891"/>
              <a:gd name="connsiteY2185" fmla="*/ 160915 h 5907136"/>
              <a:gd name="connsiteX2186" fmla="*/ 9602831 w 12078891"/>
              <a:gd name="connsiteY2186" fmla="*/ 149717 h 5907136"/>
              <a:gd name="connsiteX2187" fmla="*/ 9614030 w 12078891"/>
              <a:gd name="connsiteY2187" fmla="*/ 138518 h 5907136"/>
              <a:gd name="connsiteX2188" fmla="*/ 3063470 w 12078891"/>
              <a:gd name="connsiteY2188" fmla="*/ 115071 h 5907136"/>
              <a:gd name="connsiteX2189" fmla="*/ 3069579 w 12078891"/>
              <a:gd name="connsiteY2189" fmla="*/ 121180 h 5907136"/>
              <a:gd name="connsiteX2190" fmla="*/ 3063470 w 12078891"/>
              <a:gd name="connsiteY2190" fmla="*/ 127289 h 5907136"/>
              <a:gd name="connsiteX2191" fmla="*/ 3057361 w 12078891"/>
              <a:gd name="connsiteY2191" fmla="*/ 121180 h 5907136"/>
              <a:gd name="connsiteX2192" fmla="*/ 3063470 w 12078891"/>
              <a:gd name="connsiteY2192" fmla="*/ 115071 h 5907136"/>
              <a:gd name="connsiteX2193" fmla="*/ 1904915 w 12078891"/>
              <a:gd name="connsiteY2193" fmla="*/ 92704 h 5907136"/>
              <a:gd name="connsiteX2194" fmla="*/ 1923240 w 12078891"/>
              <a:gd name="connsiteY2194" fmla="*/ 110012 h 5907136"/>
              <a:gd name="connsiteX2195" fmla="*/ 1904915 w 12078891"/>
              <a:gd name="connsiteY2195" fmla="*/ 127319 h 5907136"/>
              <a:gd name="connsiteX2196" fmla="*/ 1886589 w 12078891"/>
              <a:gd name="connsiteY2196" fmla="*/ 110012 h 5907136"/>
              <a:gd name="connsiteX2197" fmla="*/ 1904915 w 12078891"/>
              <a:gd name="connsiteY2197" fmla="*/ 92704 h 5907136"/>
              <a:gd name="connsiteX2198" fmla="*/ 6230829 w 12078891"/>
              <a:gd name="connsiteY2198" fmla="*/ 87605 h 5907136"/>
              <a:gd name="connsiteX2199" fmla="*/ 6238974 w 12078891"/>
              <a:gd name="connsiteY2199" fmla="*/ 95750 h 5907136"/>
              <a:gd name="connsiteX2200" fmla="*/ 6230829 w 12078891"/>
              <a:gd name="connsiteY2200" fmla="*/ 103895 h 5907136"/>
              <a:gd name="connsiteX2201" fmla="*/ 6222684 w 12078891"/>
              <a:gd name="connsiteY2201" fmla="*/ 95750 h 5907136"/>
              <a:gd name="connsiteX2202" fmla="*/ 6230829 w 12078891"/>
              <a:gd name="connsiteY2202" fmla="*/ 87605 h 5907136"/>
              <a:gd name="connsiteX2203" fmla="*/ 11171750 w 12078891"/>
              <a:gd name="connsiteY2203" fmla="*/ 86587 h 5907136"/>
              <a:gd name="connsiteX2204" fmla="*/ 11273561 w 12078891"/>
              <a:gd name="connsiteY2204" fmla="*/ 187380 h 5907136"/>
              <a:gd name="connsiteX2205" fmla="*/ 11171750 w 12078891"/>
              <a:gd name="connsiteY2205" fmla="*/ 288173 h 5907136"/>
              <a:gd name="connsiteX2206" fmla="*/ 11069938 w 12078891"/>
              <a:gd name="connsiteY2206" fmla="*/ 187380 h 5907136"/>
              <a:gd name="connsiteX2207" fmla="*/ 11171750 w 12078891"/>
              <a:gd name="connsiteY2207" fmla="*/ 86587 h 5907136"/>
              <a:gd name="connsiteX2208" fmla="*/ 3533841 w 12078891"/>
              <a:gd name="connsiteY2208" fmla="*/ 71293 h 5907136"/>
              <a:gd name="connsiteX2209" fmla="*/ 3536895 w 12078891"/>
              <a:gd name="connsiteY2209" fmla="*/ 74347 h 5907136"/>
              <a:gd name="connsiteX2210" fmla="*/ 3533841 w 12078891"/>
              <a:gd name="connsiteY2210" fmla="*/ 77402 h 5907136"/>
              <a:gd name="connsiteX2211" fmla="*/ 3530785 w 12078891"/>
              <a:gd name="connsiteY2211" fmla="*/ 74347 h 5907136"/>
              <a:gd name="connsiteX2212" fmla="*/ 3533841 w 12078891"/>
              <a:gd name="connsiteY2212" fmla="*/ 71293 h 5907136"/>
              <a:gd name="connsiteX2213" fmla="*/ 8850443 w 12078891"/>
              <a:gd name="connsiteY2213" fmla="*/ 69279 h 5907136"/>
              <a:gd name="connsiteX2214" fmla="*/ 8855533 w 12078891"/>
              <a:gd name="connsiteY2214" fmla="*/ 74370 h 5907136"/>
              <a:gd name="connsiteX2215" fmla="*/ 8850443 w 12078891"/>
              <a:gd name="connsiteY2215" fmla="*/ 79460 h 5907136"/>
              <a:gd name="connsiteX2216" fmla="*/ 8845352 w 12078891"/>
              <a:gd name="connsiteY2216" fmla="*/ 74370 h 5907136"/>
              <a:gd name="connsiteX2217" fmla="*/ 8850443 w 12078891"/>
              <a:gd name="connsiteY2217" fmla="*/ 69279 h 5907136"/>
              <a:gd name="connsiteX2218" fmla="*/ 2747929 w 12078891"/>
              <a:gd name="connsiteY2218" fmla="*/ 68269 h 5907136"/>
              <a:gd name="connsiteX2219" fmla="*/ 2770331 w 12078891"/>
              <a:gd name="connsiteY2219" fmla="*/ 90666 h 5907136"/>
              <a:gd name="connsiteX2220" fmla="*/ 2747929 w 12078891"/>
              <a:gd name="connsiteY2220" fmla="*/ 113065 h 5907136"/>
              <a:gd name="connsiteX2221" fmla="*/ 2725531 w 12078891"/>
              <a:gd name="connsiteY2221" fmla="*/ 90666 h 5907136"/>
              <a:gd name="connsiteX2222" fmla="*/ 2747929 w 12078891"/>
              <a:gd name="connsiteY2222" fmla="*/ 68269 h 5907136"/>
              <a:gd name="connsiteX2223" fmla="*/ 1222767 w 12078891"/>
              <a:gd name="connsiteY2223" fmla="*/ 68265 h 5907136"/>
              <a:gd name="connsiteX2224" fmla="*/ 1243130 w 12078891"/>
              <a:gd name="connsiteY2224" fmla="*/ 88627 h 5907136"/>
              <a:gd name="connsiteX2225" fmla="*/ 1222767 w 12078891"/>
              <a:gd name="connsiteY2225" fmla="*/ 108990 h 5907136"/>
              <a:gd name="connsiteX2226" fmla="*/ 1202406 w 12078891"/>
              <a:gd name="connsiteY2226" fmla="*/ 88627 h 5907136"/>
              <a:gd name="connsiteX2227" fmla="*/ 1222767 w 12078891"/>
              <a:gd name="connsiteY2227" fmla="*/ 68265 h 5907136"/>
              <a:gd name="connsiteX2228" fmla="*/ 11961807 w 12078891"/>
              <a:gd name="connsiteY2228" fmla="*/ 59105 h 5907136"/>
              <a:gd name="connsiteX2229" fmla="*/ 11982170 w 12078891"/>
              <a:gd name="connsiteY2229" fmla="*/ 79467 h 5907136"/>
              <a:gd name="connsiteX2230" fmla="*/ 11961807 w 12078891"/>
              <a:gd name="connsiteY2230" fmla="*/ 99830 h 5907136"/>
              <a:gd name="connsiteX2231" fmla="*/ 11941445 w 12078891"/>
              <a:gd name="connsiteY2231" fmla="*/ 79467 h 5907136"/>
              <a:gd name="connsiteX2232" fmla="*/ 11961807 w 12078891"/>
              <a:gd name="connsiteY2232" fmla="*/ 59105 h 5907136"/>
              <a:gd name="connsiteX2233" fmla="*/ 2790665 w 12078891"/>
              <a:gd name="connsiteY2233" fmla="*/ 54007 h 5907136"/>
              <a:gd name="connsiteX2234" fmla="*/ 2803901 w 12078891"/>
              <a:gd name="connsiteY2234" fmla="*/ 67243 h 5907136"/>
              <a:gd name="connsiteX2235" fmla="*/ 2790665 w 12078891"/>
              <a:gd name="connsiteY2235" fmla="*/ 80478 h 5907136"/>
              <a:gd name="connsiteX2236" fmla="*/ 2777433 w 12078891"/>
              <a:gd name="connsiteY2236" fmla="*/ 67243 h 5907136"/>
              <a:gd name="connsiteX2237" fmla="*/ 2790665 w 12078891"/>
              <a:gd name="connsiteY2237" fmla="*/ 54007 h 5907136"/>
              <a:gd name="connsiteX2238" fmla="*/ 3751773 w 12078891"/>
              <a:gd name="connsiteY2238" fmla="*/ 46888 h 5907136"/>
              <a:gd name="connsiteX2239" fmla="*/ 3759917 w 12078891"/>
              <a:gd name="connsiteY2239" fmla="*/ 55033 h 5907136"/>
              <a:gd name="connsiteX2240" fmla="*/ 3751773 w 12078891"/>
              <a:gd name="connsiteY2240" fmla="*/ 63179 h 5907136"/>
              <a:gd name="connsiteX2241" fmla="*/ 3743628 w 12078891"/>
              <a:gd name="connsiteY2241" fmla="*/ 55033 h 5907136"/>
              <a:gd name="connsiteX2242" fmla="*/ 3751773 w 12078891"/>
              <a:gd name="connsiteY2242" fmla="*/ 46888 h 5907136"/>
              <a:gd name="connsiteX2243" fmla="*/ 6107637 w 12078891"/>
              <a:gd name="connsiteY2243" fmla="*/ 40750 h 5907136"/>
              <a:gd name="connsiteX2244" fmla="*/ 6113746 w 12078891"/>
              <a:gd name="connsiteY2244" fmla="*/ 46859 h 5907136"/>
              <a:gd name="connsiteX2245" fmla="*/ 6107637 w 12078891"/>
              <a:gd name="connsiteY2245" fmla="*/ 52968 h 5907136"/>
              <a:gd name="connsiteX2246" fmla="*/ 6101528 w 12078891"/>
              <a:gd name="connsiteY2246" fmla="*/ 46859 h 5907136"/>
              <a:gd name="connsiteX2247" fmla="*/ 6107637 w 12078891"/>
              <a:gd name="connsiteY2247" fmla="*/ 40750 h 5907136"/>
              <a:gd name="connsiteX2248" fmla="*/ 338029 w 12078891"/>
              <a:gd name="connsiteY2248" fmla="*/ 35685 h 5907136"/>
              <a:gd name="connsiteX2249" fmla="*/ 367554 w 12078891"/>
              <a:gd name="connsiteY2249" fmla="*/ 65210 h 5907136"/>
              <a:gd name="connsiteX2250" fmla="*/ 338029 w 12078891"/>
              <a:gd name="connsiteY2250" fmla="*/ 94736 h 5907136"/>
              <a:gd name="connsiteX2251" fmla="*/ 308504 w 12078891"/>
              <a:gd name="connsiteY2251" fmla="*/ 65210 h 5907136"/>
              <a:gd name="connsiteX2252" fmla="*/ 338029 w 12078891"/>
              <a:gd name="connsiteY2252" fmla="*/ 35685 h 5907136"/>
              <a:gd name="connsiteX2253" fmla="*/ 7914793 w 12078891"/>
              <a:gd name="connsiteY2253" fmla="*/ 30595 h 5907136"/>
              <a:gd name="connsiteX2254" fmla="*/ 7924974 w 12078891"/>
              <a:gd name="connsiteY2254" fmla="*/ 39758 h 5907136"/>
              <a:gd name="connsiteX2255" fmla="*/ 7914793 w 12078891"/>
              <a:gd name="connsiteY2255" fmla="*/ 48922 h 5907136"/>
              <a:gd name="connsiteX2256" fmla="*/ 7905630 w 12078891"/>
              <a:gd name="connsiteY2256" fmla="*/ 39758 h 5907136"/>
              <a:gd name="connsiteX2257" fmla="*/ 7914793 w 12078891"/>
              <a:gd name="connsiteY2257" fmla="*/ 30595 h 5907136"/>
              <a:gd name="connsiteX2258" fmla="*/ 631216 w 12078891"/>
              <a:gd name="connsiteY2258" fmla="*/ 38 h 5907136"/>
              <a:gd name="connsiteX2259" fmla="*/ 673977 w 12078891"/>
              <a:gd name="connsiteY2259" fmla="*/ 41781 h 5907136"/>
              <a:gd name="connsiteX2260" fmla="*/ 631216 w 12078891"/>
              <a:gd name="connsiteY2260" fmla="*/ 83523 h 5907136"/>
              <a:gd name="connsiteX2261" fmla="*/ 588455 w 12078891"/>
              <a:gd name="connsiteY2261" fmla="*/ 41781 h 5907136"/>
              <a:gd name="connsiteX2262" fmla="*/ 631216 w 12078891"/>
              <a:gd name="connsiteY2262" fmla="*/ 38 h 59071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</a:cxnLst>
            <a:rect l="l" t="t" r="r" b="b"/>
            <a:pathLst>
              <a:path w="12078891" h="5907136">
                <a:moveTo>
                  <a:pt x="3842360" y="5831795"/>
                </a:moveTo>
                <a:cubicBezTo>
                  <a:pt x="3862721" y="5831795"/>
                  <a:pt x="3880030" y="5849103"/>
                  <a:pt x="3880030" y="5869465"/>
                </a:cubicBezTo>
                <a:cubicBezTo>
                  <a:pt x="3880030" y="5889828"/>
                  <a:pt x="3863739" y="5907136"/>
                  <a:pt x="3842360" y="5907136"/>
                </a:cubicBezTo>
                <a:cubicBezTo>
                  <a:pt x="3821997" y="5907136"/>
                  <a:pt x="3804687" y="5890846"/>
                  <a:pt x="3804687" y="5869465"/>
                </a:cubicBezTo>
                <a:cubicBezTo>
                  <a:pt x="3804687" y="5849103"/>
                  <a:pt x="3820979" y="5831795"/>
                  <a:pt x="3842360" y="5831795"/>
                </a:cubicBezTo>
                <a:close/>
                <a:moveTo>
                  <a:pt x="7474967" y="5830778"/>
                </a:moveTo>
                <a:cubicBezTo>
                  <a:pt x="7485148" y="5830778"/>
                  <a:pt x="7492275" y="5838923"/>
                  <a:pt x="7492275" y="5848086"/>
                </a:cubicBezTo>
                <a:cubicBezTo>
                  <a:pt x="7492275" y="5857249"/>
                  <a:pt x="7484130" y="5865394"/>
                  <a:pt x="7474967" y="5865394"/>
                </a:cubicBezTo>
                <a:cubicBezTo>
                  <a:pt x="7465804" y="5865394"/>
                  <a:pt x="7457659" y="5858267"/>
                  <a:pt x="7457659" y="5848086"/>
                </a:cubicBezTo>
                <a:cubicBezTo>
                  <a:pt x="7457659" y="5838923"/>
                  <a:pt x="7465804" y="5830778"/>
                  <a:pt x="7474967" y="5830778"/>
                </a:cubicBezTo>
                <a:close/>
                <a:moveTo>
                  <a:pt x="8992978" y="5793107"/>
                </a:moveTo>
                <a:cubicBezTo>
                  <a:pt x="8996033" y="5793107"/>
                  <a:pt x="8999088" y="5795143"/>
                  <a:pt x="8999088" y="5799215"/>
                </a:cubicBezTo>
                <a:cubicBezTo>
                  <a:pt x="8999088" y="5802270"/>
                  <a:pt x="8996033" y="5805325"/>
                  <a:pt x="8992978" y="5805325"/>
                </a:cubicBezTo>
                <a:cubicBezTo>
                  <a:pt x="8989924" y="5805325"/>
                  <a:pt x="8986870" y="5802270"/>
                  <a:pt x="8986870" y="5799215"/>
                </a:cubicBezTo>
                <a:cubicBezTo>
                  <a:pt x="8986870" y="5796161"/>
                  <a:pt x="8989924" y="5793107"/>
                  <a:pt x="8992978" y="5793107"/>
                </a:cubicBezTo>
                <a:close/>
                <a:moveTo>
                  <a:pt x="10305331" y="5791071"/>
                </a:moveTo>
                <a:cubicBezTo>
                  <a:pt x="10316531" y="5791071"/>
                  <a:pt x="10324675" y="5800234"/>
                  <a:pt x="10324675" y="5810415"/>
                </a:cubicBezTo>
                <a:cubicBezTo>
                  <a:pt x="10324675" y="5820597"/>
                  <a:pt x="10316531" y="5829759"/>
                  <a:pt x="10305331" y="5829759"/>
                </a:cubicBezTo>
                <a:cubicBezTo>
                  <a:pt x="10295150" y="5829759"/>
                  <a:pt x="10285987" y="5821615"/>
                  <a:pt x="10285987" y="5810415"/>
                </a:cubicBezTo>
                <a:cubicBezTo>
                  <a:pt x="10285987" y="5800234"/>
                  <a:pt x="10294132" y="5791071"/>
                  <a:pt x="10305331" y="5791071"/>
                </a:cubicBezTo>
                <a:close/>
                <a:moveTo>
                  <a:pt x="9101917" y="5773763"/>
                </a:moveTo>
                <a:cubicBezTo>
                  <a:pt x="9116171" y="5773763"/>
                  <a:pt x="9126352" y="5784963"/>
                  <a:pt x="9126352" y="5798198"/>
                </a:cubicBezTo>
                <a:cubicBezTo>
                  <a:pt x="9126352" y="5811433"/>
                  <a:pt x="9115152" y="5822633"/>
                  <a:pt x="9101917" y="5822633"/>
                </a:cubicBezTo>
                <a:cubicBezTo>
                  <a:pt x="9088682" y="5822633"/>
                  <a:pt x="9077482" y="5811433"/>
                  <a:pt x="9077482" y="5798198"/>
                </a:cubicBezTo>
                <a:cubicBezTo>
                  <a:pt x="9077482" y="5784963"/>
                  <a:pt x="9088682" y="5773763"/>
                  <a:pt x="9101917" y="5773763"/>
                </a:cubicBezTo>
                <a:close/>
                <a:moveTo>
                  <a:pt x="4563173" y="5765618"/>
                </a:moveTo>
                <a:cubicBezTo>
                  <a:pt x="4568264" y="5765618"/>
                  <a:pt x="4573353" y="5769691"/>
                  <a:pt x="4573353" y="5775799"/>
                </a:cubicBezTo>
                <a:cubicBezTo>
                  <a:pt x="4573353" y="5781908"/>
                  <a:pt x="4568264" y="5785980"/>
                  <a:pt x="4563173" y="5785980"/>
                </a:cubicBezTo>
                <a:cubicBezTo>
                  <a:pt x="4557062" y="5785980"/>
                  <a:pt x="4552992" y="5781908"/>
                  <a:pt x="4552992" y="5775799"/>
                </a:cubicBezTo>
                <a:cubicBezTo>
                  <a:pt x="4552992" y="5769691"/>
                  <a:pt x="4558082" y="5765618"/>
                  <a:pt x="4563173" y="5765618"/>
                </a:cubicBezTo>
                <a:close/>
                <a:moveTo>
                  <a:pt x="3667253" y="5747292"/>
                </a:moveTo>
                <a:cubicBezTo>
                  <a:pt x="3673361" y="5746274"/>
                  <a:pt x="3677432" y="5750346"/>
                  <a:pt x="3677432" y="5756455"/>
                </a:cubicBezTo>
                <a:cubicBezTo>
                  <a:pt x="3677432" y="5761546"/>
                  <a:pt x="3673361" y="5765618"/>
                  <a:pt x="3667253" y="5765618"/>
                </a:cubicBezTo>
                <a:cubicBezTo>
                  <a:pt x="3662163" y="5765618"/>
                  <a:pt x="3657072" y="5761546"/>
                  <a:pt x="3657072" y="5756455"/>
                </a:cubicBezTo>
                <a:cubicBezTo>
                  <a:pt x="3657072" y="5751365"/>
                  <a:pt x="3661143" y="5747292"/>
                  <a:pt x="3667253" y="5747292"/>
                </a:cubicBezTo>
                <a:close/>
                <a:moveTo>
                  <a:pt x="5934563" y="5691295"/>
                </a:moveTo>
                <a:cubicBezTo>
                  <a:pt x="5935581" y="5691295"/>
                  <a:pt x="5937617" y="5692313"/>
                  <a:pt x="5937617" y="5694349"/>
                </a:cubicBezTo>
                <a:cubicBezTo>
                  <a:pt x="5937617" y="5696386"/>
                  <a:pt x="5936598" y="5697403"/>
                  <a:pt x="5934563" y="5697403"/>
                </a:cubicBezTo>
                <a:cubicBezTo>
                  <a:pt x="5932526" y="5697403"/>
                  <a:pt x="5931508" y="5696386"/>
                  <a:pt x="5931508" y="5694349"/>
                </a:cubicBezTo>
                <a:cubicBezTo>
                  <a:pt x="5931508" y="5692313"/>
                  <a:pt x="5932526" y="5691295"/>
                  <a:pt x="5934563" y="5691295"/>
                </a:cubicBezTo>
                <a:close/>
                <a:moveTo>
                  <a:pt x="9720932" y="5662788"/>
                </a:moveTo>
                <a:cubicBezTo>
                  <a:pt x="9732132" y="5662788"/>
                  <a:pt x="9741295" y="5671951"/>
                  <a:pt x="9741295" y="5683150"/>
                </a:cubicBezTo>
                <a:cubicBezTo>
                  <a:pt x="9741295" y="5694349"/>
                  <a:pt x="9732132" y="5703513"/>
                  <a:pt x="9720932" y="5703513"/>
                </a:cubicBezTo>
                <a:cubicBezTo>
                  <a:pt x="9709733" y="5703513"/>
                  <a:pt x="9700570" y="5694349"/>
                  <a:pt x="9700570" y="5683150"/>
                </a:cubicBezTo>
                <a:cubicBezTo>
                  <a:pt x="9700570" y="5671951"/>
                  <a:pt x="9709733" y="5662788"/>
                  <a:pt x="9720932" y="5662788"/>
                </a:cubicBezTo>
                <a:close/>
                <a:moveTo>
                  <a:pt x="1551600" y="5657698"/>
                </a:moveTo>
                <a:cubicBezTo>
                  <a:pt x="1554653" y="5657698"/>
                  <a:pt x="1556689" y="5659734"/>
                  <a:pt x="1556689" y="5662789"/>
                </a:cubicBezTo>
                <a:cubicBezTo>
                  <a:pt x="1556689" y="5665843"/>
                  <a:pt x="1554653" y="5667879"/>
                  <a:pt x="1551600" y="5667879"/>
                </a:cubicBezTo>
                <a:cubicBezTo>
                  <a:pt x="1548544" y="5667879"/>
                  <a:pt x="1546509" y="5665843"/>
                  <a:pt x="1546509" y="5662789"/>
                </a:cubicBezTo>
                <a:cubicBezTo>
                  <a:pt x="1546509" y="5659734"/>
                  <a:pt x="1548544" y="5657698"/>
                  <a:pt x="1551600" y="5657698"/>
                </a:cubicBezTo>
                <a:close/>
                <a:moveTo>
                  <a:pt x="5617940" y="5620027"/>
                </a:moveTo>
                <a:cubicBezTo>
                  <a:pt x="5623030" y="5620027"/>
                  <a:pt x="5628121" y="5625118"/>
                  <a:pt x="5628121" y="5630208"/>
                </a:cubicBezTo>
                <a:cubicBezTo>
                  <a:pt x="5628121" y="5636317"/>
                  <a:pt x="5623030" y="5640389"/>
                  <a:pt x="5617940" y="5640389"/>
                </a:cubicBezTo>
                <a:cubicBezTo>
                  <a:pt x="5611832" y="5640389"/>
                  <a:pt x="5607759" y="5635299"/>
                  <a:pt x="5607759" y="5630208"/>
                </a:cubicBezTo>
                <a:cubicBezTo>
                  <a:pt x="5607759" y="5624100"/>
                  <a:pt x="5612850" y="5620027"/>
                  <a:pt x="5617940" y="5620027"/>
                </a:cubicBezTo>
                <a:close/>
                <a:moveTo>
                  <a:pt x="7608340" y="5584393"/>
                </a:moveTo>
                <a:cubicBezTo>
                  <a:pt x="7612413" y="5584393"/>
                  <a:pt x="7616485" y="5588466"/>
                  <a:pt x="7616485" y="5592538"/>
                </a:cubicBezTo>
                <a:cubicBezTo>
                  <a:pt x="7616485" y="5596611"/>
                  <a:pt x="7613430" y="5600683"/>
                  <a:pt x="7608340" y="5600683"/>
                </a:cubicBezTo>
                <a:cubicBezTo>
                  <a:pt x="7604268" y="5600683"/>
                  <a:pt x="7600195" y="5597628"/>
                  <a:pt x="7600195" y="5592538"/>
                </a:cubicBezTo>
                <a:cubicBezTo>
                  <a:pt x="7600195" y="5588466"/>
                  <a:pt x="7603249" y="5584393"/>
                  <a:pt x="7608340" y="5584393"/>
                </a:cubicBezTo>
                <a:close/>
                <a:moveTo>
                  <a:pt x="4031736" y="5584393"/>
                </a:moveTo>
                <a:cubicBezTo>
                  <a:pt x="4037844" y="5584393"/>
                  <a:pt x="4043953" y="5590501"/>
                  <a:pt x="4043953" y="5596611"/>
                </a:cubicBezTo>
                <a:cubicBezTo>
                  <a:pt x="4043953" y="5603737"/>
                  <a:pt x="4038861" y="5608828"/>
                  <a:pt x="4031736" y="5608828"/>
                </a:cubicBezTo>
                <a:cubicBezTo>
                  <a:pt x="4024608" y="5608828"/>
                  <a:pt x="4019517" y="5603737"/>
                  <a:pt x="4019517" y="5596611"/>
                </a:cubicBezTo>
                <a:cubicBezTo>
                  <a:pt x="4019517" y="5589484"/>
                  <a:pt x="4024608" y="5584393"/>
                  <a:pt x="4031736" y="5584393"/>
                </a:cubicBezTo>
                <a:close/>
                <a:moveTo>
                  <a:pt x="8657000" y="5577266"/>
                </a:moveTo>
                <a:cubicBezTo>
                  <a:pt x="8678381" y="5577266"/>
                  <a:pt x="8696707" y="5595592"/>
                  <a:pt x="8696707" y="5616973"/>
                </a:cubicBezTo>
                <a:cubicBezTo>
                  <a:pt x="8696707" y="5638353"/>
                  <a:pt x="8679399" y="5656679"/>
                  <a:pt x="8657000" y="5656679"/>
                </a:cubicBezTo>
                <a:cubicBezTo>
                  <a:pt x="8634601" y="5656679"/>
                  <a:pt x="8617294" y="5639371"/>
                  <a:pt x="8617294" y="5616973"/>
                </a:cubicBezTo>
                <a:cubicBezTo>
                  <a:pt x="8617294" y="5595592"/>
                  <a:pt x="8634601" y="5577266"/>
                  <a:pt x="8657000" y="5577266"/>
                </a:cubicBezTo>
                <a:close/>
                <a:moveTo>
                  <a:pt x="10814389" y="5571158"/>
                </a:moveTo>
                <a:cubicBezTo>
                  <a:pt x="10820499" y="5571158"/>
                  <a:pt x="10825589" y="5576249"/>
                  <a:pt x="10825589" y="5582357"/>
                </a:cubicBezTo>
                <a:cubicBezTo>
                  <a:pt x="10825589" y="5588466"/>
                  <a:pt x="10820499" y="5593557"/>
                  <a:pt x="10814389" y="5593557"/>
                </a:cubicBezTo>
                <a:cubicBezTo>
                  <a:pt x="10808281" y="5593557"/>
                  <a:pt x="10803190" y="5588466"/>
                  <a:pt x="10803190" y="5582357"/>
                </a:cubicBezTo>
                <a:cubicBezTo>
                  <a:pt x="10803190" y="5576249"/>
                  <a:pt x="10808281" y="5571158"/>
                  <a:pt x="10814389" y="5571158"/>
                </a:cubicBezTo>
                <a:close/>
                <a:moveTo>
                  <a:pt x="7000525" y="5501926"/>
                </a:moveTo>
                <a:cubicBezTo>
                  <a:pt x="7015797" y="5502944"/>
                  <a:pt x="7026996" y="5514143"/>
                  <a:pt x="7026996" y="5528397"/>
                </a:cubicBezTo>
                <a:cubicBezTo>
                  <a:pt x="7026996" y="5542651"/>
                  <a:pt x="7015797" y="5554868"/>
                  <a:pt x="7000525" y="5554868"/>
                </a:cubicBezTo>
                <a:cubicBezTo>
                  <a:pt x="6986272" y="5554868"/>
                  <a:pt x="6974054" y="5543669"/>
                  <a:pt x="6974054" y="5528397"/>
                </a:cubicBezTo>
                <a:cubicBezTo>
                  <a:pt x="6974054" y="5514143"/>
                  <a:pt x="6985253" y="5501926"/>
                  <a:pt x="7000525" y="5501926"/>
                </a:cubicBezTo>
                <a:close/>
                <a:moveTo>
                  <a:pt x="8101109" y="5497853"/>
                </a:moveTo>
                <a:cubicBezTo>
                  <a:pt x="8108236" y="5497853"/>
                  <a:pt x="8114345" y="5503961"/>
                  <a:pt x="8114345" y="5511088"/>
                </a:cubicBezTo>
                <a:cubicBezTo>
                  <a:pt x="8114345" y="5518215"/>
                  <a:pt x="8108236" y="5524324"/>
                  <a:pt x="8101109" y="5524324"/>
                </a:cubicBezTo>
                <a:cubicBezTo>
                  <a:pt x="8093982" y="5524324"/>
                  <a:pt x="8087874" y="5518215"/>
                  <a:pt x="8087874" y="5511088"/>
                </a:cubicBezTo>
                <a:cubicBezTo>
                  <a:pt x="8087874" y="5503961"/>
                  <a:pt x="8093982" y="5497853"/>
                  <a:pt x="8101109" y="5497853"/>
                </a:cubicBezTo>
                <a:close/>
                <a:moveTo>
                  <a:pt x="11261343" y="5462219"/>
                </a:moveTo>
                <a:cubicBezTo>
                  <a:pt x="11280687" y="5462219"/>
                  <a:pt x="11297995" y="5478509"/>
                  <a:pt x="11297995" y="5498871"/>
                </a:cubicBezTo>
                <a:cubicBezTo>
                  <a:pt x="11297995" y="5519233"/>
                  <a:pt x="11281705" y="5535524"/>
                  <a:pt x="11261343" y="5535524"/>
                </a:cubicBezTo>
                <a:cubicBezTo>
                  <a:pt x="11240981" y="5535524"/>
                  <a:pt x="11224691" y="5519233"/>
                  <a:pt x="11224691" y="5498871"/>
                </a:cubicBezTo>
                <a:cubicBezTo>
                  <a:pt x="11224691" y="5478509"/>
                  <a:pt x="11240981" y="5462219"/>
                  <a:pt x="11261343" y="5462219"/>
                </a:cubicBezTo>
                <a:close/>
                <a:moveTo>
                  <a:pt x="6980162" y="5433712"/>
                </a:moveTo>
                <a:cubicBezTo>
                  <a:pt x="6988307" y="5433712"/>
                  <a:pt x="6995434" y="5440839"/>
                  <a:pt x="6995434" y="5448984"/>
                </a:cubicBezTo>
                <a:cubicBezTo>
                  <a:pt x="6995434" y="5457129"/>
                  <a:pt x="6988307" y="5463237"/>
                  <a:pt x="6980162" y="5463237"/>
                </a:cubicBezTo>
                <a:cubicBezTo>
                  <a:pt x="6972017" y="5463237"/>
                  <a:pt x="6964890" y="5457129"/>
                  <a:pt x="6964890" y="5448984"/>
                </a:cubicBezTo>
                <a:cubicBezTo>
                  <a:pt x="6964890" y="5440839"/>
                  <a:pt x="6972017" y="5433712"/>
                  <a:pt x="6980162" y="5433712"/>
                </a:cubicBezTo>
                <a:close/>
                <a:moveTo>
                  <a:pt x="7394535" y="5431676"/>
                </a:moveTo>
                <a:cubicBezTo>
                  <a:pt x="7411843" y="5432694"/>
                  <a:pt x="7426097" y="5445930"/>
                  <a:pt x="7426097" y="5463237"/>
                </a:cubicBezTo>
                <a:cubicBezTo>
                  <a:pt x="7426097" y="5480545"/>
                  <a:pt x="7411843" y="5494799"/>
                  <a:pt x="7394535" y="5494799"/>
                </a:cubicBezTo>
                <a:cubicBezTo>
                  <a:pt x="7377227" y="5494799"/>
                  <a:pt x="7362974" y="5480545"/>
                  <a:pt x="7362974" y="5463237"/>
                </a:cubicBezTo>
                <a:cubicBezTo>
                  <a:pt x="7362974" y="5445930"/>
                  <a:pt x="7377227" y="5431676"/>
                  <a:pt x="7394535" y="5431676"/>
                </a:cubicBezTo>
                <a:close/>
                <a:moveTo>
                  <a:pt x="9262779" y="5425567"/>
                </a:moveTo>
                <a:cubicBezTo>
                  <a:pt x="9263798" y="5425567"/>
                  <a:pt x="9264816" y="5426585"/>
                  <a:pt x="9264816" y="5427603"/>
                </a:cubicBezTo>
                <a:cubicBezTo>
                  <a:pt x="9264816" y="5428621"/>
                  <a:pt x="9263798" y="5429639"/>
                  <a:pt x="9262779" y="5429639"/>
                </a:cubicBezTo>
                <a:cubicBezTo>
                  <a:pt x="9261761" y="5429639"/>
                  <a:pt x="9260743" y="5428621"/>
                  <a:pt x="9260743" y="5427603"/>
                </a:cubicBezTo>
                <a:cubicBezTo>
                  <a:pt x="9260743" y="5426585"/>
                  <a:pt x="9261761" y="5425567"/>
                  <a:pt x="9262779" y="5425567"/>
                </a:cubicBezTo>
                <a:close/>
                <a:moveTo>
                  <a:pt x="9043884" y="5381788"/>
                </a:moveTo>
                <a:cubicBezTo>
                  <a:pt x="9070356" y="5381788"/>
                  <a:pt x="9092754" y="5404187"/>
                  <a:pt x="9092754" y="5430658"/>
                </a:cubicBezTo>
                <a:cubicBezTo>
                  <a:pt x="9092754" y="5457129"/>
                  <a:pt x="9070356" y="5479528"/>
                  <a:pt x="9043884" y="5479528"/>
                </a:cubicBezTo>
                <a:cubicBezTo>
                  <a:pt x="9016395" y="5479528"/>
                  <a:pt x="8995015" y="5458147"/>
                  <a:pt x="8995015" y="5430658"/>
                </a:cubicBezTo>
                <a:cubicBezTo>
                  <a:pt x="8995015" y="5404187"/>
                  <a:pt x="9016395" y="5381788"/>
                  <a:pt x="9043884" y="5381788"/>
                </a:cubicBezTo>
                <a:close/>
                <a:moveTo>
                  <a:pt x="8166268" y="5370589"/>
                </a:moveTo>
                <a:cubicBezTo>
                  <a:pt x="8174414" y="5370589"/>
                  <a:pt x="8180522" y="5376697"/>
                  <a:pt x="8180522" y="5384843"/>
                </a:cubicBezTo>
                <a:cubicBezTo>
                  <a:pt x="8180522" y="5392988"/>
                  <a:pt x="8174414" y="5399096"/>
                  <a:pt x="8166268" y="5399096"/>
                </a:cubicBezTo>
                <a:cubicBezTo>
                  <a:pt x="8158123" y="5399096"/>
                  <a:pt x="8152015" y="5392988"/>
                  <a:pt x="8152015" y="5384843"/>
                </a:cubicBezTo>
                <a:cubicBezTo>
                  <a:pt x="8152015" y="5376697"/>
                  <a:pt x="8158123" y="5370589"/>
                  <a:pt x="8166268" y="5370589"/>
                </a:cubicBezTo>
                <a:close/>
                <a:moveTo>
                  <a:pt x="9917428" y="5332918"/>
                </a:moveTo>
                <a:cubicBezTo>
                  <a:pt x="9958153" y="5332918"/>
                  <a:pt x="9991751" y="5365498"/>
                  <a:pt x="9991751" y="5406223"/>
                </a:cubicBezTo>
                <a:cubicBezTo>
                  <a:pt x="9991751" y="5446947"/>
                  <a:pt x="9958153" y="5479527"/>
                  <a:pt x="9917428" y="5479527"/>
                </a:cubicBezTo>
                <a:cubicBezTo>
                  <a:pt x="9876704" y="5479527"/>
                  <a:pt x="9843106" y="5446947"/>
                  <a:pt x="9843106" y="5406223"/>
                </a:cubicBezTo>
                <a:cubicBezTo>
                  <a:pt x="9843106" y="5365498"/>
                  <a:pt x="9876704" y="5332918"/>
                  <a:pt x="9917428" y="5332918"/>
                </a:cubicBezTo>
                <a:close/>
                <a:moveTo>
                  <a:pt x="5489660" y="5317646"/>
                </a:moveTo>
                <a:cubicBezTo>
                  <a:pt x="5515111" y="5317646"/>
                  <a:pt x="5535474" y="5338008"/>
                  <a:pt x="5535474" y="5362443"/>
                </a:cubicBezTo>
                <a:cubicBezTo>
                  <a:pt x="5535474" y="5387896"/>
                  <a:pt x="5515111" y="5408259"/>
                  <a:pt x="5489660" y="5408259"/>
                </a:cubicBezTo>
                <a:cubicBezTo>
                  <a:pt x="5464207" y="5408259"/>
                  <a:pt x="5443845" y="5387896"/>
                  <a:pt x="5443845" y="5362443"/>
                </a:cubicBezTo>
                <a:cubicBezTo>
                  <a:pt x="5443845" y="5336990"/>
                  <a:pt x="5464207" y="5317646"/>
                  <a:pt x="5489660" y="5317646"/>
                </a:cubicBezTo>
                <a:close/>
                <a:moveTo>
                  <a:pt x="7760040" y="5273868"/>
                </a:moveTo>
                <a:cubicBezTo>
                  <a:pt x="7780402" y="5273868"/>
                  <a:pt x="7795674" y="5290158"/>
                  <a:pt x="7795674" y="5309502"/>
                </a:cubicBezTo>
                <a:cubicBezTo>
                  <a:pt x="7795674" y="5328847"/>
                  <a:pt x="7779384" y="5345136"/>
                  <a:pt x="7760040" y="5345136"/>
                </a:cubicBezTo>
                <a:cubicBezTo>
                  <a:pt x="7740696" y="5345136"/>
                  <a:pt x="7724406" y="5329864"/>
                  <a:pt x="7724406" y="5309502"/>
                </a:cubicBezTo>
                <a:cubicBezTo>
                  <a:pt x="7724406" y="5290158"/>
                  <a:pt x="7740696" y="5273868"/>
                  <a:pt x="7760040" y="5273868"/>
                </a:cubicBezTo>
                <a:close/>
                <a:moveTo>
                  <a:pt x="4548919" y="5233143"/>
                </a:moveTo>
                <a:cubicBezTo>
                  <a:pt x="4564190" y="5233143"/>
                  <a:pt x="4575387" y="5244342"/>
                  <a:pt x="4575387" y="5259614"/>
                </a:cubicBezTo>
                <a:cubicBezTo>
                  <a:pt x="4575387" y="5274886"/>
                  <a:pt x="4563173" y="5286085"/>
                  <a:pt x="4548919" y="5286085"/>
                </a:cubicBezTo>
                <a:cubicBezTo>
                  <a:pt x="4533646" y="5286085"/>
                  <a:pt x="4522446" y="5273868"/>
                  <a:pt x="4522446" y="5259614"/>
                </a:cubicBezTo>
                <a:cubicBezTo>
                  <a:pt x="4522446" y="5244342"/>
                  <a:pt x="4534664" y="5233143"/>
                  <a:pt x="4548919" y="5233143"/>
                </a:cubicBezTo>
                <a:close/>
                <a:moveTo>
                  <a:pt x="7408789" y="5131331"/>
                </a:moveTo>
                <a:cubicBezTo>
                  <a:pt x="7413880" y="5131331"/>
                  <a:pt x="7417952" y="5135404"/>
                  <a:pt x="7417952" y="5140494"/>
                </a:cubicBezTo>
                <a:cubicBezTo>
                  <a:pt x="7417952" y="5145585"/>
                  <a:pt x="7413880" y="5149657"/>
                  <a:pt x="7408789" y="5149657"/>
                </a:cubicBezTo>
                <a:cubicBezTo>
                  <a:pt x="7403699" y="5149657"/>
                  <a:pt x="7399626" y="5145585"/>
                  <a:pt x="7399626" y="5140494"/>
                </a:cubicBezTo>
                <a:cubicBezTo>
                  <a:pt x="7399626" y="5135404"/>
                  <a:pt x="7403699" y="5131331"/>
                  <a:pt x="7408789" y="5131331"/>
                </a:cubicBezTo>
                <a:close/>
                <a:moveTo>
                  <a:pt x="10433614" y="5120132"/>
                </a:moveTo>
                <a:cubicBezTo>
                  <a:pt x="10438705" y="5120132"/>
                  <a:pt x="10442776" y="5124204"/>
                  <a:pt x="10442776" y="5129295"/>
                </a:cubicBezTo>
                <a:cubicBezTo>
                  <a:pt x="10442776" y="5134385"/>
                  <a:pt x="10438705" y="5138458"/>
                  <a:pt x="10433614" y="5138458"/>
                </a:cubicBezTo>
                <a:cubicBezTo>
                  <a:pt x="10428524" y="5138458"/>
                  <a:pt x="10424451" y="5134385"/>
                  <a:pt x="10424451" y="5129295"/>
                </a:cubicBezTo>
                <a:cubicBezTo>
                  <a:pt x="10424451" y="5124204"/>
                  <a:pt x="10428524" y="5120132"/>
                  <a:pt x="10433614" y="5120132"/>
                </a:cubicBezTo>
                <a:close/>
                <a:moveTo>
                  <a:pt x="1525133" y="5095697"/>
                </a:moveTo>
                <a:cubicBezTo>
                  <a:pt x="1549568" y="5095697"/>
                  <a:pt x="1568912" y="5116059"/>
                  <a:pt x="1568912" y="5139476"/>
                </a:cubicBezTo>
                <a:cubicBezTo>
                  <a:pt x="1568912" y="5163911"/>
                  <a:pt x="1549568" y="5183255"/>
                  <a:pt x="1525133" y="5183255"/>
                </a:cubicBezTo>
                <a:cubicBezTo>
                  <a:pt x="1500698" y="5183255"/>
                  <a:pt x="1481354" y="5163911"/>
                  <a:pt x="1481354" y="5139476"/>
                </a:cubicBezTo>
                <a:cubicBezTo>
                  <a:pt x="1481354" y="5115041"/>
                  <a:pt x="1500698" y="5095697"/>
                  <a:pt x="1525133" y="5095697"/>
                </a:cubicBezTo>
                <a:close/>
                <a:moveTo>
                  <a:pt x="4545863" y="5086534"/>
                </a:moveTo>
                <a:cubicBezTo>
                  <a:pt x="4555026" y="5086534"/>
                  <a:pt x="4563168" y="5094679"/>
                  <a:pt x="4563168" y="5103842"/>
                </a:cubicBezTo>
                <a:cubicBezTo>
                  <a:pt x="4563168" y="5113005"/>
                  <a:pt x="4555026" y="5121150"/>
                  <a:pt x="4545863" y="5121150"/>
                </a:cubicBezTo>
                <a:cubicBezTo>
                  <a:pt x="4535682" y="5121150"/>
                  <a:pt x="4528555" y="5113005"/>
                  <a:pt x="4528555" y="5103842"/>
                </a:cubicBezTo>
                <a:cubicBezTo>
                  <a:pt x="4528555" y="5093661"/>
                  <a:pt x="4536700" y="5086534"/>
                  <a:pt x="4545863" y="5086534"/>
                </a:cubicBezTo>
                <a:close/>
                <a:moveTo>
                  <a:pt x="9595704" y="5048864"/>
                </a:moveTo>
                <a:cubicBezTo>
                  <a:pt x="9599777" y="5048864"/>
                  <a:pt x="9601813" y="5051918"/>
                  <a:pt x="9601813" y="5054972"/>
                </a:cubicBezTo>
                <a:cubicBezTo>
                  <a:pt x="9601813" y="5058027"/>
                  <a:pt x="9598759" y="5061081"/>
                  <a:pt x="9595704" y="5061081"/>
                </a:cubicBezTo>
                <a:cubicBezTo>
                  <a:pt x="9592650" y="5061081"/>
                  <a:pt x="9589596" y="5059045"/>
                  <a:pt x="9589596" y="5054972"/>
                </a:cubicBezTo>
                <a:cubicBezTo>
                  <a:pt x="9589596" y="5051918"/>
                  <a:pt x="9592650" y="5048864"/>
                  <a:pt x="9595704" y="5048864"/>
                </a:cubicBezTo>
                <a:close/>
                <a:moveTo>
                  <a:pt x="11474130" y="5040719"/>
                </a:moveTo>
                <a:cubicBezTo>
                  <a:pt x="11484311" y="5040719"/>
                  <a:pt x="11492456" y="5048864"/>
                  <a:pt x="11492456" y="5059046"/>
                </a:cubicBezTo>
                <a:cubicBezTo>
                  <a:pt x="11492456" y="5069227"/>
                  <a:pt x="11484311" y="5077372"/>
                  <a:pt x="11474130" y="5077372"/>
                </a:cubicBezTo>
                <a:cubicBezTo>
                  <a:pt x="11463948" y="5077372"/>
                  <a:pt x="11455803" y="5069227"/>
                  <a:pt x="11455803" y="5059046"/>
                </a:cubicBezTo>
                <a:cubicBezTo>
                  <a:pt x="11455803" y="5048864"/>
                  <a:pt x="11463948" y="5040719"/>
                  <a:pt x="11474130" y="5040719"/>
                </a:cubicBezTo>
                <a:close/>
                <a:moveTo>
                  <a:pt x="2684777" y="5038683"/>
                </a:moveTo>
                <a:cubicBezTo>
                  <a:pt x="2688848" y="5038683"/>
                  <a:pt x="2690886" y="5041737"/>
                  <a:pt x="2690886" y="5044791"/>
                </a:cubicBezTo>
                <a:cubicBezTo>
                  <a:pt x="2690886" y="5047846"/>
                  <a:pt x="2687831" y="5050900"/>
                  <a:pt x="2684777" y="5050900"/>
                </a:cubicBezTo>
                <a:cubicBezTo>
                  <a:pt x="2681723" y="5050900"/>
                  <a:pt x="2678668" y="5047846"/>
                  <a:pt x="2678668" y="5044791"/>
                </a:cubicBezTo>
                <a:cubicBezTo>
                  <a:pt x="2678668" y="5041737"/>
                  <a:pt x="2681723" y="5038683"/>
                  <a:pt x="2684777" y="5038683"/>
                </a:cubicBezTo>
                <a:close/>
                <a:moveTo>
                  <a:pt x="8718088" y="5027483"/>
                </a:moveTo>
                <a:cubicBezTo>
                  <a:pt x="8735396" y="5027483"/>
                  <a:pt x="8750668" y="5042755"/>
                  <a:pt x="8750668" y="5060063"/>
                </a:cubicBezTo>
                <a:cubicBezTo>
                  <a:pt x="8750668" y="5078389"/>
                  <a:pt x="8735396" y="5092643"/>
                  <a:pt x="8718088" y="5092643"/>
                </a:cubicBezTo>
                <a:cubicBezTo>
                  <a:pt x="8699762" y="5092643"/>
                  <a:pt x="8684490" y="5078389"/>
                  <a:pt x="8684490" y="5060063"/>
                </a:cubicBezTo>
                <a:cubicBezTo>
                  <a:pt x="8684490" y="5041737"/>
                  <a:pt x="8699762" y="5027483"/>
                  <a:pt x="8718088" y="5027483"/>
                </a:cubicBezTo>
                <a:close/>
                <a:moveTo>
                  <a:pt x="855208" y="4961306"/>
                </a:moveTo>
                <a:cubicBezTo>
                  <a:pt x="857245" y="4961306"/>
                  <a:pt x="859281" y="4963342"/>
                  <a:pt x="859281" y="4965379"/>
                </a:cubicBezTo>
                <a:cubicBezTo>
                  <a:pt x="859281" y="4967415"/>
                  <a:pt x="857245" y="4969451"/>
                  <a:pt x="855208" y="4969451"/>
                </a:cubicBezTo>
                <a:cubicBezTo>
                  <a:pt x="853172" y="4969451"/>
                  <a:pt x="851136" y="4967415"/>
                  <a:pt x="851136" y="4965379"/>
                </a:cubicBezTo>
                <a:cubicBezTo>
                  <a:pt x="851136" y="4963342"/>
                  <a:pt x="853172" y="4961306"/>
                  <a:pt x="855208" y="4961306"/>
                </a:cubicBezTo>
                <a:close/>
                <a:moveTo>
                  <a:pt x="3860690" y="4955197"/>
                </a:moveTo>
                <a:cubicBezTo>
                  <a:pt x="3867816" y="4955197"/>
                  <a:pt x="3873926" y="4961305"/>
                  <a:pt x="3873926" y="4968432"/>
                </a:cubicBezTo>
                <a:cubicBezTo>
                  <a:pt x="3873926" y="4975559"/>
                  <a:pt x="3867816" y="4981668"/>
                  <a:pt x="3860690" y="4981668"/>
                </a:cubicBezTo>
                <a:cubicBezTo>
                  <a:pt x="3853563" y="4981668"/>
                  <a:pt x="3847454" y="4975559"/>
                  <a:pt x="3847454" y="4968432"/>
                </a:cubicBezTo>
                <a:cubicBezTo>
                  <a:pt x="3847454" y="4961305"/>
                  <a:pt x="3853563" y="4955197"/>
                  <a:pt x="3860690" y="4955197"/>
                </a:cubicBezTo>
                <a:close/>
                <a:moveTo>
                  <a:pt x="428625" y="4954179"/>
                </a:moveTo>
                <a:cubicBezTo>
                  <a:pt x="459169" y="4955197"/>
                  <a:pt x="483604" y="4979632"/>
                  <a:pt x="483604" y="5009158"/>
                </a:cubicBezTo>
                <a:cubicBezTo>
                  <a:pt x="483604" y="5039701"/>
                  <a:pt x="459169" y="5064136"/>
                  <a:pt x="428625" y="5064136"/>
                </a:cubicBezTo>
                <a:cubicBezTo>
                  <a:pt x="398082" y="5064136"/>
                  <a:pt x="373647" y="5039701"/>
                  <a:pt x="373647" y="5009158"/>
                </a:cubicBezTo>
                <a:cubicBezTo>
                  <a:pt x="373647" y="4978614"/>
                  <a:pt x="398082" y="4954179"/>
                  <a:pt x="428625" y="4954179"/>
                </a:cubicBezTo>
                <a:close/>
                <a:moveTo>
                  <a:pt x="8221247" y="4935853"/>
                </a:moveTo>
                <a:cubicBezTo>
                  <a:pt x="8224301" y="4936871"/>
                  <a:pt x="8225319" y="4937889"/>
                  <a:pt x="8225319" y="4939926"/>
                </a:cubicBezTo>
                <a:cubicBezTo>
                  <a:pt x="8225319" y="4941962"/>
                  <a:pt x="8223283" y="4943998"/>
                  <a:pt x="8221247" y="4943998"/>
                </a:cubicBezTo>
                <a:cubicBezTo>
                  <a:pt x="8219210" y="4943998"/>
                  <a:pt x="8217174" y="4941962"/>
                  <a:pt x="8217174" y="4939926"/>
                </a:cubicBezTo>
                <a:cubicBezTo>
                  <a:pt x="8217174" y="4937889"/>
                  <a:pt x="8219210" y="4935853"/>
                  <a:pt x="8221247" y="4935853"/>
                </a:cubicBezTo>
                <a:close/>
                <a:moveTo>
                  <a:pt x="6571898" y="4926690"/>
                </a:moveTo>
                <a:cubicBezTo>
                  <a:pt x="6580043" y="4926690"/>
                  <a:pt x="6586152" y="4932798"/>
                  <a:pt x="6586152" y="4940943"/>
                </a:cubicBezTo>
                <a:cubicBezTo>
                  <a:pt x="6586152" y="4949088"/>
                  <a:pt x="6580043" y="4955197"/>
                  <a:pt x="6571898" y="4955197"/>
                </a:cubicBezTo>
                <a:cubicBezTo>
                  <a:pt x="6563753" y="4955197"/>
                  <a:pt x="6557644" y="4949088"/>
                  <a:pt x="6557644" y="4940943"/>
                </a:cubicBezTo>
                <a:cubicBezTo>
                  <a:pt x="6557644" y="4932798"/>
                  <a:pt x="6563753" y="4926690"/>
                  <a:pt x="6571898" y="4926690"/>
                </a:cubicBezTo>
                <a:close/>
                <a:moveTo>
                  <a:pt x="5978342" y="4896147"/>
                </a:moveTo>
                <a:cubicBezTo>
                  <a:pt x="6002774" y="4897165"/>
                  <a:pt x="6022119" y="4916509"/>
                  <a:pt x="6022119" y="4939926"/>
                </a:cubicBezTo>
                <a:cubicBezTo>
                  <a:pt x="6022119" y="4964360"/>
                  <a:pt x="6002774" y="4983705"/>
                  <a:pt x="5978342" y="4983705"/>
                </a:cubicBezTo>
                <a:cubicBezTo>
                  <a:pt x="5953907" y="4983705"/>
                  <a:pt x="5934564" y="4964360"/>
                  <a:pt x="5934564" y="4939926"/>
                </a:cubicBezTo>
                <a:cubicBezTo>
                  <a:pt x="5934564" y="4915491"/>
                  <a:pt x="5953907" y="4896147"/>
                  <a:pt x="5978342" y="4896147"/>
                </a:cubicBezTo>
                <a:close/>
                <a:moveTo>
                  <a:pt x="9071374" y="4885965"/>
                </a:moveTo>
                <a:cubicBezTo>
                  <a:pt x="9090719" y="4885965"/>
                  <a:pt x="9105990" y="4901237"/>
                  <a:pt x="9105990" y="4920581"/>
                </a:cubicBezTo>
                <a:cubicBezTo>
                  <a:pt x="9105990" y="4939925"/>
                  <a:pt x="9090719" y="4955197"/>
                  <a:pt x="9071374" y="4955197"/>
                </a:cubicBezTo>
                <a:cubicBezTo>
                  <a:pt x="9052030" y="4955197"/>
                  <a:pt x="9036758" y="4939925"/>
                  <a:pt x="9036758" y="4920581"/>
                </a:cubicBezTo>
                <a:cubicBezTo>
                  <a:pt x="9036758" y="4901237"/>
                  <a:pt x="9052030" y="4885965"/>
                  <a:pt x="9071374" y="4885965"/>
                </a:cubicBezTo>
                <a:close/>
                <a:moveTo>
                  <a:pt x="4705700" y="4854403"/>
                </a:moveTo>
                <a:cubicBezTo>
                  <a:pt x="4710788" y="4854403"/>
                  <a:pt x="4713844" y="4857457"/>
                  <a:pt x="4713844" y="4861530"/>
                </a:cubicBezTo>
                <a:cubicBezTo>
                  <a:pt x="4713844" y="4865603"/>
                  <a:pt x="4710788" y="4868657"/>
                  <a:pt x="4705700" y="4868657"/>
                </a:cubicBezTo>
                <a:cubicBezTo>
                  <a:pt x="4701628" y="4868657"/>
                  <a:pt x="4697560" y="4865603"/>
                  <a:pt x="4697560" y="4861530"/>
                </a:cubicBezTo>
                <a:cubicBezTo>
                  <a:pt x="4697560" y="4857457"/>
                  <a:pt x="4700612" y="4854403"/>
                  <a:pt x="4705700" y="4854403"/>
                </a:cubicBezTo>
                <a:close/>
                <a:moveTo>
                  <a:pt x="11940428" y="4845241"/>
                </a:moveTo>
                <a:cubicBezTo>
                  <a:pt x="11943481" y="4844222"/>
                  <a:pt x="11945518" y="4847277"/>
                  <a:pt x="11945518" y="4850331"/>
                </a:cubicBezTo>
                <a:cubicBezTo>
                  <a:pt x="11945518" y="4853386"/>
                  <a:pt x="11943481" y="4855422"/>
                  <a:pt x="11940428" y="4855422"/>
                </a:cubicBezTo>
                <a:cubicBezTo>
                  <a:pt x="11937373" y="4855422"/>
                  <a:pt x="11935337" y="4853386"/>
                  <a:pt x="11935337" y="4850331"/>
                </a:cubicBezTo>
                <a:cubicBezTo>
                  <a:pt x="11935337" y="4847277"/>
                  <a:pt x="11937373" y="4845241"/>
                  <a:pt x="11940428" y="4845241"/>
                </a:cubicBezTo>
                <a:close/>
                <a:moveTo>
                  <a:pt x="8474758" y="4844222"/>
                </a:moveTo>
                <a:cubicBezTo>
                  <a:pt x="8482903" y="4844222"/>
                  <a:pt x="8489011" y="4850331"/>
                  <a:pt x="8489011" y="4858476"/>
                </a:cubicBezTo>
                <a:cubicBezTo>
                  <a:pt x="8489011" y="4866621"/>
                  <a:pt x="8482903" y="4872729"/>
                  <a:pt x="8474758" y="4872729"/>
                </a:cubicBezTo>
                <a:cubicBezTo>
                  <a:pt x="8466612" y="4872729"/>
                  <a:pt x="8460504" y="4866621"/>
                  <a:pt x="8460504" y="4858476"/>
                </a:cubicBezTo>
                <a:cubicBezTo>
                  <a:pt x="8460504" y="4850331"/>
                  <a:pt x="8466612" y="4844222"/>
                  <a:pt x="8474758" y="4844222"/>
                </a:cubicBezTo>
                <a:close/>
                <a:moveTo>
                  <a:pt x="4205825" y="4837095"/>
                </a:moveTo>
                <a:cubicBezTo>
                  <a:pt x="4209897" y="4837095"/>
                  <a:pt x="4213970" y="4840150"/>
                  <a:pt x="4213970" y="4845240"/>
                </a:cubicBezTo>
                <a:cubicBezTo>
                  <a:pt x="4213970" y="4850331"/>
                  <a:pt x="4209897" y="4853385"/>
                  <a:pt x="4205825" y="4853385"/>
                </a:cubicBezTo>
                <a:cubicBezTo>
                  <a:pt x="4200734" y="4853385"/>
                  <a:pt x="4196662" y="4849313"/>
                  <a:pt x="4196662" y="4845240"/>
                </a:cubicBezTo>
                <a:cubicBezTo>
                  <a:pt x="4196662" y="4840150"/>
                  <a:pt x="4200734" y="4837095"/>
                  <a:pt x="4205825" y="4837095"/>
                </a:cubicBezTo>
                <a:close/>
                <a:moveTo>
                  <a:pt x="7787529" y="4832005"/>
                </a:moveTo>
                <a:cubicBezTo>
                  <a:pt x="7806873" y="4832005"/>
                  <a:pt x="7822145" y="4847277"/>
                  <a:pt x="7822145" y="4866621"/>
                </a:cubicBezTo>
                <a:cubicBezTo>
                  <a:pt x="7822145" y="4884947"/>
                  <a:pt x="7806873" y="4901237"/>
                  <a:pt x="7787529" y="4901237"/>
                </a:cubicBezTo>
                <a:cubicBezTo>
                  <a:pt x="7768185" y="4901237"/>
                  <a:pt x="7752913" y="4885966"/>
                  <a:pt x="7752913" y="4866621"/>
                </a:cubicBezTo>
                <a:cubicBezTo>
                  <a:pt x="7752913" y="4847277"/>
                  <a:pt x="7768185" y="4832005"/>
                  <a:pt x="7787529" y="4832005"/>
                </a:cubicBezTo>
                <a:close/>
                <a:moveTo>
                  <a:pt x="11802981" y="4826914"/>
                </a:moveTo>
                <a:cubicBezTo>
                  <a:pt x="11808072" y="4825896"/>
                  <a:pt x="11811126" y="4828950"/>
                  <a:pt x="11811126" y="4834041"/>
                </a:cubicBezTo>
                <a:cubicBezTo>
                  <a:pt x="11811126" y="4838114"/>
                  <a:pt x="11808072" y="4842186"/>
                  <a:pt x="11802981" y="4842186"/>
                </a:cubicBezTo>
                <a:cubicBezTo>
                  <a:pt x="11798909" y="4842186"/>
                  <a:pt x="11794836" y="4839132"/>
                  <a:pt x="11794836" y="4834041"/>
                </a:cubicBezTo>
                <a:cubicBezTo>
                  <a:pt x="11794836" y="4829969"/>
                  <a:pt x="11797891" y="4826914"/>
                  <a:pt x="11802981" y="4826914"/>
                </a:cubicBezTo>
                <a:close/>
                <a:moveTo>
                  <a:pt x="5411257" y="4809607"/>
                </a:moveTo>
                <a:cubicBezTo>
                  <a:pt x="5417365" y="4809607"/>
                  <a:pt x="5422456" y="4813679"/>
                  <a:pt x="5422456" y="4819788"/>
                </a:cubicBezTo>
                <a:cubicBezTo>
                  <a:pt x="5422456" y="4825897"/>
                  <a:pt x="5417365" y="4829969"/>
                  <a:pt x="5411257" y="4829969"/>
                </a:cubicBezTo>
                <a:cubicBezTo>
                  <a:pt x="5405150" y="4829969"/>
                  <a:pt x="5401075" y="4824879"/>
                  <a:pt x="5401075" y="4819788"/>
                </a:cubicBezTo>
                <a:cubicBezTo>
                  <a:pt x="5401075" y="4813679"/>
                  <a:pt x="5406167" y="4809607"/>
                  <a:pt x="5411257" y="4809607"/>
                </a:cubicBezTo>
                <a:close/>
                <a:moveTo>
                  <a:pt x="9626248" y="4808588"/>
                </a:moveTo>
                <a:cubicBezTo>
                  <a:pt x="9632356" y="4808588"/>
                  <a:pt x="9637447" y="4813679"/>
                  <a:pt x="9637447" y="4819788"/>
                </a:cubicBezTo>
                <a:cubicBezTo>
                  <a:pt x="9637447" y="4825896"/>
                  <a:pt x="9632356" y="4830987"/>
                  <a:pt x="9626248" y="4830987"/>
                </a:cubicBezTo>
                <a:cubicBezTo>
                  <a:pt x="9620140" y="4830987"/>
                  <a:pt x="9615049" y="4825896"/>
                  <a:pt x="9615049" y="4819788"/>
                </a:cubicBezTo>
                <a:cubicBezTo>
                  <a:pt x="9615049" y="4813679"/>
                  <a:pt x="9620140" y="4808588"/>
                  <a:pt x="9626248" y="4808588"/>
                </a:cubicBezTo>
                <a:close/>
                <a:moveTo>
                  <a:pt x="4160030" y="4788226"/>
                </a:moveTo>
                <a:cubicBezTo>
                  <a:pt x="4164103" y="4789244"/>
                  <a:pt x="4168175" y="4792299"/>
                  <a:pt x="4168175" y="4796371"/>
                </a:cubicBezTo>
                <a:cubicBezTo>
                  <a:pt x="4168175" y="4800444"/>
                  <a:pt x="4164103" y="4804516"/>
                  <a:pt x="4160030" y="4804516"/>
                </a:cubicBezTo>
                <a:cubicBezTo>
                  <a:pt x="4155957" y="4804516"/>
                  <a:pt x="4151885" y="4801461"/>
                  <a:pt x="4151885" y="4796371"/>
                </a:cubicBezTo>
                <a:cubicBezTo>
                  <a:pt x="4151885" y="4792299"/>
                  <a:pt x="4155957" y="4788226"/>
                  <a:pt x="4160030" y="4788226"/>
                </a:cubicBezTo>
                <a:close/>
                <a:moveTo>
                  <a:pt x="2707168" y="4788226"/>
                </a:moveTo>
                <a:cubicBezTo>
                  <a:pt x="2718366" y="4788226"/>
                  <a:pt x="2727529" y="4797389"/>
                  <a:pt x="2727529" y="4808588"/>
                </a:cubicBezTo>
                <a:cubicBezTo>
                  <a:pt x="2727529" y="4819788"/>
                  <a:pt x="2718366" y="4828951"/>
                  <a:pt x="2707168" y="4828951"/>
                </a:cubicBezTo>
                <a:cubicBezTo>
                  <a:pt x="2695968" y="4828951"/>
                  <a:pt x="2686805" y="4819788"/>
                  <a:pt x="2686805" y="4808588"/>
                </a:cubicBezTo>
                <a:cubicBezTo>
                  <a:pt x="2686805" y="4797389"/>
                  <a:pt x="2695968" y="4788226"/>
                  <a:pt x="2707168" y="4788226"/>
                </a:cubicBezTo>
                <a:close/>
                <a:moveTo>
                  <a:pt x="8423852" y="4774990"/>
                </a:moveTo>
                <a:cubicBezTo>
                  <a:pt x="8434033" y="4774990"/>
                  <a:pt x="8441160" y="4783135"/>
                  <a:pt x="8441160" y="4792298"/>
                </a:cubicBezTo>
                <a:cubicBezTo>
                  <a:pt x="8441160" y="4802479"/>
                  <a:pt x="8433015" y="4809606"/>
                  <a:pt x="8423852" y="4809606"/>
                </a:cubicBezTo>
                <a:cubicBezTo>
                  <a:pt x="8413671" y="4809606"/>
                  <a:pt x="8406544" y="4801461"/>
                  <a:pt x="8406544" y="4792298"/>
                </a:cubicBezTo>
                <a:cubicBezTo>
                  <a:pt x="8406544" y="4782117"/>
                  <a:pt x="8414689" y="4774990"/>
                  <a:pt x="8423852" y="4774990"/>
                </a:cubicBezTo>
                <a:close/>
                <a:moveTo>
                  <a:pt x="7361956" y="4766846"/>
                </a:moveTo>
                <a:cubicBezTo>
                  <a:pt x="7367046" y="4766846"/>
                  <a:pt x="7371119" y="4771937"/>
                  <a:pt x="7371119" y="4776009"/>
                </a:cubicBezTo>
                <a:cubicBezTo>
                  <a:pt x="7371119" y="4781099"/>
                  <a:pt x="7367046" y="4784154"/>
                  <a:pt x="7361956" y="4784154"/>
                </a:cubicBezTo>
                <a:cubicBezTo>
                  <a:pt x="7356865" y="4784154"/>
                  <a:pt x="7352793" y="4780081"/>
                  <a:pt x="7352793" y="4776009"/>
                </a:cubicBezTo>
                <a:cubicBezTo>
                  <a:pt x="7352793" y="4770918"/>
                  <a:pt x="7356865" y="4766846"/>
                  <a:pt x="7361956" y="4766846"/>
                </a:cubicBezTo>
                <a:close/>
                <a:moveTo>
                  <a:pt x="5745195" y="4758701"/>
                </a:moveTo>
                <a:cubicBezTo>
                  <a:pt x="5751304" y="4758701"/>
                  <a:pt x="5755375" y="4762773"/>
                  <a:pt x="5755375" y="4768882"/>
                </a:cubicBezTo>
                <a:cubicBezTo>
                  <a:pt x="5755375" y="4773973"/>
                  <a:pt x="5751304" y="4779063"/>
                  <a:pt x="5745195" y="4779063"/>
                </a:cubicBezTo>
                <a:cubicBezTo>
                  <a:pt x="5740104" y="4779063"/>
                  <a:pt x="5735013" y="4774991"/>
                  <a:pt x="5735013" y="4768882"/>
                </a:cubicBezTo>
                <a:cubicBezTo>
                  <a:pt x="5735013" y="4763792"/>
                  <a:pt x="5739086" y="4758701"/>
                  <a:pt x="5745195" y="4758701"/>
                </a:cubicBezTo>
                <a:close/>
                <a:moveTo>
                  <a:pt x="9463349" y="4748520"/>
                </a:moveTo>
                <a:cubicBezTo>
                  <a:pt x="9472512" y="4749538"/>
                  <a:pt x="9478621" y="4755646"/>
                  <a:pt x="9478621" y="4763792"/>
                </a:cubicBezTo>
                <a:cubicBezTo>
                  <a:pt x="9478621" y="4771937"/>
                  <a:pt x="9471494" y="4778045"/>
                  <a:pt x="9463349" y="4778045"/>
                </a:cubicBezTo>
                <a:cubicBezTo>
                  <a:pt x="9455204" y="4778045"/>
                  <a:pt x="9448077" y="4771937"/>
                  <a:pt x="9448077" y="4763792"/>
                </a:cubicBezTo>
                <a:cubicBezTo>
                  <a:pt x="9448077" y="4755646"/>
                  <a:pt x="9455204" y="4748520"/>
                  <a:pt x="9463349" y="4748520"/>
                </a:cubicBezTo>
                <a:close/>
                <a:moveTo>
                  <a:pt x="3995069" y="4743429"/>
                </a:moveTo>
                <a:cubicBezTo>
                  <a:pt x="3999141" y="4743429"/>
                  <a:pt x="4003214" y="4746483"/>
                  <a:pt x="4003214" y="4751574"/>
                </a:cubicBezTo>
                <a:cubicBezTo>
                  <a:pt x="4003214" y="4755646"/>
                  <a:pt x="4000159" y="4759719"/>
                  <a:pt x="3995069" y="4759719"/>
                </a:cubicBezTo>
                <a:cubicBezTo>
                  <a:pt x="3990995" y="4759719"/>
                  <a:pt x="3986923" y="4756664"/>
                  <a:pt x="3986923" y="4751574"/>
                </a:cubicBezTo>
                <a:cubicBezTo>
                  <a:pt x="3986923" y="4747501"/>
                  <a:pt x="3989978" y="4743429"/>
                  <a:pt x="3995069" y="4743429"/>
                </a:cubicBezTo>
                <a:close/>
                <a:moveTo>
                  <a:pt x="1604530" y="4720012"/>
                </a:moveTo>
                <a:cubicBezTo>
                  <a:pt x="1609621" y="4720012"/>
                  <a:pt x="1613694" y="4724085"/>
                  <a:pt x="1613694" y="4729175"/>
                </a:cubicBezTo>
                <a:cubicBezTo>
                  <a:pt x="1613694" y="4734266"/>
                  <a:pt x="1609621" y="4738339"/>
                  <a:pt x="1604530" y="4738339"/>
                </a:cubicBezTo>
                <a:cubicBezTo>
                  <a:pt x="1599441" y="4738339"/>
                  <a:pt x="1595368" y="4734266"/>
                  <a:pt x="1595368" y="4729175"/>
                </a:cubicBezTo>
                <a:cubicBezTo>
                  <a:pt x="1595368" y="4724085"/>
                  <a:pt x="1599441" y="4720012"/>
                  <a:pt x="1604530" y="4720012"/>
                </a:cubicBezTo>
                <a:close/>
                <a:moveTo>
                  <a:pt x="1371382" y="4705759"/>
                </a:moveTo>
                <a:cubicBezTo>
                  <a:pt x="1372401" y="4705759"/>
                  <a:pt x="1374437" y="4706777"/>
                  <a:pt x="1374437" y="4708813"/>
                </a:cubicBezTo>
                <a:cubicBezTo>
                  <a:pt x="1374437" y="4710850"/>
                  <a:pt x="1372401" y="4711867"/>
                  <a:pt x="1371382" y="4711867"/>
                </a:cubicBezTo>
                <a:cubicBezTo>
                  <a:pt x="1370364" y="4711867"/>
                  <a:pt x="1368328" y="4709831"/>
                  <a:pt x="1368328" y="4708813"/>
                </a:cubicBezTo>
                <a:cubicBezTo>
                  <a:pt x="1368328" y="4706777"/>
                  <a:pt x="1370364" y="4705759"/>
                  <a:pt x="1371382" y="4705759"/>
                </a:cubicBezTo>
                <a:close/>
                <a:moveTo>
                  <a:pt x="10108836" y="4692523"/>
                </a:moveTo>
                <a:cubicBezTo>
                  <a:pt x="10114944" y="4692523"/>
                  <a:pt x="10121052" y="4697614"/>
                  <a:pt x="10121052" y="4704740"/>
                </a:cubicBezTo>
                <a:cubicBezTo>
                  <a:pt x="10121052" y="4711867"/>
                  <a:pt x="10115962" y="4716957"/>
                  <a:pt x="10108836" y="4716957"/>
                </a:cubicBezTo>
                <a:cubicBezTo>
                  <a:pt x="10101709" y="4716957"/>
                  <a:pt x="10096618" y="4711867"/>
                  <a:pt x="10096618" y="4704740"/>
                </a:cubicBezTo>
                <a:cubicBezTo>
                  <a:pt x="10096618" y="4697614"/>
                  <a:pt x="10101709" y="4692523"/>
                  <a:pt x="10108836" y="4692523"/>
                </a:cubicBezTo>
                <a:close/>
                <a:moveTo>
                  <a:pt x="10068111" y="4669106"/>
                </a:moveTo>
                <a:cubicBezTo>
                  <a:pt x="10075237" y="4669106"/>
                  <a:pt x="10079310" y="4674197"/>
                  <a:pt x="10079310" y="4679287"/>
                </a:cubicBezTo>
                <a:cubicBezTo>
                  <a:pt x="10079310" y="4685396"/>
                  <a:pt x="10074219" y="4690487"/>
                  <a:pt x="10068111" y="4690487"/>
                </a:cubicBezTo>
                <a:cubicBezTo>
                  <a:pt x="10062002" y="4690487"/>
                  <a:pt x="10056911" y="4685396"/>
                  <a:pt x="10056911" y="4679287"/>
                </a:cubicBezTo>
                <a:cubicBezTo>
                  <a:pt x="10056911" y="4673179"/>
                  <a:pt x="10062002" y="4669106"/>
                  <a:pt x="10068111" y="4669106"/>
                </a:cubicBezTo>
                <a:close/>
                <a:moveTo>
                  <a:pt x="8009478" y="4660961"/>
                </a:moveTo>
                <a:cubicBezTo>
                  <a:pt x="8013550" y="4660961"/>
                  <a:pt x="8016605" y="4664015"/>
                  <a:pt x="8016605" y="4668088"/>
                </a:cubicBezTo>
                <a:cubicBezTo>
                  <a:pt x="8016605" y="4672161"/>
                  <a:pt x="8013550" y="4675215"/>
                  <a:pt x="8009478" y="4675215"/>
                </a:cubicBezTo>
                <a:cubicBezTo>
                  <a:pt x="8005405" y="4675215"/>
                  <a:pt x="8002351" y="4672161"/>
                  <a:pt x="8002351" y="4668088"/>
                </a:cubicBezTo>
                <a:cubicBezTo>
                  <a:pt x="8002351" y="4664015"/>
                  <a:pt x="8005405" y="4660961"/>
                  <a:pt x="8009478" y="4660961"/>
                </a:cubicBezTo>
                <a:close/>
                <a:moveTo>
                  <a:pt x="10355219" y="4649762"/>
                </a:moveTo>
                <a:cubicBezTo>
                  <a:pt x="10359292" y="4649762"/>
                  <a:pt x="10363364" y="4652816"/>
                  <a:pt x="10363364" y="4657907"/>
                </a:cubicBezTo>
                <a:cubicBezTo>
                  <a:pt x="10363364" y="4661980"/>
                  <a:pt x="10359292" y="4666052"/>
                  <a:pt x="10355219" y="4666052"/>
                </a:cubicBezTo>
                <a:cubicBezTo>
                  <a:pt x="10351147" y="4666052"/>
                  <a:pt x="10347074" y="4661980"/>
                  <a:pt x="10347074" y="4657907"/>
                </a:cubicBezTo>
                <a:cubicBezTo>
                  <a:pt x="10347074" y="4653834"/>
                  <a:pt x="10351147" y="4649762"/>
                  <a:pt x="10355219" y="4649762"/>
                </a:cubicBezTo>
                <a:close/>
                <a:moveTo>
                  <a:pt x="10402053" y="4646708"/>
                </a:moveTo>
                <a:cubicBezTo>
                  <a:pt x="10406125" y="4646708"/>
                  <a:pt x="10408162" y="4648744"/>
                  <a:pt x="10408162" y="4652816"/>
                </a:cubicBezTo>
                <a:cubicBezTo>
                  <a:pt x="10408162" y="4655871"/>
                  <a:pt x="10405107" y="4658925"/>
                  <a:pt x="10402053" y="4658925"/>
                </a:cubicBezTo>
                <a:cubicBezTo>
                  <a:pt x="10398999" y="4658925"/>
                  <a:pt x="10395944" y="4655871"/>
                  <a:pt x="10395944" y="4652816"/>
                </a:cubicBezTo>
                <a:cubicBezTo>
                  <a:pt x="10395944" y="4649762"/>
                  <a:pt x="10398999" y="4646708"/>
                  <a:pt x="10402053" y="4646708"/>
                </a:cubicBezTo>
                <a:close/>
                <a:moveTo>
                  <a:pt x="4307634" y="4637545"/>
                </a:moveTo>
                <a:cubicBezTo>
                  <a:pt x="4315757" y="4637545"/>
                  <a:pt x="4321866" y="4643653"/>
                  <a:pt x="4321866" y="4651799"/>
                </a:cubicBezTo>
                <a:cubicBezTo>
                  <a:pt x="4321866" y="4659944"/>
                  <a:pt x="4315757" y="4666052"/>
                  <a:pt x="4307634" y="4666052"/>
                </a:cubicBezTo>
                <a:cubicBezTo>
                  <a:pt x="4299487" y="4666052"/>
                  <a:pt x="4293379" y="4659944"/>
                  <a:pt x="4293379" y="4651799"/>
                </a:cubicBezTo>
                <a:cubicBezTo>
                  <a:pt x="4293379" y="4643653"/>
                  <a:pt x="4299487" y="4637545"/>
                  <a:pt x="4307634" y="4637545"/>
                </a:cubicBezTo>
                <a:close/>
                <a:moveTo>
                  <a:pt x="117067" y="4626346"/>
                </a:moveTo>
                <a:cubicBezTo>
                  <a:pt x="118085" y="4626346"/>
                  <a:pt x="119103" y="4627364"/>
                  <a:pt x="119103" y="4628382"/>
                </a:cubicBezTo>
                <a:cubicBezTo>
                  <a:pt x="119103" y="4629400"/>
                  <a:pt x="118085" y="4630418"/>
                  <a:pt x="117067" y="4630418"/>
                </a:cubicBezTo>
                <a:cubicBezTo>
                  <a:pt x="116049" y="4630418"/>
                  <a:pt x="115031" y="4629400"/>
                  <a:pt x="115031" y="4628382"/>
                </a:cubicBezTo>
                <a:cubicBezTo>
                  <a:pt x="115031" y="4627364"/>
                  <a:pt x="116049" y="4626346"/>
                  <a:pt x="117067" y="4626346"/>
                </a:cubicBezTo>
                <a:close/>
                <a:moveTo>
                  <a:pt x="3638730" y="4547951"/>
                </a:moveTo>
                <a:cubicBezTo>
                  <a:pt x="3642802" y="4547951"/>
                  <a:pt x="3644839" y="4549987"/>
                  <a:pt x="3644839" y="4554059"/>
                </a:cubicBezTo>
                <a:cubicBezTo>
                  <a:pt x="3644839" y="4557114"/>
                  <a:pt x="3641784" y="4560169"/>
                  <a:pt x="3638730" y="4560169"/>
                </a:cubicBezTo>
                <a:cubicBezTo>
                  <a:pt x="3635676" y="4560169"/>
                  <a:pt x="3632622" y="4557114"/>
                  <a:pt x="3632622" y="4554059"/>
                </a:cubicBezTo>
                <a:cubicBezTo>
                  <a:pt x="3632622" y="4551005"/>
                  <a:pt x="3635676" y="4547951"/>
                  <a:pt x="3638730" y="4547951"/>
                </a:cubicBezTo>
                <a:close/>
                <a:moveTo>
                  <a:pt x="11106590" y="4539806"/>
                </a:moveTo>
                <a:cubicBezTo>
                  <a:pt x="11122879" y="4539806"/>
                  <a:pt x="11136115" y="4553041"/>
                  <a:pt x="11136115" y="4569331"/>
                </a:cubicBezTo>
                <a:cubicBezTo>
                  <a:pt x="11136115" y="4585621"/>
                  <a:pt x="11122879" y="4598857"/>
                  <a:pt x="11106590" y="4598857"/>
                </a:cubicBezTo>
                <a:cubicBezTo>
                  <a:pt x="11090300" y="4598857"/>
                  <a:pt x="11077064" y="4585621"/>
                  <a:pt x="11077064" y="4569331"/>
                </a:cubicBezTo>
                <a:cubicBezTo>
                  <a:pt x="11077064" y="4553041"/>
                  <a:pt x="11090300" y="4539806"/>
                  <a:pt x="11106590" y="4539806"/>
                </a:cubicBezTo>
                <a:close/>
                <a:moveTo>
                  <a:pt x="10039603" y="4533697"/>
                </a:moveTo>
                <a:cubicBezTo>
                  <a:pt x="10046730" y="4533697"/>
                  <a:pt x="10051820" y="4538788"/>
                  <a:pt x="10051820" y="4545915"/>
                </a:cubicBezTo>
                <a:cubicBezTo>
                  <a:pt x="10051820" y="4553041"/>
                  <a:pt x="10045712" y="4558132"/>
                  <a:pt x="10039603" y="4558132"/>
                </a:cubicBezTo>
                <a:cubicBezTo>
                  <a:pt x="10032477" y="4558132"/>
                  <a:pt x="10027386" y="4553041"/>
                  <a:pt x="10027386" y="4545915"/>
                </a:cubicBezTo>
                <a:cubicBezTo>
                  <a:pt x="10027386" y="4538788"/>
                  <a:pt x="10033494" y="4533697"/>
                  <a:pt x="10039603" y="4533697"/>
                </a:cubicBezTo>
                <a:close/>
                <a:moveTo>
                  <a:pt x="5086492" y="4530642"/>
                </a:moveTo>
                <a:cubicBezTo>
                  <a:pt x="5101760" y="4530642"/>
                  <a:pt x="5114995" y="4543877"/>
                  <a:pt x="5114995" y="4559149"/>
                </a:cubicBezTo>
                <a:cubicBezTo>
                  <a:pt x="5114995" y="4575439"/>
                  <a:pt x="5101760" y="4587656"/>
                  <a:pt x="5086492" y="4587656"/>
                </a:cubicBezTo>
                <a:cubicBezTo>
                  <a:pt x="5070204" y="4587656"/>
                  <a:pt x="5057989" y="4574421"/>
                  <a:pt x="5057989" y="4559149"/>
                </a:cubicBezTo>
                <a:cubicBezTo>
                  <a:pt x="5057989" y="4542860"/>
                  <a:pt x="5071223" y="4530642"/>
                  <a:pt x="5086492" y="4530642"/>
                </a:cubicBezTo>
                <a:close/>
                <a:moveTo>
                  <a:pt x="5031503" y="4522498"/>
                </a:moveTo>
                <a:cubicBezTo>
                  <a:pt x="5034558" y="4522498"/>
                  <a:pt x="5037610" y="4525552"/>
                  <a:pt x="5037610" y="4528606"/>
                </a:cubicBezTo>
                <a:cubicBezTo>
                  <a:pt x="5037610" y="4531661"/>
                  <a:pt x="5034558" y="4534716"/>
                  <a:pt x="5031503" y="4534716"/>
                </a:cubicBezTo>
                <a:cubicBezTo>
                  <a:pt x="5028450" y="4534716"/>
                  <a:pt x="5025395" y="4531661"/>
                  <a:pt x="5025395" y="4528606"/>
                </a:cubicBezTo>
                <a:cubicBezTo>
                  <a:pt x="5025395" y="4525552"/>
                  <a:pt x="5028450" y="4522498"/>
                  <a:pt x="5031503" y="4522498"/>
                </a:cubicBezTo>
                <a:close/>
                <a:moveTo>
                  <a:pt x="10449905" y="4519443"/>
                </a:moveTo>
                <a:cubicBezTo>
                  <a:pt x="10451940" y="4519443"/>
                  <a:pt x="10453977" y="4521479"/>
                  <a:pt x="10453977" y="4523515"/>
                </a:cubicBezTo>
                <a:cubicBezTo>
                  <a:pt x="10453977" y="4525551"/>
                  <a:pt x="10451940" y="4527588"/>
                  <a:pt x="10449905" y="4527588"/>
                </a:cubicBezTo>
                <a:cubicBezTo>
                  <a:pt x="10447868" y="4527588"/>
                  <a:pt x="10445832" y="4525551"/>
                  <a:pt x="10445832" y="4523515"/>
                </a:cubicBezTo>
                <a:cubicBezTo>
                  <a:pt x="10445832" y="4521479"/>
                  <a:pt x="10447868" y="4519443"/>
                  <a:pt x="10449905" y="4519443"/>
                </a:cubicBezTo>
                <a:close/>
                <a:moveTo>
                  <a:pt x="6405944" y="4511298"/>
                </a:moveTo>
                <a:cubicBezTo>
                  <a:pt x="6411035" y="4511298"/>
                  <a:pt x="6415107" y="4515371"/>
                  <a:pt x="6415107" y="4520461"/>
                </a:cubicBezTo>
                <a:cubicBezTo>
                  <a:pt x="6415107" y="4525552"/>
                  <a:pt x="6411035" y="4529625"/>
                  <a:pt x="6405944" y="4529625"/>
                </a:cubicBezTo>
                <a:cubicBezTo>
                  <a:pt x="6400854" y="4529625"/>
                  <a:pt x="6396781" y="4525552"/>
                  <a:pt x="6396781" y="4520461"/>
                </a:cubicBezTo>
                <a:cubicBezTo>
                  <a:pt x="6396781" y="4515371"/>
                  <a:pt x="6400854" y="4511298"/>
                  <a:pt x="6405944" y="4511298"/>
                </a:cubicBezTo>
                <a:close/>
                <a:moveTo>
                  <a:pt x="3329227" y="4505190"/>
                </a:moveTo>
                <a:cubicBezTo>
                  <a:pt x="3334319" y="4505190"/>
                  <a:pt x="3339409" y="4510281"/>
                  <a:pt x="3339409" y="4515371"/>
                </a:cubicBezTo>
                <a:cubicBezTo>
                  <a:pt x="3339409" y="4520462"/>
                  <a:pt x="3335337" y="4525552"/>
                  <a:pt x="3329227" y="4525552"/>
                </a:cubicBezTo>
                <a:cubicBezTo>
                  <a:pt x="3324137" y="4525552"/>
                  <a:pt x="3319045" y="4521480"/>
                  <a:pt x="3319045" y="4515371"/>
                </a:cubicBezTo>
                <a:cubicBezTo>
                  <a:pt x="3319045" y="4510281"/>
                  <a:pt x="3323119" y="4505190"/>
                  <a:pt x="3329227" y="4505190"/>
                </a:cubicBezTo>
                <a:close/>
                <a:moveTo>
                  <a:pt x="9823763" y="4504172"/>
                </a:moveTo>
                <a:cubicBezTo>
                  <a:pt x="9826817" y="4505190"/>
                  <a:pt x="9828853" y="4507226"/>
                  <a:pt x="9828853" y="4509263"/>
                </a:cubicBezTo>
                <a:cubicBezTo>
                  <a:pt x="9828853" y="4512317"/>
                  <a:pt x="9826817" y="4514353"/>
                  <a:pt x="9823763" y="4514353"/>
                </a:cubicBezTo>
                <a:cubicBezTo>
                  <a:pt x="9820708" y="4514353"/>
                  <a:pt x="9818672" y="4512317"/>
                  <a:pt x="9818672" y="4509263"/>
                </a:cubicBezTo>
                <a:cubicBezTo>
                  <a:pt x="9818672" y="4506208"/>
                  <a:pt x="9820708" y="4504172"/>
                  <a:pt x="9823763" y="4504172"/>
                </a:cubicBezTo>
                <a:close/>
                <a:moveTo>
                  <a:pt x="11835561" y="4496026"/>
                </a:moveTo>
                <a:cubicBezTo>
                  <a:pt x="11864069" y="4496026"/>
                  <a:pt x="11886467" y="4518425"/>
                  <a:pt x="11886467" y="4546932"/>
                </a:cubicBezTo>
                <a:cubicBezTo>
                  <a:pt x="11886467" y="4574421"/>
                  <a:pt x="11864069" y="4597838"/>
                  <a:pt x="11835561" y="4597838"/>
                </a:cubicBezTo>
                <a:cubicBezTo>
                  <a:pt x="11807053" y="4597838"/>
                  <a:pt x="11784655" y="4575440"/>
                  <a:pt x="11784655" y="4546932"/>
                </a:cubicBezTo>
                <a:cubicBezTo>
                  <a:pt x="11784655" y="4518425"/>
                  <a:pt x="11808072" y="4496026"/>
                  <a:pt x="11835561" y="4496026"/>
                </a:cubicBezTo>
                <a:close/>
                <a:moveTo>
                  <a:pt x="2021958" y="4478719"/>
                </a:moveTo>
                <a:cubicBezTo>
                  <a:pt x="2023994" y="4478719"/>
                  <a:pt x="2025013" y="4480755"/>
                  <a:pt x="2025013" y="4481773"/>
                </a:cubicBezTo>
                <a:cubicBezTo>
                  <a:pt x="2025013" y="4483810"/>
                  <a:pt x="2023994" y="4484827"/>
                  <a:pt x="2021958" y="4484827"/>
                </a:cubicBezTo>
                <a:cubicBezTo>
                  <a:pt x="2019921" y="4484827"/>
                  <a:pt x="2018904" y="4483810"/>
                  <a:pt x="2018904" y="4481773"/>
                </a:cubicBezTo>
                <a:cubicBezTo>
                  <a:pt x="2018904" y="4479737"/>
                  <a:pt x="2019921" y="4478719"/>
                  <a:pt x="2021958" y="4478719"/>
                </a:cubicBezTo>
                <a:close/>
                <a:moveTo>
                  <a:pt x="1314378" y="4477700"/>
                </a:moveTo>
                <a:cubicBezTo>
                  <a:pt x="1323541" y="4477700"/>
                  <a:pt x="1331686" y="4484827"/>
                  <a:pt x="1331686" y="4495008"/>
                </a:cubicBezTo>
                <a:cubicBezTo>
                  <a:pt x="1331686" y="4504171"/>
                  <a:pt x="1323541" y="4512316"/>
                  <a:pt x="1314378" y="4512316"/>
                </a:cubicBezTo>
                <a:cubicBezTo>
                  <a:pt x="1305215" y="4512316"/>
                  <a:pt x="1297070" y="4504171"/>
                  <a:pt x="1297070" y="4495008"/>
                </a:cubicBezTo>
                <a:cubicBezTo>
                  <a:pt x="1297070" y="4485845"/>
                  <a:pt x="1305215" y="4477700"/>
                  <a:pt x="1314378" y="4477700"/>
                </a:cubicBezTo>
                <a:close/>
                <a:moveTo>
                  <a:pt x="9049994" y="4471592"/>
                </a:moveTo>
                <a:cubicBezTo>
                  <a:pt x="9052029" y="4472610"/>
                  <a:pt x="9054066" y="4473628"/>
                  <a:pt x="9054066" y="4475664"/>
                </a:cubicBezTo>
                <a:cubicBezTo>
                  <a:pt x="9054066" y="4477700"/>
                  <a:pt x="9052029" y="4479737"/>
                  <a:pt x="9049994" y="4479737"/>
                </a:cubicBezTo>
                <a:cubicBezTo>
                  <a:pt x="9047957" y="4479737"/>
                  <a:pt x="9045921" y="4477700"/>
                  <a:pt x="9045921" y="4475664"/>
                </a:cubicBezTo>
                <a:cubicBezTo>
                  <a:pt x="9045921" y="4473628"/>
                  <a:pt x="9047957" y="4471592"/>
                  <a:pt x="9049994" y="4471592"/>
                </a:cubicBezTo>
                <a:close/>
                <a:moveTo>
                  <a:pt x="9692425" y="4440030"/>
                </a:moveTo>
                <a:cubicBezTo>
                  <a:pt x="9704642" y="4440030"/>
                  <a:pt x="9714823" y="4450211"/>
                  <a:pt x="9714823" y="4462429"/>
                </a:cubicBezTo>
                <a:cubicBezTo>
                  <a:pt x="9714823" y="4474646"/>
                  <a:pt x="9704642" y="4484827"/>
                  <a:pt x="9692425" y="4484827"/>
                </a:cubicBezTo>
                <a:cubicBezTo>
                  <a:pt x="9680207" y="4484827"/>
                  <a:pt x="9670026" y="4474646"/>
                  <a:pt x="9670026" y="4462429"/>
                </a:cubicBezTo>
                <a:cubicBezTo>
                  <a:pt x="9670026" y="4450211"/>
                  <a:pt x="9680207" y="4440030"/>
                  <a:pt x="9692425" y="4440030"/>
                </a:cubicBezTo>
                <a:close/>
                <a:moveTo>
                  <a:pt x="748314" y="4434939"/>
                </a:moveTo>
                <a:cubicBezTo>
                  <a:pt x="751368" y="4434939"/>
                  <a:pt x="753404" y="4436975"/>
                  <a:pt x="753404" y="4440030"/>
                </a:cubicBezTo>
                <a:cubicBezTo>
                  <a:pt x="753404" y="4443084"/>
                  <a:pt x="751368" y="4445120"/>
                  <a:pt x="748314" y="4445120"/>
                </a:cubicBezTo>
                <a:cubicBezTo>
                  <a:pt x="745259" y="4445120"/>
                  <a:pt x="743223" y="4443084"/>
                  <a:pt x="743223" y="4440030"/>
                </a:cubicBezTo>
                <a:cubicBezTo>
                  <a:pt x="743223" y="4436975"/>
                  <a:pt x="745259" y="4434939"/>
                  <a:pt x="748314" y="4434939"/>
                </a:cubicBezTo>
                <a:close/>
                <a:moveTo>
                  <a:pt x="409266" y="4434939"/>
                </a:moveTo>
                <a:cubicBezTo>
                  <a:pt x="412320" y="4434939"/>
                  <a:pt x="415374" y="4436975"/>
                  <a:pt x="415374" y="4441048"/>
                </a:cubicBezTo>
                <a:cubicBezTo>
                  <a:pt x="415374" y="4444102"/>
                  <a:pt x="412320" y="4447157"/>
                  <a:pt x="409266" y="4447157"/>
                </a:cubicBezTo>
                <a:cubicBezTo>
                  <a:pt x="405193" y="4447157"/>
                  <a:pt x="403157" y="4444102"/>
                  <a:pt x="403157" y="4441048"/>
                </a:cubicBezTo>
                <a:cubicBezTo>
                  <a:pt x="403157" y="4436975"/>
                  <a:pt x="406211" y="4434939"/>
                  <a:pt x="409266" y="4434939"/>
                </a:cubicBezTo>
                <a:close/>
                <a:moveTo>
                  <a:pt x="9956118" y="4432903"/>
                </a:moveTo>
                <a:cubicBezTo>
                  <a:pt x="9957136" y="4432903"/>
                  <a:pt x="9959172" y="4433921"/>
                  <a:pt x="9959172" y="4435957"/>
                </a:cubicBezTo>
                <a:cubicBezTo>
                  <a:pt x="9959172" y="4437994"/>
                  <a:pt x="9958154" y="4439011"/>
                  <a:pt x="9956118" y="4439011"/>
                </a:cubicBezTo>
                <a:cubicBezTo>
                  <a:pt x="9954081" y="4439011"/>
                  <a:pt x="9953063" y="4437994"/>
                  <a:pt x="9953063" y="4435957"/>
                </a:cubicBezTo>
                <a:cubicBezTo>
                  <a:pt x="9953063" y="4433921"/>
                  <a:pt x="9954081" y="4432903"/>
                  <a:pt x="9956118" y="4432903"/>
                </a:cubicBezTo>
                <a:close/>
                <a:moveTo>
                  <a:pt x="8798519" y="4432903"/>
                </a:moveTo>
                <a:cubicBezTo>
                  <a:pt x="8800556" y="4432903"/>
                  <a:pt x="8801573" y="4434939"/>
                  <a:pt x="8801573" y="4435957"/>
                </a:cubicBezTo>
                <a:cubicBezTo>
                  <a:pt x="8801573" y="4436975"/>
                  <a:pt x="8800556" y="4439011"/>
                  <a:pt x="8798519" y="4439011"/>
                </a:cubicBezTo>
                <a:cubicBezTo>
                  <a:pt x="8796483" y="4439011"/>
                  <a:pt x="8795465" y="4437994"/>
                  <a:pt x="8795465" y="4435957"/>
                </a:cubicBezTo>
                <a:cubicBezTo>
                  <a:pt x="8795465" y="4433921"/>
                  <a:pt x="8796483" y="4432903"/>
                  <a:pt x="8798519" y="4432903"/>
                </a:cubicBezTo>
                <a:close/>
                <a:moveTo>
                  <a:pt x="6079128" y="4427813"/>
                </a:moveTo>
                <a:cubicBezTo>
                  <a:pt x="6083201" y="4428831"/>
                  <a:pt x="6085238" y="4430867"/>
                  <a:pt x="6085238" y="4433921"/>
                </a:cubicBezTo>
                <a:cubicBezTo>
                  <a:pt x="6085238" y="4436976"/>
                  <a:pt x="6083201" y="4440030"/>
                  <a:pt x="6079128" y="4440030"/>
                </a:cubicBezTo>
                <a:cubicBezTo>
                  <a:pt x="6076074" y="4440030"/>
                  <a:pt x="6073020" y="4437994"/>
                  <a:pt x="6073020" y="4433921"/>
                </a:cubicBezTo>
                <a:cubicBezTo>
                  <a:pt x="6073020" y="4430867"/>
                  <a:pt x="6076074" y="4427813"/>
                  <a:pt x="6079128" y="4427813"/>
                </a:cubicBezTo>
                <a:close/>
                <a:moveTo>
                  <a:pt x="1133145" y="4424758"/>
                </a:moveTo>
                <a:cubicBezTo>
                  <a:pt x="1136199" y="4424758"/>
                  <a:pt x="1138235" y="4426794"/>
                  <a:pt x="1138235" y="4429849"/>
                </a:cubicBezTo>
                <a:cubicBezTo>
                  <a:pt x="1138235" y="4432903"/>
                  <a:pt x="1136199" y="4434939"/>
                  <a:pt x="1133145" y="4434939"/>
                </a:cubicBezTo>
                <a:cubicBezTo>
                  <a:pt x="1130090" y="4434939"/>
                  <a:pt x="1128054" y="4432903"/>
                  <a:pt x="1128054" y="4429849"/>
                </a:cubicBezTo>
                <a:cubicBezTo>
                  <a:pt x="1128054" y="4426794"/>
                  <a:pt x="1130090" y="4424758"/>
                  <a:pt x="1133145" y="4424758"/>
                </a:cubicBezTo>
                <a:close/>
                <a:moveTo>
                  <a:pt x="10647419" y="4375889"/>
                </a:moveTo>
                <a:cubicBezTo>
                  <a:pt x="10651491" y="4375889"/>
                  <a:pt x="10655564" y="4378943"/>
                  <a:pt x="10655564" y="4384034"/>
                </a:cubicBezTo>
                <a:cubicBezTo>
                  <a:pt x="10655564" y="4389124"/>
                  <a:pt x="10651491" y="4392179"/>
                  <a:pt x="10647419" y="4392179"/>
                </a:cubicBezTo>
                <a:cubicBezTo>
                  <a:pt x="10642329" y="4392179"/>
                  <a:pt x="10639274" y="4388107"/>
                  <a:pt x="10639274" y="4384034"/>
                </a:cubicBezTo>
                <a:cubicBezTo>
                  <a:pt x="10639274" y="4378943"/>
                  <a:pt x="10643347" y="4375889"/>
                  <a:pt x="10647419" y="4375889"/>
                </a:cubicBezTo>
                <a:close/>
                <a:moveTo>
                  <a:pt x="7329376" y="4373852"/>
                </a:moveTo>
                <a:cubicBezTo>
                  <a:pt x="7330394" y="4373852"/>
                  <a:pt x="7331412" y="4374870"/>
                  <a:pt x="7331412" y="4375888"/>
                </a:cubicBezTo>
                <a:cubicBezTo>
                  <a:pt x="7331412" y="4376907"/>
                  <a:pt x="7330394" y="4377925"/>
                  <a:pt x="7329376" y="4377925"/>
                </a:cubicBezTo>
                <a:cubicBezTo>
                  <a:pt x="7328358" y="4377925"/>
                  <a:pt x="7327340" y="4376907"/>
                  <a:pt x="7327340" y="4375888"/>
                </a:cubicBezTo>
                <a:cubicBezTo>
                  <a:pt x="7327340" y="4374870"/>
                  <a:pt x="7328358" y="4373852"/>
                  <a:pt x="7329376" y="4373852"/>
                </a:cubicBezTo>
                <a:close/>
                <a:moveTo>
                  <a:pt x="7485148" y="4351454"/>
                </a:moveTo>
                <a:cubicBezTo>
                  <a:pt x="7489220" y="4351454"/>
                  <a:pt x="7492275" y="4354508"/>
                  <a:pt x="7492275" y="4358580"/>
                </a:cubicBezTo>
                <a:cubicBezTo>
                  <a:pt x="7492275" y="4362653"/>
                  <a:pt x="7489220" y="4365707"/>
                  <a:pt x="7485148" y="4365707"/>
                </a:cubicBezTo>
                <a:cubicBezTo>
                  <a:pt x="7481075" y="4365707"/>
                  <a:pt x="7478021" y="4362653"/>
                  <a:pt x="7478021" y="4358580"/>
                </a:cubicBezTo>
                <a:cubicBezTo>
                  <a:pt x="7478021" y="4354508"/>
                  <a:pt x="7481075" y="4351454"/>
                  <a:pt x="7485148" y="4351454"/>
                </a:cubicBezTo>
                <a:close/>
                <a:moveTo>
                  <a:pt x="7821127" y="4341273"/>
                </a:moveTo>
                <a:cubicBezTo>
                  <a:pt x="7823164" y="4341273"/>
                  <a:pt x="7824181" y="4343309"/>
                  <a:pt x="7824181" y="4344327"/>
                </a:cubicBezTo>
                <a:cubicBezTo>
                  <a:pt x="7824181" y="4346364"/>
                  <a:pt x="7823164" y="4347381"/>
                  <a:pt x="7821127" y="4347381"/>
                </a:cubicBezTo>
                <a:cubicBezTo>
                  <a:pt x="7819091" y="4347381"/>
                  <a:pt x="7818073" y="4346364"/>
                  <a:pt x="7818073" y="4344327"/>
                </a:cubicBezTo>
                <a:cubicBezTo>
                  <a:pt x="7818073" y="4342291"/>
                  <a:pt x="7819091" y="4341273"/>
                  <a:pt x="7821127" y="4341273"/>
                </a:cubicBezTo>
                <a:close/>
                <a:moveTo>
                  <a:pt x="2867001" y="4337200"/>
                </a:moveTo>
                <a:cubicBezTo>
                  <a:pt x="2869037" y="4337200"/>
                  <a:pt x="2870055" y="4339236"/>
                  <a:pt x="2870055" y="4340254"/>
                </a:cubicBezTo>
                <a:cubicBezTo>
                  <a:pt x="2870055" y="4342291"/>
                  <a:pt x="2869037" y="4343308"/>
                  <a:pt x="2867001" y="4343308"/>
                </a:cubicBezTo>
                <a:cubicBezTo>
                  <a:pt x="2865982" y="4343308"/>
                  <a:pt x="2863946" y="4342291"/>
                  <a:pt x="2863946" y="4340254"/>
                </a:cubicBezTo>
                <a:cubicBezTo>
                  <a:pt x="2863946" y="4339236"/>
                  <a:pt x="2864963" y="4337200"/>
                  <a:pt x="2867001" y="4337200"/>
                </a:cubicBezTo>
                <a:close/>
                <a:moveTo>
                  <a:pt x="288110" y="4316838"/>
                </a:moveTo>
                <a:cubicBezTo>
                  <a:pt x="293201" y="4316838"/>
                  <a:pt x="298290" y="4320911"/>
                  <a:pt x="298290" y="4327019"/>
                </a:cubicBezTo>
                <a:cubicBezTo>
                  <a:pt x="298290" y="4333128"/>
                  <a:pt x="293201" y="4337200"/>
                  <a:pt x="288110" y="4337200"/>
                </a:cubicBezTo>
                <a:cubicBezTo>
                  <a:pt x="282001" y="4337200"/>
                  <a:pt x="277929" y="4333128"/>
                  <a:pt x="277929" y="4327019"/>
                </a:cubicBezTo>
                <a:cubicBezTo>
                  <a:pt x="277929" y="4321929"/>
                  <a:pt x="282001" y="4316838"/>
                  <a:pt x="288110" y="4316838"/>
                </a:cubicBezTo>
                <a:close/>
                <a:moveTo>
                  <a:pt x="12035111" y="4313784"/>
                </a:moveTo>
                <a:cubicBezTo>
                  <a:pt x="12039184" y="4313784"/>
                  <a:pt x="12042239" y="4316838"/>
                  <a:pt x="12042239" y="4320911"/>
                </a:cubicBezTo>
                <a:cubicBezTo>
                  <a:pt x="12042239" y="4324983"/>
                  <a:pt x="12039184" y="4328037"/>
                  <a:pt x="12035111" y="4328037"/>
                </a:cubicBezTo>
                <a:cubicBezTo>
                  <a:pt x="12031039" y="4328037"/>
                  <a:pt x="12027985" y="4324983"/>
                  <a:pt x="12027985" y="4320911"/>
                </a:cubicBezTo>
                <a:cubicBezTo>
                  <a:pt x="12027985" y="4316838"/>
                  <a:pt x="12031039" y="4313784"/>
                  <a:pt x="12035111" y="4313784"/>
                </a:cubicBezTo>
                <a:close/>
                <a:moveTo>
                  <a:pt x="5619968" y="4302584"/>
                </a:moveTo>
                <a:cubicBezTo>
                  <a:pt x="5620986" y="4302584"/>
                  <a:pt x="5622005" y="4303602"/>
                  <a:pt x="5622005" y="4304620"/>
                </a:cubicBezTo>
                <a:cubicBezTo>
                  <a:pt x="5622005" y="4305639"/>
                  <a:pt x="5620986" y="4306657"/>
                  <a:pt x="5619968" y="4306657"/>
                </a:cubicBezTo>
                <a:cubicBezTo>
                  <a:pt x="5618950" y="4306657"/>
                  <a:pt x="5617932" y="4305639"/>
                  <a:pt x="5617932" y="4304620"/>
                </a:cubicBezTo>
                <a:cubicBezTo>
                  <a:pt x="5617932" y="4303602"/>
                  <a:pt x="5618950" y="4302584"/>
                  <a:pt x="5619968" y="4302584"/>
                </a:cubicBezTo>
                <a:close/>
                <a:moveTo>
                  <a:pt x="2632833" y="4256769"/>
                </a:moveTo>
                <a:cubicBezTo>
                  <a:pt x="2637924" y="4256769"/>
                  <a:pt x="2643014" y="4260842"/>
                  <a:pt x="2643014" y="4266950"/>
                </a:cubicBezTo>
                <a:cubicBezTo>
                  <a:pt x="2643014" y="4273059"/>
                  <a:pt x="2637924" y="4277131"/>
                  <a:pt x="2632833" y="4277131"/>
                </a:cubicBezTo>
                <a:cubicBezTo>
                  <a:pt x="2626724" y="4277131"/>
                  <a:pt x="2622652" y="4273059"/>
                  <a:pt x="2622652" y="4266950"/>
                </a:cubicBezTo>
                <a:cubicBezTo>
                  <a:pt x="2622652" y="4260842"/>
                  <a:pt x="2627743" y="4256769"/>
                  <a:pt x="2632833" y="4256769"/>
                </a:cubicBezTo>
                <a:close/>
                <a:moveTo>
                  <a:pt x="5403112" y="4242516"/>
                </a:moveTo>
                <a:cubicBezTo>
                  <a:pt x="5403112" y="4242516"/>
                  <a:pt x="5404130" y="4242516"/>
                  <a:pt x="5404130" y="4243534"/>
                </a:cubicBezTo>
                <a:cubicBezTo>
                  <a:pt x="5404130" y="4244552"/>
                  <a:pt x="5403112" y="4244552"/>
                  <a:pt x="5403112" y="4244552"/>
                </a:cubicBezTo>
                <a:cubicBezTo>
                  <a:pt x="5402095" y="4244552"/>
                  <a:pt x="5402095" y="4243534"/>
                  <a:pt x="5402095" y="4243534"/>
                </a:cubicBezTo>
                <a:cubicBezTo>
                  <a:pt x="5402095" y="4242516"/>
                  <a:pt x="5403112" y="4242516"/>
                  <a:pt x="5403112" y="4242516"/>
                </a:cubicBezTo>
                <a:close/>
                <a:moveTo>
                  <a:pt x="3718138" y="4228262"/>
                </a:moveTo>
                <a:cubicBezTo>
                  <a:pt x="3725265" y="4228262"/>
                  <a:pt x="3730354" y="4234371"/>
                  <a:pt x="3730354" y="4240480"/>
                </a:cubicBezTo>
                <a:cubicBezTo>
                  <a:pt x="3730354" y="4247606"/>
                  <a:pt x="3725265" y="4252697"/>
                  <a:pt x="3718138" y="4252697"/>
                </a:cubicBezTo>
                <a:cubicBezTo>
                  <a:pt x="3711011" y="4252697"/>
                  <a:pt x="3705922" y="4247606"/>
                  <a:pt x="3705922" y="4240480"/>
                </a:cubicBezTo>
                <a:cubicBezTo>
                  <a:pt x="3705922" y="4233353"/>
                  <a:pt x="3711011" y="4228262"/>
                  <a:pt x="3718138" y="4228262"/>
                </a:cubicBezTo>
                <a:close/>
                <a:moveTo>
                  <a:pt x="1566870" y="4220117"/>
                </a:moveTo>
                <a:cubicBezTo>
                  <a:pt x="1581124" y="4220117"/>
                  <a:pt x="1593341" y="4232335"/>
                  <a:pt x="1593341" y="4246588"/>
                </a:cubicBezTo>
                <a:cubicBezTo>
                  <a:pt x="1593341" y="4260842"/>
                  <a:pt x="1581124" y="4273059"/>
                  <a:pt x="1566870" y="4273059"/>
                </a:cubicBezTo>
                <a:cubicBezTo>
                  <a:pt x="1552616" y="4273059"/>
                  <a:pt x="1540399" y="4260842"/>
                  <a:pt x="1540399" y="4246588"/>
                </a:cubicBezTo>
                <a:cubicBezTo>
                  <a:pt x="1540399" y="4232335"/>
                  <a:pt x="1552616" y="4220117"/>
                  <a:pt x="1566870" y="4220117"/>
                </a:cubicBezTo>
                <a:close/>
                <a:moveTo>
                  <a:pt x="10648437" y="4218080"/>
                </a:moveTo>
                <a:cubicBezTo>
                  <a:pt x="10656581" y="4218080"/>
                  <a:pt x="10662691" y="4224189"/>
                  <a:pt x="10662691" y="4232334"/>
                </a:cubicBezTo>
                <a:cubicBezTo>
                  <a:pt x="10662691" y="4239461"/>
                  <a:pt x="10656581" y="4246587"/>
                  <a:pt x="10648437" y="4246587"/>
                </a:cubicBezTo>
                <a:cubicBezTo>
                  <a:pt x="10640291" y="4246587"/>
                  <a:pt x="10634183" y="4240479"/>
                  <a:pt x="10634183" y="4232334"/>
                </a:cubicBezTo>
                <a:cubicBezTo>
                  <a:pt x="10634183" y="4224189"/>
                  <a:pt x="10640291" y="4218080"/>
                  <a:pt x="10648437" y="4218080"/>
                </a:cubicBezTo>
                <a:close/>
                <a:moveTo>
                  <a:pt x="11093353" y="4214008"/>
                </a:moveTo>
                <a:cubicBezTo>
                  <a:pt x="11099461" y="4214008"/>
                  <a:pt x="11104552" y="4219099"/>
                  <a:pt x="11104552" y="4225207"/>
                </a:cubicBezTo>
                <a:cubicBezTo>
                  <a:pt x="11104552" y="4231315"/>
                  <a:pt x="11099461" y="4236406"/>
                  <a:pt x="11093353" y="4236406"/>
                </a:cubicBezTo>
                <a:cubicBezTo>
                  <a:pt x="11087245" y="4236406"/>
                  <a:pt x="11082154" y="4231315"/>
                  <a:pt x="11082154" y="4225207"/>
                </a:cubicBezTo>
                <a:cubicBezTo>
                  <a:pt x="11082154" y="4219099"/>
                  <a:pt x="11087245" y="4214008"/>
                  <a:pt x="11093353" y="4214008"/>
                </a:cubicBezTo>
                <a:close/>
                <a:moveTo>
                  <a:pt x="550793" y="4191610"/>
                </a:moveTo>
                <a:cubicBezTo>
                  <a:pt x="555884" y="4191610"/>
                  <a:pt x="558938" y="4195682"/>
                  <a:pt x="558938" y="4199755"/>
                </a:cubicBezTo>
                <a:cubicBezTo>
                  <a:pt x="558938" y="4203828"/>
                  <a:pt x="555884" y="4207900"/>
                  <a:pt x="550793" y="4207900"/>
                </a:cubicBezTo>
                <a:cubicBezTo>
                  <a:pt x="546720" y="4207900"/>
                  <a:pt x="542648" y="4204845"/>
                  <a:pt x="542648" y="4199755"/>
                </a:cubicBezTo>
                <a:cubicBezTo>
                  <a:pt x="542648" y="4195682"/>
                  <a:pt x="545702" y="4191610"/>
                  <a:pt x="550793" y="4191610"/>
                </a:cubicBezTo>
                <a:close/>
                <a:moveTo>
                  <a:pt x="6863078" y="4178374"/>
                </a:moveTo>
                <a:cubicBezTo>
                  <a:pt x="6866133" y="4178374"/>
                  <a:pt x="6869188" y="4181428"/>
                  <a:pt x="6869188" y="4184482"/>
                </a:cubicBezTo>
                <a:cubicBezTo>
                  <a:pt x="6869188" y="4187537"/>
                  <a:pt x="6866133" y="4190591"/>
                  <a:pt x="6863078" y="4190591"/>
                </a:cubicBezTo>
                <a:cubicBezTo>
                  <a:pt x="6860024" y="4190591"/>
                  <a:pt x="6856970" y="4187537"/>
                  <a:pt x="6856970" y="4184482"/>
                </a:cubicBezTo>
                <a:cubicBezTo>
                  <a:pt x="6856970" y="4181428"/>
                  <a:pt x="6860024" y="4178374"/>
                  <a:pt x="6863078" y="4178374"/>
                </a:cubicBezTo>
                <a:close/>
                <a:moveTo>
                  <a:pt x="11333628" y="4167175"/>
                </a:moveTo>
                <a:cubicBezTo>
                  <a:pt x="11336683" y="4167175"/>
                  <a:pt x="11339738" y="4170229"/>
                  <a:pt x="11339738" y="4173284"/>
                </a:cubicBezTo>
                <a:cubicBezTo>
                  <a:pt x="11339738" y="4176338"/>
                  <a:pt x="11336683" y="4179393"/>
                  <a:pt x="11333628" y="4179393"/>
                </a:cubicBezTo>
                <a:cubicBezTo>
                  <a:pt x="11330575" y="4179393"/>
                  <a:pt x="11327520" y="4176338"/>
                  <a:pt x="11327520" y="4173284"/>
                </a:cubicBezTo>
                <a:cubicBezTo>
                  <a:pt x="11327520" y="4170229"/>
                  <a:pt x="11330575" y="4167175"/>
                  <a:pt x="11333628" y="4167175"/>
                </a:cubicBezTo>
                <a:close/>
                <a:moveTo>
                  <a:pt x="11631937" y="4147831"/>
                </a:moveTo>
                <a:cubicBezTo>
                  <a:pt x="11644154" y="4147831"/>
                  <a:pt x="11655354" y="4158012"/>
                  <a:pt x="11655354" y="4171248"/>
                </a:cubicBezTo>
                <a:cubicBezTo>
                  <a:pt x="11655354" y="4184483"/>
                  <a:pt x="11645173" y="4194664"/>
                  <a:pt x="11631937" y="4194664"/>
                </a:cubicBezTo>
                <a:cubicBezTo>
                  <a:pt x="11618701" y="4194664"/>
                  <a:pt x="11608520" y="4184483"/>
                  <a:pt x="11608520" y="4171248"/>
                </a:cubicBezTo>
                <a:cubicBezTo>
                  <a:pt x="11608520" y="4158012"/>
                  <a:pt x="11618701" y="4147831"/>
                  <a:pt x="11631937" y="4147831"/>
                </a:cubicBezTo>
                <a:close/>
                <a:moveTo>
                  <a:pt x="3068595" y="4123396"/>
                </a:moveTo>
                <a:cubicBezTo>
                  <a:pt x="3088956" y="4123396"/>
                  <a:pt x="3105248" y="4139686"/>
                  <a:pt x="3105248" y="4160048"/>
                </a:cubicBezTo>
                <a:cubicBezTo>
                  <a:pt x="3105248" y="4180410"/>
                  <a:pt x="3088956" y="4196701"/>
                  <a:pt x="3068595" y="4196701"/>
                </a:cubicBezTo>
                <a:cubicBezTo>
                  <a:pt x="3048233" y="4196701"/>
                  <a:pt x="3031941" y="4180410"/>
                  <a:pt x="3031941" y="4160048"/>
                </a:cubicBezTo>
                <a:cubicBezTo>
                  <a:pt x="3031941" y="4139686"/>
                  <a:pt x="3048233" y="4123396"/>
                  <a:pt x="3068595" y="4123396"/>
                </a:cubicBezTo>
                <a:close/>
                <a:moveTo>
                  <a:pt x="10819479" y="4092852"/>
                </a:moveTo>
                <a:cubicBezTo>
                  <a:pt x="10822534" y="4092852"/>
                  <a:pt x="10825589" y="4094888"/>
                  <a:pt x="10825589" y="4098960"/>
                </a:cubicBezTo>
                <a:cubicBezTo>
                  <a:pt x="10825589" y="4102015"/>
                  <a:pt x="10822534" y="4105070"/>
                  <a:pt x="10819479" y="4105070"/>
                </a:cubicBezTo>
                <a:cubicBezTo>
                  <a:pt x="10816426" y="4105070"/>
                  <a:pt x="10813371" y="4102015"/>
                  <a:pt x="10813371" y="4098960"/>
                </a:cubicBezTo>
                <a:cubicBezTo>
                  <a:pt x="10813371" y="4095906"/>
                  <a:pt x="10816426" y="4092852"/>
                  <a:pt x="10819479" y="4092852"/>
                </a:cubicBezTo>
                <a:close/>
                <a:moveTo>
                  <a:pt x="5376643" y="4073508"/>
                </a:moveTo>
                <a:cubicBezTo>
                  <a:pt x="5378679" y="4073508"/>
                  <a:pt x="5378679" y="4074526"/>
                  <a:pt x="5378679" y="4075544"/>
                </a:cubicBezTo>
                <a:cubicBezTo>
                  <a:pt x="5378679" y="4076563"/>
                  <a:pt x="5377659" y="4077581"/>
                  <a:pt x="5376643" y="4077581"/>
                </a:cubicBezTo>
                <a:cubicBezTo>
                  <a:pt x="5375624" y="4077581"/>
                  <a:pt x="5374603" y="4076563"/>
                  <a:pt x="5374603" y="4075544"/>
                </a:cubicBezTo>
                <a:cubicBezTo>
                  <a:pt x="5374603" y="4074526"/>
                  <a:pt x="5375624" y="4073508"/>
                  <a:pt x="5376643" y="4073508"/>
                </a:cubicBezTo>
                <a:close/>
                <a:moveTo>
                  <a:pt x="4249614" y="4036856"/>
                </a:moveTo>
                <a:cubicBezTo>
                  <a:pt x="4262849" y="4035838"/>
                  <a:pt x="4274048" y="4047037"/>
                  <a:pt x="4274048" y="4061291"/>
                </a:cubicBezTo>
                <a:cubicBezTo>
                  <a:pt x="4274048" y="4074527"/>
                  <a:pt x="4262849" y="4085726"/>
                  <a:pt x="4249614" y="4085726"/>
                </a:cubicBezTo>
                <a:cubicBezTo>
                  <a:pt x="4236380" y="4085726"/>
                  <a:pt x="4225181" y="4074527"/>
                  <a:pt x="4225181" y="4061291"/>
                </a:cubicBezTo>
                <a:cubicBezTo>
                  <a:pt x="4225181" y="4048055"/>
                  <a:pt x="4236380" y="4036856"/>
                  <a:pt x="4249614" y="4036856"/>
                </a:cubicBezTo>
                <a:close/>
                <a:moveTo>
                  <a:pt x="380768" y="4020566"/>
                </a:moveTo>
                <a:cubicBezTo>
                  <a:pt x="383822" y="4020566"/>
                  <a:pt x="385858" y="4022602"/>
                  <a:pt x="385858" y="4025657"/>
                </a:cubicBezTo>
                <a:cubicBezTo>
                  <a:pt x="385858" y="4027692"/>
                  <a:pt x="383822" y="4030747"/>
                  <a:pt x="380768" y="4030747"/>
                </a:cubicBezTo>
                <a:cubicBezTo>
                  <a:pt x="377713" y="4030747"/>
                  <a:pt x="375677" y="4028711"/>
                  <a:pt x="375677" y="4025657"/>
                </a:cubicBezTo>
                <a:cubicBezTo>
                  <a:pt x="375677" y="4022602"/>
                  <a:pt x="377713" y="4020566"/>
                  <a:pt x="380768" y="4020566"/>
                </a:cubicBezTo>
                <a:close/>
                <a:moveTo>
                  <a:pt x="2215400" y="3970678"/>
                </a:moveTo>
                <a:cubicBezTo>
                  <a:pt x="2216418" y="3970678"/>
                  <a:pt x="2216418" y="3971696"/>
                  <a:pt x="2216418" y="3971696"/>
                </a:cubicBezTo>
                <a:cubicBezTo>
                  <a:pt x="2216418" y="3972714"/>
                  <a:pt x="2216418" y="3972714"/>
                  <a:pt x="2215400" y="3972714"/>
                </a:cubicBezTo>
                <a:cubicBezTo>
                  <a:pt x="2214383" y="3972714"/>
                  <a:pt x="2214383" y="3972714"/>
                  <a:pt x="2214383" y="3971696"/>
                </a:cubicBezTo>
                <a:cubicBezTo>
                  <a:pt x="2214383" y="3970678"/>
                  <a:pt x="2214383" y="3970678"/>
                  <a:pt x="2215400" y="3970678"/>
                </a:cubicBezTo>
                <a:close/>
                <a:moveTo>
                  <a:pt x="4634435" y="3959479"/>
                </a:moveTo>
                <a:cubicBezTo>
                  <a:pt x="4648687" y="3959479"/>
                  <a:pt x="4660903" y="3970678"/>
                  <a:pt x="4660903" y="3985950"/>
                </a:cubicBezTo>
                <a:cubicBezTo>
                  <a:pt x="4660903" y="4001222"/>
                  <a:pt x="4648687" y="4012421"/>
                  <a:pt x="4634435" y="4012421"/>
                </a:cubicBezTo>
                <a:cubicBezTo>
                  <a:pt x="4619161" y="4012421"/>
                  <a:pt x="4607962" y="4000204"/>
                  <a:pt x="4607962" y="3985950"/>
                </a:cubicBezTo>
                <a:cubicBezTo>
                  <a:pt x="4607962" y="3971696"/>
                  <a:pt x="4620178" y="3959479"/>
                  <a:pt x="4634435" y="3959479"/>
                </a:cubicBezTo>
                <a:close/>
                <a:moveTo>
                  <a:pt x="10706469" y="3953370"/>
                </a:moveTo>
                <a:cubicBezTo>
                  <a:pt x="10718687" y="3952353"/>
                  <a:pt x="10726832" y="3961515"/>
                  <a:pt x="10726832" y="3972715"/>
                </a:cubicBezTo>
                <a:cubicBezTo>
                  <a:pt x="10726832" y="3983914"/>
                  <a:pt x="10717668" y="3992059"/>
                  <a:pt x="10706469" y="3992059"/>
                </a:cubicBezTo>
                <a:cubicBezTo>
                  <a:pt x="10695270" y="3992059"/>
                  <a:pt x="10686107" y="3982896"/>
                  <a:pt x="10686107" y="3972715"/>
                </a:cubicBezTo>
                <a:cubicBezTo>
                  <a:pt x="10686107" y="3961515"/>
                  <a:pt x="10695270" y="3953370"/>
                  <a:pt x="10706469" y="3953370"/>
                </a:cubicBezTo>
                <a:close/>
                <a:moveTo>
                  <a:pt x="8545008" y="3938098"/>
                </a:moveTo>
                <a:cubicBezTo>
                  <a:pt x="8568424" y="3938098"/>
                  <a:pt x="8588787" y="3957442"/>
                  <a:pt x="8588787" y="3981877"/>
                </a:cubicBezTo>
                <a:cubicBezTo>
                  <a:pt x="8588787" y="4006312"/>
                  <a:pt x="8569443" y="4025656"/>
                  <a:pt x="8545008" y="4025656"/>
                </a:cubicBezTo>
                <a:cubicBezTo>
                  <a:pt x="8520573" y="4025656"/>
                  <a:pt x="8501229" y="4006312"/>
                  <a:pt x="8501229" y="3981877"/>
                </a:cubicBezTo>
                <a:cubicBezTo>
                  <a:pt x="8501229" y="3957442"/>
                  <a:pt x="8520573" y="3938098"/>
                  <a:pt x="8545008" y="3938098"/>
                </a:cubicBezTo>
                <a:close/>
                <a:moveTo>
                  <a:pt x="677029" y="3937081"/>
                </a:moveTo>
                <a:cubicBezTo>
                  <a:pt x="680083" y="3937081"/>
                  <a:pt x="684156" y="3940135"/>
                  <a:pt x="684156" y="3944208"/>
                </a:cubicBezTo>
                <a:cubicBezTo>
                  <a:pt x="684156" y="3948280"/>
                  <a:pt x="681101" y="3951334"/>
                  <a:pt x="677029" y="3951334"/>
                </a:cubicBezTo>
                <a:cubicBezTo>
                  <a:pt x="672956" y="3951334"/>
                  <a:pt x="669902" y="3948280"/>
                  <a:pt x="669902" y="3944208"/>
                </a:cubicBezTo>
                <a:cubicBezTo>
                  <a:pt x="669902" y="3940135"/>
                  <a:pt x="672956" y="3937081"/>
                  <a:pt x="677029" y="3937081"/>
                </a:cubicBezTo>
                <a:close/>
                <a:moveTo>
                  <a:pt x="165937" y="3893302"/>
                </a:moveTo>
                <a:cubicBezTo>
                  <a:pt x="168991" y="3893302"/>
                  <a:pt x="171027" y="3895338"/>
                  <a:pt x="171027" y="3898393"/>
                </a:cubicBezTo>
                <a:cubicBezTo>
                  <a:pt x="171027" y="3901447"/>
                  <a:pt x="168991" y="3903483"/>
                  <a:pt x="165937" y="3903483"/>
                </a:cubicBezTo>
                <a:cubicBezTo>
                  <a:pt x="162882" y="3903483"/>
                  <a:pt x="160846" y="3901447"/>
                  <a:pt x="160846" y="3898393"/>
                </a:cubicBezTo>
                <a:cubicBezTo>
                  <a:pt x="160846" y="3895338"/>
                  <a:pt x="162882" y="3893302"/>
                  <a:pt x="165937" y="3893302"/>
                </a:cubicBezTo>
                <a:close/>
                <a:moveTo>
                  <a:pt x="3428003" y="3860722"/>
                </a:moveTo>
                <a:cubicBezTo>
                  <a:pt x="3443277" y="3860722"/>
                  <a:pt x="3454475" y="3872940"/>
                  <a:pt x="3454475" y="3887193"/>
                </a:cubicBezTo>
                <a:cubicBezTo>
                  <a:pt x="3454475" y="3901447"/>
                  <a:pt x="3442258" y="3913664"/>
                  <a:pt x="3428003" y="3913664"/>
                </a:cubicBezTo>
                <a:cubicBezTo>
                  <a:pt x="3413746" y="3913664"/>
                  <a:pt x="3401528" y="3901447"/>
                  <a:pt x="3401528" y="3887193"/>
                </a:cubicBezTo>
                <a:cubicBezTo>
                  <a:pt x="3401528" y="3872940"/>
                  <a:pt x="3413746" y="3860722"/>
                  <a:pt x="3428003" y="3860722"/>
                </a:cubicBezTo>
                <a:close/>
                <a:moveTo>
                  <a:pt x="461189" y="3827124"/>
                </a:moveTo>
                <a:cubicBezTo>
                  <a:pt x="464244" y="3828142"/>
                  <a:pt x="465262" y="3829160"/>
                  <a:pt x="465262" y="3831196"/>
                </a:cubicBezTo>
                <a:cubicBezTo>
                  <a:pt x="465262" y="3833232"/>
                  <a:pt x="463226" y="3835269"/>
                  <a:pt x="461189" y="3835269"/>
                </a:cubicBezTo>
                <a:cubicBezTo>
                  <a:pt x="459153" y="3835269"/>
                  <a:pt x="457117" y="3833232"/>
                  <a:pt x="457117" y="3831196"/>
                </a:cubicBezTo>
                <a:cubicBezTo>
                  <a:pt x="457117" y="3829160"/>
                  <a:pt x="459153" y="3827124"/>
                  <a:pt x="461189" y="3827124"/>
                </a:cubicBezTo>
                <a:close/>
                <a:moveTo>
                  <a:pt x="395021" y="3817961"/>
                </a:moveTo>
                <a:cubicBezTo>
                  <a:pt x="399093" y="3817961"/>
                  <a:pt x="402148" y="3821015"/>
                  <a:pt x="402148" y="3825088"/>
                </a:cubicBezTo>
                <a:cubicBezTo>
                  <a:pt x="402148" y="3829160"/>
                  <a:pt x="399093" y="3832215"/>
                  <a:pt x="395021" y="3832215"/>
                </a:cubicBezTo>
                <a:cubicBezTo>
                  <a:pt x="390948" y="3832215"/>
                  <a:pt x="387894" y="3829160"/>
                  <a:pt x="387894" y="3825088"/>
                </a:cubicBezTo>
                <a:cubicBezTo>
                  <a:pt x="387894" y="3821015"/>
                  <a:pt x="390948" y="3817961"/>
                  <a:pt x="395021" y="3817961"/>
                </a:cubicBezTo>
                <a:close/>
                <a:moveTo>
                  <a:pt x="11750038" y="3799635"/>
                </a:moveTo>
                <a:cubicBezTo>
                  <a:pt x="11753093" y="3800653"/>
                  <a:pt x="11755129" y="3802689"/>
                  <a:pt x="11755129" y="3805743"/>
                </a:cubicBezTo>
                <a:cubicBezTo>
                  <a:pt x="11755129" y="3808798"/>
                  <a:pt x="11753093" y="3810834"/>
                  <a:pt x="11750038" y="3810834"/>
                </a:cubicBezTo>
                <a:cubicBezTo>
                  <a:pt x="11746985" y="3810834"/>
                  <a:pt x="11743930" y="3808798"/>
                  <a:pt x="11743930" y="3805743"/>
                </a:cubicBezTo>
                <a:cubicBezTo>
                  <a:pt x="11743930" y="3802689"/>
                  <a:pt x="11745966" y="3799635"/>
                  <a:pt x="11750038" y="3799635"/>
                </a:cubicBezTo>
                <a:close/>
                <a:moveTo>
                  <a:pt x="9481675" y="3783345"/>
                </a:moveTo>
                <a:cubicBezTo>
                  <a:pt x="9488801" y="3783345"/>
                  <a:pt x="9493892" y="3788436"/>
                  <a:pt x="9493892" y="3794545"/>
                </a:cubicBezTo>
                <a:cubicBezTo>
                  <a:pt x="9493892" y="3800653"/>
                  <a:pt x="9488801" y="3805744"/>
                  <a:pt x="9481675" y="3805744"/>
                </a:cubicBezTo>
                <a:cubicBezTo>
                  <a:pt x="9475566" y="3805744"/>
                  <a:pt x="9469457" y="3800653"/>
                  <a:pt x="9469457" y="3794545"/>
                </a:cubicBezTo>
                <a:cubicBezTo>
                  <a:pt x="9469457" y="3788436"/>
                  <a:pt x="9474548" y="3783345"/>
                  <a:pt x="9481675" y="3783345"/>
                </a:cubicBezTo>
                <a:close/>
                <a:moveTo>
                  <a:pt x="3492152" y="3781309"/>
                </a:moveTo>
                <a:cubicBezTo>
                  <a:pt x="3498262" y="3781309"/>
                  <a:pt x="3503351" y="3786400"/>
                  <a:pt x="3503351" y="3792508"/>
                </a:cubicBezTo>
                <a:cubicBezTo>
                  <a:pt x="3503351" y="3798616"/>
                  <a:pt x="3498262" y="3803707"/>
                  <a:pt x="3492152" y="3803707"/>
                </a:cubicBezTo>
                <a:cubicBezTo>
                  <a:pt x="3486046" y="3803707"/>
                  <a:pt x="3480954" y="3798616"/>
                  <a:pt x="3480954" y="3792508"/>
                </a:cubicBezTo>
                <a:cubicBezTo>
                  <a:pt x="3480954" y="3786400"/>
                  <a:pt x="3486046" y="3781309"/>
                  <a:pt x="3492152" y="3781309"/>
                </a:cubicBezTo>
                <a:close/>
                <a:moveTo>
                  <a:pt x="3015654" y="3767055"/>
                </a:moveTo>
                <a:cubicBezTo>
                  <a:pt x="3019727" y="3768073"/>
                  <a:pt x="3022780" y="3771128"/>
                  <a:pt x="3022780" y="3774182"/>
                </a:cubicBezTo>
                <a:cubicBezTo>
                  <a:pt x="3022780" y="3778254"/>
                  <a:pt x="3019727" y="3781309"/>
                  <a:pt x="3015654" y="3781309"/>
                </a:cubicBezTo>
                <a:cubicBezTo>
                  <a:pt x="3011580" y="3781309"/>
                  <a:pt x="3008526" y="3778254"/>
                  <a:pt x="3008526" y="3774182"/>
                </a:cubicBezTo>
                <a:cubicBezTo>
                  <a:pt x="3008526" y="3770109"/>
                  <a:pt x="3011580" y="3767055"/>
                  <a:pt x="3015654" y="3767055"/>
                </a:cubicBezTo>
                <a:close/>
                <a:moveTo>
                  <a:pt x="3810802" y="3754837"/>
                </a:moveTo>
                <a:cubicBezTo>
                  <a:pt x="3815894" y="3754837"/>
                  <a:pt x="3820985" y="3758910"/>
                  <a:pt x="3820985" y="3765018"/>
                </a:cubicBezTo>
                <a:cubicBezTo>
                  <a:pt x="3820985" y="3770109"/>
                  <a:pt x="3816912" y="3775199"/>
                  <a:pt x="3810802" y="3775199"/>
                </a:cubicBezTo>
                <a:cubicBezTo>
                  <a:pt x="3804694" y="3775199"/>
                  <a:pt x="3800620" y="3771127"/>
                  <a:pt x="3800620" y="3765018"/>
                </a:cubicBezTo>
                <a:cubicBezTo>
                  <a:pt x="3800620" y="3758910"/>
                  <a:pt x="3804694" y="3754837"/>
                  <a:pt x="3810802" y="3754837"/>
                </a:cubicBezTo>
                <a:close/>
                <a:moveTo>
                  <a:pt x="2153313" y="3744656"/>
                </a:moveTo>
                <a:cubicBezTo>
                  <a:pt x="2162474" y="3744656"/>
                  <a:pt x="2170621" y="3751783"/>
                  <a:pt x="2170621" y="3761964"/>
                </a:cubicBezTo>
                <a:cubicBezTo>
                  <a:pt x="2170621" y="3771127"/>
                  <a:pt x="2162474" y="3779272"/>
                  <a:pt x="2153313" y="3779272"/>
                </a:cubicBezTo>
                <a:cubicBezTo>
                  <a:pt x="2144150" y="3779272"/>
                  <a:pt x="2136003" y="3772145"/>
                  <a:pt x="2136003" y="3761964"/>
                </a:cubicBezTo>
                <a:cubicBezTo>
                  <a:pt x="2136003" y="3752801"/>
                  <a:pt x="2144150" y="3744656"/>
                  <a:pt x="2153313" y="3744656"/>
                </a:cubicBezTo>
                <a:close/>
                <a:moveTo>
                  <a:pt x="5287053" y="3741602"/>
                </a:moveTo>
                <a:cubicBezTo>
                  <a:pt x="5290104" y="3741602"/>
                  <a:pt x="5292143" y="3743638"/>
                  <a:pt x="5292143" y="3746693"/>
                </a:cubicBezTo>
                <a:cubicBezTo>
                  <a:pt x="5292143" y="3749747"/>
                  <a:pt x="5290104" y="3751783"/>
                  <a:pt x="5287053" y="3751783"/>
                </a:cubicBezTo>
                <a:cubicBezTo>
                  <a:pt x="5284000" y="3751783"/>
                  <a:pt x="5281965" y="3749747"/>
                  <a:pt x="5281965" y="3746693"/>
                </a:cubicBezTo>
                <a:cubicBezTo>
                  <a:pt x="5281965" y="3743638"/>
                  <a:pt x="5284000" y="3741602"/>
                  <a:pt x="5287053" y="3741602"/>
                </a:cubicBezTo>
                <a:close/>
                <a:moveTo>
                  <a:pt x="7031068" y="3735494"/>
                </a:moveTo>
                <a:cubicBezTo>
                  <a:pt x="7043286" y="3735494"/>
                  <a:pt x="7053467" y="3745675"/>
                  <a:pt x="7053467" y="3757892"/>
                </a:cubicBezTo>
                <a:cubicBezTo>
                  <a:pt x="7053467" y="3770110"/>
                  <a:pt x="7043286" y="3780291"/>
                  <a:pt x="7031068" y="3780291"/>
                </a:cubicBezTo>
                <a:cubicBezTo>
                  <a:pt x="7018851" y="3780291"/>
                  <a:pt x="7008670" y="3770110"/>
                  <a:pt x="7008670" y="3757892"/>
                </a:cubicBezTo>
                <a:cubicBezTo>
                  <a:pt x="7008670" y="3745675"/>
                  <a:pt x="7018851" y="3735494"/>
                  <a:pt x="7031068" y="3735494"/>
                </a:cubicBezTo>
                <a:close/>
                <a:moveTo>
                  <a:pt x="8007442" y="3718185"/>
                </a:moveTo>
                <a:cubicBezTo>
                  <a:pt x="8031877" y="3719203"/>
                  <a:pt x="8051221" y="3738547"/>
                  <a:pt x="8051221" y="3761964"/>
                </a:cubicBezTo>
                <a:cubicBezTo>
                  <a:pt x="8051221" y="3785380"/>
                  <a:pt x="8031877" y="3804725"/>
                  <a:pt x="8007442" y="3804725"/>
                </a:cubicBezTo>
                <a:cubicBezTo>
                  <a:pt x="7983007" y="3804725"/>
                  <a:pt x="7963663" y="3785380"/>
                  <a:pt x="7963663" y="3761964"/>
                </a:cubicBezTo>
                <a:cubicBezTo>
                  <a:pt x="7963663" y="3738547"/>
                  <a:pt x="7983007" y="3718185"/>
                  <a:pt x="8007442" y="3718185"/>
                </a:cubicBezTo>
                <a:close/>
                <a:moveTo>
                  <a:pt x="2738703" y="3717167"/>
                </a:moveTo>
                <a:cubicBezTo>
                  <a:pt x="2742776" y="3717167"/>
                  <a:pt x="2746849" y="3720222"/>
                  <a:pt x="2746849" y="3725312"/>
                </a:cubicBezTo>
                <a:cubicBezTo>
                  <a:pt x="2746849" y="3729385"/>
                  <a:pt x="2743795" y="3733457"/>
                  <a:pt x="2738703" y="3733457"/>
                </a:cubicBezTo>
                <a:cubicBezTo>
                  <a:pt x="2734631" y="3733457"/>
                  <a:pt x="2730559" y="3730403"/>
                  <a:pt x="2730559" y="3725312"/>
                </a:cubicBezTo>
                <a:cubicBezTo>
                  <a:pt x="2730559" y="3721240"/>
                  <a:pt x="2733613" y="3717167"/>
                  <a:pt x="2738703" y="3717167"/>
                </a:cubicBezTo>
                <a:close/>
                <a:moveTo>
                  <a:pt x="5693282" y="3715131"/>
                </a:moveTo>
                <a:cubicBezTo>
                  <a:pt x="5697354" y="3715131"/>
                  <a:pt x="5701426" y="3718185"/>
                  <a:pt x="5701426" y="3722257"/>
                </a:cubicBezTo>
                <a:cubicBezTo>
                  <a:pt x="5701426" y="3726330"/>
                  <a:pt x="5698371" y="3729384"/>
                  <a:pt x="5693282" y="3729384"/>
                </a:cubicBezTo>
                <a:cubicBezTo>
                  <a:pt x="5689209" y="3729384"/>
                  <a:pt x="5685137" y="3726330"/>
                  <a:pt x="5685137" y="3722257"/>
                </a:cubicBezTo>
                <a:cubicBezTo>
                  <a:pt x="5685137" y="3718185"/>
                  <a:pt x="5688191" y="3715131"/>
                  <a:pt x="5693282" y="3715131"/>
                </a:cubicBezTo>
                <a:close/>
                <a:moveTo>
                  <a:pt x="1150439" y="3714113"/>
                </a:moveTo>
                <a:cubicBezTo>
                  <a:pt x="1153493" y="3714113"/>
                  <a:pt x="1156547" y="3717167"/>
                  <a:pt x="1156547" y="3720222"/>
                </a:cubicBezTo>
                <a:cubicBezTo>
                  <a:pt x="1156547" y="3723276"/>
                  <a:pt x="1153493" y="3726331"/>
                  <a:pt x="1150439" y="3726331"/>
                </a:cubicBezTo>
                <a:cubicBezTo>
                  <a:pt x="1147384" y="3726331"/>
                  <a:pt x="1144330" y="3723276"/>
                  <a:pt x="1144330" y="3720222"/>
                </a:cubicBezTo>
                <a:cubicBezTo>
                  <a:pt x="1144330" y="3717167"/>
                  <a:pt x="1147384" y="3714113"/>
                  <a:pt x="1150439" y="3714113"/>
                </a:cubicBezTo>
                <a:close/>
                <a:moveTo>
                  <a:pt x="3209096" y="3699859"/>
                </a:moveTo>
                <a:cubicBezTo>
                  <a:pt x="3238621" y="3700877"/>
                  <a:pt x="3261017" y="3723276"/>
                  <a:pt x="3261017" y="3751783"/>
                </a:cubicBezTo>
                <a:cubicBezTo>
                  <a:pt x="3261017" y="3780290"/>
                  <a:pt x="3237603" y="3803706"/>
                  <a:pt x="3209096" y="3803706"/>
                </a:cubicBezTo>
                <a:cubicBezTo>
                  <a:pt x="3180589" y="3803706"/>
                  <a:pt x="3157171" y="3780290"/>
                  <a:pt x="3157171" y="3751783"/>
                </a:cubicBezTo>
                <a:cubicBezTo>
                  <a:pt x="3157171" y="3723276"/>
                  <a:pt x="3180589" y="3699859"/>
                  <a:pt x="3209096" y="3699859"/>
                </a:cubicBezTo>
                <a:close/>
                <a:moveTo>
                  <a:pt x="10019241" y="3698841"/>
                </a:moveTo>
                <a:cubicBezTo>
                  <a:pt x="10053857" y="3698841"/>
                  <a:pt x="10081346" y="3726330"/>
                  <a:pt x="10081346" y="3759928"/>
                </a:cubicBezTo>
                <a:cubicBezTo>
                  <a:pt x="10081346" y="3793526"/>
                  <a:pt x="10053857" y="3821015"/>
                  <a:pt x="10019241" y="3821015"/>
                </a:cubicBezTo>
                <a:cubicBezTo>
                  <a:pt x="9985643" y="3821015"/>
                  <a:pt x="9957136" y="3793526"/>
                  <a:pt x="9957136" y="3759928"/>
                </a:cubicBezTo>
                <a:cubicBezTo>
                  <a:pt x="9957136" y="3726330"/>
                  <a:pt x="9984625" y="3698841"/>
                  <a:pt x="10019241" y="3698841"/>
                </a:cubicBezTo>
                <a:close/>
                <a:moveTo>
                  <a:pt x="4673138" y="3679497"/>
                </a:moveTo>
                <a:cubicBezTo>
                  <a:pt x="4682302" y="3679497"/>
                  <a:pt x="4690446" y="3686623"/>
                  <a:pt x="4690446" y="3695787"/>
                </a:cubicBezTo>
                <a:cubicBezTo>
                  <a:pt x="4690446" y="3704950"/>
                  <a:pt x="4683321" y="3712076"/>
                  <a:pt x="4673138" y="3712076"/>
                </a:cubicBezTo>
                <a:cubicBezTo>
                  <a:pt x="4663972" y="3712076"/>
                  <a:pt x="4655826" y="3704950"/>
                  <a:pt x="4655826" y="3695787"/>
                </a:cubicBezTo>
                <a:cubicBezTo>
                  <a:pt x="4655826" y="3686623"/>
                  <a:pt x="4662954" y="3679497"/>
                  <a:pt x="4673138" y="3679497"/>
                </a:cubicBezTo>
                <a:close/>
                <a:moveTo>
                  <a:pt x="22399" y="3673388"/>
                </a:moveTo>
                <a:cubicBezTo>
                  <a:pt x="36652" y="3673388"/>
                  <a:pt x="47851" y="3684588"/>
                  <a:pt x="47851" y="3699859"/>
                </a:cubicBezTo>
                <a:cubicBezTo>
                  <a:pt x="47851" y="3714113"/>
                  <a:pt x="36652" y="3725312"/>
                  <a:pt x="22399" y="3725312"/>
                </a:cubicBezTo>
                <a:cubicBezTo>
                  <a:pt x="12217" y="3725312"/>
                  <a:pt x="4072" y="3719203"/>
                  <a:pt x="0" y="3712076"/>
                </a:cubicBezTo>
                <a:lnTo>
                  <a:pt x="0" y="3686623"/>
                </a:lnTo>
                <a:cubicBezTo>
                  <a:pt x="5091" y="3678479"/>
                  <a:pt x="13236" y="3673388"/>
                  <a:pt x="22399" y="3673388"/>
                </a:cubicBezTo>
                <a:close/>
                <a:moveTo>
                  <a:pt x="10351147" y="3666261"/>
                </a:moveTo>
                <a:cubicBezTo>
                  <a:pt x="10360309" y="3665243"/>
                  <a:pt x="10367436" y="3672370"/>
                  <a:pt x="10367436" y="3681533"/>
                </a:cubicBezTo>
                <a:cubicBezTo>
                  <a:pt x="10367436" y="3690696"/>
                  <a:pt x="10360309" y="3696804"/>
                  <a:pt x="10351147" y="3696804"/>
                </a:cubicBezTo>
                <a:cubicBezTo>
                  <a:pt x="10341983" y="3696804"/>
                  <a:pt x="10335875" y="3689678"/>
                  <a:pt x="10335875" y="3681533"/>
                </a:cubicBezTo>
                <a:cubicBezTo>
                  <a:pt x="10335875" y="3672370"/>
                  <a:pt x="10343002" y="3666261"/>
                  <a:pt x="10351147" y="3666261"/>
                </a:cubicBezTo>
                <a:close/>
                <a:moveTo>
                  <a:pt x="11263380" y="3656080"/>
                </a:moveTo>
                <a:cubicBezTo>
                  <a:pt x="11271524" y="3656080"/>
                  <a:pt x="11276615" y="3662189"/>
                  <a:pt x="11276615" y="3669316"/>
                </a:cubicBezTo>
                <a:cubicBezTo>
                  <a:pt x="11276615" y="3676442"/>
                  <a:pt x="11270506" y="3682551"/>
                  <a:pt x="11263380" y="3682551"/>
                </a:cubicBezTo>
                <a:cubicBezTo>
                  <a:pt x="11256252" y="3682551"/>
                  <a:pt x="11250144" y="3676442"/>
                  <a:pt x="11250144" y="3669316"/>
                </a:cubicBezTo>
                <a:cubicBezTo>
                  <a:pt x="11250144" y="3662189"/>
                  <a:pt x="11256252" y="3656080"/>
                  <a:pt x="11263380" y="3656080"/>
                </a:cubicBezTo>
                <a:close/>
                <a:moveTo>
                  <a:pt x="223997" y="3647935"/>
                </a:moveTo>
                <a:cubicBezTo>
                  <a:pt x="231123" y="3647935"/>
                  <a:pt x="237232" y="3654044"/>
                  <a:pt x="237232" y="3661170"/>
                </a:cubicBezTo>
                <a:cubicBezTo>
                  <a:pt x="237232" y="3668297"/>
                  <a:pt x="231123" y="3674406"/>
                  <a:pt x="223997" y="3674406"/>
                </a:cubicBezTo>
                <a:cubicBezTo>
                  <a:pt x="216870" y="3674406"/>
                  <a:pt x="210761" y="3668297"/>
                  <a:pt x="210761" y="3661170"/>
                </a:cubicBezTo>
                <a:cubicBezTo>
                  <a:pt x="210761" y="3654044"/>
                  <a:pt x="216870" y="3647935"/>
                  <a:pt x="223997" y="3647935"/>
                </a:cubicBezTo>
                <a:close/>
                <a:moveTo>
                  <a:pt x="6892604" y="3642845"/>
                </a:moveTo>
                <a:cubicBezTo>
                  <a:pt x="6896677" y="3642845"/>
                  <a:pt x="6898713" y="3645899"/>
                  <a:pt x="6898713" y="3648954"/>
                </a:cubicBezTo>
                <a:cubicBezTo>
                  <a:pt x="6898713" y="3653026"/>
                  <a:pt x="6895659" y="3655063"/>
                  <a:pt x="6892604" y="3655063"/>
                </a:cubicBezTo>
                <a:cubicBezTo>
                  <a:pt x="6888532" y="3655063"/>
                  <a:pt x="6886496" y="3652008"/>
                  <a:pt x="6886496" y="3648954"/>
                </a:cubicBezTo>
                <a:cubicBezTo>
                  <a:pt x="6886496" y="3644881"/>
                  <a:pt x="6889550" y="3642845"/>
                  <a:pt x="6892604" y="3642845"/>
                </a:cubicBezTo>
                <a:close/>
                <a:moveTo>
                  <a:pt x="3798592" y="3640808"/>
                </a:moveTo>
                <a:cubicBezTo>
                  <a:pt x="3800628" y="3639790"/>
                  <a:pt x="3802666" y="3641826"/>
                  <a:pt x="3802666" y="3644880"/>
                </a:cubicBezTo>
                <a:cubicBezTo>
                  <a:pt x="3802666" y="3646917"/>
                  <a:pt x="3800628" y="3648953"/>
                  <a:pt x="3798592" y="3648953"/>
                </a:cubicBezTo>
                <a:cubicBezTo>
                  <a:pt x="3796557" y="3648953"/>
                  <a:pt x="3794520" y="3646917"/>
                  <a:pt x="3794520" y="3644880"/>
                </a:cubicBezTo>
                <a:cubicBezTo>
                  <a:pt x="3794520" y="3642844"/>
                  <a:pt x="3796557" y="3640808"/>
                  <a:pt x="3798592" y="3640808"/>
                </a:cubicBezTo>
                <a:close/>
                <a:moveTo>
                  <a:pt x="11062810" y="3638772"/>
                </a:moveTo>
                <a:cubicBezTo>
                  <a:pt x="11064847" y="3638772"/>
                  <a:pt x="11066882" y="3640808"/>
                  <a:pt x="11066882" y="3642844"/>
                </a:cubicBezTo>
                <a:cubicBezTo>
                  <a:pt x="11066882" y="3644880"/>
                  <a:pt x="11064847" y="3646917"/>
                  <a:pt x="11062810" y="3646917"/>
                </a:cubicBezTo>
                <a:cubicBezTo>
                  <a:pt x="11060774" y="3646917"/>
                  <a:pt x="11058737" y="3644880"/>
                  <a:pt x="11058737" y="3642844"/>
                </a:cubicBezTo>
                <a:cubicBezTo>
                  <a:pt x="11058737" y="3640808"/>
                  <a:pt x="11060774" y="3638772"/>
                  <a:pt x="11062810" y="3638772"/>
                </a:cubicBezTo>
                <a:close/>
                <a:moveTo>
                  <a:pt x="11256252" y="3614337"/>
                </a:moveTo>
                <a:cubicBezTo>
                  <a:pt x="11263379" y="3614337"/>
                  <a:pt x="11270506" y="3620445"/>
                  <a:pt x="11270506" y="3628591"/>
                </a:cubicBezTo>
                <a:cubicBezTo>
                  <a:pt x="11270506" y="3636736"/>
                  <a:pt x="11264397" y="3642844"/>
                  <a:pt x="11256252" y="3642844"/>
                </a:cubicBezTo>
                <a:cubicBezTo>
                  <a:pt x="11248108" y="3642844"/>
                  <a:pt x="11241998" y="3636736"/>
                  <a:pt x="11241998" y="3628591"/>
                </a:cubicBezTo>
                <a:cubicBezTo>
                  <a:pt x="11241998" y="3620445"/>
                  <a:pt x="11248108" y="3614337"/>
                  <a:pt x="11256252" y="3614337"/>
                </a:cubicBezTo>
                <a:close/>
                <a:moveTo>
                  <a:pt x="11961807" y="3603138"/>
                </a:moveTo>
                <a:cubicBezTo>
                  <a:pt x="11967916" y="3603138"/>
                  <a:pt x="11974024" y="3608229"/>
                  <a:pt x="11974024" y="3615355"/>
                </a:cubicBezTo>
                <a:cubicBezTo>
                  <a:pt x="11974024" y="3622482"/>
                  <a:pt x="11968933" y="3627572"/>
                  <a:pt x="11961807" y="3627572"/>
                </a:cubicBezTo>
                <a:cubicBezTo>
                  <a:pt x="11954680" y="3627572"/>
                  <a:pt x="11949589" y="3622482"/>
                  <a:pt x="11949589" y="3615355"/>
                </a:cubicBezTo>
                <a:cubicBezTo>
                  <a:pt x="11949589" y="3608229"/>
                  <a:pt x="11954680" y="3603138"/>
                  <a:pt x="11961807" y="3603138"/>
                </a:cubicBezTo>
                <a:close/>
                <a:moveTo>
                  <a:pt x="7592051" y="3603138"/>
                </a:moveTo>
                <a:cubicBezTo>
                  <a:pt x="7595105" y="3603138"/>
                  <a:pt x="7598160" y="3606192"/>
                  <a:pt x="7598160" y="3609246"/>
                </a:cubicBezTo>
                <a:cubicBezTo>
                  <a:pt x="7598160" y="3612301"/>
                  <a:pt x="7595105" y="3615355"/>
                  <a:pt x="7592051" y="3615355"/>
                </a:cubicBezTo>
                <a:cubicBezTo>
                  <a:pt x="7587978" y="3615355"/>
                  <a:pt x="7585942" y="3612301"/>
                  <a:pt x="7585942" y="3609246"/>
                </a:cubicBezTo>
                <a:cubicBezTo>
                  <a:pt x="7585942" y="3606192"/>
                  <a:pt x="7588997" y="3603138"/>
                  <a:pt x="7592051" y="3603138"/>
                </a:cubicBezTo>
                <a:close/>
                <a:moveTo>
                  <a:pt x="5719746" y="3579721"/>
                </a:moveTo>
                <a:cubicBezTo>
                  <a:pt x="5727889" y="3579721"/>
                  <a:pt x="5736035" y="3587866"/>
                  <a:pt x="5736035" y="3596011"/>
                </a:cubicBezTo>
                <a:cubicBezTo>
                  <a:pt x="5736035" y="3605174"/>
                  <a:pt x="5728909" y="3612301"/>
                  <a:pt x="5719746" y="3612301"/>
                </a:cubicBezTo>
                <a:cubicBezTo>
                  <a:pt x="5710583" y="3612301"/>
                  <a:pt x="5703456" y="3605174"/>
                  <a:pt x="5703456" y="3596011"/>
                </a:cubicBezTo>
                <a:cubicBezTo>
                  <a:pt x="5703456" y="3586848"/>
                  <a:pt x="5710583" y="3579721"/>
                  <a:pt x="5719746" y="3579721"/>
                </a:cubicBezTo>
                <a:close/>
                <a:moveTo>
                  <a:pt x="2581980" y="3574631"/>
                </a:moveTo>
                <a:cubicBezTo>
                  <a:pt x="2587071" y="3574631"/>
                  <a:pt x="2591143" y="3578704"/>
                  <a:pt x="2591143" y="3583794"/>
                </a:cubicBezTo>
                <a:cubicBezTo>
                  <a:pt x="2591143" y="3588885"/>
                  <a:pt x="2587071" y="3592958"/>
                  <a:pt x="2581980" y="3592958"/>
                </a:cubicBezTo>
                <a:cubicBezTo>
                  <a:pt x="2576889" y="3592958"/>
                  <a:pt x="2572815" y="3588885"/>
                  <a:pt x="2572815" y="3583794"/>
                </a:cubicBezTo>
                <a:cubicBezTo>
                  <a:pt x="2572815" y="3578704"/>
                  <a:pt x="2576889" y="3574631"/>
                  <a:pt x="2581980" y="3574631"/>
                </a:cubicBezTo>
                <a:close/>
                <a:moveTo>
                  <a:pt x="6245083" y="3559359"/>
                </a:moveTo>
                <a:cubicBezTo>
                  <a:pt x="6253228" y="3559359"/>
                  <a:pt x="6260355" y="3566486"/>
                  <a:pt x="6260355" y="3574631"/>
                </a:cubicBezTo>
                <a:cubicBezTo>
                  <a:pt x="6260355" y="3582776"/>
                  <a:pt x="6253228" y="3589903"/>
                  <a:pt x="6245083" y="3589903"/>
                </a:cubicBezTo>
                <a:cubicBezTo>
                  <a:pt x="6236937" y="3589903"/>
                  <a:pt x="6229811" y="3582776"/>
                  <a:pt x="6229811" y="3574631"/>
                </a:cubicBezTo>
                <a:cubicBezTo>
                  <a:pt x="6229811" y="3566486"/>
                  <a:pt x="6236937" y="3559359"/>
                  <a:pt x="6245083" y="3559359"/>
                </a:cubicBezTo>
                <a:close/>
                <a:moveTo>
                  <a:pt x="2969866" y="3548160"/>
                </a:moveTo>
                <a:cubicBezTo>
                  <a:pt x="2976991" y="3548160"/>
                  <a:pt x="2984114" y="3554268"/>
                  <a:pt x="2984114" y="3562414"/>
                </a:cubicBezTo>
                <a:cubicBezTo>
                  <a:pt x="2984114" y="3570559"/>
                  <a:pt x="2978009" y="3576667"/>
                  <a:pt x="2969866" y="3576667"/>
                </a:cubicBezTo>
                <a:cubicBezTo>
                  <a:pt x="2961720" y="3576667"/>
                  <a:pt x="2955610" y="3570559"/>
                  <a:pt x="2955610" y="3562414"/>
                </a:cubicBezTo>
                <a:cubicBezTo>
                  <a:pt x="2955610" y="3554268"/>
                  <a:pt x="2961720" y="3548160"/>
                  <a:pt x="2969866" y="3548160"/>
                </a:cubicBezTo>
                <a:close/>
                <a:moveTo>
                  <a:pt x="9676136" y="3545106"/>
                </a:moveTo>
                <a:cubicBezTo>
                  <a:pt x="9683262" y="3545106"/>
                  <a:pt x="9689371" y="3550197"/>
                  <a:pt x="9689371" y="3558341"/>
                </a:cubicBezTo>
                <a:cubicBezTo>
                  <a:pt x="9689371" y="3565468"/>
                  <a:pt x="9683262" y="3571577"/>
                  <a:pt x="9676136" y="3571577"/>
                </a:cubicBezTo>
                <a:cubicBezTo>
                  <a:pt x="9669009" y="3571577"/>
                  <a:pt x="9662900" y="3565468"/>
                  <a:pt x="9662900" y="3558341"/>
                </a:cubicBezTo>
                <a:cubicBezTo>
                  <a:pt x="9662900" y="3551214"/>
                  <a:pt x="9669009" y="3545106"/>
                  <a:pt x="9676136" y="3545106"/>
                </a:cubicBezTo>
                <a:close/>
                <a:moveTo>
                  <a:pt x="11762257" y="3540015"/>
                </a:moveTo>
                <a:cubicBezTo>
                  <a:pt x="11774474" y="3540015"/>
                  <a:pt x="11784655" y="3550196"/>
                  <a:pt x="11784655" y="3562414"/>
                </a:cubicBezTo>
                <a:cubicBezTo>
                  <a:pt x="11784655" y="3574631"/>
                  <a:pt x="11774474" y="3584812"/>
                  <a:pt x="11762257" y="3584812"/>
                </a:cubicBezTo>
                <a:cubicBezTo>
                  <a:pt x="11750039" y="3584812"/>
                  <a:pt x="11739858" y="3574631"/>
                  <a:pt x="11739858" y="3562414"/>
                </a:cubicBezTo>
                <a:cubicBezTo>
                  <a:pt x="11739858" y="3550196"/>
                  <a:pt x="11750039" y="3540015"/>
                  <a:pt x="11762257" y="3540015"/>
                </a:cubicBezTo>
                <a:close/>
                <a:moveTo>
                  <a:pt x="9631338" y="3535942"/>
                </a:moveTo>
                <a:cubicBezTo>
                  <a:pt x="9632356" y="3535942"/>
                  <a:pt x="9633375" y="3536960"/>
                  <a:pt x="9633375" y="3537978"/>
                </a:cubicBezTo>
                <a:cubicBezTo>
                  <a:pt x="9633375" y="3538996"/>
                  <a:pt x="9632356" y="3540015"/>
                  <a:pt x="9631338" y="3540015"/>
                </a:cubicBezTo>
                <a:cubicBezTo>
                  <a:pt x="9630320" y="3540015"/>
                  <a:pt x="9629302" y="3538996"/>
                  <a:pt x="9629302" y="3537978"/>
                </a:cubicBezTo>
                <a:cubicBezTo>
                  <a:pt x="9629302" y="3536960"/>
                  <a:pt x="9630320" y="3535942"/>
                  <a:pt x="9631338" y="3535942"/>
                </a:cubicBezTo>
                <a:close/>
                <a:moveTo>
                  <a:pt x="12059546" y="3527798"/>
                </a:moveTo>
                <a:cubicBezTo>
                  <a:pt x="12069728" y="3527798"/>
                  <a:pt x="12078891" y="3535943"/>
                  <a:pt x="12078891" y="3547142"/>
                </a:cubicBezTo>
                <a:cubicBezTo>
                  <a:pt x="12078891" y="3557324"/>
                  <a:pt x="12069728" y="3566486"/>
                  <a:pt x="12059546" y="3566486"/>
                </a:cubicBezTo>
                <a:cubicBezTo>
                  <a:pt x="12049365" y="3566486"/>
                  <a:pt x="12040202" y="3557324"/>
                  <a:pt x="12040202" y="3547142"/>
                </a:cubicBezTo>
                <a:cubicBezTo>
                  <a:pt x="12040202" y="3536961"/>
                  <a:pt x="12049365" y="3527798"/>
                  <a:pt x="12059546" y="3527798"/>
                </a:cubicBezTo>
                <a:close/>
                <a:moveTo>
                  <a:pt x="7084010" y="3498272"/>
                </a:moveTo>
                <a:cubicBezTo>
                  <a:pt x="7103355" y="3498272"/>
                  <a:pt x="7119644" y="3513544"/>
                  <a:pt x="7119644" y="3533906"/>
                </a:cubicBezTo>
                <a:cubicBezTo>
                  <a:pt x="7119644" y="3553251"/>
                  <a:pt x="7103355" y="3569540"/>
                  <a:pt x="7084010" y="3569540"/>
                </a:cubicBezTo>
                <a:cubicBezTo>
                  <a:pt x="7063648" y="3569540"/>
                  <a:pt x="7048376" y="3553251"/>
                  <a:pt x="7048376" y="3533906"/>
                </a:cubicBezTo>
                <a:cubicBezTo>
                  <a:pt x="7048376" y="3514562"/>
                  <a:pt x="7064666" y="3498272"/>
                  <a:pt x="7084010" y="3498272"/>
                </a:cubicBezTo>
                <a:close/>
                <a:moveTo>
                  <a:pt x="6021100" y="3493181"/>
                </a:moveTo>
                <a:cubicBezTo>
                  <a:pt x="6034335" y="3493181"/>
                  <a:pt x="6044514" y="3503362"/>
                  <a:pt x="6044514" y="3516598"/>
                </a:cubicBezTo>
                <a:cubicBezTo>
                  <a:pt x="6044514" y="3529834"/>
                  <a:pt x="6034335" y="3540015"/>
                  <a:pt x="6021100" y="3540015"/>
                </a:cubicBezTo>
                <a:cubicBezTo>
                  <a:pt x="6007864" y="3540015"/>
                  <a:pt x="5997683" y="3529834"/>
                  <a:pt x="5997683" y="3516598"/>
                </a:cubicBezTo>
                <a:cubicBezTo>
                  <a:pt x="5997683" y="3503362"/>
                  <a:pt x="6007864" y="3493181"/>
                  <a:pt x="6021100" y="3493181"/>
                </a:cubicBezTo>
                <a:close/>
                <a:moveTo>
                  <a:pt x="11277632" y="3485036"/>
                </a:moveTo>
                <a:cubicBezTo>
                  <a:pt x="11288833" y="3485036"/>
                  <a:pt x="11297995" y="3494199"/>
                  <a:pt x="11297995" y="3505398"/>
                </a:cubicBezTo>
                <a:cubicBezTo>
                  <a:pt x="11297995" y="3516598"/>
                  <a:pt x="11288833" y="3525761"/>
                  <a:pt x="11277632" y="3525761"/>
                </a:cubicBezTo>
                <a:cubicBezTo>
                  <a:pt x="11266433" y="3525761"/>
                  <a:pt x="11257270" y="3516598"/>
                  <a:pt x="11257270" y="3505398"/>
                </a:cubicBezTo>
                <a:cubicBezTo>
                  <a:pt x="11257270" y="3494199"/>
                  <a:pt x="11266433" y="3485036"/>
                  <a:pt x="11277632" y="3485036"/>
                </a:cubicBezTo>
                <a:close/>
                <a:moveTo>
                  <a:pt x="2440421" y="3471801"/>
                </a:moveTo>
                <a:cubicBezTo>
                  <a:pt x="2446530" y="3471801"/>
                  <a:pt x="2451621" y="3476892"/>
                  <a:pt x="2451621" y="3483000"/>
                </a:cubicBezTo>
                <a:cubicBezTo>
                  <a:pt x="2451621" y="3489109"/>
                  <a:pt x="2446530" y="3494200"/>
                  <a:pt x="2440421" y="3494200"/>
                </a:cubicBezTo>
                <a:cubicBezTo>
                  <a:pt x="2434312" y="3494200"/>
                  <a:pt x="2429222" y="3489109"/>
                  <a:pt x="2429222" y="3483000"/>
                </a:cubicBezTo>
                <a:cubicBezTo>
                  <a:pt x="2429222" y="3476892"/>
                  <a:pt x="2434312" y="3471801"/>
                  <a:pt x="2440421" y="3471801"/>
                </a:cubicBezTo>
                <a:close/>
                <a:moveTo>
                  <a:pt x="3097080" y="3463656"/>
                </a:moveTo>
                <a:cubicBezTo>
                  <a:pt x="3101153" y="3463656"/>
                  <a:pt x="3105225" y="3466710"/>
                  <a:pt x="3105225" y="3471801"/>
                </a:cubicBezTo>
                <a:cubicBezTo>
                  <a:pt x="3105225" y="3476891"/>
                  <a:pt x="3101153" y="3479946"/>
                  <a:pt x="3097080" y="3479946"/>
                </a:cubicBezTo>
                <a:cubicBezTo>
                  <a:pt x="3091990" y="3479946"/>
                  <a:pt x="3088935" y="3475874"/>
                  <a:pt x="3088935" y="3471801"/>
                </a:cubicBezTo>
                <a:cubicBezTo>
                  <a:pt x="3088935" y="3466710"/>
                  <a:pt x="3093008" y="3463656"/>
                  <a:pt x="3097080" y="3463656"/>
                </a:cubicBezTo>
                <a:close/>
                <a:moveTo>
                  <a:pt x="8625439" y="3460602"/>
                </a:moveTo>
                <a:cubicBezTo>
                  <a:pt x="8627476" y="3460602"/>
                  <a:pt x="8628493" y="3461620"/>
                  <a:pt x="8628493" y="3463656"/>
                </a:cubicBezTo>
                <a:cubicBezTo>
                  <a:pt x="8628493" y="3465693"/>
                  <a:pt x="8627476" y="3466710"/>
                  <a:pt x="8625439" y="3466710"/>
                </a:cubicBezTo>
                <a:cubicBezTo>
                  <a:pt x="8623403" y="3466710"/>
                  <a:pt x="8622385" y="3465693"/>
                  <a:pt x="8622385" y="3463656"/>
                </a:cubicBezTo>
                <a:cubicBezTo>
                  <a:pt x="8622385" y="3461620"/>
                  <a:pt x="8623403" y="3460602"/>
                  <a:pt x="8625439" y="3460602"/>
                </a:cubicBezTo>
                <a:close/>
                <a:moveTo>
                  <a:pt x="10457030" y="3457547"/>
                </a:moveTo>
                <a:cubicBezTo>
                  <a:pt x="10462121" y="3457547"/>
                  <a:pt x="10466194" y="3461620"/>
                  <a:pt x="10466194" y="3466710"/>
                </a:cubicBezTo>
                <a:cubicBezTo>
                  <a:pt x="10466194" y="3471801"/>
                  <a:pt x="10462121" y="3475874"/>
                  <a:pt x="10457030" y="3475874"/>
                </a:cubicBezTo>
                <a:cubicBezTo>
                  <a:pt x="10451940" y="3475874"/>
                  <a:pt x="10447867" y="3471801"/>
                  <a:pt x="10447867" y="3466710"/>
                </a:cubicBezTo>
                <a:cubicBezTo>
                  <a:pt x="10447867" y="3461620"/>
                  <a:pt x="10451940" y="3457547"/>
                  <a:pt x="10457030" y="3457547"/>
                </a:cubicBezTo>
                <a:close/>
                <a:moveTo>
                  <a:pt x="8199867" y="3455511"/>
                </a:moveTo>
                <a:cubicBezTo>
                  <a:pt x="8200885" y="3455511"/>
                  <a:pt x="8201903" y="3457547"/>
                  <a:pt x="8201903" y="3458565"/>
                </a:cubicBezTo>
                <a:cubicBezTo>
                  <a:pt x="8201903" y="3459583"/>
                  <a:pt x="8200885" y="3460602"/>
                  <a:pt x="8199867" y="3460602"/>
                </a:cubicBezTo>
                <a:cubicBezTo>
                  <a:pt x="8198848" y="3460602"/>
                  <a:pt x="8196812" y="3459583"/>
                  <a:pt x="8196812" y="3458565"/>
                </a:cubicBezTo>
                <a:cubicBezTo>
                  <a:pt x="8196812" y="3457547"/>
                  <a:pt x="8197830" y="3455511"/>
                  <a:pt x="8199867" y="3455511"/>
                </a:cubicBezTo>
                <a:close/>
                <a:moveTo>
                  <a:pt x="5478448" y="3453475"/>
                </a:moveTo>
                <a:cubicBezTo>
                  <a:pt x="5480485" y="3453475"/>
                  <a:pt x="5481503" y="3454493"/>
                  <a:pt x="5481503" y="3456529"/>
                </a:cubicBezTo>
                <a:cubicBezTo>
                  <a:pt x="5481503" y="3458566"/>
                  <a:pt x="5480485" y="3459583"/>
                  <a:pt x="5478448" y="3459583"/>
                </a:cubicBezTo>
                <a:cubicBezTo>
                  <a:pt x="5476412" y="3459583"/>
                  <a:pt x="5475394" y="3458566"/>
                  <a:pt x="5475394" y="3456529"/>
                </a:cubicBezTo>
                <a:cubicBezTo>
                  <a:pt x="5475394" y="3454493"/>
                  <a:pt x="5476412" y="3453475"/>
                  <a:pt x="5478448" y="3453475"/>
                </a:cubicBezTo>
                <a:close/>
                <a:moveTo>
                  <a:pt x="11224691" y="3452457"/>
                </a:moveTo>
                <a:cubicBezTo>
                  <a:pt x="11225709" y="3451439"/>
                  <a:pt x="11227746" y="3453475"/>
                  <a:pt x="11227746" y="3455512"/>
                </a:cubicBezTo>
                <a:cubicBezTo>
                  <a:pt x="11227746" y="3457547"/>
                  <a:pt x="11225709" y="3458566"/>
                  <a:pt x="11224691" y="3458566"/>
                </a:cubicBezTo>
                <a:cubicBezTo>
                  <a:pt x="11222655" y="3458566"/>
                  <a:pt x="11221636" y="3456529"/>
                  <a:pt x="11221636" y="3455512"/>
                </a:cubicBezTo>
                <a:cubicBezTo>
                  <a:pt x="11221636" y="3453475"/>
                  <a:pt x="11223673" y="3452457"/>
                  <a:pt x="11224691" y="3452457"/>
                </a:cubicBezTo>
                <a:close/>
                <a:moveTo>
                  <a:pt x="8541953" y="3447366"/>
                </a:moveTo>
                <a:cubicBezTo>
                  <a:pt x="8546026" y="3447366"/>
                  <a:pt x="8549080" y="3450421"/>
                  <a:pt x="8549080" y="3454493"/>
                </a:cubicBezTo>
                <a:cubicBezTo>
                  <a:pt x="8549080" y="3458566"/>
                  <a:pt x="8546026" y="3461620"/>
                  <a:pt x="8541953" y="3461620"/>
                </a:cubicBezTo>
                <a:cubicBezTo>
                  <a:pt x="8537880" y="3461620"/>
                  <a:pt x="8534826" y="3458566"/>
                  <a:pt x="8534826" y="3454493"/>
                </a:cubicBezTo>
                <a:cubicBezTo>
                  <a:pt x="8534826" y="3450421"/>
                  <a:pt x="8537880" y="3447366"/>
                  <a:pt x="8541953" y="3447366"/>
                </a:cubicBezTo>
                <a:close/>
                <a:moveTo>
                  <a:pt x="7065684" y="3431076"/>
                </a:moveTo>
                <a:cubicBezTo>
                  <a:pt x="7077901" y="3431076"/>
                  <a:pt x="7088082" y="3441257"/>
                  <a:pt x="7088082" y="3453475"/>
                </a:cubicBezTo>
                <a:cubicBezTo>
                  <a:pt x="7088082" y="3465692"/>
                  <a:pt x="7077901" y="3475873"/>
                  <a:pt x="7065684" y="3475873"/>
                </a:cubicBezTo>
                <a:cubicBezTo>
                  <a:pt x="7053466" y="3475873"/>
                  <a:pt x="7043285" y="3465692"/>
                  <a:pt x="7043285" y="3453475"/>
                </a:cubicBezTo>
                <a:cubicBezTo>
                  <a:pt x="7043285" y="3441257"/>
                  <a:pt x="7053466" y="3431076"/>
                  <a:pt x="7065684" y="3431076"/>
                </a:cubicBezTo>
                <a:close/>
                <a:moveTo>
                  <a:pt x="5279916" y="3424968"/>
                </a:moveTo>
                <a:cubicBezTo>
                  <a:pt x="5285008" y="3425986"/>
                  <a:pt x="5289078" y="3430059"/>
                  <a:pt x="5289078" y="3435149"/>
                </a:cubicBezTo>
                <a:cubicBezTo>
                  <a:pt x="5289078" y="3440240"/>
                  <a:pt x="5285008" y="3444312"/>
                  <a:pt x="5279916" y="3444312"/>
                </a:cubicBezTo>
                <a:cubicBezTo>
                  <a:pt x="5274827" y="3444312"/>
                  <a:pt x="5270756" y="3440240"/>
                  <a:pt x="5270756" y="3435149"/>
                </a:cubicBezTo>
                <a:cubicBezTo>
                  <a:pt x="5270756" y="3430059"/>
                  <a:pt x="5274827" y="3424968"/>
                  <a:pt x="5279916" y="3424968"/>
                </a:cubicBezTo>
                <a:close/>
                <a:moveTo>
                  <a:pt x="1524108" y="3424968"/>
                </a:moveTo>
                <a:cubicBezTo>
                  <a:pt x="1533271" y="3423950"/>
                  <a:pt x="1541416" y="3432095"/>
                  <a:pt x="1541416" y="3441258"/>
                </a:cubicBezTo>
                <a:cubicBezTo>
                  <a:pt x="1541416" y="3450421"/>
                  <a:pt x="1533271" y="3458566"/>
                  <a:pt x="1524108" y="3458566"/>
                </a:cubicBezTo>
                <a:cubicBezTo>
                  <a:pt x="1514945" y="3458566"/>
                  <a:pt x="1506800" y="3451439"/>
                  <a:pt x="1506800" y="3441258"/>
                </a:cubicBezTo>
                <a:cubicBezTo>
                  <a:pt x="1506800" y="3432095"/>
                  <a:pt x="1513927" y="3424968"/>
                  <a:pt x="1524108" y="3424968"/>
                </a:cubicBezTo>
                <a:close/>
                <a:moveTo>
                  <a:pt x="11624811" y="3416823"/>
                </a:moveTo>
                <a:cubicBezTo>
                  <a:pt x="11625829" y="3416823"/>
                  <a:pt x="11627864" y="3417841"/>
                  <a:pt x="11627864" y="3419878"/>
                </a:cubicBezTo>
                <a:cubicBezTo>
                  <a:pt x="11627864" y="3421914"/>
                  <a:pt x="11626847" y="3422932"/>
                  <a:pt x="11624811" y="3422932"/>
                </a:cubicBezTo>
                <a:cubicBezTo>
                  <a:pt x="11622774" y="3422932"/>
                  <a:pt x="11621756" y="3421914"/>
                  <a:pt x="11621756" y="3419878"/>
                </a:cubicBezTo>
                <a:cubicBezTo>
                  <a:pt x="11621756" y="3417841"/>
                  <a:pt x="11622774" y="3416823"/>
                  <a:pt x="11624811" y="3416823"/>
                </a:cubicBezTo>
                <a:close/>
                <a:moveTo>
                  <a:pt x="1917116" y="3413768"/>
                </a:moveTo>
                <a:cubicBezTo>
                  <a:pt x="1922207" y="3413768"/>
                  <a:pt x="1927297" y="3417841"/>
                  <a:pt x="1927297" y="3423949"/>
                </a:cubicBezTo>
                <a:cubicBezTo>
                  <a:pt x="1927297" y="3430058"/>
                  <a:pt x="1922207" y="3434130"/>
                  <a:pt x="1917116" y="3434130"/>
                </a:cubicBezTo>
                <a:cubicBezTo>
                  <a:pt x="1911007" y="3434130"/>
                  <a:pt x="1906936" y="3429040"/>
                  <a:pt x="1906936" y="3423949"/>
                </a:cubicBezTo>
                <a:cubicBezTo>
                  <a:pt x="1906936" y="3417841"/>
                  <a:pt x="1912026" y="3413768"/>
                  <a:pt x="1917116" y="3413768"/>
                </a:cubicBezTo>
                <a:close/>
                <a:moveTo>
                  <a:pt x="5165902" y="3393406"/>
                </a:moveTo>
                <a:cubicBezTo>
                  <a:pt x="5172009" y="3394424"/>
                  <a:pt x="5177103" y="3399515"/>
                  <a:pt x="5177103" y="3404606"/>
                </a:cubicBezTo>
                <a:cubicBezTo>
                  <a:pt x="5177103" y="3410714"/>
                  <a:pt x="5172009" y="3415805"/>
                  <a:pt x="5165902" y="3415805"/>
                </a:cubicBezTo>
                <a:cubicBezTo>
                  <a:pt x="5159799" y="3415805"/>
                  <a:pt x="5154701" y="3410714"/>
                  <a:pt x="5154701" y="3404606"/>
                </a:cubicBezTo>
                <a:cubicBezTo>
                  <a:pt x="5154701" y="3398497"/>
                  <a:pt x="5159799" y="3393406"/>
                  <a:pt x="5165902" y="3393406"/>
                </a:cubicBezTo>
                <a:close/>
                <a:moveTo>
                  <a:pt x="5465222" y="3386279"/>
                </a:moveTo>
                <a:cubicBezTo>
                  <a:pt x="5484567" y="3385261"/>
                  <a:pt x="5499838" y="3401551"/>
                  <a:pt x="5499838" y="3420895"/>
                </a:cubicBezTo>
                <a:cubicBezTo>
                  <a:pt x="5499838" y="3440240"/>
                  <a:pt x="5484567" y="3455512"/>
                  <a:pt x="5465222" y="3455512"/>
                </a:cubicBezTo>
                <a:cubicBezTo>
                  <a:pt x="5445879" y="3455512"/>
                  <a:pt x="5429590" y="3440240"/>
                  <a:pt x="5429590" y="3420895"/>
                </a:cubicBezTo>
                <a:cubicBezTo>
                  <a:pt x="5429590" y="3401551"/>
                  <a:pt x="5444861" y="3386279"/>
                  <a:pt x="5465222" y="3386279"/>
                </a:cubicBezTo>
                <a:close/>
                <a:moveTo>
                  <a:pt x="8081764" y="3381188"/>
                </a:moveTo>
                <a:cubicBezTo>
                  <a:pt x="8090927" y="3381188"/>
                  <a:pt x="8099072" y="3389333"/>
                  <a:pt x="8099072" y="3398496"/>
                </a:cubicBezTo>
                <a:cubicBezTo>
                  <a:pt x="8099072" y="3407659"/>
                  <a:pt x="8090927" y="3415804"/>
                  <a:pt x="8081764" y="3415804"/>
                </a:cubicBezTo>
                <a:cubicBezTo>
                  <a:pt x="8072601" y="3415804"/>
                  <a:pt x="8064456" y="3407659"/>
                  <a:pt x="8064456" y="3398496"/>
                </a:cubicBezTo>
                <a:cubicBezTo>
                  <a:pt x="8064456" y="3389333"/>
                  <a:pt x="8072601" y="3381188"/>
                  <a:pt x="8081764" y="3381188"/>
                </a:cubicBezTo>
                <a:close/>
                <a:moveTo>
                  <a:pt x="2167538" y="3379153"/>
                </a:moveTo>
                <a:cubicBezTo>
                  <a:pt x="2171610" y="3379153"/>
                  <a:pt x="2174665" y="3382207"/>
                  <a:pt x="2174665" y="3386279"/>
                </a:cubicBezTo>
                <a:cubicBezTo>
                  <a:pt x="2174665" y="3390352"/>
                  <a:pt x="2171610" y="3393406"/>
                  <a:pt x="2167538" y="3393406"/>
                </a:cubicBezTo>
                <a:cubicBezTo>
                  <a:pt x="2163464" y="3393406"/>
                  <a:pt x="2160411" y="3390352"/>
                  <a:pt x="2160411" y="3386279"/>
                </a:cubicBezTo>
                <a:cubicBezTo>
                  <a:pt x="2160411" y="3382207"/>
                  <a:pt x="2163464" y="3379153"/>
                  <a:pt x="2167538" y="3379153"/>
                </a:cubicBezTo>
                <a:close/>
                <a:moveTo>
                  <a:pt x="5912161" y="3372026"/>
                </a:moveTo>
                <a:cubicBezTo>
                  <a:pt x="5915216" y="3372026"/>
                  <a:pt x="5917252" y="3374062"/>
                  <a:pt x="5917252" y="3377117"/>
                </a:cubicBezTo>
                <a:cubicBezTo>
                  <a:pt x="5917252" y="3380171"/>
                  <a:pt x="5915216" y="3382207"/>
                  <a:pt x="5912161" y="3382207"/>
                </a:cubicBezTo>
                <a:cubicBezTo>
                  <a:pt x="5909107" y="3382207"/>
                  <a:pt x="5907070" y="3380171"/>
                  <a:pt x="5907070" y="3377117"/>
                </a:cubicBezTo>
                <a:cubicBezTo>
                  <a:pt x="5907070" y="3374062"/>
                  <a:pt x="5909107" y="3372026"/>
                  <a:pt x="5912161" y="3372026"/>
                </a:cubicBezTo>
                <a:close/>
                <a:moveTo>
                  <a:pt x="5985469" y="3371007"/>
                </a:moveTo>
                <a:cubicBezTo>
                  <a:pt x="6001757" y="3371007"/>
                  <a:pt x="6014992" y="3384243"/>
                  <a:pt x="6014992" y="3400533"/>
                </a:cubicBezTo>
                <a:cubicBezTo>
                  <a:pt x="6014992" y="3416822"/>
                  <a:pt x="6001757" y="3429040"/>
                  <a:pt x="5985469" y="3429040"/>
                </a:cubicBezTo>
                <a:cubicBezTo>
                  <a:pt x="5969178" y="3429040"/>
                  <a:pt x="5955944" y="3415804"/>
                  <a:pt x="5955944" y="3400533"/>
                </a:cubicBezTo>
                <a:cubicBezTo>
                  <a:pt x="5955944" y="3384243"/>
                  <a:pt x="5969178" y="3371007"/>
                  <a:pt x="5985469" y="3371007"/>
                </a:cubicBezTo>
                <a:close/>
                <a:moveTo>
                  <a:pt x="11978097" y="3369989"/>
                </a:moveTo>
                <a:cubicBezTo>
                  <a:pt x="11984206" y="3369989"/>
                  <a:pt x="11988278" y="3374062"/>
                  <a:pt x="11988278" y="3380170"/>
                </a:cubicBezTo>
                <a:cubicBezTo>
                  <a:pt x="11988278" y="3386279"/>
                  <a:pt x="11983188" y="3390351"/>
                  <a:pt x="11978097" y="3390351"/>
                </a:cubicBezTo>
                <a:cubicBezTo>
                  <a:pt x="11971989" y="3390351"/>
                  <a:pt x="11967916" y="3385261"/>
                  <a:pt x="11967916" y="3380170"/>
                </a:cubicBezTo>
                <a:cubicBezTo>
                  <a:pt x="11967916" y="3375080"/>
                  <a:pt x="11973007" y="3369989"/>
                  <a:pt x="11978097" y="3369989"/>
                </a:cubicBezTo>
                <a:close/>
                <a:moveTo>
                  <a:pt x="5751306" y="3365917"/>
                </a:moveTo>
                <a:cubicBezTo>
                  <a:pt x="5763522" y="3365917"/>
                  <a:pt x="5774723" y="3376098"/>
                  <a:pt x="5774723" y="3389334"/>
                </a:cubicBezTo>
                <a:cubicBezTo>
                  <a:pt x="5774723" y="3402570"/>
                  <a:pt x="5764541" y="3412751"/>
                  <a:pt x="5751306" y="3412751"/>
                </a:cubicBezTo>
                <a:cubicBezTo>
                  <a:pt x="5738071" y="3412751"/>
                  <a:pt x="5727889" y="3402570"/>
                  <a:pt x="5727889" y="3389334"/>
                </a:cubicBezTo>
                <a:cubicBezTo>
                  <a:pt x="5727889" y="3376098"/>
                  <a:pt x="5738071" y="3365917"/>
                  <a:pt x="5751306" y="3365917"/>
                </a:cubicBezTo>
                <a:close/>
                <a:moveTo>
                  <a:pt x="1345917" y="3353700"/>
                </a:moveTo>
                <a:cubicBezTo>
                  <a:pt x="1352026" y="3353700"/>
                  <a:pt x="1357117" y="3358791"/>
                  <a:pt x="1357117" y="3364899"/>
                </a:cubicBezTo>
                <a:cubicBezTo>
                  <a:pt x="1357117" y="3371007"/>
                  <a:pt x="1352026" y="3376098"/>
                  <a:pt x="1345917" y="3376098"/>
                </a:cubicBezTo>
                <a:cubicBezTo>
                  <a:pt x="1339809" y="3376098"/>
                  <a:pt x="1334718" y="3371007"/>
                  <a:pt x="1334718" y="3364899"/>
                </a:cubicBezTo>
                <a:cubicBezTo>
                  <a:pt x="1334718" y="3358791"/>
                  <a:pt x="1339809" y="3353700"/>
                  <a:pt x="1345917" y="3353700"/>
                </a:cubicBezTo>
                <a:close/>
                <a:moveTo>
                  <a:pt x="1741964" y="3352681"/>
                </a:moveTo>
                <a:cubicBezTo>
                  <a:pt x="1750109" y="3352681"/>
                  <a:pt x="1757236" y="3359808"/>
                  <a:pt x="1757236" y="3367953"/>
                </a:cubicBezTo>
                <a:cubicBezTo>
                  <a:pt x="1757236" y="3376098"/>
                  <a:pt x="1750109" y="3383225"/>
                  <a:pt x="1741964" y="3383225"/>
                </a:cubicBezTo>
                <a:cubicBezTo>
                  <a:pt x="1732801" y="3383225"/>
                  <a:pt x="1726692" y="3376098"/>
                  <a:pt x="1726692" y="3367953"/>
                </a:cubicBezTo>
                <a:cubicBezTo>
                  <a:pt x="1726692" y="3359808"/>
                  <a:pt x="1733819" y="3352681"/>
                  <a:pt x="1741964" y="3352681"/>
                </a:cubicBezTo>
                <a:close/>
                <a:moveTo>
                  <a:pt x="8901348" y="3345554"/>
                </a:moveTo>
                <a:cubicBezTo>
                  <a:pt x="8907457" y="3345554"/>
                  <a:pt x="8912548" y="3350645"/>
                  <a:pt x="8912548" y="3356754"/>
                </a:cubicBezTo>
                <a:cubicBezTo>
                  <a:pt x="8912548" y="3362862"/>
                  <a:pt x="8907457" y="3367953"/>
                  <a:pt x="8901348" y="3367953"/>
                </a:cubicBezTo>
                <a:cubicBezTo>
                  <a:pt x="8895240" y="3367953"/>
                  <a:pt x="8890149" y="3362862"/>
                  <a:pt x="8890149" y="3356754"/>
                </a:cubicBezTo>
                <a:cubicBezTo>
                  <a:pt x="8890149" y="3350645"/>
                  <a:pt x="8895240" y="3345554"/>
                  <a:pt x="8901348" y="3345554"/>
                </a:cubicBezTo>
                <a:close/>
                <a:moveTo>
                  <a:pt x="8379055" y="3334355"/>
                </a:moveTo>
                <a:cubicBezTo>
                  <a:pt x="8385163" y="3335373"/>
                  <a:pt x="8391272" y="3340463"/>
                  <a:pt x="8391272" y="3346573"/>
                </a:cubicBezTo>
                <a:cubicBezTo>
                  <a:pt x="8391272" y="3352681"/>
                  <a:pt x="8386181" y="3358790"/>
                  <a:pt x="8379055" y="3358790"/>
                </a:cubicBezTo>
                <a:cubicBezTo>
                  <a:pt x="8371928" y="3358790"/>
                  <a:pt x="8366837" y="3353699"/>
                  <a:pt x="8366837" y="3346573"/>
                </a:cubicBezTo>
                <a:cubicBezTo>
                  <a:pt x="8366837" y="3340463"/>
                  <a:pt x="8371928" y="3334355"/>
                  <a:pt x="8379055" y="3334355"/>
                </a:cubicBezTo>
                <a:close/>
                <a:moveTo>
                  <a:pt x="1251232" y="3312975"/>
                </a:moveTo>
                <a:cubicBezTo>
                  <a:pt x="1255304" y="3312975"/>
                  <a:pt x="1258359" y="3316029"/>
                  <a:pt x="1258359" y="3320101"/>
                </a:cubicBezTo>
                <a:cubicBezTo>
                  <a:pt x="1258359" y="3324174"/>
                  <a:pt x="1255304" y="3327228"/>
                  <a:pt x="1251232" y="3327228"/>
                </a:cubicBezTo>
                <a:cubicBezTo>
                  <a:pt x="1247159" y="3327228"/>
                  <a:pt x="1244105" y="3324174"/>
                  <a:pt x="1244105" y="3320101"/>
                </a:cubicBezTo>
                <a:cubicBezTo>
                  <a:pt x="1244105" y="3316029"/>
                  <a:pt x="1247159" y="3312975"/>
                  <a:pt x="1251232" y="3312975"/>
                </a:cubicBezTo>
                <a:close/>
                <a:moveTo>
                  <a:pt x="8995015" y="3306866"/>
                </a:moveTo>
                <a:cubicBezTo>
                  <a:pt x="8997052" y="3306866"/>
                  <a:pt x="8998069" y="3308902"/>
                  <a:pt x="8998069" y="3309920"/>
                </a:cubicBezTo>
                <a:cubicBezTo>
                  <a:pt x="8998069" y="3311957"/>
                  <a:pt x="8997052" y="3312975"/>
                  <a:pt x="8995015" y="3312975"/>
                </a:cubicBezTo>
                <a:cubicBezTo>
                  <a:pt x="8992979" y="3312975"/>
                  <a:pt x="8991961" y="3310939"/>
                  <a:pt x="8991961" y="3309920"/>
                </a:cubicBezTo>
                <a:cubicBezTo>
                  <a:pt x="8991961" y="3307884"/>
                  <a:pt x="8993997" y="3306866"/>
                  <a:pt x="8995015" y="3306866"/>
                </a:cubicBezTo>
                <a:close/>
                <a:moveTo>
                  <a:pt x="4238390" y="3297703"/>
                </a:moveTo>
                <a:cubicBezTo>
                  <a:pt x="4241446" y="3297703"/>
                  <a:pt x="4244501" y="3300757"/>
                  <a:pt x="4244501" y="3303811"/>
                </a:cubicBezTo>
                <a:cubicBezTo>
                  <a:pt x="4244501" y="3306866"/>
                  <a:pt x="4241446" y="3309920"/>
                  <a:pt x="4238390" y="3309920"/>
                </a:cubicBezTo>
                <a:cubicBezTo>
                  <a:pt x="4235338" y="3309920"/>
                  <a:pt x="4232282" y="3306866"/>
                  <a:pt x="4232282" y="3303811"/>
                </a:cubicBezTo>
                <a:cubicBezTo>
                  <a:pt x="4232282" y="3300757"/>
                  <a:pt x="4235338" y="3297703"/>
                  <a:pt x="4238390" y="3297703"/>
                </a:cubicBezTo>
                <a:close/>
                <a:moveTo>
                  <a:pt x="10075237" y="3291594"/>
                </a:moveTo>
                <a:cubicBezTo>
                  <a:pt x="10077274" y="3292612"/>
                  <a:pt x="10078292" y="3293630"/>
                  <a:pt x="10078292" y="3294648"/>
                </a:cubicBezTo>
                <a:cubicBezTo>
                  <a:pt x="10078292" y="3296685"/>
                  <a:pt x="10077274" y="3297703"/>
                  <a:pt x="10075237" y="3297703"/>
                </a:cubicBezTo>
                <a:cubicBezTo>
                  <a:pt x="10073201" y="3297703"/>
                  <a:pt x="10072183" y="3296685"/>
                  <a:pt x="10072183" y="3294648"/>
                </a:cubicBezTo>
                <a:cubicBezTo>
                  <a:pt x="10072183" y="3292612"/>
                  <a:pt x="10073201" y="3291594"/>
                  <a:pt x="10075237" y="3291594"/>
                </a:cubicBezTo>
                <a:close/>
                <a:moveTo>
                  <a:pt x="7144079" y="3279377"/>
                </a:moveTo>
                <a:cubicBezTo>
                  <a:pt x="7145097" y="3279377"/>
                  <a:pt x="7147133" y="3280395"/>
                  <a:pt x="7147133" y="3282432"/>
                </a:cubicBezTo>
                <a:cubicBezTo>
                  <a:pt x="7147133" y="3284468"/>
                  <a:pt x="7146116" y="3285486"/>
                  <a:pt x="7144079" y="3285486"/>
                </a:cubicBezTo>
                <a:cubicBezTo>
                  <a:pt x="7143061" y="3285486"/>
                  <a:pt x="7141025" y="3284468"/>
                  <a:pt x="7141025" y="3282432"/>
                </a:cubicBezTo>
                <a:cubicBezTo>
                  <a:pt x="7141025" y="3281413"/>
                  <a:pt x="7142043" y="3279377"/>
                  <a:pt x="7144079" y="3279377"/>
                </a:cubicBezTo>
                <a:close/>
                <a:moveTo>
                  <a:pt x="4435895" y="3261051"/>
                </a:moveTo>
                <a:cubicBezTo>
                  <a:pt x="4439967" y="3261051"/>
                  <a:pt x="4444040" y="3264105"/>
                  <a:pt x="4444040" y="3269196"/>
                </a:cubicBezTo>
                <a:cubicBezTo>
                  <a:pt x="4444040" y="3273269"/>
                  <a:pt x="4440986" y="3277341"/>
                  <a:pt x="4435895" y="3277341"/>
                </a:cubicBezTo>
                <a:cubicBezTo>
                  <a:pt x="4431822" y="3277341"/>
                  <a:pt x="4427749" y="3274286"/>
                  <a:pt x="4427749" y="3269196"/>
                </a:cubicBezTo>
                <a:cubicBezTo>
                  <a:pt x="4427749" y="3265124"/>
                  <a:pt x="4430805" y="3261051"/>
                  <a:pt x="4435895" y="3261051"/>
                </a:cubicBezTo>
                <a:close/>
                <a:moveTo>
                  <a:pt x="3076766" y="3244761"/>
                </a:moveTo>
                <a:cubicBezTo>
                  <a:pt x="3100181" y="3244761"/>
                  <a:pt x="3118507" y="3264105"/>
                  <a:pt x="3118507" y="3286504"/>
                </a:cubicBezTo>
                <a:cubicBezTo>
                  <a:pt x="3118507" y="3308902"/>
                  <a:pt x="3100181" y="3328247"/>
                  <a:pt x="3076766" y="3328247"/>
                </a:cubicBezTo>
                <a:cubicBezTo>
                  <a:pt x="3053349" y="3328247"/>
                  <a:pt x="3035021" y="3309920"/>
                  <a:pt x="3035021" y="3286504"/>
                </a:cubicBezTo>
                <a:cubicBezTo>
                  <a:pt x="3035021" y="3263087"/>
                  <a:pt x="3053349" y="3244761"/>
                  <a:pt x="3076766" y="3244761"/>
                </a:cubicBezTo>
                <a:close/>
                <a:moveTo>
                  <a:pt x="2172686" y="3238652"/>
                </a:moveTo>
                <a:cubicBezTo>
                  <a:pt x="2184903" y="3238652"/>
                  <a:pt x="2195083" y="3248833"/>
                  <a:pt x="2195083" y="3261051"/>
                </a:cubicBezTo>
                <a:cubicBezTo>
                  <a:pt x="2195083" y="3273268"/>
                  <a:pt x="2184903" y="3283449"/>
                  <a:pt x="2172686" y="3283449"/>
                </a:cubicBezTo>
                <a:cubicBezTo>
                  <a:pt x="2160468" y="3283449"/>
                  <a:pt x="2150289" y="3273268"/>
                  <a:pt x="2150289" y="3261051"/>
                </a:cubicBezTo>
                <a:cubicBezTo>
                  <a:pt x="2150289" y="3248833"/>
                  <a:pt x="2160468" y="3238652"/>
                  <a:pt x="2172686" y="3238652"/>
                </a:cubicBezTo>
                <a:close/>
                <a:moveTo>
                  <a:pt x="312529" y="3216254"/>
                </a:moveTo>
                <a:cubicBezTo>
                  <a:pt x="320674" y="3215236"/>
                  <a:pt x="327801" y="3222363"/>
                  <a:pt x="327801" y="3230508"/>
                </a:cubicBezTo>
                <a:cubicBezTo>
                  <a:pt x="327801" y="3238652"/>
                  <a:pt x="320674" y="3244761"/>
                  <a:pt x="312529" y="3244761"/>
                </a:cubicBezTo>
                <a:cubicBezTo>
                  <a:pt x="304384" y="3244761"/>
                  <a:pt x="297257" y="3238652"/>
                  <a:pt x="297257" y="3230508"/>
                </a:cubicBezTo>
                <a:cubicBezTo>
                  <a:pt x="297257" y="3222363"/>
                  <a:pt x="303366" y="3216254"/>
                  <a:pt x="312529" y="3216254"/>
                </a:cubicBezTo>
                <a:close/>
                <a:moveTo>
                  <a:pt x="3855575" y="3211163"/>
                </a:moveTo>
                <a:cubicBezTo>
                  <a:pt x="3859647" y="3210145"/>
                  <a:pt x="3861683" y="3213199"/>
                  <a:pt x="3861683" y="3217272"/>
                </a:cubicBezTo>
                <a:cubicBezTo>
                  <a:pt x="3861683" y="3220326"/>
                  <a:pt x="3858629" y="3223380"/>
                  <a:pt x="3855575" y="3223380"/>
                </a:cubicBezTo>
                <a:cubicBezTo>
                  <a:pt x="3851502" y="3223380"/>
                  <a:pt x="3849466" y="3220326"/>
                  <a:pt x="3849466" y="3217272"/>
                </a:cubicBezTo>
                <a:cubicBezTo>
                  <a:pt x="3849466" y="3213199"/>
                  <a:pt x="3852520" y="3211163"/>
                  <a:pt x="3855575" y="3211163"/>
                </a:cubicBezTo>
                <a:close/>
                <a:moveTo>
                  <a:pt x="10133270" y="3199964"/>
                </a:moveTo>
                <a:cubicBezTo>
                  <a:pt x="10143451" y="3200982"/>
                  <a:pt x="10152614" y="3209127"/>
                  <a:pt x="10152614" y="3219308"/>
                </a:cubicBezTo>
                <a:cubicBezTo>
                  <a:pt x="10152614" y="3229490"/>
                  <a:pt x="10144470" y="3238652"/>
                  <a:pt x="10133270" y="3238652"/>
                </a:cubicBezTo>
                <a:cubicBezTo>
                  <a:pt x="10123089" y="3238652"/>
                  <a:pt x="10113926" y="3230508"/>
                  <a:pt x="10113926" y="3219308"/>
                </a:cubicBezTo>
                <a:cubicBezTo>
                  <a:pt x="10113926" y="3209127"/>
                  <a:pt x="10122071" y="3199964"/>
                  <a:pt x="10133270" y="3199964"/>
                </a:cubicBezTo>
                <a:close/>
                <a:moveTo>
                  <a:pt x="3664170" y="3197927"/>
                </a:moveTo>
                <a:cubicBezTo>
                  <a:pt x="3665187" y="3197927"/>
                  <a:pt x="3667224" y="3199963"/>
                  <a:pt x="3667224" y="3200982"/>
                </a:cubicBezTo>
                <a:cubicBezTo>
                  <a:pt x="3667224" y="3203018"/>
                  <a:pt x="3666207" y="3204036"/>
                  <a:pt x="3664170" y="3204036"/>
                </a:cubicBezTo>
                <a:cubicBezTo>
                  <a:pt x="3662133" y="3204036"/>
                  <a:pt x="3661116" y="3203018"/>
                  <a:pt x="3661116" y="3200982"/>
                </a:cubicBezTo>
                <a:cubicBezTo>
                  <a:pt x="3661116" y="3198945"/>
                  <a:pt x="3662133" y="3197927"/>
                  <a:pt x="3664170" y="3197927"/>
                </a:cubicBezTo>
                <a:close/>
                <a:moveTo>
                  <a:pt x="10032476" y="3196910"/>
                </a:moveTo>
                <a:cubicBezTo>
                  <a:pt x="10042657" y="3196910"/>
                  <a:pt x="10049784" y="3205055"/>
                  <a:pt x="10049784" y="3214218"/>
                </a:cubicBezTo>
                <a:cubicBezTo>
                  <a:pt x="10049784" y="3223381"/>
                  <a:pt x="10041639" y="3231526"/>
                  <a:pt x="10032476" y="3231526"/>
                </a:cubicBezTo>
                <a:cubicBezTo>
                  <a:pt x="10023313" y="3231526"/>
                  <a:pt x="10015168" y="3224399"/>
                  <a:pt x="10015168" y="3214218"/>
                </a:cubicBezTo>
                <a:cubicBezTo>
                  <a:pt x="10015168" y="3205055"/>
                  <a:pt x="10022295" y="3196910"/>
                  <a:pt x="10032476" y="3196910"/>
                </a:cubicBezTo>
                <a:close/>
                <a:moveTo>
                  <a:pt x="9661882" y="3195892"/>
                </a:moveTo>
                <a:cubicBezTo>
                  <a:pt x="9670027" y="3195892"/>
                  <a:pt x="9677154" y="3203018"/>
                  <a:pt x="9677154" y="3211164"/>
                </a:cubicBezTo>
                <a:cubicBezTo>
                  <a:pt x="9677154" y="3219309"/>
                  <a:pt x="9670027" y="3226436"/>
                  <a:pt x="9661882" y="3226436"/>
                </a:cubicBezTo>
                <a:cubicBezTo>
                  <a:pt x="9653737" y="3226436"/>
                  <a:pt x="9646610" y="3219309"/>
                  <a:pt x="9646610" y="3211164"/>
                </a:cubicBezTo>
                <a:cubicBezTo>
                  <a:pt x="9646610" y="3203018"/>
                  <a:pt x="9653737" y="3195892"/>
                  <a:pt x="9661882" y="3195892"/>
                </a:cubicBezTo>
                <a:close/>
                <a:moveTo>
                  <a:pt x="6536264" y="3192837"/>
                </a:moveTo>
                <a:cubicBezTo>
                  <a:pt x="6544409" y="3192837"/>
                  <a:pt x="6550518" y="3197928"/>
                  <a:pt x="6550518" y="3206073"/>
                </a:cubicBezTo>
                <a:cubicBezTo>
                  <a:pt x="6550518" y="3213199"/>
                  <a:pt x="6544409" y="3219308"/>
                  <a:pt x="6536264" y="3219308"/>
                </a:cubicBezTo>
                <a:cubicBezTo>
                  <a:pt x="6528119" y="3219308"/>
                  <a:pt x="6522010" y="3213199"/>
                  <a:pt x="6522010" y="3206073"/>
                </a:cubicBezTo>
                <a:cubicBezTo>
                  <a:pt x="6522010" y="3197928"/>
                  <a:pt x="6528119" y="3192837"/>
                  <a:pt x="6536264" y="3192837"/>
                </a:cubicBezTo>
                <a:close/>
                <a:moveTo>
                  <a:pt x="4988769" y="3183674"/>
                </a:moveTo>
                <a:cubicBezTo>
                  <a:pt x="4996911" y="3183674"/>
                  <a:pt x="5005056" y="3190801"/>
                  <a:pt x="5005056" y="3199964"/>
                </a:cubicBezTo>
                <a:cubicBezTo>
                  <a:pt x="5005056" y="3209127"/>
                  <a:pt x="4997929" y="3216254"/>
                  <a:pt x="4988769" y="3216254"/>
                </a:cubicBezTo>
                <a:cubicBezTo>
                  <a:pt x="4979603" y="3216254"/>
                  <a:pt x="4972473" y="3209127"/>
                  <a:pt x="4972473" y="3199964"/>
                </a:cubicBezTo>
                <a:cubicBezTo>
                  <a:pt x="4972473" y="3190801"/>
                  <a:pt x="4979603" y="3183674"/>
                  <a:pt x="4988769" y="3183674"/>
                </a:cubicBezTo>
                <a:close/>
                <a:moveTo>
                  <a:pt x="3054391" y="3177565"/>
                </a:moveTo>
                <a:cubicBezTo>
                  <a:pt x="3057443" y="3177565"/>
                  <a:pt x="3061517" y="3180620"/>
                  <a:pt x="3061517" y="3184692"/>
                </a:cubicBezTo>
                <a:cubicBezTo>
                  <a:pt x="3061517" y="3188765"/>
                  <a:pt x="3058462" y="3191819"/>
                  <a:pt x="3054391" y="3191819"/>
                </a:cubicBezTo>
                <a:cubicBezTo>
                  <a:pt x="3050319" y="3191819"/>
                  <a:pt x="3047263" y="3188765"/>
                  <a:pt x="3047263" y="3184692"/>
                </a:cubicBezTo>
                <a:cubicBezTo>
                  <a:pt x="3047263" y="3180620"/>
                  <a:pt x="3050319" y="3177565"/>
                  <a:pt x="3054391" y="3177565"/>
                </a:cubicBezTo>
                <a:close/>
                <a:moveTo>
                  <a:pt x="5637293" y="3172475"/>
                </a:moveTo>
                <a:cubicBezTo>
                  <a:pt x="5640347" y="3172475"/>
                  <a:pt x="5642384" y="3174511"/>
                  <a:pt x="5642384" y="3177566"/>
                </a:cubicBezTo>
                <a:cubicBezTo>
                  <a:pt x="5642384" y="3180620"/>
                  <a:pt x="5640347" y="3182656"/>
                  <a:pt x="5637293" y="3182656"/>
                </a:cubicBezTo>
                <a:cubicBezTo>
                  <a:pt x="5634239" y="3182656"/>
                  <a:pt x="5632203" y="3180620"/>
                  <a:pt x="5632203" y="3177566"/>
                </a:cubicBezTo>
                <a:cubicBezTo>
                  <a:pt x="5632203" y="3174511"/>
                  <a:pt x="5634239" y="3172475"/>
                  <a:pt x="5637293" y="3172475"/>
                </a:cubicBezTo>
                <a:close/>
                <a:moveTo>
                  <a:pt x="3531885" y="3163312"/>
                </a:moveTo>
                <a:cubicBezTo>
                  <a:pt x="3548174" y="3163312"/>
                  <a:pt x="3561407" y="3176547"/>
                  <a:pt x="3561407" y="3192837"/>
                </a:cubicBezTo>
                <a:cubicBezTo>
                  <a:pt x="3561407" y="3209127"/>
                  <a:pt x="3548174" y="3222363"/>
                  <a:pt x="3531885" y="3222363"/>
                </a:cubicBezTo>
                <a:cubicBezTo>
                  <a:pt x="3515597" y="3222363"/>
                  <a:pt x="3502364" y="3209127"/>
                  <a:pt x="3502364" y="3192837"/>
                </a:cubicBezTo>
                <a:cubicBezTo>
                  <a:pt x="3502364" y="3176547"/>
                  <a:pt x="3515597" y="3163312"/>
                  <a:pt x="3531885" y="3163312"/>
                </a:cubicBezTo>
                <a:close/>
                <a:moveTo>
                  <a:pt x="4761699" y="3156185"/>
                </a:moveTo>
                <a:cubicBezTo>
                  <a:pt x="4769846" y="3156185"/>
                  <a:pt x="4776972" y="3163312"/>
                  <a:pt x="4776972" y="3171457"/>
                </a:cubicBezTo>
                <a:cubicBezTo>
                  <a:pt x="4776972" y="3179602"/>
                  <a:pt x="4769846" y="3186729"/>
                  <a:pt x="4761699" y="3186729"/>
                </a:cubicBezTo>
                <a:cubicBezTo>
                  <a:pt x="4753556" y="3186729"/>
                  <a:pt x="4746428" y="3179602"/>
                  <a:pt x="4746428" y="3171457"/>
                </a:cubicBezTo>
                <a:cubicBezTo>
                  <a:pt x="4746428" y="3163312"/>
                  <a:pt x="4753556" y="3156185"/>
                  <a:pt x="4761699" y="3156185"/>
                </a:cubicBezTo>
                <a:close/>
                <a:moveTo>
                  <a:pt x="9412443" y="3153131"/>
                </a:moveTo>
                <a:cubicBezTo>
                  <a:pt x="9412443" y="3153131"/>
                  <a:pt x="9413461" y="3153131"/>
                  <a:pt x="9413461" y="3154149"/>
                </a:cubicBezTo>
                <a:cubicBezTo>
                  <a:pt x="9413461" y="3155167"/>
                  <a:pt x="9412443" y="3155167"/>
                  <a:pt x="9412443" y="3155167"/>
                </a:cubicBezTo>
                <a:cubicBezTo>
                  <a:pt x="9411425" y="3155167"/>
                  <a:pt x="9411425" y="3154149"/>
                  <a:pt x="9411425" y="3154149"/>
                </a:cubicBezTo>
                <a:cubicBezTo>
                  <a:pt x="9411425" y="3153131"/>
                  <a:pt x="9412443" y="3153131"/>
                  <a:pt x="9412443" y="3153131"/>
                </a:cubicBezTo>
                <a:close/>
                <a:moveTo>
                  <a:pt x="9980552" y="3152112"/>
                </a:moveTo>
                <a:cubicBezTo>
                  <a:pt x="9988697" y="3152112"/>
                  <a:pt x="9993788" y="3158221"/>
                  <a:pt x="9993788" y="3165348"/>
                </a:cubicBezTo>
                <a:cubicBezTo>
                  <a:pt x="9993788" y="3172474"/>
                  <a:pt x="9987679" y="3178583"/>
                  <a:pt x="9980552" y="3178583"/>
                </a:cubicBezTo>
                <a:cubicBezTo>
                  <a:pt x="9973425" y="3178583"/>
                  <a:pt x="9967317" y="3172474"/>
                  <a:pt x="9967317" y="3165348"/>
                </a:cubicBezTo>
                <a:cubicBezTo>
                  <a:pt x="9967317" y="3158221"/>
                  <a:pt x="9973425" y="3152112"/>
                  <a:pt x="9980552" y="3152112"/>
                </a:cubicBezTo>
                <a:close/>
                <a:moveTo>
                  <a:pt x="3434082" y="3143967"/>
                </a:moveTo>
                <a:cubicBezTo>
                  <a:pt x="3447316" y="3143967"/>
                  <a:pt x="3457497" y="3154148"/>
                  <a:pt x="3457497" y="3167384"/>
                </a:cubicBezTo>
                <a:cubicBezTo>
                  <a:pt x="3457497" y="3180620"/>
                  <a:pt x="3447316" y="3190801"/>
                  <a:pt x="3434082" y="3190801"/>
                </a:cubicBezTo>
                <a:cubicBezTo>
                  <a:pt x="3420845" y="3190801"/>
                  <a:pt x="3410663" y="3180620"/>
                  <a:pt x="3410663" y="3167384"/>
                </a:cubicBezTo>
                <a:cubicBezTo>
                  <a:pt x="3410663" y="3154148"/>
                  <a:pt x="3420845" y="3143967"/>
                  <a:pt x="3434082" y="3143967"/>
                </a:cubicBezTo>
                <a:close/>
                <a:moveTo>
                  <a:pt x="4864520" y="3122587"/>
                </a:moveTo>
                <a:cubicBezTo>
                  <a:pt x="4869612" y="3122587"/>
                  <a:pt x="4873683" y="3126659"/>
                  <a:pt x="4873683" y="3131750"/>
                </a:cubicBezTo>
                <a:cubicBezTo>
                  <a:pt x="4873683" y="3136840"/>
                  <a:pt x="4869612" y="3140913"/>
                  <a:pt x="4864520" y="3140913"/>
                </a:cubicBezTo>
                <a:cubicBezTo>
                  <a:pt x="4859430" y="3140913"/>
                  <a:pt x="4855358" y="3136840"/>
                  <a:pt x="4855358" y="3131750"/>
                </a:cubicBezTo>
                <a:cubicBezTo>
                  <a:pt x="4855358" y="3126659"/>
                  <a:pt x="4859430" y="3122587"/>
                  <a:pt x="4864520" y="3122587"/>
                </a:cubicBezTo>
                <a:close/>
                <a:moveTo>
                  <a:pt x="1861120" y="3113424"/>
                </a:moveTo>
                <a:cubicBezTo>
                  <a:pt x="1864175" y="3113424"/>
                  <a:pt x="1866211" y="3115460"/>
                  <a:pt x="1866211" y="3118515"/>
                </a:cubicBezTo>
                <a:cubicBezTo>
                  <a:pt x="1866211" y="3121569"/>
                  <a:pt x="1864175" y="3123605"/>
                  <a:pt x="1861120" y="3123605"/>
                </a:cubicBezTo>
                <a:cubicBezTo>
                  <a:pt x="1858065" y="3123605"/>
                  <a:pt x="1856029" y="3121569"/>
                  <a:pt x="1856029" y="3118515"/>
                </a:cubicBezTo>
                <a:cubicBezTo>
                  <a:pt x="1856029" y="3115460"/>
                  <a:pt x="1858065" y="3113424"/>
                  <a:pt x="1861120" y="3113424"/>
                </a:cubicBezTo>
                <a:close/>
                <a:moveTo>
                  <a:pt x="8803609" y="3099171"/>
                </a:moveTo>
                <a:cubicBezTo>
                  <a:pt x="8816844" y="3099171"/>
                  <a:pt x="8828043" y="3110370"/>
                  <a:pt x="8828043" y="3123605"/>
                </a:cubicBezTo>
                <a:cubicBezTo>
                  <a:pt x="8828043" y="3136841"/>
                  <a:pt x="8816844" y="3148040"/>
                  <a:pt x="8803609" y="3148040"/>
                </a:cubicBezTo>
                <a:cubicBezTo>
                  <a:pt x="8790374" y="3148040"/>
                  <a:pt x="8779174" y="3136841"/>
                  <a:pt x="8779174" y="3123605"/>
                </a:cubicBezTo>
                <a:cubicBezTo>
                  <a:pt x="8779174" y="3110370"/>
                  <a:pt x="8790374" y="3099171"/>
                  <a:pt x="8803609" y="3099171"/>
                </a:cubicBezTo>
                <a:close/>
                <a:moveTo>
                  <a:pt x="7949410" y="3059464"/>
                </a:moveTo>
                <a:cubicBezTo>
                  <a:pt x="7956536" y="3059464"/>
                  <a:pt x="7961627" y="3065572"/>
                  <a:pt x="7961627" y="3071682"/>
                </a:cubicBezTo>
                <a:cubicBezTo>
                  <a:pt x="7961627" y="3077790"/>
                  <a:pt x="7956536" y="3083899"/>
                  <a:pt x="7949410" y="3083899"/>
                </a:cubicBezTo>
                <a:cubicBezTo>
                  <a:pt x="7943301" y="3083899"/>
                  <a:pt x="7937192" y="3078808"/>
                  <a:pt x="7937192" y="3071682"/>
                </a:cubicBezTo>
                <a:cubicBezTo>
                  <a:pt x="7937192" y="3065572"/>
                  <a:pt x="7942283" y="3059464"/>
                  <a:pt x="7949410" y="3059464"/>
                </a:cubicBezTo>
                <a:close/>
                <a:moveTo>
                  <a:pt x="9902157" y="3041138"/>
                </a:moveTo>
                <a:cubicBezTo>
                  <a:pt x="9911320" y="3041138"/>
                  <a:pt x="9917429" y="3048265"/>
                  <a:pt x="9917429" y="3056410"/>
                </a:cubicBezTo>
                <a:cubicBezTo>
                  <a:pt x="9917429" y="3064555"/>
                  <a:pt x="9910302" y="3071682"/>
                  <a:pt x="9902157" y="3071682"/>
                </a:cubicBezTo>
                <a:cubicBezTo>
                  <a:pt x="9894012" y="3071682"/>
                  <a:pt x="9886885" y="3064555"/>
                  <a:pt x="9886885" y="3056410"/>
                </a:cubicBezTo>
                <a:cubicBezTo>
                  <a:pt x="9886885" y="3048265"/>
                  <a:pt x="9894012" y="3041138"/>
                  <a:pt x="9902157" y="3041138"/>
                </a:cubicBezTo>
                <a:close/>
                <a:moveTo>
                  <a:pt x="6312277" y="3032993"/>
                </a:moveTo>
                <a:cubicBezTo>
                  <a:pt x="6313295" y="3034011"/>
                  <a:pt x="6314314" y="3035029"/>
                  <a:pt x="6314314" y="3035029"/>
                </a:cubicBezTo>
                <a:cubicBezTo>
                  <a:pt x="6314314" y="3036047"/>
                  <a:pt x="6313295" y="3037065"/>
                  <a:pt x="6312277" y="3037065"/>
                </a:cubicBezTo>
                <a:cubicBezTo>
                  <a:pt x="6311259" y="3037065"/>
                  <a:pt x="6310241" y="3036047"/>
                  <a:pt x="6310241" y="3035029"/>
                </a:cubicBezTo>
                <a:cubicBezTo>
                  <a:pt x="6310241" y="3034011"/>
                  <a:pt x="6311259" y="3032993"/>
                  <a:pt x="6312277" y="3032993"/>
                </a:cubicBezTo>
                <a:close/>
                <a:moveTo>
                  <a:pt x="9349319" y="3031975"/>
                </a:moveTo>
                <a:cubicBezTo>
                  <a:pt x="9350338" y="3032993"/>
                  <a:pt x="9351356" y="3032993"/>
                  <a:pt x="9351356" y="3034011"/>
                </a:cubicBezTo>
                <a:cubicBezTo>
                  <a:pt x="9351356" y="3035029"/>
                  <a:pt x="9350338" y="3036048"/>
                  <a:pt x="9349319" y="3036048"/>
                </a:cubicBezTo>
                <a:cubicBezTo>
                  <a:pt x="9348301" y="3036048"/>
                  <a:pt x="9347283" y="3035029"/>
                  <a:pt x="9347283" y="3034011"/>
                </a:cubicBezTo>
                <a:cubicBezTo>
                  <a:pt x="9347283" y="3032993"/>
                  <a:pt x="9348301" y="3031975"/>
                  <a:pt x="9349319" y="3031975"/>
                </a:cubicBezTo>
                <a:close/>
                <a:moveTo>
                  <a:pt x="10741086" y="3007540"/>
                </a:moveTo>
                <a:cubicBezTo>
                  <a:pt x="10744141" y="3007540"/>
                  <a:pt x="10745158" y="3009576"/>
                  <a:pt x="10745158" y="3011612"/>
                </a:cubicBezTo>
                <a:cubicBezTo>
                  <a:pt x="10745158" y="3013648"/>
                  <a:pt x="10743121" y="3015685"/>
                  <a:pt x="10741086" y="3015685"/>
                </a:cubicBezTo>
                <a:cubicBezTo>
                  <a:pt x="10739050" y="3015685"/>
                  <a:pt x="10737013" y="3013648"/>
                  <a:pt x="10737013" y="3011612"/>
                </a:cubicBezTo>
                <a:cubicBezTo>
                  <a:pt x="10737013" y="3009576"/>
                  <a:pt x="10739050" y="3007540"/>
                  <a:pt x="10741086" y="3007540"/>
                </a:cubicBezTo>
                <a:close/>
                <a:moveTo>
                  <a:pt x="2150269" y="2998377"/>
                </a:moveTo>
                <a:cubicBezTo>
                  <a:pt x="2156454" y="2998377"/>
                  <a:pt x="2161467" y="3003391"/>
                  <a:pt x="2161467" y="3009576"/>
                </a:cubicBezTo>
                <a:cubicBezTo>
                  <a:pt x="2161467" y="3015761"/>
                  <a:pt x="2156454" y="3020775"/>
                  <a:pt x="2150269" y="3020775"/>
                </a:cubicBezTo>
                <a:cubicBezTo>
                  <a:pt x="2144082" y="3020775"/>
                  <a:pt x="2139069" y="3015761"/>
                  <a:pt x="2139069" y="3009576"/>
                </a:cubicBezTo>
                <a:cubicBezTo>
                  <a:pt x="2139069" y="3003391"/>
                  <a:pt x="2144082" y="2998377"/>
                  <a:pt x="2150269" y="2998377"/>
                </a:cubicBezTo>
                <a:close/>
                <a:moveTo>
                  <a:pt x="10768574" y="2987178"/>
                </a:moveTo>
                <a:cubicBezTo>
                  <a:pt x="10775701" y="2987178"/>
                  <a:pt x="10782828" y="2993286"/>
                  <a:pt x="10782828" y="3000413"/>
                </a:cubicBezTo>
                <a:cubicBezTo>
                  <a:pt x="10782828" y="3007540"/>
                  <a:pt x="10776719" y="3014667"/>
                  <a:pt x="10768574" y="3014667"/>
                </a:cubicBezTo>
                <a:cubicBezTo>
                  <a:pt x="10760429" y="3014667"/>
                  <a:pt x="10754321" y="3008558"/>
                  <a:pt x="10754321" y="3000413"/>
                </a:cubicBezTo>
                <a:cubicBezTo>
                  <a:pt x="10754321" y="2993286"/>
                  <a:pt x="10760429" y="2987178"/>
                  <a:pt x="10768574" y="2987178"/>
                </a:cubicBezTo>
                <a:close/>
                <a:moveTo>
                  <a:pt x="7612413" y="2976997"/>
                </a:moveTo>
                <a:cubicBezTo>
                  <a:pt x="7613431" y="2976997"/>
                  <a:pt x="7615467" y="2978015"/>
                  <a:pt x="7615467" y="2980051"/>
                </a:cubicBezTo>
                <a:cubicBezTo>
                  <a:pt x="7615467" y="2982088"/>
                  <a:pt x="7614450" y="2983105"/>
                  <a:pt x="7612413" y="2983105"/>
                </a:cubicBezTo>
                <a:cubicBezTo>
                  <a:pt x="7610377" y="2983105"/>
                  <a:pt x="7609359" y="2982088"/>
                  <a:pt x="7609359" y="2980051"/>
                </a:cubicBezTo>
                <a:cubicBezTo>
                  <a:pt x="7609359" y="2978015"/>
                  <a:pt x="7610377" y="2976997"/>
                  <a:pt x="7612413" y="2976997"/>
                </a:cubicBezTo>
                <a:close/>
                <a:moveTo>
                  <a:pt x="2436381" y="2954598"/>
                </a:moveTo>
                <a:cubicBezTo>
                  <a:pt x="2446562" y="2954598"/>
                  <a:pt x="2455725" y="2963761"/>
                  <a:pt x="2455725" y="2973942"/>
                </a:cubicBezTo>
                <a:cubicBezTo>
                  <a:pt x="2455725" y="2984123"/>
                  <a:pt x="2447580" y="2993286"/>
                  <a:pt x="2436381" y="2993286"/>
                </a:cubicBezTo>
                <a:cubicBezTo>
                  <a:pt x="2426200" y="2993286"/>
                  <a:pt x="2417037" y="2985142"/>
                  <a:pt x="2417037" y="2973942"/>
                </a:cubicBezTo>
                <a:cubicBezTo>
                  <a:pt x="2417037" y="2963761"/>
                  <a:pt x="2425183" y="2954598"/>
                  <a:pt x="2436381" y="2954598"/>
                </a:cubicBezTo>
                <a:close/>
                <a:moveTo>
                  <a:pt x="536514" y="2952562"/>
                </a:moveTo>
                <a:cubicBezTo>
                  <a:pt x="541605" y="2952562"/>
                  <a:pt x="545677" y="2956635"/>
                  <a:pt x="545677" y="2961725"/>
                </a:cubicBezTo>
                <a:cubicBezTo>
                  <a:pt x="545677" y="2966816"/>
                  <a:pt x="541605" y="2970888"/>
                  <a:pt x="536514" y="2970888"/>
                </a:cubicBezTo>
                <a:cubicBezTo>
                  <a:pt x="531423" y="2970888"/>
                  <a:pt x="527351" y="2966816"/>
                  <a:pt x="527351" y="2961725"/>
                </a:cubicBezTo>
                <a:cubicBezTo>
                  <a:pt x="527351" y="2956635"/>
                  <a:pt x="531423" y="2952562"/>
                  <a:pt x="536514" y="2952562"/>
                </a:cubicBezTo>
                <a:close/>
                <a:moveTo>
                  <a:pt x="2217424" y="2925072"/>
                </a:moveTo>
                <a:cubicBezTo>
                  <a:pt x="2218446" y="2925072"/>
                  <a:pt x="2220483" y="2927108"/>
                  <a:pt x="2220483" y="2928126"/>
                </a:cubicBezTo>
                <a:cubicBezTo>
                  <a:pt x="2220483" y="2930163"/>
                  <a:pt x="2219465" y="2931181"/>
                  <a:pt x="2217424" y="2931181"/>
                </a:cubicBezTo>
                <a:cubicBezTo>
                  <a:pt x="2215388" y="2931181"/>
                  <a:pt x="2214369" y="2930163"/>
                  <a:pt x="2214369" y="2928126"/>
                </a:cubicBezTo>
                <a:cubicBezTo>
                  <a:pt x="2214369" y="2926090"/>
                  <a:pt x="2215388" y="2925072"/>
                  <a:pt x="2217424" y="2925072"/>
                </a:cubicBezTo>
                <a:close/>
                <a:moveTo>
                  <a:pt x="748335" y="2906747"/>
                </a:moveTo>
                <a:cubicBezTo>
                  <a:pt x="760552" y="2907765"/>
                  <a:pt x="770733" y="2916928"/>
                  <a:pt x="770733" y="2929146"/>
                </a:cubicBezTo>
                <a:cubicBezTo>
                  <a:pt x="770733" y="2941362"/>
                  <a:pt x="760552" y="2951543"/>
                  <a:pt x="748335" y="2951543"/>
                </a:cubicBezTo>
                <a:cubicBezTo>
                  <a:pt x="736117" y="2951543"/>
                  <a:pt x="725936" y="2941362"/>
                  <a:pt x="725936" y="2929146"/>
                </a:cubicBezTo>
                <a:cubicBezTo>
                  <a:pt x="725936" y="2916928"/>
                  <a:pt x="736117" y="2906747"/>
                  <a:pt x="748335" y="2906747"/>
                </a:cubicBezTo>
                <a:close/>
                <a:moveTo>
                  <a:pt x="9257689" y="2898604"/>
                </a:moveTo>
                <a:cubicBezTo>
                  <a:pt x="9265834" y="2898604"/>
                  <a:pt x="9272961" y="2905731"/>
                  <a:pt x="9272961" y="2913875"/>
                </a:cubicBezTo>
                <a:cubicBezTo>
                  <a:pt x="9272961" y="2922020"/>
                  <a:pt x="9265834" y="2929146"/>
                  <a:pt x="9257689" y="2929146"/>
                </a:cubicBezTo>
                <a:cubicBezTo>
                  <a:pt x="9249544" y="2929146"/>
                  <a:pt x="9242417" y="2922020"/>
                  <a:pt x="9242417" y="2913875"/>
                </a:cubicBezTo>
                <a:cubicBezTo>
                  <a:pt x="9242417" y="2905731"/>
                  <a:pt x="9249544" y="2898604"/>
                  <a:pt x="9257689" y="2898604"/>
                </a:cubicBezTo>
                <a:close/>
                <a:moveTo>
                  <a:pt x="190380" y="2894530"/>
                </a:moveTo>
                <a:cubicBezTo>
                  <a:pt x="205652" y="2894530"/>
                  <a:pt x="217869" y="2906748"/>
                  <a:pt x="217869" y="2922019"/>
                </a:cubicBezTo>
                <a:cubicBezTo>
                  <a:pt x="217869" y="2937290"/>
                  <a:pt x="205652" y="2949509"/>
                  <a:pt x="190380" y="2949509"/>
                </a:cubicBezTo>
                <a:cubicBezTo>
                  <a:pt x="175108" y="2949509"/>
                  <a:pt x="162891" y="2937290"/>
                  <a:pt x="162891" y="2922019"/>
                </a:cubicBezTo>
                <a:cubicBezTo>
                  <a:pt x="162891" y="2906748"/>
                  <a:pt x="175108" y="2894530"/>
                  <a:pt x="190380" y="2894530"/>
                </a:cubicBezTo>
                <a:close/>
                <a:moveTo>
                  <a:pt x="3601049" y="2881294"/>
                </a:moveTo>
                <a:cubicBezTo>
                  <a:pt x="3603085" y="2881294"/>
                  <a:pt x="3604103" y="2882312"/>
                  <a:pt x="3604103" y="2884348"/>
                </a:cubicBezTo>
                <a:cubicBezTo>
                  <a:pt x="3604103" y="2886385"/>
                  <a:pt x="3603085" y="2887402"/>
                  <a:pt x="3601049" y="2887402"/>
                </a:cubicBezTo>
                <a:cubicBezTo>
                  <a:pt x="3599012" y="2887402"/>
                  <a:pt x="3597995" y="2886385"/>
                  <a:pt x="3597995" y="2884348"/>
                </a:cubicBezTo>
                <a:cubicBezTo>
                  <a:pt x="3597995" y="2882312"/>
                  <a:pt x="3599012" y="2881294"/>
                  <a:pt x="3601049" y="2881294"/>
                </a:cubicBezTo>
                <a:close/>
                <a:moveTo>
                  <a:pt x="7358902" y="2869078"/>
                </a:moveTo>
                <a:cubicBezTo>
                  <a:pt x="7360938" y="2869078"/>
                  <a:pt x="7362975" y="2871115"/>
                  <a:pt x="7362975" y="2873153"/>
                </a:cubicBezTo>
                <a:cubicBezTo>
                  <a:pt x="7362975" y="2875187"/>
                  <a:pt x="7360938" y="2877223"/>
                  <a:pt x="7358902" y="2877223"/>
                </a:cubicBezTo>
                <a:cubicBezTo>
                  <a:pt x="7356866" y="2877223"/>
                  <a:pt x="7354830" y="2875187"/>
                  <a:pt x="7354830" y="2873153"/>
                </a:cubicBezTo>
                <a:cubicBezTo>
                  <a:pt x="7354830" y="2871115"/>
                  <a:pt x="7356866" y="2869078"/>
                  <a:pt x="7358902" y="2869078"/>
                </a:cubicBezTo>
                <a:close/>
                <a:moveTo>
                  <a:pt x="7198039" y="2816137"/>
                </a:moveTo>
                <a:cubicBezTo>
                  <a:pt x="7201094" y="2815119"/>
                  <a:pt x="7204148" y="2818174"/>
                  <a:pt x="7204148" y="2822246"/>
                </a:cubicBezTo>
                <a:cubicBezTo>
                  <a:pt x="7204148" y="2825301"/>
                  <a:pt x="7201094" y="2828355"/>
                  <a:pt x="7198039" y="2828355"/>
                </a:cubicBezTo>
                <a:cubicBezTo>
                  <a:pt x="7194985" y="2828355"/>
                  <a:pt x="7191931" y="2825301"/>
                  <a:pt x="7191931" y="2822246"/>
                </a:cubicBezTo>
                <a:cubicBezTo>
                  <a:pt x="7191931" y="2819192"/>
                  <a:pt x="7194985" y="2816137"/>
                  <a:pt x="7198039" y="2816137"/>
                </a:cubicBezTo>
                <a:close/>
                <a:moveTo>
                  <a:pt x="5795091" y="2743854"/>
                </a:moveTo>
                <a:cubicBezTo>
                  <a:pt x="5805271" y="2743854"/>
                  <a:pt x="5813416" y="2751999"/>
                  <a:pt x="5813416" y="2762180"/>
                </a:cubicBezTo>
                <a:cubicBezTo>
                  <a:pt x="5813416" y="2772361"/>
                  <a:pt x="5805271" y="2780505"/>
                  <a:pt x="5795091" y="2780505"/>
                </a:cubicBezTo>
                <a:cubicBezTo>
                  <a:pt x="5784911" y="2780505"/>
                  <a:pt x="5776766" y="2772361"/>
                  <a:pt x="5776766" y="2762180"/>
                </a:cubicBezTo>
                <a:cubicBezTo>
                  <a:pt x="5776766" y="2751999"/>
                  <a:pt x="5784911" y="2743854"/>
                  <a:pt x="5795091" y="2743854"/>
                </a:cubicBezTo>
                <a:close/>
                <a:moveTo>
                  <a:pt x="4190602" y="2728583"/>
                </a:moveTo>
                <a:cubicBezTo>
                  <a:pt x="4207914" y="2728583"/>
                  <a:pt x="4221146" y="2742837"/>
                  <a:pt x="4221146" y="2759126"/>
                </a:cubicBezTo>
                <a:cubicBezTo>
                  <a:pt x="4221146" y="2776434"/>
                  <a:pt x="4206895" y="2789668"/>
                  <a:pt x="4190602" y="2789668"/>
                </a:cubicBezTo>
                <a:cubicBezTo>
                  <a:pt x="4173287" y="2789668"/>
                  <a:pt x="4160049" y="2775414"/>
                  <a:pt x="4160049" y="2759126"/>
                </a:cubicBezTo>
                <a:cubicBezTo>
                  <a:pt x="4160049" y="2741817"/>
                  <a:pt x="4174307" y="2728583"/>
                  <a:pt x="4190602" y="2728583"/>
                </a:cubicBezTo>
                <a:close/>
                <a:moveTo>
                  <a:pt x="5955945" y="2699057"/>
                </a:moveTo>
                <a:cubicBezTo>
                  <a:pt x="5957981" y="2699057"/>
                  <a:pt x="5961035" y="2701094"/>
                  <a:pt x="5961035" y="2704148"/>
                </a:cubicBezTo>
                <a:cubicBezTo>
                  <a:pt x="5961035" y="2707202"/>
                  <a:pt x="5959000" y="2709238"/>
                  <a:pt x="5955945" y="2709238"/>
                </a:cubicBezTo>
                <a:cubicBezTo>
                  <a:pt x="5952891" y="2709238"/>
                  <a:pt x="5950855" y="2707202"/>
                  <a:pt x="5950855" y="2704148"/>
                </a:cubicBezTo>
                <a:cubicBezTo>
                  <a:pt x="5950855" y="2701094"/>
                  <a:pt x="5952891" y="2699057"/>
                  <a:pt x="5955945" y="2699057"/>
                </a:cubicBezTo>
                <a:close/>
                <a:moveTo>
                  <a:pt x="7390463" y="2694983"/>
                </a:moveTo>
                <a:cubicBezTo>
                  <a:pt x="7408789" y="2694983"/>
                  <a:pt x="7424061" y="2710256"/>
                  <a:pt x="7424061" y="2728581"/>
                </a:cubicBezTo>
                <a:cubicBezTo>
                  <a:pt x="7424061" y="2746907"/>
                  <a:pt x="7408789" y="2762177"/>
                  <a:pt x="7390463" y="2762177"/>
                </a:cubicBezTo>
                <a:cubicBezTo>
                  <a:pt x="7372137" y="2762177"/>
                  <a:pt x="7356865" y="2746907"/>
                  <a:pt x="7356865" y="2728581"/>
                </a:cubicBezTo>
                <a:cubicBezTo>
                  <a:pt x="7356865" y="2710256"/>
                  <a:pt x="7372137" y="2694983"/>
                  <a:pt x="7390463" y="2694983"/>
                </a:cubicBezTo>
                <a:close/>
                <a:moveTo>
                  <a:pt x="1814308" y="2665460"/>
                </a:moveTo>
                <a:cubicBezTo>
                  <a:pt x="1817361" y="2665460"/>
                  <a:pt x="1819397" y="2668512"/>
                  <a:pt x="1819397" y="2670549"/>
                </a:cubicBezTo>
                <a:cubicBezTo>
                  <a:pt x="1819397" y="2673605"/>
                  <a:pt x="1817361" y="2675639"/>
                  <a:pt x="1814308" y="2675639"/>
                </a:cubicBezTo>
                <a:cubicBezTo>
                  <a:pt x="1811253" y="2675639"/>
                  <a:pt x="1809215" y="2673605"/>
                  <a:pt x="1809215" y="2670549"/>
                </a:cubicBezTo>
                <a:cubicBezTo>
                  <a:pt x="1809215" y="2667495"/>
                  <a:pt x="1811253" y="2665460"/>
                  <a:pt x="1814308" y="2665460"/>
                </a:cubicBezTo>
                <a:close/>
                <a:moveTo>
                  <a:pt x="9232236" y="2663422"/>
                </a:moveTo>
                <a:cubicBezTo>
                  <a:pt x="9253617" y="2664440"/>
                  <a:pt x="9270925" y="2680729"/>
                  <a:pt x="9270925" y="2702110"/>
                </a:cubicBezTo>
                <a:cubicBezTo>
                  <a:pt x="9270925" y="2723490"/>
                  <a:pt x="9253617" y="2740798"/>
                  <a:pt x="9232236" y="2740798"/>
                </a:cubicBezTo>
                <a:cubicBezTo>
                  <a:pt x="9210856" y="2740798"/>
                  <a:pt x="9193548" y="2723490"/>
                  <a:pt x="9193548" y="2702110"/>
                </a:cubicBezTo>
                <a:cubicBezTo>
                  <a:pt x="9193548" y="2680729"/>
                  <a:pt x="9210856" y="2663422"/>
                  <a:pt x="9232236" y="2663422"/>
                </a:cubicBezTo>
                <a:close/>
                <a:moveTo>
                  <a:pt x="2759084" y="2623713"/>
                </a:moveTo>
                <a:cubicBezTo>
                  <a:pt x="2763156" y="2623713"/>
                  <a:pt x="2767229" y="2627785"/>
                  <a:pt x="2767229" y="2631859"/>
                </a:cubicBezTo>
                <a:cubicBezTo>
                  <a:pt x="2767229" y="2636948"/>
                  <a:pt x="2763156" y="2640003"/>
                  <a:pt x="2759084" y="2640003"/>
                </a:cubicBezTo>
                <a:cubicBezTo>
                  <a:pt x="2753992" y="2640003"/>
                  <a:pt x="2750938" y="2635931"/>
                  <a:pt x="2750938" y="2631859"/>
                </a:cubicBezTo>
                <a:cubicBezTo>
                  <a:pt x="2750938" y="2627785"/>
                  <a:pt x="2755010" y="2623713"/>
                  <a:pt x="2759084" y="2623713"/>
                </a:cubicBezTo>
                <a:close/>
                <a:moveTo>
                  <a:pt x="9533599" y="2604369"/>
                </a:moveTo>
                <a:cubicBezTo>
                  <a:pt x="9540725" y="2603353"/>
                  <a:pt x="9546834" y="2609462"/>
                  <a:pt x="9546834" y="2616588"/>
                </a:cubicBezTo>
                <a:cubicBezTo>
                  <a:pt x="9546834" y="2623715"/>
                  <a:pt x="9540725" y="2628806"/>
                  <a:pt x="9533599" y="2628806"/>
                </a:cubicBezTo>
                <a:cubicBezTo>
                  <a:pt x="9526472" y="2628806"/>
                  <a:pt x="9520363" y="2622694"/>
                  <a:pt x="9520363" y="2616588"/>
                </a:cubicBezTo>
                <a:cubicBezTo>
                  <a:pt x="9520363" y="2609462"/>
                  <a:pt x="9526472" y="2604369"/>
                  <a:pt x="9533599" y="2604369"/>
                </a:cubicBezTo>
                <a:close/>
                <a:moveTo>
                  <a:pt x="1707395" y="2601316"/>
                </a:moveTo>
                <a:cubicBezTo>
                  <a:pt x="1709433" y="2601316"/>
                  <a:pt x="1711468" y="2602334"/>
                  <a:pt x="1711468" y="2605389"/>
                </a:cubicBezTo>
                <a:cubicBezTo>
                  <a:pt x="1711468" y="2607425"/>
                  <a:pt x="1709433" y="2609462"/>
                  <a:pt x="1707395" y="2609462"/>
                </a:cubicBezTo>
                <a:cubicBezTo>
                  <a:pt x="1705359" y="2609462"/>
                  <a:pt x="1703323" y="2607425"/>
                  <a:pt x="1703323" y="2605389"/>
                </a:cubicBezTo>
                <a:cubicBezTo>
                  <a:pt x="1703323" y="2603353"/>
                  <a:pt x="1705359" y="2601316"/>
                  <a:pt x="1707395" y="2601316"/>
                </a:cubicBezTo>
                <a:close/>
                <a:moveTo>
                  <a:pt x="4194661" y="2596226"/>
                </a:moveTo>
                <a:cubicBezTo>
                  <a:pt x="4197716" y="2596226"/>
                  <a:pt x="4200772" y="2599279"/>
                  <a:pt x="4200772" y="2602334"/>
                </a:cubicBezTo>
                <a:cubicBezTo>
                  <a:pt x="4200772" y="2605389"/>
                  <a:pt x="4198735" y="2608446"/>
                  <a:pt x="4194661" y="2608446"/>
                </a:cubicBezTo>
                <a:cubicBezTo>
                  <a:pt x="4191607" y="2608446"/>
                  <a:pt x="4188551" y="2606407"/>
                  <a:pt x="4188551" y="2602334"/>
                </a:cubicBezTo>
                <a:cubicBezTo>
                  <a:pt x="4188551" y="2599279"/>
                  <a:pt x="4190588" y="2596226"/>
                  <a:pt x="4194661" y="2596226"/>
                </a:cubicBezTo>
                <a:close/>
                <a:moveTo>
                  <a:pt x="5638309" y="2592153"/>
                </a:moveTo>
                <a:cubicBezTo>
                  <a:pt x="5648490" y="2593171"/>
                  <a:pt x="5655618" y="2600297"/>
                  <a:pt x="5655618" y="2609462"/>
                </a:cubicBezTo>
                <a:cubicBezTo>
                  <a:pt x="5655618" y="2618622"/>
                  <a:pt x="5647472" y="2626771"/>
                  <a:pt x="5638309" y="2626771"/>
                </a:cubicBezTo>
                <a:cubicBezTo>
                  <a:pt x="5629148" y="2626771"/>
                  <a:pt x="5621002" y="2619640"/>
                  <a:pt x="5621002" y="2609462"/>
                </a:cubicBezTo>
                <a:cubicBezTo>
                  <a:pt x="5621002" y="2600297"/>
                  <a:pt x="5629148" y="2592153"/>
                  <a:pt x="5638309" y="2592153"/>
                </a:cubicBezTo>
                <a:close/>
                <a:moveTo>
                  <a:pt x="1008960" y="2587062"/>
                </a:moveTo>
                <a:cubicBezTo>
                  <a:pt x="1024232" y="2587062"/>
                  <a:pt x="1036449" y="2600297"/>
                  <a:pt x="1036449" y="2614553"/>
                </a:cubicBezTo>
                <a:cubicBezTo>
                  <a:pt x="1036449" y="2629824"/>
                  <a:pt x="1024232" y="2642042"/>
                  <a:pt x="1008960" y="2642042"/>
                </a:cubicBezTo>
                <a:cubicBezTo>
                  <a:pt x="993688" y="2642042"/>
                  <a:pt x="981471" y="2629824"/>
                  <a:pt x="981471" y="2614553"/>
                </a:cubicBezTo>
                <a:cubicBezTo>
                  <a:pt x="981471" y="2599279"/>
                  <a:pt x="993688" y="2587062"/>
                  <a:pt x="1008960" y="2587062"/>
                </a:cubicBezTo>
                <a:close/>
                <a:moveTo>
                  <a:pt x="5912163" y="2569755"/>
                </a:moveTo>
                <a:cubicBezTo>
                  <a:pt x="5924380" y="2568738"/>
                  <a:pt x="5934560" y="2578917"/>
                  <a:pt x="5934560" y="2591134"/>
                </a:cubicBezTo>
                <a:cubicBezTo>
                  <a:pt x="5934560" y="2603351"/>
                  <a:pt x="5924380" y="2612518"/>
                  <a:pt x="5912163" y="2612518"/>
                </a:cubicBezTo>
                <a:cubicBezTo>
                  <a:pt x="5899946" y="2612518"/>
                  <a:pt x="5889764" y="2602334"/>
                  <a:pt x="5889764" y="2591134"/>
                </a:cubicBezTo>
                <a:cubicBezTo>
                  <a:pt x="5889764" y="2578917"/>
                  <a:pt x="5899946" y="2569755"/>
                  <a:pt x="5912163" y="2569755"/>
                </a:cubicBezTo>
                <a:close/>
                <a:moveTo>
                  <a:pt x="10252389" y="2562630"/>
                </a:moveTo>
                <a:cubicBezTo>
                  <a:pt x="10296168" y="2562630"/>
                  <a:pt x="10330784" y="2597243"/>
                  <a:pt x="10330784" y="2640006"/>
                </a:cubicBezTo>
                <a:cubicBezTo>
                  <a:pt x="10330784" y="2650698"/>
                  <a:pt x="10328620" y="2660879"/>
                  <a:pt x="10324691" y="2670136"/>
                </a:cubicBezTo>
                <a:lnTo>
                  <a:pt x="10314641" y="2684950"/>
                </a:lnTo>
                <a:lnTo>
                  <a:pt x="10316531" y="2686840"/>
                </a:lnTo>
                <a:cubicBezTo>
                  <a:pt x="10316531" y="2689895"/>
                  <a:pt x="10313476" y="2692949"/>
                  <a:pt x="10310422" y="2692949"/>
                </a:cubicBezTo>
                <a:lnTo>
                  <a:pt x="10309702" y="2692227"/>
                </a:lnTo>
                <a:lnTo>
                  <a:pt x="10308004" y="2694730"/>
                </a:lnTo>
                <a:cubicBezTo>
                  <a:pt x="10293877" y="2708730"/>
                  <a:pt x="10274278" y="2717384"/>
                  <a:pt x="10252389" y="2717384"/>
                </a:cubicBezTo>
                <a:cubicBezTo>
                  <a:pt x="10209628" y="2717384"/>
                  <a:pt x="10173994" y="2682768"/>
                  <a:pt x="10173994" y="2640006"/>
                </a:cubicBezTo>
                <a:cubicBezTo>
                  <a:pt x="10173994" y="2597243"/>
                  <a:pt x="10208610" y="2562630"/>
                  <a:pt x="10252389" y="2562630"/>
                </a:cubicBezTo>
                <a:close/>
                <a:moveTo>
                  <a:pt x="6487394" y="2547361"/>
                </a:moveTo>
                <a:cubicBezTo>
                  <a:pt x="6496557" y="2547361"/>
                  <a:pt x="6503684" y="2554486"/>
                  <a:pt x="6503684" y="2563649"/>
                </a:cubicBezTo>
                <a:cubicBezTo>
                  <a:pt x="6503684" y="2572811"/>
                  <a:pt x="6496557" y="2579938"/>
                  <a:pt x="6487394" y="2579938"/>
                </a:cubicBezTo>
                <a:cubicBezTo>
                  <a:pt x="6478231" y="2579938"/>
                  <a:pt x="6471104" y="2572811"/>
                  <a:pt x="6471104" y="2563649"/>
                </a:cubicBezTo>
                <a:cubicBezTo>
                  <a:pt x="6471104" y="2554486"/>
                  <a:pt x="6478231" y="2547361"/>
                  <a:pt x="6487394" y="2547361"/>
                </a:cubicBezTo>
                <a:close/>
                <a:moveTo>
                  <a:pt x="10923328" y="2546344"/>
                </a:moveTo>
                <a:cubicBezTo>
                  <a:pt x="10935545" y="2546344"/>
                  <a:pt x="10944708" y="2556522"/>
                  <a:pt x="10944708" y="2567722"/>
                </a:cubicBezTo>
                <a:cubicBezTo>
                  <a:pt x="10944708" y="2579938"/>
                  <a:pt x="10935545" y="2589100"/>
                  <a:pt x="10923328" y="2589100"/>
                </a:cubicBezTo>
                <a:cubicBezTo>
                  <a:pt x="10911110" y="2589100"/>
                  <a:pt x="10901948" y="2578919"/>
                  <a:pt x="10901948" y="2567722"/>
                </a:cubicBezTo>
                <a:cubicBezTo>
                  <a:pt x="10901948" y="2555505"/>
                  <a:pt x="10912129" y="2546344"/>
                  <a:pt x="10923328" y="2546344"/>
                </a:cubicBezTo>
                <a:close/>
                <a:moveTo>
                  <a:pt x="591492" y="2539209"/>
                </a:moveTo>
                <a:cubicBezTo>
                  <a:pt x="598619" y="2539209"/>
                  <a:pt x="603710" y="2545318"/>
                  <a:pt x="603710" y="2551426"/>
                </a:cubicBezTo>
                <a:cubicBezTo>
                  <a:pt x="603710" y="2557534"/>
                  <a:pt x="598619" y="2563643"/>
                  <a:pt x="591492" y="2563643"/>
                </a:cubicBezTo>
                <a:cubicBezTo>
                  <a:pt x="585384" y="2563643"/>
                  <a:pt x="579275" y="2558552"/>
                  <a:pt x="579275" y="2551426"/>
                </a:cubicBezTo>
                <a:cubicBezTo>
                  <a:pt x="579275" y="2545318"/>
                  <a:pt x="584366" y="2539209"/>
                  <a:pt x="591492" y="2539209"/>
                </a:cubicBezTo>
                <a:close/>
                <a:moveTo>
                  <a:pt x="386905" y="2534124"/>
                </a:moveTo>
                <a:cubicBezTo>
                  <a:pt x="397086" y="2534124"/>
                  <a:pt x="405231" y="2542271"/>
                  <a:pt x="405231" y="2552451"/>
                </a:cubicBezTo>
                <a:cubicBezTo>
                  <a:pt x="405231" y="2562630"/>
                  <a:pt x="397086" y="2570776"/>
                  <a:pt x="386905" y="2570776"/>
                </a:cubicBezTo>
                <a:cubicBezTo>
                  <a:pt x="376724" y="2570776"/>
                  <a:pt x="368579" y="2562630"/>
                  <a:pt x="368579" y="2552451"/>
                </a:cubicBezTo>
                <a:cubicBezTo>
                  <a:pt x="368579" y="2542271"/>
                  <a:pt x="376724" y="2534124"/>
                  <a:pt x="386905" y="2534124"/>
                </a:cubicBezTo>
                <a:close/>
                <a:moveTo>
                  <a:pt x="3113437" y="2528012"/>
                </a:moveTo>
                <a:cubicBezTo>
                  <a:pt x="3118529" y="2528012"/>
                  <a:pt x="3122602" y="2532086"/>
                  <a:pt x="3122602" y="2537177"/>
                </a:cubicBezTo>
                <a:cubicBezTo>
                  <a:pt x="3122602" y="2542271"/>
                  <a:pt x="3118529" y="2546344"/>
                  <a:pt x="3113437" y="2546344"/>
                </a:cubicBezTo>
                <a:cubicBezTo>
                  <a:pt x="3108348" y="2546344"/>
                  <a:pt x="3104277" y="2542271"/>
                  <a:pt x="3104277" y="2537177"/>
                </a:cubicBezTo>
                <a:cubicBezTo>
                  <a:pt x="3104277" y="2532086"/>
                  <a:pt x="3108348" y="2528012"/>
                  <a:pt x="3113437" y="2528012"/>
                </a:cubicBezTo>
                <a:close/>
                <a:moveTo>
                  <a:pt x="5387857" y="2519865"/>
                </a:moveTo>
                <a:cubicBezTo>
                  <a:pt x="5392950" y="2519865"/>
                  <a:pt x="5398041" y="2524955"/>
                  <a:pt x="5398041" y="2530048"/>
                </a:cubicBezTo>
                <a:cubicBezTo>
                  <a:pt x="5398041" y="2536159"/>
                  <a:pt x="5392950" y="2540233"/>
                  <a:pt x="5387857" y="2540233"/>
                </a:cubicBezTo>
                <a:cubicBezTo>
                  <a:pt x="5381754" y="2540233"/>
                  <a:pt x="5377677" y="2535141"/>
                  <a:pt x="5377677" y="2530048"/>
                </a:cubicBezTo>
                <a:cubicBezTo>
                  <a:pt x="5377677" y="2523937"/>
                  <a:pt x="5382769" y="2519865"/>
                  <a:pt x="5387857" y="2519865"/>
                </a:cubicBezTo>
                <a:close/>
                <a:moveTo>
                  <a:pt x="11337701" y="2517829"/>
                </a:moveTo>
                <a:cubicBezTo>
                  <a:pt x="11342792" y="2517829"/>
                  <a:pt x="11347882" y="2522920"/>
                  <a:pt x="11347882" y="2528012"/>
                </a:cubicBezTo>
                <a:cubicBezTo>
                  <a:pt x="11347882" y="2534124"/>
                  <a:pt x="11342792" y="2538195"/>
                  <a:pt x="11337701" y="2538195"/>
                </a:cubicBezTo>
                <a:cubicBezTo>
                  <a:pt x="11331593" y="2538195"/>
                  <a:pt x="11327520" y="2534124"/>
                  <a:pt x="11327520" y="2528012"/>
                </a:cubicBezTo>
                <a:cubicBezTo>
                  <a:pt x="11327520" y="2521902"/>
                  <a:pt x="11332611" y="2517829"/>
                  <a:pt x="11337701" y="2517829"/>
                </a:cubicBezTo>
                <a:close/>
                <a:moveTo>
                  <a:pt x="5092607" y="2499505"/>
                </a:moveTo>
                <a:cubicBezTo>
                  <a:pt x="5104822" y="2498488"/>
                  <a:pt x="5113983" y="2507649"/>
                  <a:pt x="5113983" y="2519865"/>
                </a:cubicBezTo>
                <a:cubicBezTo>
                  <a:pt x="5113983" y="2531068"/>
                  <a:pt x="5104822" y="2540233"/>
                  <a:pt x="5092607" y="2540233"/>
                </a:cubicBezTo>
                <a:cubicBezTo>
                  <a:pt x="5081409" y="2540233"/>
                  <a:pt x="5071229" y="2531068"/>
                  <a:pt x="5071229" y="2519865"/>
                </a:cubicBezTo>
                <a:cubicBezTo>
                  <a:pt x="5071229" y="2508668"/>
                  <a:pt x="5080391" y="2499505"/>
                  <a:pt x="5092607" y="2499505"/>
                </a:cubicBezTo>
                <a:close/>
                <a:moveTo>
                  <a:pt x="7711170" y="2493397"/>
                </a:moveTo>
                <a:cubicBezTo>
                  <a:pt x="7714224" y="2493397"/>
                  <a:pt x="7717279" y="2495433"/>
                  <a:pt x="7717279" y="2499505"/>
                </a:cubicBezTo>
                <a:cubicBezTo>
                  <a:pt x="7717279" y="2502558"/>
                  <a:pt x="7714224" y="2505613"/>
                  <a:pt x="7711170" y="2505613"/>
                </a:cubicBezTo>
                <a:cubicBezTo>
                  <a:pt x="7708115" y="2505613"/>
                  <a:pt x="7705061" y="2502558"/>
                  <a:pt x="7705061" y="2499505"/>
                </a:cubicBezTo>
                <a:cubicBezTo>
                  <a:pt x="7705061" y="2496451"/>
                  <a:pt x="7708115" y="2493397"/>
                  <a:pt x="7711170" y="2493397"/>
                </a:cubicBezTo>
                <a:close/>
                <a:moveTo>
                  <a:pt x="11655354" y="2472014"/>
                </a:moveTo>
                <a:cubicBezTo>
                  <a:pt x="11662481" y="2472014"/>
                  <a:pt x="11666553" y="2477105"/>
                  <a:pt x="11666553" y="2483214"/>
                </a:cubicBezTo>
                <a:cubicBezTo>
                  <a:pt x="11666553" y="2489322"/>
                  <a:pt x="11661463" y="2493395"/>
                  <a:pt x="11655354" y="2493395"/>
                </a:cubicBezTo>
                <a:cubicBezTo>
                  <a:pt x="11649245" y="2493395"/>
                  <a:pt x="11644154" y="2488304"/>
                  <a:pt x="11644154" y="2483214"/>
                </a:cubicBezTo>
                <a:cubicBezTo>
                  <a:pt x="11644154" y="2477105"/>
                  <a:pt x="11649245" y="2472014"/>
                  <a:pt x="11655354" y="2472014"/>
                </a:cubicBezTo>
                <a:close/>
                <a:moveTo>
                  <a:pt x="1161657" y="2462852"/>
                </a:moveTo>
                <a:cubicBezTo>
                  <a:pt x="1204418" y="2462852"/>
                  <a:pt x="1238016" y="2496451"/>
                  <a:pt x="1238016" y="2539213"/>
                </a:cubicBezTo>
                <a:cubicBezTo>
                  <a:pt x="1238016" y="2580954"/>
                  <a:pt x="1203400" y="2615570"/>
                  <a:pt x="1161657" y="2615570"/>
                </a:cubicBezTo>
                <a:lnTo>
                  <a:pt x="1153260" y="2613912"/>
                </a:lnTo>
                <a:lnTo>
                  <a:pt x="1153543" y="2614553"/>
                </a:lnTo>
                <a:cubicBezTo>
                  <a:pt x="1153543" y="2625751"/>
                  <a:pt x="1144380" y="2634915"/>
                  <a:pt x="1133180" y="2634915"/>
                </a:cubicBezTo>
                <a:cubicBezTo>
                  <a:pt x="1121981" y="2634915"/>
                  <a:pt x="1112818" y="2625751"/>
                  <a:pt x="1112818" y="2614553"/>
                </a:cubicBezTo>
                <a:lnTo>
                  <a:pt x="1118521" y="2600840"/>
                </a:lnTo>
                <a:lnTo>
                  <a:pt x="1107443" y="2593425"/>
                </a:lnTo>
                <a:cubicBezTo>
                  <a:pt x="1093698" y="2579682"/>
                  <a:pt x="1085299" y="2560594"/>
                  <a:pt x="1085299" y="2539213"/>
                </a:cubicBezTo>
                <a:cubicBezTo>
                  <a:pt x="1085299" y="2497468"/>
                  <a:pt x="1119914" y="2462852"/>
                  <a:pt x="1161657" y="2462852"/>
                </a:cubicBezTo>
                <a:close/>
                <a:moveTo>
                  <a:pt x="7789564" y="2417038"/>
                </a:moveTo>
                <a:cubicBezTo>
                  <a:pt x="7792619" y="2416020"/>
                  <a:pt x="7795674" y="2419073"/>
                  <a:pt x="7795674" y="2423147"/>
                </a:cubicBezTo>
                <a:cubicBezTo>
                  <a:pt x="7795674" y="2426201"/>
                  <a:pt x="7792619" y="2429254"/>
                  <a:pt x="7789564" y="2429254"/>
                </a:cubicBezTo>
                <a:cubicBezTo>
                  <a:pt x="7785492" y="2429254"/>
                  <a:pt x="7783456" y="2426201"/>
                  <a:pt x="7783456" y="2423147"/>
                </a:cubicBezTo>
                <a:cubicBezTo>
                  <a:pt x="7783456" y="2420092"/>
                  <a:pt x="7786510" y="2417038"/>
                  <a:pt x="7789564" y="2417038"/>
                </a:cubicBezTo>
                <a:close/>
                <a:moveTo>
                  <a:pt x="8313895" y="2398712"/>
                </a:moveTo>
                <a:cubicBezTo>
                  <a:pt x="8322040" y="2398712"/>
                  <a:pt x="8330185" y="2405839"/>
                  <a:pt x="8330185" y="2415002"/>
                </a:cubicBezTo>
                <a:cubicBezTo>
                  <a:pt x="8330185" y="2424164"/>
                  <a:pt x="8323058" y="2431292"/>
                  <a:pt x="8313895" y="2431292"/>
                </a:cubicBezTo>
                <a:cubicBezTo>
                  <a:pt x="8304732" y="2431292"/>
                  <a:pt x="8297605" y="2424164"/>
                  <a:pt x="8297605" y="2415002"/>
                </a:cubicBezTo>
                <a:cubicBezTo>
                  <a:pt x="8297605" y="2405839"/>
                  <a:pt x="8304732" y="2398712"/>
                  <a:pt x="8313895" y="2398712"/>
                </a:cubicBezTo>
                <a:close/>
                <a:moveTo>
                  <a:pt x="10361328" y="2390565"/>
                </a:moveTo>
                <a:cubicBezTo>
                  <a:pt x="10373545" y="2391585"/>
                  <a:pt x="10383726" y="2400746"/>
                  <a:pt x="10383726" y="2412965"/>
                </a:cubicBezTo>
                <a:cubicBezTo>
                  <a:pt x="10383726" y="2425182"/>
                  <a:pt x="10373545" y="2435363"/>
                  <a:pt x="10361328" y="2435363"/>
                </a:cubicBezTo>
                <a:cubicBezTo>
                  <a:pt x="10349110" y="2435363"/>
                  <a:pt x="10338929" y="2425182"/>
                  <a:pt x="10338929" y="2412965"/>
                </a:cubicBezTo>
                <a:cubicBezTo>
                  <a:pt x="10338929" y="2400746"/>
                  <a:pt x="10349110" y="2390565"/>
                  <a:pt x="10361328" y="2390565"/>
                </a:cubicBezTo>
                <a:close/>
                <a:moveTo>
                  <a:pt x="1788833" y="2370201"/>
                </a:moveTo>
                <a:cubicBezTo>
                  <a:pt x="1800034" y="2370201"/>
                  <a:pt x="1809196" y="2379366"/>
                  <a:pt x="1809196" y="2390565"/>
                </a:cubicBezTo>
                <a:cubicBezTo>
                  <a:pt x="1809196" y="2401766"/>
                  <a:pt x="1800034" y="2410929"/>
                  <a:pt x="1788833" y="2410929"/>
                </a:cubicBezTo>
                <a:cubicBezTo>
                  <a:pt x="1777635" y="2410929"/>
                  <a:pt x="1768472" y="2401766"/>
                  <a:pt x="1768472" y="2390565"/>
                </a:cubicBezTo>
                <a:cubicBezTo>
                  <a:pt x="1768472" y="2379366"/>
                  <a:pt x="1777635" y="2370201"/>
                  <a:pt x="1788833" y="2370201"/>
                </a:cubicBezTo>
                <a:close/>
                <a:moveTo>
                  <a:pt x="8322040" y="2351875"/>
                </a:moveTo>
                <a:cubicBezTo>
                  <a:pt x="8329166" y="2351875"/>
                  <a:pt x="8335275" y="2357982"/>
                  <a:pt x="8335275" y="2365110"/>
                </a:cubicBezTo>
                <a:cubicBezTo>
                  <a:pt x="8335275" y="2372238"/>
                  <a:pt x="8329166" y="2378348"/>
                  <a:pt x="8322040" y="2378348"/>
                </a:cubicBezTo>
                <a:cubicBezTo>
                  <a:pt x="8314913" y="2378348"/>
                  <a:pt x="8308804" y="2372238"/>
                  <a:pt x="8308804" y="2365110"/>
                </a:cubicBezTo>
                <a:cubicBezTo>
                  <a:pt x="8308804" y="2357982"/>
                  <a:pt x="8314913" y="2351875"/>
                  <a:pt x="8322040" y="2351875"/>
                </a:cubicBezTo>
                <a:close/>
                <a:moveTo>
                  <a:pt x="1726739" y="2338640"/>
                </a:moveTo>
                <a:cubicBezTo>
                  <a:pt x="1739974" y="2338640"/>
                  <a:pt x="1749137" y="2348821"/>
                  <a:pt x="1749137" y="2361037"/>
                </a:cubicBezTo>
                <a:cubicBezTo>
                  <a:pt x="1749137" y="2373257"/>
                  <a:pt x="1738956" y="2383438"/>
                  <a:pt x="1726739" y="2383438"/>
                </a:cubicBezTo>
                <a:cubicBezTo>
                  <a:pt x="1714521" y="2383438"/>
                  <a:pt x="1704340" y="2373257"/>
                  <a:pt x="1704340" y="2361037"/>
                </a:cubicBezTo>
                <a:cubicBezTo>
                  <a:pt x="1704340" y="2348821"/>
                  <a:pt x="1714521" y="2338640"/>
                  <a:pt x="1726739" y="2338640"/>
                </a:cubicBezTo>
                <a:close/>
                <a:moveTo>
                  <a:pt x="5160810" y="2317265"/>
                </a:moveTo>
                <a:cubicBezTo>
                  <a:pt x="5172007" y="2317265"/>
                  <a:pt x="5181174" y="2326427"/>
                  <a:pt x="5181174" y="2337623"/>
                </a:cubicBezTo>
                <a:cubicBezTo>
                  <a:pt x="5181174" y="2348821"/>
                  <a:pt x="5172007" y="2357983"/>
                  <a:pt x="5160810" y="2357983"/>
                </a:cubicBezTo>
                <a:cubicBezTo>
                  <a:pt x="5149610" y="2357983"/>
                  <a:pt x="5140448" y="2348821"/>
                  <a:pt x="5140448" y="2337623"/>
                </a:cubicBezTo>
                <a:cubicBezTo>
                  <a:pt x="5140448" y="2326427"/>
                  <a:pt x="5149610" y="2317265"/>
                  <a:pt x="5160810" y="2317265"/>
                </a:cubicBezTo>
                <a:close/>
                <a:moveTo>
                  <a:pt x="5008114" y="2306069"/>
                </a:moveTo>
                <a:cubicBezTo>
                  <a:pt x="5013202" y="2306069"/>
                  <a:pt x="5017273" y="2310141"/>
                  <a:pt x="5017273" y="2315229"/>
                </a:cubicBezTo>
                <a:cubicBezTo>
                  <a:pt x="5017273" y="2320321"/>
                  <a:pt x="5013202" y="2324392"/>
                  <a:pt x="5008114" y="2324392"/>
                </a:cubicBezTo>
                <a:cubicBezTo>
                  <a:pt x="5003024" y="2324392"/>
                  <a:pt x="4998954" y="2320321"/>
                  <a:pt x="4998954" y="2315229"/>
                </a:cubicBezTo>
                <a:cubicBezTo>
                  <a:pt x="4998954" y="2310141"/>
                  <a:pt x="5003024" y="2306069"/>
                  <a:pt x="5008114" y="2306069"/>
                </a:cubicBezTo>
                <a:close/>
                <a:moveTo>
                  <a:pt x="6816246" y="2280623"/>
                </a:moveTo>
                <a:cubicBezTo>
                  <a:pt x="6824391" y="2280623"/>
                  <a:pt x="6830500" y="2286728"/>
                  <a:pt x="6830500" y="2294873"/>
                </a:cubicBezTo>
                <a:cubicBezTo>
                  <a:pt x="6830500" y="2303015"/>
                  <a:pt x="6824391" y="2309123"/>
                  <a:pt x="6816246" y="2309123"/>
                </a:cubicBezTo>
                <a:cubicBezTo>
                  <a:pt x="6808101" y="2309123"/>
                  <a:pt x="6801992" y="2303015"/>
                  <a:pt x="6801992" y="2294873"/>
                </a:cubicBezTo>
                <a:cubicBezTo>
                  <a:pt x="6801992" y="2286728"/>
                  <a:pt x="6808101" y="2280623"/>
                  <a:pt x="6816246" y="2280623"/>
                </a:cubicBezTo>
                <a:close/>
                <a:moveTo>
                  <a:pt x="7301887" y="2233780"/>
                </a:moveTo>
                <a:cubicBezTo>
                  <a:pt x="7313087" y="2233780"/>
                  <a:pt x="7321231" y="2242945"/>
                  <a:pt x="7321231" y="2253129"/>
                </a:cubicBezTo>
                <a:cubicBezTo>
                  <a:pt x="7321231" y="2263311"/>
                  <a:pt x="7313087" y="2272473"/>
                  <a:pt x="7301887" y="2272473"/>
                </a:cubicBezTo>
                <a:cubicBezTo>
                  <a:pt x="7291706" y="2272473"/>
                  <a:pt x="7282543" y="2264329"/>
                  <a:pt x="7282543" y="2253129"/>
                </a:cubicBezTo>
                <a:cubicBezTo>
                  <a:pt x="7282543" y="2242945"/>
                  <a:pt x="7290688" y="2233780"/>
                  <a:pt x="7301887" y="2233780"/>
                </a:cubicBezTo>
                <a:close/>
                <a:moveTo>
                  <a:pt x="11671645" y="2219524"/>
                </a:moveTo>
                <a:cubicBezTo>
                  <a:pt x="11673680" y="2219524"/>
                  <a:pt x="11676735" y="2221560"/>
                  <a:pt x="11676735" y="2224617"/>
                </a:cubicBezTo>
                <a:cubicBezTo>
                  <a:pt x="11676735" y="2227670"/>
                  <a:pt x="11674698" y="2229707"/>
                  <a:pt x="11671645" y="2229707"/>
                </a:cubicBezTo>
                <a:cubicBezTo>
                  <a:pt x="11668590" y="2229707"/>
                  <a:pt x="11666554" y="2227670"/>
                  <a:pt x="11666554" y="2224617"/>
                </a:cubicBezTo>
                <a:cubicBezTo>
                  <a:pt x="11666554" y="2221560"/>
                  <a:pt x="11668590" y="2219524"/>
                  <a:pt x="11671645" y="2219524"/>
                </a:cubicBezTo>
                <a:close/>
                <a:moveTo>
                  <a:pt x="10717669" y="2192034"/>
                </a:moveTo>
                <a:cubicBezTo>
                  <a:pt x="10724796" y="2192034"/>
                  <a:pt x="10731923" y="2198142"/>
                  <a:pt x="10731923" y="2206286"/>
                </a:cubicBezTo>
                <a:cubicBezTo>
                  <a:pt x="10731923" y="2214431"/>
                  <a:pt x="10725814" y="2220542"/>
                  <a:pt x="10717669" y="2220542"/>
                </a:cubicBezTo>
                <a:cubicBezTo>
                  <a:pt x="10709524" y="2220542"/>
                  <a:pt x="10703416" y="2214431"/>
                  <a:pt x="10703416" y="2206286"/>
                </a:cubicBezTo>
                <a:cubicBezTo>
                  <a:pt x="10703416" y="2198142"/>
                  <a:pt x="10709524" y="2192034"/>
                  <a:pt x="10717669" y="2192034"/>
                </a:cubicBezTo>
                <a:close/>
                <a:moveTo>
                  <a:pt x="4248637" y="2184910"/>
                </a:moveTo>
                <a:cubicBezTo>
                  <a:pt x="4263912" y="2184910"/>
                  <a:pt x="4276129" y="2197127"/>
                  <a:pt x="4276129" y="2212394"/>
                </a:cubicBezTo>
                <a:cubicBezTo>
                  <a:pt x="4276129" y="2227670"/>
                  <a:pt x="4263912" y="2239891"/>
                  <a:pt x="4248637" y="2239891"/>
                </a:cubicBezTo>
                <a:cubicBezTo>
                  <a:pt x="4233368" y="2239891"/>
                  <a:pt x="4221154" y="2227670"/>
                  <a:pt x="4221154" y="2212394"/>
                </a:cubicBezTo>
                <a:cubicBezTo>
                  <a:pt x="4221154" y="2197127"/>
                  <a:pt x="4233368" y="2184910"/>
                  <a:pt x="4248637" y="2184910"/>
                </a:cubicBezTo>
                <a:close/>
                <a:moveTo>
                  <a:pt x="10552733" y="2163530"/>
                </a:moveTo>
                <a:cubicBezTo>
                  <a:pt x="10556806" y="2164547"/>
                  <a:pt x="10558842" y="2166583"/>
                  <a:pt x="10558842" y="2169638"/>
                </a:cubicBezTo>
                <a:cubicBezTo>
                  <a:pt x="10558842" y="2172694"/>
                  <a:pt x="10556806" y="2174729"/>
                  <a:pt x="10552733" y="2174729"/>
                </a:cubicBezTo>
                <a:cubicBezTo>
                  <a:pt x="10549679" y="2174729"/>
                  <a:pt x="10546625" y="2172694"/>
                  <a:pt x="10546625" y="2169638"/>
                </a:cubicBezTo>
                <a:cubicBezTo>
                  <a:pt x="10546625" y="2166583"/>
                  <a:pt x="10548661" y="2163530"/>
                  <a:pt x="10552733" y="2163530"/>
                </a:cubicBezTo>
                <a:close/>
                <a:moveTo>
                  <a:pt x="11573905" y="2144178"/>
                </a:moveTo>
                <a:cubicBezTo>
                  <a:pt x="11581031" y="2143160"/>
                  <a:pt x="11586122" y="2148250"/>
                  <a:pt x="11586122" y="2155377"/>
                </a:cubicBezTo>
                <a:cubicBezTo>
                  <a:pt x="11586122" y="2161486"/>
                  <a:pt x="11581031" y="2166575"/>
                  <a:pt x="11573905" y="2166575"/>
                </a:cubicBezTo>
                <a:cubicBezTo>
                  <a:pt x="11567795" y="2166575"/>
                  <a:pt x="11561687" y="2161486"/>
                  <a:pt x="11561687" y="2155377"/>
                </a:cubicBezTo>
                <a:cubicBezTo>
                  <a:pt x="11561687" y="2149268"/>
                  <a:pt x="11566778" y="2144178"/>
                  <a:pt x="11573905" y="2144178"/>
                </a:cubicBezTo>
                <a:close/>
                <a:moveTo>
                  <a:pt x="10875476" y="2060694"/>
                </a:moveTo>
                <a:cubicBezTo>
                  <a:pt x="10879549" y="2060694"/>
                  <a:pt x="10883622" y="2063748"/>
                  <a:pt x="10883622" y="2068840"/>
                </a:cubicBezTo>
                <a:cubicBezTo>
                  <a:pt x="10883622" y="2073930"/>
                  <a:pt x="10879549" y="2076984"/>
                  <a:pt x="10875476" y="2076984"/>
                </a:cubicBezTo>
                <a:cubicBezTo>
                  <a:pt x="10870386" y="2076984"/>
                  <a:pt x="10867332" y="2072912"/>
                  <a:pt x="10867332" y="2068840"/>
                </a:cubicBezTo>
                <a:cubicBezTo>
                  <a:pt x="10867332" y="2063748"/>
                  <a:pt x="10871405" y="2060694"/>
                  <a:pt x="10875476" y="2060694"/>
                </a:cubicBezTo>
                <a:close/>
                <a:moveTo>
                  <a:pt x="9976480" y="2052572"/>
                </a:moveTo>
                <a:cubicBezTo>
                  <a:pt x="10001933" y="2052572"/>
                  <a:pt x="10023313" y="2072934"/>
                  <a:pt x="10023313" y="2099390"/>
                </a:cubicBezTo>
                <a:cubicBezTo>
                  <a:pt x="10023313" y="2124842"/>
                  <a:pt x="10001933" y="2146221"/>
                  <a:pt x="9976480" y="2146221"/>
                </a:cubicBezTo>
                <a:cubicBezTo>
                  <a:pt x="9950008" y="2146221"/>
                  <a:pt x="9929646" y="2124842"/>
                  <a:pt x="9929646" y="2099390"/>
                </a:cubicBezTo>
                <a:cubicBezTo>
                  <a:pt x="9929646" y="2072934"/>
                  <a:pt x="9951027" y="2052572"/>
                  <a:pt x="9976480" y="2052572"/>
                </a:cubicBezTo>
                <a:close/>
                <a:moveTo>
                  <a:pt x="8217174" y="2041361"/>
                </a:moveTo>
                <a:cubicBezTo>
                  <a:pt x="8239572" y="2041361"/>
                  <a:pt x="8257898" y="2059688"/>
                  <a:pt x="8257898" y="2082087"/>
                </a:cubicBezTo>
                <a:cubicBezTo>
                  <a:pt x="8257898" y="2104477"/>
                  <a:pt x="8239572" y="2122802"/>
                  <a:pt x="8217174" y="2122802"/>
                </a:cubicBezTo>
                <a:cubicBezTo>
                  <a:pt x="8194776" y="2122802"/>
                  <a:pt x="8176449" y="2104477"/>
                  <a:pt x="8176449" y="2082087"/>
                </a:cubicBezTo>
                <a:cubicBezTo>
                  <a:pt x="8176449" y="2059688"/>
                  <a:pt x="8194776" y="2041361"/>
                  <a:pt x="8217174" y="2041361"/>
                </a:cubicBezTo>
                <a:close/>
                <a:moveTo>
                  <a:pt x="11389625" y="2007776"/>
                </a:moveTo>
                <a:cubicBezTo>
                  <a:pt x="11396752" y="2007776"/>
                  <a:pt x="11401843" y="2012868"/>
                  <a:pt x="11401843" y="2019993"/>
                </a:cubicBezTo>
                <a:cubicBezTo>
                  <a:pt x="11401843" y="2026102"/>
                  <a:pt x="11396752" y="2032209"/>
                  <a:pt x="11389625" y="2032209"/>
                </a:cubicBezTo>
                <a:cubicBezTo>
                  <a:pt x="11383516" y="2032209"/>
                  <a:pt x="11377408" y="2027119"/>
                  <a:pt x="11377408" y="2019993"/>
                </a:cubicBezTo>
                <a:cubicBezTo>
                  <a:pt x="11377408" y="2013885"/>
                  <a:pt x="11382499" y="2007776"/>
                  <a:pt x="11389625" y="2007776"/>
                </a:cubicBezTo>
                <a:close/>
                <a:moveTo>
                  <a:pt x="11089281" y="1971100"/>
                </a:moveTo>
                <a:cubicBezTo>
                  <a:pt x="11092335" y="1971100"/>
                  <a:pt x="11094371" y="1973135"/>
                  <a:pt x="11094371" y="1976191"/>
                </a:cubicBezTo>
                <a:cubicBezTo>
                  <a:pt x="11094371" y="1979244"/>
                  <a:pt x="11092335" y="1981281"/>
                  <a:pt x="11089281" y="1981281"/>
                </a:cubicBezTo>
                <a:cubicBezTo>
                  <a:pt x="11086227" y="1981281"/>
                  <a:pt x="11084190" y="1979244"/>
                  <a:pt x="11084190" y="1976191"/>
                </a:cubicBezTo>
                <a:cubicBezTo>
                  <a:pt x="11084190" y="1973135"/>
                  <a:pt x="11086227" y="1971100"/>
                  <a:pt x="11089281" y="1971100"/>
                </a:cubicBezTo>
                <a:close/>
                <a:moveTo>
                  <a:pt x="607782" y="1958886"/>
                </a:moveTo>
                <a:cubicBezTo>
                  <a:pt x="618982" y="1958886"/>
                  <a:pt x="627126" y="1968049"/>
                  <a:pt x="627126" y="1978230"/>
                </a:cubicBezTo>
                <a:cubicBezTo>
                  <a:pt x="627126" y="1989429"/>
                  <a:pt x="617963" y="1997575"/>
                  <a:pt x="607782" y="1997575"/>
                </a:cubicBezTo>
                <a:cubicBezTo>
                  <a:pt x="596583" y="1997575"/>
                  <a:pt x="588438" y="1988410"/>
                  <a:pt x="588438" y="1978230"/>
                </a:cubicBezTo>
                <a:cubicBezTo>
                  <a:pt x="588438" y="1967031"/>
                  <a:pt x="597601" y="1958886"/>
                  <a:pt x="607782" y="1958886"/>
                </a:cubicBezTo>
                <a:close/>
                <a:moveTo>
                  <a:pt x="8754740" y="1924294"/>
                </a:moveTo>
                <a:cubicBezTo>
                  <a:pt x="8757794" y="1925312"/>
                  <a:pt x="8760849" y="1927349"/>
                  <a:pt x="8760849" y="1930402"/>
                </a:cubicBezTo>
                <a:cubicBezTo>
                  <a:pt x="8760849" y="1933458"/>
                  <a:pt x="8758812" y="1936513"/>
                  <a:pt x="8754740" y="1936513"/>
                </a:cubicBezTo>
                <a:cubicBezTo>
                  <a:pt x="8751685" y="1936513"/>
                  <a:pt x="8748631" y="1934476"/>
                  <a:pt x="8748631" y="1930402"/>
                </a:cubicBezTo>
                <a:cubicBezTo>
                  <a:pt x="8748631" y="1927349"/>
                  <a:pt x="8750667" y="1924294"/>
                  <a:pt x="8754740" y="1924294"/>
                </a:cubicBezTo>
                <a:close/>
                <a:moveTo>
                  <a:pt x="6224720" y="1894771"/>
                </a:moveTo>
                <a:cubicBezTo>
                  <a:pt x="6227774" y="1894771"/>
                  <a:pt x="6230829" y="1897823"/>
                  <a:pt x="6230829" y="1900877"/>
                </a:cubicBezTo>
                <a:cubicBezTo>
                  <a:pt x="6230829" y="1904948"/>
                  <a:pt x="6227774" y="1906983"/>
                  <a:pt x="6224720" y="1906983"/>
                </a:cubicBezTo>
                <a:cubicBezTo>
                  <a:pt x="6220647" y="1906983"/>
                  <a:pt x="6218611" y="1903930"/>
                  <a:pt x="6218611" y="1900877"/>
                </a:cubicBezTo>
                <a:cubicBezTo>
                  <a:pt x="6218611" y="1896803"/>
                  <a:pt x="6221665" y="1894771"/>
                  <a:pt x="6224720" y="1894771"/>
                </a:cubicBezTo>
                <a:close/>
                <a:moveTo>
                  <a:pt x="6900749" y="1835719"/>
                </a:moveTo>
                <a:cubicBezTo>
                  <a:pt x="6907876" y="1834702"/>
                  <a:pt x="6913985" y="1840812"/>
                  <a:pt x="6913985" y="1848957"/>
                </a:cubicBezTo>
                <a:cubicBezTo>
                  <a:pt x="6913985" y="1856084"/>
                  <a:pt x="6907876" y="1862192"/>
                  <a:pt x="6900749" y="1862192"/>
                </a:cubicBezTo>
                <a:cubicBezTo>
                  <a:pt x="6893622" y="1862192"/>
                  <a:pt x="6887514" y="1856084"/>
                  <a:pt x="6887514" y="1848957"/>
                </a:cubicBezTo>
                <a:cubicBezTo>
                  <a:pt x="6887514" y="1841829"/>
                  <a:pt x="6893622" y="1835719"/>
                  <a:pt x="6900749" y="1835719"/>
                </a:cubicBezTo>
                <a:close/>
                <a:moveTo>
                  <a:pt x="3320114" y="1834701"/>
                </a:moveTo>
                <a:cubicBezTo>
                  <a:pt x="3322150" y="1834701"/>
                  <a:pt x="3324187" y="1836737"/>
                  <a:pt x="3324187" y="1838772"/>
                </a:cubicBezTo>
                <a:cubicBezTo>
                  <a:pt x="3324187" y="1840809"/>
                  <a:pt x="3322150" y="1842845"/>
                  <a:pt x="3320114" y="1842845"/>
                </a:cubicBezTo>
                <a:cubicBezTo>
                  <a:pt x="3318077" y="1842845"/>
                  <a:pt x="3316042" y="1840809"/>
                  <a:pt x="3316042" y="1838772"/>
                </a:cubicBezTo>
                <a:cubicBezTo>
                  <a:pt x="3316042" y="1836737"/>
                  <a:pt x="3318077" y="1834701"/>
                  <a:pt x="3320114" y="1834701"/>
                </a:cubicBezTo>
                <a:close/>
                <a:moveTo>
                  <a:pt x="6968963" y="1829583"/>
                </a:moveTo>
                <a:cubicBezTo>
                  <a:pt x="6971000" y="1829583"/>
                  <a:pt x="6972017" y="1831619"/>
                  <a:pt x="6972017" y="1832637"/>
                </a:cubicBezTo>
                <a:cubicBezTo>
                  <a:pt x="6972017" y="1834674"/>
                  <a:pt x="6971000" y="1835691"/>
                  <a:pt x="6968963" y="1835691"/>
                </a:cubicBezTo>
                <a:cubicBezTo>
                  <a:pt x="6966927" y="1835691"/>
                  <a:pt x="6965909" y="1834674"/>
                  <a:pt x="6965909" y="1832637"/>
                </a:cubicBezTo>
                <a:cubicBezTo>
                  <a:pt x="6965909" y="1830601"/>
                  <a:pt x="6966927" y="1829583"/>
                  <a:pt x="6968963" y="1829583"/>
                </a:cubicBezTo>
                <a:close/>
                <a:moveTo>
                  <a:pt x="5026434" y="1816374"/>
                </a:moveTo>
                <a:cubicBezTo>
                  <a:pt x="5029485" y="1816374"/>
                  <a:pt x="5031521" y="1818411"/>
                  <a:pt x="5031521" y="1821463"/>
                </a:cubicBezTo>
                <a:cubicBezTo>
                  <a:pt x="5031521" y="1824518"/>
                  <a:pt x="5029485" y="1826554"/>
                  <a:pt x="5026434" y="1826554"/>
                </a:cubicBezTo>
                <a:cubicBezTo>
                  <a:pt x="5023379" y="1826554"/>
                  <a:pt x="5021344" y="1824518"/>
                  <a:pt x="5021344" y="1821463"/>
                </a:cubicBezTo>
                <a:cubicBezTo>
                  <a:pt x="5021344" y="1818411"/>
                  <a:pt x="5023379" y="1816374"/>
                  <a:pt x="5026434" y="1816374"/>
                </a:cubicBezTo>
                <a:close/>
                <a:moveTo>
                  <a:pt x="1693109" y="1810250"/>
                </a:moveTo>
                <a:cubicBezTo>
                  <a:pt x="1709398" y="1810250"/>
                  <a:pt x="1722634" y="1823487"/>
                  <a:pt x="1722634" y="1839778"/>
                </a:cubicBezTo>
                <a:cubicBezTo>
                  <a:pt x="1722634" y="1856067"/>
                  <a:pt x="1709398" y="1869303"/>
                  <a:pt x="1693109" y="1869303"/>
                </a:cubicBezTo>
                <a:cubicBezTo>
                  <a:pt x="1676819" y="1869303"/>
                  <a:pt x="1663584" y="1856067"/>
                  <a:pt x="1663584" y="1839778"/>
                </a:cubicBezTo>
                <a:cubicBezTo>
                  <a:pt x="1663584" y="1823487"/>
                  <a:pt x="1676819" y="1810250"/>
                  <a:pt x="1693109" y="1810250"/>
                </a:cubicBezTo>
                <a:close/>
                <a:moveTo>
                  <a:pt x="466263" y="1806168"/>
                </a:moveTo>
                <a:cubicBezTo>
                  <a:pt x="468300" y="1806168"/>
                  <a:pt x="470336" y="1808204"/>
                  <a:pt x="470336" y="1810240"/>
                </a:cubicBezTo>
                <a:cubicBezTo>
                  <a:pt x="470336" y="1812277"/>
                  <a:pt x="468300" y="1814313"/>
                  <a:pt x="466263" y="1814313"/>
                </a:cubicBezTo>
                <a:cubicBezTo>
                  <a:pt x="464227" y="1814313"/>
                  <a:pt x="462191" y="1812277"/>
                  <a:pt x="462191" y="1810240"/>
                </a:cubicBezTo>
                <a:cubicBezTo>
                  <a:pt x="462191" y="1808204"/>
                  <a:pt x="464227" y="1806168"/>
                  <a:pt x="466263" y="1806168"/>
                </a:cubicBezTo>
                <a:close/>
                <a:moveTo>
                  <a:pt x="11028194" y="1801104"/>
                </a:moveTo>
                <a:cubicBezTo>
                  <a:pt x="11034304" y="1800086"/>
                  <a:pt x="11040412" y="1806195"/>
                  <a:pt x="11040412" y="1813323"/>
                </a:cubicBezTo>
                <a:cubicBezTo>
                  <a:pt x="11040412" y="1820451"/>
                  <a:pt x="11034304" y="1825541"/>
                  <a:pt x="11028194" y="1825541"/>
                </a:cubicBezTo>
                <a:cubicBezTo>
                  <a:pt x="11021068" y="1825541"/>
                  <a:pt x="11015977" y="1819432"/>
                  <a:pt x="11015977" y="1813323"/>
                </a:cubicBezTo>
                <a:cubicBezTo>
                  <a:pt x="11015977" y="1806195"/>
                  <a:pt x="11022085" y="1801104"/>
                  <a:pt x="11028194" y="1801104"/>
                </a:cubicBezTo>
                <a:close/>
                <a:moveTo>
                  <a:pt x="9489820" y="1800068"/>
                </a:moveTo>
                <a:cubicBezTo>
                  <a:pt x="9509164" y="1800068"/>
                  <a:pt x="9524436" y="1815341"/>
                  <a:pt x="9524436" y="1834686"/>
                </a:cubicBezTo>
                <a:cubicBezTo>
                  <a:pt x="9524436" y="1854031"/>
                  <a:pt x="9509164" y="1869303"/>
                  <a:pt x="9489820" y="1869303"/>
                </a:cubicBezTo>
                <a:cubicBezTo>
                  <a:pt x="9470476" y="1869303"/>
                  <a:pt x="9455204" y="1854031"/>
                  <a:pt x="9455204" y="1834686"/>
                </a:cubicBezTo>
                <a:cubicBezTo>
                  <a:pt x="9455204" y="1815341"/>
                  <a:pt x="9470476" y="1800068"/>
                  <a:pt x="9489820" y="1800068"/>
                </a:cubicBezTo>
                <a:close/>
                <a:moveTo>
                  <a:pt x="10635201" y="1799039"/>
                </a:moveTo>
                <a:cubicBezTo>
                  <a:pt x="10639274" y="1799039"/>
                  <a:pt x="10642329" y="1802093"/>
                  <a:pt x="10642329" y="1806166"/>
                </a:cubicBezTo>
                <a:cubicBezTo>
                  <a:pt x="10642329" y="1810238"/>
                  <a:pt x="10639274" y="1813293"/>
                  <a:pt x="10635201" y="1813293"/>
                </a:cubicBezTo>
                <a:cubicBezTo>
                  <a:pt x="10631129" y="1813293"/>
                  <a:pt x="10628075" y="1810238"/>
                  <a:pt x="10628075" y="1806166"/>
                </a:cubicBezTo>
                <a:cubicBezTo>
                  <a:pt x="10628075" y="1802093"/>
                  <a:pt x="10631129" y="1799039"/>
                  <a:pt x="10635201" y="1799039"/>
                </a:cubicBezTo>
                <a:close/>
                <a:moveTo>
                  <a:pt x="8181540" y="1798022"/>
                </a:moveTo>
                <a:cubicBezTo>
                  <a:pt x="8184594" y="1797003"/>
                  <a:pt x="8186630" y="1800058"/>
                  <a:pt x="8186630" y="1803111"/>
                </a:cubicBezTo>
                <a:cubicBezTo>
                  <a:pt x="8186630" y="1806166"/>
                  <a:pt x="8184594" y="1808202"/>
                  <a:pt x="8181540" y="1808202"/>
                </a:cubicBezTo>
                <a:cubicBezTo>
                  <a:pt x="8178485" y="1808202"/>
                  <a:pt x="8176449" y="1806166"/>
                  <a:pt x="8176449" y="1803111"/>
                </a:cubicBezTo>
                <a:cubicBezTo>
                  <a:pt x="8176449" y="1800058"/>
                  <a:pt x="8178485" y="1798022"/>
                  <a:pt x="8181540" y="1798022"/>
                </a:cubicBezTo>
                <a:close/>
                <a:moveTo>
                  <a:pt x="5724840" y="1792952"/>
                </a:moveTo>
                <a:cubicBezTo>
                  <a:pt x="5727896" y="1792952"/>
                  <a:pt x="5730949" y="1796006"/>
                  <a:pt x="5730949" y="1799061"/>
                </a:cubicBezTo>
                <a:cubicBezTo>
                  <a:pt x="5730949" y="1802116"/>
                  <a:pt x="5727896" y="1805170"/>
                  <a:pt x="5724840" y="1805170"/>
                </a:cubicBezTo>
                <a:cubicBezTo>
                  <a:pt x="5721787" y="1805170"/>
                  <a:pt x="5718734" y="1802116"/>
                  <a:pt x="5718734" y="1799061"/>
                </a:cubicBezTo>
                <a:cubicBezTo>
                  <a:pt x="5718734" y="1796006"/>
                  <a:pt x="5721787" y="1792952"/>
                  <a:pt x="5724840" y="1792952"/>
                </a:cubicBezTo>
                <a:close/>
                <a:moveTo>
                  <a:pt x="10191302" y="1791912"/>
                </a:moveTo>
                <a:cubicBezTo>
                  <a:pt x="10198429" y="1791912"/>
                  <a:pt x="10204538" y="1798021"/>
                  <a:pt x="10204538" y="1805147"/>
                </a:cubicBezTo>
                <a:cubicBezTo>
                  <a:pt x="10204538" y="1812274"/>
                  <a:pt x="10198429" y="1818383"/>
                  <a:pt x="10191302" y="1818383"/>
                </a:cubicBezTo>
                <a:cubicBezTo>
                  <a:pt x="10184175" y="1818383"/>
                  <a:pt x="10178067" y="1812274"/>
                  <a:pt x="10178067" y="1805147"/>
                </a:cubicBezTo>
                <a:cubicBezTo>
                  <a:pt x="10178067" y="1798021"/>
                  <a:pt x="10184175" y="1791912"/>
                  <a:pt x="10191302" y="1791912"/>
                </a:cubicBezTo>
                <a:close/>
                <a:moveTo>
                  <a:pt x="5611817" y="1782750"/>
                </a:moveTo>
                <a:cubicBezTo>
                  <a:pt x="5612835" y="1782750"/>
                  <a:pt x="5613854" y="1783768"/>
                  <a:pt x="5613854" y="1784786"/>
                </a:cubicBezTo>
                <a:cubicBezTo>
                  <a:pt x="5613854" y="1785804"/>
                  <a:pt x="5612835" y="1786822"/>
                  <a:pt x="5611817" y="1786822"/>
                </a:cubicBezTo>
                <a:cubicBezTo>
                  <a:pt x="5610799" y="1786822"/>
                  <a:pt x="5609781" y="1785804"/>
                  <a:pt x="5609781" y="1784786"/>
                </a:cubicBezTo>
                <a:cubicBezTo>
                  <a:pt x="5609781" y="1783768"/>
                  <a:pt x="5610799" y="1782750"/>
                  <a:pt x="5611817" y="1782750"/>
                </a:cubicBezTo>
                <a:close/>
                <a:moveTo>
                  <a:pt x="2172677" y="1781757"/>
                </a:moveTo>
                <a:cubicBezTo>
                  <a:pt x="2184894" y="1781757"/>
                  <a:pt x="2195074" y="1791938"/>
                  <a:pt x="2195074" y="1804157"/>
                </a:cubicBezTo>
                <a:cubicBezTo>
                  <a:pt x="2195074" y="1816374"/>
                  <a:pt x="2184894" y="1826554"/>
                  <a:pt x="2172677" y="1826554"/>
                </a:cubicBezTo>
                <a:cubicBezTo>
                  <a:pt x="2160460" y="1826554"/>
                  <a:pt x="2150279" y="1816374"/>
                  <a:pt x="2150279" y="1804157"/>
                </a:cubicBezTo>
                <a:cubicBezTo>
                  <a:pt x="2150279" y="1791938"/>
                  <a:pt x="2160460" y="1781757"/>
                  <a:pt x="2172677" y="1781757"/>
                </a:cubicBezTo>
                <a:close/>
                <a:moveTo>
                  <a:pt x="8210047" y="1762412"/>
                </a:moveTo>
                <a:cubicBezTo>
                  <a:pt x="8215138" y="1762412"/>
                  <a:pt x="8219210" y="1766483"/>
                  <a:pt x="8219210" y="1771574"/>
                </a:cubicBezTo>
                <a:cubicBezTo>
                  <a:pt x="8219210" y="1776666"/>
                  <a:pt x="8215138" y="1780737"/>
                  <a:pt x="8210047" y="1780737"/>
                </a:cubicBezTo>
                <a:cubicBezTo>
                  <a:pt x="8204957" y="1780737"/>
                  <a:pt x="8200884" y="1776666"/>
                  <a:pt x="8200884" y="1771574"/>
                </a:cubicBezTo>
                <a:cubicBezTo>
                  <a:pt x="8200884" y="1766483"/>
                  <a:pt x="8204957" y="1762412"/>
                  <a:pt x="8210047" y="1762412"/>
                </a:cubicBezTo>
                <a:close/>
                <a:moveTo>
                  <a:pt x="559930" y="1753225"/>
                </a:moveTo>
                <a:cubicBezTo>
                  <a:pt x="567056" y="1753225"/>
                  <a:pt x="572147" y="1758316"/>
                  <a:pt x="572147" y="1765442"/>
                </a:cubicBezTo>
                <a:cubicBezTo>
                  <a:pt x="572147" y="1771551"/>
                  <a:pt x="567056" y="1777660"/>
                  <a:pt x="559930" y="1777660"/>
                </a:cubicBezTo>
                <a:cubicBezTo>
                  <a:pt x="553821" y="1777660"/>
                  <a:pt x="547713" y="1772569"/>
                  <a:pt x="547713" y="1765442"/>
                </a:cubicBezTo>
                <a:cubicBezTo>
                  <a:pt x="547713" y="1759333"/>
                  <a:pt x="552804" y="1753225"/>
                  <a:pt x="559930" y="1753225"/>
                </a:cubicBezTo>
                <a:close/>
                <a:moveTo>
                  <a:pt x="6170759" y="1745079"/>
                </a:moveTo>
                <a:cubicBezTo>
                  <a:pt x="6175850" y="1744060"/>
                  <a:pt x="6179922" y="1748132"/>
                  <a:pt x="6179922" y="1754241"/>
                </a:cubicBezTo>
                <a:cubicBezTo>
                  <a:pt x="6179922" y="1759332"/>
                  <a:pt x="6175850" y="1763405"/>
                  <a:pt x="6170759" y="1763405"/>
                </a:cubicBezTo>
                <a:cubicBezTo>
                  <a:pt x="6165669" y="1763405"/>
                  <a:pt x="6160578" y="1759332"/>
                  <a:pt x="6160578" y="1754241"/>
                </a:cubicBezTo>
                <a:cubicBezTo>
                  <a:pt x="6160578" y="1749150"/>
                  <a:pt x="6164651" y="1745079"/>
                  <a:pt x="6170759" y="1745079"/>
                </a:cubicBezTo>
                <a:close/>
                <a:moveTo>
                  <a:pt x="7806873" y="1737952"/>
                </a:moveTo>
                <a:cubicBezTo>
                  <a:pt x="7809927" y="1737952"/>
                  <a:pt x="7811963" y="1739988"/>
                  <a:pt x="7811963" y="1743043"/>
                </a:cubicBezTo>
                <a:cubicBezTo>
                  <a:pt x="7811963" y="1745079"/>
                  <a:pt x="7809927" y="1748133"/>
                  <a:pt x="7806873" y="1748133"/>
                </a:cubicBezTo>
                <a:cubicBezTo>
                  <a:pt x="7803818" y="1748133"/>
                  <a:pt x="7801782" y="1746097"/>
                  <a:pt x="7801782" y="1743043"/>
                </a:cubicBezTo>
                <a:cubicBezTo>
                  <a:pt x="7801782" y="1739988"/>
                  <a:pt x="7803818" y="1737952"/>
                  <a:pt x="7806873" y="1737952"/>
                </a:cubicBezTo>
                <a:close/>
                <a:moveTo>
                  <a:pt x="961068" y="1706391"/>
                </a:moveTo>
                <a:cubicBezTo>
                  <a:pt x="964122" y="1706391"/>
                  <a:pt x="967176" y="1708427"/>
                  <a:pt x="967176" y="1712500"/>
                </a:cubicBezTo>
                <a:cubicBezTo>
                  <a:pt x="967176" y="1715555"/>
                  <a:pt x="964122" y="1718608"/>
                  <a:pt x="961068" y="1718608"/>
                </a:cubicBezTo>
                <a:cubicBezTo>
                  <a:pt x="958013" y="1718608"/>
                  <a:pt x="954959" y="1715555"/>
                  <a:pt x="954959" y="1712500"/>
                </a:cubicBezTo>
                <a:cubicBezTo>
                  <a:pt x="954959" y="1709445"/>
                  <a:pt x="958013" y="1706391"/>
                  <a:pt x="961068" y="1706391"/>
                </a:cubicBezTo>
                <a:close/>
                <a:moveTo>
                  <a:pt x="4813613" y="1703336"/>
                </a:moveTo>
                <a:cubicBezTo>
                  <a:pt x="4815650" y="1703336"/>
                  <a:pt x="4817688" y="1705371"/>
                  <a:pt x="4817688" y="1707408"/>
                </a:cubicBezTo>
                <a:cubicBezTo>
                  <a:pt x="4817688" y="1709444"/>
                  <a:pt x="4815650" y="1711481"/>
                  <a:pt x="4813613" y="1711481"/>
                </a:cubicBezTo>
                <a:cubicBezTo>
                  <a:pt x="4811579" y="1711481"/>
                  <a:pt x="4809541" y="1709444"/>
                  <a:pt x="4809541" y="1707408"/>
                </a:cubicBezTo>
                <a:cubicBezTo>
                  <a:pt x="4809541" y="1705371"/>
                  <a:pt x="4811579" y="1703336"/>
                  <a:pt x="4813613" y="1703336"/>
                </a:cubicBezTo>
                <a:close/>
                <a:moveTo>
                  <a:pt x="4269970" y="1698253"/>
                </a:moveTo>
                <a:cubicBezTo>
                  <a:pt x="4287274" y="1699272"/>
                  <a:pt x="4300511" y="1712507"/>
                  <a:pt x="4300511" y="1728798"/>
                </a:cubicBezTo>
                <a:cubicBezTo>
                  <a:pt x="4300511" y="1745088"/>
                  <a:pt x="4287274" y="1758324"/>
                  <a:pt x="4269970" y="1758324"/>
                </a:cubicBezTo>
                <a:cubicBezTo>
                  <a:pt x="4253681" y="1758324"/>
                  <a:pt x="4239427" y="1745088"/>
                  <a:pt x="4239427" y="1728798"/>
                </a:cubicBezTo>
                <a:cubicBezTo>
                  <a:pt x="4239427" y="1712507"/>
                  <a:pt x="4252663" y="1698253"/>
                  <a:pt x="4269970" y="1698253"/>
                </a:cubicBezTo>
                <a:close/>
                <a:moveTo>
                  <a:pt x="7008670" y="1697244"/>
                </a:moveTo>
                <a:cubicBezTo>
                  <a:pt x="7010705" y="1697244"/>
                  <a:pt x="7013760" y="1699281"/>
                  <a:pt x="7013760" y="1702335"/>
                </a:cubicBezTo>
                <a:cubicBezTo>
                  <a:pt x="7013760" y="1705389"/>
                  <a:pt x="7011724" y="1707425"/>
                  <a:pt x="7008670" y="1707425"/>
                </a:cubicBezTo>
                <a:cubicBezTo>
                  <a:pt x="7005615" y="1707425"/>
                  <a:pt x="7003579" y="1705389"/>
                  <a:pt x="7003579" y="1702335"/>
                </a:cubicBezTo>
                <a:cubicBezTo>
                  <a:pt x="7003579" y="1699281"/>
                  <a:pt x="7005615" y="1697244"/>
                  <a:pt x="7008670" y="1697244"/>
                </a:cubicBezTo>
                <a:close/>
                <a:moveTo>
                  <a:pt x="3364842" y="1697228"/>
                </a:moveTo>
                <a:cubicBezTo>
                  <a:pt x="3367896" y="1697228"/>
                  <a:pt x="3370952" y="1700282"/>
                  <a:pt x="3370952" y="1703336"/>
                </a:cubicBezTo>
                <a:cubicBezTo>
                  <a:pt x="3370952" y="1707409"/>
                  <a:pt x="3367896" y="1709445"/>
                  <a:pt x="3364842" y="1709445"/>
                </a:cubicBezTo>
                <a:cubicBezTo>
                  <a:pt x="3360770" y="1709445"/>
                  <a:pt x="3358734" y="1706391"/>
                  <a:pt x="3358734" y="1703336"/>
                </a:cubicBezTo>
                <a:cubicBezTo>
                  <a:pt x="3358734" y="1700282"/>
                  <a:pt x="3361788" y="1697228"/>
                  <a:pt x="3364842" y="1697228"/>
                </a:cubicBezTo>
                <a:close/>
                <a:moveTo>
                  <a:pt x="1989412" y="1695213"/>
                </a:moveTo>
                <a:cubicBezTo>
                  <a:pt x="1995522" y="1695213"/>
                  <a:pt x="2000613" y="1700305"/>
                  <a:pt x="2000613" y="1706413"/>
                </a:cubicBezTo>
                <a:cubicBezTo>
                  <a:pt x="2000613" y="1712522"/>
                  <a:pt x="1995522" y="1717613"/>
                  <a:pt x="1989412" y="1717613"/>
                </a:cubicBezTo>
                <a:cubicBezTo>
                  <a:pt x="1983305" y="1717613"/>
                  <a:pt x="1978214" y="1712522"/>
                  <a:pt x="1978214" y="1706413"/>
                </a:cubicBezTo>
                <a:cubicBezTo>
                  <a:pt x="1978214" y="1700305"/>
                  <a:pt x="1983305" y="1695213"/>
                  <a:pt x="1989412" y="1695213"/>
                </a:cubicBezTo>
                <a:close/>
                <a:moveTo>
                  <a:pt x="3038026" y="1681956"/>
                </a:moveTo>
                <a:cubicBezTo>
                  <a:pt x="3039044" y="1680938"/>
                  <a:pt x="3040062" y="1681956"/>
                  <a:pt x="3040062" y="1683992"/>
                </a:cubicBezTo>
                <a:cubicBezTo>
                  <a:pt x="3040062" y="1685011"/>
                  <a:pt x="3039044" y="1686029"/>
                  <a:pt x="3038026" y="1686029"/>
                </a:cubicBezTo>
                <a:cubicBezTo>
                  <a:pt x="3037008" y="1686029"/>
                  <a:pt x="3035990" y="1685011"/>
                  <a:pt x="3035990" y="1683992"/>
                </a:cubicBezTo>
                <a:cubicBezTo>
                  <a:pt x="3035990" y="1682974"/>
                  <a:pt x="3037008" y="1681956"/>
                  <a:pt x="3038026" y="1681956"/>
                </a:cubicBezTo>
                <a:close/>
                <a:moveTo>
                  <a:pt x="2787638" y="1677907"/>
                </a:moveTo>
                <a:cubicBezTo>
                  <a:pt x="2796801" y="1677907"/>
                  <a:pt x="2803927" y="1685033"/>
                  <a:pt x="2803927" y="1694197"/>
                </a:cubicBezTo>
                <a:cubicBezTo>
                  <a:pt x="2803927" y="1703360"/>
                  <a:pt x="2796801" y="1710486"/>
                  <a:pt x="2787638" y="1710486"/>
                </a:cubicBezTo>
                <a:cubicBezTo>
                  <a:pt x="2778479" y="1710486"/>
                  <a:pt x="2771350" y="1703360"/>
                  <a:pt x="2771350" y="1694197"/>
                </a:cubicBezTo>
                <a:cubicBezTo>
                  <a:pt x="2771350" y="1685033"/>
                  <a:pt x="2778479" y="1677907"/>
                  <a:pt x="2787638" y="1677907"/>
                </a:cubicBezTo>
                <a:close/>
                <a:moveTo>
                  <a:pt x="8908476" y="1670778"/>
                </a:moveTo>
                <a:cubicBezTo>
                  <a:pt x="8910512" y="1670778"/>
                  <a:pt x="8913566" y="1672813"/>
                  <a:pt x="8913566" y="1675869"/>
                </a:cubicBezTo>
                <a:cubicBezTo>
                  <a:pt x="8913566" y="1678923"/>
                  <a:pt x="8911530" y="1680959"/>
                  <a:pt x="8908476" y="1680959"/>
                </a:cubicBezTo>
                <a:cubicBezTo>
                  <a:pt x="8905421" y="1680959"/>
                  <a:pt x="8903385" y="1678923"/>
                  <a:pt x="8903385" y="1675869"/>
                </a:cubicBezTo>
                <a:cubicBezTo>
                  <a:pt x="8903385" y="1672813"/>
                  <a:pt x="8905421" y="1670778"/>
                  <a:pt x="8908476" y="1670778"/>
                </a:cubicBezTo>
                <a:close/>
                <a:moveTo>
                  <a:pt x="9803401" y="1667723"/>
                </a:moveTo>
                <a:cubicBezTo>
                  <a:pt x="9809509" y="1667723"/>
                  <a:pt x="9815617" y="1672813"/>
                  <a:pt x="9815617" y="1679940"/>
                </a:cubicBezTo>
                <a:cubicBezTo>
                  <a:pt x="9815617" y="1686048"/>
                  <a:pt x="9810527" y="1692156"/>
                  <a:pt x="9803401" y="1692156"/>
                </a:cubicBezTo>
                <a:cubicBezTo>
                  <a:pt x="9796274" y="1692156"/>
                  <a:pt x="9791183" y="1687066"/>
                  <a:pt x="9791183" y="1679940"/>
                </a:cubicBezTo>
                <a:cubicBezTo>
                  <a:pt x="9791183" y="1673832"/>
                  <a:pt x="9796274" y="1667723"/>
                  <a:pt x="9803401" y="1667723"/>
                </a:cubicBezTo>
                <a:close/>
                <a:moveTo>
                  <a:pt x="7189895" y="1665690"/>
                </a:moveTo>
                <a:cubicBezTo>
                  <a:pt x="7197021" y="1665690"/>
                  <a:pt x="7202112" y="1670781"/>
                  <a:pt x="7202112" y="1677908"/>
                </a:cubicBezTo>
                <a:cubicBezTo>
                  <a:pt x="7202112" y="1685034"/>
                  <a:pt x="7197021" y="1690124"/>
                  <a:pt x="7189895" y="1690124"/>
                </a:cubicBezTo>
                <a:cubicBezTo>
                  <a:pt x="7182768" y="1690124"/>
                  <a:pt x="7177677" y="1685034"/>
                  <a:pt x="7177677" y="1677908"/>
                </a:cubicBezTo>
                <a:cubicBezTo>
                  <a:pt x="7177677" y="1670781"/>
                  <a:pt x="7182768" y="1665690"/>
                  <a:pt x="7189895" y="1665690"/>
                </a:cubicBezTo>
                <a:close/>
                <a:moveTo>
                  <a:pt x="6840681" y="1665682"/>
                </a:moveTo>
                <a:cubicBezTo>
                  <a:pt x="6869188" y="1665682"/>
                  <a:pt x="6890568" y="1688080"/>
                  <a:pt x="6890568" y="1714552"/>
                </a:cubicBezTo>
                <a:cubicBezTo>
                  <a:pt x="6890568" y="1742044"/>
                  <a:pt x="6868170" y="1763425"/>
                  <a:pt x="6840681" y="1763425"/>
                </a:cubicBezTo>
                <a:cubicBezTo>
                  <a:pt x="6813192" y="1763425"/>
                  <a:pt x="6790793" y="1741026"/>
                  <a:pt x="6790793" y="1714552"/>
                </a:cubicBezTo>
                <a:cubicBezTo>
                  <a:pt x="6790793" y="1687063"/>
                  <a:pt x="6813192" y="1665682"/>
                  <a:pt x="6840681" y="1665682"/>
                </a:cubicBezTo>
                <a:close/>
                <a:moveTo>
                  <a:pt x="4489879" y="1651438"/>
                </a:moveTo>
                <a:cubicBezTo>
                  <a:pt x="4494968" y="1651438"/>
                  <a:pt x="4500062" y="1656528"/>
                  <a:pt x="4500062" y="1661619"/>
                </a:cubicBezTo>
                <a:cubicBezTo>
                  <a:pt x="4500062" y="1666710"/>
                  <a:pt x="4495988" y="1671800"/>
                  <a:pt x="4489879" y="1671800"/>
                </a:cubicBezTo>
                <a:cubicBezTo>
                  <a:pt x="4484789" y="1671800"/>
                  <a:pt x="4479698" y="1667727"/>
                  <a:pt x="4479698" y="1661619"/>
                </a:cubicBezTo>
                <a:cubicBezTo>
                  <a:pt x="4479698" y="1656528"/>
                  <a:pt x="4483769" y="1651438"/>
                  <a:pt x="4489879" y="1651438"/>
                </a:cubicBezTo>
                <a:close/>
                <a:moveTo>
                  <a:pt x="4124356" y="1643267"/>
                </a:moveTo>
                <a:cubicBezTo>
                  <a:pt x="4130464" y="1643267"/>
                  <a:pt x="4135556" y="1648358"/>
                  <a:pt x="4135556" y="1654466"/>
                </a:cubicBezTo>
                <a:cubicBezTo>
                  <a:pt x="4135556" y="1660575"/>
                  <a:pt x="4130464" y="1665666"/>
                  <a:pt x="4124356" y="1665666"/>
                </a:cubicBezTo>
                <a:cubicBezTo>
                  <a:pt x="4118247" y="1665666"/>
                  <a:pt x="4113157" y="1660575"/>
                  <a:pt x="4113157" y="1654466"/>
                </a:cubicBezTo>
                <a:cubicBezTo>
                  <a:pt x="4113157" y="1648358"/>
                  <a:pt x="4118247" y="1643267"/>
                  <a:pt x="4124356" y="1643267"/>
                </a:cubicBezTo>
                <a:close/>
                <a:moveTo>
                  <a:pt x="1369383" y="1634128"/>
                </a:moveTo>
                <a:cubicBezTo>
                  <a:pt x="1378546" y="1634128"/>
                  <a:pt x="1384655" y="1641256"/>
                  <a:pt x="1384655" y="1649400"/>
                </a:cubicBezTo>
                <a:cubicBezTo>
                  <a:pt x="1384655" y="1657544"/>
                  <a:pt x="1377528" y="1664671"/>
                  <a:pt x="1369383" y="1664671"/>
                </a:cubicBezTo>
                <a:cubicBezTo>
                  <a:pt x="1361238" y="1664671"/>
                  <a:pt x="1354111" y="1657544"/>
                  <a:pt x="1354111" y="1649400"/>
                </a:cubicBezTo>
                <a:cubicBezTo>
                  <a:pt x="1354111" y="1641256"/>
                  <a:pt x="1361238" y="1634128"/>
                  <a:pt x="1369383" y="1634128"/>
                </a:cubicBezTo>
                <a:close/>
                <a:moveTo>
                  <a:pt x="9290270" y="1625987"/>
                </a:moveTo>
                <a:cubicBezTo>
                  <a:pt x="9293324" y="1625987"/>
                  <a:pt x="9295360" y="1628022"/>
                  <a:pt x="9295360" y="1631077"/>
                </a:cubicBezTo>
                <a:cubicBezTo>
                  <a:pt x="9295360" y="1634131"/>
                  <a:pt x="9293324" y="1636167"/>
                  <a:pt x="9290270" y="1636167"/>
                </a:cubicBezTo>
                <a:cubicBezTo>
                  <a:pt x="9287215" y="1636167"/>
                  <a:pt x="9285179" y="1634131"/>
                  <a:pt x="9285179" y="1631077"/>
                </a:cubicBezTo>
                <a:cubicBezTo>
                  <a:pt x="9285179" y="1628022"/>
                  <a:pt x="9287215" y="1625987"/>
                  <a:pt x="9290270" y="1625987"/>
                </a:cubicBezTo>
                <a:close/>
                <a:moveTo>
                  <a:pt x="1867190" y="1615780"/>
                </a:moveTo>
                <a:cubicBezTo>
                  <a:pt x="1874317" y="1615780"/>
                  <a:pt x="1879408" y="1620871"/>
                  <a:pt x="1879408" y="1627997"/>
                </a:cubicBezTo>
                <a:cubicBezTo>
                  <a:pt x="1879408" y="1635124"/>
                  <a:pt x="1874317" y="1640215"/>
                  <a:pt x="1867190" y="1640215"/>
                </a:cubicBezTo>
                <a:cubicBezTo>
                  <a:pt x="1860064" y="1640215"/>
                  <a:pt x="1854973" y="1635124"/>
                  <a:pt x="1854973" y="1627997"/>
                </a:cubicBezTo>
                <a:cubicBezTo>
                  <a:pt x="1854973" y="1621888"/>
                  <a:pt x="1860064" y="1615780"/>
                  <a:pt x="1867190" y="1615780"/>
                </a:cubicBezTo>
                <a:close/>
                <a:moveTo>
                  <a:pt x="1952765" y="1611732"/>
                </a:moveTo>
                <a:cubicBezTo>
                  <a:pt x="1970074" y="1611732"/>
                  <a:pt x="1985346" y="1627003"/>
                  <a:pt x="1985346" y="1644310"/>
                </a:cubicBezTo>
                <a:cubicBezTo>
                  <a:pt x="1985346" y="1662635"/>
                  <a:pt x="1971092" y="1676889"/>
                  <a:pt x="1952765" y="1676889"/>
                </a:cubicBezTo>
                <a:cubicBezTo>
                  <a:pt x="1934440" y="1676889"/>
                  <a:pt x="1920186" y="1662635"/>
                  <a:pt x="1920186" y="1644310"/>
                </a:cubicBezTo>
                <a:cubicBezTo>
                  <a:pt x="1920186" y="1625985"/>
                  <a:pt x="1934440" y="1611732"/>
                  <a:pt x="1952765" y="1611732"/>
                </a:cubicBezTo>
                <a:close/>
                <a:moveTo>
                  <a:pt x="7601213" y="1601545"/>
                </a:moveTo>
                <a:cubicBezTo>
                  <a:pt x="7607322" y="1601545"/>
                  <a:pt x="7612413" y="1606636"/>
                  <a:pt x="7612413" y="1612743"/>
                </a:cubicBezTo>
                <a:cubicBezTo>
                  <a:pt x="7612413" y="1618852"/>
                  <a:pt x="7607322" y="1623943"/>
                  <a:pt x="7601213" y="1623943"/>
                </a:cubicBezTo>
                <a:cubicBezTo>
                  <a:pt x="7595105" y="1623943"/>
                  <a:pt x="7590014" y="1618852"/>
                  <a:pt x="7590014" y="1612743"/>
                </a:cubicBezTo>
                <a:cubicBezTo>
                  <a:pt x="7590014" y="1606636"/>
                  <a:pt x="7595105" y="1601545"/>
                  <a:pt x="7601213" y="1601545"/>
                </a:cubicBezTo>
                <a:close/>
                <a:moveTo>
                  <a:pt x="4432839" y="1598471"/>
                </a:moveTo>
                <a:cubicBezTo>
                  <a:pt x="4443020" y="1598471"/>
                  <a:pt x="4450147" y="1606616"/>
                  <a:pt x="4450147" y="1615779"/>
                </a:cubicBezTo>
                <a:cubicBezTo>
                  <a:pt x="4450147" y="1624941"/>
                  <a:pt x="4443020" y="1633087"/>
                  <a:pt x="4432839" y="1633087"/>
                </a:cubicBezTo>
                <a:cubicBezTo>
                  <a:pt x="4423675" y="1633087"/>
                  <a:pt x="4415530" y="1625960"/>
                  <a:pt x="4415530" y="1615779"/>
                </a:cubicBezTo>
                <a:cubicBezTo>
                  <a:pt x="4415530" y="1606616"/>
                  <a:pt x="4422657" y="1598471"/>
                  <a:pt x="4432839" y="1598471"/>
                </a:cubicBezTo>
                <a:close/>
                <a:moveTo>
                  <a:pt x="8604059" y="1598470"/>
                </a:moveTo>
                <a:cubicBezTo>
                  <a:pt x="8616276" y="1598470"/>
                  <a:pt x="8627476" y="1608650"/>
                  <a:pt x="8627476" y="1621886"/>
                </a:cubicBezTo>
                <a:cubicBezTo>
                  <a:pt x="8627476" y="1634103"/>
                  <a:pt x="8617295" y="1645302"/>
                  <a:pt x="8604059" y="1645302"/>
                </a:cubicBezTo>
                <a:cubicBezTo>
                  <a:pt x="8590823" y="1645302"/>
                  <a:pt x="8580642" y="1635121"/>
                  <a:pt x="8580642" y="1621886"/>
                </a:cubicBezTo>
                <a:cubicBezTo>
                  <a:pt x="8580642" y="1608650"/>
                  <a:pt x="8590823" y="1598470"/>
                  <a:pt x="8604059" y="1598470"/>
                </a:cubicBezTo>
                <a:close/>
                <a:moveTo>
                  <a:pt x="970231" y="1592364"/>
                </a:moveTo>
                <a:cubicBezTo>
                  <a:pt x="979394" y="1592364"/>
                  <a:pt x="985503" y="1599491"/>
                  <a:pt x="985503" y="1607636"/>
                </a:cubicBezTo>
                <a:cubicBezTo>
                  <a:pt x="985503" y="1615781"/>
                  <a:pt x="978376" y="1622908"/>
                  <a:pt x="970231" y="1622908"/>
                </a:cubicBezTo>
                <a:cubicBezTo>
                  <a:pt x="962086" y="1622908"/>
                  <a:pt x="954959" y="1615781"/>
                  <a:pt x="954959" y="1607636"/>
                </a:cubicBezTo>
                <a:cubicBezTo>
                  <a:pt x="954959" y="1599491"/>
                  <a:pt x="962086" y="1592364"/>
                  <a:pt x="970231" y="1592364"/>
                </a:cubicBezTo>
                <a:close/>
                <a:moveTo>
                  <a:pt x="8077693" y="1588309"/>
                </a:moveTo>
                <a:cubicBezTo>
                  <a:pt x="8088892" y="1588309"/>
                  <a:pt x="8099073" y="1597471"/>
                  <a:pt x="8099073" y="1609690"/>
                </a:cubicBezTo>
                <a:cubicBezTo>
                  <a:pt x="8099073" y="1621906"/>
                  <a:pt x="8088892" y="1631068"/>
                  <a:pt x="8077693" y="1631068"/>
                </a:cubicBezTo>
                <a:cubicBezTo>
                  <a:pt x="8065475" y="1631068"/>
                  <a:pt x="8056312" y="1621906"/>
                  <a:pt x="8056312" y="1609690"/>
                </a:cubicBezTo>
                <a:cubicBezTo>
                  <a:pt x="8056312" y="1597471"/>
                  <a:pt x="8066493" y="1588309"/>
                  <a:pt x="8077693" y="1588309"/>
                </a:cubicBezTo>
                <a:close/>
                <a:moveTo>
                  <a:pt x="10993578" y="1587269"/>
                </a:moveTo>
                <a:cubicBezTo>
                  <a:pt x="10999687" y="1588288"/>
                  <a:pt x="11004777" y="1593379"/>
                  <a:pt x="11004777" y="1598469"/>
                </a:cubicBezTo>
                <a:cubicBezTo>
                  <a:pt x="11004777" y="1604577"/>
                  <a:pt x="10999687" y="1609668"/>
                  <a:pt x="10993578" y="1609668"/>
                </a:cubicBezTo>
                <a:cubicBezTo>
                  <a:pt x="10987469" y="1609668"/>
                  <a:pt x="10982378" y="1604577"/>
                  <a:pt x="10982378" y="1598469"/>
                </a:cubicBezTo>
                <a:cubicBezTo>
                  <a:pt x="10982378" y="1592360"/>
                  <a:pt x="10987469" y="1587269"/>
                  <a:pt x="10993578" y="1587269"/>
                </a:cubicBezTo>
                <a:close/>
                <a:moveTo>
                  <a:pt x="1053773" y="1581190"/>
                </a:moveTo>
                <a:cubicBezTo>
                  <a:pt x="1057845" y="1580171"/>
                  <a:pt x="1061918" y="1584246"/>
                  <a:pt x="1061918" y="1589335"/>
                </a:cubicBezTo>
                <a:cubicBezTo>
                  <a:pt x="1061918" y="1594424"/>
                  <a:pt x="1057845" y="1597478"/>
                  <a:pt x="1053773" y="1597478"/>
                </a:cubicBezTo>
                <a:cubicBezTo>
                  <a:pt x="1048682" y="1597478"/>
                  <a:pt x="1045628" y="1593408"/>
                  <a:pt x="1045628" y="1589335"/>
                </a:cubicBezTo>
                <a:cubicBezTo>
                  <a:pt x="1045628" y="1584246"/>
                  <a:pt x="1049700" y="1581190"/>
                  <a:pt x="1053773" y="1581190"/>
                </a:cubicBezTo>
                <a:close/>
                <a:moveTo>
                  <a:pt x="6563753" y="1579126"/>
                </a:moveTo>
                <a:cubicBezTo>
                  <a:pt x="6569861" y="1579126"/>
                  <a:pt x="6574952" y="1584217"/>
                  <a:pt x="6574952" y="1590325"/>
                </a:cubicBezTo>
                <a:cubicBezTo>
                  <a:pt x="6574952" y="1596434"/>
                  <a:pt x="6569861" y="1601524"/>
                  <a:pt x="6563753" y="1601524"/>
                </a:cubicBezTo>
                <a:cubicBezTo>
                  <a:pt x="6557644" y="1601524"/>
                  <a:pt x="6552553" y="1596434"/>
                  <a:pt x="6552553" y="1590325"/>
                </a:cubicBezTo>
                <a:cubicBezTo>
                  <a:pt x="6552553" y="1584217"/>
                  <a:pt x="6557644" y="1579126"/>
                  <a:pt x="6563753" y="1579126"/>
                </a:cubicBezTo>
                <a:close/>
                <a:moveTo>
                  <a:pt x="9187440" y="1578129"/>
                </a:moveTo>
                <a:cubicBezTo>
                  <a:pt x="9193548" y="1578129"/>
                  <a:pt x="9198639" y="1583220"/>
                  <a:pt x="9198639" y="1589328"/>
                </a:cubicBezTo>
                <a:cubicBezTo>
                  <a:pt x="9198639" y="1595436"/>
                  <a:pt x="9193548" y="1600526"/>
                  <a:pt x="9187440" y="1600526"/>
                </a:cubicBezTo>
                <a:cubicBezTo>
                  <a:pt x="9181331" y="1600526"/>
                  <a:pt x="9176240" y="1595436"/>
                  <a:pt x="9176240" y="1589328"/>
                </a:cubicBezTo>
                <a:cubicBezTo>
                  <a:pt x="9176240" y="1583220"/>
                  <a:pt x="9181331" y="1578129"/>
                  <a:pt x="9187440" y="1578129"/>
                </a:cubicBezTo>
                <a:close/>
                <a:moveTo>
                  <a:pt x="5811366" y="1539421"/>
                </a:moveTo>
                <a:cubicBezTo>
                  <a:pt x="5816457" y="1539421"/>
                  <a:pt x="5821547" y="1543493"/>
                  <a:pt x="5821547" y="1549602"/>
                </a:cubicBezTo>
                <a:cubicBezTo>
                  <a:pt x="5821547" y="1555711"/>
                  <a:pt x="5816457" y="1559783"/>
                  <a:pt x="5811366" y="1559783"/>
                </a:cubicBezTo>
                <a:cubicBezTo>
                  <a:pt x="5805258" y="1559783"/>
                  <a:pt x="5801185" y="1555711"/>
                  <a:pt x="5801185" y="1549602"/>
                </a:cubicBezTo>
                <a:cubicBezTo>
                  <a:pt x="5801185" y="1544512"/>
                  <a:pt x="5805258" y="1539421"/>
                  <a:pt x="5811366" y="1539421"/>
                </a:cubicBezTo>
                <a:close/>
                <a:moveTo>
                  <a:pt x="6556626" y="1510942"/>
                </a:moveTo>
                <a:cubicBezTo>
                  <a:pt x="6562734" y="1510942"/>
                  <a:pt x="6568843" y="1516032"/>
                  <a:pt x="6568843" y="1523160"/>
                </a:cubicBezTo>
                <a:cubicBezTo>
                  <a:pt x="6568843" y="1530285"/>
                  <a:pt x="6563752" y="1535375"/>
                  <a:pt x="6556626" y="1535375"/>
                </a:cubicBezTo>
                <a:cubicBezTo>
                  <a:pt x="6549499" y="1535375"/>
                  <a:pt x="6544408" y="1530285"/>
                  <a:pt x="6544408" y="1523160"/>
                </a:cubicBezTo>
                <a:cubicBezTo>
                  <a:pt x="6544408" y="1516032"/>
                  <a:pt x="6549499" y="1510942"/>
                  <a:pt x="6556626" y="1510942"/>
                </a:cubicBezTo>
                <a:close/>
                <a:moveTo>
                  <a:pt x="5064100" y="1507884"/>
                </a:moveTo>
                <a:cubicBezTo>
                  <a:pt x="5071226" y="1506866"/>
                  <a:pt x="5076314" y="1512975"/>
                  <a:pt x="5076314" y="1520102"/>
                </a:cubicBezTo>
                <a:cubicBezTo>
                  <a:pt x="5076314" y="1527228"/>
                  <a:pt x="5071226" y="1532317"/>
                  <a:pt x="5064100" y="1532317"/>
                </a:cubicBezTo>
                <a:cubicBezTo>
                  <a:pt x="5056975" y="1532317"/>
                  <a:pt x="5051886" y="1527228"/>
                  <a:pt x="5051886" y="1520102"/>
                </a:cubicBezTo>
                <a:cubicBezTo>
                  <a:pt x="5051886" y="1512975"/>
                  <a:pt x="5056975" y="1507884"/>
                  <a:pt x="5064100" y="1507884"/>
                </a:cubicBezTo>
                <a:close/>
                <a:moveTo>
                  <a:pt x="12045293" y="1495671"/>
                </a:moveTo>
                <a:cubicBezTo>
                  <a:pt x="12061582" y="1496689"/>
                  <a:pt x="12074818" y="1509924"/>
                  <a:pt x="12074818" y="1525195"/>
                </a:cubicBezTo>
                <a:cubicBezTo>
                  <a:pt x="12074818" y="1541483"/>
                  <a:pt x="12061582" y="1553701"/>
                  <a:pt x="12045293" y="1553701"/>
                </a:cubicBezTo>
                <a:cubicBezTo>
                  <a:pt x="12029003" y="1553701"/>
                  <a:pt x="12015767" y="1540465"/>
                  <a:pt x="12015767" y="1525195"/>
                </a:cubicBezTo>
                <a:cubicBezTo>
                  <a:pt x="12015767" y="1508906"/>
                  <a:pt x="12029003" y="1495671"/>
                  <a:pt x="12045293" y="1495671"/>
                </a:cubicBezTo>
                <a:close/>
                <a:moveTo>
                  <a:pt x="7198040" y="1482432"/>
                </a:moveTo>
                <a:cubicBezTo>
                  <a:pt x="7200076" y="1482432"/>
                  <a:pt x="7203130" y="1484468"/>
                  <a:pt x="7203130" y="1487523"/>
                </a:cubicBezTo>
                <a:cubicBezTo>
                  <a:pt x="7203130" y="1490577"/>
                  <a:pt x="7201094" y="1492613"/>
                  <a:pt x="7198040" y="1492613"/>
                </a:cubicBezTo>
                <a:cubicBezTo>
                  <a:pt x="7194985" y="1492613"/>
                  <a:pt x="7192949" y="1490577"/>
                  <a:pt x="7192949" y="1487523"/>
                </a:cubicBezTo>
                <a:cubicBezTo>
                  <a:pt x="7192949" y="1484468"/>
                  <a:pt x="7194985" y="1482432"/>
                  <a:pt x="7198040" y="1482432"/>
                </a:cubicBezTo>
                <a:close/>
                <a:moveTo>
                  <a:pt x="10018223" y="1481387"/>
                </a:moveTo>
                <a:cubicBezTo>
                  <a:pt x="10022296" y="1481387"/>
                  <a:pt x="10025350" y="1484441"/>
                  <a:pt x="10025350" y="1488514"/>
                </a:cubicBezTo>
                <a:cubicBezTo>
                  <a:pt x="10025350" y="1492586"/>
                  <a:pt x="10022296" y="1494622"/>
                  <a:pt x="10018223" y="1494622"/>
                </a:cubicBezTo>
                <a:cubicBezTo>
                  <a:pt x="10014150" y="1494622"/>
                  <a:pt x="10011096" y="1491568"/>
                  <a:pt x="10011096" y="1488514"/>
                </a:cubicBezTo>
                <a:cubicBezTo>
                  <a:pt x="10011096" y="1484441"/>
                  <a:pt x="10014150" y="1481387"/>
                  <a:pt x="10018223" y="1481387"/>
                </a:cubicBezTo>
                <a:close/>
                <a:moveTo>
                  <a:pt x="8393309" y="1477350"/>
                </a:moveTo>
                <a:cubicBezTo>
                  <a:pt x="8410616" y="1477350"/>
                  <a:pt x="8425888" y="1491603"/>
                  <a:pt x="8425888" y="1509928"/>
                </a:cubicBezTo>
                <a:cubicBezTo>
                  <a:pt x="8425888" y="1528253"/>
                  <a:pt x="8411635" y="1542506"/>
                  <a:pt x="8393309" y="1542506"/>
                </a:cubicBezTo>
                <a:cubicBezTo>
                  <a:pt x="8374982" y="1542506"/>
                  <a:pt x="8360729" y="1528253"/>
                  <a:pt x="8360729" y="1509928"/>
                </a:cubicBezTo>
                <a:cubicBezTo>
                  <a:pt x="8360729" y="1491603"/>
                  <a:pt x="8374982" y="1477350"/>
                  <a:pt x="8393309" y="1477350"/>
                </a:cubicBezTo>
                <a:close/>
                <a:moveTo>
                  <a:pt x="5908087" y="1476298"/>
                </a:moveTo>
                <a:cubicBezTo>
                  <a:pt x="5909106" y="1476298"/>
                  <a:pt x="5910123" y="1477315"/>
                  <a:pt x="5910123" y="1478334"/>
                </a:cubicBezTo>
                <a:cubicBezTo>
                  <a:pt x="5910123" y="1479351"/>
                  <a:pt x="5909106" y="1480369"/>
                  <a:pt x="5908087" y="1480369"/>
                </a:cubicBezTo>
                <a:cubicBezTo>
                  <a:pt x="5907069" y="1480369"/>
                  <a:pt x="5906050" y="1479351"/>
                  <a:pt x="5906050" y="1478334"/>
                </a:cubicBezTo>
                <a:cubicBezTo>
                  <a:pt x="5906050" y="1477315"/>
                  <a:pt x="5907069" y="1476298"/>
                  <a:pt x="5908087" y="1476298"/>
                </a:cubicBezTo>
                <a:close/>
                <a:moveTo>
                  <a:pt x="10401034" y="1474260"/>
                </a:moveTo>
                <a:cubicBezTo>
                  <a:pt x="10406124" y="1474260"/>
                  <a:pt x="10410197" y="1478333"/>
                  <a:pt x="10410197" y="1483423"/>
                </a:cubicBezTo>
                <a:cubicBezTo>
                  <a:pt x="10410197" y="1488514"/>
                  <a:pt x="10406124" y="1492586"/>
                  <a:pt x="10401034" y="1492586"/>
                </a:cubicBezTo>
                <a:cubicBezTo>
                  <a:pt x="10395943" y="1492586"/>
                  <a:pt x="10391871" y="1488514"/>
                  <a:pt x="10391871" y="1483423"/>
                </a:cubicBezTo>
                <a:cubicBezTo>
                  <a:pt x="10391871" y="1478333"/>
                  <a:pt x="10395943" y="1474260"/>
                  <a:pt x="10401034" y="1474260"/>
                </a:cubicBezTo>
                <a:close/>
                <a:moveTo>
                  <a:pt x="2631798" y="1469172"/>
                </a:moveTo>
                <a:cubicBezTo>
                  <a:pt x="2634852" y="1469172"/>
                  <a:pt x="2637906" y="1472227"/>
                  <a:pt x="2637906" y="1475281"/>
                </a:cubicBezTo>
                <a:cubicBezTo>
                  <a:pt x="2637906" y="1478335"/>
                  <a:pt x="2634852" y="1481390"/>
                  <a:pt x="2631798" y="1481390"/>
                </a:cubicBezTo>
                <a:cubicBezTo>
                  <a:pt x="2628743" y="1481390"/>
                  <a:pt x="2625688" y="1478335"/>
                  <a:pt x="2625688" y="1475281"/>
                </a:cubicBezTo>
                <a:cubicBezTo>
                  <a:pt x="2625688" y="1472227"/>
                  <a:pt x="2628743" y="1469172"/>
                  <a:pt x="2631798" y="1469172"/>
                </a:cubicBezTo>
                <a:close/>
                <a:moveTo>
                  <a:pt x="8095000" y="1469170"/>
                </a:moveTo>
                <a:cubicBezTo>
                  <a:pt x="8102127" y="1469170"/>
                  <a:pt x="8107217" y="1474261"/>
                  <a:pt x="8107217" y="1481388"/>
                </a:cubicBezTo>
                <a:cubicBezTo>
                  <a:pt x="8107217" y="1488514"/>
                  <a:pt x="8102127" y="1493605"/>
                  <a:pt x="8095000" y="1493605"/>
                </a:cubicBezTo>
                <a:cubicBezTo>
                  <a:pt x="8087874" y="1493605"/>
                  <a:pt x="8082783" y="1488514"/>
                  <a:pt x="8082783" y="1481388"/>
                </a:cubicBezTo>
                <a:cubicBezTo>
                  <a:pt x="8082783" y="1474261"/>
                  <a:pt x="8087874" y="1469170"/>
                  <a:pt x="8095000" y="1469170"/>
                </a:cubicBezTo>
                <a:close/>
                <a:moveTo>
                  <a:pt x="3408677" y="1462072"/>
                </a:moveTo>
                <a:cubicBezTo>
                  <a:pt x="3411731" y="1463090"/>
                  <a:pt x="3413767" y="1465126"/>
                  <a:pt x="3413767" y="1467163"/>
                </a:cubicBezTo>
                <a:cubicBezTo>
                  <a:pt x="3413767" y="1470216"/>
                  <a:pt x="3411731" y="1472253"/>
                  <a:pt x="3408677" y="1472253"/>
                </a:cubicBezTo>
                <a:cubicBezTo>
                  <a:pt x="3406640" y="1472253"/>
                  <a:pt x="3403585" y="1470216"/>
                  <a:pt x="3403585" y="1467163"/>
                </a:cubicBezTo>
                <a:cubicBezTo>
                  <a:pt x="3403585" y="1465126"/>
                  <a:pt x="3405620" y="1462072"/>
                  <a:pt x="3408677" y="1462072"/>
                </a:cubicBezTo>
                <a:close/>
                <a:moveTo>
                  <a:pt x="3686616" y="1449860"/>
                </a:moveTo>
                <a:cubicBezTo>
                  <a:pt x="3688652" y="1449860"/>
                  <a:pt x="3690689" y="1451898"/>
                  <a:pt x="3690689" y="1453933"/>
                </a:cubicBezTo>
                <a:cubicBezTo>
                  <a:pt x="3690689" y="1455970"/>
                  <a:pt x="3688652" y="1458006"/>
                  <a:pt x="3686616" y="1458006"/>
                </a:cubicBezTo>
                <a:cubicBezTo>
                  <a:pt x="3684581" y="1458006"/>
                  <a:pt x="3682544" y="1455970"/>
                  <a:pt x="3682544" y="1453933"/>
                </a:cubicBezTo>
                <a:cubicBezTo>
                  <a:pt x="3682544" y="1451898"/>
                  <a:pt x="3684581" y="1449860"/>
                  <a:pt x="3686616" y="1449860"/>
                </a:cubicBezTo>
                <a:close/>
                <a:moveTo>
                  <a:pt x="8790374" y="1447825"/>
                </a:moveTo>
                <a:cubicBezTo>
                  <a:pt x="8793428" y="1447825"/>
                  <a:pt x="8795464" y="1449862"/>
                  <a:pt x="8795464" y="1452917"/>
                </a:cubicBezTo>
                <a:cubicBezTo>
                  <a:pt x="8795464" y="1455971"/>
                  <a:pt x="8793428" y="1458007"/>
                  <a:pt x="8790374" y="1458007"/>
                </a:cubicBezTo>
                <a:cubicBezTo>
                  <a:pt x="8787319" y="1458007"/>
                  <a:pt x="8785283" y="1455971"/>
                  <a:pt x="8785283" y="1452917"/>
                </a:cubicBezTo>
                <a:cubicBezTo>
                  <a:pt x="8785283" y="1449862"/>
                  <a:pt x="8787319" y="1447825"/>
                  <a:pt x="8790374" y="1447825"/>
                </a:cubicBezTo>
                <a:close/>
                <a:moveTo>
                  <a:pt x="10691198" y="1418293"/>
                </a:moveTo>
                <a:cubicBezTo>
                  <a:pt x="10693235" y="1417275"/>
                  <a:pt x="10696288" y="1420331"/>
                  <a:pt x="10696288" y="1423383"/>
                </a:cubicBezTo>
                <a:cubicBezTo>
                  <a:pt x="10696288" y="1426441"/>
                  <a:pt x="10694252" y="1428476"/>
                  <a:pt x="10691198" y="1428476"/>
                </a:cubicBezTo>
                <a:cubicBezTo>
                  <a:pt x="10688144" y="1428476"/>
                  <a:pt x="10686107" y="1426441"/>
                  <a:pt x="10686107" y="1423383"/>
                </a:cubicBezTo>
                <a:cubicBezTo>
                  <a:pt x="10686107" y="1420331"/>
                  <a:pt x="10688144" y="1418293"/>
                  <a:pt x="10691198" y="1418293"/>
                </a:cubicBezTo>
                <a:close/>
                <a:moveTo>
                  <a:pt x="3349636" y="1409134"/>
                </a:moveTo>
                <a:cubicBezTo>
                  <a:pt x="3354729" y="1409134"/>
                  <a:pt x="3358800" y="1413204"/>
                  <a:pt x="3358800" y="1418293"/>
                </a:cubicBezTo>
                <a:cubicBezTo>
                  <a:pt x="3358800" y="1423387"/>
                  <a:pt x="3354729" y="1427460"/>
                  <a:pt x="3349636" y="1427460"/>
                </a:cubicBezTo>
                <a:cubicBezTo>
                  <a:pt x="3344546" y="1427460"/>
                  <a:pt x="3340474" y="1423387"/>
                  <a:pt x="3340474" y="1418293"/>
                </a:cubicBezTo>
                <a:cubicBezTo>
                  <a:pt x="3340474" y="1413204"/>
                  <a:pt x="3344546" y="1409134"/>
                  <a:pt x="3349636" y="1409134"/>
                </a:cubicBezTo>
                <a:close/>
                <a:moveTo>
                  <a:pt x="4588610" y="1397903"/>
                </a:moveTo>
                <a:cubicBezTo>
                  <a:pt x="4592683" y="1397903"/>
                  <a:pt x="4596755" y="1401976"/>
                  <a:pt x="4596755" y="1406048"/>
                </a:cubicBezTo>
                <a:cubicBezTo>
                  <a:pt x="4596755" y="1411139"/>
                  <a:pt x="4592683" y="1414193"/>
                  <a:pt x="4588610" y="1414193"/>
                </a:cubicBezTo>
                <a:cubicBezTo>
                  <a:pt x="4584538" y="1414193"/>
                  <a:pt x="4580466" y="1410120"/>
                  <a:pt x="4580466" y="1406048"/>
                </a:cubicBezTo>
                <a:cubicBezTo>
                  <a:pt x="4580466" y="1401976"/>
                  <a:pt x="4584538" y="1397903"/>
                  <a:pt x="4588610" y="1397903"/>
                </a:cubicBezTo>
                <a:close/>
                <a:moveTo>
                  <a:pt x="1814297" y="1390807"/>
                </a:moveTo>
                <a:cubicBezTo>
                  <a:pt x="1826514" y="1390807"/>
                  <a:pt x="1835677" y="1399971"/>
                  <a:pt x="1835677" y="1412190"/>
                </a:cubicBezTo>
                <a:cubicBezTo>
                  <a:pt x="1835677" y="1424404"/>
                  <a:pt x="1825497" y="1433570"/>
                  <a:pt x="1814297" y="1433570"/>
                </a:cubicBezTo>
                <a:cubicBezTo>
                  <a:pt x="1802080" y="1433570"/>
                  <a:pt x="1792917" y="1424404"/>
                  <a:pt x="1792917" y="1412190"/>
                </a:cubicBezTo>
                <a:cubicBezTo>
                  <a:pt x="1792917" y="1399971"/>
                  <a:pt x="1803098" y="1390807"/>
                  <a:pt x="1814297" y="1390807"/>
                </a:cubicBezTo>
                <a:close/>
                <a:moveTo>
                  <a:pt x="9676136" y="1389757"/>
                </a:moveTo>
                <a:cubicBezTo>
                  <a:pt x="9678172" y="1389757"/>
                  <a:pt x="9679190" y="1390775"/>
                  <a:pt x="9679190" y="1392811"/>
                </a:cubicBezTo>
                <a:cubicBezTo>
                  <a:pt x="9679190" y="1394848"/>
                  <a:pt x="9678172" y="1395866"/>
                  <a:pt x="9676136" y="1395866"/>
                </a:cubicBezTo>
                <a:cubicBezTo>
                  <a:pt x="9674099" y="1395866"/>
                  <a:pt x="9673081" y="1394848"/>
                  <a:pt x="9673081" y="1392811"/>
                </a:cubicBezTo>
                <a:cubicBezTo>
                  <a:pt x="9673081" y="1390775"/>
                  <a:pt x="9674099" y="1389757"/>
                  <a:pt x="9676136" y="1389757"/>
                </a:cubicBezTo>
                <a:close/>
                <a:moveTo>
                  <a:pt x="12015767" y="1375502"/>
                </a:moveTo>
                <a:cubicBezTo>
                  <a:pt x="12017804" y="1375502"/>
                  <a:pt x="12018821" y="1376520"/>
                  <a:pt x="12018821" y="1378556"/>
                </a:cubicBezTo>
                <a:cubicBezTo>
                  <a:pt x="12018821" y="1380593"/>
                  <a:pt x="12017804" y="1381611"/>
                  <a:pt x="12015767" y="1381611"/>
                </a:cubicBezTo>
                <a:cubicBezTo>
                  <a:pt x="12013731" y="1381611"/>
                  <a:pt x="12012713" y="1380593"/>
                  <a:pt x="12012713" y="1378556"/>
                </a:cubicBezTo>
                <a:cubicBezTo>
                  <a:pt x="12012713" y="1376520"/>
                  <a:pt x="12013731" y="1375502"/>
                  <a:pt x="12015767" y="1375502"/>
                </a:cubicBezTo>
                <a:close/>
                <a:moveTo>
                  <a:pt x="9431787" y="1368376"/>
                </a:moveTo>
                <a:cubicBezTo>
                  <a:pt x="9435859" y="1368376"/>
                  <a:pt x="9437896" y="1370412"/>
                  <a:pt x="9437896" y="1373467"/>
                </a:cubicBezTo>
                <a:cubicBezTo>
                  <a:pt x="9437896" y="1376521"/>
                  <a:pt x="9434841" y="1379575"/>
                  <a:pt x="9431787" y="1379575"/>
                </a:cubicBezTo>
                <a:cubicBezTo>
                  <a:pt x="9428732" y="1379575"/>
                  <a:pt x="9425678" y="1377539"/>
                  <a:pt x="9425678" y="1373467"/>
                </a:cubicBezTo>
                <a:cubicBezTo>
                  <a:pt x="9425678" y="1370412"/>
                  <a:pt x="9427714" y="1368376"/>
                  <a:pt x="9431787" y="1368376"/>
                </a:cubicBezTo>
                <a:close/>
                <a:moveTo>
                  <a:pt x="7596123" y="1359243"/>
                </a:moveTo>
                <a:cubicBezTo>
                  <a:pt x="7601213" y="1359243"/>
                  <a:pt x="7604268" y="1363316"/>
                  <a:pt x="7604268" y="1367389"/>
                </a:cubicBezTo>
                <a:cubicBezTo>
                  <a:pt x="7604268" y="1371462"/>
                  <a:pt x="7601213" y="1374515"/>
                  <a:pt x="7596123" y="1374515"/>
                </a:cubicBezTo>
                <a:cubicBezTo>
                  <a:pt x="7592051" y="1374515"/>
                  <a:pt x="7587978" y="1371462"/>
                  <a:pt x="7587978" y="1367389"/>
                </a:cubicBezTo>
                <a:cubicBezTo>
                  <a:pt x="7587978" y="1363316"/>
                  <a:pt x="7591032" y="1359243"/>
                  <a:pt x="7596123" y="1359243"/>
                </a:cubicBezTo>
                <a:close/>
                <a:moveTo>
                  <a:pt x="5364445" y="1346011"/>
                </a:moveTo>
                <a:cubicBezTo>
                  <a:pt x="5374621" y="1346011"/>
                  <a:pt x="5381754" y="1354157"/>
                  <a:pt x="5381754" y="1363320"/>
                </a:cubicBezTo>
                <a:cubicBezTo>
                  <a:pt x="5381754" y="1372483"/>
                  <a:pt x="5373604" y="1380628"/>
                  <a:pt x="5364445" y="1380628"/>
                </a:cubicBezTo>
                <a:cubicBezTo>
                  <a:pt x="5355285" y="1380628"/>
                  <a:pt x="5347139" y="1372483"/>
                  <a:pt x="5347139" y="1363320"/>
                </a:cubicBezTo>
                <a:cubicBezTo>
                  <a:pt x="5347139" y="1354157"/>
                  <a:pt x="5355285" y="1346011"/>
                  <a:pt x="5364445" y="1346011"/>
                </a:cubicBezTo>
                <a:close/>
                <a:moveTo>
                  <a:pt x="12059547" y="1314439"/>
                </a:moveTo>
                <a:cubicBezTo>
                  <a:pt x="12061582" y="1313421"/>
                  <a:pt x="12064637" y="1316475"/>
                  <a:pt x="12064637" y="1319529"/>
                </a:cubicBezTo>
                <a:cubicBezTo>
                  <a:pt x="12064637" y="1322585"/>
                  <a:pt x="12062601" y="1324620"/>
                  <a:pt x="12059547" y="1324620"/>
                </a:cubicBezTo>
                <a:cubicBezTo>
                  <a:pt x="12056492" y="1324620"/>
                  <a:pt x="12054456" y="1322585"/>
                  <a:pt x="12054456" y="1319529"/>
                </a:cubicBezTo>
                <a:cubicBezTo>
                  <a:pt x="12054456" y="1316475"/>
                  <a:pt x="12056492" y="1314439"/>
                  <a:pt x="12059547" y="1314439"/>
                </a:cubicBezTo>
                <a:close/>
                <a:moveTo>
                  <a:pt x="11131025" y="1300174"/>
                </a:moveTo>
                <a:cubicBezTo>
                  <a:pt x="11141206" y="1300174"/>
                  <a:pt x="11149350" y="1308319"/>
                  <a:pt x="11149350" y="1318500"/>
                </a:cubicBezTo>
                <a:cubicBezTo>
                  <a:pt x="11149350" y="1328682"/>
                  <a:pt x="11141206" y="1336827"/>
                  <a:pt x="11131025" y="1336827"/>
                </a:cubicBezTo>
                <a:cubicBezTo>
                  <a:pt x="11120843" y="1336827"/>
                  <a:pt x="11112698" y="1328682"/>
                  <a:pt x="11112698" y="1318500"/>
                </a:cubicBezTo>
                <a:cubicBezTo>
                  <a:pt x="11112698" y="1308319"/>
                  <a:pt x="11120843" y="1300174"/>
                  <a:pt x="11131025" y="1300174"/>
                </a:cubicBezTo>
                <a:close/>
                <a:moveTo>
                  <a:pt x="8098055" y="1297139"/>
                </a:moveTo>
                <a:cubicBezTo>
                  <a:pt x="8118417" y="1297139"/>
                  <a:pt x="8133689" y="1313430"/>
                  <a:pt x="8133689" y="1332775"/>
                </a:cubicBezTo>
                <a:cubicBezTo>
                  <a:pt x="8133689" y="1352120"/>
                  <a:pt x="8117399" y="1368410"/>
                  <a:pt x="8098055" y="1368410"/>
                </a:cubicBezTo>
                <a:cubicBezTo>
                  <a:pt x="8078711" y="1368410"/>
                  <a:pt x="8062421" y="1352120"/>
                  <a:pt x="8062421" y="1332775"/>
                </a:cubicBezTo>
                <a:cubicBezTo>
                  <a:pt x="8062421" y="1313430"/>
                  <a:pt x="8078711" y="1297139"/>
                  <a:pt x="8098055" y="1297139"/>
                </a:cubicBezTo>
                <a:close/>
                <a:moveTo>
                  <a:pt x="5691230" y="1264529"/>
                </a:moveTo>
                <a:cubicBezTo>
                  <a:pt x="5697339" y="1264529"/>
                  <a:pt x="5701411" y="1269620"/>
                  <a:pt x="5701411" y="1274710"/>
                </a:cubicBezTo>
                <a:cubicBezTo>
                  <a:pt x="5701411" y="1279800"/>
                  <a:pt x="5697339" y="1284890"/>
                  <a:pt x="5691230" y="1284890"/>
                </a:cubicBezTo>
                <a:cubicBezTo>
                  <a:pt x="5685122" y="1284890"/>
                  <a:pt x="5681049" y="1280818"/>
                  <a:pt x="5681049" y="1274710"/>
                </a:cubicBezTo>
                <a:cubicBezTo>
                  <a:pt x="5681049" y="1268601"/>
                  <a:pt x="5685122" y="1264529"/>
                  <a:pt x="5691230" y="1264529"/>
                </a:cubicBezTo>
                <a:close/>
                <a:moveTo>
                  <a:pt x="10805227" y="1263541"/>
                </a:moveTo>
                <a:cubicBezTo>
                  <a:pt x="10812353" y="1264560"/>
                  <a:pt x="10818462" y="1269650"/>
                  <a:pt x="10818462" y="1276776"/>
                </a:cubicBezTo>
                <a:cubicBezTo>
                  <a:pt x="10818462" y="1283903"/>
                  <a:pt x="10812353" y="1290011"/>
                  <a:pt x="10805227" y="1290011"/>
                </a:cubicBezTo>
                <a:cubicBezTo>
                  <a:pt x="10798099" y="1290011"/>
                  <a:pt x="10791991" y="1283903"/>
                  <a:pt x="10791991" y="1276776"/>
                </a:cubicBezTo>
                <a:cubicBezTo>
                  <a:pt x="10791991" y="1269650"/>
                  <a:pt x="10798099" y="1263541"/>
                  <a:pt x="10805227" y="1263541"/>
                </a:cubicBezTo>
                <a:close/>
                <a:moveTo>
                  <a:pt x="298292" y="1260468"/>
                </a:moveTo>
                <a:cubicBezTo>
                  <a:pt x="359379" y="1259450"/>
                  <a:pt x="408248" y="1308318"/>
                  <a:pt x="408248" y="1369407"/>
                </a:cubicBezTo>
                <a:cubicBezTo>
                  <a:pt x="408248" y="1429477"/>
                  <a:pt x="359379" y="1478349"/>
                  <a:pt x="298292" y="1478349"/>
                </a:cubicBezTo>
                <a:cubicBezTo>
                  <a:pt x="237206" y="1478349"/>
                  <a:pt x="188336" y="1429477"/>
                  <a:pt x="188336" y="1369407"/>
                </a:cubicBezTo>
                <a:cubicBezTo>
                  <a:pt x="188336" y="1309336"/>
                  <a:pt x="237206" y="1260468"/>
                  <a:pt x="298292" y="1260468"/>
                </a:cubicBezTo>
                <a:close/>
                <a:moveTo>
                  <a:pt x="11437477" y="1252334"/>
                </a:moveTo>
                <a:cubicBezTo>
                  <a:pt x="11449694" y="1252334"/>
                  <a:pt x="11459875" y="1262515"/>
                  <a:pt x="11459875" y="1274732"/>
                </a:cubicBezTo>
                <a:cubicBezTo>
                  <a:pt x="11459875" y="1286949"/>
                  <a:pt x="11449694" y="1297131"/>
                  <a:pt x="11437477" y="1297131"/>
                </a:cubicBezTo>
                <a:cubicBezTo>
                  <a:pt x="11425259" y="1297131"/>
                  <a:pt x="11415078" y="1286949"/>
                  <a:pt x="11415078" y="1274732"/>
                </a:cubicBezTo>
                <a:cubicBezTo>
                  <a:pt x="11415078" y="1262515"/>
                  <a:pt x="11425259" y="1252334"/>
                  <a:pt x="11437477" y="1252334"/>
                </a:cubicBezTo>
                <a:close/>
                <a:moveTo>
                  <a:pt x="3814846" y="1200388"/>
                </a:moveTo>
                <a:cubicBezTo>
                  <a:pt x="3816882" y="1200388"/>
                  <a:pt x="3818919" y="1202424"/>
                  <a:pt x="3818919" y="1204460"/>
                </a:cubicBezTo>
                <a:cubicBezTo>
                  <a:pt x="3818919" y="1206497"/>
                  <a:pt x="3816882" y="1208533"/>
                  <a:pt x="3814846" y="1208533"/>
                </a:cubicBezTo>
                <a:cubicBezTo>
                  <a:pt x="3812808" y="1208533"/>
                  <a:pt x="3810773" y="1206497"/>
                  <a:pt x="3810773" y="1204460"/>
                </a:cubicBezTo>
                <a:cubicBezTo>
                  <a:pt x="3810773" y="1202424"/>
                  <a:pt x="3812808" y="1200388"/>
                  <a:pt x="3814846" y="1200388"/>
                </a:cubicBezTo>
                <a:close/>
                <a:moveTo>
                  <a:pt x="9736204" y="1192272"/>
                </a:moveTo>
                <a:cubicBezTo>
                  <a:pt x="9755548" y="1192272"/>
                  <a:pt x="9771838" y="1208561"/>
                  <a:pt x="9771838" y="1227907"/>
                </a:cubicBezTo>
                <a:cubicBezTo>
                  <a:pt x="9771838" y="1248270"/>
                  <a:pt x="9755548" y="1263541"/>
                  <a:pt x="9736204" y="1263541"/>
                </a:cubicBezTo>
                <a:cubicBezTo>
                  <a:pt x="9715842" y="1263541"/>
                  <a:pt x="9699552" y="1247252"/>
                  <a:pt x="9699552" y="1227907"/>
                </a:cubicBezTo>
                <a:cubicBezTo>
                  <a:pt x="9699552" y="1208561"/>
                  <a:pt x="9715842" y="1192272"/>
                  <a:pt x="9736204" y="1192272"/>
                </a:cubicBezTo>
                <a:close/>
                <a:moveTo>
                  <a:pt x="10679998" y="1188190"/>
                </a:moveTo>
                <a:cubicBezTo>
                  <a:pt x="10684071" y="1187171"/>
                  <a:pt x="10687125" y="1191245"/>
                  <a:pt x="10687125" y="1195319"/>
                </a:cubicBezTo>
                <a:cubicBezTo>
                  <a:pt x="10687125" y="1199389"/>
                  <a:pt x="10684071" y="1202445"/>
                  <a:pt x="10679998" y="1202445"/>
                </a:cubicBezTo>
                <a:cubicBezTo>
                  <a:pt x="10675926" y="1202445"/>
                  <a:pt x="10672872" y="1199389"/>
                  <a:pt x="10672872" y="1195319"/>
                </a:cubicBezTo>
                <a:cubicBezTo>
                  <a:pt x="10672872" y="1191245"/>
                  <a:pt x="10675926" y="1188190"/>
                  <a:pt x="10679998" y="1188190"/>
                </a:cubicBezTo>
                <a:close/>
                <a:moveTo>
                  <a:pt x="1609646" y="1183104"/>
                </a:moveTo>
                <a:cubicBezTo>
                  <a:pt x="1612699" y="1184122"/>
                  <a:pt x="1614735" y="1186156"/>
                  <a:pt x="1614735" y="1188193"/>
                </a:cubicBezTo>
                <a:cubicBezTo>
                  <a:pt x="1614735" y="1191247"/>
                  <a:pt x="1612699" y="1193283"/>
                  <a:pt x="1609646" y="1193283"/>
                </a:cubicBezTo>
                <a:cubicBezTo>
                  <a:pt x="1606590" y="1193283"/>
                  <a:pt x="1604554" y="1191247"/>
                  <a:pt x="1604554" y="1188193"/>
                </a:cubicBezTo>
                <a:cubicBezTo>
                  <a:pt x="1604554" y="1185139"/>
                  <a:pt x="1606590" y="1183104"/>
                  <a:pt x="1609646" y="1183104"/>
                </a:cubicBezTo>
                <a:close/>
                <a:moveTo>
                  <a:pt x="8997051" y="1183079"/>
                </a:moveTo>
                <a:cubicBezTo>
                  <a:pt x="9001123" y="1183079"/>
                  <a:pt x="9006214" y="1187151"/>
                  <a:pt x="9006214" y="1192241"/>
                </a:cubicBezTo>
                <a:cubicBezTo>
                  <a:pt x="9006214" y="1197332"/>
                  <a:pt x="9002142" y="1201404"/>
                  <a:pt x="8997051" y="1201404"/>
                </a:cubicBezTo>
                <a:cubicBezTo>
                  <a:pt x="8991961" y="1201404"/>
                  <a:pt x="8987888" y="1197332"/>
                  <a:pt x="8987888" y="1192241"/>
                </a:cubicBezTo>
                <a:cubicBezTo>
                  <a:pt x="8987888" y="1187151"/>
                  <a:pt x="8991961" y="1183079"/>
                  <a:pt x="8997051" y="1183079"/>
                </a:cubicBezTo>
                <a:close/>
                <a:moveTo>
                  <a:pt x="2764214" y="1173943"/>
                </a:moveTo>
                <a:cubicBezTo>
                  <a:pt x="2769305" y="1173943"/>
                  <a:pt x="2772359" y="1178017"/>
                  <a:pt x="2772359" y="1182089"/>
                </a:cubicBezTo>
                <a:cubicBezTo>
                  <a:pt x="2772359" y="1186161"/>
                  <a:pt x="2769305" y="1190233"/>
                  <a:pt x="2764214" y="1190233"/>
                </a:cubicBezTo>
                <a:cubicBezTo>
                  <a:pt x="2760140" y="1190233"/>
                  <a:pt x="2756067" y="1187179"/>
                  <a:pt x="2756067" y="1182089"/>
                </a:cubicBezTo>
                <a:cubicBezTo>
                  <a:pt x="2756067" y="1178017"/>
                  <a:pt x="2759123" y="1173943"/>
                  <a:pt x="2764214" y="1173943"/>
                </a:cubicBezTo>
                <a:close/>
                <a:moveTo>
                  <a:pt x="2648148" y="1159690"/>
                </a:moveTo>
                <a:cubicBezTo>
                  <a:pt x="2652222" y="1158672"/>
                  <a:pt x="2656293" y="1162744"/>
                  <a:pt x="2656293" y="1167833"/>
                </a:cubicBezTo>
                <a:cubicBezTo>
                  <a:pt x="2656293" y="1172925"/>
                  <a:pt x="2652222" y="1175980"/>
                  <a:pt x="2648148" y="1175980"/>
                </a:cubicBezTo>
                <a:cubicBezTo>
                  <a:pt x="2643058" y="1175980"/>
                  <a:pt x="2640003" y="1171906"/>
                  <a:pt x="2640003" y="1167833"/>
                </a:cubicBezTo>
                <a:cubicBezTo>
                  <a:pt x="2640003" y="1162744"/>
                  <a:pt x="2644077" y="1159690"/>
                  <a:pt x="2648148" y="1159690"/>
                </a:cubicBezTo>
                <a:close/>
                <a:moveTo>
                  <a:pt x="4093873" y="1127106"/>
                </a:moveTo>
                <a:cubicBezTo>
                  <a:pt x="4101181" y="1127106"/>
                  <a:pt x="4107107" y="1133027"/>
                  <a:pt x="4107107" y="1140346"/>
                </a:cubicBezTo>
                <a:cubicBezTo>
                  <a:pt x="4107107" y="1147653"/>
                  <a:pt x="4101181" y="1153581"/>
                  <a:pt x="4093873" y="1153581"/>
                </a:cubicBezTo>
                <a:cubicBezTo>
                  <a:pt x="4086562" y="1153581"/>
                  <a:pt x="4080636" y="1147653"/>
                  <a:pt x="4080636" y="1140346"/>
                </a:cubicBezTo>
                <a:cubicBezTo>
                  <a:pt x="4080636" y="1133027"/>
                  <a:pt x="4086562" y="1127106"/>
                  <a:pt x="4093873" y="1127106"/>
                </a:cubicBezTo>
                <a:close/>
                <a:moveTo>
                  <a:pt x="4586598" y="1109799"/>
                </a:moveTo>
                <a:cubicBezTo>
                  <a:pt x="4588638" y="1109799"/>
                  <a:pt x="4590671" y="1111835"/>
                  <a:pt x="4590671" y="1113871"/>
                </a:cubicBezTo>
                <a:cubicBezTo>
                  <a:pt x="4590671" y="1115907"/>
                  <a:pt x="4588638" y="1117944"/>
                  <a:pt x="4586598" y="1117944"/>
                </a:cubicBezTo>
                <a:cubicBezTo>
                  <a:pt x="4584560" y="1117944"/>
                  <a:pt x="4582523" y="1115907"/>
                  <a:pt x="4582523" y="1113871"/>
                </a:cubicBezTo>
                <a:cubicBezTo>
                  <a:pt x="4582523" y="1111835"/>
                  <a:pt x="4584560" y="1109799"/>
                  <a:pt x="4586598" y="1109799"/>
                </a:cubicBezTo>
                <a:close/>
                <a:moveTo>
                  <a:pt x="7513655" y="1097557"/>
                </a:moveTo>
                <a:cubicBezTo>
                  <a:pt x="7514673" y="1097557"/>
                  <a:pt x="7515692" y="1098575"/>
                  <a:pt x="7515692" y="1099593"/>
                </a:cubicBezTo>
                <a:cubicBezTo>
                  <a:pt x="7515692" y="1100612"/>
                  <a:pt x="7514673" y="1101630"/>
                  <a:pt x="7513655" y="1101630"/>
                </a:cubicBezTo>
                <a:cubicBezTo>
                  <a:pt x="7512637" y="1101630"/>
                  <a:pt x="7511619" y="1100612"/>
                  <a:pt x="7511619" y="1099593"/>
                </a:cubicBezTo>
                <a:cubicBezTo>
                  <a:pt x="7511619" y="1098575"/>
                  <a:pt x="7512637" y="1097557"/>
                  <a:pt x="7513655" y="1097557"/>
                </a:cubicBezTo>
                <a:close/>
                <a:moveTo>
                  <a:pt x="3753810" y="1095550"/>
                </a:moveTo>
                <a:cubicBezTo>
                  <a:pt x="3766026" y="1095550"/>
                  <a:pt x="3776207" y="1105731"/>
                  <a:pt x="3776207" y="1117946"/>
                </a:cubicBezTo>
                <a:cubicBezTo>
                  <a:pt x="3776207" y="1130164"/>
                  <a:pt x="3766026" y="1140347"/>
                  <a:pt x="3753810" y="1140347"/>
                </a:cubicBezTo>
                <a:cubicBezTo>
                  <a:pt x="3741592" y="1140347"/>
                  <a:pt x="3731412" y="1130164"/>
                  <a:pt x="3731412" y="1117946"/>
                </a:cubicBezTo>
                <a:cubicBezTo>
                  <a:pt x="3731412" y="1105731"/>
                  <a:pt x="3741592" y="1095550"/>
                  <a:pt x="3753810" y="1095550"/>
                </a:cubicBezTo>
                <a:close/>
                <a:moveTo>
                  <a:pt x="4764761" y="1095542"/>
                </a:moveTo>
                <a:cubicBezTo>
                  <a:pt x="4770871" y="1094525"/>
                  <a:pt x="4774946" y="1099616"/>
                  <a:pt x="4774946" y="1105725"/>
                </a:cubicBezTo>
                <a:cubicBezTo>
                  <a:pt x="4774946" y="1111831"/>
                  <a:pt x="4769852" y="1115903"/>
                  <a:pt x="4764761" y="1115903"/>
                </a:cubicBezTo>
                <a:cubicBezTo>
                  <a:pt x="4758654" y="1115903"/>
                  <a:pt x="4754580" y="1110815"/>
                  <a:pt x="4754580" y="1105725"/>
                </a:cubicBezTo>
                <a:cubicBezTo>
                  <a:pt x="4754580" y="1099616"/>
                  <a:pt x="4759672" y="1095542"/>
                  <a:pt x="4764761" y="1095542"/>
                </a:cubicBezTo>
                <a:close/>
                <a:moveTo>
                  <a:pt x="10431577" y="1092497"/>
                </a:moveTo>
                <a:cubicBezTo>
                  <a:pt x="10442776" y="1092497"/>
                  <a:pt x="10452957" y="1101657"/>
                  <a:pt x="10452957" y="1113876"/>
                </a:cubicBezTo>
                <a:cubicBezTo>
                  <a:pt x="10452957" y="1126092"/>
                  <a:pt x="10442776" y="1135254"/>
                  <a:pt x="10431577" y="1135254"/>
                </a:cubicBezTo>
                <a:cubicBezTo>
                  <a:pt x="10419360" y="1135254"/>
                  <a:pt x="10410197" y="1126092"/>
                  <a:pt x="10410197" y="1113876"/>
                </a:cubicBezTo>
                <a:cubicBezTo>
                  <a:pt x="10410197" y="1101657"/>
                  <a:pt x="10419360" y="1092497"/>
                  <a:pt x="10431577" y="1092497"/>
                </a:cubicBezTo>
                <a:close/>
                <a:moveTo>
                  <a:pt x="9323867" y="1089437"/>
                </a:moveTo>
                <a:cubicBezTo>
                  <a:pt x="9329976" y="1089437"/>
                  <a:pt x="9336084" y="1094529"/>
                  <a:pt x="9336084" y="1101655"/>
                </a:cubicBezTo>
                <a:cubicBezTo>
                  <a:pt x="9336084" y="1108781"/>
                  <a:pt x="9330993" y="1113872"/>
                  <a:pt x="9323867" y="1113872"/>
                </a:cubicBezTo>
                <a:cubicBezTo>
                  <a:pt x="9316740" y="1113872"/>
                  <a:pt x="9311649" y="1108781"/>
                  <a:pt x="9311649" y="1101655"/>
                </a:cubicBezTo>
                <a:cubicBezTo>
                  <a:pt x="9311649" y="1095547"/>
                  <a:pt x="9316740" y="1089437"/>
                  <a:pt x="9323867" y="1089437"/>
                </a:cubicBezTo>
                <a:close/>
                <a:moveTo>
                  <a:pt x="10601604" y="1085369"/>
                </a:moveTo>
                <a:cubicBezTo>
                  <a:pt x="10616876" y="1084351"/>
                  <a:pt x="10627057" y="1095550"/>
                  <a:pt x="10627057" y="1109804"/>
                </a:cubicBezTo>
                <a:cubicBezTo>
                  <a:pt x="10627057" y="1123038"/>
                  <a:pt x="10615857" y="1134235"/>
                  <a:pt x="10601604" y="1134235"/>
                </a:cubicBezTo>
                <a:cubicBezTo>
                  <a:pt x="10588368" y="1134235"/>
                  <a:pt x="10577169" y="1123038"/>
                  <a:pt x="10577169" y="1109804"/>
                </a:cubicBezTo>
                <a:cubicBezTo>
                  <a:pt x="10577169" y="1096569"/>
                  <a:pt x="10588368" y="1085369"/>
                  <a:pt x="10601604" y="1085369"/>
                </a:cubicBezTo>
                <a:close/>
                <a:moveTo>
                  <a:pt x="2304983" y="1076179"/>
                </a:moveTo>
                <a:cubicBezTo>
                  <a:pt x="2313128" y="1077197"/>
                  <a:pt x="2319236" y="1083306"/>
                  <a:pt x="2319236" y="1090433"/>
                </a:cubicBezTo>
                <a:cubicBezTo>
                  <a:pt x="2319236" y="1098577"/>
                  <a:pt x="2313128" y="1104686"/>
                  <a:pt x="2304983" y="1104686"/>
                </a:cubicBezTo>
                <a:cubicBezTo>
                  <a:pt x="2296839" y="1104686"/>
                  <a:pt x="2290730" y="1098577"/>
                  <a:pt x="2290730" y="1090433"/>
                </a:cubicBezTo>
                <a:cubicBezTo>
                  <a:pt x="2290730" y="1082287"/>
                  <a:pt x="2296839" y="1076179"/>
                  <a:pt x="2304983" y="1076179"/>
                </a:cubicBezTo>
                <a:close/>
                <a:moveTo>
                  <a:pt x="6644184" y="1061950"/>
                </a:moveTo>
                <a:cubicBezTo>
                  <a:pt x="6654365" y="1062968"/>
                  <a:pt x="6662511" y="1070095"/>
                  <a:pt x="6662511" y="1080276"/>
                </a:cubicBezTo>
                <a:cubicBezTo>
                  <a:pt x="6662511" y="1090458"/>
                  <a:pt x="6654365" y="1098602"/>
                  <a:pt x="6644184" y="1098602"/>
                </a:cubicBezTo>
                <a:cubicBezTo>
                  <a:pt x="6634003" y="1098602"/>
                  <a:pt x="6625858" y="1090458"/>
                  <a:pt x="6625858" y="1080276"/>
                </a:cubicBezTo>
                <a:cubicBezTo>
                  <a:pt x="6625858" y="1070095"/>
                  <a:pt x="6634003" y="1061950"/>
                  <a:pt x="6644184" y="1061950"/>
                </a:cubicBezTo>
                <a:close/>
                <a:moveTo>
                  <a:pt x="5034577" y="1060935"/>
                </a:moveTo>
                <a:cubicBezTo>
                  <a:pt x="5043736" y="1060935"/>
                  <a:pt x="5050867" y="1068061"/>
                  <a:pt x="5050867" y="1077224"/>
                </a:cubicBezTo>
                <a:cubicBezTo>
                  <a:pt x="5050867" y="1086387"/>
                  <a:pt x="5043736" y="1093513"/>
                  <a:pt x="5034577" y="1093513"/>
                </a:cubicBezTo>
                <a:cubicBezTo>
                  <a:pt x="5025416" y="1093513"/>
                  <a:pt x="5018293" y="1086387"/>
                  <a:pt x="5018293" y="1077224"/>
                </a:cubicBezTo>
                <a:cubicBezTo>
                  <a:pt x="5018293" y="1068061"/>
                  <a:pt x="5025416" y="1060935"/>
                  <a:pt x="5034577" y="1060935"/>
                </a:cubicBezTo>
                <a:close/>
                <a:moveTo>
                  <a:pt x="4292388" y="1051765"/>
                </a:moveTo>
                <a:cubicBezTo>
                  <a:pt x="4297476" y="1051765"/>
                  <a:pt x="4302574" y="1056856"/>
                  <a:pt x="4302574" y="1061946"/>
                </a:cubicBezTo>
                <a:cubicBezTo>
                  <a:pt x="4302574" y="1068055"/>
                  <a:pt x="4297476" y="1072127"/>
                  <a:pt x="4292388" y="1072127"/>
                </a:cubicBezTo>
                <a:cubicBezTo>
                  <a:pt x="4286289" y="1072127"/>
                  <a:pt x="4282213" y="1068055"/>
                  <a:pt x="4282213" y="1061946"/>
                </a:cubicBezTo>
                <a:cubicBezTo>
                  <a:pt x="4282213" y="1055838"/>
                  <a:pt x="4287298" y="1051765"/>
                  <a:pt x="4292388" y="1051765"/>
                </a:cubicBezTo>
                <a:close/>
                <a:moveTo>
                  <a:pt x="7710152" y="1027306"/>
                </a:moveTo>
                <a:cubicBezTo>
                  <a:pt x="7715242" y="1028324"/>
                  <a:pt x="7719315" y="1031378"/>
                  <a:pt x="7719315" y="1036469"/>
                </a:cubicBezTo>
                <a:cubicBezTo>
                  <a:pt x="7719315" y="1041561"/>
                  <a:pt x="7715242" y="1045633"/>
                  <a:pt x="7710152" y="1045633"/>
                </a:cubicBezTo>
                <a:cubicBezTo>
                  <a:pt x="7705061" y="1045633"/>
                  <a:pt x="7700989" y="1041561"/>
                  <a:pt x="7700989" y="1036469"/>
                </a:cubicBezTo>
                <a:cubicBezTo>
                  <a:pt x="7700989" y="1031378"/>
                  <a:pt x="7705061" y="1027306"/>
                  <a:pt x="7710152" y="1027306"/>
                </a:cubicBezTo>
                <a:close/>
                <a:moveTo>
                  <a:pt x="1374422" y="1019163"/>
                </a:moveTo>
                <a:cubicBezTo>
                  <a:pt x="1376458" y="1019163"/>
                  <a:pt x="1379512" y="1022217"/>
                  <a:pt x="1379512" y="1024254"/>
                </a:cubicBezTo>
                <a:cubicBezTo>
                  <a:pt x="1379512" y="1027308"/>
                  <a:pt x="1377476" y="1029344"/>
                  <a:pt x="1374422" y="1029344"/>
                </a:cubicBezTo>
                <a:cubicBezTo>
                  <a:pt x="1371367" y="1029344"/>
                  <a:pt x="1369331" y="1027308"/>
                  <a:pt x="1369331" y="1024254"/>
                </a:cubicBezTo>
                <a:cubicBezTo>
                  <a:pt x="1369331" y="1021199"/>
                  <a:pt x="1371367" y="1019163"/>
                  <a:pt x="1374422" y="1019163"/>
                </a:cubicBezTo>
                <a:close/>
                <a:moveTo>
                  <a:pt x="1313392" y="992716"/>
                </a:moveTo>
                <a:cubicBezTo>
                  <a:pt x="1326627" y="992716"/>
                  <a:pt x="1335789" y="1002897"/>
                  <a:pt x="1335789" y="1015116"/>
                </a:cubicBezTo>
                <a:cubicBezTo>
                  <a:pt x="1335789" y="1027333"/>
                  <a:pt x="1325608" y="1037514"/>
                  <a:pt x="1313392" y="1037514"/>
                </a:cubicBezTo>
                <a:cubicBezTo>
                  <a:pt x="1301174" y="1037514"/>
                  <a:pt x="1290993" y="1027333"/>
                  <a:pt x="1290993" y="1015116"/>
                </a:cubicBezTo>
                <a:cubicBezTo>
                  <a:pt x="1290993" y="1002897"/>
                  <a:pt x="1301174" y="992716"/>
                  <a:pt x="1313392" y="992716"/>
                </a:cubicBezTo>
                <a:close/>
                <a:moveTo>
                  <a:pt x="5232076" y="980492"/>
                </a:moveTo>
                <a:cubicBezTo>
                  <a:pt x="5237160" y="980492"/>
                  <a:pt x="5241226" y="984565"/>
                  <a:pt x="5241226" y="989655"/>
                </a:cubicBezTo>
                <a:cubicBezTo>
                  <a:pt x="5241226" y="994746"/>
                  <a:pt x="5237160" y="998818"/>
                  <a:pt x="5232076" y="998818"/>
                </a:cubicBezTo>
                <a:cubicBezTo>
                  <a:pt x="5226985" y="998818"/>
                  <a:pt x="5222909" y="994746"/>
                  <a:pt x="5222909" y="989655"/>
                </a:cubicBezTo>
                <a:cubicBezTo>
                  <a:pt x="5222909" y="984565"/>
                  <a:pt x="5226985" y="980492"/>
                  <a:pt x="5232076" y="980492"/>
                </a:cubicBezTo>
                <a:close/>
                <a:moveTo>
                  <a:pt x="7707098" y="969283"/>
                </a:moveTo>
                <a:cubicBezTo>
                  <a:pt x="7719315" y="969283"/>
                  <a:pt x="7729496" y="979464"/>
                  <a:pt x="7729496" y="991681"/>
                </a:cubicBezTo>
                <a:cubicBezTo>
                  <a:pt x="7729496" y="1003898"/>
                  <a:pt x="7719315" y="1014079"/>
                  <a:pt x="7707098" y="1014079"/>
                </a:cubicBezTo>
                <a:cubicBezTo>
                  <a:pt x="7694880" y="1014079"/>
                  <a:pt x="7684699" y="1003898"/>
                  <a:pt x="7684699" y="991681"/>
                </a:cubicBezTo>
                <a:cubicBezTo>
                  <a:pt x="7684699" y="979464"/>
                  <a:pt x="7694880" y="969283"/>
                  <a:pt x="7707098" y="969283"/>
                </a:cubicBezTo>
                <a:close/>
                <a:moveTo>
                  <a:pt x="2975991" y="968282"/>
                </a:moveTo>
                <a:cubicBezTo>
                  <a:pt x="2982098" y="967773"/>
                  <a:pt x="2987187" y="969809"/>
                  <a:pt x="2990748" y="973373"/>
                </a:cubicBezTo>
                <a:lnTo>
                  <a:pt x="2994348" y="982533"/>
                </a:lnTo>
                <a:lnTo>
                  <a:pt x="3001424" y="979477"/>
                </a:lnTo>
                <a:cubicBezTo>
                  <a:pt x="3010589" y="979477"/>
                  <a:pt x="3018736" y="987623"/>
                  <a:pt x="3018736" y="996786"/>
                </a:cubicBezTo>
                <a:cubicBezTo>
                  <a:pt x="3018736" y="1005948"/>
                  <a:pt x="3010589" y="1014093"/>
                  <a:pt x="3001424" y="1014093"/>
                </a:cubicBezTo>
                <a:cubicBezTo>
                  <a:pt x="2996334" y="1014093"/>
                  <a:pt x="2992008" y="1012057"/>
                  <a:pt x="2988955" y="1008875"/>
                </a:cubicBezTo>
                <a:lnTo>
                  <a:pt x="2986581" y="1002939"/>
                </a:lnTo>
                <a:lnTo>
                  <a:pt x="2975991" y="1006971"/>
                </a:lnTo>
                <a:cubicBezTo>
                  <a:pt x="2964795" y="1006971"/>
                  <a:pt x="2955628" y="997808"/>
                  <a:pt x="2955628" y="987627"/>
                </a:cubicBezTo>
                <a:lnTo>
                  <a:pt x="2956229" y="986235"/>
                </a:lnTo>
                <a:lnTo>
                  <a:pt x="2954541" y="984547"/>
                </a:lnTo>
                <a:lnTo>
                  <a:pt x="2958789" y="980299"/>
                </a:lnTo>
                <a:lnTo>
                  <a:pt x="2961612" y="973754"/>
                </a:lnTo>
                <a:cubicBezTo>
                  <a:pt x="2965303" y="970318"/>
                  <a:pt x="2970392" y="968282"/>
                  <a:pt x="2975991" y="968282"/>
                </a:cubicBezTo>
                <a:close/>
                <a:moveTo>
                  <a:pt x="11050593" y="929590"/>
                </a:moveTo>
                <a:cubicBezTo>
                  <a:pt x="11058737" y="929590"/>
                  <a:pt x="11065865" y="936716"/>
                  <a:pt x="11065865" y="944862"/>
                </a:cubicBezTo>
                <a:cubicBezTo>
                  <a:pt x="11065865" y="953007"/>
                  <a:pt x="11058737" y="960134"/>
                  <a:pt x="11050593" y="960134"/>
                </a:cubicBezTo>
                <a:cubicBezTo>
                  <a:pt x="11042447" y="960134"/>
                  <a:pt x="11035321" y="953007"/>
                  <a:pt x="11035321" y="944862"/>
                </a:cubicBezTo>
                <a:cubicBezTo>
                  <a:pt x="11035321" y="936716"/>
                  <a:pt x="11042447" y="929590"/>
                  <a:pt x="11050593" y="929590"/>
                </a:cubicBezTo>
                <a:close/>
                <a:moveTo>
                  <a:pt x="8596932" y="919404"/>
                </a:moveTo>
                <a:cubicBezTo>
                  <a:pt x="8606095" y="920422"/>
                  <a:pt x="8614240" y="927549"/>
                  <a:pt x="8614240" y="936711"/>
                </a:cubicBezTo>
                <a:cubicBezTo>
                  <a:pt x="8614240" y="945875"/>
                  <a:pt x="8606095" y="954021"/>
                  <a:pt x="8596932" y="954021"/>
                </a:cubicBezTo>
                <a:cubicBezTo>
                  <a:pt x="8587769" y="954021"/>
                  <a:pt x="8579624" y="946893"/>
                  <a:pt x="8579624" y="936711"/>
                </a:cubicBezTo>
                <a:cubicBezTo>
                  <a:pt x="8579624" y="927549"/>
                  <a:pt x="8586751" y="919404"/>
                  <a:pt x="8596932" y="919404"/>
                </a:cubicBezTo>
                <a:close/>
                <a:moveTo>
                  <a:pt x="5332854" y="906151"/>
                </a:moveTo>
                <a:cubicBezTo>
                  <a:pt x="5336928" y="906151"/>
                  <a:pt x="5339980" y="909205"/>
                  <a:pt x="5339980" y="913278"/>
                </a:cubicBezTo>
                <a:cubicBezTo>
                  <a:pt x="5339980" y="917350"/>
                  <a:pt x="5336928" y="920405"/>
                  <a:pt x="5332854" y="920405"/>
                </a:cubicBezTo>
                <a:cubicBezTo>
                  <a:pt x="5328781" y="920405"/>
                  <a:pt x="5325727" y="917350"/>
                  <a:pt x="5325727" y="913278"/>
                </a:cubicBezTo>
                <a:cubicBezTo>
                  <a:pt x="5325727" y="909205"/>
                  <a:pt x="5328781" y="906151"/>
                  <a:pt x="5332854" y="906151"/>
                </a:cubicBezTo>
                <a:close/>
                <a:moveTo>
                  <a:pt x="4459325" y="895988"/>
                </a:moveTo>
                <a:cubicBezTo>
                  <a:pt x="4465436" y="895988"/>
                  <a:pt x="4470526" y="901080"/>
                  <a:pt x="4470526" y="907188"/>
                </a:cubicBezTo>
                <a:cubicBezTo>
                  <a:pt x="4470526" y="913297"/>
                  <a:pt x="4465436" y="918387"/>
                  <a:pt x="4459325" y="918387"/>
                </a:cubicBezTo>
                <a:cubicBezTo>
                  <a:pt x="4453218" y="918387"/>
                  <a:pt x="4448126" y="913297"/>
                  <a:pt x="4448126" y="907188"/>
                </a:cubicBezTo>
                <a:cubicBezTo>
                  <a:pt x="4448126" y="901080"/>
                  <a:pt x="4453218" y="895988"/>
                  <a:pt x="4459325" y="895988"/>
                </a:cubicBezTo>
                <a:close/>
                <a:moveTo>
                  <a:pt x="7826218" y="856284"/>
                </a:moveTo>
                <a:cubicBezTo>
                  <a:pt x="7830290" y="856284"/>
                  <a:pt x="7834363" y="860356"/>
                  <a:pt x="7834363" y="864429"/>
                </a:cubicBezTo>
                <a:cubicBezTo>
                  <a:pt x="7834363" y="868502"/>
                  <a:pt x="7830290" y="872574"/>
                  <a:pt x="7826218" y="872574"/>
                </a:cubicBezTo>
                <a:cubicBezTo>
                  <a:pt x="7821127" y="872574"/>
                  <a:pt x="7818073" y="868502"/>
                  <a:pt x="7818073" y="864429"/>
                </a:cubicBezTo>
                <a:cubicBezTo>
                  <a:pt x="7818073" y="860356"/>
                  <a:pt x="7822145" y="856284"/>
                  <a:pt x="7826218" y="856284"/>
                </a:cubicBezTo>
                <a:close/>
                <a:moveTo>
                  <a:pt x="4359551" y="850180"/>
                </a:moveTo>
                <a:cubicBezTo>
                  <a:pt x="4376859" y="850180"/>
                  <a:pt x="4392132" y="864433"/>
                  <a:pt x="4392132" y="882760"/>
                </a:cubicBezTo>
                <a:cubicBezTo>
                  <a:pt x="4392132" y="901085"/>
                  <a:pt x="4376859" y="915339"/>
                  <a:pt x="4359551" y="915339"/>
                </a:cubicBezTo>
                <a:cubicBezTo>
                  <a:pt x="4341223" y="915339"/>
                  <a:pt x="4326968" y="901085"/>
                  <a:pt x="4326968" y="882760"/>
                </a:cubicBezTo>
                <a:cubicBezTo>
                  <a:pt x="4326968" y="864433"/>
                  <a:pt x="4342242" y="850180"/>
                  <a:pt x="4359551" y="850180"/>
                </a:cubicBezTo>
                <a:close/>
                <a:moveTo>
                  <a:pt x="1986347" y="813521"/>
                </a:moveTo>
                <a:cubicBezTo>
                  <a:pt x="1990420" y="812503"/>
                  <a:pt x="1993475" y="815558"/>
                  <a:pt x="1993475" y="819630"/>
                </a:cubicBezTo>
                <a:cubicBezTo>
                  <a:pt x="1993475" y="823703"/>
                  <a:pt x="1990420" y="826757"/>
                  <a:pt x="1986347" y="826757"/>
                </a:cubicBezTo>
                <a:cubicBezTo>
                  <a:pt x="1982274" y="826757"/>
                  <a:pt x="1979220" y="823703"/>
                  <a:pt x="1979220" y="819630"/>
                </a:cubicBezTo>
                <a:cubicBezTo>
                  <a:pt x="1979220" y="815558"/>
                  <a:pt x="1982274" y="813521"/>
                  <a:pt x="1986347" y="813521"/>
                </a:cubicBezTo>
                <a:close/>
                <a:moveTo>
                  <a:pt x="927522" y="812507"/>
                </a:moveTo>
                <a:cubicBezTo>
                  <a:pt x="932612" y="812507"/>
                  <a:pt x="935667" y="816580"/>
                  <a:pt x="935667" y="820652"/>
                </a:cubicBezTo>
                <a:cubicBezTo>
                  <a:pt x="935667" y="824725"/>
                  <a:pt x="931594" y="828797"/>
                  <a:pt x="927522" y="828797"/>
                </a:cubicBezTo>
                <a:cubicBezTo>
                  <a:pt x="923449" y="828797"/>
                  <a:pt x="919377" y="824725"/>
                  <a:pt x="919377" y="820652"/>
                </a:cubicBezTo>
                <a:cubicBezTo>
                  <a:pt x="919377" y="816580"/>
                  <a:pt x="923449" y="812507"/>
                  <a:pt x="927522" y="812507"/>
                </a:cubicBezTo>
                <a:close/>
                <a:moveTo>
                  <a:pt x="3198942" y="766688"/>
                </a:moveTo>
                <a:cubicBezTo>
                  <a:pt x="3212177" y="766688"/>
                  <a:pt x="3222358" y="776869"/>
                  <a:pt x="3222358" y="790105"/>
                </a:cubicBezTo>
                <a:cubicBezTo>
                  <a:pt x="3222358" y="803340"/>
                  <a:pt x="3212177" y="813521"/>
                  <a:pt x="3198942" y="813521"/>
                </a:cubicBezTo>
                <a:cubicBezTo>
                  <a:pt x="3185705" y="813521"/>
                  <a:pt x="3175523" y="803340"/>
                  <a:pt x="3175523" y="790105"/>
                </a:cubicBezTo>
                <a:cubicBezTo>
                  <a:pt x="3175523" y="777887"/>
                  <a:pt x="3185705" y="766688"/>
                  <a:pt x="3198942" y="766688"/>
                </a:cubicBezTo>
                <a:close/>
                <a:moveTo>
                  <a:pt x="994706" y="754471"/>
                </a:moveTo>
                <a:cubicBezTo>
                  <a:pt x="1004886" y="754471"/>
                  <a:pt x="1014049" y="762616"/>
                  <a:pt x="1014049" y="772797"/>
                </a:cubicBezTo>
                <a:cubicBezTo>
                  <a:pt x="1014049" y="782978"/>
                  <a:pt x="1005905" y="791123"/>
                  <a:pt x="994706" y="791123"/>
                </a:cubicBezTo>
                <a:cubicBezTo>
                  <a:pt x="984525" y="791123"/>
                  <a:pt x="975362" y="782978"/>
                  <a:pt x="975362" y="772797"/>
                </a:cubicBezTo>
                <a:cubicBezTo>
                  <a:pt x="975362" y="762616"/>
                  <a:pt x="983507" y="754471"/>
                  <a:pt x="994706" y="754471"/>
                </a:cubicBezTo>
                <a:close/>
                <a:moveTo>
                  <a:pt x="4060267" y="751418"/>
                </a:moveTo>
                <a:cubicBezTo>
                  <a:pt x="4064340" y="752436"/>
                  <a:pt x="4066377" y="754473"/>
                  <a:pt x="4066377" y="757527"/>
                </a:cubicBezTo>
                <a:cubicBezTo>
                  <a:pt x="4066377" y="760581"/>
                  <a:pt x="4064340" y="763636"/>
                  <a:pt x="4060267" y="763636"/>
                </a:cubicBezTo>
                <a:cubicBezTo>
                  <a:pt x="4057212" y="763636"/>
                  <a:pt x="4054157" y="761599"/>
                  <a:pt x="4054157" y="757527"/>
                </a:cubicBezTo>
                <a:cubicBezTo>
                  <a:pt x="4054157" y="754473"/>
                  <a:pt x="4057212" y="751418"/>
                  <a:pt x="4060267" y="751418"/>
                </a:cubicBezTo>
                <a:close/>
                <a:moveTo>
                  <a:pt x="1145336" y="742230"/>
                </a:moveTo>
                <a:cubicBezTo>
                  <a:pt x="1146354" y="742230"/>
                  <a:pt x="1148391" y="743248"/>
                  <a:pt x="1148391" y="745285"/>
                </a:cubicBezTo>
                <a:cubicBezTo>
                  <a:pt x="1148391" y="747321"/>
                  <a:pt x="1147373" y="748339"/>
                  <a:pt x="1145336" y="748339"/>
                </a:cubicBezTo>
                <a:cubicBezTo>
                  <a:pt x="1143300" y="748339"/>
                  <a:pt x="1142282" y="747321"/>
                  <a:pt x="1142282" y="745285"/>
                </a:cubicBezTo>
                <a:cubicBezTo>
                  <a:pt x="1142282" y="743248"/>
                  <a:pt x="1143300" y="742230"/>
                  <a:pt x="1145336" y="742230"/>
                </a:cubicBezTo>
                <a:close/>
                <a:moveTo>
                  <a:pt x="5388870" y="739199"/>
                </a:moveTo>
                <a:cubicBezTo>
                  <a:pt x="5399050" y="739199"/>
                  <a:pt x="5406181" y="747344"/>
                  <a:pt x="5406181" y="756506"/>
                </a:cubicBezTo>
                <a:cubicBezTo>
                  <a:pt x="5406181" y="766687"/>
                  <a:pt x="5398035" y="773814"/>
                  <a:pt x="5388870" y="773814"/>
                </a:cubicBezTo>
                <a:cubicBezTo>
                  <a:pt x="5378693" y="773814"/>
                  <a:pt x="5371564" y="765670"/>
                  <a:pt x="5371564" y="756506"/>
                </a:cubicBezTo>
                <a:cubicBezTo>
                  <a:pt x="5371564" y="746326"/>
                  <a:pt x="5379710" y="739199"/>
                  <a:pt x="5388870" y="739199"/>
                </a:cubicBezTo>
                <a:close/>
                <a:moveTo>
                  <a:pt x="11597322" y="735130"/>
                </a:moveTo>
                <a:cubicBezTo>
                  <a:pt x="11619721" y="736148"/>
                  <a:pt x="11638046" y="753456"/>
                  <a:pt x="11638046" y="775855"/>
                </a:cubicBezTo>
                <a:cubicBezTo>
                  <a:pt x="11638046" y="798253"/>
                  <a:pt x="11619721" y="816579"/>
                  <a:pt x="11597322" y="816579"/>
                </a:cubicBezTo>
                <a:cubicBezTo>
                  <a:pt x="11574924" y="816579"/>
                  <a:pt x="11556597" y="798253"/>
                  <a:pt x="11556597" y="775855"/>
                </a:cubicBezTo>
                <a:cubicBezTo>
                  <a:pt x="11556597" y="753456"/>
                  <a:pt x="11574924" y="735130"/>
                  <a:pt x="11597322" y="735130"/>
                </a:cubicBezTo>
                <a:close/>
                <a:moveTo>
                  <a:pt x="8627475" y="728007"/>
                </a:moveTo>
                <a:cubicBezTo>
                  <a:pt x="8640710" y="728007"/>
                  <a:pt x="8651909" y="739206"/>
                  <a:pt x="8651909" y="751424"/>
                </a:cubicBezTo>
                <a:cubicBezTo>
                  <a:pt x="8651909" y="764659"/>
                  <a:pt x="8640710" y="774840"/>
                  <a:pt x="8627475" y="774840"/>
                </a:cubicBezTo>
                <a:cubicBezTo>
                  <a:pt x="8614239" y="774840"/>
                  <a:pt x="8603040" y="764659"/>
                  <a:pt x="8603040" y="751424"/>
                </a:cubicBezTo>
                <a:cubicBezTo>
                  <a:pt x="8603040" y="738188"/>
                  <a:pt x="8614239" y="728007"/>
                  <a:pt x="8627475" y="728007"/>
                </a:cubicBezTo>
                <a:close/>
                <a:moveTo>
                  <a:pt x="172017" y="700487"/>
                </a:moveTo>
                <a:cubicBezTo>
                  <a:pt x="175071" y="700487"/>
                  <a:pt x="178125" y="703542"/>
                  <a:pt x="178125" y="706596"/>
                </a:cubicBezTo>
                <a:cubicBezTo>
                  <a:pt x="178125" y="709650"/>
                  <a:pt x="175071" y="712705"/>
                  <a:pt x="172017" y="712705"/>
                </a:cubicBezTo>
                <a:cubicBezTo>
                  <a:pt x="168962" y="712705"/>
                  <a:pt x="165908" y="709650"/>
                  <a:pt x="165908" y="706596"/>
                </a:cubicBezTo>
                <a:cubicBezTo>
                  <a:pt x="165908" y="703542"/>
                  <a:pt x="168962" y="700487"/>
                  <a:pt x="172017" y="700487"/>
                </a:cubicBezTo>
                <a:close/>
                <a:moveTo>
                  <a:pt x="2623699" y="688293"/>
                </a:moveTo>
                <a:cubicBezTo>
                  <a:pt x="2632862" y="688293"/>
                  <a:pt x="2639989" y="695420"/>
                  <a:pt x="2639989" y="704583"/>
                </a:cubicBezTo>
                <a:cubicBezTo>
                  <a:pt x="2639989" y="713746"/>
                  <a:pt x="2632862" y="719855"/>
                  <a:pt x="2623699" y="719855"/>
                </a:cubicBezTo>
                <a:cubicBezTo>
                  <a:pt x="2614535" y="719855"/>
                  <a:pt x="2607408" y="712728"/>
                  <a:pt x="2607408" y="704583"/>
                </a:cubicBezTo>
                <a:cubicBezTo>
                  <a:pt x="2607408" y="695420"/>
                  <a:pt x="2614535" y="688293"/>
                  <a:pt x="2623699" y="688293"/>
                </a:cubicBezTo>
                <a:close/>
                <a:moveTo>
                  <a:pt x="1419236" y="677084"/>
                </a:moveTo>
                <a:cubicBezTo>
                  <a:pt x="1428399" y="678102"/>
                  <a:pt x="1435526" y="684211"/>
                  <a:pt x="1435526" y="693374"/>
                </a:cubicBezTo>
                <a:cubicBezTo>
                  <a:pt x="1435526" y="702537"/>
                  <a:pt x="1428399" y="709664"/>
                  <a:pt x="1419236" y="709664"/>
                </a:cubicBezTo>
                <a:cubicBezTo>
                  <a:pt x="1410073" y="709664"/>
                  <a:pt x="1402946" y="702537"/>
                  <a:pt x="1402946" y="693374"/>
                </a:cubicBezTo>
                <a:cubicBezTo>
                  <a:pt x="1402946" y="684211"/>
                  <a:pt x="1410073" y="677084"/>
                  <a:pt x="1419236" y="677084"/>
                </a:cubicBezTo>
                <a:close/>
                <a:moveTo>
                  <a:pt x="221959" y="674041"/>
                </a:moveTo>
                <a:cubicBezTo>
                  <a:pt x="230104" y="674041"/>
                  <a:pt x="236212" y="680149"/>
                  <a:pt x="236212" y="688294"/>
                </a:cubicBezTo>
                <a:cubicBezTo>
                  <a:pt x="236212" y="695421"/>
                  <a:pt x="230104" y="702548"/>
                  <a:pt x="221959" y="702548"/>
                </a:cubicBezTo>
                <a:cubicBezTo>
                  <a:pt x="213814" y="702548"/>
                  <a:pt x="207705" y="696439"/>
                  <a:pt x="207705" y="688294"/>
                </a:cubicBezTo>
                <a:cubicBezTo>
                  <a:pt x="207705" y="681168"/>
                  <a:pt x="213814" y="674041"/>
                  <a:pt x="221959" y="674041"/>
                </a:cubicBezTo>
                <a:close/>
                <a:moveTo>
                  <a:pt x="2549321" y="666891"/>
                </a:moveTo>
                <a:cubicBezTo>
                  <a:pt x="2552375" y="666891"/>
                  <a:pt x="2555429" y="668927"/>
                  <a:pt x="2555429" y="673000"/>
                </a:cubicBezTo>
                <a:cubicBezTo>
                  <a:pt x="2555429" y="676054"/>
                  <a:pt x="2552375" y="679109"/>
                  <a:pt x="2549321" y="679109"/>
                </a:cubicBezTo>
                <a:cubicBezTo>
                  <a:pt x="2546266" y="679109"/>
                  <a:pt x="2543212" y="676054"/>
                  <a:pt x="2543212" y="673000"/>
                </a:cubicBezTo>
                <a:cubicBezTo>
                  <a:pt x="2543212" y="669945"/>
                  <a:pt x="2546266" y="666891"/>
                  <a:pt x="2549321" y="666891"/>
                </a:cubicBezTo>
                <a:close/>
                <a:moveTo>
                  <a:pt x="1138277" y="663865"/>
                </a:moveTo>
                <a:cubicBezTo>
                  <a:pt x="1143368" y="663865"/>
                  <a:pt x="1148458" y="667937"/>
                  <a:pt x="1148458" y="674046"/>
                </a:cubicBezTo>
                <a:cubicBezTo>
                  <a:pt x="1148458" y="680155"/>
                  <a:pt x="1143368" y="684227"/>
                  <a:pt x="1138277" y="684227"/>
                </a:cubicBezTo>
                <a:cubicBezTo>
                  <a:pt x="1132168" y="684227"/>
                  <a:pt x="1128096" y="679137"/>
                  <a:pt x="1128096" y="674046"/>
                </a:cubicBezTo>
                <a:cubicBezTo>
                  <a:pt x="1128096" y="667937"/>
                  <a:pt x="1133187" y="663865"/>
                  <a:pt x="1138277" y="663865"/>
                </a:cubicBezTo>
                <a:close/>
                <a:moveTo>
                  <a:pt x="4785103" y="656710"/>
                </a:moveTo>
                <a:cubicBezTo>
                  <a:pt x="4787140" y="656710"/>
                  <a:pt x="4789176" y="658746"/>
                  <a:pt x="4789176" y="660782"/>
                </a:cubicBezTo>
                <a:cubicBezTo>
                  <a:pt x="4789176" y="662819"/>
                  <a:pt x="4787140" y="664855"/>
                  <a:pt x="4785103" y="664855"/>
                </a:cubicBezTo>
                <a:cubicBezTo>
                  <a:pt x="4783067" y="664855"/>
                  <a:pt x="4781032" y="662819"/>
                  <a:pt x="4781032" y="660782"/>
                </a:cubicBezTo>
                <a:cubicBezTo>
                  <a:pt x="4781032" y="658746"/>
                  <a:pt x="4783067" y="656710"/>
                  <a:pt x="4785103" y="656710"/>
                </a:cubicBezTo>
                <a:close/>
                <a:moveTo>
                  <a:pt x="6443616" y="651641"/>
                </a:moveTo>
                <a:cubicBezTo>
                  <a:pt x="6450742" y="651641"/>
                  <a:pt x="6455832" y="656732"/>
                  <a:pt x="6455832" y="663859"/>
                </a:cubicBezTo>
                <a:cubicBezTo>
                  <a:pt x="6455832" y="670985"/>
                  <a:pt x="6450742" y="676076"/>
                  <a:pt x="6443616" y="676076"/>
                </a:cubicBezTo>
                <a:cubicBezTo>
                  <a:pt x="6436489" y="676076"/>
                  <a:pt x="6431398" y="670985"/>
                  <a:pt x="6431398" y="663859"/>
                </a:cubicBezTo>
                <a:cubicBezTo>
                  <a:pt x="6431398" y="656732"/>
                  <a:pt x="6436489" y="651641"/>
                  <a:pt x="6443616" y="651641"/>
                </a:cubicBezTo>
                <a:close/>
                <a:moveTo>
                  <a:pt x="3110366" y="648590"/>
                </a:moveTo>
                <a:cubicBezTo>
                  <a:pt x="3118511" y="648590"/>
                  <a:pt x="3124621" y="654698"/>
                  <a:pt x="3124621" y="662844"/>
                </a:cubicBezTo>
                <a:cubicBezTo>
                  <a:pt x="3124621" y="670988"/>
                  <a:pt x="3118511" y="677097"/>
                  <a:pt x="3110366" y="677097"/>
                </a:cubicBezTo>
                <a:cubicBezTo>
                  <a:pt x="3102224" y="677097"/>
                  <a:pt x="3096114" y="670988"/>
                  <a:pt x="3096114" y="662844"/>
                </a:cubicBezTo>
                <a:cubicBezTo>
                  <a:pt x="3096114" y="654698"/>
                  <a:pt x="3102224" y="648590"/>
                  <a:pt x="3110366" y="648590"/>
                </a:cubicBezTo>
                <a:close/>
                <a:moveTo>
                  <a:pt x="4397201" y="629220"/>
                </a:moveTo>
                <a:cubicBezTo>
                  <a:pt x="4399238" y="629220"/>
                  <a:pt x="4401274" y="631256"/>
                  <a:pt x="4401274" y="633293"/>
                </a:cubicBezTo>
                <a:cubicBezTo>
                  <a:pt x="4401274" y="635329"/>
                  <a:pt x="4399238" y="637365"/>
                  <a:pt x="4397201" y="637365"/>
                </a:cubicBezTo>
                <a:cubicBezTo>
                  <a:pt x="4395165" y="637365"/>
                  <a:pt x="4393129" y="635329"/>
                  <a:pt x="4393129" y="633293"/>
                </a:cubicBezTo>
                <a:cubicBezTo>
                  <a:pt x="4393129" y="631256"/>
                  <a:pt x="4395165" y="629220"/>
                  <a:pt x="4397201" y="629220"/>
                </a:cubicBezTo>
                <a:close/>
                <a:moveTo>
                  <a:pt x="743181" y="564060"/>
                </a:moveTo>
                <a:cubicBezTo>
                  <a:pt x="746235" y="564060"/>
                  <a:pt x="748271" y="566096"/>
                  <a:pt x="748271" y="568132"/>
                </a:cubicBezTo>
                <a:cubicBezTo>
                  <a:pt x="748271" y="570169"/>
                  <a:pt x="746235" y="572205"/>
                  <a:pt x="743181" y="572205"/>
                </a:cubicBezTo>
                <a:cubicBezTo>
                  <a:pt x="740125" y="572205"/>
                  <a:pt x="738090" y="570169"/>
                  <a:pt x="738090" y="568132"/>
                </a:cubicBezTo>
                <a:cubicBezTo>
                  <a:pt x="738090" y="566096"/>
                  <a:pt x="740125" y="564060"/>
                  <a:pt x="743181" y="564060"/>
                </a:cubicBezTo>
                <a:close/>
                <a:moveTo>
                  <a:pt x="5325756" y="552890"/>
                </a:moveTo>
                <a:cubicBezTo>
                  <a:pt x="5355285" y="552890"/>
                  <a:pt x="5378697" y="576306"/>
                  <a:pt x="5378697" y="604813"/>
                </a:cubicBezTo>
                <a:cubicBezTo>
                  <a:pt x="5378697" y="633320"/>
                  <a:pt x="5355285" y="656737"/>
                  <a:pt x="5325756" y="656737"/>
                </a:cubicBezTo>
                <a:cubicBezTo>
                  <a:pt x="5296228" y="656737"/>
                  <a:pt x="5272813" y="633320"/>
                  <a:pt x="5272813" y="604813"/>
                </a:cubicBezTo>
                <a:cubicBezTo>
                  <a:pt x="5272813" y="576306"/>
                  <a:pt x="5296228" y="552890"/>
                  <a:pt x="5325756" y="552890"/>
                </a:cubicBezTo>
                <a:close/>
                <a:moveTo>
                  <a:pt x="777848" y="531504"/>
                </a:moveTo>
                <a:cubicBezTo>
                  <a:pt x="788028" y="532522"/>
                  <a:pt x="797192" y="540667"/>
                  <a:pt x="797192" y="550848"/>
                </a:cubicBezTo>
                <a:cubicBezTo>
                  <a:pt x="797192" y="562048"/>
                  <a:pt x="788028" y="570192"/>
                  <a:pt x="777848" y="570192"/>
                </a:cubicBezTo>
                <a:cubicBezTo>
                  <a:pt x="766649" y="570192"/>
                  <a:pt x="758504" y="562048"/>
                  <a:pt x="758504" y="550848"/>
                </a:cubicBezTo>
                <a:cubicBezTo>
                  <a:pt x="758504" y="540667"/>
                  <a:pt x="767667" y="531504"/>
                  <a:pt x="777848" y="531504"/>
                </a:cubicBezTo>
                <a:close/>
                <a:moveTo>
                  <a:pt x="10168903" y="524376"/>
                </a:moveTo>
                <a:cubicBezTo>
                  <a:pt x="10172976" y="524376"/>
                  <a:pt x="10175013" y="527430"/>
                  <a:pt x="10175013" y="530485"/>
                </a:cubicBezTo>
                <a:cubicBezTo>
                  <a:pt x="10175013" y="533539"/>
                  <a:pt x="10171958" y="536594"/>
                  <a:pt x="10168903" y="536594"/>
                </a:cubicBezTo>
                <a:cubicBezTo>
                  <a:pt x="10165849" y="536594"/>
                  <a:pt x="10162795" y="533539"/>
                  <a:pt x="10162795" y="530485"/>
                </a:cubicBezTo>
                <a:cubicBezTo>
                  <a:pt x="10162795" y="527430"/>
                  <a:pt x="10165849" y="524376"/>
                  <a:pt x="10168903" y="524376"/>
                </a:cubicBezTo>
                <a:close/>
                <a:moveTo>
                  <a:pt x="6053676" y="522319"/>
                </a:moveTo>
                <a:cubicBezTo>
                  <a:pt x="6056730" y="522319"/>
                  <a:pt x="6058766" y="524355"/>
                  <a:pt x="6058766" y="527410"/>
                </a:cubicBezTo>
                <a:cubicBezTo>
                  <a:pt x="6058766" y="530464"/>
                  <a:pt x="6056730" y="532500"/>
                  <a:pt x="6053676" y="532500"/>
                </a:cubicBezTo>
                <a:cubicBezTo>
                  <a:pt x="6050621" y="532500"/>
                  <a:pt x="6048585" y="530464"/>
                  <a:pt x="6048585" y="527410"/>
                </a:cubicBezTo>
                <a:cubicBezTo>
                  <a:pt x="6048585" y="524355"/>
                  <a:pt x="6050621" y="522319"/>
                  <a:pt x="6053676" y="522319"/>
                </a:cubicBezTo>
                <a:close/>
                <a:moveTo>
                  <a:pt x="2166508" y="516210"/>
                </a:moveTo>
                <a:cubicBezTo>
                  <a:pt x="2167526" y="516210"/>
                  <a:pt x="2168544" y="516210"/>
                  <a:pt x="2168544" y="518246"/>
                </a:cubicBezTo>
                <a:cubicBezTo>
                  <a:pt x="2168544" y="519264"/>
                  <a:pt x="2167526" y="520282"/>
                  <a:pt x="2166508" y="520282"/>
                </a:cubicBezTo>
                <a:cubicBezTo>
                  <a:pt x="2165490" y="520282"/>
                  <a:pt x="2164472" y="519264"/>
                  <a:pt x="2164472" y="518246"/>
                </a:cubicBezTo>
                <a:cubicBezTo>
                  <a:pt x="2164472" y="517228"/>
                  <a:pt x="2165490" y="516210"/>
                  <a:pt x="2166508" y="516210"/>
                </a:cubicBezTo>
                <a:close/>
                <a:moveTo>
                  <a:pt x="8592859" y="508092"/>
                </a:moveTo>
                <a:cubicBezTo>
                  <a:pt x="8606094" y="508092"/>
                  <a:pt x="8617294" y="519292"/>
                  <a:pt x="8617294" y="532528"/>
                </a:cubicBezTo>
                <a:cubicBezTo>
                  <a:pt x="8617294" y="545762"/>
                  <a:pt x="8606094" y="556963"/>
                  <a:pt x="8592859" y="556963"/>
                </a:cubicBezTo>
                <a:cubicBezTo>
                  <a:pt x="8579624" y="556963"/>
                  <a:pt x="8568424" y="545762"/>
                  <a:pt x="8568424" y="532528"/>
                </a:cubicBezTo>
                <a:cubicBezTo>
                  <a:pt x="8568424" y="519292"/>
                  <a:pt x="8579624" y="508092"/>
                  <a:pt x="8592859" y="508092"/>
                </a:cubicBezTo>
                <a:close/>
                <a:moveTo>
                  <a:pt x="6066913" y="493836"/>
                </a:moveTo>
                <a:cubicBezTo>
                  <a:pt x="6074039" y="493836"/>
                  <a:pt x="6081166" y="499945"/>
                  <a:pt x="6081166" y="508090"/>
                </a:cubicBezTo>
                <a:cubicBezTo>
                  <a:pt x="6081166" y="516235"/>
                  <a:pt x="6075057" y="522343"/>
                  <a:pt x="6066913" y="522343"/>
                </a:cubicBezTo>
                <a:cubicBezTo>
                  <a:pt x="6058767" y="522343"/>
                  <a:pt x="6052659" y="516235"/>
                  <a:pt x="6052659" y="508090"/>
                </a:cubicBezTo>
                <a:cubicBezTo>
                  <a:pt x="6052659" y="499945"/>
                  <a:pt x="6058767" y="493836"/>
                  <a:pt x="6066913" y="493836"/>
                </a:cubicBezTo>
                <a:close/>
                <a:moveTo>
                  <a:pt x="6723597" y="480603"/>
                </a:moveTo>
                <a:cubicBezTo>
                  <a:pt x="6734796" y="480603"/>
                  <a:pt x="6743960" y="489766"/>
                  <a:pt x="6743960" y="500965"/>
                </a:cubicBezTo>
                <a:cubicBezTo>
                  <a:pt x="6743960" y="512164"/>
                  <a:pt x="6734796" y="521329"/>
                  <a:pt x="6723597" y="521329"/>
                </a:cubicBezTo>
                <a:cubicBezTo>
                  <a:pt x="6712398" y="521329"/>
                  <a:pt x="6703235" y="512164"/>
                  <a:pt x="6703235" y="500965"/>
                </a:cubicBezTo>
                <a:cubicBezTo>
                  <a:pt x="6703235" y="489766"/>
                  <a:pt x="6712398" y="480603"/>
                  <a:pt x="6723597" y="480603"/>
                </a:cubicBezTo>
                <a:close/>
                <a:moveTo>
                  <a:pt x="10992560" y="476531"/>
                </a:moveTo>
                <a:cubicBezTo>
                  <a:pt x="10995614" y="476531"/>
                  <a:pt x="10997650" y="478567"/>
                  <a:pt x="10997650" y="481622"/>
                </a:cubicBezTo>
                <a:cubicBezTo>
                  <a:pt x="10997650" y="484676"/>
                  <a:pt x="10995614" y="486712"/>
                  <a:pt x="10992560" y="486712"/>
                </a:cubicBezTo>
                <a:cubicBezTo>
                  <a:pt x="10989506" y="486712"/>
                  <a:pt x="10987469" y="484676"/>
                  <a:pt x="10987469" y="481622"/>
                </a:cubicBezTo>
                <a:cubicBezTo>
                  <a:pt x="10987469" y="478567"/>
                  <a:pt x="10989506" y="476531"/>
                  <a:pt x="10992560" y="476531"/>
                </a:cubicBezTo>
                <a:close/>
                <a:moveTo>
                  <a:pt x="3592921" y="475498"/>
                </a:moveTo>
                <a:cubicBezTo>
                  <a:pt x="3641788" y="475498"/>
                  <a:pt x="3681491" y="515204"/>
                  <a:pt x="3681491" y="563056"/>
                </a:cubicBezTo>
                <a:cubicBezTo>
                  <a:pt x="3681491" y="611926"/>
                  <a:pt x="3641788" y="650613"/>
                  <a:pt x="3592921" y="650613"/>
                </a:cubicBezTo>
                <a:cubicBezTo>
                  <a:pt x="3544054" y="650613"/>
                  <a:pt x="3504350" y="610906"/>
                  <a:pt x="3504350" y="563056"/>
                </a:cubicBezTo>
                <a:cubicBezTo>
                  <a:pt x="3504350" y="514186"/>
                  <a:pt x="3544054" y="475498"/>
                  <a:pt x="3592921" y="475498"/>
                </a:cubicBezTo>
                <a:close/>
                <a:moveTo>
                  <a:pt x="4326963" y="471433"/>
                </a:moveTo>
                <a:cubicBezTo>
                  <a:pt x="4337144" y="471433"/>
                  <a:pt x="4346306" y="480596"/>
                  <a:pt x="4346306" y="490777"/>
                </a:cubicBezTo>
                <a:cubicBezTo>
                  <a:pt x="4346306" y="500959"/>
                  <a:pt x="4338162" y="510122"/>
                  <a:pt x="4326963" y="510122"/>
                </a:cubicBezTo>
                <a:cubicBezTo>
                  <a:pt x="4316781" y="510122"/>
                  <a:pt x="4307663" y="501977"/>
                  <a:pt x="4307663" y="490777"/>
                </a:cubicBezTo>
                <a:cubicBezTo>
                  <a:pt x="4307663" y="480596"/>
                  <a:pt x="4315762" y="471433"/>
                  <a:pt x="4326963" y="471433"/>
                </a:cubicBezTo>
                <a:close/>
                <a:moveTo>
                  <a:pt x="427563" y="469375"/>
                </a:moveTo>
                <a:cubicBezTo>
                  <a:pt x="427563" y="469375"/>
                  <a:pt x="428581" y="470393"/>
                  <a:pt x="428581" y="470393"/>
                </a:cubicBezTo>
                <a:cubicBezTo>
                  <a:pt x="428581" y="471411"/>
                  <a:pt x="427563" y="471411"/>
                  <a:pt x="427563" y="471411"/>
                </a:cubicBezTo>
                <a:cubicBezTo>
                  <a:pt x="426545" y="471411"/>
                  <a:pt x="426545" y="470393"/>
                  <a:pt x="426545" y="470393"/>
                </a:cubicBezTo>
                <a:cubicBezTo>
                  <a:pt x="426545" y="469375"/>
                  <a:pt x="427563" y="469375"/>
                  <a:pt x="427563" y="469375"/>
                </a:cubicBezTo>
                <a:close/>
                <a:moveTo>
                  <a:pt x="2938242" y="457159"/>
                </a:moveTo>
                <a:cubicBezTo>
                  <a:pt x="2942314" y="457159"/>
                  <a:pt x="2944351" y="459195"/>
                  <a:pt x="2944351" y="462250"/>
                </a:cubicBezTo>
                <a:cubicBezTo>
                  <a:pt x="2944351" y="465304"/>
                  <a:pt x="2942314" y="467340"/>
                  <a:pt x="2938242" y="467340"/>
                </a:cubicBezTo>
                <a:cubicBezTo>
                  <a:pt x="2935187" y="467340"/>
                  <a:pt x="2932133" y="465304"/>
                  <a:pt x="2932133" y="462250"/>
                </a:cubicBezTo>
                <a:cubicBezTo>
                  <a:pt x="2932133" y="459195"/>
                  <a:pt x="2934169" y="457159"/>
                  <a:pt x="2938242" y="457159"/>
                </a:cubicBezTo>
                <a:close/>
                <a:moveTo>
                  <a:pt x="2512732" y="403224"/>
                </a:moveTo>
                <a:cubicBezTo>
                  <a:pt x="2515786" y="403224"/>
                  <a:pt x="2518840" y="406278"/>
                  <a:pt x="2518840" y="409333"/>
                </a:cubicBezTo>
                <a:cubicBezTo>
                  <a:pt x="2518840" y="412387"/>
                  <a:pt x="2516804" y="415441"/>
                  <a:pt x="2512732" y="415441"/>
                </a:cubicBezTo>
                <a:cubicBezTo>
                  <a:pt x="2509677" y="415441"/>
                  <a:pt x="2506624" y="413405"/>
                  <a:pt x="2506624" y="409333"/>
                </a:cubicBezTo>
                <a:cubicBezTo>
                  <a:pt x="2506624" y="406278"/>
                  <a:pt x="2508660" y="403224"/>
                  <a:pt x="2512732" y="403224"/>
                </a:cubicBezTo>
                <a:close/>
                <a:moveTo>
                  <a:pt x="5816456" y="403200"/>
                </a:moveTo>
                <a:cubicBezTo>
                  <a:pt x="5821546" y="403200"/>
                  <a:pt x="5825619" y="407272"/>
                  <a:pt x="5825619" y="412363"/>
                </a:cubicBezTo>
                <a:cubicBezTo>
                  <a:pt x="5825619" y="417454"/>
                  <a:pt x="5821546" y="421526"/>
                  <a:pt x="5816456" y="421526"/>
                </a:cubicBezTo>
                <a:cubicBezTo>
                  <a:pt x="5811365" y="421526"/>
                  <a:pt x="5807293" y="417454"/>
                  <a:pt x="5807293" y="412363"/>
                </a:cubicBezTo>
                <a:cubicBezTo>
                  <a:pt x="5807293" y="407272"/>
                  <a:pt x="5811365" y="403200"/>
                  <a:pt x="5816456" y="403200"/>
                </a:cubicBezTo>
                <a:close/>
                <a:moveTo>
                  <a:pt x="8714015" y="402208"/>
                </a:moveTo>
                <a:cubicBezTo>
                  <a:pt x="8719106" y="402208"/>
                  <a:pt x="8722160" y="406280"/>
                  <a:pt x="8722160" y="410353"/>
                </a:cubicBezTo>
                <a:cubicBezTo>
                  <a:pt x="8722160" y="414426"/>
                  <a:pt x="8718088" y="418498"/>
                  <a:pt x="8714015" y="418498"/>
                </a:cubicBezTo>
                <a:cubicBezTo>
                  <a:pt x="8709943" y="418498"/>
                  <a:pt x="8705870" y="414426"/>
                  <a:pt x="8705870" y="410353"/>
                </a:cubicBezTo>
                <a:cubicBezTo>
                  <a:pt x="8705870" y="406280"/>
                  <a:pt x="8709943" y="402208"/>
                  <a:pt x="8714015" y="402208"/>
                </a:cubicBezTo>
                <a:close/>
                <a:moveTo>
                  <a:pt x="9278052" y="383876"/>
                </a:moveTo>
                <a:cubicBezTo>
                  <a:pt x="9279070" y="383876"/>
                  <a:pt x="9279070" y="384894"/>
                  <a:pt x="9279070" y="384894"/>
                </a:cubicBezTo>
                <a:cubicBezTo>
                  <a:pt x="9279070" y="385912"/>
                  <a:pt x="9278052" y="385912"/>
                  <a:pt x="9278052" y="385912"/>
                </a:cubicBezTo>
                <a:cubicBezTo>
                  <a:pt x="9277034" y="385912"/>
                  <a:pt x="9277034" y="384894"/>
                  <a:pt x="9277034" y="384894"/>
                </a:cubicBezTo>
                <a:cubicBezTo>
                  <a:pt x="9277034" y="383876"/>
                  <a:pt x="9278052" y="383876"/>
                  <a:pt x="9278052" y="383876"/>
                </a:cubicBezTo>
                <a:close/>
                <a:moveTo>
                  <a:pt x="8419779" y="378786"/>
                </a:moveTo>
                <a:cubicBezTo>
                  <a:pt x="8426906" y="378786"/>
                  <a:pt x="8434033" y="384894"/>
                  <a:pt x="8434033" y="393040"/>
                </a:cubicBezTo>
                <a:cubicBezTo>
                  <a:pt x="8434033" y="401184"/>
                  <a:pt x="8427924" y="407293"/>
                  <a:pt x="8419779" y="407293"/>
                </a:cubicBezTo>
                <a:cubicBezTo>
                  <a:pt x="8411634" y="407293"/>
                  <a:pt x="8405525" y="401184"/>
                  <a:pt x="8405525" y="393040"/>
                </a:cubicBezTo>
                <a:cubicBezTo>
                  <a:pt x="8405525" y="384894"/>
                  <a:pt x="8411634" y="378786"/>
                  <a:pt x="8419779" y="378786"/>
                </a:cubicBezTo>
                <a:close/>
                <a:moveTo>
                  <a:pt x="4043916" y="366546"/>
                </a:moveTo>
                <a:cubicBezTo>
                  <a:pt x="4053080" y="366546"/>
                  <a:pt x="4059189" y="372655"/>
                  <a:pt x="4059189" y="381818"/>
                </a:cubicBezTo>
                <a:cubicBezTo>
                  <a:pt x="4059189" y="389963"/>
                  <a:pt x="4052062" y="397090"/>
                  <a:pt x="4043916" y="397090"/>
                </a:cubicBezTo>
                <a:cubicBezTo>
                  <a:pt x="4035771" y="397090"/>
                  <a:pt x="4028645" y="389963"/>
                  <a:pt x="4028645" y="381818"/>
                </a:cubicBezTo>
                <a:cubicBezTo>
                  <a:pt x="4028645" y="373673"/>
                  <a:pt x="4035771" y="366546"/>
                  <a:pt x="4043916" y="366546"/>
                </a:cubicBezTo>
                <a:close/>
                <a:moveTo>
                  <a:pt x="5531384" y="355348"/>
                </a:moveTo>
                <a:cubicBezTo>
                  <a:pt x="5540547" y="355348"/>
                  <a:pt x="5548692" y="363493"/>
                  <a:pt x="5548692" y="372656"/>
                </a:cubicBezTo>
                <a:cubicBezTo>
                  <a:pt x="5548692" y="381819"/>
                  <a:pt x="5540547" y="389964"/>
                  <a:pt x="5531384" y="389964"/>
                </a:cubicBezTo>
                <a:cubicBezTo>
                  <a:pt x="5522221" y="389964"/>
                  <a:pt x="5514076" y="381819"/>
                  <a:pt x="5514076" y="372656"/>
                </a:cubicBezTo>
                <a:cubicBezTo>
                  <a:pt x="5514076" y="363493"/>
                  <a:pt x="5522221" y="355348"/>
                  <a:pt x="5531384" y="355348"/>
                </a:cubicBezTo>
                <a:close/>
                <a:moveTo>
                  <a:pt x="6608550" y="325823"/>
                </a:moveTo>
                <a:cubicBezTo>
                  <a:pt x="6611604" y="325823"/>
                  <a:pt x="6613640" y="327859"/>
                  <a:pt x="6613640" y="330914"/>
                </a:cubicBezTo>
                <a:cubicBezTo>
                  <a:pt x="6613640" y="333968"/>
                  <a:pt x="6611604" y="336004"/>
                  <a:pt x="6608550" y="336004"/>
                </a:cubicBezTo>
                <a:cubicBezTo>
                  <a:pt x="6605495" y="336004"/>
                  <a:pt x="6603459" y="333968"/>
                  <a:pt x="6603459" y="330914"/>
                </a:cubicBezTo>
                <a:cubicBezTo>
                  <a:pt x="6603459" y="327859"/>
                  <a:pt x="6605495" y="325823"/>
                  <a:pt x="6608550" y="325823"/>
                </a:cubicBezTo>
                <a:close/>
                <a:moveTo>
                  <a:pt x="7003580" y="314648"/>
                </a:moveTo>
                <a:cubicBezTo>
                  <a:pt x="7010706" y="314648"/>
                  <a:pt x="7015796" y="319739"/>
                  <a:pt x="7015796" y="325847"/>
                </a:cubicBezTo>
                <a:cubicBezTo>
                  <a:pt x="7015796" y="331956"/>
                  <a:pt x="7010706" y="337047"/>
                  <a:pt x="7003580" y="337047"/>
                </a:cubicBezTo>
                <a:cubicBezTo>
                  <a:pt x="6997470" y="337047"/>
                  <a:pt x="6991362" y="331956"/>
                  <a:pt x="6991362" y="325847"/>
                </a:cubicBezTo>
                <a:cubicBezTo>
                  <a:pt x="6991362" y="319739"/>
                  <a:pt x="6996453" y="314648"/>
                  <a:pt x="7003580" y="314648"/>
                </a:cubicBezTo>
                <a:close/>
                <a:moveTo>
                  <a:pt x="4121368" y="295307"/>
                </a:moveTo>
                <a:cubicBezTo>
                  <a:pt x="4130532" y="295307"/>
                  <a:pt x="4136640" y="301416"/>
                  <a:pt x="4136640" y="309561"/>
                </a:cubicBezTo>
                <a:cubicBezTo>
                  <a:pt x="4136640" y="317706"/>
                  <a:pt x="4129514" y="323814"/>
                  <a:pt x="4121368" y="323814"/>
                </a:cubicBezTo>
                <a:cubicBezTo>
                  <a:pt x="4113225" y="323814"/>
                  <a:pt x="4106095" y="317706"/>
                  <a:pt x="4106095" y="309561"/>
                </a:cubicBezTo>
                <a:cubicBezTo>
                  <a:pt x="4106095" y="301416"/>
                  <a:pt x="4112206" y="295307"/>
                  <a:pt x="4121368" y="295307"/>
                </a:cubicBezTo>
                <a:close/>
                <a:moveTo>
                  <a:pt x="5311470" y="293243"/>
                </a:moveTo>
                <a:cubicBezTo>
                  <a:pt x="5316562" y="293243"/>
                  <a:pt x="5320634" y="297316"/>
                  <a:pt x="5320634" y="302406"/>
                </a:cubicBezTo>
                <a:cubicBezTo>
                  <a:pt x="5320634" y="307497"/>
                  <a:pt x="5316562" y="311569"/>
                  <a:pt x="5311470" y="311569"/>
                </a:cubicBezTo>
                <a:cubicBezTo>
                  <a:pt x="5306380" y="311569"/>
                  <a:pt x="5302308" y="307497"/>
                  <a:pt x="5302308" y="302406"/>
                </a:cubicBezTo>
                <a:cubicBezTo>
                  <a:pt x="5302308" y="297316"/>
                  <a:pt x="5306380" y="293243"/>
                  <a:pt x="5311470" y="293243"/>
                </a:cubicBezTo>
                <a:close/>
                <a:moveTo>
                  <a:pt x="9786092" y="292250"/>
                </a:moveTo>
                <a:cubicBezTo>
                  <a:pt x="9795255" y="292250"/>
                  <a:pt x="9802382" y="299377"/>
                  <a:pt x="9802382" y="308540"/>
                </a:cubicBezTo>
                <a:cubicBezTo>
                  <a:pt x="9802382" y="317703"/>
                  <a:pt x="9795255" y="324830"/>
                  <a:pt x="9786092" y="324830"/>
                </a:cubicBezTo>
                <a:cubicBezTo>
                  <a:pt x="9776929" y="324830"/>
                  <a:pt x="9769802" y="317703"/>
                  <a:pt x="9769802" y="308540"/>
                </a:cubicBezTo>
                <a:cubicBezTo>
                  <a:pt x="9769802" y="299377"/>
                  <a:pt x="9776929" y="292250"/>
                  <a:pt x="9786092" y="292250"/>
                </a:cubicBezTo>
                <a:close/>
                <a:moveTo>
                  <a:pt x="9236309" y="271884"/>
                </a:moveTo>
                <a:cubicBezTo>
                  <a:pt x="9243436" y="271884"/>
                  <a:pt x="9249545" y="277992"/>
                  <a:pt x="9249545" y="285119"/>
                </a:cubicBezTo>
                <a:cubicBezTo>
                  <a:pt x="9249545" y="292246"/>
                  <a:pt x="9243436" y="298355"/>
                  <a:pt x="9236309" y="298355"/>
                </a:cubicBezTo>
                <a:cubicBezTo>
                  <a:pt x="9229182" y="298355"/>
                  <a:pt x="9223074" y="292246"/>
                  <a:pt x="9223074" y="285119"/>
                </a:cubicBezTo>
                <a:cubicBezTo>
                  <a:pt x="9223074" y="277992"/>
                  <a:pt x="9229182" y="271884"/>
                  <a:pt x="9236309" y="271884"/>
                </a:cubicBezTo>
                <a:close/>
                <a:moveTo>
                  <a:pt x="1991444" y="266797"/>
                </a:moveTo>
                <a:cubicBezTo>
                  <a:pt x="1995516" y="266797"/>
                  <a:pt x="1998572" y="269851"/>
                  <a:pt x="1998572" y="273924"/>
                </a:cubicBezTo>
                <a:cubicBezTo>
                  <a:pt x="1998572" y="277996"/>
                  <a:pt x="1995516" y="281051"/>
                  <a:pt x="1991444" y="281051"/>
                </a:cubicBezTo>
                <a:cubicBezTo>
                  <a:pt x="1987370" y="281051"/>
                  <a:pt x="1984317" y="277996"/>
                  <a:pt x="1984317" y="273924"/>
                </a:cubicBezTo>
                <a:cubicBezTo>
                  <a:pt x="1984317" y="269851"/>
                  <a:pt x="1987370" y="266797"/>
                  <a:pt x="1991444" y="266797"/>
                </a:cubicBezTo>
                <a:close/>
                <a:moveTo>
                  <a:pt x="8223283" y="262699"/>
                </a:moveTo>
                <a:cubicBezTo>
                  <a:pt x="8225320" y="262699"/>
                  <a:pt x="8226337" y="263717"/>
                  <a:pt x="8226337" y="265754"/>
                </a:cubicBezTo>
                <a:cubicBezTo>
                  <a:pt x="8226337" y="266772"/>
                  <a:pt x="8225320" y="268808"/>
                  <a:pt x="8223283" y="268808"/>
                </a:cubicBezTo>
                <a:cubicBezTo>
                  <a:pt x="8222265" y="268808"/>
                  <a:pt x="8220229" y="267790"/>
                  <a:pt x="8220229" y="265754"/>
                </a:cubicBezTo>
                <a:cubicBezTo>
                  <a:pt x="8220229" y="263717"/>
                  <a:pt x="8221247" y="262699"/>
                  <a:pt x="8223283" y="262699"/>
                </a:cubicBezTo>
                <a:close/>
                <a:moveTo>
                  <a:pt x="3759863" y="253535"/>
                </a:moveTo>
                <a:cubicBezTo>
                  <a:pt x="3762916" y="253535"/>
                  <a:pt x="3764952" y="255571"/>
                  <a:pt x="3764952" y="258626"/>
                </a:cubicBezTo>
                <a:cubicBezTo>
                  <a:pt x="3764952" y="261680"/>
                  <a:pt x="3762916" y="263716"/>
                  <a:pt x="3759863" y="263716"/>
                </a:cubicBezTo>
                <a:cubicBezTo>
                  <a:pt x="3756807" y="263716"/>
                  <a:pt x="3754772" y="261680"/>
                  <a:pt x="3754772" y="258626"/>
                </a:cubicBezTo>
                <a:cubicBezTo>
                  <a:pt x="3754772" y="255571"/>
                  <a:pt x="3756807" y="253535"/>
                  <a:pt x="3759863" y="253535"/>
                </a:cubicBezTo>
                <a:close/>
                <a:moveTo>
                  <a:pt x="7655174" y="243355"/>
                </a:moveTo>
                <a:cubicBezTo>
                  <a:pt x="7656192" y="244373"/>
                  <a:pt x="7658228" y="245391"/>
                  <a:pt x="7658228" y="246410"/>
                </a:cubicBezTo>
                <a:cubicBezTo>
                  <a:pt x="7658228" y="247427"/>
                  <a:pt x="7657210" y="249464"/>
                  <a:pt x="7655174" y="249464"/>
                </a:cubicBezTo>
                <a:cubicBezTo>
                  <a:pt x="7654155" y="249464"/>
                  <a:pt x="7652119" y="248446"/>
                  <a:pt x="7652119" y="246410"/>
                </a:cubicBezTo>
                <a:cubicBezTo>
                  <a:pt x="7652119" y="245391"/>
                  <a:pt x="7653137" y="243355"/>
                  <a:pt x="7655174" y="243355"/>
                </a:cubicBezTo>
                <a:close/>
                <a:moveTo>
                  <a:pt x="1998518" y="237245"/>
                </a:moveTo>
                <a:cubicBezTo>
                  <a:pt x="2003609" y="237245"/>
                  <a:pt x="2007681" y="241318"/>
                  <a:pt x="2007681" y="246408"/>
                </a:cubicBezTo>
                <a:cubicBezTo>
                  <a:pt x="2007681" y="251499"/>
                  <a:pt x="2003609" y="255571"/>
                  <a:pt x="1998518" y="255571"/>
                </a:cubicBezTo>
                <a:cubicBezTo>
                  <a:pt x="1993428" y="255571"/>
                  <a:pt x="1989355" y="251499"/>
                  <a:pt x="1989355" y="246408"/>
                </a:cubicBezTo>
                <a:cubicBezTo>
                  <a:pt x="1989355" y="241318"/>
                  <a:pt x="1993428" y="237245"/>
                  <a:pt x="1998518" y="237245"/>
                </a:cubicBezTo>
                <a:close/>
                <a:moveTo>
                  <a:pt x="1157580" y="234204"/>
                </a:moveTo>
                <a:cubicBezTo>
                  <a:pt x="1177943" y="233186"/>
                  <a:pt x="1195251" y="250494"/>
                  <a:pt x="1195251" y="270856"/>
                </a:cubicBezTo>
                <a:cubicBezTo>
                  <a:pt x="1195251" y="291218"/>
                  <a:pt x="1178961" y="307508"/>
                  <a:pt x="1157580" y="307508"/>
                </a:cubicBezTo>
                <a:cubicBezTo>
                  <a:pt x="1137218" y="307508"/>
                  <a:pt x="1119910" y="291218"/>
                  <a:pt x="1119910" y="270856"/>
                </a:cubicBezTo>
                <a:cubicBezTo>
                  <a:pt x="1119910" y="250494"/>
                  <a:pt x="1136200" y="234204"/>
                  <a:pt x="1157580" y="234204"/>
                </a:cubicBezTo>
                <a:close/>
                <a:moveTo>
                  <a:pt x="961058" y="233172"/>
                </a:moveTo>
                <a:cubicBezTo>
                  <a:pt x="979384" y="233172"/>
                  <a:pt x="993637" y="247426"/>
                  <a:pt x="993637" y="265752"/>
                </a:cubicBezTo>
                <a:cubicBezTo>
                  <a:pt x="993637" y="283060"/>
                  <a:pt x="979384" y="297314"/>
                  <a:pt x="961058" y="297314"/>
                </a:cubicBezTo>
                <a:cubicBezTo>
                  <a:pt x="942732" y="297314"/>
                  <a:pt x="928478" y="283060"/>
                  <a:pt x="928478" y="265752"/>
                </a:cubicBezTo>
                <a:cubicBezTo>
                  <a:pt x="928478" y="248444"/>
                  <a:pt x="942732" y="233172"/>
                  <a:pt x="961058" y="233172"/>
                </a:cubicBezTo>
                <a:close/>
                <a:moveTo>
                  <a:pt x="171076" y="227096"/>
                </a:moveTo>
                <a:cubicBezTo>
                  <a:pt x="173114" y="227096"/>
                  <a:pt x="174131" y="229132"/>
                  <a:pt x="174131" y="230151"/>
                </a:cubicBezTo>
                <a:cubicBezTo>
                  <a:pt x="174131" y="232186"/>
                  <a:pt x="173114" y="233205"/>
                  <a:pt x="171076" y="233205"/>
                </a:cubicBezTo>
                <a:cubicBezTo>
                  <a:pt x="169040" y="233205"/>
                  <a:pt x="168023" y="232186"/>
                  <a:pt x="168023" y="230151"/>
                </a:cubicBezTo>
                <a:cubicBezTo>
                  <a:pt x="168023" y="228113"/>
                  <a:pt x="169040" y="227096"/>
                  <a:pt x="171076" y="227096"/>
                </a:cubicBezTo>
                <a:close/>
                <a:moveTo>
                  <a:pt x="1620797" y="211791"/>
                </a:moveTo>
                <a:cubicBezTo>
                  <a:pt x="1626906" y="212809"/>
                  <a:pt x="1630978" y="216882"/>
                  <a:pt x="1630978" y="221973"/>
                </a:cubicBezTo>
                <a:cubicBezTo>
                  <a:pt x="1630978" y="227064"/>
                  <a:pt x="1626906" y="232153"/>
                  <a:pt x="1620797" y="232153"/>
                </a:cubicBezTo>
                <a:cubicBezTo>
                  <a:pt x="1615707" y="232153"/>
                  <a:pt x="1610616" y="228082"/>
                  <a:pt x="1610616" y="221973"/>
                </a:cubicBezTo>
                <a:cubicBezTo>
                  <a:pt x="1610616" y="216882"/>
                  <a:pt x="1614689" y="211791"/>
                  <a:pt x="1620797" y="211791"/>
                </a:cubicBezTo>
                <a:close/>
                <a:moveTo>
                  <a:pt x="5128210" y="193466"/>
                </a:moveTo>
                <a:cubicBezTo>
                  <a:pt x="5135336" y="193466"/>
                  <a:pt x="5140427" y="199575"/>
                  <a:pt x="5140427" y="205684"/>
                </a:cubicBezTo>
                <a:cubicBezTo>
                  <a:pt x="5140427" y="212810"/>
                  <a:pt x="5134318" y="217901"/>
                  <a:pt x="5128210" y="217901"/>
                </a:cubicBezTo>
                <a:cubicBezTo>
                  <a:pt x="5121084" y="217901"/>
                  <a:pt x="5115993" y="211792"/>
                  <a:pt x="5115993" y="205684"/>
                </a:cubicBezTo>
                <a:cubicBezTo>
                  <a:pt x="5115993" y="198557"/>
                  <a:pt x="5122102" y="193466"/>
                  <a:pt x="5128210" y="193466"/>
                </a:cubicBezTo>
                <a:close/>
                <a:moveTo>
                  <a:pt x="9614030" y="138518"/>
                </a:moveTo>
                <a:cubicBezTo>
                  <a:pt x="9620139" y="138518"/>
                  <a:pt x="9625230" y="143609"/>
                  <a:pt x="9625230" y="149717"/>
                </a:cubicBezTo>
                <a:cubicBezTo>
                  <a:pt x="9625230" y="155826"/>
                  <a:pt x="9620139" y="160915"/>
                  <a:pt x="9614030" y="160915"/>
                </a:cubicBezTo>
                <a:cubicBezTo>
                  <a:pt x="9607922" y="160915"/>
                  <a:pt x="9602831" y="155826"/>
                  <a:pt x="9602831" y="149717"/>
                </a:cubicBezTo>
                <a:cubicBezTo>
                  <a:pt x="9602831" y="143609"/>
                  <a:pt x="9607922" y="138518"/>
                  <a:pt x="9614030" y="138518"/>
                </a:cubicBezTo>
                <a:close/>
                <a:moveTo>
                  <a:pt x="3063470" y="115071"/>
                </a:moveTo>
                <a:cubicBezTo>
                  <a:pt x="3066524" y="115071"/>
                  <a:pt x="3069579" y="117107"/>
                  <a:pt x="3069579" y="121180"/>
                </a:cubicBezTo>
                <a:cubicBezTo>
                  <a:pt x="3069579" y="124234"/>
                  <a:pt x="3066524" y="127289"/>
                  <a:pt x="3063470" y="127289"/>
                </a:cubicBezTo>
                <a:cubicBezTo>
                  <a:pt x="3060416" y="127289"/>
                  <a:pt x="3057361" y="124234"/>
                  <a:pt x="3057361" y="121180"/>
                </a:cubicBezTo>
                <a:cubicBezTo>
                  <a:pt x="3057361" y="118126"/>
                  <a:pt x="3060416" y="115071"/>
                  <a:pt x="3063470" y="115071"/>
                </a:cubicBezTo>
                <a:close/>
                <a:moveTo>
                  <a:pt x="1904915" y="92704"/>
                </a:moveTo>
                <a:cubicBezTo>
                  <a:pt x="1915096" y="91685"/>
                  <a:pt x="1923240" y="99831"/>
                  <a:pt x="1923240" y="110012"/>
                </a:cubicBezTo>
                <a:cubicBezTo>
                  <a:pt x="1923240" y="120193"/>
                  <a:pt x="1915096" y="127319"/>
                  <a:pt x="1904915" y="127319"/>
                </a:cubicBezTo>
                <a:cubicBezTo>
                  <a:pt x="1894733" y="127319"/>
                  <a:pt x="1886589" y="119175"/>
                  <a:pt x="1886589" y="110012"/>
                </a:cubicBezTo>
                <a:cubicBezTo>
                  <a:pt x="1886589" y="99831"/>
                  <a:pt x="1894733" y="92704"/>
                  <a:pt x="1904915" y="92704"/>
                </a:cubicBezTo>
                <a:close/>
                <a:moveTo>
                  <a:pt x="6230829" y="87605"/>
                </a:moveTo>
                <a:cubicBezTo>
                  <a:pt x="6234902" y="87605"/>
                  <a:pt x="6238974" y="90659"/>
                  <a:pt x="6238974" y="95750"/>
                </a:cubicBezTo>
                <a:cubicBezTo>
                  <a:pt x="6238974" y="99822"/>
                  <a:pt x="6234902" y="103895"/>
                  <a:pt x="6230829" y="103895"/>
                </a:cubicBezTo>
                <a:cubicBezTo>
                  <a:pt x="6226756" y="103895"/>
                  <a:pt x="6222684" y="99822"/>
                  <a:pt x="6222684" y="95750"/>
                </a:cubicBezTo>
                <a:cubicBezTo>
                  <a:pt x="6222684" y="91677"/>
                  <a:pt x="6226756" y="87605"/>
                  <a:pt x="6230829" y="87605"/>
                </a:cubicBezTo>
                <a:close/>
                <a:moveTo>
                  <a:pt x="11171750" y="86587"/>
                </a:moveTo>
                <a:cubicBezTo>
                  <a:pt x="11227746" y="86587"/>
                  <a:pt x="11273561" y="131384"/>
                  <a:pt x="11273561" y="187380"/>
                </a:cubicBezTo>
                <a:cubicBezTo>
                  <a:pt x="11273561" y="243377"/>
                  <a:pt x="11228764" y="288173"/>
                  <a:pt x="11171750" y="288173"/>
                </a:cubicBezTo>
                <a:cubicBezTo>
                  <a:pt x="11115753" y="288173"/>
                  <a:pt x="11069938" y="243377"/>
                  <a:pt x="11069938" y="187380"/>
                </a:cubicBezTo>
                <a:cubicBezTo>
                  <a:pt x="11069938" y="131384"/>
                  <a:pt x="11115753" y="86587"/>
                  <a:pt x="11171750" y="86587"/>
                </a:cubicBezTo>
                <a:close/>
                <a:moveTo>
                  <a:pt x="3533841" y="71293"/>
                </a:moveTo>
                <a:cubicBezTo>
                  <a:pt x="3535876" y="70275"/>
                  <a:pt x="3536895" y="72311"/>
                  <a:pt x="3536895" y="74347"/>
                </a:cubicBezTo>
                <a:cubicBezTo>
                  <a:pt x="3536895" y="76383"/>
                  <a:pt x="3535876" y="77402"/>
                  <a:pt x="3533841" y="77402"/>
                </a:cubicBezTo>
                <a:cubicBezTo>
                  <a:pt x="3531804" y="77402"/>
                  <a:pt x="3530785" y="76383"/>
                  <a:pt x="3530785" y="74347"/>
                </a:cubicBezTo>
                <a:cubicBezTo>
                  <a:pt x="3530785" y="72311"/>
                  <a:pt x="3531804" y="71293"/>
                  <a:pt x="3533841" y="71293"/>
                </a:cubicBezTo>
                <a:close/>
                <a:moveTo>
                  <a:pt x="8850443" y="69279"/>
                </a:moveTo>
                <a:cubicBezTo>
                  <a:pt x="8853497" y="69279"/>
                  <a:pt x="8855533" y="71315"/>
                  <a:pt x="8855533" y="74370"/>
                </a:cubicBezTo>
                <a:cubicBezTo>
                  <a:pt x="8855533" y="77424"/>
                  <a:pt x="8853497" y="79460"/>
                  <a:pt x="8850443" y="79460"/>
                </a:cubicBezTo>
                <a:cubicBezTo>
                  <a:pt x="8847388" y="79460"/>
                  <a:pt x="8845352" y="77424"/>
                  <a:pt x="8845352" y="74370"/>
                </a:cubicBezTo>
                <a:cubicBezTo>
                  <a:pt x="8845352" y="71315"/>
                  <a:pt x="8847388" y="69279"/>
                  <a:pt x="8850443" y="69279"/>
                </a:cubicBezTo>
                <a:close/>
                <a:moveTo>
                  <a:pt x="2747929" y="68269"/>
                </a:moveTo>
                <a:cubicBezTo>
                  <a:pt x="2760149" y="68269"/>
                  <a:pt x="2770331" y="78449"/>
                  <a:pt x="2770331" y="90666"/>
                </a:cubicBezTo>
                <a:cubicBezTo>
                  <a:pt x="2770331" y="102884"/>
                  <a:pt x="2760149" y="113065"/>
                  <a:pt x="2747929" y="113065"/>
                </a:cubicBezTo>
                <a:cubicBezTo>
                  <a:pt x="2735713" y="113065"/>
                  <a:pt x="2725531" y="102884"/>
                  <a:pt x="2725531" y="90666"/>
                </a:cubicBezTo>
                <a:cubicBezTo>
                  <a:pt x="2725531" y="78449"/>
                  <a:pt x="2735713" y="68269"/>
                  <a:pt x="2747929" y="68269"/>
                </a:cubicBezTo>
                <a:close/>
                <a:moveTo>
                  <a:pt x="1222767" y="68265"/>
                </a:moveTo>
                <a:cubicBezTo>
                  <a:pt x="1233967" y="68265"/>
                  <a:pt x="1243130" y="77428"/>
                  <a:pt x="1243130" y="88627"/>
                </a:cubicBezTo>
                <a:cubicBezTo>
                  <a:pt x="1243130" y="99825"/>
                  <a:pt x="1233967" y="108990"/>
                  <a:pt x="1222767" y="108990"/>
                </a:cubicBezTo>
                <a:cubicBezTo>
                  <a:pt x="1211568" y="108990"/>
                  <a:pt x="1202406" y="99825"/>
                  <a:pt x="1202406" y="88627"/>
                </a:cubicBezTo>
                <a:cubicBezTo>
                  <a:pt x="1202406" y="77428"/>
                  <a:pt x="1211568" y="68265"/>
                  <a:pt x="1222767" y="68265"/>
                </a:cubicBezTo>
                <a:close/>
                <a:moveTo>
                  <a:pt x="11961807" y="59105"/>
                </a:moveTo>
                <a:cubicBezTo>
                  <a:pt x="11973006" y="59105"/>
                  <a:pt x="11982170" y="68268"/>
                  <a:pt x="11982170" y="79467"/>
                </a:cubicBezTo>
                <a:cubicBezTo>
                  <a:pt x="11982170" y="90667"/>
                  <a:pt x="11973006" y="99830"/>
                  <a:pt x="11961807" y="99830"/>
                </a:cubicBezTo>
                <a:cubicBezTo>
                  <a:pt x="11950608" y="99830"/>
                  <a:pt x="11941445" y="90667"/>
                  <a:pt x="11941445" y="79467"/>
                </a:cubicBezTo>
                <a:cubicBezTo>
                  <a:pt x="11941445" y="68268"/>
                  <a:pt x="11950608" y="59105"/>
                  <a:pt x="11961807" y="59105"/>
                </a:cubicBezTo>
                <a:close/>
                <a:moveTo>
                  <a:pt x="2790665" y="54007"/>
                </a:moveTo>
                <a:cubicBezTo>
                  <a:pt x="2797792" y="54007"/>
                  <a:pt x="2803901" y="60116"/>
                  <a:pt x="2803901" y="67243"/>
                </a:cubicBezTo>
                <a:cubicBezTo>
                  <a:pt x="2803901" y="74369"/>
                  <a:pt x="2797792" y="80478"/>
                  <a:pt x="2790665" y="80478"/>
                </a:cubicBezTo>
                <a:cubicBezTo>
                  <a:pt x="2783539" y="80478"/>
                  <a:pt x="2777433" y="74369"/>
                  <a:pt x="2777433" y="67243"/>
                </a:cubicBezTo>
                <a:cubicBezTo>
                  <a:pt x="2777433" y="60116"/>
                  <a:pt x="2783539" y="54007"/>
                  <a:pt x="2790665" y="54007"/>
                </a:cubicBezTo>
                <a:close/>
                <a:moveTo>
                  <a:pt x="3751773" y="46888"/>
                </a:moveTo>
                <a:cubicBezTo>
                  <a:pt x="3755844" y="46888"/>
                  <a:pt x="3759917" y="49943"/>
                  <a:pt x="3759917" y="55033"/>
                </a:cubicBezTo>
                <a:cubicBezTo>
                  <a:pt x="3759917" y="59105"/>
                  <a:pt x="3756861" y="63179"/>
                  <a:pt x="3751773" y="63179"/>
                </a:cubicBezTo>
                <a:cubicBezTo>
                  <a:pt x="3747699" y="63179"/>
                  <a:pt x="3743628" y="60123"/>
                  <a:pt x="3743628" y="55033"/>
                </a:cubicBezTo>
                <a:cubicBezTo>
                  <a:pt x="3743628" y="50961"/>
                  <a:pt x="3746682" y="46888"/>
                  <a:pt x="3751773" y="46888"/>
                </a:cubicBezTo>
                <a:close/>
                <a:moveTo>
                  <a:pt x="6107637" y="40750"/>
                </a:moveTo>
                <a:cubicBezTo>
                  <a:pt x="6111709" y="40750"/>
                  <a:pt x="6113746" y="43804"/>
                  <a:pt x="6113746" y="46859"/>
                </a:cubicBezTo>
                <a:cubicBezTo>
                  <a:pt x="6113746" y="49913"/>
                  <a:pt x="6110691" y="52968"/>
                  <a:pt x="6107637" y="52968"/>
                </a:cubicBezTo>
                <a:cubicBezTo>
                  <a:pt x="6104582" y="52968"/>
                  <a:pt x="6101528" y="49913"/>
                  <a:pt x="6101528" y="46859"/>
                </a:cubicBezTo>
                <a:cubicBezTo>
                  <a:pt x="6101528" y="43804"/>
                  <a:pt x="6104582" y="40750"/>
                  <a:pt x="6107637" y="40750"/>
                </a:cubicBezTo>
                <a:close/>
                <a:moveTo>
                  <a:pt x="338029" y="35685"/>
                </a:moveTo>
                <a:cubicBezTo>
                  <a:pt x="354318" y="35685"/>
                  <a:pt x="367554" y="48920"/>
                  <a:pt x="367554" y="65210"/>
                </a:cubicBezTo>
                <a:cubicBezTo>
                  <a:pt x="367554" y="81499"/>
                  <a:pt x="354318" y="94736"/>
                  <a:pt x="338029" y="94736"/>
                </a:cubicBezTo>
                <a:cubicBezTo>
                  <a:pt x="321740" y="94736"/>
                  <a:pt x="308504" y="81499"/>
                  <a:pt x="308504" y="65210"/>
                </a:cubicBezTo>
                <a:cubicBezTo>
                  <a:pt x="308504" y="48920"/>
                  <a:pt x="321740" y="35685"/>
                  <a:pt x="338029" y="35685"/>
                </a:cubicBezTo>
                <a:close/>
                <a:moveTo>
                  <a:pt x="7914793" y="30595"/>
                </a:moveTo>
                <a:cubicBezTo>
                  <a:pt x="7919884" y="29578"/>
                  <a:pt x="7924974" y="33649"/>
                  <a:pt x="7924974" y="39758"/>
                </a:cubicBezTo>
                <a:cubicBezTo>
                  <a:pt x="7924974" y="44849"/>
                  <a:pt x="7920902" y="48922"/>
                  <a:pt x="7914793" y="48922"/>
                </a:cubicBezTo>
                <a:cubicBezTo>
                  <a:pt x="7909703" y="48922"/>
                  <a:pt x="7905630" y="44849"/>
                  <a:pt x="7905630" y="39758"/>
                </a:cubicBezTo>
                <a:cubicBezTo>
                  <a:pt x="7905630" y="34667"/>
                  <a:pt x="7909703" y="30595"/>
                  <a:pt x="7914793" y="30595"/>
                </a:cubicBezTo>
                <a:close/>
                <a:moveTo>
                  <a:pt x="631216" y="38"/>
                </a:moveTo>
                <a:cubicBezTo>
                  <a:pt x="654633" y="-980"/>
                  <a:pt x="673977" y="18364"/>
                  <a:pt x="673977" y="41781"/>
                </a:cubicBezTo>
                <a:cubicBezTo>
                  <a:pt x="673977" y="65197"/>
                  <a:pt x="654633" y="83523"/>
                  <a:pt x="631216" y="83523"/>
                </a:cubicBezTo>
                <a:cubicBezTo>
                  <a:pt x="607799" y="83523"/>
                  <a:pt x="588455" y="65197"/>
                  <a:pt x="588455" y="41781"/>
                </a:cubicBezTo>
                <a:cubicBezTo>
                  <a:pt x="588455" y="18364"/>
                  <a:pt x="607799" y="38"/>
                  <a:pt x="631216" y="38"/>
                </a:cubicBezTo>
                <a:close/>
              </a:path>
            </a:pathLst>
          </a:custGeom>
          <a:solidFill>
            <a:schemeClr val="bg1"/>
          </a:solidFill>
          <a:ln w="10176" cap="flat">
            <a:noFill/>
            <a:prstDash val="solid"/>
            <a:miter/>
          </a:ln>
          <a:effectLst>
            <a:outerShdw blurRad="76200" dist="38100" dir="5400000" algn="t" rotWithShape="0">
              <a:prstClr val="black">
                <a:alpha val="20000"/>
              </a:prstClr>
            </a:outerShdw>
          </a:effectLst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8" name="波形 7">
            <a:extLst>
              <a:ext uri="{FF2B5EF4-FFF2-40B4-BE49-F238E27FC236}">
                <a16:creationId xmlns:a16="http://schemas.microsoft.com/office/drawing/2014/main" id="{4BF14D26-3801-4D00-849F-74BEA4C645DE}"/>
              </a:ext>
            </a:extLst>
          </p:cNvPr>
          <p:cNvSpPr/>
          <p:nvPr userDrawn="1"/>
        </p:nvSpPr>
        <p:spPr>
          <a:xfrm>
            <a:off x="739686" y="533400"/>
            <a:ext cx="2205037" cy="661062"/>
          </a:xfrm>
          <a:prstGeom prst="wave">
            <a:avLst>
              <a:gd name="adj1" fmla="val 6928"/>
              <a:gd name="adj2" fmla="val -36"/>
            </a:avLst>
          </a:pr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atin typeface="+mj-ea"/>
              <a:ea typeface="+mj-ea"/>
            </a:endParaRPr>
          </a:p>
        </p:txBody>
      </p:sp>
      <p:grpSp>
        <p:nvGrpSpPr>
          <p:cNvPr id="9" name="组合 8">
            <a:extLst>
              <a:ext uri="{FF2B5EF4-FFF2-40B4-BE49-F238E27FC236}">
                <a16:creationId xmlns:a16="http://schemas.microsoft.com/office/drawing/2014/main" id="{9FFA7187-B731-4F7C-BFB8-48308DD5BD55}"/>
              </a:ext>
            </a:extLst>
          </p:cNvPr>
          <p:cNvGrpSpPr/>
          <p:nvPr userDrawn="1"/>
        </p:nvGrpSpPr>
        <p:grpSpPr>
          <a:xfrm>
            <a:off x="458118" y="240036"/>
            <a:ext cx="570493" cy="993909"/>
            <a:chOff x="305806" y="158676"/>
            <a:chExt cx="503819" cy="877749"/>
          </a:xfrm>
        </p:grpSpPr>
        <p:grpSp>
          <p:nvGrpSpPr>
            <p:cNvPr id="10" name="组合 9">
              <a:extLst>
                <a:ext uri="{FF2B5EF4-FFF2-40B4-BE49-F238E27FC236}">
                  <a16:creationId xmlns:a16="http://schemas.microsoft.com/office/drawing/2014/main" id="{97BA3191-EDAC-496B-B2F1-A26BCB4D9206}"/>
                </a:ext>
              </a:extLst>
            </p:cNvPr>
            <p:cNvGrpSpPr/>
            <p:nvPr/>
          </p:nvGrpSpPr>
          <p:grpSpPr>
            <a:xfrm>
              <a:off x="305806" y="295220"/>
              <a:ext cx="503819" cy="741205"/>
              <a:chOff x="2228905" y="1088183"/>
              <a:chExt cx="1148704" cy="1689942"/>
            </a:xfrm>
          </p:grpSpPr>
          <p:sp>
            <p:nvSpPr>
              <p:cNvPr id="12" name="等腰三角形 11">
                <a:extLst>
                  <a:ext uri="{FF2B5EF4-FFF2-40B4-BE49-F238E27FC236}">
                    <a16:creationId xmlns:a16="http://schemas.microsoft.com/office/drawing/2014/main" id="{7573B608-772D-4869-B032-4B15E8D3FA93}"/>
                  </a:ext>
                </a:extLst>
              </p:cNvPr>
              <p:cNvSpPr/>
              <p:nvPr/>
            </p:nvSpPr>
            <p:spPr>
              <a:xfrm>
                <a:off x="2228905" y="1088183"/>
                <a:ext cx="1147708" cy="1689942"/>
              </a:xfrm>
              <a:prstGeom prst="triangle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latin typeface="+mj-ea"/>
                  <a:ea typeface="+mj-ea"/>
                </a:endParaRPr>
              </a:p>
            </p:txBody>
          </p:sp>
          <p:sp>
            <p:nvSpPr>
              <p:cNvPr id="13" name="任意多边形: 形状 12">
                <a:extLst>
                  <a:ext uri="{FF2B5EF4-FFF2-40B4-BE49-F238E27FC236}">
                    <a16:creationId xmlns:a16="http://schemas.microsoft.com/office/drawing/2014/main" id="{A7D54C14-DA4F-4E9F-93F0-2636183F38E0}"/>
                  </a:ext>
                </a:extLst>
              </p:cNvPr>
              <p:cNvSpPr/>
              <p:nvPr/>
            </p:nvSpPr>
            <p:spPr>
              <a:xfrm>
                <a:off x="2229064" y="1088183"/>
                <a:ext cx="1148545" cy="1688356"/>
              </a:xfrm>
              <a:custGeom>
                <a:avLst/>
                <a:gdLst>
                  <a:gd name="connsiteX0" fmla="*/ 1125823 w 1148545"/>
                  <a:gd name="connsiteY0" fmla="*/ 1621813 h 1688356"/>
                  <a:gd name="connsiteX1" fmla="*/ 1148545 w 1148545"/>
                  <a:gd name="connsiteY1" fmla="*/ 1688356 h 1688356"/>
                  <a:gd name="connsiteX2" fmla="*/ 1010589 w 1148545"/>
                  <a:gd name="connsiteY2" fmla="*/ 1688356 h 1688356"/>
                  <a:gd name="connsiteX3" fmla="*/ 1061815 w 1148545"/>
                  <a:gd name="connsiteY3" fmla="*/ 1432283 h 1688356"/>
                  <a:gd name="connsiteX4" fmla="*/ 1115016 w 1148545"/>
                  <a:gd name="connsiteY4" fmla="*/ 1587731 h 1688356"/>
                  <a:gd name="connsiteX5" fmla="*/ 940762 w 1148545"/>
                  <a:gd name="connsiteY5" fmla="*/ 1688356 h 1688356"/>
                  <a:gd name="connsiteX6" fmla="*/ 618907 w 1148545"/>
                  <a:gd name="connsiteY6" fmla="*/ 1688356 h 1688356"/>
                  <a:gd name="connsiteX7" fmla="*/ 669454 w 1148545"/>
                  <a:gd name="connsiteY7" fmla="*/ 1659220 h 1688356"/>
                  <a:gd name="connsiteX8" fmla="*/ 996975 w 1148545"/>
                  <a:gd name="connsiteY8" fmla="*/ 1243584 h 1688356"/>
                  <a:gd name="connsiteX9" fmla="*/ 1050177 w 1148545"/>
                  <a:gd name="connsiteY9" fmla="*/ 1399032 h 1688356"/>
                  <a:gd name="connsiteX10" fmla="*/ 668623 w 1148545"/>
                  <a:gd name="connsiteY10" fmla="*/ 1618488 h 1688356"/>
                  <a:gd name="connsiteX11" fmla="*/ 592145 w 1148545"/>
                  <a:gd name="connsiteY11" fmla="*/ 1663377 h 1688356"/>
                  <a:gd name="connsiteX12" fmla="*/ 548431 w 1148545"/>
                  <a:gd name="connsiteY12" fmla="*/ 1688356 h 1688356"/>
                  <a:gd name="connsiteX13" fmla="*/ 226700 w 1148545"/>
                  <a:gd name="connsiteY13" fmla="*/ 1688356 h 1688356"/>
                  <a:gd name="connsiteX14" fmla="*/ 932967 w 1148545"/>
                  <a:gd name="connsiteY14" fmla="*/ 1054885 h 1688356"/>
                  <a:gd name="connsiteX15" fmla="*/ 985338 w 1148545"/>
                  <a:gd name="connsiteY15" fmla="*/ 1209502 h 1688356"/>
                  <a:gd name="connsiteX16" fmla="*/ 156870 w 1148545"/>
                  <a:gd name="connsiteY16" fmla="*/ 1688356 h 1688356"/>
                  <a:gd name="connsiteX17" fmla="*/ 0 w 1148545"/>
                  <a:gd name="connsiteY17" fmla="*/ 1688356 h 1688356"/>
                  <a:gd name="connsiteX18" fmla="*/ 40180 w 1148545"/>
                  <a:gd name="connsiteY18" fmla="*/ 1570274 h 1688356"/>
                  <a:gd name="connsiteX19" fmla="*/ 868959 w 1148545"/>
                  <a:gd name="connsiteY19" fmla="*/ 865355 h 1688356"/>
                  <a:gd name="connsiteX20" fmla="*/ 921329 w 1148545"/>
                  <a:gd name="connsiteY20" fmla="*/ 1020803 h 1688356"/>
                  <a:gd name="connsiteX21" fmla="*/ 56806 w 1148545"/>
                  <a:gd name="connsiteY21" fmla="*/ 1519567 h 1688356"/>
                  <a:gd name="connsiteX22" fmla="*/ 135777 w 1148545"/>
                  <a:gd name="connsiteY22" fmla="*/ 1288473 h 1688356"/>
                  <a:gd name="connsiteX23" fmla="*/ 804951 w 1148545"/>
                  <a:gd name="connsiteY23" fmla="*/ 676656 h 1688356"/>
                  <a:gd name="connsiteX24" fmla="*/ 857322 w 1148545"/>
                  <a:gd name="connsiteY24" fmla="*/ 832104 h 1688356"/>
                  <a:gd name="connsiteX25" fmla="*/ 153233 w 1148545"/>
                  <a:gd name="connsiteY25" fmla="*/ 1238596 h 1688356"/>
                  <a:gd name="connsiteX26" fmla="*/ 232204 w 1148545"/>
                  <a:gd name="connsiteY26" fmla="*/ 1007502 h 1688356"/>
                  <a:gd name="connsiteX27" fmla="*/ 740112 w 1148545"/>
                  <a:gd name="connsiteY27" fmla="*/ 487126 h 1688356"/>
                  <a:gd name="connsiteX28" fmla="*/ 792482 w 1148545"/>
                  <a:gd name="connsiteY28" fmla="*/ 642574 h 1688356"/>
                  <a:gd name="connsiteX29" fmla="*/ 247999 w 1148545"/>
                  <a:gd name="connsiteY29" fmla="*/ 956795 h 1688356"/>
                  <a:gd name="connsiteX30" fmla="*/ 326969 w 1148545"/>
                  <a:gd name="connsiteY30" fmla="*/ 726532 h 1688356"/>
                  <a:gd name="connsiteX31" fmla="*/ 676104 w 1148545"/>
                  <a:gd name="connsiteY31" fmla="*/ 298427 h 1688356"/>
                  <a:gd name="connsiteX32" fmla="*/ 728474 w 1148545"/>
                  <a:gd name="connsiteY32" fmla="*/ 453875 h 1688356"/>
                  <a:gd name="connsiteX33" fmla="*/ 344426 w 1148545"/>
                  <a:gd name="connsiteY33" fmla="*/ 675825 h 1688356"/>
                  <a:gd name="connsiteX34" fmla="*/ 423397 w 1148545"/>
                  <a:gd name="connsiteY34" fmla="*/ 444731 h 1688356"/>
                  <a:gd name="connsiteX35" fmla="*/ 612096 w 1148545"/>
                  <a:gd name="connsiteY35" fmla="*/ 109728 h 1688356"/>
                  <a:gd name="connsiteX36" fmla="*/ 664466 w 1148545"/>
                  <a:gd name="connsiteY36" fmla="*/ 264345 h 1688356"/>
                  <a:gd name="connsiteX37" fmla="*/ 440023 w 1148545"/>
                  <a:gd name="connsiteY37" fmla="*/ 394855 h 1688356"/>
                  <a:gd name="connsiteX38" fmla="*/ 518993 w 1148545"/>
                  <a:gd name="connsiteY38" fmla="*/ 163761 h 1688356"/>
                  <a:gd name="connsiteX39" fmla="*/ 573858 w 1148545"/>
                  <a:gd name="connsiteY39" fmla="*/ 0 h 1688356"/>
                  <a:gd name="connsiteX40" fmla="*/ 600458 w 1148545"/>
                  <a:gd name="connsiteY40" fmla="*/ 75646 h 1688356"/>
                  <a:gd name="connsiteX41" fmla="*/ 535619 w 1148545"/>
                  <a:gd name="connsiteY41" fmla="*/ 112222 h 16883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1148545" h="1688356">
                    <a:moveTo>
                      <a:pt x="1125823" y="1621813"/>
                    </a:moveTo>
                    <a:lnTo>
                      <a:pt x="1148545" y="1688356"/>
                    </a:lnTo>
                    <a:lnTo>
                      <a:pt x="1010589" y="1688356"/>
                    </a:lnTo>
                    <a:close/>
                    <a:moveTo>
                      <a:pt x="1061815" y="1432283"/>
                    </a:moveTo>
                    <a:lnTo>
                      <a:pt x="1115016" y="1587731"/>
                    </a:lnTo>
                    <a:lnTo>
                      <a:pt x="940762" y="1688356"/>
                    </a:lnTo>
                    <a:lnTo>
                      <a:pt x="618907" y="1688356"/>
                    </a:lnTo>
                    <a:lnTo>
                      <a:pt x="669454" y="1659220"/>
                    </a:lnTo>
                    <a:close/>
                    <a:moveTo>
                      <a:pt x="996975" y="1243584"/>
                    </a:moveTo>
                    <a:lnTo>
                      <a:pt x="1050177" y="1399032"/>
                    </a:lnTo>
                    <a:lnTo>
                      <a:pt x="668623" y="1618488"/>
                    </a:lnTo>
                    <a:lnTo>
                      <a:pt x="592145" y="1663377"/>
                    </a:lnTo>
                    <a:lnTo>
                      <a:pt x="548431" y="1688356"/>
                    </a:lnTo>
                    <a:lnTo>
                      <a:pt x="226700" y="1688356"/>
                    </a:lnTo>
                    <a:close/>
                    <a:moveTo>
                      <a:pt x="932967" y="1054885"/>
                    </a:moveTo>
                    <a:lnTo>
                      <a:pt x="985338" y="1209502"/>
                    </a:lnTo>
                    <a:lnTo>
                      <a:pt x="156870" y="1688356"/>
                    </a:lnTo>
                    <a:lnTo>
                      <a:pt x="0" y="1688356"/>
                    </a:lnTo>
                    <a:lnTo>
                      <a:pt x="40180" y="1570274"/>
                    </a:lnTo>
                    <a:close/>
                    <a:moveTo>
                      <a:pt x="868959" y="865355"/>
                    </a:moveTo>
                    <a:lnTo>
                      <a:pt x="921329" y="1020803"/>
                    </a:lnTo>
                    <a:lnTo>
                      <a:pt x="56806" y="1519567"/>
                    </a:lnTo>
                    <a:lnTo>
                      <a:pt x="135777" y="1288473"/>
                    </a:lnTo>
                    <a:close/>
                    <a:moveTo>
                      <a:pt x="804951" y="676656"/>
                    </a:moveTo>
                    <a:lnTo>
                      <a:pt x="857322" y="832104"/>
                    </a:lnTo>
                    <a:lnTo>
                      <a:pt x="153233" y="1238596"/>
                    </a:lnTo>
                    <a:lnTo>
                      <a:pt x="232204" y="1007502"/>
                    </a:lnTo>
                    <a:close/>
                    <a:moveTo>
                      <a:pt x="740112" y="487126"/>
                    </a:moveTo>
                    <a:lnTo>
                      <a:pt x="792482" y="642574"/>
                    </a:lnTo>
                    <a:lnTo>
                      <a:pt x="247999" y="956795"/>
                    </a:lnTo>
                    <a:lnTo>
                      <a:pt x="326969" y="726532"/>
                    </a:lnTo>
                    <a:close/>
                    <a:moveTo>
                      <a:pt x="676104" y="298427"/>
                    </a:moveTo>
                    <a:lnTo>
                      <a:pt x="728474" y="453875"/>
                    </a:lnTo>
                    <a:lnTo>
                      <a:pt x="344426" y="675825"/>
                    </a:lnTo>
                    <a:lnTo>
                      <a:pt x="423397" y="444731"/>
                    </a:lnTo>
                    <a:close/>
                    <a:moveTo>
                      <a:pt x="612096" y="109728"/>
                    </a:moveTo>
                    <a:lnTo>
                      <a:pt x="664466" y="264345"/>
                    </a:lnTo>
                    <a:lnTo>
                      <a:pt x="440023" y="394855"/>
                    </a:lnTo>
                    <a:lnTo>
                      <a:pt x="518993" y="163761"/>
                    </a:lnTo>
                    <a:close/>
                    <a:moveTo>
                      <a:pt x="573858" y="0"/>
                    </a:moveTo>
                    <a:lnTo>
                      <a:pt x="600458" y="75646"/>
                    </a:lnTo>
                    <a:lnTo>
                      <a:pt x="535619" y="112222"/>
                    </a:lnTo>
                    <a:close/>
                  </a:path>
                </a:pathLst>
              </a:custGeom>
              <a:gradFill>
                <a:gsLst>
                  <a:gs pos="100000">
                    <a:schemeClr val="accent1">
                      <a:lumMod val="90000"/>
                      <a:lumOff val="10000"/>
                    </a:schemeClr>
                  </a:gs>
                  <a:gs pos="0">
                    <a:schemeClr val="accent1">
                      <a:lumMod val="75000"/>
                    </a:schemeClr>
                  </a:gs>
                </a:gsLst>
                <a:lin ang="0" scaled="0"/>
              </a:gradFill>
              <a:ln w="6994" cap="flat">
                <a:noFill/>
                <a:prstDash val="solid"/>
                <a:miter/>
              </a:ln>
              <a:effectLst>
                <a:outerShdw blurRad="25400" dist="12700" dir="5400000" algn="t" rotWithShape="0">
                  <a:prstClr val="black">
                    <a:alpha val="40000"/>
                  </a:prstClr>
                </a:outerShdw>
              </a:effectLst>
            </p:spPr>
            <p:txBody>
              <a:bodyPr wrap="square" rtlCol="0" anchor="ctr">
                <a:noAutofit/>
              </a:bodyPr>
              <a:lstStyle/>
              <a:p>
                <a:endParaRPr lang="zh-CN" altLang="en-US">
                  <a:latin typeface="+mj-ea"/>
                  <a:ea typeface="+mj-ea"/>
                </a:endParaRPr>
              </a:p>
            </p:txBody>
          </p:sp>
        </p:grpSp>
        <p:sp>
          <p:nvSpPr>
            <p:cNvPr id="11" name="星形: 五角 10">
              <a:extLst>
                <a:ext uri="{FF2B5EF4-FFF2-40B4-BE49-F238E27FC236}">
                  <a16:creationId xmlns:a16="http://schemas.microsoft.com/office/drawing/2014/main" id="{AFD0D10C-1D96-450A-87DF-6402A4BAA068}"/>
                </a:ext>
              </a:extLst>
            </p:cNvPr>
            <p:cNvSpPr/>
            <p:nvPr/>
          </p:nvSpPr>
          <p:spPr>
            <a:xfrm>
              <a:off x="489235" y="158676"/>
              <a:ext cx="136524" cy="136524"/>
            </a:xfrm>
            <a:prstGeom prst="star5">
              <a:avLst/>
            </a:prstGeom>
            <a:solidFill>
              <a:schemeClr val="accent4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latin typeface="+mj-ea"/>
                <a:ea typeface="+mj-ea"/>
              </a:endParaRPr>
            </a:p>
          </p:txBody>
        </p:sp>
      </p:grpSp>
      <p:sp>
        <p:nvSpPr>
          <p:cNvPr id="14" name="任意多边形: 形状 13">
            <a:extLst>
              <a:ext uri="{FF2B5EF4-FFF2-40B4-BE49-F238E27FC236}">
                <a16:creationId xmlns:a16="http://schemas.microsoft.com/office/drawing/2014/main" id="{4F4E9963-54AD-41A8-96FC-43B32C274EA7}"/>
              </a:ext>
            </a:extLst>
          </p:cNvPr>
          <p:cNvSpPr/>
          <p:nvPr userDrawn="1"/>
        </p:nvSpPr>
        <p:spPr>
          <a:xfrm>
            <a:off x="2213444" y="349950"/>
            <a:ext cx="169304" cy="193332"/>
          </a:xfrm>
          <a:custGeom>
            <a:avLst/>
            <a:gdLst>
              <a:gd name="connsiteX0" fmla="*/ 710639 w 718570"/>
              <a:gd name="connsiteY0" fmla="*/ 597343 h 820540"/>
              <a:gd name="connsiteX1" fmla="*/ 651721 w 718570"/>
              <a:gd name="connsiteY1" fmla="*/ 562939 h 820540"/>
              <a:gd name="connsiteX2" fmla="*/ 671934 w 718570"/>
              <a:gd name="connsiteY2" fmla="*/ 556058 h 820540"/>
              <a:gd name="connsiteX3" fmla="*/ 680535 w 718570"/>
              <a:gd name="connsiteY3" fmla="*/ 537996 h 820540"/>
              <a:gd name="connsiteX4" fmla="*/ 662473 w 718570"/>
              <a:gd name="connsiteY4" fmla="*/ 529395 h 820540"/>
              <a:gd name="connsiteX5" fmla="*/ 619467 w 718570"/>
              <a:gd name="connsiteY5" fmla="*/ 544447 h 820540"/>
              <a:gd name="connsiteX6" fmla="*/ 582913 w 718570"/>
              <a:gd name="connsiteY6" fmla="*/ 523374 h 820540"/>
              <a:gd name="connsiteX7" fmla="*/ 640110 w 718570"/>
              <a:gd name="connsiteY7" fmla="*/ 491120 h 820540"/>
              <a:gd name="connsiteX8" fmla="*/ 645271 w 718570"/>
              <a:gd name="connsiteY8" fmla="*/ 471768 h 820540"/>
              <a:gd name="connsiteX9" fmla="*/ 625918 w 718570"/>
              <a:gd name="connsiteY9" fmla="*/ 466607 h 820540"/>
              <a:gd name="connsiteX10" fmla="*/ 554529 w 718570"/>
              <a:gd name="connsiteY10" fmla="*/ 507032 h 820540"/>
              <a:gd name="connsiteX11" fmla="*/ 518835 w 718570"/>
              <a:gd name="connsiteY11" fmla="*/ 486390 h 820540"/>
              <a:gd name="connsiteX12" fmla="*/ 603555 w 718570"/>
              <a:gd name="connsiteY12" fmla="*/ 427043 h 820540"/>
              <a:gd name="connsiteX13" fmla="*/ 609146 w 718570"/>
              <a:gd name="connsiteY13" fmla="*/ 411131 h 820540"/>
              <a:gd name="connsiteX14" fmla="*/ 603555 w 718570"/>
              <a:gd name="connsiteY14" fmla="*/ 395219 h 820540"/>
              <a:gd name="connsiteX15" fmla="*/ 518405 w 718570"/>
              <a:gd name="connsiteY15" fmla="*/ 335011 h 820540"/>
              <a:gd name="connsiteX16" fmla="*/ 554099 w 718570"/>
              <a:gd name="connsiteY16" fmla="*/ 314369 h 820540"/>
              <a:gd name="connsiteX17" fmla="*/ 626348 w 718570"/>
              <a:gd name="connsiteY17" fmla="*/ 355654 h 820540"/>
              <a:gd name="connsiteX18" fmla="*/ 645700 w 718570"/>
              <a:gd name="connsiteY18" fmla="*/ 350493 h 820540"/>
              <a:gd name="connsiteX19" fmla="*/ 640540 w 718570"/>
              <a:gd name="connsiteY19" fmla="*/ 331141 h 820540"/>
              <a:gd name="connsiteX20" fmla="*/ 582913 w 718570"/>
              <a:gd name="connsiteY20" fmla="*/ 298027 h 820540"/>
              <a:gd name="connsiteX21" fmla="*/ 619467 w 718570"/>
              <a:gd name="connsiteY21" fmla="*/ 276954 h 820540"/>
              <a:gd name="connsiteX22" fmla="*/ 663333 w 718570"/>
              <a:gd name="connsiteY22" fmla="*/ 292866 h 820540"/>
              <a:gd name="connsiteX23" fmla="*/ 681395 w 718570"/>
              <a:gd name="connsiteY23" fmla="*/ 284265 h 820540"/>
              <a:gd name="connsiteX24" fmla="*/ 672794 w 718570"/>
              <a:gd name="connsiteY24" fmla="*/ 266203 h 820540"/>
              <a:gd name="connsiteX25" fmla="*/ 651721 w 718570"/>
              <a:gd name="connsiteY25" fmla="*/ 258462 h 820540"/>
              <a:gd name="connsiteX26" fmla="*/ 711499 w 718570"/>
              <a:gd name="connsiteY26" fmla="*/ 224058 h 820540"/>
              <a:gd name="connsiteX27" fmla="*/ 716659 w 718570"/>
              <a:gd name="connsiteY27" fmla="*/ 204705 h 820540"/>
              <a:gd name="connsiteX28" fmla="*/ 697307 w 718570"/>
              <a:gd name="connsiteY28" fmla="*/ 199544 h 820540"/>
              <a:gd name="connsiteX29" fmla="*/ 637960 w 718570"/>
              <a:gd name="connsiteY29" fmla="*/ 233519 h 820540"/>
              <a:gd name="connsiteX30" fmla="*/ 641830 w 718570"/>
              <a:gd name="connsiteY30" fmla="*/ 212446 h 820540"/>
              <a:gd name="connsiteX31" fmla="*/ 630219 w 718570"/>
              <a:gd name="connsiteY31" fmla="*/ 195674 h 820540"/>
              <a:gd name="connsiteX32" fmla="*/ 613446 w 718570"/>
              <a:gd name="connsiteY32" fmla="*/ 207286 h 820540"/>
              <a:gd name="connsiteX33" fmla="*/ 605276 w 718570"/>
              <a:gd name="connsiteY33" fmla="*/ 252011 h 820540"/>
              <a:gd name="connsiteX34" fmla="*/ 568721 w 718570"/>
              <a:gd name="connsiteY34" fmla="*/ 273084 h 820540"/>
              <a:gd name="connsiteX35" fmla="*/ 569151 w 718570"/>
              <a:gd name="connsiteY35" fmla="*/ 207716 h 820540"/>
              <a:gd name="connsiteX36" fmla="*/ 554959 w 718570"/>
              <a:gd name="connsiteY36" fmla="*/ 193524 h 820540"/>
              <a:gd name="connsiteX37" fmla="*/ 540768 w 718570"/>
              <a:gd name="connsiteY37" fmla="*/ 207716 h 820540"/>
              <a:gd name="connsiteX38" fmla="*/ 540337 w 718570"/>
              <a:gd name="connsiteY38" fmla="*/ 289856 h 820540"/>
              <a:gd name="connsiteX39" fmla="*/ 504643 w 718570"/>
              <a:gd name="connsiteY39" fmla="*/ 310498 h 820540"/>
              <a:gd name="connsiteX40" fmla="*/ 495182 w 718570"/>
              <a:gd name="connsiteY40" fmla="*/ 207716 h 820540"/>
              <a:gd name="connsiteX41" fmla="*/ 484431 w 718570"/>
              <a:gd name="connsiteY41" fmla="*/ 195244 h 820540"/>
              <a:gd name="connsiteX42" fmla="*/ 468089 w 718570"/>
              <a:gd name="connsiteY42" fmla="*/ 192234 h 820540"/>
              <a:gd name="connsiteX43" fmla="*/ 373477 w 718570"/>
              <a:gd name="connsiteY43" fmla="*/ 236099 h 820540"/>
              <a:gd name="connsiteX44" fmla="*/ 373477 w 718570"/>
              <a:gd name="connsiteY44" fmla="*/ 195244 h 820540"/>
              <a:gd name="connsiteX45" fmla="*/ 445296 w 718570"/>
              <a:gd name="connsiteY45" fmla="*/ 153529 h 820540"/>
              <a:gd name="connsiteX46" fmla="*/ 450457 w 718570"/>
              <a:gd name="connsiteY46" fmla="*/ 134177 h 820540"/>
              <a:gd name="connsiteX47" fmla="*/ 431104 w 718570"/>
              <a:gd name="connsiteY47" fmla="*/ 129016 h 820540"/>
              <a:gd name="connsiteX48" fmla="*/ 373477 w 718570"/>
              <a:gd name="connsiteY48" fmla="*/ 162560 h 820540"/>
              <a:gd name="connsiteX49" fmla="*/ 373477 w 718570"/>
              <a:gd name="connsiteY49" fmla="*/ 120415 h 820540"/>
              <a:gd name="connsiteX50" fmla="*/ 409171 w 718570"/>
              <a:gd name="connsiteY50" fmla="*/ 90311 h 820540"/>
              <a:gd name="connsiteX51" fmla="*/ 410892 w 718570"/>
              <a:gd name="connsiteY51" fmla="*/ 70099 h 820540"/>
              <a:gd name="connsiteX52" fmla="*/ 390679 w 718570"/>
              <a:gd name="connsiteY52" fmla="*/ 68378 h 820540"/>
              <a:gd name="connsiteX53" fmla="*/ 373477 w 718570"/>
              <a:gd name="connsiteY53" fmla="*/ 83000 h 820540"/>
              <a:gd name="connsiteX54" fmla="*/ 373477 w 718570"/>
              <a:gd name="connsiteY54" fmla="*/ 14192 h 820540"/>
              <a:gd name="connsiteX55" fmla="*/ 359285 w 718570"/>
              <a:gd name="connsiteY55" fmla="*/ 0 h 820540"/>
              <a:gd name="connsiteX56" fmla="*/ 345094 w 718570"/>
              <a:gd name="connsiteY56" fmla="*/ 14192 h 820540"/>
              <a:gd name="connsiteX57" fmla="*/ 345094 w 718570"/>
              <a:gd name="connsiteY57" fmla="*/ 82570 h 820540"/>
              <a:gd name="connsiteX58" fmla="*/ 328752 w 718570"/>
              <a:gd name="connsiteY58" fmla="*/ 68808 h 820540"/>
              <a:gd name="connsiteX59" fmla="*/ 308539 w 718570"/>
              <a:gd name="connsiteY59" fmla="*/ 70529 h 820540"/>
              <a:gd name="connsiteX60" fmla="*/ 310259 w 718570"/>
              <a:gd name="connsiteY60" fmla="*/ 90741 h 820540"/>
              <a:gd name="connsiteX61" fmla="*/ 345094 w 718570"/>
              <a:gd name="connsiteY61" fmla="*/ 119985 h 820540"/>
              <a:gd name="connsiteX62" fmla="*/ 345094 w 718570"/>
              <a:gd name="connsiteY62" fmla="*/ 162130 h 820540"/>
              <a:gd name="connsiteX63" fmla="*/ 288327 w 718570"/>
              <a:gd name="connsiteY63" fmla="*/ 129016 h 820540"/>
              <a:gd name="connsiteX64" fmla="*/ 268974 w 718570"/>
              <a:gd name="connsiteY64" fmla="*/ 134177 h 820540"/>
              <a:gd name="connsiteX65" fmla="*/ 274135 w 718570"/>
              <a:gd name="connsiteY65" fmla="*/ 153529 h 820540"/>
              <a:gd name="connsiteX66" fmla="*/ 345094 w 718570"/>
              <a:gd name="connsiteY66" fmla="*/ 194814 h 820540"/>
              <a:gd name="connsiteX67" fmla="*/ 345094 w 718570"/>
              <a:gd name="connsiteY67" fmla="*/ 236099 h 820540"/>
              <a:gd name="connsiteX68" fmla="*/ 251342 w 718570"/>
              <a:gd name="connsiteY68" fmla="*/ 192664 h 820540"/>
              <a:gd name="connsiteX69" fmla="*/ 235430 w 718570"/>
              <a:gd name="connsiteY69" fmla="*/ 195244 h 820540"/>
              <a:gd name="connsiteX70" fmla="*/ 225109 w 718570"/>
              <a:gd name="connsiteY70" fmla="*/ 207716 h 820540"/>
              <a:gd name="connsiteX71" fmla="*/ 215218 w 718570"/>
              <a:gd name="connsiteY71" fmla="*/ 311358 h 820540"/>
              <a:gd name="connsiteX72" fmla="*/ 179523 w 718570"/>
              <a:gd name="connsiteY72" fmla="*/ 290716 h 820540"/>
              <a:gd name="connsiteX73" fmla="*/ 179523 w 718570"/>
              <a:gd name="connsiteY73" fmla="*/ 207716 h 820540"/>
              <a:gd name="connsiteX74" fmla="*/ 165332 w 718570"/>
              <a:gd name="connsiteY74" fmla="*/ 193524 h 820540"/>
              <a:gd name="connsiteX75" fmla="*/ 151140 w 718570"/>
              <a:gd name="connsiteY75" fmla="*/ 207716 h 820540"/>
              <a:gd name="connsiteX76" fmla="*/ 151140 w 718570"/>
              <a:gd name="connsiteY76" fmla="*/ 274374 h 820540"/>
              <a:gd name="connsiteX77" fmla="*/ 114585 w 718570"/>
              <a:gd name="connsiteY77" fmla="*/ 253301 h 820540"/>
              <a:gd name="connsiteX78" fmla="*/ 106414 w 718570"/>
              <a:gd name="connsiteY78" fmla="*/ 207286 h 820540"/>
              <a:gd name="connsiteX79" fmla="*/ 89642 w 718570"/>
              <a:gd name="connsiteY79" fmla="*/ 195674 h 820540"/>
              <a:gd name="connsiteX80" fmla="*/ 78031 w 718570"/>
              <a:gd name="connsiteY80" fmla="*/ 212446 h 820540"/>
              <a:gd name="connsiteX81" fmla="*/ 81901 w 718570"/>
              <a:gd name="connsiteY81" fmla="*/ 234379 h 820540"/>
              <a:gd name="connsiteX82" fmla="*/ 22124 w 718570"/>
              <a:gd name="connsiteY82" fmla="*/ 199544 h 820540"/>
              <a:gd name="connsiteX83" fmla="*/ 2771 w 718570"/>
              <a:gd name="connsiteY83" fmla="*/ 204705 h 820540"/>
              <a:gd name="connsiteX84" fmla="*/ 7932 w 718570"/>
              <a:gd name="connsiteY84" fmla="*/ 224058 h 820540"/>
              <a:gd name="connsiteX85" fmla="*/ 66849 w 718570"/>
              <a:gd name="connsiteY85" fmla="*/ 258462 h 820540"/>
              <a:gd name="connsiteX86" fmla="*/ 46637 w 718570"/>
              <a:gd name="connsiteY86" fmla="*/ 265343 h 820540"/>
              <a:gd name="connsiteX87" fmla="*/ 38036 w 718570"/>
              <a:gd name="connsiteY87" fmla="*/ 283405 h 820540"/>
              <a:gd name="connsiteX88" fmla="*/ 56098 w 718570"/>
              <a:gd name="connsiteY88" fmla="*/ 292006 h 820540"/>
              <a:gd name="connsiteX89" fmla="*/ 99103 w 718570"/>
              <a:gd name="connsiteY89" fmla="*/ 276954 h 820540"/>
              <a:gd name="connsiteX90" fmla="*/ 135658 w 718570"/>
              <a:gd name="connsiteY90" fmla="*/ 298027 h 820540"/>
              <a:gd name="connsiteX91" fmla="*/ 78461 w 718570"/>
              <a:gd name="connsiteY91" fmla="*/ 330281 h 820540"/>
              <a:gd name="connsiteX92" fmla="*/ 73300 w 718570"/>
              <a:gd name="connsiteY92" fmla="*/ 349633 h 820540"/>
              <a:gd name="connsiteX93" fmla="*/ 92652 w 718570"/>
              <a:gd name="connsiteY93" fmla="*/ 354794 h 820540"/>
              <a:gd name="connsiteX94" fmla="*/ 164041 w 718570"/>
              <a:gd name="connsiteY94" fmla="*/ 314369 h 820540"/>
              <a:gd name="connsiteX95" fmla="*/ 199736 w 718570"/>
              <a:gd name="connsiteY95" fmla="*/ 335011 h 820540"/>
              <a:gd name="connsiteX96" fmla="*/ 115015 w 718570"/>
              <a:gd name="connsiteY96" fmla="*/ 393928 h 820540"/>
              <a:gd name="connsiteX97" fmla="*/ 109425 w 718570"/>
              <a:gd name="connsiteY97" fmla="*/ 409410 h 820540"/>
              <a:gd name="connsiteX98" fmla="*/ 115015 w 718570"/>
              <a:gd name="connsiteY98" fmla="*/ 425322 h 820540"/>
              <a:gd name="connsiteX99" fmla="*/ 200166 w 718570"/>
              <a:gd name="connsiteY99" fmla="*/ 485530 h 820540"/>
              <a:gd name="connsiteX100" fmla="*/ 164471 w 718570"/>
              <a:gd name="connsiteY100" fmla="*/ 506172 h 820540"/>
              <a:gd name="connsiteX101" fmla="*/ 92223 w 718570"/>
              <a:gd name="connsiteY101" fmla="*/ 464887 h 820540"/>
              <a:gd name="connsiteX102" fmla="*/ 72870 w 718570"/>
              <a:gd name="connsiteY102" fmla="*/ 470048 h 820540"/>
              <a:gd name="connsiteX103" fmla="*/ 78031 w 718570"/>
              <a:gd name="connsiteY103" fmla="*/ 489400 h 820540"/>
              <a:gd name="connsiteX104" fmla="*/ 135658 w 718570"/>
              <a:gd name="connsiteY104" fmla="*/ 522514 h 820540"/>
              <a:gd name="connsiteX105" fmla="*/ 99103 w 718570"/>
              <a:gd name="connsiteY105" fmla="*/ 543587 h 820540"/>
              <a:gd name="connsiteX106" fmla="*/ 55238 w 718570"/>
              <a:gd name="connsiteY106" fmla="*/ 527675 h 820540"/>
              <a:gd name="connsiteX107" fmla="*/ 37176 w 718570"/>
              <a:gd name="connsiteY107" fmla="*/ 536276 h 820540"/>
              <a:gd name="connsiteX108" fmla="*/ 45777 w 718570"/>
              <a:gd name="connsiteY108" fmla="*/ 554338 h 820540"/>
              <a:gd name="connsiteX109" fmla="*/ 66849 w 718570"/>
              <a:gd name="connsiteY109" fmla="*/ 562079 h 820540"/>
              <a:gd name="connsiteX110" fmla="*/ 7072 w 718570"/>
              <a:gd name="connsiteY110" fmla="*/ 596483 h 820540"/>
              <a:gd name="connsiteX111" fmla="*/ 1911 w 718570"/>
              <a:gd name="connsiteY111" fmla="*/ 615836 h 820540"/>
              <a:gd name="connsiteX112" fmla="*/ 21264 w 718570"/>
              <a:gd name="connsiteY112" fmla="*/ 620996 h 820540"/>
              <a:gd name="connsiteX113" fmla="*/ 80611 w 718570"/>
              <a:gd name="connsiteY113" fmla="*/ 587022 h 820540"/>
              <a:gd name="connsiteX114" fmla="*/ 76740 w 718570"/>
              <a:gd name="connsiteY114" fmla="*/ 608095 h 820540"/>
              <a:gd name="connsiteX115" fmla="*/ 88352 w 718570"/>
              <a:gd name="connsiteY115" fmla="*/ 624867 h 820540"/>
              <a:gd name="connsiteX116" fmla="*/ 105124 w 718570"/>
              <a:gd name="connsiteY116" fmla="*/ 613255 h 820540"/>
              <a:gd name="connsiteX117" fmla="*/ 113295 w 718570"/>
              <a:gd name="connsiteY117" fmla="*/ 568530 h 820540"/>
              <a:gd name="connsiteX118" fmla="*/ 149849 w 718570"/>
              <a:gd name="connsiteY118" fmla="*/ 547457 h 820540"/>
              <a:gd name="connsiteX119" fmla="*/ 149420 w 718570"/>
              <a:gd name="connsiteY119" fmla="*/ 612825 h 820540"/>
              <a:gd name="connsiteX120" fmla="*/ 163611 w 718570"/>
              <a:gd name="connsiteY120" fmla="*/ 627017 h 820540"/>
              <a:gd name="connsiteX121" fmla="*/ 177803 w 718570"/>
              <a:gd name="connsiteY121" fmla="*/ 612825 h 820540"/>
              <a:gd name="connsiteX122" fmla="*/ 178233 w 718570"/>
              <a:gd name="connsiteY122" fmla="*/ 530685 h 820540"/>
              <a:gd name="connsiteX123" fmla="*/ 213927 w 718570"/>
              <a:gd name="connsiteY123" fmla="*/ 510043 h 820540"/>
              <a:gd name="connsiteX124" fmla="*/ 223389 w 718570"/>
              <a:gd name="connsiteY124" fmla="*/ 612825 h 820540"/>
              <a:gd name="connsiteX125" fmla="*/ 234140 w 718570"/>
              <a:gd name="connsiteY125" fmla="*/ 625297 h 820540"/>
              <a:gd name="connsiteX126" fmla="*/ 250482 w 718570"/>
              <a:gd name="connsiteY126" fmla="*/ 628307 h 820540"/>
              <a:gd name="connsiteX127" fmla="*/ 345094 w 718570"/>
              <a:gd name="connsiteY127" fmla="*/ 584442 h 820540"/>
              <a:gd name="connsiteX128" fmla="*/ 345094 w 718570"/>
              <a:gd name="connsiteY128" fmla="*/ 625297 h 820540"/>
              <a:gd name="connsiteX129" fmla="*/ 273275 w 718570"/>
              <a:gd name="connsiteY129" fmla="*/ 667012 h 820540"/>
              <a:gd name="connsiteX130" fmla="*/ 268114 w 718570"/>
              <a:gd name="connsiteY130" fmla="*/ 686364 h 820540"/>
              <a:gd name="connsiteX131" fmla="*/ 287466 w 718570"/>
              <a:gd name="connsiteY131" fmla="*/ 691525 h 820540"/>
              <a:gd name="connsiteX132" fmla="*/ 345094 w 718570"/>
              <a:gd name="connsiteY132" fmla="*/ 657981 h 820540"/>
              <a:gd name="connsiteX133" fmla="*/ 345094 w 718570"/>
              <a:gd name="connsiteY133" fmla="*/ 700126 h 820540"/>
              <a:gd name="connsiteX134" fmla="*/ 309399 w 718570"/>
              <a:gd name="connsiteY134" fmla="*/ 730230 h 820540"/>
              <a:gd name="connsiteX135" fmla="*/ 307679 w 718570"/>
              <a:gd name="connsiteY135" fmla="*/ 750442 h 820540"/>
              <a:gd name="connsiteX136" fmla="*/ 327891 w 718570"/>
              <a:gd name="connsiteY136" fmla="*/ 752162 h 820540"/>
              <a:gd name="connsiteX137" fmla="*/ 345094 w 718570"/>
              <a:gd name="connsiteY137" fmla="*/ 737541 h 820540"/>
              <a:gd name="connsiteX138" fmla="*/ 345094 w 718570"/>
              <a:gd name="connsiteY138" fmla="*/ 806349 h 820540"/>
              <a:gd name="connsiteX139" fmla="*/ 359285 w 718570"/>
              <a:gd name="connsiteY139" fmla="*/ 820541 h 820540"/>
              <a:gd name="connsiteX140" fmla="*/ 373477 w 718570"/>
              <a:gd name="connsiteY140" fmla="*/ 806349 h 820540"/>
              <a:gd name="connsiteX141" fmla="*/ 373477 w 718570"/>
              <a:gd name="connsiteY141" fmla="*/ 737971 h 820540"/>
              <a:gd name="connsiteX142" fmla="*/ 389819 w 718570"/>
              <a:gd name="connsiteY142" fmla="*/ 751732 h 820540"/>
              <a:gd name="connsiteX143" fmla="*/ 410031 w 718570"/>
              <a:gd name="connsiteY143" fmla="*/ 750012 h 820540"/>
              <a:gd name="connsiteX144" fmla="*/ 408311 w 718570"/>
              <a:gd name="connsiteY144" fmla="*/ 729800 h 820540"/>
              <a:gd name="connsiteX145" fmla="*/ 373477 w 718570"/>
              <a:gd name="connsiteY145" fmla="*/ 700556 h 820540"/>
              <a:gd name="connsiteX146" fmla="*/ 373477 w 718570"/>
              <a:gd name="connsiteY146" fmla="*/ 658411 h 820540"/>
              <a:gd name="connsiteX147" fmla="*/ 430244 w 718570"/>
              <a:gd name="connsiteY147" fmla="*/ 691525 h 820540"/>
              <a:gd name="connsiteX148" fmla="*/ 449596 w 718570"/>
              <a:gd name="connsiteY148" fmla="*/ 686364 h 820540"/>
              <a:gd name="connsiteX149" fmla="*/ 444436 w 718570"/>
              <a:gd name="connsiteY149" fmla="*/ 667012 h 820540"/>
              <a:gd name="connsiteX150" fmla="*/ 373477 w 718570"/>
              <a:gd name="connsiteY150" fmla="*/ 625727 h 820540"/>
              <a:gd name="connsiteX151" fmla="*/ 373477 w 718570"/>
              <a:gd name="connsiteY151" fmla="*/ 584442 h 820540"/>
              <a:gd name="connsiteX152" fmla="*/ 467228 w 718570"/>
              <a:gd name="connsiteY152" fmla="*/ 627877 h 820540"/>
              <a:gd name="connsiteX153" fmla="*/ 483140 w 718570"/>
              <a:gd name="connsiteY153" fmla="*/ 625297 h 820540"/>
              <a:gd name="connsiteX154" fmla="*/ 493462 w 718570"/>
              <a:gd name="connsiteY154" fmla="*/ 612825 h 820540"/>
              <a:gd name="connsiteX155" fmla="*/ 503353 w 718570"/>
              <a:gd name="connsiteY155" fmla="*/ 509183 h 820540"/>
              <a:gd name="connsiteX156" fmla="*/ 539047 w 718570"/>
              <a:gd name="connsiteY156" fmla="*/ 529825 h 820540"/>
              <a:gd name="connsiteX157" fmla="*/ 539047 w 718570"/>
              <a:gd name="connsiteY157" fmla="*/ 612825 h 820540"/>
              <a:gd name="connsiteX158" fmla="*/ 553239 w 718570"/>
              <a:gd name="connsiteY158" fmla="*/ 627017 h 820540"/>
              <a:gd name="connsiteX159" fmla="*/ 567431 w 718570"/>
              <a:gd name="connsiteY159" fmla="*/ 612825 h 820540"/>
              <a:gd name="connsiteX160" fmla="*/ 567431 w 718570"/>
              <a:gd name="connsiteY160" fmla="*/ 546167 h 820540"/>
              <a:gd name="connsiteX161" fmla="*/ 603986 w 718570"/>
              <a:gd name="connsiteY161" fmla="*/ 567240 h 820540"/>
              <a:gd name="connsiteX162" fmla="*/ 612156 w 718570"/>
              <a:gd name="connsiteY162" fmla="*/ 613255 h 820540"/>
              <a:gd name="connsiteX163" fmla="*/ 628929 w 718570"/>
              <a:gd name="connsiteY163" fmla="*/ 624867 h 820540"/>
              <a:gd name="connsiteX164" fmla="*/ 640540 w 718570"/>
              <a:gd name="connsiteY164" fmla="*/ 608525 h 820540"/>
              <a:gd name="connsiteX165" fmla="*/ 636669 w 718570"/>
              <a:gd name="connsiteY165" fmla="*/ 586592 h 820540"/>
              <a:gd name="connsiteX166" fmla="*/ 696447 w 718570"/>
              <a:gd name="connsiteY166" fmla="*/ 621426 h 820540"/>
              <a:gd name="connsiteX167" fmla="*/ 715799 w 718570"/>
              <a:gd name="connsiteY167" fmla="*/ 616266 h 820540"/>
              <a:gd name="connsiteX168" fmla="*/ 710639 w 718570"/>
              <a:gd name="connsiteY168" fmla="*/ 597343 h 820540"/>
              <a:gd name="connsiteX169" fmla="*/ 251342 w 718570"/>
              <a:gd name="connsiteY169" fmla="*/ 223197 h 820540"/>
              <a:gd name="connsiteX170" fmla="*/ 344233 w 718570"/>
              <a:gd name="connsiteY170" fmla="*/ 266203 h 820540"/>
              <a:gd name="connsiteX171" fmla="*/ 344233 w 718570"/>
              <a:gd name="connsiteY171" fmla="*/ 296736 h 820540"/>
              <a:gd name="connsiteX172" fmla="*/ 318000 w 718570"/>
              <a:gd name="connsiteY172" fmla="*/ 339312 h 820540"/>
              <a:gd name="connsiteX173" fmla="*/ 267254 w 718570"/>
              <a:gd name="connsiteY173" fmla="*/ 341032 h 820540"/>
              <a:gd name="connsiteX174" fmla="*/ 241881 w 718570"/>
              <a:gd name="connsiteY174" fmla="*/ 326410 h 820540"/>
              <a:gd name="connsiteX175" fmla="*/ 251342 w 718570"/>
              <a:gd name="connsiteY175" fmla="*/ 223197 h 820540"/>
              <a:gd name="connsiteX176" fmla="*/ 227689 w 718570"/>
              <a:gd name="connsiteY176" fmla="*/ 469618 h 820540"/>
              <a:gd name="connsiteX177" fmla="*/ 142539 w 718570"/>
              <a:gd name="connsiteY177" fmla="*/ 409410 h 820540"/>
              <a:gd name="connsiteX178" fmla="*/ 227259 w 718570"/>
              <a:gd name="connsiteY178" fmla="*/ 350063 h 820540"/>
              <a:gd name="connsiteX179" fmla="*/ 253062 w 718570"/>
              <a:gd name="connsiteY179" fmla="*/ 365115 h 820540"/>
              <a:gd name="connsiteX180" fmla="*/ 277145 w 718570"/>
              <a:gd name="connsiteY180" fmla="*/ 409840 h 820540"/>
              <a:gd name="connsiteX181" fmla="*/ 252632 w 718570"/>
              <a:gd name="connsiteY181" fmla="*/ 454996 h 820540"/>
              <a:gd name="connsiteX182" fmla="*/ 227689 w 718570"/>
              <a:gd name="connsiteY182" fmla="*/ 469618 h 820540"/>
              <a:gd name="connsiteX183" fmla="*/ 345094 w 718570"/>
              <a:gd name="connsiteY183" fmla="*/ 553478 h 820540"/>
              <a:gd name="connsiteX184" fmla="*/ 250482 w 718570"/>
              <a:gd name="connsiteY184" fmla="*/ 596913 h 820540"/>
              <a:gd name="connsiteX185" fmla="*/ 241451 w 718570"/>
              <a:gd name="connsiteY185" fmla="*/ 494131 h 820540"/>
              <a:gd name="connsiteX186" fmla="*/ 267684 w 718570"/>
              <a:gd name="connsiteY186" fmla="*/ 479079 h 820540"/>
              <a:gd name="connsiteX187" fmla="*/ 318000 w 718570"/>
              <a:gd name="connsiteY187" fmla="*/ 480799 h 820540"/>
              <a:gd name="connsiteX188" fmla="*/ 345094 w 718570"/>
              <a:gd name="connsiteY188" fmla="*/ 524664 h 820540"/>
              <a:gd name="connsiteX189" fmla="*/ 345094 w 718570"/>
              <a:gd name="connsiteY189" fmla="*/ 553478 h 820540"/>
              <a:gd name="connsiteX190" fmla="*/ 373047 w 718570"/>
              <a:gd name="connsiteY190" fmla="*/ 295446 h 820540"/>
              <a:gd name="connsiteX191" fmla="*/ 373047 w 718570"/>
              <a:gd name="connsiteY191" fmla="*/ 266633 h 820540"/>
              <a:gd name="connsiteX192" fmla="*/ 467659 w 718570"/>
              <a:gd name="connsiteY192" fmla="*/ 223197 h 820540"/>
              <a:gd name="connsiteX193" fmla="*/ 476690 w 718570"/>
              <a:gd name="connsiteY193" fmla="*/ 325980 h 820540"/>
              <a:gd name="connsiteX194" fmla="*/ 450457 w 718570"/>
              <a:gd name="connsiteY194" fmla="*/ 341032 h 820540"/>
              <a:gd name="connsiteX195" fmla="*/ 400140 w 718570"/>
              <a:gd name="connsiteY195" fmla="*/ 339312 h 820540"/>
              <a:gd name="connsiteX196" fmla="*/ 373047 w 718570"/>
              <a:gd name="connsiteY196" fmla="*/ 295446 h 820540"/>
              <a:gd name="connsiteX197" fmla="*/ 466799 w 718570"/>
              <a:gd name="connsiteY197" fmla="*/ 596913 h 820540"/>
              <a:gd name="connsiteX198" fmla="*/ 373907 w 718570"/>
              <a:gd name="connsiteY198" fmla="*/ 553908 h 820540"/>
              <a:gd name="connsiteX199" fmla="*/ 373907 w 718570"/>
              <a:gd name="connsiteY199" fmla="*/ 523374 h 820540"/>
              <a:gd name="connsiteX200" fmla="*/ 400140 w 718570"/>
              <a:gd name="connsiteY200" fmla="*/ 480799 h 820540"/>
              <a:gd name="connsiteX201" fmla="*/ 450887 w 718570"/>
              <a:gd name="connsiteY201" fmla="*/ 479079 h 820540"/>
              <a:gd name="connsiteX202" fmla="*/ 476260 w 718570"/>
              <a:gd name="connsiteY202" fmla="*/ 493701 h 820540"/>
              <a:gd name="connsiteX203" fmla="*/ 466799 w 718570"/>
              <a:gd name="connsiteY203" fmla="*/ 596913 h 820540"/>
              <a:gd name="connsiteX204" fmla="*/ 491312 w 718570"/>
              <a:gd name="connsiteY204" fmla="*/ 469618 h 820540"/>
              <a:gd name="connsiteX205" fmla="*/ 465508 w 718570"/>
              <a:gd name="connsiteY205" fmla="*/ 454566 h 820540"/>
              <a:gd name="connsiteX206" fmla="*/ 441425 w 718570"/>
              <a:gd name="connsiteY206" fmla="*/ 409840 h 820540"/>
              <a:gd name="connsiteX207" fmla="*/ 465938 w 718570"/>
              <a:gd name="connsiteY207" fmla="*/ 364685 h 820540"/>
              <a:gd name="connsiteX208" fmla="*/ 490881 w 718570"/>
              <a:gd name="connsiteY208" fmla="*/ 350063 h 820540"/>
              <a:gd name="connsiteX209" fmla="*/ 576032 w 718570"/>
              <a:gd name="connsiteY209" fmla="*/ 410270 h 820540"/>
              <a:gd name="connsiteX210" fmla="*/ 491312 w 718570"/>
              <a:gd name="connsiteY210" fmla="*/ 469618 h 8205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</a:cxnLst>
            <a:rect l="l" t="t" r="r" b="b"/>
            <a:pathLst>
              <a:path w="718570" h="820540">
                <a:moveTo>
                  <a:pt x="710639" y="597343"/>
                </a:moveTo>
                <a:lnTo>
                  <a:pt x="651721" y="562939"/>
                </a:lnTo>
                <a:lnTo>
                  <a:pt x="671934" y="556058"/>
                </a:lnTo>
                <a:cubicBezTo>
                  <a:pt x="679245" y="553478"/>
                  <a:pt x="683115" y="545307"/>
                  <a:pt x="680535" y="537996"/>
                </a:cubicBezTo>
                <a:cubicBezTo>
                  <a:pt x="677954" y="530685"/>
                  <a:pt x="669784" y="526815"/>
                  <a:pt x="662473" y="529395"/>
                </a:cubicBezTo>
                <a:lnTo>
                  <a:pt x="619467" y="544447"/>
                </a:lnTo>
                <a:lnTo>
                  <a:pt x="582913" y="523374"/>
                </a:lnTo>
                <a:lnTo>
                  <a:pt x="640110" y="491120"/>
                </a:lnTo>
                <a:cubicBezTo>
                  <a:pt x="646991" y="487250"/>
                  <a:pt x="649571" y="478649"/>
                  <a:pt x="645271" y="471768"/>
                </a:cubicBezTo>
                <a:cubicBezTo>
                  <a:pt x="641400" y="464887"/>
                  <a:pt x="632799" y="462737"/>
                  <a:pt x="625918" y="466607"/>
                </a:cubicBezTo>
                <a:lnTo>
                  <a:pt x="554529" y="507032"/>
                </a:lnTo>
                <a:lnTo>
                  <a:pt x="518835" y="486390"/>
                </a:lnTo>
                <a:lnTo>
                  <a:pt x="603555" y="427043"/>
                </a:lnTo>
                <a:cubicBezTo>
                  <a:pt x="608716" y="423602"/>
                  <a:pt x="610866" y="417151"/>
                  <a:pt x="609146" y="411131"/>
                </a:cubicBezTo>
                <a:cubicBezTo>
                  <a:pt x="610866" y="405540"/>
                  <a:pt x="608716" y="399089"/>
                  <a:pt x="603555" y="395219"/>
                </a:cubicBezTo>
                <a:lnTo>
                  <a:pt x="518405" y="335011"/>
                </a:lnTo>
                <a:lnTo>
                  <a:pt x="554099" y="314369"/>
                </a:lnTo>
                <a:lnTo>
                  <a:pt x="626348" y="355654"/>
                </a:lnTo>
                <a:cubicBezTo>
                  <a:pt x="633229" y="359524"/>
                  <a:pt x="641830" y="357374"/>
                  <a:pt x="645700" y="350493"/>
                </a:cubicBezTo>
                <a:cubicBezTo>
                  <a:pt x="649571" y="343612"/>
                  <a:pt x="647421" y="335011"/>
                  <a:pt x="640540" y="331141"/>
                </a:cubicBezTo>
                <a:lnTo>
                  <a:pt x="582913" y="298027"/>
                </a:lnTo>
                <a:lnTo>
                  <a:pt x="619467" y="276954"/>
                </a:lnTo>
                <a:lnTo>
                  <a:pt x="663333" y="292866"/>
                </a:lnTo>
                <a:cubicBezTo>
                  <a:pt x="670644" y="295446"/>
                  <a:pt x="678815" y="291576"/>
                  <a:pt x="681395" y="284265"/>
                </a:cubicBezTo>
                <a:cubicBezTo>
                  <a:pt x="683975" y="276954"/>
                  <a:pt x="680105" y="268783"/>
                  <a:pt x="672794" y="266203"/>
                </a:cubicBezTo>
                <a:lnTo>
                  <a:pt x="651721" y="258462"/>
                </a:lnTo>
                <a:lnTo>
                  <a:pt x="711499" y="224058"/>
                </a:lnTo>
                <a:cubicBezTo>
                  <a:pt x="718379" y="220187"/>
                  <a:pt x="720530" y="211586"/>
                  <a:pt x="716659" y="204705"/>
                </a:cubicBezTo>
                <a:cubicBezTo>
                  <a:pt x="712789" y="197824"/>
                  <a:pt x="704188" y="195674"/>
                  <a:pt x="697307" y="199544"/>
                </a:cubicBezTo>
                <a:lnTo>
                  <a:pt x="637960" y="233519"/>
                </a:lnTo>
                <a:lnTo>
                  <a:pt x="641830" y="212446"/>
                </a:lnTo>
                <a:cubicBezTo>
                  <a:pt x="643120" y="204705"/>
                  <a:pt x="637960" y="197394"/>
                  <a:pt x="630219" y="195674"/>
                </a:cubicBezTo>
                <a:cubicBezTo>
                  <a:pt x="622478" y="194384"/>
                  <a:pt x="615167" y="199544"/>
                  <a:pt x="613446" y="207286"/>
                </a:cubicBezTo>
                <a:lnTo>
                  <a:pt x="605276" y="252011"/>
                </a:lnTo>
                <a:lnTo>
                  <a:pt x="568721" y="273084"/>
                </a:lnTo>
                <a:lnTo>
                  <a:pt x="569151" y="207716"/>
                </a:lnTo>
                <a:cubicBezTo>
                  <a:pt x="569151" y="199975"/>
                  <a:pt x="562700" y="193524"/>
                  <a:pt x="554959" y="193524"/>
                </a:cubicBezTo>
                <a:cubicBezTo>
                  <a:pt x="547218" y="193524"/>
                  <a:pt x="540768" y="199975"/>
                  <a:pt x="540768" y="207716"/>
                </a:cubicBezTo>
                <a:lnTo>
                  <a:pt x="540337" y="289856"/>
                </a:lnTo>
                <a:lnTo>
                  <a:pt x="504643" y="310498"/>
                </a:lnTo>
                <a:lnTo>
                  <a:pt x="495182" y="207716"/>
                </a:lnTo>
                <a:cubicBezTo>
                  <a:pt x="494752" y="201695"/>
                  <a:pt x="490021" y="196534"/>
                  <a:pt x="484431" y="195244"/>
                </a:cubicBezTo>
                <a:cubicBezTo>
                  <a:pt x="480130" y="190943"/>
                  <a:pt x="473679" y="189653"/>
                  <a:pt x="468089" y="192234"/>
                </a:cubicBezTo>
                <a:lnTo>
                  <a:pt x="373477" y="236099"/>
                </a:lnTo>
                <a:lnTo>
                  <a:pt x="373477" y="195244"/>
                </a:lnTo>
                <a:lnTo>
                  <a:pt x="445296" y="153529"/>
                </a:lnTo>
                <a:cubicBezTo>
                  <a:pt x="452177" y="149658"/>
                  <a:pt x="454327" y="141057"/>
                  <a:pt x="450457" y="134177"/>
                </a:cubicBezTo>
                <a:cubicBezTo>
                  <a:pt x="446586" y="127296"/>
                  <a:pt x="437555" y="125145"/>
                  <a:pt x="431104" y="129016"/>
                </a:cubicBezTo>
                <a:lnTo>
                  <a:pt x="373477" y="162560"/>
                </a:lnTo>
                <a:lnTo>
                  <a:pt x="373477" y="120415"/>
                </a:lnTo>
                <a:lnTo>
                  <a:pt x="409171" y="90311"/>
                </a:lnTo>
                <a:cubicBezTo>
                  <a:pt x="415192" y="85150"/>
                  <a:pt x="416052" y="76119"/>
                  <a:pt x="410892" y="70099"/>
                </a:cubicBezTo>
                <a:cubicBezTo>
                  <a:pt x="405731" y="64078"/>
                  <a:pt x="396700" y="63218"/>
                  <a:pt x="390679" y="68378"/>
                </a:cubicBezTo>
                <a:lnTo>
                  <a:pt x="373477" y="83000"/>
                </a:lnTo>
                <a:lnTo>
                  <a:pt x="373477" y="14192"/>
                </a:lnTo>
                <a:cubicBezTo>
                  <a:pt x="373477" y="6451"/>
                  <a:pt x="367026" y="0"/>
                  <a:pt x="359285" y="0"/>
                </a:cubicBezTo>
                <a:cubicBezTo>
                  <a:pt x="351544" y="0"/>
                  <a:pt x="345094" y="6451"/>
                  <a:pt x="345094" y="14192"/>
                </a:cubicBezTo>
                <a:lnTo>
                  <a:pt x="345094" y="82570"/>
                </a:lnTo>
                <a:lnTo>
                  <a:pt x="328752" y="68808"/>
                </a:lnTo>
                <a:cubicBezTo>
                  <a:pt x="322731" y="63648"/>
                  <a:pt x="313700" y="64508"/>
                  <a:pt x="308539" y="70529"/>
                </a:cubicBezTo>
                <a:cubicBezTo>
                  <a:pt x="303378" y="76549"/>
                  <a:pt x="304239" y="85581"/>
                  <a:pt x="310259" y="90741"/>
                </a:cubicBezTo>
                <a:lnTo>
                  <a:pt x="345094" y="119985"/>
                </a:lnTo>
                <a:lnTo>
                  <a:pt x="345094" y="162130"/>
                </a:lnTo>
                <a:lnTo>
                  <a:pt x="288327" y="129016"/>
                </a:lnTo>
                <a:cubicBezTo>
                  <a:pt x="281446" y="125145"/>
                  <a:pt x="272845" y="127296"/>
                  <a:pt x="268974" y="134177"/>
                </a:cubicBezTo>
                <a:cubicBezTo>
                  <a:pt x="265104" y="141057"/>
                  <a:pt x="267254" y="149658"/>
                  <a:pt x="274135" y="153529"/>
                </a:cubicBezTo>
                <a:lnTo>
                  <a:pt x="345094" y="194814"/>
                </a:lnTo>
                <a:lnTo>
                  <a:pt x="345094" y="236099"/>
                </a:lnTo>
                <a:lnTo>
                  <a:pt x="251342" y="192664"/>
                </a:lnTo>
                <a:cubicBezTo>
                  <a:pt x="245751" y="190083"/>
                  <a:pt x="239731" y="191374"/>
                  <a:pt x="235430" y="195244"/>
                </a:cubicBezTo>
                <a:cubicBezTo>
                  <a:pt x="229839" y="196964"/>
                  <a:pt x="225539" y="201695"/>
                  <a:pt x="225109" y="207716"/>
                </a:cubicBezTo>
                <a:lnTo>
                  <a:pt x="215218" y="311358"/>
                </a:lnTo>
                <a:lnTo>
                  <a:pt x="179523" y="290716"/>
                </a:lnTo>
                <a:lnTo>
                  <a:pt x="179523" y="207716"/>
                </a:lnTo>
                <a:cubicBezTo>
                  <a:pt x="179523" y="199975"/>
                  <a:pt x="173072" y="193524"/>
                  <a:pt x="165332" y="193524"/>
                </a:cubicBezTo>
                <a:cubicBezTo>
                  <a:pt x="157590" y="193524"/>
                  <a:pt x="151140" y="199975"/>
                  <a:pt x="151140" y="207716"/>
                </a:cubicBezTo>
                <a:lnTo>
                  <a:pt x="151140" y="274374"/>
                </a:lnTo>
                <a:lnTo>
                  <a:pt x="114585" y="253301"/>
                </a:lnTo>
                <a:lnTo>
                  <a:pt x="106414" y="207286"/>
                </a:lnTo>
                <a:cubicBezTo>
                  <a:pt x="105124" y="199544"/>
                  <a:pt x="97813" y="194384"/>
                  <a:pt x="89642" y="195674"/>
                </a:cubicBezTo>
                <a:cubicBezTo>
                  <a:pt x="81901" y="196964"/>
                  <a:pt x="76740" y="204275"/>
                  <a:pt x="78031" y="212446"/>
                </a:cubicBezTo>
                <a:lnTo>
                  <a:pt x="81901" y="234379"/>
                </a:lnTo>
                <a:lnTo>
                  <a:pt x="22124" y="199544"/>
                </a:lnTo>
                <a:cubicBezTo>
                  <a:pt x="15243" y="195674"/>
                  <a:pt x="6642" y="197824"/>
                  <a:pt x="2771" y="204705"/>
                </a:cubicBezTo>
                <a:cubicBezTo>
                  <a:pt x="-1099" y="211586"/>
                  <a:pt x="1051" y="220187"/>
                  <a:pt x="7932" y="224058"/>
                </a:cubicBezTo>
                <a:lnTo>
                  <a:pt x="66849" y="258462"/>
                </a:lnTo>
                <a:lnTo>
                  <a:pt x="46637" y="265343"/>
                </a:lnTo>
                <a:cubicBezTo>
                  <a:pt x="39326" y="267923"/>
                  <a:pt x="35456" y="276094"/>
                  <a:pt x="38036" y="283405"/>
                </a:cubicBezTo>
                <a:cubicBezTo>
                  <a:pt x="40616" y="290716"/>
                  <a:pt x="48787" y="294586"/>
                  <a:pt x="56098" y="292006"/>
                </a:cubicBezTo>
                <a:lnTo>
                  <a:pt x="99103" y="276954"/>
                </a:lnTo>
                <a:lnTo>
                  <a:pt x="135658" y="298027"/>
                </a:lnTo>
                <a:lnTo>
                  <a:pt x="78461" y="330281"/>
                </a:lnTo>
                <a:cubicBezTo>
                  <a:pt x="71580" y="334151"/>
                  <a:pt x="69000" y="342752"/>
                  <a:pt x="73300" y="349633"/>
                </a:cubicBezTo>
                <a:cubicBezTo>
                  <a:pt x="77171" y="356514"/>
                  <a:pt x="85772" y="358664"/>
                  <a:pt x="92652" y="354794"/>
                </a:cubicBezTo>
                <a:lnTo>
                  <a:pt x="164041" y="314369"/>
                </a:lnTo>
                <a:lnTo>
                  <a:pt x="199736" y="335011"/>
                </a:lnTo>
                <a:lnTo>
                  <a:pt x="115015" y="393928"/>
                </a:lnTo>
                <a:cubicBezTo>
                  <a:pt x="109855" y="397369"/>
                  <a:pt x="107704" y="403820"/>
                  <a:pt x="109425" y="409410"/>
                </a:cubicBezTo>
                <a:cubicBezTo>
                  <a:pt x="107704" y="415001"/>
                  <a:pt x="109855" y="421452"/>
                  <a:pt x="115015" y="425322"/>
                </a:cubicBezTo>
                <a:lnTo>
                  <a:pt x="200166" y="485530"/>
                </a:lnTo>
                <a:lnTo>
                  <a:pt x="164471" y="506172"/>
                </a:lnTo>
                <a:lnTo>
                  <a:pt x="92223" y="464887"/>
                </a:lnTo>
                <a:cubicBezTo>
                  <a:pt x="85342" y="461017"/>
                  <a:pt x="76740" y="463167"/>
                  <a:pt x="72870" y="470048"/>
                </a:cubicBezTo>
                <a:cubicBezTo>
                  <a:pt x="69000" y="476929"/>
                  <a:pt x="71150" y="485530"/>
                  <a:pt x="78031" y="489400"/>
                </a:cubicBezTo>
                <a:lnTo>
                  <a:pt x="135658" y="522514"/>
                </a:lnTo>
                <a:lnTo>
                  <a:pt x="99103" y="543587"/>
                </a:lnTo>
                <a:lnTo>
                  <a:pt x="55238" y="527675"/>
                </a:lnTo>
                <a:cubicBezTo>
                  <a:pt x="47927" y="525095"/>
                  <a:pt x="39756" y="528965"/>
                  <a:pt x="37176" y="536276"/>
                </a:cubicBezTo>
                <a:cubicBezTo>
                  <a:pt x="34595" y="543587"/>
                  <a:pt x="38466" y="551758"/>
                  <a:pt x="45777" y="554338"/>
                </a:cubicBezTo>
                <a:lnTo>
                  <a:pt x="66849" y="562079"/>
                </a:lnTo>
                <a:lnTo>
                  <a:pt x="7072" y="596483"/>
                </a:lnTo>
                <a:cubicBezTo>
                  <a:pt x="191" y="600354"/>
                  <a:pt x="-1959" y="608955"/>
                  <a:pt x="1911" y="615836"/>
                </a:cubicBezTo>
                <a:cubicBezTo>
                  <a:pt x="5782" y="622717"/>
                  <a:pt x="14383" y="624867"/>
                  <a:pt x="21264" y="620996"/>
                </a:cubicBezTo>
                <a:lnTo>
                  <a:pt x="80611" y="587022"/>
                </a:lnTo>
                <a:lnTo>
                  <a:pt x="76740" y="608095"/>
                </a:lnTo>
                <a:cubicBezTo>
                  <a:pt x="75450" y="615836"/>
                  <a:pt x="80611" y="623147"/>
                  <a:pt x="88352" y="624867"/>
                </a:cubicBezTo>
                <a:cubicBezTo>
                  <a:pt x="96093" y="626157"/>
                  <a:pt x="103404" y="620996"/>
                  <a:pt x="105124" y="613255"/>
                </a:cubicBezTo>
                <a:lnTo>
                  <a:pt x="113295" y="568530"/>
                </a:lnTo>
                <a:lnTo>
                  <a:pt x="149849" y="547457"/>
                </a:lnTo>
                <a:lnTo>
                  <a:pt x="149420" y="612825"/>
                </a:lnTo>
                <a:cubicBezTo>
                  <a:pt x="149420" y="620566"/>
                  <a:pt x="155870" y="627017"/>
                  <a:pt x="163611" y="627017"/>
                </a:cubicBezTo>
                <a:cubicBezTo>
                  <a:pt x="171352" y="627017"/>
                  <a:pt x="177803" y="620566"/>
                  <a:pt x="177803" y="612825"/>
                </a:cubicBezTo>
                <a:lnTo>
                  <a:pt x="178233" y="530685"/>
                </a:lnTo>
                <a:lnTo>
                  <a:pt x="213927" y="510043"/>
                </a:lnTo>
                <a:lnTo>
                  <a:pt x="223389" y="612825"/>
                </a:lnTo>
                <a:cubicBezTo>
                  <a:pt x="223819" y="618846"/>
                  <a:pt x="228549" y="624007"/>
                  <a:pt x="234140" y="625297"/>
                </a:cubicBezTo>
                <a:cubicBezTo>
                  <a:pt x="238441" y="629597"/>
                  <a:pt x="244891" y="630888"/>
                  <a:pt x="250482" y="628307"/>
                </a:cubicBezTo>
                <a:lnTo>
                  <a:pt x="345094" y="584442"/>
                </a:lnTo>
                <a:lnTo>
                  <a:pt x="345094" y="625297"/>
                </a:lnTo>
                <a:lnTo>
                  <a:pt x="273275" y="667012"/>
                </a:lnTo>
                <a:cubicBezTo>
                  <a:pt x="266394" y="670882"/>
                  <a:pt x="264244" y="679914"/>
                  <a:pt x="268114" y="686364"/>
                </a:cubicBezTo>
                <a:cubicBezTo>
                  <a:pt x="271985" y="693245"/>
                  <a:pt x="281016" y="695396"/>
                  <a:pt x="287466" y="691525"/>
                </a:cubicBezTo>
                <a:lnTo>
                  <a:pt x="345094" y="657981"/>
                </a:lnTo>
                <a:lnTo>
                  <a:pt x="345094" y="700126"/>
                </a:lnTo>
                <a:lnTo>
                  <a:pt x="309399" y="730230"/>
                </a:lnTo>
                <a:cubicBezTo>
                  <a:pt x="303378" y="735390"/>
                  <a:pt x="302518" y="744422"/>
                  <a:pt x="307679" y="750442"/>
                </a:cubicBezTo>
                <a:cubicBezTo>
                  <a:pt x="312840" y="756463"/>
                  <a:pt x="321871" y="757323"/>
                  <a:pt x="327891" y="752162"/>
                </a:cubicBezTo>
                <a:lnTo>
                  <a:pt x="345094" y="737541"/>
                </a:lnTo>
                <a:lnTo>
                  <a:pt x="345094" y="806349"/>
                </a:lnTo>
                <a:cubicBezTo>
                  <a:pt x="345094" y="814090"/>
                  <a:pt x="351544" y="820541"/>
                  <a:pt x="359285" y="820541"/>
                </a:cubicBezTo>
                <a:cubicBezTo>
                  <a:pt x="367026" y="820541"/>
                  <a:pt x="373477" y="814090"/>
                  <a:pt x="373477" y="806349"/>
                </a:cubicBezTo>
                <a:lnTo>
                  <a:pt x="373477" y="737971"/>
                </a:lnTo>
                <a:lnTo>
                  <a:pt x="389819" y="751732"/>
                </a:lnTo>
                <a:cubicBezTo>
                  <a:pt x="395840" y="756893"/>
                  <a:pt x="404871" y="756033"/>
                  <a:pt x="410031" y="750012"/>
                </a:cubicBezTo>
                <a:cubicBezTo>
                  <a:pt x="415192" y="743991"/>
                  <a:pt x="414332" y="734960"/>
                  <a:pt x="408311" y="729800"/>
                </a:cubicBezTo>
                <a:lnTo>
                  <a:pt x="373477" y="700556"/>
                </a:lnTo>
                <a:lnTo>
                  <a:pt x="373477" y="658411"/>
                </a:lnTo>
                <a:lnTo>
                  <a:pt x="430244" y="691525"/>
                </a:lnTo>
                <a:cubicBezTo>
                  <a:pt x="437125" y="695396"/>
                  <a:pt x="445726" y="693245"/>
                  <a:pt x="449596" y="686364"/>
                </a:cubicBezTo>
                <a:cubicBezTo>
                  <a:pt x="453467" y="679484"/>
                  <a:pt x="451317" y="670882"/>
                  <a:pt x="444436" y="667012"/>
                </a:cubicBezTo>
                <a:lnTo>
                  <a:pt x="373477" y="625727"/>
                </a:lnTo>
                <a:lnTo>
                  <a:pt x="373477" y="584442"/>
                </a:lnTo>
                <a:lnTo>
                  <a:pt x="467228" y="627877"/>
                </a:lnTo>
                <a:cubicBezTo>
                  <a:pt x="472819" y="630458"/>
                  <a:pt x="478840" y="629167"/>
                  <a:pt x="483140" y="625297"/>
                </a:cubicBezTo>
                <a:cubicBezTo>
                  <a:pt x="488731" y="623577"/>
                  <a:pt x="493032" y="618846"/>
                  <a:pt x="493462" y="612825"/>
                </a:cubicBezTo>
                <a:lnTo>
                  <a:pt x="503353" y="509183"/>
                </a:lnTo>
                <a:lnTo>
                  <a:pt x="539047" y="529825"/>
                </a:lnTo>
                <a:lnTo>
                  <a:pt x="539047" y="612825"/>
                </a:lnTo>
                <a:cubicBezTo>
                  <a:pt x="539047" y="620566"/>
                  <a:pt x="545498" y="627017"/>
                  <a:pt x="553239" y="627017"/>
                </a:cubicBezTo>
                <a:cubicBezTo>
                  <a:pt x="560980" y="627017"/>
                  <a:pt x="567431" y="620566"/>
                  <a:pt x="567431" y="612825"/>
                </a:cubicBezTo>
                <a:lnTo>
                  <a:pt x="567431" y="546167"/>
                </a:lnTo>
                <a:lnTo>
                  <a:pt x="603986" y="567240"/>
                </a:lnTo>
                <a:lnTo>
                  <a:pt x="612156" y="613255"/>
                </a:lnTo>
                <a:cubicBezTo>
                  <a:pt x="613446" y="620996"/>
                  <a:pt x="620757" y="626157"/>
                  <a:pt x="628929" y="624867"/>
                </a:cubicBezTo>
                <a:cubicBezTo>
                  <a:pt x="636669" y="623577"/>
                  <a:pt x="641830" y="616266"/>
                  <a:pt x="640540" y="608525"/>
                </a:cubicBezTo>
                <a:lnTo>
                  <a:pt x="636669" y="586592"/>
                </a:lnTo>
                <a:lnTo>
                  <a:pt x="696447" y="621426"/>
                </a:lnTo>
                <a:cubicBezTo>
                  <a:pt x="703328" y="625297"/>
                  <a:pt x="711929" y="623147"/>
                  <a:pt x="715799" y="616266"/>
                </a:cubicBezTo>
                <a:cubicBezTo>
                  <a:pt x="719670" y="609815"/>
                  <a:pt x="717519" y="601214"/>
                  <a:pt x="710639" y="597343"/>
                </a:cubicBezTo>
                <a:close/>
                <a:moveTo>
                  <a:pt x="251342" y="223197"/>
                </a:moveTo>
                <a:lnTo>
                  <a:pt x="344233" y="266203"/>
                </a:lnTo>
                <a:lnTo>
                  <a:pt x="344233" y="296736"/>
                </a:lnTo>
                <a:lnTo>
                  <a:pt x="318000" y="339312"/>
                </a:lnTo>
                <a:lnTo>
                  <a:pt x="267254" y="341032"/>
                </a:lnTo>
                <a:lnTo>
                  <a:pt x="241881" y="326410"/>
                </a:lnTo>
                <a:lnTo>
                  <a:pt x="251342" y="223197"/>
                </a:lnTo>
                <a:close/>
                <a:moveTo>
                  <a:pt x="227689" y="469618"/>
                </a:moveTo>
                <a:lnTo>
                  <a:pt x="142539" y="409410"/>
                </a:lnTo>
                <a:lnTo>
                  <a:pt x="227259" y="350063"/>
                </a:lnTo>
                <a:lnTo>
                  <a:pt x="253062" y="365115"/>
                </a:lnTo>
                <a:lnTo>
                  <a:pt x="277145" y="409840"/>
                </a:lnTo>
                <a:lnTo>
                  <a:pt x="252632" y="454996"/>
                </a:lnTo>
                <a:lnTo>
                  <a:pt x="227689" y="469618"/>
                </a:lnTo>
                <a:close/>
                <a:moveTo>
                  <a:pt x="345094" y="553478"/>
                </a:moveTo>
                <a:lnTo>
                  <a:pt x="250482" y="596913"/>
                </a:lnTo>
                <a:lnTo>
                  <a:pt x="241451" y="494131"/>
                </a:lnTo>
                <a:lnTo>
                  <a:pt x="267684" y="479079"/>
                </a:lnTo>
                <a:lnTo>
                  <a:pt x="318000" y="480799"/>
                </a:lnTo>
                <a:lnTo>
                  <a:pt x="345094" y="524664"/>
                </a:lnTo>
                <a:lnTo>
                  <a:pt x="345094" y="553478"/>
                </a:lnTo>
                <a:close/>
                <a:moveTo>
                  <a:pt x="373047" y="295446"/>
                </a:moveTo>
                <a:lnTo>
                  <a:pt x="373047" y="266633"/>
                </a:lnTo>
                <a:lnTo>
                  <a:pt x="467659" y="223197"/>
                </a:lnTo>
                <a:lnTo>
                  <a:pt x="476690" y="325980"/>
                </a:lnTo>
                <a:lnTo>
                  <a:pt x="450457" y="341032"/>
                </a:lnTo>
                <a:lnTo>
                  <a:pt x="400140" y="339312"/>
                </a:lnTo>
                <a:lnTo>
                  <a:pt x="373047" y="295446"/>
                </a:lnTo>
                <a:close/>
                <a:moveTo>
                  <a:pt x="466799" y="596913"/>
                </a:moveTo>
                <a:lnTo>
                  <a:pt x="373907" y="553908"/>
                </a:lnTo>
                <a:lnTo>
                  <a:pt x="373907" y="523374"/>
                </a:lnTo>
                <a:lnTo>
                  <a:pt x="400140" y="480799"/>
                </a:lnTo>
                <a:lnTo>
                  <a:pt x="450887" y="479079"/>
                </a:lnTo>
                <a:lnTo>
                  <a:pt x="476260" y="493701"/>
                </a:lnTo>
                <a:lnTo>
                  <a:pt x="466799" y="596913"/>
                </a:lnTo>
                <a:close/>
                <a:moveTo>
                  <a:pt x="491312" y="469618"/>
                </a:moveTo>
                <a:lnTo>
                  <a:pt x="465508" y="454566"/>
                </a:lnTo>
                <a:lnTo>
                  <a:pt x="441425" y="409840"/>
                </a:lnTo>
                <a:lnTo>
                  <a:pt x="465938" y="364685"/>
                </a:lnTo>
                <a:lnTo>
                  <a:pt x="490881" y="350063"/>
                </a:lnTo>
                <a:lnTo>
                  <a:pt x="576032" y="410270"/>
                </a:lnTo>
                <a:lnTo>
                  <a:pt x="491312" y="469618"/>
                </a:ln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 w="4301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>
              <a:latin typeface="+mj-ea"/>
              <a:ea typeface="+mj-ea"/>
            </a:endParaRPr>
          </a:p>
        </p:txBody>
      </p:sp>
      <p:sp>
        <p:nvSpPr>
          <p:cNvPr id="15" name="任意多边形: 形状 14">
            <a:extLst>
              <a:ext uri="{FF2B5EF4-FFF2-40B4-BE49-F238E27FC236}">
                <a16:creationId xmlns:a16="http://schemas.microsoft.com/office/drawing/2014/main" id="{DE657DD7-AC1D-4528-8F7C-99A02D4C7E41}"/>
              </a:ext>
            </a:extLst>
          </p:cNvPr>
          <p:cNvSpPr/>
          <p:nvPr userDrawn="1"/>
        </p:nvSpPr>
        <p:spPr>
          <a:xfrm>
            <a:off x="2996539" y="959180"/>
            <a:ext cx="76248" cy="87068"/>
          </a:xfrm>
          <a:custGeom>
            <a:avLst/>
            <a:gdLst>
              <a:gd name="connsiteX0" fmla="*/ 710639 w 718570"/>
              <a:gd name="connsiteY0" fmla="*/ 597343 h 820540"/>
              <a:gd name="connsiteX1" fmla="*/ 651721 w 718570"/>
              <a:gd name="connsiteY1" fmla="*/ 562939 h 820540"/>
              <a:gd name="connsiteX2" fmla="*/ 671934 w 718570"/>
              <a:gd name="connsiteY2" fmla="*/ 556058 h 820540"/>
              <a:gd name="connsiteX3" fmla="*/ 680535 w 718570"/>
              <a:gd name="connsiteY3" fmla="*/ 537996 h 820540"/>
              <a:gd name="connsiteX4" fmla="*/ 662473 w 718570"/>
              <a:gd name="connsiteY4" fmla="*/ 529395 h 820540"/>
              <a:gd name="connsiteX5" fmla="*/ 619467 w 718570"/>
              <a:gd name="connsiteY5" fmla="*/ 544447 h 820540"/>
              <a:gd name="connsiteX6" fmla="*/ 582913 w 718570"/>
              <a:gd name="connsiteY6" fmla="*/ 523374 h 820540"/>
              <a:gd name="connsiteX7" fmla="*/ 640110 w 718570"/>
              <a:gd name="connsiteY7" fmla="*/ 491120 h 820540"/>
              <a:gd name="connsiteX8" fmla="*/ 645271 w 718570"/>
              <a:gd name="connsiteY8" fmla="*/ 471768 h 820540"/>
              <a:gd name="connsiteX9" fmla="*/ 625918 w 718570"/>
              <a:gd name="connsiteY9" fmla="*/ 466607 h 820540"/>
              <a:gd name="connsiteX10" fmla="*/ 554529 w 718570"/>
              <a:gd name="connsiteY10" fmla="*/ 507032 h 820540"/>
              <a:gd name="connsiteX11" fmla="*/ 518835 w 718570"/>
              <a:gd name="connsiteY11" fmla="*/ 486390 h 820540"/>
              <a:gd name="connsiteX12" fmla="*/ 603555 w 718570"/>
              <a:gd name="connsiteY12" fmla="*/ 427043 h 820540"/>
              <a:gd name="connsiteX13" fmla="*/ 609146 w 718570"/>
              <a:gd name="connsiteY13" fmla="*/ 411131 h 820540"/>
              <a:gd name="connsiteX14" fmla="*/ 603555 w 718570"/>
              <a:gd name="connsiteY14" fmla="*/ 395219 h 820540"/>
              <a:gd name="connsiteX15" fmla="*/ 518405 w 718570"/>
              <a:gd name="connsiteY15" fmla="*/ 335011 h 820540"/>
              <a:gd name="connsiteX16" fmla="*/ 554099 w 718570"/>
              <a:gd name="connsiteY16" fmla="*/ 314369 h 820540"/>
              <a:gd name="connsiteX17" fmla="*/ 626348 w 718570"/>
              <a:gd name="connsiteY17" fmla="*/ 355654 h 820540"/>
              <a:gd name="connsiteX18" fmla="*/ 645700 w 718570"/>
              <a:gd name="connsiteY18" fmla="*/ 350493 h 820540"/>
              <a:gd name="connsiteX19" fmla="*/ 640540 w 718570"/>
              <a:gd name="connsiteY19" fmla="*/ 331141 h 820540"/>
              <a:gd name="connsiteX20" fmla="*/ 582913 w 718570"/>
              <a:gd name="connsiteY20" fmla="*/ 298027 h 820540"/>
              <a:gd name="connsiteX21" fmla="*/ 619467 w 718570"/>
              <a:gd name="connsiteY21" fmla="*/ 276954 h 820540"/>
              <a:gd name="connsiteX22" fmla="*/ 663333 w 718570"/>
              <a:gd name="connsiteY22" fmla="*/ 292866 h 820540"/>
              <a:gd name="connsiteX23" fmla="*/ 681395 w 718570"/>
              <a:gd name="connsiteY23" fmla="*/ 284265 h 820540"/>
              <a:gd name="connsiteX24" fmla="*/ 672794 w 718570"/>
              <a:gd name="connsiteY24" fmla="*/ 266203 h 820540"/>
              <a:gd name="connsiteX25" fmla="*/ 651721 w 718570"/>
              <a:gd name="connsiteY25" fmla="*/ 258462 h 820540"/>
              <a:gd name="connsiteX26" fmla="*/ 711499 w 718570"/>
              <a:gd name="connsiteY26" fmla="*/ 224058 h 820540"/>
              <a:gd name="connsiteX27" fmla="*/ 716659 w 718570"/>
              <a:gd name="connsiteY27" fmla="*/ 204705 h 820540"/>
              <a:gd name="connsiteX28" fmla="*/ 697307 w 718570"/>
              <a:gd name="connsiteY28" fmla="*/ 199544 h 820540"/>
              <a:gd name="connsiteX29" fmla="*/ 637960 w 718570"/>
              <a:gd name="connsiteY29" fmla="*/ 233519 h 820540"/>
              <a:gd name="connsiteX30" fmla="*/ 641830 w 718570"/>
              <a:gd name="connsiteY30" fmla="*/ 212446 h 820540"/>
              <a:gd name="connsiteX31" fmla="*/ 630219 w 718570"/>
              <a:gd name="connsiteY31" fmla="*/ 195674 h 820540"/>
              <a:gd name="connsiteX32" fmla="*/ 613446 w 718570"/>
              <a:gd name="connsiteY32" fmla="*/ 207286 h 820540"/>
              <a:gd name="connsiteX33" fmla="*/ 605276 w 718570"/>
              <a:gd name="connsiteY33" fmla="*/ 252011 h 820540"/>
              <a:gd name="connsiteX34" fmla="*/ 568721 w 718570"/>
              <a:gd name="connsiteY34" fmla="*/ 273084 h 820540"/>
              <a:gd name="connsiteX35" fmla="*/ 569151 w 718570"/>
              <a:gd name="connsiteY35" fmla="*/ 207716 h 820540"/>
              <a:gd name="connsiteX36" fmla="*/ 554959 w 718570"/>
              <a:gd name="connsiteY36" fmla="*/ 193524 h 820540"/>
              <a:gd name="connsiteX37" fmla="*/ 540768 w 718570"/>
              <a:gd name="connsiteY37" fmla="*/ 207716 h 820540"/>
              <a:gd name="connsiteX38" fmla="*/ 540337 w 718570"/>
              <a:gd name="connsiteY38" fmla="*/ 289856 h 820540"/>
              <a:gd name="connsiteX39" fmla="*/ 504643 w 718570"/>
              <a:gd name="connsiteY39" fmla="*/ 310498 h 820540"/>
              <a:gd name="connsiteX40" fmla="*/ 495182 w 718570"/>
              <a:gd name="connsiteY40" fmla="*/ 207716 h 820540"/>
              <a:gd name="connsiteX41" fmla="*/ 484431 w 718570"/>
              <a:gd name="connsiteY41" fmla="*/ 195244 h 820540"/>
              <a:gd name="connsiteX42" fmla="*/ 468089 w 718570"/>
              <a:gd name="connsiteY42" fmla="*/ 192234 h 820540"/>
              <a:gd name="connsiteX43" fmla="*/ 373477 w 718570"/>
              <a:gd name="connsiteY43" fmla="*/ 236099 h 820540"/>
              <a:gd name="connsiteX44" fmla="*/ 373477 w 718570"/>
              <a:gd name="connsiteY44" fmla="*/ 195244 h 820540"/>
              <a:gd name="connsiteX45" fmla="*/ 445296 w 718570"/>
              <a:gd name="connsiteY45" fmla="*/ 153529 h 820540"/>
              <a:gd name="connsiteX46" fmla="*/ 450457 w 718570"/>
              <a:gd name="connsiteY46" fmla="*/ 134177 h 820540"/>
              <a:gd name="connsiteX47" fmla="*/ 431104 w 718570"/>
              <a:gd name="connsiteY47" fmla="*/ 129016 h 820540"/>
              <a:gd name="connsiteX48" fmla="*/ 373477 w 718570"/>
              <a:gd name="connsiteY48" fmla="*/ 162560 h 820540"/>
              <a:gd name="connsiteX49" fmla="*/ 373477 w 718570"/>
              <a:gd name="connsiteY49" fmla="*/ 120415 h 820540"/>
              <a:gd name="connsiteX50" fmla="*/ 409171 w 718570"/>
              <a:gd name="connsiteY50" fmla="*/ 90311 h 820540"/>
              <a:gd name="connsiteX51" fmla="*/ 410892 w 718570"/>
              <a:gd name="connsiteY51" fmla="*/ 70099 h 820540"/>
              <a:gd name="connsiteX52" fmla="*/ 390679 w 718570"/>
              <a:gd name="connsiteY52" fmla="*/ 68378 h 820540"/>
              <a:gd name="connsiteX53" fmla="*/ 373477 w 718570"/>
              <a:gd name="connsiteY53" fmla="*/ 83000 h 820540"/>
              <a:gd name="connsiteX54" fmla="*/ 373477 w 718570"/>
              <a:gd name="connsiteY54" fmla="*/ 14192 h 820540"/>
              <a:gd name="connsiteX55" fmla="*/ 359285 w 718570"/>
              <a:gd name="connsiteY55" fmla="*/ 0 h 820540"/>
              <a:gd name="connsiteX56" fmla="*/ 345094 w 718570"/>
              <a:gd name="connsiteY56" fmla="*/ 14192 h 820540"/>
              <a:gd name="connsiteX57" fmla="*/ 345094 w 718570"/>
              <a:gd name="connsiteY57" fmla="*/ 82570 h 820540"/>
              <a:gd name="connsiteX58" fmla="*/ 328752 w 718570"/>
              <a:gd name="connsiteY58" fmla="*/ 68808 h 820540"/>
              <a:gd name="connsiteX59" fmla="*/ 308539 w 718570"/>
              <a:gd name="connsiteY59" fmla="*/ 70529 h 820540"/>
              <a:gd name="connsiteX60" fmla="*/ 310259 w 718570"/>
              <a:gd name="connsiteY60" fmla="*/ 90741 h 820540"/>
              <a:gd name="connsiteX61" fmla="*/ 345094 w 718570"/>
              <a:gd name="connsiteY61" fmla="*/ 119985 h 820540"/>
              <a:gd name="connsiteX62" fmla="*/ 345094 w 718570"/>
              <a:gd name="connsiteY62" fmla="*/ 162130 h 820540"/>
              <a:gd name="connsiteX63" fmla="*/ 288327 w 718570"/>
              <a:gd name="connsiteY63" fmla="*/ 129016 h 820540"/>
              <a:gd name="connsiteX64" fmla="*/ 268974 w 718570"/>
              <a:gd name="connsiteY64" fmla="*/ 134177 h 820540"/>
              <a:gd name="connsiteX65" fmla="*/ 274135 w 718570"/>
              <a:gd name="connsiteY65" fmla="*/ 153529 h 820540"/>
              <a:gd name="connsiteX66" fmla="*/ 345094 w 718570"/>
              <a:gd name="connsiteY66" fmla="*/ 194814 h 820540"/>
              <a:gd name="connsiteX67" fmla="*/ 345094 w 718570"/>
              <a:gd name="connsiteY67" fmla="*/ 236099 h 820540"/>
              <a:gd name="connsiteX68" fmla="*/ 251342 w 718570"/>
              <a:gd name="connsiteY68" fmla="*/ 192664 h 820540"/>
              <a:gd name="connsiteX69" fmla="*/ 235430 w 718570"/>
              <a:gd name="connsiteY69" fmla="*/ 195244 h 820540"/>
              <a:gd name="connsiteX70" fmla="*/ 225109 w 718570"/>
              <a:gd name="connsiteY70" fmla="*/ 207716 h 820540"/>
              <a:gd name="connsiteX71" fmla="*/ 215218 w 718570"/>
              <a:gd name="connsiteY71" fmla="*/ 311358 h 820540"/>
              <a:gd name="connsiteX72" fmla="*/ 179523 w 718570"/>
              <a:gd name="connsiteY72" fmla="*/ 290716 h 820540"/>
              <a:gd name="connsiteX73" fmla="*/ 179523 w 718570"/>
              <a:gd name="connsiteY73" fmla="*/ 207716 h 820540"/>
              <a:gd name="connsiteX74" fmla="*/ 165332 w 718570"/>
              <a:gd name="connsiteY74" fmla="*/ 193524 h 820540"/>
              <a:gd name="connsiteX75" fmla="*/ 151140 w 718570"/>
              <a:gd name="connsiteY75" fmla="*/ 207716 h 820540"/>
              <a:gd name="connsiteX76" fmla="*/ 151140 w 718570"/>
              <a:gd name="connsiteY76" fmla="*/ 274374 h 820540"/>
              <a:gd name="connsiteX77" fmla="*/ 114585 w 718570"/>
              <a:gd name="connsiteY77" fmla="*/ 253301 h 820540"/>
              <a:gd name="connsiteX78" fmla="*/ 106414 w 718570"/>
              <a:gd name="connsiteY78" fmla="*/ 207286 h 820540"/>
              <a:gd name="connsiteX79" fmla="*/ 89642 w 718570"/>
              <a:gd name="connsiteY79" fmla="*/ 195674 h 820540"/>
              <a:gd name="connsiteX80" fmla="*/ 78031 w 718570"/>
              <a:gd name="connsiteY80" fmla="*/ 212446 h 820540"/>
              <a:gd name="connsiteX81" fmla="*/ 81901 w 718570"/>
              <a:gd name="connsiteY81" fmla="*/ 234379 h 820540"/>
              <a:gd name="connsiteX82" fmla="*/ 22124 w 718570"/>
              <a:gd name="connsiteY82" fmla="*/ 199544 h 820540"/>
              <a:gd name="connsiteX83" fmla="*/ 2771 w 718570"/>
              <a:gd name="connsiteY83" fmla="*/ 204705 h 820540"/>
              <a:gd name="connsiteX84" fmla="*/ 7932 w 718570"/>
              <a:gd name="connsiteY84" fmla="*/ 224058 h 820540"/>
              <a:gd name="connsiteX85" fmla="*/ 66849 w 718570"/>
              <a:gd name="connsiteY85" fmla="*/ 258462 h 820540"/>
              <a:gd name="connsiteX86" fmla="*/ 46637 w 718570"/>
              <a:gd name="connsiteY86" fmla="*/ 265343 h 820540"/>
              <a:gd name="connsiteX87" fmla="*/ 38036 w 718570"/>
              <a:gd name="connsiteY87" fmla="*/ 283405 h 820540"/>
              <a:gd name="connsiteX88" fmla="*/ 56098 w 718570"/>
              <a:gd name="connsiteY88" fmla="*/ 292006 h 820540"/>
              <a:gd name="connsiteX89" fmla="*/ 99103 w 718570"/>
              <a:gd name="connsiteY89" fmla="*/ 276954 h 820540"/>
              <a:gd name="connsiteX90" fmla="*/ 135658 w 718570"/>
              <a:gd name="connsiteY90" fmla="*/ 298027 h 820540"/>
              <a:gd name="connsiteX91" fmla="*/ 78461 w 718570"/>
              <a:gd name="connsiteY91" fmla="*/ 330281 h 820540"/>
              <a:gd name="connsiteX92" fmla="*/ 73300 w 718570"/>
              <a:gd name="connsiteY92" fmla="*/ 349633 h 820540"/>
              <a:gd name="connsiteX93" fmla="*/ 92652 w 718570"/>
              <a:gd name="connsiteY93" fmla="*/ 354794 h 820540"/>
              <a:gd name="connsiteX94" fmla="*/ 164041 w 718570"/>
              <a:gd name="connsiteY94" fmla="*/ 314369 h 820540"/>
              <a:gd name="connsiteX95" fmla="*/ 199736 w 718570"/>
              <a:gd name="connsiteY95" fmla="*/ 335011 h 820540"/>
              <a:gd name="connsiteX96" fmla="*/ 115015 w 718570"/>
              <a:gd name="connsiteY96" fmla="*/ 393928 h 820540"/>
              <a:gd name="connsiteX97" fmla="*/ 109425 w 718570"/>
              <a:gd name="connsiteY97" fmla="*/ 409410 h 820540"/>
              <a:gd name="connsiteX98" fmla="*/ 115015 w 718570"/>
              <a:gd name="connsiteY98" fmla="*/ 425322 h 820540"/>
              <a:gd name="connsiteX99" fmla="*/ 200166 w 718570"/>
              <a:gd name="connsiteY99" fmla="*/ 485530 h 820540"/>
              <a:gd name="connsiteX100" fmla="*/ 164471 w 718570"/>
              <a:gd name="connsiteY100" fmla="*/ 506172 h 820540"/>
              <a:gd name="connsiteX101" fmla="*/ 92223 w 718570"/>
              <a:gd name="connsiteY101" fmla="*/ 464887 h 820540"/>
              <a:gd name="connsiteX102" fmla="*/ 72870 w 718570"/>
              <a:gd name="connsiteY102" fmla="*/ 470048 h 820540"/>
              <a:gd name="connsiteX103" fmla="*/ 78031 w 718570"/>
              <a:gd name="connsiteY103" fmla="*/ 489400 h 820540"/>
              <a:gd name="connsiteX104" fmla="*/ 135658 w 718570"/>
              <a:gd name="connsiteY104" fmla="*/ 522514 h 820540"/>
              <a:gd name="connsiteX105" fmla="*/ 99103 w 718570"/>
              <a:gd name="connsiteY105" fmla="*/ 543587 h 820540"/>
              <a:gd name="connsiteX106" fmla="*/ 55238 w 718570"/>
              <a:gd name="connsiteY106" fmla="*/ 527675 h 820540"/>
              <a:gd name="connsiteX107" fmla="*/ 37176 w 718570"/>
              <a:gd name="connsiteY107" fmla="*/ 536276 h 820540"/>
              <a:gd name="connsiteX108" fmla="*/ 45777 w 718570"/>
              <a:gd name="connsiteY108" fmla="*/ 554338 h 820540"/>
              <a:gd name="connsiteX109" fmla="*/ 66849 w 718570"/>
              <a:gd name="connsiteY109" fmla="*/ 562079 h 820540"/>
              <a:gd name="connsiteX110" fmla="*/ 7072 w 718570"/>
              <a:gd name="connsiteY110" fmla="*/ 596483 h 820540"/>
              <a:gd name="connsiteX111" fmla="*/ 1911 w 718570"/>
              <a:gd name="connsiteY111" fmla="*/ 615836 h 820540"/>
              <a:gd name="connsiteX112" fmla="*/ 21264 w 718570"/>
              <a:gd name="connsiteY112" fmla="*/ 620996 h 820540"/>
              <a:gd name="connsiteX113" fmla="*/ 80611 w 718570"/>
              <a:gd name="connsiteY113" fmla="*/ 587022 h 820540"/>
              <a:gd name="connsiteX114" fmla="*/ 76740 w 718570"/>
              <a:gd name="connsiteY114" fmla="*/ 608095 h 820540"/>
              <a:gd name="connsiteX115" fmla="*/ 88352 w 718570"/>
              <a:gd name="connsiteY115" fmla="*/ 624867 h 820540"/>
              <a:gd name="connsiteX116" fmla="*/ 105124 w 718570"/>
              <a:gd name="connsiteY116" fmla="*/ 613255 h 820540"/>
              <a:gd name="connsiteX117" fmla="*/ 113295 w 718570"/>
              <a:gd name="connsiteY117" fmla="*/ 568530 h 820540"/>
              <a:gd name="connsiteX118" fmla="*/ 149849 w 718570"/>
              <a:gd name="connsiteY118" fmla="*/ 547457 h 820540"/>
              <a:gd name="connsiteX119" fmla="*/ 149420 w 718570"/>
              <a:gd name="connsiteY119" fmla="*/ 612825 h 820540"/>
              <a:gd name="connsiteX120" fmla="*/ 163611 w 718570"/>
              <a:gd name="connsiteY120" fmla="*/ 627017 h 820540"/>
              <a:gd name="connsiteX121" fmla="*/ 177803 w 718570"/>
              <a:gd name="connsiteY121" fmla="*/ 612825 h 820540"/>
              <a:gd name="connsiteX122" fmla="*/ 178233 w 718570"/>
              <a:gd name="connsiteY122" fmla="*/ 530685 h 820540"/>
              <a:gd name="connsiteX123" fmla="*/ 213927 w 718570"/>
              <a:gd name="connsiteY123" fmla="*/ 510043 h 820540"/>
              <a:gd name="connsiteX124" fmla="*/ 223389 w 718570"/>
              <a:gd name="connsiteY124" fmla="*/ 612825 h 820540"/>
              <a:gd name="connsiteX125" fmla="*/ 234140 w 718570"/>
              <a:gd name="connsiteY125" fmla="*/ 625297 h 820540"/>
              <a:gd name="connsiteX126" fmla="*/ 250482 w 718570"/>
              <a:gd name="connsiteY126" fmla="*/ 628307 h 820540"/>
              <a:gd name="connsiteX127" fmla="*/ 345094 w 718570"/>
              <a:gd name="connsiteY127" fmla="*/ 584442 h 820540"/>
              <a:gd name="connsiteX128" fmla="*/ 345094 w 718570"/>
              <a:gd name="connsiteY128" fmla="*/ 625297 h 820540"/>
              <a:gd name="connsiteX129" fmla="*/ 273275 w 718570"/>
              <a:gd name="connsiteY129" fmla="*/ 667012 h 820540"/>
              <a:gd name="connsiteX130" fmla="*/ 268114 w 718570"/>
              <a:gd name="connsiteY130" fmla="*/ 686364 h 820540"/>
              <a:gd name="connsiteX131" fmla="*/ 287466 w 718570"/>
              <a:gd name="connsiteY131" fmla="*/ 691525 h 820540"/>
              <a:gd name="connsiteX132" fmla="*/ 345094 w 718570"/>
              <a:gd name="connsiteY132" fmla="*/ 657981 h 820540"/>
              <a:gd name="connsiteX133" fmla="*/ 345094 w 718570"/>
              <a:gd name="connsiteY133" fmla="*/ 700126 h 820540"/>
              <a:gd name="connsiteX134" fmla="*/ 309399 w 718570"/>
              <a:gd name="connsiteY134" fmla="*/ 730230 h 820540"/>
              <a:gd name="connsiteX135" fmla="*/ 307679 w 718570"/>
              <a:gd name="connsiteY135" fmla="*/ 750442 h 820540"/>
              <a:gd name="connsiteX136" fmla="*/ 327891 w 718570"/>
              <a:gd name="connsiteY136" fmla="*/ 752162 h 820540"/>
              <a:gd name="connsiteX137" fmla="*/ 345094 w 718570"/>
              <a:gd name="connsiteY137" fmla="*/ 737541 h 820540"/>
              <a:gd name="connsiteX138" fmla="*/ 345094 w 718570"/>
              <a:gd name="connsiteY138" fmla="*/ 806349 h 820540"/>
              <a:gd name="connsiteX139" fmla="*/ 359285 w 718570"/>
              <a:gd name="connsiteY139" fmla="*/ 820541 h 820540"/>
              <a:gd name="connsiteX140" fmla="*/ 373477 w 718570"/>
              <a:gd name="connsiteY140" fmla="*/ 806349 h 820540"/>
              <a:gd name="connsiteX141" fmla="*/ 373477 w 718570"/>
              <a:gd name="connsiteY141" fmla="*/ 737971 h 820540"/>
              <a:gd name="connsiteX142" fmla="*/ 389819 w 718570"/>
              <a:gd name="connsiteY142" fmla="*/ 751732 h 820540"/>
              <a:gd name="connsiteX143" fmla="*/ 410031 w 718570"/>
              <a:gd name="connsiteY143" fmla="*/ 750012 h 820540"/>
              <a:gd name="connsiteX144" fmla="*/ 408311 w 718570"/>
              <a:gd name="connsiteY144" fmla="*/ 729800 h 820540"/>
              <a:gd name="connsiteX145" fmla="*/ 373477 w 718570"/>
              <a:gd name="connsiteY145" fmla="*/ 700556 h 820540"/>
              <a:gd name="connsiteX146" fmla="*/ 373477 w 718570"/>
              <a:gd name="connsiteY146" fmla="*/ 658411 h 820540"/>
              <a:gd name="connsiteX147" fmla="*/ 430244 w 718570"/>
              <a:gd name="connsiteY147" fmla="*/ 691525 h 820540"/>
              <a:gd name="connsiteX148" fmla="*/ 449596 w 718570"/>
              <a:gd name="connsiteY148" fmla="*/ 686364 h 820540"/>
              <a:gd name="connsiteX149" fmla="*/ 444436 w 718570"/>
              <a:gd name="connsiteY149" fmla="*/ 667012 h 820540"/>
              <a:gd name="connsiteX150" fmla="*/ 373477 w 718570"/>
              <a:gd name="connsiteY150" fmla="*/ 625727 h 820540"/>
              <a:gd name="connsiteX151" fmla="*/ 373477 w 718570"/>
              <a:gd name="connsiteY151" fmla="*/ 584442 h 820540"/>
              <a:gd name="connsiteX152" fmla="*/ 467228 w 718570"/>
              <a:gd name="connsiteY152" fmla="*/ 627877 h 820540"/>
              <a:gd name="connsiteX153" fmla="*/ 483140 w 718570"/>
              <a:gd name="connsiteY153" fmla="*/ 625297 h 820540"/>
              <a:gd name="connsiteX154" fmla="*/ 493462 w 718570"/>
              <a:gd name="connsiteY154" fmla="*/ 612825 h 820540"/>
              <a:gd name="connsiteX155" fmla="*/ 503353 w 718570"/>
              <a:gd name="connsiteY155" fmla="*/ 509183 h 820540"/>
              <a:gd name="connsiteX156" fmla="*/ 539047 w 718570"/>
              <a:gd name="connsiteY156" fmla="*/ 529825 h 820540"/>
              <a:gd name="connsiteX157" fmla="*/ 539047 w 718570"/>
              <a:gd name="connsiteY157" fmla="*/ 612825 h 820540"/>
              <a:gd name="connsiteX158" fmla="*/ 553239 w 718570"/>
              <a:gd name="connsiteY158" fmla="*/ 627017 h 820540"/>
              <a:gd name="connsiteX159" fmla="*/ 567431 w 718570"/>
              <a:gd name="connsiteY159" fmla="*/ 612825 h 820540"/>
              <a:gd name="connsiteX160" fmla="*/ 567431 w 718570"/>
              <a:gd name="connsiteY160" fmla="*/ 546167 h 820540"/>
              <a:gd name="connsiteX161" fmla="*/ 603986 w 718570"/>
              <a:gd name="connsiteY161" fmla="*/ 567240 h 820540"/>
              <a:gd name="connsiteX162" fmla="*/ 612156 w 718570"/>
              <a:gd name="connsiteY162" fmla="*/ 613255 h 820540"/>
              <a:gd name="connsiteX163" fmla="*/ 628929 w 718570"/>
              <a:gd name="connsiteY163" fmla="*/ 624867 h 820540"/>
              <a:gd name="connsiteX164" fmla="*/ 640540 w 718570"/>
              <a:gd name="connsiteY164" fmla="*/ 608525 h 820540"/>
              <a:gd name="connsiteX165" fmla="*/ 636669 w 718570"/>
              <a:gd name="connsiteY165" fmla="*/ 586592 h 820540"/>
              <a:gd name="connsiteX166" fmla="*/ 696447 w 718570"/>
              <a:gd name="connsiteY166" fmla="*/ 621426 h 820540"/>
              <a:gd name="connsiteX167" fmla="*/ 715799 w 718570"/>
              <a:gd name="connsiteY167" fmla="*/ 616266 h 820540"/>
              <a:gd name="connsiteX168" fmla="*/ 710639 w 718570"/>
              <a:gd name="connsiteY168" fmla="*/ 597343 h 820540"/>
              <a:gd name="connsiteX169" fmla="*/ 251342 w 718570"/>
              <a:gd name="connsiteY169" fmla="*/ 223197 h 820540"/>
              <a:gd name="connsiteX170" fmla="*/ 344233 w 718570"/>
              <a:gd name="connsiteY170" fmla="*/ 266203 h 820540"/>
              <a:gd name="connsiteX171" fmla="*/ 344233 w 718570"/>
              <a:gd name="connsiteY171" fmla="*/ 296736 h 820540"/>
              <a:gd name="connsiteX172" fmla="*/ 318000 w 718570"/>
              <a:gd name="connsiteY172" fmla="*/ 339312 h 820540"/>
              <a:gd name="connsiteX173" fmla="*/ 267254 w 718570"/>
              <a:gd name="connsiteY173" fmla="*/ 341032 h 820540"/>
              <a:gd name="connsiteX174" fmla="*/ 241881 w 718570"/>
              <a:gd name="connsiteY174" fmla="*/ 326410 h 820540"/>
              <a:gd name="connsiteX175" fmla="*/ 251342 w 718570"/>
              <a:gd name="connsiteY175" fmla="*/ 223197 h 820540"/>
              <a:gd name="connsiteX176" fmla="*/ 227689 w 718570"/>
              <a:gd name="connsiteY176" fmla="*/ 469618 h 820540"/>
              <a:gd name="connsiteX177" fmla="*/ 142539 w 718570"/>
              <a:gd name="connsiteY177" fmla="*/ 409410 h 820540"/>
              <a:gd name="connsiteX178" fmla="*/ 227259 w 718570"/>
              <a:gd name="connsiteY178" fmla="*/ 350063 h 820540"/>
              <a:gd name="connsiteX179" fmla="*/ 253062 w 718570"/>
              <a:gd name="connsiteY179" fmla="*/ 365115 h 820540"/>
              <a:gd name="connsiteX180" fmla="*/ 277145 w 718570"/>
              <a:gd name="connsiteY180" fmla="*/ 409840 h 820540"/>
              <a:gd name="connsiteX181" fmla="*/ 252632 w 718570"/>
              <a:gd name="connsiteY181" fmla="*/ 454996 h 820540"/>
              <a:gd name="connsiteX182" fmla="*/ 227689 w 718570"/>
              <a:gd name="connsiteY182" fmla="*/ 469618 h 820540"/>
              <a:gd name="connsiteX183" fmla="*/ 345094 w 718570"/>
              <a:gd name="connsiteY183" fmla="*/ 553478 h 820540"/>
              <a:gd name="connsiteX184" fmla="*/ 250482 w 718570"/>
              <a:gd name="connsiteY184" fmla="*/ 596913 h 820540"/>
              <a:gd name="connsiteX185" fmla="*/ 241451 w 718570"/>
              <a:gd name="connsiteY185" fmla="*/ 494131 h 820540"/>
              <a:gd name="connsiteX186" fmla="*/ 267684 w 718570"/>
              <a:gd name="connsiteY186" fmla="*/ 479079 h 820540"/>
              <a:gd name="connsiteX187" fmla="*/ 318000 w 718570"/>
              <a:gd name="connsiteY187" fmla="*/ 480799 h 820540"/>
              <a:gd name="connsiteX188" fmla="*/ 345094 w 718570"/>
              <a:gd name="connsiteY188" fmla="*/ 524664 h 820540"/>
              <a:gd name="connsiteX189" fmla="*/ 345094 w 718570"/>
              <a:gd name="connsiteY189" fmla="*/ 553478 h 820540"/>
              <a:gd name="connsiteX190" fmla="*/ 373047 w 718570"/>
              <a:gd name="connsiteY190" fmla="*/ 295446 h 820540"/>
              <a:gd name="connsiteX191" fmla="*/ 373047 w 718570"/>
              <a:gd name="connsiteY191" fmla="*/ 266633 h 820540"/>
              <a:gd name="connsiteX192" fmla="*/ 467659 w 718570"/>
              <a:gd name="connsiteY192" fmla="*/ 223197 h 820540"/>
              <a:gd name="connsiteX193" fmla="*/ 476690 w 718570"/>
              <a:gd name="connsiteY193" fmla="*/ 325980 h 820540"/>
              <a:gd name="connsiteX194" fmla="*/ 450457 w 718570"/>
              <a:gd name="connsiteY194" fmla="*/ 341032 h 820540"/>
              <a:gd name="connsiteX195" fmla="*/ 400140 w 718570"/>
              <a:gd name="connsiteY195" fmla="*/ 339312 h 820540"/>
              <a:gd name="connsiteX196" fmla="*/ 373047 w 718570"/>
              <a:gd name="connsiteY196" fmla="*/ 295446 h 820540"/>
              <a:gd name="connsiteX197" fmla="*/ 466799 w 718570"/>
              <a:gd name="connsiteY197" fmla="*/ 596913 h 820540"/>
              <a:gd name="connsiteX198" fmla="*/ 373907 w 718570"/>
              <a:gd name="connsiteY198" fmla="*/ 553908 h 820540"/>
              <a:gd name="connsiteX199" fmla="*/ 373907 w 718570"/>
              <a:gd name="connsiteY199" fmla="*/ 523374 h 820540"/>
              <a:gd name="connsiteX200" fmla="*/ 400140 w 718570"/>
              <a:gd name="connsiteY200" fmla="*/ 480799 h 820540"/>
              <a:gd name="connsiteX201" fmla="*/ 450887 w 718570"/>
              <a:gd name="connsiteY201" fmla="*/ 479079 h 820540"/>
              <a:gd name="connsiteX202" fmla="*/ 476260 w 718570"/>
              <a:gd name="connsiteY202" fmla="*/ 493701 h 820540"/>
              <a:gd name="connsiteX203" fmla="*/ 466799 w 718570"/>
              <a:gd name="connsiteY203" fmla="*/ 596913 h 820540"/>
              <a:gd name="connsiteX204" fmla="*/ 491312 w 718570"/>
              <a:gd name="connsiteY204" fmla="*/ 469618 h 820540"/>
              <a:gd name="connsiteX205" fmla="*/ 465508 w 718570"/>
              <a:gd name="connsiteY205" fmla="*/ 454566 h 820540"/>
              <a:gd name="connsiteX206" fmla="*/ 441425 w 718570"/>
              <a:gd name="connsiteY206" fmla="*/ 409840 h 820540"/>
              <a:gd name="connsiteX207" fmla="*/ 465938 w 718570"/>
              <a:gd name="connsiteY207" fmla="*/ 364685 h 820540"/>
              <a:gd name="connsiteX208" fmla="*/ 490881 w 718570"/>
              <a:gd name="connsiteY208" fmla="*/ 350063 h 820540"/>
              <a:gd name="connsiteX209" fmla="*/ 576032 w 718570"/>
              <a:gd name="connsiteY209" fmla="*/ 410270 h 820540"/>
              <a:gd name="connsiteX210" fmla="*/ 491312 w 718570"/>
              <a:gd name="connsiteY210" fmla="*/ 469618 h 8205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</a:cxnLst>
            <a:rect l="l" t="t" r="r" b="b"/>
            <a:pathLst>
              <a:path w="718570" h="820540">
                <a:moveTo>
                  <a:pt x="710639" y="597343"/>
                </a:moveTo>
                <a:lnTo>
                  <a:pt x="651721" y="562939"/>
                </a:lnTo>
                <a:lnTo>
                  <a:pt x="671934" y="556058"/>
                </a:lnTo>
                <a:cubicBezTo>
                  <a:pt x="679245" y="553478"/>
                  <a:pt x="683115" y="545307"/>
                  <a:pt x="680535" y="537996"/>
                </a:cubicBezTo>
                <a:cubicBezTo>
                  <a:pt x="677954" y="530685"/>
                  <a:pt x="669784" y="526815"/>
                  <a:pt x="662473" y="529395"/>
                </a:cubicBezTo>
                <a:lnTo>
                  <a:pt x="619467" y="544447"/>
                </a:lnTo>
                <a:lnTo>
                  <a:pt x="582913" y="523374"/>
                </a:lnTo>
                <a:lnTo>
                  <a:pt x="640110" y="491120"/>
                </a:lnTo>
                <a:cubicBezTo>
                  <a:pt x="646991" y="487250"/>
                  <a:pt x="649571" y="478649"/>
                  <a:pt x="645271" y="471768"/>
                </a:cubicBezTo>
                <a:cubicBezTo>
                  <a:pt x="641400" y="464887"/>
                  <a:pt x="632799" y="462737"/>
                  <a:pt x="625918" y="466607"/>
                </a:cubicBezTo>
                <a:lnTo>
                  <a:pt x="554529" y="507032"/>
                </a:lnTo>
                <a:lnTo>
                  <a:pt x="518835" y="486390"/>
                </a:lnTo>
                <a:lnTo>
                  <a:pt x="603555" y="427043"/>
                </a:lnTo>
                <a:cubicBezTo>
                  <a:pt x="608716" y="423602"/>
                  <a:pt x="610866" y="417151"/>
                  <a:pt x="609146" y="411131"/>
                </a:cubicBezTo>
                <a:cubicBezTo>
                  <a:pt x="610866" y="405540"/>
                  <a:pt x="608716" y="399089"/>
                  <a:pt x="603555" y="395219"/>
                </a:cubicBezTo>
                <a:lnTo>
                  <a:pt x="518405" y="335011"/>
                </a:lnTo>
                <a:lnTo>
                  <a:pt x="554099" y="314369"/>
                </a:lnTo>
                <a:lnTo>
                  <a:pt x="626348" y="355654"/>
                </a:lnTo>
                <a:cubicBezTo>
                  <a:pt x="633229" y="359524"/>
                  <a:pt x="641830" y="357374"/>
                  <a:pt x="645700" y="350493"/>
                </a:cubicBezTo>
                <a:cubicBezTo>
                  <a:pt x="649571" y="343612"/>
                  <a:pt x="647421" y="335011"/>
                  <a:pt x="640540" y="331141"/>
                </a:cubicBezTo>
                <a:lnTo>
                  <a:pt x="582913" y="298027"/>
                </a:lnTo>
                <a:lnTo>
                  <a:pt x="619467" y="276954"/>
                </a:lnTo>
                <a:lnTo>
                  <a:pt x="663333" y="292866"/>
                </a:lnTo>
                <a:cubicBezTo>
                  <a:pt x="670644" y="295446"/>
                  <a:pt x="678815" y="291576"/>
                  <a:pt x="681395" y="284265"/>
                </a:cubicBezTo>
                <a:cubicBezTo>
                  <a:pt x="683975" y="276954"/>
                  <a:pt x="680105" y="268783"/>
                  <a:pt x="672794" y="266203"/>
                </a:cubicBezTo>
                <a:lnTo>
                  <a:pt x="651721" y="258462"/>
                </a:lnTo>
                <a:lnTo>
                  <a:pt x="711499" y="224058"/>
                </a:lnTo>
                <a:cubicBezTo>
                  <a:pt x="718379" y="220187"/>
                  <a:pt x="720530" y="211586"/>
                  <a:pt x="716659" y="204705"/>
                </a:cubicBezTo>
                <a:cubicBezTo>
                  <a:pt x="712789" y="197824"/>
                  <a:pt x="704188" y="195674"/>
                  <a:pt x="697307" y="199544"/>
                </a:cubicBezTo>
                <a:lnTo>
                  <a:pt x="637960" y="233519"/>
                </a:lnTo>
                <a:lnTo>
                  <a:pt x="641830" y="212446"/>
                </a:lnTo>
                <a:cubicBezTo>
                  <a:pt x="643120" y="204705"/>
                  <a:pt x="637960" y="197394"/>
                  <a:pt x="630219" y="195674"/>
                </a:cubicBezTo>
                <a:cubicBezTo>
                  <a:pt x="622478" y="194384"/>
                  <a:pt x="615167" y="199544"/>
                  <a:pt x="613446" y="207286"/>
                </a:cubicBezTo>
                <a:lnTo>
                  <a:pt x="605276" y="252011"/>
                </a:lnTo>
                <a:lnTo>
                  <a:pt x="568721" y="273084"/>
                </a:lnTo>
                <a:lnTo>
                  <a:pt x="569151" y="207716"/>
                </a:lnTo>
                <a:cubicBezTo>
                  <a:pt x="569151" y="199975"/>
                  <a:pt x="562700" y="193524"/>
                  <a:pt x="554959" y="193524"/>
                </a:cubicBezTo>
                <a:cubicBezTo>
                  <a:pt x="547218" y="193524"/>
                  <a:pt x="540768" y="199975"/>
                  <a:pt x="540768" y="207716"/>
                </a:cubicBezTo>
                <a:lnTo>
                  <a:pt x="540337" y="289856"/>
                </a:lnTo>
                <a:lnTo>
                  <a:pt x="504643" y="310498"/>
                </a:lnTo>
                <a:lnTo>
                  <a:pt x="495182" y="207716"/>
                </a:lnTo>
                <a:cubicBezTo>
                  <a:pt x="494752" y="201695"/>
                  <a:pt x="490021" y="196534"/>
                  <a:pt x="484431" y="195244"/>
                </a:cubicBezTo>
                <a:cubicBezTo>
                  <a:pt x="480130" y="190943"/>
                  <a:pt x="473679" y="189653"/>
                  <a:pt x="468089" y="192234"/>
                </a:cubicBezTo>
                <a:lnTo>
                  <a:pt x="373477" y="236099"/>
                </a:lnTo>
                <a:lnTo>
                  <a:pt x="373477" y="195244"/>
                </a:lnTo>
                <a:lnTo>
                  <a:pt x="445296" y="153529"/>
                </a:lnTo>
                <a:cubicBezTo>
                  <a:pt x="452177" y="149658"/>
                  <a:pt x="454327" y="141057"/>
                  <a:pt x="450457" y="134177"/>
                </a:cubicBezTo>
                <a:cubicBezTo>
                  <a:pt x="446586" y="127296"/>
                  <a:pt x="437555" y="125145"/>
                  <a:pt x="431104" y="129016"/>
                </a:cubicBezTo>
                <a:lnTo>
                  <a:pt x="373477" y="162560"/>
                </a:lnTo>
                <a:lnTo>
                  <a:pt x="373477" y="120415"/>
                </a:lnTo>
                <a:lnTo>
                  <a:pt x="409171" y="90311"/>
                </a:lnTo>
                <a:cubicBezTo>
                  <a:pt x="415192" y="85150"/>
                  <a:pt x="416052" y="76119"/>
                  <a:pt x="410892" y="70099"/>
                </a:cubicBezTo>
                <a:cubicBezTo>
                  <a:pt x="405731" y="64078"/>
                  <a:pt x="396700" y="63218"/>
                  <a:pt x="390679" y="68378"/>
                </a:cubicBezTo>
                <a:lnTo>
                  <a:pt x="373477" y="83000"/>
                </a:lnTo>
                <a:lnTo>
                  <a:pt x="373477" y="14192"/>
                </a:lnTo>
                <a:cubicBezTo>
                  <a:pt x="373477" y="6451"/>
                  <a:pt x="367026" y="0"/>
                  <a:pt x="359285" y="0"/>
                </a:cubicBezTo>
                <a:cubicBezTo>
                  <a:pt x="351544" y="0"/>
                  <a:pt x="345094" y="6451"/>
                  <a:pt x="345094" y="14192"/>
                </a:cubicBezTo>
                <a:lnTo>
                  <a:pt x="345094" y="82570"/>
                </a:lnTo>
                <a:lnTo>
                  <a:pt x="328752" y="68808"/>
                </a:lnTo>
                <a:cubicBezTo>
                  <a:pt x="322731" y="63648"/>
                  <a:pt x="313700" y="64508"/>
                  <a:pt x="308539" y="70529"/>
                </a:cubicBezTo>
                <a:cubicBezTo>
                  <a:pt x="303378" y="76549"/>
                  <a:pt x="304239" y="85581"/>
                  <a:pt x="310259" y="90741"/>
                </a:cubicBezTo>
                <a:lnTo>
                  <a:pt x="345094" y="119985"/>
                </a:lnTo>
                <a:lnTo>
                  <a:pt x="345094" y="162130"/>
                </a:lnTo>
                <a:lnTo>
                  <a:pt x="288327" y="129016"/>
                </a:lnTo>
                <a:cubicBezTo>
                  <a:pt x="281446" y="125145"/>
                  <a:pt x="272845" y="127296"/>
                  <a:pt x="268974" y="134177"/>
                </a:cubicBezTo>
                <a:cubicBezTo>
                  <a:pt x="265104" y="141057"/>
                  <a:pt x="267254" y="149658"/>
                  <a:pt x="274135" y="153529"/>
                </a:cubicBezTo>
                <a:lnTo>
                  <a:pt x="345094" y="194814"/>
                </a:lnTo>
                <a:lnTo>
                  <a:pt x="345094" y="236099"/>
                </a:lnTo>
                <a:lnTo>
                  <a:pt x="251342" y="192664"/>
                </a:lnTo>
                <a:cubicBezTo>
                  <a:pt x="245751" y="190083"/>
                  <a:pt x="239731" y="191374"/>
                  <a:pt x="235430" y="195244"/>
                </a:cubicBezTo>
                <a:cubicBezTo>
                  <a:pt x="229839" y="196964"/>
                  <a:pt x="225539" y="201695"/>
                  <a:pt x="225109" y="207716"/>
                </a:cubicBezTo>
                <a:lnTo>
                  <a:pt x="215218" y="311358"/>
                </a:lnTo>
                <a:lnTo>
                  <a:pt x="179523" y="290716"/>
                </a:lnTo>
                <a:lnTo>
                  <a:pt x="179523" y="207716"/>
                </a:lnTo>
                <a:cubicBezTo>
                  <a:pt x="179523" y="199975"/>
                  <a:pt x="173072" y="193524"/>
                  <a:pt x="165332" y="193524"/>
                </a:cubicBezTo>
                <a:cubicBezTo>
                  <a:pt x="157590" y="193524"/>
                  <a:pt x="151140" y="199975"/>
                  <a:pt x="151140" y="207716"/>
                </a:cubicBezTo>
                <a:lnTo>
                  <a:pt x="151140" y="274374"/>
                </a:lnTo>
                <a:lnTo>
                  <a:pt x="114585" y="253301"/>
                </a:lnTo>
                <a:lnTo>
                  <a:pt x="106414" y="207286"/>
                </a:lnTo>
                <a:cubicBezTo>
                  <a:pt x="105124" y="199544"/>
                  <a:pt x="97813" y="194384"/>
                  <a:pt x="89642" y="195674"/>
                </a:cubicBezTo>
                <a:cubicBezTo>
                  <a:pt x="81901" y="196964"/>
                  <a:pt x="76740" y="204275"/>
                  <a:pt x="78031" y="212446"/>
                </a:cubicBezTo>
                <a:lnTo>
                  <a:pt x="81901" y="234379"/>
                </a:lnTo>
                <a:lnTo>
                  <a:pt x="22124" y="199544"/>
                </a:lnTo>
                <a:cubicBezTo>
                  <a:pt x="15243" y="195674"/>
                  <a:pt x="6642" y="197824"/>
                  <a:pt x="2771" y="204705"/>
                </a:cubicBezTo>
                <a:cubicBezTo>
                  <a:pt x="-1099" y="211586"/>
                  <a:pt x="1051" y="220187"/>
                  <a:pt x="7932" y="224058"/>
                </a:cubicBezTo>
                <a:lnTo>
                  <a:pt x="66849" y="258462"/>
                </a:lnTo>
                <a:lnTo>
                  <a:pt x="46637" y="265343"/>
                </a:lnTo>
                <a:cubicBezTo>
                  <a:pt x="39326" y="267923"/>
                  <a:pt x="35456" y="276094"/>
                  <a:pt x="38036" y="283405"/>
                </a:cubicBezTo>
                <a:cubicBezTo>
                  <a:pt x="40616" y="290716"/>
                  <a:pt x="48787" y="294586"/>
                  <a:pt x="56098" y="292006"/>
                </a:cubicBezTo>
                <a:lnTo>
                  <a:pt x="99103" y="276954"/>
                </a:lnTo>
                <a:lnTo>
                  <a:pt x="135658" y="298027"/>
                </a:lnTo>
                <a:lnTo>
                  <a:pt x="78461" y="330281"/>
                </a:lnTo>
                <a:cubicBezTo>
                  <a:pt x="71580" y="334151"/>
                  <a:pt x="69000" y="342752"/>
                  <a:pt x="73300" y="349633"/>
                </a:cubicBezTo>
                <a:cubicBezTo>
                  <a:pt x="77171" y="356514"/>
                  <a:pt x="85772" y="358664"/>
                  <a:pt x="92652" y="354794"/>
                </a:cubicBezTo>
                <a:lnTo>
                  <a:pt x="164041" y="314369"/>
                </a:lnTo>
                <a:lnTo>
                  <a:pt x="199736" y="335011"/>
                </a:lnTo>
                <a:lnTo>
                  <a:pt x="115015" y="393928"/>
                </a:lnTo>
                <a:cubicBezTo>
                  <a:pt x="109855" y="397369"/>
                  <a:pt x="107704" y="403820"/>
                  <a:pt x="109425" y="409410"/>
                </a:cubicBezTo>
                <a:cubicBezTo>
                  <a:pt x="107704" y="415001"/>
                  <a:pt x="109855" y="421452"/>
                  <a:pt x="115015" y="425322"/>
                </a:cubicBezTo>
                <a:lnTo>
                  <a:pt x="200166" y="485530"/>
                </a:lnTo>
                <a:lnTo>
                  <a:pt x="164471" y="506172"/>
                </a:lnTo>
                <a:lnTo>
                  <a:pt x="92223" y="464887"/>
                </a:lnTo>
                <a:cubicBezTo>
                  <a:pt x="85342" y="461017"/>
                  <a:pt x="76740" y="463167"/>
                  <a:pt x="72870" y="470048"/>
                </a:cubicBezTo>
                <a:cubicBezTo>
                  <a:pt x="69000" y="476929"/>
                  <a:pt x="71150" y="485530"/>
                  <a:pt x="78031" y="489400"/>
                </a:cubicBezTo>
                <a:lnTo>
                  <a:pt x="135658" y="522514"/>
                </a:lnTo>
                <a:lnTo>
                  <a:pt x="99103" y="543587"/>
                </a:lnTo>
                <a:lnTo>
                  <a:pt x="55238" y="527675"/>
                </a:lnTo>
                <a:cubicBezTo>
                  <a:pt x="47927" y="525095"/>
                  <a:pt x="39756" y="528965"/>
                  <a:pt x="37176" y="536276"/>
                </a:cubicBezTo>
                <a:cubicBezTo>
                  <a:pt x="34595" y="543587"/>
                  <a:pt x="38466" y="551758"/>
                  <a:pt x="45777" y="554338"/>
                </a:cubicBezTo>
                <a:lnTo>
                  <a:pt x="66849" y="562079"/>
                </a:lnTo>
                <a:lnTo>
                  <a:pt x="7072" y="596483"/>
                </a:lnTo>
                <a:cubicBezTo>
                  <a:pt x="191" y="600354"/>
                  <a:pt x="-1959" y="608955"/>
                  <a:pt x="1911" y="615836"/>
                </a:cubicBezTo>
                <a:cubicBezTo>
                  <a:pt x="5782" y="622717"/>
                  <a:pt x="14383" y="624867"/>
                  <a:pt x="21264" y="620996"/>
                </a:cubicBezTo>
                <a:lnTo>
                  <a:pt x="80611" y="587022"/>
                </a:lnTo>
                <a:lnTo>
                  <a:pt x="76740" y="608095"/>
                </a:lnTo>
                <a:cubicBezTo>
                  <a:pt x="75450" y="615836"/>
                  <a:pt x="80611" y="623147"/>
                  <a:pt x="88352" y="624867"/>
                </a:cubicBezTo>
                <a:cubicBezTo>
                  <a:pt x="96093" y="626157"/>
                  <a:pt x="103404" y="620996"/>
                  <a:pt x="105124" y="613255"/>
                </a:cubicBezTo>
                <a:lnTo>
                  <a:pt x="113295" y="568530"/>
                </a:lnTo>
                <a:lnTo>
                  <a:pt x="149849" y="547457"/>
                </a:lnTo>
                <a:lnTo>
                  <a:pt x="149420" y="612825"/>
                </a:lnTo>
                <a:cubicBezTo>
                  <a:pt x="149420" y="620566"/>
                  <a:pt x="155870" y="627017"/>
                  <a:pt x="163611" y="627017"/>
                </a:cubicBezTo>
                <a:cubicBezTo>
                  <a:pt x="171352" y="627017"/>
                  <a:pt x="177803" y="620566"/>
                  <a:pt x="177803" y="612825"/>
                </a:cubicBezTo>
                <a:lnTo>
                  <a:pt x="178233" y="530685"/>
                </a:lnTo>
                <a:lnTo>
                  <a:pt x="213927" y="510043"/>
                </a:lnTo>
                <a:lnTo>
                  <a:pt x="223389" y="612825"/>
                </a:lnTo>
                <a:cubicBezTo>
                  <a:pt x="223819" y="618846"/>
                  <a:pt x="228549" y="624007"/>
                  <a:pt x="234140" y="625297"/>
                </a:cubicBezTo>
                <a:cubicBezTo>
                  <a:pt x="238441" y="629597"/>
                  <a:pt x="244891" y="630888"/>
                  <a:pt x="250482" y="628307"/>
                </a:cubicBezTo>
                <a:lnTo>
                  <a:pt x="345094" y="584442"/>
                </a:lnTo>
                <a:lnTo>
                  <a:pt x="345094" y="625297"/>
                </a:lnTo>
                <a:lnTo>
                  <a:pt x="273275" y="667012"/>
                </a:lnTo>
                <a:cubicBezTo>
                  <a:pt x="266394" y="670882"/>
                  <a:pt x="264244" y="679914"/>
                  <a:pt x="268114" y="686364"/>
                </a:cubicBezTo>
                <a:cubicBezTo>
                  <a:pt x="271985" y="693245"/>
                  <a:pt x="281016" y="695396"/>
                  <a:pt x="287466" y="691525"/>
                </a:cubicBezTo>
                <a:lnTo>
                  <a:pt x="345094" y="657981"/>
                </a:lnTo>
                <a:lnTo>
                  <a:pt x="345094" y="700126"/>
                </a:lnTo>
                <a:lnTo>
                  <a:pt x="309399" y="730230"/>
                </a:lnTo>
                <a:cubicBezTo>
                  <a:pt x="303378" y="735390"/>
                  <a:pt x="302518" y="744422"/>
                  <a:pt x="307679" y="750442"/>
                </a:cubicBezTo>
                <a:cubicBezTo>
                  <a:pt x="312840" y="756463"/>
                  <a:pt x="321871" y="757323"/>
                  <a:pt x="327891" y="752162"/>
                </a:cubicBezTo>
                <a:lnTo>
                  <a:pt x="345094" y="737541"/>
                </a:lnTo>
                <a:lnTo>
                  <a:pt x="345094" y="806349"/>
                </a:lnTo>
                <a:cubicBezTo>
                  <a:pt x="345094" y="814090"/>
                  <a:pt x="351544" y="820541"/>
                  <a:pt x="359285" y="820541"/>
                </a:cubicBezTo>
                <a:cubicBezTo>
                  <a:pt x="367026" y="820541"/>
                  <a:pt x="373477" y="814090"/>
                  <a:pt x="373477" y="806349"/>
                </a:cubicBezTo>
                <a:lnTo>
                  <a:pt x="373477" y="737971"/>
                </a:lnTo>
                <a:lnTo>
                  <a:pt x="389819" y="751732"/>
                </a:lnTo>
                <a:cubicBezTo>
                  <a:pt x="395840" y="756893"/>
                  <a:pt x="404871" y="756033"/>
                  <a:pt x="410031" y="750012"/>
                </a:cubicBezTo>
                <a:cubicBezTo>
                  <a:pt x="415192" y="743991"/>
                  <a:pt x="414332" y="734960"/>
                  <a:pt x="408311" y="729800"/>
                </a:cubicBezTo>
                <a:lnTo>
                  <a:pt x="373477" y="700556"/>
                </a:lnTo>
                <a:lnTo>
                  <a:pt x="373477" y="658411"/>
                </a:lnTo>
                <a:lnTo>
                  <a:pt x="430244" y="691525"/>
                </a:lnTo>
                <a:cubicBezTo>
                  <a:pt x="437125" y="695396"/>
                  <a:pt x="445726" y="693245"/>
                  <a:pt x="449596" y="686364"/>
                </a:cubicBezTo>
                <a:cubicBezTo>
                  <a:pt x="453467" y="679484"/>
                  <a:pt x="451317" y="670882"/>
                  <a:pt x="444436" y="667012"/>
                </a:cubicBezTo>
                <a:lnTo>
                  <a:pt x="373477" y="625727"/>
                </a:lnTo>
                <a:lnTo>
                  <a:pt x="373477" y="584442"/>
                </a:lnTo>
                <a:lnTo>
                  <a:pt x="467228" y="627877"/>
                </a:lnTo>
                <a:cubicBezTo>
                  <a:pt x="472819" y="630458"/>
                  <a:pt x="478840" y="629167"/>
                  <a:pt x="483140" y="625297"/>
                </a:cubicBezTo>
                <a:cubicBezTo>
                  <a:pt x="488731" y="623577"/>
                  <a:pt x="493032" y="618846"/>
                  <a:pt x="493462" y="612825"/>
                </a:cubicBezTo>
                <a:lnTo>
                  <a:pt x="503353" y="509183"/>
                </a:lnTo>
                <a:lnTo>
                  <a:pt x="539047" y="529825"/>
                </a:lnTo>
                <a:lnTo>
                  <a:pt x="539047" y="612825"/>
                </a:lnTo>
                <a:cubicBezTo>
                  <a:pt x="539047" y="620566"/>
                  <a:pt x="545498" y="627017"/>
                  <a:pt x="553239" y="627017"/>
                </a:cubicBezTo>
                <a:cubicBezTo>
                  <a:pt x="560980" y="627017"/>
                  <a:pt x="567431" y="620566"/>
                  <a:pt x="567431" y="612825"/>
                </a:cubicBezTo>
                <a:lnTo>
                  <a:pt x="567431" y="546167"/>
                </a:lnTo>
                <a:lnTo>
                  <a:pt x="603986" y="567240"/>
                </a:lnTo>
                <a:lnTo>
                  <a:pt x="612156" y="613255"/>
                </a:lnTo>
                <a:cubicBezTo>
                  <a:pt x="613446" y="620996"/>
                  <a:pt x="620757" y="626157"/>
                  <a:pt x="628929" y="624867"/>
                </a:cubicBezTo>
                <a:cubicBezTo>
                  <a:pt x="636669" y="623577"/>
                  <a:pt x="641830" y="616266"/>
                  <a:pt x="640540" y="608525"/>
                </a:cubicBezTo>
                <a:lnTo>
                  <a:pt x="636669" y="586592"/>
                </a:lnTo>
                <a:lnTo>
                  <a:pt x="696447" y="621426"/>
                </a:lnTo>
                <a:cubicBezTo>
                  <a:pt x="703328" y="625297"/>
                  <a:pt x="711929" y="623147"/>
                  <a:pt x="715799" y="616266"/>
                </a:cubicBezTo>
                <a:cubicBezTo>
                  <a:pt x="719670" y="609815"/>
                  <a:pt x="717519" y="601214"/>
                  <a:pt x="710639" y="597343"/>
                </a:cubicBezTo>
                <a:close/>
                <a:moveTo>
                  <a:pt x="251342" y="223197"/>
                </a:moveTo>
                <a:lnTo>
                  <a:pt x="344233" y="266203"/>
                </a:lnTo>
                <a:lnTo>
                  <a:pt x="344233" y="296736"/>
                </a:lnTo>
                <a:lnTo>
                  <a:pt x="318000" y="339312"/>
                </a:lnTo>
                <a:lnTo>
                  <a:pt x="267254" y="341032"/>
                </a:lnTo>
                <a:lnTo>
                  <a:pt x="241881" y="326410"/>
                </a:lnTo>
                <a:lnTo>
                  <a:pt x="251342" y="223197"/>
                </a:lnTo>
                <a:close/>
                <a:moveTo>
                  <a:pt x="227689" y="469618"/>
                </a:moveTo>
                <a:lnTo>
                  <a:pt x="142539" y="409410"/>
                </a:lnTo>
                <a:lnTo>
                  <a:pt x="227259" y="350063"/>
                </a:lnTo>
                <a:lnTo>
                  <a:pt x="253062" y="365115"/>
                </a:lnTo>
                <a:lnTo>
                  <a:pt x="277145" y="409840"/>
                </a:lnTo>
                <a:lnTo>
                  <a:pt x="252632" y="454996"/>
                </a:lnTo>
                <a:lnTo>
                  <a:pt x="227689" y="469618"/>
                </a:lnTo>
                <a:close/>
                <a:moveTo>
                  <a:pt x="345094" y="553478"/>
                </a:moveTo>
                <a:lnTo>
                  <a:pt x="250482" y="596913"/>
                </a:lnTo>
                <a:lnTo>
                  <a:pt x="241451" y="494131"/>
                </a:lnTo>
                <a:lnTo>
                  <a:pt x="267684" y="479079"/>
                </a:lnTo>
                <a:lnTo>
                  <a:pt x="318000" y="480799"/>
                </a:lnTo>
                <a:lnTo>
                  <a:pt x="345094" y="524664"/>
                </a:lnTo>
                <a:lnTo>
                  <a:pt x="345094" y="553478"/>
                </a:lnTo>
                <a:close/>
                <a:moveTo>
                  <a:pt x="373047" y="295446"/>
                </a:moveTo>
                <a:lnTo>
                  <a:pt x="373047" y="266633"/>
                </a:lnTo>
                <a:lnTo>
                  <a:pt x="467659" y="223197"/>
                </a:lnTo>
                <a:lnTo>
                  <a:pt x="476690" y="325980"/>
                </a:lnTo>
                <a:lnTo>
                  <a:pt x="450457" y="341032"/>
                </a:lnTo>
                <a:lnTo>
                  <a:pt x="400140" y="339312"/>
                </a:lnTo>
                <a:lnTo>
                  <a:pt x="373047" y="295446"/>
                </a:lnTo>
                <a:close/>
                <a:moveTo>
                  <a:pt x="466799" y="596913"/>
                </a:moveTo>
                <a:lnTo>
                  <a:pt x="373907" y="553908"/>
                </a:lnTo>
                <a:lnTo>
                  <a:pt x="373907" y="523374"/>
                </a:lnTo>
                <a:lnTo>
                  <a:pt x="400140" y="480799"/>
                </a:lnTo>
                <a:lnTo>
                  <a:pt x="450887" y="479079"/>
                </a:lnTo>
                <a:lnTo>
                  <a:pt x="476260" y="493701"/>
                </a:lnTo>
                <a:lnTo>
                  <a:pt x="466799" y="596913"/>
                </a:lnTo>
                <a:close/>
                <a:moveTo>
                  <a:pt x="491312" y="469618"/>
                </a:moveTo>
                <a:lnTo>
                  <a:pt x="465508" y="454566"/>
                </a:lnTo>
                <a:lnTo>
                  <a:pt x="441425" y="409840"/>
                </a:lnTo>
                <a:lnTo>
                  <a:pt x="465938" y="364685"/>
                </a:lnTo>
                <a:lnTo>
                  <a:pt x="490881" y="350063"/>
                </a:lnTo>
                <a:lnTo>
                  <a:pt x="576032" y="410270"/>
                </a:lnTo>
                <a:lnTo>
                  <a:pt x="491312" y="469618"/>
                </a:ln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 w="4301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>
              <a:latin typeface="+mj-ea"/>
              <a:ea typeface="+mj-ea"/>
            </a:endParaRPr>
          </a:p>
        </p:txBody>
      </p:sp>
      <p:sp>
        <p:nvSpPr>
          <p:cNvPr id="16" name="任意多边形: 形状 15">
            <a:extLst>
              <a:ext uri="{FF2B5EF4-FFF2-40B4-BE49-F238E27FC236}">
                <a16:creationId xmlns:a16="http://schemas.microsoft.com/office/drawing/2014/main" id="{FF400C6E-31E5-4049-931A-A6BAA68B5D9C}"/>
              </a:ext>
            </a:extLst>
          </p:cNvPr>
          <p:cNvSpPr/>
          <p:nvPr userDrawn="1"/>
        </p:nvSpPr>
        <p:spPr>
          <a:xfrm>
            <a:off x="1260875" y="1188312"/>
            <a:ext cx="124539" cy="142212"/>
          </a:xfrm>
          <a:custGeom>
            <a:avLst/>
            <a:gdLst>
              <a:gd name="connsiteX0" fmla="*/ 710639 w 718570"/>
              <a:gd name="connsiteY0" fmla="*/ 597343 h 820540"/>
              <a:gd name="connsiteX1" fmla="*/ 651721 w 718570"/>
              <a:gd name="connsiteY1" fmla="*/ 562939 h 820540"/>
              <a:gd name="connsiteX2" fmla="*/ 671934 w 718570"/>
              <a:gd name="connsiteY2" fmla="*/ 556058 h 820540"/>
              <a:gd name="connsiteX3" fmla="*/ 680535 w 718570"/>
              <a:gd name="connsiteY3" fmla="*/ 537996 h 820540"/>
              <a:gd name="connsiteX4" fmla="*/ 662473 w 718570"/>
              <a:gd name="connsiteY4" fmla="*/ 529395 h 820540"/>
              <a:gd name="connsiteX5" fmla="*/ 619467 w 718570"/>
              <a:gd name="connsiteY5" fmla="*/ 544447 h 820540"/>
              <a:gd name="connsiteX6" fmla="*/ 582913 w 718570"/>
              <a:gd name="connsiteY6" fmla="*/ 523374 h 820540"/>
              <a:gd name="connsiteX7" fmla="*/ 640110 w 718570"/>
              <a:gd name="connsiteY7" fmla="*/ 491120 h 820540"/>
              <a:gd name="connsiteX8" fmla="*/ 645271 w 718570"/>
              <a:gd name="connsiteY8" fmla="*/ 471768 h 820540"/>
              <a:gd name="connsiteX9" fmla="*/ 625918 w 718570"/>
              <a:gd name="connsiteY9" fmla="*/ 466607 h 820540"/>
              <a:gd name="connsiteX10" fmla="*/ 554529 w 718570"/>
              <a:gd name="connsiteY10" fmla="*/ 507032 h 820540"/>
              <a:gd name="connsiteX11" fmla="*/ 518835 w 718570"/>
              <a:gd name="connsiteY11" fmla="*/ 486390 h 820540"/>
              <a:gd name="connsiteX12" fmla="*/ 603555 w 718570"/>
              <a:gd name="connsiteY12" fmla="*/ 427043 h 820540"/>
              <a:gd name="connsiteX13" fmla="*/ 609146 w 718570"/>
              <a:gd name="connsiteY13" fmla="*/ 411131 h 820540"/>
              <a:gd name="connsiteX14" fmla="*/ 603555 w 718570"/>
              <a:gd name="connsiteY14" fmla="*/ 395219 h 820540"/>
              <a:gd name="connsiteX15" fmla="*/ 518405 w 718570"/>
              <a:gd name="connsiteY15" fmla="*/ 335011 h 820540"/>
              <a:gd name="connsiteX16" fmla="*/ 554099 w 718570"/>
              <a:gd name="connsiteY16" fmla="*/ 314369 h 820540"/>
              <a:gd name="connsiteX17" fmla="*/ 626348 w 718570"/>
              <a:gd name="connsiteY17" fmla="*/ 355654 h 820540"/>
              <a:gd name="connsiteX18" fmla="*/ 645700 w 718570"/>
              <a:gd name="connsiteY18" fmla="*/ 350493 h 820540"/>
              <a:gd name="connsiteX19" fmla="*/ 640540 w 718570"/>
              <a:gd name="connsiteY19" fmla="*/ 331141 h 820540"/>
              <a:gd name="connsiteX20" fmla="*/ 582913 w 718570"/>
              <a:gd name="connsiteY20" fmla="*/ 298027 h 820540"/>
              <a:gd name="connsiteX21" fmla="*/ 619467 w 718570"/>
              <a:gd name="connsiteY21" fmla="*/ 276954 h 820540"/>
              <a:gd name="connsiteX22" fmla="*/ 663333 w 718570"/>
              <a:gd name="connsiteY22" fmla="*/ 292866 h 820540"/>
              <a:gd name="connsiteX23" fmla="*/ 681395 w 718570"/>
              <a:gd name="connsiteY23" fmla="*/ 284265 h 820540"/>
              <a:gd name="connsiteX24" fmla="*/ 672794 w 718570"/>
              <a:gd name="connsiteY24" fmla="*/ 266203 h 820540"/>
              <a:gd name="connsiteX25" fmla="*/ 651721 w 718570"/>
              <a:gd name="connsiteY25" fmla="*/ 258462 h 820540"/>
              <a:gd name="connsiteX26" fmla="*/ 711499 w 718570"/>
              <a:gd name="connsiteY26" fmla="*/ 224058 h 820540"/>
              <a:gd name="connsiteX27" fmla="*/ 716659 w 718570"/>
              <a:gd name="connsiteY27" fmla="*/ 204705 h 820540"/>
              <a:gd name="connsiteX28" fmla="*/ 697307 w 718570"/>
              <a:gd name="connsiteY28" fmla="*/ 199544 h 820540"/>
              <a:gd name="connsiteX29" fmla="*/ 637960 w 718570"/>
              <a:gd name="connsiteY29" fmla="*/ 233519 h 820540"/>
              <a:gd name="connsiteX30" fmla="*/ 641830 w 718570"/>
              <a:gd name="connsiteY30" fmla="*/ 212446 h 820540"/>
              <a:gd name="connsiteX31" fmla="*/ 630219 w 718570"/>
              <a:gd name="connsiteY31" fmla="*/ 195674 h 820540"/>
              <a:gd name="connsiteX32" fmla="*/ 613446 w 718570"/>
              <a:gd name="connsiteY32" fmla="*/ 207286 h 820540"/>
              <a:gd name="connsiteX33" fmla="*/ 605276 w 718570"/>
              <a:gd name="connsiteY33" fmla="*/ 252011 h 820540"/>
              <a:gd name="connsiteX34" fmla="*/ 568721 w 718570"/>
              <a:gd name="connsiteY34" fmla="*/ 273084 h 820540"/>
              <a:gd name="connsiteX35" fmla="*/ 569151 w 718570"/>
              <a:gd name="connsiteY35" fmla="*/ 207716 h 820540"/>
              <a:gd name="connsiteX36" fmla="*/ 554959 w 718570"/>
              <a:gd name="connsiteY36" fmla="*/ 193524 h 820540"/>
              <a:gd name="connsiteX37" fmla="*/ 540768 w 718570"/>
              <a:gd name="connsiteY37" fmla="*/ 207716 h 820540"/>
              <a:gd name="connsiteX38" fmla="*/ 540337 w 718570"/>
              <a:gd name="connsiteY38" fmla="*/ 289856 h 820540"/>
              <a:gd name="connsiteX39" fmla="*/ 504643 w 718570"/>
              <a:gd name="connsiteY39" fmla="*/ 310498 h 820540"/>
              <a:gd name="connsiteX40" fmla="*/ 495182 w 718570"/>
              <a:gd name="connsiteY40" fmla="*/ 207716 h 820540"/>
              <a:gd name="connsiteX41" fmla="*/ 484431 w 718570"/>
              <a:gd name="connsiteY41" fmla="*/ 195244 h 820540"/>
              <a:gd name="connsiteX42" fmla="*/ 468089 w 718570"/>
              <a:gd name="connsiteY42" fmla="*/ 192234 h 820540"/>
              <a:gd name="connsiteX43" fmla="*/ 373477 w 718570"/>
              <a:gd name="connsiteY43" fmla="*/ 236099 h 820540"/>
              <a:gd name="connsiteX44" fmla="*/ 373477 w 718570"/>
              <a:gd name="connsiteY44" fmla="*/ 195244 h 820540"/>
              <a:gd name="connsiteX45" fmla="*/ 445296 w 718570"/>
              <a:gd name="connsiteY45" fmla="*/ 153529 h 820540"/>
              <a:gd name="connsiteX46" fmla="*/ 450457 w 718570"/>
              <a:gd name="connsiteY46" fmla="*/ 134177 h 820540"/>
              <a:gd name="connsiteX47" fmla="*/ 431104 w 718570"/>
              <a:gd name="connsiteY47" fmla="*/ 129016 h 820540"/>
              <a:gd name="connsiteX48" fmla="*/ 373477 w 718570"/>
              <a:gd name="connsiteY48" fmla="*/ 162560 h 820540"/>
              <a:gd name="connsiteX49" fmla="*/ 373477 w 718570"/>
              <a:gd name="connsiteY49" fmla="*/ 120415 h 820540"/>
              <a:gd name="connsiteX50" fmla="*/ 409171 w 718570"/>
              <a:gd name="connsiteY50" fmla="*/ 90311 h 820540"/>
              <a:gd name="connsiteX51" fmla="*/ 410892 w 718570"/>
              <a:gd name="connsiteY51" fmla="*/ 70099 h 820540"/>
              <a:gd name="connsiteX52" fmla="*/ 390679 w 718570"/>
              <a:gd name="connsiteY52" fmla="*/ 68378 h 820540"/>
              <a:gd name="connsiteX53" fmla="*/ 373477 w 718570"/>
              <a:gd name="connsiteY53" fmla="*/ 83000 h 820540"/>
              <a:gd name="connsiteX54" fmla="*/ 373477 w 718570"/>
              <a:gd name="connsiteY54" fmla="*/ 14192 h 820540"/>
              <a:gd name="connsiteX55" fmla="*/ 359285 w 718570"/>
              <a:gd name="connsiteY55" fmla="*/ 0 h 820540"/>
              <a:gd name="connsiteX56" fmla="*/ 345094 w 718570"/>
              <a:gd name="connsiteY56" fmla="*/ 14192 h 820540"/>
              <a:gd name="connsiteX57" fmla="*/ 345094 w 718570"/>
              <a:gd name="connsiteY57" fmla="*/ 82570 h 820540"/>
              <a:gd name="connsiteX58" fmla="*/ 328752 w 718570"/>
              <a:gd name="connsiteY58" fmla="*/ 68808 h 820540"/>
              <a:gd name="connsiteX59" fmla="*/ 308539 w 718570"/>
              <a:gd name="connsiteY59" fmla="*/ 70529 h 820540"/>
              <a:gd name="connsiteX60" fmla="*/ 310259 w 718570"/>
              <a:gd name="connsiteY60" fmla="*/ 90741 h 820540"/>
              <a:gd name="connsiteX61" fmla="*/ 345094 w 718570"/>
              <a:gd name="connsiteY61" fmla="*/ 119985 h 820540"/>
              <a:gd name="connsiteX62" fmla="*/ 345094 w 718570"/>
              <a:gd name="connsiteY62" fmla="*/ 162130 h 820540"/>
              <a:gd name="connsiteX63" fmla="*/ 288327 w 718570"/>
              <a:gd name="connsiteY63" fmla="*/ 129016 h 820540"/>
              <a:gd name="connsiteX64" fmla="*/ 268974 w 718570"/>
              <a:gd name="connsiteY64" fmla="*/ 134177 h 820540"/>
              <a:gd name="connsiteX65" fmla="*/ 274135 w 718570"/>
              <a:gd name="connsiteY65" fmla="*/ 153529 h 820540"/>
              <a:gd name="connsiteX66" fmla="*/ 345094 w 718570"/>
              <a:gd name="connsiteY66" fmla="*/ 194814 h 820540"/>
              <a:gd name="connsiteX67" fmla="*/ 345094 w 718570"/>
              <a:gd name="connsiteY67" fmla="*/ 236099 h 820540"/>
              <a:gd name="connsiteX68" fmla="*/ 251342 w 718570"/>
              <a:gd name="connsiteY68" fmla="*/ 192664 h 820540"/>
              <a:gd name="connsiteX69" fmla="*/ 235430 w 718570"/>
              <a:gd name="connsiteY69" fmla="*/ 195244 h 820540"/>
              <a:gd name="connsiteX70" fmla="*/ 225109 w 718570"/>
              <a:gd name="connsiteY70" fmla="*/ 207716 h 820540"/>
              <a:gd name="connsiteX71" fmla="*/ 215218 w 718570"/>
              <a:gd name="connsiteY71" fmla="*/ 311358 h 820540"/>
              <a:gd name="connsiteX72" fmla="*/ 179523 w 718570"/>
              <a:gd name="connsiteY72" fmla="*/ 290716 h 820540"/>
              <a:gd name="connsiteX73" fmla="*/ 179523 w 718570"/>
              <a:gd name="connsiteY73" fmla="*/ 207716 h 820540"/>
              <a:gd name="connsiteX74" fmla="*/ 165332 w 718570"/>
              <a:gd name="connsiteY74" fmla="*/ 193524 h 820540"/>
              <a:gd name="connsiteX75" fmla="*/ 151140 w 718570"/>
              <a:gd name="connsiteY75" fmla="*/ 207716 h 820540"/>
              <a:gd name="connsiteX76" fmla="*/ 151140 w 718570"/>
              <a:gd name="connsiteY76" fmla="*/ 274374 h 820540"/>
              <a:gd name="connsiteX77" fmla="*/ 114585 w 718570"/>
              <a:gd name="connsiteY77" fmla="*/ 253301 h 820540"/>
              <a:gd name="connsiteX78" fmla="*/ 106414 w 718570"/>
              <a:gd name="connsiteY78" fmla="*/ 207286 h 820540"/>
              <a:gd name="connsiteX79" fmla="*/ 89642 w 718570"/>
              <a:gd name="connsiteY79" fmla="*/ 195674 h 820540"/>
              <a:gd name="connsiteX80" fmla="*/ 78031 w 718570"/>
              <a:gd name="connsiteY80" fmla="*/ 212446 h 820540"/>
              <a:gd name="connsiteX81" fmla="*/ 81901 w 718570"/>
              <a:gd name="connsiteY81" fmla="*/ 234379 h 820540"/>
              <a:gd name="connsiteX82" fmla="*/ 22124 w 718570"/>
              <a:gd name="connsiteY82" fmla="*/ 199544 h 820540"/>
              <a:gd name="connsiteX83" fmla="*/ 2771 w 718570"/>
              <a:gd name="connsiteY83" fmla="*/ 204705 h 820540"/>
              <a:gd name="connsiteX84" fmla="*/ 7932 w 718570"/>
              <a:gd name="connsiteY84" fmla="*/ 224058 h 820540"/>
              <a:gd name="connsiteX85" fmla="*/ 66849 w 718570"/>
              <a:gd name="connsiteY85" fmla="*/ 258462 h 820540"/>
              <a:gd name="connsiteX86" fmla="*/ 46637 w 718570"/>
              <a:gd name="connsiteY86" fmla="*/ 265343 h 820540"/>
              <a:gd name="connsiteX87" fmla="*/ 38036 w 718570"/>
              <a:gd name="connsiteY87" fmla="*/ 283405 h 820540"/>
              <a:gd name="connsiteX88" fmla="*/ 56098 w 718570"/>
              <a:gd name="connsiteY88" fmla="*/ 292006 h 820540"/>
              <a:gd name="connsiteX89" fmla="*/ 99103 w 718570"/>
              <a:gd name="connsiteY89" fmla="*/ 276954 h 820540"/>
              <a:gd name="connsiteX90" fmla="*/ 135658 w 718570"/>
              <a:gd name="connsiteY90" fmla="*/ 298027 h 820540"/>
              <a:gd name="connsiteX91" fmla="*/ 78461 w 718570"/>
              <a:gd name="connsiteY91" fmla="*/ 330281 h 820540"/>
              <a:gd name="connsiteX92" fmla="*/ 73300 w 718570"/>
              <a:gd name="connsiteY92" fmla="*/ 349633 h 820540"/>
              <a:gd name="connsiteX93" fmla="*/ 92652 w 718570"/>
              <a:gd name="connsiteY93" fmla="*/ 354794 h 820540"/>
              <a:gd name="connsiteX94" fmla="*/ 164041 w 718570"/>
              <a:gd name="connsiteY94" fmla="*/ 314369 h 820540"/>
              <a:gd name="connsiteX95" fmla="*/ 199736 w 718570"/>
              <a:gd name="connsiteY95" fmla="*/ 335011 h 820540"/>
              <a:gd name="connsiteX96" fmla="*/ 115015 w 718570"/>
              <a:gd name="connsiteY96" fmla="*/ 393928 h 820540"/>
              <a:gd name="connsiteX97" fmla="*/ 109425 w 718570"/>
              <a:gd name="connsiteY97" fmla="*/ 409410 h 820540"/>
              <a:gd name="connsiteX98" fmla="*/ 115015 w 718570"/>
              <a:gd name="connsiteY98" fmla="*/ 425322 h 820540"/>
              <a:gd name="connsiteX99" fmla="*/ 200166 w 718570"/>
              <a:gd name="connsiteY99" fmla="*/ 485530 h 820540"/>
              <a:gd name="connsiteX100" fmla="*/ 164471 w 718570"/>
              <a:gd name="connsiteY100" fmla="*/ 506172 h 820540"/>
              <a:gd name="connsiteX101" fmla="*/ 92223 w 718570"/>
              <a:gd name="connsiteY101" fmla="*/ 464887 h 820540"/>
              <a:gd name="connsiteX102" fmla="*/ 72870 w 718570"/>
              <a:gd name="connsiteY102" fmla="*/ 470048 h 820540"/>
              <a:gd name="connsiteX103" fmla="*/ 78031 w 718570"/>
              <a:gd name="connsiteY103" fmla="*/ 489400 h 820540"/>
              <a:gd name="connsiteX104" fmla="*/ 135658 w 718570"/>
              <a:gd name="connsiteY104" fmla="*/ 522514 h 820540"/>
              <a:gd name="connsiteX105" fmla="*/ 99103 w 718570"/>
              <a:gd name="connsiteY105" fmla="*/ 543587 h 820540"/>
              <a:gd name="connsiteX106" fmla="*/ 55238 w 718570"/>
              <a:gd name="connsiteY106" fmla="*/ 527675 h 820540"/>
              <a:gd name="connsiteX107" fmla="*/ 37176 w 718570"/>
              <a:gd name="connsiteY107" fmla="*/ 536276 h 820540"/>
              <a:gd name="connsiteX108" fmla="*/ 45777 w 718570"/>
              <a:gd name="connsiteY108" fmla="*/ 554338 h 820540"/>
              <a:gd name="connsiteX109" fmla="*/ 66849 w 718570"/>
              <a:gd name="connsiteY109" fmla="*/ 562079 h 820540"/>
              <a:gd name="connsiteX110" fmla="*/ 7072 w 718570"/>
              <a:gd name="connsiteY110" fmla="*/ 596483 h 820540"/>
              <a:gd name="connsiteX111" fmla="*/ 1911 w 718570"/>
              <a:gd name="connsiteY111" fmla="*/ 615836 h 820540"/>
              <a:gd name="connsiteX112" fmla="*/ 21264 w 718570"/>
              <a:gd name="connsiteY112" fmla="*/ 620996 h 820540"/>
              <a:gd name="connsiteX113" fmla="*/ 80611 w 718570"/>
              <a:gd name="connsiteY113" fmla="*/ 587022 h 820540"/>
              <a:gd name="connsiteX114" fmla="*/ 76740 w 718570"/>
              <a:gd name="connsiteY114" fmla="*/ 608095 h 820540"/>
              <a:gd name="connsiteX115" fmla="*/ 88352 w 718570"/>
              <a:gd name="connsiteY115" fmla="*/ 624867 h 820540"/>
              <a:gd name="connsiteX116" fmla="*/ 105124 w 718570"/>
              <a:gd name="connsiteY116" fmla="*/ 613255 h 820540"/>
              <a:gd name="connsiteX117" fmla="*/ 113295 w 718570"/>
              <a:gd name="connsiteY117" fmla="*/ 568530 h 820540"/>
              <a:gd name="connsiteX118" fmla="*/ 149849 w 718570"/>
              <a:gd name="connsiteY118" fmla="*/ 547457 h 820540"/>
              <a:gd name="connsiteX119" fmla="*/ 149420 w 718570"/>
              <a:gd name="connsiteY119" fmla="*/ 612825 h 820540"/>
              <a:gd name="connsiteX120" fmla="*/ 163611 w 718570"/>
              <a:gd name="connsiteY120" fmla="*/ 627017 h 820540"/>
              <a:gd name="connsiteX121" fmla="*/ 177803 w 718570"/>
              <a:gd name="connsiteY121" fmla="*/ 612825 h 820540"/>
              <a:gd name="connsiteX122" fmla="*/ 178233 w 718570"/>
              <a:gd name="connsiteY122" fmla="*/ 530685 h 820540"/>
              <a:gd name="connsiteX123" fmla="*/ 213927 w 718570"/>
              <a:gd name="connsiteY123" fmla="*/ 510043 h 820540"/>
              <a:gd name="connsiteX124" fmla="*/ 223389 w 718570"/>
              <a:gd name="connsiteY124" fmla="*/ 612825 h 820540"/>
              <a:gd name="connsiteX125" fmla="*/ 234140 w 718570"/>
              <a:gd name="connsiteY125" fmla="*/ 625297 h 820540"/>
              <a:gd name="connsiteX126" fmla="*/ 250482 w 718570"/>
              <a:gd name="connsiteY126" fmla="*/ 628307 h 820540"/>
              <a:gd name="connsiteX127" fmla="*/ 345094 w 718570"/>
              <a:gd name="connsiteY127" fmla="*/ 584442 h 820540"/>
              <a:gd name="connsiteX128" fmla="*/ 345094 w 718570"/>
              <a:gd name="connsiteY128" fmla="*/ 625297 h 820540"/>
              <a:gd name="connsiteX129" fmla="*/ 273275 w 718570"/>
              <a:gd name="connsiteY129" fmla="*/ 667012 h 820540"/>
              <a:gd name="connsiteX130" fmla="*/ 268114 w 718570"/>
              <a:gd name="connsiteY130" fmla="*/ 686364 h 820540"/>
              <a:gd name="connsiteX131" fmla="*/ 287466 w 718570"/>
              <a:gd name="connsiteY131" fmla="*/ 691525 h 820540"/>
              <a:gd name="connsiteX132" fmla="*/ 345094 w 718570"/>
              <a:gd name="connsiteY132" fmla="*/ 657981 h 820540"/>
              <a:gd name="connsiteX133" fmla="*/ 345094 w 718570"/>
              <a:gd name="connsiteY133" fmla="*/ 700126 h 820540"/>
              <a:gd name="connsiteX134" fmla="*/ 309399 w 718570"/>
              <a:gd name="connsiteY134" fmla="*/ 730230 h 820540"/>
              <a:gd name="connsiteX135" fmla="*/ 307679 w 718570"/>
              <a:gd name="connsiteY135" fmla="*/ 750442 h 820540"/>
              <a:gd name="connsiteX136" fmla="*/ 327891 w 718570"/>
              <a:gd name="connsiteY136" fmla="*/ 752162 h 820540"/>
              <a:gd name="connsiteX137" fmla="*/ 345094 w 718570"/>
              <a:gd name="connsiteY137" fmla="*/ 737541 h 820540"/>
              <a:gd name="connsiteX138" fmla="*/ 345094 w 718570"/>
              <a:gd name="connsiteY138" fmla="*/ 806349 h 820540"/>
              <a:gd name="connsiteX139" fmla="*/ 359285 w 718570"/>
              <a:gd name="connsiteY139" fmla="*/ 820541 h 820540"/>
              <a:gd name="connsiteX140" fmla="*/ 373477 w 718570"/>
              <a:gd name="connsiteY140" fmla="*/ 806349 h 820540"/>
              <a:gd name="connsiteX141" fmla="*/ 373477 w 718570"/>
              <a:gd name="connsiteY141" fmla="*/ 737971 h 820540"/>
              <a:gd name="connsiteX142" fmla="*/ 389819 w 718570"/>
              <a:gd name="connsiteY142" fmla="*/ 751732 h 820540"/>
              <a:gd name="connsiteX143" fmla="*/ 410031 w 718570"/>
              <a:gd name="connsiteY143" fmla="*/ 750012 h 820540"/>
              <a:gd name="connsiteX144" fmla="*/ 408311 w 718570"/>
              <a:gd name="connsiteY144" fmla="*/ 729800 h 820540"/>
              <a:gd name="connsiteX145" fmla="*/ 373477 w 718570"/>
              <a:gd name="connsiteY145" fmla="*/ 700556 h 820540"/>
              <a:gd name="connsiteX146" fmla="*/ 373477 w 718570"/>
              <a:gd name="connsiteY146" fmla="*/ 658411 h 820540"/>
              <a:gd name="connsiteX147" fmla="*/ 430244 w 718570"/>
              <a:gd name="connsiteY147" fmla="*/ 691525 h 820540"/>
              <a:gd name="connsiteX148" fmla="*/ 449596 w 718570"/>
              <a:gd name="connsiteY148" fmla="*/ 686364 h 820540"/>
              <a:gd name="connsiteX149" fmla="*/ 444436 w 718570"/>
              <a:gd name="connsiteY149" fmla="*/ 667012 h 820540"/>
              <a:gd name="connsiteX150" fmla="*/ 373477 w 718570"/>
              <a:gd name="connsiteY150" fmla="*/ 625727 h 820540"/>
              <a:gd name="connsiteX151" fmla="*/ 373477 w 718570"/>
              <a:gd name="connsiteY151" fmla="*/ 584442 h 820540"/>
              <a:gd name="connsiteX152" fmla="*/ 467228 w 718570"/>
              <a:gd name="connsiteY152" fmla="*/ 627877 h 820540"/>
              <a:gd name="connsiteX153" fmla="*/ 483140 w 718570"/>
              <a:gd name="connsiteY153" fmla="*/ 625297 h 820540"/>
              <a:gd name="connsiteX154" fmla="*/ 493462 w 718570"/>
              <a:gd name="connsiteY154" fmla="*/ 612825 h 820540"/>
              <a:gd name="connsiteX155" fmla="*/ 503353 w 718570"/>
              <a:gd name="connsiteY155" fmla="*/ 509183 h 820540"/>
              <a:gd name="connsiteX156" fmla="*/ 539047 w 718570"/>
              <a:gd name="connsiteY156" fmla="*/ 529825 h 820540"/>
              <a:gd name="connsiteX157" fmla="*/ 539047 w 718570"/>
              <a:gd name="connsiteY157" fmla="*/ 612825 h 820540"/>
              <a:gd name="connsiteX158" fmla="*/ 553239 w 718570"/>
              <a:gd name="connsiteY158" fmla="*/ 627017 h 820540"/>
              <a:gd name="connsiteX159" fmla="*/ 567431 w 718570"/>
              <a:gd name="connsiteY159" fmla="*/ 612825 h 820540"/>
              <a:gd name="connsiteX160" fmla="*/ 567431 w 718570"/>
              <a:gd name="connsiteY160" fmla="*/ 546167 h 820540"/>
              <a:gd name="connsiteX161" fmla="*/ 603986 w 718570"/>
              <a:gd name="connsiteY161" fmla="*/ 567240 h 820540"/>
              <a:gd name="connsiteX162" fmla="*/ 612156 w 718570"/>
              <a:gd name="connsiteY162" fmla="*/ 613255 h 820540"/>
              <a:gd name="connsiteX163" fmla="*/ 628929 w 718570"/>
              <a:gd name="connsiteY163" fmla="*/ 624867 h 820540"/>
              <a:gd name="connsiteX164" fmla="*/ 640540 w 718570"/>
              <a:gd name="connsiteY164" fmla="*/ 608525 h 820540"/>
              <a:gd name="connsiteX165" fmla="*/ 636669 w 718570"/>
              <a:gd name="connsiteY165" fmla="*/ 586592 h 820540"/>
              <a:gd name="connsiteX166" fmla="*/ 696447 w 718570"/>
              <a:gd name="connsiteY166" fmla="*/ 621426 h 820540"/>
              <a:gd name="connsiteX167" fmla="*/ 715799 w 718570"/>
              <a:gd name="connsiteY167" fmla="*/ 616266 h 820540"/>
              <a:gd name="connsiteX168" fmla="*/ 710639 w 718570"/>
              <a:gd name="connsiteY168" fmla="*/ 597343 h 820540"/>
              <a:gd name="connsiteX169" fmla="*/ 251342 w 718570"/>
              <a:gd name="connsiteY169" fmla="*/ 223197 h 820540"/>
              <a:gd name="connsiteX170" fmla="*/ 344233 w 718570"/>
              <a:gd name="connsiteY170" fmla="*/ 266203 h 820540"/>
              <a:gd name="connsiteX171" fmla="*/ 344233 w 718570"/>
              <a:gd name="connsiteY171" fmla="*/ 296736 h 820540"/>
              <a:gd name="connsiteX172" fmla="*/ 318000 w 718570"/>
              <a:gd name="connsiteY172" fmla="*/ 339312 h 820540"/>
              <a:gd name="connsiteX173" fmla="*/ 267254 w 718570"/>
              <a:gd name="connsiteY173" fmla="*/ 341032 h 820540"/>
              <a:gd name="connsiteX174" fmla="*/ 241881 w 718570"/>
              <a:gd name="connsiteY174" fmla="*/ 326410 h 820540"/>
              <a:gd name="connsiteX175" fmla="*/ 251342 w 718570"/>
              <a:gd name="connsiteY175" fmla="*/ 223197 h 820540"/>
              <a:gd name="connsiteX176" fmla="*/ 227689 w 718570"/>
              <a:gd name="connsiteY176" fmla="*/ 469618 h 820540"/>
              <a:gd name="connsiteX177" fmla="*/ 142539 w 718570"/>
              <a:gd name="connsiteY177" fmla="*/ 409410 h 820540"/>
              <a:gd name="connsiteX178" fmla="*/ 227259 w 718570"/>
              <a:gd name="connsiteY178" fmla="*/ 350063 h 820540"/>
              <a:gd name="connsiteX179" fmla="*/ 253062 w 718570"/>
              <a:gd name="connsiteY179" fmla="*/ 365115 h 820540"/>
              <a:gd name="connsiteX180" fmla="*/ 277145 w 718570"/>
              <a:gd name="connsiteY180" fmla="*/ 409840 h 820540"/>
              <a:gd name="connsiteX181" fmla="*/ 252632 w 718570"/>
              <a:gd name="connsiteY181" fmla="*/ 454996 h 820540"/>
              <a:gd name="connsiteX182" fmla="*/ 227689 w 718570"/>
              <a:gd name="connsiteY182" fmla="*/ 469618 h 820540"/>
              <a:gd name="connsiteX183" fmla="*/ 345094 w 718570"/>
              <a:gd name="connsiteY183" fmla="*/ 553478 h 820540"/>
              <a:gd name="connsiteX184" fmla="*/ 250482 w 718570"/>
              <a:gd name="connsiteY184" fmla="*/ 596913 h 820540"/>
              <a:gd name="connsiteX185" fmla="*/ 241451 w 718570"/>
              <a:gd name="connsiteY185" fmla="*/ 494131 h 820540"/>
              <a:gd name="connsiteX186" fmla="*/ 267684 w 718570"/>
              <a:gd name="connsiteY186" fmla="*/ 479079 h 820540"/>
              <a:gd name="connsiteX187" fmla="*/ 318000 w 718570"/>
              <a:gd name="connsiteY187" fmla="*/ 480799 h 820540"/>
              <a:gd name="connsiteX188" fmla="*/ 345094 w 718570"/>
              <a:gd name="connsiteY188" fmla="*/ 524664 h 820540"/>
              <a:gd name="connsiteX189" fmla="*/ 345094 w 718570"/>
              <a:gd name="connsiteY189" fmla="*/ 553478 h 820540"/>
              <a:gd name="connsiteX190" fmla="*/ 373047 w 718570"/>
              <a:gd name="connsiteY190" fmla="*/ 295446 h 820540"/>
              <a:gd name="connsiteX191" fmla="*/ 373047 w 718570"/>
              <a:gd name="connsiteY191" fmla="*/ 266633 h 820540"/>
              <a:gd name="connsiteX192" fmla="*/ 467659 w 718570"/>
              <a:gd name="connsiteY192" fmla="*/ 223197 h 820540"/>
              <a:gd name="connsiteX193" fmla="*/ 476690 w 718570"/>
              <a:gd name="connsiteY193" fmla="*/ 325980 h 820540"/>
              <a:gd name="connsiteX194" fmla="*/ 450457 w 718570"/>
              <a:gd name="connsiteY194" fmla="*/ 341032 h 820540"/>
              <a:gd name="connsiteX195" fmla="*/ 400140 w 718570"/>
              <a:gd name="connsiteY195" fmla="*/ 339312 h 820540"/>
              <a:gd name="connsiteX196" fmla="*/ 373047 w 718570"/>
              <a:gd name="connsiteY196" fmla="*/ 295446 h 820540"/>
              <a:gd name="connsiteX197" fmla="*/ 466799 w 718570"/>
              <a:gd name="connsiteY197" fmla="*/ 596913 h 820540"/>
              <a:gd name="connsiteX198" fmla="*/ 373907 w 718570"/>
              <a:gd name="connsiteY198" fmla="*/ 553908 h 820540"/>
              <a:gd name="connsiteX199" fmla="*/ 373907 w 718570"/>
              <a:gd name="connsiteY199" fmla="*/ 523374 h 820540"/>
              <a:gd name="connsiteX200" fmla="*/ 400140 w 718570"/>
              <a:gd name="connsiteY200" fmla="*/ 480799 h 820540"/>
              <a:gd name="connsiteX201" fmla="*/ 450887 w 718570"/>
              <a:gd name="connsiteY201" fmla="*/ 479079 h 820540"/>
              <a:gd name="connsiteX202" fmla="*/ 476260 w 718570"/>
              <a:gd name="connsiteY202" fmla="*/ 493701 h 820540"/>
              <a:gd name="connsiteX203" fmla="*/ 466799 w 718570"/>
              <a:gd name="connsiteY203" fmla="*/ 596913 h 820540"/>
              <a:gd name="connsiteX204" fmla="*/ 491312 w 718570"/>
              <a:gd name="connsiteY204" fmla="*/ 469618 h 820540"/>
              <a:gd name="connsiteX205" fmla="*/ 465508 w 718570"/>
              <a:gd name="connsiteY205" fmla="*/ 454566 h 820540"/>
              <a:gd name="connsiteX206" fmla="*/ 441425 w 718570"/>
              <a:gd name="connsiteY206" fmla="*/ 409840 h 820540"/>
              <a:gd name="connsiteX207" fmla="*/ 465938 w 718570"/>
              <a:gd name="connsiteY207" fmla="*/ 364685 h 820540"/>
              <a:gd name="connsiteX208" fmla="*/ 490881 w 718570"/>
              <a:gd name="connsiteY208" fmla="*/ 350063 h 820540"/>
              <a:gd name="connsiteX209" fmla="*/ 576032 w 718570"/>
              <a:gd name="connsiteY209" fmla="*/ 410270 h 820540"/>
              <a:gd name="connsiteX210" fmla="*/ 491312 w 718570"/>
              <a:gd name="connsiteY210" fmla="*/ 469618 h 8205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</a:cxnLst>
            <a:rect l="l" t="t" r="r" b="b"/>
            <a:pathLst>
              <a:path w="718570" h="820540">
                <a:moveTo>
                  <a:pt x="710639" y="597343"/>
                </a:moveTo>
                <a:lnTo>
                  <a:pt x="651721" y="562939"/>
                </a:lnTo>
                <a:lnTo>
                  <a:pt x="671934" y="556058"/>
                </a:lnTo>
                <a:cubicBezTo>
                  <a:pt x="679245" y="553478"/>
                  <a:pt x="683115" y="545307"/>
                  <a:pt x="680535" y="537996"/>
                </a:cubicBezTo>
                <a:cubicBezTo>
                  <a:pt x="677954" y="530685"/>
                  <a:pt x="669784" y="526815"/>
                  <a:pt x="662473" y="529395"/>
                </a:cubicBezTo>
                <a:lnTo>
                  <a:pt x="619467" y="544447"/>
                </a:lnTo>
                <a:lnTo>
                  <a:pt x="582913" y="523374"/>
                </a:lnTo>
                <a:lnTo>
                  <a:pt x="640110" y="491120"/>
                </a:lnTo>
                <a:cubicBezTo>
                  <a:pt x="646991" y="487250"/>
                  <a:pt x="649571" y="478649"/>
                  <a:pt x="645271" y="471768"/>
                </a:cubicBezTo>
                <a:cubicBezTo>
                  <a:pt x="641400" y="464887"/>
                  <a:pt x="632799" y="462737"/>
                  <a:pt x="625918" y="466607"/>
                </a:cubicBezTo>
                <a:lnTo>
                  <a:pt x="554529" y="507032"/>
                </a:lnTo>
                <a:lnTo>
                  <a:pt x="518835" y="486390"/>
                </a:lnTo>
                <a:lnTo>
                  <a:pt x="603555" y="427043"/>
                </a:lnTo>
                <a:cubicBezTo>
                  <a:pt x="608716" y="423602"/>
                  <a:pt x="610866" y="417151"/>
                  <a:pt x="609146" y="411131"/>
                </a:cubicBezTo>
                <a:cubicBezTo>
                  <a:pt x="610866" y="405540"/>
                  <a:pt x="608716" y="399089"/>
                  <a:pt x="603555" y="395219"/>
                </a:cubicBezTo>
                <a:lnTo>
                  <a:pt x="518405" y="335011"/>
                </a:lnTo>
                <a:lnTo>
                  <a:pt x="554099" y="314369"/>
                </a:lnTo>
                <a:lnTo>
                  <a:pt x="626348" y="355654"/>
                </a:lnTo>
                <a:cubicBezTo>
                  <a:pt x="633229" y="359524"/>
                  <a:pt x="641830" y="357374"/>
                  <a:pt x="645700" y="350493"/>
                </a:cubicBezTo>
                <a:cubicBezTo>
                  <a:pt x="649571" y="343612"/>
                  <a:pt x="647421" y="335011"/>
                  <a:pt x="640540" y="331141"/>
                </a:cubicBezTo>
                <a:lnTo>
                  <a:pt x="582913" y="298027"/>
                </a:lnTo>
                <a:lnTo>
                  <a:pt x="619467" y="276954"/>
                </a:lnTo>
                <a:lnTo>
                  <a:pt x="663333" y="292866"/>
                </a:lnTo>
                <a:cubicBezTo>
                  <a:pt x="670644" y="295446"/>
                  <a:pt x="678815" y="291576"/>
                  <a:pt x="681395" y="284265"/>
                </a:cubicBezTo>
                <a:cubicBezTo>
                  <a:pt x="683975" y="276954"/>
                  <a:pt x="680105" y="268783"/>
                  <a:pt x="672794" y="266203"/>
                </a:cubicBezTo>
                <a:lnTo>
                  <a:pt x="651721" y="258462"/>
                </a:lnTo>
                <a:lnTo>
                  <a:pt x="711499" y="224058"/>
                </a:lnTo>
                <a:cubicBezTo>
                  <a:pt x="718379" y="220187"/>
                  <a:pt x="720530" y="211586"/>
                  <a:pt x="716659" y="204705"/>
                </a:cubicBezTo>
                <a:cubicBezTo>
                  <a:pt x="712789" y="197824"/>
                  <a:pt x="704188" y="195674"/>
                  <a:pt x="697307" y="199544"/>
                </a:cubicBezTo>
                <a:lnTo>
                  <a:pt x="637960" y="233519"/>
                </a:lnTo>
                <a:lnTo>
                  <a:pt x="641830" y="212446"/>
                </a:lnTo>
                <a:cubicBezTo>
                  <a:pt x="643120" y="204705"/>
                  <a:pt x="637960" y="197394"/>
                  <a:pt x="630219" y="195674"/>
                </a:cubicBezTo>
                <a:cubicBezTo>
                  <a:pt x="622478" y="194384"/>
                  <a:pt x="615167" y="199544"/>
                  <a:pt x="613446" y="207286"/>
                </a:cubicBezTo>
                <a:lnTo>
                  <a:pt x="605276" y="252011"/>
                </a:lnTo>
                <a:lnTo>
                  <a:pt x="568721" y="273084"/>
                </a:lnTo>
                <a:lnTo>
                  <a:pt x="569151" y="207716"/>
                </a:lnTo>
                <a:cubicBezTo>
                  <a:pt x="569151" y="199975"/>
                  <a:pt x="562700" y="193524"/>
                  <a:pt x="554959" y="193524"/>
                </a:cubicBezTo>
                <a:cubicBezTo>
                  <a:pt x="547218" y="193524"/>
                  <a:pt x="540768" y="199975"/>
                  <a:pt x="540768" y="207716"/>
                </a:cubicBezTo>
                <a:lnTo>
                  <a:pt x="540337" y="289856"/>
                </a:lnTo>
                <a:lnTo>
                  <a:pt x="504643" y="310498"/>
                </a:lnTo>
                <a:lnTo>
                  <a:pt x="495182" y="207716"/>
                </a:lnTo>
                <a:cubicBezTo>
                  <a:pt x="494752" y="201695"/>
                  <a:pt x="490021" y="196534"/>
                  <a:pt x="484431" y="195244"/>
                </a:cubicBezTo>
                <a:cubicBezTo>
                  <a:pt x="480130" y="190943"/>
                  <a:pt x="473679" y="189653"/>
                  <a:pt x="468089" y="192234"/>
                </a:cubicBezTo>
                <a:lnTo>
                  <a:pt x="373477" y="236099"/>
                </a:lnTo>
                <a:lnTo>
                  <a:pt x="373477" y="195244"/>
                </a:lnTo>
                <a:lnTo>
                  <a:pt x="445296" y="153529"/>
                </a:lnTo>
                <a:cubicBezTo>
                  <a:pt x="452177" y="149658"/>
                  <a:pt x="454327" y="141057"/>
                  <a:pt x="450457" y="134177"/>
                </a:cubicBezTo>
                <a:cubicBezTo>
                  <a:pt x="446586" y="127296"/>
                  <a:pt x="437555" y="125145"/>
                  <a:pt x="431104" y="129016"/>
                </a:cubicBezTo>
                <a:lnTo>
                  <a:pt x="373477" y="162560"/>
                </a:lnTo>
                <a:lnTo>
                  <a:pt x="373477" y="120415"/>
                </a:lnTo>
                <a:lnTo>
                  <a:pt x="409171" y="90311"/>
                </a:lnTo>
                <a:cubicBezTo>
                  <a:pt x="415192" y="85150"/>
                  <a:pt x="416052" y="76119"/>
                  <a:pt x="410892" y="70099"/>
                </a:cubicBezTo>
                <a:cubicBezTo>
                  <a:pt x="405731" y="64078"/>
                  <a:pt x="396700" y="63218"/>
                  <a:pt x="390679" y="68378"/>
                </a:cubicBezTo>
                <a:lnTo>
                  <a:pt x="373477" y="83000"/>
                </a:lnTo>
                <a:lnTo>
                  <a:pt x="373477" y="14192"/>
                </a:lnTo>
                <a:cubicBezTo>
                  <a:pt x="373477" y="6451"/>
                  <a:pt x="367026" y="0"/>
                  <a:pt x="359285" y="0"/>
                </a:cubicBezTo>
                <a:cubicBezTo>
                  <a:pt x="351544" y="0"/>
                  <a:pt x="345094" y="6451"/>
                  <a:pt x="345094" y="14192"/>
                </a:cubicBezTo>
                <a:lnTo>
                  <a:pt x="345094" y="82570"/>
                </a:lnTo>
                <a:lnTo>
                  <a:pt x="328752" y="68808"/>
                </a:lnTo>
                <a:cubicBezTo>
                  <a:pt x="322731" y="63648"/>
                  <a:pt x="313700" y="64508"/>
                  <a:pt x="308539" y="70529"/>
                </a:cubicBezTo>
                <a:cubicBezTo>
                  <a:pt x="303378" y="76549"/>
                  <a:pt x="304239" y="85581"/>
                  <a:pt x="310259" y="90741"/>
                </a:cubicBezTo>
                <a:lnTo>
                  <a:pt x="345094" y="119985"/>
                </a:lnTo>
                <a:lnTo>
                  <a:pt x="345094" y="162130"/>
                </a:lnTo>
                <a:lnTo>
                  <a:pt x="288327" y="129016"/>
                </a:lnTo>
                <a:cubicBezTo>
                  <a:pt x="281446" y="125145"/>
                  <a:pt x="272845" y="127296"/>
                  <a:pt x="268974" y="134177"/>
                </a:cubicBezTo>
                <a:cubicBezTo>
                  <a:pt x="265104" y="141057"/>
                  <a:pt x="267254" y="149658"/>
                  <a:pt x="274135" y="153529"/>
                </a:cubicBezTo>
                <a:lnTo>
                  <a:pt x="345094" y="194814"/>
                </a:lnTo>
                <a:lnTo>
                  <a:pt x="345094" y="236099"/>
                </a:lnTo>
                <a:lnTo>
                  <a:pt x="251342" y="192664"/>
                </a:lnTo>
                <a:cubicBezTo>
                  <a:pt x="245751" y="190083"/>
                  <a:pt x="239731" y="191374"/>
                  <a:pt x="235430" y="195244"/>
                </a:cubicBezTo>
                <a:cubicBezTo>
                  <a:pt x="229839" y="196964"/>
                  <a:pt x="225539" y="201695"/>
                  <a:pt x="225109" y="207716"/>
                </a:cubicBezTo>
                <a:lnTo>
                  <a:pt x="215218" y="311358"/>
                </a:lnTo>
                <a:lnTo>
                  <a:pt x="179523" y="290716"/>
                </a:lnTo>
                <a:lnTo>
                  <a:pt x="179523" y="207716"/>
                </a:lnTo>
                <a:cubicBezTo>
                  <a:pt x="179523" y="199975"/>
                  <a:pt x="173072" y="193524"/>
                  <a:pt x="165332" y="193524"/>
                </a:cubicBezTo>
                <a:cubicBezTo>
                  <a:pt x="157590" y="193524"/>
                  <a:pt x="151140" y="199975"/>
                  <a:pt x="151140" y="207716"/>
                </a:cubicBezTo>
                <a:lnTo>
                  <a:pt x="151140" y="274374"/>
                </a:lnTo>
                <a:lnTo>
                  <a:pt x="114585" y="253301"/>
                </a:lnTo>
                <a:lnTo>
                  <a:pt x="106414" y="207286"/>
                </a:lnTo>
                <a:cubicBezTo>
                  <a:pt x="105124" y="199544"/>
                  <a:pt x="97813" y="194384"/>
                  <a:pt x="89642" y="195674"/>
                </a:cubicBezTo>
                <a:cubicBezTo>
                  <a:pt x="81901" y="196964"/>
                  <a:pt x="76740" y="204275"/>
                  <a:pt x="78031" y="212446"/>
                </a:cubicBezTo>
                <a:lnTo>
                  <a:pt x="81901" y="234379"/>
                </a:lnTo>
                <a:lnTo>
                  <a:pt x="22124" y="199544"/>
                </a:lnTo>
                <a:cubicBezTo>
                  <a:pt x="15243" y="195674"/>
                  <a:pt x="6642" y="197824"/>
                  <a:pt x="2771" y="204705"/>
                </a:cubicBezTo>
                <a:cubicBezTo>
                  <a:pt x="-1099" y="211586"/>
                  <a:pt x="1051" y="220187"/>
                  <a:pt x="7932" y="224058"/>
                </a:cubicBezTo>
                <a:lnTo>
                  <a:pt x="66849" y="258462"/>
                </a:lnTo>
                <a:lnTo>
                  <a:pt x="46637" y="265343"/>
                </a:lnTo>
                <a:cubicBezTo>
                  <a:pt x="39326" y="267923"/>
                  <a:pt x="35456" y="276094"/>
                  <a:pt x="38036" y="283405"/>
                </a:cubicBezTo>
                <a:cubicBezTo>
                  <a:pt x="40616" y="290716"/>
                  <a:pt x="48787" y="294586"/>
                  <a:pt x="56098" y="292006"/>
                </a:cubicBezTo>
                <a:lnTo>
                  <a:pt x="99103" y="276954"/>
                </a:lnTo>
                <a:lnTo>
                  <a:pt x="135658" y="298027"/>
                </a:lnTo>
                <a:lnTo>
                  <a:pt x="78461" y="330281"/>
                </a:lnTo>
                <a:cubicBezTo>
                  <a:pt x="71580" y="334151"/>
                  <a:pt x="69000" y="342752"/>
                  <a:pt x="73300" y="349633"/>
                </a:cubicBezTo>
                <a:cubicBezTo>
                  <a:pt x="77171" y="356514"/>
                  <a:pt x="85772" y="358664"/>
                  <a:pt x="92652" y="354794"/>
                </a:cubicBezTo>
                <a:lnTo>
                  <a:pt x="164041" y="314369"/>
                </a:lnTo>
                <a:lnTo>
                  <a:pt x="199736" y="335011"/>
                </a:lnTo>
                <a:lnTo>
                  <a:pt x="115015" y="393928"/>
                </a:lnTo>
                <a:cubicBezTo>
                  <a:pt x="109855" y="397369"/>
                  <a:pt x="107704" y="403820"/>
                  <a:pt x="109425" y="409410"/>
                </a:cubicBezTo>
                <a:cubicBezTo>
                  <a:pt x="107704" y="415001"/>
                  <a:pt x="109855" y="421452"/>
                  <a:pt x="115015" y="425322"/>
                </a:cubicBezTo>
                <a:lnTo>
                  <a:pt x="200166" y="485530"/>
                </a:lnTo>
                <a:lnTo>
                  <a:pt x="164471" y="506172"/>
                </a:lnTo>
                <a:lnTo>
                  <a:pt x="92223" y="464887"/>
                </a:lnTo>
                <a:cubicBezTo>
                  <a:pt x="85342" y="461017"/>
                  <a:pt x="76740" y="463167"/>
                  <a:pt x="72870" y="470048"/>
                </a:cubicBezTo>
                <a:cubicBezTo>
                  <a:pt x="69000" y="476929"/>
                  <a:pt x="71150" y="485530"/>
                  <a:pt x="78031" y="489400"/>
                </a:cubicBezTo>
                <a:lnTo>
                  <a:pt x="135658" y="522514"/>
                </a:lnTo>
                <a:lnTo>
                  <a:pt x="99103" y="543587"/>
                </a:lnTo>
                <a:lnTo>
                  <a:pt x="55238" y="527675"/>
                </a:lnTo>
                <a:cubicBezTo>
                  <a:pt x="47927" y="525095"/>
                  <a:pt x="39756" y="528965"/>
                  <a:pt x="37176" y="536276"/>
                </a:cubicBezTo>
                <a:cubicBezTo>
                  <a:pt x="34595" y="543587"/>
                  <a:pt x="38466" y="551758"/>
                  <a:pt x="45777" y="554338"/>
                </a:cubicBezTo>
                <a:lnTo>
                  <a:pt x="66849" y="562079"/>
                </a:lnTo>
                <a:lnTo>
                  <a:pt x="7072" y="596483"/>
                </a:lnTo>
                <a:cubicBezTo>
                  <a:pt x="191" y="600354"/>
                  <a:pt x="-1959" y="608955"/>
                  <a:pt x="1911" y="615836"/>
                </a:cubicBezTo>
                <a:cubicBezTo>
                  <a:pt x="5782" y="622717"/>
                  <a:pt x="14383" y="624867"/>
                  <a:pt x="21264" y="620996"/>
                </a:cubicBezTo>
                <a:lnTo>
                  <a:pt x="80611" y="587022"/>
                </a:lnTo>
                <a:lnTo>
                  <a:pt x="76740" y="608095"/>
                </a:lnTo>
                <a:cubicBezTo>
                  <a:pt x="75450" y="615836"/>
                  <a:pt x="80611" y="623147"/>
                  <a:pt x="88352" y="624867"/>
                </a:cubicBezTo>
                <a:cubicBezTo>
                  <a:pt x="96093" y="626157"/>
                  <a:pt x="103404" y="620996"/>
                  <a:pt x="105124" y="613255"/>
                </a:cubicBezTo>
                <a:lnTo>
                  <a:pt x="113295" y="568530"/>
                </a:lnTo>
                <a:lnTo>
                  <a:pt x="149849" y="547457"/>
                </a:lnTo>
                <a:lnTo>
                  <a:pt x="149420" y="612825"/>
                </a:lnTo>
                <a:cubicBezTo>
                  <a:pt x="149420" y="620566"/>
                  <a:pt x="155870" y="627017"/>
                  <a:pt x="163611" y="627017"/>
                </a:cubicBezTo>
                <a:cubicBezTo>
                  <a:pt x="171352" y="627017"/>
                  <a:pt x="177803" y="620566"/>
                  <a:pt x="177803" y="612825"/>
                </a:cubicBezTo>
                <a:lnTo>
                  <a:pt x="178233" y="530685"/>
                </a:lnTo>
                <a:lnTo>
                  <a:pt x="213927" y="510043"/>
                </a:lnTo>
                <a:lnTo>
                  <a:pt x="223389" y="612825"/>
                </a:lnTo>
                <a:cubicBezTo>
                  <a:pt x="223819" y="618846"/>
                  <a:pt x="228549" y="624007"/>
                  <a:pt x="234140" y="625297"/>
                </a:cubicBezTo>
                <a:cubicBezTo>
                  <a:pt x="238441" y="629597"/>
                  <a:pt x="244891" y="630888"/>
                  <a:pt x="250482" y="628307"/>
                </a:cubicBezTo>
                <a:lnTo>
                  <a:pt x="345094" y="584442"/>
                </a:lnTo>
                <a:lnTo>
                  <a:pt x="345094" y="625297"/>
                </a:lnTo>
                <a:lnTo>
                  <a:pt x="273275" y="667012"/>
                </a:lnTo>
                <a:cubicBezTo>
                  <a:pt x="266394" y="670882"/>
                  <a:pt x="264244" y="679914"/>
                  <a:pt x="268114" y="686364"/>
                </a:cubicBezTo>
                <a:cubicBezTo>
                  <a:pt x="271985" y="693245"/>
                  <a:pt x="281016" y="695396"/>
                  <a:pt x="287466" y="691525"/>
                </a:cubicBezTo>
                <a:lnTo>
                  <a:pt x="345094" y="657981"/>
                </a:lnTo>
                <a:lnTo>
                  <a:pt x="345094" y="700126"/>
                </a:lnTo>
                <a:lnTo>
                  <a:pt x="309399" y="730230"/>
                </a:lnTo>
                <a:cubicBezTo>
                  <a:pt x="303378" y="735390"/>
                  <a:pt x="302518" y="744422"/>
                  <a:pt x="307679" y="750442"/>
                </a:cubicBezTo>
                <a:cubicBezTo>
                  <a:pt x="312840" y="756463"/>
                  <a:pt x="321871" y="757323"/>
                  <a:pt x="327891" y="752162"/>
                </a:cubicBezTo>
                <a:lnTo>
                  <a:pt x="345094" y="737541"/>
                </a:lnTo>
                <a:lnTo>
                  <a:pt x="345094" y="806349"/>
                </a:lnTo>
                <a:cubicBezTo>
                  <a:pt x="345094" y="814090"/>
                  <a:pt x="351544" y="820541"/>
                  <a:pt x="359285" y="820541"/>
                </a:cubicBezTo>
                <a:cubicBezTo>
                  <a:pt x="367026" y="820541"/>
                  <a:pt x="373477" y="814090"/>
                  <a:pt x="373477" y="806349"/>
                </a:cubicBezTo>
                <a:lnTo>
                  <a:pt x="373477" y="737971"/>
                </a:lnTo>
                <a:lnTo>
                  <a:pt x="389819" y="751732"/>
                </a:lnTo>
                <a:cubicBezTo>
                  <a:pt x="395840" y="756893"/>
                  <a:pt x="404871" y="756033"/>
                  <a:pt x="410031" y="750012"/>
                </a:cubicBezTo>
                <a:cubicBezTo>
                  <a:pt x="415192" y="743991"/>
                  <a:pt x="414332" y="734960"/>
                  <a:pt x="408311" y="729800"/>
                </a:cubicBezTo>
                <a:lnTo>
                  <a:pt x="373477" y="700556"/>
                </a:lnTo>
                <a:lnTo>
                  <a:pt x="373477" y="658411"/>
                </a:lnTo>
                <a:lnTo>
                  <a:pt x="430244" y="691525"/>
                </a:lnTo>
                <a:cubicBezTo>
                  <a:pt x="437125" y="695396"/>
                  <a:pt x="445726" y="693245"/>
                  <a:pt x="449596" y="686364"/>
                </a:cubicBezTo>
                <a:cubicBezTo>
                  <a:pt x="453467" y="679484"/>
                  <a:pt x="451317" y="670882"/>
                  <a:pt x="444436" y="667012"/>
                </a:cubicBezTo>
                <a:lnTo>
                  <a:pt x="373477" y="625727"/>
                </a:lnTo>
                <a:lnTo>
                  <a:pt x="373477" y="584442"/>
                </a:lnTo>
                <a:lnTo>
                  <a:pt x="467228" y="627877"/>
                </a:lnTo>
                <a:cubicBezTo>
                  <a:pt x="472819" y="630458"/>
                  <a:pt x="478840" y="629167"/>
                  <a:pt x="483140" y="625297"/>
                </a:cubicBezTo>
                <a:cubicBezTo>
                  <a:pt x="488731" y="623577"/>
                  <a:pt x="493032" y="618846"/>
                  <a:pt x="493462" y="612825"/>
                </a:cubicBezTo>
                <a:lnTo>
                  <a:pt x="503353" y="509183"/>
                </a:lnTo>
                <a:lnTo>
                  <a:pt x="539047" y="529825"/>
                </a:lnTo>
                <a:lnTo>
                  <a:pt x="539047" y="612825"/>
                </a:lnTo>
                <a:cubicBezTo>
                  <a:pt x="539047" y="620566"/>
                  <a:pt x="545498" y="627017"/>
                  <a:pt x="553239" y="627017"/>
                </a:cubicBezTo>
                <a:cubicBezTo>
                  <a:pt x="560980" y="627017"/>
                  <a:pt x="567431" y="620566"/>
                  <a:pt x="567431" y="612825"/>
                </a:cubicBezTo>
                <a:lnTo>
                  <a:pt x="567431" y="546167"/>
                </a:lnTo>
                <a:lnTo>
                  <a:pt x="603986" y="567240"/>
                </a:lnTo>
                <a:lnTo>
                  <a:pt x="612156" y="613255"/>
                </a:lnTo>
                <a:cubicBezTo>
                  <a:pt x="613446" y="620996"/>
                  <a:pt x="620757" y="626157"/>
                  <a:pt x="628929" y="624867"/>
                </a:cubicBezTo>
                <a:cubicBezTo>
                  <a:pt x="636669" y="623577"/>
                  <a:pt x="641830" y="616266"/>
                  <a:pt x="640540" y="608525"/>
                </a:cubicBezTo>
                <a:lnTo>
                  <a:pt x="636669" y="586592"/>
                </a:lnTo>
                <a:lnTo>
                  <a:pt x="696447" y="621426"/>
                </a:lnTo>
                <a:cubicBezTo>
                  <a:pt x="703328" y="625297"/>
                  <a:pt x="711929" y="623147"/>
                  <a:pt x="715799" y="616266"/>
                </a:cubicBezTo>
                <a:cubicBezTo>
                  <a:pt x="719670" y="609815"/>
                  <a:pt x="717519" y="601214"/>
                  <a:pt x="710639" y="597343"/>
                </a:cubicBezTo>
                <a:close/>
                <a:moveTo>
                  <a:pt x="251342" y="223197"/>
                </a:moveTo>
                <a:lnTo>
                  <a:pt x="344233" y="266203"/>
                </a:lnTo>
                <a:lnTo>
                  <a:pt x="344233" y="296736"/>
                </a:lnTo>
                <a:lnTo>
                  <a:pt x="318000" y="339312"/>
                </a:lnTo>
                <a:lnTo>
                  <a:pt x="267254" y="341032"/>
                </a:lnTo>
                <a:lnTo>
                  <a:pt x="241881" y="326410"/>
                </a:lnTo>
                <a:lnTo>
                  <a:pt x="251342" y="223197"/>
                </a:lnTo>
                <a:close/>
                <a:moveTo>
                  <a:pt x="227689" y="469618"/>
                </a:moveTo>
                <a:lnTo>
                  <a:pt x="142539" y="409410"/>
                </a:lnTo>
                <a:lnTo>
                  <a:pt x="227259" y="350063"/>
                </a:lnTo>
                <a:lnTo>
                  <a:pt x="253062" y="365115"/>
                </a:lnTo>
                <a:lnTo>
                  <a:pt x="277145" y="409840"/>
                </a:lnTo>
                <a:lnTo>
                  <a:pt x="252632" y="454996"/>
                </a:lnTo>
                <a:lnTo>
                  <a:pt x="227689" y="469618"/>
                </a:lnTo>
                <a:close/>
                <a:moveTo>
                  <a:pt x="345094" y="553478"/>
                </a:moveTo>
                <a:lnTo>
                  <a:pt x="250482" y="596913"/>
                </a:lnTo>
                <a:lnTo>
                  <a:pt x="241451" y="494131"/>
                </a:lnTo>
                <a:lnTo>
                  <a:pt x="267684" y="479079"/>
                </a:lnTo>
                <a:lnTo>
                  <a:pt x="318000" y="480799"/>
                </a:lnTo>
                <a:lnTo>
                  <a:pt x="345094" y="524664"/>
                </a:lnTo>
                <a:lnTo>
                  <a:pt x="345094" y="553478"/>
                </a:lnTo>
                <a:close/>
                <a:moveTo>
                  <a:pt x="373047" y="295446"/>
                </a:moveTo>
                <a:lnTo>
                  <a:pt x="373047" y="266633"/>
                </a:lnTo>
                <a:lnTo>
                  <a:pt x="467659" y="223197"/>
                </a:lnTo>
                <a:lnTo>
                  <a:pt x="476690" y="325980"/>
                </a:lnTo>
                <a:lnTo>
                  <a:pt x="450457" y="341032"/>
                </a:lnTo>
                <a:lnTo>
                  <a:pt x="400140" y="339312"/>
                </a:lnTo>
                <a:lnTo>
                  <a:pt x="373047" y="295446"/>
                </a:lnTo>
                <a:close/>
                <a:moveTo>
                  <a:pt x="466799" y="596913"/>
                </a:moveTo>
                <a:lnTo>
                  <a:pt x="373907" y="553908"/>
                </a:lnTo>
                <a:lnTo>
                  <a:pt x="373907" y="523374"/>
                </a:lnTo>
                <a:lnTo>
                  <a:pt x="400140" y="480799"/>
                </a:lnTo>
                <a:lnTo>
                  <a:pt x="450887" y="479079"/>
                </a:lnTo>
                <a:lnTo>
                  <a:pt x="476260" y="493701"/>
                </a:lnTo>
                <a:lnTo>
                  <a:pt x="466799" y="596913"/>
                </a:lnTo>
                <a:close/>
                <a:moveTo>
                  <a:pt x="491312" y="469618"/>
                </a:moveTo>
                <a:lnTo>
                  <a:pt x="465508" y="454566"/>
                </a:lnTo>
                <a:lnTo>
                  <a:pt x="441425" y="409840"/>
                </a:lnTo>
                <a:lnTo>
                  <a:pt x="465938" y="364685"/>
                </a:lnTo>
                <a:lnTo>
                  <a:pt x="490881" y="350063"/>
                </a:lnTo>
                <a:lnTo>
                  <a:pt x="576032" y="410270"/>
                </a:lnTo>
                <a:lnTo>
                  <a:pt x="491312" y="469618"/>
                </a:ln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 w="4301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>
              <a:latin typeface="+mj-ea"/>
              <a:ea typeface="+mj-ea"/>
            </a:endParaRPr>
          </a:p>
        </p:txBody>
      </p:sp>
      <p:sp>
        <p:nvSpPr>
          <p:cNvPr id="18" name="任意多边形: 形状 17">
            <a:extLst>
              <a:ext uri="{FF2B5EF4-FFF2-40B4-BE49-F238E27FC236}">
                <a16:creationId xmlns:a16="http://schemas.microsoft.com/office/drawing/2014/main" id="{BB390D1B-568C-4BA8-B1F4-2903ADC2165C}"/>
              </a:ext>
            </a:extLst>
          </p:cNvPr>
          <p:cNvSpPr/>
          <p:nvPr userDrawn="1"/>
        </p:nvSpPr>
        <p:spPr>
          <a:xfrm>
            <a:off x="2406017" y="400104"/>
            <a:ext cx="218382" cy="244170"/>
          </a:xfrm>
          <a:custGeom>
            <a:avLst/>
            <a:gdLst>
              <a:gd name="connsiteX0" fmla="*/ 1318001 w 1922273"/>
              <a:gd name="connsiteY0" fmla="*/ 3710883 h 5054678"/>
              <a:gd name="connsiteX1" fmla="*/ 1433599 w 1922273"/>
              <a:gd name="connsiteY1" fmla="*/ 3678371 h 5054678"/>
              <a:gd name="connsiteX2" fmla="*/ 1479658 w 1922273"/>
              <a:gd name="connsiteY2" fmla="*/ 3621475 h 5054678"/>
              <a:gd name="connsiteX3" fmla="*/ 1300842 w 1922273"/>
              <a:gd name="connsiteY3" fmla="*/ 3597091 h 5054678"/>
              <a:gd name="connsiteX4" fmla="*/ 1292714 w 1922273"/>
              <a:gd name="connsiteY4" fmla="*/ 3596188 h 5054678"/>
              <a:gd name="connsiteX5" fmla="*/ 1213240 w 1922273"/>
              <a:gd name="connsiteY5" fmla="*/ 3460722 h 5054678"/>
              <a:gd name="connsiteX6" fmla="*/ 1137379 w 1922273"/>
              <a:gd name="connsiteY6" fmla="*/ 3402922 h 5054678"/>
              <a:gd name="connsiteX7" fmla="*/ 1095836 w 1922273"/>
              <a:gd name="connsiteY7" fmla="*/ 3378539 h 5054678"/>
              <a:gd name="connsiteX8" fmla="*/ 1095836 w 1922273"/>
              <a:gd name="connsiteY8" fmla="*/ 0 h 5054678"/>
              <a:gd name="connsiteX9" fmla="*/ 1052486 w 1922273"/>
              <a:gd name="connsiteY9" fmla="*/ 0 h 5054678"/>
              <a:gd name="connsiteX10" fmla="*/ 1052486 w 1922273"/>
              <a:gd name="connsiteY10" fmla="*/ 3352348 h 5054678"/>
              <a:gd name="connsiteX11" fmla="*/ 939597 w 1922273"/>
              <a:gd name="connsiteY11" fmla="*/ 3225913 h 5054678"/>
              <a:gd name="connsiteX12" fmla="*/ 922438 w 1922273"/>
              <a:gd name="connsiteY12" fmla="*/ 3139214 h 5054678"/>
              <a:gd name="connsiteX13" fmla="*/ 896248 w 1922273"/>
              <a:gd name="connsiteY13" fmla="*/ 3176242 h 5054678"/>
              <a:gd name="connsiteX14" fmla="*/ 884507 w 1922273"/>
              <a:gd name="connsiteY14" fmla="*/ 3225913 h 5054678"/>
              <a:gd name="connsiteX15" fmla="*/ 891733 w 1922273"/>
              <a:gd name="connsiteY15" fmla="*/ 3266553 h 5054678"/>
              <a:gd name="connsiteX16" fmla="*/ 857414 w 1922273"/>
              <a:gd name="connsiteY16" fmla="*/ 3243072 h 5054678"/>
              <a:gd name="connsiteX17" fmla="*/ 804131 w 1922273"/>
              <a:gd name="connsiteY17" fmla="*/ 3191594 h 5054678"/>
              <a:gd name="connsiteX18" fmla="*/ 776134 w 1922273"/>
              <a:gd name="connsiteY18" fmla="*/ 3141923 h 5054678"/>
              <a:gd name="connsiteX19" fmla="*/ 765297 w 1922273"/>
              <a:gd name="connsiteY19" fmla="*/ 3090446 h 5054678"/>
              <a:gd name="connsiteX20" fmla="*/ 770716 w 1922273"/>
              <a:gd name="connsiteY20" fmla="*/ 3045291 h 5054678"/>
              <a:gd name="connsiteX21" fmla="*/ 787875 w 1922273"/>
              <a:gd name="connsiteY21" fmla="*/ 3009166 h 5054678"/>
              <a:gd name="connsiteX22" fmla="*/ 816774 w 1922273"/>
              <a:gd name="connsiteY22" fmla="*/ 2975751 h 5054678"/>
              <a:gd name="connsiteX23" fmla="*/ 845674 w 1922273"/>
              <a:gd name="connsiteY23" fmla="*/ 2959495 h 5054678"/>
              <a:gd name="connsiteX24" fmla="*/ 865542 w 1922273"/>
              <a:gd name="connsiteY24" fmla="*/ 2926080 h 5054678"/>
              <a:gd name="connsiteX25" fmla="*/ 832127 w 1922273"/>
              <a:gd name="connsiteY25" fmla="*/ 2906211 h 5054678"/>
              <a:gd name="connsiteX26" fmla="*/ 779747 w 1922273"/>
              <a:gd name="connsiteY26" fmla="*/ 2935111 h 5054678"/>
              <a:gd name="connsiteX27" fmla="*/ 742719 w 1922273"/>
              <a:gd name="connsiteY27" fmla="*/ 2979363 h 5054678"/>
              <a:gd name="connsiteX28" fmla="*/ 719238 w 1922273"/>
              <a:gd name="connsiteY28" fmla="*/ 3029034 h 5054678"/>
              <a:gd name="connsiteX29" fmla="*/ 712013 w 1922273"/>
              <a:gd name="connsiteY29" fmla="*/ 3093155 h 5054678"/>
              <a:gd name="connsiteX30" fmla="*/ 726463 w 1922273"/>
              <a:gd name="connsiteY30" fmla="*/ 3159986 h 5054678"/>
              <a:gd name="connsiteX31" fmla="*/ 762587 w 1922273"/>
              <a:gd name="connsiteY31" fmla="*/ 3224107 h 5054678"/>
              <a:gd name="connsiteX32" fmla="*/ 826708 w 1922273"/>
              <a:gd name="connsiteY32" fmla="*/ 3286421 h 5054678"/>
              <a:gd name="connsiteX33" fmla="*/ 1020877 w 1922273"/>
              <a:gd name="connsiteY33" fmla="*/ 3400213 h 5054678"/>
              <a:gd name="connsiteX34" fmla="*/ 1110285 w 1922273"/>
              <a:gd name="connsiteY34" fmla="*/ 3450787 h 5054678"/>
              <a:gd name="connsiteX35" fmla="*/ 1175309 w 1922273"/>
              <a:gd name="connsiteY35" fmla="*/ 3500459 h 5054678"/>
              <a:gd name="connsiteX36" fmla="*/ 1232205 w 1922273"/>
              <a:gd name="connsiteY36" fmla="*/ 3592576 h 5054678"/>
              <a:gd name="connsiteX37" fmla="*/ 1204209 w 1922273"/>
              <a:gd name="connsiteY37" fmla="*/ 3589866 h 5054678"/>
              <a:gd name="connsiteX38" fmla="*/ 1090417 w 1922273"/>
              <a:gd name="connsiteY38" fmla="*/ 3487815 h 5054678"/>
              <a:gd name="connsiteX39" fmla="*/ 1009137 w 1922273"/>
              <a:gd name="connsiteY39" fmla="*/ 3458915 h 5054678"/>
              <a:gd name="connsiteX40" fmla="*/ 936888 w 1922273"/>
              <a:gd name="connsiteY40" fmla="*/ 3449884 h 5054678"/>
              <a:gd name="connsiteX41" fmla="*/ 879089 w 1922273"/>
              <a:gd name="connsiteY41" fmla="*/ 3448981 h 5054678"/>
              <a:gd name="connsiteX42" fmla="*/ 817677 w 1922273"/>
              <a:gd name="connsiteY42" fmla="*/ 3458012 h 5054678"/>
              <a:gd name="connsiteX43" fmla="*/ 713820 w 1922273"/>
              <a:gd name="connsiteY43" fmla="*/ 3487815 h 5054678"/>
              <a:gd name="connsiteX44" fmla="*/ 657827 w 1922273"/>
              <a:gd name="connsiteY44" fmla="*/ 3504974 h 5054678"/>
              <a:gd name="connsiteX45" fmla="*/ 467270 w 1922273"/>
              <a:gd name="connsiteY45" fmla="*/ 3457109 h 5054678"/>
              <a:gd name="connsiteX46" fmla="*/ 444693 w 1922273"/>
              <a:gd name="connsiteY46" fmla="*/ 3416469 h 5054678"/>
              <a:gd name="connsiteX47" fmla="*/ 441080 w 1922273"/>
              <a:gd name="connsiteY47" fmla="*/ 3361379 h 5054678"/>
              <a:gd name="connsiteX48" fmla="*/ 454627 w 1922273"/>
              <a:gd name="connsiteY48" fmla="*/ 3290034 h 5054678"/>
              <a:gd name="connsiteX49" fmla="*/ 479011 w 1922273"/>
              <a:gd name="connsiteY49" fmla="*/ 3207851 h 5054678"/>
              <a:gd name="connsiteX50" fmla="*/ 460948 w 1922273"/>
              <a:gd name="connsiteY50" fmla="*/ 3173532 h 5054678"/>
              <a:gd name="connsiteX51" fmla="*/ 426630 w 1922273"/>
              <a:gd name="connsiteY51" fmla="*/ 3191594 h 5054678"/>
              <a:gd name="connsiteX52" fmla="*/ 402246 w 1922273"/>
              <a:gd name="connsiteY52" fmla="*/ 3275584 h 5054678"/>
              <a:gd name="connsiteX53" fmla="*/ 386893 w 1922273"/>
              <a:gd name="connsiteY53" fmla="*/ 3355961 h 5054678"/>
              <a:gd name="connsiteX54" fmla="*/ 391409 w 1922273"/>
              <a:gd name="connsiteY54" fmla="*/ 3430016 h 5054678"/>
              <a:gd name="connsiteX55" fmla="*/ 426630 w 1922273"/>
              <a:gd name="connsiteY55" fmla="*/ 3494137 h 5054678"/>
              <a:gd name="connsiteX56" fmla="*/ 482623 w 1922273"/>
              <a:gd name="connsiteY56" fmla="*/ 3537486 h 5054678"/>
              <a:gd name="connsiteX57" fmla="*/ 422115 w 1922273"/>
              <a:gd name="connsiteY57" fmla="*/ 3537486 h 5054678"/>
              <a:gd name="connsiteX58" fmla="*/ 342641 w 1922273"/>
              <a:gd name="connsiteY58" fmla="*/ 3521230 h 5054678"/>
              <a:gd name="connsiteX59" fmla="*/ 270392 w 1922273"/>
              <a:gd name="connsiteY59" fmla="*/ 3479687 h 5054678"/>
              <a:gd name="connsiteX60" fmla="*/ 213496 w 1922273"/>
              <a:gd name="connsiteY60" fmla="*/ 3412857 h 5054678"/>
              <a:gd name="connsiteX61" fmla="*/ 134022 w 1922273"/>
              <a:gd name="connsiteY61" fmla="*/ 3197916 h 5054678"/>
              <a:gd name="connsiteX62" fmla="*/ 96092 w 1922273"/>
              <a:gd name="connsiteY62" fmla="*/ 3166307 h 5054678"/>
              <a:gd name="connsiteX63" fmla="*/ 77126 w 1922273"/>
              <a:gd name="connsiteY63" fmla="*/ 3199722 h 5054678"/>
              <a:gd name="connsiteX64" fmla="*/ 165631 w 1922273"/>
              <a:gd name="connsiteY64" fmla="*/ 3440853 h 5054678"/>
              <a:gd name="connsiteX65" fmla="*/ 233365 w 1922273"/>
              <a:gd name="connsiteY65" fmla="*/ 3522133 h 5054678"/>
              <a:gd name="connsiteX66" fmla="*/ 322773 w 1922273"/>
              <a:gd name="connsiteY66" fmla="*/ 3573611 h 5054678"/>
              <a:gd name="connsiteX67" fmla="*/ 416696 w 1922273"/>
              <a:gd name="connsiteY67" fmla="*/ 3592576 h 5054678"/>
              <a:gd name="connsiteX68" fmla="*/ 507007 w 1922273"/>
              <a:gd name="connsiteY68" fmla="*/ 3591673 h 5054678"/>
              <a:gd name="connsiteX69" fmla="*/ 590093 w 1922273"/>
              <a:gd name="connsiteY69" fmla="*/ 3579029 h 5054678"/>
              <a:gd name="connsiteX70" fmla="*/ 671373 w 1922273"/>
              <a:gd name="connsiteY70" fmla="*/ 3558258 h 5054678"/>
              <a:gd name="connsiteX71" fmla="*/ 728269 w 1922273"/>
              <a:gd name="connsiteY71" fmla="*/ 3541099 h 5054678"/>
              <a:gd name="connsiteX72" fmla="*/ 828515 w 1922273"/>
              <a:gd name="connsiteY72" fmla="*/ 3512199 h 5054678"/>
              <a:gd name="connsiteX73" fmla="*/ 880895 w 1922273"/>
              <a:gd name="connsiteY73" fmla="*/ 3504071 h 5054678"/>
              <a:gd name="connsiteX74" fmla="*/ 932373 w 1922273"/>
              <a:gd name="connsiteY74" fmla="*/ 3504974 h 5054678"/>
              <a:gd name="connsiteX75" fmla="*/ 997396 w 1922273"/>
              <a:gd name="connsiteY75" fmla="*/ 3513102 h 5054678"/>
              <a:gd name="connsiteX76" fmla="*/ 1063324 w 1922273"/>
              <a:gd name="connsiteY76" fmla="*/ 3535680 h 5054678"/>
              <a:gd name="connsiteX77" fmla="*/ 1122026 w 1922273"/>
              <a:gd name="connsiteY77" fmla="*/ 3582642 h 5054678"/>
              <a:gd name="connsiteX78" fmla="*/ 1059711 w 1922273"/>
              <a:gd name="connsiteY78" fmla="*/ 3587157 h 5054678"/>
              <a:gd name="connsiteX79" fmla="*/ 1050680 w 1922273"/>
              <a:gd name="connsiteY79" fmla="*/ 3623282 h 5054678"/>
              <a:gd name="connsiteX80" fmla="*/ 973013 w 1922273"/>
              <a:gd name="connsiteY80" fmla="*/ 3642247 h 5054678"/>
              <a:gd name="connsiteX81" fmla="*/ 907988 w 1922273"/>
              <a:gd name="connsiteY81" fmla="*/ 3659406 h 5054678"/>
              <a:gd name="connsiteX82" fmla="*/ 1002815 w 1922273"/>
              <a:gd name="connsiteY82" fmla="*/ 3697337 h 5054678"/>
              <a:gd name="connsiteX83" fmla="*/ 1130154 w 1922273"/>
              <a:gd name="connsiteY83" fmla="*/ 3734364 h 5054678"/>
              <a:gd name="connsiteX84" fmla="*/ 1249365 w 1922273"/>
              <a:gd name="connsiteY84" fmla="*/ 3907762 h 5054678"/>
              <a:gd name="connsiteX85" fmla="*/ 1321614 w 1922273"/>
              <a:gd name="connsiteY85" fmla="*/ 4124508 h 5054678"/>
              <a:gd name="connsiteX86" fmla="*/ 1257493 w 1922273"/>
              <a:gd name="connsiteY86" fmla="*/ 4243719 h 5054678"/>
              <a:gd name="connsiteX87" fmla="*/ 1078676 w 1922273"/>
              <a:gd name="connsiteY87" fmla="*/ 4204885 h 5054678"/>
              <a:gd name="connsiteX88" fmla="*/ 895345 w 1922273"/>
              <a:gd name="connsiteY88" fmla="*/ 4105543 h 5054678"/>
              <a:gd name="connsiteX89" fmla="*/ 764394 w 1922273"/>
              <a:gd name="connsiteY89" fmla="*/ 4066709 h 5054678"/>
              <a:gd name="connsiteX90" fmla="*/ 674083 w 1922273"/>
              <a:gd name="connsiteY90" fmla="*/ 4095609 h 5054678"/>
              <a:gd name="connsiteX91" fmla="*/ 609059 w 1922273"/>
              <a:gd name="connsiteY91" fmla="*/ 4125411 h 5054678"/>
              <a:gd name="connsiteX92" fmla="*/ 539519 w 1922273"/>
              <a:gd name="connsiteY92" fmla="*/ 4086578 h 5054678"/>
              <a:gd name="connsiteX93" fmla="*/ 488945 w 1922273"/>
              <a:gd name="connsiteY93" fmla="*/ 4014329 h 5054678"/>
              <a:gd name="connsiteX94" fmla="*/ 516038 w 1922273"/>
              <a:gd name="connsiteY94" fmla="*/ 4107349 h 5054678"/>
              <a:gd name="connsiteX95" fmla="*/ 546744 w 1922273"/>
              <a:gd name="connsiteY95" fmla="*/ 4223851 h 5054678"/>
              <a:gd name="connsiteX96" fmla="*/ 474495 w 1922273"/>
              <a:gd name="connsiteY96" fmla="*/ 4389120 h 5054678"/>
              <a:gd name="connsiteX97" fmla="*/ 375153 w 1922273"/>
              <a:gd name="connsiteY97" fmla="*/ 4524587 h 5054678"/>
              <a:gd name="connsiteX98" fmla="*/ 282133 w 1922273"/>
              <a:gd name="connsiteY98" fmla="*/ 4578773 h 5054678"/>
              <a:gd name="connsiteX99" fmla="*/ 233365 w 1922273"/>
              <a:gd name="connsiteY99" fmla="*/ 4612188 h 5054678"/>
              <a:gd name="connsiteX100" fmla="*/ 240589 w 1922273"/>
              <a:gd name="connsiteY100" fmla="*/ 4679018 h 5054678"/>
              <a:gd name="connsiteX101" fmla="*/ 134022 w 1922273"/>
              <a:gd name="connsiteY101" fmla="*/ 4793713 h 5054678"/>
              <a:gd name="connsiteX102" fmla="*/ 33777 w 1922273"/>
              <a:gd name="connsiteY102" fmla="*/ 4889444 h 5054678"/>
              <a:gd name="connsiteX103" fmla="*/ 362 w 1922273"/>
              <a:gd name="connsiteY103" fmla="*/ 4953564 h 5054678"/>
              <a:gd name="connsiteX104" fmla="*/ 37389 w 1922273"/>
              <a:gd name="connsiteY104" fmla="*/ 5036651 h 5054678"/>
              <a:gd name="connsiteX105" fmla="*/ 66289 w 1922273"/>
              <a:gd name="connsiteY105" fmla="*/ 5048391 h 5054678"/>
              <a:gd name="connsiteX106" fmla="*/ 80739 w 1922273"/>
              <a:gd name="connsiteY106" fmla="*/ 4968014 h 5054678"/>
              <a:gd name="connsiteX107" fmla="*/ 193627 w 1922273"/>
              <a:gd name="connsiteY107" fmla="*/ 4807260 h 5054678"/>
              <a:gd name="connsiteX108" fmla="*/ 361606 w 1922273"/>
              <a:gd name="connsiteY108" fmla="*/ 4662762 h 5054678"/>
              <a:gd name="connsiteX109" fmla="*/ 587384 w 1922273"/>
              <a:gd name="connsiteY109" fmla="*/ 4607673 h 5054678"/>
              <a:gd name="connsiteX110" fmla="*/ 690339 w 1922273"/>
              <a:gd name="connsiteY110" fmla="*/ 4567936 h 5054678"/>
              <a:gd name="connsiteX111" fmla="*/ 740010 w 1922273"/>
              <a:gd name="connsiteY111" fmla="*/ 4490268 h 5054678"/>
              <a:gd name="connsiteX112" fmla="*/ 830321 w 1922273"/>
              <a:gd name="connsiteY112" fmla="*/ 4476722 h 5054678"/>
              <a:gd name="connsiteX113" fmla="*/ 1027199 w 1922273"/>
              <a:gd name="connsiteY113" fmla="*/ 4569742 h 5054678"/>
              <a:gd name="connsiteX114" fmla="*/ 1267427 w 1922273"/>
              <a:gd name="connsiteY114" fmla="*/ 4609479 h 5054678"/>
              <a:gd name="connsiteX115" fmla="*/ 1464305 w 1922273"/>
              <a:gd name="connsiteY115" fmla="*/ 4614898 h 5054678"/>
              <a:gd name="connsiteX116" fmla="*/ 1667505 w 1922273"/>
              <a:gd name="connsiteY116" fmla="*/ 4539036 h 5054678"/>
              <a:gd name="connsiteX117" fmla="*/ 1781297 w 1922273"/>
              <a:gd name="connsiteY117" fmla="*/ 4486656 h 5054678"/>
              <a:gd name="connsiteX118" fmla="*/ 1843612 w 1922273"/>
              <a:gd name="connsiteY118" fmla="*/ 4509234 h 5054678"/>
              <a:gd name="connsiteX119" fmla="*/ 1827356 w 1922273"/>
              <a:gd name="connsiteY119" fmla="*/ 4662762 h 5054678"/>
              <a:gd name="connsiteX120" fmla="*/ 1774072 w 1922273"/>
              <a:gd name="connsiteY120" fmla="*/ 4827129 h 5054678"/>
              <a:gd name="connsiteX121" fmla="*/ 1774975 w 1922273"/>
              <a:gd name="connsiteY121" fmla="*/ 4925568 h 5054678"/>
              <a:gd name="connsiteX122" fmla="*/ 1839999 w 1922273"/>
              <a:gd name="connsiteY122" fmla="*/ 4813582 h 5054678"/>
              <a:gd name="connsiteX123" fmla="*/ 1897798 w 1922273"/>
              <a:gd name="connsiteY123" fmla="*/ 4627541 h 5054678"/>
              <a:gd name="connsiteX124" fmla="*/ 1922182 w 1922273"/>
              <a:gd name="connsiteY124" fmla="*/ 4467691 h 5054678"/>
              <a:gd name="connsiteX125" fmla="*/ 1886961 w 1922273"/>
              <a:gd name="connsiteY125" fmla="*/ 4399957 h 5054678"/>
              <a:gd name="connsiteX126" fmla="*/ 1746979 w 1922273"/>
              <a:gd name="connsiteY126" fmla="*/ 4433372 h 5054678"/>
              <a:gd name="connsiteX127" fmla="*/ 1613318 w 1922273"/>
              <a:gd name="connsiteY127" fmla="*/ 4462272 h 5054678"/>
              <a:gd name="connsiteX128" fmla="*/ 1582613 w 1922273"/>
              <a:gd name="connsiteY128" fmla="*/ 4395442 h 5054678"/>
              <a:gd name="connsiteX129" fmla="*/ 1614221 w 1922273"/>
              <a:gd name="connsiteY129" fmla="*/ 4231075 h 5054678"/>
              <a:gd name="connsiteX130" fmla="*/ 1515782 w 1922273"/>
              <a:gd name="connsiteY130" fmla="*/ 4029682 h 5054678"/>
              <a:gd name="connsiteX131" fmla="*/ 1366769 w 1922273"/>
              <a:gd name="connsiteY131" fmla="*/ 3854478 h 5054678"/>
              <a:gd name="connsiteX132" fmla="*/ 1304454 w 1922273"/>
              <a:gd name="connsiteY132" fmla="*/ 3760554 h 5054678"/>
              <a:gd name="connsiteX133" fmla="*/ 1318001 w 1922273"/>
              <a:gd name="connsiteY133" fmla="*/ 3710883 h 5054678"/>
              <a:gd name="connsiteX0" fmla="*/ 1318001 w 1922272"/>
              <a:gd name="connsiteY0" fmla="*/ 3710883 h 5054678"/>
              <a:gd name="connsiteX1" fmla="*/ 1433599 w 1922272"/>
              <a:gd name="connsiteY1" fmla="*/ 3678371 h 5054678"/>
              <a:gd name="connsiteX2" fmla="*/ 1479658 w 1922272"/>
              <a:gd name="connsiteY2" fmla="*/ 3621475 h 5054678"/>
              <a:gd name="connsiteX3" fmla="*/ 1300842 w 1922272"/>
              <a:gd name="connsiteY3" fmla="*/ 3597091 h 5054678"/>
              <a:gd name="connsiteX4" fmla="*/ 1292714 w 1922272"/>
              <a:gd name="connsiteY4" fmla="*/ 3596188 h 5054678"/>
              <a:gd name="connsiteX5" fmla="*/ 1213240 w 1922272"/>
              <a:gd name="connsiteY5" fmla="*/ 3460722 h 5054678"/>
              <a:gd name="connsiteX6" fmla="*/ 1137379 w 1922272"/>
              <a:gd name="connsiteY6" fmla="*/ 3402922 h 5054678"/>
              <a:gd name="connsiteX7" fmla="*/ 1095836 w 1922272"/>
              <a:gd name="connsiteY7" fmla="*/ 3378539 h 5054678"/>
              <a:gd name="connsiteX8" fmla="*/ 1052486 w 1922272"/>
              <a:gd name="connsiteY8" fmla="*/ 0 h 5054678"/>
              <a:gd name="connsiteX9" fmla="*/ 1052486 w 1922272"/>
              <a:gd name="connsiteY9" fmla="*/ 3352348 h 5054678"/>
              <a:gd name="connsiteX10" fmla="*/ 939597 w 1922272"/>
              <a:gd name="connsiteY10" fmla="*/ 3225913 h 5054678"/>
              <a:gd name="connsiteX11" fmla="*/ 922438 w 1922272"/>
              <a:gd name="connsiteY11" fmla="*/ 3139214 h 5054678"/>
              <a:gd name="connsiteX12" fmla="*/ 896248 w 1922272"/>
              <a:gd name="connsiteY12" fmla="*/ 3176242 h 5054678"/>
              <a:gd name="connsiteX13" fmla="*/ 884507 w 1922272"/>
              <a:gd name="connsiteY13" fmla="*/ 3225913 h 5054678"/>
              <a:gd name="connsiteX14" fmla="*/ 891733 w 1922272"/>
              <a:gd name="connsiteY14" fmla="*/ 3266553 h 5054678"/>
              <a:gd name="connsiteX15" fmla="*/ 857414 w 1922272"/>
              <a:gd name="connsiteY15" fmla="*/ 3243072 h 5054678"/>
              <a:gd name="connsiteX16" fmla="*/ 804131 w 1922272"/>
              <a:gd name="connsiteY16" fmla="*/ 3191594 h 5054678"/>
              <a:gd name="connsiteX17" fmla="*/ 776134 w 1922272"/>
              <a:gd name="connsiteY17" fmla="*/ 3141923 h 5054678"/>
              <a:gd name="connsiteX18" fmla="*/ 765297 w 1922272"/>
              <a:gd name="connsiteY18" fmla="*/ 3090446 h 5054678"/>
              <a:gd name="connsiteX19" fmla="*/ 770716 w 1922272"/>
              <a:gd name="connsiteY19" fmla="*/ 3045291 h 5054678"/>
              <a:gd name="connsiteX20" fmla="*/ 787875 w 1922272"/>
              <a:gd name="connsiteY20" fmla="*/ 3009166 h 5054678"/>
              <a:gd name="connsiteX21" fmla="*/ 816774 w 1922272"/>
              <a:gd name="connsiteY21" fmla="*/ 2975751 h 5054678"/>
              <a:gd name="connsiteX22" fmla="*/ 845674 w 1922272"/>
              <a:gd name="connsiteY22" fmla="*/ 2959495 h 5054678"/>
              <a:gd name="connsiteX23" fmla="*/ 865542 w 1922272"/>
              <a:gd name="connsiteY23" fmla="*/ 2926080 h 5054678"/>
              <a:gd name="connsiteX24" fmla="*/ 832127 w 1922272"/>
              <a:gd name="connsiteY24" fmla="*/ 2906211 h 5054678"/>
              <a:gd name="connsiteX25" fmla="*/ 779747 w 1922272"/>
              <a:gd name="connsiteY25" fmla="*/ 2935111 h 5054678"/>
              <a:gd name="connsiteX26" fmla="*/ 742719 w 1922272"/>
              <a:gd name="connsiteY26" fmla="*/ 2979363 h 5054678"/>
              <a:gd name="connsiteX27" fmla="*/ 719238 w 1922272"/>
              <a:gd name="connsiteY27" fmla="*/ 3029034 h 5054678"/>
              <a:gd name="connsiteX28" fmla="*/ 712013 w 1922272"/>
              <a:gd name="connsiteY28" fmla="*/ 3093155 h 5054678"/>
              <a:gd name="connsiteX29" fmla="*/ 726463 w 1922272"/>
              <a:gd name="connsiteY29" fmla="*/ 3159986 h 5054678"/>
              <a:gd name="connsiteX30" fmla="*/ 762587 w 1922272"/>
              <a:gd name="connsiteY30" fmla="*/ 3224107 h 5054678"/>
              <a:gd name="connsiteX31" fmla="*/ 826708 w 1922272"/>
              <a:gd name="connsiteY31" fmla="*/ 3286421 h 5054678"/>
              <a:gd name="connsiteX32" fmla="*/ 1020877 w 1922272"/>
              <a:gd name="connsiteY32" fmla="*/ 3400213 h 5054678"/>
              <a:gd name="connsiteX33" fmla="*/ 1110285 w 1922272"/>
              <a:gd name="connsiteY33" fmla="*/ 3450787 h 5054678"/>
              <a:gd name="connsiteX34" fmla="*/ 1175309 w 1922272"/>
              <a:gd name="connsiteY34" fmla="*/ 3500459 h 5054678"/>
              <a:gd name="connsiteX35" fmla="*/ 1232205 w 1922272"/>
              <a:gd name="connsiteY35" fmla="*/ 3592576 h 5054678"/>
              <a:gd name="connsiteX36" fmla="*/ 1204209 w 1922272"/>
              <a:gd name="connsiteY36" fmla="*/ 3589866 h 5054678"/>
              <a:gd name="connsiteX37" fmla="*/ 1090417 w 1922272"/>
              <a:gd name="connsiteY37" fmla="*/ 3487815 h 5054678"/>
              <a:gd name="connsiteX38" fmla="*/ 1009137 w 1922272"/>
              <a:gd name="connsiteY38" fmla="*/ 3458915 h 5054678"/>
              <a:gd name="connsiteX39" fmla="*/ 936888 w 1922272"/>
              <a:gd name="connsiteY39" fmla="*/ 3449884 h 5054678"/>
              <a:gd name="connsiteX40" fmla="*/ 879089 w 1922272"/>
              <a:gd name="connsiteY40" fmla="*/ 3448981 h 5054678"/>
              <a:gd name="connsiteX41" fmla="*/ 817677 w 1922272"/>
              <a:gd name="connsiteY41" fmla="*/ 3458012 h 5054678"/>
              <a:gd name="connsiteX42" fmla="*/ 713820 w 1922272"/>
              <a:gd name="connsiteY42" fmla="*/ 3487815 h 5054678"/>
              <a:gd name="connsiteX43" fmla="*/ 657827 w 1922272"/>
              <a:gd name="connsiteY43" fmla="*/ 3504974 h 5054678"/>
              <a:gd name="connsiteX44" fmla="*/ 467270 w 1922272"/>
              <a:gd name="connsiteY44" fmla="*/ 3457109 h 5054678"/>
              <a:gd name="connsiteX45" fmla="*/ 444693 w 1922272"/>
              <a:gd name="connsiteY45" fmla="*/ 3416469 h 5054678"/>
              <a:gd name="connsiteX46" fmla="*/ 441080 w 1922272"/>
              <a:gd name="connsiteY46" fmla="*/ 3361379 h 5054678"/>
              <a:gd name="connsiteX47" fmla="*/ 454627 w 1922272"/>
              <a:gd name="connsiteY47" fmla="*/ 3290034 h 5054678"/>
              <a:gd name="connsiteX48" fmla="*/ 479011 w 1922272"/>
              <a:gd name="connsiteY48" fmla="*/ 3207851 h 5054678"/>
              <a:gd name="connsiteX49" fmla="*/ 460948 w 1922272"/>
              <a:gd name="connsiteY49" fmla="*/ 3173532 h 5054678"/>
              <a:gd name="connsiteX50" fmla="*/ 426630 w 1922272"/>
              <a:gd name="connsiteY50" fmla="*/ 3191594 h 5054678"/>
              <a:gd name="connsiteX51" fmla="*/ 402246 w 1922272"/>
              <a:gd name="connsiteY51" fmla="*/ 3275584 h 5054678"/>
              <a:gd name="connsiteX52" fmla="*/ 386893 w 1922272"/>
              <a:gd name="connsiteY52" fmla="*/ 3355961 h 5054678"/>
              <a:gd name="connsiteX53" fmla="*/ 391409 w 1922272"/>
              <a:gd name="connsiteY53" fmla="*/ 3430016 h 5054678"/>
              <a:gd name="connsiteX54" fmla="*/ 426630 w 1922272"/>
              <a:gd name="connsiteY54" fmla="*/ 3494137 h 5054678"/>
              <a:gd name="connsiteX55" fmla="*/ 482623 w 1922272"/>
              <a:gd name="connsiteY55" fmla="*/ 3537486 h 5054678"/>
              <a:gd name="connsiteX56" fmla="*/ 422115 w 1922272"/>
              <a:gd name="connsiteY56" fmla="*/ 3537486 h 5054678"/>
              <a:gd name="connsiteX57" fmla="*/ 342641 w 1922272"/>
              <a:gd name="connsiteY57" fmla="*/ 3521230 h 5054678"/>
              <a:gd name="connsiteX58" fmla="*/ 270392 w 1922272"/>
              <a:gd name="connsiteY58" fmla="*/ 3479687 h 5054678"/>
              <a:gd name="connsiteX59" fmla="*/ 213496 w 1922272"/>
              <a:gd name="connsiteY59" fmla="*/ 3412857 h 5054678"/>
              <a:gd name="connsiteX60" fmla="*/ 134022 w 1922272"/>
              <a:gd name="connsiteY60" fmla="*/ 3197916 h 5054678"/>
              <a:gd name="connsiteX61" fmla="*/ 96092 w 1922272"/>
              <a:gd name="connsiteY61" fmla="*/ 3166307 h 5054678"/>
              <a:gd name="connsiteX62" fmla="*/ 77126 w 1922272"/>
              <a:gd name="connsiteY62" fmla="*/ 3199722 h 5054678"/>
              <a:gd name="connsiteX63" fmla="*/ 165631 w 1922272"/>
              <a:gd name="connsiteY63" fmla="*/ 3440853 h 5054678"/>
              <a:gd name="connsiteX64" fmla="*/ 233365 w 1922272"/>
              <a:gd name="connsiteY64" fmla="*/ 3522133 h 5054678"/>
              <a:gd name="connsiteX65" fmla="*/ 322773 w 1922272"/>
              <a:gd name="connsiteY65" fmla="*/ 3573611 h 5054678"/>
              <a:gd name="connsiteX66" fmla="*/ 416696 w 1922272"/>
              <a:gd name="connsiteY66" fmla="*/ 3592576 h 5054678"/>
              <a:gd name="connsiteX67" fmla="*/ 507007 w 1922272"/>
              <a:gd name="connsiteY67" fmla="*/ 3591673 h 5054678"/>
              <a:gd name="connsiteX68" fmla="*/ 590093 w 1922272"/>
              <a:gd name="connsiteY68" fmla="*/ 3579029 h 5054678"/>
              <a:gd name="connsiteX69" fmla="*/ 671373 w 1922272"/>
              <a:gd name="connsiteY69" fmla="*/ 3558258 h 5054678"/>
              <a:gd name="connsiteX70" fmla="*/ 728269 w 1922272"/>
              <a:gd name="connsiteY70" fmla="*/ 3541099 h 5054678"/>
              <a:gd name="connsiteX71" fmla="*/ 828515 w 1922272"/>
              <a:gd name="connsiteY71" fmla="*/ 3512199 h 5054678"/>
              <a:gd name="connsiteX72" fmla="*/ 880895 w 1922272"/>
              <a:gd name="connsiteY72" fmla="*/ 3504071 h 5054678"/>
              <a:gd name="connsiteX73" fmla="*/ 932373 w 1922272"/>
              <a:gd name="connsiteY73" fmla="*/ 3504974 h 5054678"/>
              <a:gd name="connsiteX74" fmla="*/ 997396 w 1922272"/>
              <a:gd name="connsiteY74" fmla="*/ 3513102 h 5054678"/>
              <a:gd name="connsiteX75" fmla="*/ 1063324 w 1922272"/>
              <a:gd name="connsiteY75" fmla="*/ 3535680 h 5054678"/>
              <a:gd name="connsiteX76" fmla="*/ 1122026 w 1922272"/>
              <a:gd name="connsiteY76" fmla="*/ 3582642 h 5054678"/>
              <a:gd name="connsiteX77" fmla="*/ 1059711 w 1922272"/>
              <a:gd name="connsiteY77" fmla="*/ 3587157 h 5054678"/>
              <a:gd name="connsiteX78" fmla="*/ 1050680 w 1922272"/>
              <a:gd name="connsiteY78" fmla="*/ 3623282 h 5054678"/>
              <a:gd name="connsiteX79" fmla="*/ 973013 w 1922272"/>
              <a:gd name="connsiteY79" fmla="*/ 3642247 h 5054678"/>
              <a:gd name="connsiteX80" fmla="*/ 907988 w 1922272"/>
              <a:gd name="connsiteY80" fmla="*/ 3659406 h 5054678"/>
              <a:gd name="connsiteX81" fmla="*/ 1002815 w 1922272"/>
              <a:gd name="connsiteY81" fmla="*/ 3697337 h 5054678"/>
              <a:gd name="connsiteX82" fmla="*/ 1130154 w 1922272"/>
              <a:gd name="connsiteY82" fmla="*/ 3734364 h 5054678"/>
              <a:gd name="connsiteX83" fmla="*/ 1249365 w 1922272"/>
              <a:gd name="connsiteY83" fmla="*/ 3907762 h 5054678"/>
              <a:gd name="connsiteX84" fmla="*/ 1321614 w 1922272"/>
              <a:gd name="connsiteY84" fmla="*/ 4124508 h 5054678"/>
              <a:gd name="connsiteX85" fmla="*/ 1257493 w 1922272"/>
              <a:gd name="connsiteY85" fmla="*/ 4243719 h 5054678"/>
              <a:gd name="connsiteX86" fmla="*/ 1078676 w 1922272"/>
              <a:gd name="connsiteY86" fmla="*/ 4204885 h 5054678"/>
              <a:gd name="connsiteX87" fmla="*/ 895345 w 1922272"/>
              <a:gd name="connsiteY87" fmla="*/ 4105543 h 5054678"/>
              <a:gd name="connsiteX88" fmla="*/ 764394 w 1922272"/>
              <a:gd name="connsiteY88" fmla="*/ 4066709 h 5054678"/>
              <a:gd name="connsiteX89" fmla="*/ 674083 w 1922272"/>
              <a:gd name="connsiteY89" fmla="*/ 4095609 h 5054678"/>
              <a:gd name="connsiteX90" fmla="*/ 609059 w 1922272"/>
              <a:gd name="connsiteY90" fmla="*/ 4125411 h 5054678"/>
              <a:gd name="connsiteX91" fmla="*/ 539519 w 1922272"/>
              <a:gd name="connsiteY91" fmla="*/ 4086578 h 5054678"/>
              <a:gd name="connsiteX92" fmla="*/ 488945 w 1922272"/>
              <a:gd name="connsiteY92" fmla="*/ 4014329 h 5054678"/>
              <a:gd name="connsiteX93" fmla="*/ 516038 w 1922272"/>
              <a:gd name="connsiteY93" fmla="*/ 4107349 h 5054678"/>
              <a:gd name="connsiteX94" fmla="*/ 546744 w 1922272"/>
              <a:gd name="connsiteY94" fmla="*/ 4223851 h 5054678"/>
              <a:gd name="connsiteX95" fmla="*/ 474495 w 1922272"/>
              <a:gd name="connsiteY95" fmla="*/ 4389120 h 5054678"/>
              <a:gd name="connsiteX96" fmla="*/ 375153 w 1922272"/>
              <a:gd name="connsiteY96" fmla="*/ 4524587 h 5054678"/>
              <a:gd name="connsiteX97" fmla="*/ 282133 w 1922272"/>
              <a:gd name="connsiteY97" fmla="*/ 4578773 h 5054678"/>
              <a:gd name="connsiteX98" fmla="*/ 233365 w 1922272"/>
              <a:gd name="connsiteY98" fmla="*/ 4612188 h 5054678"/>
              <a:gd name="connsiteX99" fmla="*/ 240589 w 1922272"/>
              <a:gd name="connsiteY99" fmla="*/ 4679018 h 5054678"/>
              <a:gd name="connsiteX100" fmla="*/ 134022 w 1922272"/>
              <a:gd name="connsiteY100" fmla="*/ 4793713 h 5054678"/>
              <a:gd name="connsiteX101" fmla="*/ 33777 w 1922272"/>
              <a:gd name="connsiteY101" fmla="*/ 4889444 h 5054678"/>
              <a:gd name="connsiteX102" fmla="*/ 362 w 1922272"/>
              <a:gd name="connsiteY102" fmla="*/ 4953564 h 5054678"/>
              <a:gd name="connsiteX103" fmla="*/ 37389 w 1922272"/>
              <a:gd name="connsiteY103" fmla="*/ 5036651 h 5054678"/>
              <a:gd name="connsiteX104" fmla="*/ 66289 w 1922272"/>
              <a:gd name="connsiteY104" fmla="*/ 5048391 h 5054678"/>
              <a:gd name="connsiteX105" fmla="*/ 80739 w 1922272"/>
              <a:gd name="connsiteY105" fmla="*/ 4968014 h 5054678"/>
              <a:gd name="connsiteX106" fmla="*/ 193627 w 1922272"/>
              <a:gd name="connsiteY106" fmla="*/ 4807260 h 5054678"/>
              <a:gd name="connsiteX107" fmla="*/ 361606 w 1922272"/>
              <a:gd name="connsiteY107" fmla="*/ 4662762 h 5054678"/>
              <a:gd name="connsiteX108" fmla="*/ 587384 w 1922272"/>
              <a:gd name="connsiteY108" fmla="*/ 4607673 h 5054678"/>
              <a:gd name="connsiteX109" fmla="*/ 690339 w 1922272"/>
              <a:gd name="connsiteY109" fmla="*/ 4567936 h 5054678"/>
              <a:gd name="connsiteX110" fmla="*/ 740010 w 1922272"/>
              <a:gd name="connsiteY110" fmla="*/ 4490268 h 5054678"/>
              <a:gd name="connsiteX111" fmla="*/ 830321 w 1922272"/>
              <a:gd name="connsiteY111" fmla="*/ 4476722 h 5054678"/>
              <a:gd name="connsiteX112" fmla="*/ 1027199 w 1922272"/>
              <a:gd name="connsiteY112" fmla="*/ 4569742 h 5054678"/>
              <a:gd name="connsiteX113" fmla="*/ 1267427 w 1922272"/>
              <a:gd name="connsiteY113" fmla="*/ 4609479 h 5054678"/>
              <a:gd name="connsiteX114" fmla="*/ 1464305 w 1922272"/>
              <a:gd name="connsiteY114" fmla="*/ 4614898 h 5054678"/>
              <a:gd name="connsiteX115" fmla="*/ 1667505 w 1922272"/>
              <a:gd name="connsiteY115" fmla="*/ 4539036 h 5054678"/>
              <a:gd name="connsiteX116" fmla="*/ 1781297 w 1922272"/>
              <a:gd name="connsiteY116" fmla="*/ 4486656 h 5054678"/>
              <a:gd name="connsiteX117" fmla="*/ 1843612 w 1922272"/>
              <a:gd name="connsiteY117" fmla="*/ 4509234 h 5054678"/>
              <a:gd name="connsiteX118" fmla="*/ 1827356 w 1922272"/>
              <a:gd name="connsiteY118" fmla="*/ 4662762 h 5054678"/>
              <a:gd name="connsiteX119" fmla="*/ 1774072 w 1922272"/>
              <a:gd name="connsiteY119" fmla="*/ 4827129 h 5054678"/>
              <a:gd name="connsiteX120" fmla="*/ 1774975 w 1922272"/>
              <a:gd name="connsiteY120" fmla="*/ 4925568 h 5054678"/>
              <a:gd name="connsiteX121" fmla="*/ 1839999 w 1922272"/>
              <a:gd name="connsiteY121" fmla="*/ 4813582 h 5054678"/>
              <a:gd name="connsiteX122" fmla="*/ 1897798 w 1922272"/>
              <a:gd name="connsiteY122" fmla="*/ 4627541 h 5054678"/>
              <a:gd name="connsiteX123" fmla="*/ 1922182 w 1922272"/>
              <a:gd name="connsiteY123" fmla="*/ 4467691 h 5054678"/>
              <a:gd name="connsiteX124" fmla="*/ 1886961 w 1922272"/>
              <a:gd name="connsiteY124" fmla="*/ 4399957 h 5054678"/>
              <a:gd name="connsiteX125" fmla="*/ 1746979 w 1922272"/>
              <a:gd name="connsiteY125" fmla="*/ 4433372 h 5054678"/>
              <a:gd name="connsiteX126" fmla="*/ 1613318 w 1922272"/>
              <a:gd name="connsiteY126" fmla="*/ 4462272 h 5054678"/>
              <a:gd name="connsiteX127" fmla="*/ 1582613 w 1922272"/>
              <a:gd name="connsiteY127" fmla="*/ 4395442 h 5054678"/>
              <a:gd name="connsiteX128" fmla="*/ 1614221 w 1922272"/>
              <a:gd name="connsiteY128" fmla="*/ 4231075 h 5054678"/>
              <a:gd name="connsiteX129" fmla="*/ 1515782 w 1922272"/>
              <a:gd name="connsiteY129" fmla="*/ 4029682 h 5054678"/>
              <a:gd name="connsiteX130" fmla="*/ 1366769 w 1922272"/>
              <a:gd name="connsiteY130" fmla="*/ 3854478 h 5054678"/>
              <a:gd name="connsiteX131" fmla="*/ 1304454 w 1922272"/>
              <a:gd name="connsiteY131" fmla="*/ 3760554 h 5054678"/>
              <a:gd name="connsiteX132" fmla="*/ 1318001 w 1922272"/>
              <a:gd name="connsiteY132" fmla="*/ 3710883 h 5054678"/>
              <a:gd name="connsiteX0" fmla="*/ 1318001 w 1922272"/>
              <a:gd name="connsiteY0" fmla="*/ 805469 h 2149264"/>
              <a:gd name="connsiteX1" fmla="*/ 1433599 w 1922272"/>
              <a:gd name="connsiteY1" fmla="*/ 772957 h 2149264"/>
              <a:gd name="connsiteX2" fmla="*/ 1479658 w 1922272"/>
              <a:gd name="connsiteY2" fmla="*/ 716061 h 2149264"/>
              <a:gd name="connsiteX3" fmla="*/ 1300842 w 1922272"/>
              <a:gd name="connsiteY3" fmla="*/ 691677 h 2149264"/>
              <a:gd name="connsiteX4" fmla="*/ 1292714 w 1922272"/>
              <a:gd name="connsiteY4" fmla="*/ 690774 h 2149264"/>
              <a:gd name="connsiteX5" fmla="*/ 1213240 w 1922272"/>
              <a:gd name="connsiteY5" fmla="*/ 555308 h 2149264"/>
              <a:gd name="connsiteX6" fmla="*/ 1137379 w 1922272"/>
              <a:gd name="connsiteY6" fmla="*/ 497508 h 2149264"/>
              <a:gd name="connsiteX7" fmla="*/ 1095836 w 1922272"/>
              <a:gd name="connsiteY7" fmla="*/ 473125 h 2149264"/>
              <a:gd name="connsiteX8" fmla="*/ 1052486 w 1922272"/>
              <a:gd name="connsiteY8" fmla="*/ 446934 h 2149264"/>
              <a:gd name="connsiteX9" fmla="*/ 939597 w 1922272"/>
              <a:gd name="connsiteY9" fmla="*/ 320499 h 2149264"/>
              <a:gd name="connsiteX10" fmla="*/ 922438 w 1922272"/>
              <a:gd name="connsiteY10" fmla="*/ 233800 h 2149264"/>
              <a:gd name="connsiteX11" fmla="*/ 896248 w 1922272"/>
              <a:gd name="connsiteY11" fmla="*/ 270828 h 2149264"/>
              <a:gd name="connsiteX12" fmla="*/ 884507 w 1922272"/>
              <a:gd name="connsiteY12" fmla="*/ 320499 h 2149264"/>
              <a:gd name="connsiteX13" fmla="*/ 891733 w 1922272"/>
              <a:gd name="connsiteY13" fmla="*/ 361139 h 2149264"/>
              <a:gd name="connsiteX14" fmla="*/ 857414 w 1922272"/>
              <a:gd name="connsiteY14" fmla="*/ 337658 h 2149264"/>
              <a:gd name="connsiteX15" fmla="*/ 804131 w 1922272"/>
              <a:gd name="connsiteY15" fmla="*/ 286180 h 2149264"/>
              <a:gd name="connsiteX16" fmla="*/ 776134 w 1922272"/>
              <a:gd name="connsiteY16" fmla="*/ 236509 h 2149264"/>
              <a:gd name="connsiteX17" fmla="*/ 765297 w 1922272"/>
              <a:gd name="connsiteY17" fmla="*/ 185032 h 2149264"/>
              <a:gd name="connsiteX18" fmla="*/ 770716 w 1922272"/>
              <a:gd name="connsiteY18" fmla="*/ 139877 h 2149264"/>
              <a:gd name="connsiteX19" fmla="*/ 787875 w 1922272"/>
              <a:gd name="connsiteY19" fmla="*/ 103752 h 2149264"/>
              <a:gd name="connsiteX20" fmla="*/ 816774 w 1922272"/>
              <a:gd name="connsiteY20" fmla="*/ 70337 h 2149264"/>
              <a:gd name="connsiteX21" fmla="*/ 845674 w 1922272"/>
              <a:gd name="connsiteY21" fmla="*/ 54081 h 2149264"/>
              <a:gd name="connsiteX22" fmla="*/ 865542 w 1922272"/>
              <a:gd name="connsiteY22" fmla="*/ 20666 h 2149264"/>
              <a:gd name="connsiteX23" fmla="*/ 832127 w 1922272"/>
              <a:gd name="connsiteY23" fmla="*/ 797 h 2149264"/>
              <a:gd name="connsiteX24" fmla="*/ 779747 w 1922272"/>
              <a:gd name="connsiteY24" fmla="*/ 29697 h 2149264"/>
              <a:gd name="connsiteX25" fmla="*/ 742719 w 1922272"/>
              <a:gd name="connsiteY25" fmla="*/ 73949 h 2149264"/>
              <a:gd name="connsiteX26" fmla="*/ 719238 w 1922272"/>
              <a:gd name="connsiteY26" fmla="*/ 123620 h 2149264"/>
              <a:gd name="connsiteX27" fmla="*/ 712013 w 1922272"/>
              <a:gd name="connsiteY27" fmla="*/ 187741 h 2149264"/>
              <a:gd name="connsiteX28" fmla="*/ 726463 w 1922272"/>
              <a:gd name="connsiteY28" fmla="*/ 254572 h 2149264"/>
              <a:gd name="connsiteX29" fmla="*/ 762587 w 1922272"/>
              <a:gd name="connsiteY29" fmla="*/ 318693 h 2149264"/>
              <a:gd name="connsiteX30" fmla="*/ 826708 w 1922272"/>
              <a:gd name="connsiteY30" fmla="*/ 381007 h 2149264"/>
              <a:gd name="connsiteX31" fmla="*/ 1020877 w 1922272"/>
              <a:gd name="connsiteY31" fmla="*/ 494799 h 2149264"/>
              <a:gd name="connsiteX32" fmla="*/ 1110285 w 1922272"/>
              <a:gd name="connsiteY32" fmla="*/ 545373 h 2149264"/>
              <a:gd name="connsiteX33" fmla="*/ 1175309 w 1922272"/>
              <a:gd name="connsiteY33" fmla="*/ 595045 h 2149264"/>
              <a:gd name="connsiteX34" fmla="*/ 1232205 w 1922272"/>
              <a:gd name="connsiteY34" fmla="*/ 687162 h 2149264"/>
              <a:gd name="connsiteX35" fmla="*/ 1204209 w 1922272"/>
              <a:gd name="connsiteY35" fmla="*/ 684452 h 2149264"/>
              <a:gd name="connsiteX36" fmla="*/ 1090417 w 1922272"/>
              <a:gd name="connsiteY36" fmla="*/ 582401 h 2149264"/>
              <a:gd name="connsiteX37" fmla="*/ 1009137 w 1922272"/>
              <a:gd name="connsiteY37" fmla="*/ 553501 h 2149264"/>
              <a:gd name="connsiteX38" fmla="*/ 936888 w 1922272"/>
              <a:gd name="connsiteY38" fmla="*/ 544470 h 2149264"/>
              <a:gd name="connsiteX39" fmla="*/ 879089 w 1922272"/>
              <a:gd name="connsiteY39" fmla="*/ 543567 h 2149264"/>
              <a:gd name="connsiteX40" fmla="*/ 817677 w 1922272"/>
              <a:gd name="connsiteY40" fmla="*/ 552598 h 2149264"/>
              <a:gd name="connsiteX41" fmla="*/ 713820 w 1922272"/>
              <a:gd name="connsiteY41" fmla="*/ 582401 h 2149264"/>
              <a:gd name="connsiteX42" fmla="*/ 657827 w 1922272"/>
              <a:gd name="connsiteY42" fmla="*/ 599560 h 2149264"/>
              <a:gd name="connsiteX43" fmla="*/ 467270 w 1922272"/>
              <a:gd name="connsiteY43" fmla="*/ 551695 h 2149264"/>
              <a:gd name="connsiteX44" fmla="*/ 444693 w 1922272"/>
              <a:gd name="connsiteY44" fmla="*/ 511055 h 2149264"/>
              <a:gd name="connsiteX45" fmla="*/ 441080 w 1922272"/>
              <a:gd name="connsiteY45" fmla="*/ 455965 h 2149264"/>
              <a:gd name="connsiteX46" fmla="*/ 454627 w 1922272"/>
              <a:gd name="connsiteY46" fmla="*/ 384620 h 2149264"/>
              <a:gd name="connsiteX47" fmla="*/ 479011 w 1922272"/>
              <a:gd name="connsiteY47" fmla="*/ 302437 h 2149264"/>
              <a:gd name="connsiteX48" fmla="*/ 460948 w 1922272"/>
              <a:gd name="connsiteY48" fmla="*/ 268118 h 2149264"/>
              <a:gd name="connsiteX49" fmla="*/ 426630 w 1922272"/>
              <a:gd name="connsiteY49" fmla="*/ 286180 h 2149264"/>
              <a:gd name="connsiteX50" fmla="*/ 402246 w 1922272"/>
              <a:gd name="connsiteY50" fmla="*/ 370170 h 2149264"/>
              <a:gd name="connsiteX51" fmla="*/ 386893 w 1922272"/>
              <a:gd name="connsiteY51" fmla="*/ 450547 h 2149264"/>
              <a:gd name="connsiteX52" fmla="*/ 391409 w 1922272"/>
              <a:gd name="connsiteY52" fmla="*/ 524602 h 2149264"/>
              <a:gd name="connsiteX53" fmla="*/ 426630 w 1922272"/>
              <a:gd name="connsiteY53" fmla="*/ 588723 h 2149264"/>
              <a:gd name="connsiteX54" fmla="*/ 482623 w 1922272"/>
              <a:gd name="connsiteY54" fmla="*/ 632072 h 2149264"/>
              <a:gd name="connsiteX55" fmla="*/ 422115 w 1922272"/>
              <a:gd name="connsiteY55" fmla="*/ 632072 h 2149264"/>
              <a:gd name="connsiteX56" fmla="*/ 342641 w 1922272"/>
              <a:gd name="connsiteY56" fmla="*/ 615816 h 2149264"/>
              <a:gd name="connsiteX57" fmla="*/ 270392 w 1922272"/>
              <a:gd name="connsiteY57" fmla="*/ 574273 h 2149264"/>
              <a:gd name="connsiteX58" fmla="*/ 213496 w 1922272"/>
              <a:gd name="connsiteY58" fmla="*/ 507443 h 2149264"/>
              <a:gd name="connsiteX59" fmla="*/ 134022 w 1922272"/>
              <a:gd name="connsiteY59" fmla="*/ 292502 h 2149264"/>
              <a:gd name="connsiteX60" fmla="*/ 96092 w 1922272"/>
              <a:gd name="connsiteY60" fmla="*/ 260893 h 2149264"/>
              <a:gd name="connsiteX61" fmla="*/ 77126 w 1922272"/>
              <a:gd name="connsiteY61" fmla="*/ 294308 h 2149264"/>
              <a:gd name="connsiteX62" fmla="*/ 165631 w 1922272"/>
              <a:gd name="connsiteY62" fmla="*/ 535439 h 2149264"/>
              <a:gd name="connsiteX63" fmla="*/ 233365 w 1922272"/>
              <a:gd name="connsiteY63" fmla="*/ 616719 h 2149264"/>
              <a:gd name="connsiteX64" fmla="*/ 322773 w 1922272"/>
              <a:gd name="connsiteY64" fmla="*/ 668197 h 2149264"/>
              <a:gd name="connsiteX65" fmla="*/ 416696 w 1922272"/>
              <a:gd name="connsiteY65" fmla="*/ 687162 h 2149264"/>
              <a:gd name="connsiteX66" fmla="*/ 507007 w 1922272"/>
              <a:gd name="connsiteY66" fmla="*/ 686259 h 2149264"/>
              <a:gd name="connsiteX67" fmla="*/ 590093 w 1922272"/>
              <a:gd name="connsiteY67" fmla="*/ 673615 h 2149264"/>
              <a:gd name="connsiteX68" fmla="*/ 671373 w 1922272"/>
              <a:gd name="connsiteY68" fmla="*/ 652844 h 2149264"/>
              <a:gd name="connsiteX69" fmla="*/ 728269 w 1922272"/>
              <a:gd name="connsiteY69" fmla="*/ 635685 h 2149264"/>
              <a:gd name="connsiteX70" fmla="*/ 828515 w 1922272"/>
              <a:gd name="connsiteY70" fmla="*/ 606785 h 2149264"/>
              <a:gd name="connsiteX71" fmla="*/ 880895 w 1922272"/>
              <a:gd name="connsiteY71" fmla="*/ 598657 h 2149264"/>
              <a:gd name="connsiteX72" fmla="*/ 932373 w 1922272"/>
              <a:gd name="connsiteY72" fmla="*/ 599560 h 2149264"/>
              <a:gd name="connsiteX73" fmla="*/ 997396 w 1922272"/>
              <a:gd name="connsiteY73" fmla="*/ 607688 h 2149264"/>
              <a:gd name="connsiteX74" fmla="*/ 1063324 w 1922272"/>
              <a:gd name="connsiteY74" fmla="*/ 630266 h 2149264"/>
              <a:gd name="connsiteX75" fmla="*/ 1122026 w 1922272"/>
              <a:gd name="connsiteY75" fmla="*/ 677228 h 2149264"/>
              <a:gd name="connsiteX76" fmla="*/ 1059711 w 1922272"/>
              <a:gd name="connsiteY76" fmla="*/ 681743 h 2149264"/>
              <a:gd name="connsiteX77" fmla="*/ 1050680 w 1922272"/>
              <a:gd name="connsiteY77" fmla="*/ 717868 h 2149264"/>
              <a:gd name="connsiteX78" fmla="*/ 973013 w 1922272"/>
              <a:gd name="connsiteY78" fmla="*/ 736833 h 2149264"/>
              <a:gd name="connsiteX79" fmla="*/ 907988 w 1922272"/>
              <a:gd name="connsiteY79" fmla="*/ 753992 h 2149264"/>
              <a:gd name="connsiteX80" fmla="*/ 1002815 w 1922272"/>
              <a:gd name="connsiteY80" fmla="*/ 791923 h 2149264"/>
              <a:gd name="connsiteX81" fmla="*/ 1130154 w 1922272"/>
              <a:gd name="connsiteY81" fmla="*/ 828950 h 2149264"/>
              <a:gd name="connsiteX82" fmla="*/ 1249365 w 1922272"/>
              <a:gd name="connsiteY82" fmla="*/ 1002348 h 2149264"/>
              <a:gd name="connsiteX83" fmla="*/ 1321614 w 1922272"/>
              <a:gd name="connsiteY83" fmla="*/ 1219094 h 2149264"/>
              <a:gd name="connsiteX84" fmla="*/ 1257493 w 1922272"/>
              <a:gd name="connsiteY84" fmla="*/ 1338305 h 2149264"/>
              <a:gd name="connsiteX85" fmla="*/ 1078676 w 1922272"/>
              <a:gd name="connsiteY85" fmla="*/ 1299471 h 2149264"/>
              <a:gd name="connsiteX86" fmla="*/ 895345 w 1922272"/>
              <a:gd name="connsiteY86" fmla="*/ 1200129 h 2149264"/>
              <a:gd name="connsiteX87" fmla="*/ 764394 w 1922272"/>
              <a:gd name="connsiteY87" fmla="*/ 1161295 h 2149264"/>
              <a:gd name="connsiteX88" fmla="*/ 674083 w 1922272"/>
              <a:gd name="connsiteY88" fmla="*/ 1190195 h 2149264"/>
              <a:gd name="connsiteX89" fmla="*/ 609059 w 1922272"/>
              <a:gd name="connsiteY89" fmla="*/ 1219997 h 2149264"/>
              <a:gd name="connsiteX90" fmla="*/ 539519 w 1922272"/>
              <a:gd name="connsiteY90" fmla="*/ 1181164 h 2149264"/>
              <a:gd name="connsiteX91" fmla="*/ 488945 w 1922272"/>
              <a:gd name="connsiteY91" fmla="*/ 1108915 h 2149264"/>
              <a:gd name="connsiteX92" fmla="*/ 516038 w 1922272"/>
              <a:gd name="connsiteY92" fmla="*/ 1201935 h 2149264"/>
              <a:gd name="connsiteX93" fmla="*/ 546744 w 1922272"/>
              <a:gd name="connsiteY93" fmla="*/ 1318437 h 2149264"/>
              <a:gd name="connsiteX94" fmla="*/ 474495 w 1922272"/>
              <a:gd name="connsiteY94" fmla="*/ 1483706 h 2149264"/>
              <a:gd name="connsiteX95" fmla="*/ 375153 w 1922272"/>
              <a:gd name="connsiteY95" fmla="*/ 1619173 h 2149264"/>
              <a:gd name="connsiteX96" fmla="*/ 282133 w 1922272"/>
              <a:gd name="connsiteY96" fmla="*/ 1673359 h 2149264"/>
              <a:gd name="connsiteX97" fmla="*/ 233365 w 1922272"/>
              <a:gd name="connsiteY97" fmla="*/ 1706774 h 2149264"/>
              <a:gd name="connsiteX98" fmla="*/ 240589 w 1922272"/>
              <a:gd name="connsiteY98" fmla="*/ 1773604 h 2149264"/>
              <a:gd name="connsiteX99" fmla="*/ 134022 w 1922272"/>
              <a:gd name="connsiteY99" fmla="*/ 1888299 h 2149264"/>
              <a:gd name="connsiteX100" fmla="*/ 33777 w 1922272"/>
              <a:gd name="connsiteY100" fmla="*/ 1984030 h 2149264"/>
              <a:gd name="connsiteX101" fmla="*/ 362 w 1922272"/>
              <a:gd name="connsiteY101" fmla="*/ 2048150 h 2149264"/>
              <a:gd name="connsiteX102" fmla="*/ 37389 w 1922272"/>
              <a:gd name="connsiteY102" fmla="*/ 2131237 h 2149264"/>
              <a:gd name="connsiteX103" fmla="*/ 66289 w 1922272"/>
              <a:gd name="connsiteY103" fmla="*/ 2142977 h 2149264"/>
              <a:gd name="connsiteX104" fmla="*/ 80739 w 1922272"/>
              <a:gd name="connsiteY104" fmla="*/ 2062600 h 2149264"/>
              <a:gd name="connsiteX105" fmla="*/ 193627 w 1922272"/>
              <a:gd name="connsiteY105" fmla="*/ 1901846 h 2149264"/>
              <a:gd name="connsiteX106" fmla="*/ 361606 w 1922272"/>
              <a:gd name="connsiteY106" fmla="*/ 1757348 h 2149264"/>
              <a:gd name="connsiteX107" fmla="*/ 587384 w 1922272"/>
              <a:gd name="connsiteY107" fmla="*/ 1702259 h 2149264"/>
              <a:gd name="connsiteX108" fmla="*/ 690339 w 1922272"/>
              <a:gd name="connsiteY108" fmla="*/ 1662522 h 2149264"/>
              <a:gd name="connsiteX109" fmla="*/ 740010 w 1922272"/>
              <a:gd name="connsiteY109" fmla="*/ 1584854 h 2149264"/>
              <a:gd name="connsiteX110" fmla="*/ 830321 w 1922272"/>
              <a:gd name="connsiteY110" fmla="*/ 1571308 h 2149264"/>
              <a:gd name="connsiteX111" fmla="*/ 1027199 w 1922272"/>
              <a:gd name="connsiteY111" fmla="*/ 1664328 h 2149264"/>
              <a:gd name="connsiteX112" fmla="*/ 1267427 w 1922272"/>
              <a:gd name="connsiteY112" fmla="*/ 1704065 h 2149264"/>
              <a:gd name="connsiteX113" fmla="*/ 1464305 w 1922272"/>
              <a:gd name="connsiteY113" fmla="*/ 1709484 h 2149264"/>
              <a:gd name="connsiteX114" fmla="*/ 1667505 w 1922272"/>
              <a:gd name="connsiteY114" fmla="*/ 1633622 h 2149264"/>
              <a:gd name="connsiteX115" fmla="*/ 1781297 w 1922272"/>
              <a:gd name="connsiteY115" fmla="*/ 1581242 h 2149264"/>
              <a:gd name="connsiteX116" fmla="*/ 1843612 w 1922272"/>
              <a:gd name="connsiteY116" fmla="*/ 1603820 h 2149264"/>
              <a:gd name="connsiteX117" fmla="*/ 1827356 w 1922272"/>
              <a:gd name="connsiteY117" fmla="*/ 1757348 h 2149264"/>
              <a:gd name="connsiteX118" fmla="*/ 1774072 w 1922272"/>
              <a:gd name="connsiteY118" fmla="*/ 1921715 h 2149264"/>
              <a:gd name="connsiteX119" fmla="*/ 1774975 w 1922272"/>
              <a:gd name="connsiteY119" fmla="*/ 2020154 h 2149264"/>
              <a:gd name="connsiteX120" fmla="*/ 1839999 w 1922272"/>
              <a:gd name="connsiteY120" fmla="*/ 1908168 h 2149264"/>
              <a:gd name="connsiteX121" fmla="*/ 1897798 w 1922272"/>
              <a:gd name="connsiteY121" fmla="*/ 1722127 h 2149264"/>
              <a:gd name="connsiteX122" fmla="*/ 1922182 w 1922272"/>
              <a:gd name="connsiteY122" fmla="*/ 1562277 h 2149264"/>
              <a:gd name="connsiteX123" fmla="*/ 1886961 w 1922272"/>
              <a:gd name="connsiteY123" fmla="*/ 1494543 h 2149264"/>
              <a:gd name="connsiteX124" fmla="*/ 1746979 w 1922272"/>
              <a:gd name="connsiteY124" fmla="*/ 1527958 h 2149264"/>
              <a:gd name="connsiteX125" fmla="*/ 1613318 w 1922272"/>
              <a:gd name="connsiteY125" fmla="*/ 1556858 h 2149264"/>
              <a:gd name="connsiteX126" fmla="*/ 1582613 w 1922272"/>
              <a:gd name="connsiteY126" fmla="*/ 1490028 h 2149264"/>
              <a:gd name="connsiteX127" fmla="*/ 1614221 w 1922272"/>
              <a:gd name="connsiteY127" fmla="*/ 1325661 h 2149264"/>
              <a:gd name="connsiteX128" fmla="*/ 1515782 w 1922272"/>
              <a:gd name="connsiteY128" fmla="*/ 1124268 h 2149264"/>
              <a:gd name="connsiteX129" fmla="*/ 1366769 w 1922272"/>
              <a:gd name="connsiteY129" fmla="*/ 949064 h 2149264"/>
              <a:gd name="connsiteX130" fmla="*/ 1304454 w 1922272"/>
              <a:gd name="connsiteY130" fmla="*/ 855140 h 2149264"/>
              <a:gd name="connsiteX131" fmla="*/ 1318001 w 1922272"/>
              <a:gd name="connsiteY131" fmla="*/ 805469 h 21492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1922272" h="2149264">
                <a:moveTo>
                  <a:pt x="1318001" y="805469"/>
                </a:moveTo>
                <a:cubicBezTo>
                  <a:pt x="1342385" y="794632"/>
                  <a:pt x="1392959" y="789213"/>
                  <a:pt x="1433599" y="772957"/>
                </a:cubicBezTo>
                <a:cubicBezTo>
                  <a:pt x="1474239" y="757605"/>
                  <a:pt x="1505848" y="731414"/>
                  <a:pt x="1479658" y="716061"/>
                </a:cubicBezTo>
                <a:cubicBezTo>
                  <a:pt x="1453468" y="700708"/>
                  <a:pt x="1368575" y="697096"/>
                  <a:pt x="1300842" y="691677"/>
                </a:cubicBezTo>
                <a:lnTo>
                  <a:pt x="1292714" y="690774"/>
                </a:lnTo>
                <a:cubicBezTo>
                  <a:pt x="1273748" y="643812"/>
                  <a:pt x="1253880" y="596851"/>
                  <a:pt x="1213240" y="555308"/>
                </a:cubicBezTo>
                <a:cubicBezTo>
                  <a:pt x="1192468" y="534536"/>
                  <a:pt x="1167181" y="515571"/>
                  <a:pt x="1137379" y="497508"/>
                </a:cubicBezTo>
                <a:cubicBezTo>
                  <a:pt x="1126541" y="491187"/>
                  <a:pt x="1112092" y="482156"/>
                  <a:pt x="1095836" y="473125"/>
                </a:cubicBezTo>
                <a:lnTo>
                  <a:pt x="1052486" y="446934"/>
                </a:lnTo>
                <a:cubicBezTo>
                  <a:pt x="996493" y="411713"/>
                  <a:pt x="939597" y="365654"/>
                  <a:pt x="939597" y="320499"/>
                </a:cubicBezTo>
                <a:cubicBezTo>
                  <a:pt x="939597" y="278053"/>
                  <a:pt x="970303" y="183226"/>
                  <a:pt x="922438" y="233800"/>
                </a:cubicBezTo>
                <a:cubicBezTo>
                  <a:pt x="912504" y="244637"/>
                  <a:pt x="903473" y="257281"/>
                  <a:pt x="896248" y="270828"/>
                </a:cubicBezTo>
                <a:cubicBezTo>
                  <a:pt x="888120" y="286180"/>
                  <a:pt x="884507" y="303340"/>
                  <a:pt x="884507" y="320499"/>
                </a:cubicBezTo>
                <a:cubicBezTo>
                  <a:pt x="884507" y="334046"/>
                  <a:pt x="886314" y="347592"/>
                  <a:pt x="891733" y="361139"/>
                </a:cubicBezTo>
                <a:cubicBezTo>
                  <a:pt x="879089" y="353011"/>
                  <a:pt x="867348" y="344883"/>
                  <a:pt x="857414" y="337658"/>
                </a:cubicBezTo>
                <a:cubicBezTo>
                  <a:pt x="833933" y="320499"/>
                  <a:pt x="816774" y="303340"/>
                  <a:pt x="804131" y="286180"/>
                </a:cubicBezTo>
                <a:cubicBezTo>
                  <a:pt x="791487" y="269021"/>
                  <a:pt x="782456" y="252766"/>
                  <a:pt x="776134" y="236509"/>
                </a:cubicBezTo>
                <a:cubicBezTo>
                  <a:pt x="769813" y="219350"/>
                  <a:pt x="766200" y="202191"/>
                  <a:pt x="765297" y="185032"/>
                </a:cubicBezTo>
                <a:cubicBezTo>
                  <a:pt x="764394" y="168776"/>
                  <a:pt x="766200" y="154326"/>
                  <a:pt x="770716" y="139877"/>
                </a:cubicBezTo>
                <a:cubicBezTo>
                  <a:pt x="774328" y="127233"/>
                  <a:pt x="780650" y="114589"/>
                  <a:pt x="787875" y="103752"/>
                </a:cubicBezTo>
                <a:cubicBezTo>
                  <a:pt x="796906" y="89302"/>
                  <a:pt x="807743" y="77562"/>
                  <a:pt x="816774" y="70337"/>
                </a:cubicBezTo>
                <a:cubicBezTo>
                  <a:pt x="829418" y="58597"/>
                  <a:pt x="837546" y="56790"/>
                  <a:pt x="845674" y="54081"/>
                </a:cubicBezTo>
                <a:cubicBezTo>
                  <a:pt x="860124" y="50468"/>
                  <a:pt x="869155" y="35116"/>
                  <a:pt x="865542" y="20666"/>
                </a:cubicBezTo>
                <a:cubicBezTo>
                  <a:pt x="861930" y="6216"/>
                  <a:pt x="846577" y="-2815"/>
                  <a:pt x="832127" y="797"/>
                </a:cubicBezTo>
                <a:cubicBezTo>
                  <a:pt x="817677" y="4410"/>
                  <a:pt x="802325" y="8022"/>
                  <a:pt x="779747" y="29697"/>
                </a:cubicBezTo>
                <a:cubicBezTo>
                  <a:pt x="768006" y="39631"/>
                  <a:pt x="754460" y="55887"/>
                  <a:pt x="742719" y="73949"/>
                </a:cubicBezTo>
                <a:cubicBezTo>
                  <a:pt x="732785" y="88399"/>
                  <a:pt x="724657" y="105558"/>
                  <a:pt x="719238" y="123620"/>
                </a:cubicBezTo>
                <a:cubicBezTo>
                  <a:pt x="712916" y="144392"/>
                  <a:pt x="710207" y="166067"/>
                  <a:pt x="712013" y="187741"/>
                </a:cubicBezTo>
                <a:cubicBezTo>
                  <a:pt x="712916" y="210319"/>
                  <a:pt x="718335" y="232897"/>
                  <a:pt x="726463" y="254572"/>
                </a:cubicBezTo>
                <a:cubicBezTo>
                  <a:pt x="734591" y="276246"/>
                  <a:pt x="745428" y="297921"/>
                  <a:pt x="762587" y="318693"/>
                </a:cubicBezTo>
                <a:cubicBezTo>
                  <a:pt x="778844" y="339464"/>
                  <a:pt x="799615" y="360236"/>
                  <a:pt x="826708" y="381007"/>
                </a:cubicBezTo>
                <a:cubicBezTo>
                  <a:pt x="885411" y="425260"/>
                  <a:pt x="955853" y="460481"/>
                  <a:pt x="1020877" y="494799"/>
                </a:cubicBezTo>
                <a:cubicBezTo>
                  <a:pt x="1053389" y="512861"/>
                  <a:pt x="1084095" y="529117"/>
                  <a:pt x="1110285" y="545373"/>
                </a:cubicBezTo>
                <a:cubicBezTo>
                  <a:pt x="1135573" y="561629"/>
                  <a:pt x="1158150" y="577885"/>
                  <a:pt x="1175309" y="595045"/>
                </a:cubicBezTo>
                <a:cubicBezTo>
                  <a:pt x="1201500" y="622138"/>
                  <a:pt x="1217756" y="653747"/>
                  <a:pt x="1232205" y="687162"/>
                </a:cubicBezTo>
                <a:lnTo>
                  <a:pt x="1204209" y="684452"/>
                </a:lnTo>
                <a:cubicBezTo>
                  <a:pt x="1169891" y="644716"/>
                  <a:pt x="1133766" y="606785"/>
                  <a:pt x="1090417" y="582401"/>
                </a:cubicBezTo>
                <a:cubicBezTo>
                  <a:pt x="1064227" y="567951"/>
                  <a:pt x="1036230" y="558920"/>
                  <a:pt x="1009137" y="553501"/>
                </a:cubicBezTo>
                <a:cubicBezTo>
                  <a:pt x="982947" y="548083"/>
                  <a:pt x="957660" y="545373"/>
                  <a:pt x="936888" y="544470"/>
                </a:cubicBezTo>
                <a:cubicBezTo>
                  <a:pt x="915213" y="543567"/>
                  <a:pt x="898054" y="542664"/>
                  <a:pt x="879089" y="543567"/>
                </a:cubicBezTo>
                <a:cubicBezTo>
                  <a:pt x="860124" y="544470"/>
                  <a:pt x="841158" y="547179"/>
                  <a:pt x="817677" y="552598"/>
                </a:cubicBezTo>
                <a:cubicBezTo>
                  <a:pt x="788778" y="559823"/>
                  <a:pt x="750847" y="570660"/>
                  <a:pt x="713820" y="582401"/>
                </a:cubicBezTo>
                <a:cubicBezTo>
                  <a:pt x="694854" y="587819"/>
                  <a:pt x="676792" y="593238"/>
                  <a:pt x="657827" y="599560"/>
                </a:cubicBezTo>
                <a:cubicBezTo>
                  <a:pt x="574740" y="623041"/>
                  <a:pt x="536810" y="626653"/>
                  <a:pt x="467270" y="551695"/>
                </a:cubicBezTo>
                <a:cubicBezTo>
                  <a:pt x="456433" y="539955"/>
                  <a:pt x="449208" y="526408"/>
                  <a:pt x="444693" y="511055"/>
                </a:cubicBezTo>
                <a:cubicBezTo>
                  <a:pt x="440177" y="494799"/>
                  <a:pt x="439274" y="476737"/>
                  <a:pt x="441080" y="455965"/>
                </a:cubicBezTo>
                <a:cubicBezTo>
                  <a:pt x="442886" y="434291"/>
                  <a:pt x="448305" y="409907"/>
                  <a:pt x="454627" y="384620"/>
                </a:cubicBezTo>
                <a:cubicBezTo>
                  <a:pt x="461852" y="358429"/>
                  <a:pt x="469980" y="330433"/>
                  <a:pt x="479011" y="302437"/>
                </a:cubicBezTo>
                <a:cubicBezTo>
                  <a:pt x="483526" y="287987"/>
                  <a:pt x="475398" y="272634"/>
                  <a:pt x="460948" y="268118"/>
                </a:cubicBezTo>
                <a:cubicBezTo>
                  <a:pt x="446499" y="263603"/>
                  <a:pt x="431146" y="271731"/>
                  <a:pt x="426630" y="286180"/>
                </a:cubicBezTo>
                <a:cubicBezTo>
                  <a:pt x="417599" y="314177"/>
                  <a:pt x="409471" y="342173"/>
                  <a:pt x="402246" y="370170"/>
                </a:cubicBezTo>
                <a:cubicBezTo>
                  <a:pt x="395021" y="398166"/>
                  <a:pt x="389603" y="425260"/>
                  <a:pt x="386893" y="450547"/>
                </a:cubicBezTo>
                <a:cubicBezTo>
                  <a:pt x="384184" y="477640"/>
                  <a:pt x="385990" y="502024"/>
                  <a:pt x="391409" y="524602"/>
                </a:cubicBezTo>
                <a:cubicBezTo>
                  <a:pt x="397731" y="548083"/>
                  <a:pt x="409471" y="569757"/>
                  <a:pt x="426630" y="588723"/>
                </a:cubicBezTo>
                <a:cubicBezTo>
                  <a:pt x="441983" y="604979"/>
                  <a:pt x="460948" y="618525"/>
                  <a:pt x="482623" y="632072"/>
                </a:cubicBezTo>
                <a:cubicBezTo>
                  <a:pt x="462755" y="632975"/>
                  <a:pt x="442886" y="632975"/>
                  <a:pt x="422115" y="632072"/>
                </a:cubicBezTo>
                <a:cubicBezTo>
                  <a:pt x="395021" y="630266"/>
                  <a:pt x="367928" y="624847"/>
                  <a:pt x="342641" y="615816"/>
                </a:cubicBezTo>
                <a:cubicBezTo>
                  <a:pt x="317354" y="606785"/>
                  <a:pt x="292970" y="593238"/>
                  <a:pt x="270392" y="574273"/>
                </a:cubicBezTo>
                <a:cubicBezTo>
                  <a:pt x="249620" y="556211"/>
                  <a:pt x="230655" y="534536"/>
                  <a:pt x="213496" y="507443"/>
                </a:cubicBezTo>
                <a:cubicBezTo>
                  <a:pt x="180081" y="451450"/>
                  <a:pt x="152987" y="372879"/>
                  <a:pt x="134022" y="292502"/>
                </a:cubicBezTo>
                <a:cubicBezTo>
                  <a:pt x="129507" y="273537"/>
                  <a:pt x="122282" y="252766"/>
                  <a:pt x="96092" y="260893"/>
                </a:cubicBezTo>
                <a:cubicBezTo>
                  <a:pt x="81642" y="265409"/>
                  <a:pt x="73514" y="279859"/>
                  <a:pt x="77126" y="294308"/>
                </a:cubicBezTo>
                <a:cubicBezTo>
                  <a:pt x="101510" y="381910"/>
                  <a:pt x="126797" y="469512"/>
                  <a:pt x="165631" y="535439"/>
                </a:cubicBezTo>
                <a:cubicBezTo>
                  <a:pt x="185500" y="567951"/>
                  <a:pt x="208077" y="595045"/>
                  <a:pt x="233365" y="616719"/>
                </a:cubicBezTo>
                <a:cubicBezTo>
                  <a:pt x="260458" y="639297"/>
                  <a:pt x="290260" y="656456"/>
                  <a:pt x="322773" y="668197"/>
                </a:cubicBezTo>
                <a:cubicBezTo>
                  <a:pt x="353478" y="679034"/>
                  <a:pt x="385087" y="685356"/>
                  <a:pt x="416696" y="687162"/>
                </a:cubicBezTo>
                <a:cubicBezTo>
                  <a:pt x="447402" y="688968"/>
                  <a:pt x="478107" y="688065"/>
                  <a:pt x="507007" y="686259"/>
                </a:cubicBezTo>
                <a:cubicBezTo>
                  <a:pt x="535907" y="684452"/>
                  <a:pt x="563000" y="679034"/>
                  <a:pt x="590093" y="673615"/>
                </a:cubicBezTo>
                <a:cubicBezTo>
                  <a:pt x="616284" y="668197"/>
                  <a:pt x="643377" y="660972"/>
                  <a:pt x="671373" y="652844"/>
                </a:cubicBezTo>
                <a:lnTo>
                  <a:pt x="728269" y="635685"/>
                </a:lnTo>
                <a:cubicBezTo>
                  <a:pt x="764394" y="624847"/>
                  <a:pt x="799615" y="614010"/>
                  <a:pt x="828515" y="606785"/>
                </a:cubicBezTo>
                <a:cubicBezTo>
                  <a:pt x="848383" y="602269"/>
                  <a:pt x="865542" y="599560"/>
                  <a:pt x="880895" y="598657"/>
                </a:cubicBezTo>
                <a:cubicBezTo>
                  <a:pt x="896248" y="597754"/>
                  <a:pt x="912504" y="598657"/>
                  <a:pt x="932373" y="599560"/>
                </a:cubicBezTo>
                <a:cubicBezTo>
                  <a:pt x="952241" y="600463"/>
                  <a:pt x="974819" y="603172"/>
                  <a:pt x="997396" y="607688"/>
                </a:cubicBezTo>
                <a:cubicBezTo>
                  <a:pt x="1019974" y="612204"/>
                  <a:pt x="1042552" y="619428"/>
                  <a:pt x="1063324" y="630266"/>
                </a:cubicBezTo>
                <a:cubicBezTo>
                  <a:pt x="1084095" y="642006"/>
                  <a:pt x="1103061" y="658262"/>
                  <a:pt x="1122026" y="677228"/>
                </a:cubicBezTo>
                <a:cubicBezTo>
                  <a:pt x="1090417" y="674518"/>
                  <a:pt x="1067839" y="674518"/>
                  <a:pt x="1059711" y="681743"/>
                </a:cubicBezTo>
                <a:cubicBezTo>
                  <a:pt x="1050680" y="689871"/>
                  <a:pt x="1061517" y="707030"/>
                  <a:pt x="1050680" y="717868"/>
                </a:cubicBezTo>
                <a:cubicBezTo>
                  <a:pt x="1039843" y="728705"/>
                  <a:pt x="1007331" y="733220"/>
                  <a:pt x="973013" y="736833"/>
                </a:cubicBezTo>
                <a:cubicBezTo>
                  <a:pt x="938694" y="740445"/>
                  <a:pt x="902570" y="743155"/>
                  <a:pt x="907988" y="753992"/>
                </a:cubicBezTo>
                <a:cubicBezTo>
                  <a:pt x="913407" y="764829"/>
                  <a:pt x="958563" y="782892"/>
                  <a:pt x="1002815" y="791923"/>
                </a:cubicBezTo>
                <a:cubicBezTo>
                  <a:pt x="1047067" y="800051"/>
                  <a:pt x="1088611" y="796438"/>
                  <a:pt x="1130154" y="828950"/>
                </a:cubicBezTo>
                <a:cubicBezTo>
                  <a:pt x="1171697" y="861462"/>
                  <a:pt x="1213240" y="928292"/>
                  <a:pt x="1249365" y="1002348"/>
                </a:cubicBezTo>
                <a:cubicBezTo>
                  <a:pt x="1286392" y="1076403"/>
                  <a:pt x="1317098" y="1156779"/>
                  <a:pt x="1321614" y="1219094"/>
                </a:cubicBezTo>
                <a:cubicBezTo>
                  <a:pt x="1326129" y="1281409"/>
                  <a:pt x="1302648" y="1325661"/>
                  <a:pt x="1257493" y="1338305"/>
                </a:cubicBezTo>
                <a:cubicBezTo>
                  <a:pt x="1212337" y="1350046"/>
                  <a:pt x="1144604" y="1330177"/>
                  <a:pt x="1078676" y="1299471"/>
                </a:cubicBezTo>
                <a:cubicBezTo>
                  <a:pt x="1012749" y="1268765"/>
                  <a:pt x="948628" y="1227222"/>
                  <a:pt x="895345" y="1200129"/>
                </a:cubicBezTo>
                <a:cubicBezTo>
                  <a:pt x="842061" y="1173036"/>
                  <a:pt x="800518" y="1160392"/>
                  <a:pt x="764394" y="1161295"/>
                </a:cubicBezTo>
                <a:cubicBezTo>
                  <a:pt x="728269" y="1162198"/>
                  <a:pt x="698467" y="1176648"/>
                  <a:pt x="674083" y="1190195"/>
                </a:cubicBezTo>
                <a:cubicBezTo>
                  <a:pt x="649699" y="1204644"/>
                  <a:pt x="630733" y="1219094"/>
                  <a:pt x="609059" y="1219997"/>
                </a:cubicBezTo>
                <a:cubicBezTo>
                  <a:pt x="587384" y="1220900"/>
                  <a:pt x="563000" y="1210063"/>
                  <a:pt x="539519" y="1181164"/>
                </a:cubicBezTo>
                <a:cubicBezTo>
                  <a:pt x="516038" y="1152264"/>
                  <a:pt x="492557" y="1106205"/>
                  <a:pt x="488945" y="1108915"/>
                </a:cubicBezTo>
                <a:cubicBezTo>
                  <a:pt x="484429" y="1110721"/>
                  <a:pt x="498879" y="1161295"/>
                  <a:pt x="516038" y="1201935"/>
                </a:cubicBezTo>
                <a:cubicBezTo>
                  <a:pt x="533197" y="1242575"/>
                  <a:pt x="553969" y="1272378"/>
                  <a:pt x="546744" y="1318437"/>
                </a:cubicBezTo>
                <a:cubicBezTo>
                  <a:pt x="540422" y="1365398"/>
                  <a:pt x="507007" y="1427713"/>
                  <a:pt x="474495" y="1483706"/>
                </a:cubicBezTo>
                <a:cubicBezTo>
                  <a:pt x="441080" y="1539699"/>
                  <a:pt x="408568" y="1588467"/>
                  <a:pt x="375153" y="1619173"/>
                </a:cubicBezTo>
                <a:cubicBezTo>
                  <a:pt x="342641" y="1649878"/>
                  <a:pt x="309226" y="1662522"/>
                  <a:pt x="282133" y="1673359"/>
                </a:cubicBezTo>
                <a:cubicBezTo>
                  <a:pt x="255039" y="1684197"/>
                  <a:pt x="233365" y="1692325"/>
                  <a:pt x="233365" y="1706774"/>
                </a:cubicBezTo>
                <a:cubicBezTo>
                  <a:pt x="233365" y="1721224"/>
                  <a:pt x="255039" y="1741093"/>
                  <a:pt x="240589" y="1773604"/>
                </a:cubicBezTo>
                <a:cubicBezTo>
                  <a:pt x="226140" y="1806117"/>
                  <a:pt x="175565" y="1850369"/>
                  <a:pt x="134022" y="1888299"/>
                </a:cubicBezTo>
                <a:cubicBezTo>
                  <a:pt x="91576" y="1927133"/>
                  <a:pt x="57258" y="1960548"/>
                  <a:pt x="33777" y="1984030"/>
                </a:cubicBezTo>
                <a:cubicBezTo>
                  <a:pt x="10296" y="2007510"/>
                  <a:pt x="-2347" y="2021960"/>
                  <a:pt x="362" y="2048150"/>
                </a:cubicBezTo>
                <a:cubicBezTo>
                  <a:pt x="3071" y="2074341"/>
                  <a:pt x="22036" y="2111368"/>
                  <a:pt x="37389" y="2131237"/>
                </a:cubicBezTo>
                <a:cubicBezTo>
                  <a:pt x="52742" y="2151105"/>
                  <a:pt x="64483" y="2153814"/>
                  <a:pt x="66289" y="2142977"/>
                </a:cubicBezTo>
                <a:cubicBezTo>
                  <a:pt x="68095" y="2131237"/>
                  <a:pt x="60870" y="2105046"/>
                  <a:pt x="80739" y="2062600"/>
                </a:cubicBezTo>
                <a:cubicBezTo>
                  <a:pt x="99704" y="2019251"/>
                  <a:pt x="145763" y="1958742"/>
                  <a:pt x="193627" y="1901846"/>
                </a:cubicBezTo>
                <a:cubicBezTo>
                  <a:pt x="240589" y="1844950"/>
                  <a:pt x="289357" y="1789861"/>
                  <a:pt x="361606" y="1757348"/>
                </a:cubicBezTo>
                <a:cubicBezTo>
                  <a:pt x="432952" y="1723933"/>
                  <a:pt x="527779" y="1713096"/>
                  <a:pt x="587384" y="1702259"/>
                </a:cubicBezTo>
                <a:cubicBezTo>
                  <a:pt x="646989" y="1692325"/>
                  <a:pt x="671373" y="1683293"/>
                  <a:pt x="690339" y="1662522"/>
                </a:cubicBezTo>
                <a:cubicBezTo>
                  <a:pt x="709304" y="1640847"/>
                  <a:pt x="721947" y="1606529"/>
                  <a:pt x="740010" y="1584854"/>
                </a:cubicBezTo>
                <a:cubicBezTo>
                  <a:pt x="758975" y="1562277"/>
                  <a:pt x="783359" y="1552342"/>
                  <a:pt x="830321" y="1571308"/>
                </a:cubicBezTo>
                <a:cubicBezTo>
                  <a:pt x="877283" y="1590273"/>
                  <a:pt x="947725" y="1637235"/>
                  <a:pt x="1027199" y="1664328"/>
                </a:cubicBezTo>
                <a:cubicBezTo>
                  <a:pt x="1106673" y="1690518"/>
                  <a:pt x="1195178" y="1696840"/>
                  <a:pt x="1267427" y="1704065"/>
                </a:cubicBezTo>
                <a:cubicBezTo>
                  <a:pt x="1339676" y="1712193"/>
                  <a:pt x="1395668" y="1722127"/>
                  <a:pt x="1464305" y="1709484"/>
                </a:cubicBezTo>
                <a:cubicBezTo>
                  <a:pt x="1532038" y="1696840"/>
                  <a:pt x="1612415" y="1660716"/>
                  <a:pt x="1667505" y="1633622"/>
                </a:cubicBezTo>
                <a:cubicBezTo>
                  <a:pt x="1722595" y="1606529"/>
                  <a:pt x="1753301" y="1590273"/>
                  <a:pt x="1781297" y="1581242"/>
                </a:cubicBezTo>
                <a:cubicBezTo>
                  <a:pt x="1809294" y="1572211"/>
                  <a:pt x="1834581" y="1572211"/>
                  <a:pt x="1843612" y="1603820"/>
                </a:cubicBezTo>
                <a:cubicBezTo>
                  <a:pt x="1852643" y="1635428"/>
                  <a:pt x="1843612" y="1698646"/>
                  <a:pt x="1827356" y="1757348"/>
                </a:cubicBezTo>
                <a:cubicBezTo>
                  <a:pt x="1811100" y="1816051"/>
                  <a:pt x="1786716" y="1870237"/>
                  <a:pt x="1774072" y="1921715"/>
                </a:cubicBezTo>
                <a:cubicBezTo>
                  <a:pt x="1762332" y="1973192"/>
                  <a:pt x="1762332" y="2021960"/>
                  <a:pt x="1774975" y="2020154"/>
                </a:cubicBezTo>
                <a:cubicBezTo>
                  <a:pt x="1788522" y="2019251"/>
                  <a:pt x="1815615" y="1966870"/>
                  <a:pt x="1839999" y="1908168"/>
                </a:cubicBezTo>
                <a:cubicBezTo>
                  <a:pt x="1863480" y="1849466"/>
                  <a:pt x="1883348" y="1783539"/>
                  <a:pt x="1897798" y="1722127"/>
                </a:cubicBezTo>
                <a:cubicBezTo>
                  <a:pt x="1912248" y="1660716"/>
                  <a:pt x="1921279" y="1602917"/>
                  <a:pt x="1922182" y="1562277"/>
                </a:cubicBezTo>
                <a:cubicBezTo>
                  <a:pt x="1923085" y="1521637"/>
                  <a:pt x="1917667" y="1497253"/>
                  <a:pt x="1886961" y="1494543"/>
                </a:cubicBezTo>
                <a:cubicBezTo>
                  <a:pt x="1856255" y="1491834"/>
                  <a:pt x="1800262" y="1510799"/>
                  <a:pt x="1746979" y="1527958"/>
                </a:cubicBezTo>
                <a:cubicBezTo>
                  <a:pt x="1693695" y="1545117"/>
                  <a:pt x="1644024" y="1560470"/>
                  <a:pt x="1613318" y="1556858"/>
                </a:cubicBezTo>
                <a:cubicBezTo>
                  <a:pt x="1583516" y="1553246"/>
                  <a:pt x="1573581" y="1529765"/>
                  <a:pt x="1582613" y="1490028"/>
                </a:cubicBezTo>
                <a:cubicBezTo>
                  <a:pt x="1591644" y="1449388"/>
                  <a:pt x="1620543" y="1389782"/>
                  <a:pt x="1614221" y="1325661"/>
                </a:cubicBezTo>
                <a:cubicBezTo>
                  <a:pt x="1607900" y="1260637"/>
                  <a:pt x="1566356" y="1191098"/>
                  <a:pt x="1515782" y="1124268"/>
                </a:cubicBezTo>
                <a:cubicBezTo>
                  <a:pt x="1464305" y="1057437"/>
                  <a:pt x="1404700" y="994219"/>
                  <a:pt x="1366769" y="949064"/>
                </a:cubicBezTo>
                <a:cubicBezTo>
                  <a:pt x="1328838" y="903908"/>
                  <a:pt x="1312582" y="876815"/>
                  <a:pt x="1304454" y="855140"/>
                </a:cubicBezTo>
                <a:cubicBezTo>
                  <a:pt x="1295423" y="832563"/>
                  <a:pt x="1293617" y="816307"/>
                  <a:pt x="1318001" y="805469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 w="9031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>
              <a:latin typeface="+mj-ea"/>
              <a:ea typeface="+mj-ea"/>
            </a:endParaRPr>
          </a:p>
        </p:txBody>
      </p:sp>
      <p:pic>
        <p:nvPicPr>
          <p:cNvPr id="19" name="LOGO">
            <a:extLst>
              <a:ext uri="{FF2B5EF4-FFF2-40B4-BE49-F238E27FC236}">
                <a16:creationId xmlns:a16="http://schemas.microsoft.com/office/drawing/2014/main" id="{EBAAB55D-882D-49FA-A556-22AA4BCD410A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10167099" y="634870"/>
            <a:ext cx="1371600" cy="182880"/>
          </a:xfrm>
          <a:custGeom>
            <a:avLst/>
            <a:gdLst>
              <a:gd name="connsiteX0" fmla="*/ -78 w 1371600"/>
              <a:gd name="connsiteY0" fmla="*/ -10 h 182880"/>
              <a:gd name="connsiteX1" fmla="*/ 1371522 w 1371600"/>
              <a:gd name="connsiteY1" fmla="*/ -10 h 182880"/>
              <a:gd name="connsiteX2" fmla="*/ 1371522 w 1371600"/>
              <a:gd name="connsiteY2" fmla="*/ 182870 h 182880"/>
              <a:gd name="connsiteX3" fmla="*/ -78 w 1371600"/>
              <a:gd name="connsiteY3" fmla="*/ 182870 h 1828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71600" h="182880">
                <a:moveTo>
                  <a:pt x="-78" y="-10"/>
                </a:moveTo>
                <a:lnTo>
                  <a:pt x="1371522" y="-10"/>
                </a:lnTo>
                <a:lnTo>
                  <a:pt x="1371522" y="182870"/>
                </a:lnTo>
                <a:lnTo>
                  <a:pt x="-78" y="182870"/>
                </a:lnTo>
                <a:close/>
              </a:path>
            </a:pathLst>
          </a:custGeom>
        </p:spPr>
      </p:pic>
      <p:sp>
        <p:nvSpPr>
          <p:cNvPr id="21" name="文本占位符 20">
            <a:extLst>
              <a:ext uri="{FF2B5EF4-FFF2-40B4-BE49-F238E27FC236}">
                <a16:creationId xmlns:a16="http://schemas.microsoft.com/office/drawing/2014/main" id="{AF767BF4-F09C-4601-BDCC-3354D393212D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673309" y="654516"/>
            <a:ext cx="2413000" cy="40823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/>
            </a:lvl1pPr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1371600" indent="0">
              <a:buNone/>
              <a:defRPr/>
            </a:lvl4pPr>
            <a:lvl5pPr marL="1828800" indent="0">
              <a:buNone/>
              <a:defRPr/>
            </a:lvl5pPr>
          </a:lstStyle>
          <a:p>
            <a:pPr algn="ctr"/>
            <a:r>
              <a:rPr lang="zh-CN" altLang="en-US" sz="2800" dirty="0">
                <a:ln w="12700">
                  <a:noFill/>
                </a:ln>
                <a:solidFill>
                  <a:schemeClr val="accent2"/>
                </a:solidFill>
                <a:latin typeface="+mj-ea"/>
                <a:ea typeface="+mj-ea"/>
              </a:rPr>
              <a:t>特色文化</a:t>
            </a:r>
            <a:endParaRPr lang="zh-CN" altLang="en-US" sz="2800" dirty="0">
              <a:latin typeface="+mj-ea"/>
              <a:ea typeface="+mj-ea"/>
            </a:endParaRPr>
          </a:p>
        </p:txBody>
      </p:sp>
    </p:spTree>
    <p:extLst>
      <p:ext uri="{BB962C8B-B14F-4D97-AF65-F5344CB8AC3E}">
        <p14:creationId xmlns:p14="http://schemas.microsoft.com/office/powerpoint/2010/main" val="2117050059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内容页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底版-渐变">
            <a:extLst>
              <a:ext uri="{FF2B5EF4-FFF2-40B4-BE49-F238E27FC236}">
                <a16:creationId xmlns:a16="http://schemas.microsoft.com/office/drawing/2014/main" id="{4CCEE944-E3AF-48D0-A359-10FFAB9FA33F}"/>
              </a:ext>
            </a:extLst>
          </p:cNvPr>
          <p:cNvSpPr/>
          <p:nvPr userDrawn="1"/>
        </p:nvSpPr>
        <p:spPr>
          <a:xfrm>
            <a:off x="-14978" y="0"/>
            <a:ext cx="12206978" cy="6862722"/>
          </a:xfrm>
          <a:prstGeom prst="rect">
            <a:avLst/>
          </a:prstGeom>
          <a:gradFill flip="none" rotWithShape="1">
            <a:gsLst>
              <a:gs pos="75000">
                <a:schemeClr val="accent5">
                  <a:lumMod val="50000"/>
                </a:schemeClr>
              </a:gs>
              <a:gs pos="25000">
                <a:schemeClr val="accent5"/>
              </a:gs>
            </a:gsLst>
            <a:lin ang="5400000" scaled="0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3" name="雪花2">
            <a:extLst>
              <a:ext uri="{FF2B5EF4-FFF2-40B4-BE49-F238E27FC236}">
                <a16:creationId xmlns:a16="http://schemas.microsoft.com/office/drawing/2014/main" id="{5BC9907F-1CAF-4D52-8537-F1BB51D5A0E9}"/>
              </a:ext>
            </a:extLst>
          </p:cNvPr>
          <p:cNvSpPr/>
          <p:nvPr userDrawn="1"/>
        </p:nvSpPr>
        <p:spPr>
          <a:xfrm>
            <a:off x="86360" y="340873"/>
            <a:ext cx="12078891" cy="5907136"/>
          </a:xfrm>
          <a:custGeom>
            <a:avLst/>
            <a:gdLst>
              <a:gd name="connsiteX0" fmla="*/ 3842360 w 12078891"/>
              <a:gd name="connsiteY0" fmla="*/ 5831795 h 5907136"/>
              <a:gd name="connsiteX1" fmla="*/ 3880030 w 12078891"/>
              <a:gd name="connsiteY1" fmla="*/ 5869465 h 5907136"/>
              <a:gd name="connsiteX2" fmla="*/ 3842360 w 12078891"/>
              <a:gd name="connsiteY2" fmla="*/ 5907136 h 5907136"/>
              <a:gd name="connsiteX3" fmla="*/ 3804687 w 12078891"/>
              <a:gd name="connsiteY3" fmla="*/ 5869465 h 5907136"/>
              <a:gd name="connsiteX4" fmla="*/ 3842360 w 12078891"/>
              <a:gd name="connsiteY4" fmla="*/ 5831795 h 5907136"/>
              <a:gd name="connsiteX5" fmla="*/ 7474967 w 12078891"/>
              <a:gd name="connsiteY5" fmla="*/ 5830778 h 5907136"/>
              <a:gd name="connsiteX6" fmla="*/ 7492275 w 12078891"/>
              <a:gd name="connsiteY6" fmla="*/ 5848086 h 5907136"/>
              <a:gd name="connsiteX7" fmla="*/ 7474967 w 12078891"/>
              <a:gd name="connsiteY7" fmla="*/ 5865394 h 5907136"/>
              <a:gd name="connsiteX8" fmla="*/ 7457659 w 12078891"/>
              <a:gd name="connsiteY8" fmla="*/ 5848086 h 5907136"/>
              <a:gd name="connsiteX9" fmla="*/ 7474967 w 12078891"/>
              <a:gd name="connsiteY9" fmla="*/ 5830778 h 5907136"/>
              <a:gd name="connsiteX10" fmla="*/ 8992978 w 12078891"/>
              <a:gd name="connsiteY10" fmla="*/ 5793107 h 5907136"/>
              <a:gd name="connsiteX11" fmla="*/ 8999088 w 12078891"/>
              <a:gd name="connsiteY11" fmla="*/ 5799215 h 5907136"/>
              <a:gd name="connsiteX12" fmla="*/ 8992978 w 12078891"/>
              <a:gd name="connsiteY12" fmla="*/ 5805325 h 5907136"/>
              <a:gd name="connsiteX13" fmla="*/ 8986870 w 12078891"/>
              <a:gd name="connsiteY13" fmla="*/ 5799215 h 5907136"/>
              <a:gd name="connsiteX14" fmla="*/ 8992978 w 12078891"/>
              <a:gd name="connsiteY14" fmla="*/ 5793107 h 5907136"/>
              <a:gd name="connsiteX15" fmla="*/ 10305331 w 12078891"/>
              <a:gd name="connsiteY15" fmla="*/ 5791071 h 5907136"/>
              <a:gd name="connsiteX16" fmla="*/ 10324675 w 12078891"/>
              <a:gd name="connsiteY16" fmla="*/ 5810415 h 5907136"/>
              <a:gd name="connsiteX17" fmla="*/ 10305331 w 12078891"/>
              <a:gd name="connsiteY17" fmla="*/ 5829759 h 5907136"/>
              <a:gd name="connsiteX18" fmla="*/ 10285987 w 12078891"/>
              <a:gd name="connsiteY18" fmla="*/ 5810415 h 5907136"/>
              <a:gd name="connsiteX19" fmla="*/ 10305331 w 12078891"/>
              <a:gd name="connsiteY19" fmla="*/ 5791071 h 5907136"/>
              <a:gd name="connsiteX20" fmla="*/ 9101917 w 12078891"/>
              <a:gd name="connsiteY20" fmla="*/ 5773763 h 5907136"/>
              <a:gd name="connsiteX21" fmla="*/ 9126352 w 12078891"/>
              <a:gd name="connsiteY21" fmla="*/ 5798198 h 5907136"/>
              <a:gd name="connsiteX22" fmla="*/ 9101917 w 12078891"/>
              <a:gd name="connsiteY22" fmla="*/ 5822633 h 5907136"/>
              <a:gd name="connsiteX23" fmla="*/ 9077482 w 12078891"/>
              <a:gd name="connsiteY23" fmla="*/ 5798198 h 5907136"/>
              <a:gd name="connsiteX24" fmla="*/ 9101917 w 12078891"/>
              <a:gd name="connsiteY24" fmla="*/ 5773763 h 5907136"/>
              <a:gd name="connsiteX25" fmla="*/ 4563173 w 12078891"/>
              <a:gd name="connsiteY25" fmla="*/ 5765618 h 5907136"/>
              <a:gd name="connsiteX26" fmla="*/ 4573353 w 12078891"/>
              <a:gd name="connsiteY26" fmla="*/ 5775799 h 5907136"/>
              <a:gd name="connsiteX27" fmla="*/ 4563173 w 12078891"/>
              <a:gd name="connsiteY27" fmla="*/ 5785980 h 5907136"/>
              <a:gd name="connsiteX28" fmla="*/ 4552992 w 12078891"/>
              <a:gd name="connsiteY28" fmla="*/ 5775799 h 5907136"/>
              <a:gd name="connsiteX29" fmla="*/ 4563173 w 12078891"/>
              <a:gd name="connsiteY29" fmla="*/ 5765618 h 5907136"/>
              <a:gd name="connsiteX30" fmla="*/ 3667253 w 12078891"/>
              <a:gd name="connsiteY30" fmla="*/ 5747292 h 5907136"/>
              <a:gd name="connsiteX31" fmla="*/ 3677432 w 12078891"/>
              <a:gd name="connsiteY31" fmla="*/ 5756455 h 5907136"/>
              <a:gd name="connsiteX32" fmla="*/ 3667253 w 12078891"/>
              <a:gd name="connsiteY32" fmla="*/ 5765618 h 5907136"/>
              <a:gd name="connsiteX33" fmla="*/ 3657072 w 12078891"/>
              <a:gd name="connsiteY33" fmla="*/ 5756455 h 5907136"/>
              <a:gd name="connsiteX34" fmla="*/ 3667253 w 12078891"/>
              <a:gd name="connsiteY34" fmla="*/ 5747292 h 5907136"/>
              <a:gd name="connsiteX35" fmla="*/ 5934563 w 12078891"/>
              <a:gd name="connsiteY35" fmla="*/ 5691295 h 5907136"/>
              <a:gd name="connsiteX36" fmla="*/ 5937617 w 12078891"/>
              <a:gd name="connsiteY36" fmla="*/ 5694349 h 5907136"/>
              <a:gd name="connsiteX37" fmla="*/ 5934563 w 12078891"/>
              <a:gd name="connsiteY37" fmla="*/ 5697403 h 5907136"/>
              <a:gd name="connsiteX38" fmla="*/ 5931508 w 12078891"/>
              <a:gd name="connsiteY38" fmla="*/ 5694349 h 5907136"/>
              <a:gd name="connsiteX39" fmla="*/ 5934563 w 12078891"/>
              <a:gd name="connsiteY39" fmla="*/ 5691295 h 5907136"/>
              <a:gd name="connsiteX40" fmla="*/ 9720932 w 12078891"/>
              <a:gd name="connsiteY40" fmla="*/ 5662788 h 5907136"/>
              <a:gd name="connsiteX41" fmla="*/ 9741295 w 12078891"/>
              <a:gd name="connsiteY41" fmla="*/ 5683150 h 5907136"/>
              <a:gd name="connsiteX42" fmla="*/ 9720932 w 12078891"/>
              <a:gd name="connsiteY42" fmla="*/ 5703513 h 5907136"/>
              <a:gd name="connsiteX43" fmla="*/ 9700570 w 12078891"/>
              <a:gd name="connsiteY43" fmla="*/ 5683150 h 5907136"/>
              <a:gd name="connsiteX44" fmla="*/ 9720932 w 12078891"/>
              <a:gd name="connsiteY44" fmla="*/ 5662788 h 5907136"/>
              <a:gd name="connsiteX45" fmla="*/ 1551600 w 12078891"/>
              <a:gd name="connsiteY45" fmla="*/ 5657698 h 5907136"/>
              <a:gd name="connsiteX46" fmla="*/ 1556689 w 12078891"/>
              <a:gd name="connsiteY46" fmla="*/ 5662789 h 5907136"/>
              <a:gd name="connsiteX47" fmla="*/ 1551600 w 12078891"/>
              <a:gd name="connsiteY47" fmla="*/ 5667879 h 5907136"/>
              <a:gd name="connsiteX48" fmla="*/ 1546509 w 12078891"/>
              <a:gd name="connsiteY48" fmla="*/ 5662789 h 5907136"/>
              <a:gd name="connsiteX49" fmla="*/ 1551600 w 12078891"/>
              <a:gd name="connsiteY49" fmla="*/ 5657698 h 5907136"/>
              <a:gd name="connsiteX50" fmla="*/ 5617940 w 12078891"/>
              <a:gd name="connsiteY50" fmla="*/ 5620027 h 5907136"/>
              <a:gd name="connsiteX51" fmla="*/ 5628121 w 12078891"/>
              <a:gd name="connsiteY51" fmla="*/ 5630208 h 5907136"/>
              <a:gd name="connsiteX52" fmla="*/ 5617940 w 12078891"/>
              <a:gd name="connsiteY52" fmla="*/ 5640389 h 5907136"/>
              <a:gd name="connsiteX53" fmla="*/ 5607759 w 12078891"/>
              <a:gd name="connsiteY53" fmla="*/ 5630208 h 5907136"/>
              <a:gd name="connsiteX54" fmla="*/ 5617940 w 12078891"/>
              <a:gd name="connsiteY54" fmla="*/ 5620027 h 5907136"/>
              <a:gd name="connsiteX55" fmla="*/ 7608340 w 12078891"/>
              <a:gd name="connsiteY55" fmla="*/ 5584393 h 5907136"/>
              <a:gd name="connsiteX56" fmla="*/ 7616485 w 12078891"/>
              <a:gd name="connsiteY56" fmla="*/ 5592538 h 5907136"/>
              <a:gd name="connsiteX57" fmla="*/ 7608340 w 12078891"/>
              <a:gd name="connsiteY57" fmla="*/ 5600683 h 5907136"/>
              <a:gd name="connsiteX58" fmla="*/ 7600195 w 12078891"/>
              <a:gd name="connsiteY58" fmla="*/ 5592538 h 5907136"/>
              <a:gd name="connsiteX59" fmla="*/ 7608340 w 12078891"/>
              <a:gd name="connsiteY59" fmla="*/ 5584393 h 5907136"/>
              <a:gd name="connsiteX60" fmla="*/ 4031736 w 12078891"/>
              <a:gd name="connsiteY60" fmla="*/ 5584393 h 5907136"/>
              <a:gd name="connsiteX61" fmla="*/ 4043953 w 12078891"/>
              <a:gd name="connsiteY61" fmla="*/ 5596611 h 5907136"/>
              <a:gd name="connsiteX62" fmla="*/ 4031736 w 12078891"/>
              <a:gd name="connsiteY62" fmla="*/ 5608828 h 5907136"/>
              <a:gd name="connsiteX63" fmla="*/ 4019517 w 12078891"/>
              <a:gd name="connsiteY63" fmla="*/ 5596611 h 5907136"/>
              <a:gd name="connsiteX64" fmla="*/ 4031736 w 12078891"/>
              <a:gd name="connsiteY64" fmla="*/ 5584393 h 5907136"/>
              <a:gd name="connsiteX65" fmla="*/ 8657000 w 12078891"/>
              <a:gd name="connsiteY65" fmla="*/ 5577266 h 5907136"/>
              <a:gd name="connsiteX66" fmla="*/ 8696707 w 12078891"/>
              <a:gd name="connsiteY66" fmla="*/ 5616973 h 5907136"/>
              <a:gd name="connsiteX67" fmla="*/ 8657000 w 12078891"/>
              <a:gd name="connsiteY67" fmla="*/ 5656679 h 5907136"/>
              <a:gd name="connsiteX68" fmla="*/ 8617294 w 12078891"/>
              <a:gd name="connsiteY68" fmla="*/ 5616973 h 5907136"/>
              <a:gd name="connsiteX69" fmla="*/ 8657000 w 12078891"/>
              <a:gd name="connsiteY69" fmla="*/ 5577266 h 5907136"/>
              <a:gd name="connsiteX70" fmla="*/ 10814389 w 12078891"/>
              <a:gd name="connsiteY70" fmla="*/ 5571158 h 5907136"/>
              <a:gd name="connsiteX71" fmla="*/ 10825589 w 12078891"/>
              <a:gd name="connsiteY71" fmla="*/ 5582357 h 5907136"/>
              <a:gd name="connsiteX72" fmla="*/ 10814389 w 12078891"/>
              <a:gd name="connsiteY72" fmla="*/ 5593557 h 5907136"/>
              <a:gd name="connsiteX73" fmla="*/ 10803190 w 12078891"/>
              <a:gd name="connsiteY73" fmla="*/ 5582357 h 5907136"/>
              <a:gd name="connsiteX74" fmla="*/ 10814389 w 12078891"/>
              <a:gd name="connsiteY74" fmla="*/ 5571158 h 5907136"/>
              <a:gd name="connsiteX75" fmla="*/ 7000525 w 12078891"/>
              <a:gd name="connsiteY75" fmla="*/ 5501926 h 5907136"/>
              <a:gd name="connsiteX76" fmla="*/ 7026996 w 12078891"/>
              <a:gd name="connsiteY76" fmla="*/ 5528397 h 5907136"/>
              <a:gd name="connsiteX77" fmla="*/ 7000525 w 12078891"/>
              <a:gd name="connsiteY77" fmla="*/ 5554868 h 5907136"/>
              <a:gd name="connsiteX78" fmla="*/ 6974054 w 12078891"/>
              <a:gd name="connsiteY78" fmla="*/ 5528397 h 5907136"/>
              <a:gd name="connsiteX79" fmla="*/ 7000525 w 12078891"/>
              <a:gd name="connsiteY79" fmla="*/ 5501926 h 5907136"/>
              <a:gd name="connsiteX80" fmla="*/ 8101109 w 12078891"/>
              <a:gd name="connsiteY80" fmla="*/ 5497853 h 5907136"/>
              <a:gd name="connsiteX81" fmla="*/ 8114345 w 12078891"/>
              <a:gd name="connsiteY81" fmla="*/ 5511088 h 5907136"/>
              <a:gd name="connsiteX82" fmla="*/ 8101109 w 12078891"/>
              <a:gd name="connsiteY82" fmla="*/ 5524324 h 5907136"/>
              <a:gd name="connsiteX83" fmla="*/ 8087874 w 12078891"/>
              <a:gd name="connsiteY83" fmla="*/ 5511088 h 5907136"/>
              <a:gd name="connsiteX84" fmla="*/ 8101109 w 12078891"/>
              <a:gd name="connsiteY84" fmla="*/ 5497853 h 5907136"/>
              <a:gd name="connsiteX85" fmla="*/ 11261343 w 12078891"/>
              <a:gd name="connsiteY85" fmla="*/ 5462219 h 5907136"/>
              <a:gd name="connsiteX86" fmla="*/ 11297995 w 12078891"/>
              <a:gd name="connsiteY86" fmla="*/ 5498871 h 5907136"/>
              <a:gd name="connsiteX87" fmla="*/ 11261343 w 12078891"/>
              <a:gd name="connsiteY87" fmla="*/ 5535524 h 5907136"/>
              <a:gd name="connsiteX88" fmla="*/ 11224691 w 12078891"/>
              <a:gd name="connsiteY88" fmla="*/ 5498871 h 5907136"/>
              <a:gd name="connsiteX89" fmla="*/ 11261343 w 12078891"/>
              <a:gd name="connsiteY89" fmla="*/ 5462219 h 5907136"/>
              <a:gd name="connsiteX90" fmla="*/ 6980162 w 12078891"/>
              <a:gd name="connsiteY90" fmla="*/ 5433712 h 5907136"/>
              <a:gd name="connsiteX91" fmla="*/ 6995434 w 12078891"/>
              <a:gd name="connsiteY91" fmla="*/ 5448984 h 5907136"/>
              <a:gd name="connsiteX92" fmla="*/ 6980162 w 12078891"/>
              <a:gd name="connsiteY92" fmla="*/ 5463237 h 5907136"/>
              <a:gd name="connsiteX93" fmla="*/ 6964890 w 12078891"/>
              <a:gd name="connsiteY93" fmla="*/ 5448984 h 5907136"/>
              <a:gd name="connsiteX94" fmla="*/ 6980162 w 12078891"/>
              <a:gd name="connsiteY94" fmla="*/ 5433712 h 5907136"/>
              <a:gd name="connsiteX95" fmla="*/ 7394535 w 12078891"/>
              <a:gd name="connsiteY95" fmla="*/ 5431676 h 5907136"/>
              <a:gd name="connsiteX96" fmla="*/ 7426097 w 12078891"/>
              <a:gd name="connsiteY96" fmla="*/ 5463237 h 5907136"/>
              <a:gd name="connsiteX97" fmla="*/ 7394535 w 12078891"/>
              <a:gd name="connsiteY97" fmla="*/ 5494799 h 5907136"/>
              <a:gd name="connsiteX98" fmla="*/ 7362974 w 12078891"/>
              <a:gd name="connsiteY98" fmla="*/ 5463237 h 5907136"/>
              <a:gd name="connsiteX99" fmla="*/ 7394535 w 12078891"/>
              <a:gd name="connsiteY99" fmla="*/ 5431676 h 5907136"/>
              <a:gd name="connsiteX100" fmla="*/ 9262779 w 12078891"/>
              <a:gd name="connsiteY100" fmla="*/ 5425567 h 5907136"/>
              <a:gd name="connsiteX101" fmla="*/ 9264816 w 12078891"/>
              <a:gd name="connsiteY101" fmla="*/ 5427603 h 5907136"/>
              <a:gd name="connsiteX102" fmla="*/ 9262779 w 12078891"/>
              <a:gd name="connsiteY102" fmla="*/ 5429639 h 5907136"/>
              <a:gd name="connsiteX103" fmla="*/ 9260743 w 12078891"/>
              <a:gd name="connsiteY103" fmla="*/ 5427603 h 5907136"/>
              <a:gd name="connsiteX104" fmla="*/ 9262779 w 12078891"/>
              <a:gd name="connsiteY104" fmla="*/ 5425567 h 5907136"/>
              <a:gd name="connsiteX105" fmla="*/ 9043884 w 12078891"/>
              <a:gd name="connsiteY105" fmla="*/ 5381788 h 5907136"/>
              <a:gd name="connsiteX106" fmla="*/ 9092754 w 12078891"/>
              <a:gd name="connsiteY106" fmla="*/ 5430658 h 5907136"/>
              <a:gd name="connsiteX107" fmla="*/ 9043884 w 12078891"/>
              <a:gd name="connsiteY107" fmla="*/ 5479528 h 5907136"/>
              <a:gd name="connsiteX108" fmla="*/ 8995015 w 12078891"/>
              <a:gd name="connsiteY108" fmla="*/ 5430658 h 5907136"/>
              <a:gd name="connsiteX109" fmla="*/ 9043884 w 12078891"/>
              <a:gd name="connsiteY109" fmla="*/ 5381788 h 5907136"/>
              <a:gd name="connsiteX110" fmla="*/ 8166268 w 12078891"/>
              <a:gd name="connsiteY110" fmla="*/ 5370589 h 5907136"/>
              <a:gd name="connsiteX111" fmla="*/ 8180522 w 12078891"/>
              <a:gd name="connsiteY111" fmla="*/ 5384843 h 5907136"/>
              <a:gd name="connsiteX112" fmla="*/ 8166268 w 12078891"/>
              <a:gd name="connsiteY112" fmla="*/ 5399096 h 5907136"/>
              <a:gd name="connsiteX113" fmla="*/ 8152015 w 12078891"/>
              <a:gd name="connsiteY113" fmla="*/ 5384843 h 5907136"/>
              <a:gd name="connsiteX114" fmla="*/ 8166268 w 12078891"/>
              <a:gd name="connsiteY114" fmla="*/ 5370589 h 5907136"/>
              <a:gd name="connsiteX115" fmla="*/ 9917428 w 12078891"/>
              <a:gd name="connsiteY115" fmla="*/ 5332918 h 5907136"/>
              <a:gd name="connsiteX116" fmla="*/ 9991751 w 12078891"/>
              <a:gd name="connsiteY116" fmla="*/ 5406223 h 5907136"/>
              <a:gd name="connsiteX117" fmla="*/ 9917428 w 12078891"/>
              <a:gd name="connsiteY117" fmla="*/ 5479527 h 5907136"/>
              <a:gd name="connsiteX118" fmla="*/ 9843106 w 12078891"/>
              <a:gd name="connsiteY118" fmla="*/ 5406223 h 5907136"/>
              <a:gd name="connsiteX119" fmla="*/ 9917428 w 12078891"/>
              <a:gd name="connsiteY119" fmla="*/ 5332918 h 5907136"/>
              <a:gd name="connsiteX120" fmla="*/ 5489660 w 12078891"/>
              <a:gd name="connsiteY120" fmla="*/ 5317646 h 5907136"/>
              <a:gd name="connsiteX121" fmla="*/ 5535474 w 12078891"/>
              <a:gd name="connsiteY121" fmla="*/ 5362443 h 5907136"/>
              <a:gd name="connsiteX122" fmla="*/ 5489660 w 12078891"/>
              <a:gd name="connsiteY122" fmla="*/ 5408259 h 5907136"/>
              <a:gd name="connsiteX123" fmla="*/ 5443845 w 12078891"/>
              <a:gd name="connsiteY123" fmla="*/ 5362443 h 5907136"/>
              <a:gd name="connsiteX124" fmla="*/ 5489660 w 12078891"/>
              <a:gd name="connsiteY124" fmla="*/ 5317646 h 5907136"/>
              <a:gd name="connsiteX125" fmla="*/ 7760040 w 12078891"/>
              <a:gd name="connsiteY125" fmla="*/ 5273868 h 5907136"/>
              <a:gd name="connsiteX126" fmla="*/ 7795674 w 12078891"/>
              <a:gd name="connsiteY126" fmla="*/ 5309502 h 5907136"/>
              <a:gd name="connsiteX127" fmla="*/ 7760040 w 12078891"/>
              <a:gd name="connsiteY127" fmla="*/ 5345136 h 5907136"/>
              <a:gd name="connsiteX128" fmla="*/ 7724406 w 12078891"/>
              <a:gd name="connsiteY128" fmla="*/ 5309502 h 5907136"/>
              <a:gd name="connsiteX129" fmla="*/ 7760040 w 12078891"/>
              <a:gd name="connsiteY129" fmla="*/ 5273868 h 5907136"/>
              <a:gd name="connsiteX130" fmla="*/ 4548919 w 12078891"/>
              <a:gd name="connsiteY130" fmla="*/ 5233143 h 5907136"/>
              <a:gd name="connsiteX131" fmla="*/ 4575387 w 12078891"/>
              <a:gd name="connsiteY131" fmla="*/ 5259614 h 5907136"/>
              <a:gd name="connsiteX132" fmla="*/ 4548919 w 12078891"/>
              <a:gd name="connsiteY132" fmla="*/ 5286085 h 5907136"/>
              <a:gd name="connsiteX133" fmla="*/ 4522446 w 12078891"/>
              <a:gd name="connsiteY133" fmla="*/ 5259614 h 5907136"/>
              <a:gd name="connsiteX134" fmla="*/ 4548919 w 12078891"/>
              <a:gd name="connsiteY134" fmla="*/ 5233143 h 5907136"/>
              <a:gd name="connsiteX135" fmla="*/ 7408789 w 12078891"/>
              <a:gd name="connsiteY135" fmla="*/ 5131331 h 5907136"/>
              <a:gd name="connsiteX136" fmla="*/ 7417952 w 12078891"/>
              <a:gd name="connsiteY136" fmla="*/ 5140494 h 5907136"/>
              <a:gd name="connsiteX137" fmla="*/ 7408789 w 12078891"/>
              <a:gd name="connsiteY137" fmla="*/ 5149657 h 5907136"/>
              <a:gd name="connsiteX138" fmla="*/ 7399626 w 12078891"/>
              <a:gd name="connsiteY138" fmla="*/ 5140494 h 5907136"/>
              <a:gd name="connsiteX139" fmla="*/ 7408789 w 12078891"/>
              <a:gd name="connsiteY139" fmla="*/ 5131331 h 5907136"/>
              <a:gd name="connsiteX140" fmla="*/ 10433614 w 12078891"/>
              <a:gd name="connsiteY140" fmla="*/ 5120132 h 5907136"/>
              <a:gd name="connsiteX141" fmla="*/ 10442776 w 12078891"/>
              <a:gd name="connsiteY141" fmla="*/ 5129295 h 5907136"/>
              <a:gd name="connsiteX142" fmla="*/ 10433614 w 12078891"/>
              <a:gd name="connsiteY142" fmla="*/ 5138458 h 5907136"/>
              <a:gd name="connsiteX143" fmla="*/ 10424451 w 12078891"/>
              <a:gd name="connsiteY143" fmla="*/ 5129295 h 5907136"/>
              <a:gd name="connsiteX144" fmla="*/ 10433614 w 12078891"/>
              <a:gd name="connsiteY144" fmla="*/ 5120132 h 5907136"/>
              <a:gd name="connsiteX145" fmla="*/ 1525133 w 12078891"/>
              <a:gd name="connsiteY145" fmla="*/ 5095697 h 5907136"/>
              <a:gd name="connsiteX146" fmla="*/ 1568912 w 12078891"/>
              <a:gd name="connsiteY146" fmla="*/ 5139476 h 5907136"/>
              <a:gd name="connsiteX147" fmla="*/ 1525133 w 12078891"/>
              <a:gd name="connsiteY147" fmla="*/ 5183255 h 5907136"/>
              <a:gd name="connsiteX148" fmla="*/ 1481354 w 12078891"/>
              <a:gd name="connsiteY148" fmla="*/ 5139476 h 5907136"/>
              <a:gd name="connsiteX149" fmla="*/ 1525133 w 12078891"/>
              <a:gd name="connsiteY149" fmla="*/ 5095697 h 5907136"/>
              <a:gd name="connsiteX150" fmla="*/ 4545863 w 12078891"/>
              <a:gd name="connsiteY150" fmla="*/ 5086534 h 5907136"/>
              <a:gd name="connsiteX151" fmla="*/ 4563168 w 12078891"/>
              <a:gd name="connsiteY151" fmla="*/ 5103842 h 5907136"/>
              <a:gd name="connsiteX152" fmla="*/ 4545863 w 12078891"/>
              <a:gd name="connsiteY152" fmla="*/ 5121150 h 5907136"/>
              <a:gd name="connsiteX153" fmla="*/ 4528555 w 12078891"/>
              <a:gd name="connsiteY153" fmla="*/ 5103842 h 5907136"/>
              <a:gd name="connsiteX154" fmla="*/ 4545863 w 12078891"/>
              <a:gd name="connsiteY154" fmla="*/ 5086534 h 5907136"/>
              <a:gd name="connsiteX155" fmla="*/ 9595704 w 12078891"/>
              <a:gd name="connsiteY155" fmla="*/ 5048864 h 5907136"/>
              <a:gd name="connsiteX156" fmla="*/ 9601813 w 12078891"/>
              <a:gd name="connsiteY156" fmla="*/ 5054972 h 5907136"/>
              <a:gd name="connsiteX157" fmla="*/ 9595704 w 12078891"/>
              <a:gd name="connsiteY157" fmla="*/ 5061081 h 5907136"/>
              <a:gd name="connsiteX158" fmla="*/ 9589596 w 12078891"/>
              <a:gd name="connsiteY158" fmla="*/ 5054972 h 5907136"/>
              <a:gd name="connsiteX159" fmla="*/ 9595704 w 12078891"/>
              <a:gd name="connsiteY159" fmla="*/ 5048864 h 5907136"/>
              <a:gd name="connsiteX160" fmla="*/ 11474130 w 12078891"/>
              <a:gd name="connsiteY160" fmla="*/ 5040719 h 5907136"/>
              <a:gd name="connsiteX161" fmla="*/ 11492456 w 12078891"/>
              <a:gd name="connsiteY161" fmla="*/ 5059046 h 5907136"/>
              <a:gd name="connsiteX162" fmla="*/ 11474130 w 12078891"/>
              <a:gd name="connsiteY162" fmla="*/ 5077372 h 5907136"/>
              <a:gd name="connsiteX163" fmla="*/ 11455803 w 12078891"/>
              <a:gd name="connsiteY163" fmla="*/ 5059046 h 5907136"/>
              <a:gd name="connsiteX164" fmla="*/ 11474130 w 12078891"/>
              <a:gd name="connsiteY164" fmla="*/ 5040719 h 5907136"/>
              <a:gd name="connsiteX165" fmla="*/ 2684777 w 12078891"/>
              <a:gd name="connsiteY165" fmla="*/ 5038683 h 5907136"/>
              <a:gd name="connsiteX166" fmla="*/ 2690886 w 12078891"/>
              <a:gd name="connsiteY166" fmla="*/ 5044791 h 5907136"/>
              <a:gd name="connsiteX167" fmla="*/ 2684777 w 12078891"/>
              <a:gd name="connsiteY167" fmla="*/ 5050900 h 5907136"/>
              <a:gd name="connsiteX168" fmla="*/ 2678668 w 12078891"/>
              <a:gd name="connsiteY168" fmla="*/ 5044791 h 5907136"/>
              <a:gd name="connsiteX169" fmla="*/ 2684777 w 12078891"/>
              <a:gd name="connsiteY169" fmla="*/ 5038683 h 5907136"/>
              <a:gd name="connsiteX170" fmla="*/ 8718088 w 12078891"/>
              <a:gd name="connsiteY170" fmla="*/ 5027483 h 5907136"/>
              <a:gd name="connsiteX171" fmla="*/ 8750668 w 12078891"/>
              <a:gd name="connsiteY171" fmla="*/ 5060063 h 5907136"/>
              <a:gd name="connsiteX172" fmla="*/ 8718088 w 12078891"/>
              <a:gd name="connsiteY172" fmla="*/ 5092643 h 5907136"/>
              <a:gd name="connsiteX173" fmla="*/ 8684490 w 12078891"/>
              <a:gd name="connsiteY173" fmla="*/ 5060063 h 5907136"/>
              <a:gd name="connsiteX174" fmla="*/ 8718088 w 12078891"/>
              <a:gd name="connsiteY174" fmla="*/ 5027483 h 5907136"/>
              <a:gd name="connsiteX175" fmla="*/ 855208 w 12078891"/>
              <a:gd name="connsiteY175" fmla="*/ 4961306 h 5907136"/>
              <a:gd name="connsiteX176" fmla="*/ 859281 w 12078891"/>
              <a:gd name="connsiteY176" fmla="*/ 4965379 h 5907136"/>
              <a:gd name="connsiteX177" fmla="*/ 855208 w 12078891"/>
              <a:gd name="connsiteY177" fmla="*/ 4969451 h 5907136"/>
              <a:gd name="connsiteX178" fmla="*/ 851136 w 12078891"/>
              <a:gd name="connsiteY178" fmla="*/ 4965379 h 5907136"/>
              <a:gd name="connsiteX179" fmla="*/ 855208 w 12078891"/>
              <a:gd name="connsiteY179" fmla="*/ 4961306 h 5907136"/>
              <a:gd name="connsiteX180" fmla="*/ 3860690 w 12078891"/>
              <a:gd name="connsiteY180" fmla="*/ 4955197 h 5907136"/>
              <a:gd name="connsiteX181" fmla="*/ 3873926 w 12078891"/>
              <a:gd name="connsiteY181" fmla="*/ 4968432 h 5907136"/>
              <a:gd name="connsiteX182" fmla="*/ 3860690 w 12078891"/>
              <a:gd name="connsiteY182" fmla="*/ 4981668 h 5907136"/>
              <a:gd name="connsiteX183" fmla="*/ 3847454 w 12078891"/>
              <a:gd name="connsiteY183" fmla="*/ 4968432 h 5907136"/>
              <a:gd name="connsiteX184" fmla="*/ 3860690 w 12078891"/>
              <a:gd name="connsiteY184" fmla="*/ 4955197 h 5907136"/>
              <a:gd name="connsiteX185" fmla="*/ 428625 w 12078891"/>
              <a:gd name="connsiteY185" fmla="*/ 4954179 h 5907136"/>
              <a:gd name="connsiteX186" fmla="*/ 483604 w 12078891"/>
              <a:gd name="connsiteY186" fmla="*/ 5009158 h 5907136"/>
              <a:gd name="connsiteX187" fmla="*/ 428625 w 12078891"/>
              <a:gd name="connsiteY187" fmla="*/ 5064136 h 5907136"/>
              <a:gd name="connsiteX188" fmla="*/ 373647 w 12078891"/>
              <a:gd name="connsiteY188" fmla="*/ 5009158 h 5907136"/>
              <a:gd name="connsiteX189" fmla="*/ 428625 w 12078891"/>
              <a:gd name="connsiteY189" fmla="*/ 4954179 h 5907136"/>
              <a:gd name="connsiteX190" fmla="*/ 8221247 w 12078891"/>
              <a:gd name="connsiteY190" fmla="*/ 4935853 h 5907136"/>
              <a:gd name="connsiteX191" fmla="*/ 8225319 w 12078891"/>
              <a:gd name="connsiteY191" fmla="*/ 4939926 h 5907136"/>
              <a:gd name="connsiteX192" fmla="*/ 8221247 w 12078891"/>
              <a:gd name="connsiteY192" fmla="*/ 4943998 h 5907136"/>
              <a:gd name="connsiteX193" fmla="*/ 8217174 w 12078891"/>
              <a:gd name="connsiteY193" fmla="*/ 4939926 h 5907136"/>
              <a:gd name="connsiteX194" fmla="*/ 8221247 w 12078891"/>
              <a:gd name="connsiteY194" fmla="*/ 4935853 h 5907136"/>
              <a:gd name="connsiteX195" fmla="*/ 6571898 w 12078891"/>
              <a:gd name="connsiteY195" fmla="*/ 4926690 h 5907136"/>
              <a:gd name="connsiteX196" fmla="*/ 6586152 w 12078891"/>
              <a:gd name="connsiteY196" fmla="*/ 4940943 h 5907136"/>
              <a:gd name="connsiteX197" fmla="*/ 6571898 w 12078891"/>
              <a:gd name="connsiteY197" fmla="*/ 4955197 h 5907136"/>
              <a:gd name="connsiteX198" fmla="*/ 6557644 w 12078891"/>
              <a:gd name="connsiteY198" fmla="*/ 4940943 h 5907136"/>
              <a:gd name="connsiteX199" fmla="*/ 6571898 w 12078891"/>
              <a:gd name="connsiteY199" fmla="*/ 4926690 h 5907136"/>
              <a:gd name="connsiteX200" fmla="*/ 5978342 w 12078891"/>
              <a:gd name="connsiteY200" fmla="*/ 4896147 h 5907136"/>
              <a:gd name="connsiteX201" fmla="*/ 6022119 w 12078891"/>
              <a:gd name="connsiteY201" fmla="*/ 4939926 h 5907136"/>
              <a:gd name="connsiteX202" fmla="*/ 5978342 w 12078891"/>
              <a:gd name="connsiteY202" fmla="*/ 4983705 h 5907136"/>
              <a:gd name="connsiteX203" fmla="*/ 5934564 w 12078891"/>
              <a:gd name="connsiteY203" fmla="*/ 4939926 h 5907136"/>
              <a:gd name="connsiteX204" fmla="*/ 5978342 w 12078891"/>
              <a:gd name="connsiteY204" fmla="*/ 4896147 h 5907136"/>
              <a:gd name="connsiteX205" fmla="*/ 9071374 w 12078891"/>
              <a:gd name="connsiteY205" fmla="*/ 4885965 h 5907136"/>
              <a:gd name="connsiteX206" fmla="*/ 9105990 w 12078891"/>
              <a:gd name="connsiteY206" fmla="*/ 4920581 h 5907136"/>
              <a:gd name="connsiteX207" fmla="*/ 9071374 w 12078891"/>
              <a:gd name="connsiteY207" fmla="*/ 4955197 h 5907136"/>
              <a:gd name="connsiteX208" fmla="*/ 9036758 w 12078891"/>
              <a:gd name="connsiteY208" fmla="*/ 4920581 h 5907136"/>
              <a:gd name="connsiteX209" fmla="*/ 9071374 w 12078891"/>
              <a:gd name="connsiteY209" fmla="*/ 4885965 h 5907136"/>
              <a:gd name="connsiteX210" fmla="*/ 4705700 w 12078891"/>
              <a:gd name="connsiteY210" fmla="*/ 4854403 h 5907136"/>
              <a:gd name="connsiteX211" fmla="*/ 4713844 w 12078891"/>
              <a:gd name="connsiteY211" fmla="*/ 4861530 h 5907136"/>
              <a:gd name="connsiteX212" fmla="*/ 4705700 w 12078891"/>
              <a:gd name="connsiteY212" fmla="*/ 4868657 h 5907136"/>
              <a:gd name="connsiteX213" fmla="*/ 4697560 w 12078891"/>
              <a:gd name="connsiteY213" fmla="*/ 4861530 h 5907136"/>
              <a:gd name="connsiteX214" fmla="*/ 4705700 w 12078891"/>
              <a:gd name="connsiteY214" fmla="*/ 4854403 h 5907136"/>
              <a:gd name="connsiteX215" fmla="*/ 11940428 w 12078891"/>
              <a:gd name="connsiteY215" fmla="*/ 4845241 h 5907136"/>
              <a:gd name="connsiteX216" fmla="*/ 11945518 w 12078891"/>
              <a:gd name="connsiteY216" fmla="*/ 4850331 h 5907136"/>
              <a:gd name="connsiteX217" fmla="*/ 11940428 w 12078891"/>
              <a:gd name="connsiteY217" fmla="*/ 4855422 h 5907136"/>
              <a:gd name="connsiteX218" fmla="*/ 11935337 w 12078891"/>
              <a:gd name="connsiteY218" fmla="*/ 4850331 h 5907136"/>
              <a:gd name="connsiteX219" fmla="*/ 11940428 w 12078891"/>
              <a:gd name="connsiteY219" fmla="*/ 4845241 h 5907136"/>
              <a:gd name="connsiteX220" fmla="*/ 8474758 w 12078891"/>
              <a:gd name="connsiteY220" fmla="*/ 4844222 h 5907136"/>
              <a:gd name="connsiteX221" fmla="*/ 8489011 w 12078891"/>
              <a:gd name="connsiteY221" fmla="*/ 4858476 h 5907136"/>
              <a:gd name="connsiteX222" fmla="*/ 8474758 w 12078891"/>
              <a:gd name="connsiteY222" fmla="*/ 4872729 h 5907136"/>
              <a:gd name="connsiteX223" fmla="*/ 8460504 w 12078891"/>
              <a:gd name="connsiteY223" fmla="*/ 4858476 h 5907136"/>
              <a:gd name="connsiteX224" fmla="*/ 8474758 w 12078891"/>
              <a:gd name="connsiteY224" fmla="*/ 4844222 h 5907136"/>
              <a:gd name="connsiteX225" fmla="*/ 4205825 w 12078891"/>
              <a:gd name="connsiteY225" fmla="*/ 4837095 h 5907136"/>
              <a:gd name="connsiteX226" fmla="*/ 4213970 w 12078891"/>
              <a:gd name="connsiteY226" fmla="*/ 4845240 h 5907136"/>
              <a:gd name="connsiteX227" fmla="*/ 4205825 w 12078891"/>
              <a:gd name="connsiteY227" fmla="*/ 4853385 h 5907136"/>
              <a:gd name="connsiteX228" fmla="*/ 4196662 w 12078891"/>
              <a:gd name="connsiteY228" fmla="*/ 4845240 h 5907136"/>
              <a:gd name="connsiteX229" fmla="*/ 4205825 w 12078891"/>
              <a:gd name="connsiteY229" fmla="*/ 4837095 h 5907136"/>
              <a:gd name="connsiteX230" fmla="*/ 7787529 w 12078891"/>
              <a:gd name="connsiteY230" fmla="*/ 4832005 h 5907136"/>
              <a:gd name="connsiteX231" fmla="*/ 7822145 w 12078891"/>
              <a:gd name="connsiteY231" fmla="*/ 4866621 h 5907136"/>
              <a:gd name="connsiteX232" fmla="*/ 7787529 w 12078891"/>
              <a:gd name="connsiteY232" fmla="*/ 4901237 h 5907136"/>
              <a:gd name="connsiteX233" fmla="*/ 7752913 w 12078891"/>
              <a:gd name="connsiteY233" fmla="*/ 4866621 h 5907136"/>
              <a:gd name="connsiteX234" fmla="*/ 7787529 w 12078891"/>
              <a:gd name="connsiteY234" fmla="*/ 4832005 h 5907136"/>
              <a:gd name="connsiteX235" fmla="*/ 11802981 w 12078891"/>
              <a:gd name="connsiteY235" fmla="*/ 4826914 h 5907136"/>
              <a:gd name="connsiteX236" fmla="*/ 11811126 w 12078891"/>
              <a:gd name="connsiteY236" fmla="*/ 4834041 h 5907136"/>
              <a:gd name="connsiteX237" fmla="*/ 11802981 w 12078891"/>
              <a:gd name="connsiteY237" fmla="*/ 4842186 h 5907136"/>
              <a:gd name="connsiteX238" fmla="*/ 11794836 w 12078891"/>
              <a:gd name="connsiteY238" fmla="*/ 4834041 h 5907136"/>
              <a:gd name="connsiteX239" fmla="*/ 11802981 w 12078891"/>
              <a:gd name="connsiteY239" fmla="*/ 4826914 h 5907136"/>
              <a:gd name="connsiteX240" fmla="*/ 5411257 w 12078891"/>
              <a:gd name="connsiteY240" fmla="*/ 4809607 h 5907136"/>
              <a:gd name="connsiteX241" fmla="*/ 5422456 w 12078891"/>
              <a:gd name="connsiteY241" fmla="*/ 4819788 h 5907136"/>
              <a:gd name="connsiteX242" fmla="*/ 5411257 w 12078891"/>
              <a:gd name="connsiteY242" fmla="*/ 4829969 h 5907136"/>
              <a:gd name="connsiteX243" fmla="*/ 5401075 w 12078891"/>
              <a:gd name="connsiteY243" fmla="*/ 4819788 h 5907136"/>
              <a:gd name="connsiteX244" fmla="*/ 5411257 w 12078891"/>
              <a:gd name="connsiteY244" fmla="*/ 4809607 h 5907136"/>
              <a:gd name="connsiteX245" fmla="*/ 9626248 w 12078891"/>
              <a:gd name="connsiteY245" fmla="*/ 4808588 h 5907136"/>
              <a:gd name="connsiteX246" fmla="*/ 9637447 w 12078891"/>
              <a:gd name="connsiteY246" fmla="*/ 4819788 h 5907136"/>
              <a:gd name="connsiteX247" fmla="*/ 9626248 w 12078891"/>
              <a:gd name="connsiteY247" fmla="*/ 4830987 h 5907136"/>
              <a:gd name="connsiteX248" fmla="*/ 9615049 w 12078891"/>
              <a:gd name="connsiteY248" fmla="*/ 4819788 h 5907136"/>
              <a:gd name="connsiteX249" fmla="*/ 9626248 w 12078891"/>
              <a:gd name="connsiteY249" fmla="*/ 4808588 h 5907136"/>
              <a:gd name="connsiteX250" fmla="*/ 4160030 w 12078891"/>
              <a:gd name="connsiteY250" fmla="*/ 4788226 h 5907136"/>
              <a:gd name="connsiteX251" fmla="*/ 4168175 w 12078891"/>
              <a:gd name="connsiteY251" fmla="*/ 4796371 h 5907136"/>
              <a:gd name="connsiteX252" fmla="*/ 4160030 w 12078891"/>
              <a:gd name="connsiteY252" fmla="*/ 4804516 h 5907136"/>
              <a:gd name="connsiteX253" fmla="*/ 4151885 w 12078891"/>
              <a:gd name="connsiteY253" fmla="*/ 4796371 h 5907136"/>
              <a:gd name="connsiteX254" fmla="*/ 4160030 w 12078891"/>
              <a:gd name="connsiteY254" fmla="*/ 4788226 h 5907136"/>
              <a:gd name="connsiteX255" fmla="*/ 2707168 w 12078891"/>
              <a:gd name="connsiteY255" fmla="*/ 4788226 h 5907136"/>
              <a:gd name="connsiteX256" fmla="*/ 2727529 w 12078891"/>
              <a:gd name="connsiteY256" fmla="*/ 4808588 h 5907136"/>
              <a:gd name="connsiteX257" fmla="*/ 2707168 w 12078891"/>
              <a:gd name="connsiteY257" fmla="*/ 4828951 h 5907136"/>
              <a:gd name="connsiteX258" fmla="*/ 2686805 w 12078891"/>
              <a:gd name="connsiteY258" fmla="*/ 4808588 h 5907136"/>
              <a:gd name="connsiteX259" fmla="*/ 2707168 w 12078891"/>
              <a:gd name="connsiteY259" fmla="*/ 4788226 h 5907136"/>
              <a:gd name="connsiteX260" fmla="*/ 8423852 w 12078891"/>
              <a:gd name="connsiteY260" fmla="*/ 4774990 h 5907136"/>
              <a:gd name="connsiteX261" fmla="*/ 8441160 w 12078891"/>
              <a:gd name="connsiteY261" fmla="*/ 4792298 h 5907136"/>
              <a:gd name="connsiteX262" fmla="*/ 8423852 w 12078891"/>
              <a:gd name="connsiteY262" fmla="*/ 4809606 h 5907136"/>
              <a:gd name="connsiteX263" fmla="*/ 8406544 w 12078891"/>
              <a:gd name="connsiteY263" fmla="*/ 4792298 h 5907136"/>
              <a:gd name="connsiteX264" fmla="*/ 8423852 w 12078891"/>
              <a:gd name="connsiteY264" fmla="*/ 4774990 h 5907136"/>
              <a:gd name="connsiteX265" fmla="*/ 7361956 w 12078891"/>
              <a:gd name="connsiteY265" fmla="*/ 4766846 h 5907136"/>
              <a:gd name="connsiteX266" fmla="*/ 7371119 w 12078891"/>
              <a:gd name="connsiteY266" fmla="*/ 4776009 h 5907136"/>
              <a:gd name="connsiteX267" fmla="*/ 7361956 w 12078891"/>
              <a:gd name="connsiteY267" fmla="*/ 4784154 h 5907136"/>
              <a:gd name="connsiteX268" fmla="*/ 7352793 w 12078891"/>
              <a:gd name="connsiteY268" fmla="*/ 4776009 h 5907136"/>
              <a:gd name="connsiteX269" fmla="*/ 7361956 w 12078891"/>
              <a:gd name="connsiteY269" fmla="*/ 4766846 h 5907136"/>
              <a:gd name="connsiteX270" fmla="*/ 5745195 w 12078891"/>
              <a:gd name="connsiteY270" fmla="*/ 4758701 h 5907136"/>
              <a:gd name="connsiteX271" fmla="*/ 5755375 w 12078891"/>
              <a:gd name="connsiteY271" fmla="*/ 4768882 h 5907136"/>
              <a:gd name="connsiteX272" fmla="*/ 5745195 w 12078891"/>
              <a:gd name="connsiteY272" fmla="*/ 4779063 h 5907136"/>
              <a:gd name="connsiteX273" fmla="*/ 5735013 w 12078891"/>
              <a:gd name="connsiteY273" fmla="*/ 4768882 h 5907136"/>
              <a:gd name="connsiteX274" fmla="*/ 5745195 w 12078891"/>
              <a:gd name="connsiteY274" fmla="*/ 4758701 h 5907136"/>
              <a:gd name="connsiteX275" fmla="*/ 9463349 w 12078891"/>
              <a:gd name="connsiteY275" fmla="*/ 4748520 h 5907136"/>
              <a:gd name="connsiteX276" fmla="*/ 9478621 w 12078891"/>
              <a:gd name="connsiteY276" fmla="*/ 4763792 h 5907136"/>
              <a:gd name="connsiteX277" fmla="*/ 9463349 w 12078891"/>
              <a:gd name="connsiteY277" fmla="*/ 4778045 h 5907136"/>
              <a:gd name="connsiteX278" fmla="*/ 9448077 w 12078891"/>
              <a:gd name="connsiteY278" fmla="*/ 4763792 h 5907136"/>
              <a:gd name="connsiteX279" fmla="*/ 9463349 w 12078891"/>
              <a:gd name="connsiteY279" fmla="*/ 4748520 h 5907136"/>
              <a:gd name="connsiteX280" fmla="*/ 3995069 w 12078891"/>
              <a:gd name="connsiteY280" fmla="*/ 4743429 h 5907136"/>
              <a:gd name="connsiteX281" fmla="*/ 4003214 w 12078891"/>
              <a:gd name="connsiteY281" fmla="*/ 4751574 h 5907136"/>
              <a:gd name="connsiteX282" fmla="*/ 3995069 w 12078891"/>
              <a:gd name="connsiteY282" fmla="*/ 4759719 h 5907136"/>
              <a:gd name="connsiteX283" fmla="*/ 3986923 w 12078891"/>
              <a:gd name="connsiteY283" fmla="*/ 4751574 h 5907136"/>
              <a:gd name="connsiteX284" fmla="*/ 3995069 w 12078891"/>
              <a:gd name="connsiteY284" fmla="*/ 4743429 h 5907136"/>
              <a:gd name="connsiteX285" fmla="*/ 1604530 w 12078891"/>
              <a:gd name="connsiteY285" fmla="*/ 4720012 h 5907136"/>
              <a:gd name="connsiteX286" fmla="*/ 1613694 w 12078891"/>
              <a:gd name="connsiteY286" fmla="*/ 4729175 h 5907136"/>
              <a:gd name="connsiteX287" fmla="*/ 1604530 w 12078891"/>
              <a:gd name="connsiteY287" fmla="*/ 4738339 h 5907136"/>
              <a:gd name="connsiteX288" fmla="*/ 1595368 w 12078891"/>
              <a:gd name="connsiteY288" fmla="*/ 4729175 h 5907136"/>
              <a:gd name="connsiteX289" fmla="*/ 1604530 w 12078891"/>
              <a:gd name="connsiteY289" fmla="*/ 4720012 h 5907136"/>
              <a:gd name="connsiteX290" fmla="*/ 1371382 w 12078891"/>
              <a:gd name="connsiteY290" fmla="*/ 4705759 h 5907136"/>
              <a:gd name="connsiteX291" fmla="*/ 1374437 w 12078891"/>
              <a:gd name="connsiteY291" fmla="*/ 4708813 h 5907136"/>
              <a:gd name="connsiteX292" fmla="*/ 1371382 w 12078891"/>
              <a:gd name="connsiteY292" fmla="*/ 4711867 h 5907136"/>
              <a:gd name="connsiteX293" fmla="*/ 1368328 w 12078891"/>
              <a:gd name="connsiteY293" fmla="*/ 4708813 h 5907136"/>
              <a:gd name="connsiteX294" fmla="*/ 1371382 w 12078891"/>
              <a:gd name="connsiteY294" fmla="*/ 4705759 h 5907136"/>
              <a:gd name="connsiteX295" fmla="*/ 10108836 w 12078891"/>
              <a:gd name="connsiteY295" fmla="*/ 4692523 h 5907136"/>
              <a:gd name="connsiteX296" fmla="*/ 10121052 w 12078891"/>
              <a:gd name="connsiteY296" fmla="*/ 4704740 h 5907136"/>
              <a:gd name="connsiteX297" fmla="*/ 10108836 w 12078891"/>
              <a:gd name="connsiteY297" fmla="*/ 4716957 h 5907136"/>
              <a:gd name="connsiteX298" fmla="*/ 10096618 w 12078891"/>
              <a:gd name="connsiteY298" fmla="*/ 4704740 h 5907136"/>
              <a:gd name="connsiteX299" fmla="*/ 10108836 w 12078891"/>
              <a:gd name="connsiteY299" fmla="*/ 4692523 h 5907136"/>
              <a:gd name="connsiteX300" fmla="*/ 10068111 w 12078891"/>
              <a:gd name="connsiteY300" fmla="*/ 4669106 h 5907136"/>
              <a:gd name="connsiteX301" fmla="*/ 10079310 w 12078891"/>
              <a:gd name="connsiteY301" fmla="*/ 4679287 h 5907136"/>
              <a:gd name="connsiteX302" fmla="*/ 10068111 w 12078891"/>
              <a:gd name="connsiteY302" fmla="*/ 4690487 h 5907136"/>
              <a:gd name="connsiteX303" fmla="*/ 10056911 w 12078891"/>
              <a:gd name="connsiteY303" fmla="*/ 4679287 h 5907136"/>
              <a:gd name="connsiteX304" fmla="*/ 10068111 w 12078891"/>
              <a:gd name="connsiteY304" fmla="*/ 4669106 h 5907136"/>
              <a:gd name="connsiteX305" fmla="*/ 8009478 w 12078891"/>
              <a:gd name="connsiteY305" fmla="*/ 4660961 h 5907136"/>
              <a:gd name="connsiteX306" fmla="*/ 8016605 w 12078891"/>
              <a:gd name="connsiteY306" fmla="*/ 4668088 h 5907136"/>
              <a:gd name="connsiteX307" fmla="*/ 8009478 w 12078891"/>
              <a:gd name="connsiteY307" fmla="*/ 4675215 h 5907136"/>
              <a:gd name="connsiteX308" fmla="*/ 8002351 w 12078891"/>
              <a:gd name="connsiteY308" fmla="*/ 4668088 h 5907136"/>
              <a:gd name="connsiteX309" fmla="*/ 8009478 w 12078891"/>
              <a:gd name="connsiteY309" fmla="*/ 4660961 h 5907136"/>
              <a:gd name="connsiteX310" fmla="*/ 10355219 w 12078891"/>
              <a:gd name="connsiteY310" fmla="*/ 4649762 h 5907136"/>
              <a:gd name="connsiteX311" fmla="*/ 10363364 w 12078891"/>
              <a:gd name="connsiteY311" fmla="*/ 4657907 h 5907136"/>
              <a:gd name="connsiteX312" fmla="*/ 10355219 w 12078891"/>
              <a:gd name="connsiteY312" fmla="*/ 4666052 h 5907136"/>
              <a:gd name="connsiteX313" fmla="*/ 10347074 w 12078891"/>
              <a:gd name="connsiteY313" fmla="*/ 4657907 h 5907136"/>
              <a:gd name="connsiteX314" fmla="*/ 10355219 w 12078891"/>
              <a:gd name="connsiteY314" fmla="*/ 4649762 h 5907136"/>
              <a:gd name="connsiteX315" fmla="*/ 10402053 w 12078891"/>
              <a:gd name="connsiteY315" fmla="*/ 4646708 h 5907136"/>
              <a:gd name="connsiteX316" fmla="*/ 10408162 w 12078891"/>
              <a:gd name="connsiteY316" fmla="*/ 4652816 h 5907136"/>
              <a:gd name="connsiteX317" fmla="*/ 10402053 w 12078891"/>
              <a:gd name="connsiteY317" fmla="*/ 4658925 h 5907136"/>
              <a:gd name="connsiteX318" fmla="*/ 10395944 w 12078891"/>
              <a:gd name="connsiteY318" fmla="*/ 4652816 h 5907136"/>
              <a:gd name="connsiteX319" fmla="*/ 10402053 w 12078891"/>
              <a:gd name="connsiteY319" fmla="*/ 4646708 h 5907136"/>
              <a:gd name="connsiteX320" fmla="*/ 4307634 w 12078891"/>
              <a:gd name="connsiteY320" fmla="*/ 4637545 h 5907136"/>
              <a:gd name="connsiteX321" fmla="*/ 4321866 w 12078891"/>
              <a:gd name="connsiteY321" fmla="*/ 4651799 h 5907136"/>
              <a:gd name="connsiteX322" fmla="*/ 4307634 w 12078891"/>
              <a:gd name="connsiteY322" fmla="*/ 4666052 h 5907136"/>
              <a:gd name="connsiteX323" fmla="*/ 4293379 w 12078891"/>
              <a:gd name="connsiteY323" fmla="*/ 4651799 h 5907136"/>
              <a:gd name="connsiteX324" fmla="*/ 4307634 w 12078891"/>
              <a:gd name="connsiteY324" fmla="*/ 4637545 h 5907136"/>
              <a:gd name="connsiteX325" fmla="*/ 117067 w 12078891"/>
              <a:gd name="connsiteY325" fmla="*/ 4626346 h 5907136"/>
              <a:gd name="connsiteX326" fmla="*/ 119103 w 12078891"/>
              <a:gd name="connsiteY326" fmla="*/ 4628382 h 5907136"/>
              <a:gd name="connsiteX327" fmla="*/ 117067 w 12078891"/>
              <a:gd name="connsiteY327" fmla="*/ 4630418 h 5907136"/>
              <a:gd name="connsiteX328" fmla="*/ 115031 w 12078891"/>
              <a:gd name="connsiteY328" fmla="*/ 4628382 h 5907136"/>
              <a:gd name="connsiteX329" fmla="*/ 117067 w 12078891"/>
              <a:gd name="connsiteY329" fmla="*/ 4626346 h 5907136"/>
              <a:gd name="connsiteX330" fmla="*/ 3638730 w 12078891"/>
              <a:gd name="connsiteY330" fmla="*/ 4547951 h 5907136"/>
              <a:gd name="connsiteX331" fmla="*/ 3644839 w 12078891"/>
              <a:gd name="connsiteY331" fmla="*/ 4554059 h 5907136"/>
              <a:gd name="connsiteX332" fmla="*/ 3638730 w 12078891"/>
              <a:gd name="connsiteY332" fmla="*/ 4560169 h 5907136"/>
              <a:gd name="connsiteX333" fmla="*/ 3632622 w 12078891"/>
              <a:gd name="connsiteY333" fmla="*/ 4554059 h 5907136"/>
              <a:gd name="connsiteX334" fmla="*/ 3638730 w 12078891"/>
              <a:gd name="connsiteY334" fmla="*/ 4547951 h 5907136"/>
              <a:gd name="connsiteX335" fmla="*/ 11106590 w 12078891"/>
              <a:gd name="connsiteY335" fmla="*/ 4539806 h 5907136"/>
              <a:gd name="connsiteX336" fmla="*/ 11136115 w 12078891"/>
              <a:gd name="connsiteY336" fmla="*/ 4569331 h 5907136"/>
              <a:gd name="connsiteX337" fmla="*/ 11106590 w 12078891"/>
              <a:gd name="connsiteY337" fmla="*/ 4598857 h 5907136"/>
              <a:gd name="connsiteX338" fmla="*/ 11077064 w 12078891"/>
              <a:gd name="connsiteY338" fmla="*/ 4569331 h 5907136"/>
              <a:gd name="connsiteX339" fmla="*/ 11106590 w 12078891"/>
              <a:gd name="connsiteY339" fmla="*/ 4539806 h 5907136"/>
              <a:gd name="connsiteX340" fmla="*/ 10039603 w 12078891"/>
              <a:gd name="connsiteY340" fmla="*/ 4533697 h 5907136"/>
              <a:gd name="connsiteX341" fmla="*/ 10051820 w 12078891"/>
              <a:gd name="connsiteY341" fmla="*/ 4545915 h 5907136"/>
              <a:gd name="connsiteX342" fmla="*/ 10039603 w 12078891"/>
              <a:gd name="connsiteY342" fmla="*/ 4558132 h 5907136"/>
              <a:gd name="connsiteX343" fmla="*/ 10027386 w 12078891"/>
              <a:gd name="connsiteY343" fmla="*/ 4545915 h 5907136"/>
              <a:gd name="connsiteX344" fmla="*/ 10039603 w 12078891"/>
              <a:gd name="connsiteY344" fmla="*/ 4533697 h 5907136"/>
              <a:gd name="connsiteX345" fmla="*/ 5086492 w 12078891"/>
              <a:gd name="connsiteY345" fmla="*/ 4530642 h 5907136"/>
              <a:gd name="connsiteX346" fmla="*/ 5114995 w 12078891"/>
              <a:gd name="connsiteY346" fmla="*/ 4559149 h 5907136"/>
              <a:gd name="connsiteX347" fmla="*/ 5086492 w 12078891"/>
              <a:gd name="connsiteY347" fmla="*/ 4587656 h 5907136"/>
              <a:gd name="connsiteX348" fmla="*/ 5057989 w 12078891"/>
              <a:gd name="connsiteY348" fmla="*/ 4559149 h 5907136"/>
              <a:gd name="connsiteX349" fmla="*/ 5086492 w 12078891"/>
              <a:gd name="connsiteY349" fmla="*/ 4530642 h 5907136"/>
              <a:gd name="connsiteX350" fmla="*/ 5031503 w 12078891"/>
              <a:gd name="connsiteY350" fmla="*/ 4522498 h 5907136"/>
              <a:gd name="connsiteX351" fmla="*/ 5037610 w 12078891"/>
              <a:gd name="connsiteY351" fmla="*/ 4528606 h 5907136"/>
              <a:gd name="connsiteX352" fmla="*/ 5031503 w 12078891"/>
              <a:gd name="connsiteY352" fmla="*/ 4534716 h 5907136"/>
              <a:gd name="connsiteX353" fmla="*/ 5025395 w 12078891"/>
              <a:gd name="connsiteY353" fmla="*/ 4528606 h 5907136"/>
              <a:gd name="connsiteX354" fmla="*/ 5031503 w 12078891"/>
              <a:gd name="connsiteY354" fmla="*/ 4522498 h 5907136"/>
              <a:gd name="connsiteX355" fmla="*/ 10449905 w 12078891"/>
              <a:gd name="connsiteY355" fmla="*/ 4519443 h 5907136"/>
              <a:gd name="connsiteX356" fmla="*/ 10453977 w 12078891"/>
              <a:gd name="connsiteY356" fmla="*/ 4523515 h 5907136"/>
              <a:gd name="connsiteX357" fmla="*/ 10449905 w 12078891"/>
              <a:gd name="connsiteY357" fmla="*/ 4527588 h 5907136"/>
              <a:gd name="connsiteX358" fmla="*/ 10445832 w 12078891"/>
              <a:gd name="connsiteY358" fmla="*/ 4523515 h 5907136"/>
              <a:gd name="connsiteX359" fmla="*/ 10449905 w 12078891"/>
              <a:gd name="connsiteY359" fmla="*/ 4519443 h 5907136"/>
              <a:gd name="connsiteX360" fmla="*/ 6405944 w 12078891"/>
              <a:gd name="connsiteY360" fmla="*/ 4511298 h 5907136"/>
              <a:gd name="connsiteX361" fmla="*/ 6415107 w 12078891"/>
              <a:gd name="connsiteY361" fmla="*/ 4520461 h 5907136"/>
              <a:gd name="connsiteX362" fmla="*/ 6405944 w 12078891"/>
              <a:gd name="connsiteY362" fmla="*/ 4529625 h 5907136"/>
              <a:gd name="connsiteX363" fmla="*/ 6396781 w 12078891"/>
              <a:gd name="connsiteY363" fmla="*/ 4520461 h 5907136"/>
              <a:gd name="connsiteX364" fmla="*/ 6405944 w 12078891"/>
              <a:gd name="connsiteY364" fmla="*/ 4511298 h 5907136"/>
              <a:gd name="connsiteX365" fmla="*/ 3329227 w 12078891"/>
              <a:gd name="connsiteY365" fmla="*/ 4505190 h 5907136"/>
              <a:gd name="connsiteX366" fmla="*/ 3339409 w 12078891"/>
              <a:gd name="connsiteY366" fmla="*/ 4515371 h 5907136"/>
              <a:gd name="connsiteX367" fmla="*/ 3329227 w 12078891"/>
              <a:gd name="connsiteY367" fmla="*/ 4525552 h 5907136"/>
              <a:gd name="connsiteX368" fmla="*/ 3319045 w 12078891"/>
              <a:gd name="connsiteY368" fmla="*/ 4515371 h 5907136"/>
              <a:gd name="connsiteX369" fmla="*/ 3329227 w 12078891"/>
              <a:gd name="connsiteY369" fmla="*/ 4505190 h 5907136"/>
              <a:gd name="connsiteX370" fmla="*/ 9823763 w 12078891"/>
              <a:gd name="connsiteY370" fmla="*/ 4504172 h 5907136"/>
              <a:gd name="connsiteX371" fmla="*/ 9828853 w 12078891"/>
              <a:gd name="connsiteY371" fmla="*/ 4509263 h 5907136"/>
              <a:gd name="connsiteX372" fmla="*/ 9823763 w 12078891"/>
              <a:gd name="connsiteY372" fmla="*/ 4514353 h 5907136"/>
              <a:gd name="connsiteX373" fmla="*/ 9818672 w 12078891"/>
              <a:gd name="connsiteY373" fmla="*/ 4509263 h 5907136"/>
              <a:gd name="connsiteX374" fmla="*/ 9823763 w 12078891"/>
              <a:gd name="connsiteY374" fmla="*/ 4504172 h 5907136"/>
              <a:gd name="connsiteX375" fmla="*/ 11835561 w 12078891"/>
              <a:gd name="connsiteY375" fmla="*/ 4496026 h 5907136"/>
              <a:gd name="connsiteX376" fmla="*/ 11886467 w 12078891"/>
              <a:gd name="connsiteY376" fmla="*/ 4546932 h 5907136"/>
              <a:gd name="connsiteX377" fmla="*/ 11835561 w 12078891"/>
              <a:gd name="connsiteY377" fmla="*/ 4597838 h 5907136"/>
              <a:gd name="connsiteX378" fmla="*/ 11784655 w 12078891"/>
              <a:gd name="connsiteY378" fmla="*/ 4546932 h 5907136"/>
              <a:gd name="connsiteX379" fmla="*/ 11835561 w 12078891"/>
              <a:gd name="connsiteY379" fmla="*/ 4496026 h 5907136"/>
              <a:gd name="connsiteX380" fmla="*/ 2021958 w 12078891"/>
              <a:gd name="connsiteY380" fmla="*/ 4478719 h 5907136"/>
              <a:gd name="connsiteX381" fmla="*/ 2025013 w 12078891"/>
              <a:gd name="connsiteY381" fmla="*/ 4481773 h 5907136"/>
              <a:gd name="connsiteX382" fmla="*/ 2021958 w 12078891"/>
              <a:gd name="connsiteY382" fmla="*/ 4484827 h 5907136"/>
              <a:gd name="connsiteX383" fmla="*/ 2018904 w 12078891"/>
              <a:gd name="connsiteY383" fmla="*/ 4481773 h 5907136"/>
              <a:gd name="connsiteX384" fmla="*/ 2021958 w 12078891"/>
              <a:gd name="connsiteY384" fmla="*/ 4478719 h 5907136"/>
              <a:gd name="connsiteX385" fmla="*/ 1314378 w 12078891"/>
              <a:gd name="connsiteY385" fmla="*/ 4477700 h 5907136"/>
              <a:gd name="connsiteX386" fmla="*/ 1331686 w 12078891"/>
              <a:gd name="connsiteY386" fmla="*/ 4495008 h 5907136"/>
              <a:gd name="connsiteX387" fmla="*/ 1314378 w 12078891"/>
              <a:gd name="connsiteY387" fmla="*/ 4512316 h 5907136"/>
              <a:gd name="connsiteX388" fmla="*/ 1297070 w 12078891"/>
              <a:gd name="connsiteY388" fmla="*/ 4495008 h 5907136"/>
              <a:gd name="connsiteX389" fmla="*/ 1314378 w 12078891"/>
              <a:gd name="connsiteY389" fmla="*/ 4477700 h 5907136"/>
              <a:gd name="connsiteX390" fmla="*/ 9049994 w 12078891"/>
              <a:gd name="connsiteY390" fmla="*/ 4471592 h 5907136"/>
              <a:gd name="connsiteX391" fmla="*/ 9054066 w 12078891"/>
              <a:gd name="connsiteY391" fmla="*/ 4475664 h 5907136"/>
              <a:gd name="connsiteX392" fmla="*/ 9049994 w 12078891"/>
              <a:gd name="connsiteY392" fmla="*/ 4479737 h 5907136"/>
              <a:gd name="connsiteX393" fmla="*/ 9045921 w 12078891"/>
              <a:gd name="connsiteY393" fmla="*/ 4475664 h 5907136"/>
              <a:gd name="connsiteX394" fmla="*/ 9049994 w 12078891"/>
              <a:gd name="connsiteY394" fmla="*/ 4471592 h 5907136"/>
              <a:gd name="connsiteX395" fmla="*/ 9692425 w 12078891"/>
              <a:gd name="connsiteY395" fmla="*/ 4440030 h 5907136"/>
              <a:gd name="connsiteX396" fmla="*/ 9714823 w 12078891"/>
              <a:gd name="connsiteY396" fmla="*/ 4462429 h 5907136"/>
              <a:gd name="connsiteX397" fmla="*/ 9692425 w 12078891"/>
              <a:gd name="connsiteY397" fmla="*/ 4484827 h 5907136"/>
              <a:gd name="connsiteX398" fmla="*/ 9670026 w 12078891"/>
              <a:gd name="connsiteY398" fmla="*/ 4462429 h 5907136"/>
              <a:gd name="connsiteX399" fmla="*/ 9692425 w 12078891"/>
              <a:gd name="connsiteY399" fmla="*/ 4440030 h 5907136"/>
              <a:gd name="connsiteX400" fmla="*/ 748314 w 12078891"/>
              <a:gd name="connsiteY400" fmla="*/ 4434939 h 5907136"/>
              <a:gd name="connsiteX401" fmla="*/ 753404 w 12078891"/>
              <a:gd name="connsiteY401" fmla="*/ 4440030 h 5907136"/>
              <a:gd name="connsiteX402" fmla="*/ 748314 w 12078891"/>
              <a:gd name="connsiteY402" fmla="*/ 4445120 h 5907136"/>
              <a:gd name="connsiteX403" fmla="*/ 743223 w 12078891"/>
              <a:gd name="connsiteY403" fmla="*/ 4440030 h 5907136"/>
              <a:gd name="connsiteX404" fmla="*/ 748314 w 12078891"/>
              <a:gd name="connsiteY404" fmla="*/ 4434939 h 5907136"/>
              <a:gd name="connsiteX405" fmla="*/ 409266 w 12078891"/>
              <a:gd name="connsiteY405" fmla="*/ 4434939 h 5907136"/>
              <a:gd name="connsiteX406" fmla="*/ 415374 w 12078891"/>
              <a:gd name="connsiteY406" fmla="*/ 4441048 h 5907136"/>
              <a:gd name="connsiteX407" fmla="*/ 409266 w 12078891"/>
              <a:gd name="connsiteY407" fmla="*/ 4447157 h 5907136"/>
              <a:gd name="connsiteX408" fmla="*/ 403157 w 12078891"/>
              <a:gd name="connsiteY408" fmla="*/ 4441048 h 5907136"/>
              <a:gd name="connsiteX409" fmla="*/ 409266 w 12078891"/>
              <a:gd name="connsiteY409" fmla="*/ 4434939 h 5907136"/>
              <a:gd name="connsiteX410" fmla="*/ 9956118 w 12078891"/>
              <a:gd name="connsiteY410" fmla="*/ 4432903 h 5907136"/>
              <a:gd name="connsiteX411" fmla="*/ 9959172 w 12078891"/>
              <a:gd name="connsiteY411" fmla="*/ 4435957 h 5907136"/>
              <a:gd name="connsiteX412" fmla="*/ 9956118 w 12078891"/>
              <a:gd name="connsiteY412" fmla="*/ 4439011 h 5907136"/>
              <a:gd name="connsiteX413" fmla="*/ 9953063 w 12078891"/>
              <a:gd name="connsiteY413" fmla="*/ 4435957 h 5907136"/>
              <a:gd name="connsiteX414" fmla="*/ 9956118 w 12078891"/>
              <a:gd name="connsiteY414" fmla="*/ 4432903 h 5907136"/>
              <a:gd name="connsiteX415" fmla="*/ 8798519 w 12078891"/>
              <a:gd name="connsiteY415" fmla="*/ 4432903 h 5907136"/>
              <a:gd name="connsiteX416" fmla="*/ 8801573 w 12078891"/>
              <a:gd name="connsiteY416" fmla="*/ 4435957 h 5907136"/>
              <a:gd name="connsiteX417" fmla="*/ 8798519 w 12078891"/>
              <a:gd name="connsiteY417" fmla="*/ 4439011 h 5907136"/>
              <a:gd name="connsiteX418" fmla="*/ 8795465 w 12078891"/>
              <a:gd name="connsiteY418" fmla="*/ 4435957 h 5907136"/>
              <a:gd name="connsiteX419" fmla="*/ 8798519 w 12078891"/>
              <a:gd name="connsiteY419" fmla="*/ 4432903 h 5907136"/>
              <a:gd name="connsiteX420" fmla="*/ 6079128 w 12078891"/>
              <a:gd name="connsiteY420" fmla="*/ 4427813 h 5907136"/>
              <a:gd name="connsiteX421" fmla="*/ 6085238 w 12078891"/>
              <a:gd name="connsiteY421" fmla="*/ 4433921 h 5907136"/>
              <a:gd name="connsiteX422" fmla="*/ 6079128 w 12078891"/>
              <a:gd name="connsiteY422" fmla="*/ 4440030 h 5907136"/>
              <a:gd name="connsiteX423" fmla="*/ 6073020 w 12078891"/>
              <a:gd name="connsiteY423" fmla="*/ 4433921 h 5907136"/>
              <a:gd name="connsiteX424" fmla="*/ 6079128 w 12078891"/>
              <a:gd name="connsiteY424" fmla="*/ 4427813 h 5907136"/>
              <a:gd name="connsiteX425" fmla="*/ 1133145 w 12078891"/>
              <a:gd name="connsiteY425" fmla="*/ 4424758 h 5907136"/>
              <a:gd name="connsiteX426" fmla="*/ 1138235 w 12078891"/>
              <a:gd name="connsiteY426" fmla="*/ 4429849 h 5907136"/>
              <a:gd name="connsiteX427" fmla="*/ 1133145 w 12078891"/>
              <a:gd name="connsiteY427" fmla="*/ 4434939 h 5907136"/>
              <a:gd name="connsiteX428" fmla="*/ 1128054 w 12078891"/>
              <a:gd name="connsiteY428" fmla="*/ 4429849 h 5907136"/>
              <a:gd name="connsiteX429" fmla="*/ 1133145 w 12078891"/>
              <a:gd name="connsiteY429" fmla="*/ 4424758 h 5907136"/>
              <a:gd name="connsiteX430" fmla="*/ 10647419 w 12078891"/>
              <a:gd name="connsiteY430" fmla="*/ 4375889 h 5907136"/>
              <a:gd name="connsiteX431" fmla="*/ 10655564 w 12078891"/>
              <a:gd name="connsiteY431" fmla="*/ 4384034 h 5907136"/>
              <a:gd name="connsiteX432" fmla="*/ 10647419 w 12078891"/>
              <a:gd name="connsiteY432" fmla="*/ 4392179 h 5907136"/>
              <a:gd name="connsiteX433" fmla="*/ 10639274 w 12078891"/>
              <a:gd name="connsiteY433" fmla="*/ 4384034 h 5907136"/>
              <a:gd name="connsiteX434" fmla="*/ 10647419 w 12078891"/>
              <a:gd name="connsiteY434" fmla="*/ 4375889 h 5907136"/>
              <a:gd name="connsiteX435" fmla="*/ 7329376 w 12078891"/>
              <a:gd name="connsiteY435" fmla="*/ 4373852 h 5907136"/>
              <a:gd name="connsiteX436" fmla="*/ 7331412 w 12078891"/>
              <a:gd name="connsiteY436" fmla="*/ 4375888 h 5907136"/>
              <a:gd name="connsiteX437" fmla="*/ 7329376 w 12078891"/>
              <a:gd name="connsiteY437" fmla="*/ 4377925 h 5907136"/>
              <a:gd name="connsiteX438" fmla="*/ 7327340 w 12078891"/>
              <a:gd name="connsiteY438" fmla="*/ 4375888 h 5907136"/>
              <a:gd name="connsiteX439" fmla="*/ 7329376 w 12078891"/>
              <a:gd name="connsiteY439" fmla="*/ 4373852 h 5907136"/>
              <a:gd name="connsiteX440" fmla="*/ 7485148 w 12078891"/>
              <a:gd name="connsiteY440" fmla="*/ 4351454 h 5907136"/>
              <a:gd name="connsiteX441" fmla="*/ 7492275 w 12078891"/>
              <a:gd name="connsiteY441" fmla="*/ 4358580 h 5907136"/>
              <a:gd name="connsiteX442" fmla="*/ 7485148 w 12078891"/>
              <a:gd name="connsiteY442" fmla="*/ 4365707 h 5907136"/>
              <a:gd name="connsiteX443" fmla="*/ 7478021 w 12078891"/>
              <a:gd name="connsiteY443" fmla="*/ 4358580 h 5907136"/>
              <a:gd name="connsiteX444" fmla="*/ 7485148 w 12078891"/>
              <a:gd name="connsiteY444" fmla="*/ 4351454 h 5907136"/>
              <a:gd name="connsiteX445" fmla="*/ 7821127 w 12078891"/>
              <a:gd name="connsiteY445" fmla="*/ 4341273 h 5907136"/>
              <a:gd name="connsiteX446" fmla="*/ 7824181 w 12078891"/>
              <a:gd name="connsiteY446" fmla="*/ 4344327 h 5907136"/>
              <a:gd name="connsiteX447" fmla="*/ 7821127 w 12078891"/>
              <a:gd name="connsiteY447" fmla="*/ 4347381 h 5907136"/>
              <a:gd name="connsiteX448" fmla="*/ 7818073 w 12078891"/>
              <a:gd name="connsiteY448" fmla="*/ 4344327 h 5907136"/>
              <a:gd name="connsiteX449" fmla="*/ 7821127 w 12078891"/>
              <a:gd name="connsiteY449" fmla="*/ 4341273 h 5907136"/>
              <a:gd name="connsiteX450" fmla="*/ 2867001 w 12078891"/>
              <a:gd name="connsiteY450" fmla="*/ 4337200 h 5907136"/>
              <a:gd name="connsiteX451" fmla="*/ 2870055 w 12078891"/>
              <a:gd name="connsiteY451" fmla="*/ 4340254 h 5907136"/>
              <a:gd name="connsiteX452" fmla="*/ 2867001 w 12078891"/>
              <a:gd name="connsiteY452" fmla="*/ 4343308 h 5907136"/>
              <a:gd name="connsiteX453" fmla="*/ 2863946 w 12078891"/>
              <a:gd name="connsiteY453" fmla="*/ 4340254 h 5907136"/>
              <a:gd name="connsiteX454" fmla="*/ 2867001 w 12078891"/>
              <a:gd name="connsiteY454" fmla="*/ 4337200 h 5907136"/>
              <a:gd name="connsiteX455" fmla="*/ 288110 w 12078891"/>
              <a:gd name="connsiteY455" fmla="*/ 4316838 h 5907136"/>
              <a:gd name="connsiteX456" fmla="*/ 298290 w 12078891"/>
              <a:gd name="connsiteY456" fmla="*/ 4327019 h 5907136"/>
              <a:gd name="connsiteX457" fmla="*/ 288110 w 12078891"/>
              <a:gd name="connsiteY457" fmla="*/ 4337200 h 5907136"/>
              <a:gd name="connsiteX458" fmla="*/ 277929 w 12078891"/>
              <a:gd name="connsiteY458" fmla="*/ 4327019 h 5907136"/>
              <a:gd name="connsiteX459" fmla="*/ 288110 w 12078891"/>
              <a:gd name="connsiteY459" fmla="*/ 4316838 h 5907136"/>
              <a:gd name="connsiteX460" fmla="*/ 12035111 w 12078891"/>
              <a:gd name="connsiteY460" fmla="*/ 4313784 h 5907136"/>
              <a:gd name="connsiteX461" fmla="*/ 12042239 w 12078891"/>
              <a:gd name="connsiteY461" fmla="*/ 4320911 h 5907136"/>
              <a:gd name="connsiteX462" fmla="*/ 12035111 w 12078891"/>
              <a:gd name="connsiteY462" fmla="*/ 4328037 h 5907136"/>
              <a:gd name="connsiteX463" fmla="*/ 12027985 w 12078891"/>
              <a:gd name="connsiteY463" fmla="*/ 4320911 h 5907136"/>
              <a:gd name="connsiteX464" fmla="*/ 12035111 w 12078891"/>
              <a:gd name="connsiteY464" fmla="*/ 4313784 h 5907136"/>
              <a:gd name="connsiteX465" fmla="*/ 5619968 w 12078891"/>
              <a:gd name="connsiteY465" fmla="*/ 4302584 h 5907136"/>
              <a:gd name="connsiteX466" fmla="*/ 5622005 w 12078891"/>
              <a:gd name="connsiteY466" fmla="*/ 4304620 h 5907136"/>
              <a:gd name="connsiteX467" fmla="*/ 5619968 w 12078891"/>
              <a:gd name="connsiteY467" fmla="*/ 4306657 h 5907136"/>
              <a:gd name="connsiteX468" fmla="*/ 5617932 w 12078891"/>
              <a:gd name="connsiteY468" fmla="*/ 4304620 h 5907136"/>
              <a:gd name="connsiteX469" fmla="*/ 5619968 w 12078891"/>
              <a:gd name="connsiteY469" fmla="*/ 4302584 h 5907136"/>
              <a:gd name="connsiteX470" fmla="*/ 2632833 w 12078891"/>
              <a:gd name="connsiteY470" fmla="*/ 4256769 h 5907136"/>
              <a:gd name="connsiteX471" fmla="*/ 2643014 w 12078891"/>
              <a:gd name="connsiteY471" fmla="*/ 4266950 h 5907136"/>
              <a:gd name="connsiteX472" fmla="*/ 2632833 w 12078891"/>
              <a:gd name="connsiteY472" fmla="*/ 4277131 h 5907136"/>
              <a:gd name="connsiteX473" fmla="*/ 2622652 w 12078891"/>
              <a:gd name="connsiteY473" fmla="*/ 4266950 h 5907136"/>
              <a:gd name="connsiteX474" fmla="*/ 2632833 w 12078891"/>
              <a:gd name="connsiteY474" fmla="*/ 4256769 h 5907136"/>
              <a:gd name="connsiteX475" fmla="*/ 5403112 w 12078891"/>
              <a:gd name="connsiteY475" fmla="*/ 4242516 h 5907136"/>
              <a:gd name="connsiteX476" fmla="*/ 5404130 w 12078891"/>
              <a:gd name="connsiteY476" fmla="*/ 4243534 h 5907136"/>
              <a:gd name="connsiteX477" fmla="*/ 5403112 w 12078891"/>
              <a:gd name="connsiteY477" fmla="*/ 4244552 h 5907136"/>
              <a:gd name="connsiteX478" fmla="*/ 5402095 w 12078891"/>
              <a:gd name="connsiteY478" fmla="*/ 4243534 h 5907136"/>
              <a:gd name="connsiteX479" fmla="*/ 5403112 w 12078891"/>
              <a:gd name="connsiteY479" fmla="*/ 4242516 h 5907136"/>
              <a:gd name="connsiteX480" fmla="*/ 3718138 w 12078891"/>
              <a:gd name="connsiteY480" fmla="*/ 4228262 h 5907136"/>
              <a:gd name="connsiteX481" fmla="*/ 3730354 w 12078891"/>
              <a:gd name="connsiteY481" fmla="*/ 4240480 h 5907136"/>
              <a:gd name="connsiteX482" fmla="*/ 3718138 w 12078891"/>
              <a:gd name="connsiteY482" fmla="*/ 4252697 h 5907136"/>
              <a:gd name="connsiteX483" fmla="*/ 3705922 w 12078891"/>
              <a:gd name="connsiteY483" fmla="*/ 4240480 h 5907136"/>
              <a:gd name="connsiteX484" fmla="*/ 3718138 w 12078891"/>
              <a:gd name="connsiteY484" fmla="*/ 4228262 h 5907136"/>
              <a:gd name="connsiteX485" fmla="*/ 1566870 w 12078891"/>
              <a:gd name="connsiteY485" fmla="*/ 4220117 h 5907136"/>
              <a:gd name="connsiteX486" fmla="*/ 1593341 w 12078891"/>
              <a:gd name="connsiteY486" fmla="*/ 4246588 h 5907136"/>
              <a:gd name="connsiteX487" fmla="*/ 1566870 w 12078891"/>
              <a:gd name="connsiteY487" fmla="*/ 4273059 h 5907136"/>
              <a:gd name="connsiteX488" fmla="*/ 1540399 w 12078891"/>
              <a:gd name="connsiteY488" fmla="*/ 4246588 h 5907136"/>
              <a:gd name="connsiteX489" fmla="*/ 1566870 w 12078891"/>
              <a:gd name="connsiteY489" fmla="*/ 4220117 h 5907136"/>
              <a:gd name="connsiteX490" fmla="*/ 10648437 w 12078891"/>
              <a:gd name="connsiteY490" fmla="*/ 4218080 h 5907136"/>
              <a:gd name="connsiteX491" fmla="*/ 10662691 w 12078891"/>
              <a:gd name="connsiteY491" fmla="*/ 4232334 h 5907136"/>
              <a:gd name="connsiteX492" fmla="*/ 10648437 w 12078891"/>
              <a:gd name="connsiteY492" fmla="*/ 4246587 h 5907136"/>
              <a:gd name="connsiteX493" fmla="*/ 10634183 w 12078891"/>
              <a:gd name="connsiteY493" fmla="*/ 4232334 h 5907136"/>
              <a:gd name="connsiteX494" fmla="*/ 10648437 w 12078891"/>
              <a:gd name="connsiteY494" fmla="*/ 4218080 h 5907136"/>
              <a:gd name="connsiteX495" fmla="*/ 11093353 w 12078891"/>
              <a:gd name="connsiteY495" fmla="*/ 4214008 h 5907136"/>
              <a:gd name="connsiteX496" fmla="*/ 11104552 w 12078891"/>
              <a:gd name="connsiteY496" fmla="*/ 4225207 h 5907136"/>
              <a:gd name="connsiteX497" fmla="*/ 11093353 w 12078891"/>
              <a:gd name="connsiteY497" fmla="*/ 4236406 h 5907136"/>
              <a:gd name="connsiteX498" fmla="*/ 11082154 w 12078891"/>
              <a:gd name="connsiteY498" fmla="*/ 4225207 h 5907136"/>
              <a:gd name="connsiteX499" fmla="*/ 11093353 w 12078891"/>
              <a:gd name="connsiteY499" fmla="*/ 4214008 h 5907136"/>
              <a:gd name="connsiteX500" fmla="*/ 550793 w 12078891"/>
              <a:gd name="connsiteY500" fmla="*/ 4191610 h 5907136"/>
              <a:gd name="connsiteX501" fmla="*/ 558938 w 12078891"/>
              <a:gd name="connsiteY501" fmla="*/ 4199755 h 5907136"/>
              <a:gd name="connsiteX502" fmla="*/ 550793 w 12078891"/>
              <a:gd name="connsiteY502" fmla="*/ 4207900 h 5907136"/>
              <a:gd name="connsiteX503" fmla="*/ 542648 w 12078891"/>
              <a:gd name="connsiteY503" fmla="*/ 4199755 h 5907136"/>
              <a:gd name="connsiteX504" fmla="*/ 550793 w 12078891"/>
              <a:gd name="connsiteY504" fmla="*/ 4191610 h 5907136"/>
              <a:gd name="connsiteX505" fmla="*/ 6863078 w 12078891"/>
              <a:gd name="connsiteY505" fmla="*/ 4178374 h 5907136"/>
              <a:gd name="connsiteX506" fmla="*/ 6869188 w 12078891"/>
              <a:gd name="connsiteY506" fmla="*/ 4184482 h 5907136"/>
              <a:gd name="connsiteX507" fmla="*/ 6863078 w 12078891"/>
              <a:gd name="connsiteY507" fmla="*/ 4190591 h 5907136"/>
              <a:gd name="connsiteX508" fmla="*/ 6856970 w 12078891"/>
              <a:gd name="connsiteY508" fmla="*/ 4184482 h 5907136"/>
              <a:gd name="connsiteX509" fmla="*/ 6863078 w 12078891"/>
              <a:gd name="connsiteY509" fmla="*/ 4178374 h 5907136"/>
              <a:gd name="connsiteX510" fmla="*/ 11333628 w 12078891"/>
              <a:gd name="connsiteY510" fmla="*/ 4167175 h 5907136"/>
              <a:gd name="connsiteX511" fmla="*/ 11339738 w 12078891"/>
              <a:gd name="connsiteY511" fmla="*/ 4173284 h 5907136"/>
              <a:gd name="connsiteX512" fmla="*/ 11333628 w 12078891"/>
              <a:gd name="connsiteY512" fmla="*/ 4179393 h 5907136"/>
              <a:gd name="connsiteX513" fmla="*/ 11327520 w 12078891"/>
              <a:gd name="connsiteY513" fmla="*/ 4173284 h 5907136"/>
              <a:gd name="connsiteX514" fmla="*/ 11333628 w 12078891"/>
              <a:gd name="connsiteY514" fmla="*/ 4167175 h 5907136"/>
              <a:gd name="connsiteX515" fmla="*/ 11631937 w 12078891"/>
              <a:gd name="connsiteY515" fmla="*/ 4147831 h 5907136"/>
              <a:gd name="connsiteX516" fmla="*/ 11655354 w 12078891"/>
              <a:gd name="connsiteY516" fmla="*/ 4171248 h 5907136"/>
              <a:gd name="connsiteX517" fmla="*/ 11631937 w 12078891"/>
              <a:gd name="connsiteY517" fmla="*/ 4194664 h 5907136"/>
              <a:gd name="connsiteX518" fmla="*/ 11608520 w 12078891"/>
              <a:gd name="connsiteY518" fmla="*/ 4171248 h 5907136"/>
              <a:gd name="connsiteX519" fmla="*/ 11631937 w 12078891"/>
              <a:gd name="connsiteY519" fmla="*/ 4147831 h 5907136"/>
              <a:gd name="connsiteX520" fmla="*/ 3068595 w 12078891"/>
              <a:gd name="connsiteY520" fmla="*/ 4123396 h 5907136"/>
              <a:gd name="connsiteX521" fmla="*/ 3105248 w 12078891"/>
              <a:gd name="connsiteY521" fmla="*/ 4160048 h 5907136"/>
              <a:gd name="connsiteX522" fmla="*/ 3068595 w 12078891"/>
              <a:gd name="connsiteY522" fmla="*/ 4196701 h 5907136"/>
              <a:gd name="connsiteX523" fmla="*/ 3031941 w 12078891"/>
              <a:gd name="connsiteY523" fmla="*/ 4160048 h 5907136"/>
              <a:gd name="connsiteX524" fmla="*/ 3068595 w 12078891"/>
              <a:gd name="connsiteY524" fmla="*/ 4123396 h 5907136"/>
              <a:gd name="connsiteX525" fmla="*/ 10819479 w 12078891"/>
              <a:gd name="connsiteY525" fmla="*/ 4092852 h 5907136"/>
              <a:gd name="connsiteX526" fmla="*/ 10825589 w 12078891"/>
              <a:gd name="connsiteY526" fmla="*/ 4098960 h 5907136"/>
              <a:gd name="connsiteX527" fmla="*/ 10819479 w 12078891"/>
              <a:gd name="connsiteY527" fmla="*/ 4105070 h 5907136"/>
              <a:gd name="connsiteX528" fmla="*/ 10813371 w 12078891"/>
              <a:gd name="connsiteY528" fmla="*/ 4098960 h 5907136"/>
              <a:gd name="connsiteX529" fmla="*/ 10819479 w 12078891"/>
              <a:gd name="connsiteY529" fmla="*/ 4092852 h 5907136"/>
              <a:gd name="connsiteX530" fmla="*/ 5376643 w 12078891"/>
              <a:gd name="connsiteY530" fmla="*/ 4073508 h 5907136"/>
              <a:gd name="connsiteX531" fmla="*/ 5378679 w 12078891"/>
              <a:gd name="connsiteY531" fmla="*/ 4075544 h 5907136"/>
              <a:gd name="connsiteX532" fmla="*/ 5376643 w 12078891"/>
              <a:gd name="connsiteY532" fmla="*/ 4077581 h 5907136"/>
              <a:gd name="connsiteX533" fmla="*/ 5374603 w 12078891"/>
              <a:gd name="connsiteY533" fmla="*/ 4075544 h 5907136"/>
              <a:gd name="connsiteX534" fmla="*/ 5376643 w 12078891"/>
              <a:gd name="connsiteY534" fmla="*/ 4073508 h 5907136"/>
              <a:gd name="connsiteX535" fmla="*/ 4249614 w 12078891"/>
              <a:gd name="connsiteY535" fmla="*/ 4036856 h 5907136"/>
              <a:gd name="connsiteX536" fmla="*/ 4274048 w 12078891"/>
              <a:gd name="connsiteY536" fmla="*/ 4061291 h 5907136"/>
              <a:gd name="connsiteX537" fmla="*/ 4249614 w 12078891"/>
              <a:gd name="connsiteY537" fmla="*/ 4085726 h 5907136"/>
              <a:gd name="connsiteX538" fmla="*/ 4225181 w 12078891"/>
              <a:gd name="connsiteY538" fmla="*/ 4061291 h 5907136"/>
              <a:gd name="connsiteX539" fmla="*/ 4249614 w 12078891"/>
              <a:gd name="connsiteY539" fmla="*/ 4036856 h 5907136"/>
              <a:gd name="connsiteX540" fmla="*/ 380768 w 12078891"/>
              <a:gd name="connsiteY540" fmla="*/ 4020566 h 5907136"/>
              <a:gd name="connsiteX541" fmla="*/ 385858 w 12078891"/>
              <a:gd name="connsiteY541" fmla="*/ 4025657 h 5907136"/>
              <a:gd name="connsiteX542" fmla="*/ 380768 w 12078891"/>
              <a:gd name="connsiteY542" fmla="*/ 4030747 h 5907136"/>
              <a:gd name="connsiteX543" fmla="*/ 375677 w 12078891"/>
              <a:gd name="connsiteY543" fmla="*/ 4025657 h 5907136"/>
              <a:gd name="connsiteX544" fmla="*/ 380768 w 12078891"/>
              <a:gd name="connsiteY544" fmla="*/ 4020566 h 5907136"/>
              <a:gd name="connsiteX545" fmla="*/ 2215400 w 12078891"/>
              <a:gd name="connsiteY545" fmla="*/ 3970678 h 5907136"/>
              <a:gd name="connsiteX546" fmla="*/ 2216418 w 12078891"/>
              <a:gd name="connsiteY546" fmla="*/ 3971696 h 5907136"/>
              <a:gd name="connsiteX547" fmla="*/ 2215400 w 12078891"/>
              <a:gd name="connsiteY547" fmla="*/ 3972714 h 5907136"/>
              <a:gd name="connsiteX548" fmla="*/ 2214383 w 12078891"/>
              <a:gd name="connsiteY548" fmla="*/ 3971696 h 5907136"/>
              <a:gd name="connsiteX549" fmla="*/ 2215400 w 12078891"/>
              <a:gd name="connsiteY549" fmla="*/ 3970678 h 5907136"/>
              <a:gd name="connsiteX550" fmla="*/ 4634435 w 12078891"/>
              <a:gd name="connsiteY550" fmla="*/ 3959479 h 5907136"/>
              <a:gd name="connsiteX551" fmla="*/ 4660903 w 12078891"/>
              <a:gd name="connsiteY551" fmla="*/ 3985950 h 5907136"/>
              <a:gd name="connsiteX552" fmla="*/ 4634435 w 12078891"/>
              <a:gd name="connsiteY552" fmla="*/ 4012421 h 5907136"/>
              <a:gd name="connsiteX553" fmla="*/ 4607962 w 12078891"/>
              <a:gd name="connsiteY553" fmla="*/ 3985950 h 5907136"/>
              <a:gd name="connsiteX554" fmla="*/ 4634435 w 12078891"/>
              <a:gd name="connsiteY554" fmla="*/ 3959479 h 5907136"/>
              <a:gd name="connsiteX555" fmla="*/ 10706469 w 12078891"/>
              <a:gd name="connsiteY555" fmla="*/ 3953370 h 5907136"/>
              <a:gd name="connsiteX556" fmla="*/ 10726832 w 12078891"/>
              <a:gd name="connsiteY556" fmla="*/ 3972715 h 5907136"/>
              <a:gd name="connsiteX557" fmla="*/ 10706469 w 12078891"/>
              <a:gd name="connsiteY557" fmla="*/ 3992059 h 5907136"/>
              <a:gd name="connsiteX558" fmla="*/ 10686107 w 12078891"/>
              <a:gd name="connsiteY558" fmla="*/ 3972715 h 5907136"/>
              <a:gd name="connsiteX559" fmla="*/ 10706469 w 12078891"/>
              <a:gd name="connsiteY559" fmla="*/ 3953370 h 5907136"/>
              <a:gd name="connsiteX560" fmla="*/ 8545008 w 12078891"/>
              <a:gd name="connsiteY560" fmla="*/ 3938098 h 5907136"/>
              <a:gd name="connsiteX561" fmla="*/ 8588787 w 12078891"/>
              <a:gd name="connsiteY561" fmla="*/ 3981877 h 5907136"/>
              <a:gd name="connsiteX562" fmla="*/ 8545008 w 12078891"/>
              <a:gd name="connsiteY562" fmla="*/ 4025656 h 5907136"/>
              <a:gd name="connsiteX563" fmla="*/ 8501229 w 12078891"/>
              <a:gd name="connsiteY563" fmla="*/ 3981877 h 5907136"/>
              <a:gd name="connsiteX564" fmla="*/ 8545008 w 12078891"/>
              <a:gd name="connsiteY564" fmla="*/ 3938098 h 5907136"/>
              <a:gd name="connsiteX565" fmla="*/ 677029 w 12078891"/>
              <a:gd name="connsiteY565" fmla="*/ 3937081 h 5907136"/>
              <a:gd name="connsiteX566" fmla="*/ 684156 w 12078891"/>
              <a:gd name="connsiteY566" fmla="*/ 3944208 h 5907136"/>
              <a:gd name="connsiteX567" fmla="*/ 677029 w 12078891"/>
              <a:gd name="connsiteY567" fmla="*/ 3951334 h 5907136"/>
              <a:gd name="connsiteX568" fmla="*/ 669902 w 12078891"/>
              <a:gd name="connsiteY568" fmla="*/ 3944208 h 5907136"/>
              <a:gd name="connsiteX569" fmla="*/ 677029 w 12078891"/>
              <a:gd name="connsiteY569" fmla="*/ 3937081 h 5907136"/>
              <a:gd name="connsiteX570" fmla="*/ 165937 w 12078891"/>
              <a:gd name="connsiteY570" fmla="*/ 3893302 h 5907136"/>
              <a:gd name="connsiteX571" fmla="*/ 171027 w 12078891"/>
              <a:gd name="connsiteY571" fmla="*/ 3898393 h 5907136"/>
              <a:gd name="connsiteX572" fmla="*/ 165937 w 12078891"/>
              <a:gd name="connsiteY572" fmla="*/ 3903483 h 5907136"/>
              <a:gd name="connsiteX573" fmla="*/ 160846 w 12078891"/>
              <a:gd name="connsiteY573" fmla="*/ 3898393 h 5907136"/>
              <a:gd name="connsiteX574" fmla="*/ 165937 w 12078891"/>
              <a:gd name="connsiteY574" fmla="*/ 3893302 h 5907136"/>
              <a:gd name="connsiteX575" fmla="*/ 3428003 w 12078891"/>
              <a:gd name="connsiteY575" fmla="*/ 3860722 h 5907136"/>
              <a:gd name="connsiteX576" fmla="*/ 3454475 w 12078891"/>
              <a:gd name="connsiteY576" fmla="*/ 3887193 h 5907136"/>
              <a:gd name="connsiteX577" fmla="*/ 3428003 w 12078891"/>
              <a:gd name="connsiteY577" fmla="*/ 3913664 h 5907136"/>
              <a:gd name="connsiteX578" fmla="*/ 3401528 w 12078891"/>
              <a:gd name="connsiteY578" fmla="*/ 3887193 h 5907136"/>
              <a:gd name="connsiteX579" fmla="*/ 3428003 w 12078891"/>
              <a:gd name="connsiteY579" fmla="*/ 3860722 h 5907136"/>
              <a:gd name="connsiteX580" fmla="*/ 461189 w 12078891"/>
              <a:gd name="connsiteY580" fmla="*/ 3827124 h 5907136"/>
              <a:gd name="connsiteX581" fmla="*/ 465262 w 12078891"/>
              <a:gd name="connsiteY581" fmla="*/ 3831196 h 5907136"/>
              <a:gd name="connsiteX582" fmla="*/ 461189 w 12078891"/>
              <a:gd name="connsiteY582" fmla="*/ 3835269 h 5907136"/>
              <a:gd name="connsiteX583" fmla="*/ 457117 w 12078891"/>
              <a:gd name="connsiteY583" fmla="*/ 3831196 h 5907136"/>
              <a:gd name="connsiteX584" fmla="*/ 461189 w 12078891"/>
              <a:gd name="connsiteY584" fmla="*/ 3827124 h 5907136"/>
              <a:gd name="connsiteX585" fmla="*/ 395021 w 12078891"/>
              <a:gd name="connsiteY585" fmla="*/ 3817961 h 5907136"/>
              <a:gd name="connsiteX586" fmla="*/ 402148 w 12078891"/>
              <a:gd name="connsiteY586" fmla="*/ 3825088 h 5907136"/>
              <a:gd name="connsiteX587" fmla="*/ 395021 w 12078891"/>
              <a:gd name="connsiteY587" fmla="*/ 3832215 h 5907136"/>
              <a:gd name="connsiteX588" fmla="*/ 387894 w 12078891"/>
              <a:gd name="connsiteY588" fmla="*/ 3825088 h 5907136"/>
              <a:gd name="connsiteX589" fmla="*/ 395021 w 12078891"/>
              <a:gd name="connsiteY589" fmla="*/ 3817961 h 5907136"/>
              <a:gd name="connsiteX590" fmla="*/ 11750038 w 12078891"/>
              <a:gd name="connsiteY590" fmla="*/ 3799635 h 5907136"/>
              <a:gd name="connsiteX591" fmla="*/ 11755129 w 12078891"/>
              <a:gd name="connsiteY591" fmla="*/ 3805743 h 5907136"/>
              <a:gd name="connsiteX592" fmla="*/ 11750038 w 12078891"/>
              <a:gd name="connsiteY592" fmla="*/ 3810834 h 5907136"/>
              <a:gd name="connsiteX593" fmla="*/ 11743930 w 12078891"/>
              <a:gd name="connsiteY593" fmla="*/ 3805743 h 5907136"/>
              <a:gd name="connsiteX594" fmla="*/ 11750038 w 12078891"/>
              <a:gd name="connsiteY594" fmla="*/ 3799635 h 5907136"/>
              <a:gd name="connsiteX595" fmla="*/ 9481675 w 12078891"/>
              <a:gd name="connsiteY595" fmla="*/ 3783345 h 5907136"/>
              <a:gd name="connsiteX596" fmla="*/ 9493892 w 12078891"/>
              <a:gd name="connsiteY596" fmla="*/ 3794545 h 5907136"/>
              <a:gd name="connsiteX597" fmla="*/ 9481675 w 12078891"/>
              <a:gd name="connsiteY597" fmla="*/ 3805744 h 5907136"/>
              <a:gd name="connsiteX598" fmla="*/ 9469457 w 12078891"/>
              <a:gd name="connsiteY598" fmla="*/ 3794545 h 5907136"/>
              <a:gd name="connsiteX599" fmla="*/ 9481675 w 12078891"/>
              <a:gd name="connsiteY599" fmla="*/ 3783345 h 5907136"/>
              <a:gd name="connsiteX600" fmla="*/ 3492152 w 12078891"/>
              <a:gd name="connsiteY600" fmla="*/ 3781309 h 5907136"/>
              <a:gd name="connsiteX601" fmla="*/ 3503351 w 12078891"/>
              <a:gd name="connsiteY601" fmla="*/ 3792508 h 5907136"/>
              <a:gd name="connsiteX602" fmla="*/ 3492152 w 12078891"/>
              <a:gd name="connsiteY602" fmla="*/ 3803707 h 5907136"/>
              <a:gd name="connsiteX603" fmla="*/ 3480954 w 12078891"/>
              <a:gd name="connsiteY603" fmla="*/ 3792508 h 5907136"/>
              <a:gd name="connsiteX604" fmla="*/ 3492152 w 12078891"/>
              <a:gd name="connsiteY604" fmla="*/ 3781309 h 5907136"/>
              <a:gd name="connsiteX605" fmla="*/ 3015654 w 12078891"/>
              <a:gd name="connsiteY605" fmla="*/ 3767055 h 5907136"/>
              <a:gd name="connsiteX606" fmla="*/ 3022780 w 12078891"/>
              <a:gd name="connsiteY606" fmla="*/ 3774182 h 5907136"/>
              <a:gd name="connsiteX607" fmla="*/ 3015654 w 12078891"/>
              <a:gd name="connsiteY607" fmla="*/ 3781309 h 5907136"/>
              <a:gd name="connsiteX608" fmla="*/ 3008526 w 12078891"/>
              <a:gd name="connsiteY608" fmla="*/ 3774182 h 5907136"/>
              <a:gd name="connsiteX609" fmla="*/ 3015654 w 12078891"/>
              <a:gd name="connsiteY609" fmla="*/ 3767055 h 5907136"/>
              <a:gd name="connsiteX610" fmla="*/ 3810802 w 12078891"/>
              <a:gd name="connsiteY610" fmla="*/ 3754837 h 5907136"/>
              <a:gd name="connsiteX611" fmla="*/ 3820985 w 12078891"/>
              <a:gd name="connsiteY611" fmla="*/ 3765018 h 5907136"/>
              <a:gd name="connsiteX612" fmla="*/ 3810802 w 12078891"/>
              <a:gd name="connsiteY612" fmla="*/ 3775199 h 5907136"/>
              <a:gd name="connsiteX613" fmla="*/ 3800620 w 12078891"/>
              <a:gd name="connsiteY613" fmla="*/ 3765018 h 5907136"/>
              <a:gd name="connsiteX614" fmla="*/ 3810802 w 12078891"/>
              <a:gd name="connsiteY614" fmla="*/ 3754837 h 5907136"/>
              <a:gd name="connsiteX615" fmla="*/ 2153313 w 12078891"/>
              <a:gd name="connsiteY615" fmla="*/ 3744656 h 5907136"/>
              <a:gd name="connsiteX616" fmla="*/ 2170621 w 12078891"/>
              <a:gd name="connsiteY616" fmla="*/ 3761964 h 5907136"/>
              <a:gd name="connsiteX617" fmla="*/ 2153313 w 12078891"/>
              <a:gd name="connsiteY617" fmla="*/ 3779272 h 5907136"/>
              <a:gd name="connsiteX618" fmla="*/ 2136003 w 12078891"/>
              <a:gd name="connsiteY618" fmla="*/ 3761964 h 5907136"/>
              <a:gd name="connsiteX619" fmla="*/ 2153313 w 12078891"/>
              <a:gd name="connsiteY619" fmla="*/ 3744656 h 5907136"/>
              <a:gd name="connsiteX620" fmla="*/ 5287053 w 12078891"/>
              <a:gd name="connsiteY620" fmla="*/ 3741602 h 5907136"/>
              <a:gd name="connsiteX621" fmla="*/ 5292143 w 12078891"/>
              <a:gd name="connsiteY621" fmla="*/ 3746693 h 5907136"/>
              <a:gd name="connsiteX622" fmla="*/ 5287053 w 12078891"/>
              <a:gd name="connsiteY622" fmla="*/ 3751783 h 5907136"/>
              <a:gd name="connsiteX623" fmla="*/ 5281965 w 12078891"/>
              <a:gd name="connsiteY623" fmla="*/ 3746693 h 5907136"/>
              <a:gd name="connsiteX624" fmla="*/ 5287053 w 12078891"/>
              <a:gd name="connsiteY624" fmla="*/ 3741602 h 5907136"/>
              <a:gd name="connsiteX625" fmla="*/ 7031068 w 12078891"/>
              <a:gd name="connsiteY625" fmla="*/ 3735494 h 5907136"/>
              <a:gd name="connsiteX626" fmla="*/ 7053467 w 12078891"/>
              <a:gd name="connsiteY626" fmla="*/ 3757892 h 5907136"/>
              <a:gd name="connsiteX627" fmla="*/ 7031068 w 12078891"/>
              <a:gd name="connsiteY627" fmla="*/ 3780291 h 5907136"/>
              <a:gd name="connsiteX628" fmla="*/ 7008670 w 12078891"/>
              <a:gd name="connsiteY628" fmla="*/ 3757892 h 5907136"/>
              <a:gd name="connsiteX629" fmla="*/ 7031068 w 12078891"/>
              <a:gd name="connsiteY629" fmla="*/ 3735494 h 5907136"/>
              <a:gd name="connsiteX630" fmla="*/ 8007442 w 12078891"/>
              <a:gd name="connsiteY630" fmla="*/ 3718185 h 5907136"/>
              <a:gd name="connsiteX631" fmla="*/ 8051221 w 12078891"/>
              <a:gd name="connsiteY631" fmla="*/ 3761964 h 5907136"/>
              <a:gd name="connsiteX632" fmla="*/ 8007442 w 12078891"/>
              <a:gd name="connsiteY632" fmla="*/ 3804725 h 5907136"/>
              <a:gd name="connsiteX633" fmla="*/ 7963663 w 12078891"/>
              <a:gd name="connsiteY633" fmla="*/ 3761964 h 5907136"/>
              <a:gd name="connsiteX634" fmla="*/ 8007442 w 12078891"/>
              <a:gd name="connsiteY634" fmla="*/ 3718185 h 5907136"/>
              <a:gd name="connsiteX635" fmla="*/ 2738703 w 12078891"/>
              <a:gd name="connsiteY635" fmla="*/ 3717167 h 5907136"/>
              <a:gd name="connsiteX636" fmla="*/ 2746849 w 12078891"/>
              <a:gd name="connsiteY636" fmla="*/ 3725312 h 5907136"/>
              <a:gd name="connsiteX637" fmla="*/ 2738703 w 12078891"/>
              <a:gd name="connsiteY637" fmla="*/ 3733457 h 5907136"/>
              <a:gd name="connsiteX638" fmla="*/ 2730559 w 12078891"/>
              <a:gd name="connsiteY638" fmla="*/ 3725312 h 5907136"/>
              <a:gd name="connsiteX639" fmla="*/ 2738703 w 12078891"/>
              <a:gd name="connsiteY639" fmla="*/ 3717167 h 5907136"/>
              <a:gd name="connsiteX640" fmla="*/ 5693282 w 12078891"/>
              <a:gd name="connsiteY640" fmla="*/ 3715131 h 5907136"/>
              <a:gd name="connsiteX641" fmla="*/ 5701426 w 12078891"/>
              <a:gd name="connsiteY641" fmla="*/ 3722257 h 5907136"/>
              <a:gd name="connsiteX642" fmla="*/ 5693282 w 12078891"/>
              <a:gd name="connsiteY642" fmla="*/ 3729384 h 5907136"/>
              <a:gd name="connsiteX643" fmla="*/ 5685137 w 12078891"/>
              <a:gd name="connsiteY643" fmla="*/ 3722257 h 5907136"/>
              <a:gd name="connsiteX644" fmla="*/ 5693282 w 12078891"/>
              <a:gd name="connsiteY644" fmla="*/ 3715131 h 5907136"/>
              <a:gd name="connsiteX645" fmla="*/ 1150439 w 12078891"/>
              <a:gd name="connsiteY645" fmla="*/ 3714113 h 5907136"/>
              <a:gd name="connsiteX646" fmla="*/ 1156547 w 12078891"/>
              <a:gd name="connsiteY646" fmla="*/ 3720222 h 5907136"/>
              <a:gd name="connsiteX647" fmla="*/ 1150439 w 12078891"/>
              <a:gd name="connsiteY647" fmla="*/ 3726331 h 5907136"/>
              <a:gd name="connsiteX648" fmla="*/ 1144330 w 12078891"/>
              <a:gd name="connsiteY648" fmla="*/ 3720222 h 5907136"/>
              <a:gd name="connsiteX649" fmla="*/ 1150439 w 12078891"/>
              <a:gd name="connsiteY649" fmla="*/ 3714113 h 5907136"/>
              <a:gd name="connsiteX650" fmla="*/ 3209096 w 12078891"/>
              <a:gd name="connsiteY650" fmla="*/ 3699859 h 5907136"/>
              <a:gd name="connsiteX651" fmla="*/ 3261017 w 12078891"/>
              <a:gd name="connsiteY651" fmla="*/ 3751783 h 5907136"/>
              <a:gd name="connsiteX652" fmla="*/ 3209096 w 12078891"/>
              <a:gd name="connsiteY652" fmla="*/ 3803706 h 5907136"/>
              <a:gd name="connsiteX653" fmla="*/ 3157171 w 12078891"/>
              <a:gd name="connsiteY653" fmla="*/ 3751783 h 5907136"/>
              <a:gd name="connsiteX654" fmla="*/ 3209096 w 12078891"/>
              <a:gd name="connsiteY654" fmla="*/ 3699859 h 5907136"/>
              <a:gd name="connsiteX655" fmla="*/ 10019241 w 12078891"/>
              <a:gd name="connsiteY655" fmla="*/ 3698841 h 5907136"/>
              <a:gd name="connsiteX656" fmla="*/ 10081346 w 12078891"/>
              <a:gd name="connsiteY656" fmla="*/ 3759928 h 5907136"/>
              <a:gd name="connsiteX657" fmla="*/ 10019241 w 12078891"/>
              <a:gd name="connsiteY657" fmla="*/ 3821015 h 5907136"/>
              <a:gd name="connsiteX658" fmla="*/ 9957136 w 12078891"/>
              <a:gd name="connsiteY658" fmla="*/ 3759928 h 5907136"/>
              <a:gd name="connsiteX659" fmla="*/ 10019241 w 12078891"/>
              <a:gd name="connsiteY659" fmla="*/ 3698841 h 5907136"/>
              <a:gd name="connsiteX660" fmla="*/ 4673138 w 12078891"/>
              <a:gd name="connsiteY660" fmla="*/ 3679497 h 5907136"/>
              <a:gd name="connsiteX661" fmla="*/ 4690446 w 12078891"/>
              <a:gd name="connsiteY661" fmla="*/ 3695787 h 5907136"/>
              <a:gd name="connsiteX662" fmla="*/ 4673138 w 12078891"/>
              <a:gd name="connsiteY662" fmla="*/ 3712076 h 5907136"/>
              <a:gd name="connsiteX663" fmla="*/ 4655826 w 12078891"/>
              <a:gd name="connsiteY663" fmla="*/ 3695787 h 5907136"/>
              <a:gd name="connsiteX664" fmla="*/ 4673138 w 12078891"/>
              <a:gd name="connsiteY664" fmla="*/ 3679497 h 5907136"/>
              <a:gd name="connsiteX665" fmla="*/ 22399 w 12078891"/>
              <a:gd name="connsiteY665" fmla="*/ 3673388 h 5907136"/>
              <a:gd name="connsiteX666" fmla="*/ 47851 w 12078891"/>
              <a:gd name="connsiteY666" fmla="*/ 3699859 h 5907136"/>
              <a:gd name="connsiteX667" fmla="*/ 22399 w 12078891"/>
              <a:gd name="connsiteY667" fmla="*/ 3725312 h 5907136"/>
              <a:gd name="connsiteX668" fmla="*/ 0 w 12078891"/>
              <a:gd name="connsiteY668" fmla="*/ 3712076 h 5907136"/>
              <a:gd name="connsiteX669" fmla="*/ 0 w 12078891"/>
              <a:gd name="connsiteY669" fmla="*/ 3686623 h 5907136"/>
              <a:gd name="connsiteX670" fmla="*/ 22399 w 12078891"/>
              <a:gd name="connsiteY670" fmla="*/ 3673388 h 5907136"/>
              <a:gd name="connsiteX671" fmla="*/ 10351147 w 12078891"/>
              <a:gd name="connsiteY671" fmla="*/ 3666261 h 5907136"/>
              <a:gd name="connsiteX672" fmla="*/ 10367436 w 12078891"/>
              <a:gd name="connsiteY672" fmla="*/ 3681533 h 5907136"/>
              <a:gd name="connsiteX673" fmla="*/ 10351147 w 12078891"/>
              <a:gd name="connsiteY673" fmla="*/ 3696804 h 5907136"/>
              <a:gd name="connsiteX674" fmla="*/ 10335875 w 12078891"/>
              <a:gd name="connsiteY674" fmla="*/ 3681533 h 5907136"/>
              <a:gd name="connsiteX675" fmla="*/ 10351147 w 12078891"/>
              <a:gd name="connsiteY675" fmla="*/ 3666261 h 5907136"/>
              <a:gd name="connsiteX676" fmla="*/ 11263380 w 12078891"/>
              <a:gd name="connsiteY676" fmla="*/ 3656080 h 5907136"/>
              <a:gd name="connsiteX677" fmla="*/ 11276615 w 12078891"/>
              <a:gd name="connsiteY677" fmla="*/ 3669316 h 5907136"/>
              <a:gd name="connsiteX678" fmla="*/ 11263380 w 12078891"/>
              <a:gd name="connsiteY678" fmla="*/ 3682551 h 5907136"/>
              <a:gd name="connsiteX679" fmla="*/ 11250144 w 12078891"/>
              <a:gd name="connsiteY679" fmla="*/ 3669316 h 5907136"/>
              <a:gd name="connsiteX680" fmla="*/ 11263380 w 12078891"/>
              <a:gd name="connsiteY680" fmla="*/ 3656080 h 5907136"/>
              <a:gd name="connsiteX681" fmla="*/ 223997 w 12078891"/>
              <a:gd name="connsiteY681" fmla="*/ 3647935 h 5907136"/>
              <a:gd name="connsiteX682" fmla="*/ 237232 w 12078891"/>
              <a:gd name="connsiteY682" fmla="*/ 3661170 h 5907136"/>
              <a:gd name="connsiteX683" fmla="*/ 223997 w 12078891"/>
              <a:gd name="connsiteY683" fmla="*/ 3674406 h 5907136"/>
              <a:gd name="connsiteX684" fmla="*/ 210761 w 12078891"/>
              <a:gd name="connsiteY684" fmla="*/ 3661170 h 5907136"/>
              <a:gd name="connsiteX685" fmla="*/ 223997 w 12078891"/>
              <a:gd name="connsiteY685" fmla="*/ 3647935 h 5907136"/>
              <a:gd name="connsiteX686" fmla="*/ 6892604 w 12078891"/>
              <a:gd name="connsiteY686" fmla="*/ 3642845 h 5907136"/>
              <a:gd name="connsiteX687" fmla="*/ 6898713 w 12078891"/>
              <a:gd name="connsiteY687" fmla="*/ 3648954 h 5907136"/>
              <a:gd name="connsiteX688" fmla="*/ 6892604 w 12078891"/>
              <a:gd name="connsiteY688" fmla="*/ 3655063 h 5907136"/>
              <a:gd name="connsiteX689" fmla="*/ 6886496 w 12078891"/>
              <a:gd name="connsiteY689" fmla="*/ 3648954 h 5907136"/>
              <a:gd name="connsiteX690" fmla="*/ 6892604 w 12078891"/>
              <a:gd name="connsiteY690" fmla="*/ 3642845 h 5907136"/>
              <a:gd name="connsiteX691" fmla="*/ 3798592 w 12078891"/>
              <a:gd name="connsiteY691" fmla="*/ 3640808 h 5907136"/>
              <a:gd name="connsiteX692" fmla="*/ 3802666 w 12078891"/>
              <a:gd name="connsiteY692" fmla="*/ 3644880 h 5907136"/>
              <a:gd name="connsiteX693" fmla="*/ 3798592 w 12078891"/>
              <a:gd name="connsiteY693" fmla="*/ 3648953 h 5907136"/>
              <a:gd name="connsiteX694" fmla="*/ 3794520 w 12078891"/>
              <a:gd name="connsiteY694" fmla="*/ 3644880 h 5907136"/>
              <a:gd name="connsiteX695" fmla="*/ 3798592 w 12078891"/>
              <a:gd name="connsiteY695" fmla="*/ 3640808 h 5907136"/>
              <a:gd name="connsiteX696" fmla="*/ 11062810 w 12078891"/>
              <a:gd name="connsiteY696" fmla="*/ 3638772 h 5907136"/>
              <a:gd name="connsiteX697" fmla="*/ 11066882 w 12078891"/>
              <a:gd name="connsiteY697" fmla="*/ 3642844 h 5907136"/>
              <a:gd name="connsiteX698" fmla="*/ 11062810 w 12078891"/>
              <a:gd name="connsiteY698" fmla="*/ 3646917 h 5907136"/>
              <a:gd name="connsiteX699" fmla="*/ 11058737 w 12078891"/>
              <a:gd name="connsiteY699" fmla="*/ 3642844 h 5907136"/>
              <a:gd name="connsiteX700" fmla="*/ 11062810 w 12078891"/>
              <a:gd name="connsiteY700" fmla="*/ 3638772 h 5907136"/>
              <a:gd name="connsiteX701" fmla="*/ 11256252 w 12078891"/>
              <a:gd name="connsiteY701" fmla="*/ 3614337 h 5907136"/>
              <a:gd name="connsiteX702" fmla="*/ 11270506 w 12078891"/>
              <a:gd name="connsiteY702" fmla="*/ 3628591 h 5907136"/>
              <a:gd name="connsiteX703" fmla="*/ 11256252 w 12078891"/>
              <a:gd name="connsiteY703" fmla="*/ 3642844 h 5907136"/>
              <a:gd name="connsiteX704" fmla="*/ 11241998 w 12078891"/>
              <a:gd name="connsiteY704" fmla="*/ 3628591 h 5907136"/>
              <a:gd name="connsiteX705" fmla="*/ 11256252 w 12078891"/>
              <a:gd name="connsiteY705" fmla="*/ 3614337 h 5907136"/>
              <a:gd name="connsiteX706" fmla="*/ 11961807 w 12078891"/>
              <a:gd name="connsiteY706" fmla="*/ 3603138 h 5907136"/>
              <a:gd name="connsiteX707" fmla="*/ 11974024 w 12078891"/>
              <a:gd name="connsiteY707" fmla="*/ 3615355 h 5907136"/>
              <a:gd name="connsiteX708" fmla="*/ 11961807 w 12078891"/>
              <a:gd name="connsiteY708" fmla="*/ 3627572 h 5907136"/>
              <a:gd name="connsiteX709" fmla="*/ 11949589 w 12078891"/>
              <a:gd name="connsiteY709" fmla="*/ 3615355 h 5907136"/>
              <a:gd name="connsiteX710" fmla="*/ 11961807 w 12078891"/>
              <a:gd name="connsiteY710" fmla="*/ 3603138 h 5907136"/>
              <a:gd name="connsiteX711" fmla="*/ 7592051 w 12078891"/>
              <a:gd name="connsiteY711" fmla="*/ 3603138 h 5907136"/>
              <a:gd name="connsiteX712" fmla="*/ 7598160 w 12078891"/>
              <a:gd name="connsiteY712" fmla="*/ 3609246 h 5907136"/>
              <a:gd name="connsiteX713" fmla="*/ 7592051 w 12078891"/>
              <a:gd name="connsiteY713" fmla="*/ 3615355 h 5907136"/>
              <a:gd name="connsiteX714" fmla="*/ 7585942 w 12078891"/>
              <a:gd name="connsiteY714" fmla="*/ 3609246 h 5907136"/>
              <a:gd name="connsiteX715" fmla="*/ 7592051 w 12078891"/>
              <a:gd name="connsiteY715" fmla="*/ 3603138 h 5907136"/>
              <a:gd name="connsiteX716" fmla="*/ 5719746 w 12078891"/>
              <a:gd name="connsiteY716" fmla="*/ 3579721 h 5907136"/>
              <a:gd name="connsiteX717" fmla="*/ 5736035 w 12078891"/>
              <a:gd name="connsiteY717" fmla="*/ 3596011 h 5907136"/>
              <a:gd name="connsiteX718" fmla="*/ 5719746 w 12078891"/>
              <a:gd name="connsiteY718" fmla="*/ 3612301 h 5907136"/>
              <a:gd name="connsiteX719" fmla="*/ 5703456 w 12078891"/>
              <a:gd name="connsiteY719" fmla="*/ 3596011 h 5907136"/>
              <a:gd name="connsiteX720" fmla="*/ 5719746 w 12078891"/>
              <a:gd name="connsiteY720" fmla="*/ 3579721 h 5907136"/>
              <a:gd name="connsiteX721" fmla="*/ 2581980 w 12078891"/>
              <a:gd name="connsiteY721" fmla="*/ 3574631 h 5907136"/>
              <a:gd name="connsiteX722" fmla="*/ 2591143 w 12078891"/>
              <a:gd name="connsiteY722" fmla="*/ 3583794 h 5907136"/>
              <a:gd name="connsiteX723" fmla="*/ 2581980 w 12078891"/>
              <a:gd name="connsiteY723" fmla="*/ 3592958 h 5907136"/>
              <a:gd name="connsiteX724" fmla="*/ 2572815 w 12078891"/>
              <a:gd name="connsiteY724" fmla="*/ 3583794 h 5907136"/>
              <a:gd name="connsiteX725" fmla="*/ 2581980 w 12078891"/>
              <a:gd name="connsiteY725" fmla="*/ 3574631 h 5907136"/>
              <a:gd name="connsiteX726" fmla="*/ 6245083 w 12078891"/>
              <a:gd name="connsiteY726" fmla="*/ 3559359 h 5907136"/>
              <a:gd name="connsiteX727" fmla="*/ 6260355 w 12078891"/>
              <a:gd name="connsiteY727" fmla="*/ 3574631 h 5907136"/>
              <a:gd name="connsiteX728" fmla="*/ 6245083 w 12078891"/>
              <a:gd name="connsiteY728" fmla="*/ 3589903 h 5907136"/>
              <a:gd name="connsiteX729" fmla="*/ 6229811 w 12078891"/>
              <a:gd name="connsiteY729" fmla="*/ 3574631 h 5907136"/>
              <a:gd name="connsiteX730" fmla="*/ 6245083 w 12078891"/>
              <a:gd name="connsiteY730" fmla="*/ 3559359 h 5907136"/>
              <a:gd name="connsiteX731" fmla="*/ 2969866 w 12078891"/>
              <a:gd name="connsiteY731" fmla="*/ 3548160 h 5907136"/>
              <a:gd name="connsiteX732" fmla="*/ 2984114 w 12078891"/>
              <a:gd name="connsiteY732" fmla="*/ 3562414 h 5907136"/>
              <a:gd name="connsiteX733" fmla="*/ 2969866 w 12078891"/>
              <a:gd name="connsiteY733" fmla="*/ 3576667 h 5907136"/>
              <a:gd name="connsiteX734" fmla="*/ 2955610 w 12078891"/>
              <a:gd name="connsiteY734" fmla="*/ 3562414 h 5907136"/>
              <a:gd name="connsiteX735" fmla="*/ 2969866 w 12078891"/>
              <a:gd name="connsiteY735" fmla="*/ 3548160 h 5907136"/>
              <a:gd name="connsiteX736" fmla="*/ 9676136 w 12078891"/>
              <a:gd name="connsiteY736" fmla="*/ 3545106 h 5907136"/>
              <a:gd name="connsiteX737" fmla="*/ 9689371 w 12078891"/>
              <a:gd name="connsiteY737" fmla="*/ 3558341 h 5907136"/>
              <a:gd name="connsiteX738" fmla="*/ 9676136 w 12078891"/>
              <a:gd name="connsiteY738" fmla="*/ 3571577 h 5907136"/>
              <a:gd name="connsiteX739" fmla="*/ 9662900 w 12078891"/>
              <a:gd name="connsiteY739" fmla="*/ 3558341 h 5907136"/>
              <a:gd name="connsiteX740" fmla="*/ 9676136 w 12078891"/>
              <a:gd name="connsiteY740" fmla="*/ 3545106 h 5907136"/>
              <a:gd name="connsiteX741" fmla="*/ 11762257 w 12078891"/>
              <a:gd name="connsiteY741" fmla="*/ 3540015 h 5907136"/>
              <a:gd name="connsiteX742" fmla="*/ 11784655 w 12078891"/>
              <a:gd name="connsiteY742" fmla="*/ 3562414 h 5907136"/>
              <a:gd name="connsiteX743" fmla="*/ 11762257 w 12078891"/>
              <a:gd name="connsiteY743" fmla="*/ 3584812 h 5907136"/>
              <a:gd name="connsiteX744" fmla="*/ 11739858 w 12078891"/>
              <a:gd name="connsiteY744" fmla="*/ 3562414 h 5907136"/>
              <a:gd name="connsiteX745" fmla="*/ 11762257 w 12078891"/>
              <a:gd name="connsiteY745" fmla="*/ 3540015 h 5907136"/>
              <a:gd name="connsiteX746" fmla="*/ 9631338 w 12078891"/>
              <a:gd name="connsiteY746" fmla="*/ 3535942 h 5907136"/>
              <a:gd name="connsiteX747" fmla="*/ 9633375 w 12078891"/>
              <a:gd name="connsiteY747" fmla="*/ 3537978 h 5907136"/>
              <a:gd name="connsiteX748" fmla="*/ 9631338 w 12078891"/>
              <a:gd name="connsiteY748" fmla="*/ 3540015 h 5907136"/>
              <a:gd name="connsiteX749" fmla="*/ 9629302 w 12078891"/>
              <a:gd name="connsiteY749" fmla="*/ 3537978 h 5907136"/>
              <a:gd name="connsiteX750" fmla="*/ 9631338 w 12078891"/>
              <a:gd name="connsiteY750" fmla="*/ 3535942 h 5907136"/>
              <a:gd name="connsiteX751" fmla="*/ 12059546 w 12078891"/>
              <a:gd name="connsiteY751" fmla="*/ 3527798 h 5907136"/>
              <a:gd name="connsiteX752" fmla="*/ 12078891 w 12078891"/>
              <a:gd name="connsiteY752" fmla="*/ 3547142 h 5907136"/>
              <a:gd name="connsiteX753" fmla="*/ 12059546 w 12078891"/>
              <a:gd name="connsiteY753" fmla="*/ 3566486 h 5907136"/>
              <a:gd name="connsiteX754" fmla="*/ 12040202 w 12078891"/>
              <a:gd name="connsiteY754" fmla="*/ 3547142 h 5907136"/>
              <a:gd name="connsiteX755" fmla="*/ 12059546 w 12078891"/>
              <a:gd name="connsiteY755" fmla="*/ 3527798 h 5907136"/>
              <a:gd name="connsiteX756" fmla="*/ 7084010 w 12078891"/>
              <a:gd name="connsiteY756" fmla="*/ 3498272 h 5907136"/>
              <a:gd name="connsiteX757" fmla="*/ 7119644 w 12078891"/>
              <a:gd name="connsiteY757" fmla="*/ 3533906 h 5907136"/>
              <a:gd name="connsiteX758" fmla="*/ 7084010 w 12078891"/>
              <a:gd name="connsiteY758" fmla="*/ 3569540 h 5907136"/>
              <a:gd name="connsiteX759" fmla="*/ 7048376 w 12078891"/>
              <a:gd name="connsiteY759" fmla="*/ 3533906 h 5907136"/>
              <a:gd name="connsiteX760" fmla="*/ 7084010 w 12078891"/>
              <a:gd name="connsiteY760" fmla="*/ 3498272 h 5907136"/>
              <a:gd name="connsiteX761" fmla="*/ 6021100 w 12078891"/>
              <a:gd name="connsiteY761" fmla="*/ 3493181 h 5907136"/>
              <a:gd name="connsiteX762" fmla="*/ 6044514 w 12078891"/>
              <a:gd name="connsiteY762" fmla="*/ 3516598 h 5907136"/>
              <a:gd name="connsiteX763" fmla="*/ 6021100 w 12078891"/>
              <a:gd name="connsiteY763" fmla="*/ 3540015 h 5907136"/>
              <a:gd name="connsiteX764" fmla="*/ 5997683 w 12078891"/>
              <a:gd name="connsiteY764" fmla="*/ 3516598 h 5907136"/>
              <a:gd name="connsiteX765" fmla="*/ 6021100 w 12078891"/>
              <a:gd name="connsiteY765" fmla="*/ 3493181 h 5907136"/>
              <a:gd name="connsiteX766" fmla="*/ 11277632 w 12078891"/>
              <a:gd name="connsiteY766" fmla="*/ 3485036 h 5907136"/>
              <a:gd name="connsiteX767" fmla="*/ 11297995 w 12078891"/>
              <a:gd name="connsiteY767" fmla="*/ 3505398 h 5907136"/>
              <a:gd name="connsiteX768" fmla="*/ 11277632 w 12078891"/>
              <a:gd name="connsiteY768" fmla="*/ 3525761 h 5907136"/>
              <a:gd name="connsiteX769" fmla="*/ 11257270 w 12078891"/>
              <a:gd name="connsiteY769" fmla="*/ 3505398 h 5907136"/>
              <a:gd name="connsiteX770" fmla="*/ 11277632 w 12078891"/>
              <a:gd name="connsiteY770" fmla="*/ 3485036 h 5907136"/>
              <a:gd name="connsiteX771" fmla="*/ 2440421 w 12078891"/>
              <a:gd name="connsiteY771" fmla="*/ 3471801 h 5907136"/>
              <a:gd name="connsiteX772" fmla="*/ 2451621 w 12078891"/>
              <a:gd name="connsiteY772" fmla="*/ 3483000 h 5907136"/>
              <a:gd name="connsiteX773" fmla="*/ 2440421 w 12078891"/>
              <a:gd name="connsiteY773" fmla="*/ 3494200 h 5907136"/>
              <a:gd name="connsiteX774" fmla="*/ 2429222 w 12078891"/>
              <a:gd name="connsiteY774" fmla="*/ 3483000 h 5907136"/>
              <a:gd name="connsiteX775" fmla="*/ 2440421 w 12078891"/>
              <a:gd name="connsiteY775" fmla="*/ 3471801 h 5907136"/>
              <a:gd name="connsiteX776" fmla="*/ 3097080 w 12078891"/>
              <a:gd name="connsiteY776" fmla="*/ 3463656 h 5907136"/>
              <a:gd name="connsiteX777" fmla="*/ 3105225 w 12078891"/>
              <a:gd name="connsiteY777" fmla="*/ 3471801 h 5907136"/>
              <a:gd name="connsiteX778" fmla="*/ 3097080 w 12078891"/>
              <a:gd name="connsiteY778" fmla="*/ 3479946 h 5907136"/>
              <a:gd name="connsiteX779" fmla="*/ 3088935 w 12078891"/>
              <a:gd name="connsiteY779" fmla="*/ 3471801 h 5907136"/>
              <a:gd name="connsiteX780" fmla="*/ 3097080 w 12078891"/>
              <a:gd name="connsiteY780" fmla="*/ 3463656 h 5907136"/>
              <a:gd name="connsiteX781" fmla="*/ 8625439 w 12078891"/>
              <a:gd name="connsiteY781" fmla="*/ 3460602 h 5907136"/>
              <a:gd name="connsiteX782" fmla="*/ 8628493 w 12078891"/>
              <a:gd name="connsiteY782" fmla="*/ 3463656 h 5907136"/>
              <a:gd name="connsiteX783" fmla="*/ 8625439 w 12078891"/>
              <a:gd name="connsiteY783" fmla="*/ 3466710 h 5907136"/>
              <a:gd name="connsiteX784" fmla="*/ 8622385 w 12078891"/>
              <a:gd name="connsiteY784" fmla="*/ 3463656 h 5907136"/>
              <a:gd name="connsiteX785" fmla="*/ 8625439 w 12078891"/>
              <a:gd name="connsiteY785" fmla="*/ 3460602 h 5907136"/>
              <a:gd name="connsiteX786" fmla="*/ 10457030 w 12078891"/>
              <a:gd name="connsiteY786" fmla="*/ 3457547 h 5907136"/>
              <a:gd name="connsiteX787" fmla="*/ 10466194 w 12078891"/>
              <a:gd name="connsiteY787" fmla="*/ 3466710 h 5907136"/>
              <a:gd name="connsiteX788" fmla="*/ 10457030 w 12078891"/>
              <a:gd name="connsiteY788" fmla="*/ 3475874 h 5907136"/>
              <a:gd name="connsiteX789" fmla="*/ 10447867 w 12078891"/>
              <a:gd name="connsiteY789" fmla="*/ 3466710 h 5907136"/>
              <a:gd name="connsiteX790" fmla="*/ 10457030 w 12078891"/>
              <a:gd name="connsiteY790" fmla="*/ 3457547 h 5907136"/>
              <a:gd name="connsiteX791" fmla="*/ 8199867 w 12078891"/>
              <a:gd name="connsiteY791" fmla="*/ 3455511 h 5907136"/>
              <a:gd name="connsiteX792" fmla="*/ 8201903 w 12078891"/>
              <a:gd name="connsiteY792" fmla="*/ 3458565 h 5907136"/>
              <a:gd name="connsiteX793" fmla="*/ 8199867 w 12078891"/>
              <a:gd name="connsiteY793" fmla="*/ 3460602 h 5907136"/>
              <a:gd name="connsiteX794" fmla="*/ 8196812 w 12078891"/>
              <a:gd name="connsiteY794" fmla="*/ 3458565 h 5907136"/>
              <a:gd name="connsiteX795" fmla="*/ 8199867 w 12078891"/>
              <a:gd name="connsiteY795" fmla="*/ 3455511 h 5907136"/>
              <a:gd name="connsiteX796" fmla="*/ 5478448 w 12078891"/>
              <a:gd name="connsiteY796" fmla="*/ 3453475 h 5907136"/>
              <a:gd name="connsiteX797" fmla="*/ 5481503 w 12078891"/>
              <a:gd name="connsiteY797" fmla="*/ 3456529 h 5907136"/>
              <a:gd name="connsiteX798" fmla="*/ 5478448 w 12078891"/>
              <a:gd name="connsiteY798" fmla="*/ 3459583 h 5907136"/>
              <a:gd name="connsiteX799" fmla="*/ 5475394 w 12078891"/>
              <a:gd name="connsiteY799" fmla="*/ 3456529 h 5907136"/>
              <a:gd name="connsiteX800" fmla="*/ 5478448 w 12078891"/>
              <a:gd name="connsiteY800" fmla="*/ 3453475 h 5907136"/>
              <a:gd name="connsiteX801" fmla="*/ 11224691 w 12078891"/>
              <a:gd name="connsiteY801" fmla="*/ 3452457 h 5907136"/>
              <a:gd name="connsiteX802" fmla="*/ 11227746 w 12078891"/>
              <a:gd name="connsiteY802" fmla="*/ 3455512 h 5907136"/>
              <a:gd name="connsiteX803" fmla="*/ 11224691 w 12078891"/>
              <a:gd name="connsiteY803" fmla="*/ 3458566 h 5907136"/>
              <a:gd name="connsiteX804" fmla="*/ 11221636 w 12078891"/>
              <a:gd name="connsiteY804" fmla="*/ 3455512 h 5907136"/>
              <a:gd name="connsiteX805" fmla="*/ 11224691 w 12078891"/>
              <a:gd name="connsiteY805" fmla="*/ 3452457 h 5907136"/>
              <a:gd name="connsiteX806" fmla="*/ 8541953 w 12078891"/>
              <a:gd name="connsiteY806" fmla="*/ 3447366 h 5907136"/>
              <a:gd name="connsiteX807" fmla="*/ 8549080 w 12078891"/>
              <a:gd name="connsiteY807" fmla="*/ 3454493 h 5907136"/>
              <a:gd name="connsiteX808" fmla="*/ 8541953 w 12078891"/>
              <a:gd name="connsiteY808" fmla="*/ 3461620 h 5907136"/>
              <a:gd name="connsiteX809" fmla="*/ 8534826 w 12078891"/>
              <a:gd name="connsiteY809" fmla="*/ 3454493 h 5907136"/>
              <a:gd name="connsiteX810" fmla="*/ 8541953 w 12078891"/>
              <a:gd name="connsiteY810" fmla="*/ 3447366 h 5907136"/>
              <a:gd name="connsiteX811" fmla="*/ 7065684 w 12078891"/>
              <a:gd name="connsiteY811" fmla="*/ 3431076 h 5907136"/>
              <a:gd name="connsiteX812" fmla="*/ 7088082 w 12078891"/>
              <a:gd name="connsiteY812" fmla="*/ 3453475 h 5907136"/>
              <a:gd name="connsiteX813" fmla="*/ 7065684 w 12078891"/>
              <a:gd name="connsiteY813" fmla="*/ 3475873 h 5907136"/>
              <a:gd name="connsiteX814" fmla="*/ 7043285 w 12078891"/>
              <a:gd name="connsiteY814" fmla="*/ 3453475 h 5907136"/>
              <a:gd name="connsiteX815" fmla="*/ 7065684 w 12078891"/>
              <a:gd name="connsiteY815" fmla="*/ 3431076 h 5907136"/>
              <a:gd name="connsiteX816" fmla="*/ 5279916 w 12078891"/>
              <a:gd name="connsiteY816" fmla="*/ 3424968 h 5907136"/>
              <a:gd name="connsiteX817" fmla="*/ 5289078 w 12078891"/>
              <a:gd name="connsiteY817" fmla="*/ 3435149 h 5907136"/>
              <a:gd name="connsiteX818" fmla="*/ 5279916 w 12078891"/>
              <a:gd name="connsiteY818" fmla="*/ 3444312 h 5907136"/>
              <a:gd name="connsiteX819" fmla="*/ 5270756 w 12078891"/>
              <a:gd name="connsiteY819" fmla="*/ 3435149 h 5907136"/>
              <a:gd name="connsiteX820" fmla="*/ 5279916 w 12078891"/>
              <a:gd name="connsiteY820" fmla="*/ 3424968 h 5907136"/>
              <a:gd name="connsiteX821" fmla="*/ 1524108 w 12078891"/>
              <a:gd name="connsiteY821" fmla="*/ 3424968 h 5907136"/>
              <a:gd name="connsiteX822" fmla="*/ 1541416 w 12078891"/>
              <a:gd name="connsiteY822" fmla="*/ 3441258 h 5907136"/>
              <a:gd name="connsiteX823" fmla="*/ 1524108 w 12078891"/>
              <a:gd name="connsiteY823" fmla="*/ 3458566 h 5907136"/>
              <a:gd name="connsiteX824" fmla="*/ 1506800 w 12078891"/>
              <a:gd name="connsiteY824" fmla="*/ 3441258 h 5907136"/>
              <a:gd name="connsiteX825" fmla="*/ 1524108 w 12078891"/>
              <a:gd name="connsiteY825" fmla="*/ 3424968 h 5907136"/>
              <a:gd name="connsiteX826" fmla="*/ 11624811 w 12078891"/>
              <a:gd name="connsiteY826" fmla="*/ 3416823 h 5907136"/>
              <a:gd name="connsiteX827" fmla="*/ 11627864 w 12078891"/>
              <a:gd name="connsiteY827" fmla="*/ 3419878 h 5907136"/>
              <a:gd name="connsiteX828" fmla="*/ 11624811 w 12078891"/>
              <a:gd name="connsiteY828" fmla="*/ 3422932 h 5907136"/>
              <a:gd name="connsiteX829" fmla="*/ 11621756 w 12078891"/>
              <a:gd name="connsiteY829" fmla="*/ 3419878 h 5907136"/>
              <a:gd name="connsiteX830" fmla="*/ 11624811 w 12078891"/>
              <a:gd name="connsiteY830" fmla="*/ 3416823 h 5907136"/>
              <a:gd name="connsiteX831" fmla="*/ 1917116 w 12078891"/>
              <a:gd name="connsiteY831" fmla="*/ 3413768 h 5907136"/>
              <a:gd name="connsiteX832" fmla="*/ 1927297 w 12078891"/>
              <a:gd name="connsiteY832" fmla="*/ 3423949 h 5907136"/>
              <a:gd name="connsiteX833" fmla="*/ 1917116 w 12078891"/>
              <a:gd name="connsiteY833" fmla="*/ 3434130 h 5907136"/>
              <a:gd name="connsiteX834" fmla="*/ 1906936 w 12078891"/>
              <a:gd name="connsiteY834" fmla="*/ 3423949 h 5907136"/>
              <a:gd name="connsiteX835" fmla="*/ 1917116 w 12078891"/>
              <a:gd name="connsiteY835" fmla="*/ 3413768 h 5907136"/>
              <a:gd name="connsiteX836" fmla="*/ 5165902 w 12078891"/>
              <a:gd name="connsiteY836" fmla="*/ 3393406 h 5907136"/>
              <a:gd name="connsiteX837" fmla="*/ 5177103 w 12078891"/>
              <a:gd name="connsiteY837" fmla="*/ 3404606 h 5907136"/>
              <a:gd name="connsiteX838" fmla="*/ 5165902 w 12078891"/>
              <a:gd name="connsiteY838" fmla="*/ 3415805 h 5907136"/>
              <a:gd name="connsiteX839" fmla="*/ 5154701 w 12078891"/>
              <a:gd name="connsiteY839" fmla="*/ 3404606 h 5907136"/>
              <a:gd name="connsiteX840" fmla="*/ 5165902 w 12078891"/>
              <a:gd name="connsiteY840" fmla="*/ 3393406 h 5907136"/>
              <a:gd name="connsiteX841" fmla="*/ 5465222 w 12078891"/>
              <a:gd name="connsiteY841" fmla="*/ 3386279 h 5907136"/>
              <a:gd name="connsiteX842" fmla="*/ 5499838 w 12078891"/>
              <a:gd name="connsiteY842" fmla="*/ 3420895 h 5907136"/>
              <a:gd name="connsiteX843" fmla="*/ 5465222 w 12078891"/>
              <a:gd name="connsiteY843" fmla="*/ 3455512 h 5907136"/>
              <a:gd name="connsiteX844" fmla="*/ 5429590 w 12078891"/>
              <a:gd name="connsiteY844" fmla="*/ 3420895 h 5907136"/>
              <a:gd name="connsiteX845" fmla="*/ 5465222 w 12078891"/>
              <a:gd name="connsiteY845" fmla="*/ 3386279 h 5907136"/>
              <a:gd name="connsiteX846" fmla="*/ 8081764 w 12078891"/>
              <a:gd name="connsiteY846" fmla="*/ 3381188 h 5907136"/>
              <a:gd name="connsiteX847" fmla="*/ 8099072 w 12078891"/>
              <a:gd name="connsiteY847" fmla="*/ 3398496 h 5907136"/>
              <a:gd name="connsiteX848" fmla="*/ 8081764 w 12078891"/>
              <a:gd name="connsiteY848" fmla="*/ 3415804 h 5907136"/>
              <a:gd name="connsiteX849" fmla="*/ 8064456 w 12078891"/>
              <a:gd name="connsiteY849" fmla="*/ 3398496 h 5907136"/>
              <a:gd name="connsiteX850" fmla="*/ 8081764 w 12078891"/>
              <a:gd name="connsiteY850" fmla="*/ 3381188 h 5907136"/>
              <a:gd name="connsiteX851" fmla="*/ 2167538 w 12078891"/>
              <a:gd name="connsiteY851" fmla="*/ 3379153 h 5907136"/>
              <a:gd name="connsiteX852" fmla="*/ 2174665 w 12078891"/>
              <a:gd name="connsiteY852" fmla="*/ 3386279 h 5907136"/>
              <a:gd name="connsiteX853" fmla="*/ 2167538 w 12078891"/>
              <a:gd name="connsiteY853" fmla="*/ 3393406 h 5907136"/>
              <a:gd name="connsiteX854" fmla="*/ 2160411 w 12078891"/>
              <a:gd name="connsiteY854" fmla="*/ 3386279 h 5907136"/>
              <a:gd name="connsiteX855" fmla="*/ 2167538 w 12078891"/>
              <a:gd name="connsiteY855" fmla="*/ 3379153 h 5907136"/>
              <a:gd name="connsiteX856" fmla="*/ 5912161 w 12078891"/>
              <a:gd name="connsiteY856" fmla="*/ 3372026 h 5907136"/>
              <a:gd name="connsiteX857" fmla="*/ 5917252 w 12078891"/>
              <a:gd name="connsiteY857" fmla="*/ 3377117 h 5907136"/>
              <a:gd name="connsiteX858" fmla="*/ 5912161 w 12078891"/>
              <a:gd name="connsiteY858" fmla="*/ 3382207 h 5907136"/>
              <a:gd name="connsiteX859" fmla="*/ 5907070 w 12078891"/>
              <a:gd name="connsiteY859" fmla="*/ 3377117 h 5907136"/>
              <a:gd name="connsiteX860" fmla="*/ 5912161 w 12078891"/>
              <a:gd name="connsiteY860" fmla="*/ 3372026 h 5907136"/>
              <a:gd name="connsiteX861" fmla="*/ 5985469 w 12078891"/>
              <a:gd name="connsiteY861" fmla="*/ 3371007 h 5907136"/>
              <a:gd name="connsiteX862" fmla="*/ 6014992 w 12078891"/>
              <a:gd name="connsiteY862" fmla="*/ 3400533 h 5907136"/>
              <a:gd name="connsiteX863" fmla="*/ 5985469 w 12078891"/>
              <a:gd name="connsiteY863" fmla="*/ 3429040 h 5907136"/>
              <a:gd name="connsiteX864" fmla="*/ 5955944 w 12078891"/>
              <a:gd name="connsiteY864" fmla="*/ 3400533 h 5907136"/>
              <a:gd name="connsiteX865" fmla="*/ 5985469 w 12078891"/>
              <a:gd name="connsiteY865" fmla="*/ 3371007 h 5907136"/>
              <a:gd name="connsiteX866" fmla="*/ 11978097 w 12078891"/>
              <a:gd name="connsiteY866" fmla="*/ 3369989 h 5907136"/>
              <a:gd name="connsiteX867" fmla="*/ 11988278 w 12078891"/>
              <a:gd name="connsiteY867" fmla="*/ 3380170 h 5907136"/>
              <a:gd name="connsiteX868" fmla="*/ 11978097 w 12078891"/>
              <a:gd name="connsiteY868" fmla="*/ 3390351 h 5907136"/>
              <a:gd name="connsiteX869" fmla="*/ 11967916 w 12078891"/>
              <a:gd name="connsiteY869" fmla="*/ 3380170 h 5907136"/>
              <a:gd name="connsiteX870" fmla="*/ 11978097 w 12078891"/>
              <a:gd name="connsiteY870" fmla="*/ 3369989 h 5907136"/>
              <a:gd name="connsiteX871" fmla="*/ 5751306 w 12078891"/>
              <a:gd name="connsiteY871" fmla="*/ 3365917 h 5907136"/>
              <a:gd name="connsiteX872" fmla="*/ 5774723 w 12078891"/>
              <a:gd name="connsiteY872" fmla="*/ 3389334 h 5907136"/>
              <a:gd name="connsiteX873" fmla="*/ 5751306 w 12078891"/>
              <a:gd name="connsiteY873" fmla="*/ 3412751 h 5907136"/>
              <a:gd name="connsiteX874" fmla="*/ 5727889 w 12078891"/>
              <a:gd name="connsiteY874" fmla="*/ 3389334 h 5907136"/>
              <a:gd name="connsiteX875" fmla="*/ 5751306 w 12078891"/>
              <a:gd name="connsiteY875" fmla="*/ 3365917 h 5907136"/>
              <a:gd name="connsiteX876" fmla="*/ 1345917 w 12078891"/>
              <a:gd name="connsiteY876" fmla="*/ 3353700 h 5907136"/>
              <a:gd name="connsiteX877" fmla="*/ 1357117 w 12078891"/>
              <a:gd name="connsiteY877" fmla="*/ 3364899 h 5907136"/>
              <a:gd name="connsiteX878" fmla="*/ 1345917 w 12078891"/>
              <a:gd name="connsiteY878" fmla="*/ 3376098 h 5907136"/>
              <a:gd name="connsiteX879" fmla="*/ 1334718 w 12078891"/>
              <a:gd name="connsiteY879" fmla="*/ 3364899 h 5907136"/>
              <a:gd name="connsiteX880" fmla="*/ 1345917 w 12078891"/>
              <a:gd name="connsiteY880" fmla="*/ 3353700 h 5907136"/>
              <a:gd name="connsiteX881" fmla="*/ 1741964 w 12078891"/>
              <a:gd name="connsiteY881" fmla="*/ 3352681 h 5907136"/>
              <a:gd name="connsiteX882" fmla="*/ 1757236 w 12078891"/>
              <a:gd name="connsiteY882" fmla="*/ 3367953 h 5907136"/>
              <a:gd name="connsiteX883" fmla="*/ 1741964 w 12078891"/>
              <a:gd name="connsiteY883" fmla="*/ 3383225 h 5907136"/>
              <a:gd name="connsiteX884" fmla="*/ 1726692 w 12078891"/>
              <a:gd name="connsiteY884" fmla="*/ 3367953 h 5907136"/>
              <a:gd name="connsiteX885" fmla="*/ 1741964 w 12078891"/>
              <a:gd name="connsiteY885" fmla="*/ 3352681 h 5907136"/>
              <a:gd name="connsiteX886" fmla="*/ 8901348 w 12078891"/>
              <a:gd name="connsiteY886" fmla="*/ 3345554 h 5907136"/>
              <a:gd name="connsiteX887" fmla="*/ 8912548 w 12078891"/>
              <a:gd name="connsiteY887" fmla="*/ 3356754 h 5907136"/>
              <a:gd name="connsiteX888" fmla="*/ 8901348 w 12078891"/>
              <a:gd name="connsiteY888" fmla="*/ 3367953 h 5907136"/>
              <a:gd name="connsiteX889" fmla="*/ 8890149 w 12078891"/>
              <a:gd name="connsiteY889" fmla="*/ 3356754 h 5907136"/>
              <a:gd name="connsiteX890" fmla="*/ 8901348 w 12078891"/>
              <a:gd name="connsiteY890" fmla="*/ 3345554 h 5907136"/>
              <a:gd name="connsiteX891" fmla="*/ 8379055 w 12078891"/>
              <a:gd name="connsiteY891" fmla="*/ 3334355 h 5907136"/>
              <a:gd name="connsiteX892" fmla="*/ 8391272 w 12078891"/>
              <a:gd name="connsiteY892" fmla="*/ 3346573 h 5907136"/>
              <a:gd name="connsiteX893" fmla="*/ 8379055 w 12078891"/>
              <a:gd name="connsiteY893" fmla="*/ 3358790 h 5907136"/>
              <a:gd name="connsiteX894" fmla="*/ 8366837 w 12078891"/>
              <a:gd name="connsiteY894" fmla="*/ 3346573 h 5907136"/>
              <a:gd name="connsiteX895" fmla="*/ 8379055 w 12078891"/>
              <a:gd name="connsiteY895" fmla="*/ 3334355 h 5907136"/>
              <a:gd name="connsiteX896" fmla="*/ 1251232 w 12078891"/>
              <a:gd name="connsiteY896" fmla="*/ 3312975 h 5907136"/>
              <a:gd name="connsiteX897" fmla="*/ 1258359 w 12078891"/>
              <a:gd name="connsiteY897" fmla="*/ 3320101 h 5907136"/>
              <a:gd name="connsiteX898" fmla="*/ 1251232 w 12078891"/>
              <a:gd name="connsiteY898" fmla="*/ 3327228 h 5907136"/>
              <a:gd name="connsiteX899" fmla="*/ 1244105 w 12078891"/>
              <a:gd name="connsiteY899" fmla="*/ 3320101 h 5907136"/>
              <a:gd name="connsiteX900" fmla="*/ 1251232 w 12078891"/>
              <a:gd name="connsiteY900" fmla="*/ 3312975 h 5907136"/>
              <a:gd name="connsiteX901" fmla="*/ 8995015 w 12078891"/>
              <a:gd name="connsiteY901" fmla="*/ 3306866 h 5907136"/>
              <a:gd name="connsiteX902" fmla="*/ 8998069 w 12078891"/>
              <a:gd name="connsiteY902" fmla="*/ 3309920 h 5907136"/>
              <a:gd name="connsiteX903" fmla="*/ 8995015 w 12078891"/>
              <a:gd name="connsiteY903" fmla="*/ 3312975 h 5907136"/>
              <a:gd name="connsiteX904" fmla="*/ 8991961 w 12078891"/>
              <a:gd name="connsiteY904" fmla="*/ 3309920 h 5907136"/>
              <a:gd name="connsiteX905" fmla="*/ 8995015 w 12078891"/>
              <a:gd name="connsiteY905" fmla="*/ 3306866 h 5907136"/>
              <a:gd name="connsiteX906" fmla="*/ 4238390 w 12078891"/>
              <a:gd name="connsiteY906" fmla="*/ 3297703 h 5907136"/>
              <a:gd name="connsiteX907" fmla="*/ 4244501 w 12078891"/>
              <a:gd name="connsiteY907" fmla="*/ 3303811 h 5907136"/>
              <a:gd name="connsiteX908" fmla="*/ 4238390 w 12078891"/>
              <a:gd name="connsiteY908" fmla="*/ 3309920 h 5907136"/>
              <a:gd name="connsiteX909" fmla="*/ 4232282 w 12078891"/>
              <a:gd name="connsiteY909" fmla="*/ 3303811 h 5907136"/>
              <a:gd name="connsiteX910" fmla="*/ 4238390 w 12078891"/>
              <a:gd name="connsiteY910" fmla="*/ 3297703 h 5907136"/>
              <a:gd name="connsiteX911" fmla="*/ 10075237 w 12078891"/>
              <a:gd name="connsiteY911" fmla="*/ 3291594 h 5907136"/>
              <a:gd name="connsiteX912" fmla="*/ 10078292 w 12078891"/>
              <a:gd name="connsiteY912" fmla="*/ 3294648 h 5907136"/>
              <a:gd name="connsiteX913" fmla="*/ 10075237 w 12078891"/>
              <a:gd name="connsiteY913" fmla="*/ 3297703 h 5907136"/>
              <a:gd name="connsiteX914" fmla="*/ 10072183 w 12078891"/>
              <a:gd name="connsiteY914" fmla="*/ 3294648 h 5907136"/>
              <a:gd name="connsiteX915" fmla="*/ 10075237 w 12078891"/>
              <a:gd name="connsiteY915" fmla="*/ 3291594 h 5907136"/>
              <a:gd name="connsiteX916" fmla="*/ 7144079 w 12078891"/>
              <a:gd name="connsiteY916" fmla="*/ 3279377 h 5907136"/>
              <a:gd name="connsiteX917" fmla="*/ 7147133 w 12078891"/>
              <a:gd name="connsiteY917" fmla="*/ 3282432 h 5907136"/>
              <a:gd name="connsiteX918" fmla="*/ 7144079 w 12078891"/>
              <a:gd name="connsiteY918" fmla="*/ 3285486 h 5907136"/>
              <a:gd name="connsiteX919" fmla="*/ 7141025 w 12078891"/>
              <a:gd name="connsiteY919" fmla="*/ 3282432 h 5907136"/>
              <a:gd name="connsiteX920" fmla="*/ 7144079 w 12078891"/>
              <a:gd name="connsiteY920" fmla="*/ 3279377 h 5907136"/>
              <a:gd name="connsiteX921" fmla="*/ 4435895 w 12078891"/>
              <a:gd name="connsiteY921" fmla="*/ 3261051 h 5907136"/>
              <a:gd name="connsiteX922" fmla="*/ 4444040 w 12078891"/>
              <a:gd name="connsiteY922" fmla="*/ 3269196 h 5907136"/>
              <a:gd name="connsiteX923" fmla="*/ 4435895 w 12078891"/>
              <a:gd name="connsiteY923" fmla="*/ 3277341 h 5907136"/>
              <a:gd name="connsiteX924" fmla="*/ 4427749 w 12078891"/>
              <a:gd name="connsiteY924" fmla="*/ 3269196 h 5907136"/>
              <a:gd name="connsiteX925" fmla="*/ 4435895 w 12078891"/>
              <a:gd name="connsiteY925" fmla="*/ 3261051 h 5907136"/>
              <a:gd name="connsiteX926" fmla="*/ 3076766 w 12078891"/>
              <a:gd name="connsiteY926" fmla="*/ 3244761 h 5907136"/>
              <a:gd name="connsiteX927" fmla="*/ 3118507 w 12078891"/>
              <a:gd name="connsiteY927" fmla="*/ 3286504 h 5907136"/>
              <a:gd name="connsiteX928" fmla="*/ 3076766 w 12078891"/>
              <a:gd name="connsiteY928" fmla="*/ 3328247 h 5907136"/>
              <a:gd name="connsiteX929" fmla="*/ 3035021 w 12078891"/>
              <a:gd name="connsiteY929" fmla="*/ 3286504 h 5907136"/>
              <a:gd name="connsiteX930" fmla="*/ 3076766 w 12078891"/>
              <a:gd name="connsiteY930" fmla="*/ 3244761 h 5907136"/>
              <a:gd name="connsiteX931" fmla="*/ 2172686 w 12078891"/>
              <a:gd name="connsiteY931" fmla="*/ 3238652 h 5907136"/>
              <a:gd name="connsiteX932" fmla="*/ 2195083 w 12078891"/>
              <a:gd name="connsiteY932" fmla="*/ 3261051 h 5907136"/>
              <a:gd name="connsiteX933" fmla="*/ 2172686 w 12078891"/>
              <a:gd name="connsiteY933" fmla="*/ 3283449 h 5907136"/>
              <a:gd name="connsiteX934" fmla="*/ 2150289 w 12078891"/>
              <a:gd name="connsiteY934" fmla="*/ 3261051 h 5907136"/>
              <a:gd name="connsiteX935" fmla="*/ 2172686 w 12078891"/>
              <a:gd name="connsiteY935" fmla="*/ 3238652 h 5907136"/>
              <a:gd name="connsiteX936" fmla="*/ 312529 w 12078891"/>
              <a:gd name="connsiteY936" fmla="*/ 3216254 h 5907136"/>
              <a:gd name="connsiteX937" fmla="*/ 327801 w 12078891"/>
              <a:gd name="connsiteY937" fmla="*/ 3230508 h 5907136"/>
              <a:gd name="connsiteX938" fmla="*/ 312529 w 12078891"/>
              <a:gd name="connsiteY938" fmla="*/ 3244761 h 5907136"/>
              <a:gd name="connsiteX939" fmla="*/ 297257 w 12078891"/>
              <a:gd name="connsiteY939" fmla="*/ 3230508 h 5907136"/>
              <a:gd name="connsiteX940" fmla="*/ 312529 w 12078891"/>
              <a:gd name="connsiteY940" fmla="*/ 3216254 h 5907136"/>
              <a:gd name="connsiteX941" fmla="*/ 3855575 w 12078891"/>
              <a:gd name="connsiteY941" fmla="*/ 3211163 h 5907136"/>
              <a:gd name="connsiteX942" fmla="*/ 3861683 w 12078891"/>
              <a:gd name="connsiteY942" fmla="*/ 3217272 h 5907136"/>
              <a:gd name="connsiteX943" fmla="*/ 3855575 w 12078891"/>
              <a:gd name="connsiteY943" fmla="*/ 3223380 h 5907136"/>
              <a:gd name="connsiteX944" fmla="*/ 3849466 w 12078891"/>
              <a:gd name="connsiteY944" fmla="*/ 3217272 h 5907136"/>
              <a:gd name="connsiteX945" fmla="*/ 3855575 w 12078891"/>
              <a:gd name="connsiteY945" fmla="*/ 3211163 h 5907136"/>
              <a:gd name="connsiteX946" fmla="*/ 10133270 w 12078891"/>
              <a:gd name="connsiteY946" fmla="*/ 3199964 h 5907136"/>
              <a:gd name="connsiteX947" fmla="*/ 10152614 w 12078891"/>
              <a:gd name="connsiteY947" fmla="*/ 3219308 h 5907136"/>
              <a:gd name="connsiteX948" fmla="*/ 10133270 w 12078891"/>
              <a:gd name="connsiteY948" fmla="*/ 3238652 h 5907136"/>
              <a:gd name="connsiteX949" fmla="*/ 10113926 w 12078891"/>
              <a:gd name="connsiteY949" fmla="*/ 3219308 h 5907136"/>
              <a:gd name="connsiteX950" fmla="*/ 10133270 w 12078891"/>
              <a:gd name="connsiteY950" fmla="*/ 3199964 h 5907136"/>
              <a:gd name="connsiteX951" fmla="*/ 3664170 w 12078891"/>
              <a:gd name="connsiteY951" fmla="*/ 3197927 h 5907136"/>
              <a:gd name="connsiteX952" fmla="*/ 3667224 w 12078891"/>
              <a:gd name="connsiteY952" fmla="*/ 3200982 h 5907136"/>
              <a:gd name="connsiteX953" fmla="*/ 3664170 w 12078891"/>
              <a:gd name="connsiteY953" fmla="*/ 3204036 h 5907136"/>
              <a:gd name="connsiteX954" fmla="*/ 3661116 w 12078891"/>
              <a:gd name="connsiteY954" fmla="*/ 3200982 h 5907136"/>
              <a:gd name="connsiteX955" fmla="*/ 3664170 w 12078891"/>
              <a:gd name="connsiteY955" fmla="*/ 3197927 h 5907136"/>
              <a:gd name="connsiteX956" fmla="*/ 10032476 w 12078891"/>
              <a:gd name="connsiteY956" fmla="*/ 3196910 h 5907136"/>
              <a:gd name="connsiteX957" fmla="*/ 10049784 w 12078891"/>
              <a:gd name="connsiteY957" fmla="*/ 3214218 h 5907136"/>
              <a:gd name="connsiteX958" fmla="*/ 10032476 w 12078891"/>
              <a:gd name="connsiteY958" fmla="*/ 3231526 h 5907136"/>
              <a:gd name="connsiteX959" fmla="*/ 10015168 w 12078891"/>
              <a:gd name="connsiteY959" fmla="*/ 3214218 h 5907136"/>
              <a:gd name="connsiteX960" fmla="*/ 10032476 w 12078891"/>
              <a:gd name="connsiteY960" fmla="*/ 3196910 h 5907136"/>
              <a:gd name="connsiteX961" fmla="*/ 9661882 w 12078891"/>
              <a:gd name="connsiteY961" fmla="*/ 3195892 h 5907136"/>
              <a:gd name="connsiteX962" fmla="*/ 9677154 w 12078891"/>
              <a:gd name="connsiteY962" fmla="*/ 3211164 h 5907136"/>
              <a:gd name="connsiteX963" fmla="*/ 9661882 w 12078891"/>
              <a:gd name="connsiteY963" fmla="*/ 3226436 h 5907136"/>
              <a:gd name="connsiteX964" fmla="*/ 9646610 w 12078891"/>
              <a:gd name="connsiteY964" fmla="*/ 3211164 h 5907136"/>
              <a:gd name="connsiteX965" fmla="*/ 9661882 w 12078891"/>
              <a:gd name="connsiteY965" fmla="*/ 3195892 h 5907136"/>
              <a:gd name="connsiteX966" fmla="*/ 6536264 w 12078891"/>
              <a:gd name="connsiteY966" fmla="*/ 3192837 h 5907136"/>
              <a:gd name="connsiteX967" fmla="*/ 6550518 w 12078891"/>
              <a:gd name="connsiteY967" fmla="*/ 3206073 h 5907136"/>
              <a:gd name="connsiteX968" fmla="*/ 6536264 w 12078891"/>
              <a:gd name="connsiteY968" fmla="*/ 3219308 h 5907136"/>
              <a:gd name="connsiteX969" fmla="*/ 6522010 w 12078891"/>
              <a:gd name="connsiteY969" fmla="*/ 3206073 h 5907136"/>
              <a:gd name="connsiteX970" fmla="*/ 6536264 w 12078891"/>
              <a:gd name="connsiteY970" fmla="*/ 3192837 h 5907136"/>
              <a:gd name="connsiteX971" fmla="*/ 4988769 w 12078891"/>
              <a:gd name="connsiteY971" fmla="*/ 3183674 h 5907136"/>
              <a:gd name="connsiteX972" fmla="*/ 5005056 w 12078891"/>
              <a:gd name="connsiteY972" fmla="*/ 3199964 h 5907136"/>
              <a:gd name="connsiteX973" fmla="*/ 4988769 w 12078891"/>
              <a:gd name="connsiteY973" fmla="*/ 3216254 h 5907136"/>
              <a:gd name="connsiteX974" fmla="*/ 4972473 w 12078891"/>
              <a:gd name="connsiteY974" fmla="*/ 3199964 h 5907136"/>
              <a:gd name="connsiteX975" fmla="*/ 4988769 w 12078891"/>
              <a:gd name="connsiteY975" fmla="*/ 3183674 h 5907136"/>
              <a:gd name="connsiteX976" fmla="*/ 3054391 w 12078891"/>
              <a:gd name="connsiteY976" fmla="*/ 3177565 h 5907136"/>
              <a:gd name="connsiteX977" fmla="*/ 3061517 w 12078891"/>
              <a:gd name="connsiteY977" fmla="*/ 3184692 h 5907136"/>
              <a:gd name="connsiteX978" fmla="*/ 3054391 w 12078891"/>
              <a:gd name="connsiteY978" fmla="*/ 3191819 h 5907136"/>
              <a:gd name="connsiteX979" fmla="*/ 3047263 w 12078891"/>
              <a:gd name="connsiteY979" fmla="*/ 3184692 h 5907136"/>
              <a:gd name="connsiteX980" fmla="*/ 3054391 w 12078891"/>
              <a:gd name="connsiteY980" fmla="*/ 3177565 h 5907136"/>
              <a:gd name="connsiteX981" fmla="*/ 5637293 w 12078891"/>
              <a:gd name="connsiteY981" fmla="*/ 3172475 h 5907136"/>
              <a:gd name="connsiteX982" fmla="*/ 5642384 w 12078891"/>
              <a:gd name="connsiteY982" fmla="*/ 3177566 h 5907136"/>
              <a:gd name="connsiteX983" fmla="*/ 5637293 w 12078891"/>
              <a:gd name="connsiteY983" fmla="*/ 3182656 h 5907136"/>
              <a:gd name="connsiteX984" fmla="*/ 5632203 w 12078891"/>
              <a:gd name="connsiteY984" fmla="*/ 3177566 h 5907136"/>
              <a:gd name="connsiteX985" fmla="*/ 5637293 w 12078891"/>
              <a:gd name="connsiteY985" fmla="*/ 3172475 h 5907136"/>
              <a:gd name="connsiteX986" fmla="*/ 3531885 w 12078891"/>
              <a:gd name="connsiteY986" fmla="*/ 3163312 h 5907136"/>
              <a:gd name="connsiteX987" fmla="*/ 3561407 w 12078891"/>
              <a:gd name="connsiteY987" fmla="*/ 3192837 h 5907136"/>
              <a:gd name="connsiteX988" fmla="*/ 3531885 w 12078891"/>
              <a:gd name="connsiteY988" fmla="*/ 3222363 h 5907136"/>
              <a:gd name="connsiteX989" fmla="*/ 3502364 w 12078891"/>
              <a:gd name="connsiteY989" fmla="*/ 3192837 h 5907136"/>
              <a:gd name="connsiteX990" fmla="*/ 3531885 w 12078891"/>
              <a:gd name="connsiteY990" fmla="*/ 3163312 h 5907136"/>
              <a:gd name="connsiteX991" fmla="*/ 4761699 w 12078891"/>
              <a:gd name="connsiteY991" fmla="*/ 3156185 h 5907136"/>
              <a:gd name="connsiteX992" fmla="*/ 4776972 w 12078891"/>
              <a:gd name="connsiteY992" fmla="*/ 3171457 h 5907136"/>
              <a:gd name="connsiteX993" fmla="*/ 4761699 w 12078891"/>
              <a:gd name="connsiteY993" fmla="*/ 3186729 h 5907136"/>
              <a:gd name="connsiteX994" fmla="*/ 4746428 w 12078891"/>
              <a:gd name="connsiteY994" fmla="*/ 3171457 h 5907136"/>
              <a:gd name="connsiteX995" fmla="*/ 4761699 w 12078891"/>
              <a:gd name="connsiteY995" fmla="*/ 3156185 h 5907136"/>
              <a:gd name="connsiteX996" fmla="*/ 9412443 w 12078891"/>
              <a:gd name="connsiteY996" fmla="*/ 3153131 h 5907136"/>
              <a:gd name="connsiteX997" fmla="*/ 9413461 w 12078891"/>
              <a:gd name="connsiteY997" fmla="*/ 3154149 h 5907136"/>
              <a:gd name="connsiteX998" fmla="*/ 9412443 w 12078891"/>
              <a:gd name="connsiteY998" fmla="*/ 3155167 h 5907136"/>
              <a:gd name="connsiteX999" fmla="*/ 9411425 w 12078891"/>
              <a:gd name="connsiteY999" fmla="*/ 3154149 h 5907136"/>
              <a:gd name="connsiteX1000" fmla="*/ 9412443 w 12078891"/>
              <a:gd name="connsiteY1000" fmla="*/ 3153131 h 5907136"/>
              <a:gd name="connsiteX1001" fmla="*/ 9980552 w 12078891"/>
              <a:gd name="connsiteY1001" fmla="*/ 3152112 h 5907136"/>
              <a:gd name="connsiteX1002" fmla="*/ 9993788 w 12078891"/>
              <a:gd name="connsiteY1002" fmla="*/ 3165348 h 5907136"/>
              <a:gd name="connsiteX1003" fmla="*/ 9980552 w 12078891"/>
              <a:gd name="connsiteY1003" fmla="*/ 3178583 h 5907136"/>
              <a:gd name="connsiteX1004" fmla="*/ 9967317 w 12078891"/>
              <a:gd name="connsiteY1004" fmla="*/ 3165348 h 5907136"/>
              <a:gd name="connsiteX1005" fmla="*/ 9980552 w 12078891"/>
              <a:gd name="connsiteY1005" fmla="*/ 3152112 h 5907136"/>
              <a:gd name="connsiteX1006" fmla="*/ 3434082 w 12078891"/>
              <a:gd name="connsiteY1006" fmla="*/ 3143967 h 5907136"/>
              <a:gd name="connsiteX1007" fmla="*/ 3457497 w 12078891"/>
              <a:gd name="connsiteY1007" fmla="*/ 3167384 h 5907136"/>
              <a:gd name="connsiteX1008" fmla="*/ 3434082 w 12078891"/>
              <a:gd name="connsiteY1008" fmla="*/ 3190801 h 5907136"/>
              <a:gd name="connsiteX1009" fmla="*/ 3410663 w 12078891"/>
              <a:gd name="connsiteY1009" fmla="*/ 3167384 h 5907136"/>
              <a:gd name="connsiteX1010" fmla="*/ 3434082 w 12078891"/>
              <a:gd name="connsiteY1010" fmla="*/ 3143967 h 5907136"/>
              <a:gd name="connsiteX1011" fmla="*/ 4864520 w 12078891"/>
              <a:gd name="connsiteY1011" fmla="*/ 3122587 h 5907136"/>
              <a:gd name="connsiteX1012" fmla="*/ 4873683 w 12078891"/>
              <a:gd name="connsiteY1012" fmla="*/ 3131750 h 5907136"/>
              <a:gd name="connsiteX1013" fmla="*/ 4864520 w 12078891"/>
              <a:gd name="connsiteY1013" fmla="*/ 3140913 h 5907136"/>
              <a:gd name="connsiteX1014" fmla="*/ 4855358 w 12078891"/>
              <a:gd name="connsiteY1014" fmla="*/ 3131750 h 5907136"/>
              <a:gd name="connsiteX1015" fmla="*/ 4864520 w 12078891"/>
              <a:gd name="connsiteY1015" fmla="*/ 3122587 h 5907136"/>
              <a:gd name="connsiteX1016" fmla="*/ 1861120 w 12078891"/>
              <a:gd name="connsiteY1016" fmla="*/ 3113424 h 5907136"/>
              <a:gd name="connsiteX1017" fmla="*/ 1866211 w 12078891"/>
              <a:gd name="connsiteY1017" fmla="*/ 3118515 h 5907136"/>
              <a:gd name="connsiteX1018" fmla="*/ 1861120 w 12078891"/>
              <a:gd name="connsiteY1018" fmla="*/ 3123605 h 5907136"/>
              <a:gd name="connsiteX1019" fmla="*/ 1856029 w 12078891"/>
              <a:gd name="connsiteY1019" fmla="*/ 3118515 h 5907136"/>
              <a:gd name="connsiteX1020" fmla="*/ 1861120 w 12078891"/>
              <a:gd name="connsiteY1020" fmla="*/ 3113424 h 5907136"/>
              <a:gd name="connsiteX1021" fmla="*/ 8803609 w 12078891"/>
              <a:gd name="connsiteY1021" fmla="*/ 3099171 h 5907136"/>
              <a:gd name="connsiteX1022" fmla="*/ 8828043 w 12078891"/>
              <a:gd name="connsiteY1022" fmla="*/ 3123605 h 5907136"/>
              <a:gd name="connsiteX1023" fmla="*/ 8803609 w 12078891"/>
              <a:gd name="connsiteY1023" fmla="*/ 3148040 h 5907136"/>
              <a:gd name="connsiteX1024" fmla="*/ 8779174 w 12078891"/>
              <a:gd name="connsiteY1024" fmla="*/ 3123605 h 5907136"/>
              <a:gd name="connsiteX1025" fmla="*/ 8803609 w 12078891"/>
              <a:gd name="connsiteY1025" fmla="*/ 3099171 h 5907136"/>
              <a:gd name="connsiteX1026" fmla="*/ 7949410 w 12078891"/>
              <a:gd name="connsiteY1026" fmla="*/ 3059464 h 5907136"/>
              <a:gd name="connsiteX1027" fmla="*/ 7961627 w 12078891"/>
              <a:gd name="connsiteY1027" fmla="*/ 3071682 h 5907136"/>
              <a:gd name="connsiteX1028" fmla="*/ 7949410 w 12078891"/>
              <a:gd name="connsiteY1028" fmla="*/ 3083899 h 5907136"/>
              <a:gd name="connsiteX1029" fmla="*/ 7937192 w 12078891"/>
              <a:gd name="connsiteY1029" fmla="*/ 3071682 h 5907136"/>
              <a:gd name="connsiteX1030" fmla="*/ 7949410 w 12078891"/>
              <a:gd name="connsiteY1030" fmla="*/ 3059464 h 5907136"/>
              <a:gd name="connsiteX1031" fmla="*/ 9902157 w 12078891"/>
              <a:gd name="connsiteY1031" fmla="*/ 3041138 h 5907136"/>
              <a:gd name="connsiteX1032" fmla="*/ 9917429 w 12078891"/>
              <a:gd name="connsiteY1032" fmla="*/ 3056410 h 5907136"/>
              <a:gd name="connsiteX1033" fmla="*/ 9902157 w 12078891"/>
              <a:gd name="connsiteY1033" fmla="*/ 3071682 h 5907136"/>
              <a:gd name="connsiteX1034" fmla="*/ 9886885 w 12078891"/>
              <a:gd name="connsiteY1034" fmla="*/ 3056410 h 5907136"/>
              <a:gd name="connsiteX1035" fmla="*/ 9902157 w 12078891"/>
              <a:gd name="connsiteY1035" fmla="*/ 3041138 h 5907136"/>
              <a:gd name="connsiteX1036" fmla="*/ 6312277 w 12078891"/>
              <a:gd name="connsiteY1036" fmla="*/ 3032993 h 5907136"/>
              <a:gd name="connsiteX1037" fmla="*/ 6314314 w 12078891"/>
              <a:gd name="connsiteY1037" fmla="*/ 3035029 h 5907136"/>
              <a:gd name="connsiteX1038" fmla="*/ 6312277 w 12078891"/>
              <a:gd name="connsiteY1038" fmla="*/ 3037065 h 5907136"/>
              <a:gd name="connsiteX1039" fmla="*/ 6310241 w 12078891"/>
              <a:gd name="connsiteY1039" fmla="*/ 3035029 h 5907136"/>
              <a:gd name="connsiteX1040" fmla="*/ 6312277 w 12078891"/>
              <a:gd name="connsiteY1040" fmla="*/ 3032993 h 5907136"/>
              <a:gd name="connsiteX1041" fmla="*/ 9349319 w 12078891"/>
              <a:gd name="connsiteY1041" fmla="*/ 3031975 h 5907136"/>
              <a:gd name="connsiteX1042" fmla="*/ 9351356 w 12078891"/>
              <a:gd name="connsiteY1042" fmla="*/ 3034011 h 5907136"/>
              <a:gd name="connsiteX1043" fmla="*/ 9349319 w 12078891"/>
              <a:gd name="connsiteY1043" fmla="*/ 3036048 h 5907136"/>
              <a:gd name="connsiteX1044" fmla="*/ 9347283 w 12078891"/>
              <a:gd name="connsiteY1044" fmla="*/ 3034011 h 5907136"/>
              <a:gd name="connsiteX1045" fmla="*/ 9349319 w 12078891"/>
              <a:gd name="connsiteY1045" fmla="*/ 3031975 h 5907136"/>
              <a:gd name="connsiteX1046" fmla="*/ 10741086 w 12078891"/>
              <a:gd name="connsiteY1046" fmla="*/ 3007540 h 5907136"/>
              <a:gd name="connsiteX1047" fmla="*/ 10745158 w 12078891"/>
              <a:gd name="connsiteY1047" fmla="*/ 3011612 h 5907136"/>
              <a:gd name="connsiteX1048" fmla="*/ 10741086 w 12078891"/>
              <a:gd name="connsiteY1048" fmla="*/ 3015685 h 5907136"/>
              <a:gd name="connsiteX1049" fmla="*/ 10737013 w 12078891"/>
              <a:gd name="connsiteY1049" fmla="*/ 3011612 h 5907136"/>
              <a:gd name="connsiteX1050" fmla="*/ 10741086 w 12078891"/>
              <a:gd name="connsiteY1050" fmla="*/ 3007540 h 5907136"/>
              <a:gd name="connsiteX1051" fmla="*/ 2150269 w 12078891"/>
              <a:gd name="connsiteY1051" fmla="*/ 2998377 h 5907136"/>
              <a:gd name="connsiteX1052" fmla="*/ 2161467 w 12078891"/>
              <a:gd name="connsiteY1052" fmla="*/ 3009576 h 5907136"/>
              <a:gd name="connsiteX1053" fmla="*/ 2150269 w 12078891"/>
              <a:gd name="connsiteY1053" fmla="*/ 3020775 h 5907136"/>
              <a:gd name="connsiteX1054" fmla="*/ 2139069 w 12078891"/>
              <a:gd name="connsiteY1054" fmla="*/ 3009576 h 5907136"/>
              <a:gd name="connsiteX1055" fmla="*/ 2150269 w 12078891"/>
              <a:gd name="connsiteY1055" fmla="*/ 2998377 h 5907136"/>
              <a:gd name="connsiteX1056" fmla="*/ 10768574 w 12078891"/>
              <a:gd name="connsiteY1056" fmla="*/ 2987178 h 5907136"/>
              <a:gd name="connsiteX1057" fmla="*/ 10782828 w 12078891"/>
              <a:gd name="connsiteY1057" fmla="*/ 3000413 h 5907136"/>
              <a:gd name="connsiteX1058" fmla="*/ 10768574 w 12078891"/>
              <a:gd name="connsiteY1058" fmla="*/ 3014667 h 5907136"/>
              <a:gd name="connsiteX1059" fmla="*/ 10754321 w 12078891"/>
              <a:gd name="connsiteY1059" fmla="*/ 3000413 h 5907136"/>
              <a:gd name="connsiteX1060" fmla="*/ 10768574 w 12078891"/>
              <a:gd name="connsiteY1060" fmla="*/ 2987178 h 5907136"/>
              <a:gd name="connsiteX1061" fmla="*/ 7612413 w 12078891"/>
              <a:gd name="connsiteY1061" fmla="*/ 2976997 h 5907136"/>
              <a:gd name="connsiteX1062" fmla="*/ 7615467 w 12078891"/>
              <a:gd name="connsiteY1062" fmla="*/ 2980051 h 5907136"/>
              <a:gd name="connsiteX1063" fmla="*/ 7612413 w 12078891"/>
              <a:gd name="connsiteY1063" fmla="*/ 2983105 h 5907136"/>
              <a:gd name="connsiteX1064" fmla="*/ 7609359 w 12078891"/>
              <a:gd name="connsiteY1064" fmla="*/ 2980051 h 5907136"/>
              <a:gd name="connsiteX1065" fmla="*/ 7612413 w 12078891"/>
              <a:gd name="connsiteY1065" fmla="*/ 2976997 h 5907136"/>
              <a:gd name="connsiteX1066" fmla="*/ 2436381 w 12078891"/>
              <a:gd name="connsiteY1066" fmla="*/ 2954598 h 5907136"/>
              <a:gd name="connsiteX1067" fmla="*/ 2455725 w 12078891"/>
              <a:gd name="connsiteY1067" fmla="*/ 2973942 h 5907136"/>
              <a:gd name="connsiteX1068" fmla="*/ 2436381 w 12078891"/>
              <a:gd name="connsiteY1068" fmla="*/ 2993286 h 5907136"/>
              <a:gd name="connsiteX1069" fmla="*/ 2417037 w 12078891"/>
              <a:gd name="connsiteY1069" fmla="*/ 2973942 h 5907136"/>
              <a:gd name="connsiteX1070" fmla="*/ 2436381 w 12078891"/>
              <a:gd name="connsiteY1070" fmla="*/ 2954598 h 5907136"/>
              <a:gd name="connsiteX1071" fmla="*/ 536514 w 12078891"/>
              <a:gd name="connsiteY1071" fmla="*/ 2952562 h 5907136"/>
              <a:gd name="connsiteX1072" fmla="*/ 545677 w 12078891"/>
              <a:gd name="connsiteY1072" fmla="*/ 2961725 h 5907136"/>
              <a:gd name="connsiteX1073" fmla="*/ 536514 w 12078891"/>
              <a:gd name="connsiteY1073" fmla="*/ 2970888 h 5907136"/>
              <a:gd name="connsiteX1074" fmla="*/ 527351 w 12078891"/>
              <a:gd name="connsiteY1074" fmla="*/ 2961725 h 5907136"/>
              <a:gd name="connsiteX1075" fmla="*/ 536514 w 12078891"/>
              <a:gd name="connsiteY1075" fmla="*/ 2952562 h 5907136"/>
              <a:gd name="connsiteX1076" fmla="*/ 2217424 w 12078891"/>
              <a:gd name="connsiteY1076" fmla="*/ 2925072 h 5907136"/>
              <a:gd name="connsiteX1077" fmla="*/ 2220483 w 12078891"/>
              <a:gd name="connsiteY1077" fmla="*/ 2928126 h 5907136"/>
              <a:gd name="connsiteX1078" fmla="*/ 2217424 w 12078891"/>
              <a:gd name="connsiteY1078" fmla="*/ 2931181 h 5907136"/>
              <a:gd name="connsiteX1079" fmla="*/ 2214369 w 12078891"/>
              <a:gd name="connsiteY1079" fmla="*/ 2928126 h 5907136"/>
              <a:gd name="connsiteX1080" fmla="*/ 2217424 w 12078891"/>
              <a:gd name="connsiteY1080" fmla="*/ 2925072 h 5907136"/>
              <a:gd name="connsiteX1081" fmla="*/ 748335 w 12078891"/>
              <a:gd name="connsiteY1081" fmla="*/ 2906747 h 5907136"/>
              <a:gd name="connsiteX1082" fmla="*/ 770733 w 12078891"/>
              <a:gd name="connsiteY1082" fmla="*/ 2929146 h 5907136"/>
              <a:gd name="connsiteX1083" fmla="*/ 748335 w 12078891"/>
              <a:gd name="connsiteY1083" fmla="*/ 2951543 h 5907136"/>
              <a:gd name="connsiteX1084" fmla="*/ 725936 w 12078891"/>
              <a:gd name="connsiteY1084" fmla="*/ 2929146 h 5907136"/>
              <a:gd name="connsiteX1085" fmla="*/ 748335 w 12078891"/>
              <a:gd name="connsiteY1085" fmla="*/ 2906747 h 5907136"/>
              <a:gd name="connsiteX1086" fmla="*/ 9257689 w 12078891"/>
              <a:gd name="connsiteY1086" fmla="*/ 2898604 h 5907136"/>
              <a:gd name="connsiteX1087" fmla="*/ 9272961 w 12078891"/>
              <a:gd name="connsiteY1087" fmla="*/ 2913875 h 5907136"/>
              <a:gd name="connsiteX1088" fmla="*/ 9257689 w 12078891"/>
              <a:gd name="connsiteY1088" fmla="*/ 2929146 h 5907136"/>
              <a:gd name="connsiteX1089" fmla="*/ 9242417 w 12078891"/>
              <a:gd name="connsiteY1089" fmla="*/ 2913875 h 5907136"/>
              <a:gd name="connsiteX1090" fmla="*/ 9257689 w 12078891"/>
              <a:gd name="connsiteY1090" fmla="*/ 2898604 h 5907136"/>
              <a:gd name="connsiteX1091" fmla="*/ 190380 w 12078891"/>
              <a:gd name="connsiteY1091" fmla="*/ 2894530 h 5907136"/>
              <a:gd name="connsiteX1092" fmla="*/ 217869 w 12078891"/>
              <a:gd name="connsiteY1092" fmla="*/ 2922019 h 5907136"/>
              <a:gd name="connsiteX1093" fmla="*/ 190380 w 12078891"/>
              <a:gd name="connsiteY1093" fmla="*/ 2949509 h 5907136"/>
              <a:gd name="connsiteX1094" fmla="*/ 162891 w 12078891"/>
              <a:gd name="connsiteY1094" fmla="*/ 2922019 h 5907136"/>
              <a:gd name="connsiteX1095" fmla="*/ 190380 w 12078891"/>
              <a:gd name="connsiteY1095" fmla="*/ 2894530 h 5907136"/>
              <a:gd name="connsiteX1096" fmla="*/ 3601049 w 12078891"/>
              <a:gd name="connsiteY1096" fmla="*/ 2881294 h 5907136"/>
              <a:gd name="connsiteX1097" fmla="*/ 3604103 w 12078891"/>
              <a:gd name="connsiteY1097" fmla="*/ 2884348 h 5907136"/>
              <a:gd name="connsiteX1098" fmla="*/ 3601049 w 12078891"/>
              <a:gd name="connsiteY1098" fmla="*/ 2887402 h 5907136"/>
              <a:gd name="connsiteX1099" fmla="*/ 3597995 w 12078891"/>
              <a:gd name="connsiteY1099" fmla="*/ 2884348 h 5907136"/>
              <a:gd name="connsiteX1100" fmla="*/ 3601049 w 12078891"/>
              <a:gd name="connsiteY1100" fmla="*/ 2881294 h 5907136"/>
              <a:gd name="connsiteX1101" fmla="*/ 7358902 w 12078891"/>
              <a:gd name="connsiteY1101" fmla="*/ 2869078 h 5907136"/>
              <a:gd name="connsiteX1102" fmla="*/ 7362975 w 12078891"/>
              <a:gd name="connsiteY1102" fmla="*/ 2873153 h 5907136"/>
              <a:gd name="connsiteX1103" fmla="*/ 7358902 w 12078891"/>
              <a:gd name="connsiteY1103" fmla="*/ 2877223 h 5907136"/>
              <a:gd name="connsiteX1104" fmla="*/ 7354830 w 12078891"/>
              <a:gd name="connsiteY1104" fmla="*/ 2873153 h 5907136"/>
              <a:gd name="connsiteX1105" fmla="*/ 7358902 w 12078891"/>
              <a:gd name="connsiteY1105" fmla="*/ 2869078 h 5907136"/>
              <a:gd name="connsiteX1106" fmla="*/ 7198039 w 12078891"/>
              <a:gd name="connsiteY1106" fmla="*/ 2816137 h 5907136"/>
              <a:gd name="connsiteX1107" fmla="*/ 7204148 w 12078891"/>
              <a:gd name="connsiteY1107" fmla="*/ 2822246 h 5907136"/>
              <a:gd name="connsiteX1108" fmla="*/ 7198039 w 12078891"/>
              <a:gd name="connsiteY1108" fmla="*/ 2828355 h 5907136"/>
              <a:gd name="connsiteX1109" fmla="*/ 7191931 w 12078891"/>
              <a:gd name="connsiteY1109" fmla="*/ 2822246 h 5907136"/>
              <a:gd name="connsiteX1110" fmla="*/ 7198039 w 12078891"/>
              <a:gd name="connsiteY1110" fmla="*/ 2816137 h 5907136"/>
              <a:gd name="connsiteX1111" fmla="*/ 5795091 w 12078891"/>
              <a:gd name="connsiteY1111" fmla="*/ 2743854 h 5907136"/>
              <a:gd name="connsiteX1112" fmla="*/ 5813416 w 12078891"/>
              <a:gd name="connsiteY1112" fmla="*/ 2762180 h 5907136"/>
              <a:gd name="connsiteX1113" fmla="*/ 5795091 w 12078891"/>
              <a:gd name="connsiteY1113" fmla="*/ 2780505 h 5907136"/>
              <a:gd name="connsiteX1114" fmla="*/ 5776766 w 12078891"/>
              <a:gd name="connsiteY1114" fmla="*/ 2762180 h 5907136"/>
              <a:gd name="connsiteX1115" fmla="*/ 5795091 w 12078891"/>
              <a:gd name="connsiteY1115" fmla="*/ 2743854 h 5907136"/>
              <a:gd name="connsiteX1116" fmla="*/ 4190602 w 12078891"/>
              <a:gd name="connsiteY1116" fmla="*/ 2728583 h 5907136"/>
              <a:gd name="connsiteX1117" fmla="*/ 4221146 w 12078891"/>
              <a:gd name="connsiteY1117" fmla="*/ 2759126 h 5907136"/>
              <a:gd name="connsiteX1118" fmla="*/ 4190602 w 12078891"/>
              <a:gd name="connsiteY1118" fmla="*/ 2789668 h 5907136"/>
              <a:gd name="connsiteX1119" fmla="*/ 4160049 w 12078891"/>
              <a:gd name="connsiteY1119" fmla="*/ 2759126 h 5907136"/>
              <a:gd name="connsiteX1120" fmla="*/ 4190602 w 12078891"/>
              <a:gd name="connsiteY1120" fmla="*/ 2728583 h 5907136"/>
              <a:gd name="connsiteX1121" fmla="*/ 5955945 w 12078891"/>
              <a:gd name="connsiteY1121" fmla="*/ 2699057 h 5907136"/>
              <a:gd name="connsiteX1122" fmla="*/ 5961035 w 12078891"/>
              <a:gd name="connsiteY1122" fmla="*/ 2704148 h 5907136"/>
              <a:gd name="connsiteX1123" fmla="*/ 5955945 w 12078891"/>
              <a:gd name="connsiteY1123" fmla="*/ 2709238 h 5907136"/>
              <a:gd name="connsiteX1124" fmla="*/ 5950855 w 12078891"/>
              <a:gd name="connsiteY1124" fmla="*/ 2704148 h 5907136"/>
              <a:gd name="connsiteX1125" fmla="*/ 5955945 w 12078891"/>
              <a:gd name="connsiteY1125" fmla="*/ 2699057 h 5907136"/>
              <a:gd name="connsiteX1126" fmla="*/ 7390463 w 12078891"/>
              <a:gd name="connsiteY1126" fmla="*/ 2694983 h 5907136"/>
              <a:gd name="connsiteX1127" fmla="*/ 7424061 w 12078891"/>
              <a:gd name="connsiteY1127" fmla="*/ 2728581 h 5907136"/>
              <a:gd name="connsiteX1128" fmla="*/ 7390463 w 12078891"/>
              <a:gd name="connsiteY1128" fmla="*/ 2762177 h 5907136"/>
              <a:gd name="connsiteX1129" fmla="*/ 7356865 w 12078891"/>
              <a:gd name="connsiteY1129" fmla="*/ 2728581 h 5907136"/>
              <a:gd name="connsiteX1130" fmla="*/ 7390463 w 12078891"/>
              <a:gd name="connsiteY1130" fmla="*/ 2694983 h 5907136"/>
              <a:gd name="connsiteX1131" fmla="*/ 1814308 w 12078891"/>
              <a:gd name="connsiteY1131" fmla="*/ 2665460 h 5907136"/>
              <a:gd name="connsiteX1132" fmla="*/ 1819397 w 12078891"/>
              <a:gd name="connsiteY1132" fmla="*/ 2670549 h 5907136"/>
              <a:gd name="connsiteX1133" fmla="*/ 1814308 w 12078891"/>
              <a:gd name="connsiteY1133" fmla="*/ 2675639 h 5907136"/>
              <a:gd name="connsiteX1134" fmla="*/ 1809215 w 12078891"/>
              <a:gd name="connsiteY1134" fmla="*/ 2670549 h 5907136"/>
              <a:gd name="connsiteX1135" fmla="*/ 1814308 w 12078891"/>
              <a:gd name="connsiteY1135" fmla="*/ 2665460 h 5907136"/>
              <a:gd name="connsiteX1136" fmla="*/ 9232236 w 12078891"/>
              <a:gd name="connsiteY1136" fmla="*/ 2663422 h 5907136"/>
              <a:gd name="connsiteX1137" fmla="*/ 9270925 w 12078891"/>
              <a:gd name="connsiteY1137" fmla="*/ 2702110 h 5907136"/>
              <a:gd name="connsiteX1138" fmla="*/ 9232236 w 12078891"/>
              <a:gd name="connsiteY1138" fmla="*/ 2740798 h 5907136"/>
              <a:gd name="connsiteX1139" fmla="*/ 9193548 w 12078891"/>
              <a:gd name="connsiteY1139" fmla="*/ 2702110 h 5907136"/>
              <a:gd name="connsiteX1140" fmla="*/ 9232236 w 12078891"/>
              <a:gd name="connsiteY1140" fmla="*/ 2663422 h 5907136"/>
              <a:gd name="connsiteX1141" fmla="*/ 2759084 w 12078891"/>
              <a:gd name="connsiteY1141" fmla="*/ 2623713 h 5907136"/>
              <a:gd name="connsiteX1142" fmla="*/ 2767229 w 12078891"/>
              <a:gd name="connsiteY1142" fmla="*/ 2631859 h 5907136"/>
              <a:gd name="connsiteX1143" fmla="*/ 2759084 w 12078891"/>
              <a:gd name="connsiteY1143" fmla="*/ 2640003 h 5907136"/>
              <a:gd name="connsiteX1144" fmla="*/ 2750938 w 12078891"/>
              <a:gd name="connsiteY1144" fmla="*/ 2631859 h 5907136"/>
              <a:gd name="connsiteX1145" fmla="*/ 2759084 w 12078891"/>
              <a:gd name="connsiteY1145" fmla="*/ 2623713 h 5907136"/>
              <a:gd name="connsiteX1146" fmla="*/ 9533599 w 12078891"/>
              <a:gd name="connsiteY1146" fmla="*/ 2604369 h 5907136"/>
              <a:gd name="connsiteX1147" fmla="*/ 9546834 w 12078891"/>
              <a:gd name="connsiteY1147" fmla="*/ 2616588 h 5907136"/>
              <a:gd name="connsiteX1148" fmla="*/ 9533599 w 12078891"/>
              <a:gd name="connsiteY1148" fmla="*/ 2628806 h 5907136"/>
              <a:gd name="connsiteX1149" fmla="*/ 9520363 w 12078891"/>
              <a:gd name="connsiteY1149" fmla="*/ 2616588 h 5907136"/>
              <a:gd name="connsiteX1150" fmla="*/ 9533599 w 12078891"/>
              <a:gd name="connsiteY1150" fmla="*/ 2604369 h 5907136"/>
              <a:gd name="connsiteX1151" fmla="*/ 1707395 w 12078891"/>
              <a:gd name="connsiteY1151" fmla="*/ 2601316 h 5907136"/>
              <a:gd name="connsiteX1152" fmla="*/ 1711468 w 12078891"/>
              <a:gd name="connsiteY1152" fmla="*/ 2605389 h 5907136"/>
              <a:gd name="connsiteX1153" fmla="*/ 1707395 w 12078891"/>
              <a:gd name="connsiteY1153" fmla="*/ 2609462 h 5907136"/>
              <a:gd name="connsiteX1154" fmla="*/ 1703323 w 12078891"/>
              <a:gd name="connsiteY1154" fmla="*/ 2605389 h 5907136"/>
              <a:gd name="connsiteX1155" fmla="*/ 1707395 w 12078891"/>
              <a:gd name="connsiteY1155" fmla="*/ 2601316 h 5907136"/>
              <a:gd name="connsiteX1156" fmla="*/ 4194661 w 12078891"/>
              <a:gd name="connsiteY1156" fmla="*/ 2596226 h 5907136"/>
              <a:gd name="connsiteX1157" fmla="*/ 4200772 w 12078891"/>
              <a:gd name="connsiteY1157" fmla="*/ 2602334 h 5907136"/>
              <a:gd name="connsiteX1158" fmla="*/ 4194661 w 12078891"/>
              <a:gd name="connsiteY1158" fmla="*/ 2608446 h 5907136"/>
              <a:gd name="connsiteX1159" fmla="*/ 4188551 w 12078891"/>
              <a:gd name="connsiteY1159" fmla="*/ 2602334 h 5907136"/>
              <a:gd name="connsiteX1160" fmla="*/ 4194661 w 12078891"/>
              <a:gd name="connsiteY1160" fmla="*/ 2596226 h 5907136"/>
              <a:gd name="connsiteX1161" fmla="*/ 5638309 w 12078891"/>
              <a:gd name="connsiteY1161" fmla="*/ 2592153 h 5907136"/>
              <a:gd name="connsiteX1162" fmla="*/ 5655618 w 12078891"/>
              <a:gd name="connsiteY1162" fmla="*/ 2609462 h 5907136"/>
              <a:gd name="connsiteX1163" fmla="*/ 5638309 w 12078891"/>
              <a:gd name="connsiteY1163" fmla="*/ 2626771 h 5907136"/>
              <a:gd name="connsiteX1164" fmla="*/ 5621002 w 12078891"/>
              <a:gd name="connsiteY1164" fmla="*/ 2609462 h 5907136"/>
              <a:gd name="connsiteX1165" fmla="*/ 5638309 w 12078891"/>
              <a:gd name="connsiteY1165" fmla="*/ 2592153 h 5907136"/>
              <a:gd name="connsiteX1166" fmla="*/ 1008960 w 12078891"/>
              <a:gd name="connsiteY1166" fmla="*/ 2587062 h 5907136"/>
              <a:gd name="connsiteX1167" fmla="*/ 1036449 w 12078891"/>
              <a:gd name="connsiteY1167" fmla="*/ 2614553 h 5907136"/>
              <a:gd name="connsiteX1168" fmla="*/ 1008960 w 12078891"/>
              <a:gd name="connsiteY1168" fmla="*/ 2642042 h 5907136"/>
              <a:gd name="connsiteX1169" fmla="*/ 981471 w 12078891"/>
              <a:gd name="connsiteY1169" fmla="*/ 2614553 h 5907136"/>
              <a:gd name="connsiteX1170" fmla="*/ 1008960 w 12078891"/>
              <a:gd name="connsiteY1170" fmla="*/ 2587062 h 5907136"/>
              <a:gd name="connsiteX1171" fmla="*/ 5912163 w 12078891"/>
              <a:gd name="connsiteY1171" fmla="*/ 2569755 h 5907136"/>
              <a:gd name="connsiteX1172" fmla="*/ 5934560 w 12078891"/>
              <a:gd name="connsiteY1172" fmla="*/ 2591134 h 5907136"/>
              <a:gd name="connsiteX1173" fmla="*/ 5912163 w 12078891"/>
              <a:gd name="connsiteY1173" fmla="*/ 2612518 h 5907136"/>
              <a:gd name="connsiteX1174" fmla="*/ 5889764 w 12078891"/>
              <a:gd name="connsiteY1174" fmla="*/ 2591134 h 5907136"/>
              <a:gd name="connsiteX1175" fmla="*/ 5912163 w 12078891"/>
              <a:gd name="connsiteY1175" fmla="*/ 2569755 h 5907136"/>
              <a:gd name="connsiteX1176" fmla="*/ 10252389 w 12078891"/>
              <a:gd name="connsiteY1176" fmla="*/ 2562630 h 5907136"/>
              <a:gd name="connsiteX1177" fmla="*/ 10330784 w 12078891"/>
              <a:gd name="connsiteY1177" fmla="*/ 2640006 h 5907136"/>
              <a:gd name="connsiteX1178" fmla="*/ 10324691 w 12078891"/>
              <a:gd name="connsiteY1178" fmla="*/ 2670136 h 5907136"/>
              <a:gd name="connsiteX1179" fmla="*/ 10314641 w 12078891"/>
              <a:gd name="connsiteY1179" fmla="*/ 2684950 h 5907136"/>
              <a:gd name="connsiteX1180" fmla="*/ 10316531 w 12078891"/>
              <a:gd name="connsiteY1180" fmla="*/ 2686840 h 5907136"/>
              <a:gd name="connsiteX1181" fmla="*/ 10310422 w 12078891"/>
              <a:gd name="connsiteY1181" fmla="*/ 2692949 h 5907136"/>
              <a:gd name="connsiteX1182" fmla="*/ 10309702 w 12078891"/>
              <a:gd name="connsiteY1182" fmla="*/ 2692227 h 5907136"/>
              <a:gd name="connsiteX1183" fmla="*/ 10308004 w 12078891"/>
              <a:gd name="connsiteY1183" fmla="*/ 2694730 h 5907136"/>
              <a:gd name="connsiteX1184" fmla="*/ 10252389 w 12078891"/>
              <a:gd name="connsiteY1184" fmla="*/ 2717384 h 5907136"/>
              <a:gd name="connsiteX1185" fmla="*/ 10173994 w 12078891"/>
              <a:gd name="connsiteY1185" fmla="*/ 2640006 h 5907136"/>
              <a:gd name="connsiteX1186" fmla="*/ 10252389 w 12078891"/>
              <a:gd name="connsiteY1186" fmla="*/ 2562630 h 5907136"/>
              <a:gd name="connsiteX1187" fmla="*/ 6487394 w 12078891"/>
              <a:gd name="connsiteY1187" fmla="*/ 2547361 h 5907136"/>
              <a:gd name="connsiteX1188" fmla="*/ 6503684 w 12078891"/>
              <a:gd name="connsiteY1188" fmla="*/ 2563649 h 5907136"/>
              <a:gd name="connsiteX1189" fmla="*/ 6487394 w 12078891"/>
              <a:gd name="connsiteY1189" fmla="*/ 2579938 h 5907136"/>
              <a:gd name="connsiteX1190" fmla="*/ 6471104 w 12078891"/>
              <a:gd name="connsiteY1190" fmla="*/ 2563649 h 5907136"/>
              <a:gd name="connsiteX1191" fmla="*/ 6487394 w 12078891"/>
              <a:gd name="connsiteY1191" fmla="*/ 2547361 h 5907136"/>
              <a:gd name="connsiteX1192" fmla="*/ 10923328 w 12078891"/>
              <a:gd name="connsiteY1192" fmla="*/ 2546344 h 5907136"/>
              <a:gd name="connsiteX1193" fmla="*/ 10944708 w 12078891"/>
              <a:gd name="connsiteY1193" fmla="*/ 2567722 h 5907136"/>
              <a:gd name="connsiteX1194" fmla="*/ 10923328 w 12078891"/>
              <a:gd name="connsiteY1194" fmla="*/ 2589100 h 5907136"/>
              <a:gd name="connsiteX1195" fmla="*/ 10901948 w 12078891"/>
              <a:gd name="connsiteY1195" fmla="*/ 2567722 h 5907136"/>
              <a:gd name="connsiteX1196" fmla="*/ 10923328 w 12078891"/>
              <a:gd name="connsiteY1196" fmla="*/ 2546344 h 5907136"/>
              <a:gd name="connsiteX1197" fmla="*/ 591492 w 12078891"/>
              <a:gd name="connsiteY1197" fmla="*/ 2539209 h 5907136"/>
              <a:gd name="connsiteX1198" fmla="*/ 603710 w 12078891"/>
              <a:gd name="connsiteY1198" fmla="*/ 2551426 h 5907136"/>
              <a:gd name="connsiteX1199" fmla="*/ 591492 w 12078891"/>
              <a:gd name="connsiteY1199" fmla="*/ 2563643 h 5907136"/>
              <a:gd name="connsiteX1200" fmla="*/ 579275 w 12078891"/>
              <a:gd name="connsiteY1200" fmla="*/ 2551426 h 5907136"/>
              <a:gd name="connsiteX1201" fmla="*/ 591492 w 12078891"/>
              <a:gd name="connsiteY1201" fmla="*/ 2539209 h 5907136"/>
              <a:gd name="connsiteX1202" fmla="*/ 386905 w 12078891"/>
              <a:gd name="connsiteY1202" fmla="*/ 2534124 h 5907136"/>
              <a:gd name="connsiteX1203" fmla="*/ 405231 w 12078891"/>
              <a:gd name="connsiteY1203" fmla="*/ 2552451 h 5907136"/>
              <a:gd name="connsiteX1204" fmla="*/ 386905 w 12078891"/>
              <a:gd name="connsiteY1204" fmla="*/ 2570776 h 5907136"/>
              <a:gd name="connsiteX1205" fmla="*/ 368579 w 12078891"/>
              <a:gd name="connsiteY1205" fmla="*/ 2552451 h 5907136"/>
              <a:gd name="connsiteX1206" fmla="*/ 386905 w 12078891"/>
              <a:gd name="connsiteY1206" fmla="*/ 2534124 h 5907136"/>
              <a:gd name="connsiteX1207" fmla="*/ 3113437 w 12078891"/>
              <a:gd name="connsiteY1207" fmla="*/ 2528012 h 5907136"/>
              <a:gd name="connsiteX1208" fmla="*/ 3122602 w 12078891"/>
              <a:gd name="connsiteY1208" fmla="*/ 2537177 h 5907136"/>
              <a:gd name="connsiteX1209" fmla="*/ 3113437 w 12078891"/>
              <a:gd name="connsiteY1209" fmla="*/ 2546344 h 5907136"/>
              <a:gd name="connsiteX1210" fmla="*/ 3104277 w 12078891"/>
              <a:gd name="connsiteY1210" fmla="*/ 2537177 h 5907136"/>
              <a:gd name="connsiteX1211" fmla="*/ 3113437 w 12078891"/>
              <a:gd name="connsiteY1211" fmla="*/ 2528012 h 5907136"/>
              <a:gd name="connsiteX1212" fmla="*/ 5387857 w 12078891"/>
              <a:gd name="connsiteY1212" fmla="*/ 2519865 h 5907136"/>
              <a:gd name="connsiteX1213" fmla="*/ 5398041 w 12078891"/>
              <a:gd name="connsiteY1213" fmla="*/ 2530048 h 5907136"/>
              <a:gd name="connsiteX1214" fmla="*/ 5387857 w 12078891"/>
              <a:gd name="connsiteY1214" fmla="*/ 2540233 h 5907136"/>
              <a:gd name="connsiteX1215" fmla="*/ 5377677 w 12078891"/>
              <a:gd name="connsiteY1215" fmla="*/ 2530048 h 5907136"/>
              <a:gd name="connsiteX1216" fmla="*/ 5387857 w 12078891"/>
              <a:gd name="connsiteY1216" fmla="*/ 2519865 h 5907136"/>
              <a:gd name="connsiteX1217" fmla="*/ 11337701 w 12078891"/>
              <a:gd name="connsiteY1217" fmla="*/ 2517829 h 5907136"/>
              <a:gd name="connsiteX1218" fmla="*/ 11347882 w 12078891"/>
              <a:gd name="connsiteY1218" fmla="*/ 2528012 h 5907136"/>
              <a:gd name="connsiteX1219" fmla="*/ 11337701 w 12078891"/>
              <a:gd name="connsiteY1219" fmla="*/ 2538195 h 5907136"/>
              <a:gd name="connsiteX1220" fmla="*/ 11327520 w 12078891"/>
              <a:gd name="connsiteY1220" fmla="*/ 2528012 h 5907136"/>
              <a:gd name="connsiteX1221" fmla="*/ 11337701 w 12078891"/>
              <a:gd name="connsiteY1221" fmla="*/ 2517829 h 5907136"/>
              <a:gd name="connsiteX1222" fmla="*/ 5092607 w 12078891"/>
              <a:gd name="connsiteY1222" fmla="*/ 2499505 h 5907136"/>
              <a:gd name="connsiteX1223" fmla="*/ 5113983 w 12078891"/>
              <a:gd name="connsiteY1223" fmla="*/ 2519865 h 5907136"/>
              <a:gd name="connsiteX1224" fmla="*/ 5092607 w 12078891"/>
              <a:gd name="connsiteY1224" fmla="*/ 2540233 h 5907136"/>
              <a:gd name="connsiteX1225" fmla="*/ 5071229 w 12078891"/>
              <a:gd name="connsiteY1225" fmla="*/ 2519865 h 5907136"/>
              <a:gd name="connsiteX1226" fmla="*/ 5092607 w 12078891"/>
              <a:gd name="connsiteY1226" fmla="*/ 2499505 h 5907136"/>
              <a:gd name="connsiteX1227" fmla="*/ 7711170 w 12078891"/>
              <a:gd name="connsiteY1227" fmla="*/ 2493397 h 5907136"/>
              <a:gd name="connsiteX1228" fmla="*/ 7717279 w 12078891"/>
              <a:gd name="connsiteY1228" fmla="*/ 2499505 h 5907136"/>
              <a:gd name="connsiteX1229" fmla="*/ 7711170 w 12078891"/>
              <a:gd name="connsiteY1229" fmla="*/ 2505613 h 5907136"/>
              <a:gd name="connsiteX1230" fmla="*/ 7705061 w 12078891"/>
              <a:gd name="connsiteY1230" fmla="*/ 2499505 h 5907136"/>
              <a:gd name="connsiteX1231" fmla="*/ 7711170 w 12078891"/>
              <a:gd name="connsiteY1231" fmla="*/ 2493397 h 5907136"/>
              <a:gd name="connsiteX1232" fmla="*/ 11655354 w 12078891"/>
              <a:gd name="connsiteY1232" fmla="*/ 2472014 h 5907136"/>
              <a:gd name="connsiteX1233" fmla="*/ 11666553 w 12078891"/>
              <a:gd name="connsiteY1233" fmla="*/ 2483214 h 5907136"/>
              <a:gd name="connsiteX1234" fmla="*/ 11655354 w 12078891"/>
              <a:gd name="connsiteY1234" fmla="*/ 2493395 h 5907136"/>
              <a:gd name="connsiteX1235" fmla="*/ 11644154 w 12078891"/>
              <a:gd name="connsiteY1235" fmla="*/ 2483214 h 5907136"/>
              <a:gd name="connsiteX1236" fmla="*/ 11655354 w 12078891"/>
              <a:gd name="connsiteY1236" fmla="*/ 2472014 h 5907136"/>
              <a:gd name="connsiteX1237" fmla="*/ 1161657 w 12078891"/>
              <a:gd name="connsiteY1237" fmla="*/ 2462852 h 5907136"/>
              <a:gd name="connsiteX1238" fmla="*/ 1238016 w 12078891"/>
              <a:gd name="connsiteY1238" fmla="*/ 2539213 h 5907136"/>
              <a:gd name="connsiteX1239" fmla="*/ 1161657 w 12078891"/>
              <a:gd name="connsiteY1239" fmla="*/ 2615570 h 5907136"/>
              <a:gd name="connsiteX1240" fmla="*/ 1153260 w 12078891"/>
              <a:gd name="connsiteY1240" fmla="*/ 2613912 h 5907136"/>
              <a:gd name="connsiteX1241" fmla="*/ 1153543 w 12078891"/>
              <a:gd name="connsiteY1241" fmla="*/ 2614553 h 5907136"/>
              <a:gd name="connsiteX1242" fmla="*/ 1133180 w 12078891"/>
              <a:gd name="connsiteY1242" fmla="*/ 2634915 h 5907136"/>
              <a:gd name="connsiteX1243" fmla="*/ 1112818 w 12078891"/>
              <a:gd name="connsiteY1243" fmla="*/ 2614553 h 5907136"/>
              <a:gd name="connsiteX1244" fmla="*/ 1118521 w 12078891"/>
              <a:gd name="connsiteY1244" fmla="*/ 2600840 h 5907136"/>
              <a:gd name="connsiteX1245" fmla="*/ 1107443 w 12078891"/>
              <a:gd name="connsiteY1245" fmla="*/ 2593425 h 5907136"/>
              <a:gd name="connsiteX1246" fmla="*/ 1085299 w 12078891"/>
              <a:gd name="connsiteY1246" fmla="*/ 2539213 h 5907136"/>
              <a:gd name="connsiteX1247" fmla="*/ 1161657 w 12078891"/>
              <a:gd name="connsiteY1247" fmla="*/ 2462852 h 5907136"/>
              <a:gd name="connsiteX1248" fmla="*/ 7789564 w 12078891"/>
              <a:gd name="connsiteY1248" fmla="*/ 2417038 h 5907136"/>
              <a:gd name="connsiteX1249" fmla="*/ 7795674 w 12078891"/>
              <a:gd name="connsiteY1249" fmla="*/ 2423147 h 5907136"/>
              <a:gd name="connsiteX1250" fmla="*/ 7789564 w 12078891"/>
              <a:gd name="connsiteY1250" fmla="*/ 2429254 h 5907136"/>
              <a:gd name="connsiteX1251" fmla="*/ 7783456 w 12078891"/>
              <a:gd name="connsiteY1251" fmla="*/ 2423147 h 5907136"/>
              <a:gd name="connsiteX1252" fmla="*/ 7789564 w 12078891"/>
              <a:gd name="connsiteY1252" fmla="*/ 2417038 h 5907136"/>
              <a:gd name="connsiteX1253" fmla="*/ 8313895 w 12078891"/>
              <a:gd name="connsiteY1253" fmla="*/ 2398712 h 5907136"/>
              <a:gd name="connsiteX1254" fmla="*/ 8330185 w 12078891"/>
              <a:gd name="connsiteY1254" fmla="*/ 2415002 h 5907136"/>
              <a:gd name="connsiteX1255" fmla="*/ 8313895 w 12078891"/>
              <a:gd name="connsiteY1255" fmla="*/ 2431292 h 5907136"/>
              <a:gd name="connsiteX1256" fmla="*/ 8297605 w 12078891"/>
              <a:gd name="connsiteY1256" fmla="*/ 2415002 h 5907136"/>
              <a:gd name="connsiteX1257" fmla="*/ 8313895 w 12078891"/>
              <a:gd name="connsiteY1257" fmla="*/ 2398712 h 5907136"/>
              <a:gd name="connsiteX1258" fmla="*/ 10361328 w 12078891"/>
              <a:gd name="connsiteY1258" fmla="*/ 2390565 h 5907136"/>
              <a:gd name="connsiteX1259" fmla="*/ 10383726 w 12078891"/>
              <a:gd name="connsiteY1259" fmla="*/ 2412965 h 5907136"/>
              <a:gd name="connsiteX1260" fmla="*/ 10361328 w 12078891"/>
              <a:gd name="connsiteY1260" fmla="*/ 2435363 h 5907136"/>
              <a:gd name="connsiteX1261" fmla="*/ 10338929 w 12078891"/>
              <a:gd name="connsiteY1261" fmla="*/ 2412965 h 5907136"/>
              <a:gd name="connsiteX1262" fmla="*/ 10361328 w 12078891"/>
              <a:gd name="connsiteY1262" fmla="*/ 2390565 h 5907136"/>
              <a:gd name="connsiteX1263" fmla="*/ 1788833 w 12078891"/>
              <a:gd name="connsiteY1263" fmla="*/ 2370201 h 5907136"/>
              <a:gd name="connsiteX1264" fmla="*/ 1809196 w 12078891"/>
              <a:gd name="connsiteY1264" fmla="*/ 2390565 h 5907136"/>
              <a:gd name="connsiteX1265" fmla="*/ 1788833 w 12078891"/>
              <a:gd name="connsiteY1265" fmla="*/ 2410929 h 5907136"/>
              <a:gd name="connsiteX1266" fmla="*/ 1768472 w 12078891"/>
              <a:gd name="connsiteY1266" fmla="*/ 2390565 h 5907136"/>
              <a:gd name="connsiteX1267" fmla="*/ 1788833 w 12078891"/>
              <a:gd name="connsiteY1267" fmla="*/ 2370201 h 5907136"/>
              <a:gd name="connsiteX1268" fmla="*/ 8322040 w 12078891"/>
              <a:gd name="connsiteY1268" fmla="*/ 2351875 h 5907136"/>
              <a:gd name="connsiteX1269" fmla="*/ 8335275 w 12078891"/>
              <a:gd name="connsiteY1269" fmla="*/ 2365110 h 5907136"/>
              <a:gd name="connsiteX1270" fmla="*/ 8322040 w 12078891"/>
              <a:gd name="connsiteY1270" fmla="*/ 2378348 h 5907136"/>
              <a:gd name="connsiteX1271" fmla="*/ 8308804 w 12078891"/>
              <a:gd name="connsiteY1271" fmla="*/ 2365110 h 5907136"/>
              <a:gd name="connsiteX1272" fmla="*/ 8322040 w 12078891"/>
              <a:gd name="connsiteY1272" fmla="*/ 2351875 h 5907136"/>
              <a:gd name="connsiteX1273" fmla="*/ 1726739 w 12078891"/>
              <a:gd name="connsiteY1273" fmla="*/ 2338640 h 5907136"/>
              <a:gd name="connsiteX1274" fmla="*/ 1749137 w 12078891"/>
              <a:gd name="connsiteY1274" fmla="*/ 2361037 h 5907136"/>
              <a:gd name="connsiteX1275" fmla="*/ 1726739 w 12078891"/>
              <a:gd name="connsiteY1275" fmla="*/ 2383438 h 5907136"/>
              <a:gd name="connsiteX1276" fmla="*/ 1704340 w 12078891"/>
              <a:gd name="connsiteY1276" fmla="*/ 2361037 h 5907136"/>
              <a:gd name="connsiteX1277" fmla="*/ 1726739 w 12078891"/>
              <a:gd name="connsiteY1277" fmla="*/ 2338640 h 5907136"/>
              <a:gd name="connsiteX1278" fmla="*/ 5160810 w 12078891"/>
              <a:gd name="connsiteY1278" fmla="*/ 2317265 h 5907136"/>
              <a:gd name="connsiteX1279" fmla="*/ 5181174 w 12078891"/>
              <a:gd name="connsiteY1279" fmla="*/ 2337623 h 5907136"/>
              <a:gd name="connsiteX1280" fmla="*/ 5160810 w 12078891"/>
              <a:gd name="connsiteY1280" fmla="*/ 2357983 h 5907136"/>
              <a:gd name="connsiteX1281" fmla="*/ 5140448 w 12078891"/>
              <a:gd name="connsiteY1281" fmla="*/ 2337623 h 5907136"/>
              <a:gd name="connsiteX1282" fmla="*/ 5160810 w 12078891"/>
              <a:gd name="connsiteY1282" fmla="*/ 2317265 h 5907136"/>
              <a:gd name="connsiteX1283" fmla="*/ 5008114 w 12078891"/>
              <a:gd name="connsiteY1283" fmla="*/ 2306069 h 5907136"/>
              <a:gd name="connsiteX1284" fmla="*/ 5017273 w 12078891"/>
              <a:gd name="connsiteY1284" fmla="*/ 2315229 h 5907136"/>
              <a:gd name="connsiteX1285" fmla="*/ 5008114 w 12078891"/>
              <a:gd name="connsiteY1285" fmla="*/ 2324392 h 5907136"/>
              <a:gd name="connsiteX1286" fmla="*/ 4998954 w 12078891"/>
              <a:gd name="connsiteY1286" fmla="*/ 2315229 h 5907136"/>
              <a:gd name="connsiteX1287" fmla="*/ 5008114 w 12078891"/>
              <a:gd name="connsiteY1287" fmla="*/ 2306069 h 5907136"/>
              <a:gd name="connsiteX1288" fmla="*/ 6816246 w 12078891"/>
              <a:gd name="connsiteY1288" fmla="*/ 2280623 h 5907136"/>
              <a:gd name="connsiteX1289" fmla="*/ 6830500 w 12078891"/>
              <a:gd name="connsiteY1289" fmla="*/ 2294873 h 5907136"/>
              <a:gd name="connsiteX1290" fmla="*/ 6816246 w 12078891"/>
              <a:gd name="connsiteY1290" fmla="*/ 2309123 h 5907136"/>
              <a:gd name="connsiteX1291" fmla="*/ 6801992 w 12078891"/>
              <a:gd name="connsiteY1291" fmla="*/ 2294873 h 5907136"/>
              <a:gd name="connsiteX1292" fmla="*/ 6816246 w 12078891"/>
              <a:gd name="connsiteY1292" fmla="*/ 2280623 h 5907136"/>
              <a:gd name="connsiteX1293" fmla="*/ 7301887 w 12078891"/>
              <a:gd name="connsiteY1293" fmla="*/ 2233780 h 5907136"/>
              <a:gd name="connsiteX1294" fmla="*/ 7321231 w 12078891"/>
              <a:gd name="connsiteY1294" fmla="*/ 2253129 h 5907136"/>
              <a:gd name="connsiteX1295" fmla="*/ 7301887 w 12078891"/>
              <a:gd name="connsiteY1295" fmla="*/ 2272473 h 5907136"/>
              <a:gd name="connsiteX1296" fmla="*/ 7282543 w 12078891"/>
              <a:gd name="connsiteY1296" fmla="*/ 2253129 h 5907136"/>
              <a:gd name="connsiteX1297" fmla="*/ 7301887 w 12078891"/>
              <a:gd name="connsiteY1297" fmla="*/ 2233780 h 5907136"/>
              <a:gd name="connsiteX1298" fmla="*/ 11671645 w 12078891"/>
              <a:gd name="connsiteY1298" fmla="*/ 2219524 h 5907136"/>
              <a:gd name="connsiteX1299" fmla="*/ 11676735 w 12078891"/>
              <a:gd name="connsiteY1299" fmla="*/ 2224617 h 5907136"/>
              <a:gd name="connsiteX1300" fmla="*/ 11671645 w 12078891"/>
              <a:gd name="connsiteY1300" fmla="*/ 2229707 h 5907136"/>
              <a:gd name="connsiteX1301" fmla="*/ 11666554 w 12078891"/>
              <a:gd name="connsiteY1301" fmla="*/ 2224617 h 5907136"/>
              <a:gd name="connsiteX1302" fmla="*/ 11671645 w 12078891"/>
              <a:gd name="connsiteY1302" fmla="*/ 2219524 h 5907136"/>
              <a:gd name="connsiteX1303" fmla="*/ 10717669 w 12078891"/>
              <a:gd name="connsiteY1303" fmla="*/ 2192034 h 5907136"/>
              <a:gd name="connsiteX1304" fmla="*/ 10731923 w 12078891"/>
              <a:gd name="connsiteY1304" fmla="*/ 2206286 h 5907136"/>
              <a:gd name="connsiteX1305" fmla="*/ 10717669 w 12078891"/>
              <a:gd name="connsiteY1305" fmla="*/ 2220542 h 5907136"/>
              <a:gd name="connsiteX1306" fmla="*/ 10703416 w 12078891"/>
              <a:gd name="connsiteY1306" fmla="*/ 2206286 h 5907136"/>
              <a:gd name="connsiteX1307" fmla="*/ 10717669 w 12078891"/>
              <a:gd name="connsiteY1307" fmla="*/ 2192034 h 5907136"/>
              <a:gd name="connsiteX1308" fmla="*/ 4248637 w 12078891"/>
              <a:gd name="connsiteY1308" fmla="*/ 2184910 h 5907136"/>
              <a:gd name="connsiteX1309" fmla="*/ 4276129 w 12078891"/>
              <a:gd name="connsiteY1309" fmla="*/ 2212394 h 5907136"/>
              <a:gd name="connsiteX1310" fmla="*/ 4248637 w 12078891"/>
              <a:gd name="connsiteY1310" fmla="*/ 2239891 h 5907136"/>
              <a:gd name="connsiteX1311" fmla="*/ 4221154 w 12078891"/>
              <a:gd name="connsiteY1311" fmla="*/ 2212394 h 5907136"/>
              <a:gd name="connsiteX1312" fmla="*/ 4248637 w 12078891"/>
              <a:gd name="connsiteY1312" fmla="*/ 2184910 h 5907136"/>
              <a:gd name="connsiteX1313" fmla="*/ 10552733 w 12078891"/>
              <a:gd name="connsiteY1313" fmla="*/ 2163530 h 5907136"/>
              <a:gd name="connsiteX1314" fmla="*/ 10558842 w 12078891"/>
              <a:gd name="connsiteY1314" fmla="*/ 2169638 h 5907136"/>
              <a:gd name="connsiteX1315" fmla="*/ 10552733 w 12078891"/>
              <a:gd name="connsiteY1315" fmla="*/ 2174729 h 5907136"/>
              <a:gd name="connsiteX1316" fmla="*/ 10546625 w 12078891"/>
              <a:gd name="connsiteY1316" fmla="*/ 2169638 h 5907136"/>
              <a:gd name="connsiteX1317" fmla="*/ 10552733 w 12078891"/>
              <a:gd name="connsiteY1317" fmla="*/ 2163530 h 5907136"/>
              <a:gd name="connsiteX1318" fmla="*/ 11573905 w 12078891"/>
              <a:gd name="connsiteY1318" fmla="*/ 2144178 h 5907136"/>
              <a:gd name="connsiteX1319" fmla="*/ 11586122 w 12078891"/>
              <a:gd name="connsiteY1319" fmla="*/ 2155377 h 5907136"/>
              <a:gd name="connsiteX1320" fmla="*/ 11573905 w 12078891"/>
              <a:gd name="connsiteY1320" fmla="*/ 2166575 h 5907136"/>
              <a:gd name="connsiteX1321" fmla="*/ 11561687 w 12078891"/>
              <a:gd name="connsiteY1321" fmla="*/ 2155377 h 5907136"/>
              <a:gd name="connsiteX1322" fmla="*/ 11573905 w 12078891"/>
              <a:gd name="connsiteY1322" fmla="*/ 2144178 h 5907136"/>
              <a:gd name="connsiteX1323" fmla="*/ 10875476 w 12078891"/>
              <a:gd name="connsiteY1323" fmla="*/ 2060694 h 5907136"/>
              <a:gd name="connsiteX1324" fmla="*/ 10883622 w 12078891"/>
              <a:gd name="connsiteY1324" fmla="*/ 2068840 h 5907136"/>
              <a:gd name="connsiteX1325" fmla="*/ 10875476 w 12078891"/>
              <a:gd name="connsiteY1325" fmla="*/ 2076984 h 5907136"/>
              <a:gd name="connsiteX1326" fmla="*/ 10867332 w 12078891"/>
              <a:gd name="connsiteY1326" fmla="*/ 2068840 h 5907136"/>
              <a:gd name="connsiteX1327" fmla="*/ 10875476 w 12078891"/>
              <a:gd name="connsiteY1327" fmla="*/ 2060694 h 5907136"/>
              <a:gd name="connsiteX1328" fmla="*/ 9976480 w 12078891"/>
              <a:gd name="connsiteY1328" fmla="*/ 2052572 h 5907136"/>
              <a:gd name="connsiteX1329" fmla="*/ 10023313 w 12078891"/>
              <a:gd name="connsiteY1329" fmla="*/ 2099390 h 5907136"/>
              <a:gd name="connsiteX1330" fmla="*/ 9976480 w 12078891"/>
              <a:gd name="connsiteY1330" fmla="*/ 2146221 h 5907136"/>
              <a:gd name="connsiteX1331" fmla="*/ 9929646 w 12078891"/>
              <a:gd name="connsiteY1331" fmla="*/ 2099390 h 5907136"/>
              <a:gd name="connsiteX1332" fmla="*/ 9976480 w 12078891"/>
              <a:gd name="connsiteY1332" fmla="*/ 2052572 h 5907136"/>
              <a:gd name="connsiteX1333" fmla="*/ 8217174 w 12078891"/>
              <a:gd name="connsiteY1333" fmla="*/ 2041361 h 5907136"/>
              <a:gd name="connsiteX1334" fmla="*/ 8257898 w 12078891"/>
              <a:gd name="connsiteY1334" fmla="*/ 2082087 h 5907136"/>
              <a:gd name="connsiteX1335" fmla="*/ 8217174 w 12078891"/>
              <a:gd name="connsiteY1335" fmla="*/ 2122802 h 5907136"/>
              <a:gd name="connsiteX1336" fmla="*/ 8176449 w 12078891"/>
              <a:gd name="connsiteY1336" fmla="*/ 2082087 h 5907136"/>
              <a:gd name="connsiteX1337" fmla="*/ 8217174 w 12078891"/>
              <a:gd name="connsiteY1337" fmla="*/ 2041361 h 5907136"/>
              <a:gd name="connsiteX1338" fmla="*/ 11389625 w 12078891"/>
              <a:gd name="connsiteY1338" fmla="*/ 2007776 h 5907136"/>
              <a:gd name="connsiteX1339" fmla="*/ 11401843 w 12078891"/>
              <a:gd name="connsiteY1339" fmla="*/ 2019993 h 5907136"/>
              <a:gd name="connsiteX1340" fmla="*/ 11389625 w 12078891"/>
              <a:gd name="connsiteY1340" fmla="*/ 2032209 h 5907136"/>
              <a:gd name="connsiteX1341" fmla="*/ 11377408 w 12078891"/>
              <a:gd name="connsiteY1341" fmla="*/ 2019993 h 5907136"/>
              <a:gd name="connsiteX1342" fmla="*/ 11389625 w 12078891"/>
              <a:gd name="connsiteY1342" fmla="*/ 2007776 h 5907136"/>
              <a:gd name="connsiteX1343" fmla="*/ 11089281 w 12078891"/>
              <a:gd name="connsiteY1343" fmla="*/ 1971100 h 5907136"/>
              <a:gd name="connsiteX1344" fmla="*/ 11094371 w 12078891"/>
              <a:gd name="connsiteY1344" fmla="*/ 1976191 h 5907136"/>
              <a:gd name="connsiteX1345" fmla="*/ 11089281 w 12078891"/>
              <a:gd name="connsiteY1345" fmla="*/ 1981281 h 5907136"/>
              <a:gd name="connsiteX1346" fmla="*/ 11084190 w 12078891"/>
              <a:gd name="connsiteY1346" fmla="*/ 1976191 h 5907136"/>
              <a:gd name="connsiteX1347" fmla="*/ 11089281 w 12078891"/>
              <a:gd name="connsiteY1347" fmla="*/ 1971100 h 5907136"/>
              <a:gd name="connsiteX1348" fmla="*/ 607782 w 12078891"/>
              <a:gd name="connsiteY1348" fmla="*/ 1958886 h 5907136"/>
              <a:gd name="connsiteX1349" fmla="*/ 627126 w 12078891"/>
              <a:gd name="connsiteY1349" fmla="*/ 1978230 h 5907136"/>
              <a:gd name="connsiteX1350" fmla="*/ 607782 w 12078891"/>
              <a:gd name="connsiteY1350" fmla="*/ 1997575 h 5907136"/>
              <a:gd name="connsiteX1351" fmla="*/ 588438 w 12078891"/>
              <a:gd name="connsiteY1351" fmla="*/ 1978230 h 5907136"/>
              <a:gd name="connsiteX1352" fmla="*/ 607782 w 12078891"/>
              <a:gd name="connsiteY1352" fmla="*/ 1958886 h 5907136"/>
              <a:gd name="connsiteX1353" fmla="*/ 8754740 w 12078891"/>
              <a:gd name="connsiteY1353" fmla="*/ 1924294 h 5907136"/>
              <a:gd name="connsiteX1354" fmla="*/ 8760849 w 12078891"/>
              <a:gd name="connsiteY1354" fmla="*/ 1930402 h 5907136"/>
              <a:gd name="connsiteX1355" fmla="*/ 8754740 w 12078891"/>
              <a:gd name="connsiteY1355" fmla="*/ 1936513 h 5907136"/>
              <a:gd name="connsiteX1356" fmla="*/ 8748631 w 12078891"/>
              <a:gd name="connsiteY1356" fmla="*/ 1930402 h 5907136"/>
              <a:gd name="connsiteX1357" fmla="*/ 8754740 w 12078891"/>
              <a:gd name="connsiteY1357" fmla="*/ 1924294 h 5907136"/>
              <a:gd name="connsiteX1358" fmla="*/ 6224720 w 12078891"/>
              <a:gd name="connsiteY1358" fmla="*/ 1894771 h 5907136"/>
              <a:gd name="connsiteX1359" fmla="*/ 6230829 w 12078891"/>
              <a:gd name="connsiteY1359" fmla="*/ 1900877 h 5907136"/>
              <a:gd name="connsiteX1360" fmla="*/ 6224720 w 12078891"/>
              <a:gd name="connsiteY1360" fmla="*/ 1906983 h 5907136"/>
              <a:gd name="connsiteX1361" fmla="*/ 6218611 w 12078891"/>
              <a:gd name="connsiteY1361" fmla="*/ 1900877 h 5907136"/>
              <a:gd name="connsiteX1362" fmla="*/ 6224720 w 12078891"/>
              <a:gd name="connsiteY1362" fmla="*/ 1894771 h 5907136"/>
              <a:gd name="connsiteX1363" fmla="*/ 6900749 w 12078891"/>
              <a:gd name="connsiteY1363" fmla="*/ 1835719 h 5907136"/>
              <a:gd name="connsiteX1364" fmla="*/ 6913985 w 12078891"/>
              <a:gd name="connsiteY1364" fmla="*/ 1848957 h 5907136"/>
              <a:gd name="connsiteX1365" fmla="*/ 6900749 w 12078891"/>
              <a:gd name="connsiteY1365" fmla="*/ 1862192 h 5907136"/>
              <a:gd name="connsiteX1366" fmla="*/ 6887514 w 12078891"/>
              <a:gd name="connsiteY1366" fmla="*/ 1848957 h 5907136"/>
              <a:gd name="connsiteX1367" fmla="*/ 6900749 w 12078891"/>
              <a:gd name="connsiteY1367" fmla="*/ 1835719 h 5907136"/>
              <a:gd name="connsiteX1368" fmla="*/ 3320114 w 12078891"/>
              <a:gd name="connsiteY1368" fmla="*/ 1834701 h 5907136"/>
              <a:gd name="connsiteX1369" fmla="*/ 3324187 w 12078891"/>
              <a:gd name="connsiteY1369" fmla="*/ 1838772 h 5907136"/>
              <a:gd name="connsiteX1370" fmla="*/ 3320114 w 12078891"/>
              <a:gd name="connsiteY1370" fmla="*/ 1842845 h 5907136"/>
              <a:gd name="connsiteX1371" fmla="*/ 3316042 w 12078891"/>
              <a:gd name="connsiteY1371" fmla="*/ 1838772 h 5907136"/>
              <a:gd name="connsiteX1372" fmla="*/ 3320114 w 12078891"/>
              <a:gd name="connsiteY1372" fmla="*/ 1834701 h 5907136"/>
              <a:gd name="connsiteX1373" fmla="*/ 6968963 w 12078891"/>
              <a:gd name="connsiteY1373" fmla="*/ 1829583 h 5907136"/>
              <a:gd name="connsiteX1374" fmla="*/ 6972017 w 12078891"/>
              <a:gd name="connsiteY1374" fmla="*/ 1832637 h 5907136"/>
              <a:gd name="connsiteX1375" fmla="*/ 6968963 w 12078891"/>
              <a:gd name="connsiteY1375" fmla="*/ 1835691 h 5907136"/>
              <a:gd name="connsiteX1376" fmla="*/ 6965909 w 12078891"/>
              <a:gd name="connsiteY1376" fmla="*/ 1832637 h 5907136"/>
              <a:gd name="connsiteX1377" fmla="*/ 6968963 w 12078891"/>
              <a:gd name="connsiteY1377" fmla="*/ 1829583 h 5907136"/>
              <a:gd name="connsiteX1378" fmla="*/ 5026434 w 12078891"/>
              <a:gd name="connsiteY1378" fmla="*/ 1816374 h 5907136"/>
              <a:gd name="connsiteX1379" fmla="*/ 5031521 w 12078891"/>
              <a:gd name="connsiteY1379" fmla="*/ 1821463 h 5907136"/>
              <a:gd name="connsiteX1380" fmla="*/ 5026434 w 12078891"/>
              <a:gd name="connsiteY1380" fmla="*/ 1826554 h 5907136"/>
              <a:gd name="connsiteX1381" fmla="*/ 5021344 w 12078891"/>
              <a:gd name="connsiteY1381" fmla="*/ 1821463 h 5907136"/>
              <a:gd name="connsiteX1382" fmla="*/ 5026434 w 12078891"/>
              <a:gd name="connsiteY1382" fmla="*/ 1816374 h 5907136"/>
              <a:gd name="connsiteX1383" fmla="*/ 1693109 w 12078891"/>
              <a:gd name="connsiteY1383" fmla="*/ 1810250 h 5907136"/>
              <a:gd name="connsiteX1384" fmla="*/ 1722634 w 12078891"/>
              <a:gd name="connsiteY1384" fmla="*/ 1839778 h 5907136"/>
              <a:gd name="connsiteX1385" fmla="*/ 1693109 w 12078891"/>
              <a:gd name="connsiteY1385" fmla="*/ 1869303 h 5907136"/>
              <a:gd name="connsiteX1386" fmla="*/ 1663584 w 12078891"/>
              <a:gd name="connsiteY1386" fmla="*/ 1839778 h 5907136"/>
              <a:gd name="connsiteX1387" fmla="*/ 1693109 w 12078891"/>
              <a:gd name="connsiteY1387" fmla="*/ 1810250 h 5907136"/>
              <a:gd name="connsiteX1388" fmla="*/ 466263 w 12078891"/>
              <a:gd name="connsiteY1388" fmla="*/ 1806168 h 5907136"/>
              <a:gd name="connsiteX1389" fmla="*/ 470336 w 12078891"/>
              <a:gd name="connsiteY1389" fmla="*/ 1810240 h 5907136"/>
              <a:gd name="connsiteX1390" fmla="*/ 466263 w 12078891"/>
              <a:gd name="connsiteY1390" fmla="*/ 1814313 h 5907136"/>
              <a:gd name="connsiteX1391" fmla="*/ 462191 w 12078891"/>
              <a:gd name="connsiteY1391" fmla="*/ 1810240 h 5907136"/>
              <a:gd name="connsiteX1392" fmla="*/ 466263 w 12078891"/>
              <a:gd name="connsiteY1392" fmla="*/ 1806168 h 5907136"/>
              <a:gd name="connsiteX1393" fmla="*/ 11028194 w 12078891"/>
              <a:gd name="connsiteY1393" fmla="*/ 1801104 h 5907136"/>
              <a:gd name="connsiteX1394" fmla="*/ 11040412 w 12078891"/>
              <a:gd name="connsiteY1394" fmla="*/ 1813323 h 5907136"/>
              <a:gd name="connsiteX1395" fmla="*/ 11028194 w 12078891"/>
              <a:gd name="connsiteY1395" fmla="*/ 1825541 h 5907136"/>
              <a:gd name="connsiteX1396" fmla="*/ 11015977 w 12078891"/>
              <a:gd name="connsiteY1396" fmla="*/ 1813323 h 5907136"/>
              <a:gd name="connsiteX1397" fmla="*/ 11028194 w 12078891"/>
              <a:gd name="connsiteY1397" fmla="*/ 1801104 h 5907136"/>
              <a:gd name="connsiteX1398" fmla="*/ 9489820 w 12078891"/>
              <a:gd name="connsiteY1398" fmla="*/ 1800068 h 5907136"/>
              <a:gd name="connsiteX1399" fmla="*/ 9524436 w 12078891"/>
              <a:gd name="connsiteY1399" fmla="*/ 1834686 h 5907136"/>
              <a:gd name="connsiteX1400" fmla="*/ 9489820 w 12078891"/>
              <a:gd name="connsiteY1400" fmla="*/ 1869303 h 5907136"/>
              <a:gd name="connsiteX1401" fmla="*/ 9455204 w 12078891"/>
              <a:gd name="connsiteY1401" fmla="*/ 1834686 h 5907136"/>
              <a:gd name="connsiteX1402" fmla="*/ 9489820 w 12078891"/>
              <a:gd name="connsiteY1402" fmla="*/ 1800068 h 5907136"/>
              <a:gd name="connsiteX1403" fmla="*/ 10635201 w 12078891"/>
              <a:gd name="connsiteY1403" fmla="*/ 1799039 h 5907136"/>
              <a:gd name="connsiteX1404" fmla="*/ 10642329 w 12078891"/>
              <a:gd name="connsiteY1404" fmla="*/ 1806166 h 5907136"/>
              <a:gd name="connsiteX1405" fmla="*/ 10635201 w 12078891"/>
              <a:gd name="connsiteY1405" fmla="*/ 1813293 h 5907136"/>
              <a:gd name="connsiteX1406" fmla="*/ 10628075 w 12078891"/>
              <a:gd name="connsiteY1406" fmla="*/ 1806166 h 5907136"/>
              <a:gd name="connsiteX1407" fmla="*/ 10635201 w 12078891"/>
              <a:gd name="connsiteY1407" fmla="*/ 1799039 h 5907136"/>
              <a:gd name="connsiteX1408" fmla="*/ 8181540 w 12078891"/>
              <a:gd name="connsiteY1408" fmla="*/ 1798022 h 5907136"/>
              <a:gd name="connsiteX1409" fmla="*/ 8186630 w 12078891"/>
              <a:gd name="connsiteY1409" fmla="*/ 1803111 h 5907136"/>
              <a:gd name="connsiteX1410" fmla="*/ 8181540 w 12078891"/>
              <a:gd name="connsiteY1410" fmla="*/ 1808202 h 5907136"/>
              <a:gd name="connsiteX1411" fmla="*/ 8176449 w 12078891"/>
              <a:gd name="connsiteY1411" fmla="*/ 1803111 h 5907136"/>
              <a:gd name="connsiteX1412" fmla="*/ 8181540 w 12078891"/>
              <a:gd name="connsiteY1412" fmla="*/ 1798022 h 5907136"/>
              <a:gd name="connsiteX1413" fmla="*/ 5724840 w 12078891"/>
              <a:gd name="connsiteY1413" fmla="*/ 1792952 h 5907136"/>
              <a:gd name="connsiteX1414" fmla="*/ 5730949 w 12078891"/>
              <a:gd name="connsiteY1414" fmla="*/ 1799061 h 5907136"/>
              <a:gd name="connsiteX1415" fmla="*/ 5724840 w 12078891"/>
              <a:gd name="connsiteY1415" fmla="*/ 1805170 h 5907136"/>
              <a:gd name="connsiteX1416" fmla="*/ 5718734 w 12078891"/>
              <a:gd name="connsiteY1416" fmla="*/ 1799061 h 5907136"/>
              <a:gd name="connsiteX1417" fmla="*/ 5724840 w 12078891"/>
              <a:gd name="connsiteY1417" fmla="*/ 1792952 h 5907136"/>
              <a:gd name="connsiteX1418" fmla="*/ 10191302 w 12078891"/>
              <a:gd name="connsiteY1418" fmla="*/ 1791912 h 5907136"/>
              <a:gd name="connsiteX1419" fmla="*/ 10204538 w 12078891"/>
              <a:gd name="connsiteY1419" fmla="*/ 1805147 h 5907136"/>
              <a:gd name="connsiteX1420" fmla="*/ 10191302 w 12078891"/>
              <a:gd name="connsiteY1420" fmla="*/ 1818383 h 5907136"/>
              <a:gd name="connsiteX1421" fmla="*/ 10178067 w 12078891"/>
              <a:gd name="connsiteY1421" fmla="*/ 1805147 h 5907136"/>
              <a:gd name="connsiteX1422" fmla="*/ 10191302 w 12078891"/>
              <a:gd name="connsiteY1422" fmla="*/ 1791912 h 5907136"/>
              <a:gd name="connsiteX1423" fmla="*/ 5611817 w 12078891"/>
              <a:gd name="connsiteY1423" fmla="*/ 1782750 h 5907136"/>
              <a:gd name="connsiteX1424" fmla="*/ 5613854 w 12078891"/>
              <a:gd name="connsiteY1424" fmla="*/ 1784786 h 5907136"/>
              <a:gd name="connsiteX1425" fmla="*/ 5611817 w 12078891"/>
              <a:gd name="connsiteY1425" fmla="*/ 1786822 h 5907136"/>
              <a:gd name="connsiteX1426" fmla="*/ 5609781 w 12078891"/>
              <a:gd name="connsiteY1426" fmla="*/ 1784786 h 5907136"/>
              <a:gd name="connsiteX1427" fmla="*/ 5611817 w 12078891"/>
              <a:gd name="connsiteY1427" fmla="*/ 1782750 h 5907136"/>
              <a:gd name="connsiteX1428" fmla="*/ 2172677 w 12078891"/>
              <a:gd name="connsiteY1428" fmla="*/ 1781757 h 5907136"/>
              <a:gd name="connsiteX1429" fmla="*/ 2195074 w 12078891"/>
              <a:gd name="connsiteY1429" fmla="*/ 1804157 h 5907136"/>
              <a:gd name="connsiteX1430" fmla="*/ 2172677 w 12078891"/>
              <a:gd name="connsiteY1430" fmla="*/ 1826554 h 5907136"/>
              <a:gd name="connsiteX1431" fmla="*/ 2150279 w 12078891"/>
              <a:gd name="connsiteY1431" fmla="*/ 1804157 h 5907136"/>
              <a:gd name="connsiteX1432" fmla="*/ 2172677 w 12078891"/>
              <a:gd name="connsiteY1432" fmla="*/ 1781757 h 5907136"/>
              <a:gd name="connsiteX1433" fmla="*/ 8210047 w 12078891"/>
              <a:gd name="connsiteY1433" fmla="*/ 1762412 h 5907136"/>
              <a:gd name="connsiteX1434" fmla="*/ 8219210 w 12078891"/>
              <a:gd name="connsiteY1434" fmla="*/ 1771574 h 5907136"/>
              <a:gd name="connsiteX1435" fmla="*/ 8210047 w 12078891"/>
              <a:gd name="connsiteY1435" fmla="*/ 1780737 h 5907136"/>
              <a:gd name="connsiteX1436" fmla="*/ 8200884 w 12078891"/>
              <a:gd name="connsiteY1436" fmla="*/ 1771574 h 5907136"/>
              <a:gd name="connsiteX1437" fmla="*/ 8210047 w 12078891"/>
              <a:gd name="connsiteY1437" fmla="*/ 1762412 h 5907136"/>
              <a:gd name="connsiteX1438" fmla="*/ 559930 w 12078891"/>
              <a:gd name="connsiteY1438" fmla="*/ 1753225 h 5907136"/>
              <a:gd name="connsiteX1439" fmla="*/ 572147 w 12078891"/>
              <a:gd name="connsiteY1439" fmla="*/ 1765442 h 5907136"/>
              <a:gd name="connsiteX1440" fmla="*/ 559930 w 12078891"/>
              <a:gd name="connsiteY1440" fmla="*/ 1777660 h 5907136"/>
              <a:gd name="connsiteX1441" fmla="*/ 547713 w 12078891"/>
              <a:gd name="connsiteY1441" fmla="*/ 1765442 h 5907136"/>
              <a:gd name="connsiteX1442" fmla="*/ 559930 w 12078891"/>
              <a:gd name="connsiteY1442" fmla="*/ 1753225 h 5907136"/>
              <a:gd name="connsiteX1443" fmla="*/ 6170759 w 12078891"/>
              <a:gd name="connsiteY1443" fmla="*/ 1745079 h 5907136"/>
              <a:gd name="connsiteX1444" fmla="*/ 6179922 w 12078891"/>
              <a:gd name="connsiteY1444" fmla="*/ 1754241 h 5907136"/>
              <a:gd name="connsiteX1445" fmla="*/ 6170759 w 12078891"/>
              <a:gd name="connsiteY1445" fmla="*/ 1763405 h 5907136"/>
              <a:gd name="connsiteX1446" fmla="*/ 6160578 w 12078891"/>
              <a:gd name="connsiteY1446" fmla="*/ 1754241 h 5907136"/>
              <a:gd name="connsiteX1447" fmla="*/ 6170759 w 12078891"/>
              <a:gd name="connsiteY1447" fmla="*/ 1745079 h 5907136"/>
              <a:gd name="connsiteX1448" fmla="*/ 7806873 w 12078891"/>
              <a:gd name="connsiteY1448" fmla="*/ 1737952 h 5907136"/>
              <a:gd name="connsiteX1449" fmla="*/ 7811963 w 12078891"/>
              <a:gd name="connsiteY1449" fmla="*/ 1743043 h 5907136"/>
              <a:gd name="connsiteX1450" fmla="*/ 7806873 w 12078891"/>
              <a:gd name="connsiteY1450" fmla="*/ 1748133 h 5907136"/>
              <a:gd name="connsiteX1451" fmla="*/ 7801782 w 12078891"/>
              <a:gd name="connsiteY1451" fmla="*/ 1743043 h 5907136"/>
              <a:gd name="connsiteX1452" fmla="*/ 7806873 w 12078891"/>
              <a:gd name="connsiteY1452" fmla="*/ 1737952 h 5907136"/>
              <a:gd name="connsiteX1453" fmla="*/ 961068 w 12078891"/>
              <a:gd name="connsiteY1453" fmla="*/ 1706391 h 5907136"/>
              <a:gd name="connsiteX1454" fmla="*/ 967176 w 12078891"/>
              <a:gd name="connsiteY1454" fmla="*/ 1712500 h 5907136"/>
              <a:gd name="connsiteX1455" fmla="*/ 961068 w 12078891"/>
              <a:gd name="connsiteY1455" fmla="*/ 1718608 h 5907136"/>
              <a:gd name="connsiteX1456" fmla="*/ 954959 w 12078891"/>
              <a:gd name="connsiteY1456" fmla="*/ 1712500 h 5907136"/>
              <a:gd name="connsiteX1457" fmla="*/ 961068 w 12078891"/>
              <a:gd name="connsiteY1457" fmla="*/ 1706391 h 5907136"/>
              <a:gd name="connsiteX1458" fmla="*/ 4813613 w 12078891"/>
              <a:gd name="connsiteY1458" fmla="*/ 1703336 h 5907136"/>
              <a:gd name="connsiteX1459" fmla="*/ 4817688 w 12078891"/>
              <a:gd name="connsiteY1459" fmla="*/ 1707408 h 5907136"/>
              <a:gd name="connsiteX1460" fmla="*/ 4813613 w 12078891"/>
              <a:gd name="connsiteY1460" fmla="*/ 1711481 h 5907136"/>
              <a:gd name="connsiteX1461" fmla="*/ 4809541 w 12078891"/>
              <a:gd name="connsiteY1461" fmla="*/ 1707408 h 5907136"/>
              <a:gd name="connsiteX1462" fmla="*/ 4813613 w 12078891"/>
              <a:gd name="connsiteY1462" fmla="*/ 1703336 h 5907136"/>
              <a:gd name="connsiteX1463" fmla="*/ 4269970 w 12078891"/>
              <a:gd name="connsiteY1463" fmla="*/ 1698253 h 5907136"/>
              <a:gd name="connsiteX1464" fmla="*/ 4300511 w 12078891"/>
              <a:gd name="connsiteY1464" fmla="*/ 1728798 h 5907136"/>
              <a:gd name="connsiteX1465" fmla="*/ 4269970 w 12078891"/>
              <a:gd name="connsiteY1465" fmla="*/ 1758324 h 5907136"/>
              <a:gd name="connsiteX1466" fmla="*/ 4239427 w 12078891"/>
              <a:gd name="connsiteY1466" fmla="*/ 1728798 h 5907136"/>
              <a:gd name="connsiteX1467" fmla="*/ 4269970 w 12078891"/>
              <a:gd name="connsiteY1467" fmla="*/ 1698253 h 5907136"/>
              <a:gd name="connsiteX1468" fmla="*/ 7008670 w 12078891"/>
              <a:gd name="connsiteY1468" fmla="*/ 1697244 h 5907136"/>
              <a:gd name="connsiteX1469" fmla="*/ 7013760 w 12078891"/>
              <a:gd name="connsiteY1469" fmla="*/ 1702335 h 5907136"/>
              <a:gd name="connsiteX1470" fmla="*/ 7008670 w 12078891"/>
              <a:gd name="connsiteY1470" fmla="*/ 1707425 h 5907136"/>
              <a:gd name="connsiteX1471" fmla="*/ 7003579 w 12078891"/>
              <a:gd name="connsiteY1471" fmla="*/ 1702335 h 5907136"/>
              <a:gd name="connsiteX1472" fmla="*/ 7008670 w 12078891"/>
              <a:gd name="connsiteY1472" fmla="*/ 1697244 h 5907136"/>
              <a:gd name="connsiteX1473" fmla="*/ 3364842 w 12078891"/>
              <a:gd name="connsiteY1473" fmla="*/ 1697228 h 5907136"/>
              <a:gd name="connsiteX1474" fmla="*/ 3370952 w 12078891"/>
              <a:gd name="connsiteY1474" fmla="*/ 1703336 h 5907136"/>
              <a:gd name="connsiteX1475" fmla="*/ 3364842 w 12078891"/>
              <a:gd name="connsiteY1475" fmla="*/ 1709445 h 5907136"/>
              <a:gd name="connsiteX1476" fmla="*/ 3358734 w 12078891"/>
              <a:gd name="connsiteY1476" fmla="*/ 1703336 h 5907136"/>
              <a:gd name="connsiteX1477" fmla="*/ 3364842 w 12078891"/>
              <a:gd name="connsiteY1477" fmla="*/ 1697228 h 5907136"/>
              <a:gd name="connsiteX1478" fmla="*/ 1989412 w 12078891"/>
              <a:gd name="connsiteY1478" fmla="*/ 1695213 h 5907136"/>
              <a:gd name="connsiteX1479" fmla="*/ 2000613 w 12078891"/>
              <a:gd name="connsiteY1479" fmla="*/ 1706413 h 5907136"/>
              <a:gd name="connsiteX1480" fmla="*/ 1989412 w 12078891"/>
              <a:gd name="connsiteY1480" fmla="*/ 1717613 h 5907136"/>
              <a:gd name="connsiteX1481" fmla="*/ 1978214 w 12078891"/>
              <a:gd name="connsiteY1481" fmla="*/ 1706413 h 5907136"/>
              <a:gd name="connsiteX1482" fmla="*/ 1989412 w 12078891"/>
              <a:gd name="connsiteY1482" fmla="*/ 1695213 h 5907136"/>
              <a:gd name="connsiteX1483" fmla="*/ 3038026 w 12078891"/>
              <a:gd name="connsiteY1483" fmla="*/ 1681956 h 5907136"/>
              <a:gd name="connsiteX1484" fmla="*/ 3040062 w 12078891"/>
              <a:gd name="connsiteY1484" fmla="*/ 1683992 h 5907136"/>
              <a:gd name="connsiteX1485" fmla="*/ 3038026 w 12078891"/>
              <a:gd name="connsiteY1485" fmla="*/ 1686029 h 5907136"/>
              <a:gd name="connsiteX1486" fmla="*/ 3035990 w 12078891"/>
              <a:gd name="connsiteY1486" fmla="*/ 1683992 h 5907136"/>
              <a:gd name="connsiteX1487" fmla="*/ 3038026 w 12078891"/>
              <a:gd name="connsiteY1487" fmla="*/ 1681956 h 5907136"/>
              <a:gd name="connsiteX1488" fmla="*/ 2787638 w 12078891"/>
              <a:gd name="connsiteY1488" fmla="*/ 1677907 h 5907136"/>
              <a:gd name="connsiteX1489" fmla="*/ 2803927 w 12078891"/>
              <a:gd name="connsiteY1489" fmla="*/ 1694197 h 5907136"/>
              <a:gd name="connsiteX1490" fmla="*/ 2787638 w 12078891"/>
              <a:gd name="connsiteY1490" fmla="*/ 1710486 h 5907136"/>
              <a:gd name="connsiteX1491" fmla="*/ 2771350 w 12078891"/>
              <a:gd name="connsiteY1491" fmla="*/ 1694197 h 5907136"/>
              <a:gd name="connsiteX1492" fmla="*/ 2787638 w 12078891"/>
              <a:gd name="connsiteY1492" fmla="*/ 1677907 h 5907136"/>
              <a:gd name="connsiteX1493" fmla="*/ 8908476 w 12078891"/>
              <a:gd name="connsiteY1493" fmla="*/ 1670778 h 5907136"/>
              <a:gd name="connsiteX1494" fmla="*/ 8913566 w 12078891"/>
              <a:gd name="connsiteY1494" fmla="*/ 1675869 h 5907136"/>
              <a:gd name="connsiteX1495" fmla="*/ 8908476 w 12078891"/>
              <a:gd name="connsiteY1495" fmla="*/ 1680959 h 5907136"/>
              <a:gd name="connsiteX1496" fmla="*/ 8903385 w 12078891"/>
              <a:gd name="connsiteY1496" fmla="*/ 1675869 h 5907136"/>
              <a:gd name="connsiteX1497" fmla="*/ 8908476 w 12078891"/>
              <a:gd name="connsiteY1497" fmla="*/ 1670778 h 5907136"/>
              <a:gd name="connsiteX1498" fmla="*/ 9803401 w 12078891"/>
              <a:gd name="connsiteY1498" fmla="*/ 1667723 h 5907136"/>
              <a:gd name="connsiteX1499" fmla="*/ 9815617 w 12078891"/>
              <a:gd name="connsiteY1499" fmla="*/ 1679940 h 5907136"/>
              <a:gd name="connsiteX1500" fmla="*/ 9803401 w 12078891"/>
              <a:gd name="connsiteY1500" fmla="*/ 1692156 h 5907136"/>
              <a:gd name="connsiteX1501" fmla="*/ 9791183 w 12078891"/>
              <a:gd name="connsiteY1501" fmla="*/ 1679940 h 5907136"/>
              <a:gd name="connsiteX1502" fmla="*/ 9803401 w 12078891"/>
              <a:gd name="connsiteY1502" fmla="*/ 1667723 h 5907136"/>
              <a:gd name="connsiteX1503" fmla="*/ 7189895 w 12078891"/>
              <a:gd name="connsiteY1503" fmla="*/ 1665690 h 5907136"/>
              <a:gd name="connsiteX1504" fmla="*/ 7202112 w 12078891"/>
              <a:gd name="connsiteY1504" fmla="*/ 1677908 h 5907136"/>
              <a:gd name="connsiteX1505" fmla="*/ 7189895 w 12078891"/>
              <a:gd name="connsiteY1505" fmla="*/ 1690124 h 5907136"/>
              <a:gd name="connsiteX1506" fmla="*/ 7177677 w 12078891"/>
              <a:gd name="connsiteY1506" fmla="*/ 1677908 h 5907136"/>
              <a:gd name="connsiteX1507" fmla="*/ 7189895 w 12078891"/>
              <a:gd name="connsiteY1507" fmla="*/ 1665690 h 5907136"/>
              <a:gd name="connsiteX1508" fmla="*/ 6840681 w 12078891"/>
              <a:gd name="connsiteY1508" fmla="*/ 1665682 h 5907136"/>
              <a:gd name="connsiteX1509" fmla="*/ 6890568 w 12078891"/>
              <a:gd name="connsiteY1509" fmla="*/ 1714552 h 5907136"/>
              <a:gd name="connsiteX1510" fmla="*/ 6840681 w 12078891"/>
              <a:gd name="connsiteY1510" fmla="*/ 1763425 h 5907136"/>
              <a:gd name="connsiteX1511" fmla="*/ 6790793 w 12078891"/>
              <a:gd name="connsiteY1511" fmla="*/ 1714552 h 5907136"/>
              <a:gd name="connsiteX1512" fmla="*/ 6840681 w 12078891"/>
              <a:gd name="connsiteY1512" fmla="*/ 1665682 h 5907136"/>
              <a:gd name="connsiteX1513" fmla="*/ 4489879 w 12078891"/>
              <a:gd name="connsiteY1513" fmla="*/ 1651438 h 5907136"/>
              <a:gd name="connsiteX1514" fmla="*/ 4500062 w 12078891"/>
              <a:gd name="connsiteY1514" fmla="*/ 1661619 h 5907136"/>
              <a:gd name="connsiteX1515" fmla="*/ 4489879 w 12078891"/>
              <a:gd name="connsiteY1515" fmla="*/ 1671800 h 5907136"/>
              <a:gd name="connsiteX1516" fmla="*/ 4479698 w 12078891"/>
              <a:gd name="connsiteY1516" fmla="*/ 1661619 h 5907136"/>
              <a:gd name="connsiteX1517" fmla="*/ 4489879 w 12078891"/>
              <a:gd name="connsiteY1517" fmla="*/ 1651438 h 5907136"/>
              <a:gd name="connsiteX1518" fmla="*/ 4124356 w 12078891"/>
              <a:gd name="connsiteY1518" fmla="*/ 1643267 h 5907136"/>
              <a:gd name="connsiteX1519" fmla="*/ 4135556 w 12078891"/>
              <a:gd name="connsiteY1519" fmla="*/ 1654466 h 5907136"/>
              <a:gd name="connsiteX1520" fmla="*/ 4124356 w 12078891"/>
              <a:gd name="connsiteY1520" fmla="*/ 1665666 h 5907136"/>
              <a:gd name="connsiteX1521" fmla="*/ 4113157 w 12078891"/>
              <a:gd name="connsiteY1521" fmla="*/ 1654466 h 5907136"/>
              <a:gd name="connsiteX1522" fmla="*/ 4124356 w 12078891"/>
              <a:gd name="connsiteY1522" fmla="*/ 1643267 h 5907136"/>
              <a:gd name="connsiteX1523" fmla="*/ 1369383 w 12078891"/>
              <a:gd name="connsiteY1523" fmla="*/ 1634128 h 5907136"/>
              <a:gd name="connsiteX1524" fmla="*/ 1384655 w 12078891"/>
              <a:gd name="connsiteY1524" fmla="*/ 1649400 h 5907136"/>
              <a:gd name="connsiteX1525" fmla="*/ 1369383 w 12078891"/>
              <a:gd name="connsiteY1525" fmla="*/ 1664671 h 5907136"/>
              <a:gd name="connsiteX1526" fmla="*/ 1354111 w 12078891"/>
              <a:gd name="connsiteY1526" fmla="*/ 1649400 h 5907136"/>
              <a:gd name="connsiteX1527" fmla="*/ 1369383 w 12078891"/>
              <a:gd name="connsiteY1527" fmla="*/ 1634128 h 5907136"/>
              <a:gd name="connsiteX1528" fmla="*/ 9290270 w 12078891"/>
              <a:gd name="connsiteY1528" fmla="*/ 1625987 h 5907136"/>
              <a:gd name="connsiteX1529" fmla="*/ 9295360 w 12078891"/>
              <a:gd name="connsiteY1529" fmla="*/ 1631077 h 5907136"/>
              <a:gd name="connsiteX1530" fmla="*/ 9290270 w 12078891"/>
              <a:gd name="connsiteY1530" fmla="*/ 1636167 h 5907136"/>
              <a:gd name="connsiteX1531" fmla="*/ 9285179 w 12078891"/>
              <a:gd name="connsiteY1531" fmla="*/ 1631077 h 5907136"/>
              <a:gd name="connsiteX1532" fmla="*/ 9290270 w 12078891"/>
              <a:gd name="connsiteY1532" fmla="*/ 1625987 h 5907136"/>
              <a:gd name="connsiteX1533" fmla="*/ 1867190 w 12078891"/>
              <a:gd name="connsiteY1533" fmla="*/ 1615780 h 5907136"/>
              <a:gd name="connsiteX1534" fmla="*/ 1879408 w 12078891"/>
              <a:gd name="connsiteY1534" fmla="*/ 1627997 h 5907136"/>
              <a:gd name="connsiteX1535" fmla="*/ 1867190 w 12078891"/>
              <a:gd name="connsiteY1535" fmla="*/ 1640215 h 5907136"/>
              <a:gd name="connsiteX1536" fmla="*/ 1854973 w 12078891"/>
              <a:gd name="connsiteY1536" fmla="*/ 1627997 h 5907136"/>
              <a:gd name="connsiteX1537" fmla="*/ 1867190 w 12078891"/>
              <a:gd name="connsiteY1537" fmla="*/ 1615780 h 5907136"/>
              <a:gd name="connsiteX1538" fmla="*/ 1952765 w 12078891"/>
              <a:gd name="connsiteY1538" fmla="*/ 1611732 h 5907136"/>
              <a:gd name="connsiteX1539" fmla="*/ 1985346 w 12078891"/>
              <a:gd name="connsiteY1539" fmla="*/ 1644310 h 5907136"/>
              <a:gd name="connsiteX1540" fmla="*/ 1952765 w 12078891"/>
              <a:gd name="connsiteY1540" fmla="*/ 1676889 h 5907136"/>
              <a:gd name="connsiteX1541" fmla="*/ 1920186 w 12078891"/>
              <a:gd name="connsiteY1541" fmla="*/ 1644310 h 5907136"/>
              <a:gd name="connsiteX1542" fmla="*/ 1952765 w 12078891"/>
              <a:gd name="connsiteY1542" fmla="*/ 1611732 h 5907136"/>
              <a:gd name="connsiteX1543" fmla="*/ 7601213 w 12078891"/>
              <a:gd name="connsiteY1543" fmla="*/ 1601545 h 5907136"/>
              <a:gd name="connsiteX1544" fmla="*/ 7612413 w 12078891"/>
              <a:gd name="connsiteY1544" fmla="*/ 1612743 h 5907136"/>
              <a:gd name="connsiteX1545" fmla="*/ 7601213 w 12078891"/>
              <a:gd name="connsiteY1545" fmla="*/ 1623943 h 5907136"/>
              <a:gd name="connsiteX1546" fmla="*/ 7590014 w 12078891"/>
              <a:gd name="connsiteY1546" fmla="*/ 1612743 h 5907136"/>
              <a:gd name="connsiteX1547" fmla="*/ 7601213 w 12078891"/>
              <a:gd name="connsiteY1547" fmla="*/ 1601545 h 5907136"/>
              <a:gd name="connsiteX1548" fmla="*/ 4432839 w 12078891"/>
              <a:gd name="connsiteY1548" fmla="*/ 1598471 h 5907136"/>
              <a:gd name="connsiteX1549" fmla="*/ 4450147 w 12078891"/>
              <a:gd name="connsiteY1549" fmla="*/ 1615779 h 5907136"/>
              <a:gd name="connsiteX1550" fmla="*/ 4432839 w 12078891"/>
              <a:gd name="connsiteY1550" fmla="*/ 1633087 h 5907136"/>
              <a:gd name="connsiteX1551" fmla="*/ 4415530 w 12078891"/>
              <a:gd name="connsiteY1551" fmla="*/ 1615779 h 5907136"/>
              <a:gd name="connsiteX1552" fmla="*/ 4432839 w 12078891"/>
              <a:gd name="connsiteY1552" fmla="*/ 1598471 h 5907136"/>
              <a:gd name="connsiteX1553" fmla="*/ 8604059 w 12078891"/>
              <a:gd name="connsiteY1553" fmla="*/ 1598470 h 5907136"/>
              <a:gd name="connsiteX1554" fmla="*/ 8627476 w 12078891"/>
              <a:gd name="connsiteY1554" fmla="*/ 1621886 h 5907136"/>
              <a:gd name="connsiteX1555" fmla="*/ 8604059 w 12078891"/>
              <a:gd name="connsiteY1555" fmla="*/ 1645302 h 5907136"/>
              <a:gd name="connsiteX1556" fmla="*/ 8580642 w 12078891"/>
              <a:gd name="connsiteY1556" fmla="*/ 1621886 h 5907136"/>
              <a:gd name="connsiteX1557" fmla="*/ 8604059 w 12078891"/>
              <a:gd name="connsiteY1557" fmla="*/ 1598470 h 5907136"/>
              <a:gd name="connsiteX1558" fmla="*/ 970231 w 12078891"/>
              <a:gd name="connsiteY1558" fmla="*/ 1592364 h 5907136"/>
              <a:gd name="connsiteX1559" fmla="*/ 985503 w 12078891"/>
              <a:gd name="connsiteY1559" fmla="*/ 1607636 h 5907136"/>
              <a:gd name="connsiteX1560" fmla="*/ 970231 w 12078891"/>
              <a:gd name="connsiteY1560" fmla="*/ 1622908 h 5907136"/>
              <a:gd name="connsiteX1561" fmla="*/ 954959 w 12078891"/>
              <a:gd name="connsiteY1561" fmla="*/ 1607636 h 5907136"/>
              <a:gd name="connsiteX1562" fmla="*/ 970231 w 12078891"/>
              <a:gd name="connsiteY1562" fmla="*/ 1592364 h 5907136"/>
              <a:gd name="connsiteX1563" fmla="*/ 8077693 w 12078891"/>
              <a:gd name="connsiteY1563" fmla="*/ 1588309 h 5907136"/>
              <a:gd name="connsiteX1564" fmla="*/ 8099073 w 12078891"/>
              <a:gd name="connsiteY1564" fmla="*/ 1609690 h 5907136"/>
              <a:gd name="connsiteX1565" fmla="*/ 8077693 w 12078891"/>
              <a:gd name="connsiteY1565" fmla="*/ 1631068 h 5907136"/>
              <a:gd name="connsiteX1566" fmla="*/ 8056312 w 12078891"/>
              <a:gd name="connsiteY1566" fmla="*/ 1609690 h 5907136"/>
              <a:gd name="connsiteX1567" fmla="*/ 8077693 w 12078891"/>
              <a:gd name="connsiteY1567" fmla="*/ 1588309 h 5907136"/>
              <a:gd name="connsiteX1568" fmla="*/ 10993578 w 12078891"/>
              <a:gd name="connsiteY1568" fmla="*/ 1587269 h 5907136"/>
              <a:gd name="connsiteX1569" fmla="*/ 11004777 w 12078891"/>
              <a:gd name="connsiteY1569" fmla="*/ 1598469 h 5907136"/>
              <a:gd name="connsiteX1570" fmla="*/ 10993578 w 12078891"/>
              <a:gd name="connsiteY1570" fmla="*/ 1609668 h 5907136"/>
              <a:gd name="connsiteX1571" fmla="*/ 10982378 w 12078891"/>
              <a:gd name="connsiteY1571" fmla="*/ 1598469 h 5907136"/>
              <a:gd name="connsiteX1572" fmla="*/ 10993578 w 12078891"/>
              <a:gd name="connsiteY1572" fmla="*/ 1587269 h 5907136"/>
              <a:gd name="connsiteX1573" fmla="*/ 1053773 w 12078891"/>
              <a:gd name="connsiteY1573" fmla="*/ 1581190 h 5907136"/>
              <a:gd name="connsiteX1574" fmla="*/ 1061918 w 12078891"/>
              <a:gd name="connsiteY1574" fmla="*/ 1589335 h 5907136"/>
              <a:gd name="connsiteX1575" fmla="*/ 1053773 w 12078891"/>
              <a:gd name="connsiteY1575" fmla="*/ 1597478 h 5907136"/>
              <a:gd name="connsiteX1576" fmla="*/ 1045628 w 12078891"/>
              <a:gd name="connsiteY1576" fmla="*/ 1589335 h 5907136"/>
              <a:gd name="connsiteX1577" fmla="*/ 1053773 w 12078891"/>
              <a:gd name="connsiteY1577" fmla="*/ 1581190 h 5907136"/>
              <a:gd name="connsiteX1578" fmla="*/ 6563753 w 12078891"/>
              <a:gd name="connsiteY1578" fmla="*/ 1579126 h 5907136"/>
              <a:gd name="connsiteX1579" fmla="*/ 6574952 w 12078891"/>
              <a:gd name="connsiteY1579" fmla="*/ 1590325 h 5907136"/>
              <a:gd name="connsiteX1580" fmla="*/ 6563753 w 12078891"/>
              <a:gd name="connsiteY1580" fmla="*/ 1601524 h 5907136"/>
              <a:gd name="connsiteX1581" fmla="*/ 6552553 w 12078891"/>
              <a:gd name="connsiteY1581" fmla="*/ 1590325 h 5907136"/>
              <a:gd name="connsiteX1582" fmla="*/ 6563753 w 12078891"/>
              <a:gd name="connsiteY1582" fmla="*/ 1579126 h 5907136"/>
              <a:gd name="connsiteX1583" fmla="*/ 9187440 w 12078891"/>
              <a:gd name="connsiteY1583" fmla="*/ 1578129 h 5907136"/>
              <a:gd name="connsiteX1584" fmla="*/ 9198639 w 12078891"/>
              <a:gd name="connsiteY1584" fmla="*/ 1589328 h 5907136"/>
              <a:gd name="connsiteX1585" fmla="*/ 9187440 w 12078891"/>
              <a:gd name="connsiteY1585" fmla="*/ 1600526 h 5907136"/>
              <a:gd name="connsiteX1586" fmla="*/ 9176240 w 12078891"/>
              <a:gd name="connsiteY1586" fmla="*/ 1589328 h 5907136"/>
              <a:gd name="connsiteX1587" fmla="*/ 9187440 w 12078891"/>
              <a:gd name="connsiteY1587" fmla="*/ 1578129 h 5907136"/>
              <a:gd name="connsiteX1588" fmla="*/ 5811366 w 12078891"/>
              <a:gd name="connsiteY1588" fmla="*/ 1539421 h 5907136"/>
              <a:gd name="connsiteX1589" fmla="*/ 5821547 w 12078891"/>
              <a:gd name="connsiteY1589" fmla="*/ 1549602 h 5907136"/>
              <a:gd name="connsiteX1590" fmla="*/ 5811366 w 12078891"/>
              <a:gd name="connsiteY1590" fmla="*/ 1559783 h 5907136"/>
              <a:gd name="connsiteX1591" fmla="*/ 5801185 w 12078891"/>
              <a:gd name="connsiteY1591" fmla="*/ 1549602 h 5907136"/>
              <a:gd name="connsiteX1592" fmla="*/ 5811366 w 12078891"/>
              <a:gd name="connsiteY1592" fmla="*/ 1539421 h 5907136"/>
              <a:gd name="connsiteX1593" fmla="*/ 6556626 w 12078891"/>
              <a:gd name="connsiteY1593" fmla="*/ 1510942 h 5907136"/>
              <a:gd name="connsiteX1594" fmla="*/ 6568843 w 12078891"/>
              <a:gd name="connsiteY1594" fmla="*/ 1523160 h 5907136"/>
              <a:gd name="connsiteX1595" fmla="*/ 6556626 w 12078891"/>
              <a:gd name="connsiteY1595" fmla="*/ 1535375 h 5907136"/>
              <a:gd name="connsiteX1596" fmla="*/ 6544408 w 12078891"/>
              <a:gd name="connsiteY1596" fmla="*/ 1523160 h 5907136"/>
              <a:gd name="connsiteX1597" fmla="*/ 6556626 w 12078891"/>
              <a:gd name="connsiteY1597" fmla="*/ 1510942 h 5907136"/>
              <a:gd name="connsiteX1598" fmla="*/ 5064100 w 12078891"/>
              <a:gd name="connsiteY1598" fmla="*/ 1507884 h 5907136"/>
              <a:gd name="connsiteX1599" fmla="*/ 5076314 w 12078891"/>
              <a:gd name="connsiteY1599" fmla="*/ 1520102 h 5907136"/>
              <a:gd name="connsiteX1600" fmla="*/ 5064100 w 12078891"/>
              <a:gd name="connsiteY1600" fmla="*/ 1532317 h 5907136"/>
              <a:gd name="connsiteX1601" fmla="*/ 5051886 w 12078891"/>
              <a:gd name="connsiteY1601" fmla="*/ 1520102 h 5907136"/>
              <a:gd name="connsiteX1602" fmla="*/ 5064100 w 12078891"/>
              <a:gd name="connsiteY1602" fmla="*/ 1507884 h 5907136"/>
              <a:gd name="connsiteX1603" fmla="*/ 12045293 w 12078891"/>
              <a:gd name="connsiteY1603" fmla="*/ 1495671 h 5907136"/>
              <a:gd name="connsiteX1604" fmla="*/ 12074818 w 12078891"/>
              <a:gd name="connsiteY1604" fmla="*/ 1525195 h 5907136"/>
              <a:gd name="connsiteX1605" fmla="*/ 12045293 w 12078891"/>
              <a:gd name="connsiteY1605" fmla="*/ 1553701 h 5907136"/>
              <a:gd name="connsiteX1606" fmla="*/ 12015767 w 12078891"/>
              <a:gd name="connsiteY1606" fmla="*/ 1525195 h 5907136"/>
              <a:gd name="connsiteX1607" fmla="*/ 12045293 w 12078891"/>
              <a:gd name="connsiteY1607" fmla="*/ 1495671 h 5907136"/>
              <a:gd name="connsiteX1608" fmla="*/ 7198040 w 12078891"/>
              <a:gd name="connsiteY1608" fmla="*/ 1482432 h 5907136"/>
              <a:gd name="connsiteX1609" fmla="*/ 7203130 w 12078891"/>
              <a:gd name="connsiteY1609" fmla="*/ 1487523 h 5907136"/>
              <a:gd name="connsiteX1610" fmla="*/ 7198040 w 12078891"/>
              <a:gd name="connsiteY1610" fmla="*/ 1492613 h 5907136"/>
              <a:gd name="connsiteX1611" fmla="*/ 7192949 w 12078891"/>
              <a:gd name="connsiteY1611" fmla="*/ 1487523 h 5907136"/>
              <a:gd name="connsiteX1612" fmla="*/ 7198040 w 12078891"/>
              <a:gd name="connsiteY1612" fmla="*/ 1482432 h 5907136"/>
              <a:gd name="connsiteX1613" fmla="*/ 10018223 w 12078891"/>
              <a:gd name="connsiteY1613" fmla="*/ 1481387 h 5907136"/>
              <a:gd name="connsiteX1614" fmla="*/ 10025350 w 12078891"/>
              <a:gd name="connsiteY1614" fmla="*/ 1488514 h 5907136"/>
              <a:gd name="connsiteX1615" fmla="*/ 10018223 w 12078891"/>
              <a:gd name="connsiteY1615" fmla="*/ 1494622 h 5907136"/>
              <a:gd name="connsiteX1616" fmla="*/ 10011096 w 12078891"/>
              <a:gd name="connsiteY1616" fmla="*/ 1488514 h 5907136"/>
              <a:gd name="connsiteX1617" fmla="*/ 10018223 w 12078891"/>
              <a:gd name="connsiteY1617" fmla="*/ 1481387 h 5907136"/>
              <a:gd name="connsiteX1618" fmla="*/ 8393309 w 12078891"/>
              <a:gd name="connsiteY1618" fmla="*/ 1477350 h 5907136"/>
              <a:gd name="connsiteX1619" fmla="*/ 8425888 w 12078891"/>
              <a:gd name="connsiteY1619" fmla="*/ 1509928 h 5907136"/>
              <a:gd name="connsiteX1620" fmla="*/ 8393309 w 12078891"/>
              <a:gd name="connsiteY1620" fmla="*/ 1542506 h 5907136"/>
              <a:gd name="connsiteX1621" fmla="*/ 8360729 w 12078891"/>
              <a:gd name="connsiteY1621" fmla="*/ 1509928 h 5907136"/>
              <a:gd name="connsiteX1622" fmla="*/ 8393309 w 12078891"/>
              <a:gd name="connsiteY1622" fmla="*/ 1477350 h 5907136"/>
              <a:gd name="connsiteX1623" fmla="*/ 5908087 w 12078891"/>
              <a:gd name="connsiteY1623" fmla="*/ 1476298 h 5907136"/>
              <a:gd name="connsiteX1624" fmla="*/ 5910123 w 12078891"/>
              <a:gd name="connsiteY1624" fmla="*/ 1478334 h 5907136"/>
              <a:gd name="connsiteX1625" fmla="*/ 5908087 w 12078891"/>
              <a:gd name="connsiteY1625" fmla="*/ 1480369 h 5907136"/>
              <a:gd name="connsiteX1626" fmla="*/ 5906050 w 12078891"/>
              <a:gd name="connsiteY1626" fmla="*/ 1478334 h 5907136"/>
              <a:gd name="connsiteX1627" fmla="*/ 5908087 w 12078891"/>
              <a:gd name="connsiteY1627" fmla="*/ 1476298 h 5907136"/>
              <a:gd name="connsiteX1628" fmla="*/ 10401034 w 12078891"/>
              <a:gd name="connsiteY1628" fmla="*/ 1474260 h 5907136"/>
              <a:gd name="connsiteX1629" fmla="*/ 10410197 w 12078891"/>
              <a:gd name="connsiteY1629" fmla="*/ 1483423 h 5907136"/>
              <a:gd name="connsiteX1630" fmla="*/ 10401034 w 12078891"/>
              <a:gd name="connsiteY1630" fmla="*/ 1492586 h 5907136"/>
              <a:gd name="connsiteX1631" fmla="*/ 10391871 w 12078891"/>
              <a:gd name="connsiteY1631" fmla="*/ 1483423 h 5907136"/>
              <a:gd name="connsiteX1632" fmla="*/ 10401034 w 12078891"/>
              <a:gd name="connsiteY1632" fmla="*/ 1474260 h 5907136"/>
              <a:gd name="connsiteX1633" fmla="*/ 2631798 w 12078891"/>
              <a:gd name="connsiteY1633" fmla="*/ 1469172 h 5907136"/>
              <a:gd name="connsiteX1634" fmla="*/ 2637906 w 12078891"/>
              <a:gd name="connsiteY1634" fmla="*/ 1475281 h 5907136"/>
              <a:gd name="connsiteX1635" fmla="*/ 2631798 w 12078891"/>
              <a:gd name="connsiteY1635" fmla="*/ 1481390 h 5907136"/>
              <a:gd name="connsiteX1636" fmla="*/ 2625688 w 12078891"/>
              <a:gd name="connsiteY1636" fmla="*/ 1475281 h 5907136"/>
              <a:gd name="connsiteX1637" fmla="*/ 2631798 w 12078891"/>
              <a:gd name="connsiteY1637" fmla="*/ 1469172 h 5907136"/>
              <a:gd name="connsiteX1638" fmla="*/ 8095000 w 12078891"/>
              <a:gd name="connsiteY1638" fmla="*/ 1469170 h 5907136"/>
              <a:gd name="connsiteX1639" fmla="*/ 8107217 w 12078891"/>
              <a:gd name="connsiteY1639" fmla="*/ 1481388 h 5907136"/>
              <a:gd name="connsiteX1640" fmla="*/ 8095000 w 12078891"/>
              <a:gd name="connsiteY1640" fmla="*/ 1493605 h 5907136"/>
              <a:gd name="connsiteX1641" fmla="*/ 8082783 w 12078891"/>
              <a:gd name="connsiteY1641" fmla="*/ 1481388 h 5907136"/>
              <a:gd name="connsiteX1642" fmla="*/ 8095000 w 12078891"/>
              <a:gd name="connsiteY1642" fmla="*/ 1469170 h 5907136"/>
              <a:gd name="connsiteX1643" fmla="*/ 3408677 w 12078891"/>
              <a:gd name="connsiteY1643" fmla="*/ 1462072 h 5907136"/>
              <a:gd name="connsiteX1644" fmla="*/ 3413767 w 12078891"/>
              <a:gd name="connsiteY1644" fmla="*/ 1467163 h 5907136"/>
              <a:gd name="connsiteX1645" fmla="*/ 3408677 w 12078891"/>
              <a:gd name="connsiteY1645" fmla="*/ 1472253 h 5907136"/>
              <a:gd name="connsiteX1646" fmla="*/ 3403585 w 12078891"/>
              <a:gd name="connsiteY1646" fmla="*/ 1467163 h 5907136"/>
              <a:gd name="connsiteX1647" fmla="*/ 3408677 w 12078891"/>
              <a:gd name="connsiteY1647" fmla="*/ 1462072 h 5907136"/>
              <a:gd name="connsiteX1648" fmla="*/ 3686616 w 12078891"/>
              <a:gd name="connsiteY1648" fmla="*/ 1449860 h 5907136"/>
              <a:gd name="connsiteX1649" fmla="*/ 3690689 w 12078891"/>
              <a:gd name="connsiteY1649" fmla="*/ 1453933 h 5907136"/>
              <a:gd name="connsiteX1650" fmla="*/ 3686616 w 12078891"/>
              <a:gd name="connsiteY1650" fmla="*/ 1458006 h 5907136"/>
              <a:gd name="connsiteX1651" fmla="*/ 3682544 w 12078891"/>
              <a:gd name="connsiteY1651" fmla="*/ 1453933 h 5907136"/>
              <a:gd name="connsiteX1652" fmla="*/ 3686616 w 12078891"/>
              <a:gd name="connsiteY1652" fmla="*/ 1449860 h 5907136"/>
              <a:gd name="connsiteX1653" fmla="*/ 8790374 w 12078891"/>
              <a:gd name="connsiteY1653" fmla="*/ 1447825 h 5907136"/>
              <a:gd name="connsiteX1654" fmla="*/ 8795464 w 12078891"/>
              <a:gd name="connsiteY1654" fmla="*/ 1452917 h 5907136"/>
              <a:gd name="connsiteX1655" fmla="*/ 8790374 w 12078891"/>
              <a:gd name="connsiteY1655" fmla="*/ 1458007 h 5907136"/>
              <a:gd name="connsiteX1656" fmla="*/ 8785283 w 12078891"/>
              <a:gd name="connsiteY1656" fmla="*/ 1452917 h 5907136"/>
              <a:gd name="connsiteX1657" fmla="*/ 8790374 w 12078891"/>
              <a:gd name="connsiteY1657" fmla="*/ 1447825 h 5907136"/>
              <a:gd name="connsiteX1658" fmla="*/ 10691198 w 12078891"/>
              <a:gd name="connsiteY1658" fmla="*/ 1418293 h 5907136"/>
              <a:gd name="connsiteX1659" fmla="*/ 10696288 w 12078891"/>
              <a:gd name="connsiteY1659" fmla="*/ 1423383 h 5907136"/>
              <a:gd name="connsiteX1660" fmla="*/ 10691198 w 12078891"/>
              <a:gd name="connsiteY1660" fmla="*/ 1428476 h 5907136"/>
              <a:gd name="connsiteX1661" fmla="*/ 10686107 w 12078891"/>
              <a:gd name="connsiteY1661" fmla="*/ 1423383 h 5907136"/>
              <a:gd name="connsiteX1662" fmla="*/ 10691198 w 12078891"/>
              <a:gd name="connsiteY1662" fmla="*/ 1418293 h 5907136"/>
              <a:gd name="connsiteX1663" fmla="*/ 3349636 w 12078891"/>
              <a:gd name="connsiteY1663" fmla="*/ 1409134 h 5907136"/>
              <a:gd name="connsiteX1664" fmla="*/ 3358800 w 12078891"/>
              <a:gd name="connsiteY1664" fmla="*/ 1418293 h 5907136"/>
              <a:gd name="connsiteX1665" fmla="*/ 3349636 w 12078891"/>
              <a:gd name="connsiteY1665" fmla="*/ 1427460 h 5907136"/>
              <a:gd name="connsiteX1666" fmla="*/ 3340474 w 12078891"/>
              <a:gd name="connsiteY1666" fmla="*/ 1418293 h 5907136"/>
              <a:gd name="connsiteX1667" fmla="*/ 3349636 w 12078891"/>
              <a:gd name="connsiteY1667" fmla="*/ 1409134 h 5907136"/>
              <a:gd name="connsiteX1668" fmla="*/ 4588610 w 12078891"/>
              <a:gd name="connsiteY1668" fmla="*/ 1397903 h 5907136"/>
              <a:gd name="connsiteX1669" fmla="*/ 4596755 w 12078891"/>
              <a:gd name="connsiteY1669" fmla="*/ 1406048 h 5907136"/>
              <a:gd name="connsiteX1670" fmla="*/ 4588610 w 12078891"/>
              <a:gd name="connsiteY1670" fmla="*/ 1414193 h 5907136"/>
              <a:gd name="connsiteX1671" fmla="*/ 4580466 w 12078891"/>
              <a:gd name="connsiteY1671" fmla="*/ 1406048 h 5907136"/>
              <a:gd name="connsiteX1672" fmla="*/ 4588610 w 12078891"/>
              <a:gd name="connsiteY1672" fmla="*/ 1397903 h 5907136"/>
              <a:gd name="connsiteX1673" fmla="*/ 1814297 w 12078891"/>
              <a:gd name="connsiteY1673" fmla="*/ 1390807 h 5907136"/>
              <a:gd name="connsiteX1674" fmla="*/ 1835677 w 12078891"/>
              <a:gd name="connsiteY1674" fmla="*/ 1412190 h 5907136"/>
              <a:gd name="connsiteX1675" fmla="*/ 1814297 w 12078891"/>
              <a:gd name="connsiteY1675" fmla="*/ 1433570 h 5907136"/>
              <a:gd name="connsiteX1676" fmla="*/ 1792917 w 12078891"/>
              <a:gd name="connsiteY1676" fmla="*/ 1412190 h 5907136"/>
              <a:gd name="connsiteX1677" fmla="*/ 1814297 w 12078891"/>
              <a:gd name="connsiteY1677" fmla="*/ 1390807 h 5907136"/>
              <a:gd name="connsiteX1678" fmla="*/ 9676136 w 12078891"/>
              <a:gd name="connsiteY1678" fmla="*/ 1389757 h 5907136"/>
              <a:gd name="connsiteX1679" fmla="*/ 9679190 w 12078891"/>
              <a:gd name="connsiteY1679" fmla="*/ 1392811 h 5907136"/>
              <a:gd name="connsiteX1680" fmla="*/ 9676136 w 12078891"/>
              <a:gd name="connsiteY1680" fmla="*/ 1395866 h 5907136"/>
              <a:gd name="connsiteX1681" fmla="*/ 9673081 w 12078891"/>
              <a:gd name="connsiteY1681" fmla="*/ 1392811 h 5907136"/>
              <a:gd name="connsiteX1682" fmla="*/ 9676136 w 12078891"/>
              <a:gd name="connsiteY1682" fmla="*/ 1389757 h 5907136"/>
              <a:gd name="connsiteX1683" fmla="*/ 12015767 w 12078891"/>
              <a:gd name="connsiteY1683" fmla="*/ 1375502 h 5907136"/>
              <a:gd name="connsiteX1684" fmla="*/ 12018821 w 12078891"/>
              <a:gd name="connsiteY1684" fmla="*/ 1378556 h 5907136"/>
              <a:gd name="connsiteX1685" fmla="*/ 12015767 w 12078891"/>
              <a:gd name="connsiteY1685" fmla="*/ 1381611 h 5907136"/>
              <a:gd name="connsiteX1686" fmla="*/ 12012713 w 12078891"/>
              <a:gd name="connsiteY1686" fmla="*/ 1378556 h 5907136"/>
              <a:gd name="connsiteX1687" fmla="*/ 12015767 w 12078891"/>
              <a:gd name="connsiteY1687" fmla="*/ 1375502 h 5907136"/>
              <a:gd name="connsiteX1688" fmla="*/ 9431787 w 12078891"/>
              <a:gd name="connsiteY1688" fmla="*/ 1368376 h 5907136"/>
              <a:gd name="connsiteX1689" fmla="*/ 9437896 w 12078891"/>
              <a:gd name="connsiteY1689" fmla="*/ 1373467 h 5907136"/>
              <a:gd name="connsiteX1690" fmla="*/ 9431787 w 12078891"/>
              <a:gd name="connsiteY1690" fmla="*/ 1379575 h 5907136"/>
              <a:gd name="connsiteX1691" fmla="*/ 9425678 w 12078891"/>
              <a:gd name="connsiteY1691" fmla="*/ 1373467 h 5907136"/>
              <a:gd name="connsiteX1692" fmla="*/ 9431787 w 12078891"/>
              <a:gd name="connsiteY1692" fmla="*/ 1368376 h 5907136"/>
              <a:gd name="connsiteX1693" fmla="*/ 7596123 w 12078891"/>
              <a:gd name="connsiteY1693" fmla="*/ 1359243 h 5907136"/>
              <a:gd name="connsiteX1694" fmla="*/ 7604268 w 12078891"/>
              <a:gd name="connsiteY1694" fmla="*/ 1367389 h 5907136"/>
              <a:gd name="connsiteX1695" fmla="*/ 7596123 w 12078891"/>
              <a:gd name="connsiteY1695" fmla="*/ 1374515 h 5907136"/>
              <a:gd name="connsiteX1696" fmla="*/ 7587978 w 12078891"/>
              <a:gd name="connsiteY1696" fmla="*/ 1367389 h 5907136"/>
              <a:gd name="connsiteX1697" fmla="*/ 7596123 w 12078891"/>
              <a:gd name="connsiteY1697" fmla="*/ 1359243 h 5907136"/>
              <a:gd name="connsiteX1698" fmla="*/ 5364445 w 12078891"/>
              <a:gd name="connsiteY1698" fmla="*/ 1346011 h 5907136"/>
              <a:gd name="connsiteX1699" fmla="*/ 5381754 w 12078891"/>
              <a:gd name="connsiteY1699" fmla="*/ 1363320 h 5907136"/>
              <a:gd name="connsiteX1700" fmla="*/ 5364445 w 12078891"/>
              <a:gd name="connsiteY1700" fmla="*/ 1380628 h 5907136"/>
              <a:gd name="connsiteX1701" fmla="*/ 5347139 w 12078891"/>
              <a:gd name="connsiteY1701" fmla="*/ 1363320 h 5907136"/>
              <a:gd name="connsiteX1702" fmla="*/ 5364445 w 12078891"/>
              <a:gd name="connsiteY1702" fmla="*/ 1346011 h 5907136"/>
              <a:gd name="connsiteX1703" fmla="*/ 12059547 w 12078891"/>
              <a:gd name="connsiteY1703" fmla="*/ 1314439 h 5907136"/>
              <a:gd name="connsiteX1704" fmla="*/ 12064637 w 12078891"/>
              <a:gd name="connsiteY1704" fmla="*/ 1319529 h 5907136"/>
              <a:gd name="connsiteX1705" fmla="*/ 12059547 w 12078891"/>
              <a:gd name="connsiteY1705" fmla="*/ 1324620 h 5907136"/>
              <a:gd name="connsiteX1706" fmla="*/ 12054456 w 12078891"/>
              <a:gd name="connsiteY1706" fmla="*/ 1319529 h 5907136"/>
              <a:gd name="connsiteX1707" fmla="*/ 12059547 w 12078891"/>
              <a:gd name="connsiteY1707" fmla="*/ 1314439 h 5907136"/>
              <a:gd name="connsiteX1708" fmla="*/ 11131025 w 12078891"/>
              <a:gd name="connsiteY1708" fmla="*/ 1300174 h 5907136"/>
              <a:gd name="connsiteX1709" fmla="*/ 11149350 w 12078891"/>
              <a:gd name="connsiteY1709" fmla="*/ 1318500 h 5907136"/>
              <a:gd name="connsiteX1710" fmla="*/ 11131025 w 12078891"/>
              <a:gd name="connsiteY1710" fmla="*/ 1336827 h 5907136"/>
              <a:gd name="connsiteX1711" fmla="*/ 11112698 w 12078891"/>
              <a:gd name="connsiteY1711" fmla="*/ 1318500 h 5907136"/>
              <a:gd name="connsiteX1712" fmla="*/ 11131025 w 12078891"/>
              <a:gd name="connsiteY1712" fmla="*/ 1300174 h 5907136"/>
              <a:gd name="connsiteX1713" fmla="*/ 8098055 w 12078891"/>
              <a:gd name="connsiteY1713" fmla="*/ 1297139 h 5907136"/>
              <a:gd name="connsiteX1714" fmla="*/ 8133689 w 12078891"/>
              <a:gd name="connsiteY1714" fmla="*/ 1332775 h 5907136"/>
              <a:gd name="connsiteX1715" fmla="*/ 8098055 w 12078891"/>
              <a:gd name="connsiteY1715" fmla="*/ 1368410 h 5907136"/>
              <a:gd name="connsiteX1716" fmla="*/ 8062421 w 12078891"/>
              <a:gd name="connsiteY1716" fmla="*/ 1332775 h 5907136"/>
              <a:gd name="connsiteX1717" fmla="*/ 8098055 w 12078891"/>
              <a:gd name="connsiteY1717" fmla="*/ 1297139 h 5907136"/>
              <a:gd name="connsiteX1718" fmla="*/ 5691230 w 12078891"/>
              <a:gd name="connsiteY1718" fmla="*/ 1264529 h 5907136"/>
              <a:gd name="connsiteX1719" fmla="*/ 5701411 w 12078891"/>
              <a:gd name="connsiteY1719" fmla="*/ 1274710 h 5907136"/>
              <a:gd name="connsiteX1720" fmla="*/ 5691230 w 12078891"/>
              <a:gd name="connsiteY1720" fmla="*/ 1284890 h 5907136"/>
              <a:gd name="connsiteX1721" fmla="*/ 5681049 w 12078891"/>
              <a:gd name="connsiteY1721" fmla="*/ 1274710 h 5907136"/>
              <a:gd name="connsiteX1722" fmla="*/ 5691230 w 12078891"/>
              <a:gd name="connsiteY1722" fmla="*/ 1264529 h 5907136"/>
              <a:gd name="connsiteX1723" fmla="*/ 10805227 w 12078891"/>
              <a:gd name="connsiteY1723" fmla="*/ 1263541 h 5907136"/>
              <a:gd name="connsiteX1724" fmla="*/ 10818462 w 12078891"/>
              <a:gd name="connsiteY1724" fmla="*/ 1276776 h 5907136"/>
              <a:gd name="connsiteX1725" fmla="*/ 10805227 w 12078891"/>
              <a:gd name="connsiteY1725" fmla="*/ 1290011 h 5907136"/>
              <a:gd name="connsiteX1726" fmla="*/ 10791991 w 12078891"/>
              <a:gd name="connsiteY1726" fmla="*/ 1276776 h 5907136"/>
              <a:gd name="connsiteX1727" fmla="*/ 10805227 w 12078891"/>
              <a:gd name="connsiteY1727" fmla="*/ 1263541 h 5907136"/>
              <a:gd name="connsiteX1728" fmla="*/ 298292 w 12078891"/>
              <a:gd name="connsiteY1728" fmla="*/ 1260468 h 5907136"/>
              <a:gd name="connsiteX1729" fmla="*/ 408248 w 12078891"/>
              <a:gd name="connsiteY1729" fmla="*/ 1369407 h 5907136"/>
              <a:gd name="connsiteX1730" fmla="*/ 298292 w 12078891"/>
              <a:gd name="connsiteY1730" fmla="*/ 1478349 h 5907136"/>
              <a:gd name="connsiteX1731" fmla="*/ 188336 w 12078891"/>
              <a:gd name="connsiteY1731" fmla="*/ 1369407 h 5907136"/>
              <a:gd name="connsiteX1732" fmla="*/ 298292 w 12078891"/>
              <a:gd name="connsiteY1732" fmla="*/ 1260468 h 5907136"/>
              <a:gd name="connsiteX1733" fmla="*/ 11437477 w 12078891"/>
              <a:gd name="connsiteY1733" fmla="*/ 1252334 h 5907136"/>
              <a:gd name="connsiteX1734" fmla="*/ 11459875 w 12078891"/>
              <a:gd name="connsiteY1734" fmla="*/ 1274732 h 5907136"/>
              <a:gd name="connsiteX1735" fmla="*/ 11437477 w 12078891"/>
              <a:gd name="connsiteY1735" fmla="*/ 1297131 h 5907136"/>
              <a:gd name="connsiteX1736" fmla="*/ 11415078 w 12078891"/>
              <a:gd name="connsiteY1736" fmla="*/ 1274732 h 5907136"/>
              <a:gd name="connsiteX1737" fmla="*/ 11437477 w 12078891"/>
              <a:gd name="connsiteY1737" fmla="*/ 1252334 h 5907136"/>
              <a:gd name="connsiteX1738" fmla="*/ 3814846 w 12078891"/>
              <a:gd name="connsiteY1738" fmla="*/ 1200388 h 5907136"/>
              <a:gd name="connsiteX1739" fmla="*/ 3818919 w 12078891"/>
              <a:gd name="connsiteY1739" fmla="*/ 1204460 h 5907136"/>
              <a:gd name="connsiteX1740" fmla="*/ 3814846 w 12078891"/>
              <a:gd name="connsiteY1740" fmla="*/ 1208533 h 5907136"/>
              <a:gd name="connsiteX1741" fmla="*/ 3810773 w 12078891"/>
              <a:gd name="connsiteY1741" fmla="*/ 1204460 h 5907136"/>
              <a:gd name="connsiteX1742" fmla="*/ 3814846 w 12078891"/>
              <a:gd name="connsiteY1742" fmla="*/ 1200388 h 5907136"/>
              <a:gd name="connsiteX1743" fmla="*/ 9736204 w 12078891"/>
              <a:gd name="connsiteY1743" fmla="*/ 1192272 h 5907136"/>
              <a:gd name="connsiteX1744" fmla="*/ 9771838 w 12078891"/>
              <a:gd name="connsiteY1744" fmla="*/ 1227907 h 5907136"/>
              <a:gd name="connsiteX1745" fmla="*/ 9736204 w 12078891"/>
              <a:gd name="connsiteY1745" fmla="*/ 1263541 h 5907136"/>
              <a:gd name="connsiteX1746" fmla="*/ 9699552 w 12078891"/>
              <a:gd name="connsiteY1746" fmla="*/ 1227907 h 5907136"/>
              <a:gd name="connsiteX1747" fmla="*/ 9736204 w 12078891"/>
              <a:gd name="connsiteY1747" fmla="*/ 1192272 h 5907136"/>
              <a:gd name="connsiteX1748" fmla="*/ 10679998 w 12078891"/>
              <a:gd name="connsiteY1748" fmla="*/ 1188190 h 5907136"/>
              <a:gd name="connsiteX1749" fmla="*/ 10687125 w 12078891"/>
              <a:gd name="connsiteY1749" fmla="*/ 1195319 h 5907136"/>
              <a:gd name="connsiteX1750" fmla="*/ 10679998 w 12078891"/>
              <a:gd name="connsiteY1750" fmla="*/ 1202445 h 5907136"/>
              <a:gd name="connsiteX1751" fmla="*/ 10672872 w 12078891"/>
              <a:gd name="connsiteY1751" fmla="*/ 1195319 h 5907136"/>
              <a:gd name="connsiteX1752" fmla="*/ 10679998 w 12078891"/>
              <a:gd name="connsiteY1752" fmla="*/ 1188190 h 5907136"/>
              <a:gd name="connsiteX1753" fmla="*/ 1609646 w 12078891"/>
              <a:gd name="connsiteY1753" fmla="*/ 1183104 h 5907136"/>
              <a:gd name="connsiteX1754" fmla="*/ 1614735 w 12078891"/>
              <a:gd name="connsiteY1754" fmla="*/ 1188193 h 5907136"/>
              <a:gd name="connsiteX1755" fmla="*/ 1609646 w 12078891"/>
              <a:gd name="connsiteY1755" fmla="*/ 1193283 h 5907136"/>
              <a:gd name="connsiteX1756" fmla="*/ 1604554 w 12078891"/>
              <a:gd name="connsiteY1756" fmla="*/ 1188193 h 5907136"/>
              <a:gd name="connsiteX1757" fmla="*/ 1609646 w 12078891"/>
              <a:gd name="connsiteY1757" fmla="*/ 1183104 h 5907136"/>
              <a:gd name="connsiteX1758" fmla="*/ 8997051 w 12078891"/>
              <a:gd name="connsiteY1758" fmla="*/ 1183079 h 5907136"/>
              <a:gd name="connsiteX1759" fmla="*/ 9006214 w 12078891"/>
              <a:gd name="connsiteY1759" fmla="*/ 1192241 h 5907136"/>
              <a:gd name="connsiteX1760" fmla="*/ 8997051 w 12078891"/>
              <a:gd name="connsiteY1760" fmla="*/ 1201404 h 5907136"/>
              <a:gd name="connsiteX1761" fmla="*/ 8987888 w 12078891"/>
              <a:gd name="connsiteY1761" fmla="*/ 1192241 h 5907136"/>
              <a:gd name="connsiteX1762" fmla="*/ 8997051 w 12078891"/>
              <a:gd name="connsiteY1762" fmla="*/ 1183079 h 5907136"/>
              <a:gd name="connsiteX1763" fmla="*/ 2764214 w 12078891"/>
              <a:gd name="connsiteY1763" fmla="*/ 1173943 h 5907136"/>
              <a:gd name="connsiteX1764" fmla="*/ 2772359 w 12078891"/>
              <a:gd name="connsiteY1764" fmla="*/ 1182089 h 5907136"/>
              <a:gd name="connsiteX1765" fmla="*/ 2764214 w 12078891"/>
              <a:gd name="connsiteY1765" fmla="*/ 1190233 h 5907136"/>
              <a:gd name="connsiteX1766" fmla="*/ 2756067 w 12078891"/>
              <a:gd name="connsiteY1766" fmla="*/ 1182089 h 5907136"/>
              <a:gd name="connsiteX1767" fmla="*/ 2764214 w 12078891"/>
              <a:gd name="connsiteY1767" fmla="*/ 1173943 h 5907136"/>
              <a:gd name="connsiteX1768" fmla="*/ 2648148 w 12078891"/>
              <a:gd name="connsiteY1768" fmla="*/ 1159690 h 5907136"/>
              <a:gd name="connsiteX1769" fmla="*/ 2656293 w 12078891"/>
              <a:gd name="connsiteY1769" fmla="*/ 1167833 h 5907136"/>
              <a:gd name="connsiteX1770" fmla="*/ 2648148 w 12078891"/>
              <a:gd name="connsiteY1770" fmla="*/ 1175980 h 5907136"/>
              <a:gd name="connsiteX1771" fmla="*/ 2640003 w 12078891"/>
              <a:gd name="connsiteY1771" fmla="*/ 1167833 h 5907136"/>
              <a:gd name="connsiteX1772" fmla="*/ 2648148 w 12078891"/>
              <a:gd name="connsiteY1772" fmla="*/ 1159690 h 5907136"/>
              <a:gd name="connsiteX1773" fmla="*/ 4093873 w 12078891"/>
              <a:gd name="connsiteY1773" fmla="*/ 1127106 h 5907136"/>
              <a:gd name="connsiteX1774" fmla="*/ 4107107 w 12078891"/>
              <a:gd name="connsiteY1774" fmla="*/ 1140346 h 5907136"/>
              <a:gd name="connsiteX1775" fmla="*/ 4093873 w 12078891"/>
              <a:gd name="connsiteY1775" fmla="*/ 1153581 h 5907136"/>
              <a:gd name="connsiteX1776" fmla="*/ 4080636 w 12078891"/>
              <a:gd name="connsiteY1776" fmla="*/ 1140346 h 5907136"/>
              <a:gd name="connsiteX1777" fmla="*/ 4093873 w 12078891"/>
              <a:gd name="connsiteY1777" fmla="*/ 1127106 h 5907136"/>
              <a:gd name="connsiteX1778" fmla="*/ 4586598 w 12078891"/>
              <a:gd name="connsiteY1778" fmla="*/ 1109799 h 5907136"/>
              <a:gd name="connsiteX1779" fmla="*/ 4590671 w 12078891"/>
              <a:gd name="connsiteY1779" fmla="*/ 1113871 h 5907136"/>
              <a:gd name="connsiteX1780" fmla="*/ 4586598 w 12078891"/>
              <a:gd name="connsiteY1780" fmla="*/ 1117944 h 5907136"/>
              <a:gd name="connsiteX1781" fmla="*/ 4582523 w 12078891"/>
              <a:gd name="connsiteY1781" fmla="*/ 1113871 h 5907136"/>
              <a:gd name="connsiteX1782" fmla="*/ 4586598 w 12078891"/>
              <a:gd name="connsiteY1782" fmla="*/ 1109799 h 5907136"/>
              <a:gd name="connsiteX1783" fmla="*/ 7513655 w 12078891"/>
              <a:gd name="connsiteY1783" fmla="*/ 1097557 h 5907136"/>
              <a:gd name="connsiteX1784" fmla="*/ 7515692 w 12078891"/>
              <a:gd name="connsiteY1784" fmla="*/ 1099593 h 5907136"/>
              <a:gd name="connsiteX1785" fmla="*/ 7513655 w 12078891"/>
              <a:gd name="connsiteY1785" fmla="*/ 1101630 h 5907136"/>
              <a:gd name="connsiteX1786" fmla="*/ 7511619 w 12078891"/>
              <a:gd name="connsiteY1786" fmla="*/ 1099593 h 5907136"/>
              <a:gd name="connsiteX1787" fmla="*/ 7513655 w 12078891"/>
              <a:gd name="connsiteY1787" fmla="*/ 1097557 h 5907136"/>
              <a:gd name="connsiteX1788" fmla="*/ 3753810 w 12078891"/>
              <a:gd name="connsiteY1788" fmla="*/ 1095550 h 5907136"/>
              <a:gd name="connsiteX1789" fmla="*/ 3776207 w 12078891"/>
              <a:gd name="connsiteY1789" fmla="*/ 1117946 h 5907136"/>
              <a:gd name="connsiteX1790" fmla="*/ 3753810 w 12078891"/>
              <a:gd name="connsiteY1790" fmla="*/ 1140347 h 5907136"/>
              <a:gd name="connsiteX1791" fmla="*/ 3731412 w 12078891"/>
              <a:gd name="connsiteY1791" fmla="*/ 1117946 h 5907136"/>
              <a:gd name="connsiteX1792" fmla="*/ 3753810 w 12078891"/>
              <a:gd name="connsiteY1792" fmla="*/ 1095550 h 5907136"/>
              <a:gd name="connsiteX1793" fmla="*/ 4764761 w 12078891"/>
              <a:gd name="connsiteY1793" fmla="*/ 1095542 h 5907136"/>
              <a:gd name="connsiteX1794" fmla="*/ 4774946 w 12078891"/>
              <a:gd name="connsiteY1794" fmla="*/ 1105725 h 5907136"/>
              <a:gd name="connsiteX1795" fmla="*/ 4764761 w 12078891"/>
              <a:gd name="connsiteY1795" fmla="*/ 1115903 h 5907136"/>
              <a:gd name="connsiteX1796" fmla="*/ 4754580 w 12078891"/>
              <a:gd name="connsiteY1796" fmla="*/ 1105725 h 5907136"/>
              <a:gd name="connsiteX1797" fmla="*/ 4764761 w 12078891"/>
              <a:gd name="connsiteY1797" fmla="*/ 1095542 h 5907136"/>
              <a:gd name="connsiteX1798" fmla="*/ 10431577 w 12078891"/>
              <a:gd name="connsiteY1798" fmla="*/ 1092497 h 5907136"/>
              <a:gd name="connsiteX1799" fmla="*/ 10452957 w 12078891"/>
              <a:gd name="connsiteY1799" fmla="*/ 1113876 h 5907136"/>
              <a:gd name="connsiteX1800" fmla="*/ 10431577 w 12078891"/>
              <a:gd name="connsiteY1800" fmla="*/ 1135254 h 5907136"/>
              <a:gd name="connsiteX1801" fmla="*/ 10410197 w 12078891"/>
              <a:gd name="connsiteY1801" fmla="*/ 1113876 h 5907136"/>
              <a:gd name="connsiteX1802" fmla="*/ 10431577 w 12078891"/>
              <a:gd name="connsiteY1802" fmla="*/ 1092497 h 5907136"/>
              <a:gd name="connsiteX1803" fmla="*/ 9323867 w 12078891"/>
              <a:gd name="connsiteY1803" fmla="*/ 1089437 h 5907136"/>
              <a:gd name="connsiteX1804" fmla="*/ 9336084 w 12078891"/>
              <a:gd name="connsiteY1804" fmla="*/ 1101655 h 5907136"/>
              <a:gd name="connsiteX1805" fmla="*/ 9323867 w 12078891"/>
              <a:gd name="connsiteY1805" fmla="*/ 1113872 h 5907136"/>
              <a:gd name="connsiteX1806" fmla="*/ 9311649 w 12078891"/>
              <a:gd name="connsiteY1806" fmla="*/ 1101655 h 5907136"/>
              <a:gd name="connsiteX1807" fmla="*/ 9323867 w 12078891"/>
              <a:gd name="connsiteY1807" fmla="*/ 1089437 h 5907136"/>
              <a:gd name="connsiteX1808" fmla="*/ 10601604 w 12078891"/>
              <a:gd name="connsiteY1808" fmla="*/ 1085369 h 5907136"/>
              <a:gd name="connsiteX1809" fmla="*/ 10627057 w 12078891"/>
              <a:gd name="connsiteY1809" fmla="*/ 1109804 h 5907136"/>
              <a:gd name="connsiteX1810" fmla="*/ 10601604 w 12078891"/>
              <a:gd name="connsiteY1810" fmla="*/ 1134235 h 5907136"/>
              <a:gd name="connsiteX1811" fmla="*/ 10577169 w 12078891"/>
              <a:gd name="connsiteY1811" fmla="*/ 1109804 h 5907136"/>
              <a:gd name="connsiteX1812" fmla="*/ 10601604 w 12078891"/>
              <a:gd name="connsiteY1812" fmla="*/ 1085369 h 5907136"/>
              <a:gd name="connsiteX1813" fmla="*/ 2304983 w 12078891"/>
              <a:gd name="connsiteY1813" fmla="*/ 1076179 h 5907136"/>
              <a:gd name="connsiteX1814" fmla="*/ 2319236 w 12078891"/>
              <a:gd name="connsiteY1814" fmla="*/ 1090433 h 5907136"/>
              <a:gd name="connsiteX1815" fmla="*/ 2304983 w 12078891"/>
              <a:gd name="connsiteY1815" fmla="*/ 1104686 h 5907136"/>
              <a:gd name="connsiteX1816" fmla="*/ 2290730 w 12078891"/>
              <a:gd name="connsiteY1816" fmla="*/ 1090433 h 5907136"/>
              <a:gd name="connsiteX1817" fmla="*/ 2304983 w 12078891"/>
              <a:gd name="connsiteY1817" fmla="*/ 1076179 h 5907136"/>
              <a:gd name="connsiteX1818" fmla="*/ 6644184 w 12078891"/>
              <a:gd name="connsiteY1818" fmla="*/ 1061950 h 5907136"/>
              <a:gd name="connsiteX1819" fmla="*/ 6662511 w 12078891"/>
              <a:gd name="connsiteY1819" fmla="*/ 1080276 h 5907136"/>
              <a:gd name="connsiteX1820" fmla="*/ 6644184 w 12078891"/>
              <a:gd name="connsiteY1820" fmla="*/ 1098602 h 5907136"/>
              <a:gd name="connsiteX1821" fmla="*/ 6625858 w 12078891"/>
              <a:gd name="connsiteY1821" fmla="*/ 1080276 h 5907136"/>
              <a:gd name="connsiteX1822" fmla="*/ 6644184 w 12078891"/>
              <a:gd name="connsiteY1822" fmla="*/ 1061950 h 5907136"/>
              <a:gd name="connsiteX1823" fmla="*/ 5034577 w 12078891"/>
              <a:gd name="connsiteY1823" fmla="*/ 1060935 h 5907136"/>
              <a:gd name="connsiteX1824" fmla="*/ 5050867 w 12078891"/>
              <a:gd name="connsiteY1824" fmla="*/ 1077224 h 5907136"/>
              <a:gd name="connsiteX1825" fmla="*/ 5034577 w 12078891"/>
              <a:gd name="connsiteY1825" fmla="*/ 1093513 h 5907136"/>
              <a:gd name="connsiteX1826" fmla="*/ 5018293 w 12078891"/>
              <a:gd name="connsiteY1826" fmla="*/ 1077224 h 5907136"/>
              <a:gd name="connsiteX1827" fmla="*/ 5034577 w 12078891"/>
              <a:gd name="connsiteY1827" fmla="*/ 1060935 h 5907136"/>
              <a:gd name="connsiteX1828" fmla="*/ 4292388 w 12078891"/>
              <a:gd name="connsiteY1828" fmla="*/ 1051765 h 5907136"/>
              <a:gd name="connsiteX1829" fmla="*/ 4302574 w 12078891"/>
              <a:gd name="connsiteY1829" fmla="*/ 1061946 h 5907136"/>
              <a:gd name="connsiteX1830" fmla="*/ 4292388 w 12078891"/>
              <a:gd name="connsiteY1830" fmla="*/ 1072127 h 5907136"/>
              <a:gd name="connsiteX1831" fmla="*/ 4282213 w 12078891"/>
              <a:gd name="connsiteY1831" fmla="*/ 1061946 h 5907136"/>
              <a:gd name="connsiteX1832" fmla="*/ 4292388 w 12078891"/>
              <a:gd name="connsiteY1832" fmla="*/ 1051765 h 5907136"/>
              <a:gd name="connsiteX1833" fmla="*/ 7710152 w 12078891"/>
              <a:gd name="connsiteY1833" fmla="*/ 1027306 h 5907136"/>
              <a:gd name="connsiteX1834" fmla="*/ 7719315 w 12078891"/>
              <a:gd name="connsiteY1834" fmla="*/ 1036469 h 5907136"/>
              <a:gd name="connsiteX1835" fmla="*/ 7710152 w 12078891"/>
              <a:gd name="connsiteY1835" fmla="*/ 1045633 h 5907136"/>
              <a:gd name="connsiteX1836" fmla="*/ 7700989 w 12078891"/>
              <a:gd name="connsiteY1836" fmla="*/ 1036469 h 5907136"/>
              <a:gd name="connsiteX1837" fmla="*/ 7710152 w 12078891"/>
              <a:gd name="connsiteY1837" fmla="*/ 1027306 h 5907136"/>
              <a:gd name="connsiteX1838" fmla="*/ 1374422 w 12078891"/>
              <a:gd name="connsiteY1838" fmla="*/ 1019163 h 5907136"/>
              <a:gd name="connsiteX1839" fmla="*/ 1379512 w 12078891"/>
              <a:gd name="connsiteY1839" fmla="*/ 1024254 h 5907136"/>
              <a:gd name="connsiteX1840" fmla="*/ 1374422 w 12078891"/>
              <a:gd name="connsiteY1840" fmla="*/ 1029344 h 5907136"/>
              <a:gd name="connsiteX1841" fmla="*/ 1369331 w 12078891"/>
              <a:gd name="connsiteY1841" fmla="*/ 1024254 h 5907136"/>
              <a:gd name="connsiteX1842" fmla="*/ 1374422 w 12078891"/>
              <a:gd name="connsiteY1842" fmla="*/ 1019163 h 5907136"/>
              <a:gd name="connsiteX1843" fmla="*/ 1313392 w 12078891"/>
              <a:gd name="connsiteY1843" fmla="*/ 992716 h 5907136"/>
              <a:gd name="connsiteX1844" fmla="*/ 1335789 w 12078891"/>
              <a:gd name="connsiteY1844" fmla="*/ 1015116 h 5907136"/>
              <a:gd name="connsiteX1845" fmla="*/ 1313392 w 12078891"/>
              <a:gd name="connsiteY1845" fmla="*/ 1037514 h 5907136"/>
              <a:gd name="connsiteX1846" fmla="*/ 1290993 w 12078891"/>
              <a:gd name="connsiteY1846" fmla="*/ 1015116 h 5907136"/>
              <a:gd name="connsiteX1847" fmla="*/ 1313392 w 12078891"/>
              <a:gd name="connsiteY1847" fmla="*/ 992716 h 5907136"/>
              <a:gd name="connsiteX1848" fmla="*/ 5232076 w 12078891"/>
              <a:gd name="connsiteY1848" fmla="*/ 980492 h 5907136"/>
              <a:gd name="connsiteX1849" fmla="*/ 5241226 w 12078891"/>
              <a:gd name="connsiteY1849" fmla="*/ 989655 h 5907136"/>
              <a:gd name="connsiteX1850" fmla="*/ 5232076 w 12078891"/>
              <a:gd name="connsiteY1850" fmla="*/ 998818 h 5907136"/>
              <a:gd name="connsiteX1851" fmla="*/ 5222909 w 12078891"/>
              <a:gd name="connsiteY1851" fmla="*/ 989655 h 5907136"/>
              <a:gd name="connsiteX1852" fmla="*/ 5232076 w 12078891"/>
              <a:gd name="connsiteY1852" fmla="*/ 980492 h 5907136"/>
              <a:gd name="connsiteX1853" fmla="*/ 7707098 w 12078891"/>
              <a:gd name="connsiteY1853" fmla="*/ 969283 h 5907136"/>
              <a:gd name="connsiteX1854" fmla="*/ 7729496 w 12078891"/>
              <a:gd name="connsiteY1854" fmla="*/ 991681 h 5907136"/>
              <a:gd name="connsiteX1855" fmla="*/ 7707098 w 12078891"/>
              <a:gd name="connsiteY1855" fmla="*/ 1014079 h 5907136"/>
              <a:gd name="connsiteX1856" fmla="*/ 7684699 w 12078891"/>
              <a:gd name="connsiteY1856" fmla="*/ 991681 h 5907136"/>
              <a:gd name="connsiteX1857" fmla="*/ 7707098 w 12078891"/>
              <a:gd name="connsiteY1857" fmla="*/ 969283 h 5907136"/>
              <a:gd name="connsiteX1858" fmla="*/ 2975991 w 12078891"/>
              <a:gd name="connsiteY1858" fmla="*/ 968282 h 5907136"/>
              <a:gd name="connsiteX1859" fmla="*/ 2990748 w 12078891"/>
              <a:gd name="connsiteY1859" fmla="*/ 973373 h 5907136"/>
              <a:gd name="connsiteX1860" fmla="*/ 2994348 w 12078891"/>
              <a:gd name="connsiteY1860" fmla="*/ 982533 h 5907136"/>
              <a:gd name="connsiteX1861" fmla="*/ 3001424 w 12078891"/>
              <a:gd name="connsiteY1861" fmla="*/ 979477 h 5907136"/>
              <a:gd name="connsiteX1862" fmla="*/ 3018736 w 12078891"/>
              <a:gd name="connsiteY1862" fmla="*/ 996786 h 5907136"/>
              <a:gd name="connsiteX1863" fmla="*/ 3001424 w 12078891"/>
              <a:gd name="connsiteY1863" fmla="*/ 1014093 h 5907136"/>
              <a:gd name="connsiteX1864" fmla="*/ 2988955 w 12078891"/>
              <a:gd name="connsiteY1864" fmla="*/ 1008875 h 5907136"/>
              <a:gd name="connsiteX1865" fmla="*/ 2986581 w 12078891"/>
              <a:gd name="connsiteY1865" fmla="*/ 1002939 h 5907136"/>
              <a:gd name="connsiteX1866" fmla="*/ 2975991 w 12078891"/>
              <a:gd name="connsiteY1866" fmla="*/ 1006971 h 5907136"/>
              <a:gd name="connsiteX1867" fmla="*/ 2955628 w 12078891"/>
              <a:gd name="connsiteY1867" fmla="*/ 987627 h 5907136"/>
              <a:gd name="connsiteX1868" fmla="*/ 2956229 w 12078891"/>
              <a:gd name="connsiteY1868" fmla="*/ 986235 h 5907136"/>
              <a:gd name="connsiteX1869" fmla="*/ 2954541 w 12078891"/>
              <a:gd name="connsiteY1869" fmla="*/ 984547 h 5907136"/>
              <a:gd name="connsiteX1870" fmla="*/ 2958789 w 12078891"/>
              <a:gd name="connsiteY1870" fmla="*/ 980299 h 5907136"/>
              <a:gd name="connsiteX1871" fmla="*/ 2961612 w 12078891"/>
              <a:gd name="connsiteY1871" fmla="*/ 973754 h 5907136"/>
              <a:gd name="connsiteX1872" fmla="*/ 2975991 w 12078891"/>
              <a:gd name="connsiteY1872" fmla="*/ 968282 h 5907136"/>
              <a:gd name="connsiteX1873" fmla="*/ 11050593 w 12078891"/>
              <a:gd name="connsiteY1873" fmla="*/ 929590 h 5907136"/>
              <a:gd name="connsiteX1874" fmla="*/ 11065865 w 12078891"/>
              <a:gd name="connsiteY1874" fmla="*/ 944862 h 5907136"/>
              <a:gd name="connsiteX1875" fmla="*/ 11050593 w 12078891"/>
              <a:gd name="connsiteY1875" fmla="*/ 960134 h 5907136"/>
              <a:gd name="connsiteX1876" fmla="*/ 11035321 w 12078891"/>
              <a:gd name="connsiteY1876" fmla="*/ 944862 h 5907136"/>
              <a:gd name="connsiteX1877" fmla="*/ 11050593 w 12078891"/>
              <a:gd name="connsiteY1877" fmla="*/ 929590 h 5907136"/>
              <a:gd name="connsiteX1878" fmla="*/ 8596932 w 12078891"/>
              <a:gd name="connsiteY1878" fmla="*/ 919404 h 5907136"/>
              <a:gd name="connsiteX1879" fmla="*/ 8614240 w 12078891"/>
              <a:gd name="connsiteY1879" fmla="*/ 936711 h 5907136"/>
              <a:gd name="connsiteX1880" fmla="*/ 8596932 w 12078891"/>
              <a:gd name="connsiteY1880" fmla="*/ 954021 h 5907136"/>
              <a:gd name="connsiteX1881" fmla="*/ 8579624 w 12078891"/>
              <a:gd name="connsiteY1881" fmla="*/ 936711 h 5907136"/>
              <a:gd name="connsiteX1882" fmla="*/ 8596932 w 12078891"/>
              <a:gd name="connsiteY1882" fmla="*/ 919404 h 5907136"/>
              <a:gd name="connsiteX1883" fmla="*/ 5332854 w 12078891"/>
              <a:gd name="connsiteY1883" fmla="*/ 906151 h 5907136"/>
              <a:gd name="connsiteX1884" fmla="*/ 5339980 w 12078891"/>
              <a:gd name="connsiteY1884" fmla="*/ 913278 h 5907136"/>
              <a:gd name="connsiteX1885" fmla="*/ 5332854 w 12078891"/>
              <a:gd name="connsiteY1885" fmla="*/ 920405 h 5907136"/>
              <a:gd name="connsiteX1886" fmla="*/ 5325727 w 12078891"/>
              <a:gd name="connsiteY1886" fmla="*/ 913278 h 5907136"/>
              <a:gd name="connsiteX1887" fmla="*/ 5332854 w 12078891"/>
              <a:gd name="connsiteY1887" fmla="*/ 906151 h 5907136"/>
              <a:gd name="connsiteX1888" fmla="*/ 4459325 w 12078891"/>
              <a:gd name="connsiteY1888" fmla="*/ 895988 h 5907136"/>
              <a:gd name="connsiteX1889" fmla="*/ 4470526 w 12078891"/>
              <a:gd name="connsiteY1889" fmla="*/ 907188 h 5907136"/>
              <a:gd name="connsiteX1890" fmla="*/ 4459325 w 12078891"/>
              <a:gd name="connsiteY1890" fmla="*/ 918387 h 5907136"/>
              <a:gd name="connsiteX1891" fmla="*/ 4448126 w 12078891"/>
              <a:gd name="connsiteY1891" fmla="*/ 907188 h 5907136"/>
              <a:gd name="connsiteX1892" fmla="*/ 4459325 w 12078891"/>
              <a:gd name="connsiteY1892" fmla="*/ 895988 h 5907136"/>
              <a:gd name="connsiteX1893" fmla="*/ 7826218 w 12078891"/>
              <a:gd name="connsiteY1893" fmla="*/ 856284 h 5907136"/>
              <a:gd name="connsiteX1894" fmla="*/ 7834363 w 12078891"/>
              <a:gd name="connsiteY1894" fmla="*/ 864429 h 5907136"/>
              <a:gd name="connsiteX1895" fmla="*/ 7826218 w 12078891"/>
              <a:gd name="connsiteY1895" fmla="*/ 872574 h 5907136"/>
              <a:gd name="connsiteX1896" fmla="*/ 7818073 w 12078891"/>
              <a:gd name="connsiteY1896" fmla="*/ 864429 h 5907136"/>
              <a:gd name="connsiteX1897" fmla="*/ 7826218 w 12078891"/>
              <a:gd name="connsiteY1897" fmla="*/ 856284 h 5907136"/>
              <a:gd name="connsiteX1898" fmla="*/ 4359551 w 12078891"/>
              <a:gd name="connsiteY1898" fmla="*/ 850180 h 5907136"/>
              <a:gd name="connsiteX1899" fmla="*/ 4392132 w 12078891"/>
              <a:gd name="connsiteY1899" fmla="*/ 882760 h 5907136"/>
              <a:gd name="connsiteX1900" fmla="*/ 4359551 w 12078891"/>
              <a:gd name="connsiteY1900" fmla="*/ 915339 h 5907136"/>
              <a:gd name="connsiteX1901" fmla="*/ 4326968 w 12078891"/>
              <a:gd name="connsiteY1901" fmla="*/ 882760 h 5907136"/>
              <a:gd name="connsiteX1902" fmla="*/ 4359551 w 12078891"/>
              <a:gd name="connsiteY1902" fmla="*/ 850180 h 5907136"/>
              <a:gd name="connsiteX1903" fmla="*/ 1986347 w 12078891"/>
              <a:gd name="connsiteY1903" fmla="*/ 813521 h 5907136"/>
              <a:gd name="connsiteX1904" fmla="*/ 1993475 w 12078891"/>
              <a:gd name="connsiteY1904" fmla="*/ 819630 h 5907136"/>
              <a:gd name="connsiteX1905" fmla="*/ 1986347 w 12078891"/>
              <a:gd name="connsiteY1905" fmla="*/ 826757 h 5907136"/>
              <a:gd name="connsiteX1906" fmla="*/ 1979220 w 12078891"/>
              <a:gd name="connsiteY1906" fmla="*/ 819630 h 5907136"/>
              <a:gd name="connsiteX1907" fmla="*/ 1986347 w 12078891"/>
              <a:gd name="connsiteY1907" fmla="*/ 813521 h 5907136"/>
              <a:gd name="connsiteX1908" fmla="*/ 927522 w 12078891"/>
              <a:gd name="connsiteY1908" fmla="*/ 812507 h 5907136"/>
              <a:gd name="connsiteX1909" fmla="*/ 935667 w 12078891"/>
              <a:gd name="connsiteY1909" fmla="*/ 820652 h 5907136"/>
              <a:gd name="connsiteX1910" fmla="*/ 927522 w 12078891"/>
              <a:gd name="connsiteY1910" fmla="*/ 828797 h 5907136"/>
              <a:gd name="connsiteX1911" fmla="*/ 919377 w 12078891"/>
              <a:gd name="connsiteY1911" fmla="*/ 820652 h 5907136"/>
              <a:gd name="connsiteX1912" fmla="*/ 927522 w 12078891"/>
              <a:gd name="connsiteY1912" fmla="*/ 812507 h 5907136"/>
              <a:gd name="connsiteX1913" fmla="*/ 3198942 w 12078891"/>
              <a:gd name="connsiteY1913" fmla="*/ 766688 h 5907136"/>
              <a:gd name="connsiteX1914" fmla="*/ 3222358 w 12078891"/>
              <a:gd name="connsiteY1914" fmla="*/ 790105 h 5907136"/>
              <a:gd name="connsiteX1915" fmla="*/ 3198942 w 12078891"/>
              <a:gd name="connsiteY1915" fmla="*/ 813521 h 5907136"/>
              <a:gd name="connsiteX1916" fmla="*/ 3175523 w 12078891"/>
              <a:gd name="connsiteY1916" fmla="*/ 790105 h 5907136"/>
              <a:gd name="connsiteX1917" fmla="*/ 3198942 w 12078891"/>
              <a:gd name="connsiteY1917" fmla="*/ 766688 h 5907136"/>
              <a:gd name="connsiteX1918" fmla="*/ 994706 w 12078891"/>
              <a:gd name="connsiteY1918" fmla="*/ 754471 h 5907136"/>
              <a:gd name="connsiteX1919" fmla="*/ 1014049 w 12078891"/>
              <a:gd name="connsiteY1919" fmla="*/ 772797 h 5907136"/>
              <a:gd name="connsiteX1920" fmla="*/ 994706 w 12078891"/>
              <a:gd name="connsiteY1920" fmla="*/ 791123 h 5907136"/>
              <a:gd name="connsiteX1921" fmla="*/ 975362 w 12078891"/>
              <a:gd name="connsiteY1921" fmla="*/ 772797 h 5907136"/>
              <a:gd name="connsiteX1922" fmla="*/ 994706 w 12078891"/>
              <a:gd name="connsiteY1922" fmla="*/ 754471 h 5907136"/>
              <a:gd name="connsiteX1923" fmla="*/ 4060267 w 12078891"/>
              <a:gd name="connsiteY1923" fmla="*/ 751418 h 5907136"/>
              <a:gd name="connsiteX1924" fmla="*/ 4066377 w 12078891"/>
              <a:gd name="connsiteY1924" fmla="*/ 757527 h 5907136"/>
              <a:gd name="connsiteX1925" fmla="*/ 4060267 w 12078891"/>
              <a:gd name="connsiteY1925" fmla="*/ 763636 h 5907136"/>
              <a:gd name="connsiteX1926" fmla="*/ 4054157 w 12078891"/>
              <a:gd name="connsiteY1926" fmla="*/ 757527 h 5907136"/>
              <a:gd name="connsiteX1927" fmla="*/ 4060267 w 12078891"/>
              <a:gd name="connsiteY1927" fmla="*/ 751418 h 5907136"/>
              <a:gd name="connsiteX1928" fmla="*/ 1145336 w 12078891"/>
              <a:gd name="connsiteY1928" fmla="*/ 742230 h 5907136"/>
              <a:gd name="connsiteX1929" fmla="*/ 1148391 w 12078891"/>
              <a:gd name="connsiteY1929" fmla="*/ 745285 h 5907136"/>
              <a:gd name="connsiteX1930" fmla="*/ 1145336 w 12078891"/>
              <a:gd name="connsiteY1930" fmla="*/ 748339 h 5907136"/>
              <a:gd name="connsiteX1931" fmla="*/ 1142282 w 12078891"/>
              <a:gd name="connsiteY1931" fmla="*/ 745285 h 5907136"/>
              <a:gd name="connsiteX1932" fmla="*/ 1145336 w 12078891"/>
              <a:gd name="connsiteY1932" fmla="*/ 742230 h 5907136"/>
              <a:gd name="connsiteX1933" fmla="*/ 5388870 w 12078891"/>
              <a:gd name="connsiteY1933" fmla="*/ 739199 h 5907136"/>
              <a:gd name="connsiteX1934" fmla="*/ 5406181 w 12078891"/>
              <a:gd name="connsiteY1934" fmla="*/ 756506 h 5907136"/>
              <a:gd name="connsiteX1935" fmla="*/ 5388870 w 12078891"/>
              <a:gd name="connsiteY1935" fmla="*/ 773814 h 5907136"/>
              <a:gd name="connsiteX1936" fmla="*/ 5371564 w 12078891"/>
              <a:gd name="connsiteY1936" fmla="*/ 756506 h 5907136"/>
              <a:gd name="connsiteX1937" fmla="*/ 5388870 w 12078891"/>
              <a:gd name="connsiteY1937" fmla="*/ 739199 h 5907136"/>
              <a:gd name="connsiteX1938" fmla="*/ 11597322 w 12078891"/>
              <a:gd name="connsiteY1938" fmla="*/ 735130 h 5907136"/>
              <a:gd name="connsiteX1939" fmla="*/ 11638046 w 12078891"/>
              <a:gd name="connsiteY1939" fmla="*/ 775855 h 5907136"/>
              <a:gd name="connsiteX1940" fmla="*/ 11597322 w 12078891"/>
              <a:gd name="connsiteY1940" fmla="*/ 816579 h 5907136"/>
              <a:gd name="connsiteX1941" fmla="*/ 11556597 w 12078891"/>
              <a:gd name="connsiteY1941" fmla="*/ 775855 h 5907136"/>
              <a:gd name="connsiteX1942" fmla="*/ 11597322 w 12078891"/>
              <a:gd name="connsiteY1942" fmla="*/ 735130 h 5907136"/>
              <a:gd name="connsiteX1943" fmla="*/ 8627475 w 12078891"/>
              <a:gd name="connsiteY1943" fmla="*/ 728007 h 5907136"/>
              <a:gd name="connsiteX1944" fmla="*/ 8651909 w 12078891"/>
              <a:gd name="connsiteY1944" fmla="*/ 751424 h 5907136"/>
              <a:gd name="connsiteX1945" fmla="*/ 8627475 w 12078891"/>
              <a:gd name="connsiteY1945" fmla="*/ 774840 h 5907136"/>
              <a:gd name="connsiteX1946" fmla="*/ 8603040 w 12078891"/>
              <a:gd name="connsiteY1946" fmla="*/ 751424 h 5907136"/>
              <a:gd name="connsiteX1947" fmla="*/ 8627475 w 12078891"/>
              <a:gd name="connsiteY1947" fmla="*/ 728007 h 5907136"/>
              <a:gd name="connsiteX1948" fmla="*/ 172017 w 12078891"/>
              <a:gd name="connsiteY1948" fmla="*/ 700487 h 5907136"/>
              <a:gd name="connsiteX1949" fmla="*/ 178125 w 12078891"/>
              <a:gd name="connsiteY1949" fmla="*/ 706596 h 5907136"/>
              <a:gd name="connsiteX1950" fmla="*/ 172017 w 12078891"/>
              <a:gd name="connsiteY1950" fmla="*/ 712705 h 5907136"/>
              <a:gd name="connsiteX1951" fmla="*/ 165908 w 12078891"/>
              <a:gd name="connsiteY1951" fmla="*/ 706596 h 5907136"/>
              <a:gd name="connsiteX1952" fmla="*/ 172017 w 12078891"/>
              <a:gd name="connsiteY1952" fmla="*/ 700487 h 5907136"/>
              <a:gd name="connsiteX1953" fmla="*/ 2623699 w 12078891"/>
              <a:gd name="connsiteY1953" fmla="*/ 688293 h 5907136"/>
              <a:gd name="connsiteX1954" fmla="*/ 2639989 w 12078891"/>
              <a:gd name="connsiteY1954" fmla="*/ 704583 h 5907136"/>
              <a:gd name="connsiteX1955" fmla="*/ 2623699 w 12078891"/>
              <a:gd name="connsiteY1955" fmla="*/ 719855 h 5907136"/>
              <a:gd name="connsiteX1956" fmla="*/ 2607408 w 12078891"/>
              <a:gd name="connsiteY1956" fmla="*/ 704583 h 5907136"/>
              <a:gd name="connsiteX1957" fmla="*/ 2623699 w 12078891"/>
              <a:gd name="connsiteY1957" fmla="*/ 688293 h 5907136"/>
              <a:gd name="connsiteX1958" fmla="*/ 1419236 w 12078891"/>
              <a:gd name="connsiteY1958" fmla="*/ 677084 h 5907136"/>
              <a:gd name="connsiteX1959" fmla="*/ 1435526 w 12078891"/>
              <a:gd name="connsiteY1959" fmla="*/ 693374 h 5907136"/>
              <a:gd name="connsiteX1960" fmla="*/ 1419236 w 12078891"/>
              <a:gd name="connsiteY1960" fmla="*/ 709664 h 5907136"/>
              <a:gd name="connsiteX1961" fmla="*/ 1402946 w 12078891"/>
              <a:gd name="connsiteY1961" fmla="*/ 693374 h 5907136"/>
              <a:gd name="connsiteX1962" fmla="*/ 1419236 w 12078891"/>
              <a:gd name="connsiteY1962" fmla="*/ 677084 h 5907136"/>
              <a:gd name="connsiteX1963" fmla="*/ 221959 w 12078891"/>
              <a:gd name="connsiteY1963" fmla="*/ 674041 h 5907136"/>
              <a:gd name="connsiteX1964" fmla="*/ 236212 w 12078891"/>
              <a:gd name="connsiteY1964" fmla="*/ 688294 h 5907136"/>
              <a:gd name="connsiteX1965" fmla="*/ 221959 w 12078891"/>
              <a:gd name="connsiteY1965" fmla="*/ 702548 h 5907136"/>
              <a:gd name="connsiteX1966" fmla="*/ 207705 w 12078891"/>
              <a:gd name="connsiteY1966" fmla="*/ 688294 h 5907136"/>
              <a:gd name="connsiteX1967" fmla="*/ 221959 w 12078891"/>
              <a:gd name="connsiteY1967" fmla="*/ 674041 h 5907136"/>
              <a:gd name="connsiteX1968" fmla="*/ 2549321 w 12078891"/>
              <a:gd name="connsiteY1968" fmla="*/ 666891 h 5907136"/>
              <a:gd name="connsiteX1969" fmla="*/ 2555429 w 12078891"/>
              <a:gd name="connsiteY1969" fmla="*/ 673000 h 5907136"/>
              <a:gd name="connsiteX1970" fmla="*/ 2549321 w 12078891"/>
              <a:gd name="connsiteY1970" fmla="*/ 679109 h 5907136"/>
              <a:gd name="connsiteX1971" fmla="*/ 2543212 w 12078891"/>
              <a:gd name="connsiteY1971" fmla="*/ 673000 h 5907136"/>
              <a:gd name="connsiteX1972" fmla="*/ 2549321 w 12078891"/>
              <a:gd name="connsiteY1972" fmla="*/ 666891 h 5907136"/>
              <a:gd name="connsiteX1973" fmla="*/ 1138277 w 12078891"/>
              <a:gd name="connsiteY1973" fmla="*/ 663865 h 5907136"/>
              <a:gd name="connsiteX1974" fmla="*/ 1148458 w 12078891"/>
              <a:gd name="connsiteY1974" fmla="*/ 674046 h 5907136"/>
              <a:gd name="connsiteX1975" fmla="*/ 1138277 w 12078891"/>
              <a:gd name="connsiteY1975" fmla="*/ 684227 h 5907136"/>
              <a:gd name="connsiteX1976" fmla="*/ 1128096 w 12078891"/>
              <a:gd name="connsiteY1976" fmla="*/ 674046 h 5907136"/>
              <a:gd name="connsiteX1977" fmla="*/ 1138277 w 12078891"/>
              <a:gd name="connsiteY1977" fmla="*/ 663865 h 5907136"/>
              <a:gd name="connsiteX1978" fmla="*/ 4785103 w 12078891"/>
              <a:gd name="connsiteY1978" fmla="*/ 656710 h 5907136"/>
              <a:gd name="connsiteX1979" fmla="*/ 4789176 w 12078891"/>
              <a:gd name="connsiteY1979" fmla="*/ 660782 h 5907136"/>
              <a:gd name="connsiteX1980" fmla="*/ 4785103 w 12078891"/>
              <a:gd name="connsiteY1980" fmla="*/ 664855 h 5907136"/>
              <a:gd name="connsiteX1981" fmla="*/ 4781032 w 12078891"/>
              <a:gd name="connsiteY1981" fmla="*/ 660782 h 5907136"/>
              <a:gd name="connsiteX1982" fmla="*/ 4785103 w 12078891"/>
              <a:gd name="connsiteY1982" fmla="*/ 656710 h 5907136"/>
              <a:gd name="connsiteX1983" fmla="*/ 6443616 w 12078891"/>
              <a:gd name="connsiteY1983" fmla="*/ 651641 h 5907136"/>
              <a:gd name="connsiteX1984" fmla="*/ 6455832 w 12078891"/>
              <a:gd name="connsiteY1984" fmla="*/ 663859 h 5907136"/>
              <a:gd name="connsiteX1985" fmla="*/ 6443616 w 12078891"/>
              <a:gd name="connsiteY1985" fmla="*/ 676076 h 5907136"/>
              <a:gd name="connsiteX1986" fmla="*/ 6431398 w 12078891"/>
              <a:gd name="connsiteY1986" fmla="*/ 663859 h 5907136"/>
              <a:gd name="connsiteX1987" fmla="*/ 6443616 w 12078891"/>
              <a:gd name="connsiteY1987" fmla="*/ 651641 h 5907136"/>
              <a:gd name="connsiteX1988" fmla="*/ 3110366 w 12078891"/>
              <a:gd name="connsiteY1988" fmla="*/ 648590 h 5907136"/>
              <a:gd name="connsiteX1989" fmla="*/ 3124621 w 12078891"/>
              <a:gd name="connsiteY1989" fmla="*/ 662844 h 5907136"/>
              <a:gd name="connsiteX1990" fmla="*/ 3110366 w 12078891"/>
              <a:gd name="connsiteY1990" fmla="*/ 677097 h 5907136"/>
              <a:gd name="connsiteX1991" fmla="*/ 3096114 w 12078891"/>
              <a:gd name="connsiteY1991" fmla="*/ 662844 h 5907136"/>
              <a:gd name="connsiteX1992" fmla="*/ 3110366 w 12078891"/>
              <a:gd name="connsiteY1992" fmla="*/ 648590 h 5907136"/>
              <a:gd name="connsiteX1993" fmla="*/ 4397201 w 12078891"/>
              <a:gd name="connsiteY1993" fmla="*/ 629220 h 5907136"/>
              <a:gd name="connsiteX1994" fmla="*/ 4401274 w 12078891"/>
              <a:gd name="connsiteY1994" fmla="*/ 633293 h 5907136"/>
              <a:gd name="connsiteX1995" fmla="*/ 4397201 w 12078891"/>
              <a:gd name="connsiteY1995" fmla="*/ 637365 h 5907136"/>
              <a:gd name="connsiteX1996" fmla="*/ 4393129 w 12078891"/>
              <a:gd name="connsiteY1996" fmla="*/ 633293 h 5907136"/>
              <a:gd name="connsiteX1997" fmla="*/ 4397201 w 12078891"/>
              <a:gd name="connsiteY1997" fmla="*/ 629220 h 5907136"/>
              <a:gd name="connsiteX1998" fmla="*/ 743181 w 12078891"/>
              <a:gd name="connsiteY1998" fmla="*/ 564060 h 5907136"/>
              <a:gd name="connsiteX1999" fmla="*/ 748271 w 12078891"/>
              <a:gd name="connsiteY1999" fmla="*/ 568132 h 5907136"/>
              <a:gd name="connsiteX2000" fmla="*/ 743181 w 12078891"/>
              <a:gd name="connsiteY2000" fmla="*/ 572205 h 5907136"/>
              <a:gd name="connsiteX2001" fmla="*/ 738090 w 12078891"/>
              <a:gd name="connsiteY2001" fmla="*/ 568132 h 5907136"/>
              <a:gd name="connsiteX2002" fmla="*/ 743181 w 12078891"/>
              <a:gd name="connsiteY2002" fmla="*/ 564060 h 5907136"/>
              <a:gd name="connsiteX2003" fmla="*/ 5325756 w 12078891"/>
              <a:gd name="connsiteY2003" fmla="*/ 552890 h 5907136"/>
              <a:gd name="connsiteX2004" fmla="*/ 5378697 w 12078891"/>
              <a:gd name="connsiteY2004" fmla="*/ 604813 h 5907136"/>
              <a:gd name="connsiteX2005" fmla="*/ 5325756 w 12078891"/>
              <a:gd name="connsiteY2005" fmla="*/ 656737 h 5907136"/>
              <a:gd name="connsiteX2006" fmla="*/ 5272813 w 12078891"/>
              <a:gd name="connsiteY2006" fmla="*/ 604813 h 5907136"/>
              <a:gd name="connsiteX2007" fmla="*/ 5325756 w 12078891"/>
              <a:gd name="connsiteY2007" fmla="*/ 552890 h 5907136"/>
              <a:gd name="connsiteX2008" fmla="*/ 777848 w 12078891"/>
              <a:gd name="connsiteY2008" fmla="*/ 531504 h 5907136"/>
              <a:gd name="connsiteX2009" fmla="*/ 797192 w 12078891"/>
              <a:gd name="connsiteY2009" fmla="*/ 550848 h 5907136"/>
              <a:gd name="connsiteX2010" fmla="*/ 777848 w 12078891"/>
              <a:gd name="connsiteY2010" fmla="*/ 570192 h 5907136"/>
              <a:gd name="connsiteX2011" fmla="*/ 758504 w 12078891"/>
              <a:gd name="connsiteY2011" fmla="*/ 550848 h 5907136"/>
              <a:gd name="connsiteX2012" fmla="*/ 777848 w 12078891"/>
              <a:gd name="connsiteY2012" fmla="*/ 531504 h 5907136"/>
              <a:gd name="connsiteX2013" fmla="*/ 10168903 w 12078891"/>
              <a:gd name="connsiteY2013" fmla="*/ 524376 h 5907136"/>
              <a:gd name="connsiteX2014" fmla="*/ 10175013 w 12078891"/>
              <a:gd name="connsiteY2014" fmla="*/ 530485 h 5907136"/>
              <a:gd name="connsiteX2015" fmla="*/ 10168903 w 12078891"/>
              <a:gd name="connsiteY2015" fmla="*/ 536594 h 5907136"/>
              <a:gd name="connsiteX2016" fmla="*/ 10162795 w 12078891"/>
              <a:gd name="connsiteY2016" fmla="*/ 530485 h 5907136"/>
              <a:gd name="connsiteX2017" fmla="*/ 10168903 w 12078891"/>
              <a:gd name="connsiteY2017" fmla="*/ 524376 h 5907136"/>
              <a:gd name="connsiteX2018" fmla="*/ 6053676 w 12078891"/>
              <a:gd name="connsiteY2018" fmla="*/ 522319 h 5907136"/>
              <a:gd name="connsiteX2019" fmla="*/ 6058766 w 12078891"/>
              <a:gd name="connsiteY2019" fmla="*/ 527410 h 5907136"/>
              <a:gd name="connsiteX2020" fmla="*/ 6053676 w 12078891"/>
              <a:gd name="connsiteY2020" fmla="*/ 532500 h 5907136"/>
              <a:gd name="connsiteX2021" fmla="*/ 6048585 w 12078891"/>
              <a:gd name="connsiteY2021" fmla="*/ 527410 h 5907136"/>
              <a:gd name="connsiteX2022" fmla="*/ 6053676 w 12078891"/>
              <a:gd name="connsiteY2022" fmla="*/ 522319 h 5907136"/>
              <a:gd name="connsiteX2023" fmla="*/ 2166508 w 12078891"/>
              <a:gd name="connsiteY2023" fmla="*/ 516210 h 5907136"/>
              <a:gd name="connsiteX2024" fmla="*/ 2168544 w 12078891"/>
              <a:gd name="connsiteY2024" fmla="*/ 518246 h 5907136"/>
              <a:gd name="connsiteX2025" fmla="*/ 2166508 w 12078891"/>
              <a:gd name="connsiteY2025" fmla="*/ 520282 h 5907136"/>
              <a:gd name="connsiteX2026" fmla="*/ 2164472 w 12078891"/>
              <a:gd name="connsiteY2026" fmla="*/ 518246 h 5907136"/>
              <a:gd name="connsiteX2027" fmla="*/ 2166508 w 12078891"/>
              <a:gd name="connsiteY2027" fmla="*/ 516210 h 5907136"/>
              <a:gd name="connsiteX2028" fmla="*/ 8592859 w 12078891"/>
              <a:gd name="connsiteY2028" fmla="*/ 508092 h 5907136"/>
              <a:gd name="connsiteX2029" fmla="*/ 8617294 w 12078891"/>
              <a:gd name="connsiteY2029" fmla="*/ 532528 h 5907136"/>
              <a:gd name="connsiteX2030" fmla="*/ 8592859 w 12078891"/>
              <a:gd name="connsiteY2030" fmla="*/ 556963 h 5907136"/>
              <a:gd name="connsiteX2031" fmla="*/ 8568424 w 12078891"/>
              <a:gd name="connsiteY2031" fmla="*/ 532528 h 5907136"/>
              <a:gd name="connsiteX2032" fmla="*/ 8592859 w 12078891"/>
              <a:gd name="connsiteY2032" fmla="*/ 508092 h 5907136"/>
              <a:gd name="connsiteX2033" fmla="*/ 6066913 w 12078891"/>
              <a:gd name="connsiteY2033" fmla="*/ 493836 h 5907136"/>
              <a:gd name="connsiteX2034" fmla="*/ 6081166 w 12078891"/>
              <a:gd name="connsiteY2034" fmla="*/ 508090 h 5907136"/>
              <a:gd name="connsiteX2035" fmla="*/ 6066913 w 12078891"/>
              <a:gd name="connsiteY2035" fmla="*/ 522343 h 5907136"/>
              <a:gd name="connsiteX2036" fmla="*/ 6052659 w 12078891"/>
              <a:gd name="connsiteY2036" fmla="*/ 508090 h 5907136"/>
              <a:gd name="connsiteX2037" fmla="*/ 6066913 w 12078891"/>
              <a:gd name="connsiteY2037" fmla="*/ 493836 h 5907136"/>
              <a:gd name="connsiteX2038" fmla="*/ 6723597 w 12078891"/>
              <a:gd name="connsiteY2038" fmla="*/ 480603 h 5907136"/>
              <a:gd name="connsiteX2039" fmla="*/ 6743960 w 12078891"/>
              <a:gd name="connsiteY2039" fmla="*/ 500965 h 5907136"/>
              <a:gd name="connsiteX2040" fmla="*/ 6723597 w 12078891"/>
              <a:gd name="connsiteY2040" fmla="*/ 521329 h 5907136"/>
              <a:gd name="connsiteX2041" fmla="*/ 6703235 w 12078891"/>
              <a:gd name="connsiteY2041" fmla="*/ 500965 h 5907136"/>
              <a:gd name="connsiteX2042" fmla="*/ 6723597 w 12078891"/>
              <a:gd name="connsiteY2042" fmla="*/ 480603 h 5907136"/>
              <a:gd name="connsiteX2043" fmla="*/ 10992560 w 12078891"/>
              <a:gd name="connsiteY2043" fmla="*/ 476531 h 5907136"/>
              <a:gd name="connsiteX2044" fmla="*/ 10997650 w 12078891"/>
              <a:gd name="connsiteY2044" fmla="*/ 481622 h 5907136"/>
              <a:gd name="connsiteX2045" fmla="*/ 10992560 w 12078891"/>
              <a:gd name="connsiteY2045" fmla="*/ 486712 h 5907136"/>
              <a:gd name="connsiteX2046" fmla="*/ 10987469 w 12078891"/>
              <a:gd name="connsiteY2046" fmla="*/ 481622 h 5907136"/>
              <a:gd name="connsiteX2047" fmla="*/ 10992560 w 12078891"/>
              <a:gd name="connsiteY2047" fmla="*/ 476531 h 5907136"/>
              <a:gd name="connsiteX2048" fmla="*/ 3592921 w 12078891"/>
              <a:gd name="connsiteY2048" fmla="*/ 475498 h 5907136"/>
              <a:gd name="connsiteX2049" fmla="*/ 3681491 w 12078891"/>
              <a:gd name="connsiteY2049" fmla="*/ 563056 h 5907136"/>
              <a:gd name="connsiteX2050" fmla="*/ 3592921 w 12078891"/>
              <a:gd name="connsiteY2050" fmla="*/ 650613 h 5907136"/>
              <a:gd name="connsiteX2051" fmla="*/ 3504350 w 12078891"/>
              <a:gd name="connsiteY2051" fmla="*/ 563056 h 5907136"/>
              <a:gd name="connsiteX2052" fmla="*/ 3592921 w 12078891"/>
              <a:gd name="connsiteY2052" fmla="*/ 475498 h 5907136"/>
              <a:gd name="connsiteX2053" fmla="*/ 4326963 w 12078891"/>
              <a:gd name="connsiteY2053" fmla="*/ 471433 h 5907136"/>
              <a:gd name="connsiteX2054" fmla="*/ 4346306 w 12078891"/>
              <a:gd name="connsiteY2054" fmla="*/ 490777 h 5907136"/>
              <a:gd name="connsiteX2055" fmla="*/ 4326963 w 12078891"/>
              <a:gd name="connsiteY2055" fmla="*/ 510122 h 5907136"/>
              <a:gd name="connsiteX2056" fmla="*/ 4307663 w 12078891"/>
              <a:gd name="connsiteY2056" fmla="*/ 490777 h 5907136"/>
              <a:gd name="connsiteX2057" fmla="*/ 4326963 w 12078891"/>
              <a:gd name="connsiteY2057" fmla="*/ 471433 h 5907136"/>
              <a:gd name="connsiteX2058" fmla="*/ 427563 w 12078891"/>
              <a:gd name="connsiteY2058" fmla="*/ 469375 h 5907136"/>
              <a:gd name="connsiteX2059" fmla="*/ 428581 w 12078891"/>
              <a:gd name="connsiteY2059" fmla="*/ 470393 h 5907136"/>
              <a:gd name="connsiteX2060" fmla="*/ 427563 w 12078891"/>
              <a:gd name="connsiteY2060" fmla="*/ 471411 h 5907136"/>
              <a:gd name="connsiteX2061" fmla="*/ 426545 w 12078891"/>
              <a:gd name="connsiteY2061" fmla="*/ 470393 h 5907136"/>
              <a:gd name="connsiteX2062" fmla="*/ 427563 w 12078891"/>
              <a:gd name="connsiteY2062" fmla="*/ 469375 h 5907136"/>
              <a:gd name="connsiteX2063" fmla="*/ 2938242 w 12078891"/>
              <a:gd name="connsiteY2063" fmla="*/ 457159 h 5907136"/>
              <a:gd name="connsiteX2064" fmla="*/ 2944351 w 12078891"/>
              <a:gd name="connsiteY2064" fmla="*/ 462250 h 5907136"/>
              <a:gd name="connsiteX2065" fmla="*/ 2938242 w 12078891"/>
              <a:gd name="connsiteY2065" fmla="*/ 467340 h 5907136"/>
              <a:gd name="connsiteX2066" fmla="*/ 2932133 w 12078891"/>
              <a:gd name="connsiteY2066" fmla="*/ 462250 h 5907136"/>
              <a:gd name="connsiteX2067" fmla="*/ 2938242 w 12078891"/>
              <a:gd name="connsiteY2067" fmla="*/ 457159 h 5907136"/>
              <a:gd name="connsiteX2068" fmla="*/ 2512732 w 12078891"/>
              <a:gd name="connsiteY2068" fmla="*/ 403224 h 5907136"/>
              <a:gd name="connsiteX2069" fmla="*/ 2518840 w 12078891"/>
              <a:gd name="connsiteY2069" fmla="*/ 409333 h 5907136"/>
              <a:gd name="connsiteX2070" fmla="*/ 2512732 w 12078891"/>
              <a:gd name="connsiteY2070" fmla="*/ 415441 h 5907136"/>
              <a:gd name="connsiteX2071" fmla="*/ 2506624 w 12078891"/>
              <a:gd name="connsiteY2071" fmla="*/ 409333 h 5907136"/>
              <a:gd name="connsiteX2072" fmla="*/ 2512732 w 12078891"/>
              <a:gd name="connsiteY2072" fmla="*/ 403224 h 5907136"/>
              <a:gd name="connsiteX2073" fmla="*/ 5816456 w 12078891"/>
              <a:gd name="connsiteY2073" fmla="*/ 403200 h 5907136"/>
              <a:gd name="connsiteX2074" fmla="*/ 5825619 w 12078891"/>
              <a:gd name="connsiteY2074" fmla="*/ 412363 h 5907136"/>
              <a:gd name="connsiteX2075" fmla="*/ 5816456 w 12078891"/>
              <a:gd name="connsiteY2075" fmla="*/ 421526 h 5907136"/>
              <a:gd name="connsiteX2076" fmla="*/ 5807293 w 12078891"/>
              <a:gd name="connsiteY2076" fmla="*/ 412363 h 5907136"/>
              <a:gd name="connsiteX2077" fmla="*/ 5816456 w 12078891"/>
              <a:gd name="connsiteY2077" fmla="*/ 403200 h 5907136"/>
              <a:gd name="connsiteX2078" fmla="*/ 8714015 w 12078891"/>
              <a:gd name="connsiteY2078" fmla="*/ 402208 h 5907136"/>
              <a:gd name="connsiteX2079" fmla="*/ 8722160 w 12078891"/>
              <a:gd name="connsiteY2079" fmla="*/ 410353 h 5907136"/>
              <a:gd name="connsiteX2080" fmla="*/ 8714015 w 12078891"/>
              <a:gd name="connsiteY2080" fmla="*/ 418498 h 5907136"/>
              <a:gd name="connsiteX2081" fmla="*/ 8705870 w 12078891"/>
              <a:gd name="connsiteY2081" fmla="*/ 410353 h 5907136"/>
              <a:gd name="connsiteX2082" fmla="*/ 8714015 w 12078891"/>
              <a:gd name="connsiteY2082" fmla="*/ 402208 h 5907136"/>
              <a:gd name="connsiteX2083" fmla="*/ 9278052 w 12078891"/>
              <a:gd name="connsiteY2083" fmla="*/ 383876 h 5907136"/>
              <a:gd name="connsiteX2084" fmla="*/ 9279070 w 12078891"/>
              <a:gd name="connsiteY2084" fmla="*/ 384894 h 5907136"/>
              <a:gd name="connsiteX2085" fmla="*/ 9278052 w 12078891"/>
              <a:gd name="connsiteY2085" fmla="*/ 385912 h 5907136"/>
              <a:gd name="connsiteX2086" fmla="*/ 9277034 w 12078891"/>
              <a:gd name="connsiteY2086" fmla="*/ 384894 h 5907136"/>
              <a:gd name="connsiteX2087" fmla="*/ 9278052 w 12078891"/>
              <a:gd name="connsiteY2087" fmla="*/ 383876 h 5907136"/>
              <a:gd name="connsiteX2088" fmla="*/ 8419779 w 12078891"/>
              <a:gd name="connsiteY2088" fmla="*/ 378786 h 5907136"/>
              <a:gd name="connsiteX2089" fmla="*/ 8434033 w 12078891"/>
              <a:gd name="connsiteY2089" fmla="*/ 393040 h 5907136"/>
              <a:gd name="connsiteX2090" fmla="*/ 8419779 w 12078891"/>
              <a:gd name="connsiteY2090" fmla="*/ 407293 h 5907136"/>
              <a:gd name="connsiteX2091" fmla="*/ 8405525 w 12078891"/>
              <a:gd name="connsiteY2091" fmla="*/ 393040 h 5907136"/>
              <a:gd name="connsiteX2092" fmla="*/ 8419779 w 12078891"/>
              <a:gd name="connsiteY2092" fmla="*/ 378786 h 5907136"/>
              <a:gd name="connsiteX2093" fmla="*/ 4043916 w 12078891"/>
              <a:gd name="connsiteY2093" fmla="*/ 366546 h 5907136"/>
              <a:gd name="connsiteX2094" fmla="*/ 4059189 w 12078891"/>
              <a:gd name="connsiteY2094" fmla="*/ 381818 h 5907136"/>
              <a:gd name="connsiteX2095" fmla="*/ 4043916 w 12078891"/>
              <a:gd name="connsiteY2095" fmla="*/ 397090 h 5907136"/>
              <a:gd name="connsiteX2096" fmla="*/ 4028645 w 12078891"/>
              <a:gd name="connsiteY2096" fmla="*/ 381818 h 5907136"/>
              <a:gd name="connsiteX2097" fmla="*/ 4043916 w 12078891"/>
              <a:gd name="connsiteY2097" fmla="*/ 366546 h 5907136"/>
              <a:gd name="connsiteX2098" fmla="*/ 5531384 w 12078891"/>
              <a:gd name="connsiteY2098" fmla="*/ 355348 h 5907136"/>
              <a:gd name="connsiteX2099" fmla="*/ 5548692 w 12078891"/>
              <a:gd name="connsiteY2099" fmla="*/ 372656 h 5907136"/>
              <a:gd name="connsiteX2100" fmla="*/ 5531384 w 12078891"/>
              <a:gd name="connsiteY2100" fmla="*/ 389964 h 5907136"/>
              <a:gd name="connsiteX2101" fmla="*/ 5514076 w 12078891"/>
              <a:gd name="connsiteY2101" fmla="*/ 372656 h 5907136"/>
              <a:gd name="connsiteX2102" fmla="*/ 5531384 w 12078891"/>
              <a:gd name="connsiteY2102" fmla="*/ 355348 h 5907136"/>
              <a:gd name="connsiteX2103" fmla="*/ 6608550 w 12078891"/>
              <a:gd name="connsiteY2103" fmla="*/ 325823 h 5907136"/>
              <a:gd name="connsiteX2104" fmla="*/ 6613640 w 12078891"/>
              <a:gd name="connsiteY2104" fmla="*/ 330914 h 5907136"/>
              <a:gd name="connsiteX2105" fmla="*/ 6608550 w 12078891"/>
              <a:gd name="connsiteY2105" fmla="*/ 336004 h 5907136"/>
              <a:gd name="connsiteX2106" fmla="*/ 6603459 w 12078891"/>
              <a:gd name="connsiteY2106" fmla="*/ 330914 h 5907136"/>
              <a:gd name="connsiteX2107" fmla="*/ 6608550 w 12078891"/>
              <a:gd name="connsiteY2107" fmla="*/ 325823 h 5907136"/>
              <a:gd name="connsiteX2108" fmla="*/ 7003580 w 12078891"/>
              <a:gd name="connsiteY2108" fmla="*/ 314648 h 5907136"/>
              <a:gd name="connsiteX2109" fmla="*/ 7015796 w 12078891"/>
              <a:gd name="connsiteY2109" fmla="*/ 325847 h 5907136"/>
              <a:gd name="connsiteX2110" fmla="*/ 7003580 w 12078891"/>
              <a:gd name="connsiteY2110" fmla="*/ 337047 h 5907136"/>
              <a:gd name="connsiteX2111" fmla="*/ 6991362 w 12078891"/>
              <a:gd name="connsiteY2111" fmla="*/ 325847 h 5907136"/>
              <a:gd name="connsiteX2112" fmla="*/ 7003580 w 12078891"/>
              <a:gd name="connsiteY2112" fmla="*/ 314648 h 5907136"/>
              <a:gd name="connsiteX2113" fmla="*/ 4121368 w 12078891"/>
              <a:gd name="connsiteY2113" fmla="*/ 295307 h 5907136"/>
              <a:gd name="connsiteX2114" fmla="*/ 4136640 w 12078891"/>
              <a:gd name="connsiteY2114" fmla="*/ 309561 h 5907136"/>
              <a:gd name="connsiteX2115" fmla="*/ 4121368 w 12078891"/>
              <a:gd name="connsiteY2115" fmla="*/ 323814 h 5907136"/>
              <a:gd name="connsiteX2116" fmla="*/ 4106095 w 12078891"/>
              <a:gd name="connsiteY2116" fmla="*/ 309561 h 5907136"/>
              <a:gd name="connsiteX2117" fmla="*/ 4121368 w 12078891"/>
              <a:gd name="connsiteY2117" fmla="*/ 295307 h 5907136"/>
              <a:gd name="connsiteX2118" fmla="*/ 5311470 w 12078891"/>
              <a:gd name="connsiteY2118" fmla="*/ 293243 h 5907136"/>
              <a:gd name="connsiteX2119" fmla="*/ 5320634 w 12078891"/>
              <a:gd name="connsiteY2119" fmla="*/ 302406 h 5907136"/>
              <a:gd name="connsiteX2120" fmla="*/ 5311470 w 12078891"/>
              <a:gd name="connsiteY2120" fmla="*/ 311569 h 5907136"/>
              <a:gd name="connsiteX2121" fmla="*/ 5302308 w 12078891"/>
              <a:gd name="connsiteY2121" fmla="*/ 302406 h 5907136"/>
              <a:gd name="connsiteX2122" fmla="*/ 5311470 w 12078891"/>
              <a:gd name="connsiteY2122" fmla="*/ 293243 h 5907136"/>
              <a:gd name="connsiteX2123" fmla="*/ 9786092 w 12078891"/>
              <a:gd name="connsiteY2123" fmla="*/ 292250 h 5907136"/>
              <a:gd name="connsiteX2124" fmla="*/ 9802382 w 12078891"/>
              <a:gd name="connsiteY2124" fmla="*/ 308540 h 5907136"/>
              <a:gd name="connsiteX2125" fmla="*/ 9786092 w 12078891"/>
              <a:gd name="connsiteY2125" fmla="*/ 324830 h 5907136"/>
              <a:gd name="connsiteX2126" fmla="*/ 9769802 w 12078891"/>
              <a:gd name="connsiteY2126" fmla="*/ 308540 h 5907136"/>
              <a:gd name="connsiteX2127" fmla="*/ 9786092 w 12078891"/>
              <a:gd name="connsiteY2127" fmla="*/ 292250 h 5907136"/>
              <a:gd name="connsiteX2128" fmla="*/ 9236309 w 12078891"/>
              <a:gd name="connsiteY2128" fmla="*/ 271884 h 5907136"/>
              <a:gd name="connsiteX2129" fmla="*/ 9249545 w 12078891"/>
              <a:gd name="connsiteY2129" fmla="*/ 285119 h 5907136"/>
              <a:gd name="connsiteX2130" fmla="*/ 9236309 w 12078891"/>
              <a:gd name="connsiteY2130" fmla="*/ 298355 h 5907136"/>
              <a:gd name="connsiteX2131" fmla="*/ 9223074 w 12078891"/>
              <a:gd name="connsiteY2131" fmla="*/ 285119 h 5907136"/>
              <a:gd name="connsiteX2132" fmla="*/ 9236309 w 12078891"/>
              <a:gd name="connsiteY2132" fmla="*/ 271884 h 5907136"/>
              <a:gd name="connsiteX2133" fmla="*/ 1991444 w 12078891"/>
              <a:gd name="connsiteY2133" fmla="*/ 266797 h 5907136"/>
              <a:gd name="connsiteX2134" fmla="*/ 1998572 w 12078891"/>
              <a:gd name="connsiteY2134" fmla="*/ 273924 h 5907136"/>
              <a:gd name="connsiteX2135" fmla="*/ 1991444 w 12078891"/>
              <a:gd name="connsiteY2135" fmla="*/ 281051 h 5907136"/>
              <a:gd name="connsiteX2136" fmla="*/ 1984317 w 12078891"/>
              <a:gd name="connsiteY2136" fmla="*/ 273924 h 5907136"/>
              <a:gd name="connsiteX2137" fmla="*/ 1991444 w 12078891"/>
              <a:gd name="connsiteY2137" fmla="*/ 266797 h 5907136"/>
              <a:gd name="connsiteX2138" fmla="*/ 8223283 w 12078891"/>
              <a:gd name="connsiteY2138" fmla="*/ 262699 h 5907136"/>
              <a:gd name="connsiteX2139" fmla="*/ 8226337 w 12078891"/>
              <a:gd name="connsiteY2139" fmla="*/ 265754 h 5907136"/>
              <a:gd name="connsiteX2140" fmla="*/ 8223283 w 12078891"/>
              <a:gd name="connsiteY2140" fmla="*/ 268808 h 5907136"/>
              <a:gd name="connsiteX2141" fmla="*/ 8220229 w 12078891"/>
              <a:gd name="connsiteY2141" fmla="*/ 265754 h 5907136"/>
              <a:gd name="connsiteX2142" fmla="*/ 8223283 w 12078891"/>
              <a:gd name="connsiteY2142" fmla="*/ 262699 h 5907136"/>
              <a:gd name="connsiteX2143" fmla="*/ 3759863 w 12078891"/>
              <a:gd name="connsiteY2143" fmla="*/ 253535 h 5907136"/>
              <a:gd name="connsiteX2144" fmla="*/ 3764952 w 12078891"/>
              <a:gd name="connsiteY2144" fmla="*/ 258626 h 5907136"/>
              <a:gd name="connsiteX2145" fmla="*/ 3759863 w 12078891"/>
              <a:gd name="connsiteY2145" fmla="*/ 263716 h 5907136"/>
              <a:gd name="connsiteX2146" fmla="*/ 3754772 w 12078891"/>
              <a:gd name="connsiteY2146" fmla="*/ 258626 h 5907136"/>
              <a:gd name="connsiteX2147" fmla="*/ 3759863 w 12078891"/>
              <a:gd name="connsiteY2147" fmla="*/ 253535 h 5907136"/>
              <a:gd name="connsiteX2148" fmla="*/ 7655174 w 12078891"/>
              <a:gd name="connsiteY2148" fmla="*/ 243355 h 5907136"/>
              <a:gd name="connsiteX2149" fmla="*/ 7658228 w 12078891"/>
              <a:gd name="connsiteY2149" fmla="*/ 246410 h 5907136"/>
              <a:gd name="connsiteX2150" fmla="*/ 7655174 w 12078891"/>
              <a:gd name="connsiteY2150" fmla="*/ 249464 h 5907136"/>
              <a:gd name="connsiteX2151" fmla="*/ 7652119 w 12078891"/>
              <a:gd name="connsiteY2151" fmla="*/ 246410 h 5907136"/>
              <a:gd name="connsiteX2152" fmla="*/ 7655174 w 12078891"/>
              <a:gd name="connsiteY2152" fmla="*/ 243355 h 5907136"/>
              <a:gd name="connsiteX2153" fmla="*/ 1998518 w 12078891"/>
              <a:gd name="connsiteY2153" fmla="*/ 237245 h 5907136"/>
              <a:gd name="connsiteX2154" fmla="*/ 2007681 w 12078891"/>
              <a:gd name="connsiteY2154" fmla="*/ 246408 h 5907136"/>
              <a:gd name="connsiteX2155" fmla="*/ 1998518 w 12078891"/>
              <a:gd name="connsiteY2155" fmla="*/ 255571 h 5907136"/>
              <a:gd name="connsiteX2156" fmla="*/ 1989355 w 12078891"/>
              <a:gd name="connsiteY2156" fmla="*/ 246408 h 5907136"/>
              <a:gd name="connsiteX2157" fmla="*/ 1998518 w 12078891"/>
              <a:gd name="connsiteY2157" fmla="*/ 237245 h 5907136"/>
              <a:gd name="connsiteX2158" fmla="*/ 1157580 w 12078891"/>
              <a:gd name="connsiteY2158" fmla="*/ 234204 h 5907136"/>
              <a:gd name="connsiteX2159" fmla="*/ 1195251 w 12078891"/>
              <a:gd name="connsiteY2159" fmla="*/ 270856 h 5907136"/>
              <a:gd name="connsiteX2160" fmla="*/ 1157580 w 12078891"/>
              <a:gd name="connsiteY2160" fmla="*/ 307508 h 5907136"/>
              <a:gd name="connsiteX2161" fmla="*/ 1119910 w 12078891"/>
              <a:gd name="connsiteY2161" fmla="*/ 270856 h 5907136"/>
              <a:gd name="connsiteX2162" fmla="*/ 1157580 w 12078891"/>
              <a:gd name="connsiteY2162" fmla="*/ 234204 h 5907136"/>
              <a:gd name="connsiteX2163" fmla="*/ 961058 w 12078891"/>
              <a:gd name="connsiteY2163" fmla="*/ 233172 h 5907136"/>
              <a:gd name="connsiteX2164" fmla="*/ 993637 w 12078891"/>
              <a:gd name="connsiteY2164" fmla="*/ 265752 h 5907136"/>
              <a:gd name="connsiteX2165" fmla="*/ 961058 w 12078891"/>
              <a:gd name="connsiteY2165" fmla="*/ 297314 h 5907136"/>
              <a:gd name="connsiteX2166" fmla="*/ 928478 w 12078891"/>
              <a:gd name="connsiteY2166" fmla="*/ 265752 h 5907136"/>
              <a:gd name="connsiteX2167" fmla="*/ 961058 w 12078891"/>
              <a:gd name="connsiteY2167" fmla="*/ 233172 h 5907136"/>
              <a:gd name="connsiteX2168" fmla="*/ 171076 w 12078891"/>
              <a:gd name="connsiteY2168" fmla="*/ 227096 h 5907136"/>
              <a:gd name="connsiteX2169" fmla="*/ 174131 w 12078891"/>
              <a:gd name="connsiteY2169" fmla="*/ 230151 h 5907136"/>
              <a:gd name="connsiteX2170" fmla="*/ 171076 w 12078891"/>
              <a:gd name="connsiteY2170" fmla="*/ 233205 h 5907136"/>
              <a:gd name="connsiteX2171" fmla="*/ 168023 w 12078891"/>
              <a:gd name="connsiteY2171" fmla="*/ 230151 h 5907136"/>
              <a:gd name="connsiteX2172" fmla="*/ 171076 w 12078891"/>
              <a:gd name="connsiteY2172" fmla="*/ 227096 h 5907136"/>
              <a:gd name="connsiteX2173" fmla="*/ 1620797 w 12078891"/>
              <a:gd name="connsiteY2173" fmla="*/ 211791 h 5907136"/>
              <a:gd name="connsiteX2174" fmla="*/ 1630978 w 12078891"/>
              <a:gd name="connsiteY2174" fmla="*/ 221973 h 5907136"/>
              <a:gd name="connsiteX2175" fmla="*/ 1620797 w 12078891"/>
              <a:gd name="connsiteY2175" fmla="*/ 232153 h 5907136"/>
              <a:gd name="connsiteX2176" fmla="*/ 1610616 w 12078891"/>
              <a:gd name="connsiteY2176" fmla="*/ 221973 h 5907136"/>
              <a:gd name="connsiteX2177" fmla="*/ 1620797 w 12078891"/>
              <a:gd name="connsiteY2177" fmla="*/ 211791 h 5907136"/>
              <a:gd name="connsiteX2178" fmla="*/ 5128210 w 12078891"/>
              <a:gd name="connsiteY2178" fmla="*/ 193466 h 5907136"/>
              <a:gd name="connsiteX2179" fmla="*/ 5140427 w 12078891"/>
              <a:gd name="connsiteY2179" fmla="*/ 205684 h 5907136"/>
              <a:gd name="connsiteX2180" fmla="*/ 5128210 w 12078891"/>
              <a:gd name="connsiteY2180" fmla="*/ 217901 h 5907136"/>
              <a:gd name="connsiteX2181" fmla="*/ 5115993 w 12078891"/>
              <a:gd name="connsiteY2181" fmla="*/ 205684 h 5907136"/>
              <a:gd name="connsiteX2182" fmla="*/ 5128210 w 12078891"/>
              <a:gd name="connsiteY2182" fmla="*/ 193466 h 5907136"/>
              <a:gd name="connsiteX2183" fmla="*/ 9614030 w 12078891"/>
              <a:gd name="connsiteY2183" fmla="*/ 138518 h 5907136"/>
              <a:gd name="connsiteX2184" fmla="*/ 9625230 w 12078891"/>
              <a:gd name="connsiteY2184" fmla="*/ 149717 h 5907136"/>
              <a:gd name="connsiteX2185" fmla="*/ 9614030 w 12078891"/>
              <a:gd name="connsiteY2185" fmla="*/ 160915 h 5907136"/>
              <a:gd name="connsiteX2186" fmla="*/ 9602831 w 12078891"/>
              <a:gd name="connsiteY2186" fmla="*/ 149717 h 5907136"/>
              <a:gd name="connsiteX2187" fmla="*/ 9614030 w 12078891"/>
              <a:gd name="connsiteY2187" fmla="*/ 138518 h 5907136"/>
              <a:gd name="connsiteX2188" fmla="*/ 3063470 w 12078891"/>
              <a:gd name="connsiteY2188" fmla="*/ 115071 h 5907136"/>
              <a:gd name="connsiteX2189" fmla="*/ 3069579 w 12078891"/>
              <a:gd name="connsiteY2189" fmla="*/ 121180 h 5907136"/>
              <a:gd name="connsiteX2190" fmla="*/ 3063470 w 12078891"/>
              <a:gd name="connsiteY2190" fmla="*/ 127289 h 5907136"/>
              <a:gd name="connsiteX2191" fmla="*/ 3057361 w 12078891"/>
              <a:gd name="connsiteY2191" fmla="*/ 121180 h 5907136"/>
              <a:gd name="connsiteX2192" fmla="*/ 3063470 w 12078891"/>
              <a:gd name="connsiteY2192" fmla="*/ 115071 h 5907136"/>
              <a:gd name="connsiteX2193" fmla="*/ 1904915 w 12078891"/>
              <a:gd name="connsiteY2193" fmla="*/ 92704 h 5907136"/>
              <a:gd name="connsiteX2194" fmla="*/ 1923240 w 12078891"/>
              <a:gd name="connsiteY2194" fmla="*/ 110012 h 5907136"/>
              <a:gd name="connsiteX2195" fmla="*/ 1904915 w 12078891"/>
              <a:gd name="connsiteY2195" fmla="*/ 127319 h 5907136"/>
              <a:gd name="connsiteX2196" fmla="*/ 1886589 w 12078891"/>
              <a:gd name="connsiteY2196" fmla="*/ 110012 h 5907136"/>
              <a:gd name="connsiteX2197" fmla="*/ 1904915 w 12078891"/>
              <a:gd name="connsiteY2197" fmla="*/ 92704 h 5907136"/>
              <a:gd name="connsiteX2198" fmla="*/ 6230829 w 12078891"/>
              <a:gd name="connsiteY2198" fmla="*/ 87605 h 5907136"/>
              <a:gd name="connsiteX2199" fmla="*/ 6238974 w 12078891"/>
              <a:gd name="connsiteY2199" fmla="*/ 95750 h 5907136"/>
              <a:gd name="connsiteX2200" fmla="*/ 6230829 w 12078891"/>
              <a:gd name="connsiteY2200" fmla="*/ 103895 h 5907136"/>
              <a:gd name="connsiteX2201" fmla="*/ 6222684 w 12078891"/>
              <a:gd name="connsiteY2201" fmla="*/ 95750 h 5907136"/>
              <a:gd name="connsiteX2202" fmla="*/ 6230829 w 12078891"/>
              <a:gd name="connsiteY2202" fmla="*/ 87605 h 5907136"/>
              <a:gd name="connsiteX2203" fmla="*/ 11171750 w 12078891"/>
              <a:gd name="connsiteY2203" fmla="*/ 86587 h 5907136"/>
              <a:gd name="connsiteX2204" fmla="*/ 11273561 w 12078891"/>
              <a:gd name="connsiteY2204" fmla="*/ 187380 h 5907136"/>
              <a:gd name="connsiteX2205" fmla="*/ 11171750 w 12078891"/>
              <a:gd name="connsiteY2205" fmla="*/ 288173 h 5907136"/>
              <a:gd name="connsiteX2206" fmla="*/ 11069938 w 12078891"/>
              <a:gd name="connsiteY2206" fmla="*/ 187380 h 5907136"/>
              <a:gd name="connsiteX2207" fmla="*/ 11171750 w 12078891"/>
              <a:gd name="connsiteY2207" fmla="*/ 86587 h 5907136"/>
              <a:gd name="connsiteX2208" fmla="*/ 3533841 w 12078891"/>
              <a:gd name="connsiteY2208" fmla="*/ 71293 h 5907136"/>
              <a:gd name="connsiteX2209" fmla="*/ 3536895 w 12078891"/>
              <a:gd name="connsiteY2209" fmla="*/ 74347 h 5907136"/>
              <a:gd name="connsiteX2210" fmla="*/ 3533841 w 12078891"/>
              <a:gd name="connsiteY2210" fmla="*/ 77402 h 5907136"/>
              <a:gd name="connsiteX2211" fmla="*/ 3530785 w 12078891"/>
              <a:gd name="connsiteY2211" fmla="*/ 74347 h 5907136"/>
              <a:gd name="connsiteX2212" fmla="*/ 3533841 w 12078891"/>
              <a:gd name="connsiteY2212" fmla="*/ 71293 h 5907136"/>
              <a:gd name="connsiteX2213" fmla="*/ 8850443 w 12078891"/>
              <a:gd name="connsiteY2213" fmla="*/ 69279 h 5907136"/>
              <a:gd name="connsiteX2214" fmla="*/ 8855533 w 12078891"/>
              <a:gd name="connsiteY2214" fmla="*/ 74370 h 5907136"/>
              <a:gd name="connsiteX2215" fmla="*/ 8850443 w 12078891"/>
              <a:gd name="connsiteY2215" fmla="*/ 79460 h 5907136"/>
              <a:gd name="connsiteX2216" fmla="*/ 8845352 w 12078891"/>
              <a:gd name="connsiteY2216" fmla="*/ 74370 h 5907136"/>
              <a:gd name="connsiteX2217" fmla="*/ 8850443 w 12078891"/>
              <a:gd name="connsiteY2217" fmla="*/ 69279 h 5907136"/>
              <a:gd name="connsiteX2218" fmla="*/ 2747929 w 12078891"/>
              <a:gd name="connsiteY2218" fmla="*/ 68269 h 5907136"/>
              <a:gd name="connsiteX2219" fmla="*/ 2770331 w 12078891"/>
              <a:gd name="connsiteY2219" fmla="*/ 90666 h 5907136"/>
              <a:gd name="connsiteX2220" fmla="*/ 2747929 w 12078891"/>
              <a:gd name="connsiteY2220" fmla="*/ 113065 h 5907136"/>
              <a:gd name="connsiteX2221" fmla="*/ 2725531 w 12078891"/>
              <a:gd name="connsiteY2221" fmla="*/ 90666 h 5907136"/>
              <a:gd name="connsiteX2222" fmla="*/ 2747929 w 12078891"/>
              <a:gd name="connsiteY2222" fmla="*/ 68269 h 5907136"/>
              <a:gd name="connsiteX2223" fmla="*/ 1222767 w 12078891"/>
              <a:gd name="connsiteY2223" fmla="*/ 68265 h 5907136"/>
              <a:gd name="connsiteX2224" fmla="*/ 1243130 w 12078891"/>
              <a:gd name="connsiteY2224" fmla="*/ 88627 h 5907136"/>
              <a:gd name="connsiteX2225" fmla="*/ 1222767 w 12078891"/>
              <a:gd name="connsiteY2225" fmla="*/ 108990 h 5907136"/>
              <a:gd name="connsiteX2226" fmla="*/ 1202406 w 12078891"/>
              <a:gd name="connsiteY2226" fmla="*/ 88627 h 5907136"/>
              <a:gd name="connsiteX2227" fmla="*/ 1222767 w 12078891"/>
              <a:gd name="connsiteY2227" fmla="*/ 68265 h 5907136"/>
              <a:gd name="connsiteX2228" fmla="*/ 11961807 w 12078891"/>
              <a:gd name="connsiteY2228" fmla="*/ 59105 h 5907136"/>
              <a:gd name="connsiteX2229" fmla="*/ 11982170 w 12078891"/>
              <a:gd name="connsiteY2229" fmla="*/ 79467 h 5907136"/>
              <a:gd name="connsiteX2230" fmla="*/ 11961807 w 12078891"/>
              <a:gd name="connsiteY2230" fmla="*/ 99830 h 5907136"/>
              <a:gd name="connsiteX2231" fmla="*/ 11941445 w 12078891"/>
              <a:gd name="connsiteY2231" fmla="*/ 79467 h 5907136"/>
              <a:gd name="connsiteX2232" fmla="*/ 11961807 w 12078891"/>
              <a:gd name="connsiteY2232" fmla="*/ 59105 h 5907136"/>
              <a:gd name="connsiteX2233" fmla="*/ 2790665 w 12078891"/>
              <a:gd name="connsiteY2233" fmla="*/ 54007 h 5907136"/>
              <a:gd name="connsiteX2234" fmla="*/ 2803901 w 12078891"/>
              <a:gd name="connsiteY2234" fmla="*/ 67243 h 5907136"/>
              <a:gd name="connsiteX2235" fmla="*/ 2790665 w 12078891"/>
              <a:gd name="connsiteY2235" fmla="*/ 80478 h 5907136"/>
              <a:gd name="connsiteX2236" fmla="*/ 2777433 w 12078891"/>
              <a:gd name="connsiteY2236" fmla="*/ 67243 h 5907136"/>
              <a:gd name="connsiteX2237" fmla="*/ 2790665 w 12078891"/>
              <a:gd name="connsiteY2237" fmla="*/ 54007 h 5907136"/>
              <a:gd name="connsiteX2238" fmla="*/ 3751773 w 12078891"/>
              <a:gd name="connsiteY2238" fmla="*/ 46888 h 5907136"/>
              <a:gd name="connsiteX2239" fmla="*/ 3759917 w 12078891"/>
              <a:gd name="connsiteY2239" fmla="*/ 55033 h 5907136"/>
              <a:gd name="connsiteX2240" fmla="*/ 3751773 w 12078891"/>
              <a:gd name="connsiteY2240" fmla="*/ 63179 h 5907136"/>
              <a:gd name="connsiteX2241" fmla="*/ 3743628 w 12078891"/>
              <a:gd name="connsiteY2241" fmla="*/ 55033 h 5907136"/>
              <a:gd name="connsiteX2242" fmla="*/ 3751773 w 12078891"/>
              <a:gd name="connsiteY2242" fmla="*/ 46888 h 5907136"/>
              <a:gd name="connsiteX2243" fmla="*/ 6107637 w 12078891"/>
              <a:gd name="connsiteY2243" fmla="*/ 40750 h 5907136"/>
              <a:gd name="connsiteX2244" fmla="*/ 6113746 w 12078891"/>
              <a:gd name="connsiteY2244" fmla="*/ 46859 h 5907136"/>
              <a:gd name="connsiteX2245" fmla="*/ 6107637 w 12078891"/>
              <a:gd name="connsiteY2245" fmla="*/ 52968 h 5907136"/>
              <a:gd name="connsiteX2246" fmla="*/ 6101528 w 12078891"/>
              <a:gd name="connsiteY2246" fmla="*/ 46859 h 5907136"/>
              <a:gd name="connsiteX2247" fmla="*/ 6107637 w 12078891"/>
              <a:gd name="connsiteY2247" fmla="*/ 40750 h 5907136"/>
              <a:gd name="connsiteX2248" fmla="*/ 338029 w 12078891"/>
              <a:gd name="connsiteY2248" fmla="*/ 35685 h 5907136"/>
              <a:gd name="connsiteX2249" fmla="*/ 367554 w 12078891"/>
              <a:gd name="connsiteY2249" fmla="*/ 65210 h 5907136"/>
              <a:gd name="connsiteX2250" fmla="*/ 338029 w 12078891"/>
              <a:gd name="connsiteY2250" fmla="*/ 94736 h 5907136"/>
              <a:gd name="connsiteX2251" fmla="*/ 308504 w 12078891"/>
              <a:gd name="connsiteY2251" fmla="*/ 65210 h 5907136"/>
              <a:gd name="connsiteX2252" fmla="*/ 338029 w 12078891"/>
              <a:gd name="connsiteY2252" fmla="*/ 35685 h 5907136"/>
              <a:gd name="connsiteX2253" fmla="*/ 7914793 w 12078891"/>
              <a:gd name="connsiteY2253" fmla="*/ 30595 h 5907136"/>
              <a:gd name="connsiteX2254" fmla="*/ 7924974 w 12078891"/>
              <a:gd name="connsiteY2254" fmla="*/ 39758 h 5907136"/>
              <a:gd name="connsiteX2255" fmla="*/ 7914793 w 12078891"/>
              <a:gd name="connsiteY2255" fmla="*/ 48922 h 5907136"/>
              <a:gd name="connsiteX2256" fmla="*/ 7905630 w 12078891"/>
              <a:gd name="connsiteY2256" fmla="*/ 39758 h 5907136"/>
              <a:gd name="connsiteX2257" fmla="*/ 7914793 w 12078891"/>
              <a:gd name="connsiteY2257" fmla="*/ 30595 h 5907136"/>
              <a:gd name="connsiteX2258" fmla="*/ 631216 w 12078891"/>
              <a:gd name="connsiteY2258" fmla="*/ 38 h 5907136"/>
              <a:gd name="connsiteX2259" fmla="*/ 673977 w 12078891"/>
              <a:gd name="connsiteY2259" fmla="*/ 41781 h 5907136"/>
              <a:gd name="connsiteX2260" fmla="*/ 631216 w 12078891"/>
              <a:gd name="connsiteY2260" fmla="*/ 83523 h 5907136"/>
              <a:gd name="connsiteX2261" fmla="*/ 588455 w 12078891"/>
              <a:gd name="connsiteY2261" fmla="*/ 41781 h 5907136"/>
              <a:gd name="connsiteX2262" fmla="*/ 631216 w 12078891"/>
              <a:gd name="connsiteY2262" fmla="*/ 38 h 59071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</a:cxnLst>
            <a:rect l="l" t="t" r="r" b="b"/>
            <a:pathLst>
              <a:path w="12078891" h="5907136">
                <a:moveTo>
                  <a:pt x="3842360" y="5831795"/>
                </a:moveTo>
                <a:cubicBezTo>
                  <a:pt x="3862721" y="5831795"/>
                  <a:pt x="3880030" y="5849103"/>
                  <a:pt x="3880030" y="5869465"/>
                </a:cubicBezTo>
                <a:cubicBezTo>
                  <a:pt x="3880030" y="5889828"/>
                  <a:pt x="3863739" y="5907136"/>
                  <a:pt x="3842360" y="5907136"/>
                </a:cubicBezTo>
                <a:cubicBezTo>
                  <a:pt x="3821997" y="5907136"/>
                  <a:pt x="3804687" y="5890846"/>
                  <a:pt x="3804687" y="5869465"/>
                </a:cubicBezTo>
                <a:cubicBezTo>
                  <a:pt x="3804687" y="5849103"/>
                  <a:pt x="3820979" y="5831795"/>
                  <a:pt x="3842360" y="5831795"/>
                </a:cubicBezTo>
                <a:close/>
                <a:moveTo>
                  <a:pt x="7474967" y="5830778"/>
                </a:moveTo>
                <a:cubicBezTo>
                  <a:pt x="7485148" y="5830778"/>
                  <a:pt x="7492275" y="5838923"/>
                  <a:pt x="7492275" y="5848086"/>
                </a:cubicBezTo>
                <a:cubicBezTo>
                  <a:pt x="7492275" y="5857249"/>
                  <a:pt x="7484130" y="5865394"/>
                  <a:pt x="7474967" y="5865394"/>
                </a:cubicBezTo>
                <a:cubicBezTo>
                  <a:pt x="7465804" y="5865394"/>
                  <a:pt x="7457659" y="5858267"/>
                  <a:pt x="7457659" y="5848086"/>
                </a:cubicBezTo>
                <a:cubicBezTo>
                  <a:pt x="7457659" y="5838923"/>
                  <a:pt x="7465804" y="5830778"/>
                  <a:pt x="7474967" y="5830778"/>
                </a:cubicBezTo>
                <a:close/>
                <a:moveTo>
                  <a:pt x="8992978" y="5793107"/>
                </a:moveTo>
                <a:cubicBezTo>
                  <a:pt x="8996033" y="5793107"/>
                  <a:pt x="8999088" y="5795143"/>
                  <a:pt x="8999088" y="5799215"/>
                </a:cubicBezTo>
                <a:cubicBezTo>
                  <a:pt x="8999088" y="5802270"/>
                  <a:pt x="8996033" y="5805325"/>
                  <a:pt x="8992978" y="5805325"/>
                </a:cubicBezTo>
                <a:cubicBezTo>
                  <a:pt x="8989924" y="5805325"/>
                  <a:pt x="8986870" y="5802270"/>
                  <a:pt x="8986870" y="5799215"/>
                </a:cubicBezTo>
                <a:cubicBezTo>
                  <a:pt x="8986870" y="5796161"/>
                  <a:pt x="8989924" y="5793107"/>
                  <a:pt x="8992978" y="5793107"/>
                </a:cubicBezTo>
                <a:close/>
                <a:moveTo>
                  <a:pt x="10305331" y="5791071"/>
                </a:moveTo>
                <a:cubicBezTo>
                  <a:pt x="10316531" y="5791071"/>
                  <a:pt x="10324675" y="5800234"/>
                  <a:pt x="10324675" y="5810415"/>
                </a:cubicBezTo>
                <a:cubicBezTo>
                  <a:pt x="10324675" y="5820597"/>
                  <a:pt x="10316531" y="5829759"/>
                  <a:pt x="10305331" y="5829759"/>
                </a:cubicBezTo>
                <a:cubicBezTo>
                  <a:pt x="10295150" y="5829759"/>
                  <a:pt x="10285987" y="5821615"/>
                  <a:pt x="10285987" y="5810415"/>
                </a:cubicBezTo>
                <a:cubicBezTo>
                  <a:pt x="10285987" y="5800234"/>
                  <a:pt x="10294132" y="5791071"/>
                  <a:pt x="10305331" y="5791071"/>
                </a:cubicBezTo>
                <a:close/>
                <a:moveTo>
                  <a:pt x="9101917" y="5773763"/>
                </a:moveTo>
                <a:cubicBezTo>
                  <a:pt x="9116171" y="5773763"/>
                  <a:pt x="9126352" y="5784963"/>
                  <a:pt x="9126352" y="5798198"/>
                </a:cubicBezTo>
                <a:cubicBezTo>
                  <a:pt x="9126352" y="5811433"/>
                  <a:pt x="9115152" y="5822633"/>
                  <a:pt x="9101917" y="5822633"/>
                </a:cubicBezTo>
                <a:cubicBezTo>
                  <a:pt x="9088682" y="5822633"/>
                  <a:pt x="9077482" y="5811433"/>
                  <a:pt x="9077482" y="5798198"/>
                </a:cubicBezTo>
                <a:cubicBezTo>
                  <a:pt x="9077482" y="5784963"/>
                  <a:pt x="9088682" y="5773763"/>
                  <a:pt x="9101917" y="5773763"/>
                </a:cubicBezTo>
                <a:close/>
                <a:moveTo>
                  <a:pt x="4563173" y="5765618"/>
                </a:moveTo>
                <a:cubicBezTo>
                  <a:pt x="4568264" y="5765618"/>
                  <a:pt x="4573353" y="5769691"/>
                  <a:pt x="4573353" y="5775799"/>
                </a:cubicBezTo>
                <a:cubicBezTo>
                  <a:pt x="4573353" y="5781908"/>
                  <a:pt x="4568264" y="5785980"/>
                  <a:pt x="4563173" y="5785980"/>
                </a:cubicBezTo>
                <a:cubicBezTo>
                  <a:pt x="4557062" y="5785980"/>
                  <a:pt x="4552992" y="5781908"/>
                  <a:pt x="4552992" y="5775799"/>
                </a:cubicBezTo>
                <a:cubicBezTo>
                  <a:pt x="4552992" y="5769691"/>
                  <a:pt x="4558082" y="5765618"/>
                  <a:pt x="4563173" y="5765618"/>
                </a:cubicBezTo>
                <a:close/>
                <a:moveTo>
                  <a:pt x="3667253" y="5747292"/>
                </a:moveTo>
                <a:cubicBezTo>
                  <a:pt x="3673361" y="5746274"/>
                  <a:pt x="3677432" y="5750346"/>
                  <a:pt x="3677432" y="5756455"/>
                </a:cubicBezTo>
                <a:cubicBezTo>
                  <a:pt x="3677432" y="5761546"/>
                  <a:pt x="3673361" y="5765618"/>
                  <a:pt x="3667253" y="5765618"/>
                </a:cubicBezTo>
                <a:cubicBezTo>
                  <a:pt x="3662163" y="5765618"/>
                  <a:pt x="3657072" y="5761546"/>
                  <a:pt x="3657072" y="5756455"/>
                </a:cubicBezTo>
                <a:cubicBezTo>
                  <a:pt x="3657072" y="5751365"/>
                  <a:pt x="3661143" y="5747292"/>
                  <a:pt x="3667253" y="5747292"/>
                </a:cubicBezTo>
                <a:close/>
                <a:moveTo>
                  <a:pt x="5934563" y="5691295"/>
                </a:moveTo>
                <a:cubicBezTo>
                  <a:pt x="5935581" y="5691295"/>
                  <a:pt x="5937617" y="5692313"/>
                  <a:pt x="5937617" y="5694349"/>
                </a:cubicBezTo>
                <a:cubicBezTo>
                  <a:pt x="5937617" y="5696386"/>
                  <a:pt x="5936598" y="5697403"/>
                  <a:pt x="5934563" y="5697403"/>
                </a:cubicBezTo>
                <a:cubicBezTo>
                  <a:pt x="5932526" y="5697403"/>
                  <a:pt x="5931508" y="5696386"/>
                  <a:pt x="5931508" y="5694349"/>
                </a:cubicBezTo>
                <a:cubicBezTo>
                  <a:pt x="5931508" y="5692313"/>
                  <a:pt x="5932526" y="5691295"/>
                  <a:pt x="5934563" y="5691295"/>
                </a:cubicBezTo>
                <a:close/>
                <a:moveTo>
                  <a:pt x="9720932" y="5662788"/>
                </a:moveTo>
                <a:cubicBezTo>
                  <a:pt x="9732132" y="5662788"/>
                  <a:pt x="9741295" y="5671951"/>
                  <a:pt x="9741295" y="5683150"/>
                </a:cubicBezTo>
                <a:cubicBezTo>
                  <a:pt x="9741295" y="5694349"/>
                  <a:pt x="9732132" y="5703513"/>
                  <a:pt x="9720932" y="5703513"/>
                </a:cubicBezTo>
                <a:cubicBezTo>
                  <a:pt x="9709733" y="5703513"/>
                  <a:pt x="9700570" y="5694349"/>
                  <a:pt x="9700570" y="5683150"/>
                </a:cubicBezTo>
                <a:cubicBezTo>
                  <a:pt x="9700570" y="5671951"/>
                  <a:pt x="9709733" y="5662788"/>
                  <a:pt x="9720932" y="5662788"/>
                </a:cubicBezTo>
                <a:close/>
                <a:moveTo>
                  <a:pt x="1551600" y="5657698"/>
                </a:moveTo>
                <a:cubicBezTo>
                  <a:pt x="1554653" y="5657698"/>
                  <a:pt x="1556689" y="5659734"/>
                  <a:pt x="1556689" y="5662789"/>
                </a:cubicBezTo>
                <a:cubicBezTo>
                  <a:pt x="1556689" y="5665843"/>
                  <a:pt x="1554653" y="5667879"/>
                  <a:pt x="1551600" y="5667879"/>
                </a:cubicBezTo>
                <a:cubicBezTo>
                  <a:pt x="1548544" y="5667879"/>
                  <a:pt x="1546509" y="5665843"/>
                  <a:pt x="1546509" y="5662789"/>
                </a:cubicBezTo>
                <a:cubicBezTo>
                  <a:pt x="1546509" y="5659734"/>
                  <a:pt x="1548544" y="5657698"/>
                  <a:pt x="1551600" y="5657698"/>
                </a:cubicBezTo>
                <a:close/>
                <a:moveTo>
                  <a:pt x="5617940" y="5620027"/>
                </a:moveTo>
                <a:cubicBezTo>
                  <a:pt x="5623030" y="5620027"/>
                  <a:pt x="5628121" y="5625118"/>
                  <a:pt x="5628121" y="5630208"/>
                </a:cubicBezTo>
                <a:cubicBezTo>
                  <a:pt x="5628121" y="5636317"/>
                  <a:pt x="5623030" y="5640389"/>
                  <a:pt x="5617940" y="5640389"/>
                </a:cubicBezTo>
                <a:cubicBezTo>
                  <a:pt x="5611832" y="5640389"/>
                  <a:pt x="5607759" y="5635299"/>
                  <a:pt x="5607759" y="5630208"/>
                </a:cubicBezTo>
                <a:cubicBezTo>
                  <a:pt x="5607759" y="5624100"/>
                  <a:pt x="5612850" y="5620027"/>
                  <a:pt x="5617940" y="5620027"/>
                </a:cubicBezTo>
                <a:close/>
                <a:moveTo>
                  <a:pt x="7608340" y="5584393"/>
                </a:moveTo>
                <a:cubicBezTo>
                  <a:pt x="7612413" y="5584393"/>
                  <a:pt x="7616485" y="5588466"/>
                  <a:pt x="7616485" y="5592538"/>
                </a:cubicBezTo>
                <a:cubicBezTo>
                  <a:pt x="7616485" y="5596611"/>
                  <a:pt x="7613430" y="5600683"/>
                  <a:pt x="7608340" y="5600683"/>
                </a:cubicBezTo>
                <a:cubicBezTo>
                  <a:pt x="7604268" y="5600683"/>
                  <a:pt x="7600195" y="5597628"/>
                  <a:pt x="7600195" y="5592538"/>
                </a:cubicBezTo>
                <a:cubicBezTo>
                  <a:pt x="7600195" y="5588466"/>
                  <a:pt x="7603249" y="5584393"/>
                  <a:pt x="7608340" y="5584393"/>
                </a:cubicBezTo>
                <a:close/>
                <a:moveTo>
                  <a:pt x="4031736" y="5584393"/>
                </a:moveTo>
                <a:cubicBezTo>
                  <a:pt x="4037844" y="5584393"/>
                  <a:pt x="4043953" y="5590501"/>
                  <a:pt x="4043953" y="5596611"/>
                </a:cubicBezTo>
                <a:cubicBezTo>
                  <a:pt x="4043953" y="5603737"/>
                  <a:pt x="4038861" y="5608828"/>
                  <a:pt x="4031736" y="5608828"/>
                </a:cubicBezTo>
                <a:cubicBezTo>
                  <a:pt x="4024608" y="5608828"/>
                  <a:pt x="4019517" y="5603737"/>
                  <a:pt x="4019517" y="5596611"/>
                </a:cubicBezTo>
                <a:cubicBezTo>
                  <a:pt x="4019517" y="5589484"/>
                  <a:pt x="4024608" y="5584393"/>
                  <a:pt x="4031736" y="5584393"/>
                </a:cubicBezTo>
                <a:close/>
                <a:moveTo>
                  <a:pt x="8657000" y="5577266"/>
                </a:moveTo>
                <a:cubicBezTo>
                  <a:pt x="8678381" y="5577266"/>
                  <a:pt x="8696707" y="5595592"/>
                  <a:pt x="8696707" y="5616973"/>
                </a:cubicBezTo>
                <a:cubicBezTo>
                  <a:pt x="8696707" y="5638353"/>
                  <a:pt x="8679399" y="5656679"/>
                  <a:pt x="8657000" y="5656679"/>
                </a:cubicBezTo>
                <a:cubicBezTo>
                  <a:pt x="8634601" y="5656679"/>
                  <a:pt x="8617294" y="5639371"/>
                  <a:pt x="8617294" y="5616973"/>
                </a:cubicBezTo>
                <a:cubicBezTo>
                  <a:pt x="8617294" y="5595592"/>
                  <a:pt x="8634601" y="5577266"/>
                  <a:pt x="8657000" y="5577266"/>
                </a:cubicBezTo>
                <a:close/>
                <a:moveTo>
                  <a:pt x="10814389" y="5571158"/>
                </a:moveTo>
                <a:cubicBezTo>
                  <a:pt x="10820499" y="5571158"/>
                  <a:pt x="10825589" y="5576249"/>
                  <a:pt x="10825589" y="5582357"/>
                </a:cubicBezTo>
                <a:cubicBezTo>
                  <a:pt x="10825589" y="5588466"/>
                  <a:pt x="10820499" y="5593557"/>
                  <a:pt x="10814389" y="5593557"/>
                </a:cubicBezTo>
                <a:cubicBezTo>
                  <a:pt x="10808281" y="5593557"/>
                  <a:pt x="10803190" y="5588466"/>
                  <a:pt x="10803190" y="5582357"/>
                </a:cubicBezTo>
                <a:cubicBezTo>
                  <a:pt x="10803190" y="5576249"/>
                  <a:pt x="10808281" y="5571158"/>
                  <a:pt x="10814389" y="5571158"/>
                </a:cubicBezTo>
                <a:close/>
                <a:moveTo>
                  <a:pt x="7000525" y="5501926"/>
                </a:moveTo>
                <a:cubicBezTo>
                  <a:pt x="7015797" y="5502944"/>
                  <a:pt x="7026996" y="5514143"/>
                  <a:pt x="7026996" y="5528397"/>
                </a:cubicBezTo>
                <a:cubicBezTo>
                  <a:pt x="7026996" y="5542651"/>
                  <a:pt x="7015797" y="5554868"/>
                  <a:pt x="7000525" y="5554868"/>
                </a:cubicBezTo>
                <a:cubicBezTo>
                  <a:pt x="6986272" y="5554868"/>
                  <a:pt x="6974054" y="5543669"/>
                  <a:pt x="6974054" y="5528397"/>
                </a:cubicBezTo>
                <a:cubicBezTo>
                  <a:pt x="6974054" y="5514143"/>
                  <a:pt x="6985253" y="5501926"/>
                  <a:pt x="7000525" y="5501926"/>
                </a:cubicBezTo>
                <a:close/>
                <a:moveTo>
                  <a:pt x="8101109" y="5497853"/>
                </a:moveTo>
                <a:cubicBezTo>
                  <a:pt x="8108236" y="5497853"/>
                  <a:pt x="8114345" y="5503961"/>
                  <a:pt x="8114345" y="5511088"/>
                </a:cubicBezTo>
                <a:cubicBezTo>
                  <a:pt x="8114345" y="5518215"/>
                  <a:pt x="8108236" y="5524324"/>
                  <a:pt x="8101109" y="5524324"/>
                </a:cubicBezTo>
                <a:cubicBezTo>
                  <a:pt x="8093982" y="5524324"/>
                  <a:pt x="8087874" y="5518215"/>
                  <a:pt x="8087874" y="5511088"/>
                </a:cubicBezTo>
                <a:cubicBezTo>
                  <a:pt x="8087874" y="5503961"/>
                  <a:pt x="8093982" y="5497853"/>
                  <a:pt x="8101109" y="5497853"/>
                </a:cubicBezTo>
                <a:close/>
                <a:moveTo>
                  <a:pt x="11261343" y="5462219"/>
                </a:moveTo>
                <a:cubicBezTo>
                  <a:pt x="11280687" y="5462219"/>
                  <a:pt x="11297995" y="5478509"/>
                  <a:pt x="11297995" y="5498871"/>
                </a:cubicBezTo>
                <a:cubicBezTo>
                  <a:pt x="11297995" y="5519233"/>
                  <a:pt x="11281705" y="5535524"/>
                  <a:pt x="11261343" y="5535524"/>
                </a:cubicBezTo>
                <a:cubicBezTo>
                  <a:pt x="11240981" y="5535524"/>
                  <a:pt x="11224691" y="5519233"/>
                  <a:pt x="11224691" y="5498871"/>
                </a:cubicBezTo>
                <a:cubicBezTo>
                  <a:pt x="11224691" y="5478509"/>
                  <a:pt x="11240981" y="5462219"/>
                  <a:pt x="11261343" y="5462219"/>
                </a:cubicBezTo>
                <a:close/>
                <a:moveTo>
                  <a:pt x="6980162" y="5433712"/>
                </a:moveTo>
                <a:cubicBezTo>
                  <a:pt x="6988307" y="5433712"/>
                  <a:pt x="6995434" y="5440839"/>
                  <a:pt x="6995434" y="5448984"/>
                </a:cubicBezTo>
                <a:cubicBezTo>
                  <a:pt x="6995434" y="5457129"/>
                  <a:pt x="6988307" y="5463237"/>
                  <a:pt x="6980162" y="5463237"/>
                </a:cubicBezTo>
                <a:cubicBezTo>
                  <a:pt x="6972017" y="5463237"/>
                  <a:pt x="6964890" y="5457129"/>
                  <a:pt x="6964890" y="5448984"/>
                </a:cubicBezTo>
                <a:cubicBezTo>
                  <a:pt x="6964890" y="5440839"/>
                  <a:pt x="6972017" y="5433712"/>
                  <a:pt x="6980162" y="5433712"/>
                </a:cubicBezTo>
                <a:close/>
                <a:moveTo>
                  <a:pt x="7394535" y="5431676"/>
                </a:moveTo>
                <a:cubicBezTo>
                  <a:pt x="7411843" y="5432694"/>
                  <a:pt x="7426097" y="5445930"/>
                  <a:pt x="7426097" y="5463237"/>
                </a:cubicBezTo>
                <a:cubicBezTo>
                  <a:pt x="7426097" y="5480545"/>
                  <a:pt x="7411843" y="5494799"/>
                  <a:pt x="7394535" y="5494799"/>
                </a:cubicBezTo>
                <a:cubicBezTo>
                  <a:pt x="7377227" y="5494799"/>
                  <a:pt x="7362974" y="5480545"/>
                  <a:pt x="7362974" y="5463237"/>
                </a:cubicBezTo>
                <a:cubicBezTo>
                  <a:pt x="7362974" y="5445930"/>
                  <a:pt x="7377227" y="5431676"/>
                  <a:pt x="7394535" y="5431676"/>
                </a:cubicBezTo>
                <a:close/>
                <a:moveTo>
                  <a:pt x="9262779" y="5425567"/>
                </a:moveTo>
                <a:cubicBezTo>
                  <a:pt x="9263798" y="5425567"/>
                  <a:pt x="9264816" y="5426585"/>
                  <a:pt x="9264816" y="5427603"/>
                </a:cubicBezTo>
                <a:cubicBezTo>
                  <a:pt x="9264816" y="5428621"/>
                  <a:pt x="9263798" y="5429639"/>
                  <a:pt x="9262779" y="5429639"/>
                </a:cubicBezTo>
                <a:cubicBezTo>
                  <a:pt x="9261761" y="5429639"/>
                  <a:pt x="9260743" y="5428621"/>
                  <a:pt x="9260743" y="5427603"/>
                </a:cubicBezTo>
                <a:cubicBezTo>
                  <a:pt x="9260743" y="5426585"/>
                  <a:pt x="9261761" y="5425567"/>
                  <a:pt x="9262779" y="5425567"/>
                </a:cubicBezTo>
                <a:close/>
                <a:moveTo>
                  <a:pt x="9043884" y="5381788"/>
                </a:moveTo>
                <a:cubicBezTo>
                  <a:pt x="9070356" y="5381788"/>
                  <a:pt x="9092754" y="5404187"/>
                  <a:pt x="9092754" y="5430658"/>
                </a:cubicBezTo>
                <a:cubicBezTo>
                  <a:pt x="9092754" y="5457129"/>
                  <a:pt x="9070356" y="5479528"/>
                  <a:pt x="9043884" y="5479528"/>
                </a:cubicBezTo>
                <a:cubicBezTo>
                  <a:pt x="9016395" y="5479528"/>
                  <a:pt x="8995015" y="5458147"/>
                  <a:pt x="8995015" y="5430658"/>
                </a:cubicBezTo>
                <a:cubicBezTo>
                  <a:pt x="8995015" y="5404187"/>
                  <a:pt x="9016395" y="5381788"/>
                  <a:pt x="9043884" y="5381788"/>
                </a:cubicBezTo>
                <a:close/>
                <a:moveTo>
                  <a:pt x="8166268" y="5370589"/>
                </a:moveTo>
                <a:cubicBezTo>
                  <a:pt x="8174414" y="5370589"/>
                  <a:pt x="8180522" y="5376697"/>
                  <a:pt x="8180522" y="5384843"/>
                </a:cubicBezTo>
                <a:cubicBezTo>
                  <a:pt x="8180522" y="5392988"/>
                  <a:pt x="8174414" y="5399096"/>
                  <a:pt x="8166268" y="5399096"/>
                </a:cubicBezTo>
                <a:cubicBezTo>
                  <a:pt x="8158123" y="5399096"/>
                  <a:pt x="8152015" y="5392988"/>
                  <a:pt x="8152015" y="5384843"/>
                </a:cubicBezTo>
                <a:cubicBezTo>
                  <a:pt x="8152015" y="5376697"/>
                  <a:pt x="8158123" y="5370589"/>
                  <a:pt x="8166268" y="5370589"/>
                </a:cubicBezTo>
                <a:close/>
                <a:moveTo>
                  <a:pt x="9917428" y="5332918"/>
                </a:moveTo>
                <a:cubicBezTo>
                  <a:pt x="9958153" y="5332918"/>
                  <a:pt x="9991751" y="5365498"/>
                  <a:pt x="9991751" y="5406223"/>
                </a:cubicBezTo>
                <a:cubicBezTo>
                  <a:pt x="9991751" y="5446947"/>
                  <a:pt x="9958153" y="5479527"/>
                  <a:pt x="9917428" y="5479527"/>
                </a:cubicBezTo>
                <a:cubicBezTo>
                  <a:pt x="9876704" y="5479527"/>
                  <a:pt x="9843106" y="5446947"/>
                  <a:pt x="9843106" y="5406223"/>
                </a:cubicBezTo>
                <a:cubicBezTo>
                  <a:pt x="9843106" y="5365498"/>
                  <a:pt x="9876704" y="5332918"/>
                  <a:pt x="9917428" y="5332918"/>
                </a:cubicBezTo>
                <a:close/>
                <a:moveTo>
                  <a:pt x="5489660" y="5317646"/>
                </a:moveTo>
                <a:cubicBezTo>
                  <a:pt x="5515111" y="5317646"/>
                  <a:pt x="5535474" y="5338008"/>
                  <a:pt x="5535474" y="5362443"/>
                </a:cubicBezTo>
                <a:cubicBezTo>
                  <a:pt x="5535474" y="5387896"/>
                  <a:pt x="5515111" y="5408259"/>
                  <a:pt x="5489660" y="5408259"/>
                </a:cubicBezTo>
                <a:cubicBezTo>
                  <a:pt x="5464207" y="5408259"/>
                  <a:pt x="5443845" y="5387896"/>
                  <a:pt x="5443845" y="5362443"/>
                </a:cubicBezTo>
                <a:cubicBezTo>
                  <a:pt x="5443845" y="5336990"/>
                  <a:pt x="5464207" y="5317646"/>
                  <a:pt x="5489660" y="5317646"/>
                </a:cubicBezTo>
                <a:close/>
                <a:moveTo>
                  <a:pt x="7760040" y="5273868"/>
                </a:moveTo>
                <a:cubicBezTo>
                  <a:pt x="7780402" y="5273868"/>
                  <a:pt x="7795674" y="5290158"/>
                  <a:pt x="7795674" y="5309502"/>
                </a:cubicBezTo>
                <a:cubicBezTo>
                  <a:pt x="7795674" y="5328847"/>
                  <a:pt x="7779384" y="5345136"/>
                  <a:pt x="7760040" y="5345136"/>
                </a:cubicBezTo>
                <a:cubicBezTo>
                  <a:pt x="7740696" y="5345136"/>
                  <a:pt x="7724406" y="5329864"/>
                  <a:pt x="7724406" y="5309502"/>
                </a:cubicBezTo>
                <a:cubicBezTo>
                  <a:pt x="7724406" y="5290158"/>
                  <a:pt x="7740696" y="5273868"/>
                  <a:pt x="7760040" y="5273868"/>
                </a:cubicBezTo>
                <a:close/>
                <a:moveTo>
                  <a:pt x="4548919" y="5233143"/>
                </a:moveTo>
                <a:cubicBezTo>
                  <a:pt x="4564190" y="5233143"/>
                  <a:pt x="4575387" y="5244342"/>
                  <a:pt x="4575387" y="5259614"/>
                </a:cubicBezTo>
                <a:cubicBezTo>
                  <a:pt x="4575387" y="5274886"/>
                  <a:pt x="4563173" y="5286085"/>
                  <a:pt x="4548919" y="5286085"/>
                </a:cubicBezTo>
                <a:cubicBezTo>
                  <a:pt x="4533646" y="5286085"/>
                  <a:pt x="4522446" y="5273868"/>
                  <a:pt x="4522446" y="5259614"/>
                </a:cubicBezTo>
                <a:cubicBezTo>
                  <a:pt x="4522446" y="5244342"/>
                  <a:pt x="4534664" y="5233143"/>
                  <a:pt x="4548919" y="5233143"/>
                </a:cubicBezTo>
                <a:close/>
                <a:moveTo>
                  <a:pt x="7408789" y="5131331"/>
                </a:moveTo>
                <a:cubicBezTo>
                  <a:pt x="7413880" y="5131331"/>
                  <a:pt x="7417952" y="5135404"/>
                  <a:pt x="7417952" y="5140494"/>
                </a:cubicBezTo>
                <a:cubicBezTo>
                  <a:pt x="7417952" y="5145585"/>
                  <a:pt x="7413880" y="5149657"/>
                  <a:pt x="7408789" y="5149657"/>
                </a:cubicBezTo>
                <a:cubicBezTo>
                  <a:pt x="7403699" y="5149657"/>
                  <a:pt x="7399626" y="5145585"/>
                  <a:pt x="7399626" y="5140494"/>
                </a:cubicBezTo>
                <a:cubicBezTo>
                  <a:pt x="7399626" y="5135404"/>
                  <a:pt x="7403699" y="5131331"/>
                  <a:pt x="7408789" y="5131331"/>
                </a:cubicBezTo>
                <a:close/>
                <a:moveTo>
                  <a:pt x="10433614" y="5120132"/>
                </a:moveTo>
                <a:cubicBezTo>
                  <a:pt x="10438705" y="5120132"/>
                  <a:pt x="10442776" y="5124204"/>
                  <a:pt x="10442776" y="5129295"/>
                </a:cubicBezTo>
                <a:cubicBezTo>
                  <a:pt x="10442776" y="5134385"/>
                  <a:pt x="10438705" y="5138458"/>
                  <a:pt x="10433614" y="5138458"/>
                </a:cubicBezTo>
                <a:cubicBezTo>
                  <a:pt x="10428524" y="5138458"/>
                  <a:pt x="10424451" y="5134385"/>
                  <a:pt x="10424451" y="5129295"/>
                </a:cubicBezTo>
                <a:cubicBezTo>
                  <a:pt x="10424451" y="5124204"/>
                  <a:pt x="10428524" y="5120132"/>
                  <a:pt x="10433614" y="5120132"/>
                </a:cubicBezTo>
                <a:close/>
                <a:moveTo>
                  <a:pt x="1525133" y="5095697"/>
                </a:moveTo>
                <a:cubicBezTo>
                  <a:pt x="1549568" y="5095697"/>
                  <a:pt x="1568912" y="5116059"/>
                  <a:pt x="1568912" y="5139476"/>
                </a:cubicBezTo>
                <a:cubicBezTo>
                  <a:pt x="1568912" y="5163911"/>
                  <a:pt x="1549568" y="5183255"/>
                  <a:pt x="1525133" y="5183255"/>
                </a:cubicBezTo>
                <a:cubicBezTo>
                  <a:pt x="1500698" y="5183255"/>
                  <a:pt x="1481354" y="5163911"/>
                  <a:pt x="1481354" y="5139476"/>
                </a:cubicBezTo>
                <a:cubicBezTo>
                  <a:pt x="1481354" y="5115041"/>
                  <a:pt x="1500698" y="5095697"/>
                  <a:pt x="1525133" y="5095697"/>
                </a:cubicBezTo>
                <a:close/>
                <a:moveTo>
                  <a:pt x="4545863" y="5086534"/>
                </a:moveTo>
                <a:cubicBezTo>
                  <a:pt x="4555026" y="5086534"/>
                  <a:pt x="4563168" y="5094679"/>
                  <a:pt x="4563168" y="5103842"/>
                </a:cubicBezTo>
                <a:cubicBezTo>
                  <a:pt x="4563168" y="5113005"/>
                  <a:pt x="4555026" y="5121150"/>
                  <a:pt x="4545863" y="5121150"/>
                </a:cubicBezTo>
                <a:cubicBezTo>
                  <a:pt x="4535682" y="5121150"/>
                  <a:pt x="4528555" y="5113005"/>
                  <a:pt x="4528555" y="5103842"/>
                </a:cubicBezTo>
                <a:cubicBezTo>
                  <a:pt x="4528555" y="5093661"/>
                  <a:pt x="4536700" y="5086534"/>
                  <a:pt x="4545863" y="5086534"/>
                </a:cubicBezTo>
                <a:close/>
                <a:moveTo>
                  <a:pt x="9595704" y="5048864"/>
                </a:moveTo>
                <a:cubicBezTo>
                  <a:pt x="9599777" y="5048864"/>
                  <a:pt x="9601813" y="5051918"/>
                  <a:pt x="9601813" y="5054972"/>
                </a:cubicBezTo>
                <a:cubicBezTo>
                  <a:pt x="9601813" y="5058027"/>
                  <a:pt x="9598759" y="5061081"/>
                  <a:pt x="9595704" y="5061081"/>
                </a:cubicBezTo>
                <a:cubicBezTo>
                  <a:pt x="9592650" y="5061081"/>
                  <a:pt x="9589596" y="5059045"/>
                  <a:pt x="9589596" y="5054972"/>
                </a:cubicBezTo>
                <a:cubicBezTo>
                  <a:pt x="9589596" y="5051918"/>
                  <a:pt x="9592650" y="5048864"/>
                  <a:pt x="9595704" y="5048864"/>
                </a:cubicBezTo>
                <a:close/>
                <a:moveTo>
                  <a:pt x="11474130" y="5040719"/>
                </a:moveTo>
                <a:cubicBezTo>
                  <a:pt x="11484311" y="5040719"/>
                  <a:pt x="11492456" y="5048864"/>
                  <a:pt x="11492456" y="5059046"/>
                </a:cubicBezTo>
                <a:cubicBezTo>
                  <a:pt x="11492456" y="5069227"/>
                  <a:pt x="11484311" y="5077372"/>
                  <a:pt x="11474130" y="5077372"/>
                </a:cubicBezTo>
                <a:cubicBezTo>
                  <a:pt x="11463948" y="5077372"/>
                  <a:pt x="11455803" y="5069227"/>
                  <a:pt x="11455803" y="5059046"/>
                </a:cubicBezTo>
                <a:cubicBezTo>
                  <a:pt x="11455803" y="5048864"/>
                  <a:pt x="11463948" y="5040719"/>
                  <a:pt x="11474130" y="5040719"/>
                </a:cubicBezTo>
                <a:close/>
                <a:moveTo>
                  <a:pt x="2684777" y="5038683"/>
                </a:moveTo>
                <a:cubicBezTo>
                  <a:pt x="2688848" y="5038683"/>
                  <a:pt x="2690886" y="5041737"/>
                  <a:pt x="2690886" y="5044791"/>
                </a:cubicBezTo>
                <a:cubicBezTo>
                  <a:pt x="2690886" y="5047846"/>
                  <a:pt x="2687831" y="5050900"/>
                  <a:pt x="2684777" y="5050900"/>
                </a:cubicBezTo>
                <a:cubicBezTo>
                  <a:pt x="2681723" y="5050900"/>
                  <a:pt x="2678668" y="5047846"/>
                  <a:pt x="2678668" y="5044791"/>
                </a:cubicBezTo>
                <a:cubicBezTo>
                  <a:pt x="2678668" y="5041737"/>
                  <a:pt x="2681723" y="5038683"/>
                  <a:pt x="2684777" y="5038683"/>
                </a:cubicBezTo>
                <a:close/>
                <a:moveTo>
                  <a:pt x="8718088" y="5027483"/>
                </a:moveTo>
                <a:cubicBezTo>
                  <a:pt x="8735396" y="5027483"/>
                  <a:pt x="8750668" y="5042755"/>
                  <a:pt x="8750668" y="5060063"/>
                </a:cubicBezTo>
                <a:cubicBezTo>
                  <a:pt x="8750668" y="5078389"/>
                  <a:pt x="8735396" y="5092643"/>
                  <a:pt x="8718088" y="5092643"/>
                </a:cubicBezTo>
                <a:cubicBezTo>
                  <a:pt x="8699762" y="5092643"/>
                  <a:pt x="8684490" y="5078389"/>
                  <a:pt x="8684490" y="5060063"/>
                </a:cubicBezTo>
                <a:cubicBezTo>
                  <a:pt x="8684490" y="5041737"/>
                  <a:pt x="8699762" y="5027483"/>
                  <a:pt x="8718088" y="5027483"/>
                </a:cubicBezTo>
                <a:close/>
                <a:moveTo>
                  <a:pt x="855208" y="4961306"/>
                </a:moveTo>
                <a:cubicBezTo>
                  <a:pt x="857245" y="4961306"/>
                  <a:pt x="859281" y="4963342"/>
                  <a:pt x="859281" y="4965379"/>
                </a:cubicBezTo>
                <a:cubicBezTo>
                  <a:pt x="859281" y="4967415"/>
                  <a:pt x="857245" y="4969451"/>
                  <a:pt x="855208" y="4969451"/>
                </a:cubicBezTo>
                <a:cubicBezTo>
                  <a:pt x="853172" y="4969451"/>
                  <a:pt x="851136" y="4967415"/>
                  <a:pt x="851136" y="4965379"/>
                </a:cubicBezTo>
                <a:cubicBezTo>
                  <a:pt x="851136" y="4963342"/>
                  <a:pt x="853172" y="4961306"/>
                  <a:pt x="855208" y="4961306"/>
                </a:cubicBezTo>
                <a:close/>
                <a:moveTo>
                  <a:pt x="3860690" y="4955197"/>
                </a:moveTo>
                <a:cubicBezTo>
                  <a:pt x="3867816" y="4955197"/>
                  <a:pt x="3873926" y="4961305"/>
                  <a:pt x="3873926" y="4968432"/>
                </a:cubicBezTo>
                <a:cubicBezTo>
                  <a:pt x="3873926" y="4975559"/>
                  <a:pt x="3867816" y="4981668"/>
                  <a:pt x="3860690" y="4981668"/>
                </a:cubicBezTo>
                <a:cubicBezTo>
                  <a:pt x="3853563" y="4981668"/>
                  <a:pt x="3847454" y="4975559"/>
                  <a:pt x="3847454" y="4968432"/>
                </a:cubicBezTo>
                <a:cubicBezTo>
                  <a:pt x="3847454" y="4961305"/>
                  <a:pt x="3853563" y="4955197"/>
                  <a:pt x="3860690" y="4955197"/>
                </a:cubicBezTo>
                <a:close/>
                <a:moveTo>
                  <a:pt x="428625" y="4954179"/>
                </a:moveTo>
                <a:cubicBezTo>
                  <a:pt x="459169" y="4955197"/>
                  <a:pt x="483604" y="4979632"/>
                  <a:pt x="483604" y="5009158"/>
                </a:cubicBezTo>
                <a:cubicBezTo>
                  <a:pt x="483604" y="5039701"/>
                  <a:pt x="459169" y="5064136"/>
                  <a:pt x="428625" y="5064136"/>
                </a:cubicBezTo>
                <a:cubicBezTo>
                  <a:pt x="398082" y="5064136"/>
                  <a:pt x="373647" y="5039701"/>
                  <a:pt x="373647" y="5009158"/>
                </a:cubicBezTo>
                <a:cubicBezTo>
                  <a:pt x="373647" y="4978614"/>
                  <a:pt x="398082" y="4954179"/>
                  <a:pt x="428625" y="4954179"/>
                </a:cubicBezTo>
                <a:close/>
                <a:moveTo>
                  <a:pt x="8221247" y="4935853"/>
                </a:moveTo>
                <a:cubicBezTo>
                  <a:pt x="8224301" y="4936871"/>
                  <a:pt x="8225319" y="4937889"/>
                  <a:pt x="8225319" y="4939926"/>
                </a:cubicBezTo>
                <a:cubicBezTo>
                  <a:pt x="8225319" y="4941962"/>
                  <a:pt x="8223283" y="4943998"/>
                  <a:pt x="8221247" y="4943998"/>
                </a:cubicBezTo>
                <a:cubicBezTo>
                  <a:pt x="8219210" y="4943998"/>
                  <a:pt x="8217174" y="4941962"/>
                  <a:pt x="8217174" y="4939926"/>
                </a:cubicBezTo>
                <a:cubicBezTo>
                  <a:pt x="8217174" y="4937889"/>
                  <a:pt x="8219210" y="4935853"/>
                  <a:pt x="8221247" y="4935853"/>
                </a:cubicBezTo>
                <a:close/>
                <a:moveTo>
                  <a:pt x="6571898" y="4926690"/>
                </a:moveTo>
                <a:cubicBezTo>
                  <a:pt x="6580043" y="4926690"/>
                  <a:pt x="6586152" y="4932798"/>
                  <a:pt x="6586152" y="4940943"/>
                </a:cubicBezTo>
                <a:cubicBezTo>
                  <a:pt x="6586152" y="4949088"/>
                  <a:pt x="6580043" y="4955197"/>
                  <a:pt x="6571898" y="4955197"/>
                </a:cubicBezTo>
                <a:cubicBezTo>
                  <a:pt x="6563753" y="4955197"/>
                  <a:pt x="6557644" y="4949088"/>
                  <a:pt x="6557644" y="4940943"/>
                </a:cubicBezTo>
                <a:cubicBezTo>
                  <a:pt x="6557644" y="4932798"/>
                  <a:pt x="6563753" y="4926690"/>
                  <a:pt x="6571898" y="4926690"/>
                </a:cubicBezTo>
                <a:close/>
                <a:moveTo>
                  <a:pt x="5978342" y="4896147"/>
                </a:moveTo>
                <a:cubicBezTo>
                  <a:pt x="6002774" y="4897165"/>
                  <a:pt x="6022119" y="4916509"/>
                  <a:pt x="6022119" y="4939926"/>
                </a:cubicBezTo>
                <a:cubicBezTo>
                  <a:pt x="6022119" y="4964360"/>
                  <a:pt x="6002774" y="4983705"/>
                  <a:pt x="5978342" y="4983705"/>
                </a:cubicBezTo>
                <a:cubicBezTo>
                  <a:pt x="5953907" y="4983705"/>
                  <a:pt x="5934564" y="4964360"/>
                  <a:pt x="5934564" y="4939926"/>
                </a:cubicBezTo>
                <a:cubicBezTo>
                  <a:pt x="5934564" y="4915491"/>
                  <a:pt x="5953907" y="4896147"/>
                  <a:pt x="5978342" y="4896147"/>
                </a:cubicBezTo>
                <a:close/>
                <a:moveTo>
                  <a:pt x="9071374" y="4885965"/>
                </a:moveTo>
                <a:cubicBezTo>
                  <a:pt x="9090719" y="4885965"/>
                  <a:pt x="9105990" y="4901237"/>
                  <a:pt x="9105990" y="4920581"/>
                </a:cubicBezTo>
                <a:cubicBezTo>
                  <a:pt x="9105990" y="4939925"/>
                  <a:pt x="9090719" y="4955197"/>
                  <a:pt x="9071374" y="4955197"/>
                </a:cubicBezTo>
                <a:cubicBezTo>
                  <a:pt x="9052030" y="4955197"/>
                  <a:pt x="9036758" y="4939925"/>
                  <a:pt x="9036758" y="4920581"/>
                </a:cubicBezTo>
                <a:cubicBezTo>
                  <a:pt x="9036758" y="4901237"/>
                  <a:pt x="9052030" y="4885965"/>
                  <a:pt x="9071374" y="4885965"/>
                </a:cubicBezTo>
                <a:close/>
                <a:moveTo>
                  <a:pt x="4705700" y="4854403"/>
                </a:moveTo>
                <a:cubicBezTo>
                  <a:pt x="4710788" y="4854403"/>
                  <a:pt x="4713844" y="4857457"/>
                  <a:pt x="4713844" y="4861530"/>
                </a:cubicBezTo>
                <a:cubicBezTo>
                  <a:pt x="4713844" y="4865603"/>
                  <a:pt x="4710788" y="4868657"/>
                  <a:pt x="4705700" y="4868657"/>
                </a:cubicBezTo>
                <a:cubicBezTo>
                  <a:pt x="4701628" y="4868657"/>
                  <a:pt x="4697560" y="4865603"/>
                  <a:pt x="4697560" y="4861530"/>
                </a:cubicBezTo>
                <a:cubicBezTo>
                  <a:pt x="4697560" y="4857457"/>
                  <a:pt x="4700612" y="4854403"/>
                  <a:pt x="4705700" y="4854403"/>
                </a:cubicBezTo>
                <a:close/>
                <a:moveTo>
                  <a:pt x="11940428" y="4845241"/>
                </a:moveTo>
                <a:cubicBezTo>
                  <a:pt x="11943481" y="4844222"/>
                  <a:pt x="11945518" y="4847277"/>
                  <a:pt x="11945518" y="4850331"/>
                </a:cubicBezTo>
                <a:cubicBezTo>
                  <a:pt x="11945518" y="4853386"/>
                  <a:pt x="11943481" y="4855422"/>
                  <a:pt x="11940428" y="4855422"/>
                </a:cubicBezTo>
                <a:cubicBezTo>
                  <a:pt x="11937373" y="4855422"/>
                  <a:pt x="11935337" y="4853386"/>
                  <a:pt x="11935337" y="4850331"/>
                </a:cubicBezTo>
                <a:cubicBezTo>
                  <a:pt x="11935337" y="4847277"/>
                  <a:pt x="11937373" y="4845241"/>
                  <a:pt x="11940428" y="4845241"/>
                </a:cubicBezTo>
                <a:close/>
                <a:moveTo>
                  <a:pt x="8474758" y="4844222"/>
                </a:moveTo>
                <a:cubicBezTo>
                  <a:pt x="8482903" y="4844222"/>
                  <a:pt x="8489011" y="4850331"/>
                  <a:pt x="8489011" y="4858476"/>
                </a:cubicBezTo>
                <a:cubicBezTo>
                  <a:pt x="8489011" y="4866621"/>
                  <a:pt x="8482903" y="4872729"/>
                  <a:pt x="8474758" y="4872729"/>
                </a:cubicBezTo>
                <a:cubicBezTo>
                  <a:pt x="8466612" y="4872729"/>
                  <a:pt x="8460504" y="4866621"/>
                  <a:pt x="8460504" y="4858476"/>
                </a:cubicBezTo>
                <a:cubicBezTo>
                  <a:pt x="8460504" y="4850331"/>
                  <a:pt x="8466612" y="4844222"/>
                  <a:pt x="8474758" y="4844222"/>
                </a:cubicBezTo>
                <a:close/>
                <a:moveTo>
                  <a:pt x="4205825" y="4837095"/>
                </a:moveTo>
                <a:cubicBezTo>
                  <a:pt x="4209897" y="4837095"/>
                  <a:pt x="4213970" y="4840150"/>
                  <a:pt x="4213970" y="4845240"/>
                </a:cubicBezTo>
                <a:cubicBezTo>
                  <a:pt x="4213970" y="4850331"/>
                  <a:pt x="4209897" y="4853385"/>
                  <a:pt x="4205825" y="4853385"/>
                </a:cubicBezTo>
                <a:cubicBezTo>
                  <a:pt x="4200734" y="4853385"/>
                  <a:pt x="4196662" y="4849313"/>
                  <a:pt x="4196662" y="4845240"/>
                </a:cubicBezTo>
                <a:cubicBezTo>
                  <a:pt x="4196662" y="4840150"/>
                  <a:pt x="4200734" y="4837095"/>
                  <a:pt x="4205825" y="4837095"/>
                </a:cubicBezTo>
                <a:close/>
                <a:moveTo>
                  <a:pt x="7787529" y="4832005"/>
                </a:moveTo>
                <a:cubicBezTo>
                  <a:pt x="7806873" y="4832005"/>
                  <a:pt x="7822145" y="4847277"/>
                  <a:pt x="7822145" y="4866621"/>
                </a:cubicBezTo>
                <a:cubicBezTo>
                  <a:pt x="7822145" y="4884947"/>
                  <a:pt x="7806873" y="4901237"/>
                  <a:pt x="7787529" y="4901237"/>
                </a:cubicBezTo>
                <a:cubicBezTo>
                  <a:pt x="7768185" y="4901237"/>
                  <a:pt x="7752913" y="4885966"/>
                  <a:pt x="7752913" y="4866621"/>
                </a:cubicBezTo>
                <a:cubicBezTo>
                  <a:pt x="7752913" y="4847277"/>
                  <a:pt x="7768185" y="4832005"/>
                  <a:pt x="7787529" y="4832005"/>
                </a:cubicBezTo>
                <a:close/>
                <a:moveTo>
                  <a:pt x="11802981" y="4826914"/>
                </a:moveTo>
                <a:cubicBezTo>
                  <a:pt x="11808072" y="4825896"/>
                  <a:pt x="11811126" y="4828950"/>
                  <a:pt x="11811126" y="4834041"/>
                </a:cubicBezTo>
                <a:cubicBezTo>
                  <a:pt x="11811126" y="4838114"/>
                  <a:pt x="11808072" y="4842186"/>
                  <a:pt x="11802981" y="4842186"/>
                </a:cubicBezTo>
                <a:cubicBezTo>
                  <a:pt x="11798909" y="4842186"/>
                  <a:pt x="11794836" y="4839132"/>
                  <a:pt x="11794836" y="4834041"/>
                </a:cubicBezTo>
                <a:cubicBezTo>
                  <a:pt x="11794836" y="4829969"/>
                  <a:pt x="11797891" y="4826914"/>
                  <a:pt x="11802981" y="4826914"/>
                </a:cubicBezTo>
                <a:close/>
                <a:moveTo>
                  <a:pt x="5411257" y="4809607"/>
                </a:moveTo>
                <a:cubicBezTo>
                  <a:pt x="5417365" y="4809607"/>
                  <a:pt x="5422456" y="4813679"/>
                  <a:pt x="5422456" y="4819788"/>
                </a:cubicBezTo>
                <a:cubicBezTo>
                  <a:pt x="5422456" y="4825897"/>
                  <a:pt x="5417365" y="4829969"/>
                  <a:pt x="5411257" y="4829969"/>
                </a:cubicBezTo>
                <a:cubicBezTo>
                  <a:pt x="5405150" y="4829969"/>
                  <a:pt x="5401075" y="4824879"/>
                  <a:pt x="5401075" y="4819788"/>
                </a:cubicBezTo>
                <a:cubicBezTo>
                  <a:pt x="5401075" y="4813679"/>
                  <a:pt x="5406167" y="4809607"/>
                  <a:pt x="5411257" y="4809607"/>
                </a:cubicBezTo>
                <a:close/>
                <a:moveTo>
                  <a:pt x="9626248" y="4808588"/>
                </a:moveTo>
                <a:cubicBezTo>
                  <a:pt x="9632356" y="4808588"/>
                  <a:pt x="9637447" y="4813679"/>
                  <a:pt x="9637447" y="4819788"/>
                </a:cubicBezTo>
                <a:cubicBezTo>
                  <a:pt x="9637447" y="4825896"/>
                  <a:pt x="9632356" y="4830987"/>
                  <a:pt x="9626248" y="4830987"/>
                </a:cubicBezTo>
                <a:cubicBezTo>
                  <a:pt x="9620140" y="4830987"/>
                  <a:pt x="9615049" y="4825896"/>
                  <a:pt x="9615049" y="4819788"/>
                </a:cubicBezTo>
                <a:cubicBezTo>
                  <a:pt x="9615049" y="4813679"/>
                  <a:pt x="9620140" y="4808588"/>
                  <a:pt x="9626248" y="4808588"/>
                </a:cubicBezTo>
                <a:close/>
                <a:moveTo>
                  <a:pt x="4160030" y="4788226"/>
                </a:moveTo>
                <a:cubicBezTo>
                  <a:pt x="4164103" y="4789244"/>
                  <a:pt x="4168175" y="4792299"/>
                  <a:pt x="4168175" y="4796371"/>
                </a:cubicBezTo>
                <a:cubicBezTo>
                  <a:pt x="4168175" y="4800444"/>
                  <a:pt x="4164103" y="4804516"/>
                  <a:pt x="4160030" y="4804516"/>
                </a:cubicBezTo>
                <a:cubicBezTo>
                  <a:pt x="4155957" y="4804516"/>
                  <a:pt x="4151885" y="4801461"/>
                  <a:pt x="4151885" y="4796371"/>
                </a:cubicBezTo>
                <a:cubicBezTo>
                  <a:pt x="4151885" y="4792299"/>
                  <a:pt x="4155957" y="4788226"/>
                  <a:pt x="4160030" y="4788226"/>
                </a:cubicBezTo>
                <a:close/>
                <a:moveTo>
                  <a:pt x="2707168" y="4788226"/>
                </a:moveTo>
                <a:cubicBezTo>
                  <a:pt x="2718366" y="4788226"/>
                  <a:pt x="2727529" y="4797389"/>
                  <a:pt x="2727529" y="4808588"/>
                </a:cubicBezTo>
                <a:cubicBezTo>
                  <a:pt x="2727529" y="4819788"/>
                  <a:pt x="2718366" y="4828951"/>
                  <a:pt x="2707168" y="4828951"/>
                </a:cubicBezTo>
                <a:cubicBezTo>
                  <a:pt x="2695968" y="4828951"/>
                  <a:pt x="2686805" y="4819788"/>
                  <a:pt x="2686805" y="4808588"/>
                </a:cubicBezTo>
                <a:cubicBezTo>
                  <a:pt x="2686805" y="4797389"/>
                  <a:pt x="2695968" y="4788226"/>
                  <a:pt x="2707168" y="4788226"/>
                </a:cubicBezTo>
                <a:close/>
                <a:moveTo>
                  <a:pt x="8423852" y="4774990"/>
                </a:moveTo>
                <a:cubicBezTo>
                  <a:pt x="8434033" y="4774990"/>
                  <a:pt x="8441160" y="4783135"/>
                  <a:pt x="8441160" y="4792298"/>
                </a:cubicBezTo>
                <a:cubicBezTo>
                  <a:pt x="8441160" y="4802479"/>
                  <a:pt x="8433015" y="4809606"/>
                  <a:pt x="8423852" y="4809606"/>
                </a:cubicBezTo>
                <a:cubicBezTo>
                  <a:pt x="8413671" y="4809606"/>
                  <a:pt x="8406544" y="4801461"/>
                  <a:pt x="8406544" y="4792298"/>
                </a:cubicBezTo>
                <a:cubicBezTo>
                  <a:pt x="8406544" y="4782117"/>
                  <a:pt x="8414689" y="4774990"/>
                  <a:pt x="8423852" y="4774990"/>
                </a:cubicBezTo>
                <a:close/>
                <a:moveTo>
                  <a:pt x="7361956" y="4766846"/>
                </a:moveTo>
                <a:cubicBezTo>
                  <a:pt x="7367046" y="4766846"/>
                  <a:pt x="7371119" y="4771937"/>
                  <a:pt x="7371119" y="4776009"/>
                </a:cubicBezTo>
                <a:cubicBezTo>
                  <a:pt x="7371119" y="4781099"/>
                  <a:pt x="7367046" y="4784154"/>
                  <a:pt x="7361956" y="4784154"/>
                </a:cubicBezTo>
                <a:cubicBezTo>
                  <a:pt x="7356865" y="4784154"/>
                  <a:pt x="7352793" y="4780081"/>
                  <a:pt x="7352793" y="4776009"/>
                </a:cubicBezTo>
                <a:cubicBezTo>
                  <a:pt x="7352793" y="4770918"/>
                  <a:pt x="7356865" y="4766846"/>
                  <a:pt x="7361956" y="4766846"/>
                </a:cubicBezTo>
                <a:close/>
                <a:moveTo>
                  <a:pt x="5745195" y="4758701"/>
                </a:moveTo>
                <a:cubicBezTo>
                  <a:pt x="5751304" y="4758701"/>
                  <a:pt x="5755375" y="4762773"/>
                  <a:pt x="5755375" y="4768882"/>
                </a:cubicBezTo>
                <a:cubicBezTo>
                  <a:pt x="5755375" y="4773973"/>
                  <a:pt x="5751304" y="4779063"/>
                  <a:pt x="5745195" y="4779063"/>
                </a:cubicBezTo>
                <a:cubicBezTo>
                  <a:pt x="5740104" y="4779063"/>
                  <a:pt x="5735013" y="4774991"/>
                  <a:pt x="5735013" y="4768882"/>
                </a:cubicBezTo>
                <a:cubicBezTo>
                  <a:pt x="5735013" y="4763792"/>
                  <a:pt x="5739086" y="4758701"/>
                  <a:pt x="5745195" y="4758701"/>
                </a:cubicBezTo>
                <a:close/>
                <a:moveTo>
                  <a:pt x="9463349" y="4748520"/>
                </a:moveTo>
                <a:cubicBezTo>
                  <a:pt x="9472512" y="4749538"/>
                  <a:pt x="9478621" y="4755646"/>
                  <a:pt x="9478621" y="4763792"/>
                </a:cubicBezTo>
                <a:cubicBezTo>
                  <a:pt x="9478621" y="4771937"/>
                  <a:pt x="9471494" y="4778045"/>
                  <a:pt x="9463349" y="4778045"/>
                </a:cubicBezTo>
                <a:cubicBezTo>
                  <a:pt x="9455204" y="4778045"/>
                  <a:pt x="9448077" y="4771937"/>
                  <a:pt x="9448077" y="4763792"/>
                </a:cubicBezTo>
                <a:cubicBezTo>
                  <a:pt x="9448077" y="4755646"/>
                  <a:pt x="9455204" y="4748520"/>
                  <a:pt x="9463349" y="4748520"/>
                </a:cubicBezTo>
                <a:close/>
                <a:moveTo>
                  <a:pt x="3995069" y="4743429"/>
                </a:moveTo>
                <a:cubicBezTo>
                  <a:pt x="3999141" y="4743429"/>
                  <a:pt x="4003214" y="4746483"/>
                  <a:pt x="4003214" y="4751574"/>
                </a:cubicBezTo>
                <a:cubicBezTo>
                  <a:pt x="4003214" y="4755646"/>
                  <a:pt x="4000159" y="4759719"/>
                  <a:pt x="3995069" y="4759719"/>
                </a:cubicBezTo>
                <a:cubicBezTo>
                  <a:pt x="3990995" y="4759719"/>
                  <a:pt x="3986923" y="4756664"/>
                  <a:pt x="3986923" y="4751574"/>
                </a:cubicBezTo>
                <a:cubicBezTo>
                  <a:pt x="3986923" y="4747501"/>
                  <a:pt x="3989978" y="4743429"/>
                  <a:pt x="3995069" y="4743429"/>
                </a:cubicBezTo>
                <a:close/>
                <a:moveTo>
                  <a:pt x="1604530" y="4720012"/>
                </a:moveTo>
                <a:cubicBezTo>
                  <a:pt x="1609621" y="4720012"/>
                  <a:pt x="1613694" y="4724085"/>
                  <a:pt x="1613694" y="4729175"/>
                </a:cubicBezTo>
                <a:cubicBezTo>
                  <a:pt x="1613694" y="4734266"/>
                  <a:pt x="1609621" y="4738339"/>
                  <a:pt x="1604530" y="4738339"/>
                </a:cubicBezTo>
                <a:cubicBezTo>
                  <a:pt x="1599441" y="4738339"/>
                  <a:pt x="1595368" y="4734266"/>
                  <a:pt x="1595368" y="4729175"/>
                </a:cubicBezTo>
                <a:cubicBezTo>
                  <a:pt x="1595368" y="4724085"/>
                  <a:pt x="1599441" y="4720012"/>
                  <a:pt x="1604530" y="4720012"/>
                </a:cubicBezTo>
                <a:close/>
                <a:moveTo>
                  <a:pt x="1371382" y="4705759"/>
                </a:moveTo>
                <a:cubicBezTo>
                  <a:pt x="1372401" y="4705759"/>
                  <a:pt x="1374437" y="4706777"/>
                  <a:pt x="1374437" y="4708813"/>
                </a:cubicBezTo>
                <a:cubicBezTo>
                  <a:pt x="1374437" y="4710850"/>
                  <a:pt x="1372401" y="4711867"/>
                  <a:pt x="1371382" y="4711867"/>
                </a:cubicBezTo>
                <a:cubicBezTo>
                  <a:pt x="1370364" y="4711867"/>
                  <a:pt x="1368328" y="4709831"/>
                  <a:pt x="1368328" y="4708813"/>
                </a:cubicBezTo>
                <a:cubicBezTo>
                  <a:pt x="1368328" y="4706777"/>
                  <a:pt x="1370364" y="4705759"/>
                  <a:pt x="1371382" y="4705759"/>
                </a:cubicBezTo>
                <a:close/>
                <a:moveTo>
                  <a:pt x="10108836" y="4692523"/>
                </a:moveTo>
                <a:cubicBezTo>
                  <a:pt x="10114944" y="4692523"/>
                  <a:pt x="10121052" y="4697614"/>
                  <a:pt x="10121052" y="4704740"/>
                </a:cubicBezTo>
                <a:cubicBezTo>
                  <a:pt x="10121052" y="4711867"/>
                  <a:pt x="10115962" y="4716957"/>
                  <a:pt x="10108836" y="4716957"/>
                </a:cubicBezTo>
                <a:cubicBezTo>
                  <a:pt x="10101709" y="4716957"/>
                  <a:pt x="10096618" y="4711867"/>
                  <a:pt x="10096618" y="4704740"/>
                </a:cubicBezTo>
                <a:cubicBezTo>
                  <a:pt x="10096618" y="4697614"/>
                  <a:pt x="10101709" y="4692523"/>
                  <a:pt x="10108836" y="4692523"/>
                </a:cubicBezTo>
                <a:close/>
                <a:moveTo>
                  <a:pt x="10068111" y="4669106"/>
                </a:moveTo>
                <a:cubicBezTo>
                  <a:pt x="10075237" y="4669106"/>
                  <a:pt x="10079310" y="4674197"/>
                  <a:pt x="10079310" y="4679287"/>
                </a:cubicBezTo>
                <a:cubicBezTo>
                  <a:pt x="10079310" y="4685396"/>
                  <a:pt x="10074219" y="4690487"/>
                  <a:pt x="10068111" y="4690487"/>
                </a:cubicBezTo>
                <a:cubicBezTo>
                  <a:pt x="10062002" y="4690487"/>
                  <a:pt x="10056911" y="4685396"/>
                  <a:pt x="10056911" y="4679287"/>
                </a:cubicBezTo>
                <a:cubicBezTo>
                  <a:pt x="10056911" y="4673179"/>
                  <a:pt x="10062002" y="4669106"/>
                  <a:pt x="10068111" y="4669106"/>
                </a:cubicBezTo>
                <a:close/>
                <a:moveTo>
                  <a:pt x="8009478" y="4660961"/>
                </a:moveTo>
                <a:cubicBezTo>
                  <a:pt x="8013550" y="4660961"/>
                  <a:pt x="8016605" y="4664015"/>
                  <a:pt x="8016605" y="4668088"/>
                </a:cubicBezTo>
                <a:cubicBezTo>
                  <a:pt x="8016605" y="4672161"/>
                  <a:pt x="8013550" y="4675215"/>
                  <a:pt x="8009478" y="4675215"/>
                </a:cubicBezTo>
                <a:cubicBezTo>
                  <a:pt x="8005405" y="4675215"/>
                  <a:pt x="8002351" y="4672161"/>
                  <a:pt x="8002351" y="4668088"/>
                </a:cubicBezTo>
                <a:cubicBezTo>
                  <a:pt x="8002351" y="4664015"/>
                  <a:pt x="8005405" y="4660961"/>
                  <a:pt x="8009478" y="4660961"/>
                </a:cubicBezTo>
                <a:close/>
                <a:moveTo>
                  <a:pt x="10355219" y="4649762"/>
                </a:moveTo>
                <a:cubicBezTo>
                  <a:pt x="10359292" y="4649762"/>
                  <a:pt x="10363364" y="4652816"/>
                  <a:pt x="10363364" y="4657907"/>
                </a:cubicBezTo>
                <a:cubicBezTo>
                  <a:pt x="10363364" y="4661980"/>
                  <a:pt x="10359292" y="4666052"/>
                  <a:pt x="10355219" y="4666052"/>
                </a:cubicBezTo>
                <a:cubicBezTo>
                  <a:pt x="10351147" y="4666052"/>
                  <a:pt x="10347074" y="4661980"/>
                  <a:pt x="10347074" y="4657907"/>
                </a:cubicBezTo>
                <a:cubicBezTo>
                  <a:pt x="10347074" y="4653834"/>
                  <a:pt x="10351147" y="4649762"/>
                  <a:pt x="10355219" y="4649762"/>
                </a:cubicBezTo>
                <a:close/>
                <a:moveTo>
                  <a:pt x="10402053" y="4646708"/>
                </a:moveTo>
                <a:cubicBezTo>
                  <a:pt x="10406125" y="4646708"/>
                  <a:pt x="10408162" y="4648744"/>
                  <a:pt x="10408162" y="4652816"/>
                </a:cubicBezTo>
                <a:cubicBezTo>
                  <a:pt x="10408162" y="4655871"/>
                  <a:pt x="10405107" y="4658925"/>
                  <a:pt x="10402053" y="4658925"/>
                </a:cubicBezTo>
                <a:cubicBezTo>
                  <a:pt x="10398999" y="4658925"/>
                  <a:pt x="10395944" y="4655871"/>
                  <a:pt x="10395944" y="4652816"/>
                </a:cubicBezTo>
                <a:cubicBezTo>
                  <a:pt x="10395944" y="4649762"/>
                  <a:pt x="10398999" y="4646708"/>
                  <a:pt x="10402053" y="4646708"/>
                </a:cubicBezTo>
                <a:close/>
                <a:moveTo>
                  <a:pt x="4307634" y="4637545"/>
                </a:moveTo>
                <a:cubicBezTo>
                  <a:pt x="4315757" y="4637545"/>
                  <a:pt x="4321866" y="4643653"/>
                  <a:pt x="4321866" y="4651799"/>
                </a:cubicBezTo>
                <a:cubicBezTo>
                  <a:pt x="4321866" y="4659944"/>
                  <a:pt x="4315757" y="4666052"/>
                  <a:pt x="4307634" y="4666052"/>
                </a:cubicBezTo>
                <a:cubicBezTo>
                  <a:pt x="4299487" y="4666052"/>
                  <a:pt x="4293379" y="4659944"/>
                  <a:pt x="4293379" y="4651799"/>
                </a:cubicBezTo>
                <a:cubicBezTo>
                  <a:pt x="4293379" y="4643653"/>
                  <a:pt x="4299487" y="4637545"/>
                  <a:pt x="4307634" y="4637545"/>
                </a:cubicBezTo>
                <a:close/>
                <a:moveTo>
                  <a:pt x="117067" y="4626346"/>
                </a:moveTo>
                <a:cubicBezTo>
                  <a:pt x="118085" y="4626346"/>
                  <a:pt x="119103" y="4627364"/>
                  <a:pt x="119103" y="4628382"/>
                </a:cubicBezTo>
                <a:cubicBezTo>
                  <a:pt x="119103" y="4629400"/>
                  <a:pt x="118085" y="4630418"/>
                  <a:pt x="117067" y="4630418"/>
                </a:cubicBezTo>
                <a:cubicBezTo>
                  <a:pt x="116049" y="4630418"/>
                  <a:pt x="115031" y="4629400"/>
                  <a:pt x="115031" y="4628382"/>
                </a:cubicBezTo>
                <a:cubicBezTo>
                  <a:pt x="115031" y="4627364"/>
                  <a:pt x="116049" y="4626346"/>
                  <a:pt x="117067" y="4626346"/>
                </a:cubicBezTo>
                <a:close/>
                <a:moveTo>
                  <a:pt x="3638730" y="4547951"/>
                </a:moveTo>
                <a:cubicBezTo>
                  <a:pt x="3642802" y="4547951"/>
                  <a:pt x="3644839" y="4549987"/>
                  <a:pt x="3644839" y="4554059"/>
                </a:cubicBezTo>
                <a:cubicBezTo>
                  <a:pt x="3644839" y="4557114"/>
                  <a:pt x="3641784" y="4560169"/>
                  <a:pt x="3638730" y="4560169"/>
                </a:cubicBezTo>
                <a:cubicBezTo>
                  <a:pt x="3635676" y="4560169"/>
                  <a:pt x="3632622" y="4557114"/>
                  <a:pt x="3632622" y="4554059"/>
                </a:cubicBezTo>
                <a:cubicBezTo>
                  <a:pt x="3632622" y="4551005"/>
                  <a:pt x="3635676" y="4547951"/>
                  <a:pt x="3638730" y="4547951"/>
                </a:cubicBezTo>
                <a:close/>
                <a:moveTo>
                  <a:pt x="11106590" y="4539806"/>
                </a:moveTo>
                <a:cubicBezTo>
                  <a:pt x="11122879" y="4539806"/>
                  <a:pt x="11136115" y="4553041"/>
                  <a:pt x="11136115" y="4569331"/>
                </a:cubicBezTo>
                <a:cubicBezTo>
                  <a:pt x="11136115" y="4585621"/>
                  <a:pt x="11122879" y="4598857"/>
                  <a:pt x="11106590" y="4598857"/>
                </a:cubicBezTo>
                <a:cubicBezTo>
                  <a:pt x="11090300" y="4598857"/>
                  <a:pt x="11077064" y="4585621"/>
                  <a:pt x="11077064" y="4569331"/>
                </a:cubicBezTo>
                <a:cubicBezTo>
                  <a:pt x="11077064" y="4553041"/>
                  <a:pt x="11090300" y="4539806"/>
                  <a:pt x="11106590" y="4539806"/>
                </a:cubicBezTo>
                <a:close/>
                <a:moveTo>
                  <a:pt x="10039603" y="4533697"/>
                </a:moveTo>
                <a:cubicBezTo>
                  <a:pt x="10046730" y="4533697"/>
                  <a:pt x="10051820" y="4538788"/>
                  <a:pt x="10051820" y="4545915"/>
                </a:cubicBezTo>
                <a:cubicBezTo>
                  <a:pt x="10051820" y="4553041"/>
                  <a:pt x="10045712" y="4558132"/>
                  <a:pt x="10039603" y="4558132"/>
                </a:cubicBezTo>
                <a:cubicBezTo>
                  <a:pt x="10032477" y="4558132"/>
                  <a:pt x="10027386" y="4553041"/>
                  <a:pt x="10027386" y="4545915"/>
                </a:cubicBezTo>
                <a:cubicBezTo>
                  <a:pt x="10027386" y="4538788"/>
                  <a:pt x="10033494" y="4533697"/>
                  <a:pt x="10039603" y="4533697"/>
                </a:cubicBezTo>
                <a:close/>
                <a:moveTo>
                  <a:pt x="5086492" y="4530642"/>
                </a:moveTo>
                <a:cubicBezTo>
                  <a:pt x="5101760" y="4530642"/>
                  <a:pt x="5114995" y="4543877"/>
                  <a:pt x="5114995" y="4559149"/>
                </a:cubicBezTo>
                <a:cubicBezTo>
                  <a:pt x="5114995" y="4575439"/>
                  <a:pt x="5101760" y="4587656"/>
                  <a:pt x="5086492" y="4587656"/>
                </a:cubicBezTo>
                <a:cubicBezTo>
                  <a:pt x="5070204" y="4587656"/>
                  <a:pt x="5057989" y="4574421"/>
                  <a:pt x="5057989" y="4559149"/>
                </a:cubicBezTo>
                <a:cubicBezTo>
                  <a:pt x="5057989" y="4542860"/>
                  <a:pt x="5071223" y="4530642"/>
                  <a:pt x="5086492" y="4530642"/>
                </a:cubicBezTo>
                <a:close/>
                <a:moveTo>
                  <a:pt x="5031503" y="4522498"/>
                </a:moveTo>
                <a:cubicBezTo>
                  <a:pt x="5034558" y="4522498"/>
                  <a:pt x="5037610" y="4525552"/>
                  <a:pt x="5037610" y="4528606"/>
                </a:cubicBezTo>
                <a:cubicBezTo>
                  <a:pt x="5037610" y="4531661"/>
                  <a:pt x="5034558" y="4534716"/>
                  <a:pt x="5031503" y="4534716"/>
                </a:cubicBezTo>
                <a:cubicBezTo>
                  <a:pt x="5028450" y="4534716"/>
                  <a:pt x="5025395" y="4531661"/>
                  <a:pt x="5025395" y="4528606"/>
                </a:cubicBezTo>
                <a:cubicBezTo>
                  <a:pt x="5025395" y="4525552"/>
                  <a:pt x="5028450" y="4522498"/>
                  <a:pt x="5031503" y="4522498"/>
                </a:cubicBezTo>
                <a:close/>
                <a:moveTo>
                  <a:pt x="10449905" y="4519443"/>
                </a:moveTo>
                <a:cubicBezTo>
                  <a:pt x="10451940" y="4519443"/>
                  <a:pt x="10453977" y="4521479"/>
                  <a:pt x="10453977" y="4523515"/>
                </a:cubicBezTo>
                <a:cubicBezTo>
                  <a:pt x="10453977" y="4525551"/>
                  <a:pt x="10451940" y="4527588"/>
                  <a:pt x="10449905" y="4527588"/>
                </a:cubicBezTo>
                <a:cubicBezTo>
                  <a:pt x="10447868" y="4527588"/>
                  <a:pt x="10445832" y="4525551"/>
                  <a:pt x="10445832" y="4523515"/>
                </a:cubicBezTo>
                <a:cubicBezTo>
                  <a:pt x="10445832" y="4521479"/>
                  <a:pt x="10447868" y="4519443"/>
                  <a:pt x="10449905" y="4519443"/>
                </a:cubicBezTo>
                <a:close/>
                <a:moveTo>
                  <a:pt x="6405944" y="4511298"/>
                </a:moveTo>
                <a:cubicBezTo>
                  <a:pt x="6411035" y="4511298"/>
                  <a:pt x="6415107" y="4515371"/>
                  <a:pt x="6415107" y="4520461"/>
                </a:cubicBezTo>
                <a:cubicBezTo>
                  <a:pt x="6415107" y="4525552"/>
                  <a:pt x="6411035" y="4529625"/>
                  <a:pt x="6405944" y="4529625"/>
                </a:cubicBezTo>
                <a:cubicBezTo>
                  <a:pt x="6400854" y="4529625"/>
                  <a:pt x="6396781" y="4525552"/>
                  <a:pt x="6396781" y="4520461"/>
                </a:cubicBezTo>
                <a:cubicBezTo>
                  <a:pt x="6396781" y="4515371"/>
                  <a:pt x="6400854" y="4511298"/>
                  <a:pt x="6405944" y="4511298"/>
                </a:cubicBezTo>
                <a:close/>
                <a:moveTo>
                  <a:pt x="3329227" y="4505190"/>
                </a:moveTo>
                <a:cubicBezTo>
                  <a:pt x="3334319" y="4505190"/>
                  <a:pt x="3339409" y="4510281"/>
                  <a:pt x="3339409" y="4515371"/>
                </a:cubicBezTo>
                <a:cubicBezTo>
                  <a:pt x="3339409" y="4520462"/>
                  <a:pt x="3335337" y="4525552"/>
                  <a:pt x="3329227" y="4525552"/>
                </a:cubicBezTo>
                <a:cubicBezTo>
                  <a:pt x="3324137" y="4525552"/>
                  <a:pt x="3319045" y="4521480"/>
                  <a:pt x="3319045" y="4515371"/>
                </a:cubicBezTo>
                <a:cubicBezTo>
                  <a:pt x="3319045" y="4510281"/>
                  <a:pt x="3323119" y="4505190"/>
                  <a:pt x="3329227" y="4505190"/>
                </a:cubicBezTo>
                <a:close/>
                <a:moveTo>
                  <a:pt x="9823763" y="4504172"/>
                </a:moveTo>
                <a:cubicBezTo>
                  <a:pt x="9826817" y="4505190"/>
                  <a:pt x="9828853" y="4507226"/>
                  <a:pt x="9828853" y="4509263"/>
                </a:cubicBezTo>
                <a:cubicBezTo>
                  <a:pt x="9828853" y="4512317"/>
                  <a:pt x="9826817" y="4514353"/>
                  <a:pt x="9823763" y="4514353"/>
                </a:cubicBezTo>
                <a:cubicBezTo>
                  <a:pt x="9820708" y="4514353"/>
                  <a:pt x="9818672" y="4512317"/>
                  <a:pt x="9818672" y="4509263"/>
                </a:cubicBezTo>
                <a:cubicBezTo>
                  <a:pt x="9818672" y="4506208"/>
                  <a:pt x="9820708" y="4504172"/>
                  <a:pt x="9823763" y="4504172"/>
                </a:cubicBezTo>
                <a:close/>
                <a:moveTo>
                  <a:pt x="11835561" y="4496026"/>
                </a:moveTo>
                <a:cubicBezTo>
                  <a:pt x="11864069" y="4496026"/>
                  <a:pt x="11886467" y="4518425"/>
                  <a:pt x="11886467" y="4546932"/>
                </a:cubicBezTo>
                <a:cubicBezTo>
                  <a:pt x="11886467" y="4574421"/>
                  <a:pt x="11864069" y="4597838"/>
                  <a:pt x="11835561" y="4597838"/>
                </a:cubicBezTo>
                <a:cubicBezTo>
                  <a:pt x="11807053" y="4597838"/>
                  <a:pt x="11784655" y="4575440"/>
                  <a:pt x="11784655" y="4546932"/>
                </a:cubicBezTo>
                <a:cubicBezTo>
                  <a:pt x="11784655" y="4518425"/>
                  <a:pt x="11808072" y="4496026"/>
                  <a:pt x="11835561" y="4496026"/>
                </a:cubicBezTo>
                <a:close/>
                <a:moveTo>
                  <a:pt x="2021958" y="4478719"/>
                </a:moveTo>
                <a:cubicBezTo>
                  <a:pt x="2023994" y="4478719"/>
                  <a:pt x="2025013" y="4480755"/>
                  <a:pt x="2025013" y="4481773"/>
                </a:cubicBezTo>
                <a:cubicBezTo>
                  <a:pt x="2025013" y="4483810"/>
                  <a:pt x="2023994" y="4484827"/>
                  <a:pt x="2021958" y="4484827"/>
                </a:cubicBezTo>
                <a:cubicBezTo>
                  <a:pt x="2019921" y="4484827"/>
                  <a:pt x="2018904" y="4483810"/>
                  <a:pt x="2018904" y="4481773"/>
                </a:cubicBezTo>
                <a:cubicBezTo>
                  <a:pt x="2018904" y="4479737"/>
                  <a:pt x="2019921" y="4478719"/>
                  <a:pt x="2021958" y="4478719"/>
                </a:cubicBezTo>
                <a:close/>
                <a:moveTo>
                  <a:pt x="1314378" y="4477700"/>
                </a:moveTo>
                <a:cubicBezTo>
                  <a:pt x="1323541" y="4477700"/>
                  <a:pt x="1331686" y="4484827"/>
                  <a:pt x="1331686" y="4495008"/>
                </a:cubicBezTo>
                <a:cubicBezTo>
                  <a:pt x="1331686" y="4504171"/>
                  <a:pt x="1323541" y="4512316"/>
                  <a:pt x="1314378" y="4512316"/>
                </a:cubicBezTo>
                <a:cubicBezTo>
                  <a:pt x="1305215" y="4512316"/>
                  <a:pt x="1297070" y="4504171"/>
                  <a:pt x="1297070" y="4495008"/>
                </a:cubicBezTo>
                <a:cubicBezTo>
                  <a:pt x="1297070" y="4485845"/>
                  <a:pt x="1305215" y="4477700"/>
                  <a:pt x="1314378" y="4477700"/>
                </a:cubicBezTo>
                <a:close/>
                <a:moveTo>
                  <a:pt x="9049994" y="4471592"/>
                </a:moveTo>
                <a:cubicBezTo>
                  <a:pt x="9052029" y="4472610"/>
                  <a:pt x="9054066" y="4473628"/>
                  <a:pt x="9054066" y="4475664"/>
                </a:cubicBezTo>
                <a:cubicBezTo>
                  <a:pt x="9054066" y="4477700"/>
                  <a:pt x="9052029" y="4479737"/>
                  <a:pt x="9049994" y="4479737"/>
                </a:cubicBezTo>
                <a:cubicBezTo>
                  <a:pt x="9047957" y="4479737"/>
                  <a:pt x="9045921" y="4477700"/>
                  <a:pt x="9045921" y="4475664"/>
                </a:cubicBezTo>
                <a:cubicBezTo>
                  <a:pt x="9045921" y="4473628"/>
                  <a:pt x="9047957" y="4471592"/>
                  <a:pt x="9049994" y="4471592"/>
                </a:cubicBezTo>
                <a:close/>
                <a:moveTo>
                  <a:pt x="9692425" y="4440030"/>
                </a:moveTo>
                <a:cubicBezTo>
                  <a:pt x="9704642" y="4440030"/>
                  <a:pt x="9714823" y="4450211"/>
                  <a:pt x="9714823" y="4462429"/>
                </a:cubicBezTo>
                <a:cubicBezTo>
                  <a:pt x="9714823" y="4474646"/>
                  <a:pt x="9704642" y="4484827"/>
                  <a:pt x="9692425" y="4484827"/>
                </a:cubicBezTo>
                <a:cubicBezTo>
                  <a:pt x="9680207" y="4484827"/>
                  <a:pt x="9670026" y="4474646"/>
                  <a:pt x="9670026" y="4462429"/>
                </a:cubicBezTo>
                <a:cubicBezTo>
                  <a:pt x="9670026" y="4450211"/>
                  <a:pt x="9680207" y="4440030"/>
                  <a:pt x="9692425" y="4440030"/>
                </a:cubicBezTo>
                <a:close/>
                <a:moveTo>
                  <a:pt x="748314" y="4434939"/>
                </a:moveTo>
                <a:cubicBezTo>
                  <a:pt x="751368" y="4434939"/>
                  <a:pt x="753404" y="4436975"/>
                  <a:pt x="753404" y="4440030"/>
                </a:cubicBezTo>
                <a:cubicBezTo>
                  <a:pt x="753404" y="4443084"/>
                  <a:pt x="751368" y="4445120"/>
                  <a:pt x="748314" y="4445120"/>
                </a:cubicBezTo>
                <a:cubicBezTo>
                  <a:pt x="745259" y="4445120"/>
                  <a:pt x="743223" y="4443084"/>
                  <a:pt x="743223" y="4440030"/>
                </a:cubicBezTo>
                <a:cubicBezTo>
                  <a:pt x="743223" y="4436975"/>
                  <a:pt x="745259" y="4434939"/>
                  <a:pt x="748314" y="4434939"/>
                </a:cubicBezTo>
                <a:close/>
                <a:moveTo>
                  <a:pt x="409266" y="4434939"/>
                </a:moveTo>
                <a:cubicBezTo>
                  <a:pt x="412320" y="4434939"/>
                  <a:pt x="415374" y="4436975"/>
                  <a:pt x="415374" y="4441048"/>
                </a:cubicBezTo>
                <a:cubicBezTo>
                  <a:pt x="415374" y="4444102"/>
                  <a:pt x="412320" y="4447157"/>
                  <a:pt x="409266" y="4447157"/>
                </a:cubicBezTo>
                <a:cubicBezTo>
                  <a:pt x="405193" y="4447157"/>
                  <a:pt x="403157" y="4444102"/>
                  <a:pt x="403157" y="4441048"/>
                </a:cubicBezTo>
                <a:cubicBezTo>
                  <a:pt x="403157" y="4436975"/>
                  <a:pt x="406211" y="4434939"/>
                  <a:pt x="409266" y="4434939"/>
                </a:cubicBezTo>
                <a:close/>
                <a:moveTo>
                  <a:pt x="9956118" y="4432903"/>
                </a:moveTo>
                <a:cubicBezTo>
                  <a:pt x="9957136" y="4432903"/>
                  <a:pt x="9959172" y="4433921"/>
                  <a:pt x="9959172" y="4435957"/>
                </a:cubicBezTo>
                <a:cubicBezTo>
                  <a:pt x="9959172" y="4437994"/>
                  <a:pt x="9958154" y="4439011"/>
                  <a:pt x="9956118" y="4439011"/>
                </a:cubicBezTo>
                <a:cubicBezTo>
                  <a:pt x="9954081" y="4439011"/>
                  <a:pt x="9953063" y="4437994"/>
                  <a:pt x="9953063" y="4435957"/>
                </a:cubicBezTo>
                <a:cubicBezTo>
                  <a:pt x="9953063" y="4433921"/>
                  <a:pt x="9954081" y="4432903"/>
                  <a:pt x="9956118" y="4432903"/>
                </a:cubicBezTo>
                <a:close/>
                <a:moveTo>
                  <a:pt x="8798519" y="4432903"/>
                </a:moveTo>
                <a:cubicBezTo>
                  <a:pt x="8800556" y="4432903"/>
                  <a:pt x="8801573" y="4434939"/>
                  <a:pt x="8801573" y="4435957"/>
                </a:cubicBezTo>
                <a:cubicBezTo>
                  <a:pt x="8801573" y="4436975"/>
                  <a:pt x="8800556" y="4439011"/>
                  <a:pt x="8798519" y="4439011"/>
                </a:cubicBezTo>
                <a:cubicBezTo>
                  <a:pt x="8796483" y="4439011"/>
                  <a:pt x="8795465" y="4437994"/>
                  <a:pt x="8795465" y="4435957"/>
                </a:cubicBezTo>
                <a:cubicBezTo>
                  <a:pt x="8795465" y="4433921"/>
                  <a:pt x="8796483" y="4432903"/>
                  <a:pt x="8798519" y="4432903"/>
                </a:cubicBezTo>
                <a:close/>
                <a:moveTo>
                  <a:pt x="6079128" y="4427813"/>
                </a:moveTo>
                <a:cubicBezTo>
                  <a:pt x="6083201" y="4428831"/>
                  <a:pt x="6085238" y="4430867"/>
                  <a:pt x="6085238" y="4433921"/>
                </a:cubicBezTo>
                <a:cubicBezTo>
                  <a:pt x="6085238" y="4436976"/>
                  <a:pt x="6083201" y="4440030"/>
                  <a:pt x="6079128" y="4440030"/>
                </a:cubicBezTo>
                <a:cubicBezTo>
                  <a:pt x="6076074" y="4440030"/>
                  <a:pt x="6073020" y="4437994"/>
                  <a:pt x="6073020" y="4433921"/>
                </a:cubicBezTo>
                <a:cubicBezTo>
                  <a:pt x="6073020" y="4430867"/>
                  <a:pt x="6076074" y="4427813"/>
                  <a:pt x="6079128" y="4427813"/>
                </a:cubicBezTo>
                <a:close/>
                <a:moveTo>
                  <a:pt x="1133145" y="4424758"/>
                </a:moveTo>
                <a:cubicBezTo>
                  <a:pt x="1136199" y="4424758"/>
                  <a:pt x="1138235" y="4426794"/>
                  <a:pt x="1138235" y="4429849"/>
                </a:cubicBezTo>
                <a:cubicBezTo>
                  <a:pt x="1138235" y="4432903"/>
                  <a:pt x="1136199" y="4434939"/>
                  <a:pt x="1133145" y="4434939"/>
                </a:cubicBezTo>
                <a:cubicBezTo>
                  <a:pt x="1130090" y="4434939"/>
                  <a:pt x="1128054" y="4432903"/>
                  <a:pt x="1128054" y="4429849"/>
                </a:cubicBezTo>
                <a:cubicBezTo>
                  <a:pt x="1128054" y="4426794"/>
                  <a:pt x="1130090" y="4424758"/>
                  <a:pt x="1133145" y="4424758"/>
                </a:cubicBezTo>
                <a:close/>
                <a:moveTo>
                  <a:pt x="10647419" y="4375889"/>
                </a:moveTo>
                <a:cubicBezTo>
                  <a:pt x="10651491" y="4375889"/>
                  <a:pt x="10655564" y="4378943"/>
                  <a:pt x="10655564" y="4384034"/>
                </a:cubicBezTo>
                <a:cubicBezTo>
                  <a:pt x="10655564" y="4389124"/>
                  <a:pt x="10651491" y="4392179"/>
                  <a:pt x="10647419" y="4392179"/>
                </a:cubicBezTo>
                <a:cubicBezTo>
                  <a:pt x="10642329" y="4392179"/>
                  <a:pt x="10639274" y="4388107"/>
                  <a:pt x="10639274" y="4384034"/>
                </a:cubicBezTo>
                <a:cubicBezTo>
                  <a:pt x="10639274" y="4378943"/>
                  <a:pt x="10643347" y="4375889"/>
                  <a:pt x="10647419" y="4375889"/>
                </a:cubicBezTo>
                <a:close/>
                <a:moveTo>
                  <a:pt x="7329376" y="4373852"/>
                </a:moveTo>
                <a:cubicBezTo>
                  <a:pt x="7330394" y="4373852"/>
                  <a:pt x="7331412" y="4374870"/>
                  <a:pt x="7331412" y="4375888"/>
                </a:cubicBezTo>
                <a:cubicBezTo>
                  <a:pt x="7331412" y="4376907"/>
                  <a:pt x="7330394" y="4377925"/>
                  <a:pt x="7329376" y="4377925"/>
                </a:cubicBezTo>
                <a:cubicBezTo>
                  <a:pt x="7328358" y="4377925"/>
                  <a:pt x="7327340" y="4376907"/>
                  <a:pt x="7327340" y="4375888"/>
                </a:cubicBezTo>
                <a:cubicBezTo>
                  <a:pt x="7327340" y="4374870"/>
                  <a:pt x="7328358" y="4373852"/>
                  <a:pt x="7329376" y="4373852"/>
                </a:cubicBezTo>
                <a:close/>
                <a:moveTo>
                  <a:pt x="7485148" y="4351454"/>
                </a:moveTo>
                <a:cubicBezTo>
                  <a:pt x="7489220" y="4351454"/>
                  <a:pt x="7492275" y="4354508"/>
                  <a:pt x="7492275" y="4358580"/>
                </a:cubicBezTo>
                <a:cubicBezTo>
                  <a:pt x="7492275" y="4362653"/>
                  <a:pt x="7489220" y="4365707"/>
                  <a:pt x="7485148" y="4365707"/>
                </a:cubicBezTo>
                <a:cubicBezTo>
                  <a:pt x="7481075" y="4365707"/>
                  <a:pt x="7478021" y="4362653"/>
                  <a:pt x="7478021" y="4358580"/>
                </a:cubicBezTo>
                <a:cubicBezTo>
                  <a:pt x="7478021" y="4354508"/>
                  <a:pt x="7481075" y="4351454"/>
                  <a:pt x="7485148" y="4351454"/>
                </a:cubicBezTo>
                <a:close/>
                <a:moveTo>
                  <a:pt x="7821127" y="4341273"/>
                </a:moveTo>
                <a:cubicBezTo>
                  <a:pt x="7823164" y="4341273"/>
                  <a:pt x="7824181" y="4343309"/>
                  <a:pt x="7824181" y="4344327"/>
                </a:cubicBezTo>
                <a:cubicBezTo>
                  <a:pt x="7824181" y="4346364"/>
                  <a:pt x="7823164" y="4347381"/>
                  <a:pt x="7821127" y="4347381"/>
                </a:cubicBezTo>
                <a:cubicBezTo>
                  <a:pt x="7819091" y="4347381"/>
                  <a:pt x="7818073" y="4346364"/>
                  <a:pt x="7818073" y="4344327"/>
                </a:cubicBezTo>
                <a:cubicBezTo>
                  <a:pt x="7818073" y="4342291"/>
                  <a:pt x="7819091" y="4341273"/>
                  <a:pt x="7821127" y="4341273"/>
                </a:cubicBezTo>
                <a:close/>
                <a:moveTo>
                  <a:pt x="2867001" y="4337200"/>
                </a:moveTo>
                <a:cubicBezTo>
                  <a:pt x="2869037" y="4337200"/>
                  <a:pt x="2870055" y="4339236"/>
                  <a:pt x="2870055" y="4340254"/>
                </a:cubicBezTo>
                <a:cubicBezTo>
                  <a:pt x="2870055" y="4342291"/>
                  <a:pt x="2869037" y="4343308"/>
                  <a:pt x="2867001" y="4343308"/>
                </a:cubicBezTo>
                <a:cubicBezTo>
                  <a:pt x="2865982" y="4343308"/>
                  <a:pt x="2863946" y="4342291"/>
                  <a:pt x="2863946" y="4340254"/>
                </a:cubicBezTo>
                <a:cubicBezTo>
                  <a:pt x="2863946" y="4339236"/>
                  <a:pt x="2864963" y="4337200"/>
                  <a:pt x="2867001" y="4337200"/>
                </a:cubicBezTo>
                <a:close/>
                <a:moveTo>
                  <a:pt x="288110" y="4316838"/>
                </a:moveTo>
                <a:cubicBezTo>
                  <a:pt x="293201" y="4316838"/>
                  <a:pt x="298290" y="4320911"/>
                  <a:pt x="298290" y="4327019"/>
                </a:cubicBezTo>
                <a:cubicBezTo>
                  <a:pt x="298290" y="4333128"/>
                  <a:pt x="293201" y="4337200"/>
                  <a:pt x="288110" y="4337200"/>
                </a:cubicBezTo>
                <a:cubicBezTo>
                  <a:pt x="282001" y="4337200"/>
                  <a:pt x="277929" y="4333128"/>
                  <a:pt x="277929" y="4327019"/>
                </a:cubicBezTo>
                <a:cubicBezTo>
                  <a:pt x="277929" y="4321929"/>
                  <a:pt x="282001" y="4316838"/>
                  <a:pt x="288110" y="4316838"/>
                </a:cubicBezTo>
                <a:close/>
                <a:moveTo>
                  <a:pt x="12035111" y="4313784"/>
                </a:moveTo>
                <a:cubicBezTo>
                  <a:pt x="12039184" y="4313784"/>
                  <a:pt x="12042239" y="4316838"/>
                  <a:pt x="12042239" y="4320911"/>
                </a:cubicBezTo>
                <a:cubicBezTo>
                  <a:pt x="12042239" y="4324983"/>
                  <a:pt x="12039184" y="4328037"/>
                  <a:pt x="12035111" y="4328037"/>
                </a:cubicBezTo>
                <a:cubicBezTo>
                  <a:pt x="12031039" y="4328037"/>
                  <a:pt x="12027985" y="4324983"/>
                  <a:pt x="12027985" y="4320911"/>
                </a:cubicBezTo>
                <a:cubicBezTo>
                  <a:pt x="12027985" y="4316838"/>
                  <a:pt x="12031039" y="4313784"/>
                  <a:pt x="12035111" y="4313784"/>
                </a:cubicBezTo>
                <a:close/>
                <a:moveTo>
                  <a:pt x="5619968" y="4302584"/>
                </a:moveTo>
                <a:cubicBezTo>
                  <a:pt x="5620986" y="4302584"/>
                  <a:pt x="5622005" y="4303602"/>
                  <a:pt x="5622005" y="4304620"/>
                </a:cubicBezTo>
                <a:cubicBezTo>
                  <a:pt x="5622005" y="4305639"/>
                  <a:pt x="5620986" y="4306657"/>
                  <a:pt x="5619968" y="4306657"/>
                </a:cubicBezTo>
                <a:cubicBezTo>
                  <a:pt x="5618950" y="4306657"/>
                  <a:pt x="5617932" y="4305639"/>
                  <a:pt x="5617932" y="4304620"/>
                </a:cubicBezTo>
                <a:cubicBezTo>
                  <a:pt x="5617932" y="4303602"/>
                  <a:pt x="5618950" y="4302584"/>
                  <a:pt x="5619968" y="4302584"/>
                </a:cubicBezTo>
                <a:close/>
                <a:moveTo>
                  <a:pt x="2632833" y="4256769"/>
                </a:moveTo>
                <a:cubicBezTo>
                  <a:pt x="2637924" y="4256769"/>
                  <a:pt x="2643014" y="4260842"/>
                  <a:pt x="2643014" y="4266950"/>
                </a:cubicBezTo>
                <a:cubicBezTo>
                  <a:pt x="2643014" y="4273059"/>
                  <a:pt x="2637924" y="4277131"/>
                  <a:pt x="2632833" y="4277131"/>
                </a:cubicBezTo>
                <a:cubicBezTo>
                  <a:pt x="2626724" y="4277131"/>
                  <a:pt x="2622652" y="4273059"/>
                  <a:pt x="2622652" y="4266950"/>
                </a:cubicBezTo>
                <a:cubicBezTo>
                  <a:pt x="2622652" y="4260842"/>
                  <a:pt x="2627743" y="4256769"/>
                  <a:pt x="2632833" y="4256769"/>
                </a:cubicBezTo>
                <a:close/>
                <a:moveTo>
                  <a:pt x="5403112" y="4242516"/>
                </a:moveTo>
                <a:cubicBezTo>
                  <a:pt x="5403112" y="4242516"/>
                  <a:pt x="5404130" y="4242516"/>
                  <a:pt x="5404130" y="4243534"/>
                </a:cubicBezTo>
                <a:cubicBezTo>
                  <a:pt x="5404130" y="4244552"/>
                  <a:pt x="5403112" y="4244552"/>
                  <a:pt x="5403112" y="4244552"/>
                </a:cubicBezTo>
                <a:cubicBezTo>
                  <a:pt x="5402095" y="4244552"/>
                  <a:pt x="5402095" y="4243534"/>
                  <a:pt x="5402095" y="4243534"/>
                </a:cubicBezTo>
                <a:cubicBezTo>
                  <a:pt x="5402095" y="4242516"/>
                  <a:pt x="5403112" y="4242516"/>
                  <a:pt x="5403112" y="4242516"/>
                </a:cubicBezTo>
                <a:close/>
                <a:moveTo>
                  <a:pt x="3718138" y="4228262"/>
                </a:moveTo>
                <a:cubicBezTo>
                  <a:pt x="3725265" y="4228262"/>
                  <a:pt x="3730354" y="4234371"/>
                  <a:pt x="3730354" y="4240480"/>
                </a:cubicBezTo>
                <a:cubicBezTo>
                  <a:pt x="3730354" y="4247606"/>
                  <a:pt x="3725265" y="4252697"/>
                  <a:pt x="3718138" y="4252697"/>
                </a:cubicBezTo>
                <a:cubicBezTo>
                  <a:pt x="3711011" y="4252697"/>
                  <a:pt x="3705922" y="4247606"/>
                  <a:pt x="3705922" y="4240480"/>
                </a:cubicBezTo>
                <a:cubicBezTo>
                  <a:pt x="3705922" y="4233353"/>
                  <a:pt x="3711011" y="4228262"/>
                  <a:pt x="3718138" y="4228262"/>
                </a:cubicBezTo>
                <a:close/>
                <a:moveTo>
                  <a:pt x="1566870" y="4220117"/>
                </a:moveTo>
                <a:cubicBezTo>
                  <a:pt x="1581124" y="4220117"/>
                  <a:pt x="1593341" y="4232335"/>
                  <a:pt x="1593341" y="4246588"/>
                </a:cubicBezTo>
                <a:cubicBezTo>
                  <a:pt x="1593341" y="4260842"/>
                  <a:pt x="1581124" y="4273059"/>
                  <a:pt x="1566870" y="4273059"/>
                </a:cubicBezTo>
                <a:cubicBezTo>
                  <a:pt x="1552616" y="4273059"/>
                  <a:pt x="1540399" y="4260842"/>
                  <a:pt x="1540399" y="4246588"/>
                </a:cubicBezTo>
                <a:cubicBezTo>
                  <a:pt x="1540399" y="4232335"/>
                  <a:pt x="1552616" y="4220117"/>
                  <a:pt x="1566870" y="4220117"/>
                </a:cubicBezTo>
                <a:close/>
                <a:moveTo>
                  <a:pt x="10648437" y="4218080"/>
                </a:moveTo>
                <a:cubicBezTo>
                  <a:pt x="10656581" y="4218080"/>
                  <a:pt x="10662691" y="4224189"/>
                  <a:pt x="10662691" y="4232334"/>
                </a:cubicBezTo>
                <a:cubicBezTo>
                  <a:pt x="10662691" y="4239461"/>
                  <a:pt x="10656581" y="4246587"/>
                  <a:pt x="10648437" y="4246587"/>
                </a:cubicBezTo>
                <a:cubicBezTo>
                  <a:pt x="10640291" y="4246587"/>
                  <a:pt x="10634183" y="4240479"/>
                  <a:pt x="10634183" y="4232334"/>
                </a:cubicBezTo>
                <a:cubicBezTo>
                  <a:pt x="10634183" y="4224189"/>
                  <a:pt x="10640291" y="4218080"/>
                  <a:pt x="10648437" y="4218080"/>
                </a:cubicBezTo>
                <a:close/>
                <a:moveTo>
                  <a:pt x="11093353" y="4214008"/>
                </a:moveTo>
                <a:cubicBezTo>
                  <a:pt x="11099461" y="4214008"/>
                  <a:pt x="11104552" y="4219099"/>
                  <a:pt x="11104552" y="4225207"/>
                </a:cubicBezTo>
                <a:cubicBezTo>
                  <a:pt x="11104552" y="4231315"/>
                  <a:pt x="11099461" y="4236406"/>
                  <a:pt x="11093353" y="4236406"/>
                </a:cubicBezTo>
                <a:cubicBezTo>
                  <a:pt x="11087245" y="4236406"/>
                  <a:pt x="11082154" y="4231315"/>
                  <a:pt x="11082154" y="4225207"/>
                </a:cubicBezTo>
                <a:cubicBezTo>
                  <a:pt x="11082154" y="4219099"/>
                  <a:pt x="11087245" y="4214008"/>
                  <a:pt x="11093353" y="4214008"/>
                </a:cubicBezTo>
                <a:close/>
                <a:moveTo>
                  <a:pt x="550793" y="4191610"/>
                </a:moveTo>
                <a:cubicBezTo>
                  <a:pt x="555884" y="4191610"/>
                  <a:pt x="558938" y="4195682"/>
                  <a:pt x="558938" y="4199755"/>
                </a:cubicBezTo>
                <a:cubicBezTo>
                  <a:pt x="558938" y="4203828"/>
                  <a:pt x="555884" y="4207900"/>
                  <a:pt x="550793" y="4207900"/>
                </a:cubicBezTo>
                <a:cubicBezTo>
                  <a:pt x="546720" y="4207900"/>
                  <a:pt x="542648" y="4204845"/>
                  <a:pt x="542648" y="4199755"/>
                </a:cubicBezTo>
                <a:cubicBezTo>
                  <a:pt x="542648" y="4195682"/>
                  <a:pt x="545702" y="4191610"/>
                  <a:pt x="550793" y="4191610"/>
                </a:cubicBezTo>
                <a:close/>
                <a:moveTo>
                  <a:pt x="6863078" y="4178374"/>
                </a:moveTo>
                <a:cubicBezTo>
                  <a:pt x="6866133" y="4178374"/>
                  <a:pt x="6869188" y="4181428"/>
                  <a:pt x="6869188" y="4184482"/>
                </a:cubicBezTo>
                <a:cubicBezTo>
                  <a:pt x="6869188" y="4187537"/>
                  <a:pt x="6866133" y="4190591"/>
                  <a:pt x="6863078" y="4190591"/>
                </a:cubicBezTo>
                <a:cubicBezTo>
                  <a:pt x="6860024" y="4190591"/>
                  <a:pt x="6856970" y="4187537"/>
                  <a:pt x="6856970" y="4184482"/>
                </a:cubicBezTo>
                <a:cubicBezTo>
                  <a:pt x="6856970" y="4181428"/>
                  <a:pt x="6860024" y="4178374"/>
                  <a:pt x="6863078" y="4178374"/>
                </a:cubicBezTo>
                <a:close/>
                <a:moveTo>
                  <a:pt x="11333628" y="4167175"/>
                </a:moveTo>
                <a:cubicBezTo>
                  <a:pt x="11336683" y="4167175"/>
                  <a:pt x="11339738" y="4170229"/>
                  <a:pt x="11339738" y="4173284"/>
                </a:cubicBezTo>
                <a:cubicBezTo>
                  <a:pt x="11339738" y="4176338"/>
                  <a:pt x="11336683" y="4179393"/>
                  <a:pt x="11333628" y="4179393"/>
                </a:cubicBezTo>
                <a:cubicBezTo>
                  <a:pt x="11330575" y="4179393"/>
                  <a:pt x="11327520" y="4176338"/>
                  <a:pt x="11327520" y="4173284"/>
                </a:cubicBezTo>
                <a:cubicBezTo>
                  <a:pt x="11327520" y="4170229"/>
                  <a:pt x="11330575" y="4167175"/>
                  <a:pt x="11333628" y="4167175"/>
                </a:cubicBezTo>
                <a:close/>
                <a:moveTo>
                  <a:pt x="11631937" y="4147831"/>
                </a:moveTo>
                <a:cubicBezTo>
                  <a:pt x="11644154" y="4147831"/>
                  <a:pt x="11655354" y="4158012"/>
                  <a:pt x="11655354" y="4171248"/>
                </a:cubicBezTo>
                <a:cubicBezTo>
                  <a:pt x="11655354" y="4184483"/>
                  <a:pt x="11645173" y="4194664"/>
                  <a:pt x="11631937" y="4194664"/>
                </a:cubicBezTo>
                <a:cubicBezTo>
                  <a:pt x="11618701" y="4194664"/>
                  <a:pt x="11608520" y="4184483"/>
                  <a:pt x="11608520" y="4171248"/>
                </a:cubicBezTo>
                <a:cubicBezTo>
                  <a:pt x="11608520" y="4158012"/>
                  <a:pt x="11618701" y="4147831"/>
                  <a:pt x="11631937" y="4147831"/>
                </a:cubicBezTo>
                <a:close/>
                <a:moveTo>
                  <a:pt x="3068595" y="4123396"/>
                </a:moveTo>
                <a:cubicBezTo>
                  <a:pt x="3088956" y="4123396"/>
                  <a:pt x="3105248" y="4139686"/>
                  <a:pt x="3105248" y="4160048"/>
                </a:cubicBezTo>
                <a:cubicBezTo>
                  <a:pt x="3105248" y="4180410"/>
                  <a:pt x="3088956" y="4196701"/>
                  <a:pt x="3068595" y="4196701"/>
                </a:cubicBezTo>
                <a:cubicBezTo>
                  <a:pt x="3048233" y="4196701"/>
                  <a:pt x="3031941" y="4180410"/>
                  <a:pt x="3031941" y="4160048"/>
                </a:cubicBezTo>
                <a:cubicBezTo>
                  <a:pt x="3031941" y="4139686"/>
                  <a:pt x="3048233" y="4123396"/>
                  <a:pt x="3068595" y="4123396"/>
                </a:cubicBezTo>
                <a:close/>
                <a:moveTo>
                  <a:pt x="10819479" y="4092852"/>
                </a:moveTo>
                <a:cubicBezTo>
                  <a:pt x="10822534" y="4092852"/>
                  <a:pt x="10825589" y="4094888"/>
                  <a:pt x="10825589" y="4098960"/>
                </a:cubicBezTo>
                <a:cubicBezTo>
                  <a:pt x="10825589" y="4102015"/>
                  <a:pt x="10822534" y="4105070"/>
                  <a:pt x="10819479" y="4105070"/>
                </a:cubicBezTo>
                <a:cubicBezTo>
                  <a:pt x="10816426" y="4105070"/>
                  <a:pt x="10813371" y="4102015"/>
                  <a:pt x="10813371" y="4098960"/>
                </a:cubicBezTo>
                <a:cubicBezTo>
                  <a:pt x="10813371" y="4095906"/>
                  <a:pt x="10816426" y="4092852"/>
                  <a:pt x="10819479" y="4092852"/>
                </a:cubicBezTo>
                <a:close/>
                <a:moveTo>
                  <a:pt x="5376643" y="4073508"/>
                </a:moveTo>
                <a:cubicBezTo>
                  <a:pt x="5378679" y="4073508"/>
                  <a:pt x="5378679" y="4074526"/>
                  <a:pt x="5378679" y="4075544"/>
                </a:cubicBezTo>
                <a:cubicBezTo>
                  <a:pt x="5378679" y="4076563"/>
                  <a:pt x="5377659" y="4077581"/>
                  <a:pt x="5376643" y="4077581"/>
                </a:cubicBezTo>
                <a:cubicBezTo>
                  <a:pt x="5375624" y="4077581"/>
                  <a:pt x="5374603" y="4076563"/>
                  <a:pt x="5374603" y="4075544"/>
                </a:cubicBezTo>
                <a:cubicBezTo>
                  <a:pt x="5374603" y="4074526"/>
                  <a:pt x="5375624" y="4073508"/>
                  <a:pt x="5376643" y="4073508"/>
                </a:cubicBezTo>
                <a:close/>
                <a:moveTo>
                  <a:pt x="4249614" y="4036856"/>
                </a:moveTo>
                <a:cubicBezTo>
                  <a:pt x="4262849" y="4035838"/>
                  <a:pt x="4274048" y="4047037"/>
                  <a:pt x="4274048" y="4061291"/>
                </a:cubicBezTo>
                <a:cubicBezTo>
                  <a:pt x="4274048" y="4074527"/>
                  <a:pt x="4262849" y="4085726"/>
                  <a:pt x="4249614" y="4085726"/>
                </a:cubicBezTo>
                <a:cubicBezTo>
                  <a:pt x="4236380" y="4085726"/>
                  <a:pt x="4225181" y="4074527"/>
                  <a:pt x="4225181" y="4061291"/>
                </a:cubicBezTo>
                <a:cubicBezTo>
                  <a:pt x="4225181" y="4048055"/>
                  <a:pt x="4236380" y="4036856"/>
                  <a:pt x="4249614" y="4036856"/>
                </a:cubicBezTo>
                <a:close/>
                <a:moveTo>
                  <a:pt x="380768" y="4020566"/>
                </a:moveTo>
                <a:cubicBezTo>
                  <a:pt x="383822" y="4020566"/>
                  <a:pt x="385858" y="4022602"/>
                  <a:pt x="385858" y="4025657"/>
                </a:cubicBezTo>
                <a:cubicBezTo>
                  <a:pt x="385858" y="4027692"/>
                  <a:pt x="383822" y="4030747"/>
                  <a:pt x="380768" y="4030747"/>
                </a:cubicBezTo>
                <a:cubicBezTo>
                  <a:pt x="377713" y="4030747"/>
                  <a:pt x="375677" y="4028711"/>
                  <a:pt x="375677" y="4025657"/>
                </a:cubicBezTo>
                <a:cubicBezTo>
                  <a:pt x="375677" y="4022602"/>
                  <a:pt x="377713" y="4020566"/>
                  <a:pt x="380768" y="4020566"/>
                </a:cubicBezTo>
                <a:close/>
                <a:moveTo>
                  <a:pt x="2215400" y="3970678"/>
                </a:moveTo>
                <a:cubicBezTo>
                  <a:pt x="2216418" y="3970678"/>
                  <a:pt x="2216418" y="3971696"/>
                  <a:pt x="2216418" y="3971696"/>
                </a:cubicBezTo>
                <a:cubicBezTo>
                  <a:pt x="2216418" y="3972714"/>
                  <a:pt x="2216418" y="3972714"/>
                  <a:pt x="2215400" y="3972714"/>
                </a:cubicBezTo>
                <a:cubicBezTo>
                  <a:pt x="2214383" y="3972714"/>
                  <a:pt x="2214383" y="3972714"/>
                  <a:pt x="2214383" y="3971696"/>
                </a:cubicBezTo>
                <a:cubicBezTo>
                  <a:pt x="2214383" y="3970678"/>
                  <a:pt x="2214383" y="3970678"/>
                  <a:pt x="2215400" y="3970678"/>
                </a:cubicBezTo>
                <a:close/>
                <a:moveTo>
                  <a:pt x="4634435" y="3959479"/>
                </a:moveTo>
                <a:cubicBezTo>
                  <a:pt x="4648687" y="3959479"/>
                  <a:pt x="4660903" y="3970678"/>
                  <a:pt x="4660903" y="3985950"/>
                </a:cubicBezTo>
                <a:cubicBezTo>
                  <a:pt x="4660903" y="4001222"/>
                  <a:pt x="4648687" y="4012421"/>
                  <a:pt x="4634435" y="4012421"/>
                </a:cubicBezTo>
                <a:cubicBezTo>
                  <a:pt x="4619161" y="4012421"/>
                  <a:pt x="4607962" y="4000204"/>
                  <a:pt x="4607962" y="3985950"/>
                </a:cubicBezTo>
                <a:cubicBezTo>
                  <a:pt x="4607962" y="3971696"/>
                  <a:pt x="4620178" y="3959479"/>
                  <a:pt x="4634435" y="3959479"/>
                </a:cubicBezTo>
                <a:close/>
                <a:moveTo>
                  <a:pt x="10706469" y="3953370"/>
                </a:moveTo>
                <a:cubicBezTo>
                  <a:pt x="10718687" y="3952353"/>
                  <a:pt x="10726832" y="3961515"/>
                  <a:pt x="10726832" y="3972715"/>
                </a:cubicBezTo>
                <a:cubicBezTo>
                  <a:pt x="10726832" y="3983914"/>
                  <a:pt x="10717668" y="3992059"/>
                  <a:pt x="10706469" y="3992059"/>
                </a:cubicBezTo>
                <a:cubicBezTo>
                  <a:pt x="10695270" y="3992059"/>
                  <a:pt x="10686107" y="3982896"/>
                  <a:pt x="10686107" y="3972715"/>
                </a:cubicBezTo>
                <a:cubicBezTo>
                  <a:pt x="10686107" y="3961515"/>
                  <a:pt x="10695270" y="3953370"/>
                  <a:pt x="10706469" y="3953370"/>
                </a:cubicBezTo>
                <a:close/>
                <a:moveTo>
                  <a:pt x="8545008" y="3938098"/>
                </a:moveTo>
                <a:cubicBezTo>
                  <a:pt x="8568424" y="3938098"/>
                  <a:pt x="8588787" y="3957442"/>
                  <a:pt x="8588787" y="3981877"/>
                </a:cubicBezTo>
                <a:cubicBezTo>
                  <a:pt x="8588787" y="4006312"/>
                  <a:pt x="8569443" y="4025656"/>
                  <a:pt x="8545008" y="4025656"/>
                </a:cubicBezTo>
                <a:cubicBezTo>
                  <a:pt x="8520573" y="4025656"/>
                  <a:pt x="8501229" y="4006312"/>
                  <a:pt x="8501229" y="3981877"/>
                </a:cubicBezTo>
                <a:cubicBezTo>
                  <a:pt x="8501229" y="3957442"/>
                  <a:pt x="8520573" y="3938098"/>
                  <a:pt x="8545008" y="3938098"/>
                </a:cubicBezTo>
                <a:close/>
                <a:moveTo>
                  <a:pt x="677029" y="3937081"/>
                </a:moveTo>
                <a:cubicBezTo>
                  <a:pt x="680083" y="3937081"/>
                  <a:pt x="684156" y="3940135"/>
                  <a:pt x="684156" y="3944208"/>
                </a:cubicBezTo>
                <a:cubicBezTo>
                  <a:pt x="684156" y="3948280"/>
                  <a:pt x="681101" y="3951334"/>
                  <a:pt x="677029" y="3951334"/>
                </a:cubicBezTo>
                <a:cubicBezTo>
                  <a:pt x="672956" y="3951334"/>
                  <a:pt x="669902" y="3948280"/>
                  <a:pt x="669902" y="3944208"/>
                </a:cubicBezTo>
                <a:cubicBezTo>
                  <a:pt x="669902" y="3940135"/>
                  <a:pt x="672956" y="3937081"/>
                  <a:pt x="677029" y="3937081"/>
                </a:cubicBezTo>
                <a:close/>
                <a:moveTo>
                  <a:pt x="165937" y="3893302"/>
                </a:moveTo>
                <a:cubicBezTo>
                  <a:pt x="168991" y="3893302"/>
                  <a:pt x="171027" y="3895338"/>
                  <a:pt x="171027" y="3898393"/>
                </a:cubicBezTo>
                <a:cubicBezTo>
                  <a:pt x="171027" y="3901447"/>
                  <a:pt x="168991" y="3903483"/>
                  <a:pt x="165937" y="3903483"/>
                </a:cubicBezTo>
                <a:cubicBezTo>
                  <a:pt x="162882" y="3903483"/>
                  <a:pt x="160846" y="3901447"/>
                  <a:pt x="160846" y="3898393"/>
                </a:cubicBezTo>
                <a:cubicBezTo>
                  <a:pt x="160846" y="3895338"/>
                  <a:pt x="162882" y="3893302"/>
                  <a:pt x="165937" y="3893302"/>
                </a:cubicBezTo>
                <a:close/>
                <a:moveTo>
                  <a:pt x="3428003" y="3860722"/>
                </a:moveTo>
                <a:cubicBezTo>
                  <a:pt x="3443277" y="3860722"/>
                  <a:pt x="3454475" y="3872940"/>
                  <a:pt x="3454475" y="3887193"/>
                </a:cubicBezTo>
                <a:cubicBezTo>
                  <a:pt x="3454475" y="3901447"/>
                  <a:pt x="3442258" y="3913664"/>
                  <a:pt x="3428003" y="3913664"/>
                </a:cubicBezTo>
                <a:cubicBezTo>
                  <a:pt x="3413746" y="3913664"/>
                  <a:pt x="3401528" y="3901447"/>
                  <a:pt x="3401528" y="3887193"/>
                </a:cubicBezTo>
                <a:cubicBezTo>
                  <a:pt x="3401528" y="3872940"/>
                  <a:pt x="3413746" y="3860722"/>
                  <a:pt x="3428003" y="3860722"/>
                </a:cubicBezTo>
                <a:close/>
                <a:moveTo>
                  <a:pt x="461189" y="3827124"/>
                </a:moveTo>
                <a:cubicBezTo>
                  <a:pt x="464244" y="3828142"/>
                  <a:pt x="465262" y="3829160"/>
                  <a:pt x="465262" y="3831196"/>
                </a:cubicBezTo>
                <a:cubicBezTo>
                  <a:pt x="465262" y="3833232"/>
                  <a:pt x="463226" y="3835269"/>
                  <a:pt x="461189" y="3835269"/>
                </a:cubicBezTo>
                <a:cubicBezTo>
                  <a:pt x="459153" y="3835269"/>
                  <a:pt x="457117" y="3833232"/>
                  <a:pt x="457117" y="3831196"/>
                </a:cubicBezTo>
                <a:cubicBezTo>
                  <a:pt x="457117" y="3829160"/>
                  <a:pt x="459153" y="3827124"/>
                  <a:pt x="461189" y="3827124"/>
                </a:cubicBezTo>
                <a:close/>
                <a:moveTo>
                  <a:pt x="395021" y="3817961"/>
                </a:moveTo>
                <a:cubicBezTo>
                  <a:pt x="399093" y="3817961"/>
                  <a:pt x="402148" y="3821015"/>
                  <a:pt x="402148" y="3825088"/>
                </a:cubicBezTo>
                <a:cubicBezTo>
                  <a:pt x="402148" y="3829160"/>
                  <a:pt x="399093" y="3832215"/>
                  <a:pt x="395021" y="3832215"/>
                </a:cubicBezTo>
                <a:cubicBezTo>
                  <a:pt x="390948" y="3832215"/>
                  <a:pt x="387894" y="3829160"/>
                  <a:pt x="387894" y="3825088"/>
                </a:cubicBezTo>
                <a:cubicBezTo>
                  <a:pt x="387894" y="3821015"/>
                  <a:pt x="390948" y="3817961"/>
                  <a:pt x="395021" y="3817961"/>
                </a:cubicBezTo>
                <a:close/>
                <a:moveTo>
                  <a:pt x="11750038" y="3799635"/>
                </a:moveTo>
                <a:cubicBezTo>
                  <a:pt x="11753093" y="3800653"/>
                  <a:pt x="11755129" y="3802689"/>
                  <a:pt x="11755129" y="3805743"/>
                </a:cubicBezTo>
                <a:cubicBezTo>
                  <a:pt x="11755129" y="3808798"/>
                  <a:pt x="11753093" y="3810834"/>
                  <a:pt x="11750038" y="3810834"/>
                </a:cubicBezTo>
                <a:cubicBezTo>
                  <a:pt x="11746985" y="3810834"/>
                  <a:pt x="11743930" y="3808798"/>
                  <a:pt x="11743930" y="3805743"/>
                </a:cubicBezTo>
                <a:cubicBezTo>
                  <a:pt x="11743930" y="3802689"/>
                  <a:pt x="11745966" y="3799635"/>
                  <a:pt x="11750038" y="3799635"/>
                </a:cubicBezTo>
                <a:close/>
                <a:moveTo>
                  <a:pt x="9481675" y="3783345"/>
                </a:moveTo>
                <a:cubicBezTo>
                  <a:pt x="9488801" y="3783345"/>
                  <a:pt x="9493892" y="3788436"/>
                  <a:pt x="9493892" y="3794545"/>
                </a:cubicBezTo>
                <a:cubicBezTo>
                  <a:pt x="9493892" y="3800653"/>
                  <a:pt x="9488801" y="3805744"/>
                  <a:pt x="9481675" y="3805744"/>
                </a:cubicBezTo>
                <a:cubicBezTo>
                  <a:pt x="9475566" y="3805744"/>
                  <a:pt x="9469457" y="3800653"/>
                  <a:pt x="9469457" y="3794545"/>
                </a:cubicBezTo>
                <a:cubicBezTo>
                  <a:pt x="9469457" y="3788436"/>
                  <a:pt x="9474548" y="3783345"/>
                  <a:pt x="9481675" y="3783345"/>
                </a:cubicBezTo>
                <a:close/>
                <a:moveTo>
                  <a:pt x="3492152" y="3781309"/>
                </a:moveTo>
                <a:cubicBezTo>
                  <a:pt x="3498262" y="3781309"/>
                  <a:pt x="3503351" y="3786400"/>
                  <a:pt x="3503351" y="3792508"/>
                </a:cubicBezTo>
                <a:cubicBezTo>
                  <a:pt x="3503351" y="3798616"/>
                  <a:pt x="3498262" y="3803707"/>
                  <a:pt x="3492152" y="3803707"/>
                </a:cubicBezTo>
                <a:cubicBezTo>
                  <a:pt x="3486046" y="3803707"/>
                  <a:pt x="3480954" y="3798616"/>
                  <a:pt x="3480954" y="3792508"/>
                </a:cubicBezTo>
                <a:cubicBezTo>
                  <a:pt x="3480954" y="3786400"/>
                  <a:pt x="3486046" y="3781309"/>
                  <a:pt x="3492152" y="3781309"/>
                </a:cubicBezTo>
                <a:close/>
                <a:moveTo>
                  <a:pt x="3015654" y="3767055"/>
                </a:moveTo>
                <a:cubicBezTo>
                  <a:pt x="3019727" y="3768073"/>
                  <a:pt x="3022780" y="3771128"/>
                  <a:pt x="3022780" y="3774182"/>
                </a:cubicBezTo>
                <a:cubicBezTo>
                  <a:pt x="3022780" y="3778254"/>
                  <a:pt x="3019727" y="3781309"/>
                  <a:pt x="3015654" y="3781309"/>
                </a:cubicBezTo>
                <a:cubicBezTo>
                  <a:pt x="3011580" y="3781309"/>
                  <a:pt x="3008526" y="3778254"/>
                  <a:pt x="3008526" y="3774182"/>
                </a:cubicBezTo>
                <a:cubicBezTo>
                  <a:pt x="3008526" y="3770109"/>
                  <a:pt x="3011580" y="3767055"/>
                  <a:pt x="3015654" y="3767055"/>
                </a:cubicBezTo>
                <a:close/>
                <a:moveTo>
                  <a:pt x="3810802" y="3754837"/>
                </a:moveTo>
                <a:cubicBezTo>
                  <a:pt x="3815894" y="3754837"/>
                  <a:pt x="3820985" y="3758910"/>
                  <a:pt x="3820985" y="3765018"/>
                </a:cubicBezTo>
                <a:cubicBezTo>
                  <a:pt x="3820985" y="3770109"/>
                  <a:pt x="3816912" y="3775199"/>
                  <a:pt x="3810802" y="3775199"/>
                </a:cubicBezTo>
                <a:cubicBezTo>
                  <a:pt x="3804694" y="3775199"/>
                  <a:pt x="3800620" y="3771127"/>
                  <a:pt x="3800620" y="3765018"/>
                </a:cubicBezTo>
                <a:cubicBezTo>
                  <a:pt x="3800620" y="3758910"/>
                  <a:pt x="3804694" y="3754837"/>
                  <a:pt x="3810802" y="3754837"/>
                </a:cubicBezTo>
                <a:close/>
                <a:moveTo>
                  <a:pt x="2153313" y="3744656"/>
                </a:moveTo>
                <a:cubicBezTo>
                  <a:pt x="2162474" y="3744656"/>
                  <a:pt x="2170621" y="3751783"/>
                  <a:pt x="2170621" y="3761964"/>
                </a:cubicBezTo>
                <a:cubicBezTo>
                  <a:pt x="2170621" y="3771127"/>
                  <a:pt x="2162474" y="3779272"/>
                  <a:pt x="2153313" y="3779272"/>
                </a:cubicBezTo>
                <a:cubicBezTo>
                  <a:pt x="2144150" y="3779272"/>
                  <a:pt x="2136003" y="3772145"/>
                  <a:pt x="2136003" y="3761964"/>
                </a:cubicBezTo>
                <a:cubicBezTo>
                  <a:pt x="2136003" y="3752801"/>
                  <a:pt x="2144150" y="3744656"/>
                  <a:pt x="2153313" y="3744656"/>
                </a:cubicBezTo>
                <a:close/>
                <a:moveTo>
                  <a:pt x="5287053" y="3741602"/>
                </a:moveTo>
                <a:cubicBezTo>
                  <a:pt x="5290104" y="3741602"/>
                  <a:pt x="5292143" y="3743638"/>
                  <a:pt x="5292143" y="3746693"/>
                </a:cubicBezTo>
                <a:cubicBezTo>
                  <a:pt x="5292143" y="3749747"/>
                  <a:pt x="5290104" y="3751783"/>
                  <a:pt x="5287053" y="3751783"/>
                </a:cubicBezTo>
                <a:cubicBezTo>
                  <a:pt x="5284000" y="3751783"/>
                  <a:pt x="5281965" y="3749747"/>
                  <a:pt x="5281965" y="3746693"/>
                </a:cubicBezTo>
                <a:cubicBezTo>
                  <a:pt x="5281965" y="3743638"/>
                  <a:pt x="5284000" y="3741602"/>
                  <a:pt x="5287053" y="3741602"/>
                </a:cubicBezTo>
                <a:close/>
                <a:moveTo>
                  <a:pt x="7031068" y="3735494"/>
                </a:moveTo>
                <a:cubicBezTo>
                  <a:pt x="7043286" y="3735494"/>
                  <a:pt x="7053467" y="3745675"/>
                  <a:pt x="7053467" y="3757892"/>
                </a:cubicBezTo>
                <a:cubicBezTo>
                  <a:pt x="7053467" y="3770110"/>
                  <a:pt x="7043286" y="3780291"/>
                  <a:pt x="7031068" y="3780291"/>
                </a:cubicBezTo>
                <a:cubicBezTo>
                  <a:pt x="7018851" y="3780291"/>
                  <a:pt x="7008670" y="3770110"/>
                  <a:pt x="7008670" y="3757892"/>
                </a:cubicBezTo>
                <a:cubicBezTo>
                  <a:pt x="7008670" y="3745675"/>
                  <a:pt x="7018851" y="3735494"/>
                  <a:pt x="7031068" y="3735494"/>
                </a:cubicBezTo>
                <a:close/>
                <a:moveTo>
                  <a:pt x="8007442" y="3718185"/>
                </a:moveTo>
                <a:cubicBezTo>
                  <a:pt x="8031877" y="3719203"/>
                  <a:pt x="8051221" y="3738547"/>
                  <a:pt x="8051221" y="3761964"/>
                </a:cubicBezTo>
                <a:cubicBezTo>
                  <a:pt x="8051221" y="3785380"/>
                  <a:pt x="8031877" y="3804725"/>
                  <a:pt x="8007442" y="3804725"/>
                </a:cubicBezTo>
                <a:cubicBezTo>
                  <a:pt x="7983007" y="3804725"/>
                  <a:pt x="7963663" y="3785380"/>
                  <a:pt x="7963663" y="3761964"/>
                </a:cubicBezTo>
                <a:cubicBezTo>
                  <a:pt x="7963663" y="3738547"/>
                  <a:pt x="7983007" y="3718185"/>
                  <a:pt x="8007442" y="3718185"/>
                </a:cubicBezTo>
                <a:close/>
                <a:moveTo>
                  <a:pt x="2738703" y="3717167"/>
                </a:moveTo>
                <a:cubicBezTo>
                  <a:pt x="2742776" y="3717167"/>
                  <a:pt x="2746849" y="3720222"/>
                  <a:pt x="2746849" y="3725312"/>
                </a:cubicBezTo>
                <a:cubicBezTo>
                  <a:pt x="2746849" y="3729385"/>
                  <a:pt x="2743795" y="3733457"/>
                  <a:pt x="2738703" y="3733457"/>
                </a:cubicBezTo>
                <a:cubicBezTo>
                  <a:pt x="2734631" y="3733457"/>
                  <a:pt x="2730559" y="3730403"/>
                  <a:pt x="2730559" y="3725312"/>
                </a:cubicBezTo>
                <a:cubicBezTo>
                  <a:pt x="2730559" y="3721240"/>
                  <a:pt x="2733613" y="3717167"/>
                  <a:pt x="2738703" y="3717167"/>
                </a:cubicBezTo>
                <a:close/>
                <a:moveTo>
                  <a:pt x="5693282" y="3715131"/>
                </a:moveTo>
                <a:cubicBezTo>
                  <a:pt x="5697354" y="3715131"/>
                  <a:pt x="5701426" y="3718185"/>
                  <a:pt x="5701426" y="3722257"/>
                </a:cubicBezTo>
                <a:cubicBezTo>
                  <a:pt x="5701426" y="3726330"/>
                  <a:pt x="5698371" y="3729384"/>
                  <a:pt x="5693282" y="3729384"/>
                </a:cubicBezTo>
                <a:cubicBezTo>
                  <a:pt x="5689209" y="3729384"/>
                  <a:pt x="5685137" y="3726330"/>
                  <a:pt x="5685137" y="3722257"/>
                </a:cubicBezTo>
                <a:cubicBezTo>
                  <a:pt x="5685137" y="3718185"/>
                  <a:pt x="5688191" y="3715131"/>
                  <a:pt x="5693282" y="3715131"/>
                </a:cubicBezTo>
                <a:close/>
                <a:moveTo>
                  <a:pt x="1150439" y="3714113"/>
                </a:moveTo>
                <a:cubicBezTo>
                  <a:pt x="1153493" y="3714113"/>
                  <a:pt x="1156547" y="3717167"/>
                  <a:pt x="1156547" y="3720222"/>
                </a:cubicBezTo>
                <a:cubicBezTo>
                  <a:pt x="1156547" y="3723276"/>
                  <a:pt x="1153493" y="3726331"/>
                  <a:pt x="1150439" y="3726331"/>
                </a:cubicBezTo>
                <a:cubicBezTo>
                  <a:pt x="1147384" y="3726331"/>
                  <a:pt x="1144330" y="3723276"/>
                  <a:pt x="1144330" y="3720222"/>
                </a:cubicBezTo>
                <a:cubicBezTo>
                  <a:pt x="1144330" y="3717167"/>
                  <a:pt x="1147384" y="3714113"/>
                  <a:pt x="1150439" y="3714113"/>
                </a:cubicBezTo>
                <a:close/>
                <a:moveTo>
                  <a:pt x="3209096" y="3699859"/>
                </a:moveTo>
                <a:cubicBezTo>
                  <a:pt x="3238621" y="3700877"/>
                  <a:pt x="3261017" y="3723276"/>
                  <a:pt x="3261017" y="3751783"/>
                </a:cubicBezTo>
                <a:cubicBezTo>
                  <a:pt x="3261017" y="3780290"/>
                  <a:pt x="3237603" y="3803706"/>
                  <a:pt x="3209096" y="3803706"/>
                </a:cubicBezTo>
                <a:cubicBezTo>
                  <a:pt x="3180589" y="3803706"/>
                  <a:pt x="3157171" y="3780290"/>
                  <a:pt x="3157171" y="3751783"/>
                </a:cubicBezTo>
                <a:cubicBezTo>
                  <a:pt x="3157171" y="3723276"/>
                  <a:pt x="3180589" y="3699859"/>
                  <a:pt x="3209096" y="3699859"/>
                </a:cubicBezTo>
                <a:close/>
                <a:moveTo>
                  <a:pt x="10019241" y="3698841"/>
                </a:moveTo>
                <a:cubicBezTo>
                  <a:pt x="10053857" y="3698841"/>
                  <a:pt x="10081346" y="3726330"/>
                  <a:pt x="10081346" y="3759928"/>
                </a:cubicBezTo>
                <a:cubicBezTo>
                  <a:pt x="10081346" y="3793526"/>
                  <a:pt x="10053857" y="3821015"/>
                  <a:pt x="10019241" y="3821015"/>
                </a:cubicBezTo>
                <a:cubicBezTo>
                  <a:pt x="9985643" y="3821015"/>
                  <a:pt x="9957136" y="3793526"/>
                  <a:pt x="9957136" y="3759928"/>
                </a:cubicBezTo>
                <a:cubicBezTo>
                  <a:pt x="9957136" y="3726330"/>
                  <a:pt x="9984625" y="3698841"/>
                  <a:pt x="10019241" y="3698841"/>
                </a:cubicBezTo>
                <a:close/>
                <a:moveTo>
                  <a:pt x="4673138" y="3679497"/>
                </a:moveTo>
                <a:cubicBezTo>
                  <a:pt x="4682302" y="3679497"/>
                  <a:pt x="4690446" y="3686623"/>
                  <a:pt x="4690446" y="3695787"/>
                </a:cubicBezTo>
                <a:cubicBezTo>
                  <a:pt x="4690446" y="3704950"/>
                  <a:pt x="4683321" y="3712076"/>
                  <a:pt x="4673138" y="3712076"/>
                </a:cubicBezTo>
                <a:cubicBezTo>
                  <a:pt x="4663972" y="3712076"/>
                  <a:pt x="4655826" y="3704950"/>
                  <a:pt x="4655826" y="3695787"/>
                </a:cubicBezTo>
                <a:cubicBezTo>
                  <a:pt x="4655826" y="3686623"/>
                  <a:pt x="4662954" y="3679497"/>
                  <a:pt x="4673138" y="3679497"/>
                </a:cubicBezTo>
                <a:close/>
                <a:moveTo>
                  <a:pt x="22399" y="3673388"/>
                </a:moveTo>
                <a:cubicBezTo>
                  <a:pt x="36652" y="3673388"/>
                  <a:pt x="47851" y="3684588"/>
                  <a:pt x="47851" y="3699859"/>
                </a:cubicBezTo>
                <a:cubicBezTo>
                  <a:pt x="47851" y="3714113"/>
                  <a:pt x="36652" y="3725312"/>
                  <a:pt x="22399" y="3725312"/>
                </a:cubicBezTo>
                <a:cubicBezTo>
                  <a:pt x="12217" y="3725312"/>
                  <a:pt x="4072" y="3719203"/>
                  <a:pt x="0" y="3712076"/>
                </a:cubicBezTo>
                <a:lnTo>
                  <a:pt x="0" y="3686623"/>
                </a:lnTo>
                <a:cubicBezTo>
                  <a:pt x="5091" y="3678479"/>
                  <a:pt x="13236" y="3673388"/>
                  <a:pt x="22399" y="3673388"/>
                </a:cubicBezTo>
                <a:close/>
                <a:moveTo>
                  <a:pt x="10351147" y="3666261"/>
                </a:moveTo>
                <a:cubicBezTo>
                  <a:pt x="10360309" y="3665243"/>
                  <a:pt x="10367436" y="3672370"/>
                  <a:pt x="10367436" y="3681533"/>
                </a:cubicBezTo>
                <a:cubicBezTo>
                  <a:pt x="10367436" y="3690696"/>
                  <a:pt x="10360309" y="3696804"/>
                  <a:pt x="10351147" y="3696804"/>
                </a:cubicBezTo>
                <a:cubicBezTo>
                  <a:pt x="10341983" y="3696804"/>
                  <a:pt x="10335875" y="3689678"/>
                  <a:pt x="10335875" y="3681533"/>
                </a:cubicBezTo>
                <a:cubicBezTo>
                  <a:pt x="10335875" y="3672370"/>
                  <a:pt x="10343002" y="3666261"/>
                  <a:pt x="10351147" y="3666261"/>
                </a:cubicBezTo>
                <a:close/>
                <a:moveTo>
                  <a:pt x="11263380" y="3656080"/>
                </a:moveTo>
                <a:cubicBezTo>
                  <a:pt x="11271524" y="3656080"/>
                  <a:pt x="11276615" y="3662189"/>
                  <a:pt x="11276615" y="3669316"/>
                </a:cubicBezTo>
                <a:cubicBezTo>
                  <a:pt x="11276615" y="3676442"/>
                  <a:pt x="11270506" y="3682551"/>
                  <a:pt x="11263380" y="3682551"/>
                </a:cubicBezTo>
                <a:cubicBezTo>
                  <a:pt x="11256252" y="3682551"/>
                  <a:pt x="11250144" y="3676442"/>
                  <a:pt x="11250144" y="3669316"/>
                </a:cubicBezTo>
                <a:cubicBezTo>
                  <a:pt x="11250144" y="3662189"/>
                  <a:pt x="11256252" y="3656080"/>
                  <a:pt x="11263380" y="3656080"/>
                </a:cubicBezTo>
                <a:close/>
                <a:moveTo>
                  <a:pt x="223997" y="3647935"/>
                </a:moveTo>
                <a:cubicBezTo>
                  <a:pt x="231123" y="3647935"/>
                  <a:pt x="237232" y="3654044"/>
                  <a:pt x="237232" y="3661170"/>
                </a:cubicBezTo>
                <a:cubicBezTo>
                  <a:pt x="237232" y="3668297"/>
                  <a:pt x="231123" y="3674406"/>
                  <a:pt x="223997" y="3674406"/>
                </a:cubicBezTo>
                <a:cubicBezTo>
                  <a:pt x="216870" y="3674406"/>
                  <a:pt x="210761" y="3668297"/>
                  <a:pt x="210761" y="3661170"/>
                </a:cubicBezTo>
                <a:cubicBezTo>
                  <a:pt x="210761" y="3654044"/>
                  <a:pt x="216870" y="3647935"/>
                  <a:pt x="223997" y="3647935"/>
                </a:cubicBezTo>
                <a:close/>
                <a:moveTo>
                  <a:pt x="6892604" y="3642845"/>
                </a:moveTo>
                <a:cubicBezTo>
                  <a:pt x="6896677" y="3642845"/>
                  <a:pt x="6898713" y="3645899"/>
                  <a:pt x="6898713" y="3648954"/>
                </a:cubicBezTo>
                <a:cubicBezTo>
                  <a:pt x="6898713" y="3653026"/>
                  <a:pt x="6895659" y="3655063"/>
                  <a:pt x="6892604" y="3655063"/>
                </a:cubicBezTo>
                <a:cubicBezTo>
                  <a:pt x="6888532" y="3655063"/>
                  <a:pt x="6886496" y="3652008"/>
                  <a:pt x="6886496" y="3648954"/>
                </a:cubicBezTo>
                <a:cubicBezTo>
                  <a:pt x="6886496" y="3644881"/>
                  <a:pt x="6889550" y="3642845"/>
                  <a:pt x="6892604" y="3642845"/>
                </a:cubicBezTo>
                <a:close/>
                <a:moveTo>
                  <a:pt x="3798592" y="3640808"/>
                </a:moveTo>
                <a:cubicBezTo>
                  <a:pt x="3800628" y="3639790"/>
                  <a:pt x="3802666" y="3641826"/>
                  <a:pt x="3802666" y="3644880"/>
                </a:cubicBezTo>
                <a:cubicBezTo>
                  <a:pt x="3802666" y="3646917"/>
                  <a:pt x="3800628" y="3648953"/>
                  <a:pt x="3798592" y="3648953"/>
                </a:cubicBezTo>
                <a:cubicBezTo>
                  <a:pt x="3796557" y="3648953"/>
                  <a:pt x="3794520" y="3646917"/>
                  <a:pt x="3794520" y="3644880"/>
                </a:cubicBezTo>
                <a:cubicBezTo>
                  <a:pt x="3794520" y="3642844"/>
                  <a:pt x="3796557" y="3640808"/>
                  <a:pt x="3798592" y="3640808"/>
                </a:cubicBezTo>
                <a:close/>
                <a:moveTo>
                  <a:pt x="11062810" y="3638772"/>
                </a:moveTo>
                <a:cubicBezTo>
                  <a:pt x="11064847" y="3638772"/>
                  <a:pt x="11066882" y="3640808"/>
                  <a:pt x="11066882" y="3642844"/>
                </a:cubicBezTo>
                <a:cubicBezTo>
                  <a:pt x="11066882" y="3644880"/>
                  <a:pt x="11064847" y="3646917"/>
                  <a:pt x="11062810" y="3646917"/>
                </a:cubicBezTo>
                <a:cubicBezTo>
                  <a:pt x="11060774" y="3646917"/>
                  <a:pt x="11058737" y="3644880"/>
                  <a:pt x="11058737" y="3642844"/>
                </a:cubicBezTo>
                <a:cubicBezTo>
                  <a:pt x="11058737" y="3640808"/>
                  <a:pt x="11060774" y="3638772"/>
                  <a:pt x="11062810" y="3638772"/>
                </a:cubicBezTo>
                <a:close/>
                <a:moveTo>
                  <a:pt x="11256252" y="3614337"/>
                </a:moveTo>
                <a:cubicBezTo>
                  <a:pt x="11263379" y="3614337"/>
                  <a:pt x="11270506" y="3620445"/>
                  <a:pt x="11270506" y="3628591"/>
                </a:cubicBezTo>
                <a:cubicBezTo>
                  <a:pt x="11270506" y="3636736"/>
                  <a:pt x="11264397" y="3642844"/>
                  <a:pt x="11256252" y="3642844"/>
                </a:cubicBezTo>
                <a:cubicBezTo>
                  <a:pt x="11248108" y="3642844"/>
                  <a:pt x="11241998" y="3636736"/>
                  <a:pt x="11241998" y="3628591"/>
                </a:cubicBezTo>
                <a:cubicBezTo>
                  <a:pt x="11241998" y="3620445"/>
                  <a:pt x="11248108" y="3614337"/>
                  <a:pt x="11256252" y="3614337"/>
                </a:cubicBezTo>
                <a:close/>
                <a:moveTo>
                  <a:pt x="11961807" y="3603138"/>
                </a:moveTo>
                <a:cubicBezTo>
                  <a:pt x="11967916" y="3603138"/>
                  <a:pt x="11974024" y="3608229"/>
                  <a:pt x="11974024" y="3615355"/>
                </a:cubicBezTo>
                <a:cubicBezTo>
                  <a:pt x="11974024" y="3622482"/>
                  <a:pt x="11968933" y="3627572"/>
                  <a:pt x="11961807" y="3627572"/>
                </a:cubicBezTo>
                <a:cubicBezTo>
                  <a:pt x="11954680" y="3627572"/>
                  <a:pt x="11949589" y="3622482"/>
                  <a:pt x="11949589" y="3615355"/>
                </a:cubicBezTo>
                <a:cubicBezTo>
                  <a:pt x="11949589" y="3608229"/>
                  <a:pt x="11954680" y="3603138"/>
                  <a:pt x="11961807" y="3603138"/>
                </a:cubicBezTo>
                <a:close/>
                <a:moveTo>
                  <a:pt x="7592051" y="3603138"/>
                </a:moveTo>
                <a:cubicBezTo>
                  <a:pt x="7595105" y="3603138"/>
                  <a:pt x="7598160" y="3606192"/>
                  <a:pt x="7598160" y="3609246"/>
                </a:cubicBezTo>
                <a:cubicBezTo>
                  <a:pt x="7598160" y="3612301"/>
                  <a:pt x="7595105" y="3615355"/>
                  <a:pt x="7592051" y="3615355"/>
                </a:cubicBezTo>
                <a:cubicBezTo>
                  <a:pt x="7587978" y="3615355"/>
                  <a:pt x="7585942" y="3612301"/>
                  <a:pt x="7585942" y="3609246"/>
                </a:cubicBezTo>
                <a:cubicBezTo>
                  <a:pt x="7585942" y="3606192"/>
                  <a:pt x="7588997" y="3603138"/>
                  <a:pt x="7592051" y="3603138"/>
                </a:cubicBezTo>
                <a:close/>
                <a:moveTo>
                  <a:pt x="5719746" y="3579721"/>
                </a:moveTo>
                <a:cubicBezTo>
                  <a:pt x="5727889" y="3579721"/>
                  <a:pt x="5736035" y="3587866"/>
                  <a:pt x="5736035" y="3596011"/>
                </a:cubicBezTo>
                <a:cubicBezTo>
                  <a:pt x="5736035" y="3605174"/>
                  <a:pt x="5728909" y="3612301"/>
                  <a:pt x="5719746" y="3612301"/>
                </a:cubicBezTo>
                <a:cubicBezTo>
                  <a:pt x="5710583" y="3612301"/>
                  <a:pt x="5703456" y="3605174"/>
                  <a:pt x="5703456" y="3596011"/>
                </a:cubicBezTo>
                <a:cubicBezTo>
                  <a:pt x="5703456" y="3586848"/>
                  <a:pt x="5710583" y="3579721"/>
                  <a:pt x="5719746" y="3579721"/>
                </a:cubicBezTo>
                <a:close/>
                <a:moveTo>
                  <a:pt x="2581980" y="3574631"/>
                </a:moveTo>
                <a:cubicBezTo>
                  <a:pt x="2587071" y="3574631"/>
                  <a:pt x="2591143" y="3578704"/>
                  <a:pt x="2591143" y="3583794"/>
                </a:cubicBezTo>
                <a:cubicBezTo>
                  <a:pt x="2591143" y="3588885"/>
                  <a:pt x="2587071" y="3592958"/>
                  <a:pt x="2581980" y="3592958"/>
                </a:cubicBezTo>
                <a:cubicBezTo>
                  <a:pt x="2576889" y="3592958"/>
                  <a:pt x="2572815" y="3588885"/>
                  <a:pt x="2572815" y="3583794"/>
                </a:cubicBezTo>
                <a:cubicBezTo>
                  <a:pt x="2572815" y="3578704"/>
                  <a:pt x="2576889" y="3574631"/>
                  <a:pt x="2581980" y="3574631"/>
                </a:cubicBezTo>
                <a:close/>
                <a:moveTo>
                  <a:pt x="6245083" y="3559359"/>
                </a:moveTo>
                <a:cubicBezTo>
                  <a:pt x="6253228" y="3559359"/>
                  <a:pt x="6260355" y="3566486"/>
                  <a:pt x="6260355" y="3574631"/>
                </a:cubicBezTo>
                <a:cubicBezTo>
                  <a:pt x="6260355" y="3582776"/>
                  <a:pt x="6253228" y="3589903"/>
                  <a:pt x="6245083" y="3589903"/>
                </a:cubicBezTo>
                <a:cubicBezTo>
                  <a:pt x="6236937" y="3589903"/>
                  <a:pt x="6229811" y="3582776"/>
                  <a:pt x="6229811" y="3574631"/>
                </a:cubicBezTo>
                <a:cubicBezTo>
                  <a:pt x="6229811" y="3566486"/>
                  <a:pt x="6236937" y="3559359"/>
                  <a:pt x="6245083" y="3559359"/>
                </a:cubicBezTo>
                <a:close/>
                <a:moveTo>
                  <a:pt x="2969866" y="3548160"/>
                </a:moveTo>
                <a:cubicBezTo>
                  <a:pt x="2976991" y="3548160"/>
                  <a:pt x="2984114" y="3554268"/>
                  <a:pt x="2984114" y="3562414"/>
                </a:cubicBezTo>
                <a:cubicBezTo>
                  <a:pt x="2984114" y="3570559"/>
                  <a:pt x="2978009" y="3576667"/>
                  <a:pt x="2969866" y="3576667"/>
                </a:cubicBezTo>
                <a:cubicBezTo>
                  <a:pt x="2961720" y="3576667"/>
                  <a:pt x="2955610" y="3570559"/>
                  <a:pt x="2955610" y="3562414"/>
                </a:cubicBezTo>
                <a:cubicBezTo>
                  <a:pt x="2955610" y="3554268"/>
                  <a:pt x="2961720" y="3548160"/>
                  <a:pt x="2969866" y="3548160"/>
                </a:cubicBezTo>
                <a:close/>
                <a:moveTo>
                  <a:pt x="9676136" y="3545106"/>
                </a:moveTo>
                <a:cubicBezTo>
                  <a:pt x="9683262" y="3545106"/>
                  <a:pt x="9689371" y="3550197"/>
                  <a:pt x="9689371" y="3558341"/>
                </a:cubicBezTo>
                <a:cubicBezTo>
                  <a:pt x="9689371" y="3565468"/>
                  <a:pt x="9683262" y="3571577"/>
                  <a:pt x="9676136" y="3571577"/>
                </a:cubicBezTo>
                <a:cubicBezTo>
                  <a:pt x="9669009" y="3571577"/>
                  <a:pt x="9662900" y="3565468"/>
                  <a:pt x="9662900" y="3558341"/>
                </a:cubicBezTo>
                <a:cubicBezTo>
                  <a:pt x="9662900" y="3551214"/>
                  <a:pt x="9669009" y="3545106"/>
                  <a:pt x="9676136" y="3545106"/>
                </a:cubicBezTo>
                <a:close/>
                <a:moveTo>
                  <a:pt x="11762257" y="3540015"/>
                </a:moveTo>
                <a:cubicBezTo>
                  <a:pt x="11774474" y="3540015"/>
                  <a:pt x="11784655" y="3550196"/>
                  <a:pt x="11784655" y="3562414"/>
                </a:cubicBezTo>
                <a:cubicBezTo>
                  <a:pt x="11784655" y="3574631"/>
                  <a:pt x="11774474" y="3584812"/>
                  <a:pt x="11762257" y="3584812"/>
                </a:cubicBezTo>
                <a:cubicBezTo>
                  <a:pt x="11750039" y="3584812"/>
                  <a:pt x="11739858" y="3574631"/>
                  <a:pt x="11739858" y="3562414"/>
                </a:cubicBezTo>
                <a:cubicBezTo>
                  <a:pt x="11739858" y="3550196"/>
                  <a:pt x="11750039" y="3540015"/>
                  <a:pt x="11762257" y="3540015"/>
                </a:cubicBezTo>
                <a:close/>
                <a:moveTo>
                  <a:pt x="9631338" y="3535942"/>
                </a:moveTo>
                <a:cubicBezTo>
                  <a:pt x="9632356" y="3535942"/>
                  <a:pt x="9633375" y="3536960"/>
                  <a:pt x="9633375" y="3537978"/>
                </a:cubicBezTo>
                <a:cubicBezTo>
                  <a:pt x="9633375" y="3538996"/>
                  <a:pt x="9632356" y="3540015"/>
                  <a:pt x="9631338" y="3540015"/>
                </a:cubicBezTo>
                <a:cubicBezTo>
                  <a:pt x="9630320" y="3540015"/>
                  <a:pt x="9629302" y="3538996"/>
                  <a:pt x="9629302" y="3537978"/>
                </a:cubicBezTo>
                <a:cubicBezTo>
                  <a:pt x="9629302" y="3536960"/>
                  <a:pt x="9630320" y="3535942"/>
                  <a:pt x="9631338" y="3535942"/>
                </a:cubicBezTo>
                <a:close/>
                <a:moveTo>
                  <a:pt x="12059546" y="3527798"/>
                </a:moveTo>
                <a:cubicBezTo>
                  <a:pt x="12069728" y="3527798"/>
                  <a:pt x="12078891" y="3535943"/>
                  <a:pt x="12078891" y="3547142"/>
                </a:cubicBezTo>
                <a:cubicBezTo>
                  <a:pt x="12078891" y="3557324"/>
                  <a:pt x="12069728" y="3566486"/>
                  <a:pt x="12059546" y="3566486"/>
                </a:cubicBezTo>
                <a:cubicBezTo>
                  <a:pt x="12049365" y="3566486"/>
                  <a:pt x="12040202" y="3557324"/>
                  <a:pt x="12040202" y="3547142"/>
                </a:cubicBezTo>
                <a:cubicBezTo>
                  <a:pt x="12040202" y="3536961"/>
                  <a:pt x="12049365" y="3527798"/>
                  <a:pt x="12059546" y="3527798"/>
                </a:cubicBezTo>
                <a:close/>
                <a:moveTo>
                  <a:pt x="7084010" y="3498272"/>
                </a:moveTo>
                <a:cubicBezTo>
                  <a:pt x="7103355" y="3498272"/>
                  <a:pt x="7119644" y="3513544"/>
                  <a:pt x="7119644" y="3533906"/>
                </a:cubicBezTo>
                <a:cubicBezTo>
                  <a:pt x="7119644" y="3553251"/>
                  <a:pt x="7103355" y="3569540"/>
                  <a:pt x="7084010" y="3569540"/>
                </a:cubicBezTo>
                <a:cubicBezTo>
                  <a:pt x="7063648" y="3569540"/>
                  <a:pt x="7048376" y="3553251"/>
                  <a:pt x="7048376" y="3533906"/>
                </a:cubicBezTo>
                <a:cubicBezTo>
                  <a:pt x="7048376" y="3514562"/>
                  <a:pt x="7064666" y="3498272"/>
                  <a:pt x="7084010" y="3498272"/>
                </a:cubicBezTo>
                <a:close/>
                <a:moveTo>
                  <a:pt x="6021100" y="3493181"/>
                </a:moveTo>
                <a:cubicBezTo>
                  <a:pt x="6034335" y="3493181"/>
                  <a:pt x="6044514" y="3503362"/>
                  <a:pt x="6044514" y="3516598"/>
                </a:cubicBezTo>
                <a:cubicBezTo>
                  <a:pt x="6044514" y="3529834"/>
                  <a:pt x="6034335" y="3540015"/>
                  <a:pt x="6021100" y="3540015"/>
                </a:cubicBezTo>
                <a:cubicBezTo>
                  <a:pt x="6007864" y="3540015"/>
                  <a:pt x="5997683" y="3529834"/>
                  <a:pt x="5997683" y="3516598"/>
                </a:cubicBezTo>
                <a:cubicBezTo>
                  <a:pt x="5997683" y="3503362"/>
                  <a:pt x="6007864" y="3493181"/>
                  <a:pt x="6021100" y="3493181"/>
                </a:cubicBezTo>
                <a:close/>
                <a:moveTo>
                  <a:pt x="11277632" y="3485036"/>
                </a:moveTo>
                <a:cubicBezTo>
                  <a:pt x="11288833" y="3485036"/>
                  <a:pt x="11297995" y="3494199"/>
                  <a:pt x="11297995" y="3505398"/>
                </a:cubicBezTo>
                <a:cubicBezTo>
                  <a:pt x="11297995" y="3516598"/>
                  <a:pt x="11288833" y="3525761"/>
                  <a:pt x="11277632" y="3525761"/>
                </a:cubicBezTo>
                <a:cubicBezTo>
                  <a:pt x="11266433" y="3525761"/>
                  <a:pt x="11257270" y="3516598"/>
                  <a:pt x="11257270" y="3505398"/>
                </a:cubicBezTo>
                <a:cubicBezTo>
                  <a:pt x="11257270" y="3494199"/>
                  <a:pt x="11266433" y="3485036"/>
                  <a:pt x="11277632" y="3485036"/>
                </a:cubicBezTo>
                <a:close/>
                <a:moveTo>
                  <a:pt x="2440421" y="3471801"/>
                </a:moveTo>
                <a:cubicBezTo>
                  <a:pt x="2446530" y="3471801"/>
                  <a:pt x="2451621" y="3476892"/>
                  <a:pt x="2451621" y="3483000"/>
                </a:cubicBezTo>
                <a:cubicBezTo>
                  <a:pt x="2451621" y="3489109"/>
                  <a:pt x="2446530" y="3494200"/>
                  <a:pt x="2440421" y="3494200"/>
                </a:cubicBezTo>
                <a:cubicBezTo>
                  <a:pt x="2434312" y="3494200"/>
                  <a:pt x="2429222" y="3489109"/>
                  <a:pt x="2429222" y="3483000"/>
                </a:cubicBezTo>
                <a:cubicBezTo>
                  <a:pt x="2429222" y="3476892"/>
                  <a:pt x="2434312" y="3471801"/>
                  <a:pt x="2440421" y="3471801"/>
                </a:cubicBezTo>
                <a:close/>
                <a:moveTo>
                  <a:pt x="3097080" y="3463656"/>
                </a:moveTo>
                <a:cubicBezTo>
                  <a:pt x="3101153" y="3463656"/>
                  <a:pt x="3105225" y="3466710"/>
                  <a:pt x="3105225" y="3471801"/>
                </a:cubicBezTo>
                <a:cubicBezTo>
                  <a:pt x="3105225" y="3476891"/>
                  <a:pt x="3101153" y="3479946"/>
                  <a:pt x="3097080" y="3479946"/>
                </a:cubicBezTo>
                <a:cubicBezTo>
                  <a:pt x="3091990" y="3479946"/>
                  <a:pt x="3088935" y="3475874"/>
                  <a:pt x="3088935" y="3471801"/>
                </a:cubicBezTo>
                <a:cubicBezTo>
                  <a:pt x="3088935" y="3466710"/>
                  <a:pt x="3093008" y="3463656"/>
                  <a:pt x="3097080" y="3463656"/>
                </a:cubicBezTo>
                <a:close/>
                <a:moveTo>
                  <a:pt x="8625439" y="3460602"/>
                </a:moveTo>
                <a:cubicBezTo>
                  <a:pt x="8627476" y="3460602"/>
                  <a:pt x="8628493" y="3461620"/>
                  <a:pt x="8628493" y="3463656"/>
                </a:cubicBezTo>
                <a:cubicBezTo>
                  <a:pt x="8628493" y="3465693"/>
                  <a:pt x="8627476" y="3466710"/>
                  <a:pt x="8625439" y="3466710"/>
                </a:cubicBezTo>
                <a:cubicBezTo>
                  <a:pt x="8623403" y="3466710"/>
                  <a:pt x="8622385" y="3465693"/>
                  <a:pt x="8622385" y="3463656"/>
                </a:cubicBezTo>
                <a:cubicBezTo>
                  <a:pt x="8622385" y="3461620"/>
                  <a:pt x="8623403" y="3460602"/>
                  <a:pt x="8625439" y="3460602"/>
                </a:cubicBezTo>
                <a:close/>
                <a:moveTo>
                  <a:pt x="10457030" y="3457547"/>
                </a:moveTo>
                <a:cubicBezTo>
                  <a:pt x="10462121" y="3457547"/>
                  <a:pt x="10466194" y="3461620"/>
                  <a:pt x="10466194" y="3466710"/>
                </a:cubicBezTo>
                <a:cubicBezTo>
                  <a:pt x="10466194" y="3471801"/>
                  <a:pt x="10462121" y="3475874"/>
                  <a:pt x="10457030" y="3475874"/>
                </a:cubicBezTo>
                <a:cubicBezTo>
                  <a:pt x="10451940" y="3475874"/>
                  <a:pt x="10447867" y="3471801"/>
                  <a:pt x="10447867" y="3466710"/>
                </a:cubicBezTo>
                <a:cubicBezTo>
                  <a:pt x="10447867" y="3461620"/>
                  <a:pt x="10451940" y="3457547"/>
                  <a:pt x="10457030" y="3457547"/>
                </a:cubicBezTo>
                <a:close/>
                <a:moveTo>
                  <a:pt x="8199867" y="3455511"/>
                </a:moveTo>
                <a:cubicBezTo>
                  <a:pt x="8200885" y="3455511"/>
                  <a:pt x="8201903" y="3457547"/>
                  <a:pt x="8201903" y="3458565"/>
                </a:cubicBezTo>
                <a:cubicBezTo>
                  <a:pt x="8201903" y="3459583"/>
                  <a:pt x="8200885" y="3460602"/>
                  <a:pt x="8199867" y="3460602"/>
                </a:cubicBezTo>
                <a:cubicBezTo>
                  <a:pt x="8198848" y="3460602"/>
                  <a:pt x="8196812" y="3459583"/>
                  <a:pt x="8196812" y="3458565"/>
                </a:cubicBezTo>
                <a:cubicBezTo>
                  <a:pt x="8196812" y="3457547"/>
                  <a:pt x="8197830" y="3455511"/>
                  <a:pt x="8199867" y="3455511"/>
                </a:cubicBezTo>
                <a:close/>
                <a:moveTo>
                  <a:pt x="5478448" y="3453475"/>
                </a:moveTo>
                <a:cubicBezTo>
                  <a:pt x="5480485" y="3453475"/>
                  <a:pt x="5481503" y="3454493"/>
                  <a:pt x="5481503" y="3456529"/>
                </a:cubicBezTo>
                <a:cubicBezTo>
                  <a:pt x="5481503" y="3458566"/>
                  <a:pt x="5480485" y="3459583"/>
                  <a:pt x="5478448" y="3459583"/>
                </a:cubicBezTo>
                <a:cubicBezTo>
                  <a:pt x="5476412" y="3459583"/>
                  <a:pt x="5475394" y="3458566"/>
                  <a:pt x="5475394" y="3456529"/>
                </a:cubicBezTo>
                <a:cubicBezTo>
                  <a:pt x="5475394" y="3454493"/>
                  <a:pt x="5476412" y="3453475"/>
                  <a:pt x="5478448" y="3453475"/>
                </a:cubicBezTo>
                <a:close/>
                <a:moveTo>
                  <a:pt x="11224691" y="3452457"/>
                </a:moveTo>
                <a:cubicBezTo>
                  <a:pt x="11225709" y="3451439"/>
                  <a:pt x="11227746" y="3453475"/>
                  <a:pt x="11227746" y="3455512"/>
                </a:cubicBezTo>
                <a:cubicBezTo>
                  <a:pt x="11227746" y="3457547"/>
                  <a:pt x="11225709" y="3458566"/>
                  <a:pt x="11224691" y="3458566"/>
                </a:cubicBezTo>
                <a:cubicBezTo>
                  <a:pt x="11222655" y="3458566"/>
                  <a:pt x="11221636" y="3456529"/>
                  <a:pt x="11221636" y="3455512"/>
                </a:cubicBezTo>
                <a:cubicBezTo>
                  <a:pt x="11221636" y="3453475"/>
                  <a:pt x="11223673" y="3452457"/>
                  <a:pt x="11224691" y="3452457"/>
                </a:cubicBezTo>
                <a:close/>
                <a:moveTo>
                  <a:pt x="8541953" y="3447366"/>
                </a:moveTo>
                <a:cubicBezTo>
                  <a:pt x="8546026" y="3447366"/>
                  <a:pt x="8549080" y="3450421"/>
                  <a:pt x="8549080" y="3454493"/>
                </a:cubicBezTo>
                <a:cubicBezTo>
                  <a:pt x="8549080" y="3458566"/>
                  <a:pt x="8546026" y="3461620"/>
                  <a:pt x="8541953" y="3461620"/>
                </a:cubicBezTo>
                <a:cubicBezTo>
                  <a:pt x="8537880" y="3461620"/>
                  <a:pt x="8534826" y="3458566"/>
                  <a:pt x="8534826" y="3454493"/>
                </a:cubicBezTo>
                <a:cubicBezTo>
                  <a:pt x="8534826" y="3450421"/>
                  <a:pt x="8537880" y="3447366"/>
                  <a:pt x="8541953" y="3447366"/>
                </a:cubicBezTo>
                <a:close/>
                <a:moveTo>
                  <a:pt x="7065684" y="3431076"/>
                </a:moveTo>
                <a:cubicBezTo>
                  <a:pt x="7077901" y="3431076"/>
                  <a:pt x="7088082" y="3441257"/>
                  <a:pt x="7088082" y="3453475"/>
                </a:cubicBezTo>
                <a:cubicBezTo>
                  <a:pt x="7088082" y="3465692"/>
                  <a:pt x="7077901" y="3475873"/>
                  <a:pt x="7065684" y="3475873"/>
                </a:cubicBezTo>
                <a:cubicBezTo>
                  <a:pt x="7053466" y="3475873"/>
                  <a:pt x="7043285" y="3465692"/>
                  <a:pt x="7043285" y="3453475"/>
                </a:cubicBezTo>
                <a:cubicBezTo>
                  <a:pt x="7043285" y="3441257"/>
                  <a:pt x="7053466" y="3431076"/>
                  <a:pt x="7065684" y="3431076"/>
                </a:cubicBezTo>
                <a:close/>
                <a:moveTo>
                  <a:pt x="5279916" y="3424968"/>
                </a:moveTo>
                <a:cubicBezTo>
                  <a:pt x="5285008" y="3425986"/>
                  <a:pt x="5289078" y="3430059"/>
                  <a:pt x="5289078" y="3435149"/>
                </a:cubicBezTo>
                <a:cubicBezTo>
                  <a:pt x="5289078" y="3440240"/>
                  <a:pt x="5285008" y="3444312"/>
                  <a:pt x="5279916" y="3444312"/>
                </a:cubicBezTo>
                <a:cubicBezTo>
                  <a:pt x="5274827" y="3444312"/>
                  <a:pt x="5270756" y="3440240"/>
                  <a:pt x="5270756" y="3435149"/>
                </a:cubicBezTo>
                <a:cubicBezTo>
                  <a:pt x="5270756" y="3430059"/>
                  <a:pt x="5274827" y="3424968"/>
                  <a:pt x="5279916" y="3424968"/>
                </a:cubicBezTo>
                <a:close/>
                <a:moveTo>
                  <a:pt x="1524108" y="3424968"/>
                </a:moveTo>
                <a:cubicBezTo>
                  <a:pt x="1533271" y="3423950"/>
                  <a:pt x="1541416" y="3432095"/>
                  <a:pt x="1541416" y="3441258"/>
                </a:cubicBezTo>
                <a:cubicBezTo>
                  <a:pt x="1541416" y="3450421"/>
                  <a:pt x="1533271" y="3458566"/>
                  <a:pt x="1524108" y="3458566"/>
                </a:cubicBezTo>
                <a:cubicBezTo>
                  <a:pt x="1514945" y="3458566"/>
                  <a:pt x="1506800" y="3451439"/>
                  <a:pt x="1506800" y="3441258"/>
                </a:cubicBezTo>
                <a:cubicBezTo>
                  <a:pt x="1506800" y="3432095"/>
                  <a:pt x="1513927" y="3424968"/>
                  <a:pt x="1524108" y="3424968"/>
                </a:cubicBezTo>
                <a:close/>
                <a:moveTo>
                  <a:pt x="11624811" y="3416823"/>
                </a:moveTo>
                <a:cubicBezTo>
                  <a:pt x="11625829" y="3416823"/>
                  <a:pt x="11627864" y="3417841"/>
                  <a:pt x="11627864" y="3419878"/>
                </a:cubicBezTo>
                <a:cubicBezTo>
                  <a:pt x="11627864" y="3421914"/>
                  <a:pt x="11626847" y="3422932"/>
                  <a:pt x="11624811" y="3422932"/>
                </a:cubicBezTo>
                <a:cubicBezTo>
                  <a:pt x="11622774" y="3422932"/>
                  <a:pt x="11621756" y="3421914"/>
                  <a:pt x="11621756" y="3419878"/>
                </a:cubicBezTo>
                <a:cubicBezTo>
                  <a:pt x="11621756" y="3417841"/>
                  <a:pt x="11622774" y="3416823"/>
                  <a:pt x="11624811" y="3416823"/>
                </a:cubicBezTo>
                <a:close/>
                <a:moveTo>
                  <a:pt x="1917116" y="3413768"/>
                </a:moveTo>
                <a:cubicBezTo>
                  <a:pt x="1922207" y="3413768"/>
                  <a:pt x="1927297" y="3417841"/>
                  <a:pt x="1927297" y="3423949"/>
                </a:cubicBezTo>
                <a:cubicBezTo>
                  <a:pt x="1927297" y="3430058"/>
                  <a:pt x="1922207" y="3434130"/>
                  <a:pt x="1917116" y="3434130"/>
                </a:cubicBezTo>
                <a:cubicBezTo>
                  <a:pt x="1911007" y="3434130"/>
                  <a:pt x="1906936" y="3429040"/>
                  <a:pt x="1906936" y="3423949"/>
                </a:cubicBezTo>
                <a:cubicBezTo>
                  <a:pt x="1906936" y="3417841"/>
                  <a:pt x="1912026" y="3413768"/>
                  <a:pt x="1917116" y="3413768"/>
                </a:cubicBezTo>
                <a:close/>
                <a:moveTo>
                  <a:pt x="5165902" y="3393406"/>
                </a:moveTo>
                <a:cubicBezTo>
                  <a:pt x="5172009" y="3394424"/>
                  <a:pt x="5177103" y="3399515"/>
                  <a:pt x="5177103" y="3404606"/>
                </a:cubicBezTo>
                <a:cubicBezTo>
                  <a:pt x="5177103" y="3410714"/>
                  <a:pt x="5172009" y="3415805"/>
                  <a:pt x="5165902" y="3415805"/>
                </a:cubicBezTo>
                <a:cubicBezTo>
                  <a:pt x="5159799" y="3415805"/>
                  <a:pt x="5154701" y="3410714"/>
                  <a:pt x="5154701" y="3404606"/>
                </a:cubicBezTo>
                <a:cubicBezTo>
                  <a:pt x="5154701" y="3398497"/>
                  <a:pt x="5159799" y="3393406"/>
                  <a:pt x="5165902" y="3393406"/>
                </a:cubicBezTo>
                <a:close/>
                <a:moveTo>
                  <a:pt x="5465222" y="3386279"/>
                </a:moveTo>
                <a:cubicBezTo>
                  <a:pt x="5484567" y="3385261"/>
                  <a:pt x="5499838" y="3401551"/>
                  <a:pt x="5499838" y="3420895"/>
                </a:cubicBezTo>
                <a:cubicBezTo>
                  <a:pt x="5499838" y="3440240"/>
                  <a:pt x="5484567" y="3455512"/>
                  <a:pt x="5465222" y="3455512"/>
                </a:cubicBezTo>
                <a:cubicBezTo>
                  <a:pt x="5445879" y="3455512"/>
                  <a:pt x="5429590" y="3440240"/>
                  <a:pt x="5429590" y="3420895"/>
                </a:cubicBezTo>
                <a:cubicBezTo>
                  <a:pt x="5429590" y="3401551"/>
                  <a:pt x="5444861" y="3386279"/>
                  <a:pt x="5465222" y="3386279"/>
                </a:cubicBezTo>
                <a:close/>
                <a:moveTo>
                  <a:pt x="8081764" y="3381188"/>
                </a:moveTo>
                <a:cubicBezTo>
                  <a:pt x="8090927" y="3381188"/>
                  <a:pt x="8099072" y="3389333"/>
                  <a:pt x="8099072" y="3398496"/>
                </a:cubicBezTo>
                <a:cubicBezTo>
                  <a:pt x="8099072" y="3407659"/>
                  <a:pt x="8090927" y="3415804"/>
                  <a:pt x="8081764" y="3415804"/>
                </a:cubicBezTo>
                <a:cubicBezTo>
                  <a:pt x="8072601" y="3415804"/>
                  <a:pt x="8064456" y="3407659"/>
                  <a:pt x="8064456" y="3398496"/>
                </a:cubicBezTo>
                <a:cubicBezTo>
                  <a:pt x="8064456" y="3389333"/>
                  <a:pt x="8072601" y="3381188"/>
                  <a:pt x="8081764" y="3381188"/>
                </a:cubicBezTo>
                <a:close/>
                <a:moveTo>
                  <a:pt x="2167538" y="3379153"/>
                </a:moveTo>
                <a:cubicBezTo>
                  <a:pt x="2171610" y="3379153"/>
                  <a:pt x="2174665" y="3382207"/>
                  <a:pt x="2174665" y="3386279"/>
                </a:cubicBezTo>
                <a:cubicBezTo>
                  <a:pt x="2174665" y="3390352"/>
                  <a:pt x="2171610" y="3393406"/>
                  <a:pt x="2167538" y="3393406"/>
                </a:cubicBezTo>
                <a:cubicBezTo>
                  <a:pt x="2163464" y="3393406"/>
                  <a:pt x="2160411" y="3390352"/>
                  <a:pt x="2160411" y="3386279"/>
                </a:cubicBezTo>
                <a:cubicBezTo>
                  <a:pt x="2160411" y="3382207"/>
                  <a:pt x="2163464" y="3379153"/>
                  <a:pt x="2167538" y="3379153"/>
                </a:cubicBezTo>
                <a:close/>
                <a:moveTo>
                  <a:pt x="5912161" y="3372026"/>
                </a:moveTo>
                <a:cubicBezTo>
                  <a:pt x="5915216" y="3372026"/>
                  <a:pt x="5917252" y="3374062"/>
                  <a:pt x="5917252" y="3377117"/>
                </a:cubicBezTo>
                <a:cubicBezTo>
                  <a:pt x="5917252" y="3380171"/>
                  <a:pt x="5915216" y="3382207"/>
                  <a:pt x="5912161" y="3382207"/>
                </a:cubicBezTo>
                <a:cubicBezTo>
                  <a:pt x="5909107" y="3382207"/>
                  <a:pt x="5907070" y="3380171"/>
                  <a:pt x="5907070" y="3377117"/>
                </a:cubicBezTo>
                <a:cubicBezTo>
                  <a:pt x="5907070" y="3374062"/>
                  <a:pt x="5909107" y="3372026"/>
                  <a:pt x="5912161" y="3372026"/>
                </a:cubicBezTo>
                <a:close/>
                <a:moveTo>
                  <a:pt x="5985469" y="3371007"/>
                </a:moveTo>
                <a:cubicBezTo>
                  <a:pt x="6001757" y="3371007"/>
                  <a:pt x="6014992" y="3384243"/>
                  <a:pt x="6014992" y="3400533"/>
                </a:cubicBezTo>
                <a:cubicBezTo>
                  <a:pt x="6014992" y="3416822"/>
                  <a:pt x="6001757" y="3429040"/>
                  <a:pt x="5985469" y="3429040"/>
                </a:cubicBezTo>
                <a:cubicBezTo>
                  <a:pt x="5969178" y="3429040"/>
                  <a:pt x="5955944" y="3415804"/>
                  <a:pt x="5955944" y="3400533"/>
                </a:cubicBezTo>
                <a:cubicBezTo>
                  <a:pt x="5955944" y="3384243"/>
                  <a:pt x="5969178" y="3371007"/>
                  <a:pt x="5985469" y="3371007"/>
                </a:cubicBezTo>
                <a:close/>
                <a:moveTo>
                  <a:pt x="11978097" y="3369989"/>
                </a:moveTo>
                <a:cubicBezTo>
                  <a:pt x="11984206" y="3369989"/>
                  <a:pt x="11988278" y="3374062"/>
                  <a:pt x="11988278" y="3380170"/>
                </a:cubicBezTo>
                <a:cubicBezTo>
                  <a:pt x="11988278" y="3386279"/>
                  <a:pt x="11983188" y="3390351"/>
                  <a:pt x="11978097" y="3390351"/>
                </a:cubicBezTo>
                <a:cubicBezTo>
                  <a:pt x="11971989" y="3390351"/>
                  <a:pt x="11967916" y="3385261"/>
                  <a:pt x="11967916" y="3380170"/>
                </a:cubicBezTo>
                <a:cubicBezTo>
                  <a:pt x="11967916" y="3375080"/>
                  <a:pt x="11973007" y="3369989"/>
                  <a:pt x="11978097" y="3369989"/>
                </a:cubicBezTo>
                <a:close/>
                <a:moveTo>
                  <a:pt x="5751306" y="3365917"/>
                </a:moveTo>
                <a:cubicBezTo>
                  <a:pt x="5763522" y="3365917"/>
                  <a:pt x="5774723" y="3376098"/>
                  <a:pt x="5774723" y="3389334"/>
                </a:cubicBezTo>
                <a:cubicBezTo>
                  <a:pt x="5774723" y="3402570"/>
                  <a:pt x="5764541" y="3412751"/>
                  <a:pt x="5751306" y="3412751"/>
                </a:cubicBezTo>
                <a:cubicBezTo>
                  <a:pt x="5738071" y="3412751"/>
                  <a:pt x="5727889" y="3402570"/>
                  <a:pt x="5727889" y="3389334"/>
                </a:cubicBezTo>
                <a:cubicBezTo>
                  <a:pt x="5727889" y="3376098"/>
                  <a:pt x="5738071" y="3365917"/>
                  <a:pt x="5751306" y="3365917"/>
                </a:cubicBezTo>
                <a:close/>
                <a:moveTo>
                  <a:pt x="1345917" y="3353700"/>
                </a:moveTo>
                <a:cubicBezTo>
                  <a:pt x="1352026" y="3353700"/>
                  <a:pt x="1357117" y="3358791"/>
                  <a:pt x="1357117" y="3364899"/>
                </a:cubicBezTo>
                <a:cubicBezTo>
                  <a:pt x="1357117" y="3371007"/>
                  <a:pt x="1352026" y="3376098"/>
                  <a:pt x="1345917" y="3376098"/>
                </a:cubicBezTo>
                <a:cubicBezTo>
                  <a:pt x="1339809" y="3376098"/>
                  <a:pt x="1334718" y="3371007"/>
                  <a:pt x="1334718" y="3364899"/>
                </a:cubicBezTo>
                <a:cubicBezTo>
                  <a:pt x="1334718" y="3358791"/>
                  <a:pt x="1339809" y="3353700"/>
                  <a:pt x="1345917" y="3353700"/>
                </a:cubicBezTo>
                <a:close/>
                <a:moveTo>
                  <a:pt x="1741964" y="3352681"/>
                </a:moveTo>
                <a:cubicBezTo>
                  <a:pt x="1750109" y="3352681"/>
                  <a:pt x="1757236" y="3359808"/>
                  <a:pt x="1757236" y="3367953"/>
                </a:cubicBezTo>
                <a:cubicBezTo>
                  <a:pt x="1757236" y="3376098"/>
                  <a:pt x="1750109" y="3383225"/>
                  <a:pt x="1741964" y="3383225"/>
                </a:cubicBezTo>
                <a:cubicBezTo>
                  <a:pt x="1732801" y="3383225"/>
                  <a:pt x="1726692" y="3376098"/>
                  <a:pt x="1726692" y="3367953"/>
                </a:cubicBezTo>
                <a:cubicBezTo>
                  <a:pt x="1726692" y="3359808"/>
                  <a:pt x="1733819" y="3352681"/>
                  <a:pt x="1741964" y="3352681"/>
                </a:cubicBezTo>
                <a:close/>
                <a:moveTo>
                  <a:pt x="8901348" y="3345554"/>
                </a:moveTo>
                <a:cubicBezTo>
                  <a:pt x="8907457" y="3345554"/>
                  <a:pt x="8912548" y="3350645"/>
                  <a:pt x="8912548" y="3356754"/>
                </a:cubicBezTo>
                <a:cubicBezTo>
                  <a:pt x="8912548" y="3362862"/>
                  <a:pt x="8907457" y="3367953"/>
                  <a:pt x="8901348" y="3367953"/>
                </a:cubicBezTo>
                <a:cubicBezTo>
                  <a:pt x="8895240" y="3367953"/>
                  <a:pt x="8890149" y="3362862"/>
                  <a:pt x="8890149" y="3356754"/>
                </a:cubicBezTo>
                <a:cubicBezTo>
                  <a:pt x="8890149" y="3350645"/>
                  <a:pt x="8895240" y="3345554"/>
                  <a:pt x="8901348" y="3345554"/>
                </a:cubicBezTo>
                <a:close/>
                <a:moveTo>
                  <a:pt x="8379055" y="3334355"/>
                </a:moveTo>
                <a:cubicBezTo>
                  <a:pt x="8385163" y="3335373"/>
                  <a:pt x="8391272" y="3340463"/>
                  <a:pt x="8391272" y="3346573"/>
                </a:cubicBezTo>
                <a:cubicBezTo>
                  <a:pt x="8391272" y="3352681"/>
                  <a:pt x="8386181" y="3358790"/>
                  <a:pt x="8379055" y="3358790"/>
                </a:cubicBezTo>
                <a:cubicBezTo>
                  <a:pt x="8371928" y="3358790"/>
                  <a:pt x="8366837" y="3353699"/>
                  <a:pt x="8366837" y="3346573"/>
                </a:cubicBezTo>
                <a:cubicBezTo>
                  <a:pt x="8366837" y="3340463"/>
                  <a:pt x="8371928" y="3334355"/>
                  <a:pt x="8379055" y="3334355"/>
                </a:cubicBezTo>
                <a:close/>
                <a:moveTo>
                  <a:pt x="1251232" y="3312975"/>
                </a:moveTo>
                <a:cubicBezTo>
                  <a:pt x="1255304" y="3312975"/>
                  <a:pt x="1258359" y="3316029"/>
                  <a:pt x="1258359" y="3320101"/>
                </a:cubicBezTo>
                <a:cubicBezTo>
                  <a:pt x="1258359" y="3324174"/>
                  <a:pt x="1255304" y="3327228"/>
                  <a:pt x="1251232" y="3327228"/>
                </a:cubicBezTo>
                <a:cubicBezTo>
                  <a:pt x="1247159" y="3327228"/>
                  <a:pt x="1244105" y="3324174"/>
                  <a:pt x="1244105" y="3320101"/>
                </a:cubicBezTo>
                <a:cubicBezTo>
                  <a:pt x="1244105" y="3316029"/>
                  <a:pt x="1247159" y="3312975"/>
                  <a:pt x="1251232" y="3312975"/>
                </a:cubicBezTo>
                <a:close/>
                <a:moveTo>
                  <a:pt x="8995015" y="3306866"/>
                </a:moveTo>
                <a:cubicBezTo>
                  <a:pt x="8997052" y="3306866"/>
                  <a:pt x="8998069" y="3308902"/>
                  <a:pt x="8998069" y="3309920"/>
                </a:cubicBezTo>
                <a:cubicBezTo>
                  <a:pt x="8998069" y="3311957"/>
                  <a:pt x="8997052" y="3312975"/>
                  <a:pt x="8995015" y="3312975"/>
                </a:cubicBezTo>
                <a:cubicBezTo>
                  <a:pt x="8992979" y="3312975"/>
                  <a:pt x="8991961" y="3310939"/>
                  <a:pt x="8991961" y="3309920"/>
                </a:cubicBezTo>
                <a:cubicBezTo>
                  <a:pt x="8991961" y="3307884"/>
                  <a:pt x="8993997" y="3306866"/>
                  <a:pt x="8995015" y="3306866"/>
                </a:cubicBezTo>
                <a:close/>
                <a:moveTo>
                  <a:pt x="4238390" y="3297703"/>
                </a:moveTo>
                <a:cubicBezTo>
                  <a:pt x="4241446" y="3297703"/>
                  <a:pt x="4244501" y="3300757"/>
                  <a:pt x="4244501" y="3303811"/>
                </a:cubicBezTo>
                <a:cubicBezTo>
                  <a:pt x="4244501" y="3306866"/>
                  <a:pt x="4241446" y="3309920"/>
                  <a:pt x="4238390" y="3309920"/>
                </a:cubicBezTo>
                <a:cubicBezTo>
                  <a:pt x="4235338" y="3309920"/>
                  <a:pt x="4232282" y="3306866"/>
                  <a:pt x="4232282" y="3303811"/>
                </a:cubicBezTo>
                <a:cubicBezTo>
                  <a:pt x="4232282" y="3300757"/>
                  <a:pt x="4235338" y="3297703"/>
                  <a:pt x="4238390" y="3297703"/>
                </a:cubicBezTo>
                <a:close/>
                <a:moveTo>
                  <a:pt x="10075237" y="3291594"/>
                </a:moveTo>
                <a:cubicBezTo>
                  <a:pt x="10077274" y="3292612"/>
                  <a:pt x="10078292" y="3293630"/>
                  <a:pt x="10078292" y="3294648"/>
                </a:cubicBezTo>
                <a:cubicBezTo>
                  <a:pt x="10078292" y="3296685"/>
                  <a:pt x="10077274" y="3297703"/>
                  <a:pt x="10075237" y="3297703"/>
                </a:cubicBezTo>
                <a:cubicBezTo>
                  <a:pt x="10073201" y="3297703"/>
                  <a:pt x="10072183" y="3296685"/>
                  <a:pt x="10072183" y="3294648"/>
                </a:cubicBezTo>
                <a:cubicBezTo>
                  <a:pt x="10072183" y="3292612"/>
                  <a:pt x="10073201" y="3291594"/>
                  <a:pt x="10075237" y="3291594"/>
                </a:cubicBezTo>
                <a:close/>
                <a:moveTo>
                  <a:pt x="7144079" y="3279377"/>
                </a:moveTo>
                <a:cubicBezTo>
                  <a:pt x="7145097" y="3279377"/>
                  <a:pt x="7147133" y="3280395"/>
                  <a:pt x="7147133" y="3282432"/>
                </a:cubicBezTo>
                <a:cubicBezTo>
                  <a:pt x="7147133" y="3284468"/>
                  <a:pt x="7146116" y="3285486"/>
                  <a:pt x="7144079" y="3285486"/>
                </a:cubicBezTo>
                <a:cubicBezTo>
                  <a:pt x="7143061" y="3285486"/>
                  <a:pt x="7141025" y="3284468"/>
                  <a:pt x="7141025" y="3282432"/>
                </a:cubicBezTo>
                <a:cubicBezTo>
                  <a:pt x="7141025" y="3281413"/>
                  <a:pt x="7142043" y="3279377"/>
                  <a:pt x="7144079" y="3279377"/>
                </a:cubicBezTo>
                <a:close/>
                <a:moveTo>
                  <a:pt x="4435895" y="3261051"/>
                </a:moveTo>
                <a:cubicBezTo>
                  <a:pt x="4439967" y="3261051"/>
                  <a:pt x="4444040" y="3264105"/>
                  <a:pt x="4444040" y="3269196"/>
                </a:cubicBezTo>
                <a:cubicBezTo>
                  <a:pt x="4444040" y="3273269"/>
                  <a:pt x="4440986" y="3277341"/>
                  <a:pt x="4435895" y="3277341"/>
                </a:cubicBezTo>
                <a:cubicBezTo>
                  <a:pt x="4431822" y="3277341"/>
                  <a:pt x="4427749" y="3274286"/>
                  <a:pt x="4427749" y="3269196"/>
                </a:cubicBezTo>
                <a:cubicBezTo>
                  <a:pt x="4427749" y="3265124"/>
                  <a:pt x="4430805" y="3261051"/>
                  <a:pt x="4435895" y="3261051"/>
                </a:cubicBezTo>
                <a:close/>
                <a:moveTo>
                  <a:pt x="3076766" y="3244761"/>
                </a:moveTo>
                <a:cubicBezTo>
                  <a:pt x="3100181" y="3244761"/>
                  <a:pt x="3118507" y="3264105"/>
                  <a:pt x="3118507" y="3286504"/>
                </a:cubicBezTo>
                <a:cubicBezTo>
                  <a:pt x="3118507" y="3308902"/>
                  <a:pt x="3100181" y="3328247"/>
                  <a:pt x="3076766" y="3328247"/>
                </a:cubicBezTo>
                <a:cubicBezTo>
                  <a:pt x="3053349" y="3328247"/>
                  <a:pt x="3035021" y="3309920"/>
                  <a:pt x="3035021" y="3286504"/>
                </a:cubicBezTo>
                <a:cubicBezTo>
                  <a:pt x="3035021" y="3263087"/>
                  <a:pt x="3053349" y="3244761"/>
                  <a:pt x="3076766" y="3244761"/>
                </a:cubicBezTo>
                <a:close/>
                <a:moveTo>
                  <a:pt x="2172686" y="3238652"/>
                </a:moveTo>
                <a:cubicBezTo>
                  <a:pt x="2184903" y="3238652"/>
                  <a:pt x="2195083" y="3248833"/>
                  <a:pt x="2195083" y="3261051"/>
                </a:cubicBezTo>
                <a:cubicBezTo>
                  <a:pt x="2195083" y="3273268"/>
                  <a:pt x="2184903" y="3283449"/>
                  <a:pt x="2172686" y="3283449"/>
                </a:cubicBezTo>
                <a:cubicBezTo>
                  <a:pt x="2160468" y="3283449"/>
                  <a:pt x="2150289" y="3273268"/>
                  <a:pt x="2150289" y="3261051"/>
                </a:cubicBezTo>
                <a:cubicBezTo>
                  <a:pt x="2150289" y="3248833"/>
                  <a:pt x="2160468" y="3238652"/>
                  <a:pt x="2172686" y="3238652"/>
                </a:cubicBezTo>
                <a:close/>
                <a:moveTo>
                  <a:pt x="312529" y="3216254"/>
                </a:moveTo>
                <a:cubicBezTo>
                  <a:pt x="320674" y="3215236"/>
                  <a:pt x="327801" y="3222363"/>
                  <a:pt x="327801" y="3230508"/>
                </a:cubicBezTo>
                <a:cubicBezTo>
                  <a:pt x="327801" y="3238652"/>
                  <a:pt x="320674" y="3244761"/>
                  <a:pt x="312529" y="3244761"/>
                </a:cubicBezTo>
                <a:cubicBezTo>
                  <a:pt x="304384" y="3244761"/>
                  <a:pt x="297257" y="3238652"/>
                  <a:pt x="297257" y="3230508"/>
                </a:cubicBezTo>
                <a:cubicBezTo>
                  <a:pt x="297257" y="3222363"/>
                  <a:pt x="303366" y="3216254"/>
                  <a:pt x="312529" y="3216254"/>
                </a:cubicBezTo>
                <a:close/>
                <a:moveTo>
                  <a:pt x="3855575" y="3211163"/>
                </a:moveTo>
                <a:cubicBezTo>
                  <a:pt x="3859647" y="3210145"/>
                  <a:pt x="3861683" y="3213199"/>
                  <a:pt x="3861683" y="3217272"/>
                </a:cubicBezTo>
                <a:cubicBezTo>
                  <a:pt x="3861683" y="3220326"/>
                  <a:pt x="3858629" y="3223380"/>
                  <a:pt x="3855575" y="3223380"/>
                </a:cubicBezTo>
                <a:cubicBezTo>
                  <a:pt x="3851502" y="3223380"/>
                  <a:pt x="3849466" y="3220326"/>
                  <a:pt x="3849466" y="3217272"/>
                </a:cubicBezTo>
                <a:cubicBezTo>
                  <a:pt x="3849466" y="3213199"/>
                  <a:pt x="3852520" y="3211163"/>
                  <a:pt x="3855575" y="3211163"/>
                </a:cubicBezTo>
                <a:close/>
                <a:moveTo>
                  <a:pt x="10133270" y="3199964"/>
                </a:moveTo>
                <a:cubicBezTo>
                  <a:pt x="10143451" y="3200982"/>
                  <a:pt x="10152614" y="3209127"/>
                  <a:pt x="10152614" y="3219308"/>
                </a:cubicBezTo>
                <a:cubicBezTo>
                  <a:pt x="10152614" y="3229490"/>
                  <a:pt x="10144470" y="3238652"/>
                  <a:pt x="10133270" y="3238652"/>
                </a:cubicBezTo>
                <a:cubicBezTo>
                  <a:pt x="10123089" y="3238652"/>
                  <a:pt x="10113926" y="3230508"/>
                  <a:pt x="10113926" y="3219308"/>
                </a:cubicBezTo>
                <a:cubicBezTo>
                  <a:pt x="10113926" y="3209127"/>
                  <a:pt x="10122071" y="3199964"/>
                  <a:pt x="10133270" y="3199964"/>
                </a:cubicBezTo>
                <a:close/>
                <a:moveTo>
                  <a:pt x="3664170" y="3197927"/>
                </a:moveTo>
                <a:cubicBezTo>
                  <a:pt x="3665187" y="3197927"/>
                  <a:pt x="3667224" y="3199963"/>
                  <a:pt x="3667224" y="3200982"/>
                </a:cubicBezTo>
                <a:cubicBezTo>
                  <a:pt x="3667224" y="3203018"/>
                  <a:pt x="3666207" y="3204036"/>
                  <a:pt x="3664170" y="3204036"/>
                </a:cubicBezTo>
                <a:cubicBezTo>
                  <a:pt x="3662133" y="3204036"/>
                  <a:pt x="3661116" y="3203018"/>
                  <a:pt x="3661116" y="3200982"/>
                </a:cubicBezTo>
                <a:cubicBezTo>
                  <a:pt x="3661116" y="3198945"/>
                  <a:pt x="3662133" y="3197927"/>
                  <a:pt x="3664170" y="3197927"/>
                </a:cubicBezTo>
                <a:close/>
                <a:moveTo>
                  <a:pt x="10032476" y="3196910"/>
                </a:moveTo>
                <a:cubicBezTo>
                  <a:pt x="10042657" y="3196910"/>
                  <a:pt x="10049784" y="3205055"/>
                  <a:pt x="10049784" y="3214218"/>
                </a:cubicBezTo>
                <a:cubicBezTo>
                  <a:pt x="10049784" y="3223381"/>
                  <a:pt x="10041639" y="3231526"/>
                  <a:pt x="10032476" y="3231526"/>
                </a:cubicBezTo>
                <a:cubicBezTo>
                  <a:pt x="10023313" y="3231526"/>
                  <a:pt x="10015168" y="3224399"/>
                  <a:pt x="10015168" y="3214218"/>
                </a:cubicBezTo>
                <a:cubicBezTo>
                  <a:pt x="10015168" y="3205055"/>
                  <a:pt x="10022295" y="3196910"/>
                  <a:pt x="10032476" y="3196910"/>
                </a:cubicBezTo>
                <a:close/>
                <a:moveTo>
                  <a:pt x="9661882" y="3195892"/>
                </a:moveTo>
                <a:cubicBezTo>
                  <a:pt x="9670027" y="3195892"/>
                  <a:pt x="9677154" y="3203018"/>
                  <a:pt x="9677154" y="3211164"/>
                </a:cubicBezTo>
                <a:cubicBezTo>
                  <a:pt x="9677154" y="3219309"/>
                  <a:pt x="9670027" y="3226436"/>
                  <a:pt x="9661882" y="3226436"/>
                </a:cubicBezTo>
                <a:cubicBezTo>
                  <a:pt x="9653737" y="3226436"/>
                  <a:pt x="9646610" y="3219309"/>
                  <a:pt x="9646610" y="3211164"/>
                </a:cubicBezTo>
                <a:cubicBezTo>
                  <a:pt x="9646610" y="3203018"/>
                  <a:pt x="9653737" y="3195892"/>
                  <a:pt x="9661882" y="3195892"/>
                </a:cubicBezTo>
                <a:close/>
                <a:moveTo>
                  <a:pt x="6536264" y="3192837"/>
                </a:moveTo>
                <a:cubicBezTo>
                  <a:pt x="6544409" y="3192837"/>
                  <a:pt x="6550518" y="3197928"/>
                  <a:pt x="6550518" y="3206073"/>
                </a:cubicBezTo>
                <a:cubicBezTo>
                  <a:pt x="6550518" y="3213199"/>
                  <a:pt x="6544409" y="3219308"/>
                  <a:pt x="6536264" y="3219308"/>
                </a:cubicBezTo>
                <a:cubicBezTo>
                  <a:pt x="6528119" y="3219308"/>
                  <a:pt x="6522010" y="3213199"/>
                  <a:pt x="6522010" y="3206073"/>
                </a:cubicBezTo>
                <a:cubicBezTo>
                  <a:pt x="6522010" y="3197928"/>
                  <a:pt x="6528119" y="3192837"/>
                  <a:pt x="6536264" y="3192837"/>
                </a:cubicBezTo>
                <a:close/>
                <a:moveTo>
                  <a:pt x="4988769" y="3183674"/>
                </a:moveTo>
                <a:cubicBezTo>
                  <a:pt x="4996911" y="3183674"/>
                  <a:pt x="5005056" y="3190801"/>
                  <a:pt x="5005056" y="3199964"/>
                </a:cubicBezTo>
                <a:cubicBezTo>
                  <a:pt x="5005056" y="3209127"/>
                  <a:pt x="4997929" y="3216254"/>
                  <a:pt x="4988769" y="3216254"/>
                </a:cubicBezTo>
                <a:cubicBezTo>
                  <a:pt x="4979603" y="3216254"/>
                  <a:pt x="4972473" y="3209127"/>
                  <a:pt x="4972473" y="3199964"/>
                </a:cubicBezTo>
                <a:cubicBezTo>
                  <a:pt x="4972473" y="3190801"/>
                  <a:pt x="4979603" y="3183674"/>
                  <a:pt x="4988769" y="3183674"/>
                </a:cubicBezTo>
                <a:close/>
                <a:moveTo>
                  <a:pt x="3054391" y="3177565"/>
                </a:moveTo>
                <a:cubicBezTo>
                  <a:pt x="3057443" y="3177565"/>
                  <a:pt x="3061517" y="3180620"/>
                  <a:pt x="3061517" y="3184692"/>
                </a:cubicBezTo>
                <a:cubicBezTo>
                  <a:pt x="3061517" y="3188765"/>
                  <a:pt x="3058462" y="3191819"/>
                  <a:pt x="3054391" y="3191819"/>
                </a:cubicBezTo>
                <a:cubicBezTo>
                  <a:pt x="3050319" y="3191819"/>
                  <a:pt x="3047263" y="3188765"/>
                  <a:pt x="3047263" y="3184692"/>
                </a:cubicBezTo>
                <a:cubicBezTo>
                  <a:pt x="3047263" y="3180620"/>
                  <a:pt x="3050319" y="3177565"/>
                  <a:pt x="3054391" y="3177565"/>
                </a:cubicBezTo>
                <a:close/>
                <a:moveTo>
                  <a:pt x="5637293" y="3172475"/>
                </a:moveTo>
                <a:cubicBezTo>
                  <a:pt x="5640347" y="3172475"/>
                  <a:pt x="5642384" y="3174511"/>
                  <a:pt x="5642384" y="3177566"/>
                </a:cubicBezTo>
                <a:cubicBezTo>
                  <a:pt x="5642384" y="3180620"/>
                  <a:pt x="5640347" y="3182656"/>
                  <a:pt x="5637293" y="3182656"/>
                </a:cubicBezTo>
                <a:cubicBezTo>
                  <a:pt x="5634239" y="3182656"/>
                  <a:pt x="5632203" y="3180620"/>
                  <a:pt x="5632203" y="3177566"/>
                </a:cubicBezTo>
                <a:cubicBezTo>
                  <a:pt x="5632203" y="3174511"/>
                  <a:pt x="5634239" y="3172475"/>
                  <a:pt x="5637293" y="3172475"/>
                </a:cubicBezTo>
                <a:close/>
                <a:moveTo>
                  <a:pt x="3531885" y="3163312"/>
                </a:moveTo>
                <a:cubicBezTo>
                  <a:pt x="3548174" y="3163312"/>
                  <a:pt x="3561407" y="3176547"/>
                  <a:pt x="3561407" y="3192837"/>
                </a:cubicBezTo>
                <a:cubicBezTo>
                  <a:pt x="3561407" y="3209127"/>
                  <a:pt x="3548174" y="3222363"/>
                  <a:pt x="3531885" y="3222363"/>
                </a:cubicBezTo>
                <a:cubicBezTo>
                  <a:pt x="3515597" y="3222363"/>
                  <a:pt x="3502364" y="3209127"/>
                  <a:pt x="3502364" y="3192837"/>
                </a:cubicBezTo>
                <a:cubicBezTo>
                  <a:pt x="3502364" y="3176547"/>
                  <a:pt x="3515597" y="3163312"/>
                  <a:pt x="3531885" y="3163312"/>
                </a:cubicBezTo>
                <a:close/>
                <a:moveTo>
                  <a:pt x="4761699" y="3156185"/>
                </a:moveTo>
                <a:cubicBezTo>
                  <a:pt x="4769846" y="3156185"/>
                  <a:pt x="4776972" y="3163312"/>
                  <a:pt x="4776972" y="3171457"/>
                </a:cubicBezTo>
                <a:cubicBezTo>
                  <a:pt x="4776972" y="3179602"/>
                  <a:pt x="4769846" y="3186729"/>
                  <a:pt x="4761699" y="3186729"/>
                </a:cubicBezTo>
                <a:cubicBezTo>
                  <a:pt x="4753556" y="3186729"/>
                  <a:pt x="4746428" y="3179602"/>
                  <a:pt x="4746428" y="3171457"/>
                </a:cubicBezTo>
                <a:cubicBezTo>
                  <a:pt x="4746428" y="3163312"/>
                  <a:pt x="4753556" y="3156185"/>
                  <a:pt x="4761699" y="3156185"/>
                </a:cubicBezTo>
                <a:close/>
                <a:moveTo>
                  <a:pt x="9412443" y="3153131"/>
                </a:moveTo>
                <a:cubicBezTo>
                  <a:pt x="9412443" y="3153131"/>
                  <a:pt x="9413461" y="3153131"/>
                  <a:pt x="9413461" y="3154149"/>
                </a:cubicBezTo>
                <a:cubicBezTo>
                  <a:pt x="9413461" y="3155167"/>
                  <a:pt x="9412443" y="3155167"/>
                  <a:pt x="9412443" y="3155167"/>
                </a:cubicBezTo>
                <a:cubicBezTo>
                  <a:pt x="9411425" y="3155167"/>
                  <a:pt x="9411425" y="3154149"/>
                  <a:pt x="9411425" y="3154149"/>
                </a:cubicBezTo>
                <a:cubicBezTo>
                  <a:pt x="9411425" y="3153131"/>
                  <a:pt x="9412443" y="3153131"/>
                  <a:pt x="9412443" y="3153131"/>
                </a:cubicBezTo>
                <a:close/>
                <a:moveTo>
                  <a:pt x="9980552" y="3152112"/>
                </a:moveTo>
                <a:cubicBezTo>
                  <a:pt x="9988697" y="3152112"/>
                  <a:pt x="9993788" y="3158221"/>
                  <a:pt x="9993788" y="3165348"/>
                </a:cubicBezTo>
                <a:cubicBezTo>
                  <a:pt x="9993788" y="3172474"/>
                  <a:pt x="9987679" y="3178583"/>
                  <a:pt x="9980552" y="3178583"/>
                </a:cubicBezTo>
                <a:cubicBezTo>
                  <a:pt x="9973425" y="3178583"/>
                  <a:pt x="9967317" y="3172474"/>
                  <a:pt x="9967317" y="3165348"/>
                </a:cubicBezTo>
                <a:cubicBezTo>
                  <a:pt x="9967317" y="3158221"/>
                  <a:pt x="9973425" y="3152112"/>
                  <a:pt x="9980552" y="3152112"/>
                </a:cubicBezTo>
                <a:close/>
                <a:moveTo>
                  <a:pt x="3434082" y="3143967"/>
                </a:moveTo>
                <a:cubicBezTo>
                  <a:pt x="3447316" y="3143967"/>
                  <a:pt x="3457497" y="3154148"/>
                  <a:pt x="3457497" y="3167384"/>
                </a:cubicBezTo>
                <a:cubicBezTo>
                  <a:pt x="3457497" y="3180620"/>
                  <a:pt x="3447316" y="3190801"/>
                  <a:pt x="3434082" y="3190801"/>
                </a:cubicBezTo>
                <a:cubicBezTo>
                  <a:pt x="3420845" y="3190801"/>
                  <a:pt x="3410663" y="3180620"/>
                  <a:pt x="3410663" y="3167384"/>
                </a:cubicBezTo>
                <a:cubicBezTo>
                  <a:pt x="3410663" y="3154148"/>
                  <a:pt x="3420845" y="3143967"/>
                  <a:pt x="3434082" y="3143967"/>
                </a:cubicBezTo>
                <a:close/>
                <a:moveTo>
                  <a:pt x="4864520" y="3122587"/>
                </a:moveTo>
                <a:cubicBezTo>
                  <a:pt x="4869612" y="3122587"/>
                  <a:pt x="4873683" y="3126659"/>
                  <a:pt x="4873683" y="3131750"/>
                </a:cubicBezTo>
                <a:cubicBezTo>
                  <a:pt x="4873683" y="3136840"/>
                  <a:pt x="4869612" y="3140913"/>
                  <a:pt x="4864520" y="3140913"/>
                </a:cubicBezTo>
                <a:cubicBezTo>
                  <a:pt x="4859430" y="3140913"/>
                  <a:pt x="4855358" y="3136840"/>
                  <a:pt x="4855358" y="3131750"/>
                </a:cubicBezTo>
                <a:cubicBezTo>
                  <a:pt x="4855358" y="3126659"/>
                  <a:pt x="4859430" y="3122587"/>
                  <a:pt x="4864520" y="3122587"/>
                </a:cubicBezTo>
                <a:close/>
                <a:moveTo>
                  <a:pt x="1861120" y="3113424"/>
                </a:moveTo>
                <a:cubicBezTo>
                  <a:pt x="1864175" y="3113424"/>
                  <a:pt x="1866211" y="3115460"/>
                  <a:pt x="1866211" y="3118515"/>
                </a:cubicBezTo>
                <a:cubicBezTo>
                  <a:pt x="1866211" y="3121569"/>
                  <a:pt x="1864175" y="3123605"/>
                  <a:pt x="1861120" y="3123605"/>
                </a:cubicBezTo>
                <a:cubicBezTo>
                  <a:pt x="1858065" y="3123605"/>
                  <a:pt x="1856029" y="3121569"/>
                  <a:pt x="1856029" y="3118515"/>
                </a:cubicBezTo>
                <a:cubicBezTo>
                  <a:pt x="1856029" y="3115460"/>
                  <a:pt x="1858065" y="3113424"/>
                  <a:pt x="1861120" y="3113424"/>
                </a:cubicBezTo>
                <a:close/>
                <a:moveTo>
                  <a:pt x="8803609" y="3099171"/>
                </a:moveTo>
                <a:cubicBezTo>
                  <a:pt x="8816844" y="3099171"/>
                  <a:pt x="8828043" y="3110370"/>
                  <a:pt x="8828043" y="3123605"/>
                </a:cubicBezTo>
                <a:cubicBezTo>
                  <a:pt x="8828043" y="3136841"/>
                  <a:pt x="8816844" y="3148040"/>
                  <a:pt x="8803609" y="3148040"/>
                </a:cubicBezTo>
                <a:cubicBezTo>
                  <a:pt x="8790374" y="3148040"/>
                  <a:pt x="8779174" y="3136841"/>
                  <a:pt x="8779174" y="3123605"/>
                </a:cubicBezTo>
                <a:cubicBezTo>
                  <a:pt x="8779174" y="3110370"/>
                  <a:pt x="8790374" y="3099171"/>
                  <a:pt x="8803609" y="3099171"/>
                </a:cubicBezTo>
                <a:close/>
                <a:moveTo>
                  <a:pt x="7949410" y="3059464"/>
                </a:moveTo>
                <a:cubicBezTo>
                  <a:pt x="7956536" y="3059464"/>
                  <a:pt x="7961627" y="3065572"/>
                  <a:pt x="7961627" y="3071682"/>
                </a:cubicBezTo>
                <a:cubicBezTo>
                  <a:pt x="7961627" y="3077790"/>
                  <a:pt x="7956536" y="3083899"/>
                  <a:pt x="7949410" y="3083899"/>
                </a:cubicBezTo>
                <a:cubicBezTo>
                  <a:pt x="7943301" y="3083899"/>
                  <a:pt x="7937192" y="3078808"/>
                  <a:pt x="7937192" y="3071682"/>
                </a:cubicBezTo>
                <a:cubicBezTo>
                  <a:pt x="7937192" y="3065572"/>
                  <a:pt x="7942283" y="3059464"/>
                  <a:pt x="7949410" y="3059464"/>
                </a:cubicBezTo>
                <a:close/>
                <a:moveTo>
                  <a:pt x="9902157" y="3041138"/>
                </a:moveTo>
                <a:cubicBezTo>
                  <a:pt x="9911320" y="3041138"/>
                  <a:pt x="9917429" y="3048265"/>
                  <a:pt x="9917429" y="3056410"/>
                </a:cubicBezTo>
                <a:cubicBezTo>
                  <a:pt x="9917429" y="3064555"/>
                  <a:pt x="9910302" y="3071682"/>
                  <a:pt x="9902157" y="3071682"/>
                </a:cubicBezTo>
                <a:cubicBezTo>
                  <a:pt x="9894012" y="3071682"/>
                  <a:pt x="9886885" y="3064555"/>
                  <a:pt x="9886885" y="3056410"/>
                </a:cubicBezTo>
                <a:cubicBezTo>
                  <a:pt x="9886885" y="3048265"/>
                  <a:pt x="9894012" y="3041138"/>
                  <a:pt x="9902157" y="3041138"/>
                </a:cubicBezTo>
                <a:close/>
                <a:moveTo>
                  <a:pt x="6312277" y="3032993"/>
                </a:moveTo>
                <a:cubicBezTo>
                  <a:pt x="6313295" y="3034011"/>
                  <a:pt x="6314314" y="3035029"/>
                  <a:pt x="6314314" y="3035029"/>
                </a:cubicBezTo>
                <a:cubicBezTo>
                  <a:pt x="6314314" y="3036047"/>
                  <a:pt x="6313295" y="3037065"/>
                  <a:pt x="6312277" y="3037065"/>
                </a:cubicBezTo>
                <a:cubicBezTo>
                  <a:pt x="6311259" y="3037065"/>
                  <a:pt x="6310241" y="3036047"/>
                  <a:pt x="6310241" y="3035029"/>
                </a:cubicBezTo>
                <a:cubicBezTo>
                  <a:pt x="6310241" y="3034011"/>
                  <a:pt x="6311259" y="3032993"/>
                  <a:pt x="6312277" y="3032993"/>
                </a:cubicBezTo>
                <a:close/>
                <a:moveTo>
                  <a:pt x="9349319" y="3031975"/>
                </a:moveTo>
                <a:cubicBezTo>
                  <a:pt x="9350338" y="3032993"/>
                  <a:pt x="9351356" y="3032993"/>
                  <a:pt x="9351356" y="3034011"/>
                </a:cubicBezTo>
                <a:cubicBezTo>
                  <a:pt x="9351356" y="3035029"/>
                  <a:pt x="9350338" y="3036048"/>
                  <a:pt x="9349319" y="3036048"/>
                </a:cubicBezTo>
                <a:cubicBezTo>
                  <a:pt x="9348301" y="3036048"/>
                  <a:pt x="9347283" y="3035029"/>
                  <a:pt x="9347283" y="3034011"/>
                </a:cubicBezTo>
                <a:cubicBezTo>
                  <a:pt x="9347283" y="3032993"/>
                  <a:pt x="9348301" y="3031975"/>
                  <a:pt x="9349319" y="3031975"/>
                </a:cubicBezTo>
                <a:close/>
                <a:moveTo>
                  <a:pt x="10741086" y="3007540"/>
                </a:moveTo>
                <a:cubicBezTo>
                  <a:pt x="10744141" y="3007540"/>
                  <a:pt x="10745158" y="3009576"/>
                  <a:pt x="10745158" y="3011612"/>
                </a:cubicBezTo>
                <a:cubicBezTo>
                  <a:pt x="10745158" y="3013648"/>
                  <a:pt x="10743121" y="3015685"/>
                  <a:pt x="10741086" y="3015685"/>
                </a:cubicBezTo>
                <a:cubicBezTo>
                  <a:pt x="10739050" y="3015685"/>
                  <a:pt x="10737013" y="3013648"/>
                  <a:pt x="10737013" y="3011612"/>
                </a:cubicBezTo>
                <a:cubicBezTo>
                  <a:pt x="10737013" y="3009576"/>
                  <a:pt x="10739050" y="3007540"/>
                  <a:pt x="10741086" y="3007540"/>
                </a:cubicBezTo>
                <a:close/>
                <a:moveTo>
                  <a:pt x="2150269" y="2998377"/>
                </a:moveTo>
                <a:cubicBezTo>
                  <a:pt x="2156454" y="2998377"/>
                  <a:pt x="2161467" y="3003391"/>
                  <a:pt x="2161467" y="3009576"/>
                </a:cubicBezTo>
                <a:cubicBezTo>
                  <a:pt x="2161467" y="3015761"/>
                  <a:pt x="2156454" y="3020775"/>
                  <a:pt x="2150269" y="3020775"/>
                </a:cubicBezTo>
                <a:cubicBezTo>
                  <a:pt x="2144082" y="3020775"/>
                  <a:pt x="2139069" y="3015761"/>
                  <a:pt x="2139069" y="3009576"/>
                </a:cubicBezTo>
                <a:cubicBezTo>
                  <a:pt x="2139069" y="3003391"/>
                  <a:pt x="2144082" y="2998377"/>
                  <a:pt x="2150269" y="2998377"/>
                </a:cubicBezTo>
                <a:close/>
                <a:moveTo>
                  <a:pt x="10768574" y="2987178"/>
                </a:moveTo>
                <a:cubicBezTo>
                  <a:pt x="10775701" y="2987178"/>
                  <a:pt x="10782828" y="2993286"/>
                  <a:pt x="10782828" y="3000413"/>
                </a:cubicBezTo>
                <a:cubicBezTo>
                  <a:pt x="10782828" y="3007540"/>
                  <a:pt x="10776719" y="3014667"/>
                  <a:pt x="10768574" y="3014667"/>
                </a:cubicBezTo>
                <a:cubicBezTo>
                  <a:pt x="10760429" y="3014667"/>
                  <a:pt x="10754321" y="3008558"/>
                  <a:pt x="10754321" y="3000413"/>
                </a:cubicBezTo>
                <a:cubicBezTo>
                  <a:pt x="10754321" y="2993286"/>
                  <a:pt x="10760429" y="2987178"/>
                  <a:pt x="10768574" y="2987178"/>
                </a:cubicBezTo>
                <a:close/>
                <a:moveTo>
                  <a:pt x="7612413" y="2976997"/>
                </a:moveTo>
                <a:cubicBezTo>
                  <a:pt x="7613431" y="2976997"/>
                  <a:pt x="7615467" y="2978015"/>
                  <a:pt x="7615467" y="2980051"/>
                </a:cubicBezTo>
                <a:cubicBezTo>
                  <a:pt x="7615467" y="2982088"/>
                  <a:pt x="7614450" y="2983105"/>
                  <a:pt x="7612413" y="2983105"/>
                </a:cubicBezTo>
                <a:cubicBezTo>
                  <a:pt x="7610377" y="2983105"/>
                  <a:pt x="7609359" y="2982088"/>
                  <a:pt x="7609359" y="2980051"/>
                </a:cubicBezTo>
                <a:cubicBezTo>
                  <a:pt x="7609359" y="2978015"/>
                  <a:pt x="7610377" y="2976997"/>
                  <a:pt x="7612413" y="2976997"/>
                </a:cubicBezTo>
                <a:close/>
                <a:moveTo>
                  <a:pt x="2436381" y="2954598"/>
                </a:moveTo>
                <a:cubicBezTo>
                  <a:pt x="2446562" y="2954598"/>
                  <a:pt x="2455725" y="2963761"/>
                  <a:pt x="2455725" y="2973942"/>
                </a:cubicBezTo>
                <a:cubicBezTo>
                  <a:pt x="2455725" y="2984123"/>
                  <a:pt x="2447580" y="2993286"/>
                  <a:pt x="2436381" y="2993286"/>
                </a:cubicBezTo>
                <a:cubicBezTo>
                  <a:pt x="2426200" y="2993286"/>
                  <a:pt x="2417037" y="2985142"/>
                  <a:pt x="2417037" y="2973942"/>
                </a:cubicBezTo>
                <a:cubicBezTo>
                  <a:pt x="2417037" y="2963761"/>
                  <a:pt x="2425183" y="2954598"/>
                  <a:pt x="2436381" y="2954598"/>
                </a:cubicBezTo>
                <a:close/>
                <a:moveTo>
                  <a:pt x="536514" y="2952562"/>
                </a:moveTo>
                <a:cubicBezTo>
                  <a:pt x="541605" y="2952562"/>
                  <a:pt x="545677" y="2956635"/>
                  <a:pt x="545677" y="2961725"/>
                </a:cubicBezTo>
                <a:cubicBezTo>
                  <a:pt x="545677" y="2966816"/>
                  <a:pt x="541605" y="2970888"/>
                  <a:pt x="536514" y="2970888"/>
                </a:cubicBezTo>
                <a:cubicBezTo>
                  <a:pt x="531423" y="2970888"/>
                  <a:pt x="527351" y="2966816"/>
                  <a:pt x="527351" y="2961725"/>
                </a:cubicBezTo>
                <a:cubicBezTo>
                  <a:pt x="527351" y="2956635"/>
                  <a:pt x="531423" y="2952562"/>
                  <a:pt x="536514" y="2952562"/>
                </a:cubicBezTo>
                <a:close/>
                <a:moveTo>
                  <a:pt x="2217424" y="2925072"/>
                </a:moveTo>
                <a:cubicBezTo>
                  <a:pt x="2218446" y="2925072"/>
                  <a:pt x="2220483" y="2927108"/>
                  <a:pt x="2220483" y="2928126"/>
                </a:cubicBezTo>
                <a:cubicBezTo>
                  <a:pt x="2220483" y="2930163"/>
                  <a:pt x="2219465" y="2931181"/>
                  <a:pt x="2217424" y="2931181"/>
                </a:cubicBezTo>
                <a:cubicBezTo>
                  <a:pt x="2215388" y="2931181"/>
                  <a:pt x="2214369" y="2930163"/>
                  <a:pt x="2214369" y="2928126"/>
                </a:cubicBezTo>
                <a:cubicBezTo>
                  <a:pt x="2214369" y="2926090"/>
                  <a:pt x="2215388" y="2925072"/>
                  <a:pt x="2217424" y="2925072"/>
                </a:cubicBezTo>
                <a:close/>
                <a:moveTo>
                  <a:pt x="748335" y="2906747"/>
                </a:moveTo>
                <a:cubicBezTo>
                  <a:pt x="760552" y="2907765"/>
                  <a:pt x="770733" y="2916928"/>
                  <a:pt x="770733" y="2929146"/>
                </a:cubicBezTo>
                <a:cubicBezTo>
                  <a:pt x="770733" y="2941362"/>
                  <a:pt x="760552" y="2951543"/>
                  <a:pt x="748335" y="2951543"/>
                </a:cubicBezTo>
                <a:cubicBezTo>
                  <a:pt x="736117" y="2951543"/>
                  <a:pt x="725936" y="2941362"/>
                  <a:pt x="725936" y="2929146"/>
                </a:cubicBezTo>
                <a:cubicBezTo>
                  <a:pt x="725936" y="2916928"/>
                  <a:pt x="736117" y="2906747"/>
                  <a:pt x="748335" y="2906747"/>
                </a:cubicBezTo>
                <a:close/>
                <a:moveTo>
                  <a:pt x="9257689" y="2898604"/>
                </a:moveTo>
                <a:cubicBezTo>
                  <a:pt x="9265834" y="2898604"/>
                  <a:pt x="9272961" y="2905731"/>
                  <a:pt x="9272961" y="2913875"/>
                </a:cubicBezTo>
                <a:cubicBezTo>
                  <a:pt x="9272961" y="2922020"/>
                  <a:pt x="9265834" y="2929146"/>
                  <a:pt x="9257689" y="2929146"/>
                </a:cubicBezTo>
                <a:cubicBezTo>
                  <a:pt x="9249544" y="2929146"/>
                  <a:pt x="9242417" y="2922020"/>
                  <a:pt x="9242417" y="2913875"/>
                </a:cubicBezTo>
                <a:cubicBezTo>
                  <a:pt x="9242417" y="2905731"/>
                  <a:pt x="9249544" y="2898604"/>
                  <a:pt x="9257689" y="2898604"/>
                </a:cubicBezTo>
                <a:close/>
                <a:moveTo>
                  <a:pt x="190380" y="2894530"/>
                </a:moveTo>
                <a:cubicBezTo>
                  <a:pt x="205652" y="2894530"/>
                  <a:pt x="217869" y="2906748"/>
                  <a:pt x="217869" y="2922019"/>
                </a:cubicBezTo>
                <a:cubicBezTo>
                  <a:pt x="217869" y="2937290"/>
                  <a:pt x="205652" y="2949509"/>
                  <a:pt x="190380" y="2949509"/>
                </a:cubicBezTo>
                <a:cubicBezTo>
                  <a:pt x="175108" y="2949509"/>
                  <a:pt x="162891" y="2937290"/>
                  <a:pt x="162891" y="2922019"/>
                </a:cubicBezTo>
                <a:cubicBezTo>
                  <a:pt x="162891" y="2906748"/>
                  <a:pt x="175108" y="2894530"/>
                  <a:pt x="190380" y="2894530"/>
                </a:cubicBezTo>
                <a:close/>
                <a:moveTo>
                  <a:pt x="3601049" y="2881294"/>
                </a:moveTo>
                <a:cubicBezTo>
                  <a:pt x="3603085" y="2881294"/>
                  <a:pt x="3604103" y="2882312"/>
                  <a:pt x="3604103" y="2884348"/>
                </a:cubicBezTo>
                <a:cubicBezTo>
                  <a:pt x="3604103" y="2886385"/>
                  <a:pt x="3603085" y="2887402"/>
                  <a:pt x="3601049" y="2887402"/>
                </a:cubicBezTo>
                <a:cubicBezTo>
                  <a:pt x="3599012" y="2887402"/>
                  <a:pt x="3597995" y="2886385"/>
                  <a:pt x="3597995" y="2884348"/>
                </a:cubicBezTo>
                <a:cubicBezTo>
                  <a:pt x="3597995" y="2882312"/>
                  <a:pt x="3599012" y="2881294"/>
                  <a:pt x="3601049" y="2881294"/>
                </a:cubicBezTo>
                <a:close/>
                <a:moveTo>
                  <a:pt x="7358902" y="2869078"/>
                </a:moveTo>
                <a:cubicBezTo>
                  <a:pt x="7360938" y="2869078"/>
                  <a:pt x="7362975" y="2871115"/>
                  <a:pt x="7362975" y="2873153"/>
                </a:cubicBezTo>
                <a:cubicBezTo>
                  <a:pt x="7362975" y="2875187"/>
                  <a:pt x="7360938" y="2877223"/>
                  <a:pt x="7358902" y="2877223"/>
                </a:cubicBezTo>
                <a:cubicBezTo>
                  <a:pt x="7356866" y="2877223"/>
                  <a:pt x="7354830" y="2875187"/>
                  <a:pt x="7354830" y="2873153"/>
                </a:cubicBezTo>
                <a:cubicBezTo>
                  <a:pt x="7354830" y="2871115"/>
                  <a:pt x="7356866" y="2869078"/>
                  <a:pt x="7358902" y="2869078"/>
                </a:cubicBezTo>
                <a:close/>
                <a:moveTo>
                  <a:pt x="7198039" y="2816137"/>
                </a:moveTo>
                <a:cubicBezTo>
                  <a:pt x="7201094" y="2815119"/>
                  <a:pt x="7204148" y="2818174"/>
                  <a:pt x="7204148" y="2822246"/>
                </a:cubicBezTo>
                <a:cubicBezTo>
                  <a:pt x="7204148" y="2825301"/>
                  <a:pt x="7201094" y="2828355"/>
                  <a:pt x="7198039" y="2828355"/>
                </a:cubicBezTo>
                <a:cubicBezTo>
                  <a:pt x="7194985" y="2828355"/>
                  <a:pt x="7191931" y="2825301"/>
                  <a:pt x="7191931" y="2822246"/>
                </a:cubicBezTo>
                <a:cubicBezTo>
                  <a:pt x="7191931" y="2819192"/>
                  <a:pt x="7194985" y="2816137"/>
                  <a:pt x="7198039" y="2816137"/>
                </a:cubicBezTo>
                <a:close/>
                <a:moveTo>
                  <a:pt x="5795091" y="2743854"/>
                </a:moveTo>
                <a:cubicBezTo>
                  <a:pt x="5805271" y="2743854"/>
                  <a:pt x="5813416" y="2751999"/>
                  <a:pt x="5813416" y="2762180"/>
                </a:cubicBezTo>
                <a:cubicBezTo>
                  <a:pt x="5813416" y="2772361"/>
                  <a:pt x="5805271" y="2780505"/>
                  <a:pt x="5795091" y="2780505"/>
                </a:cubicBezTo>
                <a:cubicBezTo>
                  <a:pt x="5784911" y="2780505"/>
                  <a:pt x="5776766" y="2772361"/>
                  <a:pt x="5776766" y="2762180"/>
                </a:cubicBezTo>
                <a:cubicBezTo>
                  <a:pt x="5776766" y="2751999"/>
                  <a:pt x="5784911" y="2743854"/>
                  <a:pt x="5795091" y="2743854"/>
                </a:cubicBezTo>
                <a:close/>
                <a:moveTo>
                  <a:pt x="4190602" y="2728583"/>
                </a:moveTo>
                <a:cubicBezTo>
                  <a:pt x="4207914" y="2728583"/>
                  <a:pt x="4221146" y="2742837"/>
                  <a:pt x="4221146" y="2759126"/>
                </a:cubicBezTo>
                <a:cubicBezTo>
                  <a:pt x="4221146" y="2776434"/>
                  <a:pt x="4206895" y="2789668"/>
                  <a:pt x="4190602" y="2789668"/>
                </a:cubicBezTo>
                <a:cubicBezTo>
                  <a:pt x="4173287" y="2789668"/>
                  <a:pt x="4160049" y="2775414"/>
                  <a:pt x="4160049" y="2759126"/>
                </a:cubicBezTo>
                <a:cubicBezTo>
                  <a:pt x="4160049" y="2741817"/>
                  <a:pt x="4174307" y="2728583"/>
                  <a:pt x="4190602" y="2728583"/>
                </a:cubicBezTo>
                <a:close/>
                <a:moveTo>
                  <a:pt x="5955945" y="2699057"/>
                </a:moveTo>
                <a:cubicBezTo>
                  <a:pt x="5957981" y="2699057"/>
                  <a:pt x="5961035" y="2701094"/>
                  <a:pt x="5961035" y="2704148"/>
                </a:cubicBezTo>
                <a:cubicBezTo>
                  <a:pt x="5961035" y="2707202"/>
                  <a:pt x="5959000" y="2709238"/>
                  <a:pt x="5955945" y="2709238"/>
                </a:cubicBezTo>
                <a:cubicBezTo>
                  <a:pt x="5952891" y="2709238"/>
                  <a:pt x="5950855" y="2707202"/>
                  <a:pt x="5950855" y="2704148"/>
                </a:cubicBezTo>
                <a:cubicBezTo>
                  <a:pt x="5950855" y="2701094"/>
                  <a:pt x="5952891" y="2699057"/>
                  <a:pt x="5955945" y="2699057"/>
                </a:cubicBezTo>
                <a:close/>
                <a:moveTo>
                  <a:pt x="7390463" y="2694983"/>
                </a:moveTo>
                <a:cubicBezTo>
                  <a:pt x="7408789" y="2694983"/>
                  <a:pt x="7424061" y="2710256"/>
                  <a:pt x="7424061" y="2728581"/>
                </a:cubicBezTo>
                <a:cubicBezTo>
                  <a:pt x="7424061" y="2746907"/>
                  <a:pt x="7408789" y="2762177"/>
                  <a:pt x="7390463" y="2762177"/>
                </a:cubicBezTo>
                <a:cubicBezTo>
                  <a:pt x="7372137" y="2762177"/>
                  <a:pt x="7356865" y="2746907"/>
                  <a:pt x="7356865" y="2728581"/>
                </a:cubicBezTo>
                <a:cubicBezTo>
                  <a:pt x="7356865" y="2710256"/>
                  <a:pt x="7372137" y="2694983"/>
                  <a:pt x="7390463" y="2694983"/>
                </a:cubicBezTo>
                <a:close/>
                <a:moveTo>
                  <a:pt x="1814308" y="2665460"/>
                </a:moveTo>
                <a:cubicBezTo>
                  <a:pt x="1817361" y="2665460"/>
                  <a:pt x="1819397" y="2668512"/>
                  <a:pt x="1819397" y="2670549"/>
                </a:cubicBezTo>
                <a:cubicBezTo>
                  <a:pt x="1819397" y="2673605"/>
                  <a:pt x="1817361" y="2675639"/>
                  <a:pt x="1814308" y="2675639"/>
                </a:cubicBezTo>
                <a:cubicBezTo>
                  <a:pt x="1811253" y="2675639"/>
                  <a:pt x="1809215" y="2673605"/>
                  <a:pt x="1809215" y="2670549"/>
                </a:cubicBezTo>
                <a:cubicBezTo>
                  <a:pt x="1809215" y="2667495"/>
                  <a:pt x="1811253" y="2665460"/>
                  <a:pt x="1814308" y="2665460"/>
                </a:cubicBezTo>
                <a:close/>
                <a:moveTo>
                  <a:pt x="9232236" y="2663422"/>
                </a:moveTo>
                <a:cubicBezTo>
                  <a:pt x="9253617" y="2664440"/>
                  <a:pt x="9270925" y="2680729"/>
                  <a:pt x="9270925" y="2702110"/>
                </a:cubicBezTo>
                <a:cubicBezTo>
                  <a:pt x="9270925" y="2723490"/>
                  <a:pt x="9253617" y="2740798"/>
                  <a:pt x="9232236" y="2740798"/>
                </a:cubicBezTo>
                <a:cubicBezTo>
                  <a:pt x="9210856" y="2740798"/>
                  <a:pt x="9193548" y="2723490"/>
                  <a:pt x="9193548" y="2702110"/>
                </a:cubicBezTo>
                <a:cubicBezTo>
                  <a:pt x="9193548" y="2680729"/>
                  <a:pt x="9210856" y="2663422"/>
                  <a:pt x="9232236" y="2663422"/>
                </a:cubicBezTo>
                <a:close/>
                <a:moveTo>
                  <a:pt x="2759084" y="2623713"/>
                </a:moveTo>
                <a:cubicBezTo>
                  <a:pt x="2763156" y="2623713"/>
                  <a:pt x="2767229" y="2627785"/>
                  <a:pt x="2767229" y="2631859"/>
                </a:cubicBezTo>
                <a:cubicBezTo>
                  <a:pt x="2767229" y="2636948"/>
                  <a:pt x="2763156" y="2640003"/>
                  <a:pt x="2759084" y="2640003"/>
                </a:cubicBezTo>
                <a:cubicBezTo>
                  <a:pt x="2753992" y="2640003"/>
                  <a:pt x="2750938" y="2635931"/>
                  <a:pt x="2750938" y="2631859"/>
                </a:cubicBezTo>
                <a:cubicBezTo>
                  <a:pt x="2750938" y="2627785"/>
                  <a:pt x="2755010" y="2623713"/>
                  <a:pt x="2759084" y="2623713"/>
                </a:cubicBezTo>
                <a:close/>
                <a:moveTo>
                  <a:pt x="9533599" y="2604369"/>
                </a:moveTo>
                <a:cubicBezTo>
                  <a:pt x="9540725" y="2603353"/>
                  <a:pt x="9546834" y="2609462"/>
                  <a:pt x="9546834" y="2616588"/>
                </a:cubicBezTo>
                <a:cubicBezTo>
                  <a:pt x="9546834" y="2623715"/>
                  <a:pt x="9540725" y="2628806"/>
                  <a:pt x="9533599" y="2628806"/>
                </a:cubicBezTo>
                <a:cubicBezTo>
                  <a:pt x="9526472" y="2628806"/>
                  <a:pt x="9520363" y="2622694"/>
                  <a:pt x="9520363" y="2616588"/>
                </a:cubicBezTo>
                <a:cubicBezTo>
                  <a:pt x="9520363" y="2609462"/>
                  <a:pt x="9526472" y="2604369"/>
                  <a:pt x="9533599" y="2604369"/>
                </a:cubicBezTo>
                <a:close/>
                <a:moveTo>
                  <a:pt x="1707395" y="2601316"/>
                </a:moveTo>
                <a:cubicBezTo>
                  <a:pt x="1709433" y="2601316"/>
                  <a:pt x="1711468" y="2602334"/>
                  <a:pt x="1711468" y="2605389"/>
                </a:cubicBezTo>
                <a:cubicBezTo>
                  <a:pt x="1711468" y="2607425"/>
                  <a:pt x="1709433" y="2609462"/>
                  <a:pt x="1707395" y="2609462"/>
                </a:cubicBezTo>
                <a:cubicBezTo>
                  <a:pt x="1705359" y="2609462"/>
                  <a:pt x="1703323" y="2607425"/>
                  <a:pt x="1703323" y="2605389"/>
                </a:cubicBezTo>
                <a:cubicBezTo>
                  <a:pt x="1703323" y="2603353"/>
                  <a:pt x="1705359" y="2601316"/>
                  <a:pt x="1707395" y="2601316"/>
                </a:cubicBezTo>
                <a:close/>
                <a:moveTo>
                  <a:pt x="4194661" y="2596226"/>
                </a:moveTo>
                <a:cubicBezTo>
                  <a:pt x="4197716" y="2596226"/>
                  <a:pt x="4200772" y="2599279"/>
                  <a:pt x="4200772" y="2602334"/>
                </a:cubicBezTo>
                <a:cubicBezTo>
                  <a:pt x="4200772" y="2605389"/>
                  <a:pt x="4198735" y="2608446"/>
                  <a:pt x="4194661" y="2608446"/>
                </a:cubicBezTo>
                <a:cubicBezTo>
                  <a:pt x="4191607" y="2608446"/>
                  <a:pt x="4188551" y="2606407"/>
                  <a:pt x="4188551" y="2602334"/>
                </a:cubicBezTo>
                <a:cubicBezTo>
                  <a:pt x="4188551" y="2599279"/>
                  <a:pt x="4190588" y="2596226"/>
                  <a:pt x="4194661" y="2596226"/>
                </a:cubicBezTo>
                <a:close/>
                <a:moveTo>
                  <a:pt x="5638309" y="2592153"/>
                </a:moveTo>
                <a:cubicBezTo>
                  <a:pt x="5648490" y="2593171"/>
                  <a:pt x="5655618" y="2600297"/>
                  <a:pt x="5655618" y="2609462"/>
                </a:cubicBezTo>
                <a:cubicBezTo>
                  <a:pt x="5655618" y="2618622"/>
                  <a:pt x="5647472" y="2626771"/>
                  <a:pt x="5638309" y="2626771"/>
                </a:cubicBezTo>
                <a:cubicBezTo>
                  <a:pt x="5629148" y="2626771"/>
                  <a:pt x="5621002" y="2619640"/>
                  <a:pt x="5621002" y="2609462"/>
                </a:cubicBezTo>
                <a:cubicBezTo>
                  <a:pt x="5621002" y="2600297"/>
                  <a:pt x="5629148" y="2592153"/>
                  <a:pt x="5638309" y="2592153"/>
                </a:cubicBezTo>
                <a:close/>
                <a:moveTo>
                  <a:pt x="1008960" y="2587062"/>
                </a:moveTo>
                <a:cubicBezTo>
                  <a:pt x="1024232" y="2587062"/>
                  <a:pt x="1036449" y="2600297"/>
                  <a:pt x="1036449" y="2614553"/>
                </a:cubicBezTo>
                <a:cubicBezTo>
                  <a:pt x="1036449" y="2629824"/>
                  <a:pt x="1024232" y="2642042"/>
                  <a:pt x="1008960" y="2642042"/>
                </a:cubicBezTo>
                <a:cubicBezTo>
                  <a:pt x="993688" y="2642042"/>
                  <a:pt x="981471" y="2629824"/>
                  <a:pt x="981471" y="2614553"/>
                </a:cubicBezTo>
                <a:cubicBezTo>
                  <a:pt x="981471" y="2599279"/>
                  <a:pt x="993688" y="2587062"/>
                  <a:pt x="1008960" y="2587062"/>
                </a:cubicBezTo>
                <a:close/>
                <a:moveTo>
                  <a:pt x="5912163" y="2569755"/>
                </a:moveTo>
                <a:cubicBezTo>
                  <a:pt x="5924380" y="2568738"/>
                  <a:pt x="5934560" y="2578917"/>
                  <a:pt x="5934560" y="2591134"/>
                </a:cubicBezTo>
                <a:cubicBezTo>
                  <a:pt x="5934560" y="2603351"/>
                  <a:pt x="5924380" y="2612518"/>
                  <a:pt x="5912163" y="2612518"/>
                </a:cubicBezTo>
                <a:cubicBezTo>
                  <a:pt x="5899946" y="2612518"/>
                  <a:pt x="5889764" y="2602334"/>
                  <a:pt x="5889764" y="2591134"/>
                </a:cubicBezTo>
                <a:cubicBezTo>
                  <a:pt x="5889764" y="2578917"/>
                  <a:pt x="5899946" y="2569755"/>
                  <a:pt x="5912163" y="2569755"/>
                </a:cubicBezTo>
                <a:close/>
                <a:moveTo>
                  <a:pt x="10252389" y="2562630"/>
                </a:moveTo>
                <a:cubicBezTo>
                  <a:pt x="10296168" y="2562630"/>
                  <a:pt x="10330784" y="2597243"/>
                  <a:pt x="10330784" y="2640006"/>
                </a:cubicBezTo>
                <a:cubicBezTo>
                  <a:pt x="10330784" y="2650698"/>
                  <a:pt x="10328620" y="2660879"/>
                  <a:pt x="10324691" y="2670136"/>
                </a:cubicBezTo>
                <a:lnTo>
                  <a:pt x="10314641" y="2684950"/>
                </a:lnTo>
                <a:lnTo>
                  <a:pt x="10316531" y="2686840"/>
                </a:lnTo>
                <a:cubicBezTo>
                  <a:pt x="10316531" y="2689895"/>
                  <a:pt x="10313476" y="2692949"/>
                  <a:pt x="10310422" y="2692949"/>
                </a:cubicBezTo>
                <a:lnTo>
                  <a:pt x="10309702" y="2692227"/>
                </a:lnTo>
                <a:lnTo>
                  <a:pt x="10308004" y="2694730"/>
                </a:lnTo>
                <a:cubicBezTo>
                  <a:pt x="10293877" y="2708730"/>
                  <a:pt x="10274278" y="2717384"/>
                  <a:pt x="10252389" y="2717384"/>
                </a:cubicBezTo>
                <a:cubicBezTo>
                  <a:pt x="10209628" y="2717384"/>
                  <a:pt x="10173994" y="2682768"/>
                  <a:pt x="10173994" y="2640006"/>
                </a:cubicBezTo>
                <a:cubicBezTo>
                  <a:pt x="10173994" y="2597243"/>
                  <a:pt x="10208610" y="2562630"/>
                  <a:pt x="10252389" y="2562630"/>
                </a:cubicBezTo>
                <a:close/>
                <a:moveTo>
                  <a:pt x="6487394" y="2547361"/>
                </a:moveTo>
                <a:cubicBezTo>
                  <a:pt x="6496557" y="2547361"/>
                  <a:pt x="6503684" y="2554486"/>
                  <a:pt x="6503684" y="2563649"/>
                </a:cubicBezTo>
                <a:cubicBezTo>
                  <a:pt x="6503684" y="2572811"/>
                  <a:pt x="6496557" y="2579938"/>
                  <a:pt x="6487394" y="2579938"/>
                </a:cubicBezTo>
                <a:cubicBezTo>
                  <a:pt x="6478231" y="2579938"/>
                  <a:pt x="6471104" y="2572811"/>
                  <a:pt x="6471104" y="2563649"/>
                </a:cubicBezTo>
                <a:cubicBezTo>
                  <a:pt x="6471104" y="2554486"/>
                  <a:pt x="6478231" y="2547361"/>
                  <a:pt x="6487394" y="2547361"/>
                </a:cubicBezTo>
                <a:close/>
                <a:moveTo>
                  <a:pt x="10923328" y="2546344"/>
                </a:moveTo>
                <a:cubicBezTo>
                  <a:pt x="10935545" y="2546344"/>
                  <a:pt x="10944708" y="2556522"/>
                  <a:pt x="10944708" y="2567722"/>
                </a:cubicBezTo>
                <a:cubicBezTo>
                  <a:pt x="10944708" y="2579938"/>
                  <a:pt x="10935545" y="2589100"/>
                  <a:pt x="10923328" y="2589100"/>
                </a:cubicBezTo>
                <a:cubicBezTo>
                  <a:pt x="10911110" y="2589100"/>
                  <a:pt x="10901948" y="2578919"/>
                  <a:pt x="10901948" y="2567722"/>
                </a:cubicBezTo>
                <a:cubicBezTo>
                  <a:pt x="10901948" y="2555505"/>
                  <a:pt x="10912129" y="2546344"/>
                  <a:pt x="10923328" y="2546344"/>
                </a:cubicBezTo>
                <a:close/>
                <a:moveTo>
                  <a:pt x="591492" y="2539209"/>
                </a:moveTo>
                <a:cubicBezTo>
                  <a:pt x="598619" y="2539209"/>
                  <a:pt x="603710" y="2545318"/>
                  <a:pt x="603710" y="2551426"/>
                </a:cubicBezTo>
                <a:cubicBezTo>
                  <a:pt x="603710" y="2557534"/>
                  <a:pt x="598619" y="2563643"/>
                  <a:pt x="591492" y="2563643"/>
                </a:cubicBezTo>
                <a:cubicBezTo>
                  <a:pt x="585384" y="2563643"/>
                  <a:pt x="579275" y="2558552"/>
                  <a:pt x="579275" y="2551426"/>
                </a:cubicBezTo>
                <a:cubicBezTo>
                  <a:pt x="579275" y="2545318"/>
                  <a:pt x="584366" y="2539209"/>
                  <a:pt x="591492" y="2539209"/>
                </a:cubicBezTo>
                <a:close/>
                <a:moveTo>
                  <a:pt x="386905" y="2534124"/>
                </a:moveTo>
                <a:cubicBezTo>
                  <a:pt x="397086" y="2534124"/>
                  <a:pt x="405231" y="2542271"/>
                  <a:pt x="405231" y="2552451"/>
                </a:cubicBezTo>
                <a:cubicBezTo>
                  <a:pt x="405231" y="2562630"/>
                  <a:pt x="397086" y="2570776"/>
                  <a:pt x="386905" y="2570776"/>
                </a:cubicBezTo>
                <a:cubicBezTo>
                  <a:pt x="376724" y="2570776"/>
                  <a:pt x="368579" y="2562630"/>
                  <a:pt x="368579" y="2552451"/>
                </a:cubicBezTo>
                <a:cubicBezTo>
                  <a:pt x="368579" y="2542271"/>
                  <a:pt x="376724" y="2534124"/>
                  <a:pt x="386905" y="2534124"/>
                </a:cubicBezTo>
                <a:close/>
                <a:moveTo>
                  <a:pt x="3113437" y="2528012"/>
                </a:moveTo>
                <a:cubicBezTo>
                  <a:pt x="3118529" y="2528012"/>
                  <a:pt x="3122602" y="2532086"/>
                  <a:pt x="3122602" y="2537177"/>
                </a:cubicBezTo>
                <a:cubicBezTo>
                  <a:pt x="3122602" y="2542271"/>
                  <a:pt x="3118529" y="2546344"/>
                  <a:pt x="3113437" y="2546344"/>
                </a:cubicBezTo>
                <a:cubicBezTo>
                  <a:pt x="3108348" y="2546344"/>
                  <a:pt x="3104277" y="2542271"/>
                  <a:pt x="3104277" y="2537177"/>
                </a:cubicBezTo>
                <a:cubicBezTo>
                  <a:pt x="3104277" y="2532086"/>
                  <a:pt x="3108348" y="2528012"/>
                  <a:pt x="3113437" y="2528012"/>
                </a:cubicBezTo>
                <a:close/>
                <a:moveTo>
                  <a:pt x="5387857" y="2519865"/>
                </a:moveTo>
                <a:cubicBezTo>
                  <a:pt x="5392950" y="2519865"/>
                  <a:pt x="5398041" y="2524955"/>
                  <a:pt x="5398041" y="2530048"/>
                </a:cubicBezTo>
                <a:cubicBezTo>
                  <a:pt x="5398041" y="2536159"/>
                  <a:pt x="5392950" y="2540233"/>
                  <a:pt x="5387857" y="2540233"/>
                </a:cubicBezTo>
                <a:cubicBezTo>
                  <a:pt x="5381754" y="2540233"/>
                  <a:pt x="5377677" y="2535141"/>
                  <a:pt x="5377677" y="2530048"/>
                </a:cubicBezTo>
                <a:cubicBezTo>
                  <a:pt x="5377677" y="2523937"/>
                  <a:pt x="5382769" y="2519865"/>
                  <a:pt x="5387857" y="2519865"/>
                </a:cubicBezTo>
                <a:close/>
                <a:moveTo>
                  <a:pt x="11337701" y="2517829"/>
                </a:moveTo>
                <a:cubicBezTo>
                  <a:pt x="11342792" y="2517829"/>
                  <a:pt x="11347882" y="2522920"/>
                  <a:pt x="11347882" y="2528012"/>
                </a:cubicBezTo>
                <a:cubicBezTo>
                  <a:pt x="11347882" y="2534124"/>
                  <a:pt x="11342792" y="2538195"/>
                  <a:pt x="11337701" y="2538195"/>
                </a:cubicBezTo>
                <a:cubicBezTo>
                  <a:pt x="11331593" y="2538195"/>
                  <a:pt x="11327520" y="2534124"/>
                  <a:pt x="11327520" y="2528012"/>
                </a:cubicBezTo>
                <a:cubicBezTo>
                  <a:pt x="11327520" y="2521902"/>
                  <a:pt x="11332611" y="2517829"/>
                  <a:pt x="11337701" y="2517829"/>
                </a:cubicBezTo>
                <a:close/>
                <a:moveTo>
                  <a:pt x="5092607" y="2499505"/>
                </a:moveTo>
                <a:cubicBezTo>
                  <a:pt x="5104822" y="2498488"/>
                  <a:pt x="5113983" y="2507649"/>
                  <a:pt x="5113983" y="2519865"/>
                </a:cubicBezTo>
                <a:cubicBezTo>
                  <a:pt x="5113983" y="2531068"/>
                  <a:pt x="5104822" y="2540233"/>
                  <a:pt x="5092607" y="2540233"/>
                </a:cubicBezTo>
                <a:cubicBezTo>
                  <a:pt x="5081409" y="2540233"/>
                  <a:pt x="5071229" y="2531068"/>
                  <a:pt x="5071229" y="2519865"/>
                </a:cubicBezTo>
                <a:cubicBezTo>
                  <a:pt x="5071229" y="2508668"/>
                  <a:pt x="5080391" y="2499505"/>
                  <a:pt x="5092607" y="2499505"/>
                </a:cubicBezTo>
                <a:close/>
                <a:moveTo>
                  <a:pt x="7711170" y="2493397"/>
                </a:moveTo>
                <a:cubicBezTo>
                  <a:pt x="7714224" y="2493397"/>
                  <a:pt x="7717279" y="2495433"/>
                  <a:pt x="7717279" y="2499505"/>
                </a:cubicBezTo>
                <a:cubicBezTo>
                  <a:pt x="7717279" y="2502558"/>
                  <a:pt x="7714224" y="2505613"/>
                  <a:pt x="7711170" y="2505613"/>
                </a:cubicBezTo>
                <a:cubicBezTo>
                  <a:pt x="7708115" y="2505613"/>
                  <a:pt x="7705061" y="2502558"/>
                  <a:pt x="7705061" y="2499505"/>
                </a:cubicBezTo>
                <a:cubicBezTo>
                  <a:pt x="7705061" y="2496451"/>
                  <a:pt x="7708115" y="2493397"/>
                  <a:pt x="7711170" y="2493397"/>
                </a:cubicBezTo>
                <a:close/>
                <a:moveTo>
                  <a:pt x="11655354" y="2472014"/>
                </a:moveTo>
                <a:cubicBezTo>
                  <a:pt x="11662481" y="2472014"/>
                  <a:pt x="11666553" y="2477105"/>
                  <a:pt x="11666553" y="2483214"/>
                </a:cubicBezTo>
                <a:cubicBezTo>
                  <a:pt x="11666553" y="2489322"/>
                  <a:pt x="11661463" y="2493395"/>
                  <a:pt x="11655354" y="2493395"/>
                </a:cubicBezTo>
                <a:cubicBezTo>
                  <a:pt x="11649245" y="2493395"/>
                  <a:pt x="11644154" y="2488304"/>
                  <a:pt x="11644154" y="2483214"/>
                </a:cubicBezTo>
                <a:cubicBezTo>
                  <a:pt x="11644154" y="2477105"/>
                  <a:pt x="11649245" y="2472014"/>
                  <a:pt x="11655354" y="2472014"/>
                </a:cubicBezTo>
                <a:close/>
                <a:moveTo>
                  <a:pt x="1161657" y="2462852"/>
                </a:moveTo>
                <a:cubicBezTo>
                  <a:pt x="1204418" y="2462852"/>
                  <a:pt x="1238016" y="2496451"/>
                  <a:pt x="1238016" y="2539213"/>
                </a:cubicBezTo>
                <a:cubicBezTo>
                  <a:pt x="1238016" y="2580954"/>
                  <a:pt x="1203400" y="2615570"/>
                  <a:pt x="1161657" y="2615570"/>
                </a:cubicBezTo>
                <a:lnTo>
                  <a:pt x="1153260" y="2613912"/>
                </a:lnTo>
                <a:lnTo>
                  <a:pt x="1153543" y="2614553"/>
                </a:lnTo>
                <a:cubicBezTo>
                  <a:pt x="1153543" y="2625751"/>
                  <a:pt x="1144380" y="2634915"/>
                  <a:pt x="1133180" y="2634915"/>
                </a:cubicBezTo>
                <a:cubicBezTo>
                  <a:pt x="1121981" y="2634915"/>
                  <a:pt x="1112818" y="2625751"/>
                  <a:pt x="1112818" y="2614553"/>
                </a:cubicBezTo>
                <a:lnTo>
                  <a:pt x="1118521" y="2600840"/>
                </a:lnTo>
                <a:lnTo>
                  <a:pt x="1107443" y="2593425"/>
                </a:lnTo>
                <a:cubicBezTo>
                  <a:pt x="1093698" y="2579682"/>
                  <a:pt x="1085299" y="2560594"/>
                  <a:pt x="1085299" y="2539213"/>
                </a:cubicBezTo>
                <a:cubicBezTo>
                  <a:pt x="1085299" y="2497468"/>
                  <a:pt x="1119914" y="2462852"/>
                  <a:pt x="1161657" y="2462852"/>
                </a:cubicBezTo>
                <a:close/>
                <a:moveTo>
                  <a:pt x="7789564" y="2417038"/>
                </a:moveTo>
                <a:cubicBezTo>
                  <a:pt x="7792619" y="2416020"/>
                  <a:pt x="7795674" y="2419073"/>
                  <a:pt x="7795674" y="2423147"/>
                </a:cubicBezTo>
                <a:cubicBezTo>
                  <a:pt x="7795674" y="2426201"/>
                  <a:pt x="7792619" y="2429254"/>
                  <a:pt x="7789564" y="2429254"/>
                </a:cubicBezTo>
                <a:cubicBezTo>
                  <a:pt x="7785492" y="2429254"/>
                  <a:pt x="7783456" y="2426201"/>
                  <a:pt x="7783456" y="2423147"/>
                </a:cubicBezTo>
                <a:cubicBezTo>
                  <a:pt x="7783456" y="2420092"/>
                  <a:pt x="7786510" y="2417038"/>
                  <a:pt x="7789564" y="2417038"/>
                </a:cubicBezTo>
                <a:close/>
                <a:moveTo>
                  <a:pt x="8313895" y="2398712"/>
                </a:moveTo>
                <a:cubicBezTo>
                  <a:pt x="8322040" y="2398712"/>
                  <a:pt x="8330185" y="2405839"/>
                  <a:pt x="8330185" y="2415002"/>
                </a:cubicBezTo>
                <a:cubicBezTo>
                  <a:pt x="8330185" y="2424164"/>
                  <a:pt x="8323058" y="2431292"/>
                  <a:pt x="8313895" y="2431292"/>
                </a:cubicBezTo>
                <a:cubicBezTo>
                  <a:pt x="8304732" y="2431292"/>
                  <a:pt x="8297605" y="2424164"/>
                  <a:pt x="8297605" y="2415002"/>
                </a:cubicBezTo>
                <a:cubicBezTo>
                  <a:pt x="8297605" y="2405839"/>
                  <a:pt x="8304732" y="2398712"/>
                  <a:pt x="8313895" y="2398712"/>
                </a:cubicBezTo>
                <a:close/>
                <a:moveTo>
                  <a:pt x="10361328" y="2390565"/>
                </a:moveTo>
                <a:cubicBezTo>
                  <a:pt x="10373545" y="2391585"/>
                  <a:pt x="10383726" y="2400746"/>
                  <a:pt x="10383726" y="2412965"/>
                </a:cubicBezTo>
                <a:cubicBezTo>
                  <a:pt x="10383726" y="2425182"/>
                  <a:pt x="10373545" y="2435363"/>
                  <a:pt x="10361328" y="2435363"/>
                </a:cubicBezTo>
                <a:cubicBezTo>
                  <a:pt x="10349110" y="2435363"/>
                  <a:pt x="10338929" y="2425182"/>
                  <a:pt x="10338929" y="2412965"/>
                </a:cubicBezTo>
                <a:cubicBezTo>
                  <a:pt x="10338929" y="2400746"/>
                  <a:pt x="10349110" y="2390565"/>
                  <a:pt x="10361328" y="2390565"/>
                </a:cubicBezTo>
                <a:close/>
                <a:moveTo>
                  <a:pt x="1788833" y="2370201"/>
                </a:moveTo>
                <a:cubicBezTo>
                  <a:pt x="1800034" y="2370201"/>
                  <a:pt x="1809196" y="2379366"/>
                  <a:pt x="1809196" y="2390565"/>
                </a:cubicBezTo>
                <a:cubicBezTo>
                  <a:pt x="1809196" y="2401766"/>
                  <a:pt x="1800034" y="2410929"/>
                  <a:pt x="1788833" y="2410929"/>
                </a:cubicBezTo>
                <a:cubicBezTo>
                  <a:pt x="1777635" y="2410929"/>
                  <a:pt x="1768472" y="2401766"/>
                  <a:pt x="1768472" y="2390565"/>
                </a:cubicBezTo>
                <a:cubicBezTo>
                  <a:pt x="1768472" y="2379366"/>
                  <a:pt x="1777635" y="2370201"/>
                  <a:pt x="1788833" y="2370201"/>
                </a:cubicBezTo>
                <a:close/>
                <a:moveTo>
                  <a:pt x="8322040" y="2351875"/>
                </a:moveTo>
                <a:cubicBezTo>
                  <a:pt x="8329166" y="2351875"/>
                  <a:pt x="8335275" y="2357982"/>
                  <a:pt x="8335275" y="2365110"/>
                </a:cubicBezTo>
                <a:cubicBezTo>
                  <a:pt x="8335275" y="2372238"/>
                  <a:pt x="8329166" y="2378348"/>
                  <a:pt x="8322040" y="2378348"/>
                </a:cubicBezTo>
                <a:cubicBezTo>
                  <a:pt x="8314913" y="2378348"/>
                  <a:pt x="8308804" y="2372238"/>
                  <a:pt x="8308804" y="2365110"/>
                </a:cubicBezTo>
                <a:cubicBezTo>
                  <a:pt x="8308804" y="2357982"/>
                  <a:pt x="8314913" y="2351875"/>
                  <a:pt x="8322040" y="2351875"/>
                </a:cubicBezTo>
                <a:close/>
                <a:moveTo>
                  <a:pt x="1726739" y="2338640"/>
                </a:moveTo>
                <a:cubicBezTo>
                  <a:pt x="1739974" y="2338640"/>
                  <a:pt x="1749137" y="2348821"/>
                  <a:pt x="1749137" y="2361037"/>
                </a:cubicBezTo>
                <a:cubicBezTo>
                  <a:pt x="1749137" y="2373257"/>
                  <a:pt x="1738956" y="2383438"/>
                  <a:pt x="1726739" y="2383438"/>
                </a:cubicBezTo>
                <a:cubicBezTo>
                  <a:pt x="1714521" y="2383438"/>
                  <a:pt x="1704340" y="2373257"/>
                  <a:pt x="1704340" y="2361037"/>
                </a:cubicBezTo>
                <a:cubicBezTo>
                  <a:pt x="1704340" y="2348821"/>
                  <a:pt x="1714521" y="2338640"/>
                  <a:pt x="1726739" y="2338640"/>
                </a:cubicBezTo>
                <a:close/>
                <a:moveTo>
                  <a:pt x="5160810" y="2317265"/>
                </a:moveTo>
                <a:cubicBezTo>
                  <a:pt x="5172007" y="2317265"/>
                  <a:pt x="5181174" y="2326427"/>
                  <a:pt x="5181174" y="2337623"/>
                </a:cubicBezTo>
                <a:cubicBezTo>
                  <a:pt x="5181174" y="2348821"/>
                  <a:pt x="5172007" y="2357983"/>
                  <a:pt x="5160810" y="2357983"/>
                </a:cubicBezTo>
                <a:cubicBezTo>
                  <a:pt x="5149610" y="2357983"/>
                  <a:pt x="5140448" y="2348821"/>
                  <a:pt x="5140448" y="2337623"/>
                </a:cubicBezTo>
                <a:cubicBezTo>
                  <a:pt x="5140448" y="2326427"/>
                  <a:pt x="5149610" y="2317265"/>
                  <a:pt x="5160810" y="2317265"/>
                </a:cubicBezTo>
                <a:close/>
                <a:moveTo>
                  <a:pt x="5008114" y="2306069"/>
                </a:moveTo>
                <a:cubicBezTo>
                  <a:pt x="5013202" y="2306069"/>
                  <a:pt x="5017273" y="2310141"/>
                  <a:pt x="5017273" y="2315229"/>
                </a:cubicBezTo>
                <a:cubicBezTo>
                  <a:pt x="5017273" y="2320321"/>
                  <a:pt x="5013202" y="2324392"/>
                  <a:pt x="5008114" y="2324392"/>
                </a:cubicBezTo>
                <a:cubicBezTo>
                  <a:pt x="5003024" y="2324392"/>
                  <a:pt x="4998954" y="2320321"/>
                  <a:pt x="4998954" y="2315229"/>
                </a:cubicBezTo>
                <a:cubicBezTo>
                  <a:pt x="4998954" y="2310141"/>
                  <a:pt x="5003024" y="2306069"/>
                  <a:pt x="5008114" y="2306069"/>
                </a:cubicBezTo>
                <a:close/>
                <a:moveTo>
                  <a:pt x="6816246" y="2280623"/>
                </a:moveTo>
                <a:cubicBezTo>
                  <a:pt x="6824391" y="2280623"/>
                  <a:pt x="6830500" y="2286728"/>
                  <a:pt x="6830500" y="2294873"/>
                </a:cubicBezTo>
                <a:cubicBezTo>
                  <a:pt x="6830500" y="2303015"/>
                  <a:pt x="6824391" y="2309123"/>
                  <a:pt x="6816246" y="2309123"/>
                </a:cubicBezTo>
                <a:cubicBezTo>
                  <a:pt x="6808101" y="2309123"/>
                  <a:pt x="6801992" y="2303015"/>
                  <a:pt x="6801992" y="2294873"/>
                </a:cubicBezTo>
                <a:cubicBezTo>
                  <a:pt x="6801992" y="2286728"/>
                  <a:pt x="6808101" y="2280623"/>
                  <a:pt x="6816246" y="2280623"/>
                </a:cubicBezTo>
                <a:close/>
                <a:moveTo>
                  <a:pt x="7301887" y="2233780"/>
                </a:moveTo>
                <a:cubicBezTo>
                  <a:pt x="7313087" y="2233780"/>
                  <a:pt x="7321231" y="2242945"/>
                  <a:pt x="7321231" y="2253129"/>
                </a:cubicBezTo>
                <a:cubicBezTo>
                  <a:pt x="7321231" y="2263311"/>
                  <a:pt x="7313087" y="2272473"/>
                  <a:pt x="7301887" y="2272473"/>
                </a:cubicBezTo>
                <a:cubicBezTo>
                  <a:pt x="7291706" y="2272473"/>
                  <a:pt x="7282543" y="2264329"/>
                  <a:pt x="7282543" y="2253129"/>
                </a:cubicBezTo>
                <a:cubicBezTo>
                  <a:pt x="7282543" y="2242945"/>
                  <a:pt x="7290688" y="2233780"/>
                  <a:pt x="7301887" y="2233780"/>
                </a:cubicBezTo>
                <a:close/>
                <a:moveTo>
                  <a:pt x="11671645" y="2219524"/>
                </a:moveTo>
                <a:cubicBezTo>
                  <a:pt x="11673680" y="2219524"/>
                  <a:pt x="11676735" y="2221560"/>
                  <a:pt x="11676735" y="2224617"/>
                </a:cubicBezTo>
                <a:cubicBezTo>
                  <a:pt x="11676735" y="2227670"/>
                  <a:pt x="11674698" y="2229707"/>
                  <a:pt x="11671645" y="2229707"/>
                </a:cubicBezTo>
                <a:cubicBezTo>
                  <a:pt x="11668590" y="2229707"/>
                  <a:pt x="11666554" y="2227670"/>
                  <a:pt x="11666554" y="2224617"/>
                </a:cubicBezTo>
                <a:cubicBezTo>
                  <a:pt x="11666554" y="2221560"/>
                  <a:pt x="11668590" y="2219524"/>
                  <a:pt x="11671645" y="2219524"/>
                </a:cubicBezTo>
                <a:close/>
                <a:moveTo>
                  <a:pt x="10717669" y="2192034"/>
                </a:moveTo>
                <a:cubicBezTo>
                  <a:pt x="10724796" y="2192034"/>
                  <a:pt x="10731923" y="2198142"/>
                  <a:pt x="10731923" y="2206286"/>
                </a:cubicBezTo>
                <a:cubicBezTo>
                  <a:pt x="10731923" y="2214431"/>
                  <a:pt x="10725814" y="2220542"/>
                  <a:pt x="10717669" y="2220542"/>
                </a:cubicBezTo>
                <a:cubicBezTo>
                  <a:pt x="10709524" y="2220542"/>
                  <a:pt x="10703416" y="2214431"/>
                  <a:pt x="10703416" y="2206286"/>
                </a:cubicBezTo>
                <a:cubicBezTo>
                  <a:pt x="10703416" y="2198142"/>
                  <a:pt x="10709524" y="2192034"/>
                  <a:pt x="10717669" y="2192034"/>
                </a:cubicBezTo>
                <a:close/>
                <a:moveTo>
                  <a:pt x="4248637" y="2184910"/>
                </a:moveTo>
                <a:cubicBezTo>
                  <a:pt x="4263912" y="2184910"/>
                  <a:pt x="4276129" y="2197127"/>
                  <a:pt x="4276129" y="2212394"/>
                </a:cubicBezTo>
                <a:cubicBezTo>
                  <a:pt x="4276129" y="2227670"/>
                  <a:pt x="4263912" y="2239891"/>
                  <a:pt x="4248637" y="2239891"/>
                </a:cubicBezTo>
                <a:cubicBezTo>
                  <a:pt x="4233368" y="2239891"/>
                  <a:pt x="4221154" y="2227670"/>
                  <a:pt x="4221154" y="2212394"/>
                </a:cubicBezTo>
                <a:cubicBezTo>
                  <a:pt x="4221154" y="2197127"/>
                  <a:pt x="4233368" y="2184910"/>
                  <a:pt x="4248637" y="2184910"/>
                </a:cubicBezTo>
                <a:close/>
                <a:moveTo>
                  <a:pt x="10552733" y="2163530"/>
                </a:moveTo>
                <a:cubicBezTo>
                  <a:pt x="10556806" y="2164547"/>
                  <a:pt x="10558842" y="2166583"/>
                  <a:pt x="10558842" y="2169638"/>
                </a:cubicBezTo>
                <a:cubicBezTo>
                  <a:pt x="10558842" y="2172694"/>
                  <a:pt x="10556806" y="2174729"/>
                  <a:pt x="10552733" y="2174729"/>
                </a:cubicBezTo>
                <a:cubicBezTo>
                  <a:pt x="10549679" y="2174729"/>
                  <a:pt x="10546625" y="2172694"/>
                  <a:pt x="10546625" y="2169638"/>
                </a:cubicBezTo>
                <a:cubicBezTo>
                  <a:pt x="10546625" y="2166583"/>
                  <a:pt x="10548661" y="2163530"/>
                  <a:pt x="10552733" y="2163530"/>
                </a:cubicBezTo>
                <a:close/>
                <a:moveTo>
                  <a:pt x="11573905" y="2144178"/>
                </a:moveTo>
                <a:cubicBezTo>
                  <a:pt x="11581031" y="2143160"/>
                  <a:pt x="11586122" y="2148250"/>
                  <a:pt x="11586122" y="2155377"/>
                </a:cubicBezTo>
                <a:cubicBezTo>
                  <a:pt x="11586122" y="2161486"/>
                  <a:pt x="11581031" y="2166575"/>
                  <a:pt x="11573905" y="2166575"/>
                </a:cubicBezTo>
                <a:cubicBezTo>
                  <a:pt x="11567795" y="2166575"/>
                  <a:pt x="11561687" y="2161486"/>
                  <a:pt x="11561687" y="2155377"/>
                </a:cubicBezTo>
                <a:cubicBezTo>
                  <a:pt x="11561687" y="2149268"/>
                  <a:pt x="11566778" y="2144178"/>
                  <a:pt x="11573905" y="2144178"/>
                </a:cubicBezTo>
                <a:close/>
                <a:moveTo>
                  <a:pt x="10875476" y="2060694"/>
                </a:moveTo>
                <a:cubicBezTo>
                  <a:pt x="10879549" y="2060694"/>
                  <a:pt x="10883622" y="2063748"/>
                  <a:pt x="10883622" y="2068840"/>
                </a:cubicBezTo>
                <a:cubicBezTo>
                  <a:pt x="10883622" y="2073930"/>
                  <a:pt x="10879549" y="2076984"/>
                  <a:pt x="10875476" y="2076984"/>
                </a:cubicBezTo>
                <a:cubicBezTo>
                  <a:pt x="10870386" y="2076984"/>
                  <a:pt x="10867332" y="2072912"/>
                  <a:pt x="10867332" y="2068840"/>
                </a:cubicBezTo>
                <a:cubicBezTo>
                  <a:pt x="10867332" y="2063748"/>
                  <a:pt x="10871405" y="2060694"/>
                  <a:pt x="10875476" y="2060694"/>
                </a:cubicBezTo>
                <a:close/>
                <a:moveTo>
                  <a:pt x="9976480" y="2052572"/>
                </a:moveTo>
                <a:cubicBezTo>
                  <a:pt x="10001933" y="2052572"/>
                  <a:pt x="10023313" y="2072934"/>
                  <a:pt x="10023313" y="2099390"/>
                </a:cubicBezTo>
                <a:cubicBezTo>
                  <a:pt x="10023313" y="2124842"/>
                  <a:pt x="10001933" y="2146221"/>
                  <a:pt x="9976480" y="2146221"/>
                </a:cubicBezTo>
                <a:cubicBezTo>
                  <a:pt x="9950008" y="2146221"/>
                  <a:pt x="9929646" y="2124842"/>
                  <a:pt x="9929646" y="2099390"/>
                </a:cubicBezTo>
                <a:cubicBezTo>
                  <a:pt x="9929646" y="2072934"/>
                  <a:pt x="9951027" y="2052572"/>
                  <a:pt x="9976480" y="2052572"/>
                </a:cubicBezTo>
                <a:close/>
                <a:moveTo>
                  <a:pt x="8217174" y="2041361"/>
                </a:moveTo>
                <a:cubicBezTo>
                  <a:pt x="8239572" y="2041361"/>
                  <a:pt x="8257898" y="2059688"/>
                  <a:pt x="8257898" y="2082087"/>
                </a:cubicBezTo>
                <a:cubicBezTo>
                  <a:pt x="8257898" y="2104477"/>
                  <a:pt x="8239572" y="2122802"/>
                  <a:pt x="8217174" y="2122802"/>
                </a:cubicBezTo>
                <a:cubicBezTo>
                  <a:pt x="8194776" y="2122802"/>
                  <a:pt x="8176449" y="2104477"/>
                  <a:pt x="8176449" y="2082087"/>
                </a:cubicBezTo>
                <a:cubicBezTo>
                  <a:pt x="8176449" y="2059688"/>
                  <a:pt x="8194776" y="2041361"/>
                  <a:pt x="8217174" y="2041361"/>
                </a:cubicBezTo>
                <a:close/>
                <a:moveTo>
                  <a:pt x="11389625" y="2007776"/>
                </a:moveTo>
                <a:cubicBezTo>
                  <a:pt x="11396752" y="2007776"/>
                  <a:pt x="11401843" y="2012868"/>
                  <a:pt x="11401843" y="2019993"/>
                </a:cubicBezTo>
                <a:cubicBezTo>
                  <a:pt x="11401843" y="2026102"/>
                  <a:pt x="11396752" y="2032209"/>
                  <a:pt x="11389625" y="2032209"/>
                </a:cubicBezTo>
                <a:cubicBezTo>
                  <a:pt x="11383516" y="2032209"/>
                  <a:pt x="11377408" y="2027119"/>
                  <a:pt x="11377408" y="2019993"/>
                </a:cubicBezTo>
                <a:cubicBezTo>
                  <a:pt x="11377408" y="2013885"/>
                  <a:pt x="11382499" y="2007776"/>
                  <a:pt x="11389625" y="2007776"/>
                </a:cubicBezTo>
                <a:close/>
                <a:moveTo>
                  <a:pt x="11089281" y="1971100"/>
                </a:moveTo>
                <a:cubicBezTo>
                  <a:pt x="11092335" y="1971100"/>
                  <a:pt x="11094371" y="1973135"/>
                  <a:pt x="11094371" y="1976191"/>
                </a:cubicBezTo>
                <a:cubicBezTo>
                  <a:pt x="11094371" y="1979244"/>
                  <a:pt x="11092335" y="1981281"/>
                  <a:pt x="11089281" y="1981281"/>
                </a:cubicBezTo>
                <a:cubicBezTo>
                  <a:pt x="11086227" y="1981281"/>
                  <a:pt x="11084190" y="1979244"/>
                  <a:pt x="11084190" y="1976191"/>
                </a:cubicBezTo>
                <a:cubicBezTo>
                  <a:pt x="11084190" y="1973135"/>
                  <a:pt x="11086227" y="1971100"/>
                  <a:pt x="11089281" y="1971100"/>
                </a:cubicBezTo>
                <a:close/>
                <a:moveTo>
                  <a:pt x="607782" y="1958886"/>
                </a:moveTo>
                <a:cubicBezTo>
                  <a:pt x="618982" y="1958886"/>
                  <a:pt x="627126" y="1968049"/>
                  <a:pt x="627126" y="1978230"/>
                </a:cubicBezTo>
                <a:cubicBezTo>
                  <a:pt x="627126" y="1989429"/>
                  <a:pt x="617963" y="1997575"/>
                  <a:pt x="607782" y="1997575"/>
                </a:cubicBezTo>
                <a:cubicBezTo>
                  <a:pt x="596583" y="1997575"/>
                  <a:pt x="588438" y="1988410"/>
                  <a:pt x="588438" y="1978230"/>
                </a:cubicBezTo>
                <a:cubicBezTo>
                  <a:pt x="588438" y="1967031"/>
                  <a:pt x="597601" y="1958886"/>
                  <a:pt x="607782" y="1958886"/>
                </a:cubicBezTo>
                <a:close/>
                <a:moveTo>
                  <a:pt x="8754740" y="1924294"/>
                </a:moveTo>
                <a:cubicBezTo>
                  <a:pt x="8757794" y="1925312"/>
                  <a:pt x="8760849" y="1927349"/>
                  <a:pt x="8760849" y="1930402"/>
                </a:cubicBezTo>
                <a:cubicBezTo>
                  <a:pt x="8760849" y="1933458"/>
                  <a:pt x="8758812" y="1936513"/>
                  <a:pt x="8754740" y="1936513"/>
                </a:cubicBezTo>
                <a:cubicBezTo>
                  <a:pt x="8751685" y="1936513"/>
                  <a:pt x="8748631" y="1934476"/>
                  <a:pt x="8748631" y="1930402"/>
                </a:cubicBezTo>
                <a:cubicBezTo>
                  <a:pt x="8748631" y="1927349"/>
                  <a:pt x="8750667" y="1924294"/>
                  <a:pt x="8754740" y="1924294"/>
                </a:cubicBezTo>
                <a:close/>
                <a:moveTo>
                  <a:pt x="6224720" y="1894771"/>
                </a:moveTo>
                <a:cubicBezTo>
                  <a:pt x="6227774" y="1894771"/>
                  <a:pt x="6230829" y="1897823"/>
                  <a:pt x="6230829" y="1900877"/>
                </a:cubicBezTo>
                <a:cubicBezTo>
                  <a:pt x="6230829" y="1904948"/>
                  <a:pt x="6227774" y="1906983"/>
                  <a:pt x="6224720" y="1906983"/>
                </a:cubicBezTo>
                <a:cubicBezTo>
                  <a:pt x="6220647" y="1906983"/>
                  <a:pt x="6218611" y="1903930"/>
                  <a:pt x="6218611" y="1900877"/>
                </a:cubicBezTo>
                <a:cubicBezTo>
                  <a:pt x="6218611" y="1896803"/>
                  <a:pt x="6221665" y="1894771"/>
                  <a:pt x="6224720" y="1894771"/>
                </a:cubicBezTo>
                <a:close/>
                <a:moveTo>
                  <a:pt x="6900749" y="1835719"/>
                </a:moveTo>
                <a:cubicBezTo>
                  <a:pt x="6907876" y="1834702"/>
                  <a:pt x="6913985" y="1840812"/>
                  <a:pt x="6913985" y="1848957"/>
                </a:cubicBezTo>
                <a:cubicBezTo>
                  <a:pt x="6913985" y="1856084"/>
                  <a:pt x="6907876" y="1862192"/>
                  <a:pt x="6900749" y="1862192"/>
                </a:cubicBezTo>
                <a:cubicBezTo>
                  <a:pt x="6893622" y="1862192"/>
                  <a:pt x="6887514" y="1856084"/>
                  <a:pt x="6887514" y="1848957"/>
                </a:cubicBezTo>
                <a:cubicBezTo>
                  <a:pt x="6887514" y="1841829"/>
                  <a:pt x="6893622" y="1835719"/>
                  <a:pt x="6900749" y="1835719"/>
                </a:cubicBezTo>
                <a:close/>
                <a:moveTo>
                  <a:pt x="3320114" y="1834701"/>
                </a:moveTo>
                <a:cubicBezTo>
                  <a:pt x="3322150" y="1834701"/>
                  <a:pt x="3324187" y="1836737"/>
                  <a:pt x="3324187" y="1838772"/>
                </a:cubicBezTo>
                <a:cubicBezTo>
                  <a:pt x="3324187" y="1840809"/>
                  <a:pt x="3322150" y="1842845"/>
                  <a:pt x="3320114" y="1842845"/>
                </a:cubicBezTo>
                <a:cubicBezTo>
                  <a:pt x="3318077" y="1842845"/>
                  <a:pt x="3316042" y="1840809"/>
                  <a:pt x="3316042" y="1838772"/>
                </a:cubicBezTo>
                <a:cubicBezTo>
                  <a:pt x="3316042" y="1836737"/>
                  <a:pt x="3318077" y="1834701"/>
                  <a:pt x="3320114" y="1834701"/>
                </a:cubicBezTo>
                <a:close/>
                <a:moveTo>
                  <a:pt x="6968963" y="1829583"/>
                </a:moveTo>
                <a:cubicBezTo>
                  <a:pt x="6971000" y="1829583"/>
                  <a:pt x="6972017" y="1831619"/>
                  <a:pt x="6972017" y="1832637"/>
                </a:cubicBezTo>
                <a:cubicBezTo>
                  <a:pt x="6972017" y="1834674"/>
                  <a:pt x="6971000" y="1835691"/>
                  <a:pt x="6968963" y="1835691"/>
                </a:cubicBezTo>
                <a:cubicBezTo>
                  <a:pt x="6966927" y="1835691"/>
                  <a:pt x="6965909" y="1834674"/>
                  <a:pt x="6965909" y="1832637"/>
                </a:cubicBezTo>
                <a:cubicBezTo>
                  <a:pt x="6965909" y="1830601"/>
                  <a:pt x="6966927" y="1829583"/>
                  <a:pt x="6968963" y="1829583"/>
                </a:cubicBezTo>
                <a:close/>
                <a:moveTo>
                  <a:pt x="5026434" y="1816374"/>
                </a:moveTo>
                <a:cubicBezTo>
                  <a:pt x="5029485" y="1816374"/>
                  <a:pt x="5031521" y="1818411"/>
                  <a:pt x="5031521" y="1821463"/>
                </a:cubicBezTo>
                <a:cubicBezTo>
                  <a:pt x="5031521" y="1824518"/>
                  <a:pt x="5029485" y="1826554"/>
                  <a:pt x="5026434" y="1826554"/>
                </a:cubicBezTo>
                <a:cubicBezTo>
                  <a:pt x="5023379" y="1826554"/>
                  <a:pt x="5021344" y="1824518"/>
                  <a:pt x="5021344" y="1821463"/>
                </a:cubicBezTo>
                <a:cubicBezTo>
                  <a:pt x="5021344" y="1818411"/>
                  <a:pt x="5023379" y="1816374"/>
                  <a:pt x="5026434" y="1816374"/>
                </a:cubicBezTo>
                <a:close/>
                <a:moveTo>
                  <a:pt x="1693109" y="1810250"/>
                </a:moveTo>
                <a:cubicBezTo>
                  <a:pt x="1709398" y="1810250"/>
                  <a:pt x="1722634" y="1823487"/>
                  <a:pt x="1722634" y="1839778"/>
                </a:cubicBezTo>
                <a:cubicBezTo>
                  <a:pt x="1722634" y="1856067"/>
                  <a:pt x="1709398" y="1869303"/>
                  <a:pt x="1693109" y="1869303"/>
                </a:cubicBezTo>
                <a:cubicBezTo>
                  <a:pt x="1676819" y="1869303"/>
                  <a:pt x="1663584" y="1856067"/>
                  <a:pt x="1663584" y="1839778"/>
                </a:cubicBezTo>
                <a:cubicBezTo>
                  <a:pt x="1663584" y="1823487"/>
                  <a:pt x="1676819" y="1810250"/>
                  <a:pt x="1693109" y="1810250"/>
                </a:cubicBezTo>
                <a:close/>
                <a:moveTo>
                  <a:pt x="466263" y="1806168"/>
                </a:moveTo>
                <a:cubicBezTo>
                  <a:pt x="468300" y="1806168"/>
                  <a:pt x="470336" y="1808204"/>
                  <a:pt x="470336" y="1810240"/>
                </a:cubicBezTo>
                <a:cubicBezTo>
                  <a:pt x="470336" y="1812277"/>
                  <a:pt x="468300" y="1814313"/>
                  <a:pt x="466263" y="1814313"/>
                </a:cubicBezTo>
                <a:cubicBezTo>
                  <a:pt x="464227" y="1814313"/>
                  <a:pt x="462191" y="1812277"/>
                  <a:pt x="462191" y="1810240"/>
                </a:cubicBezTo>
                <a:cubicBezTo>
                  <a:pt x="462191" y="1808204"/>
                  <a:pt x="464227" y="1806168"/>
                  <a:pt x="466263" y="1806168"/>
                </a:cubicBezTo>
                <a:close/>
                <a:moveTo>
                  <a:pt x="11028194" y="1801104"/>
                </a:moveTo>
                <a:cubicBezTo>
                  <a:pt x="11034304" y="1800086"/>
                  <a:pt x="11040412" y="1806195"/>
                  <a:pt x="11040412" y="1813323"/>
                </a:cubicBezTo>
                <a:cubicBezTo>
                  <a:pt x="11040412" y="1820451"/>
                  <a:pt x="11034304" y="1825541"/>
                  <a:pt x="11028194" y="1825541"/>
                </a:cubicBezTo>
                <a:cubicBezTo>
                  <a:pt x="11021068" y="1825541"/>
                  <a:pt x="11015977" y="1819432"/>
                  <a:pt x="11015977" y="1813323"/>
                </a:cubicBezTo>
                <a:cubicBezTo>
                  <a:pt x="11015977" y="1806195"/>
                  <a:pt x="11022085" y="1801104"/>
                  <a:pt x="11028194" y="1801104"/>
                </a:cubicBezTo>
                <a:close/>
                <a:moveTo>
                  <a:pt x="9489820" y="1800068"/>
                </a:moveTo>
                <a:cubicBezTo>
                  <a:pt x="9509164" y="1800068"/>
                  <a:pt x="9524436" y="1815341"/>
                  <a:pt x="9524436" y="1834686"/>
                </a:cubicBezTo>
                <a:cubicBezTo>
                  <a:pt x="9524436" y="1854031"/>
                  <a:pt x="9509164" y="1869303"/>
                  <a:pt x="9489820" y="1869303"/>
                </a:cubicBezTo>
                <a:cubicBezTo>
                  <a:pt x="9470476" y="1869303"/>
                  <a:pt x="9455204" y="1854031"/>
                  <a:pt x="9455204" y="1834686"/>
                </a:cubicBezTo>
                <a:cubicBezTo>
                  <a:pt x="9455204" y="1815341"/>
                  <a:pt x="9470476" y="1800068"/>
                  <a:pt x="9489820" y="1800068"/>
                </a:cubicBezTo>
                <a:close/>
                <a:moveTo>
                  <a:pt x="10635201" y="1799039"/>
                </a:moveTo>
                <a:cubicBezTo>
                  <a:pt x="10639274" y="1799039"/>
                  <a:pt x="10642329" y="1802093"/>
                  <a:pt x="10642329" y="1806166"/>
                </a:cubicBezTo>
                <a:cubicBezTo>
                  <a:pt x="10642329" y="1810238"/>
                  <a:pt x="10639274" y="1813293"/>
                  <a:pt x="10635201" y="1813293"/>
                </a:cubicBezTo>
                <a:cubicBezTo>
                  <a:pt x="10631129" y="1813293"/>
                  <a:pt x="10628075" y="1810238"/>
                  <a:pt x="10628075" y="1806166"/>
                </a:cubicBezTo>
                <a:cubicBezTo>
                  <a:pt x="10628075" y="1802093"/>
                  <a:pt x="10631129" y="1799039"/>
                  <a:pt x="10635201" y="1799039"/>
                </a:cubicBezTo>
                <a:close/>
                <a:moveTo>
                  <a:pt x="8181540" y="1798022"/>
                </a:moveTo>
                <a:cubicBezTo>
                  <a:pt x="8184594" y="1797003"/>
                  <a:pt x="8186630" y="1800058"/>
                  <a:pt x="8186630" y="1803111"/>
                </a:cubicBezTo>
                <a:cubicBezTo>
                  <a:pt x="8186630" y="1806166"/>
                  <a:pt x="8184594" y="1808202"/>
                  <a:pt x="8181540" y="1808202"/>
                </a:cubicBezTo>
                <a:cubicBezTo>
                  <a:pt x="8178485" y="1808202"/>
                  <a:pt x="8176449" y="1806166"/>
                  <a:pt x="8176449" y="1803111"/>
                </a:cubicBezTo>
                <a:cubicBezTo>
                  <a:pt x="8176449" y="1800058"/>
                  <a:pt x="8178485" y="1798022"/>
                  <a:pt x="8181540" y="1798022"/>
                </a:cubicBezTo>
                <a:close/>
                <a:moveTo>
                  <a:pt x="5724840" y="1792952"/>
                </a:moveTo>
                <a:cubicBezTo>
                  <a:pt x="5727896" y="1792952"/>
                  <a:pt x="5730949" y="1796006"/>
                  <a:pt x="5730949" y="1799061"/>
                </a:cubicBezTo>
                <a:cubicBezTo>
                  <a:pt x="5730949" y="1802116"/>
                  <a:pt x="5727896" y="1805170"/>
                  <a:pt x="5724840" y="1805170"/>
                </a:cubicBezTo>
                <a:cubicBezTo>
                  <a:pt x="5721787" y="1805170"/>
                  <a:pt x="5718734" y="1802116"/>
                  <a:pt x="5718734" y="1799061"/>
                </a:cubicBezTo>
                <a:cubicBezTo>
                  <a:pt x="5718734" y="1796006"/>
                  <a:pt x="5721787" y="1792952"/>
                  <a:pt x="5724840" y="1792952"/>
                </a:cubicBezTo>
                <a:close/>
                <a:moveTo>
                  <a:pt x="10191302" y="1791912"/>
                </a:moveTo>
                <a:cubicBezTo>
                  <a:pt x="10198429" y="1791912"/>
                  <a:pt x="10204538" y="1798021"/>
                  <a:pt x="10204538" y="1805147"/>
                </a:cubicBezTo>
                <a:cubicBezTo>
                  <a:pt x="10204538" y="1812274"/>
                  <a:pt x="10198429" y="1818383"/>
                  <a:pt x="10191302" y="1818383"/>
                </a:cubicBezTo>
                <a:cubicBezTo>
                  <a:pt x="10184175" y="1818383"/>
                  <a:pt x="10178067" y="1812274"/>
                  <a:pt x="10178067" y="1805147"/>
                </a:cubicBezTo>
                <a:cubicBezTo>
                  <a:pt x="10178067" y="1798021"/>
                  <a:pt x="10184175" y="1791912"/>
                  <a:pt x="10191302" y="1791912"/>
                </a:cubicBezTo>
                <a:close/>
                <a:moveTo>
                  <a:pt x="5611817" y="1782750"/>
                </a:moveTo>
                <a:cubicBezTo>
                  <a:pt x="5612835" y="1782750"/>
                  <a:pt x="5613854" y="1783768"/>
                  <a:pt x="5613854" y="1784786"/>
                </a:cubicBezTo>
                <a:cubicBezTo>
                  <a:pt x="5613854" y="1785804"/>
                  <a:pt x="5612835" y="1786822"/>
                  <a:pt x="5611817" y="1786822"/>
                </a:cubicBezTo>
                <a:cubicBezTo>
                  <a:pt x="5610799" y="1786822"/>
                  <a:pt x="5609781" y="1785804"/>
                  <a:pt x="5609781" y="1784786"/>
                </a:cubicBezTo>
                <a:cubicBezTo>
                  <a:pt x="5609781" y="1783768"/>
                  <a:pt x="5610799" y="1782750"/>
                  <a:pt x="5611817" y="1782750"/>
                </a:cubicBezTo>
                <a:close/>
                <a:moveTo>
                  <a:pt x="2172677" y="1781757"/>
                </a:moveTo>
                <a:cubicBezTo>
                  <a:pt x="2184894" y="1781757"/>
                  <a:pt x="2195074" y="1791938"/>
                  <a:pt x="2195074" y="1804157"/>
                </a:cubicBezTo>
                <a:cubicBezTo>
                  <a:pt x="2195074" y="1816374"/>
                  <a:pt x="2184894" y="1826554"/>
                  <a:pt x="2172677" y="1826554"/>
                </a:cubicBezTo>
                <a:cubicBezTo>
                  <a:pt x="2160460" y="1826554"/>
                  <a:pt x="2150279" y="1816374"/>
                  <a:pt x="2150279" y="1804157"/>
                </a:cubicBezTo>
                <a:cubicBezTo>
                  <a:pt x="2150279" y="1791938"/>
                  <a:pt x="2160460" y="1781757"/>
                  <a:pt x="2172677" y="1781757"/>
                </a:cubicBezTo>
                <a:close/>
                <a:moveTo>
                  <a:pt x="8210047" y="1762412"/>
                </a:moveTo>
                <a:cubicBezTo>
                  <a:pt x="8215138" y="1762412"/>
                  <a:pt x="8219210" y="1766483"/>
                  <a:pt x="8219210" y="1771574"/>
                </a:cubicBezTo>
                <a:cubicBezTo>
                  <a:pt x="8219210" y="1776666"/>
                  <a:pt x="8215138" y="1780737"/>
                  <a:pt x="8210047" y="1780737"/>
                </a:cubicBezTo>
                <a:cubicBezTo>
                  <a:pt x="8204957" y="1780737"/>
                  <a:pt x="8200884" y="1776666"/>
                  <a:pt x="8200884" y="1771574"/>
                </a:cubicBezTo>
                <a:cubicBezTo>
                  <a:pt x="8200884" y="1766483"/>
                  <a:pt x="8204957" y="1762412"/>
                  <a:pt x="8210047" y="1762412"/>
                </a:cubicBezTo>
                <a:close/>
                <a:moveTo>
                  <a:pt x="559930" y="1753225"/>
                </a:moveTo>
                <a:cubicBezTo>
                  <a:pt x="567056" y="1753225"/>
                  <a:pt x="572147" y="1758316"/>
                  <a:pt x="572147" y="1765442"/>
                </a:cubicBezTo>
                <a:cubicBezTo>
                  <a:pt x="572147" y="1771551"/>
                  <a:pt x="567056" y="1777660"/>
                  <a:pt x="559930" y="1777660"/>
                </a:cubicBezTo>
                <a:cubicBezTo>
                  <a:pt x="553821" y="1777660"/>
                  <a:pt x="547713" y="1772569"/>
                  <a:pt x="547713" y="1765442"/>
                </a:cubicBezTo>
                <a:cubicBezTo>
                  <a:pt x="547713" y="1759333"/>
                  <a:pt x="552804" y="1753225"/>
                  <a:pt x="559930" y="1753225"/>
                </a:cubicBezTo>
                <a:close/>
                <a:moveTo>
                  <a:pt x="6170759" y="1745079"/>
                </a:moveTo>
                <a:cubicBezTo>
                  <a:pt x="6175850" y="1744060"/>
                  <a:pt x="6179922" y="1748132"/>
                  <a:pt x="6179922" y="1754241"/>
                </a:cubicBezTo>
                <a:cubicBezTo>
                  <a:pt x="6179922" y="1759332"/>
                  <a:pt x="6175850" y="1763405"/>
                  <a:pt x="6170759" y="1763405"/>
                </a:cubicBezTo>
                <a:cubicBezTo>
                  <a:pt x="6165669" y="1763405"/>
                  <a:pt x="6160578" y="1759332"/>
                  <a:pt x="6160578" y="1754241"/>
                </a:cubicBezTo>
                <a:cubicBezTo>
                  <a:pt x="6160578" y="1749150"/>
                  <a:pt x="6164651" y="1745079"/>
                  <a:pt x="6170759" y="1745079"/>
                </a:cubicBezTo>
                <a:close/>
                <a:moveTo>
                  <a:pt x="7806873" y="1737952"/>
                </a:moveTo>
                <a:cubicBezTo>
                  <a:pt x="7809927" y="1737952"/>
                  <a:pt x="7811963" y="1739988"/>
                  <a:pt x="7811963" y="1743043"/>
                </a:cubicBezTo>
                <a:cubicBezTo>
                  <a:pt x="7811963" y="1745079"/>
                  <a:pt x="7809927" y="1748133"/>
                  <a:pt x="7806873" y="1748133"/>
                </a:cubicBezTo>
                <a:cubicBezTo>
                  <a:pt x="7803818" y="1748133"/>
                  <a:pt x="7801782" y="1746097"/>
                  <a:pt x="7801782" y="1743043"/>
                </a:cubicBezTo>
                <a:cubicBezTo>
                  <a:pt x="7801782" y="1739988"/>
                  <a:pt x="7803818" y="1737952"/>
                  <a:pt x="7806873" y="1737952"/>
                </a:cubicBezTo>
                <a:close/>
                <a:moveTo>
                  <a:pt x="961068" y="1706391"/>
                </a:moveTo>
                <a:cubicBezTo>
                  <a:pt x="964122" y="1706391"/>
                  <a:pt x="967176" y="1708427"/>
                  <a:pt x="967176" y="1712500"/>
                </a:cubicBezTo>
                <a:cubicBezTo>
                  <a:pt x="967176" y="1715555"/>
                  <a:pt x="964122" y="1718608"/>
                  <a:pt x="961068" y="1718608"/>
                </a:cubicBezTo>
                <a:cubicBezTo>
                  <a:pt x="958013" y="1718608"/>
                  <a:pt x="954959" y="1715555"/>
                  <a:pt x="954959" y="1712500"/>
                </a:cubicBezTo>
                <a:cubicBezTo>
                  <a:pt x="954959" y="1709445"/>
                  <a:pt x="958013" y="1706391"/>
                  <a:pt x="961068" y="1706391"/>
                </a:cubicBezTo>
                <a:close/>
                <a:moveTo>
                  <a:pt x="4813613" y="1703336"/>
                </a:moveTo>
                <a:cubicBezTo>
                  <a:pt x="4815650" y="1703336"/>
                  <a:pt x="4817688" y="1705371"/>
                  <a:pt x="4817688" y="1707408"/>
                </a:cubicBezTo>
                <a:cubicBezTo>
                  <a:pt x="4817688" y="1709444"/>
                  <a:pt x="4815650" y="1711481"/>
                  <a:pt x="4813613" y="1711481"/>
                </a:cubicBezTo>
                <a:cubicBezTo>
                  <a:pt x="4811579" y="1711481"/>
                  <a:pt x="4809541" y="1709444"/>
                  <a:pt x="4809541" y="1707408"/>
                </a:cubicBezTo>
                <a:cubicBezTo>
                  <a:pt x="4809541" y="1705371"/>
                  <a:pt x="4811579" y="1703336"/>
                  <a:pt x="4813613" y="1703336"/>
                </a:cubicBezTo>
                <a:close/>
                <a:moveTo>
                  <a:pt x="4269970" y="1698253"/>
                </a:moveTo>
                <a:cubicBezTo>
                  <a:pt x="4287274" y="1699272"/>
                  <a:pt x="4300511" y="1712507"/>
                  <a:pt x="4300511" y="1728798"/>
                </a:cubicBezTo>
                <a:cubicBezTo>
                  <a:pt x="4300511" y="1745088"/>
                  <a:pt x="4287274" y="1758324"/>
                  <a:pt x="4269970" y="1758324"/>
                </a:cubicBezTo>
                <a:cubicBezTo>
                  <a:pt x="4253681" y="1758324"/>
                  <a:pt x="4239427" y="1745088"/>
                  <a:pt x="4239427" y="1728798"/>
                </a:cubicBezTo>
                <a:cubicBezTo>
                  <a:pt x="4239427" y="1712507"/>
                  <a:pt x="4252663" y="1698253"/>
                  <a:pt x="4269970" y="1698253"/>
                </a:cubicBezTo>
                <a:close/>
                <a:moveTo>
                  <a:pt x="7008670" y="1697244"/>
                </a:moveTo>
                <a:cubicBezTo>
                  <a:pt x="7010705" y="1697244"/>
                  <a:pt x="7013760" y="1699281"/>
                  <a:pt x="7013760" y="1702335"/>
                </a:cubicBezTo>
                <a:cubicBezTo>
                  <a:pt x="7013760" y="1705389"/>
                  <a:pt x="7011724" y="1707425"/>
                  <a:pt x="7008670" y="1707425"/>
                </a:cubicBezTo>
                <a:cubicBezTo>
                  <a:pt x="7005615" y="1707425"/>
                  <a:pt x="7003579" y="1705389"/>
                  <a:pt x="7003579" y="1702335"/>
                </a:cubicBezTo>
                <a:cubicBezTo>
                  <a:pt x="7003579" y="1699281"/>
                  <a:pt x="7005615" y="1697244"/>
                  <a:pt x="7008670" y="1697244"/>
                </a:cubicBezTo>
                <a:close/>
                <a:moveTo>
                  <a:pt x="3364842" y="1697228"/>
                </a:moveTo>
                <a:cubicBezTo>
                  <a:pt x="3367896" y="1697228"/>
                  <a:pt x="3370952" y="1700282"/>
                  <a:pt x="3370952" y="1703336"/>
                </a:cubicBezTo>
                <a:cubicBezTo>
                  <a:pt x="3370952" y="1707409"/>
                  <a:pt x="3367896" y="1709445"/>
                  <a:pt x="3364842" y="1709445"/>
                </a:cubicBezTo>
                <a:cubicBezTo>
                  <a:pt x="3360770" y="1709445"/>
                  <a:pt x="3358734" y="1706391"/>
                  <a:pt x="3358734" y="1703336"/>
                </a:cubicBezTo>
                <a:cubicBezTo>
                  <a:pt x="3358734" y="1700282"/>
                  <a:pt x="3361788" y="1697228"/>
                  <a:pt x="3364842" y="1697228"/>
                </a:cubicBezTo>
                <a:close/>
                <a:moveTo>
                  <a:pt x="1989412" y="1695213"/>
                </a:moveTo>
                <a:cubicBezTo>
                  <a:pt x="1995522" y="1695213"/>
                  <a:pt x="2000613" y="1700305"/>
                  <a:pt x="2000613" y="1706413"/>
                </a:cubicBezTo>
                <a:cubicBezTo>
                  <a:pt x="2000613" y="1712522"/>
                  <a:pt x="1995522" y="1717613"/>
                  <a:pt x="1989412" y="1717613"/>
                </a:cubicBezTo>
                <a:cubicBezTo>
                  <a:pt x="1983305" y="1717613"/>
                  <a:pt x="1978214" y="1712522"/>
                  <a:pt x="1978214" y="1706413"/>
                </a:cubicBezTo>
                <a:cubicBezTo>
                  <a:pt x="1978214" y="1700305"/>
                  <a:pt x="1983305" y="1695213"/>
                  <a:pt x="1989412" y="1695213"/>
                </a:cubicBezTo>
                <a:close/>
                <a:moveTo>
                  <a:pt x="3038026" y="1681956"/>
                </a:moveTo>
                <a:cubicBezTo>
                  <a:pt x="3039044" y="1680938"/>
                  <a:pt x="3040062" y="1681956"/>
                  <a:pt x="3040062" y="1683992"/>
                </a:cubicBezTo>
                <a:cubicBezTo>
                  <a:pt x="3040062" y="1685011"/>
                  <a:pt x="3039044" y="1686029"/>
                  <a:pt x="3038026" y="1686029"/>
                </a:cubicBezTo>
                <a:cubicBezTo>
                  <a:pt x="3037008" y="1686029"/>
                  <a:pt x="3035990" y="1685011"/>
                  <a:pt x="3035990" y="1683992"/>
                </a:cubicBezTo>
                <a:cubicBezTo>
                  <a:pt x="3035990" y="1682974"/>
                  <a:pt x="3037008" y="1681956"/>
                  <a:pt x="3038026" y="1681956"/>
                </a:cubicBezTo>
                <a:close/>
                <a:moveTo>
                  <a:pt x="2787638" y="1677907"/>
                </a:moveTo>
                <a:cubicBezTo>
                  <a:pt x="2796801" y="1677907"/>
                  <a:pt x="2803927" y="1685033"/>
                  <a:pt x="2803927" y="1694197"/>
                </a:cubicBezTo>
                <a:cubicBezTo>
                  <a:pt x="2803927" y="1703360"/>
                  <a:pt x="2796801" y="1710486"/>
                  <a:pt x="2787638" y="1710486"/>
                </a:cubicBezTo>
                <a:cubicBezTo>
                  <a:pt x="2778479" y="1710486"/>
                  <a:pt x="2771350" y="1703360"/>
                  <a:pt x="2771350" y="1694197"/>
                </a:cubicBezTo>
                <a:cubicBezTo>
                  <a:pt x="2771350" y="1685033"/>
                  <a:pt x="2778479" y="1677907"/>
                  <a:pt x="2787638" y="1677907"/>
                </a:cubicBezTo>
                <a:close/>
                <a:moveTo>
                  <a:pt x="8908476" y="1670778"/>
                </a:moveTo>
                <a:cubicBezTo>
                  <a:pt x="8910512" y="1670778"/>
                  <a:pt x="8913566" y="1672813"/>
                  <a:pt x="8913566" y="1675869"/>
                </a:cubicBezTo>
                <a:cubicBezTo>
                  <a:pt x="8913566" y="1678923"/>
                  <a:pt x="8911530" y="1680959"/>
                  <a:pt x="8908476" y="1680959"/>
                </a:cubicBezTo>
                <a:cubicBezTo>
                  <a:pt x="8905421" y="1680959"/>
                  <a:pt x="8903385" y="1678923"/>
                  <a:pt x="8903385" y="1675869"/>
                </a:cubicBezTo>
                <a:cubicBezTo>
                  <a:pt x="8903385" y="1672813"/>
                  <a:pt x="8905421" y="1670778"/>
                  <a:pt x="8908476" y="1670778"/>
                </a:cubicBezTo>
                <a:close/>
                <a:moveTo>
                  <a:pt x="9803401" y="1667723"/>
                </a:moveTo>
                <a:cubicBezTo>
                  <a:pt x="9809509" y="1667723"/>
                  <a:pt x="9815617" y="1672813"/>
                  <a:pt x="9815617" y="1679940"/>
                </a:cubicBezTo>
                <a:cubicBezTo>
                  <a:pt x="9815617" y="1686048"/>
                  <a:pt x="9810527" y="1692156"/>
                  <a:pt x="9803401" y="1692156"/>
                </a:cubicBezTo>
                <a:cubicBezTo>
                  <a:pt x="9796274" y="1692156"/>
                  <a:pt x="9791183" y="1687066"/>
                  <a:pt x="9791183" y="1679940"/>
                </a:cubicBezTo>
                <a:cubicBezTo>
                  <a:pt x="9791183" y="1673832"/>
                  <a:pt x="9796274" y="1667723"/>
                  <a:pt x="9803401" y="1667723"/>
                </a:cubicBezTo>
                <a:close/>
                <a:moveTo>
                  <a:pt x="7189895" y="1665690"/>
                </a:moveTo>
                <a:cubicBezTo>
                  <a:pt x="7197021" y="1665690"/>
                  <a:pt x="7202112" y="1670781"/>
                  <a:pt x="7202112" y="1677908"/>
                </a:cubicBezTo>
                <a:cubicBezTo>
                  <a:pt x="7202112" y="1685034"/>
                  <a:pt x="7197021" y="1690124"/>
                  <a:pt x="7189895" y="1690124"/>
                </a:cubicBezTo>
                <a:cubicBezTo>
                  <a:pt x="7182768" y="1690124"/>
                  <a:pt x="7177677" y="1685034"/>
                  <a:pt x="7177677" y="1677908"/>
                </a:cubicBezTo>
                <a:cubicBezTo>
                  <a:pt x="7177677" y="1670781"/>
                  <a:pt x="7182768" y="1665690"/>
                  <a:pt x="7189895" y="1665690"/>
                </a:cubicBezTo>
                <a:close/>
                <a:moveTo>
                  <a:pt x="6840681" y="1665682"/>
                </a:moveTo>
                <a:cubicBezTo>
                  <a:pt x="6869188" y="1665682"/>
                  <a:pt x="6890568" y="1688080"/>
                  <a:pt x="6890568" y="1714552"/>
                </a:cubicBezTo>
                <a:cubicBezTo>
                  <a:pt x="6890568" y="1742044"/>
                  <a:pt x="6868170" y="1763425"/>
                  <a:pt x="6840681" y="1763425"/>
                </a:cubicBezTo>
                <a:cubicBezTo>
                  <a:pt x="6813192" y="1763425"/>
                  <a:pt x="6790793" y="1741026"/>
                  <a:pt x="6790793" y="1714552"/>
                </a:cubicBezTo>
                <a:cubicBezTo>
                  <a:pt x="6790793" y="1687063"/>
                  <a:pt x="6813192" y="1665682"/>
                  <a:pt x="6840681" y="1665682"/>
                </a:cubicBezTo>
                <a:close/>
                <a:moveTo>
                  <a:pt x="4489879" y="1651438"/>
                </a:moveTo>
                <a:cubicBezTo>
                  <a:pt x="4494968" y="1651438"/>
                  <a:pt x="4500062" y="1656528"/>
                  <a:pt x="4500062" y="1661619"/>
                </a:cubicBezTo>
                <a:cubicBezTo>
                  <a:pt x="4500062" y="1666710"/>
                  <a:pt x="4495988" y="1671800"/>
                  <a:pt x="4489879" y="1671800"/>
                </a:cubicBezTo>
                <a:cubicBezTo>
                  <a:pt x="4484789" y="1671800"/>
                  <a:pt x="4479698" y="1667727"/>
                  <a:pt x="4479698" y="1661619"/>
                </a:cubicBezTo>
                <a:cubicBezTo>
                  <a:pt x="4479698" y="1656528"/>
                  <a:pt x="4483769" y="1651438"/>
                  <a:pt x="4489879" y="1651438"/>
                </a:cubicBezTo>
                <a:close/>
                <a:moveTo>
                  <a:pt x="4124356" y="1643267"/>
                </a:moveTo>
                <a:cubicBezTo>
                  <a:pt x="4130464" y="1643267"/>
                  <a:pt x="4135556" y="1648358"/>
                  <a:pt x="4135556" y="1654466"/>
                </a:cubicBezTo>
                <a:cubicBezTo>
                  <a:pt x="4135556" y="1660575"/>
                  <a:pt x="4130464" y="1665666"/>
                  <a:pt x="4124356" y="1665666"/>
                </a:cubicBezTo>
                <a:cubicBezTo>
                  <a:pt x="4118247" y="1665666"/>
                  <a:pt x="4113157" y="1660575"/>
                  <a:pt x="4113157" y="1654466"/>
                </a:cubicBezTo>
                <a:cubicBezTo>
                  <a:pt x="4113157" y="1648358"/>
                  <a:pt x="4118247" y="1643267"/>
                  <a:pt x="4124356" y="1643267"/>
                </a:cubicBezTo>
                <a:close/>
                <a:moveTo>
                  <a:pt x="1369383" y="1634128"/>
                </a:moveTo>
                <a:cubicBezTo>
                  <a:pt x="1378546" y="1634128"/>
                  <a:pt x="1384655" y="1641256"/>
                  <a:pt x="1384655" y="1649400"/>
                </a:cubicBezTo>
                <a:cubicBezTo>
                  <a:pt x="1384655" y="1657544"/>
                  <a:pt x="1377528" y="1664671"/>
                  <a:pt x="1369383" y="1664671"/>
                </a:cubicBezTo>
                <a:cubicBezTo>
                  <a:pt x="1361238" y="1664671"/>
                  <a:pt x="1354111" y="1657544"/>
                  <a:pt x="1354111" y="1649400"/>
                </a:cubicBezTo>
                <a:cubicBezTo>
                  <a:pt x="1354111" y="1641256"/>
                  <a:pt x="1361238" y="1634128"/>
                  <a:pt x="1369383" y="1634128"/>
                </a:cubicBezTo>
                <a:close/>
                <a:moveTo>
                  <a:pt x="9290270" y="1625987"/>
                </a:moveTo>
                <a:cubicBezTo>
                  <a:pt x="9293324" y="1625987"/>
                  <a:pt x="9295360" y="1628022"/>
                  <a:pt x="9295360" y="1631077"/>
                </a:cubicBezTo>
                <a:cubicBezTo>
                  <a:pt x="9295360" y="1634131"/>
                  <a:pt x="9293324" y="1636167"/>
                  <a:pt x="9290270" y="1636167"/>
                </a:cubicBezTo>
                <a:cubicBezTo>
                  <a:pt x="9287215" y="1636167"/>
                  <a:pt x="9285179" y="1634131"/>
                  <a:pt x="9285179" y="1631077"/>
                </a:cubicBezTo>
                <a:cubicBezTo>
                  <a:pt x="9285179" y="1628022"/>
                  <a:pt x="9287215" y="1625987"/>
                  <a:pt x="9290270" y="1625987"/>
                </a:cubicBezTo>
                <a:close/>
                <a:moveTo>
                  <a:pt x="1867190" y="1615780"/>
                </a:moveTo>
                <a:cubicBezTo>
                  <a:pt x="1874317" y="1615780"/>
                  <a:pt x="1879408" y="1620871"/>
                  <a:pt x="1879408" y="1627997"/>
                </a:cubicBezTo>
                <a:cubicBezTo>
                  <a:pt x="1879408" y="1635124"/>
                  <a:pt x="1874317" y="1640215"/>
                  <a:pt x="1867190" y="1640215"/>
                </a:cubicBezTo>
                <a:cubicBezTo>
                  <a:pt x="1860064" y="1640215"/>
                  <a:pt x="1854973" y="1635124"/>
                  <a:pt x="1854973" y="1627997"/>
                </a:cubicBezTo>
                <a:cubicBezTo>
                  <a:pt x="1854973" y="1621888"/>
                  <a:pt x="1860064" y="1615780"/>
                  <a:pt x="1867190" y="1615780"/>
                </a:cubicBezTo>
                <a:close/>
                <a:moveTo>
                  <a:pt x="1952765" y="1611732"/>
                </a:moveTo>
                <a:cubicBezTo>
                  <a:pt x="1970074" y="1611732"/>
                  <a:pt x="1985346" y="1627003"/>
                  <a:pt x="1985346" y="1644310"/>
                </a:cubicBezTo>
                <a:cubicBezTo>
                  <a:pt x="1985346" y="1662635"/>
                  <a:pt x="1971092" y="1676889"/>
                  <a:pt x="1952765" y="1676889"/>
                </a:cubicBezTo>
                <a:cubicBezTo>
                  <a:pt x="1934440" y="1676889"/>
                  <a:pt x="1920186" y="1662635"/>
                  <a:pt x="1920186" y="1644310"/>
                </a:cubicBezTo>
                <a:cubicBezTo>
                  <a:pt x="1920186" y="1625985"/>
                  <a:pt x="1934440" y="1611732"/>
                  <a:pt x="1952765" y="1611732"/>
                </a:cubicBezTo>
                <a:close/>
                <a:moveTo>
                  <a:pt x="7601213" y="1601545"/>
                </a:moveTo>
                <a:cubicBezTo>
                  <a:pt x="7607322" y="1601545"/>
                  <a:pt x="7612413" y="1606636"/>
                  <a:pt x="7612413" y="1612743"/>
                </a:cubicBezTo>
                <a:cubicBezTo>
                  <a:pt x="7612413" y="1618852"/>
                  <a:pt x="7607322" y="1623943"/>
                  <a:pt x="7601213" y="1623943"/>
                </a:cubicBezTo>
                <a:cubicBezTo>
                  <a:pt x="7595105" y="1623943"/>
                  <a:pt x="7590014" y="1618852"/>
                  <a:pt x="7590014" y="1612743"/>
                </a:cubicBezTo>
                <a:cubicBezTo>
                  <a:pt x="7590014" y="1606636"/>
                  <a:pt x="7595105" y="1601545"/>
                  <a:pt x="7601213" y="1601545"/>
                </a:cubicBezTo>
                <a:close/>
                <a:moveTo>
                  <a:pt x="4432839" y="1598471"/>
                </a:moveTo>
                <a:cubicBezTo>
                  <a:pt x="4443020" y="1598471"/>
                  <a:pt x="4450147" y="1606616"/>
                  <a:pt x="4450147" y="1615779"/>
                </a:cubicBezTo>
                <a:cubicBezTo>
                  <a:pt x="4450147" y="1624941"/>
                  <a:pt x="4443020" y="1633087"/>
                  <a:pt x="4432839" y="1633087"/>
                </a:cubicBezTo>
                <a:cubicBezTo>
                  <a:pt x="4423675" y="1633087"/>
                  <a:pt x="4415530" y="1625960"/>
                  <a:pt x="4415530" y="1615779"/>
                </a:cubicBezTo>
                <a:cubicBezTo>
                  <a:pt x="4415530" y="1606616"/>
                  <a:pt x="4422657" y="1598471"/>
                  <a:pt x="4432839" y="1598471"/>
                </a:cubicBezTo>
                <a:close/>
                <a:moveTo>
                  <a:pt x="8604059" y="1598470"/>
                </a:moveTo>
                <a:cubicBezTo>
                  <a:pt x="8616276" y="1598470"/>
                  <a:pt x="8627476" y="1608650"/>
                  <a:pt x="8627476" y="1621886"/>
                </a:cubicBezTo>
                <a:cubicBezTo>
                  <a:pt x="8627476" y="1634103"/>
                  <a:pt x="8617295" y="1645302"/>
                  <a:pt x="8604059" y="1645302"/>
                </a:cubicBezTo>
                <a:cubicBezTo>
                  <a:pt x="8590823" y="1645302"/>
                  <a:pt x="8580642" y="1635121"/>
                  <a:pt x="8580642" y="1621886"/>
                </a:cubicBezTo>
                <a:cubicBezTo>
                  <a:pt x="8580642" y="1608650"/>
                  <a:pt x="8590823" y="1598470"/>
                  <a:pt x="8604059" y="1598470"/>
                </a:cubicBezTo>
                <a:close/>
                <a:moveTo>
                  <a:pt x="970231" y="1592364"/>
                </a:moveTo>
                <a:cubicBezTo>
                  <a:pt x="979394" y="1592364"/>
                  <a:pt x="985503" y="1599491"/>
                  <a:pt x="985503" y="1607636"/>
                </a:cubicBezTo>
                <a:cubicBezTo>
                  <a:pt x="985503" y="1615781"/>
                  <a:pt x="978376" y="1622908"/>
                  <a:pt x="970231" y="1622908"/>
                </a:cubicBezTo>
                <a:cubicBezTo>
                  <a:pt x="962086" y="1622908"/>
                  <a:pt x="954959" y="1615781"/>
                  <a:pt x="954959" y="1607636"/>
                </a:cubicBezTo>
                <a:cubicBezTo>
                  <a:pt x="954959" y="1599491"/>
                  <a:pt x="962086" y="1592364"/>
                  <a:pt x="970231" y="1592364"/>
                </a:cubicBezTo>
                <a:close/>
                <a:moveTo>
                  <a:pt x="8077693" y="1588309"/>
                </a:moveTo>
                <a:cubicBezTo>
                  <a:pt x="8088892" y="1588309"/>
                  <a:pt x="8099073" y="1597471"/>
                  <a:pt x="8099073" y="1609690"/>
                </a:cubicBezTo>
                <a:cubicBezTo>
                  <a:pt x="8099073" y="1621906"/>
                  <a:pt x="8088892" y="1631068"/>
                  <a:pt x="8077693" y="1631068"/>
                </a:cubicBezTo>
                <a:cubicBezTo>
                  <a:pt x="8065475" y="1631068"/>
                  <a:pt x="8056312" y="1621906"/>
                  <a:pt x="8056312" y="1609690"/>
                </a:cubicBezTo>
                <a:cubicBezTo>
                  <a:pt x="8056312" y="1597471"/>
                  <a:pt x="8066493" y="1588309"/>
                  <a:pt x="8077693" y="1588309"/>
                </a:cubicBezTo>
                <a:close/>
                <a:moveTo>
                  <a:pt x="10993578" y="1587269"/>
                </a:moveTo>
                <a:cubicBezTo>
                  <a:pt x="10999687" y="1588288"/>
                  <a:pt x="11004777" y="1593379"/>
                  <a:pt x="11004777" y="1598469"/>
                </a:cubicBezTo>
                <a:cubicBezTo>
                  <a:pt x="11004777" y="1604577"/>
                  <a:pt x="10999687" y="1609668"/>
                  <a:pt x="10993578" y="1609668"/>
                </a:cubicBezTo>
                <a:cubicBezTo>
                  <a:pt x="10987469" y="1609668"/>
                  <a:pt x="10982378" y="1604577"/>
                  <a:pt x="10982378" y="1598469"/>
                </a:cubicBezTo>
                <a:cubicBezTo>
                  <a:pt x="10982378" y="1592360"/>
                  <a:pt x="10987469" y="1587269"/>
                  <a:pt x="10993578" y="1587269"/>
                </a:cubicBezTo>
                <a:close/>
                <a:moveTo>
                  <a:pt x="1053773" y="1581190"/>
                </a:moveTo>
                <a:cubicBezTo>
                  <a:pt x="1057845" y="1580171"/>
                  <a:pt x="1061918" y="1584246"/>
                  <a:pt x="1061918" y="1589335"/>
                </a:cubicBezTo>
                <a:cubicBezTo>
                  <a:pt x="1061918" y="1594424"/>
                  <a:pt x="1057845" y="1597478"/>
                  <a:pt x="1053773" y="1597478"/>
                </a:cubicBezTo>
                <a:cubicBezTo>
                  <a:pt x="1048682" y="1597478"/>
                  <a:pt x="1045628" y="1593408"/>
                  <a:pt x="1045628" y="1589335"/>
                </a:cubicBezTo>
                <a:cubicBezTo>
                  <a:pt x="1045628" y="1584246"/>
                  <a:pt x="1049700" y="1581190"/>
                  <a:pt x="1053773" y="1581190"/>
                </a:cubicBezTo>
                <a:close/>
                <a:moveTo>
                  <a:pt x="6563753" y="1579126"/>
                </a:moveTo>
                <a:cubicBezTo>
                  <a:pt x="6569861" y="1579126"/>
                  <a:pt x="6574952" y="1584217"/>
                  <a:pt x="6574952" y="1590325"/>
                </a:cubicBezTo>
                <a:cubicBezTo>
                  <a:pt x="6574952" y="1596434"/>
                  <a:pt x="6569861" y="1601524"/>
                  <a:pt x="6563753" y="1601524"/>
                </a:cubicBezTo>
                <a:cubicBezTo>
                  <a:pt x="6557644" y="1601524"/>
                  <a:pt x="6552553" y="1596434"/>
                  <a:pt x="6552553" y="1590325"/>
                </a:cubicBezTo>
                <a:cubicBezTo>
                  <a:pt x="6552553" y="1584217"/>
                  <a:pt x="6557644" y="1579126"/>
                  <a:pt x="6563753" y="1579126"/>
                </a:cubicBezTo>
                <a:close/>
                <a:moveTo>
                  <a:pt x="9187440" y="1578129"/>
                </a:moveTo>
                <a:cubicBezTo>
                  <a:pt x="9193548" y="1578129"/>
                  <a:pt x="9198639" y="1583220"/>
                  <a:pt x="9198639" y="1589328"/>
                </a:cubicBezTo>
                <a:cubicBezTo>
                  <a:pt x="9198639" y="1595436"/>
                  <a:pt x="9193548" y="1600526"/>
                  <a:pt x="9187440" y="1600526"/>
                </a:cubicBezTo>
                <a:cubicBezTo>
                  <a:pt x="9181331" y="1600526"/>
                  <a:pt x="9176240" y="1595436"/>
                  <a:pt x="9176240" y="1589328"/>
                </a:cubicBezTo>
                <a:cubicBezTo>
                  <a:pt x="9176240" y="1583220"/>
                  <a:pt x="9181331" y="1578129"/>
                  <a:pt x="9187440" y="1578129"/>
                </a:cubicBezTo>
                <a:close/>
                <a:moveTo>
                  <a:pt x="5811366" y="1539421"/>
                </a:moveTo>
                <a:cubicBezTo>
                  <a:pt x="5816457" y="1539421"/>
                  <a:pt x="5821547" y="1543493"/>
                  <a:pt x="5821547" y="1549602"/>
                </a:cubicBezTo>
                <a:cubicBezTo>
                  <a:pt x="5821547" y="1555711"/>
                  <a:pt x="5816457" y="1559783"/>
                  <a:pt x="5811366" y="1559783"/>
                </a:cubicBezTo>
                <a:cubicBezTo>
                  <a:pt x="5805258" y="1559783"/>
                  <a:pt x="5801185" y="1555711"/>
                  <a:pt x="5801185" y="1549602"/>
                </a:cubicBezTo>
                <a:cubicBezTo>
                  <a:pt x="5801185" y="1544512"/>
                  <a:pt x="5805258" y="1539421"/>
                  <a:pt x="5811366" y="1539421"/>
                </a:cubicBezTo>
                <a:close/>
                <a:moveTo>
                  <a:pt x="6556626" y="1510942"/>
                </a:moveTo>
                <a:cubicBezTo>
                  <a:pt x="6562734" y="1510942"/>
                  <a:pt x="6568843" y="1516032"/>
                  <a:pt x="6568843" y="1523160"/>
                </a:cubicBezTo>
                <a:cubicBezTo>
                  <a:pt x="6568843" y="1530285"/>
                  <a:pt x="6563752" y="1535375"/>
                  <a:pt x="6556626" y="1535375"/>
                </a:cubicBezTo>
                <a:cubicBezTo>
                  <a:pt x="6549499" y="1535375"/>
                  <a:pt x="6544408" y="1530285"/>
                  <a:pt x="6544408" y="1523160"/>
                </a:cubicBezTo>
                <a:cubicBezTo>
                  <a:pt x="6544408" y="1516032"/>
                  <a:pt x="6549499" y="1510942"/>
                  <a:pt x="6556626" y="1510942"/>
                </a:cubicBezTo>
                <a:close/>
                <a:moveTo>
                  <a:pt x="5064100" y="1507884"/>
                </a:moveTo>
                <a:cubicBezTo>
                  <a:pt x="5071226" y="1506866"/>
                  <a:pt x="5076314" y="1512975"/>
                  <a:pt x="5076314" y="1520102"/>
                </a:cubicBezTo>
                <a:cubicBezTo>
                  <a:pt x="5076314" y="1527228"/>
                  <a:pt x="5071226" y="1532317"/>
                  <a:pt x="5064100" y="1532317"/>
                </a:cubicBezTo>
                <a:cubicBezTo>
                  <a:pt x="5056975" y="1532317"/>
                  <a:pt x="5051886" y="1527228"/>
                  <a:pt x="5051886" y="1520102"/>
                </a:cubicBezTo>
                <a:cubicBezTo>
                  <a:pt x="5051886" y="1512975"/>
                  <a:pt x="5056975" y="1507884"/>
                  <a:pt x="5064100" y="1507884"/>
                </a:cubicBezTo>
                <a:close/>
                <a:moveTo>
                  <a:pt x="12045293" y="1495671"/>
                </a:moveTo>
                <a:cubicBezTo>
                  <a:pt x="12061582" y="1496689"/>
                  <a:pt x="12074818" y="1509924"/>
                  <a:pt x="12074818" y="1525195"/>
                </a:cubicBezTo>
                <a:cubicBezTo>
                  <a:pt x="12074818" y="1541483"/>
                  <a:pt x="12061582" y="1553701"/>
                  <a:pt x="12045293" y="1553701"/>
                </a:cubicBezTo>
                <a:cubicBezTo>
                  <a:pt x="12029003" y="1553701"/>
                  <a:pt x="12015767" y="1540465"/>
                  <a:pt x="12015767" y="1525195"/>
                </a:cubicBezTo>
                <a:cubicBezTo>
                  <a:pt x="12015767" y="1508906"/>
                  <a:pt x="12029003" y="1495671"/>
                  <a:pt x="12045293" y="1495671"/>
                </a:cubicBezTo>
                <a:close/>
                <a:moveTo>
                  <a:pt x="7198040" y="1482432"/>
                </a:moveTo>
                <a:cubicBezTo>
                  <a:pt x="7200076" y="1482432"/>
                  <a:pt x="7203130" y="1484468"/>
                  <a:pt x="7203130" y="1487523"/>
                </a:cubicBezTo>
                <a:cubicBezTo>
                  <a:pt x="7203130" y="1490577"/>
                  <a:pt x="7201094" y="1492613"/>
                  <a:pt x="7198040" y="1492613"/>
                </a:cubicBezTo>
                <a:cubicBezTo>
                  <a:pt x="7194985" y="1492613"/>
                  <a:pt x="7192949" y="1490577"/>
                  <a:pt x="7192949" y="1487523"/>
                </a:cubicBezTo>
                <a:cubicBezTo>
                  <a:pt x="7192949" y="1484468"/>
                  <a:pt x="7194985" y="1482432"/>
                  <a:pt x="7198040" y="1482432"/>
                </a:cubicBezTo>
                <a:close/>
                <a:moveTo>
                  <a:pt x="10018223" y="1481387"/>
                </a:moveTo>
                <a:cubicBezTo>
                  <a:pt x="10022296" y="1481387"/>
                  <a:pt x="10025350" y="1484441"/>
                  <a:pt x="10025350" y="1488514"/>
                </a:cubicBezTo>
                <a:cubicBezTo>
                  <a:pt x="10025350" y="1492586"/>
                  <a:pt x="10022296" y="1494622"/>
                  <a:pt x="10018223" y="1494622"/>
                </a:cubicBezTo>
                <a:cubicBezTo>
                  <a:pt x="10014150" y="1494622"/>
                  <a:pt x="10011096" y="1491568"/>
                  <a:pt x="10011096" y="1488514"/>
                </a:cubicBezTo>
                <a:cubicBezTo>
                  <a:pt x="10011096" y="1484441"/>
                  <a:pt x="10014150" y="1481387"/>
                  <a:pt x="10018223" y="1481387"/>
                </a:cubicBezTo>
                <a:close/>
                <a:moveTo>
                  <a:pt x="8393309" y="1477350"/>
                </a:moveTo>
                <a:cubicBezTo>
                  <a:pt x="8410616" y="1477350"/>
                  <a:pt x="8425888" y="1491603"/>
                  <a:pt x="8425888" y="1509928"/>
                </a:cubicBezTo>
                <a:cubicBezTo>
                  <a:pt x="8425888" y="1528253"/>
                  <a:pt x="8411635" y="1542506"/>
                  <a:pt x="8393309" y="1542506"/>
                </a:cubicBezTo>
                <a:cubicBezTo>
                  <a:pt x="8374982" y="1542506"/>
                  <a:pt x="8360729" y="1528253"/>
                  <a:pt x="8360729" y="1509928"/>
                </a:cubicBezTo>
                <a:cubicBezTo>
                  <a:pt x="8360729" y="1491603"/>
                  <a:pt x="8374982" y="1477350"/>
                  <a:pt x="8393309" y="1477350"/>
                </a:cubicBezTo>
                <a:close/>
                <a:moveTo>
                  <a:pt x="5908087" y="1476298"/>
                </a:moveTo>
                <a:cubicBezTo>
                  <a:pt x="5909106" y="1476298"/>
                  <a:pt x="5910123" y="1477315"/>
                  <a:pt x="5910123" y="1478334"/>
                </a:cubicBezTo>
                <a:cubicBezTo>
                  <a:pt x="5910123" y="1479351"/>
                  <a:pt x="5909106" y="1480369"/>
                  <a:pt x="5908087" y="1480369"/>
                </a:cubicBezTo>
                <a:cubicBezTo>
                  <a:pt x="5907069" y="1480369"/>
                  <a:pt x="5906050" y="1479351"/>
                  <a:pt x="5906050" y="1478334"/>
                </a:cubicBezTo>
                <a:cubicBezTo>
                  <a:pt x="5906050" y="1477315"/>
                  <a:pt x="5907069" y="1476298"/>
                  <a:pt x="5908087" y="1476298"/>
                </a:cubicBezTo>
                <a:close/>
                <a:moveTo>
                  <a:pt x="10401034" y="1474260"/>
                </a:moveTo>
                <a:cubicBezTo>
                  <a:pt x="10406124" y="1474260"/>
                  <a:pt x="10410197" y="1478333"/>
                  <a:pt x="10410197" y="1483423"/>
                </a:cubicBezTo>
                <a:cubicBezTo>
                  <a:pt x="10410197" y="1488514"/>
                  <a:pt x="10406124" y="1492586"/>
                  <a:pt x="10401034" y="1492586"/>
                </a:cubicBezTo>
                <a:cubicBezTo>
                  <a:pt x="10395943" y="1492586"/>
                  <a:pt x="10391871" y="1488514"/>
                  <a:pt x="10391871" y="1483423"/>
                </a:cubicBezTo>
                <a:cubicBezTo>
                  <a:pt x="10391871" y="1478333"/>
                  <a:pt x="10395943" y="1474260"/>
                  <a:pt x="10401034" y="1474260"/>
                </a:cubicBezTo>
                <a:close/>
                <a:moveTo>
                  <a:pt x="2631798" y="1469172"/>
                </a:moveTo>
                <a:cubicBezTo>
                  <a:pt x="2634852" y="1469172"/>
                  <a:pt x="2637906" y="1472227"/>
                  <a:pt x="2637906" y="1475281"/>
                </a:cubicBezTo>
                <a:cubicBezTo>
                  <a:pt x="2637906" y="1478335"/>
                  <a:pt x="2634852" y="1481390"/>
                  <a:pt x="2631798" y="1481390"/>
                </a:cubicBezTo>
                <a:cubicBezTo>
                  <a:pt x="2628743" y="1481390"/>
                  <a:pt x="2625688" y="1478335"/>
                  <a:pt x="2625688" y="1475281"/>
                </a:cubicBezTo>
                <a:cubicBezTo>
                  <a:pt x="2625688" y="1472227"/>
                  <a:pt x="2628743" y="1469172"/>
                  <a:pt x="2631798" y="1469172"/>
                </a:cubicBezTo>
                <a:close/>
                <a:moveTo>
                  <a:pt x="8095000" y="1469170"/>
                </a:moveTo>
                <a:cubicBezTo>
                  <a:pt x="8102127" y="1469170"/>
                  <a:pt x="8107217" y="1474261"/>
                  <a:pt x="8107217" y="1481388"/>
                </a:cubicBezTo>
                <a:cubicBezTo>
                  <a:pt x="8107217" y="1488514"/>
                  <a:pt x="8102127" y="1493605"/>
                  <a:pt x="8095000" y="1493605"/>
                </a:cubicBezTo>
                <a:cubicBezTo>
                  <a:pt x="8087874" y="1493605"/>
                  <a:pt x="8082783" y="1488514"/>
                  <a:pt x="8082783" y="1481388"/>
                </a:cubicBezTo>
                <a:cubicBezTo>
                  <a:pt x="8082783" y="1474261"/>
                  <a:pt x="8087874" y="1469170"/>
                  <a:pt x="8095000" y="1469170"/>
                </a:cubicBezTo>
                <a:close/>
                <a:moveTo>
                  <a:pt x="3408677" y="1462072"/>
                </a:moveTo>
                <a:cubicBezTo>
                  <a:pt x="3411731" y="1463090"/>
                  <a:pt x="3413767" y="1465126"/>
                  <a:pt x="3413767" y="1467163"/>
                </a:cubicBezTo>
                <a:cubicBezTo>
                  <a:pt x="3413767" y="1470216"/>
                  <a:pt x="3411731" y="1472253"/>
                  <a:pt x="3408677" y="1472253"/>
                </a:cubicBezTo>
                <a:cubicBezTo>
                  <a:pt x="3406640" y="1472253"/>
                  <a:pt x="3403585" y="1470216"/>
                  <a:pt x="3403585" y="1467163"/>
                </a:cubicBezTo>
                <a:cubicBezTo>
                  <a:pt x="3403585" y="1465126"/>
                  <a:pt x="3405620" y="1462072"/>
                  <a:pt x="3408677" y="1462072"/>
                </a:cubicBezTo>
                <a:close/>
                <a:moveTo>
                  <a:pt x="3686616" y="1449860"/>
                </a:moveTo>
                <a:cubicBezTo>
                  <a:pt x="3688652" y="1449860"/>
                  <a:pt x="3690689" y="1451898"/>
                  <a:pt x="3690689" y="1453933"/>
                </a:cubicBezTo>
                <a:cubicBezTo>
                  <a:pt x="3690689" y="1455970"/>
                  <a:pt x="3688652" y="1458006"/>
                  <a:pt x="3686616" y="1458006"/>
                </a:cubicBezTo>
                <a:cubicBezTo>
                  <a:pt x="3684581" y="1458006"/>
                  <a:pt x="3682544" y="1455970"/>
                  <a:pt x="3682544" y="1453933"/>
                </a:cubicBezTo>
                <a:cubicBezTo>
                  <a:pt x="3682544" y="1451898"/>
                  <a:pt x="3684581" y="1449860"/>
                  <a:pt x="3686616" y="1449860"/>
                </a:cubicBezTo>
                <a:close/>
                <a:moveTo>
                  <a:pt x="8790374" y="1447825"/>
                </a:moveTo>
                <a:cubicBezTo>
                  <a:pt x="8793428" y="1447825"/>
                  <a:pt x="8795464" y="1449862"/>
                  <a:pt x="8795464" y="1452917"/>
                </a:cubicBezTo>
                <a:cubicBezTo>
                  <a:pt x="8795464" y="1455971"/>
                  <a:pt x="8793428" y="1458007"/>
                  <a:pt x="8790374" y="1458007"/>
                </a:cubicBezTo>
                <a:cubicBezTo>
                  <a:pt x="8787319" y="1458007"/>
                  <a:pt x="8785283" y="1455971"/>
                  <a:pt x="8785283" y="1452917"/>
                </a:cubicBezTo>
                <a:cubicBezTo>
                  <a:pt x="8785283" y="1449862"/>
                  <a:pt x="8787319" y="1447825"/>
                  <a:pt x="8790374" y="1447825"/>
                </a:cubicBezTo>
                <a:close/>
                <a:moveTo>
                  <a:pt x="10691198" y="1418293"/>
                </a:moveTo>
                <a:cubicBezTo>
                  <a:pt x="10693235" y="1417275"/>
                  <a:pt x="10696288" y="1420331"/>
                  <a:pt x="10696288" y="1423383"/>
                </a:cubicBezTo>
                <a:cubicBezTo>
                  <a:pt x="10696288" y="1426441"/>
                  <a:pt x="10694252" y="1428476"/>
                  <a:pt x="10691198" y="1428476"/>
                </a:cubicBezTo>
                <a:cubicBezTo>
                  <a:pt x="10688144" y="1428476"/>
                  <a:pt x="10686107" y="1426441"/>
                  <a:pt x="10686107" y="1423383"/>
                </a:cubicBezTo>
                <a:cubicBezTo>
                  <a:pt x="10686107" y="1420331"/>
                  <a:pt x="10688144" y="1418293"/>
                  <a:pt x="10691198" y="1418293"/>
                </a:cubicBezTo>
                <a:close/>
                <a:moveTo>
                  <a:pt x="3349636" y="1409134"/>
                </a:moveTo>
                <a:cubicBezTo>
                  <a:pt x="3354729" y="1409134"/>
                  <a:pt x="3358800" y="1413204"/>
                  <a:pt x="3358800" y="1418293"/>
                </a:cubicBezTo>
                <a:cubicBezTo>
                  <a:pt x="3358800" y="1423387"/>
                  <a:pt x="3354729" y="1427460"/>
                  <a:pt x="3349636" y="1427460"/>
                </a:cubicBezTo>
                <a:cubicBezTo>
                  <a:pt x="3344546" y="1427460"/>
                  <a:pt x="3340474" y="1423387"/>
                  <a:pt x="3340474" y="1418293"/>
                </a:cubicBezTo>
                <a:cubicBezTo>
                  <a:pt x="3340474" y="1413204"/>
                  <a:pt x="3344546" y="1409134"/>
                  <a:pt x="3349636" y="1409134"/>
                </a:cubicBezTo>
                <a:close/>
                <a:moveTo>
                  <a:pt x="4588610" y="1397903"/>
                </a:moveTo>
                <a:cubicBezTo>
                  <a:pt x="4592683" y="1397903"/>
                  <a:pt x="4596755" y="1401976"/>
                  <a:pt x="4596755" y="1406048"/>
                </a:cubicBezTo>
                <a:cubicBezTo>
                  <a:pt x="4596755" y="1411139"/>
                  <a:pt x="4592683" y="1414193"/>
                  <a:pt x="4588610" y="1414193"/>
                </a:cubicBezTo>
                <a:cubicBezTo>
                  <a:pt x="4584538" y="1414193"/>
                  <a:pt x="4580466" y="1410120"/>
                  <a:pt x="4580466" y="1406048"/>
                </a:cubicBezTo>
                <a:cubicBezTo>
                  <a:pt x="4580466" y="1401976"/>
                  <a:pt x="4584538" y="1397903"/>
                  <a:pt x="4588610" y="1397903"/>
                </a:cubicBezTo>
                <a:close/>
                <a:moveTo>
                  <a:pt x="1814297" y="1390807"/>
                </a:moveTo>
                <a:cubicBezTo>
                  <a:pt x="1826514" y="1390807"/>
                  <a:pt x="1835677" y="1399971"/>
                  <a:pt x="1835677" y="1412190"/>
                </a:cubicBezTo>
                <a:cubicBezTo>
                  <a:pt x="1835677" y="1424404"/>
                  <a:pt x="1825497" y="1433570"/>
                  <a:pt x="1814297" y="1433570"/>
                </a:cubicBezTo>
                <a:cubicBezTo>
                  <a:pt x="1802080" y="1433570"/>
                  <a:pt x="1792917" y="1424404"/>
                  <a:pt x="1792917" y="1412190"/>
                </a:cubicBezTo>
                <a:cubicBezTo>
                  <a:pt x="1792917" y="1399971"/>
                  <a:pt x="1803098" y="1390807"/>
                  <a:pt x="1814297" y="1390807"/>
                </a:cubicBezTo>
                <a:close/>
                <a:moveTo>
                  <a:pt x="9676136" y="1389757"/>
                </a:moveTo>
                <a:cubicBezTo>
                  <a:pt x="9678172" y="1389757"/>
                  <a:pt x="9679190" y="1390775"/>
                  <a:pt x="9679190" y="1392811"/>
                </a:cubicBezTo>
                <a:cubicBezTo>
                  <a:pt x="9679190" y="1394848"/>
                  <a:pt x="9678172" y="1395866"/>
                  <a:pt x="9676136" y="1395866"/>
                </a:cubicBezTo>
                <a:cubicBezTo>
                  <a:pt x="9674099" y="1395866"/>
                  <a:pt x="9673081" y="1394848"/>
                  <a:pt x="9673081" y="1392811"/>
                </a:cubicBezTo>
                <a:cubicBezTo>
                  <a:pt x="9673081" y="1390775"/>
                  <a:pt x="9674099" y="1389757"/>
                  <a:pt x="9676136" y="1389757"/>
                </a:cubicBezTo>
                <a:close/>
                <a:moveTo>
                  <a:pt x="12015767" y="1375502"/>
                </a:moveTo>
                <a:cubicBezTo>
                  <a:pt x="12017804" y="1375502"/>
                  <a:pt x="12018821" y="1376520"/>
                  <a:pt x="12018821" y="1378556"/>
                </a:cubicBezTo>
                <a:cubicBezTo>
                  <a:pt x="12018821" y="1380593"/>
                  <a:pt x="12017804" y="1381611"/>
                  <a:pt x="12015767" y="1381611"/>
                </a:cubicBezTo>
                <a:cubicBezTo>
                  <a:pt x="12013731" y="1381611"/>
                  <a:pt x="12012713" y="1380593"/>
                  <a:pt x="12012713" y="1378556"/>
                </a:cubicBezTo>
                <a:cubicBezTo>
                  <a:pt x="12012713" y="1376520"/>
                  <a:pt x="12013731" y="1375502"/>
                  <a:pt x="12015767" y="1375502"/>
                </a:cubicBezTo>
                <a:close/>
                <a:moveTo>
                  <a:pt x="9431787" y="1368376"/>
                </a:moveTo>
                <a:cubicBezTo>
                  <a:pt x="9435859" y="1368376"/>
                  <a:pt x="9437896" y="1370412"/>
                  <a:pt x="9437896" y="1373467"/>
                </a:cubicBezTo>
                <a:cubicBezTo>
                  <a:pt x="9437896" y="1376521"/>
                  <a:pt x="9434841" y="1379575"/>
                  <a:pt x="9431787" y="1379575"/>
                </a:cubicBezTo>
                <a:cubicBezTo>
                  <a:pt x="9428732" y="1379575"/>
                  <a:pt x="9425678" y="1377539"/>
                  <a:pt x="9425678" y="1373467"/>
                </a:cubicBezTo>
                <a:cubicBezTo>
                  <a:pt x="9425678" y="1370412"/>
                  <a:pt x="9427714" y="1368376"/>
                  <a:pt x="9431787" y="1368376"/>
                </a:cubicBezTo>
                <a:close/>
                <a:moveTo>
                  <a:pt x="7596123" y="1359243"/>
                </a:moveTo>
                <a:cubicBezTo>
                  <a:pt x="7601213" y="1359243"/>
                  <a:pt x="7604268" y="1363316"/>
                  <a:pt x="7604268" y="1367389"/>
                </a:cubicBezTo>
                <a:cubicBezTo>
                  <a:pt x="7604268" y="1371462"/>
                  <a:pt x="7601213" y="1374515"/>
                  <a:pt x="7596123" y="1374515"/>
                </a:cubicBezTo>
                <a:cubicBezTo>
                  <a:pt x="7592051" y="1374515"/>
                  <a:pt x="7587978" y="1371462"/>
                  <a:pt x="7587978" y="1367389"/>
                </a:cubicBezTo>
                <a:cubicBezTo>
                  <a:pt x="7587978" y="1363316"/>
                  <a:pt x="7591032" y="1359243"/>
                  <a:pt x="7596123" y="1359243"/>
                </a:cubicBezTo>
                <a:close/>
                <a:moveTo>
                  <a:pt x="5364445" y="1346011"/>
                </a:moveTo>
                <a:cubicBezTo>
                  <a:pt x="5374621" y="1346011"/>
                  <a:pt x="5381754" y="1354157"/>
                  <a:pt x="5381754" y="1363320"/>
                </a:cubicBezTo>
                <a:cubicBezTo>
                  <a:pt x="5381754" y="1372483"/>
                  <a:pt x="5373604" y="1380628"/>
                  <a:pt x="5364445" y="1380628"/>
                </a:cubicBezTo>
                <a:cubicBezTo>
                  <a:pt x="5355285" y="1380628"/>
                  <a:pt x="5347139" y="1372483"/>
                  <a:pt x="5347139" y="1363320"/>
                </a:cubicBezTo>
                <a:cubicBezTo>
                  <a:pt x="5347139" y="1354157"/>
                  <a:pt x="5355285" y="1346011"/>
                  <a:pt x="5364445" y="1346011"/>
                </a:cubicBezTo>
                <a:close/>
                <a:moveTo>
                  <a:pt x="12059547" y="1314439"/>
                </a:moveTo>
                <a:cubicBezTo>
                  <a:pt x="12061582" y="1313421"/>
                  <a:pt x="12064637" y="1316475"/>
                  <a:pt x="12064637" y="1319529"/>
                </a:cubicBezTo>
                <a:cubicBezTo>
                  <a:pt x="12064637" y="1322585"/>
                  <a:pt x="12062601" y="1324620"/>
                  <a:pt x="12059547" y="1324620"/>
                </a:cubicBezTo>
                <a:cubicBezTo>
                  <a:pt x="12056492" y="1324620"/>
                  <a:pt x="12054456" y="1322585"/>
                  <a:pt x="12054456" y="1319529"/>
                </a:cubicBezTo>
                <a:cubicBezTo>
                  <a:pt x="12054456" y="1316475"/>
                  <a:pt x="12056492" y="1314439"/>
                  <a:pt x="12059547" y="1314439"/>
                </a:cubicBezTo>
                <a:close/>
                <a:moveTo>
                  <a:pt x="11131025" y="1300174"/>
                </a:moveTo>
                <a:cubicBezTo>
                  <a:pt x="11141206" y="1300174"/>
                  <a:pt x="11149350" y="1308319"/>
                  <a:pt x="11149350" y="1318500"/>
                </a:cubicBezTo>
                <a:cubicBezTo>
                  <a:pt x="11149350" y="1328682"/>
                  <a:pt x="11141206" y="1336827"/>
                  <a:pt x="11131025" y="1336827"/>
                </a:cubicBezTo>
                <a:cubicBezTo>
                  <a:pt x="11120843" y="1336827"/>
                  <a:pt x="11112698" y="1328682"/>
                  <a:pt x="11112698" y="1318500"/>
                </a:cubicBezTo>
                <a:cubicBezTo>
                  <a:pt x="11112698" y="1308319"/>
                  <a:pt x="11120843" y="1300174"/>
                  <a:pt x="11131025" y="1300174"/>
                </a:cubicBezTo>
                <a:close/>
                <a:moveTo>
                  <a:pt x="8098055" y="1297139"/>
                </a:moveTo>
                <a:cubicBezTo>
                  <a:pt x="8118417" y="1297139"/>
                  <a:pt x="8133689" y="1313430"/>
                  <a:pt x="8133689" y="1332775"/>
                </a:cubicBezTo>
                <a:cubicBezTo>
                  <a:pt x="8133689" y="1352120"/>
                  <a:pt x="8117399" y="1368410"/>
                  <a:pt x="8098055" y="1368410"/>
                </a:cubicBezTo>
                <a:cubicBezTo>
                  <a:pt x="8078711" y="1368410"/>
                  <a:pt x="8062421" y="1352120"/>
                  <a:pt x="8062421" y="1332775"/>
                </a:cubicBezTo>
                <a:cubicBezTo>
                  <a:pt x="8062421" y="1313430"/>
                  <a:pt x="8078711" y="1297139"/>
                  <a:pt x="8098055" y="1297139"/>
                </a:cubicBezTo>
                <a:close/>
                <a:moveTo>
                  <a:pt x="5691230" y="1264529"/>
                </a:moveTo>
                <a:cubicBezTo>
                  <a:pt x="5697339" y="1264529"/>
                  <a:pt x="5701411" y="1269620"/>
                  <a:pt x="5701411" y="1274710"/>
                </a:cubicBezTo>
                <a:cubicBezTo>
                  <a:pt x="5701411" y="1279800"/>
                  <a:pt x="5697339" y="1284890"/>
                  <a:pt x="5691230" y="1284890"/>
                </a:cubicBezTo>
                <a:cubicBezTo>
                  <a:pt x="5685122" y="1284890"/>
                  <a:pt x="5681049" y="1280818"/>
                  <a:pt x="5681049" y="1274710"/>
                </a:cubicBezTo>
                <a:cubicBezTo>
                  <a:pt x="5681049" y="1268601"/>
                  <a:pt x="5685122" y="1264529"/>
                  <a:pt x="5691230" y="1264529"/>
                </a:cubicBezTo>
                <a:close/>
                <a:moveTo>
                  <a:pt x="10805227" y="1263541"/>
                </a:moveTo>
                <a:cubicBezTo>
                  <a:pt x="10812353" y="1264560"/>
                  <a:pt x="10818462" y="1269650"/>
                  <a:pt x="10818462" y="1276776"/>
                </a:cubicBezTo>
                <a:cubicBezTo>
                  <a:pt x="10818462" y="1283903"/>
                  <a:pt x="10812353" y="1290011"/>
                  <a:pt x="10805227" y="1290011"/>
                </a:cubicBezTo>
                <a:cubicBezTo>
                  <a:pt x="10798099" y="1290011"/>
                  <a:pt x="10791991" y="1283903"/>
                  <a:pt x="10791991" y="1276776"/>
                </a:cubicBezTo>
                <a:cubicBezTo>
                  <a:pt x="10791991" y="1269650"/>
                  <a:pt x="10798099" y="1263541"/>
                  <a:pt x="10805227" y="1263541"/>
                </a:cubicBezTo>
                <a:close/>
                <a:moveTo>
                  <a:pt x="298292" y="1260468"/>
                </a:moveTo>
                <a:cubicBezTo>
                  <a:pt x="359379" y="1259450"/>
                  <a:pt x="408248" y="1308318"/>
                  <a:pt x="408248" y="1369407"/>
                </a:cubicBezTo>
                <a:cubicBezTo>
                  <a:pt x="408248" y="1429477"/>
                  <a:pt x="359379" y="1478349"/>
                  <a:pt x="298292" y="1478349"/>
                </a:cubicBezTo>
                <a:cubicBezTo>
                  <a:pt x="237206" y="1478349"/>
                  <a:pt x="188336" y="1429477"/>
                  <a:pt x="188336" y="1369407"/>
                </a:cubicBezTo>
                <a:cubicBezTo>
                  <a:pt x="188336" y="1309336"/>
                  <a:pt x="237206" y="1260468"/>
                  <a:pt x="298292" y="1260468"/>
                </a:cubicBezTo>
                <a:close/>
                <a:moveTo>
                  <a:pt x="11437477" y="1252334"/>
                </a:moveTo>
                <a:cubicBezTo>
                  <a:pt x="11449694" y="1252334"/>
                  <a:pt x="11459875" y="1262515"/>
                  <a:pt x="11459875" y="1274732"/>
                </a:cubicBezTo>
                <a:cubicBezTo>
                  <a:pt x="11459875" y="1286949"/>
                  <a:pt x="11449694" y="1297131"/>
                  <a:pt x="11437477" y="1297131"/>
                </a:cubicBezTo>
                <a:cubicBezTo>
                  <a:pt x="11425259" y="1297131"/>
                  <a:pt x="11415078" y="1286949"/>
                  <a:pt x="11415078" y="1274732"/>
                </a:cubicBezTo>
                <a:cubicBezTo>
                  <a:pt x="11415078" y="1262515"/>
                  <a:pt x="11425259" y="1252334"/>
                  <a:pt x="11437477" y="1252334"/>
                </a:cubicBezTo>
                <a:close/>
                <a:moveTo>
                  <a:pt x="3814846" y="1200388"/>
                </a:moveTo>
                <a:cubicBezTo>
                  <a:pt x="3816882" y="1200388"/>
                  <a:pt x="3818919" y="1202424"/>
                  <a:pt x="3818919" y="1204460"/>
                </a:cubicBezTo>
                <a:cubicBezTo>
                  <a:pt x="3818919" y="1206497"/>
                  <a:pt x="3816882" y="1208533"/>
                  <a:pt x="3814846" y="1208533"/>
                </a:cubicBezTo>
                <a:cubicBezTo>
                  <a:pt x="3812808" y="1208533"/>
                  <a:pt x="3810773" y="1206497"/>
                  <a:pt x="3810773" y="1204460"/>
                </a:cubicBezTo>
                <a:cubicBezTo>
                  <a:pt x="3810773" y="1202424"/>
                  <a:pt x="3812808" y="1200388"/>
                  <a:pt x="3814846" y="1200388"/>
                </a:cubicBezTo>
                <a:close/>
                <a:moveTo>
                  <a:pt x="9736204" y="1192272"/>
                </a:moveTo>
                <a:cubicBezTo>
                  <a:pt x="9755548" y="1192272"/>
                  <a:pt x="9771838" y="1208561"/>
                  <a:pt x="9771838" y="1227907"/>
                </a:cubicBezTo>
                <a:cubicBezTo>
                  <a:pt x="9771838" y="1248270"/>
                  <a:pt x="9755548" y="1263541"/>
                  <a:pt x="9736204" y="1263541"/>
                </a:cubicBezTo>
                <a:cubicBezTo>
                  <a:pt x="9715842" y="1263541"/>
                  <a:pt x="9699552" y="1247252"/>
                  <a:pt x="9699552" y="1227907"/>
                </a:cubicBezTo>
                <a:cubicBezTo>
                  <a:pt x="9699552" y="1208561"/>
                  <a:pt x="9715842" y="1192272"/>
                  <a:pt x="9736204" y="1192272"/>
                </a:cubicBezTo>
                <a:close/>
                <a:moveTo>
                  <a:pt x="10679998" y="1188190"/>
                </a:moveTo>
                <a:cubicBezTo>
                  <a:pt x="10684071" y="1187171"/>
                  <a:pt x="10687125" y="1191245"/>
                  <a:pt x="10687125" y="1195319"/>
                </a:cubicBezTo>
                <a:cubicBezTo>
                  <a:pt x="10687125" y="1199389"/>
                  <a:pt x="10684071" y="1202445"/>
                  <a:pt x="10679998" y="1202445"/>
                </a:cubicBezTo>
                <a:cubicBezTo>
                  <a:pt x="10675926" y="1202445"/>
                  <a:pt x="10672872" y="1199389"/>
                  <a:pt x="10672872" y="1195319"/>
                </a:cubicBezTo>
                <a:cubicBezTo>
                  <a:pt x="10672872" y="1191245"/>
                  <a:pt x="10675926" y="1188190"/>
                  <a:pt x="10679998" y="1188190"/>
                </a:cubicBezTo>
                <a:close/>
                <a:moveTo>
                  <a:pt x="1609646" y="1183104"/>
                </a:moveTo>
                <a:cubicBezTo>
                  <a:pt x="1612699" y="1184122"/>
                  <a:pt x="1614735" y="1186156"/>
                  <a:pt x="1614735" y="1188193"/>
                </a:cubicBezTo>
                <a:cubicBezTo>
                  <a:pt x="1614735" y="1191247"/>
                  <a:pt x="1612699" y="1193283"/>
                  <a:pt x="1609646" y="1193283"/>
                </a:cubicBezTo>
                <a:cubicBezTo>
                  <a:pt x="1606590" y="1193283"/>
                  <a:pt x="1604554" y="1191247"/>
                  <a:pt x="1604554" y="1188193"/>
                </a:cubicBezTo>
                <a:cubicBezTo>
                  <a:pt x="1604554" y="1185139"/>
                  <a:pt x="1606590" y="1183104"/>
                  <a:pt x="1609646" y="1183104"/>
                </a:cubicBezTo>
                <a:close/>
                <a:moveTo>
                  <a:pt x="8997051" y="1183079"/>
                </a:moveTo>
                <a:cubicBezTo>
                  <a:pt x="9001123" y="1183079"/>
                  <a:pt x="9006214" y="1187151"/>
                  <a:pt x="9006214" y="1192241"/>
                </a:cubicBezTo>
                <a:cubicBezTo>
                  <a:pt x="9006214" y="1197332"/>
                  <a:pt x="9002142" y="1201404"/>
                  <a:pt x="8997051" y="1201404"/>
                </a:cubicBezTo>
                <a:cubicBezTo>
                  <a:pt x="8991961" y="1201404"/>
                  <a:pt x="8987888" y="1197332"/>
                  <a:pt x="8987888" y="1192241"/>
                </a:cubicBezTo>
                <a:cubicBezTo>
                  <a:pt x="8987888" y="1187151"/>
                  <a:pt x="8991961" y="1183079"/>
                  <a:pt x="8997051" y="1183079"/>
                </a:cubicBezTo>
                <a:close/>
                <a:moveTo>
                  <a:pt x="2764214" y="1173943"/>
                </a:moveTo>
                <a:cubicBezTo>
                  <a:pt x="2769305" y="1173943"/>
                  <a:pt x="2772359" y="1178017"/>
                  <a:pt x="2772359" y="1182089"/>
                </a:cubicBezTo>
                <a:cubicBezTo>
                  <a:pt x="2772359" y="1186161"/>
                  <a:pt x="2769305" y="1190233"/>
                  <a:pt x="2764214" y="1190233"/>
                </a:cubicBezTo>
                <a:cubicBezTo>
                  <a:pt x="2760140" y="1190233"/>
                  <a:pt x="2756067" y="1187179"/>
                  <a:pt x="2756067" y="1182089"/>
                </a:cubicBezTo>
                <a:cubicBezTo>
                  <a:pt x="2756067" y="1178017"/>
                  <a:pt x="2759123" y="1173943"/>
                  <a:pt x="2764214" y="1173943"/>
                </a:cubicBezTo>
                <a:close/>
                <a:moveTo>
                  <a:pt x="2648148" y="1159690"/>
                </a:moveTo>
                <a:cubicBezTo>
                  <a:pt x="2652222" y="1158672"/>
                  <a:pt x="2656293" y="1162744"/>
                  <a:pt x="2656293" y="1167833"/>
                </a:cubicBezTo>
                <a:cubicBezTo>
                  <a:pt x="2656293" y="1172925"/>
                  <a:pt x="2652222" y="1175980"/>
                  <a:pt x="2648148" y="1175980"/>
                </a:cubicBezTo>
                <a:cubicBezTo>
                  <a:pt x="2643058" y="1175980"/>
                  <a:pt x="2640003" y="1171906"/>
                  <a:pt x="2640003" y="1167833"/>
                </a:cubicBezTo>
                <a:cubicBezTo>
                  <a:pt x="2640003" y="1162744"/>
                  <a:pt x="2644077" y="1159690"/>
                  <a:pt x="2648148" y="1159690"/>
                </a:cubicBezTo>
                <a:close/>
                <a:moveTo>
                  <a:pt x="4093873" y="1127106"/>
                </a:moveTo>
                <a:cubicBezTo>
                  <a:pt x="4101181" y="1127106"/>
                  <a:pt x="4107107" y="1133027"/>
                  <a:pt x="4107107" y="1140346"/>
                </a:cubicBezTo>
                <a:cubicBezTo>
                  <a:pt x="4107107" y="1147653"/>
                  <a:pt x="4101181" y="1153581"/>
                  <a:pt x="4093873" y="1153581"/>
                </a:cubicBezTo>
                <a:cubicBezTo>
                  <a:pt x="4086562" y="1153581"/>
                  <a:pt x="4080636" y="1147653"/>
                  <a:pt x="4080636" y="1140346"/>
                </a:cubicBezTo>
                <a:cubicBezTo>
                  <a:pt x="4080636" y="1133027"/>
                  <a:pt x="4086562" y="1127106"/>
                  <a:pt x="4093873" y="1127106"/>
                </a:cubicBezTo>
                <a:close/>
                <a:moveTo>
                  <a:pt x="4586598" y="1109799"/>
                </a:moveTo>
                <a:cubicBezTo>
                  <a:pt x="4588638" y="1109799"/>
                  <a:pt x="4590671" y="1111835"/>
                  <a:pt x="4590671" y="1113871"/>
                </a:cubicBezTo>
                <a:cubicBezTo>
                  <a:pt x="4590671" y="1115907"/>
                  <a:pt x="4588638" y="1117944"/>
                  <a:pt x="4586598" y="1117944"/>
                </a:cubicBezTo>
                <a:cubicBezTo>
                  <a:pt x="4584560" y="1117944"/>
                  <a:pt x="4582523" y="1115907"/>
                  <a:pt x="4582523" y="1113871"/>
                </a:cubicBezTo>
                <a:cubicBezTo>
                  <a:pt x="4582523" y="1111835"/>
                  <a:pt x="4584560" y="1109799"/>
                  <a:pt x="4586598" y="1109799"/>
                </a:cubicBezTo>
                <a:close/>
                <a:moveTo>
                  <a:pt x="7513655" y="1097557"/>
                </a:moveTo>
                <a:cubicBezTo>
                  <a:pt x="7514673" y="1097557"/>
                  <a:pt x="7515692" y="1098575"/>
                  <a:pt x="7515692" y="1099593"/>
                </a:cubicBezTo>
                <a:cubicBezTo>
                  <a:pt x="7515692" y="1100612"/>
                  <a:pt x="7514673" y="1101630"/>
                  <a:pt x="7513655" y="1101630"/>
                </a:cubicBezTo>
                <a:cubicBezTo>
                  <a:pt x="7512637" y="1101630"/>
                  <a:pt x="7511619" y="1100612"/>
                  <a:pt x="7511619" y="1099593"/>
                </a:cubicBezTo>
                <a:cubicBezTo>
                  <a:pt x="7511619" y="1098575"/>
                  <a:pt x="7512637" y="1097557"/>
                  <a:pt x="7513655" y="1097557"/>
                </a:cubicBezTo>
                <a:close/>
                <a:moveTo>
                  <a:pt x="3753810" y="1095550"/>
                </a:moveTo>
                <a:cubicBezTo>
                  <a:pt x="3766026" y="1095550"/>
                  <a:pt x="3776207" y="1105731"/>
                  <a:pt x="3776207" y="1117946"/>
                </a:cubicBezTo>
                <a:cubicBezTo>
                  <a:pt x="3776207" y="1130164"/>
                  <a:pt x="3766026" y="1140347"/>
                  <a:pt x="3753810" y="1140347"/>
                </a:cubicBezTo>
                <a:cubicBezTo>
                  <a:pt x="3741592" y="1140347"/>
                  <a:pt x="3731412" y="1130164"/>
                  <a:pt x="3731412" y="1117946"/>
                </a:cubicBezTo>
                <a:cubicBezTo>
                  <a:pt x="3731412" y="1105731"/>
                  <a:pt x="3741592" y="1095550"/>
                  <a:pt x="3753810" y="1095550"/>
                </a:cubicBezTo>
                <a:close/>
                <a:moveTo>
                  <a:pt x="4764761" y="1095542"/>
                </a:moveTo>
                <a:cubicBezTo>
                  <a:pt x="4770871" y="1094525"/>
                  <a:pt x="4774946" y="1099616"/>
                  <a:pt x="4774946" y="1105725"/>
                </a:cubicBezTo>
                <a:cubicBezTo>
                  <a:pt x="4774946" y="1111831"/>
                  <a:pt x="4769852" y="1115903"/>
                  <a:pt x="4764761" y="1115903"/>
                </a:cubicBezTo>
                <a:cubicBezTo>
                  <a:pt x="4758654" y="1115903"/>
                  <a:pt x="4754580" y="1110815"/>
                  <a:pt x="4754580" y="1105725"/>
                </a:cubicBezTo>
                <a:cubicBezTo>
                  <a:pt x="4754580" y="1099616"/>
                  <a:pt x="4759672" y="1095542"/>
                  <a:pt x="4764761" y="1095542"/>
                </a:cubicBezTo>
                <a:close/>
                <a:moveTo>
                  <a:pt x="10431577" y="1092497"/>
                </a:moveTo>
                <a:cubicBezTo>
                  <a:pt x="10442776" y="1092497"/>
                  <a:pt x="10452957" y="1101657"/>
                  <a:pt x="10452957" y="1113876"/>
                </a:cubicBezTo>
                <a:cubicBezTo>
                  <a:pt x="10452957" y="1126092"/>
                  <a:pt x="10442776" y="1135254"/>
                  <a:pt x="10431577" y="1135254"/>
                </a:cubicBezTo>
                <a:cubicBezTo>
                  <a:pt x="10419360" y="1135254"/>
                  <a:pt x="10410197" y="1126092"/>
                  <a:pt x="10410197" y="1113876"/>
                </a:cubicBezTo>
                <a:cubicBezTo>
                  <a:pt x="10410197" y="1101657"/>
                  <a:pt x="10419360" y="1092497"/>
                  <a:pt x="10431577" y="1092497"/>
                </a:cubicBezTo>
                <a:close/>
                <a:moveTo>
                  <a:pt x="9323867" y="1089437"/>
                </a:moveTo>
                <a:cubicBezTo>
                  <a:pt x="9329976" y="1089437"/>
                  <a:pt x="9336084" y="1094529"/>
                  <a:pt x="9336084" y="1101655"/>
                </a:cubicBezTo>
                <a:cubicBezTo>
                  <a:pt x="9336084" y="1108781"/>
                  <a:pt x="9330993" y="1113872"/>
                  <a:pt x="9323867" y="1113872"/>
                </a:cubicBezTo>
                <a:cubicBezTo>
                  <a:pt x="9316740" y="1113872"/>
                  <a:pt x="9311649" y="1108781"/>
                  <a:pt x="9311649" y="1101655"/>
                </a:cubicBezTo>
                <a:cubicBezTo>
                  <a:pt x="9311649" y="1095547"/>
                  <a:pt x="9316740" y="1089437"/>
                  <a:pt x="9323867" y="1089437"/>
                </a:cubicBezTo>
                <a:close/>
                <a:moveTo>
                  <a:pt x="10601604" y="1085369"/>
                </a:moveTo>
                <a:cubicBezTo>
                  <a:pt x="10616876" y="1084351"/>
                  <a:pt x="10627057" y="1095550"/>
                  <a:pt x="10627057" y="1109804"/>
                </a:cubicBezTo>
                <a:cubicBezTo>
                  <a:pt x="10627057" y="1123038"/>
                  <a:pt x="10615857" y="1134235"/>
                  <a:pt x="10601604" y="1134235"/>
                </a:cubicBezTo>
                <a:cubicBezTo>
                  <a:pt x="10588368" y="1134235"/>
                  <a:pt x="10577169" y="1123038"/>
                  <a:pt x="10577169" y="1109804"/>
                </a:cubicBezTo>
                <a:cubicBezTo>
                  <a:pt x="10577169" y="1096569"/>
                  <a:pt x="10588368" y="1085369"/>
                  <a:pt x="10601604" y="1085369"/>
                </a:cubicBezTo>
                <a:close/>
                <a:moveTo>
                  <a:pt x="2304983" y="1076179"/>
                </a:moveTo>
                <a:cubicBezTo>
                  <a:pt x="2313128" y="1077197"/>
                  <a:pt x="2319236" y="1083306"/>
                  <a:pt x="2319236" y="1090433"/>
                </a:cubicBezTo>
                <a:cubicBezTo>
                  <a:pt x="2319236" y="1098577"/>
                  <a:pt x="2313128" y="1104686"/>
                  <a:pt x="2304983" y="1104686"/>
                </a:cubicBezTo>
                <a:cubicBezTo>
                  <a:pt x="2296839" y="1104686"/>
                  <a:pt x="2290730" y="1098577"/>
                  <a:pt x="2290730" y="1090433"/>
                </a:cubicBezTo>
                <a:cubicBezTo>
                  <a:pt x="2290730" y="1082287"/>
                  <a:pt x="2296839" y="1076179"/>
                  <a:pt x="2304983" y="1076179"/>
                </a:cubicBezTo>
                <a:close/>
                <a:moveTo>
                  <a:pt x="6644184" y="1061950"/>
                </a:moveTo>
                <a:cubicBezTo>
                  <a:pt x="6654365" y="1062968"/>
                  <a:pt x="6662511" y="1070095"/>
                  <a:pt x="6662511" y="1080276"/>
                </a:cubicBezTo>
                <a:cubicBezTo>
                  <a:pt x="6662511" y="1090458"/>
                  <a:pt x="6654365" y="1098602"/>
                  <a:pt x="6644184" y="1098602"/>
                </a:cubicBezTo>
                <a:cubicBezTo>
                  <a:pt x="6634003" y="1098602"/>
                  <a:pt x="6625858" y="1090458"/>
                  <a:pt x="6625858" y="1080276"/>
                </a:cubicBezTo>
                <a:cubicBezTo>
                  <a:pt x="6625858" y="1070095"/>
                  <a:pt x="6634003" y="1061950"/>
                  <a:pt x="6644184" y="1061950"/>
                </a:cubicBezTo>
                <a:close/>
                <a:moveTo>
                  <a:pt x="5034577" y="1060935"/>
                </a:moveTo>
                <a:cubicBezTo>
                  <a:pt x="5043736" y="1060935"/>
                  <a:pt x="5050867" y="1068061"/>
                  <a:pt x="5050867" y="1077224"/>
                </a:cubicBezTo>
                <a:cubicBezTo>
                  <a:pt x="5050867" y="1086387"/>
                  <a:pt x="5043736" y="1093513"/>
                  <a:pt x="5034577" y="1093513"/>
                </a:cubicBezTo>
                <a:cubicBezTo>
                  <a:pt x="5025416" y="1093513"/>
                  <a:pt x="5018293" y="1086387"/>
                  <a:pt x="5018293" y="1077224"/>
                </a:cubicBezTo>
                <a:cubicBezTo>
                  <a:pt x="5018293" y="1068061"/>
                  <a:pt x="5025416" y="1060935"/>
                  <a:pt x="5034577" y="1060935"/>
                </a:cubicBezTo>
                <a:close/>
                <a:moveTo>
                  <a:pt x="4292388" y="1051765"/>
                </a:moveTo>
                <a:cubicBezTo>
                  <a:pt x="4297476" y="1051765"/>
                  <a:pt x="4302574" y="1056856"/>
                  <a:pt x="4302574" y="1061946"/>
                </a:cubicBezTo>
                <a:cubicBezTo>
                  <a:pt x="4302574" y="1068055"/>
                  <a:pt x="4297476" y="1072127"/>
                  <a:pt x="4292388" y="1072127"/>
                </a:cubicBezTo>
                <a:cubicBezTo>
                  <a:pt x="4286289" y="1072127"/>
                  <a:pt x="4282213" y="1068055"/>
                  <a:pt x="4282213" y="1061946"/>
                </a:cubicBezTo>
                <a:cubicBezTo>
                  <a:pt x="4282213" y="1055838"/>
                  <a:pt x="4287298" y="1051765"/>
                  <a:pt x="4292388" y="1051765"/>
                </a:cubicBezTo>
                <a:close/>
                <a:moveTo>
                  <a:pt x="7710152" y="1027306"/>
                </a:moveTo>
                <a:cubicBezTo>
                  <a:pt x="7715242" y="1028324"/>
                  <a:pt x="7719315" y="1031378"/>
                  <a:pt x="7719315" y="1036469"/>
                </a:cubicBezTo>
                <a:cubicBezTo>
                  <a:pt x="7719315" y="1041561"/>
                  <a:pt x="7715242" y="1045633"/>
                  <a:pt x="7710152" y="1045633"/>
                </a:cubicBezTo>
                <a:cubicBezTo>
                  <a:pt x="7705061" y="1045633"/>
                  <a:pt x="7700989" y="1041561"/>
                  <a:pt x="7700989" y="1036469"/>
                </a:cubicBezTo>
                <a:cubicBezTo>
                  <a:pt x="7700989" y="1031378"/>
                  <a:pt x="7705061" y="1027306"/>
                  <a:pt x="7710152" y="1027306"/>
                </a:cubicBezTo>
                <a:close/>
                <a:moveTo>
                  <a:pt x="1374422" y="1019163"/>
                </a:moveTo>
                <a:cubicBezTo>
                  <a:pt x="1376458" y="1019163"/>
                  <a:pt x="1379512" y="1022217"/>
                  <a:pt x="1379512" y="1024254"/>
                </a:cubicBezTo>
                <a:cubicBezTo>
                  <a:pt x="1379512" y="1027308"/>
                  <a:pt x="1377476" y="1029344"/>
                  <a:pt x="1374422" y="1029344"/>
                </a:cubicBezTo>
                <a:cubicBezTo>
                  <a:pt x="1371367" y="1029344"/>
                  <a:pt x="1369331" y="1027308"/>
                  <a:pt x="1369331" y="1024254"/>
                </a:cubicBezTo>
                <a:cubicBezTo>
                  <a:pt x="1369331" y="1021199"/>
                  <a:pt x="1371367" y="1019163"/>
                  <a:pt x="1374422" y="1019163"/>
                </a:cubicBezTo>
                <a:close/>
                <a:moveTo>
                  <a:pt x="1313392" y="992716"/>
                </a:moveTo>
                <a:cubicBezTo>
                  <a:pt x="1326627" y="992716"/>
                  <a:pt x="1335789" y="1002897"/>
                  <a:pt x="1335789" y="1015116"/>
                </a:cubicBezTo>
                <a:cubicBezTo>
                  <a:pt x="1335789" y="1027333"/>
                  <a:pt x="1325608" y="1037514"/>
                  <a:pt x="1313392" y="1037514"/>
                </a:cubicBezTo>
                <a:cubicBezTo>
                  <a:pt x="1301174" y="1037514"/>
                  <a:pt x="1290993" y="1027333"/>
                  <a:pt x="1290993" y="1015116"/>
                </a:cubicBezTo>
                <a:cubicBezTo>
                  <a:pt x="1290993" y="1002897"/>
                  <a:pt x="1301174" y="992716"/>
                  <a:pt x="1313392" y="992716"/>
                </a:cubicBezTo>
                <a:close/>
                <a:moveTo>
                  <a:pt x="5232076" y="980492"/>
                </a:moveTo>
                <a:cubicBezTo>
                  <a:pt x="5237160" y="980492"/>
                  <a:pt x="5241226" y="984565"/>
                  <a:pt x="5241226" y="989655"/>
                </a:cubicBezTo>
                <a:cubicBezTo>
                  <a:pt x="5241226" y="994746"/>
                  <a:pt x="5237160" y="998818"/>
                  <a:pt x="5232076" y="998818"/>
                </a:cubicBezTo>
                <a:cubicBezTo>
                  <a:pt x="5226985" y="998818"/>
                  <a:pt x="5222909" y="994746"/>
                  <a:pt x="5222909" y="989655"/>
                </a:cubicBezTo>
                <a:cubicBezTo>
                  <a:pt x="5222909" y="984565"/>
                  <a:pt x="5226985" y="980492"/>
                  <a:pt x="5232076" y="980492"/>
                </a:cubicBezTo>
                <a:close/>
                <a:moveTo>
                  <a:pt x="7707098" y="969283"/>
                </a:moveTo>
                <a:cubicBezTo>
                  <a:pt x="7719315" y="969283"/>
                  <a:pt x="7729496" y="979464"/>
                  <a:pt x="7729496" y="991681"/>
                </a:cubicBezTo>
                <a:cubicBezTo>
                  <a:pt x="7729496" y="1003898"/>
                  <a:pt x="7719315" y="1014079"/>
                  <a:pt x="7707098" y="1014079"/>
                </a:cubicBezTo>
                <a:cubicBezTo>
                  <a:pt x="7694880" y="1014079"/>
                  <a:pt x="7684699" y="1003898"/>
                  <a:pt x="7684699" y="991681"/>
                </a:cubicBezTo>
                <a:cubicBezTo>
                  <a:pt x="7684699" y="979464"/>
                  <a:pt x="7694880" y="969283"/>
                  <a:pt x="7707098" y="969283"/>
                </a:cubicBezTo>
                <a:close/>
                <a:moveTo>
                  <a:pt x="2975991" y="968282"/>
                </a:moveTo>
                <a:cubicBezTo>
                  <a:pt x="2982098" y="967773"/>
                  <a:pt x="2987187" y="969809"/>
                  <a:pt x="2990748" y="973373"/>
                </a:cubicBezTo>
                <a:lnTo>
                  <a:pt x="2994348" y="982533"/>
                </a:lnTo>
                <a:lnTo>
                  <a:pt x="3001424" y="979477"/>
                </a:lnTo>
                <a:cubicBezTo>
                  <a:pt x="3010589" y="979477"/>
                  <a:pt x="3018736" y="987623"/>
                  <a:pt x="3018736" y="996786"/>
                </a:cubicBezTo>
                <a:cubicBezTo>
                  <a:pt x="3018736" y="1005948"/>
                  <a:pt x="3010589" y="1014093"/>
                  <a:pt x="3001424" y="1014093"/>
                </a:cubicBezTo>
                <a:cubicBezTo>
                  <a:pt x="2996334" y="1014093"/>
                  <a:pt x="2992008" y="1012057"/>
                  <a:pt x="2988955" y="1008875"/>
                </a:cubicBezTo>
                <a:lnTo>
                  <a:pt x="2986581" y="1002939"/>
                </a:lnTo>
                <a:lnTo>
                  <a:pt x="2975991" y="1006971"/>
                </a:lnTo>
                <a:cubicBezTo>
                  <a:pt x="2964795" y="1006971"/>
                  <a:pt x="2955628" y="997808"/>
                  <a:pt x="2955628" y="987627"/>
                </a:cubicBezTo>
                <a:lnTo>
                  <a:pt x="2956229" y="986235"/>
                </a:lnTo>
                <a:lnTo>
                  <a:pt x="2954541" y="984547"/>
                </a:lnTo>
                <a:lnTo>
                  <a:pt x="2958789" y="980299"/>
                </a:lnTo>
                <a:lnTo>
                  <a:pt x="2961612" y="973754"/>
                </a:lnTo>
                <a:cubicBezTo>
                  <a:pt x="2965303" y="970318"/>
                  <a:pt x="2970392" y="968282"/>
                  <a:pt x="2975991" y="968282"/>
                </a:cubicBezTo>
                <a:close/>
                <a:moveTo>
                  <a:pt x="11050593" y="929590"/>
                </a:moveTo>
                <a:cubicBezTo>
                  <a:pt x="11058737" y="929590"/>
                  <a:pt x="11065865" y="936716"/>
                  <a:pt x="11065865" y="944862"/>
                </a:cubicBezTo>
                <a:cubicBezTo>
                  <a:pt x="11065865" y="953007"/>
                  <a:pt x="11058737" y="960134"/>
                  <a:pt x="11050593" y="960134"/>
                </a:cubicBezTo>
                <a:cubicBezTo>
                  <a:pt x="11042447" y="960134"/>
                  <a:pt x="11035321" y="953007"/>
                  <a:pt x="11035321" y="944862"/>
                </a:cubicBezTo>
                <a:cubicBezTo>
                  <a:pt x="11035321" y="936716"/>
                  <a:pt x="11042447" y="929590"/>
                  <a:pt x="11050593" y="929590"/>
                </a:cubicBezTo>
                <a:close/>
                <a:moveTo>
                  <a:pt x="8596932" y="919404"/>
                </a:moveTo>
                <a:cubicBezTo>
                  <a:pt x="8606095" y="920422"/>
                  <a:pt x="8614240" y="927549"/>
                  <a:pt x="8614240" y="936711"/>
                </a:cubicBezTo>
                <a:cubicBezTo>
                  <a:pt x="8614240" y="945875"/>
                  <a:pt x="8606095" y="954021"/>
                  <a:pt x="8596932" y="954021"/>
                </a:cubicBezTo>
                <a:cubicBezTo>
                  <a:pt x="8587769" y="954021"/>
                  <a:pt x="8579624" y="946893"/>
                  <a:pt x="8579624" y="936711"/>
                </a:cubicBezTo>
                <a:cubicBezTo>
                  <a:pt x="8579624" y="927549"/>
                  <a:pt x="8586751" y="919404"/>
                  <a:pt x="8596932" y="919404"/>
                </a:cubicBezTo>
                <a:close/>
                <a:moveTo>
                  <a:pt x="5332854" y="906151"/>
                </a:moveTo>
                <a:cubicBezTo>
                  <a:pt x="5336928" y="906151"/>
                  <a:pt x="5339980" y="909205"/>
                  <a:pt x="5339980" y="913278"/>
                </a:cubicBezTo>
                <a:cubicBezTo>
                  <a:pt x="5339980" y="917350"/>
                  <a:pt x="5336928" y="920405"/>
                  <a:pt x="5332854" y="920405"/>
                </a:cubicBezTo>
                <a:cubicBezTo>
                  <a:pt x="5328781" y="920405"/>
                  <a:pt x="5325727" y="917350"/>
                  <a:pt x="5325727" y="913278"/>
                </a:cubicBezTo>
                <a:cubicBezTo>
                  <a:pt x="5325727" y="909205"/>
                  <a:pt x="5328781" y="906151"/>
                  <a:pt x="5332854" y="906151"/>
                </a:cubicBezTo>
                <a:close/>
                <a:moveTo>
                  <a:pt x="4459325" y="895988"/>
                </a:moveTo>
                <a:cubicBezTo>
                  <a:pt x="4465436" y="895988"/>
                  <a:pt x="4470526" y="901080"/>
                  <a:pt x="4470526" y="907188"/>
                </a:cubicBezTo>
                <a:cubicBezTo>
                  <a:pt x="4470526" y="913297"/>
                  <a:pt x="4465436" y="918387"/>
                  <a:pt x="4459325" y="918387"/>
                </a:cubicBezTo>
                <a:cubicBezTo>
                  <a:pt x="4453218" y="918387"/>
                  <a:pt x="4448126" y="913297"/>
                  <a:pt x="4448126" y="907188"/>
                </a:cubicBezTo>
                <a:cubicBezTo>
                  <a:pt x="4448126" y="901080"/>
                  <a:pt x="4453218" y="895988"/>
                  <a:pt x="4459325" y="895988"/>
                </a:cubicBezTo>
                <a:close/>
                <a:moveTo>
                  <a:pt x="7826218" y="856284"/>
                </a:moveTo>
                <a:cubicBezTo>
                  <a:pt x="7830290" y="856284"/>
                  <a:pt x="7834363" y="860356"/>
                  <a:pt x="7834363" y="864429"/>
                </a:cubicBezTo>
                <a:cubicBezTo>
                  <a:pt x="7834363" y="868502"/>
                  <a:pt x="7830290" y="872574"/>
                  <a:pt x="7826218" y="872574"/>
                </a:cubicBezTo>
                <a:cubicBezTo>
                  <a:pt x="7821127" y="872574"/>
                  <a:pt x="7818073" y="868502"/>
                  <a:pt x="7818073" y="864429"/>
                </a:cubicBezTo>
                <a:cubicBezTo>
                  <a:pt x="7818073" y="860356"/>
                  <a:pt x="7822145" y="856284"/>
                  <a:pt x="7826218" y="856284"/>
                </a:cubicBezTo>
                <a:close/>
                <a:moveTo>
                  <a:pt x="4359551" y="850180"/>
                </a:moveTo>
                <a:cubicBezTo>
                  <a:pt x="4376859" y="850180"/>
                  <a:pt x="4392132" y="864433"/>
                  <a:pt x="4392132" y="882760"/>
                </a:cubicBezTo>
                <a:cubicBezTo>
                  <a:pt x="4392132" y="901085"/>
                  <a:pt x="4376859" y="915339"/>
                  <a:pt x="4359551" y="915339"/>
                </a:cubicBezTo>
                <a:cubicBezTo>
                  <a:pt x="4341223" y="915339"/>
                  <a:pt x="4326968" y="901085"/>
                  <a:pt x="4326968" y="882760"/>
                </a:cubicBezTo>
                <a:cubicBezTo>
                  <a:pt x="4326968" y="864433"/>
                  <a:pt x="4342242" y="850180"/>
                  <a:pt x="4359551" y="850180"/>
                </a:cubicBezTo>
                <a:close/>
                <a:moveTo>
                  <a:pt x="1986347" y="813521"/>
                </a:moveTo>
                <a:cubicBezTo>
                  <a:pt x="1990420" y="812503"/>
                  <a:pt x="1993475" y="815558"/>
                  <a:pt x="1993475" y="819630"/>
                </a:cubicBezTo>
                <a:cubicBezTo>
                  <a:pt x="1993475" y="823703"/>
                  <a:pt x="1990420" y="826757"/>
                  <a:pt x="1986347" y="826757"/>
                </a:cubicBezTo>
                <a:cubicBezTo>
                  <a:pt x="1982274" y="826757"/>
                  <a:pt x="1979220" y="823703"/>
                  <a:pt x="1979220" y="819630"/>
                </a:cubicBezTo>
                <a:cubicBezTo>
                  <a:pt x="1979220" y="815558"/>
                  <a:pt x="1982274" y="813521"/>
                  <a:pt x="1986347" y="813521"/>
                </a:cubicBezTo>
                <a:close/>
                <a:moveTo>
                  <a:pt x="927522" y="812507"/>
                </a:moveTo>
                <a:cubicBezTo>
                  <a:pt x="932612" y="812507"/>
                  <a:pt x="935667" y="816580"/>
                  <a:pt x="935667" y="820652"/>
                </a:cubicBezTo>
                <a:cubicBezTo>
                  <a:pt x="935667" y="824725"/>
                  <a:pt x="931594" y="828797"/>
                  <a:pt x="927522" y="828797"/>
                </a:cubicBezTo>
                <a:cubicBezTo>
                  <a:pt x="923449" y="828797"/>
                  <a:pt x="919377" y="824725"/>
                  <a:pt x="919377" y="820652"/>
                </a:cubicBezTo>
                <a:cubicBezTo>
                  <a:pt x="919377" y="816580"/>
                  <a:pt x="923449" y="812507"/>
                  <a:pt x="927522" y="812507"/>
                </a:cubicBezTo>
                <a:close/>
                <a:moveTo>
                  <a:pt x="3198942" y="766688"/>
                </a:moveTo>
                <a:cubicBezTo>
                  <a:pt x="3212177" y="766688"/>
                  <a:pt x="3222358" y="776869"/>
                  <a:pt x="3222358" y="790105"/>
                </a:cubicBezTo>
                <a:cubicBezTo>
                  <a:pt x="3222358" y="803340"/>
                  <a:pt x="3212177" y="813521"/>
                  <a:pt x="3198942" y="813521"/>
                </a:cubicBezTo>
                <a:cubicBezTo>
                  <a:pt x="3185705" y="813521"/>
                  <a:pt x="3175523" y="803340"/>
                  <a:pt x="3175523" y="790105"/>
                </a:cubicBezTo>
                <a:cubicBezTo>
                  <a:pt x="3175523" y="777887"/>
                  <a:pt x="3185705" y="766688"/>
                  <a:pt x="3198942" y="766688"/>
                </a:cubicBezTo>
                <a:close/>
                <a:moveTo>
                  <a:pt x="994706" y="754471"/>
                </a:moveTo>
                <a:cubicBezTo>
                  <a:pt x="1004886" y="754471"/>
                  <a:pt x="1014049" y="762616"/>
                  <a:pt x="1014049" y="772797"/>
                </a:cubicBezTo>
                <a:cubicBezTo>
                  <a:pt x="1014049" y="782978"/>
                  <a:pt x="1005905" y="791123"/>
                  <a:pt x="994706" y="791123"/>
                </a:cubicBezTo>
                <a:cubicBezTo>
                  <a:pt x="984525" y="791123"/>
                  <a:pt x="975362" y="782978"/>
                  <a:pt x="975362" y="772797"/>
                </a:cubicBezTo>
                <a:cubicBezTo>
                  <a:pt x="975362" y="762616"/>
                  <a:pt x="983507" y="754471"/>
                  <a:pt x="994706" y="754471"/>
                </a:cubicBezTo>
                <a:close/>
                <a:moveTo>
                  <a:pt x="4060267" y="751418"/>
                </a:moveTo>
                <a:cubicBezTo>
                  <a:pt x="4064340" y="752436"/>
                  <a:pt x="4066377" y="754473"/>
                  <a:pt x="4066377" y="757527"/>
                </a:cubicBezTo>
                <a:cubicBezTo>
                  <a:pt x="4066377" y="760581"/>
                  <a:pt x="4064340" y="763636"/>
                  <a:pt x="4060267" y="763636"/>
                </a:cubicBezTo>
                <a:cubicBezTo>
                  <a:pt x="4057212" y="763636"/>
                  <a:pt x="4054157" y="761599"/>
                  <a:pt x="4054157" y="757527"/>
                </a:cubicBezTo>
                <a:cubicBezTo>
                  <a:pt x="4054157" y="754473"/>
                  <a:pt x="4057212" y="751418"/>
                  <a:pt x="4060267" y="751418"/>
                </a:cubicBezTo>
                <a:close/>
                <a:moveTo>
                  <a:pt x="1145336" y="742230"/>
                </a:moveTo>
                <a:cubicBezTo>
                  <a:pt x="1146354" y="742230"/>
                  <a:pt x="1148391" y="743248"/>
                  <a:pt x="1148391" y="745285"/>
                </a:cubicBezTo>
                <a:cubicBezTo>
                  <a:pt x="1148391" y="747321"/>
                  <a:pt x="1147373" y="748339"/>
                  <a:pt x="1145336" y="748339"/>
                </a:cubicBezTo>
                <a:cubicBezTo>
                  <a:pt x="1143300" y="748339"/>
                  <a:pt x="1142282" y="747321"/>
                  <a:pt x="1142282" y="745285"/>
                </a:cubicBezTo>
                <a:cubicBezTo>
                  <a:pt x="1142282" y="743248"/>
                  <a:pt x="1143300" y="742230"/>
                  <a:pt x="1145336" y="742230"/>
                </a:cubicBezTo>
                <a:close/>
                <a:moveTo>
                  <a:pt x="5388870" y="739199"/>
                </a:moveTo>
                <a:cubicBezTo>
                  <a:pt x="5399050" y="739199"/>
                  <a:pt x="5406181" y="747344"/>
                  <a:pt x="5406181" y="756506"/>
                </a:cubicBezTo>
                <a:cubicBezTo>
                  <a:pt x="5406181" y="766687"/>
                  <a:pt x="5398035" y="773814"/>
                  <a:pt x="5388870" y="773814"/>
                </a:cubicBezTo>
                <a:cubicBezTo>
                  <a:pt x="5378693" y="773814"/>
                  <a:pt x="5371564" y="765670"/>
                  <a:pt x="5371564" y="756506"/>
                </a:cubicBezTo>
                <a:cubicBezTo>
                  <a:pt x="5371564" y="746326"/>
                  <a:pt x="5379710" y="739199"/>
                  <a:pt x="5388870" y="739199"/>
                </a:cubicBezTo>
                <a:close/>
                <a:moveTo>
                  <a:pt x="11597322" y="735130"/>
                </a:moveTo>
                <a:cubicBezTo>
                  <a:pt x="11619721" y="736148"/>
                  <a:pt x="11638046" y="753456"/>
                  <a:pt x="11638046" y="775855"/>
                </a:cubicBezTo>
                <a:cubicBezTo>
                  <a:pt x="11638046" y="798253"/>
                  <a:pt x="11619721" y="816579"/>
                  <a:pt x="11597322" y="816579"/>
                </a:cubicBezTo>
                <a:cubicBezTo>
                  <a:pt x="11574924" y="816579"/>
                  <a:pt x="11556597" y="798253"/>
                  <a:pt x="11556597" y="775855"/>
                </a:cubicBezTo>
                <a:cubicBezTo>
                  <a:pt x="11556597" y="753456"/>
                  <a:pt x="11574924" y="735130"/>
                  <a:pt x="11597322" y="735130"/>
                </a:cubicBezTo>
                <a:close/>
                <a:moveTo>
                  <a:pt x="8627475" y="728007"/>
                </a:moveTo>
                <a:cubicBezTo>
                  <a:pt x="8640710" y="728007"/>
                  <a:pt x="8651909" y="739206"/>
                  <a:pt x="8651909" y="751424"/>
                </a:cubicBezTo>
                <a:cubicBezTo>
                  <a:pt x="8651909" y="764659"/>
                  <a:pt x="8640710" y="774840"/>
                  <a:pt x="8627475" y="774840"/>
                </a:cubicBezTo>
                <a:cubicBezTo>
                  <a:pt x="8614239" y="774840"/>
                  <a:pt x="8603040" y="764659"/>
                  <a:pt x="8603040" y="751424"/>
                </a:cubicBezTo>
                <a:cubicBezTo>
                  <a:pt x="8603040" y="738188"/>
                  <a:pt x="8614239" y="728007"/>
                  <a:pt x="8627475" y="728007"/>
                </a:cubicBezTo>
                <a:close/>
                <a:moveTo>
                  <a:pt x="172017" y="700487"/>
                </a:moveTo>
                <a:cubicBezTo>
                  <a:pt x="175071" y="700487"/>
                  <a:pt x="178125" y="703542"/>
                  <a:pt x="178125" y="706596"/>
                </a:cubicBezTo>
                <a:cubicBezTo>
                  <a:pt x="178125" y="709650"/>
                  <a:pt x="175071" y="712705"/>
                  <a:pt x="172017" y="712705"/>
                </a:cubicBezTo>
                <a:cubicBezTo>
                  <a:pt x="168962" y="712705"/>
                  <a:pt x="165908" y="709650"/>
                  <a:pt x="165908" y="706596"/>
                </a:cubicBezTo>
                <a:cubicBezTo>
                  <a:pt x="165908" y="703542"/>
                  <a:pt x="168962" y="700487"/>
                  <a:pt x="172017" y="700487"/>
                </a:cubicBezTo>
                <a:close/>
                <a:moveTo>
                  <a:pt x="2623699" y="688293"/>
                </a:moveTo>
                <a:cubicBezTo>
                  <a:pt x="2632862" y="688293"/>
                  <a:pt x="2639989" y="695420"/>
                  <a:pt x="2639989" y="704583"/>
                </a:cubicBezTo>
                <a:cubicBezTo>
                  <a:pt x="2639989" y="713746"/>
                  <a:pt x="2632862" y="719855"/>
                  <a:pt x="2623699" y="719855"/>
                </a:cubicBezTo>
                <a:cubicBezTo>
                  <a:pt x="2614535" y="719855"/>
                  <a:pt x="2607408" y="712728"/>
                  <a:pt x="2607408" y="704583"/>
                </a:cubicBezTo>
                <a:cubicBezTo>
                  <a:pt x="2607408" y="695420"/>
                  <a:pt x="2614535" y="688293"/>
                  <a:pt x="2623699" y="688293"/>
                </a:cubicBezTo>
                <a:close/>
                <a:moveTo>
                  <a:pt x="1419236" y="677084"/>
                </a:moveTo>
                <a:cubicBezTo>
                  <a:pt x="1428399" y="678102"/>
                  <a:pt x="1435526" y="684211"/>
                  <a:pt x="1435526" y="693374"/>
                </a:cubicBezTo>
                <a:cubicBezTo>
                  <a:pt x="1435526" y="702537"/>
                  <a:pt x="1428399" y="709664"/>
                  <a:pt x="1419236" y="709664"/>
                </a:cubicBezTo>
                <a:cubicBezTo>
                  <a:pt x="1410073" y="709664"/>
                  <a:pt x="1402946" y="702537"/>
                  <a:pt x="1402946" y="693374"/>
                </a:cubicBezTo>
                <a:cubicBezTo>
                  <a:pt x="1402946" y="684211"/>
                  <a:pt x="1410073" y="677084"/>
                  <a:pt x="1419236" y="677084"/>
                </a:cubicBezTo>
                <a:close/>
                <a:moveTo>
                  <a:pt x="221959" y="674041"/>
                </a:moveTo>
                <a:cubicBezTo>
                  <a:pt x="230104" y="674041"/>
                  <a:pt x="236212" y="680149"/>
                  <a:pt x="236212" y="688294"/>
                </a:cubicBezTo>
                <a:cubicBezTo>
                  <a:pt x="236212" y="695421"/>
                  <a:pt x="230104" y="702548"/>
                  <a:pt x="221959" y="702548"/>
                </a:cubicBezTo>
                <a:cubicBezTo>
                  <a:pt x="213814" y="702548"/>
                  <a:pt x="207705" y="696439"/>
                  <a:pt x="207705" y="688294"/>
                </a:cubicBezTo>
                <a:cubicBezTo>
                  <a:pt x="207705" y="681168"/>
                  <a:pt x="213814" y="674041"/>
                  <a:pt x="221959" y="674041"/>
                </a:cubicBezTo>
                <a:close/>
                <a:moveTo>
                  <a:pt x="2549321" y="666891"/>
                </a:moveTo>
                <a:cubicBezTo>
                  <a:pt x="2552375" y="666891"/>
                  <a:pt x="2555429" y="668927"/>
                  <a:pt x="2555429" y="673000"/>
                </a:cubicBezTo>
                <a:cubicBezTo>
                  <a:pt x="2555429" y="676054"/>
                  <a:pt x="2552375" y="679109"/>
                  <a:pt x="2549321" y="679109"/>
                </a:cubicBezTo>
                <a:cubicBezTo>
                  <a:pt x="2546266" y="679109"/>
                  <a:pt x="2543212" y="676054"/>
                  <a:pt x="2543212" y="673000"/>
                </a:cubicBezTo>
                <a:cubicBezTo>
                  <a:pt x="2543212" y="669945"/>
                  <a:pt x="2546266" y="666891"/>
                  <a:pt x="2549321" y="666891"/>
                </a:cubicBezTo>
                <a:close/>
                <a:moveTo>
                  <a:pt x="1138277" y="663865"/>
                </a:moveTo>
                <a:cubicBezTo>
                  <a:pt x="1143368" y="663865"/>
                  <a:pt x="1148458" y="667937"/>
                  <a:pt x="1148458" y="674046"/>
                </a:cubicBezTo>
                <a:cubicBezTo>
                  <a:pt x="1148458" y="680155"/>
                  <a:pt x="1143368" y="684227"/>
                  <a:pt x="1138277" y="684227"/>
                </a:cubicBezTo>
                <a:cubicBezTo>
                  <a:pt x="1132168" y="684227"/>
                  <a:pt x="1128096" y="679137"/>
                  <a:pt x="1128096" y="674046"/>
                </a:cubicBezTo>
                <a:cubicBezTo>
                  <a:pt x="1128096" y="667937"/>
                  <a:pt x="1133187" y="663865"/>
                  <a:pt x="1138277" y="663865"/>
                </a:cubicBezTo>
                <a:close/>
                <a:moveTo>
                  <a:pt x="4785103" y="656710"/>
                </a:moveTo>
                <a:cubicBezTo>
                  <a:pt x="4787140" y="656710"/>
                  <a:pt x="4789176" y="658746"/>
                  <a:pt x="4789176" y="660782"/>
                </a:cubicBezTo>
                <a:cubicBezTo>
                  <a:pt x="4789176" y="662819"/>
                  <a:pt x="4787140" y="664855"/>
                  <a:pt x="4785103" y="664855"/>
                </a:cubicBezTo>
                <a:cubicBezTo>
                  <a:pt x="4783067" y="664855"/>
                  <a:pt x="4781032" y="662819"/>
                  <a:pt x="4781032" y="660782"/>
                </a:cubicBezTo>
                <a:cubicBezTo>
                  <a:pt x="4781032" y="658746"/>
                  <a:pt x="4783067" y="656710"/>
                  <a:pt x="4785103" y="656710"/>
                </a:cubicBezTo>
                <a:close/>
                <a:moveTo>
                  <a:pt x="6443616" y="651641"/>
                </a:moveTo>
                <a:cubicBezTo>
                  <a:pt x="6450742" y="651641"/>
                  <a:pt x="6455832" y="656732"/>
                  <a:pt x="6455832" y="663859"/>
                </a:cubicBezTo>
                <a:cubicBezTo>
                  <a:pt x="6455832" y="670985"/>
                  <a:pt x="6450742" y="676076"/>
                  <a:pt x="6443616" y="676076"/>
                </a:cubicBezTo>
                <a:cubicBezTo>
                  <a:pt x="6436489" y="676076"/>
                  <a:pt x="6431398" y="670985"/>
                  <a:pt x="6431398" y="663859"/>
                </a:cubicBezTo>
                <a:cubicBezTo>
                  <a:pt x="6431398" y="656732"/>
                  <a:pt x="6436489" y="651641"/>
                  <a:pt x="6443616" y="651641"/>
                </a:cubicBezTo>
                <a:close/>
                <a:moveTo>
                  <a:pt x="3110366" y="648590"/>
                </a:moveTo>
                <a:cubicBezTo>
                  <a:pt x="3118511" y="648590"/>
                  <a:pt x="3124621" y="654698"/>
                  <a:pt x="3124621" y="662844"/>
                </a:cubicBezTo>
                <a:cubicBezTo>
                  <a:pt x="3124621" y="670988"/>
                  <a:pt x="3118511" y="677097"/>
                  <a:pt x="3110366" y="677097"/>
                </a:cubicBezTo>
                <a:cubicBezTo>
                  <a:pt x="3102224" y="677097"/>
                  <a:pt x="3096114" y="670988"/>
                  <a:pt x="3096114" y="662844"/>
                </a:cubicBezTo>
                <a:cubicBezTo>
                  <a:pt x="3096114" y="654698"/>
                  <a:pt x="3102224" y="648590"/>
                  <a:pt x="3110366" y="648590"/>
                </a:cubicBezTo>
                <a:close/>
                <a:moveTo>
                  <a:pt x="4397201" y="629220"/>
                </a:moveTo>
                <a:cubicBezTo>
                  <a:pt x="4399238" y="629220"/>
                  <a:pt x="4401274" y="631256"/>
                  <a:pt x="4401274" y="633293"/>
                </a:cubicBezTo>
                <a:cubicBezTo>
                  <a:pt x="4401274" y="635329"/>
                  <a:pt x="4399238" y="637365"/>
                  <a:pt x="4397201" y="637365"/>
                </a:cubicBezTo>
                <a:cubicBezTo>
                  <a:pt x="4395165" y="637365"/>
                  <a:pt x="4393129" y="635329"/>
                  <a:pt x="4393129" y="633293"/>
                </a:cubicBezTo>
                <a:cubicBezTo>
                  <a:pt x="4393129" y="631256"/>
                  <a:pt x="4395165" y="629220"/>
                  <a:pt x="4397201" y="629220"/>
                </a:cubicBezTo>
                <a:close/>
                <a:moveTo>
                  <a:pt x="743181" y="564060"/>
                </a:moveTo>
                <a:cubicBezTo>
                  <a:pt x="746235" y="564060"/>
                  <a:pt x="748271" y="566096"/>
                  <a:pt x="748271" y="568132"/>
                </a:cubicBezTo>
                <a:cubicBezTo>
                  <a:pt x="748271" y="570169"/>
                  <a:pt x="746235" y="572205"/>
                  <a:pt x="743181" y="572205"/>
                </a:cubicBezTo>
                <a:cubicBezTo>
                  <a:pt x="740125" y="572205"/>
                  <a:pt x="738090" y="570169"/>
                  <a:pt x="738090" y="568132"/>
                </a:cubicBezTo>
                <a:cubicBezTo>
                  <a:pt x="738090" y="566096"/>
                  <a:pt x="740125" y="564060"/>
                  <a:pt x="743181" y="564060"/>
                </a:cubicBezTo>
                <a:close/>
                <a:moveTo>
                  <a:pt x="5325756" y="552890"/>
                </a:moveTo>
                <a:cubicBezTo>
                  <a:pt x="5355285" y="552890"/>
                  <a:pt x="5378697" y="576306"/>
                  <a:pt x="5378697" y="604813"/>
                </a:cubicBezTo>
                <a:cubicBezTo>
                  <a:pt x="5378697" y="633320"/>
                  <a:pt x="5355285" y="656737"/>
                  <a:pt x="5325756" y="656737"/>
                </a:cubicBezTo>
                <a:cubicBezTo>
                  <a:pt x="5296228" y="656737"/>
                  <a:pt x="5272813" y="633320"/>
                  <a:pt x="5272813" y="604813"/>
                </a:cubicBezTo>
                <a:cubicBezTo>
                  <a:pt x="5272813" y="576306"/>
                  <a:pt x="5296228" y="552890"/>
                  <a:pt x="5325756" y="552890"/>
                </a:cubicBezTo>
                <a:close/>
                <a:moveTo>
                  <a:pt x="777848" y="531504"/>
                </a:moveTo>
                <a:cubicBezTo>
                  <a:pt x="788028" y="532522"/>
                  <a:pt x="797192" y="540667"/>
                  <a:pt x="797192" y="550848"/>
                </a:cubicBezTo>
                <a:cubicBezTo>
                  <a:pt x="797192" y="562048"/>
                  <a:pt x="788028" y="570192"/>
                  <a:pt x="777848" y="570192"/>
                </a:cubicBezTo>
                <a:cubicBezTo>
                  <a:pt x="766649" y="570192"/>
                  <a:pt x="758504" y="562048"/>
                  <a:pt x="758504" y="550848"/>
                </a:cubicBezTo>
                <a:cubicBezTo>
                  <a:pt x="758504" y="540667"/>
                  <a:pt x="767667" y="531504"/>
                  <a:pt x="777848" y="531504"/>
                </a:cubicBezTo>
                <a:close/>
                <a:moveTo>
                  <a:pt x="10168903" y="524376"/>
                </a:moveTo>
                <a:cubicBezTo>
                  <a:pt x="10172976" y="524376"/>
                  <a:pt x="10175013" y="527430"/>
                  <a:pt x="10175013" y="530485"/>
                </a:cubicBezTo>
                <a:cubicBezTo>
                  <a:pt x="10175013" y="533539"/>
                  <a:pt x="10171958" y="536594"/>
                  <a:pt x="10168903" y="536594"/>
                </a:cubicBezTo>
                <a:cubicBezTo>
                  <a:pt x="10165849" y="536594"/>
                  <a:pt x="10162795" y="533539"/>
                  <a:pt x="10162795" y="530485"/>
                </a:cubicBezTo>
                <a:cubicBezTo>
                  <a:pt x="10162795" y="527430"/>
                  <a:pt x="10165849" y="524376"/>
                  <a:pt x="10168903" y="524376"/>
                </a:cubicBezTo>
                <a:close/>
                <a:moveTo>
                  <a:pt x="6053676" y="522319"/>
                </a:moveTo>
                <a:cubicBezTo>
                  <a:pt x="6056730" y="522319"/>
                  <a:pt x="6058766" y="524355"/>
                  <a:pt x="6058766" y="527410"/>
                </a:cubicBezTo>
                <a:cubicBezTo>
                  <a:pt x="6058766" y="530464"/>
                  <a:pt x="6056730" y="532500"/>
                  <a:pt x="6053676" y="532500"/>
                </a:cubicBezTo>
                <a:cubicBezTo>
                  <a:pt x="6050621" y="532500"/>
                  <a:pt x="6048585" y="530464"/>
                  <a:pt x="6048585" y="527410"/>
                </a:cubicBezTo>
                <a:cubicBezTo>
                  <a:pt x="6048585" y="524355"/>
                  <a:pt x="6050621" y="522319"/>
                  <a:pt x="6053676" y="522319"/>
                </a:cubicBezTo>
                <a:close/>
                <a:moveTo>
                  <a:pt x="2166508" y="516210"/>
                </a:moveTo>
                <a:cubicBezTo>
                  <a:pt x="2167526" y="516210"/>
                  <a:pt x="2168544" y="516210"/>
                  <a:pt x="2168544" y="518246"/>
                </a:cubicBezTo>
                <a:cubicBezTo>
                  <a:pt x="2168544" y="519264"/>
                  <a:pt x="2167526" y="520282"/>
                  <a:pt x="2166508" y="520282"/>
                </a:cubicBezTo>
                <a:cubicBezTo>
                  <a:pt x="2165490" y="520282"/>
                  <a:pt x="2164472" y="519264"/>
                  <a:pt x="2164472" y="518246"/>
                </a:cubicBezTo>
                <a:cubicBezTo>
                  <a:pt x="2164472" y="517228"/>
                  <a:pt x="2165490" y="516210"/>
                  <a:pt x="2166508" y="516210"/>
                </a:cubicBezTo>
                <a:close/>
                <a:moveTo>
                  <a:pt x="8592859" y="508092"/>
                </a:moveTo>
                <a:cubicBezTo>
                  <a:pt x="8606094" y="508092"/>
                  <a:pt x="8617294" y="519292"/>
                  <a:pt x="8617294" y="532528"/>
                </a:cubicBezTo>
                <a:cubicBezTo>
                  <a:pt x="8617294" y="545762"/>
                  <a:pt x="8606094" y="556963"/>
                  <a:pt x="8592859" y="556963"/>
                </a:cubicBezTo>
                <a:cubicBezTo>
                  <a:pt x="8579624" y="556963"/>
                  <a:pt x="8568424" y="545762"/>
                  <a:pt x="8568424" y="532528"/>
                </a:cubicBezTo>
                <a:cubicBezTo>
                  <a:pt x="8568424" y="519292"/>
                  <a:pt x="8579624" y="508092"/>
                  <a:pt x="8592859" y="508092"/>
                </a:cubicBezTo>
                <a:close/>
                <a:moveTo>
                  <a:pt x="6066913" y="493836"/>
                </a:moveTo>
                <a:cubicBezTo>
                  <a:pt x="6074039" y="493836"/>
                  <a:pt x="6081166" y="499945"/>
                  <a:pt x="6081166" y="508090"/>
                </a:cubicBezTo>
                <a:cubicBezTo>
                  <a:pt x="6081166" y="516235"/>
                  <a:pt x="6075057" y="522343"/>
                  <a:pt x="6066913" y="522343"/>
                </a:cubicBezTo>
                <a:cubicBezTo>
                  <a:pt x="6058767" y="522343"/>
                  <a:pt x="6052659" y="516235"/>
                  <a:pt x="6052659" y="508090"/>
                </a:cubicBezTo>
                <a:cubicBezTo>
                  <a:pt x="6052659" y="499945"/>
                  <a:pt x="6058767" y="493836"/>
                  <a:pt x="6066913" y="493836"/>
                </a:cubicBezTo>
                <a:close/>
                <a:moveTo>
                  <a:pt x="6723597" y="480603"/>
                </a:moveTo>
                <a:cubicBezTo>
                  <a:pt x="6734796" y="480603"/>
                  <a:pt x="6743960" y="489766"/>
                  <a:pt x="6743960" y="500965"/>
                </a:cubicBezTo>
                <a:cubicBezTo>
                  <a:pt x="6743960" y="512164"/>
                  <a:pt x="6734796" y="521329"/>
                  <a:pt x="6723597" y="521329"/>
                </a:cubicBezTo>
                <a:cubicBezTo>
                  <a:pt x="6712398" y="521329"/>
                  <a:pt x="6703235" y="512164"/>
                  <a:pt x="6703235" y="500965"/>
                </a:cubicBezTo>
                <a:cubicBezTo>
                  <a:pt x="6703235" y="489766"/>
                  <a:pt x="6712398" y="480603"/>
                  <a:pt x="6723597" y="480603"/>
                </a:cubicBezTo>
                <a:close/>
                <a:moveTo>
                  <a:pt x="10992560" y="476531"/>
                </a:moveTo>
                <a:cubicBezTo>
                  <a:pt x="10995614" y="476531"/>
                  <a:pt x="10997650" y="478567"/>
                  <a:pt x="10997650" y="481622"/>
                </a:cubicBezTo>
                <a:cubicBezTo>
                  <a:pt x="10997650" y="484676"/>
                  <a:pt x="10995614" y="486712"/>
                  <a:pt x="10992560" y="486712"/>
                </a:cubicBezTo>
                <a:cubicBezTo>
                  <a:pt x="10989506" y="486712"/>
                  <a:pt x="10987469" y="484676"/>
                  <a:pt x="10987469" y="481622"/>
                </a:cubicBezTo>
                <a:cubicBezTo>
                  <a:pt x="10987469" y="478567"/>
                  <a:pt x="10989506" y="476531"/>
                  <a:pt x="10992560" y="476531"/>
                </a:cubicBezTo>
                <a:close/>
                <a:moveTo>
                  <a:pt x="3592921" y="475498"/>
                </a:moveTo>
                <a:cubicBezTo>
                  <a:pt x="3641788" y="475498"/>
                  <a:pt x="3681491" y="515204"/>
                  <a:pt x="3681491" y="563056"/>
                </a:cubicBezTo>
                <a:cubicBezTo>
                  <a:pt x="3681491" y="611926"/>
                  <a:pt x="3641788" y="650613"/>
                  <a:pt x="3592921" y="650613"/>
                </a:cubicBezTo>
                <a:cubicBezTo>
                  <a:pt x="3544054" y="650613"/>
                  <a:pt x="3504350" y="610906"/>
                  <a:pt x="3504350" y="563056"/>
                </a:cubicBezTo>
                <a:cubicBezTo>
                  <a:pt x="3504350" y="514186"/>
                  <a:pt x="3544054" y="475498"/>
                  <a:pt x="3592921" y="475498"/>
                </a:cubicBezTo>
                <a:close/>
                <a:moveTo>
                  <a:pt x="4326963" y="471433"/>
                </a:moveTo>
                <a:cubicBezTo>
                  <a:pt x="4337144" y="471433"/>
                  <a:pt x="4346306" y="480596"/>
                  <a:pt x="4346306" y="490777"/>
                </a:cubicBezTo>
                <a:cubicBezTo>
                  <a:pt x="4346306" y="500959"/>
                  <a:pt x="4338162" y="510122"/>
                  <a:pt x="4326963" y="510122"/>
                </a:cubicBezTo>
                <a:cubicBezTo>
                  <a:pt x="4316781" y="510122"/>
                  <a:pt x="4307663" y="501977"/>
                  <a:pt x="4307663" y="490777"/>
                </a:cubicBezTo>
                <a:cubicBezTo>
                  <a:pt x="4307663" y="480596"/>
                  <a:pt x="4315762" y="471433"/>
                  <a:pt x="4326963" y="471433"/>
                </a:cubicBezTo>
                <a:close/>
                <a:moveTo>
                  <a:pt x="427563" y="469375"/>
                </a:moveTo>
                <a:cubicBezTo>
                  <a:pt x="427563" y="469375"/>
                  <a:pt x="428581" y="470393"/>
                  <a:pt x="428581" y="470393"/>
                </a:cubicBezTo>
                <a:cubicBezTo>
                  <a:pt x="428581" y="471411"/>
                  <a:pt x="427563" y="471411"/>
                  <a:pt x="427563" y="471411"/>
                </a:cubicBezTo>
                <a:cubicBezTo>
                  <a:pt x="426545" y="471411"/>
                  <a:pt x="426545" y="470393"/>
                  <a:pt x="426545" y="470393"/>
                </a:cubicBezTo>
                <a:cubicBezTo>
                  <a:pt x="426545" y="469375"/>
                  <a:pt x="427563" y="469375"/>
                  <a:pt x="427563" y="469375"/>
                </a:cubicBezTo>
                <a:close/>
                <a:moveTo>
                  <a:pt x="2938242" y="457159"/>
                </a:moveTo>
                <a:cubicBezTo>
                  <a:pt x="2942314" y="457159"/>
                  <a:pt x="2944351" y="459195"/>
                  <a:pt x="2944351" y="462250"/>
                </a:cubicBezTo>
                <a:cubicBezTo>
                  <a:pt x="2944351" y="465304"/>
                  <a:pt x="2942314" y="467340"/>
                  <a:pt x="2938242" y="467340"/>
                </a:cubicBezTo>
                <a:cubicBezTo>
                  <a:pt x="2935187" y="467340"/>
                  <a:pt x="2932133" y="465304"/>
                  <a:pt x="2932133" y="462250"/>
                </a:cubicBezTo>
                <a:cubicBezTo>
                  <a:pt x="2932133" y="459195"/>
                  <a:pt x="2934169" y="457159"/>
                  <a:pt x="2938242" y="457159"/>
                </a:cubicBezTo>
                <a:close/>
                <a:moveTo>
                  <a:pt x="2512732" y="403224"/>
                </a:moveTo>
                <a:cubicBezTo>
                  <a:pt x="2515786" y="403224"/>
                  <a:pt x="2518840" y="406278"/>
                  <a:pt x="2518840" y="409333"/>
                </a:cubicBezTo>
                <a:cubicBezTo>
                  <a:pt x="2518840" y="412387"/>
                  <a:pt x="2516804" y="415441"/>
                  <a:pt x="2512732" y="415441"/>
                </a:cubicBezTo>
                <a:cubicBezTo>
                  <a:pt x="2509677" y="415441"/>
                  <a:pt x="2506624" y="413405"/>
                  <a:pt x="2506624" y="409333"/>
                </a:cubicBezTo>
                <a:cubicBezTo>
                  <a:pt x="2506624" y="406278"/>
                  <a:pt x="2508660" y="403224"/>
                  <a:pt x="2512732" y="403224"/>
                </a:cubicBezTo>
                <a:close/>
                <a:moveTo>
                  <a:pt x="5816456" y="403200"/>
                </a:moveTo>
                <a:cubicBezTo>
                  <a:pt x="5821546" y="403200"/>
                  <a:pt x="5825619" y="407272"/>
                  <a:pt x="5825619" y="412363"/>
                </a:cubicBezTo>
                <a:cubicBezTo>
                  <a:pt x="5825619" y="417454"/>
                  <a:pt x="5821546" y="421526"/>
                  <a:pt x="5816456" y="421526"/>
                </a:cubicBezTo>
                <a:cubicBezTo>
                  <a:pt x="5811365" y="421526"/>
                  <a:pt x="5807293" y="417454"/>
                  <a:pt x="5807293" y="412363"/>
                </a:cubicBezTo>
                <a:cubicBezTo>
                  <a:pt x="5807293" y="407272"/>
                  <a:pt x="5811365" y="403200"/>
                  <a:pt x="5816456" y="403200"/>
                </a:cubicBezTo>
                <a:close/>
                <a:moveTo>
                  <a:pt x="8714015" y="402208"/>
                </a:moveTo>
                <a:cubicBezTo>
                  <a:pt x="8719106" y="402208"/>
                  <a:pt x="8722160" y="406280"/>
                  <a:pt x="8722160" y="410353"/>
                </a:cubicBezTo>
                <a:cubicBezTo>
                  <a:pt x="8722160" y="414426"/>
                  <a:pt x="8718088" y="418498"/>
                  <a:pt x="8714015" y="418498"/>
                </a:cubicBezTo>
                <a:cubicBezTo>
                  <a:pt x="8709943" y="418498"/>
                  <a:pt x="8705870" y="414426"/>
                  <a:pt x="8705870" y="410353"/>
                </a:cubicBezTo>
                <a:cubicBezTo>
                  <a:pt x="8705870" y="406280"/>
                  <a:pt x="8709943" y="402208"/>
                  <a:pt x="8714015" y="402208"/>
                </a:cubicBezTo>
                <a:close/>
                <a:moveTo>
                  <a:pt x="9278052" y="383876"/>
                </a:moveTo>
                <a:cubicBezTo>
                  <a:pt x="9279070" y="383876"/>
                  <a:pt x="9279070" y="384894"/>
                  <a:pt x="9279070" y="384894"/>
                </a:cubicBezTo>
                <a:cubicBezTo>
                  <a:pt x="9279070" y="385912"/>
                  <a:pt x="9278052" y="385912"/>
                  <a:pt x="9278052" y="385912"/>
                </a:cubicBezTo>
                <a:cubicBezTo>
                  <a:pt x="9277034" y="385912"/>
                  <a:pt x="9277034" y="384894"/>
                  <a:pt x="9277034" y="384894"/>
                </a:cubicBezTo>
                <a:cubicBezTo>
                  <a:pt x="9277034" y="383876"/>
                  <a:pt x="9278052" y="383876"/>
                  <a:pt x="9278052" y="383876"/>
                </a:cubicBezTo>
                <a:close/>
                <a:moveTo>
                  <a:pt x="8419779" y="378786"/>
                </a:moveTo>
                <a:cubicBezTo>
                  <a:pt x="8426906" y="378786"/>
                  <a:pt x="8434033" y="384894"/>
                  <a:pt x="8434033" y="393040"/>
                </a:cubicBezTo>
                <a:cubicBezTo>
                  <a:pt x="8434033" y="401184"/>
                  <a:pt x="8427924" y="407293"/>
                  <a:pt x="8419779" y="407293"/>
                </a:cubicBezTo>
                <a:cubicBezTo>
                  <a:pt x="8411634" y="407293"/>
                  <a:pt x="8405525" y="401184"/>
                  <a:pt x="8405525" y="393040"/>
                </a:cubicBezTo>
                <a:cubicBezTo>
                  <a:pt x="8405525" y="384894"/>
                  <a:pt x="8411634" y="378786"/>
                  <a:pt x="8419779" y="378786"/>
                </a:cubicBezTo>
                <a:close/>
                <a:moveTo>
                  <a:pt x="4043916" y="366546"/>
                </a:moveTo>
                <a:cubicBezTo>
                  <a:pt x="4053080" y="366546"/>
                  <a:pt x="4059189" y="372655"/>
                  <a:pt x="4059189" y="381818"/>
                </a:cubicBezTo>
                <a:cubicBezTo>
                  <a:pt x="4059189" y="389963"/>
                  <a:pt x="4052062" y="397090"/>
                  <a:pt x="4043916" y="397090"/>
                </a:cubicBezTo>
                <a:cubicBezTo>
                  <a:pt x="4035771" y="397090"/>
                  <a:pt x="4028645" y="389963"/>
                  <a:pt x="4028645" y="381818"/>
                </a:cubicBezTo>
                <a:cubicBezTo>
                  <a:pt x="4028645" y="373673"/>
                  <a:pt x="4035771" y="366546"/>
                  <a:pt x="4043916" y="366546"/>
                </a:cubicBezTo>
                <a:close/>
                <a:moveTo>
                  <a:pt x="5531384" y="355348"/>
                </a:moveTo>
                <a:cubicBezTo>
                  <a:pt x="5540547" y="355348"/>
                  <a:pt x="5548692" y="363493"/>
                  <a:pt x="5548692" y="372656"/>
                </a:cubicBezTo>
                <a:cubicBezTo>
                  <a:pt x="5548692" y="381819"/>
                  <a:pt x="5540547" y="389964"/>
                  <a:pt x="5531384" y="389964"/>
                </a:cubicBezTo>
                <a:cubicBezTo>
                  <a:pt x="5522221" y="389964"/>
                  <a:pt x="5514076" y="381819"/>
                  <a:pt x="5514076" y="372656"/>
                </a:cubicBezTo>
                <a:cubicBezTo>
                  <a:pt x="5514076" y="363493"/>
                  <a:pt x="5522221" y="355348"/>
                  <a:pt x="5531384" y="355348"/>
                </a:cubicBezTo>
                <a:close/>
                <a:moveTo>
                  <a:pt x="6608550" y="325823"/>
                </a:moveTo>
                <a:cubicBezTo>
                  <a:pt x="6611604" y="325823"/>
                  <a:pt x="6613640" y="327859"/>
                  <a:pt x="6613640" y="330914"/>
                </a:cubicBezTo>
                <a:cubicBezTo>
                  <a:pt x="6613640" y="333968"/>
                  <a:pt x="6611604" y="336004"/>
                  <a:pt x="6608550" y="336004"/>
                </a:cubicBezTo>
                <a:cubicBezTo>
                  <a:pt x="6605495" y="336004"/>
                  <a:pt x="6603459" y="333968"/>
                  <a:pt x="6603459" y="330914"/>
                </a:cubicBezTo>
                <a:cubicBezTo>
                  <a:pt x="6603459" y="327859"/>
                  <a:pt x="6605495" y="325823"/>
                  <a:pt x="6608550" y="325823"/>
                </a:cubicBezTo>
                <a:close/>
                <a:moveTo>
                  <a:pt x="7003580" y="314648"/>
                </a:moveTo>
                <a:cubicBezTo>
                  <a:pt x="7010706" y="314648"/>
                  <a:pt x="7015796" y="319739"/>
                  <a:pt x="7015796" y="325847"/>
                </a:cubicBezTo>
                <a:cubicBezTo>
                  <a:pt x="7015796" y="331956"/>
                  <a:pt x="7010706" y="337047"/>
                  <a:pt x="7003580" y="337047"/>
                </a:cubicBezTo>
                <a:cubicBezTo>
                  <a:pt x="6997470" y="337047"/>
                  <a:pt x="6991362" y="331956"/>
                  <a:pt x="6991362" y="325847"/>
                </a:cubicBezTo>
                <a:cubicBezTo>
                  <a:pt x="6991362" y="319739"/>
                  <a:pt x="6996453" y="314648"/>
                  <a:pt x="7003580" y="314648"/>
                </a:cubicBezTo>
                <a:close/>
                <a:moveTo>
                  <a:pt x="4121368" y="295307"/>
                </a:moveTo>
                <a:cubicBezTo>
                  <a:pt x="4130532" y="295307"/>
                  <a:pt x="4136640" y="301416"/>
                  <a:pt x="4136640" y="309561"/>
                </a:cubicBezTo>
                <a:cubicBezTo>
                  <a:pt x="4136640" y="317706"/>
                  <a:pt x="4129514" y="323814"/>
                  <a:pt x="4121368" y="323814"/>
                </a:cubicBezTo>
                <a:cubicBezTo>
                  <a:pt x="4113225" y="323814"/>
                  <a:pt x="4106095" y="317706"/>
                  <a:pt x="4106095" y="309561"/>
                </a:cubicBezTo>
                <a:cubicBezTo>
                  <a:pt x="4106095" y="301416"/>
                  <a:pt x="4112206" y="295307"/>
                  <a:pt x="4121368" y="295307"/>
                </a:cubicBezTo>
                <a:close/>
                <a:moveTo>
                  <a:pt x="5311470" y="293243"/>
                </a:moveTo>
                <a:cubicBezTo>
                  <a:pt x="5316562" y="293243"/>
                  <a:pt x="5320634" y="297316"/>
                  <a:pt x="5320634" y="302406"/>
                </a:cubicBezTo>
                <a:cubicBezTo>
                  <a:pt x="5320634" y="307497"/>
                  <a:pt x="5316562" y="311569"/>
                  <a:pt x="5311470" y="311569"/>
                </a:cubicBezTo>
                <a:cubicBezTo>
                  <a:pt x="5306380" y="311569"/>
                  <a:pt x="5302308" y="307497"/>
                  <a:pt x="5302308" y="302406"/>
                </a:cubicBezTo>
                <a:cubicBezTo>
                  <a:pt x="5302308" y="297316"/>
                  <a:pt x="5306380" y="293243"/>
                  <a:pt x="5311470" y="293243"/>
                </a:cubicBezTo>
                <a:close/>
                <a:moveTo>
                  <a:pt x="9786092" y="292250"/>
                </a:moveTo>
                <a:cubicBezTo>
                  <a:pt x="9795255" y="292250"/>
                  <a:pt x="9802382" y="299377"/>
                  <a:pt x="9802382" y="308540"/>
                </a:cubicBezTo>
                <a:cubicBezTo>
                  <a:pt x="9802382" y="317703"/>
                  <a:pt x="9795255" y="324830"/>
                  <a:pt x="9786092" y="324830"/>
                </a:cubicBezTo>
                <a:cubicBezTo>
                  <a:pt x="9776929" y="324830"/>
                  <a:pt x="9769802" y="317703"/>
                  <a:pt x="9769802" y="308540"/>
                </a:cubicBezTo>
                <a:cubicBezTo>
                  <a:pt x="9769802" y="299377"/>
                  <a:pt x="9776929" y="292250"/>
                  <a:pt x="9786092" y="292250"/>
                </a:cubicBezTo>
                <a:close/>
                <a:moveTo>
                  <a:pt x="9236309" y="271884"/>
                </a:moveTo>
                <a:cubicBezTo>
                  <a:pt x="9243436" y="271884"/>
                  <a:pt x="9249545" y="277992"/>
                  <a:pt x="9249545" y="285119"/>
                </a:cubicBezTo>
                <a:cubicBezTo>
                  <a:pt x="9249545" y="292246"/>
                  <a:pt x="9243436" y="298355"/>
                  <a:pt x="9236309" y="298355"/>
                </a:cubicBezTo>
                <a:cubicBezTo>
                  <a:pt x="9229182" y="298355"/>
                  <a:pt x="9223074" y="292246"/>
                  <a:pt x="9223074" y="285119"/>
                </a:cubicBezTo>
                <a:cubicBezTo>
                  <a:pt x="9223074" y="277992"/>
                  <a:pt x="9229182" y="271884"/>
                  <a:pt x="9236309" y="271884"/>
                </a:cubicBezTo>
                <a:close/>
                <a:moveTo>
                  <a:pt x="1991444" y="266797"/>
                </a:moveTo>
                <a:cubicBezTo>
                  <a:pt x="1995516" y="266797"/>
                  <a:pt x="1998572" y="269851"/>
                  <a:pt x="1998572" y="273924"/>
                </a:cubicBezTo>
                <a:cubicBezTo>
                  <a:pt x="1998572" y="277996"/>
                  <a:pt x="1995516" y="281051"/>
                  <a:pt x="1991444" y="281051"/>
                </a:cubicBezTo>
                <a:cubicBezTo>
                  <a:pt x="1987370" y="281051"/>
                  <a:pt x="1984317" y="277996"/>
                  <a:pt x="1984317" y="273924"/>
                </a:cubicBezTo>
                <a:cubicBezTo>
                  <a:pt x="1984317" y="269851"/>
                  <a:pt x="1987370" y="266797"/>
                  <a:pt x="1991444" y="266797"/>
                </a:cubicBezTo>
                <a:close/>
                <a:moveTo>
                  <a:pt x="8223283" y="262699"/>
                </a:moveTo>
                <a:cubicBezTo>
                  <a:pt x="8225320" y="262699"/>
                  <a:pt x="8226337" y="263717"/>
                  <a:pt x="8226337" y="265754"/>
                </a:cubicBezTo>
                <a:cubicBezTo>
                  <a:pt x="8226337" y="266772"/>
                  <a:pt x="8225320" y="268808"/>
                  <a:pt x="8223283" y="268808"/>
                </a:cubicBezTo>
                <a:cubicBezTo>
                  <a:pt x="8222265" y="268808"/>
                  <a:pt x="8220229" y="267790"/>
                  <a:pt x="8220229" y="265754"/>
                </a:cubicBezTo>
                <a:cubicBezTo>
                  <a:pt x="8220229" y="263717"/>
                  <a:pt x="8221247" y="262699"/>
                  <a:pt x="8223283" y="262699"/>
                </a:cubicBezTo>
                <a:close/>
                <a:moveTo>
                  <a:pt x="3759863" y="253535"/>
                </a:moveTo>
                <a:cubicBezTo>
                  <a:pt x="3762916" y="253535"/>
                  <a:pt x="3764952" y="255571"/>
                  <a:pt x="3764952" y="258626"/>
                </a:cubicBezTo>
                <a:cubicBezTo>
                  <a:pt x="3764952" y="261680"/>
                  <a:pt x="3762916" y="263716"/>
                  <a:pt x="3759863" y="263716"/>
                </a:cubicBezTo>
                <a:cubicBezTo>
                  <a:pt x="3756807" y="263716"/>
                  <a:pt x="3754772" y="261680"/>
                  <a:pt x="3754772" y="258626"/>
                </a:cubicBezTo>
                <a:cubicBezTo>
                  <a:pt x="3754772" y="255571"/>
                  <a:pt x="3756807" y="253535"/>
                  <a:pt x="3759863" y="253535"/>
                </a:cubicBezTo>
                <a:close/>
                <a:moveTo>
                  <a:pt x="7655174" y="243355"/>
                </a:moveTo>
                <a:cubicBezTo>
                  <a:pt x="7656192" y="244373"/>
                  <a:pt x="7658228" y="245391"/>
                  <a:pt x="7658228" y="246410"/>
                </a:cubicBezTo>
                <a:cubicBezTo>
                  <a:pt x="7658228" y="247427"/>
                  <a:pt x="7657210" y="249464"/>
                  <a:pt x="7655174" y="249464"/>
                </a:cubicBezTo>
                <a:cubicBezTo>
                  <a:pt x="7654155" y="249464"/>
                  <a:pt x="7652119" y="248446"/>
                  <a:pt x="7652119" y="246410"/>
                </a:cubicBezTo>
                <a:cubicBezTo>
                  <a:pt x="7652119" y="245391"/>
                  <a:pt x="7653137" y="243355"/>
                  <a:pt x="7655174" y="243355"/>
                </a:cubicBezTo>
                <a:close/>
                <a:moveTo>
                  <a:pt x="1998518" y="237245"/>
                </a:moveTo>
                <a:cubicBezTo>
                  <a:pt x="2003609" y="237245"/>
                  <a:pt x="2007681" y="241318"/>
                  <a:pt x="2007681" y="246408"/>
                </a:cubicBezTo>
                <a:cubicBezTo>
                  <a:pt x="2007681" y="251499"/>
                  <a:pt x="2003609" y="255571"/>
                  <a:pt x="1998518" y="255571"/>
                </a:cubicBezTo>
                <a:cubicBezTo>
                  <a:pt x="1993428" y="255571"/>
                  <a:pt x="1989355" y="251499"/>
                  <a:pt x="1989355" y="246408"/>
                </a:cubicBezTo>
                <a:cubicBezTo>
                  <a:pt x="1989355" y="241318"/>
                  <a:pt x="1993428" y="237245"/>
                  <a:pt x="1998518" y="237245"/>
                </a:cubicBezTo>
                <a:close/>
                <a:moveTo>
                  <a:pt x="1157580" y="234204"/>
                </a:moveTo>
                <a:cubicBezTo>
                  <a:pt x="1177943" y="233186"/>
                  <a:pt x="1195251" y="250494"/>
                  <a:pt x="1195251" y="270856"/>
                </a:cubicBezTo>
                <a:cubicBezTo>
                  <a:pt x="1195251" y="291218"/>
                  <a:pt x="1178961" y="307508"/>
                  <a:pt x="1157580" y="307508"/>
                </a:cubicBezTo>
                <a:cubicBezTo>
                  <a:pt x="1137218" y="307508"/>
                  <a:pt x="1119910" y="291218"/>
                  <a:pt x="1119910" y="270856"/>
                </a:cubicBezTo>
                <a:cubicBezTo>
                  <a:pt x="1119910" y="250494"/>
                  <a:pt x="1136200" y="234204"/>
                  <a:pt x="1157580" y="234204"/>
                </a:cubicBezTo>
                <a:close/>
                <a:moveTo>
                  <a:pt x="961058" y="233172"/>
                </a:moveTo>
                <a:cubicBezTo>
                  <a:pt x="979384" y="233172"/>
                  <a:pt x="993637" y="247426"/>
                  <a:pt x="993637" y="265752"/>
                </a:cubicBezTo>
                <a:cubicBezTo>
                  <a:pt x="993637" y="283060"/>
                  <a:pt x="979384" y="297314"/>
                  <a:pt x="961058" y="297314"/>
                </a:cubicBezTo>
                <a:cubicBezTo>
                  <a:pt x="942732" y="297314"/>
                  <a:pt x="928478" y="283060"/>
                  <a:pt x="928478" y="265752"/>
                </a:cubicBezTo>
                <a:cubicBezTo>
                  <a:pt x="928478" y="248444"/>
                  <a:pt x="942732" y="233172"/>
                  <a:pt x="961058" y="233172"/>
                </a:cubicBezTo>
                <a:close/>
                <a:moveTo>
                  <a:pt x="171076" y="227096"/>
                </a:moveTo>
                <a:cubicBezTo>
                  <a:pt x="173114" y="227096"/>
                  <a:pt x="174131" y="229132"/>
                  <a:pt x="174131" y="230151"/>
                </a:cubicBezTo>
                <a:cubicBezTo>
                  <a:pt x="174131" y="232186"/>
                  <a:pt x="173114" y="233205"/>
                  <a:pt x="171076" y="233205"/>
                </a:cubicBezTo>
                <a:cubicBezTo>
                  <a:pt x="169040" y="233205"/>
                  <a:pt x="168023" y="232186"/>
                  <a:pt x="168023" y="230151"/>
                </a:cubicBezTo>
                <a:cubicBezTo>
                  <a:pt x="168023" y="228113"/>
                  <a:pt x="169040" y="227096"/>
                  <a:pt x="171076" y="227096"/>
                </a:cubicBezTo>
                <a:close/>
                <a:moveTo>
                  <a:pt x="1620797" y="211791"/>
                </a:moveTo>
                <a:cubicBezTo>
                  <a:pt x="1626906" y="212809"/>
                  <a:pt x="1630978" y="216882"/>
                  <a:pt x="1630978" y="221973"/>
                </a:cubicBezTo>
                <a:cubicBezTo>
                  <a:pt x="1630978" y="227064"/>
                  <a:pt x="1626906" y="232153"/>
                  <a:pt x="1620797" y="232153"/>
                </a:cubicBezTo>
                <a:cubicBezTo>
                  <a:pt x="1615707" y="232153"/>
                  <a:pt x="1610616" y="228082"/>
                  <a:pt x="1610616" y="221973"/>
                </a:cubicBezTo>
                <a:cubicBezTo>
                  <a:pt x="1610616" y="216882"/>
                  <a:pt x="1614689" y="211791"/>
                  <a:pt x="1620797" y="211791"/>
                </a:cubicBezTo>
                <a:close/>
                <a:moveTo>
                  <a:pt x="5128210" y="193466"/>
                </a:moveTo>
                <a:cubicBezTo>
                  <a:pt x="5135336" y="193466"/>
                  <a:pt x="5140427" y="199575"/>
                  <a:pt x="5140427" y="205684"/>
                </a:cubicBezTo>
                <a:cubicBezTo>
                  <a:pt x="5140427" y="212810"/>
                  <a:pt x="5134318" y="217901"/>
                  <a:pt x="5128210" y="217901"/>
                </a:cubicBezTo>
                <a:cubicBezTo>
                  <a:pt x="5121084" y="217901"/>
                  <a:pt x="5115993" y="211792"/>
                  <a:pt x="5115993" y="205684"/>
                </a:cubicBezTo>
                <a:cubicBezTo>
                  <a:pt x="5115993" y="198557"/>
                  <a:pt x="5122102" y="193466"/>
                  <a:pt x="5128210" y="193466"/>
                </a:cubicBezTo>
                <a:close/>
                <a:moveTo>
                  <a:pt x="9614030" y="138518"/>
                </a:moveTo>
                <a:cubicBezTo>
                  <a:pt x="9620139" y="138518"/>
                  <a:pt x="9625230" y="143609"/>
                  <a:pt x="9625230" y="149717"/>
                </a:cubicBezTo>
                <a:cubicBezTo>
                  <a:pt x="9625230" y="155826"/>
                  <a:pt x="9620139" y="160915"/>
                  <a:pt x="9614030" y="160915"/>
                </a:cubicBezTo>
                <a:cubicBezTo>
                  <a:pt x="9607922" y="160915"/>
                  <a:pt x="9602831" y="155826"/>
                  <a:pt x="9602831" y="149717"/>
                </a:cubicBezTo>
                <a:cubicBezTo>
                  <a:pt x="9602831" y="143609"/>
                  <a:pt x="9607922" y="138518"/>
                  <a:pt x="9614030" y="138518"/>
                </a:cubicBezTo>
                <a:close/>
                <a:moveTo>
                  <a:pt x="3063470" y="115071"/>
                </a:moveTo>
                <a:cubicBezTo>
                  <a:pt x="3066524" y="115071"/>
                  <a:pt x="3069579" y="117107"/>
                  <a:pt x="3069579" y="121180"/>
                </a:cubicBezTo>
                <a:cubicBezTo>
                  <a:pt x="3069579" y="124234"/>
                  <a:pt x="3066524" y="127289"/>
                  <a:pt x="3063470" y="127289"/>
                </a:cubicBezTo>
                <a:cubicBezTo>
                  <a:pt x="3060416" y="127289"/>
                  <a:pt x="3057361" y="124234"/>
                  <a:pt x="3057361" y="121180"/>
                </a:cubicBezTo>
                <a:cubicBezTo>
                  <a:pt x="3057361" y="118126"/>
                  <a:pt x="3060416" y="115071"/>
                  <a:pt x="3063470" y="115071"/>
                </a:cubicBezTo>
                <a:close/>
                <a:moveTo>
                  <a:pt x="1904915" y="92704"/>
                </a:moveTo>
                <a:cubicBezTo>
                  <a:pt x="1915096" y="91685"/>
                  <a:pt x="1923240" y="99831"/>
                  <a:pt x="1923240" y="110012"/>
                </a:cubicBezTo>
                <a:cubicBezTo>
                  <a:pt x="1923240" y="120193"/>
                  <a:pt x="1915096" y="127319"/>
                  <a:pt x="1904915" y="127319"/>
                </a:cubicBezTo>
                <a:cubicBezTo>
                  <a:pt x="1894733" y="127319"/>
                  <a:pt x="1886589" y="119175"/>
                  <a:pt x="1886589" y="110012"/>
                </a:cubicBezTo>
                <a:cubicBezTo>
                  <a:pt x="1886589" y="99831"/>
                  <a:pt x="1894733" y="92704"/>
                  <a:pt x="1904915" y="92704"/>
                </a:cubicBezTo>
                <a:close/>
                <a:moveTo>
                  <a:pt x="6230829" y="87605"/>
                </a:moveTo>
                <a:cubicBezTo>
                  <a:pt x="6234902" y="87605"/>
                  <a:pt x="6238974" y="90659"/>
                  <a:pt x="6238974" y="95750"/>
                </a:cubicBezTo>
                <a:cubicBezTo>
                  <a:pt x="6238974" y="99822"/>
                  <a:pt x="6234902" y="103895"/>
                  <a:pt x="6230829" y="103895"/>
                </a:cubicBezTo>
                <a:cubicBezTo>
                  <a:pt x="6226756" y="103895"/>
                  <a:pt x="6222684" y="99822"/>
                  <a:pt x="6222684" y="95750"/>
                </a:cubicBezTo>
                <a:cubicBezTo>
                  <a:pt x="6222684" y="91677"/>
                  <a:pt x="6226756" y="87605"/>
                  <a:pt x="6230829" y="87605"/>
                </a:cubicBezTo>
                <a:close/>
                <a:moveTo>
                  <a:pt x="11171750" y="86587"/>
                </a:moveTo>
                <a:cubicBezTo>
                  <a:pt x="11227746" y="86587"/>
                  <a:pt x="11273561" y="131384"/>
                  <a:pt x="11273561" y="187380"/>
                </a:cubicBezTo>
                <a:cubicBezTo>
                  <a:pt x="11273561" y="243377"/>
                  <a:pt x="11228764" y="288173"/>
                  <a:pt x="11171750" y="288173"/>
                </a:cubicBezTo>
                <a:cubicBezTo>
                  <a:pt x="11115753" y="288173"/>
                  <a:pt x="11069938" y="243377"/>
                  <a:pt x="11069938" y="187380"/>
                </a:cubicBezTo>
                <a:cubicBezTo>
                  <a:pt x="11069938" y="131384"/>
                  <a:pt x="11115753" y="86587"/>
                  <a:pt x="11171750" y="86587"/>
                </a:cubicBezTo>
                <a:close/>
                <a:moveTo>
                  <a:pt x="3533841" y="71293"/>
                </a:moveTo>
                <a:cubicBezTo>
                  <a:pt x="3535876" y="70275"/>
                  <a:pt x="3536895" y="72311"/>
                  <a:pt x="3536895" y="74347"/>
                </a:cubicBezTo>
                <a:cubicBezTo>
                  <a:pt x="3536895" y="76383"/>
                  <a:pt x="3535876" y="77402"/>
                  <a:pt x="3533841" y="77402"/>
                </a:cubicBezTo>
                <a:cubicBezTo>
                  <a:pt x="3531804" y="77402"/>
                  <a:pt x="3530785" y="76383"/>
                  <a:pt x="3530785" y="74347"/>
                </a:cubicBezTo>
                <a:cubicBezTo>
                  <a:pt x="3530785" y="72311"/>
                  <a:pt x="3531804" y="71293"/>
                  <a:pt x="3533841" y="71293"/>
                </a:cubicBezTo>
                <a:close/>
                <a:moveTo>
                  <a:pt x="8850443" y="69279"/>
                </a:moveTo>
                <a:cubicBezTo>
                  <a:pt x="8853497" y="69279"/>
                  <a:pt x="8855533" y="71315"/>
                  <a:pt x="8855533" y="74370"/>
                </a:cubicBezTo>
                <a:cubicBezTo>
                  <a:pt x="8855533" y="77424"/>
                  <a:pt x="8853497" y="79460"/>
                  <a:pt x="8850443" y="79460"/>
                </a:cubicBezTo>
                <a:cubicBezTo>
                  <a:pt x="8847388" y="79460"/>
                  <a:pt x="8845352" y="77424"/>
                  <a:pt x="8845352" y="74370"/>
                </a:cubicBezTo>
                <a:cubicBezTo>
                  <a:pt x="8845352" y="71315"/>
                  <a:pt x="8847388" y="69279"/>
                  <a:pt x="8850443" y="69279"/>
                </a:cubicBezTo>
                <a:close/>
                <a:moveTo>
                  <a:pt x="2747929" y="68269"/>
                </a:moveTo>
                <a:cubicBezTo>
                  <a:pt x="2760149" y="68269"/>
                  <a:pt x="2770331" y="78449"/>
                  <a:pt x="2770331" y="90666"/>
                </a:cubicBezTo>
                <a:cubicBezTo>
                  <a:pt x="2770331" y="102884"/>
                  <a:pt x="2760149" y="113065"/>
                  <a:pt x="2747929" y="113065"/>
                </a:cubicBezTo>
                <a:cubicBezTo>
                  <a:pt x="2735713" y="113065"/>
                  <a:pt x="2725531" y="102884"/>
                  <a:pt x="2725531" y="90666"/>
                </a:cubicBezTo>
                <a:cubicBezTo>
                  <a:pt x="2725531" y="78449"/>
                  <a:pt x="2735713" y="68269"/>
                  <a:pt x="2747929" y="68269"/>
                </a:cubicBezTo>
                <a:close/>
                <a:moveTo>
                  <a:pt x="1222767" y="68265"/>
                </a:moveTo>
                <a:cubicBezTo>
                  <a:pt x="1233967" y="68265"/>
                  <a:pt x="1243130" y="77428"/>
                  <a:pt x="1243130" y="88627"/>
                </a:cubicBezTo>
                <a:cubicBezTo>
                  <a:pt x="1243130" y="99825"/>
                  <a:pt x="1233967" y="108990"/>
                  <a:pt x="1222767" y="108990"/>
                </a:cubicBezTo>
                <a:cubicBezTo>
                  <a:pt x="1211568" y="108990"/>
                  <a:pt x="1202406" y="99825"/>
                  <a:pt x="1202406" y="88627"/>
                </a:cubicBezTo>
                <a:cubicBezTo>
                  <a:pt x="1202406" y="77428"/>
                  <a:pt x="1211568" y="68265"/>
                  <a:pt x="1222767" y="68265"/>
                </a:cubicBezTo>
                <a:close/>
                <a:moveTo>
                  <a:pt x="11961807" y="59105"/>
                </a:moveTo>
                <a:cubicBezTo>
                  <a:pt x="11973006" y="59105"/>
                  <a:pt x="11982170" y="68268"/>
                  <a:pt x="11982170" y="79467"/>
                </a:cubicBezTo>
                <a:cubicBezTo>
                  <a:pt x="11982170" y="90667"/>
                  <a:pt x="11973006" y="99830"/>
                  <a:pt x="11961807" y="99830"/>
                </a:cubicBezTo>
                <a:cubicBezTo>
                  <a:pt x="11950608" y="99830"/>
                  <a:pt x="11941445" y="90667"/>
                  <a:pt x="11941445" y="79467"/>
                </a:cubicBezTo>
                <a:cubicBezTo>
                  <a:pt x="11941445" y="68268"/>
                  <a:pt x="11950608" y="59105"/>
                  <a:pt x="11961807" y="59105"/>
                </a:cubicBezTo>
                <a:close/>
                <a:moveTo>
                  <a:pt x="2790665" y="54007"/>
                </a:moveTo>
                <a:cubicBezTo>
                  <a:pt x="2797792" y="54007"/>
                  <a:pt x="2803901" y="60116"/>
                  <a:pt x="2803901" y="67243"/>
                </a:cubicBezTo>
                <a:cubicBezTo>
                  <a:pt x="2803901" y="74369"/>
                  <a:pt x="2797792" y="80478"/>
                  <a:pt x="2790665" y="80478"/>
                </a:cubicBezTo>
                <a:cubicBezTo>
                  <a:pt x="2783539" y="80478"/>
                  <a:pt x="2777433" y="74369"/>
                  <a:pt x="2777433" y="67243"/>
                </a:cubicBezTo>
                <a:cubicBezTo>
                  <a:pt x="2777433" y="60116"/>
                  <a:pt x="2783539" y="54007"/>
                  <a:pt x="2790665" y="54007"/>
                </a:cubicBezTo>
                <a:close/>
                <a:moveTo>
                  <a:pt x="3751773" y="46888"/>
                </a:moveTo>
                <a:cubicBezTo>
                  <a:pt x="3755844" y="46888"/>
                  <a:pt x="3759917" y="49943"/>
                  <a:pt x="3759917" y="55033"/>
                </a:cubicBezTo>
                <a:cubicBezTo>
                  <a:pt x="3759917" y="59105"/>
                  <a:pt x="3756861" y="63179"/>
                  <a:pt x="3751773" y="63179"/>
                </a:cubicBezTo>
                <a:cubicBezTo>
                  <a:pt x="3747699" y="63179"/>
                  <a:pt x="3743628" y="60123"/>
                  <a:pt x="3743628" y="55033"/>
                </a:cubicBezTo>
                <a:cubicBezTo>
                  <a:pt x="3743628" y="50961"/>
                  <a:pt x="3746682" y="46888"/>
                  <a:pt x="3751773" y="46888"/>
                </a:cubicBezTo>
                <a:close/>
                <a:moveTo>
                  <a:pt x="6107637" y="40750"/>
                </a:moveTo>
                <a:cubicBezTo>
                  <a:pt x="6111709" y="40750"/>
                  <a:pt x="6113746" y="43804"/>
                  <a:pt x="6113746" y="46859"/>
                </a:cubicBezTo>
                <a:cubicBezTo>
                  <a:pt x="6113746" y="49913"/>
                  <a:pt x="6110691" y="52968"/>
                  <a:pt x="6107637" y="52968"/>
                </a:cubicBezTo>
                <a:cubicBezTo>
                  <a:pt x="6104582" y="52968"/>
                  <a:pt x="6101528" y="49913"/>
                  <a:pt x="6101528" y="46859"/>
                </a:cubicBezTo>
                <a:cubicBezTo>
                  <a:pt x="6101528" y="43804"/>
                  <a:pt x="6104582" y="40750"/>
                  <a:pt x="6107637" y="40750"/>
                </a:cubicBezTo>
                <a:close/>
                <a:moveTo>
                  <a:pt x="338029" y="35685"/>
                </a:moveTo>
                <a:cubicBezTo>
                  <a:pt x="354318" y="35685"/>
                  <a:pt x="367554" y="48920"/>
                  <a:pt x="367554" y="65210"/>
                </a:cubicBezTo>
                <a:cubicBezTo>
                  <a:pt x="367554" y="81499"/>
                  <a:pt x="354318" y="94736"/>
                  <a:pt x="338029" y="94736"/>
                </a:cubicBezTo>
                <a:cubicBezTo>
                  <a:pt x="321740" y="94736"/>
                  <a:pt x="308504" y="81499"/>
                  <a:pt x="308504" y="65210"/>
                </a:cubicBezTo>
                <a:cubicBezTo>
                  <a:pt x="308504" y="48920"/>
                  <a:pt x="321740" y="35685"/>
                  <a:pt x="338029" y="35685"/>
                </a:cubicBezTo>
                <a:close/>
                <a:moveTo>
                  <a:pt x="7914793" y="30595"/>
                </a:moveTo>
                <a:cubicBezTo>
                  <a:pt x="7919884" y="29578"/>
                  <a:pt x="7924974" y="33649"/>
                  <a:pt x="7924974" y="39758"/>
                </a:cubicBezTo>
                <a:cubicBezTo>
                  <a:pt x="7924974" y="44849"/>
                  <a:pt x="7920902" y="48922"/>
                  <a:pt x="7914793" y="48922"/>
                </a:cubicBezTo>
                <a:cubicBezTo>
                  <a:pt x="7909703" y="48922"/>
                  <a:pt x="7905630" y="44849"/>
                  <a:pt x="7905630" y="39758"/>
                </a:cubicBezTo>
                <a:cubicBezTo>
                  <a:pt x="7905630" y="34667"/>
                  <a:pt x="7909703" y="30595"/>
                  <a:pt x="7914793" y="30595"/>
                </a:cubicBezTo>
                <a:close/>
                <a:moveTo>
                  <a:pt x="631216" y="38"/>
                </a:moveTo>
                <a:cubicBezTo>
                  <a:pt x="654633" y="-980"/>
                  <a:pt x="673977" y="18364"/>
                  <a:pt x="673977" y="41781"/>
                </a:cubicBezTo>
                <a:cubicBezTo>
                  <a:pt x="673977" y="65197"/>
                  <a:pt x="654633" y="83523"/>
                  <a:pt x="631216" y="83523"/>
                </a:cubicBezTo>
                <a:cubicBezTo>
                  <a:pt x="607799" y="83523"/>
                  <a:pt x="588455" y="65197"/>
                  <a:pt x="588455" y="41781"/>
                </a:cubicBezTo>
                <a:cubicBezTo>
                  <a:pt x="588455" y="18364"/>
                  <a:pt x="607799" y="38"/>
                  <a:pt x="631216" y="38"/>
                </a:cubicBezTo>
                <a:close/>
              </a:path>
            </a:pathLst>
          </a:custGeom>
          <a:solidFill>
            <a:schemeClr val="bg1">
              <a:alpha val="33000"/>
            </a:schemeClr>
          </a:solidFill>
          <a:ln w="10176" cap="flat">
            <a:noFill/>
            <a:prstDash val="solid"/>
            <a:miter/>
          </a:ln>
          <a:effectLst>
            <a:outerShdw blurRad="76200" dist="38100" dir="5400000" algn="t" rotWithShape="0">
              <a:prstClr val="black">
                <a:alpha val="20000"/>
              </a:prstClr>
            </a:outerShdw>
          </a:effectLst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4" name="任意多边形: 形状 3">
            <a:extLst>
              <a:ext uri="{FF2B5EF4-FFF2-40B4-BE49-F238E27FC236}">
                <a16:creationId xmlns:a16="http://schemas.microsoft.com/office/drawing/2014/main" id="{126E57DF-8C83-4077-AAA6-223D1ED051F1}"/>
              </a:ext>
            </a:extLst>
          </p:cNvPr>
          <p:cNvSpPr/>
          <p:nvPr userDrawn="1"/>
        </p:nvSpPr>
        <p:spPr>
          <a:xfrm>
            <a:off x="2438400" y="1"/>
            <a:ext cx="7302500" cy="474455"/>
          </a:xfrm>
          <a:custGeom>
            <a:avLst/>
            <a:gdLst>
              <a:gd name="connsiteX0" fmla="*/ 0 w 11747500"/>
              <a:gd name="connsiteY0" fmla="*/ 12700 h 723909"/>
              <a:gd name="connsiteX1" fmla="*/ 5892800 w 11747500"/>
              <a:gd name="connsiteY1" fmla="*/ 723900 h 723909"/>
              <a:gd name="connsiteX2" fmla="*/ 11747500 w 11747500"/>
              <a:gd name="connsiteY2" fmla="*/ 0 h 723909"/>
              <a:gd name="connsiteX0" fmla="*/ 0 w 11747500"/>
              <a:gd name="connsiteY0" fmla="*/ 12700 h 12700"/>
              <a:gd name="connsiteX1" fmla="*/ 11747500 w 11747500"/>
              <a:gd name="connsiteY1" fmla="*/ 0 h 12700"/>
              <a:gd name="connsiteX0" fmla="*/ 0 w 11747500"/>
              <a:gd name="connsiteY0" fmla="*/ 12700 h 495815"/>
              <a:gd name="connsiteX1" fmla="*/ 11747500 w 11747500"/>
              <a:gd name="connsiteY1" fmla="*/ 0 h 495815"/>
              <a:gd name="connsiteX0" fmla="*/ 0 w 11747500"/>
              <a:gd name="connsiteY0" fmla="*/ 12700 h 686817"/>
              <a:gd name="connsiteX1" fmla="*/ 11747500 w 11747500"/>
              <a:gd name="connsiteY1" fmla="*/ 0 h 686817"/>
              <a:gd name="connsiteX0" fmla="*/ 0 w 11747500"/>
              <a:gd name="connsiteY0" fmla="*/ 12700 h 712414"/>
              <a:gd name="connsiteX1" fmla="*/ 11747500 w 11747500"/>
              <a:gd name="connsiteY1" fmla="*/ 0 h 712414"/>
              <a:gd name="connsiteX0" fmla="*/ 0 w 11747500"/>
              <a:gd name="connsiteY0" fmla="*/ 12700 h 712412"/>
              <a:gd name="connsiteX1" fmla="*/ 11747500 w 11747500"/>
              <a:gd name="connsiteY1" fmla="*/ 0 h 7124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1747500" h="712412">
                <a:moveTo>
                  <a:pt x="0" y="12700"/>
                </a:moveTo>
                <a:cubicBezTo>
                  <a:pt x="2760133" y="771247"/>
                  <a:pt x="7666567" y="1110265"/>
                  <a:pt x="11747500" y="0"/>
                </a:cubicBezTo>
              </a:path>
            </a:pathLst>
          </a:custGeom>
          <a:noFill/>
          <a:ln w="31750">
            <a:solidFill>
              <a:schemeClr val="accent4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6" name="矩形 5">
            <a:extLst>
              <a:ext uri="{FF2B5EF4-FFF2-40B4-BE49-F238E27FC236}">
                <a16:creationId xmlns:a16="http://schemas.microsoft.com/office/drawing/2014/main" id="{FCD2279D-4344-42FE-82A1-BB8C277B947A}"/>
              </a:ext>
            </a:extLst>
          </p:cNvPr>
          <p:cNvSpPr/>
          <p:nvPr/>
        </p:nvSpPr>
        <p:spPr>
          <a:xfrm>
            <a:off x="-9972" y="5766333"/>
            <a:ext cx="201646" cy="1044271"/>
          </a:xfrm>
          <a:prstGeom prst="rect">
            <a:avLst/>
          </a:prstGeom>
          <a:gradFill>
            <a:gsLst>
              <a:gs pos="50000">
                <a:schemeClr val="accent3">
                  <a:lumMod val="33000"/>
                </a:schemeClr>
              </a:gs>
              <a:gs pos="100000">
                <a:schemeClr val="accent3">
                  <a:lumMod val="50000"/>
                </a:schemeClr>
              </a:gs>
            </a:gsLst>
            <a:lin ang="5400000" scaled="0"/>
          </a:gradFill>
          <a:ln w="6994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 dirty="0"/>
          </a:p>
        </p:txBody>
      </p:sp>
      <p:sp>
        <p:nvSpPr>
          <p:cNvPr id="8" name="图形 2">
            <a:extLst>
              <a:ext uri="{FF2B5EF4-FFF2-40B4-BE49-F238E27FC236}">
                <a16:creationId xmlns:a16="http://schemas.microsoft.com/office/drawing/2014/main" id="{019824B3-11BD-42F9-8653-597153CEE50F}"/>
              </a:ext>
            </a:extLst>
          </p:cNvPr>
          <p:cNvSpPr/>
          <p:nvPr/>
        </p:nvSpPr>
        <p:spPr>
          <a:xfrm>
            <a:off x="-1219375" y="2099526"/>
            <a:ext cx="2729677" cy="3666807"/>
          </a:xfrm>
          <a:custGeom>
            <a:avLst/>
            <a:gdLst>
              <a:gd name="connsiteX0" fmla="*/ 1325880 w 1325879"/>
              <a:gd name="connsiteY0" fmla="*/ 1673543 h 1673542"/>
              <a:gd name="connsiteX1" fmla="*/ 996315 w 1325879"/>
              <a:gd name="connsiteY1" fmla="*/ 1178243 h 1673542"/>
              <a:gd name="connsiteX2" fmla="*/ 1223963 w 1325879"/>
              <a:gd name="connsiteY2" fmla="*/ 1178243 h 1673542"/>
              <a:gd name="connsiteX3" fmla="*/ 925830 w 1325879"/>
              <a:gd name="connsiteY3" fmla="*/ 730568 h 1673542"/>
              <a:gd name="connsiteX4" fmla="*/ 1150620 w 1325879"/>
              <a:gd name="connsiteY4" fmla="*/ 730568 h 1673542"/>
              <a:gd name="connsiteX5" fmla="*/ 662940 w 1325879"/>
              <a:gd name="connsiteY5" fmla="*/ 0 h 1673542"/>
              <a:gd name="connsiteX6" fmla="*/ 176213 w 1325879"/>
              <a:gd name="connsiteY6" fmla="*/ 730568 h 1673542"/>
              <a:gd name="connsiteX7" fmla="*/ 401003 w 1325879"/>
              <a:gd name="connsiteY7" fmla="*/ 730568 h 1673542"/>
              <a:gd name="connsiteX8" fmla="*/ 101918 w 1325879"/>
              <a:gd name="connsiteY8" fmla="*/ 1178243 h 1673542"/>
              <a:gd name="connsiteX9" fmla="*/ 330518 w 1325879"/>
              <a:gd name="connsiteY9" fmla="*/ 1178243 h 1673542"/>
              <a:gd name="connsiteX10" fmla="*/ 0 w 1325879"/>
              <a:gd name="connsiteY10" fmla="*/ 1673543 h 16735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325879" h="1673542">
                <a:moveTo>
                  <a:pt x="1325880" y="1673543"/>
                </a:moveTo>
                <a:lnTo>
                  <a:pt x="996315" y="1178243"/>
                </a:lnTo>
                <a:lnTo>
                  <a:pt x="1223963" y="1178243"/>
                </a:lnTo>
                <a:lnTo>
                  <a:pt x="925830" y="730568"/>
                </a:lnTo>
                <a:lnTo>
                  <a:pt x="1150620" y="730568"/>
                </a:lnTo>
                <a:lnTo>
                  <a:pt x="662940" y="0"/>
                </a:lnTo>
                <a:lnTo>
                  <a:pt x="176213" y="730568"/>
                </a:lnTo>
                <a:lnTo>
                  <a:pt x="401003" y="730568"/>
                </a:lnTo>
                <a:lnTo>
                  <a:pt x="101918" y="1178243"/>
                </a:lnTo>
                <a:lnTo>
                  <a:pt x="330518" y="1178243"/>
                </a:lnTo>
                <a:lnTo>
                  <a:pt x="0" y="1673543"/>
                </a:lnTo>
                <a:close/>
              </a:path>
            </a:pathLst>
          </a:custGeom>
          <a:solidFill>
            <a:schemeClr val="tx2">
              <a:lumMod val="90000"/>
              <a:lumOff val="10000"/>
            </a:schemeClr>
          </a:solidFill>
          <a:ln w="9525" cap="flat">
            <a:noFill/>
            <a:prstDash val="solid"/>
            <a:miter/>
          </a:ln>
          <a:effectLst>
            <a:outerShdw blurRad="127000" dist="63500" algn="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9" name="图形 2">
            <a:extLst>
              <a:ext uri="{FF2B5EF4-FFF2-40B4-BE49-F238E27FC236}">
                <a16:creationId xmlns:a16="http://schemas.microsoft.com/office/drawing/2014/main" id="{4F9CA542-68DC-417E-8D8A-309C9D5B4903}"/>
              </a:ext>
            </a:extLst>
          </p:cNvPr>
          <p:cNvSpPr/>
          <p:nvPr/>
        </p:nvSpPr>
        <p:spPr>
          <a:xfrm>
            <a:off x="-1364348" y="2099526"/>
            <a:ext cx="2729677" cy="3666807"/>
          </a:xfrm>
          <a:custGeom>
            <a:avLst/>
            <a:gdLst>
              <a:gd name="connsiteX0" fmla="*/ 1325880 w 1325879"/>
              <a:gd name="connsiteY0" fmla="*/ 1673543 h 1673542"/>
              <a:gd name="connsiteX1" fmla="*/ 996315 w 1325879"/>
              <a:gd name="connsiteY1" fmla="*/ 1178243 h 1673542"/>
              <a:gd name="connsiteX2" fmla="*/ 1223963 w 1325879"/>
              <a:gd name="connsiteY2" fmla="*/ 1178243 h 1673542"/>
              <a:gd name="connsiteX3" fmla="*/ 925830 w 1325879"/>
              <a:gd name="connsiteY3" fmla="*/ 730568 h 1673542"/>
              <a:gd name="connsiteX4" fmla="*/ 1150620 w 1325879"/>
              <a:gd name="connsiteY4" fmla="*/ 730568 h 1673542"/>
              <a:gd name="connsiteX5" fmla="*/ 662940 w 1325879"/>
              <a:gd name="connsiteY5" fmla="*/ 0 h 1673542"/>
              <a:gd name="connsiteX6" fmla="*/ 176213 w 1325879"/>
              <a:gd name="connsiteY6" fmla="*/ 730568 h 1673542"/>
              <a:gd name="connsiteX7" fmla="*/ 401003 w 1325879"/>
              <a:gd name="connsiteY7" fmla="*/ 730568 h 1673542"/>
              <a:gd name="connsiteX8" fmla="*/ 101918 w 1325879"/>
              <a:gd name="connsiteY8" fmla="*/ 1178243 h 1673542"/>
              <a:gd name="connsiteX9" fmla="*/ 330518 w 1325879"/>
              <a:gd name="connsiteY9" fmla="*/ 1178243 h 1673542"/>
              <a:gd name="connsiteX10" fmla="*/ 0 w 1325879"/>
              <a:gd name="connsiteY10" fmla="*/ 1673543 h 16735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325879" h="1673542">
                <a:moveTo>
                  <a:pt x="1325880" y="1673543"/>
                </a:moveTo>
                <a:lnTo>
                  <a:pt x="996315" y="1178243"/>
                </a:lnTo>
                <a:lnTo>
                  <a:pt x="1223963" y="1178243"/>
                </a:lnTo>
                <a:lnTo>
                  <a:pt x="925830" y="730568"/>
                </a:lnTo>
                <a:lnTo>
                  <a:pt x="1150620" y="730568"/>
                </a:lnTo>
                <a:lnTo>
                  <a:pt x="662940" y="0"/>
                </a:lnTo>
                <a:lnTo>
                  <a:pt x="176213" y="730568"/>
                </a:lnTo>
                <a:lnTo>
                  <a:pt x="401003" y="730568"/>
                </a:lnTo>
                <a:lnTo>
                  <a:pt x="101918" y="1178243"/>
                </a:lnTo>
                <a:lnTo>
                  <a:pt x="330518" y="1178243"/>
                </a:lnTo>
                <a:lnTo>
                  <a:pt x="0" y="1673543"/>
                </a:ln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  <a:effectLst>
            <a:outerShdw blurRad="127000" dist="63500" algn="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endParaRPr lang="zh-CN" altLang="en-US" dirty="0"/>
          </a:p>
        </p:txBody>
      </p:sp>
      <p:sp>
        <p:nvSpPr>
          <p:cNvPr id="10" name="图形 2">
            <a:extLst>
              <a:ext uri="{FF2B5EF4-FFF2-40B4-BE49-F238E27FC236}">
                <a16:creationId xmlns:a16="http://schemas.microsoft.com/office/drawing/2014/main" id="{967EB961-EAC2-4996-BF1D-A41C0D56D9B1}"/>
              </a:ext>
            </a:extLst>
          </p:cNvPr>
          <p:cNvSpPr/>
          <p:nvPr/>
        </p:nvSpPr>
        <p:spPr>
          <a:xfrm>
            <a:off x="-1509322" y="2099526"/>
            <a:ext cx="2729677" cy="3666807"/>
          </a:xfrm>
          <a:custGeom>
            <a:avLst/>
            <a:gdLst>
              <a:gd name="connsiteX0" fmla="*/ 1325880 w 1325879"/>
              <a:gd name="connsiteY0" fmla="*/ 1673543 h 1673542"/>
              <a:gd name="connsiteX1" fmla="*/ 996315 w 1325879"/>
              <a:gd name="connsiteY1" fmla="*/ 1178243 h 1673542"/>
              <a:gd name="connsiteX2" fmla="*/ 1223963 w 1325879"/>
              <a:gd name="connsiteY2" fmla="*/ 1178243 h 1673542"/>
              <a:gd name="connsiteX3" fmla="*/ 925830 w 1325879"/>
              <a:gd name="connsiteY3" fmla="*/ 730568 h 1673542"/>
              <a:gd name="connsiteX4" fmla="*/ 1150620 w 1325879"/>
              <a:gd name="connsiteY4" fmla="*/ 730568 h 1673542"/>
              <a:gd name="connsiteX5" fmla="*/ 662940 w 1325879"/>
              <a:gd name="connsiteY5" fmla="*/ 0 h 1673542"/>
              <a:gd name="connsiteX6" fmla="*/ 176213 w 1325879"/>
              <a:gd name="connsiteY6" fmla="*/ 730568 h 1673542"/>
              <a:gd name="connsiteX7" fmla="*/ 401003 w 1325879"/>
              <a:gd name="connsiteY7" fmla="*/ 730568 h 1673542"/>
              <a:gd name="connsiteX8" fmla="*/ 101918 w 1325879"/>
              <a:gd name="connsiteY8" fmla="*/ 1178243 h 1673542"/>
              <a:gd name="connsiteX9" fmla="*/ 330518 w 1325879"/>
              <a:gd name="connsiteY9" fmla="*/ 1178243 h 1673542"/>
              <a:gd name="connsiteX10" fmla="*/ 0 w 1325879"/>
              <a:gd name="connsiteY10" fmla="*/ 1673543 h 16735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325879" h="1673542">
                <a:moveTo>
                  <a:pt x="1325880" y="1673543"/>
                </a:moveTo>
                <a:lnTo>
                  <a:pt x="996315" y="1178243"/>
                </a:lnTo>
                <a:lnTo>
                  <a:pt x="1223963" y="1178243"/>
                </a:lnTo>
                <a:lnTo>
                  <a:pt x="925830" y="730568"/>
                </a:lnTo>
                <a:lnTo>
                  <a:pt x="1150620" y="730568"/>
                </a:lnTo>
                <a:lnTo>
                  <a:pt x="662940" y="0"/>
                </a:lnTo>
                <a:lnTo>
                  <a:pt x="176213" y="730568"/>
                </a:lnTo>
                <a:lnTo>
                  <a:pt x="401003" y="730568"/>
                </a:lnTo>
                <a:lnTo>
                  <a:pt x="101918" y="1178243"/>
                </a:lnTo>
                <a:lnTo>
                  <a:pt x="330518" y="1178243"/>
                </a:lnTo>
                <a:lnTo>
                  <a:pt x="0" y="1673543"/>
                </a:lnTo>
                <a:close/>
              </a:path>
            </a:pathLst>
          </a:custGeom>
          <a:solidFill>
            <a:schemeClr val="tx2">
              <a:lumMod val="75000"/>
              <a:lumOff val="25000"/>
            </a:schemeClr>
          </a:solidFill>
          <a:ln w="9525" cap="flat">
            <a:noFill/>
            <a:prstDash val="solid"/>
            <a:miter/>
          </a:ln>
          <a:effectLst>
            <a:outerShdw blurRad="127000" dist="63500" algn="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11" name="地形3">
            <a:extLst>
              <a:ext uri="{FF2B5EF4-FFF2-40B4-BE49-F238E27FC236}">
                <a16:creationId xmlns:a16="http://schemas.microsoft.com/office/drawing/2014/main" id="{446B0C9F-A689-4DF5-8E58-ED8AE51F2522}"/>
              </a:ext>
            </a:extLst>
          </p:cNvPr>
          <p:cNvSpPr/>
          <p:nvPr/>
        </p:nvSpPr>
        <p:spPr>
          <a:xfrm>
            <a:off x="-17518" y="6166214"/>
            <a:ext cx="12196818" cy="722737"/>
          </a:xfrm>
          <a:custGeom>
            <a:avLst/>
            <a:gdLst>
              <a:gd name="connsiteX0" fmla="*/ 0 w 12192000"/>
              <a:gd name="connsiteY0" fmla="*/ 0 h 2311400"/>
              <a:gd name="connsiteX1" fmla="*/ 12192000 w 12192000"/>
              <a:gd name="connsiteY1" fmla="*/ 1676400 h 2311400"/>
              <a:gd name="connsiteX2" fmla="*/ 12192000 w 12192000"/>
              <a:gd name="connsiteY2" fmla="*/ 2311400 h 2311400"/>
              <a:gd name="connsiteX3" fmla="*/ 12700 w 12192000"/>
              <a:gd name="connsiteY3" fmla="*/ 2311400 h 2311400"/>
              <a:gd name="connsiteX4" fmla="*/ 0 w 12192000"/>
              <a:gd name="connsiteY4" fmla="*/ 0 h 2311400"/>
              <a:gd name="connsiteX0" fmla="*/ 0 w 12192000"/>
              <a:gd name="connsiteY0" fmla="*/ 0 h 2311400"/>
              <a:gd name="connsiteX1" fmla="*/ 12192000 w 12192000"/>
              <a:gd name="connsiteY1" fmla="*/ 1676400 h 2311400"/>
              <a:gd name="connsiteX2" fmla="*/ 12192000 w 12192000"/>
              <a:gd name="connsiteY2" fmla="*/ 2311400 h 2311400"/>
              <a:gd name="connsiteX3" fmla="*/ 12700 w 12192000"/>
              <a:gd name="connsiteY3" fmla="*/ 2311400 h 2311400"/>
              <a:gd name="connsiteX4" fmla="*/ 0 w 12192000"/>
              <a:gd name="connsiteY4" fmla="*/ 0 h 2311400"/>
              <a:gd name="connsiteX0" fmla="*/ 0 w 12192000"/>
              <a:gd name="connsiteY0" fmla="*/ 0 h 2311400"/>
              <a:gd name="connsiteX1" fmla="*/ 12192000 w 12192000"/>
              <a:gd name="connsiteY1" fmla="*/ 1676400 h 2311400"/>
              <a:gd name="connsiteX2" fmla="*/ 12192000 w 12192000"/>
              <a:gd name="connsiteY2" fmla="*/ 2311400 h 2311400"/>
              <a:gd name="connsiteX3" fmla="*/ 12700 w 12192000"/>
              <a:gd name="connsiteY3" fmla="*/ 2311400 h 2311400"/>
              <a:gd name="connsiteX4" fmla="*/ 0 w 12192000"/>
              <a:gd name="connsiteY4" fmla="*/ 0 h 2311400"/>
              <a:gd name="connsiteX0" fmla="*/ 0 w 12192000"/>
              <a:gd name="connsiteY0" fmla="*/ 0 h 2311400"/>
              <a:gd name="connsiteX1" fmla="*/ 12192000 w 12192000"/>
              <a:gd name="connsiteY1" fmla="*/ 1676400 h 2311400"/>
              <a:gd name="connsiteX2" fmla="*/ 12192000 w 12192000"/>
              <a:gd name="connsiteY2" fmla="*/ 2311400 h 2311400"/>
              <a:gd name="connsiteX3" fmla="*/ 12700 w 12192000"/>
              <a:gd name="connsiteY3" fmla="*/ 2311400 h 2311400"/>
              <a:gd name="connsiteX4" fmla="*/ 0 w 12192000"/>
              <a:gd name="connsiteY4" fmla="*/ 0 h 2311400"/>
              <a:gd name="connsiteX0" fmla="*/ 0 w 12192000"/>
              <a:gd name="connsiteY0" fmla="*/ 0 h 2311400"/>
              <a:gd name="connsiteX1" fmla="*/ 12192000 w 12192000"/>
              <a:gd name="connsiteY1" fmla="*/ 1676400 h 2311400"/>
              <a:gd name="connsiteX2" fmla="*/ 12192000 w 12192000"/>
              <a:gd name="connsiteY2" fmla="*/ 2311400 h 2311400"/>
              <a:gd name="connsiteX3" fmla="*/ 12700 w 12192000"/>
              <a:gd name="connsiteY3" fmla="*/ 2311400 h 2311400"/>
              <a:gd name="connsiteX4" fmla="*/ 0 w 12192000"/>
              <a:gd name="connsiteY4" fmla="*/ 0 h 2311400"/>
              <a:gd name="connsiteX0" fmla="*/ 0 w 12192000"/>
              <a:gd name="connsiteY0" fmla="*/ 982 h 2312382"/>
              <a:gd name="connsiteX1" fmla="*/ 12192000 w 12192000"/>
              <a:gd name="connsiteY1" fmla="*/ 1677382 h 2312382"/>
              <a:gd name="connsiteX2" fmla="*/ 12192000 w 12192000"/>
              <a:gd name="connsiteY2" fmla="*/ 2312382 h 2312382"/>
              <a:gd name="connsiteX3" fmla="*/ 12700 w 12192000"/>
              <a:gd name="connsiteY3" fmla="*/ 2312382 h 2312382"/>
              <a:gd name="connsiteX4" fmla="*/ 0 w 12192000"/>
              <a:gd name="connsiteY4" fmla="*/ 982 h 2312382"/>
              <a:gd name="connsiteX0" fmla="*/ 0 w 12192000"/>
              <a:gd name="connsiteY0" fmla="*/ 982 h 2312382"/>
              <a:gd name="connsiteX1" fmla="*/ 12192000 w 12192000"/>
              <a:gd name="connsiteY1" fmla="*/ 1677382 h 2312382"/>
              <a:gd name="connsiteX2" fmla="*/ 12192000 w 12192000"/>
              <a:gd name="connsiteY2" fmla="*/ 2312382 h 2312382"/>
              <a:gd name="connsiteX3" fmla="*/ 5072 w 12192000"/>
              <a:gd name="connsiteY3" fmla="*/ 2312382 h 2312382"/>
              <a:gd name="connsiteX4" fmla="*/ 0 w 12192000"/>
              <a:gd name="connsiteY4" fmla="*/ 982 h 23123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192000" h="2312382">
                <a:moveTo>
                  <a:pt x="0" y="982"/>
                </a:moveTo>
                <a:cubicBezTo>
                  <a:pt x="2298554" y="-37118"/>
                  <a:pt x="8953500" y="1042382"/>
                  <a:pt x="12192000" y="1677382"/>
                </a:cubicBezTo>
                <a:lnTo>
                  <a:pt x="12192000" y="2312382"/>
                </a:lnTo>
                <a:lnTo>
                  <a:pt x="5072" y="2312382"/>
                </a:lnTo>
                <a:cubicBezTo>
                  <a:pt x="839" y="1541915"/>
                  <a:pt x="4233" y="771449"/>
                  <a:pt x="0" y="982"/>
                </a:cubicBezTo>
                <a:close/>
              </a:path>
            </a:pathLst>
          </a:custGeom>
          <a:gradFill>
            <a:gsLst>
              <a:gs pos="0">
                <a:schemeClr val="bg1"/>
              </a:gs>
              <a:gs pos="100000">
                <a:schemeClr val="bg1">
                  <a:lumMod val="85000"/>
                </a:schemeClr>
              </a:gs>
            </a:gsLst>
            <a:lin ang="5400000" scaled="0"/>
          </a:gradFill>
          <a:ln>
            <a:noFill/>
          </a:ln>
          <a:effectLst>
            <a:outerShdw blurRad="127000" dist="63500" dir="16200000" rotWithShape="0">
              <a:schemeClr val="bg2">
                <a:lumMod val="75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12" name="地形2">
            <a:extLst>
              <a:ext uri="{FF2B5EF4-FFF2-40B4-BE49-F238E27FC236}">
                <a16:creationId xmlns:a16="http://schemas.microsoft.com/office/drawing/2014/main" id="{3FC8B8A9-854A-40B7-A32C-08D6D461CE02}"/>
              </a:ext>
            </a:extLst>
          </p:cNvPr>
          <p:cNvSpPr/>
          <p:nvPr/>
        </p:nvSpPr>
        <p:spPr>
          <a:xfrm>
            <a:off x="0" y="6252248"/>
            <a:ext cx="12194540" cy="636703"/>
          </a:xfrm>
          <a:custGeom>
            <a:avLst/>
            <a:gdLst>
              <a:gd name="connsiteX0" fmla="*/ 12179300 w 12179300"/>
              <a:gd name="connsiteY0" fmla="*/ 0 h 2311400"/>
              <a:gd name="connsiteX1" fmla="*/ 12179300 w 12179300"/>
              <a:gd name="connsiteY1" fmla="*/ 2311400 h 2311400"/>
              <a:gd name="connsiteX2" fmla="*/ 0 w 12179300"/>
              <a:gd name="connsiteY2" fmla="*/ 2311400 h 2311400"/>
              <a:gd name="connsiteX3" fmla="*/ 0 w 12179300"/>
              <a:gd name="connsiteY3" fmla="*/ 1981200 h 2311400"/>
              <a:gd name="connsiteX4" fmla="*/ 12179300 w 12179300"/>
              <a:gd name="connsiteY4" fmla="*/ 0 h 2311400"/>
              <a:gd name="connsiteX0" fmla="*/ 12179300 w 12179300"/>
              <a:gd name="connsiteY0" fmla="*/ 0 h 2311400"/>
              <a:gd name="connsiteX1" fmla="*/ 12179300 w 12179300"/>
              <a:gd name="connsiteY1" fmla="*/ 2311400 h 2311400"/>
              <a:gd name="connsiteX2" fmla="*/ 0 w 12179300"/>
              <a:gd name="connsiteY2" fmla="*/ 2311400 h 2311400"/>
              <a:gd name="connsiteX3" fmla="*/ 0 w 12179300"/>
              <a:gd name="connsiteY3" fmla="*/ 1981200 h 2311400"/>
              <a:gd name="connsiteX4" fmla="*/ 12179300 w 12179300"/>
              <a:gd name="connsiteY4" fmla="*/ 0 h 2311400"/>
              <a:gd name="connsiteX0" fmla="*/ 12179300 w 12179300"/>
              <a:gd name="connsiteY0" fmla="*/ 0 h 2311400"/>
              <a:gd name="connsiteX1" fmla="*/ 12179300 w 12179300"/>
              <a:gd name="connsiteY1" fmla="*/ 2311400 h 2311400"/>
              <a:gd name="connsiteX2" fmla="*/ 0 w 12179300"/>
              <a:gd name="connsiteY2" fmla="*/ 2311400 h 2311400"/>
              <a:gd name="connsiteX3" fmla="*/ 0 w 12179300"/>
              <a:gd name="connsiteY3" fmla="*/ 1981200 h 2311400"/>
              <a:gd name="connsiteX4" fmla="*/ 12179300 w 12179300"/>
              <a:gd name="connsiteY4" fmla="*/ 0 h 2311400"/>
              <a:gd name="connsiteX0" fmla="*/ 12179300 w 12179300"/>
              <a:gd name="connsiteY0" fmla="*/ 0 h 2311400"/>
              <a:gd name="connsiteX1" fmla="*/ 12179300 w 12179300"/>
              <a:gd name="connsiteY1" fmla="*/ 2311400 h 2311400"/>
              <a:gd name="connsiteX2" fmla="*/ 0 w 12179300"/>
              <a:gd name="connsiteY2" fmla="*/ 2311400 h 2311400"/>
              <a:gd name="connsiteX3" fmla="*/ 0 w 12179300"/>
              <a:gd name="connsiteY3" fmla="*/ 1981200 h 2311400"/>
              <a:gd name="connsiteX4" fmla="*/ 12179300 w 12179300"/>
              <a:gd name="connsiteY4" fmla="*/ 0 h 2311400"/>
              <a:gd name="connsiteX0" fmla="*/ 12179300 w 12179300"/>
              <a:gd name="connsiteY0" fmla="*/ 0 h 2311400"/>
              <a:gd name="connsiteX1" fmla="*/ 12179300 w 12179300"/>
              <a:gd name="connsiteY1" fmla="*/ 2311400 h 2311400"/>
              <a:gd name="connsiteX2" fmla="*/ 0 w 12179300"/>
              <a:gd name="connsiteY2" fmla="*/ 2311400 h 2311400"/>
              <a:gd name="connsiteX3" fmla="*/ 0 w 12179300"/>
              <a:gd name="connsiteY3" fmla="*/ 1981200 h 2311400"/>
              <a:gd name="connsiteX4" fmla="*/ 12179300 w 12179300"/>
              <a:gd name="connsiteY4" fmla="*/ 0 h 2311400"/>
              <a:gd name="connsiteX0" fmla="*/ 12186920 w 12186920"/>
              <a:gd name="connsiteY0" fmla="*/ 0 h 2323108"/>
              <a:gd name="connsiteX1" fmla="*/ 12179300 w 12186920"/>
              <a:gd name="connsiteY1" fmla="*/ 2323108 h 2323108"/>
              <a:gd name="connsiteX2" fmla="*/ 0 w 12186920"/>
              <a:gd name="connsiteY2" fmla="*/ 2323108 h 2323108"/>
              <a:gd name="connsiteX3" fmla="*/ 0 w 12186920"/>
              <a:gd name="connsiteY3" fmla="*/ 1992908 h 2323108"/>
              <a:gd name="connsiteX4" fmla="*/ 12186920 w 12186920"/>
              <a:gd name="connsiteY4" fmla="*/ 0 h 2323108"/>
              <a:gd name="connsiteX0" fmla="*/ 12186920 w 12186920"/>
              <a:gd name="connsiteY0" fmla="*/ 0 h 2323108"/>
              <a:gd name="connsiteX1" fmla="*/ 11965940 w 12186920"/>
              <a:gd name="connsiteY1" fmla="*/ 2264567 h 2323108"/>
              <a:gd name="connsiteX2" fmla="*/ 0 w 12186920"/>
              <a:gd name="connsiteY2" fmla="*/ 2323108 h 2323108"/>
              <a:gd name="connsiteX3" fmla="*/ 0 w 12186920"/>
              <a:gd name="connsiteY3" fmla="*/ 1992908 h 2323108"/>
              <a:gd name="connsiteX4" fmla="*/ 12186920 w 12186920"/>
              <a:gd name="connsiteY4" fmla="*/ 0 h 2323108"/>
              <a:gd name="connsiteX0" fmla="*/ 12186920 w 12194540"/>
              <a:gd name="connsiteY0" fmla="*/ 0 h 2323108"/>
              <a:gd name="connsiteX1" fmla="*/ 12194540 w 12194540"/>
              <a:gd name="connsiteY1" fmla="*/ 2323108 h 2323108"/>
              <a:gd name="connsiteX2" fmla="*/ 0 w 12194540"/>
              <a:gd name="connsiteY2" fmla="*/ 2323108 h 2323108"/>
              <a:gd name="connsiteX3" fmla="*/ 0 w 12194540"/>
              <a:gd name="connsiteY3" fmla="*/ 1992908 h 2323108"/>
              <a:gd name="connsiteX4" fmla="*/ 12186920 w 12194540"/>
              <a:gd name="connsiteY4" fmla="*/ 0 h 2323108"/>
              <a:gd name="connsiteX0" fmla="*/ 12194540 w 12194540"/>
              <a:gd name="connsiteY0" fmla="*/ 0 h 2323108"/>
              <a:gd name="connsiteX1" fmla="*/ 12194540 w 12194540"/>
              <a:gd name="connsiteY1" fmla="*/ 2323108 h 2323108"/>
              <a:gd name="connsiteX2" fmla="*/ 0 w 12194540"/>
              <a:gd name="connsiteY2" fmla="*/ 2323108 h 2323108"/>
              <a:gd name="connsiteX3" fmla="*/ 0 w 12194540"/>
              <a:gd name="connsiteY3" fmla="*/ 1992908 h 2323108"/>
              <a:gd name="connsiteX4" fmla="*/ 12194540 w 12194540"/>
              <a:gd name="connsiteY4" fmla="*/ 0 h 2323108"/>
              <a:gd name="connsiteX0" fmla="*/ 12194540 w 12194540"/>
              <a:gd name="connsiteY0" fmla="*/ 0 h 2323108"/>
              <a:gd name="connsiteX1" fmla="*/ 12194540 w 12194540"/>
              <a:gd name="connsiteY1" fmla="*/ 2323108 h 2323108"/>
              <a:gd name="connsiteX2" fmla="*/ 0 w 12194540"/>
              <a:gd name="connsiteY2" fmla="*/ 2323108 h 2323108"/>
              <a:gd name="connsiteX3" fmla="*/ 12194540 w 12194540"/>
              <a:gd name="connsiteY3" fmla="*/ 0 h 2323108"/>
              <a:gd name="connsiteX0" fmla="*/ 12194540 w 12194540"/>
              <a:gd name="connsiteY0" fmla="*/ 0 h 2323108"/>
              <a:gd name="connsiteX1" fmla="*/ 12194540 w 12194540"/>
              <a:gd name="connsiteY1" fmla="*/ 2323108 h 2323108"/>
              <a:gd name="connsiteX2" fmla="*/ 0 w 12194540"/>
              <a:gd name="connsiteY2" fmla="*/ 2323108 h 2323108"/>
              <a:gd name="connsiteX3" fmla="*/ 12194540 w 12194540"/>
              <a:gd name="connsiteY3" fmla="*/ 0 h 2323108"/>
              <a:gd name="connsiteX0" fmla="*/ 12194540 w 12194540"/>
              <a:gd name="connsiteY0" fmla="*/ 0 h 2323108"/>
              <a:gd name="connsiteX1" fmla="*/ 12194540 w 12194540"/>
              <a:gd name="connsiteY1" fmla="*/ 2323108 h 2323108"/>
              <a:gd name="connsiteX2" fmla="*/ 0 w 12194540"/>
              <a:gd name="connsiteY2" fmla="*/ 2323108 h 2323108"/>
              <a:gd name="connsiteX3" fmla="*/ 12194540 w 12194540"/>
              <a:gd name="connsiteY3" fmla="*/ 0 h 2323108"/>
              <a:gd name="connsiteX0" fmla="*/ 12194540 w 12194540"/>
              <a:gd name="connsiteY0" fmla="*/ 0 h 2323108"/>
              <a:gd name="connsiteX1" fmla="*/ 12194540 w 12194540"/>
              <a:gd name="connsiteY1" fmla="*/ 2323108 h 2323108"/>
              <a:gd name="connsiteX2" fmla="*/ 0 w 12194540"/>
              <a:gd name="connsiteY2" fmla="*/ 2323108 h 2323108"/>
              <a:gd name="connsiteX3" fmla="*/ 12194540 w 12194540"/>
              <a:gd name="connsiteY3" fmla="*/ 0 h 2323108"/>
              <a:gd name="connsiteX0" fmla="*/ 12194540 w 12194540"/>
              <a:gd name="connsiteY0" fmla="*/ 0 h 1400721"/>
              <a:gd name="connsiteX1" fmla="*/ 12194540 w 12194540"/>
              <a:gd name="connsiteY1" fmla="*/ 1400721 h 1400721"/>
              <a:gd name="connsiteX2" fmla="*/ 0 w 12194540"/>
              <a:gd name="connsiteY2" fmla="*/ 1400721 h 1400721"/>
              <a:gd name="connsiteX3" fmla="*/ 12194540 w 12194540"/>
              <a:gd name="connsiteY3" fmla="*/ 0 h 1400721"/>
              <a:gd name="connsiteX0" fmla="*/ 12194540 w 12194540"/>
              <a:gd name="connsiteY0" fmla="*/ 238523 h 1639244"/>
              <a:gd name="connsiteX1" fmla="*/ 12194540 w 12194540"/>
              <a:gd name="connsiteY1" fmla="*/ 1639244 h 1639244"/>
              <a:gd name="connsiteX2" fmla="*/ 0 w 12194540"/>
              <a:gd name="connsiteY2" fmla="*/ 1639244 h 1639244"/>
              <a:gd name="connsiteX3" fmla="*/ 12194540 w 12194540"/>
              <a:gd name="connsiteY3" fmla="*/ 238523 h 1639244"/>
              <a:gd name="connsiteX0" fmla="*/ 12194540 w 12194540"/>
              <a:gd name="connsiteY0" fmla="*/ 369729 h 1770450"/>
              <a:gd name="connsiteX1" fmla="*/ 12194540 w 12194540"/>
              <a:gd name="connsiteY1" fmla="*/ 1770450 h 1770450"/>
              <a:gd name="connsiteX2" fmla="*/ 0 w 12194540"/>
              <a:gd name="connsiteY2" fmla="*/ 1770450 h 1770450"/>
              <a:gd name="connsiteX3" fmla="*/ 12194540 w 12194540"/>
              <a:gd name="connsiteY3" fmla="*/ 369729 h 1770450"/>
              <a:gd name="connsiteX0" fmla="*/ 12194540 w 12194540"/>
              <a:gd name="connsiteY0" fmla="*/ 328772 h 1729493"/>
              <a:gd name="connsiteX1" fmla="*/ 12194540 w 12194540"/>
              <a:gd name="connsiteY1" fmla="*/ 1729493 h 1729493"/>
              <a:gd name="connsiteX2" fmla="*/ 0 w 12194540"/>
              <a:gd name="connsiteY2" fmla="*/ 1729493 h 1729493"/>
              <a:gd name="connsiteX3" fmla="*/ 12194540 w 12194540"/>
              <a:gd name="connsiteY3" fmla="*/ 328772 h 17294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4540" h="1729493">
                <a:moveTo>
                  <a:pt x="12194540" y="328772"/>
                </a:moveTo>
                <a:lnTo>
                  <a:pt x="12194540" y="1729493"/>
                </a:lnTo>
                <a:lnTo>
                  <a:pt x="0" y="1729493"/>
                </a:lnTo>
                <a:cubicBezTo>
                  <a:pt x="1569297" y="896582"/>
                  <a:pt x="7208036" y="-686125"/>
                  <a:pt x="12194540" y="328772"/>
                </a:cubicBezTo>
                <a:close/>
              </a:path>
            </a:pathLst>
          </a:custGeom>
          <a:gradFill>
            <a:gsLst>
              <a:gs pos="0">
                <a:schemeClr val="bg1"/>
              </a:gs>
              <a:gs pos="100000">
                <a:schemeClr val="bg1">
                  <a:lumMod val="85000"/>
                </a:schemeClr>
              </a:gs>
            </a:gsLst>
            <a:lin ang="5400000" scaled="0"/>
          </a:gradFill>
          <a:ln>
            <a:noFill/>
          </a:ln>
          <a:effectLst>
            <a:outerShdw blurRad="127000" dist="63500" dir="16200000" rotWithShape="0">
              <a:schemeClr val="bg2">
                <a:lumMod val="75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16" name="图形 2">
            <a:extLst>
              <a:ext uri="{FF2B5EF4-FFF2-40B4-BE49-F238E27FC236}">
                <a16:creationId xmlns:a16="http://schemas.microsoft.com/office/drawing/2014/main" id="{F42A1638-460B-41FB-87F2-EE2524C2EE73}"/>
              </a:ext>
            </a:extLst>
          </p:cNvPr>
          <p:cNvSpPr/>
          <p:nvPr/>
        </p:nvSpPr>
        <p:spPr>
          <a:xfrm>
            <a:off x="10210716" y="607836"/>
            <a:ext cx="3624193" cy="4868425"/>
          </a:xfrm>
          <a:custGeom>
            <a:avLst/>
            <a:gdLst>
              <a:gd name="connsiteX0" fmla="*/ 1325880 w 1325879"/>
              <a:gd name="connsiteY0" fmla="*/ 1673543 h 1673542"/>
              <a:gd name="connsiteX1" fmla="*/ 996315 w 1325879"/>
              <a:gd name="connsiteY1" fmla="*/ 1178243 h 1673542"/>
              <a:gd name="connsiteX2" fmla="*/ 1223963 w 1325879"/>
              <a:gd name="connsiteY2" fmla="*/ 1178243 h 1673542"/>
              <a:gd name="connsiteX3" fmla="*/ 925830 w 1325879"/>
              <a:gd name="connsiteY3" fmla="*/ 730568 h 1673542"/>
              <a:gd name="connsiteX4" fmla="*/ 1150620 w 1325879"/>
              <a:gd name="connsiteY4" fmla="*/ 730568 h 1673542"/>
              <a:gd name="connsiteX5" fmla="*/ 662940 w 1325879"/>
              <a:gd name="connsiteY5" fmla="*/ 0 h 1673542"/>
              <a:gd name="connsiteX6" fmla="*/ 176213 w 1325879"/>
              <a:gd name="connsiteY6" fmla="*/ 730568 h 1673542"/>
              <a:gd name="connsiteX7" fmla="*/ 401003 w 1325879"/>
              <a:gd name="connsiteY7" fmla="*/ 730568 h 1673542"/>
              <a:gd name="connsiteX8" fmla="*/ 101918 w 1325879"/>
              <a:gd name="connsiteY8" fmla="*/ 1178243 h 1673542"/>
              <a:gd name="connsiteX9" fmla="*/ 330518 w 1325879"/>
              <a:gd name="connsiteY9" fmla="*/ 1178243 h 1673542"/>
              <a:gd name="connsiteX10" fmla="*/ 0 w 1325879"/>
              <a:gd name="connsiteY10" fmla="*/ 1673543 h 16735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325879" h="1673542">
                <a:moveTo>
                  <a:pt x="1325880" y="1673543"/>
                </a:moveTo>
                <a:lnTo>
                  <a:pt x="996315" y="1178243"/>
                </a:lnTo>
                <a:lnTo>
                  <a:pt x="1223963" y="1178243"/>
                </a:lnTo>
                <a:lnTo>
                  <a:pt x="925830" y="730568"/>
                </a:lnTo>
                <a:lnTo>
                  <a:pt x="1150620" y="730568"/>
                </a:lnTo>
                <a:lnTo>
                  <a:pt x="662940" y="0"/>
                </a:lnTo>
                <a:lnTo>
                  <a:pt x="176213" y="730568"/>
                </a:lnTo>
                <a:lnTo>
                  <a:pt x="401003" y="730568"/>
                </a:lnTo>
                <a:lnTo>
                  <a:pt x="101918" y="1178243"/>
                </a:lnTo>
                <a:lnTo>
                  <a:pt x="330518" y="1178243"/>
                </a:lnTo>
                <a:lnTo>
                  <a:pt x="0" y="1673543"/>
                </a:lnTo>
                <a:close/>
              </a:path>
            </a:pathLst>
          </a:custGeom>
          <a:solidFill>
            <a:schemeClr val="tx2">
              <a:lumMod val="90000"/>
              <a:lumOff val="10000"/>
            </a:schemeClr>
          </a:solidFill>
          <a:ln w="9525" cap="flat">
            <a:noFill/>
            <a:prstDash val="solid"/>
            <a:miter/>
          </a:ln>
          <a:effectLst>
            <a:outerShdw blurRad="127000" dist="63500" dir="10800000" algn="r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endParaRPr lang="zh-CN" altLang="en-US" dirty="0"/>
          </a:p>
        </p:txBody>
      </p:sp>
      <p:sp>
        <p:nvSpPr>
          <p:cNvPr id="17" name="图形 2">
            <a:extLst>
              <a:ext uri="{FF2B5EF4-FFF2-40B4-BE49-F238E27FC236}">
                <a16:creationId xmlns:a16="http://schemas.microsoft.com/office/drawing/2014/main" id="{C1EF88C7-6706-4FF5-9FE8-E9FC2921C579}"/>
              </a:ext>
            </a:extLst>
          </p:cNvPr>
          <p:cNvSpPr/>
          <p:nvPr/>
        </p:nvSpPr>
        <p:spPr>
          <a:xfrm>
            <a:off x="10403198" y="607836"/>
            <a:ext cx="3624193" cy="4868425"/>
          </a:xfrm>
          <a:custGeom>
            <a:avLst/>
            <a:gdLst>
              <a:gd name="connsiteX0" fmla="*/ 1325880 w 1325879"/>
              <a:gd name="connsiteY0" fmla="*/ 1673543 h 1673542"/>
              <a:gd name="connsiteX1" fmla="*/ 996315 w 1325879"/>
              <a:gd name="connsiteY1" fmla="*/ 1178243 h 1673542"/>
              <a:gd name="connsiteX2" fmla="*/ 1223963 w 1325879"/>
              <a:gd name="connsiteY2" fmla="*/ 1178243 h 1673542"/>
              <a:gd name="connsiteX3" fmla="*/ 925830 w 1325879"/>
              <a:gd name="connsiteY3" fmla="*/ 730568 h 1673542"/>
              <a:gd name="connsiteX4" fmla="*/ 1150620 w 1325879"/>
              <a:gd name="connsiteY4" fmla="*/ 730568 h 1673542"/>
              <a:gd name="connsiteX5" fmla="*/ 662940 w 1325879"/>
              <a:gd name="connsiteY5" fmla="*/ 0 h 1673542"/>
              <a:gd name="connsiteX6" fmla="*/ 176213 w 1325879"/>
              <a:gd name="connsiteY6" fmla="*/ 730568 h 1673542"/>
              <a:gd name="connsiteX7" fmla="*/ 401003 w 1325879"/>
              <a:gd name="connsiteY7" fmla="*/ 730568 h 1673542"/>
              <a:gd name="connsiteX8" fmla="*/ 101918 w 1325879"/>
              <a:gd name="connsiteY8" fmla="*/ 1178243 h 1673542"/>
              <a:gd name="connsiteX9" fmla="*/ 330518 w 1325879"/>
              <a:gd name="connsiteY9" fmla="*/ 1178243 h 1673542"/>
              <a:gd name="connsiteX10" fmla="*/ 0 w 1325879"/>
              <a:gd name="connsiteY10" fmla="*/ 1673543 h 16735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325879" h="1673542">
                <a:moveTo>
                  <a:pt x="1325880" y="1673543"/>
                </a:moveTo>
                <a:lnTo>
                  <a:pt x="996315" y="1178243"/>
                </a:lnTo>
                <a:lnTo>
                  <a:pt x="1223963" y="1178243"/>
                </a:lnTo>
                <a:lnTo>
                  <a:pt x="925830" y="730568"/>
                </a:lnTo>
                <a:lnTo>
                  <a:pt x="1150620" y="730568"/>
                </a:lnTo>
                <a:lnTo>
                  <a:pt x="662940" y="0"/>
                </a:lnTo>
                <a:lnTo>
                  <a:pt x="176213" y="730568"/>
                </a:lnTo>
                <a:lnTo>
                  <a:pt x="401003" y="730568"/>
                </a:lnTo>
                <a:lnTo>
                  <a:pt x="101918" y="1178243"/>
                </a:lnTo>
                <a:lnTo>
                  <a:pt x="330518" y="1178243"/>
                </a:lnTo>
                <a:lnTo>
                  <a:pt x="0" y="1673543"/>
                </a:ln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  <a:effectLst>
            <a:outerShdw blurRad="127000" dist="63500" dir="10800000" algn="r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18" name="图形 2">
            <a:extLst>
              <a:ext uri="{FF2B5EF4-FFF2-40B4-BE49-F238E27FC236}">
                <a16:creationId xmlns:a16="http://schemas.microsoft.com/office/drawing/2014/main" id="{F4700F23-A5F3-49EA-9BD8-00C6A7A9FAFE}"/>
              </a:ext>
            </a:extLst>
          </p:cNvPr>
          <p:cNvSpPr/>
          <p:nvPr/>
        </p:nvSpPr>
        <p:spPr>
          <a:xfrm>
            <a:off x="10595679" y="607836"/>
            <a:ext cx="3624193" cy="4868425"/>
          </a:xfrm>
          <a:custGeom>
            <a:avLst/>
            <a:gdLst>
              <a:gd name="connsiteX0" fmla="*/ 1325880 w 1325879"/>
              <a:gd name="connsiteY0" fmla="*/ 1673543 h 1673542"/>
              <a:gd name="connsiteX1" fmla="*/ 996315 w 1325879"/>
              <a:gd name="connsiteY1" fmla="*/ 1178243 h 1673542"/>
              <a:gd name="connsiteX2" fmla="*/ 1223963 w 1325879"/>
              <a:gd name="connsiteY2" fmla="*/ 1178243 h 1673542"/>
              <a:gd name="connsiteX3" fmla="*/ 925830 w 1325879"/>
              <a:gd name="connsiteY3" fmla="*/ 730568 h 1673542"/>
              <a:gd name="connsiteX4" fmla="*/ 1150620 w 1325879"/>
              <a:gd name="connsiteY4" fmla="*/ 730568 h 1673542"/>
              <a:gd name="connsiteX5" fmla="*/ 662940 w 1325879"/>
              <a:gd name="connsiteY5" fmla="*/ 0 h 1673542"/>
              <a:gd name="connsiteX6" fmla="*/ 176213 w 1325879"/>
              <a:gd name="connsiteY6" fmla="*/ 730568 h 1673542"/>
              <a:gd name="connsiteX7" fmla="*/ 401003 w 1325879"/>
              <a:gd name="connsiteY7" fmla="*/ 730568 h 1673542"/>
              <a:gd name="connsiteX8" fmla="*/ 101918 w 1325879"/>
              <a:gd name="connsiteY8" fmla="*/ 1178243 h 1673542"/>
              <a:gd name="connsiteX9" fmla="*/ 330518 w 1325879"/>
              <a:gd name="connsiteY9" fmla="*/ 1178243 h 1673542"/>
              <a:gd name="connsiteX10" fmla="*/ 0 w 1325879"/>
              <a:gd name="connsiteY10" fmla="*/ 1673543 h 16735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325879" h="1673542">
                <a:moveTo>
                  <a:pt x="1325880" y="1673543"/>
                </a:moveTo>
                <a:lnTo>
                  <a:pt x="996315" y="1178243"/>
                </a:lnTo>
                <a:lnTo>
                  <a:pt x="1223963" y="1178243"/>
                </a:lnTo>
                <a:lnTo>
                  <a:pt x="925830" y="730568"/>
                </a:lnTo>
                <a:lnTo>
                  <a:pt x="1150620" y="730568"/>
                </a:lnTo>
                <a:lnTo>
                  <a:pt x="662940" y="0"/>
                </a:lnTo>
                <a:lnTo>
                  <a:pt x="176213" y="730568"/>
                </a:lnTo>
                <a:lnTo>
                  <a:pt x="401003" y="730568"/>
                </a:lnTo>
                <a:lnTo>
                  <a:pt x="101918" y="1178243"/>
                </a:lnTo>
                <a:lnTo>
                  <a:pt x="330518" y="1178243"/>
                </a:lnTo>
                <a:lnTo>
                  <a:pt x="0" y="1673543"/>
                </a:lnTo>
                <a:close/>
              </a:path>
            </a:pathLst>
          </a:custGeom>
          <a:solidFill>
            <a:schemeClr val="tx2">
              <a:lumMod val="75000"/>
              <a:lumOff val="25000"/>
            </a:schemeClr>
          </a:solidFill>
          <a:ln w="9525" cap="flat">
            <a:noFill/>
            <a:prstDash val="solid"/>
            <a:miter/>
          </a:ln>
          <a:effectLst>
            <a:outerShdw blurRad="127000" dist="63500" dir="10800000" algn="r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15" name="矩形 14">
            <a:extLst>
              <a:ext uri="{FF2B5EF4-FFF2-40B4-BE49-F238E27FC236}">
                <a16:creationId xmlns:a16="http://schemas.microsoft.com/office/drawing/2014/main" id="{5B05EA09-ABA5-4D9F-9CB7-9012AECF6389}"/>
              </a:ext>
            </a:extLst>
          </p:cNvPr>
          <p:cNvSpPr/>
          <p:nvPr/>
        </p:nvSpPr>
        <p:spPr>
          <a:xfrm>
            <a:off x="11962918" y="5476261"/>
            <a:ext cx="240184" cy="1386480"/>
          </a:xfrm>
          <a:prstGeom prst="rect">
            <a:avLst/>
          </a:prstGeom>
          <a:gradFill>
            <a:gsLst>
              <a:gs pos="50000">
                <a:schemeClr val="accent3">
                  <a:lumMod val="33000"/>
                </a:schemeClr>
              </a:gs>
              <a:gs pos="100000">
                <a:schemeClr val="accent3">
                  <a:lumMod val="50000"/>
                </a:schemeClr>
              </a:gs>
            </a:gsLst>
            <a:lin ang="5400000" scaled="0"/>
          </a:gradFill>
          <a:ln w="6994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19" name="地形1">
            <a:extLst>
              <a:ext uri="{FF2B5EF4-FFF2-40B4-BE49-F238E27FC236}">
                <a16:creationId xmlns:a16="http://schemas.microsoft.com/office/drawing/2014/main" id="{9226B030-4DE3-4263-860A-2FE40F518E1B}"/>
              </a:ext>
            </a:extLst>
          </p:cNvPr>
          <p:cNvSpPr/>
          <p:nvPr/>
        </p:nvSpPr>
        <p:spPr>
          <a:xfrm>
            <a:off x="-17518" y="6525525"/>
            <a:ext cx="12209518" cy="366437"/>
          </a:xfrm>
          <a:custGeom>
            <a:avLst/>
            <a:gdLst>
              <a:gd name="connsiteX0" fmla="*/ 0 w 12211050"/>
              <a:gd name="connsiteY0" fmla="*/ 1104900 h 1104900"/>
              <a:gd name="connsiteX1" fmla="*/ 0 w 12211050"/>
              <a:gd name="connsiteY1" fmla="*/ 762000 h 1104900"/>
              <a:gd name="connsiteX2" fmla="*/ 12211050 w 12211050"/>
              <a:gd name="connsiteY2" fmla="*/ 0 h 1104900"/>
              <a:gd name="connsiteX3" fmla="*/ 12211050 w 12211050"/>
              <a:gd name="connsiteY3" fmla="*/ 1104900 h 1104900"/>
              <a:gd name="connsiteX4" fmla="*/ 0 w 12211050"/>
              <a:gd name="connsiteY4" fmla="*/ 1104900 h 1104900"/>
              <a:gd name="connsiteX0" fmla="*/ 0 w 12211050"/>
              <a:gd name="connsiteY0" fmla="*/ 1104900 h 1104900"/>
              <a:gd name="connsiteX1" fmla="*/ 0 w 12211050"/>
              <a:gd name="connsiteY1" fmla="*/ 762000 h 1104900"/>
              <a:gd name="connsiteX2" fmla="*/ 12211050 w 12211050"/>
              <a:gd name="connsiteY2" fmla="*/ 0 h 1104900"/>
              <a:gd name="connsiteX3" fmla="*/ 12211050 w 12211050"/>
              <a:gd name="connsiteY3" fmla="*/ 1104900 h 1104900"/>
              <a:gd name="connsiteX4" fmla="*/ 0 w 12211050"/>
              <a:gd name="connsiteY4" fmla="*/ 1104900 h 1104900"/>
              <a:gd name="connsiteX0" fmla="*/ 0 w 12211050"/>
              <a:gd name="connsiteY0" fmla="*/ 1172973 h 1172973"/>
              <a:gd name="connsiteX1" fmla="*/ 0 w 12211050"/>
              <a:gd name="connsiteY1" fmla="*/ 830073 h 1172973"/>
              <a:gd name="connsiteX2" fmla="*/ 12211050 w 12211050"/>
              <a:gd name="connsiteY2" fmla="*/ 68073 h 1172973"/>
              <a:gd name="connsiteX3" fmla="*/ 12211050 w 12211050"/>
              <a:gd name="connsiteY3" fmla="*/ 1172973 h 1172973"/>
              <a:gd name="connsiteX4" fmla="*/ 0 w 12211050"/>
              <a:gd name="connsiteY4" fmla="*/ 1172973 h 1172973"/>
              <a:gd name="connsiteX0" fmla="*/ 0 w 12211050"/>
              <a:gd name="connsiteY0" fmla="*/ 901049 h 901049"/>
              <a:gd name="connsiteX1" fmla="*/ 0 w 12211050"/>
              <a:gd name="connsiteY1" fmla="*/ 558149 h 901049"/>
              <a:gd name="connsiteX2" fmla="*/ 12211050 w 12211050"/>
              <a:gd name="connsiteY2" fmla="*/ 270078 h 901049"/>
              <a:gd name="connsiteX3" fmla="*/ 12211050 w 12211050"/>
              <a:gd name="connsiteY3" fmla="*/ 901049 h 901049"/>
              <a:gd name="connsiteX4" fmla="*/ 0 w 12211050"/>
              <a:gd name="connsiteY4" fmla="*/ 901049 h 901049"/>
              <a:gd name="connsiteX0" fmla="*/ 0 w 12211050"/>
              <a:gd name="connsiteY0" fmla="*/ 983218 h 983218"/>
              <a:gd name="connsiteX1" fmla="*/ 0 w 12211050"/>
              <a:gd name="connsiteY1" fmla="*/ 640318 h 983218"/>
              <a:gd name="connsiteX2" fmla="*/ 12211050 w 12211050"/>
              <a:gd name="connsiteY2" fmla="*/ 352247 h 983218"/>
              <a:gd name="connsiteX3" fmla="*/ 12211050 w 12211050"/>
              <a:gd name="connsiteY3" fmla="*/ 983218 h 983218"/>
              <a:gd name="connsiteX4" fmla="*/ 0 w 12211050"/>
              <a:gd name="connsiteY4" fmla="*/ 983218 h 983218"/>
              <a:gd name="connsiteX0" fmla="*/ 0 w 12211050"/>
              <a:gd name="connsiteY0" fmla="*/ 1057725 h 1057725"/>
              <a:gd name="connsiteX1" fmla="*/ 0 w 12211050"/>
              <a:gd name="connsiteY1" fmla="*/ 714825 h 1057725"/>
              <a:gd name="connsiteX2" fmla="*/ 12211050 w 12211050"/>
              <a:gd name="connsiteY2" fmla="*/ 426754 h 1057725"/>
              <a:gd name="connsiteX3" fmla="*/ 12211050 w 12211050"/>
              <a:gd name="connsiteY3" fmla="*/ 1057725 h 1057725"/>
              <a:gd name="connsiteX4" fmla="*/ 0 w 12211050"/>
              <a:gd name="connsiteY4" fmla="*/ 1057725 h 1057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211050" h="1057725">
                <a:moveTo>
                  <a:pt x="0" y="1057725"/>
                </a:moveTo>
                <a:lnTo>
                  <a:pt x="0" y="714825"/>
                </a:lnTo>
                <a:cubicBezTo>
                  <a:pt x="4738621" y="-452647"/>
                  <a:pt x="8575335" y="81839"/>
                  <a:pt x="12211050" y="426754"/>
                </a:cubicBezTo>
                <a:lnTo>
                  <a:pt x="12211050" y="1057725"/>
                </a:lnTo>
                <a:lnTo>
                  <a:pt x="0" y="1057725"/>
                </a:lnTo>
                <a:close/>
              </a:path>
            </a:pathLst>
          </a:custGeom>
          <a:gradFill>
            <a:gsLst>
              <a:gs pos="0">
                <a:schemeClr val="bg1"/>
              </a:gs>
              <a:gs pos="100000">
                <a:schemeClr val="bg1">
                  <a:lumMod val="85000"/>
                </a:schemeClr>
              </a:gs>
            </a:gsLst>
            <a:lin ang="5400000" scaled="0"/>
          </a:gradFill>
          <a:ln>
            <a:noFill/>
          </a:ln>
          <a:effectLst>
            <a:outerShdw blurRad="127000" dist="63500" dir="16200000" rotWithShape="0">
              <a:schemeClr val="bg2">
                <a:lumMod val="75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20" name="组合 19">
            <a:extLst>
              <a:ext uri="{FF2B5EF4-FFF2-40B4-BE49-F238E27FC236}">
                <a16:creationId xmlns:a16="http://schemas.microsoft.com/office/drawing/2014/main" id="{EE1A326B-BA27-47A9-9C3C-52482E3F210A}"/>
              </a:ext>
            </a:extLst>
          </p:cNvPr>
          <p:cNvGrpSpPr/>
          <p:nvPr/>
        </p:nvGrpSpPr>
        <p:grpSpPr>
          <a:xfrm>
            <a:off x="8767523" y="120129"/>
            <a:ext cx="242654" cy="409910"/>
            <a:chOff x="9793741" y="216990"/>
            <a:chExt cx="337185" cy="569598"/>
          </a:xfrm>
        </p:grpSpPr>
        <p:sp>
          <p:nvSpPr>
            <p:cNvPr id="21" name="任意多边形: 形状 20">
              <a:extLst>
                <a:ext uri="{FF2B5EF4-FFF2-40B4-BE49-F238E27FC236}">
                  <a16:creationId xmlns:a16="http://schemas.microsoft.com/office/drawing/2014/main" id="{B104C415-6DE4-4627-8FF6-92EEA1594B28}"/>
                </a:ext>
              </a:extLst>
            </p:cNvPr>
            <p:cNvSpPr/>
            <p:nvPr/>
          </p:nvSpPr>
          <p:spPr>
            <a:xfrm>
              <a:off x="9920318" y="216990"/>
              <a:ext cx="84666" cy="208600"/>
            </a:xfrm>
            <a:custGeom>
              <a:avLst/>
              <a:gdLst>
                <a:gd name="connsiteX0" fmla="*/ 41063 w 84666"/>
                <a:gd name="connsiteY0" fmla="*/ 208601 h 208600"/>
                <a:gd name="connsiteX1" fmla="*/ 41063 w 84666"/>
                <a:gd name="connsiteY1" fmla="*/ 3 h 208600"/>
                <a:gd name="connsiteX2" fmla="*/ 41063 w 84666"/>
                <a:gd name="connsiteY2" fmla="*/ 208601 h 208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4666" h="208600">
                  <a:moveTo>
                    <a:pt x="41063" y="208601"/>
                  </a:moveTo>
                  <a:cubicBezTo>
                    <a:pt x="41063" y="208601"/>
                    <a:pt x="-51329" y="3"/>
                    <a:pt x="41063" y="3"/>
                  </a:cubicBezTo>
                  <a:cubicBezTo>
                    <a:pt x="139171" y="-949"/>
                    <a:pt x="41063" y="208601"/>
                    <a:pt x="41063" y="208601"/>
                  </a:cubicBezTo>
                  <a:close/>
                </a:path>
              </a:pathLst>
            </a:custGeom>
            <a:noFill/>
            <a:ln w="19050" cap="flat">
              <a:solidFill>
                <a:schemeClr val="accent4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2" name="任意多边形: 形状 21">
              <a:extLst>
                <a:ext uri="{FF2B5EF4-FFF2-40B4-BE49-F238E27FC236}">
                  <a16:creationId xmlns:a16="http://schemas.microsoft.com/office/drawing/2014/main" id="{8CC5EBEA-C7C0-40D1-91C6-1B1D0F8C6422}"/>
                </a:ext>
              </a:extLst>
            </p:cNvPr>
            <p:cNvSpPr/>
            <p:nvPr/>
          </p:nvSpPr>
          <p:spPr>
            <a:xfrm>
              <a:off x="9919472" y="404636"/>
              <a:ext cx="86677" cy="87630"/>
            </a:xfrm>
            <a:custGeom>
              <a:avLst/>
              <a:gdLst>
                <a:gd name="connsiteX0" fmla="*/ 85725 w 86677"/>
                <a:gd name="connsiteY0" fmla="*/ 87630 h 87630"/>
                <a:gd name="connsiteX1" fmla="*/ 0 w 86677"/>
                <a:gd name="connsiteY1" fmla="*/ 87630 h 87630"/>
                <a:gd name="connsiteX2" fmla="*/ 0 w 86677"/>
                <a:gd name="connsiteY2" fmla="*/ 21908 h 87630"/>
                <a:gd name="connsiteX3" fmla="*/ 21907 w 86677"/>
                <a:gd name="connsiteY3" fmla="*/ 0 h 87630"/>
                <a:gd name="connsiteX4" fmla="*/ 64770 w 86677"/>
                <a:gd name="connsiteY4" fmla="*/ 0 h 87630"/>
                <a:gd name="connsiteX5" fmla="*/ 86677 w 86677"/>
                <a:gd name="connsiteY5" fmla="*/ 21908 h 87630"/>
                <a:gd name="connsiteX6" fmla="*/ 86677 w 86677"/>
                <a:gd name="connsiteY6" fmla="*/ 87630 h 87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6677" h="87630">
                  <a:moveTo>
                    <a:pt x="85725" y="87630"/>
                  </a:moveTo>
                  <a:lnTo>
                    <a:pt x="0" y="87630"/>
                  </a:lnTo>
                  <a:lnTo>
                    <a:pt x="0" y="21908"/>
                  </a:lnTo>
                  <a:cubicBezTo>
                    <a:pt x="0" y="9525"/>
                    <a:pt x="9525" y="0"/>
                    <a:pt x="21907" y="0"/>
                  </a:cubicBezTo>
                  <a:lnTo>
                    <a:pt x="64770" y="0"/>
                  </a:lnTo>
                  <a:cubicBezTo>
                    <a:pt x="77152" y="0"/>
                    <a:pt x="86677" y="9525"/>
                    <a:pt x="86677" y="21908"/>
                  </a:cubicBezTo>
                  <a:lnTo>
                    <a:pt x="86677" y="87630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3" name="任意多边形: 形状 22">
              <a:extLst>
                <a:ext uri="{FF2B5EF4-FFF2-40B4-BE49-F238E27FC236}">
                  <a16:creationId xmlns:a16="http://schemas.microsoft.com/office/drawing/2014/main" id="{DFEDF375-E0D1-4DDF-8A54-EE9F9D12559D}"/>
                </a:ext>
              </a:extLst>
            </p:cNvPr>
            <p:cNvSpPr/>
            <p:nvPr/>
          </p:nvSpPr>
          <p:spPr>
            <a:xfrm>
              <a:off x="9793741" y="448451"/>
              <a:ext cx="337185" cy="337184"/>
            </a:xfrm>
            <a:custGeom>
              <a:avLst/>
              <a:gdLst>
                <a:gd name="connsiteX0" fmla="*/ 337185 w 337185"/>
                <a:gd name="connsiteY0" fmla="*/ 168593 h 337184"/>
                <a:gd name="connsiteX1" fmla="*/ 168593 w 337185"/>
                <a:gd name="connsiteY1" fmla="*/ 337185 h 337184"/>
                <a:gd name="connsiteX2" fmla="*/ 0 w 337185"/>
                <a:gd name="connsiteY2" fmla="*/ 168593 h 337184"/>
                <a:gd name="connsiteX3" fmla="*/ 168593 w 337185"/>
                <a:gd name="connsiteY3" fmla="*/ 0 h 337184"/>
                <a:gd name="connsiteX4" fmla="*/ 337185 w 337185"/>
                <a:gd name="connsiteY4" fmla="*/ 168593 h 337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7185" h="337184">
                  <a:moveTo>
                    <a:pt x="337185" y="168593"/>
                  </a:moveTo>
                  <a:cubicBezTo>
                    <a:pt x="337185" y="261937"/>
                    <a:pt x="261938" y="337185"/>
                    <a:pt x="168593" y="337185"/>
                  </a:cubicBezTo>
                  <a:cubicBezTo>
                    <a:pt x="75248" y="337185"/>
                    <a:pt x="0" y="261937"/>
                    <a:pt x="0" y="168593"/>
                  </a:cubicBezTo>
                  <a:cubicBezTo>
                    <a:pt x="0" y="75247"/>
                    <a:pt x="75248" y="0"/>
                    <a:pt x="168593" y="0"/>
                  </a:cubicBezTo>
                  <a:cubicBezTo>
                    <a:pt x="261938" y="0"/>
                    <a:pt x="337185" y="75247"/>
                    <a:pt x="337185" y="168593"/>
                  </a:cubicBezTo>
                  <a:close/>
                </a:path>
              </a:pathLst>
            </a:custGeom>
            <a:solidFill>
              <a:srgbClr val="C1272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grpSp>
          <p:nvGrpSpPr>
            <p:cNvPr id="24" name="图形 53">
              <a:extLst>
                <a:ext uri="{FF2B5EF4-FFF2-40B4-BE49-F238E27FC236}">
                  <a16:creationId xmlns:a16="http://schemas.microsoft.com/office/drawing/2014/main" id="{9C4D170B-F41A-4EA5-B5C9-E4F1E1B6C8C2}"/>
                </a:ext>
              </a:extLst>
            </p:cNvPr>
            <p:cNvGrpSpPr/>
            <p:nvPr/>
          </p:nvGrpSpPr>
          <p:grpSpPr>
            <a:xfrm>
              <a:off x="9793741" y="448451"/>
              <a:ext cx="336232" cy="338137"/>
              <a:chOff x="9186502" y="402745"/>
              <a:chExt cx="336232" cy="338137"/>
            </a:xfrm>
            <a:solidFill>
              <a:srgbClr val="FFFFFF"/>
            </a:solidFill>
          </p:grpSpPr>
          <p:sp>
            <p:nvSpPr>
              <p:cNvPr id="25" name="任意多边形: 形状 24">
                <a:extLst>
                  <a:ext uri="{FF2B5EF4-FFF2-40B4-BE49-F238E27FC236}">
                    <a16:creationId xmlns:a16="http://schemas.microsoft.com/office/drawing/2014/main" id="{233988A9-A943-44F0-813A-8F8B871EA35D}"/>
                  </a:ext>
                </a:extLst>
              </p:cNvPr>
              <p:cNvSpPr/>
              <p:nvPr/>
            </p:nvSpPr>
            <p:spPr>
              <a:xfrm>
                <a:off x="9347475" y="402745"/>
                <a:ext cx="75247" cy="26669"/>
              </a:xfrm>
              <a:custGeom>
                <a:avLst/>
                <a:gdLst>
                  <a:gd name="connsiteX0" fmla="*/ 42863 w 75247"/>
                  <a:gd name="connsiteY0" fmla="*/ 26670 h 26669"/>
                  <a:gd name="connsiteX1" fmla="*/ 75247 w 75247"/>
                  <a:gd name="connsiteY1" fmla="*/ 14288 h 26669"/>
                  <a:gd name="connsiteX2" fmla="*/ 7620 w 75247"/>
                  <a:gd name="connsiteY2" fmla="*/ 0 h 26669"/>
                  <a:gd name="connsiteX3" fmla="*/ 0 w 75247"/>
                  <a:gd name="connsiteY3" fmla="*/ 0 h 26669"/>
                  <a:gd name="connsiteX4" fmla="*/ 42863 w 75247"/>
                  <a:gd name="connsiteY4" fmla="*/ 26670 h 266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5247" h="26669">
                    <a:moveTo>
                      <a:pt x="42863" y="26670"/>
                    </a:moveTo>
                    <a:cubicBezTo>
                      <a:pt x="55245" y="26670"/>
                      <a:pt x="66675" y="21907"/>
                      <a:pt x="75247" y="14288"/>
                    </a:cubicBezTo>
                    <a:cubicBezTo>
                      <a:pt x="54293" y="4763"/>
                      <a:pt x="31432" y="0"/>
                      <a:pt x="7620" y="0"/>
                    </a:cubicBezTo>
                    <a:cubicBezTo>
                      <a:pt x="4763" y="0"/>
                      <a:pt x="1905" y="0"/>
                      <a:pt x="0" y="0"/>
                    </a:cubicBezTo>
                    <a:cubicBezTo>
                      <a:pt x="7620" y="16193"/>
                      <a:pt x="23813" y="26670"/>
                      <a:pt x="42863" y="2667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6" name="任意多边形: 形状 25">
                <a:extLst>
                  <a:ext uri="{FF2B5EF4-FFF2-40B4-BE49-F238E27FC236}">
                    <a16:creationId xmlns:a16="http://schemas.microsoft.com/office/drawing/2014/main" id="{E6B81493-F7D1-4C3A-B1A6-00A572D80514}"/>
                  </a:ext>
                </a:extLst>
              </p:cNvPr>
              <p:cNvSpPr/>
              <p:nvPr/>
            </p:nvSpPr>
            <p:spPr>
              <a:xfrm>
                <a:off x="9186502" y="479897"/>
                <a:ext cx="35242" cy="75247"/>
              </a:xfrm>
              <a:custGeom>
                <a:avLst/>
                <a:gdLst>
                  <a:gd name="connsiteX0" fmla="*/ 35243 w 35242"/>
                  <a:gd name="connsiteY0" fmla="*/ 27623 h 75247"/>
                  <a:gd name="connsiteX1" fmla="*/ 26670 w 35242"/>
                  <a:gd name="connsiteY1" fmla="*/ 0 h 75247"/>
                  <a:gd name="connsiteX2" fmla="*/ 0 w 35242"/>
                  <a:gd name="connsiteY2" fmla="*/ 75248 h 75247"/>
                  <a:gd name="connsiteX3" fmla="*/ 35243 w 35242"/>
                  <a:gd name="connsiteY3" fmla="*/ 27623 h 75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5242" h="75247">
                    <a:moveTo>
                      <a:pt x="35243" y="27623"/>
                    </a:moveTo>
                    <a:cubicBezTo>
                      <a:pt x="35243" y="17145"/>
                      <a:pt x="32385" y="7620"/>
                      <a:pt x="26670" y="0"/>
                    </a:cubicBezTo>
                    <a:cubicBezTo>
                      <a:pt x="12382" y="21907"/>
                      <a:pt x="2857" y="47625"/>
                      <a:pt x="0" y="75248"/>
                    </a:cubicBezTo>
                    <a:cubicBezTo>
                      <a:pt x="20955" y="68580"/>
                      <a:pt x="35243" y="50482"/>
                      <a:pt x="35243" y="2762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7" name="任意多边形: 形状 26">
                <a:extLst>
                  <a:ext uri="{FF2B5EF4-FFF2-40B4-BE49-F238E27FC236}">
                    <a16:creationId xmlns:a16="http://schemas.microsoft.com/office/drawing/2014/main" id="{2D2DF39F-8BA9-436B-8E34-9979FB5B618D}"/>
                  </a:ext>
                </a:extLst>
              </p:cNvPr>
              <p:cNvSpPr/>
              <p:nvPr/>
            </p:nvSpPr>
            <p:spPr>
              <a:xfrm>
                <a:off x="9270322" y="457990"/>
                <a:ext cx="99060" cy="99060"/>
              </a:xfrm>
              <a:custGeom>
                <a:avLst/>
                <a:gdLst>
                  <a:gd name="connsiteX0" fmla="*/ 99060 w 99060"/>
                  <a:gd name="connsiteY0" fmla="*/ 49530 h 99060"/>
                  <a:gd name="connsiteX1" fmla="*/ 49530 w 99060"/>
                  <a:gd name="connsiteY1" fmla="*/ 0 h 99060"/>
                  <a:gd name="connsiteX2" fmla="*/ 0 w 99060"/>
                  <a:gd name="connsiteY2" fmla="*/ 49530 h 99060"/>
                  <a:gd name="connsiteX3" fmla="*/ 49530 w 99060"/>
                  <a:gd name="connsiteY3" fmla="*/ 99060 h 99060"/>
                  <a:gd name="connsiteX4" fmla="*/ 99060 w 99060"/>
                  <a:gd name="connsiteY4" fmla="*/ 49530 h 990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9060" h="99060">
                    <a:moveTo>
                      <a:pt x="99060" y="49530"/>
                    </a:moveTo>
                    <a:cubicBezTo>
                      <a:pt x="99060" y="21907"/>
                      <a:pt x="77153" y="0"/>
                      <a:pt x="49530" y="0"/>
                    </a:cubicBezTo>
                    <a:cubicBezTo>
                      <a:pt x="21908" y="0"/>
                      <a:pt x="0" y="21907"/>
                      <a:pt x="0" y="49530"/>
                    </a:cubicBezTo>
                    <a:cubicBezTo>
                      <a:pt x="0" y="77152"/>
                      <a:pt x="21908" y="99060"/>
                      <a:pt x="49530" y="99060"/>
                    </a:cubicBezTo>
                    <a:cubicBezTo>
                      <a:pt x="76200" y="99060"/>
                      <a:pt x="99060" y="77152"/>
                      <a:pt x="99060" y="4953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8" name="任意多边形: 形状 27">
                <a:extLst>
                  <a:ext uri="{FF2B5EF4-FFF2-40B4-BE49-F238E27FC236}">
                    <a16:creationId xmlns:a16="http://schemas.microsoft.com/office/drawing/2014/main" id="{746EC0B3-9FEA-4757-BDB5-0B5A96CC6ACB}"/>
                  </a:ext>
                </a:extLst>
              </p:cNvPr>
              <p:cNvSpPr/>
              <p:nvPr/>
            </p:nvSpPr>
            <p:spPr>
              <a:xfrm>
                <a:off x="9417008" y="457038"/>
                <a:ext cx="98107" cy="100012"/>
              </a:xfrm>
              <a:custGeom>
                <a:avLst/>
                <a:gdLst>
                  <a:gd name="connsiteX0" fmla="*/ 0 w 98107"/>
                  <a:gd name="connsiteY0" fmla="*/ 50482 h 100012"/>
                  <a:gd name="connsiteX1" fmla="*/ 49530 w 98107"/>
                  <a:gd name="connsiteY1" fmla="*/ 100013 h 100012"/>
                  <a:gd name="connsiteX2" fmla="*/ 98107 w 98107"/>
                  <a:gd name="connsiteY2" fmla="*/ 60960 h 100012"/>
                  <a:gd name="connsiteX3" fmla="*/ 64770 w 98107"/>
                  <a:gd name="connsiteY3" fmla="*/ 2857 h 100012"/>
                  <a:gd name="connsiteX4" fmla="*/ 49530 w 98107"/>
                  <a:gd name="connsiteY4" fmla="*/ 0 h 100012"/>
                  <a:gd name="connsiteX5" fmla="*/ 0 w 98107"/>
                  <a:gd name="connsiteY5" fmla="*/ 50482 h 1000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8107" h="100012">
                    <a:moveTo>
                      <a:pt x="0" y="50482"/>
                    </a:moveTo>
                    <a:cubicBezTo>
                      <a:pt x="0" y="78105"/>
                      <a:pt x="21907" y="100013"/>
                      <a:pt x="49530" y="100013"/>
                    </a:cubicBezTo>
                    <a:cubicBezTo>
                      <a:pt x="73343" y="100013"/>
                      <a:pt x="93345" y="83820"/>
                      <a:pt x="98107" y="60960"/>
                    </a:cubicBezTo>
                    <a:cubicBezTo>
                      <a:pt x="90488" y="39052"/>
                      <a:pt x="79057" y="20002"/>
                      <a:pt x="64770" y="2857"/>
                    </a:cubicBezTo>
                    <a:cubicBezTo>
                      <a:pt x="60007" y="952"/>
                      <a:pt x="55245" y="0"/>
                      <a:pt x="49530" y="0"/>
                    </a:cubicBezTo>
                    <a:cubicBezTo>
                      <a:pt x="21907" y="952"/>
                      <a:pt x="0" y="22860"/>
                      <a:pt x="0" y="5048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9" name="任意多边形: 形状 28">
                <a:extLst>
                  <a:ext uri="{FF2B5EF4-FFF2-40B4-BE49-F238E27FC236}">
                    <a16:creationId xmlns:a16="http://schemas.microsoft.com/office/drawing/2014/main" id="{5C63F0DB-E627-4402-8FCF-E1F92E0D1A4F}"/>
                  </a:ext>
                </a:extLst>
              </p:cNvPr>
              <p:cNvSpPr/>
              <p:nvPr/>
            </p:nvSpPr>
            <p:spPr>
              <a:xfrm>
                <a:off x="9195075" y="586578"/>
                <a:ext cx="98107" cy="100012"/>
              </a:xfrm>
              <a:custGeom>
                <a:avLst/>
                <a:gdLst>
                  <a:gd name="connsiteX0" fmla="*/ 98107 w 98107"/>
                  <a:gd name="connsiteY0" fmla="*/ 49530 h 100012"/>
                  <a:gd name="connsiteX1" fmla="*/ 48577 w 98107"/>
                  <a:gd name="connsiteY1" fmla="*/ 0 h 100012"/>
                  <a:gd name="connsiteX2" fmla="*/ 0 w 98107"/>
                  <a:gd name="connsiteY2" fmla="*/ 39052 h 100012"/>
                  <a:gd name="connsiteX3" fmla="*/ 33338 w 98107"/>
                  <a:gd name="connsiteY3" fmla="*/ 97155 h 100012"/>
                  <a:gd name="connsiteX4" fmla="*/ 48577 w 98107"/>
                  <a:gd name="connsiteY4" fmla="*/ 100013 h 100012"/>
                  <a:gd name="connsiteX5" fmla="*/ 98107 w 98107"/>
                  <a:gd name="connsiteY5" fmla="*/ 49530 h 1000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8107" h="100012">
                    <a:moveTo>
                      <a:pt x="98107" y="49530"/>
                    </a:moveTo>
                    <a:cubicBezTo>
                      <a:pt x="98107" y="21908"/>
                      <a:pt x="76200" y="0"/>
                      <a:pt x="48577" y="0"/>
                    </a:cubicBezTo>
                    <a:cubicBezTo>
                      <a:pt x="24765" y="0"/>
                      <a:pt x="4763" y="16193"/>
                      <a:pt x="0" y="39052"/>
                    </a:cubicBezTo>
                    <a:cubicBezTo>
                      <a:pt x="7620" y="60960"/>
                      <a:pt x="19050" y="80010"/>
                      <a:pt x="33338" y="97155"/>
                    </a:cubicBezTo>
                    <a:cubicBezTo>
                      <a:pt x="38100" y="99060"/>
                      <a:pt x="42863" y="100013"/>
                      <a:pt x="48577" y="100013"/>
                    </a:cubicBezTo>
                    <a:cubicBezTo>
                      <a:pt x="75247" y="99060"/>
                      <a:pt x="98107" y="76200"/>
                      <a:pt x="98107" y="4953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0" name="任意多边形: 形状 29">
                <a:extLst>
                  <a:ext uri="{FF2B5EF4-FFF2-40B4-BE49-F238E27FC236}">
                    <a16:creationId xmlns:a16="http://schemas.microsoft.com/office/drawing/2014/main" id="{A21291E6-BF8B-4335-A9D3-550FABD6FFCE}"/>
                  </a:ext>
                </a:extLst>
              </p:cNvPr>
              <p:cNvSpPr/>
              <p:nvPr/>
            </p:nvSpPr>
            <p:spPr>
              <a:xfrm>
                <a:off x="9340808" y="585625"/>
                <a:ext cx="99060" cy="99060"/>
              </a:xfrm>
              <a:custGeom>
                <a:avLst/>
                <a:gdLst>
                  <a:gd name="connsiteX0" fmla="*/ 49530 w 99060"/>
                  <a:gd name="connsiteY0" fmla="*/ 0 h 99060"/>
                  <a:gd name="connsiteX1" fmla="*/ 0 w 99060"/>
                  <a:gd name="connsiteY1" fmla="*/ 49530 h 99060"/>
                  <a:gd name="connsiteX2" fmla="*/ 49530 w 99060"/>
                  <a:gd name="connsiteY2" fmla="*/ 99060 h 99060"/>
                  <a:gd name="connsiteX3" fmla="*/ 99060 w 99060"/>
                  <a:gd name="connsiteY3" fmla="*/ 49530 h 99060"/>
                  <a:gd name="connsiteX4" fmla="*/ 49530 w 99060"/>
                  <a:gd name="connsiteY4" fmla="*/ 0 h 990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9060" h="99060">
                    <a:moveTo>
                      <a:pt x="49530" y="0"/>
                    </a:moveTo>
                    <a:cubicBezTo>
                      <a:pt x="21907" y="0"/>
                      <a:pt x="0" y="21907"/>
                      <a:pt x="0" y="49530"/>
                    </a:cubicBezTo>
                    <a:cubicBezTo>
                      <a:pt x="0" y="77152"/>
                      <a:pt x="21907" y="99060"/>
                      <a:pt x="49530" y="99060"/>
                    </a:cubicBezTo>
                    <a:cubicBezTo>
                      <a:pt x="77152" y="99060"/>
                      <a:pt x="99060" y="77152"/>
                      <a:pt x="99060" y="49530"/>
                    </a:cubicBezTo>
                    <a:cubicBezTo>
                      <a:pt x="99060" y="22860"/>
                      <a:pt x="77152" y="0"/>
                      <a:pt x="4953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1" name="任意多边形: 形状 30">
                <a:extLst>
                  <a:ext uri="{FF2B5EF4-FFF2-40B4-BE49-F238E27FC236}">
                    <a16:creationId xmlns:a16="http://schemas.microsoft.com/office/drawing/2014/main" id="{EFEE0E2F-BA6C-4D5B-90B7-F91476D03F22}"/>
                  </a:ext>
                </a:extLst>
              </p:cNvPr>
              <p:cNvSpPr/>
              <p:nvPr/>
            </p:nvSpPr>
            <p:spPr>
              <a:xfrm>
                <a:off x="9487493" y="588483"/>
                <a:ext cx="35242" cy="75247"/>
              </a:xfrm>
              <a:custGeom>
                <a:avLst/>
                <a:gdLst>
                  <a:gd name="connsiteX0" fmla="*/ 0 w 35242"/>
                  <a:gd name="connsiteY0" fmla="*/ 47625 h 75247"/>
                  <a:gd name="connsiteX1" fmla="*/ 8572 w 35242"/>
                  <a:gd name="connsiteY1" fmla="*/ 75247 h 75247"/>
                  <a:gd name="connsiteX2" fmla="*/ 35242 w 35242"/>
                  <a:gd name="connsiteY2" fmla="*/ 0 h 75247"/>
                  <a:gd name="connsiteX3" fmla="*/ 0 w 35242"/>
                  <a:gd name="connsiteY3" fmla="*/ 47625 h 75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5242" h="75247">
                    <a:moveTo>
                      <a:pt x="0" y="47625"/>
                    </a:moveTo>
                    <a:cubicBezTo>
                      <a:pt x="0" y="58103"/>
                      <a:pt x="2857" y="67628"/>
                      <a:pt x="8572" y="75247"/>
                    </a:cubicBezTo>
                    <a:cubicBezTo>
                      <a:pt x="22860" y="53340"/>
                      <a:pt x="32385" y="27622"/>
                      <a:pt x="35242" y="0"/>
                    </a:cubicBezTo>
                    <a:cubicBezTo>
                      <a:pt x="15240" y="6668"/>
                      <a:pt x="0" y="24765"/>
                      <a:pt x="0" y="4762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2" name="任意多边形: 形状 31">
                <a:extLst>
                  <a:ext uri="{FF2B5EF4-FFF2-40B4-BE49-F238E27FC236}">
                    <a16:creationId xmlns:a16="http://schemas.microsoft.com/office/drawing/2014/main" id="{58C6AD64-F93D-4C6E-9DFC-D7C64FCC922F}"/>
                  </a:ext>
                </a:extLst>
              </p:cNvPr>
              <p:cNvSpPr/>
              <p:nvPr/>
            </p:nvSpPr>
            <p:spPr>
              <a:xfrm>
                <a:off x="9287468" y="714213"/>
                <a:ext cx="75247" cy="26669"/>
              </a:xfrm>
              <a:custGeom>
                <a:avLst/>
                <a:gdLst>
                  <a:gd name="connsiteX0" fmla="*/ 32385 w 75247"/>
                  <a:gd name="connsiteY0" fmla="*/ 0 h 26669"/>
                  <a:gd name="connsiteX1" fmla="*/ 0 w 75247"/>
                  <a:gd name="connsiteY1" fmla="*/ 12382 h 26669"/>
                  <a:gd name="connsiteX2" fmla="*/ 67627 w 75247"/>
                  <a:gd name="connsiteY2" fmla="*/ 26670 h 26669"/>
                  <a:gd name="connsiteX3" fmla="*/ 75247 w 75247"/>
                  <a:gd name="connsiteY3" fmla="*/ 26670 h 26669"/>
                  <a:gd name="connsiteX4" fmla="*/ 32385 w 75247"/>
                  <a:gd name="connsiteY4" fmla="*/ 0 h 266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5247" h="26669">
                    <a:moveTo>
                      <a:pt x="32385" y="0"/>
                    </a:moveTo>
                    <a:cubicBezTo>
                      <a:pt x="20002" y="0"/>
                      <a:pt x="8572" y="4763"/>
                      <a:pt x="0" y="12382"/>
                    </a:cubicBezTo>
                    <a:cubicBezTo>
                      <a:pt x="20955" y="21907"/>
                      <a:pt x="43815" y="26670"/>
                      <a:pt x="67627" y="26670"/>
                    </a:cubicBezTo>
                    <a:cubicBezTo>
                      <a:pt x="70485" y="26670"/>
                      <a:pt x="73342" y="26670"/>
                      <a:pt x="75247" y="26670"/>
                    </a:cubicBezTo>
                    <a:cubicBezTo>
                      <a:pt x="66675" y="10477"/>
                      <a:pt x="50482" y="0"/>
                      <a:pt x="3238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</p:grpSp>
      <p:grpSp>
        <p:nvGrpSpPr>
          <p:cNvPr id="33" name="组合 32">
            <a:extLst>
              <a:ext uri="{FF2B5EF4-FFF2-40B4-BE49-F238E27FC236}">
                <a16:creationId xmlns:a16="http://schemas.microsoft.com/office/drawing/2014/main" id="{60C4A218-8576-419A-AACA-55192D0737F6}"/>
              </a:ext>
            </a:extLst>
          </p:cNvPr>
          <p:cNvGrpSpPr/>
          <p:nvPr/>
        </p:nvGrpSpPr>
        <p:grpSpPr>
          <a:xfrm>
            <a:off x="8209059" y="249765"/>
            <a:ext cx="242654" cy="409224"/>
            <a:chOff x="8402455" y="326210"/>
            <a:chExt cx="337184" cy="568646"/>
          </a:xfrm>
        </p:grpSpPr>
        <p:sp>
          <p:nvSpPr>
            <p:cNvPr id="34" name="任意多边形: 形状 33">
              <a:extLst>
                <a:ext uri="{FF2B5EF4-FFF2-40B4-BE49-F238E27FC236}">
                  <a16:creationId xmlns:a16="http://schemas.microsoft.com/office/drawing/2014/main" id="{E0788C32-ACB9-4588-BF65-8AF413316F13}"/>
                </a:ext>
              </a:extLst>
            </p:cNvPr>
            <p:cNvSpPr/>
            <p:nvPr/>
          </p:nvSpPr>
          <p:spPr>
            <a:xfrm>
              <a:off x="8529031" y="326210"/>
              <a:ext cx="84666" cy="208600"/>
            </a:xfrm>
            <a:custGeom>
              <a:avLst/>
              <a:gdLst>
                <a:gd name="connsiteX0" fmla="*/ 41063 w 84666"/>
                <a:gd name="connsiteY0" fmla="*/ 208601 h 208600"/>
                <a:gd name="connsiteX1" fmla="*/ 41063 w 84666"/>
                <a:gd name="connsiteY1" fmla="*/ 3 h 208600"/>
                <a:gd name="connsiteX2" fmla="*/ 41063 w 84666"/>
                <a:gd name="connsiteY2" fmla="*/ 208601 h 208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4666" h="208600">
                  <a:moveTo>
                    <a:pt x="41063" y="208601"/>
                  </a:moveTo>
                  <a:cubicBezTo>
                    <a:pt x="41063" y="208601"/>
                    <a:pt x="-51329" y="3"/>
                    <a:pt x="41063" y="3"/>
                  </a:cubicBezTo>
                  <a:cubicBezTo>
                    <a:pt x="139171" y="-949"/>
                    <a:pt x="41063" y="208601"/>
                    <a:pt x="41063" y="208601"/>
                  </a:cubicBezTo>
                  <a:close/>
                </a:path>
              </a:pathLst>
            </a:custGeom>
            <a:noFill/>
            <a:ln w="19050" cap="flat">
              <a:solidFill>
                <a:schemeClr val="accent4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5" name="任意多边形: 形状 34">
              <a:extLst>
                <a:ext uri="{FF2B5EF4-FFF2-40B4-BE49-F238E27FC236}">
                  <a16:creationId xmlns:a16="http://schemas.microsoft.com/office/drawing/2014/main" id="{E14FBE55-BCDC-4E40-B494-13135F9B466F}"/>
                </a:ext>
              </a:extLst>
            </p:cNvPr>
            <p:cNvSpPr/>
            <p:nvPr/>
          </p:nvSpPr>
          <p:spPr>
            <a:xfrm>
              <a:off x="8528185" y="513856"/>
              <a:ext cx="86677" cy="87629"/>
            </a:xfrm>
            <a:custGeom>
              <a:avLst/>
              <a:gdLst>
                <a:gd name="connsiteX0" fmla="*/ 85725 w 86677"/>
                <a:gd name="connsiteY0" fmla="*/ 87630 h 87629"/>
                <a:gd name="connsiteX1" fmla="*/ 0 w 86677"/>
                <a:gd name="connsiteY1" fmla="*/ 87630 h 87629"/>
                <a:gd name="connsiteX2" fmla="*/ 0 w 86677"/>
                <a:gd name="connsiteY2" fmla="*/ 21907 h 87629"/>
                <a:gd name="connsiteX3" fmla="*/ 21907 w 86677"/>
                <a:gd name="connsiteY3" fmla="*/ 0 h 87629"/>
                <a:gd name="connsiteX4" fmla="*/ 64770 w 86677"/>
                <a:gd name="connsiteY4" fmla="*/ 0 h 87629"/>
                <a:gd name="connsiteX5" fmla="*/ 86677 w 86677"/>
                <a:gd name="connsiteY5" fmla="*/ 21907 h 87629"/>
                <a:gd name="connsiteX6" fmla="*/ 86677 w 86677"/>
                <a:gd name="connsiteY6" fmla="*/ 87630 h 87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6677" h="87629">
                  <a:moveTo>
                    <a:pt x="85725" y="87630"/>
                  </a:moveTo>
                  <a:lnTo>
                    <a:pt x="0" y="87630"/>
                  </a:lnTo>
                  <a:lnTo>
                    <a:pt x="0" y="21907"/>
                  </a:lnTo>
                  <a:cubicBezTo>
                    <a:pt x="0" y="9525"/>
                    <a:pt x="9525" y="0"/>
                    <a:pt x="21907" y="0"/>
                  </a:cubicBezTo>
                  <a:lnTo>
                    <a:pt x="64770" y="0"/>
                  </a:lnTo>
                  <a:cubicBezTo>
                    <a:pt x="77152" y="0"/>
                    <a:pt x="86677" y="9525"/>
                    <a:pt x="86677" y="21907"/>
                  </a:cubicBezTo>
                  <a:lnTo>
                    <a:pt x="86677" y="87630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6" name="任意多边形: 形状 35">
              <a:extLst>
                <a:ext uri="{FF2B5EF4-FFF2-40B4-BE49-F238E27FC236}">
                  <a16:creationId xmlns:a16="http://schemas.microsoft.com/office/drawing/2014/main" id="{499461AC-8899-4379-B0FA-25A6A6BBA3F3}"/>
                </a:ext>
              </a:extLst>
            </p:cNvPr>
            <p:cNvSpPr/>
            <p:nvPr/>
          </p:nvSpPr>
          <p:spPr>
            <a:xfrm>
              <a:off x="8402455" y="557671"/>
              <a:ext cx="337184" cy="337185"/>
            </a:xfrm>
            <a:custGeom>
              <a:avLst/>
              <a:gdLst>
                <a:gd name="connsiteX0" fmla="*/ 337185 w 337184"/>
                <a:gd name="connsiteY0" fmla="*/ 168592 h 337185"/>
                <a:gd name="connsiteX1" fmla="*/ 168593 w 337184"/>
                <a:gd name="connsiteY1" fmla="*/ 337185 h 337185"/>
                <a:gd name="connsiteX2" fmla="*/ 0 w 337184"/>
                <a:gd name="connsiteY2" fmla="*/ 168592 h 337185"/>
                <a:gd name="connsiteX3" fmla="*/ 168593 w 337184"/>
                <a:gd name="connsiteY3" fmla="*/ 0 h 337185"/>
                <a:gd name="connsiteX4" fmla="*/ 337185 w 337184"/>
                <a:gd name="connsiteY4" fmla="*/ 168592 h 337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7184" h="337185">
                  <a:moveTo>
                    <a:pt x="337185" y="168592"/>
                  </a:moveTo>
                  <a:cubicBezTo>
                    <a:pt x="337185" y="261938"/>
                    <a:pt x="261938" y="337185"/>
                    <a:pt x="168593" y="337185"/>
                  </a:cubicBezTo>
                  <a:cubicBezTo>
                    <a:pt x="75247" y="337185"/>
                    <a:pt x="0" y="261938"/>
                    <a:pt x="0" y="168592"/>
                  </a:cubicBezTo>
                  <a:cubicBezTo>
                    <a:pt x="0" y="75248"/>
                    <a:pt x="75247" y="0"/>
                    <a:pt x="168593" y="0"/>
                  </a:cubicBezTo>
                  <a:cubicBezTo>
                    <a:pt x="261938" y="0"/>
                    <a:pt x="337185" y="76200"/>
                    <a:pt x="337185" y="168592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37" name="组合 36">
            <a:extLst>
              <a:ext uri="{FF2B5EF4-FFF2-40B4-BE49-F238E27FC236}">
                <a16:creationId xmlns:a16="http://schemas.microsoft.com/office/drawing/2014/main" id="{13297E66-011B-4AE7-BF04-D7F27A227575}"/>
              </a:ext>
            </a:extLst>
          </p:cNvPr>
          <p:cNvGrpSpPr/>
          <p:nvPr/>
        </p:nvGrpSpPr>
        <p:grpSpPr>
          <a:xfrm>
            <a:off x="6945305" y="370159"/>
            <a:ext cx="292270" cy="492900"/>
            <a:chOff x="7011169" y="406220"/>
            <a:chExt cx="337184" cy="568646"/>
          </a:xfrm>
        </p:grpSpPr>
        <p:sp>
          <p:nvSpPr>
            <p:cNvPr id="38" name="任意多边形: 形状 37">
              <a:extLst>
                <a:ext uri="{FF2B5EF4-FFF2-40B4-BE49-F238E27FC236}">
                  <a16:creationId xmlns:a16="http://schemas.microsoft.com/office/drawing/2014/main" id="{A9E691C7-C9BE-431C-ADCF-B22250CFE489}"/>
                </a:ext>
              </a:extLst>
            </p:cNvPr>
            <p:cNvSpPr/>
            <p:nvPr/>
          </p:nvSpPr>
          <p:spPr>
            <a:xfrm>
              <a:off x="7136793" y="406220"/>
              <a:ext cx="85089" cy="208600"/>
            </a:xfrm>
            <a:custGeom>
              <a:avLst/>
              <a:gdLst>
                <a:gd name="connsiteX0" fmla="*/ 41063 w 85089"/>
                <a:gd name="connsiteY0" fmla="*/ 208601 h 208600"/>
                <a:gd name="connsiteX1" fmla="*/ 41063 w 85089"/>
                <a:gd name="connsiteY1" fmla="*/ 3 h 208600"/>
                <a:gd name="connsiteX2" fmla="*/ 41063 w 85089"/>
                <a:gd name="connsiteY2" fmla="*/ 208601 h 208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089" h="208600">
                  <a:moveTo>
                    <a:pt x="41063" y="208601"/>
                  </a:moveTo>
                  <a:cubicBezTo>
                    <a:pt x="41063" y="208601"/>
                    <a:pt x="-51329" y="3"/>
                    <a:pt x="41063" y="3"/>
                  </a:cubicBezTo>
                  <a:cubicBezTo>
                    <a:pt x="140123" y="-949"/>
                    <a:pt x="41063" y="208601"/>
                    <a:pt x="41063" y="208601"/>
                  </a:cubicBezTo>
                  <a:close/>
                </a:path>
              </a:pathLst>
            </a:custGeom>
            <a:noFill/>
            <a:ln w="19050" cap="flat">
              <a:solidFill>
                <a:schemeClr val="accent4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9" name="任意多边形: 形状 38">
              <a:extLst>
                <a:ext uri="{FF2B5EF4-FFF2-40B4-BE49-F238E27FC236}">
                  <a16:creationId xmlns:a16="http://schemas.microsoft.com/office/drawing/2014/main" id="{CF759584-E434-46A5-A07F-FFC86668DD10}"/>
                </a:ext>
              </a:extLst>
            </p:cNvPr>
            <p:cNvSpPr/>
            <p:nvPr/>
          </p:nvSpPr>
          <p:spPr>
            <a:xfrm>
              <a:off x="7136898" y="593866"/>
              <a:ext cx="86677" cy="87629"/>
            </a:xfrm>
            <a:custGeom>
              <a:avLst/>
              <a:gdLst>
                <a:gd name="connsiteX0" fmla="*/ 85725 w 86677"/>
                <a:gd name="connsiteY0" fmla="*/ 87630 h 87629"/>
                <a:gd name="connsiteX1" fmla="*/ 0 w 86677"/>
                <a:gd name="connsiteY1" fmla="*/ 87630 h 87629"/>
                <a:gd name="connsiteX2" fmla="*/ 0 w 86677"/>
                <a:gd name="connsiteY2" fmla="*/ 21907 h 87629"/>
                <a:gd name="connsiteX3" fmla="*/ 21908 w 86677"/>
                <a:gd name="connsiteY3" fmla="*/ 0 h 87629"/>
                <a:gd name="connsiteX4" fmla="*/ 64770 w 86677"/>
                <a:gd name="connsiteY4" fmla="*/ 0 h 87629"/>
                <a:gd name="connsiteX5" fmla="*/ 86678 w 86677"/>
                <a:gd name="connsiteY5" fmla="*/ 21907 h 87629"/>
                <a:gd name="connsiteX6" fmla="*/ 86678 w 86677"/>
                <a:gd name="connsiteY6" fmla="*/ 87630 h 87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6677" h="87629">
                  <a:moveTo>
                    <a:pt x="85725" y="87630"/>
                  </a:moveTo>
                  <a:lnTo>
                    <a:pt x="0" y="87630"/>
                  </a:lnTo>
                  <a:lnTo>
                    <a:pt x="0" y="21907"/>
                  </a:lnTo>
                  <a:cubicBezTo>
                    <a:pt x="0" y="9525"/>
                    <a:pt x="9525" y="0"/>
                    <a:pt x="21908" y="0"/>
                  </a:cubicBezTo>
                  <a:lnTo>
                    <a:pt x="64770" y="0"/>
                  </a:lnTo>
                  <a:cubicBezTo>
                    <a:pt x="77153" y="0"/>
                    <a:pt x="86678" y="9525"/>
                    <a:pt x="86678" y="21907"/>
                  </a:cubicBezTo>
                  <a:lnTo>
                    <a:pt x="86678" y="87630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0" name="任意多边形: 形状 39">
              <a:extLst>
                <a:ext uri="{FF2B5EF4-FFF2-40B4-BE49-F238E27FC236}">
                  <a16:creationId xmlns:a16="http://schemas.microsoft.com/office/drawing/2014/main" id="{7962DEEF-F6F0-48EC-81FB-541351704889}"/>
                </a:ext>
              </a:extLst>
            </p:cNvPr>
            <p:cNvSpPr/>
            <p:nvPr/>
          </p:nvSpPr>
          <p:spPr>
            <a:xfrm>
              <a:off x="7011169" y="637681"/>
              <a:ext cx="337184" cy="337185"/>
            </a:xfrm>
            <a:custGeom>
              <a:avLst/>
              <a:gdLst>
                <a:gd name="connsiteX0" fmla="*/ 337185 w 337184"/>
                <a:gd name="connsiteY0" fmla="*/ 168592 h 337185"/>
                <a:gd name="connsiteX1" fmla="*/ 168592 w 337184"/>
                <a:gd name="connsiteY1" fmla="*/ 337185 h 337185"/>
                <a:gd name="connsiteX2" fmla="*/ 0 w 337184"/>
                <a:gd name="connsiteY2" fmla="*/ 168592 h 337185"/>
                <a:gd name="connsiteX3" fmla="*/ 168592 w 337184"/>
                <a:gd name="connsiteY3" fmla="*/ 0 h 337185"/>
                <a:gd name="connsiteX4" fmla="*/ 337185 w 337184"/>
                <a:gd name="connsiteY4" fmla="*/ 168592 h 337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7184" h="337185">
                  <a:moveTo>
                    <a:pt x="337185" y="168592"/>
                  </a:moveTo>
                  <a:cubicBezTo>
                    <a:pt x="337185" y="261938"/>
                    <a:pt x="261938" y="337185"/>
                    <a:pt x="168592" y="337185"/>
                  </a:cubicBezTo>
                  <a:cubicBezTo>
                    <a:pt x="75247" y="337185"/>
                    <a:pt x="0" y="261938"/>
                    <a:pt x="0" y="168592"/>
                  </a:cubicBezTo>
                  <a:cubicBezTo>
                    <a:pt x="0" y="75248"/>
                    <a:pt x="75247" y="0"/>
                    <a:pt x="168592" y="0"/>
                  </a:cubicBezTo>
                  <a:cubicBezTo>
                    <a:pt x="261938" y="0"/>
                    <a:pt x="337185" y="76200"/>
                    <a:pt x="337185" y="168592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41" name="组合 40">
            <a:extLst>
              <a:ext uri="{FF2B5EF4-FFF2-40B4-BE49-F238E27FC236}">
                <a16:creationId xmlns:a16="http://schemas.microsoft.com/office/drawing/2014/main" id="{B7CD3DA8-DCC0-4145-8052-86D84696ECCE}"/>
              </a:ext>
            </a:extLst>
          </p:cNvPr>
          <p:cNvGrpSpPr/>
          <p:nvPr/>
        </p:nvGrpSpPr>
        <p:grpSpPr>
          <a:xfrm>
            <a:off x="5731167" y="433606"/>
            <a:ext cx="242654" cy="409906"/>
            <a:chOff x="5619883" y="420194"/>
            <a:chExt cx="337184" cy="569594"/>
          </a:xfrm>
        </p:grpSpPr>
        <p:sp>
          <p:nvSpPr>
            <p:cNvPr id="42" name="任意多边形: 形状 41">
              <a:extLst>
                <a:ext uri="{FF2B5EF4-FFF2-40B4-BE49-F238E27FC236}">
                  <a16:creationId xmlns:a16="http://schemas.microsoft.com/office/drawing/2014/main" id="{0DB67A54-DFE9-41A6-B058-38A390E90591}"/>
                </a:ext>
              </a:extLst>
            </p:cNvPr>
            <p:cNvSpPr/>
            <p:nvPr/>
          </p:nvSpPr>
          <p:spPr>
            <a:xfrm>
              <a:off x="5746459" y="420194"/>
              <a:ext cx="84666" cy="208597"/>
            </a:xfrm>
            <a:custGeom>
              <a:avLst/>
              <a:gdLst>
                <a:gd name="connsiteX0" fmla="*/ 41063 w 84666"/>
                <a:gd name="connsiteY0" fmla="*/ 208598 h 208597"/>
                <a:gd name="connsiteX1" fmla="*/ 41063 w 84666"/>
                <a:gd name="connsiteY1" fmla="*/ 0 h 208597"/>
                <a:gd name="connsiteX2" fmla="*/ 41063 w 84666"/>
                <a:gd name="connsiteY2" fmla="*/ 208598 h 208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4666" h="208597">
                  <a:moveTo>
                    <a:pt x="41063" y="208598"/>
                  </a:moveTo>
                  <a:cubicBezTo>
                    <a:pt x="41063" y="208598"/>
                    <a:pt x="-51329" y="0"/>
                    <a:pt x="41063" y="0"/>
                  </a:cubicBezTo>
                  <a:cubicBezTo>
                    <a:pt x="139171" y="0"/>
                    <a:pt x="41063" y="208598"/>
                    <a:pt x="41063" y="208598"/>
                  </a:cubicBezTo>
                  <a:close/>
                </a:path>
              </a:pathLst>
            </a:custGeom>
            <a:noFill/>
            <a:ln w="19050" cap="flat">
              <a:solidFill>
                <a:schemeClr val="accent4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3" name="任意多边形: 形状 42">
              <a:extLst>
                <a:ext uri="{FF2B5EF4-FFF2-40B4-BE49-F238E27FC236}">
                  <a16:creationId xmlns:a16="http://schemas.microsoft.com/office/drawing/2014/main" id="{D13F8ADD-36A8-4DD8-A8E3-6FF82D7DB141}"/>
                </a:ext>
              </a:extLst>
            </p:cNvPr>
            <p:cNvSpPr/>
            <p:nvPr/>
          </p:nvSpPr>
          <p:spPr>
            <a:xfrm>
              <a:off x="5745612" y="607836"/>
              <a:ext cx="86677" cy="87630"/>
            </a:xfrm>
            <a:custGeom>
              <a:avLst/>
              <a:gdLst>
                <a:gd name="connsiteX0" fmla="*/ 85725 w 86677"/>
                <a:gd name="connsiteY0" fmla="*/ 87630 h 87630"/>
                <a:gd name="connsiteX1" fmla="*/ 0 w 86677"/>
                <a:gd name="connsiteY1" fmla="*/ 87630 h 87630"/>
                <a:gd name="connsiteX2" fmla="*/ 0 w 86677"/>
                <a:gd name="connsiteY2" fmla="*/ 21908 h 87630"/>
                <a:gd name="connsiteX3" fmla="*/ 21908 w 86677"/>
                <a:gd name="connsiteY3" fmla="*/ 0 h 87630"/>
                <a:gd name="connsiteX4" fmla="*/ 64770 w 86677"/>
                <a:gd name="connsiteY4" fmla="*/ 0 h 87630"/>
                <a:gd name="connsiteX5" fmla="*/ 86678 w 86677"/>
                <a:gd name="connsiteY5" fmla="*/ 21908 h 87630"/>
                <a:gd name="connsiteX6" fmla="*/ 86678 w 86677"/>
                <a:gd name="connsiteY6" fmla="*/ 87630 h 87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6677" h="87630">
                  <a:moveTo>
                    <a:pt x="85725" y="87630"/>
                  </a:moveTo>
                  <a:lnTo>
                    <a:pt x="0" y="87630"/>
                  </a:lnTo>
                  <a:lnTo>
                    <a:pt x="0" y="21908"/>
                  </a:lnTo>
                  <a:cubicBezTo>
                    <a:pt x="0" y="9525"/>
                    <a:pt x="9525" y="0"/>
                    <a:pt x="21908" y="0"/>
                  </a:cubicBezTo>
                  <a:lnTo>
                    <a:pt x="64770" y="0"/>
                  </a:lnTo>
                  <a:cubicBezTo>
                    <a:pt x="77153" y="0"/>
                    <a:pt x="86678" y="9525"/>
                    <a:pt x="86678" y="21908"/>
                  </a:cubicBezTo>
                  <a:lnTo>
                    <a:pt x="86678" y="87630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4" name="任意多边形: 形状 43">
              <a:extLst>
                <a:ext uri="{FF2B5EF4-FFF2-40B4-BE49-F238E27FC236}">
                  <a16:creationId xmlns:a16="http://schemas.microsoft.com/office/drawing/2014/main" id="{5B814120-CA5E-4D07-84D3-CF32BCE261F2}"/>
                </a:ext>
              </a:extLst>
            </p:cNvPr>
            <p:cNvSpPr/>
            <p:nvPr/>
          </p:nvSpPr>
          <p:spPr>
            <a:xfrm>
              <a:off x="5619883" y="652604"/>
              <a:ext cx="337184" cy="337184"/>
            </a:xfrm>
            <a:custGeom>
              <a:avLst/>
              <a:gdLst>
                <a:gd name="connsiteX0" fmla="*/ 337185 w 337184"/>
                <a:gd name="connsiteY0" fmla="*/ 168592 h 337184"/>
                <a:gd name="connsiteX1" fmla="*/ 168592 w 337184"/>
                <a:gd name="connsiteY1" fmla="*/ 337185 h 337184"/>
                <a:gd name="connsiteX2" fmla="*/ 0 w 337184"/>
                <a:gd name="connsiteY2" fmla="*/ 168592 h 337184"/>
                <a:gd name="connsiteX3" fmla="*/ 168592 w 337184"/>
                <a:gd name="connsiteY3" fmla="*/ 0 h 337184"/>
                <a:gd name="connsiteX4" fmla="*/ 337185 w 337184"/>
                <a:gd name="connsiteY4" fmla="*/ 168592 h 337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7184" h="337184">
                  <a:moveTo>
                    <a:pt x="337185" y="168592"/>
                  </a:moveTo>
                  <a:cubicBezTo>
                    <a:pt x="337185" y="261938"/>
                    <a:pt x="261938" y="337185"/>
                    <a:pt x="168592" y="337185"/>
                  </a:cubicBezTo>
                  <a:cubicBezTo>
                    <a:pt x="75247" y="337185"/>
                    <a:pt x="0" y="261938"/>
                    <a:pt x="0" y="168592"/>
                  </a:cubicBezTo>
                  <a:cubicBezTo>
                    <a:pt x="0" y="75247"/>
                    <a:pt x="75247" y="0"/>
                    <a:pt x="168592" y="0"/>
                  </a:cubicBezTo>
                  <a:cubicBezTo>
                    <a:pt x="261938" y="0"/>
                    <a:pt x="337185" y="75247"/>
                    <a:pt x="337185" y="168592"/>
                  </a:cubicBez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grpSp>
          <p:nvGrpSpPr>
            <p:cNvPr id="45" name="图形 53">
              <a:extLst>
                <a:ext uri="{FF2B5EF4-FFF2-40B4-BE49-F238E27FC236}">
                  <a16:creationId xmlns:a16="http://schemas.microsoft.com/office/drawing/2014/main" id="{BC751836-0723-48A9-8A8A-F74F483BA473}"/>
                </a:ext>
              </a:extLst>
            </p:cNvPr>
            <p:cNvGrpSpPr/>
            <p:nvPr/>
          </p:nvGrpSpPr>
          <p:grpSpPr>
            <a:xfrm>
              <a:off x="5619883" y="652604"/>
              <a:ext cx="336232" cy="337184"/>
              <a:chOff x="5704163" y="784698"/>
              <a:chExt cx="336232" cy="337184"/>
            </a:xfrm>
            <a:solidFill>
              <a:srgbClr val="5191BC"/>
            </a:solidFill>
          </p:grpSpPr>
          <p:sp>
            <p:nvSpPr>
              <p:cNvPr id="46" name="任意多边形: 形状 45">
                <a:extLst>
                  <a:ext uri="{FF2B5EF4-FFF2-40B4-BE49-F238E27FC236}">
                    <a16:creationId xmlns:a16="http://schemas.microsoft.com/office/drawing/2014/main" id="{261D98CF-D0D1-4932-85CD-0FD314DC6B40}"/>
                  </a:ext>
                </a:extLst>
              </p:cNvPr>
              <p:cNvSpPr/>
              <p:nvPr/>
            </p:nvSpPr>
            <p:spPr>
              <a:xfrm>
                <a:off x="5865135" y="784698"/>
                <a:ext cx="75247" cy="26669"/>
              </a:xfrm>
              <a:custGeom>
                <a:avLst/>
                <a:gdLst>
                  <a:gd name="connsiteX0" fmla="*/ 42863 w 75247"/>
                  <a:gd name="connsiteY0" fmla="*/ 26670 h 26669"/>
                  <a:gd name="connsiteX1" fmla="*/ 75247 w 75247"/>
                  <a:gd name="connsiteY1" fmla="*/ 14288 h 26669"/>
                  <a:gd name="connsiteX2" fmla="*/ 7620 w 75247"/>
                  <a:gd name="connsiteY2" fmla="*/ 0 h 26669"/>
                  <a:gd name="connsiteX3" fmla="*/ 0 w 75247"/>
                  <a:gd name="connsiteY3" fmla="*/ 0 h 26669"/>
                  <a:gd name="connsiteX4" fmla="*/ 42863 w 75247"/>
                  <a:gd name="connsiteY4" fmla="*/ 26670 h 266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5247" h="26669">
                    <a:moveTo>
                      <a:pt x="42863" y="26670"/>
                    </a:moveTo>
                    <a:cubicBezTo>
                      <a:pt x="55245" y="26670"/>
                      <a:pt x="66675" y="21907"/>
                      <a:pt x="75247" y="14288"/>
                    </a:cubicBezTo>
                    <a:cubicBezTo>
                      <a:pt x="54292" y="4763"/>
                      <a:pt x="31432" y="0"/>
                      <a:pt x="7620" y="0"/>
                    </a:cubicBezTo>
                    <a:cubicBezTo>
                      <a:pt x="4763" y="0"/>
                      <a:pt x="1905" y="0"/>
                      <a:pt x="0" y="0"/>
                    </a:cubicBezTo>
                    <a:cubicBezTo>
                      <a:pt x="7620" y="15240"/>
                      <a:pt x="23813" y="26670"/>
                      <a:pt x="42863" y="26670"/>
                    </a:cubicBezTo>
                    <a:close/>
                  </a:path>
                </a:pathLst>
              </a:custGeom>
              <a:solidFill>
                <a:schemeClr val="accent5">
                  <a:lumMod val="60000"/>
                  <a:lumOff val="4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7" name="任意多边形: 形状 46">
                <a:extLst>
                  <a:ext uri="{FF2B5EF4-FFF2-40B4-BE49-F238E27FC236}">
                    <a16:creationId xmlns:a16="http://schemas.microsoft.com/office/drawing/2014/main" id="{7D3BEDB4-1953-4FD3-A946-AB204DF18ED7}"/>
                  </a:ext>
                </a:extLst>
              </p:cNvPr>
              <p:cNvSpPr/>
              <p:nvPr/>
            </p:nvSpPr>
            <p:spPr>
              <a:xfrm>
                <a:off x="5704163" y="861850"/>
                <a:ext cx="35242" cy="75247"/>
              </a:xfrm>
              <a:custGeom>
                <a:avLst/>
                <a:gdLst>
                  <a:gd name="connsiteX0" fmla="*/ 35242 w 35242"/>
                  <a:gd name="connsiteY0" fmla="*/ 27623 h 75247"/>
                  <a:gd name="connsiteX1" fmla="*/ 26670 w 35242"/>
                  <a:gd name="connsiteY1" fmla="*/ 0 h 75247"/>
                  <a:gd name="connsiteX2" fmla="*/ 0 w 35242"/>
                  <a:gd name="connsiteY2" fmla="*/ 75248 h 75247"/>
                  <a:gd name="connsiteX3" fmla="*/ 35242 w 35242"/>
                  <a:gd name="connsiteY3" fmla="*/ 27623 h 75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5242" h="75247">
                    <a:moveTo>
                      <a:pt x="35242" y="27623"/>
                    </a:moveTo>
                    <a:cubicBezTo>
                      <a:pt x="35242" y="17145"/>
                      <a:pt x="32385" y="7620"/>
                      <a:pt x="26670" y="0"/>
                    </a:cubicBezTo>
                    <a:cubicBezTo>
                      <a:pt x="12382" y="21907"/>
                      <a:pt x="2857" y="47625"/>
                      <a:pt x="0" y="75248"/>
                    </a:cubicBezTo>
                    <a:cubicBezTo>
                      <a:pt x="20955" y="68580"/>
                      <a:pt x="35242" y="49530"/>
                      <a:pt x="35242" y="27623"/>
                    </a:cubicBezTo>
                    <a:close/>
                  </a:path>
                </a:pathLst>
              </a:custGeom>
              <a:solidFill>
                <a:schemeClr val="accent5">
                  <a:lumMod val="60000"/>
                  <a:lumOff val="4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8" name="任意多边形: 形状 47">
                <a:extLst>
                  <a:ext uri="{FF2B5EF4-FFF2-40B4-BE49-F238E27FC236}">
                    <a16:creationId xmlns:a16="http://schemas.microsoft.com/office/drawing/2014/main" id="{F45938EA-0ED8-414B-94DC-B7183AE87508}"/>
                  </a:ext>
                </a:extLst>
              </p:cNvPr>
              <p:cNvSpPr/>
              <p:nvPr/>
            </p:nvSpPr>
            <p:spPr>
              <a:xfrm>
                <a:off x="5787983" y="839942"/>
                <a:ext cx="99059" cy="99060"/>
              </a:xfrm>
              <a:custGeom>
                <a:avLst/>
                <a:gdLst>
                  <a:gd name="connsiteX0" fmla="*/ 99060 w 99059"/>
                  <a:gd name="connsiteY0" fmla="*/ 49530 h 99060"/>
                  <a:gd name="connsiteX1" fmla="*/ 49530 w 99059"/>
                  <a:gd name="connsiteY1" fmla="*/ 0 h 99060"/>
                  <a:gd name="connsiteX2" fmla="*/ 0 w 99059"/>
                  <a:gd name="connsiteY2" fmla="*/ 49530 h 99060"/>
                  <a:gd name="connsiteX3" fmla="*/ 49530 w 99059"/>
                  <a:gd name="connsiteY3" fmla="*/ 99060 h 99060"/>
                  <a:gd name="connsiteX4" fmla="*/ 99060 w 99059"/>
                  <a:gd name="connsiteY4" fmla="*/ 49530 h 990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9059" h="99060">
                    <a:moveTo>
                      <a:pt x="99060" y="49530"/>
                    </a:moveTo>
                    <a:cubicBezTo>
                      <a:pt x="99060" y="21908"/>
                      <a:pt x="77153" y="0"/>
                      <a:pt x="49530" y="0"/>
                    </a:cubicBezTo>
                    <a:cubicBezTo>
                      <a:pt x="21907" y="0"/>
                      <a:pt x="0" y="21908"/>
                      <a:pt x="0" y="49530"/>
                    </a:cubicBezTo>
                    <a:cubicBezTo>
                      <a:pt x="0" y="77152"/>
                      <a:pt x="21907" y="99060"/>
                      <a:pt x="49530" y="99060"/>
                    </a:cubicBezTo>
                    <a:cubicBezTo>
                      <a:pt x="76200" y="99060"/>
                      <a:pt x="99060" y="77152"/>
                      <a:pt x="99060" y="49530"/>
                    </a:cubicBezTo>
                    <a:close/>
                  </a:path>
                </a:pathLst>
              </a:custGeom>
              <a:solidFill>
                <a:schemeClr val="accent5">
                  <a:lumMod val="60000"/>
                  <a:lumOff val="4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9" name="任意多边形: 形状 48">
                <a:extLst>
                  <a:ext uri="{FF2B5EF4-FFF2-40B4-BE49-F238E27FC236}">
                    <a16:creationId xmlns:a16="http://schemas.microsoft.com/office/drawing/2014/main" id="{4179E3A6-0FDA-417E-B659-26A9E5104391}"/>
                  </a:ext>
                </a:extLst>
              </p:cNvPr>
              <p:cNvSpPr/>
              <p:nvPr/>
            </p:nvSpPr>
            <p:spPr>
              <a:xfrm>
                <a:off x="5934667" y="838990"/>
                <a:ext cx="98107" cy="100012"/>
              </a:xfrm>
              <a:custGeom>
                <a:avLst/>
                <a:gdLst>
                  <a:gd name="connsiteX0" fmla="*/ 0 w 98107"/>
                  <a:gd name="connsiteY0" fmla="*/ 50483 h 100012"/>
                  <a:gd name="connsiteX1" fmla="*/ 49530 w 98107"/>
                  <a:gd name="connsiteY1" fmla="*/ 100013 h 100012"/>
                  <a:gd name="connsiteX2" fmla="*/ 98108 w 98107"/>
                  <a:gd name="connsiteY2" fmla="*/ 60960 h 100012"/>
                  <a:gd name="connsiteX3" fmla="*/ 64770 w 98107"/>
                  <a:gd name="connsiteY3" fmla="*/ 2858 h 100012"/>
                  <a:gd name="connsiteX4" fmla="*/ 49530 w 98107"/>
                  <a:gd name="connsiteY4" fmla="*/ 0 h 100012"/>
                  <a:gd name="connsiteX5" fmla="*/ 0 w 98107"/>
                  <a:gd name="connsiteY5" fmla="*/ 50483 h 1000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8107" h="100012">
                    <a:moveTo>
                      <a:pt x="0" y="50483"/>
                    </a:moveTo>
                    <a:cubicBezTo>
                      <a:pt x="0" y="78105"/>
                      <a:pt x="21908" y="100013"/>
                      <a:pt x="49530" y="100013"/>
                    </a:cubicBezTo>
                    <a:cubicBezTo>
                      <a:pt x="73343" y="100013"/>
                      <a:pt x="93345" y="83820"/>
                      <a:pt x="98108" y="60960"/>
                    </a:cubicBezTo>
                    <a:cubicBezTo>
                      <a:pt x="90488" y="39052"/>
                      <a:pt x="79058" y="20002"/>
                      <a:pt x="64770" y="2858"/>
                    </a:cubicBezTo>
                    <a:cubicBezTo>
                      <a:pt x="60008" y="952"/>
                      <a:pt x="55245" y="0"/>
                      <a:pt x="49530" y="0"/>
                    </a:cubicBezTo>
                    <a:cubicBezTo>
                      <a:pt x="21908" y="952"/>
                      <a:pt x="0" y="22860"/>
                      <a:pt x="0" y="50483"/>
                    </a:cubicBezTo>
                    <a:close/>
                  </a:path>
                </a:pathLst>
              </a:custGeom>
              <a:solidFill>
                <a:schemeClr val="accent5">
                  <a:lumMod val="60000"/>
                  <a:lumOff val="4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0" name="任意多边形: 形状 49">
                <a:extLst>
                  <a:ext uri="{FF2B5EF4-FFF2-40B4-BE49-F238E27FC236}">
                    <a16:creationId xmlns:a16="http://schemas.microsoft.com/office/drawing/2014/main" id="{8913311D-A223-4138-83EB-FF2A0EE74B36}"/>
                  </a:ext>
                </a:extLst>
              </p:cNvPr>
              <p:cNvSpPr/>
              <p:nvPr/>
            </p:nvSpPr>
            <p:spPr>
              <a:xfrm>
                <a:off x="5712735" y="967578"/>
                <a:ext cx="98107" cy="100012"/>
              </a:xfrm>
              <a:custGeom>
                <a:avLst/>
                <a:gdLst>
                  <a:gd name="connsiteX0" fmla="*/ 98107 w 98107"/>
                  <a:gd name="connsiteY0" fmla="*/ 49530 h 100012"/>
                  <a:gd name="connsiteX1" fmla="*/ 48578 w 98107"/>
                  <a:gd name="connsiteY1" fmla="*/ 0 h 100012"/>
                  <a:gd name="connsiteX2" fmla="*/ 0 w 98107"/>
                  <a:gd name="connsiteY2" fmla="*/ 39052 h 100012"/>
                  <a:gd name="connsiteX3" fmla="*/ 33338 w 98107"/>
                  <a:gd name="connsiteY3" fmla="*/ 97155 h 100012"/>
                  <a:gd name="connsiteX4" fmla="*/ 48578 w 98107"/>
                  <a:gd name="connsiteY4" fmla="*/ 100013 h 100012"/>
                  <a:gd name="connsiteX5" fmla="*/ 98107 w 98107"/>
                  <a:gd name="connsiteY5" fmla="*/ 49530 h 1000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8107" h="100012">
                    <a:moveTo>
                      <a:pt x="98107" y="49530"/>
                    </a:moveTo>
                    <a:cubicBezTo>
                      <a:pt x="98107" y="21908"/>
                      <a:pt x="76200" y="0"/>
                      <a:pt x="48578" y="0"/>
                    </a:cubicBezTo>
                    <a:cubicBezTo>
                      <a:pt x="24765" y="0"/>
                      <a:pt x="4763" y="16192"/>
                      <a:pt x="0" y="39052"/>
                    </a:cubicBezTo>
                    <a:cubicBezTo>
                      <a:pt x="7620" y="60960"/>
                      <a:pt x="19050" y="80010"/>
                      <a:pt x="33338" y="97155"/>
                    </a:cubicBezTo>
                    <a:cubicBezTo>
                      <a:pt x="38100" y="99060"/>
                      <a:pt x="42863" y="100013"/>
                      <a:pt x="48578" y="100013"/>
                    </a:cubicBezTo>
                    <a:cubicBezTo>
                      <a:pt x="75247" y="99060"/>
                      <a:pt x="98107" y="77152"/>
                      <a:pt x="98107" y="49530"/>
                    </a:cubicBezTo>
                    <a:close/>
                  </a:path>
                </a:pathLst>
              </a:custGeom>
              <a:solidFill>
                <a:schemeClr val="accent5">
                  <a:lumMod val="60000"/>
                  <a:lumOff val="4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1" name="任意多边形: 形状 50">
                <a:extLst>
                  <a:ext uri="{FF2B5EF4-FFF2-40B4-BE49-F238E27FC236}">
                    <a16:creationId xmlns:a16="http://schemas.microsoft.com/office/drawing/2014/main" id="{41B3F9DA-7661-4343-B51A-6016660C8292}"/>
                  </a:ext>
                </a:extLst>
              </p:cNvPr>
              <p:cNvSpPr/>
              <p:nvPr/>
            </p:nvSpPr>
            <p:spPr>
              <a:xfrm>
                <a:off x="5858467" y="967578"/>
                <a:ext cx="99059" cy="99060"/>
              </a:xfrm>
              <a:custGeom>
                <a:avLst/>
                <a:gdLst>
                  <a:gd name="connsiteX0" fmla="*/ 49530 w 99059"/>
                  <a:gd name="connsiteY0" fmla="*/ 0 h 99060"/>
                  <a:gd name="connsiteX1" fmla="*/ 0 w 99059"/>
                  <a:gd name="connsiteY1" fmla="*/ 49530 h 99060"/>
                  <a:gd name="connsiteX2" fmla="*/ 49530 w 99059"/>
                  <a:gd name="connsiteY2" fmla="*/ 99060 h 99060"/>
                  <a:gd name="connsiteX3" fmla="*/ 99060 w 99059"/>
                  <a:gd name="connsiteY3" fmla="*/ 49530 h 99060"/>
                  <a:gd name="connsiteX4" fmla="*/ 49530 w 99059"/>
                  <a:gd name="connsiteY4" fmla="*/ 0 h 990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9059" h="99060">
                    <a:moveTo>
                      <a:pt x="49530" y="0"/>
                    </a:moveTo>
                    <a:cubicBezTo>
                      <a:pt x="21908" y="0"/>
                      <a:pt x="0" y="21908"/>
                      <a:pt x="0" y="49530"/>
                    </a:cubicBezTo>
                    <a:cubicBezTo>
                      <a:pt x="0" y="77152"/>
                      <a:pt x="21908" y="99060"/>
                      <a:pt x="49530" y="99060"/>
                    </a:cubicBezTo>
                    <a:cubicBezTo>
                      <a:pt x="77153" y="99060"/>
                      <a:pt x="99060" y="77152"/>
                      <a:pt x="99060" y="49530"/>
                    </a:cubicBezTo>
                    <a:cubicBezTo>
                      <a:pt x="99060" y="21908"/>
                      <a:pt x="77153" y="0"/>
                      <a:pt x="49530" y="0"/>
                    </a:cubicBezTo>
                    <a:close/>
                  </a:path>
                </a:pathLst>
              </a:custGeom>
              <a:solidFill>
                <a:schemeClr val="accent5">
                  <a:lumMod val="60000"/>
                  <a:lumOff val="4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2" name="任意多边形: 形状 51">
                <a:extLst>
                  <a:ext uri="{FF2B5EF4-FFF2-40B4-BE49-F238E27FC236}">
                    <a16:creationId xmlns:a16="http://schemas.microsoft.com/office/drawing/2014/main" id="{546C7D67-0A60-4D21-827B-10EFD4C46175}"/>
                  </a:ext>
                </a:extLst>
              </p:cNvPr>
              <p:cNvSpPr/>
              <p:nvPr/>
            </p:nvSpPr>
            <p:spPr>
              <a:xfrm>
                <a:off x="6005152" y="969482"/>
                <a:ext cx="35242" cy="75247"/>
              </a:xfrm>
              <a:custGeom>
                <a:avLst/>
                <a:gdLst>
                  <a:gd name="connsiteX0" fmla="*/ 0 w 35242"/>
                  <a:gd name="connsiteY0" fmla="*/ 47625 h 75247"/>
                  <a:gd name="connsiteX1" fmla="*/ 8573 w 35242"/>
                  <a:gd name="connsiteY1" fmla="*/ 75248 h 75247"/>
                  <a:gd name="connsiteX2" fmla="*/ 35243 w 35242"/>
                  <a:gd name="connsiteY2" fmla="*/ 0 h 75247"/>
                  <a:gd name="connsiteX3" fmla="*/ 0 w 35242"/>
                  <a:gd name="connsiteY3" fmla="*/ 47625 h 75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5242" h="75247">
                    <a:moveTo>
                      <a:pt x="0" y="47625"/>
                    </a:moveTo>
                    <a:cubicBezTo>
                      <a:pt x="0" y="58103"/>
                      <a:pt x="2858" y="67628"/>
                      <a:pt x="8573" y="75248"/>
                    </a:cubicBezTo>
                    <a:cubicBezTo>
                      <a:pt x="22860" y="53340"/>
                      <a:pt x="32385" y="27623"/>
                      <a:pt x="35243" y="0"/>
                    </a:cubicBezTo>
                    <a:cubicBezTo>
                      <a:pt x="15240" y="6668"/>
                      <a:pt x="0" y="25718"/>
                      <a:pt x="0" y="47625"/>
                    </a:cubicBezTo>
                    <a:close/>
                  </a:path>
                </a:pathLst>
              </a:custGeom>
              <a:solidFill>
                <a:schemeClr val="accent5">
                  <a:lumMod val="60000"/>
                  <a:lumOff val="4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3" name="任意多边形: 形状 52">
                <a:extLst>
                  <a:ext uri="{FF2B5EF4-FFF2-40B4-BE49-F238E27FC236}">
                    <a16:creationId xmlns:a16="http://schemas.microsoft.com/office/drawing/2014/main" id="{37C8B28F-7205-4FA0-B3D5-4C87EA549062}"/>
                  </a:ext>
                </a:extLst>
              </p:cNvPr>
              <p:cNvSpPr/>
              <p:nvPr/>
            </p:nvSpPr>
            <p:spPr>
              <a:xfrm>
                <a:off x="5804175" y="1095213"/>
                <a:ext cx="75247" cy="26669"/>
              </a:xfrm>
              <a:custGeom>
                <a:avLst/>
                <a:gdLst>
                  <a:gd name="connsiteX0" fmla="*/ 32385 w 75247"/>
                  <a:gd name="connsiteY0" fmla="*/ 0 h 26669"/>
                  <a:gd name="connsiteX1" fmla="*/ 0 w 75247"/>
                  <a:gd name="connsiteY1" fmla="*/ 12382 h 26669"/>
                  <a:gd name="connsiteX2" fmla="*/ 67627 w 75247"/>
                  <a:gd name="connsiteY2" fmla="*/ 26670 h 26669"/>
                  <a:gd name="connsiteX3" fmla="*/ 75247 w 75247"/>
                  <a:gd name="connsiteY3" fmla="*/ 26670 h 26669"/>
                  <a:gd name="connsiteX4" fmla="*/ 32385 w 75247"/>
                  <a:gd name="connsiteY4" fmla="*/ 0 h 266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5247" h="26669">
                    <a:moveTo>
                      <a:pt x="32385" y="0"/>
                    </a:moveTo>
                    <a:cubicBezTo>
                      <a:pt x="20002" y="0"/>
                      <a:pt x="8572" y="4763"/>
                      <a:pt x="0" y="12382"/>
                    </a:cubicBezTo>
                    <a:cubicBezTo>
                      <a:pt x="20955" y="21907"/>
                      <a:pt x="43815" y="26670"/>
                      <a:pt x="67627" y="26670"/>
                    </a:cubicBezTo>
                    <a:cubicBezTo>
                      <a:pt x="70485" y="26670"/>
                      <a:pt x="73342" y="26670"/>
                      <a:pt x="75247" y="26670"/>
                    </a:cubicBezTo>
                    <a:cubicBezTo>
                      <a:pt x="67627" y="11430"/>
                      <a:pt x="51435" y="0"/>
                      <a:pt x="32385" y="0"/>
                    </a:cubicBezTo>
                    <a:close/>
                  </a:path>
                </a:pathLst>
              </a:custGeom>
              <a:solidFill>
                <a:schemeClr val="accent5">
                  <a:lumMod val="60000"/>
                  <a:lumOff val="4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</p:grpSp>
      <p:grpSp>
        <p:nvGrpSpPr>
          <p:cNvPr id="54" name="组合 53">
            <a:extLst>
              <a:ext uri="{FF2B5EF4-FFF2-40B4-BE49-F238E27FC236}">
                <a16:creationId xmlns:a16="http://schemas.microsoft.com/office/drawing/2014/main" id="{69259982-54E7-426E-8D34-34DC98EEFDC1}"/>
              </a:ext>
            </a:extLst>
          </p:cNvPr>
          <p:cNvGrpSpPr/>
          <p:nvPr/>
        </p:nvGrpSpPr>
        <p:grpSpPr>
          <a:xfrm>
            <a:off x="4492221" y="351300"/>
            <a:ext cx="242654" cy="409224"/>
            <a:chOff x="4228597" y="376375"/>
            <a:chExt cx="337184" cy="568646"/>
          </a:xfrm>
        </p:grpSpPr>
        <p:sp>
          <p:nvSpPr>
            <p:cNvPr id="55" name="任意多边形: 形状 54">
              <a:extLst>
                <a:ext uri="{FF2B5EF4-FFF2-40B4-BE49-F238E27FC236}">
                  <a16:creationId xmlns:a16="http://schemas.microsoft.com/office/drawing/2014/main" id="{5A14F9F7-C1D3-417A-9D76-6E597239E2A1}"/>
                </a:ext>
              </a:extLst>
            </p:cNvPr>
            <p:cNvSpPr/>
            <p:nvPr/>
          </p:nvSpPr>
          <p:spPr>
            <a:xfrm>
              <a:off x="4354221" y="376375"/>
              <a:ext cx="85089" cy="208600"/>
            </a:xfrm>
            <a:custGeom>
              <a:avLst/>
              <a:gdLst>
                <a:gd name="connsiteX0" fmla="*/ 41063 w 85089"/>
                <a:gd name="connsiteY0" fmla="*/ 208601 h 208600"/>
                <a:gd name="connsiteX1" fmla="*/ 41063 w 85089"/>
                <a:gd name="connsiteY1" fmla="*/ 3 h 208600"/>
                <a:gd name="connsiteX2" fmla="*/ 41063 w 85089"/>
                <a:gd name="connsiteY2" fmla="*/ 208601 h 208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089" h="208600">
                  <a:moveTo>
                    <a:pt x="41063" y="208601"/>
                  </a:moveTo>
                  <a:cubicBezTo>
                    <a:pt x="41063" y="208601"/>
                    <a:pt x="-51329" y="3"/>
                    <a:pt x="41063" y="3"/>
                  </a:cubicBezTo>
                  <a:cubicBezTo>
                    <a:pt x="140123" y="-949"/>
                    <a:pt x="41063" y="208601"/>
                    <a:pt x="41063" y="208601"/>
                  </a:cubicBezTo>
                  <a:close/>
                </a:path>
              </a:pathLst>
            </a:custGeom>
            <a:noFill/>
            <a:ln w="19050" cap="flat">
              <a:solidFill>
                <a:schemeClr val="accent4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6" name="任意多边形: 形状 55">
              <a:extLst>
                <a:ext uri="{FF2B5EF4-FFF2-40B4-BE49-F238E27FC236}">
                  <a16:creationId xmlns:a16="http://schemas.microsoft.com/office/drawing/2014/main" id="{17A3E617-C3F7-43B8-A65D-7010436B9EB4}"/>
                </a:ext>
              </a:extLst>
            </p:cNvPr>
            <p:cNvSpPr/>
            <p:nvPr/>
          </p:nvSpPr>
          <p:spPr>
            <a:xfrm>
              <a:off x="4353375" y="564021"/>
              <a:ext cx="86677" cy="87629"/>
            </a:xfrm>
            <a:custGeom>
              <a:avLst/>
              <a:gdLst>
                <a:gd name="connsiteX0" fmla="*/ 85725 w 86677"/>
                <a:gd name="connsiteY0" fmla="*/ 87630 h 87629"/>
                <a:gd name="connsiteX1" fmla="*/ 0 w 86677"/>
                <a:gd name="connsiteY1" fmla="*/ 87630 h 87629"/>
                <a:gd name="connsiteX2" fmla="*/ 0 w 86677"/>
                <a:gd name="connsiteY2" fmla="*/ 21908 h 87629"/>
                <a:gd name="connsiteX3" fmla="*/ 21908 w 86677"/>
                <a:gd name="connsiteY3" fmla="*/ 0 h 87629"/>
                <a:gd name="connsiteX4" fmla="*/ 64770 w 86677"/>
                <a:gd name="connsiteY4" fmla="*/ 0 h 87629"/>
                <a:gd name="connsiteX5" fmla="*/ 86678 w 86677"/>
                <a:gd name="connsiteY5" fmla="*/ 21908 h 87629"/>
                <a:gd name="connsiteX6" fmla="*/ 86678 w 86677"/>
                <a:gd name="connsiteY6" fmla="*/ 87630 h 87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6677" h="87629">
                  <a:moveTo>
                    <a:pt x="85725" y="87630"/>
                  </a:moveTo>
                  <a:lnTo>
                    <a:pt x="0" y="87630"/>
                  </a:lnTo>
                  <a:lnTo>
                    <a:pt x="0" y="21908"/>
                  </a:lnTo>
                  <a:cubicBezTo>
                    <a:pt x="0" y="9525"/>
                    <a:pt x="9525" y="0"/>
                    <a:pt x="21908" y="0"/>
                  </a:cubicBezTo>
                  <a:lnTo>
                    <a:pt x="64770" y="0"/>
                  </a:lnTo>
                  <a:cubicBezTo>
                    <a:pt x="77153" y="0"/>
                    <a:pt x="86678" y="9525"/>
                    <a:pt x="86678" y="21908"/>
                  </a:cubicBezTo>
                  <a:lnTo>
                    <a:pt x="86678" y="87630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7" name="任意多边形: 形状 56">
              <a:extLst>
                <a:ext uri="{FF2B5EF4-FFF2-40B4-BE49-F238E27FC236}">
                  <a16:creationId xmlns:a16="http://schemas.microsoft.com/office/drawing/2014/main" id="{68B1B1EE-10F9-4ACC-A377-2EE082BEB6E9}"/>
                </a:ext>
              </a:extLst>
            </p:cNvPr>
            <p:cNvSpPr/>
            <p:nvPr/>
          </p:nvSpPr>
          <p:spPr>
            <a:xfrm>
              <a:off x="4228597" y="607836"/>
              <a:ext cx="337184" cy="337185"/>
            </a:xfrm>
            <a:custGeom>
              <a:avLst/>
              <a:gdLst>
                <a:gd name="connsiteX0" fmla="*/ 337185 w 337184"/>
                <a:gd name="connsiteY0" fmla="*/ 168593 h 337185"/>
                <a:gd name="connsiteX1" fmla="*/ 168593 w 337184"/>
                <a:gd name="connsiteY1" fmla="*/ 337185 h 337185"/>
                <a:gd name="connsiteX2" fmla="*/ 0 w 337184"/>
                <a:gd name="connsiteY2" fmla="*/ 168593 h 337185"/>
                <a:gd name="connsiteX3" fmla="*/ 168593 w 337184"/>
                <a:gd name="connsiteY3" fmla="*/ 0 h 337185"/>
                <a:gd name="connsiteX4" fmla="*/ 337185 w 337184"/>
                <a:gd name="connsiteY4" fmla="*/ 168593 h 337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7184" h="337185">
                  <a:moveTo>
                    <a:pt x="337185" y="168593"/>
                  </a:moveTo>
                  <a:cubicBezTo>
                    <a:pt x="337185" y="261938"/>
                    <a:pt x="261938" y="337185"/>
                    <a:pt x="168593" y="337185"/>
                  </a:cubicBezTo>
                  <a:cubicBezTo>
                    <a:pt x="75248" y="337185"/>
                    <a:pt x="0" y="261938"/>
                    <a:pt x="0" y="168593"/>
                  </a:cubicBezTo>
                  <a:cubicBezTo>
                    <a:pt x="0" y="75248"/>
                    <a:pt x="75248" y="0"/>
                    <a:pt x="168593" y="0"/>
                  </a:cubicBezTo>
                  <a:cubicBezTo>
                    <a:pt x="260985" y="0"/>
                    <a:pt x="337185" y="75248"/>
                    <a:pt x="337185" y="168593"/>
                  </a:cubicBez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58" name="组合 57">
            <a:extLst>
              <a:ext uri="{FF2B5EF4-FFF2-40B4-BE49-F238E27FC236}">
                <a16:creationId xmlns:a16="http://schemas.microsoft.com/office/drawing/2014/main" id="{5C990D18-2AE9-4A44-A817-EC3FA29E242E}"/>
              </a:ext>
            </a:extLst>
          </p:cNvPr>
          <p:cNvGrpSpPr/>
          <p:nvPr/>
        </p:nvGrpSpPr>
        <p:grpSpPr>
          <a:xfrm>
            <a:off x="7528580" y="344711"/>
            <a:ext cx="364666" cy="540146"/>
            <a:chOff x="7622039" y="375105"/>
            <a:chExt cx="506730" cy="750573"/>
          </a:xfrm>
        </p:grpSpPr>
        <p:sp>
          <p:nvSpPr>
            <p:cNvPr id="59" name="任意多边形: 形状 58">
              <a:extLst>
                <a:ext uri="{FF2B5EF4-FFF2-40B4-BE49-F238E27FC236}">
                  <a16:creationId xmlns:a16="http://schemas.microsoft.com/office/drawing/2014/main" id="{CC186BE7-E788-4DEC-BB9C-46635CBD94B0}"/>
                </a:ext>
              </a:extLst>
            </p:cNvPr>
            <p:cNvSpPr/>
            <p:nvPr/>
          </p:nvSpPr>
          <p:spPr>
            <a:xfrm>
              <a:off x="7833389" y="375105"/>
              <a:ext cx="84666" cy="208600"/>
            </a:xfrm>
            <a:custGeom>
              <a:avLst/>
              <a:gdLst>
                <a:gd name="connsiteX0" fmla="*/ 41063 w 84666"/>
                <a:gd name="connsiteY0" fmla="*/ 208601 h 208600"/>
                <a:gd name="connsiteX1" fmla="*/ 41063 w 84666"/>
                <a:gd name="connsiteY1" fmla="*/ 3 h 208600"/>
                <a:gd name="connsiteX2" fmla="*/ 41063 w 84666"/>
                <a:gd name="connsiteY2" fmla="*/ 208601 h 208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4666" h="208600">
                  <a:moveTo>
                    <a:pt x="41063" y="208601"/>
                  </a:moveTo>
                  <a:cubicBezTo>
                    <a:pt x="41063" y="208601"/>
                    <a:pt x="-51329" y="3"/>
                    <a:pt x="41063" y="3"/>
                  </a:cubicBezTo>
                  <a:cubicBezTo>
                    <a:pt x="139171" y="-949"/>
                    <a:pt x="41063" y="208601"/>
                    <a:pt x="41063" y="208601"/>
                  </a:cubicBezTo>
                  <a:close/>
                </a:path>
              </a:pathLst>
            </a:custGeom>
            <a:noFill/>
            <a:ln w="19050" cap="flat">
              <a:solidFill>
                <a:schemeClr val="accent4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0" name="任意多边形: 形状 59">
              <a:extLst>
                <a:ext uri="{FF2B5EF4-FFF2-40B4-BE49-F238E27FC236}">
                  <a16:creationId xmlns:a16="http://schemas.microsoft.com/office/drawing/2014/main" id="{4727C05A-FFBA-4602-8101-DD2883F3376E}"/>
                </a:ext>
              </a:extLst>
            </p:cNvPr>
            <p:cNvSpPr/>
            <p:nvPr/>
          </p:nvSpPr>
          <p:spPr>
            <a:xfrm>
              <a:off x="7810635" y="553226"/>
              <a:ext cx="128587" cy="130492"/>
            </a:xfrm>
            <a:custGeom>
              <a:avLst/>
              <a:gdLst>
                <a:gd name="connsiteX0" fmla="*/ 128588 w 128587"/>
                <a:gd name="connsiteY0" fmla="*/ 130493 h 130492"/>
                <a:gd name="connsiteX1" fmla="*/ 0 w 128587"/>
                <a:gd name="connsiteY1" fmla="*/ 130493 h 130492"/>
                <a:gd name="connsiteX2" fmla="*/ 0 w 128587"/>
                <a:gd name="connsiteY2" fmla="*/ 32385 h 130492"/>
                <a:gd name="connsiteX3" fmla="*/ 32385 w 128587"/>
                <a:gd name="connsiteY3" fmla="*/ 0 h 130492"/>
                <a:gd name="connsiteX4" fmla="*/ 96202 w 128587"/>
                <a:gd name="connsiteY4" fmla="*/ 0 h 130492"/>
                <a:gd name="connsiteX5" fmla="*/ 128588 w 128587"/>
                <a:gd name="connsiteY5" fmla="*/ 32385 h 130492"/>
                <a:gd name="connsiteX6" fmla="*/ 128588 w 128587"/>
                <a:gd name="connsiteY6" fmla="*/ 130493 h 130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8587" h="130492">
                  <a:moveTo>
                    <a:pt x="128588" y="130493"/>
                  </a:moveTo>
                  <a:lnTo>
                    <a:pt x="0" y="130493"/>
                  </a:lnTo>
                  <a:lnTo>
                    <a:pt x="0" y="32385"/>
                  </a:lnTo>
                  <a:cubicBezTo>
                    <a:pt x="0" y="14288"/>
                    <a:pt x="14288" y="0"/>
                    <a:pt x="32385" y="0"/>
                  </a:cubicBezTo>
                  <a:lnTo>
                    <a:pt x="96202" y="0"/>
                  </a:lnTo>
                  <a:cubicBezTo>
                    <a:pt x="114300" y="0"/>
                    <a:pt x="128588" y="14288"/>
                    <a:pt x="128588" y="32385"/>
                  </a:cubicBezTo>
                  <a:lnTo>
                    <a:pt x="128588" y="130493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1" name="任意多边形: 形状 60">
              <a:extLst>
                <a:ext uri="{FF2B5EF4-FFF2-40B4-BE49-F238E27FC236}">
                  <a16:creationId xmlns:a16="http://schemas.microsoft.com/office/drawing/2014/main" id="{F02D8E8E-9BE9-4E6D-8AAB-F026653A8B29}"/>
                </a:ext>
              </a:extLst>
            </p:cNvPr>
            <p:cNvSpPr/>
            <p:nvPr/>
          </p:nvSpPr>
          <p:spPr>
            <a:xfrm>
              <a:off x="7622039" y="618948"/>
              <a:ext cx="506730" cy="506730"/>
            </a:xfrm>
            <a:custGeom>
              <a:avLst/>
              <a:gdLst>
                <a:gd name="connsiteX0" fmla="*/ 506730 w 506730"/>
                <a:gd name="connsiteY0" fmla="*/ 253365 h 506730"/>
                <a:gd name="connsiteX1" fmla="*/ 253365 w 506730"/>
                <a:gd name="connsiteY1" fmla="*/ 506730 h 506730"/>
                <a:gd name="connsiteX2" fmla="*/ 0 w 506730"/>
                <a:gd name="connsiteY2" fmla="*/ 253365 h 506730"/>
                <a:gd name="connsiteX3" fmla="*/ 253365 w 506730"/>
                <a:gd name="connsiteY3" fmla="*/ 0 h 506730"/>
                <a:gd name="connsiteX4" fmla="*/ 506730 w 506730"/>
                <a:gd name="connsiteY4" fmla="*/ 253365 h 506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6730" h="506730">
                  <a:moveTo>
                    <a:pt x="506730" y="253365"/>
                  </a:moveTo>
                  <a:cubicBezTo>
                    <a:pt x="506730" y="393383"/>
                    <a:pt x="393383" y="506730"/>
                    <a:pt x="253365" y="506730"/>
                  </a:cubicBezTo>
                  <a:cubicBezTo>
                    <a:pt x="113348" y="506730"/>
                    <a:pt x="0" y="393383"/>
                    <a:pt x="0" y="253365"/>
                  </a:cubicBezTo>
                  <a:cubicBezTo>
                    <a:pt x="0" y="113348"/>
                    <a:pt x="113348" y="0"/>
                    <a:pt x="253365" y="0"/>
                  </a:cubicBezTo>
                  <a:cubicBezTo>
                    <a:pt x="393383" y="0"/>
                    <a:pt x="506730" y="113348"/>
                    <a:pt x="506730" y="253365"/>
                  </a:cubicBez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grpSp>
          <p:nvGrpSpPr>
            <p:cNvPr id="62" name="图形 53">
              <a:extLst>
                <a:ext uri="{FF2B5EF4-FFF2-40B4-BE49-F238E27FC236}">
                  <a16:creationId xmlns:a16="http://schemas.microsoft.com/office/drawing/2014/main" id="{6005A02C-997E-460B-8E05-C912E5BB1DE1}"/>
                </a:ext>
              </a:extLst>
            </p:cNvPr>
            <p:cNvGrpSpPr/>
            <p:nvPr/>
          </p:nvGrpSpPr>
          <p:grpSpPr>
            <a:xfrm>
              <a:off x="7626802" y="618948"/>
              <a:ext cx="497205" cy="505777"/>
              <a:chOff x="7379610" y="725642"/>
              <a:chExt cx="497205" cy="505777"/>
            </a:xfrm>
            <a:solidFill>
              <a:srgbClr val="FFFFFF"/>
            </a:solidFill>
          </p:grpSpPr>
          <p:sp>
            <p:nvSpPr>
              <p:cNvPr id="63" name="任意多边形: 形状 62">
                <a:extLst>
                  <a:ext uri="{FF2B5EF4-FFF2-40B4-BE49-F238E27FC236}">
                    <a16:creationId xmlns:a16="http://schemas.microsoft.com/office/drawing/2014/main" id="{66917682-CFA6-48E6-B0B6-43547DC82FCB}"/>
                  </a:ext>
                </a:extLst>
              </p:cNvPr>
              <p:cNvSpPr/>
              <p:nvPr/>
            </p:nvSpPr>
            <p:spPr>
              <a:xfrm>
                <a:off x="7501530" y="725642"/>
                <a:ext cx="253364" cy="34289"/>
              </a:xfrm>
              <a:custGeom>
                <a:avLst/>
                <a:gdLst>
                  <a:gd name="connsiteX0" fmla="*/ 0 w 253364"/>
                  <a:gd name="connsiteY0" fmla="*/ 34290 h 34289"/>
                  <a:gd name="connsiteX1" fmla="*/ 253365 w 253364"/>
                  <a:gd name="connsiteY1" fmla="*/ 34290 h 34289"/>
                  <a:gd name="connsiteX2" fmla="*/ 126682 w 253364"/>
                  <a:gd name="connsiteY2" fmla="*/ 0 h 34289"/>
                  <a:gd name="connsiteX3" fmla="*/ 0 w 253364"/>
                  <a:gd name="connsiteY3" fmla="*/ 34290 h 342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3364" h="34289">
                    <a:moveTo>
                      <a:pt x="0" y="34290"/>
                    </a:moveTo>
                    <a:lnTo>
                      <a:pt x="253365" y="34290"/>
                    </a:lnTo>
                    <a:cubicBezTo>
                      <a:pt x="216217" y="12383"/>
                      <a:pt x="172402" y="0"/>
                      <a:pt x="126682" y="0"/>
                    </a:cubicBezTo>
                    <a:cubicBezTo>
                      <a:pt x="80010" y="0"/>
                      <a:pt x="37147" y="12383"/>
                      <a:pt x="0" y="34290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4" name="任意多边形: 形状 63">
                <a:extLst>
                  <a:ext uri="{FF2B5EF4-FFF2-40B4-BE49-F238E27FC236}">
                    <a16:creationId xmlns:a16="http://schemas.microsoft.com/office/drawing/2014/main" id="{AE6C172F-EDF8-438F-BA6F-887811EF9347}"/>
                  </a:ext>
                </a:extLst>
              </p:cNvPr>
              <p:cNvSpPr/>
              <p:nvPr/>
            </p:nvSpPr>
            <p:spPr>
              <a:xfrm>
                <a:off x="7379610" y="855182"/>
                <a:ext cx="497205" cy="76200"/>
              </a:xfrm>
              <a:custGeom>
                <a:avLst/>
                <a:gdLst>
                  <a:gd name="connsiteX0" fmla="*/ 0 w 497205"/>
                  <a:gd name="connsiteY0" fmla="*/ 76200 h 76200"/>
                  <a:gd name="connsiteX1" fmla="*/ 497205 w 497205"/>
                  <a:gd name="connsiteY1" fmla="*/ 76200 h 76200"/>
                  <a:gd name="connsiteX2" fmla="*/ 469583 w 497205"/>
                  <a:gd name="connsiteY2" fmla="*/ 0 h 76200"/>
                  <a:gd name="connsiteX3" fmla="*/ 27623 w 497205"/>
                  <a:gd name="connsiteY3" fmla="*/ 0 h 76200"/>
                  <a:gd name="connsiteX4" fmla="*/ 0 w 497205"/>
                  <a:gd name="connsiteY4" fmla="*/ 76200 h 76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97205" h="76200">
                    <a:moveTo>
                      <a:pt x="0" y="76200"/>
                    </a:moveTo>
                    <a:lnTo>
                      <a:pt x="497205" y="76200"/>
                    </a:lnTo>
                    <a:cubicBezTo>
                      <a:pt x="492443" y="48578"/>
                      <a:pt x="482918" y="23813"/>
                      <a:pt x="469583" y="0"/>
                    </a:cubicBezTo>
                    <a:lnTo>
                      <a:pt x="27623" y="0"/>
                    </a:lnTo>
                    <a:cubicBezTo>
                      <a:pt x="14288" y="22860"/>
                      <a:pt x="4763" y="48578"/>
                      <a:pt x="0" y="76200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5" name="任意多边形: 形状 64">
                <a:extLst>
                  <a:ext uri="{FF2B5EF4-FFF2-40B4-BE49-F238E27FC236}">
                    <a16:creationId xmlns:a16="http://schemas.microsoft.com/office/drawing/2014/main" id="{F4D56586-6048-461B-B3A3-C789675C4E6F}"/>
                  </a:ext>
                </a:extLst>
              </p:cNvPr>
              <p:cNvSpPr/>
              <p:nvPr/>
            </p:nvSpPr>
            <p:spPr>
              <a:xfrm>
                <a:off x="7379610" y="1026632"/>
                <a:ext cx="497205" cy="76200"/>
              </a:xfrm>
              <a:custGeom>
                <a:avLst/>
                <a:gdLst>
                  <a:gd name="connsiteX0" fmla="*/ 27623 w 497205"/>
                  <a:gd name="connsiteY0" fmla="*/ 76200 h 76200"/>
                  <a:gd name="connsiteX1" fmla="*/ 469583 w 497205"/>
                  <a:gd name="connsiteY1" fmla="*/ 76200 h 76200"/>
                  <a:gd name="connsiteX2" fmla="*/ 497205 w 497205"/>
                  <a:gd name="connsiteY2" fmla="*/ 0 h 76200"/>
                  <a:gd name="connsiteX3" fmla="*/ 0 w 497205"/>
                  <a:gd name="connsiteY3" fmla="*/ 0 h 76200"/>
                  <a:gd name="connsiteX4" fmla="*/ 27623 w 497205"/>
                  <a:gd name="connsiteY4" fmla="*/ 76200 h 76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97205" h="76200">
                    <a:moveTo>
                      <a:pt x="27623" y="76200"/>
                    </a:moveTo>
                    <a:lnTo>
                      <a:pt x="469583" y="76200"/>
                    </a:lnTo>
                    <a:cubicBezTo>
                      <a:pt x="482918" y="52388"/>
                      <a:pt x="492443" y="27623"/>
                      <a:pt x="497205" y="0"/>
                    </a:cubicBezTo>
                    <a:lnTo>
                      <a:pt x="0" y="0"/>
                    </a:lnTo>
                    <a:cubicBezTo>
                      <a:pt x="4763" y="26670"/>
                      <a:pt x="14288" y="52388"/>
                      <a:pt x="27623" y="76200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6" name="任意多边形: 形状 65">
                <a:extLst>
                  <a:ext uri="{FF2B5EF4-FFF2-40B4-BE49-F238E27FC236}">
                    <a16:creationId xmlns:a16="http://schemas.microsoft.com/office/drawing/2014/main" id="{F986A10C-3E56-4A9D-969E-3835C6E16C1F}"/>
                  </a:ext>
                </a:extLst>
              </p:cNvPr>
              <p:cNvSpPr/>
              <p:nvPr/>
            </p:nvSpPr>
            <p:spPr>
              <a:xfrm>
                <a:off x="7501530" y="1197130"/>
                <a:ext cx="253364" cy="34289"/>
              </a:xfrm>
              <a:custGeom>
                <a:avLst/>
                <a:gdLst>
                  <a:gd name="connsiteX0" fmla="*/ 126682 w 253364"/>
                  <a:gd name="connsiteY0" fmla="*/ 34290 h 34289"/>
                  <a:gd name="connsiteX1" fmla="*/ 253365 w 253364"/>
                  <a:gd name="connsiteY1" fmla="*/ 0 h 34289"/>
                  <a:gd name="connsiteX2" fmla="*/ 0 w 253364"/>
                  <a:gd name="connsiteY2" fmla="*/ 0 h 34289"/>
                  <a:gd name="connsiteX3" fmla="*/ 126682 w 253364"/>
                  <a:gd name="connsiteY3" fmla="*/ 34290 h 342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3364" h="34289">
                    <a:moveTo>
                      <a:pt x="126682" y="34290"/>
                    </a:moveTo>
                    <a:cubicBezTo>
                      <a:pt x="172402" y="34290"/>
                      <a:pt x="216217" y="21907"/>
                      <a:pt x="253365" y="0"/>
                    </a:cubicBezTo>
                    <a:lnTo>
                      <a:pt x="0" y="0"/>
                    </a:lnTo>
                    <a:cubicBezTo>
                      <a:pt x="37147" y="21907"/>
                      <a:pt x="80010" y="34290"/>
                      <a:pt x="126682" y="34290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</p:grpSp>
      <p:grpSp>
        <p:nvGrpSpPr>
          <p:cNvPr id="67" name="组合 66">
            <a:extLst>
              <a:ext uri="{FF2B5EF4-FFF2-40B4-BE49-F238E27FC236}">
                <a16:creationId xmlns:a16="http://schemas.microsoft.com/office/drawing/2014/main" id="{5F07E460-C780-4D28-BD29-88E10908DBAB}"/>
              </a:ext>
            </a:extLst>
          </p:cNvPr>
          <p:cNvGrpSpPr/>
          <p:nvPr/>
        </p:nvGrpSpPr>
        <p:grpSpPr>
          <a:xfrm>
            <a:off x="6289634" y="425700"/>
            <a:ext cx="364666" cy="540144"/>
            <a:chOff x="6230753" y="425273"/>
            <a:chExt cx="506730" cy="750569"/>
          </a:xfrm>
        </p:grpSpPr>
        <p:sp>
          <p:nvSpPr>
            <p:cNvPr id="68" name="任意多边形: 形状 67">
              <a:extLst>
                <a:ext uri="{FF2B5EF4-FFF2-40B4-BE49-F238E27FC236}">
                  <a16:creationId xmlns:a16="http://schemas.microsoft.com/office/drawing/2014/main" id="{9D106085-A23C-4A13-AE95-B629A2ED2813}"/>
                </a:ext>
              </a:extLst>
            </p:cNvPr>
            <p:cNvSpPr/>
            <p:nvPr/>
          </p:nvSpPr>
          <p:spPr>
            <a:xfrm>
              <a:off x="6442103" y="425273"/>
              <a:ext cx="84666" cy="208597"/>
            </a:xfrm>
            <a:custGeom>
              <a:avLst/>
              <a:gdLst>
                <a:gd name="connsiteX0" fmla="*/ 41063 w 84666"/>
                <a:gd name="connsiteY0" fmla="*/ 208598 h 208597"/>
                <a:gd name="connsiteX1" fmla="*/ 41063 w 84666"/>
                <a:gd name="connsiteY1" fmla="*/ 0 h 208597"/>
                <a:gd name="connsiteX2" fmla="*/ 41063 w 84666"/>
                <a:gd name="connsiteY2" fmla="*/ 208598 h 208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4666" h="208597">
                  <a:moveTo>
                    <a:pt x="41063" y="208598"/>
                  </a:moveTo>
                  <a:cubicBezTo>
                    <a:pt x="41063" y="208598"/>
                    <a:pt x="-51329" y="0"/>
                    <a:pt x="41063" y="0"/>
                  </a:cubicBezTo>
                  <a:cubicBezTo>
                    <a:pt x="139171" y="0"/>
                    <a:pt x="41063" y="208598"/>
                    <a:pt x="41063" y="208598"/>
                  </a:cubicBezTo>
                  <a:close/>
                </a:path>
              </a:pathLst>
            </a:custGeom>
            <a:noFill/>
            <a:ln w="19050" cap="flat">
              <a:solidFill>
                <a:schemeClr val="accent4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/>
            </a:p>
          </p:txBody>
        </p:sp>
        <p:sp>
          <p:nvSpPr>
            <p:cNvPr id="69" name="任意多边形: 形状 68">
              <a:extLst>
                <a:ext uri="{FF2B5EF4-FFF2-40B4-BE49-F238E27FC236}">
                  <a16:creationId xmlns:a16="http://schemas.microsoft.com/office/drawing/2014/main" id="{4C2168F6-9DEC-4A6A-BDA8-F8B8572DD60C}"/>
                </a:ext>
              </a:extLst>
            </p:cNvPr>
            <p:cNvSpPr/>
            <p:nvPr/>
          </p:nvSpPr>
          <p:spPr>
            <a:xfrm>
              <a:off x="6420301" y="604344"/>
              <a:ext cx="128587" cy="130492"/>
            </a:xfrm>
            <a:custGeom>
              <a:avLst/>
              <a:gdLst>
                <a:gd name="connsiteX0" fmla="*/ 128588 w 128587"/>
                <a:gd name="connsiteY0" fmla="*/ 130492 h 130492"/>
                <a:gd name="connsiteX1" fmla="*/ 0 w 128587"/>
                <a:gd name="connsiteY1" fmla="*/ 130492 h 130492"/>
                <a:gd name="connsiteX2" fmla="*/ 0 w 128587"/>
                <a:gd name="connsiteY2" fmla="*/ 32385 h 130492"/>
                <a:gd name="connsiteX3" fmla="*/ 32385 w 128587"/>
                <a:gd name="connsiteY3" fmla="*/ 0 h 130492"/>
                <a:gd name="connsiteX4" fmla="*/ 96203 w 128587"/>
                <a:gd name="connsiteY4" fmla="*/ 0 h 130492"/>
                <a:gd name="connsiteX5" fmla="*/ 128588 w 128587"/>
                <a:gd name="connsiteY5" fmla="*/ 32385 h 130492"/>
                <a:gd name="connsiteX6" fmla="*/ 128588 w 128587"/>
                <a:gd name="connsiteY6" fmla="*/ 130492 h 130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8587" h="130492">
                  <a:moveTo>
                    <a:pt x="128588" y="130492"/>
                  </a:moveTo>
                  <a:lnTo>
                    <a:pt x="0" y="130492"/>
                  </a:lnTo>
                  <a:lnTo>
                    <a:pt x="0" y="32385"/>
                  </a:lnTo>
                  <a:cubicBezTo>
                    <a:pt x="0" y="14288"/>
                    <a:pt x="14288" y="0"/>
                    <a:pt x="32385" y="0"/>
                  </a:cubicBezTo>
                  <a:lnTo>
                    <a:pt x="96203" y="0"/>
                  </a:lnTo>
                  <a:cubicBezTo>
                    <a:pt x="114300" y="0"/>
                    <a:pt x="128588" y="14288"/>
                    <a:pt x="128588" y="32385"/>
                  </a:cubicBezTo>
                  <a:lnTo>
                    <a:pt x="128588" y="130492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0" name="任意多边形: 形状 69">
              <a:extLst>
                <a:ext uri="{FF2B5EF4-FFF2-40B4-BE49-F238E27FC236}">
                  <a16:creationId xmlns:a16="http://schemas.microsoft.com/office/drawing/2014/main" id="{0574FC84-ACB7-49A3-A1AA-210885E89D39}"/>
                </a:ext>
              </a:extLst>
            </p:cNvPr>
            <p:cNvSpPr/>
            <p:nvPr/>
          </p:nvSpPr>
          <p:spPr>
            <a:xfrm>
              <a:off x="6230753" y="669113"/>
              <a:ext cx="506730" cy="506729"/>
            </a:xfrm>
            <a:custGeom>
              <a:avLst/>
              <a:gdLst>
                <a:gd name="connsiteX0" fmla="*/ 506730 w 506730"/>
                <a:gd name="connsiteY0" fmla="*/ 253365 h 506729"/>
                <a:gd name="connsiteX1" fmla="*/ 253365 w 506730"/>
                <a:gd name="connsiteY1" fmla="*/ 506730 h 506729"/>
                <a:gd name="connsiteX2" fmla="*/ 0 w 506730"/>
                <a:gd name="connsiteY2" fmla="*/ 253365 h 506729"/>
                <a:gd name="connsiteX3" fmla="*/ 253365 w 506730"/>
                <a:gd name="connsiteY3" fmla="*/ 0 h 506729"/>
                <a:gd name="connsiteX4" fmla="*/ 506730 w 506730"/>
                <a:gd name="connsiteY4" fmla="*/ 253365 h 506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6730" h="506729">
                  <a:moveTo>
                    <a:pt x="506730" y="253365"/>
                  </a:moveTo>
                  <a:cubicBezTo>
                    <a:pt x="506730" y="393383"/>
                    <a:pt x="393383" y="506730"/>
                    <a:pt x="253365" y="506730"/>
                  </a:cubicBezTo>
                  <a:cubicBezTo>
                    <a:pt x="113347" y="506730"/>
                    <a:pt x="0" y="393383"/>
                    <a:pt x="0" y="253365"/>
                  </a:cubicBezTo>
                  <a:cubicBezTo>
                    <a:pt x="0" y="113348"/>
                    <a:pt x="113347" y="0"/>
                    <a:pt x="253365" y="0"/>
                  </a:cubicBezTo>
                  <a:cubicBezTo>
                    <a:pt x="393383" y="953"/>
                    <a:pt x="506730" y="114300"/>
                    <a:pt x="506730" y="253365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/>
            </a:p>
          </p:txBody>
        </p:sp>
      </p:grpSp>
      <p:grpSp>
        <p:nvGrpSpPr>
          <p:cNvPr id="71" name="组合 70">
            <a:extLst>
              <a:ext uri="{FF2B5EF4-FFF2-40B4-BE49-F238E27FC236}">
                <a16:creationId xmlns:a16="http://schemas.microsoft.com/office/drawing/2014/main" id="{1B7DD10B-6CE9-496A-8A99-2963388307C9}"/>
              </a:ext>
            </a:extLst>
          </p:cNvPr>
          <p:cNvGrpSpPr/>
          <p:nvPr/>
        </p:nvGrpSpPr>
        <p:grpSpPr>
          <a:xfrm>
            <a:off x="5050688" y="404428"/>
            <a:ext cx="364666" cy="540144"/>
            <a:chOff x="4839467" y="404001"/>
            <a:chExt cx="506730" cy="750569"/>
          </a:xfrm>
        </p:grpSpPr>
        <p:sp>
          <p:nvSpPr>
            <p:cNvPr id="72" name="任意多边形: 形状 71">
              <a:extLst>
                <a:ext uri="{FF2B5EF4-FFF2-40B4-BE49-F238E27FC236}">
                  <a16:creationId xmlns:a16="http://schemas.microsoft.com/office/drawing/2014/main" id="{0609DAAB-1424-4A67-B0C8-3069FF0C9F57}"/>
                </a:ext>
              </a:extLst>
            </p:cNvPr>
            <p:cNvSpPr/>
            <p:nvPr/>
          </p:nvSpPr>
          <p:spPr>
            <a:xfrm>
              <a:off x="5050816" y="404001"/>
              <a:ext cx="85090" cy="208597"/>
            </a:xfrm>
            <a:custGeom>
              <a:avLst/>
              <a:gdLst>
                <a:gd name="connsiteX0" fmla="*/ 41063 w 85090"/>
                <a:gd name="connsiteY0" fmla="*/ 208597 h 208597"/>
                <a:gd name="connsiteX1" fmla="*/ 41063 w 85090"/>
                <a:gd name="connsiteY1" fmla="*/ 0 h 208597"/>
                <a:gd name="connsiteX2" fmla="*/ 41063 w 85090"/>
                <a:gd name="connsiteY2" fmla="*/ 208597 h 208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090" h="208597">
                  <a:moveTo>
                    <a:pt x="41063" y="208597"/>
                  </a:moveTo>
                  <a:cubicBezTo>
                    <a:pt x="41063" y="208597"/>
                    <a:pt x="-51329" y="0"/>
                    <a:pt x="41063" y="0"/>
                  </a:cubicBezTo>
                  <a:cubicBezTo>
                    <a:pt x="140123" y="0"/>
                    <a:pt x="41063" y="208597"/>
                    <a:pt x="41063" y="208597"/>
                  </a:cubicBezTo>
                  <a:close/>
                </a:path>
              </a:pathLst>
            </a:custGeom>
            <a:noFill/>
            <a:ln w="19050" cap="flat">
              <a:solidFill>
                <a:schemeClr val="accent4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3" name="任意多边形: 形状 72">
              <a:extLst>
                <a:ext uri="{FF2B5EF4-FFF2-40B4-BE49-F238E27FC236}">
                  <a16:creationId xmlns:a16="http://schemas.microsoft.com/office/drawing/2014/main" id="{FCBEDB90-2295-4EE8-B530-811377DDE513}"/>
                </a:ext>
              </a:extLst>
            </p:cNvPr>
            <p:cNvSpPr/>
            <p:nvPr/>
          </p:nvSpPr>
          <p:spPr>
            <a:xfrm>
              <a:off x="5029014" y="583071"/>
              <a:ext cx="128587" cy="130492"/>
            </a:xfrm>
            <a:custGeom>
              <a:avLst/>
              <a:gdLst>
                <a:gd name="connsiteX0" fmla="*/ 128588 w 128587"/>
                <a:gd name="connsiteY0" fmla="*/ 130492 h 130492"/>
                <a:gd name="connsiteX1" fmla="*/ 0 w 128587"/>
                <a:gd name="connsiteY1" fmla="*/ 130492 h 130492"/>
                <a:gd name="connsiteX2" fmla="*/ 0 w 128587"/>
                <a:gd name="connsiteY2" fmla="*/ 32385 h 130492"/>
                <a:gd name="connsiteX3" fmla="*/ 32385 w 128587"/>
                <a:gd name="connsiteY3" fmla="*/ 0 h 130492"/>
                <a:gd name="connsiteX4" fmla="*/ 96203 w 128587"/>
                <a:gd name="connsiteY4" fmla="*/ 0 h 130492"/>
                <a:gd name="connsiteX5" fmla="*/ 128588 w 128587"/>
                <a:gd name="connsiteY5" fmla="*/ 32385 h 130492"/>
                <a:gd name="connsiteX6" fmla="*/ 128588 w 128587"/>
                <a:gd name="connsiteY6" fmla="*/ 130492 h 130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8587" h="130492">
                  <a:moveTo>
                    <a:pt x="128588" y="130492"/>
                  </a:moveTo>
                  <a:lnTo>
                    <a:pt x="0" y="130492"/>
                  </a:lnTo>
                  <a:lnTo>
                    <a:pt x="0" y="32385"/>
                  </a:lnTo>
                  <a:cubicBezTo>
                    <a:pt x="0" y="14288"/>
                    <a:pt x="14288" y="0"/>
                    <a:pt x="32385" y="0"/>
                  </a:cubicBezTo>
                  <a:lnTo>
                    <a:pt x="96203" y="0"/>
                  </a:lnTo>
                  <a:cubicBezTo>
                    <a:pt x="114300" y="0"/>
                    <a:pt x="128588" y="14288"/>
                    <a:pt x="128588" y="32385"/>
                  </a:cubicBezTo>
                  <a:lnTo>
                    <a:pt x="128588" y="130492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4" name="任意多边形: 形状 73">
              <a:extLst>
                <a:ext uri="{FF2B5EF4-FFF2-40B4-BE49-F238E27FC236}">
                  <a16:creationId xmlns:a16="http://schemas.microsoft.com/office/drawing/2014/main" id="{AF9F6F36-B2E9-4A1D-9BE4-ED5E8ABBFEA1}"/>
                </a:ext>
              </a:extLst>
            </p:cNvPr>
            <p:cNvSpPr/>
            <p:nvPr/>
          </p:nvSpPr>
          <p:spPr>
            <a:xfrm>
              <a:off x="4839467" y="647841"/>
              <a:ext cx="506730" cy="506729"/>
            </a:xfrm>
            <a:custGeom>
              <a:avLst/>
              <a:gdLst>
                <a:gd name="connsiteX0" fmla="*/ 506730 w 506730"/>
                <a:gd name="connsiteY0" fmla="*/ 253365 h 506729"/>
                <a:gd name="connsiteX1" fmla="*/ 253365 w 506730"/>
                <a:gd name="connsiteY1" fmla="*/ 506730 h 506729"/>
                <a:gd name="connsiteX2" fmla="*/ 0 w 506730"/>
                <a:gd name="connsiteY2" fmla="*/ 253365 h 506729"/>
                <a:gd name="connsiteX3" fmla="*/ 253365 w 506730"/>
                <a:gd name="connsiteY3" fmla="*/ 0 h 506729"/>
                <a:gd name="connsiteX4" fmla="*/ 506730 w 506730"/>
                <a:gd name="connsiteY4" fmla="*/ 253365 h 506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6730" h="506729">
                  <a:moveTo>
                    <a:pt x="506730" y="253365"/>
                  </a:moveTo>
                  <a:cubicBezTo>
                    <a:pt x="506730" y="393382"/>
                    <a:pt x="393382" y="506730"/>
                    <a:pt x="253365" y="506730"/>
                  </a:cubicBezTo>
                  <a:cubicBezTo>
                    <a:pt x="113347" y="506730"/>
                    <a:pt x="0" y="393382"/>
                    <a:pt x="0" y="253365"/>
                  </a:cubicBezTo>
                  <a:cubicBezTo>
                    <a:pt x="0" y="113347"/>
                    <a:pt x="113347" y="0"/>
                    <a:pt x="253365" y="0"/>
                  </a:cubicBezTo>
                  <a:cubicBezTo>
                    <a:pt x="393382" y="0"/>
                    <a:pt x="506730" y="113347"/>
                    <a:pt x="506730" y="253365"/>
                  </a:cubicBez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grpSp>
          <p:nvGrpSpPr>
            <p:cNvPr id="75" name="图形 53">
              <a:extLst>
                <a:ext uri="{FF2B5EF4-FFF2-40B4-BE49-F238E27FC236}">
                  <a16:creationId xmlns:a16="http://schemas.microsoft.com/office/drawing/2014/main" id="{40A05E54-52AE-452A-BCBC-E902EE4EEA67}"/>
                </a:ext>
              </a:extLst>
            </p:cNvPr>
            <p:cNvGrpSpPr/>
            <p:nvPr/>
          </p:nvGrpSpPr>
          <p:grpSpPr>
            <a:xfrm>
              <a:off x="4845182" y="647841"/>
              <a:ext cx="497204" cy="506729"/>
              <a:chOff x="5017410" y="779935"/>
              <a:chExt cx="497204" cy="506729"/>
            </a:xfrm>
            <a:solidFill>
              <a:srgbClr val="9BC663"/>
            </a:solidFill>
          </p:grpSpPr>
          <p:sp>
            <p:nvSpPr>
              <p:cNvPr id="76" name="任意多边形: 形状 75">
                <a:extLst>
                  <a:ext uri="{FF2B5EF4-FFF2-40B4-BE49-F238E27FC236}">
                    <a16:creationId xmlns:a16="http://schemas.microsoft.com/office/drawing/2014/main" id="{940C2D2F-00E7-442C-A439-FBCFCA704024}"/>
                  </a:ext>
                </a:extLst>
              </p:cNvPr>
              <p:cNvSpPr/>
              <p:nvPr/>
            </p:nvSpPr>
            <p:spPr>
              <a:xfrm>
                <a:off x="5138377" y="779935"/>
                <a:ext cx="253365" cy="34289"/>
              </a:xfrm>
              <a:custGeom>
                <a:avLst/>
                <a:gdLst>
                  <a:gd name="connsiteX0" fmla="*/ 0 w 253365"/>
                  <a:gd name="connsiteY0" fmla="*/ 34290 h 34289"/>
                  <a:gd name="connsiteX1" fmla="*/ 253365 w 253365"/>
                  <a:gd name="connsiteY1" fmla="*/ 34290 h 34289"/>
                  <a:gd name="connsiteX2" fmla="*/ 126683 w 253365"/>
                  <a:gd name="connsiteY2" fmla="*/ 0 h 34289"/>
                  <a:gd name="connsiteX3" fmla="*/ 0 w 253365"/>
                  <a:gd name="connsiteY3" fmla="*/ 34290 h 342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3365" h="34289">
                    <a:moveTo>
                      <a:pt x="0" y="34290"/>
                    </a:moveTo>
                    <a:lnTo>
                      <a:pt x="253365" y="34290"/>
                    </a:lnTo>
                    <a:cubicBezTo>
                      <a:pt x="216218" y="12382"/>
                      <a:pt x="172403" y="0"/>
                      <a:pt x="126683" y="0"/>
                    </a:cubicBezTo>
                    <a:cubicBezTo>
                      <a:pt x="80963" y="0"/>
                      <a:pt x="38100" y="12382"/>
                      <a:pt x="0" y="34290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" name="任意多边形: 形状 76">
                <a:extLst>
                  <a:ext uri="{FF2B5EF4-FFF2-40B4-BE49-F238E27FC236}">
                    <a16:creationId xmlns:a16="http://schemas.microsoft.com/office/drawing/2014/main" id="{ECFF3D54-DE17-494A-A723-5727F521DA06}"/>
                  </a:ext>
                </a:extLst>
              </p:cNvPr>
              <p:cNvSpPr/>
              <p:nvPr/>
            </p:nvSpPr>
            <p:spPr>
              <a:xfrm>
                <a:off x="5017410" y="909475"/>
                <a:ext cx="497204" cy="76200"/>
              </a:xfrm>
              <a:custGeom>
                <a:avLst/>
                <a:gdLst>
                  <a:gd name="connsiteX0" fmla="*/ 0 w 497204"/>
                  <a:gd name="connsiteY0" fmla="*/ 76200 h 76200"/>
                  <a:gd name="connsiteX1" fmla="*/ 497205 w 497204"/>
                  <a:gd name="connsiteY1" fmla="*/ 76200 h 76200"/>
                  <a:gd name="connsiteX2" fmla="*/ 469582 w 497204"/>
                  <a:gd name="connsiteY2" fmla="*/ 0 h 76200"/>
                  <a:gd name="connsiteX3" fmla="*/ 27622 w 497204"/>
                  <a:gd name="connsiteY3" fmla="*/ 0 h 76200"/>
                  <a:gd name="connsiteX4" fmla="*/ 0 w 497204"/>
                  <a:gd name="connsiteY4" fmla="*/ 76200 h 76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97204" h="76200">
                    <a:moveTo>
                      <a:pt x="0" y="76200"/>
                    </a:moveTo>
                    <a:lnTo>
                      <a:pt x="497205" y="76200"/>
                    </a:lnTo>
                    <a:cubicBezTo>
                      <a:pt x="492442" y="48577"/>
                      <a:pt x="482917" y="23813"/>
                      <a:pt x="469582" y="0"/>
                    </a:cubicBezTo>
                    <a:lnTo>
                      <a:pt x="27622" y="0"/>
                    </a:lnTo>
                    <a:cubicBezTo>
                      <a:pt x="14288" y="22860"/>
                      <a:pt x="4763" y="48577"/>
                      <a:pt x="0" y="76200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8" name="任意多边形: 形状 77">
                <a:extLst>
                  <a:ext uri="{FF2B5EF4-FFF2-40B4-BE49-F238E27FC236}">
                    <a16:creationId xmlns:a16="http://schemas.microsoft.com/office/drawing/2014/main" id="{A2608C2F-EF0A-48A5-A719-2266251CBCCE}"/>
                  </a:ext>
                </a:extLst>
              </p:cNvPr>
              <p:cNvSpPr/>
              <p:nvPr/>
            </p:nvSpPr>
            <p:spPr>
              <a:xfrm>
                <a:off x="5017410" y="1080925"/>
                <a:ext cx="497204" cy="76200"/>
              </a:xfrm>
              <a:custGeom>
                <a:avLst/>
                <a:gdLst>
                  <a:gd name="connsiteX0" fmla="*/ 27622 w 497204"/>
                  <a:gd name="connsiteY0" fmla="*/ 76200 h 76200"/>
                  <a:gd name="connsiteX1" fmla="*/ 469582 w 497204"/>
                  <a:gd name="connsiteY1" fmla="*/ 76200 h 76200"/>
                  <a:gd name="connsiteX2" fmla="*/ 497205 w 497204"/>
                  <a:gd name="connsiteY2" fmla="*/ 0 h 76200"/>
                  <a:gd name="connsiteX3" fmla="*/ 0 w 497204"/>
                  <a:gd name="connsiteY3" fmla="*/ 0 h 76200"/>
                  <a:gd name="connsiteX4" fmla="*/ 27622 w 497204"/>
                  <a:gd name="connsiteY4" fmla="*/ 76200 h 76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97204" h="76200">
                    <a:moveTo>
                      <a:pt x="27622" y="76200"/>
                    </a:moveTo>
                    <a:lnTo>
                      <a:pt x="469582" y="76200"/>
                    </a:lnTo>
                    <a:cubicBezTo>
                      <a:pt x="482917" y="52388"/>
                      <a:pt x="492442" y="27623"/>
                      <a:pt x="497205" y="0"/>
                    </a:cubicBezTo>
                    <a:lnTo>
                      <a:pt x="0" y="0"/>
                    </a:lnTo>
                    <a:cubicBezTo>
                      <a:pt x="4763" y="26670"/>
                      <a:pt x="14288" y="52388"/>
                      <a:pt x="27622" y="76200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9" name="任意多边形: 形状 78">
                <a:extLst>
                  <a:ext uri="{FF2B5EF4-FFF2-40B4-BE49-F238E27FC236}">
                    <a16:creationId xmlns:a16="http://schemas.microsoft.com/office/drawing/2014/main" id="{E6D66E26-B35D-4749-8974-1FABF5358F33}"/>
                  </a:ext>
                </a:extLst>
              </p:cNvPr>
              <p:cNvSpPr/>
              <p:nvPr/>
            </p:nvSpPr>
            <p:spPr>
              <a:xfrm>
                <a:off x="5139330" y="1252375"/>
                <a:ext cx="253365" cy="34290"/>
              </a:xfrm>
              <a:custGeom>
                <a:avLst/>
                <a:gdLst>
                  <a:gd name="connsiteX0" fmla="*/ 126683 w 253365"/>
                  <a:gd name="connsiteY0" fmla="*/ 34290 h 34290"/>
                  <a:gd name="connsiteX1" fmla="*/ 253365 w 253365"/>
                  <a:gd name="connsiteY1" fmla="*/ 0 h 34290"/>
                  <a:gd name="connsiteX2" fmla="*/ 0 w 253365"/>
                  <a:gd name="connsiteY2" fmla="*/ 0 h 34290"/>
                  <a:gd name="connsiteX3" fmla="*/ 126683 w 253365"/>
                  <a:gd name="connsiteY3" fmla="*/ 34290 h 342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3365" h="34290">
                    <a:moveTo>
                      <a:pt x="126683" y="34290"/>
                    </a:moveTo>
                    <a:cubicBezTo>
                      <a:pt x="172403" y="34290"/>
                      <a:pt x="216218" y="21908"/>
                      <a:pt x="253365" y="0"/>
                    </a:cubicBezTo>
                    <a:lnTo>
                      <a:pt x="0" y="0"/>
                    </a:lnTo>
                    <a:cubicBezTo>
                      <a:pt x="37147" y="20955"/>
                      <a:pt x="80010" y="34290"/>
                      <a:pt x="126683" y="34290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</p:grpSp>
      <p:grpSp>
        <p:nvGrpSpPr>
          <p:cNvPr id="80" name="组合 79">
            <a:extLst>
              <a:ext uri="{FF2B5EF4-FFF2-40B4-BE49-F238E27FC236}">
                <a16:creationId xmlns:a16="http://schemas.microsoft.com/office/drawing/2014/main" id="{56ED7733-B144-4F98-8CE3-EBEF44876293}"/>
              </a:ext>
            </a:extLst>
          </p:cNvPr>
          <p:cNvGrpSpPr/>
          <p:nvPr/>
        </p:nvGrpSpPr>
        <p:grpSpPr>
          <a:xfrm>
            <a:off x="3811742" y="275359"/>
            <a:ext cx="364666" cy="540144"/>
            <a:chOff x="3448182" y="346851"/>
            <a:chExt cx="506729" cy="750569"/>
          </a:xfrm>
        </p:grpSpPr>
        <p:sp>
          <p:nvSpPr>
            <p:cNvPr id="81" name="任意多边形: 形状 80">
              <a:extLst>
                <a:ext uri="{FF2B5EF4-FFF2-40B4-BE49-F238E27FC236}">
                  <a16:creationId xmlns:a16="http://schemas.microsoft.com/office/drawing/2014/main" id="{B48E7016-D138-4AA6-B056-E0C5EC467659}"/>
                </a:ext>
              </a:extLst>
            </p:cNvPr>
            <p:cNvSpPr/>
            <p:nvPr/>
          </p:nvSpPr>
          <p:spPr>
            <a:xfrm>
              <a:off x="3659531" y="346851"/>
              <a:ext cx="85089" cy="208597"/>
            </a:xfrm>
            <a:custGeom>
              <a:avLst/>
              <a:gdLst>
                <a:gd name="connsiteX0" fmla="*/ 41063 w 85089"/>
                <a:gd name="connsiteY0" fmla="*/ 208597 h 208597"/>
                <a:gd name="connsiteX1" fmla="*/ 41063 w 85089"/>
                <a:gd name="connsiteY1" fmla="*/ 0 h 208597"/>
                <a:gd name="connsiteX2" fmla="*/ 41063 w 85089"/>
                <a:gd name="connsiteY2" fmla="*/ 208597 h 208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089" h="208597">
                  <a:moveTo>
                    <a:pt x="41063" y="208597"/>
                  </a:moveTo>
                  <a:cubicBezTo>
                    <a:pt x="41063" y="208597"/>
                    <a:pt x="-51329" y="0"/>
                    <a:pt x="41063" y="0"/>
                  </a:cubicBezTo>
                  <a:cubicBezTo>
                    <a:pt x="140123" y="0"/>
                    <a:pt x="41063" y="208597"/>
                    <a:pt x="41063" y="208597"/>
                  </a:cubicBezTo>
                  <a:close/>
                </a:path>
              </a:pathLst>
            </a:custGeom>
            <a:noFill/>
            <a:ln w="19050" cap="flat">
              <a:solidFill>
                <a:schemeClr val="accent4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2" name="任意多边形: 形状 81">
              <a:extLst>
                <a:ext uri="{FF2B5EF4-FFF2-40B4-BE49-F238E27FC236}">
                  <a16:creationId xmlns:a16="http://schemas.microsoft.com/office/drawing/2014/main" id="{BA5293F3-5261-468E-BFAA-98BF342A7731}"/>
                </a:ext>
              </a:extLst>
            </p:cNvPr>
            <p:cNvSpPr/>
            <p:nvPr/>
          </p:nvSpPr>
          <p:spPr>
            <a:xfrm>
              <a:off x="3637729" y="525921"/>
              <a:ext cx="128587" cy="130492"/>
            </a:xfrm>
            <a:custGeom>
              <a:avLst/>
              <a:gdLst>
                <a:gd name="connsiteX0" fmla="*/ 128588 w 128587"/>
                <a:gd name="connsiteY0" fmla="*/ 130492 h 130492"/>
                <a:gd name="connsiteX1" fmla="*/ 0 w 128587"/>
                <a:gd name="connsiteY1" fmla="*/ 130492 h 130492"/>
                <a:gd name="connsiteX2" fmla="*/ 0 w 128587"/>
                <a:gd name="connsiteY2" fmla="*/ 32385 h 130492"/>
                <a:gd name="connsiteX3" fmla="*/ 32385 w 128587"/>
                <a:gd name="connsiteY3" fmla="*/ 0 h 130492"/>
                <a:gd name="connsiteX4" fmla="*/ 96203 w 128587"/>
                <a:gd name="connsiteY4" fmla="*/ 0 h 130492"/>
                <a:gd name="connsiteX5" fmla="*/ 128588 w 128587"/>
                <a:gd name="connsiteY5" fmla="*/ 32385 h 130492"/>
                <a:gd name="connsiteX6" fmla="*/ 128588 w 128587"/>
                <a:gd name="connsiteY6" fmla="*/ 130492 h 130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8587" h="130492">
                  <a:moveTo>
                    <a:pt x="128588" y="130492"/>
                  </a:moveTo>
                  <a:lnTo>
                    <a:pt x="0" y="130492"/>
                  </a:lnTo>
                  <a:lnTo>
                    <a:pt x="0" y="32385"/>
                  </a:lnTo>
                  <a:cubicBezTo>
                    <a:pt x="0" y="14288"/>
                    <a:pt x="14288" y="0"/>
                    <a:pt x="32385" y="0"/>
                  </a:cubicBezTo>
                  <a:lnTo>
                    <a:pt x="96203" y="0"/>
                  </a:lnTo>
                  <a:cubicBezTo>
                    <a:pt x="114300" y="0"/>
                    <a:pt x="128588" y="14288"/>
                    <a:pt x="128588" y="32385"/>
                  </a:cubicBezTo>
                  <a:lnTo>
                    <a:pt x="128588" y="130492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3" name="任意多边形: 形状 82">
              <a:extLst>
                <a:ext uri="{FF2B5EF4-FFF2-40B4-BE49-F238E27FC236}">
                  <a16:creationId xmlns:a16="http://schemas.microsoft.com/office/drawing/2014/main" id="{6A1EE705-8DCD-4241-AC31-1ECA2A1B164F}"/>
                </a:ext>
              </a:extLst>
            </p:cNvPr>
            <p:cNvSpPr/>
            <p:nvPr/>
          </p:nvSpPr>
          <p:spPr>
            <a:xfrm>
              <a:off x="3448182" y="590691"/>
              <a:ext cx="506729" cy="506729"/>
            </a:xfrm>
            <a:custGeom>
              <a:avLst/>
              <a:gdLst>
                <a:gd name="connsiteX0" fmla="*/ 506730 w 506729"/>
                <a:gd name="connsiteY0" fmla="*/ 253365 h 506729"/>
                <a:gd name="connsiteX1" fmla="*/ 253365 w 506729"/>
                <a:gd name="connsiteY1" fmla="*/ 506730 h 506729"/>
                <a:gd name="connsiteX2" fmla="*/ 0 w 506729"/>
                <a:gd name="connsiteY2" fmla="*/ 253365 h 506729"/>
                <a:gd name="connsiteX3" fmla="*/ 253365 w 506729"/>
                <a:gd name="connsiteY3" fmla="*/ 0 h 506729"/>
                <a:gd name="connsiteX4" fmla="*/ 506730 w 506729"/>
                <a:gd name="connsiteY4" fmla="*/ 253365 h 506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6729" h="506729">
                  <a:moveTo>
                    <a:pt x="506730" y="253365"/>
                  </a:moveTo>
                  <a:cubicBezTo>
                    <a:pt x="506730" y="393382"/>
                    <a:pt x="393383" y="506730"/>
                    <a:pt x="253365" y="506730"/>
                  </a:cubicBezTo>
                  <a:cubicBezTo>
                    <a:pt x="113347" y="506730"/>
                    <a:pt x="0" y="393382"/>
                    <a:pt x="0" y="253365"/>
                  </a:cubicBezTo>
                  <a:cubicBezTo>
                    <a:pt x="0" y="113347"/>
                    <a:pt x="113347" y="0"/>
                    <a:pt x="253365" y="0"/>
                  </a:cubicBezTo>
                  <a:cubicBezTo>
                    <a:pt x="393383" y="0"/>
                    <a:pt x="506730" y="113347"/>
                    <a:pt x="506730" y="253365"/>
                  </a:cubicBezTo>
                  <a:close/>
                </a:path>
              </a:pathLst>
            </a:custGeom>
            <a:solidFill>
              <a:schemeClr val="accent5">
                <a:lumMod val="60000"/>
                <a:lumOff val="4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84" name="组合 83">
            <a:extLst>
              <a:ext uri="{FF2B5EF4-FFF2-40B4-BE49-F238E27FC236}">
                <a16:creationId xmlns:a16="http://schemas.microsoft.com/office/drawing/2014/main" id="{90767474-26D4-4548-AD30-21B953621DA9}"/>
              </a:ext>
            </a:extLst>
          </p:cNvPr>
          <p:cNvGrpSpPr/>
          <p:nvPr/>
        </p:nvGrpSpPr>
        <p:grpSpPr>
          <a:xfrm>
            <a:off x="3188419" y="179467"/>
            <a:ext cx="307510" cy="455486"/>
            <a:chOff x="2056896" y="217057"/>
            <a:chExt cx="506729" cy="750570"/>
          </a:xfrm>
        </p:grpSpPr>
        <p:sp>
          <p:nvSpPr>
            <p:cNvPr id="85" name="任意多边形: 形状 84">
              <a:extLst>
                <a:ext uri="{FF2B5EF4-FFF2-40B4-BE49-F238E27FC236}">
                  <a16:creationId xmlns:a16="http://schemas.microsoft.com/office/drawing/2014/main" id="{F757A9C0-AC61-46B6-84F5-9F56D1E58624}"/>
                </a:ext>
              </a:extLst>
            </p:cNvPr>
            <p:cNvSpPr/>
            <p:nvPr/>
          </p:nvSpPr>
          <p:spPr>
            <a:xfrm>
              <a:off x="2267293" y="217057"/>
              <a:ext cx="85089" cy="208597"/>
            </a:xfrm>
            <a:custGeom>
              <a:avLst/>
              <a:gdLst>
                <a:gd name="connsiteX0" fmla="*/ 41063 w 85089"/>
                <a:gd name="connsiteY0" fmla="*/ 208597 h 208597"/>
                <a:gd name="connsiteX1" fmla="*/ 41063 w 85089"/>
                <a:gd name="connsiteY1" fmla="*/ 0 h 208597"/>
                <a:gd name="connsiteX2" fmla="*/ 41063 w 85089"/>
                <a:gd name="connsiteY2" fmla="*/ 208597 h 208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089" h="208597">
                  <a:moveTo>
                    <a:pt x="41063" y="208597"/>
                  </a:moveTo>
                  <a:cubicBezTo>
                    <a:pt x="41063" y="208597"/>
                    <a:pt x="-51329" y="0"/>
                    <a:pt x="41063" y="0"/>
                  </a:cubicBezTo>
                  <a:cubicBezTo>
                    <a:pt x="140123" y="0"/>
                    <a:pt x="41063" y="208597"/>
                    <a:pt x="41063" y="208597"/>
                  </a:cubicBezTo>
                  <a:close/>
                </a:path>
              </a:pathLst>
            </a:custGeom>
            <a:noFill/>
            <a:ln w="19050" cap="flat">
              <a:solidFill>
                <a:schemeClr val="accent4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6" name="任意多边形: 形状 85">
              <a:extLst>
                <a:ext uri="{FF2B5EF4-FFF2-40B4-BE49-F238E27FC236}">
                  <a16:creationId xmlns:a16="http://schemas.microsoft.com/office/drawing/2014/main" id="{FC7A524C-47BE-4DAC-B352-F7E6CE8DF5AE}"/>
                </a:ext>
              </a:extLst>
            </p:cNvPr>
            <p:cNvSpPr/>
            <p:nvPr/>
          </p:nvSpPr>
          <p:spPr>
            <a:xfrm>
              <a:off x="2245491" y="396127"/>
              <a:ext cx="128587" cy="130492"/>
            </a:xfrm>
            <a:custGeom>
              <a:avLst/>
              <a:gdLst>
                <a:gd name="connsiteX0" fmla="*/ 128588 w 128587"/>
                <a:gd name="connsiteY0" fmla="*/ 130493 h 130492"/>
                <a:gd name="connsiteX1" fmla="*/ 0 w 128587"/>
                <a:gd name="connsiteY1" fmla="*/ 130493 h 130492"/>
                <a:gd name="connsiteX2" fmla="*/ 0 w 128587"/>
                <a:gd name="connsiteY2" fmla="*/ 32385 h 130492"/>
                <a:gd name="connsiteX3" fmla="*/ 32385 w 128587"/>
                <a:gd name="connsiteY3" fmla="*/ 0 h 130492"/>
                <a:gd name="connsiteX4" fmla="*/ 96203 w 128587"/>
                <a:gd name="connsiteY4" fmla="*/ 0 h 130492"/>
                <a:gd name="connsiteX5" fmla="*/ 128588 w 128587"/>
                <a:gd name="connsiteY5" fmla="*/ 32385 h 130492"/>
                <a:gd name="connsiteX6" fmla="*/ 128588 w 128587"/>
                <a:gd name="connsiteY6" fmla="*/ 130493 h 130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8587" h="130492">
                  <a:moveTo>
                    <a:pt x="128588" y="130493"/>
                  </a:moveTo>
                  <a:lnTo>
                    <a:pt x="0" y="130493"/>
                  </a:lnTo>
                  <a:lnTo>
                    <a:pt x="0" y="32385"/>
                  </a:lnTo>
                  <a:cubicBezTo>
                    <a:pt x="0" y="14288"/>
                    <a:pt x="14288" y="0"/>
                    <a:pt x="32385" y="0"/>
                  </a:cubicBezTo>
                  <a:lnTo>
                    <a:pt x="96203" y="0"/>
                  </a:lnTo>
                  <a:cubicBezTo>
                    <a:pt x="114300" y="0"/>
                    <a:pt x="128588" y="14288"/>
                    <a:pt x="128588" y="32385"/>
                  </a:cubicBezTo>
                  <a:lnTo>
                    <a:pt x="128588" y="130493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7" name="任意多边形: 形状 86">
              <a:extLst>
                <a:ext uri="{FF2B5EF4-FFF2-40B4-BE49-F238E27FC236}">
                  <a16:creationId xmlns:a16="http://schemas.microsoft.com/office/drawing/2014/main" id="{595B457E-7E47-42B7-AAA1-AAC225AF1F48}"/>
                </a:ext>
              </a:extLst>
            </p:cNvPr>
            <p:cNvSpPr/>
            <p:nvPr/>
          </p:nvSpPr>
          <p:spPr>
            <a:xfrm>
              <a:off x="2056896" y="460897"/>
              <a:ext cx="506729" cy="506730"/>
            </a:xfrm>
            <a:custGeom>
              <a:avLst/>
              <a:gdLst>
                <a:gd name="connsiteX0" fmla="*/ 506730 w 506729"/>
                <a:gd name="connsiteY0" fmla="*/ 253365 h 506730"/>
                <a:gd name="connsiteX1" fmla="*/ 253365 w 506729"/>
                <a:gd name="connsiteY1" fmla="*/ 506730 h 506730"/>
                <a:gd name="connsiteX2" fmla="*/ 0 w 506729"/>
                <a:gd name="connsiteY2" fmla="*/ 253365 h 506730"/>
                <a:gd name="connsiteX3" fmla="*/ 253365 w 506729"/>
                <a:gd name="connsiteY3" fmla="*/ 0 h 506730"/>
                <a:gd name="connsiteX4" fmla="*/ 506730 w 506729"/>
                <a:gd name="connsiteY4" fmla="*/ 253365 h 506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6729" h="506730">
                  <a:moveTo>
                    <a:pt x="506730" y="253365"/>
                  </a:moveTo>
                  <a:cubicBezTo>
                    <a:pt x="506730" y="393383"/>
                    <a:pt x="393382" y="506730"/>
                    <a:pt x="253365" y="506730"/>
                  </a:cubicBezTo>
                  <a:cubicBezTo>
                    <a:pt x="113347" y="506730"/>
                    <a:pt x="0" y="393383"/>
                    <a:pt x="0" y="253365"/>
                  </a:cubicBezTo>
                  <a:cubicBezTo>
                    <a:pt x="0" y="113348"/>
                    <a:pt x="113347" y="0"/>
                    <a:pt x="253365" y="0"/>
                  </a:cubicBezTo>
                  <a:cubicBezTo>
                    <a:pt x="393382" y="0"/>
                    <a:pt x="506730" y="113348"/>
                    <a:pt x="506730" y="253365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sp>
        <p:nvSpPr>
          <p:cNvPr id="88" name="波形 87">
            <a:extLst>
              <a:ext uri="{FF2B5EF4-FFF2-40B4-BE49-F238E27FC236}">
                <a16:creationId xmlns:a16="http://schemas.microsoft.com/office/drawing/2014/main" id="{C07760F6-666C-45F8-B0D3-A49802FB2EEC}"/>
              </a:ext>
            </a:extLst>
          </p:cNvPr>
          <p:cNvSpPr/>
          <p:nvPr/>
        </p:nvSpPr>
        <p:spPr>
          <a:xfrm>
            <a:off x="739686" y="533400"/>
            <a:ext cx="2205037" cy="661062"/>
          </a:xfrm>
          <a:prstGeom prst="wave">
            <a:avLst>
              <a:gd name="adj1" fmla="val 6928"/>
              <a:gd name="adj2" fmla="val -36"/>
            </a:avLst>
          </a:pr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atin typeface="+mj-ea"/>
              <a:ea typeface="+mj-ea"/>
            </a:endParaRPr>
          </a:p>
        </p:txBody>
      </p:sp>
      <p:grpSp>
        <p:nvGrpSpPr>
          <p:cNvPr id="89" name="组合 88">
            <a:extLst>
              <a:ext uri="{FF2B5EF4-FFF2-40B4-BE49-F238E27FC236}">
                <a16:creationId xmlns:a16="http://schemas.microsoft.com/office/drawing/2014/main" id="{32ADC28A-8845-4B74-96B6-B25614508CDC}"/>
              </a:ext>
            </a:extLst>
          </p:cNvPr>
          <p:cNvGrpSpPr/>
          <p:nvPr/>
        </p:nvGrpSpPr>
        <p:grpSpPr>
          <a:xfrm>
            <a:off x="458118" y="240036"/>
            <a:ext cx="570493" cy="993909"/>
            <a:chOff x="305806" y="158676"/>
            <a:chExt cx="503819" cy="877749"/>
          </a:xfrm>
        </p:grpSpPr>
        <p:grpSp>
          <p:nvGrpSpPr>
            <p:cNvPr id="90" name="组合 89">
              <a:extLst>
                <a:ext uri="{FF2B5EF4-FFF2-40B4-BE49-F238E27FC236}">
                  <a16:creationId xmlns:a16="http://schemas.microsoft.com/office/drawing/2014/main" id="{B7AF0C5A-7205-42C5-8F20-E515F4BD4609}"/>
                </a:ext>
              </a:extLst>
            </p:cNvPr>
            <p:cNvGrpSpPr/>
            <p:nvPr/>
          </p:nvGrpSpPr>
          <p:grpSpPr>
            <a:xfrm>
              <a:off x="305806" y="295220"/>
              <a:ext cx="503819" cy="741205"/>
              <a:chOff x="2228905" y="1088183"/>
              <a:chExt cx="1148704" cy="1689942"/>
            </a:xfrm>
          </p:grpSpPr>
          <p:sp>
            <p:nvSpPr>
              <p:cNvPr id="92" name="等腰三角形 91">
                <a:extLst>
                  <a:ext uri="{FF2B5EF4-FFF2-40B4-BE49-F238E27FC236}">
                    <a16:creationId xmlns:a16="http://schemas.microsoft.com/office/drawing/2014/main" id="{F321DDAA-31B9-41BE-A34F-F87C5DBADB70}"/>
                  </a:ext>
                </a:extLst>
              </p:cNvPr>
              <p:cNvSpPr/>
              <p:nvPr/>
            </p:nvSpPr>
            <p:spPr>
              <a:xfrm>
                <a:off x="2228905" y="1088183"/>
                <a:ext cx="1147708" cy="1689942"/>
              </a:xfrm>
              <a:prstGeom prst="triangle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latin typeface="+mj-ea"/>
                  <a:ea typeface="+mj-ea"/>
                </a:endParaRPr>
              </a:p>
            </p:txBody>
          </p:sp>
          <p:sp>
            <p:nvSpPr>
              <p:cNvPr id="93" name="任意多边形: 形状 92">
                <a:extLst>
                  <a:ext uri="{FF2B5EF4-FFF2-40B4-BE49-F238E27FC236}">
                    <a16:creationId xmlns:a16="http://schemas.microsoft.com/office/drawing/2014/main" id="{C86CE736-830F-4604-AB5D-95D9B9A6CC85}"/>
                  </a:ext>
                </a:extLst>
              </p:cNvPr>
              <p:cNvSpPr/>
              <p:nvPr/>
            </p:nvSpPr>
            <p:spPr>
              <a:xfrm>
                <a:off x="2229064" y="1088183"/>
                <a:ext cx="1148545" cy="1688356"/>
              </a:xfrm>
              <a:custGeom>
                <a:avLst/>
                <a:gdLst>
                  <a:gd name="connsiteX0" fmla="*/ 1125823 w 1148545"/>
                  <a:gd name="connsiteY0" fmla="*/ 1621813 h 1688356"/>
                  <a:gd name="connsiteX1" fmla="*/ 1148545 w 1148545"/>
                  <a:gd name="connsiteY1" fmla="*/ 1688356 h 1688356"/>
                  <a:gd name="connsiteX2" fmla="*/ 1010589 w 1148545"/>
                  <a:gd name="connsiteY2" fmla="*/ 1688356 h 1688356"/>
                  <a:gd name="connsiteX3" fmla="*/ 1061815 w 1148545"/>
                  <a:gd name="connsiteY3" fmla="*/ 1432283 h 1688356"/>
                  <a:gd name="connsiteX4" fmla="*/ 1115016 w 1148545"/>
                  <a:gd name="connsiteY4" fmla="*/ 1587731 h 1688356"/>
                  <a:gd name="connsiteX5" fmla="*/ 940762 w 1148545"/>
                  <a:gd name="connsiteY5" fmla="*/ 1688356 h 1688356"/>
                  <a:gd name="connsiteX6" fmla="*/ 618907 w 1148545"/>
                  <a:gd name="connsiteY6" fmla="*/ 1688356 h 1688356"/>
                  <a:gd name="connsiteX7" fmla="*/ 669454 w 1148545"/>
                  <a:gd name="connsiteY7" fmla="*/ 1659220 h 1688356"/>
                  <a:gd name="connsiteX8" fmla="*/ 996975 w 1148545"/>
                  <a:gd name="connsiteY8" fmla="*/ 1243584 h 1688356"/>
                  <a:gd name="connsiteX9" fmla="*/ 1050177 w 1148545"/>
                  <a:gd name="connsiteY9" fmla="*/ 1399032 h 1688356"/>
                  <a:gd name="connsiteX10" fmla="*/ 668623 w 1148545"/>
                  <a:gd name="connsiteY10" fmla="*/ 1618488 h 1688356"/>
                  <a:gd name="connsiteX11" fmla="*/ 592145 w 1148545"/>
                  <a:gd name="connsiteY11" fmla="*/ 1663377 h 1688356"/>
                  <a:gd name="connsiteX12" fmla="*/ 548431 w 1148545"/>
                  <a:gd name="connsiteY12" fmla="*/ 1688356 h 1688356"/>
                  <a:gd name="connsiteX13" fmla="*/ 226700 w 1148545"/>
                  <a:gd name="connsiteY13" fmla="*/ 1688356 h 1688356"/>
                  <a:gd name="connsiteX14" fmla="*/ 932967 w 1148545"/>
                  <a:gd name="connsiteY14" fmla="*/ 1054885 h 1688356"/>
                  <a:gd name="connsiteX15" fmla="*/ 985338 w 1148545"/>
                  <a:gd name="connsiteY15" fmla="*/ 1209502 h 1688356"/>
                  <a:gd name="connsiteX16" fmla="*/ 156870 w 1148545"/>
                  <a:gd name="connsiteY16" fmla="*/ 1688356 h 1688356"/>
                  <a:gd name="connsiteX17" fmla="*/ 0 w 1148545"/>
                  <a:gd name="connsiteY17" fmla="*/ 1688356 h 1688356"/>
                  <a:gd name="connsiteX18" fmla="*/ 40180 w 1148545"/>
                  <a:gd name="connsiteY18" fmla="*/ 1570274 h 1688356"/>
                  <a:gd name="connsiteX19" fmla="*/ 868959 w 1148545"/>
                  <a:gd name="connsiteY19" fmla="*/ 865355 h 1688356"/>
                  <a:gd name="connsiteX20" fmla="*/ 921329 w 1148545"/>
                  <a:gd name="connsiteY20" fmla="*/ 1020803 h 1688356"/>
                  <a:gd name="connsiteX21" fmla="*/ 56806 w 1148545"/>
                  <a:gd name="connsiteY21" fmla="*/ 1519567 h 1688356"/>
                  <a:gd name="connsiteX22" fmla="*/ 135777 w 1148545"/>
                  <a:gd name="connsiteY22" fmla="*/ 1288473 h 1688356"/>
                  <a:gd name="connsiteX23" fmla="*/ 804951 w 1148545"/>
                  <a:gd name="connsiteY23" fmla="*/ 676656 h 1688356"/>
                  <a:gd name="connsiteX24" fmla="*/ 857322 w 1148545"/>
                  <a:gd name="connsiteY24" fmla="*/ 832104 h 1688356"/>
                  <a:gd name="connsiteX25" fmla="*/ 153233 w 1148545"/>
                  <a:gd name="connsiteY25" fmla="*/ 1238596 h 1688356"/>
                  <a:gd name="connsiteX26" fmla="*/ 232204 w 1148545"/>
                  <a:gd name="connsiteY26" fmla="*/ 1007502 h 1688356"/>
                  <a:gd name="connsiteX27" fmla="*/ 740112 w 1148545"/>
                  <a:gd name="connsiteY27" fmla="*/ 487126 h 1688356"/>
                  <a:gd name="connsiteX28" fmla="*/ 792482 w 1148545"/>
                  <a:gd name="connsiteY28" fmla="*/ 642574 h 1688356"/>
                  <a:gd name="connsiteX29" fmla="*/ 247999 w 1148545"/>
                  <a:gd name="connsiteY29" fmla="*/ 956795 h 1688356"/>
                  <a:gd name="connsiteX30" fmla="*/ 326969 w 1148545"/>
                  <a:gd name="connsiteY30" fmla="*/ 726532 h 1688356"/>
                  <a:gd name="connsiteX31" fmla="*/ 676104 w 1148545"/>
                  <a:gd name="connsiteY31" fmla="*/ 298427 h 1688356"/>
                  <a:gd name="connsiteX32" fmla="*/ 728474 w 1148545"/>
                  <a:gd name="connsiteY32" fmla="*/ 453875 h 1688356"/>
                  <a:gd name="connsiteX33" fmla="*/ 344426 w 1148545"/>
                  <a:gd name="connsiteY33" fmla="*/ 675825 h 1688356"/>
                  <a:gd name="connsiteX34" fmla="*/ 423397 w 1148545"/>
                  <a:gd name="connsiteY34" fmla="*/ 444731 h 1688356"/>
                  <a:gd name="connsiteX35" fmla="*/ 612096 w 1148545"/>
                  <a:gd name="connsiteY35" fmla="*/ 109728 h 1688356"/>
                  <a:gd name="connsiteX36" fmla="*/ 664466 w 1148545"/>
                  <a:gd name="connsiteY36" fmla="*/ 264345 h 1688356"/>
                  <a:gd name="connsiteX37" fmla="*/ 440023 w 1148545"/>
                  <a:gd name="connsiteY37" fmla="*/ 394855 h 1688356"/>
                  <a:gd name="connsiteX38" fmla="*/ 518993 w 1148545"/>
                  <a:gd name="connsiteY38" fmla="*/ 163761 h 1688356"/>
                  <a:gd name="connsiteX39" fmla="*/ 573858 w 1148545"/>
                  <a:gd name="connsiteY39" fmla="*/ 0 h 1688356"/>
                  <a:gd name="connsiteX40" fmla="*/ 600458 w 1148545"/>
                  <a:gd name="connsiteY40" fmla="*/ 75646 h 1688356"/>
                  <a:gd name="connsiteX41" fmla="*/ 535619 w 1148545"/>
                  <a:gd name="connsiteY41" fmla="*/ 112222 h 16883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1148545" h="1688356">
                    <a:moveTo>
                      <a:pt x="1125823" y="1621813"/>
                    </a:moveTo>
                    <a:lnTo>
                      <a:pt x="1148545" y="1688356"/>
                    </a:lnTo>
                    <a:lnTo>
                      <a:pt x="1010589" y="1688356"/>
                    </a:lnTo>
                    <a:close/>
                    <a:moveTo>
                      <a:pt x="1061815" y="1432283"/>
                    </a:moveTo>
                    <a:lnTo>
                      <a:pt x="1115016" y="1587731"/>
                    </a:lnTo>
                    <a:lnTo>
                      <a:pt x="940762" y="1688356"/>
                    </a:lnTo>
                    <a:lnTo>
                      <a:pt x="618907" y="1688356"/>
                    </a:lnTo>
                    <a:lnTo>
                      <a:pt x="669454" y="1659220"/>
                    </a:lnTo>
                    <a:close/>
                    <a:moveTo>
                      <a:pt x="996975" y="1243584"/>
                    </a:moveTo>
                    <a:lnTo>
                      <a:pt x="1050177" y="1399032"/>
                    </a:lnTo>
                    <a:lnTo>
                      <a:pt x="668623" y="1618488"/>
                    </a:lnTo>
                    <a:lnTo>
                      <a:pt x="592145" y="1663377"/>
                    </a:lnTo>
                    <a:lnTo>
                      <a:pt x="548431" y="1688356"/>
                    </a:lnTo>
                    <a:lnTo>
                      <a:pt x="226700" y="1688356"/>
                    </a:lnTo>
                    <a:close/>
                    <a:moveTo>
                      <a:pt x="932967" y="1054885"/>
                    </a:moveTo>
                    <a:lnTo>
                      <a:pt x="985338" y="1209502"/>
                    </a:lnTo>
                    <a:lnTo>
                      <a:pt x="156870" y="1688356"/>
                    </a:lnTo>
                    <a:lnTo>
                      <a:pt x="0" y="1688356"/>
                    </a:lnTo>
                    <a:lnTo>
                      <a:pt x="40180" y="1570274"/>
                    </a:lnTo>
                    <a:close/>
                    <a:moveTo>
                      <a:pt x="868959" y="865355"/>
                    </a:moveTo>
                    <a:lnTo>
                      <a:pt x="921329" y="1020803"/>
                    </a:lnTo>
                    <a:lnTo>
                      <a:pt x="56806" y="1519567"/>
                    </a:lnTo>
                    <a:lnTo>
                      <a:pt x="135777" y="1288473"/>
                    </a:lnTo>
                    <a:close/>
                    <a:moveTo>
                      <a:pt x="804951" y="676656"/>
                    </a:moveTo>
                    <a:lnTo>
                      <a:pt x="857322" y="832104"/>
                    </a:lnTo>
                    <a:lnTo>
                      <a:pt x="153233" y="1238596"/>
                    </a:lnTo>
                    <a:lnTo>
                      <a:pt x="232204" y="1007502"/>
                    </a:lnTo>
                    <a:close/>
                    <a:moveTo>
                      <a:pt x="740112" y="487126"/>
                    </a:moveTo>
                    <a:lnTo>
                      <a:pt x="792482" y="642574"/>
                    </a:lnTo>
                    <a:lnTo>
                      <a:pt x="247999" y="956795"/>
                    </a:lnTo>
                    <a:lnTo>
                      <a:pt x="326969" y="726532"/>
                    </a:lnTo>
                    <a:close/>
                    <a:moveTo>
                      <a:pt x="676104" y="298427"/>
                    </a:moveTo>
                    <a:lnTo>
                      <a:pt x="728474" y="453875"/>
                    </a:lnTo>
                    <a:lnTo>
                      <a:pt x="344426" y="675825"/>
                    </a:lnTo>
                    <a:lnTo>
                      <a:pt x="423397" y="444731"/>
                    </a:lnTo>
                    <a:close/>
                    <a:moveTo>
                      <a:pt x="612096" y="109728"/>
                    </a:moveTo>
                    <a:lnTo>
                      <a:pt x="664466" y="264345"/>
                    </a:lnTo>
                    <a:lnTo>
                      <a:pt x="440023" y="394855"/>
                    </a:lnTo>
                    <a:lnTo>
                      <a:pt x="518993" y="163761"/>
                    </a:lnTo>
                    <a:close/>
                    <a:moveTo>
                      <a:pt x="573858" y="0"/>
                    </a:moveTo>
                    <a:lnTo>
                      <a:pt x="600458" y="75646"/>
                    </a:lnTo>
                    <a:lnTo>
                      <a:pt x="535619" y="112222"/>
                    </a:lnTo>
                    <a:close/>
                  </a:path>
                </a:pathLst>
              </a:custGeom>
              <a:gradFill>
                <a:gsLst>
                  <a:gs pos="100000">
                    <a:schemeClr val="accent1">
                      <a:lumMod val="90000"/>
                      <a:lumOff val="10000"/>
                    </a:schemeClr>
                  </a:gs>
                  <a:gs pos="0">
                    <a:schemeClr val="accent1">
                      <a:lumMod val="75000"/>
                    </a:schemeClr>
                  </a:gs>
                </a:gsLst>
                <a:lin ang="0" scaled="0"/>
              </a:gradFill>
              <a:ln w="6994" cap="flat">
                <a:noFill/>
                <a:prstDash val="solid"/>
                <a:miter/>
              </a:ln>
              <a:effectLst>
                <a:outerShdw blurRad="25400" dist="12700" dir="5400000" algn="t" rotWithShape="0">
                  <a:prstClr val="black">
                    <a:alpha val="40000"/>
                  </a:prstClr>
                </a:outerShdw>
              </a:effectLst>
            </p:spPr>
            <p:txBody>
              <a:bodyPr wrap="square" rtlCol="0" anchor="ctr">
                <a:noAutofit/>
              </a:bodyPr>
              <a:lstStyle/>
              <a:p>
                <a:endParaRPr lang="zh-CN" altLang="en-US">
                  <a:latin typeface="+mj-ea"/>
                  <a:ea typeface="+mj-ea"/>
                </a:endParaRPr>
              </a:p>
            </p:txBody>
          </p:sp>
        </p:grpSp>
        <p:sp>
          <p:nvSpPr>
            <p:cNvPr id="91" name="星形: 五角 90">
              <a:extLst>
                <a:ext uri="{FF2B5EF4-FFF2-40B4-BE49-F238E27FC236}">
                  <a16:creationId xmlns:a16="http://schemas.microsoft.com/office/drawing/2014/main" id="{D7B66512-4A1E-4F81-BB5C-7D50F1C3C662}"/>
                </a:ext>
              </a:extLst>
            </p:cNvPr>
            <p:cNvSpPr/>
            <p:nvPr/>
          </p:nvSpPr>
          <p:spPr>
            <a:xfrm>
              <a:off x="489235" y="158676"/>
              <a:ext cx="136524" cy="136524"/>
            </a:xfrm>
            <a:prstGeom prst="star5">
              <a:avLst/>
            </a:prstGeom>
            <a:solidFill>
              <a:schemeClr val="accent4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latin typeface="+mj-ea"/>
                <a:ea typeface="+mj-ea"/>
              </a:endParaRPr>
            </a:p>
          </p:txBody>
        </p:sp>
      </p:grpSp>
      <p:sp>
        <p:nvSpPr>
          <p:cNvPr id="94" name="任意多边形: 形状 93">
            <a:extLst>
              <a:ext uri="{FF2B5EF4-FFF2-40B4-BE49-F238E27FC236}">
                <a16:creationId xmlns:a16="http://schemas.microsoft.com/office/drawing/2014/main" id="{54C36130-7422-4026-A8A2-E728C9071CA3}"/>
              </a:ext>
            </a:extLst>
          </p:cNvPr>
          <p:cNvSpPr/>
          <p:nvPr/>
        </p:nvSpPr>
        <p:spPr>
          <a:xfrm>
            <a:off x="2213444" y="349950"/>
            <a:ext cx="169304" cy="193332"/>
          </a:xfrm>
          <a:custGeom>
            <a:avLst/>
            <a:gdLst>
              <a:gd name="connsiteX0" fmla="*/ 710639 w 718570"/>
              <a:gd name="connsiteY0" fmla="*/ 597343 h 820540"/>
              <a:gd name="connsiteX1" fmla="*/ 651721 w 718570"/>
              <a:gd name="connsiteY1" fmla="*/ 562939 h 820540"/>
              <a:gd name="connsiteX2" fmla="*/ 671934 w 718570"/>
              <a:gd name="connsiteY2" fmla="*/ 556058 h 820540"/>
              <a:gd name="connsiteX3" fmla="*/ 680535 w 718570"/>
              <a:gd name="connsiteY3" fmla="*/ 537996 h 820540"/>
              <a:gd name="connsiteX4" fmla="*/ 662473 w 718570"/>
              <a:gd name="connsiteY4" fmla="*/ 529395 h 820540"/>
              <a:gd name="connsiteX5" fmla="*/ 619467 w 718570"/>
              <a:gd name="connsiteY5" fmla="*/ 544447 h 820540"/>
              <a:gd name="connsiteX6" fmla="*/ 582913 w 718570"/>
              <a:gd name="connsiteY6" fmla="*/ 523374 h 820540"/>
              <a:gd name="connsiteX7" fmla="*/ 640110 w 718570"/>
              <a:gd name="connsiteY7" fmla="*/ 491120 h 820540"/>
              <a:gd name="connsiteX8" fmla="*/ 645271 w 718570"/>
              <a:gd name="connsiteY8" fmla="*/ 471768 h 820540"/>
              <a:gd name="connsiteX9" fmla="*/ 625918 w 718570"/>
              <a:gd name="connsiteY9" fmla="*/ 466607 h 820540"/>
              <a:gd name="connsiteX10" fmla="*/ 554529 w 718570"/>
              <a:gd name="connsiteY10" fmla="*/ 507032 h 820540"/>
              <a:gd name="connsiteX11" fmla="*/ 518835 w 718570"/>
              <a:gd name="connsiteY11" fmla="*/ 486390 h 820540"/>
              <a:gd name="connsiteX12" fmla="*/ 603555 w 718570"/>
              <a:gd name="connsiteY12" fmla="*/ 427043 h 820540"/>
              <a:gd name="connsiteX13" fmla="*/ 609146 w 718570"/>
              <a:gd name="connsiteY13" fmla="*/ 411131 h 820540"/>
              <a:gd name="connsiteX14" fmla="*/ 603555 w 718570"/>
              <a:gd name="connsiteY14" fmla="*/ 395219 h 820540"/>
              <a:gd name="connsiteX15" fmla="*/ 518405 w 718570"/>
              <a:gd name="connsiteY15" fmla="*/ 335011 h 820540"/>
              <a:gd name="connsiteX16" fmla="*/ 554099 w 718570"/>
              <a:gd name="connsiteY16" fmla="*/ 314369 h 820540"/>
              <a:gd name="connsiteX17" fmla="*/ 626348 w 718570"/>
              <a:gd name="connsiteY17" fmla="*/ 355654 h 820540"/>
              <a:gd name="connsiteX18" fmla="*/ 645700 w 718570"/>
              <a:gd name="connsiteY18" fmla="*/ 350493 h 820540"/>
              <a:gd name="connsiteX19" fmla="*/ 640540 w 718570"/>
              <a:gd name="connsiteY19" fmla="*/ 331141 h 820540"/>
              <a:gd name="connsiteX20" fmla="*/ 582913 w 718570"/>
              <a:gd name="connsiteY20" fmla="*/ 298027 h 820540"/>
              <a:gd name="connsiteX21" fmla="*/ 619467 w 718570"/>
              <a:gd name="connsiteY21" fmla="*/ 276954 h 820540"/>
              <a:gd name="connsiteX22" fmla="*/ 663333 w 718570"/>
              <a:gd name="connsiteY22" fmla="*/ 292866 h 820540"/>
              <a:gd name="connsiteX23" fmla="*/ 681395 w 718570"/>
              <a:gd name="connsiteY23" fmla="*/ 284265 h 820540"/>
              <a:gd name="connsiteX24" fmla="*/ 672794 w 718570"/>
              <a:gd name="connsiteY24" fmla="*/ 266203 h 820540"/>
              <a:gd name="connsiteX25" fmla="*/ 651721 w 718570"/>
              <a:gd name="connsiteY25" fmla="*/ 258462 h 820540"/>
              <a:gd name="connsiteX26" fmla="*/ 711499 w 718570"/>
              <a:gd name="connsiteY26" fmla="*/ 224058 h 820540"/>
              <a:gd name="connsiteX27" fmla="*/ 716659 w 718570"/>
              <a:gd name="connsiteY27" fmla="*/ 204705 h 820540"/>
              <a:gd name="connsiteX28" fmla="*/ 697307 w 718570"/>
              <a:gd name="connsiteY28" fmla="*/ 199544 h 820540"/>
              <a:gd name="connsiteX29" fmla="*/ 637960 w 718570"/>
              <a:gd name="connsiteY29" fmla="*/ 233519 h 820540"/>
              <a:gd name="connsiteX30" fmla="*/ 641830 w 718570"/>
              <a:gd name="connsiteY30" fmla="*/ 212446 h 820540"/>
              <a:gd name="connsiteX31" fmla="*/ 630219 w 718570"/>
              <a:gd name="connsiteY31" fmla="*/ 195674 h 820540"/>
              <a:gd name="connsiteX32" fmla="*/ 613446 w 718570"/>
              <a:gd name="connsiteY32" fmla="*/ 207286 h 820540"/>
              <a:gd name="connsiteX33" fmla="*/ 605276 w 718570"/>
              <a:gd name="connsiteY33" fmla="*/ 252011 h 820540"/>
              <a:gd name="connsiteX34" fmla="*/ 568721 w 718570"/>
              <a:gd name="connsiteY34" fmla="*/ 273084 h 820540"/>
              <a:gd name="connsiteX35" fmla="*/ 569151 w 718570"/>
              <a:gd name="connsiteY35" fmla="*/ 207716 h 820540"/>
              <a:gd name="connsiteX36" fmla="*/ 554959 w 718570"/>
              <a:gd name="connsiteY36" fmla="*/ 193524 h 820540"/>
              <a:gd name="connsiteX37" fmla="*/ 540768 w 718570"/>
              <a:gd name="connsiteY37" fmla="*/ 207716 h 820540"/>
              <a:gd name="connsiteX38" fmla="*/ 540337 w 718570"/>
              <a:gd name="connsiteY38" fmla="*/ 289856 h 820540"/>
              <a:gd name="connsiteX39" fmla="*/ 504643 w 718570"/>
              <a:gd name="connsiteY39" fmla="*/ 310498 h 820540"/>
              <a:gd name="connsiteX40" fmla="*/ 495182 w 718570"/>
              <a:gd name="connsiteY40" fmla="*/ 207716 h 820540"/>
              <a:gd name="connsiteX41" fmla="*/ 484431 w 718570"/>
              <a:gd name="connsiteY41" fmla="*/ 195244 h 820540"/>
              <a:gd name="connsiteX42" fmla="*/ 468089 w 718570"/>
              <a:gd name="connsiteY42" fmla="*/ 192234 h 820540"/>
              <a:gd name="connsiteX43" fmla="*/ 373477 w 718570"/>
              <a:gd name="connsiteY43" fmla="*/ 236099 h 820540"/>
              <a:gd name="connsiteX44" fmla="*/ 373477 w 718570"/>
              <a:gd name="connsiteY44" fmla="*/ 195244 h 820540"/>
              <a:gd name="connsiteX45" fmla="*/ 445296 w 718570"/>
              <a:gd name="connsiteY45" fmla="*/ 153529 h 820540"/>
              <a:gd name="connsiteX46" fmla="*/ 450457 w 718570"/>
              <a:gd name="connsiteY46" fmla="*/ 134177 h 820540"/>
              <a:gd name="connsiteX47" fmla="*/ 431104 w 718570"/>
              <a:gd name="connsiteY47" fmla="*/ 129016 h 820540"/>
              <a:gd name="connsiteX48" fmla="*/ 373477 w 718570"/>
              <a:gd name="connsiteY48" fmla="*/ 162560 h 820540"/>
              <a:gd name="connsiteX49" fmla="*/ 373477 w 718570"/>
              <a:gd name="connsiteY49" fmla="*/ 120415 h 820540"/>
              <a:gd name="connsiteX50" fmla="*/ 409171 w 718570"/>
              <a:gd name="connsiteY50" fmla="*/ 90311 h 820540"/>
              <a:gd name="connsiteX51" fmla="*/ 410892 w 718570"/>
              <a:gd name="connsiteY51" fmla="*/ 70099 h 820540"/>
              <a:gd name="connsiteX52" fmla="*/ 390679 w 718570"/>
              <a:gd name="connsiteY52" fmla="*/ 68378 h 820540"/>
              <a:gd name="connsiteX53" fmla="*/ 373477 w 718570"/>
              <a:gd name="connsiteY53" fmla="*/ 83000 h 820540"/>
              <a:gd name="connsiteX54" fmla="*/ 373477 w 718570"/>
              <a:gd name="connsiteY54" fmla="*/ 14192 h 820540"/>
              <a:gd name="connsiteX55" fmla="*/ 359285 w 718570"/>
              <a:gd name="connsiteY55" fmla="*/ 0 h 820540"/>
              <a:gd name="connsiteX56" fmla="*/ 345094 w 718570"/>
              <a:gd name="connsiteY56" fmla="*/ 14192 h 820540"/>
              <a:gd name="connsiteX57" fmla="*/ 345094 w 718570"/>
              <a:gd name="connsiteY57" fmla="*/ 82570 h 820540"/>
              <a:gd name="connsiteX58" fmla="*/ 328752 w 718570"/>
              <a:gd name="connsiteY58" fmla="*/ 68808 h 820540"/>
              <a:gd name="connsiteX59" fmla="*/ 308539 w 718570"/>
              <a:gd name="connsiteY59" fmla="*/ 70529 h 820540"/>
              <a:gd name="connsiteX60" fmla="*/ 310259 w 718570"/>
              <a:gd name="connsiteY60" fmla="*/ 90741 h 820540"/>
              <a:gd name="connsiteX61" fmla="*/ 345094 w 718570"/>
              <a:gd name="connsiteY61" fmla="*/ 119985 h 820540"/>
              <a:gd name="connsiteX62" fmla="*/ 345094 w 718570"/>
              <a:gd name="connsiteY62" fmla="*/ 162130 h 820540"/>
              <a:gd name="connsiteX63" fmla="*/ 288327 w 718570"/>
              <a:gd name="connsiteY63" fmla="*/ 129016 h 820540"/>
              <a:gd name="connsiteX64" fmla="*/ 268974 w 718570"/>
              <a:gd name="connsiteY64" fmla="*/ 134177 h 820540"/>
              <a:gd name="connsiteX65" fmla="*/ 274135 w 718570"/>
              <a:gd name="connsiteY65" fmla="*/ 153529 h 820540"/>
              <a:gd name="connsiteX66" fmla="*/ 345094 w 718570"/>
              <a:gd name="connsiteY66" fmla="*/ 194814 h 820540"/>
              <a:gd name="connsiteX67" fmla="*/ 345094 w 718570"/>
              <a:gd name="connsiteY67" fmla="*/ 236099 h 820540"/>
              <a:gd name="connsiteX68" fmla="*/ 251342 w 718570"/>
              <a:gd name="connsiteY68" fmla="*/ 192664 h 820540"/>
              <a:gd name="connsiteX69" fmla="*/ 235430 w 718570"/>
              <a:gd name="connsiteY69" fmla="*/ 195244 h 820540"/>
              <a:gd name="connsiteX70" fmla="*/ 225109 w 718570"/>
              <a:gd name="connsiteY70" fmla="*/ 207716 h 820540"/>
              <a:gd name="connsiteX71" fmla="*/ 215218 w 718570"/>
              <a:gd name="connsiteY71" fmla="*/ 311358 h 820540"/>
              <a:gd name="connsiteX72" fmla="*/ 179523 w 718570"/>
              <a:gd name="connsiteY72" fmla="*/ 290716 h 820540"/>
              <a:gd name="connsiteX73" fmla="*/ 179523 w 718570"/>
              <a:gd name="connsiteY73" fmla="*/ 207716 h 820540"/>
              <a:gd name="connsiteX74" fmla="*/ 165332 w 718570"/>
              <a:gd name="connsiteY74" fmla="*/ 193524 h 820540"/>
              <a:gd name="connsiteX75" fmla="*/ 151140 w 718570"/>
              <a:gd name="connsiteY75" fmla="*/ 207716 h 820540"/>
              <a:gd name="connsiteX76" fmla="*/ 151140 w 718570"/>
              <a:gd name="connsiteY76" fmla="*/ 274374 h 820540"/>
              <a:gd name="connsiteX77" fmla="*/ 114585 w 718570"/>
              <a:gd name="connsiteY77" fmla="*/ 253301 h 820540"/>
              <a:gd name="connsiteX78" fmla="*/ 106414 w 718570"/>
              <a:gd name="connsiteY78" fmla="*/ 207286 h 820540"/>
              <a:gd name="connsiteX79" fmla="*/ 89642 w 718570"/>
              <a:gd name="connsiteY79" fmla="*/ 195674 h 820540"/>
              <a:gd name="connsiteX80" fmla="*/ 78031 w 718570"/>
              <a:gd name="connsiteY80" fmla="*/ 212446 h 820540"/>
              <a:gd name="connsiteX81" fmla="*/ 81901 w 718570"/>
              <a:gd name="connsiteY81" fmla="*/ 234379 h 820540"/>
              <a:gd name="connsiteX82" fmla="*/ 22124 w 718570"/>
              <a:gd name="connsiteY82" fmla="*/ 199544 h 820540"/>
              <a:gd name="connsiteX83" fmla="*/ 2771 w 718570"/>
              <a:gd name="connsiteY83" fmla="*/ 204705 h 820540"/>
              <a:gd name="connsiteX84" fmla="*/ 7932 w 718570"/>
              <a:gd name="connsiteY84" fmla="*/ 224058 h 820540"/>
              <a:gd name="connsiteX85" fmla="*/ 66849 w 718570"/>
              <a:gd name="connsiteY85" fmla="*/ 258462 h 820540"/>
              <a:gd name="connsiteX86" fmla="*/ 46637 w 718570"/>
              <a:gd name="connsiteY86" fmla="*/ 265343 h 820540"/>
              <a:gd name="connsiteX87" fmla="*/ 38036 w 718570"/>
              <a:gd name="connsiteY87" fmla="*/ 283405 h 820540"/>
              <a:gd name="connsiteX88" fmla="*/ 56098 w 718570"/>
              <a:gd name="connsiteY88" fmla="*/ 292006 h 820540"/>
              <a:gd name="connsiteX89" fmla="*/ 99103 w 718570"/>
              <a:gd name="connsiteY89" fmla="*/ 276954 h 820540"/>
              <a:gd name="connsiteX90" fmla="*/ 135658 w 718570"/>
              <a:gd name="connsiteY90" fmla="*/ 298027 h 820540"/>
              <a:gd name="connsiteX91" fmla="*/ 78461 w 718570"/>
              <a:gd name="connsiteY91" fmla="*/ 330281 h 820540"/>
              <a:gd name="connsiteX92" fmla="*/ 73300 w 718570"/>
              <a:gd name="connsiteY92" fmla="*/ 349633 h 820540"/>
              <a:gd name="connsiteX93" fmla="*/ 92652 w 718570"/>
              <a:gd name="connsiteY93" fmla="*/ 354794 h 820540"/>
              <a:gd name="connsiteX94" fmla="*/ 164041 w 718570"/>
              <a:gd name="connsiteY94" fmla="*/ 314369 h 820540"/>
              <a:gd name="connsiteX95" fmla="*/ 199736 w 718570"/>
              <a:gd name="connsiteY95" fmla="*/ 335011 h 820540"/>
              <a:gd name="connsiteX96" fmla="*/ 115015 w 718570"/>
              <a:gd name="connsiteY96" fmla="*/ 393928 h 820540"/>
              <a:gd name="connsiteX97" fmla="*/ 109425 w 718570"/>
              <a:gd name="connsiteY97" fmla="*/ 409410 h 820540"/>
              <a:gd name="connsiteX98" fmla="*/ 115015 w 718570"/>
              <a:gd name="connsiteY98" fmla="*/ 425322 h 820540"/>
              <a:gd name="connsiteX99" fmla="*/ 200166 w 718570"/>
              <a:gd name="connsiteY99" fmla="*/ 485530 h 820540"/>
              <a:gd name="connsiteX100" fmla="*/ 164471 w 718570"/>
              <a:gd name="connsiteY100" fmla="*/ 506172 h 820540"/>
              <a:gd name="connsiteX101" fmla="*/ 92223 w 718570"/>
              <a:gd name="connsiteY101" fmla="*/ 464887 h 820540"/>
              <a:gd name="connsiteX102" fmla="*/ 72870 w 718570"/>
              <a:gd name="connsiteY102" fmla="*/ 470048 h 820540"/>
              <a:gd name="connsiteX103" fmla="*/ 78031 w 718570"/>
              <a:gd name="connsiteY103" fmla="*/ 489400 h 820540"/>
              <a:gd name="connsiteX104" fmla="*/ 135658 w 718570"/>
              <a:gd name="connsiteY104" fmla="*/ 522514 h 820540"/>
              <a:gd name="connsiteX105" fmla="*/ 99103 w 718570"/>
              <a:gd name="connsiteY105" fmla="*/ 543587 h 820540"/>
              <a:gd name="connsiteX106" fmla="*/ 55238 w 718570"/>
              <a:gd name="connsiteY106" fmla="*/ 527675 h 820540"/>
              <a:gd name="connsiteX107" fmla="*/ 37176 w 718570"/>
              <a:gd name="connsiteY107" fmla="*/ 536276 h 820540"/>
              <a:gd name="connsiteX108" fmla="*/ 45777 w 718570"/>
              <a:gd name="connsiteY108" fmla="*/ 554338 h 820540"/>
              <a:gd name="connsiteX109" fmla="*/ 66849 w 718570"/>
              <a:gd name="connsiteY109" fmla="*/ 562079 h 820540"/>
              <a:gd name="connsiteX110" fmla="*/ 7072 w 718570"/>
              <a:gd name="connsiteY110" fmla="*/ 596483 h 820540"/>
              <a:gd name="connsiteX111" fmla="*/ 1911 w 718570"/>
              <a:gd name="connsiteY111" fmla="*/ 615836 h 820540"/>
              <a:gd name="connsiteX112" fmla="*/ 21264 w 718570"/>
              <a:gd name="connsiteY112" fmla="*/ 620996 h 820540"/>
              <a:gd name="connsiteX113" fmla="*/ 80611 w 718570"/>
              <a:gd name="connsiteY113" fmla="*/ 587022 h 820540"/>
              <a:gd name="connsiteX114" fmla="*/ 76740 w 718570"/>
              <a:gd name="connsiteY114" fmla="*/ 608095 h 820540"/>
              <a:gd name="connsiteX115" fmla="*/ 88352 w 718570"/>
              <a:gd name="connsiteY115" fmla="*/ 624867 h 820540"/>
              <a:gd name="connsiteX116" fmla="*/ 105124 w 718570"/>
              <a:gd name="connsiteY116" fmla="*/ 613255 h 820540"/>
              <a:gd name="connsiteX117" fmla="*/ 113295 w 718570"/>
              <a:gd name="connsiteY117" fmla="*/ 568530 h 820540"/>
              <a:gd name="connsiteX118" fmla="*/ 149849 w 718570"/>
              <a:gd name="connsiteY118" fmla="*/ 547457 h 820540"/>
              <a:gd name="connsiteX119" fmla="*/ 149420 w 718570"/>
              <a:gd name="connsiteY119" fmla="*/ 612825 h 820540"/>
              <a:gd name="connsiteX120" fmla="*/ 163611 w 718570"/>
              <a:gd name="connsiteY120" fmla="*/ 627017 h 820540"/>
              <a:gd name="connsiteX121" fmla="*/ 177803 w 718570"/>
              <a:gd name="connsiteY121" fmla="*/ 612825 h 820540"/>
              <a:gd name="connsiteX122" fmla="*/ 178233 w 718570"/>
              <a:gd name="connsiteY122" fmla="*/ 530685 h 820540"/>
              <a:gd name="connsiteX123" fmla="*/ 213927 w 718570"/>
              <a:gd name="connsiteY123" fmla="*/ 510043 h 820540"/>
              <a:gd name="connsiteX124" fmla="*/ 223389 w 718570"/>
              <a:gd name="connsiteY124" fmla="*/ 612825 h 820540"/>
              <a:gd name="connsiteX125" fmla="*/ 234140 w 718570"/>
              <a:gd name="connsiteY125" fmla="*/ 625297 h 820540"/>
              <a:gd name="connsiteX126" fmla="*/ 250482 w 718570"/>
              <a:gd name="connsiteY126" fmla="*/ 628307 h 820540"/>
              <a:gd name="connsiteX127" fmla="*/ 345094 w 718570"/>
              <a:gd name="connsiteY127" fmla="*/ 584442 h 820540"/>
              <a:gd name="connsiteX128" fmla="*/ 345094 w 718570"/>
              <a:gd name="connsiteY128" fmla="*/ 625297 h 820540"/>
              <a:gd name="connsiteX129" fmla="*/ 273275 w 718570"/>
              <a:gd name="connsiteY129" fmla="*/ 667012 h 820540"/>
              <a:gd name="connsiteX130" fmla="*/ 268114 w 718570"/>
              <a:gd name="connsiteY130" fmla="*/ 686364 h 820540"/>
              <a:gd name="connsiteX131" fmla="*/ 287466 w 718570"/>
              <a:gd name="connsiteY131" fmla="*/ 691525 h 820540"/>
              <a:gd name="connsiteX132" fmla="*/ 345094 w 718570"/>
              <a:gd name="connsiteY132" fmla="*/ 657981 h 820540"/>
              <a:gd name="connsiteX133" fmla="*/ 345094 w 718570"/>
              <a:gd name="connsiteY133" fmla="*/ 700126 h 820540"/>
              <a:gd name="connsiteX134" fmla="*/ 309399 w 718570"/>
              <a:gd name="connsiteY134" fmla="*/ 730230 h 820540"/>
              <a:gd name="connsiteX135" fmla="*/ 307679 w 718570"/>
              <a:gd name="connsiteY135" fmla="*/ 750442 h 820540"/>
              <a:gd name="connsiteX136" fmla="*/ 327891 w 718570"/>
              <a:gd name="connsiteY136" fmla="*/ 752162 h 820540"/>
              <a:gd name="connsiteX137" fmla="*/ 345094 w 718570"/>
              <a:gd name="connsiteY137" fmla="*/ 737541 h 820540"/>
              <a:gd name="connsiteX138" fmla="*/ 345094 w 718570"/>
              <a:gd name="connsiteY138" fmla="*/ 806349 h 820540"/>
              <a:gd name="connsiteX139" fmla="*/ 359285 w 718570"/>
              <a:gd name="connsiteY139" fmla="*/ 820541 h 820540"/>
              <a:gd name="connsiteX140" fmla="*/ 373477 w 718570"/>
              <a:gd name="connsiteY140" fmla="*/ 806349 h 820540"/>
              <a:gd name="connsiteX141" fmla="*/ 373477 w 718570"/>
              <a:gd name="connsiteY141" fmla="*/ 737971 h 820540"/>
              <a:gd name="connsiteX142" fmla="*/ 389819 w 718570"/>
              <a:gd name="connsiteY142" fmla="*/ 751732 h 820540"/>
              <a:gd name="connsiteX143" fmla="*/ 410031 w 718570"/>
              <a:gd name="connsiteY143" fmla="*/ 750012 h 820540"/>
              <a:gd name="connsiteX144" fmla="*/ 408311 w 718570"/>
              <a:gd name="connsiteY144" fmla="*/ 729800 h 820540"/>
              <a:gd name="connsiteX145" fmla="*/ 373477 w 718570"/>
              <a:gd name="connsiteY145" fmla="*/ 700556 h 820540"/>
              <a:gd name="connsiteX146" fmla="*/ 373477 w 718570"/>
              <a:gd name="connsiteY146" fmla="*/ 658411 h 820540"/>
              <a:gd name="connsiteX147" fmla="*/ 430244 w 718570"/>
              <a:gd name="connsiteY147" fmla="*/ 691525 h 820540"/>
              <a:gd name="connsiteX148" fmla="*/ 449596 w 718570"/>
              <a:gd name="connsiteY148" fmla="*/ 686364 h 820540"/>
              <a:gd name="connsiteX149" fmla="*/ 444436 w 718570"/>
              <a:gd name="connsiteY149" fmla="*/ 667012 h 820540"/>
              <a:gd name="connsiteX150" fmla="*/ 373477 w 718570"/>
              <a:gd name="connsiteY150" fmla="*/ 625727 h 820540"/>
              <a:gd name="connsiteX151" fmla="*/ 373477 w 718570"/>
              <a:gd name="connsiteY151" fmla="*/ 584442 h 820540"/>
              <a:gd name="connsiteX152" fmla="*/ 467228 w 718570"/>
              <a:gd name="connsiteY152" fmla="*/ 627877 h 820540"/>
              <a:gd name="connsiteX153" fmla="*/ 483140 w 718570"/>
              <a:gd name="connsiteY153" fmla="*/ 625297 h 820540"/>
              <a:gd name="connsiteX154" fmla="*/ 493462 w 718570"/>
              <a:gd name="connsiteY154" fmla="*/ 612825 h 820540"/>
              <a:gd name="connsiteX155" fmla="*/ 503353 w 718570"/>
              <a:gd name="connsiteY155" fmla="*/ 509183 h 820540"/>
              <a:gd name="connsiteX156" fmla="*/ 539047 w 718570"/>
              <a:gd name="connsiteY156" fmla="*/ 529825 h 820540"/>
              <a:gd name="connsiteX157" fmla="*/ 539047 w 718570"/>
              <a:gd name="connsiteY157" fmla="*/ 612825 h 820540"/>
              <a:gd name="connsiteX158" fmla="*/ 553239 w 718570"/>
              <a:gd name="connsiteY158" fmla="*/ 627017 h 820540"/>
              <a:gd name="connsiteX159" fmla="*/ 567431 w 718570"/>
              <a:gd name="connsiteY159" fmla="*/ 612825 h 820540"/>
              <a:gd name="connsiteX160" fmla="*/ 567431 w 718570"/>
              <a:gd name="connsiteY160" fmla="*/ 546167 h 820540"/>
              <a:gd name="connsiteX161" fmla="*/ 603986 w 718570"/>
              <a:gd name="connsiteY161" fmla="*/ 567240 h 820540"/>
              <a:gd name="connsiteX162" fmla="*/ 612156 w 718570"/>
              <a:gd name="connsiteY162" fmla="*/ 613255 h 820540"/>
              <a:gd name="connsiteX163" fmla="*/ 628929 w 718570"/>
              <a:gd name="connsiteY163" fmla="*/ 624867 h 820540"/>
              <a:gd name="connsiteX164" fmla="*/ 640540 w 718570"/>
              <a:gd name="connsiteY164" fmla="*/ 608525 h 820540"/>
              <a:gd name="connsiteX165" fmla="*/ 636669 w 718570"/>
              <a:gd name="connsiteY165" fmla="*/ 586592 h 820540"/>
              <a:gd name="connsiteX166" fmla="*/ 696447 w 718570"/>
              <a:gd name="connsiteY166" fmla="*/ 621426 h 820540"/>
              <a:gd name="connsiteX167" fmla="*/ 715799 w 718570"/>
              <a:gd name="connsiteY167" fmla="*/ 616266 h 820540"/>
              <a:gd name="connsiteX168" fmla="*/ 710639 w 718570"/>
              <a:gd name="connsiteY168" fmla="*/ 597343 h 820540"/>
              <a:gd name="connsiteX169" fmla="*/ 251342 w 718570"/>
              <a:gd name="connsiteY169" fmla="*/ 223197 h 820540"/>
              <a:gd name="connsiteX170" fmla="*/ 344233 w 718570"/>
              <a:gd name="connsiteY170" fmla="*/ 266203 h 820540"/>
              <a:gd name="connsiteX171" fmla="*/ 344233 w 718570"/>
              <a:gd name="connsiteY171" fmla="*/ 296736 h 820540"/>
              <a:gd name="connsiteX172" fmla="*/ 318000 w 718570"/>
              <a:gd name="connsiteY172" fmla="*/ 339312 h 820540"/>
              <a:gd name="connsiteX173" fmla="*/ 267254 w 718570"/>
              <a:gd name="connsiteY173" fmla="*/ 341032 h 820540"/>
              <a:gd name="connsiteX174" fmla="*/ 241881 w 718570"/>
              <a:gd name="connsiteY174" fmla="*/ 326410 h 820540"/>
              <a:gd name="connsiteX175" fmla="*/ 251342 w 718570"/>
              <a:gd name="connsiteY175" fmla="*/ 223197 h 820540"/>
              <a:gd name="connsiteX176" fmla="*/ 227689 w 718570"/>
              <a:gd name="connsiteY176" fmla="*/ 469618 h 820540"/>
              <a:gd name="connsiteX177" fmla="*/ 142539 w 718570"/>
              <a:gd name="connsiteY177" fmla="*/ 409410 h 820540"/>
              <a:gd name="connsiteX178" fmla="*/ 227259 w 718570"/>
              <a:gd name="connsiteY178" fmla="*/ 350063 h 820540"/>
              <a:gd name="connsiteX179" fmla="*/ 253062 w 718570"/>
              <a:gd name="connsiteY179" fmla="*/ 365115 h 820540"/>
              <a:gd name="connsiteX180" fmla="*/ 277145 w 718570"/>
              <a:gd name="connsiteY180" fmla="*/ 409840 h 820540"/>
              <a:gd name="connsiteX181" fmla="*/ 252632 w 718570"/>
              <a:gd name="connsiteY181" fmla="*/ 454996 h 820540"/>
              <a:gd name="connsiteX182" fmla="*/ 227689 w 718570"/>
              <a:gd name="connsiteY182" fmla="*/ 469618 h 820540"/>
              <a:gd name="connsiteX183" fmla="*/ 345094 w 718570"/>
              <a:gd name="connsiteY183" fmla="*/ 553478 h 820540"/>
              <a:gd name="connsiteX184" fmla="*/ 250482 w 718570"/>
              <a:gd name="connsiteY184" fmla="*/ 596913 h 820540"/>
              <a:gd name="connsiteX185" fmla="*/ 241451 w 718570"/>
              <a:gd name="connsiteY185" fmla="*/ 494131 h 820540"/>
              <a:gd name="connsiteX186" fmla="*/ 267684 w 718570"/>
              <a:gd name="connsiteY186" fmla="*/ 479079 h 820540"/>
              <a:gd name="connsiteX187" fmla="*/ 318000 w 718570"/>
              <a:gd name="connsiteY187" fmla="*/ 480799 h 820540"/>
              <a:gd name="connsiteX188" fmla="*/ 345094 w 718570"/>
              <a:gd name="connsiteY188" fmla="*/ 524664 h 820540"/>
              <a:gd name="connsiteX189" fmla="*/ 345094 w 718570"/>
              <a:gd name="connsiteY189" fmla="*/ 553478 h 820540"/>
              <a:gd name="connsiteX190" fmla="*/ 373047 w 718570"/>
              <a:gd name="connsiteY190" fmla="*/ 295446 h 820540"/>
              <a:gd name="connsiteX191" fmla="*/ 373047 w 718570"/>
              <a:gd name="connsiteY191" fmla="*/ 266633 h 820540"/>
              <a:gd name="connsiteX192" fmla="*/ 467659 w 718570"/>
              <a:gd name="connsiteY192" fmla="*/ 223197 h 820540"/>
              <a:gd name="connsiteX193" fmla="*/ 476690 w 718570"/>
              <a:gd name="connsiteY193" fmla="*/ 325980 h 820540"/>
              <a:gd name="connsiteX194" fmla="*/ 450457 w 718570"/>
              <a:gd name="connsiteY194" fmla="*/ 341032 h 820540"/>
              <a:gd name="connsiteX195" fmla="*/ 400140 w 718570"/>
              <a:gd name="connsiteY195" fmla="*/ 339312 h 820540"/>
              <a:gd name="connsiteX196" fmla="*/ 373047 w 718570"/>
              <a:gd name="connsiteY196" fmla="*/ 295446 h 820540"/>
              <a:gd name="connsiteX197" fmla="*/ 466799 w 718570"/>
              <a:gd name="connsiteY197" fmla="*/ 596913 h 820540"/>
              <a:gd name="connsiteX198" fmla="*/ 373907 w 718570"/>
              <a:gd name="connsiteY198" fmla="*/ 553908 h 820540"/>
              <a:gd name="connsiteX199" fmla="*/ 373907 w 718570"/>
              <a:gd name="connsiteY199" fmla="*/ 523374 h 820540"/>
              <a:gd name="connsiteX200" fmla="*/ 400140 w 718570"/>
              <a:gd name="connsiteY200" fmla="*/ 480799 h 820540"/>
              <a:gd name="connsiteX201" fmla="*/ 450887 w 718570"/>
              <a:gd name="connsiteY201" fmla="*/ 479079 h 820540"/>
              <a:gd name="connsiteX202" fmla="*/ 476260 w 718570"/>
              <a:gd name="connsiteY202" fmla="*/ 493701 h 820540"/>
              <a:gd name="connsiteX203" fmla="*/ 466799 w 718570"/>
              <a:gd name="connsiteY203" fmla="*/ 596913 h 820540"/>
              <a:gd name="connsiteX204" fmla="*/ 491312 w 718570"/>
              <a:gd name="connsiteY204" fmla="*/ 469618 h 820540"/>
              <a:gd name="connsiteX205" fmla="*/ 465508 w 718570"/>
              <a:gd name="connsiteY205" fmla="*/ 454566 h 820540"/>
              <a:gd name="connsiteX206" fmla="*/ 441425 w 718570"/>
              <a:gd name="connsiteY206" fmla="*/ 409840 h 820540"/>
              <a:gd name="connsiteX207" fmla="*/ 465938 w 718570"/>
              <a:gd name="connsiteY207" fmla="*/ 364685 h 820540"/>
              <a:gd name="connsiteX208" fmla="*/ 490881 w 718570"/>
              <a:gd name="connsiteY208" fmla="*/ 350063 h 820540"/>
              <a:gd name="connsiteX209" fmla="*/ 576032 w 718570"/>
              <a:gd name="connsiteY209" fmla="*/ 410270 h 820540"/>
              <a:gd name="connsiteX210" fmla="*/ 491312 w 718570"/>
              <a:gd name="connsiteY210" fmla="*/ 469618 h 8205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</a:cxnLst>
            <a:rect l="l" t="t" r="r" b="b"/>
            <a:pathLst>
              <a:path w="718570" h="820540">
                <a:moveTo>
                  <a:pt x="710639" y="597343"/>
                </a:moveTo>
                <a:lnTo>
                  <a:pt x="651721" y="562939"/>
                </a:lnTo>
                <a:lnTo>
                  <a:pt x="671934" y="556058"/>
                </a:lnTo>
                <a:cubicBezTo>
                  <a:pt x="679245" y="553478"/>
                  <a:pt x="683115" y="545307"/>
                  <a:pt x="680535" y="537996"/>
                </a:cubicBezTo>
                <a:cubicBezTo>
                  <a:pt x="677954" y="530685"/>
                  <a:pt x="669784" y="526815"/>
                  <a:pt x="662473" y="529395"/>
                </a:cubicBezTo>
                <a:lnTo>
                  <a:pt x="619467" y="544447"/>
                </a:lnTo>
                <a:lnTo>
                  <a:pt x="582913" y="523374"/>
                </a:lnTo>
                <a:lnTo>
                  <a:pt x="640110" y="491120"/>
                </a:lnTo>
                <a:cubicBezTo>
                  <a:pt x="646991" y="487250"/>
                  <a:pt x="649571" y="478649"/>
                  <a:pt x="645271" y="471768"/>
                </a:cubicBezTo>
                <a:cubicBezTo>
                  <a:pt x="641400" y="464887"/>
                  <a:pt x="632799" y="462737"/>
                  <a:pt x="625918" y="466607"/>
                </a:cubicBezTo>
                <a:lnTo>
                  <a:pt x="554529" y="507032"/>
                </a:lnTo>
                <a:lnTo>
                  <a:pt x="518835" y="486390"/>
                </a:lnTo>
                <a:lnTo>
                  <a:pt x="603555" y="427043"/>
                </a:lnTo>
                <a:cubicBezTo>
                  <a:pt x="608716" y="423602"/>
                  <a:pt x="610866" y="417151"/>
                  <a:pt x="609146" y="411131"/>
                </a:cubicBezTo>
                <a:cubicBezTo>
                  <a:pt x="610866" y="405540"/>
                  <a:pt x="608716" y="399089"/>
                  <a:pt x="603555" y="395219"/>
                </a:cubicBezTo>
                <a:lnTo>
                  <a:pt x="518405" y="335011"/>
                </a:lnTo>
                <a:lnTo>
                  <a:pt x="554099" y="314369"/>
                </a:lnTo>
                <a:lnTo>
                  <a:pt x="626348" y="355654"/>
                </a:lnTo>
                <a:cubicBezTo>
                  <a:pt x="633229" y="359524"/>
                  <a:pt x="641830" y="357374"/>
                  <a:pt x="645700" y="350493"/>
                </a:cubicBezTo>
                <a:cubicBezTo>
                  <a:pt x="649571" y="343612"/>
                  <a:pt x="647421" y="335011"/>
                  <a:pt x="640540" y="331141"/>
                </a:cubicBezTo>
                <a:lnTo>
                  <a:pt x="582913" y="298027"/>
                </a:lnTo>
                <a:lnTo>
                  <a:pt x="619467" y="276954"/>
                </a:lnTo>
                <a:lnTo>
                  <a:pt x="663333" y="292866"/>
                </a:lnTo>
                <a:cubicBezTo>
                  <a:pt x="670644" y="295446"/>
                  <a:pt x="678815" y="291576"/>
                  <a:pt x="681395" y="284265"/>
                </a:cubicBezTo>
                <a:cubicBezTo>
                  <a:pt x="683975" y="276954"/>
                  <a:pt x="680105" y="268783"/>
                  <a:pt x="672794" y="266203"/>
                </a:cubicBezTo>
                <a:lnTo>
                  <a:pt x="651721" y="258462"/>
                </a:lnTo>
                <a:lnTo>
                  <a:pt x="711499" y="224058"/>
                </a:lnTo>
                <a:cubicBezTo>
                  <a:pt x="718379" y="220187"/>
                  <a:pt x="720530" y="211586"/>
                  <a:pt x="716659" y="204705"/>
                </a:cubicBezTo>
                <a:cubicBezTo>
                  <a:pt x="712789" y="197824"/>
                  <a:pt x="704188" y="195674"/>
                  <a:pt x="697307" y="199544"/>
                </a:cubicBezTo>
                <a:lnTo>
                  <a:pt x="637960" y="233519"/>
                </a:lnTo>
                <a:lnTo>
                  <a:pt x="641830" y="212446"/>
                </a:lnTo>
                <a:cubicBezTo>
                  <a:pt x="643120" y="204705"/>
                  <a:pt x="637960" y="197394"/>
                  <a:pt x="630219" y="195674"/>
                </a:cubicBezTo>
                <a:cubicBezTo>
                  <a:pt x="622478" y="194384"/>
                  <a:pt x="615167" y="199544"/>
                  <a:pt x="613446" y="207286"/>
                </a:cubicBezTo>
                <a:lnTo>
                  <a:pt x="605276" y="252011"/>
                </a:lnTo>
                <a:lnTo>
                  <a:pt x="568721" y="273084"/>
                </a:lnTo>
                <a:lnTo>
                  <a:pt x="569151" y="207716"/>
                </a:lnTo>
                <a:cubicBezTo>
                  <a:pt x="569151" y="199975"/>
                  <a:pt x="562700" y="193524"/>
                  <a:pt x="554959" y="193524"/>
                </a:cubicBezTo>
                <a:cubicBezTo>
                  <a:pt x="547218" y="193524"/>
                  <a:pt x="540768" y="199975"/>
                  <a:pt x="540768" y="207716"/>
                </a:cubicBezTo>
                <a:lnTo>
                  <a:pt x="540337" y="289856"/>
                </a:lnTo>
                <a:lnTo>
                  <a:pt x="504643" y="310498"/>
                </a:lnTo>
                <a:lnTo>
                  <a:pt x="495182" y="207716"/>
                </a:lnTo>
                <a:cubicBezTo>
                  <a:pt x="494752" y="201695"/>
                  <a:pt x="490021" y="196534"/>
                  <a:pt x="484431" y="195244"/>
                </a:cubicBezTo>
                <a:cubicBezTo>
                  <a:pt x="480130" y="190943"/>
                  <a:pt x="473679" y="189653"/>
                  <a:pt x="468089" y="192234"/>
                </a:cubicBezTo>
                <a:lnTo>
                  <a:pt x="373477" y="236099"/>
                </a:lnTo>
                <a:lnTo>
                  <a:pt x="373477" y="195244"/>
                </a:lnTo>
                <a:lnTo>
                  <a:pt x="445296" y="153529"/>
                </a:lnTo>
                <a:cubicBezTo>
                  <a:pt x="452177" y="149658"/>
                  <a:pt x="454327" y="141057"/>
                  <a:pt x="450457" y="134177"/>
                </a:cubicBezTo>
                <a:cubicBezTo>
                  <a:pt x="446586" y="127296"/>
                  <a:pt x="437555" y="125145"/>
                  <a:pt x="431104" y="129016"/>
                </a:cubicBezTo>
                <a:lnTo>
                  <a:pt x="373477" y="162560"/>
                </a:lnTo>
                <a:lnTo>
                  <a:pt x="373477" y="120415"/>
                </a:lnTo>
                <a:lnTo>
                  <a:pt x="409171" y="90311"/>
                </a:lnTo>
                <a:cubicBezTo>
                  <a:pt x="415192" y="85150"/>
                  <a:pt x="416052" y="76119"/>
                  <a:pt x="410892" y="70099"/>
                </a:cubicBezTo>
                <a:cubicBezTo>
                  <a:pt x="405731" y="64078"/>
                  <a:pt x="396700" y="63218"/>
                  <a:pt x="390679" y="68378"/>
                </a:cubicBezTo>
                <a:lnTo>
                  <a:pt x="373477" y="83000"/>
                </a:lnTo>
                <a:lnTo>
                  <a:pt x="373477" y="14192"/>
                </a:lnTo>
                <a:cubicBezTo>
                  <a:pt x="373477" y="6451"/>
                  <a:pt x="367026" y="0"/>
                  <a:pt x="359285" y="0"/>
                </a:cubicBezTo>
                <a:cubicBezTo>
                  <a:pt x="351544" y="0"/>
                  <a:pt x="345094" y="6451"/>
                  <a:pt x="345094" y="14192"/>
                </a:cubicBezTo>
                <a:lnTo>
                  <a:pt x="345094" y="82570"/>
                </a:lnTo>
                <a:lnTo>
                  <a:pt x="328752" y="68808"/>
                </a:lnTo>
                <a:cubicBezTo>
                  <a:pt x="322731" y="63648"/>
                  <a:pt x="313700" y="64508"/>
                  <a:pt x="308539" y="70529"/>
                </a:cubicBezTo>
                <a:cubicBezTo>
                  <a:pt x="303378" y="76549"/>
                  <a:pt x="304239" y="85581"/>
                  <a:pt x="310259" y="90741"/>
                </a:cubicBezTo>
                <a:lnTo>
                  <a:pt x="345094" y="119985"/>
                </a:lnTo>
                <a:lnTo>
                  <a:pt x="345094" y="162130"/>
                </a:lnTo>
                <a:lnTo>
                  <a:pt x="288327" y="129016"/>
                </a:lnTo>
                <a:cubicBezTo>
                  <a:pt x="281446" y="125145"/>
                  <a:pt x="272845" y="127296"/>
                  <a:pt x="268974" y="134177"/>
                </a:cubicBezTo>
                <a:cubicBezTo>
                  <a:pt x="265104" y="141057"/>
                  <a:pt x="267254" y="149658"/>
                  <a:pt x="274135" y="153529"/>
                </a:cubicBezTo>
                <a:lnTo>
                  <a:pt x="345094" y="194814"/>
                </a:lnTo>
                <a:lnTo>
                  <a:pt x="345094" y="236099"/>
                </a:lnTo>
                <a:lnTo>
                  <a:pt x="251342" y="192664"/>
                </a:lnTo>
                <a:cubicBezTo>
                  <a:pt x="245751" y="190083"/>
                  <a:pt x="239731" y="191374"/>
                  <a:pt x="235430" y="195244"/>
                </a:cubicBezTo>
                <a:cubicBezTo>
                  <a:pt x="229839" y="196964"/>
                  <a:pt x="225539" y="201695"/>
                  <a:pt x="225109" y="207716"/>
                </a:cubicBezTo>
                <a:lnTo>
                  <a:pt x="215218" y="311358"/>
                </a:lnTo>
                <a:lnTo>
                  <a:pt x="179523" y="290716"/>
                </a:lnTo>
                <a:lnTo>
                  <a:pt x="179523" y="207716"/>
                </a:lnTo>
                <a:cubicBezTo>
                  <a:pt x="179523" y="199975"/>
                  <a:pt x="173072" y="193524"/>
                  <a:pt x="165332" y="193524"/>
                </a:cubicBezTo>
                <a:cubicBezTo>
                  <a:pt x="157590" y="193524"/>
                  <a:pt x="151140" y="199975"/>
                  <a:pt x="151140" y="207716"/>
                </a:cubicBezTo>
                <a:lnTo>
                  <a:pt x="151140" y="274374"/>
                </a:lnTo>
                <a:lnTo>
                  <a:pt x="114585" y="253301"/>
                </a:lnTo>
                <a:lnTo>
                  <a:pt x="106414" y="207286"/>
                </a:lnTo>
                <a:cubicBezTo>
                  <a:pt x="105124" y="199544"/>
                  <a:pt x="97813" y="194384"/>
                  <a:pt x="89642" y="195674"/>
                </a:cubicBezTo>
                <a:cubicBezTo>
                  <a:pt x="81901" y="196964"/>
                  <a:pt x="76740" y="204275"/>
                  <a:pt x="78031" y="212446"/>
                </a:cubicBezTo>
                <a:lnTo>
                  <a:pt x="81901" y="234379"/>
                </a:lnTo>
                <a:lnTo>
                  <a:pt x="22124" y="199544"/>
                </a:lnTo>
                <a:cubicBezTo>
                  <a:pt x="15243" y="195674"/>
                  <a:pt x="6642" y="197824"/>
                  <a:pt x="2771" y="204705"/>
                </a:cubicBezTo>
                <a:cubicBezTo>
                  <a:pt x="-1099" y="211586"/>
                  <a:pt x="1051" y="220187"/>
                  <a:pt x="7932" y="224058"/>
                </a:cubicBezTo>
                <a:lnTo>
                  <a:pt x="66849" y="258462"/>
                </a:lnTo>
                <a:lnTo>
                  <a:pt x="46637" y="265343"/>
                </a:lnTo>
                <a:cubicBezTo>
                  <a:pt x="39326" y="267923"/>
                  <a:pt x="35456" y="276094"/>
                  <a:pt x="38036" y="283405"/>
                </a:cubicBezTo>
                <a:cubicBezTo>
                  <a:pt x="40616" y="290716"/>
                  <a:pt x="48787" y="294586"/>
                  <a:pt x="56098" y="292006"/>
                </a:cubicBezTo>
                <a:lnTo>
                  <a:pt x="99103" y="276954"/>
                </a:lnTo>
                <a:lnTo>
                  <a:pt x="135658" y="298027"/>
                </a:lnTo>
                <a:lnTo>
                  <a:pt x="78461" y="330281"/>
                </a:lnTo>
                <a:cubicBezTo>
                  <a:pt x="71580" y="334151"/>
                  <a:pt x="69000" y="342752"/>
                  <a:pt x="73300" y="349633"/>
                </a:cubicBezTo>
                <a:cubicBezTo>
                  <a:pt x="77171" y="356514"/>
                  <a:pt x="85772" y="358664"/>
                  <a:pt x="92652" y="354794"/>
                </a:cubicBezTo>
                <a:lnTo>
                  <a:pt x="164041" y="314369"/>
                </a:lnTo>
                <a:lnTo>
                  <a:pt x="199736" y="335011"/>
                </a:lnTo>
                <a:lnTo>
                  <a:pt x="115015" y="393928"/>
                </a:lnTo>
                <a:cubicBezTo>
                  <a:pt x="109855" y="397369"/>
                  <a:pt x="107704" y="403820"/>
                  <a:pt x="109425" y="409410"/>
                </a:cubicBezTo>
                <a:cubicBezTo>
                  <a:pt x="107704" y="415001"/>
                  <a:pt x="109855" y="421452"/>
                  <a:pt x="115015" y="425322"/>
                </a:cubicBezTo>
                <a:lnTo>
                  <a:pt x="200166" y="485530"/>
                </a:lnTo>
                <a:lnTo>
                  <a:pt x="164471" y="506172"/>
                </a:lnTo>
                <a:lnTo>
                  <a:pt x="92223" y="464887"/>
                </a:lnTo>
                <a:cubicBezTo>
                  <a:pt x="85342" y="461017"/>
                  <a:pt x="76740" y="463167"/>
                  <a:pt x="72870" y="470048"/>
                </a:cubicBezTo>
                <a:cubicBezTo>
                  <a:pt x="69000" y="476929"/>
                  <a:pt x="71150" y="485530"/>
                  <a:pt x="78031" y="489400"/>
                </a:cubicBezTo>
                <a:lnTo>
                  <a:pt x="135658" y="522514"/>
                </a:lnTo>
                <a:lnTo>
                  <a:pt x="99103" y="543587"/>
                </a:lnTo>
                <a:lnTo>
                  <a:pt x="55238" y="527675"/>
                </a:lnTo>
                <a:cubicBezTo>
                  <a:pt x="47927" y="525095"/>
                  <a:pt x="39756" y="528965"/>
                  <a:pt x="37176" y="536276"/>
                </a:cubicBezTo>
                <a:cubicBezTo>
                  <a:pt x="34595" y="543587"/>
                  <a:pt x="38466" y="551758"/>
                  <a:pt x="45777" y="554338"/>
                </a:cubicBezTo>
                <a:lnTo>
                  <a:pt x="66849" y="562079"/>
                </a:lnTo>
                <a:lnTo>
                  <a:pt x="7072" y="596483"/>
                </a:lnTo>
                <a:cubicBezTo>
                  <a:pt x="191" y="600354"/>
                  <a:pt x="-1959" y="608955"/>
                  <a:pt x="1911" y="615836"/>
                </a:cubicBezTo>
                <a:cubicBezTo>
                  <a:pt x="5782" y="622717"/>
                  <a:pt x="14383" y="624867"/>
                  <a:pt x="21264" y="620996"/>
                </a:cubicBezTo>
                <a:lnTo>
                  <a:pt x="80611" y="587022"/>
                </a:lnTo>
                <a:lnTo>
                  <a:pt x="76740" y="608095"/>
                </a:lnTo>
                <a:cubicBezTo>
                  <a:pt x="75450" y="615836"/>
                  <a:pt x="80611" y="623147"/>
                  <a:pt x="88352" y="624867"/>
                </a:cubicBezTo>
                <a:cubicBezTo>
                  <a:pt x="96093" y="626157"/>
                  <a:pt x="103404" y="620996"/>
                  <a:pt x="105124" y="613255"/>
                </a:cubicBezTo>
                <a:lnTo>
                  <a:pt x="113295" y="568530"/>
                </a:lnTo>
                <a:lnTo>
                  <a:pt x="149849" y="547457"/>
                </a:lnTo>
                <a:lnTo>
                  <a:pt x="149420" y="612825"/>
                </a:lnTo>
                <a:cubicBezTo>
                  <a:pt x="149420" y="620566"/>
                  <a:pt x="155870" y="627017"/>
                  <a:pt x="163611" y="627017"/>
                </a:cubicBezTo>
                <a:cubicBezTo>
                  <a:pt x="171352" y="627017"/>
                  <a:pt x="177803" y="620566"/>
                  <a:pt x="177803" y="612825"/>
                </a:cubicBezTo>
                <a:lnTo>
                  <a:pt x="178233" y="530685"/>
                </a:lnTo>
                <a:lnTo>
                  <a:pt x="213927" y="510043"/>
                </a:lnTo>
                <a:lnTo>
                  <a:pt x="223389" y="612825"/>
                </a:lnTo>
                <a:cubicBezTo>
                  <a:pt x="223819" y="618846"/>
                  <a:pt x="228549" y="624007"/>
                  <a:pt x="234140" y="625297"/>
                </a:cubicBezTo>
                <a:cubicBezTo>
                  <a:pt x="238441" y="629597"/>
                  <a:pt x="244891" y="630888"/>
                  <a:pt x="250482" y="628307"/>
                </a:cubicBezTo>
                <a:lnTo>
                  <a:pt x="345094" y="584442"/>
                </a:lnTo>
                <a:lnTo>
                  <a:pt x="345094" y="625297"/>
                </a:lnTo>
                <a:lnTo>
                  <a:pt x="273275" y="667012"/>
                </a:lnTo>
                <a:cubicBezTo>
                  <a:pt x="266394" y="670882"/>
                  <a:pt x="264244" y="679914"/>
                  <a:pt x="268114" y="686364"/>
                </a:cubicBezTo>
                <a:cubicBezTo>
                  <a:pt x="271985" y="693245"/>
                  <a:pt x="281016" y="695396"/>
                  <a:pt x="287466" y="691525"/>
                </a:cubicBezTo>
                <a:lnTo>
                  <a:pt x="345094" y="657981"/>
                </a:lnTo>
                <a:lnTo>
                  <a:pt x="345094" y="700126"/>
                </a:lnTo>
                <a:lnTo>
                  <a:pt x="309399" y="730230"/>
                </a:lnTo>
                <a:cubicBezTo>
                  <a:pt x="303378" y="735390"/>
                  <a:pt x="302518" y="744422"/>
                  <a:pt x="307679" y="750442"/>
                </a:cubicBezTo>
                <a:cubicBezTo>
                  <a:pt x="312840" y="756463"/>
                  <a:pt x="321871" y="757323"/>
                  <a:pt x="327891" y="752162"/>
                </a:cubicBezTo>
                <a:lnTo>
                  <a:pt x="345094" y="737541"/>
                </a:lnTo>
                <a:lnTo>
                  <a:pt x="345094" y="806349"/>
                </a:lnTo>
                <a:cubicBezTo>
                  <a:pt x="345094" y="814090"/>
                  <a:pt x="351544" y="820541"/>
                  <a:pt x="359285" y="820541"/>
                </a:cubicBezTo>
                <a:cubicBezTo>
                  <a:pt x="367026" y="820541"/>
                  <a:pt x="373477" y="814090"/>
                  <a:pt x="373477" y="806349"/>
                </a:cubicBezTo>
                <a:lnTo>
                  <a:pt x="373477" y="737971"/>
                </a:lnTo>
                <a:lnTo>
                  <a:pt x="389819" y="751732"/>
                </a:lnTo>
                <a:cubicBezTo>
                  <a:pt x="395840" y="756893"/>
                  <a:pt x="404871" y="756033"/>
                  <a:pt x="410031" y="750012"/>
                </a:cubicBezTo>
                <a:cubicBezTo>
                  <a:pt x="415192" y="743991"/>
                  <a:pt x="414332" y="734960"/>
                  <a:pt x="408311" y="729800"/>
                </a:cubicBezTo>
                <a:lnTo>
                  <a:pt x="373477" y="700556"/>
                </a:lnTo>
                <a:lnTo>
                  <a:pt x="373477" y="658411"/>
                </a:lnTo>
                <a:lnTo>
                  <a:pt x="430244" y="691525"/>
                </a:lnTo>
                <a:cubicBezTo>
                  <a:pt x="437125" y="695396"/>
                  <a:pt x="445726" y="693245"/>
                  <a:pt x="449596" y="686364"/>
                </a:cubicBezTo>
                <a:cubicBezTo>
                  <a:pt x="453467" y="679484"/>
                  <a:pt x="451317" y="670882"/>
                  <a:pt x="444436" y="667012"/>
                </a:cubicBezTo>
                <a:lnTo>
                  <a:pt x="373477" y="625727"/>
                </a:lnTo>
                <a:lnTo>
                  <a:pt x="373477" y="584442"/>
                </a:lnTo>
                <a:lnTo>
                  <a:pt x="467228" y="627877"/>
                </a:lnTo>
                <a:cubicBezTo>
                  <a:pt x="472819" y="630458"/>
                  <a:pt x="478840" y="629167"/>
                  <a:pt x="483140" y="625297"/>
                </a:cubicBezTo>
                <a:cubicBezTo>
                  <a:pt x="488731" y="623577"/>
                  <a:pt x="493032" y="618846"/>
                  <a:pt x="493462" y="612825"/>
                </a:cubicBezTo>
                <a:lnTo>
                  <a:pt x="503353" y="509183"/>
                </a:lnTo>
                <a:lnTo>
                  <a:pt x="539047" y="529825"/>
                </a:lnTo>
                <a:lnTo>
                  <a:pt x="539047" y="612825"/>
                </a:lnTo>
                <a:cubicBezTo>
                  <a:pt x="539047" y="620566"/>
                  <a:pt x="545498" y="627017"/>
                  <a:pt x="553239" y="627017"/>
                </a:cubicBezTo>
                <a:cubicBezTo>
                  <a:pt x="560980" y="627017"/>
                  <a:pt x="567431" y="620566"/>
                  <a:pt x="567431" y="612825"/>
                </a:cubicBezTo>
                <a:lnTo>
                  <a:pt x="567431" y="546167"/>
                </a:lnTo>
                <a:lnTo>
                  <a:pt x="603986" y="567240"/>
                </a:lnTo>
                <a:lnTo>
                  <a:pt x="612156" y="613255"/>
                </a:lnTo>
                <a:cubicBezTo>
                  <a:pt x="613446" y="620996"/>
                  <a:pt x="620757" y="626157"/>
                  <a:pt x="628929" y="624867"/>
                </a:cubicBezTo>
                <a:cubicBezTo>
                  <a:pt x="636669" y="623577"/>
                  <a:pt x="641830" y="616266"/>
                  <a:pt x="640540" y="608525"/>
                </a:cubicBezTo>
                <a:lnTo>
                  <a:pt x="636669" y="586592"/>
                </a:lnTo>
                <a:lnTo>
                  <a:pt x="696447" y="621426"/>
                </a:lnTo>
                <a:cubicBezTo>
                  <a:pt x="703328" y="625297"/>
                  <a:pt x="711929" y="623147"/>
                  <a:pt x="715799" y="616266"/>
                </a:cubicBezTo>
                <a:cubicBezTo>
                  <a:pt x="719670" y="609815"/>
                  <a:pt x="717519" y="601214"/>
                  <a:pt x="710639" y="597343"/>
                </a:cubicBezTo>
                <a:close/>
                <a:moveTo>
                  <a:pt x="251342" y="223197"/>
                </a:moveTo>
                <a:lnTo>
                  <a:pt x="344233" y="266203"/>
                </a:lnTo>
                <a:lnTo>
                  <a:pt x="344233" y="296736"/>
                </a:lnTo>
                <a:lnTo>
                  <a:pt x="318000" y="339312"/>
                </a:lnTo>
                <a:lnTo>
                  <a:pt x="267254" y="341032"/>
                </a:lnTo>
                <a:lnTo>
                  <a:pt x="241881" y="326410"/>
                </a:lnTo>
                <a:lnTo>
                  <a:pt x="251342" y="223197"/>
                </a:lnTo>
                <a:close/>
                <a:moveTo>
                  <a:pt x="227689" y="469618"/>
                </a:moveTo>
                <a:lnTo>
                  <a:pt x="142539" y="409410"/>
                </a:lnTo>
                <a:lnTo>
                  <a:pt x="227259" y="350063"/>
                </a:lnTo>
                <a:lnTo>
                  <a:pt x="253062" y="365115"/>
                </a:lnTo>
                <a:lnTo>
                  <a:pt x="277145" y="409840"/>
                </a:lnTo>
                <a:lnTo>
                  <a:pt x="252632" y="454996"/>
                </a:lnTo>
                <a:lnTo>
                  <a:pt x="227689" y="469618"/>
                </a:lnTo>
                <a:close/>
                <a:moveTo>
                  <a:pt x="345094" y="553478"/>
                </a:moveTo>
                <a:lnTo>
                  <a:pt x="250482" y="596913"/>
                </a:lnTo>
                <a:lnTo>
                  <a:pt x="241451" y="494131"/>
                </a:lnTo>
                <a:lnTo>
                  <a:pt x="267684" y="479079"/>
                </a:lnTo>
                <a:lnTo>
                  <a:pt x="318000" y="480799"/>
                </a:lnTo>
                <a:lnTo>
                  <a:pt x="345094" y="524664"/>
                </a:lnTo>
                <a:lnTo>
                  <a:pt x="345094" y="553478"/>
                </a:lnTo>
                <a:close/>
                <a:moveTo>
                  <a:pt x="373047" y="295446"/>
                </a:moveTo>
                <a:lnTo>
                  <a:pt x="373047" y="266633"/>
                </a:lnTo>
                <a:lnTo>
                  <a:pt x="467659" y="223197"/>
                </a:lnTo>
                <a:lnTo>
                  <a:pt x="476690" y="325980"/>
                </a:lnTo>
                <a:lnTo>
                  <a:pt x="450457" y="341032"/>
                </a:lnTo>
                <a:lnTo>
                  <a:pt x="400140" y="339312"/>
                </a:lnTo>
                <a:lnTo>
                  <a:pt x="373047" y="295446"/>
                </a:lnTo>
                <a:close/>
                <a:moveTo>
                  <a:pt x="466799" y="596913"/>
                </a:moveTo>
                <a:lnTo>
                  <a:pt x="373907" y="553908"/>
                </a:lnTo>
                <a:lnTo>
                  <a:pt x="373907" y="523374"/>
                </a:lnTo>
                <a:lnTo>
                  <a:pt x="400140" y="480799"/>
                </a:lnTo>
                <a:lnTo>
                  <a:pt x="450887" y="479079"/>
                </a:lnTo>
                <a:lnTo>
                  <a:pt x="476260" y="493701"/>
                </a:lnTo>
                <a:lnTo>
                  <a:pt x="466799" y="596913"/>
                </a:lnTo>
                <a:close/>
                <a:moveTo>
                  <a:pt x="491312" y="469618"/>
                </a:moveTo>
                <a:lnTo>
                  <a:pt x="465508" y="454566"/>
                </a:lnTo>
                <a:lnTo>
                  <a:pt x="441425" y="409840"/>
                </a:lnTo>
                <a:lnTo>
                  <a:pt x="465938" y="364685"/>
                </a:lnTo>
                <a:lnTo>
                  <a:pt x="490881" y="350063"/>
                </a:lnTo>
                <a:lnTo>
                  <a:pt x="576032" y="410270"/>
                </a:lnTo>
                <a:lnTo>
                  <a:pt x="491312" y="469618"/>
                </a:ln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 w="4301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>
              <a:latin typeface="+mj-ea"/>
              <a:ea typeface="+mj-ea"/>
            </a:endParaRPr>
          </a:p>
        </p:txBody>
      </p:sp>
      <p:sp>
        <p:nvSpPr>
          <p:cNvPr id="95" name="任意多边形: 形状 94">
            <a:extLst>
              <a:ext uri="{FF2B5EF4-FFF2-40B4-BE49-F238E27FC236}">
                <a16:creationId xmlns:a16="http://schemas.microsoft.com/office/drawing/2014/main" id="{30E071EC-5A15-48E6-B4AE-04E9EB158BBC}"/>
              </a:ext>
            </a:extLst>
          </p:cNvPr>
          <p:cNvSpPr/>
          <p:nvPr/>
        </p:nvSpPr>
        <p:spPr>
          <a:xfrm>
            <a:off x="2996539" y="959180"/>
            <a:ext cx="76248" cy="87068"/>
          </a:xfrm>
          <a:custGeom>
            <a:avLst/>
            <a:gdLst>
              <a:gd name="connsiteX0" fmla="*/ 710639 w 718570"/>
              <a:gd name="connsiteY0" fmla="*/ 597343 h 820540"/>
              <a:gd name="connsiteX1" fmla="*/ 651721 w 718570"/>
              <a:gd name="connsiteY1" fmla="*/ 562939 h 820540"/>
              <a:gd name="connsiteX2" fmla="*/ 671934 w 718570"/>
              <a:gd name="connsiteY2" fmla="*/ 556058 h 820540"/>
              <a:gd name="connsiteX3" fmla="*/ 680535 w 718570"/>
              <a:gd name="connsiteY3" fmla="*/ 537996 h 820540"/>
              <a:gd name="connsiteX4" fmla="*/ 662473 w 718570"/>
              <a:gd name="connsiteY4" fmla="*/ 529395 h 820540"/>
              <a:gd name="connsiteX5" fmla="*/ 619467 w 718570"/>
              <a:gd name="connsiteY5" fmla="*/ 544447 h 820540"/>
              <a:gd name="connsiteX6" fmla="*/ 582913 w 718570"/>
              <a:gd name="connsiteY6" fmla="*/ 523374 h 820540"/>
              <a:gd name="connsiteX7" fmla="*/ 640110 w 718570"/>
              <a:gd name="connsiteY7" fmla="*/ 491120 h 820540"/>
              <a:gd name="connsiteX8" fmla="*/ 645271 w 718570"/>
              <a:gd name="connsiteY8" fmla="*/ 471768 h 820540"/>
              <a:gd name="connsiteX9" fmla="*/ 625918 w 718570"/>
              <a:gd name="connsiteY9" fmla="*/ 466607 h 820540"/>
              <a:gd name="connsiteX10" fmla="*/ 554529 w 718570"/>
              <a:gd name="connsiteY10" fmla="*/ 507032 h 820540"/>
              <a:gd name="connsiteX11" fmla="*/ 518835 w 718570"/>
              <a:gd name="connsiteY11" fmla="*/ 486390 h 820540"/>
              <a:gd name="connsiteX12" fmla="*/ 603555 w 718570"/>
              <a:gd name="connsiteY12" fmla="*/ 427043 h 820540"/>
              <a:gd name="connsiteX13" fmla="*/ 609146 w 718570"/>
              <a:gd name="connsiteY13" fmla="*/ 411131 h 820540"/>
              <a:gd name="connsiteX14" fmla="*/ 603555 w 718570"/>
              <a:gd name="connsiteY14" fmla="*/ 395219 h 820540"/>
              <a:gd name="connsiteX15" fmla="*/ 518405 w 718570"/>
              <a:gd name="connsiteY15" fmla="*/ 335011 h 820540"/>
              <a:gd name="connsiteX16" fmla="*/ 554099 w 718570"/>
              <a:gd name="connsiteY16" fmla="*/ 314369 h 820540"/>
              <a:gd name="connsiteX17" fmla="*/ 626348 w 718570"/>
              <a:gd name="connsiteY17" fmla="*/ 355654 h 820540"/>
              <a:gd name="connsiteX18" fmla="*/ 645700 w 718570"/>
              <a:gd name="connsiteY18" fmla="*/ 350493 h 820540"/>
              <a:gd name="connsiteX19" fmla="*/ 640540 w 718570"/>
              <a:gd name="connsiteY19" fmla="*/ 331141 h 820540"/>
              <a:gd name="connsiteX20" fmla="*/ 582913 w 718570"/>
              <a:gd name="connsiteY20" fmla="*/ 298027 h 820540"/>
              <a:gd name="connsiteX21" fmla="*/ 619467 w 718570"/>
              <a:gd name="connsiteY21" fmla="*/ 276954 h 820540"/>
              <a:gd name="connsiteX22" fmla="*/ 663333 w 718570"/>
              <a:gd name="connsiteY22" fmla="*/ 292866 h 820540"/>
              <a:gd name="connsiteX23" fmla="*/ 681395 w 718570"/>
              <a:gd name="connsiteY23" fmla="*/ 284265 h 820540"/>
              <a:gd name="connsiteX24" fmla="*/ 672794 w 718570"/>
              <a:gd name="connsiteY24" fmla="*/ 266203 h 820540"/>
              <a:gd name="connsiteX25" fmla="*/ 651721 w 718570"/>
              <a:gd name="connsiteY25" fmla="*/ 258462 h 820540"/>
              <a:gd name="connsiteX26" fmla="*/ 711499 w 718570"/>
              <a:gd name="connsiteY26" fmla="*/ 224058 h 820540"/>
              <a:gd name="connsiteX27" fmla="*/ 716659 w 718570"/>
              <a:gd name="connsiteY27" fmla="*/ 204705 h 820540"/>
              <a:gd name="connsiteX28" fmla="*/ 697307 w 718570"/>
              <a:gd name="connsiteY28" fmla="*/ 199544 h 820540"/>
              <a:gd name="connsiteX29" fmla="*/ 637960 w 718570"/>
              <a:gd name="connsiteY29" fmla="*/ 233519 h 820540"/>
              <a:gd name="connsiteX30" fmla="*/ 641830 w 718570"/>
              <a:gd name="connsiteY30" fmla="*/ 212446 h 820540"/>
              <a:gd name="connsiteX31" fmla="*/ 630219 w 718570"/>
              <a:gd name="connsiteY31" fmla="*/ 195674 h 820540"/>
              <a:gd name="connsiteX32" fmla="*/ 613446 w 718570"/>
              <a:gd name="connsiteY32" fmla="*/ 207286 h 820540"/>
              <a:gd name="connsiteX33" fmla="*/ 605276 w 718570"/>
              <a:gd name="connsiteY33" fmla="*/ 252011 h 820540"/>
              <a:gd name="connsiteX34" fmla="*/ 568721 w 718570"/>
              <a:gd name="connsiteY34" fmla="*/ 273084 h 820540"/>
              <a:gd name="connsiteX35" fmla="*/ 569151 w 718570"/>
              <a:gd name="connsiteY35" fmla="*/ 207716 h 820540"/>
              <a:gd name="connsiteX36" fmla="*/ 554959 w 718570"/>
              <a:gd name="connsiteY36" fmla="*/ 193524 h 820540"/>
              <a:gd name="connsiteX37" fmla="*/ 540768 w 718570"/>
              <a:gd name="connsiteY37" fmla="*/ 207716 h 820540"/>
              <a:gd name="connsiteX38" fmla="*/ 540337 w 718570"/>
              <a:gd name="connsiteY38" fmla="*/ 289856 h 820540"/>
              <a:gd name="connsiteX39" fmla="*/ 504643 w 718570"/>
              <a:gd name="connsiteY39" fmla="*/ 310498 h 820540"/>
              <a:gd name="connsiteX40" fmla="*/ 495182 w 718570"/>
              <a:gd name="connsiteY40" fmla="*/ 207716 h 820540"/>
              <a:gd name="connsiteX41" fmla="*/ 484431 w 718570"/>
              <a:gd name="connsiteY41" fmla="*/ 195244 h 820540"/>
              <a:gd name="connsiteX42" fmla="*/ 468089 w 718570"/>
              <a:gd name="connsiteY42" fmla="*/ 192234 h 820540"/>
              <a:gd name="connsiteX43" fmla="*/ 373477 w 718570"/>
              <a:gd name="connsiteY43" fmla="*/ 236099 h 820540"/>
              <a:gd name="connsiteX44" fmla="*/ 373477 w 718570"/>
              <a:gd name="connsiteY44" fmla="*/ 195244 h 820540"/>
              <a:gd name="connsiteX45" fmla="*/ 445296 w 718570"/>
              <a:gd name="connsiteY45" fmla="*/ 153529 h 820540"/>
              <a:gd name="connsiteX46" fmla="*/ 450457 w 718570"/>
              <a:gd name="connsiteY46" fmla="*/ 134177 h 820540"/>
              <a:gd name="connsiteX47" fmla="*/ 431104 w 718570"/>
              <a:gd name="connsiteY47" fmla="*/ 129016 h 820540"/>
              <a:gd name="connsiteX48" fmla="*/ 373477 w 718570"/>
              <a:gd name="connsiteY48" fmla="*/ 162560 h 820540"/>
              <a:gd name="connsiteX49" fmla="*/ 373477 w 718570"/>
              <a:gd name="connsiteY49" fmla="*/ 120415 h 820540"/>
              <a:gd name="connsiteX50" fmla="*/ 409171 w 718570"/>
              <a:gd name="connsiteY50" fmla="*/ 90311 h 820540"/>
              <a:gd name="connsiteX51" fmla="*/ 410892 w 718570"/>
              <a:gd name="connsiteY51" fmla="*/ 70099 h 820540"/>
              <a:gd name="connsiteX52" fmla="*/ 390679 w 718570"/>
              <a:gd name="connsiteY52" fmla="*/ 68378 h 820540"/>
              <a:gd name="connsiteX53" fmla="*/ 373477 w 718570"/>
              <a:gd name="connsiteY53" fmla="*/ 83000 h 820540"/>
              <a:gd name="connsiteX54" fmla="*/ 373477 w 718570"/>
              <a:gd name="connsiteY54" fmla="*/ 14192 h 820540"/>
              <a:gd name="connsiteX55" fmla="*/ 359285 w 718570"/>
              <a:gd name="connsiteY55" fmla="*/ 0 h 820540"/>
              <a:gd name="connsiteX56" fmla="*/ 345094 w 718570"/>
              <a:gd name="connsiteY56" fmla="*/ 14192 h 820540"/>
              <a:gd name="connsiteX57" fmla="*/ 345094 w 718570"/>
              <a:gd name="connsiteY57" fmla="*/ 82570 h 820540"/>
              <a:gd name="connsiteX58" fmla="*/ 328752 w 718570"/>
              <a:gd name="connsiteY58" fmla="*/ 68808 h 820540"/>
              <a:gd name="connsiteX59" fmla="*/ 308539 w 718570"/>
              <a:gd name="connsiteY59" fmla="*/ 70529 h 820540"/>
              <a:gd name="connsiteX60" fmla="*/ 310259 w 718570"/>
              <a:gd name="connsiteY60" fmla="*/ 90741 h 820540"/>
              <a:gd name="connsiteX61" fmla="*/ 345094 w 718570"/>
              <a:gd name="connsiteY61" fmla="*/ 119985 h 820540"/>
              <a:gd name="connsiteX62" fmla="*/ 345094 w 718570"/>
              <a:gd name="connsiteY62" fmla="*/ 162130 h 820540"/>
              <a:gd name="connsiteX63" fmla="*/ 288327 w 718570"/>
              <a:gd name="connsiteY63" fmla="*/ 129016 h 820540"/>
              <a:gd name="connsiteX64" fmla="*/ 268974 w 718570"/>
              <a:gd name="connsiteY64" fmla="*/ 134177 h 820540"/>
              <a:gd name="connsiteX65" fmla="*/ 274135 w 718570"/>
              <a:gd name="connsiteY65" fmla="*/ 153529 h 820540"/>
              <a:gd name="connsiteX66" fmla="*/ 345094 w 718570"/>
              <a:gd name="connsiteY66" fmla="*/ 194814 h 820540"/>
              <a:gd name="connsiteX67" fmla="*/ 345094 w 718570"/>
              <a:gd name="connsiteY67" fmla="*/ 236099 h 820540"/>
              <a:gd name="connsiteX68" fmla="*/ 251342 w 718570"/>
              <a:gd name="connsiteY68" fmla="*/ 192664 h 820540"/>
              <a:gd name="connsiteX69" fmla="*/ 235430 w 718570"/>
              <a:gd name="connsiteY69" fmla="*/ 195244 h 820540"/>
              <a:gd name="connsiteX70" fmla="*/ 225109 w 718570"/>
              <a:gd name="connsiteY70" fmla="*/ 207716 h 820540"/>
              <a:gd name="connsiteX71" fmla="*/ 215218 w 718570"/>
              <a:gd name="connsiteY71" fmla="*/ 311358 h 820540"/>
              <a:gd name="connsiteX72" fmla="*/ 179523 w 718570"/>
              <a:gd name="connsiteY72" fmla="*/ 290716 h 820540"/>
              <a:gd name="connsiteX73" fmla="*/ 179523 w 718570"/>
              <a:gd name="connsiteY73" fmla="*/ 207716 h 820540"/>
              <a:gd name="connsiteX74" fmla="*/ 165332 w 718570"/>
              <a:gd name="connsiteY74" fmla="*/ 193524 h 820540"/>
              <a:gd name="connsiteX75" fmla="*/ 151140 w 718570"/>
              <a:gd name="connsiteY75" fmla="*/ 207716 h 820540"/>
              <a:gd name="connsiteX76" fmla="*/ 151140 w 718570"/>
              <a:gd name="connsiteY76" fmla="*/ 274374 h 820540"/>
              <a:gd name="connsiteX77" fmla="*/ 114585 w 718570"/>
              <a:gd name="connsiteY77" fmla="*/ 253301 h 820540"/>
              <a:gd name="connsiteX78" fmla="*/ 106414 w 718570"/>
              <a:gd name="connsiteY78" fmla="*/ 207286 h 820540"/>
              <a:gd name="connsiteX79" fmla="*/ 89642 w 718570"/>
              <a:gd name="connsiteY79" fmla="*/ 195674 h 820540"/>
              <a:gd name="connsiteX80" fmla="*/ 78031 w 718570"/>
              <a:gd name="connsiteY80" fmla="*/ 212446 h 820540"/>
              <a:gd name="connsiteX81" fmla="*/ 81901 w 718570"/>
              <a:gd name="connsiteY81" fmla="*/ 234379 h 820540"/>
              <a:gd name="connsiteX82" fmla="*/ 22124 w 718570"/>
              <a:gd name="connsiteY82" fmla="*/ 199544 h 820540"/>
              <a:gd name="connsiteX83" fmla="*/ 2771 w 718570"/>
              <a:gd name="connsiteY83" fmla="*/ 204705 h 820540"/>
              <a:gd name="connsiteX84" fmla="*/ 7932 w 718570"/>
              <a:gd name="connsiteY84" fmla="*/ 224058 h 820540"/>
              <a:gd name="connsiteX85" fmla="*/ 66849 w 718570"/>
              <a:gd name="connsiteY85" fmla="*/ 258462 h 820540"/>
              <a:gd name="connsiteX86" fmla="*/ 46637 w 718570"/>
              <a:gd name="connsiteY86" fmla="*/ 265343 h 820540"/>
              <a:gd name="connsiteX87" fmla="*/ 38036 w 718570"/>
              <a:gd name="connsiteY87" fmla="*/ 283405 h 820540"/>
              <a:gd name="connsiteX88" fmla="*/ 56098 w 718570"/>
              <a:gd name="connsiteY88" fmla="*/ 292006 h 820540"/>
              <a:gd name="connsiteX89" fmla="*/ 99103 w 718570"/>
              <a:gd name="connsiteY89" fmla="*/ 276954 h 820540"/>
              <a:gd name="connsiteX90" fmla="*/ 135658 w 718570"/>
              <a:gd name="connsiteY90" fmla="*/ 298027 h 820540"/>
              <a:gd name="connsiteX91" fmla="*/ 78461 w 718570"/>
              <a:gd name="connsiteY91" fmla="*/ 330281 h 820540"/>
              <a:gd name="connsiteX92" fmla="*/ 73300 w 718570"/>
              <a:gd name="connsiteY92" fmla="*/ 349633 h 820540"/>
              <a:gd name="connsiteX93" fmla="*/ 92652 w 718570"/>
              <a:gd name="connsiteY93" fmla="*/ 354794 h 820540"/>
              <a:gd name="connsiteX94" fmla="*/ 164041 w 718570"/>
              <a:gd name="connsiteY94" fmla="*/ 314369 h 820540"/>
              <a:gd name="connsiteX95" fmla="*/ 199736 w 718570"/>
              <a:gd name="connsiteY95" fmla="*/ 335011 h 820540"/>
              <a:gd name="connsiteX96" fmla="*/ 115015 w 718570"/>
              <a:gd name="connsiteY96" fmla="*/ 393928 h 820540"/>
              <a:gd name="connsiteX97" fmla="*/ 109425 w 718570"/>
              <a:gd name="connsiteY97" fmla="*/ 409410 h 820540"/>
              <a:gd name="connsiteX98" fmla="*/ 115015 w 718570"/>
              <a:gd name="connsiteY98" fmla="*/ 425322 h 820540"/>
              <a:gd name="connsiteX99" fmla="*/ 200166 w 718570"/>
              <a:gd name="connsiteY99" fmla="*/ 485530 h 820540"/>
              <a:gd name="connsiteX100" fmla="*/ 164471 w 718570"/>
              <a:gd name="connsiteY100" fmla="*/ 506172 h 820540"/>
              <a:gd name="connsiteX101" fmla="*/ 92223 w 718570"/>
              <a:gd name="connsiteY101" fmla="*/ 464887 h 820540"/>
              <a:gd name="connsiteX102" fmla="*/ 72870 w 718570"/>
              <a:gd name="connsiteY102" fmla="*/ 470048 h 820540"/>
              <a:gd name="connsiteX103" fmla="*/ 78031 w 718570"/>
              <a:gd name="connsiteY103" fmla="*/ 489400 h 820540"/>
              <a:gd name="connsiteX104" fmla="*/ 135658 w 718570"/>
              <a:gd name="connsiteY104" fmla="*/ 522514 h 820540"/>
              <a:gd name="connsiteX105" fmla="*/ 99103 w 718570"/>
              <a:gd name="connsiteY105" fmla="*/ 543587 h 820540"/>
              <a:gd name="connsiteX106" fmla="*/ 55238 w 718570"/>
              <a:gd name="connsiteY106" fmla="*/ 527675 h 820540"/>
              <a:gd name="connsiteX107" fmla="*/ 37176 w 718570"/>
              <a:gd name="connsiteY107" fmla="*/ 536276 h 820540"/>
              <a:gd name="connsiteX108" fmla="*/ 45777 w 718570"/>
              <a:gd name="connsiteY108" fmla="*/ 554338 h 820540"/>
              <a:gd name="connsiteX109" fmla="*/ 66849 w 718570"/>
              <a:gd name="connsiteY109" fmla="*/ 562079 h 820540"/>
              <a:gd name="connsiteX110" fmla="*/ 7072 w 718570"/>
              <a:gd name="connsiteY110" fmla="*/ 596483 h 820540"/>
              <a:gd name="connsiteX111" fmla="*/ 1911 w 718570"/>
              <a:gd name="connsiteY111" fmla="*/ 615836 h 820540"/>
              <a:gd name="connsiteX112" fmla="*/ 21264 w 718570"/>
              <a:gd name="connsiteY112" fmla="*/ 620996 h 820540"/>
              <a:gd name="connsiteX113" fmla="*/ 80611 w 718570"/>
              <a:gd name="connsiteY113" fmla="*/ 587022 h 820540"/>
              <a:gd name="connsiteX114" fmla="*/ 76740 w 718570"/>
              <a:gd name="connsiteY114" fmla="*/ 608095 h 820540"/>
              <a:gd name="connsiteX115" fmla="*/ 88352 w 718570"/>
              <a:gd name="connsiteY115" fmla="*/ 624867 h 820540"/>
              <a:gd name="connsiteX116" fmla="*/ 105124 w 718570"/>
              <a:gd name="connsiteY116" fmla="*/ 613255 h 820540"/>
              <a:gd name="connsiteX117" fmla="*/ 113295 w 718570"/>
              <a:gd name="connsiteY117" fmla="*/ 568530 h 820540"/>
              <a:gd name="connsiteX118" fmla="*/ 149849 w 718570"/>
              <a:gd name="connsiteY118" fmla="*/ 547457 h 820540"/>
              <a:gd name="connsiteX119" fmla="*/ 149420 w 718570"/>
              <a:gd name="connsiteY119" fmla="*/ 612825 h 820540"/>
              <a:gd name="connsiteX120" fmla="*/ 163611 w 718570"/>
              <a:gd name="connsiteY120" fmla="*/ 627017 h 820540"/>
              <a:gd name="connsiteX121" fmla="*/ 177803 w 718570"/>
              <a:gd name="connsiteY121" fmla="*/ 612825 h 820540"/>
              <a:gd name="connsiteX122" fmla="*/ 178233 w 718570"/>
              <a:gd name="connsiteY122" fmla="*/ 530685 h 820540"/>
              <a:gd name="connsiteX123" fmla="*/ 213927 w 718570"/>
              <a:gd name="connsiteY123" fmla="*/ 510043 h 820540"/>
              <a:gd name="connsiteX124" fmla="*/ 223389 w 718570"/>
              <a:gd name="connsiteY124" fmla="*/ 612825 h 820540"/>
              <a:gd name="connsiteX125" fmla="*/ 234140 w 718570"/>
              <a:gd name="connsiteY125" fmla="*/ 625297 h 820540"/>
              <a:gd name="connsiteX126" fmla="*/ 250482 w 718570"/>
              <a:gd name="connsiteY126" fmla="*/ 628307 h 820540"/>
              <a:gd name="connsiteX127" fmla="*/ 345094 w 718570"/>
              <a:gd name="connsiteY127" fmla="*/ 584442 h 820540"/>
              <a:gd name="connsiteX128" fmla="*/ 345094 w 718570"/>
              <a:gd name="connsiteY128" fmla="*/ 625297 h 820540"/>
              <a:gd name="connsiteX129" fmla="*/ 273275 w 718570"/>
              <a:gd name="connsiteY129" fmla="*/ 667012 h 820540"/>
              <a:gd name="connsiteX130" fmla="*/ 268114 w 718570"/>
              <a:gd name="connsiteY130" fmla="*/ 686364 h 820540"/>
              <a:gd name="connsiteX131" fmla="*/ 287466 w 718570"/>
              <a:gd name="connsiteY131" fmla="*/ 691525 h 820540"/>
              <a:gd name="connsiteX132" fmla="*/ 345094 w 718570"/>
              <a:gd name="connsiteY132" fmla="*/ 657981 h 820540"/>
              <a:gd name="connsiteX133" fmla="*/ 345094 w 718570"/>
              <a:gd name="connsiteY133" fmla="*/ 700126 h 820540"/>
              <a:gd name="connsiteX134" fmla="*/ 309399 w 718570"/>
              <a:gd name="connsiteY134" fmla="*/ 730230 h 820540"/>
              <a:gd name="connsiteX135" fmla="*/ 307679 w 718570"/>
              <a:gd name="connsiteY135" fmla="*/ 750442 h 820540"/>
              <a:gd name="connsiteX136" fmla="*/ 327891 w 718570"/>
              <a:gd name="connsiteY136" fmla="*/ 752162 h 820540"/>
              <a:gd name="connsiteX137" fmla="*/ 345094 w 718570"/>
              <a:gd name="connsiteY137" fmla="*/ 737541 h 820540"/>
              <a:gd name="connsiteX138" fmla="*/ 345094 w 718570"/>
              <a:gd name="connsiteY138" fmla="*/ 806349 h 820540"/>
              <a:gd name="connsiteX139" fmla="*/ 359285 w 718570"/>
              <a:gd name="connsiteY139" fmla="*/ 820541 h 820540"/>
              <a:gd name="connsiteX140" fmla="*/ 373477 w 718570"/>
              <a:gd name="connsiteY140" fmla="*/ 806349 h 820540"/>
              <a:gd name="connsiteX141" fmla="*/ 373477 w 718570"/>
              <a:gd name="connsiteY141" fmla="*/ 737971 h 820540"/>
              <a:gd name="connsiteX142" fmla="*/ 389819 w 718570"/>
              <a:gd name="connsiteY142" fmla="*/ 751732 h 820540"/>
              <a:gd name="connsiteX143" fmla="*/ 410031 w 718570"/>
              <a:gd name="connsiteY143" fmla="*/ 750012 h 820540"/>
              <a:gd name="connsiteX144" fmla="*/ 408311 w 718570"/>
              <a:gd name="connsiteY144" fmla="*/ 729800 h 820540"/>
              <a:gd name="connsiteX145" fmla="*/ 373477 w 718570"/>
              <a:gd name="connsiteY145" fmla="*/ 700556 h 820540"/>
              <a:gd name="connsiteX146" fmla="*/ 373477 w 718570"/>
              <a:gd name="connsiteY146" fmla="*/ 658411 h 820540"/>
              <a:gd name="connsiteX147" fmla="*/ 430244 w 718570"/>
              <a:gd name="connsiteY147" fmla="*/ 691525 h 820540"/>
              <a:gd name="connsiteX148" fmla="*/ 449596 w 718570"/>
              <a:gd name="connsiteY148" fmla="*/ 686364 h 820540"/>
              <a:gd name="connsiteX149" fmla="*/ 444436 w 718570"/>
              <a:gd name="connsiteY149" fmla="*/ 667012 h 820540"/>
              <a:gd name="connsiteX150" fmla="*/ 373477 w 718570"/>
              <a:gd name="connsiteY150" fmla="*/ 625727 h 820540"/>
              <a:gd name="connsiteX151" fmla="*/ 373477 w 718570"/>
              <a:gd name="connsiteY151" fmla="*/ 584442 h 820540"/>
              <a:gd name="connsiteX152" fmla="*/ 467228 w 718570"/>
              <a:gd name="connsiteY152" fmla="*/ 627877 h 820540"/>
              <a:gd name="connsiteX153" fmla="*/ 483140 w 718570"/>
              <a:gd name="connsiteY153" fmla="*/ 625297 h 820540"/>
              <a:gd name="connsiteX154" fmla="*/ 493462 w 718570"/>
              <a:gd name="connsiteY154" fmla="*/ 612825 h 820540"/>
              <a:gd name="connsiteX155" fmla="*/ 503353 w 718570"/>
              <a:gd name="connsiteY155" fmla="*/ 509183 h 820540"/>
              <a:gd name="connsiteX156" fmla="*/ 539047 w 718570"/>
              <a:gd name="connsiteY156" fmla="*/ 529825 h 820540"/>
              <a:gd name="connsiteX157" fmla="*/ 539047 w 718570"/>
              <a:gd name="connsiteY157" fmla="*/ 612825 h 820540"/>
              <a:gd name="connsiteX158" fmla="*/ 553239 w 718570"/>
              <a:gd name="connsiteY158" fmla="*/ 627017 h 820540"/>
              <a:gd name="connsiteX159" fmla="*/ 567431 w 718570"/>
              <a:gd name="connsiteY159" fmla="*/ 612825 h 820540"/>
              <a:gd name="connsiteX160" fmla="*/ 567431 w 718570"/>
              <a:gd name="connsiteY160" fmla="*/ 546167 h 820540"/>
              <a:gd name="connsiteX161" fmla="*/ 603986 w 718570"/>
              <a:gd name="connsiteY161" fmla="*/ 567240 h 820540"/>
              <a:gd name="connsiteX162" fmla="*/ 612156 w 718570"/>
              <a:gd name="connsiteY162" fmla="*/ 613255 h 820540"/>
              <a:gd name="connsiteX163" fmla="*/ 628929 w 718570"/>
              <a:gd name="connsiteY163" fmla="*/ 624867 h 820540"/>
              <a:gd name="connsiteX164" fmla="*/ 640540 w 718570"/>
              <a:gd name="connsiteY164" fmla="*/ 608525 h 820540"/>
              <a:gd name="connsiteX165" fmla="*/ 636669 w 718570"/>
              <a:gd name="connsiteY165" fmla="*/ 586592 h 820540"/>
              <a:gd name="connsiteX166" fmla="*/ 696447 w 718570"/>
              <a:gd name="connsiteY166" fmla="*/ 621426 h 820540"/>
              <a:gd name="connsiteX167" fmla="*/ 715799 w 718570"/>
              <a:gd name="connsiteY167" fmla="*/ 616266 h 820540"/>
              <a:gd name="connsiteX168" fmla="*/ 710639 w 718570"/>
              <a:gd name="connsiteY168" fmla="*/ 597343 h 820540"/>
              <a:gd name="connsiteX169" fmla="*/ 251342 w 718570"/>
              <a:gd name="connsiteY169" fmla="*/ 223197 h 820540"/>
              <a:gd name="connsiteX170" fmla="*/ 344233 w 718570"/>
              <a:gd name="connsiteY170" fmla="*/ 266203 h 820540"/>
              <a:gd name="connsiteX171" fmla="*/ 344233 w 718570"/>
              <a:gd name="connsiteY171" fmla="*/ 296736 h 820540"/>
              <a:gd name="connsiteX172" fmla="*/ 318000 w 718570"/>
              <a:gd name="connsiteY172" fmla="*/ 339312 h 820540"/>
              <a:gd name="connsiteX173" fmla="*/ 267254 w 718570"/>
              <a:gd name="connsiteY173" fmla="*/ 341032 h 820540"/>
              <a:gd name="connsiteX174" fmla="*/ 241881 w 718570"/>
              <a:gd name="connsiteY174" fmla="*/ 326410 h 820540"/>
              <a:gd name="connsiteX175" fmla="*/ 251342 w 718570"/>
              <a:gd name="connsiteY175" fmla="*/ 223197 h 820540"/>
              <a:gd name="connsiteX176" fmla="*/ 227689 w 718570"/>
              <a:gd name="connsiteY176" fmla="*/ 469618 h 820540"/>
              <a:gd name="connsiteX177" fmla="*/ 142539 w 718570"/>
              <a:gd name="connsiteY177" fmla="*/ 409410 h 820540"/>
              <a:gd name="connsiteX178" fmla="*/ 227259 w 718570"/>
              <a:gd name="connsiteY178" fmla="*/ 350063 h 820540"/>
              <a:gd name="connsiteX179" fmla="*/ 253062 w 718570"/>
              <a:gd name="connsiteY179" fmla="*/ 365115 h 820540"/>
              <a:gd name="connsiteX180" fmla="*/ 277145 w 718570"/>
              <a:gd name="connsiteY180" fmla="*/ 409840 h 820540"/>
              <a:gd name="connsiteX181" fmla="*/ 252632 w 718570"/>
              <a:gd name="connsiteY181" fmla="*/ 454996 h 820540"/>
              <a:gd name="connsiteX182" fmla="*/ 227689 w 718570"/>
              <a:gd name="connsiteY182" fmla="*/ 469618 h 820540"/>
              <a:gd name="connsiteX183" fmla="*/ 345094 w 718570"/>
              <a:gd name="connsiteY183" fmla="*/ 553478 h 820540"/>
              <a:gd name="connsiteX184" fmla="*/ 250482 w 718570"/>
              <a:gd name="connsiteY184" fmla="*/ 596913 h 820540"/>
              <a:gd name="connsiteX185" fmla="*/ 241451 w 718570"/>
              <a:gd name="connsiteY185" fmla="*/ 494131 h 820540"/>
              <a:gd name="connsiteX186" fmla="*/ 267684 w 718570"/>
              <a:gd name="connsiteY186" fmla="*/ 479079 h 820540"/>
              <a:gd name="connsiteX187" fmla="*/ 318000 w 718570"/>
              <a:gd name="connsiteY187" fmla="*/ 480799 h 820540"/>
              <a:gd name="connsiteX188" fmla="*/ 345094 w 718570"/>
              <a:gd name="connsiteY188" fmla="*/ 524664 h 820540"/>
              <a:gd name="connsiteX189" fmla="*/ 345094 w 718570"/>
              <a:gd name="connsiteY189" fmla="*/ 553478 h 820540"/>
              <a:gd name="connsiteX190" fmla="*/ 373047 w 718570"/>
              <a:gd name="connsiteY190" fmla="*/ 295446 h 820540"/>
              <a:gd name="connsiteX191" fmla="*/ 373047 w 718570"/>
              <a:gd name="connsiteY191" fmla="*/ 266633 h 820540"/>
              <a:gd name="connsiteX192" fmla="*/ 467659 w 718570"/>
              <a:gd name="connsiteY192" fmla="*/ 223197 h 820540"/>
              <a:gd name="connsiteX193" fmla="*/ 476690 w 718570"/>
              <a:gd name="connsiteY193" fmla="*/ 325980 h 820540"/>
              <a:gd name="connsiteX194" fmla="*/ 450457 w 718570"/>
              <a:gd name="connsiteY194" fmla="*/ 341032 h 820540"/>
              <a:gd name="connsiteX195" fmla="*/ 400140 w 718570"/>
              <a:gd name="connsiteY195" fmla="*/ 339312 h 820540"/>
              <a:gd name="connsiteX196" fmla="*/ 373047 w 718570"/>
              <a:gd name="connsiteY196" fmla="*/ 295446 h 820540"/>
              <a:gd name="connsiteX197" fmla="*/ 466799 w 718570"/>
              <a:gd name="connsiteY197" fmla="*/ 596913 h 820540"/>
              <a:gd name="connsiteX198" fmla="*/ 373907 w 718570"/>
              <a:gd name="connsiteY198" fmla="*/ 553908 h 820540"/>
              <a:gd name="connsiteX199" fmla="*/ 373907 w 718570"/>
              <a:gd name="connsiteY199" fmla="*/ 523374 h 820540"/>
              <a:gd name="connsiteX200" fmla="*/ 400140 w 718570"/>
              <a:gd name="connsiteY200" fmla="*/ 480799 h 820540"/>
              <a:gd name="connsiteX201" fmla="*/ 450887 w 718570"/>
              <a:gd name="connsiteY201" fmla="*/ 479079 h 820540"/>
              <a:gd name="connsiteX202" fmla="*/ 476260 w 718570"/>
              <a:gd name="connsiteY202" fmla="*/ 493701 h 820540"/>
              <a:gd name="connsiteX203" fmla="*/ 466799 w 718570"/>
              <a:gd name="connsiteY203" fmla="*/ 596913 h 820540"/>
              <a:gd name="connsiteX204" fmla="*/ 491312 w 718570"/>
              <a:gd name="connsiteY204" fmla="*/ 469618 h 820540"/>
              <a:gd name="connsiteX205" fmla="*/ 465508 w 718570"/>
              <a:gd name="connsiteY205" fmla="*/ 454566 h 820540"/>
              <a:gd name="connsiteX206" fmla="*/ 441425 w 718570"/>
              <a:gd name="connsiteY206" fmla="*/ 409840 h 820540"/>
              <a:gd name="connsiteX207" fmla="*/ 465938 w 718570"/>
              <a:gd name="connsiteY207" fmla="*/ 364685 h 820540"/>
              <a:gd name="connsiteX208" fmla="*/ 490881 w 718570"/>
              <a:gd name="connsiteY208" fmla="*/ 350063 h 820540"/>
              <a:gd name="connsiteX209" fmla="*/ 576032 w 718570"/>
              <a:gd name="connsiteY209" fmla="*/ 410270 h 820540"/>
              <a:gd name="connsiteX210" fmla="*/ 491312 w 718570"/>
              <a:gd name="connsiteY210" fmla="*/ 469618 h 8205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</a:cxnLst>
            <a:rect l="l" t="t" r="r" b="b"/>
            <a:pathLst>
              <a:path w="718570" h="820540">
                <a:moveTo>
                  <a:pt x="710639" y="597343"/>
                </a:moveTo>
                <a:lnTo>
                  <a:pt x="651721" y="562939"/>
                </a:lnTo>
                <a:lnTo>
                  <a:pt x="671934" y="556058"/>
                </a:lnTo>
                <a:cubicBezTo>
                  <a:pt x="679245" y="553478"/>
                  <a:pt x="683115" y="545307"/>
                  <a:pt x="680535" y="537996"/>
                </a:cubicBezTo>
                <a:cubicBezTo>
                  <a:pt x="677954" y="530685"/>
                  <a:pt x="669784" y="526815"/>
                  <a:pt x="662473" y="529395"/>
                </a:cubicBezTo>
                <a:lnTo>
                  <a:pt x="619467" y="544447"/>
                </a:lnTo>
                <a:lnTo>
                  <a:pt x="582913" y="523374"/>
                </a:lnTo>
                <a:lnTo>
                  <a:pt x="640110" y="491120"/>
                </a:lnTo>
                <a:cubicBezTo>
                  <a:pt x="646991" y="487250"/>
                  <a:pt x="649571" y="478649"/>
                  <a:pt x="645271" y="471768"/>
                </a:cubicBezTo>
                <a:cubicBezTo>
                  <a:pt x="641400" y="464887"/>
                  <a:pt x="632799" y="462737"/>
                  <a:pt x="625918" y="466607"/>
                </a:cubicBezTo>
                <a:lnTo>
                  <a:pt x="554529" y="507032"/>
                </a:lnTo>
                <a:lnTo>
                  <a:pt x="518835" y="486390"/>
                </a:lnTo>
                <a:lnTo>
                  <a:pt x="603555" y="427043"/>
                </a:lnTo>
                <a:cubicBezTo>
                  <a:pt x="608716" y="423602"/>
                  <a:pt x="610866" y="417151"/>
                  <a:pt x="609146" y="411131"/>
                </a:cubicBezTo>
                <a:cubicBezTo>
                  <a:pt x="610866" y="405540"/>
                  <a:pt x="608716" y="399089"/>
                  <a:pt x="603555" y="395219"/>
                </a:cubicBezTo>
                <a:lnTo>
                  <a:pt x="518405" y="335011"/>
                </a:lnTo>
                <a:lnTo>
                  <a:pt x="554099" y="314369"/>
                </a:lnTo>
                <a:lnTo>
                  <a:pt x="626348" y="355654"/>
                </a:lnTo>
                <a:cubicBezTo>
                  <a:pt x="633229" y="359524"/>
                  <a:pt x="641830" y="357374"/>
                  <a:pt x="645700" y="350493"/>
                </a:cubicBezTo>
                <a:cubicBezTo>
                  <a:pt x="649571" y="343612"/>
                  <a:pt x="647421" y="335011"/>
                  <a:pt x="640540" y="331141"/>
                </a:cubicBezTo>
                <a:lnTo>
                  <a:pt x="582913" y="298027"/>
                </a:lnTo>
                <a:lnTo>
                  <a:pt x="619467" y="276954"/>
                </a:lnTo>
                <a:lnTo>
                  <a:pt x="663333" y="292866"/>
                </a:lnTo>
                <a:cubicBezTo>
                  <a:pt x="670644" y="295446"/>
                  <a:pt x="678815" y="291576"/>
                  <a:pt x="681395" y="284265"/>
                </a:cubicBezTo>
                <a:cubicBezTo>
                  <a:pt x="683975" y="276954"/>
                  <a:pt x="680105" y="268783"/>
                  <a:pt x="672794" y="266203"/>
                </a:cubicBezTo>
                <a:lnTo>
                  <a:pt x="651721" y="258462"/>
                </a:lnTo>
                <a:lnTo>
                  <a:pt x="711499" y="224058"/>
                </a:lnTo>
                <a:cubicBezTo>
                  <a:pt x="718379" y="220187"/>
                  <a:pt x="720530" y="211586"/>
                  <a:pt x="716659" y="204705"/>
                </a:cubicBezTo>
                <a:cubicBezTo>
                  <a:pt x="712789" y="197824"/>
                  <a:pt x="704188" y="195674"/>
                  <a:pt x="697307" y="199544"/>
                </a:cubicBezTo>
                <a:lnTo>
                  <a:pt x="637960" y="233519"/>
                </a:lnTo>
                <a:lnTo>
                  <a:pt x="641830" y="212446"/>
                </a:lnTo>
                <a:cubicBezTo>
                  <a:pt x="643120" y="204705"/>
                  <a:pt x="637960" y="197394"/>
                  <a:pt x="630219" y="195674"/>
                </a:cubicBezTo>
                <a:cubicBezTo>
                  <a:pt x="622478" y="194384"/>
                  <a:pt x="615167" y="199544"/>
                  <a:pt x="613446" y="207286"/>
                </a:cubicBezTo>
                <a:lnTo>
                  <a:pt x="605276" y="252011"/>
                </a:lnTo>
                <a:lnTo>
                  <a:pt x="568721" y="273084"/>
                </a:lnTo>
                <a:lnTo>
                  <a:pt x="569151" y="207716"/>
                </a:lnTo>
                <a:cubicBezTo>
                  <a:pt x="569151" y="199975"/>
                  <a:pt x="562700" y="193524"/>
                  <a:pt x="554959" y="193524"/>
                </a:cubicBezTo>
                <a:cubicBezTo>
                  <a:pt x="547218" y="193524"/>
                  <a:pt x="540768" y="199975"/>
                  <a:pt x="540768" y="207716"/>
                </a:cubicBezTo>
                <a:lnTo>
                  <a:pt x="540337" y="289856"/>
                </a:lnTo>
                <a:lnTo>
                  <a:pt x="504643" y="310498"/>
                </a:lnTo>
                <a:lnTo>
                  <a:pt x="495182" y="207716"/>
                </a:lnTo>
                <a:cubicBezTo>
                  <a:pt x="494752" y="201695"/>
                  <a:pt x="490021" y="196534"/>
                  <a:pt x="484431" y="195244"/>
                </a:cubicBezTo>
                <a:cubicBezTo>
                  <a:pt x="480130" y="190943"/>
                  <a:pt x="473679" y="189653"/>
                  <a:pt x="468089" y="192234"/>
                </a:cubicBezTo>
                <a:lnTo>
                  <a:pt x="373477" y="236099"/>
                </a:lnTo>
                <a:lnTo>
                  <a:pt x="373477" y="195244"/>
                </a:lnTo>
                <a:lnTo>
                  <a:pt x="445296" y="153529"/>
                </a:lnTo>
                <a:cubicBezTo>
                  <a:pt x="452177" y="149658"/>
                  <a:pt x="454327" y="141057"/>
                  <a:pt x="450457" y="134177"/>
                </a:cubicBezTo>
                <a:cubicBezTo>
                  <a:pt x="446586" y="127296"/>
                  <a:pt x="437555" y="125145"/>
                  <a:pt x="431104" y="129016"/>
                </a:cubicBezTo>
                <a:lnTo>
                  <a:pt x="373477" y="162560"/>
                </a:lnTo>
                <a:lnTo>
                  <a:pt x="373477" y="120415"/>
                </a:lnTo>
                <a:lnTo>
                  <a:pt x="409171" y="90311"/>
                </a:lnTo>
                <a:cubicBezTo>
                  <a:pt x="415192" y="85150"/>
                  <a:pt x="416052" y="76119"/>
                  <a:pt x="410892" y="70099"/>
                </a:cubicBezTo>
                <a:cubicBezTo>
                  <a:pt x="405731" y="64078"/>
                  <a:pt x="396700" y="63218"/>
                  <a:pt x="390679" y="68378"/>
                </a:cubicBezTo>
                <a:lnTo>
                  <a:pt x="373477" y="83000"/>
                </a:lnTo>
                <a:lnTo>
                  <a:pt x="373477" y="14192"/>
                </a:lnTo>
                <a:cubicBezTo>
                  <a:pt x="373477" y="6451"/>
                  <a:pt x="367026" y="0"/>
                  <a:pt x="359285" y="0"/>
                </a:cubicBezTo>
                <a:cubicBezTo>
                  <a:pt x="351544" y="0"/>
                  <a:pt x="345094" y="6451"/>
                  <a:pt x="345094" y="14192"/>
                </a:cubicBezTo>
                <a:lnTo>
                  <a:pt x="345094" y="82570"/>
                </a:lnTo>
                <a:lnTo>
                  <a:pt x="328752" y="68808"/>
                </a:lnTo>
                <a:cubicBezTo>
                  <a:pt x="322731" y="63648"/>
                  <a:pt x="313700" y="64508"/>
                  <a:pt x="308539" y="70529"/>
                </a:cubicBezTo>
                <a:cubicBezTo>
                  <a:pt x="303378" y="76549"/>
                  <a:pt x="304239" y="85581"/>
                  <a:pt x="310259" y="90741"/>
                </a:cubicBezTo>
                <a:lnTo>
                  <a:pt x="345094" y="119985"/>
                </a:lnTo>
                <a:lnTo>
                  <a:pt x="345094" y="162130"/>
                </a:lnTo>
                <a:lnTo>
                  <a:pt x="288327" y="129016"/>
                </a:lnTo>
                <a:cubicBezTo>
                  <a:pt x="281446" y="125145"/>
                  <a:pt x="272845" y="127296"/>
                  <a:pt x="268974" y="134177"/>
                </a:cubicBezTo>
                <a:cubicBezTo>
                  <a:pt x="265104" y="141057"/>
                  <a:pt x="267254" y="149658"/>
                  <a:pt x="274135" y="153529"/>
                </a:cubicBezTo>
                <a:lnTo>
                  <a:pt x="345094" y="194814"/>
                </a:lnTo>
                <a:lnTo>
                  <a:pt x="345094" y="236099"/>
                </a:lnTo>
                <a:lnTo>
                  <a:pt x="251342" y="192664"/>
                </a:lnTo>
                <a:cubicBezTo>
                  <a:pt x="245751" y="190083"/>
                  <a:pt x="239731" y="191374"/>
                  <a:pt x="235430" y="195244"/>
                </a:cubicBezTo>
                <a:cubicBezTo>
                  <a:pt x="229839" y="196964"/>
                  <a:pt x="225539" y="201695"/>
                  <a:pt x="225109" y="207716"/>
                </a:cubicBezTo>
                <a:lnTo>
                  <a:pt x="215218" y="311358"/>
                </a:lnTo>
                <a:lnTo>
                  <a:pt x="179523" y="290716"/>
                </a:lnTo>
                <a:lnTo>
                  <a:pt x="179523" y="207716"/>
                </a:lnTo>
                <a:cubicBezTo>
                  <a:pt x="179523" y="199975"/>
                  <a:pt x="173072" y="193524"/>
                  <a:pt x="165332" y="193524"/>
                </a:cubicBezTo>
                <a:cubicBezTo>
                  <a:pt x="157590" y="193524"/>
                  <a:pt x="151140" y="199975"/>
                  <a:pt x="151140" y="207716"/>
                </a:cubicBezTo>
                <a:lnTo>
                  <a:pt x="151140" y="274374"/>
                </a:lnTo>
                <a:lnTo>
                  <a:pt x="114585" y="253301"/>
                </a:lnTo>
                <a:lnTo>
                  <a:pt x="106414" y="207286"/>
                </a:lnTo>
                <a:cubicBezTo>
                  <a:pt x="105124" y="199544"/>
                  <a:pt x="97813" y="194384"/>
                  <a:pt x="89642" y="195674"/>
                </a:cubicBezTo>
                <a:cubicBezTo>
                  <a:pt x="81901" y="196964"/>
                  <a:pt x="76740" y="204275"/>
                  <a:pt x="78031" y="212446"/>
                </a:cubicBezTo>
                <a:lnTo>
                  <a:pt x="81901" y="234379"/>
                </a:lnTo>
                <a:lnTo>
                  <a:pt x="22124" y="199544"/>
                </a:lnTo>
                <a:cubicBezTo>
                  <a:pt x="15243" y="195674"/>
                  <a:pt x="6642" y="197824"/>
                  <a:pt x="2771" y="204705"/>
                </a:cubicBezTo>
                <a:cubicBezTo>
                  <a:pt x="-1099" y="211586"/>
                  <a:pt x="1051" y="220187"/>
                  <a:pt x="7932" y="224058"/>
                </a:cubicBezTo>
                <a:lnTo>
                  <a:pt x="66849" y="258462"/>
                </a:lnTo>
                <a:lnTo>
                  <a:pt x="46637" y="265343"/>
                </a:lnTo>
                <a:cubicBezTo>
                  <a:pt x="39326" y="267923"/>
                  <a:pt x="35456" y="276094"/>
                  <a:pt x="38036" y="283405"/>
                </a:cubicBezTo>
                <a:cubicBezTo>
                  <a:pt x="40616" y="290716"/>
                  <a:pt x="48787" y="294586"/>
                  <a:pt x="56098" y="292006"/>
                </a:cubicBezTo>
                <a:lnTo>
                  <a:pt x="99103" y="276954"/>
                </a:lnTo>
                <a:lnTo>
                  <a:pt x="135658" y="298027"/>
                </a:lnTo>
                <a:lnTo>
                  <a:pt x="78461" y="330281"/>
                </a:lnTo>
                <a:cubicBezTo>
                  <a:pt x="71580" y="334151"/>
                  <a:pt x="69000" y="342752"/>
                  <a:pt x="73300" y="349633"/>
                </a:cubicBezTo>
                <a:cubicBezTo>
                  <a:pt x="77171" y="356514"/>
                  <a:pt x="85772" y="358664"/>
                  <a:pt x="92652" y="354794"/>
                </a:cubicBezTo>
                <a:lnTo>
                  <a:pt x="164041" y="314369"/>
                </a:lnTo>
                <a:lnTo>
                  <a:pt x="199736" y="335011"/>
                </a:lnTo>
                <a:lnTo>
                  <a:pt x="115015" y="393928"/>
                </a:lnTo>
                <a:cubicBezTo>
                  <a:pt x="109855" y="397369"/>
                  <a:pt x="107704" y="403820"/>
                  <a:pt x="109425" y="409410"/>
                </a:cubicBezTo>
                <a:cubicBezTo>
                  <a:pt x="107704" y="415001"/>
                  <a:pt x="109855" y="421452"/>
                  <a:pt x="115015" y="425322"/>
                </a:cubicBezTo>
                <a:lnTo>
                  <a:pt x="200166" y="485530"/>
                </a:lnTo>
                <a:lnTo>
                  <a:pt x="164471" y="506172"/>
                </a:lnTo>
                <a:lnTo>
                  <a:pt x="92223" y="464887"/>
                </a:lnTo>
                <a:cubicBezTo>
                  <a:pt x="85342" y="461017"/>
                  <a:pt x="76740" y="463167"/>
                  <a:pt x="72870" y="470048"/>
                </a:cubicBezTo>
                <a:cubicBezTo>
                  <a:pt x="69000" y="476929"/>
                  <a:pt x="71150" y="485530"/>
                  <a:pt x="78031" y="489400"/>
                </a:cubicBezTo>
                <a:lnTo>
                  <a:pt x="135658" y="522514"/>
                </a:lnTo>
                <a:lnTo>
                  <a:pt x="99103" y="543587"/>
                </a:lnTo>
                <a:lnTo>
                  <a:pt x="55238" y="527675"/>
                </a:lnTo>
                <a:cubicBezTo>
                  <a:pt x="47927" y="525095"/>
                  <a:pt x="39756" y="528965"/>
                  <a:pt x="37176" y="536276"/>
                </a:cubicBezTo>
                <a:cubicBezTo>
                  <a:pt x="34595" y="543587"/>
                  <a:pt x="38466" y="551758"/>
                  <a:pt x="45777" y="554338"/>
                </a:cubicBezTo>
                <a:lnTo>
                  <a:pt x="66849" y="562079"/>
                </a:lnTo>
                <a:lnTo>
                  <a:pt x="7072" y="596483"/>
                </a:lnTo>
                <a:cubicBezTo>
                  <a:pt x="191" y="600354"/>
                  <a:pt x="-1959" y="608955"/>
                  <a:pt x="1911" y="615836"/>
                </a:cubicBezTo>
                <a:cubicBezTo>
                  <a:pt x="5782" y="622717"/>
                  <a:pt x="14383" y="624867"/>
                  <a:pt x="21264" y="620996"/>
                </a:cubicBezTo>
                <a:lnTo>
                  <a:pt x="80611" y="587022"/>
                </a:lnTo>
                <a:lnTo>
                  <a:pt x="76740" y="608095"/>
                </a:lnTo>
                <a:cubicBezTo>
                  <a:pt x="75450" y="615836"/>
                  <a:pt x="80611" y="623147"/>
                  <a:pt x="88352" y="624867"/>
                </a:cubicBezTo>
                <a:cubicBezTo>
                  <a:pt x="96093" y="626157"/>
                  <a:pt x="103404" y="620996"/>
                  <a:pt x="105124" y="613255"/>
                </a:cubicBezTo>
                <a:lnTo>
                  <a:pt x="113295" y="568530"/>
                </a:lnTo>
                <a:lnTo>
                  <a:pt x="149849" y="547457"/>
                </a:lnTo>
                <a:lnTo>
                  <a:pt x="149420" y="612825"/>
                </a:lnTo>
                <a:cubicBezTo>
                  <a:pt x="149420" y="620566"/>
                  <a:pt x="155870" y="627017"/>
                  <a:pt x="163611" y="627017"/>
                </a:cubicBezTo>
                <a:cubicBezTo>
                  <a:pt x="171352" y="627017"/>
                  <a:pt x="177803" y="620566"/>
                  <a:pt x="177803" y="612825"/>
                </a:cubicBezTo>
                <a:lnTo>
                  <a:pt x="178233" y="530685"/>
                </a:lnTo>
                <a:lnTo>
                  <a:pt x="213927" y="510043"/>
                </a:lnTo>
                <a:lnTo>
                  <a:pt x="223389" y="612825"/>
                </a:lnTo>
                <a:cubicBezTo>
                  <a:pt x="223819" y="618846"/>
                  <a:pt x="228549" y="624007"/>
                  <a:pt x="234140" y="625297"/>
                </a:cubicBezTo>
                <a:cubicBezTo>
                  <a:pt x="238441" y="629597"/>
                  <a:pt x="244891" y="630888"/>
                  <a:pt x="250482" y="628307"/>
                </a:cubicBezTo>
                <a:lnTo>
                  <a:pt x="345094" y="584442"/>
                </a:lnTo>
                <a:lnTo>
                  <a:pt x="345094" y="625297"/>
                </a:lnTo>
                <a:lnTo>
                  <a:pt x="273275" y="667012"/>
                </a:lnTo>
                <a:cubicBezTo>
                  <a:pt x="266394" y="670882"/>
                  <a:pt x="264244" y="679914"/>
                  <a:pt x="268114" y="686364"/>
                </a:cubicBezTo>
                <a:cubicBezTo>
                  <a:pt x="271985" y="693245"/>
                  <a:pt x="281016" y="695396"/>
                  <a:pt x="287466" y="691525"/>
                </a:cubicBezTo>
                <a:lnTo>
                  <a:pt x="345094" y="657981"/>
                </a:lnTo>
                <a:lnTo>
                  <a:pt x="345094" y="700126"/>
                </a:lnTo>
                <a:lnTo>
                  <a:pt x="309399" y="730230"/>
                </a:lnTo>
                <a:cubicBezTo>
                  <a:pt x="303378" y="735390"/>
                  <a:pt x="302518" y="744422"/>
                  <a:pt x="307679" y="750442"/>
                </a:cubicBezTo>
                <a:cubicBezTo>
                  <a:pt x="312840" y="756463"/>
                  <a:pt x="321871" y="757323"/>
                  <a:pt x="327891" y="752162"/>
                </a:cubicBezTo>
                <a:lnTo>
                  <a:pt x="345094" y="737541"/>
                </a:lnTo>
                <a:lnTo>
                  <a:pt x="345094" y="806349"/>
                </a:lnTo>
                <a:cubicBezTo>
                  <a:pt x="345094" y="814090"/>
                  <a:pt x="351544" y="820541"/>
                  <a:pt x="359285" y="820541"/>
                </a:cubicBezTo>
                <a:cubicBezTo>
                  <a:pt x="367026" y="820541"/>
                  <a:pt x="373477" y="814090"/>
                  <a:pt x="373477" y="806349"/>
                </a:cubicBezTo>
                <a:lnTo>
                  <a:pt x="373477" y="737971"/>
                </a:lnTo>
                <a:lnTo>
                  <a:pt x="389819" y="751732"/>
                </a:lnTo>
                <a:cubicBezTo>
                  <a:pt x="395840" y="756893"/>
                  <a:pt x="404871" y="756033"/>
                  <a:pt x="410031" y="750012"/>
                </a:cubicBezTo>
                <a:cubicBezTo>
                  <a:pt x="415192" y="743991"/>
                  <a:pt x="414332" y="734960"/>
                  <a:pt x="408311" y="729800"/>
                </a:cubicBezTo>
                <a:lnTo>
                  <a:pt x="373477" y="700556"/>
                </a:lnTo>
                <a:lnTo>
                  <a:pt x="373477" y="658411"/>
                </a:lnTo>
                <a:lnTo>
                  <a:pt x="430244" y="691525"/>
                </a:lnTo>
                <a:cubicBezTo>
                  <a:pt x="437125" y="695396"/>
                  <a:pt x="445726" y="693245"/>
                  <a:pt x="449596" y="686364"/>
                </a:cubicBezTo>
                <a:cubicBezTo>
                  <a:pt x="453467" y="679484"/>
                  <a:pt x="451317" y="670882"/>
                  <a:pt x="444436" y="667012"/>
                </a:cubicBezTo>
                <a:lnTo>
                  <a:pt x="373477" y="625727"/>
                </a:lnTo>
                <a:lnTo>
                  <a:pt x="373477" y="584442"/>
                </a:lnTo>
                <a:lnTo>
                  <a:pt x="467228" y="627877"/>
                </a:lnTo>
                <a:cubicBezTo>
                  <a:pt x="472819" y="630458"/>
                  <a:pt x="478840" y="629167"/>
                  <a:pt x="483140" y="625297"/>
                </a:cubicBezTo>
                <a:cubicBezTo>
                  <a:pt x="488731" y="623577"/>
                  <a:pt x="493032" y="618846"/>
                  <a:pt x="493462" y="612825"/>
                </a:cubicBezTo>
                <a:lnTo>
                  <a:pt x="503353" y="509183"/>
                </a:lnTo>
                <a:lnTo>
                  <a:pt x="539047" y="529825"/>
                </a:lnTo>
                <a:lnTo>
                  <a:pt x="539047" y="612825"/>
                </a:lnTo>
                <a:cubicBezTo>
                  <a:pt x="539047" y="620566"/>
                  <a:pt x="545498" y="627017"/>
                  <a:pt x="553239" y="627017"/>
                </a:cubicBezTo>
                <a:cubicBezTo>
                  <a:pt x="560980" y="627017"/>
                  <a:pt x="567431" y="620566"/>
                  <a:pt x="567431" y="612825"/>
                </a:cubicBezTo>
                <a:lnTo>
                  <a:pt x="567431" y="546167"/>
                </a:lnTo>
                <a:lnTo>
                  <a:pt x="603986" y="567240"/>
                </a:lnTo>
                <a:lnTo>
                  <a:pt x="612156" y="613255"/>
                </a:lnTo>
                <a:cubicBezTo>
                  <a:pt x="613446" y="620996"/>
                  <a:pt x="620757" y="626157"/>
                  <a:pt x="628929" y="624867"/>
                </a:cubicBezTo>
                <a:cubicBezTo>
                  <a:pt x="636669" y="623577"/>
                  <a:pt x="641830" y="616266"/>
                  <a:pt x="640540" y="608525"/>
                </a:cubicBezTo>
                <a:lnTo>
                  <a:pt x="636669" y="586592"/>
                </a:lnTo>
                <a:lnTo>
                  <a:pt x="696447" y="621426"/>
                </a:lnTo>
                <a:cubicBezTo>
                  <a:pt x="703328" y="625297"/>
                  <a:pt x="711929" y="623147"/>
                  <a:pt x="715799" y="616266"/>
                </a:cubicBezTo>
                <a:cubicBezTo>
                  <a:pt x="719670" y="609815"/>
                  <a:pt x="717519" y="601214"/>
                  <a:pt x="710639" y="597343"/>
                </a:cubicBezTo>
                <a:close/>
                <a:moveTo>
                  <a:pt x="251342" y="223197"/>
                </a:moveTo>
                <a:lnTo>
                  <a:pt x="344233" y="266203"/>
                </a:lnTo>
                <a:lnTo>
                  <a:pt x="344233" y="296736"/>
                </a:lnTo>
                <a:lnTo>
                  <a:pt x="318000" y="339312"/>
                </a:lnTo>
                <a:lnTo>
                  <a:pt x="267254" y="341032"/>
                </a:lnTo>
                <a:lnTo>
                  <a:pt x="241881" y="326410"/>
                </a:lnTo>
                <a:lnTo>
                  <a:pt x="251342" y="223197"/>
                </a:lnTo>
                <a:close/>
                <a:moveTo>
                  <a:pt x="227689" y="469618"/>
                </a:moveTo>
                <a:lnTo>
                  <a:pt x="142539" y="409410"/>
                </a:lnTo>
                <a:lnTo>
                  <a:pt x="227259" y="350063"/>
                </a:lnTo>
                <a:lnTo>
                  <a:pt x="253062" y="365115"/>
                </a:lnTo>
                <a:lnTo>
                  <a:pt x="277145" y="409840"/>
                </a:lnTo>
                <a:lnTo>
                  <a:pt x="252632" y="454996"/>
                </a:lnTo>
                <a:lnTo>
                  <a:pt x="227689" y="469618"/>
                </a:lnTo>
                <a:close/>
                <a:moveTo>
                  <a:pt x="345094" y="553478"/>
                </a:moveTo>
                <a:lnTo>
                  <a:pt x="250482" y="596913"/>
                </a:lnTo>
                <a:lnTo>
                  <a:pt x="241451" y="494131"/>
                </a:lnTo>
                <a:lnTo>
                  <a:pt x="267684" y="479079"/>
                </a:lnTo>
                <a:lnTo>
                  <a:pt x="318000" y="480799"/>
                </a:lnTo>
                <a:lnTo>
                  <a:pt x="345094" y="524664"/>
                </a:lnTo>
                <a:lnTo>
                  <a:pt x="345094" y="553478"/>
                </a:lnTo>
                <a:close/>
                <a:moveTo>
                  <a:pt x="373047" y="295446"/>
                </a:moveTo>
                <a:lnTo>
                  <a:pt x="373047" y="266633"/>
                </a:lnTo>
                <a:lnTo>
                  <a:pt x="467659" y="223197"/>
                </a:lnTo>
                <a:lnTo>
                  <a:pt x="476690" y="325980"/>
                </a:lnTo>
                <a:lnTo>
                  <a:pt x="450457" y="341032"/>
                </a:lnTo>
                <a:lnTo>
                  <a:pt x="400140" y="339312"/>
                </a:lnTo>
                <a:lnTo>
                  <a:pt x="373047" y="295446"/>
                </a:lnTo>
                <a:close/>
                <a:moveTo>
                  <a:pt x="466799" y="596913"/>
                </a:moveTo>
                <a:lnTo>
                  <a:pt x="373907" y="553908"/>
                </a:lnTo>
                <a:lnTo>
                  <a:pt x="373907" y="523374"/>
                </a:lnTo>
                <a:lnTo>
                  <a:pt x="400140" y="480799"/>
                </a:lnTo>
                <a:lnTo>
                  <a:pt x="450887" y="479079"/>
                </a:lnTo>
                <a:lnTo>
                  <a:pt x="476260" y="493701"/>
                </a:lnTo>
                <a:lnTo>
                  <a:pt x="466799" y="596913"/>
                </a:lnTo>
                <a:close/>
                <a:moveTo>
                  <a:pt x="491312" y="469618"/>
                </a:moveTo>
                <a:lnTo>
                  <a:pt x="465508" y="454566"/>
                </a:lnTo>
                <a:lnTo>
                  <a:pt x="441425" y="409840"/>
                </a:lnTo>
                <a:lnTo>
                  <a:pt x="465938" y="364685"/>
                </a:lnTo>
                <a:lnTo>
                  <a:pt x="490881" y="350063"/>
                </a:lnTo>
                <a:lnTo>
                  <a:pt x="576032" y="410270"/>
                </a:lnTo>
                <a:lnTo>
                  <a:pt x="491312" y="469618"/>
                </a:ln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 w="4301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>
              <a:latin typeface="+mj-ea"/>
              <a:ea typeface="+mj-ea"/>
            </a:endParaRPr>
          </a:p>
        </p:txBody>
      </p:sp>
      <p:sp>
        <p:nvSpPr>
          <p:cNvPr id="96" name="任意多边形: 形状 95">
            <a:extLst>
              <a:ext uri="{FF2B5EF4-FFF2-40B4-BE49-F238E27FC236}">
                <a16:creationId xmlns:a16="http://schemas.microsoft.com/office/drawing/2014/main" id="{C3D7D035-7D3C-498F-903F-7F0DA6F33F3D}"/>
              </a:ext>
            </a:extLst>
          </p:cNvPr>
          <p:cNvSpPr/>
          <p:nvPr/>
        </p:nvSpPr>
        <p:spPr>
          <a:xfrm>
            <a:off x="1260875" y="1188312"/>
            <a:ext cx="124539" cy="142212"/>
          </a:xfrm>
          <a:custGeom>
            <a:avLst/>
            <a:gdLst>
              <a:gd name="connsiteX0" fmla="*/ 710639 w 718570"/>
              <a:gd name="connsiteY0" fmla="*/ 597343 h 820540"/>
              <a:gd name="connsiteX1" fmla="*/ 651721 w 718570"/>
              <a:gd name="connsiteY1" fmla="*/ 562939 h 820540"/>
              <a:gd name="connsiteX2" fmla="*/ 671934 w 718570"/>
              <a:gd name="connsiteY2" fmla="*/ 556058 h 820540"/>
              <a:gd name="connsiteX3" fmla="*/ 680535 w 718570"/>
              <a:gd name="connsiteY3" fmla="*/ 537996 h 820540"/>
              <a:gd name="connsiteX4" fmla="*/ 662473 w 718570"/>
              <a:gd name="connsiteY4" fmla="*/ 529395 h 820540"/>
              <a:gd name="connsiteX5" fmla="*/ 619467 w 718570"/>
              <a:gd name="connsiteY5" fmla="*/ 544447 h 820540"/>
              <a:gd name="connsiteX6" fmla="*/ 582913 w 718570"/>
              <a:gd name="connsiteY6" fmla="*/ 523374 h 820540"/>
              <a:gd name="connsiteX7" fmla="*/ 640110 w 718570"/>
              <a:gd name="connsiteY7" fmla="*/ 491120 h 820540"/>
              <a:gd name="connsiteX8" fmla="*/ 645271 w 718570"/>
              <a:gd name="connsiteY8" fmla="*/ 471768 h 820540"/>
              <a:gd name="connsiteX9" fmla="*/ 625918 w 718570"/>
              <a:gd name="connsiteY9" fmla="*/ 466607 h 820540"/>
              <a:gd name="connsiteX10" fmla="*/ 554529 w 718570"/>
              <a:gd name="connsiteY10" fmla="*/ 507032 h 820540"/>
              <a:gd name="connsiteX11" fmla="*/ 518835 w 718570"/>
              <a:gd name="connsiteY11" fmla="*/ 486390 h 820540"/>
              <a:gd name="connsiteX12" fmla="*/ 603555 w 718570"/>
              <a:gd name="connsiteY12" fmla="*/ 427043 h 820540"/>
              <a:gd name="connsiteX13" fmla="*/ 609146 w 718570"/>
              <a:gd name="connsiteY13" fmla="*/ 411131 h 820540"/>
              <a:gd name="connsiteX14" fmla="*/ 603555 w 718570"/>
              <a:gd name="connsiteY14" fmla="*/ 395219 h 820540"/>
              <a:gd name="connsiteX15" fmla="*/ 518405 w 718570"/>
              <a:gd name="connsiteY15" fmla="*/ 335011 h 820540"/>
              <a:gd name="connsiteX16" fmla="*/ 554099 w 718570"/>
              <a:gd name="connsiteY16" fmla="*/ 314369 h 820540"/>
              <a:gd name="connsiteX17" fmla="*/ 626348 w 718570"/>
              <a:gd name="connsiteY17" fmla="*/ 355654 h 820540"/>
              <a:gd name="connsiteX18" fmla="*/ 645700 w 718570"/>
              <a:gd name="connsiteY18" fmla="*/ 350493 h 820540"/>
              <a:gd name="connsiteX19" fmla="*/ 640540 w 718570"/>
              <a:gd name="connsiteY19" fmla="*/ 331141 h 820540"/>
              <a:gd name="connsiteX20" fmla="*/ 582913 w 718570"/>
              <a:gd name="connsiteY20" fmla="*/ 298027 h 820540"/>
              <a:gd name="connsiteX21" fmla="*/ 619467 w 718570"/>
              <a:gd name="connsiteY21" fmla="*/ 276954 h 820540"/>
              <a:gd name="connsiteX22" fmla="*/ 663333 w 718570"/>
              <a:gd name="connsiteY22" fmla="*/ 292866 h 820540"/>
              <a:gd name="connsiteX23" fmla="*/ 681395 w 718570"/>
              <a:gd name="connsiteY23" fmla="*/ 284265 h 820540"/>
              <a:gd name="connsiteX24" fmla="*/ 672794 w 718570"/>
              <a:gd name="connsiteY24" fmla="*/ 266203 h 820540"/>
              <a:gd name="connsiteX25" fmla="*/ 651721 w 718570"/>
              <a:gd name="connsiteY25" fmla="*/ 258462 h 820540"/>
              <a:gd name="connsiteX26" fmla="*/ 711499 w 718570"/>
              <a:gd name="connsiteY26" fmla="*/ 224058 h 820540"/>
              <a:gd name="connsiteX27" fmla="*/ 716659 w 718570"/>
              <a:gd name="connsiteY27" fmla="*/ 204705 h 820540"/>
              <a:gd name="connsiteX28" fmla="*/ 697307 w 718570"/>
              <a:gd name="connsiteY28" fmla="*/ 199544 h 820540"/>
              <a:gd name="connsiteX29" fmla="*/ 637960 w 718570"/>
              <a:gd name="connsiteY29" fmla="*/ 233519 h 820540"/>
              <a:gd name="connsiteX30" fmla="*/ 641830 w 718570"/>
              <a:gd name="connsiteY30" fmla="*/ 212446 h 820540"/>
              <a:gd name="connsiteX31" fmla="*/ 630219 w 718570"/>
              <a:gd name="connsiteY31" fmla="*/ 195674 h 820540"/>
              <a:gd name="connsiteX32" fmla="*/ 613446 w 718570"/>
              <a:gd name="connsiteY32" fmla="*/ 207286 h 820540"/>
              <a:gd name="connsiteX33" fmla="*/ 605276 w 718570"/>
              <a:gd name="connsiteY33" fmla="*/ 252011 h 820540"/>
              <a:gd name="connsiteX34" fmla="*/ 568721 w 718570"/>
              <a:gd name="connsiteY34" fmla="*/ 273084 h 820540"/>
              <a:gd name="connsiteX35" fmla="*/ 569151 w 718570"/>
              <a:gd name="connsiteY35" fmla="*/ 207716 h 820540"/>
              <a:gd name="connsiteX36" fmla="*/ 554959 w 718570"/>
              <a:gd name="connsiteY36" fmla="*/ 193524 h 820540"/>
              <a:gd name="connsiteX37" fmla="*/ 540768 w 718570"/>
              <a:gd name="connsiteY37" fmla="*/ 207716 h 820540"/>
              <a:gd name="connsiteX38" fmla="*/ 540337 w 718570"/>
              <a:gd name="connsiteY38" fmla="*/ 289856 h 820540"/>
              <a:gd name="connsiteX39" fmla="*/ 504643 w 718570"/>
              <a:gd name="connsiteY39" fmla="*/ 310498 h 820540"/>
              <a:gd name="connsiteX40" fmla="*/ 495182 w 718570"/>
              <a:gd name="connsiteY40" fmla="*/ 207716 h 820540"/>
              <a:gd name="connsiteX41" fmla="*/ 484431 w 718570"/>
              <a:gd name="connsiteY41" fmla="*/ 195244 h 820540"/>
              <a:gd name="connsiteX42" fmla="*/ 468089 w 718570"/>
              <a:gd name="connsiteY42" fmla="*/ 192234 h 820540"/>
              <a:gd name="connsiteX43" fmla="*/ 373477 w 718570"/>
              <a:gd name="connsiteY43" fmla="*/ 236099 h 820540"/>
              <a:gd name="connsiteX44" fmla="*/ 373477 w 718570"/>
              <a:gd name="connsiteY44" fmla="*/ 195244 h 820540"/>
              <a:gd name="connsiteX45" fmla="*/ 445296 w 718570"/>
              <a:gd name="connsiteY45" fmla="*/ 153529 h 820540"/>
              <a:gd name="connsiteX46" fmla="*/ 450457 w 718570"/>
              <a:gd name="connsiteY46" fmla="*/ 134177 h 820540"/>
              <a:gd name="connsiteX47" fmla="*/ 431104 w 718570"/>
              <a:gd name="connsiteY47" fmla="*/ 129016 h 820540"/>
              <a:gd name="connsiteX48" fmla="*/ 373477 w 718570"/>
              <a:gd name="connsiteY48" fmla="*/ 162560 h 820540"/>
              <a:gd name="connsiteX49" fmla="*/ 373477 w 718570"/>
              <a:gd name="connsiteY49" fmla="*/ 120415 h 820540"/>
              <a:gd name="connsiteX50" fmla="*/ 409171 w 718570"/>
              <a:gd name="connsiteY50" fmla="*/ 90311 h 820540"/>
              <a:gd name="connsiteX51" fmla="*/ 410892 w 718570"/>
              <a:gd name="connsiteY51" fmla="*/ 70099 h 820540"/>
              <a:gd name="connsiteX52" fmla="*/ 390679 w 718570"/>
              <a:gd name="connsiteY52" fmla="*/ 68378 h 820540"/>
              <a:gd name="connsiteX53" fmla="*/ 373477 w 718570"/>
              <a:gd name="connsiteY53" fmla="*/ 83000 h 820540"/>
              <a:gd name="connsiteX54" fmla="*/ 373477 w 718570"/>
              <a:gd name="connsiteY54" fmla="*/ 14192 h 820540"/>
              <a:gd name="connsiteX55" fmla="*/ 359285 w 718570"/>
              <a:gd name="connsiteY55" fmla="*/ 0 h 820540"/>
              <a:gd name="connsiteX56" fmla="*/ 345094 w 718570"/>
              <a:gd name="connsiteY56" fmla="*/ 14192 h 820540"/>
              <a:gd name="connsiteX57" fmla="*/ 345094 w 718570"/>
              <a:gd name="connsiteY57" fmla="*/ 82570 h 820540"/>
              <a:gd name="connsiteX58" fmla="*/ 328752 w 718570"/>
              <a:gd name="connsiteY58" fmla="*/ 68808 h 820540"/>
              <a:gd name="connsiteX59" fmla="*/ 308539 w 718570"/>
              <a:gd name="connsiteY59" fmla="*/ 70529 h 820540"/>
              <a:gd name="connsiteX60" fmla="*/ 310259 w 718570"/>
              <a:gd name="connsiteY60" fmla="*/ 90741 h 820540"/>
              <a:gd name="connsiteX61" fmla="*/ 345094 w 718570"/>
              <a:gd name="connsiteY61" fmla="*/ 119985 h 820540"/>
              <a:gd name="connsiteX62" fmla="*/ 345094 w 718570"/>
              <a:gd name="connsiteY62" fmla="*/ 162130 h 820540"/>
              <a:gd name="connsiteX63" fmla="*/ 288327 w 718570"/>
              <a:gd name="connsiteY63" fmla="*/ 129016 h 820540"/>
              <a:gd name="connsiteX64" fmla="*/ 268974 w 718570"/>
              <a:gd name="connsiteY64" fmla="*/ 134177 h 820540"/>
              <a:gd name="connsiteX65" fmla="*/ 274135 w 718570"/>
              <a:gd name="connsiteY65" fmla="*/ 153529 h 820540"/>
              <a:gd name="connsiteX66" fmla="*/ 345094 w 718570"/>
              <a:gd name="connsiteY66" fmla="*/ 194814 h 820540"/>
              <a:gd name="connsiteX67" fmla="*/ 345094 w 718570"/>
              <a:gd name="connsiteY67" fmla="*/ 236099 h 820540"/>
              <a:gd name="connsiteX68" fmla="*/ 251342 w 718570"/>
              <a:gd name="connsiteY68" fmla="*/ 192664 h 820540"/>
              <a:gd name="connsiteX69" fmla="*/ 235430 w 718570"/>
              <a:gd name="connsiteY69" fmla="*/ 195244 h 820540"/>
              <a:gd name="connsiteX70" fmla="*/ 225109 w 718570"/>
              <a:gd name="connsiteY70" fmla="*/ 207716 h 820540"/>
              <a:gd name="connsiteX71" fmla="*/ 215218 w 718570"/>
              <a:gd name="connsiteY71" fmla="*/ 311358 h 820540"/>
              <a:gd name="connsiteX72" fmla="*/ 179523 w 718570"/>
              <a:gd name="connsiteY72" fmla="*/ 290716 h 820540"/>
              <a:gd name="connsiteX73" fmla="*/ 179523 w 718570"/>
              <a:gd name="connsiteY73" fmla="*/ 207716 h 820540"/>
              <a:gd name="connsiteX74" fmla="*/ 165332 w 718570"/>
              <a:gd name="connsiteY74" fmla="*/ 193524 h 820540"/>
              <a:gd name="connsiteX75" fmla="*/ 151140 w 718570"/>
              <a:gd name="connsiteY75" fmla="*/ 207716 h 820540"/>
              <a:gd name="connsiteX76" fmla="*/ 151140 w 718570"/>
              <a:gd name="connsiteY76" fmla="*/ 274374 h 820540"/>
              <a:gd name="connsiteX77" fmla="*/ 114585 w 718570"/>
              <a:gd name="connsiteY77" fmla="*/ 253301 h 820540"/>
              <a:gd name="connsiteX78" fmla="*/ 106414 w 718570"/>
              <a:gd name="connsiteY78" fmla="*/ 207286 h 820540"/>
              <a:gd name="connsiteX79" fmla="*/ 89642 w 718570"/>
              <a:gd name="connsiteY79" fmla="*/ 195674 h 820540"/>
              <a:gd name="connsiteX80" fmla="*/ 78031 w 718570"/>
              <a:gd name="connsiteY80" fmla="*/ 212446 h 820540"/>
              <a:gd name="connsiteX81" fmla="*/ 81901 w 718570"/>
              <a:gd name="connsiteY81" fmla="*/ 234379 h 820540"/>
              <a:gd name="connsiteX82" fmla="*/ 22124 w 718570"/>
              <a:gd name="connsiteY82" fmla="*/ 199544 h 820540"/>
              <a:gd name="connsiteX83" fmla="*/ 2771 w 718570"/>
              <a:gd name="connsiteY83" fmla="*/ 204705 h 820540"/>
              <a:gd name="connsiteX84" fmla="*/ 7932 w 718570"/>
              <a:gd name="connsiteY84" fmla="*/ 224058 h 820540"/>
              <a:gd name="connsiteX85" fmla="*/ 66849 w 718570"/>
              <a:gd name="connsiteY85" fmla="*/ 258462 h 820540"/>
              <a:gd name="connsiteX86" fmla="*/ 46637 w 718570"/>
              <a:gd name="connsiteY86" fmla="*/ 265343 h 820540"/>
              <a:gd name="connsiteX87" fmla="*/ 38036 w 718570"/>
              <a:gd name="connsiteY87" fmla="*/ 283405 h 820540"/>
              <a:gd name="connsiteX88" fmla="*/ 56098 w 718570"/>
              <a:gd name="connsiteY88" fmla="*/ 292006 h 820540"/>
              <a:gd name="connsiteX89" fmla="*/ 99103 w 718570"/>
              <a:gd name="connsiteY89" fmla="*/ 276954 h 820540"/>
              <a:gd name="connsiteX90" fmla="*/ 135658 w 718570"/>
              <a:gd name="connsiteY90" fmla="*/ 298027 h 820540"/>
              <a:gd name="connsiteX91" fmla="*/ 78461 w 718570"/>
              <a:gd name="connsiteY91" fmla="*/ 330281 h 820540"/>
              <a:gd name="connsiteX92" fmla="*/ 73300 w 718570"/>
              <a:gd name="connsiteY92" fmla="*/ 349633 h 820540"/>
              <a:gd name="connsiteX93" fmla="*/ 92652 w 718570"/>
              <a:gd name="connsiteY93" fmla="*/ 354794 h 820540"/>
              <a:gd name="connsiteX94" fmla="*/ 164041 w 718570"/>
              <a:gd name="connsiteY94" fmla="*/ 314369 h 820540"/>
              <a:gd name="connsiteX95" fmla="*/ 199736 w 718570"/>
              <a:gd name="connsiteY95" fmla="*/ 335011 h 820540"/>
              <a:gd name="connsiteX96" fmla="*/ 115015 w 718570"/>
              <a:gd name="connsiteY96" fmla="*/ 393928 h 820540"/>
              <a:gd name="connsiteX97" fmla="*/ 109425 w 718570"/>
              <a:gd name="connsiteY97" fmla="*/ 409410 h 820540"/>
              <a:gd name="connsiteX98" fmla="*/ 115015 w 718570"/>
              <a:gd name="connsiteY98" fmla="*/ 425322 h 820540"/>
              <a:gd name="connsiteX99" fmla="*/ 200166 w 718570"/>
              <a:gd name="connsiteY99" fmla="*/ 485530 h 820540"/>
              <a:gd name="connsiteX100" fmla="*/ 164471 w 718570"/>
              <a:gd name="connsiteY100" fmla="*/ 506172 h 820540"/>
              <a:gd name="connsiteX101" fmla="*/ 92223 w 718570"/>
              <a:gd name="connsiteY101" fmla="*/ 464887 h 820540"/>
              <a:gd name="connsiteX102" fmla="*/ 72870 w 718570"/>
              <a:gd name="connsiteY102" fmla="*/ 470048 h 820540"/>
              <a:gd name="connsiteX103" fmla="*/ 78031 w 718570"/>
              <a:gd name="connsiteY103" fmla="*/ 489400 h 820540"/>
              <a:gd name="connsiteX104" fmla="*/ 135658 w 718570"/>
              <a:gd name="connsiteY104" fmla="*/ 522514 h 820540"/>
              <a:gd name="connsiteX105" fmla="*/ 99103 w 718570"/>
              <a:gd name="connsiteY105" fmla="*/ 543587 h 820540"/>
              <a:gd name="connsiteX106" fmla="*/ 55238 w 718570"/>
              <a:gd name="connsiteY106" fmla="*/ 527675 h 820540"/>
              <a:gd name="connsiteX107" fmla="*/ 37176 w 718570"/>
              <a:gd name="connsiteY107" fmla="*/ 536276 h 820540"/>
              <a:gd name="connsiteX108" fmla="*/ 45777 w 718570"/>
              <a:gd name="connsiteY108" fmla="*/ 554338 h 820540"/>
              <a:gd name="connsiteX109" fmla="*/ 66849 w 718570"/>
              <a:gd name="connsiteY109" fmla="*/ 562079 h 820540"/>
              <a:gd name="connsiteX110" fmla="*/ 7072 w 718570"/>
              <a:gd name="connsiteY110" fmla="*/ 596483 h 820540"/>
              <a:gd name="connsiteX111" fmla="*/ 1911 w 718570"/>
              <a:gd name="connsiteY111" fmla="*/ 615836 h 820540"/>
              <a:gd name="connsiteX112" fmla="*/ 21264 w 718570"/>
              <a:gd name="connsiteY112" fmla="*/ 620996 h 820540"/>
              <a:gd name="connsiteX113" fmla="*/ 80611 w 718570"/>
              <a:gd name="connsiteY113" fmla="*/ 587022 h 820540"/>
              <a:gd name="connsiteX114" fmla="*/ 76740 w 718570"/>
              <a:gd name="connsiteY114" fmla="*/ 608095 h 820540"/>
              <a:gd name="connsiteX115" fmla="*/ 88352 w 718570"/>
              <a:gd name="connsiteY115" fmla="*/ 624867 h 820540"/>
              <a:gd name="connsiteX116" fmla="*/ 105124 w 718570"/>
              <a:gd name="connsiteY116" fmla="*/ 613255 h 820540"/>
              <a:gd name="connsiteX117" fmla="*/ 113295 w 718570"/>
              <a:gd name="connsiteY117" fmla="*/ 568530 h 820540"/>
              <a:gd name="connsiteX118" fmla="*/ 149849 w 718570"/>
              <a:gd name="connsiteY118" fmla="*/ 547457 h 820540"/>
              <a:gd name="connsiteX119" fmla="*/ 149420 w 718570"/>
              <a:gd name="connsiteY119" fmla="*/ 612825 h 820540"/>
              <a:gd name="connsiteX120" fmla="*/ 163611 w 718570"/>
              <a:gd name="connsiteY120" fmla="*/ 627017 h 820540"/>
              <a:gd name="connsiteX121" fmla="*/ 177803 w 718570"/>
              <a:gd name="connsiteY121" fmla="*/ 612825 h 820540"/>
              <a:gd name="connsiteX122" fmla="*/ 178233 w 718570"/>
              <a:gd name="connsiteY122" fmla="*/ 530685 h 820540"/>
              <a:gd name="connsiteX123" fmla="*/ 213927 w 718570"/>
              <a:gd name="connsiteY123" fmla="*/ 510043 h 820540"/>
              <a:gd name="connsiteX124" fmla="*/ 223389 w 718570"/>
              <a:gd name="connsiteY124" fmla="*/ 612825 h 820540"/>
              <a:gd name="connsiteX125" fmla="*/ 234140 w 718570"/>
              <a:gd name="connsiteY125" fmla="*/ 625297 h 820540"/>
              <a:gd name="connsiteX126" fmla="*/ 250482 w 718570"/>
              <a:gd name="connsiteY126" fmla="*/ 628307 h 820540"/>
              <a:gd name="connsiteX127" fmla="*/ 345094 w 718570"/>
              <a:gd name="connsiteY127" fmla="*/ 584442 h 820540"/>
              <a:gd name="connsiteX128" fmla="*/ 345094 w 718570"/>
              <a:gd name="connsiteY128" fmla="*/ 625297 h 820540"/>
              <a:gd name="connsiteX129" fmla="*/ 273275 w 718570"/>
              <a:gd name="connsiteY129" fmla="*/ 667012 h 820540"/>
              <a:gd name="connsiteX130" fmla="*/ 268114 w 718570"/>
              <a:gd name="connsiteY130" fmla="*/ 686364 h 820540"/>
              <a:gd name="connsiteX131" fmla="*/ 287466 w 718570"/>
              <a:gd name="connsiteY131" fmla="*/ 691525 h 820540"/>
              <a:gd name="connsiteX132" fmla="*/ 345094 w 718570"/>
              <a:gd name="connsiteY132" fmla="*/ 657981 h 820540"/>
              <a:gd name="connsiteX133" fmla="*/ 345094 w 718570"/>
              <a:gd name="connsiteY133" fmla="*/ 700126 h 820540"/>
              <a:gd name="connsiteX134" fmla="*/ 309399 w 718570"/>
              <a:gd name="connsiteY134" fmla="*/ 730230 h 820540"/>
              <a:gd name="connsiteX135" fmla="*/ 307679 w 718570"/>
              <a:gd name="connsiteY135" fmla="*/ 750442 h 820540"/>
              <a:gd name="connsiteX136" fmla="*/ 327891 w 718570"/>
              <a:gd name="connsiteY136" fmla="*/ 752162 h 820540"/>
              <a:gd name="connsiteX137" fmla="*/ 345094 w 718570"/>
              <a:gd name="connsiteY137" fmla="*/ 737541 h 820540"/>
              <a:gd name="connsiteX138" fmla="*/ 345094 w 718570"/>
              <a:gd name="connsiteY138" fmla="*/ 806349 h 820540"/>
              <a:gd name="connsiteX139" fmla="*/ 359285 w 718570"/>
              <a:gd name="connsiteY139" fmla="*/ 820541 h 820540"/>
              <a:gd name="connsiteX140" fmla="*/ 373477 w 718570"/>
              <a:gd name="connsiteY140" fmla="*/ 806349 h 820540"/>
              <a:gd name="connsiteX141" fmla="*/ 373477 w 718570"/>
              <a:gd name="connsiteY141" fmla="*/ 737971 h 820540"/>
              <a:gd name="connsiteX142" fmla="*/ 389819 w 718570"/>
              <a:gd name="connsiteY142" fmla="*/ 751732 h 820540"/>
              <a:gd name="connsiteX143" fmla="*/ 410031 w 718570"/>
              <a:gd name="connsiteY143" fmla="*/ 750012 h 820540"/>
              <a:gd name="connsiteX144" fmla="*/ 408311 w 718570"/>
              <a:gd name="connsiteY144" fmla="*/ 729800 h 820540"/>
              <a:gd name="connsiteX145" fmla="*/ 373477 w 718570"/>
              <a:gd name="connsiteY145" fmla="*/ 700556 h 820540"/>
              <a:gd name="connsiteX146" fmla="*/ 373477 w 718570"/>
              <a:gd name="connsiteY146" fmla="*/ 658411 h 820540"/>
              <a:gd name="connsiteX147" fmla="*/ 430244 w 718570"/>
              <a:gd name="connsiteY147" fmla="*/ 691525 h 820540"/>
              <a:gd name="connsiteX148" fmla="*/ 449596 w 718570"/>
              <a:gd name="connsiteY148" fmla="*/ 686364 h 820540"/>
              <a:gd name="connsiteX149" fmla="*/ 444436 w 718570"/>
              <a:gd name="connsiteY149" fmla="*/ 667012 h 820540"/>
              <a:gd name="connsiteX150" fmla="*/ 373477 w 718570"/>
              <a:gd name="connsiteY150" fmla="*/ 625727 h 820540"/>
              <a:gd name="connsiteX151" fmla="*/ 373477 w 718570"/>
              <a:gd name="connsiteY151" fmla="*/ 584442 h 820540"/>
              <a:gd name="connsiteX152" fmla="*/ 467228 w 718570"/>
              <a:gd name="connsiteY152" fmla="*/ 627877 h 820540"/>
              <a:gd name="connsiteX153" fmla="*/ 483140 w 718570"/>
              <a:gd name="connsiteY153" fmla="*/ 625297 h 820540"/>
              <a:gd name="connsiteX154" fmla="*/ 493462 w 718570"/>
              <a:gd name="connsiteY154" fmla="*/ 612825 h 820540"/>
              <a:gd name="connsiteX155" fmla="*/ 503353 w 718570"/>
              <a:gd name="connsiteY155" fmla="*/ 509183 h 820540"/>
              <a:gd name="connsiteX156" fmla="*/ 539047 w 718570"/>
              <a:gd name="connsiteY156" fmla="*/ 529825 h 820540"/>
              <a:gd name="connsiteX157" fmla="*/ 539047 w 718570"/>
              <a:gd name="connsiteY157" fmla="*/ 612825 h 820540"/>
              <a:gd name="connsiteX158" fmla="*/ 553239 w 718570"/>
              <a:gd name="connsiteY158" fmla="*/ 627017 h 820540"/>
              <a:gd name="connsiteX159" fmla="*/ 567431 w 718570"/>
              <a:gd name="connsiteY159" fmla="*/ 612825 h 820540"/>
              <a:gd name="connsiteX160" fmla="*/ 567431 w 718570"/>
              <a:gd name="connsiteY160" fmla="*/ 546167 h 820540"/>
              <a:gd name="connsiteX161" fmla="*/ 603986 w 718570"/>
              <a:gd name="connsiteY161" fmla="*/ 567240 h 820540"/>
              <a:gd name="connsiteX162" fmla="*/ 612156 w 718570"/>
              <a:gd name="connsiteY162" fmla="*/ 613255 h 820540"/>
              <a:gd name="connsiteX163" fmla="*/ 628929 w 718570"/>
              <a:gd name="connsiteY163" fmla="*/ 624867 h 820540"/>
              <a:gd name="connsiteX164" fmla="*/ 640540 w 718570"/>
              <a:gd name="connsiteY164" fmla="*/ 608525 h 820540"/>
              <a:gd name="connsiteX165" fmla="*/ 636669 w 718570"/>
              <a:gd name="connsiteY165" fmla="*/ 586592 h 820540"/>
              <a:gd name="connsiteX166" fmla="*/ 696447 w 718570"/>
              <a:gd name="connsiteY166" fmla="*/ 621426 h 820540"/>
              <a:gd name="connsiteX167" fmla="*/ 715799 w 718570"/>
              <a:gd name="connsiteY167" fmla="*/ 616266 h 820540"/>
              <a:gd name="connsiteX168" fmla="*/ 710639 w 718570"/>
              <a:gd name="connsiteY168" fmla="*/ 597343 h 820540"/>
              <a:gd name="connsiteX169" fmla="*/ 251342 w 718570"/>
              <a:gd name="connsiteY169" fmla="*/ 223197 h 820540"/>
              <a:gd name="connsiteX170" fmla="*/ 344233 w 718570"/>
              <a:gd name="connsiteY170" fmla="*/ 266203 h 820540"/>
              <a:gd name="connsiteX171" fmla="*/ 344233 w 718570"/>
              <a:gd name="connsiteY171" fmla="*/ 296736 h 820540"/>
              <a:gd name="connsiteX172" fmla="*/ 318000 w 718570"/>
              <a:gd name="connsiteY172" fmla="*/ 339312 h 820540"/>
              <a:gd name="connsiteX173" fmla="*/ 267254 w 718570"/>
              <a:gd name="connsiteY173" fmla="*/ 341032 h 820540"/>
              <a:gd name="connsiteX174" fmla="*/ 241881 w 718570"/>
              <a:gd name="connsiteY174" fmla="*/ 326410 h 820540"/>
              <a:gd name="connsiteX175" fmla="*/ 251342 w 718570"/>
              <a:gd name="connsiteY175" fmla="*/ 223197 h 820540"/>
              <a:gd name="connsiteX176" fmla="*/ 227689 w 718570"/>
              <a:gd name="connsiteY176" fmla="*/ 469618 h 820540"/>
              <a:gd name="connsiteX177" fmla="*/ 142539 w 718570"/>
              <a:gd name="connsiteY177" fmla="*/ 409410 h 820540"/>
              <a:gd name="connsiteX178" fmla="*/ 227259 w 718570"/>
              <a:gd name="connsiteY178" fmla="*/ 350063 h 820540"/>
              <a:gd name="connsiteX179" fmla="*/ 253062 w 718570"/>
              <a:gd name="connsiteY179" fmla="*/ 365115 h 820540"/>
              <a:gd name="connsiteX180" fmla="*/ 277145 w 718570"/>
              <a:gd name="connsiteY180" fmla="*/ 409840 h 820540"/>
              <a:gd name="connsiteX181" fmla="*/ 252632 w 718570"/>
              <a:gd name="connsiteY181" fmla="*/ 454996 h 820540"/>
              <a:gd name="connsiteX182" fmla="*/ 227689 w 718570"/>
              <a:gd name="connsiteY182" fmla="*/ 469618 h 820540"/>
              <a:gd name="connsiteX183" fmla="*/ 345094 w 718570"/>
              <a:gd name="connsiteY183" fmla="*/ 553478 h 820540"/>
              <a:gd name="connsiteX184" fmla="*/ 250482 w 718570"/>
              <a:gd name="connsiteY184" fmla="*/ 596913 h 820540"/>
              <a:gd name="connsiteX185" fmla="*/ 241451 w 718570"/>
              <a:gd name="connsiteY185" fmla="*/ 494131 h 820540"/>
              <a:gd name="connsiteX186" fmla="*/ 267684 w 718570"/>
              <a:gd name="connsiteY186" fmla="*/ 479079 h 820540"/>
              <a:gd name="connsiteX187" fmla="*/ 318000 w 718570"/>
              <a:gd name="connsiteY187" fmla="*/ 480799 h 820540"/>
              <a:gd name="connsiteX188" fmla="*/ 345094 w 718570"/>
              <a:gd name="connsiteY188" fmla="*/ 524664 h 820540"/>
              <a:gd name="connsiteX189" fmla="*/ 345094 w 718570"/>
              <a:gd name="connsiteY189" fmla="*/ 553478 h 820540"/>
              <a:gd name="connsiteX190" fmla="*/ 373047 w 718570"/>
              <a:gd name="connsiteY190" fmla="*/ 295446 h 820540"/>
              <a:gd name="connsiteX191" fmla="*/ 373047 w 718570"/>
              <a:gd name="connsiteY191" fmla="*/ 266633 h 820540"/>
              <a:gd name="connsiteX192" fmla="*/ 467659 w 718570"/>
              <a:gd name="connsiteY192" fmla="*/ 223197 h 820540"/>
              <a:gd name="connsiteX193" fmla="*/ 476690 w 718570"/>
              <a:gd name="connsiteY193" fmla="*/ 325980 h 820540"/>
              <a:gd name="connsiteX194" fmla="*/ 450457 w 718570"/>
              <a:gd name="connsiteY194" fmla="*/ 341032 h 820540"/>
              <a:gd name="connsiteX195" fmla="*/ 400140 w 718570"/>
              <a:gd name="connsiteY195" fmla="*/ 339312 h 820540"/>
              <a:gd name="connsiteX196" fmla="*/ 373047 w 718570"/>
              <a:gd name="connsiteY196" fmla="*/ 295446 h 820540"/>
              <a:gd name="connsiteX197" fmla="*/ 466799 w 718570"/>
              <a:gd name="connsiteY197" fmla="*/ 596913 h 820540"/>
              <a:gd name="connsiteX198" fmla="*/ 373907 w 718570"/>
              <a:gd name="connsiteY198" fmla="*/ 553908 h 820540"/>
              <a:gd name="connsiteX199" fmla="*/ 373907 w 718570"/>
              <a:gd name="connsiteY199" fmla="*/ 523374 h 820540"/>
              <a:gd name="connsiteX200" fmla="*/ 400140 w 718570"/>
              <a:gd name="connsiteY200" fmla="*/ 480799 h 820540"/>
              <a:gd name="connsiteX201" fmla="*/ 450887 w 718570"/>
              <a:gd name="connsiteY201" fmla="*/ 479079 h 820540"/>
              <a:gd name="connsiteX202" fmla="*/ 476260 w 718570"/>
              <a:gd name="connsiteY202" fmla="*/ 493701 h 820540"/>
              <a:gd name="connsiteX203" fmla="*/ 466799 w 718570"/>
              <a:gd name="connsiteY203" fmla="*/ 596913 h 820540"/>
              <a:gd name="connsiteX204" fmla="*/ 491312 w 718570"/>
              <a:gd name="connsiteY204" fmla="*/ 469618 h 820540"/>
              <a:gd name="connsiteX205" fmla="*/ 465508 w 718570"/>
              <a:gd name="connsiteY205" fmla="*/ 454566 h 820540"/>
              <a:gd name="connsiteX206" fmla="*/ 441425 w 718570"/>
              <a:gd name="connsiteY206" fmla="*/ 409840 h 820540"/>
              <a:gd name="connsiteX207" fmla="*/ 465938 w 718570"/>
              <a:gd name="connsiteY207" fmla="*/ 364685 h 820540"/>
              <a:gd name="connsiteX208" fmla="*/ 490881 w 718570"/>
              <a:gd name="connsiteY208" fmla="*/ 350063 h 820540"/>
              <a:gd name="connsiteX209" fmla="*/ 576032 w 718570"/>
              <a:gd name="connsiteY209" fmla="*/ 410270 h 820540"/>
              <a:gd name="connsiteX210" fmla="*/ 491312 w 718570"/>
              <a:gd name="connsiteY210" fmla="*/ 469618 h 8205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</a:cxnLst>
            <a:rect l="l" t="t" r="r" b="b"/>
            <a:pathLst>
              <a:path w="718570" h="820540">
                <a:moveTo>
                  <a:pt x="710639" y="597343"/>
                </a:moveTo>
                <a:lnTo>
                  <a:pt x="651721" y="562939"/>
                </a:lnTo>
                <a:lnTo>
                  <a:pt x="671934" y="556058"/>
                </a:lnTo>
                <a:cubicBezTo>
                  <a:pt x="679245" y="553478"/>
                  <a:pt x="683115" y="545307"/>
                  <a:pt x="680535" y="537996"/>
                </a:cubicBezTo>
                <a:cubicBezTo>
                  <a:pt x="677954" y="530685"/>
                  <a:pt x="669784" y="526815"/>
                  <a:pt x="662473" y="529395"/>
                </a:cubicBezTo>
                <a:lnTo>
                  <a:pt x="619467" y="544447"/>
                </a:lnTo>
                <a:lnTo>
                  <a:pt x="582913" y="523374"/>
                </a:lnTo>
                <a:lnTo>
                  <a:pt x="640110" y="491120"/>
                </a:lnTo>
                <a:cubicBezTo>
                  <a:pt x="646991" y="487250"/>
                  <a:pt x="649571" y="478649"/>
                  <a:pt x="645271" y="471768"/>
                </a:cubicBezTo>
                <a:cubicBezTo>
                  <a:pt x="641400" y="464887"/>
                  <a:pt x="632799" y="462737"/>
                  <a:pt x="625918" y="466607"/>
                </a:cubicBezTo>
                <a:lnTo>
                  <a:pt x="554529" y="507032"/>
                </a:lnTo>
                <a:lnTo>
                  <a:pt x="518835" y="486390"/>
                </a:lnTo>
                <a:lnTo>
                  <a:pt x="603555" y="427043"/>
                </a:lnTo>
                <a:cubicBezTo>
                  <a:pt x="608716" y="423602"/>
                  <a:pt x="610866" y="417151"/>
                  <a:pt x="609146" y="411131"/>
                </a:cubicBezTo>
                <a:cubicBezTo>
                  <a:pt x="610866" y="405540"/>
                  <a:pt x="608716" y="399089"/>
                  <a:pt x="603555" y="395219"/>
                </a:cubicBezTo>
                <a:lnTo>
                  <a:pt x="518405" y="335011"/>
                </a:lnTo>
                <a:lnTo>
                  <a:pt x="554099" y="314369"/>
                </a:lnTo>
                <a:lnTo>
                  <a:pt x="626348" y="355654"/>
                </a:lnTo>
                <a:cubicBezTo>
                  <a:pt x="633229" y="359524"/>
                  <a:pt x="641830" y="357374"/>
                  <a:pt x="645700" y="350493"/>
                </a:cubicBezTo>
                <a:cubicBezTo>
                  <a:pt x="649571" y="343612"/>
                  <a:pt x="647421" y="335011"/>
                  <a:pt x="640540" y="331141"/>
                </a:cubicBezTo>
                <a:lnTo>
                  <a:pt x="582913" y="298027"/>
                </a:lnTo>
                <a:lnTo>
                  <a:pt x="619467" y="276954"/>
                </a:lnTo>
                <a:lnTo>
                  <a:pt x="663333" y="292866"/>
                </a:lnTo>
                <a:cubicBezTo>
                  <a:pt x="670644" y="295446"/>
                  <a:pt x="678815" y="291576"/>
                  <a:pt x="681395" y="284265"/>
                </a:cubicBezTo>
                <a:cubicBezTo>
                  <a:pt x="683975" y="276954"/>
                  <a:pt x="680105" y="268783"/>
                  <a:pt x="672794" y="266203"/>
                </a:cubicBezTo>
                <a:lnTo>
                  <a:pt x="651721" y="258462"/>
                </a:lnTo>
                <a:lnTo>
                  <a:pt x="711499" y="224058"/>
                </a:lnTo>
                <a:cubicBezTo>
                  <a:pt x="718379" y="220187"/>
                  <a:pt x="720530" y="211586"/>
                  <a:pt x="716659" y="204705"/>
                </a:cubicBezTo>
                <a:cubicBezTo>
                  <a:pt x="712789" y="197824"/>
                  <a:pt x="704188" y="195674"/>
                  <a:pt x="697307" y="199544"/>
                </a:cubicBezTo>
                <a:lnTo>
                  <a:pt x="637960" y="233519"/>
                </a:lnTo>
                <a:lnTo>
                  <a:pt x="641830" y="212446"/>
                </a:lnTo>
                <a:cubicBezTo>
                  <a:pt x="643120" y="204705"/>
                  <a:pt x="637960" y="197394"/>
                  <a:pt x="630219" y="195674"/>
                </a:cubicBezTo>
                <a:cubicBezTo>
                  <a:pt x="622478" y="194384"/>
                  <a:pt x="615167" y="199544"/>
                  <a:pt x="613446" y="207286"/>
                </a:cubicBezTo>
                <a:lnTo>
                  <a:pt x="605276" y="252011"/>
                </a:lnTo>
                <a:lnTo>
                  <a:pt x="568721" y="273084"/>
                </a:lnTo>
                <a:lnTo>
                  <a:pt x="569151" y="207716"/>
                </a:lnTo>
                <a:cubicBezTo>
                  <a:pt x="569151" y="199975"/>
                  <a:pt x="562700" y="193524"/>
                  <a:pt x="554959" y="193524"/>
                </a:cubicBezTo>
                <a:cubicBezTo>
                  <a:pt x="547218" y="193524"/>
                  <a:pt x="540768" y="199975"/>
                  <a:pt x="540768" y="207716"/>
                </a:cubicBezTo>
                <a:lnTo>
                  <a:pt x="540337" y="289856"/>
                </a:lnTo>
                <a:lnTo>
                  <a:pt x="504643" y="310498"/>
                </a:lnTo>
                <a:lnTo>
                  <a:pt x="495182" y="207716"/>
                </a:lnTo>
                <a:cubicBezTo>
                  <a:pt x="494752" y="201695"/>
                  <a:pt x="490021" y="196534"/>
                  <a:pt x="484431" y="195244"/>
                </a:cubicBezTo>
                <a:cubicBezTo>
                  <a:pt x="480130" y="190943"/>
                  <a:pt x="473679" y="189653"/>
                  <a:pt x="468089" y="192234"/>
                </a:cubicBezTo>
                <a:lnTo>
                  <a:pt x="373477" y="236099"/>
                </a:lnTo>
                <a:lnTo>
                  <a:pt x="373477" y="195244"/>
                </a:lnTo>
                <a:lnTo>
                  <a:pt x="445296" y="153529"/>
                </a:lnTo>
                <a:cubicBezTo>
                  <a:pt x="452177" y="149658"/>
                  <a:pt x="454327" y="141057"/>
                  <a:pt x="450457" y="134177"/>
                </a:cubicBezTo>
                <a:cubicBezTo>
                  <a:pt x="446586" y="127296"/>
                  <a:pt x="437555" y="125145"/>
                  <a:pt x="431104" y="129016"/>
                </a:cubicBezTo>
                <a:lnTo>
                  <a:pt x="373477" y="162560"/>
                </a:lnTo>
                <a:lnTo>
                  <a:pt x="373477" y="120415"/>
                </a:lnTo>
                <a:lnTo>
                  <a:pt x="409171" y="90311"/>
                </a:lnTo>
                <a:cubicBezTo>
                  <a:pt x="415192" y="85150"/>
                  <a:pt x="416052" y="76119"/>
                  <a:pt x="410892" y="70099"/>
                </a:cubicBezTo>
                <a:cubicBezTo>
                  <a:pt x="405731" y="64078"/>
                  <a:pt x="396700" y="63218"/>
                  <a:pt x="390679" y="68378"/>
                </a:cubicBezTo>
                <a:lnTo>
                  <a:pt x="373477" y="83000"/>
                </a:lnTo>
                <a:lnTo>
                  <a:pt x="373477" y="14192"/>
                </a:lnTo>
                <a:cubicBezTo>
                  <a:pt x="373477" y="6451"/>
                  <a:pt x="367026" y="0"/>
                  <a:pt x="359285" y="0"/>
                </a:cubicBezTo>
                <a:cubicBezTo>
                  <a:pt x="351544" y="0"/>
                  <a:pt x="345094" y="6451"/>
                  <a:pt x="345094" y="14192"/>
                </a:cubicBezTo>
                <a:lnTo>
                  <a:pt x="345094" y="82570"/>
                </a:lnTo>
                <a:lnTo>
                  <a:pt x="328752" y="68808"/>
                </a:lnTo>
                <a:cubicBezTo>
                  <a:pt x="322731" y="63648"/>
                  <a:pt x="313700" y="64508"/>
                  <a:pt x="308539" y="70529"/>
                </a:cubicBezTo>
                <a:cubicBezTo>
                  <a:pt x="303378" y="76549"/>
                  <a:pt x="304239" y="85581"/>
                  <a:pt x="310259" y="90741"/>
                </a:cubicBezTo>
                <a:lnTo>
                  <a:pt x="345094" y="119985"/>
                </a:lnTo>
                <a:lnTo>
                  <a:pt x="345094" y="162130"/>
                </a:lnTo>
                <a:lnTo>
                  <a:pt x="288327" y="129016"/>
                </a:lnTo>
                <a:cubicBezTo>
                  <a:pt x="281446" y="125145"/>
                  <a:pt x="272845" y="127296"/>
                  <a:pt x="268974" y="134177"/>
                </a:cubicBezTo>
                <a:cubicBezTo>
                  <a:pt x="265104" y="141057"/>
                  <a:pt x="267254" y="149658"/>
                  <a:pt x="274135" y="153529"/>
                </a:cubicBezTo>
                <a:lnTo>
                  <a:pt x="345094" y="194814"/>
                </a:lnTo>
                <a:lnTo>
                  <a:pt x="345094" y="236099"/>
                </a:lnTo>
                <a:lnTo>
                  <a:pt x="251342" y="192664"/>
                </a:lnTo>
                <a:cubicBezTo>
                  <a:pt x="245751" y="190083"/>
                  <a:pt x="239731" y="191374"/>
                  <a:pt x="235430" y="195244"/>
                </a:cubicBezTo>
                <a:cubicBezTo>
                  <a:pt x="229839" y="196964"/>
                  <a:pt x="225539" y="201695"/>
                  <a:pt x="225109" y="207716"/>
                </a:cubicBezTo>
                <a:lnTo>
                  <a:pt x="215218" y="311358"/>
                </a:lnTo>
                <a:lnTo>
                  <a:pt x="179523" y="290716"/>
                </a:lnTo>
                <a:lnTo>
                  <a:pt x="179523" y="207716"/>
                </a:lnTo>
                <a:cubicBezTo>
                  <a:pt x="179523" y="199975"/>
                  <a:pt x="173072" y="193524"/>
                  <a:pt x="165332" y="193524"/>
                </a:cubicBezTo>
                <a:cubicBezTo>
                  <a:pt x="157590" y="193524"/>
                  <a:pt x="151140" y="199975"/>
                  <a:pt x="151140" y="207716"/>
                </a:cubicBezTo>
                <a:lnTo>
                  <a:pt x="151140" y="274374"/>
                </a:lnTo>
                <a:lnTo>
                  <a:pt x="114585" y="253301"/>
                </a:lnTo>
                <a:lnTo>
                  <a:pt x="106414" y="207286"/>
                </a:lnTo>
                <a:cubicBezTo>
                  <a:pt x="105124" y="199544"/>
                  <a:pt x="97813" y="194384"/>
                  <a:pt x="89642" y="195674"/>
                </a:cubicBezTo>
                <a:cubicBezTo>
                  <a:pt x="81901" y="196964"/>
                  <a:pt x="76740" y="204275"/>
                  <a:pt x="78031" y="212446"/>
                </a:cubicBezTo>
                <a:lnTo>
                  <a:pt x="81901" y="234379"/>
                </a:lnTo>
                <a:lnTo>
                  <a:pt x="22124" y="199544"/>
                </a:lnTo>
                <a:cubicBezTo>
                  <a:pt x="15243" y="195674"/>
                  <a:pt x="6642" y="197824"/>
                  <a:pt x="2771" y="204705"/>
                </a:cubicBezTo>
                <a:cubicBezTo>
                  <a:pt x="-1099" y="211586"/>
                  <a:pt x="1051" y="220187"/>
                  <a:pt x="7932" y="224058"/>
                </a:cubicBezTo>
                <a:lnTo>
                  <a:pt x="66849" y="258462"/>
                </a:lnTo>
                <a:lnTo>
                  <a:pt x="46637" y="265343"/>
                </a:lnTo>
                <a:cubicBezTo>
                  <a:pt x="39326" y="267923"/>
                  <a:pt x="35456" y="276094"/>
                  <a:pt x="38036" y="283405"/>
                </a:cubicBezTo>
                <a:cubicBezTo>
                  <a:pt x="40616" y="290716"/>
                  <a:pt x="48787" y="294586"/>
                  <a:pt x="56098" y="292006"/>
                </a:cubicBezTo>
                <a:lnTo>
                  <a:pt x="99103" y="276954"/>
                </a:lnTo>
                <a:lnTo>
                  <a:pt x="135658" y="298027"/>
                </a:lnTo>
                <a:lnTo>
                  <a:pt x="78461" y="330281"/>
                </a:lnTo>
                <a:cubicBezTo>
                  <a:pt x="71580" y="334151"/>
                  <a:pt x="69000" y="342752"/>
                  <a:pt x="73300" y="349633"/>
                </a:cubicBezTo>
                <a:cubicBezTo>
                  <a:pt x="77171" y="356514"/>
                  <a:pt x="85772" y="358664"/>
                  <a:pt x="92652" y="354794"/>
                </a:cubicBezTo>
                <a:lnTo>
                  <a:pt x="164041" y="314369"/>
                </a:lnTo>
                <a:lnTo>
                  <a:pt x="199736" y="335011"/>
                </a:lnTo>
                <a:lnTo>
                  <a:pt x="115015" y="393928"/>
                </a:lnTo>
                <a:cubicBezTo>
                  <a:pt x="109855" y="397369"/>
                  <a:pt x="107704" y="403820"/>
                  <a:pt x="109425" y="409410"/>
                </a:cubicBezTo>
                <a:cubicBezTo>
                  <a:pt x="107704" y="415001"/>
                  <a:pt x="109855" y="421452"/>
                  <a:pt x="115015" y="425322"/>
                </a:cubicBezTo>
                <a:lnTo>
                  <a:pt x="200166" y="485530"/>
                </a:lnTo>
                <a:lnTo>
                  <a:pt x="164471" y="506172"/>
                </a:lnTo>
                <a:lnTo>
                  <a:pt x="92223" y="464887"/>
                </a:lnTo>
                <a:cubicBezTo>
                  <a:pt x="85342" y="461017"/>
                  <a:pt x="76740" y="463167"/>
                  <a:pt x="72870" y="470048"/>
                </a:cubicBezTo>
                <a:cubicBezTo>
                  <a:pt x="69000" y="476929"/>
                  <a:pt x="71150" y="485530"/>
                  <a:pt x="78031" y="489400"/>
                </a:cubicBezTo>
                <a:lnTo>
                  <a:pt x="135658" y="522514"/>
                </a:lnTo>
                <a:lnTo>
                  <a:pt x="99103" y="543587"/>
                </a:lnTo>
                <a:lnTo>
                  <a:pt x="55238" y="527675"/>
                </a:lnTo>
                <a:cubicBezTo>
                  <a:pt x="47927" y="525095"/>
                  <a:pt x="39756" y="528965"/>
                  <a:pt x="37176" y="536276"/>
                </a:cubicBezTo>
                <a:cubicBezTo>
                  <a:pt x="34595" y="543587"/>
                  <a:pt x="38466" y="551758"/>
                  <a:pt x="45777" y="554338"/>
                </a:cubicBezTo>
                <a:lnTo>
                  <a:pt x="66849" y="562079"/>
                </a:lnTo>
                <a:lnTo>
                  <a:pt x="7072" y="596483"/>
                </a:lnTo>
                <a:cubicBezTo>
                  <a:pt x="191" y="600354"/>
                  <a:pt x="-1959" y="608955"/>
                  <a:pt x="1911" y="615836"/>
                </a:cubicBezTo>
                <a:cubicBezTo>
                  <a:pt x="5782" y="622717"/>
                  <a:pt x="14383" y="624867"/>
                  <a:pt x="21264" y="620996"/>
                </a:cubicBezTo>
                <a:lnTo>
                  <a:pt x="80611" y="587022"/>
                </a:lnTo>
                <a:lnTo>
                  <a:pt x="76740" y="608095"/>
                </a:lnTo>
                <a:cubicBezTo>
                  <a:pt x="75450" y="615836"/>
                  <a:pt x="80611" y="623147"/>
                  <a:pt x="88352" y="624867"/>
                </a:cubicBezTo>
                <a:cubicBezTo>
                  <a:pt x="96093" y="626157"/>
                  <a:pt x="103404" y="620996"/>
                  <a:pt x="105124" y="613255"/>
                </a:cubicBezTo>
                <a:lnTo>
                  <a:pt x="113295" y="568530"/>
                </a:lnTo>
                <a:lnTo>
                  <a:pt x="149849" y="547457"/>
                </a:lnTo>
                <a:lnTo>
                  <a:pt x="149420" y="612825"/>
                </a:lnTo>
                <a:cubicBezTo>
                  <a:pt x="149420" y="620566"/>
                  <a:pt x="155870" y="627017"/>
                  <a:pt x="163611" y="627017"/>
                </a:cubicBezTo>
                <a:cubicBezTo>
                  <a:pt x="171352" y="627017"/>
                  <a:pt x="177803" y="620566"/>
                  <a:pt x="177803" y="612825"/>
                </a:cubicBezTo>
                <a:lnTo>
                  <a:pt x="178233" y="530685"/>
                </a:lnTo>
                <a:lnTo>
                  <a:pt x="213927" y="510043"/>
                </a:lnTo>
                <a:lnTo>
                  <a:pt x="223389" y="612825"/>
                </a:lnTo>
                <a:cubicBezTo>
                  <a:pt x="223819" y="618846"/>
                  <a:pt x="228549" y="624007"/>
                  <a:pt x="234140" y="625297"/>
                </a:cubicBezTo>
                <a:cubicBezTo>
                  <a:pt x="238441" y="629597"/>
                  <a:pt x="244891" y="630888"/>
                  <a:pt x="250482" y="628307"/>
                </a:cubicBezTo>
                <a:lnTo>
                  <a:pt x="345094" y="584442"/>
                </a:lnTo>
                <a:lnTo>
                  <a:pt x="345094" y="625297"/>
                </a:lnTo>
                <a:lnTo>
                  <a:pt x="273275" y="667012"/>
                </a:lnTo>
                <a:cubicBezTo>
                  <a:pt x="266394" y="670882"/>
                  <a:pt x="264244" y="679914"/>
                  <a:pt x="268114" y="686364"/>
                </a:cubicBezTo>
                <a:cubicBezTo>
                  <a:pt x="271985" y="693245"/>
                  <a:pt x="281016" y="695396"/>
                  <a:pt x="287466" y="691525"/>
                </a:cubicBezTo>
                <a:lnTo>
                  <a:pt x="345094" y="657981"/>
                </a:lnTo>
                <a:lnTo>
                  <a:pt x="345094" y="700126"/>
                </a:lnTo>
                <a:lnTo>
                  <a:pt x="309399" y="730230"/>
                </a:lnTo>
                <a:cubicBezTo>
                  <a:pt x="303378" y="735390"/>
                  <a:pt x="302518" y="744422"/>
                  <a:pt x="307679" y="750442"/>
                </a:cubicBezTo>
                <a:cubicBezTo>
                  <a:pt x="312840" y="756463"/>
                  <a:pt x="321871" y="757323"/>
                  <a:pt x="327891" y="752162"/>
                </a:cubicBezTo>
                <a:lnTo>
                  <a:pt x="345094" y="737541"/>
                </a:lnTo>
                <a:lnTo>
                  <a:pt x="345094" y="806349"/>
                </a:lnTo>
                <a:cubicBezTo>
                  <a:pt x="345094" y="814090"/>
                  <a:pt x="351544" y="820541"/>
                  <a:pt x="359285" y="820541"/>
                </a:cubicBezTo>
                <a:cubicBezTo>
                  <a:pt x="367026" y="820541"/>
                  <a:pt x="373477" y="814090"/>
                  <a:pt x="373477" y="806349"/>
                </a:cubicBezTo>
                <a:lnTo>
                  <a:pt x="373477" y="737971"/>
                </a:lnTo>
                <a:lnTo>
                  <a:pt x="389819" y="751732"/>
                </a:lnTo>
                <a:cubicBezTo>
                  <a:pt x="395840" y="756893"/>
                  <a:pt x="404871" y="756033"/>
                  <a:pt x="410031" y="750012"/>
                </a:cubicBezTo>
                <a:cubicBezTo>
                  <a:pt x="415192" y="743991"/>
                  <a:pt x="414332" y="734960"/>
                  <a:pt x="408311" y="729800"/>
                </a:cubicBezTo>
                <a:lnTo>
                  <a:pt x="373477" y="700556"/>
                </a:lnTo>
                <a:lnTo>
                  <a:pt x="373477" y="658411"/>
                </a:lnTo>
                <a:lnTo>
                  <a:pt x="430244" y="691525"/>
                </a:lnTo>
                <a:cubicBezTo>
                  <a:pt x="437125" y="695396"/>
                  <a:pt x="445726" y="693245"/>
                  <a:pt x="449596" y="686364"/>
                </a:cubicBezTo>
                <a:cubicBezTo>
                  <a:pt x="453467" y="679484"/>
                  <a:pt x="451317" y="670882"/>
                  <a:pt x="444436" y="667012"/>
                </a:cubicBezTo>
                <a:lnTo>
                  <a:pt x="373477" y="625727"/>
                </a:lnTo>
                <a:lnTo>
                  <a:pt x="373477" y="584442"/>
                </a:lnTo>
                <a:lnTo>
                  <a:pt x="467228" y="627877"/>
                </a:lnTo>
                <a:cubicBezTo>
                  <a:pt x="472819" y="630458"/>
                  <a:pt x="478840" y="629167"/>
                  <a:pt x="483140" y="625297"/>
                </a:cubicBezTo>
                <a:cubicBezTo>
                  <a:pt x="488731" y="623577"/>
                  <a:pt x="493032" y="618846"/>
                  <a:pt x="493462" y="612825"/>
                </a:cubicBezTo>
                <a:lnTo>
                  <a:pt x="503353" y="509183"/>
                </a:lnTo>
                <a:lnTo>
                  <a:pt x="539047" y="529825"/>
                </a:lnTo>
                <a:lnTo>
                  <a:pt x="539047" y="612825"/>
                </a:lnTo>
                <a:cubicBezTo>
                  <a:pt x="539047" y="620566"/>
                  <a:pt x="545498" y="627017"/>
                  <a:pt x="553239" y="627017"/>
                </a:cubicBezTo>
                <a:cubicBezTo>
                  <a:pt x="560980" y="627017"/>
                  <a:pt x="567431" y="620566"/>
                  <a:pt x="567431" y="612825"/>
                </a:cubicBezTo>
                <a:lnTo>
                  <a:pt x="567431" y="546167"/>
                </a:lnTo>
                <a:lnTo>
                  <a:pt x="603986" y="567240"/>
                </a:lnTo>
                <a:lnTo>
                  <a:pt x="612156" y="613255"/>
                </a:lnTo>
                <a:cubicBezTo>
                  <a:pt x="613446" y="620996"/>
                  <a:pt x="620757" y="626157"/>
                  <a:pt x="628929" y="624867"/>
                </a:cubicBezTo>
                <a:cubicBezTo>
                  <a:pt x="636669" y="623577"/>
                  <a:pt x="641830" y="616266"/>
                  <a:pt x="640540" y="608525"/>
                </a:cubicBezTo>
                <a:lnTo>
                  <a:pt x="636669" y="586592"/>
                </a:lnTo>
                <a:lnTo>
                  <a:pt x="696447" y="621426"/>
                </a:lnTo>
                <a:cubicBezTo>
                  <a:pt x="703328" y="625297"/>
                  <a:pt x="711929" y="623147"/>
                  <a:pt x="715799" y="616266"/>
                </a:cubicBezTo>
                <a:cubicBezTo>
                  <a:pt x="719670" y="609815"/>
                  <a:pt x="717519" y="601214"/>
                  <a:pt x="710639" y="597343"/>
                </a:cubicBezTo>
                <a:close/>
                <a:moveTo>
                  <a:pt x="251342" y="223197"/>
                </a:moveTo>
                <a:lnTo>
                  <a:pt x="344233" y="266203"/>
                </a:lnTo>
                <a:lnTo>
                  <a:pt x="344233" y="296736"/>
                </a:lnTo>
                <a:lnTo>
                  <a:pt x="318000" y="339312"/>
                </a:lnTo>
                <a:lnTo>
                  <a:pt x="267254" y="341032"/>
                </a:lnTo>
                <a:lnTo>
                  <a:pt x="241881" y="326410"/>
                </a:lnTo>
                <a:lnTo>
                  <a:pt x="251342" y="223197"/>
                </a:lnTo>
                <a:close/>
                <a:moveTo>
                  <a:pt x="227689" y="469618"/>
                </a:moveTo>
                <a:lnTo>
                  <a:pt x="142539" y="409410"/>
                </a:lnTo>
                <a:lnTo>
                  <a:pt x="227259" y="350063"/>
                </a:lnTo>
                <a:lnTo>
                  <a:pt x="253062" y="365115"/>
                </a:lnTo>
                <a:lnTo>
                  <a:pt x="277145" y="409840"/>
                </a:lnTo>
                <a:lnTo>
                  <a:pt x="252632" y="454996"/>
                </a:lnTo>
                <a:lnTo>
                  <a:pt x="227689" y="469618"/>
                </a:lnTo>
                <a:close/>
                <a:moveTo>
                  <a:pt x="345094" y="553478"/>
                </a:moveTo>
                <a:lnTo>
                  <a:pt x="250482" y="596913"/>
                </a:lnTo>
                <a:lnTo>
                  <a:pt x="241451" y="494131"/>
                </a:lnTo>
                <a:lnTo>
                  <a:pt x="267684" y="479079"/>
                </a:lnTo>
                <a:lnTo>
                  <a:pt x="318000" y="480799"/>
                </a:lnTo>
                <a:lnTo>
                  <a:pt x="345094" y="524664"/>
                </a:lnTo>
                <a:lnTo>
                  <a:pt x="345094" y="553478"/>
                </a:lnTo>
                <a:close/>
                <a:moveTo>
                  <a:pt x="373047" y="295446"/>
                </a:moveTo>
                <a:lnTo>
                  <a:pt x="373047" y="266633"/>
                </a:lnTo>
                <a:lnTo>
                  <a:pt x="467659" y="223197"/>
                </a:lnTo>
                <a:lnTo>
                  <a:pt x="476690" y="325980"/>
                </a:lnTo>
                <a:lnTo>
                  <a:pt x="450457" y="341032"/>
                </a:lnTo>
                <a:lnTo>
                  <a:pt x="400140" y="339312"/>
                </a:lnTo>
                <a:lnTo>
                  <a:pt x="373047" y="295446"/>
                </a:lnTo>
                <a:close/>
                <a:moveTo>
                  <a:pt x="466799" y="596913"/>
                </a:moveTo>
                <a:lnTo>
                  <a:pt x="373907" y="553908"/>
                </a:lnTo>
                <a:lnTo>
                  <a:pt x="373907" y="523374"/>
                </a:lnTo>
                <a:lnTo>
                  <a:pt x="400140" y="480799"/>
                </a:lnTo>
                <a:lnTo>
                  <a:pt x="450887" y="479079"/>
                </a:lnTo>
                <a:lnTo>
                  <a:pt x="476260" y="493701"/>
                </a:lnTo>
                <a:lnTo>
                  <a:pt x="466799" y="596913"/>
                </a:lnTo>
                <a:close/>
                <a:moveTo>
                  <a:pt x="491312" y="469618"/>
                </a:moveTo>
                <a:lnTo>
                  <a:pt x="465508" y="454566"/>
                </a:lnTo>
                <a:lnTo>
                  <a:pt x="441425" y="409840"/>
                </a:lnTo>
                <a:lnTo>
                  <a:pt x="465938" y="364685"/>
                </a:lnTo>
                <a:lnTo>
                  <a:pt x="490881" y="350063"/>
                </a:lnTo>
                <a:lnTo>
                  <a:pt x="576032" y="410270"/>
                </a:lnTo>
                <a:lnTo>
                  <a:pt x="491312" y="469618"/>
                </a:ln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 w="4301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>
              <a:latin typeface="+mj-ea"/>
              <a:ea typeface="+mj-ea"/>
            </a:endParaRPr>
          </a:p>
        </p:txBody>
      </p:sp>
      <p:sp>
        <p:nvSpPr>
          <p:cNvPr id="98" name="任意多边形: 形状 97">
            <a:extLst>
              <a:ext uri="{FF2B5EF4-FFF2-40B4-BE49-F238E27FC236}">
                <a16:creationId xmlns:a16="http://schemas.microsoft.com/office/drawing/2014/main" id="{394F004D-E418-48E6-8DBE-1A186C21D592}"/>
              </a:ext>
            </a:extLst>
          </p:cNvPr>
          <p:cNvSpPr/>
          <p:nvPr/>
        </p:nvSpPr>
        <p:spPr>
          <a:xfrm>
            <a:off x="2406017" y="400104"/>
            <a:ext cx="218382" cy="244170"/>
          </a:xfrm>
          <a:custGeom>
            <a:avLst/>
            <a:gdLst>
              <a:gd name="connsiteX0" fmla="*/ 1318001 w 1922273"/>
              <a:gd name="connsiteY0" fmla="*/ 3710883 h 5054678"/>
              <a:gd name="connsiteX1" fmla="*/ 1433599 w 1922273"/>
              <a:gd name="connsiteY1" fmla="*/ 3678371 h 5054678"/>
              <a:gd name="connsiteX2" fmla="*/ 1479658 w 1922273"/>
              <a:gd name="connsiteY2" fmla="*/ 3621475 h 5054678"/>
              <a:gd name="connsiteX3" fmla="*/ 1300842 w 1922273"/>
              <a:gd name="connsiteY3" fmla="*/ 3597091 h 5054678"/>
              <a:gd name="connsiteX4" fmla="*/ 1292714 w 1922273"/>
              <a:gd name="connsiteY4" fmla="*/ 3596188 h 5054678"/>
              <a:gd name="connsiteX5" fmla="*/ 1213240 w 1922273"/>
              <a:gd name="connsiteY5" fmla="*/ 3460722 h 5054678"/>
              <a:gd name="connsiteX6" fmla="*/ 1137379 w 1922273"/>
              <a:gd name="connsiteY6" fmla="*/ 3402922 h 5054678"/>
              <a:gd name="connsiteX7" fmla="*/ 1095836 w 1922273"/>
              <a:gd name="connsiteY7" fmla="*/ 3378539 h 5054678"/>
              <a:gd name="connsiteX8" fmla="*/ 1095836 w 1922273"/>
              <a:gd name="connsiteY8" fmla="*/ 0 h 5054678"/>
              <a:gd name="connsiteX9" fmla="*/ 1052486 w 1922273"/>
              <a:gd name="connsiteY9" fmla="*/ 0 h 5054678"/>
              <a:gd name="connsiteX10" fmla="*/ 1052486 w 1922273"/>
              <a:gd name="connsiteY10" fmla="*/ 3352348 h 5054678"/>
              <a:gd name="connsiteX11" fmla="*/ 939597 w 1922273"/>
              <a:gd name="connsiteY11" fmla="*/ 3225913 h 5054678"/>
              <a:gd name="connsiteX12" fmla="*/ 922438 w 1922273"/>
              <a:gd name="connsiteY12" fmla="*/ 3139214 h 5054678"/>
              <a:gd name="connsiteX13" fmla="*/ 896248 w 1922273"/>
              <a:gd name="connsiteY13" fmla="*/ 3176242 h 5054678"/>
              <a:gd name="connsiteX14" fmla="*/ 884507 w 1922273"/>
              <a:gd name="connsiteY14" fmla="*/ 3225913 h 5054678"/>
              <a:gd name="connsiteX15" fmla="*/ 891733 w 1922273"/>
              <a:gd name="connsiteY15" fmla="*/ 3266553 h 5054678"/>
              <a:gd name="connsiteX16" fmla="*/ 857414 w 1922273"/>
              <a:gd name="connsiteY16" fmla="*/ 3243072 h 5054678"/>
              <a:gd name="connsiteX17" fmla="*/ 804131 w 1922273"/>
              <a:gd name="connsiteY17" fmla="*/ 3191594 h 5054678"/>
              <a:gd name="connsiteX18" fmla="*/ 776134 w 1922273"/>
              <a:gd name="connsiteY18" fmla="*/ 3141923 h 5054678"/>
              <a:gd name="connsiteX19" fmla="*/ 765297 w 1922273"/>
              <a:gd name="connsiteY19" fmla="*/ 3090446 h 5054678"/>
              <a:gd name="connsiteX20" fmla="*/ 770716 w 1922273"/>
              <a:gd name="connsiteY20" fmla="*/ 3045291 h 5054678"/>
              <a:gd name="connsiteX21" fmla="*/ 787875 w 1922273"/>
              <a:gd name="connsiteY21" fmla="*/ 3009166 h 5054678"/>
              <a:gd name="connsiteX22" fmla="*/ 816774 w 1922273"/>
              <a:gd name="connsiteY22" fmla="*/ 2975751 h 5054678"/>
              <a:gd name="connsiteX23" fmla="*/ 845674 w 1922273"/>
              <a:gd name="connsiteY23" fmla="*/ 2959495 h 5054678"/>
              <a:gd name="connsiteX24" fmla="*/ 865542 w 1922273"/>
              <a:gd name="connsiteY24" fmla="*/ 2926080 h 5054678"/>
              <a:gd name="connsiteX25" fmla="*/ 832127 w 1922273"/>
              <a:gd name="connsiteY25" fmla="*/ 2906211 h 5054678"/>
              <a:gd name="connsiteX26" fmla="*/ 779747 w 1922273"/>
              <a:gd name="connsiteY26" fmla="*/ 2935111 h 5054678"/>
              <a:gd name="connsiteX27" fmla="*/ 742719 w 1922273"/>
              <a:gd name="connsiteY27" fmla="*/ 2979363 h 5054678"/>
              <a:gd name="connsiteX28" fmla="*/ 719238 w 1922273"/>
              <a:gd name="connsiteY28" fmla="*/ 3029034 h 5054678"/>
              <a:gd name="connsiteX29" fmla="*/ 712013 w 1922273"/>
              <a:gd name="connsiteY29" fmla="*/ 3093155 h 5054678"/>
              <a:gd name="connsiteX30" fmla="*/ 726463 w 1922273"/>
              <a:gd name="connsiteY30" fmla="*/ 3159986 h 5054678"/>
              <a:gd name="connsiteX31" fmla="*/ 762587 w 1922273"/>
              <a:gd name="connsiteY31" fmla="*/ 3224107 h 5054678"/>
              <a:gd name="connsiteX32" fmla="*/ 826708 w 1922273"/>
              <a:gd name="connsiteY32" fmla="*/ 3286421 h 5054678"/>
              <a:gd name="connsiteX33" fmla="*/ 1020877 w 1922273"/>
              <a:gd name="connsiteY33" fmla="*/ 3400213 h 5054678"/>
              <a:gd name="connsiteX34" fmla="*/ 1110285 w 1922273"/>
              <a:gd name="connsiteY34" fmla="*/ 3450787 h 5054678"/>
              <a:gd name="connsiteX35" fmla="*/ 1175309 w 1922273"/>
              <a:gd name="connsiteY35" fmla="*/ 3500459 h 5054678"/>
              <a:gd name="connsiteX36" fmla="*/ 1232205 w 1922273"/>
              <a:gd name="connsiteY36" fmla="*/ 3592576 h 5054678"/>
              <a:gd name="connsiteX37" fmla="*/ 1204209 w 1922273"/>
              <a:gd name="connsiteY37" fmla="*/ 3589866 h 5054678"/>
              <a:gd name="connsiteX38" fmla="*/ 1090417 w 1922273"/>
              <a:gd name="connsiteY38" fmla="*/ 3487815 h 5054678"/>
              <a:gd name="connsiteX39" fmla="*/ 1009137 w 1922273"/>
              <a:gd name="connsiteY39" fmla="*/ 3458915 h 5054678"/>
              <a:gd name="connsiteX40" fmla="*/ 936888 w 1922273"/>
              <a:gd name="connsiteY40" fmla="*/ 3449884 h 5054678"/>
              <a:gd name="connsiteX41" fmla="*/ 879089 w 1922273"/>
              <a:gd name="connsiteY41" fmla="*/ 3448981 h 5054678"/>
              <a:gd name="connsiteX42" fmla="*/ 817677 w 1922273"/>
              <a:gd name="connsiteY42" fmla="*/ 3458012 h 5054678"/>
              <a:gd name="connsiteX43" fmla="*/ 713820 w 1922273"/>
              <a:gd name="connsiteY43" fmla="*/ 3487815 h 5054678"/>
              <a:gd name="connsiteX44" fmla="*/ 657827 w 1922273"/>
              <a:gd name="connsiteY44" fmla="*/ 3504974 h 5054678"/>
              <a:gd name="connsiteX45" fmla="*/ 467270 w 1922273"/>
              <a:gd name="connsiteY45" fmla="*/ 3457109 h 5054678"/>
              <a:gd name="connsiteX46" fmla="*/ 444693 w 1922273"/>
              <a:gd name="connsiteY46" fmla="*/ 3416469 h 5054678"/>
              <a:gd name="connsiteX47" fmla="*/ 441080 w 1922273"/>
              <a:gd name="connsiteY47" fmla="*/ 3361379 h 5054678"/>
              <a:gd name="connsiteX48" fmla="*/ 454627 w 1922273"/>
              <a:gd name="connsiteY48" fmla="*/ 3290034 h 5054678"/>
              <a:gd name="connsiteX49" fmla="*/ 479011 w 1922273"/>
              <a:gd name="connsiteY49" fmla="*/ 3207851 h 5054678"/>
              <a:gd name="connsiteX50" fmla="*/ 460948 w 1922273"/>
              <a:gd name="connsiteY50" fmla="*/ 3173532 h 5054678"/>
              <a:gd name="connsiteX51" fmla="*/ 426630 w 1922273"/>
              <a:gd name="connsiteY51" fmla="*/ 3191594 h 5054678"/>
              <a:gd name="connsiteX52" fmla="*/ 402246 w 1922273"/>
              <a:gd name="connsiteY52" fmla="*/ 3275584 h 5054678"/>
              <a:gd name="connsiteX53" fmla="*/ 386893 w 1922273"/>
              <a:gd name="connsiteY53" fmla="*/ 3355961 h 5054678"/>
              <a:gd name="connsiteX54" fmla="*/ 391409 w 1922273"/>
              <a:gd name="connsiteY54" fmla="*/ 3430016 h 5054678"/>
              <a:gd name="connsiteX55" fmla="*/ 426630 w 1922273"/>
              <a:gd name="connsiteY55" fmla="*/ 3494137 h 5054678"/>
              <a:gd name="connsiteX56" fmla="*/ 482623 w 1922273"/>
              <a:gd name="connsiteY56" fmla="*/ 3537486 h 5054678"/>
              <a:gd name="connsiteX57" fmla="*/ 422115 w 1922273"/>
              <a:gd name="connsiteY57" fmla="*/ 3537486 h 5054678"/>
              <a:gd name="connsiteX58" fmla="*/ 342641 w 1922273"/>
              <a:gd name="connsiteY58" fmla="*/ 3521230 h 5054678"/>
              <a:gd name="connsiteX59" fmla="*/ 270392 w 1922273"/>
              <a:gd name="connsiteY59" fmla="*/ 3479687 h 5054678"/>
              <a:gd name="connsiteX60" fmla="*/ 213496 w 1922273"/>
              <a:gd name="connsiteY60" fmla="*/ 3412857 h 5054678"/>
              <a:gd name="connsiteX61" fmla="*/ 134022 w 1922273"/>
              <a:gd name="connsiteY61" fmla="*/ 3197916 h 5054678"/>
              <a:gd name="connsiteX62" fmla="*/ 96092 w 1922273"/>
              <a:gd name="connsiteY62" fmla="*/ 3166307 h 5054678"/>
              <a:gd name="connsiteX63" fmla="*/ 77126 w 1922273"/>
              <a:gd name="connsiteY63" fmla="*/ 3199722 h 5054678"/>
              <a:gd name="connsiteX64" fmla="*/ 165631 w 1922273"/>
              <a:gd name="connsiteY64" fmla="*/ 3440853 h 5054678"/>
              <a:gd name="connsiteX65" fmla="*/ 233365 w 1922273"/>
              <a:gd name="connsiteY65" fmla="*/ 3522133 h 5054678"/>
              <a:gd name="connsiteX66" fmla="*/ 322773 w 1922273"/>
              <a:gd name="connsiteY66" fmla="*/ 3573611 h 5054678"/>
              <a:gd name="connsiteX67" fmla="*/ 416696 w 1922273"/>
              <a:gd name="connsiteY67" fmla="*/ 3592576 h 5054678"/>
              <a:gd name="connsiteX68" fmla="*/ 507007 w 1922273"/>
              <a:gd name="connsiteY68" fmla="*/ 3591673 h 5054678"/>
              <a:gd name="connsiteX69" fmla="*/ 590093 w 1922273"/>
              <a:gd name="connsiteY69" fmla="*/ 3579029 h 5054678"/>
              <a:gd name="connsiteX70" fmla="*/ 671373 w 1922273"/>
              <a:gd name="connsiteY70" fmla="*/ 3558258 h 5054678"/>
              <a:gd name="connsiteX71" fmla="*/ 728269 w 1922273"/>
              <a:gd name="connsiteY71" fmla="*/ 3541099 h 5054678"/>
              <a:gd name="connsiteX72" fmla="*/ 828515 w 1922273"/>
              <a:gd name="connsiteY72" fmla="*/ 3512199 h 5054678"/>
              <a:gd name="connsiteX73" fmla="*/ 880895 w 1922273"/>
              <a:gd name="connsiteY73" fmla="*/ 3504071 h 5054678"/>
              <a:gd name="connsiteX74" fmla="*/ 932373 w 1922273"/>
              <a:gd name="connsiteY74" fmla="*/ 3504974 h 5054678"/>
              <a:gd name="connsiteX75" fmla="*/ 997396 w 1922273"/>
              <a:gd name="connsiteY75" fmla="*/ 3513102 h 5054678"/>
              <a:gd name="connsiteX76" fmla="*/ 1063324 w 1922273"/>
              <a:gd name="connsiteY76" fmla="*/ 3535680 h 5054678"/>
              <a:gd name="connsiteX77" fmla="*/ 1122026 w 1922273"/>
              <a:gd name="connsiteY77" fmla="*/ 3582642 h 5054678"/>
              <a:gd name="connsiteX78" fmla="*/ 1059711 w 1922273"/>
              <a:gd name="connsiteY78" fmla="*/ 3587157 h 5054678"/>
              <a:gd name="connsiteX79" fmla="*/ 1050680 w 1922273"/>
              <a:gd name="connsiteY79" fmla="*/ 3623282 h 5054678"/>
              <a:gd name="connsiteX80" fmla="*/ 973013 w 1922273"/>
              <a:gd name="connsiteY80" fmla="*/ 3642247 h 5054678"/>
              <a:gd name="connsiteX81" fmla="*/ 907988 w 1922273"/>
              <a:gd name="connsiteY81" fmla="*/ 3659406 h 5054678"/>
              <a:gd name="connsiteX82" fmla="*/ 1002815 w 1922273"/>
              <a:gd name="connsiteY82" fmla="*/ 3697337 h 5054678"/>
              <a:gd name="connsiteX83" fmla="*/ 1130154 w 1922273"/>
              <a:gd name="connsiteY83" fmla="*/ 3734364 h 5054678"/>
              <a:gd name="connsiteX84" fmla="*/ 1249365 w 1922273"/>
              <a:gd name="connsiteY84" fmla="*/ 3907762 h 5054678"/>
              <a:gd name="connsiteX85" fmla="*/ 1321614 w 1922273"/>
              <a:gd name="connsiteY85" fmla="*/ 4124508 h 5054678"/>
              <a:gd name="connsiteX86" fmla="*/ 1257493 w 1922273"/>
              <a:gd name="connsiteY86" fmla="*/ 4243719 h 5054678"/>
              <a:gd name="connsiteX87" fmla="*/ 1078676 w 1922273"/>
              <a:gd name="connsiteY87" fmla="*/ 4204885 h 5054678"/>
              <a:gd name="connsiteX88" fmla="*/ 895345 w 1922273"/>
              <a:gd name="connsiteY88" fmla="*/ 4105543 h 5054678"/>
              <a:gd name="connsiteX89" fmla="*/ 764394 w 1922273"/>
              <a:gd name="connsiteY89" fmla="*/ 4066709 h 5054678"/>
              <a:gd name="connsiteX90" fmla="*/ 674083 w 1922273"/>
              <a:gd name="connsiteY90" fmla="*/ 4095609 h 5054678"/>
              <a:gd name="connsiteX91" fmla="*/ 609059 w 1922273"/>
              <a:gd name="connsiteY91" fmla="*/ 4125411 h 5054678"/>
              <a:gd name="connsiteX92" fmla="*/ 539519 w 1922273"/>
              <a:gd name="connsiteY92" fmla="*/ 4086578 h 5054678"/>
              <a:gd name="connsiteX93" fmla="*/ 488945 w 1922273"/>
              <a:gd name="connsiteY93" fmla="*/ 4014329 h 5054678"/>
              <a:gd name="connsiteX94" fmla="*/ 516038 w 1922273"/>
              <a:gd name="connsiteY94" fmla="*/ 4107349 h 5054678"/>
              <a:gd name="connsiteX95" fmla="*/ 546744 w 1922273"/>
              <a:gd name="connsiteY95" fmla="*/ 4223851 h 5054678"/>
              <a:gd name="connsiteX96" fmla="*/ 474495 w 1922273"/>
              <a:gd name="connsiteY96" fmla="*/ 4389120 h 5054678"/>
              <a:gd name="connsiteX97" fmla="*/ 375153 w 1922273"/>
              <a:gd name="connsiteY97" fmla="*/ 4524587 h 5054678"/>
              <a:gd name="connsiteX98" fmla="*/ 282133 w 1922273"/>
              <a:gd name="connsiteY98" fmla="*/ 4578773 h 5054678"/>
              <a:gd name="connsiteX99" fmla="*/ 233365 w 1922273"/>
              <a:gd name="connsiteY99" fmla="*/ 4612188 h 5054678"/>
              <a:gd name="connsiteX100" fmla="*/ 240589 w 1922273"/>
              <a:gd name="connsiteY100" fmla="*/ 4679018 h 5054678"/>
              <a:gd name="connsiteX101" fmla="*/ 134022 w 1922273"/>
              <a:gd name="connsiteY101" fmla="*/ 4793713 h 5054678"/>
              <a:gd name="connsiteX102" fmla="*/ 33777 w 1922273"/>
              <a:gd name="connsiteY102" fmla="*/ 4889444 h 5054678"/>
              <a:gd name="connsiteX103" fmla="*/ 362 w 1922273"/>
              <a:gd name="connsiteY103" fmla="*/ 4953564 h 5054678"/>
              <a:gd name="connsiteX104" fmla="*/ 37389 w 1922273"/>
              <a:gd name="connsiteY104" fmla="*/ 5036651 h 5054678"/>
              <a:gd name="connsiteX105" fmla="*/ 66289 w 1922273"/>
              <a:gd name="connsiteY105" fmla="*/ 5048391 h 5054678"/>
              <a:gd name="connsiteX106" fmla="*/ 80739 w 1922273"/>
              <a:gd name="connsiteY106" fmla="*/ 4968014 h 5054678"/>
              <a:gd name="connsiteX107" fmla="*/ 193627 w 1922273"/>
              <a:gd name="connsiteY107" fmla="*/ 4807260 h 5054678"/>
              <a:gd name="connsiteX108" fmla="*/ 361606 w 1922273"/>
              <a:gd name="connsiteY108" fmla="*/ 4662762 h 5054678"/>
              <a:gd name="connsiteX109" fmla="*/ 587384 w 1922273"/>
              <a:gd name="connsiteY109" fmla="*/ 4607673 h 5054678"/>
              <a:gd name="connsiteX110" fmla="*/ 690339 w 1922273"/>
              <a:gd name="connsiteY110" fmla="*/ 4567936 h 5054678"/>
              <a:gd name="connsiteX111" fmla="*/ 740010 w 1922273"/>
              <a:gd name="connsiteY111" fmla="*/ 4490268 h 5054678"/>
              <a:gd name="connsiteX112" fmla="*/ 830321 w 1922273"/>
              <a:gd name="connsiteY112" fmla="*/ 4476722 h 5054678"/>
              <a:gd name="connsiteX113" fmla="*/ 1027199 w 1922273"/>
              <a:gd name="connsiteY113" fmla="*/ 4569742 h 5054678"/>
              <a:gd name="connsiteX114" fmla="*/ 1267427 w 1922273"/>
              <a:gd name="connsiteY114" fmla="*/ 4609479 h 5054678"/>
              <a:gd name="connsiteX115" fmla="*/ 1464305 w 1922273"/>
              <a:gd name="connsiteY115" fmla="*/ 4614898 h 5054678"/>
              <a:gd name="connsiteX116" fmla="*/ 1667505 w 1922273"/>
              <a:gd name="connsiteY116" fmla="*/ 4539036 h 5054678"/>
              <a:gd name="connsiteX117" fmla="*/ 1781297 w 1922273"/>
              <a:gd name="connsiteY117" fmla="*/ 4486656 h 5054678"/>
              <a:gd name="connsiteX118" fmla="*/ 1843612 w 1922273"/>
              <a:gd name="connsiteY118" fmla="*/ 4509234 h 5054678"/>
              <a:gd name="connsiteX119" fmla="*/ 1827356 w 1922273"/>
              <a:gd name="connsiteY119" fmla="*/ 4662762 h 5054678"/>
              <a:gd name="connsiteX120" fmla="*/ 1774072 w 1922273"/>
              <a:gd name="connsiteY120" fmla="*/ 4827129 h 5054678"/>
              <a:gd name="connsiteX121" fmla="*/ 1774975 w 1922273"/>
              <a:gd name="connsiteY121" fmla="*/ 4925568 h 5054678"/>
              <a:gd name="connsiteX122" fmla="*/ 1839999 w 1922273"/>
              <a:gd name="connsiteY122" fmla="*/ 4813582 h 5054678"/>
              <a:gd name="connsiteX123" fmla="*/ 1897798 w 1922273"/>
              <a:gd name="connsiteY123" fmla="*/ 4627541 h 5054678"/>
              <a:gd name="connsiteX124" fmla="*/ 1922182 w 1922273"/>
              <a:gd name="connsiteY124" fmla="*/ 4467691 h 5054678"/>
              <a:gd name="connsiteX125" fmla="*/ 1886961 w 1922273"/>
              <a:gd name="connsiteY125" fmla="*/ 4399957 h 5054678"/>
              <a:gd name="connsiteX126" fmla="*/ 1746979 w 1922273"/>
              <a:gd name="connsiteY126" fmla="*/ 4433372 h 5054678"/>
              <a:gd name="connsiteX127" fmla="*/ 1613318 w 1922273"/>
              <a:gd name="connsiteY127" fmla="*/ 4462272 h 5054678"/>
              <a:gd name="connsiteX128" fmla="*/ 1582613 w 1922273"/>
              <a:gd name="connsiteY128" fmla="*/ 4395442 h 5054678"/>
              <a:gd name="connsiteX129" fmla="*/ 1614221 w 1922273"/>
              <a:gd name="connsiteY129" fmla="*/ 4231075 h 5054678"/>
              <a:gd name="connsiteX130" fmla="*/ 1515782 w 1922273"/>
              <a:gd name="connsiteY130" fmla="*/ 4029682 h 5054678"/>
              <a:gd name="connsiteX131" fmla="*/ 1366769 w 1922273"/>
              <a:gd name="connsiteY131" fmla="*/ 3854478 h 5054678"/>
              <a:gd name="connsiteX132" fmla="*/ 1304454 w 1922273"/>
              <a:gd name="connsiteY132" fmla="*/ 3760554 h 5054678"/>
              <a:gd name="connsiteX133" fmla="*/ 1318001 w 1922273"/>
              <a:gd name="connsiteY133" fmla="*/ 3710883 h 5054678"/>
              <a:gd name="connsiteX0" fmla="*/ 1318001 w 1922272"/>
              <a:gd name="connsiteY0" fmla="*/ 3710883 h 5054678"/>
              <a:gd name="connsiteX1" fmla="*/ 1433599 w 1922272"/>
              <a:gd name="connsiteY1" fmla="*/ 3678371 h 5054678"/>
              <a:gd name="connsiteX2" fmla="*/ 1479658 w 1922272"/>
              <a:gd name="connsiteY2" fmla="*/ 3621475 h 5054678"/>
              <a:gd name="connsiteX3" fmla="*/ 1300842 w 1922272"/>
              <a:gd name="connsiteY3" fmla="*/ 3597091 h 5054678"/>
              <a:gd name="connsiteX4" fmla="*/ 1292714 w 1922272"/>
              <a:gd name="connsiteY4" fmla="*/ 3596188 h 5054678"/>
              <a:gd name="connsiteX5" fmla="*/ 1213240 w 1922272"/>
              <a:gd name="connsiteY5" fmla="*/ 3460722 h 5054678"/>
              <a:gd name="connsiteX6" fmla="*/ 1137379 w 1922272"/>
              <a:gd name="connsiteY6" fmla="*/ 3402922 h 5054678"/>
              <a:gd name="connsiteX7" fmla="*/ 1095836 w 1922272"/>
              <a:gd name="connsiteY7" fmla="*/ 3378539 h 5054678"/>
              <a:gd name="connsiteX8" fmla="*/ 1052486 w 1922272"/>
              <a:gd name="connsiteY8" fmla="*/ 0 h 5054678"/>
              <a:gd name="connsiteX9" fmla="*/ 1052486 w 1922272"/>
              <a:gd name="connsiteY9" fmla="*/ 3352348 h 5054678"/>
              <a:gd name="connsiteX10" fmla="*/ 939597 w 1922272"/>
              <a:gd name="connsiteY10" fmla="*/ 3225913 h 5054678"/>
              <a:gd name="connsiteX11" fmla="*/ 922438 w 1922272"/>
              <a:gd name="connsiteY11" fmla="*/ 3139214 h 5054678"/>
              <a:gd name="connsiteX12" fmla="*/ 896248 w 1922272"/>
              <a:gd name="connsiteY12" fmla="*/ 3176242 h 5054678"/>
              <a:gd name="connsiteX13" fmla="*/ 884507 w 1922272"/>
              <a:gd name="connsiteY13" fmla="*/ 3225913 h 5054678"/>
              <a:gd name="connsiteX14" fmla="*/ 891733 w 1922272"/>
              <a:gd name="connsiteY14" fmla="*/ 3266553 h 5054678"/>
              <a:gd name="connsiteX15" fmla="*/ 857414 w 1922272"/>
              <a:gd name="connsiteY15" fmla="*/ 3243072 h 5054678"/>
              <a:gd name="connsiteX16" fmla="*/ 804131 w 1922272"/>
              <a:gd name="connsiteY16" fmla="*/ 3191594 h 5054678"/>
              <a:gd name="connsiteX17" fmla="*/ 776134 w 1922272"/>
              <a:gd name="connsiteY17" fmla="*/ 3141923 h 5054678"/>
              <a:gd name="connsiteX18" fmla="*/ 765297 w 1922272"/>
              <a:gd name="connsiteY18" fmla="*/ 3090446 h 5054678"/>
              <a:gd name="connsiteX19" fmla="*/ 770716 w 1922272"/>
              <a:gd name="connsiteY19" fmla="*/ 3045291 h 5054678"/>
              <a:gd name="connsiteX20" fmla="*/ 787875 w 1922272"/>
              <a:gd name="connsiteY20" fmla="*/ 3009166 h 5054678"/>
              <a:gd name="connsiteX21" fmla="*/ 816774 w 1922272"/>
              <a:gd name="connsiteY21" fmla="*/ 2975751 h 5054678"/>
              <a:gd name="connsiteX22" fmla="*/ 845674 w 1922272"/>
              <a:gd name="connsiteY22" fmla="*/ 2959495 h 5054678"/>
              <a:gd name="connsiteX23" fmla="*/ 865542 w 1922272"/>
              <a:gd name="connsiteY23" fmla="*/ 2926080 h 5054678"/>
              <a:gd name="connsiteX24" fmla="*/ 832127 w 1922272"/>
              <a:gd name="connsiteY24" fmla="*/ 2906211 h 5054678"/>
              <a:gd name="connsiteX25" fmla="*/ 779747 w 1922272"/>
              <a:gd name="connsiteY25" fmla="*/ 2935111 h 5054678"/>
              <a:gd name="connsiteX26" fmla="*/ 742719 w 1922272"/>
              <a:gd name="connsiteY26" fmla="*/ 2979363 h 5054678"/>
              <a:gd name="connsiteX27" fmla="*/ 719238 w 1922272"/>
              <a:gd name="connsiteY27" fmla="*/ 3029034 h 5054678"/>
              <a:gd name="connsiteX28" fmla="*/ 712013 w 1922272"/>
              <a:gd name="connsiteY28" fmla="*/ 3093155 h 5054678"/>
              <a:gd name="connsiteX29" fmla="*/ 726463 w 1922272"/>
              <a:gd name="connsiteY29" fmla="*/ 3159986 h 5054678"/>
              <a:gd name="connsiteX30" fmla="*/ 762587 w 1922272"/>
              <a:gd name="connsiteY30" fmla="*/ 3224107 h 5054678"/>
              <a:gd name="connsiteX31" fmla="*/ 826708 w 1922272"/>
              <a:gd name="connsiteY31" fmla="*/ 3286421 h 5054678"/>
              <a:gd name="connsiteX32" fmla="*/ 1020877 w 1922272"/>
              <a:gd name="connsiteY32" fmla="*/ 3400213 h 5054678"/>
              <a:gd name="connsiteX33" fmla="*/ 1110285 w 1922272"/>
              <a:gd name="connsiteY33" fmla="*/ 3450787 h 5054678"/>
              <a:gd name="connsiteX34" fmla="*/ 1175309 w 1922272"/>
              <a:gd name="connsiteY34" fmla="*/ 3500459 h 5054678"/>
              <a:gd name="connsiteX35" fmla="*/ 1232205 w 1922272"/>
              <a:gd name="connsiteY35" fmla="*/ 3592576 h 5054678"/>
              <a:gd name="connsiteX36" fmla="*/ 1204209 w 1922272"/>
              <a:gd name="connsiteY36" fmla="*/ 3589866 h 5054678"/>
              <a:gd name="connsiteX37" fmla="*/ 1090417 w 1922272"/>
              <a:gd name="connsiteY37" fmla="*/ 3487815 h 5054678"/>
              <a:gd name="connsiteX38" fmla="*/ 1009137 w 1922272"/>
              <a:gd name="connsiteY38" fmla="*/ 3458915 h 5054678"/>
              <a:gd name="connsiteX39" fmla="*/ 936888 w 1922272"/>
              <a:gd name="connsiteY39" fmla="*/ 3449884 h 5054678"/>
              <a:gd name="connsiteX40" fmla="*/ 879089 w 1922272"/>
              <a:gd name="connsiteY40" fmla="*/ 3448981 h 5054678"/>
              <a:gd name="connsiteX41" fmla="*/ 817677 w 1922272"/>
              <a:gd name="connsiteY41" fmla="*/ 3458012 h 5054678"/>
              <a:gd name="connsiteX42" fmla="*/ 713820 w 1922272"/>
              <a:gd name="connsiteY42" fmla="*/ 3487815 h 5054678"/>
              <a:gd name="connsiteX43" fmla="*/ 657827 w 1922272"/>
              <a:gd name="connsiteY43" fmla="*/ 3504974 h 5054678"/>
              <a:gd name="connsiteX44" fmla="*/ 467270 w 1922272"/>
              <a:gd name="connsiteY44" fmla="*/ 3457109 h 5054678"/>
              <a:gd name="connsiteX45" fmla="*/ 444693 w 1922272"/>
              <a:gd name="connsiteY45" fmla="*/ 3416469 h 5054678"/>
              <a:gd name="connsiteX46" fmla="*/ 441080 w 1922272"/>
              <a:gd name="connsiteY46" fmla="*/ 3361379 h 5054678"/>
              <a:gd name="connsiteX47" fmla="*/ 454627 w 1922272"/>
              <a:gd name="connsiteY47" fmla="*/ 3290034 h 5054678"/>
              <a:gd name="connsiteX48" fmla="*/ 479011 w 1922272"/>
              <a:gd name="connsiteY48" fmla="*/ 3207851 h 5054678"/>
              <a:gd name="connsiteX49" fmla="*/ 460948 w 1922272"/>
              <a:gd name="connsiteY49" fmla="*/ 3173532 h 5054678"/>
              <a:gd name="connsiteX50" fmla="*/ 426630 w 1922272"/>
              <a:gd name="connsiteY50" fmla="*/ 3191594 h 5054678"/>
              <a:gd name="connsiteX51" fmla="*/ 402246 w 1922272"/>
              <a:gd name="connsiteY51" fmla="*/ 3275584 h 5054678"/>
              <a:gd name="connsiteX52" fmla="*/ 386893 w 1922272"/>
              <a:gd name="connsiteY52" fmla="*/ 3355961 h 5054678"/>
              <a:gd name="connsiteX53" fmla="*/ 391409 w 1922272"/>
              <a:gd name="connsiteY53" fmla="*/ 3430016 h 5054678"/>
              <a:gd name="connsiteX54" fmla="*/ 426630 w 1922272"/>
              <a:gd name="connsiteY54" fmla="*/ 3494137 h 5054678"/>
              <a:gd name="connsiteX55" fmla="*/ 482623 w 1922272"/>
              <a:gd name="connsiteY55" fmla="*/ 3537486 h 5054678"/>
              <a:gd name="connsiteX56" fmla="*/ 422115 w 1922272"/>
              <a:gd name="connsiteY56" fmla="*/ 3537486 h 5054678"/>
              <a:gd name="connsiteX57" fmla="*/ 342641 w 1922272"/>
              <a:gd name="connsiteY57" fmla="*/ 3521230 h 5054678"/>
              <a:gd name="connsiteX58" fmla="*/ 270392 w 1922272"/>
              <a:gd name="connsiteY58" fmla="*/ 3479687 h 5054678"/>
              <a:gd name="connsiteX59" fmla="*/ 213496 w 1922272"/>
              <a:gd name="connsiteY59" fmla="*/ 3412857 h 5054678"/>
              <a:gd name="connsiteX60" fmla="*/ 134022 w 1922272"/>
              <a:gd name="connsiteY60" fmla="*/ 3197916 h 5054678"/>
              <a:gd name="connsiteX61" fmla="*/ 96092 w 1922272"/>
              <a:gd name="connsiteY61" fmla="*/ 3166307 h 5054678"/>
              <a:gd name="connsiteX62" fmla="*/ 77126 w 1922272"/>
              <a:gd name="connsiteY62" fmla="*/ 3199722 h 5054678"/>
              <a:gd name="connsiteX63" fmla="*/ 165631 w 1922272"/>
              <a:gd name="connsiteY63" fmla="*/ 3440853 h 5054678"/>
              <a:gd name="connsiteX64" fmla="*/ 233365 w 1922272"/>
              <a:gd name="connsiteY64" fmla="*/ 3522133 h 5054678"/>
              <a:gd name="connsiteX65" fmla="*/ 322773 w 1922272"/>
              <a:gd name="connsiteY65" fmla="*/ 3573611 h 5054678"/>
              <a:gd name="connsiteX66" fmla="*/ 416696 w 1922272"/>
              <a:gd name="connsiteY66" fmla="*/ 3592576 h 5054678"/>
              <a:gd name="connsiteX67" fmla="*/ 507007 w 1922272"/>
              <a:gd name="connsiteY67" fmla="*/ 3591673 h 5054678"/>
              <a:gd name="connsiteX68" fmla="*/ 590093 w 1922272"/>
              <a:gd name="connsiteY68" fmla="*/ 3579029 h 5054678"/>
              <a:gd name="connsiteX69" fmla="*/ 671373 w 1922272"/>
              <a:gd name="connsiteY69" fmla="*/ 3558258 h 5054678"/>
              <a:gd name="connsiteX70" fmla="*/ 728269 w 1922272"/>
              <a:gd name="connsiteY70" fmla="*/ 3541099 h 5054678"/>
              <a:gd name="connsiteX71" fmla="*/ 828515 w 1922272"/>
              <a:gd name="connsiteY71" fmla="*/ 3512199 h 5054678"/>
              <a:gd name="connsiteX72" fmla="*/ 880895 w 1922272"/>
              <a:gd name="connsiteY72" fmla="*/ 3504071 h 5054678"/>
              <a:gd name="connsiteX73" fmla="*/ 932373 w 1922272"/>
              <a:gd name="connsiteY73" fmla="*/ 3504974 h 5054678"/>
              <a:gd name="connsiteX74" fmla="*/ 997396 w 1922272"/>
              <a:gd name="connsiteY74" fmla="*/ 3513102 h 5054678"/>
              <a:gd name="connsiteX75" fmla="*/ 1063324 w 1922272"/>
              <a:gd name="connsiteY75" fmla="*/ 3535680 h 5054678"/>
              <a:gd name="connsiteX76" fmla="*/ 1122026 w 1922272"/>
              <a:gd name="connsiteY76" fmla="*/ 3582642 h 5054678"/>
              <a:gd name="connsiteX77" fmla="*/ 1059711 w 1922272"/>
              <a:gd name="connsiteY77" fmla="*/ 3587157 h 5054678"/>
              <a:gd name="connsiteX78" fmla="*/ 1050680 w 1922272"/>
              <a:gd name="connsiteY78" fmla="*/ 3623282 h 5054678"/>
              <a:gd name="connsiteX79" fmla="*/ 973013 w 1922272"/>
              <a:gd name="connsiteY79" fmla="*/ 3642247 h 5054678"/>
              <a:gd name="connsiteX80" fmla="*/ 907988 w 1922272"/>
              <a:gd name="connsiteY80" fmla="*/ 3659406 h 5054678"/>
              <a:gd name="connsiteX81" fmla="*/ 1002815 w 1922272"/>
              <a:gd name="connsiteY81" fmla="*/ 3697337 h 5054678"/>
              <a:gd name="connsiteX82" fmla="*/ 1130154 w 1922272"/>
              <a:gd name="connsiteY82" fmla="*/ 3734364 h 5054678"/>
              <a:gd name="connsiteX83" fmla="*/ 1249365 w 1922272"/>
              <a:gd name="connsiteY83" fmla="*/ 3907762 h 5054678"/>
              <a:gd name="connsiteX84" fmla="*/ 1321614 w 1922272"/>
              <a:gd name="connsiteY84" fmla="*/ 4124508 h 5054678"/>
              <a:gd name="connsiteX85" fmla="*/ 1257493 w 1922272"/>
              <a:gd name="connsiteY85" fmla="*/ 4243719 h 5054678"/>
              <a:gd name="connsiteX86" fmla="*/ 1078676 w 1922272"/>
              <a:gd name="connsiteY86" fmla="*/ 4204885 h 5054678"/>
              <a:gd name="connsiteX87" fmla="*/ 895345 w 1922272"/>
              <a:gd name="connsiteY87" fmla="*/ 4105543 h 5054678"/>
              <a:gd name="connsiteX88" fmla="*/ 764394 w 1922272"/>
              <a:gd name="connsiteY88" fmla="*/ 4066709 h 5054678"/>
              <a:gd name="connsiteX89" fmla="*/ 674083 w 1922272"/>
              <a:gd name="connsiteY89" fmla="*/ 4095609 h 5054678"/>
              <a:gd name="connsiteX90" fmla="*/ 609059 w 1922272"/>
              <a:gd name="connsiteY90" fmla="*/ 4125411 h 5054678"/>
              <a:gd name="connsiteX91" fmla="*/ 539519 w 1922272"/>
              <a:gd name="connsiteY91" fmla="*/ 4086578 h 5054678"/>
              <a:gd name="connsiteX92" fmla="*/ 488945 w 1922272"/>
              <a:gd name="connsiteY92" fmla="*/ 4014329 h 5054678"/>
              <a:gd name="connsiteX93" fmla="*/ 516038 w 1922272"/>
              <a:gd name="connsiteY93" fmla="*/ 4107349 h 5054678"/>
              <a:gd name="connsiteX94" fmla="*/ 546744 w 1922272"/>
              <a:gd name="connsiteY94" fmla="*/ 4223851 h 5054678"/>
              <a:gd name="connsiteX95" fmla="*/ 474495 w 1922272"/>
              <a:gd name="connsiteY95" fmla="*/ 4389120 h 5054678"/>
              <a:gd name="connsiteX96" fmla="*/ 375153 w 1922272"/>
              <a:gd name="connsiteY96" fmla="*/ 4524587 h 5054678"/>
              <a:gd name="connsiteX97" fmla="*/ 282133 w 1922272"/>
              <a:gd name="connsiteY97" fmla="*/ 4578773 h 5054678"/>
              <a:gd name="connsiteX98" fmla="*/ 233365 w 1922272"/>
              <a:gd name="connsiteY98" fmla="*/ 4612188 h 5054678"/>
              <a:gd name="connsiteX99" fmla="*/ 240589 w 1922272"/>
              <a:gd name="connsiteY99" fmla="*/ 4679018 h 5054678"/>
              <a:gd name="connsiteX100" fmla="*/ 134022 w 1922272"/>
              <a:gd name="connsiteY100" fmla="*/ 4793713 h 5054678"/>
              <a:gd name="connsiteX101" fmla="*/ 33777 w 1922272"/>
              <a:gd name="connsiteY101" fmla="*/ 4889444 h 5054678"/>
              <a:gd name="connsiteX102" fmla="*/ 362 w 1922272"/>
              <a:gd name="connsiteY102" fmla="*/ 4953564 h 5054678"/>
              <a:gd name="connsiteX103" fmla="*/ 37389 w 1922272"/>
              <a:gd name="connsiteY103" fmla="*/ 5036651 h 5054678"/>
              <a:gd name="connsiteX104" fmla="*/ 66289 w 1922272"/>
              <a:gd name="connsiteY104" fmla="*/ 5048391 h 5054678"/>
              <a:gd name="connsiteX105" fmla="*/ 80739 w 1922272"/>
              <a:gd name="connsiteY105" fmla="*/ 4968014 h 5054678"/>
              <a:gd name="connsiteX106" fmla="*/ 193627 w 1922272"/>
              <a:gd name="connsiteY106" fmla="*/ 4807260 h 5054678"/>
              <a:gd name="connsiteX107" fmla="*/ 361606 w 1922272"/>
              <a:gd name="connsiteY107" fmla="*/ 4662762 h 5054678"/>
              <a:gd name="connsiteX108" fmla="*/ 587384 w 1922272"/>
              <a:gd name="connsiteY108" fmla="*/ 4607673 h 5054678"/>
              <a:gd name="connsiteX109" fmla="*/ 690339 w 1922272"/>
              <a:gd name="connsiteY109" fmla="*/ 4567936 h 5054678"/>
              <a:gd name="connsiteX110" fmla="*/ 740010 w 1922272"/>
              <a:gd name="connsiteY110" fmla="*/ 4490268 h 5054678"/>
              <a:gd name="connsiteX111" fmla="*/ 830321 w 1922272"/>
              <a:gd name="connsiteY111" fmla="*/ 4476722 h 5054678"/>
              <a:gd name="connsiteX112" fmla="*/ 1027199 w 1922272"/>
              <a:gd name="connsiteY112" fmla="*/ 4569742 h 5054678"/>
              <a:gd name="connsiteX113" fmla="*/ 1267427 w 1922272"/>
              <a:gd name="connsiteY113" fmla="*/ 4609479 h 5054678"/>
              <a:gd name="connsiteX114" fmla="*/ 1464305 w 1922272"/>
              <a:gd name="connsiteY114" fmla="*/ 4614898 h 5054678"/>
              <a:gd name="connsiteX115" fmla="*/ 1667505 w 1922272"/>
              <a:gd name="connsiteY115" fmla="*/ 4539036 h 5054678"/>
              <a:gd name="connsiteX116" fmla="*/ 1781297 w 1922272"/>
              <a:gd name="connsiteY116" fmla="*/ 4486656 h 5054678"/>
              <a:gd name="connsiteX117" fmla="*/ 1843612 w 1922272"/>
              <a:gd name="connsiteY117" fmla="*/ 4509234 h 5054678"/>
              <a:gd name="connsiteX118" fmla="*/ 1827356 w 1922272"/>
              <a:gd name="connsiteY118" fmla="*/ 4662762 h 5054678"/>
              <a:gd name="connsiteX119" fmla="*/ 1774072 w 1922272"/>
              <a:gd name="connsiteY119" fmla="*/ 4827129 h 5054678"/>
              <a:gd name="connsiteX120" fmla="*/ 1774975 w 1922272"/>
              <a:gd name="connsiteY120" fmla="*/ 4925568 h 5054678"/>
              <a:gd name="connsiteX121" fmla="*/ 1839999 w 1922272"/>
              <a:gd name="connsiteY121" fmla="*/ 4813582 h 5054678"/>
              <a:gd name="connsiteX122" fmla="*/ 1897798 w 1922272"/>
              <a:gd name="connsiteY122" fmla="*/ 4627541 h 5054678"/>
              <a:gd name="connsiteX123" fmla="*/ 1922182 w 1922272"/>
              <a:gd name="connsiteY123" fmla="*/ 4467691 h 5054678"/>
              <a:gd name="connsiteX124" fmla="*/ 1886961 w 1922272"/>
              <a:gd name="connsiteY124" fmla="*/ 4399957 h 5054678"/>
              <a:gd name="connsiteX125" fmla="*/ 1746979 w 1922272"/>
              <a:gd name="connsiteY125" fmla="*/ 4433372 h 5054678"/>
              <a:gd name="connsiteX126" fmla="*/ 1613318 w 1922272"/>
              <a:gd name="connsiteY126" fmla="*/ 4462272 h 5054678"/>
              <a:gd name="connsiteX127" fmla="*/ 1582613 w 1922272"/>
              <a:gd name="connsiteY127" fmla="*/ 4395442 h 5054678"/>
              <a:gd name="connsiteX128" fmla="*/ 1614221 w 1922272"/>
              <a:gd name="connsiteY128" fmla="*/ 4231075 h 5054678"/>
              <a:gd name="connsiteX129" fmla="*/ 1515782 w 1922272"/>
              <a:gd name="connsiteY129" fmla="*/ 4029682 h 5054678"/>
              <a:gd name="connsiteX130" fmla="*/ 1366769 w 1922272"/>
              <a:gd name="connsiteY130" fmla="*/ 3854478 h 5054678"/>
              <a:gd name="connsiteX131" fmla="*/ 1304454 w 1922272"/>
              <a:gd name="connsiteY131" fmla="*/ 3760554 h 5054678"/>
              <a:gd name="connsiteX132" fmla="*/ 1318001 w 1922272"/>
              <a:gd name="connsiteY132" fmla="*/ 3710883 h 5054678"/>
              <a:gd name="connsiteX0" fmla="*/ 1318001 w 1922272"/>
              <a:gd name="connsiteY0" fmla="*/ 805469 h 2149264"/>
              <a:gd name="connsiteX1" fmla="*/ 1433599 w 1922272"/>
              <a:gd name="connsiteY1" fmla="*/ 772957 h 2149264"/>
              <a:gd name="connsiteX2" fmla="*/ 1479658 w 1922272"/>
              <a:gd name="connsiteY2" fmla="*/ 716061 h 2149264"/>
              <a:gd name="connsiteX3" fmla="*/ 1300842 w 1922272"/>
              <a:gd name="connsiteY3" fmla="*/ 691677 h 2149264"/>
              <a:gd name="connsiteX4" fmla="*/ 1292714 w 1922272"/>
              <a:gd name="connsiteY4" fmla="*/ 690774 h 2149264"/>
              <a:gd name="connsiteX5" fmla="*/ 1213240 w 1922272"/>
              <a:gd name="connsiteY5" fmla="*/ 555308 h 2149264"/>
              <a:gd name="connsiteX6" fmla="*/ 1137379 w 1922272"/>
              <a:gd name="connsiteY6" fmla="*/ 497508 h 2149264"/>
              <a:gd name="connsiteX7" fmla="*/ 1095836 w 1922272"/>
              <a:gd name="connsiteY7" fmla="*/ 473125 h 2149264"/>
              <a:gd name="connsiteX8" fmla="*/ 1052486 w 1922272"/>
              <a:gd name="connsiteY8" fmla="*/ 446934 h 2149264"/>
              <a:gd name="connsiteX9" fmla="*/ 939597 w 1922272"/>
              <a:gd name="connsiteY9" fmla="*/ 320499 h 2149264"/>
              <a:gd name="connsiteX10" fmla="*/ 922438 w 1922272"/>
              <a:gd name="connsiteY10" fmla="*/ 233800 h 2149264"/>
              <a:gd name="connsiteX11" fmla="*/ 896248 w 1922272"/>
              <a:gd name="connsiteY11" fmla="*/ 270828 h 2149264"/>
              <a:gd name="connsiteX12" fmla="*/ 884507 w 1922272"/>
              <a:gd name="connsiteY12" fmla="*/ 320499 h 2149264"/>
              <a:gd name="connsiteX13" fmla="*/ 891733 w 1922272"/>
              <a:gd name="connsiteY13" fmla="*/ 361139 h 2149264"/>
              <a:gd name="connsiteX14" fmla="*/ 857414 w 1922272"/>
              <a:gd name="connsiteY14" fmla="*/ 337658 h 2149264"/>
              <a:gd name="connsiteX15" fmla="*/ 804131 w 1922272"/>
              <a:gd name="connsiteY15" fmla="*/ 286180 h 2149264"/>
              <a:gd name="connsiteX16" fmla="*/ 776134 w 1922272"/>
              <a:gd name="connsiteY16" fmla="*/ 236509 h 2149264"/>
              <a:gd name="connsiteX17" fmla="*/ 765297 w 1922272"/>
              <a:gd name="connsiteY17" fmla="*/ 185032 h 2149264"/>
              <a:gd name="connsiteX18" fmla="*/ 770716 w 1922272"/>
              <a:gd name="connsiteY18" fmla="*/ 139877 h 2149264"/>
              <a:gd name="connsiteX19" fmla="*/ 787875 w 1922272"/>
              <a:gd name="connsiteY19" fmla="*/ 103752 h 2149264"/>
              <a:gd name="connsiteX20" fmla="*/ 816774 w 1922272"/>
              <a:gd name="connsiteY20" fmla="*/ 70337 h 2149264"/>
              <a:gd name="connsiteX21" fmla="*/ 845674 w 1922272"/>
              <a:gd name="connsiteY21" fmla="*/ 54081 h 2149264"/>
              <a:gd name="connsiteX22" fmla="*/ 865542 w 1922272"/>
              <a:gd name="connsiteY22" fmla="*/ 20666 h 2149264"/>
              <a:gd name="connsiteX23" fmla="*/ 832127 w 1922272"/>
              <a:gd name="connsiteY23" fmla="*/ 797 h 2149264"/>
              <a:gd name="connsiteX24" fmla="*/ 779747 w 1922272"/>
              <a:gd name="connsiteY24" fmla="*/ 29697 h 2149264"/>
              <a:gd name="connsiteX25" fmla="*/ 742719 w 1922272"/>
              <a:gd name="connsiteY25" fmla="*/ 73949 h 2149264"/>
              <a:gd name="connsiteX26" fmla="*/ 719238 w 1922272"/>
              <a:gd name="connsiteY26" fmla="*/ 123620 h 2149264"/>
              <a:gd name="connsiteX27" fmla="*/ 712013 w 1922272"/>
              <a:gd name="connsiteY27" fmla="*/ 187741 h 2149264"/>
              <a:gd name="connsiteX28" fmla="*/ 726463 w 1922272"/>
              <a:gd name="connsiteY28" fmla="*/ 254572 h 2149264"/>
              <a:gd name="connsiteX29" fmla="*/ 762587 w 1922272"/>
              <a:gd name="connsiteY29" fmla="*/ 318693 h 2149264"/>
              <a:gd name="connsiteX30" fmla="*/ 826708 w 1922272"/>
              <a:gd name="connsiteY30" fmla="*/ 381007 h 2149264"/>
              <a:gd name="connsiteX31" fmla="*/ 1020877 w 1922272"/>
              <a:gd name="connsiteY31" fmla="*/ 494799 h 2149264"/>
              <a:gd name="connsiteX32" fmla="*/ 1110285 w 1922272"/>
              <a:gd name="connsiteY32" fmla="*/ 545373 h 2149264"/>
              <a:gd name="connsiteX33" fmla="*/ 1175309 w 1922272"/>
              <a:gd name="connsiteY33" fmla="*/ 595045 h 2149264"/>
              <a:gd name="connsiteX34" fmla="*/ 1232205 w 1922272"/>
              <a:gd name="connsiteY34" fmla="*/ 687162 h 2149264"/>
              <a:gd name="connsiteX35" fmla="*/ 1204209 w 1922272"/>
              <a:gd name="connsiteY35" fmla="*/ 684452 h 2149264"/>
              <a:gd name="connsiteX36" fmla="*/ 1090417 w 1922272"/>
              <a:gd name="connsiteY36" fmla="*/ 582401 h 2149264"/>
              <a:gd name="connsiteX37" fmla="*/ 1009137 w 1922272"/>
              <a:gd name="connsiteY37" fmla="*/ 553501 h 2149264"/>
              <a:gd name="connsiteX38" fmla="*/ 936888 w 1922272"/>
              <a:gd name="connsiteY38" fmla="*/ 544470 h 2149264"/>
              <a:gd name="connsiteX39" fmla="*/ 879089 w 1922272"/>
              <a:gd name="connsiteY39" fmla="*/ 543567 h 2149264"/>
              <a:gd name="connsiteX40" fmla="*/ 817677 w 1922272"/>
              <a:gd name="connsiteY40" fmla="*/ 552598 h 2149264"/>
              <a:gd name="connsiteX41" fmla="*/ 713820 w 1922272"/>
              <a:gd name="connsiteY41" fmla="*/ 582401 h 2149264"/>
              <a:gd name="connsiteX42" fmla="*/ 657827 w 1922272"/>
              <a:gd name="connsiteY42" fmla="*/ 599560 h 2149264"/>
              <a:gd name="connsiteX43" fmla="*/ 467270 w 1922272"/>
              <a:gd name="connsiteY43" fmla="*/ 551695 h 2149264"/>
              <a:gd name="connsiteX44" fmla="*/ 444693 w 1922272"/>
              <a:gd name="connsiteY44" fmla="*/ 511055 h 2149264"/>
              <a:gd name="connsiteX45" fmla="*/ 441080 w 1922272"/>
              <a:gd name="connsiteY45" fmla="*/ 455965 h 2149264"/>
              <a:gd name="connsiteX46" fmla="*/ 454627 w 1922272"/>
              <a:gd name="connsiteY46" fmla="*/ 384620 h 2149264"/>
              <a:gd name="connsiteX47" fmla="*/ 479011 w 1922272"/>
              <a:gd name="connsiteY47" fmla="*/ 302437 h 2149264"/>
              <a:gd name="connsiteX48" fmla="*/ 460948 w 1922272"/>
              <a:gd name="connsiteY48" fmla="*/ 268118 h 2149264"/>
              <a:gd name="connsiteX49" fmla="*/ 426630 w 1922272"/>
              <a:gd name="connsiteY49" fmla="*/ 286180 h 2149264"/>
              <a:gd name="connsiteX50" fmla="*/ 402246 w 1922272"/>
              <a:gd name="connsiteY50" fmla="*/ 370170 h 2149264"/>
              <a:gd name="connsiteX51" fmla="*/ 386893 w 1922272"/>
              <a:gd name="connsiteY51" fmla="*/ 450547 h 2149264"/>
              <a:gd name="connsiteX52" fmla="*/ 391409 w 1922272"/>
              <a:gd name="connsiteY52" fmla="*/ 524602 h 2149264"/>
              <a:gd name="connsiteX53" fmla="*/ 426630 w 1922272"/>
              <a:gd name="connsiteY53" fmla="*/ 588723 h 2149264"/>
              <a:gd name="connsiteX54" fmla="*/ 482623 w 1922272"/>
              <a:gd name="connsiteY54" fmla="*/ 632072 h 2149264"/>
              <a:gd name="connsiteX55" fmla="*/ 422115 w 1922272"/>
              <a:gd name="connsiteY55" fmla="*/ 632072 h 2149264"/>
              <a:gd name="connsiteX56" fmla="*/ 342641 w 1922272"/>
              <a:gd name="connsiteY56" fmla="*/ 615816 h 2149264"/>
              <a:gd name="connsiteX57" fmla="*/ 270392 w 1922272"/>
              <a:gd name="connsiteY57" fmla="*/ 574273 h 2149264"/>
              <a:gd name="connsiteX58" fmla="*/ 213496 w 1922272"/>
              <a:gd name="connsiteY58" fmla="*/ 507443 h 2149264"/>
              <a:gd name="connsiteX59" fmla="*/ 134022 w 1922272"/>
              <a:gd name="connsiteY59" fmla="*/ 292502 h 2149264"/>
              <a:gd name="connsiteX60" fmla="*/ 96092 w 1922272"/>
              <a:gd name="connsiteY60" fmla="*/ 260893 h 2149264"/>
              <a:gd name="connsiteX61" fmla="*/ 77126 w 1922272"/>
              <a:gd name="connsiteY61" fmla="*/ 294308 h 2149264"/>
              <a:gd name="connsiteX62" fmla="*/ 165631 w 1922272"/>
              <a:gd name="connsiteY62" fmla="*/ 535439 h 2149264"/>
              <a:gd name="connsiteX63" fmla="*/ 233365 w 1922272"/>
              <a:gd name="connsiteY63" fmla="*/ 616719 h 2149264"/>
              <a:gd name="connsiteX64" fmla="*/ 322773 w 1922272"/>
              <a:gd name="connsiteY64" fmla="*/ 668197 h 2149264"/>
              <a:gd name="connsiteX65" fmla="*/ 416696 w 1922272"/>
              <a:gd name="connsiteY65" fmla="*/ 687162 h 2149264"/>
              <a:gd name="connsiteX66" fmla="*/ 507007 w 1922272"/>
              <a:gd name="connsiteY66" fmla="*/ 686259 h 2149264"/>
              <a:gd name="connsiteX67" fmla="*/ 590093 w 1922272"/>
              <a:gd name="connsiteY67" fmla="*/ 673615 h 2149264"/>
              <a:gd name="connsiteX68" fmla="*/ 671373 w 1922272"/>
              <a:gd name="connsiteY68" fmla="*/ 652844 h 2149264"/>
              <a:gd name="connsiteX69" fmla="*/ 728269 w 1922272"/>
              <a:gd name="connsiteY69" fmla="*/ 635685 h 2149264"/>
              <a:gd name="connsiteX70" fmla="*/ 828515 w 1922272"/>
              <a:gd name="connsiteY70" fmla="*/ 606785 h 2149264"/>
              <a:gd name="connsiteX71" fmla="*/ 880895 w 1922272"/>
              <a:gd name="connsiteY71" fmla="*/ 598657 h 2149264"/>
              <a:gd name="connsiteX72" fmla="*/ 932373 w 1922272"/>
              <a:gd name="connsiteY72" fmla="*/ 599560 h 2149264"/>
              <a:gd name="connsiteX73" fmla="*/ 997396 w 1922272"/>
              <a:gd name="connsiteY73" fmla="*/ 607688 h 2149264"/>
              <a:gd name="connsiteX74" fmla="*/ 1063324 w 1922272"/>
              <a:gd name="connsiteY74" fmla="*/ 630266 h 2149264"/>
              <a:gd name="connsiteX75" fmla="*/ 1122026 w 1922272"/>
              <a:gd name="connsiteY75" fmla="*/ 677228 h 2149264"/>
              <a:gd name="connsiteX76" fmla="*/ 1059711 w 1922272"/>
              <a:gd name="connsiteY76" fmla="*/ 681743 h 2149264"/>
              <a:gd name="connsiteX77" fmla="*/ 1050680 w 1922272"/>
              <a:gd name="connsiteY77" fmla="*/ 717868 h 2149264"/>
              <a:gd name="connsiteX78" fmla="*/ 973013 w 1922272"/>
              <a:gd name="connsiteY78" fmla="*/ 736833 h 2149264"/>
              <a:gd name="connsiteX79" fmla="*/ 907988 w 1922272"/>
              <a:gd name="connsiteY79" fmla="*/ 753992 h 2149264"/>
              <a:gd name="connsiteX80" fmla="*/ 1002815 w 1922272"/>
              <a:gd name="connsiteY80" fmla="*/ 791923 h 2149264"/>
              <a:gd name="connsiteX81" fmla="*/ 1130154 w 1922272"/>
              <a:gd name="connsiteY81" fmla="*/ 828950 h 2149264"/>
              <a:gd name="connsiteX82" fmla="*/ 1249365 w 1922272"/>
              <a:gd name="connsiteY82" fmla="*/ 1002348 h 2149264"/>
              <a:gd name="connsiteX83" fmla="*/ 1321614 w 1922272"/>
              <a:gd name="connsiteY83" fmla="*/ 1219094 h 2149264"/>
              <a:gd name="connsiteX84" fmla="*/ 1257493 w 1922272"/>
              <a:gd name="connsiteY84" fmla="*/ 1338305 h 2149264"/>
              <a:gd name="connsiteX85" fmla="*/ 1078676 w 1922272"/>
              <a:gd name="connsiteY85" fmla="*/ 1299471 h 2149264"/>
              <a:gd name="connsiteX86" fmla="*/ 895345 w 1922272"/>
              <a:gd name="connsiteY86" fmla="*/ 1200129 h 2149264"/>
              <a:gd name="connsiteX87" fmla="*/ 764394 w 1922272"/>
              <a:gd name="connsiteY87" fmla="*/ 1161295 h 2149264"/>
              <a:gd name="connsiteX88" fmla="*/ 674083 w 1922272"/>
              <a:gd name="connsiteY88" fmla="*/ 1190195 h 2149264"/>
              <a:gd name="connsiteX89" fmla="*/ 609059 w 1922272"/>
              <a:gd name="connsiteY89" fmla="*/ 1219997 h 2149264"/>
              <a:gd name="connsiteX90" fmla="*/ 539519 w 1922272"/>
              <a:gd name="connsiteY90" fmla="*/ 1181164 h 2149264"/>
              <a:gd name="connsiteX91" fmla="*/ 488945 w 1922272"/>
              <a:gd name="connsiteY91" fmla="*/ 1108915 h 2149264"/>
              <a:gd name="connsiteX92" fmla="*/ 516038 w 1922272"/>
              <a:gd name="connsiteY92" fmla="*/ 1201935 h 2149264"/>
              <a:gd name="connsiteX93" fmla="*/ 546744 w 1922272"/>
              <a:gd name="connsiteY93" fmla="*/ 1318437 h 2149264"/>
              <a:gd name="connsiteX94" fmla="*/ 474495 w 1922272"/>
              <a:gd name="connsiteY94" fmla="*/ 1483706 h 2149264"/>
              <a:gd name="connsiteX95" fmla="*/ 375153 w 1922272"/>
              <a:gd name="connsiteY95" fmla="*/ 1619173 h 2149264"/>
              <a:gd name="connsiteX96" fmla="*/ 282133 w 1922272"/>
              <a:gd name="connsiteY96" fmla="*/ 1673359 h 2149264"/>
              <a:gd name="connsiteX97" fmla="*/ 233365 w 1922272"/>
              <a:gd name="connsiteY97" fmla="*/ 1706774 h 2149264"/>
              <a:gd name="connsiteX98" fmla="*/ 240589 w 1922272"/>
              <a:gd name="connsiteY98" fmla="*/ 1773604 h 2149264"/>
              <a:gd name="connsiteX99" fmla="*/ 134022 w 1922272"/>
              <a:gd name="connsiteY99" fmla="*/ 1888299 h 2149264"/>
              <a:gd name="connsiteX100" fmla="*/ 33777 w 1922272"/>
              <a:gd name="connsiteY100" fmla="*/ 1984030 h 2149264"/>
              <a:gd name="connsiteX101" fmla="*/ 362 w 1922272"/>
              <a:gd name="connsiteY101" fmla="*/ 2048150 h 2149264"/>
              <a:gd name="connsiteX102" fmla="*/ 37389 w 1922272"/>
              <a:gd name="connsiteY102" fmla="*/ 2131237 h 2149264"/>
              <a:gd name="connsiteX103" fmla="*/ 66289 w 1922272"/>
              <a:gd name="connsiteY103" fmla="*/ 2142977 h 2149264"/>
              <a:gd name="connsiteX104" fmla="*/ 80739 w 1922272"/>
              <a:gd name="connsiteY104" fmla="*/ 2062600 h 2149264"/>
              <a:gd name="connsiteX105" fmla="*/ 193627 w 1922272"/>
              <a:gd name="connsiteY105" fmla="*/ 1901846 h 2149264"/>
              <a:gd name="connsiteX106" fmla="*/ 361606 w 1922272"/>
              <a:gd name="connsiteY106" fmla="*/ 1757348 h 2149264"/>
              <a:gd name="connsiteX107" fmla="*/ 587384 w 1922272"/>
              <a:gd name="connsiteY107" fmla="*/ 1702259 h 2149264"/>
              <a:gd name="connsiteX108" fmla="*/ 690339 w 1922272"/>
              <a:gd name="connsiteY108" fmla="*/ 1662522 h 2149264"/>
              <a:gd name="connsiteX109" fmla="*/ 740010 w 1922272"/>
              <a:gd name="connsiteY109" fmla="*/ 1584854 h 2149264"/>
              <a:gd name="connsiteX110" fmla="*/ 830321 w 1922272"/>
              <a:gd name="connsiteY110" fmla="*/ 1571308 h 2149264"/>
              <a:gd name="connsiteX111" fmla="*/ 1027199 w 1922272"/>
              <a:gd name="connsiteY111" fmla="*/ 1664328 h 2149264"/>
              <a:gd name="connsiteX112" fmla="*/ 1267427 w 1922272"/>
              <a:gd name="connsiteY112" fmla="*/ 1704065 h 2149264"/>
              <a:gd name="connsiteX113" fmla="*/ 1464305 w 1922272"/>
              <a:gd name="connsiteY113" fmla="*/ 1709484 h 2149264"/>
              <a:gd name="connsiteX114" fmla="*/ 1667505 w 1922272"/>
              <a:gd name="connsiteY114" fmla="*/ 1633622 h 2149264"/>
              <a:gd name="connsiteX115" fmla="*/ 1781297 w 1922272"/>
              <a:gd name="connsiteY115" fmla="*/ 1581242 h 2149264"/>
              <a:gd name="connsiteX116" fmla="*/ 1843612 w 1922272"/>
              <a:gd name="connsiteY116" fmla="*/ 1603820 h 2149264"/>
              <a:gd name="connsiteX117" fmla="*/ 1827356 w 1922272"/>
              <a:gd name="connsiteY117" fmla="*/ 1757348 h 2149264"/>
              <a:gd name="connsiteX118" fmla="*/ 1774072 w 1922272"/>
              <a:gd name="connsiteY118" fmla="*/ 1921715 h 2149264"/>
              <a:gd name="connsiteX119" fmla="*/ 1774975 w 1922272"/>
              <a:gd name="connsiteY119" fmla="*/ 2020154 h 2149264"/>
              <a:gd name="connsiteX120" fmla="*/ 1839999 w 1922272"/>
              <a:gd name="connsiteY120" fmla="*/ 1908168 h 2149264"/>
              <a:gd name="connsiteX121" fmla="*/ 1897798 w 1922272"/>
              <a:gd name="connsiteY121" fmla="*/ 1722127 h 2149264"/>
              <a:gd name="connsiteX122" fmla="*/ 1922182 w 1922272"/>
              <a:gd name="connsiteY122" fmla="*/ 1562277 h 2149264"/>
              <a:gd name="connsiteX123" fmla="*/ 1886961 w 1922272"/>
              <a:gd name="connsiteY123" fmla="*/ 1494543 h 2149264"/>
              <a:gd name="connsiteX124" fmla="*/ 1746979 w 1922272"/>
              <a:gd name="connsiteY124" fmla="*/ 1527958 h 2149264"/>
              <a:gd name="connsiteX125" fmla="*/ 1613318 w 1922272"/>
              <a:gd name="connsiteY125" fmla="*/ 1556858 h 2149264"/>
              <a:gd name="connsiteX126" fmla="*/ 1582613 w 1922272"/>
              <a:gd name="connsiteY126" fmla="*/ 1490028 h 2149264"/>
              <a:gd name="connsiteX127" fmla="*/ 1614221 w 1922272"/>
              <a:gd name="connsiteY127" fmla="*/ 1325661 h 2149264"/>
              <a:gd name="connsiteX128" fmla="*/ 1515782 w 1922272"/>
              <a:gd name="connsiteY128" fmla="*/ 1124268 h 2149264"/>
              <a:gd name="connsiteX129" fmla="*/ 1366769 w 1922272"/>
              <a:gd name="connsiteY129" fmla="*/ 949064 h 2149264"/>
              <a:gd name="connsiteX130" fmla="*/ 1304454 w 1922272"/>
              <a:gd name="connsiteY130" fmla="*/ 855140 h 2149264"/>
              <a:gd name="connsiteX131" fmla="*/ 1318001 w 1922272"/>
              <a:gd name="connsiteY131" fmla="*/ 805469 h 21492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1922272" h="2149264">
                <a:moveTo>
                  <a:pt x="1318001" y="805469"/>
                </a:moveTo>
                <a:cubicBezTo>
                  <a:pt x="1342385" y="794632"/>
                  <a:pt x="1392959" y="789213"/>
                  <a:pt x="1433599" y="772957"/>
                </a:cubicBezTo>
                <a:cubicBezTo>
                  <a:pt x="1474239" y="757605"/>
                  <a:pt x="1505848" y="731414"/>
                  <a:pt x="1479658" y="716061"/>
                </a:cubicBezTo>
                <a:cubicBezTo>
                  <a:pt x="1453468" y="700708"/>
                  <a:pt x="1368575" y="697096"/>
                  <a:pt x="1300842" y="691677"/>
                </a:cubicBezTo>
                <a:lnTo>
                  <a:pt x="1292714" y="690774"/>
                </a:lnTo>
                <a:cubicBezTo>
                  <a:pt x="1273748" y="643812"/>
                  <a:pt x="1253880" y="596851"/>
                  <a:pt x="1213240" y="555308"/>
                </a:cubicBezTo>
                <a:cubicBezTo>
                  <a:pt x="1192468" y="534536"/>
                  <a:pt x="1167181" y="515571"/>
                  <a:pt x="1137379" y="497508"/>
                </a:cubicBezTo>
                <a:cubicBezTo>
                  <a:pt x="1126541" y="491187"/>
                  <a:pt x="1112092" y="482156"/>
                  <a:pt x="1095836" y="473125"/>
                </a:cubicBezTo>
                <a:lnTo>
                  <a:pt x="1052486" y="446934"/>
                </a:lnTo>
                <a:cubicBezTo>
                  <a:pt x="996493" y="411713"/>
                  <a:pt x="939597" y="365654"/>
                  <a:pt x="939597" y="320499"/>
                </a:cubicBezTo>
                <a:cubicBezTo>
                  <a:pt x="939597" y="278053"/>
                  <a:pt x="970303" y="183226"/>
                  <a:pt x="922438" y="233800"/>
                </a:cubicBezTo>
                <a:cubicBezTo>
                  <a:pt x="912504" y="244637"/>
                  <a:pt x="903473" y="257281"/>
                  <a:pt x="896248" y="270828"/>
                </a:cubicBezTo>
                <a:cubicBezTo>
                  <a:pt x="888120" y="286180"/>
                  <a:pt x="884507" y="303340"/>
                  <a:pt x="884507" y="320499"/>
                </a:cubicBezTo>
                <a:cubicBezTo>
                  <a:pt x="884507" y="334046"/>
                  <a:pt x="886314" y="347592"/>
                  <a:pt x="891733" y="361139"/>
                </a:cubicBezTo>
                <a:cubicBezTo>
                  <a:pt x="879089" y="353011"/>
                  <a:pt x="867348" y="344883"/>
                  <a:pt x="857414" y="337658"/>
                </a:cubicBezTo>
                <a:cubicBezTo>
                  <a:pt x="833933" y="320499"/>
                  <a:pt x="816774" y="303340"/>
                  <a:pt x="804131" y="286180"/>
                </a:cubicBezTo>
                <a:cubicBezTo>
                  <a:pt x="791487" y="269021"/>
                  <a:pt x="782456" y="252766"/>
                  <a:pt x="776134" y="236509"/>
                </a:cubicBezTo>
                <a:cubicBezTo>
                  <a:pt x="769813" y="219350"/>
                  <a:pt x="766200" y="202191"/>
                  <a:pt x="765297" y="185032"/>
                </a:cubicBezTo>
                <a:cubicBezTo>
                  <a:pt x="764394" y="168776"/>
                  <a:pt x="766200" y="154326"/>
                  <a:pt x="770716" y="139877"/>
                </a:cubicBezTo>
                <a:cubicBezTo>
                  <a:pt x="774328" y="127233"/>
                  <a:pt x="780650" y="114589"/>
                  <a:pt x="787875" y="103752"/>
                </a:cubicBezTo>
                <a:cubicBezTo>
                  <a:pt x="796906" y="89302"/>
                  <a:pt x="807743" y="77562"/>
                  <a:pt x="816774" y="70337"/>
                </a:cubicBezTo>
                <a:cubicBezTo>
                  <a:pt x="829418" y="58597"/>
                  <a:pt x="837546" y="56790"/>
                  <a:pt x="845674" y="54081"/>
                </a:cubicBezTo>
                <a:cubicBezTo>
                  <a:pt x="860124" y="50468"/>
                  <a:pt x="869155" y="35116"/>
                  <a:pt x="865542" y="20666"/>
                </a:cubicBezTo>
                <a:cubicBezTo>
                  <a:pt x="861930" y="6216"/>
                  <a:pt x="846577" y="-2815"/>
                  <a:pt x="832127" y="797"/>
                </a:cubicBezTo>
                <a:cubicBezTo>
                  <a:pt x="817677" y="4410"/>
                  <a:pt x="802325" y="8022"/>
                  <a:pt x="779747" y="29697"/>
                </a:cubicBezTo>
                <a:cubicBezTo>
                  <a:pt x="768006" y="39631"/>
                  <a:pt x="754460" y="55887"/>
                  <a:pt x="742719" y="73949"/>
                </a:cubicBezTo>
                <a:cubicBezTo>
                  <a:pt x="732785" y="88399"/>
                  <a:pt x="724657" y="105558"/>
                  <a:pt x="719238" y="123620"/>
                </a:cubicBezTo>
                <a:cubicBezTo>
                  <a:pt x="712916" y="144392"/>
                  <a:pt x="710207" y="166067"/>
                  <a:pt x="712013" y="187741"/>
                </a:cubicBezTo>
                <a:cubicBezTo>
                  <a:pt x="712916" y="210319"/>
                  <a:pt x="718335" y="232897"/>
                  <a:pt x="726463" y="254572"/>
                </a:cubicBezTo>
                <a:cubicBezTo>
                  <a:pt x="734591" y="276246"/>
                  <a:pt x="745428" y="297921"/>
                  <a:pt x="762587" y="318693"/>
                </a:cubicBezTo>
                <a:cubicBezTo>
                  <a:pt x="778844" y="339464"/>
                  <a:pt x="799615" y="360236"/>
                  <a:pt x="826708" y="381007"/>
                </a:cubicBezTo>
                <a:cubicBezTo>
                  <a:pt x="885411" y="425260"/>
                  <a:pt x="955853" y="460481"/>
                  <a:pt x="1020877" y="494799"/>
                </a:cubicBezTo>
                <a:cubicBezTo>
                  <a:pt x="1053389" y="512861"/>
                  <a:pt x="1084095" y="529117"/>
                  <a:pt x="1110285" y="545373"/>
                </a:cubicBezTo>
                <a:cubicBezTo>
                  <a:pt x="1135573" y="561629"/>
                  <a:pt x="1158150" y="577885"/>
                  <a:pt x="1175309" y="595045"/>
                </a:cubicBezTo>
                <a:cubicBezTo>
                  <a:pt x="1201500" y="622138"/>
                  <a:pt x="1217756" y="653747"/>
                  <a:pt x="1232205" y="687162"/>
                </a:cubicBezTo>
                <a:lnTo>
                  <a:pt x="1204209" y="684452"/>
                </a:lnTo>
                <a:cubicBezTo>
                  <a:pt x="1169891" y="644716"/>
                  <a:pt x="1133766" y="606785"/>
                  <a:pt x="1090417" y="582401"/>
                </a:cubicBezTo>
                <a:cubicBezTo>
                  <a:pt x="1064227" y="567951"/>
                  <a:pt x="1036230" y="558920"/>
                  <a:pt x="1009137" y="553501"/>
                </a:cubicBezTo>
                <a:cubicBezTo>
                  <a:pt x="982947" y="548083"/>
                  <a:pt x="957660" y="545373"/>
                  <a:pt x="936888" y="544470"/>
                </a:cubicBezTo>
                <a:cubicBezTo>
                  <a:pt x="915213" y="543567"/>
                  <a:pt x="898054" y="542664"/>
                  <a:pt x="879089" y="543567"/>
                </a:cubicBezTo>
                <a:cubicBezTo>
                  <a:pt x="860124" y="544470"/>
                  <a:pt x="841158" y="547179"/>
                  <a:pt x="817677" y="552598"/>
                </a:cubicBezTo>
                <a:cubicBezTo>
                  <a:pt x="788778" y="559823"/>
                  <a:pt x="750847" y="570660"/>
                  <a:pt x="713820" y="582401"/>
                </a:cubicBezTo>
                <a:cubicBezTo>
                  <a:pt x="694854" y="587819"/>
                  <a:pt x="676792" y="593238"/>
                  <a:pt x="657827" y="599560"/>
                </a:cubicBezTo>
                <a:cubicBezTo>
                  <a:pt x="574740" y="623041"/>
                  <a:pt x="536810" y="626653"/>
                  <a:pt x="467270" y="551695"/>
                </a:cubicBezTo>
                <a:cubicBezTo>
                  <a:pt x="456433" y="539955"/>
                  <a:pt x="449208" y="526408"/>
                  <a:pt x="444693" y="511055"/>
                </a:cubicBezTo>
                <a:cubicBezTo>
                  <a:pt x="440177" y="494799"/>
                  <a:pt x="439274" y="476737"/>
                  <a:pt x="441080" y="455965"/>
                </a:cubicBezTo>
                <a:cubicBezTo>
                  <a:pt x="442886" y="434291"/>
                  <a:pt x="448305" y="409907"/>
                  <a:pt x="454627" y="384620"/>
                </a:cubicBezTo>
                <a:cubicBezTo>
                  <a:pt x="461852" y="358429"/>
                  <a:pt x="469980" y="330433"/>
                  <a:pt x="479011" y="302437"/>
                </a:cubicBezTo>
                <a:cubicBezTo>
                  <a:pt x="483526" y="287987"/>
                  <a:pt x="475398" y="272634"/>
                  <a:pt x="460948" y="268118"/>
                </a:cubicBezTo>
                <a:cubicBezTo>
                  <a:pt x="446499" y="263603"/>
                  <a:pt x="431146" y="271731"/>
                  <a:pt x="426630" y="286180"/>
                </a:cubicBezTo>
                <a:cubicBezTo>
                  <a:pt x="417599" y="314177"/>
                  <a:pt x="409471" y="342173"/>
                  <a:pt x="402246" y="370170"/>
                </a:cubicBezTo>
                <a:cubicBezTo>
                  <a:pt x="395021" y="398166"/>
                  <a:pt x="389603" y="425260"/>
                  <a:pt x="386893" y="450547"/>
                </a:cubicBezTo>
                <a:cubicBezTo>
                  <a:pt x="384184" y="477640"/>
                  <a:pt x="385990" y="502024"/>
                  <a:pt x="391409" y="524602"/>
                </a:cubicBezTo>
                <a:cubicBezTo>
                  <a:pt x="397731" y="548083"/>
                  <a:pt x="409471" y="569757"/>
                  <a:pt x="426630" y="588723"/>
                </a:cubicBezTo>
                <a:cubicBezTo>
                  <a:pt x="441983" y="604979"/>
                  <a:pt x="460948" y="618525"/>
                  <a:pt x="482623" y="632072"/>
                </a:cubicBezTo>
                <a:cubicBezTo>
                  <a:pt x="462755" y="632975"/>
                  <a:pt x="442886" y="632975"/>
                  <a:pt x="422115" y="632072"/>
                </a:cubicBezTo>
                <a:cubicBezTo>
                  <a:pt x="395021" y="630266"/>
                  <a:pt x="367928" y="624847"/>
                  <a:pt x="342641" y="615816"/>
                </a:cubicBezTo>
                <a:cubicBezTo>
                  <a:pt x="317354" y="606785"/>
                  <a:pt x="292970" y="593238"/>
                  <a:pt x="270392" y="574273"/>
                </a:cubicBezTo>
                <a:cubicBezTo>
                  <a:pt x="249620" y="556211"/>
                  <a:pt x="230655" y="534536"/>
                  <a:pt x="213496" y="507443"/>
                </a:cubicBezTo>
                <a:cubicBezTo>
                  <a:pt x="180081" y="451450"/>
                  <a:pt x="152987" y="372879"/>
                  <a:pt x="134022" y="292502"/>
                </a:cubicBezTo>
                <a:cubicBezTo>
                  <a:pt x="129507" y="273537"/>
                  <a:pt x="122282" y="252766"/>
                  <a:pt x="96092" y="260893"/>
                </a:cubicBezTo>
                <a:cubicBezTo>
                  <a:pt x="81642" y="265409"/>
                  <a:pt x="73514" y="279859"/>
                  <a:pt x="77126" y="294308"/>
                </a:cubicBezTo>
                <a:cubicBezTo>
                  <a:pt x="101510" y="381910"/>
                  <a:pt x="126797" y="469512"/>
                  <a:pt x="165631" y="535439"/>
                </a:cubicBezTo>
                <a:cubicBezTo>
                  <a:pt x="185500" y="567951"/>
                  <a:pt x="208077" y="595045"/>
                  <a:pt x="233365" y="616719"/>
                </a:cubicBezTo>
                <a:cubicBezTo>
                  <a:pt x="260458" y="639297"/>
                  <a:pt x="290260" y="656456"/>
                  <a:pt x="322773" y="668197"/>
                </a:cubicBezTo>
                <a:cubicBezTo>
                  <a:pt x="353478" y="679034"/>
                  <a:pt x="385087" y="685356"/>
                  <a:pt x="416696" y="687162"/>
                </a:cubicBezTo>
                <a:cubicBezTo>
                  <a:pt x="447402" y="688968"/>
                  <a:pt x="478107" y="688065"/>
                  <a:pt x="507007" y="686259"/>
                </a:cubicBezTo>
                <a:cubicBezTo>
                  <a:pt x="535907" y="684452"/>
                  <a:pt x="563000" y="679034"/>
                  <a:pt x="590093" y="673615"/>
                </a:cubicBezTo>
                <a:cubicBezTo>
                  <a:pt x="616284" y="668197"/>
                  <a:pt x="643377" y="660972"/>
                  <a:pt x="671373" y="652844"/>
                </a:cubicBezTo>
                <a:lnTo>
                  <a:pt x="728269" y="635685"/>
                </a:lnTo>
                <a:cubicBezTo>
                  <a:pt x="764394" y="624847"/>
                  <a:pt x="799615" y="614010"/>
                  <a:pt x="828515" y="606785"/>
                </a:cubicBezTo>
                <a:cubicBezTo>
                  <a:pt x="848383" y="602269"/>
                  <a:pt x="865542" y="599560"/>
                  <a:pt x="880895" y="598657"/>
                </a:cubicBezTo>
                <a:cubicBezTo>
                  <a:pt x="896248" y="597754"/>
                  <a:pt x="912504" y="598657"/>
                  <a:pt x="932373" y="599560"/>
                </a:cubicBezTo>
                <a:cubicBezTo>
                  <a:pt x="952241" y="600463"/>
                  <a:pt x="974819" y="603172"/>
                  <a:pt x="997396" y="607688"/>
                </a:cubicBezTo>
                <a:cubicBezTo>
                  <a:pt x="1019974" y="612204"/>
                  <a:pt x="1042552" y="619428"/>
                  <a:pt x="1063324" y="630266"/>
                </a:cubicBezTo>
                <a:cubicBezTo>
                  <a:pt x="1084095" y="642006"/>
                  <a:pt x="1103061" y="658262"/>
                  <a:pt x="1122026" y="677228"/>
                </a:cubicBezTo>
                <a:cubicBezTo>
                  <a:pt x="1090417" y="674518"/>
                  <a:pt x="1067839" y="674518"/>
                  <a:pt x="1059711" y="681743"/>
                </a:cubicBezTo>
                <a:cubicBezTo>
                  <a:pt x="1050680" y="689871"/>
                  <a:pt x="1061517" y="707030"/>
                  <a:pt x="1050680" y="717868"/>
                </a:cubicBezTo>
                <a:cubicBezTo>
                  <a:pt x="1039843" y="728705"/>
                  <a:pt x="1007331" y="733220"/>
                  <a:pt x="973013" y="736833"/>
                </a:cubicBezTo>
                <a:cubicBezTo>
                  <a:pt x="938694" y="740445"/>
                  <a:pt x="902570" y="743155"/>
                  <a:pt x="907988" y="753992"/>
                </a:cubicBezTo>
                <a:cubicBezTo>
                  <a:pt x="913407" y="764829"/>
                  <a:pt x="958563" y="782892"/>
                  <a:pt x="1002815" y="791923"/>
                </a:cubicBezTo>
                <a:cubicBezTo>
                  <a:pt x="1047067" y="800051"/>
                  <a:pt x="1088611" y="796438"/>
                  <a:pt x="1130154" y="828950"/>
                </a:cubicBezTo>
                <a:cubicBezTo>
                  <a:pt x="1171697" y="861462"/>
                  <a:pt x="1213240" y="928292"/>
                  <a:pt x="1249365" y="1002348"/>
                </a:cubicBezTo>
                <a:cubicBezTo>
                  <a:pt x="1286392" y="1076403"/>
                  <a:pt x="1317098" y="1156779"/>
                  <a:pt x="1321614" y="1219094"/>
                </a:cubicBezTo>
                <a:cubicBezTo>
                  <a:pt x="1326129" y="1281409"/>
                  <a:pt x="1302648" y="1325661"/>
                  <a:pt x="1257493" y="1338305"/>
                </a:cubicBezTo>
                <a:cubicBezTo>
                  <a:pt x="1212337" y="1350046"/>
                  <a:pt x="1144604" y="1330177"/>
                  <a:pt x="1078676" y="1299471"/>
                </a:cubicBezTo>
                <a:cubicBezTo>
                  <a:pt x="1012749" y="1268765"/>
                  <a:pt x="948628" y="1227222"/>
                  <a:pt x="895345" y="1200129"/>
                </a:cubicBezTo>
                <a:cubicBezTo>
                  <a:pt x="842061" y="1173036"/>
                  <a:pt x="800518" y="1160392"/>
                  <a:pt x="764394" y="1161295"/>
                </a:cubicBezTo>
                <a:cubicBezTo>
                  <a:pt x="728269" y="1162198"/>
                  <a:pt x="698467" y="1176648"/>
                  <a:pt x="674083" y="1190195"/>
                </a:cubicBezTo>
                <a:cubicBezTo>
                  <a:pt x="649699" y="1204644"/>
                  <a:pt x="630733" y="1219094"/>
                  <a:pt x="609059" y="1219997"/>
                </a:cubicBezTo>
                <a:cubicBezTo>
                  <a:pt x="587384" y="1220900"/>
                  <a:pt x="563000" y="1210063"/>
                  <a:pt x="539519" y="1181164"/>
                </a:cubicBezTo>
                <a:cubicBezTo>
                  <a:pt x="516038" y="1152264"/>
                  <a:pt x="492557" y="1106205"/>
                  <a:pt x="488945" y="1108915"/>
                </a:cubicBezTo>
                <a:cubicBezTo>
                  <a:pt x="484429" y="1110721"/>
                  <a:pt x="498879" y="1161295"/>
                  <a:pt x="516038" y="1201935"/>
                </a:cubicBezTo>
                <a:cubicBezTo>
                  <a:pt x="533197" y="1242575"/>
                  <a:pt x="553969" y="1272378"/>
                  <a:pt x="546744" y="1318437"/>
                </a:cubicBezTo>
                <a:cubicBezTo>
                  <a:pt x="540422" y="1365398"/>
                  <a:pt x="507007" y="1427713"/>
                  <a:pt x="474495" y="1483706"/>
                </a:cubicBezTo>
                <a:cubicBezTo>
                  <a:pt x="441080" y="1539699"/>
                  <a:pt x="408568" y="1588467"/>
                  <a:pt x="375153" y="1619173"/>
                </a:cubicBezTo>
                <a:cubicBezTo>
                  <a:pt x="342641" y="1649878"/>
                  <a:pt x="309226" y="1662522"/>
                  <a:pt x="282133" y="1673359"/>
                </a:cubicBezTo>
                <a:cubicBezTo>
                  <a:pt x="255039" y="1684197"/>
                  <a:pt x="233365" y="1692325"/>
                  <a:pt x="233365" y="1706774"/>
                </a:cubicBezTo>
                <a:cubicBezTo>
                  <a:pt x="233365" y="1721224"/>
                  <a:pt x="255039" y="1741093"/>
                  <a:pt x="240589" y="1773604"/>
                </a:cubicBezTo>
                <a:cubicBezTo>
                  <a:pt x="226140" y="1806117"/>
                  <a:pt x="175565" y="1850369"/>
                  <a:pt x="134022" y="1888299"/>
                </a:cubicBezTo>
                <a:cubicBezTo>
                  <a:pt x="91576" y="1927133"/>
                  <a:pt x="57258" y="1960548"/>
                  <a:pt x="33777" y="1984030"/>
                </a:cubicBezTo>
                <a:cubicBezTo>
                  <a:pt x="10296" y="2007510"/>
                  <a:pt x="-2347" y="2021960"/>
                  <a:pt x="362" y="2048150"/>
                </a:cubicBezTo>
                <a:cubicBezTo>
                  <a:pt x="3071" y="2074341"/>
                  <a:pt x="22036" y="2111368"/>
                  <a:pt x="37389" y="2131237"/>
                </a:cubicBezTo>
                <a:cubicBezTo>
                  <a:pt x="52742" y="2151105"/>
                  <a:pt x="64483" y="2153814"/>
                  <a:pt x="66289" y="2142977"/>
                </a:cubicBezTo>
                <a:cubicBezTo>
                  <a:pt x="68095" y="2131237"/>
                  <a:pt x="60870" y="2105046"/>
                  <a:pt x="80739" y="2062600"/>
                </a:cubicBezTo>
                <a:cubicBezTo>
                  <a:pt x="99704" y="2019251"/>
                  <a:pt x="145763" y="1958742"/>
                  <a:pt x="193627" y="1901846"/>
                </a:cubicBezTo>
                <a:cubicBezTo>
                  <a:pt x="240589" y="1844950"/>
                  <a:pt x="289357" y="1789861"/>
                  <a:pt x="361606" y="1757348"/>
                </a:cubicBezTo>
                <a:cubicBezTo>
                  <a:pt x="432952" y="1723933"/>
                  <a:pt x="527779" y="1713096"/>
                  <a:pt x="587384" y="1702259"/>
                </a:cubicBezTo>
                <a:cubicBezTo>
                  <a:pt x="646989" y="1692325"/>
                  <a:pt x="671373" y="1683293"/>
                  <a:pt x="690339" y="1662522"/>
                </a:cubicBezTo>
                <a:cubicBezTo>
                  <a:pt x="709304" y="1640847"/>
                  <a:pt x="721947" y="1606529"/>
                  <a:pt x="740010" y="1584854"/>
                </a:cubicBezTo>
                <a:cubicBezTo>
                  <a:pt x="758975" y="1562277"/>
                  <a:pt x="783359" y="1552342"/>
                  <a:pt x="830321" y="1571308"/>
                </a:cubicBezTo>
                <a:cubicBezTo>
                  <a:pt x="877283" y="1590273"/>
                  <a:pt x="947725" y="1637235"/>
                  <a:pt x="1027199" y="1664328"/>
                </a:cubicBezTo>
                <a:cubicBezTo>
                  <a:pt x="1106673" y="1690518"/>
                  <a:pt x="1195178" y="1696840"/>
                  <a:pt x="1267427" y="1704065"/>
                </a:cubicBezTo>
                <a:cubicBezTo>
                  <a:pt x="1339676" y="1712193"/>
                  <a:pt x="1395668" y="1722127"/>
                  <a:pt x="1464305" y="1709484"/>
                </a:cubicBezTo>
                <a:cubicBezTo>
                  <a:pt x="1532038" y="1696840"/>
                  <a:pt x="1612415" y="1660716"/>
                  <a:pt x="1667505" y="1633622"/>
                </a:cubicBezTo>
                <a:cubicBezTo>
                  <a:pt x="1722595" y="1606529"/>
                  <a:pt x="1753301" y="1590273"/>
                  <a:pt x="1781297" y="1581242"/>
                </a:cubicBezTo>
                <a:cubicBezTo>
                  <a:pt x="1809294" y="1572211"/>
                  <a:pt x="1834581" y="1572211"/>
                  <a:pt x="1843612" y="1603820"/>
                </a:cubicBezTo>
                <a:cubicBezTo>
                  <a:pt x="1852643" y="1635428"/>
                  <a:pt x="1843612" y="1698646"/>
                  <a:pt x="1827356" y="1757348"/>
                </a:cubicBezTo>
                <a:cubicBezTo>
                  <a:pt x="1811100" y="1816051"/>
                  <a:pt x="1786716" y="1870237"/>
                  <a:pt x="1774072" y="1921715"/>
                </a:cubicBezTo>
                <a:cubicBezTo>
                  <a:pt x="1762332" y="1973192"/>
                  <a:pt x="1762332" y="2021960"/>
                  <a:pt x="1774975" y="2020154"/>
                </a:cubicBezTo>
                <a:cubicBezTo>
                  <a:pt x="1788522" y="2019251"/>
                  <a:pt x="1815615" y="1966870"/>
                  <a:pt x="1839999" y="1908168"/>
                </a:cubicBezTo>
                <a:cubicBezTo>
                  <a:pt x="1863480" y="1849466"/>
                  <a:pt x="1883348" y="1783539"/>
                  <a:pt x="1897798" y="1722127"/>
                </a:cubicBezTo>
                <a:cubicBezTo>
                  <a:pt x="1912248" y="1660716"/>
                  <a:pt x="1921279" y="1602917"/>
                  <a:pt x="1922182" y="1562277"/>
                </a:cubicBezTo>
                <a:cubicBezTo>
                  <a:pt x="1923085" y="1521637"/>
                  <a:pt x="1917667" y="1497253"/>
                  <a:pt x="1886961" y="1494543"/>
                </a:cubicBezTo>
                <a:cubicBezTo>
                  <a:pt x="1856255" y="1491834"/>
                  <a:pt x="1800262" y="1510799"/>
                  <a:pt x="1746979" y="1527958"/>
                </a:cubicBezTo>
                <a:cubicBezTo>
                  <a:pt x="1693695" y="1545117"/>
                  <a:pt x="1644024" y="1560470"/>
                  <a:pt x="1613318" y="1556858"/>
                </a:cubicBezTo>
                <a:cubicBezTo>
                  <a:pt x="1583516" y="1553246"/>
                  <a:pt x="1573581" y="1529765"/>
                  <a:pt x="1582613" y="1490028"/>
                </a:cubicBezTo>
                <a:cubicBezTo>
                  <a:pt x="1591644" y="1449388"/>
                  <a:pt x="1620543" y="1389782"/>
                  <a:pt x="1614221" y="1325661"/>
                </a:cubicBezTo>
                <a:cubicBezTo>
                  <a:pt x="1607900" y="1260637"/>
                  <a:pt x="1566356" y="1191098"/>
                  <a:pt x="1515782" y="1124268"/>
                </a:cubicBezTo>
                <a:cubicBezTo>
                  <a:pt x="1464305" y="1057437"/>
                  <a:pt x="1404700" y="994219"/>
                  <a:pt x="1366769" y="949064"/>
                </a:cubicBezTo>
                <a:cubicBezTo>
                  <a:pt x="1328838" y="903908"/>
                  <a:pt x="1312582" y="876815"/>
                  <a:pt x="1304454" y="855140"/>
                </a:cubicBezTo>
                <a:cubicBezTo>
                  <a:pt x="1295423" y="832563"/>
                  <a:pt x="1293617" y="816307"/>
                  <a:pt x="1318001" y="805469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 w="9031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>
              <a:latin typeface="+mj-ea"/>
              <a:ea typeface="+mj-ea"/>
            </a:endParaRPr>
          </a:p>
        </p:txBody>
      </p:sp>
      <p:pic>
        <p:nvPicPr>
          <p:cNvPr id="99" name="LOGO">
            <a:extLst>
              <a:ext uri="{FF2B5EF4-FFF2-40B4-BE49-F238E27FC236}">
                <a16:creationId xmlns:a16="http://schemas.microsoft.com/office/drawing/2014/main" id="{45D3C7D3-89F9-4E24-B758-C4FA799177E5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0167099" y="634870"/>
            <a:ext cx="1371600" cy="182880"/>
          </a:xfrm>
          <a:custGeom>
            <a:avLst/>
            <a:gdLst>
              <a:gd name="connsiteX0" fmla="*/ -78 w 1371600"/>
              <a:gd name="connsiteY0" fmla="*/ -10 h 182880"/>
              <a:gd name="connsiteX1" fmla="*/ 1371522 w 1371600"/>
              <a:gd name="connsiteY1" fmla="*/ -10 h 182880"/>
              <a:gd name="connsiteX2" fmla="*/ 1371522 w 1371600"/>
              <a:gd name="connsiteY2" fmla="*/ 182870 h 182880"/>
              <a:gd name="connsiteX3" fmla="*/ -78 w 1371600"/>
              <a:gd name="connsiteY3" fmla="*/ 182870 h 1828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71600" h="182880">
                <a:moveTo>
                  <a:pt x="-78" y="-10"/>
                </a:moveTo>
                <a:lnTo>
                  <a:pt x="1371522" y="-10"/>
                </a:lnTo>
                <a:lnTo>
                  <a:pt x="1371522" y="182870"/>
                </a:lnTo>
                <a:lnTo>
                  <a:pt x="-78" y="182870"/>
                </a:lnTo>
                <a:close/>
              </a:path>
            </a:pathLst>
          </a:custGeom>
        </p:spPr>
      </p:pic>
      <p:sp>
        <p:nvSpPr>
          <p:cNvPr id="100" name="文本占位符 20">
            <a:extLst>
              <a:ext uri="{FF2B5EF4-FFF2-40B4-BE49-F238E27FC236}">
                <a16:creationId xmlns:a16="http://schemas.microsoft.com/office/drawing/2014/main" id="{35DB97B5-4951-4229-BEFA-6B1B06883929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673309" y="654516"/>
            <a:ext cx="2413000" cy="40823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/>
            </a:lvl1pPr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1371600" indent="0">
              <a:buNone/>
              <a:defRPr/>
            </a:lvl4pPr>
            <a:lvl5pPr marL="1828800" indent="0">
              <a:buNone/>
              <a:defRPr/>
            </a:lvl5pPr>
          </a:lstStyle>
          <a:p>
            <a:pPr algn="ctr"/>
            <a:r>
              <a:rPr lang="zh-CN" altLang="en-US" sz="2800" dirty="0">
                <a:ln w="12700">
                  <a:noFill/>
                </a:ln>
                <a:solidFill>
                  <a:schemeClr val="accent2"/>
                </a:solidFill>
                <a:latin typeface="+mj-ea"/>
                <a:ea typeface="+mj-ea"/>
              </a:rPr>
              <a:t>活动概述</a:t>
            </a:r>
          </a:p>
        </p:txBody>
      </p:sp>
    </p:spTree>
    <p:extLst>
      <p:ext uri="{BB962C8B-B14F-4D97-AF65-F5344CB8AC3E}">
        <p14:creationId xmlns:p14="http://schemas.microsoft.com/office/powerpoint/2010/main" val="329224496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内容页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底版-渐变">
            <a:extLst>
              <a:ext uri="{FF2B5EF4-FFF2-40B4-BE49-F238E27FC236}">
                <a16:creationId xmlns:a16="http://schemas.microsoft.com/office/drawing/2014/main" id="{BD007886-CFA5-4C76-BCE9-564D721DDAC8}"/>
              </a:ext>
            </a:extLst>
          </p:cNvPr>
          <p:cNvSpPr/>
          <p:nvPr userDrawn="1"/>
        </p:nvSpPr>
        <p:spPr>
          <a:xfrm>
            <a:off x="-14978" y="0"/>
            <a:ext cx="12206978" cy="6862722"/>
          </a:xfrm>
          <a:prstGeom prst="rect">
            <a:avLst/>
          </a:prstGeom>
          <a:gradFill flip="none" rotWithShape="1">
            <a:gsLst>
              <a:gs pos="75000">
                <a:schemeClr val="accent5">
                  <a:lumMod val="50000"/>
                </a:schemeClr>
              </a:gs>
              <a:gs pos="25000">
                <a:schemeClr val="accent5"/>
              </a:gs>
            </a:gsLst>
            <a:lin ang="5400000" scaled="0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3" name="矩形 2">
            <a:extLst>
              <a:ext uri="{FF2B5EF4-FFF2-40B4-BE49-F238E27FC236}">
                <a16:creationId xmlns:a16="http://schemas.microsoft.com/office/drawing/2014/main" id="{6C0541A2-697F-47F0-AE69-F51A22078F73}"/>
              </a:ext>
            </a:extLst>
          </p:cNvPr>
          <p:cNvSpPr/>
          <p:nvPr userDrawn="1"/>
        </p:nvSpPr>
        <p:spPr>
          <a:xfrm>
            <a:off x="4051300" y="-29498"/>
            <a:ext cx="8140700" cy="690224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" name="图形 2">
            <a:extLst>
              <a:ext uri="{FF2B5EF4-FFF2-40B4-BE49-F238E27FC236}">
                <a16:creationId xmlns:a16="http://schemas.microsoft.com/office/drawing/2014/main" id="{161E3FBD-43AF-4C9C-A5B7-2E1B64A1BA99}"/>
              </a:ext>
            </a:extLst>
          </p:cNvPr>
          <p:cNvSpPr/>
          <p:nvPr userDrawn="1"/>
        </p:nvSpPr>
        <p:spPr>
          <a:xfrm>
            <a:off x="1323144" y="-29499"/>
            <a:ext cx="5465783" cy="6898988"/>
          </a:xfrm>
          <a:custGeom>
            <a:avLst/>
            <a:gdLst>
              <a:gd name="connsiteX0" fmla="*/ 1325880 w 1325879"/>
              <a:gd name="connsiteY0" fmla="*/ 1673543 h 1673542"/>
              <a:gd name="connsiteX1" fmla="*/ 996315 w 1325879"/>
              <a:gd name="connsiteY1" fmla="*/ 1178243 h 1673542"/>
              <a:gd name="connsiteX2" fmla="*/ 1223963 w 1325879"/>
              <a:gd name="connsiteY2" fmla="*/ 1178243 h 1673542"/>
              <a:gd name="connsiteX3" fmla="*/ 925830 w 1325879"/>
              <a:gd name="connsiteY3" fmla="*/ 730568 h 1673542"/>
              <a:gd name="connsiteX4" fmla="*/ 1150620 w 1325879"/>
              <a:gd name="connsiteY4" fmla="*/ 730568 h 1673542"/>
              <a:gd name="connsiteX5" fmla="*/ 662940 w 1325879"/>
              <a:gd name="connsiteY5" fmla="*/ 0 h 1673542"/>
              <a:gd name="connsiteX6" fmla="*/ 176213 w 1325879"/>
              <a:gd name="connsiteY6" fmla="*/ 730568 h 1673542"/>
              <a:gd name="connsiteX7" fmla="*/ 401003 w 1325879"/>
              <a:gd name="connsiteY7" fmla="*/ 730568 h 1673542"/>
              <a:gd name="connsiteX8" fmla="*/ 101918 w 1325879"/>
              <a:gd name="connsiteY8" fmla="*/ 1178243 h 1673542"/>
              <a:gd name="connsiteX9" fmla="*/ 330518 w 1325879"/>
              <a:gd name="connsiteY9" fmla="*/ 1178243 h 1673542"/>
              <a:gd name="connsiteX10" fmla="*/ 0 w 1325879"/>
              <a:gd name="connsiteY10" fmla="*/ 1673543 h 16735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325879" h="1673542">
                <a:moveTo>
                  <a:pt x="1325880" y="1673543"/>
                </a:moveTo>
                <a:lnTo>
                  <a:pt x="996315" y="1178243"/>
                </a:lnTo>
                <a:lnTo>
                  <a:pt x="1223963" y="1178243"/>
                </a:lnTo>
                <a:lnTo>
                  <a:pt x="925830" y="730568"/>
                </a:lnTo>
                <a:lnTo>
                  <a:pt x="1150620" y="730568"/>
                </a:lnTo>
                <a:lnTo>
                  <a:pt x="662940" y="0"/>
                </a:lnTo>
                <a:lnTo>
                  <a:pt x="176213" y="730568"/>
                </a:lnTo>
                <a:lnTo>
                  <a:pt x="401003" y="730568"/>
                </a:lnTo>
                <a:lnTo>
                  <a:pt x="101918" y="1178243"/>
                </a:lnTo>
                <a:lnTo>
                  <a:pt x="330518" y="1178243"/>
                </a:lnTo>
                <a:lnTo>
                  <a:pt x="0" y="1673543"/>
                </a:lnTo>
                <a:close/>
              </a:path>
            </a:pathLst>
          </a:custGeom>
          <a:gradFill>
            <a:gsLst>
              <a:gs pos="0">
                <a:schemeClr val="accent1">
                  <a:lumMod val="90000"/>
                  <a:lumOff val="10000"/>
                </a:schemeClr>
              </a:gs>
              <a:gs pos="100000">
                <a:schemeClr val="accent1">
                  <a:lumMod val="75000"/>
                </a:schemeClr>
              </a:gs>
            </a:gsLst>
            <a:lin ang="5400000" scaled="0"/>
          </a:gradFill>
          <a:ln w="6994" cap="flat">
            <a:noFill/>
            <a:prstDash val="solid"/>
            <a:miter/>
          </a:ln>
          <a:effectLst>
            <a:outerShdw blurRad="254000" dist="127000" dir="5400000" algn="t" rotWithShape="0">
              <a:prstClr val="black">
                <a:alpha val="40000"/>
              </a:prstClr>
            </a:outerShdw>
          </a:effectLst>
        </p:spPr>
        <p:txBody>
          <a:bodyPr wrap="square" rtlCol="0" anchor="ctr">
            <a:noAutofit/>
          </a:bodyPr>
          <a:lstStyle/>
          <a:p>
            <a:endParaRPr lang="zh-CN" altLang="en-US"/>
          </a:p>
        </p:txBody>
      </p:sp>
      <p:sp>
        <p:nvSpPr>
          <p:cNvPr id="5" name="任意多边形: 形状 4">
            <a:extLst>
              <a:ext uri="{FF2B5EF4-FFF2-40B4-BE49-F238E27FC236}">
                <a16:creationId xmlns:a16="http://schemas.microsoft.com/office/drawing/2014/main" id="{14EB2A59-FA82-4B18-9CBE-2499F6A7B9A5}"/>
              </a:ext>
            </a:extLst>
          </p:cNvPr>
          <p:cNvSpPr/>
          <p:nvPr userDrawn="1"/>
        </p:nvSpPr>
        <p:spPr>
          <a:xfrm>
            <a:off x="2098783" y="1250593"/>
            <a:ext cx="2816687" cy="1717210"/>
          </a:xfrm>
          <a:custGeom>
            <a:avLst/>
            <a:gdLst>
              <a:gd name="connsiteX0" fmla="*/ 2405707 w 2405707"/>
              <a:gd name="connsiteY0" fmla="*/ 0 h 1244600"/>
              <a:gd name="connsiteX1" fmla="*/ 1186507 w 2405707"/>
              <a:gd name="connsiteY1" fmla="*/ 952500 h 1244600"/>
              <a:gd name="connsiteX2" fmla="*/ 30807 w 2405707"/>
              <a:gd name="connsiteY2" fmla="*/ 1244600 h 1244600"/>
              <a:gd name="connsiteX0" fmla="*/ 2374900 w 2374900"/>
              <a:gd name="connsiteY0" fmla="*/ 0 h 1244600"/>
              <a:gd name="connsiteX1" fmla="*/ 0 w 2374900"/>
              <a:gd name="connsiteY1" fmla="*/ 1244600 h 1244600"/>
              <a:gd name="connsiteX0" fmla="*/ 2446819 w 2446819"/>
              <a:gd name="connsiteY0" fmla="*/ 0 h 1234325"/>
              <a:gd name="connsiteX1" fmla="*/ 0 w 2446819"/>
              <a:gd name="connsiteY1" fmla="*/ 1234325 h 1234325"/>
              <a:gd name="connsiteX0" fmla="*/ 2446819 w 2446819"/>
              <a:gd name="connsiteY0" fmla="*/ 0 h 1234325"/>
              <a:gd name="connsiteX1" fmla="*/ 0 w 2446819"/>
              <a:gd name="connsiteY1" fmla="*/ 1234325 h 1234325"/>
              <a:gd name="connsiteX0" fmla="*/ 2446819 w 2446819"/>
              <a:gd name="connsiteY0" fmla="*/ 0 h 1234325"/>
              <a:gd name="connsiteX1" fmla="*/ 0 w 2446819"/>
              <a:gd name="connsiteY1" fmla="*/ 1234325 h 1234325"/>
              <a:gd name="connsiteX0" fmla="*/ 2446819 w 2446819"/>
              <a:gd name="connsiteY0" fmla="*/ 0 h 1234325"/>
              <a:gd name="connsiteX1" fmla="*/ 0 w 2446819"/>
              <a:gd name="connsiteY1" fmla="*/ 1234325 h 1234325"/>
              <a:gd name="connsiteX0" fmla="*/ 2765317 w 2765317"/>
              <a:gd name="connsiteY0" fmla="*/ 0 h 1799403"/>
              <a:gd name="connsiteX1" fmla="*/ 0 w 2765317"/>
              <a:gd name="connsiteY1" fmla="*/ 1799403 h 1799403"/>
              <a:gd name="connsiteX0" fmla="*/ 2816687 w 2816687"/>
              <a:gd name="connsiteY0" fmla="*/ 0 h 1717210"/>
              <a:gd name="connsiteX1" fmla="*/ 0 w 2816687"/>
              <a:gd name="connsiteY1" fmla="*/ 1717210 h 1717210"/>
              <a:gd name="connsiteX0" fmla="*/ 2816687 w 2816687"/>
              <a:gd name="connsiteY0" fmla="*/ 0 h 1717210"/>
              <a:gd name="connsiteX1" fmla="*/ 0 w 2816687"/>
              <a:gd name="connsiteY1" fmla="*/ 1717210 h 17172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816687" h="1717210">
                <a:moveTo>
                  <a:pt x="2816687" y="0"/>
                </a:moveTo>
                <a:cubicBezTo>
                  <a:pt x="2083275" y="1058714"/>
                  <a:pt x="599849" y="1613992"/>
                  <a:pt x="0" y="1717210"/>
                </a:cubicBezTo>
              </a:path>
            </a:pathLst>
          </a:custGeom>
          <a:noFill/>
          <a:ln w="25400" cap="rnd">
            <a:solidFill>
              <a:schemeClr val="accent4">
                <a:lumMod val="20000"/>
                <a:lumOff val="80000"/>
              </a:scheme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6" name="任意多边形: 形状 5">
            <a:extLst>
              <a:ext uri="{FF2B5EF4-FFF2-40B4-BE49-F238E27FC236}">
                <a16:creationId xmlns:a16="http://schemas.microsoft.com/office/drawing/2014/main" id="{EA9DF264-A2E7-4760-BCBA-F1FF1887F37C}"/>
              </a:ext>
            </a:extLst>
          </p:cNvPr>
          <p:cNvSpPr/>
          <p:nvPr userDrawn="1"/>
        </p:nvSpPr>
        <p:spPr>
          <a:xfrm>
            <a:off x="1762585" y="2972621"/>
            <a:ext cx="3381496" cy="1858479"/>
          </a:xfrm>
          <a:custGeom>
            <a:avLst/>
            <a:gdLst>
              <a:gd name="connsiteX0" fmla="*/ 2405707 w 2405707"/>
              <a:gd name="connsiteY0" fmla="*/ 0 h 1244600"/>
              <a:gd name="connsiteX1" fmla="*/ 1186507 w 2405707"/>
              <a:gd name="connsiteY1" fmla="*/ 952500 h 1244600"/>
              <a:gd name="connsiteX2" fmla="*/ 30807 w 2405707"/>
              <a:gd name="connsiteY2" fmla="*/ 1244600 h 1244600"/>
              <a:gd name="connsiteX0" fmla="*/ 2374900 w 2374900"/>
              <a:gd name="connsiteY0" fmla="*/ 0 h 1244600"/>
              <a:gd name="connsiteX1" fmla="*/ 0 w 2374900"/>
              <a:gd name="connsiteY1" fmla="*/ 1244600 h 1244600"/>
              <a:gd name="connsiteX0" fmla="*/ 2446819 w 2446819"/>
              <a:gd name="connsiteY0" fmla="*/ 0 h 1234325"/>
              <a:gd name="connsiteX1" fmla="*/ 0 w 2446819"/>
              <a:gd name="connsiteY1" fmla="*/ 1234325 h 1234325"/>
              <a:gd name="connsiteX0" fmla="*/ 2446819 w 2446819"/>
              <a:gd name="connsiteY0" fmla="*/ 0 h 1234325"/>
              <a:gd name="connsiteX1" fmla="*/ 0 w 2446819"/>
              <a:gd name="connsiteY1" fmla="*/ 1234325 h 1234325"/>
              <a:gd name="connsiteX0" fmla="*/ 2446819 w 2446819"/>
              <a:gd name="connsiteY0" fmla="*/ 0 h 1234325"/>
              <a:gd name="connsiteX1" fmla="*/ 0 w 2446819"/>
              <a:gd name="connsiteY1" fmla="*/ 1234325 h 1234325"/>
              <a:gd name="connsiteX0" fmla="*/ 2446819 w 2446819"/>
              <a:gd name="connsiteY0" fmla="*/ 0 h 1234325"/>
              <a:gd name="connsiteX1" fmla="*/ 0 w 2446819"/>
              <a:gd name="connsiteY1" fmla="*/ 1234325 h 1234325"/>
              <a:gd name="connsiteX0" fmla="*/ 2710337 w 2710337"/>
              <a:gd name="connsiteY0" fmla="*/ 0 h 1489608"/>
              <a:gd name="connsiteX1" fmla="*/ 0 w 2710337"/>
              <a:gd name="connsiteY1" fmla="*/ 1489608 h 14896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710337" h="1489608">
                <a:moveTo>
                  <a:pt x="2710337" y="0"/>
                </a:moveTo>
                <a:cubicBezTo>
                  <a:pt x="2264601" y="699118"/>
                  <a:pt x="599849" y="1386390"/>
                  <a:pt x="0" y="1489608"/>
                </a:cubicBezTo>
              </a:path>
            </a:pathLst>
          </a:custGeom>
          <a:noFill/>
          <a:ln w="25400" cap="rnd">
            <a:solidFill>
              <a:schemeClr val="accent4">
                <a:lumMod val="20000"/>
                <a:lumOff val="80000"/>
              </a:scheme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7" name="任意多边形: 形状 6">
            <a:extLst>
              <a:ext uri="{FF2B5EF4-FFF2-40B4-BE49-F238E27FC236}">
                <a16:creationId xmlns:a16="http://schemas.microsoft.com/office/drawing/2014/main" id="{7F2705E4-9A03-4F41-9BF4-2B7CE2A504A7}"/>
              </a:ext>
            </a:extLst>
          </p:cNvPr>
          <p:cNvSpPr/>
          <p:nvPr userDrawn="1"/>
        </p:nvSpPr>
        <p:spPr>
          <a:xfrm>
            <a:off x="1323144" y="4835135"/>
            <a:ext cx="4101609" cy="2022865"/>
          </a:xfrm>
          <a:custGeom>
            <a:avLst/>
            <a:gdLst>
              <a:gd name="connsiteX0" fmla="*/ 2405707 w 2405707"/>
              <a:gd name="connsiteY0" fmla="*/ 0 h 1244600"/>
              <a:gd name="connsiteX1" fmla="*/ 1186507 w 2405707"/>
              <a:gd name="connsiteY1" fmla="*/ 952500 h 1244600"/>
              <a:gd name="connsiteX2" fmla="*/ 30807 w 2405707"/>
              <a:gd name="connsiteY2" fmla="*/ 1244600 h 1244600"/>
              <a:gd name="connsiteX0" fmla="*/ 2374900 w 2374900"/>
              <a:gd name="connsiteY0" fmla="*/ 0 h 1244600"/>
              <a:gd name="connsiteX1" fmla="*/ 0 w 2374900"/>
              <a:gd name="connsiteY1" fmla="*/ 1244600 h 1244600"/>
              <a:gd name="connsiteX0" fmla="*/ 2446819 w 2446819"/>
              <a:gd name="connsiteY0" fmla="*/ 0 h 1234325"/>
              <a:gd name="connsiteX1" fmla="*/ 0 w 2446819"/>
              <a:gd name="connsiteY1" fmla="*/ 1234325 h 1234325"/>
              <a:gd name="connsiteX0" fmla="*/ 2446819 w 2446819"/>
              <a:gd name="connsiteY0" fmla="*/ 0 h 1234325"/>
              <a:gd name="connsiteX1" fmla="*/ 0 w 2446819"/>
              <a:gd name="connsiteY1" fmla="*/ 1234325 h 1234325"/>
              <a:gd name="connsiteX0" fmla="*/ 2446819 w 2446819"/>
              <a:gd name="connsiteY0" fmla="*/ 0 h 1234325"/>
              <a:gd name="connsiteX1" fmla="*/ 0 w 2446819"/>
              <a:gd name="connsiteY1" fmla="*/ 1234325 h 1234325"/>
              <a:gd name="connsiteX0" fmla="*/ 2446819 w 2446819"/>
              <a:gd name="connsiteY0" fmla="*/ 0 h 1234325"/>
              <a:gd name="connsiteX1" fmla="*/ 0 w 2446819"/>
              <a:gd name="connsiteY1" fmla="*/ 1234325 h 1234325"/>
              <a:gd name="connsiteX0" fmla="*/ 2710337 w 2710337"/>
              <a:gd name="connsiteY0" fmla="*/ 0 h 1489608"/>
              <a:gd name="connsiteX1" fmla="*/ 0 w 2710337"/>
              <a:gd name="connsiteY1" fmla="*/ 1489608 h 14896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710337" h="1489608">
                <a:moveTo>
                  <a:pt x="2710337" y="0"/>
                </a:moveTo>
                <a:cubicBezTo>
                  <a:pt x="2264601" y="699118"/>
                  <a:pt x="599849" y="1386390"/>
                  <a:pt x="0" y="1489608"/>
                </a:cubicBezTo>
              </a:path>
            </a:pathLst>
          </a:custGeom>
          <a:noFill/>
          <a:ln w="25400" cap="rnd">
            <a:solidFill>
              <a:schemeClr val="accent4">
                <a:lumMod val="20000"/>
                <a:lumOff val="80000"/>
              </a:scheme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8" name="任意多边形: 形状 7">
            <a:extLst>
              <a:ext uri="{FF2B5EF4-FFF2-40B4-BE49-F238E27FC236}">
                <a16:creationId xmlns:a16="http://schemas.microsoft.com/office/drawing/2014/main" id="{E7AB35B1-3590-4B7F-A704-5C3D6C809787}"/>
              </a:ext>
            </a:extLst>
          </p:cNvPr>
          <p:cNvSpPr/>
          <p:nvPr userDrawn="1"/>
        </p:nvSpPr>
        <p:spPr>
          <a:xfrm>
            <a:off x="4441097" y="1528728"/>
            <a:ext cx="384765" cy="497694"/>
          </a:xfrm>
          <a:custGeom>
            <a:avLst/>
            <a:gdLst>
              <a:gd name="connsiteX0" fmla="*/ 72390 w 454343"/>
              <a:gd name="connsiteY0" fmla="*/ 441960 h 587693"/>
              <a:gd name="connsiteX1" fmla="*/ 196215 w 454343"/>
              <a:gd name="connsiteY1" fmla="*/ 441960 h 587693"/>
              <a:gd name="connsiteX2" fmla="*/ 320040 w 454343"/>
              <a:gd name="connsiteY2" fmla="*/ 441960 h 587693"/>
              <a:gd name="connsiteX3" fmla="*/ 438150 w 454343"/>
              <a:gd name="connsiteY3" fmla="*/ 445770 h 587693"/>
              <a:gd name="connsiteX4" fmla="*/ 227648 w 454343"/>
              <a:gd name="connsiteY4" fmla="*/ 587693 h 587693"/>
              <a:gd name="connsiteX5" fmla="*/ 22860 w 454343"/>
              <a:gd name="connsiteY5" fmla="*/ 459105 h 587693"/>
              <a:gd name="connsiteX6" fmla="*/ 72390 w 454343"/>
              <a:gd name="connsiteY6" fmla="*/ 441960 h 587693"/>
              <a:gd name="connsiteX7" fmla="*/ 73343 w 454343"/>
              <a:gd name="connsiteY7" fmla="*/ 364569 h 587693"/>
              <a:gd name="connsiteX8" fmla="*/ 110490 w 454343"/>
              <a:gd name="connsiteY8" fmla="*/ 383857 h 587693"/>
              <a:gd name="connsiteX9" fmla="*/ 122873 w 454343"/>
              <a:gd name="connsiteY9" fmla="*/ 400050 h 587693"/>
              <a:gd name="connsiteX10" fmla="*/ 147638 w 454343"/>
              <a:gd name="connsiteY10" fmla="*/ 400050 h 587693"/>
              <a:gd name="connsiteX11" fmla="*/ 160020 w 454343"/>
              <a:gd name="connsiteY11" fmla="*/ 383857 h 587693"/>
              <a:gd name="connsiteX12" fmla="*/ 234315 w 454343"/>
              <a:gd name="connsiteY12" fmla="*/ 383857 h 587693"/>
              <a:gd name="connsiteX13" fmla="*/ 246698 w 454343"/>
              <a:gd name="connsiteY13" fmla="*/ 400050 h 587693"/>
              <a:gd name="connsiteX14" fmla="*/ 271463 w 454343"/>
              <a:gd name="connsiteY14" fmla="*/ 400050 h 587693"/>
              <a:gd name="connsiteX15" fmla="*/ 283845 w 454343"/>
              <a:gd name="connsiteY15" fmla="*/ 383857 h 587693"/>
              <a:gd name="connsiteX16" fmla="*/ 358140 w 454343"/>
              <a:gd name="connsiteY16" fmla="*/ 383857 h 587693"/>
              <a:gd name="connsiteX17" fmla="*/ 370523 w 454343"/>
              <a:gd name="connsiteY17" fmla="*/ 400050 h 587693"/>
              <a:gd name="connsiteX18" fmla="*/ 395288 w 454343"/>
              <a:gd name="connsiteY18" fmla="*/ 400050 h 587693"/>
              <a:gd name="connsiteX19" fmla="*/ 407670 w 454343"/>
              <a:gd name="connsiteY19" fmla="*/ 383857 h 587693"/>
              <a:gd name="connsiteX20" fmla="*/ 454343 w 454343"/>
              <a:gd name="connsiteY20" fmla="*/ 365760 h 587693"/>
              <a:gd name="connsiteX21" fmla="*/ 451485 w 454343"/>
              <a:gd name="connsiteY21" fmla="*/ 397192 h 587693"/>
              <a:gd name="connsiteX22" fmla="*/ 432435 w 454343"/>
              <a:gd name="connsiteY22" fmla="*/ 401955 h 587693"/>
              <a:gd name="connsiteX23" fmla="*/ 420053 w 454343"/>
              <a:gd name="connsiteY23" fmla="*/ 418147 h 587693"/>
              <a:gd name="connsiteX24" fmla="*/ 345758 w 454343"/>
              <a:gd name="connsiteY24" fmla="*/ 418147 h 587693"/>
              <a:gd name="connsiteX25" fmla="*/ 333375 w 454343"/>
              <a:gd name="connsiteY25" fmla="*/ 401955 h 587693"/>
              <a:gd name="connsiteX26" fmla="*/ 308610 w 454343"/>
              <a:gd name="connsiteY26" fmla="*/ 401955 h 587693"/>
              <a:gd name="connsiteX27" fmla="*/ 296228 w 454343"/>
              <a:gd name="connsiteY27" fmla="*/ 418147 h 587693"/>
              <a:gd name="connsiteX28" fmla="*/ 221933 w 454343"/>
              <a:gd name="connsiteY28" fmla="*/ 418147 h 587693"/>
              <a:gd name="connsiteX29" fmla="*/ 209550 w 454343"/>
              <a:gd name="connsiteY29" fmla="*/ 401955 h 587693"/>
              <a:gd name="connsiteX30" fmla="*/ 184785 w 454343"/>
              <a:gd name="connsiteY30" fmla="*/ 401955 h 587693"/>
              <a:gd name="connsiteX31" fmla="*/ 172403 w 454343"/>
              <a:gd name="connsiteY31" fmla="*/ 418147 h 587693"/>
              <a:gd name="connsiteX32" fmla="*/ 98108 w 454343"/>
              <a:gd name="connsiteY32" fmla="*/ 418147 h 587693"/>
              <a:gd name="connsiteX33" fmla="*/ 85725 w 454343"/>
              <a:gd name="connsiteY33" fmla="*/ 401955 h 587693"/>
              <a:gd name="connsiteX34" fmla="*/ 60960 w 454343"/>
              <a:gd name="connsiteY34" fmla="*/ 401955 h 587693"/>
              <a:gd name="connsiteX35" fmla="*/ 48578 w 454343"/>
              <a:gd name="connsiteY35" fmla="*/ 418147 h 587693"/>
              <a:gd name="connsiteX36" fmla="*/ 15240 w 454343"/>
              <a:gd name="connsiteY36" fmla="*/ 437197 h 587693"/>
              <a:gd name="connsiteX37" fmla="*/ 5715 w 454343"/>
              <a:gd name="connsiteY37" fmla="*/ 405765 h 587693"/>
              <a:gd name="connsiteX38" fmla="*/ 23813 w 454343"/>
              <a:gd name="connsiteY38" fmla="*/ 400050 h 587693"/>
              <a:gd name="connsiteX39" fmla="*/ 36195 w 454343"/>
              <a:gd name="connsiteY39" fmla="*/ 383857 h 587693"/>
              <a:gd name="connsiteX40" fmla="*/ 73343 w 454343"/>
              <a:gd name="connsiteY40" fmla="*/ 364569 h 587693"/>
              <a:gd name="connsiteX41" fmla="*/ 441008 w 454343"/>
              <a:gd name="connsiteY41" fmla="*/ 282892 h 587693"/>
              <a:gd name="connsiteX42" fmla="*/ 449580 w 454343"/>
              <a:gd name="connsiteY42" fmla="*/ 314324 h 587693"/>
              <a:gd name="connsiteX43" fmla="*/ 431483 w 454343"/>
              <a:gd name="connsiteY43" fmla="*/ 320039 h 587693"/>
              <a:gd name="connsiteX44" fmla="*/ 419100 w 454343"/>
              <a:gd name="connsiteY44" fmla="*/ 336232 h 587693"/>
              <a:gd name="connsiteX45" fmla="*/ 344805 w 454343"/>
              <a:gd name="connsiteY45" fmla="*/ 336232 h 587693"/>
              <a:gd name="connsiteX46" fmla="*/ 332423 w 454343"/>
              <a:gd name="connsiteY46" fmla="*/ 320039 h 587693"/>
              <a:gd name="connsiteX47" fmla="*/ 307658 w 454343"/>
              <a:gd name="connsiteY47" fmla="*/ 320039 h 587693"/>
              <a:gd name="connsiteX48" fmla="*/ 295275 w 454343"/>
              <a:gd name="connsiteY48" fmla="*/ 336232 h 587693"/>
              <a:gd name="connsiteX49" fmla="*/ 220980 w 454343"/>
              <a:gd name="connsiteY49" fmla="*/ 336232 h 587693"/>
              <a:gd name="connsiteX50" fmla="*/ 208598 w 454343"/>
              <a:gd name="connsiteY50" fmla="*/ 320039 h 587693"/>
              <a:gd name="connsiteX51" fmla="*/ 183833 w 454343"/>
              <a:gd name="connsiteY51" fmla="*/ 320039 h 587693"/>
              <a:gd name="connsiteX52" fmla="*/ 171450 w 454343"/>
              <a:gd name="connsiteY52" fmla="*/ 336232 h 587693"/>
              <a:gd name="connsiteX53" fmla="*/ 97155 w 454343"/>
              <a:gd name="connsiteY53" fmla="*/ 336232 h 587693"/>
              <a:gd name="connsiteX54" fmla="*/ 84773 w 454343"/>
              <a:gd name="connsiteY54" fmla="*/ 320039 h 587693"/>
              <a:gd name="connsiteX55" fmla="*/ 60008 w 454343"/>
              <a:gd name="connsiteY55" fmla="*/ 320039 h 587693"/>
              <a:gd name="connsiteX56" fmla="*/ 47625 w 454343"/>
              <a:gd name="connsiteY56" fmla="*/ 336232 h 587693"/>
              <a:gd name="connsiteX57" fmla="*/ 0 w 454343"/>
              <a:gd name="connsiteY57" fmla="*/ 354330 h 587693"/>
              <a:gd name="connsiteX58" fmla="*/ 2858 w 454343"/>
              <a:gd name="connsiteY58" fmla="*/ 322897 h 587693"/>
              <a:gd name="connsiteX59" fmla="*/ 22860 w 454343"/>
              <a:gd name="connsiteY59" fmla="*/ 318135 h 587693"/>
              <a:gd name="connsiteX60" fmla="*/ 35243 w 454343"/>
              <a:gd name="connsiteY60" fmla="*/ 301942 h 587693"/>
              <a:gd name="connsiteX61" fmla="*/ 109538 w 454343"/>
              <a:gd name="connsiteY61" fmla="*/ 301942 h 587693"/>
              <a:gd name="connsiteX62" fmla="*/ 121920 w 454343"/>
              <a:gd name="connsiteY62" fmla="*/ 318135 h 587693"/>
              <a:gd name="connsiteX63" fmla="*/ 146685 w 454343"/>
              <a:gd name="connsiteY63" fmla="*/ 318135 h 587693"/>
              <a:gd name="connsiteX64" fmla="*/ 159068 w 454343"/>
              <a:gd name="connsiteY64" fmla="*/ 301942 h 587693"/>
              <a:gd name="connsiteX65" fmla="*/ 233363 w 454343"/>
              <a:gd name="connsiteY65" fmla="*/ 301942 h 587693"/>
              <a:gd name="connsiteX66" fmla="*/ 245745 w 454343"/>
              <a:gd name="connsiteY66" fmla="*/ 318135 h 587693"/>
              <a:gd name="connsiteX67" fmla="*/ 270510 w 454343"/>
              <a:gd name="connsiteY67" fmla="*/ 318135 h 587693"/>
              <a:gd name="connsiteX68" fmla="*/ 282893 w 454343"/>
              <a:gd name="connsiteY68" fmla="*/ 301942 h 587693"/>
              <a:gd name="connsiteX69" fmla="*/ 357188 w 454343"/>
              <a:gd name="connsiteY69" fmla="*/ 301942 h 587693"/>
              <a:gd name="connsiteX70" fmla="*/ 369570 w 454343"/>
              <a:gd name="connsiteY70" fmla="*/ 318135 h 587693"/>
              <a:gd name="connsiteX71" fmla="*/ 394335 w 454343"/>
              <a:gd name="connsiteY71" fmla="*/ 318135 h 587693"/>
              <a:gd name="connsiteX72" fmla="*/ 406718 w 454343"/>
              <a:gd name="connsiteY72" fmla="*/ 301942 h 587693"/>
              <a:gd name="connsiteX73" fmla="*/ 441008 w 454343"/>
              <a:gd name="connsiteY73" fmla="*/ 282892 h 587693"/>
              <a:gd name="connsiteX74" fmla="*/ 226695 w 454343"/>
              <a:gd name="connsiteY74" fmla="*/ 36195 h 587693"/>
              <a:gd name="connsiteX75" fmla="*/ 188595 w 454343"/>
              <a:gd name="connsiteY75" fmla="*/ 75248 h 587693"/>
              <a:gd name="connsiteX76" fmla="*/ 188595 w 454343"/>
              <a:gd name="connsiteY76" fmla="*/ 91440 h 587693"/>
              <a:gd name="connsiteX77" fmla="*/ 265747 w 454343"/>
              <a:gd name="connsiteY77" fmla="*/ 91440 h 587693"/>
              <a:gd name="connsiteX78" fmla="*/ 265747 w 454343"/>
              <a:gd name="connsiteY78" fmla="*/ 75248 h 587693"/>
              <a:gd name="connsiteX79" fmla="*/ 226695 w 454343"/>
              <a:gd name="connsiteY79" fmla="*/ 36195 h 587693"/>
              <a:gd name="connsiteX80" fmla="*/ 226695 w 454343"/>
              <a:gd name="connsiteY80" fmla="*/ 0 h 587693"/>
              <a:gd name="connsiteX81" fmla="*/ 301942 w 454343"/>
              <a:gd name="connsiteY81" fmla="*/ 75248 h 587693"/>
              <a:gd name="connsiteX82" fmla="*/ 301942 w 454343"/>
              <a:gd name="connsiteY82" fmla="*/ 145733 h 587693"/>
              <a:gd name="connsiteX83" fmla="*/ 431482 w 454343"/>
              <a:gd name="connsiteY83" fmla="*/ 260985 h 587693"/>
              <a:gd name="connsiteX84" fmla="*/ 381952 w 454343"/>
              <a:gd name="connsiteY84" fmla="*/ 278130 h 587693"/>
              <a:gd name="connsiteX85" fmla="*/ 258127 w 454343"/>
              <a:gd name="connsiteY85" fmla="*/ 278130 h 587693"/>
              <a:gd name="connsiteX86" fmla="*/ 134302 w 454343"/>
              <a:gd name="connsiteY86" fmla="*/ 278130 h 587693"/>
              <a:gd name="connsiteX87" fmla="*/ 16192 w 454343"/>
              <a:gd name="connsiteY87" fmla="*/ 275273 h 587693"/>
              <a:gd name="connsiteX88" fmla="*/ 151447 w 454343"/>
              <a:gd name="connsiteY88" fmla="*/ 145733 h 587693"/>
              <a:gd name="connsiteX89" fmla="*/ 151447 w 454343"/>
              <a:gd name="connsiteY89" fmla="*/ 75248 h 587693"/>
              <a:gd name="connsiteX90" fmla="*/ 226695 w 454343"/>
              <a:gd name="connsiteY90" fmla="*/ 0 h 5876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</a:cxnLst>
            <a:rect l="l" t="t" r="r" b="b"/>
            <a:pathLst>
              <a:path w="454343" h="587693">
                <a:moveTo>
                  <a:pt x="72390" y="441960"/>
                </a:moveTo>
                <a:cubicBezTo>
                  <a:pt x="109538" y="464820"/>
                  <a:pt x="159068" y="464820"/>
                  <a:pt x="196215" y="441960"/>
                </a:cubicBezTo>
                <a:cubicBezTo>
                  <a:pt x="233363" y="464820"/>
                  <a:pt x="282893" y="464820"/>
                  <a:pt x="320040" y="441960"/>
                </a:cubicBezTo>
                <a:cubicBezTo>
                  <a:pt x="355283" y="463867"/>
                  <a:pt x="401955" y="464820"/>
                  <a:pt x="438150" y="445770"/>
                </a:cubicBezTo>
                <a:cubicBezTo>
                  <a:pt x="404813" y="528637"/>
                  <a:pt x="322898" y="587693"/>
                  <a:pt x="227648" y="587693"/>
                </a:cubicBezTo>
                <a:cubicBezTo>
                  <a:pt x="137160" y="587693"/>
                  <a:pt x="60008" y="535305"/>
                  <a:pt x="22860" y="459105"/>
                </a:cubicBezTo>
                <a:cubicBezTo>
                  <a:pt x="40005" y="457200"/>
                  <a:pt x="57150" y="451485"/>
                  <a:pt x="72390" y="441960"/>
                </a:cubicBezTo>
                <a:close/>
                <a:moveTo>
                  <a:pt x="73343" y="364569"/>
                </a:moveTo>
                <a:cubicBezTo>
                  <a:pt x="87154" y="364569"/>
                  <a:pt x="100965" y="370998"/>
                  <a:pt x="110490" y="383857"/>
                </a:cubicBezTo>
                <a:lnTo>
                  <a:pt x="122873" y="400050"/>
                </a:lnTo>
                <a:cubicBezTo>
                  <a:pt x="130493" y="409575"/>
                  <a:pt x="140018" y="409575"/>
                  <a:pt x="147638" y="400050"/>
                </a:cubicBezTo>
                <a:lnTo>
                  <a:pt x="160020" y="383857"/>
                </a:lnTo>
                <a:cubicBezTo>
                  <a:pt x="179070" y="358140"/>
                  <a:pt x="215265" y="358140"/>
                  <a:pt x="234315" y="383857"/>
                </a:cubicBezTo>
                <a:lnTo>
                  <a:pt x="246698" y="400050"/>
                </a:lnTo>
                <a:cubicBezTo>
                  <a:pt x="254318" y="409575"/>
                  <a:pt x="263843" y="409575"/>
                  <a:pt x="271463" y="400050"/>
                </a:cubicBezTo>
                <a:lnTo>
                  <a:pt x="283845" y="383857"/>
                </a:lnTo>
                <a:cubicBezTo>
                  <a:pt x="302895" y="358140"/>
                  <a:pt x="339090" y="358140"/>
                  <a:pt x="358140" y="383857"/>
                </a:cubicBezTo>
                <a:lnTo>
                  <a:pt x="370523" y="400050"/>
                </a:lnTo>
                <a:cubicBezTo>
                  <a:pt x="378143" y="409575"/>
                  <a:pt x="387668" y="409575"/>
                  <a:pt x="395288" y="400050"/>
                </a:cubicBezTo>
                <a:lnTo>
                  <a:pt x="407670" y="383857"/>
                </a:lnTo>
                <a:cubicBezTo>
                  <a:pt x="419100" y="368617"/>
                  <a:pt x="438150" y="362902"/>
                  <a:pt x="454343" y="365760"/>
                </a:cubicBezTo>
                <a:cubicBezTo>
                  <a:pt x="454343" y="376237"/>
                  <a:pt x="453390" y="386715"/>
                  <a:pt x="451485" y="397192"/>
                </a:cubicBezTo>
                <a:cubicBezTo>
                  <a:pt x="445770" y="393382"/>
                  <a:pt x="438150" y="394335"/>
                  <a:pt x="432435" y="401955"/>
                </a:cubicBezTo>
                <a:lnTo>
                  <a:pt x="420053" y="418147"/>
                </a:lnTo>
                <a:cubicBezTo>
                  <a:pt x="401003" y="442912"/>
                  <a:pt x="364808" y="442912"/>
                  <a:pt x="345758" y="418147"/>
                </a:cubicBezTo>
                <a:lnTo>
                  <a:pt x="333375" y="401955"/>
                </a:lnTo>
                <a:cubicBezTo>
                  <a:pt x="326708" y="392430"/>
                  <a:pt x="316230" y="392430"/>
                  <a:pt x="308610" y="401955"/>
                </a:cubicBezTo>
                <a:lnTo>
                  <a:pt x="296228" y="418147"/>
                </a:lnTo>
                <a:cubicBezTo>
                  <a:pt x="277178" y="442912"/>
                  <a:pt x="240983" y="442912"/>
                  <a:pt x="221933" y="418147"/>
                </a:cubicBezTo>
                <a:lnTo>
                  <a:pt x="209550" y="401955"/>
                </a:lnTo>
                <a:cubicBezTo>
                  <a:pt x="202883" y="392430"/>
                  <a:pt x="192405" y="392430"/>
                  <a:pt x="184785" y="401955"/>
                </a:cubicBezTo>
                <a:lnTo>
                  <a:pt x="172403" y="418147"/>
                </a:lnTo>
                <a:cubicBezTo>
                  <a:pt x="153353" y="442912"/>
                  <a:pt x="117158" y="442912"/>
                  <a:pt x="98108" y="418147"/>
                </a:cubicBezTo>
                <a:lnTo>
                  <a:pt x="85725" y="401955"/>
                </a:lnTo>
                <a:cubicBezTo>
                  <a:pt x="79058" y="392430"/>
                  <a:pt x="68580" y="392430"/>
                  <a:pt x="60960" y="401955"/>
                </a:cubicBezTo>
                <a:lnTo>
                  <a:pt x="48578" y="418147"/>
                </a:lnTo>
                <a:cubicBezTo>
                  <a:pt x="40005" y="430530"/>
                  <a:pt x="27623" y="436245"/>
                  <a:pt x="15240" y="437197"/>
                </a:cubicBezTo>
                <a:cubicBezTo>
                  <a:pt x="11430" y="426720"/>
                  <a:pt x="7620" y="416242"/>
                  <a:pt x="5715" y="405765"/>
                </a:cubicBezTo>
                <a:cubicBezTo>
                  <a:pt x="11430" y="408622"/>
                  <a:pt x="19050" y="406717"/>
                  <a:pt x="23813" y="400050"/>
                </a:cubicBezTo>
                <a:lnTo>
                  <a:pt x="36195" y="383857"/>
                </a:lnTo>
                <a:cubicBezTo>
                  <a:pt x="45720" y="370998"/>
                  <a:pt x="59532" y="364569"/>
                  <a:pt x="73343" y="364569"/>
                </a:cubicBezTo>
                <a:close/>
                <a:moveTo>
                  <a:pt x="441008" y="282892"/>
                </a:moveTo>
                <a:cubicBezTo>
                  <a:pt x="444818" y="293369"/>
                  <a:pt x="447675" y="303847"/>
                  <a:pt x="449580" y="314324"/>
                </a:cubicBezTo>
                <a:cubicBezTo>
                  <a:pt x="442913" y="311467"/>
                  <a:pt x="436245" y="313372"/>
                  <a:pt x="431483" y="320039"/>
                </a:cubicBezTo>
                <a:lnTo>
                  <a:pt x="419100" y="336232"/>
                </a:lnTo>
                <a:cubicBezTo>
                  <a:pt x="400050" y="360997"/>
                  <a:pt x="363855" y="360997"/>
                  <a:pt x="344805" y="336232"/>
                </a:cubicBezTo>
                <a:lnTo>
                  <a:pt x="332423" y="320039"/>
                </a:lnTo>
                <a:cubicBezTo>
                  <a:pt x="324803" y="310514"/>
                  <a:pt x="315278" y="310514"/>
                  <a:pt x="307658" y="320039"/>
                </a:cubicBezTo>
                <a:lnTo>
                  <a:pt x="295275" y="336232"/>
                </a:lnTo>
                <a:cubicBezTo>
                  <a:pt x="276225" y="360997"/>
                  <a:pt x="240030" y="360997"/>
                  <a:pt x="220980" y="336232"/>
                </a:cubicBezTo>
                <a:lnTo>
                  <a:pt x="208598" y="320039"/>
                </a:lnTo>
                <a:cubicBezTo>
                  <a:pt x="200978" y="310514"/>
                  <a:pt x="191453" y="310514"/>
                  <a:pt x="183833" y="320039"/>
                </a:cubicBezTo>
                <a:lnTo>
                  <a:pt x="171450" y="336232"/>
                </a:lnTo>
                <a:cubicBezTo>
                  <a:pt x="152400" y="360997"/>
                  <a:pt x="116205" y="360997"/>
                  <a:pt x="97155" y="336232"/>
                </a:cubicBezTo>
                <a:lnTo>
                  <a:pt x="84773" y="320039"/>
                </a:lnTo>
                <a:cubicBezTo>
                  <a:pt x="77153" y="310514"/>
                  <a:pt x="67628" y="310514"/>
                  <a:pt x="60008" y="320039"/>
                </a:cubicBezTo>
                <a:lnTo>
                  <a:pt x="47625" y="336232"/>
                </a:lnTo>
                <a:cubicBezTo>
                  <a:pt x="35243" y="352424"/>
                  <a:pt x="17145" y="358139"/>
                  <a:pt x="0" y="354330"/>
                </a:cubicBezTo>
                <a:cubicBezTo>
                  <a:pt x="0" y="343852"/>
                  <a:pt x="953" y="333374"/>
                  <a:pt x="2858" y="322897"/>
                </a:cubicBezTo>
                <a:cubicBezTo>
                  <a:pt x="9525" y="326707"/>
                  <a:pt x="17145" y="325755"/>
                  <a:pt x="22860" y="318135"/>
                </a:cubicBezTo>
                <a:lnTo>
                  <a:pt x="35243" y="301942"/>
                </a:lnTo>
                <a:cubicBezTo>
                  <a:pt x="54293" y="277177"/>
                  <a:pt x="90488" y="277177"/>
                  <a:pt x="109538" y="301942"/>
                </a:cubicBezTo>
                <a:lnTo>
                  <a:pt x="121920" y="318135"/>
                </a:lnTo>
                <a:cubicBezTo>
                  <a:pt x="128588" y="327660"/>
                  <a:pt x="139065" y="327660"/>
                  <a:pt x="146685" y="318135"/>
                </a:cubicBezTo>
                <a:lnTo>
                  <a:pt x="159068" y="301942"/>
                </a:lnTo>
                <a:cubicBezTo>
                  <a:pt x="178118" y="277177"/>
                  <a:pt x="214313" y="277177"/>
                  <a:pt x="233363" y="301942"/>
                </a:cubicBezTo>
                <a:lnTo>
                  <a:pt x="245745" y="318135"/>
                </a:lnTo>
                <a:cubicBezTo>
                  <a:pt x="252413" y="327660"/>
                  <a:pt x="262890" y="327660"/>
                  <a:pt x="270510" y="318135"/>
                </a:cubicBezTo>
                <a:lnTo>
                  <a:pt x="282893" y="301942"/>
                </a:lnTo>
                <a:cubicBezTo>
                  <a:pt x="301943" y="277177"/>
                  <a:pt x="338138" y="277177"/>
                  <a:pt x="357188" y="301942"/>
                </a:cubicBezTo>
                <a:lnTo>
                  <a:pt x="369570" y="318135"/>
                </a:lnTo>
                <a:cubicBezTo>
                  <a:pt x="376238" y="327660"/>
                  <a:pt x="386715" y="327660"/>
                  <a:pt x="394335" y="318135"/>
                </a:cubicBezTo>
                <a:lnTo>
                  <a:pt x="406718" y="301942"/>
                </a:lnTo>
                <a:cubicBezTo>
                  <a:pt x="416243" y="289559"/>
                  <a:pt x="428625" y="283844"/>
                  <a:pt x="441008" y="282892"/>
                </a:cubicBezTo>
                <a:close/>
                <a:moveTo>
                  <a:pt x="226695" y="36195"/>
                </a:moveTo>
                <a:cubicBezTo>
                  <a:pt x="205740" y="36195"/>
                  <a:pt x="188595" y="54293"/>
                  <a:pt x="188595" y="75248"/>
                </a:cubicBezTo>
                <a:lnTo>
                  <a:pt x="188595" y="91440"/>
                </a:lnTo>
                <a:lnTo>
                  <a:pt x="265747" y="91440"/>
                </a:lnTo>
                <a:lnTo>
                  <a:pt x="265747" y="75248"/>
                </a:lnTo>
                <a:cubicBezTo>
                  <a:pt x="265747" y="53340"/>
                  <a:pt x="247650" y="36195"/>
                  <a:pt x="226695" y="36195"/>
                </a:cubicBezTo>
                <a:close/>
                <a:moveTo>
                  <a:pt x="226695" y="0"/>
                </a:moveTo>
                <a:cubicBezTo>
                  <a:pt x="267652" y="0"/>
                  <a:pt x="301942" y="33338"/>
                  <a:pt x="301942" y="75248"/>
                </a:cubicBezTo>
                <a:lnTo>
                  <a:pt x="301942" y="145733"/>
                </a:lnTo>
                <a:cubicBezTo>
                  <a:pt x="359092" y="165735"/>
                  <a:pt x="405765" y="207645"/>
                  <a:pt x="431482" y="260985"/>
                </a:cubicBezTo>
                <a:cubicBezTo>
                  <a:pt x="414337" y="262890"/>
                  <a:pt x="397192" y="268605"/>
                  <a:pt x="381952" y="278130"/>
                </a:cubicBezTo>
                <a:cubicBezTo>
                  <a:pt x="344805" y="255270"/>
                  <a:pt x="295275" y="255270"/>
                  <a:pt x="258127" y="278130"/>
                </a:cubicBezTo>
                <a:cubicBezTo>
                  <a:pt x="220980" y="255270"/>
                  <a:pt x="171450" y="255270"/>
                  <a:pt x="134302" y="278130"/>
                </a:cubicBezTo>
                <a:cubicBezTo>
                  <a:pt x="99059" y="256223"/>
                  <a:pt x="53340" y="255270"/>
                  <a:pt x="16192" y="275273"/>
                </a:cubicBezTo>
                <a:cubicBezTo>
                  <a:pt x="40957" y="215265"/>
                  <a:pt x="90487" y="167640"/>
                  <a:pt x="151447" y="145733"/>
                </a:cubicBezTo>
                <a:lnTo>
                  <a:pt x="151447" y="75248"/>
                </a:lnTo>
                <a:cubicBezTo>
                  <a:pt x="151447" y="34290"/>
                  <a:pt x="184785" y="0"/>
                  <a:pt x="226695" y="0"/>
                </a:cubicBezTo>
                <a:close/>
              </a:path>
            </a:pathLst>
          </a:custGeom>
          <a:solidFill>
            <a:schemeClr val="accent3"/>
          </a:solidFill>
          <a:ln w="9525" cap="flat">
            <a:noFill/>
            <a:prstDash val="solid"/>
            <a:miter/>
          </a:ln>
          <a:effectLst>
            <a:outerShdw blurRad="38100" dist="25400" dir="5400000" algn="t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9" name="任意多边形: 形状 8">
            <a:extLst>
              <a:ext uri="{FF2B5EF4-FFF2-40B4-BE49-F238E27FC236}">
                <a16:creationId xmlns:a16="http://schemas.microsoft.com/office/drawing/2014/main" id="{6ECD540B-602C-4B46-B0C7-AD659DD6780A}"/>
              </a:ext>
            </a:extLst>
          </p:cNvPr>
          <p:cNvSpPr/>
          <p:nvPr userDrawn="1"/>
        </p:nvSpPr>
        <p:spPr>
          <a:xfrm>
            <a:off x="2726597" y="2656488"/>
            <a:ext cx="384765" cy="497694"/>
          </a:xfrm>
          <a:custGeom>
            <a:avLst/>
            <a:gdLst>
              <a:gd name="connsiteX0" fmla="*/ 72390 w 454343"/>
              <a:gd name="connsiteY0" fmla="*/ 441960 h 587693"/>
              <a:gd name="connsiteX1" fmla="*/ 196215 w 454343"/>
              <a:gd name="connsiteY1" fmla="*/ 441960 h 587693"/>
              <a:gd name="connsiteX2" fmla="*/ 320040 w 454343"/>
              <a:gd name="connsiteY2" fmla="*/ 441960 h 587693"/>
              <a:gd name="connsiteX3" fmla="*/ 438150 w 454343"/>
              <a:gd name="connsiteY3" fmla="*/ 445770 h 587693"/>
              <a:gd name="connsiteX4" fmla="*/ 227648 w 454343"/>
              <a:gd name="connsiteY4" fmla="*/ 587693 h 587693"/>
              <a:gd name="connsiteX5" fmla="*/ 22860 w 454343"/>
              <a:gd name="connsiteY5" fmla="*/ 459105 h 587693"/>
              <a:gd name="connsiteX6" fmla="*/ 72390 w 454343"/>
              <a:gd name="connsiteY6" fmla="*/ 441960 h 587693"/>
              <a:gd name="connsiteX7" fmla="*/ 73343 w 454343"/>
              <a:gd name="connsiteY7" fmla="*/ 364569 h 587693"/>
              <a:gd name="connsiteX8" fmla="*/ 110490 w 454343"/>
              <a:gd name="connsiteY8" fmla="*/ 383857 h 587693"/>
              <a:gd name="connsiteX9" fmla="*/ 122873 w 454343"/>
              <a:gd name="connsiteY9" fmla="*/ 400050 h 587693"/>
              <a:gd name="connsiteX10" fmla="*/ 147638 w 454343"/>
              <a:gd name="connsiteY10" fmla="*/ 400050 h 587693"/>
              <a:gd name="connsiteX11" fmla="*/ 160020 w 454343"/>
              <a:gd name="connsiteY11" fmla="*/ 383857 h 587693"/>
              <a:gd name="connsiteX12" fmla="*/ 234315 w 454343"/>
              <a:gd name="connsiteY12" fmla="*/ 383857 h 587693"/>
              <a:gd name="connsiteX13" fmla="*/ 246698 w 454343"/>
              <a:gd name="connsiteY13" fmla="*/ 400050 h 587693"/>
              <a:gd name="connsiteX14" fmla="*/ 271463 w 454343"/>
              <a:gd name="connsiteY14" fmla="*/ 400050 h 587693"/>
              <a:gd name="connsiteX15" fmla="*/ 283845 w 454343"/>
              <a:gd name="connsiteY15" fmla="*/ 383857 h 587693"/>
              <a:gd name="connsiteX16" fmla="*/ 358140 w 454343"/>
              <a:gd name="connsiteY16" fmla="*/ 383857 h 587693"/>
              <a:gd name="connsiteX17" fmla="*/ 370523 w 454343"/>
              <a:gd name="connsiteY17" fmla="*/ 400050 h 587693"/>
              <a:gd name="connsiteX18" fmla="*/ 395288 w 454343"/>
              <a:gd name="connsiteY18" fmla="*/ 400050 h 587693"/>
              <a:gd name="connsiteX19" fmla="*/ 407670 w 454343"/>
              <a:gd name="connsiteY19" fmla="*/ 383857 h 587693"/>
              <a:gd name="connsiteX20" fmla="*/ 454343 w 454343"/>
              <a:gd name="connsiteY20" fmla="*/ 365760 h 587693"/>
              <a:gd name="connsiteX21" fmla="*/ 451485 w 454343"/>
              <a:gd name="connsiteY21" fmla="*/ 397192 h 587693"/>
              <a:gd name="connsiteX22" fmla="*/ 432435 w 454343"/>
              <a:gd name="connsiteY22" fmla="*/ 401955 h 587693"/>
              <a:gd name="connsiteX23" fmla="*/ 420053 w 454343"/>
              <a:gd name="connsiteY23" fmla="*/ 418147 h 587693"/>
              <a:gd name="connsiteX24" fmla="*/ 345758 w 454343"/>
              <a:gd name="connsiteY24" fmla="*/ 418147 h 587693"/>
              <a:gd name="connsiteX25" fmla="*/ 333375 w 454343"/>
              <a:gd name="connsiteY25" fmla="*/ 401955 h 587693"/>
              <a:gd name="connsiteX26" fmla="*/ 308610 w 454343"/>
              <a:gd name="connsiteY26" fmla="*/ 401955 h 587693"/>
              <a:gd name="connsiteX27" fmla="*/ 296228 w 454343"/>
              <a:gd name="connsiteY27" fmla="*/ 418147 h 587693"/>
              <a:gd name="connsiteX28" fmla="*/ 221933 w 454343"/>
              <a:gd name="connsiteY28" fmla="*/ 418147 h 587693"/>
              <a:gd name="connsiteX29" fmla="*/ 209550 w 454343"/>
              <a:gd name="connsiteY29" fmla="*/ 401955 h 587693"/>
              <a:gd name="connsiteX30" fmla="*/ 184785 w 454343"/>
              <a:gd name="connsiteY30" fmla="*/ 401955 h 587693"/>
              <a:gd name="connsiteX31" fmla="*/ 172403 w 454343"/>
              <a:gd name="connsiteY31" fmla="*/ 418147 h 587693"/>
              <a:gd name="connsiteX32" fmla="*/ 98108 w 454343"/>
              <a:gd name="connsiteY32" fmla="*/ 418147 h 587693"/>
              <a:gd name="connsiteX33" fmla="*/ 85725 w 454343"/>
              <a:gd name="connsiteY33" fmla="*/ 401955 h 587693"/>
              <a:gd name="connsiteX34" fmla="*/ 60960 w 454343"/>
              <a:gd name="connsiteY34" fmla="*/ 401955 h 587693"/>
              <a:gd name="connsiteX35" fmla="*/ 48578 w 454343"/>
              <a:gd name="connsiteY35" fmla="*/ 418147 h 587693"/>
              <a:gd name="connsiteX36" fmla="*/ 15240 w 454343"/>
              <a:gd name="connsiteY36" fmla="*/ 437197 h 587693"/>
              <a:gd name="connsiteX37" fmla="*/ 5715 w 454343"/>
              <a:gd name="connsiteY37" fmla="*/ 405765 h 587693"/>
              <a:gd name="connsiteX38" fmla="*/ 23813 w 454343"/>
              <a:gd name="connsiteY38" fmla="*/ 400050 h 587693"/>
              <a:gd name="connsiteX39" fmla="*/ 36195 w 454343"/>
              <a:gd name="connsiteY39" fmla="*/ 383857 h 587693"/>
              <a:gd name="connsiteX40" fmla="*/ 73343 w 454343"/>
              <a:gd name="connsiteY40" fmla="*/ 364569 h 587693"/>
              <a:gd name="connsiteX41" fmla="*/ 441008 w 454343"/>
              <a:gd name="connsiteY41" fmla="*/ 282892 h 587693"/>
              <a:gd name="connsiteX42" fmla="*/ 449580 w 454343"/>
              <a:gd name="connsiteY42" fmla="*/ 314324 h 587693"/>
              <a:gd name="connsiteX43" fmla="*/ 431483 w 454343"/>
              <a:gd name="connsiteY43" fmla="*/ 320039 h 587693"/>
              <a:gd name="connsiteX44" fmla="*/ 419100 w 454343"/>
              <a:gd name="connsiteY44" fmla="*/ 336232 h 587693"/>
              <a:gd name="connsiteX45" fmla="*/ 344805 w 454343"/>
              <a:gd name="connsiteY45" fmla="*/ 336232 h 587693"/>
              <a:gd name="connsiteX46" fmla="*/ 332423 w 454343"/>
              <a:gd name="connsiteY46" fmla="*/ 320039 h 587693"/>
              <a:gd name="connsiteX47" fmla="*/ 307658 w 454343"/>
              <a:gd name="connsiteY47" fmla="*/ 320039 h 587693"/>
              <a:gd name="connsiteX48" fmla="*/ 295275 w 454343"/>
              <a:gd name="connsiteY48" fmla="*/ 336232 h 587693"/>
              <a:gd name="connsiteX49" fmla="*/ 220980 w 454343"/>
              <a:gd name="connsiteY49" fmla="*/ 336232 h 587693"/>
              <a:gd name="connsiteX50" fmla="*/ 208598 w 454343"/>
              <a:gd name="connsiteY50" fmla="*/ 320039 h 587693"/>
              <a:gd name="connsiteX51" fmla="*/ 183833 w 454343"/>
              <a:gd name="connsiteY51" fmla="*/ 320039 h 587693"/>
              <a:gd name="connsiteX52" fmla="*/ 171450 w 454343"/>
              <a:gd name="connsiteY52" fmla="*/ 336232 h 587693"/>
              <a:gd name="connsiteX53" fmla="*/ 97155 w 454343"/>
              <a:gd name="connsiteY53" fmla="*/ 336232 h 587693"/>
              <a:gd name="connsiteX54" fmla="*/ 84773 w 454343"/>
              <a:gd name="connsiteY54" fmla="*/ 320039 h 587693"/>
              <a:gd name="connsiteX55" fmla="*/ 60008 w 454343"/>
              <a:gd name="connsiteY55" fmla="*/ 320039 h 587693"/>
              <a:gd name="connsiteX56" fmla="*/ 47625 w 454343"/>
              <a:gd name="connsiteY56" fmla="*/ 336232 h 587693"/>
              <a:gd name="connsiteX57" fmla="*/ 0 w 454343"/>
              <a:gd name="connsiteY57" fmla="*/ 354330 h 587693"/>
              <a:gd name="connsiteX58" fmla="*/ 2858 w 454343"/>
              <a:gd name="connsiteY58" fmla="*/ 322897 h 587693"/>
              <a:gd name="connsiteX59" fmla="*/ 22860 w 454343"/>
              <a:gd name="connsiteY59" fmla="*/ 318135 h 587693"/>
              <a:gd name="connsiteX60" fmla="*/ 35243 w 454343"/>
              <a:gd name="connsiteY60" fmla="*/ 301942 h 587693"/>
              <a:gd name="connsiteX61" fmla="*/ 109538 w 454343"/>
              <a:gd name="connsiteY61" fmla="*/ 301942 h 587693"/>
              <a:gd name="connsiteX62" fmla="*/ 121920 w 454343"/>
              <a:gd name="connsiteY62" fmla="*/ 318135 h 587693"/>
              <a:gd name="connsiteX63" fmla="*/ 146685 w 454343"/>
              <a:gd name="connsiteY63" fmla="*/ 318135 h 587693"/>
              <a:gd name="connsiteX64" fmla="*/ 159068 w 454343"/>
              <a:gd name="connsiteY64" fmla="*/ 301942 h 587693"/>
              <a:gd name="connsiteX65" fmla="*/ 233363 w 454343"/>
              <a:gd name="connsiteY65" fmla="*/ 301942 h 587693"/>
              <a:gd name="connsiteX66" fmla="*/ 245745 w 454343"/>
              <a:gd name="connsiteY66" fmla="*/ 318135 h 587693"/>
              <a:gd name="connsiteX67" fmla="*/ 270510 w 454343"/>
              <a:gd name="connsiteY67" fmla="*/ 318135 h 587693"/>
              <a:gd name="connsiteX68" fmla="*/ 282893 w 454343"/>
              <a:gd name="connsiteY68" fmla="*/ 301942 h 587693"/>
              <a:gd name="connsiteX69" fmla="*/ 357188 w 454343"/>
              <a:gd name="connsiteY69" fmla="*/ 301942 h 587693"/>
              <a:gd name="connsiteX70" fmla="*/ 369570 w 454343"/>
              <a:gd name="connsiteY70" fmla="*/ 318135 h 587693"/>
              <a:gd name="connsiteX71" fmla="*/ 394335 w 454343"/>
              <a:gd name="connsiteY71" fmla="*/ 318135 h 587693"/>
              <a:gd name="connsiteX72" fmla="*/ 406718 w 454343"/>
              <a:gd name="connsiteY72" fmla="*/ 301942 h 587693"/>
              <a:gd name="connsiteX73" fmla="*/ 441008 w 454343"/>
              <a:gd name="connsiteY73" fmla="*/ 282892 h 587693"/>
              <a:gd name="connsiteX74" fmla="*/ 226695 w 454343"/>
              <a:gd name="connsiteY74" fmla="*/ 36195 h 587693"/>
              <a:gd name="connsiteX75" fmla="*/ 188595 w 454343"/>
              <a:gd name="connsiteY75" fmla="*/ 75248 h 587693"/>
              <a:gd name="connsiteX76" fmla="*/ 188595 w 454343"/>
              <a:gd name="connsiteY76" fmla="*/ 91440 h 587693"/>
              <a:gd name="connsiteX77" fmla="*/ 265747 w 454343"/>
              <a:gd name="connsiteY77" fmla="*/ 91440 h 587693"/>
              <a:gd name="connsiteX78" fmla="*/ 265747 w 454343"/>
              <a:gd name="connsiteY78" fmla="*/ 75248 h 587693"/>
              <a:gd name="connsiteX79" fmla="*/ 226695 w 454343"/>
              <a:gd name="connsiteY79" fmla="*/ 36195 h 587693"/>
              <a:gd name="connsiteX80" fmla="*/ 226695 w 454343"/>
              <a:gd name="connsiteY80" fmla="*/ 0 h 587693"/>
              <a:gd name="connsiteX81" fmla="*/ 301942 w 454343"/>
              <a:gd name="connsiteY81" fmla="*/ 75248 h 587693"/>
              <a:gd name="connsiteX82" fmla="*/ 301942 w 454343"/>
              <a:gd name="connsiteY82" fmla="*/ 145733 h 587693"/>
              <a:gd name="connsiteX83" fmla="*/ 431482 w 454343"/>
              <a:gd name="connsiteY83" fmla="*/ 260985 h 587693"/>
              <a:gd name="connsiteX84" fmla="*/ 381952 w 454343"/>
              <a:gd name="connsiteY84" fmla="*/ 278130 h 587693"/>
              <a:gd name="connsiteX85" fmla="*/ 258127 w 454343"/>
              <a:gd name="connsiteY85" fmla="*/ 278130 h 587693"/>
              <a:gd name="connsiteX86" fmla="*/ 134302 w 454343"/>
              <a:gd name="connsiteY86" fmla="*/ 278130 h 587693"/>
              <a:gd name="connsiteX87" fmla="*/ 16192 w 454343"/>
              <a:gd name="connsiteY87" fmla="*/ 275273 h 587693"/>
              <a:gd name="connsiteX88" fmla="*/ 151447 w 454343"/>
              <a:gd name="connsiteY88" fmla="*/ 145733 h 587693"/>
              <a:gd name="connsiteX89" fmla="*/ 151447 w 454343"/>
              <a:gd name="connsiteY89" fmla="*/ 75248 h 587693"/>
              <a:gd name="connsiteX90" fmla="*/ 226695 w 454343"/>
              <a:gd name="connsiteY90" fmla="*/ 0 h 5876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</a:cxnLst>
            <a:rect l="l" t="t" r="r" b="b"/>
            <a:pathLst>
              <a:path w="454343" h="587693">
                <a:moveTo>
                  <a:pt x="72390" y="441960"/>
                </a:moveTo>
                <a:cubicBezTo>
                  <a:pt x="109538" y="464820"/>
                  <a:pt x="159068" y="464820"/>
                  <a:pt x="196215" y="441960"/>
                </a:cubicBezTo>
                <a:cubicBezTo>
                  <a:pt x="233363" y="464820"/>
                  <a:pt x="282893" y="464820"/>
                  <a:pt x="320040" y="441960"/>
                </a:cubicBezTo>
                <a:cubicBezTo>
                  <a:pt x="355283" y="463867"/>
                  <a:pt x="401955" y="464820"/>
                  <a:pt x="438150" y="445770"/>
                </a:cubicBezTo>
                <a:cubicBezTo>
                  <a:pt x="404813" y="528637"/>
                  <a:pt x="322898" y="587693"/>
                  <a:pt x="227648" y="587693"/>
                </a:cubicBezTo>
                <a:cubicBezTo>
                  <a:pt x="137160" y="587693"/>
                  <a:pt x="60008" y="535305"/>
                  <a:pt x="22860" y="459105"/>
                </a:cubicBezTo>
                <a:cubicBezTo>
                  <a:pt x="40005" y="457200"/>
                  <a:pt x="57150" y="451485"/>
                  <a:pt x="72390" y="441960"/>
                </a:cubicBezTo>
                <a:close/>
                <a:moveTo>
                  <a:pt x="73343" y="364569"/>
                </a:moveTo>
                <a:cubicBezTo>
                  <a:pt x="87154" y="364569"/>
                  <a:pt x="100965" y="370998"/>
                  <a:pt x="110490" y="383857"/>
                </a:cubicBezTo>
                <a:lnTo>
                  <a:pt x="122873" y="400050"/>
                </a:lnTo>
                <a:cubicBezTo>
                  <a:pt x="130493" y="409575"/>
                  <a:pt x="140018" y="409575"/>
                  <a:pt x="147638" y="400050"/>
                </a:cubicBezTo>
                <a:lnTo>
                  <a:pt x="160020" y="383857"/>
                </a:lnTo>
                <a:cubicBezTo>
                  <a:pt x="179070" y="358140"/>
                  <a:pt x="215265" y="358140"/>
                  <a:pt x="234315" y="383857"/>
                </a:cubicBezTo>
                <a:lnTo>
                  <a:pt x="246698" y="400050"/>
                </a:lnTo>
                <a:cubicBezTo>
                  <a:pt x="254318" y="409575"/>
                  <a:pt x="263843" y="409575"/>
                  <a:pt x="271463" y="400050"/>
                </a:cubicBezTo>
                <a:lnTo>
                  <a:pt x="283845" y="383857"/>
                </a:lnTo>
                <a:cubicBezTo>
                  <a:pt x="302895" y="358140"/>
                  <a:pt x="339090" y="358140"/>
                  <a:pt x="358140" y="383857"/>
                </a:cubicBezTo>
                <a:lnTo>
                  <a:pt x="370523" y="400050"/>
                </a:lnTo>
                <a:cubicBezTo>
                  <a:pt x="378143" y="409575"/>
                  <a:pt x="387668" y="409575"/>
                  <a:pt x="395288" y="400050"/>
                </a:cubicBezTo>
                <a:lnTo>
                  <a:pt x="407670" y="383857"/>
                </a:lnTo>
                <a:cubicBezTo>
                  <a:pt x="419100" y="368617"/>
                  <a:pt x="438150" y="362902"/>
                  <a:pt x="454343" y="365760"/>
                </a:cubicBezTo>
                <a:cubicBezTo>
                  <a:pt x="454343" y="376237"/>
                  <a:pt x="453390" y="386715"/>
                  <a:pt x="451485" y="397192"/>
                </a:cubicBezTo>
                <a:cubicBezTo>
                  <a:pt x="445770" y="393382"/>
                  <a:pt x="438150" y="394335"/>
                  <a:pt x="432435" y="401955"/>
                </a:cubicBezTo>
                <a:lnTo>
                  <a:pt x="420053" y="418147"/>
                </a:lnTo>
                <a:cubicBezTo>
                  <a:pt x="401003" y="442912"/>
                  <a:pt x="364808" y="442912"/>
                  <a:pt x="345758" y="418147"/>
                </a:cubicBezTo>
                <a:lnTo>
                  <a:pt x="333375" y="401955"/>
                </a:lnTo>
                <a:cubicBezTo>
                  <a:pt x="326708" y="392430"/>
                  <a:pt x="316230" y="392430"/>
                  <a:pt x="308610" y="401955"/>
                </a:cubicBezTo>
                <a:lnTo>
                  <a:pt x="296228" y="418147"/>
                </a:lnTo>
                <a:cubicBezTo>
                  <a:pt x="277178" y="442912"/>
                  <a:pt x="240983" y="442912"/>
                  <a:pt x="221933" y="418147"/>
                </a:cubicBezTo>
                <a:lnTo>
                  <a:pt x="209550" y="401955"/>
                </a:lnTo>
                <a:cubicBezTo>
                  <a:pt x="202883" y="392430"/>
                  <a:pt x="192405" y="392430"/>
                  <a:pt x="184785" y="401955"/>
                </a:cubicBezTo>
                <a:lnTo>
                  <a:pt x="172403" y="418147"/>
                </a:lnTo>
                <a:cubicBezTo>
                  <a:pt x="153353" y="442912"/>
                  <a:pt x="117158" y="442912"/>
                  <a:pt x="98108" y="418147"/>
                </a:cubicBezTo>
                <a:lnTo>
                  <a:pt x="85725" y="401955"/>
                </a:lnTo>
                <a:cubicBezTo>
                  <a:pt x="79058" y="392430"/>
                  <a:pt x="68580" y="392430"/>
                  <a:pt x="60960" y="401955"/>
                </a:cubicBezTo>
                <a:lnTo>
                  <a:pt x="48578" y="418147"/>
                </a:lnTo>
                <a:cubicBezTo>
                  <a:pt x="40005" y="430530"/>
                  <a:pt x="27623" y="436245"/>
                  <a:pt x="15240" y="437197"/>
                </a:cubicBezTo>
                <a:cubicBezTo>
                  <a:pt x="11430" y="426720"/>
                  <a:pt x="7620" y="416242"/>
                  <a:pt x="5715" y="405765"/>
                </a:cubicBezTo>
                <a:cubicBezTo>
                  <a:pt x="11430" y="408622"/>
                  <a:pt x="19050" y="406717"/>
                  <a:pt x="23813" y="400050"/>
                </a:cubicBezTo>
                <a:lnTo>
                  <a:pt x="36195" y="383857"/>
                </a:lnTo>
                <a:cubicBezTo>
                  <a:pt x="45720" y="370998"/>
                  <a:pt x="59532" y="364569"/>
                  <a:pt x="73343" y="364569"/>
                </a:cubicBezTo>
                <a:close/>
                <a:moveTo>
                  <a:pt x="441008" y="282892"/>
                </a:moveTo>
                <a:cubicBezTo>
                  <a:pt x="444818" y="293369"/>
                  <a:pt x="447675" y="303847"/>
                  <a:pt x="449580" y="314324"/>
                </a:cubicBezTo>
                <a:cubicBezTo>
                  <a:pt x="442913" y="311467"/>
                  <a:pt x="436245" y="313372"/>
                  <a:pt x="431483" y="320039"/>
                </a:cubicBezTo>
                <a:lnTo>
                  <a:pt x="419100" y="336232"/>
                </a:lnTo>
                <a:cubicBezTo>
                  <a:pt x="400050" y="360997"/>
                  <a:pt x="363855" y="360997"/>
                  <a:pt x="344805" y="336232"/>
                </a:cubicBezTo>
                <a:lnTo>
                  <a:pt x="332423" y="320039"/>
                </a:lnTo>
                <a:cubicBezTo>
                  <a:pt x="324803" y="310514"/>
                  <a:pt x="315278" y="310514"/>
                  <a:pt x="307658" y="320039"/>
                </a:cubicBezTo>
                <a:lnTo>
                  <a:pt x="295275" y="336232"/>
                </a:lnTo>
                <a:cubicBezTo>
                  <a:pt x="276225" y="360997"/>
                  <a:pt x="240030" y="360997"/>
                  <a:pt x="220980" y="336232"/>
                </a:cubicBezTo>
                <a:lnTo>
                  <a:pt x="208598" y="320039"/>
                </a:lnTo>
                <a:cubicBezTo>
                  <a:pt x="200978" y="310514"/>
                  <a:pt x="191453" y="310514"/>
                  <a:pt x="183833" y="320039"/>
                </a:cubicBezTo>
                <a:lnTo>
                  <a:pt x="171450" y="336232"/>
                </a:lnTo>
                <a:cubicBezTo>
                  <a:pt x="152400" y="360997"/>
                  <a:pt x="116205" y="360997"/>
                  <a:pt x="97155" y="336232"/>
                </a:cubicBezTo>
                <a:lnTo>
                  <a:pt x="84773" y="320039"/>
                </a:lnTo>
                <a:cubicBezTo>
                  <a:pt x="77153" y="310514"/>
                  <a:pt x="67628" y="310514"/>
                  <a:pt x="60008" y="320039"/>
                </a:cubicBezTo>
                <a:lnTo>
                  <a:pt x="47625" y="336232"/>
                </a:lnTo>
                <a:cubicBezTo>
                  <a:pt x="35243" y="352424"/>
                  <a:pt x="17145" y="358139"/>
                  <a:pt x="0" y="354330"/>
                </a:cubicBezTo>
                <a:cubicBezTo>
                  <a:pt x="0" y="343852"/>
                  <a:pt x="953" y="333374"/>
                  <a:pt x="2858" y="322897"/>
                </a:cubicBezTo>
                <a:cubicBezTo>
                  <a:pt x="9525" y="326707"/>
                  <a:pt x="17145" y="325755"/>
                  <a:pt x="22860" y="318135"/>
                </a:cubicBezTo>
                <a:lnTo>
                  <a:pt x="35243" y="301942"/>
                </a:lnTo>
                <a:cubicBezTo>
                  <a:pt x="54293" y="277177"/>
                  <a:pt x="90488" y="277177"/>
                  <a:pt x="109538" y="301942"/>
                </a:cubicBezTo>
                <a:lnTo>
                  <a:pt x="121920" y="318135"/>
                </a:lnTo>
                <a:cubicBezTo>
                  <a:pt x="128588" y="327660"/>
                  <a:pt x="139065" y="327660"/>
                  <a:pt x="146685" y="318135"/>
                </a:cubicBezTo>
                <a:lnTo>
                  <a:pt x="159068" y="301942"/>
                </a:lnTo>
                <a:cubicBezTo>
                  <a:pt x="178118" y="277177"/>
                  <a:pt x="214313" y="277177"/>
                  <a:pt x="233363" y="301942"/>
                </a:cubicBezTo>
                <a:lnTo>
                  <a:pt x="245745" y="318135"/>
                </a:lnTo>
                <a:cubicBezTo>
                  <a:pt x="252413" y="327660"/>
                  <a:pt x="262890" y="327660"/>
                  <a:pt x="270510" y="318135"/>
                </a:cubicBezTo>
                <a:lnTo>
                  <a:pt x="282893" y="301942"/>
                </a:lnTo>
                <a:cubicBezTo>
                  <a:pt x="301943" y="277177"/>
                  <a:pt x="338138" y="277177"/>
                  <a:pt x="357188" y="301942"/>
                </a:cubicBezTo>
                <a:lnTo>
                  <a:pt x="369570" y="318135"/>
                </a:lnTo>
                <a:cubicBezTo>
                  <a:pt x="376238" y="327660"/>
                  <a:pt x="386715" y="327660"/>
                  <a:pt x="394335" y="318135"/>
                </a:cubicBezTo>
                <a:lnTo>
                  <a:pt x="406718" y="301942"/>
                </a:lnTo>
                <a:cubicBezTo>
                  <a:pt x="416243" y="289559"/>
                  <a:pt x="428625" y="283844"/>
                  <a:pt x="441008" y="282892"/>
                </a:cubicBezTo>
                <a:close/>
                <a:moveTo>
                  <a:pt x="226695" y="36195"/>
                </a:moveTo>
                <a:cubicBezTo>
                  <a:pt x="205740" y="36195"/>
                  <a:pt x="188595" y="54293"/>
                  <a:pt x="188595" y="75248"/>
                </a:cubicBezTo>
                <a:lnTo>
                  <a:pt x="188595" y="91440"/>
                </a:lnTo>
                <a:lnTo>
                  <a:pt x="265747" y="91440"/>
                </a:lnTo>
                <a:lnTo>
                  <a:pt x="265747" y="75248"/>
                </a:lnTo>
                <a:cubicBezTo>
                  <a:pt x="265747" y="53340"/>
                  <a:pt x="247650" y="36195"/>
                  <a:pt x="226695" y="36195"/>
                </a:cubicBezTo>
                <a:close/>
                <a:moveTo>
                  <a:pt x="226695" y="0"/>
                </a:moveTo>
                <a:cubicBezTo>
                  <a:pt x="267652" y="0"/>
                  <a:pt x="301942" y="33338"/>
                  <a:pt x="301942" y="75248"/>
                </a:cubicBezTo>
                <a:lnTo>
                  <a:pt x="301942" y="145733"/>
                </a:lnTo>
                <a:cubicBezTo>
                  <a:pt x="359092" y="165735"/>
                  <a:pt x="405765" y="207645"/>
                  <a:pt x="431482" y="260985"/>
                </a:cubicBezTo>
                <a:cubicBezTo>
                  <a:pt x="414337" y="262890"/>
                  <a:pt x="397192" y="268605"/>
                  <a:pt x="381952" y="278130"/>
                </a:cubicBezTo>
                <a:cubicBezTo>
                  <a:pt x="344805" y="255270"/>
                  <a:pt x="295275" y="255270"/>
                  <a:pt x="258127" y="278130"/>
                </a:cubicBezTo>
                <a:cubicBezTo>
                  <a:pt x="220980" y="255270"/>
                  <a:pt x="171450" y="255270"/>
                  <a:pt x="134302" y="278130"/>
                </a:cubicBezTo>
                <a:cubicBezTo>
                  <a:pt x="99059" y="256223"/>
                  <a:pt x="53340" y="255270"/>
                  <a:pt x="16192" y="275273"/>
                </a:cubicBezTo>
                <a:cubicBezTo>
                  <a:pt x="40957" y="215265"/>
                  <a:pt x="90487" y="167640"/>
                  <a:pt x="151447" y="145733"/>
                </a:cubicBezTo>
                <a:lnTo>
                  <a:pt x="151447" y="75248"/>
                </a:lnTo>
                <a:cubicBezTo>
                  <a:pt x="151447" y="34290"/>
                  <a:pt x="184785" y="0"/>
                  <a:pt x="226695" y="0"/>
                </a:cubicBezTo>
                <a:close/>
              </a:path>
            </a:pathLst>
          </a:custGeom>
          <a:solidFill>
            <a:schemeClr val="accent3"/>
          </a:solidFill>
          <a:ln w="9525" cap="flat">
            <a:noFill/>
            <a:prstDash val="solid"/>
            <a:miter/>
          </a:ln>
          <a:effectLst>
            <a:outerShdw blurRad="38100" dist="25400" dir="5400000" algn="t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10" name="任意多边形: 形状 9">
            <a:extLst>
              <a:ext uri="{FF2B5EF4-FFF2-40B4-BE49-F238E27FC236}">
                <a16:creationId xmlns:a16="http://schemas.microsoft.com/office/drawing/2014/main" id="{7CFC6903-C136-4C18-82E0-B44AC2C2E946}"/>
              </a:ext>
            </a:extLst>
          </p:cNvPr>
          <p:cNvSpPr/>
          <p:nvPr userDrawn="1"/>
        </p:nvSpPr>
        <p:spPr>
          <a:xfrm>
            <a:off x="3599555" y="2198042"/>
            <a:ext cx="524770" cy="616405"/>
          </a:xfrm>
          <a:custGeom>
            <a:avLst/>
            <a:gdLst>
              <a:gd name="connsiteX0" fmla="*/ 197119 w 524770"/>
              <a:gd name="connsiteY0" fmla="*/ 540920 h 616405"/>
              <a:gd name="connsiteX1" fmla="*/ 229752 w 524770"/>
              <a:gd name="connsiteY1" fmla="*/ 541579 h 616405"/>
              <a:gd name="connsiteX2" fmla="*/ 262386 w 524770"/>
              <a:gd name="connsiteY2" fmla="*/ 540920 h 616405"/>
              <a:gd name="connsiteX3" fmla="*/ 295019 w 524770"/>
              <a:gd name="connsiteY3" fmla="*/ 541579 h 616405"/>
              <a:gd name="connsiteX4" fmla="*/ 327652 w 524770"/>
              <a:gd name="connsiteY4" fmla="*/ 540920 h 616405"/>
              <a:gd name="connsiteX5" fmla="*/ 328311 w 524770"/>
              <a:gd name="connsiteY5" fmla="*/ 550480 h 616405"/>
              <a:gd name="connsiteX6" fmla="*/ 262386 w 524770"/>
              <a:gd name="connsiteY6" fmla="*/ 616405 h 616405"/>
              <a:gd name="connsiteX7" fmla="*/ 196459 w 524770"/>
              <a:gd name="connsiteY7" fmla="*/ 550480 h 616405"/>
              <a:gd name="connsiteX8" fmla="*/ 197119 w 524770"/>
              <a:gd name="connsiteY8" fmla="*/ 540920 h 616405"/>
              <a:gd name="connsiteX9" fmla="*/ 263639 w 524770"/>
              <a:gd name="connsiteY9" fmla="*/ 14145 h 616405"/>
              <a:gd name="connsiteX10" fmla="*/ 246647 w 524770"/>
              <a:gd name="connsiteY10" fmla="*/ 22359 h 616405"/>
              <a:gd name="connsiteX11" fmla="*/ 236425 w 524770"/>
              <a:gd name="connsiteY11" fmla="*/ 52084 h 616405"/>
              <a:gd name="connsiteX12" fmla="*/ 291583 w 524770"/>
              <a:gd name="connsiteY12" fmla="*/ 51434 h 616405"/>
              <a:gd name="connsiteX13" fmla="*/ 280785 w 524770"/>
              <a:gd name="connsiteY13" fmla="*/ 21761 h 616405"/>
              <a:gd name="connsiteX14" fmla="*/ 263639 w 524770"/>
              <a:gd name="connsiteY14" fmla="*/ 14145 h 616405"/>
              <a:gd name="connsiteX15" fmla="*/ 262385 w 524770"/>
              <a:gd name="connsiteY15" fmla="*/ 0 h 616405"/>
              <a:gd name="connsiteX16" fmla="*/ 302930 w 524770"/>
              <a:gd name="connsiteY16" fmla="*/ 40544 h 616405"/>
              <a:gd name="connsiteX17" fmla="*/ 302930 w 524770"/>
              <a:gd name="connsiteY17" fmla="*/ 66256 h 616405"/>
              <a:gd name="connsiteX18" fmla="*/ 391929 w 524770"/>
              <a:gd name="connsiteY18" fmla="*/ 276229 h 616405"/>
              <a:gd name="connsiteX19" fmla="*/ 524770 w 524770"/>
              <a:gd name="connsiteY19" fmla="*/ 481258 h 616405"/>
              <a:gd name="connsiteX20" fmla="*/ 262385 w 524770"/>
              <a:gd name="connsiteY20" fmla="*/ 528395 h 616405"/>
              <a:gd name="connsiteX21" fmla="*/ 0 w 524770"/>
              <a:gd name="connsiteY21" fmla="*/ 481258 h 616405"/>
              <a:gd name="connsiteX22" fmla="*/ 132841 w 524770"/>
              <a:gd name="connsiteY22" fmla="*/ 276229 h 616405"/>
              <a:gd name="connsiteX23" fmla="*/ 221841 w 524770"/>
              <a:gd name="connsiteY23" fmla="*/ 66256 h 616405"/>
              <a:gd name="connsiteX24" fmla="*/ 221841 w 524770"/>
              <a:gd name="connsiteY24" fmla="*/ 40544 h 616405"/>
              <a:gd name="connsiteX25" fmla="*/ 262385 w 524770"/>
              <a:gd name="connsiteY25" fmla="*/ 0 h 6164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524770" h="616405">
                <a:moveTo>
                  <a:pt x="197119" y="540920"/>
                </a:moveTo>
                <a:cubicBezTo>
                  <a:pt x="208985" y="541579"/>
                  <a:pt x="219863" y="541579"/>
                  <a:pt x="229752" y="541579"/>
                </a:cubicBezTo>
                <a:cubicBezTo>
                  <a:pt x="247552" y="541579"/>
                  <a:pt x="259748" y="540920"/>
                  <a:pt x="262386" y="540920"/>
                </a:cubicBezTo>
                <a:cubicBezTo>
                  <a:pt x="265352" y="541250"/>
                  <a:pt x="277219" y="541579"/>
                  <a:pt x="295019" y="541579"/>
                </a:cubicBezTo>
                <a:cubicBezTo>
                  <a:pt x="304908" y="541579"/>
                  <a:pt x="315785" y="541250"/>
                  <a:pt x="327652" y="540920"/>
                </a:cubicBezTo>
                <a:cubicBezTo>
                  <a:pt x="327982" y="543887"/>
                  <a:pt x="328311" y="547183"/>
                  <a:pt x="328311" y="550480"/>
                </a:cubicBezTo>
                <a:cubicBezTo>
                  <a:pt x="328311" y="587068"/>
                  <a:pt x="298974" y="616405"/>
                  <a:pt x="262386" y="616405"/>
                </a:cubicBezTo>
                <a:cubicBezTo>
                  <a:pt x="226126" y="616405"/>
                  <a:pt x="196459" y="586738"/>
                  <a:pt x="196459" y="550480"/>
                </a:cubicBezTo>
                <a:cubicBezTo>
                  <a:pt x="196459" y="547183"/>
                  <a:pt x="196789" y="544217"/>
                  <a:pt x="197119" y="540920"/>
                </a:cubicBezTo>
                <a:close/>
                <a:moveTo>
                  <a:pt x="263639" y="14145"/>
                </a:moveTo>
                <a:cubicBezTo>
                  <a:pt x="257607" y="14251"/>
                  <a:pt x="251602" y="16995"/>
                  <a:pt x="246647" y="22359"/>
                </a:cubicBezTo>
                <a:cubicBezTo>
                  <a:pt x="239964" y="29595"/>
                  <a:pt x="236184" y="40586"/>
                  <a:pt x="236425" y="52084"/>
                </a:cubicBezTo>
                <a:lnTo>
                  <a:pt x="291583" y="51434"/>
                </a:lnTo>
                <a:cubicBezTo>
                  <a:pt x="291674" y="39821"/>
                  <a:pt x="287673" y="28828"/>
                  <a:pt x="280785" y="21761"/>
                </a:cubicBezTo>
                <a:cubicBezTo>
                  <a:pt x="275727" y="16572"/>
                  <a:pt x="269670" y="14039"/>
                  <a:pt x="263639" y="14145"/>
                </a:cubicBezTo>
                <a:close/>
                <a:moveTo>
                  <a:pt x="262385" y="0"/>
                </a:moveTo>
                <a:cubicBezTo>
                  <a:pt x="284800" y="0"/>
                  <a:pt x="302930" y="18130"/>
                  <a:pt x="302930" y="40544"/>
                </a:cubicBezTo>
                <a:lnTo>
                  <a:pt x="302930" y="66256"/>
                </a:lnTo>
                <a:cubicBezTo>
                  <a:pt x="377755" y="83725"/>
                  <a:pt x="391929" y="156574"/>
                  <a:pt x="391929" y="276229"/>
                </a:cubicBezTo>
                <a:cubicBezTo>
                  <a:pt x="391929" y="415003"/>
                  <a:pt x="524770" y="481258"/>
                  <a:pt x="524770" y="481258"/>
                </a:cubicBezTo>
                <a:cubicBezTo>
                  <a:pt x="464448" y="537954"/>
                  <a:pt x="262385" y="528395"/>
                  <a:pt x="262385" y="528395"/>
                </a:cubicBezTo>
                <a:cubicBezTo>
                  <a:pt x="262385" y="528395"/>
                  <a:pt x="60322" y="537624"/>
                  <a:pt x="0" y="481258"/>
                </a:cubicBezTo>
                <a:cubicBezTo>
                  <a:pt x="0" y="481258"/>
                  <a:pt x="132841" y="415003"/>
                  <a:pt x="132841" y="276229"/>
                </a:cubicBezTo>
                <a:cubicBezTo>
                  <a:pt x="132841" y="156574"/>
                  <a:pt x="147015" y="84055"/>
                  <a:pt x="221841" y="66256"/>
                </a:cubicBezTo>
                <a:lnTo>
                  <a:pt x="221841" y="40544"/>
                </a:lnTo>
                <a:cubicBezTo>
                  <a:pt x="221841" y="18130"/>
                  <a:pt x="239970" y="0"/>
                  <a:pt x="262385" y="0"/>
                </a:cubicBezTo>
                <a:close/>
              </a:path>
            </a:pathLst>
          </a:custGeom>
          <a:solidFill>
            <a:schemeClr val="accent3"/>
          </a:solidFill>
          <a:ln w="9525" cap="flat">
            <a:noFill/>
            <a:prstDash val="solid"/>
            <a:miter/>
          </a:ln>
          <a:effectLst>
            <a:outerShdw blurRad="38100" dist="25400" dir="5400000" algn="t" rotWithShape="0">
              <a:prstClr val="black">
                <a:alpha val="40000"/>
              </a:prstClr>
            </a:outerShdw>
          </a:effectLst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zh-CN" altLang="en-US"/>
          </a:p>
        </p:txBody>
      </p:sp>
      <p:sp>
        <p:nvSpPr>
          <p:cNvPr id="11" name="任意多边形: 形状 10">
            <a:extLst>
              <a:ext uri="{FF2B5EF4-FFF2-40B4-BE49-F238E27FC236}">
                <a16:creationId xmlns:a16="http://schemas.microsoft.com/office/drawing/2014/main" id="{67F97107-81C3-4DA9-BB9B-A031C6D253C8}"/>
              </a:ext>
            </a:extLst>
          </p:cNvPr>
          <p:cNvSpPr/>
          <p:nvPr userDrawn="1"/>
        </p:nvSpPr>
        <p:spPr>
          <a:xfrm rot="18900000">
            <a:off x="2814789" y="4416029"/>
            <a:ext cx="432059" cy="428409"/>
          </a:xfrm>
          <a:custGeom>
            <a:avLst/>
            <a:gdLst>
              <a:gd name="connsiteX0" fmla="*/ 325063 w 432059"/>
              <a:gd name="connsiteY0" fmla="*/ 197879 h 428409"/>
              <a:gd name="connsiteX1" fmla="*/ 283601 w 432059"/>
              <a:gd name="connsiteY1" fmla="*/ 231877 h 428409"/>
              <a:gd name="connsiteX2" fmla="*/ 234677 w 432059"/>
              <a:gd name="connsiteY2" fmla="*/ 221926 h 428409"/>
              <a:gd name="connsiteX3" fmla="*/ 248773 w 432059"/>
              <a:gd name="connsiteY3" fmla="*/ 272511 h 428409"/>
              <a:gd name="connsiteX4" fmla="*/ 221409 w 432059"/>
              <a:gd name="connsiteY4" fmla="*/ 320607 h 428409"/>
              <a:gd name="connsiteX5" fmla="*/ 271992 w 432059"/>
              <a:gd name="connsiteY5" fmla="*/ 318119 h 428409"/>
              <a:gd name="connsiteX6" fmla="*/ 304333 w 432059"/>
              <a:gd name="connsiteY6" fmla="*/ 357923 h 428409"/>
              <a:gd name="connsiteX7" fmla="*/ 320918 w 432059"/>
              <a:gd name="connsiteY7" fmla="*/ 305681 h 428409"/>
              <a:gd name="connsiteX8" fmla="*/ 368184 w 432059"/>
              <a:gd name="connsiteY8" fmla="*/ 281632 h 428409"/>
              <a:gd name="connsiteX9" fmla="*/ 327552 w 432059"/>
              <a:gd name="connsiteY9" fmla="*/ 251779 h 428409"/>
              <a:gd name="connsiteX10" fmla="*/ 391777 w 432059"/>
              <a:gd name="connsiteY10" fmla="*/ 40283 h 428409"/>
              <a:gd name="connsiteX11" fmla="*/ 345576 w 432059"/>
              <a:gd name="connsiteY11" fmla="*/ 40854 h 428409"/>
              <a:gd name="connsiteX12" fmla="*/ 335880 w 432059"/>
              <a:gd name="connsiteY12" fmla="*/ 50550 h 428409"/>
              <a:gd name="connsiteX13" fmla="*/ 382080 w 432059"/>
              <a:gd name="connsiteY13" fmla="*/ 96750 h 428409"/>
              <a:gd name="connsiteX14" fmla="*/ 391776 w 432059"/>
              <a:gd name="connsiteY14" fmla="*/ 87054 h 428409"/>
              <a:gd name="connsiteX15" fmla="*/ 391777 w 432059"/>
              <a:gd name="connsiteY15" fmla="*/ 40283 h 428409"/>
              <a:gd name="connsiteX16" fmla="*/ 413451 w 432059"/>
              <a:gd name="connsiteY16" fmla="*/ 18608 h 428409"/>
              <a:gd name="connsiteX17" fmla="*/ 413450 w 432059"/>
              <a:gd name="connsiteY17" fmla="*/ 108728 h 428409"/>
              <a:gd name="connsiteX18" fmla="*/ 380159 w 432059"/>
              <a:gd name="connsiteY18" fmla="*/ 142019 h 428409"/>
              <a:gd name="connsiteX19" fmla="*/ 383940 w 432059"/>
              <a:gd name="connsiteY19" fmla="*/ 150611 h 428409"/>
              <a:gd name="connsiteX20" fmla="*/ 399696 w 432059"/>
              <a:gd name="connsiteY20" fmla="*/ 228560 h 428409"/>
              <a:gd name="connsiteX21" fmla="*/ 199848 w 432059"/>
              <a:gd name="connsiteY21" fmla="*/ 428409 h 428409"/>
              <a:gd name="connsiteX22" fmla="*/ 28194 w 432059"/>
              <a:gd name="connsiteY22" fmla="*/ 330558 h 428409"/>
              <a:gd name="connsiteX23" fmla="*/ 30683 w 432059"/>
              <a:gd name="connsiteY23" fmla="*/ 328070 h 428409"/>
              <a:gd name="connsiteX24" fmla="*/ 66339 w 432059"/>
              <a:gd name="connsiteY24" fmla="*/ 342996 h 428409"/>
              <a:gd name="connsiteX25" fmla="*/ 53901 w 432059"/>
              <a:gd name="connsiteY25" fmla="*/ 297388 h 428409"/>
              <a:gd name="connsiteX26" fmla="*/ 71315 w 432059"/>
              <a:gd name="connsiteY26" fmla="*/ 260901 h 428409"/>
              <a:gd name="connsiteX27" fmla="*/ 34828 w 432059"/>
              <a:gd name="connsiteY27" fmla="*/ 256755 h 428409"/>
              <a:gd name="connsiteX28" fmla="*/ 9951 w 432059"/>
              <a:gd name="connsiteY28" fmla="*/ 219439 h 428409"/>
              <a:gd name="connsiteX29" fmla="*/ 1658 w 432059"/>
              <a:gd name="connsiteY29" fmla="*/ 255096 h 428409"/>
              <a:gd name="connsiteX30" fmla="*/ 0 w 432059"/>
              <a:gd name="connsiteY30" fmla="*/ 228560 h 428409"/>
              <a:gd name="connsiteX31" fmla="*/ 109460 w 432059"/>
              <a:gd name="connsiteY31" fmla="*/ 51932 h 428409"/>
              <a:gd name="connsiteX32" fmla="*/ 116094 w 432059"/>
              <a:gd name="connsiteY32" fmla="*/ 63541 h 428409"/>
              <a:gd name="connsiteX33" fmla="*/ 101168 w 432059"/>
              <a:gd name="connsiteY33" fmla="*/ 90906 h 428409"/>
              <a:gd name="connsiteX34" fmla="*/ 136826 w 432059"/>
              <a:gd name="connsiteY34" fmla="*/ 82613 h 428409"/>
              <a:gd name="connsiteX35" fmla="*/ 161703 w 432059"/>
              <a:gd name="connsiteY35" fmla="*/ 98369 h 428409"/>
              <a:gd name="connsiteX36" fmla="*/ 169166 w 432059"/>
              <a:gd name="connsiteY36" fmla="*/ 69345 h 428409"/>
              <a:gd name="connsiteX37" fmla="*/ 200677 w 432059"/>
              <a:gd name="connsiteY37" fmla="*/ 51102 h 428409"/>
              <a:gd name="connsiteX38" fmla="*/ 169995 w 432059"/>
              <a:gd name="connsiteY38" fmla="*/ 41151 h 428409"/>
              <a:gd name="connsiteX39" fmla="*/ 167507 w 432059"/>
              <a:gd name="connsiteY39" fmla="*/ 31200 h 428409"/>
              <a:gd name="connsiteX40" fmla="*/ 199848 w 432059"/>
              <a:gd name="connsiteY40" fmla="*/ 28713 h 428409"/>
              <a:gd name="connsiteX41" fmla="*/ 274480 w 432059"/>
              <a:gd name="connsiteY41" fmla="*/ 43639 h 428409"/>
              <a:gd name="connsiteX42" fmla="*/ 290339 w 432059"/>
              <a:gd name="connsiteY42" fmla="*/ 49444 h 428409"/>
              <a:gd name="connsiteX43" fmla="*/ 292656 w 432059"/>
              <a:gd name="connsiteY43" fmla="*/ 49283 h 428409"/>
              <a:gd name="connsiteX44" fmla="*/ 323331 w 432059"/>
              <a:gd name="connsiteY44" fmla="*/ 18609 h 428409"/>
              <a:gd name="connsiteX45" fmla="*/ 413451 w 432059"/>
              <a:gd name="connsiteY45" fmla="*/ 18608 h 4284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432059" h="428409">
                <a:moveTo>
                  <a:pt x="325063" y="197879"/>
                </a:moveTo>
                <a:lnTo>
                  <a:pt x="283601" y="231877"/>
                </a:lnTo>
                <a:lnTo>
                  <a:pt x="234677" y="221926"/>
                </a:lnTo>
                <a:lnTo>
                  <a:pt x="248773" y="272511"/>
                </a:lnTo>
                <a:lnTo>
                  <a:pt x="221409" y="320607"/>
                </a:lnTo>
                <a:lnTo>
                  <a:pt x="271992" y="318119"/>
                </a:lnTo>
                <a:lnTo>
                  <a:pt x="304333" y="357923"/>
                </a:lnTo>
                <a:lnTo>
                  <a:pt x="320918" y="305681"/>
                </a:lnTo>
                <a:lnTo>
                  <a:pt x="368184" y="281632"/>
                </a:lnTo>
                <a:lnTo>
                  <a:pt x="327552" y="251779"/>
                </a:lnTo>
                <a:close/>
                <a:moveTo>
                  <a:pt x="391777" y="40283"/>
                </a:moveTo>
                <a:cubicBezTo>
                  <a:pt x="379228" y="27734"/>
                  <a:pt x="358124" y="28306"/>
                  <a:pt x="345576" y="40854"/>
                </a:cubicBezTo>
                <a:lnTo>
                  <a:pt x="335880" y="50550"/>
                </a:lnTo>
                <a:lnTo>
                  <a:pt x="382080" y="96750"/>
                </a:lnTo>
                <a:lnTo>
                  <a:pt x="391776" y="87054"/>
                </a:lnTo>
                <a:cubicBezTo>
                  <a:pt x="404895" y="73935"/>
                  <a:pt x="404325" y="52831"/>
                  <a:pt x="391777" y="40283"/>
                </a:cubicBezTo>
                <a:close/>
                <a:moveTo>
                  <a:pt x="413451" y="18608"/>
                </a:moveTo>
                <a:cubicBezTo>
                  <a:pt x="437977" y="43134"/>
                  <a:pt x="438547" y="83632"/>
                  <a:pt x="413450" y="108728"/>
                </a:cubicBezTo>
                <a:lnTo>
                  <a:pt x="380159" y="142019"/>
                </a:lnTo>
                <a:lnTo>
                  <a:pt x="383940" y="150611"/>
                </a:lnTo>
                <a:cubicBezTo>
                  <a:pt x="393891" y="174660"/>
                  <a:pt x="399695" y="201196"/>
                  <a:pt x="399696" y="228560"/>
                </a:cubicBezTo>
                <a:cubicBezTo>
                  <a:pt x="399695" y="338850"/>
                  <a:pt x="310137" y="428409"/>
                  <a:pt x="199848" y="428409"/>
                </a:cubicBezTo>
                <a:cubicBezTo>
                  <a:pt x="126875" y="428409"/>
                  <a:pt x="63022" y="389434"/>
                  <a:pt x="28194" y="330558"/>
                </a:cubicBezTo>
                <a:lnTo>
                  <a:pt x="30683" y="328070"/>
                </a:lnTo>
                <a:lnTo>
                  <a:pt x="66339" y="342996"/>
                </a:lnTo>
                <a:lnTo>
                  <a:pt x="53901" y="297388"/>
                </a:lnTo>
                <a:lnTo>
                  <a:pt x="71315" y="260901"/>
                </a:lnTo>
                <a:lnTo>
                  <a:pt x="34828" y="256755"/>
                </a:lnTo>
                <a:lnTo>
                  <a:pt x="9951" y="219439"/>
                </a:lnTo>
                <a:lnTo>
                  <a:pt x="1658" y="255096"/>
                </a:lnTo>
                <a:cubicBezTo>
                  <a:pt x="830" y="245975"/>
                  <a:pt x="0" y="237682"/>
                  <a:pt x="0" y="228560"/>
                </a:cubicBezTo>
                <a:cubicBezTo>
                  <a:pt x="0" y="151441"/>
                  <a:pt x="43950" y="84272"/>
                  <a:pt x="109460" y="51932"/>
                </a:cubicBezTo>
                <a:lnTo>
                  <a:pt x="116094" y="63541"/>
                </a:lnTo>
                <a:lnTo>
                  <a:pt x="101168" y="90906"/>
                </a:lnTo>
                <a:lnTo>
                  <a:pt x="136826" y="82613"/>
                </a:lnTo>
                <a:lnTo>
                  <a:pt x="161703" y="98369"/>
                </a:lnTo>
                <a:lnTo>
                  <a:pt x="169166" y="69345"/>
                </a:lnTo>
                <a:lnTo>
                  <a:pt x="200677" y="51102"/>
                </a:lnTo>
                <a:lnTo>
                  <a:pt x="169995" y="41151"/>
                </a:lnTo>
                <a:lnTo>
                  <a:pt x="167507" y="31200"/>
                </a:lnTo>
                <a:cubicBezTo>
                  <a:pt x="178288" y="29542"/>
                  <a:pt x="189068" y="28713"/>
                  <a:pt x="199848" y="28713"/>
                </a:cubicBezTo>
                <a:cubicBezTo>
                  <a:pt x="226384" y="28713"/>
                  <a:pt x="251261" y="34517"/>
                  <a:pt x="274480" y="43639"/>
                </a:cubicBezTo>
                <a:cubicBezTo>
                  <a:pt x="278211" y="45298"/>
                  <a:pt x="283602" y="47993"/>
                  <a:pt x="290339" y="49444"/>
                </a:cubicBezTo>
                <a:lnTo>
                  <a:pt x="292656" y="49283"/>
                </a:lnTo>
                <a:lnTo>
                  <a:pt x="323331" y="18609"/>
                </a:lnTo>
                <a:cubicBezTo>
                  <a:pt x="347857" y="-5918"/>
                  <a:pt x="388354" y="-6488"/>
                  <a:pt x="413451" y="18608"/>
                </a:cubicBezTo>
                <a:close/>
              </a:path>
            </a:pathLst>
          </a:custGeom>
          <a:solidFill>
            <a:schemeClr val="accent3"/>
          </a:solidFill>
          <a:ln w="9525" cap="flat">
            <a:noFill/>
            <a:prstDash val="solid"/>
            <a:miter/>
          </a:ln>
          <a:effectLst>
            <a:outerShdw blurRad="38100" dist="25400" dir="5400000" algn="t" rotWithShape="0">
              <a:prstClr val="black">
                <a:alpha val="40000"/>
              </a:prstClr>
            </a:outerShdw>
          </a:effectLst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zh-CN" altLang="en-US"/>
          </a:p>
        </p:txBody>
      </p:sp>
      <p:sp>
        <p:nvSpPr>
          <p:cNvPr id="12" name="任意多边形: 形状 11">
            <a:extLst>
              <a:ext uri="{FF2B5EF4-FFF2-40B4-BE49-F238E27FC236}">
                <a16:creationId xmlns:a16="http://schemas.microsoft.com/office/drawing/2014/main" id="{F632F5CC-0B9A-4B81-BEB4-A2CF4FC64F6A}"/>
              </a:ext>
            </a:extLst>
          </p:cNvPr>
          <p:cNvSpPr/>
          <p:nvPr userDrawn="1"/>
        </p:nvSpPr>
        <p:spPr>
          <a:xfrm rot="18900000">
            <a:off x="4701122" y="3264747"/>
            <a:ext cx="432059" cy="428409"/>
          </a:xfrm>
          <a:custGeom>
            <a:avLst/>
            <a:gdLst>
              <a:gd name="connsiteX0" fmla="*/ 325063 w 432059"/>
              <a:gd name="connsiteY0" fmla="*/ 197879 h 428409"/>
              <a:gd name="connsiteX1" fmla="*/ 283601 w 432059"/>
              <a:gd name="connsiteY1" fmla="*/ 231877 h 428409"/>
              <a:gd name="connsiteX2" fmla="*/ 234677 w 432059"/>
              <a:gd name="connsiteY2" fmla="*/ 221926 h 428409"/>
              <a:gd name="connsiteX3" fmla="*/ 248773 w 432059"/>
              <a:gd name="connsiteY3" fmla="*/ 272511 h 428409"/>
              <a:gd name="connsiteX4" fmla="*/ 221409 w 432059"/>
              <a:gd name="connsiteY4" fmla="*/ 320607 h 428409"/>
              <a:gd name="connsiteX5" fmla="*/ 271992 w 432059"/>
              <a:gd name="connsiteY5" fmla="*/ 318119 h 428409"/>
              <a:gd name="connsiteX6" fmla="*/ 304333 w 432059"/>
              <a:gd name="connsiteY6" fmla="*/ 357923 h 428409"/>
              <a:gd name="connsiteX7" fmla="*/ 320918 w 432059"/>
              <a:gd name="connsiteY7" fmla="*/ 305681 h 428409"/>
              <a:gd name="connsiteX8" fmla="*/ 368184 w 432059"/>
              <a:gd name="connsiteY8" fmla="*/ 281632 h 428409"/>
              <a:gd name="connsiteX9" fmla="*/ 327552 w 432059"/>
              <a:gd name="connsiteY9" fmla="*/ 251779 h 428409"/>
              <a:gd name="connsiteX10" fmla="*/ 391777 w 432059"/>
              <a:gd name="connsiteY10" fmla="*/ 40283 h 428409"/>
              <a:gd name="connsiteX11" fmla="*/ 345576 w 432059"/>
              <a:gd name="connsiteY11" fmla="*/ 40854 h 428409"/>
              <a:gd name="connsiteX12" fmla="*/ 335880 w 432059"/>
              <a:gd name="connsiteY12" fmla="*/ 50550 h 428409"/>
              <a:gd name="connsiteX13" fmla="*/ 382080 w 432059"/>
              <a:gd name="connsiteY13" fmla="*/ 96750 h 428409"/>
              <a:gd name="connsiteX14" fmla="*/ 391776 w 432059"/>
              <a:gd name="connsiteY14" fmla="*/ 87054 h 428409"/>
              <a:gd name="connsiteX15" fmla="*/ 391777 w 432059"/>
              <a:gd name="connsiteY15" fmla="*/ 40283 h 428409"/>
              <a:gd name="connsiteX16" fmla="*/ 413451 w 432059"/>
              <a:gd name="connsiteY16" fmla="*/ 18608 h 428409"/>
              <a:gd name="connsiteX17" fmla="*/ 413450 w 432059"/>
              <a:gd name="connsiteY17" fmla="*/ 108728 h 428409"/>
              <a:gd name="connsiteX18" fmla="*/ 380159 w 432059"/>
              <a:gd name="connsiteY18" fmla="*/ 142019 h 428409"/>
              <a:gd name="connsiteX19" fmla="*/ 383940 w 432059"/>
              <a:gd name="connsiteY19" fmla="*/ 150611 h 428409"/>
              <a:gd name="connsiteX20" fmla="*/ 399696 w 432059"/>
              <a:gd name="connsiteY20" fmla="*/ 228560 h 428409"/>
              <a:gd name="connsiteX21" fmla="*/ 199848 w 432059"/>
              <a:gd name="connsiteY21" fmla="*/ 428409 h 428409"/>
              <a:gd name="connsiteX22" fmla="*/ 28194 w 432059"/>
              <a:gd name="connsiteY22" fmla="*/ 330558 h 428409"/>
              <a:gd name="connsiteX23" fmla="*/ 30683 w 432059"/>
              <a:gd name="connsiteY23" fmla="*/ 328070 h 428409"/>
              <a:gd name="connsiteX24" fmla="*/ 66339 w 432059"/>
              <a:gd name="connsiteY24" fmla="*/ 342996 h 428409"/>
              <a:gd name="connsiteX25" fmla="*/ 53901 w 432059"/>
              <a:gd name="connsiteY25" fmla="*/ 297388 h 428409"/>
              <a:gd name="connsiteX26" fmla="*/ 71315 w 432059"/>
              <a:gd name="connsiteY26" fmla="*/ 260901 h 428409"/>
              <a:gd name="connsiteX27" fmla="*/ 34828 w 432059"/>
              <a:gd name="connsiteY27" fmla="*/ 256755 h 428409"/>
              <a:gd name="connsiteX28" fmla="*/ 9951 w 432059"/>
              <a:gd name="connsiteY28" fmla="*/ 219439 h 428409"/>
              <a:gd name="connsiteX29" fmla="*/ 1658 w 432059"/>
              <a:gd name="connsiteY29" fmla="*/ 255096 h 428409"/>
              <a:gd name="connsiteX30" fmla="*/ 0 w 432059"/>
              <a:gd name="connsiteY30" fmla="*/ 228560 h 428409"/>
              <a:gd name="connsiteX31" fmla="*/ 109460 w 432059"/>
              <a:gd name="connsiteY31" fmla="*/ 51932 h 428409"/>
              <a:gd name="connsiteX32" fmla="*/ 116094 w 432059"/>
              <a:gd name="connsiteY32" fmla="*/ 63541 h 428409"/>
              <a:gd name="connsiteX33" fmla="*/ 101168 w 432059"/>
              <a:gd name="connsiteY33" fmla="*/ 90906 h 428409"/>
              <a:gd name="connsiteX34" fmla="*/ 136826 w 432059"/>
              <a:gd name="connsiteY34" fmla="*/ 82613 h 428409"/>
              <a:gd name="connsiteX35" fmla="*/ 161703 w 432059"/>
              <a:gd name="connsiteY35" fmla="*/ 98369 h 428409"/>
              <a:gd name="connsiteX36" fmla="*/ 169166 w 432059"/>
              <a:gd name="connsiteY36" fmla="*/ 69345 h 428409"/>
              <a:gd name="connsiteX37" fmla="*/ 200677 w 432059"/>
              <a:gd name="connsiteY37" fmla="*/ 51102 h 428409"/>
              <a:gd name="connsiteX38" fmla="*/ 169995 w 432059"/>
              <a:gd name="connsiteY38" fmla="*/ 41151 h 428409"/>
              <a:gd name="connsiteX39" fmla="*/ 167507 w 432059"/>
              <a:gd name="connsiteY39" fmla="*/ 31200 h 428409"/>
              <a:gd name="connsiteX40" fmla="*/ 199848 w 432059"/>
              <a:gd name="connsiteY40" fmla="*/ 28713 h 428409"/>
              <a:gd name="connsiteX41" fmla="*/ 274480 w 432059"/>
              <a:gd name="connsiteY41" fmla="*/ 43639 h 428409"/>
              <a:gd name="connsiteX42" fmla="*/ 290339 w 432059"/>
              <a:gd name="connsiteY42" fmla="*/ 49444 h 428409"/>
              <a:gd name="connsiteX43" fmla="*/ 292656 w 432059"/>
              <a:gd name="connsiteY43" fmla="*/ 49283 h 428409"/>
              <a:gd name="connsiteX44" fmla="*/ 323331 w 432059"/>
              <a:gd name="connsiteY44" fmla="*/ 18609 h 428409"/>
              <a:gd name="connsiteX45" fmla="*/ 413451 w 432059"/>
              <a:gd name="connsiteY45" fmla="*/ 18608 h 4284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432059" h="428409">
                <a:moveTo>
                  <a:pt x="325063" y="197879"/>
                </a:moveTo>
                <a:lnTo>
                  <a:pt x="283601" y="231877"/>
                </a:lnTo>
                <a:lnTo>
                  <a:pt x="234677" y="221926"/>
                </a:lnTo>
                <a:lnTo>
                  <a:pt x="248773" y="272511"/>
                </a:lnTo>
                <a:lnTo>
                  <a:pt x="221409" y="320607"/>
                </a:lnTo>
                <a:lnTo>
                  <a:pt x="271992" y="318119"/>
                </a:lnTo>
                <a:lnTo>
                  <a:pt x="304333" y="357923"/>
                </a:lnTo>
                <a:lnTo>
                  <a:pt x="320918" y="305681"/>
                </a:lnTo>
                <a:lnTo>
                  <a:pt x="368184" y="281632"/>
                </a:lnTo>
                <a:lnTo>
                  <a:pt x="327552" y="251779"/>
                </a:lnTo>
                <a:close/>
                <a:moveTo>
                  <a:pt x="391777" y="40283"/>
                </a:moveTo>
                <a:cubicBezTo>
                  <a:pt x="379228" y="27734"/>
                  <a:pt x="358124" y="28306"/>
                  <a:pt x="345576" y="40854"/>
                </a:cubicBezTo>
                <a:lnTo>
                  <a:pt x="335880" y="50550"/>
                </a:lnTo>
                <a:lnTo>
                  <a:pt x="382080" y="96750"/>
                </a:lnTo>
                <a:lnTo>
                  <a:pt x="391776" y="87054"/>
                </a:lnTo>
                <a:cubicBezTo>
                  <a:pt x="404895" y="73935"/>
                  <a:pt x="404325" y="52831"/>
                  <a:pt x="391777" y="40283"/>
                </a:cubicBezTo>
                <a:close/>
                <a:moveTo>
                  <a:pt x="413451" y="18608"/>
                </a:moveTo>
                <a:cubicBezTo>
                  <a:pt x="437977" y="43134"/>
                  <a:pt x="438547" y="83632"/>
                  <a:pt x="413450" y="108728"/>
                </a:cubicBezTo>
                <a:lnTo>
                  <a:pt x="380159" y="142019"/>
                </a:lnTo>
                <a:lnTo>
                  <a:pt x="383940" y="150611"/>
                </a:lnTo>
                <a:cubicBezTo>
                  <a:pt x="393891" y="174660"/>
                  <a:pt x="399695" y="201196"/>
                  <a:pt x="399696" y="228560"/>
                </a:cubicBezTo>
                <a:cubicBezTo>
                  <a:pt x="399695" y="338850"/>
                  <a:pt x="310137" y="428409"/>
                  <a:pt x="199848" y="428409"/>
                </a:cubicBezTo>
                <a:cubicBezTo>
                  <a:pt x="126875" y="428409"/>
                  <a:pt x="63022" y="389434"/>
                  <a:pt x="28194" y="330558"/>
                </a:cubicBezTo>
                <a:lnTo>
                  <a:pt x="30683" y="328070"/>
                </a:lnTo>
                <a:lnTo>
                  <a:pt x="66339" y="342996"/>
                </a:lnTo>
                <a:lnTo>
                  <a:pt x="53901" y="297388"/>
                </a:lnTo>
                <a:lnTo>
                  <a:pt x="71315" y="260901"/>
                </a:lnTo>
                <a:lnTo>
                  <a:pt x="34828" y="256755"/>
                </a:lnTo>
                <a:lnTo>
                  <a:pt x="9951" y="219439"/>
                </a:lnTo>
                <a:lnTo>
                  <a:pt x="1658" y="255096"/>
                </a:lnTo>
                <a:cubicBezTo>
                  <a:pt x="830" y="245975"/>
                  <a:pt x="0" y="237682"/>
                  <a:pt x="0" y="228560"/>
                </a:cubicBezTo>
                <a:cubicBezTo>
                  <a:pt x="0" y="151441"/>
                  <a:pt x="43950" y="84272"/>
                  <a:pt x="109460" y="51932"/>
                </a:cubicBezTo>
                <a:lnTo>
                  <a:pt x="116094" y="63541"/>
                </a:lnTo>
                <a:lnTo>
                  <a:pt x="101168" y="90906"/>
                </a:lnTo>
                <a:lnTo>
                  <a:pt x="136826" y="82613"/>
                </a:lnTo>
                <a:lnTo>
                  <a:pt x="161703" y="98369"/>
                </a:lnTo>
                <a:lnTo>
                  <a:pt x="169166" y="69345"/>
                </a:lnTo>
                <a:lnTo>
                  <a:pt x="200677" y="51102"/>
                </a:lnTo>
                <a:lnTo>
                  <a:pt x="169995" y="41151"/>
                </a:lnTo>
                <a:lnTo>
                  <a:pt x="167507" y="31200"/>
                </a:lnTo>
                <a:cubicBezTo>
                  <a:pt x="178288" y="29542"/>
                  <a:pt x="189068" y="28713"/>
                  <a:pt x="199848" y="28713"/>
                </a:cubicBezTo>
                <a:cubicBezTo>
                  <a:pt x="226384" y="28713"/>
                  <a:pt x="251261" y="34517"/>
                  <a:pt x="274480" y="43639"/>
                </a:cubicBezTo>
                <a:cubicBezTo>
                  <a:pt x="278211" y="45298"/>
                  <a:pt x="283602" y="47993"/>
                  <a:pt x="290339" y="49444"/>
                </a:cubicBezTo>
                <a:lnTo>
                  <a:pt x="292656" y="49283"/>
                </a:lnTo>
                <a:lnTo>
                  <a:pt x="323331" y="18609"/>
                </a:lnTo>
                <a:cubicBezTo>
                  <a:pt x="347857" y="-5918"/>
                  <a:pt x="388354" y="-6488"/>
                  <a:pt x="413451" y="18608"/>
                </a:cubicBezTo>
                <a:close/>
              </a:path>
            </a:pathLst>
          </a:custGeom>
          <a:solidFill>
            <a:schemeClr val="accent3"/>
          </a:solidFill>
          <a:ln w="9525" cap="flat">
            <a:noFill/>
            <a:prstDash val="solid"/>
            <a:miter/>
          </a:ln>
          <a:effectLst>
            <a:outerShdw blurRad="38100" dist="25400" dir="5400000" algn="t" rotWithShape="0">
              <a:prstClr val="black">
                <a:alpha val="40000"/>
              </a:prstClr>
            </a:outerShdw>
          </a:effectLst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zh-CN" altLang="en-US"/>
          </a:p>
        </p:txBody>
      </p:sp>
      <p:sp>
        <p:nvSpPr>
          <p:cNvPr id="13" name="任意多边形: 形状 12">
            <a:extLst>
              <a:ext uri="{FF2B5EF4-FFF2-40B4-BE49-F238E27FC236}">
                <a16:creationId xmlns:a16="http://schemas.microsoft.com/office/drawing/2014/main" id="{0A307ECE-EC3B-4951-80B5-D150BC747ED9}"/>
              </a:ext>
            </a:extLst>
          </p:cNvPr>
          <p:cNvSpPr/>
          <p:nvPr userDrawn="1"/>
        </p:nvSpPr>
        <p:spPr>
          <a:xfrm>
            <a:off x="4951794" y="5088459"/>
            <a:ext cx="423478" cy="499535"/>
          </a:xfrm>
          <a:custGeom>
            <a:avLst/>
            <a:gdLst>
              <a:gd name="connsiteX0" fmla="*/ 216562 w 423478"/>
              <a:gd name="connsiteY0" fmla="*/ 308401 h 499535"/>
              <a:gd name="connsiteX1" fmla="*/ 236727 w 423478"/>
              <a:gd name="connsiteY1" fmla="*/ 327689 h 499535"/>
              <a:gd name="connsiteX2" fmla="*/ 241111 w 423478"/>
              <a:gd name="connsiteY2" fmla="*/ 365390 h 499535"/>
              <a:gd name="connsiteX3" fmla="*/ 216562 w 423478"/>
              <a:gd name="connsiteY3" fmla="*/ 336457 h 499535"/>
              <a:gd name="connsiteX4" fmla="*/ 206917 w 423478"/>
              <a:gd name="connsiteY4" fmla="*/ 308401 h 499535"/>
              <a:gd name="connsiteX5" fmla="*/ 206917 w 423478"/>
              <a:gd name="connsiteY5" fmla="*/ 336457 h 499535"/>
              <a:gd name="connsiteX6" fmla="*/ 182367 w 423478"/>
              <a:gd name="connsiteY6" fmla="*/ 365390 h 499535"/>
              <a:gd name="connsiteX7" fmla="*/ 185874 w 423478"/>
              <a:gd name="connsiteY7" fmla="*/ 327689 h 499535"/>
              <a:gd name="connsiteX8" fmla="*/ 223576 w 423478"/>
              <a:gd name="connsiteY8" fmla="*/ 302263 h 499535"/>
              <a:gd name="connsiteX9" fmla="*/ 253386 w 423478"/>
              <a:gd name="connsiteY9" fmla="*/ 302263 h 499535"/>
              <a:gd name="connsiteX10" fmla="*/ 284072 w 423478"/>
              <a:gd name="connsiteY10" fmla="*/ 325936 h 499535"/>
              <a:gd name="connsiteX11" fmla="*/ 244618 w 423478"/>
              <a:gd name="connsiteY11" fmla="*/ 321552 h 499535"/>
              <a:gd name="connsiteX12" fmla="*/ 170970 w 423478"/>
              <a:gd name="connsiteY12" fmla="*/ 302263 h 499535"/>
              <a:gd name="connsiteX13" fmla="*/ 200780 w 423478"/>
              <a:gd name="connsiteY13" fmla="*/ 302263 h 499535"/>
              <a:gd name="connsiteX14" fmla="*/ 179738 w 423478"/>
              <a:gd name="connsiteY14" fmla="*/ 321552 h 499535"/>
              <a:gd name="connsiteX15" fmla="*/ 140283 w 423478"/>
              <a:gd name="connsiteY15" fmla="*/ 325936 h 499535"/>
              <a:gd name="connsiteX16" fmla="*/ 282319 w 423478"/>
              <a:gd name="connsiteY16" fmla="*/ 268946 h 499535"/>
              <a:gd name="connsiteX17" fmla="*/ 251632 w 423478"/>
              <a:gd name="connsiteY17" fmla="*/ 292619 h 499535"/>
              <a:gd name="connsiteX18" fmla="*/ 222699 w 423478"/>
              <a:gd name="connsiteY18" fmla="*/ 292619 h 499535"/>
              <a:gd name="connsiteX19" fmla="*/ 243741 w 423478"/>
              <a:gd name="connsiteY19" fmla="*/ 273330 h 499535"/>
              <a:gd name="connsiteX20" fmla="*/ 140283 w 423478"/>
              <a:gd name="connsiteY20" fmla="*/ 268946 h 499535"/>
              <a:gd name="connsiteX21" fmla="*/ 179738 w 423478"/>
              <a:gd name="connsiteY21" fmla="*/ 273330 h 499535"/>
              <a:gd name="connsiteX22" fmla="*/ 200780 w 423478"/>
              <a:gd name="connsiteY22" fmla="*/ 292619 h 499535"/>
              <a:gd name="connsiteX23" fmla="*/ 170970 w 423478"/>
              <a:gd name="connsiteY23" fmla="*/ 292619 h 499535"/>
              <a:gd name="connsiteX24" fmla="*/ 241111 w 423478"/>
              <a:gd name="connsiteY24" fmla="*/ 229492 h 499535"/>
              <a:gd name="connsiteX25" fmla="*/ 237604 w 423478"/>
              <a:gd name="connsiteY25" fmla="*/ 267192 h 499535"/>
              <a:gd name="connsiteX26" fmla="*/ 216562 w 423478"/>
              <a:gd name="connsiteY26" fmla="*/ 286481 h 499535"/>
              <a:gd name="connsiteX27" fmla="*/ 216562 w 423478"/>
              <a:gd name="connsiteY27" fmla="*/ 258425 h 499535"/>
              <a:gd name="connsiteX28" fmla="*/ 182367 w 423478"/>
              <a:gd name="connsiteY28" fmla="*/ 229492 h 499535"/>
              <a:gd name="connsiteX29" fmla="*/ 206917 w 423478"/>
              <a:gd name="connsiteY29" fmla="*/ 258425 h 499535"/>
              <a:gd name="connsiteX30" fmla="*/ 206917 w 423478"/>
              <a:gd name="connsiteY30" fmla="*/ 286481 h 499535"/>
              <a:gd name="connsiteX31" fmla="*/ 185874 w 423478"/>
              <a:gd name="connsiteY31" fmla="*/ 267192 h 499535"/>
              <a:gd name="connsiteX32" fmla="*/ 212177 w 423478"/>
              <a:gd name="connsiteY32" fmla="*/ 185654 h 499535"/>
              <a:gd name="connsiteX33" fmla="*/ 202533 w 423478"/>
              <a:gd name="connsiteY33" fmla="*/ 195297 h 499535"/>
              <a:gd name="connsiteX34" fmla="*/ 207794 w 423478"/>
              <a:gd name="connsiteY34" fmla="*/ 204065 h 499535"/>
              <a:gd name="connsiteX35" fmla="*/ 207794 w 423478"/>
              <a:gd name="connsiteY35" fmla="*/ 244396 h 499535"/>
              <a:gd name="connsiteX36" fmla="*/ 180614 w 423478"/>
              <a:gd name="connsiteY36" fmla="*/ 212833 h 499535"/>
              <a:gd name="connsiteX37" fmla="*/ 175353 w 423478"/>
              <a:gd name="connsiteY37" fmla="*/ 211956 h 499535"/>
              <a:gd name="connsiteX38" fmla="*/ 172723 w 423478"/>
              <a:gd name="connsiteY38" fmla="*/ 216340 h 499535"/>
              <a:gd name="connsiteX39" fmla="*/ 177107 w 423478"/>
              <a:gd name="connsiteY39" fmla="*/ 256671 h 499535"/>
              <a:gd name="connsiteX40" fmla="*/ 147297 w 423478"/>
              <a:gd name="connsiteY40" fmla="*/ 228615 h 499535"/>
              <a:gd name="connsiteX41" fmla="*/ 144667 w 423478"/>
              <a:gd name="connsiteY41" fmla="*/ 218971 h 499535"/>
              <a:gd name="connsiteX42" fmla="*/ 130639 w 423478"/>
              <a:gd name="connsiteY42" fmla="*/ 218971 h 499535"/>
              <a:gd name="connsiteX43" fmla="*/ 130639 w 423478"/>
              <a:gd name="connsiteY43" fmla="*/ 232122 h 499535"/>
              <a:gd name="connsiteX44" fmla="*/ 140283 w 423478"/>
              <a:gd name="connsiteY44" fmla="*/ 234752 h 499535"/>
              <a:gd name="connsiteX45" fmla="*/ 170093 w 423478"/>
              <a:gd name="connsiteY45" fmla="*/ 262809 h 499535"/>
              <a:gd name="connsiteX46" fmla="*/ 127132 w 423478"/>
              <a:gd name="connsiteY46" fmla="*/ 258425 h 499535"/>
              <a:gd name="connsiteX47" fmla="*/ 121871 w 423478"/>
              <a:gd name="connsiteY47" fmla="*/ 261055 h 499535"/>
              <a:gd name="connsiteX48" fmla="*/ 122747 w 423478"/>
              <a:gd name="connsiteY48" fmla="*/ 266316 h 499535"/>
              <a:gd name="connsiteX49" fmla="*/ 156064 w 423478"/>
              <a:gd name="connsiteY49" fmla="*/ 291742 h 499535"/>
              <a:gd name="connsiteX50" fmla="*/ 113980 w 423478"/>
              <a:gd name="connsiteY50" fmla="*/ 291742 h 499535"/>
              <a:gd name="connsiteX51" fmla="*/ 105212 w 423478"/>
              <a:gd name="connsiteY51" fmla="*/ 286481 h 499535"/>
              <a:gd name="connsiteX52" fmla="*/ 95568 w 423478"/>
              <a:gd name="connsiteY52" fmla="*/ 296126 h 499535"/>
              <a:gd name="connsiteX53" fmla="*/ 105212 w 423478"/>
              <a:gd name="connsiteY53" fmla="*/ 305770 h 499535"/>
              <a:gd name="connsiteX54" fmla="*/ 113980 w 423478"/>
              <a:gd name="connsiteY54" fmla="*/ 300509 h 499535"/>
              <a:gd name="connsiteX55" fmla="*/ 156064 w 423478"/>
              <a:gd name="connsiteY55" fmla="*/ 300509 h 499535"/>
              <a:gd name="connsiteX56" fmla="*/ 122747 w 423478"/>
              <a:gd name="connsiteY56" fmla="*/ 327689 h 499535"/>
              <a:gd name="connsiteX57" fmla="*/ 121871 w 423478"/>
              <a:gd name="connsiteY57" fmla="*/ 332950 h 499535"/>
              <a:gd name="connsiteX58" fmla="*/ 127132 w 423478"/>
              <a:gd name="connsiteY58" fmla="*/ 335580 h 499535"/>
              <a:gd name="connsiteX59" fmla="*/ 170093 w 423478"/>
              <a:gd name="connsiteY59" fmla="*/ 331196 h 499535"/>
              <a:gd name="connsiteX60" fmla="*/ 140283 w 423478"/>
              <a:gd name="connsiteY60" fmla="*/ 359253 h 499535"/>
              <a:gd name="connsiteX61" fmla="*/ 130639 w 423478"/>
              <a:gd name="connsiteY61" fmla="*/ 361883 h 499535"/>
              <a:gd name="connsiteX62" fmla="*/ 130639 w 423478"/>
              <a:gd name="connsiteY62" fmla="*/ 375035 h 499535"/>
              <a:gd name="connsiteX63" fmla="*/ 144667 w 423478"/>
              <a:gd name="connsiteY63" fmla="*/ 375035 h 499535"/>
              <a:gd name="connsiteX64" fmla="*/ 147297 w 423478"/>
              <a:gd name="connsiteY64" fmla="*/ 365390 h 499535"/>
              <a:gd name="connsiteX65" fmla="*/ 177107 w 423478"/>
              <a:gd name="connsiteY65" fmla="*/ 337333 h 499535"/>
              <a:gd name="connsiteX66" fmla="*/ 172723 w 423478"/>
              <a:gd name="connsiteY66" fmla="*/ 377664 h 499535"/>
              <a:gd name="connsiteX67" fmla="*/ 175353 w 423478"/>
              <a:gd name="connsiteY67" fmla="*/ 382049 h 499535"/>
              <a:gd name="connsiteX68" fmla="*/ 180614 w 423478"/>
              <a:gd name="connsiteY68" fmla="*/ 381172 h 499535"/>
              <a:gd name="connsiteX69" fmla="*/ 207794 w 423478"/>
              <a:gd name="connsiteY69" fmla="*/ 349608 h 499535"/>
              <a:gd name="connsiteX70" fmla="*/ 207794 w 423478"/>
              <a:gd name="connsiteY70" fmla="*/ 389939 h 499535"/>
              <a:gd name="connsiteX71" fmla="*/ 202533 w 423478"/>
              <a:gd name="connsiteY71" fmla="*/ 398707 h 499535"/>
              <a:gd name="connsiteX72" fmla="*/ 212177 w 423478"/>
              <a:gd name="connsiteY72" fmla="*/ 408352 h 499535"/>
              <a:gd name="connsiteX73" fmla="*/ 221822 w 423478"/>
              <a:gd name="connsiteY73" fmla="*/ 398707 h 499535"/>
              <a:gd name="connsiteX74" fmla="*/ 216562 w 423478"/>
              <a:gd name="connsiteY74" fmla="*/ 389939 h 499535"/>
              <a:gd name="connsiteX75" fmla="*/ 216562 w 423478"/>
              <a:gd name="connsiteY75" fmla="*/ 349608 h 499535"/>
              <a:gd name="connsiteX76" fmla="*/ 243741 w 423478"/>
              <a:gd name="connsiteY76" fmla="*/ 381172 h 499535"/>
              <a:gd name="connsiteX77" fmla="*/ 249002 w 423478"/>
              <a:gd name="connsiteY77" fmla="*/ 382049 h 499535"/>
              <a:gd name="connsiteX78" fmla="*/ 251632 w 423478"/>
              <a:gd name="connsiteY78" fmla="*/ 377664 h 499535"/>
              <a:gd name="connsiteX79" fmla="*/ 247248 w 423478"/>
              <a:gd name="connsiteY79" fmla="*/ 337333 h 499535"/>
              <a:gd name="connsiteX80" fmla="*/ 277058 w 423478"/>
              <a:gd name="connsiteY80" fmla="*/ 365390 h 499535"/>
              <a:gd name="connsiteX81" fmla="*/ 279689 w 423478"/>
              <a:gd name="connsiteY81" fmla="*/ 375035 h 499535"/>
              <a:gd name="connsiteX82" fmla="*/ 293717 w 423478"/>
              <a:gd name="connsiteY82" fmla="*/ 375035 h 499535"/>
              <a:gd name="connsiteX83" fmla="*/ 293717 w 423478"/>
              <a:gd name="connsiteY83" fmla="*/ 361883 h 499535"/>
              <a:gd name="connsiteX84" fmla="*/ 284072 w 423478"/>
              <a:gd name="connsiteY84" fmla="*/ 359253 h 499535"/>
              <a:gd name="connsiteX85" fmla="*/ 254262 w 423478"/>
              <a:gd name="connsiteY85" fmla="*/ 332073 h 499535"/>
              <a:gd name="connsiteX86" fmla="*/ 297224 w 423478"/>
              <a:gd name="connsiteY86" fmla="*/ 336457 h 499535"/>
              <a:gd name="connsiteX87" fmla="*/ 302485 w 423478"/>
              <a:gd name="connsiteY87" fmla="*/ 333826 h 499535"/>
              <a:gd name="connsiteX88" fmla="*/ 301607 w 423478"/>
              <a:gd name="connsiteY88" fmla="*/ 328566 h 499535"/>
              <a:gd name="connsiteX89" fmla="*/ 268290 w 423478"/>
              <a:gd name="connsiteY89" fmla="*/ 303140 h 499535"/>
              <a:gd name="connsiteX90" fmla="*/ 310375 w 423478"/>
              <a:gd name="connsiteY90" fmla="*/ 303140 h 499535"/>
              <a:gd name="connsiteX91" fmla="*/ 319143 w 423478"/>
              <a:gd name="connsiteY91" fmla="*/ 308401 h 499535"/>
              <a:gd name="connsiteX92" fmla="*/ 328788 w 423478"/>
              <a:gd name="connsiteY92" fmla="*/ 297879 h 499535"/>
              <a:gd name="connsiteX93" fmla="*/ 319143 w 423478"/>
              <a:gd name="connsiteY93" fmla="*/ 288234 h 499535"/>
              <a:gd name="connsiteX94" fmla="*/ 310375 w 423478"/>
              <a:gd name="connsiteY94" fmla="*/ 293495 h 499535"/>
              <a:gd name="connsiteX95" fmla="*/ 268290 w 423478"/>
              <a:gd name="connsiteY95" fmla="*/ 293495 h 499535"/>
              <a:gd name="connsiteX96" fmla="*/ 301607 w 423478"/>
              <a:gd name="connsiteY96" fmla="*/ 268069 h 499535"/>
              <a:gd name="connsiteX97" fmla="*/ 302485 w 423478"/>
              <a:gd name="connsiteY97" fmla="*/ 262809 h 499535"/>
              <a:gd name="connsiteX98" fmla="*/ 297224 w 423478"/>
              <a:gd name="connsiteY98" fmla="*/ 260178 h 499535"/>
              <a:gd name="connsiteX99" fmla="*/ 254262 w 423478"/>
              <a:gd name="connsiteY99" fmla="*/ 263685 h 499535"/>
              <a:gd name="connsiteX100" fmla="*/ 284072 w 423478"/>
              <a:gd name="connsiteY100" fmla="*/ 235629 h 499535"/>
              <a:gd name="connsiteX101" fmla="*/ 293717 w 423478"/>
              <a:gd name="connsiteY101" fmla="*/ 232999 h 499535"/>
              <a:gd name="connsiteX102" fmla="*/ 293717 w 423478"/>
              <a:gd name="connsiteY102" fmla="*/ 219847 h 499535"/>
              <a:gd name="connsiteX103" fmla="*/ 279689 w 423478"/>
              <a:gd name="connsiteY103" fmla="*/ 219847 h 499535"/>
              <a:gd name="connsiteX104" fmla="*/ 277058 w 423478"/>
              <a:gd name="connsiteY104" fmla="*/ 229492 h 499535"/>
              <a:gd name="connsiteX105" fmla="*/ 247248 w 423478"/>
              <a:gd name="connsiteY105" fmla="*/ 257548 h 499535"/>
              <a:gd name="connsiteX106" fmla="*/ 251632 w 423478"/>
              <a:gd name="connsiteY106" fmla="*/ 217217 h 499535"/>
              <a:gd name="connsiteX107" fmla="*/ 249002 w 423478"/>
              <a:gd name="connsiteY107" fmla="*/ 212833 h 499535"/>
              <a:gd name="connsiteX108" fmla="*/ 243741 w 423478"/>
              <a:gd name="connsiteY108" fmla="*/ 213710 h 499535"/>
              <a:gd name="connsiteX109" fmla="*/ 216562 w 423478"/>
              <a:gd name="connsiteY109" fmla="*/ 244396 h 499535"/>
              <a:gd name="connsiteX110" fmla="*/ 216562 w 423478"/>
              <a:gd name="connsiteY110" fmla="*/ 204065 h 499535"/>
              <a:gd name="connsiteX111" fmla="*/ 221822 w 423478"/>
              <a:gd name="connsiteY111" fmla="*/ 195297 h 499535"/>
              <a:gd name="connsiteX112" fmla="*/ 212177 w 423478"/>
              <a:gd name="connsiteY112" fmla="*/ 185654 h 499535"/>
              <a:gd name="connsiteX113" fmla="*/ 211958 w 423478"/>
              <a:gd name="connsiteY113" fmla="*/ 30652 h 499535"/>
              <a:gd name="connsiteX114" fmla="*/ 179692 w 423478"/>
              <a:gd name="connsiteY114" fmla="*/ 63725 h 499535"/>
              <a:gd name="connsiteX115" fmla="*/ 179692 w 423478"/>
              <a:gd name="connsiteY115" fmla="*/ 77437 h 499535"/>
              <a:gd name="connsiteX116" fmla="*/ 245029 w 423478"/>
              <a:gd name="connsiteY116" fmla="*/ 77437 h 499535"/>
              <a:gd name="connsiteX117" fmla="*/ 245029 w 423478"/>
              <a:gd name="connsiteY117" fmla="*/ 63725 h 499535"/>
              <a:gd name="connsiteX118" fmla="*/ 211958 w 423478"/>
              <a:gd name="connsiteY118" fmla="*/ 30652 h 499535"/>
              <a:gd name="connsiteX119" fmla="*/ 211957 w 423478"/>
              <a:gd name="connsiteY119" fmla="*/ 0 h 499535"/>
              <a:gd name="connsiteX120" fmla="*/ 275681 w 423478"/>
              <a:gd name="connsiteY120" fmla="*/ 63725 h 499535"/>
              <a:gd name="connsiteX121" fmla="*/ 275681 w 423478"/>
              <a:gd name="connsiteY121" fmla="*/ 108086 h 499535"/>
              <a:gd name="connsiteX122" fmla="*/ 294388 w 423478"/>
              <a:gd name="connsiteY122" fmla="*/ 111581 h 499535"/>
              <a:gd name="connsiteX123" fmla="*/ 423478 w 423478"/>
              <a:gd name="connsiteY123" fmla="*/ 297879 h 499535"/>
              <a:gd name="connsiteX124" fmla="*/ 211301 w 423478"/>
              <a:gd name="connsiteY124" fmla="*/ 499535 h 499535"/>
              <a:gd name="connsiteX125" fmla="*/ 0 w 423478"/>
              <a:gd name="connsiteY125" fmla="*/ 297879 h 499535"/>
              <a:gd name="connsiteX126" fmla="*/ 129460 w 423478"/>
              <a:gd name="connsiteY126" fmla="*/ 112074 h 499535"/>
              <a:gd name="connsiteX127" fmla="*/ 150165 w 423478"/>
              <a:gd name="connsiteY127" fmla="*/ 108106 h 499535"/>
              <a:gd name="connsiteX128" fmla="*/ 147362 w 423478"/>
              <a:gd name="connsiteY128" fmla="*/ 108106 h 499535"/>
              <a:gd name="connsiteX129" fmla="*/ 148233 w 423478"/>
              <a:gd name="connsiteY129" fmla="*/ 107106 h 499535"/>
              <a:gd name="connsiteX130" fmla="*/ 148233 w 423478"/>
              <a:gd name="connsiteY130" fmla="*/ 63725 h 499535"/>
              <a:gd name="connsiteX131" fmla="*/ 211957 w 423478"/>
              <a:gd name="connsiteY131" fmla="*/ 0 h 4995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423478" h="499535">
                <a:moveTo>
                  <a:pt x="216562" y="308401"/>
                </a:moveTo>
                <a:lnTo>
                  <a:pt x="236727" y="327689"/>
                </a:lnTo>
                <a:lnTo>
                  <a:pt x="241111" y="365390"/>
                </a:lnTo>
                <a:lnTo>
                  <a:pt x="216562" y="336457"/>
                </a:lnTo>
                <a:close/>
                <a:moveTo>
                  <a:pt x="206917" y="308401"/>
                </a:moveTo>
                <a:lnTo>
                  <a:pt x="206917" y="336457"/>
                </a:lnTo>
                <a:lnTo>
                  <a:pt x="182367" y="365390"/>
                </a:lnTo>
                <a:lnTo>
                  <a:pt x="185874" y="327689"/>
                </a:lnTo>
                <a:close/>
                <a:moveTo>
                  <a:pt x="223576" y="302263"/>
                </a:moveTo>
                <a:lnTo>
                  <a:pt x="253386" y="302263"/>
                </a:lnTo>
                <a:lnTo>
                  <a:pt x="284072" y="325936"/>
                </a:lnTo>
                <a:lnTo>
                  <a:pt x="244618" y="321552"/>
                </a:lnTo>
                <a:close/>
                <a:moveTo>
                  <a:pt x="170970" y="302263"/>
                </a:moveTo>
                <a:lnTo>
                  <a:pt x="200780" y="302263"/>
                </a:lnTo>
                <a:lnTo>
                  <a:pt x="179738" y="321552"/>
                </a:lnTo>
                <a:lnTo>
                  <a:pt x="140283" y="325936"/>
                </a:lnTo>
                <a:close/>
                <a:moveTo>
                  <a:pt x="282319" y="268946"/>
                </a:moveTo>
                <a:lnTo>
                  <a:pt x="251632" y="292619"/>
                </a:lnTo>
                <a:lnTo>
                  <a:pt x="222699" y="292619"/>
                </a:lnTo>
                <a:lnTo>
                  <a:pt x="243741" y="273330"/>
                </a:lnTo>
                <a:close/>
                <a:moveTo>
                  <a:pt x="140283" y="268946"/>
                </a:moveTo>
                <a:lnTo>
                  <a:pt x="179738" y="273330"/>
                </a:lnTo>
                <a:lnTo>
                  <a:pt x="200780" y="292619"/>
                </a:lnTo>
                <a:lnTo>
                  <a:pt x="170970" y="292619"/>
                </a:lnTo>
                <a:close/>
                <a:moveTo>
                  <a:pt x="241111" y="229492"/>
                </a:moveTo>
                <a:lnTo>
                  <a:pt x="237604" y="267192"/>
                </a:lnTo>
                <a:lnTo>
                  <a:pt x="216562" y="286481"/>
                </a:lnTo>
                <a:lnTo>
                  <a:pt x="216562" y="258425"/>
                </a:lnTo>
                <a:close/>
                <a:moveTo>
                  <a:pt x="182367" y="229492"/>
                </a:moveTo>
                <a:lnTo>
                  <a:pt x="206917" y="258425"/>
                </a:lnTo>
                <a:lnTo>
                  <a:pt x="206917" y="286481"/>
                </a:lnTo>
                <a:lnTo>
                  <a:pt x="185874" y="267192"/>
                </a:lnTo>
                <a:close/>
                <a:moveTo>
                  <a:pt x="212177" y="185654"/>
                </a:moveTo>
                <a:cubicBezTo>
                  <a:pt x="206917" y="185654"/>
                  <a:pt x="202533" y="190037"/>
                  <a:pt x="202533" y="195297"/>
                </a:cubicBezTo>
                <a:cubicBezTo>
                  <a:pt x="202533" y="198805"/>
                  <a:pt x="204287" y="202312"/>
                  <a:pt x="207794" y="204065"/>
                </a:cubicBezTo>
                <a:lnTo>
                  <a:pt x="207794" y="244396"/>
                </a:lnTo>
                <a:lnTo>
                  <a:pt x="180614" y="212833"/>
                </a:lnTo>
                <a:cubicBezTo>
                  <a:pt x="178860" y="211079"/>
                  <a:pt x="177107" y="211079"/>
                  <a:pt x="175353" y="211956"/>
                </a:cubicBezTo>
                <a:cubicBezTo>
                  <a:pt x="173600" y="212833"/>
                  <a:pt x="171846" y="214586"/>
                  <a:pt x="172723" y="216340"/>
                </a:cubicBezTo>
                <a:lnTo>
                  <a:pt x="177107" y="256671"/>
                </a:lnTo>
                <a:lnTo>
                  <a:pt x="147297" y="228615"/>
                </a:lnTo>
                <a:cubicBezTo>
                  <a:pt x="148174" y="225107"/>
                  <a:pt x="147297" y="221600"/>
                  <a:pt x="144667" y="218971"/>
                </a:cubicBezTo>
                <a:cubicBezTo>
                  <a:pt x="140283" y="215464"/>
                  <a:pt x="134146" y="215464"/>
                  <a:pt x="130639" y="218971"/>
                </a:cubicBezTo>
                <a:cubicBezTo>
                  <a:pt x="127132" y="222478"/>
                  <a:pt x="127132" y="228615"/>
                  <a:pt x="130639" y="232122"/>
                </a:cubicBezTo>
                <a:cubicBezTo>
                  <a:pt x="133269" y="234752"/>
                  <a:pt x="137653" y="235629"/>
                  <a:pt x="140283" y="234752"/>
                </a:cubicBezTo>
                <a:lnTo>
                  <a:pt x="170093" y="262809"/>
                </a:lnTo>
                <a:lnTo>
                  <a:pt x="127132" y="258425"/>
                </a:lnTo>
                <a:cubicBezTo>
                  <a:pt x="125378" y="258425"/>
                  <a:pt x="122747" y="259302"/>
                  <a:pt x="121871" y="261055"/>
                </a:cubicBezTo>
                <a:cubicBezTo>
                  <a:pt x="120994" y="262809"/>
                  <a:pt x="121871" y="265439"/>
                  <a:pt x="122747" y="266316"/>
                </a:cubicBezTo>
                <a:lnTo>
                  <a:pt x="156064" y="291742"/>
                </a:lnTo>
                <a:lnTo>
                  <a:pt x="113980" y="291742"/>
                </a:lnTo>
                <a:cubicBezTo>
                  <a:pt x="112226" y="289112"/>
                  <a:pt x="108719" y="286481"/>
                  <a:pt x="105212" y="286481"/>
                </a:cubicBezTo>
                <a:cubicBezTo>
                  <a:pt x="99951" y="286481"/>
                  <a:pt x="95568" y="290865"/>
                  <a:pt x="95568" y="296126"/>
                </a:cubicBezTo>
                <a:cubicBezTo>
                  <a:pt x="95568" y="301386"/>
                  <a:pt x="99951" y="305770"/>
                  <a:pt x="105212" y="305770"/>
                </a:cubicBezTo>
                <a:cubicBezTo>
                  <a:pt x="108719" y="305770"/>
                  <a:pt x="112226" y="304016"/>
                  <a:pt x="113980" y="300509"/>
                </a:cubicBezTo>
                <a:lnTo>
                  <a:pt x="156064" y="300509"/>
                </a:lnTo>
                <a:lnTo>
                  <a:pt x="122747" y="327689"/>
                </a:lnTo>
                <a:cubicBezTo>
                  <a:pt x="120994" y="328566"/>
                  <a:pt x="120994" y="331196"/>
                  <a:pt x="121871" y="332950"/>
                </a:cubicBezTo>
                <a:cubicBezTo>
                  <a:pt x="122747" y="334703"/>
                  <a:pt x="124501" y="336457"/>
                  <a:pt x="127132" y="335580"/>
                </a:cubicBezTo>
                <a:lnTo>
                  <a:pt x="170093" y="331196"/>
                </a:lnTo>
                <a:lnTo>
                  <a:pt x="140283" y="359253"/>
                </a:lnTo>
                <a:cubicBezTo>
                  <a:pt x="136776" y="358376"/>
                  <a:pt x="133269" y="359253"/>
                  <a:pt x="130639" y="361883"/>
                </a:cubicBezTo>
                <a:cubicBezTo>
                  <a:pt x="127132" y="365390"/>
                  <a:pt x="127132" y="371528"/>
                  <a:pt x="130639" y="375035"/>
                </a:cubicBezTo>
                <a:cubicBezTo>
                  <a:pt x="135022" y="378542"/>
                  <a:pt x="141160" y="378542"/>
                  <a:pt x="144667" y="375035"/>
                </a:cubicBezTo>
                <a:cubicBezTo>
                  <a:pt x="147297" y="372404"/>
                  <a:pt x="148174" y="368897"/>
                  <a:pt x="147297" y="365390"/>
                </a:cubicBezTo>
                <a:lnTo>
                  <a:pt x="177107" y="337333"/>
                </a:lnTo>
                <a:lnTo>
                  <a:pt x="172723" y="377664"/>
                </a:lnTo>
                <a:cubicBezTo>
                  <a:pt x="172723" y="379418"/>
                  <a:pt x="173600" y="381172"/>
                  <a:pt x="175353" y="382049"/>
                </a:cubicBezTo>
                <a:cubicBezTo>
                  <a:pt x="177107" y="382925"/>
                  <a:pt x="179738" y="382049"/>
                  <a:pt x="180614" y="381172"/>
                </a:cubicBezTo>
                <a:lnTo>
                  <a:pt x="207794" y="349608"/>
                </a:lnTo>
                <a:lnTo>
                  <a:pt x="207794" y="389939"/>
                </a:lnTo>
                <a:cubicBezTo>
                  <a:pt x="204287" y="391693"/>
                  <a:pt x="202533" y="394323"/>
                  <a:pt x="202533" y="398707"/>
                </a:cubicBezTo>
                <a:cubicBezTo>
                  <a:pt x="202533" y="403967"/>
                  <a:pt x="206917" y="408352"/>
                  <a:pt x="212177" y="408352"/>
                </a:cubicBezTo>
                <a:cubicBezTo>
                  <a:pt x="217438" y="408352"/>
                  <a:pt x="221822" y="403967"/>
                  <a:pt x="221822" y="398707"/>
                </a:cubicBezTo>
                <a:cubicBezTo>
                  <a:pt x="221822" y="395200"/>
                  <a:pt x="219192" y="391693"/>
                  <a:pt x="216562" y="389939"/>
                </a:cubicBezTo>
                <a:lnTo>
                  <a:pt x="216562" y="349608"/>
                </a:lnTo>
                <a:lnTo>
                  <a:pt x="243741" y="381172"/>
                </a:lnTo>
                <a:cubicBezTo>
                  <a:pt x="245494" y="382925"/>
                  <a:pt x="247248" y="382925"/>
                  <a:pt x="249002" y="382049"/>
                </a:cubicBezTo>
                <a:cubicBezTo>
                  <a:pt x="250755" y="381172"/>
                  <a:pt x="252509" y="379418"/>
                  <a:pt x="251632" y="377664"/>
                </a:cubicBezTo>
                <a:lnTo>
                  <a:pt x="247248" y="337333"/>
                </a:lnTo>
                <a:lnTo>
                  <a:pt x="277058" y="365390"/>
                </a:lnTo>
                <a:cubicBezTo>
                  <a:pt x="276182" y="368897"/>
                  <a:pt x="277058" y="372404"/>
                  <a:pt x="279689" y="375035"/>
                </a:cubicBezTo>
                <a:cubicBezTo>
                  <a:pt x="283196" y="378542"/>
                  <a:pt x="290210" y="378542"/>
                  <a:pt x="293717" y="375035"/>
                </a:cubicBezTo>
                <a:cubicBezTo>
                  <a:pt x="297224" y="371528"/>
                  <a:pt x="297224" y="365390"/>
                  <a:pt x="293717" y="361883"/>
                </a:cubicBezTo>
                <a:cubicBezTo>
                  <a:pt x="291086" y="359253"/>
                  <a:pt x="286703" y="358376"/>
                  <a:pt x="284072" y="359253"/>
                </a:cubicBezTo>
                <a:lnTo>
                  <a:pt x="254262" y="332073"/>
                </a:lnTo>
                <a:lnTo>
                  <a:pt x="297224" y="336457"/>
                </a:lnTo>
                <a:cubicBezTo>
                  <a:pt x="298978" y="336457"/>
                  <a:pt x="301607" y="335580"/>
                  <a:pt x="302485" y="333826"/>
                </a:cubicBezTo>
                <a:cubicBezTo>
                  <a:pt x="303361" y="332073"/>
                  <a:pt x="302485" y="329443"/>
                  <a:pt x="301607" y="328566"/>
                </a:cubicBezTo>
                <a:lnTo>
                  <a:pt x="268290" y="303140"/>
                </a:lnTo>
                <a:lnTo>
                  <a:pt x="310375" y="303140"/>
                </a:lnTo>
                <a:cubicBezTo>
                  <a:pt x="312129" y="305770"/>
                  <a:pt x="315636" y="308401"/>
                  <a:pt x="319143" y="308401"/>
                </a:cubicBezTo>
                <a:cubicBezTo>
                  <a:pt x="323527" y="306647"/>
                  <a:pt x="328788" y="303140"/>
                  <a:pt x="328788" y="297879"/>
                </a:cubicBezTo>
                <a:cubicBezTo>
                  <a:pt x="328788" y="292619"/>
                  <a:pt x="324403" y="288234"/>
                  <a:pt x="319143" y="288234"/>
                </a:cubicBezTo>
                <a:cubicBezTo>
                  <a:pt x="315636" y="288234"/>
                  <a:pt x="312129" y="289988"/>
                  <a:pt x="310375" y="293495"/>
                </a:cubicBezTo>
                <a:lnTo>
                  <a:pt x="268290" y="293495"/>
                </a:lnTo>
                <a:lnTo>
                  <a:pt x="301607" y="268069"/>
                </a:lnTo>
                <a:cubicBezTo>
                  <a:pt x="303361" y="266316"/>
                  <a:pt x="303361" y="264562"/>
                  <a:pt x="302485" y="262809"/>
                </a:cubicBezTo>
                <a:cubicBezTo>
                  <a:pt x="301607" y="261055"/>
                  <a:pt x="299854" y="259302"/>
                  <a:pt x="297224" y="260178"/>
                </a:cubicBezTo>
                <a:lnTo>
                  <a:pt x="254262" y="263685"/>
                </a:lnTo>
                <a:lnTo>
                  <a:pt x="284072" y="235629"/>
                </a:lnTo>
                <a:cubicBezTo>
                  <a:pt x="287579" y="236506"/>
                  <a:pt x="291086" y="235629"/>
                  <a:pt x="293717" y="232999"/>
                </a:cubicBezTo>
                <a:cubicBezTo>
                  <a:pt x="297224" y="229492"/>
                  <a:pt x="297224" y="223354"/>
                  <a:pt x="293717" y="219847"/>
                </a:cubicBezTo>
                <a:cubicBezTo>
                  <a:pt x="290210" y="216340"/>
                  <a:pt x="283196" y="216340"/>
                  <a:pt x="279689" y="219847"/>
                </a:cubicBezTo>
                <a:cubicBezTo>
                  <a:pt x="277058" y="222478"/>
                  <a:pt x="276182" y="225985"/>
                  <a:pt x="277058" y="229492"/>
                </a:cubicBezTo>
                <a:lnTo>
                  <a:pt x="247248" y="257548"/>
                </a:lnTo>
                <a:lnTo>
                  <a:pt x="251632" y="217217"/>
                </a:lnTo>
                <a:cubicBezTo>
                  <a:pt x="251632" y="215464"/>
                  <a:pt x="250755" y="213710"/>
                  <a:pt x="249002" y="212833"/>
                </a:cubicBezTo>
                <a:cubicBezTo>
                  <a:pt x="247248" y="211956"/>
                  <a:pt x="244618" y="212833"/>
                  <a:pt x="243741" y="213710"/>
                </a:cubicBezTo>
                <a:lnTo>
                  <a:pt x="216562" y="244396"/>
                </a:lnTo>
                <a:lnTo>
                  <a:pt x="216562" y="204065"/>
                </a:lnTo>
                <a:cubicBezTo>
                  <a:pt x="220069" y="202312"/>
                  <a:pt x="221822" y="199682"/>
                  <a:pt x="221822" y="195297"/>
                </a:cubicBezTo>
                <a:cubicBezTo>
                  <a:pt x="221822" y="190037"/>
                  <a:pt x="217438" y="185654"/>
                  <a:pt x="212177" y="185654"/>
                </a:cubicBezTo>
                <a:close/>
                <a:moveTo>
                  <a:pt x="211958" y="30652"/>
                </a:moveTo>
                <a:cubicBezTo>
                  <a:pt x="194211" y="30652"/>
                  <a:pt x="179692" y="45980"/>
                  <a:pt x="179692" y="63725"/>
                </a:cubicBezTo>
                <a:lnTo>
                  <a:pt x="179692" y="77437"/>
                </a:lnTo>
                <a:lnTo>
                  <a:pt x="245029" y="77437"/>
                </a:lnTo>
                <a:lnTo>
                  <a:pt x="245029" y="63725"/>
                </a:lnTo>
                <a:cubicBezTo>
                  <a:pt x="245029" y="45172"/>
                  <a:pt x="229703" y="30652"/>
                  <a:pt x="211958" y="30652"/>
                </a:cubicBezTo>
                <a:close/>
                <a:moveTo>
                  <a:pt x="211957" y="0"/>
                </a:moveTo>
                <a:cubicBezTo>
                  <a:pt x="246642" y="0"/>
                  <a:pt x="275682" y="28233"/>
                  <a:pt x="275681" y="63725"/>
                </a:cubicBezTo>
                <a:lnTo>
                  <a:pt x="275681" y="108086"/>
                </a:lnTo>
                <a:lnTo>
                  <a:pt x="294388" y="111581"/>
                </a:lnTo>
                <a:cubicBezTo>
                  <a:pt x="370215" y="141870"/>
                  <a:pt x="423478" y="213710"/>
                  <a:pt x="423478" y="297879"/>
                </a:cubicBezTo>
                <a:cubicBezTo>
                  <a:pt x="423478" y="409228"/>
                  <a:pt x="328788" y="499535"/>
                  <a:pt x="211301" y="499535"/>
                </a:cubicBezTo>
                <a:cubicBezTo>
                  <a:pt x="94691" y="499535"/>
                  <a:pt x="0" y="409228"/>
                  <a:pt x="0" y="297879"/>
                </a:cubicBezTo>
                <a:cubicBezTo>
                  <a:pt x="0" y="214367"/>
                  <a:pt x="53264" y="142692"/>
                  <a:pt x="129460" y="112074"/>
                </a:cubicBezTo>
                <a:lnTo>
                  <a:pt x="150165" y="108106"/>
                </a:lnTo>
                <a:lnTo>
                  <a:pt x="147362" y="108106"/>
                </a:lnTo>
                <a:lnTo>
                  <a:pt x="148233" y="107106"/>
                </a:lnTo>
                <a:lnTo>
                  <a:pt x="148233" y="63725"/>
                </a:lnTo>
                <a:cubicBezTo>
                  <a:pt x="148233" y="29040"/>
                  <a:pt x="176465" y="1"/>
                  <a:pt x="211957" y="0"/>
                </a:cubicBezTo>
                <a:close/>
              </a:path>
            </a:pathLst>
          </a:custGeom>
          <a:solidFill>
            <a:schemeClr val="accent3"/>
          </a:solidFill>
          <a:ln w="9525" cap="flat">
            <a:noFill/>
            <a:prstDash val="solid"/>
            <a:miter/>
          </a:ln>
          <a:effectLst>
            <a:outerShdw blurRad="38100" dist="25400" dir="5400000" algn="t" rotWithShape="0">
              <a:prstClr val="black">
                <a:alpha val="40000"/>
              </a:prstClr>
            </a:outerShdw>
          </a:effectLst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zh-CN" altLang="en-US"/>
          </a:p>
        </p:txBody>
      </p:sp>
      <p:sp>
        <p:nvSpPr>
          <p:cNvPr id="14" name="任意多边形: 形状 13">
            <a:extLst>
              <a:ext uri="{FF2B5EF4-FFF2-40B4-BE49-F238E27FC236}">
                <a16:creationId xmlns:a16="http://schemas.microsoft.com/office/drawing/2014/main" id="{E278BBF7-C42B-4E51-9DED-1E0237EC245E}"/>
              </a:ext>
            </a:extLst>
          </p:cNvPr>
          <p:cNvSpPr/>
          <p:nvPr userDrawn="1"/>
        </p:nvSpPr>
        <p:spPr>
          <a:xfrm>
            <a:off x="2812240" y="6282297"/>
            <a:ext cx="423478" cy="499535"/>
          </a:xfrm>
          <a:custGeom>
            <a:avLst/>
            <a:gdLst>
              <a:gd name="connsiteX0" fmla="*/ 216562 w 423478"/>
              <a:gd name="connsiteY0" fmla="*/ 308401 h 499535"/>
              <a:gd name="connsiteX1" fmla="*/ 236727 w 423478"/>
              <a:gd name="connsiteY1" fmla="*/ 327689 h 499535"/>
              <a:gd name="connsiteX2" fmla="*/ 241111 w 423478"/>
              <a:gd name="connsiteY2" fmla="*/ 365390 h 499535"/>
              <a:gd name="connsiteX3" fmla="*/ 216562 w 423478"/>
              <a:gd name="connsiteY3" fmla="*/ 336457 h 499535"/>
              <a:gd name="connsiteX4" fmla="*/ 206917 w 423478"/>
              <a:gd name="connsiteY4" fmla="*/ 308401 h 499535"/>
              <a:gd name="connsiteX5" fmla="*/ 206917 w 423478"/>
              <a:gd name="connsiteY5" fmla="*/ 336457 h 499535"/>
              <a:gd name="connsiteX6" fmla="*/ 182367 w 423478"/>
              <a:gd name="connsiteY6" fmla="*/ 365390 h 499535"/>
              <a:gd name="connsiteX7" fmla="*/ 185874 w 423478"/>
              <a:gd name="connsiteY7" fmla="*/ 327689 h 499535"/>
              <a:gd name="connsiteX8" fmla="*/ 223576 w 423478"/>
              <a:gd name="connsiteY8" fmla="*/ 302263 h 499535"/>
              <a:gd name="connsiteX9" fmla="*/ 253386 w 423478"/>
              <a:gd name="connsiteY9" fmla="*/ 302263 h 499535"/>
              <a:gd name="connsiteX10" fmla="*/ 284072 w 423478"/>
              <a:gd name="connsiteY10" fmla="*/ 325936 h 499535"/>
              <a:gd name="connsiteX11" fmla="*/ 244618 w 423478"/>
              <a:gd name="connsiteY11" fmla="*/ 321552 h 499535"/>
              <a:gd name="connsiteX12" fmla="*/ 170970 w 423478"/>
              <a:gd name="connsiteY12" fmla="*/ 302263 h 499535"/>
              <a:gd name="connsiteX13" fmla="*/ 200780 w 423478"/>
              <a:gd name="connsiteY13" fmla="*/ 302263 h 499535"/>
              <a:gd name="connsiteX14" fmla="*/ 179738 w 423478"/>
              <a:gd name="connsiteY14" fmla="*/ 321552 h 499535"/>
              <a:gd name="connsiteX15" fmla="*/ 140283 w 423478"/>
              <a:gd name="connsiteY15" fmla="*/ 325936 h 499535"/>
              <a:gd name="connsiteX16" fmla="*/ 282319 w 423478"/>
              <a:gd name="connsiteY16" fmla="*/ 268946 h 499535"/>
              <a:gd name="connsiteX17" fmla="*/ 251632 w 423478"/>
              <a:gd name="connsiteY17" fmla="*/ 292619 h 499535"/>
              <a:gd name="connsiteX18" fmla="*/ 222699 w 423478"/>
              <a:gd name="connsiteY18" fmla="*/ 292619 h 499535"/>
              <a:gd name="connsiteX19" fmla="*/ 243741 w 423478"/>
              <a:gd name="connsiteY19" fmla="*/ 273330 h 499535"/>
              <a:gd name="connsiteX20" fmla="*/ 140283 w 423478"/>
              <a:gd name="connsiteY20" fmla="*/ 268946 h 499535"/>
              <a:gd name="connsiteX21" fmla="*/ 179738 w 423478"/>
              <a:gd name="connsiteY21" fmla="*/ 273330 h 499535"/>
              <a:gd name="connsiteX22" fmla="*/ 200780 w 423478"/>
              <a:gd name="connsiteY22" fmla="*/ 292619 h 499535"/>
              <a:gd name="connsiteX23" fmla="*/ 170970 w 423478"/>
              <a:gd name="connsiteY23" fmla="*/ 292619 h 499535"/>
              <a:gd name="connsiteX24" fmla="*/ 241111 w 423478"/>
              <a:gd name="connsiteY24" fmla="*/ 229492 h 499535"/>
              <a:gd name="connsiteX25" fmla="*/ 237604 w 423478"/>
              <a:gd name="connsiteY25" fmla="*/ 267192 h 499535"/>
              <a:gd name="connsiteX26" fmla="*/ 216562 w 423478"/>
              <a:gd name="connsiteY26" fmla="*/ 286481 h 499535"/>
              <a:gd name="connsiteX27" fmla="*/ 216562 w 423478"/>
              <a:gd name="connsiteY27" fmla="*/ 258425 h 499535"/>
              <a:gd name="connsiteX28" fmla="*/ 182367 w 423478"/>
              <a:gd name="connsiteY28" fmla="*/ 229492 h 499535"/>
              <a:gd name="connsiteX29" fmla="*/ 206917 w 423478"/>
              <a:gd name="connsiteY29" fmla="*/ 258425 h 499535"/>
              <a:gd name="connsiteX30" fmla="*/ 206917 w 423478"/>
              <a:gd name="connsiteY30" fmla="*/ 286481 h 499535"/>
              <a:gd name="connsiteX31" fmla="*/ 185874 w 423478"/>
              <a:gd name="connsiteY31" fmla="*/ 267192 h 499535"/>
              <a:gd name="connsiteX32" fmla="*/ 212177 w 423478"/>
              <a:gd name="connsiteY32" fmla="*/ 185654 h 499535"/>
              <a:gd name="connsiteX33" fmla="*/ 202533 w 423478"/>
              <a:gd name="connsiteY33" fmla="*/ 195297 h 499535"/>
              <a:gd name="connsiteX34" fmla="*/ 207794 w 423478"/>
              <a:gd name="connsiteY34" fmla="*/ 204065 h 499535"/>
              <a:gd name="connsiteX35" fmla="*/ 207794 w 423478"/>
              <a:gd name="connsiteY35" fmla="*/ 244396 h 499535"/>
              <a:gd name="connsiteX36" fmla="*/ 180614 w 423478"/>
              <a:gd name="connsiteY36" fmla="*/ 212833 h 499535"/>
              <a:gd name="connsiteX37" fmla="*/ 175353 w 423478"/>
              <a:gd name="connsiteY37" fmla="*/ 211956 h 499535"/>
              <a:gd name="connsiteX38" fmla="*/ 172723 w 423478"/>
              <a:gd name="connsiteY38" fmla="*/ 216340 h 499535"/>
              <a:gd name="connsiteX39" fmla="*/ 177107 w 423478"/>
              <a:gd name="connsiteY39" fmla="*/ 256671 h 499535"/>
              <a:gd name="connsiteX40" fmla="*/ 147297 w 423478"/>
              <a:gd name="connsiteY40" fmla="*/ 228615 h 499535"/>
              <a:gd name="connsiteX41" fmla="*/ 144667 w 423478"/>
              <a:gd name="connsiteY41" fmla="*/ 218971 h 499535"/>
              <a:gd name="connsiteX42" fmla="*/ 130639 w 423478"/>
              <a:gd name="connsiteY42" fmla="*/ 218971 h 499535"/>
              <a:gd name="connsiteX43" fmla="*/ 130639 w 423478"/>
              <a:gd name="connsiteY43" fmla="*/ 232122 h 499535"/>
              <a:gd name="connsiteX44" fmla="*/ 140283 w 423478"/>
              <a:gd name="connsiteY44" fmla="*/ 234752 h 499535"/>
              <a:gd name="connsiteX45" fmla="*/ 170093 w 423478"/>
              <a:gd name="connsiteY45" fmla="*/ 262809 h 499535"/>
              <a:gd name="connsiteX46" fmla="*/ 127132 w 423478"/>
              <a:gd name="connsiteY46" fmla="*/ 258425 h 499535"/>
              <a:gd name="connsiteX47" fmla="*/ 121871 w 423478"/>
              <a:gd name="connsiteY47" fmla="*/ 261055 h 499535"/>
              <a:gd name="connsiteX48" fmla="*/ 122747 w 423478"/>
              <a:gd name="connsiteY48" fmla="*/ 266316 h 499535"/>
              <a:gd name="connsiteX49" fmla="*/ 156064 w 423478"/>
              <a:gd name="connsiteY49" fmla="*/ 291742 h 499535"/>
              <a:gd name="connsiteX50" fmla="*/ 113980 w 423478"/>
              <a:gd name="connsiteY50" fmla="*/ 291742 h 499535"/>
              <a:gd name="connsiteX51" fmla="*/ 105212 w 423478"/>
              <a:gd name="connsiteY51" fmla="*/ 286481 h 499535"/>
              <a:gd name="connsiteX52" fmla="*/ 95568 w 423478"/>
              <a:gd name="connsiteY52" fmla="*/ 296126 h 499535"/>
              <a:gd name="connsiteX53" fmla="*/ 105212 w 423478"/>
              <a:gd name="connsiteY53" fmla="*/ 305770 h 499535"/>
              <a:gd name="connsiteX54" fmla="*/ 113980 w 423478"/>
              <a:gd name="connsiteY54" fmla="*/ 300509 h 499535"/>
              <a:gd name="connsiteX55" fmla="*/ 156064 w 423478"/>
              <a:gd name="connsiteY55" fmla="*/ 300509 h 499535"/>
              <a:gd name="connsiteX56" fmla="*/ 122747 w 423478"/>
              <a:gd name="connsiteY56" fmla="*/ 327689 h 499535"/>
              <a:gd name="connsiteX57" fmla="*/ 121871 w 423478"/>
              <a:gd name="connsiteY57" fmla="*/ 332950 h 499535"/>
              <a:gd name="connsiteX58" fmla="*/ 127132 w 423478"/>
              <a:gd name="connsiteY58" fmla="*/ 335580 h 499535"/>
              <a:gd name="connsiteX59" fmla="*/ 170093 w 423478"/>
              <a:gd name="connsiteY59" fmla="*/ 331196 h 499535"/>
              <a:gd name="connsiteX60" fmla="*/ 140283 w 423478"/>
              <a:gd name="connsiteY60" fmla="*/ 359253 h 499535"/>
              <a:gd name="connsiteX61" fmla="*/ 130639 w 423478"/>
              <a:gd name="connsiteY61" fmla="*/ 361883 h 499535"/>
              <a:gd name="connsiteX62" fmla="*/ 130639 w 423478"/>
              <a:gd name="connsiteY62" fmla="*/ 375035 h 499535"/>
              <a:gd name="connsiteX63" fmla="*/ 144667 w 423478"/>
              <a:gd name="connsiteY63" fmla="*/ 375035 h 499535"/>
              <a:gd name="connsiteX64" fmla="*/ 147297 w 423478"/>
              <a:gd name="connsiteY64" fmla="*/ 365390 h 499535"/>
              <a:gd name="connsiteX65" fmla="*/ 177107 w 423478"/>
              <a:gd name="connsiteY65" fmla="*/ 337333 h 499535"/>
              <a:gd name="connsiteX66" fmla="*/ 172723 w 423478"/>
              <a:gd name="connsiteY66" fmla="*/ 377664 h 499535"/>
              <a:gd name="connsiteX67" fmla="*/ 175353 w 423478"/>
              <a:gd name="connsiteY67" fmla="*/ 382049 h 499535"/>
              <a:gd name="connsiteX68" fmla="*/ 180614 w 423478"/>
              <a:gd name="connsiteY68" fmla="*/ 381172 h 499535"/>
              <a:gd name="connsiteX69" fmla="*/ 207794 w 423478"/>
              <a:gd name="connsiteY69" fmla="*/ 349608 h 499535"/>
              <a:gd name="connsiteX70" fmla="*/ 207794 w 423478"/>
              <a:gd name="connsiteY70" fmla="*/ 389939 h 499535"/>
              <a:gd name="connsiteX71" fmla="*/ 202533 w 423478"/>
              <a:gd name="connsiteY71" fmla="*/ 398707 h 499535"/>
              <a:gd name="connsiteX72" fmla="*/ 212177 w 423478"/>
              <a:gd name="connsiteY72" fmla="*/ 408352 h 499535"/>
              <a:gd name="connsiteX73" fmla="*/ 221822 w 423478"/>
              <a:gd name="connsiteY73" fmla="*/ 398707 h 499535"/>
              <a:gd name="connsiteX74" fmla="*/ 216562 w 423478"/>
              <a:gd name="connsiteY74" fmla="*/ 389939 h 499535"/>
              <a:gd name="connsiteX75" fmla="*/ 216562 w 423478"/>
              <a:gd name="connsiteY75" fmla="*/ 349608 h 499535"/>
              <a:gd name="connsiteX76" fmla="*/ 243741 w 423478"/>
              <a:gd name="connsiteY76" fmla="*/ 381172 h 499535"/>
              <a:gd name="connsiteX77" fmla="*/ 249002 w 423478"/>
              <a:gd name="connsiteY77" fmla="*/ 382049 h 499535"/>
              <a:gd name="connsiteX78" fmla="*/ 251632 w 423478"/>
              <a:gd name="connsiteY78" fmla="*/ 377664 h 499535"/>
              <a:gd name="connsiteX79" fmla="*/ 247248 w 423478"/>
              <a:gd name="connsiteY79" fmla="*/ 337333 h 499535"/>
              <a:gd name="connsiteX80" fmla="*/ 277058 w 423478"/>
              <a:gd name="connsiteY80" fmla="*/ 365390 h 499535"/>
              <a:gd name="connsiteX81" fmla="*/ 279689 w 423478"/>
              <a:gd name="connsiteY81" fmla="*/ 375035 h 499535"/>
              <a:gd name="connsiteX82" fmla="*/ 293717 w 423478"/>
              <a:gd name="connsiteY82" fmla="*/ 375035 h 499535"/>
              <a:gd name="connsiteX83" fmla="*/ 293717 w 423478"/>
              <a:gd name="connsiteY83" fmla="*/ 361883 h 499535"/>
              <a:gd name="connsiteX84" fmla="*/ 284072 w 423478"/>
              <a:gd name="connsiteY84" fmla="*/ 359253 h 499535"/>
              <a:gd name="connsiteX85" fmla="*/ 254262 w 423478"/>
              <a:gd name="connsiteY85" fmla="*/ 332073 h 499535"/>
              <a:gd name="connsiteX86" fmla="*/ 297224 w 423478"/>
              <a:gd name="connsiteY86" fmla="*/ 336457 h 499535"/>
              <a:gd name="connsiteX87" fmla="*/ 302485 w 423478"/>
              <a:gd name="connsiteY87" fmla="*/ 333826 h 499535"/>
              <a:gd name="connsiteX88" fmla="*/ 301607 w 423478"/>
              <a:gd name="connsiteY88" fmla="*/ 328566 h 499535"/>
              <a:gd name="connsiteX89" fmla="*/ 268290 w 423478"/>
              <a:gd name="connsiteY89" fmla="*/ 303140 h 499535"/>
              <a:gd name="connsiteX90" fmla="*/ 310375 w 423478"/>
              <a:gd name="connsiteY90" fmla="*/ 303140 h 499535"/>
              <a:gd name="connsiteX91" fmla="*/ 319143 w 423478"/>
              <a:gd name="connsiteY91" fmla="*/ 308401 h 499535"/>
              <a:gd name="connsiteX92" fmla="*/ 328788 w 423478"/>
              <a:gd name="connsiteY92" fmla="*/ 297879 h 499535"/>
              <a:gd name="connsiteX93" fmla="*/ 319143 w 423478"/>
              <a:gd name="connsiteY93" fmla="*/ 288234 h 499535"/>
              <a:gd name="connsiteX94" fmla="*/ 310375 w 423478"/>
              <a:gd name="connsiteY94" fmla="*/ 293495 h 499535"/>
              <a:gd name="connsiteX95" fmla="*/ 268290 w 423478"/>
              <a:gd name="connsiteY95" fmla="*/ 293495 h 499535"/>
              <a:gd name="connsiteX96" fmla="*/ 301607 w 423478"/>
              <a:gd name="connsiteY96" fmla="*/ 268069 h 499535"/>
              <a:gd name="connsiteX97" fmla="*/ 302485 w 423478"/>
              <a:gd name="connsiteY97" fmla="*/ 262809 h 499535"/>
              <a:gd name="connsiteX98" fmla="*/ 297224 w 423478"/>
              <a:gd name="connsiteY98" fmla="*/ 260178 h 499535"/>
              <a:gd name="connsiteX99" fmla="*/ 254262 w 423478"/>
              <a:gd name="connsiteY99" fmla="*/ 263685 h 499535"/>
              <a:gd name="connsiteX100" fmla="*/ 284072 w 423478"/>
              <a:gd name="connsiteY100" fmla="*/ 235629 h 499535"/>
              <a:gd name="connsiteX101" fmla="*/ 293717 w 423478"/>
              <a:gd name="connsiteY101" fmla="*/ 232999 h 499535"/>
              <a:gd name="connsiteX102" fmla="*/ 293717 w 423478"/>
              <a:gd name="connsiteY102" fmla="*/ 219847 h 499535"/>
              <a:gd name="connsiteX103" fmla="*/ 279689 w 423478"/>
              <a:gd name="connsiteY103" fmla="*/ 219847 h 499535"/>
              <a:gd name="connsiteX104" fmla="*/ 277058 w 423478"/>
              <a:gd name="connsiteY104" fmla="*/ 229492 h 499535"/>
              <a:gd name="connsiteX105" fmla="*/ 247248 w 423478"/>
              <a:gd name="connsiteY105" fmla="*/ 257548 h 499535"/>
              <a:gd name="connsiteX106" fmla="*/ 251632 w 423478"/>
              <a:gd name="connsiteY106" fmla="*/ 217217 h 499535"/>
              <a:gd name="connsiteX107" fmla="*/ 249002 w 423478"/>
              <a:gd name="connsiteY107" fmla="*/ 212833 h 499535"/>
              <a:gd name="connsiteX108" fmla="*/ 243741 w 423478"/>
              <a:gd name="connsiteY108" fmla="*/ 213710 h 499535"/>
              <a:gd name="connsiteX109" fmla="*/ 216562 w 423478"/>
              <a:gd name="connsiteY109" fmla="*/ 244396 h 499535"/>
              <a:gd name="connsiteX110" fmla="*/ 216562 w 423478"/>
              <a:gd name="connsiteY110" fmla="*/ 204065 h 499535"/>
              <a:gd name="connsiteX111" fmla="*/ 221822 w 423478"/>
              <a:gd name="connsiteY111" fmla="*/ 195297 h 499535"/>
              <a:gd name="connsiteX112" fmla="*/ 212177 w 423478"/>
              <a:gd name="connsiteY112" fmla="*/ 185654 h 499535"/>
              <a:gd name="connsiteX113" fmla="*/ 211958 w 423478"/>
              <a:gd name="connsiteY113" fmla="*/ 30652 h 499535"/>
              <a:gd name="connsiteX114" fmla="*/ 179692 w 423478"/>
              <a:gd name="connsiteY114" fmla="*/ 63725 h 499535"/>
              <a:gd name="connsiteX115" fmla="*/ 179692 w 423478"/>
              <a:gd name="connsiteY115" fmla="*/ 77437 h 499535"/>
              <a:gd name="connsiteX116" fmla="*/ 245029 w 423478"/>
              <a:gd name="connsiteY116" fmla="*/ 77437 h 499535"/>
              <a:gd name="connsiteX117" fmla="*/ 245029 w 423478"/>
              <a:gd name="connsiteY117" fmla="*/ 63725 h 499535"/>
              <a:gd name="connsiteX118" fmla="*/ 211958 w 423478"/>
              <a:gd name="connsiteY118" fmla="*/ 30652 h 499535"/>
              <a:gd name="connsiteX119" fmla="*/ 211957 w 423478"/>
              <a:gd name="connsiteY119" fmla="*/ 0 h 499535"/>
              <a:gd name="connsiteX120" fmla="*/ 275681 w 423478"/>
              <a:gd name="connsiteY120" fmla="*/ 63725 h 499535"/>
              <a:gd name="connsiteX121" fmla="*/ 275681 w 423478"/>
              <a:gd name="connsiteY121" fmla="*/ 108086 h 499535"/>
              <a:gd name="connsiteX122" fmla="*/ 294388 w 423478"/>
              <a:gd name="connsiteY122" fmla="*/ 111581 h 499535"/>
              <a:gd name="connsiteX123" fmla="*/ 423478 w 423478"/>
              <a:gd name="connsiteY123" fmla="*/ 297879 h 499535"/>
              <a:gd name="connsiteX124" fmla="*/ 211301 w 423478"/>
              <a:gd name="connsiteY124" fmla="*/ 499535 h 499535"/>
              <a:gd name="connsiteX125" fmla="*/ 0 w 423478"/>
              <a:gd name="connsiteY125" fmla="*/ 297879 h 499535"/>
              <a:gd name="connsiteX126" fmla="*/ 129460 w 423478"/>
              <a:gd name="connsiteY126" fmla="*/ 112074 h 499535"/>
              <a:gd name="connsiteX127" fmla="*/ 150165 w 423478"/>
              <a:gd name="connsiteY127" fmla="*/ 108106 h 499535"/>
              <a:gd name="connsiteX128" fmla="*/ 147362 w 423478"/>
              <a:gd name="connsiteY128" fmla="*/ 108106 h 499535"/>
              <a:gd name="connsiteX129" fmla="*/ 148233 w 423478"/>
              <a:gd name="connsiteY129" fmla="*/ 107106 h 499535"/>
              <a:gd name="connsiteX130" fmla="*/ 148233 w 423478"/>
              <a:gd name="connsiteY130" fmla="*/ 63725 h 499535"/>
              <a:gd name="connsiteX131" fmla="*/ 211957 w 423478"/>
              <a:gd name="connsiteY131" fmla="*/ 0 h 4995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423478" h="499535">
                <a:moveTo>
                  <a:pt x="216562" y="308401"/>
                </a:moveTo>
                <a:lnTo>
                  <a:pt x="236727" y="327689"/>
                </a:lnTo>
                <a:lnTo>
                  <a:pt x="241111" y="365390"/>
                </a:lnTo>
                <a:lnTo>
                  <a:pt x="216562" y="336457"/>
                </a:lnTo>
                <a:close/>
                <a:moveTo>
                  <a:pt x="206917" y="308401"/>
                </a:moveTo>
                <a:lnTo>
                  <a:pt x="206917" y="336457"/>
                </a:lnTo>
                <a:lnTo>
                  <a:pt x="182367" y="365390"/>
                </a:lnTo>
                <a:lnTo>
                  <a:pt x="185874" y="327689"/>
                </a:lnTo>
                <a:close/>
                <a:moveTo>
                  <a:pt x="223576" y="302263"/>
                </a:moveTo>
                <a:lnTo>
                  <a:pt x="253386" y="302263"/>
                </a:lnTo>
                <a:lnTo>
                  <a:pt x="284072" y="325936"/>
                </a:lnTo>
                <a:lnTo>
                  <a:pt x="244618" y="321552"/>
                </a:lnTo>
                <a:close/>
                <a:moveTo>
                  <a:pt x="170970" y="302263"/>
                </a:moveTo>
                <a:lnTo>
                  <a:pt x="200780" y="302263"/>
                </a:lnTo>
                <a:lnTo>
                  <a:pt x="179738" y="321552"/>
                </a:lnTo>
                <a:lnTo>
                  <a:pt x="140283" y="325936"/>
                </a:lnTo>
                <a:close/>
                <a:moveTo>
                  <a:pt x="282319" y="268946"/>
                </a:moveTo>
                <a:lnTo>
                  <a:pt x="251632" y="292619"/>
                </a:lnTo>
                <a:lnTo>
                  <a:pt x="222699" y="292619"/>
                </a:lnTo>
                <a:lnTo>
                  <a:pt x="243741" y="273330"/>
                </a:lnTo>
                <a:close/>
                <a:moveTo>
                  <a:pt x="140283" y="268946"/>
                </a:moveTo>
                <a:lnTo>
                  <a:pt x="179738" y="273330"/>
                </a:lnTo>
                <a:lnTo>
                  <a:pt x="200780" y="292619"/>
                </a:lnTo>
                <a:lnTo>
                  <a:pt x="170970" y="292619"/>
                </a:lnTo>
                <a:close/>
                <a:moveTo>
                  <a:pt x="241111" y="229492"/>
                </a:moveTo>
                <a:lnTo>
                  <a:pt x="237604" y="267192"/>
                </a:lnTo>
                <a:lnTo>
                  <a:pt x="216562" y="286481"/>
                </a:lnTo>
                <a:lnTo>
                  <a:pt x="216562" y="258425"/>
                </a:lnTo>
                <a:close/>
                <a:moveTo>
                  <a:pt x="182367" y="229492"/>
                </a:moveTo>
                <a:lnTo>
                  <a:pt x="206917" y="258425"/>
                </a:lnTo>
                <a:lnTo>
                  <a:pt x="206917" y="286481"/>
                </a:lnTo>
                <a:lnTo>
                  <a:pt x="185874" y="267192"/>
                </a:lnTo>
                <a:close/>
                <a:moveTo>
                  <a:pt x="212177" y="185654"/>
                </a:moveTo>
                <a:cubicBezTo>
                  <a:pt x="206917" y="185654"/>
                  <a:pt x="202533" y="190037"/>
                  <a:pt x="202533" y="195297"/>
                </a:cubicBezTo>
                <a:cubicBezTo>
                  <a:pt x="202533" y="198805"/>
                  <a:pt x="204287" y="202312"/>
                  <a:pt x="207794" y="204065"/>
                </a:cubicBezTo>
                <a:lnTo>
                  <a:pt x="207794" y="244396"/>
                </a:lnTo>
                <a:lnTo>
                  <a:pt x="180614" y="212833"/>
                </a:lnTo>
                <a:cubicBezTo>
                  <a:pt x="178860" y="211079"/>
                  <a:pt x="177107" y="211079"/>
                  <a:pt x="175353" y="211956"/>
                </a:cubicBezTo>
                <a:cubicBezTo>
                  <a:pt x="173600" y="212833"/>
                  <a:pt x="171846" y="214586"/>
                  <a:pt x="172723" y="216340"/>
                </a:cubicBezTo>
                <a:lnTo>
                  <a:pt x="177107" y="256671"/>
                </a:lnTo>
                <a:lnTo>
                  <a:pt x="147297" y="228615"/>
                </a:lnTo>
                <a:cubicBezTo>
                  <a:pt x="148174" y="225107"/>
                  <a:pt x="147297" y="221600"/>
                  <a:pt x="144667" y="218971"/>
                </a:cubicBezTo>
                <a:cubicBezTo>
                  <a:pt x="140283" y="215464"/>
                  <a:pt x="134146" y="215464"/>
                  <a:pt x="130639" y="218971"/>
                </a:cubicBezTo>
                <a:cubicBezTo>
                  <a:pt x="127132" y="222478"/>
                  <a:pt x="127132" y="228615"/>
                  <a:pt x="130639" y="232122"/>
                </a:cubicBezTo>
                <a:cubicBezTo>
                  <a:pt x="133269" y="234752"/>
                  <a:pt x="137653" y="235629"/>
                  <a:pt x="140283" y="234752"/>
                </a:cubicBezTo>
                <a:lnTo>
                  <a:pt x="170093" y="262809"/>
                </a:lnTo>
                <a:lnTo>
                  <a:pt x="127132" y="258425"/>
                </a:lnTo>
                <a:cubicBezTo>
                  <a:pt x="125378" y="258425"/>
                  <a:pt x="122747" y="259302"/>
                  <a:pt x="121871" y="261055"/>
                </a:cubicBezTo>
                <a:cubicBezTo>
                  <a:pt x="120994" y="262809"/>
                  <a:pt x="121871" y="265439"/>
                  <a:pt x="122747" y="266316"/>
                </a:cubicBezTo>
                <a:lnTo>
                  <a:pt x="156064" y="291742"/>
                </a:lnTo>
                <a:lnTo>
                  <a:pt x="113980" y="291742"/>
                </a:lnTo>
                <a:cubicBezTo>
                  <a:pt x="112226" y="289112"/>
                  <a:pt x="108719" y="286481"/>
                  <a:pt x="105212" y="286481"/>
                </a:cubicBezTo>
                <a:cubicBezTo>
                  <a:pt x="99951" y="286481"/>
                  <a:pt x="95568" y="290865"/>
                  <a:pt x="95568" y="296126"/>
                </a:cubicBezTo>
                <a:cubicBezTo>
                  <a:pt x="95568" y="301386"/>
                  <a:pt x="99951" y="305770"/>
                  <a:pt x="105212" y="305770"/>
                </a:cubicBezTo>
                <a:cubicBezTo>
                  <a:pt x="108719" y="305770"/>
                  <a:pt x="112226" y="304016"/>
                  <a:pt x="113980" y="300509"/>
                </a:cubicBezTo>
                <a:lnTo>
                  <a:pt x="156064" y="300509"/>
                </a:lnTo>
                <a:lnTo>
                  <a:pt x="122747" y="327689"/>
                </a:lnTo>
                <a:cubicBezTo>
                  <a:pt x="120994" y="328566"/>
                  <a:pt x="120994" y="331196"/>
                  <a:pt x="121871" y="332950"/>
                </a:cubicBezTo>
                <a:cubicBezTo>
                  <a:pt x="122747" y="334703"/>
                  <a:pt x="124501" y="336457"/>
                  <a:pt x="127132" y="335580"/>
                </a:cubicBezTo>
                <a:lnTo>
                  <a:pt x="170093" y="331196"/>
                </a:lnTo>
                <a:lnTo>
                  <a:pt x="140283" y="359253"/>
                </a:lnTo>
                <a:cubicBezTo>
                  <a:pt x="136776" y="358376"/>
                  <a:pt x="133269" y="359253"/>
                  <a:pt x="130639" y="361883"/>
                </a:cubicBezTo>
                <a:cubicBezTo>
                  <a:pt x="127132" y="365390"/>
                  <a:pt x="127132" y="371528"/>
                  <a:pt x="130639" y="375035"/>
                </a:cubicBezTo>
                <a:cubicBezTo>
                  <a:pt x="135022" y="378542"/>
                  <a:pt x="141160" y="378542"/>
                  <a:pt x="144667" y="375035"/>
                </a:cubicBezTo>
                <a:cubicBezTo>
                  <a:pt x="147297" y="372404"/>
                  <a:pt x="148174" y="368897"/>
                  <a:pt x="147297" y="365390"/>
                </a:cubicBezTo>
                <a:lnTo>
                  <a:pt x="177107" y="337333"/>
                </a:lnTo>
                <a:lnTo>
                  <a:pt x="172723" y="377664"/>
                </a:lnTo>
                <a:cubicBezTo>
                  <a:pt x="172723" y="379418"/>
                  <a:pt x="173600" y="381172"/>
                  <a:pt x="175353" y="382049"/>
                </a:cubicBezTo>
                <a:cubicBezTo>
                  <a:pt x="177107" y="382925"/>
                  <a:pt x="179738" y="382049"/>
                  <a:pt x="180614" y="381172"/>
                </a:cubicBezTo>
                <a:lnTo>
                  <a:pt x="207794" y="349608"/>
                </a:lnTo>
                <a:lnTo>
                  <a:pt x="207794" y="389939"/>
                </a:lnTo>
                <a:cubicBezTo>
                  <a:pt x="204287" y="391693"/>
                  <a:pt x="202533" y="394323"/>
                  <a:pt x="202533" y="398707"/>
                </a:cubicBezTo>
                <a:cubicBezTo>
                  <a:pt x="202533" y="403967"/>
                  <a:pt x="206917" y="408352"/>
                  <a:pt x="212177" y="408352"/>
                </a:cubicBezTo>
                <a:cubicBezTo>
                  <a:pt x="217438" y="408352"/>
                  <a:pt x="221822" y="403967"/>
                  <a:pt x="221822" y="398707"/>
                </a:cubicBezTo>
                <a:cubicBezTo>
                  <a:pt x="221822" y="395200"/>
                  <a:pt x="219192" y="391693"/>
                  <a:pt x="216562" y="389939"/>
                </a:cubicBezTo>
                <a:lnTo>
                  <a:pt x="216562" y="349608"/>
                </a:lnTo>
                <a:lnTo>
                  <a:pt x="243741" y="381172"/>
                </a:lnTo>
                <a:cubicBezTo>
                  <a:pt x="245494" y="382925"/>
                  <a:pt x="247248" y="382925"/>
                  <a:pt x="249002" y="382049"/>
                </a:cubicBezTo>
                <a:cubicBezTo>
                  <a:pt x="250755" y="381172"/>
                  <a:pt x="252509" y="379418"/>
                  <a:pt x="251632" y="377664"/>
                </a:cubicBezTo>
                <a:lnTo>
                  <a:pt x="247248" y="337333"/>
                </a:lnTo>
                <a:lnTo>
                  <a:pt x="277058" y="365390"/>
                </a:lnTo>
                <a:cubicBezTo>
                  <a:pt x="276182" y="368897"/>
                  <a:pt x="277058" y="372404"/>
                  <a:pt x="279689" y="375035"/>
                </a:cubicBezTo>
                <a:cubicBezTo>
                  <a:pt x="283196" y="378542"/>
                  <a:pt x="290210" y="378542"/>
                  <a:pt x="293717" y="375035"/>
                </a:cubicBezTo>
                <a:cubicBezTo>
                  <a:pt x="297224" y="371528"/>
                  <a:pt x="297224" y="365390"/>
                  <a:pt x="293717" y="361883"/>
                </a:cubicBezTo>
                <a:cubicBezTo>
                  <a:pt x="291086" y="359253"/>
                  <a:pt x="286703" y="358376"/>
                  <a:pt x="284072" y="359253"/>
                </a:cubicBezTo>
                <a:lnTo>
                  <a:pt x="254262" y="332073"/>
                </a:lnTo>
                <a:lnTo>
                  <a:pt x="297224" y="336457"/>
                </a:lnTo>
                <a:cubicBezTo>
                  <a:pt x="298978" y="336457"/>
                  <a:pt x="301607" y="335580"/>
                  <a:pt x="302485" y="333826"/>
                </a:cubicBezTo>
                <a:cubicBezTo>
                  <a:pt x="303361" y="332073"/>
                  <a:pt x="302485" y="329443"/>
                  <a:pt x="301607" y="328566"/>
                </a:cubicBezTo>
                <a:lnTo>
                  <a:pt x="268290" y="303140"/>
                </a:lnTo>
                <a:lnTo>
                  <a:pt x="310375" y="303140"/>
                </a:lnTo>
                <a:cubicBezTo>
                  <a:pt x="312129" y="305770"/>
                  <a:pt x="315636" y="308401"/>
                  <a:pt x="319143" y="308401"/>
                </a:cubicBezTo>
                <a:cubicBezTo>
                  <a:pt x="323527" y="306647"/>
                  <a:pt x="328788" y="303140"/>
                  <a:pt x="328788" y="297879"/>
                </a:cubicBezTo>
                <a:cubicBezTo>
                  <a:pt x="328788" y="292619"/>
                  <a:pt x="324403" y="288234"/>
                  <a:pt x="319143" y="288234"/>
                </a:cubicBezTo>
                <a:cubicBezTo>
                  <a:pt x="315636" y="288234"/>
                  <a:pt x="312129" y="289988"/>
                  <a:pt x="310375" y="293495"/>
                </a:cubicBezTo>
                <a:lnTo>
                  <a:pt x="268290" y="293495"/>
                </a:lnTo>
                <a:lnTo>
                  <a:pt x="301607" y="268069"/>
                </a:lnTo>
                <a:cubicBezTo>
                  <a:pt x="303361" y="266316"/>
                  <a:pt x="303361" y="264562"/>
                  <a:pt x="302485" y="262809"/>
                </a:cubicBezTo>
                <a:cubicBezTo>
                  <a:pt x="301607" y="261055"/>
                  <a:pt x="299854" y="259302"/>
                  <a:pt x="297224" y="260178"/>
                </a:cubicBezTo>
                <a:lnTo>
                  <a:pt x="254262" y="263685"/>
                </a:lnTo>
                <a:lnTo>
                  <a:pt x="284072" y="235629"/>
                </a:lnTo>
                <a:cubicBezTo>
                  <a:pt x="287579" y="236506"/>
                  <a:pt x="291086" y="235629"/>
                  <a:pt x="293717" y="232999"/>
                </a:cubicBezTo>
                <a:cubicBezTo>
                  <a:pt x="297224" y="229492"/>
                  <a:pt x="297224" y="223354"/>
                  <a:pt x="293717" y="219847"/>
                </a:cubicBezTo>
                <a:cubicBezTo>
                  <a:pt x="290210" y="216340"/>
                  <a:pt x="283196" y="216340"/>
                  <a:pt x="279689" y="219847"/>
                </a:cubicBezTo>
                <a:cubicBezTo>
                  <a:pt x="277058" y="222478"/>
                  <a:pt x="276182" y="225985"/>
                  <a:pt x="277058" y="229492"/>
                </a:cubicBezTo>
                <a:lnTo>
                  <a:pt x="247248" y="257548"/>
                </a:lnTo>
                <a:lnTo>
                  <a:pt x="251632" y="217217"/>
                </a:lnTo>
                <a:cubicBezTo>
                  <a:pt x="251632" y="215464"/>
                  <a:pt x="250755" y="213710"/>
                  <a:pt x="249002" y="212833"/>
                </a:cubicBezTo>
                <a:cubicBezTo>
                  <a:pt x="247248" y="211956"/>
                  <a:pt x="244618" y="212833"/>
                  <a:pt x="243741" y="213710"/>
                </a:cubicBezTo>
                <a:lnTo>
                  <a:pt x="216562" y="244396"/>
                </a:lnTo>
                <a:lnTo>
                  <a:pt x="216562" y="204065"/>
                </a:lnTo>
                <a:cubicBezTo>
                  <a:pt x="220069" y="202312"/>
                  <a:pt x="221822" y="199682"/>
                  <a:pt x="221822" y="195297"/>
                </a:cubicBezTo>
                <a:cubicBezTo>
                  <a:pt x="221822" y="190037"/>
                  <a:pt x="217438" y="185654"/>
                  <a:pt x="212177" y="185654"/>
                </a:cubicBezTo>
                <a:close/>
                <a:moveTo>
                  <a:pt x="211958" y="30652"/>
                </a:moveTo>
                <a:cubicBezTo>
                  <a:pt x="194211" y="30652"/>
                  <a:pt x="179692" y="45980"/>
                  <a:pt x="179692" y="63725"/>
                </a:cubicBezTo>
                <a:lnTo>
                  <a:pt x="179692" y="77437"/>
                </a:lnTo>
                <a:lnTo>
                  <a:pt x="245029" y="77437"/>
                </a:lnTo>
                <a:lnTo>
                  <a:pt x="245029" y="63725"/>
                </a:lnTo>
                <a:cubicBezTo>
                  <a:pt x="245029" y="45172"/>
                  <a:pt x="229703" y="30652"/>
                  <a:pt x="211958" y="30652"/>
                </a:cubicBezTo>
                <a:close/>
                <a:moveTo>
                  <a:pt x="211957" y="0"/>
                </a:moveTo>
                <a:cubicBezTo>
                  <a:pt x="246642" y="0"/>
                  <a:pt x="275682" y="28233"/>
                  <a:pt x="275681" y="63725"/>
                </a:cubicBezTo>
                <a:lnTo>
                  <a:pt x="275681" y="108086"/>
                </a:lnTo>
                <a:lnTo>
                  <a:pt x="294388" y="111581"/>
                </a:lnTo>
                <a:cubicBezTo>
                  <a:pt x="370215" y="141870"/>
                  <a:pt x="423478" y="213710"/>
                  <a:pt x="423478" y="297879"/>
                </a:cubicBezTo>
                <a:cubicBezTo>
                  <a:pt x="423478" y="409228"/>
                  <a:pt x="328788" y="499535"/>
                  <a:pt x="211301" y="499535"/>
                </a:cubicBezTo>
                <a:cubicBezTo>
                  <a:pt x="94691" y="499535"/>
                  <a:pt x="0" y="409228"/>
                  <a:pt x="0" y="297879"/>
                </a:cubicBezTo>
                <a:cubicBezTo>
                  <a:pt x="0" y="214367"/>
                  <a:pt x="53264" y="142692"/>
                  <a:pt x="129460" y="112074"/>
                </a:cubicBezTo>
                <a:lnTo>
                  <a:pt x="150165" y="108106"/>
                </a:lnTo>
                <a:lnTo>
                  <a:pt x="147362" y="108106"/>
                </a:lnTo>
                <a:lnTo>
                  <a:pt x="148233" y="107106"/>
                </a:lnTo>
                <a:lnTo>
                  <a:pt x="148233" y="63725"/>
                </a:lnTo>
                <a:cubicBezTo>
                  <a:pt x="148233" y="29040"/>
                  <a:pt x="176465" y="1"/>
                  <a:pt x="211957" y="0"/>
                </a:cubicBezTo>
                <a:close/>
              </a:path>
            </a:pathLst>
          </a:custGeom>
          <a:solidFill>
            <a:schemeClr val="accent3"/>
          </a:solidFill>
          <a:ln w="9525" cap="flat">
            <a:noFill/>
            <a:prstDash val="solid"/>
            <a:miter/>
          </a:ln>
          <a:effectLst>
            <a:outerShdw blurRad="38100" dist="25400" dir="5400000" algn="t" rotWithShape="0">
              <a:prstClr val="black">
                <a:alpha val="40000"/>
              </a:prstClr>
            </a:outerShdw>
          </a:effectLst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zh-CN" altLang="en-US"/>
          </a:p>
        </p:txBody>
      </p:sp>
      <p:sp>
        <p:nvSpPr>
          <p:cNvPr id="15" name="任意多边形: 形状 14">
            <a:extLst>
              <a:ext uri="{FF2B5EF4-FFF2-40B4-BE49-F238E27FC236}">
                <a16:creationId xmlns:a16="http://schemas.microsoft.com/office/drawing/2014/main" id="{9A1FE3CA-6282-4CEC-9E54-23892772297D}"/>
              </a:ext>
            </a:extLst>
          </p:cNvPr>
          <p:cNvSpPr/>
          <p:nvPr userDrawn="1"/>
        </p:nvSpPr>
        <p:spPr>
          <a:xfrm>
            <a:off x="3851922" y="5759588"/>
            <a:ext cx="565363" cy="674725"/>
          </a:xfrm>
          <a:custGeom>
            <a:avLst/>
            <a:gdLst>
              <a:gd name="connsiteX0" fmla="*/ 282681 w 565363"/>
              <a:gd name="connsiteY0" fmla="*/ 30976 h 674725"/>
              <a:gd name="connsiteX1" fmla="*/ 251705 w 565363"/>
              <a:gd name="connsiteY1" fmla="*/ 61952 h 674725"/>
              <a:gd name="connsiteX2" fmla="*/ 282681 w 565363"/>
              <a:gd name="connsiteY2" fmla="*/ 92928 h 674725"/>
              <a:gd name="connsiteX3" fmla="*/ 313657 w 565363"/>
              <a:gd name="connsiteY3" fmla="*/ 61952 h 674725"/>
              <a:gd name="connsiteX4" fmla="*/ 282681 w 565363"/>
              <a:gd name="connsiteY4" fmla="*/ 30976 h 674725"/>
              <a:gd name="connsiteX5" fmla="*/ 282681 w 565363"/>
              <a:gd name="connsiteY5" fmla="*/ 0 h 674725"/>
              <a:gd name="connsiteX6" fmla="*/ 344633 w 565363"/>
              <a:gd name="connsiteY6" fmla="*/ 61952 h 674725"/>
              <a:gd name="connsiteX7" fmla="*/ 306796 w 565363"/>
              <a:gd name="connsiteY7" fmla="*/ 119036 h 674725"/>
              <a:gd name="connsiteX8" fmla="*/ 289897 w 565363"/>
              <a:gd name="connsiteY8" fmla="*/ 122448 h 674725"/>
              <a:gd name="connsiteX9" fmla="*/ 326369 w 565363"/>
              <a:gd name="connsiteY9" fmla="*/ 307239 h 674725"/>
              <a:gd name="connsiteX10" fmla="*/ 434302 w 565363"/>
              <a:gd name="connsiteY10" fmla="*/ 235284 h 674725"/>
              <a:gd name="connsiteX11" fmla="*/ 439441 w 565363"/>
              <a:gd name="connsiteY11" fmla="*/ 235284 h 674725"/>
              <a:gd name="connsiteX12" fmla="*/ 439441 w 565363"/>
              <a:gd name="connsiteY12" fmla="*/ 240423 h 674725"/>
              <a:gd name="connsiteX13" fmla="*/ 367486 w 565363"/>
              <a:gd name="connsiteY13" fmla="*/ 348356 h 674725"/>
              <a:gd name="connsiteX14" fmla="*/ 562793 w 565363"/>
              <a:gd name="connsiteY14" fmla="*/ 386904 h 674725"/>
              <a:gd name="connsiteX15" fmla="*/ 565363 w 565363"/>
              <a:gd name="connsiteY15" fmla="*/ 392044 h 674725"/>
              <a:gd name="connsiteX16" fmla="*/ 562793 w 565363"/>
              <a:gd name="connsiteY16" fmla="*/ 397183 h 674725"/>
              <a:gd name="connsiteX17" fmla="*/ 367486 w 565363"/>
              <a:gd name="connsiteY17" fmla="*/ 435731 h 674725"/>
              <a:gd name="connsiteX18" fmla="*/ 439441 w 565363"/>
              <a:gd name="connsiteY18" fmla="*/ 543664 h 674725"/>
              <a:gd name="connsiteX19" fmla="*/ 439441 w 565363"/>
              <a:gd name="connsiteY19" fmla="*/ 548803 h 674725"/>
              <a:gd name="connsiteX20" fmla="*/ 434302 w 565363"/>
              <a:gd name="connsiteY20" fmla="*/ 548803 h 674725"/>
              <a:gd name="connsiteX21" fmla="*/ 326369 w 565363"/>
              <a:gd name="connsiteY21" fmla="*/ 476848 h 674725"/>
              <a:gd name="connsiteX22" fmla="*/ 287821 w 565363"/>
              <a:gd name="connsiteY22" fmla="*/ 672155 h 674725"/>
              <a:gd name="connsiteX23" fmla="*/ 282682 w 565363"/>
              <a:gd name="connsiteY23" fmla="*/ 674725 h 674725"/>
              <a:gd name="connsiteX24" fmla="*/ 277542 w 565363"/>
              <a:gd name="connsiteY24" fmla="*/ 672155 h 674725"/>
              <a:gd name="connsiteX25" fmla="*/ 238994 w 565363"/>
              <a:gd name="connsiteY25" fmla="*/ 476848 h 674725"/>
              <a:gd name="connsiteX26" fmla="*/ 131061 w 565363"/>
              <a:gd name="connsiteY26" fmla="*/ 548803 h 674725"/>
              <a:gd name="connsiteX27" fmla="*/ 125922 w 565363"/>
              <a:gd name="connsiteY27" fmla="*/ 548803 h 674725"/>
              <a:gd name="connsiteX28" fmla="*/ 125922 w 565363"/>
              <a:gd name="connsiteY28" fmla="*/ 543664 h 674725"/>
              <a:gd name="connsiteX29" fmla="*/ 197877 w 565363"/>
              <a:gd name="connsiteY29" fmla="*/ 435731 h 674725"/>
              <a:gd name="connsiteX30" fmla="*/ 2570 w 565363"/>
              <a:gd name="connsiteY30" fmla="*/ 397183 h 674725"/>
              <a:gd name="connsiteX31" fmla="*/ 0 w 565363"/>
              <a:gd name="connsiteY31" fmla="*/ 392044 h 674725"/>
              <a:gd name="connsiteX32" fmla="*/ 2570 w 565363"/>
              <a:gd name="connsiteY32" fmla="*/ 386904 h 674725"/>
              <a:gd name="connsiteX33" fmla="*/ 197877 w 565363"/>
              <a:gd name="connsiteY33" fmla="*/ 348356 h 674725"/>
              <a:gd name="connsiteX34" fmla="*/ 125922 w 565363"/>
              <a:gd name="connsiteY34" fmla="*/ 242993 h 674725"/>
              <a:gd name="connsiteX35" fmla="*/ 125922 w 565363"/>
              <a:gd name="connsiteY35" fmla="*/ 237854 h 674725"/>
              <a:gd name="connsiteX36" fmla="*/ 131061 w 565363"/>
              <a:gd name="connsiteY36" fmla="*/ 237854 h 674725"/>
              <a:gd name="connsiteX37" fmla="*/ 241564 w 565363"/>
              <a:gd name="connsiteY37" fmla="*/ 309809 h 674725"/>
              <a:gd name="connsiteX38" fmla="*/ 278426 w 565363"/>
              <a:gd name="connsiteY38" fmla="*/ 123045 h 674725"/>
              <a:gd name="connsiteX39" fmla="*/ 258567 w 565363"/>
              <a:gd name="connsiteY39" fmla="*/ 119036 h 674725"/>
              <a:gd name="connsiteX40" fmla="*/ 220729 w 565363"/>
              <a:gd name="connsiteY40" fmla="*/ 61952 h 674725"/>
              <a:gd name="connsiteX41" fmla="*/ 282681 w 565363"/>
              <a:gd name="connsiteY41" fmla="*/ 0 h 674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565363" h="674725">
                <a:moveTo>
                  <a:pt x="282681" y="30976"/>
                </a:moveTo>
                <a:cubicBezTo>
                  <a:pt x="265573" y="30976"/>
                  <a:pt x="251705" y="44844"/>
                  <a:pt x="251705" y="61952"/>
                </a:cubicBezTo>
                <a:cubicBezTo>
                  <a:pt x="251705" y="79060"/>
                  <a:pt x="265573" y="92928"/>
                  <a:pt x="282681" y="92928"/>
                </a:cubicBezTo>
                <a:cubicBezTo>
                  <a:pt x="299789" y="92928"/>
                  <a:pt x="313657" y="79060"/>
                  <a:pt x="313657" y="61952"/>
                </a:cubicBezTo>
                <a:cubicBezTo>
                  <a:pt x="313657" y="44844"/>
                  <a:pt x="299789" y="30976"/>
                  <a:pt x="282681" y="30976"/>
                </a:cubicBezTo>
                <a:close/>
                <a:moveTo>
                  <a:pt x="282681" y="0"/>
                </a:moveTo>
                <a:cubicBezTo>
                  <a:pt x="316896" y="0"/>
                  <a:pt x="344633" y="27737"/>
                  <a:pt x="344633" y="61952"/>
                </a:cubicBezTo>
                <a:cubicBezTo>
                  <a:pt x="344633" y="87614"/>
                  <a:pt x="329031" y="109631"/>
                  <a:pt x="306796" y="119036"/>
                </a:cubicBezTo>
                <a:lnTo>
                  <a:pt x="289897" y="122448"/>
                </a:lnTo>
                <a:lnTo>
                  <a:pt x="326369" y="307239"/>
                </a:lnTo>
                <a:lnTo>
                  <a:pt x="434302" y="235284"/>
                </a:lnTo>
                <a:cubicBezTo>
                  <a:pt x="436871" y="235284"/>
                  <a:pt x="439441" y="235284"/>
                  <a:pt x="439441" y="235284"/>
                </a:cubicBezTo>
                <a:cubicBezTo>
                  <a:pt x="442011" y="237854"/>
                  <a:pt x="442011" y="237854"/>
                  <a:pt x="439441" y="240423"/>
                </a:cubicBezTo>
                <a:lnTo>
                  <a:pt x="367486" y="348356"/>
                </a:lnTo>
                <a:lnTo>
                  <a:pt x="562793" y="386904"/>
                </a:lnTo>
                <a:cubicBezTo>
                  <a:pt x="565363" y="386904"/>
                  <a:pt x="565363" y="389474"/>
                  <a:pt x="565363" y="392044"/>
                </a:cubicBezTo>
                <a:cubicBezTo>
                  <a:pt x="565363" y="394613"/>
                  <a:pt x="562793" y="394613"/>
                  <a:pt x="562793" y="397183"/>
                </a:cubicBezTo>
                <a:lnTo>
                  <a:pt x="367486" y="435731"/>
                </a:lnTo>
                <a:lnTo>
                  <a:pt x="439441" y="543664"/>
                </a:lnTo>
                <a:cubicBezTo>
                  <a:pt x="439441" y="546233"/>
                  <a:pt x="439441" y="548803"/>
                  <a:pt x="439441" y="548803"/>
                </a:cubicBezTo>
                <a:cubicBezTo>
                  <a:pt x="436871" y="551373"/>
                  <a:pt x="436871" y="551373"/>
                  <a:pt x="434302" y="548803"/>
                </a:cubicBezTo>
                <a:lnTo>
                  <a:pt x="326369" y="476848"/>
                </a:lnTo>
                <a:lnTo>
                  <a:pt x="287821" y="672155"/>
                </a:lnTo>
                <a:cubicBezTo>
                  <a:pt x="287821" y="674725"/>
                  <a:pt x="285251" y="674725"/>
                  <a:pt x="282682" y="674725"/>
                </a:cubicBezTo>
                <a:cubicBezTo>
                  <a:pt x="280112" y="674725"/>
                  <a:pt x="280112" y="672155"/>
                  <a:pt x="277542" y="672155"/>
                </a:cubicBezTo>
                <a:lnTo>
                  <a:pt x="238994" y="476848"/>
                </a:lnTo>
                <a:lnTo>
                  <a:pt x="131061" y="548803"/>
                </a:lnTo>
                <a:cubicBezTo>
                  <a:pt x="128492" y="548803"/>
                  <a:pt x="125922" y="548803"/>
                  <a:pt x="125922" y="548803"/>
                </a:cubicBezTo>
                <a:cubicBezTo>
                  <a:pt x="123352" y="546233"/>
                  <a:pt x="123352" y="546233"/>
                  <a:pt x="125922" y="543664"/>
                </a:cubicBezTo>
                <a:lnTo>
                  <a:pt x="197877" y="435731"/>
                </a:lnTo>
                <a:lnTo>
                  <a:pt x="2570" y="397183"/>
                </a:lnTo>
                <a:cubicBezTo>
                  <a:pt x="2570" y="397183"/>
                  <a:pt x="0" y="394613"/>
                  <a:pt x="0" y="392044"/>
                </a:cubicBezTo>
                <a:cubicBezTo>
                  <a:pt x="0" y="389474"/>
                  <a:pt x="2570" y="389474"/>
                  <a:pt x="2570" y="386904"/>
                </a:cubicBezTo>
                <a:lnTo>
                  <a:pt x="197877" y="348356"/>
                </a:lnTo>
                <a:lnTo>
                  <a:pt x="125922" y="242993"/>
                </a:lnTo>
                <a:cubicBezTo>
                  <a:pt x="125922" y="240423"/>
                  <a:pt x="125922" y="237854"/>
                  <a:pt x="125922" y="237854"/>
                </a:cubicBezTo>
                <a:cubicBezTo>
                  <a:pt x="128492" y="235284"/>
                  <a:pt x="128492" y="235284"/>
                  <a:pt x="131061" y="237854"/>
                </a:cubicBezTo>
                <a:lnTo>
                  <a:pt x="241564" y="309809"/>
                </a:lnTo>
                <a:lnTo>
                  <a:pt x="278426" y="123045"/>
                </a:lnTo>
                <a:lnTo>
                  <a:pt x="258567" y="119036"/>
                </a:lnTo>
                <a:cubicBezTo>
                  <a:pt x="236331" y="109631"/>
                  <a:pt x="220729" y="87614"/>
                  <a:pt x="220729" y="61952"/>
                </a:cubicBezTo>
                <a:cubicBezTo>
                  <a:pt x="220729" y="27737"/>
                  <a:pt x="248466" y="0"/>
                  <a:pt x="282681" y="0"/>
                </a:cubicBezTo>
                <a:close/>
              </a:path>
            </a:pathLst>
          </a:custGeom>
          <a:solidFill>
            <a:schemeClr val="accent3"/>
          </a:solidFill>
          <a:ln w="9525" cap="flat">
            <a:noFill/>
            <a:prstDash val="solid"/>
            <a:miter/>
          </a:ln>
          <a:effectLst>
            <a:outerShdw blurRad="38100" dist="25400" dir="5400000" algn="t" rotWithShape="0">
              <a:prstClr val="black">
                <a:alpha val="40000"/>
              </a:prstClr>
            </a:outerShdw>
          </a:effectLst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zh-CN" altLang="en-US">
              <a:solidFill>
                <a:schemeClr val="tx1"/>
              </a:solidFill>
            </a:endParaRPr>
          </a:p>
        </p:txBody>
      </p:sp>
      <p:sp>
        <p:nvSpPr>
          <p:cNvPr id="16" name="矩形 15">
            <a:extLst>
              <a:ext uri="{FF2B5EF4-FFF2-40B4-BE49-F238E27FC236}">
                <a16:creationId xmlns:a16="http://schemas.microsoft.com/office/drawing/2014/main" id="{3DBD5BE3-BCF8-485F-A05E-55247CA42533}"/>
              </a:ext>
            </a:extLst>
          </p:cNvPr>
          <p:cNvSpPr/>
          <p:nvPr userDrawn="1"/>
        </p:nvSpPr>
        <p:spPr>
          <a:xfrm>
            <a:off x="904978" y="5526349"/>
            <a:ext cx="687642" cy="1331651"/>
          </a:xfrm>
          <a:prstGeom prst="rect">
            <a:avLst/>
          </a:prstGeom>
          <a:gradFill>
            <a:gsLst>
              <a:gs pos="50000">
                <a:schemeClr val="accent3">
                  <a:lumMod val="33000"/>
                </a:schemeClr>
              </a:gs>
              <a:gs pos="100000">
                <a:schemeClr val="accent3">
                  <a:lumMod val="50000"/>
                </a:schemeClr>
              </a:gs>
            </a:gsLst>
            <a:lin ang="5400000" scaled="0"/>
          </a:gradFill>
          <a:ln w="6994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17" name="任意多边形: 形状 16">
            <a:extLst>
              <a:ext uri="{FF2B5EF4-FFF2-40B4-BE49-F238E27FC236}">
                <a16:creationId xmlns:a16="http://schemas.microsoft.com/office/drawing/2014/main" id="{64A4C04E-C269-4705-A3A5-EC3E680DD58B}"/>
              </a:ext>
            </a:extLst>
          </p:cNvPr>
          <p:cNvSpPr/>
          <p:nvPr userDrawn="1"/>
        </p:nvSpPr>
        <p:spPr>
          <a:xfrm>
            <a:off x="0" y="1327757"/>
            <a:ext cx="3295358" cy="5166384"/>
          </a:xfrm>
          <a:custGeom>
            <a:avLst/>
            <a:gdLst>
              <a:gd name="connsiteX0" fmla="*/ 1248802 w 3295358"/>
              <a:gd name="connsiteY0" fmla="*/ 0 h 5166384"/>
              <a:gd name="connsiteX1" fmla="*/ 2754315 w 3295358"/>
              <a:gd name="connsiteY1" fmla="*/ 2255332 h 5166384"/>
              <a:gd name="connsiteX2" fmla="*/ 2060367 w 3295358"/>
              <a:gd name="connsiteY2" fmla="*/ 2255332 h 5166384"/>
              <a:gd name="connsiteX3" fmla="*/ 2980731 w 3295358"/>
              <a:gd name="connsiteY3" fmla="*/ 3637347 h 5166384"/>
              <a:gd name="connsiteX4" fmla="*/ 2277961 w 3295358"/>
              <a:gd name="connsiteY4" fmla="*/ 3637347 h 5166384"/>
              <a:gd name="connsiteX5" fmla="*/ 3295358 w 3295358"/>
              <a:gd name="connsiteY5" fmla="*/ 5166384 h 5166384"/>
              <a:gd name="connsiteX6" fmla="*/ 0 w 3295358"/>
              <a:gd name="connsiteY6" fmla="*/ 5166384 h 5166384"/>
              <a:gd name="connsiteX7" fmla="*/ 0 w 3295358"/>
              <a:gd name="connsiteY7" fmla="*/ 3970902 h 5166384"/>
              <a:gd name="connsiteX8" fmla="*/ 222585 w 3295358"/>
              <a:gd name="connsiteY8" fmla="*/ 3637347 h 5166384"/>
              <a:gd name="connsiteX9" fmla="*/ 0 w 3295358"/>
              <a:gd name="connsiteY9" fmla="*/ 3637347 h 5166384"/>
              <a:gd name="connsiteX10" fmla="*/ 0 w 3295358"/>
              <a:gd name="connsiteY10" fmla="*/ 2914198 h 5166384"/>
              <a:gd name="connsiteX11" fmla="*/ 440178 w 3295358"/>
              <a:gd name="connsiteY11" fmla="*/ 2255332 h 5166384"/>
              <a:gd name="connsiteX12" fmla="*/ 0 w 3295358"/>
              <a:gd name="connsiteY12" fmla="*/ 2255332 h 5166384"/>
              <a:gd name="connsiteX13" fmla="*/ 0 w 3295358"/>
              <a:gd name="connsiteY13" fmla="*/ 1874429 h 51663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3295358" h="5166384">
                <a:moveTo>
                  <a:pt x="1248802" y="0"/>
                </a:moveTo>
                <a:lnTo>
                  <a:pt x="2754315" y="2255332"/>
                </a:lnTo>
                <a:lnTo>
                  <a:pt x="2060367" y="2255332"/>
                </a:lnTo>
                <a:lnTo>
                  <a:pt x="2980731" y="3637347"/>
                </a:lnTo>
                <a:lnTo>
                  <a:pt x="2277961" y="3637347"/>
                </a:lnTo>
                <a:lnTo>
                  <a:pt x="3295358" y="5166384"/>
                </a:lnTo>
                <a:lnTo>
                  <a:pt x="0" y="5166384"/>
                </a:lnTo>
                <a:lnTo>
                  <a:pt x="0" y="3970902"/>
                </a:lnTo>
                <a:lnTo>
                  <a:pt x="222585" y="3637347"/>
                </a:lnTo>
                <a:lnTo>
                  <a:pt x="0" y="3637347"/>
                </a:lnTo>
                <a:lnTo>
                  <a:pt x="0" y="2914198"/>
                </a:lnTo>
                <a:lnTo>
                  <a:pt x="440178" y="2255332"/>
                </a:lnTo>
                <a:lnTo>
                  <a:pt x="0" y="2255332"/>
                </a:lnTo>
                <a:lnTo>
                  <a:pt x="0" y="1874429"/>
                </a:lnTo>
                <a:close/>
              </a:path>
            </a:pathLst>
          </a:custGeom>
          <a:gradFill>
            <a:gsLst>
              <a:gs pos="0">
                <a:schemeClr val="accent1">
                  <a:lumMod val="90000"/>
                  <a:lumOff val="10000"/>
                </a:schemeClr>
              </a:gs>
              <a:gs pos="100000">
                <a:schemeClr val="accent1">
                  <a:lumMod val="75000"/>
                </a:schemeClr>
              </a:gs>
            </a:gsLst>
            <a:lin ang="5400000" scaled="0"/>
          </a:gradFill>
          <a:ln w="6994" cap="flat">
            <a:noFill/>
            <a:prstDash val="solid"/>
            <a:miter/>
          </a:ln>
          <a:effectLst>
            <a:outerShdw blurRad="254000" dist="127000" dir="5400000" algn="t" rotWithShape="0">
              <a:prstClr val="black">
                <a:alpha val="40000"/>
              </a:prstClr>
            </a:outerShdw>
          </a:effectLst>
        </p:spPr>
        <p:txBody>
          <a:bodyPr wrap="square" rtlCol="0" anchor="ctr">
            <a:noAutofit/>
          </a:bodyPr>
          <a:lstStyle/>
          <a:p>
            <a:endParaRPr lang="zh-CN" altLang="en-US" dirty="0"/>
          </a:p>
        </p:txBody>
      </p:sp>
      <p:sp>
        <p:nvSpPr>
          <p:cNvPr id="18" name="雪花2">
            <a:extLst>
              <a:ext uri="{FF2B5EF4-FFF2-40B4-BE49-F238E27FC236}">
                <a16:creationId xmlns:a16="http://schemas.microsoft.com/office/drawing/2014/main" id="{7B355658-3E06-4732-9077-3FCF1C92E87D}"/>
              </a:ext>
            </a:extLst>
          </p:cNvPr>
          <p:cNvSpPr/>
          <p:nvPr userDrawn="1"/>
        </p:nvSpPr>
        <p:spPr>
          <a:xfrm>
            <a:off x="86360" y="340873"/>
            <a:ext cx="12078891" cy="5907136"/>
          </a:xfrm>
          <a:custGeom>
            <a:avLst/>
            <a:gdLst>
              <a:gd name="connsiteX0" fmla="*/ 3842360 w 12078891"/>
              <a:gd name="connsiteY0" fmla="*/ 5831795 h 5907136"/>
              <a:gd name="connsiteX1" fmla="*/ 3880030 w 12078891"/>
              <a:gd name="connsiteY1" fmla="*/ 5869465 h 5907136"/>
              <a:gd name="connsiteX2" fmla="*/ 3842360 w 12078891"/>
              <a:gd name="connsiteY2" fmla="*/ 5907136 h 5907136"/>
              <a:gd name="connsiteX3" fmla="*/ 3804687 w 12078891"/>
              <a:gd name="connsiteY3" fmla="*/ 5869465 h 5907136"/>
              <a:gd name="connsiteX4" fmla="*/ 3842360 w 12078891"/>
              <a:gd name="connsiteY4" fmla="*/ 5831795 h 5907136"/>
              <a:gd name="connsiteX5" fmla="*/ 7474967 w 12078891"/>
              <a:gd name="connsiteY5" fmla="*/ 5830778 h 5907136"/>
              <a:gd name="connsiteX6" fmla="*/ 7492275 w 12078891"/>
              <a:gd name="connsiteY6" fmla="*/ 5848086 h 5907136"/>
              <a:gd name="connsiteX7" fmla="*/ 7474967 w 12078891"/>
              <a:gd name="connsiteY7" fmla="*/ 5865394 h 5907136"/>
              <a:gd name="connsiteX8" fmla="*/ 7457659 w 12078891"/>
              <a:gd name="connsiteY8" fmla="*/ 5848086 h 5907136"/>
              <a:gd name="connsiteX9" fmla="*/ 7474967 w 12078891"/>
              <a:gd name="connsiteY9" fmla="*/ 5830778 h 5907136"/>
              <a:gd name="connsiteX10" fmla="*/ 8992978 w 12078891"/>
              <a:gd name="connsiteY10" fmla="*/ 5793107 h 5907136"/>
              <a:gd name="connsiteX11" fmla="*/ 8999088 w 12078891"/>
              <a:gd name="connsiteY11" fmla="*/ 5799215 h 5907136"/>
              <a:gd name="connsiteX12" fmla="*/ 8992978 w 12078891"/>
              <a:gd name="connsiteY12" fmla="*/ 5805325 h 5907136"/>
              <a:gd name="connsiteX13" fmla="*/ 8986870 w 12078891"/>
              <a:gd name="connsiteY13" fmla="*/ 5799215 h 5907136"/>
              <a:gd name="connsiteX14" fmla="*/ 8992978 w 12078891"/>
              <a:gd name="connsiteY14" fmla="*/ 5793107 h 5907136"/>
              <a:gd name="connsiteX15" fmla="*/ 10305331 w 12078891"/>
              <a:gd name="connsiteY15" fmla="*/ 5791071 h 5907136"/>
              <a:gd name="connsiteX16" fmla="*/ 10324675 w 12078891"/>
              <a:gd name="connsiteY16" fmla="*/ 5810415 h 5907136"/>
              <a:gd name="connsiteX17" fmla="*/ 10305331 w 12078891"/>
              <a:gd name="connsiteY17" fmla="*/ 5829759 h 5907136"/>
              <a:gd name="connsiteX18" fmla="*/ 10285987 w 12078891"/>
              <a:gd name="connsiteY18" fmla="*/ 5810415 h 5907136"/>
              <a:gd name="connsiteX19" fmla="*/ 10305331 w 12078891"/>
              <a:gd name="connsiteY19" fmla="*/ 5791071 h 5907136"/>
              <a:gd name="connsiteX20" fmla="*/ 9101917 w 12078891"/>
              <a:gd name="connsiteY20" fmla="*/ 5773763 h 5907136"/>
              <a:gd name="connsiteX21" fmla="*/ 9126352 w 12078891"/>
              <a:gd name="connsiteY21" fmla="*/ 5798198 h 5907136"/>
              <a:gd name="connsiteX22" fmla="*/ 9101917 w 12078891"/>
              <a:gd name="connsiteY22" fmla="*/ 5822633 h 5907136"/>
              <a:gd name="connsiteX23" fmla="*/ 9077482 w 12078891"/>
              <a:gd name="connsiteY23" fmla="*/ 5798198 h 5907136"/>
              <a:gd name="connsiteX24" fmla="*/ 9101917 w 12078891"/>
              <a:gd name="connsiteY24" fmla="*/ 5773763 h 5907136"/>
              <a:gd name="connsiteX25" fmla="*/ 4563173 w 12078891"/>
              <a:gd name="connsiteY25" fmla="*/ 5765618 h 5907136"/>
              <a:gd name="connsiteX26" fmla="*/ 4573353 w 12078891"/>
              <a:gd name="connsiteY26" fmla="*/ 5775799 h 5907136"/>
              <a:gd name="connsiteX27" fmla="*/ 4563173 w 12078891"/>
              <a:gd name="connsiteY27" fmla="*/ 5785980 h 5907136"/>
              <a:gd name="connsiteX28" fmla="*/ 4552992 w 12078891"/>
              <a:gd name="connsiteY28" fmla="*/ 5775799 h 5907136"/>
              <a:gd name="connsiteX29" fmla="*/ 4563173 w 12078891"/>
              <a:gd name="connsiteY29" fmla="*/ 5765618 h 5907136"/>
              <a:gd name="connsiteX30" fmla="*/ 3667253 w 12078891"/>
              <a:gd name="connsiteY30" fmla="*/ 5747292 h 5907136"/>
              <a:gd name="connsiteX31" fmla="*/ 3677432 w 12078891"/>
              <a:gd name="connsiteY31" fmla="*/ 5756455 h 5907136"/>
              <a:gd name="connsiteX32" fmla="*/ 3667253 w 12078891"/>
              <a:gd name="connsiteY32" fmla="*/ 5765618 h 5907136"/>
              <a:gd name="connsiteX33" fmla="*/ 3657072 w 12078891"/>
              <a:gd name="connsiteY33" fmla="*/ 5756455 h 5907136"/>
              <a:gd name="connsiteX34" fmla="*/ 3667253 w 12078891"/>
              <a:gd name="connsiteY34" fmla="*/ 5747292 h 5907136"/>
              <a:gd name="connsiteX35" fmla="*/ 5934563 w 12078891"/>
              <a:gd name="connsiteY35" fmla="*/ 5691295 h 5907136"/>
              <a:gd name="connsiteX36" fmla="*/ 5937617 w 12078891"/>
              <a:gd name="connsiteY36" fmla="*/ 5694349 h 5907136"/>
              <a:gd name="connsiteX37" fmla="*/ 5934563 w 12078891"/>
              <a:gd name="connsiteY37" fmla="*/ 5697403 h 5907136"/>
              <a:gd name="connsiteX38" fmla="*/ 5931508 w 12078891"/>
              <a:gd name="connsiteY38" fmla="*/ 5694349 h 5907136"/>
              <a:gd name="connsiteX39" fmla="*/ 5934563 w 12078891"/>
              <a:gd name="connsiteY39" fmla="*/ 5691295 h 5907136"/>
              <a:gd name="connsiteX40" fmla="*/ 9720932 w 12078891"/>
              <a:gd name="connsiteY40" fmla="*/ 5662788 h 5907136"/>
              <a:gd name="connsiteX41" fmla="*/ 9741295 w 12078891"/>
              <a:gd name="connsiteY41" fmla="*/ 5683150 h 5907136"/>
              <a:gd name="connsiteX42" fmla="*/ 9720932 w 12078891"/>
              <a:gd name="connsiteY42" fmla="*/ 5703513 h 5907136"/>
              <a:gd name="connsiteX43" fmla="*/ 9700570 w 12078891"/>
              <a:gd name="connsiteY43" fmla="*/ 5683150 h 5907136"/>
              <a:gd name="connsiteX44" fmla="*/ 9720932 w 12078891"/>
              <a:gd name="connsiteY44" fmla="*/ 5662788 h 5907136"/>
              <a:gd name="connsiteX45" fmla="*/ 1551600 w 12078891"/>
              <a:gd name="connsiteY45" fmla="*/ 5657698 h 5907136"/>
              <a:gd name="connsiteX46" fmla="*/ 1556689 w 12078891"/>
              <a:gd name="connsiteY46" fmla="*/ 5662789 h 5907136"/>
              <a:gd name="connsiteX47" fmla="*/ 1551600 w 12078891"/>
              <a:gd name="connsiteY47" fmla="*/ 5667879 h 5907136"/>
              <a:gd name="connsiteX48" fmla="*/ 1546509 w 12078891"/>
              <a:gd name="connsiteY48" fmla="*/ 5662789 h 5907136"/>
              <a:gd name="connsiteX49" fmla="*/ 1551600 w 12078891"/>
              <a:gd name="connsiteY49" fmla="*/ 5657698 h 5907136"/>
              <a:gd name="connsiteX50" fmla="*/ 5617940 w 12078891"/>
              <a:gd name="connsiteY50" fmla="*/ 5620027 h 5907136"/>
              <a:gd name="connsiteX51" fmla="*/ 5628121 w 12078891"/>
              <a:gd name="connsiteY51" fmla="*/ 5630208 h 5907136"/>
              <a:gd name="connsiteX52" fmla="*/ 5617940 w 12078891"/>
              <a:gd name="connsiteY52" fmla="*/ 5640389 h 5907136"/>
              <a:gd name="connsiteX53" fmla="*/ 5607759 w 12078891"/>
              <a:gd name="connsiteY53" fmla="*/ 5630208 h 5907136"/>
              <a:gd name="connsiteX54" fmla="*/ 5617940 w 12078891"/>
              <a:gd name="connsiteY54" fmla="*/ 5620027 h 5907136"/>
              <a:gd name="connsiteX55" fmla="*/ 7608340 w 12078891"/>
              <a:gd name="connsiteY55" fmla="*/ 5584393 h 5907136"/>
              <a:gd name="connsiteX56" fmla="*/ 7616485 w 12078891"/>
              <a:gd name="connsiteY56" fmla="*/ 5592538 h 5907136"/>
              <a:gd name="connsiteX57" fmla="*/ 7608340 w 12078891"/>
              <a:gd name="connsiteY57" fmla="*/ 5600683 h 5907136"/>
              <a:gd name="connsiteX58" fmla="*/ 7600195 w 12078891"/>
              <a:gd name="connsiteY58" fmla="*/ 5592538 h 5907136"/>
              <a:gd name="connsiteX59" fmla="*/ 7608340 w 12078891"/>
              <a:gd name="connsiteY59" fmla="*/ 5584393 h 5907136"/>
              <a:gd name="connsiteX60" fmla="*/ 4031736 w 12078891"/>
              <a:gd name="connsiteY60" fmla="*/ 5584393 h 5907136"/>
              <a:gd name="connsiteX61" fmla="*/ 4043953 w 12078891"/>
              <a:gd name="connsiteY61" fmla="*/ 5596611 h 5907136"/>
              <a:gd name="connsiteX62" fmla="*/ 4031736 w 12078891"/>
              <a:gd name="connsiteY62" fmla="*/ 5608828 h 5907136"/>
              <a:gd name="connsiteX63" fmla="*/ 4019517 w 12078891"/>
              <a:gd name="connsiteY63" fmla="*/ 5596611 h 5907136"/>
              <a:gd name="connsiteX64" fmla="*/ 4031736 w 12078891"/>
              <a:gd name="connsiteY64" fmla="*/ 5584393 h 5907136"/>
              <a:gd name="connsiteX65" fmla="*/ 8657000 w 12078891"/>
              <a:gd name="connsiteY65" fmla="*/ 5577266 h 5907136"/>
              <a:gd name="connsiteX66" fmla="*/ 8696707 w 12078891"/>
              <a:gd name="connsiteY66" fmla="*/ 5616973 h 5907136"/>
              <a:gd name="connsiteX67" fmla="*/ 8657000 w 12078891"/>
              <a:gd name="connsiteY67" fmla="*/ 5656679 h 5907136"/>
              <a:gd name="connsiteX68" fmla="*/ 8617294 w 12078891"/>
              <a:gd name="connsiteY68" fmla="*/ 5616973 h 5907136"/>
              <a:gd name="connsiteX69" fmla="*/ 8657000 w 12078891"/>
              <a:gd name="connsiteY69" fmla="*/ 5577266 h 5907136"/>
              <a:gd name="connsiteX70" fmla="*/ 10814389 w 12078891"/>
              <a:gd name="connsiteY70" fmla="*/ 5571158 h 5907136"/>
              <a:gd name="connsiteX71" fmla="*/ 10825589 w 12078891"/>
              <a:gd name="connsiteY71" fmla="*/ 5582357 h 5907136"/>
              <a:gd name="connsiteX72" fmla="*/ 10814389 w 12078891"/>
              <a:gd name="connsiteY72" fmla="*/ 5593557 h 5907136"/>
              <a:gd name="connsiteX73" fmla="*/ 10803190 w 12078891"/>
              <a:gd name="connsiteY73" fmla="*/ 5582357 h 5907136"/>
              <a:gd name="connsiteX74" fmla="*/ 10814389 w 12078891"/>
              <a:gd name="connsiteY74" fmla="*/ 5571158 h 5907136"/>
              <a:gd name="connsiteX75" fmla="*/ 7000525 w 12078891"/>
              <a:gd name="connsiteY75" fmla="*/ 5501926 h 5907136"/>
              <a:gd name="connsiteX76" fmla="*/ 7026996 w 12078891"/>
              <a:gd name="connsiteY76" fmla="*/ 5528397 h 5907136"/>
              <a:gd name="connsiteX77" fmla="*/ 7000525 w 12078891"/>
              <a:gd name="connsiteY77" fmla="*/ 5554868 h 5907136"/>
              <a:gd name="connsiteX78" fmla="*/ 6974054 w 12078891"/>
              <a:gd name="connsiteY78" fmla="*/ 5528397 h 5907136"/>
              <a:gd name="connsiteX79" fmla="*/ 7000525 w 12078891"/>
              <a:gd name="connsiteY79" fmla="*/ 5501926 h 5907136"/>
              <a:gd name="connsiteX80" fmla="*/ 8101109 w 12078891"/>
              <a:gd name="connsiteY80" fmla="*/ 5497853 h 5907136"/>
              <a:gd name="connsiteX81" fmla="*/ 8114345 w 12078891"/>
              <a:gd name="connsiteY81" fmla="*/ 5511088 h 5907136"/>
              <a:gd name="connsiteX82" fmla="*/ 8101109 w 12078891"/>
              <a:gd name="connsiteY82" fmla="*/ 5524324 h 5907136"/>
              <a:gd name="connsiteX83" fmla="*/ 8087874 w 12078891"/>
              <a:gd name="connsiteY83" fmla="*/ 5511088 h 5907136"/>
              <a:gd name="connsiteX84" fmla="*/ 8101109 w 12078891"/>
              <a:gd name="connsiteY84" fmla="*/ 5497853 h 5907136"/>
              <a:gd name="connsiteX85" fmla="*/ 11261343 w 12078891"/>
              <a:gd name="connsiteY85" fmla="*/ 5462219 h 5907136"/>
              <a:gd name="connsiteX86" fmla="*/ 11297995 w 12078891"/>
              <a:gd name="connsiteY86" fmla="*/ 5498871 h 5907136"/>
              <a:gd name="connsiteX87" fmla="*/ 11261343 w 12078891"/>
              <a:gd name="connsiteY87" fmla="*/ 5535524 h 5907136"/>
              <a:gd name="connsiteX88" fmla="*/ 11224691 w 12078891"/>
              <a:gd name="connsiteY88" fmla="*/ 5498871 h 5907136"/>
              <a:gd name="connsiteX89" fmla="*/ 11261343 w 12078891"/>
              <a:gd name="connsiteY89" fmla="*/ 5462219 h 5907136"/>
              <a:gd name="connsiteX90" fmla="*/ 6980162 w 12078891"/>
              <a:gd name="connsiteY90" fmla="*/ 5433712 h 5907136"/>
              <a:gd name="connsiteX91" fmla="*/ 6995434 w 12078891"/>
              <a:gd name="connsiteY91" fmla="*/ 5448984 h 5907136"/>
              <a:gd name="connsiteX92" fmla="*/ 6980162 w 12078891"/>
              <a:gd name="connsiteY92" fmla="*/ 5463237 h 5907136"/>
              <a:gd name="connsiteX93" fmla="*/ 6964890 w 12078891"/>
              <a:gd name="connsiteY93" fmla="*/ 5448984 h 5907136"/>
              <a:gd name="connsiteX94" fmla="*/ 6980162 w 12078891"/>
              <a:gd name="connsiteY94" fmla="*/ 5433712 h 5907136"/>
              <a:gd name="connsiteX95" fmla="*/ 7394535 w 12078891"/>
              <a:gd name="connsiteY95" fmla="*/ 5431676 h 5907136"/>
              <a:gd name="connsiteX96" fmla="*/ 7426097 w 12078891"/>
              <a:gd name="connsiteY96" fmla="*/ 5463237 h 5907136"/>
              <a:gd name="connsiteX97" fmla="*/ 7394535 w 12078891"/>
              <a:gd name="connsiteY97" fmla="*/ 5494799 h 5907136"/>
              <a:gd name="connsiteX98" fmla="*/ 7362974 w 12078891"/>
              <a:gd name="connsiteY98" fmla="*/ 5463237 h 5907136"/>
              <a:gd name="connsiteX99" fmla="*/ 7394535 w 12078891"/>
              <a:gd name="connsiteY99" fmla="*/ 5431676 h 5907136"/>
              <a:gd name="connsiteX100" fmla="*/ 9262779 w 12078891"/>
              <a:gd name="connsiteY100" fmla="*/ 5425567 h 5907136"/>
              <a:gd name="connsiteX101" fmla="*/ 9264816 w 12078891"/>
              <a:gd name="connsiteY101" fmla="*/ 5427603 h 5907136"/>
              <a:gd name="connsiteX102" fmla="*/ 9262779 w 12078891"/>
              <a:gd name="connsiteY102" fmla="*/ 5429639 h 5907136"/>
              <a:gd name="connsiteX103" fmla="*/ 9260743 w 12078891"/>
              <a:gd name="connsiteY103" fmla="*/ 5427603 h 5907136"/>
              <a:gd name="connsiteX104" fmla="*/ 9262779 w 12078891"/>
              <a:gd name="connsiteY104" fmla="*/ 5425567 h 5907136"/>
              <a:gd name="connsiteX105" fmla="*/ 9043884 w 12078891"/>
              <a:gd name="connsiteY105" fmla="*/ 5381788 h 5907136"/>
              <a:gd name="connsiteX106" fmla="*/ 9092754 w 12078891"/>
              <a:gd name="connsiteY106" fmla="*/ 5430658 h 5907136"/>
              <a:gd name="connsiteX107" fmla="*/ 9043884 w 12078891"/>
              <a:gd name="connsiteY107" fmla="*/ 5479528 h 5907136"/>
              <a:gd name="connsiteX108" fmla="*/ 8995015 w 12078891"/>
              <a:gd name="connsiteY108" fmla="*/ 5430658 h 5907136"/>
              <a:gd name="connsiteX109" fmla="*/ 9043884 w 12078891"/>
              <a:gd name="connsiteY109" fmla="*/ 5381788 h 5907136"/>
              <a:gd name="connsiteX110" fmla="*/ 8166268 w 12078891"/>
              <a:gd name="connsiteY110" fmla="*/ 5370589 h 5907136"/>
              <a:gd name="connsiteX111" fmla="*/ 8180522 w 12078891"/>
              <a:gd name="connsiteY111" fmla="*/ 5384843 h 5907136"/>
              <a:gd name="connsiteX112" fmla="*/ 8166268 w 12078891"/>
              <a:gd name="connsiteY112" fmla="*/ 5399096 h 5907136"/>
              <a:gd name="connsiteX113" fmla="*/ 8152015 w 12078891"/>
              <a:gd name="connsiteY113" fmla="*/ 5384843 h 5907136"/>
              <a:gd name="connsiteX114" fmla="*/ 8166268 w 12078891"/>
              <a:gd name="connsiteY114" fmla="*/ 5370589 h 5907136"/>
              <a:gd name="connsiteX115" fmla="*/ 9917428 w 12078891"/>
              <a:gd name="connsiteY115" fmla="*/ 5332918 h 5907136"/>
              <a:gd name="connsiteX116" fmla="*/ 9991751 w 12078891"/>
              <a:gd name="connsiteY116" fmla="*/ 5406223 h 5907136"/>
              <a:gd name="connsiteX117" fmla="*/ 9917428 w 12078891"/>
              <a:gd name="connsiteY117" fmla="*/ 5479527 h 5907136"/>
              <a:gd name="connsiteX118" fmla="*/ 9843106 w 12078891"/>
              <a:gd name="connsiteY118" fmla="*/ 5406223 h 5907136"/>
              <a:gd name="connsiteX119" fmla="*/ 9917428 w 12078891"/>
              <a:gd name="connsiteY119" fmla="*/ 5332918 h 5907136"/>
              <a:gd name="connsiteX120" fmla="*/ 5489660 w 12078891"/>
              <a:gd name="connsiteY120" fmla="*/ 5317646 h 5907136"/>
              <a:gd name="connsiteX121" fmla="*/ 5535474 w 12078891"/>
              <a:gd name="connsiteY121" fmla="*/ 5362443 h 5907136"/>
              <a:gd name="connsiteX122" fmla="*/ 5489660 w 12078891"/>
              <a:gd name="connsiteY122" fmla="*/ 5408259 h 5907136"/>
              <a:gd name="connsiteX123" fmla="*/ 5443845 w 12078891"/>
              <a:gd name="connsiteY123" fmla="*/ 5362443 h 5907136"/>
              <a:gd name="connsiteX124" fmla="*/ 5489660 w 12078891"/>
              <a:gd name="connsiteY124" fmla="*/ 5317646 h 5907136"/>
              <a:gd name="connsiteX125" fmla="*/ 7760040 w 12078891"/>
              <a:gd name="connsiteY125" fmla="*/ 5273868 h 5907136"/>
              <a:gd name="connsiteX126" fmla="*/ 7795674 w 12078891"/>
              <a:gd name="connsiteY126" fmla="*/ 5309502 h 5907136"/>
              <a:gd name="connsiteX127" fmla="*/ 7760040 w 12078891"/>
              <a:gd name="connsiteY127" fmla="*/ 5345136 h 5907136"/>
              <a:gd name="connsiteX128" fmla="*/ 7724406 w 12078891"/>
              <a:gd name="connsiteY128" fmla="*/ 5309502 h 5907136"/>
              <a:gd name="connsiteX129" fmla="*/ 7760040 w 12078891"/>
              <a:gd name="connsiteY129" fmla="*/ 5273868 h 5907136"/>
              <a:gd name="connsiteX130" fmla="*/ 4548919 w 12078891"/>
              <a:gd name="connsiteY130" fmla="*/ 5233143 h 5907136"/>
              <a:gd name="connsiteX131" fmla="*/ 4575387 w 12078891"/>
              <a:gd name="connsiteY131" fmla="*/ 5259614 h 5907136"/>
              <a:gd name="connsiteX132" fmla="*/ 4548919 w 12078891"/>
              <a:gd name="connsiteY132" fmla="*/ 5286085 h 5907136"/>
              <a:gd name="connsiteX133" fmla="*/ 4522446 w 12078891"/>
              <a:gd name="connsiteY133" fmla="*/ 5259614 h 5907136"/>
              <a:gd name="connsiteX134" fmla="*/ 4548919 w 12078891"/>
              <a:gd name="connsiteY134" fmla="*/ 5233143 h 5907136"/>
              <a:gd name="connsiteX135" fmla="*/ 7408789 w 12078891"/>
              <a:gd name="connsiteY135" fmla="*/ 5131331 h 5907136"/>
              <a:gd name="connsiteX136" fmla="*/ 7417952 w 12078891"/>
              <a:gd name="connsiteY136" fmla="*/ 5140494 h 5907136"/>
              <a:gd name="connsiteX137" fmla="*/ 7408789 w 12078891"/>
              <a:gd name="connsiteY137" fmla="*/ 5149657 h 5907136"/>
              <a:gd name="connsiteX138" fmla="*/ 7399626 w 12078891"/>
              <a:gd name="connsiteY138" fmla="*/ 5140494 h 5907136"/>
              <a:gd name="connsiteX139" fmla="*/ 7408789 w 12078891"/>
              <a:gd name="connsiteY139" fmla="*/ 5131331 h 5907136"/>
              <a:gd name="connsiteX140" fmla="*/ 10433614 w 12078891"/>
              <a:gd name="connsiteY140" fmla="*/ 5120132 h 5907136"/>
              <a:gd name="connsiteX141" fmla="*/ 10442776 w 12078891"/>
              <a:gd name="connsiteY141" fmla="*/ 5129295 h 5907136"/>
              <a:gd name="connsiteX142" fmla="*/ 10433614 w 12078891"/>
              <a:gd name="connsiteY142" fmla="*/ 5138458 h 5907136"/>
              <a:gd name="connsiteX143" fmla="*/ 10424451 w 12078891"/>
              <a:gd name="connsiteY143" fmla="*/ 5129295 h 5907136"/>
              <a:gd name="connsiteX144" fmla="*/ 10433614 w 12078891"/>
              <a:gd name="connsiteY144" fmla="*/ 5120132 h 5907136"/>
              <a:gd name="connsiteX145" fmla="*/ 1525133 w 12078891"/>
              <a:gd name="connsiteY145" fmla="*/ 5095697 h 5907136"/>
              <a:gd name="connsiteX146" fmla="*/ 1568912 w 12078891"/>
              <a:gd name="connsiteY146" fmla="*/ 5139476 h 5907136"/>
              <a:gd name="connsiteX147" fmla="*/ 1525133 w 12078891"/>
              <a:gd name="connsiteY147" fmla="*/ 5183255 h 5907136"/>
              <a:gd name="connsiteX148" fmla="*/ 1481354 w 12078891"/>
              <a:gd name="connsiteY148" fmla="*/ 5139476 h 5907136"/>
              <a:gd name="connsiteX149" fmla="*/ 1525133 w 12078891"/>
              <a:gd name="connsiteY149" fmla="*/ 5095697 h 5907136"/>
              <a:gd name="connsiteX150" fmla="*/ 4545863 w 12078891"/>
              <a:gd name="connsiteY150" fmla="*/ 5086534 h 5907136"/>
              <a:gd name="connsiteX151" fmla="*/ 4563168 w 12078891"/>
              <a:gd name="connsiteY151" fmla="*/ 5103842 h 5907136"/>
              <a:gd name="connsiteX152" fmla="*/ 4545863 w 12078891"/>
              <a:gd name="connsiteY152" fmla="*/ 5121150 h 5907136"/>
              <a:gd name="connsiteX153" fmla="*/ 4528555 w 12078891"/>
              <a:gd name="connsiteY153" fmla="*/ 5103842 h 5907136"/>
              <a:gd name="connsiteX154" fmla="*/ 4545863 w 12078891"/>
              <a:gd name="connsiteY154" fmla="*/ 5086534 h 5907136"/>
              <a:gd name="connsiteX155" fmla="*/ 9595704 w 12078891"/>
              <a:gd name="connsiteY155" fmla="*/ 5048864 h 5907136"/>
              <a:gd name="connsiteX156" fmla="*/ 9601813 w 12078891"/>
              <a:gd name="connsiteY156" fmla="*/ 5054972 h 5907136"/>
              <a:gd name="connsiteX157" fmla="*/ 9595704 w 12078891"/>
              <a:gd name="connsiteY157" fmla="*/ 5061081 h 5907136"/>
              <a:gd name="connsiteX158" fmla="*/ 9589596 w 12078891"/>
              <a:gd name="connsiteY158" fmla="*/ 5054972 h 5907136"/>
              <a:gd name="connsiteX159" fmla="*/ 9595704 w 12078891"/>
              <a:gd name="connsiteY159" fmla="*/ 5048864 h 5907136"/>
              <a:gd name="connsiteX160" fmla="*/ 11474130 w 12078891"/>
              <a:gd name="connsiteY160" fmla="*/ 5040719 h 5907136"/>
              <a:gd name="connsiteX161" fmla="*/ 11492456 w 12078891"/>
              <a:gd name="connsiteY161" fmla="*/ 5059046 h 5907136"/>
              <a:gd name="connsiteX162" fmla="*/ 11474130 w 12078891"/>
              <a:gd name="connsiteY162" fmla="*/ 5077372 h 5907136"/>
              <a:gd name="connsiteX163" fmla="*/ 11455803 w 12078891"/>
              <a:gd name="connsiteY163" fmla="*/ 5059046 h 5907136"/>
              <a:gd name="connsiteX164" fmla="*/ 11474130 w 12078891"/>
              <a:gd name="connsiteY164" fmla="*/ 5040719 h 5907136"/>
              <a:gd name="connsiteX165" fmla="*/ 2684777 w 12078891"/>
              <a:gd name="connsiteY165" fmla="*/ 5038683 h 5907136"/>
              <a:gd name="connsiteX166" fmla="*/ 2690886 w 12078891"/>
              <a:gd name="connsiteY166" fmla="*/ 5044791 h 5907136"/>
              <a:gd name="connsiteX167" fmla="*/ 2684777 w 12078891"/>
              <a:gd name="connsiteY167" fmla="*/ 5050900 h 5907136"/>
              <a:gd name="connsiteX168" fmla="*/ 2678668 w 12078891"/>
              <a:gd name="connsiteY168" fmla="*/ 5044791 h 5907136"/>
              <a:gd name="connsiteX169" fmla="*/ 2684777 w 12078891"/>
              <a:gd name="connsiteY169" fmla="*/ 5038683 h 5907136"/>
              <a:gd name="connsiteX170" fmla="*/ 8718088 w 12078891"/>
              <a:gd name="connsiteY170" fmla="*/ 5027483 h 5907136"/>
              <a:gd name="connsiteX171" fmla="*/ 8750668 w 12078891"/>
              <a:gd name="connsiteY171" fmla="*/ 5060063 h 5907136"/>
              <a:gd name="connsiteX172" fmla="*/ 8718088 w 12078891"/>
              <a:gd name="connsiteY172" fmla="*/ 5092643 h 5907136"/>
              <a:gd name="connsiteX173" fmla="*/ 8684490 w 12078891"/>
              <a:gd name="connsiteY173" fmla="*/ 5060063 h 5907136"/>
              <a:gd name="connsiteX174" fmla="*/ 8718088 w 12078891"/>
              <a:gd name="connsiteY174" fmla="*/ 5027483 h 5907136"/>
              <a:gd name="connsiteX175" fmla="*/ 855208 w 12078891"/>
              <a:gd name="connsiteY175" fmla="*/ 4961306 h 5907136"/>
              <a:gd name="connsiteX176" fmla="*/ 859281 w 12078891"/>
              <a:gd name="connsiteY176" fmla="*/ 4965379 h 5907136"/>
              <a:gd name="connsiteX177" fmla="*/ 855208 w 12078891"/>
              <a:gd name="connsiteY177" fmla="*/ 4969451 h 5907136"/>
              <a:gd name="connsiteX178" fmla="*/ 851136 w 12078891"/>
              <a:gd name="connsiteY178" fmla="*/ 4965379 h 5907136"/>
              <a:gd name="connsiteX179" fmla="*/ 855208 w 12078891"/>
              <a:gd name="connsiteY179" fmla="*/ 4961306 h 5907136"/>
              <a:gd name="connsiteX180" fmla="*/ 3860690 w 12078891"/>
              <a:gd name="connsiteY180" fmla="*/ 4955197 h 5907136"/>
              <a:gd name="connsiteX181" fmla="*/ 3873926 w 12078891"/>
              <a:gd name="connsiteY181" fmla="*/ 4968432 h 5907136"/>
              <a:gd name="connsiteX182" fmla="*/ 3860690 w 12078891"/>
              <a:gd name="connsiteY182" fmla="*/ 4981668 h 5907136"/>
              <a:gd name="connsiteX183" fmla="*/ 3847454 w 12078891"/>
              <a:gd name="connsiteY183" fmla="*/ 4968432 h 5907136"/>
              <a:gd name="connsiteX184" fmla="*/ 3860690 w 12078891"/>
              <a:gd name="connsiteY184" fmla="*/ 4955197 h 5907136"/>
              <a:gd name="connsiteX185" fmla="*/ 428625 w 12078891"/>
              <a:gd name="connsiteY185" fmla="*/ 4954179 h 5907136"/>
              <a:gd name="connsiteX186" fmla="*/ 483604 w 12078891"/>
              <a:gd name="connsiteY186" fmla="*/ 5009158 h 5907136"/>
              <a:gd name="connsiteX187" fmla="*/ 428625 w 12078891"/>
              <a:gd name="connsiteY187" fmla="*/ 5064136 h 5907136"/>
              <a:gd name="connsiteX188" fmla="*/ 373647 w 12078891"/>
              <a:gd name="connsiteY188" fmla="*/ 5009158 h 5907136"/>
              <a:gd name="connsiteX189" fmla="*/ 428625 w 12078891"/>
              <a:gd name="connsiteY189" fmla="*/ 4954179 h 5907136"/>
              <a:gd name="connsiteX190" fmla="*/ 8221247 w 12078891"/>
              <a:gd name="connsiteY190" fmla="*/ 4935853 h 5907136"/>
              <a:gd name="connsiteX191" fmla="*/ 8225319 w 12078891"/>
              <a:gd name="connsiteY191" fmla="*/ 4939926 h 5907136"/>
              <a:gd name="connsiteX192" fmla="*/ 8221247 w 12078891"/>
              <a:gd name="connsiteY192" fmla="*/ 4943998 h 5907136"/>
              <a:gd name="connsiteX193" fmla="*/ 8217174 w 12078891"/>
              <a:gd name="connsiteY193" fmla="*/ 4939926 h 5907136"/>
              <a:gd name="connsiteX194" fmla="*/ 8221247 w 12078891"/>
              <a:gd name="connsiteY194" fmla="*/ 4935853 h 5907136"/>
              <a:gd name="connsiteX195" fmla="*/ 6571898 w 12078891"/>
              <a:gd name="connsiteY195" fmla="*/ 4926690 h 5907136"/>
              <a:gd name="connsiteX196" fmla="*/ 6586152 w 12078891"/>
              <a:gd name="connsiteY196" fmla="*/ 4940943 h 5907136"/>
              <a:gd name="connsiteX197" fmla="*/ 6571898 w 12078891"/>
              <a:gd name="connsiteY197" fmla="*/ 4955197 h 5907136"/>
              <a:gd name="connsiteX198" fmla="*/ 6557644 w 12078891"/>
              <a:gd name="connsiteY198" fmla="*/ 4940943 h 5907136"/>
              <a:gd name="connsiteX199" fmla="*/ 6571898 w 12078891"/>
              <a:gd name="connsiteY199" fmla="*/ 4926690 h 5907136"/>
              <a:gd name="connsiteX200" fmla="*/ 5978342 w 12078891"/>
              <a:gd name="connsiteY200" fmla="*/ 4896147 h 5907136"/>
              <a:gd name="connsiteX201" fmla="*/ 6022119 w 12078891"/>
              <a:gd name="connsiteY201" fmla="*/ 4939926 h 5907136"/>
              <a:gd name="connsiteX202" fmla="*/ 5978342 w 12078891"/>
              <a:gd name="connsiteY202" fmla="*/ 4983705 h 5907136"/>
              <a:gd name="connsiteX203" fmla="*/ 5934564 w 12078891"/>
              <a:gd name="connsiteY203" fmla="*/ 4939926 h 5907136"/>
              <a:gd name="connsiteX204" fmla="*/ 5978342 w 12078891"/>
              <a:gd name="connsiteY204" fmla="*/ 4896147 h 5907136"/>
              <a:gd name="connsiteX205" fmla="*/ 9071374 w 12078891"/>
              <a:gd name="connsiteY205" fmla="*/ 4885965 h 5907136"/>
              <a:gd name="connsiteX206" fmla="*/ 9105990 w 12078891"/>
              <a:gd name="connsiteY206" fmla="*/ 4920581 h 5907136"/>
              <a:gd name="connsiteX207" fmla="*/ 9071374 w 12078891"/>
              <a:gd name="connsiteY207" fmla="*/ 4955197 h 5907136"/>
              <a:gd name="connsiteX208" fmla="*/ 9036758 w 12078891"/>
              <a:gd name="connsiteY208" fmla="*/ 4920581 h 5907136"/>
              <a:gd name="connsiteX209" fmla="*/ 9071374 w 12078891"/>
              <a:gd name="connsiteY209" fmla="*/ 4885965 h 5907136"/>
              <a:gd name="connsiteX210" fmla="*/ 4705700 w 12078891"/>
              <a:gd name="connsiteY210" fmla="*/ 4854403 h 5907136"/>
              <a:gd name="connsiteX211" fmla="*/ 4713844 w 12078891"/>
              <a:gd name="connsiteY211" fmla="*/ 4861530 h 5907136"/>
              <a:gd name="connsiteX212" fmla="*/ 4705700 w 12078891"/>
              <a:gd name="connsiteY212" fmla="*/ 4868657 h 5907136"/>
              <a:gd name="connsiteX213" fmla="*/ 4697560 w 12078891"/>
              <a:gd name="connsiteY213" fmla="*/ 4861530 h 5907136"/>
              <a:gd name="connsiteX214" fmla="*/ 4705700 w 12078891"/>
              <a:gd name="connsiteY214" fmla="*/ 4854403 h 5907136"/>
              <a:gd name="connsiteX215" fmla="*/ 11940428 w 12078891"/>
              <a:gd name="connsiteY215" fmla="*/ 4845241 h 5907136"/>
              <a:gd name="connsiteX216" fmla="*/ 11945518 w 12078891"/>
              <a:gd name="connsiteY216" fmla="*/ 4850331 h 5907136"/>
              <a:gd name="connsiteX217" fmla="*/ 11940428 w 12078891"/>
              <a:gd name="connsiteY217" fmla="*/ 4855422 h 5907136"/>
              <a:gd name="connsiteX218" fmla="*/ 11935337 w 12078891"/>
              <a:gd name="connsiteY218" fmla="*/ 4850331 h 5907136"/>
              <a:gd name="connsiteX219" fmla="*/ 11940428 w 12078891"/>
              <a:gd name="connsiteY219" fmla="*/ 4845241 h 5907136"/>
              <a:gd name="connsiteX220" fmla="*/ 8474758 w 12078891"/>
              <a:gd name="connsiteY220" fmla="*/ 4844222 h 5907136"/>
              <a:gd name="connsiteX221" fmla="*/ 8489011 w 12078891"/>
              <a:gd name="connsiteY221" fmla="*/ 4858476 h 5907136"/>
              <a:gd name="connsiteX222" fmla="*/ 8474758 w 12078891"/>
              <a:gd name="connsiteY222" fmla="*/ 4872729 h 5907136"/>
              <a:gd name="connsiteX223" fmla="*/ 8460504 w 12078891"/>
              <a:gd name="connsiteY223" fmla="*/ 4858476 h 5907136"/>
              <a:gd name="connsiteX224" fmla="*/ 8474758 w 12078891"/>
              <a:gd name="connsiteY224" fmla="*/ 4844222 h 5907136"/>
              <a:gd name="connsiteX225" fmla="*/ 4205825 w 12078891"/>
              <a:gd name="connsiteY225" fmla="*/ 4837095 h 5907136"/>
              <a:gd name="connsiteX226" fmla="*/ 4213970 w 12078891"/>
              <a:gd name="connsiteY226" fmla="*/ 4845240 h 5907136"/>
              <a:gd name="connsiteX227" fmla="*/ 4205825 w 12078891"/>
              <a:gd name="connsiteY227" fmla="*/ 4853385 h 5907136"/>
              <a:gd name="connsiteX228" fmla="*/ 4196662 w 12078891"/>
              <a:gd name="connsiteY228" fmla="*/ 4845240 h 5907136"/>
              <a:gd name="connsiteX229" fmla="*/ 4205825 w 12078891"/>
              <a:gd name="connsiteY229" fmla="*/ 4837095 h 5907136"/>
              <a:gd name="connsiteX230" fmla="*/ 7787529 w 12078891"/>
              <a:gd name="connsiteY230" fmla="*/ 4832005 h 5907136"/>
              <a:gd name="connsiteX231" fmla="*/ 7822145 w 12078891"/>
              <a:gd name="connsiteY231" fmla="*/ 4866621 h 5907136"/>
              <a:gd name="connsiteX232" fmla="*/ 7787529 w 12078891"/>
              <a:gd name="connsiteY232" fmla="*/ 4901237 h 5907136"/>
              <a:gd name="connsiteX233" fmla="*/ 7752913 w 12078891"/>
              <a:gd name="connsiteY233" fmla="*/ 4866621 h 5907136"/>
              <a:gd name="connsiteX234" fmla="*/ 7787529 w 12078891"/>
              <a:gd name="connsiteY234" fmla="*/ 4832005 h 5907136"/>
              <a:gd name="connsiteX235" fmla="*/ 11802981 w 12078891"/>
              <a:gd name="connsiteY235" fmla="*/ 4826914 h 5907136"/>
              <a:gd name="connsiteX236" fmla="*/ 11811126 w 12078891"/>
              <a:gd name="connsiteY236" fmla="*/ 4834041 h 5907136"/>
              <a:gd name="connsiteX237" fmla="*/ 11802981 w 12078891"/>
              <a:gd name="connsiteY237" fmla="*/ 4842186 h 5907136"/>
              <a:gd name="connsiteX238" fmla="*/ 11794836 w 12078891"/>
              <a:gd name="connsiteY238" fmla="*/ 4834041 h 5907136"/>
              <a:gd name="connsiteX239" fmla="*/ 11802981 w 12078891"/>
              <a:gd name="connsiteY239" fmla="*/ 4826914 h 5907136"/>
              <a:gd name="connsiteX240" fmla="*/ 5411257 w 12078891"/>
              <a:gd name="connsiteY240" fmla="*/ 4809607 h 5907136"/>
              <a:gd name="connsiteX241" fmla="*/ 5422456 w 12078891"/>
              <a:gd name="connsiteY241" fmla="*/ 4819788 h 5907136"/>
              <a:gd name="connsiteX242" fmla="*/ 5411257 w 12078891"/>
              <a:gd name="connsiteY242" fmla="*/ 4829969 h 5907136"/>
              <a:gd name="connsiteX243" fmla="*/ 5401075 w 12078891"/>
              <a:gd name="connsiteY243" fmla="*/ 4819788 h 5907136"/>
              <a:gd name="connsiteX244" fmla="*/ 5411257 w 12078891"/>
              <a:gd name="connsiteY244" fmla="*/ 4809607 h 5907136"/>
              <a:gd name="connsiteX245" fmla="*/ 9626248 w 12078891"/>
              <a:gd name="connsiteY245" fmla="*/ 4808588 h 5907136"/>
              <a:gd name="connsiteX246" fmla="*/ 9637447 w 12078891"/>
              <a:gd name="connsiteY246" fmla="*/ 4819788 h 5907136"/>
              <a:gd name="connsiteX247" fmla="*/ 9626248 w 12078891"/>
              <a:gd name="connsiteY247" fmla="*/ 4830987 h 5907136"/>
              <a:gd name="connsiteX248" fmla="*/ 9615049 w 12078891"/>
              <a:gd name="connsiteY248" fmla="*/ 4819788 h 5907136"/>
              <a:gd name="connsiteX249" fmla="*/ 9626248 w 12078891"/>
              <a:gd name="connsiteY249" fmla="*/ 4808588 h 5907136"/>
              <a:gd name="connsiteX250" fmla="*/ 4160030 w 12078891"/>
              <a:gd name="connsiteY250" fmla="*/ 4788226 h 5907136"/>
              <a:gd name="connsiteX251" fmla="*/ 4168175 w 12078891"/>
              <a:gd name="connsiteY251" fmla="*/ 4796371 h 5907136"/>
              <a:gd name="connsiteX252" fmla="*/ 4160030 w 12078891"/>
              <a:gd name="connsiteY252" fmla="*/ 4804516 h 5907136"/>
              <a:gd name="connsiteX253" fmla="*/ 4151885 w 12078891"/>
              <a:gd name="connsiteY253" fmla="*/ 4796371 h 5907136"/>
              <a:gd name="connsiteX254" fmla="*/ 4160030 w 12078891"/>
              <a:gd name="connsiteY254" fmla="*/ 4788226 h 5907136"/>
              <a:gd name="connsiteX255" fmla="*/ 2707168 w 12078891"/>
              <a:gd name="connsiteY255" fmla="*/ 4788226 h 5907136"/>
              <a:gd name="connsiteX256" fmla="*/ 2727529 w 12078891"/>
              <a:gd name="connsiteY256" fmla="*/ 4808588 h 5907136"/>
              <a:gd name="connsiteX257" fmla="*/ 2707168 w 12078891"/>
              <a:gd name="connsiteY257" fmla="*/ 4828951 h 5907136"/>
              <a:gd name="connsiteX258" fmla="*/ 2686805 w 12078891"/>
              <a:gd name="connsiteY258" fmla="*/ 4808588 h 5907136"/>
              <a:gd name="connsiteX259" fmla="*/ 2707168 w 12078891"/>
              <a:gd name="connsiteY259" fmla="*/ 4788226 h 5907136"/>
              <a:gd name="connsiteX260" fmla="*/ 8423852 w 12078891"/>
              <a:gd name="connsiteY260" fmla="*/ 4774990 h 5907136"/>
              <a:gd name="connsiteX261" fmla="*/ 8441160 w 12078891"/>
              <a:gd name="connsiteY261" fmla="*/ 4792298 h 5907136"/>
              <a:gd name="connsiteX262" fmla="*/ 8423852 w 12078891"/>
              <a:gd name="connsiteY262" fmla="*/ 4809606 h 5907136"/>
              <a:gd name="connsiteX263" fmla="*/ 8406544 w 12078891"/>
              <a:gd name="connsiteY263" fmla="*/ 4792298 h 5907136"/>
              <a:gd name="connsiteX264" fmla="*/ 8423852 w 12078891"/>
              <a:gd name="connsiteY264" fmla="*/ 4774990 h 5907136"/>
              <a:gd name="connsiteX265" fmla="*/ 7361956 w 12078891"/>
              <a:gd name="connsiteY265" fmla="*/ 4766846 h 5907136"/>
              <a:gd name="connsiteX266" fmla="*/ 7371119 w 12078891"/>
              <a:gd name="connsiteY266" fmla="*/ 4776009 h 5907136"/>
              <a:gd name="connsiteX267" fmla="*/ 7361956 w 12078891"/>
              <a:gd name="connsiteY267" fmla="*/ 4784154 h 5907136"/>
              <a:gd name="connsiteX268" fmla="*/ 7352793 w 12078891"/>
              <a:gd name="connsiteY268" fmla="*/ 4776009 h 5907136"/>
              <a:gd name="connsiteX269" fmla="*/ 7361956 w 12078891"/>
              <a:gd name="connsiteY269" fmla="*/ 4766846 h 5907136"/>
              <a:gd name="connsiteX270" fmla="*/ 5745195 w 12078891"/>
              <a:gd name="connsiteY270" fmla="*/ 4758701 h 5907136"/>
              <a:gd name="connsiteX271" fmla="*/ 5755375 w 12078891"/>
              <a:gd name="connsiteY271" fmla="*/ 4768882 h 5907136"/>
              <a:gd name="connsiteX272" fmla="*/ 5745195 w 12078891"/>
              <a:gd name="connsiteY272" fmla="*/ 4779063 h 5907136"/>
              <a:gd name="connsiteX273" fmla="*/ 5735013 w 12078891"/>
              <a:gd name="connsiteY273" fmla="*/ 4768882 h 5907136"/>
              <a:gd name="connsiteX274" fmla="*/ 5745195 w 12078891"/>
              <a:gd name="connsiteY274" fmla="*/ 4758701 h 5907136"/>
              <a:gd name="connsiteX275" fmla="*/ 9463349 w 12078891"/>
              <a:gd name="connsiteY275" fmla="*/ 4748520 h 5907136"/>
              <a:gd name="connsiteX276" fmla="*/ 9478621 w 12078891"/>
              <a:gd name="connsiteY276" fmla="*/ 4763792 h 5907136"/>
              <a:gd name="connsiteX277" fmla="*/ 9463349 w 12078891"/>
              <a:gd name="connsiteY277" fmla="*/ 4778045 h 5907136"/>
              <a:gd name="connsiteX278" fmla="*/ 9448077 w 12078891"/>
              <a:gd name="connsiteY278" fmla="*/ 4763792 h 5907136"/>
              <a:gd name="connsiteX279" fmla="*/ 9463349 w 12078891"/>
              <a:gd name="connsiteY279" fmla="*/ 4748520 h 5907136"/>
              <a:gd name="connsiteX280" fmla="*/ 3995069 w 12078891"/>
              <a:gd name="connsiteY280" fmla="*/ 4743429 h 5907136"/>
              <a:gd name="connsiteX281" fmla="*/ 4003214 w 12078891"/>
              <a:gd name="connsiteY281" fmla="*/ 4751574 h 5907136"/>
              <a:gd name="connsiteX282" fmla="*/ 3995069 w 12078891"/>
              <a:gd name="connsiteY282" fmla="*/ 4759719 h 5907136"/>
              <a:gd name="connsiteX283" fmla="*/ 3986923 w 12078891"/>
              <a:gd name="connsiteY283" fmla="*/ 4751574 h 5907136"/>
              <a:gd name="connsiteX284" fmla="*/ 3995069 w 12078891"/>
              <a:gd name="connsiteY284" fmla="*/ 4743429 h 5907136"/>
              <a:gd name="connsiteX285" fmla="*/ 1604530 w 12078891"/>
              <a:gd name="connsiteY285" fmla="*/ 4720012 h 5907136"/>
              <a:gd name="connsiteX286" fmla="*/ 1613694 w 12078891"/>
              <a:gd name="connsiteY286" fmla="*/ 4729175 h 5907136"/>
              <a:gd name="connsiteX287" fmla="*/ 1604530 w 12078891"/>
              <a:gd name="connsiteY287" fmla="*/ 4738339 h 5907136"/>
              <a:gd name="connsiteX288" fmla="*/ 1595368 w 12078891"/>
              <a:gd name="connsiteY288" fmla="*/ 4729175 h 5907136"/>
              <a:gd name="connsiteX289" fmla="*/ 1604530 w 12078891"/>
              <a:gd name="connsiteY289" fmla="*/ 4720012 h 5907136"/>
              <a:gd name="connsiteX290" fmla="*/ 1371382 w 12078891"/>
              <a:gd name="connsiteY290" fmla="*/ 4705759 h 5907136"/>
              <a:gd name="connsiteX291" fmla="*/ 1374437 w 12078891"/>
              <a:gd name="connsiteY291" fmla="*/ 4708813 h 5907136"/>
              <a:gd name="connsiteX292" fmla="*/ 1371382 w 12078891"/>
              <a:gd name="connsiteY292" fmla="*/ 4711867 h 5907136"/>
              <a:gd name="connsiteX293" fmla="*/ 1368328 w 12078891"/>
              <a:gd name="connsiteY293" fmla="*/ 4708813 h 5907136"/>
              <a:gd name="connsiteX294" fmla="*/ 1371382 w 12078891"/>
              <a:gd name="connsiteY294" fmla="*/ 4705759 h 5907136"/>
              <a:gd name="connsiteX295" fmla="*/ 10108836 w 12078891"/>
              <a:gd name="connsiteY295" fmla="*/ 4692523 h 5907136"/>
              <a:gd name="connsiteX296" fmla="*/ 10121052 w 12078891"/>
              <a:gd name="connsiteY296" fmla="*/ 4704740 h 5907136"/>
              <a:gd name="connsiteX297" fmla="*/ 10108836 w 12078891"/>
              <a:gd name="connsiteY297" fmla="*/ 4716957 h 5907136"/>
              <a:gd name="connsiteX298" fmla="*/ 10096618 w 12078891"/>
              <a:gd name="connsiteY298" fmla="*/ 4704740 h 5907136"/>
              <a:gd name="connsiteX299" fmla="*/ 10108836 w 12078891"/>
              <a:gd name="connsiteY299" fmla="*/ 4692523 h 5907136"/>
              <a:gd name="connsiteX300" fmla="*/ 10068111 w 12078891"/>
              <a:gd name="connsiteY300" fmla="*/ 4669106 h 5907136"/>
              <a:gd name="connsiteX301" fmla="*/ 10079310 w 12078891"/>
              <a:gd name="connsiteY301" fmla="*/ 4679287 h 5907136"/>
              <a:gd name="connsiteX302" fmla="*/ 10068111 w 12078891"/>
              <a:gd name="connsiteY302" fmla="*/ 4690487 h 5907136"/>
              <a:gd name="connsiteX303" fmla="*/ 10056911 w 12078891"/>
              <a:gd name="connsiteY303" fmla="*/ 4679287 h 5907136"/>
              <a:gd name="connsiteX304" fmla="*/ 10068111 w 12078891"/>
              <a:gd name="connsiteY304" fmla="*/ 4669106 h 5907136"/>
              <a:gd name="connsiteX305" fmla="*/ 8009478 w 12078891"/>
              <a:gd name="connsiteY305" fmla="*/ 4660961 h 5907136"/>
              <a:gd name="connsiteX306" fmla="*/ 8016605 w 12078891"/>
              <a:gd name="connsiteY306" fmla="*/ 4668088 h 5907136"/>
              <a:gd name="connsiteX307" fmla="*/ 8009478 w 12078891"/>
              <a:gd name="connsiteY307" fmla="*/ 4675215 h 5907136"/>
              <a:gd name="connsiteX308" fmla="*/ 8002351 w 12078891"/>
              <a:gd name="connsiteY308" fmla="*/ 4668088 h 5907136"/>
              <a:gd name="connsiteX309" fmla="*/ 8009478 w 12078891"/>
              <a:gd name="connsiteY309" fmla="*/ 4660961 h 5907136"/>
              <a:gd name="connsiteX310" fmla="*/ 10355219 w 12078891"/>
              <a:gd name="connsiteY310" fmla="*/ 4649762 h 5907136"/>
              <a:gd name="connsiteX311" fmla="*/ 10363364 w 12078891"/>
              <a:gd name="connsiteY311" fmla="*/ 4657907 h 5907136"/>
              <a:gd name="connsiteX312" fmla="*/ 10355219 w 12078891"/>
              <a:gd name="connsiteY312" fmla="*/ 4666052 h 5907136"/>
              <a:gd name="connsiteX313" fmla="*/ 10347074 w 12078891"/>
              <a:gd name="connsiteY313" fmla="*/ 4657907 h 5907136"/>
              <a:gd name="connsiteX314" fmla="*/ 10355219 w 12078891"/>
              <a:gd name="connsiteY314" fmla="*/ 4649762 h 5907136"/>
              <a:gd name="connsiteX315" fmla="*/ 10402053 w 12078891"/>
              <a:gd name="connsiteY315" fmla="*/ 4646708 h 5907136"/>
              <a:gd name="connsiteX316" fmla="*/ 10408162 w 12078891"/>
              <a:gd name="connsiteY316" fmla="*/ 4652816 h 5907136"/>
              <a:gd name="connsiteX317" fmla="*/ 10402053 w 12078891"/>
              <a:gd name="connsiteY317" fmla="*/ 4658925 h 5907136"/>
              <a:gd name="connsiteX318" fmla="*/ 10395944 w 12078891"/>
              <a:gd name="connsiteY318" fmla="*/ 4652816 h 5907136"/>
              <a:gd name="connsiteX319" fmla="*/ 10402053 w 12078891"/>
              <a:gd name="connsiteY319" fmla="*/ 4646708 h 5907136"/>
              <a:gd name="connsiteX320" fmla="*/ 4307634 w 12078891"/>
              <a:gd name="connsiteY320" fmla="*/ 4637545 h 5907136"/>
              <a:gd name="connsiteX321" fmla="*/ 4321866 w 12078891"/>
              <a:gd name="connsiteY321" fmla="*/ 4651799 h 5907136"/>
              <a:gd name="connsiteX322" fmla="*/ 4307634 w 12078891"/>
              <a:gd name="connsiteY322" fmla="*/ 4666052 h 5907136"/>
              <a:gd name="connsiteX323" fmla="*/ 4293379 w 12078891"/>
              <a:gd name="connsiteY323" fmla="*/ 4651799 h 5907136"/>
              <a:gd name="connsiteX324" fmla="*/ 4307634 w 12078891"/>
              <a:gd name="connsiteY324" fmla="*/ 4637545 h 5907136"/>
              <a:gd name="connsiteX325" fmla="*/ 117067 w 12078891"/>
              <a:gd name="connsiteY325" fmla="*/ 4626346 h 5907136"/>
              <a:gd name="connsiteX326" fmla="*/ 119103 w 12078891"/>
              <a:gd name="connsiteY326" fmla="*/ 4628382 h 5907136"/>
              <a:gd name="connsiteX327" fmla="*/ 117067 w 12078891"/>
              <a:gd name="connsiteY327" fmla="*/ 4630418 h 5907136"/>
              <a:gd name="connsiteX328" fmla="*/ 115031 w 12078891"/>
              <a:gd name="connsiteY328" fmla="*/ 4628382 h 5907136"/>
              <a:gd name="connsiteX329" fmla="*/ 117067 w 12078891"/>
              <a:gd name="connsiteY329" fmla="*/ 4626346 h 5907136"/>
              <a:gd name="connsiteX330" fmla="*/ 3638730 w 12078891"/>
              <a:gd name="connsiteY330" fmla="*/ 4547951 h 5907136"/>
              <a:gd name="connsiteX331" fmla="*/ 3644839 w 12078891"/>
              <a:gd name="connsiteY331" fmla="*/ 4554059 h 5907136"/>
              <a:gd name="connsiteX332" fmla="*/ 3638730 w 12078891"/>
              <a:gd name="connsiteY332" fmla="*/ 4560169 h 5907136"/>
              <a:gd name="connsiteX333" fmla="*/ 3632622 w 12078891"/>
              <a:gd name="connsiteY333" fmla="*/ 4554059 h 5907136"/>
              <a:gd name="connsiteX334" fmla="*/ 3638730 w 12078891"/>
              <a:gd name="connsiteY334" fmla="*/ 4547951 h 5907136"/>
              <a:gd name="connsiteX335" fmla="*/ 11106590 w 12078891"/>
              <a:gd name="connsiteY335" fmla="*/ 4539806 h 5907136"/>
              <a:gd name="connsiteX336" fmla="*/ 11136115 w 12078891"/>
              <a:gd name="connsiteY336" fmla="*/ 4569331 h 5907136"/>
              <a:gd name="connsiteX337" fmla="*/ 11106590 w 12078891"/>
              <a:gd name="connsiteY337" fmla="*/ 4598857 h 5907136"/>
              <a:gd name="connsiteX338" fmla="*/ 11077064 w 12078891"/>
              <a:gd name="connsiteY338" fmla="*/ 4569331 h 5907136"/>
              <a:gd name="connsiteX339" fmla="*/ 11106590 w 12078891"/>
              <a:gd name="connsiteY339" fmla="*/ 4539806 h 5907136"/>
              <a:gd name="connsiteX340" fmla="*/ 10039603 w 12078891"/>
              <a:gd name="connsiteY340" fmla="*/ 4533697 h 5907136"/>
              <a:gd name="connsiteX341" fmla="*/ 10051820 w 12078891"/>
              <a:gd name="connsiteY341" fmla="*/ 4545915 h 5907136"/>
              <a:gd name="connsiteX342" fmla="*/ 10039603 w 12078891"/>
              <a:gd name="connsiteY342" fmla="*/ 4558132 h 5907136"/>
              <a:gd name="connsiteX343" fmla="*/ 10027386 w 12078891"/>
              <a:gd name="connsiteY343" fmla="*/ 4545915 h 5907136"/>
              <a:gd name="connsiteX344" fmla="*/ 10039603 w 12078891"/>
              <a:gd name="connsiteY344" fmla="*/ 4533697 h 5907136"/>
              <a:gd name="connsiteX345" fmla="*/ 5086492 w 12078891"/>
              <a:gd name="connsiteY345" fmla="*/ 4530642 h 5907136"/>
              <a:gd name="connsiteX346" fmla="*/ 5114995 w 12078891"/>
              <a:gd name="connsiteY346" fmla="*/ 4559149 h 5907136"/>
              <a:gd name="connsiteX347" fmla="*/ 5086492 w 12078891"/>
              <a:gd name="connsiteY347" fmla="*/ 4587656 h 5907136"/>
              <a:gd name="connsiteX348" fmla="*/ 5057989 w 12078891"/>
              <a:gd name="connsiteY348" fmla="*/ 4559149 h 5907136"/>
              <a:gd name="connsiteX349" fmla="*/ 5086492 w 12078891"/>
              <a:gd name="connsiteY349" fmla="*/ 4530642 h 5907136"/>
              <a:gd name="connsiteX350" fmla="*/ 5031503 w 12078891"/>
              <a:gd name="connsiteY350" fmla="*/ 4522498 h 5907136"/>
              <a:gd name="connsiteX351" fmla="*/ 5037610 w 12078891"/>
              <a:gd name="connsiteY351" fmla="*/ 4528606 h 5907136"/>
              <a:gd name="connsiteX352" fmla="*/ 5031503 w 12078891"/>
              <a:gd name="connsiteY352" fmla="*/ 4534716 h 5907136"/>
              <a:gd name="connsiteX353" fmla="*/ 5025395 w 12078891"/>
              <a:gd name="connsiteY353" fmla="*/ 4528606 h 5907136"/>
              <a:gd name="connsiteX354" fmla="*/ 5031503 w 12078891"/>
              <a:gd name="connsiteY354" fmla="*/ 4522498 h 5907136"/>
              <a:gd name="connsiteX355" fmla="*/ 10449905 w 12078891"/>
              <a:gd name="connsiteY355" fmla="*/ 4519443 h 5907136"/>
              <a:gd name="connsiteX356" fmla="*/ 10453977 w 12078891"/>
              <a:gd name="connsiteY356" fmla="*/ 4523515 h 5907136"/>
              <a:gd name="connsiteX357" fmla="*/ 10449905 w 12078891"/>
              <a:gd name="connsiteY357" fmla="*/ 4527588 h 5907136"/>
              <a:gd name="connsiteX358" fmla="*/ 10445832 w 12078891"/>
              <a:gd name="connsiteY358" fmla="*/ 4523515 h 5907136"/>
              <a:gd name="connsiteX359" fmla="*/ 10449905 w 12078891"/>
              <a:gd name="connsiteY359" fmla="*/ 4519443 h 5907136"/>
              <a:gd name="connsiteX360" fmla="*/ 6405944 w 12078891"/>
              <a:gd name="connsiteY360" fmla="*/ 4511298 h 5907136"/>
              <a:gd name="connsiteX361" fmla="*/ 6415107 w 12078891"/>
              <a:gd name="connsiteY361" fmla="*/ 4520461 h 5907136"/>
              <a:gd name="connsiteX362" fmla="*/ 6405944 w 12078891"/>
              <a:gd name="connsiteY362" fmla="*/ 4529625 h 5907136"/>
              <a:gd name="connsiteX363" fmla="*/ 6396781 w 12078891"/>
              <a:gd name="connsiteY363" fmla="*/ 4520461 h 5907136"/>
              <a:gd name="connsiteX364" fmla="*/ 6405944 w 12078891"/>
              <a:gd name="connsiteY364" fmla="*/ 4511298 h 5907136"/>
              <a:gd name="connsiteX365" fmla="*/ 3329227 w 12078891"/>
              <a:gd name="connsiteY365" fmla="*/ 4505190 h 5907136"/>
              <a:gd name="connsiteX366" fmla="*/ 3339409 w 12078891"/>
              <a:gd name="connsiteY366" fmla="*/ 4515371 h 5907136"/>
              <a:gd name="connsiteX367" fmla="*/ 3329227 w 12078891"/>
              <a:gd name="connsiteY367" fmla="*/ 4525552 h 5907136"/>
              <a:gd name="connsiteX368" fmla="*/ 3319045 w 12078891"/>
              <a:gd name="connsiteY368" fmla="*/ 4515371 h 5907136"/>
              <a:gd name="connsiteX369" fmla="*/ 3329227 w 12078891"/>
              <a:gd name="connsiteY369" fmla="*/ 4505190 h 5907136"/>
              <a:gd name="connsiteX370" fmla="*/ 9823763 w 12078891"/>
              <a:gd name="connsiteY370" fmla="*/ 4504172 h 5907136"/>
              <a:gd name="connsiteX371" fmla="*/ 9828853 w 12078891"/>
              <a:gd name="connsiteY371" fmla="*/ 4509263 h 5907136"/>
              <a:gd name="connsiteX372" fmla="*/ 9823763 w 12078891"/>
              <a:gd name="connsiteY372" fmla="*/ 4514353 h 5907136"/>
              <a:gd name="connsiteX373" fmla="*/ 9818672 w 12078891"/>
              <a:gd name="connsiteY373" fmla="*/ 4509263 h 5907136"/>
              <a:gd name="connsiteX374" fmla="*/ 9823763 w 12078891"/>
              <a:gd name="connsiteY374" fmla="*/ 4504172 h 5907136"/>
              <a:gd name="connsiteX375" fmla="*/ 11835561 w 12078891"/>
              <a:gd name="connsiteY375" fmla="*/ 4496026 h 5907136"/>
              <a:gd name="connsiteX376" fmla="*/ 11886467 w 12078891"/>
              <a:gd name="connsiteY376" fmla="*/ 4546932 h 5907136"/>
              <a:gd name="connsiteX377" fmla="*/ 11835561 w 12078891"/>
              <a:gd name="connsiteY377" fmla="*/ 4597838 h 5907136"/>
              <a:gd name="connsiteX378" fmla="*/ 11784655 w 12078891"/>
              <a:gd name="connsiteY378" fmla="*/ 4546932 h 5907136"/>
              <a:gd name="connsiteX379" fmla="*/ 11835561 w 12078891"/>
              <a:gd name="connsiteY379" fmla="*/ 4496026 h 5907136"/>
              <a:gd name="connsiteX380" fmla="*/ 2021958 w 12078891"/>
              <a:gd name="connsiteY380" fmla="*/ 4478719 h 5907136"/>
              <a:gd name="connsiteX381" fmla="*/ 2025013 w 12078891"/>
              <a:gd name="connsiteY381" fmla="*/ 4481773 h 5907136"/>
              <a:gd name="connsiteX382" fmla="*/ 2021958 w 12078891"/>
              <a:gd name="connsiteY382" fmla="*/ 4484827 h 5907136"/>
              <a:gd name="connsiteX383" fmla="*/ 2018904 w 12078891"/>
              <a:gd name="connsiteY383" fmla="*/ 4481773 h 5907136"/>
              <a:gd name="connsiteX384" fmla="*/ 2021958 w 12078891"/>
              <a:gd name="connsiteY384" fmla="*/ 4478719 h 5907136"/>
              <a:gd name="connsiteX385" fmla="*/ 1314378 w 12078891"/>
              <a:gd name="connsiteY385" fmla="*/ 4477700 h 5907136"/>
              <a:gd name="connsiteX386" fmla="*/ 1331686 w 12078891"/>
              <a:gd name="connsiteY386" fmla="*/ 4495008 h 5907136"/>
              <a:gd name="connsiteX387" fmla="*/ 1314378 w 12078891"/>
              <a:gd name="connsiteY387" fmla="*/ 4512316 h 5907136"/>
              <a:gd name="connsiteX388" fmla="*/ 1297070 w 12078891"/>
              <a:gd name="connsiteY388" fmla="*/ 4495008 h 5907136"/>
              <a:gd name="connsiteX389" fmla="*/ 1314378 w 12078891"/>
              <a:gd name="connsiteY389" fmla="*/ 4477700 h 5907136"/>
              <a:gd name="connsiteX390" fmla="*/ 9049994 w 12078891"/>
              <a:gd name="connsiteY390" fmla="*/ 4471592 h 5907136"/>
              <a:gd name="connsiteX391" fmla="*/ 9054066 w 12078891"/>
              <a:gd name="connsiteY391" fmla="*/ 4475664 h 5907136"/>
              <a:gd name="connsiteX392" fmla="*/ 9049994 w 12078891"/>
              <a:gd name="connsiteY392" fmla="*/ 4479737 h 5907136"/>
              <a:gd name="connsiteX393" fmla="*/ 9045921 w 12078891"/>
              <a:gd name="connsiteY393" fmla="*/ 4475664 h 5907136"/>
              <a:gd name="connsiteX394" fmla="*/ 9049994 w 12078891"/>
              <a:gd name="connsiteY394" fmla="*/ 4471592 h 5907136"/>
              <a:gd name="connsiteX395" fmla="*/ 9692425 w 12078891"/>
              <a:gd name="connsiteY395" fmla="*/ 4440030 h 5907136"/>
              <a:gd name="connsiteX396" fmla="*/ 9714823 w 12078891"/>
              <a:gd name="connsiteY396" fmla="*/ 4462429 h 5907136"/>
              <a:gd name="connsiteX397" fmla="*/ 9692425 w 12078891"/>
              <a:gd name="connsiteY397" fmla="*/ 4484827 h 5907136"/>
              <a:gd name="connsiteX398" fmla="*/ 9670026 w 12078891"/>
              <a:gd name="connsiteY398" fmla="*/ 4462429 h 5907136"/>
              <a:gd name="connsiteX399" fmla="*/ 9692425 w 12078891"/>
              <a:gd name="connsiteY399" fmla="*/ 4440030 h 5907136"/>
              <a:gd name="connsiteX400" fmla="*/ 748314 w 12078891"/>
              <a:gd name="connsiteY400" fmla="*/ 4434939 h 5907136"/>
              <a:gd name="connsiteX401" fmla="*/ 753404 w 12078891"/>
              <a:gd name="connsiteY401" fmla="*/ 4440030 h 5907136"/>
              <a:gd name="connsiteX402" fmla="*/ 748314 w 12078891"/>
              <a:gd name="connsiteY402" fmla="*/ 4445120 h 5907136"/>
              <a:gd name="connsiteX403" fmla="*/ 743223 w 12078891"/>
              <a:gd name="connsiteY403" fmla="*/ 4440030 h 5907136"/>
              <a:gd name="connsiteX404" fmla="*/ 748314 w 12078891"/>
              <a:gd name="connsiteY404" fmla="*/ 4434939 h 5907136"/>
              <a:gd name="connsiteX405" fmla="*/ 409266 w 12078891"/>
              <a:gd name="connsiteY405" fmla="*/ 4434939 h 5907136"/>
              <a:gd name="connsiteX406" fmla="*/ 415374 w 12078891"/>
              <a:gd name="connsiteY406" fmla="*/ 4441048 h 5907136"/>
              <a:gd name="connsiteX407" fmla="*/ 409266 w 12078891"/>
              <a:gd name="connsiteY407" fmla="*/ 4447157 h 5907136"/>
              <a:gd name="connsiteX408" fmla="*/ 403157 w 12078891"/>
              <a:gd name="connsiteY408" fmla="*/ 4441048 h 5907136"/>
              <a:gd name="connsiteX409" fmla="*/ 409266 w 12078891"/>
              <a:gd name="connsiteY409" fmla="*/ 4434939 h 5907136"/>
              <a:gd name="connsiteX410" fmla="*/ 9956118 w 12078891"/>
              <a:gd name="connsiteY410" fmla="*/ 4432903 h 5907136"/>
              <a:gd name="connsiteX411" fmla="*/ 9959172 w 12078891"/>
              <a:gd name="connsiteY411" fmla="*/ 4435957 h 5907136"/>
              <a:gd name="connsiteX412" fmla="*/ 9956118 w 12078891"/>
              <a:gd name="connsiteY412" fmla="*/ 4439011 h 5907136"/>
              <a:gd name="connsiteX413" fmla="*/ 9953063 w 12078891"/>
              <a:gd name="connsiteY413" fmla="*/ 4435957 h 5907136"/>
              <a:gd name="connsiteX414" fmla="*/ 9956118 w 12078891"/>
              <a:gd name="connsiteY414" fmla="*/ 4432903 h 5907136"/>
              <a:gd name="connsiteX415" fmla="*/ 8798519 w 12078891"/>
              <a:gd name="connsiteY415" fmla="*/ 4432903 h 5907136"/>
              <a:gd name="connsiteX416" fmla="*/ 8801573 w 12078891"/>
              <a:gd name="connsiteY416" fmla="*/ 4435957 h 5907136"/>
              <a:gd name="connsiteX417" fmla="*/ 8798519 w 12078891"/>
              <a:gd name="connsiteY417" fmla="*/ 4439011 h 5907136"/>
              <a:gd name="connsiteX418" fmla="*/ 8795465 w 12078891"/>
              <a:gd name="connsiteY418" fmla="*/ 4435957 h 5907136"/>
              <a:gd name="connsiteX419" fmla="*/ 8798519 w 12078891"/>
              <a:gd name="connsiteY419" fmla="*/ 4432903 h 5907136"/>
              <a:gd name="connsiteX420" fmla="*/ 6079128 w 12078891"/>
              <a:gd name="connsiteY420" fmla="*/ 4427813 h 5907136"/>
              <a:gd name="connsiteX421" fmla="*/ 6085238 w 12078891"/>
              <a:gd name="connsiteY421" fmla="*/ 4433921 h 5907136"/>
              <a:gd name="connsiteX422" fmla="*/ 6079128 w 12078891"/>
              <a:gd name="connsiteY422" fmla="*/ 4440030 h 5907136"/>
              <a:gd name="connsiteX423" fmla="*/ 6073020 w 12078891"/>
              <a:gd name="connsiteY423" fmla="*/ 4433921 h 5907136"/>
              <a:gd name="connsiteX424" fmla="*/ 6079128 w 12078891"/>
              <a:gd name="connsiteY424" fmla="*/ 4427813 h 5907136"/>
              <a:gd name="connsiteX425" fmla="*/ 1133145 w 12078891"/>
              <a:gd name="connsiteY425" fmla="*/ 4424758 h 5907136"/>
              <a:gd name="connsiteX426" fmla="*/ 1138235 w 12078891"/>
              <a:gd name="connsiteY426" fmla="*/ 4429849 h 5907136"/>
              <a:gd name="connsiteX427" fmla="*/ 1133145 w 12078891"/>
              <a:gd name="connsiteY427" fmla="*/ 4434939 h 5907136"/>
              <a:gd name="connsiteX428" fmla="*/ 1128054 w 12078891"/>
              <a:gd name="connsiteY428" fmla="*/ 4429849 h 5907136"/>
              <a:gd name="connsiteX429" fmla="*/ 1133145 w 12078891"/>
              <a:gd name="connsiteY429" fmla="*/ 4424758 h 5907136"/>
              <a:gd name="connsiteX430" fmla="*/ 10647419 w 12078891"/>
              <a:gd name="connsiteY430" fmla="*/ 4375889 h 5907136"/>
              <a:gd name="connsiteX431" fmla="*/ 10655564 w 12078891"/>
              <a:gd name="connsiteY431" fmla="*/ 4384034 h 5907136"/>
              <a:gd name="connsiteX432" fmla="*/ 10647419 w 12078891"/>
              <a:gd name="connsiteY432" fmla="*/ 4392179 h 5907136"/>
              <a:gd name="connsiteX433" fmla="*/ 10639274 w 12078891"/>
              <a:gd name="connsiteY433" fmla="*/ 4384034 h 5907136"/>
              <a:gd name="connsiteX434" fmla="*/ 10647419 w 12078891"/>
              <a:gd name="connsiteY434" fmla="*/ 4375889 h 5907136"/>
              <a:gd name="connsiteX435" fmla="*/ 7329376 w 12078891"/>
              <a:gd name="connsiteY435" fmla="*/ 4373852 h 5907136"/>
              <a:gd name="connsiteX436" fmla="*/ 7331412 w 12078891"/>
              <a:gd name="connsiteY436" fmla="*/ 4375888 h 5907136"/>
              <a:gd name="connsiteX437" fmla="*/ 7329376 w 12078891"/>
              <a:gd name="connsiteY437" fmla="*/ 4377925 h 5907136"/>
              <a:gd name="connsiteX438" fmla="*/ 7327340 w 12078891"/>
              <a:gd name="connsiteY438" fmla="*/ 4375888 h 5907136"/>
              <a:gd name="connsiteX439" fmla="*/ 7329376 w 12078891"/>
              <a:gd name="connsiteY439" fmla="*/ 4373852 h 5907136"/>
              <a:gd name="connsiteX440" fmla="*/ 7485148 w 12078891"/>
              <a:gd name="connsiteY440" fmla="*/ 4351454 h 5907136"/>
              <a:gd name="connsiteX441" fmla="*/ 7492275 w 12078891"/>
              <a:gd name="connsiteY441" fmla="*/ 4358580 h 5907136"/>
              <a:gd name="connsiteX442" fmla="*/ 7485148 w 12078891"/>
              <a:gd name="connsiteY442" fmla="*/ 4365707 h 5907136"/>
              <a:gd name="connsiteX443" fmla="*/ 7478021 w 12078891"/>
              <a:gd name="connsiteY443" fmla="*/ 4358580 h 5907136"/>
              <a:gd name="connsiteX444" fmla="*/ 7485148 w 12078891"/>
              <a:gd name="connsiteY444" fmla="*/ 4351454 h 5907136"/>
              <a:gd name="connsiteX445" fmla="*/ 7821127 w 12078891"/>
              <a:gd name="connsiteY445" fmla="*/ 4341273 h 5907136"/>
              <a:gd name="connsiteX446" fmla="*/ 7824181 w 12078891"/>
              <a:gd name="connsiteY446" fmla="*/ 4344327 h 5907136"/>
              <a:gd name="connsiteX447" fmla="*/ 7821127 w 12078891"/>
              <a:gd name="connsiteY447" fmla="*/ 4347381 h 5907136"/>
              <a:gd name="connsiteX448" fmla="*/ 7818073 w 12078891"/>
              <a:gd name="connsiteY448" fmla="*/ 4344327 h 5907136"/>
              <a:gd name="connsiteX449" fmla="*/ 7821127 w 12078891"/>
              <a:gd name="connsiteY449" fmla="*/ 4341273 h 5907136"/>
              <a:gd name="connsiteX450" fmla="*/ 2867001 w 12078891"/>
              <a:gd name="connsiteY450" fmla="*/ 4337200 h 5907136"/>
              <a:gd name="connsiteX451" fmla="*/ 2870055 w 12078891"/>
              <a:gd name="connsiteY451" fmla="*/ 4340254 h 5907136"/>
              <a:gd name="connsiteX452" fmla="*/ 2867001 w 12078891"/>
              <a:gd name="connsiteY452" fmla="*/ 4343308 h 5907136"/>
              <a:gd name="connsiteX453" fmla="*/ 2863946 w 12078891"/>
              <a:gd name="connsiteY453" fmla="*/ 4340254 h 5907136"/>
              <a:gd name="connsiteX454" fmla="*/ 2867001 w 12078891"/>
              <a:gd name="connsiteY454" fmla="*/ 4337200 h 5907136"/>
              <a:gd name="connsiteX455" fmla="*/ 288110 w 12078891"/>
              <a:gd name="connsiteY455" fmla="*/ 4316838 h 5907136"/>
              <a:gd name="connsiteX456" fmla="*/ 298290 w 12078891"/>
              <a:gd name="connsiteY456" fmla="*/ 4327019 h 5907136"/>
              <a:gd name="connsiteX457" fmla="*/ 288110 w 12078891"/>
              <a:gd name="connsiteY457" fmla="*/ 4337200 h 5907136"/>
              <a:gd name="connsiteX458" fmla="*/ 277929 w 12078891"/>
              <a:gd name="connsiteY458" fmla="*/ 4327019 h 5907136"/>
              <a:gd name="connsiteX459" fmla="*/ 288110 w 12078891"/>
              <a:gd name="connsiteY459" fmla="*/ 4316838 h 5907136"/>
              <a:gd name="connsiteX460" fmla="*/ 12035111 w 12078891"/>
              <a:gd name="connsiteY460" fmla="*/ 4313784 h 5907136"/>
              <a:gd name="connsiteX461" fmla="*/ 12042239 w 12078891"/>
              <a:gd name="connsiteY461" fmla="*/ 4320911 h 5907136"/>
              <a:gd name="connsiteX462" fmla="*/ 12035111 w 12078891"/>
              <a:gd name="connsiteY462" fmla="*/ 4328037 h 5907136"/>
              <a:gd name="connsiteX463" fmla="*/ 12027985 w 12078891"/>
              <a:gd name="connsiteY463" fmla="*/ 4320911 h 5907136"/>
              <a:gd name="connsiteX464" fmla="*/ 12035111 w 12078891"/>
              <a:gd name="connsiteY464" fmla="*/ 4313784 h 5907136"/>
              <a:gd name="connsiteX465" fmla="*/ 5619968 w 12078891"/>
              <a:gd name="connsiteY465" fmla="*/ 4302584 h 5907136"/>
              <a:gd name="connsiteX466" fmla="*/ 5622005 w 12078891"/>
              <a:gd name="connsiteY466" fmla="*/ 4304620 h 5907136"/>
              <a:gd name="connsiteX467" fmla="*/ 5619968 w 12078891"/>
              <a:gd name="connsiteY467" fmla="*/ 4306657 h 5907136"/>
              <a:gd name="connsiteX468" fmla="*/ 5617932 w 12078891"/>
              <a:gd name="connsiteY468" fmla="*/ 4304620 h 5907136"/>
              <a:gd name="connsiteX469" fmla="*/ 5619968 w 12078891"/>
              <a:gd name="connsiteY469" fmla="*/ 4302584 h 5907136"/>
              <a:gd name="connsiteX470" fmla="*/ 2632833 w 12078891"/>
              <a:gd name="connsiteY470" fmla="*/ 4256769 h 5907136"/>
              <a:gd name="connsiteX471" fmla="*/ 2643014 w 12078891"/>
              <a:gd name="connsiteY471" fmla="*/ 4266950 h 5907136"/>
              <a:gd name="connsiteX472" fmla="*/ 2632833 w 12078891"/>
              <a:gd name="connsiteY472" fmla="*/ 4277131 h 5907136"/>
              <a:gd name="connsiteX473" fmla="*/ 2622652 w 12078891"/>
              <a:gd name="connsiteY473" fmla="*/ 4266950 h 5907136"/>
              <a:gd name="connsiteX474" fmla="*/ 2632833 w 12078891"/>
              <a:gd name="connsiteY474" fmla="*/ 4256769 h 5907136"/>
              <a:gd name="connsiteX475" fmla="*/ 5403112 w 12078891"/>
              <a:gd name="connsiteY475" fmla="*/ 4242516 h 5907136"/>
              <a:gd name="connsiteX476" fmla="*/ 5404130 w 12078891"/>
              <a:gd name="connsiteY476" fmla="*/ 4243534 h 5907136"/>
              <a:gd name="connsiteX477" fmla="*/ 5403112 w 12078891"/>
              <a:gd name="connsiteY477" fmla="*/ 4244552 h 5907136"/>
              <a:gd name="connsiteX478" fmla="*/ 5402095 w 12078891"/>
              <a:gd name="connsiteY478" fmla="*/ 4243534 h 5907136"/>
              <a:gd name="connsiteX479" fmla="*/ 5403112 w 12078891"/>
              <a:gd name="connsiteY479" fmla="*/ 4242516 h 5907136"/>
              <a:gd name="connsiteX480" fmla="*/ 3718138 w 12078891"/>
              <a:gd name="connsiteY480" fmla="*/ 4228262 h 5907136"/>
              <a:gd name="connsiteX481" fmla="*/ 3730354 w 12078891"/>
              <a:gd name="connsiteY481" fmla="*/ 4240480 h 5907136"/>
              <a:gd name="connsiteX482" fmla="*/ 3718138 w 12078891"/>
              <a:gd name="connsiteY482" fmla="*/ 4252697 h 5907136"/>
              <a:gd name="connsiteX483" fmla="*/ 3705922 w 12078891"/>
              <a:gd name="connsiteY483" fmla="*/ 4240480 h 5907136"/>
              <a:gd name="connsiteX484" fmla="*/ 3718138 w 12078891"/>
              <a:gd name="connsiteY484" fmla="*/ 4228262 h 5907136"/>
              <a:gd name="connsiteX485" fmla="*/ 1566870 w 12078891"/>
              <a:gd name="connsiteY485" fmla="*/ 4220117 h 5907136"/>
              <a:gd name="connsiteX486" fmla="*/ 1593341 w 12078891"/>
              <a:gd name="connsiteY486" fmla="*/ 4246588 h 5907136"/>
              <a:gd name="connsiteX487" fmla="*/ 1566870 w 12078891"/>
              <a:gd name="connsiteY487" fmla="*/ 4273059 h 5907136"/>
              <a:gd name="connsiteX488" fmla="*/ 1540399 w 12078891"/>
              <a:gd name="connsiteY488" fmla="*/ 4246588 h 5907136"/>
              <a:gd name="connsiteX489" fmla="*/ 1566870 w 12078891"/>
              <a:gd name="connsiteY489" fmla="*/ 4220117 h 5907136"/>
              <a:gd name="connsiteX490" fmla="*/ 10648437 w 12078891"/>
              <a:gd name="connsiteY490" fmla="*/ 4218080 h 5907136"/>
              <a:gd name="connsiteX491" fmla="*/ 10662691 w 12078891"/>
              <a:gd name="connsiteY491" fmla="*/ 4232334 h 5907136"/>
              <a:gd name="connsiteX492" fmla="*/ 10648437 w 12078891"/>
              <a:gd name="connsiteY492" fmla="*/ 4246587 h 5907136"/>
              <a:gd name="connsiteX493" fmla="*/ 10634183 w 12078891"/>
              <a:gd name="connsiteY493" fmla="*/ 4232334 h 5907136"/>
              <a:gd name="connsiteX494" fmla="*/ 10648437 w 12078891"/>
              <a:gd name="connsiteY494" fmla="*/ 4218080 h 5907136"/>
              <a:gd name="connsiteX495" fmla="*/ 11093353 w 12078891"/>
              <a:gd name="connsiteY495" fmla="*/ 4214008 h 5907136"/>
              <a:gd name="connsiteX496" fmla="*/ 11104552 w 12078891"/>
              <a:gd name="connsiteY496" fmla="*/ 4225207 h 5907136"/>
              <a:gd name="connsiteX497" fmla="*/ 11093353 w 12078891"/>
              <a:gd name="connsiteY497" fmla="*/ 4236406 h 5907136"/>
              <a:gd name="connsiteX498" fmla="*/ 11082154 w 12078891"/>
              <a:gd name="connsiteY498" fmla="*/ 4225207 h 5907136"/>
              <a:gd name="connsiteX499" fmla="*/ 11093353 w 12078891"/>
              <a:gd name="connsiteY499" fmla="*/ 4214008 h 5907136"/>
              <a:gd name="connsiteX500" fmla="*/ 550793 w 12078891"/>
              <a:gd name="connsiteY500" fmla="*/ 4191610 h 5907136"/>
              <a:gd name="connsiteX501" fmla="*/ 558938 w 12078891"/>
              <a:gd name="connsiteY501" fmla="*/ 4199755 h 5907136"/>
              <a:gd name="connsiteX502" fmla="*/ 550793 w 12078891"/>
              <a:gd name="connsiteY502" fmla="*/ 4207900 h 5907136"/>
              <a:gd name="connsiteX503" fmla="*/ 542648 w 12078891"/>
              <a:gd name="connsiteY503" fmla="*/ 4199755 h 5907136"/>
              <a:gd name="connsiteX504" fmla="*/ 550793 w 12078891"/>
              <a:gd name="connsiteY504" fmla="*/ 4191610 h 5907136"/>
              <a:gd name="connsiteX505" fmla="*/ 6863078 w 12078891"/>
              <a:gd name="connsiteY505" fmla="*/ 4178374 h 5907136"/>
              <a:gd name="connsiteX506" fmla="*/ 6869188 w 12078891"/>
              <a:gd name="connsiteY506" fmla="*/ 4184482 h 5907136"/>
              <a:gd name="connsiteX507" fmla="*/ 6863078 w 12078891"/>
              <a:gd name="connsiteY507" fmla="*/ 4190591 h 5907136"/>
              <a:gd name="connsiteX508" fmla="*/ 6856970 w 12078891"/>
              <a:gd name="connsiteY508" fmla="*/ 4184482 h 5907136"/>
              <a:gd name="connsiteX509" fmla="*/ 6863078 w 12078891"/>
              <a:gd name="connsiteY509" fmla="*/ 4178374 h 5907136"/>
              <a:gd name="connsiteX510" fmla="*/ 11333628 w 12078891"/>
              <a:gd name="connsiteY510" fmla="*/ 4167175 h 5907136"/>
              <a:gd name="connsiteX511" fmla="*/ 11339738 w 12078891"/>
              <a:gd name="connsiteY511" fmla="*/ 4173284 h 5907136"/>
              <a:gd name="connsiteX512" fmla="*/ 11333628 w 12078891"/>
              <a:gd name="connsiteY512" fmla="*/ 4179393 h 5907136"/>
              <a:gd name="connsiteX513" fmla="*/ 11327520 w 12078891"/>
              <a:gd name="connsiteY513" fmla="*/ 4173284 h 5907136"/>
              <a:gd name="connsiteX514" fmla="*/ 11333628 w 12078891"/>
              <a:gd name="connsiteY514" fmla="*/ 4167175 h 5907136"/>
              <a:gd name="connsiteX515" fmla="*/ 11631937 w 12078891"/>
              <a:gd name="connsiteY515" fmla="*/ 4147831 h 5907136"/>
              <a:gd name="connsiteX516" fmla="*/ 11655354 w 12078891"/>
              <a:gd name="connsiteY516" fmla="*/ 4171248 h 5907136"/>
              <a:gd name="connsiteX517" fmla="*/ 11631937 w 12078891"/>
              <a:gd name="connsiteY517" fmla="*/ 4194664 h 5907136"/>
              <a:gd name="connsiteX518" fmla="*/ 11608520 w 12078891"/>
              <a:gd name="connsiteY518" fmla="*/ 4171248 h 5907136"/>
              <a:gd name="connsiteX519" fmla="*/ 11631937 w 12078891"/>
              <a:gd name="connsiteY519" fmla="*/ 4147831 h 5907136"/>
              <a:gd name="connsiteX520" fmla="*/ 3068595 w 12078891"/>
              <a:gd name="connsiteY520" fmla="*/ 4123396 h 5907136"/>
              <a:gd name="connsiteX521" fmla="*/ 3105248 w 12078891"/>
              <a:gd name="connsiteY521" fmla="*/ 4160048 h 5907136"/>
              <a:gd name="connsiteX522" fmla="*/ 3068595 w 12078891"/>
              <a:gd name="connsiteY522" fmla="*/ 4196701 h 5907136"/>
              <a:gd name="connsiteX523" fmla="*/ 3031941 w 12078891"/>
              <a:gd name="connsiteY523" fmla="*/ 4160048 h 5907136"/>
              <a:gd name="connsiteX524" fmla="*/ 3068595 w 12078891"/>
              <a:gd name="connsiteY524" fmla="*/ 4123396 h 5907136"/>
              <a:gd name="connsiteX525" fmla="*/ 10819479 w 12078891"/>
              <a:gd name="connsiteY525" fmla="*/ 4092852 h 5907136"/>
              <a:gd name="connsiteX526" fmla="*/ 10825589 w 12078891"/>
              <a:gd name="connsiteY526" fmla="*/ 4098960 h 5907136"/>
              <a:gd name="connsiteX527" fmla="*/ 10819479 w 12078891"/>
              <a:gd name="connsiteY527" fmla="*/ 4105070 h 5907136"/>
              <a:gd name="connsiteX528" fmla="*/ 10813371 w 12078891"/>
              <a:gd name="connsiteY528" fmla="*/ 4098960 h 5907136"/>
              <a:gd name="connsiteX529" fmla="*/ 10819479 w 12078891"/>
              <a:gd name="connsiteY529" fmla="*/ 4092852 h 5907136"/>
              <a:gd name="connsiteX530" fmla="*/ 5376643 w 12078891"/>
              <a:gd name="connsiteY530" fmla="*/ 4073508 h 5907136"/>
              <a:gd name="connsiteX531" fmla="*/ 5378679 w 12078891"/>
              <a:gd name="connsiteY531" fmla="*/ 4075544 h 5907136"/>
              <a:gd name="connsiteX532" fmla="*/ 5376643 w 12078891"/>
              <a:gd name="connsiteY532" fmla="*/ 4077581 h 5907136"/>
              <a:gd name="connsiteX533" fmla="*/ 5374603 w 12078891"/>
              <a:gd name="connsiteY533" fmla="*/ 4075544 h 5907136"/>
              <a:gd name="connsiteX534" fmla="*/ 5376643 w 12078891"/>
              <a:gd name="connsiteY534" fmla="*/ 4073508 h 5907136"/>
              <a:gd name="connsiteX535" fmla="*/ 4249614 w 12078891"/>
              <a:gd name="connsiteY535" fmla="*/ 4036856 h 5907136"/>
              <a:gd name="connsiteX536" fmla="*/ 4274048 w 12078891"/>
              <a:gd name="connsiteY536" fmla="*/ 4061291 h 5907136"/>
              <a:gd name="connsiteX537" fmla="*/ 4249614 w 12078891"/>
              <a:gd name="connsiteY537" fmla="*/ 4085726 h 5907136"/>
              <a:gd name="connsiteX538" fmla="*/ 4225181 w 12078891"/>
              <a:gd name="connsiteY538" fmla="*/ 4061291 h 5907136"/>
              <a:gd name="connsiteX539" fmla="*/ 4249614 w 12078891"/>
              <a:gd name="connsiteY539" fmla="*/ 4036856 h 5907136"/>
              <a:gd name="connsiteX540" fmla="*/ 380768 w 12078891"/>
              <a:gd name="connsiteY540" fmla="*/ 4020566 h 5907136"/>
              <a:gd name="connsiteX541" fmla="*/ 385858 w 12078891"/>
              <a:gd name="connsiteY541" fmla="*/ 4025657 h 5907136"/>
              <a:gd name="connsiteX542" fmla="*/ 380768 w 12078891"/>
              <a:gd name="connsiteY542" fmla="*/ 4030747 h 5907136"/>
              <a:gd name="connsiteX543" fmla="*/ 375677 w 12078891"/>
              <a:gd name="connsiteY543" fmla="*/ 4025657 h 5907136"/>
              <a:gd name="connsiteX544" fmla="*/ 380768 w 12078891"/>
              <a:gd name="connsiteY544" fmla="*/ 4020566 h 5907136"/>
              <a:gd name="connsiteX545" fmla="*/ 2215400 w 12078891"/>
              <a:gd name="connsiteY545" fmla="*/ 3970678 h 5907136"/>
              <a:gd name="connsiteX546" fmla="*/ 2216418 w 12078891"/>
              <a:gd name="connsiteY546" fmla="*/ 3971696 h 5907136"/>
              <a:gd name="connsiteX547" fmla="*/ 2215400 w 12078891"/>
              <a:gd name="connsiteY547" fmla="*/ 3972714 h 5907136"/>
              <a:gd name="connsiteX548" fmla="*/ 2214383 w 12078891"/>
              <a:gd name="connsiteY548" fmla="*/ 3971696 h 5907136"/>
              <a:gd name="connsiteX549" fmla="*/ 2215400 w 12078891"/>
              <a:gd name="connsiteY549" fmla="*/ 3970678 h 5907136"/>
              <a:gd name="connsiteX550" fmla="*/ 4634435 w 12078891"/>
              <a:gd name="connsiteY550" fmla="*/ 3959479 h 5907136"/>
              <a:gd name="connsiteX551" fmla="*/ 4660903 w 12078891"/>
              <a:gd name="connsiteY551" fmla="*/ 3985950 h 5907136"/>
              <a:gd name="connsiteX552" fmla="*/ 4634435 w 12078891"/>
              <a:gd name="connsiteY552" fmla="*/ 4012421 h 5907136"/>
              <a:gd name="connsiteX553" fmla="*/ 4607962 w 12078891"/>
              <a:gd name="connsiteY553" fmla="*/ 3985950 h 5907136"/>
              <a:gd name="connsiteX554" fmla="*/ 4634435 w 12078891"/>
              <a:gd name="connsiteY554" fmla="*/ 3959479 h 5907136"/>
              <a:gd name="connsiteX555" fmla="*/ 10706469 w 12078891"/>
              <a:gd name="connsiteY555" fmla="*/ 3953370 h 5907136"/>
              <a:gd name="connsiteX556" fmla="*/ 10726832 w 12078891"/>
              <a:gd name="connsiteY556" fmla="*/ 3972715 h 5907136"/>
              <a:gd name="connsiteX557" fmla="*/ 10706469 w 12078891"/>
              <a:gd name="connsiteY557" fmla="*/ 3992059 h 5907136"/>
              <a:gd name="connsiteX558" fmla="*/ 10686107 w 12078891"/>
              <a:gd name="connsiteY558" fmla="*/ 3972715 h 5907136"/>
              <a:gd name="connsiteX559" fmla="*/ 10706469 w 12078891"/>
              <a:gd name="connsiteY559" fmla="*/ 3953370 h 5907136"/>
              <a:gd name="connsiteX560" fmla="*/ 8545008 w 12078891"/>
              <a:gd name="connsiteY560" fmla="*/ 3938098 h 5907136"/>
              <a:gd name="connsiteX561" fmla="*/ 8588787 w 12078891"/>
              <a:gd name="connsiteY561" fmla="*/ 3981877 h 5907136"/>
              <a:gd name="connsiteX562" fmla="*/ 8545008 w 12078891"/>
              <a:gd name="connsiteY562" fmla="*/ 4025656 h 5907136"/>
              <a:gd name="connsiteX563" fmla="*/ 8501229 w 12078891"/>
              <a:gd name="connsiteY563" fmla="*/ 3981877 h 5907136"/>
              <a:gd name="connsiteX564" fmla="*/ 8545008 w 12078891"/>
              <a:gd name="connsiteY564" fmla="*/ 3938098 h 5907136"/>
              <a:gd name="connsiteX565" fmla="*/ 677029 w 12078891"/>
              <a:gd name="connsiteY565" fmla="*/ 3937081 h 5907136"/>
              <a:gd name="connsiteX566" fmla="*/ 684156 w 12078891"/>
              <a:gd name="connsiteY566" fmla="*/ 3944208 h 5907136"/>
              <a:gd name="connsiteX567" fmla="*/ 677029 w 12078891"/>
              <a:gd name="connsiteY567" fmla="*/ 3951334 h 5907136"/>
              <a:gd name="connsiteX568" fmla="*/ 669902 w 12078891"/>
              <a:gd name="connsiteY568" fmla="*/ 3944208 h 5907136"/>
              <a:gd name="connsiteX569" fmla="*/ 677029 w 12078891"/>
              <a:gd name="connsiteY569" fmla="*/ 3937081 h 5907136"/>
              <a:gd name="connsiteX570" fmla="*/ 165937 w 12078891"/>
              <a:gd name="connsiteY570" fmla="*/ 3893302 h 5907136"/>
              <a:gd name="connsiteX571" fmla="*/ 171027 w 12078891"/>
              <a:gd name="connsiteY571" fmla="*/ 3898393 h 5907136"/>
              <a:gd name="connsiteX572" fmla="*/ 165937 w 12078891"/>
              <a:gd name="connsiteY572" fmla="*/ 3903483 h 5907136"/>
              <a:gd name="connsiteX573" fmla="*/ 160846 w 12078891"/>
              <a:gd name="connsiteY573" fmla="*/ 3898393 h 5907136"/>
              <a:gd name="connsiteX574" fmla="*/ 165937 w 12078891"/>
              <a:gd name="connsiteY574" fmla="*/ 3893302 h 5907136"/>
              <a:gd name="connsiteX575" fmla="*/ 3428003 w 12078891"/>
              <a:gd name="connsiteY575" fmla="*/ 3860722 h 5907136"/>
              <a:gd name="connsiteX576" fmla="*/ 3454475 w 12078891"/>
              <a:gd name="connsiteY576" fmla="*/ 3887193 h 5907136"/>
              <a:gd name="connsiteX577" fmla="*/ 3428003 w 12078891"/>
              <a:gd name="connsiteY577" fmla="*/ 3913664 h 5907136"/>
              <a:gd name="connsiteX578" fmla="*/ 3401528 w 12078891"/>
              <a:gd name="connsiteY578" fmla="*/ 3887193 h 5907136"/>
              <a:gd name="connsiteX579" fmla="*/ 3428003 w 12078891"/>
              <a:gd name="connsiteY579" fmla="*/ 3860722 h 5907136"/>
              <a:gd name="connsiteX580" fmla="*/ 461189 w 12078891"/>
              <a:gd name="connsiteY580" fmla="*/ 3827124 h 5907136"/>
              <a:gd name="connsiteX581" fmla="*/ 465262 w 12078891"/>
              <a:gd name="connsiteY581" fmla="*/ 3831196 h 5907136"/>
              <a:gd name="connsiteX582" fmla="*/ 461189 w 12078891"/>
              <a:gd name="connsiteY582" fmla="*/ 3835269 h 5907136"/>
              <a:gd name="connsiteX583" fmla="*/ 457117 w 12078891"/>
              <a:gd name="connsiteY583" fmla="*/ 3831196 h 5907136"/>
              <a:gd name="connsiteX584" fmla="*/ 461189 w 12078891"/>
              <a:gd name="connsiteY584" fmla="*/ 3827124 h 5907136"/>
              <a:gd name="connsiteX585" fmla="*/ 395021 w 12078891"/>
              <a:gd name="connsiteY585" fmla="*/ 3817961 h 5907136"/>
              <a:gd name="connsiteX586" fmla="*/ 402148 w 12078891"/>
              <a:gd name="connsiteY586" fmla="*/ 3825088 h 5907136"/>
              <a:gd name="connsiteX587" fmla="*/ 395021 w 12078891"/>
              <a:gd name="connsiteY587" fmla="*/ 3832215 h 5907136"/>
              <a:gd name="connsiteX588" fmla="*/ 387894 w 12078891"/>
              <a:gd name="connsiteY588" fmla="*/ 3825088 h 5907136"/>
              <a:gd name="connsiteX589" fmla="*/ 395021 w 12078891"/>
              <a:gd name="connsiteY589" fmla="*/ 3817961 h 5907136"/>
              <a:gd name="connsiteX590" fmla="*/ 11750038 w 12078891"/>
              <a:gd name="connsiteY590" fmla="*/ 3799635 h 5907136"/>
              <a:gd name="connsiteX591" fmla="*/ 11755129 w 12078891"/>
              <a:gd name="connsiteY591" fmla="*/ 3805743 h 5907136"/>
              <a:gd name="connsiteX592" fmla="*/ 11750038 w 12078891"/>
              <a:gd name="connsiteY592" fmla="*/ 3810834 h 5907136"/>
              <a:gd name="connsiteX593" fmla="*/ 11743930 w 12078891"/>
              <a:gd name="connsiteY593" fmla="*/ 3805743 h 5907136"/>
              <a:gd name="connsiteX594" fmla="*/ 11750038 w 12078891"/>
              <a:gd name="connsiteY594" fmla="*/ 3799635 h 5907136"/>
              <a:gd name="connsiteX595" fmla="*/ 9481675 w 12078891"/>
              <a:gd name="connsiteY595" fmla="*/ 3783345 h 5907136"/>
              <a:gd name="connsiteX596" fmla="*/ 9493892 w 12078891"/>
              <a:gd name="connsiteY596" fmla="*/ 3794545 h 5907136"/>
              <a:gd name="connsiteX597" fmla="*/ 9481675 w 12078891"/>
              <a:gd name="connsiteY597" fmla="*/ 3805744 h 5907136"/>
              <a:gd name="connsiteX598" fmla="*/ 9469457 w 12078891"/>
              <a:gd name="connsiteY598" fmla="*/ 3794545 h 5907136"/>
              <a:gd name="connsiteX599" fmla="*/ 9481675 w 12078891"/>
              <a:gd name="connsiteY599" fmla="*/ 3783345 h 5907136"/>
              <a:gd name="connsiteX600" fmla="*/ 3492152 w 12078891"/>
              <a:gd name="connsiteY600" fmla="*/ 3781309 h 5907136"/>
              <a:gd name="connsiteX601" fmla="*/ 3503351 w 12078891"/>
              <a:gd name="connsiteY601" fmla="*/ 3792508 h 5907136"/>
              <a:gd name="connsiteX602" fmla="*/ 3492152 w 12078891"/>
              <a:gd name="connsiteY602" fmla="*/ 3803707 h 5907136"/>
              <a:gd name="connsiteX603" fmla="*/ 3480954 w 12078891"/>
              <a:gd name="connsiteY603" fmla="*/ 3792508 h 5907136"/>
              <a:gd name="connsiteX604" fmla="*/ 3492152 w 12078891"/>
              <a:gd name="connsiteY604" fmla="*/ 3781309 h 5907136"/>
              <a:gd name="connsiteX605" fmla="*/ 3015654 w 12078891"/>
              <a:gd name="connsiteY605" fmla="*/ 3767055 h 5907136"/>
              <a:gd name="connsiteX606" fmla="*/ 3022780 w 12078891"/>
              <a:gd name="connsiteY606" fmla="*/ 3774182 h 5907136"/>
              <a:gd name="connsiteX607" fmla="*/ 3015654 w 12078891"/>
              <a:gd name="connsiteY607" fmla="*/ 3781309 h 5907136"/>
              <a:gd name="connsiteX608" fmla="*/ 3008526 w 12078891"/>
              <a:gd name="connsiteY608" fmla="*/ 3774182 h 5907136"/>
              <a:gd name="connsiteX609" fmla="*/ 3015654 w 12078891"/>
              <a:gd name="connsiteY609" fmla="*/ 3767055 h 5907136"/>
              <a:gd name="connsiteX610" fmla="*/ 3810802 w 12078891"/>
              <a:gd name="connsiteY610" fmla="*/ 3754837 h 5907136"/>
              <a:gd name="connsiteX611" fmla="*/ 3820985 w 12078891"/>
              <a:gd name="connsiteY611" fmla="*/ 3765018 h 5907136"/>
              <a:gd name="connsiteX612" fmla="*/ 3810802 w 12078891"/>
              <a:gd name="connsiteY612" fmla="*/ 3775199 h 5907136"/>
              <a:gd name="connsiteX613" fmla="*/ 3800620 w 12078891"/>
              <a:gd name="connsiteY613" fmla="*/ 3765018 h 5907136"/>
              <a:gd name="connsiteX614" fmla="*/ 3810802 w 12078891"/>
              <a:gd name="connsiteY614" fmla="*/ 3754837 h 5907136"/>
              <a:gd name="connsiteX615" fmla="*/ 2153313 w 12078891"/>
              <a:gd name="connsiteY615" fmla="*/ 3744656 h 5907136"/>
              <a:gd name="connsiteX616" fmla="*/ 2170621 w 12078891"/>
              <a:gd name="connsiteY616" fmla="*/ 3761964 h 5907136"/>
              <a:gd name="connsiteX617" fmla="*/ 2153313 w 12078891"/>
              <a:gd name="connsiteY617" fmla="*/ 3779272 h 5907136"/>
              <a:gd name="connsiteX618" fmla="*/ 2136003 w 12078891"/>
              <a:gd name="connsiteY618" fmla="*/ 3761964 h 5907136"/>
              <a:gd name="connsiteX619" fmla="*/ 2153313 w 12078891"/>
              <a:gd name="connsiteY619" fmla="*/ 3744656 h 5907136"/>
              <a:gd name="connsiteX620" fmla="*/ 5287053 w 12078891"/>
              <a:gd name="connsiteY620" fmla="*/ 3741602 h 5907136"/>
              <a:gd name="connsiteX621" fmla="*/ 5292143 w 12078891"/>
              <a:gd name="connsiteY621" fmla="*/ 3746693 h 5907136"/>
              <a:gd name="connsiteX622" fmla="*/ 5287053 w 12078891"/>
              <a:gd name="connsiteY622" fmla="*/ 3751783 h 5907136"/>
              <a:gd name="connsiteX623" fmla="*/ 5281965 w 12078891"/>
              <a:gd name="connsiteY623" fmla="*/ 3746693 h 5907136"/>
              <a:gd name="connsiteX624" fmla="*/ 5287053 w 12078891"/>
              <a:gd name="connsiteY624" fmla="*/ 3741602 h 5907136"/>
              <a:gd name="connsiteX625" fmla="*/ 7031068 w 12078891"/>
              <a:gd name="connsiteY625" fmla="*/ 3735494 h 5907136"/>
              <a:gd name="connsiteX626" fmla="*/ 7053467 w 12078891"/>
              <a:gd name="connsiteY626" fmla="*/ 3757892 h 5907136"/>
              <a:gd name="connsiteX627" fmla="*/ 7031068 w 12078891"/>
              <a:gd name="connsiteY627" fmla="*/ 3780291 h 5907136"/>
              <a:gd name="connsiteX628" fmla="*/ 7008670 w 12078891"/>
              <a:gd name="connsiteY628" fmla="*/ 3757892 h 5907136"/>
              <a:gd name="connsiteX629" fmla="*/ 7031068 w 12078891"/>
              <a:gd name="connsiteY629" fmla="*/ 3735494 h 5907136"/>
              <a:gd name="connsiteX630" fmla="*/ 8007442 w 12078891"/>
              <a:gd name="connsiteY630" fmla="*/ 3718185 h 5907136"/>
              <a:gd name="connsiteX631" fmla="*/ 8051221 w 12078891"/>
              <a:gd name="connsiteY631" fmla="*/ 3761964 h 5907136"/>
              <a:gd name="connsiteX632" fmla="*/ 8007442 w 12078891"/>
              <a:gd name="connsiteY632" fmla="*/ 3804725 h 5907136"/>
              <a:gd name="connsiteX633" fmla="*/ 7963663 w 12078891"/>
              <a:gd name="connsiteY633" fmla="*/ 3761964 h 5907136"/>
              <a:gd name="connsiteX634" fmla="*/ 8007442 w 12078891"/>
              <a:gd name="connsiteY634" fmla="*/ 3718185 h 5907136"/>
              <a:gd name="connsiteX635" fmla="*/ 2738703 w 12078891"/>
              <a:gd name="connsiteY635" fmla="*/ 3717167 h 5907136"/>
              <a:gd name="connsiteX636" fmla="*/ 2746849 w 12078891"/>
              <a:gd name="connsiteY636" fmla="*/ 3725312 h 5907136"/>
              <a:gd name="connsiteX637" fmla="*/ 2738703 w 12078891"/>
              <a:gd name="connsiteY637" fmla="*/ 3733457 h 5907136"/>
              <a:gd name="connsiteX638" fmla="*/ 2730559 w 12078891"/>
              <a:gd name="connsiteY638" fmla="*/ 3725312 h 5907136"/>
              <a:gd name="connsiteX639" fmla="*/ 2738703 w 12078891"/>
              <a:gd name="connsiteY639" fmla="*/ 3717167 h 5907136"/>
              <a:gd name="connsiteX640" fmla="*/ 5693282 w 12078891"/>
              <a:gd name="connsiteY640" fmla="*/ 3715131 h 5907136"/>
              <a:gd name="connsiteX641" fmla="*/ 5701426 w 12078891"/>
              <a:gd name="connsiteY641" fmla="*/ 3722257 h 5907136"/>
              <a:gd name="connsiteX642" fmla="*/ 5693282 w 12078891"/>
              <a:gd name="connsiteY642" fmla="*/ 3729384 h 5907136"/>
              <a:gd name="connsiteX643" fmla="*/ 5685137 w 12078891"/>
              <a:gd name="connsiteY643" fmla="*/ 3722257 h 5907136"/>
              <a:gd name="connsiteX644" fmla="*/ 5693282 w 12078891"/>
              <a:gd name="connsiteY644" fmla="*/ 3715131 h 5907136"/>
              <a:gd name="connsiteX645" fmla="*/ 1150439 w 12078891"/>
              <a:gd name="connsiteY645" fmla="*/ 3714113 h 5907136"/>
              <a:gd name="connsiteX646" fmla="*/ 1156547 w 12078891"/>
              <a:gd name="connsiteY646" fmla="*/ 3720222 h 5907136"/>
              <a:gd name="connsiteX647" fmla="*/ 1150439 w 12078891"/>
              <a:gd name="connsiteY647" fmla="*/ 3726331 h 5907136"/>
              <a:gd name="connsiteX648" fmla="*/ 1144330 w 12078891"/>
              <a:gd name="connsiteY648" fmla="*/ 3720222 h 5907136"/>
              <a:gd name="connsiteX649" fmla="*/ 1150439 w 12078891"/>
              <a:gd name="connsiteY649" fmla="*/ 3714113 h 5907136"/>
              <a:gd name="connsiteX650" fmla="*/ 3209096 w 12078891"/>
              <a:gd name="connsiteY650" fmla="*/ 3699859 h 5907136"/>
              <a:gd name="connsiteX651" fmla="*/ 3261017 w 12078891"/>
              <a:gd name="connsiteY651" fmla="*/ 3751783 h 5907136"/>
              <a:gd name="connsiteX652" fmla="*/ 3209096 w 12078891"/>
              <a:gd name="connsiteY652" fmla="*/ 3803706 h 5907136"/>
              <a:gd name="connsiteX653" fmla="*/ 3157171 w 12078891"/>
              <a:gd name="connsiteY653" fmla="*/ 3751783 h 5907136"/>
              <a:gd name="connsiteX654" fmla="*/ 3209096 w 12078891"/>
              <a:gd name="connsiteY654" fmla="*/ 3699859 h 5907136"/>
              <a:gd name="connsiteX655" fmla="*/ 10019241 w 12078891"/>
              <a:gd name="connsiteY655" fmla="*/ 3698841 h 5907136"/>
              <a:gd name="connsiteX656" fmla="*/ 10081346 w 12078891"/>
              <a:gd name="connsiteY656" fmla="*/ 3759928 h 5907136"/>
              <a:gd name="connsiteX657" fmla="*/ 10019241 w 12078891"/>
              <a:gd name="connsiteY657" fmla="*/ 3821015 h 5907136"/>
              <a:gd name="connsiteX658" fmla="*/ 9957136 w 12078891"/>
              <a:gd name="connsiteY658" fmla="*/ 3759928 h 5907136"/>
              <a:gd name="connsiteX659" fmla="*/ 10019241 w 12078891"/>
              <a:gd name="connsiteY659" fmla="*/ 3698841 h 5907136"/>
              <a:gd name="connsiteX660" fmla="*/ 4673138 w 12078891"/>
              <a:gd name="connsiteY660" fmla="*/ 3679497 h 5907136"/>
              <a:gd name="connsiteX661" fmla="*/ 4690446 w 12078891"/>
              <a:gd name="connsiteY661" fmla="*/ 3695787 h 5907136"/>
              <a:gd name="connsiteX662" fmla="*/ 4673138 w 12078891"/>
              <a:gd name="connsiteY662" fmla="*/ 3712076 h 5907136"/>
              <a:gd name="connsiteX663" fmla="*/ 4655826 w 12078891"/>
              <a:gd name="connsiteY663" fmla="*/ 3695787 h 5907136"/>
              <a:gd name="connsiteX664" fmla="*/ 4673138 w 12078891"/>
              <a:gd name="connsiteY664" fmla="*/ 3679497 h 5907136"/>
              <a:gd name="connsiteX665" fmla="*/ 22399 w 12078891"/>
              <a:gd name="connsiteY665" fmla="*/ 3673388 h 5907136"/>
              <a:gd name="connsiteX666" fmla="*/ 47851 w 12078891"/>
              <a:gd name="connsiteY666" fmla="*/ 3699859 h 5907136"/>
              <a:gd name="connsiteX667" fmla="*/ 22399 w 12078891"/>
              <a:gd name="connsiteY667" fmla="*/ 3725312 h 5907136"/>
              <a:gd name="connsiteX668" fmla="*/ 0 w 12078891"/>
              <a:gd name="connsiteY668" fmla="*/ 3712076 h 5907136"/>
              <a:gd name="connsiteX669" fmla="*/ 0 w 12078891"/>
              <a:gd name="connsiteY669" fmla="*/ 3686623 h 5907136"/>
              <a:gd name="connsiteX670" fmla="*/ 22399 w 12078891"/>
              <a:gd name="connsiteY670" fmla="*/ 3673388 h 5907136"/>
              <a:gd name="connsiteX671" fmla="*/ 10351147 w 12078891"/>
              <a:gd name="connsiteY671" fmla="*/ 3666261 h 5907136"/>
              <a:gd name="connsiteX672" fmla="*/ 10367436 w 12078891"/>
              <a:gd name="connsiteY672" fmla="*/ 3681533 h 5907136"/>
              <a:gd name="connsiteX673" fmla="*/ 10351147 w 12078891"/>
              <a:gd name="connsiteY673" fmla="*/ 3696804 h 5907136"/>
              <a:gd name="connsiteX674" fmla="*/ 10335875 w 12078891"/>
              <a:gd name="connsiteY674" fmla="*/ 3681533 h 5907136"/>
              <a:gd name="connsiteX675" fmla="*/ 10351147 w 12078891"/>
              <a:gd name="connsiteY675" fmla="*/ 3666261 h 5907136"/>
              <a:gd name="connsiteX676" fmla="*/ 11263380 w 12078891"/>
              <a:gd name="connsiteY676" fmla="*/ 3656080 h 5907136"/>
              <a:gd name="connsiteX677" fmla="*/ 11276615 w 12078891"/>
              <a:gd name="connsiteY677" fmla="*/ 3669316 h 5907136"/>
              <a:gd name="connsiteX678" fmla="*/ 11263380 w 12078891"/>
              <a:gd name="connsiteY678" fmla="*/ 3682551 h 5907136"/>
              <a:gd name="connsiteX679" fmla="*/ 11250144 w 12078891"/>
              <a:gd name="connsiteY679" fmla="*/ 3669316 h 5907136"/>
              <a:gd name="connsiteX680" fmla="*/ 11263380 w 12078891"/>
              <a:gd name="connsiteY680" fmla="*/ 3656080 h 5907136"/>
              <a:gd name="connsiteX681" fmla="*/ 223997 w 12078891"/>
              <a:gd name="connsiteY681" fmla="*/ 3647935 h 5907136"/>
              <a:gd name="connsiteX682" fmla="*/ 237232 w 12078891"/>
              <a:gd name="connsiteY682" fmla="*/ 3661170 h 5907136"/>
              <a:gd name="connsiteX683" fmla="*/ 223997 w 12078891"/>
              <a:gd name="connsiteY683" fmla="*/ 3674406 h 5907136"/>
              <a:gd name="connsiteX684" fmla="*/ 210761 w 12078891"/>
              <a:gd name="connsiteY684" fmla="*/ 3661170 h 5907136"/>
              <a:gd name="connsiteX685" fmla="*/ 223997 w 12078891"/>
              <a:gd name="connsiteY685" fmla="*/ 3647935 h 5907136"/>
              <a:gd name="connsiteX686" fmla="*/ 6892604 w 12078891"/>
              <a:gd name="connsiteY686" fmla="*/ 3642845 h 5907136"/>
              <a:gd name="connsiteX687" fmla="*/ 6898713 w 12078891"/>
              <a:gd name="connsiteY687" fmla="*/ 3648954 h 5907136"/>
              <a:gd name="connsiteX688" fmla="*/ 6892604 w 12078891"/>
              <a:gd name="connsiteY688" fmla="*/ 3655063 h 5907136"/>
              <a:gd name="connsiteX689" fmla="*/ 6886496 w 12078891"/>
              <a:gd name="connsiteY689" fmla="*/ 3648954 h 5907136"/>
              <a:gd name="connsiteX690" fmla="*/ 6892604 w 12078891"/>
              <a:gd name="connsiteY690" fmla="*/ 3642845 h 5907136"/>
              <a:gd name="connsiteX691" fmla="*/ 3798592 w 12078891"/>
              <a:gd name="connsiteY691" fmla="*/ 3640808 h 5907136"/>
              <a:gd name="connsiteX692" fmla="*/ 3802666 w 12078891"/>
              <a:gd name="connsiteY692" fmla="*/ 3644880 h 5907136"/>
              <a:gd name="connsiteX693" fmla="*/ 3798592 w 12078891"/>
              <a:gd name="connsiteY693" fmla="*/ 3648953 h 5907136"/>
              <a:gd name="connsiteX694" fmla="*/ 3794520 w 12078891"/>
              <a:gd name="connsiteY694" fmla="*/ 3644880 h 5907136"/>
              <a:gd name="connsiteX695" fmla="*/ 3798592 w 12078891"/>
              <a:gd name="connsiteY695" fmla="*/ 3640808 h 5907136"/>
              <a:gd name="connsiteX696" fmla="*/ 11062810 w 12078891"/>
              <a:gd name="connsiteY696" fmla="*/ 3638772 h 5907136"/>
              <a:gd name="connsiteX697" fmla="*/ 11066882 w 12078891"/>
              <a:gd name="connsiteY697" fmla="*/ 3642844 h 5907136"/>
              <a:gd name="connsiteX698" fmla="*/ 11062810 w 12078891"/>
              <a:gd name="connsiteY698" fmla="*/ 3646917 h 5907136"/>
              <a:gd name="connsiteX699" fmla="*/ 11058737 w 12078891"/>
              <a:gd name="connsiteY699" fmla="*/ 3642844 h 5907136"/>
              <a:gd name="connsiteX700" fmla="*/ 11062810 w 12078891"/>
              <a:gd name="connsiteY700" fmla="*/ 3638772 h 5907136"/>
              <a:gd name="connsiteX701" fmla="*/ 11256252 w 12078891"/>
              <a:gd name="connsiteY701" fmla="*/ 3614337 h 5907136"/>
              <a:gd name="connsiteX702" fmla="*/ 11270506 w 12078891"/>
              <a:gd name="connsiteY702" fmla="*/ 3628591 h 5907136"/>
              <a:gd name="connsiteX703" fmla="*/ 11256252 w 12078891"/>
              <a:gd name="connsiteY703" fmla="*/ 3642844 h 5907136"/>
              <a:gd name="connsiteX704" fmla="*/ 11241998 w 12078891"/>
              <a:gd name="connsiteY704" fmla="*/ 3628591 h 5907136"/>
              <a:gd name="connsiteX705" fmla="*/ 11256252 w 12078891"/>
              <a:gd name="connsiteY705" fmla="*/ 3614337 h 5907136"/>
              <a:gd name="connsiteX706" fmla="*/ 11961807 w 12078891"/>
              <a:gd name="connsiteY706" fmla="*/ 3603138 h 5907136"/>
              <a:gd name="connsiteX707" fmla="*/ 11974024 w 12078891"/>
              <a:gd name="connsiteY707" fmla="*/ 3615355 h 5907136"/>
              <a:gd name="connsiteX708" fmla="*/ 11961807 w 12078891"/>
              <a:gd name="connsiteY708" fmla="*/ 3627572 h 5907136"/>
              <a:gd name="connsiteX709" fmla="*/ 11949589 w 12078891"/>
              <a:gd name="connsiteY709" fmla="*/ 3615355 h 5907136"/>
              <a:gd name="connsiteX710" fmla="*/ 11961807 w 12078891"/>
              <a:gd name="connsiteY710" fmla="*/ 3603138 h 5907136"/>
              <a:gd name="connsiteX711" fmla="*/ 7592051 w 12078891"/>
              <a:gd name="connsiteY711" fmla="*/ 3603138 h 5907136"/>
              <a:gd name="connsiteX712" fmla="*/ 7598160 w 12078891"/>
              <a:gd name="connsiteY712" fmla="*/ 3609246 h 5907136"/>
              <a:gd name="connsiteX713" fmla="*/ 7592051 w 12078891"/>
              <a:gd name="connsiteY713" fmla="*/ 3615355 h 5907136"/>
              <a:gd name="connsiteX714" fmla="*/ 7585942 w 12078891"/>
              <a:gd name="connsiteY714" fmla="*/ 3609246 h 5907136"/>
              <a:gd name="connsiteX715" fmla="*/ 7592051 w 12078891"/>
              <a:gd name="connsiteY715" fmla="*/ 3603138 h 5907136"/>
              <a:gd name="connsiteX716" fmla="*/ 5719746 w 12078891"/>
              <a:gd name="connsiteY716" fmla="*/ 3579721 h 5907136"/>
              <a:gd name="connsiteX717" fmla="*/ 5736035 w 12078891"/>
              <a:gd name="connsiteY717" fmla="*/ 3596011 h 5907136"/>
              <a:gd name="connsiteX718" fmla="*/ 5719746 w 12078891"/>
              <a:gd name="connsiteY718" fmla="*/ 3612301 h 5907136"/>
              <a:gd name="connsiteX719" fmla="*/ 5703456 w 12078891"/>
              <a:gd name="connsiteY719" fmla="*/ 3596011 h 5907136"/>
              <a:gd name="connsiteX720" fmla="*/ 5719746 w 12078891"/>
              <a:gd name="connsiteY720" fmla="*/ 3579721 h 5907136"/>
              <a:gd name="connsiteX721" fmla="*/ 2581980 w 12078891"/>
              <a:gd name="connsiteY721" fmla="*/ 3574631 h 5907136"/>
              <a:gd name="connsiteX722" fmla="*/ 2591143 w 12078891"/>
              <a:gd name="connsiteY722" fmla="*/ 3583794 h 5907136"/>
              <a:gd name="connsiteX723" fmla="*/ 2581980 w 12078891"/>
              <a:gd name="connsiteY723" fmla="*/ 3592958 h 5907136"/>
              <a:gd name="connsiteX724" fmla="*/ 2572815 w 12078891"/>
              <a:gd name="connsiteY724" fmla="*/ 3583794 h 5907136"/>
              <a:gd name="connsiteX725" fmla="*/ 2581980 w 12078891"/>
              <a:gd name="connsiteY725" fmla="*/ 3574631 h 5907136"/>
              <a:gd name="connsiteX726" fmla="*/ 6245083 w 12078891"/>
              <a:gd name="connsiteY726" fmla="*/ 3559359 h 5907136"/>
              <a:gd name="connsiteX727" fmla="*/ 6260355 w 12078891"/>
              <a:gd name="connsiteY727" fmla="*/ 3574631 h 5907136"/>
              <a:gd name="connsiteX728" fmla="*/ 6245083 w 12078891"/>
              <a:gd name="connsiteY728" fmla="*/ 3589903 h 5907136"/>
              <a:gd name="connsiteX729" fmla="*/ 6229811 w 12078891"/>
              <a:gd name="connsiteY729" fmla="*/ 3574631 h 5907136"/>
              <a:gd name="connsiteX730" fmla="*/ 6245083 w 12078891"/>
              <a:gd name="connsiteY730" fmla="*/ 3559359 h 5907136"/>
              <a:gd name="connsiteX731" fmla="*/ 2969866 w 12078891"/>
              <a:gd name="connsiteY731" fmla="*/ 3548160 h 5907136"/>
              <a:gd name="connsiteX732" fmla="*/ 2984114 w 12078891"/>
              <a:gd name="connsiteY732" fmla="*/ 3562414 h 5907136"/>
              <a:gd name="connsiteX733" fmla="*/ 2969866 w 12078891"/>
              <a:gd name="connsiteY733" fmla="*/ 3576667 h 5907136"/>
              <a:gd name="connsiteX734" fmla="*/ 2955610 w 12078891"/>
              <a:gd name="connsiteY734" fmla="*/ 3562414 h 5907136"/>
              <a:gd name="connsiteX735" fmla="*/ 2969866 w 12078891"/>
              <a:gd name="connsiteY735" fmla="*/ 3548160 h 5907136"/>
              <a:gd name="connsiteX736" fmla="*/ 9676136 w 12078891"/>
              <a:gd name="connsiteY736" fmla="*/ 3545106 h 5907136"/>
              <a:gd name="connsiteX737" fmla="*/ 9689371 w 12078891"/>
              <a:gd name="connsiteY737" fmla="*/ 3558341 h 5907136"/>
              <a:gd name="connsiteX738" fmla="*/ 9676136 w 12078891"/>
              <a:gd name="connsiteY738" fmla="*/ 3571577 h 5907136"/>
              <a:gd name="connsiteX739" fmla="*/ 9662900 w 12078891"/>
              <a:gd name="connsiteY739" fmla="*/ 3558341 h 5907136"/>
              <a:gd name="connsiteX740" fmla="*/ 9676136 w 12078891"/>
              <a:gd name="connsiteY740" fmla="*/ 3545106 h 5907136"/>
              <a:gd name="connsiteX741" fmla="*/ 11762257 w 12078891"/>
              <a:gd name="connsiteY741" fmla="*/ 3540015 h 5907136"/>
              <a:gd name="connsiteX742" fmla="*/ 11784655 w 12078891"/>
              <a:gd name="connsiteY742" fmla="*/ 3562414 h 5907136"/>
              <a:gd name="connsiteX743" fmla="*/ 11762257 w 12078891"/>
              <a:gd name="connsiteY743" fmla="*/ 3584812 h 5907136"/>
              <a:gd name="connsiteX744" fmla="*/ 11739858 w 12078891"/>
              <a:gd name="connsiteY744" fmla="*/ 3562414 h 5907136"/>
              <a:gd name="connsiteX745" fmla="*/ 11762257 w 12078891"/>
              <a:gd name="connsiteY745" fmla="*/ 3540015 h 5907136"/>
              <a:gd name="connsiteX746" fmla="*/ 9631338 w 12078891"/>
              <a:gd name="connsiteY746" fmla="*/ 3535942 h 5907136"/>
              <a:gd name="connsiteX747" fmla="*/ 9633375 w 12078891"/>
              <a:gd name="connsiteY747" fmla="*/ 3537978 h 5907136"/>
              <a:gd name="connsiteX748" fmla="*/ 9631338 w 12078891"/>
              <a:gd name="connsiteY748" fmla="*/ 3540015 h 5907136"/>
              <a:gd name="connsiteX749" fmla="*/ 9629302 w 12078891"/>
              <a:gd name="connsiteY749" fmla="*/ 3537978 h 5907136"/>
              <a:gd name="connsiteX750" fmla="*/ 9631338 w 12078891"/>
              <a:gd name="connsiteY750" fmla="*/ 3535942 h 5907136"/>
              <a:gd name="connsiteX751" fmla="*/ 12059546 w 12078891"/>
              <a:gd name="connsiteY751" fmla="*/ 3527798 h 5907136"/>
              <a:gd name="connsiteX752" fmla="*/ 12078891 w 12078891"/>
              <a:gd name="connsiteY752" fmla="*/ 3547142 h 5907136"/>
              <a:gd name="connsiteX753" fmla="*/ 12059546 w 12078891"/>
              <a:gd name="connsiteY753" fmla="*/ 3566486 h 5907136"/>
              <a:gd name="connsiteX754" fmla="*/ 12040202 w 12078891"/>
              <a:gd name="connsiteY754" fmla="*/ 3547142 h 5907136"/>
              <a:gd name="connsiteX755" fmla="*/ 12059546 w 12078891"/>
              <a:gd name="connsiteY755" fmla="*/ 3527798 h 5907136"/>
              <a:gd name="connsiteX756" fmla="*/ 7084010 w 12078891"/>
              <a:gd name="connsiteY756" fmla="*/ 3498272 h 5907136"/>
              <a:gd name="connsiteX757" fmla="*/ 7119644 w 12078891"/>
              <a:gd name="connsiteY757" fmla="*/ 3533906 h 5907136"/>
              <a:gd name="connsiteX758" fmla="*/ 7084010 w 12078891"/>
              <a:gd name="connsiteY758" fmla="*/ 3569540 h 5907136"/>
              <a:gd name="connsiteX759" fmla="*/ 7048376 w 12078891"/>
              <a:gd name="connsiteY759" fmla="*/ 3533906 h 5907136"/>
              <a:gd name="connsiteX760" fmla="*/ 7084010 w 12078891"/>
              <a:gd name="connsiteY760" fmla="*/ 3498272 h 5907136"/>
              <a:gd name="connsiteX761" fmla="*/ 6021100 w 12078891"/>
              <a:gd name="connsiteY761" fmla="*/ 3493181 h 5907136"/>
              <a:gd name="connsiteX762" fmla="*/ 6044514 w 12078891"/>
              <a:gd name="connsiteY762" fmla="*/ 3516598 h 5907136"/>
              <a:gd name="connsiteX763" fmla="*/ 6021100 w 12078891"/>
              <a:gd name="connsiteY763" fmla="*/ 3540015 h 5907136"/>
              <a:gd name="connsiteX764" fmla="*/ 5997683 w 12078891"/>
              <a:gd name="connsiteY764" fmla="*/ 3516598 h 5907136"/>
              <a:gd name="connsiteX765" fmla="*/ 6021100 w 12078891"/>
              <a:gd name="connsiteY765" fmla="*/ 3493181 h 5907136"/>
              <a:gd name="connsiteX766" fmla="*/ 11277632 w 12078891"/>
              <a:gd name="connsiteY766" fmla="*/ 3485036 h 5907136"/>
              <a:gd name="connsiteX767" fmla="*/ 11297995 w 12078891"/>
              <a:gd name="connsiteY767" fmla="*/ 3505398 h 5907136"/>
              <a:gd name="connsiteX768" fmla="*/ 11277632 w 12078891"/>
              <a:gd name="connsiteY768" fmla="*/ 3525761 h 5907136"/>
              <a:gd name="connsiteX769" fmla="*/ 11257270 w 12078891"/>
              <a:gd name="connsiteY769" fmla="*/ 3505398 h 5907136"/>
              <a:gd name="connsiteX770" fmla="*/ 11277632 w 12078891"/>
              <a:gd name="connsiteY770" fmla="*/ 3485036 h 5907136"/>
              <a:gd name="connsiteX771" fmla="*/ 2440421 w 12078891"/>
              <a:gd name="connsiteY771" fmla="*/ 3471801 h 5907136"/>
              <a:gd name="connsiteX772" fmla="*/ 2451621 w 12078891"/>
              <a:gd name="connsiteY772" fmla="*/ 3483000 h 5907136"/>
              <a:gd name="connsiteX773" fmla="*/ 2440421 w 12078891"/>
              <a:gd name="connsiteY773" fmla="*/ 3494200 h 5907136"/>
              <a:gd name="connsiteX774" fmla="*/ 2429222 w 12078891"/>
              <a:gd name="connsiteY774" fmla="*/ 3483000 h 5907136"/>
              <a:gd name="connsiteX775" fmla="*/ 2440421 w 12078891"/>
              <a:gd name="connsiteY775" fmla="*/ 3471801 h 5907136"/>
              <a:gd name="connsiteX776" fmla="*/ 3097080 w 12078891"/>
              <a:gd name="connsiteY776" fmla="*/ 3463656 h 5907136"/>
              <a:gd name="connsiteX777" fmla="*/ 3105225 w 12078891"/>
              <a:gd name="connsiteY777" fmla="*/ 3471801 h 5907136"/>
              <a:gd name="connsiteX778" fmla="*/ 3097080 w 12078891"/>
              <a:gd name="connsiteY778" fmla="*/ 3479946 h 5907136"/>
              <a:gd name="connsiteX779" fmla="*/ 3088935 w 12078891"/>
              <a:gd name="connsiteY779" fmla="*/ 3471801 h 5907136"/>
              <a:gd name="connsiteX780" fmla="*/ 3097080 w 12078891"/>
              <a:gd name="connsiteY780" fmla="*/ 3463656 h 5907136"/>
              <a:gd name="connsiteX781" fmla="*/ 8625439 w 12078891"/>
              <a:gd name="connsiteY781" fmla="*/ 3460602 h 5907136"/>
              <a:gd name="connsiteX782" fmla="*/ 8628493 w 12078891"/>
              <a:gd name="connsiteY782" fmla="*/ 3463656 h 5907136"/>
              <a:gd name="connsiteX783" fmla="*/ 8625439 w 12078891"/>
              <a:gd name="connsiteY783" fmla="*/ 3466710 h 5907136"/>
              <a:gd name="connsiteX784" fmla="*/ 8622385 w 12078891"/>
              <a:gd name="connsiteY784" fmla="*/ 3463656 h 5907136"/>
              <a:gd name="connsiteX785" fmla="*/ 8625439 w 12078891"/>
              <a:gd name="connsiteY785" fmla="*/ 3460602 h 5907136"/>
              <a:gd name="connsiteX786" fmla="*/ 10457030 w 12078891"/>
              <a:gd name="connsiteY786" fmla="*/ 3457547 h 5907136"/>
              <a:gd name="connsiteX787" fmla="*/ 10466194 w 12078891"/>
              <a:gd name="connsiteY787" fmla="*/ 3466710 h 5907136"/>
              <a:gd name="connsiteX788" fmla="*/ 10457030 w 12078891"/>
              <a:gd name="connsiteY788" fmla="*/ 3475874 h 5907136"/>
              <a:gd name="connsiteX789" fmla="*/ 10447867 w 12078891"/>
              <a:gd name="connsiteY789" fmla="*/ 3466710 h 5907136"/>
              <a:gd name="connsiteX790" fmla="*/ 10457030 w 12078891"/>
              <a:gd name="connsiteY790" fmla="*/ 3457547 h 5907136"/>
              <a:gd name="connsiteX791" fmla="*/ 8199867 w 12078891"/>
              <a:gd name="connsiteY791" fmla="*/ 3455511 h 5907136"/>
              <a:gd name="connsiteX792" fmla="*/ 8201903 w 12078891"/>
              <a:gd name="connsiteY792" fmla="*/ 3458565 h 5907136"/>
              <a:gd name="connsiteX793" fmla="*/ 8199867 w 12078891"/>
              <a:gd name="connsiteY793" fmla="*/ 3460602 h 5907136"/>
              <a:gd name="connsiteX794" fmla="*/ 8196812 w 12078891"/>
              <a:gd name="connsiteY794" fmla="*/ 3458565 h 5907136"/>
              <a:gd name="connsiteX795" fmla="*/ 8199867 w 12078891"/>
              <a:gd name="connsiteY795" fmla="*/ 3455511 h 5907136"/>
              <a:gd name="connsiteX796" fmla="*/ 5478448 w 12078891"/>
              <a:gd name="connsiteY796" fmla="*/ 3453475 h 5907136"/>
              <a:gd name="connsiteX797" fmla="*/ 5481503 w 12078891"/>
              <a:gd name="connsiteY797" fmla="*/ 3456529 h 5907136"/>
              <a:gd name="connsiteX798" fmla="*/ 5478448 w 12078891"/>
              <a:gd name="connsiteY798" fmla="*/ 3459583 h 5907136"/>
              <a:gd name="connsiteX799" fmla="*/ 5475394 w 12078891"/>
              <a:gd name="connsiteY799" fmla="*/ 3456529 h 5907136"/>
              <a:gd name="connsiteX800" fmla="*/ 5478448 w 12078891"/>
              <a:gd name="connsiteY800" fmla="*/ 3453475 h 5907136"/>
              <a:gd name="connsiteX801" fmla="*/ 11224691 w 12078891"/>
              <a:gd name="connsiteY801" fmla="*/ 3452457 h 5907136"/>
              <a:gd name="connsiteX802" fmla="*/ 11227746 w 12078891"/>
              <a:gd name="connsiteY802" fmla="*/ 3455512 h 5907136"/>
              <a:gd name="connsiteX803" fmla="*/ 11224691 w 12078891"/>
              <a:gd name="connsiteY803" fmla="*/ 3458566 h 5907136"/>
              <a:gd name="connsiteX804" fmla="*/ 11221636 w 12078891"/>
              <a:gd name="connsiteY804" fmla="*/ 3455512 h 5907136"/>
              <a:gd name="connsiteX805" fmla="*/ 11224691 w 12078891"/>
              <a:gd name="connsiteY805" fmla="*/ 3452457 h 5907136"/>
              <a:gd name="connsiteX806" fmla="*/ 8541953 w 12078891"/>
              <a:gd name="connsiteY806" fmla="*/ 3447366 h 5907136"/>
              <a:gd name="connsiteX807" fmla="*/ 8549080 w 12078891"/>
              <a:gd name="connsiteY807" fmla="*/ 3454493 h 5907136"/>
              <a:gd name="connsiteX808" fmla="*/ 8541953 w 12078891"/>
              <a:gd name="connsiteY808" fmla="*/ 3461620 h 5907136"/>
              <a:gd name="connsiteX809" fmla="*/ 8534826 w 12078891"/>
              <a:gd name="connsiteY809" fmla="*/ 3454493 h 5907136"/>
              <a:gd name="connsiteX810" fmla="*/ 8541953 w 12078891"/>
              <a:gd name="connsiteY810" fmla="*/ 3447366 h 5907136"/>
              <a:gd name="connsiteX811" fmla="*/ 7065684 w 12078891"/>
              <a:gd name="connsiteY811" fmla="*/ 3431076 h 5907136"/>
              <a:gd name="connsiteX812" fmla="*/ 7088082 w 12078891"/>
              <a:gd name="connsiteY812" fmla="*/ 3453475 h 5907136"/>
              <a:gd name="connsiteX813" fmla="*/ 7065684 w 12078891"/>
              <a:gd name="connsiteY813" fmla="*/ 3475873 h 5907136"/>
              <a:gd name="connsiteX814" fmla="*/ 7043285 w 12078891"/>
              <a:gd name="connsiteY814" fmla="*/ 3453475 h 5907136"/>
              <a:gd name="connsiteX815" fmla="*/ 7065684 w 12078891"/>
              <a:gd name="connsiteY815" fmla="*/ 3431076 h 5907136"/>
              <a:gd name="connsiteX816" fmla="*/ 5279916 w 12078891"/>
              <a:gd name="connsiteY816" fmla="*/ 3424968 h 5907136"/>
              <a:gd name="connsiteX817" fmla="*/ 5289078 w 12078891"/>
              <a:gd name="connsiteY817" fmla="*/ 3435149 h 5907136"/>
              <a:gd name="connsiteX818" fmla="*/ 5279916 w 12078891"/>
              <a:gd name="connsiteY818" fmla="*/ 3444312 h 5907136"/>
              <a:gd name="connsiteX819" fmla="*/ 5270756 w 12078891"/>
              <a:gd name="connsiteY819" fmla="*/ 3435149 h 5907136"/>
              <a:gd name="connsiteX820" fmla="*/ 5279916 w 12078891"/>
              <a:gd name="connsiteY820" fmla="*/ 3424968 h 5907136"/>
              <a:gd name="connsiteX821" fmla="*/ 1524108 w 12078891"/>
              <a:gd name="connsiteY821" fmla="*/ 3424968 h 5907136"/>
              <a:gd name="connsiteX822" fmla="*/ 1541416 w 12078891"/>
              <a:gd name="connsiteY822" fmla="*/ 3441258 h 5907136"/>
              <a:gd name="connsiteX823" fmla="*/ 1524108 w 12078891"/>
              <a:gd name="connsiteY823" fmla="*/ 3458566 h 5907136"/>
              <a:gd name="connsiteX824" fmla="*/ 1506800 w 12078891"/>
              <a:gd name="connsiteY824" fmla="*/ 3441258 h 5907136"/>
              <a:gd name="connsiteX825" fmla="*/ 1524108 w 12078891"/>
              <a:gd name="connsiteY825" fmla="*/ 3424968 h 5907136"/>
              <a:gd name="connsiteX826" fmla="*/ 11624811 w 12078891"/>
              <a:gd name="connsiteY826" fmla="*/ 3416823 h 5907136"/>
              <a:gd name="connsiteX827" fmla="*/ 11627864 w 12078891"/>
              <a:gd name="connsiteY827" fmla="*/ 3419878 h 5907136"/>
              <a:gd name="connsiteX828" fmla="*/ 11624811 w 12078891"/>
              <a:gd name="connsiteY828" fmla="*/ 3422932 h 5907136"/>
              <a:gd name="connsiteX829" fmla="*/ 11621756 w 12078891"/>
              <a:gd name="connsiteY829" fmla="*/ 3419878 h 5907136"/>
              <a:gd name="connsiteX830" fmla="*/ 11624811 w 12078891"/>
              <a:gd name="connsiteY830" fmla="*/ 3416823 h 5907136"/>
              <a:gd name="connsiteX831" fmla="*/ 1917116 w 12078891"/>
              <a:gd name="connsiteY831" fmla="*/ 3413768 h 5907136"/>
              <a:gd name="connsiteX832" fmla="*/ 1927297 w 12078891"/>
              <a:gd name="connsiteY832" fmla="*/ 3423949 h 5907136"/>
              <a:gd name="connsiteX833" fmla="*/ 1917116 w 12078891"/>
              <a:gd name="connsiteY833" fmla="*/ 3434130 h 5907136"/>
              <a:gd name="connsiteX834" fmla="*/ 1906936 w 12078891"/>
              <a:gd name="connsiteY834" fmla="*/ 3423949 h 5907136"/>
              <a:gd name="connsiteX835" fmla="*/ 1917116 w 12078891"/>
              <a:gd name="connsiteY835" fmla="*/ 3413768 h 5907136"/>
              <a:gd name="connsiteX836" fmla="*/ 5165902 w 12078891"/>
              <a:gd name="connsiteY836" fmla="*/ 3393406 h 5907136"/>
              <a:gd name="connsiteX837" fmla="*/ 5177103 w 12078891"/>
              <a:gd name="connsiteY837" fmla="*/ 3404606 h 5907136"/>
              <a:gd name="connsiteX838" fmla="*/ 5165902 w 12078891"/>
              <a:gd name="connsiteY838" fmla="*/ 3415805 h 5907136"/>
              <a:gd name="connsiteX839" fmla="*/ 5154701 w 12078891"/>
              <a:gd name="connsiteY839" fmla="*/ 3404606 h 5907136"/>
              <a:gd name="connsiteX840" fmla="*/ 5165902 w 12078891"/>
              <a:gd name="connsiteY840" fmla="*/ 3393406 h 5907136"/>
              <a:gd name="connsiteX841" fmla="*/ 5465222 w 12078891"/>
              <a:gd name="connsiteY841" fmla="*/ 3386279 h 5907136"/>
              <a:gd name="connsiteX842" fmla="*/ 5499838 w 12078891"/>
              <a:gd name="connsiteY842" fmla="*/ 3420895 h 5907136"/>
              <a:gd name="connsiteX843" fmla="*/ 5465222 w 12078891"/>
              <a:gd name="connsiteY843" fmla="*/ 3455512 h 5907136"/>
              <a:gd name="connsiteX844" fmla="*/ 5429590 w 12078891"/>
              <a:gd name="connsiteY844" fmla="*/ 3420895 h 5907136"/>
              <a:gd name="connsiteX845" fmla="*/ 5465222 w 12078891"/>
              <a:gd name="connsiteY845" fmla="*/ 3386279 h 5907136"/>
              <a:gd name="connsiteX846" fmla="*/ 8081764 w 12078891"/>
              <a:gd name="connsiteY846" fmla="*/ 3381188 h 5907136"/>
              <a:gd name="connsiteX847" fmla="*/ 8099072 w 12078891"/>
              <a:gd name="connsiteY847" fmla="*/ 3398496 h 5907136"/>
              <a:gd name="connsiteX848" fmla="*/ 8081764 w 12078891"/>
              <a:gd name="connsiteY848" fmla="*/ 3415804 h 5907136"/>
              <a:gd name="connsiteX849" fmla="*/ 8064456 w 12078891"/>
              <a:gd name="connsiteY849" fmla="*/ 3398496 h 5907136"/>
              <a:gd name="connsiteX850" fmla="*/ 8081764 w 12078891"/>
              <a:gd name="connsiteY850" fmla="*/ 3381188 h 5907136"/>
              <a:gd name="connsiteX851" fmla="*/ 2167538 w 12078891"/>
              <a:gd name="connsiteY851" fmla="*/ 3379153 h 5907136"/>
              <a:gd name="connsiteX852" fmla="*/ 2174665 w 12078891"/>
              <a:gd name="connsiteY852" fmla="*/ 3386279 h 5907136"/>
              <a:gd name="connsiteX853" fmla="*/ 2167538 w 12078891"/>
              <a:gd name="connsiteY853" fmla="*/ 3393406 h 5907136"/>
              <a:gd name="connsiteX854" fmla="*/ 2160411 w 12078891"/>
              <a:gd name="connsiteY854" fmla="*/ 3386279 h 5907136"/>
              <a:gd name="connsiteX855" fmla="*/ 2167538 w 12078891"/>
              <a:gd name="connsiteY855" fmla="*/ 3379153 h 5907136"/>
              <a:gd name="connsiteX856" fmla="*/ 5912161 w 12078891"/>
              <a:gd name="connsiteY856" fmla="*/ 3372026 h 5907136"/>
              <a:gd name="connsiteX857" fmla="*/ 5917252 w 12078891"/>
              <a:gd name="connsiteY857" fmla="*/ 3377117 h 5907136"/>
              <a:gd name="connsiteX858" fmla="*/ 5912161 w 12078891"/>
              <a:gd name="connsiteY858" fmla="*/ 3382207 h 5907136"/>
              <a:gd name="connsiteX859" fmla="*/ 5907070 w 12078891"/>
              <a:gd name="connsiteY859" fmla="*/ 3377117 h 5907136"/>
              <a:gd name="connsiteX860" fmla="*/ 5912161 w 12078891"/>
              <a:gd name="connsiteY860" fmla="*/ 3372026 h 5907136"/>
              <a:gd name="connsiteX861" fmla="*/ 5985469 w 12078891"/>
              <a:gd name="connsiteY861" fmla="*/ 3371007 h 5907136"/>
              <a:gd name="connsiteX862" fmla="*/ 6014992 w 12078891"/>
              <a:gd name="connsiteY862" fmla="*/ 3400533 h 5907136"/>
              <a:gd name="connsiteX863" fmla="*/ 5985469 w 12078891"/>
              <a:gd name="connsiteY863" fmla="*/ 3429040 h 5907136"/>
              <a:gd name="connsiteX864" fmla="*/ 5955944 w 12078891"/>
              <a:gd name="connsiteY864" fmla="*/ 3400533 h 5907136"/>
              <a:gd name="connsiteX865" fmla="*/ 5985469 w 12078891"/>
              <a:gd name="connsiteY865" fmla="*/ 3371007 h 5907136"/>
              <a:gd name="connsiteX866" fmla="*/ 11978097 w 12078891"/>
              <a:gd name="connsiteY866" fmla="*/ 3369989 h 5907136"/>
              <a:gd name="connsiteX867" fmla="*/ 11988278 w 12078891"/>
              <a:gd name="connsiteY867" fmla="*/ 3380170 h 5907136"/>
              <a:gd name="connsiteX868" fmla="*/ 11978097 w 12078891"/>
              <a:gd name="connsiteY868" fmla="*/ 3390351 h 5907136"/>
              <a:gd name="connsiteX869" fmla="*/ 11967916 w 12078891"/>
              <a:gd name="connsiteY869" fmla="*/ 3380170 h 5907136"/>
              <a:gd name="connsiteX870" fmla="*/ 11978097 w 12078891"/>
              <a:gd name="connsiteY870" fmla="*/ 3369989 h 5907136"/>
              <a:gd name="connsiteX871" fmla="*/ 5751306 w 12078891"/>
              <a:gd name="connsiteY871" fmla="*/ 3365917 h 5907136"/>
              <a:gd name="connsiteX872" fmla="*/ 5774723 w 12078891"/>
              <a:gd name="connsiteY872" fmla="*/ 3389334 h 5907136"/>
              <a:gd name="connsiteX873" fmla="*/ 5751306 w 12078891"/>
              <a:gd name="connsiteY873" fmla="*/ 3412751 h 5907136"/>
              <a:gd name="connsiteX874" fmla="*/ 5727889 w 12078891"/>
              <a:gd name="connsiteY874" fmla="*/ 3389334 h 5907136"/>
              <a:gd name="connsiteX875" fmla="*/ 5751306 w 12078891"/>
              <a:gd name="connsiteY875" fmla="*/ 3365917 h 5907136"/>
              <a:gd name="connsiteX876" fmla="*/ 1345917 w 12078891"/>
              <a:gd name="connsiteY876" fmla="*/ 3353700 h 5907136"/>
              <a:gd name="connsiteX877" fmla="*/ 1357117 w 12078891"/>
              <a:gd name="connsiteY877" fmla="*/ 3364899 h 5907136"/>
              <a:gd name="connsiteX878" fmla="*/ 1345917 w 12078891"/>
              <a:gd name="connsiteY878" fmla="*/ 3376098 h 5907136"/>
              <a:gd name="connsiteX879" fmla="*/ 1334718 w 12078891"/>
              <a:gd name="connsiteY879" fmla="*/ 3364899 h 5907136"/>
              <a:gd name="connsiteX880" fmla="*/ 1345917 w 12078891"/>
              <a:gd name="connsiteY880" fmla="*/ 3353700 h 5907136"/>
              <a:gd name="connsiteX881" fmla="*/ 1741964 w 12078891"/>
              <a:gd name="connsiteY881" fmla="*/ 3352681 h 5907136"/>
              <a:gd name="connsiteX882" fmla="*/ 1757236 w 12078891"/>
              <a:gd name="connsiteY882" fmla="*/ 3367953 h 5907136"/>
              <a:gd name="connsiteX883" fmla="*/ 1741964 w 12078891"/>
              <a:gd name="connsiteY883" fmla="*/ 3383225 h 5907136"/>
              <a:gd name="connsiteX884" fmla="*/ 1726692 w 12078891"/>
              <a:gd name="connsiteY884" fmla="*/ 3367953 h 5907136"/>
              <a:gd name="connsiteX885" fmla="*/ 1741964 w 12078891"/>
              <a:gd name="connsiteY885" fmla="*/ 3352681 h 5907136"/>
              <a:gd name="connsiteX886" fmla="*/ 8901348 w 12078891"/>
              <a:gd name="connsiteY886" fmla="*/ 3345554 h 5907136"/>
              <a:gd name="connsiteX887" fmla="*/ 8912548 w 12078891"/>
              <a:gd name="connsiteY887" fmla="*/ 3356754 h 5907136"/>
              <a:gd name="connsiteX888" fmla="*/ 8901348 w 12078891"/>
              <a:gd name="connsiteY888" fmla="*/ 3367953 h 5907136"/>
              <a:gd name="connsiteX889" fmla="*/ 8890149 w 12078891"/>
              <a:gd name="connsiteY889" fmla="*/ 3356754 h 5907136"/>
              <a:gd name="connsiteX890" fmla="*/ 8901348 w 12078891"/>
              <a:gd name="connsiteY890" fmla="*/ 3345554 h 5907136"/>
              <a:gd name="connsiteX891" fmla="*/ 8379055 w 12078891"/>
              <a:gd name="connsiteY891" fmla="*/ 3334355 h 5907136"/>
              <a:gd name="connsiteX892" fmla="*/ 8391272 w 12078891"/>
              <a:gd name="connsiteY892" fmla="*/ 3346573 h 5907136"/>
              <a:gd name="connsiteX893" fmla="*/ 8379055 w 12078891"/>
              <a:gd name="connsiteY893" fmla="*/ 3358790 h 5907136"/>
              <a:gd name="connsiteX894" fmla="*/ 8366837 w 12078891"/>
              <a:gd name="connsiteY894" fmla="*/ 3346573 h 5907136"/>
              <a:gd name="connsiteX895" fmla="*/ 8379055 w 12078891"/>
              <a:gd name="connsiteY895" fmla="*/ 3334355 h 5907136"/>
              <a:gd name="connsiteX896" fmla="*/ 1251232 w 12078891"/>
              <a:gd name="connsiteY896" fmla="*/ 3312975 h 5907136"/>
              <a:gd name="connsiteX897" fmla="*/ 1258359 w 12078891"/>
              <a:gd name="connsiteY897" fmla="*/ 3320101 h 5907136"/>
              <a:gd name="connsiteX898" fmla="*/ 1251232 w 12078891"/>
              <a:gd name="connsiteY898" fmla="*/ 3327228 h 5907136"/>
              <a:gd name="connsiteX899" fmla="*/ 1244105 w 12078891"/>
              <a:gd name="connsiteY899" fmla="*/ 3320101 h 5907136"/>
              <a:gd name="connsiteX900" fmla="*/ 1251232 w 12078891"/>
              <a:gd name="connsiteY900" fmla="*/ 3312975 h 5907136"/>
              <a:gd name="connsiteX901" fmla="*/ 8995015 w 12078891"/>
              <a:gd name="connsiteY901" fmla="*/ 3306866 h 5907136"/>
              <a:gd name="connsiteX902" fmla="*/ 8998069 w 12078891"/>
              <a:gd name="connsiteY902" fmla="*/ 3309920 h 5907136"/>
              <a:gd name="connsiteX903" fmla="*/ 8995015 w 12078891"/>
              <a:gd name="connsiteY903" fmla="*/ 3312975 h 5907136"/>
              <a:gd name="connsiteX904" fmla="*/ 8991961 w 12078891"/>
              <a:gd name="connsiteY904" fmla="*/ 3309920 h 5907136"/>
              <a:gd name="connsiteX905" fmla="*/ 8995015 w 12078891"/>
              <a:gd name="connsiteY905" fmla="*/ 3306866 h 5907136"/>
              <a:gd name="connsiteX906" fmla="*/ 4238390 w 12078891"/>
              <a:gd name="connsiteY906" fmla="*/ 3297703 h 5907136"/>
              <a:gd name="connsiteX907" fmla="*/ 4244501 w 12078891"/>
              <a:gd name="connsiteY907" fmla="*/ 3303811 h 5907136"/>
              <a:gd name="connsiteX908" fmla="*/ 4238390 w 12078891"/>
              <a:gd name="connsiteY908" fmla="*/ 3309920 h 5907136"/>
              <a:gd name="connsiteX909" fmla="*/ 4232282 w 12078891"/>
              <a:gd name="connsiteY909" fmla="*/ 3303811 h 5907136"/>
              <a:gd name="connsiteX910" fmla="*/ 4238390 w 12078891"/>
              <a:gd name="connsiteY910" fmla="*/ 3297703 h 5907136"/>
              <a:gd name="connsiteX911" fmla="*/ 10075237 w 12078891"/>
              <a:gd name="connsiteY911" fmla="*/ 3291594 h 5907136"/>
              <a:gd name="connsiteX912" fmla="*/ 10078292 w 12078891"/>
              <a:gd name="connsiteY912" fmla="*/ 3294648 h 5907136"/>
              <a:gd name="connsiteX913" fmla="*/ 10075237 w 12078891"/>
              <a:gd name="connsiteY913" fmla="*/ 3297703 h 5907136"/>
              <a:gd name="connsiteX914" fmla="*/ 10072183 w 12078891"/>
              <a:gd name="connsiteY914" fmla="*/ 3294648 h 5907136"/>
              <a:gd name="connsiteX915" fmla="*/ 10075237 w 12078891"/>
              <a:gd name="connsiteY915" fmla="*/ 3291594 h 5907136"/>
              <a:gd name="connsiteX916" fmla="*/ 7144079 w 12078891"/>
              <a:gd name="connsiteY916" fmla="*/ 3279377 h 5907136"/>
              <a:gd name="connsiteX917" fmla="*/ 7147133 w 12078891"/>
              <a:gd name="connsiteY917" fmla="*/ 3282432 h 5907136"/>
              <a:gd name="connsiteX918" fmla="*/ 7144079 w 12078891"/>
              <a:gd name="connsiteY918" fmla="*/ 3285486 h 5907136"/>
              <a:gd name="connsiteX919" fmla="*/ 7141025 w 12078891"/>
              <a:gd name="connsiteY919" fmla="*/ 3282432 h 5907136"/>
              <a:gd name="connsiteX920" fmla="*/ 7144079 w 12078891"/>
              <a:gd name="connsiteY920" fmla="*/ 3279377 h 5907136"/>
              <a:gd name="connsiteX921" fmla="*/ 4435895 w 12078891"/>
              <a:gd name="connsiteY921" fmla="*/ 3261051 h 5907136"/>
              <a:gd name="connsiteX922" fmla="*/ 4444040 w 12078891"/>
              <a:gd name="connsiteY922" fmla="*/ 3269196 h 5907136"/>
              <a:gd name="connsiteX923" fmla="*/ 4435895 w 12078891"/>
              <a:gd name="connsiteY923" fmla="*/ 3277341 h 5907136"/>
              <a:gd name="connsiteX924" fmla="*/ 4427749 w 12078891"/>
              <a:gd name="connsiteY924" fmla="*/ 3269196 h 5907136"/>
              <a:gd name="connsiteX925" fmla="*/ 4435895 w 12078891"/>
              <a:gd name="connsiteY925" fmla="*/ 3261051 h 5907136"/>
              <a:gd name="connsiteX926" fmla="*/ 3076766 w 12078891"/>
              <a:gd name="connsiteY926" fmla="*/ 3244761 h 5907136"/>
              <a:gd name="connsiteX927" fmla="*/ 3118507 w 12078891"/>
              <a:gd name="connsiteY927" fmla="*/ 3286504 h 5907136"/>
              <a:gd name="connsiteX928" fmla="*/ 3076766 w 12078891"/>
              <a:gd name="connsiteY928" fmla="*/ 3328247 h 5907136"/>
              <a:gd name="connsiteX929" fmla="*/ 3035021 w 12078891"/>
              <a:gd name="connsiteY929" fmla="*/ 3286504 h 5907136"/>
              <a:gd name="connsiteX930" fmla="*/ 3076766 w 12078891"/>
              <a:gd name="connsiteY930" fmla="*/ 3244761 h 5907136"/>
              <a:gd name="connsiteX931" fmla="*/ 2172686 w 12078891"/>
              <a:gd name="connsiteY931" fmla="*/ 3238652 h 5907136"/>
              <a:gd name="connsiteX932" fmla="*/ 2195083 w 12078891"/>
              <a:gd name="connsiteY932" fmla="*/ 3261051 h 5907136"/>
              <a:gd name="connsiteX933" fmla="*/ 2172686 w 12078891"/>
              <a:gd name="connsiteY933" fmla="*/ 3283449 h 5907136"/>
              <a:gd name="connsiteX934" fmla="*/ 2150289 w 12078891"/>
              <a:gd name="connsiteY934" fmla="*/ 3261051 h 5907136"/>
              <a:gd name="connsiteX935" fmla="*/ 2172686 w 12078891"/>
              <a:gd name="connsiteY935" fmla="*/ 3238652 h 5907136"/>
              <a:gd name="connsiteX936" fmla="*/ 312529 w 12078891"/>
              <a:gd name="connsiteY936" fmla="*/ 3216254 h 5907136"/>
              <a:gd name="connsiteX937" fmla="*/ 327801 w 12078891"/>
              <a:gd name="connsiteY937" fmla="*/ 3230508 h 5907136"/>
              <a:gd name="connsiteX938" fmla="*/ 312529 w 12078891"/>
              <a:gd name="connsiteY938" fmla="*/ 3244761 h 5907136"/>
              <a:gd name="connsiteX939" fmla="*/ 297257 w 12078891"/>
              <a:gd name="connsiteY939" fmla="*/ 3230508 h 5907136"/>
              <a:gd name="connsiteX940" fmla="*/ 312529 w 12078891"/>
              <a:gd name="connsiteY940" fmla="*/ 3216254 h 5907136"/>
              <a:gd name="connsiteX941" fmla="*/ 3855575 w 12078891"/>
              <a:gd name="connsiteY941" fmla="*/ 3211163 h 5907136"/>
              <a:gd name="connsiteX942" fmla="*/ 3861683 w 12078891"/>
              <a:gd name="connsiteY942" fmla="*/ 3217272 h 5907136"/>
              <a:gd name="connsiteX943" fmla="*/ 3855575 w 12078891"/>
              <a:gd name="connsiteY943" fmla="*/ 3223380 h 5907136"/>
              <a:gd name="connsiteX944" fmla="*/ 3849466 w 12078891"/>
              <a:gd name="connsiteY944" fmla="*/ 3217272 h 5907136"/>
              <a:gd name="connsiteX945" fmla="*/ 3855575 w 12078891"/>
              <a:gd name="connsiteY945" fmla="*/ 3211163 h 5907136"/>
              <a:gd name="connsiteX946" fmla="*/ 10133270 w 12078891"/>
              <a:gd name="connsiteY946" fmla="*/ 3199964 h 5907136"/>
              <a:gd name="connsiteX947" fmla="*/ 10152614 w 12078891"/>
              <a:gd name="connsiteY947" fmla="*/ 3219308 h 5907136"/>
              <a:gd name="connsiteX948" fmla="*/ 10133270 w 12078891"/>
              <a:gd name="connsiteY948" fmla="*/ 3238652 h 5907136"/>
              <a:gd name="connsiteX949" fmla="*/ 10113926 w 12078891"/>
              <a:gd name="connsiteY949" fmla="*/ 3219308 h 5907136"/>
              <a:gd name="connsiteX950" fmla="*/ 10133270 w 12078891"/>
              <a:gd name="connsiteY950" fmla="*/ 3199964 h 5907136"/>
              <a:gd name="connsiteX951" fmla="*/ 3664170 w 12078891"/>
              <a:gd name="connsiteY951" fmla="*/ 3197927 h 5907136"/>
              <a:gd name="connsiteX952" fmla="*/ 3667224 w 12078891"/>
              <a:gd name="connsiteY952" fmla="*/ 3200982 h 5907136"/>
              <a:gd name="connsiteX953" fmla="*/ 3664170 w 12078891"/>
              <a:gd name="connsiteY953" fmla="*/ 3204036 h 5907136"/>
              <a:gd name="connsiteX954" fmla="*/ 3661116 w 12078891"/>
              <a:gd name="connsiteY954" fmla="*/ 3200982 h 5907136"/>
              <a:gd name="connsiteX955" fmla="*/ 3664170 w 12078891"/>
              <a:gd name="connsiteY955" fmla="*/ 3197927 h 5907136"/>
              <a:gd name="connsiteX956" fmla="*/ 10032476 w 12078891"/>
              <a:gd name="connsiteY956" fmla="*/ 3196910 h 5907136"/>
              <a:gd name="connsiteX957" fmla="*/ 10049784 w 12078891"/>
              <a:gd name="connsiteY957" fmla="*/ 3214218 h 5907136"/>
              <a:gd name="connsiteX958" fmla="*/ 10032476 w 12078891"/>
              <a:gd name="connsiteY958" fmla="*/ 3231526 h 5907136"/>
              <a:gd name="connsiteX959" fmla="*/ 10015168 w 12078891"/>
              <a:gd name="connsiteY959" fmla="*/ 3214218 h 5907136"/>
              <a:gd name="connsiteX960" fmla="*/ 10032476 w 12078891"/>
              <a:gd name="connsiteY960" fmla="*/ 3196910 h 5907136"/>
              <a:gd name="connsiteX961" fmla="*/ 9661882 w 12078891"/>
              <a:gd name="connsiteY961" fmla="*/ 3195892 h 5907136"/>
              <a:gd name="connsiteX962" fmla="*/ 9677154 w 12078891"/>
              <a:gd name="connsiteY962" fmla="*/ 3211164 h 5907136"/>
              <a:gd name="connsiteX963" fmla="*/ 9661882 w 12078891"/>
              <a:gd name="connsiteY963" fmla="*/ 3226436 h 5907136"/>
              <a:gd name="connsiteX964" fmla="*/ 9646610 w 12078891"/>
              <a:gd name="connsiteY964" fmla="*/ 3211164 h 5907136"/>
              <a:gd name="connsiteX965" fmla="*/ 9661882 w 12078891"/>
              <a:gd name="connsiteY965" fmla="*/ 3195892 h 5907136"/>
              <a:gd name="connsiteX966" fmla="*/ 6536264 w 12078891"/>
              <a:gd name="connsiteY966" fmla="*/ 3192837 h 5907136"/>
              <a:gd name="connsiteX967" fmla="*/ 6550518 w 12078891"/>
              <a:gd name="connsiteY967" fmla="*/ 3206073 h 5907136"/>
              <a:gd name="connsiteX968" fmla="*/ 6536264 w 12078891"/>
              <a:gd name="connsiteY968" fmla="*/ 3219308 h 5907136"/>
              <a:gd name="connsiteX969" fmla="*/ 6522010 w 12078891"/>
              <a:gd name="connsiteY969" fmla="*/ 3206073 h 5907136"/>
              <a:gd name="connsiteX970" fmla="*/ 6536264 w 12078891"/>
              <a:gd name="connsiteY970" fmla="*/ 3192837 h 5907136"/>
              <a:gd name="connsiteX971" fmla="*/ 4988769 w 12078891"/>
              <a:gd name="connsiteY971" fmla="*/ 3183674 h 5907136"/>
              <a:gd name="connsiteX972" fmla="*/ 5005056 w 12078891"/>
              <a:gd name="connsiteY972" fmla="*/ 3199964 h 5907136"/>
              <a:gd name="connsiteX973" fmla="*/ 4988769 w 12078891"/>
              <a:gd name="connsiteY973" fmla="*/ 3216254 h 5907136"/>
              <a:gd name="connsiteX974" fmla="*/ 4972473 w 12078891"/>
              <a:gd name="connsiteY974" fmla="*/ 3199964 h 5907136"/>
              <a:gd name="connsiteX975" fmla="*/ 4988769 w 12078891"/>
              <a:gd name="connsiteY975" fmla="*/ 3183674 h 5907136"/>
              <a:gd name="connsiteX976" fmla="*/ 3054391 w 12078891"/>
              <a:gd name="connsiteY976" fmla="*/ 3177565 h 5907136"/>
              <a:gd name="connsiteX977" fmla="*/ 3061517 w 12078891"/>
              <a:gd name="connsiteY977" fmla="*/ 3184692 h 5907136"/>
              <a:gd name="connsiteX978" fmla="*/ 3054391 w 12078891"/>
              <a:gd name="connsiteY978" fmla="*/ 3191819 h 5907136"/>
              <a:gd name="connsiteX979" fmla="*/ 3047263 w 12078891"/>
              <a:gd name="connsiteY979" fmla="*/ 3184692 h 5907136"/>
              <a:gd name="connsiteX980" fmla="*/ 3054391 w 12078891"/>
              <a:gd name="connsiteY980" fmla="*/ 3177565 h 5907136"/>
              <a:gd name="connsiteX981" fmla="*/ 5637293 w 12078891"/>
              <a:gd name="connsiteY981" fmla="*/ 3172475 h 5907136"/>
              <a:gd name="connsiteX982" fmla="*/ 5642384 w 12078891"/>
              <a:gd name="connsiteY982" fmla="*/ 3177566 h 5907136"/>
              <a:gd name="connsiteX983" fmla="*/ 5637293 w 12078891"/>
              <a:gd name="connsiteY983" fmla="*/ 3182656 h 5907136"/>
              <a:gd name="connsiteX984" fmla="*/ 5632203 w 12078891"/>
              <a:gd name="connsiteY984" fmla="*/ 3177566 h 5907136"/>
              <a:gd name="connsiteX985" fmla="*/ 5637293 w 12078891"/>
              <a:gd name="connsiteY985" fmla="*/ 3172475 h 5907136"/>
              <a:gd name="connsiteX986" fmla="*/ 3531885 w 12078891"/>
              <a:gd name="connsiteY986" fmla="*/ 3163312 h 5907136"/>
              <a:gd name="connsiteX987" fmla="*/ 3561407 w 12078891"/>
              <a:gd name="connsiteY987" fmla="*/ 3192837 h 5907136"/>
              <a:gd name="connsiteX988" fmla="*/ 3531885 w 12078891"/>
              <a:gd name="connsiteY988" fmla="*/ 3222363 h 5907136"/>
              <a:gd name="connsiteX989" fmla="*/ 3502364 w 12078891"/>
              <a:gd name="connsiteY989" fmla="*/ 3192837 h 5907136"/>
              <a:gd name="connsiteX990" fmla="*/ 3531885 w 12078891"/>
              <a:gd name="connsiteY990" fmla="*/ 3163312 h 5907136"/>
              <a:gd name="connsiteX991" fmla="*/ 4761699 w 12078891"/>
              <a:gd name="connsiteY991" fmla="*/ 3156185 h 5907136"/>
              <a:gd name="connsiteX992" fmla="*/ 4776972 w 12078891"/>
              <a:gd name="connsiteY992" fmla="*/ 3171457 h 5907136"/>
              <a:gd name="connsiteX993" fmla="*/ 4761699 w 12078891"/>
              <a:gd name="connsiteY993" fmla="*/ 3186729 h 5907136"/>
              <a:gd name="connsiteX994" fmla="*/ 4746428 w 12078891"/>
              <a:gd name="connsiteY994" fmla="*/ 3171457 h 5907136"/>
              <a:gd name="connsiteX995" fmla="*/ 4761699 w 12078891"/>
              <a:gd name="connsiteY995" fmla="*/ 3156185 h 5907136"/>
              <a:gd name="connsiteX996" fmla="*/ 9412443 w 12078891"/>
              <a:gd name="connsiteY996" fmla="*/ 3153131 h 5907136"/>
              <a:gd name="connsiteX997" fmla="*/ 9413461 w 12078891"/>
              <a:gd name="connsiteY997" fmla="*/ 3154149 h 5907136"/>
              <a:gd name="connsiteX998" fmla="*/ 9412443 w 12078891"/>
              <a:gd name="connsiteY998" fmla="*/ 3155167 h 5907136"/>
              <a:gd name="connsiteX999" fmla="*/ 9411425 w 12078891"/>
              <a:gd name="connsiteY999" fmla="*/ 3154149 h 5907136"/>
              <a:gd name="connsiteX1000" fmla="*/ 9412443 w 12078891"/>
              <a:gd name="connsiteY1000" fmla="*/ 3153131 h 5907136"/>
              <a:gd name="connsiteX1001" fmla="*/ 9980552 w 12078891"/>
              <a:gd name="connsiteY1001" fmla="*/ 3152112 h 5907136"/>
              <a:gd name="connsiteX1002" fmla="*/ 9993788 w 12078891"/>
              <a:gd name="connsiteY1002" fmla="*/ 3165348 h 5907136"/>
              <a:gd name="connsiteX1003" fmla="*/ 9980552 w 12078891"/>
              <a:gd name="connsiteY1003" fmla="*/ 3178583 h 5907136"/>
              <a:gd name="connsiteX1004" fmla="*/ 9967317 w 12078891"/>
              <a:gd name="connsiteY1004" fmla="*/ 3165348 h 5907136"/>
              <a:gd name="connsiteX1005" fmla="*/ 9980552 w 12078891"/>
              <a:gd name="connsiteY1005" fmla="*/ 3152112 h 5907136"/>
              <a:gd name="connsiteX1006" fmla="*/ 3434082 w 12078891"/>
              <a:gd name="connsiteY1006" fmla="*/ 3143967 h 5907136"/>
              <a:gd name="connsiteX1007" fmla="*/ 3457497 w 12078891"/>
              <a:gd name="connsiteY1007" fmla="*/ 3167384 h 5907136"/>
              <a:gd name="connsiteX1008" fmla="*/ 3434082 w 12078891"/>
              <a:gd name="connsiteY1008" fmla="*/ 3190801 h 5907136"/>
              <a:gd name="connsiteX1009" fmla="*/ 3410663 w 12078891"/>
              <a:gd name="connsiteY1009" fmla="*/ 3167384 h 5907136"/>
              <a:gd name="connsiteX1010" fmla="*/ 3434082 w 12078891"/>
              <a:gd name="connsiteY1010" fmla="*/ 3143967 h 5907136"/>
              <a:gd name="connsiteX1011" fmla="*/ 4864520 w 12078891"/>
              <a:gd name="connsiteY1011" fmla="*/ 3122587 h 5907136"/>
              <a:gd name="connsiteX1012" fmla="*/ 4873683 w 12078891"/>
              <a:gd name="connsiteY1012" fmla="*/ 3131750 h 5907136"/>
              <a:gd name="connsiteX1013" fmla="*/ 4864520 w 12078891"/>
              <a:gd name="connsiteY1013" fmla="*/ 3140913 h 5907136"/>
              <a:gd name="connsiteX1014" fmla="*/ 4855358 w 12078891"/>
              <a:gd name="connsiteY1014" fmla="*/ 3131750 h 5907136"/>
              <a:gd name="connsiteX1015" fmla="*/ 4864520 w 12078891"/>
              <a:gd name="connsiteY1015" fmla="*/ 3122587 h 5907136"/>
              <a:gd name="connsiteX1016" fmla="*/ 1861120 w 12078891"/>
              <a:gd name="connsiteY1016" fmla="*/ 3113424 h 5907136"/>
              <a:gd name="connsiteX1017" fmla="*/ 1866211 w 12078891"/>
              <a:gd name="connsiteY1017" fmla="*/ 3118515 h 5907136"/>
              <a:gd name="connsiteX1018" fmla="*/ 1861120 w 12078891"/>
              <a:gd name="connsiteY1018" fmla="*/ 3123605 h 5907136"/>
              <a:gd name="connsiteX1019" fmla="*/ 1856029 w 12078891"/>
              <a:gd name="connsiteY1019" fmla="*/ 3118515 h 5907136"/>
              <a:gd name="connsiteX1020" fmla="*/ 1861120 w 12078891"/>
              <a:gd name="connsiteY1020" fmla="*/ 3113424 h 5907136"/>
              <a:gd name="connsiteX1021" fmla="*/ 8803609 w 12078891"/>
              <a:gd name="connsiteY1021" fmla="*/ 3099171 h 5907136"/>
              <a:gd name="connsiteX1022" fmla="*/ 8828043 w 12078891"/>
              <a:gd name="connsiteY1022" fmla="*/ 3123605 h 5907136"/>
              <a:gd name="connsiteX1023" fmla="*/ 8803609 w 12078891"/>
              <a:gd name="connsiteY1023" fmla="*/ 3148040 h 5907136"/>
              <a:gd name="connsiteX1024" fmla="*/ 8779174 w 12078891"/>
              <a:gd name="connsiteY1024" fmla="*/ 3123605 h 5907136"/>
              <a:gd name="connsiteX1025" fmla="*/ 8803609 w 12078891"/>
              <a:gd name="connsiteY1025" fmla="*/ 3099171 h 5907136"/>
              <a:gd name="connsiteX1026" fmla="*/ 7949410 w 12078891"/>
              <a:gd name="connsiteY1026" fmla="*/ 3059464 h 5907136"/>
              <a:gd name="connsiteX1027" fmla="*/ 7961627 w 12078891"/>
              <a:gd name="connsiteY1027" fmla="*/ 3071682 h 5907136"/>
              <a:gd name="connsiteX1028" fmla="*/ 7949410 w 12078891"/>
              <a:gd name="connsiteY1028" fmla="*/ 3083899 h 5907136"/>
              <a:gd name="connsiteX1029" fmla="*/ 7937192 w 12078891"/>
              <a:gd name="connsiteY1029" fmla="*/ 3071682 h 5907136"/>
              <a:gd name="connsiteX1030" fmla="*/ 7949410 w 12078891"/>
              <a:gd name="connsiteY1030" fmla="*/ 3059464 h 5907136"/>
              <a:gd name="connsiteX1031" fmla="*/ 9902157 w 12078891"/>
              <a:gd name="connsiteY1031" fmla="*/ 3041138 h 5907136"/>
              <a:gd name="connsiteX1032" fmla="*/ 9917429 w 12078891"/>
              <a:gd name="connsiteY1032" fmla="*/ 3056410 h 5907136"/>
              <a:gd name="connsiteX1033" fmla="*/ 9902157 w 12078891"/>
              <a:gd name="connsiteY1033" fmla="*/ 3071682 h 5907136"/>
              <a:gd name="connsiteX1034" fmla="*/ 9886885 w 12078891"/>
              <a:gd name="connsiteY1034" fmla="*/ 3056410 h 5907136"/>
              <a:gd name="connsiteX1035" fmla="*/ 9902157 w 12078891"/>
              <a:gd name="connsiteY1035" fmla="*/ 3041138 h 5907136"/>
              <a:gd name="connsiteX1036" fmla="*/ 6312277 w 12078891"/>
              <a:gd name="connsiteY1036" fmla="*/ 3032993 h 5907136"/>
              <a:gd name="connsiteX1037" fmla="*/ 6314314 w 12078891"/>
              <a:gd name="connsiteY1037" fmla="*/ 3035029 h 5907136"/>
              <a:gd name="connsiteX1038" fmla="*/ 6312277 w 12078891"/>
              <a:gd name="connsiteY1038" fmla="*/ 3037065 h 5907136"/>
              <a:gd name="connsiteX1039" fmla="*/ 6310241 w 12078891"/>
              <a:gd name="connsiteY1039" fmla="*/ 3035029 h 5907136"/>
              <a:gd name="connsiteX1040" fmla="*/ 6312277 w 12078891"/>
              <a:gd name="connsiteY1040" fmla="*/ 3032993 h 5907136"/>
              <a:gd name="connsiteX1041" fmla="*/ 9349319 w 12078891"/>
              <a:gd name="connsiteY1041" fmla="*/ 3031975 h 5907136"/>
              <a:gd name="connsiteX1042" fmla="*/ 9351356 w 12078891"/>
              <a:gd name="connsiteY1042" fmla="*/ 3034011 h 5907136"/>
              <a:gd name="connsiteX1043" fmla="*/ 9349319 w 12078891"/>
              <a:gd name="connsiteY1043" fmla="*/ 3036048 h 5907136"/>
              <a:gd name="connsiteX1044" fmla="*/ 9347283 w 12078891"/>
              <a:gd name="connsiteY1044" fmla="*/ 3034011 h 5907136"/>
              <a:gd name="connsiteX1045" fmla="*/ 9349319 w 12078891"/>
              <a:gd name="connsiteY1045" fmla="*/ 3031975 h 5907136"/>
              <a:gd name="connsiteX1046" fmla="*/ 10741086 w 12078891"/>
              <a:gd name="connsiteY1046" fmla="*/ 3007540 h 5907136"/>
              <a:gd name="connsiteX1047" fmla="*/ 10745158 w 12078891"/>
              <a:gd name="connsiteY1047" fmla="*/ 3011612 h 5907136"/>
              <a:gd name="connsiteX1048" fmla="*/ 10741086 w 12078891"/>
              <a:gd name="connsiteY1048" fmla="*/ 3015685 h 5907136"/>
              <a:gd name="connsiteX1049" fmla="*/ 10737013 w 12078891"/>
              <a:gd name="connsiteY1049" fmla="*/ 3011612 h 5907136"/>
              <a:gd name="connsiteX1050" fmla="*/ 10741086 w 12078891"/>
              <a:gd name="connsiteY1050" fmla="*/ 3007540 h 5907136"/>
              <a:gd name="connsiteX1051" fmla="*/ 2150269 w 12078891"/>
              <a:gd name="connsiteY1051" fmla="*/ 2998377 h 5907136"/>
              <a:gd name="connsiteX1052" fmla="*/ 2161467 w 12078891"/>
              <a:gd name="connsiteY1052" fmla="*/ 3009576 h 5907136"/>
              <a:gd name="connsiteX1053" fmla="*/ 2150269 w 12078891"/>
              <a:gd name="connsiteY1053" fmla="*/ 3020775 h 5907136"/>
              <a:gd name="connsiteX1054" fmla="*/ 2139069 w 12078891"/>
              <a:gd name="connsiteY1054" fmla="*/ 3009576 h 5907136"/>
              <a:gd name="connsiteX1055" fmla="*/ 2150269 w 12078891"/>
              <a:gd name="connsiteY1055" fmla="*/ 2998377 h 5907136"/>
              <a:gd name="connsiteX1056" fmla="*/ 10768574 w 12078891"/>
              <a:gd name="connsiteY1056" fmla="*/ 2987178 h 5907136"/>
              <a:gd name="connsiteX1057" fmla="*/ 10782828 w 12078891"/>
              <a:gd name="connsiteY1057" fmla="*/ 3000413 h 5907136"/>
              <a:gd name="connsiteX1058" fmla="*/ 10768574 w 12078891"/>
              <a:gd name="connsiteY1058" fmla="*/ 3014667 h 5907136"/>
              <a:gd name="connsiteX1059" fmla="*/ 10754321 w 12078891"/>
              <a:gd name="connsiteY1059" fmla="*/ 3000413 h 5907136"/>
              <a:gd name="connsiteX1060" fmla="*/ 10768574 w 12078891"/>
              <a:gd name="connsiteY1060" fmla="*/ 2987178 h 5907136"/>
              <a:gd name="connsiteX1061" fmla="*/ 7612413 w 12078891"/>
              <a:gd name="connsiteY1061" fmla="*/ 2976997 h 5907136"/>
              <a:gd name="connsiteX1062" fmla="*/ 7615467 w 12078891"/>
              <a:gd name="connsiteY1062" fmla="*/ 2980051 h 5907136"/>
              <a:gd name="connsiteX1063" fmla="*/ 7612413 w 12078891"/>
              <a:gd name="connsiteY1063" fmla="*/ 2983105 h 5907136"/>
              <a:gd name="connsiteX1064" fmla="*/ 7609359 w 12078891"/>
              <a:gd name="connsiteY1064" fmla="*/ 2980051 h 5907136"/>
              <a:gd name="connsiteX1065" fmla="*/ 7612413 w 12078891"/>
              <a:gd name="connsiteY1065" fmla="*/ 2976997 h 5907136"/>
              <a:gd name="connsiteX1066" fmla="*/ 2436381 w 12078891"/>
              <a:gd name="connsiteY1066" fmla="*/ 2954598 h 5907136"/>
              <a:gd name="connsiteX1067" fmla="*/ 2455725 w 12078891"/>
              <a:gd name="connsiteY1067" fmla="*/ 2973942 h 5907136"/>
              <a:gd name="connsiteX1068" fmla="*/ 2436381 w 12078891"/>
              <a:gd name="connsiteY1068" fmla="*/ 2993286 h 5907136"/>
              <a:gd name="connsiteX1069" fmla="*/ 2417037 w 12078891"/>
              <a:gd name="connsiteY1069" fmla="*/ 2973942 h 5907136"/>
              <a:gd name="connsiteX1070" fmla="*/ 2436381 w 12078891"/>
              <a:gd name="connsiteY1070" fmla="*/ 2954598 h 5907136"/>
              <a:gd name="connsiteX1071" fmla="*/ 536514 w 12078891"/>
              <a:gd name="connsiteY1071" fmla="*/ 2952562 h 5907136"/>
              <a:gd name="connsiteX1072" fmla="*/ 545677 w 12078891"/>
              <a:gd name="connsiteY1072" fmla="*/ 2961725 h 5907136"/>
              <a:gd name="connsiteX1073" fmla="*/ 536514 w 12078891"/>
              <a:gd name="connsiteY1073" fmla="*/ 2970888 h 5907136"/>
              <a:gd name="connsiteX1074" fmla="*/ 527351 w 12078891"/>
              <a:gd name="connsiteY1074" fmla="*/ 2961725 h 5907136"/>
              <a:gd name="connsiteX1075" fmla="*/ 536514 w 12078891"/>
              <a:gd name="connsiteY1075" fmla="*/ 2952562 h 5907136"/>
              <a:gd name="connsiteX1076" fmla="*/ 2217424 w 12078891"/>
              <a:gd name="connsiteY1076" fmla="*/ 2925072 h 5907136"/>
              <a:gd name="connsiteX1077" fmla="*/ 2220483 w 12078891"/>
              <a:gd name="connsiteY1077" fmla="*/ 2928126 h 5907136"/>
              <a:gd name="connsiteX1078" fmla="*/ 2217424 w 12078891"/>
              <a:gd name="connsiteY1078" fmla="*/ 2931181 h 5907136"/>
              <a:gd name="connsiteX1079" fmla="*/ 2214369 w 12078891"/>
              <a:gd name="connsiteY1079" fmla="*/ 2928126 h 5907136"/>
              <a:gd name="connsiteX1080" fmla="*/ 2217424 w 12078891"/>
              <a:gd name="connsiteY1080" fmla="*/ 2925072 h 5907136"/>
              <a:gd name="connsiteX1081" fmla="*/ 748335 w 12078891"/>
              <a:gd name="connsiteY1081" fmla="*/ 2906747 h 5907136"/>
              <a:gd name="connsiteX1082" fmla="*/ 770733 w 12078891"/>
              <a:gd name="connsiteY1082" fmla="*/ 2929146 h 5907136"/>
              <a:gd name="connsiteX1083" fmla="*/ 748335 w 12078891"/>
              <a:gd name="connsiteY1083" fmla="*/ 2951543 h 5907136"/>
              <a:gd name="connsiteX1084" fmla="*/ 725936 w 12078891"/>
              <a:gd name="connsiteY1084" fmla="*/ 2929146 h 5907136"/>
              <a:gd name="connsiteX1085" fmla="*/ 748335 w 12078891"/>
              <a:gd name="connsiteY1085" fmla="*/ 2906747 h 5907136"/>
              <a:gd name="connsiteX1086" fmla="*/ 9257689 w 12078891"/>
              <a:gd name="connsiteY1086" fmla="*/ 2898604 h 5907136"/>
              <a:gd name="connsiteX1087" fmla="*/ 9272961 w 12078891"/>
              <a:gd name="connsiteY1087" fmla="*/ 2913875 h 5907136"/>
              <a:gd name="connsiteX1088" fmla="*/ 9257689 w 12078891"/>
              <a:gd name="connsiteY1088" fmla="*/ 2929146 h 5907136"/>
              <a:gd name="connsiteX1089" fmla="*/ 9242417 w 12078891"/>
              <a:gd name="connsiteY1089" fmla="*/ 2913875 h 5907136"/>
              <a:gd name="connsiteX1090" fmla="*/ 9257689 w 12078891"/>
              <a:gd name="connsiteY1090" fmla="*/ 2898604 h 5907136"/>
              <a:gd name="connsiteX1091" fmla="*/ 190380 w 12078891"/>
              <a:gd name="connsiteY1091" fmla="*/ 2894530 h 5907136"/>
              <a:gd name="connsiteX1092" fmla="*/ 217869 w 12078891"/>
              <a:gd name="connsiteY1092" fmla="*/ 2922019 h 5907136"/>
              <a:gd name="connsiteX1093" fmla="*/ 190380 w 12078891"/>
              <a:gd name="connsiteY1093" fmla="*/ 2949509 h 5907136"/>
              <a:gd name="connsiteX1094" fmla="*/ 162891 w 12078891"/>
              <a:gd name="connsiteY1094" fmla="*/ 2922019 h 5907136"/>
              <a:gd name="connsiteX1095" fmla="*/ 190380 w 12078891"/>
              <a:gd name="connsiteY1095" fmla="*/ 2894530 h 5907136"/>
              <a:gd name="connsiteX1096" fmla="*/ 3601049 w 12078891"/>
              <a:gd name="connsiteY1096" fmla="*/ 2881294 h 5907136"/>
              <a:gd name="connsiteX1097" fmla="*/ 3604103 w 12078891"/>
              <a:gd name="connsiteY1097" fmla="*/ 2884348 h 5907136"/>
              <a:gd name="connsiteX1098" fmla="*/ 3601049 w 12078891"/>
              <a:gd name="connsiteY1098" fmla="*/ 2887402 h 5907136"/>
              <a:gd name="connsiteX1099" fmla="*/ 3597995 w 12078891"/>
              <a:gd name="connsiteY1099" fmla="*/ 2884348 h 5907136"/>
              <a:gd name="connsiteX1100" fmla="*/ 3601049 w 12078891"/>
              <a:gd name="connsiteY1100" fmla="*/ 2881294 h 5907136"/>
              <a:gd name="connsiteX1101" fmla="*/ 7358902 w 12078891"/>
              <a:gd name="connsiteY1101" fmla="*/ 2869078 h 5907136"/>
              <a:gd name="connsiteX1102" fmla="*/ 7362975 w 12078891"/>
              <a:gd name="connsiteY1102" fmla="*/ 2873153 h 5907136"/>
              <a:gd name="connsiteX1103" fmla="*/ 7358902 w 12078891"/>
              <a:gd name="connsiteY1103" fmla="*/ 2877223 h 5907136"/>
              <a:gd name="connsiteX1104" fmla="*/ 7354830 w 12078891"/>
              <a:gd name="connsiteY1104" fmla="*/ 2873153 h 5907136"/>
              <a:gd name="connsiteX1105" fmla="*/ 7358902 w 12078891"/>
              <a:gd name="connsiteY1105" fmla="*/ 2869078 h 5907136"/>
              <a:gd name="connsiteX1106" fmla="*/ 7198039 w 12078891"/>
              <a:gd name="connsiteY1106" fmla="*/ 2816137 h 5907136"/>
              <a:gd name="connsiteX1107" fmla="*/ 7204148 w 12078891"/>
              <a:gd name="connsiteY1107" fmla="*/ 2822246 h 5907136"/>
              <a:gd name="connsiteX1108" fmla="*/ 7198039 w 12078891"/>
              <a:gd name="connsiteY1108" fmla="*/ 2828355 h 5907136"/>
              <a:gd name="connsiteX1109" fmla="*/ 7191931 w 12078891"/>
              <a:gd name="connsiteY1109" fmla="*/ 2822246 h 5907136"/>
              <a:gd name="connsiteX1110" fmla="*/ 7198039 w 12078891"/>
              <a:gd name="connsiteY1110" fmla="*/ 2816137 h 5907136"/>
              <a:gd name="connsiteX1111" fmla="*/ 5795091 w 12078891"/>
              <a:gd name="connsiteY1111" fmla="*/ 2743854 h 5907136"/>
              <a:gd name="connsiteX1112" fmla="*/ 5813416 w 12078891"/>
              <a:gd name="connsiteY1112" fmla="*/ 2762180 h 5907136"/>
              <a:gd name="connsiteX1113" fmla="*/ 5795091 w 12078891"/>
              <a:gd name="connsiteY1113" fmla="*/ 2780505 h 5907136"/>
              <a:gd name="connsiteX1114" fmla="*/ 5776766 w 12078891"/>
              <a:gd name="connsiteY1114" fmla="*/ 2762180 h 5907136"/>
              <a:gd name="connsiteX1115" fmla="*/ 5795091 w 12078891"/>
              <a:gd name="connsiteY1115" fmla="*/ 2743854 h 5907136"/>
              <a:gd name="connsiteX1116" fmla="*/ 4190602 w 12078891"/>
              <a:gd name="connsiteY1116" fmla="*/ 2728583 h 5907136"/>
              <a:gd name="connsiteX1117" fmla="*/ 4221146 w 12078891"/>
              <a:gd name="connsiteY1117" fmla="*/ 2759126 h 5907136"/>
              <a:gd name="connsiteX1118" fmla="*/ 4190602 w 12078891"/>
              <a:gd name="connsiteY1118" fmla="*/ 2789668 h 5907136"/>
              <a:gd name="connsiteX1119" fmla="*/ 4160049 w 12078891"/>
              <a:gd name="connsiteY1119" fmla="*/ 2759126 h 5907136"/>
              <a:gd name="connsiteX1120" fmla="*/ 4190602 w 12078891"/>
              <a:gd name="connsiteY1120" fmla="*/ 2728583 h 5907136"/>
              <a:gd name="connsiteX1121" fmla="*/ 5955945 w 12078891"/>
              <a:gd name="connsiteY1121" fmla="*/ 2699057 h 5907136"/>
              <a:gd name="connsiteX1122" fmla="*/ 5961035 w 12078891"/>
              <a:gd name="connsiteY1122" fmla="*/ 2704148 h 5907136"/>
              <a:gd name="connsiteX1123" fmla="*/ 5955945 w 12078891"/>
              <a:gd name="connsiteY1123" fmla="*/ 2709238 h 5907136"/>
              <a:gd name="connsiteX1124" fmla="*/ 5950855 w 12078891"/>
              <a:gd name="connsiteY1124" fmla="*/ 2704148 h 5907136"/>
              <a:gd name="connsiteX1125" fmla="*/ 5955945 w 12078891"/>
              <a:gd name="connsiteY1125" fmla="*/ 2699057 h 5907136"/>
              <a:gd name="connsiteX1126" fmla="*/ 7390463 w 12078891"/>
              <a:gd name="connsiteY1126" fmla="*/ 2694983 h 5907136"/>
              <a:gd name="connsiteX1127" fmla="*/ 7424061 w 12078891"/>
              <a:gd name="connsiteY1127" fmla="*/ 2728581 h 5907136"/>
              <a:gd name="connsiteX1128" fmla="*/ 7390463 w 12078891"/>
              <a:gd name="connsiteY1128" fmla="*/ 2762177 h 5907136"/>
              <a:gd name="connsiteX1129" fmla="*/ 7356865 w 12078891"/>
              <a:gd name="connsiteY1129" fmla="*/ 2728581 h 5907136"/>
              <a:gd name="connsiteX1130" fmla="*/ 7390463 w 12078891"/>
              <a:gd name="connsiteY1130" fmla="*/ 2694983 h 5907136"/>
              <a:gd name="connsiteX1131" fmla="*/ 1814308 w 12078891"/>
              <a:gd name="connsiteY1131" fmla="*/ 2665460 h 5907136"/>
              <a:gd name="connsiteX1132" fmla="*/ 1819397 w 12078891"/>
              <a:gd name="connsiteY1132" fmla="*/ 2670549 h 5907136"/>
              <a:gd name="connsiteX1133" fmla="*/ 1814308 w 12078891"/>
              <a:gd name="connsiteY1133" fmla="*/ 2675639 h 5907136"/>
              <a:gd name="connsiteX1134" fmla="*/ 1809215 w 12078891"/>
              <a:gd name="connsiteY1134" fmla="*/ 2670549 h 5907136"/>
              <a:gd name="connsiteX1135" fmla="*/ 1814308 w 12078891"/>
              <a:gd name="connsiteY1135" fmla="*/ 2665460 h 5907136"/>
              <a:gd name="connsiteX1136" fmla="*/ 9232236 w 12078891"/>
              <a:gd name="connsiteY1136" fmla="*/ 2663422 h 5907136"/>
              <a:gd name="connsiteX1137" fmla="*/ 9270925 w 12078891"/>
              <a:gd name="connsiteY1137" fmla="*/ 2702110 h 5907136"/>
              <a:gd name="connsiteX1138" fmla="*/ 9232236 w 12078891"/>
              <a:gd name="connsiteY1138" fmla="*/ 2740798 h 5907136"/>
              <a:gd name="connsiteX1139" fmla="*/ 9193548 w 12078891"/>
              <a:gd name="connsiteY1139" fmla="*/ 2702110 h 5907136"/>
              <a:gd name="connsiteX1140" fmla="*/ 9232236 w 12078891"/>
              <a:gd name="connsiteY1140" fmla="*/ 2663422 h 5907136"/>
              <a:gd name="connsiteX1141" fmla="*/ 2759084 w 12078891"/>
              <a:gd name="connsiteY1141" fmla="*/ 2623713 h 5907136"/>
              <a:gd name="connsiteX1142" fmla="*/ 2767229 w 12078891"/>
              <a:gd name="connsiteY1142" fmla="*/ 2631859 h 5907136"/>
              <a:gd name="connsiteX1143" fmla="*/ 2759084 w 12078891"/>
              <a:gd name="connsiteY1143" fmla="*/ 2640003 h 5907136"/>
              <a:gd name="connsiteX1144" fmla="*/ 2750938 w 12078891"/>
              <a:gd name="connsiteY1144" fmla="*/ 2631859 h 5907136"/>
              <a:gd name="connsiteX1145" fmla="*/ 2759084 w 12078891"/>
              <a:gd name="connsiteY1145" fmla="*/ 2623713 h 5907136"/>
              <a:gd name="connsiteX1146" fmla="*/ 9533599 w 12078891"/>
              <a:gd name="connsiteY1146" fmla="*/ 2604369 h 5907136"/>
              <a:gd name="connsiteX1147" fmla="*/ 9546834 w 12078891"/>
              <a:gd name="connsiteY1147" fmla="*/ 2616588 h 5907136"/>
              <a:gd name="connsiteX1148" fmla="*/ 9533599 w 12078891"/>
              <a:gd name="connsiteY1148" fmla="*/ 2628806 h 5907136"/>
              <a:gd name="connsiteX1149" fmla="*/ 9520363 w 12078891"/>
              <a:gd name="connsiteY1149" fmla="*/ 2616588 h 5907136"/>
              <a:gd name="connsiteX1150" fmla="*/ 9533599 w 12078891"/>
              <a:gd name="connsiteY1150" fmla="*/ 2604369 h 5907136"/>
              <a:gd name="connsiteX1151" fmla="*/ 1707395 w 12078891"/>
              <a:gd name="connsiteY1151" fmla="*/ 2601316 h 5907136"/>
              <a:gd name="connsiteX1152" fmla="*/ 1711468 w 12078891"/>
              <a:gd name="connsiteY1152" fmla="*/ 2605389 h 5907136"/>
              <a:gd name="connsiteX1153" fmla="*/ 1707395 w 12078891"/>
              <a:gd name="connsiteY1153" fmla="*/ 2609462 h 5907136"/>
              <a:gd name="connsiteX1154" fmla="*/ 1703323 w 12078891"/>
              <a:gd name="connsiteY1154" fmla="*/ 2605389 h 5907136"/>
              <a:gd name="connsiteX1155" fmla="*/ 1707395 w 12078891"/>
              <a:gd name="connsiteY1155" fmla="*/ 2601316 h 5907136"/>
              <a:gd name="connsiteX1156" fmla="*/ 4194661 w 12078891"/>
              <a:gd name="connsiteY1156" fmla="*/ 2596226 h 5907136"/>
              <a:gd name="connsiteX1157" fmla="*/ 4200772 w 12078891"/>
              <a:gd name="connsiteY1157" fmla="*/ 2602334 h 5907136"/>
              <a:gd name="connsiteX1158" fmla="*/ 4194661 w 12078891"/>
              <a:gd name="connsiteY1158" fmla="*/ 2608446 h 5907136"/>
              <a:gd name="connsiteX1159" fmla="*/ 4188551 w 12078891"/>
              <a:gd name="connsiteY1159" fmla="*/ 2602334 h 5907136"/>
              <a:gd name="connsiteX1160" fmla="*/ 4194661 w 12078891"/>
              <a:gd name="connsiteY1160" fmla="*/ 2596226 h 5907136"/>
              <a:gd name="connsiteX1161" fmla="*/ 5638309 w 12078891"/>
              <a:gd name="connsiteY1161" fmla="*/ 2592153 h 5907136"/>
              <a:gd name="connsiteX1162" fmla="*/ 5655618 w 12078891"/>
              <a:gd name="connsiteY1162" fmla="*/ 2609462 h 5907136"/>
              <a:gd name="connsiteX1163" fmla="*/ 5638309 w 12078891"/>
              <a:gd name="connsiteY1163" fmla="*/ 2626771 h 5907136"/>
              <a:gd name="connsiteX1164" fmla="*/ 5621002 w 12078891"/>
              <a:gd name="connsiteY1164" fmla="*/ 2609462 h 5907136"/>
              <a:gd name="connsiteX1165" fmla="*/ 5638309 w 12078891"/>
              <a:gd name="connsiteY1165" fmla="*/ 2592153 h 5907136"/>
              <a:gd name="connsiteX1166" fmla="*/ 1008960 w 12078891"/>
              <a:gd name="connsiteY1166" fmla="*/ 2587062 h 5907136"/>
              <a:gd name="connsiteX1167" fmla="*/ 1036449 w 12078891"/>
              <a:gd name="connsiteY1167" fmla="*/ 2614553 h 5907136"/>
              <a:gd name="connsiteX1168" fmla="*/ 1008960 w 12078891"/>
              <a:gd name="connsiteY1168" fmla="*/ 2642042 h 5907136"/>
              <a:gd name="connsiteX1169" fmla="*/ 981471 w 12078891"/>
              <a:gd name="connsiteY1169" fmla="*/ 2614553 h 5907136"/>
              <a:gd name="connsiteX1170" fmla="*/ 1008960 w 12078891"/>
              <a:gd name="connsiteY1170" fmla="*/ 2587062 h 5907136"/>
              <a:gd name="connsiteX1171" fmla="*/ 5912163 w 12078891"/>
              <a:gd name="connsiteY1171" fmla="*/ 2569755 h 5907136"/>
              <a:gd name="connsiteX1172" fmla="*/ 5934560 w 12078891"/>
              <a:gd name="connsiteY1172" fmla="*/ 2591134 h 5907136"/>
              <a:gd name="connsiteX1173" fmla="*/ 5912163 w 12078891"/>
              <a:gd name="connsiteY1173" fmla="*/ 2612518 h 5907136"/>
              <a:gd name="connsiteX1174" fmla="*/ 5889764 w 12078891"/>
              <a:gd name="connsiteY1174" fmla="*/ 2591134 h 5907136"/>
              <a:gd name="connsiteX1175" fmla="*/ 5912163 w 12078891"/>
              <a:gd name="connsiteY1175" fmla="*/ 2569755 h 5907136"/>
              <a:gd name="connsiteX1176" fmla="*/ 10252389 w 12078891"/>
              <a:gd name="connsiteY1176" fmla="*/ 2562630 h 5907136"/>
              <a:gd name="connsiteX1177" fmla="*/ 10330784 w 12078891"/>
              <a:gd name="connsiteY1177" fmla="*/ 2640006 h 5907136"/>
              <a:gd name="connsiteX1178" fmla="*/ 10324691 w 12078891"/>
              <a:gd name="connsiteY1178" fmla="*/ 2670136 h 5907136"/>
              <a:gd name="connsiteX1179" fmla="*/ 10314641 w 12078891"/>
              <a:gd name="connsiteY1179" fmla="*/ 2684950 h 5907136"/>
              <a:gd name="connsiteX1180" fmla="*/ 10316531 w 12078891"/>
              <a:gd name="connsiteY1180" fmla="*/ 2686840 h 5907136"/>
              <a:gd name="connsiteX1181" fmla="*/ 10310422 w 12078891"/>
              <a:gd name="connsiteY1181" fmla="*/ 2692949 h 5907136"/>
              <a:gd name="connsiteX1182" fmla="*/ 10309702 w 12078891"/>
              <a:gd name="connsiteY1182" fmla="*/ 2692227 h 5907136"/>
              <a:gd name="connsiteX1183" fmla="*/ 10308004 w 12078891"/>
              <a:gd name="connsiteY1183" fmla="*/ 2694730 h 5907136"/>
              <a:gd name="connsiteX1184" fmla="*/ 10252389 w 12078891"/>
              <a:gd name="connsiteY1184" fmla="*/ 2717384 h 5907136"/>
              <a:gd name="connsiteX1185" fmla="*/ 10173994 w 12078891"/>
              <a:gd name="connsiteY1185" fmla="*/ 2640006 h 5907136"/>
              <a:gd name="connsiteX1186" fmla="*/ 10252389 w 12078891"/>
              <a:gd name="connsiteY1186" fmla="*/ 2562630 h 5907136"/>
              <a:gd name="connsiteX1187" fmla="*/ 6487394 w 12078891"/>
              <a:gd name="connsiteY1187" fmla="*/ 2547361 h 5907136"/>
              <a:gd name="connsiteX1188" fmla="*/ 6503684 w 12078891"/>
              <a:gd name="connsiteY1188" fmla="*/ 2563649 h 5907136"/>
              <a:gd name="connsiteX1189" fmla="*/ 6487394 w 12078891"/>
              <a:gd name="connsiteY1189" fmla="*/ 2579938 h 5907136"/>
              <a:gd name="connsiteX1190" fmla="*/ 6471104 w 12078891"/>
              <a:gd name="connsiteY1190" fmla="*/ 2563649 h 5907136"/>
              <a:gd name="connsiteX1191" fmla="*/ 6487394 w 12078891"/>
              <a:gd name="connsiteY1191" fmla="*/ 2547361 h 5907136"/>
              <a:gd name="connsiteX1192" fmla="*/ 10923328 w 12078891"/>
              <a:gd name="connsiteY1192" fmla="*/ 2546344 h 5907136"/>
              <a:gd name="connsiteX1193" fmla="*/ 10944708 w 12078891"/>
              <a:gd name="connsiteY1193" fmla="*/ 2567722 h 5907136"/>
              <a:gd name="connsiteX1194" fmla="*/ 10923328 w 12078891"/>
              <a:gd name="connsiteY1194" fmla="*/ 2589100 h 5907136"/>
              <a:gd name="connsiteX1195" fmla="*/ 10901948 w 12078891"/>
              <a:gd name="connsiteY1195" fmla="*/ 2567722 h 5907136"/>
              <a:gd name="connsiteX1196" fmla="*/ 10923328 w 12078891"/>
              <a:gd name="connsiteY1196" fmla="*/ 2546344 h 5907136"/>
              <a:gd name="connsiteX1197" fmla="*/ 591492 w 12078891"/>
              <a:gd name="connsiteY1197" fmla="*/ 2539209 h 5907136"/>
              <a:gd name="connsiteX1198" fmla="*/ 603710 w 12078891"/>
              <a:gd name="connsiteY1198" fmla="*/ 2551426 h 5907136"/>
              <a:gd name="connsiteX1199" fmla="*/ 591492 w 12078891"/>
              <a:gd name="connsiteY1199" fmla="*/ 2563643 h 5907136"/>
              <a:gd name="connsiteX1200" fmla="*/ 579275 w 12078891"/>
              <a:gd name="connsiteY1200" fmla="*/ 2551426 h 5907136"/>
              <a:gd name="connsiteX1201" fmla="*/ 591492 w 12078891"/>
              <a:gd name="connsiteY1201" fmla="*/ 2539209 h 5907136"/>
              <a:gd name="connsiteX1202" fmla="*/ 386905 w 12078891"/>
              <a:gd name="connsiteY1202" fmla="*/ 2534124 h 5907136"/>
              <a:gd name="connsiteX1203" fmla="*/ 405231 w 12078891"/>
              <a:gd name="connsiteY1203" fmla="*/ 2552451 h 5907136"/>
              <a:gd name="connsiteX1204" fmla="*/ 386905 w 12078891"/>
              <a:gd name="connsiteY1204" fmla="*/ 2570776 h 5907136"/>
              <a:gd name="connsiteX1205" fmla="*/ 368579 w 12078891"/>
              <a:gd name="connsiteY1205" fmla="*/ 2552451 h 5907136"/>
              <a:gd name="connsiteX1206" fmla="*/ 386905 w 12078891"/>
              <a:gd name="connsiteY1206" fmla="*/ 2534124 h 5907136"/>
              <a:gd name="connsiteX1207" fmla="*/ 3113437 w 12078891"/>
              <a:gd name="connsiteY1207" fmla="*/ 2528012 h 5907136"/>
              <a:gd name="connsiteX1208" fmla="*/ 3122602 w 12078891"/>
              <a:gd name="connsiteY1208" fmla="*/ 2537177 h 5907136"/>
              <a:gd name="connsiteX1209" fmla="*/ 3113437 w 12078891"/>
              <a:gd name="connsiteY1209" fmla="*/ 2546344 h 5907136"/>
              <a:gd name="connsiteX1210" fmla="*/ 3104277 w 12078891"/>
              <a:gd name="connsiteY1210" fmla="*/ 2537177 h 5907136"/>
              <a:gd name="connsiteX1211" fmla="*/ 3113437 w 12078891"/>
              <a:gd name="connsiteY1211" fmla="*/ 2528012 h 5907136"/>
              <a:gd name="connsiteX1212" fmla="*/ 5387857 w 12078891"/>
              <a:gd name="connsiteY1212" fmla="*/ 2519865 h 5907136"/>
              <a:gd name="connsiteX1213" fmla="*/ 5398041 w 12078891"/>
              <a:gd name="connsiteY1213" fmla="*/ 2530048 h 5907136"/>
              <a:gd name="connsiteX1214" fmla="*/ 5387857 w 12078891"/>
              <a:gd name="connsiteY1214" fmla="*/ 2540233 h 5907136"/>
              <a:gd name="connsiteX1215" fmla="*/ 5377677 w 12078891"/>
              <a:gd name="connsiteY1215" fmla="*/ 2530048 h 5907136"/>
              <a:gd name="connsiteX1216" fmla="*/ 5387857 w 12078891"/>
              <a:gd name="connsiteY1216" fmla="*/ 2519865 h 5907136"/>
              <a:gd name="connsiteX1217" fmla="*/ 11337701 w 12078891"/>
              <a:gd name="connsiteY1217" fmla="*/ 2517829 h 5907136"/>
              <a:gd name="connsiteX1218" fmla="*/ 11347882 w 12078891"/>
              <a:gd name="connsiteY1218" fmla="*/ 2528012 h 5907136"/>
              <a:gd name="connsiteX1219" fmla="*/ 11337701 w 12078891"/>
              <a:gd name="connsiteY1219" fmla="*/ 2538195 h 5907136"/>
              <a:gd name="connsiteX1220" fmla="*/ 11327520 w 12078891"/>
              <a:gd name="connsiteY1220" fmla="*/ 2528012 h 5907136"/>
              <a:gd name="connsiteX1221" fmla="*/ 11337701 w 12078891"/>
              <a:gd name="connsiteY1221" fmla="*/ 2517829 h 5907136"/>
              <a:gd name="connsiteX1222" fmla="*/ 5092607 w 12078891"/>
              <a:gd name="connsiteY1222" fmla="*/ 2499505 h 5907136"/>
              <a:gd name="connsiteX1223" fmla="*/ 5113983 w 12078891"/>
              <a:gd name="connsiteY1223" fmla="*/ 2519865 h 5907136"/>
              <a:gd name="connsiteX1224" fmla="*/ 5092607 w 12078891"/>
              <a:gd name="connsiteY1224" fmla="*/ 2540233 h 5907136"/>
              <a:gd name="connsiteX1225" fmla="*/ 5071229 w 12078891"/>
              <a:gd name="connsiteY1225" fmla="*/ 2519865 h 5907136"/>
              <a:gd name="connsiteX1226" fmla="*/ 5092607 w 12078891"/>
              <a:gd name="connsiteY1226" fmla="*/ 2499505 h 5907136"/>
              <a:gd name="connsiteX1227" fmla="*/ 7711170 w 12078891"/>
              <a:gd name="connsiteY1227" fmla="*/ 2493397 h 5907136"/>
              <a:gd name="connsiteX1228" fmla="*/ 7717279 w 12078891"/>
              <a:gd name="connsiteY1228" fmla="*/ 2499505 h 5907136"/>
              <a:gd name="connsiteX1229" fmla="*/ 7711170 w 12078891"/>
              <a:gd name="connsiteY1229" fmla="*/ 2505613 h 5907136"/>
              <a:gd name="connsiteX1230" fmla="*/ 7705061 w 12078891"/>
              <a:gd name="connsiteY1230" fmla="*/ 2499505 h 5907136"/>
              <a:gd name="connsiteX1231" fmla="*/ 7711170 w 12078891"/>
              <a:gd name="connsiteY1231" fmla="*/ 2493397 h 5907136"/>
              <a:gd name="connsiteX1232" fmla="*/ 11655354 w 12078891"/>
              <a:gd name="connsiteY1232" fmla="*/ 2472014 h 5907136"/>
              <a:gd name="connsiteX1233" fmla="*/ 11666553 w 12078891"/>
              <a:gd name="connsiteY1233" fmla="*/ 2483214 h 5907136"/>
              <a:gd name="connsiteX1234" fmla="*/ 11655354 w 12078891"/>
              <a:gd name="connsiteY1234" fmla="*/ 2493395 h 5907136"/>
              <a:gd name="connsiteX1235" fmla="*/ 11644154 w 12078891"/>
              <a:gd name="connsiteY1235" fmla="*/ 2483214 h 5907136"/>
              <a:gd name="connsiteX1236" fmla="*/ 11655354 w 12078891"/>
              <a:gd name="connsiteY1236" fmla="*/ 2472014 h 5907136"/>
              <a:gd name="connsiteX1237" fmla="*/ 1161657 w 12078891"/>
              <a:gd name="connsiteY1237" fmla="*/ 2462852 h 5907136"/>
              <a:gd name="connsiteX1238" fmla="*/ 1238016 w 12078891"/>
              <a:gd name="connsiteY1238" fmla="*/ 2539213 h 5907136"/>
              <a:gd name="connsiteX1239" fmla="*/ 1161657 w 12078891"/>
              <a:gd name="connsiteY1239" fmla="*/ 2615570 h 5907136"/>
              <a:gd name="connsiteX1240" fmla="*/ 1153260 w 12078891"/>
              <a:gd name="connsiteY1240" fmla="*/ 2613912 h 5907136"/>
              <a:gd name="connsiteX1241" fmla="*/ 1153543 w 12078891"/>
              <a:gd name="connsiteY1241" fmla="*/ 2614553 h 5907136"/>
              <a:gd name="connsiteX1242" fmla="*/ 1133180 w 12078891"/>
              <a:gd name="connsiteY1242" fmla="*/ 2634915 h 5907136"/>
              <a:gd name="connsiteX1243" fmla="*/ 1112818 w 12078891"/>
              <a:gd name="connsiteY1243" fmla="*/ 2614553 h 5907136"/>
              <a:gd name="connsiteX1244" fmla="*/ 1118521 w 12078891"/>
              <a:gd name="connsiteY1244" fmla="*/ 2600840 h 5907136"/>
              <a:gd name="connsiteX1245" fmla="*/ 1107443 w 12078891"/>
              <a:gd name="connsiteY1245" fmla="*/ 2593425 h 5907136"/>
              <a:gd name="connsiteX1246" fmla="*/ 1085299 w 12078891"/>
              <a:gd name="connsiteY1246" fmla="*/ 2539213 h 5907136"/>
              <a:gd name="connsiteX1247" fmla="*/ 1161657 w 12078891"/>
              <a:gd name="connsiteY1247" fmla="*/ 2462852 h 5907136"/>
              <a:gd name="connsiteX1248" fmla="*/ 7789564 w 12078891"/>
              <a:gd name="connsiteY1248" fmla="*/ 2417038 h 5907136"/>
              <a:gd name="connsiteX1249" fmla="*/ 7795674 w 12078891"/>
              <a:gd name="connsiteY1249" fmla="*/ 2423147 h 5907136"/>
              <a:gd name="connsiteX1250" fmla="*/ 7789564 w 12078891"/>
              <a:gd name="connsiteY1250" fmla="*/ 2429254 h 5907136"/>
              <a:gd name="connsiteX1251" fmla="*/ 7783456 w 12078891"/>
              <a:gd name="connsiteY1251" fmla="*/ 2423147 h 5907136"/>
              <a:gd name="connsiteX1252" fmla="*/ 7789564 w 12078891"/>
              <a:gd name="connsiteY1252" fmla="*/ 2417038 h 5907136"/>
              <a:gd name="connsiteX1253" fmla="*/ 8313895 w 12078891"/>
              <a:gd name="connsiteY1253" fmla="*/ 2398712 h 5907136"/>
              <a:gd name="connsiteX1254" fmla="*/ 8330185 w 12078891"/>
              <a:gd name="connsiteY1254" fmla="*/ 2415002 h 5907136"/>
              <a:gd name="connsiteX1255" fmla="*/ 8313895 w 12078891"/>
              <a:gd name="connsiteY1255" fmla="*/ 2431292 h 5907136"/>
              <a:gd name="connsiteX1256" fmla="*/ 8297605 w 12078891"/>
              <a:gd name="connsiteY1256" fmla="*/ 2415002 h 5907136"/>
              <a:gd name="connsiteX1257" fmla="*/ 8313895 w 12078891"/>
              <a:gd name="connsiteY1257" fmla="*/ 2398712 h 5907136"/>
              <a:gd name="connsiteX1258" fmla="*/ 10361328 w 12078891"/>
              <a:gd name="connsiteY1258" fmla="*/ 2390565 h 5907136"/>
              <a:gd name="connsiteX1259" fmla="*/ 10383726 w 12078891"/>
              <a:gd name="connsiteY1259" fmla="*/ 2412965 h 5907136"/>
              <a:gd name="connsiteX1260" fmla="*/ 10361328 w 12078891"/>
              <a:gd name="connsiteY1260" fmla="*/ 2435363 h 5907136"/>
              <a:gd name="connsiteX1261" fmla="*/ 10338929 w 12078891"/>
              <a:gd name="connsiteY1261" fmla="*/ 2412965 h 5907136"/>
              <a:gd name="connsiteX1262" fmla="*/ 10361328 w 12078891"/>
              <a:gd name="connsiteY1262" fmla="*/ 2390565 h 5907136"/>
              <a:gd name="connsiteX1263" fmla="*/ 1788833 w 12078891"/>
              <a:gd name="connsiteY1263" fmla="*/ 2370201 h 5907136"/>
              <a:gd name="connsiteX1264" fmla="*/ 1809196 w 12078891"/>
              <a:gd name="connsiteY1264" fmla="*/ 2390565 h 5907136"/>
              <a:gd name="connsiteX1265" fmla="*/ 1788833 w 12078891"/>
              <a:gd name="connsiteY1265" fmla="*/ 2410929 h 5907136"/>
              <a:gd name="connsiteX1266" fmla="*/ 1768472 w 12078891"/>
              <a:gd name="connsiteY1266" fmla="*/ 2390565 h 5907136"/>
              <a:gd name="connsiteX1267" fmla="*/ 1788833 w 12078891"/>
              <a:gd name="connsiteY1267" fmla="*/ 2370201 h 5907136"/>
              <a:gd name="connsiteX1268" fmla="*/ 8322040 w 12078891"/>
              <a:gd name="connsiteY1268" fmla="*/ 2351875 h 5907136"/>
              <a:gd name="connsiteX1269" fmla="*/ 8335275 w 12078891"/>
              <a:gd name="connsiteY1269" fmla="*/ 2365110 h 5907136"/>
              <a:gd name="connsiteX1270" fmla="*/ 8322040 w 12078891"/>
              <a:gd name="connsiteY1270" fmla="*/ 2378348 h 5907136"/>
              <a:gd name="connsiteX1271" fmla="*/ 8308804 w 12078891"/>
              <a:gd name="connsiteY1271" fmla="*/ 2365110 h 5907136"/>
              <a:gd name="connsiteX1272" fmla="*/ 8322040 w 12078891"/>
              <a:gd name="connsiteY1272" fmla="*/ 2351875 h 5907136"/>
              <a:gd name="connsiteX1273" fmla="*/ 1726739 w 12078891"/>
              <a:gd name="connsiteY1273" fmla="*/ 2338640 h 5907136"/>
              <a:gd name="connsiteX1274" fmla="*/ 1749137 w 12078891"/>
              <a:gd name="connsiteY1274" fmla="*/ 2361037 h 5907136"/>
              <a:gd name="connsiteX1275" fmla="*/ 1726739 w 12078891"/>
              <a:gd name="connsiteY1275" fmla="*/ 2383438 h 5907136"/>
              <a:gd name="connsiteX1276" fmla="*/ 1704340 w 12078891"/>
              <a:gd name="connsiteY1276" fmla="*/ 2361037 h 5907136"/>
              <a:gd name="connsiteX1277" fmla="*/ 1726739 w 12078891"/>
              <a:gd name="connsiteY1277" fmla="*/ 2338640 h 5907136"/>
              <a:gd name="connsiteX1278" fmla="*/ 5160810 w 12078891"/>
              <a:gd name="connsiteY1278" fmla="*/ 2317265 h 5907136"/>
              <a:gd name="connsiteX1279" fmla="*/ 5181174 w 12078891"/>
              <a:gd name="connsiteY1279" fmla="*/ 2337623 h 5907136"/>
              <a:gd name="connsiteX1280" fmla="*/ 5160810 w 12078891"/>
              <a:gd name="connsiteY1280" fmla="*/ 2357983 h 5907136"/>
              <a:gd name="connsiteX1281" fmla="*/ 5140448 w 12078891"/>
              <a:gd name="connsiteY1281" fmla="*/ 2337623 h 5907136"/>
              <a:gd name="connsiteX1282" fmla="*/ 5160810 w 12078891"/>
              <a:gd name="connsiteY1282" fmla="*/ 2317265 h 5907136"/>
              <a:gd name="connsiteX1283" fmla="*/ 5008114 w 12078891"/>
              <a:gd name="connsiteY1283" fmla="*/ 2306069 h 5907136"/>
              <a:gd name="connsiteX1284" fmla="*/ 5017273 w 12078891"/>
              <a:gd name="connsiteY1284" fmla="*/ 2315229 h 5907136"/>
              <a:gd name="connsiteX1285" fmla="*/ 5008114 w 12078891"/>
              <a:gd name="connsiteY1285" fmla="*/ 2324392 h 5907136"/>
              <a:gd name="connsiteX1286" fmla="*/ 4998954 w 12078891"/>
              <a:gd name="connsiteY1286" fmla="*/ 2315229 h 5907136"/>
              <a:gd name="connsiteX1287" fmla="*/ 5008114 w 12078891"/>
              <a:gd name="connsiteY1287" fmla="*/ 2306069 h 5907136"/>
              <a:gd name="connsiteX1288" fmla="*/ 6816246 w 12078891"/>
              <a:gd name="connsiteY1288" fmla="*/ 2280623 h 5907136"/>
              <a:gd name="connsiteX1289" fmla="*/ 6830500 w 12078891"/>
              <a:gd name="connsiteY1289" fmla="*/ 2294873 h 5907136"/>
              <a:gd name="connsiteX1290" fmla="*/ 6816246 w 12078891"/>
              <a:gd name="connsiteY1290" fmla="*/ 2309123 h 5907136"/>
              <a:gd name="connsiteX1291" fmla="*/ 6801992 w 12078891"/>
              <a:gd name="connsiteY1291" fmla="*/ 2294873 h 5907136"/>
              <a:gd name="connsiteX1292" fmla="*/ 6816246 w 12078891"/>
              <a:gd name="connsiteY1292" fmla="*/ 2280623 h 5907136"/>
              <a:gd name="connsiteX1293" fmla="*/ 7301887 w 12078891"/>
              <a:gd name="connsiteY1293" fmla="*/ 2233780 h 5907136"/>
              <a:gd name="connsiteX1294" fmla="*/ 7321231 w 12078891"/>
              <a:gd name="connsiteY1294" fmla="*/ 2253129 h 5907136"/>
              <a:gd name="connsiteX1295" fmla="*/ 7301887 w 12078891"/>
              <a:gd name="connsiteY1295" fmla="*/ 2272473 h 5907136"/>
              <a:gd name="connsiteX1296" fmla="*/ 7282543 w 12078891"/>
              <a:gd name="connsiteY1296" fmla="*/ 2253129 h 5907136"/>
              <a:gd name="connsiteX1297" fmla="*/ 7301887 w 12078891"/>
              <a:gd name="connsiteY1297" fmla="*/ 2233780 h 5907136"/>
              <a:gd name="connsiteX1298" fmla="*/ 11671645 w 12078891"/>
              <a:gd name="connsiteY1298" fmla="*/ 2219524 h 5907136"/>
              <a:gd name="connsiteX1299" fmla="*/ 11676735 w 12078891"/>
              <a:gd name="connsiteY1299" fmla="*/ 2224617 h 5907136"/>
              <a:gd name="connsiteX1300" fmla="*/ 11671645 w 12078891"/>
              <a:gd name="connsiteY1300" fmla="*/ 2229707 h 5907136"/>
              <a:gd name="connsiteX1301" fmla="*/ 11666554 w 12078891"/>
              <a:gd name="connsiteY1301" fmla="*/ 2224617 h 5907136"/>
              <a:gd name="connsiteX1302" fmla="*/ 11671645 w 12078891"/>
              <a:gd name="connsiteY1302" fmla="*/ 2219524 h 5907136"/>
              <a:gd name="connsiteX1303" fmla="*/ 10717669 w 12078891"/>
              <a:gd name="connsiteY1303" fmla="*/ 2192034 h 5907136"/>
              <a:gd name="connsiteX1304" fmla="*/ 10731923 w 12078891"/>
              <a:gd name="connsiteY1304" fmla="*/ 2206286 h 5907136"/>
              <a:gd name="connsiteX1305" fmla="*/ 10717669 w 12078891"/>
              <a:gd name="connsiteY1305" fmla="*/ 2220542 h 5907136"/>
              <a:gd name="connsiteX1306" fmla="*/ 10703416 w 12078891"/>
              <a:gd name="connsiteY1306" fmla="*/ 2206286 h 5907136"/>
              <a:gd name="connsiteX1307" fmla="*/ 10717669 w 12078891"/>
              <a:gd name="connsiteY1307" fmla="*/ 2192034 h 5907136"/>
              <a:gd name="connsiteX1308" fmla="*/ 4248637 w 12078891"/>
              <a:gd name="connsiteY1308" fmla="*/ 2184910 h 5907136"/>
              <a:gd name="connsiteX1309" fmla="*/ 4276129 w 12078891"/>
              <a:gd name="connsiteY1309" fmla="*/ 2212394 h 5907136"/>
              <a:gd name="connsiteX1310" fmla="*/ 4248637 w 12078891"/>
              <a:gd name="connsiteY1310" fmla="*/ 2239891 h 5907136"/>
              <a:gd name="connsiteX1311" fmla="*/ 4221154 w 12078891"/>
              <a:gd name="connsiteY1311" fmla="*/ 2212394 h 5907136"/>
              <a:gd name="connsiteX1312" fmla="*/ 4248637 w 12078891"/>
              <a:gd name="connsiteY1312" fmla="*/ 2184910 h 5907136"/>
              <a:gd name="connsiteX1313" fmla="*/ 10552733 w 12078891"/>
              <a:gd name="connsiteY1313" fmla="*/ 2163530 h 5907136"/>
              <a:gd name="connsiteX1314" fmla="*/ 10558842 w 12078891"/>
              <a:gd name="connsiteY1314" fmla="*/ 2169638 h 5907136"/>
              <a:gd name="connsiteX1315" fmla="*/ 10552733 w 12078891"/>
              <a:gd name="connsiteY1315" fmla="*/ 2174729 h 5907136"/>
              <a:gd name="connsiteX1316" fmla="*/ 10546625 w 12078891"/>
              <a:gd name="connsiteY1316" fmla="*/ 2169638 h 5907136"/>
              <a:gd name="connsiteX1317" fmla="*/ 10552733 w 12078891"/>
              <a:gd name="connsiteY1317" fmla="*/ 2163530 h 5907136"/>
              <a:gd name="connsiteX1318" fmla="*/ 11573905 w 12078891"/>
              <a:gd name="connsiteY1318" fmla="*/ 2144178 h 5907136"/>
              <a:gd name="connsiteX1319" fmla="*/ 11586122 w 12078891"/>
              <a:gd name="connsiteY1319" fmla="*/ 2155377 h 5907136"/>
              <a:gd name="connsiteX1320" fmla="*/ 11573905 w 12078891"/>
              <a:gd name="connsiteY1320" fmla="*/ 2166575 h 5907136"/>
              <a:gd name="connsiteX1321" fmla="*/ 11561687 w 12078891"/>
              <a:gd name="connsiteY1321" fmla="*/ 2155377 h 5907136"/>
              <a:gd name="connsiteX1322" fmla="*/ 11573905 w 12078891"/>
              <a:gd name="connsiteY1322" fmla="*/ 2144178 h 5907136"/>
              <a:gd name="connsiteX1323" fmla="*/ 10875476 w 12078891"/>
              <a:gd name="connsiteY1323" fmla="*/ 2060694 h 5907136"/>
              <a:gd name="connsiteX1324" fmla="*/ 10883622 w 12078891"/>
              <a:gd name="connsiteY1324" fmla="*/ 2068840 h 5907136"/>
              <a:gd name="connsiteX1325" fmla="*/ 10875476 w 12078891"/>
              <a:gd name="connsiteY1325" fmla="*/ 2076984 h 5907136"/>
              <a:gd name="connsiteX1326" fmla="*/ 10867332 w 12078891"/>
              <a:gd name="connsiteY1326" fmla="*/ 2068840 h 5907136"/>
              <a:gd name="connsiteX1327" fmla="*/ 10875476 w 12078891"/>
              <a:gd name="connsiteY1327" fmla="*/ 2060694 h 5907136"/>
              <a:gd name="connsiteX1328" fmla="*/ 9976480 w 12078891"/>
              <a:gd name="connsiteY1328" fmla="*/ 2052572 h 5907136"/>
              <a:gd name="connsiteX1329" fmla="*/ 10023313 w 12078891"/>
              <a:gd name="connsiteY1329" fmla="*/ 2099390 h 5907136"/>
              <a:gd name="connsiteX1330" fmla="*/ 9976480 w 12078891"/>
              <a:gd name="connsiteY1330" fmla="*/ 2146221 h 5907136"/>
              <a:gd name="connsiteX1331" fmla="*/ 9929646 w 12078891"/>
              <a:gd name="connsiteY1331" fmla="*/ 2099390 h 5907136"/>
              <a:gd name="connsiteX1332" fmla="*/ 9976480 w 12078891"/>
              <a:gd name="connsiteY1332" fmla="*/ 2052572 h 5907136"/>
              <a:gd name="connsiteX1333" fmla="*/ 8217174 w 12078891"/>
              <a:gd name="connsiteY1333" fmla="*/ 2041361 h 5907136"/>
              <a:gd name="connsiteX1334" fmla="*/ 8257898 w 12078891"/>
              <a:gd name="connsiteY1334" fmla="*/ 2082087 h 5907136"/>
              <a:gd name="connsiteX1335" fmla="*/ 8217174 w 12078891"/>
              <a:gd name="connsiteY1335" fmla="*/ 2122802 h 5907136"/>
              <a:gd name="connsiteX1336" fmla="*/ 8176449 w 12078891"/>
              <a:gd name="connsiteY1336" fmla="*/ 2082087 h 5907136"/>
              <a:gd name="connsiteX1337" fmla="*/ 8217174 w 12078891"/>
              <a:gd name="connsiteY1337" fmla="*/ 2041361 h 5907136"/>
              <a:gd name="connsiteX1338" fmla="*/ 11389625 w 12078891"/>
              <a:gd name="connsiteY1338" fmla="*/ 2007776 h 5907136"/>
              <a:gd name="connsiteX1339" fmla="*/ 11401843 w 12078891"/>
              <a:gd name="connsiteY1339" fmla="*/ 2019993 h 5907136"/>
              <a:gd name="connsiteX1340" fmla="*/ 11389625 w 12078891"/>
              <a:gd name="connsiteY1340" fmla="*/ 2032209 h 5907136"/>
              <a:gd name="connsiteX1341" fmla="*/ 11377408 w 12078891"/>
              <a:gd name="connsiteY1341" fmla="*/ 2019993 h 5907136"/>
              <a:gd name="connsiteX1342" fmla="*/ 11389625 w 12078891"/>
              <a:gd name="connsiteY1342" fmla="*/ 2007776 h 5907136"/>
              <a:gd name="connsiteX1343" fmla="*/ 11089281 w 12078891"/>
              <a:gd name="connsiteY1343" fmla="*/ 1971100 h 5907136"/>
              <a:gd name="connsiteX1344" fmla="*/ 11094371 w 12078891"/>
              <a:gd name="connsiteY1344" fmla="*/ 1976191 h 5907136"/>
              <a:gd name="connsiteX1345" fmla="*/ 11089281 w 12078891"/>
              <a:gd name="connsiteY1345" fmla="*/ 1981281 h 5907136"/>
              <a:gd name="connsiteX1346" fmla="*/ 11084190 w 12078891"/>
              <a:gd name="connsiteY1346" fmla="*/ 1976191 h 5907136"/>
              <a:gd name="connsiteX1347" fmla="*/ 11089281 w 12078891"/>
              <a:gd name="connsiteY1347" fmla="*/ 1971100 h 5907136"/>
              <a:gd name="connsiteX1348" fmla="*/ 607782 w 12078891"/>
              <a:gd name="connsiteY1348" fmla="*/ 1958886 h 5907136"/>
              <a:gd name="connsiteX1349" fmla="*/ 627126 w 12078891"/>
              <a:gd name="connsiteY1349" fmla="*/ 1978230 h 5907136"/>
              <a:gd name="connsiteX1350" fmla="*/ 607782 w 12078891"/>
              <a:gd name="connsiteY1350" fmla="*/ 1997575 h 5907136"/>
              <a:gd name="connsiteX1351" fmla="*/ 588438 w 12078891"/>
              <a:gd name="connsiteY1351" fmla="*/ 1978230 h 5907136"/>
              <a:gd name="connsiteX1352" fmla="*/ 607782 w 12078891"/>
              <a:gd name="connsiteY1352" fmla="*/ 1958886 h 5907136"/>
              <a:gd name="connsiteX1353" fmla="*/ 8754740 w 12078891"/>
              <a:gd name="connsiteY1353" fmla="*/ 1924294 h 5907136"/>
              <a:gd name="connsiteX1354" fmla="*/ 8760849 w 12078891"/>
              <a:gd name="connsiteY1354" fmla="*/ 1930402 h 5907136"/>
              <a:gd name="connsiteX1355" fmla="*/ 8754740 w 12078891"/>
              <a:gd name="connsiteY1355" fmla="*/ 1936513 h 5907136"/>
              <a:gd name="connsiteX1356" fmla="*/ 8748631 w 12078891"/>
              <a:gd name="connsiteY1356" fmla="*/ 1930402 h 5907136"/>
              <a:gd name="connsiteX1357" fmla="*/ 8754740 w 12078891"/>
              <a:gd name="connsiteY1357" fmla="*/ 1924294 h 5907136"/>
              <a:gd name="connsiteX1358" fmla="*/ 6224720 w 12078891"/>
              <a:gd name="connsiteY1358" fmla="*/ 1894771 h 5907136"/>
              <a:gd name="connsiteX1359" fmla="*/ 6230829 w 12078891"/>
              <a:gd name="connsiteY1359" fmla="*/ 1900877 h 5907136"/>
              <a:gd name="connsiteX1360" fmla="*/ 6224720 w 12078891"/>
              <a:gd name="connsiteY1360" fmla="*/ 1906983 h 5907136"/>
              <a:gd name="connsiteX1361" fmla="*/ 6218611 w 12078891"/>
              <a:gd name="connsiteY1361" fmla="*/ 1900877 h 5907136"/>
              <a:gd name="connsiteX1362" fmla="*/ 6224720 w 12078891"/>
              <a:gd name="connsiteY1362" fmla="*/ 1894771 h 5907136"/>
              <a:gd name="connsiteX1363" fmla="*/ 6900749 w 12078891"/>
              <a:gd name="connsiteY1363" fmla="*/ 1835719 h 5907136"/>
              <a:gd name="connsiteX1364" fmla="*/ 6913985 w 12078891"/>
              <a:gd name="connsiteY1364" fmla="*/ 1848957 h 5907136"/>
              <a:gd name="connsiteX1365" fmla="*/ 6900749 w 12078891"/>
              <a:gd name="connsiteY1365" fmla="*/ 1862192 h 5907136"/>
              <a:gd name="connsiteX1366" fmla="*/ 6887514 w 12078891"/>
              <a:gd name="connsiteY1366" fmla="*/ 1848957 h 5907136"/>
              <a:gd name="connsiteX1367" fmla="*/ 6900749 w 12078891"/>
              <a:gd name="connsiteY1367" fmla="*/ 1835719 h 5907136"/>
              <a:gd name="connsiteX1368" fmla="*/ 3320114 w 12078891"/>
              <a:gd name="connsiteY1368" fmla="*/ 1834701 h 5907136"/>
              <a:gd name="connsiteX1369" fmla="*/ 3324187 w 12078891"/>
              <a:gd name="connsiteY1369" fmla="*/ 1838772 h 5907136"/>
              <a:gd name="connsiteX1370" fmla="*/ 3320114 w 12078891"/>
              <a:gd name="connsiteY1370" fmla="*/ 1842845 h 5907136"/>
              <a:gd name="connsiteX1371" fmla="*/ 3316042 w 12078891"/>
              <a:gd name="connsiteY1371" fmla="*/ 1838772 h 5907136"/>
              <a:gd name="connsiteX1372" fmla="*/ 3320114 w 12078891"/>
              <a:gd name="connsiteY1372" fmla="*/ 1834701 h 5907136"/>
              <a:gd name="connsiteX1373" fmla="*/ 6968963 w 12078891"/>
              <a:gd name="connsiteY1373" fmla="*/ 1829583 h 5907136"/>
              <a:gd name="connsiteX1374" fmla="*/ 6972017 w 12078891"/>
              <a:gd name="connsiteY1374" fmla="*/ 1832637 h 5907136"/>
              <a:gd name="connsiteX1375" fmla="*/ 6968963 w 12078891"/>
              <a:gd name="connsiteY1375" fmla="*/ 1835691 h 5907136"/>
              <a:gd name="connsiteX1376" fmla="*/ 6965909 w 12078891"/>
              <a:gd name="connsiteY1376" fmla="*/ 1832637 h 5907136"/>
              <a:gd name="connsiteX1377" fmla="*/ 6968963 w 12078891"/>
              <a:gd name="connsiteY1377" fmla="*/ 1829583 h 5907136"/>
              <a:gd name="connsiteX1378" fmla="*/ 5026434 w 12078891"/>
              <a:gd name="connsiteY1378" fmla="*/ 1816374 h 5907136"/>
              <a:gd name="connsiteX1379" fmla="*/ 5031521 w 12078891"/>
              <a:gd name="connsiteY1379" fmla="*/ 1821463 h 5907136"/>
              <a:gd name="connsiteX1380" fmla="*/ 5026434 w 12078891"/>
              <a:gd name="connsiteY1380" fmla="*/ 1826554 h 5907136"/>
              <a:gd name="connsiteX1381" fmla="*/ 5021344 w 12078891"/>
              <a:gd name="connsiteY1381" fmla="*/ 1821463 h 5907136"/>
              <a:gd name="connsiteX1382" fmla="*/ 5026434 w 12078891"/>
              <a:gd name="connsiteY1382" fmla="*/ 1816374 h 5907136"/>
              <a:gd name="connsiteX1383" fmla="*/ 1693109 w 12078891"/>
              <a:gd name="connsiteY1383" fmla="*/ 1810250 h 5907136"/>
              <a:gd name="connsiteX1384" fmla="*/ 1722634 w 12078891"/>
              <a:gd name="connsiteY1384" fmla="*/ 1839778 h 5907136"/>
              <a:gd name="connsiteX1385" fmla="*/ 1693109 w 12078891"/>
              <a:gd name="connsiteY1385" fmla="*/ 1869303 h 5907136"/>
              <a:gd name="connsiteX1386" fmla="*/ 1663584 w 12078891"/>
              <a:gd name="connsiteY1386" fmla="*/ 1839778 h 5907136"/>
              <a:gd name="connsiteX1387" fmla="*/ 1693109 w 12078891"/>
              <a:gd name="connsiteY1387" fmla="*/ 1810250 h 5907136"/>
              <a:gd name="connsiteX1388" fmla="*/ 466263 w 12078891"/>
              <a:gd name="connsiteY1388" fmla="*/ 1806168 h 5907136"/>
              <a:gd name="connsiteX1389" fmla="*/ 470336 w 12078891"/>
              <a:gd name="connsiteY1389" fmla="*/ 1810240 h 5907136"/>
              <a:gd name="connsiteX1390" fmla="*/ 466263 w 12078891"/>
              <a:gd name="connsiteY1390" fmla="*/ 1814313 h 5907136"/>
              <a:gd name="connsiteX1391" fmla="*/ 462191 w 12078891"/>
              <a:gd name="connsiteY1391" fmla="*/ 1810240 h 5907136"/>
              <a:gd name="connsiteX1392" fmla="*/ 466263 w 12078891"/>
              <a:gd name="connsiteY1392" fmla="*/ 1806168 h 5907136"/>
              <a:gd name="connsiteX1393" fmla="*/ 11028194 w 12078891"/>
              <a:gd name="connsiteY1393" fmla="*/ 1801104 h 5907136"/>
              <a:gd name="connsiteX1394" fmla="*/ 11040412 w 12078891"/>
              <a:gd name="connsiteY1394" fmla="*/ 1813323 h 5907136"/>
              <a:gd name="connsiteX1395" fmla="*/ 11028194 w 12078891"/>
              <a:gd name="connsiteY1395" fmla="*/ 1825541 h 5907136"/>
              <a:gd name="connsiteX1396" fmla="*/ 11015977 w 12078891"/>
              <a:gd name="connsiteY1396" fmla="*/ 1813323 h 5907136"/>
              <a:gd name="connsiteX1397" fmla="*/ 11028194 w 12078891"/>
              <a:gd name="connsiteY1397" fmla="*/ 1801104 h 5907136"/>
              <a:gd name="connsiteX1398" fmla="*/ 9489820 w 12078891"/>
              <a:gd name="connsiteY1398" fmla="*/ 1800068 h 5907136"/>
              <a:gd name="connsiteX1399" fmla="*/ 9524436 w 12078891"/>
              <a:gd name="connsiteY1399" fmla="*/ 1834686 h 5907136"/>
              <a:gd name="connsiteX1400" fmla="*/ 9489820 w 12078891"/>
              <a:gd name="connsiteY1400" fmla="*/ 1869303 h 5907136"/>
              <a:gd name="connsiteX1401" fmla="*/ 9455204 w 12078891"/>
              <a:gd name="connsiteY1401" fmla="*/ 1834686 h 5907136"/>
              <a:gd name="connsiteX1402" fmla="*/ 9489820 w 12078891"/>
              <a:gd name="connsiteY1402" fmla="*/ 1800068 h 5907136"/>
              <a:gd name="connsiteX1403" fmla="*/ 10635201 w 12078891"/>
              <a:gd name="connsiteY1403" fmla="*/ 1799039 h 5907136"/>
              <a:gd name="connsiteX1404" fmla="*/ 10642329 w 12078891"/>
              <a:gd name="connsiteY1404" fmla="*/ 1806166 h 5907136"/>
              <a:gd name="connsiteX1405" fmla="*/ 10635201 w 12078891"/>
              <a:gd name="connsiteY1405" fmla="*/ 1813293 h 5907136"/>
              <a:gd name="connsiteX1406" fmla="*/ 10628075 w 12078891"/>
              <a:gd name="connsiteY1406" fmla="*/ 1806166 h 5907136"/>
              <a:gd name="connsiteX1407" fmla="*/ 10635201 w 12078891"/>
              <a:gd name="connsiteY1407" fmla="*/ 1799039 h 5907136"/>
              <a:gd name="connsiteX1408" fmla="*/ 8181540 w 12078891"/>
              <a:gd name="connsiteY1408" fmla="*/ 1798022 h 5907136"/>
              <a:gd name="connsiteX1409" fmla="*/ 8186630 w 12078891"/>
              <a:gd name="connsiteY1409" fmla="*/ 1803111 h 5907136"/>
              <a:gd name="connsiteX1410" fmla="*/ 8181540 w 12078891"/>
              <a:gd name="connsiteY1410" fmla="*/ 1808202 h 5907136"/>
              <a:gd name="connsiteX1411" fmla="*/ 8176449 w 12078891"/>
              <a:gd name="connsiteY1411" fmla="*/ 1803111 h 5907136"/>
              <a:gd name="connsiteX1412" fmla="*/ 8181540 w 12078891"/>
              <a:gd name="connsiteY1412" fmla="*/ 1798022 h 5907136"/>
              <a:gd name="connsiteX1413" fmla="*/ 5724840 w 12078891"/>
              <a:gd name="connsiteY1413" fmla="*/ 1792952 h 5907136"/>
              <a:gd name="connsiteX1414" fmla="*/ 5730949 w 12078891"/>
              <a:gd name="connsiteY1414" fmla="*/ 1799061 h 5907136"/>
              <a:gd name="connsiteX1415" fmla="*/ 5724840 w 12078891"/>
              <a:gd name="connsiteY1415" fmla="*/ 1805170 h 5907136"/>
              <a:gd name="connsiteX1416" fmla="*/ 5718734 w 12078891"/>
              <a:gd name="connsiteY1416" fmla="*/ 1799061 h 5907136"/>
              <a:gd name="connsiteX1417" fmla="*/ 5724840 w 12078891"/>
              <a:gd name="connsiteY1417" fmla="*/ 1792952 h 5907136"/>
              <a:gd name="connsiteX1418" fmla="*/ 10191302 w 12078891"/>
              <a:gd name="connsiteY1418" fmla="*/ 1791912 h 5907136"/>
              <a:gd name="connsiteX1419" fmla="*/ 10204538 w 12078891"/>
              <a:gd name="connsiteY1419" fmla="*/ 1805147 h 5907136"/>
              <a:gd name="connsiteX1420" fmla="*/ 10191302 w 12078891"/>
              <a:gd name="connsiteY1420" fmla="*/ 1818383 h 5907136"/>
              <a:gd name="connsiteX1421" fmla="*/ 10178067 w 12078891"/>
              <a:gd name="connsiteY1421" fmla="*/ 1805147 h 5907136"/>
              <a:gd name="connsiteX1422" fmla="*/ 10191302 w 12078891"/>
              <a:gd name="connsiteY1422" fmla="*/ 1791912 h 5907136"/>
              <a:gd name="connsiteX1423" fmla="*/ 5611817 w 12078891"/>
              <a:gd name="connsiteY1423" fmla="*/ 1782750 h 5907136"/>
              <a:gd name="connsiteX1424" fmla="*/ 5613854 w 12078891"/>
              <a:gd name="connsiteY1424" fmla="*/ 1784786 h 5907136"/>
              <a:gd name="connsiteX1425" fmla="*/ 5611817 w 12078891"/>
              <a:gd name="connsiteY1425" fmla="*/ 1786822 h 5907136"/>
              <a:gd name="connsiteX1426" fmla="*/ 5609781 w 12078891"/>
              <a:gd name="connsiteY1426" fmla="*/ 1784786 h 5907136"/>
              <a:gd name="connsiteX1427" fmla="*/ 5611817 w 12078891"/>
              <a:gd name="connsiteY1427" fmla="*/ 1782750 h 5907136"/>
              <a:gd name="connsiteX1428" fmla="*/ 2172677 w 12078891"/>
              <a:gd name="connsiteY1428" fmla="*/ 1781757 h 5907136"/>
              <a:gd name="connsiteX1429" fmla="*/ 2195074 w 12078891"/>
              <a:gd name="connsiteY1429" fmla="*/ 1804157 h 5907136"/>
              <a:gd name="connsiteX1430" fmla="*/ 2172677 w 12078891"/>
              <a:gd name="connsiteY1430" fmla="*/ 1826554 h 5907136"/>
              <a:gd name="connsiteX1431" fmla="*/ 2150279 w 12078891"/>
              <a:gd name="connsiteY1431" fmla="*/ 1804157 h 5907136"/>
              <a:gd name="connsiteX1432" fmla="*/ 2172677 w 12078891"/>
              <a:gd name="connsiteY1432" fmla="*/ 1781757 h 5907136"/>
              <a:gd name="connsiteX1433" fmla="*/ 8210047 w 12078891"/>
              <a:gd name="connsiteY1433" fmla="*/ 1762412 h 5907136"/>
              <a:gd name="connsiteX1434" fmla="*/ 8219210 w 12078891"/>
              <a:gd name="connsiteY1434" fmla="*/ 1771574 h 5907136"/>
              <a:gd name="connsiteX1435" fmla="*/ 8210047 w 12078891"/>
              <a:gd name="connsiteY1435" fmla="*/ 1780737 h 5907136"/>
              <a:gd name="connsiteX1436" fmla="*/ 8200884 w 12078891"/>
              <a:gd name="connsiteY1436" fmla="*/ 1771574 h 5907136"/>
              <a:gd name="connsiteX1437" fmla="*/ 8210047 w 12078891"/>
              <a:gd name="connsiteY1437" fmla="*/ 1762412 h 5907136"/>
              <a:gd name="connsiteX1438" fmla="*/ 559930 w 12078891"/>
              <a:gd name="connsiteY1438" fmla="*/ 1753225 h 5907136"/>
              <a:gd name="connsiteX1439" fmla="*/ 572147 w 12078891"/>
              <a:gd name="connsiteY1439" fmla="*/ 1765442 h 5907136"/>
              <a:gd name="connsiteX1440" fmla="*/ 559930 w 12078891"/>
              <a:gd name="connsiteY1440" fmla="*/ 1777660 h 5907136"/>
              <a:gd name="connsiteX1441" fmla="*/ 547713 w 12078891"/>
              <a:gd name="connsiteY1441" fmla="*/ 1765442 h 5907136"/>
              <a:gd name="connsiteX1442" fmla="*/ 559930 w 12078891"/>
              <a:gd name="connsiteY1442" fmla="*/ 1753225 h 5907136"/>
              <a:gd name="connsiteX1443" fmla="*/ 6170759 w 12078891"/>
              <a:gd name="connsiteY1443" fmla="*/ 1745079 h 5907136"/>
              <a:gd name="connsiteX1444" fmla="*/ 6179922 w 12078891"/>
              <a:gd name="connsiteY1444" fmla="*/ 1754241 h 5907136"/>
              <a:gd name="connsiteX1445" fmla="*/ 6170759 w 12078891"/>
              <a:gd name="connsiteY1445" fmla="*/ 1763405 h 5907136"/>
              <a:gd name="connsiteX1446" fmla="*/ 6160578 w 12078891"/>
              <a:gd name="connsiteY1446" fmla="*/ 1754241 h 5907136"/>
              <a:gd name="connsiteX1447" fmla="*/ 6170759 w 12078891"/>
              <a:gd name="connsiteY1447" fmla="*/ 1745079 h 5907136"/>
              <a:gd name="connsiteX1448" fmla="*/ 7806873 w 12078891"/>
              <a:gd name="connsiteY1448" fmla="*/ 1737952 h 5907136"/>
              <a:gd name="connsiteX1449" fmla="*/ 7811963 w 12078891"/>
              <a:gd name="connsiteY1449" fmla="*/ 1743043 h 5907136"/>
              <a:gd name="connsiteX1450" fmla="*/ 7806873 w 12078891"/>
              <a:gd name="connsiteY1450" fmla="*/ 1748133 h 5907136"/>
              <a:gd name="connsiteX1451" fmla="*/ 7801782 w 12078891"/>
              <a:gd name="connsiteY1451" fmla="*/ 1743043 h 5907136"/>
              <a:gd name="connsiteX1452" fmla="*/ 7806873 w 12078891"/>
              <a:gd name="connsiteY1452" fmla="*/ 1737952 h 5907136"/>
              <a:gd name="connsiteX1453" fmla="*/ 961068 w 12078891"/>
              <a:gd name="connsiteY1453" fmla="*/ 1706391 h 5907136"/>
              <a:gd name="connsiteX1454" fmla="*/ 967176 w 12078891"/>
              <a:gd name="connsiteY1454" fmla="*/ 1712500 h 5907136"/>
              <a:gd name="connsiteX1455" fmla="*/ 961068 w 12078891"/>
              <a:gd name="connsiteY1455" fmla="*/ 1718608 h 5907136"/>
              <a:gd name="connsiteX1456" fmla="*/ 954959 w 12078891"/>
              <a:gd name="connsiteY1456" fmla="*/ 1712500 h 5907136"/>
              <a:gd name="connsiteX1457" fmla="*/ 961068 w 12078891"/>
              <a:gd name="connsiteY1457" fmla="*/ 1706391 h 5907136"/>
              <a:gd name="connsiteX1458" fmla="*/ 4813613 w 12078891"/>
              <a:gd name="connsiteY1458" fmla="*/ 1703336 h 5907136"/>
              <a:gd name="connsiteX1459" fmla="*/ 4817688 w 12078891"/>
              <a:gd name="connsiteY1459" fmla="*/ 1707408 h 5907136"/>
              <a:gd name="connsiteX1460" fmla="*/ 4813613 w 12078891"/>
              <a:gd name="connsiteY1460" fmla="*/ 1711481 h 5907136"/>
              <a:gd name="connsiteX1461" fmla="*/ 4809541 w 12078891"/>
              <a:gd name="connsiteY1461" fmla="*/ 1707408 h 5907136"/>
              <a:gd name="connsiteX1462" fmla="*/ 4813613 w 12078891"/>
              <a:gd name="connsiteY1462" fmla="*/ 1703336 h 5907136"/>
              <a:gd name="connsiteX1463" fmla="*/ 4269970 w 12078891"/>
              <a:gd name="connsiteY1463" fmla="*/ 1698253 h 5907136"/>
              <a:gd name="connsiteX1464" fmla="*/ 4300511 w 12078891"/>
              <a:gd name="connsiteY1464" fmla="*/ 1728798 h 5907136"/>
              <a:gd name="connsiteX1465" fmla="*/ 4269970 w 12078891"/>
              <a:gd name="connsiteY1465" fmla="*/ 1758324 h 5907136"/>
              <a:gd name="connsiteX1466" fmla="*/ 4239427 w 12078891"/>
              <a:gd name="connsiteY1466" fmla="*/ 1728798 h 5907136"/>
              <a:gd name="connsiteX1467" fmla="*/ 4269970 w 12078891"/>
              <a:gd name="connsiteY1467" fmla="*/ 1698253 h 5907136"/>
              <a:gd name="connsiteX1468" fmla="*/ 7008670 w 12078891"/>
              <a:gd name="connsiteY1468" fmla="*/ 1697244 h 5907136"/>
              <a:gd name="connsiteX1469" fmla="*/ 7013760 w 12078891"/>
              <a:gd name="connsiteY1469" fmla="*/ 1702335 h 5907136"/>
              <a:gd name="connsiteX1470" fmla="*/ 7008670 w 12078891"/>
              <a:gd name="connsiteY1470" fmla="*/ 1707425 h 5907136"/>
              <a:gd name="connsiteX1471" fmla="*/ 7003579 w 12078891"/>
              <a:gd name="connsiteY1471" fmla="*/ 1702335 h 5907136"/>
              <a:gd name="connsiteX1472" fmla="*/ 7008670 w 12078891"/>
              <a:gd name="connsiteY1472" fmla="*/ 1697244 h 5907136"/>
              <a:gd name="connsiteX1473" fmla="*/ 3364842 w 12078891"/>
              <a:gd name="connsiteY1473" fmla="*/ 1697228 h 5907136"/>
              <a:gd name="connsiteX1474" fmla="*/ 3370952 w 12078891"/>
              <a:gd name="connsiteY1474" fmla="*/ 1703336 h 5907136"/>
              <a:gd name="connsiteX1475" fmla="*/ 3364842 w 12078891"/>
              <a:gd name="connsiteY1475" fmla="*/ 1709445 h 5907136"/>
              <a:gd name="connsiteX1476" fmla="*/ 3358734 w 12078891"/>
              <a:gd name="connsiteY1476" fmla="*/ 1703336 h 5907136"/>
              <a:gd name="connsiteX1477" fmla="*/ 3364842 w 12078891"/>
              <a:gd name="connsiteY1477" fmla="*/ 1697228 h 5907136"/>
              <a:gd name="connsiteX1478" fmla="*/ 1989412 w 12078891"/>
              <a:gd name="connsiteY1478" fmla="*/ 1695213 h 5907136"/>
              <a:gd name="connsiteX1479" fmla="*/ 2000613 w 12078891"/>
              <a:gd name="connsiteY1479" fmla="*/ 1706413 h 5907136"/>
              <a:gd name="connsiteX1480" fmla="*/ 1989412 w 12078891"/>
              <a:gd name="connsiteY1480" fmla="*/ 1717613 h 5907136"/>
              <a:gd name="connsiteX1481" fmla="*/ 1978214 w 12078891"/>
              <a:gd name="connsiteY1481" fmla="*/ 1706413 h 5907136"/>
              <a:gd name="connsiteX1482" fmla="*/ 1989412 w 12078891"/>
              <a:gd name="connsiteY1482" fmla="*/ 1695213 h 5907136"/>
              <a:gd name="connsiteX1483" fmla="*/ 3038026 w 12078891"/>
              <a:gd name="connsiteY1483" fmla="*/ 1681956 h 5907136"/>
              <a:gd name="connsiteX1484" fmla="*/ 3040062 w 12078891"/>
              <a:gd name="connsiteY1484" fmla="*/ 1683992 h 5907136"/>
              <a:gd name="connsiteX1485" fmla="*/ 3038026 w 12078891"/>
              <a:gd name="connsiteY1485" fmla="*/ 1686029 h 5907136"/>
              <a:gd name="connsiteX1486" fmla="*/ 3035990 w 12078891"/>
              <a:gd name="connsiteY1486" fmla="*/ 1683992 h 5907136"/>
              <a:gd name="connsiteX1487" fmla="*/ 3038026 w 12078891"/>
              <a:gd name="connsiteY1487" fmla="*/ 1681956 h 5907136"/>
              <a:gd name="connsiteX1488" fmla="*/ 2787638 w 12078891"/>
              <a:gd name="connsiteY1488" fmla="*/ 1677907 h 5907136"/>
              <a:gd name="connsiteX1489" fmla="*/ 2803927 w 12078891"/>
              <a:gd name="connsiteY1489" fmla="*/ 1694197 h 5907136"/>
              <a:gd name="connsiteX1490" fmla="*/ 2787638 w 12078891"/>
              <a:gd name="connsiteY1490" fmla="*/ 1710486 h 5907136"/>
              <a:gd name="connsiteX1491" fmla="*/ 2771350 w 12078891"/>
              <a:gd name="connsiteY1491" fmla="*/ 1694197 h 5907136"/>
              <a:gd name="connsiteX1492" fmla="*/ 2787638 w 12078891"/>
              <a:gd name="connsiteY1492" fmla="*/ 1677907 h 5907136"/>
              <a:gd name="connsiteX1493" fmla="*/ 8908476 w 12078891"/>
              <a:gd name="connsiteY1493" fmla="*/ 1670778 h 5907136"/>
              <a:gd name="connsiteX1494" fmla="*/ 8913566 w 12078891"/>
              <a:gd name="connsiteY1494" fmla="*/ 1675869 h 5907136"/>
              <a:gd name="connsiteX1495" fmla="*/ 8908476 w 12078891"/>
              <a:gd name="connsiteY1495" fmla="*/ 1680959 h 5907136"/>
              <a:gd name="connsiteX1496" fmla="*/ 8903385 w 12078891"/>
              <a:gd name="connsiteY1496" fmla="*/ 1675869 h 5907136"/>
              <a:gd name="connsiteX1497" fmla="*/ 8908476 w 12078891"/>
              <a:gd name="connsiteY1497" fmla="*/ 1670778 h 5907136"/>
              <a:gd name="connsiteX1498" fmla="*/ 9803401 w 12078891"/>
              <a:gd name="connsiteY1498" fmla="*/ 1667723 h 5907136"/>
              <a:gd name="connsiteX1499" fmla="*/ 9815617 w 12078891"/>
              <a:gd name="connsiteY1499" fmla="*/ 1679940 h 5907136"/>
              <a:gd name="connsiteX1500" fmla="*/ 9803401 w 12078891"/>
              <a:gd name="connsiteY1500" fmla="*/ 1692156 h 5907136"/>
              <a:gd name="connsiteX1501" fmla="*/ 9791183 w 12078891"/>
              <a:gd name="connsiteY1501" fmla="*/ 1679940 h 5907136"/>
              <a:gd name="connsiteX1502" fmla="*/ 9803401 w 12078891"/>
              <a:gd name="connsiteY1502" fmla="*/ 1667723 h 5907136"/>
              <a:gd name="connsiteX1503" fmla="*/ 7189895 w 12078891"/>
              <a:gd name="connsiteY1503" fmla="*/ 1665690 h 5907136"/>
              <a:gd name="connsiteX1504" fmla="*/ 7202112 w 12078891"/>
              <a:gd name="connsiteY1504" fmla="*/ 1677908 h 5907136"/>
              <a:gd name="connsiteX1505" fmla="*/ 7189895 w 12078891"/>
              <a:gd name="connsiteY1505" fmla="*/ 1690124 h 5907136"/>
              <a:gd name="connsiteX1506" fmla="*/ 7177677 w 12078891"/>
              <a:gd name="connsiteY1506" fmla="*/ 1677908 h 5907136"/>
              <a:gd name="connsiteX1507" fmla="*/ 7189895 w 12078891"/>
              <a:gd name="connsiteY1507" fmla="*/ 1665690 h 5907136"/>
              <a:gd name="connsiteX1508" fmla="*/ 6840681 w 12078891"/>
              <a:gd name="connsiteY1508" fmla="*/ 1665682 h 5907136"/>
              <a:gd name="connsiteX1509" fmla="*/ 6890568 w 12078891"/>
              <a:gd name="connsiteY1509" fmla="*/ 1714552 h 5907136"/>
              <a:gd name="connsiteX1510" fmla="*/ 6840681 w 12078891"/>
              <a:gd name="connsiteY1510" fmla="*/ 1763425 h 5907136"/>
              <a:gd name="connsiteX1511" fmla="*/ 6790793 w 12078891"/>
              <a:gd name="connsiteY1511" fmla="*/ 1714552 h 5907136"/>
              <a:gd name="connsiteX1512" fmla="*/ 6840681 w 12078891"/>
              <a:gd name="connsiteY1512" fmla="*/ 1665682 h 5907136"/>
              <a:gd name="connsiteX1513" fmla="*/ 4489879 w 12078891"/>
              <a:gd name="connsiteY1513" fmla="*/ 1651438 h 5907136"/>
              <a:gd name="connsiteX1514" fmla="*/ 4500062 w 12078891"/>
              <a:gd name="connsiteY1514" fmla="*/ 1661619 h 5907136"/>
              <a:gd name="connsiteX1515" fmla="*/ 4489879 w 12078891"/>
              <a:gd name="connsiteY1515" fmla="*/ 1671800 h 5907136"/>
              <a:gd name="connsiteX1516" fmla="*/ 4479698 w 12078891"/>
              <a:gd name="connsiteY1516" fmla="*/ 1661619 h 5907136"/>
              <a:gd name="connsiteX1517" fmla="*/ 4489879 w 12078891"/>
              <a:gd name="connsiteY1517" fmla="*/ 1651438 h 5907136"/>
              <a:gd name="connsiteX1518" fmla="*/ 4124356 w 12078891"/>
              <a:gd name="connsiteY1518" fmla="*/ 1643267 h 5907136"/>
              <a:gd name="connsiteX1519" fmla="*/ 4135556 w 12078891"/>
              <a:gd name="connsiteY1519" fmla="*/ 1654466 h 5907136"/>
              <a:gd name="connsiteX1520" fmla="*/ 4124356 w 12078891"/>
              <a:gd name="connsiteY1520" fmla="*/ 1665666 h 5907136"/>
              <a:gd name="connsiteX1521" fmla="*/ 4113157 w 12078891"/>
              <a:gd name="connsiteY1521" fmla="*/ 1654466 h 5907136"/>
              <a:gd name="connsiteX1522" fmla="*/ 4124356 w 12078891"/>
              <a:gd name="connsiteY1522" fmla="*/ 1643267 h 5907136"/>
              <a:gd name="connsiteX1523" fmla="*/ 1369383 w 12078891"/>
              <a:gd name="connsiteY1523" fmla="*/ 1634128 h 5907136"/>
              <a:gd name="connsiteX1524" fmla="*/ 1384655 w 12078891"/>
              <a:gd name="connsiteY1524" fmla="*/ 1649400 h 5907136"/>
              <a:gd name="connsiteX1525" fmla="*/ 1369383 w 12078891"/>
              <a:gd name="connsiteY1525" fmla="*/ 1664671 h 5907136"/>
              <a:gd name="connsiteX1526" fmla="*/ 1354111 w 12078891"/>
              <a:gd name="connsiteY1526" fmla="*/ 1649400 h 5907136"/>
              <a:gd name="connsiteX1527" fmla="*/ 1369383 w 12078891"/>
              <a:gd name="connsiteY1527" fmla="*/ 1634128 h 5907136"/>
              <a:gd name="connsiteX1528" fmla="*/ 9290270 w 12078891"/>
              <a:gd name="connsiteY1528" fmla="*/ 1625987 h 5907136"/>
              <a:gd name="connsiteX1529" fmla="*/ 9295360 w 12078891"/>
              <a:gd name="connsiteY1529" fmla="*/ 1631077 h 5907136"/>
              <a:gd name="connsiteX1530" fmla="*/ 9290270 w 12078891"/>
              <a:gd name="connsiteY1530" fmla="*/ 1636167 h 5907136"/>
              <a:gd name="connsiteX1531" fmla="*/ 9285179 w 12078891"/>
              <a:gd name="connsiteY1531" fmla="*/ 1631077 h 5907136"/>
              <a:gd name="connsiteX1532" fmla="*/ 9290270 w 12078891"/>
              <a:gd name="connsiteY1532" fmla="*/ 1625987 h 5907136"/>
              <a:gd name="connsiteX1533" fmla="*/ 1867190 w 12078891"/>
              <a:gd name="connsiteY1533" fmla="*/ 1615780 h 5907136"/>
              <a:gd name="connsiteX1534" fmla="*/ 1879408 w 12078891"/>
              <a:gd name="connsiteY1534" fmla="*/ 1627997 h 5907136"/>
              <a:gd name="connsiteX1535" fmla="*/ 1867190 w 12078891"/>
              <a:gd name="connsiteY1535" fmla="*/ 1640215 h 5907136"/>
              <a:gd name="connsiteX1536" fmla="*/ 1854973 w 12078891"/>
              <a:gd name="connsiteY1536" fmla="*/ 1627997 h 5907136"/>
              <a:gd name="connsiteX1537" fmla="*/ 1867190 w 12078891"/>
              <a:gd name="connsiteY1537" fmla="*/ 1615780 h 5907136"/>
              <a:gd name="connsiteX1538" fmla="*/ 1952765 w 12078891"/>
              <a:gd name="connsiteY1538" fmla="*/ 1611732 h 5907136"/>
              <a:gd name="connsiteX1539" fmla="*/ 1985346 w 12078891"/>
              <a:gd name="connsiteY1539" fmla="*/ 1644310 h 5907136"/>
              <a:gd name="connsiteX1540" fmla="*/ 1952765 w 12078891"/>
              <a:gd name="connsiteY1540" fmla="*/ 1676889 h 5907136"/>
              <a:gd name="connsiteX1541" fmla="*/ 1920186 w 12078891"/>
              <a:gd name="connsiteY1541" fmla="*/ 1644310 h 5907136"/>
              <a:gd name="connsiteX1542" fmla="*/ 1952765 w 12078891"/>
              <a:gd name="connsiteY1542" fmla="*/ 1611732 h 5907136"/>
              <a:gd name="connsiteX1543" fmla="*/ 7601213 w 12078891"/>
              <a:gd name="connsiteY1543" fmla="*/ 1601545 h 5907136"/>
              <a:gd name="connsiteX1544" fmla="*/ 7612413 w 12078891"/>
              <a:gd name="connsiteY1544" fmla="*/ 1612743 h 5907136"/>
              <a:gd name="connsiteX1545" fmla="*/ 7601213 w 12078891"/>
              <a:gd name="connsiteY1545" fmla="*/ 1623943 h 5907136"/>
              <a:gd name="connsiteX1546" fmla="*/ 7590014 w 12078891"/>
              <a:gd name="connsiteY1546" fmla="*/ 1612743 h 5907136"/>
              <a:gd name="connsiteX1547" fmla="*/ 7601213 w 12078891"/>
              <a:gd name="connsiteY1547" fmla="*/ 1601545 h 5907136"/>
              <a:gd name="connsiteX1548" fmla="*/ 4432839 w 12078891"/>
              <a:gd name="connsiteY1548" fmla="*/ 1598471 h 5907136"/>
              <a:gd name="connsiteX1549" fmla="*/ 4450147 w 12078891"/>
              <a:gd name="connsiteY1549" fmla="*/ 1615779 h 5907136"/>
              <a:gd name="connsiteX1550" fmla="*/ 4432839 w 12078891"/>
              <a:gd name="connsiteY1550" fmla="*/ 1633087 h 5907136"/>
              <a:gd name="connsiteX1551" fmla="*/ 4415530 w 12078891"/>
              <a:gd name="connsiteY1551" fmla="*/ 1615779 h 5907136"/>
              <a:gd name="connsiteX1552" fmla="*/ 4432839 w 12078891"/>
              <a:gd name="connsiteY1552" fmla="*/ 1598471 h 5907136"/>
              <a:gd name="connsiteX1553" fmla="*/ 8604059 w 12078891"/>
              <a:gd name="connsiteY1553" fmla="*/ 1598470 h 5907136"/>
              <a:gd name="connsiteX1554" fmla="*/ 8627476 w 12078891"/>
              <a:gd name="connsiteY1554" fmla="*/ 1621886 h 5907136"/>
              <a:gd name="connsiteX1555" fmla="*/ 8604059 w 12078891"/>
              <a:gd name="connsiteY1555" fmla="*/ 1645302 h 5907136"/>
              <a:gd name="connsiteX1556" fmla="*/ 8580642 w 12078891"/>
              <a:gd name="connsiteY1556" fmla="*/ 1621886 h 5907136"/>
              <a:gd name="connsiteX1557" fmla="*/ 8604059 w 12078891"/>
              <a:gd name="connsiteY1557" fmla="*/ 1598470 h 5907136"/>
              <a:gd name="connsiteX1558" fmla="*/ 970231 w 12078891"/>
              <a:gd name="connsiteY1558" fmla="*/ 1592364 h 5907136"/>
              <a:gd name="connsiteX1559" fmla="*/ 985503 w 12078891"/>
              <a:gd name="connsiteY1559" fmla="*/ 1607636 h 5907136"/>
              <a:gd name="connsiteX1560" fmla="*/ 970231 w 12078891"/>
              <a:gd name="connsiteY1560" fmla="*/ 1622908 h 5907136"/>
              <a:gd name="connsiteX1561" fmla="*/ 954959 w 12078891"/>
              <a:gd name="connsiteY1561" fmla="*/ 1607636 h 5907136"/>
              <a:gd name="connsiteX1562" fmla="*/ 970231 w 12078891"/>
              <a:gd name="connsiteY1562" fmla="*/ 1592364 h 5907136"/>
              <a:gd name="connsiteX1563" fmla="*/ 8077693 w 12078891"/>
              <a:gd name="connsiteY1563" fmla="*/ 1588309 h 5907136"/>
              <a:gd name="connsiteX1564" fmla="*/ 8099073 w 12078891"/>
              <a:gd name="connsiteY1564" fmla="*/ 1609690 h 5907136"/>
              <a:gd name="connsiteX1565" fmla="*/ 8077693 w 12078891"/>
              <a:gd name="connsiteY1565" fmla="*/ 1631068 h 5907136"/>
              <a:gd name="connsiteX1566" fmla="*/ 8056312 w 12078891"/>
              <a:gd name="connsiteY1566" fmla="*/ 1609690 h 5907136"/>
              <a:gd name="connsiteX1567" fmla="*/ 8077693 w 12078891"/>
              <a:gd name="connsiteY1567" fmla="*/ 1588309 h 5907136"/>
              <a:gd name="connsiteX1568" fmla="*/ 10993578 w 12078891"/>
              <a:gd name="connsiteY1568" fmla="*/ 1587269 h 5907136"/>
              <a:gd name="connsiteX1569" fmla="*/ 11004777 w 12078891"/>
              <a:gd name="connsiteY1569" fmla="*/ 1598469 h 5907136"/>
              <a:gd name="connsiteX1570" fmla="*/ 10993578 w 12078891"/>
              <a:gd name="connsiteY1570" fmla="*/ 1609668 h 5907136"/>
              <a:gd name="connsiteX1571" fmla="*/ 10982378 w 12078891"/>
              <a:gd name="connsiteY1571" fmla="*/ 1598469 h 5907136"/>
              <a:gd name="connsiteX1572" fmla="*/ 10993578 w 12078891"/>
              <a:gd name="connsiteY1572" fmla="*/ 1587269 h 5907136"/>
              <a:gd name="connsiteX1573" fmla="*/ 1053773 w 12078891"/>
              <a:gd name="connsiteY1573" fmla="*/ 1581190 h 5907136"/>
              <a:gd name="connsiteX1574" fmla="*/ 1061918 w 12078891"/>
              <a:gd name="connsiteY1574" fmla="*/ 1589335 h 5907136"/>
              <a:gd name="connsiteX1575" fmla="*/ 1053773 w 12078891"/>
              <a:gd name="connsiteY1575" fmla="*/ 1597478 h 5907136"/>
              <a:gd name="connsiteX1576" fmla="*/ 1045628 w 12078891"/>
              <a:gd name="connsiteY1576" fmla="*/ 1589335 h 5907136"/>
              <a:gd name="connsiteX1577" fmla="*/ 1053773 w 12078891"/>
              <a:gd name="connsiteY1577" fmla="*/ 1581190 h 5907136"/>
              <a:gd name="connsiteX1578" fmla="*/ 6563753 w 12078891"/>
              <a:gd name="connsiteY1578" fmla="*/ 1579126 h 5907136"/>
              <a:gd name="connsiteX1579" fmla="*/ 6574952 w 12078891"/>
              <a:gd name="connsiteY1579" fmla="*/ 1590325 h 5907136"/>
              <a:gd name="connsiteX1580" fmla="*/ 6563753 w 12078891"/>
              <a:gd name="connsiteY1580" fmla="*/ 1601524 h 5907136"/>
              <a:gd name="connsiteX1581" fmla="*/ 6552553 w 12078891"/>
              <a:gd name="connsiteY1581" fmla="*/ 1590325 h 5907136"/>
              <a:gd name="connsiteX1582" fmla="*/ 6563753 w 12078891"/>
              <a:gd name="connsiteY1582" fmla="*/ 1579126 h 5907136"/>
              <a:gd name="connsiteX1583" fmla="*/ 9187440 w 12078891"/>
              <a:gd name="connsiteY1583" fmla="*/ 1578129 h 5907136"/>
              <a:gd name="connsiteX1584" fmla="*/ 9198639 w 12078891"/>
              <a:gd name="connsiteY1584" fmla="*/ 1589328 h 5907136"/>
              <a:gd name="connsiteX1585" fmla="*/ 9187440 w 12078891"/>
              <a:gd name="connsiteY1585" fmla="*/ 1600526 h 5907136"/>
              <a:gd name="connsiteX1586" fmla="*/ 9176240 w 12078891"/>
              <a:gd name="connsiteY1586" fmla="*/ 1589328 h 5907136"/>
              <a:gd name="connsiteX1587" fmla="*/ 9187440 w 12078891"/>
              <a:gd name="connsiteY1587" fmla="*/ 1578129 h 5907136"/>
              <a:gd name="connsiteX1588" fmla="*/ 5811366 w 12078891"/>
              <a:gd name="connsiteY1588" fmla="*/ 1539421 h 5907136"/>
              <a:gd name="connsiteX1589" fmla="*/ 5821547 w 12078891"/>
              <a:gd name="connsiteY1589" fmla="*/ 1549602 h 5907136"/>
              <a:gd name="connsiteX1590" fmla="*/ 5811366 w 12078891"/>
              <a:gd name="connsiteY1590" fmla="*/ 1559783 h 5907136"/>
              <a:gd name="connsiteX1591" fmla="*/ 5801185 w 12078891"/>
              <a:gd name="connsiteY1591" fmla="*/ 1549602 h 5907136"/>
              <a:gd name="connsiteX1592" fmla="*/ 5811366 w 12078891"/>
              <a:gd name="connsiteY1592" fmla="*/ 1539421 h 5907136"/>
              <a:gd name="connsiteX1593" fmla="*/ 6556626 w 12078891"/>
              <a:gd name="connsiteY1593" fmla="*/ 1510942 h 5907136"/>
              <a:gd name="connsiteX1594" fmla="*/ 6568843 w 12078891"/>
              <a:gd name="connsiteY1594" fmla="*/ 1523160 h 5907136"/>
              <a:gd name="connsiteX1595" fmla="*/ 6556626 w 12078891"/>
              <a:gd name="connsiteY1595" fmla="*/ 1535375 h 5907136"/>
              <a:gd name="connsiteX1596" fmla="*/ 6544408 w 12078891"/>
              <a:gd name="connsiteY1596" fmla="*/ 1523160 h 5907136"/>
              <a:gd name="connsiteX1597" fmla="*/ 6556626 w 12078891"/>
              <a:gd name="connsiteY1597" fmla="*/ 1510942 h 5907136"/>
              <a:gd name="connsiteX1598" fmla="*/ 5064100 w 12078891"/>
              <a:gd name="connsiteY1598" fmla="*/ 1507884 h 5907136"/>
              <a:gd name="connsiteX1599" fmla="*/ 5076314 w 12078891"/>
              <a:gd name="connsiteY1599" fmla="*/ 1520102 h 5907136"/>
              <a:gd name="connsiteX1600" fmla="*/ 5064100 w 12078891"/>
              <a:gd name="connsiteY1600" fmla="*/ 1532317 h 5907136"/>
              <a:gd name="connsiteX1601" fmla="*/ 5051886 w 12078891"/>
              <a:gd name="connsiteY1601" fmla="*/ 1520102 h 5907136"/>
              <a:gd name="connsiteX1602" fmla="*/ 5064100 w 12078891"/>
              <a:gd name="connsiteY1602" fmla="*/ 1507884 h 5907136"/>
              <a:gd name="connsiteX1603" fmla="*/ 12045293 w 12078891"/>
              <a:gd name="connsiteY1603" fmla="*/ 1495671 h 5907136"/>
              <a:gd name="connsiteX1604" fmla="*/ 12074818 w 12078891"/>
              <a:gd name="connsiteY1604" fmla="*/ 1525195 h 5907136"/>
              <a:gd name="connsiteX1605" fmla="*/ 12045293 w 12078891"/>
              <a:gd name="connsiteY1605" fmla="*/ 1553701 h 5907136"/>
              <a:gd name="connsiteX1606" fmla="*/ 12015767 w 12078891"/>
              <a:gd name="connsiteY1606" fmla="*/ 1525195 h 5907136"/>
              <a:gd name="connsiteX1607" fmla="*/ 12045293 w 12078891"/>
              <a:gd name="connsiteY1607" fmla="*/ 1495671 h 5907136"/>
              <a:gd name="connsiteX1608" fmla="*/ 7198040 w 12078891"/>
              <a:gd name="connsiteY1608" fmla="*/ 1482432 h 5907136"/>
              <a:gd name="connsiteX1609" fmla="*/ 7203130 w 12078891"/>
              <a:gd name="connsiteY1609" fmla="*/ 1487523 h 5907136"/>
              <a:gd name="connsiteX1610" fmla="*/ 7198040 w 12078891"/>
              <a:gd name="connsiteY1610" fmla="*/ 1492613 h 5907136"/>
              <a:gd name="connsiteX1611" fmla="*/ 7192949 w 12078891"/>
              <a:gd name="connsiteY1611" fmla="*/ 1487523 h 5907136"/>
              <a:gd name="connsiteX1612" fmla="*/ 7198040 w 12078891"/>
              <a:gd name="connsiteY1612" fmla="*/ 1482432 h 5907136"/>
              <a:gd name="connsiteX1613" fmla="*/ 10018223 w 12078891"/>
              <a:gd name="connsiteY1613" fmla="*/ 1481387 h 5907136"/>
              <a:gd name="connsiteX1614" fmla="*/ 10025350 w 12078891"/>
              <a:gd name="connsiteY1614" fmla="*/ 1488514 h 5907136"/>
              <a:gd name="connsiteX1615" fmla="*/ 10018223 w 12078891"/>
              <a:gd name="connsiteY1615" fmla="*/ 1494622 h 5907136"/>
              <a:gd name="connsiteX1616" fmla="*/ 10011096 w 12078891"/>
              <a:gd name="connsiteY1616" fmla="*/ 1488514 h 5907136"/>
              <a:gd name="connsiteX1617" fmla="*/ 10018223 w 12078891"/>
              <a:gd name="connsiteY1617" fmla="*/ 1481387 h 5907136"/>
              <a:gd name="connsiteX1618" fmla="*/ 8393309 w 12078891"/>
              <a:gd name="connsiteY1618" fmla="*/ 1477350 h 5907136"/>
              <a:gd name="connsiteX1619" fmla="*/ 8425888 w 12078891"/>
              <a:gd name="connsiteY1619" fmla="*/ 1509928 h 5907136"/>
              <a:gd name="connsiteX1620" fmla="*/ 8393309 w 12078891"/>
              <a:gd name="connsiteY1620" fmla="*/ 1542506 h 5907136"/>
              <a:gd name="connsiteX1621" fmla="*/ 8360729 w 12078891"/>
              <a:gd name="connsiteY1621" fmla="*/ 1509928 h 5907136"/>
              <a:gd name="connsiteX1622" fmla="*/ 8393309 w 12078891"/>
              <a:gd name="connsiteY1622" fmla="*/ 1477350 h 5907136"/>
              <a:gd name="connsiteX1623" fmla="*/ 5908087 w 12078891"/>
              <a:gd name="connsiteY1623" fmla="*/ 1476298 h 5907136"/>
              <a:gd name="connsiteX1624" fmla="*/ 5910123 w 12078891"/>
              <a:gd name="connsiteY1624" fmla="*/ 1478334 h 5907136"/>
              <a:gd name="connsiteX1625" fmla="*/ 5908087 w 12078891"/>
              <a:gd name="connsiteY1625" fmla="*/ 1480369 h 5907136"/>
              <a:gd name="connsiteX1626" fmla="*/ 5906050 w 12078891"/>
              <a:gd name="connsiteY1626" fmla="*/ 1478334 h 5907136"/>
              <a:gd name="connsiteX1627" fmla="*/ 5908087 w 12078891"/>
              <a:gd name="connsiteY1627" fmla="*/ 1476298 h 5907136"/>
              <a:gd name="connsiteX1628" fmla="*/ 10401034 w 12078891"/>
              <a:gd name="connsiteY1628" fmla="*/ 1474260 h 5907136"/>
              <a:gd name="connsiteX1629" fmla="*/ 10410197 w 12078891"/>
              <a:gd name="connsiteY1629" fmla="*/ 1483423 h 5907136"/>
              <a:gd name="connsiteX1630" fmla="*/ 10401034 w 12078891"/>
              <a:gd name="connsiteY1630" fmla="*/ 1492586 h 5907136"/>
              <a:gd name="connsiteX1631" fmla="*/ 10391871 w 12078891"/>
              <a:gd name="connsiteY1631" fmla="*/ 1483423 h 5907136"/>
              <a:gd name="connsiteX1632" fmla="*/ 10401034 w 12078891"/>
              <a:gd name="connsiteY1632" fmla="*/ 1474260 h 5907136"/>
              <a:gd name="connsiteX1633" fmla="*/ 2631798 w 12078891"/>
              <a:gd name="connsiteY1633" fmla="*/ 1469172 h 5907136"/>
              <a:gd name="connsiteX1634" fmla="*/ 2637906 w 12078891"/>
              <a:gd name="connsiteY1634" fmla="*/ 1475281 h 5907136"/>
              <a:gd name="connsiteX1635" fmla="*/ 2631798 w 12078891"/>
              <a:gd name="connsiteY1635" fmla="*/ 1481390 h 5907136"/>
              <a:gd name="connsiteX1636" fmla="*/ 2625688 w 12078891"/>
              <a:gd name="connsiteY1636" fmla="*/ 1475281 h 5907136"/>
              <a:gd name="connsiteX1637" fmla="*/ 2631798 w 12078891"/>
              <a:gd name="connsiteY1637" fmla="*/ 1469172 h 5907136"/>
              <a:gd name="connsiteX1638" fmla="*/ 8095000 w 12078891"/>
              <a:gd name="connsiteY1638" fmla="*/ 1469170 h 5907136"/>
              <a:gd name="connsiteX1639" fmla="*/ 8107217 w 12078891"/>
              <a:gd name="connsiteY1639" fmla="*/ 1481388 h 5907136"/>
              <a:gd name="connsiteX1640" fmla="*/ 8095000 w 12078891"/>
              <a:gd name="connsiteY1640" fmla="*/ 1493605 h 5907136"/>
              <a:gd name="connsiteX1641" fmla="*/ 8082783 w 12078891"/>
              <a:gd name="connsiteY1641" fmla="*/ 1481388 h 5907136"/>
              <a:gd name="connsiteX1642" fmla="*/ 8095000 w 12078891"/>
              <a:gd name="connsiteY1642" fmla="*/ 1469170 h 5907136"/>
              <a:gd name="connsiteX1643" fmla="*/ 3408677 w 12078891"/>
              <a:gd name="connsiteY1643" fmla="*/ 1462072 h 5907136"/>
              <a:gd name="connsiteX1644" fmla="*/ 3413767 w 12078891"/>
              <a:gd name="connsiteY1644" fmla="*/ 1467163 h 5907136"/>
              <a:gd name="connsiteX1645" fmla="*/ 3408677 w 12078891"/>
              <a:gd name="connsiteY1645" fmla="*/ 1472253 h 5907136"/>
              <a:gd name="connsiteX1646" fmla="*/ 3403585 w 12078891"/>
              <a:gd name="connsiteY1646" fmla="*/ 1467163 h 5907136"/>
              <a:gd name="connsiteX1647" fmla="*/ 3408677 w 12078891"/>
              <a:gd name="connsiteY1647" fmla="*/ 1462072 h 5907136"/>
              <a:gd name="connsiteX1648" fmla="*/ 3686616 w 12078891"/>
              <a:gd name="connsiteY1648" fmla="*/ 1449860 h 5907136"/>
              <a:gd name="connsiteX1649" fmla="*/ 3690689 w 12078891"/>
              <a:gd name="connsiteY1649" fmla="*/ 1453933 h 5907136"/>
              <a:gd name="connsiteX1650" fmla="*/ 3686616 w 12078891"/>
              <a:gd name="connsiteY1650" fmla="*/ 1458006 h 5907136"/>
              <a:gd name="connsiteX1651" fmla="*/ 3682544 w 12078891"/>
              <a:gd name="connsiteY1651" fmla="*/ 1453933 h 5907136"/>
              <a:gd name="connsiteX1652" fmla="*/ 3686616 w 12078891"/>
              <a:gd name="connsiteY1652" fmla="*/ 1449860 h 5907136"/>
              <a:gd name="connsiteX1653" fmla="*/ 8790374 w 12078891"/>
              <a:gd name="connsiteY1653" fmla="*/ 1447825 h 5907136"/>
              <a:gd name="connsiteX1654" fmla="*/ 8795464 w 12078891"/>
              <a:gd name="connsiteY1654" fmla="*/ 1452917 h 5907136"/>
              <a:gd name="connsiteX1655" fmla="*/ 8790374 w 12078891"/>
              <a:gd name="connsiteY1655" fmla="*/ 1458007 h 5907136"/>
              <a:gd name="connsiteX1656" fmla="*/ 8785283 w 12078891"/>
              <a:gd name="connsiteY1656" fmla="*/ 1452917 h 5907136"/>
              <a:gd name="connsiteX1657" fmla="*/ 8790374 w 12078891"/>
              <a:gd name="connsiteY1657" fmla="*/ 1447825 h 5907136"/>
              <a:gd name="connsiteX1658" fmla="*/ 10691198 w 12078891"/>
              <a:gd name="connsiteY1658" fmla="*/ 1418293 h 5907136"/>
              <a:gd name="connsiteX1659" fmla="*/ 10696288 w 12078891"/>
              <a:gd name="connsiteY1659" fmla="*/ 1423383 h 5907136"/>
              <a:gd name="connsiteX1660" fmla="*/ 10691198 w 12078891"/>
              <a:gd name="connsiteY1660" fmla="*/ 1428476 h 5907136"/>
              <a:gd name="connsiteX1661" fmla="*/ 10686107 w 12078891"/>
              <a:gd name="connsiteY1661" fmla="*/ 1423383 h 5907136"/>
              <a:gd name="connsiteX1662" fmla="*/ 10691198 w 12078891"/>
              <a:gd name="connsiteY1662" fmla="*/ 1418293 h 5907136"/>
              <a:gd name="connsiteX1663" fmla="*/ 3349636 w 12078891"/>
              <a:gd name="connsiteY1663" fmla="*/ 1409134 h 5907136"/>
              <a:gd name="connsiteX1664" fmla="*/ 3358800 w 12078891"/>
              <a:gd name="connsiteY1664" fmla="*/ 1418293 h 5907136"/>
              <a:gd name="connsiteX1665" fmla="*/ 3349636 w 12078891"/>
              <a:gd name="connsiteY1665" fmla="*/ 1427460 h 5907136"/>
              <a:gd name="connsiteX1666" fmla="*/ 3340474 w 12078891"/>
              <a:gd name="connsiteY1666" fmla="*/ 1418293 h 5907136"/>
              <a:gd name="connsiteX1667" fmla="*/ 3349636 w 12078891"/>
              <a:gd name="connsiteY1667" fmla="*/ 1409134 h 5907136"/>
              <a:gd name="connsiteX1668" fmla="*/ 4588610 w 12078891"/>
              <a:gd name="connsiteY1668" fmla="*/ 1397903 h 5907136"/>
              <a:gd name="connsiteX1669" fmla="*/ 4596755 w 12078891"/>
              <a:gd name="connsiteY1669" fmla="*/ 1406048 h 5907136"/>
              <a:gd name="connsiteX1670" fmla="*/ 4588610 w 12078891"/>
              <a:gd name="connsiteY1670" fmla="*/ 1414193 h 5907136"/>
              <a:gd name="connsiteX1671" fmla="*/ 4580466 w 12078891"/>
              <a:gd name="connsiteY1671" fmla="*/ 1406048 h 5907136"/>
              <a:gd name="connsiteX1672" fmla="*/ 4588610 w 12078891"/>
              <a:gd name="connsiteY1672" fmla="*/ 1397903 h 5907136"/>
              <a:gd name="connsiteX1673" fmla="*/ 1814297 w 12078891"/>
              <a:gd name="connsiteY1673" fmla="*/ 1390807 h 5907136"/>
              <a:gd name="connsiteX1674" fmla="*/ 1835677 w 12078891"/>
              <a:gd name="connsiteY1674" fmla="*/ 1412190 h 5907136"/>
              <a:gd name="connsiteX1675" fmla="*/ 1814297 w 12078891"/>
              <a:gd name="connsiteY1675" fmla="*/ 1433570 h 5907136"/>
              <a:gd name="connsiteX1676" fmla="*/ 1792917 w 12078891"/>
              <a:gd name="connsiteY1676" fmla="*/ 1412190 h 5907136"/>
              <a:gd name="connsiteX1677" fmla="*/ 1814297 w 12078891"/>
              <a:gd name="connsiteY1677" fmla="*/ 1390807 h 5907136"/>
              <a:gd name="connsiteX1678" fmla="*/ 9676136 w 12078891"/>
              <a:gd name="connsiteY1678" fmla="*/ 1389757 h 5907136"/>
              <a:gd name="connsiteX1679" fmla="*/ 9679190 w 12078891"/>
              <a:gd name="connsiteY1679" fmla="*/ 1392811 h 5907136"/>
              <a:gd name="connsiteX1680" fmla="*/ 9676136 w 12078891"/>
              <a:gd name="connsiteY1680" fmla="*/ 1395866 h 5907136"/>
              <a:gd name="connsiteX1681" fmla="*/ 9673081 w 12078891"/>
              <a:gd name="connsiteY1681" fmla="*/ 1392811 h 5907136"/>
              <a:gd name="connsiteX1682" fmla="*/ 9676136 w 12078891"/>
              <a:gd name="connsiteY1682" fmla="*/ 1389757 h 5907136"/>
              <a:gd name="connsiteX1683" fmla="*/ 12015767 w 12078891"/>
              <a:gd name="connsiteY1683" fmla="*/ 1375502 h 5907136"/>
              <a:gd name="connsiteX1684" fmla="*/ 12018821 w 12078891"/>
              <a:gd name="connsiteY1684" fmla="*/ 1378556 h 5907136"/>
              <a:gd name="connsiteX1685" fmla="*/ 12015767 w 12078891"/>
              <a:gd name="connsiteY1685" fmla="*/ 1381611 h 5907136"/>
              <a:gd name="connsiteX1686" fmla="*/ 12012713 w 12078891"/>
              <a:gd name="connsiteY1686" fmla="*/ 1378556 h 5907136"/>
              <a:gd name="connsiteX1687" fmla="*/ 12015767 w 12078891"/>
              <a:gd name="connsiteY1687" fmla="*/ 1375502 h 5907136"/>
              <a:gd name="connsiteX1688" fmla="*/ 9431787 w 12078891"/>
              <a:gd name="connsiteY1688" fmla="*/ 1368376 h 5907136"/>
              <a:gd name="connsiteX1689" fmla="*/ 9437896 w 12078891"/>
              <a:gd name="connsiteY1689" fmla="*/ 1373467 h 5907136"/>
              <a:gd name="connsiteX1690" fmla="*/ 9431787 w 12078891"/>
              <a:gd name="connsiteY1690" fmla="*/ 1379575 h 5907136"/>
              <a:gd name="connsiteX1691" fmla="*/ 9425678 w 12078891"/>
              <a:gd name="connsiteY1691" fmla="*/ 1373467 h 5907136"/>
              <a:gd name="connsiteX1692" fmla="*/ 9431787 w 12078891"/>
              <a:gd name="connsiteY1692" fmla="*/ 1368376 h 5907136"/>
              <a:gd name="connsiteX1693" fmla="*/ 7596123 w 12078891"/>
              <a:gd name="connsiteY1693" fmla="*/ 1359243 h 5907136"/>
              <a:gd name="connsiteX1694" fmla="*/ 7604268 w 12078891"/>
              <a:gd name="connsiteY1694" fmla="*/ 1367389 h 5907136"/>
              <a:gd name="connsiteX1695" fmla="*/ 7596123 w 12078891"/>
              <a:gd name="connsiteY1695" fmla="*/ 1374515 h 5907136"/>
              <a:gd name="connsiteX1696" fmla="*/ 7587978 w 12078891"/>
              <a:gd name="connsiteY1696" fmla="*/ 1367389 h 5907136"/>
              <a:gd name="connsiteX1697" fmla="*/ 7596123 w 12078891"/>
              <a:gd name="connsiteY1697" fmla="*/ 1359243 h 5907136"/>
              <a:gd name="connsiteX1698" fmla="*/ 5364445 w 12078891"/>
              <a:gd name="connsiteY1698" fmla="*/ 1346011 h 5907136"/>
              <a:gd name="connsiteX1699" fmla="*/ 5381754 w 12078891"/>
              <a:gd name="connsiteY1699" fmla="*/ 1363320 h 5907136"/>
              <a:gd name="connsiteX1700" fmla="*/ 5364445 w 12078891"/>
              <a:gd name="connsiteY1700" fmla="*/ 1380628 h 5907136"/>
              <a:gd name="connsiteX1701" fmla="*/ 5347139 w 12078891"/>
              <a:gd name="connsiteY1701" fmla="*/ 1363320 h 5907136"/>
              <a:gd name="connsiteX1702" fmla="*/ 5364445 w 12078891"/>
              <a:gd name="connsiteY1702" fmla="*/ 1346011 h 5907136"/>
              <a:gd name="connsiteX1703" fmla="*/ 12059547 w 12078891"/>
              <a:gd name="connsiteY1703" fmla="*/ 1314439 h 5907136"/>
              <a:gd name="connsiteX1704" fmla="*/ 12064637 w 12078891"/>
              <a:gd name="connsiteY1704" fmla="*/ 1319529 h 5907136"/>
              <a:gd name="connsiteX1705" fmla="*/ 12059547 w 12078891"/>
              <a:gd name="connsiteY1705" fmla="*/ 1324620 h 5907136"/>
              <a:gd name="connsiteX1706" fmla="*/ 12054456 w 12078891"/>
              <a:gd name="connsiteY1706" fmla="*/ 1319529 h 5907136"/>
              <a:gd name="connsiteX1707" fmla="*/ 12059547 w 12078891"/>
              <a:gd name="connsiteY1707" fmla="*/ 1314439 h 5907136"/>
              <a:gd name="connsiteX1708" fmla="*/ 11131025 w 12078891"/>
              <a:gd name="connsiteY1708" fmla="*/ 1300174 h 5907136"/>
              <a:gd name="connsiteX1709" fmla="*/ 11149350 w 12078891"/>
              <a:gd name="connsiteY1709" fmla="*/ 1318500 h 5907136"/>
              <a:gd name="connsiteX1710" fmla="*/ 11131025 w 12078891"/>
              <a:gd name="connsiteY1710" fmla="*/ 1336827 h 5907136"/>
              <a:gd name="connsiteX1711" fmla="*/ 11112698 w 12078891"/>
              <a:gd name="connsiteY1711" fmla="*/ 1318500 h 5907136"/>
              <a:gd name="connsiteX1712" fmla="*/ 11131025 w 12078891"/>
              <a:gd name="connsiteY1712" fmla="*/ 1300174 h 5907136"/>
              <a:gd name="connsiteX1713" fmla="*/ 8098055 w 12078891"/>
              <a:gd name="connsiteY1713" fmla="*/ 1297139 h 5907136"/>
              <a:gd name="connsiteX1714" fmla="*/ 8133689 w 12078891"/>
              <a:gd name="connsiteY1714" fmla="*/ 1332775 h 5907136"/>
              <a:gd name="connsiteX1715" fmla="*/ 8098055 w 12078891"/>
              <a:gd name="connsiteY1715" fmla="*/ 1368410 h 5907136"/>
              <a:gd name="connsiteX1716" fmla="*/ 8062421 w 12078891"/>
              <a:gd name="connsiteY1716" fmla="*/ 1332775 h 5907136"/>
              <a:gd name="connsiteX1717" fmla="*/ 8098055 w 12078891"/>
              <a:gd name="connsiteY1717" fmla="*/ 1297139 h 5907136"/>
              <a:gd name="connsiteX1718" fmla="*/ 5691230 w 12078891"/>
              <a:gd name="connsiteY1718" fmla="*/ 1264529 h 5907136"/>
              <a:gd name="connsiteX1719" fmla="*/ 5701411 w 12078891"/>
              <a:gd name="connsiteY1719" fmla="*/ 1274710 h 5907136"/>
              <a:gd name="connsiteX1720" fmla="*/ 5691230 w 12078891"/>
              <a:gd name="connsiteY1720" fmla="*/ 1284890 h 5907136"/>
              <a:gd name="connsiteX1721" fmla="*/ 5681049 w 12078891"/>
              <a:gd name="connsiteY1721" fmla="*/ 1274710 h 5907136"/>
              <a:gd name="connsiteX1722" fmla="*/ 5691230 w 12078891"/>
              <a:gd name="connsiteY1722" fmla="*/ 1264529 h 5907136"/>
              <a:gd name="connsiteX1723" fmla="*/ 10805227 w 12078891"/>
              <a:gd name="connsiteY1723" fmla="*/ 1263541 h 5907136"/>
              <a:gd name="connsiteX1724" fmla="*/ 10818462 w 12078891"/>
              <a:gd name="connsiteY1724" fmla="*/ 1276776 h 5907136"/>
              <a:gd name="connsiteX1725" fmla="*/ 10805227 w 12078891"/>
              <a:gd name="connsiteY1725" fmla="*/ 1290011 h 5907136"/>
              <a:gd name="connsiteX1726" fmla="*/ 10791991 w 12078891"/>
              <a:gd name="connsiteY1726" fmla="*/ 1276776 h 5907136"/>
              <a:gd name="connsiteX1727" fmla="*/ 10805227 w 12078891"/>
              <a:gd name="connsiteY1727" fmla="*/ 1263541 h 5907136"/>
              <a:gd name="connsiteX1728" fmla="*/ 298292 w 12078891"/>
              <a:gd name="connsiteY1728" fmla="*/ 1260468 h 5907136"/>
              <a:gd name="connsiteX1729" fmla="*/ 408248 w 12078891"/>
              <a:gd name="connsiteY1729" fmla="*/ 1369407 h 5907136"/>
              <a:gd name="connsiteX1730" fmla="*/ 298292 w 12078891"/>
              <a:gd name="connsiteY1730" fmla="*/ 1478349 h 5907136"/>
              <a:gd name="connsiteX1731" fmla="*/ 188336 w 12078891"/>
              <a:gd name="connsiteY1731" fmla="*/ 1369407 h 5907136"/>
              <a:gd name="connsiteX1732" fmla="*/ 298292 w 12078891"/>
              <a:gd name="connsiteY1732" fmla="*/ 1260468 h 5907136"/>
              <a:gd name="connsiteX1733" fmla="*/ 11437477 w 12078891"/>
              <a:gd name="connsiteY1733" fmla="*/ 1252334 h 5907136"/>
              <a:gd name="connsiteX1734" fmla="*/ 11459875 w 12078891"/>
              <a:gd name="connsiteY1734" fmla="*/ 1274732 h 5907136"/>
              <a:gd name="connsiteX1735" fmla="*/ 11437477 w 12078891"/>
              <a:gd name="connsiteY1735" fmla="*/ 1297131 h 5907136"/>
              <a:gd name="connsiteX1736" fmla="*/ 11415078 w 12078891"/>
              <a:gd name="connsiteY1736" fmla="*/ 1274732 h 5907136"/>
              <a:gd name="connsiteX1737" fmla="*/ 11437477 w 12078891"/>
              <a:gd name="connsiteY1737" fmla="*/ 1252334 h 5907136"/>
              <a:gd name="connsiteX1738" fmla="*/ 3814846 w 12078891"/>
              <a:gd name="connsiteY1738" fmla="*/ 1200388 h 5907136"/>
              <a:gd name="connsiteX1739" fmla="*/ 3818919 w 12078891"/>
              <a:gd name="connsiteY1739" fmla="*/ 1204460 h 5907136"/>
              <a:gd name="connsiteX1740" fmla="*/ 3814846 w 12078891"/>
              <a:gd name="connsiteY1740" fmla="*/ 1208533 h 5907136"/>
              <a:gd name="connsiteX1741" fmla="*/ 3810773 w 12078891"/>
              <a:gd name="connsiteY1741" fmla="*/ 1204460 h 5907136"/>
              <a:gd name="connsiteX1742" fmla="*/ 3814846 w 12078891"/>
              <a:gd name="connsiteY1742" fmla="*/ 1200388 h 5907136"/>
              <a:gd name="connsiteX1743" fmla="*/ 9736204 w 12078891"/>
              <a:gd name="connsiteY1743" fmla="*/ 1192272 h 5907136"/>
              <a:gd name="connsiteX1744" fmla="*/ 9771838 w 12078891"/>
              <a:gd name="connsiteY1744" fmla="*/ 1227907 h 5907136"/>
              <a:gd name="connsiteX1745" fmla="*/ 9736204 w 12078891"/>
              <a:gd name="connsiteY1745" fmla="*/ 1263541 h 5907136"/>
              <a:gd name="connsiteX1746" fmla="*/ 9699552 w 12078891"/>
              <a:gd name="connsiteY1746" fmla="*/ 1227907 h 5907136"/>
              <a:gd name="connsiteX1747" fmla="*/ 9736204 w 12078891"/>
              <a:gd name="connsiteY1747" fmla="*/ 1192272 h 5907136"/>
              <a:gd name="connsiteX1748" fmla="*/ 10679998 w 12078891"/>
              <a:gd name="connsiteY1748" fmla="*/ 1188190 h 5907136"/>
              <a:gd name="connsiteX1749" fmla="*/ 10687125 w 12078891"/>
              <a:gd name="connsiteY1749" fmla="*/ 1195319 h 5907136"/>
              <a:gd name="connsiteX1750" fmla="*/ 10679998 w 12078891"/>
              <a:gd name="connsiteY1750" fmla="*/ 1202445 h 5907136"/>
              <a:gd name="connsiteX1751" fmla="*/ 10672872 w 12078891"/>
              <a:gd name="connsiteY1751" fmla="*/ 1195319 h 5907136"/>
              <a:gd name="connsiteX1752" fmla="*/ 10679998 w 12078891"/>
              <a:gd name="connsiteY1752" fmla="*/ 1188190 h 5907136"/>
              <a:gd name="connsiteX1753" fmla="*/ 1609646 w 12078891"/>
              <a:gd name="connsiteY1753" fmla="*/ 1183104 h 5907136"/>
              <a:gd name="connsiteX1754" fmla="*/ 1614735 w 12078891"/>
              <a:gd name="connsiteY1754" fmla="*/ 1188193 h 5907136"/>
              <a:gd name="connsiteX1755" fmla="*/ 1609646 w 12078891"/>
              <a:gd name="connsiteY1755" fmla="*/ 1193283 h 5907136"/>
              <a:gd name="connsiteX1756" fmla="*/ 1604554 w 12078891"/>
              <a:gd name="connsiteY1756" fmla="*/ 1188193 h 5907136"/>
              <a:gd name="connsiteX1757" fmla="*/ 1609646 w 12078891"/>
              <a:gd name="connsiteY1757" fmla="*/ 1183104 h 5907136"/>
              <a:gd name="connsiteX1758" fmla="*/ 8997051 w 12078891"/>
              <a:gd name="connsiteY1758" fmla="*/ 1183079 h 5907136"/>
              <a:gd name="connsiteX1759" fmla="*/ 9006214 w 12078891"/>
              <a:gd name="connsiteY1759" fmla="*/ 1192241 h 5907136"/>
              <a:gd name="connsiteX1760" fmla="*/ 8997051 w 12078891"/>
              <a:gd name="connsiteY1760" fmla="*/ 1201404 h 5907136"/>
              <a:gd name="connsiteX1761" fmla="*/ 8987888 w 12078891"/>
              <a:gd name="connsiteY1761" fmla="*/ 1192241 h 5907136"/>
              <a:gd name="connsiteX1762" fmla="*/ 8997051 w 12078891"/>
              <a:gd name="connsiteY1762" fmla="*/ 1183079 h 5907136"/>
              <a:gd name="connsiteX1763" fmla="*/ 2764214 w 12078891"/>
              <a:gd name="connsiteY1763" fmla="*/ 1173943 h 5907136"/>
              <a:gd name="connsiteX1764" fmla="*/ 2772359 w 12078891"/>
              <a:gd name="connsiteY1764" fmla="*/ 1182089 h 5907136"/>
              <a:gd name="connsiteX1765" fmla="*/ 2764214 w 12078891"/>
              <a:gd name="connsiteY1765" fmla="*/ 1190233 h 5907136"/>
              <a:gd name="connsiteX1766" fmla="*/ 2756067 w 12078891"/>
              <a:gd name="connsiteY1766" fmla="*/ 1182089 h 5907136"/>
              <a:gd name="connsiteX1767" fmla="*/ 2764214 w 12078891"/>
              <a:gd name="connsiteY1767" fmla="*/ 1173943 h 5907136"/>
              <a:gd name="connsiteX1768" fmla="*/ 2648148 w 12078891"/>
              <a:gd name="connsiteY1768" fmla="*/ 1159690 h 5907136"/>
              <a:gd name="connsiteX1769" fmla="*/ 2656293 w 12078891"/>
              <a:gd name="connsiteY1769" fmla="*/ 1167833 h 5907136"/>
              <a:gd name="connsiteX1770" fmla="*/ 2648148 w 12078891"/>
              <a:gd name="connsiteY1770" fmla="*/ 1175980 h 5907136"/>
              <a:gd name="connsiteX1771" fmla="*/ 2640003 w 12078891"/>
              <a:gd name="connsiteY1771" fmla="*/ 1167833 h 5907136"/>
              <a:gd name="connsiteX1772" fmla="*/ 2648148 w 12078891"/>
              <a:gd name="connsiteY1772" fmla="*/ 1159690 h 5907136"/>
              <a:gd name="connsiteX1773" fmla="*/ 4093873 w 12078891"/>
              <a:gd name="connsiteY1773" fmla="*/ 1127106 h 5907136"/>
              <a:gd name="connsiteX1774" fmla="*/ 4107107 w 12078891"/>
              <a:gd name="connsiteY1774" fmla="*/ 1140346 h 5907136"/>
              <a:gd name="connsiteX1775" fmla="*/ 4093873 w 12078891"/>
              <a:gd name="connsiteY1775" fmla="*/ 1153581 h 5907136"/>
              <a:gd name="connsiteX1776" fmla="*/ 4080636 w 12078891"/>
              <a:gd name="connsiteY1776" fmla="*/ 1140346 h 5907136"/>
              <a:gd name="connsiteX1777" fmla="*/ 4093873 w 12078891"/>
              <a:gd name="connsiteY1777" fmla="*/ 1127106 h 5907136"/>
              <a:gd name="connsiteX1778" fmla="*/ 4586598 w 12078891"/>
              <a:gd name="connsiteY1778" fmla="*/ 1109799 h 5907136"/>
              <a:gd name="connsiteX1779" fmla="*/ 4590671 w 12078891"/>
              <a:gd name="connsiteY1779" fmla="*/ 1113871 h 5907136"/>
              <a:gd name="connsiteX1780" fmla="*/ 4586598 w 12078891"/>
              <a:gd name="connsiteY1780" fmla="*/ 1117944 h 5907136"/>
              <a:gd name="connsiteX1781" fmla="*/ 4582523 w 12078891"/>
              <a:gd name="connsiteY1781" fmla="*/ 1113871 h 5907136"/>
              <a:gd name="connsiteX1782" fmla="*/ 4586598 w 12078891"/>
              <a:gd name="connsiteY1782" fmla="*/ 1109799 h 5907136"/>
              <a:gd name="connsiteX1783" fmla="*/ 7513655 w 12078891"/>
              <a:gd name="connsiteY1783" fmla="*/ 1097557 h 5907136"/>
              <a:gd name="connsiteX1784" fmla="*/ 7515692 w 12078891"/>
              <a:gd name="connsiteY1784" fmla="*/ 1099593 h 5907136"/>
              <a:gd name="connsiteX1785" fmla="*/ 7513655 w 12078891"/>
              <a:gd name="connsiteY1785" fmla="*/ 1101630 h 5907136"/>
              <a:gd name="connsiteX1786" fmla="*/ 7511619 w 12078891"/>
              <a:gd name="connsiteY1786" fmla="*/ 1099593 h 5907136"/>
              <a:gd name="connsiteX1787" fmla="*/ 7513655 w 12078891"/>
              <a:gd name="connsiteY1787" fmla="*/ 1097557 h 5907136"/>
              <a:gd name="connsiteX1788" fmla="*/ 3753810 w 12078891"/>
              <a:gd name="connsiteY1788" fmla="*/ 1095550 h 5907136"/>
              <a:gd name="connsiteX1789" fmla="*/ 3776207 w 12078891"/>
              <a:gd name="connsiteY1789" fmla="*/ 1117946 h 5907136"/>
              <a:gd name="connsiteX1790" fmla="*/ 3753810 w 12078891"/>
              <a:gd name="connsiteY1790" fmla="*/ 1140347 h 5907136"/>
              <a:gd name="connsiteX1791" fmla="*/ 3731412 w 12078891"/>
              <a:gd name="connsiteY1791" fmla="*/ 1117946 h 5907136"/>
              <a:gd name="connsiteX1792" fmla="*/ 3753810 w 12078891"/>
              <a:gd name="connsiteY1792" fmla="*/ 1095550 h 5907136"/>
              <a:gd name="connsiteX1793" fmla="*/ 4764761 w 12078891"/>
              <a:gd name="connsiteY1793" fmla="*/ 1095542 h 5907136"/>
              <a:gd name="connsiteX1794" fmla="*/ 4774946 w 12078891"/>
              <a:gd name="connsiteY1794" fmla="*/ 1105725 h 5907136"/>
              <a:gd name="connsiteX1795" fmla="*/ 4764761 w 12078891"/>
              <a:gd name="connsiteY1795" fmla="*/ 1115903 h 5907136"/>
              <a:gd name="connsiteX1796" fmla="*/ 4754580 w 12078891"/>
              <a:gd name="connsiteY1796" fmla="*/ 1105725 h 5907136"/>
              <a:gd name="connsiteX1797" fmla="*/ 4764761 w 12078891"/>
              <a:gd name="connsiteY1797" fmla="*/ 1095542 h 5907136"/>
              <a:gd name="connsiteX1798" fmla="*/ 10431577 w 12078891"/>
              <a:gd name="connsiteY1798" fmla="*/ 1092497 h 5907136"/>
              <a:gd name="connsiteX1799" fmla="*/ 10452957 w 12078891"/>
              <a:gd name="connsiteY1799" fmla="*/ 1113876 h 5907136"/>
              <a:gd name="connsiteX1800" fmla="*/ 10431577 w 12078891"/>
              <a:gd name="connsiteY1800" fmla="*/ 1135254 h 5907136"/>
              <a:gd name="connsiteX1801" fmla="*/ 10410197 w 12078891"/>
              <a:gd name="connsiteY1801" fmla="*/ 1113876 h 5907136"/>
              <a:gd name="connsiteX1802" fmla="*/ 10431577 w 12078891"/>
              <a:gd name="connsiteY1802" fmla="*/ 1092497 h 5907136"/>
              <a:gd name="connsiteX1803" fmla="*/ 9323867 w 12078891"/>
              <a:gd name="connsiteY1803" fmla="*/ 1089437 h 5907136"/>
              <a:gd name="connsiteX1804" fmla="*/ 9336084 w 12078891"/>
              <a:gd name="connsiteY1804" fmla="*/ 1101655 h 5907136"/>
              <a:gd name="connsiteX1805" fmla="*/ 9323867 w 12078891"/>
              <a:gd name="connsiteY1805" fmla="*/ 1113872 h 5907136"/>
              <a:gd name="connsiteX1806" fmla="*/ 9311649 w 12078891"/>
              <a:gd name="connsiteY1806" fmla="*/ 1101655 h 5907136"/>
              <a:gd name="connsiteX1807" fmla="*/ 9323867 w 12078891"/>
              <a:gd name="connsiteY1807" fmla="*/ 1089437 h 5907136"/>
              <a:gd name="connsiteX1808" fmla="*/ 10601604 w 12078891"/>
              <a:gd name="connsiteY1808" fmla="*/ 1085369 h 5907136"/>
              <a:gd name="connsiteX1809" fmla="*/ 10627057 w 12078891"/>
              <a:gd name="connsiteY1809" fmla="*/ 1109804 h 5907136"/>
              <a:gd name="connsiteX1810" fmla="*/ 10601604 w 12078891"/>
              <a:gd name="connsiteY1810" fmla="*/ 1134235 h 5907136"/>
              <a:gd name="connsiteX1811" fmla="*/ 10577169 w 12078891"/>
              <a:gd name="connsiteY1811" fmla="*/ 1109804 h 5907136"/>
              <a:gd name="connsiteX1812" fmla="*/ 10601604 w 12078891"/>
              <a:gd name="connsiteY1812" fmla="*/ 1085369 h 5907136"/>
              <a:gd name="connsiteX1813" fmla="*/ 2304983 w 12078891"/>
              <a:gd name="connsiteY1813" fmla="*/ 1076179 h 5907136"/>
              <a:gd name="connsiteX1814" fmla="*/ 2319236 w 12078891"/>
              <a:gd name="connsiteY1814" fmla="*/ 1090433 h 5907136"/>
              <a:gd name="connsiteX1815" fmla="*/ 2304983 w 12078891"/>
              <a:gd name="connsiteY1815" fmla="*/ 1104686 h 5907136"/>
              <a:gd name="connsiteX1816" fmla="*/ 2290730 w 12078891"/>
              <a:gd name="connsiteY1816" fmla="*/ 1090433 h 5907136"/>
              <a:gd name="connsiteX1817" fmla="*/ 2304983 w 12078891"/>
              <a:gd name="connsiteY1817" fmla="*/ 1076179 h 5907136"/>
              <a:gd name="connsiteX1818" fmla="*/ 6644184 w 12078891"/>
              <a:gd name="connsiteY1818" fmla="*/ 1061950 h 5907136"/>
              <a:gd name="connsiteX1819" fmla="*/ 6662511 w 12078891"/>
              <a:gd name="connsiteY1819" fmla="*/ 1080276 h 5907136"/>
              <a:gd name="connsiteX1820" fmla="*/ 6644184 w 12078891"/>
              <a:gd name="connsiteY1820" fmla="*/ 1098602 h 5907136"/>
              <a:gd name="connsiteX1821" fmla="*/ 6625858 w 12078891"/>
              <a:gd name="connsiteY1821" fmla="*/ 1080276 h 5907136"/>
              <a:gd name="connsiteX1822" fmla="*/ 6644184 w 12078891"/>
              <a:gd name="connsiteY1822" fmla="*/ 1061950 h 5907136"/>
              <a:gd name="connsiteX1823" fmla="*/ 5034577 w 12078891"/>
              <a:gd name="connsiteY1823" fmla="*/ 1060935 h 5907136"/>
              <a:gd name="connsiteX1824" fmla="*/ 5050867 w 12078891"/>
              <a:gd name="connsiteY1824" fmla="*/ 1077224 h 5907136"/>
              <a:gd name="connsiteX1825" fmla="*/ 5034577 w 12078891"/>
              <a:gd name="connsiteY1825" fmla="*/ 1093513 h 5907136"/>
              <a:gd name="connsiteX1826" fmla="*/ 5018293 w 12078891"/>
              <a:gd name="connsiteY1826" fmla="*/ 1077224 h 5907136"/>
              <a:gd name="connsiteX1827" fmla="*/ 5034577 w 12078891"/>
              <a:gd name="connsiteY1827" fmla="*/ 1060935 h 5907136"/>
              <a:gd name="connsiteX1828" fmla="*/ 4292388 w 12078891"/>
              <a:gd name="connsiteY1828" fmla="*/ 1051765 h 5907136"/>
              <a:gd name="connsiteX1829" fmla="*/ 4302574 w 12078891"/>
              <a:gd name="connsiteY1829" fmla="*/ 1061946 h 5907136"/>
              <a:gd name="connsiteX1830" fmla="*/ 4292388 w 12078891"/>
              <a:gd name="connsiteY1830" fmla="*/ 1072127 h 5907136"/>
              <a:gd name="connsiteX1831" fmla="*/ 4282213 w 12078891"/>
              <a:gd name="connsiteY1831" fmla="*/ 1061946 h 5907136"/>
              <a:gd name="connsiteX1832" fmla="*/ 4292388 w 12078891"/>
              <a:gd name="connsiteY1832" fmla="*/ 1051765 h 5907136"/>
              <a:gd name="connsiteX1833" fmla="*/ 7710152 w 12078891"/>
              <a:gd name="connsiteY1833" fmla="*/ 1027306 h 5907136"/>
              <a:gd name="connsiteX1834" fmla="*/ 7719315 w 12078891"/>
              <a:gd name="connsiteY1834" fmla="*/ 1036469 h 5907136"/>
              <a:gd name="connsiteX1835" fmla="*/ 7710152 w 12078891"/>
              <a:gd name="connsiteY1835" fmla="*/ 1045633 h 5907136"/>
              <a:gd name="connsiteX1836" fmla="*/ 7700989 w 12078891"/>
              <a:gd name="connsiteY1836" fmla="*/ 1036469 h 5907136"/>
              <a:gd name="connsiteX1837" fmla="*/ 7710152 w 12078891"/>
              <a:gd name="connsiteY1837" fmla="*/ 1027306 h 5907136"/>
              <a:gd name="connsiteX1838" fmla="*/ 1374422 w 12078891"/>
              <a:gd name="connsiteY1838" fmla="*/ 1019163 h 5907136"/>
              <a:gd name="connsiteX1839" fmla="*/ 1379512 w 12078891"/>
              <a:gd name="connsiteY1839" fmla="*/ 1024254 h 5907136"/>
              <a:gd name="connsiteX1840" fmla="*/ 1374422 w 12078891"/>
              <a:gd name="connsiteY1840" fmla="*/ 1029344 h 5907136"/>
              <a:gd name="connsiteX1841" fmla="*/ 1369331 w 12078891"/>
              <a:gd name="connsiteY1841" fmla="*/ 1024254 h 5907136"/>
              <a:gd name="connsiteX1842" fmla="*/ 1374422 w 12078891"/>
              <a:gd name="connsiteY1842" fmla="*/ 1019163 h 5907136"/>
              <a:gd name="connsiteX1843" fmla="*/ 1313392 w 12078891"/>
              <a:gd name="connsiteY1843" fmla="*/ 992716 h 5907136"/>
              <a:gd name="connsiteX1844" fmla="*/ 1335789 w 12078891"/>
              <a:gd name="connsiteY1844" fmla="*/ 1015116 h 5907136"/>
              <a:gd name="connsiteX1845" fmla="*/ 1313392 w 12078891"/>
              <a:gd name="connsiteY1845" fmla="*/ 1037514 h 5907136"/>
              <a:gd name="connsiteX1846" fmla="*/ 1290993 w 12078891"/>
              <a:gd name="connsiteY1846" fmla="*/ 1015116 h 5907136"/>
              <a:gd name="connsiteX1847" fmla="*/ 1313392 w 12078891"/>
              <a:gd name="connsiteY1847" fmla="*/ 992716 h 5907136"/>
              <a:gd name="connsiteX1848" fmla="*/ 5232076 w 12078891"/>
              <a:gd name="connsiteY1848" fmla="*/ 980492 h 5907136"/>
              <a:gd name="connsiteX1849" fmla="*/ 5241226 w 12078891"/>
              <a:gd name="connsiteY1849" fmla="*/ 989655 h 5907136"/>
              <a:gd name="connsiteX1850" fmla="*/ 5232076 w 12078891"/>
              <a:gd name="connsiteY1850" fmla="*/ 998818 h 5907136"/>
              <a:gd name="connsiteX1851" fmla="*/ 5222909 w 12078891"/>
              <a:gd name="connsiteY1851" fmla="*/ 989655 h 5907136"/>
              <a:gd name="connsiteX1852" fmla="*/ 5232076 w 12078891"/>
              <a:gd name="connsiteY1852" fmla="*/ 980492 h 5907136"/>
              <a:gd name="connsiteX1853" fmla="*/ 7707098 w 12078891"/>
              <a:gd name="connsiteY1853" fmla="*/ 969283 h 5907136"/>
              <a:gd name="connsiteX1854" fmla="*/ 7729496 w 12078891"/>
              <a:gd name="connsiteY1854" fmla="*/ 991681 h 5907136"/>
              <a:gd name="connsiteX1855" fmla="*/ 7707098 w 12078891"/>
              <a:gd name="connsiteY1855" fmla="*/ 1014079 h 5907136"/>
              <a:gd name="connsiteX1856" fmla="*/ 7684699 w 12078891"/>
              <a:gd name="connsiteY1856" fmla="*/ 991681 h 5907136"/>
              <a:gd name="connsiteX1857" fmla="*/ 7707098 w 12078891"/>
              <a:gd name="connsiteY1857" fmla="*/ 969283 h 5907136"/>
              <a:gd name="connsiteX1858" fmla="*/ 2975991 w 12078891"/>
              <a:gd name="connsiteY1858" fmla="*/ 968282 h 5907136"/>
              <a:gd name="connsiteX1859" fmla="*/ 2990748 w 12078891"/>
              <a:gd name="connsiteY1859" fmla="*/ 973373 h 5907136"/>
              <a:gd name="connsiteX1860" fmla="*/ 2994348 w 12078891"/>
              <a:gd name="connsiteY1860" fmla="*/ 982533 h 5907136"/>
              <a:gd name="connsiteX1861" fmla="*/ 3001424 w 12078891"/>
              <a:gd name="connsiteY1861" fmla="*/ 979477 h 5907136"/>
              <a:gd name="connsiteX1862" fmla="*/ 3018736 w 12078891"/>
              <a:gd name="connsiteY1862" fmla="*/ 996786 h 5907136"/>
              <a:gd name="connsiteX1863" fmla="*/ 3001424 w 12078891"/>
              <a:gd name="connsiteY1863" fmla="*/ 1014093 h 5907136"/>
              <a:gd name="connsiteX1864" fmla="*/ 2988955 w 12078891"/>
              <a:gd name="connsiteY1864" fmla="*/ 1008875 h 5907136"/>
              <a:gd name="connsiteX1865" fmla="*/ 2986581 w 12078891"/>
              <a:gd name="connsiteY1865" fmla="*/ 1002939 h 5907136"/>
              <a:gd name="connsiteX1866" fmla="*/ 2975991 w 12078891"/>
              <a:gd name="connsiteY1866" fmla="*/ 1006971 h 5907136"/>
              <a:gd name="connsiteX1867" fmla="*/ 2955628 w 12078891"/>
              <a:gd name="connsiteY1867" fmla="*/ 987627 h 5907136"/>
              <a:gd name="connsiteX1868" fmla="*/ 2956229 w 12078891"/>
              <a:gd name="connsiteY1868" fmla="*/ 986235 h 5907136"/>
              <a:gd name="connsiteX1869" fmla="*/ 2954541 w 12078891"/>
              <a:gd name="connsiteY1869" fmla="*/ 984547 h 5907136"/>
              <a:gd name="connsiteX1870" fmla="*/ 2958789 w 12078891"/>
              <a:gd name="connsiteY1870" fmla="*/ 980299 h 5907136"/>
              <a:gd name="connsiteX1871" fmla="*/ 2961612 w 12078891"/>
              <a:gd name="connsiteY1871" fmla="*/ 973754 h 5907136"/>
              <a:gd name="connsiteX1872" fmla="*/ 2975991 w 12078891"/>
              <a:gd name="connsiteY1872" fmla="*/ 968282 h 5907136"/>
              <a:gd name="connsiteX1873" fmla="*/ 11050593 w 12078891"/>
              <a:gd name="connsiteY1873" fmla="*/ 929590 h 5907136"/>
              <a:gd name="connsiteX1874" fmla="*/ 11065865 w 12078891"/>
              <a:gd name="connsiteY1874" fmla="*/ 944862 h 5907136"/>
              <a:gd name="connsiteX1875" fmla="*/ 11050593 w 12078891"/>
              <a:gd name="connsiteY1875" fmla="*/ 960134 h 5907136"/>
              <a:gd name="connsiteX1876" fmla="*/ 11035321 w 12078891"/>
              <a:gd name="connsiteY1876" fmla="*/ 944862 h 5907136"/>
              <a:gd name="connsiteX1877" fmla="*/ 11050593 w 12078891"/>
              <a:gd name="connsiteY1877" fmla="*/ 929590 h 5907136"/>
              <a:gd name="connsiteX1878" fmla="*/ 8596932 w 12078891"/>
              <a:gd name="connsiteY1878" fmla="*/ 919404 h 5907136"/>
              <a:gd name="connsiteX1879" fmla="*/ 8614240 w 12078891"/>
              <a:gd name="connsiteY1879" fmla="*/ 936711 h 5907136"/>
              <a:gd name="connsiteX1880" fmla="*/ 8596932 w 12078891"/>
              <a:gd name="connsiteY1880" fmla="*/ 954021 h 5907136"/>
              <a:gd name="connsiteX1881" fmla="*/ 8579624 w 12078891"/>
              <a:gd name="connsiteY1881" fmla="*/ 936711 h 5907136"/>
              <a:gd name="connsiteX1882" fmla="*/ 8596932 w 12078891"/>
              <a:gd name="connsiteY1882" fmla="*/ 919404 h 5907136"/>
              <a:gd name="connsiteX1883" fmla="*/ 5332854 w 12078891"/>
              <a:gd name="connsiteY1883" fmla="*/ 906151 h 5907136"/>
              <a:gd name="connsiteX1884" fmla="*/ 5339980 w 12078891"/>
              <a:gd name="connsiteY1884" fmla="*/ 913278 h 5907136"/>
              <a:gd name="connsiteX1885" fmla="*/ 5332854 w 12078891"/>
              <a:gd name="connsiteY1885" fmla="*/ 920405 h 5907136"/>
              <a:gd name="connsiteX1886" fmla="*/ 5325727 w 12078891"/>
              <a:gd name="connsiteY1886" fmla="*/ 913278 h 5907136"/>
              <a:gd name="connsiteX1887" fmla="*/ 5332854 w 12078891"/>
              <a:gd name="connsiteY1887" fmla="*/ 906151 h 5907136"/>
              <a:gd name="connsiteX1888" fmla="*/ 4459325 w 12078891"/>
              <a:gd name="connsiteY1888" fmla="*/ 895988 h 5907136"/>
              <a:gd name="connsiteX1889" fmla="*/ 4470526 w 12078891"/>
              <a:gd name="connsiteY1889" fmla="*/ 907188 h 5907136"/>
              <a:gd name="connsiteX1890" fmla="*/ 4459325 w 12078891"/>
              <a:gd name="connsiteY1890" fmla="*/ 918387 h 5907136"/>
              <a:gd name="connsiteX1891" fmla="*/ 4448126 w 12078891"/>
              <a:gd name="connsiteY1891" fmla="*/ 907188 h 5907136"/>
              <a:gd name="connsiteX1892" fmla="*/ 4459325 w 12078891"/>
              <a:gd name="connsiteY1892" fmla="*/ 895988 h 5907136"/>
              <a:gd name="connsiteX1893" fmla="*/ 7826218 w 12078891"/>
              <a:gd name="connsiteY1893" fmla="*/ 856284 h 5907136"/>
              <a:gd name="connsiteX1894" fmla="*/ 7834363 w 12078891"/>
              <a:gd name="connsiteY1894" fmla="*/ 864429 h 5907136"/>
              <a:gd name="connsiteX1895" fmla="*/ 7826218 w 12078891"/>
              <a:gd name="connsiteY1895" fmla="*/ 872574 h 5907136"/>
              <a:gd name="connsiteX1896" fmla="*/ 7818073 w 12078891"/>
              <a:gd name="connsiteY1896" fmla="*/ 864429 h 5907136"/>
              <a:gd name="connsiteX1897" fmla="*/ 7826218 w 12078891"/>
              <a:gd name="connsiteY1897" fmla="*/ 856284 h 5907136"/>
              <a:gd name="connsiteX1898" fmla="*/ 4359551 w 12078891"/>
              <a:gd name="connsiteY1898" fmla="*/ 850180 h 5907136"/>
              <a:gd name="connsiteX1899" fmla="*/ 4392132 w 12078891"/>
              <a:gd name="connsiteY1899" fmla="*/ 882760 h 5907136"/>
              <a:gd name="connsiteX1900" fmla="*/ 4359551 w 12078891"/>
              <a:gd name="connsiteY1900" fmla="*/ 915339 h 5907136"/>
              <a:gd name="connsiteX1901" fmla="*/ 4326968 w 12078891"/>
              <a:gd name="connsiteY1901" fmla="*/ 882760 h 5907136"/>
              <a:gd name="connsiteX1902" fmla="*/ 4359551 w 12078891"/>
              <a:gd name="connsiteY1902" fmla="*/ 850180 h 5907136"/>
              <a:gd name="connsiteX1903" fmla="*/ 1986347 w 12078891"/>
              <a:gd name="connsiteY1903" fmla="*/ 813521 h 5907136"/>
              <a:gd name="connsiteX1904" fmla="*/ 1993475 w 12078891"/>
              <a:gd name="connsiteY1904" fmla="*/ 819630 h 5907136"/>
              <a:gd name="connsiteX1905" fmla="*/ 1986347 w 12078891"/>
              <a:gd name="connsiteY1905" fmla="*/ 826757 h 5907136"/>
              <a:gd name="connsiteX1906" fmla="*/ 1979220 w 12078891"/>
              <a:gd name="connsiteY1906" fmla="*/ 819630 h 5907136"/>
              <a:gd name="connsiteX1907" fmla="*/ 1986347 w 12078891"/>
              <a:gd name="connsiteY1907" fmla="*/ 813521 h 5907136"/>
              <a:gd name="connsiteX1908" fmla="*/ 927522 w 12078891"/>
              <a:gd name="connsiteY1908" fmla="*/ 812507 h 5907136"/>
              <a:gd name="connsiteX1909" fmla="*/ 935667 w 12078891"/>
              <a:gd name="connsiteY1909" fmla="*/ 820652 h 5907136"/>
              <a:gd name="connsiteX1910" fmla="*/ 927522 w 12078891"/>
              <a:gd name="connsiteY1910" fmla="*/ 828797 h 5907136"/>
              <a:gd name="connsiteX1911" fmla="*/ 919377 w 12078891"/>
              <a:gd name="connsiteY1911" fmla="*/ 820652 h 5907136"/>
              <a:gd name="connsiteX1912" fmla="*/ 927522 w 12078891"/>
              <a:gd name="connsiteY1912" fmla="*/ 812507 h 5907136"/>
              <a:gd name="connsiteX1913" fmla="*/ 3198942 w 12078891"/>
              <a:gd name="connsiteY1913" fmla="*/ 766688 h 5907136"/>
              <a:gd name="connsiteX1914" fmla="*/ 3222358 w 12078891"/>
              <a:gd name="connsiteY1914" fmla="*/ 790105 h 5907136"/>
              <a:gd name="connsiteX1915" fmla="*/ 3198942 w 12078891"/>
              <a:gd name="connsiteY1915" fmla="*/ 813521 h 5907136"/>
              <a:gd name="connsiteX1916" fmla="*/ 3175523 w 12078891"/>
              <a:gd name="connsiteY1916" fmla="*/ 790105 h 5907136"/>
              <a:gd name="connsiteX1917" fmla="*/ 3198942 w 12078891"/>
              <a:gd name="connsiteY1917" fmla="*/ 766688 h 5907136"/>
              <a:gd name="connsiteX1918" fmla="*/ 994706 w 12078891"/>
              <a:gd name="connsiteY1918" fmla="*/ 754471 h 5907136"/>
              <a:gd name="connsiteX1919" fmla="*/ 1014049 w 12078891"/>
              <a:gd name="connsiteY1919" fmla="*/ 772797 h 5907136"/>
              <a:gd name="connsiteX1920" fmla="*/ 994706 w 12078891"/>
              <a:gd name="connsiteY1920" fmla="*/ 791123 h 5907136"/>
              <a:gd name="connsiteX1921" fmla="*/ 975362 w 12078891"/>
              <a:gd name="connsiteY1921" fmla="*/ 772797 h 5907136"/>
              <a:gd name="connsiteX1922" fmla="*/ 994706 w 12078891"/>
              <a:gd name="connsiteY1922" fmla="*/ 754471 h 5907136"/>
              <a:gd name="connsiteX1923" fmla="*/ 4060267 w 12078891"/>
              <a:gd name="connsiteY1923" fmla="*/ 751418 h 5907136"/>
              <a:gd name="connsiteX1924" fmla="*/ 4066377 w 12078891"/>
              <a:gd name="connsiteY1924" fmla="*/ 757527 h 5907136"/>
              <a:gd name="connsiteX1925" fmla="*/ 4060267 w 12078891"/>
              <a:gd name="connsiteY1925" fmla="*/ 763636 h 5907136"/>
              <a:gd name="connsiteX1926" fmla="*/ 4054157 w 12078891"/>
              <a:gd name="connsiteY1926" fmla="*/ 757527 h 5907136"/>
              <a:gd name="connsiteX1927" fmla="*/ 4060267 w 12078891"/>
              <a:gd name="connsiteY1927" fmla="*/ 751418 h 5907136"/>
              <a:gd name="connsiteX1928" fmla="*/ 1145336 w 12078891"/>
              <a:gd name="connsiteY1928" fmla="*/ 742230 h 5907136"/>
              <a:gd name="connsiteX1929" fmla="*/ 1148391 w 12078891"/>
              <a:gd name="connsiteY1929" fmla="*/ 745285 h 5907136"/>
              <a:gd name="connsiteX1930" fmla="*/ 1145336 w 12078891"/>
              <a:gd name="connsiteY1930" fmla="*/ 748339 h 5907136"/>
              <a:gd name="connsiteX1931" fmla="*/ 1142282 w 12078891"/>
              <a:gd name="connsiteY1931" fmla="*/ 745285 h 5907136"/>
              <a:gd name="connsiteX1932" fmla="*/ 1145336 w 12078891"/>
              <a:gd name="connsiteY1932" fmla="*/ 742230 h 5907136"/>
              <a:gd name="connsiteX1933" fmla="*/ 5388870 w 12078891"/>
              <a:gd name="connsiteY1933" fmla="*/ 739199 h 5907136"/>
              <a:gd name="connsiteX1934" fmla="*/ 5406181 w 12078891"/>
              <a:gd name="connsiteY1934" fmla="*/ 756506 h 5907136"/>
              <a:gd name="connsiteX1935" fmla="*/ 5388870 w 12078891"/>
              <a:gd name="connsiteY1935" fmla="*/ 773814 h 5907136"/>
              <a:gd name="connsiteX1936" fmla="*/ 5371564 w 12078891"/>
              <a:gd name="connsiteY1936" fmla="*/ 756506 h 5907136"/>
              <a:gd name="connsiteX1937" fmla="*/ 5388870 w 12078891"/>
              <a:gd name="connsiteY1937" fmla="*/ 739199 h 5907136"/>
              <a:gd name="connsiteX1938" fmla="*/ 11597322 w 12078891"/>
              <a:gd name="connsiteY1938" fmla="*/ 735130 h 5907136"/>
              <a:gd name="connsiteX1939" fmla="*/ 11638046 w 12078891"/>
              <a:gd name="connsiteY1939" fmla="*/ 775855 h 5907136"/>
              <a:gd name="connsiteX1940" fmla="*/ 11597322 w 12078891"/>
              <a:gd name="connsiteY1940" fmla="*/ 816579 h 5907136"/>
              <a:gd name="connsiteX1941" fmla="*/ 11556597 w 12078891"/>
              <a:gd name="connsiteY1941" fmla="*/ 775855 h 5907136"/>
              <a:gd name="connsiteX1942" fmla="*/ 11597322 w 12078891"/>
              <a:gd name="connsiteY1942" fmla="*/ 735130 h 5907136"/>
              <a:gd name="connsiteX1943" fmla="*/ 8627475 w 12078891"/>
              <a:gd name="connsiteY1943" fmla="*/ 728007 h 5907136"/>
              <a:gd name="connsiteX1944" fmla="*/ 8651909 w 12078891"/>
              <a:gd name="connsiteY1944" fmla="*/ 751424 h 5907136"/>
              <a:gd name="connsiteX1945" fmla="*/ 8627475 w 12078891"/>
              <a:gd name="connsiteY1945" fmla="*/ 774840 h 5907136"/>
              <a:gd name="connsiteX1946" fmla="*/ 8603040 w 12078891"/>
              <a:gd name="connsiteY1946" fmla="*/ 751424 h 5907136"/>
              <a:gd name="connsiteX1947" fmla="*/ 8627475 w 12078891"/>
              <a:gd name="connsiteY1947" fmla="*/ 728007 h 5907136"/>
              <a:gd name="connsiteX1948" fmla="*/ 172017 w 12078891"/>
              <a:gd name="connsiteY1948" fmla="*/ 700487 h 5907136"/>
              <a:gd name="connsiteX1949" fmla="*/ 178125 w 12078891"/>
              <a:gd name="connsiteY1949" fmla="*/ 706596 h 5907136"/>
              <a:gd name="connsiteX1950" fmla="*/ 172017 w 12078891"/>
              <a:gd name="connsiteY1950" fmla="*/ 712705 h 5907136"/>
              <a:gd name="connsiteX1951" fmla="*/ 165908 w 12078891"/>
              <a:gd name="connsiteY1951" fmla="*/ 706596 h 5907136"/>
              <a:gd name="connsiteX1952" fmla="*/ 172017 w 12078891"/>
              <a:gd name="connsiteY1952" fmla="*/ 700487 h 5907136"/>
              <a:gd name="connsiteX1953" fmla="*/ 2623699 w 12078891"/>
              <a:gd name="connsiteY1953" fmla="*/ 688293 h 5907136"/>
              <a:gd name="connsiteX1954" fmla="*/ 2639989 w 12078891"/>
              <a:gd name="connsiteY1954" fmla="*/ 704583 h 5907136"/>
              <a:gd name="connsiteX1955" fmla="*/ 2623699 w 12078891"/>
              <a:gd name="connsiteY1955" fmla="*/ 719855 h 5907136"/>
              <a:gd name="connsiteX1956" fmla="*/ 2607408 w 12078891"/>
              <a:gd name="connsiteY1956" fmla="*/ 704583 h 5907136"/>
              <a:gd name="connsiteX1957" fmla="*/ 2623699 w 12078891"/>
              <a:gd name="connsiteY1957" fmla="*/ 688293 h 5907136"/>
              <a:gd name="connsiteX1958" fmla="*/ 1419236 w 12078891"/>
              <a:gd name="connsiteY1958" fmla="*/ 677084 h 5907136"/>
              <a:gd name="connsiteX1959" fmla="*/ 1435526 w 12078891"/>
              <a:gd name="connsiteY1959" fmla="*/ 693374 h 5907136"/>
              <a:gd name="connsiteX1960" fmla="*/ 1419236 w 12078891"/>
              <a:gd name="connsiteY1960" fmla="*/ 709664 h 5907136"/>
              <a:gd name="connsiteX1961" fmla="*/ 1402946 w 12078891"/>
              <a:gd name="connsiteY1961" fmla="*/ 693374 h 5907136"/>
              <a:gd name="connsiteX1962" fmla="*/ 1419236 w 12078891"/>
              <a:gd name="connsiteY1962" fmla="*/ 677084 h 5907136"/>
              <a:gd name="connsiteX1963" fmla="*/ 221959 w 12078891"/>
              <a:gd name="connsiteY1963" fmla="*/ 674041 h 5907136"/>
              <a:gd name="connsiteX1964" fmla="*/ 236212 w 12078891"/>
              <a:gd name="connsiteY1964" fmla="*/ 688294 h 5907136"/>
              <a:gd name="connsiteX1965" fmla="*/ 221959 w 12078891"/>
              <a:gd name="connsiteY1965" fmla="*/ 702548 h 5907136"/>
              <a:gd name="connsiteX1966" fmla="*/ 207705 w 12078891"/>
              <a:gd name="connsiteY1966" fmla="*/ 688294 h 5907136"/>
              <a:gd name="connsiteX1967" fmla="*/ 221959 w 12078891"/>
              <a:gd name="connsiteY1967" fmla="*/ 674041 h 5907136"/>
              <a:gd name="connsiteX1968" fmla="*/ 2549321 w 12078891"/>
              <a:gd name="connsiteY1968" fmla="*/ 666891 h 5907136"/>
              <a:gd name="connsiteX1969" fmla="*/ 2555429 w 12078891"/>
              <a:gd name="connsiteY1969" fmla="*/ 673000 h 5907136"/>
              <a:gd name="connsiteX1970" fmla="*/ 2549321 w 12078891"/>
              <a:gd name="connsiteY1970" fmla="*/ 679109 h 5907136"/>
              <a:gd name="connsiteX1971" fmla="*/ 2543212 w 12078891"/>
              <a:gd name="connsiteY1971" fmla="*/ 673000 h 5907136"/>
              <a:gd name="connsiteX1972" fmla="*/ 2549321 w 12078891"/>
              <a:gd name="connsiteY1972" fmla="*/ 666891 h 5907136"/>
              <a:gd name="connsiteX1973" fmla="*/ 1138277 w 12078891"/>
              <a:gd name="connsiteY1973" fmla="*/ 663865 h 5907136"/>
              <a:gd name="connsiteX1974" fmla="*/ 1148458 w 12078891"/>
              <a:gd name="connsiteY1974" fmla="*/ 674046 h 5907136"/>
              <a:gd name="connsiteX1975" fmla="*/ 1138277 w 12078891"/>
              <a:gd name="connsiteY1975" fmla="*/ 684227 h 5907136"/>
              <a:gd name="connsiteX1976" fmla="*/ 1128096 w 12078891"/>
              <a:gd name="connsiteY1976" fmla="*/ 674046 h 5907136"/>
              <a:gd name="connsiteX1977" fmla="*/ 1138277 w 12078891"/>
              <a:gd name="connsiteY1977" fmla="*/ 663865 h 5907136"/>
              <a:gd name="connsiteX1978" fmla="*/ 4785103 w 12078891"/>
              <a:gd name="connsiteY1978" fmla="*/ 656710 h 5907136"/>
              <a:gd name="connsiteX1979" fmla="*/ 4789176 w 12078891"/>
              <a:gd name="connsiteY1979" fmla="*/ 660782 h 5907136"/>
              <a:gd name="connsiteX1980" fmla="*/ 4785103 w 12078891"/>
              <a:gd name="connsiteY1980" fmla="*/ 664855 h 5907136"/>
              <a:gd name="connsiteX1981" fmla="*/ 4781032 w 12078891"/>
              <a:gd name="connsiteY1981" fmla="*/ 660782 h 5907136"/>
              <a:gd name="connsiteX1982" fmla="*/ 4785103 w 12078891"/>
              <a:gd name="connsiteY1982" fmla="*/ 656710 h 5907136"/>
              <a:gd name="connsiteX1983" fmla="*/ 6443616 w 12078891"/>
              <a:gd name="connsiteY1983" fmla="*/ 651641 h 5907136"/>
              <a:gd name="connsiteX1984" fmla="*/ 6455832 w 12078891"/>
              <a:gd name="connsiteY1984" fmla="*/ 663859 h 5907136"/>
              <a:gd name="connsiteX1985" fmla="*/ 6443616 w 12078891"/>
              <a:gd name="connsiteY1985" fmla="*/ 676076 h 5907136"/>
              <a:gd name="connsiteX1986" fmla="*/ 6431398 w 12078891"/>
              <a:gd name="connsiteY1986" fmla="*/ 663859 h 5907136"/>
              <a:gd name="connsiteX1987" fmla="*/ 6443616 w 12078891"/>
              <a:gd name="connsiteY1987" fmla="*/ 651641 h 5907136"/>
              <a:gd name="connsiteX1988" fmla="*/ 3110366 w 12078891"/>
              <a:gd name="connsiteY1988" fmla="*/ 648590 h 5907136"/>
              <a:gd name="connsiteX1989" fmla="*/ 3124621 w 12078891"/>
              <a:gd name="connsiteY1989" fmla="*/ 662844 h 5907136"/>
              <a:gd name="connsiteX1990" fmla="*/ 3110366 w 12078891"/>
              <a:gd name="connsiteY1990" fmla="*/ 677097 h 5907136"/>
              <a:gd name="connsiteX1991" fmla="*/ 3096114 w 12078891"/>
              <a:gd name="connsiteY1991" fmla="*/ 662844 h 5907136"/>
              <a:gd name="connsiteX1992" fmla="*/ 3110366 w 12078891"/>
              <a:gd name="connsiteY1992" fmla="*/ 648590 h 5907136"/>
              <a:gd name="connsiteX1993" fmla="*/ 4397201 w 12078891"/>
              <a:gd name="connsiteY1993" fmla="*/ 629220 h 5907136"/>
              <a:gd name="connsiteX1994" fmla="*/ 4401274 w 12078891"/>
              <a:gd name="connsiteY1994" fmla="*/ 633293 h 5907136"/>
              <a:gd name="connsiteX1995" fmla="*/ 4397201 w 12078891"/>
              <a:gd name="connsiteY1995" fmla="*/ 637365 h 5907136"/>
              <a:gd name="connsiteX1996" fmla="*/ 4393129 w 12078891"/>
              <a:gd name="connsiteY1996" fmla="*/ 633293 h 5907136"/>
              <a:gd name="connsiteX1997" fmla="*/ 4397201 w 12078891"/>
              <a:gd name="connsiteY1997" fmla="*/ 629220 h 5907136"/>
              <a:gd name="connsiteX1998" fmla="*/ 743181 w 12078891"/>
              <a:gd name="connsiteY1998" fmla="*/ 564060 h 5907136"/>
              <a:gd name="connsiteX1999" fmla="*/ 748271 w 12078891"/>
              <a:gd name="connsiteY1999" fmla="*/ 568132 h 5907136"/>
              <a:gd name="connsiteX2000" fmla="*/ 743181 w 12078891"/>
              <a:gd name="connsiteY2000" fmla="*/ 572205 h 5907136"/>
              <a:gd name="connsiteX2001" fmla="*/ 738090 w 12078891"/>
              <a:gd name="connsiteY2001" fmla="*/ 568132 h 5907136"/>
              <a:gd name="connsiteX2002" fmla="*/ 743181 w 12078891"/>
              <a:gd name="connsiteY2002" fmla="*/ 564060 h 5907136"/>
              <a:gd name="connsiteX2003" fmla="*/ 5325756 w 12078891"/>
              <a:gd name="connsiteY2003" fmla="*/ 552890 h 5907136"/>
              <a:gd name="connsiteX2004" fmla="*/ 5378697 w 12078891"/>
              <a:gd name="connsiteY2004" fmla="*/ 604813 h 5907136"/>
              <a:gd name="connsiteX2005" fmla="*/ 5325756 w 12078891"/>
              <a:gd name="connsiteY2005" fmla="*/ 656737 h 5907136"/>
              <a:gd name="connsiteX2006" fmla="*/ 5272813 w 12078891"/>
              <a:gd name="connsiteY2006" fmla="*/ 604813 h 5907136"/>
              <a:gd name="connsiteX2007" fmla="*/ 5325756 w 12078891"/>
              <a:gd name="connsiteY2007" fmla="*/ 552890 h 5907136"/>
              <a:gd name="connsiteX2008" fmla="*/ 777848 w 12078891"/>
              <a:gd name="connsiteY2008" fmla="*/ 531504 h 5907136"/>
              <a:gd name="connsiteX2009" fmla="*/ 797192 w 12078891"/>
              <a:gd name="connsiteY2009" fmla="*/ 550848 h 5907136"/>
              <a:gd name="connsiteX2010" fmla="*/ 777848 w 12078891"/>
              <a:gd name="connsiteY2010" fmla="*/ 570192 h 5907136"/>
              <a:gd name="connsiteX2011" fmla="*/ 758504 w 12078891"/>
              <a:gd name="connsiteY2011" fmla="*/ 550848 h 5907136"/>
              <a:gd name="connsiteX2012" fmla="*/ 777848 w 12078891"/>
              <a:gd name="connsiteY2012" fmla="*/ 531504 h 5907136"/>
              <a:gd name="connsiteX2013" fmla="*/ 10168903 w 12078891"/>
              <a:gd name="connsiteY2013" fmla="*/ 524376 h 5907136"/>
              <a:gd name="connsiteX2014" fmla="*/ 10175013 w 12078891"/>
              <a:gd name="connsiteY2014" fmla="*/ 530485 h 5907136"/>
              <a:gd name="connsiteX2015" fmla="*/ 10168903 w 12078891"/>
              <a:gd name="connsiteY2015" fmla="*/ 536594 h 5907136"/>
              <a:gd name="connsiteX2016" fmla="*/ 10162795 w 12078891"/>
              <a:gd name="connsiteY2016" fmla="*/ 530485 h 5907136"/>
              <a:gd name="connsiteX2017" fmla="*/ 10168903 w 12078891"/>
              <a:gd name="connsiteY2017" fmla="*/ 524376 h 5907136"/>
              <a:gd name="connsiteX2018" fmla="*/ 6053676 w 12078891"/>
              <a:gd name="connsiteY2018" fmla="*/ 522319 h 5907136"/>
              <a:gd name="connsiteX2019" fmla="*/ 6058766 w 12078891"/>
              <a:gd name="connsiteY2019" fmla="*/ 527410 h 5907136"/>
              <a:gd name="connsiteX2020" fmla="*/ 6053676 w 12078891"/>
              <a:gd name="connsiteY2020" fmla="*/ 532500 h 5907136"/>
              <a:gd name="connsiteX2021" fmla="*/ 6048585 w 12078891"/>
              <a:gd name="connsiteY2021" fmla="*/ 527410 h 5907136"/>
              <a:gd name="connsiteX2022" fmla="*/ 6053676 w 12078891"/>
              <a:gd name="connsiteY2022" fmla="*/ 522319 h 5907136"/>
              <a:gd name="connsiteX2023" fmla="*/ 2166508 w 12078891"/>
              <a:gd name="connsiteY2023" fmla="*/ 516210 h 5907136"/>
              <a:gd name="connsiteX2024" fmla="*/ 2168544 w 12078891"/>
              <a:gd name="connsiteY2024" fmla="*/ 518246 h 5907136"/>
              <a:gd name="connsiteX2025" fmla="*/ 2166508 w 12078891"/>
              <a:gd name="connsiteY2025" fmla="*/ 520282 h 5907136"/>
              <a:gd name="connsiteX2026" fmla="*/ 2164472 w 12078891"/>
              <a:gd name="connsiteY2026" fmla="*/ 518246 h 5907136"/>
              <a:gd name="connsiteX2027" fmla="*/ 2166508 w 12078891"/>
              <a:gd name="connsiteY2027" fmla="*/ 516210 h 5907136"/>
              <a:gd name="connsiteX2028" fmla="*/ 8592859 w 12078891"/>
              <a:gd name="connsiteY2028" fmla="*/ 508092 h 5907136"/>
              <a:gd name="connsiteX2029" fmla="*/ 8617294 w 12078891"/>
              <a:gd name="connsiteY2029" fmla="*/ 532528 h 5907136"/>
              <a:gd name="connsiteX2030" fmla="*/ 8592859 w 12078891"/>
              <a:gd name="connsiteY2030" fmla="*/ 556963 h 5907136"/>
              <a:gd name="connsiteX2031" fmla="*/ 8568424 w 12078891"/>
              <a:gd name="connsiteY2031" fmla="*/ 532528 h 5907136"/>
              <a:gd name="connsiteX2032" fmla="*/ 8592859 w 12078891"/>
              <a:gd name="connsiteY2032" fmla="*/ 508092 h 5907136"/>
              <a:gd name="connsiteX2033" fmla="*/ 6066913 w 12078891"/>
              <a:gd name="connsiteY2033" fmla="*/ 493836 h 5907136"/>
              <a:gd name="connsiteX2034" fmla="*/ 6081166 w 12078891"/>
              <a:gd name="connsiteY2034" fmla="*/ 508090 h 5907136"/>
              <a:gd name="connsiteX2035" fmla="*/ 6066913 w 12078891"/>
              <a:gd name="connsiteY2035" fmla="*/ 522343 h 5907136"/>
              <a:gd name="connsiteX2036" fmla="*/ 6052659 w 12078891"/>
              <a:gd name="connsiteY2036" fmla="*/ 508090 h 5907136"/>
              <a:gd name="connsiteX2037" fmla="*/ 6066913 w 12078891"/>
              <a:gd name="connsiteY2037" fmla="*/ 493836 h 5907136"/>
              <a:gd name="connsiteX2038" fmla="*/ 6723597 w 12078891"/>
              <a:gd name="connsiteY2038" fmla="*/ 480603 h 5907136"/>
              <a:gd name="connsiteX2039" fmla="*/ 6743960 w 12078891"/>
              <a:gd name="connsiteY2039" fmla="*/ 500965 h 5907136"/>
              <a:gd name="connsiteX2040" fmla="*/ 6723597 w 12078891"/>
              <a:gd name="connsiteY2040" fmla="*/ 521329 h 5907136"/>
              <a:gd name="connsiteX2041" fmla="*/ 6703235 w 12078891"/>
              <a:gd name="connsiteY2041" fmla="*/ 500965 h 5907136"/>
              <a:gd name="connsiteX2042" fmla="*/ 6723597 w 12078891"/>
              <a:gd name="connsiteY2042" fmla="*/ 480603 h 5907136"/>
              <a:gd name="connsiteX2043" fmla="*/ 10992560 w 12078891"/>
              <a:gd name="connsiteY2043" fmla="*/ 476531 h 5907136"/>
              <a:gd name="connsiteX2044" fmla="*/ 10997650 w 12078891"/>
              <a:gd name="connsiteY2044" fmla="*/ 481622 h 5907136"/>
              <a:gd name="connsiteX2045" fmla="*/ 10992560 w 12078891"/>
              <a:gd name="connsiteY2045" fmla="*/ 486712 h 5907136"/>
              <a:gd name="connsiteX2046" fmla="*/ 10987469 w 12078891"/>
              <a:gd name="connsiteY2046" fmla="*/ 481622 h 5907136"/>
              <a:gd name="connsiteX2047" fmla="*/ 10992560 w 12078891"/>
              <a:gd name="connsiteY2047" fmla="*/ 476531 h 5907136"/>
              <a:gd name="connsiteX2048" fmla="*/ 3592921 w 12078891"/>
              <a:gd name="connsiteY2048" fmla="*/ 475498 h 5907136"/>
              <a:gd name="connsiteX2049" fmla="*/ 3681491 w 12078891"/>
              <a:gd name="connsiteY2049" fmla="*/ 563056 h 5907136"/>
              <a:gd name="connsiteX2050" fmla="*/ 3592921 w 12078891"/>
              <a:gd name="connsiteY2050" fmla="*/ 650613 h 5907136"/>
              <a:gd name="connsiteX2051" fmla="*/ 3504350 w 12078891"/>
              <a:gd name="connsiteY2051" fmla="*/ 563056 h 5907136"/>
              <a:gd name="connsiteX2052" fmla="*/ 3592921 w 12078891"/>
              <a:gd name="connsiteY2052" fmla="*/ 475498 h 5907136"/>
              <a:gd name="connsiteX2053" fmla="*/ 4326963 w 12078891"/>
              <a:gd name="connsiteY2053" fmla="*/ 471433 h 5907136"/>
              <a:gd name="connsiteX2054" fmla="*/ 4346306 w 12078891"/>
              <a:gd name="connsiteY2054" fmla="*/ 490777 h 5907136"/>
              <a:gd name="connsiteX2055" fmla="*/ 4326963 w 12078891"/>
              <a:gd name="connsiteY2055" fmla="*/ 510122 h 5907136"/>
              <a:gd name="connsiteX2056" fmla="*/ 4307663 w 12078891"/>
              <a:gd name="connsiteY2056" fmla="*/ 490777 h 5907136"/>
              <a:gd name="connsiteX2057" fmla="*/ 4326963 w 12078891"/>
              <a:gd name="connsiteY2057" fmla="*/ 471433 h 5907136"/>
              <a:gd name="connsiteX2058" fmla="*/ 427563 w 12078891"/>
              <a:gd name="connsiteY2058" fmla="*/ 469375 h 5907136"/>
              <a:gd name="connsiteX2059" fmla="*/ 428581 w 12078891"/>
              <a:gd name="connsiteY2059" fmla="*/ 470393 h 5907136"/>
              <a:gd name="connsiteX2060" fmla="*/ 427563 w 12078891"/>
              <a:gd name="connsiteY2060" fmla="*/ 471411 h 5907136"/>
              <a:gd name="connsiteX2061" fmla="*/ 426545 w 12078891"/>
              <a:gd name="connsiteY2061" fmla="*/ 470393 h 5907136"/>
              <a:gd name="connsiteX2062" fmla="*/ 427563 w 12078891"/>
              <a:gd name="connsiteY2062" fmla="*/ 469375 h 5907136"/>
              <a:gd name="connsiteX2063" fmla="*/ 2938242 w 12078891"/>
              <a:gd name="connsiteY2063" fmla="*/ 457159 h 5907136"/>
              <a:gd name="connsiteX2064" fmla="*/ 2944351 w 12078891"/>
              <a:gd name="connsiteY2064" fmla="*/ 462250 h 5907136"/>
              <a:gd name="connsiteX2065" fmla="*/ 2938242 w 12078891"/>
              <a:gd name="connsiteY2065" fmla="*/ 467340 h 5907136"/>
              <a:gd name="connsiteX2066" fmla="*/ 2932133 w 12078891"/>
              <a:gd name="connsiteY2066" fmla="*/ 462250 h 5907136"/>
              <a:gd name="connsiteX2067" fmla="*/ 2938242 w 12078891"/>
              <a:gd name="connsiteY2067" fmla="*/ 457159 h 5907136"/>
              <a:gd name="connsiteX2068" fmla="*/ 2512732 w 12078891"/>
              <a:gd name="connsiteY2068" fmla="*/ 403224 h 5907136"/>
              <a:gd name="connsiteX2069" fmla="*/ 2518840 w 12078891"/>
              <a:gd name="connsiteY2069" fmla="*/ 409333 h 5907136"/>
              <a:gd name="connsiteX2070" fmla="*/ 2512732 w 12078891"/>
              <a:gd name="connsiteY2070" fmla="*/ 415441 h 5907136"/>
              <a:gd name="connsiteX2071" fmla="*/ 2506624 w 12078891"/>
              <a:gd name="connsiteY2071" fmla="*/ 409333 h 5907136"/>
              <a:gd name="connsiteX2072" fmla="*/ 2512732 w 12078891"/>
              <a:gd name="connsiteY2072" fmla="*/ 403224 h 5907136"/>
              <a:gd name="connsiteX2073" fmla="*/ 5816456 w 12078891"/>
              <a:gd name="connsiteY2073" fmla="*/ 403200 h 5907136"/>
              <a:gd name="connsiteX2074" fmla="*/ 5825619 w 12078891"/>
              <a:gd name="connsiteY2074" fmla="*/ 412363 h 5907136"/>
              <a:gd name="connsiteX2075" fmla="*/ 5816456 w 12078891"/>
              <a:gd name="connsiteY2075" fmla="*/ 421526 h 5907136"/>
              <a:gd name="connsiteX2076" fmla="*/ 5807293 w 12078891"/>
              <a:gd name="connsiteY2076" fmla="*/ 412363 h 5907136"/>
              <a:gd name="connsiteX2077" fmla="*/ 5816456 w 12078891"/>
              <a:gd name="connsiteY2077" fmla="*/ 403200 h 5907136"/>
              <a:gd name="connsiteX2078" fmla="*/ 8714015 w 12078891"/>
              <a:gd name="connsiteY2078" fmla="*/ 402208 h 5907136"/>
              <a:gd name="connsiteX2079" fmla="*/ 8722160 w 12078891"/>
              <a:gd name="connsiteY2079" fmla="*/ 410353 h 5907136"/>
              <a:gd name="connsiteX2080" fmla="*/ 8714015 w 12078891"/>
              <a:gd name="connsiteY2080" fmla="*/ 418498 h 5907136"/>
              <a:gd name="connsiteX2081" fmla="*/ 8705870 w 12078891"/>
              <a:gd name="connsiteY2081" fmla="*/ 410353 h 5907136"/>
              <a:gd name="connsiteX2082" fmla="*/ 8714015 w 12078891"/>
              <a:gd name="connsiteY2082" fmla="*/ 402208 h 5907136"/>
              <a:gd name="connsiteX2083" fmla="*/ 9278052 w 12078891"/>
              <a:gd name="connsiteY2083" fmla="*/ 383876 h 5907136"/>
              <a:gd name="connsiteX2084" fmla="*/ 9279070 w 12078891"/>
              <a:gd name="connsiteY2084" fmla="*/ 384894 h 5907136"/>
              <a:gd name="connsiteX2085" fmla="*/ 9278052 w 12078891"/>
              <a:gd name="connsiteY2085" fmla="*/ 385912 h 5907136"/>
              <a:gd name="connsiteX2086" fmla="*/ 9277034 w 12078891"/>
              <a:gd name="connsiteY2086" fmla="*/ 384894 h 5907136"/>
              <a:gd name="connsiteX2087" fmla="*/ 9278052 w 12078891"/>
              <a:gd name="connsiteY2087" fmla="*/ 383876 h 5907136"/>
              <a:gd name="connsiteX2088" fmla="*/ 8419779 w 12078891"/>
              <a:gd name="connsiteY2088" fmla="*/ 378786 h 5907136"/>
              <a:gd name="connsiteX2089" fmla="*/ 8434033 w 12078891"/>
              <a:gd name="connsiteY2089" fmla="*/ 393040 h 5907136"/>
              <a:gd name="connsiteX2090" fmla="*/ 8419779 w 12078891"/>
              <a:gd name="connsiteY2090" fmla="*/ 407293 h 5907136"/>
              <a:gd name="connsiteX2091" fmla="*/ 8405525 w 12078891"/>
              <a:gd name="connsiteY2091" fmla="*/ 393040 h 5907136"/>
              <a:gd name="connsiteX2092" fmla="*/ 8419779 w 12078891"/>
              <a:gd name="connsiteY2092" fmla="*/ 378786 h 5907136"/>
              <a:gd name="connsiteX2093" fmla="*/ 4043916 w 12078891"/>
              <a:gd name="connsiteY2093" fmla="*/ 366546 h 5907136"/>
              <a:gd name="connsiteX2094" fmla="*/ 4059189 w 12078891"/>
              <a:gd name="connsiteY2094" fmla="*/ 381818 h 5907136"/>
              <a:gd name="connsiteX2095" fmla="*/ 4043916 w 12078891"/>
              <a:gd name="connsiteY2095" fmla="*/ 397090 h 5907136"/>
              <a:gd name="connsiteX2096" fmla="*/ 4028645 w 12078891"/>
              <a:gd name="connsiteY2096" fmla="*/ 381818 h 5907136"/>
              <a:gd name="connsiteX2097" fmla="*/ 4043916 w 12078891"/>
              <a:gd name="connsiteY2097" fmla="*/ 366546 h 5907136"/>
              <a:gd name="connsiteX2098" fmla="*/ 5531384 w 12078891"/>
              <a:gd name="connsiteY2098" fmla="*/ 355348 h 5907136"/>
              <a:gd name="connsiteX2099" fmla="*/ 5548692 w 12078891"/>
              <a:gd name="connsiteY2099" fmla="*/ 372656 h 5907136"/>
              <a:gd name="connsiteX2100" fmla="*/ 5531384 w 12078891"/>
              <a:gd name="connsiteY2100" fmla="*/ 389964 h 5907136"/>
              <a:gd name="connsiteX2101" fmla="*/ 5514076 w 12078891"/>
              <a:gd name="connsiteY2101" fmla="*/ 372656 h 5907136"/>
              <a:gd name="connsiteX2102" fmla="*/ 5531384 w 12078891"/>
              <a:gd name="connsiteY2102" fmla="*/ 355348 h 5907136"/>
              <a:gd name="connsiteX2103" fmla="*/ 6608550 w 12078891"/>
              <a:gd name="connsiteY2103" fmla="*/ 325823 h 5907136"/>
              <a:gd name="connsiteX2104" fmla="*/ 6613640 w 12078891"/>
              <a:gd name="connsiteY2104" fmla="*/ 330914 h 5907136"/>
              <a:gd name="connsiteX2105" fmla="*/ 6608550 w 12078891"/>
              <a:gd name="connsiteY2105" fmla="*/ 336004 h 5907136"/>
              <a:gd name="connsiteX2106" fmla="*/ 6603459 w 12078891"/>
              <a:gd name="connsiteY2106" fmla="*/ 330914 h 5907136"/>
              <a:gd name="connsiteX2107" fmla="*/ 6608550 w 12078891"/>
              <a:gd name="connsiteY2107" fmla="*/ 325823 h 5907136"/>
              <a:gd name="connsiteX2108" fmla="*/ 7003580 w 12078891"/>
              <a:gd name="connsiteY2108" fmla="*/ 314648 h 5907136"/>
              <a:gd name="connsiteX2109" fmla="*/ 7015796 w 12078891"/>
              <a:gd name="connsiteY2109" fmla="*/ 325847 h 5907136"/>
              <a:gd name="connsiteX2110" fmla="*/ 7003580 w 12078891"/>
              <a:gd name="connsiteY2110" fmla="*/ 337047 h 5907136"/>
              <a:gd name="connsiteX2111" fmla="*/ 6991362 w 12078891"/>
              <a:gd name="connsiteY2111" fmla="*/ 325847 h 5907136"/>
              <a:gd name="connsiteX2112" fmla="*/ 7003580 w 12078891"/>
              <a:gd name="connsiteY2112" fmla="*/ 314648 h 5907136"/>
              <a:gd name="connsiteX2113" fmla="*/ 4121368 w 12078891"/>
              <a:gd name="connsiteY2113" fmla="*/ 295307 h 5907136"/>
              <a:gd name="connsiteX2114" fmla="*/ 4136640 w 12078891"/>
              <a:gd name="connsiteY2114" fmla="*/ 309561 h 5907136"/>
              <a:gd name="connsiteX2115" fmla="*/ 4121368 w 12078891"/>
              <a:gd name="connsiteY2115" fmla="*/ 323814 h 5907136"/>
              <a:gd name="connsiteX2116" fmla="*/ 4106095 w 12078891"/>
              <a:gd name="connsiteY2116" fmla="*/ 309561 h 5907136"/>
              <a:gd name="connsiteX2117" fmla="*/ 4121368 w 12078891"/>
              <a:gd name="connsiteY2117" fmla="*/ 295307 h 5907136"/>
              <a:gd name="connsiteX2118" fmla="*/ 5311470 w 12078891"/>
              <a:gd name="connsiteY2118" fmla="*/ 293243 h 5907136"/>
              <a:gd name="connsiteX2119" fmla="*/ 5320634 w 12078891"/>
              <a:gd name="connsiteY2119" fmla="*/ 302406 h 5907136"/>
              <a:gd name="connsiteX2120" fmla="*/ 5311470 w 12078891"/>
              <a:gd name="connsiteY2120" fmla="*/ 311569 h 5907136"/>
              <a:gd name="connsiteX2121" fmla="*/ 5302308 w 12078891"/>
              <a:gd name="connsiteY2121" fmla="*/ 302406 h 5907136"/>
              <a:gd name="connsiteX2122" fmla="*/ 5311470 w 12078891"/>
              <a:gd name="connsiteY2122" fmla="*/ 293243 h 5907136"/>
              <a:gd name="connsiteX2123" fmla="*/ 9786092 w 12078891"/>
              <a:gd name="connsiteY2123" fmla="*/ 292250 h 5907136"/>
              <a:gd name="connsiteX2124" fmla="*/ 9802382 w 12078891"/>
              <a:gd name="connsiteY2124" fmla="*/ 308540 h 5907136"/>
              <a:gd name="connsiteX2125" fmla="*/ 9786092 w 12078891"/>
              <a:gd name="connsiteY2125" fmla="*/ 324830 h 5907136"/>
              <a:gd name="connsiteX2126" fmla="*/ 9769802 w 12078891"/>
              <a:gd name="connsiteY2126" fmla="*/ 308540 h 5907136"/>
              <a:gd name="connsiteX2127" fmla="*/ 9786092 w 12078891"/>
              <a:gd name="connsiteY2127" fmla="*/ 292250 h 5907136"/>
              <a:gd name="connsiteX2128" fmla="*/ 9236309 w 12078891"/>
              <a:gd name="connsiteY2128" fmla="*/ 271884 h 5907136"/>
              <a:gd name="connsiteX2129" fmla="*/ 9249545 w 12078891"/>
              <a:gd name="connsiteY2129" fmla="*/ 285119 h 5907136"/>
              <a:gd name="connsiteX2130" fmla="*/ 9236309 w 12078891"/>
              <a:gd name="connsiteY2130" fmla="*/ 298355 h 5907136"/>
              <a:gd name="connsiteX2131" fmla="*/ 9223074 w 12078891"/>
              <a:gd name="connsiteY2131" fmla="*/ 285119 h 5907136"/>
              <a:gd name="connsiteX2132" fmla="*/ 9236309 w 12078891"/>
              <a:gd name="connsiteY2132" fmla="*/ 271884 h 5907136"/>
              <a:gd name="connsiteX2133" fmla="*/ 1991444 w 12078891"/>
              <a:gd name="connsiteY2133" fmla="*/ 266797 h 5907136"/>
              <a:gd name="connsiteX2134" fmla="*/ 1998572 w 12078891"/>
              <a:gd name="connsiteY2134" fmla="*/ 273924 h 5907136"/>
              <a:gd name="connsiteX2135" fmla="*/ 1991444 w 12078891"/>
              <a:gd name="connsiteY2135" fmla="*/ 281051 h 5907136"/>
              <a:gd name="connsiteX2136" fmla="*/ 1984317 w 12078891"/>
              <a:gd name="connsiteY2136" fmla="*/ 273924 h 5907136"/>
              <a:gd name="connsiteX2137" fmla="*/ 1991444 w 12078891"/>
              <a:gd name="connsiteY2137" fmla="*/ 266797 h 5907136"/>
              <a:gd name="connsiteX2138" fmla="*/ 8223283 w 12078891"/>
              <a:gd name="connsiteY2138" fmla="*/ 262699 h 5907136"/>
              <a:gd name="connsiteX2139" fmla="*/ 8226337 w 12078891"/>
              <a:gd name="connsiteY2139" fmla="*/ 265754 h 5907136"/>
              <a:gd name="connsiteX2140" fmla="*/ 8223283 w 12078891"/>
              <a:gd name="connsiteY2140" fmla="*/ 268808 h 5907136"/>
              <a:gd name="connsiteX2141" fmla="*/ 8220229 w 12078891"/>
              <a:gd name="connsiteY2141" fmla="*/ 265754 h 5907136"/>
              <a:gd name="connsiteX2142" fmla="*/ 8223283 w 12078891"/>
              <a:gd name="connsiteY2142" fmla="*/ 262699 h 5907136"/>
              <a:gd name="connsiteX2143" fmla="*/ 3759863 w 12078891"/>
              <a:gd name="connsiteY2143" fmla="*/ 253535 h 5907136"/>
              <a:gd name="connsiteX2144" fmla="*/ 3764952 w 12078891"/>
              <a:gd name="connsiteY2144" fmla="*/ 258626 h 5907136"/>
              <a:gd name="connsiteX2145" fmla="*/ 3759863 w 12078891"/>
              <a:gd name="connsiteY2145" fmla="*/ 263716 h 5907136"/>
              <a:gd name="connsiteX2146" fmla="*/ 3754772 w 12078891"/>
              <a:gd name="connsiteY2146" fmla="*/ 258626 h 5907136"/>
              <a:gd name="connsiteX2147" fmla="*/ 3759863 w 12078891"/>
              <a:gd name="connsiteY2147" fmla="*/ 253535 h 5907136"/>
              <a:gd name="connsiteX2148" fmla="*/ 7655174 w 12078891"/>
              <a:gd name="connsiteY2148" fmla="*/ 243355 h 5907136"/>
              <a:gd name="connsiteX2149" fmla="*/ 7658228 w 12078891"/>
              <a:gd name="connsiteY2149" fmla="*/ 246410 h 5907136"/>
              <a:gd name="connsiteX2150" fmla="*/ 7655174 w 12078891"/>
              <a:gd name="connsiteY2150" fmla="*/ 249464 h 5907136"/>
              <a:gd name="connsiteX2151" fmla="*/ 7652119 w 12078891"/>
              <a:gd name="connsiteY2151" fmla="*/ 246410 h 5907136"/>
              <a:gd name="connsiteX2152" fmla="*/ 7655174 w 12078891"/>
              <a:gd name="connsiteY2152" fmla="*/ 243355 h 5907136"/>
              <a:gd name="connsiteX2153" fmla="*/ 1998518 w 12078891"/>
              <a:gd name="connsiteY2153" fmla="*/ 237245 h 5907136"/>
              <a:gd name="connsiteX2154" fmla="*/ 2007681 w 12078891"/>
              <a:gd name="connsiteY2154" fmla="*/ 246408 h 5907136"/>
              <a:gd name="connsiteX2155" fmla="*/ 1998518 w 12078891"/>
              <a:gd name="connsiteY2155" fmla="*/ 255571 h 5907136"/>
              <a:gd name="connsiteX2156" fmla="*/ 1989355 w 12078891"/>
              <a:gd name="connsiteY2156" fmla="*/ 246408 h 5907136"/>
              <a:gd name="connsiteX2157" fmla="*/ 1998518 w 12078891"/>
              <a:gd name="connsiteY2157" fmla="*/ 237245 h 5907136"/>
              <a:gd name="connsiteX2158" fmla="*/ 1157580 w 12078891"/>
              <a:gd name="connsiteY2158" fmla="*/ 234204 h 5907136"/>
              <a:gd name="connsiteX2159" fmla="*/ 1195251 w 12078891"/>
              <a:gd name="connsiteY2159" fmla="*/ 270856 h 5907136"/>
              <a:gd name="connsiteX2160" fmla="*/ 1157580 w 12078891"/>
              <a:gd name="connsiteY2160" fmla="*/ 307508 h 5907136"/>
              <a:gd name="connsiteX2161" fmla="*/ 1119910 w 12078891"/>
              <a:gd name="connsiteY2161" fmla="*/ 270856 h 5907136"/>
              <a:gd name="connsiteX2162" fmla="*/ 1157580 w 12078891"/>
              <a:gd name="connsiteY2162" fmla="*/ 234204 h 5907136"/>
              <a:gd name="connsiteX2163" fmla="*/ 961058 w 12078891"/>
              <a:gd name="connsiteY2163" fmla="*/ 233172 h 5907136"/>
              <a:gd name="connsiteX2164" fmla="*/ 993637 w 12078891"/>
              <a:gd name="connsiteY2164" fmla="*/ 265752 h 5907136"/>
              <a:gd name="connsiteX2165" fmla="*/ 961058 w 12078891"/>
              <a:gd name="connsiteY2165" fmla="*/ 297314 h 5907136"/>
              <a:gd name="connsiteX2166" fmla="*/ 928478 w 12078891"/>
              <a:gd name="connsiteY2166" fmla="*/ 265752 h 5907136"/>
              <a:gd name="connsiteX2167" fmla="*/ 961058 w 12078891"/>
              <a:gd name="connsiteY2167" fmla="*/ 233172 h 5907136"/>
              <a:gd name="connsiteX2168" fmla="*/ 171076 w 12078891"/>
              <a:gd name="connsiteY2168" fmla="*/ 227096 h 5907136"/>
              <a:gd name="connsiteX2169" fmla="*/ 174131 w 12078891"/>
              <a:gd name="connsiteY2169" fmla="*/ 230151 h 5907136"/>
              <a:gd name="connsiteX2170" fmla="*/ 171076 w 12078891"/>
              <a:gd name="connsiteY2170" fmla="*/ 233205 h 5907136"/>
              <a:gd name="connsiteX2171" fmla="*/ 168023 w 12078891"/>
              <a:gd name="connsiteY2171" fmla="*/ 230151 h 5907136"/>
              <a:gd name="connsiteX2172" fmla="*/ 171076 w 12078891"/>
              <a:gd name="connsiteY2172" fmla="*/ 227096 h 5907136"/>
              <a:gd name="connsiteX2173" fmla="*/ 1620797 w 12078891"/>
              <a:gd name="connsiteY2173" fmla="*/ 211791 h 5907136"/>
              <a:gd name="connsiteX2174" fmla="*/ 1630978 w 12078891"/>
              <a:gd name="connsiteY2174" fmla="*/ 221973 h 5907136"/>
              <a:gd name="connsiteX2175" fmla="*/ 1620797 w 12078891"/>
              <a:gd name="connsiteY2175" fmla="*/ 232153 h 5907136"/>
              <a:gd name="connsiteX2176" fmla="*/ 1610616 w 12078891"/>
              <a:gd name="connsiteY2176" fmla="*/ 221973 h 5907136"/>
              <a:gd name="connsiteX2177" fmla="*/ 1620797 w 12078891"/>
              <a:gd name="connsiteY2177" fmla="*/ 211791 h 5907136"/>
              <a:gd name="connsiteX2178" fmla="*/ 5128210 w 12078891"/>
              <a:gd name="connsiteY2178" fmla="*/ 193466 h 5907136"/>
              <a:gd name="connsiteX2179" fmla="*/ 5140427 w 12078891"/>
              <a:gd name="connsiteY2179" fmla="*/ 205684 h 5907136"/>
              <a:gd name="connsiteX2180" fmla="*/ 5128210 w 12078891"/>
              <a:gd name="connsiteY2180" fmla="*/ 217901 h 5907136"/>
              <a:gd name="connsiteX2181" fmla="*/ 5115993 w 12078891"/>
              <a:gd name="connsiteY2181" fmla="*/ 205684 h 5907136"/>
              <a:gd name="connsiteX2182" fmla="*/ 5128210 w 12078891"/>
              <a:gd name="connsiteY2182" fmla="*/ 193466 h 5907136"/>
              <a:gd name="connsiteX2183" fmla="*/ 9614030 w 12078891"/>
              <a:gd name="connsiteY2183" fmla="*/ 138518 h 5907136"/>
              <a:gd name="connsiteX2184" fmla="*/ 9625230 w 12078891"/>
              <a:gd name="connsiteY2184" fmla="*/ 149717 h 5907136"/>
              <a:gd name="connsiteX2185" fmla="*/ 9614030 w 12078891"/>
              <a:gd name="connsiteY2185" fmla="*/ 160915 h 5907136"/>
              <a:gd name="connsiteX2186" fmla="*/ 9602831 w 12078891"/>
              <a:gd name="connsiteY2186" fmla="*/ 149717 h 5907136"/>
              <a:gd name="connsiteX2187" fmla="*/ 9614030 w 12078891"/>
              <a:gd name="connsiteY2187" fmla="*/ 138518 h 5907136"/>
              <a:gd name="connsiteX2188" fmla="*/ 3063470 w 12078891"/>
              <a:gd name="connsiteY2188" fmla="*/ 115071 h 5907136"/>
              <a:gd name="connsiteX2189" fmla="*/ 3069579 w 12078891"/>
              <a:gd name="connsiteY2189" fmla="*/ 121180 h 5907136"/>
              <a:gd name="connsiteX2190" fmla="*/ 3063470 w 12078891"/>
              <a:gd name="connsiteY2190" fmla="*/ 127289 h 5907136"/>
              <a:gd name="connsiteX2191" fmla="*/ 3057361 w 12078891"/>
              <a:gd name="connsiteY2191" fmla="*/ 121180 h 5907136"/>
              <a:gd name="connsiteX2192" fmla="*/ 3063470 w 12078891"/>
              <a:gd name="connsiteY2192" fmla="*/ 115071 h 5907136"/>
              <a:gd name="connsiteX2193" fmla="*/ 1904915 w 12078891"/>
              <a:gd name="connsiteY2193" fmla="*/ 92704 h 5907136"/>
              <a:gd name="connsiteX2194" fmla="*/ 1923240 w 12078891"/>
              <a:gd name="connsiteY2194" fmla="*/ 110012 h 5907136"/>
              <a:gd name="connsiteX2195" fmla="*/ 1904915 w 12078891"/>
              <a:gd name="connsiteY2195" fmla="*/ 127319 h 5907136"/>
              <a:gd name="connsiteX2196" fmla="*/ 1886589 w 12078891"/>
              <a:gd name="connsiteY2196" fmla="*/ 110012 h 5907136"/>
              <a:gd name="connsiteX2197" fmla="*/ 1904915 w 12078891"/>
              <a:gd name="connsiteY2197" fmla="*/ 92704 h 5907136"/>
              <a:gd name="connsiteX2198" fmla="*/ 6230829 w 12078891"/>
              <a:gd name="connsiteY2198" fmla="*/ 87605 h 5907136"/>
              <a:gd name="connsiteX2199" fmla="*/ 6238974 w 12078891"/>
              <a:gd name="connsiteY2199" fmla="*/ 95750 h 5907136"/>
              <a:gd name="connsiteX2200" fmla="*/ 6230829 w 12078891"/>
              <a:gd name="connsiteY2200" fmla="*/ 103895 h 5907136"/>
              <a:gd name="connsiteX2201" fmla="*/ 6222684 w 12078891"/>
              <a:gd name="connsiteY2201" fmla="*/ 95750 h 5907136"/>
              <a:gd name="connsiteX2202" fmla="*/ 6230829 w 12078891"/>
              <a:gd name="connsiteY2202" fmla="*/ 87605 h 5907136"/>
              <a:gd name="connsiteX2203" fmla="*/ 11171750 w 12078891"/>
              <a:gd name="connsiteY2203" fmla="*/ 86587 h 5907136"/>
              <a:gd name="connsiteX2204" fmla="*/ 11273561 w 12078891"/>
              <a:gd name="connsiteY2204" fmla="*/ 187380 h 5907136"/>
              <a:gd name="connsiteX2205" fmla="*/ 11171750 w 12078891"/>
              <a:gd name="connsiteY2205" fmla="*/ 288173 h 5907136"/>
              <a:gd name="connsiteX2206" fmla="*/ 11069938 w 12078891"/>
              <a:gd name="connsiteY2206" fmla="*/ 187380 h 5907136"/>
              <a:gd name="connsiteX2207" fmla="*/ 11171750 w 12078891"/>
              <a:gd name="connsiteY2207" fmla="*/ 86587 h 5907136"/>
              <a:gd name="connsiteX2208" fmla="*/ 3533841 w 12078891"/>
              <a:gd name="connsiteY2208" fmla="*/ 71293 h 5907136"/>
              <a:gd name="connsiteX2209" fmla="*/ 3536895 w 12078891"/>
              <a:gd name="connsiteY2209" fmla="*/ 74347 h 5907136"/>
              <a:gd name="connsiteX2210" fmla="*/ 3533841 w 12078891"/>
              <a:gd name="connsiteY2210" fmla="*/ 77402 h 5907136"/>
              <a:gd name="connsiteX2211" fmla="*/ 3530785 w 12078891"/>
              <a:gd name="connsiteY2211" fmla="*/ 74347 h 5907136"/>
              <a:gd name="connsiteX2212" fmla="*/ 3533841 w 12078891"/>
              <a:gd name="connsiteY2212" fmla="*/ 71293 h 5907136"/>
              <a:gd name="connsiteX2213" fmla="*/ 8850443 w 12078891"/>
              <a:gd name="connsiteY2213" fmla="*/ 69279 h 5907136"/>
              <a:gd name="connsiteX2214" fmla="*/ 8855533 w 12078891"/>
              <a:gd name="connsiteY2214" fmla="*/ 74370 h 5907136"/>
              <a:gd name="connsiteX2215" fmla="*/ 8850443 w 12078891"/>
              <a:gd name="connsiteY2215" fmla="*/ 79460 h 5907136"/>
              <a:gd name="connsiteX2216" fmla="*/ 8845352 w 12078891"/>
              <a:gd name="connsiteY2216" fmla="*/ 74370 h 5907136"/>
              <a:gd name="connsiteX2217" fmla="*/ 8850443 w 12078891"/>
              <a:gd name="connsiteY2217" fmla="*/ 69279 h 5907136"/>
              <a:gd name="connsiteX2218" fmla="*/ 2747929 w 12078891"/>
              <a:gd name="connsiteY2218" fmla="*/ 68269 h 5907136"/>
              <a:gd name="connsiteX2219" fmla="*/ 2770331 w 12078891"/>
              <a:gd name="connsiteY2219" fmla="*/ 90666 h 5907136"/>
              <a:gd name="connsiteX2220" fmla="*/ 2747929 w 12078891"/>
              <a:gd name="connsiteY2220" fmla="*/ 113065 h 5907136"/>
              <a:gd name="connsiteX2221" fmla="*/ 2725531 w 12078891"/>
              <a:gd name="connsiteY2221" fmla="*/ 90666 h 5907136"/>
              <a:gd name="connsiteX2222" fmla="*/ 2747929 w 12078891"/>
              <a:gd name="connsiteY2222" fmla="*/ 68269 h 5907136"/>
              <a:gd name="connsiteX2223" fmla="*/ 1222767 w 12078891"/>
              <a:gd name="connsiteY2223" fmla="*/ 68265 h 5907136"/>
              <a:gd name="connsiteX2224" fmla="*/ 1243130 w 12078891"/>
              <a:gd name="connsiteY2224" fmla="*/ 88627 h 5907136"/>
              <a:gd name="connsiteX2225" fmla="*/ 1222767 w 12078891"/>
              <a:gd name="connsiteY2225" fmla="*/ 108990 h 5907136"/>
              <a:gd name="connsiteX2226" fmla="*/ 1202406 w 12078891"/>
              <a:gd name="connsiteY2226" fmla="*/ 88627 h 5907136"/>
              <a:gd name="connsiteX2227" fmla="*/ 1222767 w 12078891"/>
              <a:gd name="connsiteY2227" fmla="*/ 68265 h 5907136"/>
              <a:gd name="connsiteX2228" fmla="*/ 11961807 w 12078891"/>
              <a:gd name="connsiteY2228" fmla="*/ 59105 h 5907136"/>
              <a:gd name="connsiteX2229" fmla="*/ 11982170 w 12078891"/>
              <a:gd name="connsiteY2229" fmla="*/ 79467 h 5907136"/>
              <a:gd name="connsiteX2230" fmla="*/ 11961807 w 12078891"/>
              <a:gd name="connsiteY2230" fmla="*/ 99830 h 5907136"/>
              <a:gd name="connsiteX2231" fmla="*/ 11941445 w 12078891"/>
              <a:gd name="connsiteY2231" fmla="*/ 79467 h 5907136"/>
              <a:gd name="connsiteX2232" fmla="*/ 11961807 w 12078891"/>
              <a:gd name="connsiteY2232" fmla="*/ 59105 h 5907136"/>
              <a:gd name="connsiteX2233" fmla="*/ 2790665 w 12078891"/>
              <a:gd name="connsiteY2233" fmla="*/ 54007 h 5907136"/>
              <a:gd name="connsiteX2234" fmla="*/ 2803901 w 12078891"/>
              <a:gd name="connsiteY2234" fmla="*/ 67243 h 5907136"/>
              <a:gd name="connsiteX2235" fmla="*/ 2790665 w 12078891"/>
              <a:gd name="connsiteY2235" fmla="*/ 80478 h 5907136"/>
              <a:gd name="connsiteX2236" fmla="*/ 2777433 w 12078891"/>
              <a:gd name="connsiteY2236" fmla="*/ 67243 h 5907136"/>
              <a:gd name="connsiteX2237" fmla="*/ 2790665 w 12078891"/>
              <a:gd name="connsiteY2237" fmla="*/ 54007 h 5907136"/>
              <a:gd name="connsiteX2238" fmla="*/ 3751773 w 12078891"/>
              <a:gd name="connsiteY2238" fmla="*/ 46888 h 5907136"/>
              <a:gd name="connsiteX2239" fmla="*/ 3759917 w 12078891"/>
              <a:gd name="connsiteY2239" fmla="*/ 55033 h 5907136"/>
              <a:gd name="connsiteX2240" fmla="*/ 3751773 w 12078891"/>
              <a:gd name="connsiteY2240" fmla="*/ 63179 h 5907136"/>
              <a:gd name="connsiteX2241" fmla="*/ 3743628 w 12078891"/>
              <a:gd name="connsiteY2241" fmla="*/ 55033 h 5907136"/>
              <a:gd name="connsiteX2242" fmla="*/ 3751773 w 12078891"/>
              <a:gd name="connsiteY2242" fmla="*/ 46888 h 5907136"/>
              <a:gd name="connsiteX2243" fmla="*/ 6107637 w 12078891"/>
              <a:gd name="connsiteY2243" fmla="*/ 40750 h 5907136"/>
              <a:gd name="connsiteX2244" fmla="*/ 6113746 w 12078891"/>
              <a:gd name="connsiteY2244" fmla="*/ 46859 h 5907136"/>
              <a:gd name="connsiteX2245" fmla="*/ 6107637 w 12078891"/>
              <a:gd name="connsiteY2245" fmla="*/ 52968 h 5907136"/>
              <a:gd name="connsiteX2246" fmla="*/ 6101528 w 12078891"/>
              <a:gd name="connsiteY2246" fmla="*/ 46859 h 5907136"/>
              <a:gd name="connsiteX2247" fmla="*/ 6107637 w 12078891"/>
              <a:gd name="connsiteY2247" fmla="*/ 40750 h 5907136"/>
              <a:gd name="connsiteX2248" fmla="*/ 338029 w 12078891"/>
              <a:gd name="connsiteY2248" fmla="*/ 35685 h 5907136"/>
              <a:gd name="connsiteX2249" fmla="*/ 367554 w 12078891"/>
              <a:gd name="connsiteY2249" fmla="*/ 65210 h 5907136"/>
              <a:gd name="connsiteX2250" fmla="*/ 338029 w 12078891"/>
              <a:gd name="connsiteY2250" fmla="*/ 94736 h 5907136"/>
              <a:gd name="connsiteX2251" fmla="*/ 308504 w 12078891"/>
              <a:gd name="connsiteY2251" fmla="*/ 65210 h 5907136"/>
              <a:gd name="connsiteX2252" fmla="*/ 338029 w 12078891"/>
              <a:gd name="connsiteY2252" fmla="*/ 35685 h 5907136"/>
              <a:gd name="connsiteX2253" fmla="*/ 7914793 w 12078891"/>
              <a:gd name="connsiteY2253" fmla="*/ 30595 h 5907136"/>
              <a:gd name="connsiteX2254" fmla="*/ 7924974 w 12078891"/>
              <a:gd name="connsiteY2254" fmla="*/ 39758 h 5907136"/>
              <a:gd name="connsiteX2255" fmla="*/ 7914793 w 12078891"/>
              <a:gd name="connsiteY2255" fmla="*/ 48922 h 5907136"/>
              <a:gd name="connsiteX2256" fmla="*/ 7905630 w 12078891"/>
              <a:gd name="connsiteY2256" fmla="*/ 39758 h 5907136"/>
              <a:gd name="connsiteX2257" fmla="*/ 7914793 w 12078891"/>
              <a:gd name="connsiteY2257" fmla="*/ 30595 h 5907136"/>
              <a:gd name="connsiteX2258" fmla="*/ 631216 w 12078891"/>
              <a:gd name="connsiteY2258" fmla="*/ 38 h 5907136"/>
              <a:gd name="connsiteX2259" fmla="*/ 673977 w 12078891"/>
              <a:gd name="connsiteY2259" fmla="*/ 41781 h 5907136"/>
              <a:gd name="connsiteX2260" fmla="*/ 631216 w 12078891"/>
              <a:gd name="connsiteY2260" fmla="*/ 83523 h 5907136"/>
              <a:gd name="connsiteX2261" fmla="*/ 588455 w 12078891"/>
              <a:gd name="connsiteY2261" fmla="*/ 41781 h 5907136"/>
              <a:gd name="connsiteX2262" fmla="*/ 631216 w 12078891"/>
              <a:gd name="connsiteY2262" fmla="*/ 38 h 59071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</a:cxnLst>
            <a:rect l="l" t="t" r="r" b="b"/>
            <a:pathLst>
              <a:path w="12078891" h="5907136">
                <a:moveTo>
                  <a:pt x="3842360" y="5831795"/>
                </a:moveTo>
                <a:cubicBezTo>
                  <a:pt x="3862721" y="5831795"/>
                  <a:pt x="3880030" y="5849103"/>
                  <a:pt x="3880030" y="5869465"/>
                </a:cubicBezTo>
                <a:cubicBezTo>
                  <a:pt x="3880030" y="5889828"/>
                  <a:pt x="3863739" y="5907136"/>
                  <a:pt x="3842360" y="5907136"/>
                </a:cubicBezTo>
                <a:cubicBezTo>
                  <a:pt x="3821997" y="5907136"/>
                  <a:pt x="3804687" y="5890846"/>
                  <a:pt x="3804687" y="5869465"/>
                </a:cubicBezTo>
                <a:cubicBezTo>
                  <a:pt x="3804687" y="5849103"/>
                  <a:pt x="3820979" y="5831795"/>
                  <a:pt x="3842360" y="5831795"/>
                </a:cubicBezTo>
                <a:close/>
                <a:moveTo>
                  <a:pt x="7474967" y="5830778"/>
                </a:moveTo>
                <a:cubicBezTo>
                  <a:pt x="7485148" y="5830778"/>
                  <a:pt x="7492275" y="5838923"/>
                  <a:pt x="7492275" y="5848086"/>
                </a:cubicBezTo>
                <a:cubicBezTo>
                  <a:pt x="7492275" y="5857249"/>
                  <a:pt x="7484130" y="5865394"/>
                  <a:pt x="7474967" y="5865394"/>
                </a:cubicBezTo>
                <a:cubicBezTo>
                  <a:pt x="7465804" y="5865394"/>
                  <a:pt x="7457659" y="5858267"/>
                  <a:pt x="7457659" y="5848086"/>
                </a:cubicBezTo>
                <a:cubicBezTo>
                  <a:pt x="7457659" y="5838923"/>
                  <a:pt x="7465804" y="5830778"/>
                  <a:pt x="7474967" y="5830778"/>
                </a:cubicBezTo>
                <a:close/>
                <a:moveTo>
                  <a:pt x="8992978" y="5793107"/>
                </a:moveTo>
                <a:cubicBezTo>
                  <a:pt x="8996033" y="5793107"/>
                  <a:pt x="8999088" y="5795143"/>
                  <a:pt x="8999088" y="5799215"/>
                </a:cubicBezTo>
                <a:cubicBezTo>
                  <a:pt x="8999088" y="5802270"/>
                  <a:pt x="8996033" y="5805325"/>
                  <a:pt x="8992978" y="5805325"/>
                </a:cubicBezTo>
                <a:cubicBezTo>
                  <a:pt x="8989924" y="5805325"/>
                  <a:pt x="8986870" y="5802270"/>
                  <a:pt x="8986870" y="5799215"/>
                </a:cubicBezTo>
                <a:cubicBezTo>
                  <a:pt x="8986870" y="5796161"/>
                  <a:pt x="8989924" y="5793107"/>
                  <a:pt x="8992978" y="5793107"/>
                </a:cubicBezTo>
                <a:close/>
                <a:moveTo>
                  <a:pt x="10305331" y="5791071"/>
                </a:moveTo>
                <a:cubicBezTo>
                  <a:pt x="10316531" y="5791071"/>
                  <a:pt x="10324675" y="5800234"/>
                  <a:pt x="10324675" y="5810415"/>
                </a:cubicBezTo>
                <a:cubicBezTo>
                  <a:pt x="10324675" y="5820597"/>
                  <a:pt x="10316531" y="5829759"/>
                  <a:pt x="10305331" y="5829759"/>
                </a:cubicBezTo>
                <a:cubicBezTo>
                  <a:pt x="10295150" y="5829759"/>
                  <a:pt x="10285987" y="5821615"/>
                  <a:pt x="10285987" y="5810415"/>
                </a:cubicBezTo>
                <a:cubicBezTo>
                  <a:pt x="10285987" y="5800234"/>
                  <a:pt x="10294132" y="5791071"/>
                  <a:pt x="10305331" y="5791071"/>
                </a:cubicBezTo>
                <a:close/>
                <a:moveTo>
                  <a:pt x="9101917" y="5773763"/>
                </a:moveTo>
                <a:cubicBezTo>
                  <a:pt x="9116171" y="5773763"/>
                  <a:pt x="9126352" y="5784963"/>
                  <a:pt x="9126352" y="5798198"/>
                </a:cubicBezTo>
                <a:cubicBezTo>
                  <a:pt x="9126352" y="5811433"/>
                  <a:pt x="9115152" y="5822633"/>
                  <a:pt x="9101917" y="5822633"/>
                </a:cubicBezTo>
                <a:cubicBezTo>
                  <a:pt x="9088682" y="5822633"/>
                  <a:pt x="9077482" y="5811433"/>
                  <a:pt x="9077482" y="5798198"/>
                </a:cubicBezTo>
                <a:cubicBezTo>
                  <a:pt x="9077482" y="5784963"/>
                  <a:pt x="9088682" y="5773763"/>
                  <a:pt x="9101917" y="5773763"/>
                </a:cubicBezTo>
                <a:close/>
                <a:moveTo>
                  <a:pt x="4563173" y="5765618"/>
                </a:moveTo>
                <a:cubicBezTo>
                  <a:pt x="4568264" y="5765618"/>
                  <a:pt x="4573353" y="5769691"/>
                  <a:pt x="4573353" y="5775799"/>
                </a:cubicBezTo>
                <a:cubicBezTo>
                  <a:pt x="4573353" y="5781908"/>
                  <a:pt x="4568264" y="5785980"/>
                  <a:pt x="4563173" y="5785980"/>
                </a:cubicBezTo>
                <a:cubicBezTo>
                  <a:pt x="4557062" y="5785980"/>
                  <a:pt x="4552992" y="5781908"/>
                  <a:pt x="4552992" y="5775799"/>
                </a:cubicBezTo>
                <a:cubicBezTo>
                  <a:pt x="4552992" y="5769691"/>
                  <a:pt x="4558082" y="5765618"/>
                  <a:pt x="4563173" y="5765618"/>
                </a:cubicBezTo>
                <a:close/>
                <a:moveTo>
                  <a:pt x="3667253" y="5747292"/>
                </a:moveTo>
                <a:cubicBezTo>
                  <a:pt x="3673361" y="5746274"/>
                  <a:pt x="3677432" y="5750346"/>
                  <a:pt x="3677432" y="5756455"/>
                </a:cubicBezTo>
                <a:cubicBezTo>
                  <a:pt x="3677432" y="5761546"/>
                  <a:pt x="3673361" y="5765618"/>
                  <a:pt x="3667253" y="5765618"/>
                </a:cubicBezTo>
                <a:cubicBezTo>
                  <a:pt x="3662163" y="5765618"/>
                  <a:pt x="3657072" y="5761546"/>
                  <a:pt x="3657072" y="5756455"/>
                </a:cubicBezTo>
                <a:cubicBezTo>
                  <a:pt x="3657072" y="5751365"/>
                  <a:pt x="3661143" y="5747292"/>
                  <a:pt x="3667253" y="5747292"/>
                </a:cubicBezTo>
                <a:close/>
                <a:moveTo>
                  <a:pt x="5934563" y="5691295"/>
                </a:moveTo>
                <a:cubicBezTo>
                  <a:pt x="5935581" y="5691295"/>
                  <a:pt x="5937617" y="5692313"/>
                  <a:pt x="5937617" y="5694349"/>
                </a:cubicBezTo>
                <a:cubicBezTo>
                  <a:pt x="5937617" y="5696386"/>
                  <a:pt x="5936598" y="5697403"/>
                  <a:pt x="5934563" y="5697403"/>
                </a:cubicBezTo>
                <a:cubicBezTo>
                  <a:pt x="5932526" y="5697403"/>
                  <a:pt x="5931508" y="5696386"/>
                  <a:pt x="5931508" y="5694349"/>
                </a:cubicBezTo>
                <a:cubicBezTo>
                  <a:pt x="5931508" y="5692313"/>
                  <a:pt x="5932526" y="5691295"/>
                  <a:pt x="5934563" y="5691295"/>
                </a:cubicBezTo>
                <a:close/>
                <a:moveTo>
                  <a:pt x="9720932" y="5662788"/>
                </a:moveTo>
                <a:cubicBezTo>
                  <a:pt x="9732132" y="5662788"/>
                  <a:pt x="9741295" y="5671951"/>
                  <a:pt x="9741295" y="5683150"/>
                </a:cubicBezTo>
                <a:cubicBezTo>
                  <a:pt x="9741295" y="5694349"/>
                  <a:pt x="9732132" y="5703513"/>
                  <a:pt x="9720932" y="5703513"/>
                </a:cubicBezTo>
                <a:cubicBezTo>
                  <a:pt x="9709733" y="5703513"/>
                  <a:pt x="9700570" y="5694349"/>
                  <a:pt x="9700570" y="5683150"/>
                </a:cubicBezTo>
                <a:cubicBezTo>
                  <a:pt x="9700570" y="5671951"/>
                  <a:pt x="9709733" y="5662788"/>
                  <a:pt x="9720932" y="5662788"/>
                </a:cubicBezTo>
                <a:close/>
                <a:moveTo>
                  <a:pt x="1551600" y="5657698"/>
                </a:moveTo>
                <a:cubicBezTo>
                  <a:pt x="1554653" y="5657698"/>
                  <a:pt x="1556689" y="5659734"/>
                  <a:pt x="1556689" y="5662789"/>
                </a:cubicBezTo>
                <a:cubicBezTo>
                  <a:pt x="1556689" y="5665843"/>
                  <a:pt x="1554653" y="5667879"/>
                  <a:pt x="1551600" y="5667879"/>
                </a:cubicBezTo>
                <a:cubicBezTo>
                  <a:pt x="1548544" y="5667879"/>
                  <a:pt x="1546509" y="5665843"/>
                  <a:pt x="1546509" y="5662789"/>
                </a:cubicBezTo>
                <a:cubicBezTo>
                  <a:pt x="1546509" y="5659734"/>
                  <a:pt x="1548544" y="5657698"/>
                  <a:pt x="1551600" y="5657698"/>
                </a:cubicBezTo>
                <a:close/>
                <a:moveTo>
                  <a:pt x="5617940" y="5620027"/>
                </a:moveTo>
                <a:cubicBezTo>
                  <a:pt x="5623030" y="5620027"/>
                  <a:pt x="5628121" y="5625118"/>
                  <a:pt x="5628121" y="5630208"/>
                </a:cubicBezTo>
                <a:cubicBezTo>
                  <a:pt x="5628121" y="5636317"/>
                  <a:pt x="5623030" y="5640389"/>
                  <a:pt x="5617940" y="5640389"/>
                </a:cubicBezTo>
                <a:cubicBezTo>
                  <a:pt x="5611832" y="5640389"/>
                  <a:pt x="5607759" y="5635299"/>
                  <a:pt x="5607759" y="5630208"/>
                </a:cubicBezTo>
                <a:cubicBezTo>
                  <a:pt x="5607759" y="5624100"/>
                  <a:pt x="5612850" y="5620027"/>
                  <a:pt x="5617940" y="5620027"/>
                </a:cubicBezTo>
                <a:close/>
                <a:moveTo>
                  <a:pt x="7608340" y="5584393"/>
                </a:moveTo>
                <a:cubicBezTo>
                  <a:pt x="7612413" y="5584393"/>
                  <a:pt x="7616485" y="5588466"/>
                  <a:pt x="7616485" y="5592538"/>
                </a:cubicBezTo>
                <a:cubicBezTo>
                  <a:pt x="7616485" y="5596611"/>
                  <a:pt x="7613430" y="5600683"/>
                  <a:pt x="7608340" y="5600683"/>
                </a:cubicBezTo>
                <a:cubicBezTo>
                  <a:pt x="7604268" y="5600683"/>
                  <a:pt x="7600195" y="5597628"/>
                  <a:pt x="7600195" y="5592538"/>
                </a:cubicBezTo>
                <a:cubicBezTo>
                  <a:pt x="7600195" y="5588466"/>
                  <a:pt x="7603249" y="5584393"/>
                  <a:pt x="7608340" y="5584393"/>
                </a:cubicBezTo>
                <a:close/>
                <a:moveTo>
                  <a:pt x="4031736" y="5584393"/>
                </a:moveTo>
                <a:cubicBezTo>
                  <a:pt x="4037844" y="5584393"/>
                  <a:pt x="4043953" y="5590501"/>
                  <a:pt x="4043953" y="5596611"/>
                </a:cubicBezTo>
                <a:cubicBezTo>
                  <a:pt x="4043953" y="5603737"/>
                  <a:pt x="4038861" y="5608828"/>
                  <a:pt x="4031736" y="5608828"/>
                </a:cubicBezTo>
                <a:cubicBezTo>
                  <a:pt x="4024608" y="5608828"/>
                  <a:pt x="4019517" y="5603737"/>
                  <a:pt x="4019517" y="5596611"/>
                </a:cubicBezTo>
                <a:cubicBezTo>
                  <a:pt x="4019517" y="5589484"/>
                  <a:pt x="4024608" y="5584393"/>
                  <a:pt x="4031736" y="5584393"/>
                </a:cubicBezTo>
                <a:close/>
                <a:moveTo>
                  <a:pt x="8657000" y="5577266"/>
                </a:moveTo>
                <a:cubicBezTo>
                  <a:pt x="8678381" y="5577266"/>
                  <a:pt x="8696707" y="5595592"/>
                  <a:pt x="8696707" y="5616973"/>
                </a:cubicBezTo>
                <a:cubicBezTo>
                  <a:pt x="8696707" y="5638353"/>
                  <a:pt x="8679399" y="5656679"/>
                  <a:pt x="8657000" y="5656679"/>
                </a:cubicBezTo>
                <a:cubicBezTo>
                  <a:pt x="8634601" y="5656679"/>
                  <a:pt x="8617294" y="5639371"/>
                  <a:pt x="8617294" y="5616973"/>
                </a:cubicBezTo>
                <a:cubicBezTo>
                  <a:pt x="8617294" y="5595592"/>
                  <a:pt x="8634601" y="5577266"/>
                  <a:pt x="8657000" y="5577266"/>
                </a:cubicBezTo>
                <a:close/>
                <a:moveTo>
                  <a:pt x="10814389" y="5571158"/>
                </a:moveTo>
                <a:cubicBezTo>
                  <a:pt x="10820499" y="5571158"/>
                  <a:pt x="10825589" y="5576249"/>
                  <a:pt x="10825589" y="5582357"/>
                </a:cubicBezTo>
                <a:cubicBezTo>
                  <a:pt x="10825589" y="5588466"/>
                  <a:pt x="10820499" y="5593557"/>
                  <a:pt x="10814389" y="5593557"/>
                </a:cubicBezTo>
                <a:cubicBezTo>
                  <a:pt x="10808281" y="5593557"/>
                  <a:pt x="10803190" y="5588466"/>
                  <a:pt x="10803190" y="5582357"/>
                </a:cubicBezTo>
                <a:cubicBezTo>
                  <a:pt x="10803190" y="5576249"/>
                  <a:pt x="10808281" y="5571158"/>
                  <a:pt x="10814389" y="5571158"/>
                </a:cubicBezTo>
                <a:close/>
                <a:moveTo>
                  <a:pt x="7000525" y="5501926"/>
                </a:moveTo>
                <a:cubicBezTo>
                  <a:pt x="7015797" y="5502944"/>
                  <a:pt x="7026996" y="5514143"/>
                  <a:pt x="7026996" y="5528397"/>
                </a:cubicBezTo>
                <a:cubicBezTo>
                  <a:pt x="7026996" y="5542651"/>
                  <a:pt x="7015797" y="5554868"/>
                  <a:pt x="7000525" y="5554868"/>
                </a:cubicBezTo>
                <a:cubicBezTo>
                  <a:pt x="6986272" y="5554868"/>
                  <a:pt x="6974054" y="5543669"/>
                  <a:pt x="6974054" y="5528397"/>
                </a:cubicBezTo>
                <a:cubicBezTo>
                  <a:pt x="6974054" y="5514143"/>
                  <a:pt x="6985253" y="5501926"/>
                  <a:pt x="7000525" y="5501926"/>
                </a:cubicBezTo>
                <a:close/>
                <a:moveTo>
                  <a:pt x="8101109" y="5497853"/>
                </a:moveTo>
                <a:cubicBezTo>
                  <a:pt x="8108236" y="5497853"/>
                  <a:pt x="8114345" y="5503961"/>
                  <a:pt x="8114345" y="5511088"/>
                </a:cubicBezTo>
                <a:cubicBezTo>
                  <a:pt x="8114345" y="5518215"/>
                  <a:pt x="8108236" y="5524324"/>
                  <a:pt x="8101109" y="5524324"/>
                </a:cubicBezTo>
                <a:cubicBezTo>
                  <a:pt x="8093982" y="5524324"/>
                  <a:pt x="8087874" y="5518215"/>
                  <a:pt x="8087874" y="5511088"/>
                </a:cubicBezTo>
                <a:cubicBezTo>
                  <a:pt x="8087874" y="5503961"/>
                  <a:pt x="8093982" y="5497853"/>
                  <a:pt x="8101109" y="5497853"/>
                </a:cubicBezTo>
                <a:close/>
                <a:moveTo>
                  <a:pt x="11261343" y="5462219"/>
                </a:moveTo>
                <a:cubicBezTo>
                  <a:pt x="11280687" y="5462219"/>
                  <a:pt x="11297995" y="5478509"/>
                  <a:pt x="11297995" y="5498871"/>
                </a:cubicBezTo>
                <a:cubicBezTo>
                  <a:pt x="11297995" y="5519233"/>
                  <a:pt x="11281705" y="5535524"/>
                  <a:pt x="11261343" y="5535524"/>
                </a:cubicBezTo>
                <a:cubicBezTo>
                  <a:pt x="11240981" y="5535524"/>
                  <a:pt x="11224691" y="5519233"/>
                  <a:pt x="11224691" y="5498871"/>
                </a:cubicBezTo>
                <a:cubicBezTo>
                  <a:pt x="11224691" y="5478509"/>
                  <a:pt x="11240981" y="5462219"/>
                  <a:pt x="11261343" y="5462219"/>
                </a:cubicBezTo>
                <a:close/>
                <a:moveTo>
                  <a:pt x="6980162" y="5433712"/>
                </a:moveTo>
                <a:cubicBezTo>
                  <a:pt x="6988307" y="5433712"/>
                  <a:pt x="6995434" y="5440839"/>
                  <a:pt x="6995434" y="5448984"/>
                </a:cubicBezTo>
                <a:cubicBezTo>
                  <a:pt x="6995434" y="5457129"/>
                  <a:pt x="6988307" y="5463237"/>
                  <a:pt x="6980162" y="5463237"/>
                </a:cubicBezTo>
                <a:cubicBezTo>
                  <a:pt x="6972017" y="5463237"/>
                  <a:pt x="6964890" y="5457129"/>
                  <a:pt x="6964890" y="5448984"/>
                </a:cubicBezTo>
                <a:cubicBezTo>
                  <a:pt x="6964890" y="5440839"/>
                  <a:pt x="6972017" y="5433712"/>
                  <a:pt x="6980162" y="5433712"/>
                </a:cubicBezTo>
                <a:close/>
                <a:moveTo>
                  <a:pt x="7394535" y="5431676"/>
                </a:moveTo>
                <a:cubicBezTo>
                  <a:pt x="7411843" y="5432694"/>
                  <a:pt x="7426097" y="5445930"/>
                  <a:pt x="7426097" y="5463237"/>
                </a:cubicBezTo>
                <a:cubicBezTo>
                  <a:pt x="7426097" y="5480545"/>
                  <a:pt x="7411843" y="5494799"/>
                  <a:pt x="7394535" y="5494799"/>
                </a:cubicBezTo>
                <a:cubicBezTo>
                  <a:pt x="7377227" y="5494799"/>
                  <a:pt x="7362974" y="5480545"/>
                  <a:pt x="7362974" y="5463237"/>
                </a:cubicBezTo>
                <a:cubicBezTo>
                  <a:pt x="7362974" y="5445930"/>
                  <a:pt x="7377227" y="5431676"/>
                  <a:pt x="7394535" y="5431676"/>
                </a:cubicBezTo>
                <a:close/>
                <a:moveTo>
                  <a:pt x="9262779" y="5425567"/>
                </a:moveTo>
                <a:cubicBezTo>
                  <a:pt x="9263798" y="5425567"/>
                  <a:pt x="9264816" y="5426585"/>
                  <a:pt x="9264816" y="5427603"/>
                </a:cubicBezTo>
                <a:cubicBezTo>
                  <a:pt x="9264816" y="5428621"/>
                  <a:pt x="9263798" y="5429639"/>
                  <a:pt x="9262779" y="5429639"/>
                </a:cubicBezTo>
                <a:cubicBezTo>
                  <a:pt x="9261761" y="5429639"/>
                  <a:pt x="9260743" y="5428621"/>
                  <a:pt x="9260743" y="5427603"/>
                </a:cubicBezTo>
                <a:cubicBezTo>
                  <a:pt x="9260743" y="5426585"/>
                  <a:pt x="9261761" y="5425567"/>
                  <a:pt x="9262779" y="5425567"/>
                </a:cubicBezTo>
                <a:close/>
                <a:moveTo>
                  <a:pt x="9043884" y="5381788"/>
                </a:moveTo>
                <a:cubicBezTo>
                  <a:pt x="9070356" y="5381788"/>
                  <a:pt x="9092754" y="5404187"/>
                  <a:pt x="9092754" y="5430658"/>
                </a:cubicBezTo>
                <a:cubicBezTo>
                  <a:pt x="9092754" y="5457129"/>
                  <a:pt x="9070356" y="5479528"/>
                  <a:pt x="9043884" y="5479528"/>
                </a:cubicBezTo>
                <a:cubicBezTo>
                  <a:pt x="9016395" y="5479528"/>
                  <a:pt x="8995015" y="5458147"/>
                  <a:pt x="8995015" y="5430658"/>
                </a:cubicBezTo>
                <a:cubicBezTo>
                  <a:pt x="8995015" y="5404187"/>
                  <a:pt x="9016395" y="5381788"/>
                  <a:pt x="9043884" y="5381788"/>
                </a:cubicBezTo>
                <a:close/>
                <a:moveTo>
                  <a:pt x="8166268" y="5370589"/>
                </a:moveTo>
                <a:cubicBezTo>
                  <a:pt x="8174414" y="5370589"/>
                  <a:pt x="8180522" y="5376697"/>
                  <a:pt x="8180522" y="5384843"/>
                </a:cubicBezTo>
                <a:cubicBezTo>
                  <a:pt x="8180522" y="5392988"/>
                  <a:pt x="8174414" y="5399096"/>
                  <a:pt x="8166268" y="5399096"/>
                </a:cubicBezTo>
                <a:cubicBezTo>
                  <a:pt x="8158123" y="5399096"/>
                  <a:pt x="8152015" y="5392988"/>
                  <a:pt x="8152015" y="5384843"/>
                </a:cubicBezTo>
                <a:cubicBezTo>
                  <a:pt x="8152015" y="5376697"/>
                  <a:pt x="8158123" y="5370589"/>
                  <a:pt x="8166268" y="5370589"/>
                </a:cubicBezTo>
                <a:close/>
                <a:moveTo>
                  <a:pt x="9917428" y="5332918"/>
                </a:moveTo>
                <a:cubicBezTo>
                  <a:pt x="9958153" y="5332918"/>
                  <a:pt x="9991751" y="5365498"/>
                  <a:pt x="9991751" y="5406223"/>
                </a:cubicBezTo>
                <a:cubicBezTo>
                  <a:pt x="9991751" y="5446947"/>
                  <a:pt x="9958153" y="5479527"/>
                  <a:pt x="9917428" y="5479527"/>
                </a:cubicBezTo>
                <a:cubicBezTo>
                  <a:pt x="9876704" y="5479527"/>
                  <a:pt x="9843106" y="5446947"/>
                  <a:pt x="9843106" y="5406223"/>
                </a:cubicBezTo>
                <a:cubicBezTo>
                  <a:pt x="9843106" y="5365498"/>
                  <a:pt x="9876704" y="5332918"/>
                  <a:pt x="9917428" y="5332918"/>
                </a:cubicBezTo>
                <a:close/>
                <a:moveTo>
                  <a:pt x="5489660" y="5317646"/>
                </a:moveTo>
                <a:cubicBezTo>
                  <a:pt x="5515111" y="5317646"/>
                  <a:pt x="5535474" y="5338008"/>
                  <a:pt x="5535474" y="5362443"/>
                </a:cubicBezTo>
                <a:cubicBezTo>
                  <a:pt x="5535474" y="5387896"/>
                  <a:pt x="5515111" y="5408259"/>
                  <a:pt x="5489660" y="5408259"/>
                </a:cubicBezTo>
                <a:cubicBezTo>
                  <a:pt x="5464207" y="5408259"/>
                  <a:pt x="5443845" y="5387896"/>
                  <a:pt x="5443845" y="5362443"/>
                </a:cubicBezTo>
                <a:cubicBezTo>
                  <a:pt x="5443845" y="5336990"/>
                  <a:pt x="5464207" y="5317646"/>
                  <a:pt x="5489660" y="5317646"/>
                </a:cubicBezTo>
                <a:close/>
                <a:moveTo>
                  <a:pt x="7760040" y="5273868"/>
                </a:moveTo>
                <a:cubicBezTo>
                  <a:pt x="7780402" y="5273868"/>
                  <a:pt x="7795674" y="5290158"/>
                  <a:pt x="7795674" y="5309502"/>
                </a:cubicBezTo>
                <a:cubicBezTo>
                  <a:pt x="7795674" y="5328847"/>
                  <a:pt x="7779384" y="5345136"/>
                  <a:pt x="7760040" y="5345136"/>
                </a:cubicBezTo>
                <a:cubicBezTo>
                  <a:pt x="7740696" y="5345136"/>
                  <a:pt x="7724406" y="5329864"/>
                  <a:pt x="7724406" y="5309502"/>
                </a:cubicBezTo>
                <a:cubicBezTo>
                  <a:pt x="7724406" y="5290158"/>
                  <a:pt x="7740696" y="5273868"/>
                  <a:pt x="7760040" y="5273868"/>
                </a:cubicBezTo>
                <a:close/>
                <a:moveTo>
                  <a:pt x="4548919" y="5233143"/>
                </a:moveTo>
                <a:cubicBezTo>
                  <a:pt x="4564190" y="5233143"/>
                  <a:pt x="4575387" y="5244342"/>
                  <a:pt x="4575387" y="5259614"/>
                </a:cubicBezTo>
                <a:cubicBezTo>
                  <a:pt x="4575387" y="5274886"/>
                  <a:pt x="4563173" y="5286085"/>
                  <a:pt x="4548919" y="5286085"/>
                </a:cubicBezTo>
                <a:cubicBezTo>
                  <a:pt x="4533646" y="5286085"/>
                  <a:pt x="4522446" y="5273868"/>
                  <a:pt x="4522446" y="5259614"/>
                </a:cubicBezTo>
                <a:cubicBezTo>
                  <a:pt x="4522446" y="5244342"/>
                  <a:pt x="4534664" y="5233143"/>
                  <a:pt x="4548919" y="5233143"/>
                </a:cubicBezTo>
                <a:close/>
                <a:moveTo>
                  <a:pt x="7408789" y="5131331"/>
                </a:moveTo>
                <a:cubicBezTo>
                  <a:pt x="7413880" y="5131331"/>
                  <a:pt x="7417952" y="5135404"/>
                  <a:pt x="7417952" y="5140494"/>
                </a:cubicBezTo>
                <a:cubicBezTo>
                  <a:pt x="7417952" y="5145585"/>
                  <a:pt x="7413880" y="5149657"/>
                  <a:pt x="7408789" y="5149657"/>
                </a:cubicBezTo>
                <a:cubicBezTo>
                  <a:pt x="7403699" y="5149657"/>
                  <a:pt x="7399626" y="5145585"/>
                  <a:pt x="7399626" y="5140494"/>
                </a:cubicBezTo>
                <a:cubicBezTo>
                  <a:pt x="7399626" y="5135404"/>
                  <a:pt x="7403699" y="5131331"/>
                  <a:pt x="7408789" y="5131331"/>
                </a:cubicBezTo>
                <a:close/>
                <a:moveTo>
                  <a:pt x="10433614" y="5120132"/>
                </a:moveTo>
                <a:cubicBezTo>
                  <a:pt x="10438705" y="5120132"/>
                  <a:pt x="10442776" y="5124204"/>
                  <a:pt x="10442776" y="5129295"/>
                </a:cubicBezTo>
                <a:cubicBezTo>
                  <a:pt x="10442776" y="5134385"/>
                  <a:pt x="10438705" y="5138458"/>
                  <a:pt x="10433614" y="5138458"/>
                </a:cubicBezTo>
                <a:cubicBezTo>
                  <a:pt x="10428524" y="5138458"/>
                  <a:pt x="10424451" y="5134385"/>
                  <a:pt x="10424451" y="5129295"/>
                </a:cubicBezTo>
                <a:cubicBezTo>
                  <a:pt x="10424451" y="5124204"/>
                  <a:pt x="10428524" y="5120132"/>
                  <a:pt x="10433614" y="5120132"/>
                </a:cubicBezTo>
                <a:close/>
                <a:moveTo>
                  <a:pt x="1525133" y="5095697"/>
                </a:moveTo>
                <a:cubicBezTo>
                  <a:pt x="1549568" y="5095697"/>
                  <a:pt x="1568912" y="5116059"/>
                  <a:pt x="1568912" y="5139476"/>
                </a:cubicBezTo>
                <a:cubicBezTo>
                  <a:pt x="1568912" y="5163911"/>
                  <a:pt x="1549568" y="5183255"/>
                  <a:pt x="1525133" y="5183255"/>
                </a:cubicBezTo>
                <a:cubicBezTo>
                  <a:pt x="1500698" y="5183255"/>
                  <a:pt x="1481354" y="5163911"/>
                  <a:pt x="1481354" y="5139476"/>
                </a:cubicBezTo>
                <a:cubicBezTo>
                  <a:pt x="1481354" y="5115041"/>
                  <a:pt x="1500698" y="5095697"/>
                  <a:pt x="1525133" y="5095697"/>
                </a:cubicBezTo>
                <a:close/>
                <a:moveTo>
                  <a:pt x="4545863" y="5086534"/>
                </a:moveTo>
                <a:cubicBezTo>
                  <a:pt x="4555026" y="5086534"/>
                  <a:pt x="4563168" y="5094679"/>
                  <a:pt x="4563168" y="5103842"/>
                </a:cubicBezTo>
                <a:cubicBezTo>
                  <a:pt x="4563168" y="5113005"/>
                  <a:pt x="4555026" y="5121150"/>
                  <a:pt x="4545863" y="5121150"/>
                </a:cubicBezTo>
                <a:cubicBezTo>
                  <a:pt x="4535682" y="5121150"/>
                  <a:pt x="4528555" y="5113005"/>
                  <a:pt x="4528555" y="5103842"/>
                </a:cubicBezTo>
                <a:cubicBezTo>
                  <a:pt x="4528555" y="5093661"/>
                  <a:pt x="4536700" y="5086534"/>
                  <a:pt x="4545863" y="5086534"/>
                </a:cubicBezTo>
                <a:close/>
                <a:moveTo>
                  <a:pt x="9595704" y="5048864"/>
                </a:moveTo>
                <a:cubicBezTo>
                  <a:pt x="9599777" y="5048864"/>
                  <a:pt x="9601813" y="5051918"/>
                  <a:pt x="9601813" y="5054972"/>
                </a:cubicBezTo>
                <a:cubicBezTo>
                  <a:pt x="9601813" y="5058027"/>
                  <a:pt x="9598759" y="5061081"/>
                  <a:pt x="9595704" y="5061081"/>
                </a:cubicBezTo>
                <a:cubicBezTo>
                  <a:pt x="9592650" y="5061081"/>
                  <a:pt x="9589596" y="5059045"/>
                  <a:pt x="9589596" y="5054972"/>
                </a:cubicBezTo>
                <a:cubicBezTo>
                  <a:pt x="9589596" y="5051918"/>
                  <a:pt x="9592650" y="5048864"/>
                  <a:pt x="9595704" y="5048864"/>
                </a:cubicBezTo>
                <a:close/>
                <a:moveTo>
                  <a:pt x="11474130" y="5040719"/>
                </a:moveTo>
                <a:cubicBezTo>
                  <a:pt x="11484311" y="5040719"/>
                  <a:pt x="11492456" y="5048864"/>
                  <a:pt x="11492456" y="5059046"/>
                </a:cubicBezTo>
                <a:cubicBezTo>
                  <a:pt x="11492456" y="5069227"/>
                  <a:pt x="11484311" y="5077372"/>
                  <a:pt x="11474130" y="5077372"/>
                </a:cubicBezTo>
                <a:cubicBezTo>
                  <a:pt x="11463948" y="5077372"/>
                  <a:pt x="11455803" y="5069227"/>
                  <a:pt x="11455803" y="5059046"/>
                </a:cubicBezTo>
                <a:cubicBezTo>
                  <a:pt x="11455803" y="5048864"/>
                  <a:pt x="11463948" y="5040719"/>
                  <a:pt x="11474130" y="5040719"/>
                </a:cubicBezTo>
                <a:close/>
                <a:moveTo>
                  <a:pt x="2684777" y="5038683"/>
                </a:moveTo>
                <a:cubicBezTo>
                  <a:pt x="2688848" y="5038683"/>
                  <a:pt x="2690886" y="5041737"/>
                  <a:pt x="2690886" y="5044791"/>
                </a:cubicBezTo>
                <a:cubicBezTo>
                  <a:pt x="2690886" y="5047846"/>
                  <a:pt x="2687831" y="5050900"/>
                  <a:pt x="2684777" y="5050900"/>
                </a:cubicBezTo>
                <a:cubicBezTo>
                  <a:pt x="2681723" y="5050900"/>
                  <a:pt x="2678668" y="5047846"/>
                  <a:pt x="2678668" y="5044791"/>
                </a:cubicBezTo>
                <a:cubicBezTo>
                  <a:pt x="2678668" y="5041737"/>
                  <a:pt x="2681723" y="5038683"/>
                  <a:pt x="2684777" y="5038683"/>
                </a:cubicBezTo>
                <a:close/>
                <a:moveTo>
                  <a:pt x="8718088" y="5027483"/>
                </a:moveTo>
                <a:cubicBezTo>
                  <a:pt x="8735396" y="5027483"/>
                  <a:pt x="8750668" y="5042755"/>
                  <a:pt x="8750668" y="5060063"/>
                </a:cubicBezTo>
                <a:cubicBezTo>
                  <a:pt x="8750668" y="5078389"/>
                  <a:pt x="8735396" y="5092643"/>
                  <a:pt x="8718088" y="5092643"/>
                </a:cubicBezTo>
                <a:cubicBezTo>
                  <a:pt x="8699762" y="5092643"/>
                  <a:pt x="8684490" y="5078389"/>
                  <a:pt x="8684490" y="5060063"/>
                </a:cubicBezTo>
                <a:cubicBezTo>
                  <a:pt x="8684490" y="5041737"/>
                  <a:pt x="8699762" y="5027483"/>
                  <a:pt x="8718088" y="5027483"/>
                </a:cubicBezTo>
                <a:close/>
                <a:moveTo>
                  <a:pt x="855208" y="4961306"/>
                </a:moveTo>
                <a:cubicBezTo>
                  <a:pt x="857245" y="4961306"/>
                  <a:pt x="859281" y="4963342"/>
                  <a:pt x="859281" y="4965379"/>
                </a:cubicBezTo>
                <a:cubicBezTo>
                  <a:pt x="859281" y="4967415"/>
                  <a:pt x="857245" y="4969451"/>
                  <a:pt x="855208" y="4969451"/>
                </a:cubicBezTo>
                <a:cubicBezTo>
                  <a:pt x="853172" y="4969451"/>
                  <a:pt x="851136" y="4967415"/>
                  <a:pt x="851136" y="4965379"/>
                </a:cubicBezTo>
                <a:cubicBezTo>
                  <a:pt x="851136" y="4963342"/>
                  <a:pt x="853172" y="4961306"/>
                  <a:pt x="855208" y="4961306"/>
                </a:cubicBezTo>
                <a:close/>
                <a:moveTo>
                  <a:pt x="3860690" y="4955197"/>
                </a:moveTo>
                <a:cubicBezTo>
                  <a:pt x="3867816" y="4955197"/>
                  <a:pt x="3873926" y="4961305"/>
                  <a:pt x="3873926" y="4968432"/>
                </a:cubicBezTo>
                <a:cubicBezTo>
                  <a:pt x="3873926" y="4975559"/>
                  <a:pt x="3867816" y="4981668"/>
                  <a:pt x="3860690" y="4981668"/>
                </a:cubicBezTo>
                <a:cubicBezTo>
                  <a:pt x="3853563" y="4981668"/>
                  <a:pt x="3847454" y="4975559"/>
                  <a:pt x="3847454" y="4968432"/>
                </a:cubicBezTo>
                <a:cubicBezTo>
                  <a:pt x="3847454" y="4961305"/>
                  <a:pt x="3853563" y="4955197"/>
                  <a:pt x="3860690" y="4955197"/>
                </a:cubicBezTo>
                <a:close/>
                <a:moveTo>
                  <a:pt x="428625" y="4954179"/>
                </a:moveTo>
                <a:cubicBezTo>
                  <a:pt x="459169" y="4955197"/>
                  <a:pt x="483604" y="4979632"/>
                  <a:pt x="483604" y="5009158"/>
                </a:cubicBezTo>
                <a:cubicBezTo>
                  <a:pt x="483604" y="5039701"/>
                  <a:pt x="459169" y="5064136"/>
                  <a:pt x="428625" y="5064136"/>
                </a:cubicBezTo>
                <a:cubicBezTo>
                  <a:pt x="398082" y="5064136"/>
                  <a:pt x="373647" y="5039701"/>
                  <a:pt x="373647" y="5009158"/>
                </a:cubicBezTo>
                <a:cubicBezTo>
                  <a:pt x="373647" y="4978614"/>
                  <a:pt x="398082" y="4954179"/>
                  <a:pt x="428625" y="4954179"/>
                </a:cubicBezTo>
                <a:close/>
                <a:moveTo>
                  <a:pt x="8221247" y="4935853"/>
                </a:moveTo>
                <a:cubicBezTo>
                  <a:pt x="8224301" y="4936871"/>
                  <a:pt x="8225319" y="4937889"/>
                  <a:pt x="8225319" y="4939926"/>
                </a:cubicBezTo>
                <a:cubicBezTo>
                  <a:pt x="8225319" y="4941962"/>
                  <a:pt x="8223283" y="4943998"/>
                  <a:pt x="8221247" y="4943998"/>
                </a:cubicBezTo>
                <a:cubicBezTo>
                  <a:pt x="8219210" y="4943998"/>
                  <a:pt x="8217174" y="4941962"/>
                  <a:pt x="8217174" y="4939926"/>
                </a:cubicBezTo>
                <a:cubicBezTo>
                  <a:pt x="8217174" y="4937889"/>
                  <a:pt x="8219210" y="4935853"/>
                  <a:pt x="8221247" y="4935853"/>
                </a:cubicBezTo>
                <a:close/>
                <a:moveTo>
                  <a:pt x="6571898" y="4926690"/>
                </a:moveTo>
                <a:cubicBezTo>
                  <a:pt x="6580043" y="4926690"/>
                  <a:pt x="6586152" y="4932798"/>
                  <a:pt x="6586152" y="4940943"/>
                </a:cubicBezTo>
                <a:cubicBezTo>
                  <a:pt x="6586152" y="4949088"/>
                  <a:pt x="6580043" y="4955197"/>
                  <a:pt x="6571898" y="4955197"/>
                </a:cubicBezTo>
                <a:cubicBezTo>
                  <a:pt x="6563753" y="4955197"/>
                  <a:pt x="6557644" y="4949088"/>
                  <a:pt x="6557644" y="4940943"/>
                </a:cubicBezTo>
                <a:cubicBezTo>
                  <a:pt x="6557644" y="4932798"/>
                  <a:pt x="6563753" y="4926690"/>
                  <a:pt x="6571898" y="4926690"/>
                </a:cubicBezTo>
                <a:close/>
                <a:moveTo>
                  <a:pt x="5978342" y="4896147"/>
                </a:moveTo>
                <a:cubicBezTo>
                  <a:pt x="6002774" y="4897165"/>
                  <a:pt x="6022119" y="4916509"/>
                  <a:pt x="6022119" y="4939926"/>
                </a:cubicBezTo>
                <a:cubicBezTo>
                  <a:pt x="6022119" y="4964360"/>
                  <a:pt x="6002774" y="4983705"/>
                  <a:pt x="5978342" y="4983705"/>
                </a:cubicBezTo>
                <a:cubicBezTo>
                  <a:pt x="5953907" y="4983705"/>
                  <a:pt x="5934564" y="4964360"/>
                  <a:pt x="5934564" y="4939926"/>
                </a:cubicBezTo>
                <a:cubicBezTo>
                  <a:pt x="5934564" y="4915491"/>
                  <a:pt x="5953907" y="4896147"/>
                  <a:pt x="5978342" y="4896147"/>
                </a:cubicBezTo>
                <a:close/>
                <a:moveTo>
                  <a:pt x="9071374" y="4885965"/>
                </a:moveTo>
                <a:cubicBezTo>
                  <a:pt x="9090719" y="4885965"/>
                  <a:pt x="9105990" y="4901237"/>
                  <a:pt x="9105990" y="4920581"/>
                </a:cubicBezTo>
                <a:cubicBezTo>
                  <a:pt x="9105990" y="4939925"/>
                  <a:pt x="9090719" y="4955197"/>
                  <a:pt x="9071374" y="4955197"/>
                </a:cubicBezTo>
                <a:cubicBezTo>
                  <a:pt x="9052030" y="4955197"/>
                  <a:pt x="9036758" y="4939925"/>
                  <a:pt x="9036758" y="4920581"/>
                </a:cubicBezTo>
                <a:cubicBezTo>
                  <a:pt x="9036758" y="4901237"/>
                  <a:pt x="9052030" y="4885965"/>
                  <a:pt x="9071374" y="4885965"/>
                </a:cubicBezTo>
                <a:close/>
                <a:moveTo>
                  <a:pt x="4705700" y="4854403"/>
                </a:moveTo>
                <a:cubicBezTo>
                  <a:pt x="4710788" y="4854403"/>
                  <a:pt x="4713844" y="4857457"/>
                  <a:pt x="4713844" y="4861530"/>
                </a:cubicBezTo>
                <a:cubicBezTo>
                  <a:pt x="4713844" y="4865603"/>
                  <a:pt x="4710788" y="4868657"/>
                  <a:pt x="4705700" y="4868657"/>
                </a:cubicBezTo>
                <a:cubicBezTo>
                  <a:pt x="4701628" y="4868657"/>
                  <a:pt x="4697560" y="4865603"/>
                  <a:pt x="4697560" y="4861530"/>
                </a:cubicBezTo>
                <a:cubicBezTo>
                  <a:pt x="4697560" y="4857457"/>
                  <a:pt x="4700612" y="4854403"/>
                  <a:pt x="4705700" y="4854403"/>
                </a:cubicBezTo>
                <a:close/>
                <a:moveTo>
                  <a:pt x="11940428" y="4845241"/>
                </a:moveTo>
                <a:cubicBezTo>
                  <a:pt x="11943481" y="4844222"/>
                  <a:pt x="11945518" y="4847277"/>
                  <a:pt x="11945518" y="4850331"/>
                </a:cubicBezTo>
                <a:cubicBezTo>
                  <a:pt x="11945518" y="4853386"/>
                  <a:pt x="11943481" y="4855422"/>
                  <a:pt x="11940428" y="4855422"/>
                </a:cubicBezTo>
                <a:cubicBezTo>
                  <a:pt x="11937373" y="4855422"/>
                  <a:pt x="11935337" y="4853386"/>
                  <a:pt x="11935337" y="4850331"/>
                </a:cubicBezTo>
                <a:cubicBezTo>
                  <a:pt x="11935337" y="4847277"/>
                  <a:pt x="11937373" y="4845241"/>
                  <a:pt x="11940428" y="4845241"/>
                </a:cubicBezTo>
                <a:close/>
                <a:moveTo>
                  <a:pt x="8474758" y="4844222"/>
                </a:moveTo>
                <a:cubicBezTo>
                  <a:pt x="8482903" y="4844222"/>
                  <a:pt x="8489011" y="4850331"/>
                  <a:pt x="8489011" y="4858476"/>
                </a:cubicBezTo>
                <a:cubicBezTo>
                  <a:pt x="8489011" y="4866621"/>
                  <a:pt x="8482903" y="4872729"/>
                  <a:pt x="8474758" y="4872729"/>
                </a:cubicBezTo>
                <a:cubicBezTo>
                  <a:pt x="8466612" y="4872729"/>
                  <a:pt x="8460504" y="4866621"/>
                  <a:pt x="8460504" y="4858476"/>
                </a:cubicBezTo>
                <a:cubicBezTo>
                  <a:pt x="8460504" y="4850331"/>
                  <a:pt x="8466612" y="4844222"/>
                  <a:pt x="8474758" y="4844222"/>
                </a:cubicBezTo>
                <a:close/>
                <a:moveTo>
                  <a:pt x="4205825" y="4837095"/>
                </a:moveTo>
                <a:cubicBezTo>
                  <a:pt x="4209897" y="4837095"/>
                  <a:pt x="4213970" y="4840150"/>
                  <a:pt x="4213970" y="4845240"/>
                </a:cubicBezTo>
                <a:cubicBezTo>
                  <a:pt x="4213970" y="4850331"/>
                  <a:pt x="4209897" y="4853385"/>
                  <a:pt x="4205825" y="4853385"/>
                </a:cubicBezTo>
                <a:cubicBezTo>
                  <a:pt x="4200734" y="4853385"/>
                  <a:pt x="4196662" y="4849313"/>
                  <a:pt x="4196662" y="4845240"/>
                </a:cubicBezTo>
                <a:cubicBezTo>
                  <a:pt x="4196662" y="4840150"/>
                  <a:pt x="4200734" y="4837095"/>
                  <a:pt x="4205825" y="4837095"/>
                </a:cubicBezTo>
                <a:close/>
                <a:moveTo>
                  <a:pt x="7787529" y="4832005"/>
                </a:moveTo>
                <a:cubicBezTo>
                  <a:pt x="7806873" y="4832005"/>
                  <a:pt x="7822145" y="4847277"/>
                  <a:pt x="7822145" y="4866621"/>
                </a:cubicBezTo>
                <a:cubicBezTo>
                  <a:pt x="7822145" y="4884947"/>
                  <a:pt x="7806873" y="4901237"/>
                  <a:pt x="7787529" y="4901237"/>
                </a:cubicBezTo>
                <a:cubicBezTo>
                  <a:pt x="7768185" y="4901237"/>
                  <a:pt x="7752913" y="4885966"/>
                  <a:pt x="7752913" y="4866621"/>
                </a:cubicBezTo>
                <a:cubicBezTo>
                  <a:pt x="7752913" y="4847277"/>
                  <a:pt x="7768185" y="4832005"/>
                  <a:pt x="7787529" y="4832005"/>
                </a:cubicBezTo>
                <a:close/>
                <a:moveTo>
                  <a:pt x="11802981" y="4826914"/>
                </a:moveTo>
                <a:cubicBezTo>
                  <a:pt x="11808072" y="4825896"/>
                  <a:pt x="11811126" y="4828950"/>
                  <a:pt x="11811126" y="4834041"/>
                </a:cubicBezTo>
                <a:cubicBezTo>
                  <a:pt x="11811126" y="4838114"/>
                  <a:pt x="11808072" y="4842186"/>
                  <a:pt x="11802981" y="4842186"/>
                </a:cubicBezTo>
                <a:cubicBezTo>
                  <a:pt x="11798909" y="4842186"/>
                  <a:pt x="11794836" y="4839132"/>
                  <a:pt x="11794836" y="4834041"/>
                </a:cubicBezTo>
                <a:cubicBezTo>
                  <a:pt x="11794836" y="4829969"/>
                  <a:pt x="11797891" y="4826914"/>
                  <a:pt x="11802981" y="4826914"/>
                </a:cubicBezTo>
                <a:close/>
                <a:moveTo>
                  <a:pt x="5411257" y="4809607"/>
                </a:moveTo>
                <a:cubicBezTo>
                  <a:pt x="5417365" y="4809607"/>
                  <a:pt x="5422456" y="4813679"/>
                  <a:pt x="5422456" y="4819788"/>
                </a:cubicBezTo>
                <a:cubicBezTo>
                  <a:pt x="5422456" y="4825897"/>
                  <a:pt x="5417365" y="4829969"/>
                  <a:pt x="5411257" y="4829969"/>
                </a:cubicBezTo>
                <a:cubicBezTo>
                  <a:pt x="5405150" y="4829969"/>
                  <a:pt x="5401075" y="4824879"/>
                  <a:pt x="5401075" y="4819788"/>
                </a:cubicBezTo>
                <a:cubicBezTo>
                  <a:pt x="5401075" y="4813679"/>
                  <a:pt x="5406167" y="4809607"/>
                  <a:pt x="5411257" y="4809607"/>
                </a:cubicBezTo>
                <a:close/>
                <a:moveTo>
                  <a:pt x="9626248" y="4808588"/>
                </a:moveTo>
                <a:cubicBezTo>
                  <a:pt x="9632356" y="4808588"/>
                  <a:pt x="9637447" y="4813679"/>
                  <a:pt x="9637447" y="4819788"/>
                </a:cubicBezTo>
                <a:cubicBezTo>
                  <a:pt x="9637447" y="4825896"/>
                  <a:pt x="9632356" y="4830987"/>
                  <a:pt x="9626248" y="4830987"/>
                </a:cubicBezTo>
                <a:cubicBezTo>
                  <a:pt x="9620140" y="4830987"/>
                  <a:pt x="9615049" y="4825896"/>
                  <a:pt x="9615049" y="4819788"/>
                </a:cubicBezTo>
                <a:cubicBezTo>
                  <a:pt x="9615049" y="4813679"/>
                  <a:pt x="9620140" y="4808588"/>
                  <a:pt x="9626248" y="4808588"/>
                </a:cubicBezTo>
                <a:close/>
                <a:moveTo>
                  <a:pt x="4160030" y="4788226"/>
                </a:moveTo>
                <a:cubicBezTo>
                  <a:pt x="4164103" y="4789244"/>
                  <a:pt x="4168175" y="4792299"/>
                  <a:pt x="4168175" y="4796371"/>
                </a:cubicBezTo>
                <a:cubicBezTo>
                  <a:pt x="4168175" y="4800444"/>
                  <a:pt x="4164103" y="4804516"/>
                  <a:pt x="4160030" y="4804516"/>
                </a:cubicBezTo>
                <a:cubicBezTo>
                  <a:pt x="4155957" y="4804516"/>
                  <a:pt x="4151885" y="4801461"/>
                  <a:pt x="4151885" y="4796371"/>
                </a:cubicBezTo>
                <a:cubicBezTo>
                  <a:pt x="4151885" y="4792299"/>
                  <a:pt x="4155957" y="4788226"/>
                  <a:pt x="4160030" y="4788226"/>
                </a:cubicBezTo>
                <a:close/>
                <a:moveTo>
                  <a:pt x="2707168" y="4788226"/>
                </a:moveTo>
                <a:cubicBezTo>
                  <a:pt x="2718366" y="4788226"/>
                  <a:pt x="2727529" y="4797389"/>
                  <a:pt x="2727529" y="4808588"/>
                </a:cubicBezTo>
                <a:cubicBezTo>
                  <a:pt x="2727529" y="4819788"/>
                  <a:pt x="2718366" y="4828951"/>
                  <a:pt x="2707168" y="4828951"/>
                </a:cubicBezTo>
                <a:cubicBezTo>
                  <a:pt x="2695968" y="4828951"/>
                  <a:pt x="2686805" y="4819788"/>
                  <a:pt x="2686805" y="4808588"/>
                </a:cubicBezTo>
                <a:cubicBezTo>
                  <a:pt x="2686805" y="4797389"/>
                  <a:pt x="2695968" y="4788226"/>
                  <a:pt x="2707168" y="4788226"/>
                </a:cubicBezTo>
                <a:close/>
                <a:moveTo>
                  <a:pt x="8423852" y="4774990"/>
                </a:moveTo>
                <a:cubicBezTo>
                  <a:pt x="8434033" y="4774990"/>
                  <a:pt x="8441160" y="4783135"/>
                  <a:pt x="8441160" y="4792298"/>
                </a:cubicBezTo>
                <a:cubicBezTo>
                  <a:pt x="8441160" y="4802479"/>
                  <a:pt x="8433015" y="4809606"/>
                  <a:pt x="8423852" y="4809606"/>
                </a:cubicBezTo>
                <a:cubicBezTo>
                  <a:pt x="8413671" y="4809606"/>
                  <a:pt x="8406544" y="4801461"/>
                  <a:pt x="8406544" y="4792298"/>
                </a:cubicBezTo>
                <a:cubicBezTo>
                  <a:pt x="8406544" y="4782117"/>
                  <a:pt x="8414689" y="4774990"/>
                  <a:pt x="8423852" y="4774990"/>
                </a:cubicBezTo>
                <a:close/>
                <a:moveTo>
                  <a:pt x="7361956" y="4766846"/>
                </a:moveTo>
                <a:cubicBezTo>
                  <a:pt x="7367046" y="4766846"/>
                  <a:pt x="7371119" y="4771937"/>
                  <a:pt x="7371119" y="4776009"/>
                </a:cubicBezTo>
                <a:cubicBezTo>
                  <a:pt x="7371119" y="4781099"/>
                  <a:pt x="7367046" y="4784154"/>
                  <a:pt x="7361956" y="4784154"/>
                </a:cubicBezTo>
                <a:cubicBezTo>
                  <a:pt x="7356865" y="4784154"/>
                  <a:pt x="7352793" y="4780081"/>
                  <a:pt x="7352793" y="4776009"/>
                </a:cubicBezTo>
                <a:cubicBezTo>
                  <a:pt x="7352793" y="4770918"/>
                  <a:pt x="7356865" y="4766846"/>
                  <a:pt x="7361956" y="4766846"/>
                </a:cubicBezTo>
                <a:close/>
                <a:moveTo>
                  <a:pt x="5745195" y="4758701"/>
                </a:moveTo>
                <a:cubicBezTo>
                  <a:pt x="5751304" y="4758701"/>
                  <a:pt x="5755375" y="4762773"/>
                  <a:pt x="5755375" y="4768882"/>
                </a:cubicBezTo>
                <a:cubicBezTo>
                  <a:pt x="5755375" y="4773973"/>
                  <a:pt x="5751304" y="4779063"/>
                  <a:pt x="5745195" y="4779063"/>
                </a:cubicBezTo>
                <a:cubicBezTo>
                  <a:pt x="5740104" y="4779063"/>
                  <a:pt x="5735013" y="4774991"/>
                  <a:pt x="5735013" y="4768882"/>
                </a:cubicBezTo>
                <a:cubicBezTo>
                  <a:pt x="5735013" y="4763792"/>
                  <a:pt x="5739086" y="4758701"/>
                  <a:pt x="5745195" y="4758701"/>
                </a:cubicBezTo>
                <a:close/>
                <a:moveTo>
                  <a:pt x="9463349" y="4748520"/>
                </a:moveTo>
                <a:cubicBezTo>
                  <a:pt x="9472512" y="4749538"/>
                  <a:pt x="9478621" y="4755646"/>
                  <a:pt x="9478621" y="4763792"/>
                </a:cubicBezTo>
                <a:cubicBezTo>
                  <a:pt x="9478621" y="4771937"/>
                  <a:pt x="9471494" y="4778045"/>
                  <a:pt x="9463349" y="4778045"/>
                </a:cubicBezTo>
                <a:cubicBezTo>
                  <a:pt x="9455204" y="4778045"/>
                  <a:pt x="9448077" y="4771937"/>
                  <a:pt x="9448077" y="4763792"/>
                </a:cubicBezTo>
                <a:cubicBezTo>
                  <a:pt x="9448077" y="4755646"/>
                  <a:pt x="9455204" y="4748520"/>
                  <a:pt x="9463349" y="4748520"/>
                </a:cubicBezTo>
                <a:close/>
                <a:moveTo>
                  <a:pt x="3995069" y="4743429"/>
                </a:moveTo>
                <a:cubicBezTo>
                  <a:pt x="3999141" y="4743429"/>
                  <a:pt x="4003214" y="4746483"/>
                  <a:pt x="4003214" y="4751574"/>
                </a:cubicBezTo>
                <a:cubicBezTo>
                  <a:pt x="4003214" y="4755646"/>
                  <a:pt x="4000159" y="4759719"/>
                  <a:pt x="3995069" y="4759719"/>
                </a:cubicBezTo>
                <a:cubicBezTo>
                  <a:pt x="3990995" y="4759719"/>
                  <a:pt x="3986923" y="4756664"/>
                  <a:pt x="3986923" y="4751574"/>
                </a:cubicBezTo>
                <a:cubicBezTo>
                  <a:pt x="3986923" y="4747501"/>
                  <a:pt x="3989978" y="4743429"/>
                  <a:pt x="3995069" y="4743429"/>
                </a:cubicBezTo>
                <a:close/>
                <a:moveTo>
                  <a:pt x="1604530" y="4720012"/>
                </a:moveTo>
                <a:cubicBezTo>
                  <a:pt x="1609621" y="4720012"/>
                  <a:pt x="1613694" y="4724085"/>
                  <a:pt x="1613694" y="4729175"/>
                </a:cubicBezTo>
                <a:cubicBezTo>
                  <a:pt x="1613694" y="4734266"/>
                  <a:pt x="1609621" y="4738339"/>
                  <a:pt x="1604530" y="4738339"/>
                </a:cubicBezTo>
                <a:cubicBezTo>
                  <a:pt x="1599441" y="4738339"/>
                  <a:pt x="1595368" y="4734266"/>
                  <a:pt x="1595368" y="4729175"/>
                </a:cubicBezTo>
                <a:cubicBezTo>
                  <a:pt x="1595368" y="4724085"/>
                  <a:pt x="1599441" y="4720012"/>
                  <a:pt x="1604530" y="4720012"/>
                </a:cubicBezTo>
                <a:close/>
                <a:moveTo>
                  <a:pt x="1371382" y="4705759"/>
                </a:moveTo>
                <a:cubicBezTo>
                  <a:pt x="1372401" y="4705759"/>
                  <a:pt x="1374437" y="4706777"/>
                  <a:pt x="1374437" y="4708813"/>
                </a:cubicBezTo>
                <a:cubicBezTo>
                  <a:pt x="1374437" y="4710850"/>
                  <a:pt x="1372401" y="4711867"/>
                  <a:pt x="1371382" y="4711867"/>
                </a:cubicBezTo>
                <a:cubicBezTo>
                  <a:pt x="1370364" y="4711867"/>
                  <a:pt x="1368328" y="4709831"/>
                  <a:pt x="1368328" y="4708813"/>
                </a:cubicBezTo>
                <a:cubicBezTo>
                  <a:pt x="1368328" y="4706777"/>
                  <a:pt x="1370364" y="4705759"/>
                  <a:pt x="1371382" y="4705759"/>
                </a:cubicBezTo>
                <a:close/>
                <a:moveTo>
                  <a:pt x="10108836" y="4692523"/>
                </a:moveTo>
                <a:cubicBezTo>
                  <a:pt x="10114944" y="4692523"/>
                  <a:pt x="10121052" y="4697614"/>
                  <a:pt x="10121052" y="4704740"/>
                </a:cubicBezTo>
                <a:cubicBezTo>
                  <a:pt x="10121052" y="4711867"/>
                  <a:pt x="10115962" y="4716957"/>
                  <a:pt x="10108836" y="4716957"/>
                </a:cubicBezTo>
                <a:cubicBezTo>
                  <a:pt x="10101709" y="4716957"/>
                  <a:pt x="10096618" y="4711867"/>
                  <a:pt x="10096618" y="4704740"/>
                </a:cubicBezTo>
                <a:cubicBezTo>
                  <a:pt x="10096618" y="4697614"/>
                  <a:pt x="10101709" y="4692523"/>
                  <a:pt x="10108836" y="4692523"/>
                </a:cubicBezTo>
                <a:close/>
                <a:moveTo>
                  <a:pt x="10068111" y="4669106"/>
                </a:moveTo>
                <a:cubicBezTo>
                  <a:pt x="10075237" y="4669106"/>
                  <a:pt x="10079310" y="4674197"/>
                  <a:pt x="10079310" y="4679287"/>
                </a:cubicBezTo>
                <a:cubicBezTo>
                  <a:pt x="10079310" y="4685396"/>
                  <a:pt x="10074219" y="4690487"/>
                  <a:pt x="10068111" y="4690487"/>
                </a:cubicBezTo>
                <a:cubicBezTo>
                  <a:pt x="10062002" y="4690487"/>
                  <a:pt x="10056911" y="4685396"/>
                  <a:pt x="10056911" y="4679287"/>
                </a:cubicBezTo>
                <a:cubicBezTo>
                  <a:pt x="10056911" y="4673179"/>
                  <a:pt x="10062002" y="4669106"/>
                  <a:pt x="10068111" y="4669106"/>
                </a:cubicBezTo>
                <a:close/>
                <a:moveTo>
                  <a:pt x="8009478" y="4660961"/>
                </a:moveTo>
                <a:cubicBezTo>
                  <a:pt x="8013550" y="4660961"/>
                  <a:pt x="8016605" y="4664015"/>
                  <a:pt x="8016605" y="4668088"/>
                </a:cubicBezTo>
                <a:cubicBezTo>
                  <a:pt x="8016605" y="4672161"/>
                  <a:pt x="8013550" y="4675215"/>
                  <a:pt x="8009478" y="4675215"/>
                </a:cubicBezTo>
                <a:cubicBezTo>
                  <a:pt x="8005405" y="4675215"/>
                  <a:pt x="8002351" y="4672161"/>
                  <a:pt x="8002351" y="4668088"/>
                </a:cubicBezTo>
                <a:cubicBezTo>
                  <a:pt x="8002351" y="4664015"/>
                  <a:pt x="8005405" y="4660961"/>
                  <a:pt x="8009478" y="4660961"/>
                </a:cubicBezTo>
                <a:close/>
                <a:moveTo>
                  <a:pt x="10355219" y="4649762"/>
                </a:moveTo>
                <a:cubicBezTo>
                  <a:pt x="10359292" y="4649762"/>
                  <a:pt x="10363364" y="4652816"/>
                  <a:pt x="10363364" y="4657907"/>
                </a:cubicBezTo>
                <a:cubicBezTo>
                  <a:pt x="10363364" y="4661980"/>
                  <a:pt x="10359292" y="4666052"/>
                  <a:pt x="10355219" y="4666052"/>
                </a:cubicBezTo>
                <a:cubicBezTo>
                  <a:pt x="10351147" y="4666052"/>
                  <a:pt x="10347074" y="4661980"/>
                  <a:pt x="10347074" y="4657907"/>
                </a:cubicBezTo>
                <a:cubicBezTo>
                  <a:pt x="10347074" y="4653834"/>
                  <a:pt x="10351147" y="4649762"/>
                  <a:pt x="10355219" y="4649762"/>
                </a:cubicBezTo>
                <a:close/>
                <a:moveTo>
                  <a:pt x="10402053" y="4646708"/>
                </a:moveTo>
                <a:cubicBezTo>
                  <a:pt x="10406125" y="4646708"/>
                  <a:pt x="10408162" y="4648744"/>
                  <a:pt x="10408162" y="4652816"/>
                </a:cubicBezTo>
                <a:cubicBezTo>
                  <a:pt x="10408162" y="4655871"/>
                  <a:pt x="10405107" y="4658925"/>
                  <a:pt x="10402053" y="4658925"/>
                </a:cubicBezTo>
                <a:cubicBezTo>
                  <a:pt x="10398999" y="4658925"/>
                  <a:pt x="10395944" y="4655871"/>
                  <a:pt x="10395944" y="4652816"/>
                </a:cubicBezTo>
                <a:cubicBezTo>
                  <a:pt x="10395944" y="4649762"/>
                  <a:pt x="10398999" y="4646708"/>
                  <a:pt x="10402053" y="4646708"/>
                </a:cubicBezTo>
                <a:close/>
                <a:moveTo>
                  <a:pt x="4307634" y="4637545"/>
                </a:moveTo>
                <a:cubicBezTo>
                  <a:pt x="4315757" y="4637545"/>
                  <a:pt x="4321866" y="4643653"/>
                  <a:pt x="4321866" y="4651799"/>
                </a:cubicBezTo>
                <a:cubicBezTo>
                  <a:pt x="4321866" y="4659944"/>
                  <a:pt x="4315757" y="4666052"/>
                  <a:pt x="4307634" y="4666052"/>
                </a:cubicBezTo>
                <a:cubicBezTo>
                  <a:pt x="4299487" y="4666052"/>
                  <a:pt x="4293379" y="4659944"/>
                  <a:pt x="4293379" y="4651799"/>
                </a:cubicBezTo>
                <a:cubicBezTo>
                  <a:pt x="4293379" y="4643653"/>
                  <a:pt x="4299487" y="4637545"/>
                  <a:pt x="4307634" y="4637545"/>
                </a:cubicBezTo>
                <a:close/>
                <a:moveTo>
                  <a:pt x="117067" y="4626346"/>
                </a:moveTo>
                <a:cubicBezTo>
                  <a:pt x="118085" y="4626346"/>
                  <a:pt x="119103" y="4627364"/>
                  <a:pt x="119103" y="4628382"/>
                </a:cubicBezTo>
                <a:cubicBezTo>
                  <a:pt x="119103" y="4629400"/>
                  <a:pt x="118085" y="4630418"/>
                  <a:pt x="117067" y="4630418"/>
                </a:cubicBezTo>
                <a:cubicBezTo>
                  <a:pt x="116049" y="4630418"/>
                  <a:pt x="115031" y="4629400"/>
                  <a:pt x="115031" y="4628382"/>
                </a:cubicBezTo>
                <a:cubicBezTo>
                  <a:pt x="115031" y="4627364"/>
                  <a:pt x="116049" y="4626346"/>
                  <a:pt x="117067" y="4626346"/>
                </a:cubicBezTo>
                <a:close/>
                <a:moveTo>
                  <a:pt x="3638730" y="4547951"/>
                </a:moveTo>
                <a:cubicBezTo>
                  <a:pt x="3642802" y="4547951"/>
                  <a:pt x="3644839" y="4549987"/>
                  <a:pt x="3644839" y="4554059"/>
                </a:cubicBezTo>
                <a:cubicBezTo>
                  <a:pt x="3644839" y="4557114"/>
                  <a:pt x="3641784" y="4560169"/>
                  <a:pt x="3638730" y="4560169"/>
                </a:cubicBezTo>
                <a:cubicBezTo>
                  <a:pt x="3635676" y="4560169"/>
                  <a:pt x="3632622" y="4557114"/>
                  <a:pt x="3632622" y="4554059"/>
                </a:cubicBezTo>
                <a:cubicBezTo>
                  <a:pt x="3632622" y="4551005"/>
                  <a:pt x="3635676" y="4547951"/>
                  <a:pt x="3638730" y="4547951"/>
                </a:cubicBezTo>
                <a:close/>
                <a:moveTo>
                  <a:pt x="11106590" y="4539806"/>
                </a:moveTo>
                <a:cubicBezTo>
                  <a:pt x="11122879" y="4539806"/>
                  <a:pt x="11136115" y="4553041"/>
                  <a:pt x="11136115" y="4569331"/>
                </a:cubicBezTo>
                <a:cubicBezTo>
                  <a:pt x="11136115" y="4585621"/>
                  <a:pt x="11122879" y="4598857"/>
                  <a:pt x="11106590" y="4598857"/>
                </a:cubicBezTo>
                <a:cubicBezTo>
                  <a:pt x="11090300" y="4598857"/>
                  <a:pt x="11077064" y="4585621"/>
                  <a:pt x="11077064" y="4569331"/>
                </a:cubicBezTo>
                <a:cubicBezTo>
                  <a:pt x="11077064" y="4553041"/>
                  <a:pt x="11090300" y="4539806"/>
                  <a:pt x="11106590" y="4539806"/>
                </a:cubicBezTo>
                <a:close/>
                <a:moveTo>
                  <a:pt x="10039603" y="4533697"/>
                </a:moveTo>
                <a:cubicBezTo>
                  <a:pt x="10046730" y="4533697"/>
                  <a:pt x="10051820" y="4538788"/>
                  <a:pt x="10051820" y="4545915"/>
                </a:cubicBezTo>
                <a:cubicBezTo>
                  <a:pt x="10051820" y="4553041"/>
                  <a:pt x="10045712" y="4558132"/>
                  <a:pt x="10039603" y="4558132"/>
                </a:cubicBezTo>
                <a:cubicBezTo>
                  <a:pt x="10032477" y="4558132"/>
                  <a:pt x="10027386" y="4553041"/>
                  <a:pt x="10027386" y="4545915"/>
                </a:cubicBezTo>
                <a:cubicBezTo>
                  <a:pt x="10027386" y="4538788"/>
                  <a:pt x="10033494" y="4533697"/>
                  <a:pt x="10039603" y="4533697"/>
                </a:cubicBezTo>
                <a:close/>
                <a:moveTo>
                  <a:pt x="5086492" y="4530642"/>
                </a:moveTo>
                <a:cubicBezTo>
                  <a:pt x="5101760" y="4530642"/>
                  <a:pt x="5114995" y="4543877"/>
                  <a:pt x="5114995" y="4559149"/>
                </a:cubicBezTo>
                <a:cubicBezTo>
                  <a:pt x="5114995" y="4575439"/>
                  <a:pt x="5101760" y="4587656"/>
                  <a:pt x="5086492" y="4587656"/>
                </a:cubicBezTo>
                <a:cubicBezTo>
                  <a:pt x="5070204" y="4587656"/>
                  <a:pt x="5057989" y="4574421"/>
                  <a:pt x="5057989" y="4559149"/>
                </a:cubicBezTo>
                <a:cubicBezTo>
                  <a:pt x="5057989" y="4542860"/>
                  <a:pt x="5071223" y="4530642"/>
                  <a:pt x="5086492" y="4530642"/>
                </a:cubicBezTo>
                <a:close/>
                <a:moveTo>
                  <a:pt x="5031503" y="4522498"/>
                </a:moveTo>
                <a:cubicBezTo>
                  <a:pt x="5034558" y="4522498"/>
                  <a:pt x="5037610" y="4525552"/>
                  <a:pt x="5037610" y="4528606"/>
                </a:cubicBezTo>
                <a:cubicBezTo>
                  <a:pt x="5037610" y="4531661"/>
                  <a:pt x="5034558" y="4534716"/>
                  <a:pt x="5031503" y="4534716"/>
                </a:cubicBezTo>
                <a:cubicBezTo>
                  <a:pt x="5028450" y="4534716"/>
                  <a:pt x="5025395" y="4531661"/>
                  <a:pt x="5025395" y="4528606"/>
                </a:cubicBezTo>
                <a:cubicBezTo>
                  <a:pt x="5025395" y="4525552"/>
                  <a:pt x="5028450" y="4522498"/>
                  <a:pt x="5031503" y="4522498"/>
                </a:cubicBezTo>
                <a:close/>
                <a:moveTo>
                  <a:pt x="10449905" y="4519443"/>
                </a:moveTo>
                <a:cubicBezTo>
                  <a:pt x="10451940" y="4519443"/>
                  <a:pt x="10453977" y="4521479"/>
                  <a:pt x="10453977" y="4523515"/>
                </a:cubicBezTo>
                <a:cubicBezTo>
                  <a:pt x="10453977" y="4525551"/>
                  <a:pt x="10451940" y="4527588"/>
                  <a:pt x="10449905" y="4527588"/>
                </a:cubicBezTo>
                <a:cubicBezTo>
                  <a:pt x="10447868" y="4527588"/>
                  <a:pt x="10445832" y="4525551"/>
                  <a:pt x="10445832" y="4523515"/>
                </a:cubicBezTo>
                <a:cubicBezTo>
                  <a:pt x="10445832" y="4521479"/>
                  <a:pt x="10447868" y="4519443"/>
                  <a:pt x="10449905" y="4519443"/>
                </a:cubicBezTo>
                <a:close/>
                <a:moveTo>
                  <a:pt x="6405944" y="4511298"/>
                </a:moveTo>
                <a:cubicBezTo>
                  <a:pt x="6411035" y="4511298"/>
                  <a:pt x="6415107" y="4515371"/>
                  <a:pt x="6415107" y="4520461"/>
                </a:cubicBezTo>
                <a:cubicBezTo>
                  <a:pt x="6415107" y="4525552"/>
                  <a:pt x="6411035" y="4529625"/>
                  <a:pt x="6405944" y="4529625"/>
                </a:cubicBezTo>
                <a:cubicBezTo>
                  <a:pt x="6400854" y="4529625"/>
                  <a:pt x="6396781" y="4525552"/>
                  <a:pt x="6396781" y="4520461"/>
                </a:cubicBezTo>
                <a:cubicBezTo>
                  <a:pt x="6396781" y="4515371"/>
                  <a:pt x="6400854" y="4511298"/>
                  <a:pt x="6405944" y="4511298"/>
                </a:cubicBezTo>
                <a:close/>
                <a:moveTo>
                  <a:pt x="3329227" y="4505190"/>
                </a:moveTo>
                <a:cubicBezTo>
                  <a:pt x="3334319" y="4505190"/>
                  <a:pt x="3339409" y="4510281"/>
                  <a:pt x="3339409" y="4515371"/>
                </a:cubicBezTo>
                <a:cubicBezTo>
                  <a:pt x="3339409" y="4520462"/>
                  <a:pt x="3335337" y="4525552"/>
                  <a:pt x="3329227" y="4525552"/>
                </a:cubicBezTo>
                <a:cubicBezTo>
                  <a:pt x="3324137" y="4525552"/>
                  <a:pt x="3319045" y="4521480"/>
                  <a:pt x="3319045" y="4515371"/>
                </a:cubicBezTo>
                <a:cubicBezTo>
                  <a:pt x="3319045" y="4510281"/>
                  <a:pt x="3323119" y="4505190"/>
                  <a:pt x="3329227" y="4505190"/>
                </a:cubicBezTo>
                <a:close/>
                <a:moveTo>
                  <a:pt x="9823763" y="4504172"/>
                </a:moveTo>
                <a:cubicBezTo>
                  <a:pt x="9826817" y="4505190"/>
                  <a:pt x="9828853" y="4507226"/>
                  <a:pt x="9828853" y="4509263"/>
                </a:cubicBezTo>
                <a:cubicBezTo>
                  <a:pt x="9828853" y="4512317"/>
                  <a:pt x="9826817" y="4514353"/>
                  <a:pt x="9823763" y="4514353"/>
                </a:cubicBezTo>
                <a:cubicBezTo>
                  <a:pt x="9820708" y="4514353"/>
                  <a:pt x="9818672" y="4512317"/>
                  <a:pt x="9818672" y="4509263"/>
                </a:cubicBezTo>
                <a:cubicBezTo>
                  <a:pt x="9818672" y="4506208"/>
                  <a:pt x="9820708" y="4504172"/>
                  <a:pt x="9823763" y="4504172"/>
                </a:cubicBezTo>
                <a:close/>
                <a:moveTo>
                  <a:pt x="11835561" y="4496026"/>
                </a:moveTo>
                <a:cubicBezTo>
                  <a:pt x="11864069" y="4496026"/>
                  <a:pt x="11886467" y="4518425"/>
                  <a:pt x="11886467" y="4546932"/>
                </a:cubicBezTo>
                <a:cubicBezTo>
                  <a:pt x="11886467" y="4574421"/>
                  <a:pt x="11864069" y="4597838"/>
                  <a:pt x="11835561" y="4597838"/>
                </a:cubicBezTo>
                <a:cubicBezTo>
                  <a:pt x="11807053" y="4597838"/>
                  <a:pt x="11784655" y="4575440"/>
                  <a:pt x="11784655" y="4546932"/>
                </a:cubicBezTo>
                <a:cubicBezTo>
                  <a:pt x="11784655" y="4518425"/>
                  <a:pt x="11808072" y="4496026"/>
                  <a:pt x="11835561" y="4496026"/>
                </a:cubicBezTo>
                <a:close/>
                <a:moveTo>
                  <a:pt x="2021958" y="4478719"/>
                </a:moveTo>
                <a:cubicBezTo>
                  <a:pt x="2023994" y="4478719"/>
                  <a:pt x="2025013" y="4480755"/>
                  <a:pt x="2025013" y="4481773"/>
                </a:cubicBezTo>
                <a:cubicBezTo>
                  <a:pt x="2025013" y="4483810"/>
                  <a:pt x="2023994" y="4484827"/>
                  <a:pt x="2021958" y="4484827"/>
                </a:cubicBezTo>
                <a:cubicBezTo>
                  <a:pt x="2019921" y="4484827"/>
                  <a:pt x="2018904" y="4483810"/>
                  <a:pt x="2018904" y="4481773"/>
                </a:cubicBezTo>
                <a:cubicBezTo>
                  <a:pt x="2018904" y="4479737"/>
                  <a:pt x="2019921" y="4478719"/>
                  <a:pt x="2021958" y="4478719"/>
                </a:cubicBezTo>
                <a:close/>
                <a:moveTo>
                  <a:pt x="1314378" y="4477700"/>
                </a:moveTo>
                <a:cubicBezTo>
                  <a:pt x="1323541" y="4477700"/>
                  <a:pt x="1331686" y="4484827"/>
                  <a:pt x="1331686" y="4495008"/>
                </a:cubicBezTo>
                <a:cubicBezTo>
                  <a:pt x="1331686" y="4504171"/>
                  <a:pt x="1323541" y="4512316"/>
                  <a:pt x="1314378" y="4512316"/>
                </a:cubicBezTo>
                <a:cubicBezTo>
                  <a:pt x="1305215" y="4512316"/>
                  <a:pt x="1297070" y="4504171"/>
                  <a:pt x="1297070" y="4495008"/>
                </a:cubicBezTo>
                <a:cubicBezTo>
                  <a:pt x="1297070" y="4485845"/>
                  <a:pt x="1305215" y="4477700"/>
                  <a:pt x="1314378" y="4477700"/>
                </a:cubicBezTo>
                <a:close/>
                <a:moveTo>
                  <a:pt x="9049994" y="4471592"/>
                </a:moveTo>
                <a:cubicBezTo>
                  <a:pt x="9052029" y="4472610"/>
                  <a:pt x="9054066" y="4473628"/>
                  <a:pt x="9054066" y="4475664"/>
                </a:cubicBezTo>
                <a:cubicBezTo>
                  <a:pt x="9054066" y="4477700"/>
                  <a:pt x="9052029" y="4479737"/>
                  <a:pt x="9049994" y="4479737"/>
                </a:cubicBezTo>
                <a:cubicBezTo>
                  <a:pt x="9047957" y="4479737"/>
                  <a:pt x="9045921" y="4477700"/>
                  <a:pt x="9045921" y="4475664"/>
                </a:cubicBezTo>
                <a:cubicBezTo>
                  <a:pt x="9045921" y="4473628"/>
                  <a:pt x="9047957" y="4471592"/>
                  <a:pt x="9049994" y="4471592"/>
                </a:cubicBezTo>
                <a:close/>
                <a:moveTo>
                  <a:pt x="9692425" y="4440030"/>
                </a:moveTo>
                <a:cubicBezTo>
                  <a:pt x="9704642" y="4440030"/>
                  <a:pt x="9714823" y="4450211"/>
                  <a:pt x="9714823" y="4462429"/>
                </a:cubicBezTo>
                <a:cubicBezTo>
                  <a:pt x="9714823" y="4474646"/>
                  <a:pt x="9704642" y="4484827"/>
                  <a:pt x="9692425" y="4484827"/>
                </a:cubicBezTo>
                <a:cubicBezTo>
                  <a:pt x="9680207" y="4484827"/>
                  <a:pt x="9670026" y="4474646"/>
                  <a:pt x="9670026" y="4462429"/>
                </a:cubicBezTo>
                <a:cubicBezTo>
                  <a:pt x="9670026" y="4450211"/>
                  <a:pt x="9680207" y="4440030"/>
                  <a:pt x="9692425" y="4440030"/>
                </a:cubicBezTo>
                <a:close/>
                <a:moveTo>
                  <a:pt x="748314" y="4434939"/>
                </a:moveTo>
                <a:cubicBezTo>
                  <a:pt x="751368" y="4434939"/>
                  <a:pt x="753404" y="4436975"/>
                  <a:pt x="753404" y="4440030"/>
                </a:cubicBezTo>
                <a:cubicBezTo>
                  <a:pt x="753404" y="4443084"/>
                  <a:pt x="751368" y="4445120"/>
                  <a:pt x="748314" y="4445120"/>
                </a:cubicBezTo>
                <a:cubicBezTo>
                  <a:pt x="745259" y="4445120"/>
                  <a:pt x="743223" y="4443084"/>
                  <a:pt x="743223" y="4440030"/>
                </a:cubicBezTo>
                <a:cubicBezTo>
                  <a:pt x="743223" y="4436975"/>
                  <a:pt x="745259" y="4434939"/>
                  <a:pt x="748314" y="4434939"/>
                </a:cubicBezTo>
                <a:close/>
                <a:moveTo>
                  <a:pt x="409266" y="4434939"/>
                </a:moveTo>
                <a:cubicBezTo>
                  <a:pt x="412320" y="4434939"/>
                  <a:pt x="415374" y="4436975"/>
                  <a:pt x="415374" y="4441048"/>
                </a:cubicBezTo>
                <a:cubicBezTo>
                  <a:pt x="415374" y="4444102"/>
                  <a:pt x="412320" y="4447157"/>
                  <a:pt x="409266" y="4447157"/>
                </a:cubicBezTo>
                <a:cubicBezTo>
                  <a:pt x="405193" y="4447157"/>
                  <a:pt x="403157" y="4444102"/>
                  <a:pt x="403157" y="4441048"/>
                </a:cubicBezTo>
                <a:cubicBezTo>
                  <a:pt x="403157" y="4436975"/>
                  <a:pt x="406211" y="4434939"/>
                  <a:pt x="409266" y="4434939"/>
                </a:cubicBezTo>
                <a:close/>
                <a:moveTo>
                  <a:pt x="9956118" y="4432903"/>
                </a:moveTo>
                <a:cubicBezTo>
                  <a:pt x="9957136" y="4432903"/>
                  <a:pt x="9959172" y="4433921"/>
                  <a:pt x="9959172" y="4435957"/>
                </a:cubicBezTo>
                <a:cubicBezTo>
                  <a:pt x="9959172" y="4437994"/>
                  <a:pt x="9958154" y="4439011"/>
                  <a:pt x="9956118" y="4439011"/>
                </a:cubicBezTo>
                <a:cubicBezTo>
                  <a:pt x="9954081" y="4439011"/>
                  <a:pt x="9953063" y="4437994"/>
                  <a:pt x="9953063" y="4435957"/>
                </a:cubicBezTo>
                <a:cubicBezTo>
                  <a:pt x="9953063" y="4433921"/>
                  <a:pt x="9954081" y="4432903"/>
                  <a:pt x="9956118" y="4432903"/>
                </a:cubicBezTo>
                <a:close/>
                <a:moveTo>
                  <a:pt x="8798519" y="4432903"/>
                </a:moveTo>
                <a:cubicBezTo>
                  <a:pt x="8800556" y="4432903"/>
                  <a:pt x="8801573" y="4434939"/>
                  <a:pt x="8801573" y="4435957"/>
                </a:cubicBezTo>
                <a:cubicBezTo>
                  <a:pt x="8801573" y="4436975"/>
                  <a:pt x="8800556" y="4439011"/>
                  <a:pt x="8798519" y="4439011"/>
                </a:cubicBezTo>
                <a:cubicBezTo>
                  <a:pt x="8796483" y="4439011"/>
                  <a:pt x="8795465" y="4437994"/>
                  <a:pt x="8795465" y="4435957"/>
                </a:cubicBezTo>
                <a:cubicBezTo>
                  <a:pt x="8795465" y="4433921"/>
                  <a:pt x="8796483" y="4432903"/>
                  <a:pt x="8798519" y="4432903"/>
                </a:cubicBezTo>
                <a:close/>
                <a:moveTo>
                  <a:pt x="6079128" y="4427813"/>
                </a:moveTo>
                <a:cubicBezTo>
                  <a:pt x="6083201" y="4428831"/>
                  <a:pt x="6085238" y="4430867"/>
                  <a:pt x="6085238" y="4433921"/>
                </a:cubicBezTo>
                <a:cubicBezTo>
                  <a:pt x="6085238" y="4436976"/>
                  <a:pt x="6083201" y="4440030"/>
                  <a:pt x="6079128" y="4440030"/>
                </a:cubicBezTo>
                <a:cubicBezTo>
                  <a:pt x="6076074" y="4440030"/>
                  <a:pt x="6073020" y="4437994"/>
                  <a:pt x="6073020" y="4433921"/>
                </a:cubicBezTo>
                <a:cubicBezTo>
                  <a:pt x="6073020" y="4430867"/>
                  <a:pt x="6076074" y="4427813"/>
                  <a:pt x="6079128" y="4427813"/>
                </a:cubicBezTo>
                <a:close/>
                <a:moveTo>
                  <a:pt x="1133145" y="4424758"/>
                </a:moveTo>
                <a:cubicBezTo>
                  <a:pt x="1136199" y="4424758"/>
                  <a:pt x="1138235" y="4426794"/>
                  <a:pt x="1138235" y="4429849"/>
                </a:cubicBezTo>
                <a:cubicBezTo>
                  <a:pt x="1138235" y="4432903"/>
                  <a:pt x="1136199" y="4434939"/>
                  <a:pt x="1133145" y="4434939"/>
                </a:cubicBezTo>
                <a:cubicBezTo>
                  <a:pt x="1130090" y="4434939"/>
                  <a:pt x="1128054" y="4432903"/>
                  <a:pt x="1128054" y="4429849"/>
                </a:cubicBezTo>
                <a:cubicBezTo>
                  <a:pt x="1128054" y="4426794"/>
                  <a:pt x="1130090" y="4424758"/>
                  <a:pt x="1133145" y="4424758"/>
                </a:cubicBezTo>
                <a:close/>
                <a:moveTo>
                  <a:pt x="10647419" y="4375889"/>
                </a:moveTo>
                <a:cubicBezTo>
                  <a:pt x="10651491" y="4375889"/>
                  <a:pt x="10655564" y="4378943"/>
                  <a:pt x="10655564" y="4384034"/>
                </a:cubicBezTo>
                <a:cubicBezTo>
                  <a:pt x="10655564" y="4389124"/>
                  <a:pt x="10651491" y="4392179"/>
                  <a:pt x="10647419" y="4392179"/>
                </a:cubicBezTo>
                <a:cubicBezTo>
                  <a:pt x="10642329" y="4392179"/>
                  <a:pt x="10639274" y="4388107"/>
                  <a:pt x="10639274" y="4384034"/>
                </a:cubicBezTo>
                <a:cubicBezTo>
                  <a:pt x="10639274" y="4378943"/>
                  <a:pt x="10643347" y="4375889"/>
                  <a:pt x="10647419" y="4375889"/>
                </a:cubicBezTo>
                <a:close/>
                <a:moveTo>
                  <a:pt x="7329376" y="4373852"/>
                </a:moveTo>
                <a:cubicBezTo>
                  <a:pt x="7330394" y="4373852"/>
                  <a:pt x="7331412" y="4374870"/>
                  <a:pt x="7331412" y="4375888"/>
                </a:cubicBezTo>
                <a:cubicBezTo>
                  <a:pt x="7331412" y="4376907"/>
                  <a:pt x="7330394" y="4377925"/>
                  <a:pt x="7329376" y="4377925"/>
                </a:cubicBezTo>
                <a:cubicBezTo>
                  <a:pt x="7328358" y="4377925"/>
                  <a:pt x="7327340" y="4376907"/>
                  <a:pt x="7327340" y="4375888"/>
                </a:cubicBezTo>
                <a:cubicBezTo>
                  <a:pt x="7327340" y="4374870"/>
                  <a:pt x="7328358" y="4373852"/>
                  <a:pt x="7329376" y="4373852"/>
                </a:cubicBezTo>
                <a:close/>
                <a:moveTo>
                  <a:pt x="7485148" y="4351454"/>
                </a:moveTo>
                <a:cubicBezTo>
                  <a:pt x="7489220" y="4351454"/>
                  <a:pt x="7492275" y="4354508"/>
                  <a:pt x="7492275" y="4358580"/>
                </a:cubicBezTo>
                <a:cubicBezTo>
                  <a:pt x="7492275" y="4362653"/>
                  <a:pt x="7489220" y="4365707"/>
                  <a:pt x="7485148" y="4365707"/>
                </a:cubicBezTo>
                <a:cubicBezTo>
                  <a:pt x="7481075" y="4365707"/>
                  <a:pt x="7478021" y="4362653"/>
                  <a:pt x="7478021" y="4358580"/>
                </a:cubicBezTo>
                <a:cubicBezTo>
                  <a:pt x="7478021" y="4354508"/>
                  <a:pt x="7481075" y="4351454"/>
                  <a:pt x="7485148" y="4351454"/>
                </a:cubicBezTo>
                <a:close/>
                <a:moveTo>
                  <a:pt x="7821127" y="4341273"/>
                </a:moveTo>
                <a:cubicBezTo>
                  <a:pt x="7823164" y="4341273"/>
                  <a:pt x="7824181" y="4343309"/>
                  <a:pt x="7824181" y="4344327"/>
                </a:cubicBezTo>
                <a:cubicBezTo>
                  <a:pt x="7824181" y="4346364"/>
                  <a:pt x="7823164" y="4347381"/>
                  <a:pt x="7821127" y="4347381"/>
                </a:cubicBezTo>
                <a:cubicBezTo>
                  <a:pt x="7819091" y="4347381"/>
                  <a:pt x="7818073" y="4346364"/>
                  <a:pt x="7818073" y="4344327"/>
                </a:cubicBezTo>
                <a:cubicBezTo>
                  <a:pt x="7818073" y="4342291"/>
                  <a:pt x="7819091" y="4341273"/>
                  <a:pt x="7821127" y="4341273"/>
                </a:cubicBezTo>
                <a:close/>
                <a:moveTo>
                  <a:pt x="2867001" y="4337200"/>
                </a:moveTo>
                <a:cubicBezTo>
                  <a:pt x="2869037" y="4337200"/>
                  <a:pt x="2870055" y="4339236"/>
                  <a:pt x="2870055" y="4340254"/>
                </a:cubicBezTo>
                <a:cubicBezTo>
                  <a:pt x="2870055" y="4342291"/>
                  <a:pt x="2869037" y="4343308"/>
                  <a:pt x="2867001" y="4343308"/>
                </a:cubicBezTo>
                <a:cubicBezTo>
                  <a:pt x="2865982" y="4343308"/>
                  <a:pt x="2863946" y="4342291"/>
                  <a:pt x="2863946" y="4340254"/>
                </a:cubicBezTo>
                <a:cubicBezTo>
                  <a:pt x="2863946" y="4339236"/>
                  <a:pt x="2864963" y="4337200"/>
                  <a:pt x="2867001" y="4337200"/>
                </a:cubicBezTo>
                <a:close/>
                <a:moveTo>
                  <a:pt x="288110" y="4316838"/>
                </a:moveTo>
                <a:cubicBezTo>
                  <a:pt x="293201" y="4316838"/>
                  <a:pt x="298290" y="4320911"/>
                  <a:pt x="298290" y="4327019"/>
                </a:cubicBezTo>
                <a:cubicBezTo>
                  <a:pt x="298290" y="4333128"/>
                  <a:pt x="293201" y="4337200"/>
                  <a:pt x="288110" y="4337200"/>
                </a:cubicBezTo>
                <a:cubicBezTo>
                  <a:pt x="282001" y="4337200"/>
                  <a:pt x="277929" y="4333128"/>
                  <a:pt x="277929" y="4327019"/>
                </a:cubicBezTo>
                <a:cubicBezTo>
                  <a:pt x="277929" y="4321929"/>
                  <a:pt x="282001" y="4316838"/>
                  <a:pt x="288110" y="4316838"/>
                </a:cubicBezTo>
                <a:close/>
                <a:moveTo>
                  <a:pt x="12035111" y="4313784"/>
                </a:moveTo>
                <a:cubicBezTo>
                  <a:pt x="12039184" y="4313784"/>
                  <a:pt x="12042239" y="4316838"/>
                  <a:pt x="12042239" y="4320911"/>
                </a:cubicBezTo>
                <a:cubicBezTo>
                  <a:pt x="12042239" y="4324983"/>
                  <a:pt x="12039184" y="4328037"/>
                  <a:pt x="12035111" y="4328037"/>
                </a:cubicBezTo>
                <a:cubicBezTo>
                  <a:pt x="12031039" y="4328037"/>
                  <a:pt x="12027985" y="4324983"/>
                  <a:pt x="12027985" y="4320911"/>
                </a:cubicBezTo>
                <a:cubicBezTo>
                  <a:pt x="12027985" y="4316838"/>
                  <a:pt x="12031039" y="4313784"/>
                  <a:pt x="12035111" y="4313784"/>
                </a:cubicBezTo>
                <a:close/>
                <a:moveTo>
                  <a:pt x="5619968" y="4302584"/>
                </a:moveTo>
                <a:cubicBezTo>
                  <a:pt x="5620986" y="4302584"/>
                  <a:pt x="5622005" y="4303602"/>
                  <a:pt x="5622005" y="4304620"/>
                </a:cubicBezTo>
                <a:cubicBezTo>
                  <a:pt x="5622005" y="4305639"/>
                  <a:pt x="5620986" y="4306657"/>
                  <a:pt x="5619968" y="4306657"/>
                </a:cubicBezTo>
                <a:cubicBezTo>
                  <a:pt x="5618950" y="4306657"/>
                  <a:pt x="5617932" y="4305639"/>
                  <a:pt x="5617932" y="4304620"/>
                </a:cubicBezTo>
                <a:cubicBezTo>
                  <a:pt x="5617932" y="4303602"/>
                  <a:pt x="5618950" y="4302584"/>
                  <a:pt x="5619968" y="4302584"/>
                </a:cubicBezTo>
                <a:close/>
                <a:moveTo>
                  <a:pt x="2632833" y="4256769"/>
                </a:moveTo>
                <a:cubicBezTo>
                  <a:pt x="2637924" y="4256769"/>
                  <a:pt x="2643014" y="4260842"/>
                  <a:pt x="2643014" y="4266950"/>
                </a:cubicBezTo>
                <a:cubicBezTo>
                  <a:pt x="2643014" y="4273059"/>
                  <a:pt x="2637924" y="4277131"/>
                  <a:pt x="2632833" y="4277131"/>
                </a:cubicBezTo>
                <a:cubicBezTo>
                  <a:pt x="2626724" y="4277131"/>
                  <a:pt x="2622652" y="4273059"/>
                  <a:pt x="2622652" y="4266950"/>
                </a:cubicBezTo>
                <a:cubicBezTo>
                  <a:pt x="2622652" y="4260842"/>
                  <a:pt x="2627743" y="4256769"/>
                  <a:pt x="2632833" y="4256769"/>
                </a:cubicBezTo>
                <a:close/>
                <a:moveTo>
                  <a:pt x="5403112" y="4242516"/>
                </a:moveTo>
                <a:cubicBezTo>
                  <a:pt x="5403112" y="4242516"/>
                  <a:pt x="5404130" y="4242516"/>
                  <a:pt x="5404130" y="4243534"/>
                </a:cubicBezTo>
                <a:cubicBezTo>
                  <a:pt x="5404130" y="4244552"/>
                  <a:pt x="5403112" y="4244552"/>
                  <a:pt x="5403112" y="4244552"/>
                </a:cubicBezTo>
                <a:cubicBezTo>
                  <a:pt x="5402095" y="4244552"/>
                  <a:pt x="5402095" y="4243534"/>
                  <a:pt x="5402095" y="4243534"/>
                </a:cubicBezTo>
                <a:cubicBezTo>
                  <a:pt x="5402095" y="4242516"/>
                  <a:pt x="5403112" y="4242516"/>
                  <a:pt x="5403112" y="4242516"/>
                </a:cubicBezTo>
                <a:close/>
                <a:moveTo>
                  <a:pt x="3718138" y="4228262"/>
                </a:moveTo>
                <a:cubicBezTo>
                  <a:pt x="3725265" y="4228262"/>
                  <a:pt x="3730354" y="4234371"/>
                  <a:pt x="3730354" y="4240480"/>
                </a:cubicBezTo>
                <a:cubicBezTo>
                  <a:pt x="3730354" y="4247606"/>
                  <a:pt x="3725265" y="4252697"/>
                  <a:pt x="3718138" y="4252697"/>
                </a:cubicBezTo>
                <a:cubicBezTo>
                  <a:pt x="3711011" y="4252697"/>
                  <a:pt x="3705922" y="4247606"/>
                  <a:pt x="3705922" y="4240480"/>
                </a:cubicBezTo>
                <a:cubicBezTo>
                  <a:pt x="3705922" y="4233353"/>
                  <a:pt x="3711011" y="4228262"/>
                  <a:pt x="3718138" y="4228262"/>
                </a:cubicBezTo>
                <a:close/>
                <a:moveTo>
                  <a:pt x="1566870" y="4220117"/>
                </a:moveTo>
                <a:cubicBezTo>
                  <a:pt x="1581124" y="4220117"/>
                  <a:pt x="1593341" y="4232335"/>
                  <a:pt x="1593341" y="4246588"/>
                </a:cubicBezTo>
                <a:cubicBezTo>
                  <a:pt x="1593341" y="4260842"/>
                  <a:pt x="1581124" y="4273059"/>
                  <a:pt x="1566870" y="4273059"/>
                </a:cubicBezTo>
                <a:cubicBezTo>
                  <a:pt x="1552616" y="4273059"/>
                  <a:pt x="1540399" y="4260842"/>
                  <a:pt x="1540399" y="4246588"/>
                </a:cubicBezTo>
                <a:cubicBezTo>
                  <a:pt x="1540399" y="4232335"/>
                  <a:pt x="1552616" y="4220117"/>
                  <a:pt x="1566870" y="4220117"/>
                </a:cubicBezTo>
                <a:close/>
                <a:moveTo>
                  <a:pt x="10648437" y="4218080"/>
                </a:moveTo>
                <a:cubicBezTo>
                  <a:pt x="10656581" y="4218080"/>
                  <a:pt x="10662691" y="4224189"/>
                  <a:pt x="10662691" y="4232334"/>
                </a:cubicBezTo>
                <a:cubicBezTo>
                  <a:pt x="10662691" y="4239461"/>
                  <a:pt x="10656581" y="4246587"/>
                  <a:pt x="10648437" y="4246587"/>
                </a:cubicBezTo>
                <a:cubicBezTo>
                  <a:pt x="10640291" y="4246587"/>
                  <a:pt x="10634183" y="4240479"/>
                  <a:pt x="10634183" y="4232334"/>
                </a:cubicBezTo>
                <a:cubicBezTo>
                  <a:pt x="10634183" y="4224189"/>
                  <a:pt x="10640291" y="4218080"/>
                  <a:pt x="10648437" y="4218080"/>
                </a:cubicBezTo>
                <a:close/>
                <a:moveTo>
                  <a:pt x="11093353" y="4214008"/>
                </a:moveTo>
                <a:cubicBezTo>
                  <a:pt x="11099461" y="4214008"/>
                  <a:pt x="11104552" y="4219099"/>
                  <a:pt x="11104552" y="4225207"/>
                </a:cubicBezTo>
                <a:cubicBezTo>
                  <a:pt x="11104552" y="4231315"/>
                  <a:pt x="11099461" y="4236406"/>
                  <a:pt x="11093353" y="4236406"/>
                </a:cubicBezTo>
                <a:cubicBezTo>
                  <a:pt x="11087245" y="4236406"/>
                  <a:pt x="11082154" y="4231315"/>
                  <a:pt x="11082154" y="4225207"/>
                </a:cubicBezTo>
                <a:cubicBezTo>
                  <a:pt x="11082154" y="4219099"/>
                  <a:pt x="11087245" y="4214008"/>
                  <a:pt x="11093353" y="4214008"/>
                </a:cubicBezTo>
                <a:close/>
                <a:moveTo>
                  <a:pt x="550793" y="4191610"/>
                </a:moveTo>
                <a:cubicBezTo>
                  <a:pt x="555884" y="4191610"/>
                  <a:pt x="558938" y="4195682"/>
                  <a:pt x="558938" y="4199755"/>
                </a:cubicBezTo>
                <a:cubicBezTo>
                  <a:pt x="558938" y="4203828"/>
                  <a:pt x="555884" y="4207900"/>
                  <a:pt x="550793" y="4207900"/>
                </a:cubicBezTo>
                <a:cubicBezTo>
                  <a:pt x="546720" y="4207900"/>
                  <a:pt x="542648" y="4204845"/>
                  <a:pt x="542648" y="4199755"/>
                </a:cubicBezTo>
                <a:cubicBezTo>
                  <a:pt x="542648" y="4195682"/>
                  <a:pt x="545702" y="4191610"/>
                  <a:pt x="550793" y="4191610"/>
                </a:cubicBezTo>
                <a:close/>
                <a:moveTo>
                  <a:pt x="6863078" y="4178374"/>
                </a:moveTo>
                <a:cubicBezTo>
                  <a:pt x="6866133" y="4178374"/>
                  <a:pt x="6869188" y="4181428"/>
                  <a:pt x="6869188" y="4184482"/>
                </a:cubicBezTo>
                <a:cubicBezTo>
                  <a:pt x="6869188" y="4187537"/>
                  <a:pt x="6866133" y="4190591"/>
                  <a:pt x="6863078" y="4190591"/>
                </a:cubicBezTo>
                <a:cubicBezTo>
                  <a:pt x="6860024" y="4190591"/>
                  <a:pt x="6856970" y="4187537"/>
                  <a:pt x="6856970" y="4184482"/>
                </a:cubicBezTo>
                <a:cubicBezTo>
                  <a:pt x="6856970" y="4181428"/>
                  <a:pt x="6860024" y="4178374"/>
                  <a:pt x="6863078" y="4178374"/>
                </a:cubicBezTo>
                <a:close/>
                <a:moveTo>
                  <a:pt x="11333628" y="4167175"/>
                </a:moveTo>
                <a:cubicBezTo>
                  <a:pt x="11336683" y="4167175"/>
                  <a:pt x="11339738" y="4170229"/>
                  <a:pt x="11339738" y="4173284"/>
                </a:cubicBezTo>
                <a:cubicBezTo>
                  <a:pt x="11339738" y="4176338"/>
                  <a:pt x="11336683" y="4179393"/>
                  <a:pt x="11333628" y="4179393"/>
                </a:cubicBezTo>
                <a:cubicBezTo>
                  <a:pt x="11330575" y="4179393"/>
                  <a:pt x="11327520" y="4176338"/>
                  <a:pt x="11327520" y="4173284"/>
                </a:cubicBezTo>
                <a:cubicBezTo>
                  <a:pt x="11327520" y="4170229"/>
                  <a:pt x="11330575" y="4167175"/>
                  <a:pt x="11333628" y="4167175"/>
                </a:cubicBezTo>
                <a:close/>
                <a:moveTo>
                  <a:pt x="11631937" y="4147831"/>
                </a:moveTo>
                <a:cubicBezTo>
                  <a:pt x="11644154" y="4147831"/>
                  <a:pt x="11655354" y="4158012"/>
                  <a:pt x="11655354" y="4171248"/>
                </a:cubicBezTo>
                <a:cubicBezTo>
                  <a:pt x="11655354" y="4184483"/>
                  <a:pt x="11645173" y="4194664"/>
                  <a:pt x="11631937" y="4194664"/>
                </a:cubicBezTo>
                <a:cubicBezTo>
                  <a:pt x="11618701" y="4194664"/>
                  <a:pt x="11608520" y="4184483"/>
                  <a:pt x="11608520" y="4171248"/>
                </a:cubicBezTo>
                <a:cubicBezTo>
                  <a:pt x="11608520" y="4158012"/>
                  <a:pt x="11618701" y="4147831"/>
                  <a:pt x="11631937" y="4147831"/>
                </a:cubicBezTo>
                <a:close/>
                <a:moveTo>
                  <a:pt x="3068595" y="4123396"/>
                </a:moveTo>
                <a:cubicBezTo>
                  <a:pt x="3088956" y="4123396"/>
                  <a:pt x="3105248" y="4139686"/>
                  <a:pt x="3105248" y="4160048"/>
                </a:cubicBezTo>
                <a:cubicBezTo>
                  <a:pt x="3105248" y="4180410"/>
                  <a:pt x="3088956" y="4196701"/>
                  <a:pt x="3068595" y="4196701"/>
                </a:cubicBezTo>
                <a:cubicBezTo>
                  <a:pt x="3048233" y="4196701"/>
                  <a:pt x="3031941" y="4180410"/>
                  <a:pt x="3031941" y="4160048"/>
                </a:cubicBezTo>
                <a:cubicBezTo>
                  <a:pt x="3031941" y="4139686"/>
                  <a:pt x="3048233" y="4123396"/>
                  <a:pt x="3068595" y="4123396"/>
                </a:cubicBezTo>
                <a:close/>
                <a:moveTo>
                  <a:pt x="10819479" y="4092852"/>
                </a:moveTo>
                <a:cubicBezTo>
                  <a:pt x="10822534" y="4092852"/>
                  <a:pt x="10825589" y="4094888"/>
                  <a:pt x="10825589" y="4098960"/>
                </a:cubicBezTo>
                <a:cubicBezTo>
                  <a:pt x="10825589" y="4102015"/>
                  <a:pt x="10822534" y="4105070"/>
                  <a:pt x="10819479" y="4105070"/>
                </a:cubicBezTo>
                <a:cubicBezTo>
                  <a:pt x="10816426" y="4105070"/>
                  <a:pt x="10813371" y="4102015"/>
                  <a:pt x="10813371" y="4098960"/>
                </a:cubicBezTo>
                <a:cubicBezTo>
                  <a:pt x="10813371" y="4095906"/>
                  <a:pt x="10816426" y="4092852"/>
                  <a:pt x="10819479" y="4092852"/>
                </a:cubicBezTo>
                <a:close/>
                <a:moveTo>
                  <a:pt x="5376643" y="4073508"/>
                </a:moveTo>
                <a:cubicBezTo>
                  <a:pt x="5378679" y="4073508"/>
                  <a:pt x="5378679" y="4074526"/>
                  <a:pt x="5378679" y="4075544"/>
                </a:cubicBezTo>
                <a:cubicBezTo>
                  <a:pt x="5378679" y="4076563"/>
                  <a:pt x="5377659" y="4077581"/>
                  <a:pt x="5376643" y="4077581"/>
                </a:cubicBezTo>
                <a:cubicBezTo>
                  <a:pt x="5375624" y="4077581"/>
                  <a:pt x="5374603" y="4076563"/>
                  <a:pt x="5374603" y="4075544"/>
                </a:cubicBezTo>
                <a:cubicBezTo>
                  <a:pt x="5374603" y="4074526"/>
                  <a:pt x="5375624" y="4073508"/>
                  <a:pt x="5376643" y="4073508"/>
                </a:cubicBezTo>
                <a:close/>
                <a:moveTo>
                  <a:pt x="4249614" y="4036856"/>
                </a:moveTo>
                <a:cubicBezTo>
                  <a:pt x="4262849" y="4035838"/>
                  <a:pt x="4274048" y="4047037"/>
                  <a:pt x="4274048" y="4061291"/>
                </a:cubicBezTo>
                <a:cubicBezTo>
                  <a:pt x="4274048" y="4074527"/>
                  <a:pt x="4262849" y="4085726"/>
                  <a:pt x="4249614" y="4085726"/>
                </a:cubicBezTo>
                <a:cubicBezTo>
                  <a:pt x="4236380" y="4085726"/>
                  <a:pt x="4225181" y="4074527"/>
                  <a:pt x="4225181" y="4061291"/>
                </a:cubicBezTo>
                <a:cubicBezTo>
                  <a:pt x="4225181" y="4048055"/>
                  <a:pt x="4236380" y="4036856"/>
                  <a:pt x="4249614" y="4036856"/>
                </a:cubicBezTo>
                <a:close/>
                <a:moveTo>
                  <a:pt x="380768" y="4020566"/>
                </a:moveTo>
                <a:cubicBezTo>
                  <a:pt x="383822" y="4020566"/>
                  <a:pt x="385858" y="4022602"/>
                  <a:pt x="385858" y="4025657"/>
                </a:cubicBezTo>
                <a:cubicBezTo>
                  <a:pt x="385858" y="4027692"/>
                  <a:pt x="383822" y="4030747"/>
                  <a:pt x="380768" y="4030747"/>
                </a:cubicBezTo>
                <a:cubicBezTo>
                  <a:pt x="377713" y="4030747"/>
                  <a:pt x="375677" y="4028711"/>
                  <a:pt x="375677" y="4025657"/>
                </a:cubicBezTo>
                <a:cubicBezTo>
                  <a:pt x="375677" y="4022602"/>
                  <a:pt x="377713" y="4020566"/>
                  <a:pt x="380768" y="4020566"/>
                </a:cubicBezTo>
                <a:close/>
                <a:moveTo>
                  <a:pt x="2215400" y="3970678"/>
                </a:moveTo>
                <a:cubicBezTo>
                  <a:pt x="2216418" y="3970678"/>
                  <a:pt x="2216418" y="3971696"/>
                  <a:pt x="2216418" y="3971696"/>
                </a:cubicBezTo>
                <a:cubicBezTo>
                  <a:pt x="2216418" y="3972714"/>
                  <a:pt x="2216418" y="3972714"/>
                  <a:pt x="2215400" y="3972714"/>
                </a:cubicBezTo>
                <a:cubicBezTo>
                  <a:pt x="2214383" y="3972714"/>
                  <a:pt x="2214383" y="3972714"/>
                  <a:pt x="2214383" y="3971696"/>
                </a:cubicBezTo>
                <a:cubicBezTo>
                  <a:pt x="2214383" y="3970678"/>
                  <a:pt x="2214383" y="3970678"/>
                  <a:pt x="2215400" y="3970678"/>
                </a:cubicBezTo>
                <a:close/>
                <a:moveTo>
                  <a:pt x="4634435" y="3959479"/>
                </a:moveTo>
                <a:cubicBezTo>
                  <a:pt x="4648687" y="3959479"/>
                  <a:pt x="4660903" y="3970678"/>
                  <a:pt x="4660903" y="3985950"/>
                </a:cubicBezTo>
                <a:cubicBezTo>
                  <a:pt x="4660903" y="4001222"/>
                  <a:pt x="4648687" y="4012421"/>
                  <a:pt x="4634435" y="4012421"/>
                </a:cubicBezTo>
                <a:cubicBezTo>
                  <a:pt x="4619161" y="4012421"/>
                  <a:pt x="4607962" y="4000204"/>
                  <a:pt x="4607962" y="3985950"/>
                </a:cubicBezTo>
                <a:cubicBezTo>
                  <a:pt x="4607962" y="3971696"/>
                  <a:pt x="4620178" y="3959479"/>
                  <a:pt x="4634435" y="3959479"/>
                </a:cubicBezTo>
                <a:close/>
                <a:moveTo>
                  <a:pt x="10706469" y="3953370"/>
                </a:moveTo>
                <a:cubicBezTo>
                  <a:pt x="10718687" y="3952353"/>
                  <a:pt x="10726832" y="3961515"/>
                  <a:pt x="10726832" y="3972715"/>
                </a:cubicBezTo>
                <a:cubicBezTo>
                  <a:pt x="10726832" y="3983914"/>
                  <a:pt x="10717668" y="3992059"/>
                  <a:pt x="10706469" y="3992059"/>
                </a:cubicBezTo>
                <a:cubicBezTo>
                  <a:pt x="10695270" y="3992059"/>
                  <a:pt x="10686107" y="3982896"/>
                  <a:pt x="10686107" y="3972715"/>
                </a:cubicBezTo>
                <a:cubicBezTo>
                  <a:pt x="10686107" y="3961515"/>
                  <a:pt x="10695270" y="3953370"/>
                  <a:pt x="10706469" y="3953370"/>
                </a:cubicBezTo>
                <a:close/>
                <a:moveTo>
                  <a:pt x="8545008" y="3938098"/>
                </a:moveTo>
                <a:cubicBezTo>
                  <a:pt x="8568424" y="3938098"/>
                  <a:pt x="8588787" y="3957442"/>
                  <a:pt x="8588787" y="3981877"/>
                </a:cubicBezTo>
                <a:cubicBezTo>
                  <a:pt x="8588787" y="4006312"/>
                  <a:pt x="8569443" y="4025656"/>
                  <a:pt x="8545008" y="4025656"/>
                </a:cubicBezTo>
                <a:cubicBezTo>
                  <a:pt x="8520573" y="4025656"/>
                  <a:pt x="8501229" y="4006312"/>
                  <a:pt x="8501229" y="3981877"/>
                </a:cubicBezTo>
                <a:cubicBezTo>
                  <a:pt x="8501229" y="3957442"/>
                  <a:pt x="8520573" y="3938098"/>
                  <a:pt x="8545008" y="3938098"/>
                </a:cubicBezTo>
                <a:close/>
                <a:moveTo>
                  <a:pt x="677029" y="3937081"/>
                </a:moveTo>
                <a:cubicBezTo>
                  <a:pt x="680083" y="3937081"/>
                  <a:pt x="684156" y="3940135"/>
                  <a:pt x="684156" y="3944208"/>
                </a:cubicBezTo>
                <a:cubicBezTo>
                  <a:pt x="684156" y="3948280"/>
                  <a:pt x="681101" y="3951334"/>
                  <a:pt x="677029" y="3951334"/>
                </a:cubicBezTo>
                <a:cubicBezTo>
                  <a:pt x="672956" y="3951334"/>
                  <a:pt x="669902" y="3948280"/>
                  <a:pt x="669902" y="3944208"/>
                </a:cubicBezTo>
                <a:cubicBezTo>
                  <a:pt x="669902" y="3940135"/>
                  <a:pt x="672956" y="3937081"/>
                  <a:pt x="677029" y="3937081"/>
                </a:cubicBezTo>
                <a:close/>
                <a:moveTo>
                  <a:pt x="165937" y="3893302"/>
                </a:moveTo>
                <a:cubicBezTo>
                  <a:pt x="168991" y="3893302"/>
                  <a:pt x="171027" y="3895338"/>
                  <a:pt x="171027" y="3898393"/>
                </a:cubicBezTo>
                <a:cubicBezTo>
                  <a:pt x="171027" y="3901447"/>
                  <a:pt x="168991" y="3903483"/>
                  <a:pt x="165937" y="3903483"/>
                </a:cubicBezTo>
                <a:cubicBezTo>
                  <a:pt x="162882" y="3903483"/>
                  <a:pt x="160846" y="3901447"/>
                  <a:pt x="160846" y="3898393"/>
                </a:cubicBezTo>
                <a:cubicBezTo>
                  <a:pt x="160846" y="3895338"/>
                  <a:pt x="162882" y="3893302"/>
                  <a:pt x="165937" y="3893302"/>
                </a:cubicBezTo>
                <a:close/>
                <a:moveTo>
                  <a:pt x="3428003" y="3860722"/>
                </a:moveTo>
                <a:cubicBezTo>
                  <a:pt x="3443277" y="3860722"/>
                  <a:pt x="3454475" y="3872940"/>
                  <a:pt x="3454475" y="3887193"/>
                </a:cubicBezTo>
                <a:cubicBezTo>
                  <a:pt x="3454475" y="3901447"/>
                  <a:pt x="3442258" y="3913664"/>
                  <a:pt x="3428003" y="3913664"/>
                </a:cubicBezTo>
                <a:cubicBezTo>
                  <a:pt x="3413746" y="3913664"/>
                  <a:pt x="3401528" y="3901447"/>
                  <a:pt x="3401528" y="3887193"/>
                </a:cubicBezTo>
                <a:cubicBezTo>
                  <a:pt x="3401528" y="3872940"/>
                  <a:pt x="3413746" y="3860722"/>
                  <a:pt x="3428003" y="3860722"/>
                </a:cubicBezTo>
                <a:close/>
                <a:moveTo>
                  <a:pt x="461189" y="3827124"/>
                </a:moveTo>
                <a:cubicBezTo>
                  <a:pt x="464244" y="3828142"/>
                  <a:pt x="465262" y="3829160"/>
                  <a:pt x="465262" y="3831196"/>
                </a:cubicBezTo>
                <a:cubicBezTo>
                  <a:pt x="465262" y="3833232"/>
                  <a:pt x="463226" y="3835269"/>
                  <a:pt x="461189" y="3835269"/>
                </a:cubicBezTo>
                <a:cubicBezTo>
                  <a:pt x="459153" y="3835269"/>
                  <a:pt x="457117" y="3833232"/>
                  <a:pt x="457117" y="3831196"/>
                </a:cubicBezTo>
                <a:cubicBezTo>
                  <a:pt x="457117" y="3829160"/>
                  <a:pt x="459153" y="3827124"/>
                  <a:pt x="461189" y="3827124"/>
                </a:cubicBezTo>
                <a:close/>
                <a:moveTo>
                  <a:pt x="395021" y="3817961"/>
                </a:moveTo>
                <a:cubicBezTo>
                  <a:pt x="399093" y="3817961"/>
                  <a:pt x="402148" y="3821015"/>
                  <a:pt x="402148" y="3825088"/>
                </a:cubicBezTo>
                <a:cubicBezTo>
                  <a:pt x="402148" y="3829160"/>
                  <a:pt x="399093" y="3832215"/>
                  <a:pt x="395021" y="3832215"/>
                </a:cubicBezTo>
                <a:cubicBezTo>
                  <a:pt x="390948" y="3832215"/>
                  <a:pt x="387894" y="3829160"/>
                  <a:pt x="387894" y="3825088"/>
                </a:cubicBezTo>
                <a:cubicBezTo>
                  <a:pt x="387894" y="3821015"/>
                  <a:pt x="390948" y="3817961"/>
                  <a:pt x="395021" y="3817961"/>
                </a:cubicBezTo>
                <a:close/>
                <a:moveTo>
                  <a:pt x="11750038" y="3799635"/>
                </a:moveTo>
                <a:cubicBezTo>
                  <a:pt x="11753093" y="3800653"/>
                  <a:pt x="11755129" y="3802689"/>
                  <a:pt x="11755129" y="3805743"/>
                </a:cubicBezTo>
                <a:cubicBezTo>
                  <a:pt x="11755129" y="3808798"/>
                  <a:pt x="11753093" y="3810834"/>
                  <a:pt x="11750038" y="3810834"/>
                </a:cubicBezTo>
                <a:cubicBezTo>
                  <a:pt x="11746985" y="3810834"/>
                  <a:pt x="11743930" y="3808798"/>
                  <a:pt x="11743930" y="3805743"/>
                </a:cubicBezTo>
                <a:cubicBezTo>
                  <a:pt x="11743930" y="3802689"/>
                  <a:pt x="11745966" y="3799635"/>
                  <a:pt x="11750038" y="3799635"/>
                </a:cubicBezTo>
                <a:close/>
                <a:moveTo>
                  <a:pt x="9481675" y="3783345"/>
                </a:moveTo>
                <a:cubicBezTo>
                  <a:pt x="9488801" y="3783345"/>
                  <a:pt x="9493892" y="3788436"/>
                  <a:pt x="9493892" y="3794545"/>
                </a:cubicBezTo>
                <a:cubicBezTo>
                  <a:pt x="9493892" y="3800653"/>
                  <a:pt x="9488801" y="3805744"/>
                  <a:pt x="9481675" y="3805744"/>
                </a:cubicBezTo>
                <a:cubicBezTo>
                  <a:pt x="9475566" y="3805744"/>
                  <a:pt x="9469457" y="3800653"/>
                  <a:pt x="9469457" y="3794545"/>
                </a:cubicBezTo>
                <a:cubicBezTo>
                  <a:pt x="9469457" y="3788436"/>
                  <a:pt x="9474548" y="3783345"/>
                  <a:pt x="9481675" y="3783345"/>
                </a:cubicBezTo>
                <a:close/>
                <a:moveTo>
                  <a:pt x="3492152" y="3781309"/>
                </a:moveTo>
                <a:cubicBezTo>
                  <a:pt x="3498262" y="3781309"/>
                  <a:pt x="3503351" y="3786400"/>
                  <a:pt x="3503351" y="3792508"/>
                </a:cubicBezTo>
                <a:cubicBezTo>
                  <a:pt x="3503351" y="3798616"/>
                  <a:pt x="3498262" y="3803707"/>
                  <a:pt x="3492152" y="3803707"/>
                </a:cubicBezTo>
                <a:cubicBezTo>
                  <a:pt x="3486046" y="3803707"/>
                  <a:pt x="3480954" y="3798616"/>
                  <a:pt x="3480954" y="3792508"/>
                </a:cubicBezTo>
                <a:cubicBezTo>
                  <a:pt x="3480954" y="3786400"/>
                  <a:pt x="3486046" y="3781309"/>
                  <a:pt x="3492152" y="3781309"/>
                </a:cubicBezTo>
                <a:close/>
                <a:moveTo>
                  <a:pt x="3015654" y="3767055"/>
                </a:moveTo>
                <a:cubicBezTo>
                  <a:pt x="3019727" y="3768073"/>
                  <a:pt x="3022780" y="3771128"/>
                  <a:pt x="3022780" y="3774182"/>
                </a:cubicBezTo>
                <a:cubicBezTo>
                  <a:pt x="3022780" y="3778254"/>
                  <a:pt x="3019727" y="3781309"/>
                  <a:pt x="3015654" y="3781309"/>
                </a:cubicBezTo>
                <a:cubicBezTo>
                  <a:pt x="3011580" y="3781309"/>
                  <a:pt x="3008526" y="3778254"/>
                  <a:pt x="3008526" y="3774182"/>
                </a:cubicBezTo>
                <a:cubicBezTo>
                  <a:pt x="3008526" y="3770109"/>
                  <a:pt x="3011580" y="3767055"/>
                  <a:pt x="3015654" y="3767055"/>
                </a:cubicBezTo>
                <a:close/>
                <a:moveTo>
                  <a:pt x="3810802" y="3754837"/>
                </a:moveTo>
                <a:cubicBezTo>
                  <a:pt x="3815894" y="3754837"/>
                  <a:pt x="3820985" y="3758910"/>
                  <a:pt x="3820985" y="3765018"/>
                </a:cubicBezTo>
                <a:cubicBezTo>
                  <a:pt x="3820985" y="3770109"/>
                  <a:pt x="3816912" y="3775199"/>
                  <a:pt x="3810802" y="3775199"/>
                </a:cubicBezTo>
                <a:cubicBezTo>
                  <a:pt x="3804694" y="3775199"/>
                  <a:pt x="3800620" y="3771127"/>
                  <a:pt x="3800620" y="3765018"/>
                </a:cubicBezTo>
                <a:cubicBezTo>
                  <a:pt x="3800620" y="3758910"/>
                  <a:pt x="3804694" y="3754837"/>
                  <a:pt x="3810802" y="3754837"/>
                </a:cubicBezTo>
                <a:close/>
                <a:moveTo>
                  <a:pt x="2153313" y="3744656"/>
                </a:moveTo>
                <a:cubicBezTo>
                  <a:pt x="2162474" y="3744656"/>
                  <a:pt x="2170621" y="3751783"/>
                  <a:pt x="2170621" y="3761964"/>
                </a:cubicBezTo>
                <a:cubicBezTo>
                  <a:pt x="2170621" y="3771127"/>
                  <a:pt x="2162474" y="3779272"/>
                  <a:pt x="2153313" y="3779272"/>
                </a:cubicBezTo>
                <a:cubicBezTo>
                  <a:pt x="2144150" y="3779272"/>
                  <a:pt x="2136003" y="3772145"/>
                  <a:pt x="2136003" y="3761964"/>
                </a:cubicBezTo>
                <a:cubicBezTo>
                  <a:pt x="2136003" y="3752801"/>
                  <a:pt x="2144150" y="3744656"/>
                  <a:pt x="2153313" y="3744656"/>
                </a:cubicBezTo>
                <a:close/>
                <a:moveTo>
                  <a:pt x="5287053" y="3741602"/>
                </a:moveTo>
                <a:cubicBezTo>
                  <a:pt x="5290104" y="3741602"/>
                  <a:pt x="5292143" y="3743638"/>
                  <a:pt x="5292143" y="3746693"/>
                </a:cubicBezTo>
                <a:cubicBezTo>
                  <a:pt x="5292143" y="3749747"/>
                  <a:pt x="5290104" y="3751783"/>
                  <a:pt x="5287053" y="3751783"/>
                </a:cubicBezTo>
                <a:cubicBezTo>
                  <a:pt x="5284000" y="3751783"/>
                  <a:pt x="5281965" y="3749747"/>
                  <a:pt x="5281965" y="3746693"/>
                </a:cubicBezTo>
                <a:cubicBezTo>
                  <a:pt x="5281965" y="3743638"/>
                  <a:pt x="5284000" y="3741602"/>
                  <a:pt x="5287053" y="3741602"/>
                </a:cubicBezTo>
                <a:close/>
                <a:moveTo>
                  <a:pt x="7031068" y="3735494"/>
                </a:moveTo>
                <a:cubicBezTo>
                  <a:pt x="7043286" y="3735494"/>
                  <a:pt x="7053467" y="3745675"/>
                  <a:pt x="7053467" y="3757892"/>
                </a:cubicBezTo>
                <a:cubicBezTo>
                  <a:pt x="7053467" y="3770110"/>
                  <a:pt x="7043286" y="3780291"/>
                  <a:pt x="7031068" y="3780291"/>
                </a:cubicBezTo>
                <a:cubicBezTo>
                  <a:pt x="7018851" y="3780291"/>
                  <a:pt x="7008670" y="3770110"/>
                  <a:pt x="7008670" y="3757892"/>
                </a:cubicBezTo>
                <a:cubicBezTo>
                  <a:pt x="7008670" y="3745675"/>
                  <a:pt x="7018851" y="3735494"/>
                  <a:pt x="7031068" y="3735494"/>
                </a:cubicBezTo>
                <a:close/>
                <a:moveTo>
                  <a:pt x="8007442" y="3718185"/>
                </a:moveTo>
                <a:cubicBezTo>
                  <a:pt x="8031877" y="3719203"/>
                  <a:pt x="8051221" y="3738547"/>
                  <a:pt x="8051221" y="3761964"/>
                </a:cubicBezTo>
                <a:cubicBezTo>
                  <a:pt x="8051221" y="3785380"/>
                  <a:pt x="8031877" y="3804725"/>
                  <a:pt x="8007442" y="3804725"/>
                </a:cubicBezTo>
                <a:cubicBezTo>
                  <a:pt x="7983007" y="3804725"/>
                  <a:pt x="7963663" y="3785380"/>
                  <a:pt x="7963663" y="3761964"/>
                </a:cubicBezTo>
                <a:cubicBezTo>
                  <a:pt x="7963663" y="3738547"/>
                  <a:pt x="7983007" y="3718185"/>
                  <a:pt x="8007442" y="3718185"/>
                </a:cubicBezTo>
                <a:close/>
                <a:moveTo>
                  <a:pt x="2738703" y="3717167"/>
                </a:moveTo>
                <a:cubicBezTo>
                  <a:pt x="2742776" y="3717167"/>
                  <a:pt x="2746849" y="3720222"/>
                  <a:pt x="2746849" y="3725312"/>
                </a:cubicBezTo>
                <a:cubicBezTo>
                  <a:pt x="2746849" y="3729385"/>
                  <a:pt x="2743795" y="3733457"/>
                  <a:pt x="2738703" y="3733457"/>
                </a:cubicBezTo>
                <a:cubicBezTo>
                  <a:pt x="2734631" y="3733457"/>
                  <a:pt x="2730559" y="3730403"/>
                  <a:pt x="2730559" y="3725312"/>
                </a:cubicBezTo>
                <a:cubicBezTo>
                  <a:pt x="2730559" y="3721240"/>
                  <a:pt x="2733613" y="3717167"/>
                  <a:pt x="2738703" y="3717167"/>
                </a:cubicBezTo>
                <a:close/>
                <a:moveTo>
                  <a:pt x="5693282" y="3715131"/>
                </a:moveTo>
                <a:cubicBezTo>
                  <a:pt x="5697354" y="3715131"/>
                  <a:pt x="5701426" y="3718185"/>
                  <a:pt x="5701426" y="3722257"/>
                </a:cubicBezTo>
                <a:cubicBezTo>
                  <a:pt x="5701426" y="3726330"/>
                  <a:pt x="5698371" y="3729384"/>
                  <a:pt x="5693282" y="3729384"/>
                </a:cubicBezTo>
                <a:cubicBezTo>
                  <a:pt x="5689209" y="3729384"/>
                  <a:pt x="5685137" y="3726330"/>
                  <a:pt x="5685137" y="3722257"/>
                </a:cubicBezTo>
                <a:cubicBezTo>
                  <a:pt x="5685137" y="3718185"/>
                  <a:pt x="5688191" y="3715131"/>
                  <a:pt x="5693282" y="3715131"/>
                </a:cubicBezTo>
                <a:close/>
                <a:moveTo>
                  <a:pt x="1150439" y="3714113"/>
                </a:moveTo>
                <a:cubicBezTo>
                  <a:pt x="1153493" y="3714113"/>
                  <a:pt x="1156547" y="3717167"/>
                  <a:pt x="1156547" y="3720222"/>
                </a:cubicBezTo>
                <a:cubicBezTo>
                  <a:pt x="1156547" y="3723276"/>
                  <a:pt x="1153493" y="3726331"/>
                  <a:pt x="1150439" y="3726331"/>
                </a:cubicBezTo>
                <a:cubicBezTo>
                  <a:pt x="1147384" y="3726331"/>
                  <a:pt x="1144330" y="3723276"/>
                  <a:pt x="1144330" y="3720222"/>
                </a:cubicBezTo>
                <a:cubicBezTo>
                  <a:pt x="1144330" y="3717167"/>
                  <a:pt x="1147384" y="3714113"/>
                  <a:pt x="1150439" y="3714113"/>
                </a:cubicBezTo>
                <a:close/>
                <a:moveTo>
                  <a:pt x="3209096" y="3699859"/>
                </a:moveTo>
                <a:cubicBezTo>
                  <a:pt x="3238621" y="3700877"/>
                  <a:pt x="3261017" y="3723276"/>
                  <a:pt x="3261017" y="3751783"/>
                </a:cubicBezTo>
                <a:cubicBezTo>
                  <a:pt x="3261017" y="3780290"/>
                  <a:pt x="3237603" y="3803706"/>
                  <a:pt x="3209096" y="3803706"/>
                </a:cubicBezTo>
                <a:cubicBezTo>
                  <a:pt x="3180589" y="3803706"/>
                  <a:pt x="3157171" y="3780290"/>
                  <a:pt x="3157171" y="3751783"/>
                </a:cubicBezTo>
                <a:cubicBezTo>
                  <a:pt x="3157171" y="3723276"/>
                  <a:pt x="3180589" y="3699859"/>
                  <a:pt x="3209096" y="3699859"/>
                </a:cubicBezTo>
                <a:close/>
                <a:moveTo>
                  <a:pt x="10019241" y="3698841"/>
                </a:moveTo>
                <a:cubicBezTo>
                  <a:pt x="10053857" y="3698841"/>
                  <a:pt x="10081346" y="3726330"/>
                  <a:pt x="10081346" y="3759928"/>
                </a:cubicBezTo>
                <a:cubicBezTo>
                  <a:pt x="10081346" y="3793526"/>
                  <a:pt x="10053857" y="3821015"/>
                  <a:pt x="10019241" y="3821015"/>
                </a:cubicBezTo>
                <a:cubicBezTo>
                  <a:pt x="9985643" y="3821015"/>
                  <a:pt x="9957136" y="3793526"/>
                  <a:pt x="9957136" y="3759928"/>
                </a:cubicBezTo>
                <a:cubicBezTo>
                  <a:pt x="9957136" y="3726330"/>
                  <a:pt x="9984625" y="3698841"/>
                  <a:pt x="10019241" y="3698841"/>
                </a:cubicBezTo>
                <a:close/>
                <a:moveTo>
                  <a:pt x="4673138" y="3679497"/>
                </a:moveTo>
                <a:cubicBezTo>
                  <a:pt x="4682302" y="3679497"/>
                  <a:pt x="4690446" y="3686623"/>
                  <a:pt x="4690446" y="3695787"/>
                </a:cubicBezTo>
                <a:cubicBezTo>
                  <a:pt x="4690446" y="3704950"/>
                  <a:pt x="4683321" y="3712076"/>
                  <a:pt x="4673138" y="3712076"/>
                </a:cubicBezTo>
                <a:cubicBezTo>
                  <a:pt x="4663972" y="3712076"/>
                  <a:pt x="4655826" y="3704950"/>
                  <a:pt x="4655826" y="3695787"/>
                </a:cubicBezTo>
                <a:cubicBezTo>
                  <a:pt x="4655826" y="3686623"/>
                  <a:pt x="4662954" y="3679497"/>
                  <a:pt x="4673138" y="3679497"/>
                </a:cubicBezTo>
                <a:close/>
                <a:moveTo>
                  <a:pt x="22399" y="3673388"/>
                </a:moveTo>
                <a:cubicBezTo>
                  <a:pt x="36652" y="3673388"/>
                  <a:pt x="47851" y="3684588"/>
                  <a:pt x="47851" y="3699859"/>
                </a:cubicBezTo>
                <a:cubicBezTo>
                  <a:pt x="47851" y="3714113"/>
                  <a:pt x="36652" y="3725312"/>
                  <a:pt x="22399" y="3725312"/>
                </a:cubicBezTo>
                <a:cubicBezTo>
                  <a:pt x="12217" y="3725312"/>
                  <a:pt x="4072" y="3719203"/>
                  <a:pt x="0" y="3712076"/>
                </a:cubicBezTo>
                <a:lnTo>
                  <a:pt x="0" y="3686623"/>
                </a:lnTo>
                <a:cubicBezTo>
                  <a:pt x="5091" y="3678479"/>
                  <a:pt x="13236" y="3673388"/>
                  <a:pt x="22399" y="3673388"/>
                </a:cubicBezTo>
                <a:close/>
                <a:moveTo>
                  <a:pt x="10351147" y="3666261"/>
                </a:moveTo>
                <a:cubicBezTo>
                  <a:pt x="10360309" y="3665243"/>
                  <a:pt x="10367436" y="3672370"/>
                  <a:pt x="10367436" y="3681533"/>
                </a:cubicBezTo>
                <a:cubicBezTo>
                  <a:pt x="10367436" y="3690696"/>
                  <a:pt x="10360309" y="3696804"/>
                  <a:pt x="10351147" y="3696804"/>
                </a:cubicBezTo>
                <a:cubicBezTo>
                  <a:pt x="10341983" y="3696804"/>
                  <a:pt x="10335875" y="3689678"/>
                  <a:pt x="10335875" y="3681533"/>
                </a:cubicBezTo>
                <a:cubicBezTo>
                  <a:pt x="10335875" y="3672370"/>
                  <a:pt x="10343002" y="3666261"/>
                  <a:pt x="10351147" y="3666261"/>
                </a:cubicBezTo>
                <a:close/>
                <a:moveTo>
                  <a:pt x="11263380" y="3656080"/>
                </a:moveTo>
                <a:cubicBezTo>
                  <a:pt x="11271524" y="3656080"/>
                  <a:pt x="11276615" y="3662189"/>
                  <a:pt x="11276615" y="3669316"/>
                </a:cubicBezTo>
                <a:cubicBezTo>
                  <a:pt x="11276615" y="3676442"/>
                  <a:pt x="11270506" y="3682551"/>
                  <a:pt x="11263380" y="3682551"/>
                </a:cubicBezTo>
                <a:cubicBezTo>
                  <a:pt x="11256252" y="3682551"/>
                  <a:pt x="11250144" y="3676442"/>
                  <a:pt x="11250144" y="3669316"/>
                </a:cubicBezTo>
                <a:cubicBezTo>
                  <a:pt x="11250144" y="3662189"/>
                  <a:pt x="11256252" y="3656080"/>
                  <a:pt x="11263380" y="3656080"/>
                </a:cubicBezTo>
                <a:close/>
                <a:moveTo>
                  <a:pt x="223997" y="3647935"/>
                </a:moveTo>
                <a:cubicBezTo>
                  <a:pt x="231123" y="3647935"/>
                  <a:pt x="237232" y="3654044"/>
                  <a:pt x="237232" y="3661170"/>
                </a:cubicBezTo>
                <a:cubicBezTo>
                  <a:pt x="237232" y="3668297"/>
                  <a:pt x="231123" y="3674406"/>
                  <a:pt x="223997" y="3674406"/>
                </a:cubicBezTo>
                <a:cubicBezTo>
                  <a:pt x="216870" y="3674406"/>
                  <a:pt x="210761" y="3668297"/>
                  <a:pt x="210761" y="3661170"/>
                </a:cubicBezTo>
                <a:cubicBezTo>
                  <a:pt x="210761" y="3654044"/>
                  <a:pt x="216870" y="3647935"/>
                  <a:pt x="223997" y="3647935"/>
                </a:cubicBezTo>
                <a:close/>
                <a:moveTo>
                  <a:pt x="6892604" y="3642845"/>
                </a:moveTo>
                <a:cubicBezTo>
                  <a:pt x="6896677" y="3642845"/>
                  <a:pt x="6898713" y="3645899"/>
                  <a:pt x="6898713" y="3648954"/>
                </a:cubicBezTo>
                <a:cubicBezTo>
                  <a:pt x="6898713" y="3653026"/>
                  <a:pt x="6895659" y="3655063"/>
                  <a:pt x="6892604" y="3655063"/>
                </a:cubicBezTo>
                <a:cubicBezTo>
                  <a:pt x="6888532" y="3655063"/>
                  <a:pt x="6886496" y="3652008"/>
                  <a:pt x="6886496" y="3648954"/>
                </a:cubicBezTo>
                <a:cubicBezTo>
                  <a:pt x="6886496" y="3644881"/>
                  <a:pt x="6889550" y="3642845"/>
                  <a:pt x="6892604" y="3642845"/>
                </a:cubicBezTo>
                <a:close/>
                <a:moveTo>
                  <a:pt x="3798592" y="3640808"/>
                </a:moveTo>
                <a:cubicBezTo>
                  <a:pt x="3800628" y="3639790"/>
                  <a:pt x="3802666" y="3641826"/>
                  <a:pt x="3802666" y="3644880"/>
                </a:cubicBezTo>
                <a:cubicBezTo>
                  <a:pt x="3802666" y="3646917"/>
                  <a:pt x="3800628" y="3648953"/>
                  <a:pt x="3798592" y="3648953"/>
                </a:cubicBezTo>
                <a:cubicBezTo>
                  <a:pt x="3796557" y="3648953"/>
                  <a:pt x="3794520" y="3646917"/>
                  <a:pt x="3794520" y="3644880"/>
                </a:cubicBezTo>
                <a:cubicBezTo>
                  <a:pt x="3794520" y="3642844"/>
                  <a:pt x="3796557" y="3640808"/>
                  <a:pt x="3798592" y="3640808"/>
                </a:cubicBezTo>
                <a:close/>
                <a:moveTo>
                  <a:pt x="11062810" y="3638772"/>
                </a:moveTo>
                <a:cubicBezTo>
                  <a:pt x="11064847" y="3638772"/>
                  <a:pt x="11066882" y="3640808"/>
                  <a:pt x="11066882" y="3642844"/>
                </a:cubicBezTo>
                <a:cubicBezTo>
                  <a:pt x="11066882" y="3644880"/>
                  <a:pt x="11064847" y="3646917"/>
                  <a:pt x="11062810" y="3646917"/>
                </a:cubicBezTo>
                <a:cubicBezTo>
                  <a:pt x="11060774" y="3646917"/>
                  <a:pt x="11058737" y="3644880"/>
                  <a:pt x="11058737" y="3642844"/>
                </a:cubicBezTo>
                <a:cubicBezTo>
                  <a:pt x="11058737" y="3640808"/>
                  <a:pt x="11060774" y="3638772"/>
                  <a:pt x="11062810" y="3638772"/>
                </a:cubicBezTo>
                <a:close/>
                <a:moveTo>
                  <a:pt x="11256252" y="3614337"/>
                </a:moveTo>
                <a:cubicBezTo>
                  <a:pt x="11263379" y="3614337"/>
                  <a:pt x="11270506" y="3620445"/>
                  <a:pt x="11270506" y="3628591"/>
                </a:cubicBezTo>
                <a:cubicBezTo>
                  <a:pt x="11270506" y="3636736"/>
                  <a:pt x="11264397" y="3642844"/>
                  <a:pt x="11256252" y="3642844"/>
                </a:cubicBezTo>
                <a:cubicBezTo>
                  <a:pt x="11248108" y="3642844"/>
                  <a:pt x="11241998" y="3636736"/>
                  <a:pt x="11241998" y="3628591"/>
                </a:cubicBezTo>
                <a:cubicBezTo>
                  <a:pt x="11241998" y="3620445"/>
                  <a:pt x="11248108" y="3614337"/>
                  <a:pt x="11256252" y="3614337"/>
                </a:cubicBezTo>
                <a:close/>
                <a:moveTo>
                  <a:pt x="11961807" y="3603138"/>
                </a:moveTo>
                <a:cubicBezTo>
                  <a:pt x="11967916" y="3603138"/>
                  <a:pt x="11974024" y="3608229"/>
                  <a:pt x="11974024" y="3615355"/>
                </a:cubicBezTo>
                <a:cubicBezTo>
                  <a:pt x="11974024" y="3622482"/>
                  <a:pt x="11968933" y="3627572"/>
                  <a:pt x="11961807" y="3627572"/>
                </a:cubicBezTo>
                <a:cubicBezTo>
                  <a:pt x="11954680" y="3627572"/>
                  <a:pt x="11949589" y="3622482"/>
                  <a:pt x="11949589" y="3615355"/>
                </a:cubicBezTo>
                <a:cubicBezTo>
                  <a:pt x="11949589" y="3608229"/>
                  <a:pt x="11954680" y="3603138"/>
                  <a:pt x="11961807" y="3603138"/>
                </a:cubicBezTo>
                <a:close/>
                <a:moveTo>
                  <a:pt x="7592051" y="3603138"/>
                </a:moveTo>
                <a:cubicBezTo>
                  <a:pt x="7595105" y="3603138"/>
                  <a:pt x="7598160" y="3606192"/>
                  <a:pt x="7598160" y="3609246"/>
                </a:cubicBezTo>
                <a:cubicBezTo>
                  <a:pt x="7598160" y="3612301"/>
                  <a:pt x="7595105" y="3615355"/>
                  <a:pt x="7592051" y="3615355"/>
                </a:cubicBezTo>
                <a:cubicBezTo>
                  <a:pt x="7587978" y="3615355"/>
                  <a:pt x="7585942" y="3612301"/>
                  <a:pt x="7585942" y="3609246"/>
                </a:cubicBezTo>
                <a:cubicBezTo>
                  <a:pt x="7585942" y="3606192"/>
                  <a:pt x="7588997" y="3603138"/>
                  <a:pt x="7592051" y="3603138"/>
                </a:cubicBezTo>
                <a:close/>
                <a:moveTo>
                  <a:pt x="5719746" y="3579721"/>
                </a:moveTo>
                <a:cubicBezTo>
                  <a:pt x="5727889" y="3579721"/>
                  <a:pt x="5736035" y="3587866"/>
                  <a:pt x="5736035" y="3596011"/>
                </a:cubicBezTo>
                <a:cubicBezTo>
                  <a:pt x="5736035" y="3605174"/>
                  <a:pt x="5728909" y="3612301"/>
                  <a:pt x="5719746" y="3612301"/>
                </a:cubicBezTo>
                <a:cubicBezTo>
                  <a:pt x="5710583" y="3612301"/>
                  <a:pt x="5703456" y="3605174"/>
                  <a:pt x="5703456" y="3596011"/>
                </a:cubicBezTo>
                <a:cubicBezTo>
                  <a:pt x="5703456" y="3586848"/>
                  <a:pt x="5710583" y="3579721"/>
                  <a:pt x="5719746" y="3579721"/>
                </a:cubicBezTo>
                <a:close/>
                <a:moveTo>
                  <a:pt x="2581980" y="3574631"/>
                </a:moveTo>
                <a:cubicBezTo>
                  <a:pt x="2587071" y="3574631"/>
                  <a:pt x="2591143" y="3578704"/>
                  <a:pt x="2591143" y="3583794"/>
                </a:cubicBezTo>
                <a:cubicBezTo>
                  <a:pt x="2591143" y="3588885"/>
                  <a:pt x="2587071" y="3592958"/>
                  <a:pt x="2581980" y="3592958"/>
                </a:cubicBezTo>
                <a:cubicBezTo>
                  <a:pt x="2576889" y="3592958"/>
                  <a:pt x="2572815" y="3588885"/>
                  <a:pt x="2572815" y="3583794"/>
                </a:cubicBezTo>
                <a:cubicBezTo>
                  <a:pt x="2572815" y="3578704"/>
                  <a:pt x="2576889" y="3574631"/>
                  <a:pt x="2581980" y="3574631"/>
                </a:cubicBezTo>
                <a:close/>
                <a:moveTo>
                  <a:pt x="6245083" y="3559359"/>
                </a:moveTo>
                <a:cubicBezTo>
                  <a:pt x="6253228" y="3559359"/>
                  <a:pt x="6260355" y="3566486"/>
                  <a:pt x="6260355" y="3574631"/>
                </a:cubicBezTo>
                <a:cubicBezTo>
                  <a:pt x="6260355" y="3582776"/>
                  <a:pt x="6253228" y="3589903"/>
                  <a:pt x="6245083" y="3589903"/>
                </a:cubicBezTo>
                <a:cubicBezTo>
                  <a:pt x="6236937" y="3589903"/>
                  <a:pt x="6229811" y="3582776"/>
                  <a:pt x="6229811" y="3574631"/>
                </a:cubicBezTo>
                <a:cubicBezTo>
                  <a:pt x="6229811" y="3566486"/>
                  <a:pt x="6236937" y="3559359"/>
                  <a:pt x="6245083" y="3559359"/>
                </a:cubicBezTo>
                <a:close/>
                <a:moveTo>
                  <a:pt x="2969866" y="3548160"/>
                </a:moveTo>
                <a:cubicBezTo>
                  <a:pt x="2976991" y="3548160"/>
                  <a:pt x="2984114" y="3554268"/>
                  <a:pt x="2984114" y="3562414"/>
                </a:cubicBezTo>
                <a:cubicBezTo>
                  <a:pt x="2984114" y="3570559"/>
                  <a:pt x="2978009" y="3576667"/>
                  <a:pt x="2969866" y="3576667"/>
                </a:cubicBezTo>
                <a:cubicBezTo>
                  <a:pt x="2961720" y="3576667"/>
                  <a:pt x="2955610" y="3570559"/>
                  <a:pt x="2955610" y="3562414"/>
                </a:cubicBezTo>
                <a:cubicBezTo>
                  <a:pt x="2955610" y="3554268"/>
                  <a:pt x="2961720" y="3548160"/>
                  <a:pt x="2969866" y="3548160"/>
                </a:cubicBezTo>
                <a:close/>
                <a:moveTo>
                  <a:pt x="9676136" y="3545106"/>
                </a:moveTo>
                <a:cubicBezTo>
                  <a:pt x="9683262" y="3545106"/>
                  <a:pt x="9689371" y="3550197"/>
                  <a:pt x="9689371" y="3558341"/>
                </a:cubicBezTo>
                <a:cubicBezTo>
                  <a:pt x="9689371" y="3565468"/>
                  <a:pt x="9683262" y="3571577"/>
                  <a:pt x="9676136" y="3571577"/>
                </a:cubicBezTo>
                <a:cubicBezTo>
                  <a:pt x="9669009" y="3571577"/>
                  <a:pt x="9662900" y="3565468"/>
                  <a:pt x="9662900" y="3558341"/>
                </a:cubicBezTo>
                <a:cubicBezTo>
                  <a:pt x="9662900" y="3551214"/>
                  <a:pt x="9669009" y="3545106"/>
                  <a:pt x="9676136" y="3545106"/>
                </a:cubicBezTo>
                <a:close/>
                <a:moveTo>
                  <a:pt x="11762257" y="3540015"/>
                </a:moveTo>
                <a:cubicBezTo>
                  <a:pt x="11774474" y="3540015"/>
                  <a:pt x="11784655" y="3550196"/>
                  <a:pt x="11784655" y="3562414"/>
                </a:cubicBezTo>
                <a:cubicBezTo>
                  <a:pt x="11784655" y="3574631"/>
                  <a:pt x="11774474" y="3584812"/>
                  <a:pt x="11762257" y="3584812"/>
                </a:cubicBezTo>
                <a:cubicBezTo>
                  <a:pt x="11750039" y="3584812"/>
                  <a:pt x="11739858" y="3574631"/>
                  <a:pt x="11739858" y="3562414"/>
                </a:cubicBezTo>
                <a:cubicBezTo>
                  <a:pt x="11739858" y="3550196"/>
                  <a:pt x="11750039" y="3540015"/>
                  <a:pt x="11762257" y="3540015"/>
                </a:cubicBezTo>
                <a:close/>
                <a:moveTo>
                  <a:pt x="9631338" y="3535942"/>
                </a:moveTo>
                <a:cubicBezTo>
                  <a:pt x="9632356" y="3535942"/>
                  <a:pt x="9633375" y="3536960"/>
                  <a:pt x="9633375" y="3537978"/>
                </a:cubicBezTo>
                <a:cubicBezTo>
                  <a:pt x="9633375" y="3538996"/>
                  <a:pt x="9632356" y="3540015"/>
                  <a:pt x="9631338" y="3540015"/>
                </a:cubicBezTo>
                <a:cubicBezTo>
                  <a:pt x="9630320" y="3540015"/>
                  <a:pt x="9629302" y="3538996"/>
                  <a:pt x="9629302" y="3537978"/>
                </a:cubicBezTo>
                <a:cubicBezTo>
                  <a:pt x="9629302" y="3536960"/>
                  <a:pt x="9630320" y="3535942"/>
                  <a:pt x="9631338" y="3535942"/>
                </a:cubicBezTo>
                <a:close/>
                <a:moveTo>
                  <a:pt x="12059546" y="3527798"/>
                </a:moveTo>
                <a:cubicBezTo>
                  <a:pt x="12069728" y="3527798"/>
                  <a:pt x="12078891" y="3535943"/>
                  <a:pt x="12078891" y="3547142"/>
                </a:cubicBezTo>
                <a:cubicBezTo>
                  <a:pt x="12078891" y="3557324"/>
                  <a:pt x="12069728" y="3566486"/>
                  <a:pt x="12059546" y="3566486"/>
                </a:cubicBezTo>
                <a:cubicBezTo>
                  <a:pt x="12049365" y="3566486"/>
                  <a:pt x="12040202" y="3557324"/>
                  <a:pt x="12040202" y="3547142"/>
                </a:cubicBezTo>
                <a:cubicBezTo>
                  <a:pt x="12040202" y="3536961"/>
                  <a:pt x="12049365" y="3527798"/>
                  <a:pt x="12059546" y="3527798"/>
                </a:cubicBezTo>
                <a:close/>
                <a:moveTo>
                  <a:pt x="7084010" y="3498272"/>
                </a:moveTo>
                <a:cubicBezTo>
                  <a:pt x="7103355" y="3498272"/>
                  <a:pt x="7119644" y="3513544"/>
                  <a:pt x="7119644" y="3533906"/>
                </a:cubicBezTo>
                <a:cubicBezTo>
                  <a:pt x="7119644" y="3553251"/>
                  <a:pt x="7103355" y="3569540"/>
                  <a:pt x="7084010" y="3569540"/>
                </a:cubicBezTo>
                <a:cubicBezTo>
                  <a:pt x="7063648" y="3569540"/>
                  <a:pt x="7048376" y="3553251"/>
                  <a:pt x="7048376" y="3533906"/>
                </a:cubicBezTo>
                <a:cubicBezTo>
                  <a:pt x="7048376" y="3514562"/>
                  <a:pt x="7064666" y="3498272"/>
                  <a:pt x="7084010" y="3498272"/>
                </a:cubicBezTo>
                <a:close/>
                <a:moveTo>
                  <a:pt x="6021100" y="3493181"/>
                </a:moveTo>
                <a:cubicBezTo>
                  <a:pt x="6034335" y="3493181"/>
                  <a:pt x="6044514" y="3503362"/>
                  <a:pt x="6044514" y="3516598"/>
                </a:cubicBezTo>
                <a:cubicBezTo>
                  <a:pt x="6044514" y="3529834"/>
                  <a:pt x="6034335" y="3540015"/>
                  <a:pt x="6021100" y="3540015"/>
                </a:cubicBezTo>
                <a:cubicBezTo>
                  <a:pt x="6007864" y="3540015"/>
                  <a:pt x="5997683" y="3529834"/>
                  <a:pt x="5997683" y="3516598"/>
                </a:cubicBezTo>
                <a:cubicBezTo>
                  <a:pt x="5997683" y="3503362"/>
                  <a:pt x="6007864" y="3493181"/>
                  <a:pt x="6021100" y="3493181"/>
                </a:cubicBezTo>
                <a:close/>
                <a:moveTo>
                  <a:pt x="11277632" y="3485036"/>
                </a:moveTo>
                <a:cubicBezTo>
                  <a:pt x="11288833" y="3485036"/>
                  <a:pt x="11297995" y="3494199"/>
                  <a:pt x="11297995" y="3505398"/>
                </a:cubicBezTo>
                <a:cubicBezTo>
                  <a:pt x="11297995" y="3516598"/>
                  <a:pt x="11288833" y="3525761"/>
                  <a:pt x="11277632" y="3525761"/>
                </a:cubicBezTo>
                <a:cubicBezTo>
                  <a:pt x="11266433" y="3525761"/>
                  <a:pt x="11257270" y="3516598"/>
                  <a:pt x="11257270" y="3505398"/>
                </a:cubicBezTo>
                <a:cubicBezTo>
                  <a:pt x="11257270" y="3494199"/>
                  <a:pt x="11266433" y="3485036"/>
                  <a:pt x="11277632" y="3485036"/>
                </a:cubicBezTo>
                <a:close/>
                <a:moveTo>
                  <a:pt x="2440421" y="3471801"/>
                </a:moveTo>
                <a:cubicBezTo>
                  <a:pt x="2446530" y="3471801"/>
                  <a:pt x="2451621" y="3476892"/>
                  <a:pt x="2451621" y="3483000"/>
                </a:cubicBezTo>
                <a:cubicBezTo>
                  <a:pt x="2451621" y="3489109"/>
                  <a:pt x="2446530" y="3494200"/>
                  <a:pt x="2440421" y="3494200"/>
                </a:cubicBezTo>
                <a:cubicBezTo>
                  <a:pt x="2434312" y="3494200"/>
                  <a:pt x="2429222" y="3489109"/>
                  <a:pt x="2429222" y="3483000"/>
                </a:cubicBezTo>
                <a:cubicBezTo>
                  <a:pt x="2429222" y="3476892"/>
                  <a:pt x="2434312" y="3471801"/>
                  <a:pt x="2440421" y="3471801"/>
                </a:cubicBezTo>
                <a:close/>
                <a:moveTo>
                  <a:pt x="3097080" y="3463656"/>
                </a:moveTo>
                <a:cubicBezTo>
                  <a:pt x="3101153" y="3463656"/>
                  <a:pt x="3105225" y="3466710"/>
                  <a:pt x="3105225" y="3471801"/>
                </a:cubicBezTo>
                <a:cubicBezTo>
                  <a:pt x="3105225" y="3476891"/>
                  <a:pt x="3101153" y="3479946"/>
                  <a:pt x="3097080" y="3479946"/>
                </a:cubicBezTo>
                <a:cubicBezTo>
                  <a:pt x="3091990" y="3479946"/>
                  <a:pt x="3088935" y="3475874"/>
                  <a:pt x="3088935" y="3471801"/>
                </a:cubicBezTo>
                <a:cubicBezTo>
                  <a:pt x="3088935" y="3466710"/>
                  <a:pt x="3093008" y="3463656"/>
                  <a:pt x="3097080" y="3463656"/>
                </a:cubicBezTo>
                <a:close/>
                <a:moveTo>
                  <a:pt x="8625439" y="3460602"/>
                </a:moveTo>
                <a:cubicBezTo>
                  <a:pt x="8627476" y="3460602"/>
                  <a:pt x="8628493" y="3461620"/>
                  <a:pt x="8628493" y="3463656"/>
                </a:cubicBezTo>
                <a:cubicBezTo>
                  <a:pt x="8628493" y="3465693"/>
                  <a:pt x="8627476" y="3466710"/>
                  <a:pt x="8625439" y="3466710"/>
                </a:cubicBezTo>
                <a:cubicBezTo>
                  <a:pt x="8623403" y="3466710"/>
                  <a:pt x="8622385" y="3465693"/>
                  <a:pt x="8622385" y="3463656"/>
                </a:cubicBezTo>
                <a:cubicBezTo>
                  <a:pt x="8622385" y="3461620"/>
                  <a:pt x="8623403" y="3460602"/>
                  <a:pt x="8625439" y="3460602"/>
                </a:cubicBezTo>
                <a:close/>
                <a:moveTo>
                  <a:pt x="10457030" y="3457547"/>
                </a:moveTo>
                <a:cubicBezTo>
                  <a:pt x="10462121" y="3457547"/>
                  <a:pt x="10466194" y="3461620"/>
                  <a:pt x="10466194" y="3466710"/>
                </a:cubicBezTo>
                <a:cubicBezTo>
                  <a:pt x="10466194" y="3471801"/>
                  <a:pt x="10462121" y="3475874"/>
                  <a:pt x="10457030" y="3475874"/>
                </a:cubicBezTo>
                <a:cubicBezTo>
                  <a:pt x="10451940" y="3475874"/>
                  <a:pt x="10447867" y="3471801"/>
                  <a:pt x="10447867" y="3466710"/>
                </a:cubicBezTo>
                <a:cubicBezTo>
                  <a:pt x="10447867" y="3461620"/>
                  <a:pt x="10451940" y="3457547"/>
                  <a:pt x="10457030" y="3457547"/>
                </a:cubicBezTo>
                <a:close/>
                <a:moveTo>
                  <a:pt x="8199867" y="3455511"/>
                </a:moveTo>
                <a:cubicBezTo>
                  <a:pt x="8200885" y="3455511"/>
                  <a:pt x="8201903" y="3457547"/>
                  <a:pt x="8201903" y="3458565"/>
                </a:cubicBezTo>
                <a:cubicBezTo>
                  <a:pt x="8201903" y="3459583"/>
                  <a:pt x="8200885" y="3460602"/>
                  <a:pt x="8199867" y="3460602"/>
                </a:cubicBezTo>
                <a:cubicBezTo>
                  <a:pt x="8198848" y="3460602"/>
                  <a:pt x="8196812" y="3459583"/>
                  <a:pt x="8196812" y="3458565"/>
                </a:cubicBezTo>
                <a:cubicBezTo>
                  <a:pt x="8196812" y="3457547"/>
                  <a:pt x="8197830" y="3455511"/>
                  <a:pt x="8199867" y="3455511"/>
                </a:cubicBezTo>
                <a:close/>
                <a:moveTo>
                  <a:pt x="5478448" y="3453475"/>
                </a:moveTo>
                <a:cubicBezTo>
                  <a:pt x="5480485" y="3453475"/>
                  <a:pt x="5481503" y="3454493"/>
                  <a:pt x="5481503" y="3456529"/>
                </a:cubicBezTo>
                <a:cubicBezTo>
                  <a:pt x="5481503" y="3458566"/>
                  <a:pt x="5480485" y="3459583"/>
                  <a:pt x="5478448" y="3459583"/>
                </a:cubicBezTo>
                <a:cubicBezTo>
                  <a:pt x="5476412" y="3459583"/>
                  <a:pt x="5475394" y="3458566"/>
                  <a:pt x="5475394" y="3456529"/>
                </a:cubicBezTo>
                <a:cubicBezTo>
                  <a:pt x="5475394" y="3454493"/>
                  <a:pt x="5476412" y="3453475"/>
                  <a:pt x="5478448" y="3453475"/>
                </a:cubicBezTo>
                <a:close/>
                <a:moveTo>
                  <a:pt x="11224691" y="3452457"/>
                </a:moveTo>
                <a:cubicBezTo>
                  <a:pt x="11225709" y="3451439"/>
                  <a:pt x="11227746" y="3453475"/>
                  <a:pt x="11227746" y="3455512"/>
                </a:cubicBezTo>
                <a:cubicBezTo>
                  <a:pt x="11227746" y="3457547"/>
                  <a:pt x="11225709" y="3458566"/>
                  <a:pt x="11224691" y="3458566"/>
                </a:cubicBezTo>
                <a:cubicBezTo>
                  <a:pt x="11222655" y="3458566"/>
                  <a:pt x="11221636" y="3456529"/>
                  <a:pt x="11221636" y="3455512"/>
                </a:cubicBezTo>
                <a:cubicBezTo>
                  <a:pt x="11221636" y="3453475"/>
                  <a:pt x="11223673" y="3452457"/>
                  <a:pt x="11224691" y="3452457"/>
                </a:cubicBezTo>
                <a:close/>
                <a:moveTo>
                  <a:pt x="8541953" y="3447366"/>
                </a:moveTo>
                <a:cubicBezTo>
                  <a:pt x="8546026" y="3447366"/>
                  <a:pt x="8549080" y="3450421"/>
                  <a:pt x="8549080" y="3454493"/>
                </a:cubicBezTo>
                <a:cubicBezTo>
                  <a:pt x="8549080" y="3458566"/>
                  <a:pt x="8546026" y="3461620"/>
                  <a:pt x="8541953" y="3461620"/>
                </a:cubicBezTo>
                <a:cubicBezTo>
                  <a:pt x="8537880" y="3461620"/>
                  <a:pt x="8534826" y="3458566"/>
                  <a:pt x="8534826" y="3454493"/>
                </a:cubicBezTo>
                <a:cubicBezTo>
                  <a:pt x="8534826" y="3450421"/>
                  <a:pt x="8537880" y="3447366"/>
                  <a:pt x="8541953" y="3447366"/>
                </a:cubicBezTo>
                <a:close/>
                <a:moveTo>
                  <a:pt x="7065684" y="3431076"/>
                </a:moveTo>
                <a:cubicBezTo>
                  <a:pt x="7077901" y="3431076"/>
                  <a:pt x="7088082" y="3441257"/>
                  <a:pt x="7088082" y="3453475"/>
                </a:cubicBezTo>
                <a:cubicBezTo>
                  <a:pt x="7088082" y="3465692"/>
                  <a:pt x="7077901" y="3475873"/>
                  <a:pt x="7065684" y="3475873"/>
                </a:cubicBezTo>
                <a:cubicBezTo>
                  <a:pt x="7053466" y="3475873"/>
                  <a:pt x="7043285" y="3465692"/>
                  <a:pt x="7043285" y="3453475"/>
                </a:cubicBezTo>
                <a:cubicBezTo>
                  <a:pt x="7043285" y="3441257"/>
                  <a:pt x="7053466" y="3431076"/>
                  <a:pt x="7065684" y="3431076"/>
                </a:cubicBezTo>
                <a:close/>
                <a:moveTo>
                  <a:pt x="5279916" y="3424968"/>
                </a:moveTo>
                <a:cubicBezTo>
                  <a:pt x="5285008" y="3425986"/>
                  <a:pt x="5289078" y="3430059"/>
                  <a:pt x="5289078" y="3435149"/>
                </a:cubicBezTo>
                <a:cubicBezTo>
                  <a:pt x="5289078" y="3440240"/>
                  <a:pt x="5285008" y="3444312"/>
                  <a:pt x="5279916" y="3444312"/>
                </a:cubicBezTo>
                <a:cubicBezTo>
                  <a:pt x="5274827" y="3444312"/>
                  <a:pt x="5270756" y="3440240"/>
                  <a:pt x="5270756" y="3435149"/>
                </a:cubicBezTo>
                <a:cubicBezTo>
                  <a:pt x="5270756" y="3430059"/>
                  <a:pt x="5274827" y="3424968"/>
                  <a:pt x="5279916" y="3424968"/>
                </a:cubicBezTo>
                <a:close/>
                <a:moveTo>
                  <a:pt x="1524108" y="3424968"/>
                </a:moveTo>
                <a:cubicBezTo>
                  <a:pt x="1533271" y="3423950"/>
                  <a:pt x="1541416" y="3432095"/>
                  <a:pt x="1541416" y="3441258"/>
                </a:cubicBezTo>
                <a:cubicBezTo>
                  <a:pt x="1541416" y="3450421"/>
                  <a:pt x="1533271" y="3458566"/>
                  <a:pt x="1524108" y="3458566"/>
                </a:cubicBezTo>
                <a:cubicBezTo>
                  <a:pt x="1514945" y="3458566"/>
                  <a:pt x="1506800" y="3451439"/>
                  <a:pt x="1506800" y="3441258"/>
                </a:cubicBezTo>
                <a:cubicBezTo>
                  <a:pt x="1506800" y="3432095"/>
                  <a:pt x="1513927" y="3424968"/>
                  <a:pt x="1524108" y="3424968"/>
                </a:cubicBezTo>
                <a:close/>
                <a:moveTo>
                  <a:pt x="11624811" y="3416823"/>
                </a:moveTo>
                <a:cubicBezTo>
                  <a:pt x="11625829" y="3416823"/>
                  <a:pt x="11627864" y="3417841"/>
                  <a:pt x="11627864" y="3419878"/>
                </a:cubicBezTo>
                <a:cubicBezTo>
                  <a:pt x="11627864" y="3421914"/>
                  <a:pt x="11626847" y="3422932"/>
                  <a:pt x="11624811" y="3422932"/>
                </a:cubicBezTo>
                <a:cubicBezTo>
                  <a:pt x="11622774" y="3422932"/>
                  <a:pt x="11621756" y="3421914"/>
                  <a:pt x="11621756" y="3419878"/>
                </a:cubicBezTo>
                <a:cubicBezTo>
                  <a:pt x="11621756" y="3417841"/>
                  <a:pt x="11622774" y="3416823"/>
                  <a:pt x="11624811" y="3416823"/>
                </a:cubicBezTo>
                <a:close/>
                <a:moveTo>
                  <a:pt x="1917116" y="3413768"/>
                </a:moveTo>
                <a:cubicBezTo>
                  <a:pt x="1922207" y="3413768"/>
                  <a:pt x="1927297" y="3417841"/>
                  <a:pt x="1927297" y="3423949"/>
                </a:cubicBezTo>
                <a:cubicBezTo>
                  <a:pt x="1927297" y="3430058"/>
                  <a:pt x="1922207" y="3434130"/>
                  <a:pt x="1917116" y="3434130"/>
                </a:cubicBezTo>
                <a:cubicBezTo>
                  <a:pt x="1911007" y="3434130"/>
                  <a:pt x="1906936" y="3429040"/>
                  <a:pt x="1906936" y="3423949"/>
                </a:cubicBezTo>
                <a:cubicBezTo>
                  <a:pt x="1906936" y="3417841"/>
                  <a:pt x="1912026" y="3413768"/>
                  <a:pt x="1917116" y="3413768"/>
                </a:cubicBezTo>
                <a:close/>
                <a:moveTo>
                  <a:pt x="5165902" y="3393406"/>
                </a:moveTo>
                <a:cubicBezTo>
                  <a:pt x="5172009" y="3394424"/>
                  <a:pt x="5177103" y="3399515"/>
                  <a:pt x="5177103" y="3404606"/>
                </a:cubicBezTo>
                <a:cubicBezTo>
                  <a:pt x="5177103" y="3410714"/>
                  <a:pt x="5172009" y="3415805"/>
                  <a:pt x="5165902" y="3415805"/>
                </a:cubicBezTo>
                <a:cubicBezTo>
                  <a:pt x="5159799" y="3415805"/>
                  <a:pt x="5154701" y="3410714"/>
                  <a:pt x="5154701" y="3404606"/>
                </a:cubicBezTo>
                <a:cubicBezTo>
                  <a:pt x="5154701" y="3398497"/>
                  <a:pt x="5159799" y="3393406"/>
                  <a:pt x="5165902" y="3393406"/>
                </a:cubicBezTo>
                <a:close/>
                <a:moveTo>
                  <a:pt x="5465222" y="3386279"/>
                </a:moveTo>
                <a:cubicBezTo>
                  <a:pt x="5484567" y="3385261"/>
                  <a:pt x="5499838" y="3401551"/>
                  <a:pt x="5499838" y="3420895"/>
                </a:cubicBezTo>
                <a:cubicBezTo>
                  <a:pt x="5499838" y="3440240"/>
                  <a:pt x="5484567" y="3455512"/>
                  <a:pt x="5465222" y="3455512"/>
                </a:cubicBezTo>
                <a:cubicBezTo>
                  <a:pt x="5445879" y="3455512"/>
                  <a:pt x="5429590" y="3440240"/>
                  <a:pt x="5429590" y="3420895"/>
                </a:cubicBezTo>
                <a:cubicBezTo>
                  <a:pt x="5429590" y="3401551"/>
                  <a:pt x="5444861" y="3386279"/>
                  <a:pt x="5465222" y="3386279"/>
                </a:cubicBezTo>
                <a:close/>
                <a:moveTo>
                  <a:pt x="8081764" y="3381188"/>
                </a:moveTo>
                <a:cubicBezTo>
                  <a:pt x="8090927" y="3381188"/>
                  <a:pt x="8099072" y="3389333"/>
                  <a:pt x="8099072" y="3398496"/>
                </a:cubicBezTo>
                <a:cubicBezTo>
                  <a:pt x="8099072" y="3407659"/>
                  <a:pt x="8090927" y="3415804"/>
                  <a:pt x="8081764" y="3415804"/>
                </a:cubicBezTo>
                <a:cubicBezTo>
                  <a:pt x="8072601" y="3415804"/>
                  <a:pt x="8064456" y="3407659"/>
                  <a:pt x="8064456" y="3398496"/>
                </a:cubicBezTo>
                <a:cubicBezTo>
                  <a:pt x="8064456" y="3389333"/>
                  <a:pt x="8072601" y="3381188"/>
                  <a:pt x="8081764" y="3381188"/>
                </a:cubicBezTo>
                <a:close/>
                <a:moveTo>
                  <a:pt x="2167538" y="3379153"/>
                </a:moveTo>
                <a:cubicBezTo>
                  <a:pt x="2171610" y="3379153"/>
                  <a:pt x="2174665" y="3382207"/>
                  <a:pt x="2174665" y="3386279"/>
                </a:cubicBezTo>
                <a:cubicBezTo>
                  <a:pt x="2174665" y="3390352"/>
                  <a:pt x="2171610" y="3393406"/>
                  <a:pt x="2167538" y="3393406"/>
                </a:cubicBezTo>
                <a:cubicBezTo>
                  <a:pt x="2163464" y="3393406"/>
                  <a:pt x="2160411" y="3390352"/>
                  <a:pt x="2160411" y="3386279"/>
                </a:cubicBezTo>
                <a:cubicBezTo>
                  <a:pt x="2160411" y="3382207"/>
                  <a:pt x="2163464" y="3379153"/>
                  <a:pt x="2167538" y="3379153"/>
                </a:cubicBezTo>
                <a:close/>
                <a:moveTo>
                  <a:pt x="5912161" y="3372026"/>
                </a:moveTo>
                <a:cubicBezTo>
                  <a:pt x="5915216" y="3372026"/>
                  <a:pt x="5917252" y="3374062"/>
                  <a:pt x="5917252" y="3377117"/>
                </a:cubicBezTo>
                <a:cubicBezTo>
                  <a:pt x="5917252" y="3380171"/>
                  <a:pt x="5915216" y="3382207"/>
                  <a:pt x="5912161" y="3382207"/>
                </a:cubicBezTo>
                <a:cubicBezTo>
                  <a:pt x="5909107" y="3382207"/>
                  <a:pt x="5907070" y="3380171"/>
                  <a:pt x="5907070" y="3377117"/>
                </a:cubicBezTo>
                <a:cubicBezTo>
                  <a:pt x="5907070" y="3374062"/>
                  <a:pt x="5909107" y="3372026"/>
                  <a:pt x="5912161" y="3372026"/>
                </a:cubicBezTo>
                <a:close/>
                <a:moveTo>
                  <a:pt x="5985469" y="3371007"/>
                </a:moveTo>
                <a:cubicBezTo>
                  <a:pt x="6001757" y="3371007"/>
                  <a:pt x="6014992" y="3384243"/>
                  <a:pt x="6014992" y="3400533"/>
                </a:cubicBezTo>
                <a:cubicBezTo>
                  <a:pt x="6014992" y="3416822"/>
                  <a:pt x="6001757" y="3429040"/>
                  <a:pt x="5985469" y="3429040"/>
                </a:cubicBezTo>
                <a:cubicBezTo>
                  <a:pt x="5969178" y="3429040"/>
                  <a:pt x="5955944" y="3415804"/>
                  <a:pt x="5955944" y="3400533"/>
                </a:cubicBezTo>
                <a:cubicBezTo>
                  <a:pt x="5955944" y="3384243"/>
                  <a:pt x="5969178" y="3371007"/>
                  <a:pt x="5985469" y="3371007"/>
                </a:cubicBezTo>
                <a:close/>
                <a:moveTo>
                  <a:pt x="11978097" y="3369989"/>
                </a:moveTo>
                <a:cubicBezTo>
                  <a:pt x="11984206" y="3369989"/>
                  <a:pt x="11988278" y="3374062"/>
                  <a:pt x="11988278" y="3380170"/>
                </a:cubicBezTo>
                <a:cubicBezTo>
                  <a:pt x="11988278" y="3386279"/>
                  <a:pt x="11983188" y="3390351"/>
                  <a:pt x="11978097" y="3390351"/>
                </a:cubicBezTo>
                <a:cubicBezTo>
                  <a:pt x="11971989" y="3390351"/>
                  <a:pt x="11967916" y="3385261"/>
                  <a:pt x="11967916" y="3380170"/>
                </a:cubicBezTo>
                <a:cubicBezTo>
                  <a:pt x="11967916" y="3375080"/>
                  <a:pt x="11973007" y="3369989"/>
                  <a:pt x="11978097" y="3369989"/>
                </a:cubicBezTo>
                <a:close/>
                <a:moveTo>
                  <a:pt x="5751306" y="3365917"/>
                </a:moveTo>
                <a:cubicBezTo>
                  <a:pt x="5763522" y="3365917"/>
                  <a:pt x="5774723" y="3376098"/>
                  <a:pt x="5774723" y="3389334"/>
                </a:cubicBezTo>
                <a:cubicBezTo>
                  <a:pt x="5774723" y="3402570"/>
                  <a:pt x="5764541" y="3412751"/>
                  <a:pt x="5751306" y="3412751"/>
                </a:cubicBezTo>
                <a:cubicBezTo>
                  <a:pt x="5738071" y="3412751"/>
                  <a:pt x="5727889" y="3402570"/>
                  <a:pt x="5727889" y="3389334"/>
                </a:cubicBezTo>
                <a:cubicBezTo>
                  <a:pt x="5727889" y="3376098"/>
                  <a:pt x="5738071" y="3365917"/>
                  <a:pt x="5751306" y="3365917"/>
                </a:cubicBezTo>
                <a:close/>
                <a:moveTo>
                  <a:pt x="1345917" y="3353700"/>
                </a:moveTo>
                <a:cubicBezTo>
                  <a:pt x="1352026" y="3353700"/>
                  <a:pt x="1357117" y="3358791"/>
                  <a:pt x="1357117" y="3364899"/>
                </a:cubicBezTo>
                <a:cubicBezTo>
                  <a:pt x="1357117" y="3371007"/>
                  <a:pt x="1352026" y="3376098"/>
                  <a:pt x="1345917" y="3376098"/>
                </a:cubicBezTo>
                <a:cubicBezTo>
                  <a:pt x="1339809" y="3376098"/>
                  <a:pt x="1334718" y="3371007"/>
                  <a:pt x="1334718" y="3364899"/>
                </a:cubicBezTo>
                <a:cubicBezTo>
                  <a:pt x="1334718" y="3358791"/>
                  <a:pt x="1339809" y="3353700"/>
                  <a:pt x="1345917" y="3353700"/>
                </a:cubicBezTo>
                <a:close/>
                <a:moveTo>
                  <a:pt x="1741964" y="3352681"/>
                </a:moveTo>
                <a:cubicBezTo>
                  <a:pt x="1750109" y="3352681"/>
                  <a:pt x="1757236" y="3359808"/>
                  <a:pt x="1757236" y="3367953"/>
                </a:cubicBezTo>
                <a:cubicBezTo>
                  <a:pt x="1757236" y="3376098"/>
                  <a:pt x="1750109" y="3383225"/>
                  <a:pt x="1741964" y="3383225"/>
                </a:cubicBezTo>
                <a:cubicBezTo>
                  <a:pt x="1732801" y="3383225"/>
                  <a:pt x="1726692" y="3376098"/>
                  <a:pt x="1726692" y="3367953"/>
                </a:cubicBezTo>
                <a:cubicBezTo>
                  <a:pt x="1726692" y="3359808"/>
                  <a:pt x="1733819" y="3352681"/>
                  <a:pt x="1741964" y="3352681"/>
                </a:cubicBezTo>
                <a:close/>
                <a:moveTo>
                  <a:pt x="8901348" y="3345554"/>
                </a:moveTo>
                <a:cubicBezTo>
                  <a:pt x="8907457" y="3345554"/>
                  <a:pt x="8912548" y="3350645"/>
                  <a:pt x="8912548" y="3356754"/>
                </a:cubicBezTo>
                <a:cubicBezTo>
                  <a:pt x="8912548" y="3362862"/>
                  <a:pt x="8907457" y="3367953"/>
                  <a:pt x="8901348" y="3367953"/>
                </a:cubicBezTo>
                <a:cubicBezTo>
                  <a:pt x="8895240" y="3367953"/>
                  <a:pt x="8890149" y="3362862"/>
                  <a:pt x="8890149" y="3356754"/>
                </a:cubicBezTo>
                <a:cubicBezTo>
                  <a:pt x="8890149" y="3350645"/>
                  <a:pt x="8895240" y="3345554"/>
                  <a:pt x="8901348" y="3345554"/>
                </a:cubicBezTo>
                <a:close/>
                <a:moveTo>
                  <a:pt x="8379055" y="3334355"/>
                </a:moveTo>
                <a:cubicBezTo>
                  <a:pt x="8385163" y="3335373"/>
                  <a:pt x="8391272" y="3340463"/>
                  <a:pt x="8391272" y="3346573"/>
                </a:cubicBezTo>
                <a:cubicBezTo>
                  <a:pt x="8391272" y="3352681"/>
                  <a:pt x="8386181" y="3358790"/>
                  <a:pt x="8379055" y="3358790"/>
                </a:cubicBezTo>
                <a:cubicBezTo>
                  <a:pt x="8371928" y="3358790"/>
                  <a:pt x="8366837" y="3353699"/>
                  <a:pt x="8366837" y="3346573"/>
                </a:cubicBezTo>
                <a:cubicBezTo>
                  <a:pt x="8366837" y="3340463"/>
                  <a:pt x="8371928" y="3334355"/>
                  <a:pt x="8379055" y="3334355"/>
                </a:cubicBezTo>
                <a:close/>
                <a:moveTo>
                  <a:pt x="1251232" y="3312975"/>
                </a:moveTo>
                <a:cubicBezTo>
                  <a:pt x="1255304" y="3312975"/>
                  <a:pt x="1258359" y="3316029"/>
                  <a:pt x="1258359" y="3320101"/>
                </a:cubicBezTo>
                <a:cubicBezTo>
                  <a:pt x="1258359" y="3324174"/>
                  <a:pt x="1255304" y="3327228"/>
                  <a:pt x="1251232" y="3327228"/>
                </a:cubicBezTo>
                <a:cubicBezTo>
                  <a:pt x="1247159" y="3327228"/>
                  <a:pt x="1244105" y="3324174"/>
                  <a:pt x="1244105" y="3320101"/>
                </a:cubicBezTo>
                <a:cubicBezTo>
                  <a:pt x="1244105" y="3316029"/>
                  <a:pt x="1247159" y="3312975"/>
                  <a:pt x="1251232" y="3312975"/>
                </a:cubicBezTo>
                <a:close/>
                <a:moveTo>
                  <a:pt x="8995015" y="3306866"/>
                </a:moveTo>
                <a:cubicBezTo>
                  <a:pt x="8997052" y="3306866"/>
                  <a:pt x="8998069" y="3308902"/>
                  <a:pt x="8998069" y="3309920"/>
                </a:cubicBezTo>
                <a:cubicBezTo>
                  <a:pt x="8998069" y="3311957"/>
                  <a:pt x="8997052" y="3312975"/>
                  <a:pt x="8995015" y="3312975"/>
                </a:cubicBezTo>
                <a:cubicBezTo>
                  <a:pt x="8992979" y="3312975"/>
                  <a:pt x="8991961" y="3310939"/>
                  <a:pt x="8991961" y="3309920"/>
                </a:cubicBezTo>
                <a:cubicBezTo>
                  <a:pt x="8991961" y="3307884"/>
                  <a:pt x="8993997" y="3306866"/>
                  <a:pt x="8995015" y="3306866"/>
                </a:cubicBezTo>
                <a:close/>
                <a:moveTo>
                  <a:pt x="4238390" y="3297703"/>
                </a:moveTo>
                <a:cubicBezTo>
                  <a:pt x="4241446" y="3297703"/>
                  <a:pt x="4244501" y="3300757"/>
                  <a:pt x="4244501" y="3303811"/>
                </a:cubicBezTo>
                <a:cubicBezTo>
                  <a:pt x="4244501" y="3306866"/>
                  <a:pt x="4241446" y="3309920"/>
                  <a:pt x="4238390" y="3309920"/>
                </a:cubicBezTo>
                <a:cubicBezTo>
                  <a:pt x="4235338" y="3309920"/>
                  <a:pt x="4232282" y="3306866"/>
                  <a:pt x="4232282" y="3303811"/>
                </a:cubicBezTo>
                <a:cubicBezTo>
                  <a:pt x="4232282" y="3300757"/>
                  <a:pt x="4235338" y="3297703"/>
                  <a:pt x="4238390" y="3297703"/>
                </a:cubicBezTo>
                <a:close/>
                <a:moveTo>
                  <a:pt x="10075237" y="3291594"/>
                </a:moveTo>
                <a:cubicBezTo>
                  <a:pt x="10077274" y="3292612"/>
                  <a:pt x="10078292" y="3293630"/>
                  <a:pt x="10078292" y="3294648"/>
                </a:cubicBezTo>
                <a:cubicBezTo>
                  <a:pt x="10078292" y="3296685"/>
                  <a:pt x="10077274" y="3297703"/>
                  <a:pt x="10075237" y="3297703"/>
                </a:cubicBezTo>
                <a:cubicBezTo>
                  <a:pt x="10073201" y="3297703"/>
                  <a:pt x="10072183" y="3296685"/>
                  <a:pt x="10072183" y="3294648"/>
                </a:cubicBezTo>
                <a:cubicBezTo>
                  <a:pt x="10072183" y="3292612"/>
                  <a:pt x="10073201" y="3291594"/>
                  <a:pt x="10075237" y="3291594"/>
                </a:cubicBezTo>
                <a:close/>
                <a:moveTo>
                  <a:pt x="7144079" y="3279377"/>
                </a:moveTo>
                <a:cubicBezTo>
                  <a:pt x="7145097" y="3279377"/>
                  <a:pt x="7147133" y="3280395"/>
                  <a:pt x="7147133" y="3282432"/>
                </a:cubicBezTo>
                <a:cubicBezTo>
                  <a:pt x="7147133" y="3284468"/>
                  <a:pt x="7146116" y="3285486"/>
                  <a:pt x="7144079" y="3285486"/>
                </a:cubicBezTo>
                <a:cubicBezTo>
                  <a:pt x="7143061" y="3285486"/>
                  <a:pt x="7141025" y="3284468"/>
                  <a:pt x="7141025" y="3282432"/>
                </a:cubicBezTo>
                <a:cubicBezTo>
                  <a:pt x="7141025" y="3281413"/>
                  <a:pt x="7142043" y="3279377"/>
                  <a:pt x="7144079" y="3279377"/>
                </a:cubicBezTo>
                <a:close/>
                <a:moveTo>
                  <a:pt x="4435895" y="3261051"/>
                </a:moveTo>
                <a:cubicBezTo>
                  <a:pt x="4439967" y="3261051"/>
                  <a:pt x="4444040" y="3264105"/>
                  <a:pt x="4444040" y="3269196"/>
                </a:cubicBezTo>
                <a:cubicBezTo>
                  <a:pt x="4444040" y="3273269"/>
                  <a:pt x="4440986" y="3277341"/>
                  <a:pt x="4435895" y="3277341"/>
                </a:cubicBezTo>
                <a:cubicBezTo>
                  <a:pt x="4431822" y="3277341"/>
                  <a:pt x="4427749" y="3274286"/>
                  <a:pt x="4427749" y="3269196"/>
                </a:cubicBezTo>
                <a:cubicBezTo>
                  <a:pt x="4427749" y="3265124"/>
                  <a:pt x="4430805" y="3261051"/>
                  <a:pt x="4435895" y="3261051"/>
                </a:cubicBezTo>
                <a:close/>
                <a:moveTo>
                  <a:pt x="3076766" y="3244761"/>
                </a:moveTo>
                <a:cubicBezTo>
                  <a:pt x="3100181" y="3244761"/>
                  <a:pt x="3118507" y="3264105"/>
                  <a:pt x="3118507" y="3286504"/>
                </a:cubicBezTo>
                <a:cubicBezTo>
                  <a:pt x="3118507" y="3308902"/>
                  <a:pt x="3100181" y="3328247"/>
                  <a:pt x="3076766" y="3328247"/>
                </a:cubicBezTo>
                <a:cubicBezTo>
                  <a:pt x="3053349" y="3328247"/>
                  <a:pt x="3035021" y="3309920"/>
                  <a:pt x="3035021" y="3286504"/>
                </a:cubicBezTo>
                <a:cubicBezTo>
                  <a:pt x="3035021" y="3263087"/>
                  <a:pt x="3053349" y="3244761"/>
                  <a:pt x="3076766" y="3244761"/>
                </a:cubicBezTo>
                <a:close/>
                <a:moveTo>
                  <a:pt x="2172686" y="3238652"/>
                </a:moveTo>
                <a:cubicBezTo>
                  <a:pt x="2184903" y="3238652"/>
                  <a:pt x="2195083" y="3248833"/>
                  <a:pt x="2195083" y="3261051"/>
                </a:cubicBezTo>
                <a:cubicBezTo>
                  <a:pt x="2195083" y="3273268"/>
                  <a:pt x="2184903" y="3283449"/>
                  <a:pt x="2172686" y="3283449"/>
                </a:cubicBezTo>
                <a:cubicBezTo>
                  <a:pt x="2160468" y="3283449"/>
                  <a:pt x="2150289" y="3273268"/>
                  <a:pt x="2150289" y="3261051"/>
                </a:cubicBezTo>
                <a:cubicBezTo>
                  <a:pt x="2150289" y="3248833"/>
                  <a:pt x="2160468" y="3238652"/>
                  <a:pt x="2172686" y="3238652"/>
                </a:cubicBezTo>
                <a:close/>
                <a:moveTo>
                  <a:pt x="312529" y="3216254"/>
                </a:moveTo>
                <a:cubicBezTo>
                  <a:pt x="320674" y="3215236"/>
                  <a:pt x="327801" y="3222363"/>
                  <a:pt x="327801" y="3230508"/>
                </a:cubicBezTo>
                <a:cubicBezTo>
                  <a:pt x="327801" y="3238652"/>
                  <a:pt x="320674" y="3244761"/>
                  <a:pt x="312529" y="3244761"/>
                </a:cubicBezTo>
                <a:cubicBezTo>
                  <a:pt x="304384" y="3244761"/>
                  <a:pt x="297257" y="3238652"/>
                  <a:pt x="297257" y="3230508"/>
                </a:cubicBezTo>
                <a:cubicBezTo>
                  <a:pt x="297257" y="3222363"/>
                  <a:pt x="303366" y="3216254"/>
                  <a:pt x="312529" y="3216254"/>
                </a:cubicBezTo>
                <a:close/>
                <a:moveTo>
                  <a:pt x="3855575" y="3211163"/>
                </a:moveTo>
                <a:cubicBezTo>
                  <a:pt x="3859647" y="3210145"/>
                  <a:pt x="3861683" y="3213199"/>
                  <a:pt x="3861683" y="3217272"/>
                </a:cubicBezTo>
                <a:cubicBezTo>
                  <a:pt x="3861683" y="3220326"/>
                  <a:pt x="3858629" y="3223380"/>
                  <a:pt x="3855575" y="3223380"/>
                </a:cubicBezTo>
                <a:cubicBezTo>
                  <a:pt x="3851502" y="3223380"/>
                  <a:pt x="3849466" y="3220326"/>
                  <a:pt x="3849466" y="3217272"/>
                </a:cubicBezTo>
                <a:cubicBezTo>
                  <a:pt x="3849466" y="3213199"/>
                  <a:pt x="3852520" y="3211163"/>
                  <a:pt x="3855575" y="3211163"/>
                </a:cubicBezTo>
                <a:close/>
                <a:moveTo>
                  <a:pt x="10133270" y="3199964"/>
                </a:moveTo>
                <a:cubicBezTo>
                  <a:pt x="10143451" y="3200982"/>
                  <a:pt x="10152614" y="3209127"/>
                  <a:pt x="10152614" y="3219308"/>
                </a:cubicBezTo>
                <a:cubicBezTo>
                  <a:pt x="10152614" y="3229490"/>
                  <a:pt x="10144470" y="3238652"/>
                  <a:pt x="10133270" y="3238652"/>
                </a:cubicBezTo>
                <a:cubicBezTo>
                  <a:pt x="10123089" y="3238652"/>
                  <a:pt x="10113926" y="3230508"/>
                  <a:pt x="10113926" y="3219308"/>
                </a:cubicBezTo>
                <a:cubicBezTo>
                  <a:pt x="10113926" y="3209127"/>
                  <a:pt x="10122071" y="3199964"/>
                  <a:pt x="10133270" y="3199964"/>
                </a:cubicBezTo>
                <a:close/>
                <a:moveTo>
                  <a:pt x="3664170" y="3197927"/>
                </a:moveTo>
                <a:cubicBezTo>
                  <a:pt x="3665187" y="3197927"/>
                  <a:pt x="3667224" y="3199963"/>
                  <a:pt x="3667224" y="3200982"/>
                </a:cubicBezTo>
                <a:cubicBezTo>
                  <a:pt x="3667224" y="3203018"/>
                  <a:pt x="3666207" y="3204036"/>
                  <a:pt x="3664170" y="3204036"/>
                </a:cubicBezTo>
                <a:cubicBezTo>
                  <a:pt x="3662133" y="3204036"/>
                  <a:pt x="3661116" y="3203018"/>
                  <a:pt x="3661116" y="3200982"/>
                </a:cubicBezTo>
                <a:cubicBezTo>
                  <a:pt x="3661116" y="3198945"/>
                  <a:pt x="3662133" y="3197927"/>
                  <a:pt x="3664170" y="3197927"/>
                </a:cubicBezTo>
                <a:close/>
                <a:moveTo>
                  <a:pt x="10032476" y="3196910"/>
                </a:moveTo>
                <a:cubicBezTo>
                  <a:pt x="10042657" y="3196910"/>
                  <a:pt x="10049784" y="3205055"/>
                  <a:pt x="10049784" y="3214218"/>
                </a:cubicBezTo>
                <a:cubicBezTo>
                  <a:pt x="10049784" y="3223381"/>
                  <a:pt x="10041639" y="3231526"/>
                  <a:pt x="10032476" y="3231526"/>
                </a:cubicBezTo>
                <a:cubicBezTo>
                  <a:pt x="10023313" y="3231526"/>
                  <a:pt x="10015168" y="3224399"/>
                  <a:pt x="10015168" y="3214218"/>
                </a:cubicBezTo>
                <a:cubicBezTo>
                  <a:pt x="10015168" y="3205055"/>
                  <a:pt x="10022295" y="3196910"/>
                  <a:pt x="10032476" y="3196910"/>
                </a:cubicBezTo>
                <a:close/>
                <a:moveTo>
                  <a:pt x="9661882" y="3195892"/>
                </a:moveTo>
                <a:cubicBezTo>
                  <a:pt x="9670027" y="3195892"/>
                  <a:pt x="9677154" y="3203018"/>
                  <a:pt x="9677154" y="3211164"/>
                </a:cubicBezTo>
                <a:cubicBezTo>
                  <a:pt x="9677154" y="3219309"/>
                  <a:pt x="9670027" y="3226436"/>
                  <a:pt x="9661882" y="3226436"/>
                </a:cubicBezTo>
                <a:cubicBezTo>
                  <a:pt x="9653737" y="3226436"/>
                  <a:pt x="9646610" y="3219309"/>
                  <a:pt x="9646610" y="3211164"/>
                </a:cubicBezTo>
                <a:cubicBezTo>
                  <a:pt x="9646610" y="3203018"/>
                  <a:pt x="9653737" y="3195892"/>
                  <a:pt x="9661882" y="3195892"/>
                </a:cubicBezTo>
                <a:close/>
                <a:moveTo>
                  <a:pt x="6536264" y="3192837"/>
                </a:moveTo>
                <a:cubicBezTo>
                  <a:pt x="6544409" y="3192837"/>
                  <a:pt x="6550518" y="3197928"/>
                  <a:pt x="6550518" y="3206073"/>
                </a:cubicBezTo>
                <a:cubicBezTo>
                  <a:pt x="6550518" y="3213199"/>
                  <a:pt x="6544409" y="3219308"/>
                  <a:pt x="6536264" y="3219308"/>
                </a:cubicBezTo>
                <a:cubicBezTo>
                  <a:pt x="6528119" y="3219308"/>
                  <a:pt x="6522010" y="3213199"/>
                  <a:pt x="6522010" y="3206073"/>
                </a:cubicBezTo>
                <a:cubicBezTo>
                  <a:pt x="6522010" y="3197928"/>
                  <a:pt x="6528119" y="3192837"/>
                  <a:pt x="6536264" y="3192837"/>
                </a:cubicBezTo>
                <a:close/>
                <a:moveTo>
                  <a:pt x="4988769" y="3183674"/>
                </a:moveTo>
                <a:cubicBezTo>
                  <a:pt x="4996911" y="3183674"/>
                  <a:pt x="5005056" y="3190801"/>
                  <a:pt x="5005056" y="3199964"/>
                </a:cubicBezTo>
                <a:cubicBezTo>
                  <a:pt x="5005056" y="3209127"/>
                  <a:pt x="4997929" y="3216254"/>
                  <a:pt x="4988769" y="3216254"/>
                </a:cubicBezTo>
                <a:cubicBezTo>
                  <a:pt x="4979603" y="3216254"/>
                  <a:pt x="4972473" y="3209127"/>
                  <a:pt x="4972473" y="3199964"/>
                </a:cubicBezTo>
                <a:cubicBezTo>
                  <a:pt x="4972473" y="3190801"/>
                  <a:pt x="4979603" y="3183674"/>
                  <a:pt x="4988769" y="3183674"/>
                </a:cubicBezTo>
                <a:close/>
                <a:moveTo>
                  <a:pt x="3054391" y="3177565"/>
                </a:moveTo>
                <a:cubicBezTo>
                  <a:pt x="3057443" y="3177565"/>
                  <a:pt x="3061517" y="3180620"/>
                  <a:pt x="3061517" y="3184692"/>
                </a:cubicBezTo>
                <a:cubicBezTo>
                  <a:pt x="3061517" y="3188765"/>
                  <a:pt x="3058462" y="3191819"/>
                  <a:pt x="3054391" y="3191819"/>
                </a:cubicBezTo>
                <a:cubicBezTo>
                  <a:pt x="3050319" y="3191819"/>
                  <a:pt x="3047263" y="3188765"/>
                  <a:pt x="3047263" y="3184692"/>
                </a:cubicBezTo>
                <a:cubicBezTo>
                  <a:pt x="3047263" y="3180620"/>
                  <a:pt x="3050319" y="3177565"/>
                  <a:pt x="3054391" y="3177565"/>
                </a:cubicBezTo>
                <a:close/>
                <a:moveTo>
                  <a:pt x="5637293" y="3172475"/>
                </a:moveTo>
                <a:cubicBezTo>
                  <a:pt x="5640347" y="3172475"/>
                  <a:pt x="5642384" y="3174511"/>
                  <a:pt x="5642384" y="3177566"/>
                </a:cubicBezTo>
                <a:cubicBezTo>
                  <a:pt x="5642384" y="3180620"/>
                  <a:pt x="5640347" y="3182656"/>
                  <a:pt x="5637293" y="3182656"/>
                </a:cubicBezTo>
                <a:cubicBezTo>
                  <a:pt x="5634239" y="3182656"/>
                  <a:pt x="5632203" y="3180620"/>
                  <a:pt x="5632203" y="3177566"/>
                </a:cubicBezTo>
                <a:cubicBezTo>
                  <a:pt x="5632203" y="3174511"/>
                  <a:pt x="5634239" y="3172475"/>
                  <a:pt x="5637293" y="3172475"/>
                </a:cubicBezTo>
                <a:close/>
                <a:moveTo>
                  <a:pt x="3531885" y="3163312"/>
                </a:moveTo>
                <a:cubicBezTo>
                  <a:pt x="3548174" y="3163312"/>
                  <a:pt x="3561407" y="3176547"/>
                  <a:pt x="3561407" y="3192837"/>
                </a:cubicBezTo>
                <a:cubicBezTo>
                  <a:pt x="3561407" y="3209127"/>
                  <a:pt x="3548174" y="3222363"/>
                  <a:pt x="3531885" y="3222363"/>
                </a:cubicBezTo>
                <a:cubicBezTo>
                  <a:pt x="3515597" y="3222363"/>
                  <a:pt x="3502364" y="3209127"/>
                  <a:pt x="3502364" y="3192837"/>
                </a:cubicBezTo>
                <a:cubicBezTo>
                  <a:pt x="3502364" y="3176547"/>
                  <a:pt x="3515597" y="3163312"/>
                  <a:pt x="3531885" y="3163312"/>
                </a:cubicBezTo>
                <a:close/>
                <a:moveTo>
                  <a:pt x="4761699" y="3156185"/>
                </a:moveTo>
                <a:cubicBezTo>
                  <a:pt x="4769846" y="3156185"/>
                  <a:pt x="4776972" y="3163312"/>
                  <a:pt x="4776972" y="3171457"/>
                </a:cubicBezTo>
                <a:cubicBezTo>
                  <a:pt x="4776972" y="3179602"/>
                  <a:pt x="4769846" y="3186729"/>
                  <a:pt x="4761699" y="3186729"/>
                </a:cubicBezTo>
                <a:cubicBezTo>
                  <a:pt x="4753556" y="3186729"/>
                  <a:pt x="4746428" y="3179602"/>
                  <a:pt x="4746428" y="3171457"/>
                </a:cubicBezTo>
                <a:cubicBezTo>
                  <a:pt x="4746428" y="3163312"/>
                  <a:pt x="4753556" y="3156185"/>
                  <a:pt x="4761699" y="3156185"/>
                </a:cubicBezTo>
                <a:close/>
                <a:moveTo>
                  <a:pt x="9412443" y="3153131"/>
                </a:moveTo>
                <a:cubicBezTo>
                  <a:pt x="9412443" y="3153131"/>
                  <a:pt x="9413461" y="3153131"/>
                  <a:pt x="9413461" y="3154149"/>
                </a:cubicBezTo>
                <a:cubicBezTo>
                  <a:pt x="9413461" y="3155167"/>
                  <a:pt x="9412443" y="3155167"/>
                  <a:pt x="9412443" y="3155167"/>
                </a:cubicBezTo>
                <a:cubicBezTo>
                  <a:pt x="9411425" y="3155167"/>
                  <a:pt x="9411425" y="3154149"/>
                  <a:pt x="9411425" y="3154149"/>
                </a:cubicBezTo>
                <a:cubicBezTo>
                  <a:pt x="9411425" y="3153131"/>
                  <a:pt x="9412443" y="3153131"/>
                  <a:pt x="9412443" y="3153131"/>
                </a:cubicBezTo>
                <a:close/>
                <a:moveTo>
                  <a:pt x="9980552" y="3152112"/>
                </a:moveTo>
                <a:cubicBezTo>
                  <a:pt x="9988697" y="3152112"/>
                  <a:pt x="9993788" y="3158221"/>
                  <a:pt x="9993788" y="3165348"/>
                </a:cubicBezTo>
                <a:cubicBezTo>
                  <a:pt x="9993788" y="3172474"/>
                  <a:pt x="9987679" y="3178583"/>
                  <a:pt x="9980552" y="3178583"/>
                </a:cubicBezTo>
                <a:cubicBezTo>
                  <a:pt x="9973425" y="3178583"/>
                  <a:pt x="9967317" y="3172474"/>
                  <a:pt x="9967317" y="3165348"/>
                </a:cubicBezTo>
                <a:cubicBezTo>
                  <a:pt x="9967317" y="3158221"/>
                  <a:pt x="9973425" y="3152112"/>
                  <a:pt x="9980552" y="3152112"/>
                </a:cubicBezTo>
                <a:close/>
                <a:moveTo>
                  <a:pt x="3434082" y="3143967"/>
                </a:moveTo>
                <a:cubicBezTo>
                  <a:pt x="3447316" y="3143967"/>
                  <a:pt x="3457497" y="3154148"/>
                  <a:pt x="3457497" y="3167384"/>
                </a:cubicBezTo>
                <a:cubicBezTo>
                  <a:pt x="3457497" y="3180620"/>
                  <a:pt x="3447316" y="3190801"/>
                  <a:pt x="3434082" y="3190801"/>
                </a:cubicBezTo>
                <a:cubicBezTo>
                  <a:pt x="3420845" y="3190801"/>
                  <a:pt x="3410663" y="3180620"/>
                  <a:pt x="3410663" y="3167384"/>
                </a:cubicBezTo>
                <a:cubicBezTo>
                  <a:pt x="3410663" y="3154148"/>
                  <a:pt x="3420845" y="3143967"/>
                  <a:pt x="3434082" y="3143967"/>
                </a:cubicBezTo>
                <a:close/>
                <a:moveTo>
                  <a:pt x="4864520" y="3122587"/>
                </a:moveTo>
                <a:cubicBezTo>
                  <a:pt x="4869612" y="3122587"/>
                  <a:pt x="4873683" y="3126659"/>
                  <a:pt x="4873683" y="3131750"/>
                </a:cubicBezTo>
                <a:cubicBezTo>
                  <a:pt x="4873683" y="3136840"/>
                  <a:pt x="4869612" y="3140913"/>
                  <a:pt x="4864520" y="3140913"/>
                </a:cubicBezTo>
                <a:cubicBezTo>
                  <a:pt x="4859430" y="3140913"/>
                  <a:pt x="4855358" y="3136840"/>
                  <a:pt x="4855358" y="3131750"/>
                </a:cubicBezTo>
                <a:cubicBezTo>
                  <a:pt x="4855358" y="3126659"/>
                  <a:pt x="4859430" y="3122587"/>
                  <a:pt x="4864520" y="3122587"/>
                </a:cubicBezTo>
                <a:close/>
                <a:moveTo>
                  <a:pt x="1861120" y="3113424"/>
                </a:moveTo>
                <a:cubicBezTo>
                  <a:pt x="1864175" y="3113424"/>
                  <a:pt x="1866211" y="3115460"/>
                  <a:pt x="1866211" y="3118515"/>
                </a:cubicBezTo>
                <a:cubicBezTo>
                  <a:pt x="1866211" y="3121569"/>
                  <a:pt x="1864175" y="3123605"/>
                  <a:pt x="1861120" y="3123605"/>
                </a:cubicBezTo>
                <a:cubicBezTo>
                  <a:pt x="1858065" y="3123605"/>
                  <a:pt x="1856029" y="3121569"/>
                  <a:pt x="1856029" y="3118515"/>
                </a:cubicBezTo>
                <a:cubicBezTo>
                  <a:pt x="1856029" y="3115460"/>
                  <a:pt x="1858065" y="3113424"/>
                  <a:pt x="1861120" y="3113424"/>
                </a:cubicBezTo>
                <a:close/>
                <a:moveTo>
                  <a:pt x="8803609" y="3099171"/>
                </a:moveTo>
                <a:cubicBezTo>
                  <a:pt x="8816844" y="3099171"/>
                  <a:pt x="8828043" y="3110370"/>
                  <a:pt x="8828043" y="3123605"/>
                </a:cubicBezTo>
                <a:cubicBezTo>
                  <a:pt x="8828043" y="3136841"/>
                  <a:pt x="8816844" y="3148040"/>
                  <a:pt x="8803609" y="3148040"/>
                </a:cubicBezTo>
                <a:cubicBezTo>
                  <a:pt x="8790374" y="3148040"/>
                  <a:pt x="8779174" y="3136841"/>
                  <a:pt x="8779174" y="3123605"/>
                </a:cubicBezTo>
                <a:cubicBezTo>
                  <a:pt x="8779174" y="3110370"/>
                  <a:pt x="8790374" y="3099171"/>
                  <a:pt x="8803609" y="3099171"/>
                </a:cubicBezTo>
                <a:close/>
                <a:moveTo>
                  <a:pt x="7949410" y="3059464"/>
                </a:moveTo>
                <a:cubicBezTo>
                  <a:pt x="7956536" y="3059464"/>
                  <a:pt x="7961627" y="3065572"/>
                  <a:pt x="7961627" y="3071682"/>
                </a:cubicBezTo>
                <a:cubicBezTo>
                  <a:pt x="7961627" y="3077790"/>
                  <a:pt x="7956536" y="3083899"/>
                  <a:pt x="7949410" y="3083899"/>
                </a:cubicBezTo>
                <a:cubicBezTo>
                  <a:pt x="7943301" y="3083899"/>
                  <a:pt x="7937192" y="3078808"/>
                  <a:pt x="7937192" y="3071682"/>
                </a:cubicBezTo>
                <a:cubicBezTo>
                  <a:pt x="7937192" y="3065572"/>
                  <a:pt x="7942283" y="3059464"/>
                  <a:pt x="7949410" y="3059464"/>
                </a:cubicBezTo>
                <a:close/>
                <a:moveTo>
                  <a:pt x="9902157" y="3041138"/>
                </a:moveTo>
                <a:cubicBezTo>
                  <a:pt x="9911320" y="3041138"/>
                  <a:pt x="9917429" y="3048265"/>
                  <a:pt x="9917429" y="3056410"/>
                </a:cubicBezTo>
                <a:cubicBezTo>
                  <a:pt x="9917429" y="3064555"/>
                  <a:pt x="9910302" y="3071682"/>
                  <a:pt x="9902157" y="3071682"/>
                </a:cubicBezTo>
                <a:cubicBezTo>
                  <a:pt x="9894012" y="3071682"/>
                  <a:pt x="9886885" y="3064555"/>
                  <a:pt x="9886885" y="3056410"/>
                </a:cubicBezTo>
                <a:cubicBezTo>
                  <a:pt x="9886885" y="3048265"/>
                  <a:pt x="9894012" y="3041138"/>
                  <a:pt x="9902157" y="3041138"/>
                </a:cubicBezTo>
                <a:close/>
                <a:moveTo>
                  <a:pt x="6312277" y="3032993"/>
                </a:moveTo>
                <a:cubicBezTo>
                  <a:pt x="6313295" y="3034011"/>
                  <a:pt x="6314314" y="3035029"/>
                  <a:pt x="6314314" y="3035029"/>
                </a:cubicBezTo>
                <a:cubicBezTo>
                  <a:pt x="6314314" y="3036047"/>
                  <a:pt x="6313295" y="3037065"/>
                  <a:pt x="6312277" y="3037065"/>
                </a:cubicBezTo>
                <a:cubicBezTo>
                  <a:pt x="6311259" y="3037065"/>
                  <a:pt x="6310241" y="3036047"/>
                  <a:pt x="6310241" y="3035029"/>
                </a:cubicBezTo>
                <a:cubicBezTo>
                  <a:pt x="6310241" y="3034011"/>
                  <a:pt x="6311259" y="3032993"/>
                  <a:pt x="6312277" y="3032993"/>
                </a:cubicBezTo>
                <a:close/>
                <a:moveTo>
                  <a:pt x="9349319" y="3031975"/>
                </a:moveTo>
                <a:cubicBezTo>
                  <a:pt x="9350338" y="3032993"/>
                  <a:pt x="9351356" y="3032993"/>
                  <a:pt x="9351356" y="3034011"/>
                </a:cubicBezTo>
                <a:cubicBezTo>
                  <a:pt x="9351356" y="3035029"/>
                  <a:pt x="9350338" y="3036048"/>
                  <a:pt x="9349319" y="3036048"/>
                </a:cubicBezTo>
                <a:cubicBezTo>
                  <a:pt x="9348301" y="3036048"/>
                  <a:pt x="9347283" y="3035029"/>
                  <a:pt x="9347283" y="3034011"/>
                </a:cubicBezTo>
                <a:cubicBezTo>
                  <a:pt x="9347283" y="3032993"/>
                  <a:pt x="9348301" y="3031975"/>
                  <a:pt x="9349319" y="3031975"/>
                </a:cubicBezTo>
                <a:close/>
                <a:moveTo>
                  <a:pt x="10741086" y="3007540"/>
                </a:moveTo>
                <a:cubicBezTo>
                  <a:pt x="10744141" y="3007540"/>
                  <a:pt x="10745158" y="3009576"/>
                  <a:pt x="10745158" y="3011612"/>
                </a:cubicBezTo>
                <a:cubicBezTo>
                  <a:pt x="10745158" y="3013648"/>
                  <a:pt x="10743121" y="3015685"/>
                  <a:pt x="10741086" y="3015685"/>
                </a:cubicBezTo>
                <a:cubicBezTo>
                  <a:pt x="10739050" y="3015685"/>
                  <a:pt x="10737013" y="3013648"/>
                  <a:pt x="10737013" y="3011612"/>
                </a:cubicBezTo>
                <a:cubicBezTo>
                  <a:pt x="10737013" y="3009576"/>
                  <a:pt x="10739050" y="3007540"/>
                  <a:pt x="10741086" y="3007540"/>
                </a:cubicBezTo>
                <a:close/>
                <a:moveTo>
                  <a:pt x="2150269" y="2998377"/>
                </a:moveTo>
                <a:cubicBezTo>
                  <a:pt x="2156454" y="2998377"/>
                  <a:pt x="2161467" y="3003391"/>
                  <a:pt x="2161467" y="3009576"/>
                </a:cubicBezTo>
                <a:cubicBezTo>
                  <a:pt x="2161467" y="3015761"/>
                  <a:pt x="2156454" y="3020775"/>
                  <a:pt x="2150269" y="3020775"/>
                </a:cubicBezTo>
                <a:cubicBezTo>
                  <a:pt x="2144082" y="3020775"/>
                  <a:pt x="2139069" y="3015761"/>
                  <a:pt x="2139069" y="3009576"/>
                </a:cubicBezTo>
                <a:cubicBezTo>
                  <a:pt x="2139069" y="3003391"/>
                  <a:pt x="2144082" y="2998377"/>
                  <a:pt x="2150269" y="2998377"/>
                </a:cubicBezTo>
                <a:close/>
                <a:moveTo>
                  <a:pt x="10768574" y="2987178"/>
                </a:moveTo>
                <a:cubicBezTo>
                  <a:pt x="10775701" y="2987178"/>
                  <a:pt x="10782828" y="2993286"/>
                  <a:pt x="10782828" y="3000413"/>
                </a:cubicBezTo>
                <a:cubicBezTo>
                  <a:pt x="10782828" y="3007540"/>
                  <a:pt x="10776719" y="3014667"/>
                  <a:pt x="10768574" y="3014667"/>
                </a:cubicBezTo>
                <a:cubicBezTo>
                  <a:pt x="10760429" y="3014667"/>
                  <a:pt x="10754321" y="3008558"/>
                  <a:pt x="10754321" y="3000413"/>
                </a:cubicBezTo>
                <a:cubicBezTo>
                  <a:pt x="10754321" y="2993286"/>
                  <a:pt x="10760429" y="2987178"/>
                  <a:pt x="10768574" y="2987178"/>
                </a:cubicBezTo>
                <a:close/>
                <a:moveTo>
                  <a:pt x="7612413" y="2976997"/>
                </a:moveTo>
                <a:cubicBezTo>
                  <a:pt x="7613431" y="2976997"/>
                  <a:pt x="7615467" y="2978015"/>
                  <a:pt x="7615467" y="2980051"/>
                </a:cubicBezTo>
                <a:cubicBezTo>
                  <a:pt x="7615467" y="2982088"/>
                  <a:pt x="7614450" y="2983105"/>
                  <a:pt x="7612413" y="2983105"/>
                </a:cubicBezTo>
                <a:cubicBezTo>
                  <a:pt x="7610377" y="2983105"/>
                  <a:pt x="7609359" y="2982088"/>
                  <a:pt x="7609359" y="2980051"/>
                </a:cubicBezTo>
                <a:cubicBezTo>
                  <a:pt x="7609359" y="2978015"/>
                  <a:pt x="7610377" y="2976997"/>
                  <a:pt x="7612413" y="2976997"/>
                </a:cubicBezTo>
                <a:close/>
                <a:moveTo>
                  <a:pt x="2436381" y="2954598"/>
                </a:moveTo>
                <a:cubicBezTo>
                  <a:pt x="2446562" y="2954598"/>
                  <a:pt x="2455725" y="2963761"/>
                  <a:pt x="2455725" y="2973942"/>
                </a:cubicBezTo>
                <a:cubicBezTo>
                  <a:pt x="2455725" y="2984123"/>
                  <a:pt x="2447580" y="2993286"/>
                  <a:pt x="2436381" y="2993286"/>
                </a:cubicBezTo>
                <a:cubicBezTo>
                  <a:pt x="2426200" y="2993286"/>
                  <a:pt x="2417037" y="2985142"/>
                  <a:pt x="2417037" y="2973942"/>
                </a:cubicBezTo>
                <a:cubicBezTo>
                  <a:pt x="2417037" y="2963761"/>
                  <a:pt x="2425183" y="2954598"/>
                  <a:pt x="2436381" y="2954598"/>
                </a:cubicBezTo>
                <a:close/>
                <a:moveTo>
                  <a:pt x="536514" y="2952562"/>
                </a:moveTo>
                <a:cubicBezTo>
                  <a:pt x="541605" y="2952562"/>
                  <a:pt x="545677" y="2956635"/>
                  <a:pt x="545677" y="2961725"/>
                </a:cubicBezTo>
                <a:cubicBezTo>
                  <a:pt x="545677" y="2966816"/>
                  <a:pt x="541605" y="2970888"/>
                  <a:pt x="536514" y="2970888"/>
                </a:cubicBezTo>
                <a:cubicBezTo>
                  <a:pt x="531423" y="2970888"/>
                  <a:pt x="527351" y="2966816"/>
                  <a:pt x="527351" y="2961725"/>
                </a:cubicBezTo>
                <a:cubicBezTo>
                  <a:pt x="527351" y="2956635"/>
                  <a:pt x="531423" y="2952562"/>
                  <a:pt x="536514" y="2952562"/>
                </a:cubicBezTo>
                <a:close/>
                <a:moveTo>
                  <a:pt x="2217424" y="2925072"/>
                </a:moveTo>
                <a:cubicBezTo>
                  <a:pt x="2218446" y="2925072"/>
                  <a:pt x="2220483" y="2927108"/>
                  <a:pt x="2220483" y="2928126"/>
                </a:cubicBezTo>
                <a:cubicBezTo>
                  <a:pt x="2220483" y="2930163"/>
                  <a:pt x="2219465" y="2931181"/>
                  <a:pt x="2217424" y="2931181"/>
                </a:cubicBezTo>
                <a:cubicBezTo>
                  <a:pt x="2215388" y="2931181"/>
                  <a:pt x="2214369" y="2930163"/>
                  <a:pt x="2214369" y="2928126"/>
                </a:cubicBezTo>
                <a:cubicBezTo>
                  <a:pt x="2214369" y="2926090"/>
                  <a:pt x="2215388" y="2925072"/>
                  <a:pt x="2217424" y="2925072"/>
                </a:cubicBezTo>
                <a:close/>
                <a:moveTo>
                  <a:pt x="748335" y="2906747"/>
                </a:moveTo>
                <a:cubicBezTo>
                  <a:pt x="760552" y="2907765"/>
                  <a:pt x="770733" y="2916928"/>
                  <a:pt x="770733" y="2929146"/>
                </a:cubicBezTo>
                <a:cubicBezTo>
                  <a:pt x="770733" y="2941362"/>
                  <a:pt x="760552" y="2951543"/>
                  <a:pt x="748335" y="2951543"/>
                </a:cubicBezTo>
                <a:cubicBezTo>
                  <a:pt x="736117" y="2951543"/>
                  <a:pt x="725936" y="2941362"/>
                  <a:pt x="725936" y="2929146"/>
                </a:cubicBezTo>
                <a:cubicBezTo>
                  <a:pt x="725936" y="2916928"/>
                  <a:pt x="736117" y="2906747"/>
                  <a:pt x="748335" y="2906747"/>
                </a:cubicBezTo>
                <a:close/>
                <a:moveTo>
                  <a:pt x="9257689" y="2898604"/>
                </a:moveTo>
                <a:cubicBezTo>
                  <a:pt x="9265834" y="2898604"/>
                  <a:pt x="9272961" y="2905731"/>
                  <a:pt x="9272961" y="2913875"/>
                </a:cubicBezTo>
                <a:cubicBezTo>
                  <a:pt x="9272961" y="2922020"/>
                  <a:pt x="9265834" y="2929146"/>
                  <a:pt x="9257689" y="2929146"/>
                </a:cubicBezTo>
                <a:cubicBezTo>
                  <a:pt x="9249544" y="2929146"/>
                  <a:pt x="9242417" y="2922020"/>
                  <a:pt x="9242417" y="2913875"/>
                </a:cubicBezTo>
                <a:cubicBezTo>
                  <a:pt x="9242417" y="2905731"/>
                  <a:pt x="9249544" y="2898604"/>
                  <a:pt x="9257689" y="2898604"/>
                </a:cubicBezTo>
                <a:close/>
                <a:moveTo>
                  <a:pt x="190380" y="2894530"/>
                </a:moveTo>
                <a:cubicBezTo>
                  <a:pt x="205652" y="2894530"/>
                  <a:pt x="217869" y="2906748"/>
                  <a:pt x="217869" y="2922019"/>
                </a:cubicBezTo>
                <a:cubicBezTo>
                  <a:pt x="217869" y="2937290"/>
                  <a:pt x="205652" y="2949509"/>
                  <a:pt x="190380" y="2949509"/>
                </a:cubicBezTo>
                <a:cubicBezTo>
                  <a:pt x="175108" y="2949509"/>
                  <a:pt x="162891" y="2937290"/>
                  <a:pt x="162891" y="2922019"/>
                </a:cubicBezTo>
                <a:cubicBezTo>
                  <a:pt x="162891" y="2906748"/>
                  <a:pt x="175108" y="2894530"/>
                  <a:pt x="190380" y="2894530"/>
                </a:cubicBezTo>
                <a:close/>
                <a:moveTo>
                  <a:pt x="3601049" y="2881294"/>
                </a:moveTo>
                <a:cubicBezTo>
                  <a:pt x="3603085" y="2881294"/>
                  <a:pt x="3604103" y="2882312"/>
                  <a:pt x="3604103" y="2884348"/>
                </a:cubicBezTo>
                <a:cubicBezTo>
                  <a:pt x="3604103" y="2886385"/>
                  <a:pt x="3603085" y="2887402"/>
                  <a:pt x="3601049" y="2887402"/>
                </a:cubicBezTo>
                <a:cubicBezTo>
                  <a:pt x="3599012" y="2887402"/>
                  <a:pt x="3597995" y="2886385"/>
                  <a:pt x="3597995" y="2884348"/>
                </a:cubicBezTo>
                <a:cubicBezTo>
                  <a:pt x="3597995" y="2882312"/>
                  <a:pt x="3599012" y="2881294"/>
                  <a:pt x="3601049" y="2881294"/>
                </a:cubicBezTo>
                <a:close/>
                <a:moveTo>
                  <a:pt x="7358902" y="2869078"/>
                </a:moveTo>
                <a:cubicBezTo>
                  <a:pt x="7360938" y="2869078"/>
                  <a:pt x="7362975" y="2871115"/>
                  <a:pt x="7362975" y="2873153"/>
                </a:cubicBezTo>
                <a:cubicBezTo>
                  <a:pt x="7362975" y="2875187"/>
                  <a:pt x="7360938" y="2877223"/>
                  <a:pt x="7358902" y="2877223"/>
                </a:cubicBezTo>
                <a:cubicBezTo>
                  <a:pt x="7356866" y="2877223"/>
                  <a:pt x="7354830" y="2875187"/>
                  <a:pt x="7354830" y="2873153"/>
                </a:cubicBezTo>
                <a:cubicBezTo>
                  <a:pt x="7354830" y="2871115"/>
                  <a:pt x="7356866" y="2869078"/>
                  <a:pt x="7358902" y="2869078"/>
                </a:cubicBezTo>
                <a:close/>
                <a:moveTo>
                  <a:pt x="7198039" y="2816137"/>
                </a:moveTo>
                <a:cubicBezTo>
                  <a:pt x="7201094" y="2815119"/>
                  <a:pt x="7204148" y="2818174"/>
                  <a:pt x="7204148" y="2822246"/>
                </a:cubicBezTo>
                <a:cubicBezTo>
                  <a:pt x="7204148" y="2825301"/>
                  <a:pt x="7201094" y="2828355"/>
                  <a:pt x="7198039" y="2828355"/>
                </a:cubicBezTo>
                <a:cubicBezTo>
                  <a:pt x="7194985" y="2828355"/>
                  <a:pt x="7191931" y="2825301"/>
                  <a:pt x="7191931" y="2822246"/>
                </a:cubicBezTo>
                <a:cubicBezTo>
                  <a:pt x="7191931" y="2819192"/>
                  <a:pt x="7194985" y="2816137"/>
                  <a:pt x="7198039" y="2816137"/>
                </a:cubicBezTo>
                <a:close/>
                <a:moveTo>
                  <a:pt x="5795091" y="2743854"/>
                </a:moveTo>
                <a:cubicBezTo>
                  <a:pt x="5805271" y="2743854"/>
                  <a:pt x="5813416" y="2751999"/>
                  <a:pt x="5813416" y="2762180"/>
                </a:cubicBezTo>
                <a:cubicBezTo>
                  <a:pt x="5813416" y="2772361"/>
                  <a:pt x="5805271" y="2780505"/>
                  <a:pt x="5795091" y="2780505"/>
                </a:cubicBezTo>
                <a:cubicBezTo>
                  <a:pt x="5784911" y="2780505"/>
                  <a:pt x="5776766" y="2772361"/>
                  <a:pt x="5776766" y="2762180"/>
                </a:cubicBezTo>
                <a:cubicBezTo>
                  <a:pt x="5776766" y="2751999"/>
                  <a:pt x="5784911" y="2743854"/>
                  <a:pt x="5795091" y="2743854"/>
                </a:cubicBezTo>
                <a:close/>
                <a:moveTo>
                  <a:pt x="4190602" y="2728583"/>
                </a:moveTo>
                <a:cubicBezTo>
                  <a:pt x="4207914" y="2728583"/>
                  <a:pt x="4221146" y="2742837"/>
                  <a:pt x="4221146" y="2759126"/>
                </a:cubicBezTo>
                <a:cubicBezTo>
                  <a:pt x="4221146" y="2776434"/>
                  <a:pt x="4206895" y="2789668"/>
                  <a:pt x="4190602" y="2789668"/>
                </a:cubicBezTo>
                <a:cubicBezTo>
                  <a:pt x="4173287" y="2789668"/>
                  <a:pt x="4160049" y="2775414"/>
                  <a:pt x="4160049" y="2759126"/>
                </a:cubicBezTo>
                <a:cubicBezTo>
                  <a:pt x="4160049" y="2741817"/>
                  <a:pt x="4174307" y="2728583"/>
                  <a:pt x="4190602" y="2728583"/>
                </a:cubicBezTo>
                <a:close/>
                <a:moveTo>
                  <a:pt x="5955945" y="2699057"/>
                </a:moveTo>
                <a:cubicBezTo>
                  <a:pt x="5957981" y="2699057"/>
                  <a:pt x="5961035" y="2701094"/>
                  <a:pt x="5961035" y="2704148"/>
                </a:cubicBezTo>
                <a:cubicBezTo>
                  <a:pt x="5961035" y="2707202"/>
                  <a:pt x="5959000" y="2709238"/>
                  <a:pt x="5955945" y="2709238"/>
                </a:cubicBezTo>
                <a:cubicBezTo>
                  <a:pt x="5952891" y="2709238"/>
                  <a:pt x="5950855" y="2707202"/>
                  <a:pt x="5950855" y="2704148"/>
                </a:cubicBezTo>
                <a:cubicBezTo>
                  <a:pt x="5950855" y="2701094"/>
                  <a:pt x="5952891" y="2699057"/>
                  <a:pt x="5955945" y="2699057"/>
                </a:cubicBezTo>
                <a:close/>
                <a:moveTo>
                  <a:pt x="7390463" y="2694983"/>
                </a:moveTo>
                <a:cubicBezTo>
                  <a:pt x="7408789" y="2694983"/>
                  <a:pt x="7424061" y="2710256"/>
                  <a:pt x="7424061" y="2728581"/>
                </a:cubicBezTo>
                <a:cubicBezTo>
                  <a:pt x="7424061" y="2746907"/>
                  <a:pt x="7408789" y="2762177"/>
                  <a:pt x="7390463" y="2762177"/>
                </a:cubicBezTo>
                <a:cubicBezTo>
                  <a:pt x="7372137" y="2762177"/>
                  <a:pt x="7356865" y="2746907"/>
                  <a:pt x="7356865" y="2728581"/>
                </a:cubicBezTo>
                <a:cubicBezTo>
                  <a:pt x="7356865" y="2710256"/>
                  <a:pt x="7372137" y="2694983"/>
                  <a:pt x="7390463" y="2694983"/>
                </a:cubicBezTo>
                <a:close/>
                <a:moveTo>
                  <a:pt x="1814308" y="2665460"/>
                </a:moveTo>
                <a:cubicBezTo>
                  <a:pt x="1817361" y="2665460"/>
                  <a:pt x="1819397" y="2668512"/>
                  <a:pt x="1819397" y="2670549"/>
                </a:cubicBezTo>
                <a:cubicBezTo>
                  <a:pt x="1819397" y="2673605"/>
                  <a:pt x="1817361" y="2675639"/>
                  <a:pt x="1814308" y="2675639"/>
                </a:cubicBezTo>
                <a:cubicBezTo>
                  <a:pt x="1811253" y="2675639"/>
                  <a:pt x="1809215" y="2673605"/>
                  <a:pt x="1809215" y="2670549"/>
                </a:cubicBezTo>
                <a:cubicBezTo>
                  <a:pt x="1809215" y="2667495"/>
                  <a:pt x="1811253" y="2665460"/>
                  <a:pt x="1814308" y="2665460"/>
                </a:cubicBezTo>
                <a:close/>
                <a:moveTo>
                  <a:pt x="9232236" y="2663422"/>
                </a:moveTo>
                <a:cubicBezTo>
                  <a:pt x="9253617" y="2664440"/>
                  <a:pt x="9270925" y="2680729"/>
                  <a:pt x="9270925" y="2702110"/>
                </a:cubicBezTo>
                <a:cubicBezTo>
                  <a:pt x="9270925" y="2723490"/>
                  <a:pt x="9253617" y="2740798"/>
                  <a:pt x="9232236" y="2740798"/>
                </a:cubicBezTo>
                <a:cubicBezTo>
                  <a:pt x="9210856" y="2740798"/>
                  <a:pt x="9193548" y="2723490"/>
                  <a:pt x="9193548" y="2702110"/>
                </a:cubicBezTo>
                <a:cubicBezTo>
                  <a:pt x="9193548" y="2680729"/>
                  <a:pt x="9210856" y="2663422"/>
                  <a:pt x="9232236" y="2663422"/>
                </a:cubicBezTo>
                <a:close/>
                <a:moveTo>
                  <a:pt x="2759084" y="2623713"/>
                </a:moveTo>
                <a:cubicBezTo>
                  <a:pt x="2763156" y="2623713"/>
                  <a:pt x="2767229" y="2627785"/>
                  <a:pt x="2767229" y="2631859"/>
                </a:cubicBezTo>
                <a:cubicBezTo>
                  <a:pt x="2767229" y="2636948"/>
                  <a:pt x="2763156" y="2640003"/>
                  <a:pt x="2759084" y="2640003"/>
                </a:cubicBezTo>
                <a:cubicBezTo>
                  <a:pt x="2753992" y="2640003"/>
                  <a:pt x="2750938" y="2635931"/>
                  <a:pt x="2750938" y="2631859"/>
                </a:cubicBezTo>
                <a:cubicBezTo>
                  <a:pt x="2750938" y="2627785"/>
                  <a:pt x="2755010" y="2623713"/>
                  <a:pt x="2759084" y="2623713"/>
                </a:cubicBezTo>
                <a:close/>
                <a:moveTo>
                  <a:pt x="9533599" y="2604369"/>
                </a:moveTo>
                <a:cubicBezTo>
                  <a:pt x="9540725" y="2603353"/>
                  <a:pt x="9546834" y="2609462"/>
                  <a:pt x="9546834" y="2616588"/>
                </a:cubicBezTo>
                <a:cubicBezTo>
                  <a:pt x="9546834" y="2623715"/>
                  <a:pt x="9540725" y="2628806"/>
                  <a:pt x="9533599" y="2628806"/>
                </a:cubicBezTo>
                <a:cubicBezTo>
                  <a:pt x="9526472" y="2628806"/>
                  <a:pt x="9520363" y="2622694"/>
                  <a:pt x="9520363" y="2616588"/>
                </a:cubicBezTo>
                <a:cubicBezTo>
                  <a:pt x="9520363" y="2609462"/>
                  <a:pt x="9526472" y="2604369"/>
                  <a:pt x="9533599" y="2604369"/>
                </a:cubicBezTo>
                <a:close/>
                <a:moveTo>
                  <a:pt x="1707395" y="2601316"/>
                </a:moveTo>
                <a:cubicBezTo>
                  <a:pt x="1709433" y="2601316"/>
                  <a:pt x="1711468" y="2602334"/>
                  <a:pt x="1711468" y="2605389"/>
                </a:cubicBezTo>
                <a:cubicBezTo>
                  <a:pt x="1711468" y="2607425"/>
                  <a:pt x="1709433" y="2609462"/>
                  <a:pt x="1707395" y="2609462"/>
                </a:cubicBezTo>
                <a:cubicBezTo>
                  <a:pt x="1705359" y="2609462"/>
                  <a:pt x="1703323" y="2607425"/>
                  <a:pt x="1703323" y="2605389"/>
                </a:cubicBezTo>
                <a:cubicBezTo>
                  <a:pt x="1703323" y="2603353"/>
                  <a:pt x="1705359" y="2601316"/>
                  <a:pt x="1707395" y="2601316"/>
                </a:cubicBezTo>
                <a:close/>
                <a:moveTo>
                  <a:pt x="4194661" y="2596226"/>
                </a:moveTo>
                <a:cubicBezTo>
                  <a:pt x="4197716" y="2596226"/>
                  <a:pt x="4200772" y="2599279"/>
                  <a:pt x="4200772" y="2602334"/>
                </a:cubicBezTo>
                <a:cubicBezTo>
                  <a:pt x="4200772" y="2605389"/>
                  <a:pt x="4198735" y="2608446"/>
                  <a:pt x="4194661" y="2608446"/>
                </a:cubicBezTo>
                <a:cubicBezTo>
                  <a:pt x="4191607" y="2608446"/>
                  <a:pt x="4188551" y="2606407"/>
                  <a:pt x="4188551" y="2602334"/>
                </a:cubicBezTo>
                <a:cubicBezTo>
                  <a:pt x="4188551" y="2599279"/>
                  <a:pt x="4190588" y="2596226"/>
                  <a:pt x="4194661" y="2596226"/>
                </a:cubicBezTo>
                <a:close/>
                <a:moveTo>
                  <a:pt x="5638309" y="2592153"/>
                </a:moveTo>
                <a:cubicBezTo>
                  <a:pt x="5648490" y="2593171"/>
                  <a:pt x="5655618" y="2600297"/>
                  <a:pt x="5655618" y="2609462"/>
                </a:cubicBezTo>
                <a:cubicBezTo>
                  <a:pt x="5655618" y="2618622"/>
                  <a:pt x="5647472" y="2626771"/>
                  <a:pt x="5638309" y="2626771"/>
                </a:cubicBezTo>
                <a:cubicBezTo>
                  <a:pt x="5629148" y="2626771"/>
                  <a:pt x="5621002" y="2619640"/>
                  <a:pt x="5621002" y="2609462"/>
                </a:cubicBezTo>
                <a:cubicBezTo>
                  <a:pt x="5621002" y="2600297"/>
                  <a:pt x="5629148" y="2592153"/>
                  <a:pt x="5638309" y="2592153"/>
                </a:cubicBezTo>
                <a:close/>
                <a:moveTo>
                  <a:pt x="1008960" y="2587062"/>
                </a:moveTo>
                <a:cubicBezTo>
                  <a:pt x="1024232" y="2587062"/>
                  <a:pt x="1036449" y="2600297"/>
                  <a:pt x="1036449" y="2614553"/>
                </a:cubicBezTo>
                <a:cubicBezTo>
                  <a:pt x="1036449" y="2629824"/>
                  <a:pt x="1024232" y="2642042"/>
                  <a:pt x="1008960" y="2642042"/>
                </a:cubicBezTo>
                <a:cubicBezTo>
                  <a:pt x="993688" y="2642042"/>
                  <a:pt x="981471" y="2629824"/>
                  <a:pt x="981471" y="2614553"/>
                </a:cubicBezTo>
                <a:cubicBezTo>
                  <a:pt x="981471" y="2599279"/>
                  <a:pt x="993688" y="2587062"/>
                  <a:pt x="1008960" y="2587062"/>
                </a:cubicBezTo>
                <a:close/>
                <a:moveTo>
                  <a:pt x="5912163" y="2569755"/>
                </a:moveTo>
                <a:cubicBezTo>
                  <a:pt x="5924380" y="2568738"/>
                  <a:pt x="5934560" y="2578917"/>
                  <a:pt x="5934560" y="2591134"/>
                </a:cubicBezTo>
                <a:cubicBezTo>
                  <a:pt x="5934560" y="2603351"/>
                  <a:pt x="5924380" y="2612518"/>
                  <a:pt x="5912163" y="2612518"/>
                </a:cubicBezTo>
                <a:cubicBezTo>
                  <a:pt x="5899946" y="2612518"/>
                  <a:pt x="5889764" y="2602334"/>
                  <a:pt x="5889764" y="2591134"/>
                </a:cubicBezTo>
                <a:cubicBezTo>
                  <a:pt x="5889764" y="2578917"/>
                  <a:pt x="5899946" y="2569755"/>
                  <a:pt x="5912163" y="2569755"/>
                </a:cubicBezTo>
                <a:close/>
                <a:moveTo>
                  <a:pt x="10252389" y="2562630"/>
                </a:moveTo>
                <a:cubicBezTo>
                  <a:pt x="10296168" y="2562630"/>
                  <a:pt x="10330784" y="2597243"/>
                  <a:pt x="10330784" y="2640006"/>
                </a:cubicBezTo>
                <a:cubicBezTo>
                  <a:pt x="10330784" y="2650698"/>
                  <a:pt x="10328620" y="2660879"/>
                  <a:pt x="10324691" y="2670136"/>
                </a:cubicBezTo>
                <a:lnTo>
                  <a:pt x="10314641" y="2684950"/>
                </a:lnTo>
                <a:lnTo>
                  <a:pt x="10316531" y="2686840"/>
                </a:lnTo>
                <a:cubicBezTo>
                  <a:pt x="10316531" y="2689895"/>
                  <a:pt x="10313476" y="2692949"/>
                  <a:pt x="10310422" y="2692949"/>
                </a:cubicBezTo>
                <a:lnTo>
                  <a:pt x="10309702" y="2692227"/>
                </a:lnTo>
                <a:lnTo>
                  <a:pt x="10308004" y="2694730"/>
                </a:lnTo>
                <a:cubicBezTo>
                  <a:pt x="10293877" y="2708730"/>
                  <a:pt x="10274278" y="2717384"/>
                  <a:pt x="10252389" y="2717384"/>
                </a:cubicBezTo>
                <a:cubicBezTo>
                  <a:pt x="10209628" y="2717384"/>
                  <a:pt x="10173994" y="2682768"/>
                  <a:pt x="10173994" y="2640006"/>
                </a:cubicBezTo>
                <a:cubicBezTo>
                  <a:pt x="10173994" y="2597243"/>
                  <a:pt x="10208610" y="2562630"/>
                  <a:pt x="10252389" y="2562630"/>
                </a:cubicBezTo>
                <a:close/>
                <a:moveTo>
                  <a:pt x="6487394" y="2547361"/>
                </a:moveTo>
                <a:cubicBezTo>
                  <a:pt x="6496557" y="2547361"/>
                  <a:pt x="6503684" y="2554486"/>
                  <a:pt x="6503684" y="2563649"/>
                </a:cubicBezTo>
                <a:cubicBezTo>
                  <a:pt x="6503684" y="2572811"/>
                  <a:pt x="6496557" y="2579938"/>
                  <a:pt x="6487394" y="2579938"/>
                </a:cubicBezTo>
                <a:cubicBezTo>
                  <a:pt x="6478231" y="2579938"/>
                  <a:pt x="6471104" y="2572811"/>
                  <a:pt x="6471104" y="2563649"/>
                </a:cubicBezTo>
                <a:cubicBezTo>
                  <a:pt x="6471104" y="2554486"/>
                  <a:pt x="6478231" y="2547361"/>
                  <a:pt x="6487394" y="2547361"/>
                </a:cubicBezTo>
                <a:close/>
                <a:moveTo>
                  <a:pt x="10923328" y="2546344"/>
                </a:moveTo>
                <a:cubicBezTo>
                  <a:pt x="10935545" y="2546344"/>
                  <a:pt x="10944708" y="2556522"/>
                  <a:pt x="10944708" y="2567722"/>
                </a:cubicBezTo>
                <a:cubicBezTo>
                  <a:pt x="10944708" y="2579938"/>
                  <a:pt x="10935545" y="2589100"/>
                  <a:pt x="10923328" y="2589100"/>
                </a:cubicBezTo>
                <a:cubicBezTo>
                  <a:pt x="10911110" y="2589100"/>
                  <a:pt x="10901948" y="2578919"/>
                  <a:pt x="10901948" y="2567722"/>
                </a:cubicBezTo>
                <a:cubicBezTo>
                  <a:pt x="10901948" y="2555505"/>
                  <a:pt x="10912129" y="2546344"/>
                  <a:pt x="10923328" y="2546344"/>
                </a:cubicBezTo>
                <a:close/>
                <a:moveTo>
                  <a:pt x="591492" y="2539209"/>
                </a:moveTo>
                <a:cubicBezTo>
                  <a:pt x="598619" y="2539209"/>
                  <a:pt x="603710" y="2545318"/>
                  <a:pt x="603710" y="2551426"/>
                </a:cubicBezTo>
                <a:cubicBezTo>
                  <a:pt x="603710" y="2557534"/>
                  <a:pt x="598619" y="2563643"/>
                  <a:pt x="591492" y="2563643"/>
                </a:cubicBezTo>
                <a:cubicBezTo>
                  <a:pt x="585384" y="2563643"/>
                  <a:pt x="579275" y="2558552"/>
                  <a:pt x="579275" y="2551426"/>
                </a:cubicBezTo>
                <a:cubicBezTo>
                  <a:pt x="579275" y="2545318"/>
                  <a:pt x="584366" y="2539209"/>
                  <a:pt x="591492" y="2539209"/>
                </a:cubicBezTo>
                <a:close/>
                <a:moveTo>
                  <a:pt x="386905" y="2534124"/>
                </a:moveTo>
                <a:cubicBezTo>
                  <a:pt x="397086" y="2534124"/>
                  <a:pt x="405231" y="2542271"/>
                  <a:pt x="405231" y="2552451"/>
                </a:cubicBezTo>
                <a:cubicBezTo>
                  <a:pt x="405231" y="2562630"/>
                  <a:pt x="397086" y="2570776"/>
                  <a:pt x="386905" y="2570776"/>
                </a:cubicBezTo>
                <a:cubicBezTo>
                  <a:pt x="376724" y="2570776"/>
                  <a:pt x="368579" y="2562630"/>
                  <a:pt x="368579" y="2552451"/>
                </a:cubicBezTo>
                <a:cubicBezTo>
                  <a:pt x="368579" y="2542271"/>
                  <a:pt x="376724" y="2534124"/>
                  <a:pt x="386905" y="2534124"/>
                </a:cubicBezTo>
                <a:close/>
                <a:moveTo>
                  <a:pt x="3113437" y="2528012"/>
                </a:moveTo>
                <a:cubicBezTo>
                  <a:pt x="3118529" y="2528012"/>
                  <a:pt x="3122602" y="2532086"/>
                  <a:pt x="3122602" y="2537177"/>
                </a:cubicBezTo>
                <a:cubicBezTo>
                  <a:pt x="3122602" y="2542271"/>
                  <a:pt x="3118529" y="2546344"/>
                  <a:pt x="3113437" y="2546344"/>
                </a:cubicBezTo>
                <a:cubicBezTo>
                  <a:pt x="3108348" y="2546344"/>
                  <a:pt x="3104277" y="2542271"/>
                  <a:pt x="3104277" y="2537177"/>
                </a:cubicBezTo>
                <a:cubicBezTo>
                  <a:pt x="3104277" y="2532086"/>
                  <a:pt x="3108348" y="2528012"/>
                  <a:pt x="3113437" y="2528012"/>
                </a:cubicBezTo>
                <a:close/>
                <a:moveTo>
                  <a:pt x="5387857" y="2519865"/>
                </a:moveTo>
                <a:cubicBezTo>
                  <a:pt x="5392950" y="2519865"/>
                  <a:pt x="5398041" y="2524955"/>
                  <a:pt x="5398041" y="2530048"/>
                </a:cubicBezTo>
                <a:cubicBezTo>
                  <a:pt x="5398041" y="2536159"/>
                  <a:pt x="5392950" y="2540233"/>
                  <a:pt x="5387857" y="2540233"/>
                </a:cubicBezTo>
                <a:cubicBezTo>
                  <a:pt x="5381754" y="2540233"/>
                  <a:pt x="5377677" y="2535141"/>
                  <a:pt x="5377677" y="2530048"/>
                </a:cubicBezTo>
                <a:cubicBezTo>
                  <a:pt x="5377677" y="2523937"/>
                  <a:pt x="5382769" y="2519865"/>
                  <a:pt x="5387857" y="2519865"/>
                </a:cubicBezTo>
                <a:close/>
                <a:moveTo>
                  <a:pt x="11337701" y="2517829"/>
                </a:moveTo>
                <a:cubicBezTo>
                  <a:pt x="11342792" y="2517829"/>
                  <a:pt x="11347882" y="2522920"/>
                  <a:pt x="11347882" y="2528012"/>
                </a:cubicBezTo>
                <a:cubicBezTo>
                  <a:pt x="11347882" y="2534124"/>
                  <a:pt x="11342792" y="2538195"/>
                  <a:pt x="11337701" y="2538195"/>
                </a:cubicBezTo>
                <a:cubicBezTo>
                  <a:pt x="11331593" y="2538195"/>
                  <a:pt x="11327520" y="2534124"/>
                  <a:pt x="11327520" y="2528012"/>
                </a:cubicBezTo>
                <a:cubicBezTo>
                  <a:pt x="11327520" y="2521902"/>
                  <a:pt x="11332611" y="2517829"/>
                  <a:pt x="11337701" y="2517829"/>
                </a:cubicBezTo>
                <a:close/>
                <a:moveTo>
                  <a:pt x="5092607" y="2499505"/>
                </a:moveTo>
                <a:cubicBezTo>
                  <a:pt x="5104822" y="2498488"/>
                  <a:pt x="5113983" y="2507649"/>
                  <a:pt x="5113983" y="2519865"/>
                </a:cubicBezTo>
                <a:cubicBezTo>
                  <a:pt x="5113983" y="2531068"/>
                  <a:pt x="5104822" y="2540233"/>
                  <a:pt x="5092607" y="2540233"/>
                </a:cubicBezTo>
                <a:cubicBezTo>
                  <a:pt x="5081409" y="2540233"/>
                  <a:pt x="5071229" y="2531068"/>
                  <a:pt x="5071229" y="2519865"/>
                </a:cubicBezTo>
                <a:cubicBezTo>
                  <a:pt x="5071229" y="2508668"/>
                  <a:pt x="5080391" y="2499505"/>
                  <a:pt x="5092607" y="2499505"/>
                </a:cubicBezTo>
                <a:close/>
                <a:moveTo>
                  <a:pt x="7711170" y="2493397"/>
                </a:moveTo>
                <a:cubicBezTo>
                  <a:pt x="7714224" y="2493397"/>
                  <a:pt x="7717279" y="2495433"/>
                  <a:pt x="7717279" y="2499505"/>
                </a:cubicBezTo>
                <a:cubicBezTo>
                  <a:pt x="7717279" y="2502558"/>
                  <a:pt x="7714224" y="2505613"/>
                  <a:pt x="7711170" y="2505613"/>
                </a:cubicBezTo>
                <a:cubicBezTo>
                  <a:pt x="7708115" y="2505613"/>
                  <a:pt x="7705061" y="2502558"/>
                  <a:pt x="7705061" y="2499505"/>
                </a:cubicBezTo>
                <a:cubicBezTo>
                  <a:pt x="7705061" y="2496451"/>
                  <a:pt x="7708115" y="2493397"/>
                  <a:pt x="7711170" y="2493397"/>
                </a:cubicBezTo>
                <a:close/>
                <a:moveTo>
                  <a:pt x="11655354" y="2472014"/>
                </a:moveTo>
                <a:cubicBezTo>
                  <a:pt x="11662481" y="2472014"/>
                  <a:pt x="11666553" y="2477105"/>
                  <a:pt x="11666553" y="2483214"/>
                </a:cubicBezTo>
                <a:cubicBezTo>
                  <a:pt x="11666553" y="2489322"/>
                  <a:pt x="11661463" y="2493395"/>
                  <a:pt x="11655354" y="2493395"/>
                </a:cubicBezTo>
                <a:cubicBezTo>
                  <a:pt x="11649245" y="2493395"/>
                  <a:pt x="11644154" y="2488304"/>
                  <a:pt x="11644154" y="2483214"/>
                </a:cubicBezTo>
                <a:cubicBezTo>
                  <a:pt x="11644154" y="2477105"/>
                  <a:pt x="11649245" y="2472014"/>
                  <a:pt x="11655354" y="2472014"/>
                </a:cubicBezTo>
                <a:close/>
                <a:moveTo>
                  <a:pt x="1161657" y="2462852"/>
                </a:moveTo>
                <a:cubicBezTo>
                  <a:pt x="1204418" y="2462852"/>
                  <a:pt x="1238016" y="2496451"/>
                  <a:pt x="1238016" y="2539213"/>
                </a:cubicBezTo>
                <a:cubicBezTo>
                  <a:pt x="1238016" y="2580954"/>
                  <a:pt x="1203400" y="2615570"/>
                  <a:pt x="1161657" y="2615570"/>
                </a:cubicBezTo>
                <a:lnTo>
                  <a:pt x="1153260" y="2613912"/>
                </a:lnTo>
                <a:lnTo>
                  <a:pt x="1153543" y="2614553"/>
                </a:lnTo>
                <a:cubicBezTo>
                  <a:pt x="1153543" y="2625751"/>
                  <a:pt x="1144380" y="2634915"/>
                  <a:pt x="1133180" y="2634915"/>
                </a:cubicBezTo>
                <a:cubicBezTo>
                  <a:pt x="1121981" y="2634915"/>
                  <a:pt x="1112818" y="2625751"/>
                  <a:pt x="1112818" y="2614553"/>
                </a:cubicBezTo>
                <a:lnTo>
                  <a:pt x="1118521" y="2600840"/>
                </a:lnTo>
                <a:lnTo>
                  <a:pt x="1107443" y="2593425"/>
                </a:lnTo>
                <a:cubicBezTo>
                  <a:pt x="1093698" y="2579682"/>
                  <a:pt x="1085299" y="2560594"/>
                  <a:pt x="1085299" y="2539213"/>
                </a:cubicBezTo>
                <a:cubicBezTo>
                  <a:pt x="1085299" y="2497468"/>
                  <a:pt x="1119914" y="2462852"/>
                  <a:pt x="1161657" y="2462852"/>
                </a:cubicBezTo>
                <a:close/>
                <a:moveTo>
                  <a:pt x="7789564" y="2417038"/>
                </a:moveTo>
                <a:cubicBezTo>
                  <a:pt x="7792619" y="2416020"/>
                  <a:pt x="7795674" y="2419073"/>
                  <a:pt x="7795674" y="2423147"/>
                </a:cubicBezTo>
                <a:cubicBezTo>
                  <a:pt x="7795674" y="2426201"/>
                  <a:pt x="7792619" y="2429254"/>
                  <a:pt x="7789564" y="2429254"/>
                </a:cubicBezTo>
                <a:cubicBezTo>
                  <a:pt x="7785492" y="2429254"/>
                  <a:pt x="7783456" y="2426201"/>
                  <a:pt x="7783456" y="2423147"/>
                </a:cubicBezTo>
                <a:cubicBezTo>
                  <a:pt x="7783456" y="2420092"/>
                  <a:pt x="7786510" y="2417038"/>
                  <a:pt x="7789564" y="2417038"/>
                </a:cubicBezTo>
                <a:close/>
                <a:moveTo>
                  <a:pt x="8313895" y="2398712"/>
                </a:moveTo>
                <a:cubicBezTo>
                  <a:pt x="8322040" y="2398712"/>
                  <a:pt x="8330185" y="2405839"/>
                  <a:pt x="8330185" y="2415002"/>
                </a:cubicBezTo>
                <a:cubicBezTo>
                  <a:pt x="8330185" y="2424164"/>
                  <a:pt x="8323058" y="2431292"/>
                  <a:pt x="8313895" y="2431292"/>
                </a:cubicBezTo>
                <a:cubicBezTo>
                  <a:pt x="8304732" y="2431292"/>
                  <a:pt x="8297605" y="2424164"/>
                  <a:pt x="8297605" y="2415002"/>
                </a:cubicBezTo>
                <a:cubicBezTo>
                  <a:pt x="8297605" y="2405839"/>
                  <a:pt x="8304732" y="2398712"/>
                  <a:pt x="8313895" y="2398712"/>
                </a:cubicBezTo>
                <a:close/>
                <a:moveTo>
                  <a:pt x="10361328" y="2390565"/>
                </a:moveTo>
                <a:cubicBezTo>
                  <a:pt x="10373545" y="2391585"/>
                  <a:pt x="10383726" y="2400746"/>
                  <a:pt x="10383726" y="2412965"/>
                </a:cubicBezTo>
                <a:cubicBezTo>
                  <a:pt x="10383726" y="2425182"/>
                  <a:pt x="10373545" y="2435363"/>
                  <a:pt x="10361328" y="2435363"/>
                </a:cubicBezTo>
                <a:cubicBezTo>
                  <a:pt x="10349110" y="2435363"/>
                  <a:pt x="10338929" y="2425182"/>
                  <a:pt x="10338929" y="2412965"/>
                </a:cubicBezTo>
                <a:cubicBezTo>
                  <a:pt x="10338929" y="2400746"/>
                  <a:pt x="10349110" y="2390565"/>
                  <a:pt x="10361328" y="2390565"/>
                </a:cubicBezTo>
                <a:close/>
                <a:moveTo>
                  <a:pt x="1788833" y="2370201"/>
                </a:moveTo>
                <a:cubicBezTo>
                  <a:pt x="1800034" y="2370201"/>
                  <a:pt x="1809196" y="2379366"/>
                  <a:pt x="1809196" y="2390565"/>
                </a:cubicBezTo>
                <a:cubicBezTo>
                  <a:pt x="1809196" y="2401766"/>
                  <a:pt x="1800034" y="2410929"/>
                  <a:pt x="1788833" y="2410929"/>
                </a:cubicBezTo>
                <a:cubicBezTo>
                  <a:pt x="1777635" y="2410929"/>
                  <a:pt x="1768472" y="2401766"/>
                  <a:pt x="1768472" y="2390565"/>
                </a:cubicBezTo>
                <a:cubicBezTo>
                  <a:pt x="1768472" y="2379366"/>
                  <a:pt x="1777635" y="2370201"/>
                  <a:pt x="1788833" y="2370201"/>
                </a:cubicBezTo>
                <a:close/>
                <a:moveTo>
                  <a:pt x="8322040" y="2351875"/>
                </a:moveTo>
                <a:cubicBezTo>
                  <a:pt x="8329166" y="2351875"/>
                  <a:pt x="8335275" y="2357982"/>
                  <a:pt x="8335275" y="2365110"/>
                </a:cubicBezTo>
                <a:cubicBezTo>
                  <a:pt x="8335275" y="2372238"/>
                  <a:pt x="8329166" y="2378348"/>
                  <a:pt x="8322040" y="2378348"/>
                </a:cubicBezTo>
                <a:cubicBezTo>
                  <a:pt x="8314913" y="2378348"/>
                  <a:pt x="8308804" y="2372238"/>
                  <a:pt x="8308804" y="2365110"/>
                </a:cubicBezTo>
                <a:cubicBezTo>
                  <a:pt x="8308804" y="2357982"/>
                  <a:pt x="8314913" y="2351875"/>
                  <a:pt x="8322040" y="2351875"/>
                </a:cubicBezTo>
                <a:close/>
                <a:moveTo>
                  <a:pt x="1726739" y="2338640"/>
                </a:moveTo>
                <a:cubicBezTo>
                  <a:pt x="1739974" y="2338640"/>
                  <a:pt x="1749137" y="2348821"/>
                  <a:pt x="1749137" y="2361037"/>
                </a:cubicBezTo>
                <a:cubicBezTo>
                  <a:pt x="1749137" y="2373257"/>
                  <a:pt x="1738956" y="2383438"/>
                  <a:pt x="1726739" y="2383438"/>
                </a:cubicBezTo>
                <a:cubicBezTo>
                  <a:pt x="1714521" y="2383438"/>
                  <a:pt x="1704340" y="2373257"/>
                  <a:pt x="1704340" y="2361037"/>
                </a:cubicBezTo>
                <a:cubicBezTo>
                  <a:pt x="1704340" y="2348821"/>
                  <a:pt x="1714521" y="2338640"/>
                  <a:pt x="1726739" y="2338640"/>
                </a:cubicBezTo>
                <a:close/>
                <a:moveTo>
                  <a:pt x="5160810" y="2317265"/>
                </a:moveTo>
                <a:cubicBezTo>
                  <a:pt x="5172007" y="2317265"/>
                  <a:pt x="5181174" y="2326427"/>
                  <a:pt x="5181174" y="2337623"/>
                </a:cubicBezTo>
                <a:cubicBezTo>
                  <a:pt x="5181174" y="2348821"/>
                  <a:pt x="5172007" y="2357983"/>
                  <a:pt x="5160810" y="2357983"/>
                </a:cubicBezTo>
                <a:cubicBezTo>
                  <a:pt x="5149610" y="2357983"/>
                  <a:pt x="5140448" y="2348821"/>
                  <a:pt x="5140448" y="2337623"/>
                </a:cubicBezTo>
                <a:cubicBezTo>
                  <a:pt x="5140448" y="2326427"/>
                  <a:pt x="5149610" y="2317265"/>
                  <a:pt x="5160810" y="2317265"/>
                </a:cubicBezTo>
                <a:close/>
                <a:moveTo>
                  <a:pt x="5008114" y="2306069"/>
                </a:moveTo>
                <a:cubicBezTo>
                  <a:pt x="5013202" y="2306069"/>
                  <a:pt x="5017273" y="2310141"/>
                  <a:pt x="5017273" y="2315229"/>
                </a:cubicBezTo>
                <a:cubicBezTo>
                  <a:pt x="5017273" y="2320321"/>
                  <a:pt x="5013202" y="2324392"/>
                  <a:pt x="5008114" y="2324392"/>
                </a:cubicBezTo>
                <a:cubicBezTo>
                  <a:pt x="5003024" y="2324392"/>
                  <a:pt x="4998954" y="2320321"/>
                  <a:pt x="4998954" y="2315229"/>
                </a:cubicBezTo>
                <a:cubicBezTo>
                  <a:pt x="4998954" y="2310141"/>
                  <a:pt x="5003024" y="2306069"/>
                  <a:pt x="5008114" y="2306069"/>
                </a:cubicBezTo>
                <a:close/>
                <a:moveTo>
                  <a:pt x="6816246" y="2280623"/>
                </a:moveTo>
                <a:cubicBezTo>
                  <a:pt x="6824391" y="2280623"/>
                  <a:pt x="6830500" y="2286728"/>
                  <a:pt x="6830500" y="2294873"/>
                </a:cubicBezTo>
                <a:cubicBezTo>
                  <a:pt x="6830500" y="2303015"/>
                  <a:pt x="6824391" y="2309123"/>
                  <a:pt x="6816246" y="2309123"/>
                </a:cubicBezTo>
                <a:cubicBezTo>
                  <a:pt x="6808101" y="2309123"/>
                  <a:pt x="6801992" y="2303015"/>
                  <a:pt x="6801992" y="2294873"/>
                </a:cubicBezTo>
                <a:cubicBezTo>
                  <a:pt x="6801992" y="2286728"/>
                  <a:pt x="6808101" y="2280623"/>
                  <a:pt x="6816246" y="2280623"/>
                </a:cubicBezTo>
                <a:close/>
                <a:moveTo>
                  <a:pt x="7301887" y="2233780"/>
                </a:moveTo>
                <a:cubicBezTo>
                  <a:pt x="7313087" y="2233780"/>
                  <a:pt x="7321231" y="2242945"/>
                  <a:pt x="7321231" y="2253129"/>
                </a:cubicBezTo>
                <a:cubicBezTo>
                  <a:pt x="7321231" y="2263311"/>
                  <a:pt x="7313087" y="2272473"/>
                  <a:pt x="7301887" y="2272473"/>
                </a:cubicBezTo>
                <a:cubicBezTo>
                  <a:pt x="7291706" y="2272473"/>
                  <a:pt x="7282543" y="2264329"/>
                  <a:pt x="7282543" y="2253129"/>
                </a:cubicBezTo>
                <a:cubicBezTo>
                  <a:pt x="7282543" y="2242945"/>
                  <a:pt x="7290688" y="2233780"/>
                  <a:pt x="7301887" y="2233780"/>
                </a:cubicBezTo>
                <a:close/>
                <a:moveTo>
                  <a:pt x="11671645" y="2219524"/>
                </a:moveTo>
                <a:cubicBezTo>
                  <a:pt x="11673680" y="2219524"/>
                  <a:pt x="11676735" y="2221560"/>
                  <a:pt x="11676735" y="2224617"/>
                </a:cubicBezTo>
                <a:cubicBezTo>
                  <a:pt x="11676735" y="2227670"/>
                  <a:pt x="11674698" y="2229707"/>
                  <a:pt x="11671645" y="2229707"/>
                </a:cubicBezTo>
                <a:cubicBezTo>
                  <a:pt x="11668590" y="2229707"/>
                  <a:pt x="11666554" y="2227670"/>
                  <a:pt x="11666554" y="2224617"/>
                </a:cubicBezTo>
                <a:cubicBezTo>
                  <a:pt x="11666554" y="2221560"/>
                  <a:pt x="11668590" y="2219524"/>
                  <a:pt x="11671645" y="2219524"/>
                </a:cubicBezTo>
                <a:close/>
                <a:moveTo>
                  <a:pt x="10717669" y="2192034"/>
                </a:moveTo>
                <a:cubicBezTo>
                  <a:pt x="10724796" y="2192034"/>
                  <a:pt x="10731923" y="2198142"/>
                  <a:pt x="10731923" y="2206286"/>
                </a:cubicBezTo>
                <a:cubicBezTo>
                  <a:pt x="10731923" y="2214431"/>
                  <a:pt x="10725814" y="2220542"/>
                  <a:pt x="10717669" y="2220542"/>
                </a:cubicBezTo>
                <a:cubicBezTo>
                  <a:pt x="10709524" y="2220542"/>
                  <a:pt x="10703416" y="2214431"/>
                  <a:pt x="10703416" y="2206286"/>
                </a:cubicBezTo>
                <a:cubicBezTo>
                  <a:pt x="10703416" y="2198142"/>
                  <a:pt x="10709524" y="2192034"/>
                  <a:pt x="10717669" y="2192034"/>
                </a:cubicBezTo>
                <a:close/>
                <a:moveTo>
                  <a:pt x="4248637" y="2184910"/>
                </a:moveTo>
                <a:cubicBezTo>
                  <a:pt x="4263912" y="2184910"/>
                  <a:pt x="4276129" y="2197127"/>
                  <a:pt x="4276129" y="2212394"/>
                </a:cubicBezTo>
                <a:cubicBezTo>
                  <a:pt x="4276129" y="2227670"/>
                  <a:pt x="4263912" y="2239891"/>
                  <a:pt x="4248637" y="2239891"/>
                </a:cubicBezTo>
                <a:cubicBezTo>
                  <a:pt x="4233368" y="2239891"/>
                  <a:pt x="4221154" y="2227670"/>
                  <a:pt x="4221154" y="2212394"/>
                </a:cubicBezTo>
                <a:cubicBezTo>
                  <a:pt x="4221154" y="2197127"/>
                  <a:pt x="4233368" y="2184910"/>
                  <a:pt x="4248637" y="2184910"/>
                </a:cubicBezTo>
                <a:close/>
                <a:moveTo>
                  <a:pt x="10552733" y="2163530"/>
                </a:moveTo>
                <a:cubicBezTo>
                  <a:pt x="10556806" y="2164547"/>
                  <a:pt x="10558842" y="2166583"/>
                  <a:pt x="10558842" y="2169638"/>
                </a:cubicBezTo>
                <a:cubicBezTo>
                  <a:pt x="10558842" y="2172694"/>
                  <a:pt x="10556806" y="2174729"/>
                  <a:pt x="10552733" y="2174729"/>
                </a:cubicBezTo>
                <a:cubicBezTo>
                  <a:pt x="10549679" y="2174729"/>
                  <a:pt x="10546625" y="2172694"/>
                  <a:pt x="10546625" y="2169638"/>
                </a:cubicBezTo>
                <a:cubicBezTo>
                  <a:pt x="10546625" y="2166583"/>
                  <a:pt x="10548661" y="2163530"/>
                  <a:pt x="10552733" y="2163530"/>
                </a:cubicBezTo>
                <a:close/>
                <a:moveTo>
                  <a:pt x="11573905" y="2144178"/>
                </a:moveTo>
                <a:cubicBezTo>
                  <a:pt x="11581031" y="2143160"/>
                  <a:pt x="11586122" y="2148250"/>
                  <a:pt x="11586122" y="2155377"/>
                </a:cubicBezTo>
                <a:cubicBezTo>
                  <a:pt x="11586122" y="2161486"/>
                  <a:pt x="11581031" y="2166575"/>
                  <a:pt x="11573905" y="2166575"/>
                </a:cubicBezTo>
                <a:cubicBezTo>
                  <a:pt x="11567795" y="2166575"/>
                  <a:pt x="11561687" y="2161486"/>
                  <a:pt x="11561687" y="2155377"/>
                </a:cubicBezTo>
                <a:cubicBezTo>
                  <a:pt x="11561687" y="2149268"/>
                  <a:pt x="11566778" y="2144178"/>
                  <a:pt x="11573905" y="2144178"/>
                </a:cubicBezTo>
                <a:close/>
                <a:moveTo>
                  <a:pt x="10875476" y="2060694"/>
                </a:moveTo>
                <a:cubicBezTo>
                  <a:pt x="10879549" y="2060694"/>
                  <a:pt x="10883622" y="2063748"/>
                  <a:pt x="10883622" y="2068840"/>
                </a:cubicBezTo>
                <a:cubicBezTo>
                  <a:pt x="10883622" y="2073930"/>
                  <a:pt x="10879549" y="2076984"/>
                  <a:pt x="10875476" y="2076984"/>
                </a:cubicBezTo>
                <a:cubicBezTo>
                  <a:pt x="10870386" y="2076984"/>
                  <a:pt x="10867332" y="2072912"/>
                  <a:pt x="10867332" y="2068840"/>
                </a:cubicBezTo>
                <a:cubicBezTo>
                  <a:pt x="10867332" y="2063748"/>
                  <a:pt x="10871405" y="2060694"/>
                  <a:pt x="10875476" y="2060694"/>
                </a:cubicBezTo>
                <a:close/>
                <a:moveTo>
                  <a:pt x="9976480" y="2052572"/>
                </a:moveTo>
                <a:cubicBezTo>
                  <a:pt x="10001933" y="2052572"/>
                  <a:pt x="10023313" y="2072934"/>
                  <a:pt x="10023313" y="2099390"/>
                </a:cubicBezTo>
                <a:cubicBezTo>
                  <a:pt x="10023313" y="2124842"/>
                  <a:pt x="10001933" y="2146221"/>
                  <a:pt x="9976480" y="2146221"/>
                </a:cubicBezTo>
                <a:cubicBezTo>
                  <a:pt x="9950008" y="2146221"/>
                  <a:pt x="9929646" y="2124842"/>
                  <a:pt x="9929646" y="2099390"/>
                </a:cubicBezTo>
                <a:cubicBezTo>
                  <a:pt x="9929646" y="2072934"/>
                  <a:pt x="9951027" y="2052572"/>
                  <a:pt x="9976480" y="2052572"/>
                </a:cubicBezTo>
                <a:close/>
                <a:moveTo>
                  <a:pt x="8217174" y="2041361"/>
                </a:moveTo>
                <a:cubicBezTo>
                  <a:pt x="8239572" y="2041361"/>
                  <a:pt x="8257898" y="2059688"/>
                  <a:pt x="8257898" y="2082087"/>
                </a:cubicBezTo>
                <a:cubicBezTo>
                  <a:pt x="8257898" y="2104477"/>
                  <a:pt x="8239572" y="2122802"/>
                  <a:pt x="8217174" y="2122802"/>
                </a:cubicBezTo>
                <a:cubicBezTo>
                  <a:pt x="8194776" y="2122802"/>
                  <a:pt x="8176449" y="2104477"/>
                  <a:pt x="8176449" y="2082087"/>
                </a:cubicBezTo>
                <a:cubicBezTo>
                  <a:pt x="8176449" y="2059688"/>
                  <a:pt x="8194776" y="2041361"/>
                  <a:pt x="8217174" y="2041361"/>
                </a:cubicBezTo>
                <a:close/>
                <a:moveTo>
                  <a:pt x="11389625" y="2007776"/>
                </a:moveTo>
                <a:cubicBezTo>
                  <a:pt x="11396752" y="2007776"/>
                  <a:pt x="11401843" y="2012868"/>
                  <a:pt x="11401843" y="2019993"/>
                </a:cubicBezTo>
                <a:cubicBezTo>
                  <a:pt x="11401843" y="2026102"/>
                  <a:pt x="11396752" y="2032209"/>
                  <a:pt x="11389625" y="2032209"/>
                </a:cubicBezTo>
                <a:cubicBezTo>
                  <a:pt x="11383516" y="2032209"/>
                  <a:pt x="11377408" y="2027119"/>
                  <a:pt x="11377408" y="2019993"/>
                </a:cubicBezTo>
                <a:cubicBezTo>
                  <a:pt x="11377408" y="2013885"/>
                  <a:pt x="11382499" y="2007776"/>
                  <a:pt x="11389625" y="2007776"/>
                </a:cubicBezTo>
                <a:close/>
                <a:moveTo>
                  <a:pt x="11089281" y="1971100"/>
                </a:moveTo>
                <a:cubicBezTo>
                  <a:pt x="11092335" y="1971100"/>
                  <a:pt x="11094371" y="1973135"/>
                  <a:pt x="11094371" y="1976191"/>
                </a:cubicBezTo>
                <a:cubicBezTo>
                  <a:pt x="11094371" y="1979244"/>
                  <a:pt x="11092335" y="1981281"/>
                  <a:pt x="11089281" y="1981281"/>
                </a:cubicBezTo>
                <a:cubicBezTo>
                  <a:pt x="11086227" y="1981281"/>
                  <a:pt x="11084190" y="1979244"/>
                  <a:pt x="11084190" y="1976191"/>
                </a:cubicBezTo>
                <a:cubicBezTo>
                  <a:pt x="11084190" y="1973135"/>
                  <a:pt x="11086227" y="1971100"/>
                  <a:pt x="11089281" y="1971100"/>
                </a:cubicBezTo>
                <a:close/>
                <a:moveTo>
                  <a:pt x="607782" y="1958886"/>
                </a:moveTo>
                <a:cubicBezTo>
                  <a:pt x="618982" y="1958886"/>
                  <a:pt x="627126" y="1968049"/>
                  <a:pt x="627126" y="1978230"/>
                </a:cubicBezTo>
                <a:cubicBezTo>
                  <a:pt x="627126" y="1989429"/>
                  <a:pt x="617963" y="1997575"/>
                  <a:pt x="607782" y="1997575"/>
                </a:cubicBezTo>
                <a:cubicBezTo>
                  <a:pt x="596583" y="1997575"/>
                  <a:pt x="588438" y="1988410"/>
                  <a:pt x="588438" y="1978230"/>
                </a:cubicBezTo>
                <a:cubicBezTo>
                  <a:pt x="588438" y="1967031"/>
                  <a:pt x="597601" y="1958886"/>
                  <a:pt x="607782" y="1958886"/>
                </a:cubicBezTo>
                <a:close/>
                <a:moveTo>
                  <a:pt x="8754740" y="1924294"/>
                </a:moveTo>
                <a:cubicBezTo>
                  <a:pt x="8757794" y="1925312"/>
                  <a:pt x="8760849" y="1927349"/>
                  <a:pt x="8760849" y="1930402"/>
                </a:cubicBezTo>
                <a:cubicBezTo>
                  <a:pt x="8760849" y="1933458"/>
                  <a:pt x="8758812" y="1936513"/>
                  <a:pt x="8754740" y="1936513"/>
                </a:cubicBezTo>
                <a:cubicBezTo>
                  <a:pt x="8751685" y="1936513"/>
                  <a:pt x="8748631" y="1934476"/>
                  <a:pt x="8748631" y="1930402"/>
                </a:cubicBezTo>
                <a:cubicBezTo>
                  <a:pt x="8748631" y="1927349"/>
                  <a:pt x="8750667" y="1924294"/>
                  <a:pt x="8754740" y="1924294"/>
                </a:cubicBezTo>
                <a:close/>
                <a:moveTo>
                  <a:pt x="6224720" y="1894771"/>
                </a:moveTo>
                <a:cubicBezTo>
                  <a:pt x="6227774" y="1894771"/>
                  <a:pt x="6230829" y="1897823"/>
                  <a:pt x="6230829" y="1900877"/>
                </a:cubicBezTo>
                <a:cubicBezTo>
                  <a:pt x="6230829" y="1904948"/>
                  <a:pt x="6227774" y="1906983"/>
                  <a:pt x="6224720" y="1906983"/>
                </a:cubicBezTo>
                <a:cubicBezTo>
                  <a:pt x="6220647" y="1906983"/>
                  <a:pt x="6218611" y="1903930"/>
                  <a:pt x="6218611" y="1900877"/>
                </a:cubicBezTo>
                <a:cubicBezTo>
                  <a:pt x="6218611" y="1896803"/>
                  <a:pt x="6221665" y="1894771"/>
                  <a:pt x="6224720" y="1894771"/>
                </a:cubicBezTo>
                <a:close/>
                <a:moveTo>
                  <a:pt x="6900749" y="1835719"/>
                </a:moveTo>
                <a:cubicBezTo>
                  <a:pt x="6907876" y="1834702"/>
                  <a:pt x="6913985" y="1840812"/>
                  <a:pt x="6913985" y="1848957"/>
                </a:cubicBezTo>
                <a:cubicBezTo>
                  <a:pt x="6913985" y="1856084"/>
                  <a:pt x="6907876" y="1862192"/>
                  <a:pt x="6900749" y="1862192"/>
                </a:cubicBezTo>
                <a:cubicBezTo>
                  <a:pt x="6893622" y="1862192"/>
                  <a:pt x="6887514" y="1856084"/>
                  <a:pt x="6887514" y="1848957"/>
                </a:cubicBezTo>
                <a:cubicBezTo>
                  <a:pt x="6887514" y="1841829"/>
                  <a:pt x="6893622" y="1835719"/>
                  <a:pt x="6900749" y="1835719"/>
                </a:cubicBezTo>
                <a:close/>
                <a:moveTo>
                  <a:pt x="3320114" y="1834701"/>
                </a:moveTo>
                <a:cubicBezTo>
                  <a:pt x="3322150" y="1834701"/>
                  <a:pt x="3324187" y="1836737"/>
                  <a:pt x="3324187" y="1838772"/>
                </a:cubicBezTo>
                <a:cubicBezTo>
                  <a:pt x="3324187" y="1840809"/>
                  <a:pt x="3322150" y="1842845"/>
                  <a:pt x="3320114" y="1842845"/>
                </a:cubicBezTo>
                <a:cubicBezTo>
                  <a:pt x="3318077" y="1842845"/>
                  <a:pt x="3316042" y="1840809"/>
                  <a:pt x="3316042" y="1838772"/>
                </a:cubicBezTo>
                <a:cubicBezTo>
                  <a:pt x="3316042" y="1836737"/>
                  <a:pt x="3318077" y="1834701"/>
                  <a:pt x="3320114" y="1834701"/>
                </a:cubicBezTo>
                <a:close/>
                <a:moveTo>
                  <a:pt x="6968963" y="1829583"/>
                </a:moveTo>
                <a:cubicBezTo>
                  <a:pt x="6971000" y="1829583"/>
                  <a:pt x="6972017" y="1831619"/>
                  <a:pt x="6972017" y="1832637"/>
                </a:cubicBezTo>
                <a:cubicBezTo>
                  <a:pt x="6972017" y="1834674"/>
                  <a:pt x="6971000" y="1835691"/>
                  <a:pt x="6968963" y="1835691"/>
                </a:cubicBezTo>
                <a:cubicBezTo>
                  <a:pt x="6966927" y="1835691"/>
                  <a:pt x="6965909" y="1834674"/>
                  <a:pt x="6965909" y="1832637"/>
                </a:cubicBezTo>
                <a:cubicBezTo>
                  <a:pt x="6965909" y="1830601"/>
                  <a:pt x="6966927" y="1829583"/>
                  <a:pt x="6968963" y="1829583"/>
                </a:cubicBezTo>
                <a:close/>
                <a:moveTo>
                  <a:pt x="5026434" y="1816374"/>
                </a:moveTo>
                <a:cubicBezTo>
                  <a:pt x="5029485" y="1816374"/>
                  <a:pt x="5031521" y="1818411"/>
                  <a:pt x="5031521" y="1821463"/>
                </a:cubicBezTo>
                <a:cubicBezTo>
                  <a:pt x="5031521" y="1824518"/>
                  <a:pt x="5029485" y="1826554"/>
                  <a:pt x="5026434" y="1826554"/>
                </a:cubicBezTo>
                <a:cubicBezTo>
                  <a:pt x="5023379" y="1826554"/>
                  <a:pt x="5021344" y="1824518"/>
                  <a:pt x="5021344" y="1821463"/>
                </a:cubicBezTo>
                <a:cubicBezTo>
                  <a:pt x="5021344" y="1818411"/>
                  <a:pt x="5023379" y="1816374"/>
                  <a:pt x="5026434" y="1816374"/>
                </a:cubicBezTo>
                <a:close/>
                <a:moveTo>
                  <a:pt x="1693109" y="1810250"/>
                </a:moveTo>
                <a:cubicBezTo>
                  <a:pt x="1709398" y="1810250"/>
                  <a:pt x="1722634" y="1823487"/>
                  <a:pt x="1722634" y="1839778"/>
                </a:cubicBezTo>
                <a:cubicBezTo>
                  <a:pt x="1722634" y="1856067"/>
                  <a:pt x="1709398" y="1869303"/>
                  <a:pt x="1693109" y="1869303"/>
                </a:cubicBezTo>
                <a:cubicBezTo>
                  <a:pt x="1676819" y="1869303"/>
                  <a:pt x="1663584" y="1856067"/>
                  <a:pt x="1663584" y="1839778"/>
                </a:cubicBezTo>
                <a:cubicBezTo>
                  <a:pt x="1663584" y="1823487"/>
                  <a:pt x="1676819" y="1810250"/>
                  <a:pt x="1693109" y="1810250"/>
                </a:cubicBezTo>
                <a:close/>
                <a:moveTo>
                  <a:pt x="466263" y="1806168"/>
                </a:moveTo>
                <a:cubicBezTo>
                  <a:pt x="468300" y="1806168"/>
                  <a:pt x="470336" y="1808204"/>
                  <a:pt x="470336" y="1810240"/>
                </a:cubicBezTo>
                <a:cubicBezTo>
                  <a:pt x="470336" y="1812277"/>
                  <a:pt x="468300" y="1814313"/>
                  <a:pt x="466263" y="1814313"/>
                </a:cubicBezTo>
                <a:cubicBezTo>
                  <a:pt x="464227" y="1814313"/>
                  <a:pt x="462191" y="1812277"/>
                  <a:pt x="462191" y="1810240"/>
                </a:cubicBezTo>
                <a:cubicBezTo>
                  <a:pt x="462191" y="1808204"/>
                  <a:pt x="464227" y="1806168"/>
                  <a:pt x="466263" y="1806168"/>
                </a:cubicBezTo>
                <a:close/>
                <a:moveTo>
                  <a:pt x="11028194" y="1801104"/>
                </a:moveTo>
                <a:cubicBezTo>
                  <a:pt x="11034304" y="1800086"/>
                  <a:pt x="11040412" y="1806195"/>
                  <a:pt x="11040412" y="1813323"/>
                </a:cubicBezTo>
                <a:cubicBezTo>
                  <a:pt x="11040412" y="1820451"/>
                  <a:pt x="11034304" y="1825541"/>
                  <a:pt x="11028194" y="1825541"/>
                </a:cubicBezTo>
                <a:cubicBezTo>
                  <a:pt x="11021068" y="1825541"/>
                  <a:pt x="11015977" y="1819432"/>
                  <a:pt x="11015977" y="1813323"/>
                </a:cubicBezTo>
                <a:cubicBezTo>
                  <a:pt x="11015977" y="1806195"/>
                  <a:pt x="11022085" y="1801104"/>
                  <a:pt x="11028194" y="1801104"/>
                </a:cubicBezTo>
                <a:close/>
                <a:moveTo>
                  <a:pt x="9489820" y="1800068"/>
                </a:moveTo>
                <a:cubicBezTo>
                  <a:pt x="9509164" y="1800068"/>
                  <a:pt x="9524436" y="1815341"/>
                  <a:pt x="9524436" y="1834686"/>
                </a:cubicBezTo>
                <a:cubicBezTo>
                  <a:pt x="9524436" y="1854031"/>
                  <a:pt x="9509164" y="1869303"/>
                  <a:pt x="9489820" y="1869303"/>
                </a:cubicBezTo>
                <a:cubicBezTo>
                  <a:pt x="9470476" y="1869303"/>
                  <a:pt x="9455204" y="1854031"/>
                  <a:pt x="9455204" y="1834686"/>
                </a:cubicBezTo>
                <a:cubicBezTo>
                  <a:pt x="9455204" y="1815341"/>
                  <a:pt x="9470476" y="1800068"/>
                  <a:pt x="9489820" y="1800068"/>
                </a:cubicBezTo>
                <a:close/>
                <a:moveTo>
                  <a:pt x="10635201" y="1799039"/>
                </a:moveTo>
                <a:cubicBezTo>
                  <a:pt x="10639274" y="1799039"/>
                  <a:pt x="10642329" y="1802093"/>
                  <a:pt x="10642329" y="1806166"/>
                </a:cubicBezTo>
                <a:cubicBezTo>
                  <a:pt x="10642329" y="1810238"/>
                  <a:pt x="10639274" y="1813293"/>
                  <a:pt x="10635201" y="1813293"/>
                </a:cubicBezTo>
                <a:cubicBezTo>
                  <a:pt x="10631129" y="1813293"/>
                  <a:pt x="10628075" y="1810238"/>
                  <a:pt x="10628075" y="1806166"/>
                </a:cubicBezTo>
                <a:cubicBezTo>
                  <a:pt x="10628075" y="1802093"/>
                  <a:pt x="10631129" y="1799039"/>
                  <a:pt x="10635201" y="1799039"/>
                </a:cubicBezTo>
                <a:close/>
                <a:moveTo>
                  <a:pt x="8181540" y="1798022"/>
                </a:moveTo>
                <a:cubicBezTo>
                  <a:pt x="8184594" y="1797003"/>
                  <a:pt x="8186630" y="1800058"/>
                  <a:pt x="8186630" y="1803111"/>
                </a:cubicBezTo>
                <a:cubicBezTo>
                  <a:pt x="8186630" y="1806166"/>
                  <a:pt x="8184594" y="1808202"/>
                  <a:pt x="8181540" y="1808202"/>
                </a:cubicBezTo>
                <a:cubicBezTo>
                  <a:pt x="8178485" y="1808202"/>
                  <a:pt x="8176449" y="1806166"/>
                  <a:pt x="8176449" y="1803111"/>
                </a:cubicBezTo>
                <a:cubicBezTo>
                  <a:pt x="8176449" y="1800058"/>
                  <a:pt x="8178485" y="1798022"/>
                  <a:pt x="8181540" y="1798022"/>
                </a:cubicBezTo>
                <a:close/>
                <a:moveTo>
                  <a:pt x="5724840" y="1792952"/>
                </a:moveTo>
                <a:cubicBezTo>
                  <a:pt x="5727896" y="1792952"/>
                  <a:pt x="5730949" y="1796006"/>
                  <a:pt x="5730949" y="1799061"/>
                </a:cubicBezTo>
                <a:cubicBezTo>
                  <a:pt x="5730949" y="1802116"/>
                  <a:pt x="5727896" y="1805170"/>
                  <a:pt x="5724840" y="1805170"/>
                </a:cubicBezTo>
                <a:cubicBezTo>
                  <a:pt x="5721787" y="1805170"/>
                  <a:pt x="5718734" y="1802116"/>
                  <a:pt x="5718734" y="1799061"/>
                </a:cubicBezTo>
                <a:cubicBezTo>
                  <a:pt x="5718734" y="1796006"/>
                  <a:pt x="5721787" y="1792952"/>
                  <a:pt x="5724840" y="1792952"/>
                </a:cubicBezTo>
                <a:close/>
                <a:moveTo>
                  <a:pt x="10191302" y="1791912"/>
                </a:moveTo>
                <a:cubicBezTo>
                  <a:pt x="10198429" y="1791912"/>
                  <a:pt x="10204538" y="1798021"/>
                  <a:pt x="10204538" y="1805147"/>
                </a:cubicBezTo>
                <a:cubicBezTo>
                  <a:pt x="10204538" y="1812274"/>
                  <a:pt x="10198429" y="1818383"/>
                  <a:pt x="10191302" y="1818383"/>
                </a:cubicBezTo>
                <a:cubicBezTo>
                  <a:pt x="10184175" y="1818383"/>
                  <a:pt x="10178067" y="1812274"/>
                  <a:pt x="10178067" y="1805147"/>
                </a:cubicBezTo>
                <a:cubicBezTo>
                  <a:pt x="10178067" y="1798021"/>
                  <a:pt x="10184175" y="1791912"/>
                  <a:pt x="10191302" y="1791912"/>
                </a:cubicBezTo>
                <a:close/>
                <a:moveTo>
                  <a:pt x="5611817" y="1782750"/>
                </a:moveTo>
                <a:cubicBezTo>
                  <a:pt x="5612835" y="1782750"/>
                  <a:pt x="5613854" y="1783768"/>
                  <a:pt x="5613854" y="1784786"/>
                </a:cubicBezTo>
                <a:cubicBezTo>
                  <a:pt x="5613854" y="1785804"/>
                  <a:pt x="5612835" y="1786822"/>
                  <a:pt x="5611817" y="1786822"/>
                </a:cubicBezTo>
                <a:cubicBezTo>
                  <a:pt x="5610799" y="1786822"/>
                  <a:pt x="5609781" y="1785804"/>
                  <a:pt x="5609781" y="1784786"/>
                </a:cubicBezTo>
                <a:cubicBezTo>
                  <a:pt x="5609781" y="1783768"/>
                  <a:pt x="5610799" y="1782750"/>
                  <a:pt x="5611817" y="1782750"/>
                </a:cubicBezTo>
                <a:close/>
                <a:moveTo>
                  <a:pt x="2172677" y="1781757"/>
                </a:moveTo>
                <a:cubicBezTo>
                  <a:pt x="2184894" y="1781757"/>
                  <a:pt x="2195074" y="1791938"/>
                  <a:pt x="2195074" y="1804157"/>
                </a:cubicBezTo>
                <a:cubicBezTo>
                  <a:pt x="2195074" y="1816374"/>
                  <a:pt x="2184894" y="1826554"/>
                  <a:pt x="2172677" y="1826554"/>
                </a:cubicBezTo>
                <a:cubicBezTo>
                  <a:pt x="2160460" y="1826554"/>
                  <a:pt x="2150279" y="1816374"/>
                  <a:pt x="2150279" y="1804157"/>
                </a:cubicBezTo>
                <a:cubicBezTo>
                  <a:pt x="2150279" y="1791938"/>
                  <a:pt x="2160460" y="1781757"/>
                  <a:pt x="2172677" y="1781757"/>
                </a:cubicBezTo>
                <a:close/>
                <a:moveTo>
                  <a:pt x="8210047" y="1762412"/>
                </a:moveTo>
                <a:cubicBezTo>
                  <a:pt x="8215138" y="1762412"/>
                  <a:pt x="8219210" y="1766483"/>
                  <a:pt x="8219210" y="1771574"/>
                </a:cubicBezTo>
                <a:cubicBezTo>
                  <a:pt x="8219210" y="1776666"/>
                  <a:pt x="8215138" y="1780737"/>
                  <a:pt x="8210047" y="1780737"/>
                </a:cubicBezTo>
                <a:cubicBezTo>
                  <a:pt x="8204957" y="1780737"/>
                  <a:pt x="8200884" y="1776666"/>
                  <a:pt x="8200884" y="1771574"/>
                </a:cubicBezTo>
                <a:cubicBezTo>
                  <a:pt x="8200884" y="1766483"/>
                  <a:pt x="8204957" y="1762412"/>
                  <a:pt x="8210047" y="1762412"/>
                </a:cubicBezTo>
                <a:close/>
                <a:moveTo>
                  <a:pt x="559930" y="1753225"/>
                </a:moveTo>
                <a:cubicBezTo>
                  <a:pt x="567056" y="1753225"/>
                  <a:pt x="572147" y="1758316"/>
                  <a:pt x="572147" y="1765442"/>
                </a:cubicBezTo>
                <a:cubicBezTo>
                  <a:pt x="572147" y="1771551"/>
                  <a:pt x="567056" y="1777660"/>
                  <a:pt x="559930" y="1777660"/>
                </a:cubicBezTo>
                <a:cubicBezTo>
                  <a:pt x="553821" y="1777660"/>
                  <a:pt x="547713" y="1772569"/>
                  <a:pt x="547713" y="1765442"/>
                </a:cubicBezTo>
                <a:cubicBezTo>
                  <a:pt x="547713" y="1759333"/>
                  <a:pt x="552804" y="1753225"/>
                  <a:pt x="559930" y="1753225"/>
                </a:cubicBezTo>
                <a:close/>
                <a:moveTo>
                  <a:pt x="6170759" y="1745079"/>
                </a:moveTo>
                <a:cubicBezTo>
                  <a:pt x="6175850" y="1744060"/>
                  <a:pt x="6179922" y="1748132"/>
                  <a:pt x="6179922" y="1754241"/>
                </a:cubicBezTo>
                <a:cubicBezTo>
                  <a:pt x="6179922" y="1759332"/>
                  <a:pt x="6175850" y="1763405"/>
                  <a:pt x="6170759" y="1763405"/>
                </a:cubicBezTo>
                <a:cubicBezTo>
                  <a:pt x="6165669" y="1763405"/>
                  <a:pt x="6160578" y="1759332"/>
                  <a:pt x="6160578" y="1754241"/>
                </a:cubicBezTo>
                <a:cubicBezTo>
                  <a:pt x="6160578" y="1749150"/>
                  <a:pt x="6164651" y="1745079"/>
                  <a:pt x="6170759" y="1745079"/>
                </a:cubicBezTo>
                <a:close/>
                <a:moveTo>
                  <a:pt x="7806873" y="1737952"/>
                </a:moveTo>
                <a:cubicBezTo>
                  <a:pt x="7809927" y="1737952"/>
                  <a:pt x="7811963" y="1739988"/>
                  <a:pt x="7811963" y="1743043"/>
                </a:cubicBezTo>
                <a:cubicBezTo>
                  <a:pt x="7811963" y="1745079"/>
                  <a:pt x="7809927" y="1748133"/>
                  <a:pt x="7806873" y="1748133"/>
                </a:cubicBezTo>
                <a:cubicBezTo>
                  <a:pt x="7803818" y="1748133"/>
                  <a:pt x="7801782" y="1746097"/>
                  <a:pt x="7801782" y="1743043"/>
                </a:cubicBezTo>
                <a:cubicBezTo>
                  <a:pt x="7801782" y="1739988"/>
                  <a:pt x="7803818" y="1737952"/>
                  <a:pt x="7806873" y="1737952"/>
                </a:cubicBezTo>
                <a:close/>
                <a:moveTo>
                  <a:pt x="961068" y="1706391"/>
                </a:moveTo>
                <a:cubicBezTo>
                  <a:pt x="964122" y="1706391"/>
                  <a:pt x="967176" y="1708427"/>
                  <a:pt x="967176" y="1712500"/>
                </a:cubicBezTo>
                <a:cubicBezTo>
                  <a:pt x="967176" y="1715555"/>
                  <a:pt x="964122" y="1718608"/>
                  <a:pt x="961068" y="1718608"/>
                </a:cubicBezTo>
                <a:cubicBezTo>
                  <a:pt x="958013" y="1718608"/>
                  <a:pt x="954959" y="1715555"/>
                  <a:pt x="954959" y="1712500"/>
                </a:cubicBezTo>
                <a:cubicBezTo>
                  <a:pt x="954959" y="1709445"/>
                  <a:pt x="958013" y="1706391"/>
                  <a:pt x="961068" y="1706391"/>
                </a:cubicBezTo>
                <a:close/>
                <a:moveTo>
                  <a:pt x="4813613" y="1703336"/>
                </a:moveTo>
                <a:cubicBezTo>
                  <a:pt x="4815650" y="1703336"/>
                  <a:pt x="4817688" y="1705371"/>
                  <a:pt x="4817688" y="1707408"/>
                </a:cubicBezTo>
                <a:cubicBezTo>
                  <a:pt x="4817688" y="1709444"/>
                  <a:pt x="4815650" y="1711481"/>
                  <a:pt x="4813613" y="1711481"/>
                </a:cubicBezTo>
                <a:cubicBezTo>
                  <a:pt x="4811579" y="1711481"/>
                  <a:pt x="4809541" y="1709444"/>
                  <a:pt x="4809541" y="1707408"/>
                </a:cubicBezTo>
                <a:cubicBezTo>
                  <a:pt x="4809541" y="1705371"/>
                  <a:pt x="4811579" y="1703336"/>
                  <a:pt x="4813613" y="1703336"/>
                </a:cubicBezTo>
                <a:close/>
                <a:moveTo>
                  <a:pt x="4269970" y="1698253"/>
                </a:moveTo>
                <a:cubicBezTo>
                  <a:pt x="4287274" y="1699272"/>
                  <a:pt x="4300511" y="1712507"/>
                  <a:pt x="4300511" y="1728798"/>
                </a:cubicBezTo>
                <a:cubicBezTo>
                  <a:pt x="4300511" y="1745088"/>
                  <a:pt x="4287274" y="1758324"/>
                  <a:pt x="4269970" y="1758324"/>
                </a:cubicBezTo>
                <a:cubicBezTo>
                  <a:pt x="4253681" y="1758324"/>
                  <a:pt x="4239427" y="1745088"/>
                  <a:pt x="4239427" y="1728798"/>
                </a:cubicBezTo>
                <a:cubicBezTo>
                  <a:pt x="4239427" y="1712507"/>
                  <a:pt x="4252663" y="1698253"/>
                  <a:pt x="4269970" y="1698253"/>
                </a:cubicBezTo>
                <a:close/>
                <a:moveTo>
                  <a:pt x="7008670" y="1697244"/>
                </a:moveTo>
                <a:cubicBezTo>
                  <a:pt x="7010705" y="1697244"/>
                  <a:pt x="7013760" y="1699281"/>
                  <a:pt x="7013760" y="1702335"/>
                </a:cubicBezTo>
                <a:cubicBezTo>
                  <a:pt x="7013760" y="1705389"/>
                  <a:pt x="7011724" y="1707425"/>
                  <a:pt x="7008670" y="1707425"/>
                </a:cubicBezTo>
                <a:cubicBezTo>
                  <a:pt x="7005615" y="1707425"/>
                  <a:pt x="7003579" y="1705389"/>
                  <a:pt x="7003579" y="1702335"/>
                </a:cubicBezTo>
                <a:cubicBezTo>
                  <a:pt x="7003579" y="1699281"/>
                  <a:pt x="7005615" y="1697244"/>
                  <a:pt x="7008670" y="1697244"/>
                </a:cubicBezTo>
                <a:close/>
                <a:moveTo>
                  <a:pt x="3364842" y="1697228"/>
                </a:moveTo>
                <a:cubicBezTo>
                  <a:pt x="3367896" y="1697228"/>
                  <a:pt x="3370952" y="1700282"/>
                  <a:pt x="3370952" y="1703336"/>
                </a:cubicBezTo>
                <a:cubicBezTo>
                  <a:pt x="3370952" y="1707409"/>
                  <a:pt x="3367896" y="1709445"/>
                  <a:pt x="3364842" y="1709445"/>
                </a:cubicBezTo>
                <a:cubicBezTo>
                  <a:pt x="3360770" y="1709445"/>
                  <a:pt x="3358734" y="1706391"/>
                  <a:pt x="3358734" y="1703336"/>
                </a:cubicBezTo>
                <a:cubicBezTo>
                  <a:pt x="3358734" y="1700282"/>
                  <a:pt x="3361788" y="1697228"/>
                  <a:pt x="3364842" y="1697228"/>
                </a:cubicBezTo>
                <a:close/>
                <a:moveTo>
                  <a:pt x="1989412" y="1695213"/>
                </a:moveTo>
                <a:cubicBezTo>
                  <a:pt x="1995522" y="1695213"/>
                  <a:pt x="2000613" y="1700305"/>
                  <a:pt x="2000613" y="1706413"/>
                </a:cubicBezTo>
                <a:cubicBezTo>
                  <a:pt x="2000613" y="1712522"/>
                  <a:pt x="1995522" y="1717613"/>
                  <a:pt x="1989412" y="1717613"/>
                </a:cubicBezTo>
                <a:cubicBezTo>
                  <a:pt x="1983305" y="1717613"/>
                  <a:pt x="1978214" y="1712522"/>
                  <a:pt x="1978214" y="1706413"/>
                </a:cubicBezTo>
                <a:cubicBezTo>
                  <a:pt x="1978214" y="1700305"/>
                  <a:pt x="1983305" y="1695213"/>
                  <a:pt x="1989412" y="1695213"/>
                </a:cubicBezTo>
                <a:close/>
                <a:moveTo>
                  <a:pt x="3038026" y="1681956"/>
                </a:moveTo>
                <a:cubicBezTo>
                  <a:pt x="3039044" y="1680938"/>
                  <a:pt x="3040062" y="1681956"/>
                  <a:pt x="3040062" y="1683992"/>
                </a:cubicBezTo>
                <a:cubicBezTo>
                  <a:pt x="3040062" y="1685011"/>
                  <a:pt x="3039044" y="1686029"/>
                  <a:pt x="3038026" y="1686029"/>
                </a:cubicBezTo>
                <a:cubicBezTo>
                  <a:pt x="3037008" y="1686029"/>
                  <a:pt x="3035990" y="1685011"/>
                  <a:pt x="3035990" y="1683992"/>
                </a:cubicBezTo>
                <a:cubicBezTo>
                  <a:pt x="3035990" y="1682974"/>
                  <a:pt x="3037008" y="1681956"/>
                  <a:pt x="3038026" y="1681956"/>
                </a:cubicBezTo>
                <a:close/>
                <a:moveTo>
                  <a:pt x="2787638" y="1677907"/>
                </a:moveTo>
                <a:cubicBezTo>
                  <a:pt x="2796801" y="1677907"/>
                  <a:pt x="2803927" y="1685033"/>
                  <a:pt x="2803927" y="1694197"/>
                </a:cubicBezTo>
                <a:cubicBezTo>
                  <a:pt x="2803927" y="1703360"/>
                  <a:pt x="2796801" y="1710486"/>
                  <a:pt x="2787638" y="1710486"/>
                </a:cubicBezTo>
                <a:cubicBezTo>
                  <a:pt x="2778479" y="1710486"/>
                  <a:pt x="2771350" y="1703360"/>
                  <a:pt x="2771350" y="1694197"/>
                </a:cubicBezTo>
                <a:cubicBezTo>
                  <a:pt x="2771350" y="1685033"/>
                  <a:pt x="2778479" y="1677907"/>
                  <a:pt x="2787638" y="1677907"/>
                </a:cubicBezTo>
                <a:close/>
                <a:moveTo>
                  <a:pt x="8908476" y="1670778"/>
                </a:moveTo>
                <a:cubicBezTo>
                  <a:pt x="8910512" y="1670778"/>
                  <a:pt x="8913566" y="1672813"/>
                  <a:pt x="8913566" y="1675869"/>
                </a:cubicBezTo>
                <a:cubicBezTo>
                  <a:pt x="8913566" y="1678923"/>
                  <a:pt x="8911530" y="1680959"/>
                  <a:pt x="8908476" y="1680959"/>
                </a:cubicBezTo>
                <a:cubicBezTo>
                  <a:pt x="8905421" y="1680959"/>
                  <a:pt x="8903385" y="1678923"/>
                  <a:pt x="8903385" y="1675869"/>
                </a:cubicBezTo>
                <a:cubicBezTo>
                  <a:pt x="8903385" y="1672813"/>
                  <a:pt x="8905421" y="1670778"/>
                  <a:pt x="8908476" y="1670778"/>
                </a:cubicBezTo>
                <a:close/>
                <a:moveTo>
                  <a:pt x="9803401" y="1667723"/>
                </a:moveTo>
                <a:cubicBezTo>
                  <a:pt x="9809509" y="1667723"/>
                  <a:pt x="9815617" y="1672813"/>
                  <a:pt x="9815617" y="1679940"/>
                </a:cubicBezTo>
                <a:cubicBezTo>
                  <a:pt x="9815617" y="1686048"/>
                  <a:pt x="9810527" y="1692156"/>
                  <a:pt x="9803401" y="1692156"/>
                </a:cubicBezTo>
                <a:cubicBezTo>
                  <a:pt x="9796274" y="1692156"/>
                  <a:pt x="9791183" y="1687066"/>
                  <a:pt x="9791183" y="1679940"/>
                </a:cubicBezTo>
                <a:cubicBezTo>
                  <a:pt x="9791183" y="1673832"/>
                  <a:pt x="9796274" y="1667723"/>
                  <a:pt x="9803401" y="1667723"/>
                </a:cubicBezTo>
                <a:close/>
                <a:moveTo>
                  <a:pt x="7189895" y="1665690"/>
                </a:moveTo>
                <a:cubicBezTo>
                  <a:pt x="7197021" y="1665690"/>
                  <a:pt x="7202112" y="1670781"/>
                  <a:pt x="7202112" y="1677908"/>
                </a:cubicBezTo>
                <a:cubicBezTo>
                  <a:pt x="7202112" y="1685034"/>
                  <a:pt x="7197021" y="1690124"/>
                  <a:pt x="7189895" y="1690124"/>
                </a:cubicBezTo>
                <a:cubicBezTo>
                  <a:pt x="7182768" y="1690124"/>
                  <a:pt x="7177677" y="1685034"/>
                  <a:pt x="7177677" y="1677908"/>
                </a:cubicBezTo>
                <a:cubicBezTo>
                  <a:pt x="7177677" y="1670781"/>
                  <a:pt x="7182768" y="1665690"/>
                  <a:pt x="7189895" y="1665690"/>
                </a:cubicBezTo>
                <a:close/>
                <a:moveTo>
                  <a:pt x="6840681" y="1665682"/>
                </a:moveTo>
                <a:cubicBezTo>
                  <a:pt x="6869188" y="1665682"/>
                  <a:pt x="6890568" y="1688080"/>
                  <a:pt x="6890568" y="1714552"/>
                </a:cubicBezTo>
                <a:cubicBezTo>
                  <a:pt x="6890568" y="1742044"/>
                  <a:pt x="6868170" y="1763425"/>
                  <a:pt x="6840681" y="1763425"/>
                </a:cubicBezTo>
                <a:cubicBezTo>
                  <a:pt x="6813192" y="1763425"/>
                  <a:pt x="6790793" y="1741026"/>
                  <a:pt x="6790793" y="1714552"/>
                </a:cubicBezTo>
                <a:cubicBezTo>
                  <a:pt x="6790793" y="1687063"/>
                  <a:pt x="6813192" y="1665682"/>
                  <a:pt x="6840681" y="1665682"/>
                </a:cubicBezTo>
                <a:close/>
                <a:moveTo>
                  <a:pt x="4489879" y="1651438"/>
                </a:moveTo>
                <a:cubicBezTo>
                  <a:pt x="4494968" y="1651438"/>
                  <a:pt x="4500062" y="1656528"/>
                  <a:pt x="4500062" y="1661619"/>
                </a:cubicBezTo>
                <a:cubicBezTo>
                  <a:pt x="4500062" y="1666710"/>
                  <a:pt x="4495988" y="1671800"/>
                  <a:pt x="4489879" y="1671800"/>
                </a:cubicBezTo>
                <a:cubicBezTo>
                  <a:pt x="4484789" y="1671800"/>
                  <a:pt x="4479698" y="1667727"/>
                  <a:pt x="4479698" y="1661619"/>
                </a:cubicBezTo>
                <a:cubicBezTo>
                  <a:pt x="4479698" y="1656528"/>
                  <a:pt x="4483769" y="1651438"/>
                  <a:pt x="4489879" y="1651438"/>
                </a:cubicBezTo>
                <a:close/>
                <a:moveTo>
                  <a:pt x="4124356" y="1643267"/>
                </a:moveTo>
                <a:cubicBezTo>
                  <a:pt x="4130464" y="1643267"/>
                  <a:pt x="4135556" y="1648358"/>
                  <a:pt x="4135556" y="1654466"/>
                </a:cubicBezTo>
                <a:cubicBezTo>
                  <a:pt x="4135556" y="1660575"/>
                  <a:pt x="4130464" y="1665666"/>
                  <a:pt x="4124356" y="1665666"/>
                </a:cubicBezTo>
                <a:cubicBezTo>
                  <a:pt x="4118247" y="1665666"/>
                  <a:pt x="4113157" y="1660575"/>
                  <a:pt x="4113157" y="1654466"/>
                </a:cubicBezTo>
                <a:cubicBezTo>
                  <a:pt x="4113157" y="1648358"/>
                  <a:pt x="4118247" y="1643267"/>
                  <a:pt x="4124356" y="1643267"/>
                </a:cubicBezTo>
                <a:close/>
                <a:moveTo>
                  <a:pt x="1369383" y="1634128"/>
                </a:moveTo>
                <a:cubicBezTo>
                  <a:pt x="1378546" y="1634128"/>
                  <a:pt x="1384655" y="1641256"/>
                  <a:pt x="1384655" y="1649400"/>
                </a:cubicBezTo>
                <a:cubicBezTo>
                  <a:pt x="1384655" y="1657544"/>
                  <a:pt x="1377528" y="1664671"/>
                  <a:pt x="1369383" y="1664671"/>
                </a:cubicBezTo>
                <a:cubicBezTo>
                  <a:pt x="1361238" y="1664671"/>
                  <a:pt x="1354111" y="1657544"/>
                  <a:pt x="1354111" y="1649400"/>
                </a:cubicBezTo>
                <a:cubicBezTo>
                  <a:pt x="1354111" y="1641256"/>
                  <a:pt x="1361238" y="1634128"/>
                  <a:pt x="1369383" y="1634128"/>
                </a:cubicBezTo>
                <a:close/>
                <a:moveTo>
                  <a:pt x="9290270" y="1625987"/>
                </a:moveTo>
                <a:cubicBezTo>
                  <a:pt x="9293324" y="1625987"/>
                  <a:pt x="9295360" y="1628022"/>
                  <a:pt x="9295360" y="1631077"/>
                </a:cubicBezTo>
                <a:cubicBezTo>
                  <a:pt x="9295360" y="1634131"/>
                  <a:pt x="9293324" y="1636167"/>
                  <a:pt x="9290270" y="1636167"/>
                </a:cubicBezTo>
                <a:cubicBezTo>
                  <a:pt x="9287215" y="1636167"/>
                  <a:pt x="9285179" y="1634131"/>
                  <a:pt x="9285179" y="1631077"/>
                </a:cubicBezTo>
                <a:cubicBezTo>
                  <a:pt x="9285179" y="1628022"/>
                  <a:pt x="9287215" y="1625987"/>
                  <a:pt x="9290270" y="1625987"/>
                </a:cubicBezTo>
                <a:close/>
                <a:moveTo>
                  <a:pt x="1867190" y="1615780"/>
                </a:moveTo>
                <a:cubicBezTo>
                  <a:pt x="1874317" y="1615780"/>
                  <a:pt x="1879408" y="1620871"/>
                  <a:pt x="1879408" y="1627997"/>
                </a:cubicBezTo>
                <a:cubicBezTo>
                  <a:pt x="1879408" y="1635124"/>
                  <a:pt x="1874317" y="1640215"/>
                  <a:pt x="1867190" y="1640215"/>
                </a:cubicBezTo>
                <a:cubicBezTo>
                  <a:pt x="1860064" y="1640215"/>
                  <a:pt x="1854973" y="1635124"/>
                  <a:pt x="1854973" y="1627997"/>
                </a:cubicBezTo>
                <a:cubicBezTo>
                  <a:pt x="1854973" y="1621888"/>
                  <a:pt x="1860064" y="1615780"/>
                  <a:pt x="1867190" y="1615780"/>
                </a:cubicBezTo>
                <a:close/>
                <a:moveTo>
                  <a:pt x="1952765" y="1611732"/>
                </a:moveTo>
                <a:cubicBezTo>
                  <a:pt x="1970074" y="1611732"/>
                  <a:pt x="1985346" y="1627003"/>
                  <a:pt x="1985346" y="1644310"/>
                </a:cubicBezTo>
                <a:cubicBezTo>
                  <a:pt x="1985346" y="1662635"/>
                  <a:pt x="1971092" y="1676889"/>
                  <a:pt x="1952765" y="1676889"/>
                </a:cubicBezTo>
                <a:cubicBezTo>
                  <a:pt x="1934440" y="1676889"/>
                  <a:pt x="1920186" y="1662635"/>
                  <a:pt x="1920186" y="1644310"/>
                </a:cubicBezTo>
                <a:cubicBezTo>
                  <a:pt x="1920186" y="1625985"/>
                  <a:pt x="1934440" y="1611732"/>
                  <a:pt x="1952765" y="1611732"/>
                </a:cubicBezTo>
                <a:close/>
                <a:moveTo>
                  <a:pt x="7601213" y="1601545"/>
                </a:moveTo>
                <a:cubicBezTo>
                  <a:pt x="7607322" y="1601545"/>
                  <a:pt x="7612413" y="1606636"/>
                  <a:pt x="7612413" y="1612743"/>
                </a:cubicBezTo>
                <a:cubicBezTo>
                  <a:pt x="7612413" y="1618852"/>
                  <a:pt x="7607322" y="1623943"/>
                  <a:pt x="7601213" y="1623943"/>
                </a:cubicBezTo>
                <a:cubicBezTo>
                  <a:pt x="7595105" y="1623943"/>
                  <a:pt x="7590014" y="1618852"/>
                  <a:pt x="7590014" y="1612743"/>
                </a:cubicBezTo>
                <a:cubicBezTo>
                  <a:pt x="7590014" y="1606636"/>
                  <a:pt x="7595105" y="1601545"/>
                  <a:pt x="7601213" y="1601545"/>
                </a:cubicBezTo>
                <a:close/>
                <a:moveTo>
                  <a:pt x="4432839" y="1598471"/>
                </a:moveTo>
                <a:cubicBezTo>
                  <a:pt x="4443020" y="1598471"/>
                  <a:pt x="4450147" y="1606616"/>
                  <a:pt x="4450147" y="1615779"/>
                </a:cubicBezTo>
                <a:cubicBezTo>
                  <a:pt x="4450147" y="1624941"/>
                  <a:pt x="4443020" y="1633087"/>
                  <a:pt x="4432839" y="1633087"/>
                </a:cubicBezTo>
                <a:cubicBezTo>
                  <a:pt x="4423675" y="1633087"/>
                  <a:pt x="4415530" y="1625960"/>
                  <a:pt x="4415530" y="1615779"/>
                </a:cubicBezTo>
                <a:cubicBezTo>
                  <a:pt x="4415530" y="1606616"/>
                  <a:pt x="4422657" y="1598471"/>
                  <a:pt x="4432839" y="1598471"/>
                </a:cubicBezTo>
                <a:close/>
                <a:moveTo>
                  <a:pt x="8604059" y="1598470"/>
                </a:moveTo>
                <a:cubicBezTo>
                  <a:pt x="8616276" y="1598470"/>
                  <a:pt x="8627476" y="1608650"/>
                  <a:pt x="8627476" y="1621886"/>
                </a:cubicBezTo>
                <a:cubicBezTo>
                  <a:pt x="8627476" y="1634103"/>
                  <a:pt x="8617295" y="1645302"/>
                  <a:pt x="8604059" y="1645302"/>
                </a:cubicBezTo>
                <a:cubicBezTo>
                  <a:pt x="8590823" y="1645302"/>
                  <a:pt x="8580642" y="1635121"/>
                  <a:pt x="8580642" y="1621886"/>
                </a:cubicBezTo>
                <a:cubicBezTo>
                  <a:pt x="8580642" y="1608650"/>
                  <a:pt x="8590823" y="1598470"/>
                  <a:pt x="8604059" y="1598470"/>
                </a:cubicBezTo>
                <a:close/>
                <a:moveTo>
                  <a:pt x="970231" y="1592364"/>
                </a:moveTo>
                <a:cubicBezTo>
                  <a:pt x="979394" y="1592364"/>
                  <a:pt x="985503" y="1599491"/>
                  <a:pt x="985503" y="1607636"/>
                </a:cubicBezTo>
                <a:cubicBezTo>
                  <a:pt x="985503" y="1615781"/>
                  <a:pt x="978376" y="1622908"/>
                  <a:pt x="970231" y="1622908"/>
                </a:cubicBezTo>
                <a:cubicBezTo>
                  <a:pt x="962086" y="1622908"/>
                  <a:pt x="954959" y="1615781"/>
                  <a:pt x="954959" y="1607636"/>
                </a:cubicBezTo>
                <a:cubicBezTo>
                  <a:pt x="954959" y="1599491"/>
                  <a:pt x="962086" y="1592364"/>
                  <a:pt x="970231" y="1592364"/>
                </a:cubicBezTo>
                <a:close/>
                <a:moveTo>
                  <a:pt x="8077693" y="1588309"/>
                </a:moveTo>
                <a:cubicBezTo>
                  <a:pt x="8088892" y="1588309"/>
                  <a:pt x="8099073" y="1597471"/>
                  <a:pt x="8099073" y="1609690"/>
                </a:cubicBezTo>
                <a:cubicBezTo>
                  <a:pt x="8099073" y="1621906"/>
                  <a:pt x="8088892" y="1631068"/>
                  <a:pt x="8077693" y="1631068"/>
                </a:cubicBezTo>
                <a:cubicBezTo>
                  <a:pt x="8065475" y="1631068"/>
                  <a:pt x="8056312" y="1621906"/>
                  <a:pt x="8056312" y="1609690"/>
                </a:cubicBezTo>
                <a:cubicBezTo>
                  <a:pt x="8056312" y="1597471"/>
                  <a:pt x="8066493" y="1588309"/>
                  <a:pt x="8077693" y="1588309"/>
                </a:cubicBezTo>
                <a:close/>
                <a:moveTo>
                  <a:pt x="10993578" y="1587269"/>
                </a:moveTo>
                <a:cubicBezTo>
                  <a:pt x="10999687" y="1588288"/>
                  <a:pt x="11004777" y="1593379"/>
                  <a:pt x="11004777" y="1598469"/>
                </a:cubicBezTo>
                <a:cubicBezTo>
                  <a:pt x="11004777" y="1604577"/>
                  <a:pt x="10999687" y="1609668"/>
                  <a:pt x="10993578" y="1609668"/>
                </a:cubicBezTo>
                <a:cubicBezTo>
                  <a:pt x="10987469" y="1609668"/>
                  <a:pt x="10982378" y="1604577"/>
                  <a:pt x="10982378" y="1598469"/>
                </a:cubicBezTo>
                <a:cubicBezTo>
                  <a:pt x="10982378" y="1592360"/>
                  <a:pt x="10987469" y="1587269"/>
                  <a:pt x="10993578" y="1587269"/>
                </a:cubicBezTo>
                <a:close/>
                <a:moveTo>
                  <a:pt x="1053773" y="1581190"/>
                </a:moveTo>
                <a:cubicBezTo>
                  <a:pt x="1057845" y="1580171"/>
                  <a:pt x="1061918" y="1584246"/>
                  <a:pt x="1061918" y="1589335"/>
                </a:cubicBezTo>
                <a:cubicBezTo>
                  <a:pt x="1061918" y="1594424"/>
                  <a:pt x="1057845" y="1597478"/>
                  <a:pt x="1053773" y="1597478"/>
                </a:cubicBezTo>
                <a:cubicBezTo>
                  <a:pt x="1048682" y="1597478"/>
                  <a:pt x="1045628" y="1593408"/>
                  <a:pt x="1045628" y="1589335"/>
                </a:cubicBezTo>
                <a:cubicBezTo>
                  <a:pt x="1045628" y="1584246"/>
                  <a:pt x="1049700" y="1581190"/>
                  <a:pt x="1053773" y="1581190"/>
                </a:cubicBezTo>
                <a:close/>
                <a:moveTo>
                  <a:pt x="6563753" y="1579126"/>
                </a:moveTo>
                <a:cubicBezTo>
                  <a:pt x="6569861" y="1579126"/>
                  <a:pt x="6574952" y="1584217"/>
                  <a:pt x="6574952" y="1590325"/>
                </a:cubicBezTo>
                <a:cubicBezTo>
                  <a:pt x="6574952" y="1596434"/>
                  <a:pt x="6569861" y="1601524"/>
                  <a:pt x="6563753" y="1601524"/>
                </a:cubicBezTo>
                <a:cubicBezTo>
                  <a:pt x="6557644" y="1601524"/>
                  <a:pt x="6552553" y="1596434"/>
                  <a:pt x="6552553" y="1590325"/>
                </a:cubicBezTo>
                <a:cubicBezTo>
                  <a:pt x="6552553" y="1584217"/>
                  <a:pt x="6557644" y="1579126"/>
                  <a:pt x="6563753" y="1579126"/>
                </a:cubicBezTo>
                <a:close/>
                <a:moveTo>
                  <a:pt x="9187440" y="1578129"/>
                </a:moveTo>
                <a:cubicBezTo>
                  <a:pt x="9193548" y="1578129"/>
                  <a:pt x="9198639" y="1583220"/>
                  <a:pt x="9198639" y="1589328"/>
                </a:cubicBezTo>
                <a:cubicBezTo>
                  <a:pt x="9198639" y="1595436"/>
                  <a:pt x="9193548" y="1600526"/>
                  <a:pt x="9187440" y="1600526"/>
                </a:cubicBezTo>
                <a:cubicBezTo>
                  <a:pt x="9181331" y="1600526"/>
                  <a:pt x="9176240" y="1595436"/>
                  <a:pt x="9176240" y="1589328"/>
                </a:cubicBezTo>
                <a:cubicBezTo>
                  <a:pt x="9176240" y="1583220"/>
                  <a:pt x="9181331" y="1578129"/>
                  <a:pt x="9187440" y="1578129"/>
                </a:cubicBezTo>
                <a:close/>
                <a:moveTo>
                  <a:pt x="5811366" y="1539421"/>
                </a:moveTo>
                <a:cubicBezTo>
                  <a:pt x="5816457" y="1539421"/>
                  <a:pt x="5821547" y="1543493"/>
                  <a:pt x="5821547" y="1549602"/>
                </a:cubicBezTo>
                <a:cubicBezTo>
                  <a:pt x="5821547" y="1555711"/>
                  <a:pt x="5816457" y="1559783"/>
                  <a:pt x="5811366" y="1559783"/>
                </a:cubicBezTo>
                <a:cubicBezTo>
                  <a:pt x="5805258" y="1559783"/>
                  <a:pt x="5801185" y="1555711"/>
                  <a:pt x="5801185" y="1549602"/>
                </a:cubicBezTo>
                <a:cubicBezTo>
                  <a:pt x="5801185" y="1544512"/>
                  <a:pt x="5805258" y="1539421"/>
                  <a:pt x="5811366" y="1539421"/>
                </a:cubicBezTo>
                <a:close/>
                <a:moveTo>
                  <a:pt x="6556626" y="1510942"/>
                </a:moveTo>
                <a:cubicBezTo>
                  <a:pt x="6562734" y="1510942"/>
                  <a:pt x="6568843" y="1516032"/>
                  <a:pt x="6568843" y="1523160"/>
                </a:cubicBezTo>
                <a:cubicBezTo>
                  <a:pt x="6568843" y="1530285"/>
                  <a:pt x="6563752" y="1535375"/>
                  <a:pt x="6556626" y="1535375"/>
                </a:cubicBezTo>
                <a:cubicBezTo>
                  <a:pt x="6549499" y="1535375"/>
                  <a:pt x="6544408" y="1530285"/>
                  <a:pt x="6544408" y="1523160"/>
                </a:cubicBezTo>
                <a:cubicBezTo>
                  <a:pt x="6544408" y="1516032"/>
                  <a:pt x="6549499" y="1510942"/>
                  <a:pt x="6556626" y="1510942"/>
                </a:cubicBezTo>
                <a:close/>
                <a:moveTo>
                  <a:pt x="5064100" y="1507884"/>
                </a:moveTo>
                <a:cubicBezTo>
                  <a:pt x="5071226" y="1506866"/>
                  <a:pt x="5076314" y="1512975"/>
                  <a:pt x="5076314" y="1520102"/>
                </a:cubicBezTo>
                <a:cubicBezTo>
                  <a:pt x="5076314" y="1527228"/>
                  <a:pt x="5071226" y="1532317"/>
                  <a:pt x="5064100" y="1532317"/>
                </a:cubicBezTo>
                <a:cubicBezTo>
                  <a:pt x="5056975" y="1532317"/>
                  <a:pt x="5051886" y="1527228"/>
                  <a:pt x="5051886" y="1520102"/>
                </a:cubicBezTo>
                <a:cubicBezTo>
                  <a:pt x="5051886" y="1512975"/>
                  <a:pt x="5056975" y="1507884"/>
                  <a:pt x="5064100" y="1507884"/>
                </a:cubicBezTo>
                <a:close/>
                <a:moveTo>
                  <a:pt x="12045293" y="1495671"/>
                </a:moveTo>
                <a:cubicBezTo>
                  <a:pt x="12061582" y="1496689"/>
                  <a:pt x="12074818" y="1509924"/>
                  <a:pt x="12074818" y="1525195"/>
                </a:cubicBezTo>
                <a:cubicBezTo>
                  <a:pt x="12074818" y="1541483"/>
                  <a:pt x="12061582" y="1553701"/>
                  <a:pt x="12045293" y="1553701"/>
                </a:cubicBezTo>
                <a:cubicBezTo>
                  <a:pt x="12029003" y="1553701"/>
                  <a:pt x="12015767" y="1540465"/>
                  <a:pt x="12015767" y="1525195"/>
                </a:cubicBezTo>
                <a:cubicBezTo>
                  <a:pt x="12015767" y="1508906"/>
                  <a:pt x="12029003" y="1495671"/>
                  <a:pt x="12045293" y="1495671"/>
                </a:cubicBezTo>
                <a:close/>
                <a:moveTo>
                  <a:pt x="7198040" y="1482432"/>
                </a:moveTo>
                <a:cubicBezTo>
                  <a:pt x="7200076" y="1482432"/>
                  <a:pt x="7203130" y="1484468"/>
                  <a:pt x="7203130" y="1487523"/>
                </a:cubicBezTo>
                <a:cubicBezTo>
                  <a:pt x="7203130" y="1490577"/>
                  <a:pt x="7201094" y="1492613"/>
                  <a:pt x="7198040" y="1492613"/>
                </a:cubicBezTo>
                <a:cubicBezTo>
                  <a:pt x="7194985" y="1492613"/>
                  <a:pt x="7192949" y="1490577"/>
                  <a:pt x="7192949" y="1487523"/>
                </a:cubicBezTo>
                <a:cubicBezTo>
                  <a:pt x="7192949" y="1484468"/>
                  <a:pt x="7194985" y="1482432"/>
                  <a:pt x="7198040" y="1482432"/>
                </a:cubicBezTo>
                <a:close/>
                <a:moveTo>
                  <a:pt x="10018223" y="1481387"/>
                </a:moveTo>
                <a:cubicBezTo>
                  <a:pt x="10022296" y="1481387"/>
                  <a:pt x="10025350" y="1484441"/>
                  <a:pt x="10025350" y="1488514"/>
                </a:cubicBezTo>
                <a:cubicBezTo>
                  <a:pt x="10025350" y="1492586"/>
                  <a:pt x="10022296" y="1494622"/>
                  <a:pt x="10018223" y="1494622"/>
                </a:cubicBezTo>
                <a:cubicBezTo>
                  <a:pt x="10014150" y="1494622"/>
                  <a:pt x="10011096" y="1491568"/>
                  <a:pt x="10011096" y="1488514"/>
                </a:cubicBezTo>
                <a:cubicBezTo>
                  <a:pt x="10011096" y="1484441"/>
                  <a:pt x="10014150" y="1481387"/>
                  <a:pt x="10018223" y="1481387"/>
                </a:cubicBezTo>
                <a:close/>
                <a:moveTo>
                  <a:pt x="8393309" y="1477350"/>
                </a:moveTo>
                <a:cubicBezTo>
                  <a:pt x="8410616" y="1477350"/>
                  <a:pt x="8425888" y="1491603"/>
                  <a:pt x="8425888" y="1509928"/>
                </a:cubicBezTo>
                <a:cubicBezTo>
                  <a:pt x="8425888" y="1528253"/>
                  <a:pt x="8411635" y="1542506"/>
                  <a:pt x="8393309" y="1542506"/>
                </a:cubicBezTo>
                <a:cubicBezTo>
                  <a:pt x="8374982" y="1542506"/>
                  <a:pt x="8360729" y="1528253"/>
                  <a:pt x="8360729" y="1509928"/>
                </a:cubicBezTo>
                <a:cubicBezTo>
                  <a:pt x="8360729" y="1491603"/>
                  <a:pt x="8374982" y="1477350"/>
                  <a:pt x="8393309" y="1477350"/>
                </a:cubicBezTo>
                <a:close/>
                <a:moveTo>
                  <a:pt x="5908087" y="1476298"/>
                </a:moveTo>
                <a:cubicBezTo>
                  <a:pt x="5909106" y="1476298"/>
                  <a:pt x="5910123" y="1477315"/>
                  <a:pt x="5910123" y="1478334"/>
                </a:cubicBezTo>
                <a:cubicBezTo>
                  <a:pt x="5910123" y="1479351"/>
                  <a:pt x="5909106" y="1480369"/>
                  <a:pt x="5908087" y="1480369"/>
                </a:cubicBezTo>
                <a:cubicBezTo>
                  <a:pt x="5907069" y="1480369"/>
                  <a:pt x="5906050" y="1479351"/>
                  <a:pt x="5906050" y="1478334"/>
                </a:cubicBezTo>
                <a:cubicBezTo>
                  <a:pt x="5906050" y="1477315"/>
                  <a:pt x="5907069" y="1476298"/>
                  <a:pt x="5908087" y="1476298"/>
                </a:cubicBezTo>
                <a:close/>
                <a:moveTo>
                  <a:pt x="10401034" y="1474260"/>
                </a:moveTo>
                <a:cubicBezTo>
                  <a:pt x="10406124" y="1474260"/>
                  <a:pt x="10410197" y="1478333"/>
                  <a:pt x="10410197" y="1483423"/>
                </a:cubicBezTo>
                <a:cubicBezTo>
                  <a:pt x="10410197" y="1488514"/>
                  <a:pt x="10406124" y="1492586"/>
                  <a:pt x="10401034" y="1492586"/>
                </a:cubicBezTo>
                <a:cubicBezTo>
                  <a:pt x="10395943" y="1492586"/>
                  <a:pt x="10391871" y="1488514"/>
                  <a:pt x="10391871" y="1483423"/>
                </a:cubicBezTo>
                <a:cubicBezTo>
                  <a:pt x="10391871" y="1478333"/>
                  <a:pt x="10395943" y="1474260"/>
                  <a:pt x="10401034" y="1474260"/>
                </a:cubicBezTo>
                <a:close/>
                <a:moveTo>
                  <a:pt x="2631798" y="1469172"/>
                </a:moveTo>
                <a:cubicBezTo>
                  <a:pt x="2634852" y="1469172"/>
                  <a:pt x="2637906" y="1472227"/>
                  <a:pt x="2637906" y="1475281"/>
                </a:cubicBezTo>
                <a:cubicBezTo>
                  <a:pt x="2637906" y="1478335"/>
                  <a:pt x="2634852" y="1481390"/>
                  <a:pt x="2631798" y="1481390"/>
                </a:cubicBezTo>
                <a:cubicBezTo>
                  <a:pt x="2628743" y="1481390"/>
                  <a:pt x="2625688" y="1478335"/>
                  <a:pt x="2625688" y="1475281"/>
                </a:cubicBezTo>
                <a:cubicBezTo>
                  <a:pt x="2625688" y="1472227"/>
                  <a:pt x="2628743" y="1469172"/>
                  <a:pt x="2631798" y="1469172"/>
                </a:cubicBezTo>
                <a:close/>
                <a:moveTo>
                  <a:pt x="8095000" y="1469170"/>
                </a:moveTo>
                <a:cubicBezTo>
                  <a:pt x="8102127" y="1469170"/>
                  <a:pt x="8107217" y="1474261"/>
                  <a:pt x="8107217" y="1481388"/>
                </a:cubicBezTo>
                <a:cubicBezTo>
                  <a:pt x="8107217" y="1488514"/>
                  <a:pt x="8102127" y="1493605"/>
                  <a:pt x="8095000" y="1493605"/>
                </a:cubicBezTo>
                <a:cubicBezTo>
                  <a:pt x="8087874" y="1493605"/>
                  <a:pt x="8082783" y="1488514"/>
                  <a:pt x="8082783" y="1481388"/>
                </a:cubicBezTo>
                <a:cubicBezTo>
                  <a:pt x="8082783" y="1474261"/>
                  <a:pt x="8087874" y="1469170"/>
                  <a:pt x="8095000" y="1469170"/>
                </a:cubicBezTo>
                <a:close/>
                <a:moveTo>
                  <a:pt x="3408677" y="1462072"/>
                </a:moveTo>
                <a:cubicBezTo>
                  <a:pt x="3411731" y="1463090"/>
                  <a:pt x="3413767" y="1465126"/>
                  <a:pt x="3413767" y="1467163"/>
                </a:cubicBezTo>
                <a:cubicBezTo>
                  <a:pt x="3413767" y="1470216"/>
                  <a:pt x="3411731" y="1472253"/>
                  <a:pt x="3408677" y="1472253"/>
                </a:cubicBezTo>
                <a:cubicBezTo>
                  <a:pt x="3406640" y="1472253"/>
                  <a:pt x="3403585" y="1470216"/>
                  <a:pt x="3403585" y="1467163"/>
                </a:cubicBezTo>
                <a:cubicBezTo>
                  <a:pt x="3403585" y="1465126"/>
                  <a:pt x="3405620" y="1462072"/>
                  <a:pt x="3408677" y="1462072"/>
                </a:cubicBezTo>
                <a:close/>
                <a:moveTo>
                  <a:pt x="3686616" y="1449860"/>
                </a:moveTo>
                <a:cubicBezTo>
                  <a:pt x="3688652" y="1449860"/>
                  <a:pt x="3690689" y="1451898"/>
                  <a:pt x="3690689" y="1453933"/>
                </a:cubicBezTo>
                <a:cubicBezTo>
                  <a:pt x="3690689" y="1455970"/>
                  <a:pt x="3688652" y="1458006"/>
                  <a:pt x="3686616" y="1458006"/>
                </a:cubicBezTo>
                <a:cubicBezTo>
                  <a:pt x="3684581" y="1458006"/>
                  <a:pt x="3682544" y="1455970"/>
                  <a:pt x="3682544" y="1453933"/>
                </a:cubicBezTo>
                <a:cubicBezTo>
                  <a:pt x="3682544" y="1451898"/>
                  <a:pt x="3684581" y="1449860"/>
                  <a:pt x="3686616" y="1449860"/>
                </a:cubicBezTo>
                <a:close/>
                <a:moveTo>
                  <a:pt x="8790374" y="1447825"/>
                </a:moveTo>
                <a:cubicBezTo>
                  <a:pt x="8793428" y="1447825"/>
                  <a:pt x="8795464" y="1449862"/>
                  <a:pt x="8795464" y="1452917"/>
                </a:cubicBezTo>
                <a:cubicBezTo>
                  <a:pt x="8795464" y="1455971"/>
                  <a:pt x="8793428" y="1458007"/>
                  <a:pt x="8790374" y="1458007"/>
                </a:cubicBezTo>
                <a:cubicBezTo>
                  <a:pt x="8787319" y="1458007"/>
                  <a:pt x="8785283" y="1455971"/>
                  <a:pt x="8785283" y="1452917"/>
                </a:cubicBezTo>
                <a:cubicBezTo>
                  <a:pt x="8785283" y="1449862"/>
                  <a:pt x="8787319" y="1447825"/>
                  <a:pt x="8790374" y="1447825"/>
                </a:cubicBezTo>
                <a:close/>
                <a:moveTo>
                  <a:pt x="10691198" y="1418293"/>
                </a:moveTo>
                <a:cubicBezTo>
                  <a:pt x="10693235" y="1417275"/>
                  <a:pt x="10696288" y="1420331"/>
                  <a:pt x="10696288" y="1423383"/>
                </a:cubicBezTo>
                <a:cubicBezTo>
                  <a:pt x="10696288" y="1426441"/>
                  <a:pt x="10694252" y="1428476"/>
                  <a:pt x="10691198" y="1428476"/>
                </a:cubicBezTo>
                <a:cubicBezTo>
                  <a:pt x="10688144" y="1428476"/>
                  <a:pt x="10686107" y="1426441"/>
                  <a:pt x="10686107" y="1423383"/>
                </a:cubicBezTo>
                <a:cubicBezTo>
                  <a:pt x="10686107" y="1420331"/>
                  <a:pt x="10688144" y="1418293"/>
                  <a:pt x="10691198" y="1418293"/>
                </a:cubicBezTo>
                <a:close/>
                <a:moveTo>
                  <a:pt x="3349636" y="1409134"/>
                </a:moveTo>
                <a:cubicBezTo>
                  <a:pt x="3354729" y="1409134"/>
                  <a:pt x="3358800" y="1413204"/>
                  <a:pt x="3358800" y="1418293"/>
                </a:cubicBezTo>
                <a:cubicBezTo>
                  <a:pt x="3358800" y="1423387"/>
                  <a:pt x="3354729" y="1427460"/>
                  <a:pt x="3349636" y="1427460"/>
                </a:cubicBezTo>
                <a:cubicBezTo>
                  <a:pt x="3344546" y="1427460"/>
                  <a:pt x="3340474" y="1423387"/>
                  <a:pt x="3340474" y="1418293"/>
                </a:cubicBezTo>
                <a:cubicBezTo>
                  <a:pt x="3340474" y="1413204"/>
                  <a:pt x="3344546" y="1409134"/>
                  <a:pt x="3349636" y="1409134"/>
                </a:cubicBezTo>
                <a:close/>
                <a:moveTo>
                  <a:pt x="4588610" y="1397903"/>
                </a:moveTo>
                <a:cubicBezTo>
                  <a:pt x="4592683" y="1397903"/>
                  <a:pt x="4596755" y="1401976"/>
                  <a:pt x="4596755" y="1406048"/>
                </a:cubicBezTo>
                <a:cubicBezTo>
                  <a:pt x="4596755" y="1411139"/>
                  <a:pt x="4592683" y="1414193"/>
                  <a:pt x="4588610" y="1414193"/>
                </a:cubicBezTo>
                <a:cubicBezTo>
                  <a:pt x="4584538" y="1414193"/>
                  <a:pt x="4580466" y="1410120"/>
                  <a:pt x="4580466" y="1406048"/>
                </a:cubicBezTo>
                <a:cubicBezTo>
                  <a:pt x="4580466" y="1401976"/>
                  <a:pt x="4584538" y="1397903"/>
                  <a:pt x="4588610" y="1397903"/>
                </a:cubicBezTo>
                <a:close/>
                <a:moveTo>
                  <a:pt x="1814297" y="1390807"/>
                </a:moveTo>
                <a:cubicBezTo>
                  <a:pt x="1826514" y="1390807"/>
                  <a:pt x="1835677" y="1399971"/>
                  <a:pt x="1835677" y="1412190"/>
                </a:cubicBezTo>
                <a:cubicBezTo>
                  <a:pt x="1835677" y="1424404"/>
                  <a:pt x="1825497" y="1433570"/>
                  <a:pt x="1814297" y="1433570"/>
                </a:cubicBezTo>
                <a:cubicBezTo>
                  <a:pt x="1802080" y="1433570"/>
                  <a:pt x="1792917" y="1424404"/>
                  <a:pt x="1792917" y="1412190"/>
                </a:cubicBezTo>
                <a:cubicBezTo>
                  <a:pt x="1792917" y="1399971"/>
                  <a:pt x="1803098" y="1390807"/>
                  <a:pt x="1814297" y="1390807"/>
                </a:cubicBezTo>
                <a:close/>
                <a:moveTo>
                  <a:pt x="9676136" y="1389757"/>
                </a:moveTo>
                <a:cubicBezTo>
                  <a:pt x="9678172" y="1389757"/>
                  <a:pt x="9679190" y="1390775"/>
                  <a:pt x="9679190" y="1392811"/>
                </a:cubicBezTo>
                <a:cubicBezTo>
                  <a:pt x="9679190" y="1394848"/>
                  <a:pt x="9678172" y="1395866"/>
                  <a:pt x="9676136" y="1395866"/>
                </a:cubicBezTo>
                <a:cubicBezTo>
                  <a:pt x="9674099" y="1395866"/>
                  <a:pt x="9673081" y="1394848"/>
                  <a:pt x="9673081" y="1392811"/>
                </a:cubicBezTo>
                <a:cubicBezTo>
                  <a:pt x="9673081" y="1390775"/>
                  <a:pt x="9674099" y="1389757"/>
                  <a:pt x="9676136" y="1389757"/>
                </a:cubicBezTo>
                <a:close/>
                <a:moveTo>
                  <a:pt x="12015767" y="1375502"/>
                </a:moveTo>
                <a:cubicBezTo>
                  <a:pt x="12017804" y="1375502"/>
                  <a:pt x="12018821" y="1376520"/>
                  <a:pt x="12018821" y="1378556"/>
                </a:cubicBezTo>
                <a:cubicBezTo>
                  <a:pt x="12018821" y="1380593"/>
                  <a:pt x="12017804" y="1381611"/>
                  <a:pt x="12015767" y="1381611"/>
                </a:cubicBezTo>
                <a:cubicBezTo>
                  <a:pt x="12013731" y="1381611"/>
                  <a:pt x="12012713" y="1380593"/>
                  <a:pt x="12012713" y="1378556"/>
                </a:cubicBezTo>
                <a:cubicBezTo>
                  <a:pt x="12012713" y="1376520"/>
                  <a:pt x="12013731" y="1375502"/>
                  <a:pt x="12015767" y="1375502"/>
                </a:cubicBezTo>
                <a:close/>
                <a:moveTo>
                  <a:pt x="9431787" y="1368376"/>
                </a:moveTo>
                <a:cubicBezTo>
                  <a:pt x="9435859" y="1368376"/>
                  <a:pt x="9437896" y="1370412"/>
                  <a:pt x="9437896" y="1373467"/>
                </a:cubicBezTo>
                <a:cubicBezTo>
                  <a:pt x="9437896" y="1376521"/>
                  <a:pt x="9434841" y="1379575"/>
                  <a:pt x="9431787" y="1379575"/>
                </a:cubicBezTo>
                <a:cubicBezTo>
                  <a:pt x="9428732" y="1379575"/>
                  <a:pt x="9425678" y="1377539"/>
                  <a:pt x="9425678" y="1373467"/>
                </a:cubicBezTo>
                <a:cubicBezTo>
                  <a:pt x="9425678" y="1370412"/>
                  <a:pt x="9427714" y="1368376"/>
                  <a:pt x="9431787" y="1368376"/>
                </a:cubicBezTo>
                <a:close/>
                <a:moveTo>
                  <a:pt x="7596123" y="1359243"/>
                </a:moveTo>
                <a:cubicBezTo>
                  <a:pt x="7601213" y="1359243"/>
                  <a:pt x="7604268" y="1363316"/>
                  <a:pt x="7604268" y="1367389"/>
                </a:cubicBezTo>
                <a:cubicBezTo>
                  <a:pt x="7604268" y="1371462"/>
                  <a:pt x="7601213" y="1374515"/>
                  <a:pt x="7596123" y="1374515"/>
                </a:cubicBezTo>
                <a:cubicBezTo>
                  <a:pt x="7592051" y="1374515"/>
                  <a:pt x="7587978" y="1371462"/>
                  <a:pt x="7587978" y="1367389"/>
                </a:cubicBezTo>
                <a:cubicBezTo>
                  <a:pt x="7587978" y="1363316"/>
                  <a:pt x="7591032" y="1359243"/>
                  <a:pt x="7596123" y="1359243"/>
                </a:cubicBezTo>
                <a:close/>
                <a:moveTo>
                  <a:pt x="5364445" y="1346011"/>
                </a:moveTo>
                <a:cubicBezTo>
                  <a:pt x="5374621" y="1346011"/>
                  <a:pt x="5381754" y="1354157"/>
                  <a:pt x="5381754" y="1363320"/>
                </a:cubicBezTo>
                <a:cubicBezTo>
                  <a:pt x="5381754" y="1372483"/>
                  <a:pt x="5373604" y="1380628"/>
                  <a:pt x="5364445" y="1380628"/>
                </a:cubicBezTo>
                <a:cubicBezTo>
                  <a:pt x="5355285" y="1380628"/>
                  <a:pt x="5347139" y="1372483"/>
                  <a:pt x="5347139" y="1363320"/>
                </a:cubicBezTo>
                <a:cubicBezTo>
                  <a:pt x="5347139" y="1354157"/>
                  <a:pt x="5355285" y="1346011"/>
                  <a:pt x="5364445" y="1346011"/>
                </a:cubicBezTo>
                <a:close/>
                <a:moveTo>
                  <a:pt x="12059547" y="1314439"/>
                </a:moveTo>
                <a:cubicBezTo>
                  <a:pt x="12061582" y="1313421"/>
                  <a:pt x="12064637" y="1316475"/>
                  <a:pt x="12064637" y="1319529"/>
                </a:cubicBezTo>
                <a:cubicBezTo>
                  <a:pt x="12064637" y="1322585"/>
                  <a:pt x="12062601" y="1324620"/>
                  <a:pt x="12059547" y="1324620"/>
                </a:cubicBezTo>
                <a:cubicBezTo>
                  <a:pt x="12056492" y="1324620"/>
                  <a:pt x="12054456" y="1322585"/>
                  <a:pt x="12054456" y="1319529"/>
                </a:cubicBezTo>
                <a:cubicBezTo>
                  <a:pt x="12054456" y="1316475"/>
                  <a:pt x="12056492" y="1314439"/>
                  <a:pt x="12059547" y="1314439"/>
                </a:cubicBezTo>
                <a:close/>
                <a:moveTo>
                  <a:pt x="11131025" y="1300174"/>
                </a:moveTo>
                <a:cubicBezTo>
                  <a:pt x="11141206" y="1300174"/>
                  <a:pt x="11149350" y="1308319"/>
                  <a:pt x="11149350" y="1318500"/>
                </a:cubicBezTo>
                <a:cubicBezTo>
                  <a:pt x="11149350" y="1328682"/>
                  <a:pt x="11141206" y="1336827"/>
                  <a:pt x="11131025" y="1336827"/>
                </a:cubicBezTo>
                <a:cubicBezTo>
                  <a:pt x="11120843" y="1336827"/>
                  <a:pt x="11112698" y="1328682"/>
                  <a:pt x="11112698" y="1318500"/>
                </a:cubicBezTo>
                <a:cubicBezTo>
                  <a:pt x="11112698" y="1308319"/>
                  <a:pt x="11120843" y="1300174"/>
                  <a:pt x="11131025" y="1300174"/>
                </a:cubicBezTo>
                <a:close/>
                <a:moveTo>
                  <a:pt x="8098055" y="1297139"/>
                </a:moveTo>
                <a:cubicBezTo>
                  <a:pt x="8118417" y="1297139"/>
                  <a:pt x="8133689" y="1313430"/>
                  <a:pt x="8133689" y="1332775"/>
                </a:cubicBezTo>
                <a:cubicBezTo>
                  <a:pt x="8133689" y="1352120"/>
                  <a:pt x="8117399" y="1368410"/>
                  <a:pt x="8098055" y="1368410"/>
                </a:cubicBezTo>
                <a:cubicBezTo>
                  <a:pt x="8078711" y="1368410"/>
                  <a:pt x="8062421" y="1352120"/>
                  <a:pt x="8062421" y="1332775"/>
                </a:cubicBezTo>
                <a:cubicBezTo>
                  <a:pt x="8062421" y="1313430"/>
                  <a:pt x="8078711" y="1297139"/>
                  <a:pt x="8098055" y="1297139"/>
                </a:cubicBezTo>
                <a:close/>
                <a:moveTo>
                  <a:pt x="5691230" y="1264529"/>
                </a:moveTo>
                <a:cubicBezTo>
                  <a:pt x="5697339" y="1264529"/>
                  <a:pt x="5701411" y="1269620"/>
                  <a:pt x="5701411" y="1274710"/>
                </a:cubicBezTo>
                <a:cubicBezTo>
                  <a:pt x="5701411" y="1279800"/>
                  <a:pt x="5697339" y="1284890"/>
                  <a:pt x="5691230" y="1284890"/>
                </a:cubicBezTo>
                <a:cubicBezTo>
                  <a:pt x="5685122" y="1284890"/>
                  <a:pt x="5681049" y="1280818"/>
                  <a:pt x="5681049" y="1274710"/>
                </a:cubicBezTo>
                <a:cubicBezTo>
                  <a:pt x="5681049" y="1268601"/>
                  <a:pt x="5685122" y="1264529"/>
                  <a:pt x="5691230" y="1264529"/>
                </a:cubicBezTo>
                <a:close/>
                <a:moveTo>
                  <a:pt x="10805227" y="1263541"/>
                </a:moveTo>
                <a:cubicBezTo>
                  <a:pt x="10812353" y="1264560"/>
                  <a:pt x="10818462" y="1269650"/>
                  <a:pt x="10818462" y="1276776"/>
                </a:cubicBezTo>
                <a:cubicBezTo>
                  <a:pt x="10818462" y="1283903"/>
                  <a:pt x="10812353" y="1290011"/>
                  <a:pt x="10805227" y="1290011"/>
                </a:cubicBezTo>
                <a:cubicBezTo>
                  <a:pt x="10798099" y="1290011"/>
                  <a:pt x="10791991" y="1283903"/>
                  <a:pt x="10791991" y="1276776"/>
                </a:cubicBezTo>
                <a:cubicBezTo>
                  <a:pt x="10791991" y="1269650"/>
                  <a:pt x="10798099" y="1263541"/>
                  <a:pt x="10805227" y="1263541"/>
                </a:cubicBezTo>
                <a:close/>
                <a:moveTo>
                  <a:pt x="298292" y="1260468"/>
                </a:moveTo>
                <a:cubicBezTo>
                  <a:pt x="359379" y="1259450"/>
                  <a:pt x="408248" y="1308318"/>
                  <a:pt x="408248" y="1369407"/>
                </a:cubicBezTo>
                <a:cubicBezTo>
                  <a:pt x="408248" y="1429477"/>
                  <a:pt x="359379" y="1478349"/>
                  <a:pt x="298292" y="1478349"/>
                </a:cubicBezTo>
                <a:cubicBezTo>
                  <a:pt x="237206" y="1478349"/>
                  <a:pt x="188336" y="1429477"/>
                  <a:pt x="188336" y="1369407"/>
                </a:cubicBezTo>
                <a:cubicBezTo>
                  <a:pt x="188336" y="1309336"/>
                  <a:pt x="237206" y="1260468"/>
                  <a:pt x="298292" y="1260468"/>
                </a:cubicBezTo>
                <a:close/>
                <a:moveTo>
                  <a:pt x="11437477" y="1252334"/>
                </a:moveTo>
                <a:cubicBezTo>
                  <a:pt x="11449694" y="1252334"/>
                  <a:pt x="11459875" y="1262515"/>
                  <a:pt x="11459875" y="1274732"/>
                </a:cubicBezTo>
                <a:cubicBezTo>
                  <a:pt x="11459875" y="1286949"/>
                  <a:pt x="11449694" y="1297131"/>
                  <a:pt x="11437477" y="1297131"/>
                </a:cubicBezTo>
                <a:cubicBezTo>
                  <a:pt x="11425259" y="1297131"/>
                  <a:pt x="11415078" y="1286949"/>
                  <a:pt x="11415078" y="1274732"/>
                </a:cubicBezTo>
                <a:cubicBezTo>
                  <a:pt x="11415078" y="1262515"/>
                  <a:pt x="11425259" y="1252334"/>
                  <a:pt x="11437477" y="1252334"/>
                </a:cubicBezTo>
                <a:close/>
                <a:moveTo>
                  <a:pt x="3814846" y="1200388"/>
                </a:moveTo>
                <a:cubicBezTo>
                  <a:pt x="3816882" y="1200388"/>
                  <a:pt x="3818919" y="1202424"/>
                  <a:pt x="3818919" y="1204460"/>
                </a:cubicBezTo>
                <a:cubicBezTo>
                  <a:pt x="3818919" y="1206497"/>
                  <a:pt x="3816882" y="1208533"/>
                  <a:pt x="3814846" y="1208533"/>
                </a:cubicBezTo>
                <a:cubicBezTo>
                  <a:pt x="3812808" y="1208533"/>
                  <a:pt x="3810773" y="1206497"/>
                  <a:pt x="3810773" y="1204460"/>
                </a:cubicBezTo>
                <a:cubicBezTo>
                  <a:pt x="3810773" y="1202424"/>
                  <a:pt x="3812808" y="1200388"/>
                  <a:pt x="3814846" y="1200388"/>
                </a:cubicBezTo>
                <a:close/>
                <a:moveTo>
                  <a:pt x="9736204" y="1192272"/>
                </a:moveTo>
                <a:cubicBezTo>
                  <a:pt x="9755548" y="1192272"/>
                  <a:pt x="9771838" y="1208561"/>
                  <a:pt x="9771838" y="1227907"/>
                </a:cubicBezTo>
                <a:cubicBezTo>
                  <a:pt x="9771838" y="1248270"/>
                  <a:pt x="9755548" y="1263541"/>
                  <a:pt x="9736204" y="1263541"/>
                </a:cubicBezTo>
                <a:cubicBezTo>
                  <a:pt x="9715842" y="1263541"/>
                  <a:pt x="9699552" y="1247252"/>
                  <a:pt x="9699552" y="1227907"/>
                </a:cubicBezTo>
                <a:cubicBezTo>
                  <a:pt x="9699552" y="1208561"/>
                  <a:pt x="9715842" y="1192272"/>
                  <a:pt x="9736204" y="1192272"/>
                </a:cubicBezTo>
                <a:close/>
                <a:moveTo>
                  <a:pt x="10679998" y="1188190"/>
                </a:moveTo>
                <a:cubicBezTo>
                  <a:pt x="10684071" y="1187171"/>
                  <a:pt x="10687125" y="1191245"/>
                  <a:pt x="10687125" y="1195319"/>
                </a:cubicBezTo>
                <a:cubicBezTo>
                  <a:pt x="10687125" y="1199389"/>
                  <a:pt x="10684071" y="1202445"/>
                  <a:pt x="10679998" y="1202445"/>
                </a:cubicBezTo>
                <a:cubicBezTo>
                  <a:pt x="10675926" y="1202445"/>
                  <a:pt x="10672872" y="1199389"/>
                  <a:pt x="10672872" y="1195319"/>
                </a:cubicBezTo>
                <a:cubicBezTo>
                  <a:pt x="10672872" y="1191245"/>
                  <a:pt x="10675926" y="1188190"/>
                  <a:pt x="10679998" y="1188190"/>
                </a:cubicBezTo>
                <a:close/>
                <a:moveTo>
                  <a:pt x="1609646" y="1183104"/>
                </a:moveTo>
                <a:cubicBezTo>
                  <a:pt x="1612699" y="1184122"/>
                  <a:pt x="1614735" y="1186156"/>
                  <a:pt x="1614735" y="1188193"/>
                </a:cubicBezTo>
                <a:cubicBezTo>
                  <a:pt x="1614735" y="1191247"/>
                  <a:pt x="1612699" y="1193283"/>
                  <a:pt x="1609646" y="1193283"/>
                </a:cubicBezTo>
                <a:cubicBezTo>
                  <a:pt x="1606590" y="1193283"/>
                  <a:pt x="1604554" y="1191247"/>
                  <a:pt x="1604554" y="1188193"/>
                </a:cubicBezTo>
                <a:cubicBezTo>
                  <a:pt x="1604554" y="1185139"/>
                  <a:pt x="1606590" y="1183104"/>
                  <a:pt x="1609646" y="1183104"/>
                </a:cubicBezTo>
                <a:close/>
                <a:moveTo>
                  <a:pt x="8997051" y="1183079"/>
                </a:moveTo>
                <a:cubicBezTo>
                  <a:pt x="9001123" y="1183079"/>
                  <a:pt x="9006214" y="1187151"/>
                  <a:pt x="9006214" y="1192241"/>
                </a:cubicBezTo>
                <a:cubicBezTo>
                  <a:pt x="9006214" y="1197332"/>
                  <a:pt x="9002142" y="1201404"/>
                  <a:pt x="8997051" y="1201404"/>
                </a:cubicBezTo>
                <a:cubicBezTo>
                  <a:pt x="8991961" y="1201404"/>
                  <a:pt x="8987888" y="1197332"/>
                  <a:pt x="8987888" y="1192241"/>
                </a:cubicBezTo>
                <a:cubicBezTo>
                  <a:pt x="8987888" y="1187151"/>
                  <a:pt x="8991961" y="1183079"/>
                  <a:pt x="8997051" y="1183079"/>
                </a:cubicBezTo>
                <a:close/>
                <a:moveTo>
                  <a:pt x="2764214" y="1173943"/>
                </a:moveTo>
                <a:cubicBezTo>
                  <a:pt x="2769305" y="1173943"/>
                  <a:pt x="2772359" y="1178017"/>
                  <a:pt x="2772359" y="1182089"/>
                </a:cubicBezTo>
                <a:cubicBezTo>
                  <a:pt x="2772359" y="1186161"/>
                  <a:pt x="2769305" y="1190233"/>
                  <a:pt x="2764214" y="1190233"/>
                </a:cubicBezTo>
                <a:cubicBezTo>
                  <a:pt x="2760140" y="1190233"/>
                  <a:pt x="2756067" y="1187179"/>
                  <a:pt x="2756067" y="1182089"/>
                </a:cubicBezTo>
                <a:cubicBezTo>
                  <a:pt x="2756067" y="1178017"/>
                  <a:pt x="2759123" y="1173943"/>
                  <a:pt x="2764214" y="1173943"/>
                </a:cubicBezTo>
                <a:close/>
                <a:moveTo>
                  <a:pt x="2648148" y="1159690"/>
                </a:moveTo>
                <a:cubicBezTo>
                  <a:pt x="2652222" y="1158672"/>
                  <a:pt x="2656293" y="1162744"/>
                  <a:pt x="2656293" y="1167833"/>
                </a:cubicBezTo>
                <a:cubicBezTo>
                  <a:pt x="2656293" y="1172925"/>
                  <a:pt x="2652222" y="1175980"/>
                  <a:pt x="2648148" y="1175980"/>
                </a:cubicBezTo>
                <a:cubicBezTo>
                  <a:pt x="2643058" y="1175980"/>
                  <a:pt x="2640003" y="1171906"/>
                  <a:pt x="2640003" y="1167833"/>
                </a:cubicBezTo>
                <a:cubicBezTo>
                  <a:pt x="2640003" y="1162744"/>
                  <a:pt x="2644077" y="1159690"/>
                  <a:pt x="2648148" y="1159690"/>
                </a:cubicBezTo>
                <a:close/>
                <a:moveTo>
                  <a:pt x="4093873" y="1127106"/>
                </a:moveTo>
                <a:cubicBezTo>
                  <a:pt x="4101181" y="1127106"/>
                  <a:pt x="4107107" y="1133027"/>
                  <a:pt x="4107107" y="1140346"/>
                </a:cubicBezTo>
                <a:cubicBezTo>
                  <a:pt x="4107107" y="1147653"/>
                  <a:pt x="4101181" y="1153581"/>
                  <a:pt x="4093873" y="1153581"/>
                </a:cubicBezTo>
                <a:cubicBezTo>
                  <a:pt x="4086562" y="1153581"/>
                  <a:pt x="4080636" y="1147653"/>
                  <a:pt x="4080636" y="1140346"/>
                </a:cubicBezTo>
                <a:cubicBezTo>
                  <a:pt x="4080636" y="1133027"/>
                  <a:pt x="4086562" y="1127106"/>
                  <a:pt x="4093873" y="1127106"/>
                </a:cubicBezTo>
                <a:close/>
                <a:moveTo>
                  <a:pt x="4586598" y="1109799"/>
                </a:moveTo>
                <a:cubicBezTo>
                  <a:pt x="4588638" y="1109799"/>
                  <a:pt x="4590671" y="1111835"/>
                  <a:pt x="4590671" y="1113871"/>
                </a:cubicBezTo>
                <a:cubicBezTo>
                  <a:pt x="4590671" y="1115907"/>
                  <a:pt x="4588638" y="1117944"/>
                  <a:pt x="4586598" y="1117944"/>
                </a:cubicBezTo>
                <a:cubicBezTo>
                  <a:pt x="4584560" y="1117944"/>
                  <a:pt x="4582523" y="1115907"/>
                  <a:pt x="4582523" y="1113871"/>
                </a:cubicBezTo>
                <a:cubicBezTo>
                  <a:pt x="4582523" y="1111835"/>
                  <a:pt x="4584560" y="1109799"/>
                  <a:pt x="4586598" y="1109799"/>
                </a:cubicBezTo>
                <a:close/>
                <a:moveTo>
                  <a:pt x="7513655" y="1097557"/>
                </a:moveTo>
                <a:cubicBezTo>
                  <a:pt x="7514673" y="1097557"/>
                  <a:pt x="7515692" y="1098575"/>
                  <a:pt x="7515692" y="1099593"/>
                </a:cubicBezTo>
                <a:cubicBezTo>
                  <a:pt x="7515692" y="1100612"/>
                  <a:pt x="7514673" y="1101630"/>
                  <a:pt x="7513655" y="1101630"/>
                </a:cubicBezTo>
                <a:cubicBezTo>
                  <a:pt x="7512637" y="1101630"/>
                  <a:pt x="7511619" y="1100612"/>
                  <a:pt x="7511619" y="1099593"/>
                </a:cubicBezTo>
                <a:cubicBezTo>
                  <a:pt x="7511619" y="1098575"/>
                  <a:pt x="7512637" y="1097557"/>
                  <a:pt x="7513655" y="1097557"/>
                </a:cubicBezTo>
                <a:close/>
                <a:moveTo>
                  <a:pt x="3753810" y="1095550"/>
                </a:moveTo>
                <a:cubicBezTo>
                  <a:pt x="3766026" y="1095550"/>
                  <a:pt x="3776207" y="1105731"/>
                  <a:pt x="3776207" y="1117946"/>
                </a:cubicBezTo>
                <a:cubicBezTo>
                  <a:pt x="3776207" y="1130164"/>
                  <a:pt x="3766026" y="1140347"/>
                  <a:pt x="3753810" y="1140347"/>
                </a:cubicBezTo>
                <a:cubicBezTo>
                  <a:pt x="3741592" y="1140347"/>
                  <a:pt x="3731412" y="1130164"/>
                  <a:pt x="3731412" y="1117946"/>
                </a:cubicBezTo>
                <a:cubicBezTo>
                  <a:pt x="3731412" y="1105731"/>
                  <a:pt x="3741592" y="1095550"/>
                  <a:pt x="3753810" y="1095550"/>
                </a:cubicBezTo>
                <a:close/>
                <a:moveTo>
                  <a:pt x="4764761" y="1095542"/>
                </a:moveTo>
                <a:cubicBezTo>
                  <a:pt x="4770871" y="1094525"/>
                  <a:pt x="4774946" y="1099616"/>
                  <a:pt x="4774946" y="1105725"/>
                </a:cubicBezTo>
                <a:cubicBezTo>
                  <a:pt x="4774946" y="1111831"/>
                  <a:pt x="4769852" y="1115903"/>
                  <a:pt x="4764761" y="1115903"/>
                </a:cubicBezTo>
                <a:cubicBezTo>
                  <a:pt x="4758654" y="1115903"/>
                  <a:pt x="4754580" y="1110815"/>
                  <a:pt x="4754580" y="1105725"/>
                </a:cubicBezTo>
                <a:cubicBezTo>
                  <a:pt x="4754580" y="1099616"/>
                  <a:pt x="4759672" y="1095542"/>
                  <a:pt x="4764761" y="1095542"/>
                </a:cubicBezTo>
                <a:close/>
                <a:moveTo>
                  <a:pt x="10431577" y="1092497"/>
                </a:moveTo>
                <a:cubicBezTo>
                  <a:pt x="10442776" y="1092497"/>
                  <a:pt x="10452957" y="1101657"/>
                  <a:pt x="10452957" y="1113876"/>
                </a:cubicBezTo>
                <a:cubicBezTo>
                  <a:pt x="10452957" y="1126092"/>
                  <a:pt x="10442776" y="1135254"/>
                  <a:pt x="10431577" y="1135254"/>
                </a:cubicBezTo>
                <a:cubicBezTo>
                  <a:pt x="10419360" y="1135254"/>
                  <a:pt x="10410197" y="1126092"/>
                  <a:pt x="10410197" y="1113876"/>
                </a:cubicBezTo>
                <a:cubicBezTo>
                  <a:pt x="10410197" y="1101657"/>
                  <a:pt x="10419360" y="1092497"/>
                  <a:pt x="10431577" y="1092497"/>
                </a:cubicBezTo>
                <a:close/>
                <a:moveTo>
                  <a:pt x="9323867" y="1089437"/>
                </a:moveTo>
                <a:cubicBezTo>
                  <a:pt x="9329976" y="1089437"/>
                  <a:pt x="9336084" y="1094529"/>
                  <a:pt x="9336084" y="1101655"/>
                </a:cubicBezTo>
                <a:cubicBezTo>
                  <a:pt x="9336084" y="1108781"/>
                  <a:pt x="9330993" y="1113872"/>
                  <a:pt x="9323867" y="1113872"/>
                </a:cubicBezTo>
                <a:cubicBezTo>
                  <a:pt x="9316740" y="1113872"/>
                  <a:pt x="9311649" y="1108781"/>
                  <a:pt x="9311649" y="1101655"/>
                </a:cubicBezTo>
                <a:cubicBezTo>
                  <a:pt x="9311649" y="1095547"/>
                  <a:pt x="9316740" y="1089437"/>
                  <a:pt x="9323867" y="1089437"/>
                </a:cubicBezTo>
                <a:close/>
                <a:moveTo>
                  <a:pt x="10601604" y="1085369"/>
                </a:moveTo>
                <a:cubicBezTo>
                  <a:pt x="10616876" y="1084351"/>
                  <a:pt x="10627057" y="1095550"/>
                  <a:pt x="10627057" y="1109804"/>
                </a:cubicBezTo>
                <a:cubicBezTo>
                  <a:pt x="10627057" y="1123038"/>
                  <a:pt x="10615857" y="1134235"/>
                  <a:pt x="10601604" y="1134235"/>
                </a:cubicBezTo>
                <a:cubicBezTo>
                  <a:pt x="10588368" y="1134235"/>
                  <a:pt x="10577169" y="1123038"/>
                  <a:pt x="10577169" y="1109804"/>
                </a:cubicBezTo>
                <a:cubicBezTo>
                  <a:pt x="10577169" y="1096569"/>
                  <a:pt x="10588368" y="1085369"/>
                  <a:pt x="10601604" y="1085369"/>
                </a:cubicBezTo>
                <a:close/>
                <a:moveTo>
                  <a:pt x="2304983" y="1076179"/>
                </a:moveTo>
                <a:cubicBezTo>
                  <a:pt x="2313128" y="1077197"/>
                  <a:pt x="2319236" y="1083306"/>
                  <a:pt x="2319236" y="1090433"/>
                </a:cubicBezTo>
                <a:cubicBezTo>
                  <a:pt x="2319236" y="1098577"/>
                  <a:pt x="2313128" y="1104686"/>
                  <a:pt x="2304983" y="1104686"/>
                </a:cubicBezTo>
                <a:cubicBezTo>
                  <a:pt x="2296839" y="1104686"/>
                  <a:pt x="2290730" y="1098577"/>
                  <a:pt x="2290730" y="1090433"/>
                </a:cubicBezTo>
                <a:cubicBezTo>
                  <a:pt x="2290730" y="1082287"/>
                  <a:pt x="2296839" y="1076179"/>
                  <a:pt x="2304983" y="1076179"/>
                </a:cubicBezTo>
                <a:close/>
                <a:moveTo>
                  <a:pt x="6644184" y="1061950"/>
                </a:moveTo>
                <a:cubicBezTo>
                  <a:pt x="6654365" y="1062968"/>
                  <a:pt x="6662511" y="1070095"/>
                  <a:pt x="6662511" y="1080276"/>
                </a:cubicBezTo>
                <a:cubicBezTo>
                  <a:pt x="6662511" y="1090458"/>
                  <a:pt x="6654365" y="1098602"/>
                  <a:pt x="6644184" y="1098602"/>
                </a:cubicBezTo>
                <a:cubicBezTo>
                  <a:pt x="6634003" y="1098602"/>
                  <a:pt x="6625858" y="1090458"/>
                  <a:pt x="6625858" y="1080276"/>
                </a:cubicBezTo>
                <a:cubicBezTo>
                  <a:pt x="6625858" y="1070095"/>
                  <a:pt x="6634003" y="1061950"/>
                  <a:pt x="6644184" y="1061950"/>
                </a:cubicBezTo>
                <a:close/>
                <a:moveTo>
                  <a:pt x="5034577" y="1060935"/>
                </a:moveTo>
                <a:cubicBezTo>
                  <a:pt x="5043736" y="1060935"/>
                  <a:pt x="5050867" y="1068061"/>
                  <a:pt x="5050867" y="1077224"/>
                </a:cubicBezTo>
                <a:cubicBezTo>
                  <a:pt x="5050867" y="1086387"/>
                  <a:pt x="5043736" y="1093513"/>
                  <a:pt x="5034577" y="1093513"/>
                </a:cubicBezTo>
                <a:cubicBezTo>
                  <a:pt x="5025416" y="1093513"/>
                  <a:pt x="5018293" y="1086387"/>
                  <a:pt x="5018293" y="1077224"/>
                </a:cubicBezTo>
                <a:cubicBezTo>
                  <a:pt x="5018293" y="1068061"/>
                  <a:pt x="5025416" y="1060935"/>
                  <a:pt x="5034577" y="1060935"/>
                </a:cubicBezTo>
                <a:close/>
                <a:moveTo>
                  <a:pt x="4292388" y="1051765"/>
                </a:moveTo>
                <a:cubicBezTo>
                  <a:pt x="4297476" y="1051765"/>
                  <a:pt x="4302574" y="1056856"/>
                  <a:pt x="4302574" y="1061946"/>
                </a:cubicBezTo>
                <a:cubicBezTo>
                  <a:pt x="4302574" y="1068055"/>
                  <a:pt x="4297476" y="1072127"/>
                  <a:pt x="4292388" y="1072127"/>
                </a:cubicBezTo>
                <a:cubicBezTo>
                  <a:pt x="4286289" y="1072127"/>
                  <a:pt x="4282213" y="1068055"/>
                  <a:pt x="4282213" y="1061946"/>
                </a:cubicBezTo>
                <a:cubicBezTo>
                  <a:pt x="4282213" y="1055838"/>
                  <a:pt x="4287298" y="1051765"/>
                  <a:pt x="4292388" y="1051765"/>
                </a:cubicBezTo>
                <a:close/>
                <a:moveTo>
                  <a:pt x="7710152" y="1027306"/>
                </a:moveTo>
                <a:cubicBezTo>
                  <a:pt x="7715242" y="1028324"/>
                  <a:pt x="7719315" y="1031378"/>
                  <a:pt x="7719315" y="1036469"/>
                </a:cubicBezTo>
                <a:cubicBezTo>
                  <a:pt x="7719315" y="1041561"/>
                  <a:pt x="7715242" y="1045633"/>
                  <a:pt x="7710152" y="1045633"/>
                </a:cubicBezTo>
                <a:cubicBezTo>
                  <a:pt x="7705061" y="1045633"/>
                  <a:pt x="7700989" y="1041561"/>
                  <a:pt x="7700989" y="1036469"/>
                </a:cubicBezTo>
                <a:cubicBezTo>
                  <a:pt x="7700989" y="1031378"/>
                  <a:pt x="7705061" y="1027306"/>
                  <a:pt x="7710152" y="1027306"/>
                </a:cubicBezTo>
                <a:close/>
                <a:moveTo>
                  <a:pt x="1374422" y="1019163"/>
                </a:moveTo>
                <a:cubicBezTo>
                  <a:pt x="1376458" y="1019163"/>
                  <a:pt x="1379512" y="1022217"/>
                  <a:pt x="1379512" y="1024254"/>
                </a:cubicBezTo>
                <a:cubicBezTo>
                  <a:pt x="1379512" y="1027308"/>
                  <a:pt x="1377476" y="1029344"/>
                  <a:pt x="1374422" y="1029344"/>
                </a:cubicBezTo>
                <a:cubicBezTo>
                  <a:pt x="1371367" y="1029344"/>
                  <a:pt x="1369331" y="1027308"/>
                  <a:pt x="1369331" y="1024254"/>
                </a:cubicBezTo>
                <a:cubicBezTo>
                  <a:pt x="1369331" y="1021199"/>
                  <a:pt x="1371367" y="1019163"/>
                  <a:pt x="1374422" y="1019163"/>
                </a:cubicBezTo>
                <a:close/>
                <a:moveTo>
                  <a:pt x="1313392" y="992716"/>
                </a:moveTo>
                <a:cubicBezTo>
                  <a:pt x="1326627" y="992716"/>
                  <a:pt x="1335789" y="1002897"/>
                  <a:pt x="1335789" y="1015116"/>
                </a:cubicBezTo>
                <a:cubicBezTo>
                  <a:pt x="1335789" y="1027333"/>
                  <a:pt x="1325608" y="1037514"/>
                  <a:pt x="1313392" y="1037514"/>
                </a:cubicBezTo>
                <a:cubicBezTo>
                  <a:pt x="1301174" y="1037514"/>
                  <a:pt x="1290993" y="1027333"/>
                  <a:pt x="1290993" y="1015116"/>
                </a:cubicBezTo>
                <a:cubicBezTo>
                  <a:pt x="1290993" y="1002897"/>
                  <a:pt x="1301174" y="992716"/>
                  <a:pt x="1313392" y="992716"/>
                </a:cubicBezTo>
                <a:close/>
                <a:moveTo>
                  <a:pt x="5232076" y="980492"/>
                </a:moveTo>
                <a:cubicBezTo>
                  <a:pt x="5237160" y="980492"/>
                  <a:pt x="5241226" y="984565"/>
                  <a:pt x="5241226" y="989655"/>
                </a:cubicBezTo>
                <a:cubicBezTo>
                  <a:pt x="5241226" y="994746"/>
                  <a:pt x="5237160" y="998818"/>
                  <a:pt x="5232076" y="998818"/>
                </a:cubicBezTo>
                <a:cubicBezTo>
                  <a:pt x="5226985" y="998818"/>
                  <a:pt x="5222909" y="994746"/>
                  <a:pt x="5222909" y="989655"/>
                </a:cubicBezTo>
                <a:cubicBezTo>
                  <a:pt x="5222909" y="984565"/>
                  <a:pt x="5226985" y="980492"/>
                  <a:pt x="5232076" y="980492"/>
                </a:cubicBezTo>
                <a:close/>
                <a:moveTo>
                  <a:pt x="7707098" y="969283"/>
                </a:moveTo>
                <a:cubicBezTo>
                  <a:pt x="7719315" y="969283"/>
                  <a:pt x="7729496" y="979464"/>
                  <a:pt x="7729496" y="991681"/>
                </a:cubicBezTo>
                <a:cubicBezTo>
                  <a:pt x="7729496" y="1003898"/>
                  <a:pt x="7719315" y="1014079"/>
                  <a:pt x="7707098" y="1014079"/>
                </a:cubicBezTo>
                <a:cubicBezTo>
                  <a:pt x="7694880" y="1014079"/>
                  <a:pt x="7684699" y="1003898"/>
                  <a:pt x="7684699" y="991681"/>
                </a:cubicBezTo>
                <a:cubicBezTo>
                  <a:pt x="7684699" y="979464"/>
                  <a:pt x="7694880" y="969283"/>
                  <a:pt x="7707098" y="969283"/>
                </a:cubicBezTo>
                <a:close/>
                <a:moveTo>
                  <a:pt x="2975991" y="968282"/>
                </a:moveTo>
                <a:cubicBezTo>
                  <a:pt x="2982098" y="967773"/>
                  <a:pt x="2987187" y="969809"/>
                  <a:pt x="2990748" y="973373"/>
                </a:cubicBezTo>
                <a:lnTo>
                  <a:pt x="2994348" y="982533"/>
                </a:lnTo>
                <a:lnTo>
                  <a:pt x="3001424" y="979477"/>
                </a:lnTo>
                <a:cubicBezTo>
                  <a:pt x="3010589" y="979477"/>
                  <a:pt x="3018736" y="987623"/>
                  <a:pt x="3018736" y="996786"/>
                </a:cubicBezTo>
                <a:cubicBezTo>
                  <a:pt x="3018736" y="1005948"/>
                  <a:pt x="3010589" y="1014093"/>
                  <a:pt x="3001424" y="1014093"/>
                </a:cubicBezTo>
                <a:cubicBezTo>
                  <a:pt x="2996334" y="1014093"/>
                  <a:pt x="2992008" y="1012057"/>
                  <a:pt x="2988955" y="1008875"/>
                </a:cubicBezTo>
                <a:lnTo>
                  <a:pt x="2986581" y="1002939"/>
                </a:lnTo>
                <a:lnTo>
                  <a:pt x="2975991" y="1006971"/>
                </a:lnTo>
                <a:cubicBezTo>
                  <a:pt x="2964795" y="1006971"/>
                  <a:pt x="2955628" y="997808"/>
                  <a:pt x="2955628" y="987627"/>
                </a:cubicBezTo>
                <a:lnTo>
                  <a:pt x="2956229" y="986235"/>
                </a:lnTo>
                <a:lnTo>
                  <a:pt x="2954541" y="984547"/>
                </a:lnTo>
                <a:lnTo>
                  <a:pt x="2958789" y="980299"/>
                </a:lnTo>
                <a:lnTo>
                  <a:pt x="2961612" y="973754"/>
                </a:lnTo>
                <a:cubicBezTo>
                  <a:pt x="2965303" y="970318"/>
                  <a:pt x="2970392" y="968282"/>
                  <a:pt x="2975991" y="968282"/>
                </a:cubicBezTo>
                <a:close/>
                <a:moveTo>
                  <a:pt x="11050593" y="929590"/>
                </a:moveTo>
                <a:cubicBezTo>
                  <a:pt x="11058737" y="929590"/>
                  <a:pt x="11065865" y="936716"/>
                  <a:pt x="11065865" y="944862"/>
                </a:cubicBezTo>
                <a:cubicBezTo>
                  <a:pt x="11065865" y="953007"/>
                  <a:pt x="11058737" y="960134"/>
                  <a:pt x="11050593" y="960134"/>
                </a:cubicBezTo>
                <a:cubicBezTo>
                  <a:pt x="11042447" y="960134"/>
                  <a:pt x="11035321" y="953007"/>
                  <a:pt x="11035321" y="944862"/>
                </a:cubicBezTo>
                <a:cubicBezTo>
                  <a:pt x="11035321" y="936716"/>
                  <a:pt x="11042447" y="929590"/>
                  <a:pt x="11050593" y="929590"/>
                </a:cubicBezTo>
                <a:close/>
                <a:moveTo>
                  <a:pt x="8596932" y="919404"/>
                </a:moveTo>
                <a:cubicBezTo>
                  <a:pt x="8606095" y="920422"/>
                  <a:pt x="8614240" y="927549"/>
                  <a:pt x="8614240" y="936711"/>
                </a:cubicBezTo>
                <a:cubicBezTo>
                  <a:pt x="8614240" y="945875"/>
                  <a:pt x="8606095" y="954021"/>
                  <a:pt x="8596932" y="954021"/>
                </a:cubicBezTo>
                <a:cubicBezTo>
                  <a:pt x="8587769" y="954021"/>
                  <a:pt x="8579624" y="946893"/>
                  <a:pt x="8579624" y="936711"/>
                </a:cubicBezTo>
                <a:cubicBezTo>
                  <a:pt x="8579624" y="927549"/>
                  <a:pt x="8586751" y="919404"/>
                  <a:pt x="8596932" y="919404"/>
                </a:cubicBezTo>
                <a:close/>
                <a:moveTo>
                  <a:pt x="5332854" y="906151"/>
                </a:moveTo>
                <a:cubicBezTo>
                  <a:pt x="5336928" y="906151"/>
                  <a:pt x="5339980" y="909205"/>
                  <a:pt x="5339980" y="913278"/>
                </a:cubicBezTo>
                <a:cubicBezTo>
                  <a:pt x="5339980" y="917350"/>
                  <a:pt x="5336928" y="920405"/>
                  <a:pt x="5332854" y="920405"/>
                </a:cubicBezTo>
                <a:cubicBezTo>
                  <a:pt x="5328781" y="920405"/>
                  <a:pt x="5325727" y="917350"/>
                  <a:pt x="5325727" y="913278"/>
                </a:cubicBezTo>
                <a:cubicBezTo>
                  <a:pt x="5325727" y="909205"/>
                  <a:pt x="5328781" y="906151"/>
                  <a:pt x="5332854" y="906151"/>
                </a:cubicBezTo>
                <a:close/>
                <a:moveTo>
                  <a:pt x="4459325" y="895988"/>
                </a:moveTo>
                <a:cubicBezTo>
                  <a:pt x="4465436" y="895988"/>
                  <a:pt x="4470526" y="901080"/>
                  <a:pt x="4470526" y="907188"/>
                </a:cubicBezTo>
                <a:cubicBezTo>
                  <a:pt x="4470526" y="913297"/>
                  <a:pt x="4465436" y="918387"/>
                  <a:pt x="4459325" y="918387"/>
                </a:cubicBezTo>
                <a:cubicBezTo>
                  <a:pt x="4453218" y="918387"/>
                  <a:pt x="4448126" y="913297"/>
                  <a:pt x="4448126" y="907188"/>
                </a:cubicBezTo>
                <a:cubicBezTo>
                  <a:pt x="4448126" y="901080"/>
                  <a:pt x="4453218" y="895988"/>
                  <a:pt x="4459325" y="895988"/>
                </a:cubicBezTo>
                <a:close/>
                <a:moveTo>
                  <a:pt x="7826218" y="856284"/>
                </a:moveTo>
                <a:cubicBezTo>
                  <a:pt x="7830290" y="856284"/>
                  <a:pt x="7834363" y="860356"/>
                  <a:pt x="7834363" y="864429"/>
                </a:cubicBezTo>
                <a:cubicBezTo>
                  <a:pt x="7834363" y="868502"/>
                  <a:pt x="7830290" y="872574"/>
                  <a:pt x="7826218" y="872574"/>
                </a:cubicBezTo>
                <a:cubicBezTo>
                  <a:pt x="7821127" y="872574"/>
                  <a:pt x="7818073" y="868502"/>
                  <a:pt x="7818073" y="864429"/>
                </a:cubicBezTo>
                <a:cubicBezTo>
                  <a:pt x="7818073" y="860356"/>
                  <a:pt x="7822145" y="856284"/>
                  <a:pt x="7826218" y="856284"/>
                </a:cubicBezTo>
                <a:close/>
                <a:moveTo>
                  <a:pt x="4359551" y="850180"/>
                </a:moveTo>
                <a:cubicBezTo>
                  <a:pt x="4376859" y="850180"/>
                  <a:pt x="4392132" y="864433"/>
                  <a:pt x="4392132" y="882760"/>
                </a:cubicBezTo>
                <a:cubicBezTo>
                  <a:pt x="4392132" y="901085"/>
                  <a:pt x="4376859" y="915339"/>
                  <a:pt x="4359551" y="915339"/>
                </a:cubicBezTo>
                <a:cubicBezTo>
                  <a:pt x="4341223" y="915339"/>
                  <a:pt x="4326968" y="901085"/>
                  <a:pt x="4326968" y="882760"/>
                </a:cubicBezTo>
                <a:cubicBezTo>
                  <a:pt x="4326968" y="864433"/>
                  <a:pt x="4342242" y="850180"/>
                  <a:pt x="4359551" y="850180"/>
                </a:cubicBezTo>
                <a:close/>
                <a:moveTo>
                  <a:pt x="1986347" y="813521"/>
                </a:moveTo>
                <a:cubicBezTo>
                  <a:pt x="1990420" y="812503"/>
                  <a:pt x="1993475" y="815558"/>
                  <a:pt x="1993475" y="819630"/>
                </a:cubicBezTo>
                <a:cubicBezTo>
                  <a:pt x="1993475" y="823703"/>
                  <a:pt x="1990420" y="826757"/>
                  <a:pt x="1986347" y="826757"/>
                </a:cubicBezTo>
                <a:cubicBezTo>
                  <a:pt x="1982274" y="826757"/>
                  <a:pt x="1979220" y="823703"/>
                  <a:pt x="1979220" y="819630"/>
                </a:cubicBezTo>
                <a:cubicBezTo>
                  <a:pt x="1979220" y="815558"/>
                  <a:pt x="1982274" y="813521"/>
                  <a:pt x="1986347" y="813521"/>
                </a:cubicBezTo>
                <a:close/>
                <a:moveTo>
                  <a:pt x="927522" y="812507"/>
                </a:moveTo>
                <a:cubicBezTo>
                  <a:pt x="932612" y="812507"/>
                  <a:pt x="935667" y="816580"/>
                  <a:pt x="935667" y="820652"/>
                </a:cubicBezTo>
                <a:cubicBezTo>
                  <a:pt x="935667" y="824725"/>
                  <a:pt x="931594" y="828797"/>
                  <a:pt x="927522" y="828797"/>
                </a:cubicBezTo>
                <a:cubicBezTo>
                  <a:pt x="923449" y="828797"/>
                  <a:pt x="919377" y="824725"/>
                  <a:pt x="919377" y="820652"/>
                </a:cubicBezTo>
                <a:cubicBezTo>
                  <a:pt x="919377" y="816580"/>
                  <a:pt x="923449" y="812507"/>
                  <a:pt x="927522" y="812507"/>
                </a:cubicBezTo>
                <a:close/>
                <a:moveTo>
                  <a:pt x="3198942" y="766688"/>
                </a:moveTo>
                <a:cubicBezTo>
                  <a:pt x="3212177" y="766688"/>
                  <a:pt x="3222358" y="776869"/>
                  <a:pt x="3222358" y="790105"/>
                </a:cubicBezTo>
                <a:cubicBezTo>
                  <a:pt x="3222358" y="803340"/>
                  <a:pt x="3212177" y="813521"/>
                  <a:pt x="3198942" y="813521"/>
                </a:cubicBezTo>
                <a:cubicBezTo>
                  <a:pt x="3185705" y="813521"/>
                  <a:pt x="3175523" y="803340"/>
                  <a:pt x="3175523" y="790105"/>
                </a:cubicBezTo>
                <a:cubicBezTo>
                  <a:pt x="3175523" y="777887"/>
                  <a:pt x="3185705" y="766688"/>
                  <a:pt x="3198942" y="766688"/>
                </a:cubicBezTo>
                <a:close/>
                <a:moveTo>
                  <a:pt x="994706" y="754471"/>
                </a:moveTo>
                <a:cubicBezTo>
                  <a:pt x="1004886" y="754471"/>
                  <a:pt x="1014049" y="762616"/>
                  <a:pt x="1014049" y="772797"/>
                </a:cubicBezTo>
                <a:cubicBezTo>
                  <a:pt x="1014049" y="782978"/>
                  <a:pt x="1005905" y="791123"/>
                  <a:pt x="994706" y="791123"/>
                </a:cubicBezTo>
                <a:cubicBezTo>
                  <a:pt x="984525" y="791123"/>
                  <a:pt x="975362" y="782978"/>
                  <a:pt x="975362" y="772797"/>
                </a:cubicBezTo>
                <a:cubicBezTo>
                  <a:pt x="975362" y="762616"/>
                  <a:pt x="983507" y="754471"/>
                  <a:pt x="994706" y="754471"/>
                </a:cubicBezTo>
                <a:close/>
                <a:moveTo>
                  <a:pt x="4060267" y="751418"/>
                </a:moveTo>
                <a:cubicBezTo>
                  <a:pt x="4064340" y="752436"/>
                  <a:pt x="4066377" y="754473"/>
                  <a:pt x="4066377" y="757527"/>
                </a:cubicBezTo>
                <a:cubicBezTo>
                  <a:pt x="4066377" y="760581"/>
                  <a:pt x="4064340" y="763636"/>
                  <a:pt x="4060267" y="763636"/>
                </a:cubicBezTo>
                <a:cubicBezTo>
                  <a:pt x="4057212" y="763636"/>
                  <a:pt x="4054157" y="761599"/>
                  <a:pt x="4054157" y="757527"/>
                </a:cubicBezTo>
                <a:cubicBezTo>
                  <a:pt x="4054157" y="754473"/>
                  <a:pt x="4057212" y="751418"/>
                  <a:pt x="4060267" y="751418"/>
                </a:cubicBezTo>
                <a:close/>
                <a:moveTo>
                  <a:pt x="1145336" y="742230"/>
                </a:moveTo>
                <a:cubicBezTo>
                  <a:pt x="1146354" y="742230"/>
                  <a:pt x="1148391" y="743248"/>
                  <a:pt x="1148391" y="745285"/>
                </a:cubicBezTo>
                <a:cubicBezTo>
                  <a:pt x="1148391" y="747321"/>
                  <a:pt x="1147373" y="748339"/>
                  <a:pt x="1145336" y="748339"/>
                </a:cubicBezTo>
                <a:cubicBezTo>
                  <a:pt x="1143300" y="748339"/>
                  <a:pt x="1142282" y="747321"/>
                  <a:pt x="1142282" y="745285"/>
                </a:cubicBezTo>
                <a:cubicBezTo>
                  <a:pt x="1142282" y="743248"/>
                  <a:pt x="1143300" y="742230"/>
                  <a:pt x="1145336" y="742230"/>
                </a:cubicBezTo>
                <a:close/>
                <a:moveTo>
                  <a:pt x="5388870" y="739199"/>
                </a:moveTo>
                <a:cubicBezTo>
                  <a:pt x="5399050" y="739199"/>
                  <a:pt x="5406181" y="747344"/>
                  <a:pt x="5406181" y="756506"/>
                </a:cubicBezTo>
                <a:cubicBezTo>
                  <a:pt x="5406181" y="766687"/>
                  <a:pt x="5398035" y="773814"/>
                  <a:pt x="5388870" y="773814"/>
                </a:cubicBezTo>
                <a:cubicBezTo>
                  <a:pt x="5378693" y="773814"/>
                  <a:pt x="5371564" y="765670"/>
                  <a:pt x="5371564" y="756506"/>
                </a:cubicBezTo>
                <a:cubicBezTo>
                  <a:pt x="5371564" y="746326"/>
                  <a:pt x="5379710" y="739199"/>
                  <a:pt x="5388870" y="739199"/>
                </a:cubicBezTo>
                <a:close/>
                <a:moveTo>
                  <a:pt x="11597322" y="735130"/>
                </a:moveTo>
                <a:cubicBezTo>
                  <a:pt x="11619721" y="736148"/>
                  <a:pt x="11638046" y="753456"/>
                  <a:pt x="11638046" y="775855"/>
                </a:cubicBezTo>
                <a:cubicBezTo>
                  <a:pt x="11638046" y="798253"/>
                  <a:pt x="11619721" y="816579"/>
                  <a:pt x="11597322" y="816579"/>
                </a:cubicBezTo>
                <a:cubicBezTo>
                  <a:pt x="11574924" y="816579"/>
                  <a:pt x="11556597" y="798253"/>
                  <a:pt x="11556597" y="775855"/>
                </a:cubicBezTo>
                <a:cubicBezTo>
                  <a:pt x="11556597" y="753456"/>
                  <a:pt x="11574924" y="735130"/>
                  <a:pt x="11597322" y="735130"/>
                </a:cubicBezTo>
                <a:close/>
                <a:moveTo>
                  <a:pt x="8627475" y="728007"/>
                </a:moveTo>
                <a:cubicBezTo>
                  <a:pt x="8640710" y="728007"/>
                  <a:pt x="8651909" y="739206"/>
                  <a:pt x="8651909" y="751424"/>
                </a:cubicBezTo>
                <a:cubicBezTo>
                  <a:pt x="8651909" y="764659"/>
                  <a:pt x="8640710" y="774840"/>
                  <a:pt x="8627475" y="774840"/>
                </a:cubicBezTo>
                <a:cubicBezTo>
                  <a:pt x="8614239" y="774840"/>
                  <a:pt x="8603040" y="764659"/>
                  <a:pt x="8603040" y="751424"/>
                </a:cubicBezTo>
                <a:cubicBezTo>
                  <a:pt x="8603040" y="738188"/>
                  <a:pt x="8614239" y="728007"/>
                  <a:pt x="8627475" y="728007"/>
                </a:cubicBezTo>
                <a:close/>
                <a:moveTo>
                  <a:pt x="172017" y="700487"/>
                </a:moveTo>
                <a:cubicBezTo>
                  <a:pt x="175071" y="700487"/>
                  <a:pt x="178125" y="703542"/>
                  <a:pt x="178125" y="706596"/>
                </a:cubicBezTo>
                <a:cubicBezTo>
                  <a:pt x="178125" y="709650"/>
                  <a:pt x="175071" y="712705"/>
                  <a:pt x="172017" y="712705"/>
                </a:cubicBezTo>
                <a:cubicBezTo>
                  <a:pt x="168962" y="712705"/>
                  <a:pt x="165908" y="709650"/>
                  <a:pt x="165908" y="706596"/>
                </a:cubicBezTo>
                <a:cubicBezTo>
                  <a:pt x="165908" y="703542"/>
                  <a:pt x="168962" y="700487"/>
                  <a:pt x="172017" y="700487"/>
                </a:cubicBezTo>
                <a:close/>
                <a:moveTo>
                  <a:pt x="2623699" y="688293"/>
                </a:moveTo>
                <a:cubicBezTo>
                  <a:pt x="2632862" y="688293"/>
                  <a:pt x="2639989" y="695420"/>
                  <a:pt x="2639989" y="704583"/>
                </a:cubicBezTo>
                <a:cubicBezTo>
                  <a:pt x="2639989" y="713746"/>
                  <a:pt x="2632862" y="719855"/>
                  <a:pt x="2623699" y="719855"/>
                </a:cubicBezTo>
                <a:cubicBezTo>
                  <a:pt x="2614535" y="719855"/>
                  <a:pt x="2607408" y="712728"/>
                  <a:pt x="2607408" y="704583"/>
                </a:cubicBezTo>
                <a:cubicBezTo>
                  <a:pt x="2607408" y="695420"/>
                  <a:pt x="2614535" y="688293"/>
                  <a:pt x="2623699" y="688293"/>
                </a:cubicBezTo>
                <a:close/>
                <a:moveTo>
                  <a:pt x="1419236" y="677084"/>
                </a:moveTo>
                <a:cubicBezTo>
                  <a:pt x="1428399" y="678102"/>
                  <a:pt x="1435526" y="684211"/>
                  <a:pt x="1435526" y="693374"/>
                </a:cubicBezTo>
                <a:cubicBezTo>
                  <a:pt x="1435526" y="702537"/>
                  <a:pt x="1428399" y="709664"/>
                  <a:pt x="1419236" y="709664"/>
                </a:cubicBezTo>
                <a:cubicBezTo>
                  <a:pt x="1410073" y="709664"/>
                  <a:pt x="1402946" y="702537"/>
                  <a:pt x="1402946" y="693374"/>
                </a:cubicBezTo>
                <a:cubicBezTo>
                  <a:pt x="1402946" y="684211"/>
                  <a:pt x="1410073" y="677084"/>
                  <a:pt x="1419236" y="677084"/>
                </a:cubicBezTo>
                <a:close/>
                <a:moveTo>
                  <a:pt x="221959" y="674041"/>
                </a:moveTo>
                <a:cubicBezTo>
                  <a:pt x="230104" y="674041"/>
                  <a:pt x="236212" y="680149"/>
                  <a:pt x="236212" y="688294"/>
                </a:cubicBezTo>
                <a:cubicBezTo>
                  <a:pt x="236212" y="695421"/>
                  <a:pt x="230104" y="702548"/>
                  <a:pt x="221959" y="702548"/>
                </a:cubicBezTo>
                <a:cubicBezTo>
                  <a:pt x="213814" y="702548"/>
                  <a:pt x="207705" y="696439"/>
                  <a:pt x="207705" y="688294"/>
                </a:cubicBezTo>
                <a:cubicBezTo>
                  <a:pt x="207705" y="681168"/>
                  <a:pt x="213814" y="674041"/>
                  <a:pt x="221959" y="674041"/>
                </a:cubicBezTo>
                <a:close/>
                <a:moveTo>
                  <a:pt x="2549321" y="666891"/>
                </a:moveTo>
                <a:cubicBezTo>
                  <a:pt x="2552375" y="666891"/>
                  <a:pt x="2555429" y="668927"/>
                  <a:pt x="2555429" y="673000"/>
                </a:cubicBezTo>
                <a:cubicBezTo>
                  <a:pt x="2555429" y="676054"/>
                  <a:pt x="2552375" y="679109"/>
                  <a:pt x="2549321" y="679109"/>
                </a:cubicBezTo>
                <a:cubicBezTo>
                  <a:pt x="2546266" y="679109"/>
                  <a:pt x="2543212" y="676054"/>
                  <a:pt x="2543212" y="673000"/>
                </a:cubicBezTo>
                <a:cubicBezTo>
                  <a:pt x="2543212" y="669945"/>
                  <a:pt x="2546266" y="666891"/>
                  <a:pt x="2549321" y="666891"/>
                </a:cubicBezTo>
                <a:close/>
                <a:moveTo>
                  <a:pt x="1138277" y="663865"/>
                </a:moveTo>
                <a:cubicBezTo>
                  <a:pt x="1143368" y="663865"/>
                  <a:pt x="1148458" y="667937"/>
                  <a:pt x="1148458" y="674046"/>
                </a:cubicBezTo>
                <a:cubicBezTo>
                  <a:pt x="1148458" y="680155"/>
                  <a:pt x="1143368" y="684227"/>
                  <a:pt x="1138277" y="684227"/>
                </a:cubicBezTo>
                <a:cubicBezTo>
                  <a:pt x="1132168" y="684227"/>
                  <a:pt x="1128096" y="679137"/>
                  <a:pt x="1128096" y="674046"/>
                </a:cubicBezTo>
                <a:cubicBezTo>
                  <a:pt x="1128096" y="667937"/>
                  <a:pt x="1133187" y="663865"/>
                  <a:pt x="1138277" y="663865"/>
                </a:cubicBezTo>
                <a:close/>
                <a:moveTo>
                  <a:pt x="4785103" y="656710"/>
                </a:moveTo>
                <a:cubicBezTo>
                  <a:pt x="4787140" y="656710"/>
                  <a:pt x="4789176" y="658746"/>
                  <a:pt x="4789176" y="660782"/>
                </a:cubicBezTo>
                <a:cubicBezTo>
                  <a:pt x="4789176" y="662819"/>
                  <a:pt x="4787140" y="664855"/>
                  <a:pt x="4785103" y="664855"/>
                </a:cubicBezTo>
                <a:cubicBezTo>
                  <a:pt x="4783067" y="664855"/>
                  <a:pt x="4781032" y="662819"/>
                  <a:pt x="4781032" y="660782"/>
                </a:cubicBezTo>
                <a:cubicBezTo>
                  <a:pt x="4781032" y="658746"/>
                  <a:pt x="4783067" y="656710"/>
                  <a:pt x="4785103" y="656710"/>
                </a:cubicBezTo>
                <a:close/>
                <a:moveTo>
                  <a:pt x="6443616" y="651641"/>
                </a:moveTo>
                <a:cubicBezTo>
                  <a:pt x="6450742" y="651641"/>
                  <a:pt x="6455832" y="656732"/>
                  <a:pt x="6455832" y="663859"/>
                </a:cubicBezTo>
                <a:cubicBezTo>
                  <a:pt x="6455832" y="670985"/>
                  <a:pt x="6450742" y="676076"/>
                  <a:pt x="6443616" y="676076"/>
                </a:cubicBezTo>
                <a:cubicBezTo>
                  <a:pt x="6436489" y="676076"/>
                  <a:pt x="6431398" y="670985"/>
                  <a:pt x="6431398" y="663859"/>
                </a:cubicBezTo>
                <a:cubicBezTo>
                  <a:pt x="6431398" y="656732"/>
                  <a:pt x="6436489" y="651641"/>
                  <a:pt x="6443616" y="651641"/>
                </a:cubicBezTo>
                <a:close/>
                <a:moveTo>
                  <a:pt x="3110366" y="648590"/>
                </a:moveTo>
                <a:cubicBezTo>
                  <a:pt x="3118511" y="648590"/>
                  <a:pt x="3124621" y="654698"/>
                  <a:pt x="3124621" y="662844"/>
                </a:cubicBezTo>
                <a:cubicBezTo>
                  <a:pt x="3124621" y="670988"/>
                  <a:pt x="3118511" y="677097"/>
                  <a:pt x="3110366" y="677097"/>
                </a:cubicBezTo>
                <a:cubicBezTo>
                  <a:pt x="3102224" y="677097"/>
                  <a:pt x="3096114" y="670988"/>
                  <a:pt x="3096114" y="662844"/>
                </a:cubicBezTo>
                <a:cubicBezTo>
                  <a:pt x="3096114" y="654698"/>
                  <a:pt x="3102224" y="648590"/>
                  <a:pt x="3110366" y="648590"/>
                </a:cubicBezTo>
                <a:close/>
                <a:moveTo>
                  <a:pt x="4397201" y="629220"/>
                </a:moveTo>
                <a:cubicBezTo>
                  <a:pt x="4399238" y="629220"/>
                  <a:pt x="4401274" y="631256"/>
                  <a:pt x="4401274" y="633293"/>
                </a:cubicBezTo>
                <a:cubicBezTo>
                  <a:pt x="4401274" y="635329"/>
                  <a:pt x="4399238" y="637365"/>
                  <a:pt x="4397201" y="637365"/>
                </a:cubicBezTo>
                <a:cubicBezTo>
                  <a:pt x="4395165" y="637365"/>
                  <a:pt x="4393129" y="635329"/>
                  <a:pt x="4393129" y="633293"/>
                </a:cubicBezTo>
                <a:cubicBezTo>
                  <a:pt x="4393129" y="631256"/>
                  <a:pt x="4395165" y="629220"/>
                  <a:pt x="4397201" y="629220"/>
                </a:cubicBezTo>
                <a:close/>
                <a:moveTo>
                  <a:pt x="743181" y="564060"/>
                </a:moveTo>
                <a:cubicBezTo>
                  <a:pt x="746235" y="564060"/>
                  <a:pt x="748271" y="566096"/>
                  <a:pt x="748271" y="568132"/>
                </a:cubicBezTo>
                <a:cubicBezTo>
                  <a:pt x="748271" y="570169"/>
                  <a:pt x="746235" y="572205"/>
                  <a:pt x="743181" y="572205"/>
                </a:cubicBezTo>
                <a:cubicBezTo>
                  <a:pt x="740125" y="572205"/>
                  <a:pt x="738090" y="570169"/>
                  <a:pt x="738090" y="568132"/>
                </a:cubicBezTo>
                <a:cubicBezTo>
                  <a:pt x="738090" y="566096"/>
                  <a:pt x="740125" y="564060"/>
                  <a:pt x="743181" y="564060"/>
                </a:cubicBezTo>
                <a:close/>
                <a:moveTo>
                  <a:pt x="5325756" y="552890"/>
                </a:moveTo>
                <a:cubicBezTo>
                  <a:pt x="5355285" y="552890"/>
                  <a:pt x="5378697" y="576306"/>
                  <a:pt x="5378697" y="604813"/>
                </a:cubicBezTo>
                <a:cubicBezTo>
                  <a:pt x="5378697" y="633320"/>
                  <a:pt x="5355285" y="656737"/>
                  <a:pt x="5325756" y="656737"/>
                </a:cubicBezTo>
                <a:cubicBezTo>
                  <a:pt x="5296228" y="656737"/>
                  <a:pt x="5272813" y="633320"/>
                  <a:pt x="5272813" y="604813"/>
                </a:cubicBezTo>
                <a:cubicBezTo>
                  <a:pt x="5272813" y="576306"/>
                  <a:pt x="5296228" y="552890"/>
                  <a:pt x="5325756" y="552890"/>
                </a:cubicBezTo>
                <a:close/>
                <a:moveTo>
                  <a:pt x="777848" y="531504"/>
                </a:moveTo>
                <a:cubicBezTo>
                  <a:pt x="788028" y="532522"/>
                  <a:pt x="797192" y="540667"/>
                  <a:pt x="797192" y="550848"/>
                </a:cubicBezTo>
                <a:cubicBezTo>
                  <a:pt x="797192" y="562048"/>
                  <a:pt x="788028" y="570192"/>
                  <a:pt x="777848" y="570192"/>
                </a:cubicBezTo>
                <a:cubicBezTo>
                  <a:pt x="766649" y="570192"/>
                  <a:pt x="758504" y="562048"/>
                  <a:pt x="758504" y="550848"/>
                </a:cubicBezTo>
                <a:cubicBezTo>
                  <a:pt x="758504" y="540667"/>
                  <a:pt x="767667" y="531504"/>
                  <a:pt x="777848" y="531504"/>
                </a:cubicBezTo>
                <a:close/>
                <a:moveTo>
                  <a:pt x="10168903" y="524376"/>
                </a:moveTo>
                <a:cubicBezTo>
                  <a:pt x="10172976" y="524376"/>
                  <a:pt x="10175013" y="527430"/>
                  <a:pt x="10175013" y="530485"/>
                </a:cubicBezTo>
                <a:cubicBezTo>
                  <a:pt x="10175013" y="533539"/>
                  <a:pt x="10171958" y="536594"/>
                  <a:pt x="10168903" y="536594"/>
                </a:cubicBezTo>
                <a:cubicBezTo>
                  <a:pt x="10165849" y="536594"/>
                  <a:pt x="10162795" y="533539"/>
                  <a:pt x="10162795" y="530485"/>
                </a:cubicBezTo>
                <a:cubicBezTo>
                  <a:pt x="10162795" y="527430"/>
                  <a:pt x="10165849" y="524376"/>
                  <a:pt x="10168903" y="524376"/>
                </a:cubicBezTo>
                <a:close/>
                <a:moveTo>
                  <a:pt x="6053676" y="522319"/>
                </a:moveTo>
                <a:cubicBezTo>
                  <a:pt x="6056730" y="522319"/>
                  <a:pt x="6058766" y="524355"/>
                  <a:pt x="6058766" y="527410"/>
                </a:cubicBezTo>
                <a:cubicBezTo>
                  <a:pt x="6058766" y="530464"/>
                  <a:pt x="6056730" y="532500"/>
                  <a:pt x="6053676" y="532500"/>
                </a:cubicBezTo>
                <a:cubicBezTo>
                  <a:pt x="6050621" y="532500"/>
                  <a:pt x="6048585" y="530464"/>
                  <a:pt x="6048585" y="527410"/>
                </a:cubicBezTo>
                <a:cubicBezTo>
                  <a:pt x="6048585" y="524355"/>
                  <a:pt x="6050621" y="522319"/>
                  <a:pt x="6053676" y="522319"/>
                </a:cubicBezTo>
                <a:close/>
                <a:moveTo>
                  <a:pt x="2166508" y="516210"/>
                </a:moveTo>
                <a:cubicBezTo>
                  <a:pt x="2167526" y="516210"/>
                  <a:pt x="2168544" y="516210"/>
                  <a:pt x="2168544" y="518246"/>
                </a:cubicBezTo>
                <a:cubicBezTo>
                  <a:pt x="2168544" y="519264"/>
                  <a:pt x="2167526" y="520282"/>
                  <a:pt x="2166508" y="520282"/>
                </a:cubicBezTo>
                <a:cubicBezTo>
                  <a:pt x="2165490" y="520282"/>
                  <a:pt x="2164472" y="519264"/>
                  <a:pt x="2164472" y="518246"/>
                </a:cubicBezTo>
                <a:cubicBezTo>
                  <a:pt x="2164472" y="517228"/>
                  <a:pt x="2165490" y="516210"/>
                  <a:pt x="2166508" y="516210"/>
                </a:cubicBezTo>
                <a:close/>
                <a:moveTo>
                  <a:pt x="8592859" y="508092"/>
                </a:moveTo>
                <a:cubicBezTo>
                  <a:pt x="8606094" y="508092"/>
                  <a:pt x="8617294" y="519292"/>
                  <a:pt x="8617294" y="532528"/>
                </a:cubicBezTo>
                <a:cubicBezTo>
                  <a:pt x="8617294" y="545762"/>
                  <a:pt x="8606094" y="556963"/>
                  <a:pt x="8592859" y="556963"/>
                </a:cubicBezTo>
                <a:cubicBezTo>
                  <a:pt x="8579624" y="556963"/>
                  <a:pt x="8568424" y="545762"/>
                  <a:pt x="8568424" y="532528"/>
                </a:cubicBezTo>
                <a:cubicBezTo>
                  <a:pt x="8568424" y="519292"/>
                  <a:pt x="8579624" y="508092"/>
                  <a:pt x="8592859" y="508092"/>
                </a:cubicBezTo>
                <a:close/>
                <a:moveTo>
                  <a:pt x="6066913" y="493836"/>
                </a:moveTo>
                <a:cubicBezTo>
                  <a:pt x="6074039" y="493836"/>
                  <a:pt x="6081166" y="499945"/>
                  <a:pt x="6081166" y="508090"/>
                </a:cubicBezTo>
                <a:cubicBezTo>
                  <a:pt x="6081166" y="516235"/>
                  <a:pt x="6075057" y="522343"/>
                  <a:pt x="6066913" y="522343"/>
                </a:cubicBezTo>
                <a:cubicBezTo>
                  <a:pt x="6058767" y="522343"/>
                  <a:pt x="6052659" y="516235"/>
                  <a:pt x="6052659" y="508090"/>
                </a:cubicBezTo>
                <a:cubicBezTo>
                  <a:pt x="6052659" y="499945"/>
                  <a:pt x="6058767" y="493836"/>
                  <a:pt x="6066913" y="493836"/>
                </a:cubicBezTo>
                <a:close/>
                <a:moveTo>
                  <a:pt x="6723597" y="480603"/>
                </a:moveTo>
                <a:cubicBezTo>
                  <a:pt x="6734796" y="480603"/>
                  <a:pt x="6743960" y="489766"/>
                  <a:pt x="6743960" y="500965"/>
                </a:cubicBezTo>
                <a:cubicBezTo>
                  <a:pt x="6743960" y="512164"/>
                  <a:pt x="6734796" y="521329"/>
                  <a:pt x="6723597" y="521329"/>
                </a:cubicBezTo>
                <a:cubicBezTo>
                  <a:pt x="6712398" y="521329"/>
                  <a:pt x="6703235" y="512164"/>
                  <a:pt x="6703235" y="500965"/>
                </a:cubicBezTo>
                <a:cubicBezTo>
                  <a:pt x="6703235" y="489766"/>
                  <a:pt x="6712398" y="480603"/>
                  <a:pt x="6723597" y="480603"/>
                </a:cubicBezTo>
                <a:close/>
                <a:moveTo>
                  <a:pt x="10992560" y="476531"/>
                </a:moveTo>
                <a:cubicBezTo>
                  <a:pt x="10995614" y="476531"/>
                  <a:pt x="10997650" y="478567"/>
                  <a:pt x="10997650" y="481622"/>
                </a:cubicBezTo>
                <a:cubicBezTo>
                  <a:pt x="10997650" y="484676"/>
                  <a:pt x="10995614" y="486712"/>
                  <a:pt x="10992560" y="486712"/>
                </a:cubicBezTo>
                <a:cubicBezTo>
                  <a:pt x="10989506" y="486712"/>
                  <a:pt x="10987469" y="484676"/>
                  <a:pt x="10987469" y="481622"/>
                </a:cubicBezTo>
                <a:cubicBezTo>
                  <a:pt x="10987469" y="478567"/>
                  <a:pt x="10989506" y="476531"/>
                  <a:pt x="10992560" y="476531"/>
                </a:cubicBezTo>
                <a:close/>
                <a:moveTo>
                  <a:pt x="3592921" y="475498"/>
                </a:moveTo>
                <a:cubicBezTo>
                  <a:pt x="3641788" y="475498"/>
                  <a:pt x="3681491" y="515204"/>
                  <a:pt x="3681491" y="563056"/>
                </a:cubicBezTo>
                <a:cubicBezTo>
                  <a:pt x="3681491" y="611926"/>
                  <a:pt x="3641788" y="650613"/>
                  <a:pt x="3592921" y="650613"/>
                </a:cubicBezTo>
                <a:cubicBezTo>
                  <a:pt x="3544054" y="650613"/>
                  <a:pt x="3504350" y="610906"/>
                  <a:pt x="3504350" y="563056"/>
                </a:cubicBezTo>
                <a:cubicBezTo>
                  <a:pt x="3504350" y="514186"/>
                  <a:pt x="3544054" y="475498"/>
                  <a:pt x="3592921" y="475498"/>
                </a:cubicBezTo>
                <a:close/>
                <a:moveTo>
                  <a:pt x="4326963" y="471433"/>
                </a:moveTo>
                <a:cubicBezTo>
                  <a:pt x="4337144" y="471433"/>
                  <a:pt x="4346306" y="480596"/>
                  <a:pt x="4346306" y="490777"/>
                </a:cubicBezTo>
                <a:cubicBezTo>
                  <a:pt x="4346306" y="500959"/>
                  <a:pt x="4338162" y="510122"/>
                  <a:pt x="4326963" y="510122"/>
                </a:cubicBezTo>
                <a:cubicBezTo>
                  <a:pt x="4316781" y="510122"/>
                  <a:pt x="4307663" y="501977"/>
                  <a:pt x="4307663" y="490777"/>
                </a:cubicBezTo>
                <a:cubicBezTo>
                  <a:pt x="4307663" y="480596"/>
                  <a:pt x="4315762" y="471433"/>
                  <a:pt x="4326963" y="471433"/>
                </a:cubicBezTo>
                <a:close/>
                <a:moveTo>
                  <a:pt x="427563" y="469375"/>
                </a:moveTo>
                <a:cubicBezTo>
                  <a:pt x="427563" y="469375"/>
                  <a:pt x="428581" y="470393"/>
                  <a:pt x="428581" y="470393"/>
                </a:cubicBezTo>
                <a:cubicBezTo>
                  <a:pt x="428581" y="471411"/>
                  <a:pt x="427563" y="471411"/>
                  <a:pt x="427563" y="471411"/>
                </a:cubicBezTo>
                <a:cubicBezTo>
                  <a:pt x="426545" y="471411"/>
                  <a:pt x="426545" y="470393"/>
                  <a:pt x="426545" y="470393"/>
                </a:cubicBezTo>
                <a:cubicBezTo>
                  <a:pt x="426545" y="469375"/>
                  <a:pt x="427563" y="469375"/>
                  <a:pt x="427563" y="469375"/>
                </a:cubicBezTo>
                <a:close/>
                <a:moveTo>
                  <a:pt x="2938242" y="457159"/>
                </a:moveTo>
                <a:cubicBezTo>
                  <a:pt x="2942314" y="457159"/>
                  <a:pt x="2944351" y="459195"/>
                  <a:pt x="2944351" y="462250"/>
                </a:cubicBezTo>
                <a:cubicBezTo>
                  <a:pt x="2944351" y="465304"/>
                  <a:pt x="2942314" y="467340"/>
                  <a:pt x="2938242" y="467340"/>
                </a:cubicBezTo>
                <a:cubicBezTo>
                  <a:pt x="2935187" y="467340"/>
                  <a:pt x="2932133" y="465304"/>
                  <a:pt x="2932133" y="462250"/>
                </a:cubicBezTo>
                <a:cubicBezTo>
                  <a:pt x="2932133" y="459195"/>
                  <a:pt x="2934169" y="457159"/>
                  <a:pt x="2938242" y="457159"/>
                </a:cubicBezTo>
                <a:close/>
                <a:moveTo>
                  <a:pt x="2512732" y="403224"/>
                </a:moveTo>
                <a:cubicBezTo>
                  <a:pt x="2515786" y="403224"/>
                  <a:pt x="2518840" y="406278"/>
                  <a:pt x="2518840" y="409333"/>
                </a:cubicBezTo>
                <a:cubicBezTo>
                  <a:pt x="2518840" y="412387"/>
                  <a:pt x="2516804" y="415441"/>
                  <a:pt x="2512732" y="415441"/>
                </a:cubicBezTo>
                <a:cubicBezTo>
                  <a:pt x="2509677" y="415441"/>
                  <a:pt x="2506624" y="413405"/>
                  <a:pt x="2506624" y="409333"/>
                </a:cubicBezTo>
                <a:cubicBezTo>
                  <a:pt x="2506624" y="406278"/>
                  <a:pt x="2508660" y="403224"/>
                  <a:pt x="2512732" y="403224"/>
                </a:cubicBezTo>
                <a:close/>
                <a:moveTo>
                  <a:pt x="5816456" y="403200"/>
                </a:moveTo>
                <a:cubicBezTo>
                  <a:pt x="5821546" y="403200"/>
                  <a:pt x="5825619" y="407272"/>
                  <a:pt x="5825619" y="412363"/>
                </a:cubicBezTo>
                <a:cubicBezTo>
                  <a:pt x="5825619" y="417454"/>
                  <a:pt x="5821546" y="421526"/>
                  <a:pt x="5816456" y="421526"/>
                </a:cubicBezTo>
                <a:cubicBezTo>
                  <a:pt x="5811365" y="421526"/>
                  <a:pt x="5807293" y="417454"/>
                  <a:pt x="5807293" y="412363"/>
                </a:cubicBezTo>
                <a:cubicBezTo>
                  <a:pt x="5807293" y="407272"/>
                  <a:pt x="5811365" y="403200"/>
                  <a:pt x="5816456" y="403200"/>
                </a:cubicBezTo>
                <a:close/>
                <a:moveTo>
                  <a:pt x="8714015" y="402208"/>
                </a:moveTo>
                <a:cubicBezTo>
                  <a:pt x="8719106" y="402208"/>
                  <a:pt x="8722160" y="406280"/>
                  <a:pt x="8722160" y="410353"/>
                </a:cubicBezTo>
                <a:cubicBezTo>
                  <a:pt x="8722160" y="414426"/>
                  <a:pt x="8718088" y="418498"/>
                  <a:pt x="8714015" y="418498"/>
                </a:cubicBezTo>
                <a:cubicBezTo>
                  <a:pt x="8709943" y="418498"/>
                  <a:pt x="8705870" y="414426"/>
                  <a:pt x="8705870" y="410353"/>
                </a:cubicBezTo>
                <a:cubicBezTo>
                  <a:pt x="8705870" y="406280"/>
                  <a:pt x="8709943" y="402208"/>
                  <a:pt x="8714015" y="402208"/>
                </a:cubicBezTo>
                <a:close/>
                <a:moveTo>
                  <a:pt x="9278052" y="383876"/>
                </a:moveTo>
                <a:cubicBezTo>
                  <a:pt x="9279070" y="383876"/>
                  <a:pt x="9279070" y="384894"/>
                  <a:pt x="9279070" y="384894"/>
                </a:cubicBezTo>
                <a:cubicBezTo>
                  <a:pt x="9279070" y="385912"/>
                  <a:pt x="9278052" y="385912"/>
                  <a:pt x="9278052" y="385912"/>
                </a:cubicBezTo>
                <a:cubicBezTo>
                  <a:pt x="9277034" y="385912"/>
                  <a:pt x="9277034" y="384894"/>
                  <a:pt x="9277034" y="384894"/>
                </a:cubicBezTo>
                <a:cubicBezTo>
                  <a:pt x="9277034" y="383876"/>
                  <a:pt x="9278052" y="383876"/>
                  <a:pt x="9278052" y="383876"/>
                </a:cubicBezTo>
                <a:close/>
                <a:moveTo>
                  <a:pt x="8419779" y="378786"/>
                </a:moveTo>
                <a:cubicBezTo>
                  <a:pt x="8426906" y="378786"/>
                  <a:pt x="8434033" y="384894"/>
                  <a:pt x="8434033" y="393040"/>
                </a:cubicBezTo>
                <a:cubicBezTo>
                  <a:pt x="8434033" y="401184"/>
                  <a:pt x="8427924" y="407293"/>
                  <a:pt x="8419779" y="407293"/>
                </a:cubicBezTo>
                <a:cubicBezTo>
                  <a:pt x="8411634" y="407293"/>
                  <a:pt x="8405525" y="401184"/>
                  <a:pt x="8405525" y="393040"/>
                </a:cubicBezTo>
                <a:cubicBezTo>
                  <a:pt x="8405525" y="384894"/>
                  <a:pt x="8411634" y="378786"/>
                  <a:pt x="8419779" y="378786"/>
                </a:cubicBezTo>
                <a:close/>
                <a:moveTo>
                  <a:pt x="4043916" y="366546"/>
                </a:moveTo>
                <a:cubicBezTo>
                  <a:pt x="4053080" y="366546"/>
                  <a:pt x="4059189" y="372655"/>
                  <a:pt x="4059189" y="381818"/>
                </a:cubicBezTo>
                <a:cubicBezTo>
                  <a:pt x="4059189" y="389963"/>
                  <a:pt x="4052062" y="397090"/>
                  <a:pt x="4043916" y="397090"/>
                </a:cubicBezTo>
                <a:cubicBezTo>
                  <a:pt x="4035771" y="397090"/>
                  <a:pt x="4028645" y="389963"/>
                  <a:pt x="4028645" y="381818"/>
                </a:cubicBezTo>
                <a:cubicBezTo>
                  <a:pt x="4028645" y="373673"/>
                  <a:pt x="4035771" y="366546"/>
                  <a:pt x="4043916" y="366546"/>
                </a:cubicBezTo>
                <a:close/>
                <a:moveTo>
                  <a:pt x="5531384" y="355348"/>
                </a:moveTo>
                <a:cubicBezTo>
                  <a:pt x="5540547" y="355348"/>
                  <a:pt x="5548692" y="363493"/>
                  <a:pt x="5548692" y="372656"/>
                </a:cubicBezTo>
                <a:cubicBezTo>
                  <a:pt x="5548692" y="381819"/>
                  <a:pt x="5540547" y="389964"/>
                  <a:pt x="5531384" y="389964"/>
                </a:cubicBezTo>
                <a:cubicBezTo>
                  <a:pt x="5522221" y="389964"/>
                  <a:pt x="5514076" y="381819"/>
                  <a:pt x="5514076" y="372656"/>
                </a:cubicBezTo>
                <a:cubicBezTo>
                  <a:pt x="5514076" y="363493"/>
                  <a:pt x="5522221" y="355348"/>
                  <a:pt x="5531384" y="355348"/>
                </a:cubicBezTo>
                <a:close/>
                <a:moveTo>
                  <a:pt x="6608550" y="325823"/>
                </a:moveTo>
                <a:cubicBezTo>
                  <a:pt x="6611604" y="325823"/>
                  <a:pt x="6613640" y="327859"/>
                  <a:pt x="6613640" y="330914"/>
                </a:cubicBezTo>
                <a:cubicBezTo>
                  <a:pt x="6613640" y="333968"/>
                  <a:pt x="6611604" y="336004"/>
                  <a:pt x="6608550" y="336004"/>
                </a:cubicBezTo>
                <a:cubicBezTo>
                  <a:pt x="6605495" y="336004"/>
                  <a:pt x="6603459" y="333968"/>
                  <a:pt x="6603459" y="330914"/>
                </a:cubicBezTo>
                <a:cubicBezTo>
                  <a:pt x="6603459" y="327859"/>
                  <a:pt x="6605495" y="325823"/>
                  <a:pt x="6608550" y="325823"/>
                </a:cubicBezTo>
                <a:close/>
                <a:moveTo>
                  <a:pt x="7003580" y="314648"/>
                </a:moveTo>
                <a:cubicBezTo>
                  <a:pt x="7010706" y="314648"/>
                  <a:pt x="7015796" y="319739"/>
                  <a:pt x="7015796" y="325847"/>
                </a:cubicBezTo>
                <a:cubicBezTo>
                  <a:pt x="7015796" y="331956"/>
                  <a:pt x="7010706" y="337047"/>
                  <a:pt x="7003580" y="337047"/>
                </a:cubicBezTo>
                <a:cubicBezTo>
                  <a:pt x="6997470" y="337047"/>
                  <a:pt x="6991362" y="331956"/>
                  <a:pt x="6991362" y="325847"/>
                </a:cubicBezTo>
                <a:cubicBezTo>
                  <a:pt x="6991362" y="319739"/>
                  <a:pt x="6996453" y="314648"/>
                  <a:pt x="7003580" y="314648"/>
                </a:cubicBezTo>
                <a:close/>
                <a:moveTo>
                  <a:pt x="4121368" y="295307"/>
                </a:moveTo>
                <a:cubicBezTo>
                  <a:pt x="4130532" y="295307"/>
                  <a:pt x="4136640" y="301416"/>
                  <a:pt x="4136640" y="309561"/>
                </a:cubicBezTo>
                <a:cubicBezTo>
                  <a:pt x="4136640" y="317706"/>
                  <a:pt x="4129514" y="323814"/>
                  <a:pt x="4121368" y="323814"/>
                </a:cubicBezTo>
                <a:cubicBezTo>
                  <a:pt x="4113225" y="323814"/>
                  <a:pt x="4106095" y="317706"/>
                  <a:pt x="4106095" y="309561"/>
                </a:cubicBezTo>
                <a:cubicBezTo>
                  <a:pt x="4106095" y="301416"/>
                  <a:pt x="4112206" y="295307"/>
                  <a:pt x="4121368" y="295307"/>
                </a:cubicBezTo>
                <a:close/>
                <a:moveTo>
                  <a:pt x="5311470" y="293243"/>
                </a:moveTo>
                <a:cubicBezTo>
                  <a:pt x="5316562" y="293243"/>
                  <a:pt x="5320634" y="297316"/>
                  <a:pt x="5320634" y="302406"/>
                </a:cubicBezTo>
                <a:cubicBezTo>
                  <a:pt x="5320634" y="307497"/>
                  <a:pt x="5316562" y="311569"/>
                  <a:pt x="5311470" y="311569"/>
                </a:cubicBezTo>
                <a:cubicBezTo>
                  <a:pt x="5306380" y="311569"/>
                  <a:pt x="5302308" y="307497"/>
                  <a:pt x="5302308" y="302406"/>
                </a:cubicBezTo>
                <a:cubicBezTo>
                  <a:pt x="5302308" y="297316"/>
                  <a:pt x="5306380" y="293243"/>
                  <a:pt x="5311470" y="293243"/>
                </a:cubicBezTo>
                <a:close/>
                <a:moveTo>
                  <a:pt x="9786092" y="292250"/>
                </a:moveTo>
                <a:cubicBezTo>
                  <a:pt x="9795255" y="292250"/>
                  <a:pt x="9802382" y="299377"/>
                  <a:pt x="9802382" y="308540"/>
                </a:cubicBezTo>
                <a:cubicBezTo>
                  <a:pt x="9802382" y="317703"/>
                  <a:pt x="9795255" y="324830"/>
                  <a:pt x="9786092" y="324830"/>
                </a:cubicBezTo>
                <a:cubicBezTo>
                  <a:pt x="9776929" y="324830"/>
                  <a:pt x="9769802" y="317703"/>
                  <a:pt x="9769802" y="308540"/>
                </a:cubicBezTo>
                <a:cubicBezTo>
                  <a:pt x="9769802" y="299377"/>
                  <a:pt x="9776929" y="292250"/>
                  <a:pt x="9786092" y="292250"/>
                </a:cubicBezTo>
                <a:close/>
                <a:moveTo>
                  <a:pt x="9236309" y="271884"/>
                </a:moveTo>
                <a:cubicBezTo>
                  <a:pt x="9243436" y="271884"/>
                  <a:pt x="9249545" y="277992"/>
                  <a:pt x="9249545" y="285119"/>
                </a:cubicBezTo>
                <a:cubicBezTo>
                  <a:pt x="9249545" y="292246"/>
                  <a:pt x="9243436" y="298355"/>
                  <a:pt x="9236309" y="298355"/>
                </a:cubicBezTo>
                <a:cubicBezTo>
                  <a:pt x="9229182" y="298355"/>
                  <a:pt x="9223074" y="292246"/>
                  <a:pt x="9223074" y="285119"/>
                </a:cubicBezTo>
                <a:cubicBezTo>
                  <a:pt x="9223074" y="277992"/>
                  <a:pt x="9229182" y="271884"/>
                  <a:pt x="9236309" y="271884"/>
                </a:cubicBezTo>
                <a:close/>
                <a:moveTo>
                  <a:pt x="1991444" y="266797"/>
                </a:moveTo>
                <a:cubicBezTo>
                  <a:pt x="1995516" y="266797"/>
                  <a:pt x="1998572" y="269851"/>
                  <a:pt x="1998572" y="273924"/>
                </a:cubicBezTo>
                <a:cubicBezTo>
                  <a:pt x="1998572" y="277996"/>
                  <a:pt x="1995516" y="281051"/>
                  <a:pt x="1991444" y="281051"/>
                </a:cubicBezTo>
                <a:cubicBezTo>
                  <a:pt x="1987370" y="281051"/>
                  <a:pt x="1984317" y="277996"/>
                  <a:pt x="1984317" y="273924"/>
                </a:cubicBezTo>
                <a:cubicBezTo>
                  <a:pt x="1984317" y="269851"/>
                  <a:pt x="1987370" y="266797"/>
                  <a:pt x="1991444" y="266797"/>
                </a:cubicBezTo>
                <a:close/>
                <a:moveTo>
                  <a:pt x="8223283" y="262699"/>
                </a:moveTo>
                <a:cubicBezTo>
                  <a:pt x="8225320" y="262699"/>
                  <a:pt x="8226337" y="263717"/>
                  <a:pt x="8226337" y="265754"/>
                </a:cubicBezTo>
                <a:cubicBezTo>
                  <a:pt x="8226337" y="266772"/>
                  <a:pt x="8225320" y="268808"/>
                  <a:pt x="8223283" y="268808"/>
                </a:cubicBezTo>
                <a:cubicBezTo>
                  <a:pt x="8222265" y="268808"/>
                  <a:pt x="8220229" y="267790"/>
                  <a:pt x="8220229" y="265754"/>
                </a:cubicBezTo>
                <a:cubicBezTo>
                  <a:pt x="8220229" y="263717"/>
                  <a:pt x="8221247" y="262699"/>
                  <a:pt x="8223283" y="262699"/>
                </a:cubicBezTo>
                <a:close/>
                <a:moveTo>
                  <a:pt x="3759863" y="253535"/>
                </a:moveTo>
                <a:cubicBezTo>
                  <a:pt x="3762916" y="253535"/>
                  <a:pt x="3764952" y="255571"/>
                  <a:pt x="3764952" y="258626"/>
                </a:cubicBezTo>
                <a:cubicBezTo>
                  <a:pt x="3764952" y="261680"/>
                  <a:pt x="3762916" y="263716"/>
                  <a:pt x="3759863" y="263716"/>
                </a:cubicBezTo>
                <a:cubicBezTo>
                  <a:pt x="3756807" y="263716"/>
                  <a:pt x="3754772" y="261680"/>
                  <a:pt x="3754772" y="258626"/>
                </a:cubicBezTo>
                <a:cubicBezTo>
                  <a:pt x="3754772" y="255571"/>
                  <a:pt x="3756807" y="253535"/>
                  <a:pt x="3759863" y="253535"/>
                </a:cubicBezTo>
                <a:close/>
                <a:moveTo>
                  <a:pt x="7655174" y="243355"/>
                </a:moveTo>
                <a:cubicBezTo>
                  <a:pt x="7656192" y="244373"/>
                  <a:pt x="7658228" y="245391"/>
                  <a:pt x="7658228" y="246410"/>
                </a:cubicBezTo>
                <a:cubicBezTo>
                  <a:pt x="7658228" y="247427"/>
                  <a:pt x="7657210" y="249464"/>
                  <a:pt x="7655174" y="249464"/>
                </a:cubicBezTo>
                <a:cubicBezTo>
                  <a:pt x="7654155" y="249464"/>
                  <a:pt x="7652119" y="248446"/>
                  <a:pt x="7652119" y="246410"/>
                </a:cubicBezTo>
                <a:cubicBezTo>
                  <a:pt x="7652119" y="245391"/>
                  <a:pt x="7653137" y="243355"/>
                  <a:pt x="7655174" y="243355"/>
                </a:cubicBezTo>
                <a:close/>
                <a:moveTo>
                  <a:pt x="1998518" y="237245"/>
                </a:moveTo>
                <a:cubicBezTo>
                  <a:pt x="2003609" y="237245"/>
                  <a:pt x="2007681" y="241318"/>
                  <a:pt x="2007681" y="246408"/>
                </a:cubicBezTo>
                <a:cubicBezTo>
                  <a:pt x="2007681" y="251499"/>
                  <a:pt x="2003609" y="255571"/>
                  <a:pt x="1998518" y="255571"/>
                </a:cubicBezTo>
                <a:cubicBezTo>
                  <a:pt x="1993428" y="255571"/>
                  <a:pt x="1989355" y="251499"/>
                  <a:pt x="1989355" y="246408"/>
                </a:cubicBezTo>
                <a:cubicBezTo>
                  <a:pt x="1989355" y="241318"/>
                  <a:pt x="1993428" y="237245"/>
                  <a:pt x="1998518" y="237245"/>
                </a:cubicBezTo>
                <a:close/>
                <a:moveTo>
                  <a:pt x="1157580" y="234204"/>
                </a:moveTo>
                <a:cubicBezTo>
                  <a:pt x="1177943" y="233186"/>
                  <a:pt x="1195251" y="250494"/>
                  <a:pt x="1195251" y="270856"/>
                </a:cubicBezTo>
                <a:cubicBezTo>
                  <a:pt x="1195251" y="291218"/>
                  <a:pt x="1178961" y="307508"/>
                  <a:pt x="1157580" y="307508"/>
                </a:cubicBezTo>
                <a:cubicBezTo>
                  <a:pt x="1137218" y="307508"/>
                  <a:pt x="1119910" y="291218"/>
                  <a:pt x="1119910" y="270856"/>
                </a:cubicBezTo>
                <a:cubicBezTo>
                  <a:pt x="1119910" y="250494"/>
                  <a:pt x="1136200" y="234204"/>
                  <a:pt x="1157580" y="234204"/>
                </a:cubicBezTo>
                <a:close/>
                <a:moveTo>
                  <a:pt x="961058" y="233172"/>
                </a:moveTo>
                <a:cubicBezTo>
                  <a:pt x="979384" y="233172"/>
                  <a:pt x="993637" y="247426"/>
                  <a:pt x="993637" y="265752"/>
                </a:cubicBezTo>
                <a:cubicBezTo>
                  <a:pt x="993637" y="283060"/>
                  <a:pt x="979384" y="297314"/>
                  <a:pt x="961058" y="297314"/>
                </a:cubicBezTo>
                <a:cubicBezTo>
                  <a:pt x="942732" y="297314"/>
                  <a:pt x="928478" y="283060"/>
                  <a:pt x="928478" y="265752"/>
                </a:cubicBezTo>
                <a:cubicBezTo>
                  <a:pt x="928478" y="248444"/>
                  <a:pt x="942732" y="233172"/>
                  <a:pt x="961058" y="233172"/>
                </a:cubicBezTo>
                <a:close/>
                <a:moveTo>
                  <a:pt x="171076" y="227096"/>
                </a:moveTo>
                <a:cubicBezTo>
                  <a:pt x="173114" y="227096"/>
                  <a:pt x="174131" y="229132"/>
                  <a:pt x="174131" y="230151"/>
                </a:cubicBezTo>
                <a:cubicBezTo>
                  <a:pt x="174131" y="232186"/>
                  <a:pt x="173114" y="233205"/>
                  <a:pt x="171076" y="233205"/>
                </a:cubicBezTo>
                <a:cubicBezTo>
                  <a:pt x="169040" y="233205"/>
                  <a:pt x="168023" y="232186"/>
                  <a:pt x="168023" y="230151"/>
                </a:cubicBezTo>
                <a:cubicBezTo>
                  <a:pt x="168023" y="228113"/>
                  <a:pt x="169040" y="227096"/>
                  <a:pt x="171076" y="227096"/>
                </a:cubicBezTo>
                <a:close/>
                <a:moveTo>
                  <a:pt x="1620797" y="211791"/>
                </a:moveTo>
                <a:cubicBezTo>
                  <a:pt x="1626906" y="212809"/>
                  <a:pt x="1630978" y="216882"/>
                  <a:pt x="1630978" y="221973"/>
                </a:cubicBezTo>
                <a:cubicBezTo>
                  <a:pt x="1630978" y="227064"/>
                  <a:pt x="1626906" y="232153"/>
                  <a:pt x="1620797" y="232153"/>
                </a:cubicBezTo>
                <a:cubicBezTo>
                  <a:pt x="1615707" y="232153"/>
                  <a:pt x="1610616" y="228082"/>
                  <a:pt x="1610616" y="221973"/>
                </a:cubicBezTo>
                <a:cubicBezTo>
                  <a:pt x="1610616" y="216882"/>
                  <a:pt x="1614689" y="211791"/>
                  <a:pt x="1620797" y="211791"/>
                </a:cubicBezTo>
                <a:close/>
                <a:moveTo>
                  <a:pt x="5128210" y="193466"/>
                </a:moveTo>
                <a:cubicBezTo>
                  <a:pt x="5135336" y="193466"/>
                  <a:pt x="5140427" y="199575"/>
                  <a:pt x="5140427" y="205684"/>
                </a:cubicBezTo>
                <a:cubicBezTo>
                  <a:pt x="5140427" y="212810"/>
                  <a:pt x="5134318" y="217901"/>
                  <a:pt x="5128210" y="217901"/>
                </a:cubicBezTo>
                <a:cubicBezTo>
                  <a:pt x="5121084" y="217901"/>
                  <a:pt x="5115993" y="211792"/>
                  <a:pt x="5115993" y="205684"/>
                </a:cubicBezTo>
                <a:cubicBezTo>
                  <a:pt x="5115993" y="198557"/>
                  <a:pt x="5122102" y="193466"/>
                  <a:pt x="5128210" y="193466"/>
                </a:cubicBezTo>
                <a:close/>
                <a:moveTo>
                  <a:pt x="9614030" y="138518"/>
                </a:moveTo>
                <a:cubicBezTo>
                  <a:pt x="9620139" y="138518"/>
                  <a:pt x="9625230" y="143609"/>
                  <a:pt x="9625230" y="149717"/>
                </a:cubicBezTo>
                <a:cubicBezTo>
                  <a:pt x="9625230" y="155826"/>
                  <a:pt x="9620139" y="160915"/>
                  <a:pt x="9614030" y="160915"/>
                </a:cubicBezTo>
                <a:cubicBezTo>
                  <a:pt x="9607922" y="160915"/>
                  <a:pt x="9602831" y="155826"/>
                  <a:pt x="9602831" y="149717"/>
                </a:cubicBezTo>
                <a:cubicBezTo>
                  <a:pt x="9602831" y="143609"/>
                  <a:pt x="9607922" y="138518"/>
                  <a:pt x="9614030" y="138518"/>
                </a:cubicBezTo>
                <a:close/>
                <a:moveTo>
                  <a:pt x="3063470" y="115071"/>
                </a:moveTo>
                <a:cubicBezTo>
                  <a:pt x="3066524" y="115071"/>
                  <a:pt x="3069579" y="117107"/>
                  <a:pt x="3069579" y="121180"/>
                </a:cubicBezTo>
                <a:cubicBezTo>
                  <a:pt x="3069579" y="124234"/>
                  <a:pt x="3066524" y="127289"/>
                  <a:pt x="3063470" y="127289"/>
                </a:cubicBezTo>
                <a:cubicBezTo>
                  <a:pt x="3060416" y="127289"/>
                  <a:pt x="3057361" y="124234"/>
                  <a:pt x="3057361" y="121180"/>
                </a:cubicBezTo>
                <a:cubicBezTo>
                  <a:pt x="3057361" y="118126"/>
                  <a:pt x="3060416" y="115071"/>
                  <a:pt x="3063470" y="115071"/>
                </a:cubicBezTo>
                <a:close/>
                <a:moveTo>
                  <a:pt x="1904915" y="92704"/>
                </a:moveTo>
                <a:cubicBezTo>
                  <a:pt x="1915096" y="91685"/>
                  <a:pt x="1923240" y="99831"/>
                  <a:pt x="1923240" y="110012"/>
                </a:cubicBezTo>
                <a:cubicBezTo>
                  <a:pt x="1923240" y="120193"/>
                  <a:pt x="1915096" y="127319"/>
                  <a:pt x="1904915" y="127319"/>
                </a:cubicBezTo>
                <a:cubicBezTo>
                  <a:pt x="1894733" y="127319"/>
                  <a:pt x="1886589" y="119175"/>
                  <a:pt x="1886589" y="110012"/>
                </a:cubicBezTo>
                <a:cubicBezTo>
                  <a:pt x="1886589" y="99831"/>
                  <a:pt x="1894733" y="92704"/>
                  <a:pt x="1904915" y="92704"/>
                </a:cubicBezTo>
                <a:close/>
                <a:moveTo>
                  <a:pt x="6230829" y="87605"/>
                </a:moveTo>
                <a:cubicBezTo>
                  <a:pt x="6234902" y="87605"/>
                  <a:pt x="6238974" y="90659"/>
                  <a:pt x="6238974" y="95750"/>
                </a:cubicBezTo>
                <a:cubicBezTo>
                  <a:pt x="6238974" y="99822"/>
                  <a:pt x="6234902" y="103895"/>
                  <a:pt x="6230829" y="103895"/>
                </a:cubicBezTo>
                <a:cubicBezTo>
                  <a:pt x="6226756" y="103895"/>
                  <a:pt x="6222684" y="99822"/>
                  <a:pt x="6222684" y="95750"/>
                </a:cubicBezTo>
                <a:cubicBezTo>
                  <a:pt x="6222684" y="91677"/>
                  <a:pt x="6226756" y="87605"/>
                  <a:pt x="6230829" y="87605"/>
                </a:cubicBezTo>
                <a:close/>
                <a:moveTo>
                  <a:pt x="11171750" y="86587"/>
                </a:moveTo>
                <a:cubicBezTo>
                  <a:pt x="11227746" y="86587"/>
                  <a:pt x="11273561" y="131384"/>
                  <a:pt x="11273561" y="187380"/>
                </a:cubicBezTo>
                <a:cubicBezTo>
                  <a:pt x="11273561" y="243377"/>
                  <a:pt x="11228764" y="288173"/>
                  <a:pt x="11171750" y="288173"/>
                </a:cubicBezTo>
                <a:cubicBezTo>
                  <a:pt x="11115753" y="288173"/>
                  <a:pt x="11069938" y="243377"/>
                  <a:pt x="11069938" y="187380"/>
                </a:cubicBezTo>
                <a:cubicBezTo>
                  <a:pt x="11069938" y="131384"/>
                  <a:pt x="11115753" y="86587"/>
                  <a:pt x="11171750" y="86587"/>
                </a:cubicBezTo>
                <a:close/>
                <a:moveTo>
                  <a:pt x="3533841" y="71293"/>
                </a:moveTo>
                <a:cubicBezTo>
                  <a:pt x="3535876" y="70275"/>
                  <a:pt x="3536895" y="72311"/>
                  <a:pt x="3536895" y="74347"/>
                </a:cubicBezTo>
                <a:cubicBezTo>
                  <a:pt x="3536895" y="76383"/>
                  <a:pt x="3535876" y="77402"/>
                  <a:pt x="3533841" y="77402"/>
                </a:cubicBezTo>
                <a:cubicBezTo>
                  <a:pt x="3531804" y="77402"/>
                  <a:pt x="3530785" y="76383"/>
                  <a:pt x="3530785" y="74347"/>
                </a:cubicBezTo>
                <a:cubicBezTo>
                  <a:pt x="3530785" y="72311"/>
                  <a:pt x="3531804" y="71293"/>
                  <a:pt x="3533841" y="71293"/>
                </a:cubicBezTo>
                <a:close/>
                <a:moveTo>
                  <a:pt x="8850443" y="69279"/>
                </a:moveTo>
                <a:cubicBezTo>
                  <a:pt x="8853497" y="69279"/>
                  <a:pt x="8855533" y="71315"/>
                  <a:pt x="8855533" y="74370"/>
                </a:cubicBezTo>
                <a:cubicBezTo>
                  <a:pt x="8855533" y="77424"/>
                  <a:pt x="8853497" y="79460"/>
                  <a:pt x="8850443" y="79460"/>
                </a:cubicBezTo>
                <a:cubicBezTo>
                  <a:pt x="8847388" y="79460"/>
                  <a:pt x="8845352" y="77424"/>
                  <a:pt x="8845352" y="74370"/>
                </a:cubicBezTo>
                <a:cubicBezTo>
                  <a:pt x="8845352" y="71315"/>
                  <a:pt x="8847388" y="69279"/>
                  <a:pt x="8850443" y="69279"/>
                </a:cubicBezTo>
                <a:close/>
                <a:moveTo>
                  <a:pt x="2747929" y="68269"/>
                </a:moveTo>
                <a:cubicBezTo>
                  <a:pt x="2760149" y="68269"/>
                  <a:pt x="2770331" y="78449"/>
                  <a:pt x="2770331" y="90666"/>
                </a:cubicBezTo>
                <a:cubicBezTo>
                  <a:pt x="2770331" y="102884"/>
                  <a:pt x="2760149" y="113065"/>
                  <a:pt x="2747929" y="113065"/>
                </a:cubicBezTo>
                <a:cubicBezTo>
                  <a:pt x="2735713" y="113065"/>
                  <a:pt x="2725531" y="102884"/>
                  <a:pt x="2725531" y="90666"/>
                </a:cubicBezTo>
                <a:cubicBezTo>
                  <a:pt x="2725531" y="78449"/>
                  <a:pt x="2735713" y="68269"/>
                  <a:pt x="2747929" y="68269"/>
                </a:cubicBezTo>
                <a:close/>
                <a:moveTo>
                  <a:pt x="1222767" y="68265"/>
                </a:moveTo>
                <a:cubicBezTo>
                  <a:pt x="1233967" y="68265"/>
                  <a:pt x="1243130" y="77428"/>
                  <a:pt x="1243130" y="88627"/>
                </a:cubicBezTo>
                <a:cubicBezTo>
                  <a:pt x="1243130" y="99825"/>
                  <a:pt x="1233967" y="108990"/>
                  <a:pt x="1222767" y="108990"/>
                </a:cubicBezTo>
                <a:cubicBezTo>
                  <a:pt x="1211568" y="108990"/>
                  <a:pt x="1202406" y="99825"/>
                  <a:pt x="1202406" y="88627"/>
                </a:cubicBezTo>
                <a:cubicBezTo>
                  <a:pt x="1202406" y="77428"/>
                  <a:pt x="1211568" y="68265"/>
                  <a:pt x="1222767" y="68265"/>
                </a:cubicBezTo>
                <a:close/>
                <a:moveTo>
                  <a:pt x="11961807" y="59105"/>
                </a:moveTo>
                <a:cubicBezTo>
                  <a:pt x="11973006" y="59105"/>
                  <a:pt x="11982170" y="68268"/>
                  <a:pt x="11982170" y="79467"/>
                </a:cubicBezTo>
                <a:cubicBezTo>
                  <a:pt x="11982170" y="90667"/>
                  <a:pt x="11973006" y="99830"/>
                  <a:pt x="11961807" y="99830"/>
                </a:cubicBezTo>
                <a:cubicBezTo>
                  <a:pt x="11950608" y="99830"/>
                  <a:pt x="11941445" y="90667"/>
                  <a:pt x="11941445" y="79467"/>
                </a:cubicBezTo>
                <a:cubicBezTo>
                  <a:pt x="11941445" y="68268"/>
                  <a:pt x="11950608" y="59105"/>
                  <a:pt x="11961807" y="59105"/>
                </a:cubicBezTo>
                <a:close/>
                <a:moveTo>
                  <a:pt x="2790665" y="54007"/>
                </a:moveTo>
                <a:cubicBezTo>
                  <a:pt x="2797792" y="54007"/>
                  <a:pt x="2803901" y="60116"/>
                  <a:pt x="2803901" y="67243"/>
                </a:cubicBezTo>
                <a:cubicBezTo>
                  <a:pt x="2803901" y="74369"/>
                  <a:pt x="2797792" y="80478"/>
                  <a:pt x="2790665" y="80478"/>
                </a:cubicBezTo>
                <a:cubicBezTo>
                  <a:pt x="2783539" y="80478"/>
                  <a:pt x="2777433" y="74369"/>
                  <a:pt x="2777433" y="67243"/>
                </a:cubicBezTo>
                <a:cubicBezTo>
                  <a:pt x="2777433" y="60116"/>
                  <a:pt x="2783539" y="54007"/>
                  <a:pt x="2790665" y="54007"/>
                </a:cubicBezTo>
                <a:close/>
                <a:moveTo>
                  <a:pt x="3751773" y="46888"/>
                </a:moveTo>
                <a:cubicBezTo>
                  <a:pt x="3755844" y="46888"/>
                  <a:pt x="3759917" y="49943"/>
                  <a:pt x="3759917" y="55033"/>
                </a:cubicBezTo>
                <a:cubicBezTo>
                  <a:pt x="3759917" y="59105"/>
                  <a:pt x="3756861" y="63179"/>
                  <a:pt x="3751773" y="63179"/>
                </a:cubicBezTo>
                <a:cubicBezTo>
                  <a:pt x="3747699" y="63179"/>
                  <a:pt x="3743628" y="60123"/>
                  <a:pt x="3743628" y="55033"/>
                </a:cubicBezTo>
                <a:cubicBezTo>
                  <a:pt x="3743628" y="50961"/>
                  <a:pt x="3746682" y="46888"/>
                  <a:pt x="3751773" y="46888"/>
                </a:cubicBezTo>
                <a:close/>
                <a:moveTo>
                  <a:pt x="6107637" y="40750"/>
                </a:moveTo>
                <a:cubicBezTo>
                  <a:pt x="6111709" y="40750"/>
                  <a:pt x="6113746" y="43804"/>
                  <a:pt x="6113746" y="46859"/>
                </a:cubicBezTo>
                <a:cubicBezTo>
                  <a:pt x="6113746" y="49913"/>
                  <a:pt x="6110691" y="52968"/>
                  <a:pt x="6107637" y="52968"/>
                </a:cubicBezTo>
                <a:cubicBezTo>
                  <a:pt x="6104582" y="52968"/>
                  <a:pt x="6101528" y="49913"/>
                  <a:pt x="6101528" y="46859"/>
                </a:cubicBezTo>
                <a:cubicBezTo>
                  <a:pt x="6101528" y="43804"/>
                  <a:pt x="6104582" y="40750"/>
                  <a:pt x="6107637" y="40750"/>
                </a:cubicBezTo>
                <a:close/>
                <a:moveTo>
                  <a:pt x="338029" y="35685"/>
                </a:moveTo>
                <a:cubicBezTo>
                  <a:pt x="354318" y="35685"/>
                  <a:pt x="367554" y="48920"/>
                  <a:pt x="367554" y="65210"/>
                </a:cubicBezTo>
                <a:cubicBezTo>
                  <a:pt x="367554" y="81499"/>
                  <a:pt x="354318" y="94736"/>
                  <a:pt x="338029" y="94736"/>
                </a:cubicBezTo>
                <a:cubicBezTo>
                  <a:pt x="321740" y="94736"/>
                  <a:pt x="308504" y="81499"/>
                  <a:pt x="308504" y="65210"/>
                </a:cubicBezTo>
                <a:cubicBezTo>
                  <a:pt x="308504" y="48920"/>
                  <a:pt x="321740" y="35685"/>
                  <a:pt x="338029" y="35685"/>
                </a:cubicBezTo>
                <a:close/>
                <a:moveTo>
                  <a:pt x="7914793" y="30595"/>
                </a:moveTo>
                <a:cubicBezTo>
                  <a:pt x="7919884" y="29578"/>
                  <a:pt x="7924974" y="33649"/>
                  <a:pt x="7924974" y="39758"/>
                </a:cubicBezTo>
                <a:cubicBezTo>
                  <a:pt x="7924974" y="44849"/>
                  <a:pt x="7920902" y="48922"/>
                  <a:pt x="7914793" y="48922"/>
                </a:cubicBezTo>
                <a:cubicBezTo>
                  <a:pt x="7909703" y="48922"/>
                  <a:pt x="7905630" y="44849"/>
                  <a:pt x="7905630" y="39758"/>
                </a:cubicBezTo>
                <a:cubicBezTo>
                  <a:pt x="7905630" y="34667"/>
                  <a:pt x="7909703" y="30595"/>
                  <a:pt x="7914793" y="30595"/>
                </a:cubicBezTo>
                <a:close/>
                <a:moveTo>
                  <a:pt x="631216" y="38"/>
                </a:moveTo>
                <a:cubicBezTo>
                  <a:pt x="654633" y="-980"/>
                  <a:pt x="673977" y="18364"/>
                  <a:pt x="673977" y="41781"/>
                </a:cubicBezTo>
                <a:cubicBezTo>
                  <a:pt x="673977" y="65197"/>
                  <a:pt x="654633" y="83523"/>
                  <a:pt x="631216" y="83523"/>
                </a:cubicBezTo>
                <a:cubicBezTo>
                  <a:pt x="607799" y="83523"/>
                  <a:pt x="588455" y="65197"/>
                  <a:pt x="588455" y="41781"/>
                </a:cubicBezTo>
                <a:cubicBezTo>
                  <a:pt x="588455" y="18364"/>
                  <a:pt x="607799" y="38"/>
                  <a:pt x="631216" y="38"/>
                </a:cubicBezTo>
                <a:close/>
              </a:path>
            </a:pathLst>
          </a:custGeom>
          <a:solidFill>
            <a:schemeClr val="bg1"/>
          </a:solidFill>
          <a:ln w="10176" cap="flat">
            <a:noFill/>
            <a:prstDash val="solid"/>
            <a:miter/>
          </a:ln>
          <a:effectLst>
            <a:outerShdw blurRad="76200" dist="38100" dir="5400000" algn="t" rotWithShape="0">
              <a:prstClr val="black">
                <a:alpha val="20000"/>
              </a:prstClr>
            </a:outerShdw>
          </a:effectLst>
        </p:spPr>
        <p:txBody>
          <a:bodyPr rtlCol="0" anchor="ctr"/>
          <a:lstStyle/>
          <a:p>
            <a:endParaRPr lang="zh-CN" altLang="en-US" dirty="0"/>
          </a:p>
        </p:txBody>
      </p:sp>
      <p:sp>
        <p:nvSpPr>
          <p:cNvPr id="19" name="波形 18">
            <a:extLst>
              <a:ext uri="{FF2B5EF4-FFF2-40B4-BE49-F238E27FC236}">
                <a16:creationId xmlns:a16="http://schemas.microsoft.com/office/drawing/2014/main" id="{0E9BE727-1F50-4483-8B46-93AA42065D5B}"/>
              </a:ext>
            </a:extLst>
          </p:cNvPr>
          <p:cNvSpPr/>
          <p:nvPr userDrawn="1"/>
        </p:nvSpPr>
        <p:spPr>
          <a:xfrm>
            <a:off x="739686" y="533400"/>
            <a:ext cx="2205037" cy="661062"/>
          </a:xfrm>
          <a:prstGeom prst="wave">
            <a:avLst>
              <a:gd name="adj1" fmla="val 6928"/>
              <a:gd name="adj2" fmla="val -36"/>
            </a:avLst>
          </a:pr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atin typeface="+mj-ea"/>
              <a:ea typeface="+mj-ea"/>
            </a:endParaRPr>
          </a:p>
        </p:txBody>
      </p:sp>
      <p:grpSp>
        <p:nvGrpSpPr>
          <p:cNvPr id="20" name="组合 19">
            <a:extLst>
              <a:ext uri="{FF2B5EF4-FFF2-40B4-BE49-F238E27FC236}">
                <a16:creationId xmlns:a16="http://schemas.microsoft.com/office/drawing/2014/main" id="{935C206C-5100-4831-828F-E243CB533303}"/>
              </a:ext>
            </a:extLst>
          </p:cNvPr>
          <p:cNvGrpSpPr/>
          <p:nvPr userDrawn="1"/>
        </p:nvGrpSpPr>
        <p:grpSpPr>
          <a:xfrm>
            <a:off x="458118" y="240036"/>
            <a:ext cx="570493" cy="993909"/>
            <a:chOff x="305806" y="158676"/>
            <a:chExt cx="503819" cy="877749"/>
          </a:xfrm>
        </p:grpSpPr>
        <p:grpSp>
          <p:nvGrpSpPr>
            <p:cNvPr id="21" name="组合 20">
              <a:extLst>
                <a:ext uri="{FF2B5EF4-FFF2-40B4-BE49-F238E27FC236}">
                  <a16:creationId xmlns:a16="http://schemas.microsoft.com/office/drawing/2014/main" id="{12443ACD-436F-4E14-B07C-B8872810D9F9}"/>
                </a:ext>
              </a:extLst>
            </p:cNvPr>
            <p:cNvGrpSpPr/>
            <p:nvPr/>
          </p:nvGrpSpPr>
          <p:grpSpPr>
            <a:xfrm>
              <a:off x="305806" y="295220"/>
              <a:ext cx="503819" cy="741205"/>
              <a:chOff x="2228905" y="1088183"/>
              <a:chExt cx="1148704" cy="1689942"/>
            </a:xfrm>
          </p:grpSpPr>
          <p:sp>
            <p:nvSpPr>
              <p:cNvPr id="23" name="等腰三角形 22">
                <a:extLst>
                  <a:ext uri="{FF2B5EF4-FFF2-40B4-BE49-F238E27FC236}">
                    <a16:creationId xmlns:a16="http://schemas.microsoft.com/office/drawing/2014/main" id="{F24D1307-E990-423E-9F41-D2DD6445B641}"/>
                  </a:ext>
                </a:extLst>
              </p:cNvPr>
              <p:cNvSpPr/>
              <p:nvPr/>
            </p:nvSpPr>
            <p:spPr>
              <a:xfrm>
                <a:off x="2228905" y="1088183"/>
                <a:ext cx="1147708" cy="1689942"/>
              </a:xfrm>
              <a:prstGeom prst="triangle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latin typeface="+mj-ea"/>
                  <a:ea typeface="+mj-ea"/>
                </a:endParaRPr>
              </a:p>
            </p:txBody>
          </p:sp>
          <p:sp>
            <p:nvSpPr>
              <p:cNvPr id="24" name="任意多边形: 形状 23">
                <a:extLst>
                  <a:ext uri="{FF2B5EF4-FFF2-40B4-BE49-F238E27FC236}">
                    <a16:creationId xmlns:a16="http://schemas.microsoft.com/office/drawing/2014/main" id="{F3F66A24-C512-4BDE-A4CF-C74EF719915B}"/>
                  </a:ext>
                </a:extLst>
              </p:cNvPr>
              <p:cNvSpPr/>
              <p:nvPr/>
            </p:nvSpPr>
            <p:spPr>
              <a:xfrm>
                <a:off x="2229064" y="1088183"/>
                <a:ext cx="1148545" cy="1688356"/>
              </a:xfrm>
              <a:custGeom>
                <a:avLst/>
                <a:gdLst>
                  <a:gd name="connsiteX0" fmla="*/ 1125823 w 1148545"/>
                  <a:gd name="connsiteY0" fmla="*/ 1621813 h 1688356"/>
                  <a:gd name="connsiteX1" fmla="*/ 1148545 w 1148545"/>
                  <a:gd name="connsiteY1" fmla="*/ 1688356 h 1688356"/>
                  <a:gd name="connsiteX2" fmla="*/ 1010589 w 1148545"/>
                  <a:gd name="connsiteY2" fmla="*/ 1688356 h 1688356"/>
                  <a:gd name="connsiteX3" fmla="*/ 1061815 w 1148545"/>
                  <a:gd name="connsiteY3" fmla="*/ 1432283 h 1688356"/>
                  <a:gd name="connsiteX4" fmla="*/ 1115016 w 1148545"/>
                  <a:gd name="connsiteY4" fmla="*/ 1587731 h 1688356"/>
                  <a:gd name="connsiteX5" fmla="*/ 940762 w 1148545"/>
                  <a:gd name="connsiteY5" fmla="*/ 1688356 h 1688356"/>
                  <a:gd name="connsiteX6" fmla="*/ 618907 w 1148545"/>
                  <a:gd name="connsiteY6" fmla="*/ 1688356 h 1688356"/>
                  <a:gd name="connsiteX7" fmla="*/ 669454 w 1148545"/>
                  <a:gd name="connsiteY7" fmla="*/ 1659220 h 1688356"/>
                  <a:gd name="connsiteX8" fmla="*/ 996975 w 1148545"/>
                  <a:gd name="connsiteY8" fmla="*/ 1243584 h 1688356"/>
                  <a:gd name="connsiteX9" fmla="*/ 1050177 w 1148545"/>
                  <a:gd name="connsiteY9" fmla="*/ 1399032 h 1688356"/>
                  <a:gd name="connsiteX10" fmla="*/ 668623 w 1148545"/>
                  <a:gd name="connsiteY10" fmla="*/ 1618488 h 1688356"/>
                  <a:gd name="connsiteX11" fmla="*/ 592145 w 1148545"/>
                  <a:gd name="connsiteY11" fmla="*/ 1663377 h 1688356"/>
                  <a:gd name="connsiteX12" fmla="*/ 548431 w 1148545"/>
                  <a:gd name="connsiteY12" fmla="*/ 1688356 h 1688356"/>
                  <a:gd name="connsiteX13" fmla="*/ 226700 w 1148545"/>
                  <a:gd name="connsiteY13" fmla="*/ 1688356 h 1688356"/>
                  <a:gd name="connsiteX14" fmla="*/ 932967 w 1148545"/>
                  <a:gd name="connsiteY14" fmla="*/ 1054885 h 1688356"/>
                  <a:gd name="connsiteX15" fmla="*/ 985338 w 1148545"/>
                  <a:gd name="connsiteY15" fmla="*/ 1209502 h 1688356"/>
                  <a:gd name="connsiteX16" fmla="*/ 156870 w 1148545"/>
                  <a:gd name="connsiteY16" fmla="*/ 1688356 h 1688356"/>
                  <a:gd name="connsiteX17" fmla="*/ 0 w 1148545"/>
                  <a:gd name="connsiteY17" fmla="*/ 1688356 h 1688356"/>
                  <a:gd name="connsiteX18" fmla="*/ 40180 w 1148545"/>
                  <a:gd name="connsiteY18" fmla="*/ 1570274 h 1688356"/>
                  <a:gd name="connsiteX19" fmla="*/ 868959 w 1148545"/>
                  <a:gd name="connsiteY19" fmla="*/ 865355 h 1688356"/>
                  <a:gd name="connsiteX20" fmla="*/ 921329 w 1148545"/>
                  <a:gd name="connsiteY20" fmla="*/ 1020803 h 1688356"/>
                  <a:gd name="connsiteX21" fmla="*/ 56806 w 1148545"/>
                  <a:gd name="connsiteY21" fmla="*/ 1519567 h 1688356"/>
                  <a:gd name="connsiteX22" fmla="*/ 135777 w 1148545"/>
                  <a:gd name="connsiteY22" fmla="*/ 1288473 h 1688356"/>
                  <a:gd name="connsiteX23" fmla="*/ 804951 w 1148545"/>
                  <a:gd name="connsiteY23" fmla="*/ 676656 h 1688356"/>
                  <a:gd name="connsiteX24" fmla="*/ 857322 w 1148545"/>
                  <a:gd name="connsiteY24" fmla="*/ 832104 h 1688356"/>
                  <a:gd name="connsiteX25" fmla="*/ 153233 w 1148545"/>
                  <a:gd name="connsiteY25" fmla="*/ 1238596 h 1688356"/>
                  <a:gd name="connsiteX26" fmla="*/ 232204 w 1148545"/>
                  <a:gd name="connsiteY26" fmla="*/ 1007502 h 1688356"/>
                  <a:gd name="connsiteX27" fmla="*/ 740112 w 1148545"/>
                  <a:gd name="connsiteY27" fmla="*/ 487126 h 1688356"/>
                  <a:gd name="connsiteX28" fmla="*/ 792482 w 1148545"/>
                  <a:gd name="connsiteY28" fmla="*/ 642574 h 1688356"/>
                  <a:gd name="connsiteX29" fmla="*/ 247999 w 1148545"/>
                  <a:gd name="connsiteY29" fmla="*/ 956795 h 1688356"/>
                  <a:gd name="connsiteX30" fmla="*/ 326969 w 1148545"/>
                  <a:gd name="connsiteY30" fmla="*/ 726532 h 1688356"/>
                  <a:gd name="connsiteX31" fmla="*/ 676104 w 1148545"/>
                  <a:gd name="connsiteY31" fmla="*/ 298427 h 1688356"/>
                  <a:gd name="connsiteX32" fmla="*/ 728474 w 1148545"/>
                  <a:gd name="connsiteY32" fmla="*/ 453875 h 1688356"/>
                  <a:gd name="connsiteX33" fmla="*/ 344426 w 1148545"/>
                  <a:gd name="connsiteY33" fmla="*/ 675825 h 1688356"/>
                  <a:gd name="connsiteX34" fmla="*/ 423397 w 1148545"/>
                  <a:gd name="connsiteY34" fmla="*/ 444731 h 1688356"/>
                  <a:gd name="connsiteX35" fmla="*/ 612096 w 1148545"/>
                  <a:gd name="connsiteY35" fmla="*/ 109728 h 1688356"/>
                  <a:gd name="connsiteX36" fmla="*/ 664466 w 1148545"/>
                  <a:gd name="connsiteY36" fmla="*/ 264345 h 1688356"/>
                  <a:gd name="connsiteX37" fmla="*/ 440023 w 1148545"/>
                  <a:gd name="connsiteY37" fmla="*/ 394855 h 1688356"/>
                  <a:gd name="connsiteX38" fmla="*/ 518993 w 1148545"/>
                  <a:gd name="connsiteY38" fmla="*/ 163761 h 1688356"/>
                  <a:gd name="connsiteX39" fmla="*/ 573858 w 1148545"/>
                  <a:gd name="connsiteY39" fmla="*/ 0 h 1688356"/>
                  <a:gd name="connsiteX40" fmla="*/ 600458 w 1148545"/>
                  <a:gd name="connsiteY40" fmla="*/ 75646 h 1688356"/>
                  <a:gd name="connsiteX41" fmla="*/ 535619 w 1148545"/>
                  <a:gd name="connsiteY41" fmla="*/ 112222 h 16883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1148545" h="1688356">
                    <a:moveTo>
                      <a:pt x="1125823" y="1621813"/>
                    </a:moveTo>
                    <a:lnTo>
                      <a:pt x="1148545" y="1688356"/>
                    </a:lnTo>
                    <a:lnTo>
                      <a:pt x="1010589" y="1688356"/>
                    </a:lnTo>
                    <a:close/>
                    <a:moveTo>
                      <a:pt x="1061815" y="1432283"/>
                    </a:moveTo>
                    <a:lnTo>
                      <a:pt x="1115016" y="1587731"/>
                    </a:lnTo>
                    <a:lnTo>
                      <a:pt x="940762" y="1688356"/>
                    </a:lnTo>
                    <a:lnTo>
                      <a:pt x="618907" y="1688356"/>
                    </a:lnTo>
                    <a:lnTo>
                      <a:pt x="669454" y="1659220"/>
                    </a:lnTo>
                    <a:close/>
                    <a:moveTo>
                      <a:pt x="996975" y="1243584"/>
                    </a:moveTo>
                    <a:lnTo>
                      <a:pt x="1050177" y="1399032"/>
                    </a:lnTo>
                    <a:lnTo>
                      <a:pt x="668623" y="1618488"/>
                    </a:lnTo>
                    <a:lnTo>
                      <a:pt x="592145" y="1663377"/>
                    </a:lnTo>
                    <a:lnTo>
                      <a:pt x="548431" y="1688356"/>
                    </a:lnTo>
                    <a:lnTo>
                      <a:pt x="226700" y="1688356"/>
                    </a:lnTo>
                    <a:close/>
                    <a:moveTo>
                      <a:pt x="932967" y="1054885"/>
                    </a:moveTo>
                    <a:lnTo>
                      <a:pt x="985338" y="1209502"/>
                    </a:lnTo>
                    <a:lnTo>
                      <a:pt x="156870" y="1688356"/>
                    </a:lnTo>
                    <a:lnTo>
                      <a:pt x="0" y="1688356"/>
                    </a:lnTo>
                    <a:lnTo>
                      <a:pt x="40180" y="1570274"/>
                    </a:lnTo>
                    <a:close/>
                    <a:moveTo>
                      <a:pt x="868959" y="865355"/>
                    </a:moveTo>
                    <a:lnTo>
                      <a:pt x="921329" y="1020803"/>
                    </a:lnTo>
                    <a:lnTo>
                      <a:pt x="56806" y="1519567"/>
                    </a:lnTo>
                    <a:lnTo>
                      <a:pt x="135777" y="1288473"/>
                    </a:lnTo>
                    <a:close/>
                    <a:moveTo>
                      <a:pt x="804951" y="676656"/>
                    </a:moveTo>
                    <a:lnTo>
                      <a:pt x="857322" y="832104"/>
                    </a:lnTo>
                    <a:lnTo>
                      <a:pt x="153233" y="1238596"/>
                    </a:lnTo>
                    <a:lnTo>
                      <a:pt x="232204" y="1007502"/>
                    </a:lnTo>
                    <a:close/>
                    <a:moveTo>
                      <a:pt x="740112" y="487126"/>
                    </a:moveTo>
                    <a:lnTo>
                      <a:pt x="792482" y="642574"/>
                    </a:lnTo>
                    <a:lnTo>
                      <a:pt x="247999" y="956795"/>
                    </a:lnTo>
                    <a:lnTo>
                      <a:pt x="326969" y="726532"/>
                    </a:lnTo>
                    <a:close/>
                    <a:moveTo>
                      <a:pt x="676104" y="298427"/>
                    </a:moveTo>
                    <a:lnTo>
                      <a:pt x="728474" y="453875"/>
                    </a:lnTo>
                    <a:lnTo>
                      <a:pt x="344426" y="675825"/>
                    </a:lnTo>
                    <a:lnTo>
                      <a:pt x="423397" y="444731"/>
                    </a:lnTo>
                    <a:close/>
                    <a:moveTo>
                      <a:pt x="612096" y="109728"/>
                    </a:moveTo>
                    <a:lnTo>
                      <a:pt x="664466" y="264345"/>
                    </a:lnTo>
                    <a:lnTo>
                      <a:pt x="440023" y="394855"/>
                    </a:lnTo>
                    <a:lnTo>
                      <a:pt x="518993" y="163761"/>
                    </a:lnTo>
                    <a:close/>
                    <a:moveTo>
                      <a:pt x="573858" y="0"/>
                    </a:moveTo>
                    <a:lnTo>
                      <a:pt x="600458" y="75646"/>
                    </a:lnTo>
                    <a:lnTo>
                      <a:pt x="535619" y="112222"/>
                    </a:lnTo>
                    <a:close/>
                  </a:path>
                </a:pathLst>
              </a:custGeom>
              <a:gradFill>
                <a:gsLst>
                  <a:gs pos="100000">
                    <a:schemeClr val="accent1">
                      <a:lumMod val="90000"/>
                      <a:lumOff val="10000"/>
                    </a:schemeClr>
                  </a:gs>
                  <a:gs pos="0">
                    <a:schemeClr val="accent1">
                      <a:lumMod val="75000"/>
                    </a:schemeClr>
                  </a:gs>
                </a:gsLst>
                <a:lin ang="0" scaled="0"/>
              </a:gradFill>
              <a:ln w="6994" cap="flat">
                <a:noFill/>
                <a:prstDash val="solid"/>
                <a:miter/>
              </a:ln>
              <a:effectLst>
                <a:outerShdw blurRad="25400" dist="12700" dir="5400000" algn="t" rotWithShape="0">
                  <a:prstClr val="black">
                    <a:alpha val="40000"/>
                  </a:prstClr>
                </a:outerShdw>
              </a:effectLst>
            </p:spPr>
            <p:txBody>
              <a:bodyPr wrap="square" rtlCol="0" anchor="ctr">
                <a:noAutofit/>
              </a:bodyPr>
              <a:lstStyle/>
              <a:p>
                <a:endParaRPr lang="zh-CN" altLang="en-US">
                  <a:latin typeface="+mj-ea"/>
                  <a:ea typeface="+mj-ea"/>
                </a:endParaRPr>
              </a:p>
            </p:txBody>
          </p:sp>
        </p:grpSp>
        <p:sp>
          <p:nvSpPr>
            <p:cNvPr id="22" name="星形: 五角 21">
              <a:extLst>
                <a:ext uri="{FF2B5EF4-FFF2-40B4-BE49-F238E27FC236}">
                  <a16:creationId xmlns:a16="http://schemas.microsoft.com/office/drawing/2014/main" id="{480AF2D3-4533-46D1-A45B-ABF5680AA2DD}"/>
                </a:ext>
              </a:extLst>
            </p:cNvPr>
            <p:cNvSpPr/>
            <p:nvPr/>
          </p:nvSpPr>
          <p:spPr>
            <a:xfrm>
              <a:off x="489235" y="158676"/>
              <a:ext cx="136524" cy="136524"/>
            </a:xfrm>
            <a:prstGeom prst="star5">
              <a:avLst/>
            </a:prstGeom>
            <a:solidFill>
              <a:schemeClr val="accent4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latin typeface="+mj-ea"/>
                <a:ea typeface="+mj-ea"/>
              </a:endParaRPr>
            </a:p>
          </p:txBody>
        </p:sp>
      </p:grpSp>
      <p:sp>
        <p:nvSpPr>
          <p:cNvPr id="25" name="任意多边形: 形状 24">
            <a:extLst>
              <a:ext uri="{FF2B5EF4-FFF2-40B4-BE49-F238E27FC236}">
                <a16:creationId xmlns:a16="http://schemas.microsoft.com/office/drawing/2014/main" id="{0F629C7D-CC88-4CC7-B6B0-7A6AF1F63D84}"/>
              </a:ext>
            </a:extLst>
          </p:cNvPr>
          <p:cNvSpPr/>
          <p:nvPr userDrawn="1"/>
        </p:nvSpPr>
        <p:spPr>
          <a:xfrm>
            <a:off x="2213444" y="349950"/>
            <a:ext cx="169304" cy="193332"/>
          </a:xfrm>
          <a:custGeom>
            <a:avLst/>
            <a:gdLst>
              <a:gd name="connsiteX0" fmla="*/ 710639 w 718570"/>
              <a:gd name="connsiteY0" fmla="*/ 597343 h 820540"/>
              <a:gd name="connsiteX1" fmla="*/ 651721 w 718570"/>
              <a:gd name="connsiteY1" fmla="*/ 562939 h 820540"/>
              <a:gd name="connsiteX2" fmla="*/ 671934 w 718570"/>
              <a:gd name="connsiteY2" fmla="*/ 556058 h 820540"/>
              <a:gd name="connsiteX3" fmla="*/ 680535 w 718570"/>
              <a:gd name="connsiteY3" fmla="*/ 537996 h 820540"/>
              <a:gd name="connsiteX4" fmla="*/ 662473 w 718570"/>
              <a:gd name="connsiteY4" fmla="*/ 529395 h 820540"/>
              <a:gd name="connsiteX5" fmla="*/ 619467 w 718570"/>
              <a:gd name="connsiteY5" fmla="*/ 544447 h 820540"/>
              <a:gd name="connsiteX6" fmla="*/ 582913 w 718570"/>
              <a:gd name="connsiteY6" fmla="*/ 523374 h 820540"/>
              <a:gd name="connsiteX7" fmla="*/ 640110 w 718570"/>
              <a:gd name="connsiteY7" fmla="*/ 491120 h 820540"/>
              <a:gd name="connsiteX8" fmla="*/ 645271 w 718570"/>
              <a:gd name="connsiteY8" fmla="*/ 471768 h 820540"/>
              <a:gd name="connsiteX9" fmla="*/ 625918 w 718570"/>
              <a:gd name="connsiteY9" fmla="*/ 466607 h 820540"/>
              <a:gd name="connsiteX10" fmla="*/ 554529 w 718570"/>
              <a:gd name="connsiteY10" fmla="*/ 507032 h 820540"/>
              <a:gd name="connsiteX11" fmla="*/ 518835 w 718570"/>
              <a:gd name="connsiteY11" fmla="*/ 486390 h 820540"/>
              <a:gd name="connsiteX12" fmla="*/ 603555 w 718570"/>
              <a:gd name="connsiteY12" fmla="*/ 427043 h 820540"/>
              <a:gd name="connsiteX13" fmla="*/ 609146 w 718570"/>
              <a:gd name="connsiteY13" fmla="*/ 411131 h 820540"/>
              <a:gd name="connsiteX14" fmla="*/ 603555 w 718570"/>
              <a:gd name="connsiteY14" fmla="*/ 395219 h 820540"/>
              <a:gd name="connsiteX15" fmla="*/ 518405 w 718570"/>
              <a:gd name="connsiteY15" fmla="*/ 335011 h 820540"/>
              <a:gd name="connsiteX16" fmla="*/ 554099 w 718570"/>
              <a:gd name="connsiteY16" fmla="*/ 314369 h 820540"/>
              <a:gd name="connsiteX17" fmla="*/ 626348 w 718570"/>
              <a:gd name="connsiteY17" fmla="*/ 355654 h 820540"/>
              <a:gd name="connsiteX18" fmla="*/ 645700 w 718570"/>
              <a:gd name="connsiteY18" fmla="*/ 350493 h 820540"/>
              <a:gd name="connsiteX19" fmla="*/ 640540 w 718570"/>
              <a:gd name="connsiteY19" fmla="*/ 331141 h 820540"/>
              <a:gd name="connsiteX20" fmla="*/ 582913 w 718570"/>
              <a:gd name="connsiteY20" fmla="*/ 298027 h 820540"/>
              <a:gd name="connsiteX21" fmla="*/ 619467 w 718570"/>
              <a:gd name="connsiteY21" fmla="*/ 276954 h 820540"/>
              <a:gd name="connsiteX22" fmla="*/ 663333 w 718570"/>
              <a:gd name="connsiteY22" fmla="*/ 292866 h 820540"/>
              <a:gd name="connsiteX23" fmla="*/ 681395 w 718570"/>
              <a:gd name="connsiteY23" fmla="*/ 284265 h 820540"/>
              <a:gd name="connsiteX24" fmla="*/ 672794 w 718570"/>
              <a:gd name="connsiteY24" fmla="*/ 266203 h 820540"/>
              <a:gd name="connsiteX25" fmla="*/ 651721 w 718570"/>
              <a:gd name="connsiteY25" fmla="*/ 258462 h 820540"/>
              <a:gd name="connsiteX26" fmla="*/ 711499 w 718570"/>
              <a:gd name="connsiteY26" fmla="*/ 224058 h 820540"/>
              <a:gd name="connsiteX27" fmla="*/ 716659 w 718570"/>
              <a:gd name="connsiteY27" fmla="*/ 204705 h 820540"/>
              <a:gd name="connsiteX28" fmla="*/ 697307 w 718570"/>
              <a:gd name="connsiteY28" fmla="*/ 199544 h 820540"/>
              <a:gd name="connsiteX29" fmla="*/ 637960 w 718570"/>
              <a:gd name="connsiteY29" fmla="*/ 233519 h 820540"/>
              <a:gd name="connsiteX30" fmla="*/ 641830 w 718570"/>
              <a:gd name="connsiteY30" fmla="*/ 212446 h 820540"/>
              <a:gd name="connsiteX31" fmla="*/ 630219 w 718570"/>
              <a:gd name="connsiteY31" fmla="*/ 195674 h 820540"/>
              <a:gd name="connsiteX32" fmla="*/ 613446 w 718570"/>
              <a:gd name="connsiteY32" fmla="*/ 207286 h 820540"/>
              <a:gd name="connsiteX33" fmla="*/ 605276 w 718570"/>
              <a:gd name="connsiteY33" fmla="*/ 252011 h 820540"/>
              <a:gd name="connsiteX34" fmla="*/ 568721 w 718570"/>
              <a:gd name="connsiteY34" fmla="*/ 273084 h 820540"/>
              <a:gd name="connsiteX35" fmla="*/ 569151 w 718570"/>
              <a:gd name="connsiteY35" fmla="*/ 207716 h 820540"/>
              <a:gd name="connsiteX36" fmla="*/ 554959 w 718570"/>
              <a:gd name="connsiteY36" fmla="*/ 193524 h 820540"/>
              <a:gd name="connsiteX37" fmla="*/ 540768 w 718570"/>
              <a:gd name="connsiteY37" fmla="*/ 207716 h 820540"/>
              <a:gd name="connsiteX38" fmla="*/ 540337 w 718570"/>
              <a:gd name="connsiteY38" fmla="*/ 289856 h 820540"/>
              <a:gd name="connsiteX39" fmla="*/ 504643 w 718570"/>
              <a:gd name="connsiteY39" fmla="*/ 310498 h 820540"/>
              <a:gd name="connsiteX40" fmla="*/ 495182 w 718570"/>
              <a:gd name="connsiteY40" fmla="*/ 207716 h 820540"/>
              <a:gd name="connsiteX41" fmla="*/ 484431 w 718570"/>
              <a:gd name="connsiteY41" fmla="*/ 195244 h 820540"/>
              <a:gd name="connsiteX42" fmla="*/ 468089 w 718570"/>
              <a:gd name="connsiteY42" fmla="*/ 192234 h 820540"/>
              <a:gd name="connsiteX43" fmla="*/ 373477 w 718570"/>
              <a:gd name="connsiteY43" fmla="*/ 236099 h 820540"/>
              <a:gd name="connsiteX44" fmla="*/ 373477 w 718570"/>
              <a:gd name="connsiteY44" fmla="*/ 195244 h 820540"/>
              <a:gd name="connsiteX45" fmla="*/ 445296 w 718570"/>
              <a:gd name="connsiteY45" fmla="*/ 153529 h 820540"/>
              <a:gd name="connsiteX46" fmla="*/ 450457 w 718570"/>
              <a:gd name="connsiteY46" fmla="*/ 134177 h 820540"/>
              <a:gd name="connsiteX47" fmla="*/ 431104 w 718570"/>
              <a:gd name="connsiteY47" fmla="*/ 129016 h 820540"/>
              <a:gd name="connsiteX48" fmla="*/ 373477 w 718570"/>
              <a:gd name="connsiteY48" fmla="*/ 162560 h 820540"/>
              <a:gd name="connsiteX49" fmla="*/ 373477 w 718570"/>
              <a:gd name="connsiteY49" fmla="*/ 120415 h 820540"/>
              <a:gd name="connsiteX50" fmla="*/ 409171 w 718570"/>
              <a:gd name="connsiteY50" fmla="*/ 90311 h 820540"/>
              <a:gd name="connsiteX51" fmla="*/ 410892 w 718570"/>
              <a:gd name="connsiteY51" fmla="*/ 70099 h 820540"/>
              <a:gd name="connsiteX52" fmla="*/ 390679 w 718570"/>
              <a:gd name="connsiteY52" fmla="*/ 68378 h 820540"/>
              <a:gd name="connsiteX53" fmla="*/ 373477 w 718570"/>
              <a:gd name="connsiteY53" fmla="*/ 83000 h 820540"/>
              <a:gd name="connsiteX54" fmla="*/ 373477 w 718570"/>
              <a:gd name="connsiteY54" fmla="*/ 14192 h 820540"/>
              <a:gd name="connsiteX55" fmla="*/ 359285 w 718570"/>
              <a:gd name="connsiteY55" fmla="*/ 0 h 820540"/>
              <a:gd name="connsiteX56" fmla="*/ 345094 w 718570"/>
              <a:gd name="connsiteY56" fmla="*/ 14192 h 820540"/>
              <a:gd name="connsiteX57" fmla="*/ 345094 w 718570"/>
              <a:gd name="connsiteY57" fmla="*/ 82570 h 820540"/>
              <a:gd name="connsiteX58" fmla="*/ 328752 w 718570"/>
              <a:gd name="connsiteY58" fmla="*/ 68808 h 820540"/>
              <a:gd name="connsiteX59" fmla="*/ 308539 w 718570"/>
              <a:gd name="connsiteY59" fmla="*/ 70529 h 820540"/>
              <a:gd name="connsiteX60" fmla="*/ 310259 w 718570"/>
              <a:gd name="connsiteY60" fmla="*/ 90741 h 820540"/>
              <a:gd name="connsiteX61" fmla="*/ 345094 w 718570"/>
              <a:gd name="connsiteY61" fmla="*/ 119985 h 820540"/>
              <a:gd name="connsiteX62" fmla="*/ 345094 w 718570"/>
              <a:gd name="connsiteY62" fmla="*/ 162130 h 820540"/>
              <a:gd name="connsiteX63" fmla="*/ 288327 w 718570"/>
              <a:gd name="connsiteY63" fmla="*/ 129016 h 820540"/>
              <a:gd name="connsiteX64" fmla="*/ 268974 w 718570"/>
              <a:gd name="connsiteY64" fmla="*/ 134177 h 820540"/>
              <a:gd name="connsiteX65" fmla="*/ 274135 w 718570"/>
              <a:gd name="connsiteY65" fmla="*/ 153529 h 820540"/>
              <a:gd name="connsiteX66" fmla="*/ 345094 w 718570"/>
              <a:gd name="connsiteY66" fmla="*/ 194814 h 820540"/>
              <a:gd name="connsiteX67" fmla="*/ 345094 w 718570"/>
              <a:gd name="connsiteY67" fmla="*/ 236099 h 820540"/>
              <a:gd name="connsiteX68" fmla="*/ 251342 w 718570"/>
              <a:gd name="connsiteY68" fmla="*/ 192664 h 820540"/>
              <a:gd name="connsiteX69" fmla="*/ 235430 w 718570"/>
              <a:gd name="connsiteY69" fmla="*/ 195244 h 820540"/>
              <a:gd name="connsiteX70" fmla="*/ 225109 w 718570"/>
              <a:gd name="connsiteY70" fmla="*/ 207716 h 820540"/>
              <a:gd name="connsiteX71" fmla="*/ 215218 w 718570"/>
              <a:gd name="connsiteY71" fmla="*/ 311358 h 820540"/>
              <a:gd name="connsiteX72" fmla="*/ 179523 w 718570"/>
              <a:gd name="connsiteY72" fmla="*/ 290716 h 820540"/>
              <a:gd name="connsiteX73" fmla="*/ 179523 w 718570"/>
              <a:gd name="connsiteY73" fmla="*/ 207716 h 820540"/>
              <a:gd name="connsiteX74" fmla="*/ 165332 w 718570"/>
              <a:gd name="connsiteY74" fmla="*/ 193524 h 820540"/>
              <a:gd name="connsiteX75" fmla="*/ 151140 w 718570"/>
              <a:gd name="connsiteY75" fmla="*/ 207716 h 820540"/>
              <a:gd name="connsiteX76" fmla="*/ 151140 w 718570"/>
              <a:gd name="connsiteY76" fmla="*/ 274374 h 820540"/>
              <a:gd name="connsiteX77" fmla="*/ 114585 w 718570"/>
              <a:gd name="connsiteY77" fmla="*/ 253301 h 820540"/>
              <a:gd name="connsiteX78" fmla="*/ 106414 w 718570"/>
              <a:gd name="connsiteY78" fmla="*/ 207286 h 820540"/>
              <a:gd name="connsiteX79" fmla="*/ 89642 w 718570"/>
              <a:gd name="connsiteY79" fmla="*/ 195674 h 820540"/>
              <a:gd name="connsiteX80" fmla="*/ 78031 w 718570"/>
              <a:gd name="connsiteY80" fmla="*/ 212446 h 820540"/>
              <a:gd name="connsiteX81" fmla="*/ 81901 w 718570"/>
              <a:gd name="connsiteY81" fmla="*/ 234379 h 820540"/>
              <a:gd name="connsiteX82" fmla="*/ 22124 w 718570"/>
              <a:gd name="connsiteY82" fmla="*/ 199544 h 820540"/>
              <a:gd name="connsiteX83" fmla="*/ 2771 w 718570"/>
              <a:gd name="connsiteY83" fmla="*/ 204705 h 820540"/>
              <a:gd name="connsiteX84" fmla="*/ 7932 w 718570"/>
              <a:gd name="connsiteY84" fmla="*/ 224058 h 820540"/>
              <a:gd name="connsiteX85" fmla="*/ 66849 w 718570"/>
              <a:gd name="connsiteY85" fmla="*/ 258462 h 820540"/>
              <a:gd name="connsiteX86" fmla="*/ 46637 w 718570"/>
              <a:gd name="connsiteY86" fmla="*/ 265343 h 820540"/>
              <a:gd name="connsiteX87" fmla="*/ 38036 w 718570"/>
              <a:gd name="connsiteY87" fmla="*/ 283405 h 820540"/>
              <a:gd name="connsiteX88" fmla="*/ 56098 w 718570"/>
              <a:gd name="connsiteY88" fmla="*/ 292006 h 820540"/>
              <a:gd name="connsiteX89" fmla="*/ 99103 w 718570"/>
              <a:gd name="connsiteY89" fmla="*/ 276954 h 820540"/>
              <a:gd name="connsiteX90" fmla="*/ 135658 w 718570"/>
              <a:gd name="connsiteY90" fmla="*/ 298027 h 820540"/>
              <a:gd name="connsiteX91" fmla="*/ 78461 w 718570"/>
              <a:gd name="connsiteY91" fmla="*/ 330281 h 820540"/>
              <a:gd name="connsiteX92" fmla="*/ 73300 w 718570"/>
              <a:gd name="connsiteY92" fmla="*/ 349633 h 820540"/>
              <a:gd name="connsiteX93" fmla="*/ 92652 w 718570"/>
              <a:gd name="connsiteY93" fmla="*/ 354794 h 820540"/>
              <a:gd name="connsiteX94" fmla="*/ 164041 w 718570"/>
              <a:gd name="connsiteY94" fmla="*/ 314369 h 820540"/>
              <a:gd name="connsiteX95" fmla="*/ 199736 w 718570"/>
              <a:gd name="connsiteY95" fmla="*/ 335011 h 820540"/>
              <a:gd name="connsiteX96" fmla="*/ 115015 w 718570"/>
              <a:gd name="connsiteY96" fmla="*/ 393928 h 820540"/>
              <a:gd name="connsiteX97" fmla="*/ 109425 w 718570"/>
              <a:gd name="connsiteY97" fmla="*/ 409410 h 820540"/>
              <a:gd name="connsiteX98" fmla="*/ 115015 w 718570"/>
              <a:gd name="connsiteY98" fmla="*/ 425322 h 820540"/>
              <a:gd name="connsiteX99" fmla="*/ 200166 w 718570"/>
              <a:gd name="connsiteY99" fmla="*/ 485530 h 820540"/>
              <a:gd name="connsiteX100" fmla="*/ 164471 w 718570"/>
              <a:gd name="connsiteY100" fmla="*/ 506172 h 820540"/>
              <a:gd name="connsiteX101" fmla="*/ 92223 w 718570"/>
              <a:gd name="connsiteY101" fmla="*/ 464887 h 820540"/>
              <a:gd name="connsiteX102" fmla="*/ 72870 w 718570"/>
              <a:gd name="connsiteY102" fmla="*/ 470048 h 820540"/>
              <a:gd name="connsiteX103" fmla="*/ 78031 w 718570"/>
              <a:gd name="connsiteY103" fmla="*/ 489400 h 820540"/>
              <a:gd name="connsiteX104" fmla="*/ 135658 w 718570"/>
              <a:gd name="connsiteY104" fmla="*/ 522514 h 820540"/>
              <a:gd name="connsiteX105" fmla="*/ 99103 w 718570"/>
              <a:gd name="connsiteY105" fmla="*/ 543587 h 820540"/>
              <a:gd name="connsiteX106" fmla="*/ 55238 w 718570"/>
              <a:gd name="connsiteY106" fmla="*/ 527675 h 820540"/>
              <a:gd name="connsiteX107" fmla="*/ 37176 w 718570"/>
              <a:gd name="connsiteY107" fmla="*/ 536276 h 820540"/>
              <a:gd name="connsiteX108" fmla="*/ 45777 w 718570"/>
              <a:gd name="connsiteY108" fmla="*/ 554338 h 820540"/>
              <a:gd name="connsiteX109" fmla="*/ 66849 w 718570"/>
              <a:gd name="connsiteY109" fmla="*/ 562079 h 820540"/>
              <a:gd name="connsiteX110" fmla="*/ 7072 w 718570"/>
              <a:gd name="connsiteY110" fmla="*/ 596483 h 820540"/>
              <a:gd name="connsiteX111" fmla="*/ 1911 w 718570"/>
              <a:gd name="connsiteY111" fmla="*/ 615836 h 820540"/>
              <a:gd name="connsiteX112" fmla="*/ 21264 w 718570"/>
              <a:gd name="connsiteY112" fmla="*/ 620996 h 820540"/>
              <a:gd name="connsiteX113" fmla="*/ 80611 w 718570"/>
              <a:gd name="connsiteY113" fmla="*/ 587022 h 820540"/>
              <a:gd name="connsiteX114" fmla="*/ 76740 w 718570"/>
              <a:gd name="connsiteY114" fmla="*/ 608095 h 820540"/>
              <a:gd name="connsiteX115" fmla="*/ 88352 w 718570"/>
              <a:gd name="connsiteY115" fmla="*/ 624867 h 820540"/>
              <a:gd name="connsiteX116" fmla="*/ 105124 w 718570"/>
              <a:gd name="connsiteY116" fmla="*/ 613255 h 820540"/>
              <a:gd name="connsiteX117" fmla="*/ 113295 w 718570"/>
              <a:gd name="connsiteY117" fmla="*/ 568530 h 820540"/>
              <a:gd name="connsiteX118" fmla="*/ 149849 w 718570"/>
              <a:gd name="connsiteY118" fmla="*/ 547457 h 820540"/>
              <a:gd name="connsiteX119" fmla="*/ 149420 w 718570"/>
              <a:gd name="connsiteY119" fmla="*/ 612825 h 820540"/>
              <a:gd name="connsiteX120" fmla="*/ 163611 w 718570"/>
              <a:gd name="connsiteY120" fmla="*/ 627017 h 820540"/>
              <a:gd name="connsiteX121" fmla="*/ 177803 w 718570"/>
              <a:gd name="connsiteY121" fmla="*/ 612825 h 820540"/>
              <a:gd name="connsiteX122" fmla="*/ 178233 w 718570"/>
              <a:gd name="connsiteY122" fmla="*/ 530685 h 820540"/>
              <a:gd name="connsiteX123" fmla="*/ 213927 w 718570"/>
              <a:gd name="connsiteY123" fmla="*/ 510043 h 820540"/>
              <a:gd name="connsiteX124" fmla="*/ 223389 w 718570"/>
              <a:gd name="connsiteY124" fmla="*/ 612825 h 820540"/>
              <a:gd name="connsiteX125" fmla="*/ 234140 w 718570"/>
              <a:gd name="connsiteY125" fmla="*/ 625297 h 820540"/>
              <a:gd name="connsiteX126" fmla="*/ 250482 w 718570"/>
              <a:gd name="connsiteY126" fmla="*/ 628307 h 820540"/>
              <a:gd name="connsiteX127" fmla="*/ 345094 w 718570"/>
              <a:gd name="connsiteY127" fmla="*/ 584442 h 820540"/>
              <a:gd name="connsiteX128" fmla="*/ 345094 w 718570"/>
              <a:gd name="connsiteY128" fmla="*/ 625297 h 820540"/>
              <a:gd name="connsiteX129" fmla="*/ 273275 w 718570"/>
              <a:gd name="connsiteY129" fmla="*/ 667012 h 820540"/>
              <a:gd name="connsiteX130" fmla="*/ 268114 w 718570"/>
              <a:gd name="connsiteY130" fmla="*/ 686364 h 820540"/>
              <a:gd name="connsiteX131" fmla="*/ 287466 w 718570"/>
              <a:gd name="connsiteY131" fmla="*/ 691525 h 820540"/>
              <a:gd name="connsiteX132" fmla="*/ 345094 w 718570"/>
              <a:gd name="connsiteY132" fmla="*/ 657981 h 820540"/>
              <a:gd name="connsiteX133" fmla="*/ 345094 w 718570"/>
              <a:gd name="connsiteY133" fmla="*/ 700126 h 820540"/>
              <a:gd name="connsiteX134" fmla="*/ 309399 w 718570"/>
              <a:gd name="connsiteY134" fmla="*/ 730230 h 820540"/>
              <a:gd name="connsiteX135" fmla="*/ 307679 w 718570"/>
              <a:gd name="connsiteY135" fmla="*/ 750442 h 820540"/>
              <a:gd name="connsiteX136" fmla="*/ 327891 w 718570"/>
              <a:gd name="connsiteY136" fmla="*/ 752162 h 820540"/>
              <a:gd name="connsiteX137" fmla="*/ 345094 w 718570"/>
              <a:gd name="connsiteY137" fmla="*/ 737541 h 820540"/>
              <a:gd name="connsiteX138" fmla="*/ 345094 w 718570"/>
              <a:gd name="connsiteY138" fmla="*/ 806349 h 820540"/>
              <a:gd name="connsiteX139" fmla="*/ 359285 w 718570"/>
              <a:gd name="connsiteY139" fmla="*/ 820541 h 820540"/>
              <a:gd name="connsiteX140" fmla="*/ 373477 w 718570"/>
              <a:gd name="connsiteY140" fmla="*/ 806349 h 820540"/>
              <a:gd name="connsiteX141" fmla="*/ 373477 w 718570"/>
              <a:gd name="connsiteY141" fmla="*/ 737971 h 820540"/>
              <a:gd name="connsiteX142" fmla="*/ 389819 w 718570"/>
              <a:gd name="connsiteY142" fmla="*/ 751732 h 820540"/>
              <a:gd name="connsiteX143" fmla="*/ 410031 w 718570"/>
              <a:gd name="connsiteY143" fmla="*/ 750012 h 820540"/>
              <a:gd name="connsiteX144" fmla="*/ 408311 w 718570"/>
              <a:gd name="connsiteY144" fmla="*/ 729800 h 820540"/>
              <a:gd name="connsiteX145" fmla="*/ 373477 w 718570"/>
              <a:gd name="connsiteY145" fmla="*/ 700556 h 820540"/>
              <a:gd name="connsiteX146" fmla="*/ 373477 w 718570"/>
              <a:gd name="connsiteY146" fmla="*/ 658411 h 820540"/>
              <a:gd name="connsiteX147" fmla="*/ 430244 w 718570"/>
              <a:gd name="connsiteY147" fmla="*/ 691525 h 820540"/>
              <a:gd name="connsiteX148" fmla="*/ 449596 w 718570"/>
              <a:gd name="connsiteY148" fmla="*/ 686364 h 820540"/>
              <a:gd name="connsiteX149" fmla="*/ 444436 w 718570"/>
              <a:gd name="connsiteY149" fmla="*/ 667012 h 820540"/>
              <a:gd name="connsiteX150" fmla="*/ 373477 w 718570"/>
              <a:gd name="connsiteY150" fmla="*/ 625727 h 820540"/>
              <a:gd name="connsiteX151" fmla="*/ 373477 w 718570"/>
              <a:gd name="connsiteY151" fmla="*/ 584442 h 820540"/>
              <a:gd name="connsiteX152" fmla="*/ 467228 w 718570"/>
              <a:gd name="connsiteY152" fmla="*/ 627877 h 820540"/>
              <a:gd name="connsiteX153" fmla="*/ 483140 w 718570"/>
              <a:gd name="connsiteY153" fmla="*/ 625297 h 820540"/>
              <a:gd name="connsiteX154" fmla="*/ 493462 w 718570"/>
              <a:gd name="connsiteY154" fmla="*/ 612825 h 820540"/>
              <a:gd name="connsiteX155" fmla="*/ 503353 w 718570"/>
              <a:gd name="connsiteY155" fmla="*/ 509183 h 820540"/>
              <a:gd name="connsiteX156" fmla="*/ 539047 w 718570"/>
              <a:gd name="connsiteY156" fmla="*/ 529825 h 820540"/>
              <a:gd name="connsiteX157" fmla="*/ 539047 w 718570"/>
              <a:gd name="connsiteY157" fmla="*/ 612825 h 820540"/>
              <a:gd name="connsiteX158" fmla="*/ 553239 w 718570"/>
              <a:gd name="connsiteY158" fmla="*/ 627017 h 820540"/>
              <a:gd name="connsiteX159" fmla="*/ 567431 w 718570"/>
              <a:gd name="connsiteY159" fmla="*/ 612825 h 820540"/>
              <a:gd name="connsiteX160" fmla="*/ 567431 w 718570"/>
              <a:gd name="connsiteY160" fmla="*/ 546167 h 820540"/>
              <a:gd name="connsiteX161" fmla="*/ 603986 w 718570"/>
              <a:gd name="connsiteY161" fmla="*/ 567240 h 820540"/>
              <a:gd name="connsiteX162" fmla="*/ 612156 w 718570"/>
              <a:gd name="connsiteY162" fmla="*/ 613255 h 820540"/>
              <a:gd name="connsiteX163" fmla="*/ 628929 w 718570"/>
              <a:gd name="connsiteY163" fmla="*/ 624867 h 820540"/>
              <a:gd name="connsiteX164" fmla="*/ 640540 w 718570"/>
              <a:gd name="connsiteY164" fmla="*/ 608525 h 820540"/>
              <a:gd name="connsiteX165" fmla="*/ 636669 w 718570"/>
              <a:gd name="connsiteY165" fmla="*/ 586592 h 820540"/>
              <a:gd name="connsiteX166" fmla="*/ 696447 w 718570"/>
              <a:gd name="connsiteY166" fmla="*/ 621426 h 820540"/>
              <a:gd name="connsiteX167" fmla="*/ 715799 w 718570"/>
              <a:gd name="connsiteY167" fmla="*/ 616266 h 820540"/>
              <a:gd name="connsiteX168" fmla="*/ 710639 w 718570"/>
              <a:gd name="connsiteY168" fmla="*/ 597343 h 820540"/>
              <a:gd name="connsiteX169" fmla="*/ 251342 w 718570"/>
              <a:gd name="connsiteY169" fmla="*/ 223197 h 820540"/>
              <a:gd name="connsiteX170" fmla="*/ 344233 w 718570"/>
              <a:gd name="connsiteY170" fmla="*/ 266203 h 820540"/>
              <a:gd name="connsiteX171" fmla="*/ 344233 w 718570"/>
              <a:gd name="connsiteY171" fmla="*/ 296736 h 820540"/>
              <a:gd name="connsiteX172" fmla="*/ 318000 w 718570"/>
              <a:gd name="connsiteY172" fmla="*/ 339312 h 820540"/>
              <a:gd name="connsiteX173" fmla="*/ 267254 w 718570"/>
              <a:gd name="connsiteY173" fmla="*/ 341032 h 820540"/>
              <a:gd name="connsiteX174" fmla="*/ 241881 w 718570"/>
              <a:gd name="connsiteY174" fmla="*/ 326410 h 820540"/>
              <a:gd name="connsiteX175" fmla="*/ 251342 w 718570"/>
              <a:gd name="connsiteY175" fmla="*/ 223197 h 820540"/>
              <a:gd name="connsiteX176" fmla="*/ 227689 w 718570"/>
              <a:gd name="connsiteY176" fmla="*/ 469618 h 820540"/>
              <a:gd name="connsiteX177" fmla="*/ 142539 w 718570"/>
              <a:gd name="connsiteY177" fmla="*/ 409410 h 820540"/>
              <a:gd name="connsiteX178" fmla="*/ 227259 w 718570"/>
              <a:gd name="connsiteY178" fmla="*/ 350063 h 820540"/>
              <a:gd name="connsiteX179" fmla="*/ 253062 w 718570"/>
              <a:gd name="connsiteY179" fmla="*/ 365115 h 820540"/>
              <a:gd name="connsiteX180" fmla="*/ 277145 w 718570"/>
              <a:gd name="connsiteY180" fmla="*/ 409840 h 820540"/>
              <a:gd name="connsiteX181" fmla="*/ 252632 w 718570"/>
              <a:gd name="connsiteY181" fmla="*/ 454996 h 820540"/>
              <a:gd name="connsiteX182" fmla="*/ 227689 w 718570"/>
              <a:gd name="connsiteY182" fmla="*/ 469618 h 820540"/>
              <a:gd name="connsiteX183" fmla="*/ 345094 w 718570"/>
              <a:gd name="connsiteY183" fmla="*/ 553478 h 820540"/>
              <a:gd name="connsiteX184" fmla="*/ 250482 w 718570"/>
              <a:gd name="connsiteY184" fmla="*/ 596913 h 820540"/>
              <a:gd name="connsiteX185" fmla="*/ 241451 w 718570"/>
              <a:gd name="connsiteY185" fmla="*/ 494131 h 820540"/>
              <a:gd name="connsiteX186" fmla="*/ 267684 w 718570"/>
              <a:gd name="connsiteY186" fmla="*/ 479079 h 820540"/>
              <a:gd name="connsiteX187" fmla="*/ 318000 w 718570"/>
              <a:gd name="connsiteY187" fmla="*/ 480799 h 820540"/>
              <a:gd name="connsiteX188" fmla="*/ 345094 w 718570"/>
              <a:gd name="connsiteY188" fmla="*/ 524664 h 820540"/>
              <a:gd name="connsiteX189" fmla="*/ 345094 w 718570"/>
              <a:gd name="connsiteY189" fmla="*/ 553478 h 820540"/>
              <a:gd name="connsiteX190" fmla="*/ 373047 w 718570"/>
              <a:gd name="connsiteY190" fmla="*/ 295446 h 820540"/>
              <a:gd name="connsiteX191" fmla="*/ 373047 w 718570"/>
              <a:gd name="connsiteY191" fmla="*/ 266633 h 820540"/>
              <a:gd name="connsiteX192" fmla="*/ 467659 w 718570"/>
              <a:gd name="connsiteY192" fmla="*/ 223197 h 820540"/>
              <a:gd name="connsiteX193" fmla="*/ 476690 w 718570"/>
              <a:gd name="connsiteY193" fmla="*/ 325980 h 820540"/>
              <a:gd name="connsiteX194" fmla="*/ 450457 w 718570"/>
              <a:gd name="connsiteY194" fmla="*/ 341032 h 820540"/>
              <a:gd name="connsiteX195" fmla="*/ 400140 w 718570"/>
              <a:gd name="connsiteY195" fmla="*/ 339312 h 820540"/>
              <a:gd name="connsiteX196" fmla="*/ 373047 w 718570"/>
              <a:gd name="connsiteY196" fmla="*/ 295446 h 820540"/>
              <a:gd name="connsiteX197" fmla="*/ 466799 w 718570"/>
              <a:gd name="connsiteY197" fmla="*/ 596913 h 820540"/>
              <a:gd name="connsiteX198" fmla="*/ 373907 w 718570"/>
              <a:gd name="connsiteY198" fmla="*/ 553908 h 820540"/>
              <a:gd name="connsiteX199" fmla="*/ 373907 w 718570"/>
              <a:gd name="connsiteY199" fmla="*/ 523374 h 820540"/>
              <a:gd name="connsiteX200" fmla="*/ 400140 w 718570"/>
              <a:gd name="connsiteY200" fmla="*/ 480799 h 820540"/>
              <a:gd name="connsiteX201" fmla="*/ 450887 w 718570"/>
              <a:gd name="connsiteY201" fmla="*/ 479079 h 820540"/>
              <a:gd name="connsiteX202" fmla="*/ 476260 w 718570"/>
              <a:gd name="connsiteY202" fmla="*/ 493701 h 820540"/>
              <a:gd name="connsiteX203" fmla="*/ 466799 w 718570"/>
              <a:gd name="connsiteY203" fmla="*/ 596913 h 820540"/>
              <a:gd name="connsiteX204" fmla="*/ 491312 w 718570"/>
              <a:gd name="connsiteY204" fmla="*/ 469618 h 820540"/>
              <a:gd name="connsiteX205" fmla="*/ 465508 w 718570"/>
              <a:gd name="connsiteY205" fmla="*/ 454566 h 820540"/>
              <a:gd name="connsiteX206" fmla="*/ 441425 w 718570"/>
              <a:gd name="connsiteY206" fmla="*/ 409840 h 820540"/>
              <a:gd name="connsiteX207" fmla="*/ 465938 w 718570"/>
              <a:gd name="connsiteY207" fmla="*/ 364685 h 820540"/>
              <a:gd name="connsiteX208" fmla="*/ 490881 w 718570"/>
              <a:gd name="connsiteY208" fmla="*/ 350063 h 820540"/>
              <a:gd name="connsiteX209" fmla="*/ 576032 w 718570"/>
              <a:gd name="connsiteY209" fmla="*/ 410270 h 820540"/>
              <a:gd name="connsiteX210" fmla="*/ 491312 w 718570"/>
              <a:gd name="connsiteY210" fmla="*/ 469618 h 8205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</a:cxnLst>
            <a:rect l="l" t="t" r="r" b="b"/>
            <a:pathLst>
              <a:path w="718570" h="820540">
                <a:moveTo>
                  <a:pt x="710639" y="597343"/>
                </a:moveTo>
                <a:lnTo>
                  <a:pt x="651721" y="562939"/>
                </a:lnTo>
                <a:lnTo>
                  <a:pt x="671934" y="556058"/>
                </a:lnTo>
                <a:cubicBezTo>
                  <a:pt x="679245" y="553478"/>
                  <a:pt x="683115" y="545307"/>
                  <a:pt x="680535" y="537996"/>
                </a:cubicBezTo>
                <a:cubicBezTo>
                  <a:pt x="677954" y="530685"/>
                  <a:pt x="669784" y="526815"/>
                  <a:pt x="662473" y="529395"/>
                </a:cubicBezTo>
                <a:lnTo>
                  <a:pt x="619467" y="544447"/>
                </a:lnTo>
                <a:lnTo>
                  <a:pt x="582913" y="523374"/>
                </a:lnTo>
                <a:lnTo>
                  <a:pt x="640110" y="491120"/>
                </a:lnTo>
                <a:cubicBezTo>
                  <a:pt x="646991" y="487250"/>
                  <a:pt x="649571" y="478649"/>
                  <a:pt x="645271" y="471768"/>
                </a:cubicBezTo>
                <a:cubicBezTo>
                  <a:pt x="641400" y="464887"/>
                  <a:pt x="632799" y="462737"/>
                  <a:pt x="625918" y="466607"/>
                </a:cubicBezTo>
                <a:lnTo>
                  <a:pt x="554529" y="507032"/>
                </a:lnTo>
                <a:lnTo>
                  <a:pt x="518835" y="486390"/>
                </a:lnTo>
                <a:lnTo>
                  <a:pt x="603555" y="427043"/>
                </a:lnTo>
                <a:cubicBezTo>
                  <a:pt x="608716" y="423602"/>
                  <a:pt x="610866" y="417151"/>
                  <a:pt x="609146" y="411131"/>
                </a:cubicBezTo>
                <a:cubicBezTo>
                  <a:pt x="610866" y="405540"/>
                  <a:pt x="608716" y="399089"/>
                  <a:pt x="603555" y="395219"/>
                </a:cubicBezTo>
                <a:lnTo>
                  <a:pt x="518405" y="335011"/>
                </a:lnTo>
                <a:lnTo>
                  <a:pt x="554099" y="314369"/>
                </a:lnTo>
                <a:lnTo>
                  <a:pt x="626348" y="355654"/>
                </a:lnTo>
                <a:cubicBezTo>
                  <a:pt x="633229" y="359524"/>
                  <a:pt x="641830" y="357374"/>
                  <a:pt x="645700" y="350493"/>
                </a:cubicBezTo>
                <a:cubicBezTo>
                  <a:pt x="649571" y="343612"/>
                  <a:pt x="647421" y="335011"/>
                  <a:pt x="640540" y="331141"/>
                </a:cubicBezTo>
                <a:lnTo>
                  <a:pt x="582913" y="298027"/>
                </a:lnTo>
                <a:lnTo>
                  <a:pt x="619467" y="276954"/>
                </a:lnTo>
                <a:lnTo>
                  <a:pt x="663333" y="292866"/>
                </a:lnTo>
                <a:cubicBezTo>
                  <a:pt x="670644" y="295446"/>
                  <a:pt x="678815" y="291576"/>
                  <a:pt x="681395" y="284265"/>
                </a:cubicBezTo>
                <a:cubicBezTo>
                  <a:pt x="683975" y="276954"/>
                  <a:pt x="680105" y="268783"/>
                  <a:pt x="672794" y="266203"/>
                </a:cubicBezTo>
                <a:lnTo>
                  <a:pt x="651721" y="258462"/>
                </a:lnTo>
                <a:lnTo>
                  <a:pt x="711499" y="224058"/>
                </a:lnTo>
                <a:cubicBezTo>
                  <a:pt x="718379" y="220187"/>
                  <a:pt x="720530" y="211586"/>
                  <a:pt x="716659" y="204705"/>
                </a:cubicBezTo>
                <a:cubicBezTo>
                  <a:pt x="712789" y="197824"/>
                  <a:pt x="704188" y="195674"/>
                  <a:pt x="697307" y="199544"/>
                </a:cubicBezTo>
                <a:lnTo>
                  <a:pt x="637960" y="233519"/>
                </a:lnTo>
                <a:lnTo>
                  <a:pt x="641830" y="212446"/>
                </a:lnTo>
                <a:cubicBezTo>
                  <a:pt x="643120" y="204705"/>
                  <a:pt x="637960" y="197394"/>
                  <a:pt x="630219" y="195674"/>
                </a:cubicBezTo>
                <a:cubicBezTo>
                  <a:pt x="622478" y="194384"/>
                  <a:pt x="615167" y="199544"/>
                  <a:pt x="613446" y="207286"/>
                </a:cubicBezTo>
                <a:lnTo>
                  <a:pt x="605276" y="252011"/>
                </a:lnTo>
                <a:lnTo>
                  <a:pt x="568721" y="273084"/>
                </a:lnTo>
                <a:lnTo>
                  <a:pt x="569151" y="207716"/>
                </a:lnTo>
                <a:cubicBezTo>
                  <a:pt x="569151" y="199975"/>
                  <a:pt x="562700" y="193524"/>
                  <a:pt x="554959" y="193524"/>
                </a:cubicBezTo>
                <a:cubicBezTo>
                  <a:pt x="547218" y="193524"/>
                  <a:pt x="540768" y="199975"/>
                  <a:pt x="540768" y="207716"/>
                </a:cubicBezTo>
                <a:lnTo>
                  <a:pt x="540337" y="289856"/>
                </a:lnTo>
                <a:lnTo>
                  <a:pt x="504643" y="310498"/>
                </a:lnTo>
                <a:lnTo>
                  <a:pt x="495182" y="207716"/>
                </a:lnTo>
                <a:cubicBezTo>
                  <a:pt x="494752" y="201695"/>
                  <a:pt x="490021" y="196534"/>
                  <a:pt x="484431" y="195244"/>
                </a:cubicBezTo>
                <a:cubicBezTo>
                  <a:pt x="480130" y="190943"/>
                  <a:pt x="473679" y="189653"/>
                  <a:pt x="468089" y="192234"/>
                </a:cubicBezTo>
                <a:lnTo>
                  <a:pt x="373477" y="236099"/>
                </a:lnTo>
                <a:lnTo>
                  <a:pt x="373477" y="195244"/>
                </a:lnTo>
                <a:lnTo>
                  <a:pt x="445296" y="153529"/>
                </a:lnTo>
                <a:cubicBezTo>
                  <a:pt x="452177" y="149658"/>
                  <a:pt x="454327" y="141057"/>
                  <a:pt x="450457" y="134177"/>
                </a:cubicBezTo>
                <a:cubicBezTo>
                  <a:pt x="446586" y="127296"/>
                  <a:pt x="437555" y="125145"/>
                  <a:pt x="431104" y="129016"/>
                </a:cubicBezTo>
                <a:lnTo>
                  <a:pt x="373477" y="162560"/>
                </a:lnTo>
                <a:lnTo>
                  <a:pt x="373477" y="120415"/>
                </a:lnTo>
                <a:lnTo>
                  <a:pt x="409171" y="90311"/>
                </a:lnTo>
                <a:cubicBezTo>
                  <a:pt x="415192" y="85150"/>
                  <a:pt x="416052" y="76119"/>
                  <a:pt x="410892" y="70099"/>
                </a:cubicBezTo>
                <a:cubicBezTo>
                  <a:pt x="405731" y="64078"/>
                  <a:pt x="396700" y="63218"/>
                  <a:pt x="390679" y="68378"/>
                </a:cubicBezTo>
                <a:lnTo>
                  <a:pt x="373477" y="83000"/>
                </a:lnTo>
                <a:lnTo>
                  <a:pt x="373477" y="14192"/>
                </a:lnTo>
                <a:cubicBezTo>
                  <a:pt x="373477" y="6451"/>
                  <a:pt x="367026" y="0"/>
                  <a:pt x="359285" y="0"/>
                </a:cubicBezTo>
                <a:cubicBezTo>
                  <a:pt x="351544" y="0"/>
                  <a:pt x="345094" y="6451"/>
                  <a:pt x="345094" y="14192"/>
                </a:cubicBezTo>
                <a:lnTo>
                  <a:pt x="345094" y="82570"/>
                </a:lnTo>
                <a:lnTo>
                  <a:pt x="328752" y="68808"/>
                </a:lnTo>
                <a:cubicBezTo>
                  <a:pt x="322731" y="63648"/>
                  <a:pt x="313700" y="64508"/>
                  <a:pt x="308539" y="70529"/>
                </a:cubicBezTo>
                <a:cubicBezTo>
                  <a:pt x="303378" y="76549"/>
                  <a:pt x="304239" y="85581"/>
                  <a:pt x="310259" y="90741"/>
                </a:cubicBezTo>
                <a:lnTo>
                  <a:pt x="345094" y="119985"/>
                </a:lnTo>
                <a:lnTo>
                  <a:pt x="345094" y="162130"/>
                </a:lnTo>
                <a:lnTo>
                  <a:pt x="288327" y="129016"/>
                </a:lnTo>
                <a:cubicBezTo>
                  <a:pt x="281446" y="125145"/>
                  <a:pt x="272845" y="127296"/>
                  <a:pt x="268974" y="134177"/>
                </a:cubicBezTo>
                <a:cubicBezTo>
                  <a:pt x="265104" y="141057"/>
                  <a:pt x="267254" y="149658"/>
                  <a:pt x="274135" y="153529"/>
                </a:cubicBezTo>
                <a:lnTo>
                  <a:pt x="345094" y="194814"/>
                </a:lnTo>
                <a:lnTo>
                  <a:pt x="345094" y="236099"/>
                </a:lnTo>
                <a:lnTo>
                  <a:pt x="251342" y="192664"/>
                </a:lnTo>
                <a:cubicBezTo>
                  <a:pt x="245751" y="190083"/>
                  <a:pt x="239731" y="191374"/>
                  <a:pt x="235430" y="195244"/>
                </a:cubicBezTo>
                <a:cubicBezTo>
                  <a:pt x="229839" y="196964"/>
                  <a:pt x="225539" y="201695"/>
                  <a:pt x="225109" y="207716"/>
                </a:cubicBezTo>
                <a:lnTo>
                  <a:pt x="215218" y="311358"/>
                </a:lnTo>
                <a:lnTo>
                  <a:pt x="179523" y="290716"/>
                </a:lnTo>
                <a:lnTo>
                  <a:pt x="179523" y="207716"/>
                </a:lnTo>
                <a:cubicBezTo>
                  <a:pt x="179523" y="199975"/>
                  <a:pt x="173072" y="193524"/>
                  <a:pt x="165332" y="193524"/>
                </a:cubicBezTo>
                <a:cubicBezTo>
                  <a:pt x="157590" y="193524"/>
                  <a:pt x="151140" y="199975"/>
                  <a:pt x="151140" y="207716"/>
                </a:cubicBezTo>
                <a:lnTo>
                  <a:pt x="151140" y="274374"/>
                </a:lnTo>
                <a:lnTo>
                  <a:pt x="114585" y="253301"/>
                </a:lnTo>
                <a:lnTo>
                  <a:pt x="106414" y="207286"/>
                </a:lnTo>
                <a:cubicBezTo>
                  <a:pt x="105124" y="199544"/>
                  <a:pt x="97813" y="194384"/>
                  <a:pt x="89642" y="195674"/>
                </a:cubicBezTo>
                <a:cubicBezTo>
                  <a:pt x="81901" y="196964"/>
                  <a:pt x="76740" y="204275"/>
                  <a:pt x="78031" y="212446"/>
                </a:cubicBezTo>
                <a:lnTo>
                  <a:pt x="81901" y="234379"/>
                </a:lnTo>
                <a:lnTo>
                  <a:pt x="22124" y="199544"/>
                </a:lnTo>
                <a:cubicBezTo>
                  <a:pt x="15243" y="195674"/>
                  <a:pt x="6642" y="197824"/>
                  <a:pt x="2771" y="204705"/>
                </a:cubicBezTo>
                <a:cubicBezTo>
                  <a:pt x="-1099" y="211586"/>
                  <a:pt x="1051" y="220187"/>
                  <a:pt x="7932" y="224058"/>
                </a:cubicBezTo>
                <a:lnTo>
                  <a:pt x="66849" y="258462"/>
                </a:lnTo>
                <a:lnTo>
                  <a:pt x="46637" y="265343"/>
                </a:lnTo>
                <a:cubicBezTo>
                  <a:pt x="39326" y="267923"/>
                  <a:pt x="35456" y="276094"/>
                  <a:pt x="38036" y="283405"/>
                </a:cubicBezTo>
                <a:cubicBezTo>
                  <a:pt x="40616" y="290716"/>
                  <a:pt x="48787" y="294586"/>
                  <a:pt x="56098" y="292006"/>
                </a:cubicBezTo>
                <a:lnTo>
                  <a:pt x="99103" y="276954"/>
                </a:lnTo>
                <a:lnTo>
                  <a:pt x="135658" y="298027"/>
                </a:lnTo>
                <a:lnTo>
                  <a:pt x="78461" y="330281"/>
                </a:lnTo>
                <a:cubicBezTo>
                  <a:pt x="71580" y="334151"/>
                  <a:pt x="69000" y="342752"/>
                  <a:pt x="73300" y="349633"/>
                </a:cubicBezTo>
                <a:cubicBezTo>
                  <a:pt x="77171" y="356514"/>
                  <a:pt x="85772" y="358664"/>
                  <a:pt x="92652" y="354794"/>
                </a:cubicBezTo>
                <a:lnTo>
                  <a:pt x="164041" y="314369"/>
                </a:lnTo>
                <a:lnTo>
                  <a:pt x="199736" y="335011"/>
                </a:lnTo>
                <a:lnTo>
                  <a:pt x="115015" y="393928"/>
                </a:lnTo>
                <a:cubicBezTo>
                  <a:pt x="109855" y="397369"/>
                  <a:pt x="107704" y="403820"/>
                  <a:pt x="109425" y="409410"/>
                </a:cubicBezTo>
                <a:cubicBezTo>
                  <a:pt x="107704" y="415001"/>
                  <a:pt x="109855" y="421452"/>
                  <a:pt x="115015" y="425322"/>
                </a:cubicBezTo>
                <a:lnTo>
                  <a:pt x="200166" y="485530"/>
                </a:lnTo>
                <a:lnTo>
                  <a:pt x="164471" y="506172"/>
                </a:lnTo>
                <a:lnTo>
                  <a:pt x="92223" y="464887"/>
                </a:lnTo>
                <a:cubicBezTo>
                  <a:pt x="85342" y="461017"/>
                  <a:pt x="76740" y="463167"/>
                  <a:pt x="72870" y="470048"/>
                </a:cubicBezTo>
                <a:cubicBezTo>
                  <a:pt x="69000" y="476929"/>
                  <a:pt x="71150" y="485530"/>
                  <a:pt x="78031" y="489400"/>
                </a:cubicBezTo>
                <a:lnTo>
                  <a:pt x="135658" y="522514"/>
                </a:lnTo>
                <a:lnTo>
                  <a:pt x="99103" y="543587"/>
                </a:lnTo>
                <a:lnTo>
                  <a:pt x="55238" y="527675"/>
                </a:lnTo>
                <a:cubicBezTo>
                  <a:pt x="47927" y="525095"/>
                  <a:pt x="39756" y="528965"/>
                  <a:pt x="37176" y="536276"/>
                </a:cubicBezTo>
                <a:cubicBezTo>
                  <a:pt x="34595" y="543587"/>
                  <a:pt x="38466" y="551758"/>
                  <a:pt x="45777" y="554338"/>
                </a:cubicBezTo>
                <a:lnTo>
                  <a:pt x="66849" y="562079"/>
                </a:lnTo>
                <a:lnTo>
                  <a:pt x="7072" y="596483"/>
                </a:lnTo>
                <a:cubicBezTo>
                  <a:pt x="191" y="600354"/>
                  <a:pt x="-1959" y="608955"/>
                  <a:pt x="1911" y="615836"/>
                </a:cubicBezTo>
                <a:cubicBezTo>
                  <a:pt x="5782" y="622717"/>
                  <a:pt x="14383" y="624867"/>
                  <a:pt x="21264" y="620996"/>
                </a:cubicBezTo>
                <a:lnTo>
                  <a:pt x="80611" y="587022"/>
                </a:lnTo>
                <a:lnTo>
                  <a:pt x="76740" y="608095"/>
                </a:lnTo>
                <a:cubicBezTo>
                  <a:pt x="75450" y="615836"/>
                  <a:pt x="80611" y="623147"/>
                  <a:pt x="88352" y="624867"/>
                </a:cubicBezTo>
                <a:cubicBezTo>
                  <a:pt x="96093" y="626157"/>
                  <a:pt x="103404" y="620996"/>
                  <a:pt x="105124" y="613255"/>
                </a:cubicBezTo>
                <a:lnTo>
                  <a:pt x="113295" y="568530"/>
                </a:lnTo>
                <a:lnTo>
                  <a:pt x="149849" y="547457"/>
                </a:lnTo>
                <a:lnTo>
                  <a:pt x="149420" y="612825"/>
                </a:lnTo>
                <a:cubicBezTo>
                  <a:pt x="149420" y="620566"/>
                  <a:pt x="155870" y="627017"/>
                  <a:pt x="163611" y="627017"/>
                </a:cubicBezTo>
                <a:cubicBezTo>
                  <a:pt x="171352" y="627017"/>
                  <a:pt x="177803" y="620566"/>
                  <a:pt x="177803" y="612825"/>
                </a:cubicBezTo>
                <a:lnTo>
                  <a:pt x="178233" y="530685"/>
                </a:lnTo>
                <a:lnTo>
                  <a:pt x="213927" y="510043"/>
                </a:lnTo>
                <a:lnTo>
                  <a:pt x="223389" y="612825"/>
                </a:lnTo>
                <a:cubicBezTo>
                  <a:pt x="223819" y="618846"/>
                  <a:pt x="228549" y="624007"/>
                  <a:pt x="234140" y="625297"/>
                </a:cubicBezTo>
                <a:cubicBezTo>
                  <a:pt x="238441" y="629597"/>
                  <a:pt x="244891" y="630888"/>
                  <a:pt x="250482" y="628307"/>
                </a:cubicBezTo>
                <a:lnTo>
                  <a:pt x="345094" y="584442"/>
                </a:lnTo>
                <a:lnTo>
                  <a:pt x="345094" y="625297"/>
                </a:lnTo>
                <a:lnTo>
                  <a:pt x="273275" y="667012"/>
                </a:lnTo>
                <a:cubicBezTo>
                  <a:pt x="266394" y="670882"/>
                  <a:pt x="264244" y="679914"/>
                  <a:pt x="268114" y="686364"/>
                </a:cubicBezTo>
                <a:cubicBezTo>
                  <a:pt x="271985" y="693245"/>
                  <a:pt x="281016" y="695396"/>
                  <a:pt x="287466" y="691525"/>
                </a:cubicBezTo>
                <a:lnTo>
                  <a:pt x="345094" y="657981"/>
                </a:lnTo>
                <a:lnTo>
                  <a:pt x="345094" y="700126"/>
                </a:lnTo>
                <a:lnTo>
                  <a:pt x="309399" y="730230"/>
                </a:lnTo>
                <a:cubicBezTo>
                  <a:pt x="303378" y="735390"/>
                  <a:pt x="302518" y="744422"/>
                  <a:pt x="307679" y="750442"/>
                </a:cubicBezTo>
                <a:cubicBezTo>
                  <a:pt x="312840" y="756463"/>
                  <a:pt x="321871" y="757323"/>
                  <a:pt x="327891" y="752162"/>
                </a:cubicBezTo>
                <a:lnTo>
                  <a:pt x="345094" y="737541"/>
                </a:lnTo>
                <a:lnTo>
                  <a:pt x="345094" y="806349"/>
                </a:lnTo>
                <a:cubicBezTo>
                  <a:pt x="345094" y="814090"/>
                  <a:pt x="351544" y="820541"/>
                  <a:pt x="359285" y="820541"/>
                </a:cubicBezTo>
                <a:cubicBezTo>
                  <a:pt x="367026" y="820541"/>
                  <a:pt x="373477" y="814090"/>
                  <a:pt x="373477" y="806349"/>
                </a:cubicBezTo>
                <a:lnTo>
                  <a:pt x="373477" y="737971"/>
                </a:lnTo>
                <a:lnTo>
                  <a:pt x="389819" y="751732"/>
                </a:lnTo>
                <a:cubicBezTo>
                  <a:pt x="395840" y="756893"/>
                  <a:pt x="404871" y="756033"/>
                  <a:pt x="410031" y="750012"/>
                </a:cubicBezTo>
                <a:cubicBezTo>
                  <a:pt x="415192" y="743991"/>
                  <a:pt x="414332" y="734960"/>
                  <a:pt x="408311" y="729800"/>
                </a:cubicBezTo>
                <a:lnTo>
                  <a:pt x="373477" y="700556"/>
                </a:lnTo>
                <a:lnTo>
                  <a:pt x="373477" y="658411"/>
                </a:lnTo>
                <a:lnTo>
                  <a:pt x="430244" y="691525"/>
                </a:lnTo>
                <a:cubicBezTo>
                  <a:pt x="437125" y="695396"/>
                  <a:pt x="445726" y="693245"/>
                  <a:pt x="449596" y="686364"/>
                </a:cubicBezTo>
                <a:cubicBezTo>
                  <a:pt x="453467" y="679484"/>
                  <a:pt x="451317" y="670882"/>
                  <a:pt x="444436" y="667012"/>
                </a:cubicBezTo>
                <a:lnTo>
                  <a:pt x="373477" y="625727"/>
                </a:lnTo>
                <a:lnTo>
                  <a:pt x="373477" y="584442"/>
                </a:lnTo>
                <a:lnTo>
                  <a:pt x="467228" y="627877"/>
                </a:lnTo>
                <a:cubicBezTo>
                  <a:pt x="472819" y="630458"/>
                  <a:pt x="478840" y="629167"/>
                  <a:pt x="483140" y="625297"/>
                </a:cubicBezTo>
                <a:cubicBezTo>
                  <a:pt x="488731" y="623577"/>
                  <a:pt x="493032" y="618846"/>
                  <a:pt x="493462" y="612825"/>
                </a:cubicBezTo>
                <a:lnTo>
                  <a:pt x="503353" y="509183"/>
                </a:lnTo>
                <a:lnTo>
                  <a:pt x="539047" y="529825"/>
                </a:lnTo>
                <a:lnTo>
                  <a:pt x="539047" y="612825"/>
                </a:lnTo>
                <a:cubicBezTo>
                  <a:pt x="539047" y="620566"/>
                  <a:pt x="545498" y="627017"/>
                  <a:pt x="553239" y="627017"/>
                </a:cubicBezTo>
                <a:cubicBezTo>
                  <a:pt x="560980" y="627017"/>
                  <a:pt x="567431" y="620566"/>
                  <a:pt x="567431" y="612825"/>
                </a:cubicBezTo>
                <a:lnTo>
                  <a:pt x="567431" y="546167"/>
                </a:lnTo>
                <a:lnTo>
                  <a:pt x="603986" y="567240"/>
                </a:lnTo>
                <a:lnTo>
                  <a:pt x="612156" y="613255"/>
                </a:lnTo>
                <a:cubicBezTo>
                  <a:pt x="613446" y="620996"/>
                  <a:pt x="620757" y="626157"/>
                  <a:pt x="628929" y="624867"/>
                </a:cubicBezTo>
                <a:cubicBezTo>
                  <a:pt x="636669" y="623577"/>
                  <a:pt x="641830" y="616266"/>
                  <a:pt x="640540" y="608525"/>
                </a:cubicBezTo>
                <a:lnTo>
                  <a:pt x="636669" y="586592"/>
                </a:lnTo>
                <a:lnTo>
                  <a:pt x="696447" y="621426"/>
                </a:lnTo>
                <a:cubicBezTo>
                  <a:pt x="703328" y="625297"/>
                  <a:pt x="711929" y="623147"/>
                  <a:pt x="715799" y="616266"/>
                </a:cubicBezTo>
                <a:cubicBezTo>
                  <a:pt x="719670" y="609815"/>
                  <a:pt x="717519" y="601214"/>
                  <a:pt x="710639" y="597343"/>
                </a:cubicBezTo>
                <a:close/>
                <a:moveTo>
                  <a:pt x="251342" y="223197"/>
                </a:moveTo>
                <a:lnTo>
                  <a:pt x="344233" y="266203"/>
                </a:lnTo>
                <a:lnTo>
                  <a:pt x="344233" y="296736"/>
                </a:lnTo>
                <a:lnTo>
                  <a:pt x="318000" y="339312"/>
                </a:lnTo>
                <a:lnTo>
                  <a:pt x="267254" y="341032"/>
                </a:lnTo>
                <a:lnTo>
                  <a:pt x="241881" y="326410"/>
                </a:lnTo>
                <a:lnTo>
                  <a:pt x="251342" y="223197"/>
                </a:lnTo>
                <a:close/>
                <a:moveTo>
                  <a:pt x="227689" y="469618"/>
                </a:moveTo>
                <a:lnTo>
                  <a:pt x="142539" y="409410"/>
                </a:lnTo>
                <a:lnTo>
                  <a:pt x="227259" y="350063"/>
                </a:lnTo>
                <a:lnTo>
                  <a:pt x="253062" y="365115"/>
                </a:lnTo>
                <a:lnTo>
                  <a:pt x="277145" y="409840"/>
                </a:lnTo>
                <a:lnTo>
                  <a:pt x="252632" y="454996"/>
                </a:lnTo>
                <a:lnTo>
                  <a:pt x="227689" y="469618"/>
                </a:lnTo>
                <a:close/>
                <a:moveTo>
                  <a:pt x="345094" y="553478"/>
                </a:moveTo>
                <a:lnTo>
                  <a:pt x="250482" y="596913"/>
                </a:lnTo>
                <a:lnTo>
                  <a:pt x="241451" y="494131"/>
                </a:lnTo>
                <a:lnTo>
                  <a:pt x="267684" y="479079"/>
                </a:lnTo>
                <a:lnTo>
                  <a:pt x="318000" y="480799"/>
                </a:lnTo>
                <a:lnTo>
                  <a:pt x="345094" y="524664"/>
                </a:lnTo>
                <a:lnTo>
                  <a:pt x="345094" y="553478"/>
                </a:lnTo>
                <a:close/>
                <a:moveTo>
                  <a:pt x="373047" y="295446"/>
                </a:moveTo>
                <a:lnTo>
                  <a:pt x="373047" y="266633"/>
                </a:lnTo>
                <a:lnTo>
                  <a:pt x="467659" y="223197"/>
                </a:lnTo>
                <a:lnTo>
                  <a:pt x="476690" y="325980"/>
                </a:lnTo>
                <a:lnTo>
                  <a:pt x="450457" y="341032"/>
                </a:lnTo>
                <a:lnTo>
                  <a:pt x="400140" y="339312"/>
                </a:lnTo>
                <a:lnTo>
                  <a:pt x="373047" y="295446"/>
                </a:lnTo>
                <a:close/>
                <a:moveTo>
                  <a:pt x="466799" y="596913"/>
                </a:moveTo>
                <a:lnTo>
                  <a:pt x="373907" y="553908"/>
                </a:lnTo>
                <a:lnTo>
                  <a:pt x="373907" y="523374"/>
                </a:lnTo>
                <a:lnTo>
                  <a:pt x="400140" y="480799"/>
                </a:lnTo>
                <a:lnTo>
                  <a:pt x="450887" y="479079"/>
                </a:lnTo>
                <a:lnTo>
                  <a:pt x="476260" y="493701"/>
                </a:lnTo>
                <a:lnTo>
                  <a:pt x="466799" y="596913"/>
                </a:lnTo>
                <a:close/>
                <a:moveTo>
                  <a:pt x="491312" y="469618"/>
                </a:moveTo>
                <a:lnTo>
                  <a:pt x="465508" y="454566"/>
                </a:lnTo>
                <a:lnTo>
                  <a:pt x="441425" y="409840"/>
                </a:lnTo>
                <a:lnTo>
                  <a:pt x="465938" y="364685"/>
                </a:lnTo>
                <a:lnTo>
                  <a:pt x="490881" y="350063"/>
                </a:lnTo>
                <a:lnTo>
                  <a:pt x="576032" y="410270"/>
                </a:lnTo>
                <a:lnTo>
                  <a:pt x="491312" y="469618"/>
                </a:ln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 w="4301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>
              <a:latin typeface="+mj-ea"/>
              <a:ea typeface="+mj-ea"/>
            </a:endParaRPr>
          </a:p>
        </p:txBody>
      </p:sp>
      <p:sp>
        <p:nvSpPr>
          <p:cNvPr id="26" name="任意多边形: 形状 25">
            <a:extLst>
              <a:ext uri="{FF2B5EF4-FFF2-40B4-BE49-F238E27FC236}">
                <a16:creationId xmlns:a16="http://schemas.microsoft.com/office/drawing/2014/main" id="{2E26C3BB-5BC3-48F4-B0CF-8581DD4EAF49}"/>
              </a:ext>
            </a:extLst>
          </p:cNvPr>
          <p:cNvSpPr/>
          <p:nvPr userDrawn="1"/>
        </p:nvSpPr>
        <p:spPr>
          <a:xfrm>
            <a:off x="2996539" y="959180"/>
            <a:ext cx="76248" cy="87068"/>
          </a:xfrm>
          <a:custGeom>
            <a:avLst/>
            <a:gdLst>
              <a:gd name="connsiteX0" fmla="*/ 710639 w 718570"/>
              <a:gd name="connsiteY0" fmla="*/ 597343 h 820540"/>
              <a:gd name="connsiteX1" fmla="*/ 651721 w 718570"/>
              <a:gd name="connsiteY1" fmla="*/ 562939 h 820540"/>
              <a:gd name="connsiteX2" fmla="*/ 671934 w 718570"/>
              <a:gd name="connsiteY2" fmla="*/ 556058 h 820540"/>
              <a:gd name="connsiteX3" fmla="*/ 680535 w 718570"/>
              <a:gd name="connsiteY3" fmla="*/ 537996 h 820540"/>
              <a:gd name="connsiteX4" fmla="*/ 662473 w 718570"/>
              <a:gd name="connsiteY4" fmla="*/ 529395 h 820540"/>
              <a:gd name="connsiteX5" fmla="*/ 619467 w 718570"/>
              <a:gd name="connsiteY5" fmla="*/ 544447 h 820540"/>
              <a:gd name="connsiteX6" fmla="*/ 582913 w 718570"/>
              <a:gd name="connsiteY6" fmla="*/ 523374 h 820540"/>
              <a:gd name="connsiteX7" fmla="*/ 640110 w 718570"/>
              <a:gd name="connsiteY7" fmla="*/ 491120 h 820540"/>
              <a:gd name="connsiteX8" fmla="*/ 645271 w 718570"/>
              <a:gd name="connsiteY8" fmla="*/ 471768 h 820540"/>
              <a:gd name="connsiteX9" fmla="*/ 625918 w 718570"/>
              <a:gd name="connsiteY9" fmla="*/ 466607 h 820540"/>
              <a:gd name="connsiteX10" fmla="*/ 554529 w 718570"/>
              <a:gd name="connsiteY10" fmla="*/ 507032 h 820540"/>
              <a:gd name="connsiteX11" fmla="*/ 518835 w 718570"/>
              <a:gd name="connsiteY11" fmla="*/ 486390 h 820540"/>
              <a:gd name="connsiteX12" fmla="*/ 603555 w 718570"/>
              <a:gd name="connsiteY12" fmla="*/ 427043 h 820540"/>
              <a:gd name="connsiteX13" fmla="*/ 609146 w 718570"/>
              <a:gd name="connsiteY13" fmla="*/ 411131 h 820540"/>
              <a:gd name="connsiteX14" fmla="*/ 603555 w 718570"/>
              <a:gd name="connsiteY14" fmla="*/ 395219 h 820540"/>
              <a:gd name="connsiteX15" fmla="*/ 518405 w 718570"/>
              <a:gd name="connsiteY15" fmla="*/ 335011 h 820540"/>
              <a:gd name="connsiteX16" fmla="*/ 554099 w 718570"/>
              <a:gd name="connsiteY16" fmla="*/ 314369 h 820540"/>
              <a:gd name="connsiteX17" fmla="*/ 626348 w 718570"/>
              <a:gd name="connsiteY17" fmla="*/ 355654 h 820540"/>
              <a:gd name="connsiteX18" fmla="*/ 645700 w 718570"/>
              <a:gd name="connsiteY18" fmla="*/ 350493 h 820540"/>
              <a:gd name="connsiteX19" fmla="*/ 640540 w 718570"/>
              <a:gd name="connsiteY19" fmla="*/ 331141 h 820540"/>
              <a:gd name="connsiteX20" fmla="*/ 582913 w 718570"/>
              <a:gd name="connsiteY20" fmla="*/ 298027 h 820540"/>
              <a:gd name="connsiteX21" fmla="*/ 619467 w 718570"/>
              <a:gd name="connsiteY21" fmla="*/ 276954 h 820540"/>
              <a:gd name="connsiteX22" fmla="*/ 663333 w 718570"/>
              <a:gd name="connsiteY22" fmla="*/ 292866 h 820540"/>
              <a:gd name="connsiteX23" fmla="*/ 681395 w 718570"/>
              <a:gd name="connsiteY23" fmla="*/ 284265 h 820540"/>
              <a:gd name="connsiteX24" fmla="*/ 672794 w 718570"/>
              <a:gd name="connsiteY24" fmla="*/ 266203 h 820540"/>
              <a:gd name="connsiteX25" fmla="*/ 651721 w 718570"/>
              <a:gd name="connsiteY25" fmla="*/ 258462 h 820540"/>
              <a:gd name="connsiteX26" fmla="*/ 711499 w 718570"/>
              <a:gd name="connsiteY26" fmla="*/ 224058 h 820540"/>
              <a:gd name="connsiteX27" fmla="*/ 716659 w 718570"/>
              <a:gd name="connsiteY27" fmla="*/ 204705 h 820540"/>
              <a:gd name="connsiteX28" fmla="*/ 697307 w 718570"/>
              <a:gd name="connsiteY28" fmla="*/ 199544 h 820540"/>
              <a:gd name="connsiteX29" fmla="*/ 637960 w 718570"/>
              <a:gd name="connsiteY29" fmla="*/ 233519 h 820540"/>
              <a:gd name="connsiteX30" fmla="*/ 641830 w 718570"/>
              <a:gd name="connsiteY30" fmla="*/ 212446 h 820540"/>
              <a:gd name="connsiteX31" fmla="*/ 630219 w 718570"/>
              <a:gd name="connsiteY31" fmla="*/ 195674 h 820540"/>
              <a:gd name="connsiteX32" fmla="*/ 613446 w 718570"/>
              <a:gd name="connsiteY32" fmla="*/ 207286 h 820540"/>
              <a:gd name="connsiteX33" fmla="*/ 605276 w 718570"/>
              <a:gd name="connsiteY33" fmla="*/ 252011 h 820540"/>
              <a:gd name="connsiteX34" fmla="*/ 568721 w 718570"/>
              <a:gd name="connsiteY34" fmla="*/ 273084 h 820540"/>
              <a:gd name="connsiteX35" fmla="*/ 569151 w 718570"/>
              <a:gd name="connsiteY35" fmla="*/ 207716 h 820540"/>
              <a:gd name="connsiteX36" fmla="*/ 554959 w 718570"/>
              <a:gd name="connsiteY36" fmla="*/ 193524 h 820540"/>
              <a:gd name="connsiteX37" fmla="*/ 540768 w 718570"/>
              <a:gd name="connsiteY37" fmla="*/ 207716 h 820540"/>
              <a:gd name="connsiteX38" fmla="*/ 540337 w 718570"/>
              <a:gd name="connsiteY38" fmla="*/ 289856 h 820540"/>
              <a:gd name="connsiteX39" fmla="*/ 504643 w 718570"/>
              <a:gd name="connsiteY39" fmla="*/ 310498 h 820540"/>
              <a:gd name="connsiteX40" fmla="*/ 495182 w 718570"/>
              <a:gd name="connsiteY40" fmla="*/ 207716 h 820540"/>
              <a:gd name="connsiteX41" fmla="*/ 484431 w 718570"/>
              <a:gd name="connsiteY41" fmla="*/ 195244 h 820540"/>
              <a:gd name="connsiteX42" fmla="*/ 468089 w 718570"/>
              <a:gd name="connsiteY42" fmla="*/ 192234 h 820540"/>
              <a:gd name="connsiteX43" fmla="*/ 373477 w 718570"/>
              <a:gd name="connsiteY43" fmla="*/ 236099 h 820540"/>
              <a:gd name="connsiteX44" fmla="*/ 373477 w 718570"/>
              <a:gd name="connsiteY44" fmla="*/ 195244 h 820540"/>
              <a:gd name="connsiteX45" fmla="*/ 445296 w 718570"/>
              <a:gd name="connsiteY45" fmla="*/ 153529 h 820540"/>
              <a:gd name="connsiteX46" fmla="*/ 450457 w 718570"/>
              <a:gd name="connsiteY46" fmla="*/ 134177 h 820540"/>
              <a:gd name="connsiteX47" fmla="*/ 431104 w 718570"/>
              <a:gd name="connsiteY47" fmla="*/ 129016 h 820540"/>
              <a:gd name="connsiteX48" fmla="*/ 373477 w 718570"/>
              <a:gd name="connsiteY48" fmla="*/ 162560 h 820540"/>
              <a:gd name="connsiteX49" fmla="*/ 373477 w 718570"/>
              <a:gd name="connsiteY49" fmla="*/ 120415 h 820540"/>
              <a:gd name="connsiteX50" fmla="*/ 409171 w 718570"/>
              <a:gd name="connsiteY50" fmla="*/ 90311 h 820540"/>
              <a:gd name="connsiteX51" fmla="*/ 410892 w 718570"/>
              <a:gd name="connsiteY51" fmla="*/ 70099 h 820540"/>
              <a:gd name="connsiteX52" fmla="*/ 390679 w 718570"/>
              <a:gd name="connsiteY52" fmla="*/ 68378 h 820540"/>
              <a:gd name="connsiteX53" fmla="*/ 373477 w 718570"/>
              <a:gd name="connsiteY53" fmla="*/ 83000 h 820540"/>
              <a:gd name="connsiteX54" fmla="*/ 373477 w 718570"/>
              <a:gd name="connsiteY54" fmla="*/ 14192 h 820540"/>
              <a:gd name="connsiteX55" fmla="*/ 359285 w 718570"/>
              <a:gd name="connsiteY55" fmla="*/ 0 h 820540"/>
              <a:gd name="connsiteX56" fmla="*/ 345094 w 718570"/>
              <a:gd name="connsiteY56" fmla="*/ 14192 h 820540"/>
              <a:gd name="connsiteX57" fmla="*/ 345094 w 718570"/>
              <a:gd name="connsiteY57" fmla="*/ 82570 h 820540"/>
              <a:gd name="connsiteX58" fmla="*/ 328752 w 718570"/>
              <a:gd name="connsiteY58" fmla="*/ 68808 h 820540"/>
              <a:gd name="connsiteX59" fmla="*/ 308539 w 718570"/>
              <a:gd name="connsiteY59" fmla="*/ 70529 h 820540"/>
              <a:gd name="connsiteX60" fmla="*/ 310259 w 718570"/>
              <a:gd name="connsiteY60" fmla="*/ 90741 h 820540"/>
              <a:gd name="connsiteX61" fmla="*/ 345094 w 718570"/>
              <a:gd name="connsiteY61" fmla="*/ 119985 h 820540"/>
              <a:gd name="connsiteX62" fmla="*/ 345094 w 718570"/>
              <a:gd name="connsiteY62" fmla="*/ 162130 h 820540"/>
              <a:gd name="connsiteX63" fmla="*/ 288327 w 718570"/>
              <a:gd name="connsiteY63" fmla="*/ 129016 h 820540"/>
              <a:gd name="connsiteX64" fmla="*/ 268974 w 718570"/>
              <a:gd name="connsiteY64" fmla="*/ 134177 h 820540"/>
              <a:gd name="connsiteX65" fmla="*/ 274135 w 718570"/>
              <a:gd name="connsiteY65" fmla="*/ 153529 h 820540"/>
              <a:gd name="connsiteX66" fmla="*/ 345094 w 718570"/>
              <a:gd name="connsiteY66" fmla="*/ 194814 h 820540"/>
              <a:gd name="connsiteX67" fmla="*/ 345094 w 718570"/>
              <a:gd name="connsiteY67" fmla="*/ 236099 h 820540"/>
              <a:gd name="connsiteX68" fmla="*/ 251342 w 718570"/>
              <a:gd name="connsiteY68" fmla="*/ 192664 h 820540"/>
              <a:gd name="connsiteX69" fmla="*/ 235430 w 718570"/>
              <a:gd name="connsiteY69" fmla="*/ 195244 h 820540"/>
              <a:gd name="connsiteX70" fmla="*/ 225109 w 718570"/>
              <a:gd name="connsiteY70" fmla="*/ 207716 h 820540"/>
              <a:gd name="connsiteX71" fmla="*/ 215218 w 718570"/>
              <a:gd name="connsiteY71" fmla="*/ 311358 h 820540"/>
              <a:gd name="connsiteX72" fmla="*/ 179523 w 718570"/>
              <a:gd name="connsiteY72" fmla="*/ 290716 h 820540"/>
              <a:gd name="connsiteX73" fmla="*/ 179523 w 718570"/>
              <a:gd name="connsiteY73" fmla="*/ 207716 h 820540"/>
              <a:gd name="connsiteX74" fmla="*/ 165332 w 718570"/>
              <a:gd name="connsiteY74" fmla="*/ 193524 h 820540"/>
              <a:gd name="connsiteX75" fmla="*/ 151140 w 718570"/>
              <a:gd name="connsiteY75" fmla="*/ 207716 h 820540"/>
              <a:gd name="connsiteX76" fmla="*/ 151140 w 718570"/>
              <a:gd name="connsiteY76" fmla="*/ 274374 h 820540"/>
              <a:gd name="connsiteX77" fmla="*/ 114585 w 718570"/>
              <a:gd name="connsiteY77" fmla="*/ 253301 h 820540"/>
              <a:gd name="connsiteX78" fmla="*/ 106414 w 718570"/>
              <a:gd name="connsiteY78" fmla="*/ 207286 h 820540"/>
              <a:gd name="connsiteX79" fmla="*/ 89642 w 718570"/>
              <a:gd name="connsiteY79" fmla="*/ 195674 h 820540"/>
              <a:gd name="connsiteX80" fmla="*/ 78031 w 718570"/>
              <a:gd name="connsiteY80" fmla="*/ 212446 h 820540"/>
              <a:gd name="connsiteX81" fmla="*/ 81901 w 718570"/>
              <a:gd name="connsiteY81" fmla="*/ 234379 h 820540"/>
              <a:gd name="connsiteX82" fmla="*/ 22124 w 718570"/>
              <a:gd name="connsiteY82" fmla="*/ 199544 h 820540"/>
              <a:gd name="connsiteX83" fmla="*/ 2771 w 718570"/>
              <a:gd name="connsiteY83" fmla="*/ 204705 h 820540"/>
              <a:gd name="connsiteX84" fmla="*/ 7932 w 718570"/>
              <a:gd name="connsiteY84" fmla="*/ 224058 h 820540"/>
              <a:gd name="connsiteX85" fmla="*/ 66849 w 718570"/>
              <a:gd name="connsiteY85" fmla="*/ 258462 h 820540"/>
              <a:gd name="connsiteX86" fmla="*/ 46637 w 718570"/>
              <a:gd name="connsiteY86" fmla="*/ 265343 h 820540"/>
              <a:gd name="connsiteX87" fmla="*/ 38036 w 718570"/>
              <a:gd name="connsiteY87" fmla="*/ 283405 h 820540"/>
              <a:gd name="connsiteX88" fmla="*/ 56098 w 718570"/>
              <a:gd name="connsiteY88" fmla="*/ 292006 h 820540"/>
              <a:gd name="connsiteX89" fmla="*/ 99103 w 718570"/>
              <a:gd name="connsiteY89" fmla="*/ 276954 h 820540"/>
              <a:gd name="connsiteX90" fmla="*/ 135658 w 718570"/>
              <a:gd name="connsiteY90" fmla="*/ 298027 h 820540"/>
              <a:gd name="connsiteX91" fmla="*/ 78461 w 718570"/>
              <a:gd name="connsiteY91" fmla="*/ 330281 h 820540"/>
              <a:gd name="connsiteX92" fmla="*/ 73300 w 718570"/>
              <a:gd name="connsiteY92" fmla="*/ 349633 h 820540"/>
              <a:gd name="connsiteX93" fmla="*/ 92652 w 718570"/>
              <a:gd name="connsiteY93" fmla="*/ 354794 h 820540"/>
              <a:gd name="connsiteX94" fmla="*/ 164041 w 718570"/>
              <a:gd name="connsiteY94" fmla="*/ 314369 h 820540"/>
              <a:gd name="connsiteX95" fmla="*/ 199736 w 718570"/>
              <a:gd name="connsiteY95" fmla="*/ 335011 h 820540"/>
              <a:gd name="connsiteX96" fmla="*/ 115015 w 718570"/>
              <a:gd name="connsiteY96" fmla="*/ 393928 h 820540"/>
              <a:gd name="connsiteX97" fmla="*/ 109425 w 718570"/>
              <a:gd name="connsiteY97" fmla="*/ 409410 h 820540"/>
              <a:gd name="connsiteX98" fmla="*/ 115015 w 718570"/>
              <a:gd name="connsiteY98" fmla="*/ 425322 h 820540"/>
              <a:gd name="connsiteX99" fmla="*/ 200166 w 718570"/>
              <a:gd name="connsiteY99" fmla="*/ 485530 h 820540"/>
              <a:gd name="connsiteX100" fmla="*/ 164471 w 718570"/>
              <a:gd name="connsiteY100" fmla="*/ 506172 h 820540"/>
              <a:gd name="connsiteX101" fmla="*/ 92223 w 718570"/>
              <a:gd name="connsiteY101" fmla="*/ 464887 h 820540"/>
              <a:gd name="connsiteX102" fmla="*/ 72870 w 718570"/>
              <a:gd name="connsiteY102" fmla="*/ 470048 h 820540"/>
              <a:gd name="connsiteX103" fmla="*/ 78031 w 718570"/>
              <a:gd name="connsiteY103" fmla="*/ 489400 h 820540"/>
              <a:gd name="connsiteX104" fmla="*/ 135658 w 718570"/>
              <a:gd name="connsiteY104" fmla="*/ 522514 h 820540"/>
              <a:gd name="connsiteX105" fmla="*/ 99103 w 718570"/>
              <a:gd name="connsiteY105" fmla="*/ 543587 h 820540"/>
              <a:gd name="connsiteX106" fmla="*/ 55238 w 718570"/>
              <a:gd name="connsiteY106" fmla="*/ 527675 h 820540"/>
              <a:gd name="connsiteX107" fmla="*/ 37176 w 718570"/>
              <a:gd name="connsiteY107" fmla="*/ 536276 h 820540"/>
              <a:gd name="connsiteX108" fmla="*/ 45777 w 718570"/>
              <a:gd name="connsiteY108" fmla="*/ 554338 h 820540"/>
              <a:gd name="connsiteX109" fmla="*/ 66849 w 718570"/>
              <a:gd name="connsiteY109" fmla="*/ 562079 h 820540"/>
              <a:gd name="connsiteX110" fmla="*/ 7072 w 718570"/>
              <a:gd name="connsiteY110" fmla="*/ 596483 h 820540"/>
              <a:gd name="connsiteX111" fmla="*/ 1911 w 718570"/>
              <a:gd name="connsiteY111" fmla="*/ 615836 h 820540"/>
              <a:gd name="connsiteX112" fmla="*/ 21264 w 718570"/>
              <a:gd name="connsiteY112" fmla="*/ 620996 h 820540"/>
              <a:gd name="connsiteX113" fmla="*/ 80611 w 718570"/>
              <a:gd name="connsiteY113" fmla="*/ 587022 h 820540"/>
              <a:gd name="connsiteX114" fmla="*/ 76740 w 718570"/>
              <a:gd name="connsiteY114" fmla="*/ 608095 h 820540"/>
              <a:gd name="connsiteX115" fmla="*/ 88352 w 718570"/>
              <a:gd name="connsiteY115" fmla="*/ 624867 h 820540"/>
              <a:gd name="connsiteX116" fmla="*/ 105124 w 718570"/>
              <a:gd name="connsiteY116" fmla="*/ 613255 h 820540"/>
              <a:gd name="connsiteX117" fmla="*/ 113295 w 718570"/>
              <a:gd name="connsiteY117" fmla="*/ 568530 h 820540"/>
              <a:gd name="connsiteX118" fmla="*/ 149849 w 718570"/>
              <a:gd name="connsiteY118" fmla="*/ 547457 h 820540"/>
              <a:gd name="connsiteX119" fmla="*/ 149420 w 718570"/>
              <a:gd name="connsiteY119" fmla="*/ 612825 h 820540"/>
              <a:gd name="connsiteX120" fmla="*/ 163611 w 718570"/>
              <a:gd name="connsiteY120" fmla="*/ 627017 h 820540"/>
              <a:gd name="connsiteX121" fmla="*/ 177803 w 718570"/>
              <a:gd name="connsiteY121" fmla="*/ 612825 h 820540"/>
              <a:gd name="connsiteX122" fmla="*/ 178233 w 718570"/>
              <a:gd name="connsiteY122" fmla="*/ 530685 h 820540"/>
              <a:gd name="connsiteX123" fmla="*/ 213927 w 718570"/>
              <a:gd name="connsiteY123" fmla="*/ 510043 h 820540"/>
              <a:gd name="connsiteX124" fmla="*/ 223389 w 718570"/>
              <a:gd name="connsiteY124" fmla="*/ 612825 h 820540"/>
              <a:gd name="connsiteX125" fmla="*/ 234140 w 718570"/>
              <a:gd name="connsiteY125" fmla="*/ 625297 h 820540"/>
              <a:gd name="connsiteX126" fmla="*/ 250482 w 718570"/>
              <a:gd name="connsiteY126" fmla="*/ 628307 h 820540"/>
              <a:gd name="connsiteX127" fmla="*/ 345094 w 718570"/>
              <a:gd name="connsiteY127" fmla="*/ 584442 h 820540"/>
              <a:gd name="connsiteX128" fmla="*/ 345094 w 718570"/>
              <a:gd name="connsiteY128" fmla="*/ 625297 h 820540"/>
              <a:gd name="connsiteX129" fmla="*/ 273275 w 718570"/>
              <a:gd name="connsiteY129" fmla="*/ 667012 h 820540"/>
              <a:gd name="connsiteX130" fmla="*/ 268114 w 718570"/>
              <a:gd name="connsiteY130" fmla="*/ 686364 h 820540"/>
              <a:gd name="connsiteX131" fmla="*/ 287466 w 718570"/>
              <a:gd name="connsiteY131" fmla="*/ 691525 h 820540"/>
              <a:gd name="connsiteX132" fmla="*/ 345094 w 718570"/>
              <a:gd name="connsiteY132" fmla="*/ 657981 h 820540"/>
              <a:gd name="connsiteX133" fmla="*/ 345094 w 718570"/>
              <a:gd name="connsiteY133" fmla="*/ 700126 h 820540"/>
              <a:gd name="connsiteX134" fmla="*/ 309399 w 718570"/>
              <a:gd name="connsiteY134" fmla="*/ 730230 h 820540"/>
              <a:gd name="connsiteX135" fmla="*/ 307679 w 718570"/>
              <a:gd name="connsiteY135" fmla="*/ 750442 h 820540"/>
              <a:gd name="connsiteX136" fmla="*/ 327891 w 718570"/>
              <a:gd name="connsiteY136" fmla="*/ 752162 h 820540"/>
              <a:gd name="connsiteX137" fmla="*/ 345094 w 718570"/>
              <a:gd name="connsiteY137" fmla="*/ 737541 h 820540"/>
              <a:gd name="connsiteX138" fmla="*/ 345094 w 718570"/>
              <a:gd name="connsiteY138" fmla="*/ 806349 h 820540"/>
              <a:gd name="connsiteX139" fmla="*/ 359285 w 718570"/>
              <a:gd name="connsiteY139" fmla="*/ 820541 h 820540"/>
              <a:gd name="connsiteX140" fmla="*/ 373477 w 718570"/>
              <a:gd name="connsiteY140" fmla="*/ 806349 h 820540"/>
              <a:gd name="connsiteX141" fmla="*/ 373477 w 718570"/>
              <a:gd name="connsiteY141" fmla="*/ 737971 h 820540"/>
              <a:gd name="connsiteX142" fmla="*/ 389819 w 718570"/>
              <a:gd name="connsiteY142" fmla="*/ 751732 h 820540"/>
              <a:gd name="connsiteX143" fmla="*/ 410031 w 718570"/>
              <a:gd name="connsiteY143" fmla="*/ 750012 h 820540"/>
              <a:gd name="connsiteX144" fmla="*/ 408311 w 718570"/>
              <a:gd name="connsiteY144" fmla="*/ 729800 h 820540"/>
              <a:gd name="connsiteX145" fmla="*/ 373477 w 718570"/>
              <a:gd name="connsiteY145" fmla="*/ 700556 h 820540"/>
              <a:gd name="connsiteX146" fmla="*/ 373477 w 718570"/>
              <a:gd name="connsiteY146" fmla="*/ 658411 h 820540"/>
              <a:gd name="connsiteX147" fmla="*/ 430244 w 718570"/>
              <a:gd name="connsiteY147" fmla="*/ 691525 h 820540"/>
              <a:gd name="connsiteX148" fmla="*/ 449596 w 718570"/>
              <a:gd name="connsiteY148" fmla="*/ 686364 h 820540"/>
              <a:gd name="connsiteX149" fmla="*/ 444436 w 718570"/>
              <a:gd name="connsiteY149" fmla="*/ 667012 h 820540"/>
              <a:gd name="connsiteX150" fmla="*/ 373477 w 718570"/>
              <a:gd name="connsiteY150" fmla="*/ 625727 h 820540"/>
              <a:gd name="connsiteX151" fmla="*/ 373477 w 718570"/>
              <a:gd name="connsiteY151" fmla="*/ 584442 h 820540"/>
              <a:gd name="connsiteX152" fmla="*/ 467228 w 718570"/>
              <a:gd name="connsiteY152" fmla="*/ 627877 h 820540"/>
              <a:gd name="connsiteX153" fmla="*/ 483140 w 718570"/>
              <a:gd name="connsiteY153" fmla="*/ 625297 h 820540"/>
              <a:gd name="connsiteX154" fmla="*/ 493462 w 718570"/>
              <a:gd name="connsiteY154" fmla="*/ 612825 h 820540"/>
              <a:gd name="connsiteX155" fmla="*/ 503353 w 718570"/>
              <a:gd name="connsiteY155" fmla="*/ 509183 h 820540"/>
              <a:gd name="connsiteX156" fmla="*/ 539047 w 718570"/>
              <a:gd name="connsiteY156" fmla="*/ 529825 h 820540"/>
              <a:gd name="connsiteX157" fmla="*/ 539047 w 718570"/>
              <a:gd name="connsiteY157" fmla="*/ 612825 h 820540"/>
              <a:gd name="connsiteX158" fmla="*/ 553239 w 718570"/>
              <a:gd name="connsiteY158" fmla="*/ 627017 h 820540"/>
              <a:gd name="connsiteX159" fmla="*/ 567431 w 718570"/>
              <a:gd name="connsiteY159" fmla="*/ 612825 h 820540"/>
              <a:gd name="connsiteX160" fmla="*/ 567431 w 718570"/>
              <a:gd name="connsiteY160" fmla="*/ 546167 h 820540"/>
              <a:gd name="connsiteX161" fmla="*/ 603986 w 718570"/>
              <a:gd name="connsiteY161" fmla="*/ 567240 h 820540"/>
              <a:gd name="connsiteX162" fmla="*/ 612156 w 718570"/>
              <a:gd name="connsiteY162" fmla="*/ 613255 h 820540"/>
              <a:gd name="connsiteX163" fmla="*/ 628929 w 718570"/>
              <a:gd name="connsiteY163" fmla="*/ 624867 h 820540"/>
              <a:gd name="connsiteX164" fmla="*/ 640540 w 718570"/>
              <a:gd name="connsiteY164" fmla="*/ 608525 h 820540"/>
              <a:gd name="connsiteX165" fmla="*/ 636669 w 718570"/>
              <a:gd name="connsiteY165" fmla="*/ 586592 h 820540"/>
              <a:gd name="connsiteX166" fmla="*/ 696447 w 718570"/>
              <a:gd name="connsiteY166" fmla="*/ 621426 h 820540"/>
              <a:gd name="connsiteX167" fmla="*/ 715799 w 718570"/>
              <a:gd name="connsiteY167" fmla="*/ 616266 h 820540"/>
              <a:gd name="connsiteX168" fmla="*/ 710639 w 718570"/>
              <a:gd name="connsiteY168" fmla="*/ 597343 h 820540"/>
              <a:gd name="connsiteX169" fmla="*/ 251342 w 718570"/>
              <a:gd name="connsiteY169" fmla="*/ 223197 h 820540"/>
              <a:gd name="connsiteX170" fmla="*/ 344233 w 718570"/>
              <a:gd name="connsiteY170" fmla="*/ 266203 h 820540"/>
              <a:gd name="connsiteX171" fmla="*/ 344233 w 718570"/>
              <a:gd name="connsiteY171" fmla="*/ 296736 h 820540"/>
              <a:gd name="connsiteX172" fmla="*/ 318000 w 718570"/>
              <a:gd name="connsiteY172" fmla="*/ 339312 h 820540"/>
              <a:gd name="connsiteX173" fmla="*/ 267254 w 718570"/>
              <a:gd name="connsiteY173" fmla="*/ 341032 h 820540"/>
              <a:gd name="connsiteX174" fmla="*/ 241881 w 718570"/>
              <a:gd name="connsiteY174" fmla="*/ 326410 h 820540"/>
              <a:gd name="connsiteX175" fmla="*/ 251342 w 718570"/>
              <a:gd name="connsiteY175" fmla="*/ 223197 h 820540"/>
              <a:gd name="connsiteX176" fmla="*/ 227689 w 718570"/>
              <a:gd name="connsiteY176" fmla="*/ 469618 h 820540"/>
              <a:gd name="connsiteX177" fmla="*/ 142539 w 718570"/>
              <a:gd name="connsiteY177" fmla="*/ 409410 h 820540"/>
              <a:gd name="connsiteX178" fmla="*/ 227259 w 718570"/>
              <a:gd name="connsiteY178" fmla="*/ 350063 h 820540"/>
              <a:gd name="connsiteX179" fmla="*/ 253062 w 718570"/>
              <a:gd name="connsiteY179" fmla="*/ 365115 h 820540"/>
              <a:gd name="connsiteX180" fmla="*/ 277145 w 718570"/>
              <a:gd name="connsiteY180" fmla="*/ 409840 h 820540"/>
              <a:gd name="connsiteX181" fmla="*/ 252632 w 718570"/>
              <a:gd name="connsiteY181" fmla="*/ 454996 h 820540"/>
              <a:gd name="connsiteX182" fmla="*/ 227689 w 718570"/>
              <a:gd name="connsiteY182" fmla="*/ 469618 h 820540"/>
              <a:gd name="connsiteX183" fmla="*/ 345094 w 718570"/>
              <a:gd name="connsiteY183" fmla="*/ 553478 h 820540"/>
              <a:gd name="connsiteX184" fmla="*/ 250482 w 718570"/>
              <a:gd name="connsiteY184" fmla="*/ 596913 h 820540"/>
              <a:gd name="connsiteX185" fmla="*/ 241451 w 718570"/>
              <a:gd name="connsiteY185" fmla="*/ 494131 h 820540"/>
              <a:gd name="connsiteX186" fmla="*/ 267684 w 718570"/>
              <a:gd name="connsiteY186" fmla="*/ 479079 h 820540"/>
              <a:gd name="connsiteX187" fmla="*/ 318000 w 718570"/>
              <a:gd name="connsiteY187" fmla="*/ 480799 h 820540"/>
              <a:gd name="connsiteX188" fmla="*/ 345094 w 718570"/>
              <a:gd name="connsiteY188" fmla="*/ 524664 h 820540"/>
              <a:gd name="connsiteX189" fmla="*/ 345094 w 718570"/>
              <a:gd name="connsiteY189" fmla="*/ 553478 h 820540"/>
              <a:gd name="connsiteX190" fmla="*/ 373047 w 718570"/>
              <a:gd name="connsiteY190" fmla="*/ 295446 h 820540"/>
              <a:gd name="connsiteX191" fmla="*/ 373047 w 718570"/>
              <a:gd name="connsiteY191" fmla="*/ 266633 h 820540"/>
              <a:gd name="connsiteX192" fmla="*/ 467659 w 718570"/>
              <a:gd name="connsiteY192" fmla="*/ 223197 h 820540"/>
              <a:gd name="connsiteX193" fmla="*/ 476690 w 718570"/>
              <a:gd name="connsiteY193" fmla="*/ 325980 h 820540"/>
              <a:gd name="connsiteX194" fmla="*/ 450457 w 718570"/>
              <a:gd name="connsiteY194" fmla="*/ 341032 h 820540"/>
              <a:gd name="connsiteX195" fmla="*/ 400140 w 718570"/>
              <a:gd name="connsiteY195" fmla="*/ 339312 h 820540"/>
              <a:gd name="connsiteX196" fmla="*/ 373047 w 718570"/>
              <a:gd name="connsiteY196" fmla="*/ 295446 h 820540"/>
              <a:gd name="connsiteX197" fmla="*/ 466799 w 718570"/>
              <a:gd name="connsiteY197" fmla="*/ 596913 h 820540"/>
              <a:gd name="connsiteX198" fmla="*/ 373907 w 718570"/>
              <a:gd name="connsiteY198" fmla="*/ 553908 h 820540"/>
              <a:gd name="connsiteX199" fmla="*/ 373907 w 718570"/>
              <a:gd name="connsiteY199" fmla="*/ 523374 h 820540"/>
              <a:gd name="connsiteX200" fmla="*/ 400140 w 718570"/>
              <a:gd name="connsiteY200" fmla="*/ 480799 h 820540"/>
              <a:gd name="connsiteX201" fmla="*/ 450887 w 718570"/>
              <a:gd name="connsiteY201" fmla="*/ 479079 h 820540"/>
              <a:gd name="connsiteX202" fmla="*/ 476260 w 718570"/>
              <a:gd name="connsiteY202" fmla="*/ 493701 h 820540"/>
              <a:gd name="connsiteX203" fmla="*/ 466799 w 718570"/>
              <a:gd name="connsiteY203" fmla="*/ 596913 h 820540"/>
              <a:gd name="connsiteX204" fmla="*/ 491312 w 718570"/>
              <a:gd name="connsiteY204" fmla="*/ 469618 h 820540"/>
              <a:gd name="connsiteX205" fmla="*/ 465508 w 718570"/>
              <a:gd name="connsiteY205" fmla="*/ 454566 h 820540"/>
              <a:gd name="connsiteX206" fmla="*/ 441425 w 718570"/>
              <a:gd name="connsiteY206" fmla="*/ 409840 h 820540"/>
              <a:gd name="connsiteX207" fmla="*/ 465938 w 718570"/>
              <a:gd name="connsiteY207" fmla="*/ 364685 h 820540"/>
              <a:gd name="connsiteX208" fmla="*/ 490881 w 718570"/>
              <a:gd name="connsiteY208" fmla="*/ 350063 h 820540"/>
              <a:gd name="connsiteX209" fmla="*/ 576032 w 718570"/>
              <a:gd name="connsiteY209" fmla="*/ 410270 h 820540"/>
              <a:gd name="connsiteX210" fmla="*/ 491312 w 718570"/>
              <a:gd name="connsiteY210" fmla="*/ 469618 h 8205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</a:cxnLst>
            <a:rect l="l" t="t" r="r" b="b"/>
            <a:pathLst>
              <a:path w="718570" h="820540">
                <a:moveTo>
                  <a:pt x="710639" y="597343"/>
                </a:moveTo>
                <a:lnTo>
                  <a:pt x="651721" y="562939"/>
                </a:lnTo>
                <a:lnTo>
                  <a:pt x="671934" y="556058"/>
                </a:lnTo>
                <a:cubicBezTo>
                  <a:pt x="679245" y="553478"/>
                  <a:pt x="683115" y="545307"/>
                  <a:pt x="680535" y="537996"/>
                </a:cubicBezTo>
                <a:cubicBezTo>
                  <a:pt x="677954" y="530685"/>
                  <a:pt x="669784" y="526815"/>
                  <a:pt x="662473" y="529395"/>
                </a:cubicBezTo>
                <a:lnTo>
                  <a:pt x="619467" y="544447"/>
                </a:lnTo>
                <a:lnTo>
                  <a:pt x="582913" y="523374"/>
                </a:lnTo>
                <a:lnTo>
                  <a:pt x="640110" y="491120"/>
                </a:lnTo>
                <a:cubicBezTo>
                  <a:pt x="646991" y="487250"/>
                  <a:pt x="649571" y="478649"/>
                  <a:pt x="645271" y="471768"/>
                </a:cubicBezTo>
                <a:cubicBezTo>
                  <a:pt x="641400" y="464887"/>
                  <a:pt x="632799" y="462737"/>
                  <a:pt x="625918" y="466607"/>
                </a:cubicBezTo>
                <a:lnTo>
                  <a:pt x="554529" y="507032"/>
                </a:lnTo>
                <a:lnTo>
                  <a:pt x="518835" y="486390"/>
                </a:lnTo>
                <a:lnTo>
                  <a:pt x="603555" y="427043"/>
                </a:lnTo>
                <a:cubicBezTo>
                  <a:pt x="608716" y="423602"/>
                  <a:pt x="610866" y="417151"/>
                  <a:pt x="609146" y="411131"/>
                </a:cubicBezTo>
                <a:cubicBezTo>
                  <a:pt x="610866" y="405540"/>
                  <a:pt x="608716" y="399089"/>
                  <a:pt x="603555" y="395219"/>
                </a:cubicBezTo>
                <a:lnTo>
                  <a:pt x="518405" y="335011"/>
                </a:lnTo>
                <a:lnTo>
                  <a:pt x="554099" y="314369"/>
                </a:lnTo>
                <a:lnTo>
                  <a:pt x="626348" y="355654"/>
                </a:lnTo>
                <a:cubicBezTo>
                  <a:pt x="633229" y="359524"/>
                  <a:pt x="641830" y="357374"/>
                  <a:pt x="645700" y="350493"/>
                </a:cubicBezTo>
                <a:cubicBezTo>
                  <a:pt x="649571" y="343612"/>
                  <a:pt x="647421" y="335011"/>
                  <a:pt x="640540" y="331141"/>
                </a:cubicBezTo>
                <a:lnTo>
                  <a:pt x="582913" y="298027"/>
                </a:lnTo>
                <a:lnTo>
                  <a:pt x="619467" y="276954"/>
                </a:lnTo>
                <a:lnTo>
                  <a:pt x="663333" y="292866"/>
                </a:lnTo>
                <a:cubicBezTo>
                  <a:pt x="670644" y="295446"/>
                  <a:pt x="678815" y="291576"/>
                  <a:pt x="681395" y="284265"/>
                </a:cubicBezTo>
                <a:cubicBezTo>
                  <a:pt x="683975" y="276954"/>
                  <a:pt x="680105" y="268783"/>
                  <a:pt x="672794" y="266203"/>
                </a:cubicBezTo>
                <a:lnTo>
                  <a:pt x="651721" y="258462"/>
                </a:lnTo>
                <a:lnTo>
                  <a:pt x="711499" y="224058"/>
                </a:lnTo>
                <a:cubicBezTo>
                  <a:pt x="718379" y="220187"/>
                  <a:pt x="720530" y="211586"/>
                  <a:pt x="716659" y="204705"/>
                </a:cubicBezTo>
                <a:cubicBezTo>
                  <a:pt x="712789" y="197824"/>
                  <a:pt x="704188" y="195674"/>
                  <a:pt x="697307" y="199544"/>
                </a:cubicBezTo>
                <a:lnTo>
                  <a:pt x="637960" y="233519"/>
                </a:lnTo>
                <a:lnTo>
                  <a:pt x="641830" y="212446"/>
                </a:lnTo>
                <a:cubicBezTo>
                  <a:pt x="643120" y="204705"/>
                  <a:pt x="637960" y="197394"/>
                  <a:pt x="630219" y="195674"/>
                </a:cubicBezTo>
                <a:cubicBezTo>
                  <a:pt x="622478" y="194384"/>
                  <a:pt x="615167" y="199544"/>
                  <a:pt x="613446" y="207286"/>
                </a:cubicBezTo>
                <a:lnTo>
                  <a:pt x="605276" y="252011"/>
                </a:lnTo>
                <a:lnTo>
                  <a:pt x="568721" y="273084"/>
                </a:lnTo>
                <a:lnTo>
                  <a:pt x="569151" y="207716"/>
                </a:lnTo>
                <a:cubicBezTo>
                  <a:pt x="569151" y="199975"/>
                  <a:pt x="562700" y="193524"/>
                  <a:pt x="554959" y="193524"/>
                </a:cubicBezTo>
                <a:cubicBezTo>
                  <a:pt x="547218" y="193524"/>
                  <a:pt x="540768" y="199975"/>
                  <a:pt x="540768" y="207716"/>
                </a:cubicBezTo>
                <a:lnTo>
                  <a:pt x="540337" y="289856"/>
                </a:lnTo>
                <a:lnTo>
                  <a:pt x="504643" y="310498"/>
                </a:lnTo>
                <a:lnTo>
                  <a:pt x="495182" y="207716"/>
                </a:lnTo>
                <a:cubicBezTo>
                  <a:pt x="494752" y="201695"/>
                  <a:pt x="490021" y="196534"/>
                  <a:pt x="484431" y="195244"/>
                </a:cubicBezTo>
                <a:cubicBezTo>
                  <a:pt x="480130" y="190943"/>
                  <a:pt x="473679" y="189653"/>
                  <a:pt x="468089" y="192234"/>
                </a:cubicBezTo>
                <a:lnTo>
                  <a:pt x="373477" y="236099"/>
                </a:lnTo>
                <a:lnTo>
                  <a:pt x="373477" y="195244"/>
                </a:lnTo>
                <a:lnTo>
                  <a:pt x="445296" y="153529"/>
                </a:lnTo>
                <a:cubicBezTo>
                  <a:pt x="452177" y="149658"/>
                  <a:pt x="454327" y="141057"/>
                  <a:pt x="450457" y="134177"/>
                </a:cubicBezTo>
                <a:cubicBezTo>
                  <a:pt x="446586" y="127296"/>
                  <a:pt x="437555" y="125145"/>
                  <a:pt x="431104" y="129016"/>
                </a:cubicBezTo>
                <a:lnTo>
                  <a:pt x="373477" y="162560"/>
                </a:lnTo>
                <a:lnTo>
                  <a:pt x="373477" y="120415"/>
                </a:lnTo>
                <a:lnTo>
                  <a:pt x="409171" y="90311"/>
                </a:lnTo>
                <a:cubicBezTo>
                  <a:pt x="415192" y="85150"/>
                  <a:pt x="416052" y="76119"/>
                  <a:pt x="410892" y="70099"/>
                </a:cubicBezTo>
                <a:cubicBezTo>
                  <a:pt x="405731" y="64078"/>
                  <a:pt x="396700" y="63218"/>
                  <a:pt x="390679" y="68378"/>
                </a:cubicBezTo>
                <a:lnTo>
                  <a:pt x="373477" y="83000"/>
                </a:lnTo>
                <a:lnTo>
                  <a:pt x="373477" y="14192"/>
                </a:lnTo>
                <a:cubicBezTo>
                  <a:pt x="373477" y="6451"/>
                  <a:pt x="367026" y="0"/>
                  <a:pt x="359285" y="0"/>
                </a:cubicBezTo>
                <a:cubicBezTo>
                  <a:pt x="351544" y="0"/>
                  <a:pt x="345094" y="6451"/>
                  <a:pt x="345094" y="14192"/>
                </a:cubicBezTo>
                <a:lnTo>
                  <a:pt x="345094" y="82570"/>
                </a:lnTo>
                <a:lnTo>
                  <a:pt x="328752" y="68808"/>
                </a:lnTo>
                <a:cubicBezTo>
                  <a:pt x="322731" y="63648"/>
                  <a:pt x="313700" y="64508"/>
                  <a:pt x="308539" y="70529"/>
                </a:cubicBezTo>
                <a:cubicBezTo>
                  <a:pt x="303378" y="76549"/>
                  <a:pt x="304239" y="85581"/>
                  <a:pt x="310259" y="90741"/>
                </a:cubicBezTo>
                <a:lnTo>
                  <a:pt x="345094" y="119985"/>
                </a:lnTo>
                <a:lnTo>
                  <a:pt x="345094" y="162130"/>
                </a:lnTo>
                <a:lnTo>
                  <a:pt x="288327" y="129016"/>
                </a:lnTo>
                <a:cubicBezTo>
                  <a:pt x="281446" y="125145"/>
                  <a:pt x="272845" y="127296"/>
                  <a:pt x="268974" y="134177"/>
                </a:cubicBezTo>
                <a:cubicBezTo>
                  <a:pt x="265104" y="141057"/>
                  <a:pt x="267254" y="149658"/>
                  <a:pt x="274135" y="153529"/>
                </a:cubicBezTo>
                <a:lnTo>
                  <a:pt x="345094" y="194814"/>
                </a:lnTo>
                <a:lnTo>
                  <a:pt x="345094" y="236099"/>
                </a:lnTo>
                <a:lnTo>
                  <a:pt x="251342" y="192664"/>
                </a:lnTo>
                <a:cubicBezTo>
                  <a:pt x="245751" y="190083"/>
                  <a:pt x="239731" y="191374"/>
                  <a:pt x="235430" y="195244"/>
                </a:cubicBezTo>
                <a:cubicBezTo>
                  <a:pt x="229839" y="196964"/>
                  <a:pt x="225539" y="201695"/>
                  <a:pt x="225109" y="207716"/>
                </a:cubicBezTo>
                <a:lnTo>
                  <a:pt x="215218" y="311358"/>
                </a:lnTo>
                <a:lnTo>
                  <a:pt x="179523" y="290716"/>
                </a:lnTo>
                <a:lnTo>
                  <a:pt x="179523" y="207716"/>
                </a:lnTo>
                <a:cubicBezTo>
                  <a:pt x="179523" y="199975"/>
                  <a:pt x="173072" y="193524"/>
                  <a:pt x="165332" y="193524"/>
                </a:cubicBezTo>
                <a:cubicBezTo>
                  <a:pt x="157590" y="193524"/>
                  <a:pt x="151140" y="199975"/>
                  <a:pt x="151140" y="207716"/>
                </a:cubicBezTo>
                <a:lnTo>
                  <a:pt x="151140" y="274374"/>
                </a:lnTo>
                <a:lnTo>
                  <a:pt x="114585" y="253301"/>
                </a:lnTo>
                <a:lnTo>
                  <a:pt x="106414" y="207286"/>
                </a:lnTo>
                <a:cubicBezTo>
                  <a:pt x="105124" y="199544"/>
                  <a:pt x="97813" y="194384"/>
                  <a:pt x="89642" y="195674"/>
                </a:cubicBezTo>
                <a:cubicBezTo>
                  <a:pt x="81901" y="196964"/>
                  <a:pt x="76740" y="204275"/>
                  <a:pt x="78031" y="212446"/>
                </a:cubicBezTo>
                <a:lnTo>
                  <a:pt x="81901" y="234379"/>
                </a:lnTo>
                <a:lnTo>
                  <a:pt x="22124" y="199544"/>
                </a:lnTo>
                <a:cubicBezTo>
                  <a:pt x="15243" y="195674"/>
                  <a:pt x="6642" y="197824"/>
                  <a:pt x="2771" y="204705"/>
                </a:cubicBezTo>
                <a:cubicBezTo>
                  <a:pt x="-1099" y="211586"/>
                  <a:pt x="1051" y="220187"/>
                  <a:pt x="7932" y="224058"/>
                </a:cubicBezTo>
                <a:lnTo>
                  <a:pt x="66849" y="258462"/>
                </a:lnTo>
                <a:lnTo>
                  <a:pt x="46637" y="265343"/>
                </a:lnTo>
                <a:cubicBezTo>
                  <a:pt x="39326" y="267923"/>
                  <a:pt x="35456" y="276094"/>
                  <a:pt x="38036" y="283405"/>
                </a:cubicBezTo>
                <a:cubicBezTo>
                  <a:pt x="40616" y="290716"/>
                  <a:pt x="48787" y="294586"/>
                  <a:pt x="56098" y="292006"/>
                </a:cubicBezTo>
                <a:lnTo>
                  <a:pt x="99103" y="276954"/>
                </a:lnTo>
                <a:lnTo>
                  <a:pt x="135658" y="298027"/>
                </a:lnTo>
                <a:lnTo>
                  <a:pt x="78461" y="330281"/>
                </a:lnTo>
                <a:cubicBezTo>
                  <a:pt x="71580" y="334151"/>
                  <a:pt x="69000" y="342752"/>
                  <a:pt x="73300" y="349633"/>
                </a:cubicBezTo>
                <a:cubicBezTo>
                  <a:pt x="77171" y="356514"/>
                  <a:pt x="85772" y="358664"/>
                  <a:pt x="92652" y="354794"/>
                </a:cubicBezTo>
                <a:lnTo>
                  <a:pt x="164041" y="314369"/>
                </a:lnTo>
                <a:lnTo>
                  <a:pt x="199736" y="335011"/>
                </a:lnTo>
                <a:lnTo>
                  <a:pt x="115015" y="393928"/>
                </a:lnTo>
                <a:cubicBezTo>
                  <a:pt x="109855" y="397369"/>
                  <a:pt x="107704" y="403820"/>
                  <a:pt x="109425" y="409410"/>
                </a:cubicBezTo>
                <a:cubicBezTo>
                  <a:pt x="107704" y="415001"/>
                  <a:pt x="109855" y="421452"/>
                  <a:pt x="115015" y="425322"/>
                </a:cubicBezTo>
                <a:lnTo>
                  <a:pt x="200166" y="485530"/>
                </a:lnTo>
                <a:lnTo>
                  <a:pt x="164471" y="506172"/>
                </a:lnTo>
                <a:lnTo>
                  <a:pt x="92223" y="464887"/>
                </a:lnTo>
                <a:cubicBezTo>
                  <a:pt x="85342" y="461017"/>
                  <a:pt x="76740" y="463167"/>
                  <a:pt x="72870" y="470048"/>
                </a:cubicBezTo>
                <a:cubicBezTo>
                  <a:pt x="69000" y="476929"/>
                  <a:pt x="71150" y="485530"/>
                  <a:pt x="78031" y="489400"/>
                </a:cubicBezTo>
                <a:lnTo>
                  <a:pt x="135658" y="522514"/>
                </a:lnTo>
                <a:lnTo>
                  <a:pt x="99103" y="543587"/>
                </a:lnTo>
                <a:lnTo>
                  <a:pt x="55238" y="527675"/>
                </a:lnTo>
                <a:cubicBezTo>
                  <a:pt x="47927" y="525095"/>
                  <a:pt x="39756" y="528965"/>
                  <a:pt x="37176" y="536276"/>
                </a:cubicBezTo>
                <a:cubicBezTo>
                  <a:pt x="34595" y="543587"/>
                  <a:pt x="38466" y="551758"/>
                  <a:pt x="45777" y="554338"/>
                </a:cubicBezTo>
                <a:lnTo>
                  <a:pt x="66849" y="562079"/>
                </a:lnTo>
                <a:lnTo>
                  <a:pt x="7072" y="596483"/>
                </a:lnTo>
                <a:cubicBezTo>
                  <a:pt x="191" y="600354"/>
                  <a:pt x="-1959" y="608955"/>
                  <a:pt x="1911" y="615836"/>
                </a:cubicBezTo>
                <a:cubicBezTo>
                  <a:pt x="5782" y="622717"/>
                  <a:pt x="14383" y="624867"/>
                  <a:pt x="21264" y="620996"/>
                </a:cubicBezTo>
                <a:lnTo>
                  <a:pt x="80611" y="587022"/>
                </a:lnTo>
                <a:lnTo>
                  <a:pt x="76740" y="608095"/>
                </a:lnTo>
                <a:cubicBezTo>
                  <a:pt x="75450" y="615836"/>
                  <a:pt x="80611" y="623147"/>
                  <a:pt x="88352" y="624867"/>
                </a:cubicBezTo>
                <a:cubicBezTo>
                  <a:pt x="96093" y="626157"/>
                  <a:pt x="103404" y="620996"/>
                  <a:pt x="105124" y="613255"/>
                </a:cubicBezTo>
                <a:lnTo>
                  <a:pt x="113295" y="568530"/>
                </a:lnTo>
                <a:lnTo>
                  <a:pt x="149849" y="547457"/>
                </a:lnTo>
                <a:lnTo>
                  <a:pt x="149420" y="612825"/>
                </a:lnTo>
                <a:cubicBezTo>
                  <a:pt x="149420" y="620566"/>
                  <a:pt x="155870" y="627017"/>
                  <a:pt x="163611" y="627017"/>
                </a:cubicBezTo>
                <a:cubicBezTo>
                  <a:pt x="171352" y="627017"/>
                  <a:pt x="177803" y="620566"/>
                  <a:pt x="177803" y="612825"/>
                </a:cubicBezTo>
                <a:lnTo>
                  <a:pt x="178233" y="530685"/>
                </a:lnTo>
                <a:lnTo>
                  <a:pt x="213927" y="510043"/>
                </a:lnTo>
                <a:lnTo>
                  <a:pt x="223389" y="612825"/>
                </a:lnTo>
                <a:cubicBezTo>
                  <a:pt x="223819" y="618846"/>
                  <a:pt x="228549" y="624007"/>
                  <a:pt x="234140" y="625297"/>
                </a:cubicBezTo>
                <a:cubicBezTo>
                  <a:pt x="238441" y="629597"/>
                  <a:pt x="244891" y="630888"/>
                  <a:pt x="250482" y="628307"/>
                </a:cubicBezTo>
                <a:lnTo>
                  <a:pt x="345094" y="584442"/>
                </a:lnTo>
                <a:lnTo>
                  <a:pt x="345094" y="625297"/>
                </a:lnTo>
                <a:lnTo>
                  <a:pt x="273275" y="667012"/>
                </a:lnTo>
                <a:cubicBezTo>
                  <a:pt x="266394" y="670882"/>
                  <a:pt x="264244" y="679914"/>
                  <a:pt x="268114" y="686364"/>
                </a:cubicBezTo>
                <a:cubicBezTo>
                  <a:pt x="271985" y="693245"/>
                  <a:pt x="281016" y="695396"/>
                  <a:pt x="287466" y="691525"/>
                </a:cubicBezTo>
                <a:lnTo>
                  <a:pt x="345094" y="657981"/>
                </a:lnTo>
                <a:lnTo>
                  <a:pt x="345094" y="700126"/>
                </a:lnTo>
                <a:lnTo>
                  <a:pt x="309399" y="730230"/>
                </a:lnTo>
                <a:cubicBezTo>
                  <a:pt x="303378" y="735390"/>
                  <a:pt x="302518" y="744422"/>
                  <a:pt x="307679" y="750442"/>
                </a:cubicBezTo>
                <a:cubicBezTo>
                  <a:pt x="312840" y="756463"/>
                  <a:pt x="321871" y="757323"/>
                  <a:pt x="327891" y="752162"/>
                </a:cubicBezTo>
                <a:lnTo>
                  <a:pt x="345094" y="737541"/>
                </a:lnTo>
                <a:lnTo>
                  <a:pt x="345094" y="806349"/>
                </a:lnTo>
                <a:cubicBezTo>
                  <a:pt x="345094" y="814090"/>
                  <a:pt x="351544" y="820541"/>
                  <a:pt x="359285" y="820541"/>
                </a:cubicBezTo>
                <a:cubicBezTo>
                  <a:pt x="367026" y="820541"/>
                  <a:pt x="373477" y="814090"/>
                  <a:pt x="373477" y="806349"/>
                </a:cubicBezTo>
                <a:lnTo>
                  <a:pt x="373477" y="737971"/>
                </a:lnTo>
                <a:lnTo>
                  <a:pt x="389819" y="751732"/>
                </a:lnTo>
                <a:cubicBezTo>
                  <a:pt x="395840" y="756893"/>
                  <a:pt x="404871" y="756033"/>
                  <a:pt x="410031" y="750012"/>
                </a:cubicBezTo>
                <a:cubicBezTo>
                  <a:pt x="415192" y="743991"/>
                  <a:pt x="414332" y="734960"/>
                  <a:pt x="408311" y="729800"/>
                </a:cubicBezTo>
                <a:lnTo>
                  <a:pt x="373477" y="700556"/>
                </a:lnTo>
                <a:lnTo>
                  <a:pt x="373477" y="658411"/>
                </a:lnTo>
                <a:lnTo>
                  <a:pt x="430244" y="691525"/>
                </a:lnTo>
                <a:cubicBezTo>
                  <a:pt x="437125" y="695396"/>
                  <a:pt x="445726" y="693245"/>
                  <a:pt x="449596" y="686364"/>
                </a:cubicBezTo>
                <a:cubicBezTo>
                  <a:pt x="453467" y="679484"/>
                  <a:pt x="451317" y="670882"/>
                  <a:pt x="444436" y="667012"/>
                </a:cubicBezTo>
                <a:lnTo>
                  <a:pt x="373477" y="625727"/>
                </a:lnTo>
                <a:lnTo>
                  <a:pt x="373477" y="584442"/>
                </a:lnTo>
                <a:lnTo>
                  <a:pt x="467228" y="627877"/>
                </a:lnTo>
                <a:cubicBezTo>
                  <a:pt x="472819" y="630458"/>
                  <a:pt x="478840" y="629167"/>
                  <a:pt x="483140" y="625297"/>
                </a:cubicBezTo>
                <a:cubicBezTo>
                  <a:pt x="488731" y="623577"/>
                  <a:pt x="493032" y="618846"/>
                  <a:pt x="493462" y="612825"/>
                </a:cubicBezTo>
                <a:lnTo>
                  <a:pt x="503353" y="509183"/>
                </a:lnTo>
                <a:lnTo>
                  <a:pt x="539047" y="529825"/>
                </a:lnTo>
                <a:lnTo>
                  <a:pt x="539047" y="612825"/>
                </a:lnTo>
                <a:cubicBezTo>
                  <a:pt x="539047" y="620566"/>
                  <a:pt x="545498" y="627017"/>
                  <a:pt x="553239" y="627017"/>
                </a:cubicBezTo>
                <a:cubicBezTo>
                  <a:pt x="560980" y="627017"/>
                  <a:pt x="567431" y="620566"/>
                  <a:pt x="567431" y="612825"/>
                </a:cubicBezTo>
                <a:lnTo>
                  <a:pt x="567431" y="546167"/>
                </a:lnTo>
                <a:lnTo>
                  <a:pt x="603986" y="567240"/>
                </a:lnTo>
                <a:lnTo>
                  <a:pt x="612156" y="613255"/>
                </a:lnTo>
                <a:cubicBezTo>
                  <a:pt x="613446" y="620996"/>
                  <a:pt x="620757" y="626157"/>
                  <a:pt x="628929" y="624867"/>
                </a:cubicBezTo>
                <a:cubicBezTo>
                  <a:pt x="636669" y="623577"/>
                  <a:pt x="641830" y="616266"/>
                  <a:pt x="640540" y="608525"/>
                </a:cubicBezTo>
                <a:lnTo>
                  <a:pt x="636669" y="586592"/>
                </a:lnTo>
                <a:lnTo>
                  <a:pt x="696447" y="621426"/>
                </a:lnTo>
                <a:cubicBezTo>
                  <a:pt x="703328" y="625297"/>
                  <a:pt x="711929" y="623147"/>
                  <a:pt x="715799" y="616266"/>
                </a:cubicBezTo>
                <a:cubicBezTo>
                  <a:pt x="719670" y="609815"/>
                  <a:pt x="717519" y="601214"/>
                  <a:pt x="710639" y="597343"/>
                </a:cubicBezTo>
                <a:close/>
                <a:moveTo>
                  <a:pt x="251342" y="223197"/>
                </a:moveTo>
                <a:lnTo>
                  <a:pt x="344233" y="266203"/>
                </a:lnTo>
                <a:lnTo>
                  <a:pt x="344233" y="296736"/>
                </a:lnTo>
                <a:lnTo>
                  <a:pt x="318000" y="339312"/>
                </a:lnTo>
                <a:lnTo>
                  <a:pt x="267254" y="341032"/>
                </a:lnTo>
                <a:lnTo>
                  <a:pt x="241881" y="326410"/>
                </a:lnTo>
                <a:lnTo>
                  <a:pt x="251342" y="223197"/>
                </a:lnTo>
                <a:close/>
                <a:moveTo>
                  <a:pt x="227689" y="469618"/>
                </a:moveTo>
                <a:lnTo>
                  <a:pt x="142539" y="409410"/>
                </a:lnTo>
                <a:lnTo>
                  <a:pt x="227259" y="350063"/>
                </a:lnTo>
                <a:lnTo>
                  <a:pt x="253062" y="365115"/>
                </a:lnTo>
                <a:lnTo>
                  <a:pt x="277145" y="409840"/>
                </a:lnTo>
                <a:lnTo>
                  <a:pt x="252632" y="454996"/>
                </a:lnTo>
                <a:lnTo>
                  <a:pt x="227689" y="469618"/>
                </a:lnTo>
                <a:close/>
                <a:moveTo>
                  <a:pt x="345094" y="553478"/>
                </a:moveTo>
                <a:lnTo>
                  <a:pt x="250482" y="596913"/>
                </a:lnTo>
                <a:lnTo>
                  <a:pt x="241451" y="494131"/>
                </a:lnTo>
                <a:lnTo>
                  <a:pt x="267684" y="479079"/>
                </a:lnTo>
                <a:lnTo>
                  <a:pt x="318000" y="480799"/>
                </a:lnTo>
                <a:lnTo>
                  <a:pt x="345094" y="524664"/>
                </a:lnTo>
                <a:lnTo>
                  <a:pt x="345094" y="553478"/>
                </a:lnTo>
                <a:close/>
                <a:moveTo>
                  <a:pt x="373047" y="295446"/>
                </a:moveTo>
                <a:lnTo>
                  <a:pt x="373047" y="266633"/>
                </a:lnTo>
                <a:lnTo>
                  <a:pt x="467659" y="223197"/>
                </a:lnTo>
                <a:lnTo>
                  <a:pt x="476690" y="325980"/>
                </a:lnTo>
                <a:lnTo>
                  <a:pt x="450457" y="341032"/>
                </a:lnTo>
                <a:lnTo>
                  <a:pt x="400140" y="339312"/>
                </a:lnTo>
                <a:lnTo>
                  <a:pt x="373047" y="295446"/>
                </a:lnTo>
                <a:close/>
                <a:moveTo>
                  <a:pt x="466799" y="596913"/>
                </a:moveTo>
                <a:lnTo>
                  <a:pt x="373907" y="553908"/>
                </a:lnTo>
                <a:lnTo>
                  <a:pt x="373907" y="523374"/>
                </a:lnTo>
                <a:lnTo>
                  <a:pt x="400140" y="480799"/>
                </a:lnTo>
                <a:lnTo>
                  <a:pt x="450887" y="479079"/>
                </a:lnTo>
                <a:lnTo>
                  <a:pt x="476260" y="493701"/>
                </a:lnTo>
                <a:lnTo>
                  <a:pt x="466799" y="596913"/>
                </a:lnTo>
                <a:close/>
                <a:moveTo>
                  <a:pt x="491312" y="469618"/>
                </a:moveTo>
                <a:lnTo>
                  <a:pt x="465508" y="454566"/>
                </a:lnTo>
                <a:lnTo>
                  <a:pt x="441425" y="409840"/>
                </a:lnTo>
                <a:lnTo>
                  <a:pt x="465938" y="364685"/>
                </a:lnTo>
                <a:lnTo>
                  <a:pt x="490881" y="350063"/>
                </a:lnTo>
                <a:lnTo>
                  <a:pt x="576032" y="410270"/>
                </a:lnTo>
                <a:lnTo>
                  <a:pt x="491312" y="469618"/>
                </a:ln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 w="4301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>
              <a:latin typeface="+mj-ea"/>
              <a:ea typeface="+mj-ea"/>
            </a:endParaRPr>
          </a:p>
        </p:txBody>
      </p:sp>
      <p:sp>
        <p:nvSpPr>
          <p:cNvPr id="27" name="任意多边形: 形状 26">
            <a:extLst>
              <a:ext uri="{FF2B5EF4-FFF2-40B4-BE49-F238E27FC236}">
                <a16:creationId xmlns:a16="http://schemas.microsoft.com/office/drawing/2014/main" id="{08E70AE8-7411-43BD-93F9-1060949C24B0}"/>
              </a:ext>
            </a:extLst>
          </p:cNvPr>
          <p:cNvSpPr/>
          <p:nvPr userDrawn="1"/>
        </p:nvSpPr>
        <p:spPr>
          <a:xfrm>
            <a:off x="1260875" y="1188312"/>
            <a:ext cx="124539" cy="142212"/>
          </a:xfrm>
          <a:custGeom>
            <a:avLst/>
            <a:gdLst>
              <a:gd name="connsiteX0" fmla="*/ 710639 w 718570"/>
              <a:gd name="connsiteY0" fmla="*/ 597343 h 820540"/>
              <a:gd name="connsiteX1" fmla="*/ 651721 w 718570"/>
              <a:gd name="connsiteY1" fmla="*/ 562939 h 820540"/>
              <a:gd name="connsiteX2" fmla="*/ 671934 w 718570"/>
              <a:gd name="connsiteY2" fmla="*/ 556058 h 820540"/>
              <a:gd name="connsiteX3" fmla="*/ 680535 w 718570"/>
              <a:gd name="connsiteY3" fmla="*/ 537996 h 820540"/>
              <a:gd name="connsiteX4" fmla="*/ 662473 w 718570"/>
              <a:gd name="connsiteY4" fmla="*/ 529395 h 820540"/>
              <a:gd name="connsiteX5" fmla="*/ 619467 w 718570"/>
              <a:gd name="connsiteY5" fmla="*/ 544447 h 820540"/>
              <a:gd name="connsiteX6" fmla="*/ 582913 w 718570"/>
              <a:gd name="connsiteY6" fmla="*/ 523374 h 820540"/>
              <a:gd name="connsiteX7" fmla="*/ 640110 w 718570"/>
              <a:gd name="connsiteY7" fmla="*/ 491120 h 820540"/>
              <a:gd name="connsiteX8" fmla="*/ 645271 w 718570"/>
              <a:gd name="connsiteY8" fmla="*/ 471768 h 820540"/>
              <a:gd name="connsiteX9" fmla="*/ 625918 w 718570"/>
              <a:gd name="connsiteY9" fmla="*/ 466607 h 820540"/>
              <a:gd name="connsiteX10" fmla="*/ 554529 w 718570"/>
              <a:gd name="connsiteY10" fmla="*/ 507032 h 820540"/>
              <a:gd name="connsiteX11" fmla="*/ 518835 w 718570"/>
              <a:gd name="connsiteY11" fmla="*/ 486390 h 820540"/>
              <a:gd name="connsiteX12" fmla="*/ 603555 w 718570"/>
              <a:gd name="connsiteY12" fmla="*/ 427043 h 820540"/>
              <a:gd name="connsiteX13" fmla="*/ 609146 w 718570"/>
              <a:gd name="connsiteY13" fmla="*/ 411131 h 820540"/>
              <a:gd name="connsiteX14" fmla="*/ 603555 w 718570"/>
              <a:gd name="connsiteY14" fmla="*/ 395219 h 820540"/>
              <a:gd name="connsiteX15" fmla="*/ 518405 w 718570"/>
              <a:gd name="connsiteY15" fmla="*/ 335011 h 820540"/>
              <a:gd name="connsiteX16" fmla="*/ 554099 w 718570"/>
              <a:gd name="connsiteY16" fmla="*/ 314369 h 820540"/>
              <a:gd name="connsiteX17" fmla="*/ 626348 w 718570"/>
              <a:gd name="connsiteY17" fmla="*/ 355654 h 820540"/>
              <a:gd name="connsiteX18" fmla="*/ 645700 w 718570"/>
              <a:gd name="connsiteY18" fmla="*/ 350493 h 820540"/>
              <a:gd name="connsiteX19" fmla="*/ 640540 w 718570"/>
              <a:gd name="connsiteY19" fmla="*/ 331141 h 820540"/>
              <a:gd name="connsiteX20" fmla="*/ 582913 w 718570"/>
              <a:gd name="connsiteY20" fmla="*/ 298027 h 820540"/>
              <a:gd name="connsiteX21" fmla="*/ 619467 w 718570"/>
              <a:gd name="connsiteY21" fmla="*/ 276954 h 820540"/>
              <a:gd name="connsiteX22" fmla="*/ 663333 w 718570"/>
              <a:gd name="connsiteY22" fmla="*/ 292866 h 820540"/>
              <a:gd name="connsiteX23" fmla="*/ 681395 w 718570"/>
              <a:gd name="connsiteY23" fmla="*/ 284265 h 820540"/>
              <a:gd name="connsiteX24" fmla="*/ 672794 w 718570"/>
              <a:gd name="connsiteY24" fmla="*/ 266203 h 820540"/>
              <a:gd name="connsiteX25" fmla="*/ 651721 w 718570"/>
              <a:gd name="connsiteY25" fmla="*/ 258462 h 820540"/>
              <a:gd name="connsiteX26" fmla="*/ 711499 w 718570"/>
              <a:gd name="connsiteY26" fmla="*/ 224058 h 820540"/>
              <a:gd name="connsiteX27" fmla="*/ 716659 w 718570"/>
              <a:gd name="connsiteY27" fmla="*/ 204705 h 820540"/>
              <a:gd name="connsiteX28" fmla="*/ 697307 w 718570"/>
              <a:gd name="connsiteY28" fmla="*/ 199544 h 820540"/>
              <a:gd name="connsiteX29" fmla="*/ 637960 w 718570"/>
              <a:gd name="connsiteY29" fmla="*/ 233519 h 820540"/>
              <a:gd name="connsiteX30" fmla="*/ 641830 w 718570"/>
              <a:gd name="connsiteY30" fmla="*/ 212446 h 820540"/>
              <a:gd name="connsiteX31" fmla="*/ 630219 w 718570"/>
              <a:gd name="connsiteY31" fmla="*/ 195674 h 820540"/>
              <a:gd name="connsiteX32" fmla="*/ 613446 w 718570"/>
              <a:gd name="connsiteY32" fmla="*/ 207286 h 820540"/>
              <a:gd name="connsiteX33" fmla="*/ 605276 w 718570"/>
              <a:gd name="connsiteY33" fmla="*/ 252011 h 820540"/>
              <a:gd name="connsiteX34" fmla="*/ 568721 w 718570"/>
              <a:gd name="connsiteY34" fmla="*/ 273084 h 820540"/>
              <a:gd name="connsiteX35" fmla="*/ 569151 w 718570"/>
              <a:gd name="connsiteY35" fmla="*/ 207716 h 820540"/>
              <a:gd name="connsiteX36" fmla="*/ 554959 w 718570"/>
              <a:gd name="connsiteY36" fmla="*/ 193524 h 820540"/>
              <a:gd name="connsiteX37" fmla="*/ 540768 w 718570"/>
              <a:gd name="connsiteY37" fmla="*/ 207716 h 820540"/>
              <a:gd name="connsiteX38" fmla="*/ 540337 w 718570"/>
              <a:gd name="connsiteY38" fmla="*/ 289856 h 820540"/>
              <a:gd name="connsiteX39" fmla="*/ 504643 w 718570"/>
              <a:gd name="connsiteY39" fmla="*/ 310498 h 820540"/>
              <a:gd name="connsiteX40" fmla="*/ 495182 w 718570"/>
              <a:gd name="connsiteY40" fmla="*/ 207716 h 820540"/>
              <a:gd name="connsiteX41" fmla="*/ 484431 w 718570"/>
              <a:gd name="connsiteY41" fmla="*/ 195244 h 820540"/>
              <a:gd name="connsiteX42" fmla="*/ 468089 w 718570"/>
              <a:gd name="connsiteY42" fmla="*/ 192234 h 820540"/>
              <a:gd name="connsiteX43" fmla="*/ 373477 w 718570"/>
              <a:gd name="connsiteY43" fmla="*/ 236099 h 820540"/>
              <a:gd name="connsiteX44" fmla="*/ 373477 w 718570"/>
              <a:gd name="connsiteY44" fmla="*/ 195244 h 820540"/>
              <a:gd name="connsiteX45" fmla="*/ 445296 w 718570"/>
              <a:gd name="connsiteY45" fmla="*/ 153529 h 820540"/>
              <a:gd name="connsiteX46" fmla="*/ 450457 w 718570"/>
              <a:gd name="connsiteY46" fmla="*/ 134177 h 820540"/>
              <a:gd name="connsiteX47" fmla="*/ 431104 w 718570"/>
              <a:gd name="connsiteY47" fmla="*/ 129016 h 820540"/>
              <a:gd name="connsiteX48" fmla="*/ 373477 w 718570"/>
              <a:gd name="connsiteY48" fmla="*/ 162560 h 820540"/>
              <a:gd name="connsiteX49" fmla="*/ 373477 w 718570"/>
              <a:gd name="connsiteY49" fmla="*/ 120415 h 820540"/>
              <a:gd name="connsiteX50" fmla="*/ 409171 w 718570"/>
              <a:gd name="connsiteY50" fmla="*/ 90311 h 820540"/>
              <a:gd name="connsiteX51" fmla="*/ 410892 w 718570"/>
              <a:gd name="connsiteY51" fmla="*/ 70099 h 820540"/>
              <a:gd name="connsiteX52" fmla="*/ 390679 w 718570"/>
              <a:gd name="connsiteY52" fmla="*/ 68378 h 820540"/>
              <a:gd name="connsiteX53" fmla="*/ 373477 w 718570"/>
              <a:gd name="connsiteY53" fmla="*/ 83000 h 820540"/>
              <a:gd name="connsiteX54" fmla="*/ 373477 w 718570"/>
              <a:gd name="connsiteY54" fmla="*/ 14192 h 820540"/>
              <a:gd name="connsiteX55" fmla="*/ 359285 w 718570"/>
              <a:gd name="connsiteY55" fmla="*/ 0 h 820540"/>
              <a:gd name="connsiteX56" fmla="*/ 345094 w 718570"/>
              <a:gd name="connsiteY56" fmla="*/ 14192 h 820540"/>
              <a:gd name="connsiteX57" fmla="*/ 345094 w 718570"/>
              <a:gd name="connsiteY57" fmla="*/ 82570 h 820540"/>
              <a:gd name="connsiteX58" fmla="*/ 328752 w 718570"/>
              <a:gd name="connsiteY58" fmla="*/ 68808 h 820540"/>
              <a:gd name="connsiteX59" fmla="*/ 308539 w 718570"/>
              <a:gd name="connsiteY59" fmla="*/ 70529 h 820540"/>
              <a:gd name="connsiteX60" fmla="*/ 310259 w 718570"/>
              <a:gd name="connsiteY60" fmla="*/ 90741 h 820540"/>
              <a:gd name="connsiteX61" fmla="*/ 345094 w 718570"/>
              <a:gd name="connsiteY61" fmla="*/ 119985 h 820540"/>
              <a:gd name="connsiteX62" fmla="*/ 345094 w 718570"/>
              <a:gd name="connsiteY62" fmla="*/ 162130 h 820540"/>
              <a:gd name="connsiteX63" fmla="*/ 288327 w 718570"/>
              <a:gd name="connsiteY63" fmla="*/ 129016 h 820540"/>
              <a:gd name="connsiteX64" fmla="*/ 268974 w 718570"/>
              <a:gd name="connsiteY64" fmla="*/ 134177 h 820540"/>
              <a:gd name="connsiteX65" fmla="*/ 274135 w 718570"/>
              <a:gd name="connsiteY65" fmla="*/ 153529 h 820540"/>
              <a:gd name="connsiteX66" fmla="*/ 345094 w 718570"/>
              <a:gd name="connsiteY66" fmla="*/ 194814 h 820540"/>
              <a:gd name="connsiteX67" fmla="*/ 345094 w 718570"/>
              <a:gd name="connsiteY67" fmla="*/ 236099 h 820540"/>
              <a:gd name="connsiteX68" fmla="*/ 251342 w 718570"/>
              <a:gd name="connsiteY68" fmla="*/ 192664 h 820540"/>
              <a:gd name="connsiteX69" fmla="*/ 235430 w 718570"/>
              <a:gd name="connsiteY69" fmla="*/ 195244 h 820540"/>
              <a:gd name="connsiteX70" fmla="*/ 225109 w 718570"/>
              <a:gd name="connsiteY70" fmla="*/ 207716 h 820540"/>
              <a:gd name="connsiteX71" fmla="*/ 215218 w 718570"/>
              <a:gd name="connsiteY71" fmla="*/ 311358 h 820540"/>
              <a:gd name="connsiteX72" fmla="*/ 179523 w 718570"/>
              <a:gd name="connsiteY72" fmla="*/ 290716 h 820540"/>
              <a:gd name="connsiteX73" fmla="*/ 179523 w 718570"/>
              <a:gd name="connsiteY73" fmla="*/ 207716 h 820540"/>
              <a:gd name="connsiteX74" fmla="*/ 165332 w 718570"/>
              <a:gd name="connsiteY74" fmla="*/ 193524 h 820540"/>
              <a:gd name="connsiteX75" fmla="*/ 151140 w 718570"/>
              <a:gd name="connsiteY75" fmla="*/ 207716 h 820540"/>
              <a:gd name="connsiteX76" fmla="*/ 151140 w 718570"/>
              <a:gd name="connsiteY76" fmla="*/ 274374 h 820540"/>
              <a:gd name="connsiteX77" fmla="*/ 114585 w 718570"/>
              <a:gd name="connsiteY77" fmla="*/ 253301 h 820540"/>
              <a:gd name="connsiteX78" fmla="*/ 106414 w 718570"/>
              <a:gd name="connsiteY78" fmla="*/ 207286 h 820540"/>
              <a:gd name="connsiteX79" fmla="*/ 89642 w 718570"/>
              <a:gd name="connsiteY79" fmla="*/ 195674 h 820540"/>
              <a:gd name="connsiteX80" fmla="*/ 78031 w 718570"/>
              <a:gd name="connsiteY80" fmla="*/ 212446 h 820540"/>
              <a:gd name="connsiteX81" fmla="*/ 81901 w 718570"/>
              <a:gd name="connsiteY81" fmla="*/ 234379 h 820540"/>
              <a:gd name="connsiteX82" fmla="*/ 22124 w 718570"/>
              <a:gd name="connsiteY82" fmla="*/ 199544 h 820540"/>
              <a:gd name="connsiteX83" fmla="*/ 2771 w 718570"/>
              <a:gd name="connsiteY83" fmla="*/ 204705 h 820540"/>
              <a:gd name="connsiteX84" fmla="*/ 7932 w 718570"/>
              <a:gd name="connsiteY84" fmla="*/ 224058 h 820540"/>
              <a:gd name="connsiteX85" fmla="*/ 66849 w 718570"/>
              <a:gd name="connsiteY85" fmla="*/ 258462 h 820540"/>
              <a:gd name="connsiteX86" fmla="*/ 46637 w 718570"/>
              <a:gd name="connsiteY86" fmla="*/ 265343 h 820540"/>
              <a:gd name="connsiteX87" fmla="*/ 38036 w 718570"/>
              <a:gd name="connsiteY87" fmla="*/ 283405 h 820540"/>
              <a:gd name="connsiteX88" fmla="*/ 56098 w 718570"/>
              <a:gd name="connsiteY88" fmla="*/ 292006 h 820540"/>
              <a:gd name="connsiteX89" fmla="*/ 99103 w 718570"/>
              <a:gd name="connsiteY89" fmla="*/ 276954 h 820540"/>
              <a:gd name="connsiteX90" fmla="*/ 135658 w 718570"/>
              <a:gd name="connsiteY90" fmla="*/ 298027 h 820540"/>
              <a:gd name="connsiteX91" fmla="*/ 78461 w 718570"/>
              <a:gd name="connsiteY91" fmla="*/ 330281 h 820540"/>
              <a:gd name="connsiteX92" fmla="*/ 73300 w 718570"/>
              <a:gd name="connsiteY92" fmla="*/ 349633 h 820540"/>
              <a:gd name="connsiteX93" fmla="*/ 92652 w 718570"/>
              <a:gd name="connsiteY93" fmla="*/ 354794 h 820540"/>
              <a:gd name="connsiteX94" fmla="*/ 164041 w 718570"/>
              <a:gd name="connsiteY94" fmla="*/ 314369 h 820540"/>
              <a:gd name="connsiteX95" fmla="*/ 199736 w 718570"/>
              <a:gd name="connsiteY95" fmla="*/ 335011 h 820540"/>
              <a:gd name="connsiteX96" fmla="*/ 115015 w 718570"/>
              <a:gd name="connsiteY96" fmla="*/ 393928 h 820540"/>
              <a:gd name="connsiteX97" fmla="*/ 109425 w 718570"/>
              <a:gd name="connsiteY97" fmla="*/ 409410 h 820540"/>
              <a:gd name="connsiteX98" fmla="*/ 115015 w 718570"/>
              <a:gd name="connsiteY98" fmla="*/ 425322 h 820540"/>
              <a:gd name="connsiteX99" fmla="*/ 200166 w 718570"/>
              <a:gd name="connsiteY99" fmla="*/ 485530 h 820540"/>
              <a:gd name="connsiteX100" fmla="*/ 164471 w 718570"/>
              <a:gd name="connsiteY100" fmla="*/ 506172 h 820540"/>
              <a:gd name="connsiteX101" fmla="*/ 92223 w 718570"/>
              <a:gd name="connsiteY101" fmla="*/ 464887 h 820540"/>
              <a:gd name="connsiteX102" fmla="*/ 72870 w 718570"/>
              <a:gd name="connsiteY102" fmla="*/ 470048 h 820540"/>
              <a:gd name="connsiteX103" fmla="*/ 78031 w 718570"/>
              <a:gd name="connsiteY103" fmla="*/ 489400 h 820540"/>
              <a:gd name="connsiteX104" fmla="*/ 135658 w 718570"/>
              <a:gd name="connsiteY104" fmla="*/ 522514 h 820540"/>
              <a:gd name="connsiteX105" fmla="*/ 99103 w 718570"/>
              <a:gd name="connsiteY105" fmla="*/ 543587 h 820540"/>
              <a:gd name="connsiteX106" fmla="*/ 55238 w 718570"/>
              <a:gd name="connsiteY106" fmla="*/ 527675 h 820540"/>
              <a:gd name="connsiteX107" fmla="*/ 37176 w 718570"/>
              <a:gd name="connsiteY107" fmla="*/ 536276 h 820540"/>
              <a:gd name="connsiteX108" fmla="*/ 45777 w 718570"/>
              <a:gd name="connsiteY108" fmla="*/ 554338 h 820540"/>
              <a:gd name="connsiteX109" fmla="*/ 66849 w 718570"/>
              <a:gd name="connsiteY109" fmla="*/ 562079 h 820540"/>
              <a:gd name="connsiteX110" fmla="*/ 7072 w 718570"/>
              <a:gd name="connsiteY110" fmla="*/ 596483 h 820540"/>
              <a:gd name="connsiteX111" fmla="*/ 1911 w 718570"/>
              <a:gd name="connsiteY111" fmla="*/ 615836 h 820540"/>
              <a:gd name="connsiteX112" fmla="*/ 21264 w 718570"/>
              <a:gd name="connsiteY112" fmla="*/ 620996 h 820540"/>
              <a:gd name="connsiteX113" fmla="*/ 80611 w 718570"/>
              <a:gd name="connsiteY113" fmla="*/ 587022 h 820540"/>
              <a:gd name="connsiteX114" fmla="*/ 76740 w 718570"/>
              <a:gd name="connsiteY114" fmla="*/ 608095 h 820540"/>
              <a:gd name="connsiteX115" fmla="*/ 88352 w 718570"/>
              <a:gd name="connsiteY115" fmla="*/ 624867 h 820540"/>
              <a:gd name="connsiteX116" fmla="*/ 105124 w 718570"/>
              <a:gd name="connsiteY116" fmla="*/ 613255 h 820540"/>
              <a:gd name="connsiteX117" fmla="*/ 113295 w 718570"/>
              <a:gd name="connsiteY117" fmla="*/ 568530 h 820540"/>
              <a:gd name="connsiteX118" fmla="*/ 149849 w 718570"/>
              <a:gd name="connsiteY118" fmla="*/ 547457 h 820540"/>
              <a:gd name="connsiteX119" fmla="*/ 149420 w 718570"/>
              <a:gd name="connsiteY119" fmla="*/ 612825 h 820540"/>
              <a:gd name="connsiteX120" fmla="*/ 163611 w 718570"/>
              <a:gd name="connsiteY120" fmla="*/ 627017 h 820540"/>
              <a:gd name="connsiteX121" fmla="*/ 177803 w 718570"/>
              <a:gd name="connsiteY121" fmla="*/ 612825 h 820540"/>
              <a:gd name="connsiteX122" fmla="*/ 178233 w 718570"/>
              <a:gd name="connsiteY122" fmla="*/ 530685 h 820540"/>
              <a:gd name="connsiteX123" fmla="*/ 213927 w 718570"/>
              <a:gd name="connsiteY123" fmla="*/ 510043 h 820540"/>
              <a:gd name="connsiteX124" fmla="*/ 223389 w 718570"/>
              <a:gd name="connsiteY124" fmla="*/ 612825 h 820540"/>
              <a:gd name="connsiteX125" fmla="*/ 234140 w 718570"/>
              <a:gd name="connsiteY125" fmla="*/ 625297 h 820540"/>
              <a:gd name="connsiteX126" fmla="*/ 250482 w 718570"/>
              <a:gd name="connsiteY126" fmla="*/ 628307 h 820540"/>
              <a:gd name="connsiteX127" fmla="*/ 345094 w 718570"/>
              <a:gd name="connsiteY127" fmla="*/ 584442 h 820540"/>
              <a:gd name="connsiteX128" fmla="*/ 345094 w 718570"/>
              <a:gd name="connsiteY128" fmla="*/ 625297 h 820540"/>
              <a:gd name="connsiteX129" fmla="*/ 273275 w 718570"/>
              <a:gd name="connsiteY129" fmla="*/ 667012 h 820540"/>
              <a:gd name="connsiteX130" fmla="*/ 268114 w 718570"/>
              <a:gd name="connsiteY130" fmla="*/ 686364 h 820540"/>
              <a:gd name="connsiteX131" fmla="*/ 287466 w 718570"/>
              <a:gd name="connsiteY131" fmla="*/ 691525 h 820540"/>
              <a:gd name="connsiteX132" fmla="*/ 345094 w 718570"/>
              <a:gd name="connsiteY132" fmla="*/ 657981 h 820540"/>
              <a:gd name="connsiteX133" fmla="*/ 345094 w 718570"/>
              <a:gd name="connsiteY133" fmla="*/ 700126 h 820540"/>
              <a:gd name="connsiteX134" fmla="*/ 309399 w 718570"/>
              <a:gd name="connsiteY134" fmla="*/ 730230 h 820540"/>
              <a:gd name="connsiteX135" fmla="*/ 307679 w 718570"/>
              <a:gd name="connsiteY135" fmla="*/ 750442 h 820540"/>
              <a:gd name="connsiteX136" fmla="*/ 327891 w 718570"/>
              <a:gd name="connsiteY136" fmla="*/ 752162 h 820540"/>
              <a:gd name="connsiteX137" fmla="*/ 345094 w 718570"/>
              <a:gd name="connsiteY137" fmla="*/ 737541 h 820540"/>
              <a:gd name="connsiteX138" fmla="*/ 345094 w 718570"/>
              <a:gd name="connsiteY138" fmla="*/ 806349 h 820540"/>
              <a:gd name="connsiteX139" fmla="*/ 359285 w 718570"/>
              <a:gd name="connsiteY139" fmla="*/ 820541 h 820540"/>
              <a:gd name="connsiteX140" fmla="*/ 373477 w 718570"/>
              <a:gd name="connsiteY140" fmla="*/ 806349 h 820540"/>
              <a:gd name="connsiteX141" fmla="*/ 373477 w 718570"/>
              <a:gd name="connsiteY141" fmla="*/ 737971 h 820540"/>
              <a:gd name="connsiteX142" fmla="*/ 389819 w 718570"/>
              <a:gd name="connsiteY142" fmla="*/ 751732 h 820540"/>
              <a:gd name="connsiteX143" fmla="*/ 410031 w 718570"/>
              <a:gd name="connsiteY143" fmla="*/ 750012 h 820540"/>
              <a:gd name="connsiteX144" fmla="*/ 408311 w 718570"/>
              <a:gd name="connsiteY144" fmla="*/ 729800 h 820540"/>
              <a:gd name="connsiteX145" fmla="*/ 373477 w 718570"/>
              <a:gd name="connsiteY145" fmla="*/ 700556 h 820540"/>
              <a:gd name="connsiteX146" fmla="*/ 373477 w 718570"/>
              <a:gd name="connsiteY146" fmla="*/ 658411 h 820540"/>
              <a:gd name="connsiteX147" fmla="*/ 430244 w 718570"/>
              <a:gd name="connsiteY147" fmla="*/ 691525 h 820540"/>
              <a:gd name="connsiteX148" fmla="*/ 449596 w 718570"/>
              <a:gd name="connsiteY148" fmla="*/ 686364 h 820540"/>
              <a:gd name="connsiteX149" fmla="*/ 444436 w 718570"/>
              <a:gd name="connsiteY149" fmla="*/ 667012 h 820540"/>
              <a:gd name="connsiteX150" fmla="*/ 373477 w 718570"/>
              <a:gd name="connsiteY150" fmla="*/ 625727 h 820540"/>
              <a:gd name="connsiteX151" fmla="*/ 373477 w 718570"/>
              <a:gd name="connsiteY151" fmla="*/ 584442 h 820540"/>
              <a:gd name="connsiteX152" fmla="*/ 467228 w 718570"/>
              <a:gd name="connsiteY152" fmla="*/ 627877 h 820540"/>
              <a:gd name="connsiteX153" fmla="*/ 483140 w 718570"/>
              <a:gd name="connsiteY153" fmla="*/ 625297 h 820540"/>
              <a:gd name="connsiteX154" fmla="*/ 493462 w 718570"/>
              <a:gd name="connsiteY154" fmla="*/ 612825 h 820540"/>
              <a:gd name="connsiteX155" fmla="*/ 503353 w 718570"/>
              <a:gd name="connsiteY155" fmla="*/ 509183 h 820540"/>
              <a:gd name="connsiteX156" fmla="*/ 539047 w 718570"/>
              <a:gd name="connsiteY156" fmla="*/ 529825 h 820540"/>
              <a:gd name="connsiteX157" fmla="*/ 539047 w 718570"/>
              <a:gd name="connsiteY157" fmla="*/ 612825 h 820540"/>
              <a:gd name="connsiteX158" fmla="*/ 553239 w 718570"/>
              <a:gd name="connsiteY158" fmla="*/ 627017 h 820540"/>
              <a:gd name="connsiteX159" fmla="*/ 567431 w 718570"/>
              <a:gd name="connsiteY159" fmla="*/ 612825 h 820540"/>
              <a:gd name="connsiteX160" fmla="*/ 567431 w 718570"/>
              <a:gd name="connsiteY160" fmla="*/ 546167 h 820540"/>
              <a:gd name="connsiteX161" fmla="*/ 603986 w 718570"/>
              <a:gd name="connsiteY161" fmla="*/ 567240 h 820540"/>
              <a:gd name="connsiteX162" fmla="*/ 612156 w 718570"/>
              <a:gd name="connsiteY162" fmla="*/ 613255 h 820540"/>
              <a:gd name="connsiteX163" fmla="*/ 628929 w 718570"/>
              <a:gd name="connsiteY163" fmla="*/ 624867 h 820540"/>
              <a:gd name="connsiteX164" fmla="*/ 640540 w 718570"/>
              <a:gd name="connsiteY164" fmla="*/ 608525 h 820540"/>
              <a:gd name="connsiteX165" fmla="*/ 636669 w 718570"/>
              <a:gd name="connsiteY165" fmla="*/ 586592 h 820540"/>
              <a:gd name="connsiteX166" fmla="*/ 696447 w 718570"/>
              <a:gd name="connsiteY166" fmla="*/ 621426 h 820540"/>
              <a:gd name="connsiteX167" fmla="*/ 715799 w 718570"/>
              <a:gd name="connsiteY167" fmla="*/ 616266 h 820540"/>
              <a:gd name="connsiteX168" fmla="*/ 710639 w 718570"/>
              <a:gd name="connsiteY168" fmla="*/ 597343 h 820540"/>
              <a:gd name="connsiteX169" fmla="*/ 251342 w 718570"/>
              <a:gd name="connsiteY169" fmla="*/ 223197 h 820540"/>
              <a:gd name="connsiteX170" fmla="*/ 344233 w 718570"/>
              <a:gd name="connsiteY170" fmla="*/ 266203 h 820540"/>
              <a:gd name="connsiteX171" fmla="*/ 344233 w 718570"/>
              <a:gd name="connsiteY171" fmla="*/ 296736 h 820540"/>
              <a:gd name="connsiteX172" fmla="*/ 318000 w 718570"/>
              <a:gd name="connsiteY172" fmla="*/ 339312 h 820540"/>
              <a:gd name="connsiteX173" fmla="*/ 267254 w 718570"/>
              <a:gd name="connsiteY173" fmla="*/ 341032 h 820540"/>
              <a:gd name="connsiteX174" fmla="*/ 241881 w 718570"/>
              <a:gd name="connsiteY174" fmla="*/ 326410 h 820540"/>
              <a:gd name="connsiteX175" fmla="*/ 251342 w 718570"/>
              <a:gd name="connsiteY175" fmla="*/ 223197 h 820540"/>
              <a:gd name="connsiteX176" fmla="*/ 227689 w 718570"/>
              <a:gd name="connsiteY176" fmla="*/ 469618 h 820540"/>
              <a:gd name="connsiteX177" fmla="*/ 142539 w 718570"/>
              <a:gd name="connsiteY177" fmla="*/ 409410 h 820540"/>
              <a:gd name="connsiteX178" fmla="*/ 227259 w 718570"/>
              <a:gd name="connsiteY178" fmla="*/ 350063 h 820540"/>
              <a:gd name="connsiteX179" fmla="*/ 253062 w 718570"/>
              <a:gd name="connsiteY179" fmla="*/ 365115 h 820540"/>
              <a:gd name="connsiteX180" fmla="*/ 277145 w 718570"/>
              <a:gd name="connsiteY180" fmla="*/ 409840 h 820540"/>
              <a:gd name="connsiteX181" fmla="*/ 252632 w 718570"/>
              <a:gd name="connsiteY181" fmla="*/ 454996 h 820540"/>
              <a:gd name="connsiteX182" fmla="*/ 227689 w 718570"/>
              <a:gd name="connsiteY182" fmla="*/ 469618 h 820540"/>
              <a:gd name="connsiteX183" fmla="*/ 345094 w 718570"/>
              <a:gd name="connsiteY183" fmla="*/ 553478 h 820540"/>
              <a:gd name="connsiteX184" fmla="*/ 250482 w 718570"/>
              <a:gd name="connsiteY184" fmla="*/ 596913 h 820540"/>
              <a:gd name="connsiteX185" fmla="*/ 241451 w 718570"/>
              <a:gd name="connsiteY185" fmla="*/ 494131 h 820540"/>
              <a:gd name="connsiteX186" fmla="*/ 267684 w 718570"/>
              <a:gd name="connsiteY186" fmla="*/ 479079 h 820540"/>
              <a:gd name="connsiteX187" fmla="*/ 318000 w 718570"/>
              <a:gd name="connsiteY187" fmla="*/ 480799 h 820540"/>
              <a:gd name="connsiteX188" fmla="*/ 345094 w 718570"/>
              <a:gd name="connsiteY188" fmla="*/ 524664 h 820540"/>
              <a:gd name="connsiteX189" fmla="*/ 345094 w 718570"/>
              <a:gd name="connsiteY189" fmla="*/ 553478 h 820540"/>
              <a:gd name="connsiteX190" fmla="*/ 373047 w 718570"/>
              <a:gd name="connsiteY190" fmla="*/ 295446 h 820540"/>
              <a:gd name="connsiteX191" fmla="*/ 373047 w 718570"/>
              <a:gd name="connsiteY191" fmla="*/ 266633 h 820540"/>
              <a:gd name="connsiteX192" fmla="*/ 467659 w 718570"/>
              <a:gd name="connsiteY192" fmla="*/ 223197 h 820540"/>
              <a:gd name="connsiteX193" fmla="*/ 476690 w 718570"/>
              <a:gd name="connsiteY193" fmla="*/ 325980 h 820540"/>
              <a:gd name="connsiteX194" fmla="*/ 450457 w 718570"/>
              <a:gd name="connsiteY194" fmla="*/ 341032 h 820540"/>
              <a:gd name="connsiteX195" fmla="*/ 400140 w 718570"/>
              <a:gd name="connsiteY195" fmla="*/ 339312 h 820540"/>
              <a:gd name="connsiteX196" fmla="*/ 373047 w 718570"/>
              <a:gd name="connsiteY196" fmla="*/ 295446 h 820540"/>
              <a:gd name="connsiteX197" fmla="*/ 466799 w 718570"/>
              <a:gd name="connsiteY197" fmla="*/ 596913 h 820540"/>
              <a:gd name="connsiteX198" fmla="*/ 373907 w 718570"/>
              <a:gd name="connsiteY198" fmla="*/ 553908 h 820540"/>
              <a:gd name="connsiteX199" fmla="*/ 373907 w 718570"/>
              <a:gd name="connsiteY199" fmla="*/ 523374 h 820540"/>
              <a:gd name="connsiteX200" fmla="*/ 400140 w 718570"/>
              <a:gd name="connsiteY200" fmla="*/ 480799 h 820540"/>
              <a:gd name="connsiteX201" fmla="*/ 450887 w 718570"/>
              <a:gd name="connsiteY201" fmla="*/ 479079 h 820540"/>
              <a:gd name="connsiteX202" fmla="*/ 476260 w 718570"/>
              <a:gd name="connsiteY202" fmla="*/ 493701 h 820540"/>
              <a:gd name="connsiteX203" fmla="*/ 466799 w 718570"/>
              <a:gd name="connsiteY203" fmla="*/ 596913 h 820540"/>
              <a:gd name="connsiteX204" fmla="*/ 491312 w 718570"/>
              <a:gd name="connsiteY204" fmla="*/ 469618 h 820540"/>
              <a:gd name="connsiteX205" fmla="*/ 465508 w 718570"/>
              <a:gd name="connsiteY205" fmla="*/ 454566 h 820540"/>
              <a:gd name="connsiteX206" fmla="*/ 441425 w 718570"/>
              <a:gd name="connsiteY206" fmla="*/ 409840 h 820540"/>
              <a:gd name="connsiteX207" fmla="*/ 465938 w 718570"/>
              <a:gd name="connsiteY207" fmla="*/ 364685 h 820540"/>
              <a:gd name="connsiteX208" fmla="*/ 490881 w 718570"/>
              <a:gd name="connsiteY208" fmla="*/ 350063 h 820540"/>
              <a:gd name="connsiteX209" fmla="*/ 576032 w 718570"/>
              <a:gd name="connsiteY209" fmla="*/ 410270 h 820540"/>
              <a:gd name="connsiteX210" fmla="*/ 491312 w 718570"/>
              <a:gd name="connsiteY210" fmla="*/ 469618 h 8205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</a:cxnLst>
            <a:rect l="l" t="t" r="r" b="b"/>
            <a:pathLst>
              <a:path w="718570" h="820540">
                <a:moveTo>
                  <a:pt x="710639" y="597343"/>
                </a:moveTo>
                <a:lnTo>
                  <a:pt x="651721" y="562939"/>
                </a:lnTo>
                <a:lnTo>
                  <a:pt x="671934" y="556058"/>
                </a:lnTo>
                <a:cubicBezTo>
                  <a:pt x="679245" y="553478"/>
                  <a:pt x="683115" y="545307"/>
                  <a:pt x="680535" y="537996"/>
                </a:cubicBezTo>
                <a:cubicBezTo>
                  <a:pt x="677954" y="530685"/>
                  <a:pt x="669784" y="526815"/>
                  <a:pt x="662473" y="529395"/>
                </a:cubicBezTo>
                <a:lnTo>
                  <a:pt x="619467" y="544447"/>
                </a:lnTo>
                <a:lnTo>
                  <a:pt x="582913" y="523374"/>
                </a:lnTo>
                <a:lnTo>
                  <a:pt x="640110" y="491120"/>
                </a:lnTo>
                <a:cubicBezTo>
                  <a:pt x="646991" y="487250"/>
                  <a:pt x="649571" y="478649"/>
                  <a:pt x="645271" y="471768"/>
                </a:cubicBezTo>
                <a:cubicBezTo>
                  <a:pt x="641400" y="464887"/>
                  <a:pt x="632799" y="462737"/>
                  <a:pt x="625918" y="466607"/>
                </a:cubicBezTo>
                <a:lnTo>
                  <a:pt x="554529" y="507032"/>
                </a:lnTo>
                <a:lnTo>
                  <a:pt x="518835" y="486390"/>
                </a:lnTo>
                <a:lnTo>
                  <a:pt x="603555" y="427043"/>
                </a:lnTo>
                <a:cubicBezTo>
                  <a:pt x="608716" y="423602"/>
                  <a:pt x="610866" y="417151"/>
                  <a:pt x="609146" y="411131"/>
                </a:cubicBezTo>
                <a:cubicBezTo>
                  <a:pt x="610866" y="405540"/>
                  <a:pt x="608716" y="399089"/>
                  <a:pt x="603555" y="395219"/>
                </a:cubicBezTo>
                <a:lnTo>
                  <a:pt x="518405" y="335011"/>
                </a:lnTo>
                <a:lnTo>
                  <a:pt x="554099" y="314369"/>
                </a:lnTo>
                <a:lnTo>
                  <a:pt x="626348" y="355654"/>
                </a:lnTo>
                <a:cubicBezTo>
                  <a:pt x="633229" y="359524"/>
                  <a:pt x="641830" y="357374"/>
                  <a:pt x="645700" y="350493"/>
                </a:cubicBezTo>
                <a:cubicBezTo>
                  <a:pt x="649571" y="343612"/>
                  <a:pt x="647421" y="335011"/>
                  <a:pt x="640540" y="331141"/>
                </a:cubicBezTo>
                <a:lnTo>
                  <a:pt x="582913" y="298027"/>
                </a:lnTo>
                <a:lnTo>
                  <a:pt x="619467" y="276954"/>
                </a:lnTo>
                <a:lnTo>
                  <a:pt x="663333" y="292866"/>
                </a:lnTo>
                <a:cubicBezTo>
                  <a:pt x="670644" y="295446"/>
                  <a:pt x="678815" y="291576"/>
                  <a:pt x="681395" y="284265"/>
                </a:cubicBezTo>
                <a:cubicBezTo>
                  <a:pt x="683975" y="276954"/>
                  <a:pt x="680105" y="268783"/>
                  <a:pt x="672794" y="266203"/>
                </a:cubicBezTo>
                <a:lnTo>
                  <a:pt x="651721" y="258462"/>
                </a:lnTo>
                <a:lnTo>
                  <a:pt x="711499" y="224058"/>
                </a:lnTo>
                <a:cubicBezTo>
                  <a:pt x="718379" y="220187"/>
                  <a:pt x="720530" y="211586"/>
                  <a:pt x="716659" y="204705"/>
                </a:cubicBezTo>
                <a:cubicBezTo>
                  <a:pt x="712789" y="197824"/>
                  <a:pt x="704188" y="195674"/>
                  <a:pt x="697307" y="199544"/>
                </a:cubicBezTo>
                <a:lnTo>
                  <a:pt x="637960" y="233519"/>
                </a:lnTo>
                <a:lnTo>
                  <a:pt x="641830" y="212446"/>
                </a:lnTo>
                <a:cubicBezTo>
                  <a:pt x="643120" y="204705"/>
                  <a:pt x="637960" y="197394"/>
                  <a:pt x="630219" y="195674"/>
                </a:cubicBezTo>
                <a:cubicBezTo>
                  <a:pt x="622478" y="194384"/>
                  <a:pt x="615167" y="199544"/>
                  <a:pt x="613446" y="207286"/>
                </a:cubicBezTo>
                <a:lnTo>
                  <a:pt x="605276" y="252011"/>
                </a:lnTo>
                <a:lnTo>
                  <a:pt x="568721" y="273084"/>
                </a:lnTo>
                <a:lnTo>
                  <a:pt x="569151" y="207716"/>
                </a:lnTo>
                <a:cubicBezTo>
                  <a:pt x="569151" y="199975"/>
                  <a:pt x="562700" y="193524"/>
                  <a:pt x="554959" y="193524"/>
                </a:cubicBezTo>
                <a:cubicBezTo>
                  <a:pt x="547218" y="193524"/>
                  <a:pt x="540768" y="199975"/>
                  <a:pt x="540768" y="207716"/>
                </a:cubicBezTo>
                <a:lnTo>
                  <a:pt x="540337" y="289856"/>
                </a:lnTo>
                <a:lnTo>
                  <a:pt x="504643" y="310498"/>
                </a:lnTo>
                <a:lnTo>
                  <a:pt x="495182" y="207716"/>
                </a:lnTo>
                <a:cubicBezTo>
                  <a:pt x="494752" y="201695"/>
                  <a:pt x="490021" y="196534"/>
                  <a:pt x="484431" y="195244"/>
                </a:cubicBezTo>
                <a:cubicBezTo>
                  <a:pt x="480130" y="190943"/>
                  <a:pt x="473679" y="189653"/>
                  <a:pt x="468089" y="192234"/>
                </a:cubicBezTo>
                <a:lnTo>
                  <a:pt x="373477" y="236099"/>
                </a:lnTo>
                <a:lnTo>
                  <a:pt x="373477" y="195244"/>
                </a:lnTo>
                <a:lnTo>
                  <a:pt x="445296" y="153529"/>
                </a:lnTo>
                <a:cubicBezTo>
                  <a:pt x="452177" y="149658"/>
                  <a:pt x="454327" y="141057"/>
                  <a:pt x="450457" y="134177"/>
                </a:cubicBezTo>
                <a:cubicBezTo>
                  <a:pt x="446586" y="127296"/>
                  <a:pt x="437555" y="125145"/>
                  <a:pt x="431104" y="129016"/>
                </a:cubicBezTo>
                <a:lnTo>
                  <a:pt x="373477" y="162560"/>
                </a:lnTo>
                <a:lnTo>
                  <a:pt x="373477" y="120415"/>
                </a:lnTo>
                <a:lnTo>
                  <a:pt x="409171" y="90311"/>
                </a:lnTo>
                <a:cubicBezTo>
                  <a:pt x="415192" y="85150"/>
                  <a:pt x="416052" y="76119"/>
                  <a:pt x="410892" y="70099"/>
                </a:cubicBezTo>
                <a:cubicBezTo>
                  <a:pt x="405731" y="64078"/>
                  <a:pt x="396700" y="63218"/>
                  <a:pt x="390679" y="68378"/>
                </a:cubicBezTo>
                <a:lnTo>
                  <a:pt x="373477" y="83000"/>
                </a:lnTo>
                <a:lnTo>
                  <a:pt x="373477" y="14192"/>
                </a:lnTo>
                <a:cubicBezTo>
                  <a:pt x="373477" y="6451"/>
                  <a:pt x="367026" y="0"/>
                  <a:pt x="359285" y="0"/>
                </a:cubicBezTo>
                <a:cubicBezTo>
                  <a:pt x="351544" y="0"/>
                  <a:pt x="345094" y="6451"/>
                  <a:pt x="345094" y="14192"/>
                </a:cubicBezTo>
                <a:lnTo>
                  <a:pt x="345094" y="82570"/>
                </a:lnTo>
                <a:lnTo>
                  <a:pt x="328752" y="68808"/>
                </a:lnTo>
                <a:cubicBezTo>
                  <a:pt x="322731" y="63648"/>
                  <a:pt x="313700" y="64508"/>
                  <a:pt x="308539" y="70529"/>
                </a:cubicBezTo>
                <a:cubicBezTo>
                  <a:pt x="303378" y="76549"/>
                  <a:pt x="304239" y="85581"/>
                  <a:pt x="310259" y="90741"/>
                </a:cubicBezTo>
                <a:lnTo>
                  <a:pt x="345094" y="119985"/>
                </a:lnTo>
                <a:lnTo>
                  <a:pt x="345094" y="162130"/>
                </a:lnTo>
                <a:lnTo>
                  <a:pt x="288327" y="129016"/>
                </a:lnTo>
                <a:cubicBezTo>
                  <a:pt x="281446" y="125145"/>
                  <a:pt x="272845" y="127296"/>
                  <a:pt x="268974" y="134177"/>
                </a:cubicBezTo>
                <a:cubicBezTo>
                  <a:pt x="265104" y="141057"/>
                  <a:pt x="267254" y="149658"/>
                  <a:pt x="274135" y="153529"/>
                </a:cubicBezTo>
                <a:lnTo>
                  <a:pt x="345094" y="194814"/>
                </a:lnTo>
                <a:lnTo>
                  <a:pt x="345094" y="236099"/>
                </a:lnTo>
                <a:lnTo>
                  <a:pt x="251342" y="192664"/>
                </a:lnTo>
                <a:cubicBezTo>
                  <a:pt x="245751" y="190083"/>
                  <a:pt x="239731" y="191374"/>
                  <a:pt x="235430" y="195244"/>
                </a:cubicBezTo>
                <a:cubicBezTo>
                  <a:pt x="229839" y="196964"/>
                  <a:pt x="225539" y="201695"/>
                  <a:pt x="225109" y="207716"/>
                </a:cubicBezTo>
                <a:lnTo>
                  <a:pt x="215218" y="311358"/>
                </a:lnTo>
                <a:lnTo>
                  <a:pt x="179523" y="290716"/>
                </a:lnTo>
                <a:lnTo>
                  <a:pt x="179523" y="207716"/>
                </a:lnTo>
                <a:cubicBezTo>
                  <a:pt x="179523" y="199975"/>
                  <a:pt x="173072" y="193524"/>
                  <a:pt x="165332" y="193524"/>
                </a:cubicBezTo>
                <a:cubicBezTo>
                  <a:pt x="157590" y="193524"/>
                  <a:pt x="151140" y="199975"/>
                  <a:pt x="151140" y="207716"/>
                </a:cubicBezTo>
                <a:lnTo>
                  <a:pt x="151140" y="274374"/>
                </a:lnTo>
                <a:lnTo>
                  <a:pt x="114585" y="253301"/>
                </a:lnTo>
                <a:lnTo>
                  <a:pt x="106414" y="207286"/>
                </a:lnTo>
                <a:cubicBezTo>
                  <a:pt x="105124" y="199544"/>
                  <a:pt x="97813" y="194384"/>
                  <a:pt x="89642" y="195674"/>
                </a:cubicBezTo>
                <a:cubicBezTo>
                  <a:pt x="81901" y="196964"/>
                  <a:pt x="76740" y="204275"/>
                  <a:pt x="78031" y="212446"/>
                </a:cubicBezTo>
                <a:lnTo>
                  <a:pt x="81901" y="234379"/>
                </a:lnTo>
                <a:lnTo>
                  <a:pt x="22124" y="199544"/>
                </a:lnTo>
                <a:cubicBezTo>
                  <a:pt x="15243" y="195674"/>
                  <a:pt x="6642" y="197824"/>
                  <a:pt x="2771" y="204705"/>
                </a:cubicBezTo>
                <a:cubicBezTo>
                  <a:pt x="-1099" y="211586"/>
                  <a:pt x="1051" y="220187"/>
                  <a:pt x="7932" y="224058"/>
                </a:cubicBezTo>
                <a:lnTo>
                  <a:pt x="66849" y="258462"/>
                </a:lnTo>
                <a:lnTo>
                  <a:pt x="46637" y="265343"/>
                </a:lnTo>
                <a:cubicBezTo>
                  <a:pt x="39326" y="267923"/>
                  <a:pt x="35456" y="276094"/>
                  <a:pt x="38036" y="283405"/>
                </a:cubicBezTo>
                <a:cubicBezTo>
                  <a:pt x="40616" y="290716"/>
                  <a:pt x="48787" y="294586"/>
                  <a:pt x="56098" y="292006"/>
                </a:cubicBezTo>
                <a:lnTo>
                  <a:pt x="99103" y="276954"/>
                </a:lnTo>
                <a:lnTo>
                  <a:pt x="135658" y="298027"/>
                </a:lnTo>
                <a:lnTo>
                  <a:pt x="78461" y="330281"/>
                </a:lnTo>
                <a:cubicBezTo>
                  <a:pt x="71580" y="334151"/>
                  <a:pt x="69000" y="342752"/>
                  <a:pt x="73300" y="349633"/>
                </a:cubicBezTo>
                <a:cubicBezTo>
                  <a:pt x="77171" y="356514"/>
                  <a:pt x="85772" y="358664"/>
                  <a:pt x="92652" y="354794"/>
                </a:cubicBezTo>
                <a:lnTo>
                  <a:pt x="164041" y="314369"/>
                </a:lnTo>
                <a:lnTo>
                  <a:pt x="199736" y="335011"/>
                </a:lnTo>
                <a:lnTo>
                  <a:pt x="115015" y="393928"/>
                </a:lnTo>
                <a:cubicBezTo>
                  <a:pt x="109855" y="397369"/>
                  <a:pt x="107704" y="403820"/>
                  <a:pt x="109425" y="409410"/>
                </a:cubicBezTo>
                <a:cubicBezTo>
                  <a:pt x="107704" y="415001"/>
                  <a:pt x="109855" y="421452"/>
                  <a:pt x="115015" y="425322"/>
                </a:cubicBezTo>
                <a:lnTo>
                  <a:pt x="200166" y="485530"/>
                </a:lnTo>
                <a:lnTo>
                  <a:pt x="164471" y="506172"/>
                </a:lnTo>
                <a:lnTo>
                  <a:pt x="92223" y="464887"/>
                </a:lnTo>
                <a:cubicBezTo>
                  <a:pt x="85342" y="461017"/>
                  <a:pt x="76740" y="463167"/>
                  <a:pt x="72870" y="470048"/>
                </a:cubicBezTo>
                <a:cubicBezTo>
                  <a:pt x="69000" y="476929"/>
                  <a:pt x="71150" y="485530"/>
                  <a:pt x="78031" y="489400"/>
                </a:cubicBezTo>
                <a:lnTo>
                  <a:pt x="135658" y="522514"/>
                </a:lnTo>
                <a:lnTo>
                  <a:pt x="99103" y="543587"/>
                </a:lnTo>
                <a:lnTo>
                  <a:pt x="55238" y="527675"/>
                </a:lnTo>
                <a:cubicBezTo>
                  <a:pt x="47927" y="525095"/>
                  <a:pt x="39756" y="528965"/>
                  <a:pt x="37176" y="536276"/>
                </a:cubicBezTo>
                <a:cubicBezTo>
                  <a:pt x="34595" y="543587"/>
                  <a:pt x="38466" y="551758"/>
                  <a:pt x="45777" y="554338"/>
                </a:cubicBezTo>
                <a:lnTo>
                  <a:pt x="66849" y="562079"/>
                </a:lnTo>
                <a:lnTo>
                  <a:pt x="7072" y="596483"/>
                </a:lnTo>
                <a:cubicBezTo>
                  <a:pt x="191" y="600354"/>
                  <a:pt x="-1959" y="608955"/>
                  <a:pt x="1911" y="615836"/>
                </a:cubicBezTo>
                <a:cubicBezTo>
                  <a:pt x="5782" y="622717"/>
                  <a:pt x="14383" y="624867"/>
                  <a:pt x="21264" y="620996"/>
                </a:cubicBezTo>
                <a:lnTo>
                  <a:pt x="80611" y="587022"/>
                </a:lnTo>
                <a:lnTo>
                  <a:pt x="76740" y="608095"/>
                </a:lnTo>
                <a:cubicBezTo>
                  <a:pt x="75450" y="615836"/>
                  <a:pt x="80611" y="623147"/>
                  <a:pt x="88352" y="624867"/>
                </a:cubicBezTo>
                <a:cubicBezTo>
                  <a:pt x="96093" y="626157"/>
                  <a:pt x="103404" y="620996"/>
                  <a:pt x="105124" y="613255"/>
                </a:cubicBezTo>
                <a:lnTo>
                  <a:pt x="113295" y="568530"/>
                </a:lnTo>
                <a:lnTo>
                  <a:pt x="149849" y="547457"/>
                </a:lnTo>
                <a:lnTo>
                  <a:pt x="149420" y="612825"/>
                </a:lnTo>
                <a:cubicBezTo>
                  <a:pt x="149420" y="620566"/>
                  <a:pt x="155870" y="627017"/>
                  <a:pt x="163611" y="627017"/>
                </a:cubicBezTo>
                <a:cubicBezTo>
                  <a:pt x="171352" y="627017"/>
                  <a:pt x="177803" y="620566"/>
                  <a:pt x="177803" y="612825"/>
                </a:cubicBezTo>
                <a:lnTo>
                  <a:pt x="178233" y="530685"/>
                </a:lnTo>
                <a:lnTo>
                  <a:pt x="213927" y="510043"/>
                </a:lnTo>
                <a:lnTo>
                  <a:pt x="223389" y="612825"/>
                </a:lnTo>
                <a:cubicBezTo>
                  <a:pt x="223819" y="618846"/>
                  <a:pt x="228549" y="624007"/>
                  <a:pt x="234140" y="625297"/>
                </a:cubicBezTo>
                <a:cubicBezTo>
                  <a:pt x="238441" y="629597"/>
                  <a:pt x="244891" y="630888"/>
                  <a:pt x="250482" y="628307"/>
                </a:cubicBezTo>
                <a:lnTo>
                  <a:pt x="345094" y="584442"/>
                </a:lnTo>
                <a:lnTo>
                  <a:pt x="345094" y="625297"/>
                </a:lnTo>
                <a:lnTo>
                  <a:pt x="273275" y="667012"/>
                </a:lnTo>
                <a:cubicBezTo>
                  <a:pt x="266394" y="670882"/>
                  <a:pt x="264244" y="679914"/>
                  <a:pt x="268114" y="686364"/>
                </a:cubicBezTo>
                <a:cubicBezTo>
                  <a:pt x="271985" y="693245"/>
                  <a:pt x="281016" y="695396"/>
                  <a:pt x="287466" y="691525"/>
                </a:cubicBezTo>
                <a:lnTo>
                  <a:pt x="345094" y="657981"/>
                </a:lnTo>
                <a:lnTo>
                  <a:pt x="345094" y="700126"/>
                </a:lnTo>
                <a:lnTo>
                  <a:pt x="309399" y="730230"/>
                </a:lnTo>
                <a:cubicBezTo>
                  <a:pt x="303378" y="735390"/>
                  <a:pt x="302518" y="744422"/>
                  <a:pt x="307679" y="750442"/>
                </a:cubicBezTo>
                <a:cubicBezTo>
                  <a:pt x="312840" y="756463"/>
                  <a:pt x="321871" y="757323"/>
                  <a:pt x="327891" y="752162"/>
                </a:cubicBezTo>
                <a:lnTo>
                  <a:pt x="345094" y="737541"/>
                </a:lnTo>
                <a:lnTo>
                  <a:pt x="345094" y="806349"/>
                </a:lnTo>
                <a:cubicBezTo>
                  <a:pt x="345094" y="814090"/>
                  <a:pt x="351544" y="820541"/>
                  <a:pt x="359285" y="820541"/>
                </a:cubicBezTo>
                <a:cubicBezTo>
                  <a:pt x="367026" y="820541"/>
                  <a:pt x="373477" y="814090"/>
                  <a:pt x="373477" y="806349"/>
                </a:cubicBezTo>
                <a:lnTo>
                  <a:pt x="373477" y="737971"/>
                </a:lnTo>
                <a:lnTo>
                  <a:pt x="389819" y="751732"/>
                </a:lnTo>
                <a:cubicBezTo>
                  <a:pt x="395840" y="756893"/>
                  <a:pt x="404871" y="756033"/>
                  <a:pt x="410031" y="750012"/>
                </a:cubicBezTo>
                <a:cubicBezTo>
                  <a:pt x="415192" y="743991"/>
                  <a:pt x="414332" y="734960"/>
                  <a:pt x="408311" y="729800"/>
                </a:cubicBezTo>
                <a:lnTo>
                  <a:pt x="373477" y="700556"/>
                </a:lnTo>
                <a:lnTo>
                  <a:pt x="373477" y="658411"/>
                </a:lnTo>
                <a:lnTo>
                  <a:pt x="430244" y="691525"/>
                </a:lnTo>
                <a:cubicBezTo>
                  <a:pt x="437125" y="695396"/>
                  <a:pt x="445726" y="693245"/>
                  <a:pt x="449596" y="686364"/>
                </a:cubicBezTo>
                <a:cubicBezTo>
                  <a:pt x="453467" y="679484"/>
                  <a:pt x="451317" y="670882"/>
                  <a:pt x="444436" y="667012"/>
                </a:cubicBezTo>
                <a:lnTo>
                  <a:pt x="373477" y="625727"/>
                </a:lnTo>
                <a:lnTo>
                  <a:pt x="373477" y="584442"/>
                </a:lnTo>
                <a:lnTo>
                  <a:pt x="467228" y="627877"/>
                </a:lnTo>
                <a:cubicBezTo>
                  <a:pt x="472819" y="630458"/>
                  <a:pt x="478840" y="629167"/>
                  <a:pt x="483140" y="625297"/>
                </a:cubicBezTo>
                <a:cubicBezTo>
                  <a:pt x="488731" y="623577"/>
                  <a:pt x="493032" y="618846"/>
                  <a:pt x="493462" y="612825"/>
                </a:cubicBezTo>
                <a:lnTo>
                  <a:pt x="503353" y="509183"/>
                </a:lnTo>
                <a:lnTo>
                  <a:pt x="539047" y="529825"/>
                </a:lnTo>
                <a:lnTo>
                  <a:pt x="539047" y="612825"/>
                </a:lnTo>
                <a:cubicBezTo>
                  <a:pt x="539047" y="620566"/>
                  <a:pt x="545498" y="627017"/>
                  <a:pt x="553239" y="627017"/>
                </a:cubicBezTo>
                <a:cubicBezTo>
                  <a:pt x="560980" y="627017"/>
                  <a:pt x="567431" y="620566"/>
                  <a:pt x="567431" y="612825"/>
                </a:cubicBezTo>
                <a:lnTo>
                  <a:pt x="567431" y="546167"/>
                </a:lnTo>
                <a:lnTo>
                  <a:pt x="603986" y="567240"/>
                </a:lnTo>
                <a:lnTo>
                  <a:pt x="612156" y="613255"/>
                </a:lnTo>
                <a:cubicBezTo>
                  <a:pt x="613446" y="620996"/>
                  <a:pt x="620757" y="626157"/>
                  <a:pt x="628929" y="624867"/>
                </a:cubicBezTo>
                <a:cubicBezTo>
                  <a:pt x="636669" y="623577"/>
                  <a:pt x="641830" y="616266"/>
                  <a:pt x="640540" y="608525"/>
                </a:cubicBezTo>
                <a:lnTo>
                  <a:pt x="636669" y="586592"/>
                </a:lnTo>
                <a:lnTo>
                  <a:pt x="696447" y="621426"/>
                </a:lnTo>
                <a:cubicBezTo>
                  <a:pt x="703328" y="625297"/>
                  <a:pt x="711929" y="623147"/>
                  <a:pt x="715799" y="616266"/>
                </a:cubicBezTo>
                <a:cubicBezTo>
                  <a:pt x="719670" y="609815"/>
                  <a:pt x="717519" y="601214"/>
                  <a:pt x="710639" y="597343"/>
                </a:cubicBezTo>
                <a:close/>
                <a:moveTo>
                  <a:pt x="251342" y="223197"/>
                </a:moveTo>
                <a:lnTo>
                  <a:pt x="344233" y="266203"/>
                </a:lnTo>
                <a:lnTo>
                  <a:pt x="344233" y="296736"/>
                </a:lnTo>
                <a:lnTo>
                  <a:pt x="318000" y="339312"/>
                </a:lnTo>
                <a:lnTo>
                  <a:pt x="267254" y="341032"/>
                </a:lnTo>
                <a:lnTo>
                  <a:pt x="241881" y="326410"/>
                </a:lnTo>
                <a:lnTo>
                  <a:pt x="251342" y="223197"/>
                </a:lnTo>
                <a:close/>
                <a:moveTo>
                  <a:pt x="227689" y="469618"/>
                </a:moveTo>
                <a:lnTo>
                  <a:pt x="142539" y="409410"/>
                </a:lnTo>
                <a:lnTo>
                  <a:pt x="227259" y="350063"/>
                </a:lnTo>
                <a:lnTo>
                  <a:pt x="253062" y="365115"/>
                </a:lnTo>
                <a:lnTo>
                  <a:pt x="277145" y="409840"/>
                </a:lnTo>
                <a:lnTo>
                  <a:pt x="252632" y="454996"/>
                </a:lnTo>
                <a:lnTo>
                  <a:pt x="227689" y="469618"/>
                </a:lnTo>
                <a:close/>
                <a:moveTo>
                  <a:pt x="345094" y="553478"/>
                </a:moveTo>
                <a:lnTo>
                  <a:pt x="250482" y="596913"/>
                </a:lnTo>
                <a:lnTo>
                  <a:pt x="241451" y="494131"/>
                </a:lnTo>
                <a:lnTo>
                  <a:pt x="267684" y="479079"/>
                </a:lnTo>
                <a:lnTo>
                  <a:pt x="318000" y="480799"/>
                </a:lnTo>
                <a:lnTo>
                  <a:pt x="345094" y="524664"/>
                </a:lnTo>
                <a:lnTo>
                  <a:pt x="345094" y="553478"/>
                </a:lnTo>
                <a:close/>
                <a:moveTo>
                  <a:pt x="373047" y="295446"/>
                </a:moveTo>
                <a:lnTo>
                  <a:pt x="373047" y="266633"/>
                </a:lnTo>
                <a:lnTo>
                  <a:pt x="467659" y="223197"/>
                </a:lnTo>
                <a:lnTo>
                  <a:pt x="476690" y="325980"/>
                </a:lnTo>
                <a:lnTo>
                  <a:pt x="450457" y="341032"/>
                </a:lnTo>
                <a:lnTo>
                  <a:pt x="400140" y="339312"/>
                </a:lnTo>
                <a:lnTo>
                  <a:pt x="373047" y="295446"/>
                </a:lnTo>
                <a:close/>
                <a:moveTo>
                  <a:pt x="466799" y="596913"/>
                </a:moveTo>
                <a:lnTo>
                  <a:pt x="373907" y="553908"/>
                </a:lnTo>
                <a:lnTo>
                  <a:pt x="373907" y="523374"/>
                </a:lnTo>
                <a:lnTo>
                  <a:pt x="400140" y="480799"/>
                </a:lnTo>
                <a:lnTo>
                  <a:pt x="450887" y="479079"/>
                </a:lnTo>
                <a:lnTo>
                  <a:pt x="476260" y="493701"/>
                </a:lnTo>
                <a:lnTo>
                  <a:pt x="466799" y="596913"/>
                </a:lnTo>
                <a:close/>
                <a:moveTo>
                  <a:pt x="491312" y="469618"/>
                </a:moveTo>
                <a:lnTo>
                  <a:pt x="465508" y="454566"/>
                </a:lnTo>
                <a:lnTo>
                  <a:pt x="441425" y="409840"/>
                </a:lnTo>
                <a:lnTo>
                  <a:pt x="465938" y="364685"/>
                </a:lnTo>
                <a:lnTo>
                  <a:pt x="490881" y="350063"/>
                </a:lnTo>
                <a:lnTo>
                  <a:pt x="576032" y="410270"/>
                </a:lnTo>
                <a:lnTo>
                  <a:pt x="491312" y="469618"/>
                </a:ln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 w="4301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>
              <a:latin typeface="+mj-ea"/>
              <a:ea typeface="+mj-ea"/>
            </a:endParaRPr>
          </a:p>
        </p:txBody>
      </p:sp>
      <p:sp>
        <p:nvSpPr>
          <p:cNvPr id="29" name="任意多边形: 形状 28">
            <a:extLst>
              <a:ext uri="{FF2B5EF4-FFF2-40B4-BE49-F238E27FC236}">
                <a16:creationId xmlns:a16="http://schemas.microsoft.com/office/drawing/2014/main" id="{7E8CD24A-236C-440F-A682-D11C660798D4}"/>
              </a:ext>
            </a:extLst>
          </p:cNvPr>
          <p:cNvSpPr/>
          <p:nvPr userDrawn="1"/>
        </p:nvSpPr>
        <p:spPr>
          <a:xfrm>
            <a:off x="2406017" y="400104"/>
            <a:ext cx="218382" cy="244170"/>
          </a:xfrm>
          <a:custGeom>
            <a:avLst/>
            <a:gdLst>
              <a:gd name="connsiteX0" fmla="*/ 1318001 w 1922273"/>
              <a:gd name="connsiteY0" fmla="*/ 3710883 h 5054678"/>
              <a:gd name="connsiteX1" fmla="*/ 1433599 w 1922273"/>
              <a:gd name="connsiteY1" fmla="*/ 3678371 h 5054678"/>
              <a:gd name="connsiteX2" fmla="*/ 1479658 w 1922273"/>
              <a:gd name="connsiteY2" fmla="*/ 3621475 h 5054678"/>
              <a:gd name="connsiteX3" fmla="*/ 1300842 w 1922273"/>
              <a:gd name="connsiteY3" fmla="*/ 3597091 h 5054678"/>
              <a:gd name="connsiteX4" fmla="*/ 1292714 w 1922273"/>
              <a:gd name="connsiteY4" fmla="*/ 3596188 h 5054678"/>
              <a:gd name="connsiteX5" fmla="*/ 1213240 w 1922273"/>
              <a:gd name="connsiteY5" fmla="*/ 3460722 h 5054678"/>
              <a:gd name="connsiteX6" fmla="*/ 1137379 w 1922273"/>
              <a:gd name="connsiteY6" fmla="*/ 3402922 h 5054678"/>
              <a:gd name="connsiteX7" fmla="*/ 1095836 w 1922273"/>
              <a:gd name="connsiteY7" fmla="*/ 3378539 h 5054678"/>
              <a:gd name="connsiteX8" fmla="*/ 1095836 w 1922273"/>
              <a:gd name="connsiteY8" fmla="*/ 0 h 5054678"/>
              <a:gd name="connsiteX9" fmla="*/ 1052486 w 1922273"/>
              <a:gd name="connsiteY9" fmla="*/ 0 h 5054678"/>
              <a:gd name="connsiteX10" fmla="*/ 1052486 w 1922273"/>
              <a:gd name="connsiteY10" fmla="*/ 3352348 h 5054678"/>
              <a:gd name="connsiteX11" fmla="*/ 939597 w 1922273"/>
              <a:gd name="connsiteY11" fmla="*/ 3225913 h 5054678"/>
              <a:gd name="connsiteX12" fmla="*/ 922438 w 1922273"/>
              <a:gd name="connsiteY12" fmla="*/ 3139214 h 5054678"/>
              <a:gd name="connsiteX13" fmla="*/ 896248 w 1922273"/>
              <a:gd name="connsiteY13" fmla="*/ 3176242 h 5054678"/>
              <a:gd name="connsiteX14" fmla="*/ 884507 w 1922273"/>
              <a:gd name="connsiteY14" fmla="*/ 3225913 h 5054678"/>
              <a:gd name="connsiteX15" fmla="*/ 891733 w 1922273"/>
              <a:gd name="connsiteY15" fmla="*/ 3266553 h 5054678"/>
              <a:gd name="connsiteX16" fmla="*/ 857414 w 1922273"/>
              <a:gd name="connsiteY16" fmla="*/ 3243072 h 5054678"/>
              <a:gd name="connsiteX17" fmla="*/ 804131 w 1922273"/>
              <a:gd name="connsiteY17" fmla="*/ 3191594 h 5054678"/>
              <a:gd name="connsiteX18" fmla="*/ 776134 w 1922273"/>
              <a:gd name="connsiteY18" fmla="*/ 3141923 h 5054678"/>
              <a:gd name="connsiteX19" fmla="*/ 765297 w 1922273"/>
              <a:gd name="connsiteY19" fmla="*/ 3090446 h 5054678"/>
              <a:gd name="connsiteX20" fmla="*/ 770716 w 1922273"/>
              <a:gd name="connsiteY20" fmla="*/ 3045291 h 5054678"/>
              <a:gd name="connsiteX21" fmla="*/ 787875 w 1922273"/>
              <a:gd name="connsiteY21" fmla="*/ 3009166 h 5054678"/>
              <a:gd name="connsiteX22" fmla="*/ 816774 w 1922273"/>
              <a:gd name="connsiteY22" fmla="*/ 2975751 h 5054678"/>
              <a:gd name="connsiteX23" fmla="*/ 845674 w 1922273"/>
              <a:gd name="connsiteY23" fmla="*/ 2959495 h 5054678"/>
              <a:gd name="connsiteX24" fmla="*/ 865542 w 1922273"/>
              <a:gd name="connsiteY24" fmla="*/ 2926080 h 5054678"/>
              <a:gd name="connsiteX25" fmla="*/ 832127 w 1922273"/>
              <a:gd name="connsiteY25" fmla="*/ 2906211 h 5054678"/>
              <a:gd name="connsiteX26" fmla="*/ 779747 w 1922273"/>
              <a:gd name="connsiteY26" fmla="*/ 2935111 h 5054678"/>
              <a:gd name="connsiteX27" fmla="*/ 742719 w 1922273"/>
              <a:gd name="connsiteY27" fmla="*/ 2979363 h 5054678"/>
              <a:gd name="connsiteX28" fmla="*/ 719238 w 1922273"/>
              <a:gd name="connsiteY28" fmla="*/ 3029034 h 5054678"/>
              <a:gd name="connsiteX29" fmla="*/ 712013 w 1922273"/>
              <a:gd name="connsiteY29" fmla="*/ 3093155 h 5054678"/>
              <a:gd name="connsiteX30" fmla="*/ 726463 w 1922273"/>
              <a:gd name="connsiteY30" fmla="*/ 3159986 h 5054678"/>
              <a:gd name="connsiteX31" fmla="*/ 762587 w 1922273"/>
              <a:gd name="connsiteY31" fmla="*/ 3224107 h 5054678"/>
              <a:gd name="connsiteX32" fmla="*/ 826708 w 1922273"/>
              <a:gd name="connsiteY32" fmla="*/ 3286421 h 5054678"/>
              <a:gd name="connsiteX33" fmla="*/ 1020877 w 1922273"/>
              <a:gd name="connsiteY33" fmla="*/ 3400213 h 5054678"/>
              <a:gd name="connsiteX34" fmla="*/ 1110285 w 1922273"/>
              <a:gd name="connsiteY34" fmla="*/ 3450787 h 5054678"/>
              <a:gd name="connsiteX35" fmla="*/ 1175309 w 1922273"/>
              <a:gd name="connsiteY35" fmla="*/ 3500459 h 5054678"/>
              <a:gd name="connsiteX36" fmla="*/ 1232205 w 1922273"/>
              <a:gd name="connsiteY36" fmla="*/ 3592576 h 5054678"/>
              <a:gd name="connsiteX37" fmla="*/ 1204209 w 1922273"/>
              <a:gd name="connsiteY37" fmla="*/ 3589866 h 5054678"/>
              <a:gd name="connsiteX38" fmla="*/ 1090417 w 1922273"/>
              <a:gd name="connsiteY38" fmla="*/ 3487815 h 5054678"/>
              <a:gd name="connsiteX39" fmla="*/ 1009137 w 1922273"/>
              <a:gd name="connsiteY39" fmla="*/ 3458915 h 5054678"/>
              <a:gd name="connsiteX40" fmla="*/ 936888 w 1922273"/>
              <a:gd name="connsiteY40" fmla="*/ 3449884 h 5054678"/>
              <a:gd name="connsiteX41" fmla="*/ 879089 w 1922273"/>
              <a:gd name="connsiteY41" fmla="*/ 3448981 h 5054678"/>
              <a:gd name="connsiteX42" fmla="*/ 817677 w 1922273"/>
              <a:gd name="connsiteY42" fmla="*/ 3458012 h 5054678"/>
              <a:gd name="connsiteX43" fmla="*/ 713820 w 1922273"/>
              <a:gd name="connsiteY43" fmla="*/ 3487815 h 5054678"/>
              <a:gd name="connsiteX44" fmla="*/ 657827 w 1922273"/>
              <a:gd name="connsiteY44" fmla="*/ 3504974 h 5054678"/>
              <a:gd name="connsiteX45" fmla="*/ 467270 w 1922273"/>
              <a:gd name="connsiteY45" fmla="*/ 3457109 h 5054678"/>
              <a:gd name="connsiteX46" fmla="*/ 444693 w 1922273"/>
              <a:gd name="connsiteY46" fmla="*/ 3416469 h 5054678"/>
              <a:gd name="connsiteX47" fmla="*/ 441080 w 1922273"/>
              <a:gd name="connsiteY47" fmla="*/ 3361379 h 5054678"/>
              <a:gd name="connsiteX48" fmla="*/ 454627 w 1922273"/>
              <a:gd name="connsiteY48" fmla="*/ 3290034 h 5054678"/>
              <a:gd name="connsiteX49" fmla="*/ 479011 w 1922273"/>
              <a:gd name="connsiteY49" fmla="*/ 3207851 h 5054678"/>
              <a:gd name="connsiteX50" fmla="*/ 460948 w 1922273"/>
              <a:gd name="connsiteY50" fmla="*/ 3173532 h 5054678"/>
              <a:gd name="connsiteX51" fmla="*/ 426630 w 1922273"/>
              <a:gd name="connsiteY51" fmla="*/ 3191594 h 5054678"/>
              <a:gd name="connsiteX52" fmla="*/ 402246 w 1922273"/>
              <a:gd name="connsiteY52" fmla="*/ 3275584 h 5054678"/>
              <a:gd name="connsiteX53" fmla="*/ 386893 w 1922273"/>
              <a:gd name="connsiteY53" fmla="*/ 3355961 h 5054678"/>
              <a:gd name="connsiteX54" fmla="*/ 391409 w 1922273"/>
              <a:gd name="connsiteY54" fmla="*/ 3430016 h 5054678"/>
              <a:gd name="connsiteX55" fmla="*/ 426630 w 1922273"/>
              <a:gd name="connsiteY55" fmla="*/ 3494137 h 5054678"/>
              <a:gd name="connsiteX56" fmla="*/ 482623 w 1922273"/>
              <a:gd name="connsiteY56" fmla="*/ 3537486 h 5054678"/>
              <a:gd name="connsiteX57" fmla="*/ 422115 w 1922273"/>
              <a:gd name="connsiteY57" fmla="*/ 3537486 h 5054678"/>
              <a:gd name="connsiteX58" fmla="*/ 342641 w 1922273"/>
              <a:gd name="connsiteY58" fmla="*/ 3521230 h 5054678"/>
              <a:gd name="connsiteX59" fmla="*/ 270392 w 1922273"/>
              <a:gd name="connsiteY59" fmla="*/ 3479687 h 5054678"/>
              <a:gd name="connsiteX60" fmla="*/ 213496 w 1922273"/>
              <a:gd name="connsiteY60" fmla="*/ 3412857 h 5054678"/>
              <a:gd name="connsiteX61" fmla="*/ 134022 w 1922273"/>
              <a:gd name="connsiteY61" fmla="*/ 3197916 h 5054678"/>
              <a:gd name="connsiteX62" fmla="*/ 96092 w 1922273"/>
              <a:gd name="connsiteY62" fmla="*/ 3166307 h 5054678"/>
              <a:gd name="connsiteX63" fmla="*/ 77126 w 1922273"/>
              <a:gd name="connsiteY63" fmla="*/ 3199722 h 5054678"/>
              <a:gd name="connsiteX64" fmla="*/ 165631 w 1922273"/>
              <a:gd name="connsiteY64" fmla="*/ 3440853 h 5054678"/>
              <a:gd name="connsiteX65" fmla="*/ 233365 w 1922273"/>
              <a:gd name="connsiteY65" fmla="*/ 3522133 h 5054678"/>
              <a:gd name="connsiteX66" fmla="*/ 322773 w 1922273"/>
              <a:gd name="connsiteY66" fmla="*/ 3573611 h 5054678"/>
              <a:gd name="connsiteX67" fmla="*/ 416696 w 1922273"/>
              <a:gd name="connsiteY67" fmla="*/ 3592576 h 5054678"/>
              <a:gd name="connsiteX68" fmla="*/ 507007 w 1922273"/>
              <a:gd name="connsiteY68" fmla="*/ 3591673 h 5054678"/>
              <a:gd name="connsiteX69" fmla="*/ 590093 w 1922273"/>
              <a:gd name="connsiteY69" fmla="*/ 3579029 h 5054678"/>
              <a:gd name="connsiteX70" fmla="*/ 671373 w 1922273"/>
              <a:gd name="connsiteY70" fmla="*/ 3558258 h 5054678"/>
              <a:gd name="connsiteX71" fmla="*/ 728269 w 1922273"/>
              <a:gd name="connsiteY71" fmla="*/ 3541099 h 5054678"/>
              <a:gd name="connsiteX72" fmla="*/ 828515 w 1922273"/>
              <a:gd name="connsiteY72" fmla="*/ 3512199 h 5054678"/>
              <a:gd name="connsiteX73" fmla="*/ 880895 w 1922273"/>
              <a:gd name="connsiteY73" fmla="*/ 3504071 h 5054678"/>
              <a:gd name="connsiteX74" fmla="*/ 932373 w 1922273"/>
              <a:gd name="connsiteY74" fmla="*/ 3504974 h 5054678"/>
              <a:gd name="connsiteX75" fmla="*/ 997396 w 1922273"/>
              <a:gd name="connsiteY75" fmla="*/ 3513102 h 5054678"/>
              <a:gd name="connsiteX76" fmla="*/ 1063324 w 1922273"/>
              <a:gd name="connsiteY76" fmla="*/ 3535680 h 5054678"/>
              <a:gd name="connsiteX77" fmla="*/ 1122026 w 1922273"/>
              <a:gd name="connsiteY77" fmla="*/ 3582642 h 5054678"/>
              <a:gd name="connsiteX78" fmla="*/ 1059711 w 1922273"/>
              <a:gd name="connsiteY78" fmla="*/ 3587157 h 5054678"/>
              <a:gd name="connsiteX79" fmla="*/ 1050680 w 1922273"/>
              <a:gd name="connsiteY79" fmla="*/ 3623282 h 5054678"/>
              <a:gd name="connsiteX80" fmla="*/ 973013 w 1922273"/>
              <a:gd name="connsiteY80" fmla="*/ 3642247 h 5054678"/>
              <a:gd name="connsiteX81" fmla="*/ 907988 w 1922273"/>
              <a:gd name="connsiteY81" fmla="*/ 3659406 h 5054678"/>
              <a:gd name="connsiteX82" fmla="*/ 1002815 w 1922273"/>
              <a:gd name="connsiteY82" fmla="*/ 3697337 h 5054678"/>
              <a:gd name="connsiteX83" fmla="*/ 1130154 w 1922273"/>
              <a:gd name="connsiteY83" fmla="*/ 3734364 h 5054678"/>
              <a:gd name="connsiteX84" fmla="*/ 1249365 w 1922273"/>
              <a:gd name="connsiteY84" fmla="*/ 3907762 h 5054678"/>
              <a:gd name="connsiteX85" fmla="*/ 1321614 w 1922273"/>
              <a:gd name="connsiteY85" fmla="*/ 4124508 h 5054678"/>
              <a:gd name="connsiteX86" fmla="*/ 1257493 w 1922273"/>
              <a:gd name="connsiteY86" fmla="*/ 4243719 h 5054678"/>
              <a:gd name="connsiteX87" fmla="*/ 1078676 w 1922273"/>
              <a:gd name="connsiteY87" fmla="*/ 4204885 h 5054678"/>
              <a:gd name="connsiteX88" fmla="*/ 895345 w 1922273"/>
              <a:gd name="connsiteY88" fmla="*/ 4105543 h 5054678"/>
              <a:gd name="connsiteX89" fmla="*/ 764394 w 1922273"/>
              <a:gd name="connsiteY89" fmla="*/ 4066709 h 5054678"/>
              <a:gd name="connsiteX90" fmla="*/ 674083 w 1922273"/>
              <a:gd name="connsiteY90" fmla="*/ 4095609 h 5054678"/>
              <a:gd name="connsiteX91" fmla="*/ 609059 w 1922273"/>
              <a:gd name="connsiteY91" fmla="*/ 4125411 h 5054678"/>
              <a:gd name="connsiteX92" fmla="*/ 539519 w 1922273"/>
              <a:gd name="connsiteY92" fmla="*/ 4086578 h 5054678"/>
              <a:gd name="connsiteX93" fmla="*/ 488945 w 1922273"/>
              <a:gd name="connsiteY93" fmla="*/ 4014329 h 5054678"/>
              <a:gd name="connsiteX94" fmla="*/ 516038 w 1922273"/>
              <a:gd name="connsiteY94" fmla="*/ 4107349 h 5054678"/>
              <a:gd name="connsiteX95" fmla="*/ 546744 w 1922273"/>
              <a:gd name="connsiteY95" fmla="*/ 4223851 h 5054678"/>
              <a:gd name="connsiteX96" fmla="*/ 474495 w 1922273"/>
              <a:gd name="connsiteY96" fmla="*/ 4389120 h 5054678"/>
              <a:gd name="connsiteX97" fmla="*/ 375153 w 1922273"/>
              <a:gd name="connsiteY97" fmla="*/ 4524587 h 5054678"/>
              <a:gd name="connsiteX98" fmla="*/ 282133 w 1922273"/>
              <a:gd name="connsiteY98" fmla="*/ 4578773 h 5054678"/>
              <a:gd name="connsiteX99" fmla="*/ 233365 w 1922273"/>
              <a:gd name="connsiteY99" fmla="*/ 4612188 h 5054678"/>
              <a:gd name="connsiteX100" fmla="*/ 240589 w 1922273"/>
              <a:gd name="connsiteY100" fmla="*/ 4679018 h 5054678"/>
              <a:gd name="connsiteX101" fmla="*/ 134022 w 1922273"/>
              <a:gd name="connsiteY101" fmla="*/ 4793713 h 5054678"/>
              <a:gd name="connsiteX102" fmla="*/ 33777 w 1922273"/>
              <a:gd name="connsiteY102" fmla="*/ 4889444 h 5054678"/>
              <a:gd name="connsiteX103" fmla="*/ 362 w 1922273"/>
              <a:gd name="connsiteY103" fmla="*/ 4953564 h 5054678"/>
              <a:gd name="connsiteX104" fmla="*/ 37389 w 1922273"/>
              <a:gd name="connsiteY104" fmla="*/ 5036651 h 5054678"/>
              <a:gd name="connsiteX105" fmla="*/ 66289 w 1922273"/>
              <a:gd name="connsiteY105" fmla="*/ 5048391 h 5054678"/>
              <a:gd name="connsiteX106" fmla="*/ 80739 w 1922273"/>
              <a:gd name="connsiteY106" fmla="*/ 4968014 h 5054678"/>
              <a:gd name="connsiteX107" fmla="*/ 193627 w 1922273"/>
              <a:gd name="connsiteY107" fmla="*/ 4807260 h 5054678"/>
              <a:gd name="connsiteX108" fmla="*/ 361606 w 1922273"/>
              <a:gd name="connsiteY108" fmla="*/ 4662762 h 5054678"/>
              <a:gd name="connsiteX109" fmla="*/ 587384 w 1922273"/>
              <a:gd name="connsiteY109" fmla="*/ 4607673 h 5054678"/>
              <a:gd name="connsiteX110" fmla="*/ 690339 w 1922273"/>
              <a:gd name="connsiteY110" fmla="*/ 4567936 h 5054678"/>
              <a:gd name="connsiteX111" fmla="*/ 740010 w 1922273"/>
              <a:gd name="connsiteY111" fmla="*/ 4490268 h 5054678"/>
              <a:gd name="connsiteX112" fmla="*/ 830321 w 1922273"/>
              <a:gd name="connsiteY112" fmla="*/ 4476722 h 5054678"/>
              <a:gd name="connsiteX113" fmla="*/ 1027199 w 1922273"/>
              <a:gd name="connsiteY113" fmla="*/ 4569742 h 5054678"/>
              <a:gd name="connsiteX114" fmla="*/ 1267427 w 1922273"/>
              <a:gd name="connsiteY114" fmla="*/ 4609479 h 5054678"/>
              <a:gd name="connsiteX115" fmla="*/ 1464305 w 1922273"/>
              <a:gd name="connsiteY115" fmla="*/ 4614898 h 5054678"/>
              <a:gd name="connsiteX116" fmla="*/ 1667505 w 1922273"/>
              <a:gd name="connsiteY116" fmla="*/ 4539036 h 5054678"/>
              <a:gd name="connsiteX117" fmla="*/ 1781297 w 1922273"/>
              <a:gd name="connsiteY117" fmla="*/ 4486656 h 5054678"/>
              <a:gd name="connsiteX118" fmla="*/ 1843612 w 1922273"/>
              <a:gd name="connsiteY118" fmla="*/ 4509234 h 5054678"/>
              <a:gd name="connsiteX119" fmla="*/ 1827356 w 1922273"/>
              <a:gd name="connsiteY119" fmla="*/ 4662762 h 5054678"/>
              <a:gd name="connsiteX120" fmla="*/ 1774072 w 1922273"/>
              <a:gd name="connsiteY120" fmla="*/ 4827129 h 5054678"/>
              <a:gd name="connsiteX121" fmla="*/ 1774975 w 1922273"/>
              <a:gd name="connsiteY121" fmla="*/ 4925568 h 5054678"/>
              <a:gd name="connsiteX122" fmla="*/ 1839999 w 1922273"/>
              <a:gd name="connsiteY122" fmla="*/ 4813582 h 5054678"/>
              <a:gd name="connsiteX123" fmla="*/ 1897798 w 1922273"/>
              <a:gd name="connsiteY123" fmla="*/ 4627541 h 5054678"/>
              <a:gd name="connsiteX124" fmla="*/ 1922182 w 1922273"/>
              <a:gd name="connsiteY124" fmla="*/ 4467691 h 5054678"/>
              <a:gd name="connsiteX125" fmla="*/ 1886961 w 1922273"/>
              <a:gd name="connsiteY125" fmla="*/ 4399957 h 5054678"/>
              <a:gd name="connsiteX126" fmla="*/ 1746979 w 1922273"/>
              <a:gd name="connsiteY126" fmla="*/ 4433372 h 5054678"/>
              <a:gd name="connsiteX127" fmla="*/ 1613318 w 1922273"/>
              <a:gd name="connsiteY127" fmla="*/ 4462272 h 5054678"/>
              <a:gd name="connsiteX128" fmla="*/ 1582613 w 1922273"/>
              <a:gd name="connsiteY128" fmla="*/ 4395442 h 5054678"/>
              <a:gd name="connsiteX129" fmla="*/ 1614221 w 1922273"/>
              <a:gd name="connsiteY129" fmla="*/ 4231075 h 5054678"/>
              <a:gd name="connsiteX130" fmla="*/ 1515782 w 1922273"/>
              <a:gd name="connsiteY130" fmla="*/ 4029682 h 5054678"/>
              <a:gd name="connsiteX131" fmla="*/ 1366769 w 1922273"/>
              <a:gd name="connsiteY131" fmla="*/ 3854478 h 5054678"/>
              <a:gd name="connsiteX132" fmla="*/ 1304454 w 1922273"/>
              <a:gd name="connsiteY132" fmla="*/ 3760554 h 5054678"/>
              <a:gd name="connsiteX133" fmla="*/ 1318001 w 1922273"/>
              <a:gd name="connsiteY133" fmla="*/ 3710883 h 5054678"/>
              <a:gd name="connsiteX0" fmla="*/ 1318001 w 1922272"/>
              <a:gd name="connsiteY0" fmla="*/ 3710883 h 5054678"/>
              <a:gd name="connsiteX1" fmla="*/ 1433599 w 1922272"/>
              <a:gd name="connsiteY1" fmla="*/ 3678371 h 5054678"/>
              <a:gd name="connsiteX2" fmla="*/ 1479658 w 1922272"/>
              <a:gd name="connsiteY2" fmla="*/ 3621475 h 5054678"/>
              <a:gd name="connsiteX3" fmla="*/ 1300842 w 1922272"/>
              <a:gd name="connsiteY3" fmla="*/ 3597091 h 5054678"/>
              <a:gd name="connsiteX4" fmla="*/ 1292714 w 1922272"/>
              <a:gd name="connsiteY4" fmla="*/ 3596188 h 5054678"/>
              <a:gd name="connsiteX5" fmla="*/ 1213240 w 1922272"/>
              <a:gd name="connsiteY5" fmla="*/ 3460722 h 5054678"/>
              <a:gd name="connsiteX6" fmla="*/ 1137379 w 1922272"/>
              <a:gd name="connsiteY6" fmla="*/ 3402922 h 5054678"/>
              <a:gd name="connsiteX7" fmla="*/ 1095836 w 1922272"/>
              <a:gd name="connsiteY7" fmla="*/ 3378539 h 5054678"/>
              <a:gd name="connsiteX8" fmla="*/ 1052486 w 1922272"/>
              <a:gd name="connsiteY8" fmla="*/ 0 h 5054678"/>
              <a:gd name="connsiteX9" fmla="*/ 1052486 w 1922272"/>
              <a:gd name="connsiteY9" fmla="*/ 3352348 h 5054678"/>
              <a:gd name="connsiteX10" fmla="*/ 939597 w 1922272"/>
              <a:gd name="connsiteY10" fmla="*/ 3225913 h 5054678"/>
              <a:gd name="connsiteX11" fmla="*/ 922438 w 1922272"/>
              <a:gd name="connsiteY11" fmla="*/ 3139214 h 5054678"/>
              <a:gd name="connsiteX12" fmla="*/ 896248 w 1922272"/>
              <a:gd name="connsiteY12" fmla="*/ 3176242 h 5054678"/>
              <a:gd name="connsiteX13" fmla="*/ 884507 w 1922272"/>
              <a:gd name="connsiteY13" fmla="*/ 3225913 h 5054678"/>
              <a:gd name="connsiteX14" fmla="*/ 891733 w 1922272"/>
              <a:gd name="connsiteY14" fmla="*/ 3266553 h 5054678"/>
              <a:gd name="connsiteX15" fmla="*/ 857414 w 1922272"/>
              <a:gd name="connsiteY15" fmla="*/ 3243072 h 5054678"/>
              <a:gd name="connsiteX16" fmla="*/ 804131 w 1922272"/>
              <a:gd name="connsiteY16" fmla="*/ 3191594 h 5054678"/>
              <a:gd name="connsiteX17" fmla="*/ 776134 w 1922272"/>
              <a:gd name="connsiteY17" fmla="*/ 3141923 h 5054678"/>
              <a:gd name="connsiteX18" fmla="*/ 765297 w 1922272"/>
              <a:gd name="connsiteY18" fmla="*/ 3090446 h 5054678"/>
              <a:gd name="connsiteX19" fmla="*/ 770716 w 1922272"/>
              <a:gd name="connsiteY19" fmla="*/ 3045291 h 5054678"/>
              <a:gd name="connsiteX20" fmla="*/ 787875 w 1922272"/>
              <a:gd name="connsiteY20" fmla="*/ 3009166 h 5054678"/>
              <a:gd name="connsiteX21" fmla="*/ 816774 w 1922272"/>
              <a:gd name="connsiteY21" fmla="*/ 2975751 h 5054678"/>
              <a:gd name="connsiteX22" fmla="*/ 845674 w 1922272"/>
              <a:gd name="connsiteY22" fmla="*/ 2959495 h 5054678"/>
              <a:gd name="connsiteX23" fmla="*/ 865542 w 1922272"/>
              <a:gd name="connsiteY23" fmla="*/ 2926080 h 5054678"/>
              <a:gd name="connsiteX24" fmla="*/ 832127 w 1922272"/>
              <a:gd name="connsiteY24" fmla="*/ 2906211 h 5054678"/>
              <a:gd name="connsiteX25" fmla="*/ 779747 w 1922272"/>
              <a:gd name="connsiteY25" fmla="*/ 2935111 h 5054678"/>
              <a:gd name="connsiteX26" fmla="*/ 742719 w 1922272"/>
              <a:gd name="connsiteY26" fmla="*/ 2979363 h 5054678"/>
              <a:gd name="connsiteX27" fmla="*/ 719238 w 1922272"/>
              <a:gd name="connsiteY27" fmla="*/ 3029034 h 5054678"/>
              <a:gd name="connsiteX28" fmla="*/ 712013 w 1922272"/>
              <a:gd name="connsiteY28" fmla="*/ 3093155 h 5054678"/>
              <a:gd name="connsiteX29" fmla="*/ 726463 w 1922272"/>
              <a:gd name="connsiteY29" fmla="*/ 3159986 h 5054678"/>
              <a:gd name="connsiteX30" fmla="*/ 762587 w 1922272"/>
              <a:gd name="connsiteY30" fmla="*/ 3224107 h 5054678"/>
              <a:gd name="connsiteX31" fmla="*/ 826708 w 1922272"/>
              <a:gd name="connsiteY31" fmla="*/ 3286421 h 5054678"/>
              <a:gd name="connsiteX32" fmla="*/ 1020877 w 1922272"/>
              <a:gd name="connsiteY32" fmla="*/ 3400213 h 5054678"/>
              <a:gd name="connsiteX33" fmla="*/ 1110285 w 1922272"/>
              <a:gd name="connsiteY33" fmla="*/ 3450787 h 5054678"/>
              <a:gd name="connsiteX34" fmla="*/ 1175309 w 1922272"/>
              <a:gd name="connsiteY34" fmla="*/ 3500459 h 5054678"/>
              <a:gd name="connsiteX35" fmla="*/ 1232205 w 1922272"/>
              <a:gd name="connsiteY35" fmla="*/ 3592576 h 5054678"/>
              <a:gd name="connsiteX36" fmla="*/ 1204209 w 1922272"/>
              <a:gd name="connsiteY36" fmla="*/ 3589866 h 5054678"/>
              <a:gd name="connsiteX37" fmla="*/ 1090417 w 1922272"/>
              <a:gd name="connsiteY37" fmla="*/ 3487815 h 5054678"/>
              <a:gd name="connsiteX38" fmla="*/ 1009137 w 1922272"/>
              <a:gd name="connsiteY38" fmla="*/ 3458915 h 5054678"/>
              <a:gd name="connsiteX39" fmla="*/ 936888 w 1922272"/>
              <a:gd name="connsiteY39" fmla="*/ 3449884 h 5054678"/>
              <a:gd name="connsiteX40" fmla="*/ 879089 w 1922272"/>
              <a:gd name="connsiteY40" fmla="*/ 3448981 h 5054678"/>
              <a:gd name="connsiteX41" fmla="*/ 817677 w 1922272"/>
              <a:gd name="connsiteY41" fmla="*/ 3458012 h 5054678"/>
              <a:gd name="connsiteX42" fmla="*/ 713820 w 1922272"/>
              <a:gd name="connsiteY42" fmla="*/ 3487815 h 5054678"/>
              <a:gd name="connsiteX43" fmla="*/ 657827 w 1922272"/>
              <a:gd name="connsiteY43" fmla="*/ 3504974 h 5054678"/>
              <a:gd name="connsiteX44" fmla="*/ 467270 w 1922272"/>
              <a:gd name="connsiteY44" fmla="*/ 3457109 h 5054678"/>
              <a:gd name="connsiteX45" fmla="*/ 444693 w 1922272"/>
              <a:gd name="connsiteY45" fmla="*/ 3416469 h 5054678"/>
              <a:gd name="connsiteX46" fmla="*/ 441080 w 1922272"/>
              <a:gd name="connsiteY46" fmla="*/ 3361379 h 5054678"/>
              <a:gd name="connsiteX47" fmla="*/ 454627 w 1922272"/>
              <a:gd name="connsiteY47" fmla="*/ 3290034 h 5054678"/>
              <a:gd name="connsiteX48" fmla="*/ 479011 w 1922272"/>
              <a:gd name="connsiteY48" fmla="*/ 3207851 h 5054678"/>
              <a:gd name="connsiteX49" fmla="*/ 460948 w 1922272"/>
              <a:gd name="connsiteY49" fmla="*/ 3173532 h 5054678"/>
              <a:gd name="connsiteX50" fmla="*/ 426630 w 1922272"/>
              <a:gd name="connsiteY50" fmla="*/ 3191594 h 5054678"/>
              <a:gd name="connsiteX51" fmla="*/ 402246 w 1922272"/>
              <a:gd name="connsiteY51" fmla="*/ 3275584 h 5054678"/>
              <a:gd name="connsiteX52" fmla="*/ 386893 w 1922272"/>
              <a:gd name="connsiteY52" fmla="*/ 3355961 h 5054678"/>
              <a:gd name="connsiteX53" fmla="*/ 391409 w 1922272"/>
              <a:gd name="connsiteY53" fmla="*/ 3430016 h 5054678"/>
              <a:gd name="connsiteX54" fmla="*/ 426630 w 1922272"/>
              <a:gd name="connsiteY54" fmla="*/ 3494137 h 5054678"/>
              <a:gd name="connsiteX55" fmla="*/ 482623 w 1922272"/>
              <a:gd name="connsiteY55" fmla="*/ 3537486 h 5054678"/>
              <a:gd name="connsiteX56" fmla="*/ 422115 w 1922272"/>
              <a:gd name="connsiteY56" fmla="*/ 3537486 h 5054678"/>
              <a:gd name="connsiteX57" fmla="*/ 342641 w 1922272"/>
              <a:gd name="connsiteY57" fmla="*/ 3521230 h 5054678"/>
              <a:gd name="connsiteX58" fmla="*/ 270392 w 1922272"/>
              <a:gd name="connsiteY58" fmla="*/ 3479687 h 5054678"/>
              <a:gd name="connsiteX59" fmla="*/ 213496 w 1922272"/>
              <a:gd name="connsiteY59" fmla="*/ 3412857 h 5054678"/>
              <a:gd name="connsiteX60" fmla="*/ 134022 w 1922272"/>
              <a:gd name="connsiteY60" fmla="*/ 3197916 h 5054678"/>
              <a:gd name="connsiteX61" fmla="*/ 96092 w 1922272"/>
              <a:gd name="connsiteY61" fmla="*/ 3166307 h 5054678"/>
              <a:gd name="connsiteX62" fmla="*/ 77126 w 1922272"/>
              <a:gd name="connsiteY62" fmla="*/ 3199722 h 5054678"/>
              <a:gd name="connsiteX63" fmla="*/ 165631 w 1922272"/>
              <a:gd name="connsiteY63" fmla="*/ 3440853 h 5054678"/>
              <a:gd name="connsiteX64" fmla="*/ 233365 w 1922272"/>
              <a:gd name="connsiteY64" fmla="*/ 3522133 h 5054678"/>
              <a:gd name="connsiteX65" fmla="*/ 322773 w 1922272"/>
              <a:gd name="connsiteY65" fmla="*/ 3573611 h 5054678"/>
              <a:gd name="connsiteX66" fmla="*/ 416696 w 1922272"/>
              <a:gd name="connsiteY66" fmla="*/ 3592576 h 5054678"/>
              <a:gd name="connsiteX67" fmla="*/ 507007 w 1922272"/>
              <a:gd name="connsiteY67" fmla="*/ 3591673 h 5054678"/>
              <a:gd name="connsiteX68" fmla="*/ 590093 w 1922272"/>
              <a:gd name="connsiteY68" fmla="*/ 3579029 h 5054678"/>
              <a:gd name="connsiteX69" fmla="*/ 671373 w 1922272"/>
              <a:gd name="connsiteY69" fmla="*/ 3558258 h 5054678"/>
              <a:gd name="connsiteX70" fmla="*/ 728269 w 1922272"/>
              <a:gd name="connsiteY70" fmla="*/ 3541099 h 5054678"/>
              <a:gd name="connsiteX71" fmla="*/ 828515 w 1922272"/>
              <a:gd name="connsiteY71" fmla="*/ 3512199 h 5054678"/>
              <a:gd name="connsiteX72" fmla="*/ 880895 w 1922272"/>
              <a:gd name="connsiteY72" fmla="*/ 3504071 h 5054678"/>
              <a:gd name="connsiteX73" fmla="*/ 932373 w 1922272"/>
              <a:gd name="connsiteY73" fmla="*/ 3504974 h 5054678"/>
              <a:gd name="connsiteX74" fmla="*/ 997396 w 1922272"/>
              <a:gd name="connsiteY74" fmla="*/ 3513102 h 5054678"/>
              <a:gd name="connsiteX75" fmla="*/ 1063324 w 1922272"/>
              <a:gd name="connsiteY75" fmla="*/ 3535680 h 5054678"/>
              <a:gd name="connsiteX76" fmla="*/ 1122026 w 1922272"/>
              <a:gd name="connsiteY76" fmla="*/ 3582642 h 5054678"/>
              <a:gd name="connsiteX77" fmla="*/ 1059711 w 1922272"/>
              <a:gd name="connsiteY77" fmla="*/ 3587157 h 5054678"/>
              <a:gd name="connsiteX78" fmla="*/ 1050680 w 1922272"/>
              <a:gd name="connsiteY78" fmla="*/ 3623282 h 5054678"/>
              <a:gd name="connsiteX79" fmla="*/ 973013 w 1922272"/>
              <a:gd name="connsiteY79" fmla="*/ 3642247 h 5054678"/>
              <a:gd name="connsiteX80" fmla="*/ 907988 w 1922272"/>
              <a:gd name="connsiteY80" fmla="*/ 3659406 h 5054678"/>
              <a:gd name="connsiteX81" fmla="*/ 1002815 w 1922272"/>
              <a:gd name="connsiteY81" fmla="*/ 3697337 h 5054678"/>
              <a:gd name="connsiteX82" fmla="*/ 1130154 w 1922272"/>
              <a:gd name="connsiteY82" fmla="*/ 3734364 h 5054678"/>
              <a:gd name="connsiteX83" fmla="*/ 1249365 w 1922272"/>
              <a:gd name="connsiteY83" fmla="*/ 3907762 h 5054678"/>
              <a:gd name="connsiteX84" fmla="*/ 1321614 w 1922272"/>
              <a:gd name="connsiteY84" fmla="*/ 4124508 h 5054678"/>
              <a:gd name="connsiteX85" fmla="*/ 1257493 w 1922272"/>
              <a:gd name="connsiteY85" fmla="*/ 4243719 h 5054678"/>
              <a:gd name="connsiteX86" fmla="*/ 1078676 w 1922272"/>
              <a:gd name="connsiteY86" fmla="*/ 4204885 h 5054678"/>
              <a:gd name="connsiteX87" fmla="*/ 895345 w 1922272"/>
              <a:gd name="connsiteY87" fmla="*/ 4105543 h 5054678"/>
              <a:gd name="connsiteX88" fmla="*/ 764394 w 1922272"/>
              <a:gd name="connsiteY88" fmla="*/ 4066709 h 5054678"/>
              <a:gd name="connsiteX89" fmla="*/ 674083 w 1922272"/>
              <a:gd name="connsiteY89" fmla="*/ 4095609 h 5054678"/>
              <a:gd name="connsiteX90" fmla="*/ 609059 w 1922272"/>
              <a:gd name="connsiteY90" fmla="*/ 4125411 h 5054678"/>
              <a:gd name="connsiteX91" fmla="*/ 539519 w 1922272"/>
              <a:gd name="connsiteY91" fmla="*/ 4086578 h 5054678"/>
              <a:gd name="connsiteX92" fmla="*/ 488945 w 1922272"/>
              <a:gd name="connsiteY92" fmla="*/ 4014329 h 5054678"/>
              <a:gd name="connsiteX93" fmla="*/ 516038 w 1922272"/>
              <a:gd name="connsiteY93" fmla="*/ 4107349 h 5054678"/>
              <a:gd name="connsiteX94" fmla="*/ 546744 w 1922272"/>
              <a:gd name="connsiteY94" fmla="*/ 4223851 h 5054678"/>
              <a:gd name="connsiteX95" fmla="*/ 474495 w 1922272"/>
              <a:gd name="connsiteY95" fmla="*/ 4389120 h 5054678"/>
              <a:gd name="connsiteX96" fmla="*/ 375153 w 1922272"/>
              <a:gd name="connsiteY96" fmla="*/ 4524587 h 5054678"/>
              <a:gd name="connsiteX97" fmla="*/ 282133 w 1922272"/>
              <a:gd name="connsiteY97" fmla="*/ 4578773 h 5054678"/>
              <a:gd name="connsiteX98" fmla="*/ 233365 w 1922272"/>
              <a:gd name="connsiteY98" fmla="*/ 4612188 h 5054678"/>
              <a:gd name="connsiteX99" fmla="*/ 240589 w 1922272"/>
              <a:gd name="connsiteY99" fmla="*/ 4679018 h 5054678"/>
              <a:gd name="connsiteX100" fmla="*/ 134022 w 1922272"/>
              <a:gd name="connsiteY100" fmla="*/ 4793713 h 5054678"/>
              <a:gd name="connsiteX101" fmla="*/ 33777 w 1922272"/>
              <a:gd name="connsiteY101" fmla="*/ 4889444 h 5054678"/>
              <a:gd name="connsiteX102" fmla="*/ 362 w 1922272"/>
              <a:gd name="connsiteY102" fmla="*/ 4953564 h 5054678"/>
              <a:gd name="connsiteX103" fmla="*/ 37389 w 1922272"/>
              <a:gd name="connsiteY103" fmla="*/ 5036651 h 5054678"/>
              <a:gd name="connsiteX104" fmla="*/ 66289 w 1922272"/>
              <a:gd name="connsiteY104" fmla="*/ 5048391 h 5054678"/>
              <a:gd name="connsiteX105" fmla="*/ 80739 w 1922272"/>
              <a:gd name="connsiteY105" fmla="*/ 4968014 h 5054678"/>
              <a:gd name="connsiteX106" fmla="*/ 193627 w 1922272"/>
              <a:gd name="connsiteY106" fmla="*/ 4807260 h 5054678"/>
              <a:gd name="connsiteX107" fmla="*/ 361606 w 1922272"/>
              <a:gd name="connsiteY107" fmla="*/ 4662762 h 5054678"/>
              <a:gd name="connsiteX108" fmla="*/ 587384 w 1922272"/>
              <a:gd name="connsiteY108" fmla="*/ 4607673 h 5054678"/>
              <a:gd name="connsiteX109" fmla="*/ 690339 w 1922272"/>
              <a:gd name="connsiteY109" fmla="*/ 4567936 h 5054678"/>
              <a:gd name="connsiteX110" fmla="*/ 740010 w 1922272"/>
              <a:gd name="connsiteY110" fmla="*/ 4490268 h 5054678"/>
              <a:gd name="connsiteX111" fmla="*/ 830321 w 1922272"/>
              <a:gd name="connsiteY111" fmla="*/ 4476722 h 5054678"/>
              <a:gd name="connsiteX112" fmla="*/ 1027199 w 1922272"/>
              <a:gd name="connsiteY112" fmla="*/ 4569742 h 5054678"/>
              <a:gd name="connsiteX113" fmla="*/ 1267427 w 1922272"/>
              <a:gd name="connsiteY113" fmla="*/ 4609479 h 5054678"/>
              <a:gd name="connsiteX114" fmla="*/ 1464305 w 1922272"/>
              <a:gd name="connsiteY114" fmla="*/ 4614898 h 5054678"/>
              <a:gd name="connsiteX115" fmla="*/ 1667505 w 1922272"/>
              <a:gd name="connsiteY115" fmla="*/ 4539036 h 5054678"/>
              <a:gd name="connsiteX116" fmla="*/ 1781297 w 1922272"/>
              <a:gd name="connsiteY116" fmla="*/ 4486656 h 5054678"/>
              <a:gd name="connsiteX117" fmla="*/ 1843612 w 1922272"/>
              <a:gd name="connsiteY117" fmla="*/ 4509234 h 5054678"/>
              <a:gd name="connsiteX118" fmla="*/ 1827356 w 1922272"/>
              <a:gd name="connsiteY118" fmla="*/ 4662762 h 5054678"/>
              <a:gd name="connsiteX119" fmla="*/ 1774072 w 1922272"/>
              <a:gd name="connsiteY119" fmla="*/ 4827129 h 5054678"/>
              <a:gd name="connsiteX120" fmla="*/ 1774975 w 1922272"/>
              <a:gd name="connsiteY120" fmla="*/ 4925568 h 5054678"/>
              <a:gd name="connsiteX121" fmla="*/ 1839999 w 1922272"/>
              <a:gd name="connsiteY121" fmla="*/ 4813582 h 5054678"/>
              <a:gd name="connsiteX122" fmla="*/ 1897798 w 1922272"/>
              <a:gd name="connsiteY122" fmla="*/ 4627541 h 5054678"/>
              <a:gd name="connsiteX123" fmla="*/ 1922182 w 1922272"/>
              <a:gd name="connsiteY123" fmla="*/ 4467691 h 5054678"/>
              <a:gd name="connsiteX124" fmla="*/ 1886961 w 1922272"/>
              <a:gd name="connsiteY124" fmla="*/ 4399957 h 5054678"/>
              <a:gd name="connsiteX125" fmla="*/ 1746979 w 1922272"/>
              <a:gd name="connsiteY125" fmla="*/ 4433372 h 5054678"/>
              <a:gd name="connsiteX126" fmla="*/ 1613318 w 1922272"/>
              <a:gd name="connsiteY126" fmla="*/ 4462272 h 5054678"/>
              <a:gd name="connsiteX127" fmla="*/ 1582613 w 1922272"/>
              <a:gd name="connsiteY127" fmla="*/ 4395442 h 5054678"/>
              <a:gd name="connsiteX128" fmla="*/ 1614221 w 1922272"/>
              <a:gd name="connsiteY128" fmla="*/ 4231075 h 5054678"/>
              <a:gd name="connsiteX129" fmla="*/ 1515782 w 1922272"/>
              <a:gd name="connsiteY129" fmla="*/ 4029682 h 5054678"/>
              <a:gd name="connsiteX130" fmla="*/ 1366769 w 1922272"/>
              <a:gd name="connsiteY130" fmla="*/ 3854478 h 5054678"/>
              <a:gd name="connsiteX131" fmla="*/ 1304454 w 1922272"/>
              <a:gd name="connsiteY131" fmla="*/ 3760554 h 5054678"/>
              <a:gd name="connsiteX132" fmla="*/ 1318001 w 1922272"/>
              <a:gd name="connsiteY132" fmla="*/ 3710883 h 5054678"/>
              <a:gd name="connsiteX0" fmla="*/ 1318001 w 1922272"/>
              <a:gd name="connsiteY0" fmla="*/ 805469 h 2149264"/>
              <a:gd name="connsiteX1" fmla="*/ 1433599 w 1922272"/>
              <a:gd name="connsiteY1" fmla="*/ 772957 h 2149264"/>
              <a:gd name="connsiteX2" fmla="*/ 1479658 w 1922272"/>
              <a:gd name="connsiteY2" fmla="*/ 716061 h 2149264"/>
              <a:gd name="connsiteX3" fmla="*/ 1300842 w 1922272"/>
              <a:gd name="connsiteY3" fmla="*/ 691677 h 2149264"/>
              <a:gd name="connsiteX4" fmla="*/ 1292714 w 1922272"/>
              <a:gd name="connsiteY4" fmla="*/ 690774 h 2149264"/>
              <a:gd name="connsiteX5" fmla="*/ 1213240 w 1922272"/>
              <a:gd name="connsiteY5" fmla="*/ 555308 h 2149264"/>
              <a:gd name="connsiteX6" fmla="*/ 1137379 w 1922272"/>
              <a:gd name="connsiteY6" fmla="*/ 497508 h 2149264"/>
              <a:gd name="connsiteX7" fmla="*/ 1095836 w 1922272"/>
              <a:gd name="connsiteY7" fmla="*/ 473125 h 2149264"/>
              <a:gd name="connsiteX8" fmla="*/ 1052486 w 1922272"/>
              <a:gd name="connsiteY8" fmla="*/ 446934 h 2149264"/>
              <a:gd name="connsiteX9" fmla="*/ 939597 w 1922272"/>
              <a:gd name="connsiteY9" fmla="*/ 320499 h 2149264"/>
              <a:gd name="connsiteX10" fmla="*/ 922438 w 1922272"/>
              <a:gd name="connsiteY10" fmla="*/ 233800 h 2149264"/>
              <a:gd name="connsiteX11" fmla="*/ 896248 w 1922272"/>
              <a:gd name="connsiteY11" fmla="*/ 270828 h 2149264"/>
              <a:gd name="connsiteX12" fmla="*/ 884507 w 1922272"/>
              <a:gd name="connsiteY12" fmla="*/ 320499 h 2149264"/>
              <a:gd name="connsiteX13" fmla="*/ 891733 w 1922272"/>
              <a:gd name="connsiteY13" fmla="*/ 361139 h 2149264"/>
              <a:gd name="connsiteX14" fmla="*/ 857414 w 1922272"/>
              <a:gd name="connsiteY14" fmla="*/ 337658 h 2149264"/>
              <a:gd name="connsiteX15" fmla="*/ 804131 w 1922272"/>
              <a:gd name="connsiteY15" fmla="*/ 286180 h 2149264"/>
              <a:gd name="connsiteX16" fmla="*/ 776134 w 1922272"/>
              <a:gd name="connsiteY16" fmla="*/ 236509 h 2149264"/>
              <a:gd name="connsiteX17" fmla="*/ 765297 w 1922272"/>
              <a:gd name="connsiteY17" fmla="*/ 185032 h 2149264"/>
              <a:gd name="connsiteX18" fmla="*/ 770716 w 1922272"/>
              <a:gd name="connsiteY18" fmla="*/ 139877 h 2149264"/>
              <a:gd name="connsiteX19" fmla="*/ 787875 w 1922272"/>
              <a:gd name="connsiteY19" fmla="*/ 103752 h 2149264"/>
              <a:gd name="connsiteX20" fmla="*/ 816774 w 1922272"/>
              <a:gd name="connsiteY20" fmla="*/ 70337 h 2149264"/>
              <a:gd name="connsiteX21" fmla="*/ 845674 w 1922272"/>
              <a:gd name="connsiteY21" fmla="*/ 54081 h 2149264"/>
              <a:gd name="connsiteX22" fmla="*/ 865542 w 1922272"/>
              <a:gd name="connsiteY22" fmla="*/ 20666 h 2149264"/>
              <a:gd name="connsiteX23" fmla="*/ 832127 w 1922272"/>
              <a:gd name="connsiteY23" fmla="*/ 797 h 2149264"/>
              <a:gd name="connsiteX24" fmla="*/ 779747 w 1922272"/>
              <a:gd name="connsiteY24" fmla="*/ 29697 h 2149264"/>
              <a:gd name="connsiteX25" fmla="*/ 742719 w 1922272"/>
              <a:gd name="connsiteY25" fmla="*/ 73949 h 2149264"/>
              <a:gd name="connsiteX26" fmla="*/ 719238 w 1922272"/>
              <a:gd name="connsiteY26" fmla="*/ 123620 h 2149264"/>
              <a:gd name="connsiteX27" fmla="*/ 712013 w 1922272"/>
              <a:gd name="connsiteY27" fmla="*/ 187741 h 2149264"/>
              <a:gd name="connsiteX28" fmla="*/ 726463 w 1922272"/>
              <a:gd name="connsiteY28" fmla="*/ 254572 h 2149264"/>
              <a:gd name="connsiteX29" fmla="*/ 762587 w 1922272"/>
              <a:gd name="connsiteY29" fmla="*/ 318693 h 2149264"/>
              <a:gd name="connsiteX30" fmla="*/ 826708 w 1922272"/>
              <a:gd name="connsiteY30" fmla="*/ 381007 h 2149264"/>
              <a:gd name="connsiteX31" fmla="*/ 1020877 w 1922272"/>
              <a:gd name="connsiteY31" fmla="*/ 494799 h 2149264"/>
              <a:gd name="connsiteX32" fmla="*/ 1110285 w 1922272"/>
              <a:gd name="connsiteY32" fmla="*/ 545373 h 2149264"/>
              <a:gd name="connsiteX33" fmla="*/ 1175309 w 1922272"/>
              <a:gd name="connsiteY33" fmla="*/ 595045 h 2149264"/>
              <a:gd name="connsiteX34" fmla="*/ 1232205 w 1922272"/>
              <a:gd name="connsiteY34" fmla="*/ 687162 h 2149264"/>
              <a:gd name="connsiteX35" fmla="*/ 1204209 w 1922272"/>
              <a:gd name="connsiteY35" fmla="*/ 684452 h 2149264"/>
              <a:gd name="connsiteX36" fmla="*/ 1090417 w 1922272"/>
              <a:gd name="connsiteY36" fmla="*/ 582401 h 2149264"/>
              <a:gd name="connsiteX37" fmla="*/ 1009137 w 1922272"/>
              <a:gd name="connsiteY37" fmla="*/ 553501 h 2149264"/>
              <a:gd name="connsiteX38" fmla="*/ 936888 w 1922272"/>
              <a:gd name="connsiteY38" fmla="*/ 544470 h 2149264"/>
              <a:gd name="connsiteX39" fmla="*/ 879089 w 1922272"/>
              <a:gd name="connsiteY39" fmla="*/ 543567 h 2149264"/>
              <a:gd name="connsiteX40" fmla="*/ 817677 w 1922272"/>
              <a:gd name="connsiteY40" fmla="*/ 552598 h 2149264"/>
              <a:gd name="connsiteX41" fmla="*/ 713820 w 1922272"/>
              <a:gd name="connsiteY41" fmla="*/ 582401 h 2149264"/>
              <a:gd name="connsiteX42" fmla="*/ 657827 w 1922272"/>
              <a:gd name="connsiteY42" fmla="*/ 599560 h 2149264"/>
              <a:gd name="connsiteX43" fmla="*/ 467270 w 1922272"/>
              <a:gd name="connsiteY43" fmla="*/ 551695 h 2149264"/>
              <a:gd name="connsiteX44" fmla="*/ 444693 w 1922272"/>
              <a:gd name="connsiteY44" fmla="*/ 511055 h 2149264"/>
              <a:gd name="connsiteX45" fmla="*/ 441080 w 1922272"/>
              <a:gd name="connsiteY45" fmla="*/ 455965 h 2149264"/>
              <a:gd name="connsiteX46" fmla="*/ 454627 w 1922272"/>
              <a:gd name="connsiteY46" fmla="*/ 384620 h 2149264"/>
              <a:gd name="connsiteX47" fmla="*/ 479011 w 1922272"/>
              <a:gd name="connsiteY47" fmla="*/ 302437 h 2149264"/>
              <a:gd name="connsiteX48" fmla="*/ 460948 w 1922272"/>
              <a:gd name="connsiteY48" fmla="*/ 268118 h 2149264"/>
              <a:gd name="connsiteX49" fmla="*/ 426630 w 1922272"/>
              <a:gd name="connsiteY49" fmla="*/ 286180 h 2149264"/>
              <a:gd name="connsiteX50" fmla="*/ 402246 w 1922272"/>
              <a:gd name="connsiteY50" fmla="*/ 370170 h 2149264"/>
              <a:gd name="connsiteX51" fmla="*/ 386893 w 1922272"/>
              <a:gd name="connsiteY51" fmla="*/ 450547 h 2149264"/>
              <a:gd name="connsiteX52" fmla="*/ 391409 w 1922272"/>
              <a:gd name="connsiteY52" fmla="*/ 524602 h 2149264"/>
              <a:gd name="connsiteX53" fmla="*/ 426630 w 1922272"/>
              <a:gd name="connsiteY53" fmla="*/ 588723 h 2149264"/>
              <a:gd name="connsiteX54" fmla="*/ 482623 w 1922272"/>
              <a:gd name="connsiteY54" fmla="*/ 632072 h 2149264"/>
              <a:gd name="connsiteX55" fmla="*/ 422115 w 1922272"/>
              <a:gd name="connsiteY55" fmla="*/ 632072 h 2149264"/>
              <a:gd name="connsiteX56" fmla="*/ 342641 w 1922272"/>
              <a:gd name="connsiteY56" fmla="*/ 615816 h 2149264"/>
              <a:gd name="connsiteX57" fmla="*/ 270392 w 1922272"/>
              <a:gd name="connsiteY57" fmla="*/ 574273 h 2149264"/>
              <a:gd name="connsiteX58" fmla="*/ 213496 w 1922272"/>
              <a:gd name="connsiteY58" fmla="*/ 507443 h 2149264"/>
              <a:gd name="connsiteX59" fmla="*/ 134022 w 1922272"/>
              <a:gd name="connsiteY59" fmla="*/ 292502 h 2149264"/>
              <a:gd name="connsiteX60" fmla="*/ 96092 w 1922272"/>
              <a:gd name="connsiteY60" fmla="*/ 260893 h 2149264"/>
              <a:gd name="connsiteX61" fmla="*/ 77126 w 1922272"/>
              <a:gd name="connsiteY61" fmla="*/ 294308 h 2149264"/>
              <a:gd name="connsiteX62" fmla="*/ 165631 w 1922272"/>
              <a:gd name="connsiteY62" fmla="*/ 535439 h 2149264"/>
              <a:gd name="connsiteX63" fmla="*/ 233365 w 1922272"/>
              <a:gd name="connsiteY63" fmla="*/ 616719 h 2149264"/>
              <a:gd name="connsiteX64" fmla="*/ 322773 w 1922272"/>
              <a:gd name="connsiteY64" fmla="*/ 668197 h 2149264"/>
              <a:gd name="connsiteX65" fmla="*/ 416696 w 1922272"/>
              <a:gd name="connsiteY65" fmla="*/ 687162 h 2149264"/>
              <a:gd name="connsiteX66" fmla="*/ 507007 w 1922272"/>
              <a:gd name="connsiteY66" fmla="*/ 686259 h 2149264"/>
              <a:gd name="connsiteX67" fmla="*/ 590093 w 1922272"/>
              <a:gd name="connsiteY67" fmla="*/ 673615 h 2149264"/>
              <a:gd name="connsiteX68" fmla="*/ 671373 w 1922272"/>
              <a:gd name="connsiteY68" fmla="*/ 652844 h 2149264"/>
              <a:gd name="connsiteX69" fmla="*/ 728269 w 1922272"/>
              <a:gd name="connsiteY69" fmla="*/ 635685 h 2149264"/>
              <a:gd name="connsiteX70" fmla="*/ 828515 w 1922272"/>
              <a:gd name="connsiteY70" fmla="*/ 606785 h 2149264"/>
              <a:gd name="connsiteX71" fmla="*/ 880895 w 1922272"/>
              <a:gd name="connsiteY71" fmla="*/ 598657 h 2149264"/>
              <a:gd name="connsiteX72" fmla="*/ 932373 w 1922272"/>
              <a:gd name="connsiteY72" fmla="*/ 599560 h 2149264"/>
              <a:gd name="connsiteX73" fmla="*/ 997396 w 1922272"/>
              <a:gd name="connsiteY73" fmla="*/ 607688 h 2149264"/>
              <a:gd name="connsiteX74" fmla="*/ 1063324 w 1922272"/>
              <a:gd name="connsiteY74" fmla="*/ 630266 h 2149264"/>
              <a:gd name="connsiteX75" fmla="*/ 1122026 w 1922272"/>
              <a:gd name="connsiteY75" fmla="*/ 677228 h 2149264"/>
              <a:gd name="connsiteX76" fmla="*/ 1059711 w 1922272"/>
              <a:gd name="connsiteY76" fmla="*/ 681743 h 2149264"/>
              <a:gd name="connsiteX77" fmla="*/ 1050680 w 1922272"/>
              <a:gd name="connsiteY77" fmla="*/ 717868 h 2149264"/>
              <a:gd name="connsiteX78" fmla="*/ 973013 w 1922272"/>
              <a:gd name="connsiteY78" fmla="*/ 736833 h 2149264"/>
              <a:gd name="connsiteX79" fmla="*/ 907988 w 1922272"/>
              <a:gd name="connsiteY79" fmla="*/ 753992 h 2149264"/>
              <a:gd name="connsiteX80" fmla="*/ 1002815 w 1922272"/>
              <a:gd name="connsiteY80" fmla="*/ 791923 h 2149264"/>
              <a:gd name="connsiteX81" fmla="*/ 1130154 w 1922272"/>
              <a:gd name="connsiteY81" fmla="*/ 828950 h 2149264"/>
              <a:gd name="connsiteX82" fmla="*/ 1249365 w 1922272"/>
              <a:gd name="connsiteY82" fmla="*/ 1002348 h 2149264"/>
              <a:gd name="connsiteX83" fmla="*/ 1321614 w 1922272"/>
              <a:gd name="connsiteY83" fmla="*/ 1219094 h 2149264"/>
              <a:gd name="connsiteX84" fmla="*/ 1257493 w 1922272"/>
              <a:gd name="connsiteY84" fmla="*/ 1338305 h 2149264"/>
              <a:gd name="connsiteX85" fmla="*/ 1078676 w 1922272"/>
              <a:gd name="connsiteY85" fmla="*/ 1299471 h 2149264"/>
              <a:gd name="connsiteX86" fmla="*/ 895345 w 1922272"/>
              <a:gd name="connsiteY86" fmla="*/ 1200129 h 2149264"/>
              <a:gd name="connsiteX87" fmla="*/ 764394 w 1922272"/>
              <a:gd name="connsiteY87" fmla="*/ 1161295 h 2149264"/>
              <a:gd name="connsiteX88" fmla="*/ 674083 w 1922272"/>
              <a:gd name="connsiteY88" fmla="*/ 1190195 h 2149264"/>
              <a:gd name="connsiteX89" fmla="*/ 609059 w 1922272"/>
              <a:gd name="connsiteY89" fmla="*/ 1219997 h 2149264"/>
              <a:gd name="connsiteX90" fmla="*/ 539519 w 1922272"/>
              <a:gd name="connsiteY90" fmla="*/ 1181164 h 2149264"/>
              <a:gd name="connsiteX91" fmla="*/ 488945 w 1922272"/>
              <a:gd name="connsiteY91" fmla="*/ 1108915 h 2149264"/>
              <a:gd name="connsiteX92" fmla="*/ 516038 w 1922272"/>
              <a:gd name="connsiteY92" fmla="*/ 1201935 h 2149264"/>
              <a:gd name="connsiteX93" fmla="*/ 546744 w 1922272"/>
              <a:gd name="connsiteY93" fmla="*/ 1318437 h 2149264"/>
              <a:gd name="connsiteX94" fmla="*/ 474495 w 1922272"/>
              <a:gd name="connsiteY94" fmla="*/ 1483706 h 2149264"/>
              <a:gd name="connsiteX95" fmla="*/ 375153 w 1922272"/>
              <a:gd name="connsiteY95" fmla="*/ 1619173 h 2149264"/>
              <a:gd name="connsiteX96" fmla="*/ 282133 w 1922272"/>
              <a:gd name="connsiteY96" fmla="*/ 1673359 h 2149264"/>
              <a:gd name="connsiteX97" fmla="*/ 233365 w 1922272"/>
              <a:gd name="connsiteY97" fmla="*/ 1706774 h 2149264"/>
              <a:gd name="connsiteX98" fmla="*/ 240589 w 1922272"/>
              <a:gd name="connsiteY98" fmla="*/ 1773604 h 2149264"/>
              <a:gd name="connsiteX99" fmla="*/ 134022 w 1922272"/>
              <a:gd name="connsiteY99" fmla="*/ 1888299 h 2149264"/>
              <a:gd name="connsiteX100" fmla="*/ 33777 w 1922272"/>
              <a:gd name="connsiteY100" fmla="*/ 1984030 h 2149264"/>
              <a:gd name="connsiteX101" fmla="*/ 362 w 1922272"/>
              <a:gd name="connsiteY101" fmla="*/ 2048150 h 2149264"/>
              <a:gd name="connsiteX102" fmla="*/ 37389 w 1922272"/>
              <a:gd name="connsiteY102" fmla="*/ 2131237 h 2149264"/>
              <a:gd name="connsiteX103" fmla="*/ 66289 w 1922272"/>
              <a:gd name="connsiteY103" fmla="*/ 2142977 h 2149264"/>
              <a:gd name="connsiteX104" fmla="*/ 80739 w 1922272"/>
              <a:gd name="connsiteY104" fmla="*/ 2062600 h 2149264"/>
              <a:gd name="connsiteX105" fmla="*/ 193627 w 1922272"/>
              <a:gd name="connsiteY105" fmla="*/ 1901846 h 2149264"/>
              <a:gd name="connsiteX106" fmla="*/ 361606 w 1922272"/>
              <a:gd name="connsiteY106" fmla="*/ 1757348 h 2149264"/>
              <a:gd name="connsiteX107" fmla="*/ 587384 w 1922272"/>
              <a:gd name="connsiteY107" fmla="*/ 1702259 h 2149264"/>
              <a:gd name="connsiteX108" fmla="*/ 690339 w 1922272"/>
              <a:gd name="connsiteY108" fmla="*/ 1662522 h 2149264"/>
              <a:gd name="connsiteX109" fmla="*/ 740010 w 1922272"/>
              <a:gd name="connsiteY109" fmla="*/ 1584854 h 2149264"/>
              <a:gd name="connsiteX110" fmla="*/ 830321 w 1922272"/>
              <a:gd name="connsiteY110" fmla="*/ 1571308 h 2149264"/>
              <a:gd name="connsiteX111" fmla="*/ 1027199 w 1922272"/>
              <a:gd name="connsiteY111" fmla="*/ 1664328 h 2149264"/>
              <a:gd name="connsiteX112" fmla="*/ 1267427 w 1922272"/>
              <a:gd name="connsiteY112" fmla="*/ 1704065 h 2149264"/>
              <a:gd name="connsiteX113" fmla="*/ 1464305 w 1922272"/>
              <a:gd name="connsiteY113" fmla="*/ 1709484 h 2149264"/>
              <a:gd name="connsiteX114" fmla="*/ 1667505 w 1922272"/>
              <a:gd name="connsiteY114" fmla="*/ 1633622 h 2149264"/>
              <a:gd name="connsiteX115" fmla="*/ 1781297 w 1922272"/>
              <a:gd name="connsiteY115" fmla="*/ 1581242 h 2149264"/>
              <a:gd name="connsiteX116" fmla="*/ 1843612 w 1922272"/>
              <a:gd name="connsiteY116" fmla="*/ 1603820 h 2149264"/>
              <a:gd name="connsiteX117" fmla="*/ 1827356 w 1922272"/>
              <a:gd name="connsiteY117" fmla="*/ 1757348 h 2149264"/>
              <a:gd name="connsiteX118" fmla="*/ 1774072 w 1922272"/>
              <a:gd name="connsiteY118" fmla="*/ 1921715 h 2149264"/>
              <a:gd name="connsiteX119" fmla="*/ 1774975 w 1922272"/>
              <a:gd name="connsiteY119" fmla="*/ 2020154 h 2149264"/>
              <a:gd name="connsiteX120" fmla="*/ 1839999 w 1922272"/>
              <a:gd name="connsiteY120" fmla="*/ 1908168 h 2149264"/>
              <a:gd name="connsiteX121" fmla="*/ 1897798 w 1922272"/>
              <a:gd name="connsiteY121" fmla="*/ 1722127 h 2149264"/>
              <a:gd name="connsiteX122" fmla="*/ 1922182 w 1922272"/>
              <a:gd name="connsiteY122" fmla="*/ 1562277 h 2149264"/>
              <a:gd name="connsiteX123" fmla="*/ 1886961 w 1922272"/>
              <a:gd name="connsiteY123" fmla="*/ 1494543 h 2149264"/>
              <a:gd name="connsiteX124" fmla="*/ 1746979 w 1922272"/>
              <a:gd name="connsiteY124" fmla="*/ 1527958 h 2149264"/>
              <a:gd name="connsiteX125" fmla="*/ 1613318 w 1922272"/>
              <a:gd name="connsiteY125" fmla="*/ 1556858 h 2149264"/>
              <a:gd name="connsiteX126" fmla="*/ 1582613 w 1922272"/>
              <a:gd name="connsiteY126" fmla="*/ 1490028 h 2149264"/>
              <a:gd name="connsiteX127" fmla="*/ 1614221 w 1922272"/>
              <a:gd name="connsiteY127" fmla="*/ 1325661 h 2149264"/>
              <a:gd name="connsiteX128" fmla="*/ 1515782 w 1922272"/>
              <a:gd name="connsiteY128" fmla="*/ 1124268 h 2149264"/>
              <a:gd name="connsiteX129" fmla="*/ 1366769 w 1922272"/>
              <a:gd name="connsiteY129" fmla="*/ 949064 h 2149264"/>
              <a:gd name="connsiteX130" fmla="*/ 1304454 w 1922272"/>
              <a:gd name="connsiteY130" fmla="*/ 855140 h 2149264"/>
              <a:gd name="connsiteX131" fmla="*/ 1318001 w 1922272"/>
              <a:gd name="connsiteY131" fmla="*/ 805469 h 21492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1922272" h="2149264">
                <a:moveTo>
                  <a:pt x="1318001" y="805469"/>
                </a:moveTo>
                <a:cubicBezTo>
                  <a:pt x="1342385" y="794632"/>
                  <a:pt x="1392959" y="789213"/>
                  <a:pt x="1433599" y="772957"/>
                </a:cubicBezTo>
                <a:cubicBezTo>
                  <a:pt x="1474239" y="757605"/>
                  <a:pt x="1505848" y="731414"/>
                  <a:pt x="1479658" y="716061"/>
                </a:cubicBezTo>
                <a:cubicBezTo>
                  <a:pt x="1453468" y="700708"/>
                  <a:pt x="1368575" y="697096"/>
                  <a:pt x="1300842" y="691677"/>
                </a:cubicBezTo>
                <a:lnTo>
                  <a:pt x="1292714" y="690774"/>
                </a:lnTo>
                <a:cubicBezTo>
                  <a:pt x="1273748" y="643812"/>
                  <a:pt x="1253880" y="596851"/>
                  <a:pt x="1213240" y="555308"/>
                </a:cubicBezTo>
                <a:cubicBezTo>
                  <a:pt x="1192468" y="534536"/>
                  <a:pt x="1167181" y="515571"/>
                  <a:pt x="1137379" y="497508"/>
                </a:cubicBezTo>
                <a:cubicBezTo>
                  <a:pt x="1126541" y="491187"/>
                  <a:pt x="1112092" y="482156"/>
                  <a:pt x="1095836" y="473125"/>
                </a:cubicBezTo>
                <a:lnTo>
                  <a:pt x="1052486" y="446934"/>
                </a:lnTo>
                <a:cubicBezTo>
                  <a:pt x="996493" y="411713"/>
                  <a:pt x="939597" y="365654"/>
                  <a:pt x="939597" y="320499"/>
                </a:cubicBezTo>
                <a:cubicBezTo>
                  <a:pt x="939597" y="278053"/>
                  <a:pt x="970303" y="183226"/>
                  <a:pt x="922438" y="233800"/>
                </a:cubicBezTo>
                <a:cubicBezTo>
                  <a:pt x="912504" y="244637"/>
                  <a:pt x="903473" y="257281"/>
                  <a:pt x="896248" y="270828"/>
                </a:cubicBezTo>
                <a:cubicBezTo>
                  <a:pt x="888120" y="286180"/>
                  <a:pt x="884507" y="303340"/>
                  <a:pt x="884507" y="320499"/>
                </a:cubicBezTo>
                <a:cubicBezTo>
                  <a:pt x="884507" y="334046"/>
                  <a:pt x="886314" y="347592"/>
                  <a:pt x="891733" y="361139"/>
                </a:cubicBezTo>
                <a:cubicBezTo>
                  <a:pt x="879089" y="353011"/>
                  <a:pt x="867348" y="344883"/>
                  <a:pt x="857414" y="337658"/>
                </a:cubicBezTo>
                <a:cubicBezTo>
                  <a:pt x="833933" y="320499"/>
                  <a:pt x="816774" y="303340"/>
                  <a:pt x="804131" y="286180"/>
                </a:cubicBezTo>
                <a:cubicBezTo>
                  <a:pt x="791487" y="269021"/>
                  <a:pt x="782456" y="252766"/>
                  <a:pt x="776134" y="236509"/>
                </a:cubicBezTo>
                <a:cubicBezTo>
                  <a:pt x="769813" y="219350"/>
                  <a:pt x="766200" y="202191"/>
                  <a:pt x="765297" y="185032"/>
                </a:cubicBezTo>
                <a:cubicBezTo>
                  <a:pt x="764394" y="168776"/>
                  <a:pt x="766200" y="154326"/>
                  <a:pt x="770716" y="139877"/>
                </a:cubicBezTo>
                <a:cubicBezTo>
                  <a:pt x="774328" y="127233"/>
                  <a:pt x="780650" y="114589"/>
                  <a:pt x="787875" y="103752"/>
                </a:cubicBezTo>
                <a:cubicBezTo>
                  <a:pt x="796906" y="89302"/>
                  <a:pt x="807743" y="77562"/>
                  <a:pt x="816774" y="70337"/>
                </a:cubicBezTo>
                <a:cubicBezTo>
                  <a:pt x="829418" y="58597"/>
                  <a:pt x="837546" y="56790"/>
                  <a:pt x="845674" y="54081"/>
                </a:cubicBezTo>
                <a:cubicBezTo>
                  <a:pt x="860124" y="50468"/>
                  <a:pt x="869155" y="35116"/>
                  <a:pt x="865542" y="20666"/>
                </a:cubicBezTo>
                <a:cubicBezTo>
                  <a:pt x="861930" y="6216"/>
                  <a:pt x="846577" y="-2815"/>
                  <a:pt x="832127" y="797"/>
                </a:cubicBezTo>
                <a:cubicBezTo>
                  <a:pt x="817677" y="4410"/>
                  <a:pt x="802325" y="8022"/>
                  <a:pt x="779747" y="29697"/>
                </a:cubicBezTo>
                <a:cubicBezTo>
                  <a:pt x="768006" y="39631"/>
                  <a:pt x="754460" y="55887"/>
                  <a:pt x="742719" y="73949"/>
                </a:cubicBezTo>
                <a:cubicBezTo>
                  <a:pt x="732785" y="88399"/>
                  <a:pt x="724657" y="105558"/>
                  <a:pt x="719238" y="123620"/>
                </a:cubicBezTo>
                <a:cubicBezTo>
                  <a:pt x="712916" y="144392"/>
                  <a:pt x="710207" y="166067"/>
                  <a:pt x="712013" y="187741"/>
                </a:cubicBezTo>
                <a:cubicBezTo>
                  <a:pt x="712916" y="210319"/>
                  <a:pt x="718335" y="232897"/>
                  <a:pt x="726463" y="254572"/>
                </a:cubicBezTo>
                <a:cubicBezTo>
                  <a:pt x="734591" y="276246"/>
                  <a:pt x="745428" y="297921"/>
                  <a:pt x="762587" y="318693"/>
                </a:cubicBezTo>
                <a:cubicBezTo>
                  <a:pt x="778844" y="339464"/>
                  <a:pt x="799615" y="360236"/>
                  <a:pt x="826708" y="381007"/>
                </a:cubicBezTo>
                <a:cubicBezTo>
                  <a:pt x="885411" y="425260"/>
                  <a:pt x="955853" y="460481"/>
                  <a:pt x="1020877" y="494799"/>
                </a:cubicBezTo>
                <a:cubicBezTo>
                  <a:pt x="1053389" y="512861"/>
                  <a:pt x="1084095" y="529117"/>
                  <a:pt x="1110285" y="545373"/>
                </a:cubicBezTo>
                <a:cubicBezTo>
                  <a:pt x="1135573" y="561629"/>
                  <a:pt x="1158150" y="577885"/>
                  <a:pt x="1175309" y="595045"/>
                </a:cubicBezTo>
                <a:cubicBezTo>
                  <a:pt x="1201500" y="622138"/>
                  <a:pt x="1217756" y="653747"/>
                  <a:pt x="1232205" y="687162"/>
                </a:cubicBezTo>
                <a:lnTo>
                  <a:pt x="1204209" y="684452"/>
                </a:lnTo>
                <a:cubicBezTo>
                  <a:pt x="1169891" y="644716"/>
                  <a:pt x="1133766" y="606785"/>
                  <a:pt x="1090417" y="582401"/>
                </a:cubicBezTo>
                <a:cubicBezTo>
                  <a:pt x="1064227" y="567951"/>
                  <a:pt x="1036230" y="558920"/>
                  <a:pt x="1009137" y="553501"/>
                </a:cubicBezTo>
                <a:cubicBezTo>
                  <a:pt x="982947" y="548083"/>
                  <a:pt x="957660" y="545373"/>
                  <a:pt x="936888" y="544470"/>
                </a:cubicBezTo>
                <a:cubicBezTo>
                  <a:pt x="915213" y="543567"/>
                  <a:pt x="898054" y="542664"/>
                  <a:pt x="879089" y="543567"/>
                </a:cubicBezTo>
                <a:cubicBezTo>
                  <a:pt x="860124" y="544470"/>
                  <a:pt x="841158" y="547179"/>
                  <a:pt x="817677" y="552598"/>
                </a:cubicBezTo>
                <a:cubicBezTo>
                  <a:pt x="788778" y="559823"/>
                  <a:pt x="750847" y="570660"/>
                  <a:pt x="713820" y="582401"/>
                </a:cubicBezTo>
                <a:cubicBezTo>
                  <a:pt x="694854" y="587819"/>
                  <a:pt x="676792" y="593238"/>
                  <a:pt x="657827" y="599560"/>
                </a:cubicBezTo>
                <a:cubicBezTo>
                  <a:pt x="574740" y="623041"/>
                  <a:pt x="536810" y="626653"/>
                  <a:pt x="467270" y="551695"/>
                </a:cubicBezTo>
                <a:cubicBezTo>
                  <a:pt x="456433" y="539955"/>
                  <a:pt x="449208" y="526408"/>
                  <a:pt x="444693" y="511055"/>
                </a:cubicBezTo>
                <a:cubicBezTo>
                  <a:pt x="440177" y="494799"/>
                  <a:pt x="439274" y="476737"/>
                  <a:pt x="441080" y="455965"/>
                </a:cubicBezTo>
                <a:cubicBezTo>
                  <a:pt x="442886" y="434291"/>
                  <a:pt x="448305" y="409907"/>
                  <a:pt x="454627" y="384620"/>
                </a:cubicBezTo>
                <a:cubicBezTo>
                  <a:pt x="461852" y="358429"/>
                  <a:pt x="469980" y="330433"/>
                  <a:pt x="479011" y="302437"/>
                </a:cubicBezTo>
                <a:cubicBezTo>
                  <a:pt x="483526" y="287987"/>
                  <a:pt x="475398" y="272634"/>
                  <a:pt x="460948" y="268118"/>
                </a:cubicBezTo>
                <a:cubicBezTo>
                  <a:pt x="446499" y="263603"/>
                  <a:pt x="431146" y="271731"/>
                  <a:pt x="426630" y="286180"/>
                </a:cubicBezTo>
                <a:cubicBezTo>
                  <a:pt x="417599" y="314177"/>
                  <a:pt x="409471" y="342173"/>
                  <a:pt x="402246" y="370170"/>
                </a:cubicBezTo>
                <a:cubicBezTo>
                  <a:pt x="395021" y="398166"/>
                  <a:pt x="389603" y="425260"/>
                  <a:pt x="386893" y="450547"/>
                </a:cubicBezTo>
                <a:cubicBezTo>
                  <a:pt x="384184" y="477640"/>
                  <a:pt x="385990" y="502024"/>
                  <a:pt x="391409" y="524602"/>
                </a:cubicBezTo>
                <a:cubicBezTo>
                  <a:pt x="397731" y="548083"/>
                  <a:pt x="409471" y="569757"/>
                  <a:pt x="426630" y="588723"/>
                </a:cubicBezTo>
                <a:cubicBezTo>
                  <a:pt x="441983" y="604979"/>
                  <a:pt x="460948" y="618525"/>
                  <a:pt x="482623" y="632072"/>
                </a:cubicBezTo>
                <a:cubicBezTo>
                  <a:pt x="462755" y="632975"/>
                  <a:pt x="442886" y="632975"/>
                  <a:pt x="422115" y="632072"/>
                </a:cubicBezTo>
                <a:cubicBezTo>
                  <a:pt x="395021" y="630266"/>
                  <a:pt x="367928" y="624847"/>
                  <a:pt x="342641" y="615816"/>
                </a:cubicBezTo>
                <a:cubicBezTo>
                  <a:pt x="317354" y="606785"/>
                  <a:pt x="292970" y="593238"/>
                  <a:pt x="270392" y="574273"/>
                </a:cubicBezTo>
                <a:cubicBezTo>
                  <a:pt x="249620" y="556211"/>
                  <a:pt x="230655" y="534536"/>
                  <a:pt x="213496" y="507443"/>
                </a:cubicBezTo>
                <a:cubicBezTo>
                  <a:pt x="180081" y="451450"/>
                  <a:pt x="152987" y="372879"/>
                  <a:pt x="134022" y="292502"/>
                </a:cubicBezTo>
                <a:cubicBezTo>
                  <a:pt x="129507" y="273537"/>
                  <a:pt x="122282" y="252766"/>
                  <a:pt x="96092" y="260893"/>
                </a:cubicBezTo>
                <a:cubicBezTo>
                  <a:pt x="81642" y="265409"/>
                  <a:pt x="73514" y="279859"/>
                  <a:pt x="77126" y="294308"/>
                </a:cubicBezTo>
                <a:cubicBezTo>
                  <a:pt x="101510" y="381910"/>
                  <a:pt x="126797" y="469512"/>
                  <a:pt x="165631" y="535439"/>
                </a:cubicBezTo>
                <a:cubicBezTo>
                  <a:pt x="185500" y="567951"/>
                  <a:pt x="208077" y="595045"/>
                  <a:pt x="233365" y="616719"/>
                </a:cubicBezTo>
                <a:cubicBezTo>
                  <a:pt x="260458" y="639297"/>
                  <a:pt x="290260" y="656456"/>
                  <a:pt x="322773" y="668197"/>
                </a:cubicBezTo>
                <a:cubicBezTo>
                  <a:pt x="353478" y="679034"/>
                  <a:pt x="385087" y="685356"/>
                  <a:pt x="416696" y="687162"/>
                </a:cubicBezTo>
                <a:cubicBezTo>
                  <a:pt x="447402" y="688968"/>
                  <a:pt x="478107" y="688065"/>
                  <a:pt x="507007" y="686259"/>
                </a:cubicBezTo>
                <a:cubicBezTo>
                  <a:pt x="535907" y="684452"/>
                  <a:pt x="563000" y="679034"/>
                  <a:pt x="590093" y="673615"/>
                </a:cubicBezTo>
                <a:cubicBezTo>
                  <a:pt x="616284" y="668197"/>
                  <a:pt x="643377" y="660972"/>
                  <a:pt x="671373" y="652844"/>
                </a:cubicBezTo>
                <a:lnTo>
                  <a:pt x="728269" y="635685"/>
                </a:lnTo>
                <a:cubicBezTo>
                  <a:pt x="764394" y="624847"/>
                  <a:pt x="799615" y="614010"/>
                  <a:pt x="828515" y="606785"/>
                </a:cubicBezTo>
                <a:cubicBezTo>
                  <a:pt x="848383" y="602269"/>
                  <a:pt x="865542" y="599560"/>
                  <a:pt x="880895" y="598657"/>
                </a:cubicBezTo>
                <a:cubicBezTo>
                  <a:pt x="896248" y="597754"/>
                  <a:pt x="912504" y="598657"/>
                  <a:pt x="932373" y="599560"/>
                </a:cubicBezTo>
                <a:cubicBezTo>
                  <a:pt x="952241" y="600463"/>
                  <a:pt x="974819" y="603172"/>
                  <a:pt x="997396" y="607688"/>
                </a:cubicBezTo>
                <a:cubicBezTo>
                  <a:pt x="1019974" y="612204"/>
                  <a:pt x="1042552" y="619428"/>
                  <a:pt x="1063324" y="630266"/>
                </a:cubicBezTo>
                <a:cubicBezTo>
                  <a:pt x="1084095" y="642006"/>
                  <a:pt x="1103061" y="658262"/>
                  <a:pt x="1122026" y="677228"/>
                </a:cubicBezTo>
                <a:cubicBezTo>
                  <a:pt x="1090417" y="674518"/>
                  <a:pt x="1067839" y="674518"/>
                  <a:pt x="1059711" y="681743"/>
                </a:cubicBezTo>
                <a:cubicBezTo>
                  <a:pt x="1050680" y="689871"/>
                  <a:pt x="1061517" y="707030"/>
                  <a:pt x="1050680" y="717868"/>
                </a:cubicBezTo>
                <a:cubicBezTo>
                  <a:pt x="1039843" y="728705"/>
                  <a:pt x="1007331" y="733220"/>
                  <a:pt x="973013" y="736833"/>
                </a:cubicBezTo>
                <a:cubicBezTo>
                  <a:pt x="938694" y="740445"/>
                  <a:pt x="902570" y="743155"/>
                  <a:pt x="907988" y="753992"/>
                </a:cubicBezTo>
                <a:cubicBezTo>
                  <a:pt x="913407" y="764829"/>
                  <a:pt x="958563" y="782892"/>
                  <a:pt x="1002815" y="791923"/>
                </a:cubicBezTo>
                <a:cubicBezTo>
                  <a:pt x="1047067" y="800051"/>
                  <a:pt x="1088611" y="796438"/>
                  <a:pt x="1130154" y="828950"/>
                </a:cubicBezTo>
                <a:cubicBezTo>
                  <a:pt x="1171697" y="861462"/>
                  <a:pt x="1213240" y="928292"/>
                  <a:pt x="1249365" y="1002348"/>
                </a:cubicBezTo>
                <a:cubicBezTo>
                  <a:pt x="1286392" y="1076403"/>
                  <a:pt x="1317098" y="1156779"/>
                  <a:pt x="1321614" y="1219094"/>
                </a:cubicBezTo>
                <a:cubicBezTo>
                  <a:pt x="1326129" y="1281409"/>
                  <a:pt x="1302648" y="1325661"/>
                  <a:pt x="1257493" y="1338305"/>
                </a:cubicBezTo>
                <a:cubicBezTo>
                  <a:pt x="1212337" y="1350046"/>
                  <a:pt x="1144604" y="1330177"/>
                  <a:pt x="1078676" y="1299471"/>
                </a:cubicBezTo>
                <a:cubicBezTo>
                  <a:pt x="1012749" y="1268765"/>
                  <a:pt x="948628" y="1227222"/>
                  <a:pt x="895345" y="1200129"/>
                </a:cubicBezTo>
                <a:cubicBezTo>
                  <a:pt x="842061" y="1173036"/>
                  <a:pt x="800518" y="1160392"/>
                  <a:pt x="764394" y="1161295"/>
                </a:cubicBezTo>
                <a:cubicBezTo>
                  <a:pt x="728269" y="1162198"/>
                  <a:pt x="698467" y="1176648"/>
                  <a:pt x="674083" y="1190195"/>
                </a:cubicBezTo>
                <a:cubicBezTo>
                  <a:pt x="649699" y="1204644"/>
                  <a:pt x="630733" y="1219094"/>
                  <a:pt x="609059" y="1219997"/>
                </a:cubicBezTo>
                <a:cubicBezTo>
                  <a:pt x="587384" y="1220900"/>
                  <a:pt x="563000" y="1210063"/>
                  <a:pt x="539519" y="1181164"/>
                </a:cubicBezTo>
                <a:cubicBezTo>
                  <a:pt x="516038" y="1152264"/>
                  <a:pt x="492557" y="1106205"/>
                  <a:pt x="488945" y="1108915"/>
                </a:cubicBezTo>
                <a:cubicBezTo>
                  <a:pt x="484429" y="1110721"/>
                  <a:pt x="498879" y="1161295"/>
                  <a:pt x="516038" y="1201935"/>
                </a:cubicBezTo>
                <a:cubicBezTo>
                  <a:pt x="533197" y="1242575"/>
                  <a:pt x="553969" y="1272378"/>
                  <a:pt x="546744" y="1318437"/>
                </a:cubicBezTo>
                <a:cubicBezTo>
                  <a:pt x="540422" y="1365398"/>
                  <a:pt x="507007" y="1427713"/>
                  <a:pt x="474495" y="1483706"/>
                </a:cubicBezTo>
                <a:cubicBezTo>
                  <a:pt x="441080" y="1539699"/>
                  <a:pt x="408568" y="1588467"/>
                  <a:pt x="375153" y="1619173"/>
                </a:cubicBezTo>
                <a:cubicBezTo>
                  <a:pt x="342641" y="1649878"/>
                  <a:pt x="309226" y="1662522"/>
                  <a:pt x="282133" y="1673359"/>
                </a:cubicBezTo>
                <a:cubicBezTo>
                  <a:pt x="255039" y="1684197"/>
                  <a:pt x="233365" y="1692325"/>
                  <a:pt x="233365" y="1706774"/>
                </a:cubicBezTo>
                <a:cubicBezTo>
                  <a:pt x="233365" y="1721224"/>
                  <a:pt x="255039" y="1741093"/>
                  <a:pt x="240589" y="1773604"/>
                </a:cubicBezTo>
                <a:cubicBezTo>
                  <a:pt x="226140" y="1806117"/>
                  <a:pt x="175565" y="1850369"/>
                  <a:pt x="134022" y="1888299"/>
                </a:cubicBezTo>
                <a:cubicBezTo>
                  <a:pt x="91576" y="1927133"/>
                  <a:pt x="57258" y="1960548"/>
                  <a:pt x="33777" y="1984030"/>
                </a:cubicBezTo>
                <a:cubicBezTo>
                  <a:pt x="10296" y="2007510"/>
                  <a:pt x="-2347" y="2021960"/>
                  <a:pt x="362" y="2048150"/>
                </a:cubicBezTo>
                <a:cubicBezTo>
                  <a:pt x="3071" y="2074341"/>
                  <a:pt x="22036" y="2111368"/>
                  <a:pt x="37389" y="2131237"/>
                </a:cubicBezTo>
                <a:cubicBezTo>
                  <a:pt x="52742" y="2151105"/>
                  <a:pt x="64483" y="2153814"/>
                  <a:pt x="66289" y="2142977"/>
                </a:cubicBezTo>
                <a:cubicBezTo>
                  <a:pt x="68095" y="2131237"/>
                  <a:pt x="60870" y="2105046"/>
                  <a:pt x="80739" y="2062600"/>
                </a:cubicBezTo>
                <a:cubicBezTo>
                  <a:pt x="99704" y="2019251"/>
                  <a:pt x="145763" y="1958742"/>
                  <a:pt x="193627" y="1901846"/>
                </a:cubicBezTo>
                <a:cubicBezTo>
                  <a:pt x="240589" y="1844950"/>
                  <a:pt x="289357" y="1789861"/>
                  <a:pt x="361606" y="1757348"/>
                </a:cubicBezTo>
                <a:cubicBezTo>
                  <a:pt x="432952" y="1723933"/>
                  <a:pt x="527779" y="1713096"/>
                  <a:pt x="587384" y="1702259"/>
                </a:cubicBezTo>
                <a:cubicBezTo>
                  <a:pt x="646989" y="1692325"/>
                  <a:pt x="671373" y="1683293"/>
                  <a:pt x="690339" y="1662522"/>
                </a:cubicBezTo>
                <a:cubicBezTo>
                  <a:pt x="709304" y="1640847"/>
                  <a:pt x="721947" y="1606529"/>
                  <a:pt x="740010" y="1584854"/>
                </a:cubicBezTo>
                <a:cubicBezTo>
                  <a:pt x="758975" y="1562277"/>
                  <a:pt x="783359" y="1552342"/>
                  <a:pt x="830321" y="1571308"/>
                </a:cubicBezTo>
                <a:cubicBezTo>
                  <a:pt x="877283" y="1590273"/>
                  <a:pt x="947725" y="1637235"/>
                  <a:pt x="1027199" y="1664328"/>
                </a:cubicBezTo>
                <a:cubicBezTo>
                  <a:pt x="1106673" y="1690518"/>
                  <a:pt x="1195178" y="1696840"/>
                  <a:pt x="1267427" y="1704065"/>
                </a:cubicBezTo>
                <a:cubicBezTo>
                  <a:pt x="1339676" y="1712193"/>
                  <a:pt x="1395668" y="1722127"/>
                  <a:pt x="1464305" y="1709484"/>
                </a:cubicBezTo>
                <a:cubicBezTo>
                  <a:pt x="1532038" y="1696840"/>
                  <a:pt x="1612415" y="1660716"/>
                  <a:pt x="1667505" y="1633622"/>
                </a:cubicBezTo>
                <a:cubicBezTo>
                  <a:pt x="1722595" y="1606529"/>
                  <a:pt x="1753301" y="1590273"/>
                  <a:pt x="1781297" y="1581242"/>
                </a:cubicBezTo>
                <a:cubicBezTo>
                  <a:pt x="1809294" y="1572211"/>
                  <a:pt x="1834581" y="1572211"/>
                  <a:pt x="1843612" y="1603820"/>
                </a:cubicBezTo>
                <a:cubicBezTo>
                  <a:pt x="1852643" y="1635428"/>
                  <a:pt x="1843612" y="1698646"/>
                  <a:pt x="1827356" y="1757348"/>
                </a:cubicBezTo>
                <a:cubicBezTo>
                  <a:pt x="1811100" y="1816051"/>
                  <a:pt x="1786716" y="1870237"/>
                  <a:pt x="1774072" y="1921715"/>
                </a:cubicBezTo>
                <a:cubicBezTo>
                  <a:pt x="1762332" y="1973192"/>
                  <a:pt x="1762332" y="2021960"/>
                  <a:pt x="1774975" y="2020154"/>
                </a:cubicBezTo>
                <a:cubicBezTo>
                  <a:pt x="1788522" y="2019251"/>
                  <a:pt x="1815615" y="1966870"/>
                  <a:pt x="1839999" y="1908168"/>
                </a:cubicBezTo>
                <a:cubicBezTo>
                  <a:pt x="1863480" y="1849466"/>
                  <a:pt x="1883348" y="1783539"/>
                  <a:pt x="1897798" y="1722127"/>
                </a:cubicBezTo>
                <a:cubicBezTo>
                  <a:pt x="1912248" y="1660716"/>
                  <a:pt x="1921279" y="1602917"/>
                  <a:pt x="1922182" y="1562277"/>
                </a:cubicBezTo>
                <a:cubicBezTo>
                  <a:pt x="1923085" y="1521637"/>
                  <a:pt x="1917667" y="1497253"/>
                  <a:pt x="1886961" y="1494543"/>
                </a:cubicBezTo>
                <a:cubicBezTo>
                  <a:pt x="1856255" y="1491834"/>
                  <a:pt x="1800262" y="1510799"/>
                  <a:pt x="1746979" y="1527958"/>
                </a:cubicBezTo>
                <a:cubicBezTo>
                  <a:pt x="1693695" y="1545117"/>
                  <a:pt x="1644024" y="1560470"/>
                  <a:pt x="1613318" y="1556858"/>
                </a:cubicBezTo>
                <a:cubicBezTo>
                  <a:pt x="1583516" y="1553246"/>
                  <a:pt x="1573581" y="1529765"/>
                  <a:pt x="1582613" y="1490028"/>
                </a:cubicBezTo>
                <a:cubicBezTo>
                  <a:pt x="1591644" y="1449388"/>
                  <a:pt x="1620543" y="1389782"/>
                  <a:pt x="1614221" y="1325661"/>
                </a:cubicBezTo>
                <a:cubicBezTo>
                  <a:pt x="1607900" y="1260637"/>
                  <a:pt x="1566356" y="1191098"/>
                  <a:pt x="1515782" y="1124268"/>
                </a:cubicBezTo>
                <a:cubicBezTo>
                  <a:pt x="1464305" y="1057437"/>
                  <a:pt x="1404700" y="994219"/>
                  <a:pt x="1366769" y="949064"/>
                </a:cubicBezTo>
                <a:cubicBezTo>
                  <a:pt x="1328838" y="903908"/>
                  <a:pt x="1312582" y="876815"/>
                  <a:pt x="1304454" y="855140"/>
                </a:cubicBezTo>
                <a:cubicBezTo>
                  <a:pt x="1295423" y="832563"/>
                  <a:pt x="1293617" y="816307"/>
                  <a:pt x="1318001" y="805469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 w="9031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>
              <a:latin typeface="+mj-ea"/>
              <a:ea typeface="+mj-ea"/>
            </a:endParaRPr>
          </a:p>
        </p:txBody>
      </p:sp>
      <p:pic>
        <p:nvPicPr>
          <p:cNvPr id="30" name="图片 29">
            <a:extLst>
              <a:ext uri="{FF2B5EF4-FFF2-40B4-BE49-F238E27FC236}">
                <a16:creationId xmlns:a16="http://schemas.microsoft.com/office/drawing/2014/main" id="{3696C0F9-5B71-4D92-A66A-84FEC93CF09E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10157574" y="631589"/>
            <a:ext cx="1371600" cy="182880"/>
          </a:xfrm>
          <a:custGeom>
            <a:avLst/>
            <a:gdLst>
              <a:gd name="connsiteX0" fmla="*/ -78 w 1371600"/>
              <a:gd name="connsiteY0" fmla="*/ -10 h 182880"/>
              <a:gd name="connsiteX1" fmla="*/ 1371522 w 1371600"/>
              <a:gd name="connsiteY1" fmla="*/ -10 h 182880"/>
              <a:gd name="connsiteX2" fmla="*/ 1371522 w 1371600"/>
              <a:gd name="connsiteY2" fmla="*/ 182870 h 182880"/>
              <a:gd name="connsiteX3" fmla="*/ -78 w 1371600"/>
              <a:gd name="connsiteY3" fmla="*/ 182870 h 1828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71600" h="182880">
                <a:moveTo>
                  <a:pt x="-78" y="-10"/>
                </a:moveTo>
                <a:lnTo>
                  <a:pt x="1371522" y="-10"/>
                </a:lnTo>
                <a:lnTo>
                  <a:pt x="1371522" y="182870"/>
                </a:lnTo>
                <a:lnTo>
                  <a:pt x="-78" y="182870"/>
                </a:lnTo>
                <a:close/>
              </a:path>
            </a:pathLst>
          </a:custGeom>
        </p:spPr>
      </p:pic>
      <p:sp>
        <p:nvSpPr>
          <p:cNvPr id="31" name="任意多边形: 形状 30">
            <a:extLst>
              <a:ext uri="{FF2B5EF4-FFF2-40B4-BE49-F238E27FC236}">
                <a16:creationId xmlns:a16="http://schemas.microsoft.com/office/drawing/2014/main" id="{3DDBFCAD-0958-4D13-B022-CF4D53D66159}"/>
              </a:ext>
            </a:extLst>
          </p:cNvPr>
          <p:cNvSpPr/>
          <p:nvPr userDrawn="1"/>
        </p:nvSpPr>
        <p:spPr>
          <a:xfrm>
            <a:off x="3707742" y="3850296"/>
            <a:ext cx="657108" cy="556983"/>
          </a:xfrm>
          <a:custGeom>
            <a:avLst/>
            <a:gdLst>
              <a:gd name="connsiteX0" fmla="*/ 328855 w 657108"/>
              <a:gd name="connsiteY0" fmla="*/ 29766 h 556983"/>
              <a:gd name="connsiteX1" fmla="*/ 299089 w 657108"/>
              <a:gd name="connsiteY1" fmla="*/ 59532 h 556983"/>
              <a:gd name="connsiteX2" fmla="*/ 306911 w 657108"/>
              <a:gd name="connsiteY2" fmla="*/ 78416 h 556983"/>
              <a:gd name="connsiteX3" fmla="*/ 309108 w 657108"/>
              <a:gd name="connsiteY3" fmla="*/ 76871 h 556983"/>
              <a:gd name="connsiteX4" fmla="*/ 329200 w 657108"/>
              <a:gd name="connsiteY4" fmla="*/ 72667 h 556983"/>
              <a:gd name="connsiteX5" fmla="*/ 349292 w 657108"/>
              <a:gd name="connsiteY5" fmla="*/ 76871 h 556983"/>
              <a:gd name="connsiteX6" fmla="*/ 350955 w 657108"/>
              <a:gd name="connsiteY6" fmla="*/ 78041 h 556983"/>
              <a:gd name="connsiteX7" fmla="*/ 358621 w 657108"/>
              <a:gd name="connsiteY7" fmla="*/ 59532 h 556983"/>
              <a:gd name="connsiteX8" fmla="*/ 328855 w 657108"/>
              <a:gd name="connsiteY8" fmla="*/ 29766 h 556983"/>
              <a:gd name="connsiteX9" fmla="*/ 328855 w 657108"/>
              <a:gd name="connsiteY9" fmla="*/ 0 h 556983"/>
              <a:gd name="connsiteX10" fmla="*/ 388387 w 657108"/>
              <a:gd name="connsiteY10" fmla="*/ 59532 h 556983"/>
              <a:gd name="connsiteX11" fmla="*/ 370951 w 657108"/>
              <a:gd name="connsiteY11" fmla="*/ 101628 h 556983"/>
              <a:gd name="connsiteX12" fmla="*/ 370874 w 657108"/>
              <a:gd name="connsiteY12" fmla="*/ 101679 h 556983"/>
              <a:gd name="connsiteX13" fmla="*/ 380635 w 657108"/>
              <a:gd name="connsiteY13" fmla="*/ 126481 h 556983"/>
              <a:gd name="connsiteX14" fmla="*/ 346345 w 657108"/>
              <a:gd name="connsiteY14" fmla="*/ 176876 h 556983"/>
              <a:gd name="connsiteX15" fmla="*/ 346345 w 657108"/>
              <a:gd name="connsiteY15" fmla="*/ 199939 h 556983"/>
              <a:gd name="connsiteX16" fmla="*/ 645430 w 657108"/>
              <a:gd name="connsiteY16" fmla="*/ 223856 h 556983"/>
              <a:gd name="connsiteX17" fmla="*/ 593043 w 657108"/>
              <a:gd name="connsiteY17" fmla="*/ 264856 h 556983"/>
              <a:gd name="connsiteX18" fmla="*/ 552085 w 657108"/>
              <a:gd name="connsiteY18" fmla="*/ 296460 h 556983"/>
              <a:gd name="connsiteX19" fmla="*/ 511128 w 657108"/>
              <a:gd name="connsiteY19" fmla="*/ 319523 h 556983"/>
              <a:gd name="connsiteX20" fmla="*/ 459693 w 657108"/>
              <a:gd name="connsiteY20" fmla="*/ 336607 h 556983"/>
              <a:gd name="connsiteX21" fmla="*/ 425403 w 657108"/>
              <a:gd name="connsiteY21" fmla="*/ 353690 h 556983"/>
              <a:gd name="connsiteX22" fmla="*/ 523510 w 657108"/>
              <a:gd name="connsiteY22" fmla="*/ 543316 h 556983"/>
              <a:gd name="connsiteX23" fmla="*/ 328248 w 657108"/>
              <a:gd name="connsiteY23" fmla="*/ 556983 h 556983"/>
              <a:gd name="connsiteX24" fmla="*/ 132985 w 657108"/>
              <a:gd name="connsiteY24" fmla="*/ 543316 h 556983"/>
              <a:gd name="connsiteX25" fmla="*/ 231093 w 657108"/>
              <a:gd name="connsiteY25" fmla="*/ 353690 h 556983"/>
              <a:gd name="connsiteX26" fmla="*/ 196803 w 657108"/>
              <a:gd name="connsiteY26" fmla="*/ 336607 h 556983"/>
              <a:gd name="connsiteX27" fmla="*/ 145368 w 657108"/>
              <a:gd name="connsiteY27" fmla="*/ 319523 h 556983"/>
              <a:gd name="connsiteX28" fmla="*/ 104410 w 657108"/>
              <a:gd name="connsiteY28" fmla="*/ 296460 h 556983"/>
              <a:gd name="connsiteX29" fmla="*/ 63453 w 657108"/>
              <a:gd name="connsiteY29" fmla="*/ 264856 h 556983"/>
              <a:gd name="connsiteX30" fmla="*/ 12970 w 657108"/>
              <a:gd name="connsiteY30" fmla="*/ 223856 h 556983"/>
              <a:gd name="connsiteX31" fmla="*/ 312055 w 657108"/>
              <a:gd name="connsiteY31" fmla="*/ 199939 h 556983"/>
              <a:gd name="connsiteX32" fmla="*/ 312055 w 657108"/>
              <a:gd name="connsiteY32" fmla="*/ 176876 h 556983"/>
              <a:gd name="connsiteX33" fmla="*/ 277765 w 657108"/>
              <a:gd name="connsiteY33" fmla="*/ 126481 h 556983"/>
              <a:gd name="connsiteX34" fmla="*/ 287381 w 657108"/>
              <a:gd name="connsiteY34" fmla="*/ 102047 h 556983"/>
              <a:gd name="connsiteX35" fmla="*/ 286760 w 657108"/>
              <a:gd name="connsiteY35" fmla="*/ 101628 h 556983"/>
              <a:gd name="connsiteX36" fmla="*/ 269323 w 657108"/>
              <a:gd name="connsiteY36" fmla="*/ 59532 h 556983"/>
              <a:gd name="connsiteX37" fmla="*/ 328855 w 657108"/>
              <a:gd name="connsiteY37" fmla="*/ 0 h 5569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657108" h="556983">
                <a:moveTo>
                  <a:pt x="328855" y="29766"/>
                </a:moveTo>
                <a:cubicBezTo>
                  <a:pt x="312416" y="29766"/>
                  <a:pt x="299089" y="43093"/>
                  <a:pt x="299089" y="59532"/>
                </a:cubicBezTo>
                <a:lnTo>
                  <a:pt x="306911" y="78416"/>
                </a:lnTo>
                <a:lnTo>
                  <a:pt x="309108" y="76871"/>
                </a:lnTo>
                <a:cubicBezTo>
                  <a:pt x="315270" y="74162"/>
                  <a:pt x="322056" y="72667"/>
                  <a:pt x="329200" y="72667"/>
                </a:cubicBezTo>
                <a:cubicBezTo>
                  <a:pt x="336344" y="72667"/>
                  <a:pt x="343131" y="74162"/>
                  <a:pt x="349292" y="76871"/>
                </a:cubicBezTo>
                <a:lnTo>
                  <a:pt x="350955" y="78041"/>
                </a:lnTo>
                <a:lnTo>
                  <a:pt x="358621" y="59532"/>
                </a:lnTo>
                <a:cubicBezTo>
                  <a:pt x="358621" y="43093"/>
                  <a:pt x="345294" y="29766"/>
                  <a:pt x="328855" y="29766"/>
                </a:cubicBezTo>
                <a:close/>
                <a:moveTo>
                  <a:pt x="328855" y="0"/>
                </a:moveTo>
                <a:cubicBezTo>
                  <a:pt x="361734" y="0"/>
                  <a:pt x="388387" y="26653"/>
                  <a:pt x="388387" y="59532"/>
                </a:cubicBezTo>
                <a:cubicBezTo>
                  <a:pt x="388387" y="75972"/>
                  <a:pt x="381724" y="90855"/>
                  <a:pt x="370951" y="101628"/>
                </a:cubicBezTo>
                <a:lnTo>
                  <a:pt x="370874" y="101679"/>
                </a:lnTo>
                <a:lnTo>
                  <a:pt x="380635" y="126481"/>
                </a:lnTo>
                <a:cubicBezTo>
                  <a:pt x="380635" y="149543"/>
                  <a:pt x="366348" y="169189"/>
                  <a:pt x="346345" y="176876"/>
                </a:cubicBezTo>
                <a:lnTo>
                  <a:pt x="346345" y="199939"/>
                </a:lnTo>
                <a:cubicBezTo>
                  <a:pt x="462550" y="182856"/>
                  <a:pt x="522558" y="242648"/>
                  <a:pt x="645430" y="223856"/>
                </a:cubicBezTo>
                <a:cubicBezTo>
                  <a:pt x="670195" y="235815"/>
                  <a:pt x="656860" y="278523"/>
                  <a:pt x="593043" y="264856"/>
                </a:cubicBezTo>
                <a:cubicBezTo>
                  <a:pt x="614950" y="300732"/>
                  <a:pt x="575898" y="312690"/>
                  <a:pt x="552085" y="296460"/>
                </a:cubicBezTo>
                <a:cubicBezTo>
                  <a:pt x="568278" y="332335"/>
                  <a:pt x="537798" y="346857"/>
                  <a:pt x="511128" y="319523"/>
                </a:cubicBezTo>
                <a:cubicBezTo>
                  <a:pt x="523510" y="359669"/>
                  <a:pt x="482553" y="367357"/>
                  <a:pt x="459693" y="336607"/>
                </a:cubicBezTo>
                <a:cubicBezTo>
                  <a:pt x="465408" y="368211"/>
                  <a:pt x="445405" y="369065"/>
                  <a:pt x="425403" y="353690"/>
                </a:cubicBezTo>
                <a:cubicBezTo>
                  <a:pt x="484458" y="415191"/>
                  <a:pt x="516843" y="478399"/>
                  <a:pt x="523510" y="543316"/>
                </a:cubicBezTo>
                <a:cubicBezTo>
                  <a:pt x="479695" y="553566"/>
                  <a:pt x="328248" y="556983"/>
                  <a:pt x="328248" y="556983"/>
                </a:cubicBezTo>
                <a:cubicBezTo>
                  <a:pt x="328248" y="556983"/>
                  <a:pt x="176800" y="553566"/>
                  <a:pt x="132985" y="543316"/>
                </a:cubicBezTo>
                <a:cubicBezTo>
                  <a:pt x="139653" y="478399"/>
                  <a:pt x="172038" y="415191"/>
                  <a:pt x="231093" y="353690"/>
                </a:cubicBezTo>
                <a:cubicBezTo>
                  <a:pt x="212043" y="369065"/>
                  <a:pt x="192040" y="368211"/>
                  <a:pt x="196803" y="336607"/>
                </a:cubicBezTo>
                <a:cubicBezTo>
                  <a:pt x="172990" y="368211"/>
                  <a:pt x="132033" y="359669"/>
                  <a:pt x="145368" y="319523"/>
                </a:cubicBezTo>
                <a:cubicBezTo>
                  <a:pt x="118698" y="346857"/>
                  <a:pt x="88218" y="332335"/>
                  <a:pt x="104410" y="296460"/>
                </a:cubicBezTo>
                <a:cubicBezTo>
                  <a:pt x="81550" y="311835"/>
                  <a:pt x="41545" y="300732"/>
                  <a:pt x="63453" y="264856"/>
                </a:cubicBezTo>
                <a:cubicBezTo>
                  <a:pt x="-365" y="278523"/>
                  <a:pt x="-13700" y="235815"/>
                  <a:pt x="12970" y="223856"/>
                </a:cubicBezTo>
                <a:cubicBezTo>
                  <a:pt x="135843" y="241793"/>
                  <a:pt x="195850" y="182001"/>
                  <a:pt x="312055" y="199939"/>
                </a:cubicBezTo>
                <a:lnTo>
                  <a:pt x="312055" y="176876"/>
                </a:lnTo>
                <a:cubicBezTo>
                  <a:pt x="292053" y="170043"/>
                  <a:pt x="277765" y="149543"/>
                  <a:pt x="277765" y="126481"/>
                </a:cubicBezTo>
                <a:lnTo>
                  <a:pt x="287381" y="102047"/>
                </a:lnTo>
                <a:lnTo>
                  <a:pt x="286760" y="101628"/>
                </a:lnTo>
                <a:cubicBezTo>
                  <a:pt x="275987" y="90855"/>
                  <a:pt x="269323" y="75972"/>
                  <a:pt x="269323" y="59532"/>
                </a:cubicBezTo>
                <a:cubicBezTo>
                  <a:pt x="269323" y="26653"/>
                  <a:pt x="295976" y="0"/>
                  <a:pt x="328855" y="0"/>
                </a:cubicBezTo>
                <a:close/>
              </a:path>
            </a:pathLst>
          </a:custGeom>
          <a:solidFill>
            <a:schemeClr val="accent3"/>
          </a:solidFill>
          <a:ln w="9525" cap="flat">
            <a:noFill/>
            <a:prstDash val="solid"/>
            <a:miter/>
          </a:ln>
          <a:effectLst>
            <a:outerShdw blurRad="38100" dist="25400" dir="5400000" algn="t" rotWithShape="0">
              <a:prstClr val="black">
                <a:alpha val="40000"/>
              </a:prstClr>
            </a:outerShdw>
          </a:effectLst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zh-CN" altLang="en-US">
              <a:solidFill>
                <a:schemeClr val="tx1"/>
              </a:solidFill>
            </a:endParaRPr>
          </a:p>
        </p:txBody>
      </p:sp>
      <p:sp>
        <p:nvSpPr>
          <p:cNvPr id="32" name="任意多边形: 形状 31">
            <a:extLst>
              <a:ext uri="{FF2B5EF4-FFF2-40B4-BE49-F238E27FC236}">
                <a16:creationId xmlns:a16="http://schemas.microsoft.com/office/drawing/2014/main" id="{99FB290A-9025-4C4F-BDC9-52DA9377C891}"/>
              </a:ext>
            </a:extLst>
          </p:cNvPr>
          <p:cNvSpPr/>
          <p:nvPr userDrawn="1"/>
        </p:nvSpPr>
        <p:spPr>
          <a:xfrm>
            <a:off x="460406" y="2604040"/>
            <a:ext cx="1638377" cy="964102"/>
          </a:xfrm>
          <a:custGeom>
            <a:avLst/>
            <a:gdLst>
              <a:gd name="connsiteX0" fmla="*/ 2405707 w 2405707"/>
              <a:gd name="connsiteY0" fmla="*/ 0 h 1244600"/>
              <a:gd name="connsiteX1" fmla="*/ 1186507 w 2405707"/>
              <a:gd name="connsiteY1" fmla="*/ 952500 h 1244600"/>
              <a:gd name="connsiteX2" fmla="*/ 30807 w 2405707"/>
              <a:gd name="connsiteY2" fmla="*/ 1244600 h 1244600"/>
              <a:gd name="connsiteX0" fmla="*/ 2374900 w 2374900"/>
              <a:gd name="connsiteY0" fmla="*/ 0 h 1244600"/>
              <a:gd name="connsiteX1" fmla="*/ 0 w 2374900"/>
              <a:gd name="connsiteY1" fmla="*/ 1244600 h 1244600"/>
              <a:gd name="connsiteX0" fmla="*/ 2446819 w 2446819"/>
              <a:gd name="connsiteY0" fmla="*/ 0 h 1234325"/>
              <a:gd name="connsiteX1" fmla="*/ 0 w 2446819"/>
              <a:gd name="connsiteY1" fmla="*/ 1234325 h 1234325"/>
              <a:gd name="connsiteX0" fmla="*/ 2446819 w 2446819"/>
              <a:gd name="connsiteY0" fmla="*/ 0 h 1234325"/>
              <a:gd name="connsiteX1" fmla="*/ 0 w 2446819"/>
              <a:gd name="connsiteY1" fmla="*/ 1234325 h 1234325"/>
              <a:gd name="connsiteX0" fmla="*/ 2446819 w 2446819"/>
              <a:gd name="connsiteY0" fmla="*/ 0 h 1234325"/>
              <a:gd name="connsiteX1" fmla="*/ 0 w 2446819"/>
              <a:gd name="connsiteY1" fmla="*/ 1234325 h 1234325"/>
              <a:gd name="connsiteX0" fmla="*/ 2446819 w 2446819"/>
              <a:gd name="connsiteY0" fmla="*/ 0 h 1234325"/>
              <a:gd name="connsiteX1" fmla="*/ 0 w 2446819"/>
              <a:gd name="connsiteY1" fmla="*/ 1234325 h 1234325"/>
              <a:gd name="connsiteX0" fmla="*/ 2765317 w 2765317"/>
              <a:gd name="connsiteY0" fmla="*/ 0 h 1799403"/>
              <a:gd name="connsiteX1" fmla="*/ 0 w 2765317"/>
              <a:gd name="connsiteY1" fmla="*/ 1799403 h 1799403"/>
              <a:gd name="connsiteX0" fmla="*/ 2816687 w 2816687"/>
              <a:gd name="connsiteY0" fmla="*/ 0 h 1717210"/>
              <a:gd name="connsiteX1" fmla="*/ 0 w 2816687"/>
              <a:gd name="connsiteY1" fmla="*/ 1717210 h 1717210"/>
              <a:gd name="connsiteX0" fmla="*/ 2816687 w 2816687"/>
              <a:gd name="connsiteY0" fmla="*/ 0 h 1717210"/>
              <a:gd name="connsiteX1" fmla="*/ 0 w 2816687"/>
              <a:gd name="connsiteY1" fmla="*/ 1717210 h 17172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816687" h="1717210">
                <a:moveTo>
                  <a:pt x="2816687" y="0"/>
                </a:moveTo>
                <a:cubicBezTo>
                  <a:pt x="2083275" y="1058714"/>
                  <a:pt x="599849" y="1613992"/>
                  <a:pt x="0" y="1717210"/>
                </a:cubicBezTo>
              </a:path>
            </a:pathLst>
          </a:custGeom>
          <a:noFill/>
          <a:ln w="25400" cap="rnd">
            <a:solidFill>
              <a:schemeClr val="accent4">
                <a:lumMod val="20000"/>
                <a:lumOff val="80000"/>
              </a:scheme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3" name="任意多边形: 形状 32">
            <a:extLst>
              <a:ext uri="{FF2B5EF4-FFF2-40B4-BE49-F238E27FC236}">
                <a16:creationId xmlns:a16="http://schemas.microsoft.com/office/drawing/2014/main" id="{466787F0-39CC-4EEE-9FC3-27F34DE837DE}"/>
              </a:ext>
            </a:extLst>
          </p:cNvPr>
          <p:cNvSpPr/>
          <p:nvPr userDrawn="1"/>
        </p:nvSpPr>
        <p:spPr>
          <a:xfrm>
            <a:off x="233307" y="3995037"/>
            <a:ext cx="2080906" cy="964102"/>
          </a:xfrm>
          <a:custGeom>
            <a:avLst/>
            <a:gdLst>
              <a:gd name="connsiteX0" fmla="*/ 2405707 w 2405707"/>
              <a:gd name="connsiteY0" fmla="*/ 0 h 1244600"/>
              <a:gd name="connsiteX1" fmla="*/ 1186507 w 2405707"/>
              <a:gd name="connsiteY1" fmla="*/ 952500 h 1244600"/>
              <a:gd name="connsiteX2" fmla="*/ 30807 w 2405707"/>
              <a:gd name="connsiteY2" fmla="*/ 1244600 h 1244600"/>
              <a:gd name="connsiteX0" fmla="*/ 2374900 w 2374900"/>
              <a:gd name="connsiteY0" fmla="*/ 0 h 1244600"/>
              <a:gd name="connsiteX1" fmla="*/ 0 w 2374900"/>
              <a:gd name="connsiteY1" fmla="*/ 1244600 h 1244600"/>
              <a:gd name="connsiteX0" fmla="*/ 2446819 w 2446819"/>
              <a:gd name="connsiteY0" fmla="*/ 0 h 1234325"/>
              <a:gd name="connsiteX1" fmla="*/ 0 w 2446819"/>
              <a:gd name="connsiteY1" fmla="*/ 1234325 h 1234325"/>
              <a:gd name="connsiteX0" fmla="*/ 2446819 w 2446819"/>
              <a:gd name="connsiteY0" fmla="*/ 0 h 1234325"/>
              <a:gd name="connsiteX1" fmla="*/ 0 w 2446819"/>
              <a:gd name="connsiteY1" fmla="*/ 1234325 h 1234325"/>
              <a:gd name="connsiteX0" fmla="*/ 2446819 w 2446819"/>
              <a:gd name="connsiteY0" fmla="*/ 0 h 1234325"/>
              <a:gd name="connsiteX1" fmla="*/ 0 w 2446819"/>
              <a:gd name="connsiteY1" fmla="*/ 1234325 h 1234325"/>
              <a:gd name="connsiteX0" fmla="*/ 2446819 w 2446819"/>
              <a:gd name="connsiteY0" fmla="*/ 0 h 1234325"/>
              <a:gd name="connsiteX1" fmla="*/ 0 w 2446819"/>
              <a:gd name="connsiteY1" fmla="*/ 1234325 h 1234325"/>
              <a:gd name="connsiteX0" fmla="*/ 2710337 w 2710337"/>
              <a:gd name="connsiteY0" fmla="*/ 0 h 1489608"/>
              <a:gd name="connsiteX1" fmla="*/ 0 w 2710337"/>
              <a:gd name="connsiteY1" fmla="*/ 1489608 h 14896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710337" h="1489608">
                <a:moveTo>
                  <a:pt x="2710337" y="0"/>
                </a:moveTo>
                <a:cubicBezTo>
                  <a:pt x="2264601" y="699118"/>
                  <a:pt x="599849" y="1386390"/>
                  <a:pt x="0" y="1489608"/>
                </a:cubicBezTo>
              </a:path>
            </a:pathLst>
          </a:custGeom>
          <a:noFill/>
          <a:ln w="25400" cap="rnd">
            <a:solidFill>
              <a:schemeClr val="accent4">
                <a:lumMod val="20000"/>
                <a:lumOff val="80000"/>
              </a:scheme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4" name="任意多边形: 形状 33">
            <a:extLst>
              <a:ext uri="{FF2B5EF4-FFF2-40B4-BE49-F238E27FC236}">
                <a16:creationId xmlns:a16="http://schemas.microsoft.com/office/drawing/2014/main" id="{B2C94E42-6669-40FC-AA2A-45118C3EC9DC}"/>
              </a:ext>
            </a:extLst>
          </p:cNvPr>
          <p:cNvSpPr/>
          <p:nvPr userDrawn="1"/>
        </p:nvSpPr>
        <p:spPr>
          <a:xfrm>
            <a:off x="-14978" y="5300012"/>
            <a:ext cx="2502726" cy="846912"/>
          </a:xfrm>
          <a:custGeom>
            <a:avLst/>
            <a:gdLst>
              <a:gd name="connsiteX0" fmla="*/ 2405707 w 2405707"/>
              <a:gd name="connsiteY0" fmla="*/ 0 h 1244600"/>
              <a:gd name="connsiteX1" fmla="*/ 1186507 w 2405707"/>
              <a:gd name="connsiteY1" fmla="*/ 952500 h 1244600"/>
              <a:gd name="connsiteX2" fmla="*/ 30807 w 2405707"/>
              <a:gd name="connsiteY2" fmla="*/ 1244600 h 1244600"/>
              <a:gd name="connsiteX0" fmla="*/ 2374900 w 2374900"/>
              <a:gd name="connsiteY0" fmla="*/ 0 h 1244600"/>
              <a:gd name="connsiteX1" fmla="*/ 0 w 2374900"/>
              <a:gd name="connsiteY1" fmla="*/ 1244600 h 1244600"/>
              <a:gd name="connsiteX0" fmla="*/ 2446819 w 2446819"/>
              <a:gd name="connsiteY0" fmla="*/ 0 h 1234325"/>
              <a:gd name="connsiteX1" fmla="*/ 0 w 2446819"/>
              <a:gd name="connsiteY1" fmla="*/ 1234325 h 1234325"/>
              <a:gd name="connsiteX0" fmla="*/ 2446819 w 2446819"/>
              <a:gd name="connsiteY0" fmla="*/ 0 h 1234325"/>
              <a:gd name="connsiteX1" fmla="*/ 0 w 2446819"/>
              <a:gd name="connsiteY1" fmla="*/ 1234325 h 1234325"/>
              <a:gd name="connsiteX0" fmla="*/ 2446819 w 2446819"/>
              <a:gd name="connsiteY0" fmla="*/ 0 h 1234325"/>
              <a:gd name="connsiteX1" fmla="*/ 0 w 2446819"/>
              <a:gd name="connsiteY1" fmla="*/ 1234325 h 1234325"/>
              <a:gd name="connsiteX0" fmla="*/ 2446819 w 2446819"/>
              <a:gd name="connsiteY0" fmla="*/ 0 h 1234325"/>
              <a:gd name="connsiteX1" fmla="*/ 0 w 2446819"/>
              <a:gd name="connsiteY1" fmla="*/ 1234325 h 1234325"/>
              <a:gd name="connsiteX0" fmla="*/ 2710337 w 2710337"/>
              <a:gd name="connsiteY0" fmla="*/ 0 h 1489608"/>
              <a:gd name="connsiteX1" fmla="*/ 0 w 2710337"/>
              <a:gd name="connsiteY1" fmla="*/ 1489608 h 14896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710337" h="1489608">
                <a:moveTo>
                  <a:pt x="2710337" y="0"/>
                </a:moveTo>
                <a:cubicBezTo>
                  <a:pt x="2264601" y="699118"/>
                  <a:pt x="599849" y="1386390"/>
                  <a:pt x="0" y="1489608"/>
                </a:cubicBezTo>
              </a:path>
            </a:pathLst>
          </a:custGeom>
          <a:noFill/>
          <a:ln w="25400" cap="rnd">
            <a:solidFill>
              <a:schemeClr val="accent4">
                <a:lumMod val="20000"/>
                <a:lumOff val="80000"/>
              </a:scheme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5" name="文本占位符 20">
            <a:extLst>
              <a:ext uri="{FF2B5EF4-FFF2-40B4-BE49-F238E27FC236}">
                <a16:creationId xmlns:a16="http://schemas.microsoft.com/office/drawing/2014/main" id="{011A8DC5-1A1E-4BA8-91FF-2230C535D0B4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673309" y="654516"/>
            <a:ext cx="2413000" cy="40823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/>
            </a:lvl1pPr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1371600" indent="0">
              <a:buNone/>
              <a:defRPr/>
            </a:lvl4pPr>
            <a:lvl5pPr marL="1828800" indent="0">
              <a:buNone/>
              <a:defRPr/>
            </a:lvl5pPr>
          </a:lstStyle>
          <a:p>
            <a:pPr algn="ctr"/>
            <a:r>
              <a:rPr lang="zh-CN" altLang="en-US" sz="2800" dirty="0">
                <a:ln w="12700">
                  <a:noFill/>
                </a:ln>
                <a:solidFill>
                  <a:schemeClr val="accent2"/>
                </a:solidFill>
                <a:latin typeface="+mj-ea"/>
                <a:ea typeface="+mj-ea"/>
              </a:rPr>
              <a:t>宣传物料</a:t>
            </a:r>
          </a:p>
        </p:txBody>
      </p:sp>
    </p:spTree>
    <p:extLst>
      <p:ext uri="{BB962C8B-B14F-4D97-AF65-F5344CB8AC3E}">
        <p14:creationId xmlns:p14="http://schemas.microsoft.com/office/powerpoint/2010/main" val="3124612945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内容页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底版-渐变">
            <a:extLst>
              <a:ext uri="{FF2B5EF4-FFF2-40B4-BE49-F238E27FC236}">
                <a16:creationId xmlns:a16="http://schemas.microsoft.com/office/drawing/2014/main" id="{2F7D74B6-C7ED-40C8-A9BB-38E55BAA63A4}"/>
              </a:ext>
            </a:extLst>
          </p:cNvPr>
          <p:cNvSpPr/>
          <p:nvPr userDrawn="1"/>
        </p:nvSpPr>
        <p:spPr>
          <a:xfrm>
            <a:off x="-14978" y="0"/>
            <a:ext cx="12206978" cy="6862722"/>
          </a:xfrm>
          <a:prstGeom prst="rect">
            <a:avLst/>
          </a:prstGeom>
          <a:gradFill flip="none" rotWithShape="1">
            <a:gsLst>
              <a:gs pos="75000">
                <a:schemeClr val="accent5">
                  <a:lumMod val="50000"/>
                </a:schemeClr>
              </a:gs>
              <a:gs pos="25000">
                <a:schemeClr val="accent5"/>
              </a:gs>
            </a:gsLst>
            <a:lin ang="5400000" scaled="0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7" name="地形3">
            <a:extLst>
              <a:ext uri="{FF2B5EF4-FFF2-40B4-BE49-F238E27FC236}">
                <a16:creationId xmlns:a16="http://schemas.microsoft.com/office/drawing/2014/main" id="{82A81E6B-2E2C-4E4A-A652-12B20DF8C256}"/>
              </a:ext>
            </a:extLst>
          </p:cNvPr>
          <p:cNvSpPr/>
          <p:nvPr userDrawn="1"/>
        </p:nvSpPr>
        <p:spPr>
          <a:xfrm>
            <a:off x="-17518" y="1293574"/>
            <a:ext cx="12196818" cy="1006939"/>
          </a:xfrm>
          <a:custGeom>
            <a:avLst/>
            <a:gdLst>
              <a:gd name="connsiteX0" fmla="*/ 0 w 12192000"/>
              <a:gd name="connsiteY0" fmla="*/ 0 h 2311400"/>
              <a:gd name="connsiteX1" fmla="*/ 12192000 w 12192000"/>
              <a:gd name="connsiteY1" fmla="*/ 1676400 h 2311400"/>
              <a:gd name="connsiteX2" fmla="*/ 12192000 w 12192000"/>
              <a:gd name="connsiteY2" fmla="*/ 2311400 h 2311400"/>
              <a:gd name="connsiteX3" fmla="*/ 12700 w 12192000"/>
              <a:gd name="connsiteY3" fmla="*/ 2311400 h 2311400"/>
              <a:gd name="connsiteX4" fmla="*/ 0 w 12192000"/>
              <a:gd name="connsiteY4" fmla="*/ 0 h 2311400"/>
              <a:gd name="connsiteX0" fmla="*/ 0 w 12192000"/>
              <a:gd name="connsiteY0" fmla="*/ 0 h 2311400"/>
              <a:gd name="connsiteX1" fmla="*/ 12192000 w 12192000"/>
              <a:gd name="connsiteY1" fmla="*/ 1676400 h 2311400"/>
              <a:gd name="connsiteX2" fmla="*/ 12192000 w 12192000"/>
              <a:gd name="connsiteY2" fmla="*/ 2311400 h 2311400"/>
              <a:gd name="connsiteX3" fmla="*/ 12700 w 12192000"/>
              <a:gd name="connsiteY3" fmla="*/ 2311400 h 2311400"/>
              <a:gd name="connsiteX4" fmla="*/ 0 w 12192000"/>
              <a:gd name="connsiteY4" fmla="*/ 0 h 2311400"/>
              <a:gd name="connsiteX0" fmla="*/ 0 w 12192000"/>
              <a:gd name="connsiteY0" fmla="*/ 0 h 2311400"/>
              <a:gd name="connsiteX1" fmla="*/ 12192000 w 12192000"/>
              <a:gd name="connsiteY1" fmla="*/ 1676400 h 2311400"/>
              <a:gd name="connsiteX2" fmla="*/ 12192000 w 12192000"/>
              <a:gd name="connsiteY2" fmla="*/ 2311400 h 2311400"/>
              <a:gd name="connsiteX3" fmla="*/ 12700 w 12192000"/>
              <a:gd name="connsiteY3" fmla="*/ 2311400 h 2311400"/>
              <a:gd name="connsiteX4" fmla="*/ 0 w 12192000"/>
              <a:gd name="connsiteY4" fmla="*/ 0 h 2311400"/>
              <a:gd name="connsiteX0" fmla="*/ 0 w 12192000"/>
              <a:gd name="connsiteY0" fmla="*/ 0 h 2311400"/>
              <a:gd name="connsiteX1" fmla="*/ 12192000 w 12192000"/>
              <a:gd name="connsiteY1" fmla="*/ 1676400 h 2311400"/>
              <a:gd name="connsiteX2" fmla="*/ 12192000 w 12192000"/>
              <a:gd name="connsiteY2" fmla="*/ 2311400 h 2311400"/>
              <a:gd name="connsiteX3" fmla="*/ 12700 w 12192000"/>
              <a:gd name="connsiteY3" fmla="*/ 2311400 h 2311400"/>
              <a:gd name="connsiteX4" fmla="*/ 0 w 12192000"/>
              <a:gd name="connsiteY4" fmla="*/ 0 h 2311400"/>
              <a:gd name="connsiteX0" fmla="*/ 0 w 12192000"/>
              <a:gd name="connsiteY0" fmla="*/ 0 h 2311400"/>
              <a:gd name="connsiteX1" fmla="*/ 12192000 w 12192000"/>
              <a:gd name="connsiteY1" fmla="*/ 1676400 h 2311400"/>
              <a:gd name="connsiteX2" fmla="*/ 12192000 w 12192000"/>
              <a:gd name="connsiteY2" fmla="*/ 2311400 h 2311400"/>
              <a:gd name="connsiteX3" fmla="*/ 12700 w 12192000"/>
              <a:gd name="connsiteY3" fmla="*/ 2311400 h 2311400"/>
              <a:gd name="connsiteX4" fmla="*/ 0 w 12192000"/>
              <a:gd name="connsiteY4" fmla="*/ 0 h 2311400"/>
              <a:gd name="connsiteX0" fmla="*/ 0 w 12192000"/>
              <a:gd name="connsiteY0" fmla="*/ 982 h 2312382"/>
              <a:gd name="connsiteX1" fmla="*/ 12192000 w 12192000"/>
              <a:gd name="connsiteY1" fmla="*/ 1677382 h 2312382"/>
              <a:gd name="connsiteX2" fmla="*/ 12192000 w 12192000"/>
              <a:gd name="connsiteY2" fmla="*/ 2312382 h 2312382"/>
              <a:gd name="connsiteX3" fmla="*/ 12700 w 12192000"/>
              <a:gd name="connsiteY3" fmla="*/ 2312382 h 2312382"/>
              <a:gd name="connsiteX4" fmla="*/ 0 w 12192000"/>
              <a:gd name="connsiteY4" fmla="*/ 982 h 2312382"/>
              <a:gd name="connsiteX0" fmla="*/ 0 w 12192000"/>
              <a:gd name="connsiteY0" fmla="*/ 982 h 2312382"/>
              <a:gd name="connsiteX1" fmla="*/ 12192000 w 12192000"/>
              <a:gd name="connsiteY1" fmla="*/ 1677382 h 2312382"/>
              <a:gd name="connsiteX2" fmla="*/ 12192000 w 12192000"/>
              <a:gd name="connsiteY2" fmla="*/ 2312382 h 2312382"/>
              <a:gd name="connsiteX3" fmla="*/ 5072 w 12192000"/>
              <a:gd name="connsiteY3" fmla="*/ 2312382 h 2312382"/>
              <a:gd name="connsiteX4" fmla="*/ 0 w 12192000"/>
              <a:gd name="connsiteY4" fmla="*/ 982 h 23123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192000" h="2312382">
                <a:moveTo>
                  <a:pt x="0" y="982"/>
                </a:moveTo>
                <a:cubicBezTo>
                  <a:pt x="2298554" y="-37118"/>
                  <a:pt x="8953500" y="1042382"/>
                  <a:pt x="12192000" y="1677382"/>
                </a:cubicBezTo>
                <a:lnTo>
                  <a:pt x="12192000" y="2312382"/>
                </a:lnTo>
                <a:lnTo>
                  <a:pt x="5072" y="2312382"/>
                </a:lnTo>
                <a:cubicBezTo>
                  <a:pt x="839" y="1541915"/>
                  <a:pt x="4233" y="771449"/>
                  <a:pt x="0" y="982"/>
                </a:cubicBezTo>
                <a:close/>
              </a:path>
            </a:pathLst>
          </a:custGeom>
          <a:gradFill>
            <a:gsLst>
              <a:gs pos="0">
                <a:schemeClr val="bg1"/>
              </a:gs>
              <a:gs pos="100000">
                <a:schemeClr val="bg1">
                  <a:lumMod val="85000"/>
                </a:schemeClr>
              </a:gs>
            </a:gsLst>
            <a:lin ang="5400000" scaled="0"/>
          </a:gradFill>
          <a:ln>
            <a:noFill/>
          </a:ln>
          <a:effectLst>
            <a:outerShdw blurRad="127000" dist="63500" dir="16200000" rotWithShape="0">
              <a:schemeClr val="bg2">
                <a:lumMod val="75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/>
          </a:p>
        </p:txBody>
      </p:sp>
      <p:grpSp>
        <p:nvGrpSpPr>
          <p:cNvPr id="8" name="组合 7">
            <a:extLst>
              <a:ext uri="{FF2B5EF4-FFF2-40B4-BE49-F238E27FC236}">
                <a16:creationId xmlns:a16="http://schemas.microsoft.com/office/drawing/2014/main" id="{8A50BEBF-B09D-4F07-B206-C0D014B87EF9}"/>
              </a:ext>
            </a:extLst>
          </p:cNvPr>
          <p:cNvGrpSpPr/>
          <p:nvPr userDrawn="1"/>
        </p:nvGrpSpPr>
        <p:grpSpPr>
          <a:xfrm>
            <a:off x="5785026" y="588234"/>
            <a:ext cx="393572" cy="633075"/>
            <a:chOff x="8576752" y="520915"/>
            <a:chExt cx="3716586" cy="5978268"/>
          </a:xfrm>
        </p:grpSpPr>
        <p:sp>
          <p:nvSpPr>
            <p:cNvPr id="9" name="矩形 8">
              <a:extLst>
                <a:ext uri="{FF2B5EF4-FFF2-40B4-BE49-F238E27FC236}">
                  <a16:creationId xmlns:a16="http://schemas.microsoft.com/office/drawing/2014/main" id="{5E9727AF-B2E0-49F2-8E48-9897BB958269}"/>
                </a:ext>
              </a:extLst>
            </p:cNvPr>
            <p:cNvSpPr/>
            <p:nvPr/>
          </p:nvSpPr>
          <p:spPr>
            <a:xfrm>
              <a:off x="10249999" y="5560559"/>
              <a:ext cx="546458" cy="938624"/>
            </a:xfrm>
            <a:prstGeom prst="rect">
              <a:avLst/>
            </a:prstGeom>
            <a:solidFill>
              <a:schemeClr val="accent3">
                <a:lumMod val="50000"/>
              </a:schemeClr>
            </a:solidFill>
            <a:ln w="69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+mj-ea"/>
                <a:ea typeface="+mj-ea"/>
              </a:endParaRPr>
            </a:p>
          </p:txBody>
        </p:sp>
        <p:sp>
          <p:nvSpPr>
            <p:cNvPr id="10" name="任意多边形: 形状 9">
              <a:extLst>
                <a:ext uri="{FF2B5EF4-FFF2-40B4-BE49-F238E27FC236}">
                  <a16:creationId xmlns:a16="http://schemas.microsoft.com/office/drawing/2014/main" id="{B354FA3A-F796-461A-A053-90ACD77AF05F}"/>
                </a:ext>
              </a:extLst>
            </p:cNvPr>
            <p:cNvSpPr/>
            <p:nvPr/>
          </p:nvSpPr>
          <p:spPr>
            <a:xfrm>
              <a:off x="8576752" y="520915"/>
              <a:ext cx="3716586" cy="5299420"/>
            </a:xfrm>
            <a:custGeom>
              <a:avLst/>
              <a:gdLst>
                <a:gd name="connsiteX0" fmla="*/ 0 w 723589"/>
                <a:gd name="connsiteY0" fmla="*/ 1205318 h 1289041"/>
                <a:gd name="connsiteX1" fmla="*/ 205740 w 723589"/>
                <a:gd name="connsiteY1" fmla="*/ 1226312 h 1289041"/>
                <a:gd name="connsiteX2" fmla="*/ 181247 w 723589"/>
                <a:gd name="connsiteY2" fmla="*/ 1279497 h 1289041"/>
                <a:gd name="connsiteX3" fmla="*/ 382788 w 723589"/>
                <a:gd name="connsiteY3" fmla="*/ 1224213 h 1289041"/>
                <a:gd name="connsiteX4" fmla="*/ 573133 w 723589"/>
                <a:gd name="connsiteY4" fmla="*/ 1267600 h 1289041"/>
                <a:gd name="connsiteX5" fmla="*/ 540942 w 723589"/>
                <a:gd name="connsiteY5" fmla="*/ 1232610 h 1289041"/>
                <a:gd name="connsiteX6" fmla="*/ 723589 w 723589"/>
                <a:gd name="connsiteY6" fmla="*/ 1212316 h 1289041"/>
                <a:gd name="connsiteX7" fmla="*/ 538843 w 723589"/>
                <a:gd name="connsiteY7" fmla="*/ 912803 h 1289041"/>
                <a:gd name="connsiteX8" fmla="*/ 645911 w 723589"/>
                <a:gd name="connsiteY8" fmla="*/ 941495 h 1289041"/>
                <a:gd name="connsiteX9" fmla="*/ 519948 w 723589"/>
                <a:gd name="connsiteY9" fmla="*/ 685370 h 1289041"/>
                <a:gd name="connsiteX10" fmla="*/ 587829 w 723589"/>
                <a:gd name="connsiteY10" fmla="*/ 694467 h 1289041"/>
                <a:gd name="connsiteX11" fmla="*/ 467463 w 723589"/>
                <a:gd name="connsiteY11" fmla="*/ 415249 h 1289041"/>
                <a:gd name="connsiteX12" fmla="*/ 554938 w 723589"/>
                <a:gd name="connsiteY12" fmla="*/ 443940 h 1289041"/>
                <a:gd name="connsiteX13" fmla="*/ 366693 w 723589"/>
                <a:gd name="connsiteY13" fmla="*/ 2369 h 1289041"/>
                <a:gd name="connsiteX14" fmla="*/ 360395 w 723589"/>
                <a:gd name="connsiteY14" fmla="*/ 2369 h 1289041"/>
                <a:gd name="connsiteX15" fmla="*/ 172150 w 723589"/>
                <a:gd name="connsiteY15" fmla="*/ 443940 h 1289041"/>
                <a:gd name="connsiteX16" fmla="*/ 259624 w 723589"/>
                <a:gd name="connsiteY16" fmla="*/ 415249 h 1289041"/>
                <a:gd name="connsiteX17" fmla="*/ 139260 w 723589"/>
                <a:gd name="connsiteY17" fmla="*/ 694467 h 1289041"/>
                <a:gd name="connsiteX18" fmla="*/ 207139 w 723589"/>
                <a:gd name="connsiteY18" fmla="*/ 685370 h 1289041"/>
                <a:gd name="connsiteX19" fmla="*/ 81176 w 723589"/>
                <a:gd name="connsiteY19" fmla="*/ 941495 h 1289041"/>
                <a:gd name="connsiteX20" fmla="*/ 188245 w 723589"/>
                <a:gd name="connsiteY20" fmla="*/ 912803 h 1289041"/>
                <a:gd name="connsiteX21" fmla="*/ 3499 w 723589"/>
                <a:gd name="connsiteY21" fmla="*/ 1212316 h 1289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23589" h="1289041">
                  <a:moveTo>
                    <a:pt x="0" y="1205318"/>
                  </a:moveTo>
                  <a:cubicBezTo>
                    <a:pt x="58083" y="1250805"/>
                    <a:pt x="142759" y="1237509"/>
                    <a:pt x="205740" y="1226312"/>
                  </a:cubicBezTo>
                  <a:cubicBezTo>
                    <a:pt x="205040" y="1246606"/>
                    <a:pt x="185446" y="1265501"/>
                    <a:pt x="181247" y="1279497"/>
                  </a:cubicBezTo>
                  <a:cubicBezTo>
                    <a:pt x="219736" y="1301190"/>
                    <a:pt x="341500" y="1287194"/>
                    <a:pt x="382788" y="1224213"/>
                  </a:cubicBezTo>
                  <a:cubicBezTo>
                    <a:pt x="424076" y="1275298"/>
                    <a:pt x="519248" y="1283695"/>
                    <a:pt x="573133" y="1267600"/>
                  </a:cubicBezTo>
                  <a:cubicBezTo>
                    <a:pt x="560536" y="1259202"/>
                    <a:pt x="547240" y="1248706"/>
                    <a:pt x="540942" y="1232610"/>
                  </a:cubicBezTo>
                  <a:cubicBezTo>
                    <a:pt x="594827" y="1232610"/>
                    <a:pt x="671804" y="1236109"/>
                    <a:pt x="723589" y="1212316"/>
                  </a:cubicBezTo>
                  <a:cubicBezTo>
                    <a:pt x="668305" y="1107347"/>
                    <a:pt x="593426" y="1018472"/>
                    <a:pt x="538843" y="912803"/>
                  </a:cubicBezTo>
                  <a:cubicBezTo>
                    <a:pt x="577332" y="923300"/>
                    <a:pt x="610222" y="936597"/>
                    <a:pt x="645911" y="941495"/>
                  </a:cubicBezTo>
                  <a:cubicBezTo>
                    <a:pt x="603224" y="876414"/>
                    <a:pt x="536044" y="774244"/>
                    <a:pt x="519948" y="685370"/>
                  </a:cubicBezTo>
                  <a:cubicBezTo>
                    <a:pt x="545141" y="697966"/>
                    <a:pt x="569634" y="694467"/>
                    <a:pt x="587829" y="694467"/>
                  </a:cubicBezTo>
                  <a:cubicBezTo>
                    <a:pt x="542342" y="609092"/>
                    <a:pt x="500354" y="508321"/>
                    <a:pt x="467463" y="415249"/>
                  </a:cubicBezTo>
                  <a:cubicBezTo>
                    <a:pt x="489857" y="431344"/>
                    <a:pt x="529046" y="447439"/>
                    <a:pt x="554938" y="443940"/>
                  </a:cubicBezTo>
                  <a:cubicBezTo>
                    <a:pt x="467463" y="296983"/>
                    <a:pt x="405182" y="160523"/>
                    <a:pt x="366693" y="2369"/>
                  </a:cubicBezTo>
                  <a:cubicBezTo>
                    <a:pt x="365293" y="-1130"/>
                    <a:pt x="361794" y="-430"/>
                    <a:pt x="360395" y="2369"/>
                  </a:cubicBezTo>
                  <a:cubicBezTo>
                    <a:pt x="321207" y="160523"/>
                    <a:pt x="259624" y="296983"/>
                    <a:pt x="172150" y="443940"/>
                  </a:cubicBezTo>
                  <a:cubicBezTo>
                    <a:pt x="198042" y="447439"/>
                    <a:pt x="237231" y="431344"/>
                    <a:pt x="259624" y="415249"/>
                  </a:cubicBezTo>
                  <a:cubicBezTo>
                    <a:pt x="227434" y="508321"/>
                    <a:pt x="184746" y="609792"/>
                    <a:pt x="139260" y="694467"/>
                  </a:cubicBezTo>
                  <a:cubicBezTo>
                    <a:pt x="157454" y="694467"/>
                    <a:pt x="181247" y="697966"/>
                    <a:pt x="207139" y="685370"/>
                  </a:cubicBezTo>
                  <a:cubicBezTo>
                    <a:pt x="191044" y="774244"/>
                    <a:pt x="123164" y="876414"/>
                    <a:pt x="81176" y="941495"/>
                  </a:cubicBezTo>
                  <a:cubicBezTo>
                    <a:pt x="116866" y="937296"/>
                    <a:pt x="149757" y="924000"/>
                    <a:pt x="188245" y="912803"/>
                  </a:cubicBezTo>
                  <a:cubicBezTo>
                    <a:pt x="132961" y="1017773"/>
                    <a:pt x="58083" y="1107347"/>
                    <a:pt x="3499" y="1212316"/>
                  </a:cubicBezTo>
                </a:path>
              </a:pathLst>
            </a:custGeom>
            <a:gradFill>
              <a:gsLst>
                <a:gs pos="0">
                  <a:schemeClr val="accent1">
                    <a:lumMod val="90000"/>
                    <a:lumOff val="10000"/>
                  </a:schemeClr>
                </a:gs>
                <a:gs pos="100000">
                  <a:schemeClr val="accent1">
                    <a:lumMod val="75000"/>
                  </a:schemeClr>
                </a:gs>
              </a:gsLst>
              <a:lin ang="5400000" scaled="0"/>
            </a:gradFill>
            <a:ln w="6994" cap="flat">
              <a:noFill/>
              <a:prstDash val="solid"/>
              <a:miter/>
            </a:ln>
            <a:effectLst>
              <a:outerShdw blurRad="50800" dist="38100" dir="5400000" algn="t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endParaRPr lang="zh-CN" altLang="en-US">
                <a:latin typeface="+mj-ea"/>
                <a:ea typeface="+mj-ea"/>
              </a:endParaRPr>
            </a:p>
          </p:txBody>
        </p:sp>
      </p:grpSp>
      <p:grpSp>
        <p:nvGrpSpPr>
          <p:cNvPr id="11" name="组合 10">
            <a:extLst>
              <a:ext uri="{FF2B5EF4-FFF2-40B4-BE49-F238E27FC236}">
                <a16:creationId xmlns:a16="http://schemas.microsoft.com/office/drawing/2014/main" id="{11709BD2-F340-4F74-BF01-E7FF1F4F0F07}"/>
              </a:ext>
            </a:extLst>
          </p:cNvPr>
          <p:cNvGrpSpPr/>
          <p:nvPr userDrawn="1"/>
        </p:nvGrpSpPr>
        <p:grpSpPr>
          <a:xfrm>
            <a:off x="3186139" y="704643"/>
            <a:ext cx="485673" cy="781222"/>
            <a:chOff x="8576752" y="520915"/>
            <a:chExt cx="3716586" cy="5978268"/>
          </a:xfrm>
        </p:grpSpPr>
        <p:sp>
          <p:nvSpPr>
            <p:cNvPr id="12" name="矩形 11">
              <a:extLst>
                <a:ext uri="{FF2B5EF4-FFF2-40B4-BE49-F238E27FC236}">
                  <a16:creationId xmlns:a16="http://schemas.microsoft.com/office/drawing/2014/main" id="{CDA70FCE-DCB5-4576-BEDD-9350326CEFEE}"/>
                </a:ext>
              </a:extLst>
            </p:cNvPr>
            <p:cNvSpPr/>
            <p:nvPr/>
          </p:nvSpPr>
          <p:spPr>
            <a:xfrm>
              <a:off x="10249999" y="5560559"/>
              <a:ext cx="546458" cy="938624"/>
            </a:xfrm>
            <a:prstGeom prst="rect">
              <a:avLst/>
            </a:prstGeom>
            <a:solidFill>
              <a:schemeClr val="accent3">
                <a:lumMod val="50000"/>
              </a:schemeClr>
            </a:solidFill>
            <a:ln w="69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+mj-ea"/>
                <a:ea typeface="+mj-ea"/>
              </a:endParaRPr>
            </a:p>
          </p:txBody>
        </p:sp>
        <p:sp>
          <p:nvSpPr>
            <p:cNvPr id="13" name="任意多边形: 形状 12">
              <a:extLst>
                <a:ext uri="{FF2B5EF4-FFF2-40B4-BE49-F238E27FC236}">
                  <a16:creationId xmlns:a16="http://schemas.microsoft.com/office/drawing/2014/main" id="{F18E5F67-CBDB-458B-A658-6C3E76F76A8A}"/>
                </a:ext>
              </a:extLst>
            </p:cNvPr>
            <p:cNvSpPr/>
            <p:nvPr/>
          </p:nvSpPr>
          <p:spPr>
            <a:xfrm>
              <a:off x="8576752" y="520915"/>
              <a:ext cx="3716586" cy="5299420"/>
            </a:xfrm>
            <a:custGeom>
              <a:avLst/>
              <a:gdLst>
                <a:gd name="connsiteX0" fmla="*/ 0 w 723589"/>
                <a:gd name="connsiteY0" fmla="*/ 1205318 h 1289041"/>
                <a:gd name="connsiteX1" fmla="*/ 205740 w 723589"/>
                <a:gd name="connsiteY1" fmla="*/ 1226312 h 1289041"/>
                <a:gd name="connsiteX2" fmla="*/ 181247 w 723589"/>
                <a:gd name="connsiteY2" fmla="*/ 1279497 h 1289041"/>
                <a:gd name="connsiteX3" fmla="*/ 382788 w 723589"/>
                <a:gd name="connsiteY3" fmla="*/ 1224213 h 1289041"/>
                <a:gd name="connsiteX4" fmla="*/ 573133 w 723589"/>
                <a:gd name="connsiteY4" fmla="*/ 1267600 h 1289041"/>
                <a:gd name="connsiteX5" fmla="*/ 540942 w 723589"/>
                <a:gd name="connsiteY5" fmla="*/ 1232610 h 1289041"/>
                <a:gd name="connsiteX6" fmla="*/ 723589 w 723589"/>
                <a:gd name="connsiteY6" fmla="*/ 1212316 h 1289041"/>
                <a:gd name="connsiteX7" fmla="*/ 538843 w 723589"/>
                <a:gd name="connsiteY7" fmla="*/ 912803 h 1289041"/>
                <a:gd name="connsiteX8" fmla="*/ 645911 w 723589"/>
                <a:gd name="connsiteY8" fmla="*/ 941495 h 1289041"/>
                <a:gd name="connsiteX9" fmla="*/ 519948 w 723589"/>
                <a:gd name="connsiteY9" fmla="*/ 685370 h 1289041"/>
                <a:gd name="connsiteX10" fmla="*/ 587829 w 723589"/>
                <a:gd name="connsiteY10" fmla="*/ 694467 h 1289041"/>
                <a:gd name="connsiteX11" fmla="*/ 467463 w 723589"/>
                <a:gd name="connsiteY11" fmla="*/ 415249 h 1289041"/>
                <a:gd name="connsiteX12" fmla="*/ 554938 w 723589"/>
                <a:gd name="connsiteY12" fmla="*/ 443940 h 1289041"/>
                <a:gd name="connsiteX13" fmla="*/ 366693 w 723589"/>
                <a:gd name="connsiteY13" fmla="*/ 2369 h 1289041"/>
                <a:gd name="connsiteX14" fmla="*/ 360395 w 723589"/>
                <a:gd name="connsiteY14" fmla="*/ 2369 h 1289041"/>
                <a:gd name="connsiteX15" fmla="*/ 172150 w 723589"/>
                <a:gd name="connsiteY15" fmla="*/ 443940 h 1289041"/>
                <a:gd name="connsiteX16" fmla="*/ 259624 w 723589"/>
                <a:gd name="connsiteY16" fmla="*/ 415249 h 1289041"/>
                <a:gd name="connsiteX17" fmla="*/ 139260 w 723589"/>
                <a:gd name="connsiteY17" fmla="*/ 694467 h 1289041"/>
                <a:gd name="connsiteX18" fmla="*/ 207139 w 723589"/>
                <a:gd name="connsiteY18" fmla="*/ 685370 h 1289041"/>
                <a:gd name="connsiteX19" fmla="*/ 81176 w 723589"/>
                <a:gd name="connsiteY19" fmla="*/ 941495 h 1289041"/>
                <a:gd name="connsiteX20" fmla="*/ 188245 w 723589"/>
                <a:gd name="connsiteY20" fmla="*/ 912803 h 1289041"/>
                <a:gd name="connsiteX21" fmla="*/ 3499 w 723589"/>
                <a:gd name="connsiteY21" fmla="*/ 1212316 h 1289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23589" h="1289041">
                  <a:moveTo>
                    <a:pt x="0" y="1205318"/>
                  </a:moveTo>
                  <a:cubicBezTo>
                    <a:pt x="58083" y="1250805"/>
                    <a:pt x="142759" y="1237509"/>
                    <a:pt x="205740" y="1226312"/>
                  </a:cubicBezTo>
                  <a:cubicBezTo>
                    <a:pt x="205040" y="1246606"/>
                    <a:pt x="185446" y="1265501"/>
                    <a:pt x="181247" y="1279497"/>
                  </a:cubicBezTo>
                  <a:cubicBezTo>
                    <a:pt x="219736" y="1301190"/>
                    <a:pt x="341500" y="1287194"/>
                    <a:pt x="382788" y="1224213"/>
                  </a:cubicBezTo>
                  <a:cubicBezTo>
                    <a:pt x="424076" y="1275298"/>
                    <a:pt x="519248" y="1283695"/>
                    <a:pt x="573133" y="1267600"/>
                  </a:cubicBezTo>
                  <a:cubicBezTo>
                    <a:pt x="560536" y="1259202"/>
                    <a:pt x="547240" y="1248706"/>
                    <a:pt x="540942" y="1232610"/>
                  </a:cubicBezTo>
                  <a:cubicBezTo>
                    <a:pt x="594827" y="1232610"/>
                    <a:pt x="671804" y="1236109"/>
                    <a:pt x="723589" y="1212316"/>
                  </a:cubicBezTo>
                  <a:cubicBezTo>
                    <a:pt x="668305" y="1107347"/>
                    <a:pt x="593426" y="1018472"/>
                    <a:pt x="538843" y="912803"/>
                  </a:cubicBezTo>
                  <a:cubicBezTo>
                    <a:pt x="577332" y="923300"/>
                    <a:pt x="610222" y="936597"/>
                    <a:pt x="645911" y="941495"/>
                  </a:cubicBezTo>
                  <a:cubicBezTo>
                    <a:pt x="603224" y="876414"/>
                    <a:pt x="536044" y="774244"/>
                    <a:pt x="519948" y="685370"/>
                  </a:cubicBezTo>
                  <a:cubicBezTo>
                    <a:pt x="545141" y="697966"/>
                    <a:pt x="569634" y="694467"/>
                    <a:pt x="587829" y="694467"/>
                  </a:cubicBezTo>
                  <a:cubicBezTo>
                    <a:pt x="542342" y="609092"/>
                    <a:pt x="500354" y="508321"/>
                    <a:pt x="467463" y="415249"/>
                  </a:cubicBezTo>
                  <a:cubicBezTo>
                    <a:pt x="489857" y="431344"/>
                    <a:pt x="529046" y="447439"/>
                    <a:pt x="554938" y="443940"/>
                  </a:cubicBezTo>
                  <a:cubicBezTo>
                    <a:pt x="467463" y="296983"/>
                    <a:pt x="405182" y="160523"/>
                    <a:pt x="366693" y="2369"/>
                  </a:cubicBezTo>
                  <a:cubicBezTo>
                    <a:pt x="365293" y="-1130"/>
                    <a:pt x="361794" y="-430"/>
                    <a:pt x="360395" y="2369"/>
                  </a:cubicBezTo>
                  <a:cubicBezTo>
                    <a:pt x="321207" y="160523"/>
                    <a:pt x="259624" y="296983"/>
                    <a:pt x="172150" y="443940"/>
                  </a:cubicBezTo>
                  <a:cubicBezTo>
                    <a:pt x="198042" y="447439"/>
                    <a:pt x="237231" y="431344"/>
                    <a:pt x="259624" y="415249"/>
                  </a:cubicBezTo>
                  <a:cubicBezTo>
                    <a:pt x="227434" y="508321"/>
                    <a:pt x="184746" y="609792"/>
                    <a:pt x="139260" y="694467"/>
                  </a:cubicBezTo>
                  <a:cubicBezTo>
                    <a:pt x="157454" y="694467"/>
                    <a:pt x="181247" y="697966"/>
                    <a:pt x="207139" y="685370"/>
                  </a:cubicBezTo>
                  <a:cubicBezTo>
                    <a:pt x="191044" y="774244"/>
                    <a:pt x="123164" y="876414"/>
                    <a:pt x="81176" y="941495"/>
                  </a:cubicBezTo>
                  <a:cubicBezTo>
                    <a:pt x="116866" y="937296"/>
                    <a:pt x="149757" y="924000"/>
                    <a:pt x="188245" y="912803"/>
                  </a:cubicBezTo>
                  <a:cubicBezTo>
                    <a:pt x="132961" y="1017773"/>
                    <a:pt x="58083" y="1107347"/>
                    <a:pt x="3499" y="1212316"/>
                  </a:cubicBezTo>
                </a:path>
              </a:pathLst>
            </a:custGeom>
            <a:gradFill>
              <a:gsLst>
                <a:gs pos="0">
                  <a:schemeClr val="accent1">
                    <a:lumMod val="90000"/>
                    <a:lumOff val="10000"/>
                  </a:schemeClr>
                </a:gs>
                <a:gs pos="100000">
                  <a:schemeClr val="accent1">
                    <a:lumMod val="75000"/>
                  </a:schemeClr>
                </a:gs>
              </a:gsLst>
              <a:lin ang="5400000" scaled="0"/>
            </a:gradFill>
            <a:ln w="6994" cap="flat">
              <a:noFill/>
              <a:prstDash val="solid"/>
              <a:miter/>
            </a:ln>
            <a:effectLst>
              <a:outerShdw blurRad="50800" dist="38100" dir="5400000" algn="t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endParaRPr lang="zh-CN" altLang="en-US">
                <a:latin typeface="+mj-ea"/>
                <a:ea typeface="+mj-ea"/>
              </a:endParaRPr>
            </a:p>
          </p:txBody>
        </p:sp>
      </p:grpSp>
      <p:sp>
        <p:nvSpPr>
          <p:cNvPr id="14" name="地形2">
            <a:extLst>
              <a:ext uri="{FF2B5EF4-FFF2-40B4-BE49-F238E27FC236}">
                <a16:creationId xmlns:a16="http://schemas.microsoft.com/office/drawing/2014/main" id="{FE91EE03-8479-4025-B0B2-B30C8B8051DC}"/>
              </a:ext>
            </a:extLst>
          </p:cNvPr>
          <p:cNvSpPr/>
          <p:nvPr userDrawn="1"/>
        </p:nvSpPr>
        <p:spPr>
          <a:xfrm>
            <a:off x="0" y="1104900"/>
            <a:ext cx="12194540" cy="959200"/>
          </a:xfrm>
          <a:custGeom>
            <a:avLst/>
            <a:gdLst>
              <a:gd name="connsiteX0" fmla="*/ 12179300 w 12179300"/>
              <a:gd name="connsiteY0" fmla="*/ 0 h 2311400"/>
              <a:gd name="connsiteX1" fmla="*/ 12179300 w 12179300"/>
              <a:gd name="connsiteY1" fmla="*/ 2311400 h 2311400"/>
              <a:gd name="connsiteX2" fmla="*/ 0 w 12179300"/>
              <a:gd name="connsiteY2" fmla="*/ 2311400 h 2311400"/>
              <a:gd name="connsiteX3" fmla="*/ 0 w 12179300"/>
              <a:gd name="connsiteY3" fmla="*/ 1981200 h 2311400"/>
              <a:gd name="connsiteX4" fmla="*/ 12179300 w 12179300"/>
              <a:gd name="connsiteY4" fmla="*/ 0 h 2311400"/>
              <a:gd name="connsiteX0" fmla="*/ 12179300 w 12179300"/>
              <a:gd name="connsiteY0" fmla="*/ 0 h 2311400"/>
              <a:gd name="connsiteX1" fmla="*/ 12179300 w 12179300"/>
              <a:gd name="connsiteY1" fmla="*/ 2311400 h 2311400"/>
              <a:gd name="connsiteX2" fmla="*/ 0 w 12179300"/>
              <a:gd name="connsiteY2" fmla="*/ 2311400 h 2311400"/>
              <a:gd name="connsiteX3" fmla="*/ 0 w 12179300"/>
              <a:gd name="connsiteY3" fmla="*/ 1981200 h 2311400"/>
              <a:gd name="connsiteX4" fmla="*/ 12179300 w 12179300"/>
              <a:gd name="connsiteY4" fmla="*/ 0 h 2311400"/>
              <a:gd name="connsiteX0" fmla="*/ 12179300 w 12179300"/>
              <a:gd name="connsiteY0" fmla="*/ 0 h 2311400"/>
              <a:gd name="connsiteX1" fmla="*/ 12179300 w 12179300"/>
              <a:gd name="connsiteY1" fmla="*/ 2311400 h 2311400"/>
              <a:gd name="connsiteX2" fmla="*/ 0 w 12179300"/>
              <a:gd name="connsiteY2" fmla="*/ 2311400 h 2311400"/>
              <a:gd name="connsiteX3" fmla="*/ 0 w 12179300"/>
              <a:gd name="connsiteY3" fmla="*/ 1981200 h 2311400"/>
              <a:gd name="connsiteX4" fmla="*/ 12179300 w 12179300"/>
              <a:gd name="connsiteY4" fmla="*/ 0 h 2311400"/>
              <a:gd name="connsiteX0" fmla="*/ 12179300 w 12179300"/>
              <a:gd name="connsiteY0" fmla="*/ 0 h 2311400"/>
              <a:gd name="connsiteX1" fmla="*/ 12179300 w 12179300"/>
              <a:gd name="connsiteY1" fmla="*/ 2311400 h 2311400"/>
              <a:gd name="connsiteX2" fmla="*/ 0 w 12179300"/>
              <a:gd name="connsiteY2" fmla="*/ 2311400 h 2311400"/>
              <a:gd name="connsiteX3" fmla="*/ 0 w 12179300"/>
              <a:gd name="connsiteY3" fmla="*/ 1981200 h 2311400"/>
              <a:gd name="connsiteX4" fmla="*/ 12179300 w 12179300"/>
              <a:gd name="connsiteY4" fmla="*/ 0 h 2311400"/>
              <a:gd name="connsiteX0" fmla="*/ 12179300 w 12179300"/>
              <a:gd name="connsiteY0" fmla="*/ 0 h 2311400"/>
              <a:gd name="connsiteX1" fmla="*/ 12179300 w 12179300"/>
              <a:gd name="connsiteY1" fmla="*/ 2311400 h 2311400"/>
              <a:gd name="connsiteX2" fmla="*/ 0 w 12179300"/>
              <a:gd name="connsiteY2" fmla="*/ 2311400 h 2311400"/>
              <a:gd name="connsiteX3" fmla="*/ 0 w 12179300"/>
              <a:gd name="connsiteY3" fmla="*/ 1981200 h 2311400"/>
              <a:gd name="connsiteX4" fmla="*/ 12179300 w 12179300"/>
              <a:gd name="connsiteY4" fmla="*/ 0 h 2311400"/>
              <a:gd name="connsiteX0" fmla="*/ 12186920 w 12186920"/>
              <a:gd name="connsiteY0" fmla="*/ 0 h 2323108"/>
              <a:gd name="connsiteX1" fmla="*/ 12179300 w 12186920"/>
              <a:gd name="connsiteY1" fmla="*/ 2323108 h 2323108"/>
              <a:gd name="connsiteX2" fmla="*/ 0 w 12186920"/>
              <a:gd name="connsiteY2" fmla="*/ 2323108 h 2323108"/>
              <a:gd name="connsiteX3" fmla="*/ 0 w 12186920"/>
              <a:gd name="connsiteY3" fmla="*/ 1992908 h 2323108"/>
              <a:gd name="connsiteX4" fmla="*/ 12186920 w 12186920"/>
              <a:gd name="connsiteY4" fmla="*/ 0 h 2323108"/>
              <a:gd name="connsiteX0" fmla="*/ 12186920 w 12186920"/>
              <a:gd name="connsiteY0" fmla="*/ 0 h 2323108"/>
              <a:gd name="connsiteX1" fmla="*/ 11965940 w 12186920"/>
              <a:gd name="connsiteY1" fmla="*/ 2264567 h 2323108"/>
              <a:gd name="connsiteX2" fmla="*/ 0 w 12186920"/>
              <a:gd name="connsiteY2" fmla="*/ 2323108 h 2323108"/>
              <a:gd name="connsiteX3" fmla="*/ 0 w 12186920"/>
              <a:gd name="connsiteY3" fmla="*/ 1992908 h 2323108"/>
              <a:gd name="connsiteX4" fmla="*/ 12186920 w 12186920"/>
              <a:gd name="connsiteY4" fmla="*/ 0 h 2323108"/>
              <a:gd name="connsiteX0" fmla="*/ 12186920 w 12194540"/>
              <a:gd name="connsiteY0" fmla="*/ 0 h 2323108"/>
              <a:gd name="connsiteX1" fmla="*/ 12194540 w 12194540"/>
              <a:gd name="connsiteY1" fmla="*/ 2323108 h 2323108"/>
              <a:gd name="connsiteX2" fmla="*/ 0 w 12194540"/>
              <a:gd name="connsiteY2" fmla="*/ 2323108 h 2323108"/>
              <a:gd name="connsiteX3" fmla="*/ 0 w 12194540"/>
              <a:gd name="connsiteY3" fmla="*/ 1992908 h 2323108"/>
              <a:gd name="connsiteX4" fmla="*/ 12186920 w 12194540"/>
              <a:gd name="connsiteY4" fmla="*/ 0 h 2323108"/>
              <a:gd name="connsiteX0" fmla="*/ 12194540 w 12194540"/>
              <a:gd name="connsiteY0" fmla="*/ 0 h 2323108"/>
              <a:gd name="connsiteX1" fmla="*/ 12194540 w 12194540"/>
              <a:gd name="connsiteY1" fmla="*/ 2323108 h 2323108"/>
              <a:gd name="connsiteX2" fmla="*/ 0 w 12194540"/>
              <a:gd name="connsiteY2" fmla="*/ 2323108 h 2323108"/>
              <a:gd name="connsiteX3" fmla="*/ 0 w 12194540"/>
              <a:gd name="connsiteY3" fmla="*/ 1992908 h 2323108"/>
              <a:gd name="connsiteX4" fmla="*/ 12194540 w 12194540"/>
              <a:gd name="connsiteY4" fmla="*/ 0 h 2323108"/>
              <a:gd name="connsiteX0" fmla="*/ 12194540 w 12194540"/>
              <a:gd name="connsiteY0" fmla="*/ 0 h 2323108"/>
              <a:gd name="connsiteX1" fmla="*/ 12194540 w 12194540"/>
              <a:gd name="connsiteY1" fmla="*/ 2323108 h 2323108"/>
              <a:gd name="connsiteX2" fmla="*/ 0 w 12194540"/>
              <a:gd name="connsiteY2" fmla="*/ 2323108 h 2323108"/>
              <a:gd name="connsiteX3" fmla="*/ 12194540 w 12194540"/>
              <a:gd name="connsiteY3" fmla="*/ 0 h 2323108"/>
              <a:gd name="connsiteX0" fmla="*/ 12194540 w 12194540"/>
              <a:gd name="connsiteY0" fmla="*/ 0 h 2323108"/>
              <a:gd name="connsiteX1" fmla="*/ 12194540 w 12194540"/>
              <a:gd name="connsiteY1" fmla="*/ 2323108 h 2323108"/>
              <a:gd name="connsiteX2" fmla="*/ 0 w 12194540"/>
              <a:gd name="connsiteY2" fmla="*/ 2323108 h 2323108"/>
              <a:gd name="connsiteX3" fmla="*/ 12194540 w 12194540"/>
              <a:gd name="connsiteY3" fmla="*/ 0 h 2323108"/>
              <a:gd name="connsiteX0" fmla="*/ 12194540 w 12194540"/>
              <a:gd name="connsiteY0" fmla="*/ 0 h 2323108"/>
              <a:gd name="connsiteX1" fmla="*/ 12194540 w 12194540"/>
              <a:gd name="connsiteY1" fmla="*/ 2323108 h 2323108"/>
              <a:gd name="connsiteX2" fmla="*/ 0 w 12194540"/>
              <a:gd name="connsiteY2" fmla="*/ 2323108 h 2323108"/>
              <a:gd name="connsiteX3" fmla="*/ 12194540 w 12194540"/>
              <a:gd name="connsiteY3" fmla="*/ 0 h 2323108"/>
              <a:gd name="connsiteX0" fmla="*/ 12194540 w 12194540"/>
              <a:gd name="connsiteY0" fmla="*/ 0 h 2323108"/>
              <a:gd name="connsiteX1" fmla="*/ 12194540 w 12194540"/>
              <a:gd name="connsiteY1" fmla="*/ 2323108 h 2323108"/>
              <a:gd name="connsiteX2" fmla="*/ 0 w 12194540"/>
              <a:gd name="connsiteY2" fmla="*/ 2323108 h 2323108"/>
              <a:gd name="connsiteX3" fmla="*/ 12194540 w 12194540"/>
              <a:gd name="connsiteY3" fmla="*/ 0 h 2323108"/>
              <a:gd name="connsiteX0" fmla="*/ 12194540 w 12194540"/>
              <a:gd name="connsiteY0" fmla="*/ 0 h 1400721"/>
              <a:gd name="connsiteX1" fmla="*/ 12194540 w 12194540"/>
              <a:gd name="connsiteY1" fmla="*/ 1400721 h 1400721"/>
              <a:gd name="connsiteX2" fmla="*/ 0 w 12194540"/>
              <a:gd name="connsiteY2" fmla="*/ 1400721 h 1400721"/>
              <a:gd name="connsiteX3" fmla="*/ 12194540 w 12194540"/>
              <a:gd name="connsiteY3" fmla="*/ 0 h 1400721"/>
              <a:gd name="connsiteX0" fmla="*/ 12194540 w 12194540"/>
              <a:gd name="connsiteY0" fmla="*/ 238523 h 1639244"/>
              <a:gd name="connsiteX1" fmla="*/ 12194540 w 12194540"/>
              <a:gd name="connsiteY1" fmla="*/ 1639244 h 1639244"/>
              <a:gd name="connsiteX2" fmla="*/ 0 w 12194540"/>
              <a:gd name="connsiteY2" fmla="*/ 1639244 h 1639244"/>
              <a:gd name="connsiteX3" fmla="*/ 12194540 w 12194540"/>
              <a:gd name="connsiteY3" fmla="*/ 238523 h 1639244"/>
              <a:gd name="connsiteX0" fmla="*/ 12194540 w 12194540"/>
              <a:gd name="connsiteY0" fmla="*/ 369729 h 1770450"/>
              <a:gd name="connsiteX1" fmla="*/ 12194540 w 12194540"/>
              <a:gd name="connsiteY1" fmla="*/ 1770450 h 1770450"/>
              <a:gd name="connsiteX2" fmla="*/ 0 w 12194540"/>
              <a:gd name="connsiteY2" fmla="*/ 1770450 h 1770450"/>
              <a:gd name="connsiteX3" fmla="*/ 12194540 w 12194540"/>
              <a:gd name="connsiteY3" fmla="*/ 369729 h 1770450"/>
              <a:gd name="connsiteX0" fmla="*/ 12194540 w 12194540"/>
              <a:gd name="connsiteY0" fmla="*/ 328772 h 1729493"/>
              <a:gd name="connsiteX1" fmla="*/ 12194540 w 12194540"/>
              <a:gd name="connsiteY1" fmla="*/ 1729493 h 1729493"/>
              <a:gd name="connsiteX2" fmla="*/ 0 w 12194540"/>
              <a:gd name="connsiteY2" fmla="*/ 1729493 h 1729493"/>
              <a:gd name="connsiteX3" fmla="*/ 12194540 w 12194540"/>
              <a:gd name="connsiteY3" fmla="*/ 328772 h 17294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4540" h="1729493">
                <a:moveTo>
                  <a:pt x="12194540" y="328772"/>
                </a:moveTo>
                <a:lnTo>
                  <a:pt x="12194540" y="1729493"/>
                </a:lnTo>
                <a:lnTo>
                  <a:pt x="0" y="1729493"/>
                </a:lnTo>
                <a:cubicBezTo>
                  <a:pt x="1569297" y="896582"/>
                  <a:pt x="7208036" y="-686125"/>
                  <a:pt x="12194540" y="328772"/>
                </a:cubicBezTo>
                <a:close/>
              </a:path>
            </a:pathLst>
          </a:custGeom>
          <a:gradFill>
            <a:gsLst>
              <a:gs pos="0">
                <a:schemeClr val="bg1"/>
              </a:gs>
              <a:gs pos="100000">
                <a:schemeClr val="bg1">
                  <a:lumMod val="85000"/>
                </a:schemeClr>
              </a:gs>
            </a:gsLst>
            <a:lin ang="5400000" scaled="0"/>
          </a:gradFill>
          <a:ln>
            <a:noFill/>
          </a:ln>
          <a:effectLst>
            <a:outerShdw blurRad="127000" dist="63500" dir="16200000" rotWithShape="0">
              <a:schemeClr val="bg2">
                <a:lumMod val="75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15" name="雪花2">
            <a:extLst>
              <a:ext uri="{FF2B5EF4-FFF2-40B4-BE49-F238E27FC236}">
                <a16:creationId xmlns:a16="http://schemas.microsoft.com/office/drawing/2014/main" id="{696AB74F-EAB3-4AFC-908E-B211C90D8479}"/>
              </a:ext>
            </a:extLst>
          </p:cNvPr>
          <p:cNvSpPr/>
          <p:nvPr userDrawn="1"/>
        </p:nvSpPr>
        <p:spPr>
          <a:xfrm>
            <a:off x="86360" y="340873"/>
            <a:ext cx="12078891" cy="5907136"/>
          </a:xfrm>
          <a:custGeom>
            <a:avLst/>
            <a:gdLst>
              <a:gd name="connsiteX0" fmla="*/ 3842360 w 12078891"/>
              <a:gd name="connsiteY0" fmla="*/ 5831795 h 5907136"/>
              <a:gd name="connsiteX1" fmla="*/ 3880030 w 12078891"/>
              <a:gd name="connsiteY1" fmla="*/ 5869465 h 5907136"/>
              <a:gd name="connsiteX2" fmla="*/ 3842360 w 12078891"/>
              <a:gd name="connsiteY2" fmla="*/ 5907136 h 5907136"/>
              <a:gd name="connsiteX3" fmla="*/ 3804687 w 12078891"/>
              <a:gd name="connsiteY3" fmla="*/ 5869465 h 5907136"/>
              <a:gd name="connsiteX4" fmla="*/ 3842360 w 12078891"/>
              <a:gd name="connsiteY4" fmla="*/ 5831795 h 5907136"/>
              <a:gd name="connsiteX5" fmla="*/ 7474967 w 12078891"/>
              <a:gd name="connsiteY5" fmla="*/ 5830778 h 5907136"/>
              <a:gd name="connsiteX6" fmla="*/ 7492275 w 12078891"/>
              <a:gd name="connsiteY6" fmla="*/ 5848086 h 5907136"/>
              <a:gd name="connsiteX7" fmla="*/ 7474967 w 12078891"/>
              <a:gd name="connsiteY7" fmla="*/ 5865394 h 5907136"/>
              <a:gd name="connsiteX8" fmla="*/ 7457659 w 12078891"/>
              <a:gd name="connsiteY8" fmla="*/ 5848086 h 5907136"/>
              <a:gd name="connsiteX9" fmla="*/ 7474967 w 12078891"/>
              <a:gd name="connsiteY9" fmla="*/ 5830778 h 5907136"/>
              <a:gd name="connsiteX10" fmla="*/ 8992978 w 12078891"/>
              <a:gd name="connsiteY10" fmla="*/ 5793107 h 5907136"/>
              <a:gd name="connsiteX11" fmla="*/ 8999088 w 12078891"/>
              <a:gd name="connsiteY11" fmla="*/ 5799215 h 5907136"/>
              <a:gd name="connsiteX12" fmla="*/ 8992978 w 12078891"/>
              <a:gd name="connsiteY12" fmla="*/ 5805325 h 5907136"/>
              <a:gd name="connsiteX13" fmla="*/ 8986870 w 12078891"/>
              <a:gd name="connsiteY13" fmla="*/ 5799215 h 5907136"/>
              <a:gd name="connsiteX14" fmla="*/ 8992978 w 12078891"/>
              <a:gd name="connsiteY14" fmla="*/ 5793107 h 5907136"/>
              <a:gd name="connsiteX15" fmla="*/ 10305331 w 12078891"/>
              <a:gd name="connsiteY15" fmla="*/ 5791071 h 5907136"/>
              <a:gd name="connsiteX16" fmla="*/ 10324675 w 12078891"/>
              <a:gd name="connsiteY16" fmla="*/ 5810415 h 5907136"/>
              <a:gd name="connsiteX17" fmla="*/ 10305331 w 12078891"/>
              <a:gd name="connsiteY17" fmla="*/ 5829759 h 5907136"/>
              <a:gd name="connsiteX18" fmla="*/ 10285987 w 12078891"/>
              <a:gd name="connsiteY18" fmla="*/ 5810415 h 5907136"/>
              <a:gd name="connsiteX19" fmla="*/ 10305331 w 12078891"/>
              <a:gd name="connsiteY19" fmla="*/ 5791071 h 5907136"/>
              <a:gd name="connsiteX20" fmla="*/ 9101917 w 12078891"/>
              <a:gd name="connsiteY20" fmla="*/ 5773763 h 5907136"/>
              <a:gd name="connsiteX21" fmla="*/ 9126352 w 12078891"/>
              <a:gd name="connsiteY21" fmla="*/ 5798198 h 5907136"/>
              <a:gd name="connsiteX22" fmla="*/ 9101917 w 12078891"/>
              <a:gd name="connsiteY22" fmla="*/ 5822633 h 5907136"/>
              <a:gd name="connsiteX23" fmla="*/ 9077482 w 12078891"/>
              <a:gd name="connsiteY23" fmla="*/ 5798198 h 5907136"/>
              <a:gd name="connsiteX24" fmla="*/ 9101917 w 12078891"/>
              <a:gd name="connsiteY24" fmla="*/ 5773763 h 5907136"/>
              <a:gd name="connsiteX25" fmla="*/ 4563173 w 12078891"/>
              <a:gd name="connsiteY25" fmla="*/ 5765618 h 5907136"/>
              <a:gd name="connsiteX26" fmla="*/ 4573353 w 12078891"/>
              <a:gd name="connsiteY26" fmla="*/ 5775799 h 5907136"/>
              <a:gd name="connsiteX27" fmla="*/ 4563173 w 12078891"/>
              <a:gd name="connsiteY27" fmla="*/ 5785980 h 5907136"/>
              <a:gd name="connsiteX28" fmla="*/ 4552992 w 12078891"/>
              <a:gd name="connsiteY28" fmla="*/ 5775799 h 5907136"/>
              <a:gd name="connsiteX29" fmla="*/ 4563173 w 12078891"/>
              <a:gd name="connsiteY29" fmla="*/ 5765618 h 5907136"/>
              <a:gd name="connsiteX30" fmla="*/ 3667253 w 12078891"/>
              <a:gd name="connsiteY30" fmla="*/ 5747292 h 5907136"/>
              <a:gd name="connsiteX31" fmla="*/ 3677432 w 12078891"/>
              <a:gd name="connsiteY31" fmla="*/ 5756455 h 5907136"/>
              <a:gd name="connsiteX32" fmla="*/ 3667253 w 12078891"/>
              <a:gd name="connsiteY32" fmla="*/ 5765618 h 5907136"/>
              <a:gd name="connsiteX33" fmla="*/ 3657072 w 12078891"/>
              <a:gd name="connsiteY33" fmla="*/ 5756455 h 5907136"/>
              <a:gd name="connsiteX34" fmla="*/ 3667253 w 12078891"/>
              <a:gd name="connsiteY34" fmla="*/ 5747292 h 5907136"/>
              <a:gd name="connsiteX35" fmla="*/ 5934563 w 12078891"/>
              <a:gd name="connsiteY35" fmla="*/ 5691295 h 5907136"/>
              <a:gd name="connsiteX36" fmla="*/ 5937617 w 12078891"/>
              <a:gd name="connsiteY36" fmla="*/ 5694349 h 5907136"/>
              <a:gd name="connsiteX37" fmla="*/ 5934563 w 12078891"/>
              <a:gd name="connsiteY37" fmla="*/ 5697403 h 5907136"/>
              <a:gd name="connsiteX38" fmla="*/ 5931508 w 12078891"/>
              <a:gd name="connsiteY38" fmla="*/ 5694349 h 5907136"/>
              <a:gd name="connsiteX39" fmla="*/ 5934563 w 12078891"/>
              <a:gd name="connsiteY39" fmla="*/ 5691295 h 5907136"/>
              <a:gd name="connsiteX40" fmla="*/ 9720932 w 12078891"/>
              <a:gd name="connsiteY40" fmla="*/ 5662788 h 5907136"/>
              <a:gd name="connsiteX41" fmla="*/ 9741295 w 12078891"/>
              <a:gd name="connsiteY41" fmla="*/ 5683150 h 5907136"/>
              <a:gd name="connsiteX42" fmla="*/ 9720932 w 12078891"/>
              <a:gd name="connsiteY42" fmla="*/ 5703513 h 5907136"/>
              <a:gd name="connsiteX43" fmla="*/ 9700570 w 12078891"/>
              <a:gd name="connsiteY43" fmla="*/ 5683150 h 5907136"/>
              <a:gd name="connsiteX44" fmla="*/ 9720932 w 12078891"/>
              <a:gd name="connsiteY44" fmla="*/ 5662788 h 5907136"/>
              <a:gd name="connsiteX45" fmla="*/ 1551600 w 12078891"/>
              <a:gd name="connsiteY45" fmla="*/ 5657698 h 5907136"/>
              <a:gd name="connsiteX46" fmla="*/ 1556689 w 12078891"/>
              <a:gd name="connsiteY46" fmla="*/ 5662789 h 5907136"/>
              <a:gd name="connsiteX47" fmla="*/ 1551600 w 12078891"/>
              <a:gd name="connsiteY47" fmla="*/ 5667879 h 5907136"/>
              <a:gd name="connsiteX48" fmla="*/ 1546509 w 12078891"/>
              <a:gd name="connsiteY48" fmla="*/ 5662789 h 5907136"/>
              <a:gd name="connsiteX49" fmla="*/ 1551600 w 12078891"/>
              <a:gd name="connsiteY49" fmla="*/ 5657698 h 5907136"/>
              <a:gd name="connsiteX50" fmla="*/ 5617940 w 12078891"/>
              <a:gd name="connsiteY50" fmla="*/ 5620027 h 5907136"/>
              <a:gd name="connsiteX51" fmla="*/ 5628121 w 12078891"/>
              <a:gd name="connsiteY51" fmla="*/ 5630208 h 5907136"/>
              <a:gd name="connsiteX52" fmla="*/ 5617940 w 12078891"/>
              <a:gd name="connsiteY52" fmla="*/ 5640389 h 5907136"/>
              <a:gd name="connsiteX53" fmla="*/ 5607759 w 12078891"/>
              <a:gd name="connsiteY53" fmla="*/ 5630208 h 5907136"/>
              <a:gd name="connsiteX54" fmla="*/ 5617940 w 12078891"/>
              <a:gd name="connsiteY54" fmla="*/ 5620027 h 5907136"/>
              <a:gd name="connsiteX55" fmla="*/ 7608340 w 12078891"/>
              <a:gd name="connsiteY55" fmla="*/ 5584393 h 5907136"/>
              <a:gd name="connsiteX56" fmla="*/ 7616485 w 12078891"/>
              <a:gd name="connsiteY56" fmla="*/ 5592538 h 5907136"/>
              <a:gd name="connsiteX57" fmla="*/ 7608340 w 12078891"/>
              <a:gd name="connsiteY57" fmla="*/ 5600683 h 5907136"/>
              <a:gd name="connsiteX58" fmla="*/ 7600195 w 12078891"/>
              <a:gd name="connsiteY58" fmla="*/ 5592538 h 5907136"/>
              <a:gd name="connsiteX59" fmla="*/ 7608340 w 12078891"/>
              <a:gd name="connsiteY59" fmla="*/ 5584393 h 5907136"/>
              <a:gd name="connsiteX60" fmla="*/ 4031736 w 12078891"/>
              <a:gd name="connsiteY60" fmla="*/ 5584393 h 5907136"/>
              <a:gd name="connsiteX61" fmla="*/ 4043953 w 12078891"/>
              <a:gd name="connsiteY61" fmla="*/ 5596611 h 5907136"/>
              <a:gd name="connsiteX62" fmla="*/ 4031736 w 12078891"/>
              <a:gd name="connsiteY62" fmla="*/ 5608828 h 5907136"/>
              <a:gd name="connsiteX63" fmla="*/ 4019517 w 12078891"/>
              <a:gd name="connsiteY63" fmla="*/ 5596611 h 5907136"/>
              <a:gd name="connsiteX64" fmla="*/ 4031736 w 12078891"/>
              <a:gd name="connsiteY64" fmla="*/ 5584393 h 5907136"/>
              <a:gd name="connsiteX65" fmla="*/ 8657000 w 12078891"/>
              <a:gd name="connsiteY65" fmla="*/ 5577266 h 5907136"/>
              <a:gd name="connsiteX66" fmla="*/ 8696707 w 12078891"/>
              <a:gd name="connsiteY66" fmla="*/ 5616973 h 5907136"/>
              <a:gd name="connsiteX67" fmla="*/ 8657000 w 12078891"/>
              <a:gd name="connsiteY67" fmla="*/ 5656679 h 5907136"/>
              <a:gd name="connsiteX68" fmla="*/ 8617294 w 12078891"/>
              <a:gd name="connsiteY68" fmla="*/ 5616973 h 5907136"/>
              <a:gd name="connsiteX69" fmla="*/ 8657000 w 12078891"/>
              <a:gd name="connsiteY69" fmla="*/ 5577266 h 5907136"/>
              <a:gd name="connsiteX70" fmla="*/ 10814389 w 12078891"/>
              <a:gd name="connsiteY70" fmla="*/ 5571158 h 5907136"/>
              <a:gd name="connsiteX71" fmla="*/ 10825589 w 12078891"/>
              <a:gd name="connsiteY71" fmla="*/ 5582357 h 5907136"/>
              <a:gd name="connsiteX72" fmla="*/ 10814389 w 12078891"/>
              <a:gd name="connsiteY72" fmla="*/ 5593557 h 5907136"/>
              <a:gd name="connsiteX73" fmla="*/ 10803190 w 12078891"/>
              <a:gd name="connsiteY73" fmla="*/ 5582357 h 5907136"/>
              <a:gd name="connsiteX74" fmla="*/ 10814389 w 12078891"/>
              <a:gd name="connsiteY74" fmla="*/ 5571158 h 5907136"/>
              <a:gd name="connsiteX75" fmla="*/ 7000525 w 12078891"/>
              <a:gd name="connsiteY75" fmla="*/ 5501926 h 5907136"/>
              <a:gd name="connsiteX76" fmla="*/ 7026996 w 12078891"/>
              <a:gd name="connsiteY76" fmla="*/ 5528397 h 5907136"/>
              <a:gd name="connsiteX77" fmla="*/ 7000525 w 12078891"/>
              <a:gd name="connsiteY77" fmla="*/ 5554868 h 5907136"/>
              <a:gd name="connsiteX78" fmla="*/ 6974054 w 12078891"/>
              <a:gd name="connsiteY78" fmla="*/ 5528397 h 5907136"/>
              <a:gd name="connsiteX79" fmla="*/ 7000525 w 12078891"/>
              <a:gd name="connsiteY79" fmla="*/ 5501926 h 5907136"/>
              <a:gd name="connsiteX80" fmla="*/ 8101109 w 12078891"/>
              <a:gd name="connsiteY80" fmla="*/ 5497853 h 5907136"/>
              <a:gd name="connsiteX81" fmla="*/ 8114345 w 12078891"/>
              <a:gd name="connsiteY81" fmla="*/ 5511088 h 5907136"/>
              <a:gd name="connsiteX82" fmla="*/ 8101109 w 12078891"/>
              <a:gd name="connsiteY82" fmla="*/ 5524324 h 5907136"/>
              <a:gd name="connsiteX83" fmla="*/ 8087874 w 12078891"/>
              <a:gd name="connsiteY83" fmla="*/ 5511088 h 5907136"/>
              <a:gd name="connsiteX84" fmla="*/ 8101109 w 12078891"/>
              <a:gd name="connsiteY84" fmla="*/ 5497853 h 5907136"/>
              <a:gd name="connsiteX85" fmla="*/ 11261343 w 12078891"/>
              <a:gd name="connsiteY85" fmla="*/ 5462219 h 5907136"/>
              <a:gd name="connsiteX86" fmla="*/ 11297995 w 12078891"/>
              <a:gd name="connsiteY86" fmla="*/ 5498871 h 5907136"/>
              <a:gd name="connsiteX87" fmla="*/ 11261343 w 12078891"/>
              <a:gd name="connsiteY87" fmla="*/ 5535524 h 5907136"/>
              <a:gd name="connsiteX88" fmla="*/ 11224691 w 12078891"/>
              <a:gd name="connsiteY88" fmla="*/ 5498871 h 5907136"/>
              <a:gd name="connsiteX89" fmla="*/ 11261343 w 12078891"/>
              <a:gd name="connsiteY89" fmla="*/ 5462219 h 5907136"/>
              <a:gd name="connsiteX90" fmla="*/ 6980162 w 12078891"/>
              <a:gd name="connsiteY90" fmla="*/ 5433712 h 5907136"/>
              <a:gd name="connsiteX91" fmla="*/ 6995434 w 12078891"/>
              <a:gd name="connsiteY91" fmla="*/ 5448984 h 5907136"/>
              <a:gd name="connsiteX92" fmla="*/ 6980162 w 12078891"/>
              <a:gd name="connsiteY92" fmla="*/ 5463237 h 5907136"/>
              <a:gd name="connsiteX93" fmla="*/ 6964890 w 12078891"/>
              <a:gd name="connsiteY93" fmla="*/ 5448984 h 5907136"/>
              <a:gd name="connsiteX94" fmla="*/ 6980162 w 12078891"/>
              <a:gd name="connsiteY94" fmla="*/ 5433712 h 5907136"/>
              <a:gd name="connsiteX95" fmla="*/ 7394535 w 12078891"/>
              <a:gd name="connsiteY95" fmla="*/ 5431676 h 5907136"/>
              <a:gd name="connsiteX96" fmla="*/ 7426097 w 12078891"/>
              <a:gd name="connsiteY96" fmla="*/ 5463237 h 5907136"/>
              <a:gd name="connsiteX97" fmla="*/ 7394535 w 12078891"/>
              <a:gd name="connsiteY97" fmla="*/ 5494799 h 5907136"/>
              <a:gd name="connsiteX98" fmla="*/ 7362974 w 12078891"/>
              <a:gd name="connsiteY98" fmla="*/ 5463237 h 5907136"/>
              <a:gd name="connsiteX99" fmla="*/ 7394535 w 12078891"/>
              <a:gd name="connsiteY99" fmla="*/ 5431676 h 5907136"/>
              <a:gd name="connsiteX100" fmla="*/ 9262779 w 12078891"/>
              <a:gd name="connsiteY100" fmla="*/ 5425567 h 5907136"/>
              <a:gd name="connsiteX101" fmla="*/ 9264816 w 12078891"/>
              <a:gd name="connsiteY101" fmla="*/ 5427603 h 5907136"/>
              <a:gd name="connsiteX102" fmla="*/ 9262779 w 12078891"/>
              <a:gd name="connsiteY102" fmla="*/ 5429639 h 5907136"/>
              <a:gd name="connsiteX103" fmla="*/ 9260743 w 12078891"/>
              <a:gd name="connsiteY103" fmla="*/ 5427603 h 5907136"/>
              <a:gd name="connsiteX104" fmla="*/ 9262779 w 12078891"/>
              <a:gd name="connsiteY104" fmla="*/ 5425567 h 5907136"/>
              <a:gd name="connsiteX105" fmla="*/ 9043884 w 12078891"/>
              <a:gd name="connsiteY105" fmla="*/ 5381788 h 5907136"/>
              <a:gd name="connsiteX106" fmla="*/ 9092754 w 12078891"/>
              <a:gd name="connsiteY106" fmla="*/ 5430658 h 5907136"/>
              <a:gd name="connsiteX107" fmla="*/ 9043884 w 12078891"/>
              <a:gd name="connsiteY107" fmla="*/ 5479528 h 5907136"/>
              <a:gd name="connsiteX108" fmla="*/ 8995015 w 12078891"/>
              <a:gd name="connsiteY108" fmla="*/ 5430658 h 5907136"/>
              <a:gd name="connsiteX109" fmla="*/ 9043884 w 12078891"/>
              <a:gd name="connsiteY109" fmla="*/ 5381788 h 5907136"/>
              <a:gd name="connsiteX110" fmla="*/ 8166268 w 12078891"/>
              <a:gd name="connsiteY110" fmla="*/ 5370589 h 5907136"/>
              <a:gd name="connsiteX111" fmla="*/ 8180522 w 12078891"/>
              <a:gd name="connsiteY111" fmla="*/ 5384843 h 5907136"/>
              <a:gd name="connsiteX112" fmla="*/ 8166268 w 12078891"/>
              <a:gd name="connsiteY112" fmla="*/ 5399096 h 5907136"/>
              <a:gd name="connsiteX113" fmla="*/ 8152015 w 12078891"/>
              <a:gd name="connsiteY113" fmla="*/ 5384843 h 5907136"/>
              <a:gd name="connsiteX114" fmla="*/ 8166268 w 12078891"/>
              <a:gd name="connsiteY114" fmla="*/ 5370589 h 5907136"/>
              <a:gd name="connsiteX115" fmla="*/ 9917428 w 12078891"/>
              <a:gd name="connsiteY115" fmla="*/ 5332918 h 5907136"/>
              <a:gd name="connsiteX116" fmla="*/ 9991751 w 12078891"/>
              <a:gd name="connsiteY116" fmla="*/ 5406223 h 5907136"/>
              <a:gd name="connsiteX117" fmla="*/ 9917428 w 12078891"/>
              <a:gd name="connsiteY117" fmla="*/ 5479527 h 5907136"/>
              <a:gd name="connsiteX118" fmla="*/ 9843106 w 12078891"/>
              <a:gd name="connsiteY118" fmla="*/ 5406223 h 5907136"/>
              <a:gd name="connsiteX119" fmla="*/ 9917428 w 12078891"/>
              <a:gd name="connsiteY119" fmla="*/ 5332918 h 5907136"/>
              <a:gd name="connsiteX120" fmla="*/ 5489660 w 12078891"/>
              <a:gd name="connsiteY120" fmla="*/ 5317646 h 5907136"/>
              <a:gd name="connsiteX121" fmla="*/ 5535474 w 12078891"/>
              <a:gd name="connsiteY121" fmla="*/ 5362443 h 5907136"/>
              <a:gd name="connsiteX122" fmla="*/ 5489660 w 12078891"/>
              <a:gd name="connsiteY122" fmla="*/ 5408259 h 5907136"/>
              <a:gd name="connsiteX123" fmla="*/ 5443845 w 12078891"/>
              <a:gd name="connsiteY123" fmla="*/ 5362443 h 5907136"/>
              <a:gd name="connsiteX124" fmla="*/ 5489660 w 12078891"/>
              <a:gd name="connsiteY124" fmla="*/ 5317646 h 5907136"/>
              <a:gd name="connsiteX125" fmla="*/ 7760040 w 12078891"/>
              <a:gd name="connsiteY125" fmla="*/ 5273868 h 5907136"/>
              <a:gd name="connsiteX126" fmla="*/ 7795674 w 12078891"/>
              <a:gd name="connsiteY126" fmla="*/ 5309502 h 5907136"/>
              <a:gd name="connsiteX127" fmla="*/ 7760040 w 12078891"/>
              <a:gd name="connsiteY127" fmla="*/ 5345136 h 5907136"/>
              <a:gd name="connsiteX128" fmla="*/ 7724406 w 12078891"/>
              <a:gd name="connsiteY128" fmla="*/ 5309502 h 5907136"/>
              <a:gd name="connsiteX129" fmla="*/ 7760040 w 12078891"/>
              <a:gd name="connsiteY129" fmla="*/ 5273868 h 5907136"/>
              <a:gd name="connsiteX130" fmla="*/ 4548919 w 12078891"/>
              <a:gd name="connsiteY130" fmla="*/ 5233143 h 5907136"/>
              <a:gd name="connsiteX131" fmla="*/ 4575387 w 12078891"/>
              <a:gd name="connsiteY131" fmla="*/ 5259614 h 5907136"/>
              <a:gd name="connsiteX132" fmla="*/ 4548919 w 12078891"/>
              <a:gd name="connsiteY132" fmla="*/ 5286085 h 5907136"/>
              <a:gd name="connsiteX133" fmla="*/ 4522446 w 12078891"/>
              <a:gd name="connsiteY133" fmla="*/ 5259614 h 5907136"/>
              <a:gd name="connsiteX134" fmla="*/ 4548919 w 12078891"/>
              <a:gd name="connsiteY134" fmla="*/ 5233143 h 5907136"/>
              <a:gd name="connsiteX135" fmla="*/ 7408789 w 12078891"/>
              <a:gd name="connsiteY135" fmla="*/ 5131331 h 5907136"/>
              <a:gd name="connsiteX136" fmla="*/ 7417952 w 12078891"/>
              <a:gd name="connsiteY136" fmla="*/ 5140494 h 5907136"/>
              <a:gd name="connsiteX137" fmla="*/ 7408789 w 12078891"/>
              <a:gd name="connsiteY137" fmla="*/ 5149657 h 5907136"/>
              <a:gd name="connsiteX138" fmla="*/ 7399626 w 12078891"/>
              <a:gd name="connsiteY138" fmla="*/ 5140494 h 5907136"/>
              <a:gd name="connsiteX139" fmla="*/ 7408789 w 12078891"/>
              <a:gd name="connsiteY139" fmla="*/ 5131331 h 5907136"/>
              <a:gd name="connsiteX140" fmla="*/ 10433614 w 12078891"/>
              <a:gd name="connsiteY140" fmla="*/ 5120132 h 5907136"/>
              <a:gd name="connsiteX141" fmla="*/ 10442776 w 12078891"/>
              <a:gd name="connsiteY141" fmla="*/ 5129295 h 5907136"/>
              <a:gd name="connsiteX142" fmla="*/ 10433614 w 12078891"/>
              <a:gd name="connsiteY142" fmla="*/ 5138458 h 5907136"/>
              <a:gd name="connsiteX143" fmla="*/ 10424451 w 12078891"/>
              <a:gd name="connsiteY143" fmla="*/ 5129295 h 5907136"/>
              <a:gd name="connsiteX144" fmla="*/ 10433614 w 12078891"/>
              <a:gd name="connsiteY144" fmla="*/ 5120132 h 5907136"/>
              <a:gd name="connsiteX145" fmla="*/ 1525133 w 12078891"/>
              <a:gd name="connsiteY145" fmla="*/ 5095697 h 5907136"/>
              <a:gd name="connsiteX146" fmla="*/ 1568912 w 12078891"/>
              <a:gd name="connsiteY146" fmla="*/ 5139476 h 5907136"/>
              <a:gd name="connsiteX147" fmla="*/ 1525133 w 12078891"/>
              <a:gd name="connsiteY147" fmla="*/ 5183255 h 5907136"/>
              <a:gd name="connsiteX148" fmla="*/ 1481354 w 12078891"/>
              <a:gd name="connsiteY148" fmla="*/ 5139476 h 5907136"/>
              <a:gd name="connsiteX149" fmla="*/ 1525133 w 12078891"/>
              <a:gd name="connsiteY149" fmla="*/ 5095697 h 5907136"/>
              <a:gd name="connsiteX150" fmla="*/ 4545863 w 12078891"/>
              <a:gd name="connsiteY150" fmla="*/ 5086534 h 5907136"/>
              <a:gd name="connsiteX151" fmla="*/ 4563168 w 12078891"/>
              <a:gd name="connsiteY151" fmla="*/ 5103842 h 5907136"/>
              <a:gd name="connsiteX152" fmla="*/ 4545863 w 12078891"/>
              <a:gd name="connsiteY152" fmla="*/ 5121150 h 5907136"/>
              <a:gd name="connsiteX153" fmla="*/ 4528555 w 12078891"/>
              <a:gd name="connsiteY153" fmla="*/ 5103842 h 5907136"/>
              <a:gd name="connsiteX154" fmla="*/ 4545863 w 12078891"/>
              <a:gd name="connsiteY154" fmla="*/ 5086534 h 5907136"/>
              <a:gd name="connsiteX155" fmla="*/ 9595704 w 12078891"/>
              <a:gd name="connsiteY155" fmla="*/ 5048864 h 5907136"/>
              <a:gd name="connsiteX156" fmla="*/ 9601813 w 12078891"/>
              <a:gd name="connsiteY156" fmla="*/ 5054972 h 5907136"/>
              <a:gd name="connsiteX157" fmla="*/ 9595704 w 12078891"/>
              <a:gd name="connsiteY157" fmla="*/ 5061081 h 5907136"/>
              <a:gd name="connsiteX158" fmla="*/ 9589596 w 12078891"/>
              <a:gd name="connsiteY158" fmla="*/ 5054972 h 5907136"/>
              <a:gd name="connsiteX159" fmla="*/ 9595704 w 12078891"/>
              <a:gd name="connsiteY159" fmla="*/ 5048864 h 5907136"/>
              <a:gd name="connsiteX160" fmla="*/ 11474130 w 12078891"/>
              <a:gd name="connsiteY160" fmla="*/ 5040719 h 5907136"/>
              <a:gd name="connsiteX161" fmla="*/ 11492456 w 12078891"/>
              <a:gd name="connsiteY161" fmla="*/ 5059046 h 5907136"/>
              <a:gd name="connsiteX162" fmla="*/ 11474130 w 12078891"/>
              <a:gd name="connsiteY162" fmla="*/ 5077372 h 5907136"/>
              <a:gd name="connsiteX163" fmla="*/ 11455803 w 12078891"/>
              <a:gd name="connsiteY163" fmla="*/ 5059046 h 5907136"/>
              <a:gd name="connsiteX164" fmla="*/ 11474130 w 12078891"/>
              <a:gd name="connsiteY164" fmla="*/ 5040719 h 5907136"/>
              <a:gd name="connsiteX165" fmla="*/ 2684777 w 12078891"/>
              <a:gd name="connsiteY165" fmla="*/ 5038683 h 5907136"/>
              <a:gd name="connsiteX166" fmla="*/ 2690886 w 12078891"/>
              <a:gd name="connsiteY166" fmla="*/ 5044791 h 5907136"/>
              <a:gd name="connsiteX167" fmla="*/ 2684777 w 12078891"/>
              <a:gd name="connsiteY167" fmla="*/ 5050900 h 5907136"/>
              <a:gd name="connsiteX168" fmla="*/ 2678668 w 12078891"/>
              <a:gd name="connsiteY168" fmla="*/ 5044791 h 5907136"/>
              <a:gd name="connsiteX169" fmla="*/ 2684777 w 12078891"/>
              <a:gd name="connsiteY169" fmla="*/ 5038683 h 5907136"/>
              <a:gd name="connsiteX170" fmla="*/ 8718088 w 12078891"/>
              <a:gd name="connsiteY170" fmla="*/ 5027483 h 5907136"/>
              <a:gd name="connsiteX171" fmla="*/ 8750668 w 12078891"/>
              <a:gd name="connsiteY171" fmla="*/ 5060063 h 5907136"/>
              <a:gd name="connsiteX172" fmla="*/ 8718088 w 12078891"/>
              <a:gd name="connsiteY172" fmla="*/ 5092643 h 5907136"/>
              <a:gd name="connsiteX173" fmla="*/ 8684490 w 12078891"/>
              <a:gd name="connsiteY173" fmla="*/ 5060063 h 5907136"/>
              <a:gd name="connsiteX174" fmla="*/ 8718088 w 12078891"/>
              <a:gd name="connsiteY174" fmla="*/ 5027483 h 5907136"/>
              <a:gd name="connsiteX175" fmla="*/ 855208 w 12078891"/>
              <a:gd name="connsiteY175" fmla="*/ 4961306 h 5907136"/>
              <a:gd name="connsiteX176" fmla="*/ 859281 w 12078891"/>
              <a:gd name="connsiteY176" fmla="*/ 4965379 h 5907136"/>
              <a:gd name="connsiteX177" fmla="*/ 855208 w 12078891"/>
              <a:gd name="connsiteY177" fmla="*/ 4969451 h 5907136"/>
              <a:gd name="connsiteX178" fmla="*/ 851136 w 12078891"/>
              <a:gd name="connsiteY178" fmla="*/ 4965379 h 5907136"/>
              <a:gd name="connsiteX179" fmla="*/ 855208 w 12078891"/>
              <a:gd name="connsiteY179" fmla="*/ 4961306 h 5907136"/>
              <a:gd name="connsiteX180" fmla="*/ 3860690 w 12078891"/>
              <a:gd name="connsiteY180" fmla="*/ 4955197 h 5907136"/>
              <a:gd name="connsiteX181" fmla="*/ 3873926 w 12078891"/>
              <a:gd name="connsiteY181" fmla="*/ 4968432 h 5907136"/>
              <a:gd name="connsiteX182" fmla="*/ 3860690 w 12078891"/>
              <a:gd name="connsiteY182" fmla="*/ 4981668 h 5907136"/>
              <a:gd name="connsiteX183" fmla="*/ 3847454 w 12078891"/>
              <a:gd name="connsiteY183" fmla="*/ 4968432 h 5907136"/>
              <a:gd name="connsiteX184" fmla="*/ 3860690 w 12078891"/>
              <a:gd name="connsiteY184" fmla="*/ 4955197 h 5907136"/>
              <a:gd name="connsiteX185" fmla="*/ 428625 w 12078891"/>
              <a:gd name="connsiteY185" fmla="*/ 4954179 h 5907136"/>
              <a:gd name="connsiteX186" fmla="*/ 483604 w 12078891"/>
              <a:gd name="connsiteY186" fmla="*/ 5009158 h 5907136"/>
              <a:gd name="connsiteX187" fmla="*/ 428625 w 12078891"/>
              <a:gd name="connsiteY187" fmla="*/ 5064136 h 5907136"/>
              <a:gd name="connsiteX188" fmla="*/ 373647 w 12078891"/>
              <a:gd name="connsiteY188" fmla="*/ 5009158 h 5907136"/>
              <a:gd name="connsiteX189" fmla="*/ 428625 w 12078891"/>
              <a:gd name="connsiteY189" fmla="*/ 4954179 h 5907136"/>
              <a:gd name="connsiteX190" fmla="*/ 8221247 w 12078891"/>
              <a:gd name="connsiteY190" fmla="*/ 4935853 h 5907136"/>
              <a:gd name="connsiteX191" fmla="*/ 8225319 w 12078891"/>
              <a:gd name="connsiteY191" fmla="*/ 4939926 h 5907136"/>
              <a:gd name="connsiteX192" fmla="*/ 8221247 w 12078891"/>
              <a:gd name="connsiteY192" fmla="*/ 4943998 h 5907136"/>
              <a:gd name="connsiteX193" fmla="*/ 8217174 w 12078891"/>
              <a:gd name="connsiteY193" fmla="*/ 4939926 h 5907136"/>
              <a:gd name="connsiteX194" fmla="*/ 8221247 w 12078891"/>
              <a:gd name="connsiteY194" fmla="*/ 4935853 h 5907136"/>
              <a:gd name="connsiteX195" fmla="*/ 6571898 w 12078891"/>
              <a:gd name="connsiteY195" fmla="*/ 4926690 h 5907136"/>
              <a:gd name="connsiteX196" fmla="*/ 6586152 w 12078891"/>
              <a:gd name="connsiteY196" fmla="*/ 4940943 h 5907136"/>
              <a:gd name="connsiteX197" fmla="*/ 6571898 w 12078891"/>
              <a:gd name="connsiteY197" fmla="*/ 4955197 h 5907136"/>
              <a:gd name="connsiteX198" fmla="*/ 6557644 w 12078891"/>
              <a:gd name="connsiteY198" fmla="*/ 4940943 h 5907136"/>
              <a:gd name="connsiteX199" fmla="*/ 6571898 w 12078891"/>
              <a:gd name="connsiteY199" fmla="*/ 4926690 h 5907136"/>
              <a:gd name="connsiteX200" fmla="*/ 5978342 w 12078891"/>
              <a:gd name="connsiteY200" fmla="*/ 4896147 h 5907136"/>
              <a:gd name="connsiteX201" fmla="*/ 6022119 w 12078891"/>
              <a:gd name="connsiteY201" fmla="*/ 4939926 h 5907136"/>
              <a:gd name="connsiteX202" fmla="*/ 5978342 w 12078891"/>
              <a:gd name="connsiteY202" fmla="*/ 4983705 h 5907136"/>
              <a:gd name="connsiteX203" fmla="*/ 5934564 w 12078891"/>
              <a:gd name="connsiteY203" fmla="*/ 4939926 h 5907136"/>
              <a:gd name="connsiteX204" fmla="*/ 5978342 w 12078891"/>
              <a:gd name="connsiteY204" fmla="*/ 4896147 h 5907136"/>
              <a:gd name="connsiteX205" fmla="*/ 9071374 w 12078891"/>
              <a:gd name="connsiteY205" fmla="*/ 4885965 h 5907136"/>
              <a:gd name="connsiteX206" fmla="*/ 9105990 w 12078891"/>
              <a:gd name="connsiteY206" fmla="*/ 4920581 h 5907136"/>
              <a:gd name="connsiteX207" fmla="*/ 9071374 w 12078891"/>
              <a:gd name="connsiteY207" fmla="*/ 4955197 h 5907136"/>
              <a:gd name="connsiteX208" fmla="*/ 9036758 w 12078891"/>
              <a:gd name="connsiteY208" fmla="*/ 4920581 h 5907136"/>
              <a:gd name="connsiteX209" fmla="*/ 9071374 w 12078891"/>
              <a:gd name="connsiteY209" fmla="*/ 4885965 h 5907136"/>
              <a:gd name="connsiteX210" fmla="*/ 4705700 w 12078891"/>
              <a:gd name="connsiteY210" fmla="*/ 4854403 h 5907136"/>
              <a:gd name="connsiteX211" fmla="*/ 4713844 w 12078891"/>
              <a:gd name="connsiteY211" fmla="*/ 4861530 h 5907136"/>
              <a:gd name="connsiteX212" fmla="*/ 4705700 w 12078891"/>
              <a:gd name="connsiteY212" fmla="*/ 4868657 h 5907136"/>
              <a:gd name="connsiteX213" fmla="*/ 4697560 w 12078891"/>
              <a:gd name="connsiteY213" fmla="*/ 4861530 h 5907136"/>
              <a:gd name="connsiteX214" fmla="*/ 4705700 w 12078891"/>
              <a:gd name="connsiteY214" fmla="*/ 4854403 h 5907136"/>
              <a:gd name="connsiteX215" fmla="*/ 11940428 w 12078891"/>
              <a:gd name="connsiteY215" fmla="*/ 4845241 h 5907136"/>
              <a:gd name="connsiteX216" fmla="*/ 11945518 w 12078891"/>
              <a:gd name="connsiteY216" fmla="*/ 4850331 h 5907136"/>
              <a:gd name="connsiteX217" fmla="*/ 11940428 w 12078891"/>
              <a:gd name="connsiteY217" fmla="*/ 4855422 h 5907136"/>
              <a:gd name="connsiteX218" fmla="*/ 11935337 w 12078891"/>
              <a:gd name="connsiteY218" fmla="*/ 4850331 h 5907136"/>
              <a:gd name="connsiteX219" fmla="*/ 11940428 w 12078891"/>
              <a:gd name="connsiteY219" fmla="*/ 4845241 h 5907136"/>
              <a:gd name="connsiteX220" fmla="*/ 8474758 w 12078891"/>
              <a:gd name="connsiteY220" fmla="*/ 4844222 h 5907136"/>
              <a:gd name="connsiteX221" fmla="*/ 8489011 w 12078891"/>
              <a:gd name="connsiteY221" fmla="*/ 4858476 h 5907136"/>
              <a:gd name="connsiteX222" fmla="*/ 8474758 w 12078891"/>
              <a:gd name="connsiteY222" fmla="*/ 4872729 h 5907136"/>
              <a:gd name="connsiteX223" fmla="*/ 8460504 w 12078891"/>
              <a:gd name="connsiteY223" fmla="*/ 4858476 h 5907136"/>
              <a:gd name="connsiteX224" fmla="*/ 8474758 w 12078891"/>
              <a:gd name="connsiteY224" fmla="*/ 4844222 h 5907136"/>
              <a:gd name="connsiteX225" fmla="*/ 4205825 w 12078891"/>
              <a:gd name="connsiteY225" fmla="*/ 4837095 h 5907136"/>
              <a:gd name="connsiteX226" fmla="*/ 4213970 w 12078891"/>
              <a:gd name="connsiteY226" fmla="*/ 4845240 h 5907136"/>
              <a:gd name="connsiteX227" fmla="*/ 4205825 w 12078891"/>
              <a:gd name="connsiteY227" fmla="*/ 4853385 h 5907136"/>
              <a:gd name="connsiteX228" fmla="*/ 4196662 w 12078891"/>
              <a:gd name="connsiteY228" fmla="*/ 4845240 h 5907136"/>
              <a:gd name="connsiteX229" fmla="*/ 4205825 w 12078891"/>
              <a:gd name="connsiteY229" fmla="*/ 4837095 h 5907136"/>
              <a:gd name="connsiteX230" fmla="*/ 7787529 w 12078891"/>
              <a:gd name="connsiteY230" fmla="*/ 4832005 h 5907136"/>
              <a:gd name="connsiteX231" fmla="*/ 7822145 w 12078891"/>
              <a:gd name="connsiteY231" fmla="*/ 4866621 h 5907136"/>
              <a:gd name="connsiteX232" fmla="*/ 7787529 w 12078891"/>
              <a:gd name="connsiteY232" fmla="*/ 4901237 h 5907136"/>
              <a:gd name="connsiteX233" fmla="*/ 7752913 w 12078891"/>
              <a:gd name="connsiteY233" fmla="*/ 4866621 h 5907136"/>
              <a:gd name="connsiteX234" fmla="*/ 7787529 w 12078891"/>
              <a:gd name="connsiteY234" fmla="*/ 4832005 h 5907136"/>
              <a:gd name="connsiteX235" fmla="*/ 11802981 w 12078891"/>
              <a:gd name="connsiteY235" fmla="*/ 4826914 h 5907136"/>
              <a:gd name="connsiteX236" fmla="*/ 11811126 w 12078891"/>
              <a:gd name="connsiteY236" fmla="*/ 4834041 h 5907136"/>
              <a:gd name="connsiteX237" fmla="*/ 11802981 w 12078891"/>
              <a:gd name="connsiteY237" fmla="*/ 4842186 h 5907136"/>
              <a:gd name="connsiteX238" fmla="*/ 11794836 w 12078891"/>
              <a:gd name="connsiteY238" fmla="*/ 4834041 h 5907136"/>
              <a:gd name="connsiteX239" fmla="*/ 11802981 w 12078891"/>
              <a:gd name="connsiteY239" fmla="*/ 4826914 h 5907136"/>
              <a:gd name="connsiteX240" fmla="*/ 5411257 w 12078891"/>
              <a:gd name="connsiteY240" fmla="*/ 4809607 h 5907136"/>
              <a:gd name="connsiteX241" fmla="*/ 5422456 w 12078891"/>
              <a:gd name="connsiteY241" fmla="*/ 4819788 h 5907136"/>
              <a:gd name="connsiteX242" fmla="*/ 5411257 w 12078891"/>
              <a:gd name="connsiteY242" fmla="*/ 4829969 h 5907136"/>
              <a:gd name="connsiteX243" fmla="*/ 5401075 w 12078891"/>
              <a:gd name="connsiteY243" fmla="*/ 4819788 h 5907136"/>
              <a:gd name="connsiteX244" fmla="*/ 5411257 w 12078891"/>
              <a:gd name="connsiteY244" fmla="*/ 4809607 h 5907136"/>
              <a:gd name="connsiteX245" fmla="*/ 9626248 w 12078891"/>
              <a:gd name="connsiteY245" fmla="*/ 4808588 h 5907136"/>
              <a:gd name="connsiteX246" fmla="*/ 9637447 w 12078891"/>
              <a:gd name="connsiteY246" fmla="*/ 4819788 h 5907136"/>
              <a:gd name="connsiteX247" fmla="*/ 9626248 w 12078891"/>
              <a:gd name="connsiteY247" fmla="*/ 4830987 h 5907136"/>
              <a:gd name="connsiteX248" fmla="*/ 9615049 w 12078891"/>
              <a:gd name="connsiteY248" fmla="*/ 4819788 h 5907136"/>
              <a:gd name="connsiteX249" fmla="*/ 9626248 w 12078891"/>
              <a:gd name="connsiteY249" fmla="*/ 4808588 h 5907136"/>
              <a:gd name="connsiteX250" fmla="*/ 4160030 w 12078891"/>
              <a:gd name="connsiteY250" fmla="*/ 4788226 h 5907136"/>
              <a:gd name="connsiteX251" fmla="*/ 4168175 w 12078891"/>
              <a:gd name="connsiteY251" fmla="*/ 4796371 h 5907136"/>
              <a:gd name="connsiteX252" fmla="*/ 4160030 w 12078891"/>
              <a:gd name="connsiteY252" fmla="*/ 4804516 h 5907136"/>
              <a:gd name="connsiteX253" fmla="*/ 4151885 w 12078891"/>
              <a:gd name="connsiteY253" fmla="*/ 4796371 h 5907136"/>
              <a:gd name="connsiteX254" fmla="*/ 4160030 w 12078891"/>
              <a:gd name="connsiteY254" fmla="*/ 4788226 h 5907136"/>
              <a:gd name="connsiteX255" fmla="*/ 2707168 w 12078891"/>
              <a:gd name="connsiteY255" fmla="*/ 4788226 h 5907136"/>
              <a:gd name="connsiteX256" fmla="*/ 2727529 w 12078891"/>
              <a:gd name="connsiteY256" fmla="*/ 4808588 h 5907136"/>
              <a:gd name="connsiteX257" fmla="*/ 2707168 w 12078891"/>
              <a:gd name="connsiteY257" fmla="*/ 4828951 h 5907136"/>
              <a:gd name="connsiteX258" fmla="*/ 2686805 w 12078891"/>
              <a:gd name="connsiteY258" fmla="*/ 4808588 h 5907136"/>
              <a:gd name="connsiteX259" fmla="*/ 2707168 w 12078891"/>
              <a:gd name="connsiteY259" fmla="*/ 4788226 h 5907136"/>
              <a:gd name="connsiteX260" fmla="*/ 8423852 w 12078891"/>
              <a:gd name="connsiteY260" fmla="*/ 4774990 h 5907136"/>
              <a:gd name="connsiteX261" fmla="*/ 8441160 w 12078891"/>
              <a:gd name="connsiteY261" fmla="*/ 4792298 h 5907136"/>
              <a:gd name="connsiteX262" fmla="*/ 8423852 w 12078891"/>
              <a:gd name="connsiteY262" fmla="*/ 4809606 h 5907136"/>
              <a:gd name="connsiteX263" fmla="*/ 8406544 w 12078891"/>
              <a:gd name="connsiteY263" fmla="*/ 4792298 h 5907136"/>
              <a:gd name="connsiteX264" fmla="*/ 8423852 w 12078891"/>
              <a:gd name="connsiteY264" fmla="*/ 4774990 h 5907136"/>
              <a:gd name="connsiteX265" fmla="*/ 7361956 w 12078891"/>
              <a:gd name="connsiteY265" fmla="*/ 4766846 h 5907136"/>
              <a:gd name="connsiteX266" fmla="*/ 7371119 w 12078891"/>
              <a:gd name="connsiteY266" fmla="*/ 4776009 h 5907136"/>
              <a:gd name="connsiteX267" fmla="*/ 7361956 w 12078891"/>
              <a:gd name="connsiteY267" fmla="*/ 4784154 h 5907136"/>
              <a:gd name="connsiteX268" fmla="*/ 7352793 w 12078891"/>
              <a:gd name="connsiteY268" fmla="*/ 4776009 h 5907136"/>
              <a:gd name="connsiteX269" fmla="*/ 7361956 w 12078891"/>
              <a:gd name="connsiteY269" fmla="*/ 4766846 h 5907136"/>
              <a:gd name="connsiteX270" fmla="*/ 5745195 w 12078891"/>
              <a:gd name="connsiteY270" fmla="*/ 4758701 h 5907136"/>
              <a:gd name="connsiteX271" fmla="*/ 5755375 w 12078891"/>
              <a:gd name="connsiteY271" fmla="*/ 4768882 h 5907136"/>
              <a:gd name="connsiteX272" fmla="*/ 5745195 w 12078891"/>
              <a:gd name="connsiteY272" fmla="*/ 4779063 h 5907136"/>
              <a:gd name="connsiteX273" fmla="*/ 5735013 w 12078891"/>
              <a:gd name="connsiteY273" fmla="*/ 4768882 h 5907136"/>
              <a:gd name="connsiteX274" fmla="*/ 5745195 w 12078891"/>
              <a:gd name="connsiteY274" fmla="*/ 4758701 h 5907136"/>
              <a:gd name="connsiteX275" fmla="*/ 9463349 w 12078891"/>
              <a:gd name="connsiteY275" fmla="*/ 4748520 h 5907136"/>
              <a:gd name="connsiteX276" fmla="*/ 9478621 w 12078891"/>
              <a:gd name="connsiteY276" fmla="*/ 4763792 h 5907136"/>
              <a:gd name="connsiteX277" fmla="*/ 9463349 w 12078891"/>
              <a:gd name="connsiteY277" fmla="*/ 4778045 h 5907136"/>
              <a:gd name="connsiteX278" fmla="*/ 9448077 w 12078891"/>
              <a:gd name="connsiteY278" fmla="*/ 4763792 h 5907136"/>
              <a:gd name="connsiteX279" fmla="*/ 9463349 w 12078891"/>
              <a:gd name="connsiteY279" fmla="*/ 4748520 h 5907136"/>
              <a:gd name="connsiteX280" fmla="*/ 3995069 w 12078891"/>
              <a:gd name="connsiteY280" fmla="*/ 4743429 h 5907136"/>
              <a:gd name="connsiteX281" fmla="*/ 4003214 w 12078891"/>
              <a:gd name="connsiteY281" fmla="*/ 4751574 h 5907136"/>
              <a:gd name="connsiteX282" fmla="*/ 3995069 w 12078891"/>
              <a:gd name="connsiteY282" fmla="*/ 4759719 h 5907136"/>
              <a:gd name="connsiteX283" fmla="*/ 3986923 w 12078891"/>
              <a:gd name="connsiteY283" fmla="*/ 4751574 h 5907136"/>
              <a:gd name="connsiteX284" fmla="*/ 3995069 w 12078891"/>
              <a:gd name="connsiteY284" fmla="*/ 4743429 h 5907136"/>
              <a:gd name="connsiteX285" fmla="*/ 1604530 w 12078891"/>
              <a:gd name="connsiteY285" fmla="*/ 4720012 h 5907136"/>
              <a:gd name="connsiteX286" fmla="*/ 1613694 w 12078891"/>
              <a:gd name="connsiteY286" fmla="*/ 4729175 h 5907136"/>
              <a:gd name="connsiteX287" fmla="*/ 1604530 w 12078891"/>
              <a:gd name="connsiteY287" fmla="*/ 4738339 h 5907136"/>
              <a:gd name="connsiteX288" fmla="*/ 1595368 w 12078891"/>
              <a:gd name="connsiteY288" fmla="*/ 4729175 h 5907136"/>
              <a:gd name="connsiteX289" fmla="*/ 1604530 w 12078891"/>
              <a:gd name="connsiteY289" fmla="*/ 4720012 h 5907136"/>
              <a:gd name="connsiteX290" fmla="*/ 1371382 w 12078891"/>
              <a:gd name="connsiteY290" fmla="*/ 4705759 h 5907136"/>
              <a:gd name="connsiteX291" fmla="*/ 1374437 w 12078891"/>
              <a:gd name="connsiteY291" fmla="*/ 4708813 h 5907136"/>
              <a:gd name="connsiteX292" fmla="*/ 1371382 w 12078891"/>
              <a:gd name="connsiteY292" fmla="*/ 4711867 h 5907136"/>
              <a:gd name="connsiteX293" fmla="*/ 1368328 w 12078891"/>
              <a:gd name="connsiteY293" fmla="*/ 4708813 h 5907136"/>
              <a:gd name="connsiteX294" fmla="*/ 1371382 w 12078891"/>
              <a:gd name="connsiteY294" fmla="*/ 4705759 h 5907136"/>
              <a:gd name="connsiteX295" fmla="*/ 10108836 w 12078891"/>
              <a:gd name="connsiteY295" fmla="*/ 4692523 h 5907136"/>
              <a:gd name="connsiteX296" fmla="*/ 10121052 w 12078891"/>
              <a:gd name="connsiteY296" fmla="*/ 4704740 h 5907136"/>
              <a:gd name="connsiteX297" fmla="*/ 10108836 w 12078891"/>
              <a:gd name="connsiteY297" fmla="*/ 4716957 h 5907136"/>
              <a:gd name="connsiteX298" fmla="*/ 10096618 w 12078891"/>
              <a:gd name="connsiteY298" fmla="*/ 4704740 h 5907136"/>
              <a:gd name="connsiteX299" fmla="*/ 10108836 w 12078891"/>
              <a:gd name="connsiteY299" fmla="*/ 4692523 h 5907136"/>
              <a:gd name="connsiteX300" fmla="*/ 10068111 w 12078891"/>
              <a:gd name="connsiteY300" fmla="*/ 4669106 h 5907136"/>
              <a:gd name="connsiteX301" fmla="*/ 10079310 w 12078891"/>
              <a:gd name="connsiteY301" fmla="*/ 4679287 h 5907136"/>
              <a:gd name="connsiteX302" fmla="*/ 10068111 w 12078891"/>
              <a:gd name="connsiteY302" fmla="*/ 4690487 h 5907136"/>
              <a:gd name="connsiteX303" fmla="*/ 10056911 w 12078891"/>
              <a:gd name="connsiteY303" fmla="*/ 4679287 h 5907136"/>
              <a:gd name="connsiteX304" fmla="*/ 10068111 w 12078891"/>
              <a:gd name="connsiteY304" fmla="*/ 4669106 h 5907136"/>
              <a:gd name="connsiteX305" fmla="*/ 8009478 w 12078891"/>
              <a:gd name="connsiteY305" fmla="*/ 4660961 h 5907136"/>
              <a:gd name="connsiteX306" fmla="*/ 8016605 w 12078891"/>
              <a:gd name="connsiteY306" fmla="*/ 4668088 h 5907136"/>
              <a:gd name="connsiteX307" fmla="*/ 8009478 w 12078891"/>
              <a:gd name="connsiteY307" fmla="*/ 4675215 h 5907136"/>
              <a:gd name="connsiteX308" fmla="*/ 8002351 w 12078891"/>
              <a:gd name="connsiteY308" fmla="*/ 4668088 h 5907136"/>
              <a:gd name="connsiteX309" fmla="*/ 8009478 w 12078891"/>
              <a:gd name="connsiteY309" fmla="*/ 4660961 h 5907136"/>
              <a:gd name="connsiteX310" fmla="*/ 10355219 w 12078891"/>
              <a:gd name="connsiteY310" fmla="*/ 4649762 h 5907136"/>
              <a:gd name="connsiteX311" fmla="*/ 10363364 w 12078891"/>
              <a:gd name="connsiteY311" fmla="*/ 4657907 h 5907136"/>
              <a:gd name="connsiteX312" fmla="*/ 10355219 w 12078891"/>
              <a:gd name="connsiteY312" fmla="*/ 4666052 h 5907136"/>
              <a:gd name="connsiteX313" fmla="*/ 10347074 w 12078891"/>
              <a:gd name="connsiteY313" fmla="*/ 4657907 h 5907136"/>
              <a:gd name="connsiteX314" fmla="*/ 10355219 w 12078891"/>
              <a:gd name="connsiteY314" fmla="*/ 4649762 h 5907136"/>
              <a:gd name="connsiteX315" fmla="*/ 10402053 w 12078891"/>
              <a:gd name="connsiteY315" fmla="*/ 4646708 h 5907136"/>
              <a:gd name="connsiteX316" fmla="*/ 10408162 w 12078891"/>
              <a:gd name="connsiteY316" fmla="*/ 4652816 h 5907136"/>
              <a:gd name="connsiteX317" fmla="*/ 10402053 w 12078891"/>
              <a:gd name="connsiteY317" fmla="*/ 4658925 h 5907136"/>
              <a:gd name="connsiteX318" fmla="*/ 10395944 w 12078891"/>
              <a:gd name="connsiteY318" fmla="*/ 4652816 h 5907136"/>
              <a:gd name="connsiteX319" fmla="*/ 10402053 w 12078891"/>
              <a:gd name="connsiteY319" fmla="*/ 4646708 h 5907136"/>
              <a:gd name="connsiteX320" fmla="*/ 4307634 w 12078891"/>
              <a:gd name="connsiteY320" fmla="*/ 4637545 h 5907136"/>
              <a:gd name="connsiteX321" fmla="*/ 4321866 w 12078891"/>
              <a:gd name="connsiteY321" fmla="*/ 4651799 h 5907136"/>
              <a:gd name="connsiteX322" fmla="*/ 4307634 w 12078891"/>
              <a:gd name="connsiteY322" fmla="*/ 4666052 h 5907136"/>
              <a:gd name="connsiteX323" fmla="*/ 4293379 w 12078891"/>
              <a:gd name="connsiteY323" fmla="*/ 4651799 h 5907136"/>
              <a:gd name="connsiteX324" fmla="*/ 4307634 w 12078891"/>
              <a:gd name="connsiteY324" fmla="*/ 4637545 h 5907136"/>
              <a:gd name="connsiteX325" fmla="*/ 117067 w 12078891"/>
              <a:gd name="connsiteY325" fmla="*/ 4626346 h 5907136"/>
              <a:gd name="connsiteX326" fmla="*/ 119103 w 12078891"/>
              <a:gd name="connsiteY326" fmla="*/ 4628382 h 5907136"/>
              <a:gd name="connsiteX327" fmla="*/ 117067 w 12078891"/>
              <a:gd name="connsiteY327" fmla="*/ 4630418 h 5907136"/>
              <a:gd name="connsiteX328" fmla="*/ 115031 w 12078891"/>
              <a:gd name="connsiteY328" fmla="*/ 4628382 h 5907136"/>
              <a:gd name="connsiteX329" fmla="*/ 117067 w 12078891"/>
              <a:gd name="connsiteY329" fmla="*/ 4626346 h 5907136"/>
              <a:gd name="connsiteX330" fmla="*/ 3638730 w 12078891"/>
              <a:gd name="connsiteY330" fmla="*/ 4547951 h 5907136"/>
              <a:gd name="connsiteX331" fmla="*/ 3644839 w 12078891"/>
              <a:gd name="connsiteY331" fmla="*/ 4554059 h 5907136"/>
              <a:gd name="connsiteX332" fmla="*/ 3638730 w 12078891"/>
              <a:gd name="connsiteY332" fmla="*/ 4560169 h 5907136"/>
              <a:gd name="connsiteX333" fmla="*/ 3632622 w 12078891"/>
              <a:gd name="connsiteY333" fmla="*/ 4554059 h 5907136"/>
              <a:gd name="connsiteX334" fmla="*/ 3638730 w 12078891"/>
              <a:gd name="connsiteY334" fmla="*/ 4547951 h 5907136"/>
              <a:gd name="connsiteX335" fmla="*/ 11106590 w 12078891"/>
              <a:gd name="connsiteY335" fmla="*/ 4539806 h 5907136"/>
              <a:gd name="connsiteX336" fmla="*/ 11136115 w 12078891"/>
              <a:gd name="connsiteY336" fmla="*/ 4569331 h 5907136"/>
              <a:gd name="connsiteX337" fmla="*/ 11106590 w 12078891"/>
              <a:gd name="connsiteY337" fmla="*/ 4598857 h 5907136"/>
              <a:gd name="connsiteX338" fmla="*/ 11077064 w 12078891"/>
              <a:gd name="connsiteY338" fmla="*/ 4569331 h 5907136"/>
              <a:gd name="connsiteX339" fmla="*/ 11106590 w 12078891"/>
              <a:gd name="connsiteY339" fmla="*/ 4539806 h 5907136"/>
              <a:gd name="connsiteX340" fmla="*/ 10039603 w 12078891"/>
              <a:gd name="connsiteY340" fmla="*/ 4533697 h 5907136"/>
              <a:gd name="connsiteX341" fmla="*/ 10051820 w 12078891"/>
              <a:gd name="connsiteY341" fmla="*/ 4545915 h 5907136"/>
              <a:gd name="connsiteX342" fmla="*/ 10039603 w 12078891"/>
              <a:gd name="connsiteY342" fmla="*/ 4558132 h 5907136"/>
              <a:gd name="connsiteX343" fmla="*/ 10027386 w 12078891"/>
              <a:gd name="connsiteY343" fmla="*/ 4545915 h 5907136"/>
              <a:gd name="connsiteX344" fmla="*/ 10039603 w 12078891"/>
              <a:gd name="connsiteY344" fmla="*/ 4533697 h 5907136"/>
              <a:gd name="connsiteX345" fmla="*/ 5086492 w 12078891"/>
              <a:gd name="connsiteY345" fmla="*/ 4530642 h 5907136"/>
              <a:gd name="connsiteX346" fmla="*/ 5114995 w 12078891"/>
              <a:gd name="connsiteY346" fmla="*/ 4559149 h 5907136"/>
              <a:gd name="connsiteX347" fmla="*/ 5086492 w 12078891"/>
              <a:gd name="connsiteY347" fmla="*/ 4587656 h 5907136"/>
              <a:gd name="connsiteX348" fmla="*/ 5057989 w 12078891"/>
              <a:gd name="connsiteY348" fmla="*/ 4559149 h 5907136"/>
              <a:gd name="connsiteX349" fmla="*/ 5086492 w 12078891"/>
              <a:gd name="connsiteY349" fmla="*/ 4530642 h 5907136"/>
              <a:gd name="connsiteX350" fmla="*/ 5031503 w 12078891"/>
              <a:gd name="connsiteY350" fmla="*/ 4522498 h 5907136"/>
              <a:gd name="connsiteX351" fmla="*/ 5037610 w 12078891"/>
              <a:gd name="connsiteY351" fmla="*/ 4528606 h 5907136"/>
              <a:gd name="connsiteX352" fmla="*/ 5031503 w 12078891"/>
              <a:gd name="connsiteY352" fmla="*/ 4534716 h 5907136"/>
              <a:gd name="connsiteX353" fmla="*/ 5025395 w 12078891"/>
              <a:gd name="connsiteY353" fmla="*/ 4528606 h 5907136"/>
              <a:gd name="connsiteX354" fmla="*/ 5031503 w 12078891"/>
              <a:gd name="connsiteY354" fmla="*/ 4522498 h 5907136"/>
              <a:gd name="connsiteX355" fmla="*/ 10449905 w 12078891"/>
              <a:gd name="connsiteY355" fmla="*/ 4519443 h 5907136"/>
              <a:gd name="connsiteX356" fmla="*/ 10453977 w 12078891"/>
              <a:gd name="connsiteY356" fmla="*/ 4523515 h 5907136"/>
              <a:gd name="connsiteX357" fmla="*/ 10449905 w 12078891"/>
              <a:gd name="connsiteY357" fmla="*/ 4527588 h 5907136"/>
              <a:gd name="connsiteX358" fmla="*/ 10445832 w 12078891"/>
              <a:gd name="connsiteY358" fmla="*/ 4523515 h 5907136"/>
              <a:gd name="connsiteX359" fmla="*/ 10449905 w 12078891"/>
              <a:gd name="connsiteY359" fmla="*/ 4519443 h 5907136"/>
              <a:gd name="connsiteX360" fmla="*/ 6405944 w 12078891"/>
              <a:gd name="connsiteY360" fmla="*/ 4511298 h 5907136"/>
              <a:gd name="connsiteX361" fmla="*/ 6415107 w 12078891"/>
              <a:gd name="connsiteY361" fmla="*/ 4520461 h 5907136"/>
              <a:gd name="connsiteX362" fmla="*/ 6405944 w 12078891"/>
              <a:gd name="connsiteY362" fmla="*/ 4529625 h 5907136"/>
              <a:gd name="connsiteX363" fmla="*/ 6396781 w 12078891"/>
              <a:gd name="connsiteY363" fmla="*/ 4520461 h 5907136"/>
              <a:gd name="connsiteX364" fmla="*/ 6405944 w 12078891"/>
              <a:gd name="connsiteY364" fmla="*/ 4511298 h 5907136"/>
              <a:gd name="connsiteX365" fmla="*/ 3329227 w 12078891"/>
              <a:gd name="connsiteY365" fmla="*/ 4505190 h 5907136"/>
              <a:gd name="connsiteX366" fmla="*/ 3339409 w 12078891"/>
              <a:gd name="connsiteY366" fmla="*/ 4515371 h 5907136"/>
              <a:gd name="connsiteX367" fmla="*/ 3329227 w 12078891"/>
              <a:gd name="connsiteY367" fmla="*/ 4525552 h 5907136"/>
              <a:gd name="connsiteX368" fmla="*/ 3319045 w 12078891"/>
              <a:gd name="connsiteY368" fmla="*/ 4515371 h 5907136"/>
              <a:gd name="connsiteX369" fmla="*/ 3329227 w 12078891"/>
              <a:gd name="connsiteY369" fmla="*/ 4505190 h 5907136"/>
              <a:gd name="connsiteX370" fmla="*/ 9823763 w 12078891"/>
              <a:gd name="connsiteY370" fmla="*/ 4504172 h 5907136"/>
              <a:gd name="connsiteX371" fmla="*/ 9828853 w 12078891"/>
              <a:gd name="connsiteY371" fmla="*/ 4509263 h 5907136"/>
              <a:gd name="connsiteX372" fmla="*/ 9823763 w 12078891"/>
              <a:gd name="connsiteY372" fmla="*/ 4514353 h 5907136"/>
              <a:gd name="connsiteX373" fmla="*/ 9818672 w 12078891"/>
              <a:gd name="connsiteY373" fmla="*/ 4509263 h 5907136"/>
              <a:gd name="connsiteX374" fmla="*/ 9823763 w 12078891"/>
              <a:gd name="connsiteY374" fmla="*/ 4504172 h 5907136"/>
              <a:gd name="connsiteX375" fmla="*/ 11835561 w 12078891"/>
              <a:gd name="connsiteY375" fmla="*/ 4496026 h 5907136"/>
              <a:gd name="connsiteX376" fmla="*/ 11886467 w 12078891"/>
              <a:gd name="connsiteY376" fmla="*/ 4546932 h 5907136"/>
              <a:gd name="connsiteX377" fmla="*/ 11835561 w 12078891"/>
              <a:gd name="connsiteY377" fmla="*/ 4597838 h 5907136"/>
              <a:gd name="connsiteX378" fmla="*/ 11784655 w 12078891"/>
              <a:gd name="connsiteY378" fmla="*/ 4546932 h 5907136"/>
              <a:gd name="connsiteX379" fmla="*/ 11835561 w 12078891"/>
              <a:gd name="connsiteY379" fmla="*/ 4496026 h 5907136"/>
              <a:gd name="connsiteX380" fmla="*/ 2021958 w 12078891"/>
              <a:gd name="connsiteY380" fmla="*/ 4478719 h 5907136"/>
              <a:gd name="connsiteX381" fmla="*/ 2025013 w 12078891"/>
              <a:gd name="connsiteY381" fmla="*/ 4481773 h 5907136"/>
              <a:gd name="connsiteX382" fmla="*/ 2021958 w 12078891"/>
              <a:gd name="connsiteY382" fmla="*/ 4484827 h 5907136"/>
              <a:gd name="connsiteX383" fmla="*/ 2018904 w 12078891"/>
              <a:gd name="connsiteY383" fmla="*/ 4481773 h 5907136"/>
              <a:gd name="connsiteX384" fmla="*/ 2021958 w 12078891"/>
              <a:gd name="connsiteY384" fmla="*/ 4478719 h 5907136"/>
              <a:gd name="connsiteX385" fmla="*/ 1314378 w 12078891"/>
              <a:gd name="connsiteY385" fmla="*/ 4477700 h 5907136"/>
              <a:gd name="connsiteX386" fmla="*/ 1331686 w 12078891"/>
              <a:gd name="connsiteY386" fmla="*/ 4495008 h 5907136"/>
              <a:gd name="connsiteX387" fmla="*/ 1314378 w 12078891"/>
              <a:gd name="connsiteY387" fmla="*/ 4512316 h 5907136"/>
              <a:gd name="connsiteX388" fmla="*/ 1297070 w 12078891"/>
              <a:gd name="connsiteY388" fmla="*/ 4495008 h 5907136"/>
              <a:gd name="connsiteX389" fmla="*/ 1314378 w 12078891"/>
              <a:gd name="connsiteY389" fmla="*/ 4477700 h 5907136"/>
              <a:gd name="connsiteX390" fmla="*/ 9049994 w 12078891"/>
              <a:gd name="connsiteY390" fmla="*/ 4471592 h 5907136"/>
              <a:gd name="connsiteX391" fmla="*/ 9054066 w 12078891"/>
              <a:gd name="connsiteY391" fmla="*/ 4475664 h 5907136"/>
              <a:gd name="connsiteX392" fmla="*/ 9049994 w 12078891"/>
              <a:gd name="connsiteY392" fmla="*/ 4479737 h 5907136"/>
              <a:gd name="connsiteX393" fmla="*/ 9045921 w 12078891"/>
              <a:gd name="connsiteY393" fmla="*/ 4475664 h 5907136"/>
              <a:gd name="connsiteX394" fmla="*/ 9049994 w 12078891"/>
              <a:gd name="connsiteY394" fmla="*/ 4471592 h 5907136"/>
              <a:gd name="connsiteX395" fmla="*/ 9692425 w 12078891"/>
              <a:gd name="connsiteY395" fmla="*/ 4440030 h 5907136"/>
              <a:gd name="connsiteX396" fmla="*/ 9714823 w 12078891"/>
              <a:gd name="connsiteY396" fmla="*/ 4462429 h 5907136"/>
              <a:gd name="connsiteX397" fmla="*/ 9692425 w 12078891"/>
              <a:gd name="connsiteY397" fmla="*/ 4484827 h 5907136"/>
              <a:gd name="connsiteX398" fmla="*/ 9670026 w 12078891"/>
              <a:gd name="connsiteY398" fmla="*/ 4462429 h 5907136"/>
              <a:gd name="connsiteX399" fmla="*/ 9692425 w 12078891"/>
              <a:gd name="connsiteY399" fmla="*/ 4440030 h 5907136"/>
              <a:gd name="connsiteX400" fmla="*/ 748314 w 12078891"/>
              <a:gd name="connsiteY400" fmla="*/ 4434939 h 5907136"/>
              <a:gd name="connsiteX401" fmla="*/ 753404 w 12078891"/>
              <a:gd name="connsiteY401" fmla="*/ 4440030 h 5907136"/>
              <a:gd name="connsiteX402" fmla="*/ 748314 w 12078891"/>
              <a:gd name="connsiteY402" fmla="*/ 4445120 h 5907136"/>
              <a:gd name="connsiteX403" fmla="*/ 743223 w 12078891"/>
              <a:gd name="connsiteY403" fmla="*/ 4440030 h 5907136"/>
              <a:gd name="connsiteX404" fmla="*/ 748314 w 12078891"/>
              <a:gd name="connsiteY404" fmla="*/ 4434939 h 5907136"/>
              <a:gd name="connsiteX405" fmla="*/ 409266 w 12078891"/>
              <a:gd name="connsiteY405" fmla="*/ 4434939 h 5907136"/>
              <a:gd name="connsiteX406" fmla="*/ 415374 w 12078891"/>
              <a:gd name="connsiteY406" fmla="*/ 4441048 h 5907136"/>
              <a:gd name="connsiteX407" fmla="*/ 409266 w 12078891"/>
              <a:gd name="connsiteY407" fmla="*/ 4447157 h 5907136"/>
              <a:gd name="connsiteX408" fmla="*/ 403157 w 12078891"/>
              <a:gd name="connsiteY408" fmla="*/ 4441048 h 5907136"/>
              <a:gd name="connsiteX409" fmla="*/ 409266 w 12078891"/>
              <a:gd name="connsiteY409" fmla="*/ 4434939 h 5907136"/>
              <a:gd name="connsiteX410" fmla="*/ 9956118 w 12078891"/>
              <a:gd name="connsiteY410" fmla="*/ 4432903 h 5907136"/>
              <a:gd name="connsiteX411" fmla="*/ 9959172 w 12078891"/>
              <a:gd name="connsiteY411" fmla="*/ 4435957 h 5907136"/>
              <a:gd name="connsiteX412" fmla="*/ 9956118 w 12078891"/>
              <a:gd name="connsiteY412" fmla="*/ 4439011 h 5907136"/>
              <a:gd name="connsiteX413" fmla="*/ 9953063 w 12078891"/>
              <a:gd name="connsiteY413" fmla="*/ 4435957 h 5907136"/>
              <a:gd name="connsiteX414" fmla="*/ 9956118 w 12078891"/>
              <a:gd name="connsiteY414" fmla="*/ 4432903 h 5907136"/>
              <a:gd name="connsiteX415" fmla="*/ 8798519 w 12078891"/>
              <a:gd name="connsiteY415" fmla="*/ 4432903 h 5907136"/>
              <a:gd name="connsiteX416" fmla="*/ 8801573 w 12078891"/>
              <a:gd name="connsiteY416" fmla="*/ 4435957 h 5907136"/>
              <a:gd name="connsiteX417" fmla="*/ 8798519 w 12078891"/>
              <a:gd name="connsiteY417" fmla="*/ 4439011 h 5907136"/>
              <a:gd name="connsiteX418" fmla="*/ 8795465 w 12078891"/>
              <a:gd name="connsiteY418" fmla="*/ 4435957 h 5907136"/>
              <a:gd name="connsiteX419" fmla="*/ 8798519 w 12078891"/>
              <a:gd name="connsiteY419" fmla="*/ 4432903 h 5907136"/>
              <a:gd name="connsiteX420" fmla="*/ 6079128 w 12078891"/>
              <a:gd name="connsiteY420" fmla="*/ 4427813 h 5907136"/>
              <a:gd name="connsiteX421" fmla="*/ 6085238 w 12078891"/>
              <a:gd name="connsiteY421" fmla="*/ 4433921 h 5907136"/>
              <a:gd name="connsiteX422" fmla="*/ 6079128 w 12078891"/>
              <a:gd name="connsiteY422" fmla="*/ 4440030 h 5907136"/>
              <a:gd name="connsiteX423" fmla="*/ 6073020 w 12078891"/>
              <a:gd name="connsiteY423" fmla="*/ 4433921 h 5907136"/>
              <a:gd name="connsiteX424" fmla="*/ 6079128 w 12078891"/>
              <a:gd name="connsiteY424" fmla="*/ 4427813 h 5907136"/>
              <a:gd name="connsiteX425" fmla="*/ 1133145 w 12078891"/>
              <a:gd name="connsiteY425" fmla="*/ 4424758 h 5907136"/>
              <a:gd name="connsiteX426" fmla="*/ 1138235 w 12078891"/>
              <a:gd name="connsiteY426" fmla="*/ 4429849 h 5907136"/>
              <a:gd name="connsiteX427" fmla="*/ 1133145 w 12078891"/>
              <a:gd name="connsiteY427" fmla="*/ 4434939 h 5907136"/>
              <a:gd name="connsiteX428" fmla="*/ 1128054 w 12078891"/>
              <a:gd name="connsiteY428" fmla="*/ 4429849 h 5907136"/>
              <a:gd name="connsiteX429" fmla="*/ 1133145 w 12078891"/>
              <a:gd name="connsiteY429" fmla="*/ 4424758 h 5907136"/>
              <a:gd name="connsiteX430" fmla="*/ 10647419 w 12078891"/>
              <a:gd name="connsiteY430" fmla="*/ 4375889 h 5907136"/>
              <a:gd name="connsiteX431" fmla="*/ 10655564 w 12078891"/>
              <a:gd name="connsiteY431" fmla="*/ 4384034 h 5907136"/>
              <a:gd name="connsiteX432" fmla="*/ 10647419 w 12078891"/>
              <a:gd name="connsiteY432" fmla="*/ 4392179 h 5907136"/>
              <a:gd name="connsiteX433" fmla="*/ 10639274 w 12078891"/>
              <a:gd name="connsiteY433" fmla="*/ 4384034 h 5907136"/>
              <a:gd name="connsiteX434" fmla="*/ 10647419 w 12078891"/>
              <a:gd name="connsiteY434" fmla="*/ 4375889 h 5907136"/>
              <a:gd name="connsiteX435" fmla="*/ 7329376 w 12078891"/>
              <a:gd name="connsiteY435" fmla="*/ 4373852 h 5907136"/>
              <a:gd name="connsiteX436" fmla="*/ 7331412 w 12078891"/>
              <a:gd name="connsiteY436" fmla="*/ 4375888 h 5907136"/>
              <a:gd name="connsiteX437" fmla="*/ 7329376 w 12078891"/>
              <a:gd name="connsiteY437" fmla="*/ 4377925 h 5907136"/>
              <a:gd name="connsiteX438" fmla="*/ 7327340 w 12078891"/>
              <a:gd name="connsiteY438" fmla="*/ 4375888 h 5907136"/>
              <a:gd name="connsiteX439" fmla="*/ 7329376 w 12078891"/>
              <a:gd name="connsiteY439" fmla="*/ 4373852 h 5907136"/>
              <a:gd name="connsiteX440" fmla="*/ 7485148 w 12078891"/>
              <a:gd name="connsiteY440" fmla="*/ 4351454 h 5907136"/>
              <a:gd name="connsiteX441" fmla="*/ 7492275 w 12078891"/>
              <a:gd name="connsiteY441" fmla="*/ 4358580 h 5907136"/>
              <a:gd name="connsiteX442" fmla="*/ 7485148 w 12078891"/>
              <a:gd name="connsiteY442" fmla="*/ 4365707 h 5907136"/>
              <a:gd name="connsiteX443" fmla="*/ 7478021 w 12078891"/>
              <a:gd name="connsiteY443" fmla="*/ 4358580 h 5907136"/>
              <a:gd name="connsiteX444" fmla="*/ 7485148 w 12078891"/>
              <a:gd name="connsiteY444" fmla="*/ 4351454 h 5907136"/>
              <a:gd name="connsiteX445" fmla="*/ 7821127 w 12078891"/>
              <a:gd name="connsiteY445" fmla="*/ 4341273 h 5907136"/>
              <a:gd name="connsiteX446" fmla="*/ 7824181 w 12078891"/>
              <a:gd name="connsiteY446" fmla="*/ 4344327 h 5907136"/>
              <a:gd name="connsiteX447" fmla="*/ 7821127 w 12078891"/>
              <a:gd name="connsiteY447" fmla="*/ 4347381 h 5907136"/>
              <a:gd name="connsiteX448" fmla="*/ 7818073 w 12078891"/>
              <a:gd name="connsiteY448" fmla="*/ 4344327 h 5907136"/>
              <a:gd name="connsiteX449" fmla="*/ 7821127 w 12078891"/>
              <a:gd name="connsiteY449" fmla="*/ 4341273 h 5907136"/>
              <a:gd name="connsiteX450" fmla="*/ 2867001 w 12078891"/>
              <a:gd name="connsiteY450" fmla="*/ 4337200 h 5907136"/>
              <a:gd name="connsiteX451" fmla="*/ 2870055 w 12078891"/>
              <a:gd name="connsiteY451" fmla="*/ 4340254 h 5907136"/>
              <a:gd name="connsiteX452" fmla="*/ 2867001 w 12078891"/>
              <a:gd name="connsiteY452" fmla="*/ 4343308 h 5907136"/>
              <a:gd name="connsiteX453" fmla="*/ 2863946 w 12078891"/>
              <a:gd name="connsiteY453" fmla="*/ 4340254 h 5907136"/>
              <a:gd name="connsiteX454" fmla="*/ 2867001 w 12078891"/>
              <a:gd name="connsiteY454" fmla="*/ 4337200 h 5907136"/>
              <a:gd name="connsiteX455" fmla="*/ 288110 w 12078891"/>
              <a:gd name="connsiteY455" fmla="*/ 4316838 h 5907136"/>
              <a:gd name="connsiteX456" fmla="*/ 298290 w 12078891"/>
              <a:gd name="connsiteY456" fmla="*/ 4327019 h 5907136"/>
              <a:gd name="connsiteX457" fmla="*/ 288110 w 12078891"/>
              <a:gd name="connsiteY457" fmla="*/ 4337200 h 5907136"/>
              <a:gd name="connsiteX458" fmla="*/ 277929 w 12078891"/>
              <a:gd name="connsiteY458" fmla="*/ 4327019 h 5907136"/>
              <a:gd name="connsiteX459" fmla="*/ 288110 w 12078891"/>
              <a:gd name="connsiteY459" fmla="*/ 4316838 h 5907136"/>
              <a:gd name="connsiteX460" fmla="*/ 12035111 w 12078891"/>
              <a:gd name="connsiteY460" fmla="*/ 4313784 h 5907136"/>
              <a:gd name="connsiteX461" fmla="*/ 12042239 w 12078891"/>
              <a:gd name="connsiteY461" fmla="*/ 4320911 h 5907136"/>
              <a:gd name="connsiteX462" fmla="*/ 12035111 w 12078891"/>
              <a:gd name="connsiteY462" fmla="*/ 4328037 h 5907136"/>
              <a:gd name="connsiteX463" fmla="*/ 12027985 w 12078891"/>
              <a:gd name="connsiteY463" fmla="*/ 4320911 h 5907136"/>
              <a:gd name="connsiteX464" fmla="*/ 12035111 w 12078891"/>
              <a:gd name="connsiteY464" fmla="*/ 4313784 h 5907136"/>
              <a:gd name="connsiteX465" fmla="*/ 5619968 w 12078891"/>
              <a:gd name="connsiteY465" fmla="*/ 4302584 h 5907136"/>
              <a:gd name="connsiteX466" fmla="*/ 5622005 w 12078891"/>
              <a:gd name="connsiteY466" fmla="*/ 4304620 h 5907136"/>
              <a:gd name="connsiteX467" fmla="*/ 5619968 w 12078891"/>
              <a:gd name="connsiteY467" fmla="*/ 4306657 h 5907136"/>
              <a:gd name="connsiteX468" fmla="*/ 5617932 w 12078891"/>
              <a:gd name="connsiteY468" fmla="*/ 4304620 h 5907136"/>
              <a:gd name="connsiteX469" fmla="*/ 5619968 w 12078891"/>
              <a:gd name="connsiteY469" fmla="*/ 4302584 h 5907136"/>
              <a:gd name="connsiteX470" fmla="*/ 2632833 w 12078891"/>
              <a:gd name="connsiteY470" fmla="*/ 4256769 h 5907136"/>
              <a:gd name="connsiteX471" fmla="*/ 2643014 w 12078891"/>
              <a:gd name="connsiteY471" fmla="*/ 4266950 h 5907136"/>
              <a:gd name="connsiteX472" fmla="*/ 2632833 w 12078891"/>
              <a:gd name="connsiteY472" fmla="*/ 4277131 h 5907136"/>
              <a:gd name="connsiteX473" fmla="*/ 2622652 w 12078891"/>
              <a:gd name="connsiteY473" fmla="*/ 4266950 h 5907136"/>
              <a:gd name="connsiteX474" fmla="*/ 2632833 w 12078891"/>
              <a:gd name="connsiteY474" fmla="*/ 4256769 h 5907136"/>
              <a:gd name="connsiteX475" fmla="*/ 5403112 w 12078891"/>
              <a:gd name="connsiteY475" fmla="*/ 4242516 h 5907136"/>
              <a:gd name="connsiteX476" fmla="*/ 5404130 w 12078891"/>
              <a:gd name="connsiteY476" fmla="*/ 4243534 h 5907136"/>
              <a:gd name="connsiteX477" fmla="*/ 5403112 w 12078891"/>
              <a:gd name="connsiteY477" fmla="*/ 4244552 h 5907136"/>
              <a:gd name="connsiteX478" fmla="*/ 5402095 w 12078891"/>
              <a:gd name="connsiteY478" fmla="*/ 4243534 h 5907136"/>
              <a:gd name="connsiteX479" fmla="*/ 5403112 w 12078891"/>
              <a:gd name="connsiteY479" fmla="*/ 4242516 h 5907136"/>
              <a:gd name="connsiteX480" fmla="*/ 3718138 w 12078891"/>
              <a:gd name="connsiteY480" fmla="*/ 4228262 h 5907136"/>
              <a:gd name="connsiteX481" fmla="*/ 3730354 w 12078891"/>
              <a:gd name="connsiteY481" fmla="*/ 4240480 h 5907136"/>
              <a:gd name="connsiteX482" fmla="*/ 3718138 w 12078891"/>
              <a:gd name="connsiteY482" fmla="*/ 4252697 h 5907136"/>
              <a:gd name="connsiteX483" fmla="*/ 3705922 w 12078891"/>
              <a:gd name="connsiteY483" fmla="*/ 4240480 h 5907136"/>
              <a:gd name="connsiteX484" fmla="*/ 3718138 w 12078891"/>
              <a:gd name="connsiteY484" fmla="*/ 4228262 h 5907136"/>
              <a:gd name="connsiteX485" fmla="*/ 1566870 w 12078891"/>
              <a:gd name="connsiteY485" fmla="*/ 4220117 h 5907136"/>
              <a:gd name="connsiteX486" fmla="*/ 1593341 w 12078891"/>
              <a:gd name="connsiteY486" fmla="*/ 4246588 h 5907136"/>
              <a:gd name="connsiteX487" fmla="*/ 1566870 w 12078891"/>
              <a:gd name="connsiteY487" fmla="*/ 4273059 h 5907136"/>
              <a:gd name="connsiteX488" fmla="*/ 1540399 w 12078891"/>
              <a:gd name="connsiteY488" fmla="*/ 4246588 h 5907136"/>
              <a:gd name="connsiteX489" fmla="*/ 1566870 w 12078891"/>
              <a:gd name="connsiteY489" fmla="*/ 4220117 h 5907136"/>
              <a:gd name="connsiteX490" fmla="*/ 10648437 w 12078891"/>
              <a:gd name="connsiteY490" fmla="*/ 4218080 h 5907136"/>
              <a:gd name="connsiteX491" fmla="*/ 10662691 w 12078891"/>
              <a:gd name="connsiteY491" fmla="*/ 4232334 h 5907136"/>
              <a:gd name="connsiteX492" fmla="*/ 10648437 w 12078891"/>
              <a:gd name="connsiteY492" fmla="*/ 4246587 h 5907136"/>
              <a:gd name="connsiteX493" fmla="*/ 10634183 w 12078891"/>
              <a:gd name="connsiteY493" fmla="*/ 4232334 h 5907136"/>
              <a:gd name="connsiteX494" fmla="*/ 10648437 w 12078891"/>
              <a:gd name="connsiteY494" fmla="*/ 4218080 h 5907136"/>
              <a:gd name="connsiteX495" fmla="*/ 11093353 w 12078891"/>
              <a:gd name="connsiteY495" fmla="*/ 4214008 h 5907136"/>
              <a:gd name="connsiteX496" fmla="*/ 11104552 w 12078891"/>
              <a:gd name="connsiteY496" fmla="*/ 4225207 h 5907136"/>
              <a:gd name="connsiteX497" fmla="*/ 11093353 w 12078891"/>
              <a:gd name="connsiteY497" fmla="*/ 4236406 h 5907136"/>
              <a:gd name="connsiteX498" fmla="*/ 11082154 w 12078891"/>
              <a:gd name="connsiteY498" fmla="*/ 4225207 h 5907136"/>
              <a:gd name="connsiteX499" fmla="*/ 11093353 w 12078891"/>
              <a:gd name="connsiteY499" fmla="*/ 4214008 h 5907136"/>
              <a:gd name="connsiteX500" fmla="*/ 550793 w 12078891"/>
              <a:gd name="connsiteY500" fmla="*/ 4191610 h 5907136"/>
              <a:gd name="connsiteX501" fmla="*/ 558938 w 12078891"/>
              <a:gd name="connsiteY501" fmla="*/ 4199755 h 5907136"/>
              <a:gd name="connsiteX502" fmla="*/ 550793 w 12078891"/>
              <a:gd name="connsiteY502" fmla="*/ 4207900 h 5907136"/>
              <a:gd name="connsiteX503" fmla="*/ 542648 w 12078891"/>
              <a:gd name="connsiteY503" fmla="*/ 4199755 h 5907136"/>
              <a:gd name="connsiteX504" fmla="*/ 550793 w 12078891"/>
              <a:gd name="connsiteY504" fmla="*/ 4191610 h 5907136"/>
              <a:gd name="connsiteX505" fmla="*/ 6863078 w 12078891"/>
              <a:gd name="connsiteY505" fmla="*/ 4178374 h 5907136"/>
              <a:gd name="connsiteX506" fmla="*/ 6869188 w 12078891"/>
              <a:gd name="connsiteY506" fmla="*/ 4184482 h 5907136"/>
              <a:gd name="connsiteX507" fmla="*/ 6863078 w 12078891"/>
              <a:gd name="connsiteY507" fmla="*/ 4190591 h 5907136"/>
              <a:gd name="connsiteX508" fmla="*/ 6856970 w 12078891"/>
              <a:gd name="connsiteY508" fmla="*/ 4184482 h 5907136"/>
              <a:gd name="connsiteX509" fmla="*/ 6863078 w 12078891"/>
              <a:gd name="connsiteY509" fmla="*/ 4178374 h 5907136"/>
              <a:gd name="connsiteX510" fmla="*/ 11333628 w 12078891"/>
              <a:gd name="connsiteY510" fmla="*/ 4167175 h 5907136"/>
              <a:gd name="connsiteX511" fmla="*/ 11339738 w 12078891"/>
              <a:gd name="connsiteY511" fmla="*/ 4173284 h 5907136"/>
              <a:gd name="connsiteX512" fmla="*/ 11333628 w 12078891"/>
              <a:gd name="connsiteY512" fmla="*/ 4179393 h 5907136"/>
              <a:gd name="connsiteX513" fmla="*/ 11327520 w 12078891"/>
              <a:gd name="connsiteY513" fmla="*/ 4173284 h 5907136"/>
              <a:gd name="connsiteX514" fmla="*/ 11333628 w 12078891"/>
              <a:gd name="connsiteY514" fmla="*/ 4167175 h 5907136"/>
              <a:gd name="connsiteX515" fmla="*/ 11631937 w 12078891"/>
              <a:gd name="connsiteY515" fmla="*/ 4147831 h 5907136"/>
              <a:gd name="connsiteX516" fmla="*/ 11655354 w 12078891"/>
              <a:gd name="connsiteY516" fmla="*/ 4171248 h 5907136"/>
              <a:gd name="connsiteX517" fmla="*/ 11631937 w 12078891"/>
              <a:gd name="connsiteY517" fmla="*/ 4194664 h 5907136"/>
              <a:gd name="connsiteX518" fmla="*/ 11608520 w 12078891"/>
              <a:gd name="connsiteY518" fmla="*/ 4171248 h 5907136"/>
              <a:gd name="connsiteX519" fmla="*/ 11631937 w 12078891"/>
              <a:gd name="connsiteY519" fmla="*/ 4147831 h 5907136"/>
              <a:gd name="connsiteX520" fmla="*/ 3068595 w 12078891"/>
              <a:gd name="connsiteY520" fmla="*/ 4123396 h 5907136"/>
              <a:gd name="connsiteX521" fmla="*/ 3105248 w 12078891"/>
              <a:gd name="connsiteY521" fmla="*/ 4160048 h 5907136"/>
              <a:gd name="connsiteX522" fmla="*/ 3068595 w 12078891"/>
              <a:gd name="connsiteY522" fmla="*/ 4196701 h 5907136"/>
              <a:gd name="connsiteX523" fmla="*/ 3031941 w 12078891"/>
              <a:gd name="connsiteY523" fmla="*/ 4160048 h 5907136"/>
              <a:gd name="connsiteX524" fmla="*/ 3068595 w 12078891"/>
              <a:gd name="connsiteY524" fmla="*/ 4123396 h 5907136"/>
              <a:gd name="connsiteX525" fmla="*/ 10819479 w 12078891"/>
              <a:gd name="connsiteY525" fmla="*/ 4092852 h 5907136"/>
              <a:gd name="connsiteX526" fmla="*/ 10825589 w 12078891"/>
              <a:gd name="connsiteY526" fmla="*/ 4098960 h 5907136"/>
              <a:gd name="connsiteX527" fmla="*/ 10819479 w 12078891"/>
              <a:gd name="connsiteY527" fmla="*/ 4105070 h 5907136"/>
              <a:gd name="connsiteX528" fmla="*/ 10813371 w 12078891"/>
              <a:gd name="connsiteY528" fmla="*/ 4098960 h 5907136"/>
              <a:gd name="connsiteX529" fmla="*/ 10819479 w 12078891"/>
              <a:gd name="connsiteY529" fmla="*/ 4092852 h 5907136"/>
              <a:gd name="connsiteX530" fmla="*/ 5376643 w 12078891"/>
              <a:gd name="connsiteY530" fmla="*/ 4073508 h 5907136"/>
              <a:gd name="connsiteX531" fmla="*/ 5378679 w 12078891"/>
              <a:gd name="connsiteY531" fmla="*/ 4075544 h 5907136"/>
              <a:gd name="connsiteX532" fmla="*/ 5376643 w 12078891"/>
              <a:gd name="connsiteY532" fmla="*/ 4077581 h 5907136"/>
              <a:gd name="connsiteX533" fmla="*/ 5374603 w 12078891"/>
              <a:gd name="connsiteY533" fmla="*/ 4075544 h 5907136"/>
              <a:gd name="connsiteX534" fmla="*/ 5376643 w 12078891"/>
              <a:gd name="connsiteY534" fmla="*/ 4073508 h 5907136"/>
              <a:gd name="connsiteX535" fmla="*/ 4249614 w 12078891"/>
              <a:gd name="connsiteY535" fmla="*/ 4036856 h 5907136"/>
              <a:gd name="connsiteX536" fmla="*/ 4274048 w 12078891"/>
              <a:gd name="connsiteY536" fmla="*/ 4061291 h 5907136"/>
              <a:gd name="connsiteX537" fmla="*/ 4249614 w 12078891"/>
              <a:gd name="connsiteY537" fmla="*/ 4085726 h 5907136"/>
              <a:gd name="connsiteX538" fmla="*/ 4225181 w 12078891"/>
              <a:gd name="connsiteY538" fmla="*/ 4061291 h 5907136"/>
              <a:gd name="connsiteX539" fmla="*/ 4249614 w 12078891"/>
              <a:gd name="connsiteY539" fmla="*/ 4036856 h 5907136"/>
              <a:gd name="connsiteX540" fmla="*/ 380768 w 12078891"/>
              <a:gd name="connsiteY540" fmla="*/ 4020566 h 5907136"/>
              <a:gd name="connsiteX541" fmla="*/ 385858 w 12078891"/>
              <a:gd name="connsiteY541" fmla="*/ 4025657 h 5907136"/>
              <a:gd name="connsiteX542" fmla="*/ 380768 w 12078891"/>
              <a:gd name="connsiteY542" fmla="*/ 4030747 h 5907136"/>
              <a:gd name="connsiteX543" fmla="*/ 375677 w 12078891"/>
              <a:gd name="connsiteY543" fmla="*/ 4025657 h 5907136"/>
              <a:gd name="connsiteX544" fmla="*/ 380768 w 12078891"/>
              <a:gd name="connsiteY544" fmla="*/ 4020566 h 5907136"/>
              <a:gd name="connsiteX545" fmla="*/ 2215400 w 12078891"/>
              <a:gd name="connsiteY545" fmla="*/ 3970678 h 5907136"/>
              <a:gd name="connsiteX546" fmla="*/ 2216418 w 12078891"/>
              <a:gd name="connsiteY546" fmla="*/ 3971696 h 5907136"/>
              <a:gd name="connsiteX547" fmla="*/ 2215400 w 12078891"/>
              <a:gd name="connsiteY547" fmla="*/ 3972714 h 5907136"/>
              <a:gd name="connsiteX548" fmla="*/ 2214383 w 12078891"/>
              <a:gd name="connsiteY548" fmla="*/ 3971696 h 5907136"/>
              <a:gd name="connsiteX549" fmla="*/ 2215400 w 12078891"/>
              <a:gd name="connsiteY549" fmla="*/ 3970678 h 5907136"/>
              <a:gd name="connsiteX550" fmla="*/ 4634435 w 12078891"/>
              <a:gd name="connsiteY550" fmla="*/ 3959479 h 5907136"/>
              <a:gd name="connsiteX551" fmla="*/ 4660903 w 12078891"/>
              <a:gd name="connsiteY551" fmla="*/ 3985950 h 5907136"/>
              <a:gd name="connsiteX552" fmla="*/ 4634435 w 12078891"/>
              <a:gd name="connsiteY552" fmla="*/ 4012421 h 5907136"/>
              <a:gd name="connsiteX553" fmla="*/ 4607962 w 12078891"/>
              <a:gd name="connsiteY553" fmla="*/ 3985950 h 5907136"/>
              <a:gd name="connsiteX554" fmla="*/ 4634435 w 12078891"/>
              <a:gd name="connsiteY554" fmla="*/ 3959479 h 5907136"/>
              <a:gd name="connsiteX555" fmla="*/ 10706469 w 12078891"/>
              <a:gd name="connsiteY555" fmla="*/ 3953370 h 5907136"/>
              <a:gd name="connsiteX556" fmla="*/ 10726832 w 12078891"/>
              <a:gd name="connsiteY556" fmla="*/ 3972715 h 5907136"/>
              <a:gd name="connsiteX557" fmla="*/ 10706469 w 12078891"/>
              <a:gd name="connsiteY557" fmla="*/ 3992059 h 5907136"/>
              <a:gd name="connsiteX558" fmla="*/ 10686107 w 12078891"/>
              <a:gd name="connsiteY558" fmla="*/ 3972715 h 5907136"/>
              <a:gd name="connsiteX559" fmla="*/ 10706469 w 12078891"/>
              <a:gd name="connsiteY559" fmla="*/ 3953370 h 5907136"/>
              <a:gd name="connsiteX560" fmla="*/ 8545008 w 12078891"/>
              <a:gd name="connsiteY560" fmla="*/ 3938098 h 5907136"/>
              <a:gd name="connsiteX561" fmla="*/ 8588787 w 12078891"/>
              <a:gd name="connsiteY561" fmla="*/ 3981877 h 5907136"/>
              <a:gd name="connsiteX562" fmla="*/ 8545008 w 12078891"/>
              <a:gd name="connsiteY562" fmla="*/ 4025656 h 5907136"/>
              <a:gd name="connsiteX563" fmla="*/ 8501229 w 12078891"/>
              <a:gd name="connsiteY563" fmla="*/ 3981877 h 5907136"/>
              <a:gd name="connsiteX564" fmla="*/ 8545008 w 12078891"/>
              <a:gd name="connsiteY564" fmla="*/ 3938098 h 5907136"/>
              <a:gd name="connsiteX565" fmla="*/ 677029 w 12078891"/>
              <a:gd name="connsiteY565" fmla="*/ 3937081 h 5907136"/>
              <a:gd name="connsiteX566" fmla="*/ 684156 w 12078891"/>
              <a:gd name="connsiteY566" fmla="*/ 3944208 h 5907136"/>
              <a:gd name="connsiteX567" fmla="*/ 677029 w 12078891"/>
              <a:gd name="connsiteY567" fmla="*/ 3951334 h 5907136"/>
              <a:gd name="connsiteX568" fmla="*/ 669902 w 12078891"/>
              <a:gd name="connsiteY568" fmla="*/ 3944208 h 5907136"/>
              <a:gd name="connsiteX569" fmla="*/ 677029 w 12078891"/>
              <a:gd name="connsiteY569" fmla="*/ 3937081 h 5907136"/>
              <a:gd name="connsiteX570" fmla="*/ 165937 w 12078891"/>
              <a:gd name="connsiteY570" fmla="*/ 3893302 h 5907136"/>
              <a:gd name="connsiteX571" fmla="*/ 171027 w 12078891"/>
              <a:gd name="connsiteY571" fmla="*/ 3898393 h 5907136"/>
              <a:gd name="connsiteX572" fmla="*/ 165937 w 12078891"/>
              <a:gd name="connsiteY572" fmla="*/ 3903483 h 5907136"/>
              <a:gd name="connsiteX573" fmla="*/ 160846 w 12078891"/>
              <a:gd name="connsiteY573" fmla="*/ 3898393 h 5907136"/>
              <a:gd name="connsiteX574" fmla="*/ 165937 w 12078891"/>
              <a:gd name="connsiteY574" fmla="*/ 3893302 h 5907136"/>
              <a:gd name="connsiteX575" fmla="*/ 3428003 w 12078891"/>
              <a:gd name="connsiteY575" fmla="*/ 3860722 h 5907136"/>
              <a:gd name="connsiteX576" fmla="*/ 3454475 w 12078891"/>
              <a:gd name="connsiteY576" fmla="*/ 3887193 h 5907136"/>
              <a:gd name="connsiteX577" fmla="*/ 3428003 w 12078891"/>
              <a:gd name="connsiteY577" fmla="*/ 3913664 h 5907136"/>
              <a:gd name="connsiteX578" fmla="*/ 3401528 w 12078891"/>
              <a:gd name="connsiteY578" fmla="*/ 3887193 h 5907136"/>
              <a:gd name="connsiteX579" fmla="*/ 3428003 w 12078891"/>
              <a:gd name="connsiteY579" fmla="*/ 3860722 h 5907136"/>
              <a:gd name="connsiteX580" fmla="*/ 461189 w 12078891"/>
              <a:gd name="connsiteY580" fmla="*/ 3827124 h 5907136"/>
              <a:gd name="connsiteX581" fmla="*/ 465262 w 12078891"/>
              <a:gd name="connsiteY581" fmla="*/ 3831196 h 5907136"/>
              <a:gd name="connsiteX582" fmla="*/ 461189 w 12078891"/>
              <a:gd name="connsiteY582" fmla="*/ 3835269 h 5907136"/>
              <a:gd name="connsiteX583" fmla="*/ 457117 w 12078891"/>
              <a:gd name="connsiteY583" fmla="*/ 3831196 h 5907136"/>
              <a:gd name="connsiteX584" fmla="*/ 461189 w 12078891"/>
              <a:gd name="connsiteY584" fmla="*/ 3827124 h 5907136"/>
              <a:gd name="connsiteX585" fmla="*/ 395021 w 12078891"/>
              <a:gd name="connsiteY585" fmla="*/ 3817961 h 5907136"/>
              <a:gd name="connsiteX586" fmla="*/ 402148 w 12078891"/>
              <a:gd name="connsiteY586" fmla="*/ 3825088 h 5907136"/>
              <a:gd name="connsiteX587" fmla="*/ 395021 w 12078891"/>
              <a:gd name="connsiteY587" fmla="*/ 3832215 h 5907136"/>
              <a:gd name="connsiteX588" fmla="*/ 387894 w 12078891"/>
              <a:gd name="connsiteY588" fmla="*/ 3825088 h 5907136"/>
              <a:gd name="connsiteX589" fmla="*/ 395021 w 12078891"/>
              <a:gd name="connsiteY589" fmla="*/ 3817961 h 5907136"/>
              <a:gd name="connsiteX590" fmla="*/ 11750038 w 12078891"/>
              <a:gd name="connsiteY590" fmla="*/ 3799635 h 5907136"/>
              <a:gd name="connsiteX591" fmla="*/ 11755129 w 12078891"/>
              <a:gd name="connsiteY591" fmla="*/ 3805743 h 5907136"/>
              <a:gd name="connsiteX592" fmla="*/ 11750038 w 12078891"/>
              <a:gd name="connsiteY592" fmla="*/ 3810834 h 5907136"/>
              <a:gd name="connsiteX593" fmla="*/ 11743930 w 12078891"/>
              <a:gd name="connsiteY593" fmla="*/ 3805743 h 5907136"/>
              <a:gd name="connsiteX594" fmla="*/ 11750038 w 12078891"/>
              <a:gd name="connsiteY594" fmla="*/ 3799635 h 5907136"/>
              <a:gd name="connsiteX595" fmla="*/ 9481675 w 12078891"/>
              <a:gd name="connsiteY595" fmla="*/ 3783345 h 5907136"/>
              <a:gd name="connsiteX596" fmla="*/ 9493892 w 12078891"/>
              <a:gd name="connsiteY596" fmla="*/ 3794545 h 5907136"/>
              <a:gd name="connsiteX597" fmla="*/ 9481675 w 12078891"/>
              <a:gd name="connsiteY597" fmla="*/ 3805744 h 5907136"/>
              <a:gd name="connsiteX598" fmla="*/ 9469457 w 12078891"/>
              <a:gd name="connsiteY598" fmla="*/ 3794545 h 5907136"/>
              <a:gd name="connsiteX599" fmla="*/ 9481675 w 12078891"/>
              <a:gd name="connsiteY599" fmla="*/ 3783345 h 5907136"/>
              <a:gd name="connsiteX600" fmla="*/ 3492152 w 12078891"/>
              <a:gd name="connsiteY600" fmla="*/ 3781309 h 5907136"/>
              <a:gd name="connsiteX601" fmla="*/ 3503351 w 12078891"/>
              <a:gd name="connsiteY601" fmla="*/ 3792508 h 5907136"/>
              <a:gd name="connsiteX602" fmla="*/ 3492152 w 12078891"/>
              <a:gd name="connsiteY602" fmla="*/ 3803707 h 5907136"/>
              <a:gd name="connsiteX603" fmla="*/ 3480954 w 12078891"/>
              <a:gd name="connsiteY603" fmla="*/ 3792508 h 5907136"/>
              <a:gd name="connsiteX604" fmla="*/ 3492152 w 12078891"/>
              <a:gd name="connsiteY604" fmla="*/ 3781309 h 5907136"/>
              <a:gd name="connsiteX605" fmla="*/ 3015654 w 12078891"/>
              <a:gd name="connsiteY605" fmla="*/ 3767055 h 5907136"/>
              <a:gd name="connsiteX606" fmla="*/ 3022780 w 12078891"/>
              <a:gd name="connsiteY606" fmla="*/ 3774182 h 5907136"/>
              <a:gd name="connsiteX607" fmla="*/ 3015654 w 12078891"/>
              <a:gd name="connsiteY607" fmla="*/ 3781309 h 5907136"/>
              <a:gd name="connsiteX608" fmla="*/ 3008526 w 12078891"/>
              <a:gd name="connsiteY608" fmla="*/ 3774182 h 5907136"/>
              <a:gd name="connsiteX609" fmla="*/ 3015654 w 12078891"/>
              <a:gd name="connsiteY609" fmla="*/ 3767055 h 5907136"/>
              <a:gd name="connsiteX610" fmla="*/ 3810802 w 12078891"/>
              <a:gd name="connsiteY610" fmla="*/ 3754837 h 5907136"/>
              <a:gd name="connsiteX611" fmla="*/ 3820985 w 12078891"/>
              <a:gd name="connsiteY611" fmla="*/ 3765018 h 5907136"/>
              <a:gd name="connsiteX612" fmla="*/ 3810802 w 12078891"/>
              <a:gd name="connsiteY612" fmla="*/ 3775199 h 5907136"/>
              <a:gd name="connsiteX613" fmla="*/ 3800620 w 12078891"/>
              <a:gd name="connsiteY613" fmla="*/ 3765018 h 5907136"/>
              <a:gd name="connsiteX614" fmla="*/ 3810802 w 12078891"/>
              <a:gd name="connsiteY614" fmla="*/ 3754837 h 5907136"/>
              <a:gd name="connsiteX615" fmla="*/ 2153313 w 12078891"/>
              <a:gd name="connsiteY615" fmla="*/ 3744656 h 5907136"/>
              <a:gd name="connsiteX616" fmla="*/ 2170621 w 12078891"/>
              <a:gd name="connsiteY616" fmla="*/ 3761964 h 5907136"/>
              <a:gd name="connsiteX617" fmla="*/ 2153313 w 12078891"/>
              <a:gd name="connsiteY617" fmla="*/ 3779272 h 5907136"/>
              <a:gd name="connsiteX618" fmla="*/ 2136003 w 12078891"/>
              <a:gd name="connsiteY618" fmla="*/ 3761964 h 5907136"/>
              <a:gd name="connsiteX619" fmla="*/ 2153313 w 12078891"/>
              <a:gd name="connsiteY619" fmla="*/ 3744656 h 5907136"/>
              <a:gd name="connsiteX620" fmla="*/ 5287053 w 12078891"/>
              <a:gd name="connsiteY620" fmla="*/ 3741602 h 5907136"/>
              <a:gd name="connsiteX621" fmla="*/ 5292143 w 12078891"/>
              <a:gd name="connsiteY621" fmla="*/ 3746693 h 5907136"/>
              <a:gd name="connsiteX622" fmla="*/ 5287053 w 12078891"/>
              <a:gd name="connsiteY622" fmla="*/ 3751783 h 5907136"/>
              <a:gd name="connsiteX623" fmla="*/ 5281965 w 12078891"/>
              <a:gd name="connsiteY623" fmla="*/ 3746693 h 5907136"/>
              <a:gd name="connsiteX624" fmla="*/ 5287053 w 12078891"/>
              <a:gd name="connsiteY624" fmla="*/ 3741602 h 5907136"/>
              <a:gd name="connsiteX625" fmla="*/ 7031068 w 12078891"/>
              <a:gd name="connsiteY625" fmla="*/ 3735494 h 5907136"/>
              <a:gd name="connsiteX626" fmla="*/ 7053467 w 12078891"/>
              <a:gd name="connsiteY626" fmla="*/ 3757892 h 5907136"/>
              <a:gd name="connsiteX627" fmla="*/ 7031068 w 12078891"/>
              <a:gd name="connsiteY627" fmla="*/ 3780291 h 5907136"/>
              <a:gd name="connsiteX628" fmla="*/ 7008670 w 12078891"/>
              <a:gd name="connsiteY628" fmla="*/ 3757892 h 5907136"/>
              <a:gd name="connsiteX629" fmla="*/ 7031068 w 12078891"/>
              <a:gd name="connsiteY629" fmla="*/ 3735494 h 5907136"/>
              <a:gd name="connsiteX630" fmla="*/ 8007442 w 12078891"/>
              <a:gd name="connsiteY630" fmla="*/ 3718185 h 5907136"/>
              <a:gd name="connsiteX631" fmla="*/ 8051221 w 12078891"/>
              <a:gd name="connsiteY631" fmla="*/ 3761964 h 5907136"/>
              <a:gd name="connsiteX632" fmla="*/ 8007442 w 12078891"/>
              <a:gd name="connsiteY632" fmla="*/ 3804725 h 5907136"/>
              <a:gd name="connsiteX633" fmla="*/ 7963663 w 12078891"/>
              <a:gd name="connsiteY633" fmla="*/ 3761964 h 5907136"/>
              <a:gd name="connsiteX634" fmla="*/ 8007442 w 12078891"/>
              <a:gd name="connsiteY634" fmla="*/ 3718185 h 5907136"/>
              <a:gd name="connsiteX635" fmla="*/ 2738703 w 12078891"/>
              <a:gd name="connsiteY635" fmla="*/ 3717167 h 5907136"/>
              <a:gd name="connsiteX636" fmla="*/ 2746849 w 12078891"/>
              <a:gd name="connsiteY636" fmla="*/ 3725312 h 5907136"/>
              <a:gd name="connsiteX637" fmla="*/ 2738703 w 12078891"/>
              <a:gd name="connsiteY637" fmla="*/ 3733457 h 5907136"/>
              <a:gd name="connsiteX638" fmla="*/ 2730559 w 12078891"/>
              <a:gd name="connsiteY638" fmla="*/ 3725312 h 5907136"/>
              <a:gd name="connsiteX639" fmla="*/ 2738703 w 12078891"/>
              <a:gd name="connsiteY639" fmla="*/ 3717167 h 5907136"/>
              <a:gd name="connsiteX640" fmla="*/ 5693282 w 12078891"/>
              <a:gd name="connsiteY640" fmla="*/ 3715131 h 5907136"/>
              <a:gd name="connsiteX641" fmla="*/ 5701426 w 12078891"/>
              <a:gd name="connsiteY641" fmla="*/ 3722257 h 5907136"/>
              <a:gd name="connsiteX642" fmla="*/ 5693282 w 12078891"/>
              <a:gd name="connsiteY642" fmla="*/ 3729384 h 5907136"/>
              <a:gd name="connsiteX643" fmla="*/ 5685137 w 12078891"/>
              <a:gd name="connsiteY643" fmla="*/ 3722257 h 5907136"/>
              <a:gd name="connsiteX644" fmla="*/ 5693282 w 12078891"/>
              <a:gd name="connsiteY644" fmla="*/ 3715131 h 5907136"/>
              <a:gd name="connsiteX645" fmla="*/ 1150439 w 12078891"/>
              <a:gd name="connsiteY645" fmla="*/ 3714113 h 5907136"/>
              <a:gd name="connsiteX646" fmla="*/ 1156547 w 12078891"/>
              <a:gd name="connsiteY646" fmla="*/ 3720222 h 5907136"/>
              <a:gd name="connsiteX647" fmla="*/ 1150439 w 12078891"/>
              <a:gd name="connsiteY647" fmla="*/ 3726331 h 5907136"/>
              <a:gd name="connsiteX648" fmla="*/ 1144330 w 12078891"/>
              <a:gd name="connsiteY648" fmla="*/ 3720222 h 5907136"/>
              <a:gd name="connsiteX649" fmla="*/ 1150439 w 12078891"/>
              <a:gd name="connsiteY649" fmla="*/ 3714113 h 5907136"/>
              <a:gd name="connsiteX650" fmla="*/ 3209096 w 12078891"/>
              <a:gd name="connsiteY650" fmla="*/ 3699859 h 5907136"/>
              <a:gd name="connsiteX651" fmla="*/ 3261017 w 12078891"/>
              <a:gd name="connsiteY651" fmla="*/ 3751783 h 5907136"/>
              <a:gd name="connsiteX652" fmla="*/ 3209096 w 12078891"/>
              <a:gd name="connsiteY652" fmla="*/ 3803706 h 5907136"/>
              <a:gd name="connsiteX653" fmla="*/ 3157171 w 12078891"/>
              <a:gd name="connsiteY653" fmla="*/ 3751783 h 5907136"/>
              <a:gd name="connsiteX654" fmla="*/ 3209096 w 12078891"/>
              <a:gd name="connsiteY654" fmla="*/ 3699859 h 5907136"/>
              <a:gd name="connsiteX655" fmla="*/ 10019241 w 12078891"/>
              <a:gd name="connsiteY655" fmla="*/ 3698841 h 5907136"/>
              <a:gd name="connsiteX656" fmla="*/ 10081346 w 12078891"/>
              <a:gd name="connsiteY656" fmla="*/ 3759928 h 5907136"/>
              <a:gd name="connsiteX657" fmla="*/ 10019241 w 12078891"/>
              <a:gd name="connsiteY657" fmla="*/ 3821015 h 5907136"/>
              <a:gd name="connsiteX658" fmla="*/ 9957136 w 12078891"/>
              <a:gd name="connsiteY658" fmla="*/ 3759928 h 5907136"/>
              <a:gd name="connsiteX659" fmla="*/ 10019241 w 12078891"/>
              <a:gd name="connsiteY659" fmla="*/ 3698841 h 5907136"/>
              <a:gd name="connsiteX660" fmla="*/ 4673138 w 12078891"/>
              <a:gd name="connsiteY660" fmla="*/ 3679497 h 5907136"/>
              <a:gd name="connsiteX661" fmla="*/ 4690446 w 12078891"/>
              <a:gd name="connsiteY661" fmla="*/ 3695787 h 5907136"/>
              <a:gd name="connsiteX662" fmla="*/ 4673138 w 12078891"/>
              <a:gd name="connsiteY662" fmla="*/ 3712076 h 5907136"/>
              <a:gd name="connsiteX663" fmla="*/ 4655826 w 12078891"/>
              <a:gd name="connsiteY663" fmla="*/ 3695787 h 5907136"/>
              <a:gd name="connsiteX664" fmla="*/ 4673138 w 12078891"/>
              <a:gd name="connsiteY664" fmla="*/ 3679497 h 5907136"/>
              <a:gd name="connsiteX665" fmla="*/ 22399 w 12078891"/>
              <a:gd name="connsiteY665" fmla="*/ 3673388 h 5907136"/>
              <a:gd name="connsiteX666" fmla="*/ 47851 w 12078891"/>
              <a:gd name="connsiteY666" fmla="*/ 3699859 h 5907136"/>
              <a:gd name="connsiteX667" fmla="*/ 22399 w 12078891"/>
              <a:gd name="connsiteY667" fmla="*/ 3725312 h 5907136"/>
              <a:gd name="connsiteX668" fmla="*/ 0 w 12078891"/>
              <a:gd name="connsiteY668" fmla="*/ 3712076 h 5907136"/>
              <a:gd name="connsiteX669" fmla="*/ 0 w 12078891"/>
              <a:gd name="connsiteY669" fmla="*/ 3686623 h 5907136"/>
              <a:gd name="connsiteX670" fmla="*/ 22399 w 12078891"/>
              <a:gd name="connsiteY670" fmla="*/ 3673388 h 5907136"/>
              <a:gd name="connsiteX671" fmla="*/ 10351147 w 12078891"/>
              <a:gd name="connsiteY671" fmla="*/ 3666261 h 5907136"/>
              <a:gd name="connsiteX672" fmla="*/ 10367436 w 12078891"/>
              <a:gd name="connsiteY672" fmla="*/ 3681533 h 5907136"/>
              <a:gd name="connsiteX673" fmla="*/ 10351147 w 12078891"/>
              <a:gd name="connsiteY673" fmla="*/ 3696804 h 5907136"/>
              <a:gd name="connsiteX674" fmla="*/ 10335875 w 12078891"/>
              <a:gd name="connsiteY674" fmla="*/ 3681533 h 5907136"/>
              <a:gd name="connsiteX675" fmla="*/ 10351147 w 12078891"/>
              <a:gd name="connsiteY675" fmla="*/ 3666261 h 5907136"/>
              <a:gd name="connsiteX676" fmla="*/ 11263380 w 12078891"/>
              <a:gd name="connsiteY676" fmla="*/ 3656080 h 5907136"/>
              <a:gd name="connsiteX677" fmla="*/ 11276615 w 12078891"/>
              <a:gd name="connsiteY677" fmla="*/ 3669316 h 5907136"/>
              <a:gd name="connsiteX678" fmla="*/ 11263380 w 12078891"/>
              <a:gd name="connsiteY678" fmla="*/ 3682551 h 5907136"/>
              <a:gd name="connsiteX679" fmla="*/ 11250144 w 12078891"/>
              <a:gd name="connsiteY679" fmla="*/ 3669316 h 5907136"/>
              <a:gd name="connsiteX680" fmla="*/ 11263380 w 12078891"/>
              <a:gd name="connsiteY680" fmla="*/ 3656080 h 5907136"/>
              <a:gd name="connsiteX681" fmla="*/ 223997 w 12078891"/>
              <a:gd name="connsiteY681" fmla="*/ 3647935 h 5907136"/>
              <a:gd name="connsiteX682" fmla="*/ 237232 w 12078891"/>
              <a:gd name="connsiteY682" fmla="*/ 3661170 h 5907136"/>
              <a:gd name="connsiteX683" fmla="*/ 223997 w 12078891"/>
              <a:gd name="connsiteY683" fmla="*/ 3674406 h 5907136"/>
              <a:gd name="connsiteX684" fmla="*/ 210761 w 12078891"/>
              <a:gd name="connsiteY684" fmla="*/ 3661170 h 5907136"/>
              <a:gd name="connsiteX685" fmla="*/ 223997 w 12078891"/>
              <a:gd name="connsiteY685" fmla="*/ 3647935 h 5907136"/>
              <a:gd name="connsiteX686" fmla="*/ 6892604 w 12078891"/>
              <a:gd name="connsiteY686" fmla="*/ 3642845 h 5907136"/>
              <a:gd name="connsiteX687" fmla="*/ 6898713 w 12078891"/>
              <a:gd name="connsiteY687" fmla="*/ 3648954 h 5907136"/>
              <a:gd name="connsiteX688" fmla="*/ 6892604 w 12078891"/>
              <a:gd name="connsiteY688" fmla="*/ 3655063 h 5907136"/>
              <a:gd name="connsiteX689" fmla="*/ 6886496 w 12078891"/>
              <a:gd name="connsiteY689" fmla="*/ 3648954 h 5907136"/>
              <a:gd name="connsiteX690" fmla="*/ 6892604 w 12078891"/>
              <a:gd name="connsiteY690" fmla="*/ 3642845 h 5907136"/>
              <a:gd name="connsiteX691" fmla="*/ 3798592 w 12078891"/>
              <a:gd name="connsiteY691" fmla="*/ 3640808 h 5907136"/>
              <a:gd name="connsiteX692" fmla="*/ 3802666 w 12078891"/>
              <a:gd name="connsiteY692" fmla="*/ 3644880 h 5907136"/>
              <a:gd name="connsiteX693" fmla="*/ 3798592 w 12078891"/>
              <a:gd name="connsiteY693" fmla="*/ 3648953 h 5907136"/>
              <a:gd name="connsiteX694" fmla="*/ 3794520 w 12078891"/>
              <a:gd name="connsiteY694" fmla="*/ 3644880 h 5907136"/>
              <a:gd name="connsiteX695" fmla="*/ 3798592 w 12078891"/>
              <a:gd name="connsiteY695" fmla="*/ 3640808 h 5907136"/>
              <a:gd name="connsiteX696" fmla="*/ 11062810 w 12078891"/>
              <a:gd name="connsiteY696" fmla="*/ 3638772 h 5907136"/>
              <a:gd name="connsiteX697" fmla="*/ 11066882 w 12078891"/>
              <a:gd name="connsiteY697" fmla="*/ 3642844 h 5907136"/>
              <a:gd name="connsiteX698" fmla="*/ 11062810 w 12078891"/>
              <a:gd name="connsiteY698" fmla="*/ 3646917 h 5907136"/>
              <a:gd name="connsiteX699" fmla="*/ 11058737 w 12078891"/>
              <a:gd name="connsiteY699" fmla="*/ 3642844 h 5907136"/>
              <a:gd name="connsiteX700" fmla="*/ 11062810 w 12078891"/>
              <a:gd name="connsiteY700" fmla="*/ 3638772 h 5907136"/>
              <a:gd name="connsiteX701" fmla="*/ 11256252 w 12078891"/>
              <a:gd name="connsiteY701" fmla="*/ 3614337 h 5907136"/>
              <a:gd name="connsiteX702" fmla="*/ 11270506 w 12078891"/>
              <a:gd name="connsiteY702" fmla="*/ 3628591 h 5907136"/>
              <a:gd name="connsiteX703" fmla="*/ 11256252 w 12078891"/>
              <a:gd name="connsiteY703" fmla="*/ 3642844 h 5907136"/>
              <a:gd name="connsiteX704" fmla="*/ 11241998 w 12078891"/>
              <a:gd name="connsiteY704" fmla="*/ 3628591 h 5907136"/>
              <a:gd name="connsiteX705" fmla="*/ 11256252 w 12078891"/>
              <a:gd name="connsiteY705" fmla="*/ 3614337 h 5907136"/>
              <a:gd name="connsiteX706" fmla="*/ 11961807 w 12078891"/>
              <a:gd name="connsiteY706" fmla="*/ 3603138 h 5907136"/>
              <a:gd name="connsiteX707" fmla="*/ 11974024 w 12078891"/>
              <a:gd name="connsiteY707" fmla="*/ 3615355 h 5907136"/>
              <a:gd name="connsiteX708" fmla="*/ 11961807 w 12078891"/>
              <a:gd name="connsiteY708" fmla="*/ 3627572 h 5907136"/>
              <a:gd name="connsiteX709" fmla="*/ 11949589 w 12078891"/>
              <a:gd name="connsiteY709" fmla="*/ 3615355 h 5907136"/>
              <a:gd name="connsiteX710" fmla="*/ 11961807 w 12078891"/>
              <a:gd name="connsiteY710" fmla="*/ 3603138 h 5907136"/>
              <a:gd name="connsiteX711" fmla="*/ 7592051 w 12078891"/>
              <a:gd name="connsiteY711" fmla="*/ 3603138 h 5907136"/>
              <a:gd name="connsiteX712" fmla="*/ 7598160 w 12078891"/>
              <a:gd name="connsiteY712" fmla="*/ 3609246 h 5907136"/>
              <a:gd name="connsiteX713" fmla="*/ 7592051 w 12078891"/>
              <a:gd name="connsiteY713" fmla="*/ 3615355 h 5907136"/>
              <a:gd name="connsiteX714" fmla="*/ 7585942 w 12078891"/>
              <a:gd name="connsiteY714" fmla="*/ 3609246 h 5907136"/>
              <a:gd name="connsiteX715" fmla="*/ 7592051 w 12078891"/>
              <a:gd name="connsiteY715" fmla="*/ 3603138 h 5907136"/>
              <a:gd name="connsiteX716" fmla="*/ 5719746 w 12078891"/>
              <a:gd name="connsiteY716" fmla="*/ 3579721 h 5907136"/>
              <a:gd name="connsiteX717" fmla="*/ 5736035 w 12078891"/>
              <a:gd name="connsiteY717" fmla="*/ 3596011 h 5907136"/>
              <a:gd name="connsiteX718" fmla="*/ 5719746 w 12078891"/>
              <a:gd name="connsiteY718" fmla="*/ 3612301 h 5907136"/>
              <a:gd name="connsiteX719" fmla="*/ 5703456 w 12078891"/>
              <a:gd name="connsiteY719" fmla="*/ 3596011 h 5907136"/>
              <a:gd name="connsiteX720" fmla="*/ 5719746 w 12078891"/>
              <a:gd name="connsiteY720" fmla="*/ 3579721 h 5907136"/>
              <a:gd name="connsiteX721" fmla="*/ 2581980 w 12078891"/>
              <a:gd name="connsiteY721" fmla="*/ 3574631 h 5907136"/>
              <a:gd name="connsiteX722" fmla="*/ 2591143 w 12078891"/>
              <a:gd name="connsiteY722" fmla="*/ 3583794 h 5907136"/>
              <a:gd name="connsiteX723" fmla="*/ 2581980 w 12078891"/>
              <a:gd name="connsiteY723" fmla="*/ 3592958 h 5907136"/>
              <a:gd name="connsiteX724" fmla="*/ 2572815 w 12078891"/>
              <a:gd name="connsiteY724" fmla="*/ 3583794 h 5907136"/>
              <a:gd name="connsiteX725" fmla="*/ 2581980 w 12078891"/>
              <a:gd name="connsiteY725" fmla="*/ 3574631 h 5907136"/>
              <a:gd name="connsiteX726" fmla="*/ 6245083 w 12078891"/>
              <a:gd name="connsiteY726" fmla="*/ 3559359 h 5907136"/>
              <a:gd name="connsiteX727" fmla="*/ 6260355 w 12078891"/>
              <a:gd name="connsiteY727" fmla="*/ 3574631 h 5907136"/>
              <a:gd name="connsiteX728" fmla="*/ 6245083 w 12078891"/>
              <a:gd name="connsiteY728" fmla="*/ 3589903 h 5907136"/>
              <a:gd name="connsiteX729" fmla="*/ 6229811 w 12078891"/>
              <a:gd name="connsiteY729" fmla="*/ 3574631 h 5907136"/>
              <a:gd name="connsiteX730" fmla="*/ 6245083 w 12078891"/>
              <a:gd name="connsiteY730" fmla="*/ 3559359 h 5907136"/>
              <a:gd name="connsiteX731" fmla="*/ 2969866 w 12078891"/>
              <a:gd name="connsiteY731" fmla="*/ 3548160 h 5907136"/>
              <a:gd name="connsiteX732" fmla="*/ 2984114 w 12078891"/>
              <a:gd name="connsiteY732" fmla="*/ 3562414 h 5907136"/>
              <a:gd name="connsiteX733" fmla="*/ 2969866 w 12078891"/>
              <a:gd name="connsiteY733" fmla="*/ 3576667 h 5907136"/>
              <a:gd name="connsiteX734" fmla="*/ 2955610 w 12078891"/>
              <a:gd name="connsiteY734" fmla="*/ 3562414 h 5907136"/>
              <a:gd name="connsiteX735" fmla="*/ 2969866 w 12078891"/>
              <a:gd name="connsiteY735" fmla="*/ 3548160 h 5907136"/>
              <a:gd name="connsiteX736" fmla="*/ 9676136 w 12078891"/>
              <a:gd name="connsiteY736" fmla="*/ 3545106 h 5907136"/>
              <a:gd name="connsiteX737" fmla="*/ 9689371 w 12078891"/>
              <a:gd name="connsiteY737" fmla="*/ 3558341 h 5907136"/>
              <a:gd name="connsiteX738" fmla="*/ 9676136 w 12078891"/>
              <a:gd name="connsiteY738" fmla="*/ 3571577 h 5907136"/>
              <a:gd name="connsiteX739" fmla="*/ 9662900 w 12078891"/>
              <a:gd name="connsiteY739" fmla="*/ 3558341 h 5907136"/>
              <a:gd name="connsiteX740" fmla="*/ 9676136 w 12078891"/>
              <a:gd name="connsiteY740" fmla="*/ 3545106 h 5907136"/>
              <a:gd name="connsiteX741" fmla="*/ 11762257 w 12078891"/>
              <a:gd name="connsiteY741" fmla="*/ 3540015 h 5907136"/>
              <a:gd name="connsiteX742" fmla="*/ 11784655 w 12078891"/>
              <a:gd name="connsiteY742" fmla="*/ 3562414 h 5907136"/>
              <a:gd name="connsiteX743" fmla="*/ 11762257 w 12078891"/>
              <a:gd name="connsiteY743" fmla="*/ 3584812 h 5907136"/>
              <a:gd name="connsiteX744" fmla="*/ 11739858 w 12078891"/>
              <a:gd name="connsiteY744" fmla="*/ 3562414 h 5907136"/>
              <a:gd name="connsiteX745" fmla="*/ 11762257 w 12078891"/>
              <a:gd name="connsiteY745" fmla="*/ 3540015 h 5907136"/>
              <a:gd name="connsiteX746" fmla="*/ 9631338 w 12078891"/>
              <a:gd name="connsiteY746" fmla="*/ 3535942 h 5907136"/>
              <a:gd name="connsiteX747" fmla="*/ 9633375 w 12078891"/>
              <a:gd name="connsiteY747" fmla="*/ 3537978 h 5907136"/>
              <a:gd name="connsiteX748" fmla="*/ 9631338 w 12078891"/>
              <a:gd name="connsiteY748" fmla="*/ 3540015 h 5907136"/>
              <a:gd name="connsiteX749" fmla="*/ 9629302 w 12078891"/>
              <a:gd name="connsiteY749" fmla="*/ 3537978 h 5907136"/>
              <a:gd name="connsiteX750" fmla="*/ 9631338 w 12078891"/>
              <a:gd name="connsiteY750" fmla="*/ 3535942 h 5907136"/>
              <a:gd name="connsiteX751" fmla="*/ 12059546 w 12078891"/>
              <a:gd name="connsiteY751" fmla="*/ 3527798 h 5907136"/>
              <a:gd name="connsiteX752" fmla="*/ 12078891 w 12078891"/>
              <a:gd name="connsiteY752" fmla="*/ 3547142 h 5907136"/>
              <a:gd name="connsiteX753" fmla="*/ 12059546 w 12078891"/>
              <a:gd name="connsiteY753" fmla="*/ 3566486 h 5907136"/>
              <a:gd name="connsiteX754" fmla="*/ 12040202 w 12078891"/>
              <a:gd name="connsiteY754" fmla="*/ 3547142 h 5907136"/>
              <a:gd name="connsiteX755" fmla="*/ 12059546 w 12078891"/>
              <a:gd name="connsiteY755" fmla="*/ 3527798 h 5907136"/>
              <a:gd name="connsiteX756" fmla="*/ 7084010 w 12078891"/>
              <a:gd name="connsiteY756" fmla="*/ 3498272 h 5907136"/>
              <a:gd name="connsiteX757" fmla="*/ 7119644 w 12078891"/>
              <a:gd name="connsiteY757" fmla="*/ 3533906 h 5907136"/>
              <a:gd name="connsiteX758" fmla="*/ 7084010 w 12078891"/>
              <a:gd name="connsiteY758" fmla="*/ 3569540 h 5907136"/>
              <a:gd name="connsiteX759" fmla="*/ 7048376 w 12078891"/>
              <a:gd name="connsiteY759" fmla="*/ 3533906 h 5907136"/>
              <a:gd name="connsiteX760" fmla="*/ 7084010 w 12078891"/>
              <a:gd name="connsiteY760" fmla="*/ 3498272 h 5907136"/>
              <a:gd name="connsiteX761" fmla="*/ 6021100 w 12078891"/>
              <a:gd name="connsiteY761" fmla="*/ 3493181 h 5907136"/>
              <a:gd name="connsiteX762" fmla="*/ 6044514 w 12078891"/>
              <a:gd name="connsiteY762" fmla="*/ 3516598 h 5907136"/>
              <a:gd name="connsiteX763" fmla="*/ 6021100 w 12078891"/>
              <a:gd name="connsiteY763" fmla="*/ 3540015 h 5907136"/>
              <a:gd name="connsiteX764" fmla="*/ 5997683 w 12078891"/>
              <a:gd name="connsiteY764" fmla="*/ 3516598 h 5907136"/>
              <a:gd name="connsiteX765" fmla="*/ 6021100 w 12078891"/>
              <a:gd name="connsiteY765" fmla="*/ 3493181 h 5907136"/>
              <a:gd name="connsiteX766" fmla="*/ 11277632 w 12078891"/>
              <a:gd name="connsiteY766" fmla="*/ 3485036 h 5907136"/>
              <a:gd name="connsiteX767" fmla="*/ 11297995 w 12078891"/>
              <a:gd name="connsiteY767" fmla="*/ 3505398 h 5907136"/>
              <a:gd name="connsiteX768" fmla="*/ 11277632 w 12078891"/>
              <a:gd name="connsiteY768" fmla="*/ 3525761 h 5907136"/>
              <a:gd name="connsiteX769" fmla="*/ 11257270 w 12078891"/>
              <a:gd name="connsiteY769" fmla="*/ 3505398 h 5907136"/>
              <a:gd name="connsiteX770" fmla="*/ 11277632 w 12078891"/>
              <a:gd name="connsiteY770" fmla="*/ 3485036 h 5907136"/>
              <a:gd name="connsiteX771" fmla="*/ 2440421 w 12078891"/>
              <a:gd name="connsiteY771" fmla="*/ 3471801 h 5907136"/>
              <a:gd name="connsiteX772" fmla="*/ 2451621 w 12078891"/>
              <a:gd name="connsiteY772" fmla="*/ 3483000 h 5907136"/>
              <a:gd name="connsiteX773" fmla="*/ 2440421 w 12078891"/>
              <a:gd name="connsiteY773" fmla="*/ 3494200 h 5907136"/>
              <a:gd name="connsiteX774" fmla="*/ 2429222 w 12078891"/>
              <a:gd name="connsiteY774" fmla="*/ 3483000 h 5907136"/>
              <a:gd name="connsiteX775" fmla="*/ 2440421 w 12078891"/>
              <a:gd name="connsiteY775" fmla="*/ 3471801 h 5907136"/>
              <a:gd name="connsiteX776" fmla="*/ 3097080 w 12078891"/>
              <a:gd name="connsiteY776" fmla="*/ 3463656 h 5907136"/>
              <a:gd name="connsiteX777" fmla="*/ 3105225 w 12078891"/>
              <a:gd name="connsiteY777" fmla="*/ 3471801 h 5907136"/>
              <a:gd name="connsiteX778" fmla="*/ 3097080 w 12078891"/>
              <a:gd name="connsiteY778" fmla="*/ 3479946 h 5907136"/>
              <a:gd name="connsiteX779" fmla="*/ 3088935 w 12078891"/>
              <a:gd name="connsiteY779" fmla="*/ 3471801 h 5907136"/>
              <a:gd name="connsiteX780" fmla="*/ 3097080 w 12078891"/>
              <a:gd name="connsiteY780" fmla="*/ 3463656 h 5907136"/>
              <a:gd name="connsiteX781" fmla="*/ 8625439 w 12078891"/>
              <a:gd name="connsiteY781" fmla="*/ 3460602 h 5907136"/>
              <a:gd name="connsiteX782" fmla="*/ 8628493 w 12078891"/>
              <a:gd name="connsiteY782" fmla="*/ 3463656 h 5907136"/>
              <a:gd name="connsiteX783" fmla="*/ 8625439 w 12078891"/>
              <a:gd name="connsiteY783" fmla="*/ 3466710 h 5907136"/>
              <a:gd name="connsiteX784" fmla="*/ 8622385 w 12078891"/>
              <a:gd name="connsiteY784" fmla="*/ 3463656 h 5907136"/>
              <a:gd name="connsiteX785" fmla="*/ 8625439 w 12078891"/>
              <a:gd name="connsiteY785" fmla="*/ 3460602 h 5907136"/>
              <a:gd name="connsiteX786" fmla="*/ 10457030 w 12078891"/>
              <a:gd name="connsiteY786" fmla="*/ 3457547 h 5907136"/>
              <a:gd name="connsiteX787" fmla="*/ 10466194 w 12078891"/>
              <a:gd name="connsiteY787" fmla="*/ 3466710 h 5907136"/>
              <a:gd name="connsiteX788" fmla="*/ 10457030 w 12078891"/>
              <a:gd name="connsiteY788" fmla="*/ 3475874 h 5907136"/>
              <a:gd name="connsiteX789" fmla="*/ 10447867 w 12078891"/>
              <a:gd name="connsiteY789" fmla="*/ 3466710 h 5907136"/>
              <a:gd name="connsiteX790" fmla="*/ 10457030 w 12078891"/>
              <a:gd name="connsiteY790" fmla="*/ 3457547 h 5907136"/>
              <a:gd name="connsiteX791" fmla="*/ 8199867 w 12078891"/>
              <a:gd name="connsiteY791" fmla="*/ 3455511 h 5907136"/>
              <a:gd name="connsiteX792" fmla="*/ 8201903 w 12078891"/>
              <a:gd name="connsiteY792" fmla="*/ 3458565 h 5907136"/>
              <a:gd name="connsiteX793" fmla="*/ 8199867 w 12078891"/>
              <a:gd name="connsiteY793" fmla="*/ 3460602 h 5907136"/>
              <a:gd name="connsiteX794" fmla="*/ 8196812 w 12078891"/>
              <a:gd name="connsiteY794" fmla="*/ 3458565 h 5907136"/>
              <a:gd name="connsiteX795" fmla="*/ 8199867 w 12078891"/>
              <a:gd name="connsiteY795" fmla="*/ 3455511 h 5907136"/>
              <a:gd name="connsiteX796" fmla="*/ 5478448 w 12078891"/>
              <a:gd name="connsiteY796" fmla="*/ 3453475 h 5907136"/>
              <a:gd name="connsiteX797" fmla="*/ 5481503 w 12078891"/>
              <a:gd name="connsiteY797" fmla="*/ 3456529 h 5907136"/>
              <a:gd name="connsiteX798" fmla="*/ 5478448 w 12078891"/>
              <a:gd name="connsiteY798" fmla="*/ 3459583 h 5907136"/>
              <a:gd name="connsiteX799" fmla="*/ 5475394 w 12078891"/>
              <a:gd name="connsiteY799" fmla="*/ 3456529 h 5907136"/>
              <a:gd name="connsiteX800" fmla="*/ 5478448 w 12078891"/>
              <a:gd name="connsiteY800" fmla="*/ 3453475 h 5907136"/>
              <a:gd name="connsiteX801" fmla="*/ 11224691 w 12078891"/>
              <a:gd name="connsiteY801" fmla="*/ 3452457 h 5907136"/>
              <a:gd name="connsiteX802" fmla="*/ 11227746 w 12078891"/>
              <a:gd name="connsiteY802" fmla="*/ 3455512 h 5907136"/>
              <a:gd name="connsiteX803" fmla="*/ 11224691 w 12078891"/>
              <a:gd name="connsiteY803" fmla="*/ 3458566 h 5907136"/>
              <a:gd name="connsiteX804" fmla="*/ 11221636 w 12078891"/>
              <a:gd name="connsiteY804" fmla="*/ 3455512 h 5907136"/>
              <a:gd name="connsiteX805" fmla="*/ 11224691 w 12078891"/>
              <a:gd name="connsiteY805" fmla="*/ 3452457 h 5907136"/>
              <a:gd name="connsiteX806" fmla="*/ 8541953 w 12078891"/>
              <a:gd name="connsiteY806" fmla="*/ 3447366 h 5907136"/>
              <a:gd name="connsiteX807" fmla="*/ 8549080 w 12078891"/>
              <a:gd name="connsiteY807" fmla="*/ 3454493 h 5907136"/>
              <a:gd name="connsiteX808" fmla="*/ 8541953 w 12078891"/>
              <a:gd name="connsiteY808" fmla="*/ 3461620 h 5907136"/>
              <a:gd name="connsiteX809" fmla="*/ 8534826 w 12078891"/>
              <a:gd name="connsiteY809" fmla="*/ 3454493 h 5907136"/>
              <a:gd name="connsiteX810" fmla="*/ 8541953 w 12078891"/>
              <a:gd name="connsiteY810" fmla="*/ 3447366 h 5907136"/>
              <a:gd name="connsiteX811" fmla="*/ 7065684 w 12078891"/>
              <a:gd name="connsiteY811" fmla="*/ 3431076 h 5907136"/>
              <a:gd name="connsiteX812" fmla="*/ 7088082 w 12078891"/>
              <a:gd name="connsiteY812" fmla="*/ 3453475 h 5907136"/>
              <a:gd name="connsiteX813" fmla="*/ 7065684 w 12078891"/>
              <a:gd name="connsiteY813" fmla="*/ 3475873 h 5907136"/>
              <a:gd name="connsiteX814" fmla="*/ 7043285 w 12078891"/>
              <a:gd name="connsiteY814" fmla="*/ 3453475 h 5907136"/>
              <a:gd name="connsiteX815" fmla="*/ 7065684 w 12078891"/>
              <a:gd name="connsiteY815" fmla="*/ 3431076 h 5907136"/>
              <a:gd name="connsiteX816" fmla="*/ 5279916 w 12078891"/>
              <a:gd name="connsiteY816" fmla="*/ 3424968 h 5907136"/>
              <a:gd name="connsiteX817" fmla="*/ 5289078 w 12078891"/>
              <a:gd name="connsiteY817" fmla="*/ 3435149 h 5907136"/>
              <a:gd name="connsiteX818" fmla="*/ 5279916 w 12078891"/>
              <a:gd name="connsiteY818" fmla="*/ 3444312 h 5907136"/>
              <a:gd name="connsiteX819" fmla="*/ 5270756 w 12078891"/>
              <a:gd name="connsiteY819" fmla="*/ 3435149 h 5907136"/>
              <a:gd name="connsiteX820" fmla="*/ 5279916 w 12078891"/>
              <a:gd name="connsiteY820" fmla="*/ 3424968 h 5907136"/>
              <a:gd name="connsiteX821" fmla="*/ 1524108 w 12078891"/>
              <a:gd name="connsiteY821" fmla="*/ 3424968 h 5907136"/>
              <a:gd name="connsiteX822" fmla="*/ 1541416 w 12078891"/>
              <a:gd name="connsiteY822" fmla="*/ 3441258 h 5907136"/>
              <a:gd name="connsiteX823" fmla="*/ 1524108 w 12078891"/>
              <a:gd name="connsiteY823" fmla="*/ 3458566 h 5907136"/>
              <a:gd name="connsiteX824" fmla="*/ 1506800 w 12078891"/>
              <a:gd name="connsiteY824" fmla="*/ 3441258 h 5907136"/>
              <a:gd name="connsiteX825" fmla="*/ 1524108 w 12078891"/>
              <a:gd name="connsiteY825" fmla="*/ 3424968 h 5907136"/>
              <a:gd name="connsiteX826" fmla="*/ 11624811 w 12078891"/>
              <a:gd name="connsiteY826" fmla="*/ 3416823 h 5907136"/>
              <a:gd name="connsiteX827" fmla="*/ 11627864 w 12078891"/>
              <a:gd name="connsiteY827" fmla="*/ 3419878 h 5907136"/>
              <a:gd name="connsiteX828" fmla="*/ 11624811 w 12078891"/>
              <a:gd name="connsiteY828" fmla="*/ 3422932 h 5907136"/>
              <a:gd name="connsiteX829" fmla="*/ 11621756 w 12078891"/>
              <a:gd name="connsiteY829" fmla="*/ 3419878 h 5907136"/>
              <a:gd name="connsiteX830" fmla="*/ 11624811 w 12078891"/>
              <a:gd name="connsiteY830" fmla="*/ 3416823 h 5907136"/>
              <a:gd name="connsiteX831" fmla="*/ 1917116 w 12078891"/>
              <a:gd name="connsiteY831" fmla="*/ 3413768 h 5907136"/>
              <a:gd name="connsiteX832" fmla="*/ 1927297 w 12078891"/>
              <a:gd name="connsiteY832" fmla="*/ 3423949 h 5907136"/>
              <a:gd name="connsiteX833" fmla="*/ 1917116 w 12078891"/>
              <a:gd name="connsiteY833" fmla="*/ 3434130 h 5907136"/>
              <a:gd name="connsiteX834" fmla="*/ 1906936 w 12078891"/>
              <a:gd name="connsiteY834" fmla="*/ 3423949 h 5907136"/>
              <a:gd name="connsiteX835" fmla="*/ 1917116 w 12078891"/>
              <a:gd name="connsiteY835" fmla="*/ 3413768 h 5907136"/>
              <a:gd name="connsiteX836" fmla="*/ 5165902 w 12078891"/>
              <a:gd name="connsiteY836" fmla="*/ 3393406 h 5907136"/>
              <a:gd name="connsiteX837" fmla="*/ 5177103 w 12078891"/>
              <a:gd name="connsiteY837" fmla="*/ 3404606 h 5907136"/>
              <a:gd name="connsiteX838" fmla="*/ 5165902 w 12078891"/>
              <a:gd name="connsiteY838" fmla="*/ 3415805 h 5907136"/>
              <a:gd name="connsiteX839" fmla="*/ 5154701 w 12078891"/>
              <a:gd name="connsiteY839" fmla="*/ 3404606 h 5907136"/>
              <a:gd name="connsiteX840" fmla="*/ 5165902 w 12078891"/>
              <a:gd name="connsiteY840" fmla="*/ 3393406 h 5907136"/>
              <a:gd name="connsiteX841" fmla="*/ 5465222 w 12078891"/>
              <a:gd name="connsiteY841" fmla="*/ 3386279 h 5907136"/>
              <a:gd name="connsiteX842" fmla="*/ 5499838 w 12078891"/>
              <a:gd name="connsiteY842" fmla="*/ 3420895 h 5907136"/>
              <a:gd name="connsiteX843" fmla="*/ 5465222 w 12078891"/>
              <a:gd name="connsiteY843" fmla="*/ 3455512 h 5907136"/>
              <a:gd name="connsiteX844" fmla="*/ 5429590 w 12078891"/>
              <a:gd name="connsiteY844" fmla="*/ 3420895 h 5907136"/>
              <a:gd name="connsiteX845" fmla="*/ 5465222 w 12078891"/>
              <a:gd name="connsiteY845" fmla="*/ 3386279 h 5907136"/>
              <a:gd name="connsiteX846" fmla="*/ 8081764 w 12078891"/>
              <a:gd name="connsiteY846" fmla="*/ 3381188 h 5907136"/>
              <a:gd name="connsiteX847" fmla="*/ 8099072 w 12078891"/>
              <a:gd name="connsiteY847" fmla="*/ 3398496 h 5907136"/>
              <a:gd name="connsiteX848" fmla="*/ 8081764 w 12078891"/>
              <a:gd name="connsiteY848" fmla="*/ 3415804 h 5907136"/>
              <a:gd name="connsiteX849" fmla="*/ 8064456 w 12078891"/>
              <a:gd name="connsiteY849" fmla="*/ 3398496 h 5907136"/>
              <a:gd name="connsiteX850" fmla="*/ 8081764 w 12078891"/>
              <a:gd name="connsiteY850" fmla="*/ 3381188 h 5907136"/>
              <a:gd name="connsiteX851" fmla="*/ 2167538 w 12078891"/>
              <a:gd name="connsiteY851" fmla="*/ 3379153 h 5907136"/>
              <a:gd name="connsiteX852" fmla="*/ 2174665 w 12078891"/>
              <a:gd name="connsiteY852" fmla="*/ 3386279 h 5907136"/>
              <a:gd name="connsiteX853" fmla="*/ 2167538 w 12078891"/>
              <a:gd name="connsiteY853" fmla="*/ 3393406 h 5907136"/>
              <a:gd name="connsiteX854" fmla="*/ 2160411 w 12078891"/>
              <a:gd name="connsiteY854" fmla="*/ 3386279 h 5907136"/>
              <a:gd name="connsiteX855" fmla="*/ 2167538 w 12078891"/>
              <a:gd name="connsiteY855" fmla="*/ 3379153 h 5907136"/>
              <a:gd name="connsiteX856" fmla="*/ 5912161 w 12078891"/>
              <a:gd name="connsiteY856" fmla="*/ 3372026 h 5907136"/>
              <a:gd name="connsiteX857" fmla="*/ 5917252 w 12078891"/>
              <a:gd name="connsiteY857" fmla="*/ 3377117 h 5907136"/>
              <a:gd name="connsiteX858" fmla="*/ 5912161 w 12078891"/>
              <a:gd name="connsiteY858" fmla="*/ 3382207 h 5907136"/>
              <a:gd name="connsiteX859" fmla="*/ 5907070 w 12078891"/>
              <a:gd name="connsiteY859" fmla="*/ 3377117 h 5907136"/>
              <a:gd name="connsiteX860" fmla="*/ 5912161 w 12078891"/>
              <a:gd name="connsiteY860" fmla="*/ 3372026 h 5907136"/>
              <a:gd name="connsiteX861" fmla="*/ 5985469 w 12078891"/>
              <a:gd name="connsiteY861" fmla="*/ 3371007 h 5907136"/>
              <a:gd name="connsiteX862" fmla="*/ 6014992 w 12078891"/>
              <a:gd name="connsiteY862" fmla="*/ 3400533 h 5907136"/>
              <a:gd name="connsiteX863" fmla="*/ 5985469 w 12078891"/>
              <a:gd name="connsiteY863" fmla="*/ 3429040 h 5907136"/>
              <a:gd name="connsiteX864" fmla="*/ 5955944 w 12078891"/>
              <a:gd name="connsiteY864" fmla="*/ 3400533 h 5907136"/>
              <a:gd name="connsiteX865" fmla="*/ 5985469 w 12078891"/>
              <a:gd name="connsiteY865" fmla="*/ 3371007 h 5907136"/>
              <a:gd name="connsiteX866" fmla="*/ 11978097 w 12078891"/>
              <a:gd name="connsiteY866" fmla="*/ 3369989 h 5907136"/>
              <a:gd name="connsiteX867" fmla="*/ 11988278 w 12078891"/>
              <a:gd name="connsiteY867" fmla="*/ 3380170 h 5907136"/>
              <a:gd name="connsiteX868" fmla="*/ 11978097 w 12078891"/>
              <a:gd name="connsiteY868" fmla="*/ 3390351 h 5907136"/>
              <a:gd name="connsiteX869" fmla="*/ 11967916 w 12078891"/>
              <a:gd name="connsiteY869" fmla="*/ 3380170 h 5907136"/>
              <a:gd name="connsiteX870" fmla="*/ 11978097 w 12078891"/>
              <a:gd name="connsiteY870" fmla="*/ 3369989 h 5907136"/>
              <a:gd name="connsiteX871" fmla="*/ 5751306 w 12078891"/>
              <a:gd name="connsiteY871" fmla="*/ 3365917 h 5907136"/>
              <a:gd name="connsiteX872" fmla="*/ 5774723 w 12078891"/>
              <a:gd name="connsiteY872" fmla="*/ 3389334 h 5907136"/>
              <a:gd name="connsiteX873" fmla="*/ 5751306 w 12078891"/>
              <a:gd name="connsiteY873" fmla="*/ 3412751 h 5907136"/>
              <a:gd name="connsiteX874" fmla="*/ 5727889 w 12078891"/>
              <a:gd name="connsiteY874" fmla="*/ 3389334 h 5907136"/>
              <a:gd name="connsiteX875" fmla="*/ 5751306 w 12078891"/>
              <a:gd name="connsiteY875" fmla="*/ 3365917 h 5907136"/>
              <a:gd name="connsiteX876" fmla="*/ 1345917 w 12078891"/>
              <a:gd name="connsiteY876" fmla="*/ 3353700 h 5907136"/>
              <a:gd name="connsiteX877" fmla="*/ 1357117 w 12078891"/>
              <a:gd name="connsiteY877" fmla="*/ 3364899 h 5907136"/>
              <a:gd name="connsiteX878" fmla="*/ 1345917 w 12078891"/>
              <a:gd name="connsiteY878" fmla="*/ 3376098 h 5907136"/>
              <a:gd name="connsiteX879" fmla="*/ 1334718 w 12078891"/>
              <a:gd name="connsiteY879" fmla="*/ 3364899 h 5907136"/>
              <a:gd name="connsiteX880" fmla="*/ 1345917 w 12078891"/>
              <a:gd name="connsiteY880" fmla="*/ 3353700 h 5907136"/>
              <a:gd name="connsiteX881" fmla="*/ 1741964 w 12078891"/>
              <a:gd name="connsiteY881" fmla="*/ 3352681 h 5907136"/>
              <a:gd name="connsiteX882" fmla="*/ 1757236 w 12078891"/>
              <a:gd name="connsiteY882" fmla="*/ 3367953 h 5907136"/>
              <a:gd name="connsiteX883" fmla="*/ 1741964 w 12078891"/>
              <a:gd name="connsiteY883" fmla="*/ 3383225 h 5907136"/>
              <a:gd name="connsiteX884" fmla="*/ 1726692 w 12078891"/>
              <a:gd name="connsiteY884" fmla="*/ 3367953 h 5907136"/>
              <a:gd name="connsiteX885" fmla="*/ 1741964 w 12078891"/>
              <a:gd name="connsiteY885" fmla="*/ 3352681 h 5907136"/>
              <a:gd name="connsiteX886" fmla="*/ 8901348 w 12078891"/>
              <a:gd name="connsiteY886" fmla="*/ 3345554 h 5907136"/>
              <a:gd name="connsiteX887" fmla="*/ 8912548 w 12078891"/>
              <a:gd name="connsiteY887" fmla="*/ 3356754 h 5907136"/>
              <a:gd name="connsiteX888" fmla="*/ 8901348 w 12078891"/>
              <a:gd name="connsiteY888" fmla="*/ 3367953 h 5907136"/>
              <a:gd name="connsiteX889" fmla="*/ 8890149 w 12078891"/>
              <a:gd name="connsiteY889" fmla="*/ 3356754 h 5907136"/>
              <a:gd name="connsiteX890" fmla="*/ 8901348 w 12078891"/>
              <a:gd name="connsiteY890" fmla="*/ 3345554 h 5907136"/>
              <a:gd name="connsiteX891" fmla="*/ 8379055 w 12078891"/>
              <a:gd name="connsiteY891" fmla="*/ 3334355 h 5907136"/>
              <a:gd name="connsiteX892" fmla="*/ 8391272 w 12078891"/>
              <a:gd name="connsiteY892" fmla="*/ 3346573 h 5907136"/>
              <a:gd name="connsiteX893" fmla="*/ 8379055 w 12078891"/>
              <a:gd name="connsiteY893" fmla="*/ 3358790 h 5907136"/>
              <a:gd name="connsiteX894" fmla="*/ 8366837 w 12078891"/>
              <a:gd name="connsiteY894" fmla="*/ 3346573 h 5907136"/>
              <a:gd name="connsiteX895" fmla="*/ 8379055 w 12078891"/>
              <a:gd name="connsiteY895" fmla="*/ 3334355 h 5907136"/>
              <a:gd name="connsiteX896" fmla="*/ 1251232 w 12078891"/>
              <a:gd name="connsiteY896" fmla="*/ 3312975 h 5907136"/>
              <a:gd name="connsiteX897" fmla="*/ 1258359 w 12078891"/>
              <a:gd name="connsiteY897" fmla="*/ 3320101 h 5907136"/>
              <a:gd name="connsiteX898" fmla="*/ 1251232 w 12078891"/>
              <a:gd name="connsiteY898" fmla="*/ 3327228 h 5907136"/>
              <a:gd name="connsiteX899" fmla="*/ 1244105 w 12078891"/>
              <a:gd name="connsiteY899" fmla="*/ 3320101 h 5907136"/>
              <a:gd name="connsiteX900" fmla="*/ 1251232 w 12078891"/>
              <a:gd name="connsiteY900" fmla="*/ 3312975 h 5907136"/>
              <a:gd name="connsiteX901" fmla="*/ 8995015 w 12078891"/>
              <a:gd name="connsiteY901" fmla="*/ 3306866 h 5907136"/>
              <a:gd name="connsiteX902" fmla="*/ 8998069 w 12078891"/>
              <a:gd name="connsiteY902" fmla="*/ 3309920 h 5907136"/>
              <a:gd name="connsiteX903" fmla="*/ 8995015 w 12078891"/>
              <a:gd name="connsiteY903" fmla="*/ 3312975 h 5907136"/>
              <a:gd name="connsiteX904" fmla="*/ 8991961 w 12078891"/>
              <a:gd name="connsiteY904" fmla="*/ 3309920 h 5907136"/>
              <a:gd name="connsiteX905" fmla="*/ 8995015 w 12078891"/>
              <a:gd name="connsiteY905" fmla="*/ 3306866 h 5907136"/>
              <a:gd name="connsiteX906" fmla="*/ 4238390 w 12078891"/>
              <a:gd name="connsiteY906" fmla="*/ 3297703 h 5907136"/>
              <a:gd name="connsiteX907" fmla="*/ 4244501 w 12078891"/>
              <a:gd name="connsiteY907" fmla="*/ 3303811 h 5907136"/>
              <a:gd name="connsiteX908" fmla="*/ 4238390 w 12078891"/>
              <a:gd name="connsiteY908" fmla="*/ 3309920 h 5907136"/>
              <a:gd name="connsiteX909" fmla="*/ 4232282 w 12078891"/>
              <a:gd name="connsiteY909" fmla="*/ 3303811 h 5907136"/>
              <a:gd name="connsiteX910" fmla="*/ 4238390 w 12078891"/>
              <a:gd name="connsiteY910" fmla="*/ 3297703 h 5907136"/>
              <a:gd name="connsiteX911" fmla="*/ 10075237 w 12078891"/>
              <a:gd name="connsiteY911" fmla="*/ 3291594 h 5907136"/>
              <a:gd name="connsiteX912" fmla="*/ 10078292 w 12078891"/>
              <a:gd name="connsiteY912" fmla="*/ 3294648 h 5907136"/>
              <a:gd name="connsiteX913" fmla="*/ 10075237 w 12078891"/>
              <a:gd name="connsiteY913" fmla="*/ 3297703 h 5907136"/>
              <a:gd name="connsiteX914" fmla="*/ 10072183 w 12078891"/>
              <a:gd name="connsiteY914" fmla="*/ 3294648 h 5907136"/>
              <a:gd name="connsiteX915" fmla="*/ 10075237 w 12078891"/>
              <a:gd name="connsiteY915" fmla="*/ 3291594 h 5907136"/>
              <a:gd name="connsiteX916" fmla="*/ 7144079 w 12078891"/>
              <a:gd name="connsiteY916" fmla="*/ 3279377 h 5907136"/>
              <a:gd name="connsiteX917" fmla="*/ 7147133 w 12078891"/>
              <a:gd name="connsiteY917" fmla="*/ 3282432 h 5907136"/>
              <a:gd name="connsiteX918" fmla="*/ 7144079 w 12078891"/>
              <a:gd name="connsiteY918" fmla="*/ 3285486 h 5907136"/>
              <a:gd name="connsiteX919" fmla="*/ 7141025 w 12078891"/>
              <a:gd name="connsiteY919" fmla="*/ 3282432 h 5907136"/>
              <a:gd name="connsiteX920" fmla="*/ 7144079 w 12078891"/>
              <a:gd name="connsiteY920" fmla="*/ 3279377 h 5907136"/>
              <a:gd name="connsiteX921" fmla="*/ 4435895 w 12078891"/>
              <a:gd name="connsiteY921" fmla="*/ 3261051 h 5907136"/>
              <a:gd name="connsiteX922" fmla="*/ 4444040 w 12078891"/>
              <a:gd name="connsiteY922" fmla="*/ 3269196 h 5907136"/>
              <a:gd name="connsiteX923" fmla="*/ 4435895 w 12078891"/>
              <a:gd name="connsiteY923" fmla="*/ 3277341 h 5907136"/>
              <a:gd name="connsiteX924" fmla="*/ 4427749 w 12078891"/>
              <a:gd name="connsiteY924" fmla="*/ 3269196 h 5907136"/>
              <a:gd name="connsiteX925" fmla="*/ 4435895 w 12078891"/>
              <a:gd name="connsiteY925" fmla="*/ 3261051 h 5907136"/>
              <a:gd name="connsiteX926" fmla="*/ 3076766 w 12078891"/>
              <a:gd name="connsiteY926" fmla="*/ 3244761 h 5907136"/>
              <a:gd name="connsiteX927" fmla="*/ 3118507 w 12078891"/>
              <a:gd name="connsiteY927" fmla="*/ 3286504 h 5907136"/>
              <a:gd name="connsiteX928" fmla="*/ 3076766 w 12078891"/>
              <a:gd name="connsiteY928" fmla="*/ 3328247 h 5907136"/>
              <a:gd name="connsiteX929" fmla="*/ 3035021 w 12078891"/>
              <a:gd name="connsiteY929" fmla="*/ 3286504 h 5907136"/>
              <a:gd name="connsiteX930" fmla="*/ 3076766 w 12078891"/>
              <a:gd name="connsiteY930" fmla="*/ 3244761 h 5907136"/>
              <a:gd name="connsiteX931" fmla="*/ 2172686 w 12078891"/>
              <a:gd name="connsiteY931" fmla="*/ 3238652 h 5907136"/>
              <a:gd name="connsiteX932" fmla="*/ 2195083 w 12078891"/>
              <a:gd name="connsiteY932" fmla="*/ 3261051 h 5907136"/>
              <a:gd name="connsiteX933" fmla="*/ 2172686 w 12078891"/>
              <a:gd name="connsiteY933" fmla="*/ 3283449 h 5907136"/>
              <a:gd name="connsiteX934" fmla="*/ 2150289 w 12078891"/>
              <a:gd name="connsiteY934" fmla="*/ 3261051 h 5907136"/>
              <a:gd name="connsiteX935" fmla="*/ 2172686 w 12078891"/>
              <a:gd name="connsiteY935" fmla="*/ 3238652 h 5907136"/>
              <a:gd name="connsiteX936" fmla="*/ 312529 w 12078891"/>
              <a:gd name="connsiteY936" fmla="*/ 3216254 h 5907136"/>
              <a:gd name="connsiteX937" fmla="*/ 327801 w 12078891"/>
              <a:gd name="connsiteY937" fmla="*/ 3230508 h 5907136"/>
              <a:gd name="connsiteX938" fmla="*/ 312529 w 12078891"/>
              <a:gd name="connsiteY938" fmla="*/ 3244761 h 5907136"/>
              <a:gd name="connsiteX939" fmla="*/ 297257 w 12078891"/>
              <a:gd name="connsiteY939" fmla="*/ 3230508 h 5907136"/>
              <a:gd name="connsiteX940" fmla="*/ 312529 w 12078891"/>
              <a:gd name="connsiteY940" fmla="*/ 3216254 h 5907136"/>
              <a:gd name="connsiteX941" fmla="*/ 3855575 w 12078891"/>
              <a:gd name="connsiteY941" fmla="*/ 3211163 h 5907136"/>
              <a:gd name="connsiteX942" fmla="*/ 3861683 w 12078891"/>
              <a:gd name="connsiteY942" fmla="*/ 3217272 h 5907136"/>
              <a:gd name="connsiteX943" fmla="*/ 3855575 w 12078891"/>
              <a:gd name="connsiteY943" fmla="*/ 3223380 h 5907136"/>
              <a:gd name="connsiteX944" fmla="*/ 3849466 w 12078891"/>
              <a:gd name="connsiteY944" fmla="*/ 3217272 h 5907136"/>
              <a:gd name="connsiteX945" fmla="*/ 3855575 w 12078891"/>
              <a:gd name="connsiteY945" fmla="*/ 3211163 h 5907136"/>
              <a:gd name="connsiteX946" fmla="*/ 10133270 w 12078891"/>
              <a:gd name="connsiteY946" fmla="*/ 3199964 h 5907136"/>
              <a:gd name="connsiteX947" fmla="*/ 10152614 w 12078891"/>
              <a:gd name="connsiteY947" fmla="*/ 3219308 h 5907136"/>
              <a:gd name="connsiteX948" fmla="*/ 10133270 w 12078891"/>
              <a:gd name="connsiteY948" fmla="*/ 3238652 h 5907136"/>
              <a:gd name="connsiteX949" fmla="*/ 10113926 w 12078891"/>
              <a:gd name="connsiteY949" fmla="*/ 3219308 h 5907136"/>
              <a:gd name="connsiteX950" fmla="*/ 10133270 w 12078891"/>
              <a:gd name="connsiteY950" fmla="*/ 3199964 h 5907136"/>
              <a:gd name="connsiteX951" fmla="*/ 3664170 w 12078891"/>
              <a:gd name="connsiteY951" fmla="*/ 3197927 h 5907136"/>
              <a:gd name="connsiteX952" fmla="*/ 3667224 w 12078891"/>
              <a:gd name="connsiteY952" fmla="*/ 3200982 h 5907136"/>
              <a:gd name="connsiteX953" fmla="*/ 3664170 w 12078891"/>
              <a:gd name="connsiteY953" fmla="*/ 3204036 h 5907136"/>
              <a:gd name="connsiteX954" fmla="*/ 3661116 w 12078891"/>
              <a:gd name="connsiteY954" fmla="*/ 3200982 h 5907136"/>
              <a:gd name="connsiteX955" fmla="*/ 3664170 w 12078891"/>
              <a:gd name="connsiteY955" fmla="*/ 3197927 h 5907136"/>
              <a:gd name="connsiteX956" fmla="*/ 10032476 w 12078891"/>
              <a:gd name="connsiteY956" fmla="*/ 3196910 h 5907136"/>
              <a:gd name="connsiteX957" fmla="*/ 10049784 w 12078891"/>
              <a:gd name="connsiteY957" fmla="*/ 3214218 h 5907136"/>
              <a:gd name="connsiteX958" fmla="*/ 10032476 w 12078891"/>
              <a:gd name="connsiteY958" fmla="*/ 3231526 h 5907136"/>
              <a:gd name="connsiteX959" fmla="*/ 10015168 w 12078891"/>
              <a:gd name="connsiteY959" fmla="*/ 3214218 h 5907136"/>
              <a:gd name="connsiteX960" fmla="*/ 10032476 w 12078891"/>
              <a:gd name="connsiteY960" fmla="*/ 3196910 h 5907136"/>
              <a:gd name="connsiteX961" fmla="*/ 9661882 w 12078891"/>
              <a:gd name="connsiteY961" fmla="*/ 3195892 h 5907136"/>
              <a:gd name="connsiteX962" fmla="*/ 9677154 w 12078891"/>
              <a:gd name="connsiteY962" fmla="*/ 3211164 h 5907136"/>
              <a:gd name="connsiteX963" fmla="*/ 9661882 w 12078891"/>
              <a:gd name="connsiteY963" fmla="*/ 3226436 h 5907136"/>
              <a:gd name="connsiteX964" fmla="*/ 9646610 w 12078891"/>
              <a:gd name="connsiteY964" fmla="*/ 3211164 h 5907136"/>
              <a:gd name="connsiteX965" fmla="*/ 9661882 w 12078891"/>
              <a:gd name="connsiteY965" fmla="*/ 3195892 h 5907136"/>
              <a:gd name="connsiteX966" fmla="*/ 6536264 w 12078891"/>
              <a:gd name="connsiteY966" fmla="*/ 3192837 h 5907136"/>
              <a:gd name="connsiteX967" fmla="*/ 6550518 w 12078891"/>
              <a:gd name="connsiteY967" fmla="*/ 3206073 h 5907136"/>
              <a:gd name="connsiteX968" fmla="*/ 6536264 w 12078891"/>
              <a:gd name="connsiteY968" fmla="*/ 3219308 h 5907136"/>
              <a:gd name="connsiteX969" fmla="*/ 6522010 w 12078891"/>
              <a:gd name="connsiteY969" fmla="*/ 3206073 h 5907136"/>
              <a:gd name="connsiteX970" fmla="*/ 6536264 w 12078891"/>
              <a:gd name="connsiteY970" fmla="*/ 3192837 h 5907136"/>
              <a:gd name="connsiteX971" fmla="*/ 4988769 w 12078891"/>
              <a:gd name="connsiteY971" fmla="*/ 3183674 h 5907136"/>
              <a:gd name="connsiteX972" fmla="*/ 5005056 w 12078891"/>
              <a:gd name="connsiteY972" fmla="*/ 3199964 h 5907136"/>
              <a:gd name="connsiteX973" fmla="*/ 4988769 w 12078891"/>
              <a:gd name="connsiteY973" fmla="*/ 3216254 h 5907136"/>
              <a:gd name="connsiteX974" fmla="*/ 4972473 w 12078891"/>
              <a:gd name="connsiteY974" fmla="*/ 3199964 h 5907136"/>
              <a:gd name="connsiteX975" fmla="*/ 4988769 w 12078891"/>
              <a:gd name="connsiteY975" fmla="*/ 3183674 h 5907136"/>
              <a:gd name="connsiteX976" fmla="*/ 3054391 w 12078891"/>
              <a:gd name="connsiteY976" fmla="*/ 3177565 h 5907136"/>
              <a:gd name="connsiteX977" fmla="*/ 3061517 w 12078891"/>
              <a:gd name="connsiteY977" fmla="*/ 3184692 h 5907136"/>
              <a:gd name="connsiteX978" fmla="*/ 3054391 w 12078891"/>
              <a:gd name="connsiteY978" fmla="*/ 3191819 h 5907136"/>
              <a:gd name="connsiteX979" fmla="*/ 3047263 w 12078891"/>
              <a:gd name="connsiteY979" fmla="*/ 3184692 h 5907136"/>
              <a:gd name="connsiteX980" fmla="*/ 3054391 w 12078891"/>
              <a:gd name="connsiteY980" fmla="*/ 3177565 h 5907136"/>
              <a:gd name="connsiteX981" fmla="*/ 5637293 w 12078891"/>
              <a:gd name="connsiteY981" fmla="*/ 3172475 h 5907136"/>
              <a:gd name="connsiteX982" fmla="*/ 5642384 w 12078891"/>
              <a:gd name="connsiteY982" fmla="*/ 3177566 h 5907136"/>
              <a:gd name="connsiteX983" fmla="*/ 5637293 w 12078891"/>
              <a:gd name="connsiteY983" fmla="*/ 3182656 h 5907136"/>
              <a:gd name="connsiteX984" fmla="*/ 5632203 w 12078891"/>
              <a:gd name="connsiteY984" fmla="*/ 3177566 h 5907136"/>
              <a:gd name="connsiteX985" fmla="*/ 5637293 w 12078891"/>
              <a:gd name="connsiteY985" fmla="*/ 3172475 h 5907136"/>
              <a:gd name="connsiteX986" fmla="*/ 3531885 w 12078891"/>
              <a:gd name="connsiteY986" fmla="*/ 3163312 h 5907136"/>
              <a:gd name="connsiteX987" fmla="*/ 3561407 w 12078891"/>
              <a:gd name="connsiteY987" fmla="*/ 3192837 h 5907136"/>
              <a:gd name="connsiteX988" fmla="*/ 3531885 w 12078891"/>
              <a:gd name="connsiteY988" fmla="*/ 3222363 h 5907136"/>
              <a:gd name="connsiteX989" fmla="*/ 3502364 w 12078891"/>
              <a:gd name="connsiteY989" fmla="*/ 3192837 h 5907136"/>
              <a:gd name="connsiteX990" fmla="*/ 3531885 w 12078891"/>
              <a:gd name="connsiteY990" fmla="*/ 3163312 h 5907136"/>
              <a:gd name="connsiteX991" fmla="*/ 4761699 w 12078891"/>
              <a:gd name="connsiteY991" fmla="*/ 3156185 h 5907136"/>
              <a:gd name="connsiteX992" fmla="*/ 4776972 w 12078891"/>
              <a:gd name="connsiteY992" fmla="*/ 3171457 h 5907136"/>
              <a:gd name="connsiteX993" fmla="*/ 4761699 w 12078891"/>
              <a:gd name="connsiteY993" fmla="*/ 3186729 h 5907136"/>
              <a:gd name="connsiteX994" fmla="*/ 4746428 w 12078891"/>
              <a:gd name="connsiteY994" fmla="*/ 3171457 h 5907136"/>
              <a:gd name="connsiteX995" fmla="*/ 4761699 w 12078891"/>
              <a:gd name="connsiteY995" fmla="*/ 3156185 h 5907136"/>
              <a:gd name="connsiteX996" fmla="*/ 9412443 w 12078891"/>
              <a:gd name="connsiteY996" fmla="*/ 3153131 h 5907136"/>
              <a:gd name="connsiteX997" fmla="*/ 9413461 w 12078891"/>
              <a:gd name="connsiteY997" fmla="*/ 3154149 h 5907136"/>
              <a:gd name="connsiteX998" fmla="*/ 9412443 w 12078891"/>
              <a:gd name="connsiteY998" fmla="*/ 3155167 h 5907136"/>
              <a:gd name="connsiteX999" fmla="*/ 9411425 w 12078891"/>
              <a:gd name="connsiteY999" fmla="*/ 3154149 h 5907136"/>
              <a:gd name="connsiteX1000" fmla="*/ 9412443 w 12078891"/>
              <a:gd name="connsiteY1000" fmla="*/ 3153131 h 5907136"/>
              <a:gd name="connsiteX1001" fmla="*/ 9980552 w 12078891"/>
              <a:gd name="connsiteY1001" fmla="*/ 3152112 h 5907136"/>
              <a:gd name="connsiteX1002" fmla="*/ 9993788 w 12078891"/>
              <a:gd name="connsiteY1002" fmla="*/ 3165348 h 5907136"/>
              <a:gd name="connsiteX1003" fmla="*/ 9980552 w 12078891"/>
              <a:gd name="connsiteY1003" fmla="*/ 3178583 h 5907136"/>
              <a:gd name="connsiteX1004" fmla="*/ 9967317 w 12078891"/>
              <a:gd name="connsiteY1004" fmla="*/ 3165348 h 5907136"/>
              <a:gd name="connsiteX1005" fmla="*/ 9980552 w 12078891"/>
              <a:gd name="connsiteY1005" fmla="*/ 3152112 h 5907136"/>
              <a:gd name="connsiteX1006" fmla="*/ 3434082 w 12078891"/>
              <a:gd name="connsiteY1006" fmla="*/ 3143967 h 5907136"/>
              <a:gd name="connsiteX1007" fmla="*/ 3457497 w 12078891"/>
              <a:gd name="connsiteY1007" fmla="*/ 3167384 h 5907136"/>
              <a:gd name="connsiteX1008" fmla="*/ 3434082 w 12078891"/>
              <a:gd name="connsiteY1008" fmla="*/ 3190801 h 5907136"/>
              <a:gd name="connsiteX1009" fmla="*/ 3410663 w 12078891"/>
              <a:gd name="connsiteY1009" fmla="*/ 3167384 h 5907136"/>
              <a:gd name="connsiteX1010" fmla="*/ 3434082 w 12078891"/>
              <a:gd name="connsiteY1010" fmla="*/ 3143967 h 5907136"/>
              <a:gd name="connsiteX1011" fmla="*/ 4864520 w 12078891"/>
              <a:gd name="connsiteY1011" fmla="*/ 3122587 h 5907136"/>
              <a:gd name="connsiteX1012" fmla="*/ 4873683 w 12078891"/>
              <a:gd name="connsiteY1012" fmla="*/ 3131750 h 5907136"/>
              <a:gd name="connsiteX1013" fmla="*/ 4864520 w 12078891"/>
              <a:gd name="connsiteY1013" fmla="*/ 3140913 h 5907136"/>
              <a:gd name="connsiteX1014" fmla="*/ 4855358 w 12078891"/>
              <a:gd name="connsiteY1014" fmla="*/ 3131750 h 5907136"/>
              <a:gd name="connsiteX1015" fmla="*/ 4864520 w 12078891"/>
              <a:gd name="connsiteY1015" fmla="*/ 3122587 h 5907136"/>
              <a:gd name="connsiteX1016" fmla="*/ 1861120 w 12078891"/>
              <a:gd name="connsiteY1016" fmla="*/ 3113424 h 5907136"/>
              <a:gd name="connsiteX1017" fmla="*/ 1866211 w 12078891"/>
              <a:gd name="connsiteY1017" fmla="*/ 3118515 h 5907136"/>
              <a:gd name="connsiteX1018" fmla="*/ 1861120 w 12078891"/>
              <a:gd name="connsiteY1018" fmla="*/ 3123605 h 5907136"/>
              <a:gd name="connsiteX1019" fmla="*/ 1856029 w 12078891"/>
              <a:gd name="connsiteY1019" fmla="*/ 3118515 h 5907136"/>
              <a:gd name="connsiteX1020" fmla="*/ 1861120 w 12078891"/>
              <a:gd name="connsiteY1020" fmla="*/ 3113424 h 5907136"/>
              <a:gd name="connsiteX1021" fmla="*/ 8803609 w 12078891"/>
              <a:gd name="connsiteY1021" fmla="*/ 3099171 h 5907136"/>
              <a:gd name="connsiteX1022" fmla="*/ 8828043 w 12078891"/>
              <a:gd name="connsiteY1022" fmla="*/ 3123605 h 5907136"/>
              <a:gd name="connsiteX1023" fmla="*/ 8803609 w 12078891"/>
              <a:gd name="connsiteY1023" fmla="*/ 3148040 h 5907136"/>
              <a:gd name="connsiteX1024" fmla="*/ 8779174 w 12078891"/>
              <a:gd name="connsiteY1024" fmla="*/ 3123605 h 5907136"/>
              <a:gd name="connsiteX1025" fmla="*/ 8803609 w 12078891"/>
              <a:gd name="connsiteY1025" fmla="*/ 3099171 h 5907136"/>
              <a:gd name="connsiteX1026" fmla="*/ 7949410 w 12078891"/>
              <a:gd name="connsiteY1026" fmla="*/ 3059464 h 5907136"/>
              <a:gd name="connsiteX1027" fmla="*/ 7961627 w 12078891"/>
              <a:gd name="connsiteY1027" fmla="*/ 3071682 h 5907136"/>
              <a:gd name="connsiteX1028" fmla="*/ 7949410 w 12078891"/>
              <a:gd name="connsiteY1028" fmla="*/ 3083899 h 5907136"/>
              <a:gd name="connsiteX1029" fmla="*/ 7937192 w 12078891"/>
              <a:gd name="connsiteY1029" fmla="*/ 3071682 h 5907136"/>
              <a:gd name="connsiteX1030" fmla="*/ 7949410 w 12078891"/>
              <a:gd name="connsiteY1030" fmla="*/ 3059464 h 5907136"/>
              <a:gd name="connsiteX1031" fmla="*/ 9902157 w 12078891"/>
              <a:gd name="connsiteY1031" fmla="*/ 3041138 h 5907136"/>
              <a:gd name="connsiteX1032" fmla="*/ 9917429 w 12078891"/>
              <a:gd name="connsiteY1032" fmla="*/ 3056410 h 5907136"/>
              <a:gd name="connsiteX1033" fmla="*/ 9902157 w 12078891"/>
              <a:gd name="connsiteY1033" fmla="*/ 3071682 h 5907136"/>
              <a:gd name="connsiteX1034" fmla="*/ 9886885 w 12078891"/>
              <a:gd name="connsiteY1034" fmla="*/ 3056410 h 5907136"/>
              <a:gd name="connsiteX1035" fmla="*/ 9902157 w 12078891"/>
              <a:gd name="connsiteY1035" fmla="*/ 3041138 h 5907136"/>
              <a:gd name="connsiteX1036" fmla="*/ 6312277 w 12078891"/>
              <a:gd name="connsiteY1036" fmla="*/ 3032993 h 5907136"/>
              <a:gd name="connsiteX1037" fmla="*/ 6314314 w 12078891"/>
              <a:gd name="connsiteY1037" fmla="*/ 3035029 h 5907136"/>
              <a:gd name="connsiteX1038" fmla="*/ 6312277 w 12078891"/>
              <a:gd name="connsiteY1038" fmla="*/ 3037065 h 5907136"/>
              <a:gd name="connsiteX1039" fmla="*/ 6310241 w 12078891"/>
              <a:gd name="connsiteY1039" fmla="*/ 3035029 h 5907136"/>
              <a:gd name="connsiteX1040" fmla="*/ 6312277 w 12078891"/>
              <a:gd name="connsiteY1040" fmla="*/ 3032993 h 5907136"/>
              <a:gd name="connsiteX1041" fmla="*/ 9349319 w 12078891"/>
              <a:gd name="connsiteY1041" fmla="*/ 3031975 h 5907136"/>
              <a:gd name="connsiteX1042" fmla="*/ 9351356 w 12078891"/>
              <a:gd name="connsiteY1042" fmla="*/ 3034011 h 5907136"/>
              <a:gd name="connsiteX1043" fmla="*/ 9349319 w 12078891"/>
              <a:gd name="connsiteY1043" fmla="*/ 3036048 h 5907136"/>
              <a:gd name="connsiteX1044" fmla="*/ 9347283 w 12078891"/>
              <a:gd name="connsiteY1044" fmla="*/ 3034011 h 5907136"/>
              <a:gd name="connsiteX1045" fmla="*/ 9349319 w 12078891"/>
              <a:gd name="connsiteY1045" fmla="*/ 3031975 h 5907136"/>
              <a:gd name="connsiteX1046" fmla="*/ 10741086 w 12078891"/>
              <a:gd name="connsiteY1046" fmla="*/ 3007540 h 5907136"/>
              <a:gd name="connsiteX1047" fmla="*/ 10745158 w 12078891"/>
              <a:gd name="connsiteY1047" fmla="*/ 3011612 h 5907136"/>
              <a:gd name="connsiteX1048" fmla="*/ 10741086 w 12078891"/>
              <a:gd name="connsiteY1048" fmla="*/ 3015685 h 5907136"/>
              <a:gd name="connsiteX1049" fmla="*/ 10737013 w 12078891"/>
              <a:gd name="connsiteY1049" fmla="*/ 3011612 h 5907136"/>
              <a:gd name="connsiteX1050" fmla="*/ 10741086 w 12078891"/>
              <a:gd name="connsiteY1050" fmla="*/ 3007540 h 5907136"/>
              <a:gd name="connsiteX1051" fmla="*/ 2150269 w 12078891"/>
              <a:gd name="connsiteY1051" fmla="*/ 2998377 h 5907136"/>
              <a:gd name="connsiteX1052" fmla="*/ 2161467 w 12078891"/>
              <a:gd name="connsiteY1052" fmla="*/ 3009576 h 5907136"/>
              <a:gd name="connsiteX1053" fmla="*/ 2150269 w 12078891"/>
              <a:gd name="connsiteY1053" fmla="*/ 3020775 h 5907136"/>
              <a:gd name="connsiteX1054" fmla="*/ 2139069 w 12078891"/>
              <a:gd name="connsiteY1054" fmla="*/ 3009576 h 5907136"/>
              <a:gd name="connsiteX1055" fmla="*/ 2150269 w 12078891"/>
              <a:gd name="connsiteY1055" fmla="*/ 2998377 h 5907136"/>
              <a:gd name="connsiteX1056" fmla="*/ 10768574 w 12078891"/>
              <a:gd name="connsiteY1056" fmla="*/ 2987178 h 5907136"/>
              <a:gd name="connsiteX1057" fmla="*/ 10782828 w 12078891"/>
              <a:gd name="connsiteY1057" fmla="*/ 3000413 h 5907136"/>
              <a:gd name="connsiteX1058" fmla="*/ 10768574 w 12078891"/>
              <a:gd name="connsiteY1058" fmla="*/ 3014667 h 5907136"/>
              <a:gd name="connsiteX1059" fmla="*/ 10754321 w 12078891"/>
              <a:gd name="connsiteY1059" fmla="*/ 3000413 h 5907136"/>
              <a:gd name="connsiteX1060" fmla="*/ 10768574 w 12078891"/>
              <a:gd name="connsiteY1060" fmla="*/ 2987178 h 5907136"/>
              <a:gd name="connsiteX1061" fmla="*/ 7612413 w 12078891"/>
              <a:gd name="connsiteY1061" fmla="*/ 2976997 h 5907136"/>
              <a:gd name="connsiteX1062" fmla="*/ 7615467 w 12078891"/>
              <a:gd name="connsiteY1062" fmla="*/ 2980051 h 5907136"/>
              <a:gd name="connsiteX1063" fmla="*/ 7612413 w 12078891"/>
              <a:gd name="connsiteY1063" fmla="*/ 2983105 h 5907136"/>
              <a:gd name="connsiteX1064" fmla="*/ 7609359 w 12078891"/>
              <a:gd name="connsiteY1064" fmla="*/ 2980051 h 5907136"/>
              <a:gd name="connsiteX1065" fmla="*/ 7612413 w 12078891"/>
              <a:gd name="connsiteY1065" fmla="*/ 2976997 h 5907136"/>
              <a:gd name="connsiteX1066" fmla="*/ 2436381 w 12078891"/>
              <a:gd name="connsiteY1066" fmla="*/ 2954598 h 5907136"/>
              <a:gd name="connsiteX1067" fmla="*/ 2455725 w 12078891"/>
              <a:gd name="connsiteY1067" fmla="*/ 2973942 h 5907136"/>
              <a:gd name="connsiteX1068" fmla="*/ 2436381 w 12078891"/>
              <a:gd name="connsiteY1068" fmla="*/ 2993286 h 5907136"/>
              <a:gd name="connsiteX1069" fmla="*/ 2417037 w 12078891"/>
              <a:gd name="connsiteY1069" fmla="*/ 2973942 h 5907136"/>
              <a:gd name="connsiteX1070" fmla="*/ 2436381 w 12078891"/>
              <a:gd name="connsiteY1070" fmla="*/ 2954598 h 5907136"/>
              <a:gd name="connsiteX1071" fmla="*/ 536514 w 12078891"/>
              <a:gd name="connsiteY1071" fmla="*/ 2952562 h 5907136"/>
              <a:gd name="connsiteX1072" fmla="*/ 545677 w 12078891"/>
              <a:gd name="connsiteY1072" fmla="*/ 2961725 h 5907136"/>
              <a:gd name="connsiteX1073" fmla="*/ 536514 w 12078891"/>
              <a:gd name="connsiteY1073" fmla="*/ 2970888 h 5907136"/>
              <a:gd name="connsiteX1074" fmla="*/ 527351 w 12078891"/>
              <a:gd name="connsiteY1074" fmla="*/ 2961725 h 5907136"/>
              <a:gd name="connsiteX1075" fmla="*/ 536514 w 12078891"/>
              <a:gd name="connsiteY1075" fmla="*/ 2952562 h 5907136"/>
              <a:gd name="connsiteX1076" fmla="*/ 2217424 w 12078891"/>
              <a:gd name="connsiteY1076" fmla="*/ 2925072 h 5907136"/>
              <a:gd name="connsiteX1077" fmla="*/ 2220483 w 12078891"/>
              <a:gd name="connsiteY1077" fmla="*/ 2928126 h 5907136"/>
              <a:gd name="connsiteX1078" fmla="*/ 2217424 w 12078891"/>
              <a:gd name="connsiteY1078" fmla="*/ 2931181 h 5907136"/>
              <a:gd name="connsiteX1079" fmla="*/ 2214369 w 12078891"/>
              <a:gd name="connsiteY1079" fmla="*/ 2928126 h 5907136"/>
              <a:gd name="connsiteX1080" fmla="*/ 2217424 w 12078891"/>
              <a:gd name="connsiteY1080" fmla="*/ 2925072 h 5907136"/>
              <a:gd name="connsiteX1081" fmla="*/ 748335 w 12078891"/>
              <a:gd name="connsiteY1081" fmla="*/ 2906747 h 5907136"/>
              <a:gd name="connsiteX1082" fmla="*/ 770733 w 12078891"/>
              <a:gd name="connsiteY1082" fmla="*/ 2929146 h 5907136"/>
              <a:gd name="connsiteX1083" fmla="*/ 748335 w 12078891"/>
              <a:gd name="connsiteY1083" fmla="*/ 2951543 h 5907136"/>
              <a:gd name="connsiteX1084" fmla="*/ 725936 w 12078891"/>
              <a:gd name="connsiteY1084" fmla="*/ 2929146 h 5907136"/>
              <a:gd name="connsiteX1085" fmla="*/ 748335 w 12078891"/>
              <a:gd name="connsiteY1085" fmla="*/ 2906747 h 5907136"/>
              <a:gd name="connsiteX1086" fmla="*/ 9257689 w 12078891"/>
              <a:gd name="connsiteY1086" fmla="*/ 2898604 h 5907136"/>
              <a:gd name="connsiteX1087" fmla="*/ 9272961 w 12078891"/>
              <a:gd name="connsiteY1087" fmla="*/ 2913875 h 5907136"/>
              <a:gd name="connsiteX1088" fmla="*/ 9257689 w 12078891"/>
              <a:gd name="connsiteY1088" fmla="*/ 2929146 h 5907136"/>
              <a:gd name="connsiteX1089" fmla="*/ 9242417 w 12078891"/>
              <a:gd name="connsiteY1089" fmla="*/ 2913875 h 5907136"/>
              <a:gd name="connsiteX1090" fmla="*/ 9257689 w 12078891"/>
              <a:gd name="connsiteY1090" fmla="*/ 2898604 h 5907136"/>
              <a:gd name="connsiteX1091" fmla="*/ 190380 w 12078891"/>
              <a:gd name="connsiteY1091" fmla="*/ 2894530 h 5907136"/>
              <a:gd name="connsiteX1092" fmla="*/ 217869 w 12078891"/>
              <a:gd name="connsiteY1092" fmla="*/ 2922019 h 5907136"/>
              <a:gd name="connsiteX1093" fmla="*/ 190380 w 12078891"/>
              <a:gd name="connsiteY1093" fmla="*/ 2949509 h 5907136"/>
              <a:gd name="connsiteX1094" fmla="*/ 162891 w 12078891"/>
              <a:gd name="connsiteY1094" fmla="*/ 2922019 h 5907136"/>
              <a:gd name="connsiteX1095" fmla="*/ 190380 w 12078891"/>
              <a:gd name="connsiteY1095" fmla="*/ 2894530 h 5907136"/>
              <a:gd name="connsiteX1096" fmla="*/ 3601049 w 12078891"/>
              <a:gd name="connsiteY1096" fmla="*/ 2881294 h 5907136"/>
              <a:gd name="connsiteX1097" fmla="*/ 3604103 w 12078891"/>
              <a:gd name="connsiteY1097" fmla="*/ 2884348 h 5907136"/>
              <a:gd name="connsiteX1098" fmla="*/ 3601049 w 12078891"/>
              <a:gd name="connsiteY1098" fmla="*/ 2887402 h 5907136"/>
              <a:gd name="connsiteX1099" fmla="*/ 3597995 w 12078891"/>
              <a:gd name="connsiteY1099" fmla="*/ 2884348 h 5907136"/>
              <a:gd name="connsiteX1100" fmla="*/ 3601049 w 12078891"/>
              <a:gd name="connsiteY1100" fmla="*/ 2881294 h 5907136"/>
              <a:gd name="connsiteX1101" fmla="*/ 7358902 w 12078891"/>
              <a:gd name="connsiteY1101" fmla="*/ 2869078 h 5907136"/>
              <a:gd name="connsiteX1102" fmla="*/ 7362975 w 12078891"/>
              <a:gd name="connsiteY1102" fmla="*/ 2873153 h 5907136"/>
              <a:gd name="connsiteX1103" fmla="*/ 7358902 w 12078891"/>
              <a:gd name="connsiteY1103" fmla="*/ 2877223 h 5907136"/>
              <a:gd name="connsiteX1104" fmla="*/ 7354830 w 12078891"/>
              <a:gd name="connsiteY1104" fmla="*/ 2873153 h 5907136"/>
              <a:gd name="connsiteX1105" fmla="*/ 7358902 w 12078891"/>
              <a:gd name="connsiteY1105" fmla="*/ 2869078 h 5907136"/>
              <a:gd name="connsiteX1106" fmla="*/ 7198039 w 12078891"/>
              <a:gd name="connsiteY1106" fmla="*/ 2816137 h 5907136"/>
              <a:gd name="connsiteX1107" fmla="*/ 7204148 w 12078891"/>
              <a:gd name="connsiteY1107" fmla="*/ 2822246 h 5907136"/>
              <a:gd name="connsiteX1108" fmla="*/ 7198039 w 12078891"/>
              <a:gd name="connsiteY1108" fmla="*/ 2828355 h 5907136"/>
              <a:gd name="connsiteX1109" fmla="*/ 7191931 w 12078891"/>
              <a:gd name="connsiteY1109" fmla="*/ 2822246 h 5907136"/>
              <a:gd name="connsiteX1110" fmla="*/ 7198039 w 12078891"/>
              <a:gd name="connsiteY1110" fmla="*/ 2816137 h 5907136"/>
              <a:gd name="connsiteX1111" fmla="*/ 5795091 w 12078891"/>
              <a:gd name="connsiteY1111" fmla="*/ 2743854 h 5907136"/>
              <a:gd name="connsiteX1112" fmla="*/ 5813416 w 12078891"/>
              <a:gd name="connsiteY1112" fmla="*/ 2762180 h 5907136"/>
              <a:gd name="connsiteX1113" fmla="*/ 5795091 w 12078891"/>
              <a:gd name="connsiteY1113" fmla="*/ 2780505 h 5907136"/>
              <a:gd name="connsiteX1114" fmla="*/ 5776766 w 12078891"/>
              <a:gd name="connsiteY1114" fmla="*/ 2762180 h 5907136"/>
              <a:gd name="connsiteX1115" fmla="*/ 5795091 w 12078891"/>
              <a:gd name="connsiteY1115" fmla="*/ 2743854 h 5907136"/>
              <a:gd name="connsiteX1116" fmla="*/ 4190602 w 12078891"/>
              <a:gd name="connsiteY1116" fmla="*/ 2728583 h 5907136"/>
              <a:gd name="connsiteX1117" fmla="*/ 4221146 w 12078891"/>
              <a:gd name="connsiteY1117" fmla="*/ 2759126 h 5907136"/>
              <a:gd name="connsiteX1118" fmla="*/ 4190602 w 12078891"/>
              <a:gd name="connsiteY1118" fmla="*/ 2789668 h 5907136"/>
              <a:gd name="connsiteX1119" fmla="*/ 4160049 w 12078891"/>
              <a:gd name="connsiteY1119" fmla="*/ 2759126 h 5907136"/>
              <a:gd name="connsiteX1120" fmla="*/ 4190602 w 12078891"/>
              <a:gd name="connsiteY1120" fmla="*/ 2728583 h 5907136"/>
              <a:gd name="connsiteX1121" fmla="*/ 5955945 w 12078891"/>
              <a:gd name="connsiteY1121" fmla="*/ 2699057 h 5907136"/>
              <a:gd name="connsiteX1122" fmla="*/ 5961035 w 12078891"/>
              <a:gd name="connsiteY1122" fmla="*/ 2704148 h 5907136"/>
              <a:gd name="connsiteX1123" fmla="*/ 5955945 w 12078891"/>
              <a:gd name="connsiteY1123" fmla="*/ 2709238 h 5907136"/>
              <a:gd name="connsiteX1124" fmla="*/ 5950855 w 12078891"/>
              <a:gd name="connsiteY1124" fmla="*/ 2704148 h 5907136"/>
              <a:gd name="connsiteX1125" fmla="*/ 5955945 w 12078891"/>
              <a:gd name="connsiteY1125" fmla="*/ 2699057 h 5907136"/>
              <a:gd name="connsiteX1126" fmla="*/ 7390463 w 12078891"/>
              <a:gd name="connsiteY1126" fmla="*/ 2694983 h 5907136"/>
              <a:gd name="connsiteX1127" fmla="*/ 7424061 w 12078891"/>
              <a:gd name="connsiteY1127" fmla="*/ 2728581 h 5907136"/>
              <a:gd name="connsiteX1128" fmla="*/ 7390463 w 12078891"/>
              <a:gd name="connsiteY1128" fmla="*/ 2762177 h 5907136"/>
              <a:gd name="connsiteX1129" fmla="*/ 7356865 w 12078891"/>
              <a:gd name="connsiteY1129" fmla="*/ 2728581 h 5907136"/>
              <a:gd name="connsiteX1130" fmla="*/ 7390463 w 12078891"/>
              <a:gd name="connsiteY1130" fmla="*/ 2694983 h 5907136"/>
              <a:gd name="connsiteX1131" fmla="*/ 1814308 w 12078891"/>
              <a:gd name="connsiteY1131" fmla="*/ 2665460 h 5907136"/>
              <a:gd name="connsiteX1132" fmla="*/ 1819397 w 12078891"/>
              <a:gd name="connsiteY1132" fmla="*/ 2670549 h 5907136"/>
              <a:gd name="connsiteX1133" fmla="*/ 1814308 w 12078891"/>
              <a:gd name="connsiteY1133" fmla="*/ 2675639 h 5907136"/>
              <a:gd name="connsiteX1134" fmla="*/ 1809215 w 12078891"/>
              <a:gd name="connsiteY1134" fmla="*/ 2670549 h 5907136"/>
              <a:gd name="connsiteX1135" fmla="*/ 1814308 w 12078891"/>
              <a:gd name="connsiteY1135" fmla="*/ 2665460 h 5907136"/>
              <a:gd name="connsiteX1136" fmla="*/ 9232236 w 12078891"/>
              <a:gd name="connsiteY1136" fmla="*/ 2663422 h 5907136"/>
              <a:gd name="connsiteX1137" fmla="*/ 9270925 w 12078891"/>
              <a:gd name="connsiteY1137" fmla="*/ 2702110 h 5907136"/>
              <a:gd name="connsiteX1138" fmla="*/ 9232236 w 12078891"/>
              <a:gd name="connsiteY1138" fmla="*/ 2740798 h 5907136"/>
              <a:gd name="connsiteX1139" fmla="*/ 9193548 w 12078891"/>
              <a:gd name="connsiteY1139" fmla="*/ 2702110 h 5907136"/>
              <a:gd name="connsiteX1140" fmla="*/ 9232236 w 12078891"/>
              <a:gd name="connsiteY1140" fmla="*/ 2663422 h 5907136"/>
              <a:gd name="connsiteX1141" fmla="*/ 2759084 w 12078891"/>
              <a:gd name="connsiteY1141" fmla="*/ 2623713 h 5907136"/>
              <a:gd name="connsiteX1142" fmla="*/ 2767229 w 12078891"/>
              <a:gd name="connsiteY1142" fmla="*/ 2631859 h 5907136"/>
              <a:gd name="connsiteX1143" fmla="*/ 2759084 w 12078891"/>
              <a:gd name="connsiteY1143" fmla="*/ 2640003 h 5907136"/>
              <a:gd name="connsiteX1144" fmla="*/ 2750938 w 12078891"/>
              <a:gd name="connsiteY1144" fmla="*/ 2631859 h 5907136"/>
              <a:gd name="connsiteX1145" fmla="*/ 2759084 w 12078891"/>
              <a:gd name="connsiteY1145" fmla="*/ 2623713 h 5907136"/>
              <a:gd name="connsiteX1146" fmla="*/ 9533599 w 12078891"/>
              <a:gd name="connsiteY1146" fmla="*/ 2604369 h 5907136"/>
              <a:gd name="connsiteX1147" fmla="*/ 9546834 w 12078891"/>
              <a:gd name="connsiteY1147" fmla="*/ 2616588 h 5907136"/>
              <a:gd name="connsiteX1148" fmla="*/ 9533599 w 12078891"/>
              <a:gd name="connsiteY1148" fmla="*/ 2628806 h 5907136"/>
              <a:gd name="connsiteX1149" fmla="*/ 9520363 w 12078891"/>
              <a:gd name="connsiteY1149" fmla="*/ 2616588 h 5907136"/>
              <a:gd name="connsiteX1150" fmla="*/ 9533599 w 12078891"/>
              <a:gd name="connsiteY1150" fmla="*/ 2604369 h 5907136"/>
              <a:gd name="connsiteX1151" fmla="*/ 1707395 w 12078891"/>
              <a:gd name="connsiteY1151" fmla="*/ 2601316 h 5907136"/>
              <a:gd name="connsiteX1152" fmla="*/ 1711468 w 12078891"/>
              <a:gd name="connsiteY1152" fmla="*/ 2605389 h 5907136"/>
              <a:gd name="connsiteX1153" fmla="*/ 1707395 w 12078891"/>
              <a:gd name="connsiteY1153" fmla="*/ 2609462 h 5907136"/>
              <a:gd name="connsiteX1154" fmla="*/ 1703323 w 12078891"/>
              <a:gd name="connsiteY1154" fmla="*/ 2605389 h 5907136"/>
              <a:gd name="connsiteX1155" fmla="*/ 1707395 w 12078891"/>
              <a:gd name="connsiteY1155" fmla="*/ 2601316 h 5907136"/>
              <a:gd name="connsiteX1156" fmla="*/ 4194661 w 12078891"/>
              <a:gd name="connsiteY1156" fmla="*/ 2596226 h 5907136"/>
              <a:gd name="connsiteX1157" fmla="*/ 4200772 w 12078891"/>
              <a:gd name="connsiteY1157" fmla="*/ 2602334 h 5907136"/>
              <a:gd name="connsiteX1158" fmla="*/ 4194661 w 12078891"/>
              <a:gd name="connsiteY1158" fmla="*/ 2608446 h 5907136"/>
              <a:gd name="connsiteX1159" fmla="*/ 4188551 w 12078891"/>
              <a:gd name="connsiteY1159" fmla="*/ 2602334 h 5907136"/>
              <a:gd name="connsiteX1160" fmla="*/ 4194661 w 12078891"/>
              <a:gd name="connsiteY1160" fmla="*/ 2596226 h 5907136"/>
              <a:gd name="connsiteX1161" fmla="*/ 5638309 w 12078891"/>
              <a:gd name="connsiteY1161" fmla="*/ 2592153 h 5907136"/>
              <a:gd name="connsiteX1162" fmla="*/ 5655618 w 12078891"/>
              <a:gd name="connsiteY1162" fmla="*/ 2609462 h 5907136"/>
              <a:gd name="connsiteX1163" fmla="*/ 5638309 w 12078891"/>
              <a:gd name="connsiteY1163" fmla="*/ 2626771 h 5907136"/>
              <a:gd name="connsiteX1164" fmla="*/ 5621002 w 12078891"/>
              <a:gd name="connsiteY1164" fmla="*/ 2609462 h 5907136"/>
              <a:gd name="connsiteX1165" fmla="*/ 5638309 w 12078891"/>
              <a:gd name="connsiteY1165" fmla="*/ 2592153 h 5907136"/>
              <a:gd name="connsiteX1166" fmla="*/ 1008960 w 12078891"/>
              <a:gd name="connsiteY1166" fmla="*/ 2587062 h 5907136"/>
              <a:gd name="connsiteX1167" fmla="*/ 1036449 w 12078891"/>
              <a:gd name="connsiteY1167" fmla="*/ 2614553 h 5907136"/>
              <a:gd name="connsiteX1168" fmla="*/ 1008960 w 12078891"/>
              <a:gd name="connsiteY1168" fmla="*/ 2642042 h 5907136"/>
              <a:gd name="connsiteX1169" fmla="*/ 981471 w 12078891"/>
              <a:gd name="connsiteY1169" fmla="*/ 2614553 h 5907136"/>
              <a:gd name="connsiteX1170" fmla="*/ 1008960 w 12078891"/>
              <a:gd name="connsiteY1170" fmla="*/ 2587062 h 5907136"/>
              <a:gd name="connsiteX1171" fmla="*/ 5912163 w 12078891"/>
              <a:gd name="connsiteY1171" fmla="*/ 2569755 h 5907136"/>
              <a:gd name="connsiteX1172" fmla="*/ 5934560 w 12078891"/>
              <a:gd name="connsiteY1172" fmla="*/ 2591134 h 5907136"/>
              <a:gd name="connsiteX1173" fmla="*/ 5912163 w 12078891"/>
              <a:gd name="connsiteY1173" fmla="*/ 2612518 h 5907136"/>
              <a:gd name="connsiteX1174" fmla="*/ 5889764 w 12078891"/>
              <a:gd name="connsiteY1174" fmla="*/ 2591134 h 5907136"/>
              <a:gd name="connsiteX1175" fmla="*/ 5912163 w 12078891"/>
              <a:gd name="connsiteY1175" fmla="*/ 2569755 h 5907136"/>
              <a:gd name="connsiteX1176" fmla="*/ 10252389 w 12078891"/>
              <a:gd name="connsiteY1176" fmla="*/ 2562630 h 5907136"/>
              <a:gd name="connsiteX1177" fmla="*/ 10330784 w 12078891"/>
              <a:gd name="connsiteY1177" fmla="*/ 2640006 h 5907136"/>
              <a:gd name="connsiteX1178" fmla="*/ 10324691 w 12078891"/>
              <a:gd name="connsiteY1178" fmla="*/ 2670136 h 5907136"/>
              <a:gd name="connsiteX1179" fmla="*/ 10314641 w 12078891"/>
              <a:gd name="connsiteY1179" fmla="*/ 2684950 h 5907136"/>
              <a:gd name="connsiteX1180" fmla="*/ 10316531 w 12078891"/>
              <a:gd name="connsiteY1180" fmla="*/ 2686840 h 5907136"/>
              <a:gd name="connsiteX1181" fmla="*/ 10310422 w 12078891"/>
              <a:gd name="connsiteY1181" fmla="*/ 2692949 h 5907136"/>
              <a:gd name="connsiteX1182" fmla="*/ 10309702 w 12078891"/>
              <a:gd name="connsiteY1182" fmla="*/ 2692227 h 5907136"/>
              <a:gd name="connsiteX1183" fmla="*/ 10308004 w 12078891"/>
              <a:gd name="connsiteY1183" fmla="*/ 2694730 h 5907136"/>
              <a:gd name="connsiteX1184" fmla="*/ 10252389 w 12078891"/>
              <a:gd name="connsiteY1184" fmla="*/ 2717384 h 5907136"/>
              <a:gd name="connsiteX1185" fmla="*/ 10173994 w 12078891"/>
              <a:gd name="connsiteY1185" fmla="*/ 2640006 h 5907136"/>
              <a:gd name="connsiteX1186" fmla="*/ 10252389 w 12078891"/>
              <a:gd name="connsiteY1186" fmla="*/ 2562630 h 5907136"/>
              <a:gd name="connsiteX1187" fmla="*/ 6487394 w 12078891"/>
              <a:gd name="connsiteY1187" fmla="*/ 2547361 h 5907136"/>
              <a:gd name="connsiteX1188" fmla="*/ 6503684 w 12078891"/>
              <a:gd name="connsiteY1188" fmla="*/ 2563649 h 5907136"/>
              <a:gd name="connsiteX1189" fmla="*/ 6487394 w 12078891"/>
              <a:gd name="connsiteY1189" fmla="*/ 2579938 h 5907136"/>
              <a:gd name="connsiteX1190" fmla="*/ 6471104 w 12078891"/>
              <a:gd name="connsiteY1190" fmla="*/ 2563649 h 5907136"/>
              <a:gd name="connsiteX1191" fmla="*/ 6487394 w 12078891"/>
              <a:gd name="connsiteY1191" fmla="*/ 2547361 h 5907136"/>
              <a:gd name="connsiteX1192" fmla="*/ 10923328 w 12078891"/>
              <a:gd name="connsiteY1192" fmla="*/ 2546344 h 5907136"/>
              <a:gd name="connsiteX1193" fmla="*/ 10944708 w 12078891"/>
              <a:gd name="connsiteY1193" fmla="*/ 2567722 h 5907136"/>
              <a:gd name="connsiteX1194" fmla="*/ 10923328 w 12078891"/>
              <a:gd name="connsiteY1194" fmla="*/ 2589100 h 5907136"/>
              <a:gd name="connsiteX1195" fmla="*/ 10901948 w 12078891"/>
              <a:gd name="connsiteY1195" fmla="*/ 2567722 h 5907136"/>
              <a:gd name="connsiteX1196" fmla="*/ 10923328 w 12078891"/>
              <a:gd name="connsiteY1196" fmla="*/ 2546344 h 5907136"/>
              <a:gd name="connsiteX1197" fmla="*/ 591492 w 12078891"/>
              <a:gd name="connsiteY1197" fmla="*/ 2539209 h 5907136"/>
              <a:gd name="connsiteX1198" fmla="*/ 603710 w 12078891"/>
              <a:gd name="connsiteY1198" fmla="*/ 2551426 h 5907136"/>
              <a:gd name="connsiteX1199" fmla="*/ 591492 w 12078891"/>
              <a:gd name="connsiteY1199" fmla="*/ 2563643 h 5907136"/>
              <a:gd name="connsiteX1200" fmla="*/ 579275 w 12078891"/>
              <a:gd name="connsiteY1200" fmla="*/ 2551426 h 5907136"/>
              <a:gd name="connsiteX1201" fmla="*/ 591492 w 12078891"/>
              <a:gd name="connsiteY1201" fmla="*/ 2539209 h 5907136"/>
              <a:gd name="connsiteX1202" fmla="*/ 386905 w 12078891"/>
              <a:gd name="connsiteY1202" fmla="*/ 2534124 h 5907136"/>
              <a:gd name="connsiteX1203" fmla="*/ 405231 w 12078891"/>
              <a:gd name="connsiteY1203" fmla="*/ 2552451 h 5907136"/>
              <a:gd name="connsiteX1204" fmla="*/ 386905 w 12078891"/>
              <a:gd name="connsiteY1204" fmla="*/ 2570776 h 5907136"/>
              <a:gd name="connsiteX1205" fmla="*/ 368579 w 12078891"/>
              <a:gd name="connsiteY1205" fmla="*/ 2552451 h 5907136"/>
              <a:gd name="connsiteX1206" fmla="*/ 386905 w 12078891"/>
              <a:gd name="connsiteY1206" fmla="*/ 2534124 h 5907136"/>
              <a:gd name="connsiteX1207" fmla="*/ 3113437 w 12078891"/>
              <a:gd name="connsiteY1207" fmla="*/ 2528012 h 5907136"/>
              <a:gd name="connsiteX1208" fmla="*/ 3122602 w 12078891"/>
              <a:gd name="connsiteY1208" fmla="*/ 2537177 h 5907136"/>
              <a:gd name="connsiteX1209" fmla="*/ 3113437 w 12078891"/>
              <a:gd name="connsiteY1209" fmla="*/ 2546344 h 5907136"/>
              <a:gd name="connsiteX1210" fmla="*/ 3104277 w 12078891"/>
              <a:gd name="connsiteY1210" fmla="*/ 2537177 h 5907136"/>
              <a:gd name="connsiteX1211" fmla="*/ 3113437 w 12078891"/>
              <a:gd name="connsiteY1211" fmla="*/ 2528012 h 5907136"/>
              <a:gd name="connsiteX1212" fmla="*/ 5387857 w 12078891"/>
              <a:gd name="connsiteY1212" fmla="*/ 2519865 h 5907136"/>
              <a:gd name="connsiteX1213" fmla="*/ 5398041 w 12078891"/>
              <a:gd name="connsiteY1213" fmla="*/ 2530048 h 5907136"/>
              <a:gd name="connsiteX1214" fmla="*/ 5387857 w 12078891"/>
              <a:gd name="connsiteY1214" fmla="*/ 2540233 h 5907136"/>
              <a:gd name="connsiteX1215" fmla="*/ 5377677 w 12078891"/>
              <a:gd name="connsiteY1215" fmla="*/ 2530048 h 5907136"/>
              <a:gd name="connsiteX1216" fmla="*/ 5387857 w 12078891"/>
              <a:gd name="connsiteY1216" fmla="*/ 2519865 h 5907136"/>
              <a:gd name="connsiteX1217" fmla="*/ 11337701 w 12078891"/>
              <a:gd name="connsiteY1217" fmla="*/ 2517829 h 5907136"/>
              <a:gd name="connsiteX1218" fmla="*/ 11347882 w 12078891"/>
              <a:gd name="connsiteY1218" fmla="*/ 2528012 h 5907136"/>
              <a:gd name="connsiteX1219" fmla="*/ 11337701 w 12078891"/>
              <a:gd name="connsiteY1219" fmla="*/ 2538195 h 5907136"/>
              <a:gd name="connsiteX1220" fmla="*/ 11327520 w 12078891"/>
              <a:gd name="connsiteY1220" fmla="*/ 2528012 h 5907136"/>
              <a:gd name="connsiteX1221" fmla="*/ 11337701 w 12078891"/>
              <a:gd name="connsiteY1221" fmla="*/ 2517829 h 5907136"/>
              <a:gd name="connsiteX1222" fmla="*/ 5092607 w 12078891"/>
              <a:gd name="connsiteY1222" fmla="*/ 2499505 h 5907136"/>
              <a:gd name="connsiteX1223" fmla="*/ 5113983 w 12078891"/>
              <a:gd name="connsiteY1223" fmla="*/ 2519865 h 5907136"/>
              <a:gd name="connsiteX1224" fmla="*/ 5092607 w 12078891"/>
              <a:gd name="connsiteY1224" fmla="*/ 2540233 h 5907136"/>
              <a:gd name="connsiteX1225" fmla="*/ 5071229 w 12078891"/>
              <a:gd name="connsiteY1225" fmla="*/ 2519865 h 5907136"/>
              <a:gd name="connsiteX1226" fmla="*/ 5092607 w 12078891"/>
              <a:gd name="connsiteY1226" fmla="*/ 2499505 h 5907136"/>
              <a:gd name="connsiteX1227" fmla="*/ 7711170 w 12078891"/>
              <a:gd name="connsiteY1227" fmla="*/ 2493397 h 5907136"/>
              <a:gd name="connsiteX1228" fmla="*/ 7717279 w 12078891"/>
              <a:gd name="connsiteY1228" fmla="*/ 2499505 h 5907136"/>
              <a:gd name="connsiteX1229" fmla="*/ 7711170 w 12078891"/>
              <a:gd name="connsiteY1229" fmla="*/ 2505613 h 5907136"/>
              <a:gd name="connsiteX1230" fmla="*/ 7705061 w 12078891"/>
              <a:gd name="connsiteY1230" fmla="*/ 2499505 h 5907136"/>
              <a:gd name="connsiteX1231" fmla="*/ 7711170 w 12078891"/>
              <a:gd name="connsiteY1231" fmla="*/ 2493397 h 5907136"/>
              <a:gd name="connsiteX1232" fmla="*/ 11655354 w 12078891"/>
              <a:gd name="connsiteY1232" fmla="*/ 2472014 h 5907136"/>
              <a:gd name="connsiteX1233" fmla="*/ 11666553 w 12078891"/>
              <a:gd name="connsiteY1233" fmla="*/ 2483214 h 5907136"/>
              <a:gd name="connsiteX1234" fmla="*/ 11655354 w 12078891"/>
              <a:gd name="connsiteY1234" fmla="*/ 2493395 h 5907136"/>
              <a:gd name="connsiteX1235" fmla="*/ 11644154 w 12078891"/>
              <a:gd name="connsiteY1235" fmla="*/ 2483214 h 5907136"/>
              <a:gd name="connsiteX1236" fmla="*/ 11655354 w 12078891"/>
              <a:gd name="connsiteY1236" fmla="*/ 2472014 h 5907136"/>
              <a:gd name="connsiteX1237" fmla="*/ 1161657 w 12078891"/>
              <a:gd name="connsiteY1237" fmla="*/ 2462852 h 5907136"/>
              <a:gd name="connsiteX1238" fmla="*/ 1238016 w 12078891"/>
              <a:gd name="connsiteY1238" fmla="*/ 2539213 h 5907136"/>
              <a:gd name="connsiteX1239" fmla="*/ 1161657 w 12078891"/>
              <a:gd name="connsiteY1239" fmla="*/ 2615570 h 5907136"/>
              <a:gd name="connsiteX1240" fmla="*/ 1153260 w 12078891"/>
              <a:gd name="connsiteY1240" fmla="*/ 2613912 h 5907136"/>
              <a:gd name="connsiteX1241" fmla="*/ 1153543 w 12078891"/>
              <a:gd name="connsiteY1241" fmla="*/ 2614553 h 5907136"/>
              <a:gd name="connsiteX1242" fmla="*/ 1133180 w 12078891"/>
              <a:gd name="connsiteY1242" fmla="*/ 2634915 h 5907136"/>
              <a:gd name="connsiteX1243" fmla="*/ 1112818 w 12078891"/>
              <a:gd name="connsiteY1243" fmla="*/ 2614553 h 5907136"/>
              <a:gd name="connsiteX1244" fmla="*/ 1118521 w 12078891"/>
              <a:gd name="connsiteY1244" fmla="*/ 2600840 h 5907136"/>
              <a:gd name="connsiteX1245" fmla="*/ 1107443 w 12078891"/>
              <a:gd name="connsiteY1245" fmla="*/ 2593425 h 5907136"/>
              <a:gd name="connsiteX1246" fmla="*/ 1085299 w 12078891"/>
              <a:gd name="connsiteY1246" fmla="*/ 2539213 h 5907136"/>
              <a:gd name="connsiteX1247" fmla="*/ 1161657 w 12078891"/>
              <a:gd name="connsiteY1247" fmla="*/ 2462852 h 5907136"/>
              <a:gd name="connsiteX1248" fmla="*/ 7789564 w 12078891"/>
              <a:gd name="connsiteY1248" fmla="*/ 2417038 h 5907136"/>
              <a:gd name="connsiteX1249" fmla="*/ 7795674 w 12078891"/>
              <a:gd name="connsiteY1249" fmla="*/ 2423147 h 5907136"/>
              <a:gd name="connsiteX1250" fmla="*/ 7789564 w 12078891"/>
              <a:gd name="connsiteY1250" fmla="*/ 2429254 h 5907136"/>
              <a:gd name="connsiteX1251" fmla="*/ 7783456 w 12078891"/>
              <a:gd name="connsiteY1251" fmla="*/ 2423147 h 5907136"/>
              <a:gd name="connsiteX1252" fmla="*/ 7789564 w 12078891"/>
              <a:gd name="connsiteY1252" fmla="*/ 2417038 h 5907136"/>
              <a:gd name="connsiteX1253" fmla="*/ 8313895 w 12078891"/>
              <a:gd name="connsiteY1253" fmla="*/ 2398712 h 5907136"/>
              <a:gd name="connsiteX1254" fmla="*/ 8330185 w 12078891"/>
              <a:gd name="connsiteY1254" fmla="*/ 2415002 h 5907136"/>
              <a:gd name="connsiteX1255" fmla="*/ 8313895 w 12078891"/>
              <a:gd name="connsiteY1255" fmla="*/ 2431292 h 5907136"/>
              <a:gd name="connsiteX1256" fmla="*/ 8297605 w 12078891"/>
              <a:gd name="connsiteY1256" fmla="*/ 2415002 h 5907136"/>
              <a:gd name="connsiteX1257" fmla="*/ 8313895 w 12078891"/>
              <a:gd name="connsiteY1257" fmla="*/ 2398712 h 5907136"/>
              <a:gd name="connsiteX1258" fmla="*/ 10361328 w 12078891"/>
              <a:gd name="connsiteY1258" fmla="*/ 2390565 h 5907136"/>
              <a:gd name="connsiteX1259" fmla="*/ 10383726 w 12078891"/>
              <a:gd name="connsiteY1259" fmla="*/ 2412965 h 5907136"/>
              <a:gd name="connsiteX1260" fmla="*/ 10361328 w 12078891"/>
              <a:gd name="connsiteY1260" fmla="*/ 2435363 h 5907136"/>
              <a:gd name="connsiteX1261" fmla="*/ 10338929 w 12078891"/>
              <a:gd name="connsiteY1261" fmla="*/ 2412965 h 5907136"/>
              <a:gd name="connsiteX1262" fmla="*/ 10361328 w 12078891"/>
              <a:gd name="connsiteY1262" fmla="*/ 2390565 h 5907136"/>
              <a:gd name="connsiteX1263" fmla="*/ 1788833 w 12078891"/>
              <a:gd name="connsiteY1263" fmla="*/ 2370201 h 5907136"/>
              <a:gd name="connsiteX1264" fmla="*/ 1809196 w 12078891"/>
              <a:gd name="connsiteY1264" fmla="*/ 2390565 h 5907136"/>
              <a:gd name="connsiteX1265" fmla="*/ 1788833 w 12078891"/>
              <a:gd name="connsiteY1265" fmla="*/ 2410929 h 5907136"/>
              <a:gd name="connsiteX1266" fmla="*/ 1768472 w 12078891"/>
              <a:gd name="connsiteY1266" fmla="*/ 2390565 h 5907136"/>
              <a:gd name="connsiteX1267" fmla="*/ 1788833 w 12078891"/>
              <a:gd name="connsiteY1267" fmla="*/ 2370201 h 5907136"/>
              <a:gd name="connsiteX1268" fmla="*/ 8322040 w 12078891"/>
              <a:gd name="connsiteY1268" fmla="*/ 2351875 h 5907136"/>
              <a:gd name="connsiteX1269" fmla="*/ 8335275 w 12078891"/>
              <a:gd name="connsiteY1269" fmla="*/ 2365110 h 5907136"/>
              <a:gd name="connsiteX1270" fmla="*/ 8322040 w 12078891"/>
              <a:gd name="connsiteY1270" fmla="*/ 2378348 h 5907136"/>
              <a:gd name="connsiteX1271" fmla="*/ 8308804 w 12078891"/>
              <a:gd name="connsiteY1271" fmla="*/ 2365110 h 5907136"/>
              <a:gd name="connsiteX1272" fmla="*/ 8322040 w 12078891"/>
              <a:gd name="connsiteY1272" fmla="*/ 2351875 h 5907136"/>
              <a:gd name="connsiteX1273" fmla="*/ 1726739 w 12078891"/>
              <a:gd name="connsiteY1273" fmla="*/ 2338640 h 5907136"/>
              <a:gd name="connsiteX1274" fmla="*/ 1749137 w 12078891"/>
              <a:gd name="connsiteY1274" fmla="*/ 2361037 h 5907136"/>
              <a:gd name="connsiteX1275" fmla="*/ 1726739 w 12078891"/>
              <a:gd name="connsiteY1275" fmla="*/ 2383438 h 5907136"/>
              <a:gd name="connsiteX1276" fmla="*/ 1704340 w 12078891"/>
              <a:gd name="connsiteY1276" fmla="*/ 2361037 h 5907136"/>
              <a:gd name="connsiteX1277" fmla="*/ 1726739 w 12078891"/>
              <a:gd name="connsiteY1277" fmla="*/ 2338640 h 5907136"/>
              <a:gd name="connsiteX1278" fmla="*/ 5160810 w 12078891"/>
              <a:gd name="connsiteY1278" fmla="*/ 2317265 h 5907136"/>
              <a:gd name="connsiteX1279" fmla="*/ 5181174 w 12078891"/>
              <a:gd name="connsiteY1279" fmla="*/ 2337623 h 5907136"/>
              <a:gd name="connsiteX1280" fmla="*/ 5160810 w 12078891"/>
              <a:gd name="connsiteY1280" fmla="*/ 2357983 h 5907136"/>
              <a:gd name="connsiteX1281" fmla="*/ 5140448 w 12078891"/>
              <a:gd name="connsiteY1281" fmla="*/ 2337623 h 5907136"/>
              <a:gd name="connsiteX1282" fmla="*/ 5160810 w 12078891"/>
              <a:gd name="connsiteY1282" fmla="*/ 2317265 h 5907136"/>
              <a:gd name="connsiteX1283" fmla="*/ 5008114 w 12078891"/>
              <a:gd name="connsiteY1283" fmla="*/ 2306069 h 5907136"/>
              <a:gd name="connsiteX1284" fmla="*/ 5017273 w 12078891"/>
              <a:gd name="connsiteY1284" fmla="*/ 2315229 h 5907136"/>
              <a:gd name="connsiteX1285" fmla="*/ 5008114 w 12078891"/>
              <a:gd name="connsiteY1285" fmla="*/ 2324392 h 5907136"/>
              <a:gd name="connsiteX1286" fmla="*/ 4998954 w 12078891"/>
              <a:gd name="connsiteY1286" fmla="*/ 2315229 h 5907136"/>
              <a:gd name="connsiteX1287" fmla="*/ 5008114 w 12078891"/>
              <a:gd name="connsiteY1287" fmla="*/ 2306069 h 5907136"/>
              <a:gd name="connsiteX1288" fmla="*/ 6816246 w 12078891"/>
              <a:gd name="connsiteY1288" fmla="*/ 2280623 h 5907136"/>
              <a:gd name="connsiteX1289" fmla="*/ 6830500 w 12078891"/>
              <a:gd name="connsiteY1289" fmla="*/ 2294873 h 5907136"/>
              <a:gd name="connsiteX1290" fmla="*/ 6816246 w 12078891"/>
              <a:gd name="connsiteY1290" fmla="*/ 2309123 h 5907136"/>
              <a:gd name="connsiteX1291" fmla="*/ 6801992 w 12078891"/>
              <a:gd name="connsiteY1291" fmla="*/ 2294873 h 5907136"/>
              <a:gd name="connsiteX1292" fmla="*/ 6816246 w 12078891"/>
              <a:gd name="connsiteY1292" fmla="*/ 2280623 h 5907136"/>
              <a:gd name="connsiteX1293" fmla="*/ 7301887 w 12078891"/>
              <a:gd name="connsiteY1293" fmla="*/ 2233780 h 5907136"/>
              <a:gd name="connsiteX1294" fmla="*/ 7321231 w 12078891"/>
              <a:gd name="connsiteY1294" fmla="*/ 2253129 h 5907136"/>
              <a:gd name="connsiteX1295" fmla="*/ 7301887 w 12078891"/>
              <a:gd name="connsiteY1295" fmla="*/ 2272473 h 5907136"/>
              <a:gd name="connsiteX1296" fmla="*/ 7282543 w 12078891"/>
              <a:gd name="connsiteY1296" fmla="*/ 2253129 h 5907136"/>
              <a:gd name="connsiteX1297" fmla="*/ 7301887 w 12078891"/>
              <a:gd name="connsiteY1297" fmla="*/ 2233780 h 5907136"/>
              <a:gd name="connsiteX1298" fmla="*/ 11671645 w 12078891"/>
              <a:gd name="connsiteY1298" fmla="*/ 2219524 h 5907136"/>
              <a:gd name="connsiteX1299" fmla="*/ 11676735 w 12078891"/>
              <a:gd name="connsiteY1299" fmla="*/ 2224617 h 5907136"/>
              <a:gd name="connsiteX1300" fmla="*/ 11671645 w 12078891"/>
              <a:gd name="connsiteY1300" fmla="*/ 2229707 h 5907136"/>
              <a:gd name="connsiteX1301" fmla="*/ 11666554 w 12078891"/>
              <a:gd name="connsiteY1301" fmla="*/ 2224617 h 5907136"/>
              <a:gd name="connsiteX1302" fmla="*/ 11671645 w 12078891"/>
              <a:gd name="connsiteY1302" fmla="*/ 2219524 h 5907136"/>
              <a:gd name="connsiteX1303" fmla="*/ 10717669 w 12078891"/>
              <a:gd name="connsiteY1303" fmla="*/ 2192034 h 5907136"/>
              <a:gd name="connsiteX1304" fmla="*/ 10731923 w 12078891"/>
              <a:gd name="connsiteY1304" fmla="*/ 2206286 h 5907136"/>
              <a:gd name="connsiteX1305" fmla="*/ 10717669 w 12078891"/>
              <a:gd name="connsiteY1305" fmla="*/ 2220542 h 5907136"/>
              <a:gd name="connsiteX1306" fmla="*/ 10703416 w 12078891"/>
              <a:gd name="connsiteY1306" fmla="*/ 2206286 h 5907136"/>
              <a:gd name="connsiteX1307" fmla="*/ 10717669 w 12078891"/>
              <a:gd name="connsiteY1307" fmla="*/ 2192034 h 5907136"/>
              <a:gd name="connsiteX1308" fmla="*/ 4248637 w 12078891"/>
              <a:gd name="connsiteY1308" fmla="*/ 2184910 h 5907136"/>
              <a:gd name="connsiteX1309" fmla="*/ 4276129 w 12078891"/>
              <a:gd name="connsiteY1309" fmla="*/ 2212394 h 5907136"/>
              <a:gd name="connsiteX1310" fmla="*/ 4248637 w 12078891"/>
              <a:gd name="connsiteY1310" fmla="*/ 2239891 h 5907136"/>
              <a:gd name="connsiteX1311" fmla="*/ 4221154 w 12078891"/>
              <a:gd name="connsiteY1311" fmla="*/ 2212394 h 5907136"/>
              <a:gd name="connsiteX1312" fmla="*/ 4248637 w 12078891"/>
              <a:gd name="connsiteY1312" fmla="*/ 2184910 h 5907136"/>
              <a:gd name="connsiteX1313" fmla="*/ 10552733 w 12078891"/>
              <a:gd name="connsiteY1313" fmla="*/ 2163530 h 5907136"/>
              <a:gd name="connsiteX1314" fmla="*/ 10558842 w 12078891"/>
              <a:gd name="connsiteY1314" fmla="*/ 2169638 h 5907136"/>
              <a:gd name="connsiteX1315" fmla="*/ 10552733 w 12078891"/>
              <a:gd name="connsiteY1315" fmla="*/ 2174729 h 5907136"/>
              <a:gd name="connsiteX1316" fmla="*/ 10546625 w 12078891"/>
              <a:gd name="connsiteY1316" fmla="*/ 2169638 h 5907136"/>
              <a:gd name="connsiteX1317" fmla="*/ 10552733 w 12078891"/>
              <a:gd name="connsiteY1317" fmla="*/ 2163530 h 5907136"/>
              <a:gd name="connsiteX1318" fmla="*/ 11573905 w 12078891"/>
              <a:gd name="connsiteY1318" fmla="*/ 2144178 h 5907136"/>
              <a:gd name="connsiteX1319" fmla="*/ 11586122 w 12078891"/>
              <a:gd name="connsiteY1319" fmla="*/ 2155377 h 5907136"/>
              <a:gd name="connsiteX1320" fmla="*/ 11573905 w 12078891"/>
              <a:gd name="connsiteY1320" fmla="*/ 2166575 h 5907136"/>
              <a:gd name="connsiteX1321" fmla="*/ 11561687 w 12078891"/>
              <a:gd name="connsiteY1321" fmla="*/ 2155377 h 5907136"/>
              <a:gd name="connsiteX1322" fmla="*/ 11573905 w 12078891"/>
              <a:gd name="connsiteY1322" fmla="*/ 2144178 h 5907136"/>
              <a:gd name="connsiteX1323" fmla="*/ 10875476 w 12078891"/>
              <a:gd name="connsiteY1323" fmla="*/ 2060694 h 5907136"/>
              <a:gd name="connsiteX1324" fmla="*/ 10883622 w 12078891"/>
              <a:gd name="connsiteY1324" fmla="*/ 2068840 h 5907136"/>
              <a:gd name="connsiteX1325" fmla="*/ 10875476 w 12078891"/>
              <a:gd name="connsiteY1325" fmla="*/ 2076984 h 5907136"/>
              <a:gd name="connsiteX1326" fmla="*/ 10867332 w 12078891"/>
              <a:gd name="connsiteY1326" fmla="*/ 2068840 h 5907136"/>
              <a:gd name="connsiteX1327" fmla="*/ 10875476 w 12078891"/>
              <a:gd name="connsiteY1327" fmla="*/ 2060694 h 5907136"/>
              <a:gd name="connsiteX1328" fmla="*/ 9976480 w 12078891"/>
              <a:gd name="connsiteY1328" fmla="*/ 2052572 h 5907136"/>
              <a:gd name="connsiteX1329" fmla="*/ 10023313 w 12078891"/>
              <a:gd name="connsiteY1329" fmla="*/ 2099390 h 5907136"/>
              <a:gd name="connsiteX1330" fmla="*/ 9976480 w 12078891"/>
              <a:gd name="connsiteY1330" fmla="*/ 2146221 h 5907136"/>
              <a:gd name="connsiteX1331" fmla="*/ 9929646 w 12078891"/>
              <a:gd name="connsiteY1331" fmla="*/ 2099390 h 5907136"/>
              <a:gd name="connsiteX1332" fmla="*/ 9976480 w 12078891"/>
              <a:gd name="connsiteY1332" fmla="*/ 2052572 h 5907136"/>
              <a:gd name="connsiteX1333" fmla="*/ 8217174 w 12078891"/>
              <a:gd name="connsiteY1333" fmla="*/ 2041361 h 5907136"/>
              <a:gd name="connsiteX1334" fmla="*/ 8257898 w 12078891"/>
              <a:gd name="connsiteY1334" fmla="*/ 2082087 h 5907136"/>
              <a:gd name="connsiteX1335" fmla="*/ 8217174 w 12078891"/>
              <a:gd name="connsiteY1335" fmla="*/ 2122802 h 5907136"/>
              <a:gd name="connsiteX1336" fmla="*/ 8176449 w 12078891"/>
              <a:gd name="connsiteY1336" fmla="*/ 2082087 h 5907136"/>
              <a:gd name="connsiteX1337" fmla="*/ 8217174 w 12078891"/>
              <a:gd name="connsiteY1337" fmla="*/ 2041361 h 5907136"/>
              <a:gd name="connsiteX1338" fmla="*/ 11389625 w 12078891"/>
              <a:gd name="connsiteY1338" fmla="*/ 2007776 h 5907136"/>
              <a:gd name="connsiteX1339" fmla="*/ 11401843 w 12078891"/>
              <a:gd name="connsiteY1339" fmla="*/ 2019993 h 5907136"/>
              <a:gd name="connsiteX1340" fmla="*/ 11389625 w 12078891"/>
              <a:gd name="connsiteY1340" fmla="*/ 2032209 h 5907136"/>
              <a:gd name="connsiteX1341" fmla="*/ 11377408 w 12078891"/>
              <a:gd name="connsiteY1341" fmla="*/ 2019993 h 5907136"/>
              <a:gd name="connsiteX1342" fmla="*/ 11389625 w 12078891"/>
              <a:gd name="connsiteY1342" fmla="*/ 2007776 h 5907136"/>
              <a:gd name="connsiteX1343" fmla="*/ 11089281 w 12078891"/>
              <a:gd name="connsiteY1343" fmla="*/ 1971100 h 5907136"/>
              <a:gd name="connsiteX1344" fmla="*/ 11094371 w 12078891"/>
              <a:gd name="connsiteY1344" fmla="*/ 1976191 h 5907136"/>
              <a:gd name="connsiteX1345" fmla="*/ 11089281 w 12078891"/>
              <a:gd name="connsiteY1345" fmla="*/ 1981281 h 5907136"/>
              <a:gd name="connsiteX1346" fmla="*/ 11084190 w 12078891"/>
              <a:gd name="connsiteY1346" fmla="*/ 1976191 h 5907136"/>
              <a:gd name="connsiteX1347" fmla="*/ 11089281 w 12078891"/>
              <a:gd name="connsiteY1347" fmla="*/ 1971100 h 5907136"/>
              <a:gd name="connsiteX1348" fmla="*/ 607782 w 12078891"/>
              <a:gd name="connsiteY1348" fmla="*/ 1958886 h 5907136"/>
              <a:gd name="connsiteX1349" fmla="*/ 627126 w 12078891"/>
              <a:gd name="connsiteY1349" fmla="*/ 1978230 h 5907136"/>
              <a:gd name="connsiteX1350" fmla="*/ 607782 w 12078891"/>
              <a:gd name="connsiteY1350" fmla="*/ 1997575 h 5907136"/>
              <a:gd name="connsiteX1351" fmla="*/ 588438 w 12078891"/>
              <a:gd name="connsiteY1351" fmla="*/ 1978230 h 5907136"/>
              <a:gd name="connsiteX1352" fmla="*/ 607782 w 12078891"/>
              <a:gd name="connsiteY1352" fmla="*/ 1958886 h 5907136"/>
              <a:gd name="connsiteX1353" fmla="*/ 8754740 w 12078891"/>
              <a:gd name="connsiteY1353" fmla="*/ 1924294 h 5907136"/>
              <a:gd name="connsiteX1354" fmla="*/ 8760849 w 12078891"/>
              <a:gd name="connsiteY1354" fmla="*/ 1930402 h 5907136"/>
              <a:gd name="connsiteX1355" fmla="*/ 8754740 w 12078891"/>
              <a:gd name="connsiteY1355" fmla="*/ 1936513 h 5907136"/>
              <a:gd name="connsiteX1356" fmla="*/ 8748631 w 12078891"/>
              <a:gd name="connsiteY1356" fmla="*/ 1930402 h 5907136"/>
              <a:gd name="connsiteX1357" fmla="*/ 8754740 w 12078891"/>
              <a:gd name="connsiteY1357" fmla="*/ 1924294 h 5907136"/>
              <a:gd name="connsiteX1358" fmla="*/ 6224720 w 12078891"/>
              <a:gd name="connsiteY1358" fmla="*/ 1894771 h 5907136"/>
              <a:gd name="connsiteX1359" fmla="*/ 6230829 w 12078891"/>
              <a:gd name="connsiteY1359" fmla="*/ 1900877 h 5907136"/>
              <a:gd name="connsiteX1360" fmla="*/ 6224720 w 12078891"/>
              <a:gd name="connsiteY1360" fmla="*/ 1906983 h 5907136"/>
              <a:gd name="connsiteX1361" fmla="*/ 6218611 w 12078891"/>
              <a:gd name="connsiteY1361" fmla="*/ 1900877 h 5907136"/>
              <a:gd name="connsiteX1362" fmla="*/ 6224720 w 12078891"/>
              <a:gd name="connsiteY1362" fmla="*/ 1894771 h 5907136"/>
              <a:gd name="connsiteX1363" fmla="*/ 6900749 w 12078891"/>
              <a:gd name="connsiteY1363" fmla="*/ 1835719 h 5907136"/>
              <a:gd name="connsiteX1364" fmla="*/ 6913985 w 12078891"/>
              <a:gd name="connsiteY1364" fmla="*/ 1848957 h 5907136"/>
              <a:gd name="connsiteX1365" fmla="*/ 6900749 w 12078891"/>
              <a:gd name="connsiteY1365" fmla="*/ 1862192 h 5907136"/>
              <a:gd name="connsiteX1366" fmla="*/ 6887514 w 12078891"/>
              <a:gd name="connsiteY1366" fmla="*/ 1848957 h 5907136"/>
              <a:gd name="connsiteX1367" fmla="*/ 6900749 w 12078891"/>
              <a:gd name="connsiteY1367" fmla="*/ 1835719 h 5907136"/>
              <a:gd name="connsiteX1368" fmla="*/ 3320114 w 12078891"/>
              <a:gd name="connsiteY1368" fmla="*/ 1834701 h 5907136"/>
              <a:gd name="connsiteX1369" fmla="*/ 3324187 w 12078891"/>
              <a:gd name="connsiteY1369" fmla="*/ 1838772 h 5907136"/>
              <a:gd name="connsiteX1370" fmla="*/ 3320114 w 12078891"/>
              <a:gd name="connsiteY1370" fmla="*/ 1842845 h 5907136"/>
              <a:gd name="connsiteX1371" fmla="*/ 3316042 w 12078891"/>
              <a:gd name="connsiteY1371" fmla="*/ 1838772 h 5907136"/>
              <a:gd name="connsiteX1372" fmla="*/ 3320114 w 12078891"/>
              <a:gd name="connsiteY1372" fmla="*/ 1834701 h 5907136"/>
              <a:gd name="connsiteX1373" fmla="*/ 6968963 w 12078891"/>
              <a:gd name="connsiteY1373" fmla="*/ 1829583 h 5907136"/>
              <a:gd name="connsiteX1374" fmla="*/ 6972017 w 12078891"/>
              <a:gd name="connsiteY1374" fmla="*/ 1832637 h 5907136"/>
              <a:gd name="connsiteX1375" fmla="*/ 6968963 w 12078891"/>
              <a:gd name="connsiteY1375" fmla="*/ 1835691 h 5907136"/>
              <a:gd name="connsiteX1376" fmla="*/ 6965909 w 12078891"/>
              <a:gd name="connsiteY1376" fmla="*/ 1832637 h 5907136"/>
              <a:gd name="connsiteX1377" fmla="*/ 6968963 w 12078891"/>
              <a:gd name="connsiteY1377" fmla="*/ 1829583 h 5907136"/>
              <a:gd name="connsiteX1378" fmla="*/ 5026434 w 12078891"/>
              <a:gd name="connsiteY1378" fmla="*/ 1816374 h 5907136"/>
              <a:gd name="connsiteX1379" fmla="*/ 5031521 w 12078891"/>
              <a:gd name="connsiteY1379" fmla="*/ 1821463 h 5907136"/>
              <a:gd name="connsiteX1380" fmla="*/ 5026434 w 12078891"/>
              <a:gd name="connsiteY1380" fmla="*/ 1826554 h 5907136"/>
              <a:gd name="connsiteX1381" fmla="*/ 5021344 w 12078891"/>
              <a:gd name="connsiteY1381" fmla="*/ 1821463 h 5907136"/>
              <a:gd name="connsiteX1382" fmla="*/ 5026434 w 12078891"/>
              <a:gd name="connsiteY1382" fmla="*/ 1816374 h 5907136"/>
              <a:gd name="connsiteX1383" fmla="*/ 1693109 w 12078891"/>
              <a:gd name="connsiteY1383" fmla="*/ 1810250 h 5907136"/>
              <a:gd name="connsiteX1384" fmla="*/ 1722634 w 12078891"/>
              <a:gd name="connsiteY1384" fmla="*/ 1839778 h 5907136"/>
              <a:gd name="connsiteX1385" fmla="*/ 1693109 w 12078891"/>
              <a:gd name="connsiteY1385" fmla="*/ 1869303 h 5907136"/>
              <a:gd name="connsiteX1386" fmla="*/ 1663584 w 12078891"/>
              <a:gd name="connsiteY1386" fmla="*/ 1839778 h 5907136"/>
              <a:gd name="connsiteX1387" fmla="*/ 1693109 w 12078891"/>
              <a:gd name="connsiteY1387" fmla="*/ 1810250 h 5907136"/>
              <a:gd name="connsiteX1388" fmla="*/ 466263 w 12078891"/>
              <a:gd name="connsiteY1388" fmla="*/ 1806168 h 5907136"/>
              <a:gd name="connsiteX1389" fmla="*/ 470336 w 12078891"/>
              <a:gd name="connsiteY1389" fmla="*/ 1810240 h 5907136"/>
              <a:gd name="connsiteX1390" fmla="*/ 466263 w 12078891"/>
              <a:gd name="connsiteY1390" fmla="*/ 1814313 h 5907136"/>
              <a:gd name="connsiteX1391" fmla="*/ 462191 w 12078891"/>
              <a:gd name="connsiteY1391" fmla="*/ 1810240 h 5907136"/>
              <a:gd name="connsiteX1392" fmla="*/ 466263 w 12078891"/>
              <a:gd name="connsiteY1392" fmla="*/ 1806168 h 5907136"/>
              <a:gd name="connsiteX1393" fmla="*/ 11028194 w 12078891"/>
              <a:gd name="connsiteY1393" fmla="*/ 1801104 h 5907136"/>
              <a:gd name="connsiteX1394" fmla="*/ 11040412 w 12078891"/>
              <a:gd name="connsiteY1394" fmla="*/ 1813323 h 5907136"/>
              <a:gd name="connsiteX1395" fmla="*/ 11028194 w 12078891"/>
              <a:gd name="connsiteY1395" fmla="*/ 1825541 h 5907136"/>
              <a:gd name="connsiteX1396" fmla="*/ 11015977 w 12078891"/>
              <a:gd name="connsiteY1396" fmla="*/ 1813323 h 5907136"/>
              <a:gd name="connsiteX1397" fmla="*/ 11028194 w 12078891"/>
              <a:gd name="connsiteY1397" fmla="*/ 1801104 h 5907136"/>
              <a:gd name="connsiteX1398" fmla="*/ 9489820 w 12078891"/>
              <a:gd name="connsiteY1398" fmla="*/ 1800068 h 5907136"/>
              <a:gd name="connsiteX1399" fmla="*/ 9524436 w 12078891"/>
              <a:gd name="connsiteY1399" fmla="*/ 1834686 h 5907136"/>
              <a:gd name="connsiteX1400" fmla="*/ 9489820 w 12078891"/>
              <a:gd name="connsiteY1400" fmla="*/ 1869303 h 5907136"/>
              <a:gd name="connsiteX1401" fmla="*/ 9455204 w 12078891"/>
              <a:gd name="connsiteY1401" fmla="*/ 1834686 h 5907136"/>
              <a:gd name="connsiteX1402" fmla="*/ 9489820 w 12078891"/>
              <a:gd name="connsiteY1402" fmla="*/ 1800068 h 5907136"/>
              <a:gd name="connsiteX1403" fmla="*/ 10635201 w 12078891"/>
              <a:gd name="connsiteY1403" fmla="*/ 1799039 h 5907136"/>
              <a:gd name="connsiteX1404" fmla="*/ 10642329 w 12078891"/>
              <a:gd name="connsiteY1404" fmla="*/ 1806166 h 5907136"/>
              <a:gd name="connsiteX1405" fmla="*/ 10635201 w 12078891"/>
              <a:gd name="connsiteY1405" fmla="*/ 1813293 h 5907136"/>
              <a:gd name="connsiteX1406" fmla="*/ 10628075 w 12078891"/>
              <a:gd name="connsiteY1406" fmla="*/ 1806166 h 5907136"/>
              <a:gd name="connsiteX1407" fmla="*/ 10635201 w 12078891"/>
              <a:gd name="connsiteY1407" fmla="*/ 1799039 h 5907136"/>
              <a:gd name="connsiteX1408" fmla="*/ 8181540 w 12078891"/>
              <a:gd name="connsiteY1408" fmla="*/ 1798022 h 5907136"/>
              <a:gd name="connsiteX1409" fmla="*/ 8186630 w 12078891"/>
              <a:gd name="connsiteY1409" fmla="*/ 1803111 h 5907136"/>
              <a:gd name="connsiteX1410" fmla="*/ 8181540 w 12078891"/>
              <a:gd name="connsiteY1410" fmla="*/ 1808202 h 5907136"/>
              <a:gd name="connsiteX1411" fmla="*/ 8176449 w 12078891"/>
              <a:gd name="connsiteY1411" fmla="*/ 1803111 h 5907136"/>
              <a:gd name="connsiteX1412" fmla="*/ 8181540 w 12078891"/>
              <a:gd name="connsiteY1412" fmla="*/ 1798022 h 5907136"/>
              <a:gd name="connsiteX1413" fmla="*/ 5724840 w 12078891"/>
              <a:gd name="connsiteY1413" fmla="*/ 1792952 h 5907136"/>
              <a:gd name="connsiteX1414" fmla="*/ 5730949 w 12078891"/>
              <a:gd name="connsiteY1414" fmla="*/ 1799061 h 5907136"/>
              <a:gd name="connsiteX1415" fmla="*/ 5724840 w 12078891"/>
              <a:gd name="connsiteY1415" fmla="*/ 1805170 h 5907136"/>
              <a:gd name="connsiteX1416" fmla="*/ 5718734 w 12078891"/>
              <a:gd name="connsiteY1416" fmla="*/ 1799061 h 5907136"/>
              <a:gd name="connsiteX1417" fmla="*/ 5724840 w 12078891"/>
              <a:gd name="connsiteY1417" fmla="*/ 1792952 h 5907136"/>
              <a:gd name="connsiteX1418" fmla="*/ 10191302 w 12078891"/>
              <a:gd name="connsiteY1418" fmla="*/ 1791912 h 5907136"/>
              <a:gd name="connsiteX1419" fmla="*/ 10204538 w 12078891"/>
              <a:gd name="connsiteY1419" fmla="*/ 1805147 h 5907136"/>
              <a:gd name="connsiteX1420" fmla="*/ 10191302 w 12078891"/>
              <a:gd name="connsiteY1420" fmla="*/ 1818383 h 5907136"/>
              <a:gd name="connsiteX1421" fmla="*/ 10178067 w 12078891"/>
              <a:gd name="connsiteY1421" fmla="*/ 1805147 h 5907136"/>
              <a:gd name="connsiteX1422" fmla="*/ 10191302 w 12078891"/>
              <a:gd name="connsiteY1422" fmla="*/ 1791912 h 5907136"/>
              <a:gd name="connsiteX1423" fmla="*/ 5611817 w 12078891"/>
              <a:gd name="connsiteY1423" fmla="*/ 1782750 h 5907136"/>
              <a:gd name="connsiteX1424" fmla="*/ 5613854 w 12078891"/>
              <a:gd name="connsiteY1424" fmla="*/ 1784786 h 5907136"/>
              <a:gd name="connsiteX1425" fmla="*/ 5611817 w 12078891"/>
              <a:gd name="connsiteY1425" fmla="*/ 1786822 h 5907136"/>
              <a:gd name="connsiteX1426" fmla="*/ 5609781 w 12078891"/>
              <a:gd name="connsiteY1426" fmla="*/ 1784786 h 5907136"/>
              <a:gd name="connsiteX1427" fmla="*/ 5611817 w 12078891"/>
              <a:gd name="connsiteY1427" fmla="*/ 1782750 h 5907136"/>
              <a:gd name="connsiteX1428" fmla="*/ 2172677 w 12078891"/>
              <a:gd name="connsiteY1428" fmla="*/ 1781757 h 5907136"/>
              <a:gd name="connsiteX1429" fmla="*/ 2195074 w 12078891"/>
              <a:gd name="connsiteY1429" fmla="*/ 1804157 h 5907136"/>
              <a:gd name="connsiteX1430" fmla="*/ 2172677 w 12078891"/>
              <a:gd name="connsiteY1430" fmla="*/ 1826554 h 5907136"/>
              <a:gd name="connsiteX1431" fmla="*/ 2150279 w 12078891"/>
              <a:gd name="connsiteY1431" fmla="*/ 1804157 h 5907136"/>
              <a:gd name="connsiteX1432" fmla="*/ 2172677 w 12078891"/>
              <a:gd name="connsiteY1432" fmla="*/ 1781757 h 5907136"/>
              <a:gd name="connsiteX1433" fmla="*/ 8210047 w 12078891"/>
              <a:gd name="connsiteY1433" fmla="*/ 1762412 h 5907136"/>
              <a:gd name="connsiteX1434" fmla="*/ 8219210 w 12078891"/>
              <a:gd name="connsiteY1434" fmla="*/ 1771574 h 5907136"/>
              <a:gd name="connsiteX1435" fmla="*/ 8210047 w 12078891"/>
              <a:gd name="connsiteY1435" fmla="*/ 1780737 h 5907136"/>
              <a:gd name="connsiteX1436" fmla="*/ 8200884 w 12078891"/>
              <a:gd name="connsiteY1436" fmla="*/ 1771574 h 5907136"/>
              <a:gd name="connsiteX1437" fmla="*/ 8210047 w 12078891"/>
              <a:gd name="connsiteY1437" fmla="*/ 1762412 h 5907136"/>
              <a:gd name="connsiteX1438" fmla="*/ 559930 w 12078891"/>
              <a:gd name="connsiteY1438" fmla="*/ 1753225 h 5907136"/>
              <a:gd name="connsiteX1439" fmla="*/ 572147 w 12078891"/>
              <a:gd name="connsiteY1439" fmla="*/ 1765442 h 5907136"/>
              <a:gd name="connsiteX1440" fmla="*/ 559930 w 12078891"/>
              <a:gd name="connsiteY1440" fmla="*/ 1777660 h 5907136"/>
              <a:gd name="connsiteX1441" fmla="*/ 547713 w 12078891"/>
              <a:gd name="connsiteY1441" fmla="*/ 1765442 h 5907136"/>
              <a:gd name="connsiteX1442" fmla="*/ 559930 w 12078891"/>
              <a:gd name="connsiteY1442" fmla="*/ 1753225 h 5907136"/>
              <a:gd name="connsiteX1443" fmla="*/ 6170759 w 12078891"/>
              <a:gd name="connsiteY1443" fmla="*/ 1745079 h 5907136"/>
              <a:gd name="connsiteX1444" fmla="*/ 6179922 w 12078891"/>
              <a:gd name="connsiteY1444" fmla="*/ 1754241 h 5907136"/>
              <a:gd name="connsiteX1445" fmla="*/ 6170759 w 12078891"/>
              <a:gd name="connsiteY1445" fmla="*/ 1763405 h 5907136"/>
              <a:gd name="connsiteX1446" fmla="*/ 6160578 w 12078891"/>
              <a:gd name="connsiteY1446" fmla="*/ 1754241 h 5907136"/>
              <a:gd name="connsiteX1447" fmla="*/ 6170759 w 12078891"/>
              <a:gd name="connsiteY1447" fmla="*/ 1745079 h 5907136"/>
              <a:gd name="connsiteX1448" fmla="*/ 7806873 w 12078891"/>
              <a:gd name="connsiteY1448" fmla="*/ 1737952 h 5907136"/>
              <a:gd name="connsiteX1449" fmla="*/ 7811963 w 12078891"/>
              <a:gd name="connsiteY1449" fmla="*/ 1743043 h 5907136"/>
              <a:gd name="connsiteX1450" fmla="*/ 7806873 w 12078891"/>
              <a:gd name="connsiteY1450" fmla="*/ 1748133 h 5907136"/>
              <a:gd name="connsiteX1451" fmla="*/ 7801782 w 12078891"/>
              <a:gd name="connsiteY1451" fmla="*/ 1743043 h 5907136"/>
              <a:gd name="connsiteX1452" fmla="*/ 7806873 w 12078891"/>
              <a:gd name="connsiteY1452" fmla="*/ 1737952 h 5907136"/>
              <a:gd name="connsiteX1453" fmla="*/ 961068 w 12078891"/>
              <a:gd name="connsiteY1453" fmla="*/ 1706391 h 5907136"/>
              <a:gd name="connsiteX1454" fmla="*/ 967176 w 12078891"/>
              <a:gd name="connsiteY1454" fmla="*/ 1712500 h 5907136"/>
              <a:gd name="connsiteX1455" fmla="*/ 961068 w 12078891"/>
              <a:gd name="connsiteY1455" fmla="*/ 1718608 h 5907136"/>
              <a:gd name="connsiteX1456" fmla="*/ 954959 w 12078891"/>
              <a:gd name="connsiteY1456" fmla="*/ 1712500 h 5907136"/>
              <a:gd name="connsiteX1457" fmla="*/ 961068 w 12078891"/>
              <a:gd name="connsiteY1457" fmla="*/ 1706391 h 5907136"/>
              <a:gd name="connsiteX1458" fmla="*/ 4813613 w 12078891"/>
              <a:gd name="connsiteY1458" fmla="*/ 1703336 h 5907136"/>
              <a:gd name="connsiteX1459" fmla="*/ 4817688 w 12078891"/>
              <a:gd name="connsiteY1459" fmla="*/ 1707408 h 5907136"/>
              <a:gd name="connsiteX1460" fmla="*/ 4813613 w 12078891"/>
              <a:gd name="connsiteY1460" fmla="*/ 1711481 h 5907136"/>
              <a:gd name="connsiteX1461" fmla="*/ 4809541 w 12078891"/>
              <a:gd name="connsiteY1461" fmla="*/ 1707408 h 5907136"/>
              <a:gd name="connsiteX1462" fmla="*/ 4813613 w 12078891"/>
              <a:gd name="connsiteY1462" fmla="*/ 1703336 h 5907136"/>
              <a:gd name="connsiteX1463" fmla="*/ 4269970 w 12078891"/>
              <a:gd name="connsiteY1463" fmla="*/ 1698253 h 5907136"/>
              <a:gd name="connsiteX1464" fmla="*/ 4300511 w 12078891"/>
              <a:gd name="connsiteY1464" fmla="*/ 1728798 h 5907136"/>
              <a:gd name="connsiteX1465" fmla="*/ 4269970 w 12078891"/>
              <a:gd name="connsiteY1465" fmla="*/ 1758324 h 5907136"/>
              <a:gd name="connsiteX1466" fmla="*/ 4239427 w 12078891"/>
              <a:gd name="connsiteY1466" fmla="*/ 1728798 h 5907136"/>
              <a:gd name="connsiteX1467" fmla="*/ 4269970 w 12078891"/>
              <a:gd name="connsiteY1467" fmla="*/ 1698253 h 5907136"/>
              <a:gd name="connsiteX1468" fmla="*/ 7008670 w 12078891"/>
              <a:gd name="connsiteY1468" fmla="*/ 1697244 h 5907136"/>
              <a:gd name="connsiteX1469" fmla="*/ 7013760 w 12078891"/>
              <a:gd name="connsiteY1469" fmla="*/ 1702335 h 5907136"/>
              <a:gd name="connsiteX1470" fmla="*/ 7008670 w 12078891"/>
              <a:gd name="connsiteY1470" fmla="*/ 1707425 h 5907136"/>
              <a:gd name="connsiteX1471" fmla="*/ 7003579 w 12078891"/>
              <a:gd name="connsiteY1471" fmla="*/ 1702335 h 5907136"/>
              <a:gd name="connsiteX1472" fmla="*/ 7008670 w 12078891"/>
              <a:gd name="connsiteY1472" fmla="*/ 1697244 h 5907136"/>
              <a:gd name="connsiteX1473" fmla="*/ 3364842 w 12078891"/>
              <a:gd name="connsiteY1473" fmla="*/ 1697228 h 5907136"/>
              <a:gd name="connsiteX1474" fmla="*/ 3370952 w 12078891"/>
              <a:gd name="connsiteY1474" fmla="*/ 1703336 h 5907136"/>
              <a:gd name="connsiteX1475" fmla="*/ 3364842 w 12078891"/>
              <a:gd name="connsiteY1475" fmla="*/ 1709445 h 5907136"/>
              <a:gd name="connsiteX1476" fmla="*/ 3358734 w 12078891"/>
              <a:gd name="connsiteY1476" fmla="*/ 1703336 h 5907136"/>
              <a:gd name="connsiteX1477" fmla="*/ 3364842 w 12078891"/>
              <a:gd name="connsiteY1477" fmla="*/ 1697228 h 5907136"/>
              <a:gd name="connsiteX1478" fmla="*/ 1989412 w 12078891"/>
              <a:gd name="connsiteY1478" fmla="*/ 1695213 h 5907136"/>
              <a:gd name="connsiteX1479" fmla="*/ 2000613 w 12078891"/>
              <a:gd name="connsiteY1479" fmla="*/ 1706413 h 5907136"/>
              <a:gd name="connsiteX1480" fmla="*/ 1989412 w 12078891"/>
              <a:gd name="connsiteY1480" fmla="*/ 1717613 h 5907136"/>
              <a:gd name="connsiteX1481" fmla="*/ 1978214 w 12078891"/>
              <a:gd name="connsiteY1481" fmla="*/ 1706413 h 5907136"/>
              <a:gd name="connsiteX1482" fmla="*/ 1989412 w 12078891"/>
              <a:gd name="connsiteY1482" fmla="*/ 1695213 h 5907136"/>
              <a:gd name="connsiteX1483" fmla="*/ 3038026 w 12078891"/>
              <a:gd name="connsiteY1483" fmla="*/ 1681956 h 5907136"/>
              <a:gd name="connsiteX1484" fmla="*/ 3040062 w 12078891"/>
              <a:gd name="connsiteY1484" fmla="*/ 1683992 h 5907136"/>
              <a:gd name="connsiteX1485" fmla="*/ 3038026 w 12078891"/>
              <a:gd name="connsiteY1485" fmla="*/ 1686029 h 5907136"/>
              <a:gd name="connsiteX1486" fmla="*/ 3035990 w 12078891"/>
              <a:gd name="connsiteY1486" fmla="*/ 1683992 h 5907136"/>
              <a:gd name="connsiteX1487" fmla="*/ 3038026 w 12078891"/>
              <a:gd name="connsiteY1487" fmla="*/ 1681956 h 5907136"/>
              <a:gd name="connsiteX1488" fmla="*/ 2787638 w 12078891"/>
              <a:gd name="connsiteY1488" fmla="*/ 1677907 h 5907136"/>
              <a:gd name="connsiteX1489" fmla="*/ 2803927 w 12078891"/>
              <a:gd name="connsiteY1489" fmla="*/ 1694197 h 5907136"/>
              <a:gd name="connsiteX1490" fmla="*/ 2787638 w 12078891"/>
              <a:gd name="connsiteY1490" fmla="*/ 1710486 h 5907136"/>
              <a:gd name="connsiteX1491" fmla="*/ 2771350 w 12078891"/>
              <a:gd name="connsiteY1491" fmla="*/ 1694197 h 5907136"/>
              <a:gd name="connsiteX1492" fmla="*/ 2787638 w 12078891"/>
              <a:gd name="connsiteY1492" fmla="*/ 1677907 h 5907136"/>
              <a:gd name="connsiteX1493" fmla="*/ 8908476 w 12078891"/>
              <a:gd name="connsiteY1493" fmla="*/ 1670778 h 5907136"/>
              <a:gd name="connsiteX1494" fmla="*/ 8913566 w 12078891"/>
              <a:gd name="connsiteY1494" fmla="*/ 1675869 h 5907136"/>
              <a:gd name="connsiteX1495" fmla="*/ 8908476 w 12078891"/>
              <a:gd name="connsiteY1495" fmla="*/ 1680959 h 5907136"/>
              <a:gd name="connsiteX1496" fmla="*/ 8903385 w 12078891"/>
              <a:gd name="connsiteY1496" fmla="*/ 1675869 h 5907136"/>
              <a:gd name="connsiteX1497" fmla="*/ 8908476 w 12078891"/>
              <a:gd name="connsiteY1497" fmla="*/ 1670778 h 5907136"/>
              <a:gd name="connsiteX1498" fmla="*/ 9803401 w 12078891"/>
              <a:gd name="connsiteY1498" fmla="*/ 1667723 h 5907136"/>
              <a:gd name="connsiteX1499" fmla="*/ 9815617 w 12078891"/>
              <a:gd name="connsiteY1499" fmla="*/ 1679940 h 5907136"/>
              <a:gd name="connsiteX1500" fmla="*/ 9803401 w 12078891"/>
              <a:gd name="connsiteY1500" fmla="*/ 1692156 h 5907136"/>
              <a:gd name="connsiteX1501" fmla="*/ 9791183 w 12078891"/>
              <a:gd name="connsiteY1501" fmla="*/ 1679940 h 5907136"/>
              <a:gd name="connsiteX1502" fmla="*/ 9803401 w 12078891"/>
              <a:gd name="connsiteY1502" fmla="*/ 1667723 h 5907136"/>
              <a:gd name="connsiteX1503" fmla="*/ 7189895 w 12078891"/>
              <a:gd name="connsiteY1503" fmla="*/ 1665690 h 5907136"/>
              <a:gd name="connsiteX1504" fmla="*/ 7202112 w 12078891"/>
              <a:gd name="connsiteY1504" fmla="*/ 1677908 h 5907136"/>
              <a:gd name="connsiteX1505" fmla="*/ 7189895 w 12078891"/>
              <a:gd name="connsiteY1505" fmla="*/ 1690124 h 5907136"/>
              <a:gd name="connsiteX1506" fmla="*/ 7177677 w 12078891"/>
              <a:gd name="connsiteY1506" fmla="*/ 1677908 h 5907136"/>
              <a:gd name="connsiteX1507" fmla="*/ 7189895 w 12078891"/>
              <a:gd name="connsiteY1507" fmla="*/ 1665690 h 5907136"/>
              <a:gd name="connsiteX1508" fmla="*/ 6840681 w 12078891"/>
              <a:gd name="connsiteY1508" fmla="*/ 1665682 h 5907136"/>
              <a:gd name="connsiteX1509" fmla="*/ 6890568 w 12078891"/>
              <a:gd name="connsiteY1509" fmla="*/ 1714552 h 5907136"/>
              <a:gd name="connsiteX1510" fmla="*/ 6840681 w 12078891"/>
              <a:gd name="connsiteY1510" fmla="*/ 1763425 h 5907136"/>
              <a:gd name="connsiteX1511" fmla="*/ 6790793 w 12078891"/>
              <a:gd name="connsiteY1511" fmla="*/ 1714552 h 5907136"/>
              <a:gd name="connsiteX1512" fmla="*/ 6840681 w 12078891"/>
              <a:gd name="connsiteY1512" fmla="*/ 1665682 h 5907136"/>
              <a:gd name="connsiteX1513" fmla="*/ 4489879 w 12078891"/>
              <a:gd name="connsiteY1513" fmla="*/ 1651438 h 5907136"/>
              <a:gd name="connsiteX1514" fmla="*/ 4500062 w 12078891"/>
              <a:gd name="connsiteY1514" fmla="*/ 1661619 h 5907136"/>
              <a:gd name="connsiteX1515" fmla="*/ 4489879 w 12078891"/>
              <a:gd name="connsiteY1515" fmla="*/ 1671800 h 5907136"/>
              <a:gd name="connsiteX1516" fmla="*/ 4479698 w 12078891"/>
              <a:gd name="connsiteY1516" fmla="*/ 1661619 h 5907136"/>
              <a:gd name="connsiteX1517" fmla="*/ 4489879 w 12078891"/>
              <a:gd name="connsiteY1517" fmla="*/ 1651438 h 5907136"/>
              <a:gd name="connsiteX1518" fmla="*/ 4124356 w 12078891"/>
              <a:gd name="connsiteY1518" fmla="*/ 1643267 h 5907136"/>
              <a:gd name="connsiteX1519" fmla="*/ 4135556 w 12078891"/>
              <a:gd name="connsiteY1519" fmla="*/ 1654466 h 5907136"/>
              <a:gd name="connsiteX1520" fmla="*/ 4124356 w 12078891"/>
              <a:gd name="connsiteY1520" fmla="*/ 1665666 h 5907136"/>
              <a:gd name="connsiteX1521" fmla="*/ 4113157 w 12078891"/>
              <a:gd name="connsiteY1521" fmla="*/ 1654466 h 5907136"/>
              <a:gd name="connsiteX1522" fmla="*/ 4124356 w 12078891"/>
              <a:gd name="connsiteY1522" fmla="*/ 1643267 h 5907136"/>
              <a:gd name="connsiteX1523" fmla="*/ 1369383 w 12078891"/>
              <a:gd name="connsiteY1523" fmla="*/ 1634128 h 5907136"/>
              <a:gd name="connsiteX1524" fmla="*/ 1384655 w 12078891"/>
              <a:gd name="connsiteY1524" fmla="*/ 1649400 h 5907136"/>
              <a:gd name="connsiteX1525" fmla="*/ 1369383 w 12078891"/>
              <a:gd name="connsiteY1525" fmla="*/ 1664671 h 5907136"/>
              <a:gd name="connsiteX1526" fmla="*/ 1354111 w 12078891"/>
              <a:gd name="connsiteY1526" fmla="*/ 1649400 h 5907136"/>
              <a:gd name="connsiteX1527" fmla="*/ 1369383 w 12078891"/>
              <a:gd name="connsiteY1527" fmla="*/ 1634128 h 5907136"/>
              <a:gd name="connsiteX1528" fmla="*/ 9290270 w 12078891"/>
              <a:gd name="connsiteY1528" fmla="*/ 1625987 h 5907136"/>
              <a:gd name="connsiteX1529" fmla="*/ 9295360 w 12078891"/>
              <a:gd name="connsiteY1529" fmla="*/ 1631077 h 5907136"/>
              <a:gd name="connsiteX1530" fmla="*/ 9290270 w 12078891"/>
              <a:gd name="connsiteY1530" fmla="*/ 1636167 h 5907136"/>
              <a:gd name="connsiteX1531" fmla="*/ 9285179 w 12078891"/>
              <a:gd name="connsiteY1531" fmla="*/ 1631077 h 5907136"/>
              <a:gd name="connsiteX1532" fmla="*/ 9290270 w 12078891"/>
              <a:gd name="connsiteY1532" fmla="*/ 1625987 h 5907136"/>
              <a:gd name="connsiteX1533" fmla="*/ 1867190 w 12078891"/>
              <a:gd name="connsiteY1533" fmla="*/ 1615780 h 5907136"/>
              <a:gd name="connsiteX1534" fmla="*/ 1879408 w 12078891"/>
              <a:gd name="connsiteY1534" fmla="*/ 1627997 h 5907136"/>
              <a:gd name="connsiteX1535" fmla="*/ 1867190 w 12078891"/>
              <a:gd name="connsiteY1535" fmla="*/ 1640215 h 5907136"/>
              <a:gd name="connsiteX1536" fmla="*/ 1854973 w 12078891"/>
              <a:gd name="connsiteY1536" fmla="*/ 1627997 h 5907136"/>
              <a:gd name="connsiteX1537" fmla="*/ 1867190 w 12078891"/>
              <a:gd name="connsiteY1537" fmla="*/ 1615780 h 5907136"/>
              <a:gd name="connsiteX1538" fmla="*/ 1952765 w 12078891"/>
              <a:gd name="connsiteY1538" fmla="*/ 1611732 h 5907136"/>
              <a:gd name="connsiteX1539" fmla="*/ 1985346 w 12078891"/>
              <a:gd name="connsiteY1539" fmla="*/ 1644310 h 5907136"/>
              <a:gd name="connsiteX1540" fmla="*/ 1952765 w 12078891"/>
              <a:gd name="connsiteY1540" fmla="*/ 1676889 h 5907136"/>
              <a:gd name="connsiteX1541" fmla="*/ 1920186 w 12078891"/>
              <a:gd name="connsiteY1541" fmla="*/ 1644310 h 5907136"/>
              <a:gd name="connsiteX1542" fmla="*/ 1952765 w 12078891"/>
              <a:gd name="connsiteY1542" fmla="*/ 1611732 h 5907136"/>
              <a:gd name="connsiteX1543" fmla="*/ 7601213 w 12078891"/>
              <a:gd name="connsiteY1543" fmla="*/ 1601545 h 5907136"/>
              <a:gd name="connsiteX1544" fmla="*/ 7612413 w 12078891"/>
              <a:gd name="connsiteY1544" fmla="*/ 1612743 h 5907136"/>
              <a:gd name="connsiteX1545" fmla="*/ 7601213 w 12078891"/>
              <a:gd name="connsiteY1545" fmla="*/ 1623943 h 5907136"/>
              <a:gd name="connsiteX1546" fmla="*/ 7590014 w 12078891"/>
              <a:gd name="connsiteY1546" fmla="*/ 1612743 h 5907136"/>
              <a:gd name="connsiteX1547" fmla="*/ 7601213 w 12078891"/>
              <a:gd name="connsiteY1547" fmla="*/ 1601545 h 5907136"/>
              <a:gd name="connsiteX1548" fmla="*/ 4432839 w 12078891"/>
              <a:gd name="connsiteY1548" fmla="*/ 1598471 h 5907136"/>
              <a:gd name="connsiteX1549" fmla="*/ 4450147 w 12078891"/>
              <a:gd name="connsiteY1549" fmla="*/ 1615779 h 5907136"/>
              <a:gd name="connsiteX1550" fmla="*/ 4432839 w 12078891"/>
              <a:gd name="connsiteY1550" fmla="*/ 1633087 h 5907136"/>
              <a:gd name="connsiteX1551" fmla="*/ 4415530 w 12078891"/>
              <a:gd name="connsiteY1551" fmla="*/ 1615779 h 5907136"/>
              <a:gd name="connsiteX1552" fmla="*/ 4432839 w 12078891"/>
              <a:gd name="connsiteY1552" fmla="*/ 1598471 h 5907136"/>
              <a:gd name="connsiteX1553" fmla="*/ 8604059 w 12078891"/>
              <a:gd name="connsiteY1553" fmla="*/ 1598470 h 5907136"/>
              <a:gd name="connsiteX1554" fmla="*/ 8627476 w 12078891"/>
              <a:gd name="connsiteY1554" fmla="*/ 1621886 h 5907136"/>
              <a:gd name="connsiteX1555" fmla="*/ 8604059 w 12078891"/>
              <a:gd name="connsiteY1555" fmla="*/ 1645302 h 5907136"/>
              <a:gd name="connsiteX1556" fmla="*/ 8580642 w 12078891"/>
              <a:gd name="connsiteY1556" fmla="*/ 1621886 h 5907136"/>
              <a:gd name="connsiteX1557" fmla="*/ 8604059 w 12078891"/>
              <a:gd name="connsiteY1557" fmla="*/ 1598470 h 5907136"/>
              <a:gd name="connsiteX1558" fmla="*/ 970231 w 12078891"/>
              <a:gd name="connsiteY1558" fmla="*/ 1592364 h 5907136"/>
              <a:gd name="connsiteX1559" fmla="*/ 985503 w 12078891"/>
              <a:gd name="connsiteY1559" fmla="*/ 1607636 h 5907136"/>
              <a:gd name="connsiteX1560" fmla="*/ 970231 w 12078891"/>
              <a:gd name="connsiteY1560" fmla="*/ 1622908 h 5907136"/>
              <a:gd name="connsiteX1561" fmla="*/ 954959 w 12078891"/>
              <a:gd name="connsiteY1561" fmla="*/ 1607636 h 5907136"/>
              <a:gd name="connsiteX1562" fmla="*/ 970231 w 12078891"/>
              <a:gd name="connsiteY1562" fmla="*/ 1592364 h 5907136"/>
              <a:gd name="connsiteX1563" fmla="*/ 8077693 w 12078891"/>
              <a:gd name="connsiteY1563" fmla="*/ 1588309 h 5907136"/>
              <a:gd name="connsiteX1564" fmla="*/ 8099073 w 12078891"/>
              <a:gd name="connsiteY1564" fmla="*/ 1609690 h 5907136"/>
              <a:gd name="connsiteX1565" fmla="*/ 8077693 w 12078891"/>
              <a:gd name="connsiteY1565" fmla="*/ 1631068 h 5907136"/>
              <a:gd name="connsiteX1566" fmla="*/ 8056312 w 12078891"/>
              <a:gd name="connsiteY1566" fmla="*/ 1609690 h 5907136"/>
              <a:gd name="connsiteX1567" fmla="*/ 8077693 w 12078891"/>
              <a:gd name="connsiteY1567" fmla="*/ 1588309 h 5907136"/>
              <a:gd name="connsiteX1568" fmla="*/ 10993578 w 12078891"/>
              <a:gd name="connsiteY1568" fmla="*/ 1587269 h 5907136"/>
              <a:gd name="connsiteX1569" fmla="*/ 11004777 w 12078891"/>
              <a:gd name="connsiteY1569" fmla="*/ 1598469 h 5907136"/>
              <a:gd name="connsiteX1570" fmla="*/ 10993578 w 12078891"/>
              <a:gd name="connsiteY1570" fmla="*/ 1609668 h 5907136"/>
              <a:gd name="connsiteX1571" fmla="*/ 10982378 w 12078891"/>
              <a:gd name="connsiteY1571" fmla="*/ 1598469 h 5907136"/>
              <a:gd name="connsiteX1572" fmla="*/ 10993578 w 12078891"/>
              <a:gd name="connsiteY1572" fmla="*/ 1587269 h 5907136"/>
              <a:gd name="connsiteX1573" fmla="*/ 1053773 w 12078891"/>
              <a:gd name="connsiteY1573" fmla="*/ 1581190 h 5907136"/>
              <a:gd name="connsiteX1574" fmla="*/ 1061918 w 12078891"/>
              <a:gd name="connsiteY1574" fmla="*/ 1589335 h 5907136"/>
              <a:gd name="connsiteX1575" fmla="*/ 1053773 w 12078891"/>
              <a:gd name="connsiteY1575" fmla="*/ 1597478 h 5907136"/>
              <a:gd name="connsiteX1576" fmla="*/ 1045628 w 12078891"/>
              <a:gd name="connsiteY1576" fmla="*/ 1589335 h 5907136"/>
              <a:gd name="connsiteX1577" fmla="*/ 1053773 w 12078891"/>
              <a:gd name="connsiteY1577" fmla="*/ 1581190 h 5907136"/>
              <a:gd name="connsiteX1578" fmla="*/ 6563753 w 12078891"/>
              <a:gd name="connsiteY1578" fmla="*/ 1579126 h 5907136"/>
              <a:gd name="connsiteX1579" fmla="*/ 6574952 w 12078891"/>
              <a:gd name="connsiteY1579" fmla="*/ 1590325 h 5907136"/>
              <a:gd name="connsiteX1580" fmla="*/ 6563753 w 12078891"/>
              <a:gd name="connsiteY1580" fmla="*/ 1601524 h 5907136"/>
              <a:gd name="connsiteX1581" fmla="*/ 6552553 w 12078891"/>
              <a:gd name="connsiteY1581" fmla="*/ 1590325 h 5907136"/>
              <a:gd name="connsiteX1582" fmla="*/ 6563753 w 12078891"/>
              <a:gd name="connsiteY1582" fmla="*/ 1579126 h 5907136"/>
              <a:gd name="connsiteX1583" fmla="*/ 9187440 w 12078891"/>
              <a:gd name="connsiteY1583" fmla="*/ 1578129 h 5907136"/>
              <a:gd name="connsiteX1584" fmla="*/ 9198639 w 12078891"/>
              <a:gd name="connsiteY1584" fmla="*/ 1589328 h 5907136"/>
              <a:gd name="connsiteX1585" fmla="*/ 9187440 w 12078891"/>
              <a:gd name="connsiteY1585" fmla="*/ 1600526 h 5907136"/>
              <a:gd name="connsiteX1586" fmla="*/ 9176240 w 12078891"/>
              <a:gd name="connsiteY1586" fmla="*/ 1589328 h 5907136"/>
              <a:gd name="connsiteX1587" fmla="*/ 9187440 w 12078891"/>
              <a:gd name="connsiteY1587" fmla="*/ 1578129 h 5907136"/>
              <a:gd name="connsiteX1588" fmla="*/ 5811366 w 12078891"/>
              <a:gd name="connsiteY1588" fmla="*/ 1539421 h 5907136"/>
              <a:gd name="connsiteX1589" fmla="*/ 5821547 w 12078891"/>
              <a:gd name="connsiteY1589" fmla="*/ 1549602 h 5907136"/>
              <a:gd name="connsiteX1590" fmla="*/ 5811366 w 12078891"/>
              <a:gd name="connsiteY1590" fmla="*/ 1559783 h 5907136"/>
              <a:gd name="connsiteX1591" fmla="*/ 5801185 w 12078891"/>
              <a:gd name="connsiteY1591" fmla="*/ 1549602 h 5907136"/>
              <a:gd name="connsiteX1592" fmla="*/ 5811366 w 12078891"/>
              <a:gd name="connsiteY1592" fmla="*/ 1539421 h 5907136"/>
              <a:gd name="connsiteX1593" fmla="*/ 6556626 w 12078891"/>
              <a:gd name="connsiteY1593" fmla="*/ 1510942 h 5907136"/>
              <a:gd name="connsiteX1594" fmla="*/ 6568843 w 12078891"/>
              <a:gd name="connsiteY1594" fmla="*/ 1523160 h 5907136"/>
              <a:gd name="connsiteX1595" fmla="*/ 6556626 w 12078891"/>
              <a:gd name="connsiteY1595" fmla="*/ 1535375 h 5907136"/>
              <a:gd name="connsiteX1596" fmla="*/ 6544408 w 12078891"/>
              <a:gd name="connsiteY1596" fmla="*/ 1523160 h 5907136"/>
              <a:gd name="connsiteX1597" fmla="*/ 6556626 w 12078891"/>
              <a:gd name="connsiteY1597" fmla="*/ 1510942 h 5907136"/>
              <a:gd name="connsiteX1598" fmla="*/ 5064100 w 12078891"/>
              <a:gd name="connsiteY1598" fmla="*/ 1507884 h 5907136"/>
              <a:gd name="connsiteX1599" fmla="*/ 5076314 w 12078891"/>
              <a:gd name="connsiteY1599" fmla="*/ 1520102 h 5907136"/>
              <a:gd name="connsiteX1600" fmla="*/ 5064100 w 12078891"/>
              <a:gd name="connsiteY1600" fmla="*/ 1532317 h 5907136"/>
              <a:gd name="connsiteX1601" fmla="*/ 5051886 w 12078891"/>
              <a:gd name="connsiteY1601" fmla="*/ 1520102 h 5907136"/>
              <a:gd name="connsiteX1602" fmla="*/ 5064100 w 12078891"/>
              <a:gd name="connsiteY1602" fmla="*/ 1507884 h 5907136"/>
              <a:gd name="connsiteX1603" fmla="*/ 12045293 w 12078891"/>
              <a:gd name="connsiteY1603" fmla="*/ 1495671 h 5907136"/>
              <a:gd name="connsiteX1604" fmla="*/ 12074818 w 12078891"/>
              <a:gd name="connsiteY1604" fmla="*/ 1525195 h 5907136"/>
              <a:gd name="connsiteX1605" fmla="*/ 12045293 w 12078891"/>
              <a:gd name="connsiteY1605" fmla="*/ 1553701 h 5907136"/>
              <a:gd name="connsiteX1606" fmla="*/ 12015767 w 12078891"/>
              <a:gd name="connsiteY1606" fmla="*/ 1525195 h 5907136"/>
              <a:gd name="connsiteX1607" fmla="*/ 12045293 w 12078891"/>
              <a:gd name="connsiteY1607" fmla="*/ 1495671 h 5907136"/>
              <a:gd name="connsiteX1608" fmla="*/ 7198040 w 12078891"/>
              <a:gd name="connsiteY1608" fmla="*/ 1482432 h 5907136"/>
              <a:gd name="connsiteX1609" fmla="*/ 7203130 w 12078891"/>
              <a:gd name="connsiteY1609" fmla="*/ 1487523 h 5907136"/>
              <a:gd name="connsiteX1610" fmla="*/ 7198040 w 12078891"/>
              <a:gd name="connsiteY1610" fmla="*/ 1492613 h 5907136"/>
              <a:gd name="connsiteX1611" fmla="*/ 7192949 w 12078891"/>
              <a:gd name="connsiteY1611" fmla="*/ 1487523 h 5907136"/>
              <a:gd name="connsiteX1612" fmla="*/ 7198040 w 12078891"/>
              <a:gd name="connsiteY1612" fmla="*/ 1482432 h 5907136"/>
              <a:gd name="connsiteX1613" fmla="*/ 10018223 w 12078891"/>
              <a:gd name="connsiteY1613" fmla="*/ 1481387 h 5907136"/>
              <a:gd name="connsiteX1614" fmla="*/ 10025350 w 12078891"/>
              <a:gd name="connsiteY1614" fmla="*/ 1488514 h 5907136"/>
              <a:gd name="connsiteX1615" fmla="*/ 10018223 w 12078891"/>
              <a:gd name="connsiteY1615" fmla="*/ 1494622 h 5907136"/>
              <a:gd name="connsiteX1616" fmla="*/ 10011096 w 12078891"/>
              <a:gd name="connsiteY1616" fmla="*/ 1488514 h 5907136"/>
              <a:gd name="connsiteX1617" fmla="*/ 10018223 w 12078891"/>
              <a:gd name="connsiteY1617" fmla="*/ 1481387 h 5907136"/>
              <a:gd name="connsiteX1618" fmla="*/ 8393309 w 12078891"/>
              <a:gd name="connsiteY1618" fmla="*/ 1477350 h 5907136"/>
              <a:gd name="connsiteX1619" fmla="*/ 8425888 w 12078891"/>
              <a:gd name="connsiteY1619" fmla="*/ 1509928 h 5907136"/>
              <a:gd name="connsiteX1620" fmla="*/ 8393309 w 12078891"/>
              <a:gd name="connsiteY1620" fmla="*/ 1542506 h 5907136"/>
              <a:gd name="connsiteX1621" fmla="*/ 8360729 w 12078891"/>
              <a:gd name="connsiteY1621" fmla="*/ 1509928 h 5907136"/>
              <a:gd name="connsiteX1622" fmla="*/ 8393309 w 12078891"/>
              <a:gd name="connsiteY1622" fmla="*/ 1477350 h 5907136"/>
              <a:gd name="connsiteX1623" fmla="*/ 5908087 w 12078891"/>
              <a:gd name="connsiteY1623" fmla="*/ 1476298 h 5907136"/>
              <a:gd name="connsiteX1624" fmla="*/ 5910123 w 12078891"/>
              <a:gd name="connsiteY1624" fmla="*/ 1478334 h 5907136"/>
              <a:gd name="connsiteX1625" fmla="*/ 5908087 w 12078891"/>
              <a:gd name="connsiteY1625" fmla="*/ 1480369 h 5907136"/>
              <a:gd name="connsiteX1626" fmla="*/ 5906050 w 12078891"/>
              <a:gd name="connsiteY1626" fmla="*/ 1478334 h 5907136"/>
              <a:gd name="connsiteX1627" fmla="*/ 5908087 w 12078891"/>
              <a:gd name="connsiteY1627" fmla="*/ 1476298 h 5907136"/>
              <a:gd name="connsiteX1628" fmla="*/ 10401034 w 12078891"/>
              <a:gd name="connsiteY1628" fmla="*/ 1474260 h 5907136"/>
              <a:gd name="connsiteX1629" fmla="*/ 10410197 w 12078891"/>
              <a:gd name="connsiteY1629" fmla="*/ 1483423 h 5907136"/>
              <a:gd name="connsiteX1630" fmla="*/ 10401034 w 12078891"/>
              <a:gd name="connsiteY1630" fmla="*/ 1492586 h 5907136"/>
              <a:gd name="connsiteX1631" fmla="*/ 10391871 w 12078891"/>
              <a:gd name="connsiteY1631" fmla="*/ 1483423 h 5907136"/>
              <a:gd name="connsiteX1632" fmla="*/ 10401034 w 12078891"/>
              <a:gd name="connsiteY1632" fmla="*/ 1474260 h 5907136"/>
              <a:gd name="connsiteX1633" fmla="*/ 2631798 w 12078891"/>
              <a:gd name="connsiteY1633" fmla="*/ 1469172 h 5907136"/>
              <a:gd name="connsiteX1634" fmla="*/ 2637906 w 12078891"/>
              <a:gd name="connsiteY1634" fmla="*/ 1475281 h 5907136"/>
              <a:gd name="connsiteX1635" fmla="*/ 2631798 w 12078891"/>
              <a:gd name="connsiteY1635" fmla="*/ 1481390 h 5907136"/>
              <a:gd name="connsiteX1636" fmla="*/ 2625688 w 12078891"/>
              <a:gd name="connsiteY1636" fmla="*/ 1475281 h 5907136"/>
              <a:gd name="connsiteX1637" fmla="*/ 2631798 w 12078891"/>
              <a:gd name="connsiteY1637" fmla="*/ 1469172 h 5907136"/>
              <a:gd name="connsiteX1638" fmla="*/ 8095000 w 12078891"/>
              <a:gd name="connsiteY1638" fmla="*/ 1469170 h 5907136"/>
              <a:gd name="connsiteX1639" fmla="*/ 8107217 w 12078891"/>
              <a:gd name="connsiteY1639" fmla="*/ 1481388 h 5907136"/>
              <a:gd name="connsiteX1640" fmla="*/ 8095000 w 12078891"/>
              <a:gd name="connsiteY1640" fmla="*/ 1493605 h 5907136"/>
              <a:gd name="connsiteX1641" fmla="*/ 8082783 w 12078891"/>
              <a:gd name="connsiteY1641" fmla="*/ 1481388 h 5907136"/>
              <a:gd name="connsiteX1642" fmla="*/ 8095000 w 12078891"/>
              <a:gd name="connsiteY1642" fmla="*/ 1469170 h 5907136"/>
              <a:gd name="connsiteX1643" fmla="*/ 3408677 w 12078891"/>
              <a:gd name="connsiteY1643" fmla="*/ 1462072 h 5907136"/>
              <a:gd name="connsiteX1644" fmla="*/ 3413767 w 12078891"/>
              <a:gd name="connsiteY1644" fmla="*/ 1467163 h 5907136"/>
              <a:gd name="connsiteX1645" fmla="*/ 3408677 w 12078891"/>
              <a:gd name="connsiteY1645" fmla="*/ 1472253 h 5907136"/>
              <a:gd name="connsiteX1646" fmla="*/ 3403585 w 12078891"/>
              <a:gd name="connsiteY1646" fmla="*/ 1467163 h 5907136"/>
              <a:gd name="connsiteX1647" fmla="*/ 3408677 w 12078891"/>
              <a:gd name="connsiteY1647" fmla="*/ 1462072 h 5907136"/>
              <a:gd name="connsiteX1648" fmla="*/ 3686616 w 12078891"/>
              <a:gd name="connsiteY1648" fmla="*/ 1449860 h 5907136"/>
              <a:gd name="connsiteX1649" fmla="*/ 3690689 w 12078891"/>
              <a:gd name="connsiteY1649" fmla="*/ 1453933 h 5907136"/>
              <a:gd name="connsiteX1650" fmla="*/ 3686616 w 12078891"/>
              <a:gd name="connsiteY1650" fmla="*/ 1458006 h 5907136"/>
              <a:gd name="connsiteX1651" fmla="*/ 3682544 w 12078891"/>
              <a:gd name="connsiteY1651" fmla="*/ 1453933 h 5907136"/>
              <a:gd name="connsiteX1652" fmla="*/ 3686616 w 12078891"/>
              <a:gd name="connsiteY1652" fmla="*/ 1449860 h 5907136"/>
              <a:gd name="connsiteX1653" fmla="*/ 8790374 w 12078891"/>
              <a:gd name="connsiteY1653" fmla="*/ 1447825 h 5907136"/>
              <a:gd name="connsiteX1654" fmla="*/ 8795464 w 12078891"/>
              <a:gd name="connsiteY1654" fmla="*/ 1452917 h 5907136"/>
              <a:gd name="connsiteX1655" fmla="*/ 8790374 w 12078891"/>
              <a:gd name="connsiteY1655" fmla="*/ 1458007 h 5907136"/>
              <a:gd name="connsiteX1656" fmla="*/ 8785283 w 12078891"/>
              <a:gd name="connsiteY1656" fmla="*/ 1452917 h 5907136"/>
              <a:gd name="connsiteX1657" fmla="*/ 8790374 w 12078891"/>
              <a:gd name="connsiteY1657" fmla="*/ 1447825 h 5907136"/>
              <a:gd name="connsiteX1658" fmla="*/ 10691198 w 12078891"/>
              <a:gd name="connsiteY1658" fmla="*/ 1418293 h 5907136"/>
              <a:gd name="connsiteX1659" fmla="*/ 10696288 w 12078891"/>
              <a:gd name="connsiteY1659" fmla="*/ 1423383 h 5907136"/>
              <a:gd name="connsiteX1660" fmla="*/ 10691198 w 12078891"/>
              <a:gd name="connsiteY1660" fmla="*/ 1428476 h 5907136"/>
              <a:gd name="connsiteX1661" fmla="*/ 10686107 w 12078891"/>
              <a:gd name="connsiteY1661" fmla="*/ 1423383 h 5907136"/>
              <a:gd name="connsiteX1662" fmla="*/ 10691198 w 12078891"/>
              <a:gd name="connsiteY1662" fmla="*/ 1418293 h 5907136"/>
              <a:gd name="connsiteX1663" fmla="*/ 3349636 w 12078891"/>
              <a:gd name="connsiteY1663" fmla="*/ 1409134 h 5907136"/>
              <a:gd name="connsiteX1664" fmla="*/ 3358800 w 12078891"/>
              <a:gd name="connsiteY1664" fmla="*/ 1418293 h 5907136"/>
              <a:gd name="connsiteX1665" fmla="*/ 3349636 w 12078891"/>
              <a:gd name="connsiteY1665" fmla="*/ 1427460 h 5907136"/>
              <a:gd name="connsiteX1666" fmla="*/ 3340474 w 12078891"/>
              <a:gd name="connsiteY1666" fmla="*/ 1418293 h 5907136"/>
              <a:gd name="connsiteX1667" fmla="*/ 3349636 w 12078891"/>
              <a:gd name="connsiteY1667" fmla="*/ 1409134 h 5907136"/>
              <a:gd name="connsiteX1668" fmla="*/ 4588610 w 12078891"/>
              <a:gd name="connsiteY1668" fmla="*/ 1397903 h 5907136"/>
              <a:gd name="connsiteX1669" fmla="*/ 4596755 w 12078891"/>
              <a:gd name="connsiteY1669" fmla="*/ 1406048 h 5907136"/>
              <a:gd name="connsiteX1670" fmla="*/ 4588610 w 12078891"/>
              <a:gd name="connsiteY1670" fmla="*/ 1414193 h 5907136"/>
              <a:gd name="connsiteX1671" fmla="*/ 4580466 w 12078891"/>
              <a:gd name="connsiteY1671" fmla="*/ 1406048 h 5907136"/>
              <a:gd name="connsiteX1672" fmla="*/ 4588610 w 12078891"/>
              <a:gd name="connsiteY1672" fmla="*/ 1397903 h 5907136"/>
              <a:gd name="connsiteX1673" fmla="*/ 1814297 w 12078891"/>
              <a:gd name="connsiteY1673" fmla="*/ 1390807 h 5907136"/>
              <a:gd name="connsiteX1674" fmla="*/ 1835677 w 12078891"/>
              <a:gd name="connsiteY1674" fmla="*/ 1412190 h 5907136"/>
              <a:gd name="connsiteX1675" fmla="*/ 1814297 w 12078891"/>
              <a:gd name="connsiteY1675" fmla="*/ 1433570 h 5907136"/>
              <a:gd name="connsiteX1676" fmla="*/ 1792917 w 12078891"/>
              <a:gd name="connsiteY1676" fmla="*/ 1412190 h 5907136"/>
              <a:gd name="connsiteX1677" fmla="*/ 1814297 w 12078891"/>
              <a:gd name="connsiteY1677" fmla="*/ 1390807 h 5907136"/>
              <a:gd name="connsiteX1678" fmla="*/ 9676136 w 12078891"/>
              <a:gd name="connsiteY1678" fmla="*/ 1389757 h 5907136"/>
              <a:gd name="connsiteX1679" fmla="*/ 9679190 w 12078891"/>
              <a:gd name="connsiteY1679" fmla="*/ 1392811 h 5907136"/>
              <a:gd name="connsiteX1680" fmla="*/ 9676136 w 12078891"/>
              <a:gd name="connsiteY1680" fmla="*/ 1395866 h 5907136"/>
              <a:gd name="connsiteX1681" fmla="*/ 9673081 w 12078891"/>
              <a:gd name="connsiteY1681" fmla="*/ 1392811 h 5907136"/>
              <a:gd name="connsiteX1682" fmla="*/ 9676136 w 12078891"/>
              <a:gd name="connsiteY1682" fmla="*/ 1389757 h 5907136"/>
              <a:gd name="connsiteX1683" fmla="*/ 12015767 w 12078891"/>
              <a:gd name="connsiteY1683" fmla="*/ 1375502 h 5907136"/>
              <a:gd name="connsiteX1684" fmla="*/ 12018821 w 12078891"/>
              <a:gd name="connsiteY1684" fmla="*/ 1378556 h 5907136"/>
              <a:gd name="connsiteX1685" fmla="*/ 12015767 w 12078891"/>
              <a:gd name="connsiteY1685" fmla="*/ 1381611 h 5907136"/>
              <a:gd name="connsiteX1686" fmla="*/ 12012713 w 12078891"/>
              <a:gd name="connsiteY1686" fmla="*/ 1378556 h 5907136"/>
              <a:gd name="connsiteX1687" fmla="*/ 12015767 w 12078891"/>
              <a:gd name="connsiteY1687" fmla="*/ 1375502 h 5907136"/>
              <a:gd name="connsiteX1688" fmla="*/ 9431787 w 12078891"/>
              <a:gd name="connsiteY1688" fmla="*/ 1368376 h 5907136"/>
              <a:gd name="connsiteX1689" fmla="*/ 9437896 w 12078891"/>
              <a:gd name="connsiteY1689" fmla="*/ 1373467 h 5907136"/>
              <a:gd name="connsiteX1690" fmla="*/ 9431787 w 12078891"/>
              <a:gd name="connsiteY1690" fmla="*/ 1379575 h 5907136"/>
              <a:gd name="connsiteX1691" fmla="*/ 9425678 w 12078891"/>
              <a:gd name="connsiteY1691" fmla="*/ 1373467 h 5907136"/>
              <a:gd name="connsiteX1692" fmla="*/ 9431787 w 12078891"/>
              <a:gd name="connsiteY1692" fmla="*/ 1368376 h 5907136"/>
              <a:gd name="connsiteX1693" fmla="*/ 7596123 w 12078891"/>
              <a:gd name="connsiteY1693" fmla="*/ 1359243 h 5907136"/>
              <a:gd name="connsiteX1694" fmla="*/ 7604268 w 12078891"/>
              <a:gd name="connsiteY1694" fmla="*/ 1367389 h 5907136"/>
              <a:gd name="connsiteX1695" fmla="*/ 7596123 w 12078891"/>
              <a:gd name="connsiteY1695" fmla="*/ 1374515 h 5907136"/>
              <a:gd name="connsiteX1696" fmla="*/ 7587978 w 12078891"/>
              <a:gd name="connsiteY1696" fmla="*/ 1367389 h 5907136"/>
              <a:gd name="connsiteX1697" fmla="*/ 7596123 w 12078891"/>
              <a:gd name="connsiteY1697" fmla="*/ 1359243 h 5907136"/>
              <a:gd name="connsiteX1698" fmla="*/ 5364445 w 12078891"/>
              <a:gd name="connsiteY1698" fmla="*/ 1346011 h 5907136"/>
              <a:gd name="connsiteX1699" fmla="*/ 5381754 w 12078891"/>
              <a:gd name="connsiteY1699" fmla="*/ 1363320 h 5907136"/>
              <a:gd name="connsiteX1700" fmla="*/ 5364445 w 12078891"/>
              <a:gd name="connsiteY1700" fmla="*/ 1380628 h 5907136"/>
              <a:gd name="connsiteX1701" fmla="*/ 5347139 w 12078891"/>
              <a:gd name="connsiteY1701" fmla="*/ 1363320 h 5907136"/>
              <a:gd name="connsiteX1702" fmla="*/ 5364445 w 12078891"/>
              <a:gd name="connsiteY1702" fmla="*/ 1346011 h 5907136"/>
              <a:gd name="connsiteX1703" fmla="*/ 12059547 w 12078891"/>
              <a:gd name="connsiteY1703" fmla="*/ 1314439 h 5907136"/>
              <a:gd name="connsiteX1704" fmla="*/ 12064637 w 12078891"/>
              <a:gd name="connsiteY1704" fmla="*/ 1319529 h 5907136"/>
              <a:gd name="connsiteX1705" fmla="*/ 12059547 w 12078891"/>
              <a:gd name="connsiteY1705" fmla="*/ 1324620 h 5907136"/>
              <a:gd name="connsiteX1706" fmla="*/ 12054456 w 12078891"/>
              <a:gd name="connsiteY1706" fmla="*/ 1319529 h 5907136"/>
              <a:gd name="connsiteX1707" fmla="*/ 12059547 w 12078891"/>
              <a:gd name="connsiteY1707" fmla="*/ 1314439 h 5907136"/>
              <a:gd name="connsiteX1708" fmla="*/ 11131025 w 12078891"/>
              <a:gd name="connsiteY1708" fmla="*/ 1300174 h 5907136"/>
              <a:gd name="connsiteX1709" fmla="*/ 11149350 w 12078891"/>
              <a:gd name="connsiteY1709" fmla="*/ 1318500 h 5907136"/>
              <a:gd name="connsiteX1710" fmla="*/ 11131025 w 12078891"/>
              <a:gd name="connsiteY1710" fmla="*/ 1336827 h 5907136"/>
              <a:gd name="connsiteX1711" fmla="*/ 11112698 w 12078891"/>
              <a:gd name="connsiteY1711" fmla="*/ 1318500 h 5907136"/>
              <a:gd name="connsiteX1712" fmla="*/ 11131025 w 12078891"/>
              <a:gd name="connsiteY1712" fmla="*/ 1300174 h 5907136"/>
              <a:gd name="connsiteX1713" fmla="*/ 8098055 w 12078891"/>
              <a:gd name="connsiteY1713" fmla="*/ 1297139 h 5907136"/>
              <a:gd name="connsiteX1714" fmla="*/ 8133689 w 12078891"/>
              <a:gd name="connsiteY1714" fmla="*/ 1332775 h 5907136"/>
              <a:gd name="connsiteX1715" fmla="*/ 8098055 w 12078891"/>
              <a:gd name="connsiteY1715" fmla="*/ 1368410 h 5907136"/>
              <a:gd name="connsiteX1716" fmla="*/ 8062421 w 12078891"/>
              <a:gd name="connsiteY1716" fmla="*/ 1332775 h 5907136"/>
              <a:gd name="connsiteX1717" fmla="*/ 8098055 w 12078891"/>
              <a:gd name="connsiteY1717" fmla="*/ 1297139 h 5907136"/>
              <a:gd name="connsiteX1718" fmla="*/ 5691230 w 12078891"/>
              <a:gd name="connsiteY1718" fmla="*/ 1264529 h 5907136"/>
              <a:gd name="connsiteX1719" fmla="*/ 5701411 w 12078891"/>
              <a:gd name="connsiteY1719" fmla="*/ 1274710 h 5907136"/>
              <a:gd name="connsiteX1720" fmla="*/ 5691230 w 12078891"/>
              <a:gd name="connsiteY1720" fmla="*/ 1284890 h 5907136"/>
              <a:gd name="connsiteX1721" fmla="*/ 5681049 w 12078891"/>
              <a:gd name="connsiteY1721" fmla="*/ 1274710 h 5907136"/>
              <a:gd name="connsiteX1722" fmla="*/ 5691230 w 12078891"/>
              <a:gd name="connsiteY1722" fmla="*/ 1264529 h 5907136"/>
              <a:gd name="connsiteX1723" fmla="*/ 10805227 w 12078891"/>
              <a:gd name="connsiteY1723" fmla="*/ 1263541 h 5907136"/>
              <a:gd name="connsiteX1724" fmla="*/ 10818462 w 12078891"/>
              <a:gd name="connsiteY1724" fmla="*/ 1276776 h 5907136"/>
              <a:gd name="connsiteX1725" fmla="*/ 10805227 w 12078891"/>
              <a:gd name="connsiteY1725" fmla="*/ 1290011 h 5907136"/>
              <a:gd name="connsiteX1726" fmla="*/ 10791991 w 12078891"/>
              <a:gd name="connsiteY1726" fmla="*/ 1276776 h 5907136"/>
              <a:gd name="connsiteX1727" fmla="*/ 10805227 w 12078891"/>
              <a:gd name="connsiteY1727" fmla="*/ 1263541 h 5907136"/>
              <a:gd name="connsiteX1728" fmla="*/ 298292 w 12078891"/>
              <a:gd name="connsiteY1728" fmla="*/ 1260468 h 5907136"/>
              <a:gd name="connsiteX1729" fmla="*/ 408248 w 12078891"/>
              <a:gd name="connsiteY1729" fmla="*/ 1369407 h 5907136"/>
              <a:gd name="connsiteX1730" fmla="*/ 298292 w 12078891"/>
              <a:gd name="connsiteY1730" fmla="*/ 1478349 h 5907136"/>
              <a:gd name="connsiteX1731" fmla="*/ 188336 w 12078891"/>
              <a:gd name="connsiteY1731" fmla="*/ 1369407 h 5907136"/>
              <a:gd name="connsiteX1732" fmla="*/ 298292 w 12078891"/>
              <a:gd name="connsiteY1732" fmla="*/ 1260468 h 5907136"/>
              <a:gd name="connsiteX1733" fmla="*/ 11437477 w 12078891"/>
              <a:gd name="connsiteY1733" fmla="*/ 1252334 h 5907136"/>
              <a:gd name="connsiteX1734" fmla="*/ 11459875 w 12078891"/>
              <a:gd name="connsiteY1734" fmla="*/ 1274732 h 5907136"/>
              <a:gd name="connsiteX1735" fmla="*/ 11437477 w 12078891"/>
              <a:gd name="connsiteY1735" fmla="*/ 1297131 h 5907136"/>
              <a:gd name="connsiteX1736" fmla="*/ 11415078 w 12078891"/>
              <a:gd name="connsiteY1736" fmla="*/ 1274732 h 5907136"/>
              <a:gd name="connsiteX1737" fmla="*/ 11437477 w 12078891"/>
              <a:gd name="connsiteY1737" fmla="*/ 1252334 h 5907136"/>
              <a:gd name="connsiteX1738" fmla="*/ 3814846 w 12078891"/>
              <a:gd name="connsiteY1738" fmla="*/ 1200388 h 5907136"/>
              <a:gd name="connsiteX1739" fmla="*/ 3818919 w 12078891"/>
              <a:gd name="connsiteY1739" fmla="*/ 1204460 h 5907136"/>
              <a:gd name="connsiteX1740" fmla="*/ 3814846 w 12078891"/>
              <a:gd name="connsiteY1740" fmla="*/ 1208533 h 5907136"/>
              <a:gd name="connsiteX1741" fmla="*/ 3810773 w 12078891"/>
              <a:gd name="connsiteY1741" fmla="*/ 1204460 h 5907136"/>
              <a:gd name="connsiteX1742" fmla="*/ 3814846 w 12078891"/>
              <a:gd name="connsiteY1742" fmla="*/ 1200388 h 5907136"/>
              <a:gd name="connsiteX1743" fmla="*/ 9736204 w 12078891"/>
              <a:gd name="connsiteY1743" fmla="*/ 1192272 h 5907136"/>
              <a:gd name="connsiteX1744" fmla="*/ 9771838 w 12078891"/>
              <a:gd name="connsiteY1744" fmla="*/ 1227907 h 5907136"/>
              <a:gd name="connsiteX1745" fmla="*/ 9736204 w 12078891"/>
              <a:gd name="connsiteY1745" fmla="*/ 1263541 h 5907136"/>
              <a:gd name="connsiteX1746" fmla="*/ 9699552 w 12078891"/>
              <a:gd name="connsiteY1746" fmla="*/ 1227907 h 5907136"/>
              <a:gd name="connsiteX1747" fmla="*/ 9736204 w 12078891"/>
              <a:gd name="connsiteY1747" fmla="*/ 1192272 h 5907136"/>
              <a:gd name="connsiteX1748" fmla="*/ 10679998 w 12078891"/>
              <a:gd name="connsiteY1748" fmla="*/ 1188190 h 5907136"/>
              <a:gd name="connsiteX1749" fmla="*/ 10687125 w 12078891"/>
              <a:gd name="connsiteY1749" fmla="*/ 1195319 h 5907136"/>
              <a:gd name="connsiteX1750" fmla="*/ 10679998 w 12078891"/>
              <a:gd name="connsiteY1750" fmla="*/ 1202445 h 5907136"/>
              <a:gd name="connsiteX1751" fmla="*/ 10672872 w 12078891"/>
              <a:gd name="connsiteY1751" fmla="*/ 1195319 h 5907136"/>
              <a:gd name="connsiteX1752" fmla="*/ 10679998 w 12078891"/>
              <a:gd name="connsiteY1752" fmla="*/ 1188190 h 5907136"/>
              <a:gd name="connsiteX1753" fmla="*/ 1609646 w 12078891"/>
              <a:gd name="connsiteY1753" fmla="*/ 1183104 h 5907136"/>
              <a:gd name="connsiteX1754" fmla="*/ 1614735 w 12078891"/>
              <a:gd name="connsiteY1754" fmla="*/ 1188193 h 5907136"/>
              <a:gd name="connsiteX1755" fmla="*/ 1609646 w 12078891"/>
              <a:gd name="connsiteY1755" fmla="*/ 1193283 h 5907136"/>
              <a:gd name="connsiteX1756" fmla="*/ 1604554 w 12078891"/>
              <a:gd name="connsiteY1756" fmla="*/ 1188193 h 5907136"/>
              <a:gd name="connsiteX1757" fmla="*/ 1609646 w 12078891"/>
              <a:gd name="connsiteY1757" fmla="*/ 1183104 h 5907136"/>
              <a:gd name="connsiteX1758" fmla="*/ 8997051 w 12078891"/>
              <a:gd name="connsiteY1758" fmla="*/ 1183079 h 5907136"/>
              <a:gd name="connsiteX1759" fmla="*/ 9006214 w 12078891"/>
              <a:gd name="connsiteY1759" fmla="*/ 1192241 h 5907136"/>
              <a:gd name="connsiteX1760" fmla="*/ 8997051 w 12078891"/>
              <a:gd name="connsiteY1760" fmla="*/ 1201404 h 5907136"/>
              <a:gd name="connsiteX1761" fmla="*/ 8987888 w 12078891"/>
              <a:gd name="connsiteY1761" fmla="*/ 1192241 h 5907136"/>
              <a:gd name="connsiteX1762" fmla="*/ 8997051 w 12078891"/>
              <a:gd name="connsiteY1762" fmla="*/ 1183079 h 5907136"/>
              <a:gd name="connsiteX1763" fmla="*/ 2764214 w 12078891"/>
              <a:gd name="connsiteY1763" fmla="*/ 1173943 h 5907136"/>
              <a:gd name="connsiteX1764" fmla="*/ 2772359 w 12078891"/>
              <a:gd name="connsiteY1764" fmla="*/ 1182089 h 5907136"/>
              <a:gd name="connsiteX1765" fmla="*/ 2764214 w 12078891"/>
              <a:gd name="connsiteY1765" fmla="*/ 1190233 h 5907136"/>
              <a:gd name="connsiteX1766" fmla="*/ 2756067 w 12078891"/>
              <a:gd name="connsiteY1766" fmla="*/ 1182089 h 5907136"/>
              <a:gd name="connsiteX1767" fmla="*/ 2764214 w 12078891"/>
              <a:gd name="connsiteY1767" fmla="*/ 1173943 h 5907136"/>
              <a:gd name="connsiteX1768" fmla="*/ 2648148 w 12078891"/>
              <a:gd name="connsiteY1768" fmla="*/ 1159690 h 5907136"/>
              <a:gd name="connsiteX1769" fmla="*/ 2656293 w 12078891"/>
              <a:gd name="connsiteY1769" fmla="*/ 1167833 h 5907136"/>
              <a:gd name="connsiteX1770" fmla="*/ 2648148 w 12078891"/>
              <a:gd name="connsiteY1770" fmla="*/ 1175980 h 5907136"/>
              <a:gd name="connsiteX1771" fmla="*/ 2640003 w 12078891"/>
              <a:gd name="connsiteY1771" fmla="*/ 1167833 h 5907136"/>
              <a:gd name="connsiteX1772" fmla="*/ 2648148 w 12078891"/>
              <a:gd name="connsiteY1772" fmla="*/ 1159690 h 5907136"/>
              <a:gd name="connsiteX1773" fmla="*/ 4093873 w 12078891"/>
              <a:gd name="connsiteY1773" fmla="*/ 1127106 h 5907136"/>
              <a:gd name="connsiteX1774" fmla="*/ 4107107 w 12078891"/>
              <a:gd name="connsiteY1774" fmla="*/ 1140346 h 5907136"/>
              <a:gd name="connsiteX1775" fmla="*/ 4093873 w 12078891"/>
              <a:gd name="connsiteY1775" fmla="*/ 1153581 h 5907136"/>
              <a:gd name="connsiteX1776" fmla="*/ 4080636 w 12078891"/>
              <a:gd name="connsiteY1776" fmla="*/ 1140346 h 5907136"/>
              <a:gd name="connsiteX1777" fmla="*/ 4093873 w 12078891"/>
              <a:gd name="connsiteY1777" fmla="*/ 1127106 h 5907136"/>
              <a:gd name="connsiteX1778" fmla="*/ 4586598 w 12078891"/>
              <a:gd name="connsiteY1778" fmla="*/ 1109799 h 5907136"/>
              <a:gd name="connsiteX1779" fmla="*/ 4590671 w 12078891"/>
              <a:gd name="connsiteY1779" fmla="*/ 1113871 h 5907136"/>
              <a:gd name="connsiteX1780" fmla="*/ 4586598 w 12078891"/>
              <a:gd name="connsiteY1780" fmla="*/ 1117944 h 5907136"/>
              <a:gd name="connsiteX1781" fmla="*/ 4582523 w 12078891"/>
              <a:gd name="connsiteY1781" fmla="*/ 1113871 h 5907136"/>
              <a:gd name="connsiteX1782" fmla="*/ 4586598 w 12078891"/>
              <a:gd name="connsiteY1782" fmla="*/ 1109799 h 5907136"/>
              <a:gd name="connsiteX1783" fmla="*/ 7513655 w 12078891"/>
              <a:gd name="connsiteY1783" fmla="*/ 1097557 h 5907136"/>
              <a:gd name="connsiteX1784" fmla="*/ 7515692 w 12078891"/>
              <a:gd name="connsiteY1784" fmla="*/ 1099593 h 5907136"/>
              <a:gd name="connsiteX1785" fmla="*/ 7513655 w 12078891"/>
              <a:gd name="connsiteY1785" fmla="*/ 1101630 h 5907136"/>
              <a:gd name="connsiteX1786" fmla="*/ 7511619 w 12078891"/>
              <a:gd name="connsiteY1786" fmla="*/ 1099593 h 5907136"/>
              <a:gd name="connsiteX1787" fmla="*/ 7513655 w 12078891"/>
              <a:gd name="connsiteY1787" fmla="*/ 1097557 h 5907136"/>
              <a:gd name="connsiteX1788" fmla="*/ 3753810 w 12078891"/>
              <a:gd name="connsiteY1788" fmla="*/ 1095550 h 5907136"/>
              <a:gd name="connsiteX1789" fmla="*/ 3776207 w 12078891"/>
              <a:gd name="connsiteY1789" fmla="*/ 1117946 h 5907136"/>
              <a:gd name="connsiteX1790" fmla="*/ 3753810 w 12078891"/>
              <a:gd name="connsiteY1790" fmla="*/ 1140347 h 5907136"/>
              <a:gd name="connsiteX1791" fmla="*/ 3731412 w 12078891"/>
              <a:gd name="connsiteY1791" fmla="*/ 1117946 h 5907136"/>
              <a:gd name="connsiteX1792" fmla="*/ 3753810 w 12078891"/>
              <a:gd name="connsiteY1792" fmla="*/ 1095550 h 5907136"/>
              <a:gd name="connsiteX1793" fmla="*/ 4764761 w 12078891"/>
              <a:gd name="connsiteY1793" fmla="*/ 1095542 h 5907136"/>
              <a:gd name="connsiteX1794" fmla="*/ 4774946 w 12078891"/>
              <a:gd name="connsiteY1794" fmla="*/ 1105725 h 5907136"/>
              <a:gd name="connsiteX1795" fmla="*/ 4764761 w 12078891"/>
              <a:gd name="connsiteY1795" fmla="*/ 1115903 h 5907136"/>
              <a:gd name="connsiteX1796" fmla="*/ 4754580 w 12078891"/>
              <a:gd name="connsiteY1796" fmla="*/ 1105725 h 5907136"/>
              <a:gd name="connsiteX1797" fmla="*/ 4764761 w 12078891"/>
              <a:gd name="connsiteY1797" fmla="*/ 1095542 h 5907136"/>
              <a:gd name="connsiteX1798" fmla="*/ 10431577 w 12078891"/>
              <a:gd name="connsiteY1798" fmla="*/ 1092497 h 5907136"/>
              <a:gd name="connsiteX1799" fmla="*/ 10452957 w 12078891"/>
              <a:gd name="connsiteY1799" fmla="*/ 1113876 h 5907136"/>
              <a:gd name="connsiteX1800" fmla="*/ 10431577 w 12078891"/>
              <a:gd name="connsiteY1800" fmla="*/ 1135254 h 5907136"/>
              <a:gd name="connsiteX1801" fmla="*/ 10410197 w 12078891"/>
              <a:gd name="connsiteY1801" fmla="*/ 1113876 h 5907136"/>
              <a:gd name="connsiteX1802" fmla="*/ 10431577 w 12078891"/>
              <a:gd name="connsiteY1802" fmla="*/ 1092497 h 5907136"/>
              <a:gd name="connsiteX1803" fmla="*/ 9323867 w 12078891"/>
              <a:gd name="connsiteY1803" fmla="*/ 1089437 h 5907136"/>
              <a:gd name="connsiteX1804" fmla="*/ 9336084 w 12078891"/>
              <a:gd name="connsiteY1804" fmla="*/ 1101655 h 5907136"/>
              <a:gd name="connsiteX1805" fmla="*/ 9323867 w 12078891"/>
              <a:gd name="connsiteY1805" fmla="*/ 1113872 h 5907136"/>
              <a:gd name="connsiteX1806" fmla="*/ 9311649 w 12078891"/>
              <a:gd name="connsiteY1806" fmla="*/ 1101655 h 5907136"/>
              <a:gd name="connsiteX1807" fmla="*/ 9323867 w 12078891"/>
              <a:gd name="connsiteY1807" fmla="*/ 1089437 h 5907136"/>
              <a:gd name="connsiteX1808" fmla="*/ 10601604 w 12078891"/>
              <a:gd name="connsiteY1808" fmla="*/ 1085369 h 5907136"/>
              <a:gd name="connsiteX1809" fmla="*/ 10627057 w 12078891"/>
              <a:gd name="connsiteY1809" fmla="*/ 1109804 h 5907136"/>
              <a:gd name="connsiteX1810" fmla="*/ 10601604 w 12078891"/>
              <a:gd name="connsiteY1810" fmla="*/ 1134235 h 5907136"/>
              <a:gd name="connsiteX1811" fmla="*/ 10577169 w 12078891"/>
              <a:gd name="connsiteY1811" fmla="*/ 1109804 h 5907136"/>
              <a:gd name="connsiteX1812" fmla="*/ 10601604 w 12078891"/>
              <a:gd name="connsiteY1812" fmla="*/ 1085369 h 5907136"/>
              <a:gd name="connsiteX1813" fmla="*/ 2304983 w 12078891"/>
              <a:gd name="connsiteY1813" fmla="*/ 1076179 h 5907136"/>
              <a:gd name="connsiteX1814" fmla="*/ 2319236 w 12078891"/>
              <a:gd name="connsiteY1814" fmla="*/ 1090433 h 5907136"/>
              <a:gd name="connsiteX1815" fmla="*/ 2304983 w 12078891"/>
              <a:gd name="connsiteY1815" fmla="*/ 1104686 h 5907136"/>
              <a:gd name="connsiteX1816" fmla="*/ 2290730 w 12078891"/>
              <a:gd name="connsiteY1816" fmla="*/ 1090433 h 5907136"/>
              <a:gd name="connsiteX1817" fmla="*/ 2304983 w 12078891"/>
              <a:gd name="connsiteY1817" fmla="*/ 1076179 h 5907136"/>
              <a:gd name="connsiteX1818" fmla="*/ 6644184 w 12078891"/>
              <a:gd name="connsiteY1818" fmla="*/ 1061950 h 5907136"/>
              <a:gd name="connsiteX1819" fmla="*/ 6662511 w 12078891"/>
              <a:gd name="connsiteY1819" fmla="*/ 1080276 h 5907136"/>
              <a:gd name="connsiteX1820" fmla="*/ 6644184 w 12078891"/>
              <a:gd name="connsiteY1820" fmla="*/ 1098602 h 5907136"/>
              <a:gd name="connsiteX1821" fmla="*/ 6625858 w 12078891"/>
              <a:gd name="connsiteY1821" fmla="*/ 1080276 h 5907136"/>
              <a:gd name="connsiteX1822" fmla="*/ 6644184 w 12078891"/>
              <a:gd name="connsiteY1822" fmla="*/ 1061950 h 5907136"/>
              <a:gd name="connsiteX1823" fmla="*/ 5034577 w 12078891"/>
              <a:gd name="connsiteY1823" fmla="*/ 1060935 h 5907136"/>
              <a:gd name="connsiteX1824" fmla="*/ 5050867 w 12078891"/>
              <a:gd name="connsiteY1824" fmla="*/ 1077224 h 5907136"/>
              <a:gd name="connsiteX1825" fmla="*/ 5034577 w 12078891"/>
              <a:gd name="connsiteY1825" fmla="*/ 1093513 h 5907136"/>
              <a:gd name="connsiteX1826" fmla="*/ 5018293 w 12078891"/>
              <a:gd name="connsiteY1826" fmla="*/ 1077224 h 5907136"/>
              <a:gd name="connsiteX1827" fmla="*/ 5034577 w 12078891"/>
              <a:gd name="connsiteY1827" fmla="*/ 1060935 h 5907136"/>
              <a:gd name="connsiteX1828" fmla="*/ 4292388 w 12078891"/>
              <a:gd name="connsiteY1828" fmla="*/ 1051765 h 5907136"/>
              <a:gd name="connsiteX1829" fmla="*/ 4302574 w 12078891"/>
              <a:gd name="connsiteY1829" fmla="*/ 1061946 h 5907136"/>
              <a:gd name="connsiteX1830" fmla="*/ 4292388 w 12078891"/>
              <a:gd name="connsiteY1830" fmla="*/ 1072127 h 5907136"/>
              <a:gd name="connsiteX1831" fmla="*/ 4282213 w 12078891"/>
              <a:gd name="connsiteY1831" fmla="*/ 1061946 h 5907136"/>
              <a:gd name="connsiteX1832" fmla="*/ 4292388 w 12078891"/>
              <a:gd name="connsiteY1832" fmla="*/ 1051765 h 5907136"/>
              <a:gd name="connsiteX1833" fmla="*/ 7710152 w 12078891"/>
              <a:gd name="connsiteY1833" fmla="*/ 1027306 h 5907136"/>
              <a:gd name="connsiteX1834" fmla="*/ 7719315 w 12078891"/>
              <a:gd name="connsiteY1834" fmla="*/ 1036469 h 5907136"/>
              <a:gd name="connsiteX1835" fmla="*/ 7710152 w 12078891"/>
              <a:gd name="connsiteY1835" fmla="*/ 1045633 h 5907136"/>
              <a:gd name="connsiteX1836" fmla="*/ 7700989 w 12078891"/>
              <a:gd name="connsiteY1836" fmla="*/ 1036469 h 5907136"/>
              <a:gd name="connsiteX1837" fmla="*/ 7710152 w 12078891"/>
              <a:gd name="connsiteY1837" fmla="*/ 1027306 h 5907136"/>
              <a:gd name="connsiteX1838" fmla="*/ 1374422 w 12078891"/>
              <a:gd name="connsiteY1838" fmla="*/ 1019163 h 5907136"/>
              <a:gd name="connsiteX1839" fmla="*/ 1379512 w 12078891"/>
              <a:gd name="connsiteY1839" fmla="*/ 1024254 h 5907136"/>
              <a:gd name="connsiteX1840" fmla="*/ 1374422 w 12078891"/>
              <a:gd name="connsiteY1840" fmla="*/ 1029344 h 5907136"/>
              <a:gd name="connsiteX1841" fmla="*/ 1369331 w 12078891"/>
              <a:gd name="connsiteY1841" fmla="*/ 1024254 h 5907136"/>
              <a:gd name="connsiteX1842" fmla="*/ 1374422 w 12078891"/>
              <a:gd name="connsiteY1842" fmla="*/ 1019163 h 5907136"/>
              <a:gd name="connsiteX1843" fmla="*/ 1313392 w 12078891"/>
              <a:gd name="connsiteY1843" fmla="*/ 992716 h 5907136"/>
              <a:gd name="connsiteX1844" fmla="*/ 1335789 w 12078891"/>
              <a:gd name="connsiteY1844" fmla="*/ 1015116 h 5907136"/>
              <a:gd name="connsiteX1845" fmla="*/ 1313392 w 12078891"/>
              <a:gd name="connsiteY1845" fmla="*/ 1037514 h 5907136"/>
              <a:gd name="connsiteX1846" fmla="*/ 1290993 w 12078891"/>
              <a:gd name="connsiteY1846" fmla="*/ 1015116 h 5907136"/>
              <a:gd name="connsiteX1847" fmla="*/ 1313392 w 12078891"/>
              <a:gd name="connsiteY1847" fmla="*/ 992716 h 5907136"/>
              <a:gd name="connsiteX1848" fmla="*/ 5232076 w 12078891"/>
              <a:gd name="connsiteY1848" fmla="*/ 980492 h 5907136"/>
              <a:gd name="connsiteX1849" fmla="*/ 5241226 w 12078891"/>
              <a:gd name="connsiteY1849" fmla="*/ 989655 h 5907136"/>
              <a:gd name="connsiteX1850" fmla="*/ 5232076 w 12078891"/>
              <a:gd name="connsiteY1850" fmla="*/ 998818 h 5907136"/>
              <a:gd name="connsiteX1851" fmla="*/ 5222909 w 12078891"/>
              <a:gd name="connsiteY1851" fmla="*/ 989655 h 5907136"/>
              <a:gd name="connsiteX1852" fmla="*/ 5232076 w 12078891"/>
              <a:gd name="connsiteY1852" fmla="*/ 980492 h 5907136"/>
              <a:gd name="connsiteX1853" fmla="*/ 7707098 w 12078891"/>
              <a:gd name="connsiteY1853" fmla="*/ 969283 h 5907136"/>
              <a:gd name="connsiteX1854" fmla="*/ 7729496 w 12078891"/>
              <a:gd name="connsiteY1854" fmla="*/ 991681 h 5907136"/>
              <a:gd name="connsiteX1855" fmla="*/ 7707098 w 12078891"/>
              <a:gd name="connsiteY1855" fmla="*/ 1014079 h 5907136"/>
              <a:gd name="connsiteX1856" fmla="*/ 7684699 w 12078891"/>
              <a:gd name="connsiteY1856" fmla="*/ 991681 h 5907136"/>
              <a:gd name="connsiteX1857" fmla="*/ 7707098 w 12078891"/>
              <a:gd name="connsiteY1857" fmla="*/ 969283 h 5907136"/>
              <a:gd name="connsiteX1858" fmla="*/ 2975991 w 12078891"/>
              <a:gd name="connsiteY1858" fmla="*/ 968282 h 5907136"/>
              <a:gd name="connsiteX1859" fmla="*/ 2990748 w 12078891"/>
              <a:gd name="connsiteY1859" fmla="*/ 973373 h 5907136"/>
              <a:gd name="connsiteX1860" fmla="*/ 2994348 w 12078891"/>
              <a:gd name="connsiteY1860" fmla="*/ 982533 h 5907136"/>
              <a:gd name="connsiteX1861" fmla="*/ 3001424 w 12078891"/>
              <a:gd name="connsiteY1861" fmla="*/ 979477 h 5907136"/>
              <a:gd name="connsiteX1862" fmla="*/ 3018736 w 12078891"/>
              <a:gd name="connsiteY1862" fmla="*/ 996786 h 5907136"/>
              <a:gd name="connsiteX1863" fmla="*/ 3001424 w 12078891"/>
              <a:gd name="connsiteY1863" fmla="*/ 1014093 h 5907136"/>
              <a:gd name="connsiteX1864" fmla="*/ 2988955 w 12078891"/>
              <a:gd name="connsiteY1864" fmla="*/ 1008875 h 5907136"/>
              <a:gd name="connsiteX1865" fmla="*/ 2986581 w 12078891"/>
              <a:gd name="connsiteY1865" fmla="*/ 1002939 h 5907136"/>
              <a:gd name="connsiteX1866" fmla="*/ 2975991 w 12078891"/>
              <a:gd name="connsiteY1866" fmla="*/ 1006971 h 5907136"/>
              <a:gd name="connsiteX1867" fmla="*/ 2955628 w 12078891"/>
              <a:gd name="connsiteY1867" fmla="*/ 987627 h 5907136"/>
              <a:gd name="connsiteX1868" fmla="*/ 2956229 w 12078891"/>
              <a:gd name="connsiteY1868" fmla="*/ 986235 h 5907136"/>
              <a:gd name="connsiteX1869" fmla="*/ 2954541 w 12078891"/>
              <a:gd name="connsiteY1869" fmla="*/ 984547 h 5907136"/>
              <a:gd name="connsiteX1870" fmla="*/ 2958789 w 12078891"/>
              <a:gd name="connsiteY1870" fmla="*/ 980299 h 5907136"/>
              <a:gd name="connsiteX1871" fmla="*/ 2961612 w 12078891"/>
              <a:gd name="connsiteY1871" fmla="*/ 973754 h 5907136"/>
              <a:gd name="connsiteX1872" fmla="*/ 2975991 w 12078891"/>
              <a:gd name="connsiteY1872" fmla="*/ 968282 h 5907136"/>
              <a:gd name="connsiteX1873" fmla="*/ 11050593 w 12078891"/>
              <a:gd name="connsiteY1873" fmla="*/ 929590 h 5907136"/>
              <a:gd name="connsiteX1874" fmla="*/ 11065865 w 12078891"/>
              <a:gd name="connsiteY1874" fmla="*/ 944862 h 5907136"/>
              <a:gd name="connsiteX1875" fmla="*/ 11050593 w 12078891"/>
              <a:gd name="connsiteY1875" fmla="*/ 960134 h 5907136"/>
              <a:gd name="connsiteX1876" fmla="*/ 11035321 w 12078891"/>
              <a:gd name="connsiteY1876" fmla="*/ 944862 h 5907136"/>
              <a:gd name="connsiteX1877" fmla="*/ 11050593 w 12078891"/>
              <a:gd name="connsiteY1877" fmla="*/ 929590 h 5907136"/>
              <a:gd name="connsiteX1878" fmla="*/ 8596932 w 12078891"/>
              <a:gd name="connsiteY1878" fmla="*/ 919404 h 5907136"/>
              <a:gd name="connsiteX1879" fmla="*/ 8614240 w 12078891"/>
              <a:gd name="connsiteY1879" fmla="*/ 936711 h 5907136"/>
              <a:gd name="connsiteX1880" fmla="*/ 8596932 w 12078891"/>
              <a:gd name="connsiteY1880" fmla="*/ 954021 h 5907136"/>
              <a:gd name="connsiteX1881" fmla="*/ 8579624 w 12078891"/>
              <a:gd name="connsiteY1881" fmla="*/ 936711 h 5907136"/>
              <a:gd name="connsiteX1882" fmla="*/ 8596932 w 12078891"/>
              <a:gd name="connsiteY1882" fmla="*/ 919404 h 5907136"/>
              <a:gd name="connsiteX1883" fmla="*/ 5332854 w 12078891"/>
              <a:gd name="connsiteY1883" fmla="*/ 906151 h 5907136"/>
              <a:gd name="connsiteX1884" fmla="*/ 5339980 w 12078891"/>
              <a:gd name="connsiteY1884" fmla="*/ 913278 h 5907136"/>
              <a:gd name="connsiteX1885" fmla="*/ 5332854 w 12078891"/>
              <a:gd name="connsiteY1885" fmla="*/ 920405 h 5907136"/>
              <a:gd name="connsiteX1886" fmla="*/ 5325727 w 12078891"/>
              <a:gd name="connsiteY1886" fmla="*/ 913278 h 5907136"/>
              <a:gd name="connsiteX1887" fmla="*/ 5332854 w 12078891"/>
              <a:gd name="connsiteY1887" fmla="*/ 906151 h 5907136"/>
              <a:gd name="connsiteX1888" fmla="*/ 4459325 w 12078891"/>
              <a:gd name="connsiteY1888" fmla="*/ 895988 h 5907136"/>
              <a:gd name="connsiteX1889" fmla="*/ 4470526 w 12078891"/>
              <a:gd name="connsiteY1889" fmla="*/ 907188 h 5907136"/>
              <a:gd name="connsiteX1890" fmla="*/ 4459325 w 12078891"/>
              <a:gd name="connsiteY1890" fmla="*/ 918387 h 5907136"/>
              <a:gd name="connsiteX1891" fmla="*/ 4448126 w 12078891"/>
              <a:gd name="connsiteY1891" fmla="*/ 907188 h 5907136"/>
              <a:gd name="connsiteX1892" fmla="*/ 4459325 w 12078891"/>
              <a:gd name="connsiteY1892" fmla="*/ 895988 h 5907136"/>
              <a:gd name="connsiteX1893" fmla="*/ 7826218 w 12078891"/>
              <a:gd name="connsiteY1893" fmla="*/ 856284 h 5907136"/>
              <a:gd name="connsiteX1894" fmla="*/ 7834363 w 12078891"/>
              <a:gd name="connsiteY1894" fmla="*/ 864429 h 5907136"/>
              <a:gd name="connsiteX1895" fmla="*/ 7826218 w 12078891"/>
              <a:gd name="connsiteY1895" fmla="*/ 872574 h 5907136"/>
              <a:gd name="connsiteX1896" fmla="*/ 7818073 w 12078891"/>
              <a:gd name="connsiteY1896" fmla="*/ 864429 h 5907136"/>
              <a:gd name="connsiteX1897" fmla="*/ 7826218 w 12078891"/>
              <a:gd name="connsiteY1897" fmla="*/ 856284 h 5907136"/>
              <a:gd name="connsiteX1898" fmla="*/ 4359551 w 12078891"/>
              <a:gd name="connsiteY1898" fmla="*/ 850180 h 5907136"/>
              <a:gd name="connsiteX1899" fmla="*/ 4392132 w 12078891"/>
              <a:gd name="connsiteY1899" fmla="*/ 882760 h 5907136"/>
              <a:gd name="connsiteX1900" fmla="*/ 4359551 w 12078891"/>
              <a:gd name="connsiteY1900" fmla="*/ 915339 h 5907136"/>
              <a:gd name="connsiteX1901" fmla="*/ 4326968 w 12078891"/>
              <a:gd name="connsiteY1901" fmla="*/ 882760 h 5907136"/>
              <a:gd name="connsiteX1902" fmla="*/ 4359551 w 12078891"/>
              <a:gd name="connsiteY1902" fmla="*/ 850180 h 5907136"/>
              <a:gd name="connsiteX1903" fmla="*/ 1986347 w 12078891"/>
              <a:gd name="connsiteY1903" fmla="*/ 813521 h 5907136"/>
              <a:gd name="connsiteX1904" fmla="*/ 1993475 w 12078891"/>
              <a:gd name="connsiteY1904" fmla="*/ 819630 h 5907136"/>
              <a:gd name="connsiteX1905" fmla="*/ 1986347 w 12078891"/>
              <a:gd name="connsiteY1905" fmla="*/ 826757 h 5907136"/>
              <a:gd name="connsiteX1906" fmla="*/ 1979220 w 12078891"/>
              <a:gd name="connsiteY1906" fmla="*/ 819630 h 5907136"/>
              <a:gd name="connsiteX1907" fmla="*/ 1986347 w 12078891"/>
              <a:gd name="connsiteY1907" fmla="*/ 813521 h 5907136"/>
              <a:gd name="connsiteX1908" fmla="*/ 927522 w 12078891"/>
              <a:gd name="connsiteY1908" fmla="*/ 812507 h 5907136"/>
              <a:gd name="connsiteX1909" fmla="*/ 935667 w 12078891"/>
              <a:gd name="connsiteY1909" fmla="*/ 820652 h 5907136"/>
              <a:gd name="connsiteX1910" fmla="*/ 927522 w 12078891"/>
              <a:gd name="connsiteY1910" fmla="*/ 828797 h 5907136"/>
              <a:gd name="connsiteX1911" fmla="*/ 919377 w 12078891"/>
              <a:gd name="connsiteY1911" fmla="*/ 820652 h 5907136"/>
              <a:gd name="connsiteX1912" fmla="*/ 927522 w 12078891"/>
              <a:gd name="connsiteY1912" fmla="*/ 812507 h 5907136"/>
              <a:gd name="connsiteX1913" fmla="*/ 3198942 w 12078891"/>
              <a:gd name="connsiteY1913" fmla="*/ 766688 h 5907136"/>
              <a:gd name="connsiteX1914" fmla="*/ 3222358 w 12078891"/>
              <a:gd name="connsiteY1914" fmla="*/ 790105 h 5907136"/>
              <a:gd name="connsiteX1915" fmla="*/ 3198942 w 12078891"/>
              <a:gd name="connsiteY1915" fmla="*/ 813521 h 5907136"/>
              <a:gd name="connsiteX1916" fmla="*/ 3175523 w 12078891"/>
              <a:gd name="connsiteY1916" fmla="*/ 790105 h 5907136"/>
              <a:gd name="connsiteX1917" fmla="*/ 3198942 w 12078891"/>
              <a:gd name="connsiteY1917" fmla="*/ 766688 h 5907136"/>
              <a:gd name="connsiteX1918" fmla="*/ 994706 w 12078891"/>
              <a:gd name="connsiteY1918" fmla="*/ 754471 h 5907136"/>
              <a:gd name="connsiteX1919" fmla="*/ 1014049 w 12078891"/>
              <a:gd name="connsiteY1919" fmla="*/ 772797 h 5907136"/>
              <a:gd name="connsiteX1920" fmla="*/ 994706 w 12078891"/>
              <a:gd name="connsiteY1920" fmla="*/ 791123 h 5907136"/>
              <a:gd name="connsiteX1921" fmla="*/ 975362 w 12078891"/>
              <a:gd name="connsiteY1921" fmla="*/ 772797 h 5907136"/>
              <a:gd name="connsiteX1922" fmla="*/ 994706 w 12078891"/>
              <a:gd name="connsiteY1922" fmla="*/ 754471 h 5907136"/>
              <a:gd name="connsiteX1923" fmla="*/ 4060267 w 12078891"/>
              <a:gd name="connsiteY1923" fmla="*/ 751418 h 5907136"/>
              <a:gd name="connsiteX1924" fmla="*/ 4066377 w 12078891"/>
              <a:gd name="connsiteY1924" fmla="*/ 757527 h 5907136"/>
              <a:gd name="connsiteX1925" fmla="*/ 4060267 w 12078891"/>
              <a:gd name="connsiteY1925" fmla="*/ 763636 h 5907136"/>
              <a:gd name="connsiteX1926" fmla="*/ 4054157 w 12078891"/>
              <a:gd name="connsiteY1926" fmla="*/ 757527 h 5907136"/>
              <a:gd name="connsiteX1927" fmla="*/ 4060267 w 12078891"/>
              <a:gd name="connsiteY1927" fmla="*/ 751418 h 5907136"/>
              <a:gd name="connsiteX1928" fmla="*/ 1145336 w 12078891"/>
              <a:gd name="connsiteY1928" fmla="*/ 742230 h 5907136"/>
              <a:gd name="connsiteX1929" fmla="*/ 1148391 w 12078891"/>
              <a:gd name="connsiteY1929" fmla="*/ 745285 h 5907136"/>
              <a:gd name="connsiteX1930" fmla="*/ 1145336 w 12078891"/>
              <a:gd name="connsiteY1930" fmla="*/ 748339 h 5907136"/>
              <a:gd name="connsiteX1931" fmla="*/ 1142282 w 12078891"/>
              <a:gd name="connsiteY1931" fmla="*/ 745285 h 5907136"/>
              <a:gd name="connsiteX1932" fmla="*/ 1145336 w 12078891"/>
              <a:gd name="connsiteY1932" fmla="*/ 742230 h 5907136"/>
              <a:gd name="connsiteX1933" fmla="*/ 5388870 w 12078891"/>
              <a:gd name="connsiteY1933" fmla="*/ 739199 h 5907136"/>
              <a:gd name="connsiteX1934" fmla="*/ 5406181 w 12078891"/>
              <a:gd name="connsiteY1934" fmla="*/ 756506 h 5907136"/>
              <a:gd name="connsiteX1935" fmla="*/ 5388870 w 12078891"/>
              <a:gd name="connsiteY1935" fmla="*/ 773814 h 5907136"/>
              <a:gd name="connsiteX1936" fmla="*/ 5371564 w 12078891"/>
              <a:gd name="connsiteY1936" fmla="*/ 756506 h 5907136"/>
              <a:gd name="connsiteX1937" fmla="*/ 5388870 w 12078891"/>
              <a:gd name="connsiteY1937" fmla="*/ 739199 h 5907136"/>
              <a:gd name="connsiteX1938" fmla="*/ 11597322 w 12078891"/>
              <a:gd name="connsiteY1938" fmla="*/ 735130 h 5907136"/>
              <a:gd name="connsiteX1939" fmla="*/ 11638046 w 12078891"/>
              <a:gd name="connsiteY1939" fmla="*/ 775855 h 5907136"/>
              <a:gd name="connsiteX1940" fmla="*/ 11597322 w 12078891"/>
              <a:gd name="connsiteY1940" fmla="*/ 816579 h 5907136"/>
              <a:gd name="connsiteX1941" fmla="*/ 11556597 w 12078891"/>
              <a:gd name="connsiteY1941" fmla="*/ 775855 h 5907136"/>
              <a:gd name="connsiteX1942" fmla="*/ 11597322 w 12078891"/>
              <a:gd name="connsiteY1942" fmla="*/ 735130 h 5907136"/>
              <a:gd name="connsiteX1943" fmla="*/ 8627475 w 12078891"/>
              <a:gd name="connsiteY1943" fmla="*/ 728007 h 5907136"/>
              <a:gd name="connsiteX1944" fmla="*/ 8651909 w 12078891"/>
              <a:gd name="connsiteY1944" fmla="*/ 751424 h 5907136"/>
              <a:gd name="connsiteX1945" fmla="*/ 8627475 w 12078891"/>
              <a:gd name="connsiteY1945" fmla="*/ 774840 h 5907136"/>
              <a:gd name="connsiteX1946" fmla="*/ 8603040 w 12078891"/>
              <a:gd name="connsiteY1946" fmla="*/ 751424 h 5907136"/>
              <a:gd name="connsiteX1947" fmla="*/ 8627475 w 12078891"/>
              <a:gd name="connsiteY1947" fmla="*/ 728007 h 5907136"/>
              <a:gd name="connsiteX1948" fmla="*/ 172017 w 12078891"/>
              <a:gd name="connsiteY1948" fmla="*/ 700487 h 5907136"/>
              <a:gd name="connsiteX1949" fmla="*/ 178125 w 12078891"/>
              <a:gd name="connsiteY1949" fmla="*/ 706596 h 5907136"/>
              <a:gd name="connsiteX1950" fmla="*/ 172017 w 12078891"/>
              <a:gd name="connsiteY1950" fmla="*/ 712705 h 5907136"/>
              <a:gd name="connsiteX1951" fmla="*/ 165908 w 12078891"/>
              <a:gd name="connsiteY1951" fmla="*/ 706596 h 5907136"/>
              <a:gd name="connsiteX1952" fmla="*/ 172017 w 12078891"/>
              <a:gd name="connsiteY1952" fmla="*/ 700487 h 5907136"/>
              <a:gd name="connsiteX1953" fmla="*/ 2623699 w 12078891"/>
              <a:gd name="connsiteY1953" fmla="*/ 688293 h 5907136"/>
              <a:gd name="connsiteX1954" fmla="*/ 2639989 w 12078891"/>
              <a:gd name="connsiteY1954" fmla="*/ 704583 h 5907136"/>
              <a:gd name="connsiteX1955" fmla="*/ 2623699 w 12078891"/>
              <a:gd name="connsiteY1955" fmla="*/ 719855 h 5907136"/>
              <a:gd name="connsiteX1956" fmla="*/ 2607408 w 12078891"/>
              <a:gd name="connsiteY1956" fmla="*/ 704583 h 5907136"/>
              <a:gd name="connsiteX1957" fmla="*/ 2623699 w 12078891"/>
              <a:gd name="connsiteY1957" fmla="*/ 688293 h 5907136"/>
              <a:gd name="connsiteX1958" fmla="*/ 1419236 w 12078891"/>
              <a:gd name="connsiteY1958" fmla="*/ 677084 h 5907136"/>
              <a:gd name="connsiteX1959" fmla="*/ 1435526 w 12078891"/>
              <a:gd name="connsiteY1959" fmla="*/ 693374 h 5907136"/>
              <a:gd name="connsiteX1960" fmla="*/ 1419236 w 12078891"/>
              <a:gd name="connsiteY1960" fmla="*/ 709664 h 5907136"/>
              <a:gd name="connsiteX1961" fmla="*/ 1402946 w 12078891"/>
              <a:gd name="connsiteY1961" fmla="*/ 693374 h 5907136"/>
              <a:gd name="connsiteX1962" fmla="*/ 1419236 w 12078891"/>
              <a:gd name="connsiteY1962" fmla="*/ 677084 h 5907136"/>
              <a:gd name="connsiteX1963" fmla="*/ 221959 w 12078891"/>
              <a:gd name="connsiteY1963" fmla="*/ 674041 h 5907136"/>
              <a:gd name="connsiteX1964" fmla="*/ 236212 w 12078891"/>
              <a:gd name="connsiteY1964" fmla="*/ 688294 h 5907136"/>
              <a:gd name="connsiteX1965" fmla="*/ 221959 w 12078891"/>
              <a:gd name="connsiteY1965" fmla="*/ 702548 h 5907136"/>
              <a:gd name="connsiteX1966" fmla="*/ 207705 w 12078891"/>
              <a:gd name="connsiteY1966" fmla="*/ 688294 h 5907136"/>
              <a:gd name="connsiteX1967" fmla="*/ 221959 w 12078891"/>
              <a:gd name="connsiteY1967" fmla="*/ 674041 h 5907136"/>
              <a:gd name="connsiteX1968" fmla="*/ 2549321 w 12078891"/>
              <a:gd name="connsiteY1968" fmla="*/ 666891 h 5907136"/>
              <a:gd name="connsiteX1969" fmla="*/ 2555429 w 12078891"/>
              <a:gd name="connsiteY1969" fmla="*/ 673000 h 5907136"/>
              <a:gd name="connsiteX1970" fmla="*/ 2549321 w 12078891"/>
              <a:gd name="connsiteY1970" fmla="*/ 679109 h 5907136"/>
              <a:gd name="connsiteX1971" fmla="*/ 2543212 w 12078891"/>
              <a:gd name="connsiteY1971" fmla="*/ 673000 h 5907136"/>
              <a:gd name="connsiteX1972" fmla="*/ 2549321 w 12078891"/>
              <a:gd name="connsiteY1972" fmla="*/ 666891 h 5907136"/>
              <a:gd name="connsiteX1973" fmla="*/ 1138277 w 12078891"/>
              <a:gd name="connsiteY1973" fmla="*/ 663865 h 5907136"/>
              <a:gd name="connsiteX1974" fmla="*/ 1148458 w 12078891"/>
              <a:gd name="connsiteY1974" fmla="*/ 674046 h 5907136"/>
              <a:gd name="connsiteX1975" fmla="*/ 1138277 w 12078891"/>
              <a:gd name="connsiteY1975" fmla="*/ 684227 h 5907136"/>
              <a:gd name="connsiteX1976" fmla="*/ 1128096 w 12078891"/>
              <a:gd name="connsiteY1976" fmla="*/ 674046 h 5907136"/>
              <a:gd name="connsiteX1977" fmla="*/ 1138277 w 12078891"/>
              <a:gd name="connsiteY1977" fmla="*/ 663865 h 5907136"/>
              <a:gd name="connsiteX1978" fmla="*/ 4785103 w 12078891"/>
              <a:gd name="connsiteY1978" fmla="*/ 656710 h 5907136"/>
              <a:gd name="connsiteX1979" fmla="*/ 4789176 w 12078891"/>
              <a:gd name="connsiteY1979" fmla="*/ 660782 h 5907136"/>
              <a:gd name="connsiteX1980" fmla="*/ 4785103 w 12078891"/>
              <a:gd name="connsiteY1980" fmla="*/ 664855 h 5907136"/>
              <a:gd name="connsiteX1981" fmla="*/ 4781032 w 12078891"/>
              <a:gd name="connsiteY1981" fmla="*/ 660782 h 5907136"/>
              <a:gd name="connsiteX1982" fmla="*/ 4785103 w 12078891"/>
              <a:gd name="connsiteY1982" fmla="*/ 656710 h 5907136"/>
              <a:gd name="connsiteX1983" fmla="*/ 6443616 w 12078891"/>
              <a:gd name="connsiteY1983" fmla="*/ 651641 h 5907136"/>
              <a:gd name="connsiteX1984" fmla="*/ 6455832 w 12078891"/>
              <a:gd name="connsiteY1984" fmla="*/ 663859 h 5907136"/>
              <a:gd name="connsiteX1985" fmla="*/ 6443616 w 12078891"/>
              <a:gd name="connsiteY1985" fmla="*/ 676076 h 5907136"/>
              <a:gd name="connsiteX1986" fmla="*/ 6431398 w 12078891"/>
              <a:gd name="connsiteY1986" fmla="*/ 663859 h 5907136"/>
              <a:gd name="connsiteX1987" fmla="*/ 6443616 w 12078891"/>
              <a:gd name="connsiteY1987" fmla="*/ 651641 h 5907136"/>
              <a:gd name="connsiteX1988" fmla="*/ 3110366 w 12078891"/>
              <a:gd name="connsiteY1988" fmla="*/ 648590 h 5907136"/>
              <a:gd name="connsiteX1989" fmla="*/ 3124621 w 12078891"/>
              <a:gd name="connsiteY1989" fmla="*/ 662844 h 5907136"/>
              <a:gd name="connsiteX1990" fmla="*/ 3110366 w 12078891"/>
              <a:gd name="connsiteY1990" fmla="*/ 677097 h 5907136"/>
              <a:gd name="connsiteX1991" fmla="*/ 3096114 w 12078891"/>
              <a:gd name="connsiteY1991" fmla="*/ 662844 h 5907136"/>
              <a:gd name="connsiteX1992" fmla="*/ 3110366 w 12078891"/>
              <a:gd name="connsiteY1992" fmla="*/ 648590 h 5907136"/>
              <a:gd name="connsiteX1993" fmla="*/ 4397201 w 12078891"/>
              <a:gd name="connsiteY1993" fmla="*/ 629220 h 5907136"/>
              <a:gd name="connsiteX1994" fmla="*/ 4401274 w 12078891"/>
              <a:gd name="connsiteY1994" fmla="*/ 633293 h 5907136"/>
              <a:gd name="connsiteX1995" fmla="*/ 4397201 w 12078891"/>
              <a:gd name="connsiteY1995" fmla="*/ 637365 h 5907136"/>
              <a:gd name="connsiteX1996" fmla="*/ 4393129 w 12078891"/>
              <a:gd name="connsiteY1996" fmla="*/ 633293 h 5907136"/>
              <a:gd name="connsiteX1997" fmla="*/ 4397201 w 12078891"/>
              <a:gd name="connsiteY1997" fmla="*/ 629220 h 5907136"/>
              <a:gd name="connsiteX1998" fmla="*/ 743181 w 12078891"/>
              <a:gd name="connsiteY1998" fmla="*/ 564060 h 5907136"/>
              <a:gd name="connsiteX1999" fmla="*/ 748271 w 12078891"/>
              <a:gd name="connsiteY1999" fmla="*/ 568132 h 5907136"/>
              <a:gd name="connsiteX2000" fmla="*/ 743181 w 12078891"/>
              <a:gd name="connsiteY2000" fmla="*/ 572205 h 5907136"/>
              <a:gd name="connsiteX2001" fmla="*/ 738090 w 12078891"/>
              <a:gd name="connsiteY2001" fmla="*/ 568132 h 5907136"/>
              <a:gd name="connsiteX2002" fmla="*/ 743181 w 12078891"/>
              <a:gd name="connsiteY2002" fmla="*/ 564060 h 5907136"/>
              <a:gd name="connsiteX2003" fmla="*/ 5325756 w 12078891"/>
              <a:gd name="connsiteY2003" fmla="*/ 552890 h 5907136"/>
              <a:gd name="connsiteX2004" fmla="*/ 5378697 w 12078891"/>
              <a:gd name="connsiteY2004" fmla="*/ 604813 h 5907136"/>
              <a:gd name="connsiteX2005" fmla="*/ 5325756 w 12078891"/>
              <a:gd name="connsiteY2005" fmla="*/ 656737 h 5907136"/>
              <a:gd name="connsiteX2006" fmla="*/ 5272813 w 12078891"/>
              <a:gd name="connsiteY2006" fmla="*/ 604813 h 5907136"/>
              <a:gd name="connsiteX2007" fmla="*/ 5325756 w 12078891"/>
              <a:gd name="connsiteY2007" fmla="*/ 552890 h 5907136"/>
              <a:gd name="connsiteX2008" fmla="*/ 777848 w 12078891"/>
              <a:gd name="connsiteY2008" fmla="*/ 531504 h 5907136"/>
              <a:gd name="connsiteX2009" fmla="*/ 797192 w 12078891"/>
              <a:gd name="connsiteY2009" fmla="*/ 550848 h 5907136"/>
              <a:gd name="connsiteX2010" fmla="*/ 777848 w 12078891"/>
              <a:gd name="connsiteY2010" fmla="*/ 570192 h 5907136"/>
              <a:gd name="connsiteX2011" fmla="*/ 758504 w 12078891"/>
              <a:gd name="connsiteY2011" fmla="*/ 550848 h 5907136"/>
              <a:gd name="connsiteX2012" fmla="*/ 777848 w 12078891"/>
              <a:gd name="connsiteY2012" fmla="*/ 531504 h 5907136"/>
              <a:gd name="connsiteX2013" fmla="*/ 10168903 w 12078891"/>
              <a:gd name="connsiteY2013" fmla="*/ 524376 h 5907136"/>
              <a:gd name="connsiteX2014" fmla="*/ 10175013 w 12078891"/>
              <a:gd name="connsiteY2014" fmla="*/ 530485 h 5907136"/>
              <a:gd name="connsiteX2015" fmla="*/ 10168903 w 12078891"/>
              <a:gd name="connsiteY2015" fmla="*/ 536594 h 5907136"/>
              <a:gd name="connsiteX2016" fmla="*/ 10162795 w 12078891"/>
              <a:gd name="connsiteY2016" fmla="*/ 530485 h 5907136"/>
              <a:gd name="connsiteX2017" fmla="*/ 10168903 w 12078891"/>
              <a:gd name="connsiteY2017" fmla="*/ 524376 h 5907136"/>
              <a:gd name="connsiteX2018" fmla="*/ 6053676 w 12078891"/>
              <a:gd name="connsiteY2018" fmla="*/ 522319 h 5907136"/>
              <a:gd name="connsiteX2019" fmla="*/ 6058766 w 12078891"/>
              <a:gd name="connsiteY2019" fmla="*/ 527410 h 5907136"/>
              <a:gd name="connsiteX2020" fmla="*/ 6053676 w 12078891"/>
              <a:gd name="connsiteY2020" fmla="*/ 532500 h 5907136"/>
              <a:gd name="connsiteX2021" fmla="*/ 6048585 w 12078891"/>
              <a:gd name="connsiteY2021" fmla="*/ 527410 h 5907136"/>
              <a:gd name="connsiteX2022" fmla="*/ 6053676 w 12078891"/>
              <a:gd name="connsiteY2022" fmla="*/ 522319 h 5907136"/>
              <a:gd name="connsiteX2023" fmla="*/ 2166508 w 12078891"/>
              <a:gd name="connsiteY2023" fmla="*/ 516210 h 5907136"/>
              <a:gd name="connsiteX2024" fmla="*/ 2168544 w 12078891"/>
              <a:gd name="connsiteY2024" fmla="*/ 518246 h 5907136"/>
              <a:gd name="connsiteX2025" fmla="*/ 2166508 w 12078891"/>
              <a:gd name="connsiteY2025" fmla="*/ 520282 h 5907136"/>
              <a:gd name="connsiteX2026" fmla="*/ 2164472 w 12078891"/>
              <a:gd name="connsiteY2026" fmla="*/ 518246 h 5907136"/>
              <a:gd name="connsiteX2027" fmla="*/ 2166508 w 12078891"/>
              <a:gd name="connsiteY2027" fmla="*/ 516210 h 5907136"/>
              <a:gd name="connsiteX2028" fmla="*/ 8592859 w 12078891"/>
              <a:gd name="connsiteY2028" fmla="*/ 508092 h 5907136"/>
              <a:gd name="connsiteX2029" fmla="*/ 8617294 w 12078891"/>
              <a:gd name="connsiteY2029" fmla="*/ 532528 h 5907136"/>
              <a:gd name="connsiteX2030" fmla="*/ 8592859 w 12078891"/>
              <a:gd name="connsiteY2030" fmla="*/ 556963 h 5907136"/>
              <a:gd name="connsiteX2031" fmla="*/ 8568424 w 12078891"/>
              <a:gd name="connsiteY2031" fmla="*/ 532528 h 5907136"/>
              <a:gd name="connsiteX2032" fmla="*/ 8592859 w 12078891"/>
              <a:gd name="connsiteY2032" fmla="*/ 508092 h 5907136"/>
              <a:gd name="connsiteX2033" fmla="*/ 6066913 w 12078891"/>
              <a:gd name="connsiteY2033" fmla="*/ 493836 h 5907136"/>
              <a:gd name="connsiteX2034" fmla="*/ 6081166 w 12078891"/>
              <a:gd name="connsiteY2034" fmla="*/ 508090 h 5907136"/>
              <a:gd name="connsiteX2035" fmla="*/ 6066913 w 12078891"/>
              <a:gd name="connsiteY2035" fmla="*/ 522343 h 5907136"/>
              <a:gd name="connsiteX2036" fmla="*/ 6052659 w 12078891"/>
              <a:gd name="connsiteY2036" fmla="*/ 508090 h 5907136"/>
              <a:gd name="connsiteX2037" fmla="*/ 6066913 w 12078891"/>
              <a:gd name="connsiteY2037" fmla="*/ 493836 h 5907136"/>
              <a:gd name="connsiteX2038" fmla="*/ 6723597 w 12078891"/>
              <a:gd name="connsiteY2038" fmla="*/ 480603 h 5907136"/>
              <a:gd name="connsiteX2039" fmla="*/ 6743960 w 12078891"/>
              <a:gd name="connsiteY2039" fmla="*/ 500965 h 5907136"/>
              <a:gd name="connsiteX2040" fmla="*/ 6723597 w 12078891"/>
              <a:gd name="connsiteY2040" fmla="*/ 521329 h 5907136"/>
              <a:gd name="connsiteX2041" fmla="*/ 6703235 w 12078891"/>
              <a:gd name="connsiteY2041" fmla="*/ 500965 h 5907136"/>
              <a:gd name="connsiteX2042" fmla="*/ 6723597 w 12078891"/>
              <a:gd name="connsiteY2042" fmla="*/ 480603 h 5907136"/>
              <a:gd name="connsiteX2043" fmla="*/ 10992560 w 12078891"/>
              <a:gd name="connsiteY2043" fmla="*/ 476531 h 5907136"/>
              <a:gd name="connsiteX2044" fmla="*/ 10997650 w 12078891"/>
              <a:gd name="connsiteY2044" fmla="*/ 481622 h 5907136"/>
              <a:gd name="connsiteX2045" fmla="*/ 10992560 w 12078891"/>
              <a:gd name="connsiteY2045" fmla="*/ 486712 h 5907136"/>
              <a:gd name="connsiteX2046" fmla="*/ 10987469 w 12078891"/>
              <a:gd name="connsiteY2046" fmla="*/ 481622 h 5907136"/>
              <a:gd name="connsiteX2047" fmla="*/ 10992560 w 12078891"/>
              <a:gd name="connsiteY2047" fmla="*/ 476531 h 5907136"/>
              <a:gd name="connsiteX2048" fmla="*/ 3592921 w 12078891"/>
              <a:gd name="connsiteY2048" fmla="*/ 475498 h 5907136"/>
              <a:gd name="connsiteX2049" fmla="*/ 3681491 w 12078891"/>
              <a:gd name="connsiteY2049" fmla="*/ 563056 h 5907136"/>
              <a:gd name="connsiteX2050" fmla="*/ 3592921 w 12078891"/>
              <a:gd name="connsiteY2050" fmla="*/ 650613 h 5907136"/>
              <a:gd name="connsiteX2051" fmla="*/ 3504350 w 12078891"/>
              <a:gd name="connsiteY2051" fmla="*/ 563056 h 5907136"/>
              <a:gd name="connsiteX2052" fmla="*/ 3592921 w 12078891"/>
              <a:gd name="connsiteY2052" fmla="*/ 475498 h 5907136"/>
              <a:gd name="connsiteX2053" fmla="*/ 4326963 w 12078891"/>
              <a:gd name="connsiteY2053" fmla="*/ 471433 h 5907136"/>
              <a:gd name="connsiteX2054" fmla="*/ 4346306 w 12078891"/>
              <a:gd name="connsiteY2054" fmla="*/ 490777 h 5907136"/>
              <a:gd name="connsiteX2055" fmla="*/ 4326963 w 12078891"/>
              <a:gd name="connsiteY2055" fmla="*/ 510122 h 5907136"/>
              <a:gd name="connsiteX2056" fmla="*/ 4307663 w 12078891"/>
              <a:gd name="connsiteY2056" fmla="*/ 490777 h 5907136"/>
              <a:gd name="connsiteX2057" fmla="*/ 4326963 w 12078891"/>
              <a:gd name="connsiteY2057" fmla="*/ 471433 h 5907136"/>
              <a:gd name="connsiteX2058" fmla="*/ 427563 w 12078891"/>
              <a:gd name="connsiteY2058" fmla="*/ 469375 h 5907136"/>
              <a:gd name="connsiteX2059" fmla="*/ 428581 w 12078891"/>
              <a:gd name="connsiteY2059" fmla="*/ 470393 h 5907136"/>
              <a:gd name="connsiteX2060" fmla="*/ 427563 w 12078891"/>
              <a:gd name="connsiteY2060" fmla="*/ 471411 h 5907136"/>
              <a:gd name="connsiteX2061" fmla="*/ 426545 w 12078891"/>
              <a:gd name="connsiteY2061" fmla="*/ 470393 h 5907136"/>
              <a:gd name="connsiteX2062" fmla="*/ 427563 w 12078891"/>
              <a:gd name="connsiteY2062" fmla="*/ 469375 h 5907136"/>
              <a:gd name="connsiteX2063" fmla="*/ 2938242 w 12078891"/>
              <a:gd name="connsiteY2063" fmla="*/ 457159 h 5907136"/>
              <a:gd name="connsiteX2064" fmla="*/ 2944351 w 12078891"/>
              <a:gd name="connsiteY2064" fmla="*/ 462250 h 5907136"/>
              <a:gd name="connsiteX2065" fmla="*/ 2938242 w 12078891"/>
              <a:gd name="connsiteY2065" fmla="*/ 467340 h 5907136"/>
              <a:gd name="connsiteX2066" fmla="*/ 2932133 w 12078891"/>
              <a:gd name="connsiteY2066" fmla="*/ 462250 h 5907136"/>
              <a:gd name="connsiteX2067" fmla="*/ 2938242 w 12078891"/>
              <a:gd name="connsiteY2067" fmla="*/ 457159 h 5907136"/>
              <a:gd name="connsiteX2068" fmla="*/ 2512732 w 12078891"/>
              <a:gd name="connsiteY2068" fmla="*/ 403224 h 5907136"/>
              <a:gd name="connsiteX2069" fmla="*/ 2518840 w 12078891"/>
              <a:gd name="connsiteY2069" fmla="*/ 409333 h 5907136"/>
              <a:gd name="connsiteX2070" fmla="*/ 2512732 w 12078891"/>
              <a:gd name="connsiteY2070" fmla="*/ 415441 h 5907136"/>
              <a:gd name="connsiteX2071" fmla="*/ 2506624 w 12078891"/>
              <a:gd name="connsiteY2071" fmla="*/ 409333 h 5907136"/>
              <a:gd name="connsiteX2072" fmla="*/ 2512732 w 12078891"/>
              <a:gd name="connsiteY2072" fmla="*/ 403224 h 5907136"/>
              <a:gd name="connsiteX2073" fmla="*/ 5816456 w 12078891"/>
              <a:gd name="connsiteY2073" fmla="*/ 403200 h 5907136"/>
              <a:gd name="connsiteX2074" fmla="*/ 5825619 w 12078891"/>
              <a:gd name="connsiteY2074" fmla="*/ 412363 h 5907136"/>
              <a:gd name="connsiteX2075" fmla="*/ 5816456 w 12078891"/>
              <a:gd name="connsiteY2075" fmla="*/ 421526 h 5907136"/>
              <a:gd name="connsiteX2076" fmla="*/ 5807293 w 12078891"/>
              <a:gd name="connsiteY2076" fmla="*/ 412363 h 5907136"/>
              <a:gd name="connsiteX2077" fmla="*/ 5816456 w 12078891"/>
              <a:gd name="connsiteY2077" fmla="*/ 403200 h 5907136"/>
              <a:gd name="connsiteX2078" fmla="*/ 8714015 w 12078891"/>
              <a:gd name="connsiteY2078" fmla="*/ 402208 h 5907136"/>
              <a:gd name="connsiteX2079" fmla="*/ 8722160 w 12078891"/>
              <a:gd name="connsiteY2079" fmla="*/ 410353 h 5907136"/>
              <a:gd name="connsiteX2080" fmla="*/ 8714015 w 12078891"/>
              <a:gd name="connsiteY2080" fmla="*/ 418498 h 5907136"/>
              <a:gd name="connsiteX2081" fmla="*/ 8705870 w 12078891"/>
              <a:gd name="connsiteY2081" fmla="*/ 410353 h 5907136"/>
              <a:gd name="connsiteX2082" fmla="*/ 8714015 w 12078891"/>
              <a:gd name="connsiteY2082" fmla="*/ 402208 h 5907136"/>
              <a:gd name="connsiteX2083" fmla="*/ 9278052 w 12078891"/>
              <a:gd name="connsiteY2083" fmla="*/ 383876 h 5907136"/>
              <a:gd name="connsiteX2084" fmla="*/ 9279070 w 12078891"/>
              <a:gd name="connsiteY2084" fmla="*/ 384894 h 5907136"/>
              <a:gd name="connsiteX2085" fmla="*/ 9278052 w 12078891"/>
              <a:gd name="connsiteY2085" fmla="*/ 385912 h 5907136"/>
              <a:gd name="connsiteX2086" fmla="*/ 9277034 w 12078891"/>
              <a:gd name="connsiteY2086" fmla="*/ 384894 h 5907136"/>
              <a:gd name="connsiteX2087" fmla="*/ 9278052 w 12078891"/>
              <a:gd name="connsiteY2087" fmla="*/ 383876 h 5907136"/>
              <a:gd name="connsiteX2088" fmla="*/ 8419779 w 12078891"/>
              <a:gd name="connsiteY2088" fmla="*/ 378786 h 5907136"/>
              <a:gd name="connsiteX2089" fmla="*/ 8434033 w 12078891"/>
              <a:gd name="connsiteY2089" fmla="*/ 393040 h 5907136"/>
              <a:gd name="connsiteX2090" fmla="*/ 8419779 w 12078891"/>
              <a:gd name="connsiteY2090" fmla="*/ 407293 h 5907136"/>
              <a:gd name="connsiteX2091" fmla="*/ 8405525 w 12078891"/>
              <a:gd name="connsiteY2091" fmla="*/ 393040 h 5907136"/>
              <a:gd name="connsiteX2092" fmla="*/ 8419779 w 12078891"/>
              <a:gd name="connsiteY2092" fmla="*/ 378786 h 5907136"/>
              <a:gd name="connsiteX2093" fmla="*/ 4043916 w 12078891"/>
              <a:gd name="connsiteY2093" fmla="*/ 366546 h 5907136"/>
              <a:gd name="connsiteX2094" fmla="*/ 4059189 w 12078891"/>
              <a:gd name="connsiteY2094" fmla="*/ 381818 h 5907136"/>
              <a:gd name="connsiteX2095" fmla="*/ 4043916 w 12078891"/>
              <a:gd name="connsiteY2095" fmla="*/ 397090 h 5907136"/>
              <a:gd name="connsiteX2096" fmla="*/ 4028645 w 12078891"/>
              <a:gd name="connsiteY2096" fmla="*/ 381818 h 5907136"/>
              <a:gd name="connsiteX2097" fmla="*/ 4043916 w 12078891"/>
              <a:gd name="connsiteY2097" fmla="*/ 366546 h 5907136"/>
              <a:gd name="connsiteX2098" fmla="*/ 5531384 w 12078891"/>
              <a:gd name="connsiteY2098" fmla="*/ 355348 h 5907136"/>
              <a:gd name="connsiteX2099" fmla="*/ 5548692 w 12078891"/>
              <a:gd name="connsiteY2099" fmla="*/ 372656 h 5907136"/>
              <a:gd name="connsiteX2100" fmla="*/ 5531384 w 12078891"/>
              <a:gd name="connsiteY2100" fmla="*/ 389964 h 5907136"/>
              <a:gd name="connsiteX2101" fmla="*/ 5514076 w 12078891"/>
              <a:gd name="connsiteY2101" fmla="*/ 372656 h 5907136"/>
              <a:gd name="connsiteX2102" fmla="*/ 5531384 w 12078891"/>
              <a:gd name="connsiteY2102" fmla="*/ 355348 h 5907136"/>
              <a:gd name="connsiteX2103" fmla="*/ 6608550 w 12078891"/>
              <a:gd name="connsiteY2103" fmla="*/ 325823 h 5907136"/>
              <a:gd name="connsiteX2104" fmla="*/ 6613640 w 12078891"/>
              <a:gd name="connsiteY2104" fmla="*/ 330914 h 5907136"/>
              <a:gd name="connsiteX2105" fmla="*/ 6608550 w 12078891"/>
              <a:gd name="connsiteY2105" fmla="*/ 336004 h 5907136"/>
              <a:gd name="connsiteX2106" fmla="*/ 6603459 w 12078891"/>
              <a:gd name="connsiteY2106" fmla="*/ 330914 h 5907136"/>
              <a:gd name="connsiteX2107" fmla="*/ 6608550 w 12078891"/>
              <a:gd name="connsiteY2107" fmla="*/ 325823 h 5907136"/>
              <a:gd name="connsiteX2108" fmla="*/ 7003580 w 12078891"/>
              <a:gd name="connsiteY2108" fmla="*/ 314648 h 5907136"/>
              <a:gd name="connsiteX2109" fmla="*/ 7015796 w 12078891"/>
              <a:gd name="connsiteY2109" fmla="*/ 325847 h 5907136"/>
              <a:gd name="connsiteX2110" fmla="*/ 7003580 w 12078891"/>
              <a:gd name="connsiteY2110" fmla="*/ 337047 h 5907136"/>
              <a:gd name="connsiteX2111" fmla="*/ 6991362 w 12078891"/>
              <a:gd name="connsiteY2111" fmla="*/ 325847 h 5907136"/>
              <a:gd name="connsiteX2112" fmla="*/ 7003580 w 12078891"/>
              <a:gd name="connsiteY2112" fmla="*/ 314648 h 5907136"/>
              <a:gd name="connsiteX2113" fmla="*/ 4121368 w 12078891"/>
              <a:gd name="connsiteY2113" fmla="*/ 295307 h 5907136"/>
              <a:gd name="connsiteX2114" fmla="*/ 4136640 w 12078891"/>
              <a:gd name="connsiteY2114" fmla="*/ 309561 h 5907136"/>
              <a:gd name="connsiteX2115" fmla="*/ 4121368 w 12078891"/>
              <a:gd name="connsiteY2115" fmla="*/ 323814 h 5907136"/>
              <a:gd name="connsiteX2116" fmla="*/ 4106095 w 12078891"/>
              <a:gd name="connsiteY2116" fmla="*/ 309561 h 5907136"/>
              <a:gd name="connsiteX2117" fmla="*/ 4121368 w 12078891"/>
              <a:gd name="connsiteY2117" fmla="*/ 295307 h 5907136"/>
              <a:gd name="connsiteX2118" fmla="*/ 5311470 w 12078891"/>
              <a:gd name="connsiteY2118" fmla="*/ 293243 h 5907136"/>
              <a:gd name="connsiteX2119" fmla="*/ 5320634 w 12078891"/>
              <a:gd name="connsiteY2119" fmla="*/ 302406 h 5907136"/>
              <a:gd name="connsiteX2120" fmla="*/ 5311470 w 12078891"/>
              <a:gd name="connsiteY2120" fmla="*/ 311569 h 5907136"/>
              <a:gd name="connsiteX2121" fmla="*/ 5302308 w 12078891"/>
              <a:gd name="connsiteY2121" fmla="*/ 302406 h 5907136"/>
              <a:gd name="connsiteX2122" fmla="*/ 5311470 w 12078891"/>
              <a:gd name="connsiteY2122" fmla="*/ 293243 h 5907136"/>
              <a:gd name="connsiteX2123" fmla="*/ 9786092 w 12078891"/>
              <a:gd name="connsiteY2123" fmla="*/ 292250 h 5907136"/>
              <a:gd name="connsiteX2124" fmla="*/ 9802382 w 12078891"/>
              <a:gd name="connsiteY2124" fmla="*/ 308540 h 5907136"/>
              <a:gd name="connsiteX2125" fmla="*/ 9786092 w 12078891"/>
              <a:gd name="connsiteY2125" fmla="*/ 324830 h 5907136"/>
              <a:gd name="connsiteX2126" fmla="*/ 9769802 w 12078891"/>
              <a:gd name="connsiteY2126" fmla="*/ 308540 h 5907136"/>
              <a:gd name="connsiteX2127" fmla="*/ 9786092 w 12078891"/>
              <a:gd name="connsiteY2127" fmla="*/ 292250 h 5907136"/>
              <a:gd name="connsiteX2128" fmla="*/ 9236309 w 12078891"/>
              <a:gd name="connsiteY2128" fmla="*/ 271884 h 5907136"/>
              <a:gd name="connsiteX2129" fmla="*/ 9249545 w 12078891"/>
              <a:gd name="connsiteY2129" fmla="*/ 285119 h 5907136"/>
              <a:gd name="connsiteX2130" fmla="*/ 9236309 w 12078891"/>
              <a:gd name="connsiteY2130" fmla="*/ 298355 h 5907136"/>
              <a:gd name="connsiteX2131" fmla="*/ 9223074 w 12078891"/>
              <a:gd name="connsiteY2131" fmla="*/ 285119 h 5907136"/>
              <a:gd name="connsiteX2132" fmla="*/ 9236309 w 12078891"/>
              <a:gd name="connsiteY2132" fmla="*/ 271884 h 5907136"/>
              <a:gd name="connsiteX2133" fmla="*/ 1991444 w 12078891"/>
              <a:gd name="connsiteY2133" fmla="*/ 266797 h 5907136"/>
              <a:gd name="connsiteX2134" fmla="*/ 1998572 w 12078891"/>
              <a:gd name="connsiteY2134" fmla="*/ 273924 h 5907136"/>
              <a:gd name="connsiteX2135" fmla="*/ 1991444 w 12078891"/>
              <a:gd name="connsiteY2135" fmla="*/ 281051 h 5907136"/>
              <a:gd name="connsiteX2136" fmla="*/ 1984317 w 12078891"/>
              <a:gd name="connsiteY2136" fmla="*/ 273924 h 5907136"/>
              <a:gd name="connsiteX2137" fmla="*/ 1991444 w 12078891"/>
              <a:gd name="connsiteY2137" fmla="*/ 266797 h 5907136"/>
              <a:gd name="connsiteX2138" fmla="*/ 8223283 w 12078891"/>
              <a:gd name="connsiteY2138" fmla="*/ 262699 h 5907136"/>
              <a:gd name="connsiteX2139" fmla="*/ 8226337 w 12078891"/>
              <a:gd name="connsiteY2139" fmla="*/ 265754 h 5907136"/>
              <a:gd name="connsiteX2140" fmla="*/ 8223283 w 12078891"/>
              <a:gd name="connsiteY2140" fmla="*/ 268808 h 5907136"/>
              <a:gd name="connsiteX2141" fmla="*/ 8220229 w 12078891"/>
              <a:gd name="connsiteY2141" fmla="*/ 265754 h 5907136"/>
              <a:gd name="connsiteX2142" fmla="*/ 8223283 w 12078891"/>
              <a:gd name="connsiteY2142" fmla="*/ 262699 h 5907136"/>
              <a:gd name="connsiteX2143" fmla="*/ 3759863 w 12078891"/>
              <a:gd name="connsiteY2143" fmla="*/ 253535 h 5907136"/>
              <a:gd name="connsiteX2144" fmla="*/ 3764952 w 12078891"/>
              <a:gd name="connsiteY2144" fmla="*/ 258626 h 5907136"/>
              <a:gd name="connsiteX2145" fmla="*/ 3759863 w 12078891"/>
              <a:gd name="connsiteY2145" fmla="*/ 263716 h 5907136"/>
              <a:gd name="connsiteX2146" fmla="*/ 3754772 w 12078891"/>
              <a:gd name="connsiteY2146" fmla="*/ 258626 h 5907136"/>
              <a:gd name="connsiteX2147" fmla="*/ 3759863 w 12078891"/>
              <a:gd name="connsiteY2147" fmla="*/ 253535 h 5907136"/>
              <a:gd name="connsiteX2148" fmla="*/ 7655174 w 12078891"/>
              <a:gd name="connsiteY2148" fmla="*/ 243355 h 5907136"/>
              <a:gd name="connsiteX2149" fmla="*/ 7658228 w 12078891"/>
              <a:gd name="connsiteY2149" fmla="*/ 246410 h 5907136"/>
              <a:gd name="connsiteX2150" fmla="*/ 7655174 w 12078891"/>
              <a:gd name="connsiteY2150" fmla="*/ 249464 h 5907136"/>
              <a:gd name="connsiteX2151" fmla="*/ 7652119 w 12078891"/>
              <a:gd name="connsiteY2151" fmla="*/ 246410 h 5907136"/>
              <a:gd name="connsiteX2152" fmla="*/ 7655174 w 12078891"/>
              <a:gd name="connsiteY2152" fmla="*/ 243355 h 5907136"/>
              <a:gd name="connsiteX2153" fmla="*/ 1998518 w 12078891"/>
              <a:gd name="connsiteY2153" fmla="*/ 237245 h 5907136"/>
              <a:gd name="connsiteX2154" fmla="*/ 2007681 w 12078891"/>
              <a:gd name="connsiteY2154" fmla="*/ 246408 h 5907136"/>
              <a:gd name="connsiteX2155" fmla="*/ 1998518 w 12078891"/>
              <a:gd name="connsiteY2155" fmla="*/ 255571 h 5907136"/>
              <a:gd name="connsiteX2156" fmla="*/ 1989355 w 12078891"/>
              <a:gd name="connsiteY2156" fmla="*/ 246408 h 5907136"/>
              <a:gd name="connsiteX2157" fmla="*/ 1998518 w 12078891"/>
              <a:gd name="connsiteY2157" fmla="*/ 237245 h 5907136"/>
              <a:gd name="connsiteX2158" fmla="*/ 1157580 w 12078891"/>
              <a:gd name="connsiteY2158" fmla="*/ 234204 h 5907136"/>
              <a:gd name="connsiteX2159" fmla="*/ 1195251 w 12078891"/>
              <a:gd name="connsiteY2159" fmla="*/ 270856 h 5907136"/>
              <a:gd name="connsiteX2160" fmla="*/ 1157580 w 12078891"/>
              <a:gd name="connsiteY2160" fmla="*/ 307508 h 5907136"/>
              <a:gd name="connsiteX2161" fmla="*/ 1119910 w 12078891"/>
              <a:gd name="connsiteY2161" fmla="*/ 270856 h 5907136"/>
              <a:gd name="connsiteX2162" fmla="*/ 1157580 w 12078891"/>
              <a:gd name="connsiteY2162" fmla="*/ 234204 h 5907136"/>
              <a:gd name="connsiteX2163" fmla="*/ 961058 w 12078891"/>
              <a:gd name="connsiteY2163" fmla="*/ 233172 h 5907136"/>
              <a:gd name="connsiteX2164" fmla="*/ 993637 w 12078891"/>
              <a:gd name="connsiteY2164" fmla="*/ 265752 h 5907136"/>
              <a:gd name="connsiteX2165" fmla="*/ 961058 w 12078891"/>
              <a:gd name="connsiteY2165" fmla="*/ 297314 h 5907136"/>
              <a:gd name="connsiteX2166" fmla="*/ 928478 w 12078891"/>
              <a:gd name="connsiteY2166" fmla="*/ 265752 h 5907136"/>
              <a:gd name="connsiteX2167" fmla="*/ 961058 w 12078891"/>
              <a:gd name="connsiteY2167" fmla="*/ 233172 h 5907136"/>
              <a:gd name="connsiteX2168" fmla="*/ 171076 w 12078891"/>
              <a:gd name="connsiteY2168" fmla="*/ 227096 h 5907136"/>
              <a:gd name="connsiteX2169" fmla="*/ 174131 w 12078891"/>
              <a:gd name="connsiteY2169" fmla="*/ 230151 h 5907136"/>
              <a:gd name="connsiteX2170" fmla="*/ 171076 w 12078891"/>
              <a:gd name="connsiteY2170" fmla="*/ 233205 h 5907136"/>
              <a:gd name="connsiteX2171" fmla="*/ 168023 w 12078891"/>
              <a:gd name="connsiteY2171" fmla="*/ 230151 h 5907136"/>
              <a:gd name="connsiteX2172" fmla="*/ 171076 w 12078891"/>
              <a:gd name="connsiteY2172" fmla="*/ 227096 h 5907136"/>
              <a:gd name="connsiteX2173" fmla="*/ 1620797 w 12078891"/>
              <a:gd name="connsiteY2173" fmla="*/ 211791 h 5907136"/>
              <a:gd name="connsiteX2174" fmla="*/ 1630978 w 12078891"/>
              <a:gd name="connsiteY2174" fmla="*/ 221973 h 5907136"/>
              <a:gd name="connsiteX2175" fmla="*/ 1620797 w 12078891"/>
              <a:gd name="connsiteY2175" fmla="*/ 232153 h 5907136"/>
              <a:gd name="connsiteX2176" fmla="*/ 1610616 w 12078891"/>
              <a:gd name="connsiteY2176" fmla="*/ 221973 h 5907136"/>
              <a:gd name="connsiteX2177" fmla="*/ 1620797 w 12078891"/>
              <a:gd name="connsiteY2177" fmla="*/ 211791 h 5907136"/>
              <a:gd name="connsiteX2178" fmla="*/ 5128210 w 12078891"/>
              <a:gd name="connsiteY2178" fmla="*/ 193466 h 5907136"/>
              <a:gd name="connsiteX2179" fmla="*/ 5140427 w 12078891"/>
              <a:gd name="connsiteY2179" fmla="*/ 205684 h 5907136"/>
              <a:gd name="connsiteX2180" fmla="*/ 5128210 w 12078891"/>
              <a:gd name="connsiteY2180" fmla="*/ 217901 h 5907136"/>
              <a:gd name="connsiteX2181" fmla="*/ 5115993 w 12078891"/>
              <a:gd name="connsiteY2181" fmla="*/ 205684 h 5907136"/>
              <a:gd name="connsiteX2182" fmla="*/ 5128210 w 12078891"/>
              <a:gd name="connsiteY2182" fmla="*/ 193466 h 5907136"/>
              <a:gd name="connsiteX2183" fmla="*/ 9614030 w 12078891"/>
              <a:gd name="connsiteY2183" fmla="*/ 138518 h 5907136"/>
              <a:gd name="connsiteX2184" fmla="*/ 9625230 w 12078891"/>
              <a:gd name="connsiteY2184" fmla="*/ 149717 h 5907136"/>
              <a:gd name="connsiteX2185" fmla="*/ 9614030 w 12078891"/>
              <a:gd name="connsiteY2185" fmla="*/ 160915 h 5907136"/>
              <a:gd name="connsiteX2186" fmla="*/ 9602831 w 12078891"/>
              <a:gd name="connsiteY2186" fmla="*/ 149717 h 5907136"/>
              <a:gd name="connsiteX2187" fmla="*/ 9614030 w 12078891"/>
              <a:gd name="connsiteY2187" fmla="*/ 138518 h 5907136"/>
              <a:gd name="connsiteX2188" fmla="*/ 3063470 w 12078891"/>
              <a:gd name="connsiteY2188" fmla="*/ 115071 h 5907136"/>
              <a:gd name="connsiteX2189" fmla="*/ 3069579 w 12078891"/>
              <a:gd name="connsiteY2189" fmla="*/ 121180 h 5907136"/>
              <a:gd name="connsiteX2190" fmla="*/ 3063470 w 12078891"/>
              <a:gd name="connsiteY2190" fmla="*/ 127289 h 5907136"/>
              <a:gd name="connsiteX2191" fmla="*/ 3057361 w 12078891"/>
              <a:gd name="connsiteY2191" fmla="*/ 121180 h 5907136"/>
              <a:gd name="connsiteX2192" fmla="*/ 3063470 w 12078891"/>
              <a:gd name="connsiteY2192" fmla="*/ 115071 h 5907136"/>
              <a:gd name="connsiteX2193" fmla="*/ 1904915 w 12078891"/>
              <a:gd name="connsiteY2193" fmla="*/ 92704 h 5907136"/>
              <a:gd name="connsiteX2194" fmla="*/ 1923240 w 12078891"/>
              <a:gd name="connsiteY2194" fmla="*/ 110012 h 5907136"/>
              <a:gd name="connsiteX2195" fmla="*/ 1904915 w 12078891"/>
              <a:gd name="connsiteY2195" fmla="*/ 127319 h 5907136"/>
              <a:gd name="connsiteX2196" fmla="*/ 1886589 w 12078891"/>
              <a:gd name="connsiteY2196" fmla="*/ 110012 h 5907136"/>
              <a:gd name="connsiteX2197" fmla="*/ 1904915 w 12078891"/>
              <a:gd name="connsiteY2197" fmla="*/ 92704 h 5907136"/>
              <a:gd name="connsiteX2198" fmla="*/ 6230829 w 12078891"/>
              <a:gd name="connsiteY2198" fmla="*/ 87605 h 5907136"/>
              <a:gd name="connsiteX2199" fmla="*/ 6238974 w 12078891"/>
              <a:gd name="connsiteY2199" fmla="*/ 95750 h 5907136"/>
              <a:gd name="connsiteX2200" fmla="*/ 6230829 w 12078891"/>
              <a:gd name="connsiteY2200" fmla="*/ 103895 h 5907136"/>
              <a:gd name="connsiteX2201" fmla="*/ 6222684 w 12078891"/>
              <a:gd name="connsiteY2201" fmla="*/ 95750 h 5907136"/>
              <a:gd name="connsiteX2202" fmla="*/ 6230829 w 12078891"/>
              <a:gd name="connsiteY2202" fmla="*/ 87605 h 5907136"/>
              <a:gd name="connsiteX2203" fmla="*/ 11171750 w 12078891"/>
              <a:gd name="connsiteY2203" fmla="*/ 86587 h 5907136"/>
              <a:gd name="connsiteX2204" fmla="*/ 11273561 w 12078891"/>
              <a:gd name="connsiteY2204" fmla="*/ 187380 h 5907136"/>
              <a:gd name="connsiteX2205" fmla="*/ 11171750 w 12078891"/>
              <a:gd name="connsiteY2205" fmla="*/ 288173 h 5907136"/>
              <a:gd name="connsiteX2206" fmla="*/ 11069938 w 12078891"/>
              <a:gd name="connsiteY2206" fmla="*/ 187380 h 5907136"/>
              <a:gd name="connsiteX2207" fmla="*/ 11171750 w 12078891"/>
              <a:gd name="connsiteY2207" fmla="*/ 86587 h 5907136"/>
              <a:gd name="connsiteX2208" fmla="*/ 3533841 w 12078891"/>
              <a:gd name="connsiteY2208" fmla="*/ 71293 h 5907136"/>
              <a:gd name="connsiteX2209" fmla="*/ 3536895 w 12078891"/>
              <a:gd name="connsiteY2209" fmla="*/ 74347 h 5907136"/>
              <a:gd name="connsiteX2210" fmla="*/ 3533841 w 12078891"/>
              <a:gd name="connsiteY2210" fmla="*/ 77402 h 5907136"/>
              <a:gd name="connsiteX2211" fmla="*/ 3530785 w 12078891"/>
              <a:gd name="connsiteY2211" fmla="*/ 74347 h 5907136"/>
              <a:gd name="connsiteX2212" fmla="*/ 3533841 w 12078891"/>
              <a:gd name="connsiteY2212" fmla="*/ 71293 h 5907136"/>
              <a:gd name="connsiteX2213" fmla="*/ 8850443 w 12078891"/>
              <a:gd name="connsiteY2213" fmla="*/ 69279 h 5907136"/>
              <a:gd name="connsiteX2214" fmla="*/ 8855533 w 12078891"/>
              <a:gd name="connsiteY2214" fmla="*/ 74370 h 5907136"/>
              <a:gd name="connsiteX2215" fmla="*/ 8850443 w 12078891"/>
              <a:gd name="connsiteY2215" fmla="*/ 79460 h 5907136"/>
              <a:gd name="connsiteX2216" fmla="*/ 8845352 w 12078891"/>
              <a:gd name="connsiteY2216" fmla="*/ 74370 h 5907136"/>
              <a:gd name="connsiteX2217" fmla="*/ 8850443 w 12078891"/>
              <a:gd name="connsiteY2217" fmla="*/ 69279 h 5907136"/>
              <a:gd name="connsiteX2218" fmla="*/ 2747929 w 12078891"/>
              <a:gd name="connsiteY2218" fmla="*/ 68269 h 5907136"/>
              <a:gd name="connsiteX2219" fmla="*/ 2770331 w 12078891"/>
              <a:gd name="connsiteY2219" fmla="*/ 90666 h 5907136"/>
              <a:gd name="connsiteX2220" fmla="*/ 2747929 w 12078891"/>
              <a:gd name="connsiteY2220" fmla="*/ 113065 h 5907136"/>
              <a:gd name="connsiteX2221" fmla="*/ 2725531 w 12078891"/>
              <a:gd name="connsiteY2221" fmla="*/ 90666 h 5907136"/>
              <a:gd name="connsiteX2222" fmla="*/ 2747929 w 12078891"/>
              <a:gd name="connsiteY2222" fmla="*/ 68269 h 5907136"/>
              <a:gd name="connsiteX2223" fmla="*/ 1222767 w 12078891"/>
              <a:gd name="connsiteY2223" fmla="*/ 68265 h 5907136"/>
              <a:gd name="connsiteX2224" fmla="*/ 1243130 w 12078891"/>
              <a:gd name="connsiteY2224" fmla="*/ 88627 h 5907136"/>
              <a:gd name="connsiteX2225" fmla="*/ 1222767 w 12078891"/>
              <a:gd name="connsiteY2225" fmla="*/ 108990 h 5907136"/>
              <a:gd name="connsiteX2226" fmla="*/ 1202406 w 12078891"/>
              <a:gd name="connsiteY2226" fmla="*/ 88627 h 5907136"/>
              <a:gd name="connsiteX2227" fmla="*/ 1222767 w 12078891"/>
              <a:gd name="connsiteY2227" fmla="*/ 68265 h 5907136"/>
              <a:gd name="connsiteX2228" fmla="*/ 11961807 w 12078891"/>
              <a:gd name="connsiteY2228" fmla="*/ 59105 h 5907136"/>
              <a:gd name="connsiteX2229" fmla="*/ 11982170 w 12078891"/>
              <a:gd name="connsiteY2229" fmla="*/ 79467 h 5907136"/>
              <a:gd name="connsiteX2230" fmla="*/ 11961807 w 12078891"/>
              <a:gd name="connsiteY2230" fmla="*/ 99830 h 5907136"/>
              <a:gd name="connsiteX2231" fmla="*/ 11941445 w 12078891"/>
              <a:gd name="connsiteY2231" fmla="*/ 79467 h 5907136"/>
              <a:gd name="connsiteX2232" fmla="*/ 11961807 w 12078891"/>
              <a:gd name="connsiteY2232" fmla="*/ 59105 h 5907136"/>
              <a:gd name="connsiteX2233" fmla="*/ 2790665 w 12078891"/>
              <a:gd name="connsiteY2233" fmla="*/ 54007 h 5907136"/>
              <a:gd name="connsiteX2234" fmla="*/ 2803901 w 12078891"/>
              <a:gd name="connsiteY2234" fmla="*/ 67243 h 5907136"/>
              <a:gd name="connsiteX2235" fmla="*/ 2790665 w 12078891"/>
              <a:gd name="connsiteY2235" fmla="*/ 80478 h 5907136"/>
              <a:gd name="connsiteX2236" fmla="*/ 2777433 w 12078891"/>
              <a:gd name="connsiteY2236" fmla="*/ 67243 h 5907136"/>
              <a:gd name="connsiteX2237" fmla="*/ 2790665 w 12078891"/>
              <a:gd name="connsiteY2237" fmla="*/ 54007 h 5907136"/>
              <a:gd name="connsiteX2238" fmla="*/ 3751773 w 12078891"/>
              <a:gd name="connsiteY2238" fmla="*/ 46888 h 5907136"/>
              <a:gd name="connsiteX2239" fmla="*/ 3759917 w 12078891"/>
              <a:gd name="connsiteY2239" fmla="*/ 55033 h 5907136"/>
              <a:gd name="connsiteX2240" fmla="*/ 3751773 w 12078891"/>
              <a:gd name="connsiteY2240" fmla="*/ 63179 h 5907136"/>
              <a:gd name="connsiteX2241" fmla="*/ 3743628 w 12078891"/>
              <a:gd name="connsiteY2241" fmla="*/ 55033 h 5907136"/>
              <a:gd name="connsiteX2242" fmla="*/ 3751773 w 12078891"/>
              <a:gd name="connsiteY2242" fmla="*/ 46888 h 5907136"/>
              <a:gd name="connsiteX2243" fmla="*/ 6107637 w 12078891"/>
              <a:gd name="connsiteY2243" fmla="*/ 40750 h 5907136"/>
              <a:gd name="connsiteX2244" fmla="*/ 6113746 w 12078891"/>
              <a:gd name="connsiteY2244" fmla="*/ 46859 h 5907136"/>
              <a:gd name="connsiteX2245" fmla="*/ 6107637 w 12078891"/>
              <a:gd name="connsiteY2245" fmla="*/ 52968 h 5907136"/>
              <a:gd name="connsiteX2246" fmla="*/ 6101528 w 12078891"/>
              <a:gd name="connsiteY2246" fmla="*/ 46859 h 5907136"/>
              <a:gd name="connsiteX2247" fmla="*/ 6107637 w 12078891"/>
              <a:gd name="connsiteY2247" fmla="*/ 40750 h 5907136"/>
              <a:gd name="connsiteX2248" fmla="*/ 338029 w 12078891"/>
              <a:gd name="connsiteY2248" fmla="*/ 35685 h 5907136"/>
              <a:gd name="connsiteX2249" fmla="*/ 367554 w 12078891"/>
              <a:gd name="connsiteY2249" fmla="*/ 65210 h 5907136"/>
              <a:gd name="connsiteX2250" fmla="*/ 338029 w 12078891"/>
              <a:gd name="connsiteY2250" fmla="*/ 94736 h 5907136"/>
              <a:gd name="connsiteX2251" fmla="*/ 308504 w 12078891"/>
              <a:gd name="connsiteY2251" fmla="*/ 65210 h 5907136"/>
              <a:gd name="connsiteX2252" fmla="*/ 338029 w 12078891"/>
              <a:gd name="connsiteY2252" fmla="*/ 35685 h 5907136"/>
              <a:gd name="connsiteX2253" fmla="*/ 7914793 w 12078891"/>
              <a:gd name="connsiteY2253" fmla="*/ 30595 h 5907136"/>
              <a:gd name="connsiteX2254" fmla="*/ 7924974 w 12078891"/>
              <a:gd name="connsiteY2254" fmla="*/ 39758 h 5907136"/>
              <a:gd name="connsiteX2255" fmla="*/ 7914793 w 12078891"/>
              <a:gd name="connsiteY2255" fmla="*/ 48922 h 5907136"/>
              <a:gd name="connsiteX2256" fmla="*/ 7905630 w 12078891"/>
              <a:gd name="connsiteY2256" fmla="*/ 39758 h 5907136"/>
              <a:gd name="connsiteX2257" fmla="*/ 7914793 w 12078891"/>
              <a:gd name="connsiteY2257" fmla="*/ 30595 h 5907136"/>
              <a:gd name="connsiteX2258" fmla="*/ 631216 w 12078891"/>
              <a:gd name="connsiteY2258" fmla="*/ 38 h 5907136"/>
              <a:gd name="connsiteX2259" fmla="*/ 673977 w 12078891"/>
              <a:gd name="connsiteY2259" fmla="*/ 41781 h 5907136"/>
              <a:gd name="connsiteX2260" fmla="*/ 631216 w 12078891"/>
              <a:gd name="connsiteY2260" fmla="*/ 83523 h 5907136"/>
              <a:gd name="connsiteX2261" fmla="*/ 588455 w 12078891"/>
              <a:gd name="connsiteY2261" fmla="*/ 41781 h 5907136"/>
              <a:gd name="connsiteX2262" fmla="*/ 631216 w 12078891"/>
              <a:gd name="connsiteY2262" fmla="*/ 38 h 59071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</a:cxnLst>
            <a:rect l="l" t="t" r="r" b="b"/>
            <a:pathLst>
              <a:path w="12078891" h="5907136">
                <a:moveTo>
                  <a:pt x="3842360" y="5831795"/>
                </a:moveTo>
                <a:cubicBezTo>
                  <a:pt x="3862721" y="5831795"/>
                  <a:pt x="3880030" y="5849103"/>
                  <a:pt x="3880030" y="5869465"/>
                </a:cubicBezTo>
                <a:cubicBezTo>
                  <a:pt x="3880030" y="5889828"/>
                  <a:pt x="3863739" y="5907136"/>
                  <a:pt x="3842360" y="5907136"/>
                </a:cubicBezTo>
                <a:cubicBezTo>
                  <a:pt x="3821997" y="5907136"/>
                  <a:pt x="3804687" y="5890846"/>
                  <a:pt x="3804687" y="5869465"/>
                </a:cubicBezTo>
                <a:cubicBezTo>
                  <a:pt x="3804687" y="5849103"/>
                  <a:pt x="3820979" y="5831795"/>
                  <a:pt x="3842360" y="5831795"/>
                </a:cubicBezTo>
                <a:close/>
                <a:moveTo>
                  <a:pt x="7474967" y="5830778"/>
                </a:moveTo>
                <a:cubicBezTo>
                  <a:pt x="7485148" y="5830778"/>
                  <a:pt x="7492275" y="5838923"/>
                  <a:pt x="7492275" y="5848086"/>
                </a:cubicBezTo>
                <a:cubicBezTo>
                  <a:pt x="7492275" y="5857249"/>
                  <a:pt x="7484130" y="5865394"/>
                  <a:pt x="7474967" y="5865394"/>
                </a:cubicBezTo>
                <a:cubicBezTo>
                  <a:pt x="7465804" y="5865394"/>
                  <a:pt x="7457659" y="5858267"/>
                  <a:pt x="7457659" y="5848086"/>
                </a:cubicBezTo>
                <a:cubicBezTo>
                  <a:pt x="7457659" y="5838923"/>
                  <a:pt x="7465804" y="5830778"/>
                  <a:pt x="7474967" y="5830778"/>
                </a:cubicBezTo>
                <a:close/>
                <a:moveTo>
                  <a:pt x="8992978" y="5793107"/>
                </a:moveTo>
                <a:cubicBezTo>
                  <a:pt x="8996033" y="5793107"/>
                  <a:pt x="8999088" y="5795143"/>
                  <a:pt x="8999088" y="5799215"/>
                </a:cubicBezTo>
                <a:cubicBezTo>
                  <a:pt x="8999088" y="5802270"/>
                  <a:pt x="8996033" y="5805325"/>
                  <a:pt x="8992978" y="5805325"/>
                </a:cubicBezTo>
                <a:cubicBezTo>
                  <a:pt x="8989924" y="5805325"/>
                  <a:pt x="8986870" y="5802270"/>
                  <a:pt x="8986870" y="5799215"/>
                </a:cubicBezTo>
                <a:cubicBezTo>
                  <a:pt x="8986870" y="5796161"/>
                  <a:pt x="8989924" y="5793107"/>
                  <a:pt x="8992978" y="5793107"/>
                </a:cubicBezTo>
                <a:close/>
                <a:moveTo>
                  <a:pt x="10305331" y="5791071"/>
                </a:moveTo>
                <a:cubicBezTo>
                  <a:pt x="10316531" y="5791071"/>
                  <a:pt x="10324675" y="5800234"/>
                  <a:pt x="10324675" y="5810415"/>
                </a:cubicBezTo>
                <a:cubicBezTo>
                  <a:pt x="10324675" y="5820597"/>
                  <a:pt x="10316531" y="5829759"/>
                  <a:pt x="10305331" y="5829759"/>
                </a:cubicBezTo>
                <a:cubicBezTo>
                  <a:pt x="10295150" y="5829759"/>
                  <a:pt x="10285987" y="5821615"/>
                  <a:pt x="10285987" y="5810415"/>
                </a:cubicBezTo>
                <a:cubicBezTo>
                  <a:pt x="10285987" y="5800234"/>
                  <a:pt x="10294132" y="5791071"/>
                  <a:pt x="10305331" y="5791071"/>
                </a:cubicBezTo>
                <a:close/>
                <a:moveTo>
                  <a:pt x="9101917" y="5773763"/>
                </a:moveTo>
                <a:cubicBezTo>
                  <a:pt x="9116171" y="5773763"/>
                  <a:pt x="9126352" y="5784963"/>
                  <a:pt x="9126352" y="5798198"/>
                </a:cubicBezTo>
                <a:cubicBezTo>
                  <a:pt x="9126352" y="5811433"/>
                  <a:pt x="9115152" y="5822633"/>
                  <a:pt x="9101917" y="5822633"/>
                </a:cubicBezTo>
                <a:cubicBezTo>
                  <a:pt x="9088682" y="5822633"/>
                  <a:pt x="9077482" y="5811433"/>
                  <a:pt x="9077482" y="5798198"/>
                </a:cubicBezTo>
                <a:cubicBezTo>
                  <a:pt x="9077482" y="5784963"/>
                  <a:pt x="9088682" y="5773763"/>
                  <a:pt x="9101917" y="5773763"/>
                </a:cubicBezTo>
                <a:close/>
                <a:moveTo>
                  <a:pt x="4563173" y="5765618"/>
                </a:moveTo>
                <a:cubicBezTo>
                  <a:pt x="4568264" y="5765618"/>
                  <a:pt x="4573353" y="5769691"/>
                  <a:pt x="4573353" y="5775799"/>
                </a:cubicBezTo>
                <a:cubicBezTo>
                  <a:pt x="4573353" y="5781908"/>
                  <a:pt x="4568264" y="5785980"/>
                  <a:pt x="4563173" y="5785980"/>
                </a:cubicBezTo>
                <a:cubicBezTo>
                  <a:pt x="4557062" y="5785980"/>
                  <a:pt x="4552992" y="5781908"/>
                  <a:pt x="4552992" y="5775799"/>
                </a:cubicBezTo>
                <a:cubicBezTo>
                  <a:pt x="4552992" y="5769691"/>
                  <a:pt x="4558082" y="5765618"/>
                  <a:pt x="4563173" y="5765618"/>
                </a:cubicBezTo>
                <a:close/>
                <a:moveTo>
                  <a:pt x="3667253" y="5747292"/>
                </a:moveTo>
                <a:cubicBezTo>
                  <a:pt x="3673361" y="5746274"/>
                  <a:pt x="3677432" y="5750346"/>
                  <a:pt x="3677432" y="5756455"/>
                </a:cubicBezTo>
                <a:cubicBezTo>
                  <a:pt x="3677432" y="5761546"/>
                  <a:pt x="3673361" y="5765618"/>
                  <a:pt x="3667253" y="5765618"/>
                </a:cubicBezTo>
                <a:cubicBezTo>
                  <a:pt x="3662163" y="5765618"/>
                  <a:pt x="3657072" y="5761546"/>
                  <a:pt x="3657072" y="5756455"/>
                </a:cubicBezTo>
                <a:cubicBezTo>
                  <a:pt x="3657072" y="5751365"/>
                  <a:pt x="3661143" y="5747292"/>
                  <a:pt x="3667253" y="5747292"/>
                </a:cubicBezTo>
                <a:close/>
                <a:moveTo>
                  <a:pt x="5934563" y="5691295"/>
                </a:moveTo>
                <a:cubicBezTo>
                  <a:pt x="5935581" y="5691295"/>
                  <a:pt x="5937617" y="5692313"/>
                  <a:pt x="5937617" y="5694349"/>
                </a:cubicBezTo>
                <a:cubicBezTo>
                  <a:pt x="5937617" y="5696386"/>
                  <a:pt x="5936598" y="5697403"/>
                  <a:pt x="5934563" y="5697403"/>
                </a:cubicBezTo>
                <a:cubicBezTo>
                  <a:pt x="5932526" y="5697403"/>
                  <a:pt x="5931508" y="5696386"/>
                  <a:pt x="5931508" y="5694349"/>
                </a:cubicBezTo>
                <a:cubicBezTo>
                  <a:pt x="5931508" y="5692313"/>
                  <a:pt x="5932526" y="5691295"/>
                  <a:pt x="5934563" y="5691295"/>
                </a:cubicBezTo>
                <a:close/>
                <a:moveTo>
                  <a:pt x="9720932" y="5662788"/>
                </a:moveTo>
                <a:cubicBezTo>
                  <a:pt x="9732132" y="5662788"/>
                  <a:pt x="9741295" y="5671951"/>
                  <a:pt x="9741295" y="5683150"/>
                </a:cubicBezTo>
                <a:cubicBezTo>
                  <a:pt x="9741295" y="5694349"/>
                  <a:pt x="9732132" y="5703513"/>
                  <a:pt x="9720932" y="5703513"/>
                </a:cubicBezTo>
                <a:cubicBezTo>
                  <a:pt x="9709733" y="5703513"/>
                  <a:pt x="9700570" y="5694349"/>
                  <a:pt x="9700570" y="5683150"/>
                </a:cubicBezTo>
                <a:cubicBezTo>
                  <a:pt x="9700570" y="5671951"/>
                  <a:pt x="9709733" y="5662788"/>
                  <a:pt x="9720932" y="5662788"/>
                </a:cubicBezTo>
                <a:close/>
                <a:moveTo>
                  <a:pt x="1551600" y="5657698"/>
                </a:moveTo>
                <a:cubicBezTo>
                  <a:pt x="1554653" y="5657698"/>
                  <a:pt x="1556689" y="5659734"/>
                  <a:pt x="1556689" y="5662789"/>
                </a:cubicBezTo>
                <a:cubicBezTo>
                  <a:pt x="1556689" y="5665843"/>
                  <a:pt x="1554653" y="5667879"/>
                  <a:pt x="1551600" y="5667879"/>
                </a:cubicBezTo>
                <a:cubicBezTo>
                  <a:pt x="1548544" y="5667879"/>
                  <a:pt x="1546509" y="5665843"/>
                  <a:pt x="1546509" y="5662789"/>
                </a:cubicBezTo>
                <a:cubicBezTo>
                  <a:pt x="1546509" y="5659734"/>
                  <a:pt x="1548544" y="5657698"/>
                  <a:pt x="1551600" y="5657698"/>
                </a:cubicBezTo>
                <a:close/>
                <a:moveTo>
                  <a:pt x="5617940" y="5620027"/>
                </a:moveTo>
                <a:cubicBezTo>
                  <a:pt x="5623030" y="5620027"/>
                  <a:pt x="5628121" y="5625118"/>
                  <a:pt x="5628121" y="5630208"/>
                </a:cubicBezTo>
                <a:cubicBezTo>
                  <a:pt x="5628121" y="5636317"/>
                  <a:pt x="5623030" y="5640389"/>
                  <a:pt x="5617940" y="5640389"/>
                </a:cubicBezTo>
                <a:cubicBezTo>
                  <a:pt x="5611832" y="5640389"/>
                  <a:pt x="5607759" y="5635299"/>
                  <a:pt x="5607759" y="5630208"/>
                </a:cubicBezTo>
                <a:cubicBezTo>
                  <a:pt x="5607759" y="5624100"/>
                  <a:pt x="5612850" y="5620027"/>
                  <a:pt x="5617940" y="5620027"/>
                </a:cubicBezTo>
                <a:close/>
                <a:moveTo>
                  <a:pt x="7608340" y="5584393"/>
                </a:moveTo>
                <a:cubicBezTo>
                  <a:pt x="7612413" y="5584393"/>
                  <a:pt x="7616485" y="5588466"/>
                  <a:pt x="7616485" y="5592538"/>
                </a:cubicBezTo>
                <a:cubicBezTo>
                  <a:pt x="7616485" y="5596611"/>
                  <a:pt x="7613430" y="5600683"/>
                  <a:pt x="7608340" y="5600683"/>
                </a:cubicBezTo>
                <a:cubicBezTo>
                  <a:pt x="7604268" y="5600683"/>
                  <a:pt x="7600195" y="5597628"/>
                  <a:pt x="7600195" y="5592538"/>
                </a:cubicBezTo>
                <a:cubicBezTo>
                  <a:pt x="7600195" y="5588466"/>
                  <a:pt x="7603249" y="5584393"/>
                  <a:pt x="7608340" y="5584393"/>
                </a:cubicBezTo>
                <a:close/>
                <a:moveTo>
                  <a:pt x="4031736" y="5584393"/>
                </a:moveTo>
                <a:cubicBezTo>
                  <a:pt x="4037844" y="5584393"/>
                  <a:pt x="4043953" y="5590501"/>
                  <a:pt x="4043953" y="5596611"/>
                </a:cubicBezTo>
                <a:cubicBezTo>
                  <a:pt x="4043953" y="5603737"/>
                  <a:pt x="4038861" y="5608828"/>
                  <a:pt x="4031736" y="5608828"/>
                </a:cubicBezTo>
                <a:cubicBezTo>
                  <a:pt x="4024608" y="5608828"/>
                  <a:pt x="4019517" y="5603737"/>
                  <a:pt x="4019517" y="5596611"/>
                </a:cubicBezTo>
                <a:cubicBezTo>
                  <a:pt x="4019517" y="5589484"/>
                  <a:pt x="4024608" y="5584393"/>
                  <a:pt x="4031736" y="5584393"/>
                </a:cubicBezTo>
                <a:close/>
                <a:moveTo>
                  <a:pt x="8657000" y="5577266"/>
                </a:moveTo>
                <a:cubicBezTo>
                  <a:pt x="8678381" y="5577266"/>
                  <a:pt x="8696707" y="5595592"/>
                  <a:pt x="8696707" y="5616973"/>
                </a:cubicBezTo>
                <a:cubicBezTo>
                  <a:pt x="8696707" y="5638353"/>
                  <a:pt x="8679399" y="5656679"/>
                  <a:pt x="8657000" y="5656679"/>
                </a:cubicBezTo>
                <a:cubicBezTo>
                  <a:pt x="8634601" y="5656679"/>
                  <a:pt x="8617294" y="5639371"/>
                  <a:pt x="8617294" y="5616973"/>
                </a:cubicBezTo>
                <a:cubicBezTo>
                  <a:pt x="8617294" y="5595592"/>
                  <a:pt x="8634601" y="5577266"/>
                  <a:pt x="8657000" y="5577266"/>
                </a:cubicBezTo>
                <a:close/>
                <a:moveTo>
                  <a:pt x="10814389" y="5571158"/>
                </a:moveTo>
                <a:cubicBezTo>
                  <a:pt x="10820499" y="5571158"/>
                  <a:pt x="10825589" y="5576249"/>
                  <a:pt x="10825589" y="5582357"/>
                </a:cubicBezTo>
                <a:cubicBezTo>
                  <a:pt x="10825589" y="5588466"/>
                  <a:pt x="10820499" y="5593557"/>
                  <a:pt x="10814389" y="5593557"/>
                </a:cubicBezTo>
                <a:cubicBezTo>
                  <a:pt x="10808281" y="5593557"/>
                  <a:pt x="10803190" y="5588466"/>
                  <a:pt x="10803190" y="5582357"/>
                </a:cubicBezTo>
                <a:cubicBezTo>
                  <a:pt x="10803190" y="5576249"/>
                  <a:pt x="10808281" y="5571158"/>
                  <a:pt x="10814389" y="5571158"/>
                </a:cubicBezTo>
                <a:close/>
                <a:moveTo>
                  <a:pt x="7000525" y="5501926"/>
                </a:moveTo>
                <a:cubicBezTo>
                  <a:pt x="7015797" y="5502944"/>
                  <a:pt x="7026996" y="5514143"/>
                  <a:pt x="7026996" y="5528397"/>
                </a:cubicBezTo>
                <a:cubicBezTo>
                  <a:pt x="7026996" y="5542651"/>
                  <a:pt x="7015797" y="5554868"/>
                  <a:pt x="7000525" y="5554868"/>
                </a:cubicBezTo>
                <a:cubicBezTo>
                  <a:pt x="6986272" y="5554868"/>
                  <a:pt x="6974054" y="5543669"/>
                  <a:pt x="6974054" y="5528397"/>
                </a:cubicBezTo>
                <a:cubicBezTo>
                  <a:pt x="6974054" y="5514143"/>
                  <a:pt x="6985253" y="5501926"/>
                  <a:pt x="7000525" y="5501926"/>
                </a:cubicBezTo>
                <a:close/>
                <a:moveTo>
                  <a:pt x="8101109" y="5497853"/>
                </a:moveTo>
                <a:cubicBezTo>
                  <a:pt x="8108236" y="5497853"/>
                  <a:pt x="8114345" y="5503961"/>
                  <a:pt x="8114345" y="5511088"/>
                </a:cubicBezTo>
                <a:cubicBezTo>
                  <a:pt x="8114345" y="5518215"/>
                  <a:pt x="8108236" y="5524324"/>
                  <a:pt x="8101109" y="5524324"/>
                </a:cubicBezTo>
                <a:cubicBezTo>
                  <a:pt x="8093982" y="5524324"/>
                  <a:pt x="8087874" y="5518215"/>
                  <a:pt x="8087874" y="5511088"/>
                </a:cubicBezTo>
                <a:cubicBezTo>
                  <a:pt x="8087874" y="5503961"/>
                  <a:pt x="8093982" y="5497853"/>
                  <a:pt x="8101109" y="5497853"/>
                </a:cubicBezTo>
                <a:close/>
                <a:moveTo>
                  <a:pt x="11261343" y="5462219"/>
                </a:moveTo>
                <a:cubicBezTo>
                  <a:pt x="11280687" y="5462219"/>
                  <a:pt x="11297995" y="5478509"/>
                  <a:pt x="11297995" y="5498871"/>
                </a:cubicBezTo>
                <a:cubicBezTo>
                  <a:pt x="11297995" y="5519233"/>
                  <a:pt x="11281705" y="5535524"/>
                  <a:pt x="11261343" y="5535524"/>
                </a:cubicBezTo>
                <a:cubicBezTo>
                  <a:pt x="11240981" y="5535524"/>
                  <a:pt x="11224691" y="5519233"/>
                  <a:pt x="11224691" y="5498871"/>
                </a:cubicBezTo>
                <a:cubicBezTo>
                  <a:pt x="11224691" y="5478509"/>
                  <a:pt x="11240981" y="5462219"/>
                  <a:pt x="11261343" y="5462219"/>
                </a:cubicBezTo>
                <a:close/>
                <a:moveTo>
                  <a:pt x="6980162" y="5433712"/>
                </a:moveTo>
                <a:cubicBezTo>
                  <a:pt x="6988307" y="5433712"/>
                  <a:pt x="6995434" y="5440839"/>
                  <a:pt x="6995434" y="5448984"/>
                </a:cubicBezTo>
                <a:cubicBezTo>
                  <a:pt x="6995434" y="5457129"/>
                  <a:pt x="6988307" y="5463237"/>
                  <a:pt x="6980162" y="5463237"/>
                </a:cubicBezTo>
                <a:cubicBezTo>
                  <a:pt x="6972017" y="5463237"/>
                  <a:pt x="6964890" y="5457129"/>
                  <a:pt x="6964890" y="5448984"/>
                </a:cubicBezTo>
                <a:cubicBezTo>
                  <a:pt x="6964890" y="5440839"/>
                  <a:pt x="6972017" y="5433712"/>
                  <a:pt x="6980162" y="5433712"/>
                </a:cubicBezTo>
                <a:close/>
                <a:moveTo>
                  <a:pt x="7394535" y="5431676"/>
                </a:moveTo>
                <a:cubicBezTo>
                  <a:pt x="7411843" y="5432694"/>
                  <a:pt x="7426097" y="5445930"/>
                  <a:pt x="7426097" y="5463237"/>
                </a:cubicBezTo>
                <a:cubicBezTo>
                  <a:pt x="7426097" y="5480545"/>
                  <a:pt x="7411843" y="5494799"/>
                  <a:pt x="7394535" y="5494799"/>
                </a:cubicBezTo>
                <a:cubicBezTo>
                  <a:pt x="7377227" y="5494799"/>
                  <a:pt x="7362974" y="5480545"/>
                  <a:pt x="7362974" y="5463237"/>
                </a:cubicBezTo>
                <a:cubicBezTo>
                  <a:pt x="7362974" y="5445930"/>
                  <a:pt x="7377227" y="5431676"/>
                  <a:pt x="7394535" y="5431676"/>
                </a:cubicBezTo>
                <a:close/>
                <a:moveTo>
                  <a:pt x="9262779" y="5425567"/>
                </a:moveTo>
                <a:cubicBezTo>
                  <a:pt x="9263798" y="5425567"/>
                  <a:pt x="9264816" y="5426585"/>
                  <a:pt x="9264816" y="5427603"/>
                </a:cubicBezTo>
                <a:cubicBezTo>
                  <a:pt x="9264816" y="5428621"/>
                  <a:pt x="9263798" y="5429639"/>
                  <a:pt x="9262779" y="5429639"/>
                </a:cubicBezTo>
                <a:cubicBezTo>
                  <a:pt x="9261761" y="5429639"/>
                  <a:pt x="9260743" y="5428621"/>
                  <a:pt x="9260743" y="5427603"/>
                </a:cubicBezTo>
                <a:cubicBezTo>
                  <a:pt x="9260743" y="5426585"/>
                  <a:pt x="9261761" y="5425567"/>
                  <a:pt x="9262779" y="5425567"/>
                </a:cubicBezTo>
                <a:close/>
                <a:moveTo>
                  <a:pt x="9043884" y="5381788"/>
                </a:moveTo>
                <a:cubicBezTo>
                  <a:pt x="9070356" y="5381788"/>
                  <a:pt x="9092754" y="5404187"/>
                  <a:pt x="9092754" y="5430658"/>
                </a:cubicBezTo>
                <a:cubicBezTo>
                  <a:pt x="9092754" y="5457129"/>
                  <a:pt x="9070356" y="5479528"/>
                  <a:pt x="9043884" y="5479528"/>
                </a:cubicBezTo>
                <a:cubicBezTo>
                  <a:pt x="9016395" y="5479528"/>
                  <a:pt x="8995015" y="5458147"/>
                  <a:pt x="8995015" y="5430658"/>
                </a:cubicBezTo>
                <a:cubicBezTo>
                  <a:pt x="8995015" y="5404187"/>
                  <a:pt x="9016395" y="5381788"/>
                  <a:pt x="9043884" y="5381788"/>
                </a:cubicBezTo>
                <a:close/>
                <a:moveTo>
                  <a:pt x="8166268" y="5370589"/>
                </a:moveTo>
                <a:cubicBezTo>
                  <a:pt x="8174414" y="5370589"/>
                  <a:pt x="8180522" y="5376697"/>
                  <a:pt x="8180522" y="5384843"/>
                </a:cubicBezTo>
                <a:cubicBezTo>
                  <a:pt x="8180522" y="5392988"/>
                  <a:pt x="8174414" y="5399096"/>
                  <a:pt x="8166268" y="5399096"/>
                </a:cubicBezTo>
                <a:cubicBezTo>
                  <a:pt x="8158123" y="5399096"/>
                  <a:pt x="8152015" y="5392988"/>
                  <a:pt x="8152015" y="5384843"/>
                </a:cubicBezTo>
                <a:cubicBezTo>
                  <a:pt x="8152015" y="5376697"/>
                  <a:pt x="8158123" y="5370589"/>
                  <a:pt x="8166268" y="5370589"/>
                </a:cubicBezTo>
                <a:close/>
                <a:moveTo>
                  <a:pt x="9917428" y="5332918"/>
                </a:moveTo>
                <a:cubicBezTo>
                  <a:pt x="9958153" y="5332918"/>
                  <a:pt x="9991751" y="5365498"/>
                  <a:pt x="9991751" y="5406223"/>
                </a:cubicBezTo>
                <a:cubicBezTo>
                  <a:pt x="9991751" y="5446947"/>
                  <a:pt x="9958153" y="5479527"/>
                  <a:pt x="9917428" y="5479527"/>
                </a:cubicBezTo>
                <a:cubicBezTo>
                  <a:pt x="9876704" y="5479527"/>
                  <a:pt x="9843106" y="5446947"/>
                  <a:pt x="9843106" y="5406223"/>
                </a:cubicBezTo>
                <a:cubicBezTo>
                  <a:pt x="9843106" y="5365498"/>
                  <a:pt x="9876704" y="5332918"/>
                  <a:pt x="9917428" y="5332918"/>
                </a:cubicBezTo>
                <a:close/>
                <a:moveTo>
                  <a:pt x="5489660" y="5317646"/>
                </a:moveTo>
                <a:cubicBezTo>
                  <a:pt x="5515111" y="5317646"/>
                  <a:pt x="5535474" y="5338008"/>
                  <a:pt x="5535474" y="5362443"/>
                </a:cubicBezTo>
                <a:cubicBezTo>
                  <a:pt x="5535474" y="5387896"/>
                  <a:pt x="5515111" y="5408259"/>
                  <a:pt x="5489660" y="5408259"/>
                </a:cubicBezTo>
                <a:cubicBezTo>
                  <a:pt x="5464207" y="5408259"/>
                  <a:pt x="5443845" y="5387896"/>
                  <a:pt x="5443845" y="5362443"/>
                </a:cubicBezTo>
                <a:cubicBezTo>
                  <a:pt x="5443845" y="5336990"/>
                  <a:pt x="5464207" y="5317646"/>
                  <a:pt x="5489660" y="5317646"/>
                </a:cubicBezTo>
                <a:close/>
                <a:moveTo>
                  <a:pt x="7760040" y="5273868"/>
                </a:moveTo>
                <a:cubicBezTo>
                  <a:pt x="7780402" y="5273868"/>
                  <a:pt x="7795674" y="5290158"/>
                  <a:pt x="7795674" y="5309502"/>
                </a:cubicBezTo>
                <a:cubicBezTo>
                  <a:pt x="7795674" y="5328847"/>
                  <a:pt x="7779384" y="5345136"/>
                  <a:pt x="7760040" y="5345136"/>
                </a:cubicBezTo>
                <a:cubicBezTo>
                  <a:pt x="7740696" y="5345136"/>
                  <a:pt x="7724406" y="5329864"/>
                  <a:pt x="7724406" y="5309502"/>
                </a:cubicBezTo>
                <a:cubicBezTo>
                  <a:pt x="7724406" y="5290158"/>
                  <a:pt x="7740696" y="5273868"/>
                  <a:pt x="7760040" y="5273868"/>
                </a:cubicBezTo>
                <a:close/>
                <a:moveTo>
                  <a:pt x="4548919" y="5233143"/>
                </a:moveTo>
                <a:cubicBezTo>
                  <a:pt x="4564190" y="5233143"/>
                  <a:pt x="4575387" y="5244342"/>
                  <a:pt x="4575387" y="5259614"/>
                </a:cubicBezTo>
                <a:cubicBezTo>
                  <a:pt x="4575387" y="5274886"/>
                  <a:pt x="4563173" y="5286085"/>
                  <a:pt x="4548919" y="5286085"/>
                </a:cubicBezTo>
                <a:cubicBezTo>
                  <a:pt x="4533646" y="5286085"/>
                  <a:pt x="4522446" y="5273868"/>
                  <a:pt x="4522446" y="5259614"/>
                </a:cubicBezTo>
                <a:cubicBezTo>
                  <a:pt x="4522446" y="5244342"/>
                  <a:pt x="4534664" y="5233143"/>
                  <a:pt x="4548919" y="5233143"/>
                </a:cubicBezTo>
                <a:close/>
                <a:moveTo>
                  <a:pt x="7408789" y="5131331"/>
                </a:moveTo>
                <a:cubicBezTo>
                  <a:pt x="7413880" y="5131331"/>
                  <a:pt x="7417952" y="5135404"/>
                  <a:pt x="7417952" y="5140494"/>
                </a:cubicBezTo>
                <a:cubicBezTo>
                  <a:pt x="7417952" y="5145585"/>
                  <a:pt x="7413880" y="5149657"/>
                  <a:pt x="7408789" y="5149657"/>
                </a:cubicBezTo>
                <a:cubicBezTo>
                  <a:pt x="7403699" y="5149657"/>
                  <a:pt x="7399626" y="5145585"/>
                  <a:pt x="7399626" y="5140494"/>
                </a:cubicBezTo>
                <a:cubicBezTo>
                  <a:pt x="7399626" y="5135404"/>
                  <a:pt x="7403699" y="5131331"/>
                  <a:pt x="7408789" y="5131331"/>
                </a:cubicBezTo>
                <a:close/>
                <a:moveTo>
                  <a:pt x="10433614" y="5120132"/>
                </a:moveTo>
                <a:cubicBezTo>
                  <a:pt x="10438705" y="5120132"/>
                  <a:pt x="10442776" y="5124204"/>
                  <a:pt x="10442776" y="5129295"/>
                </a:cubicBezTo>
                <a:cubicBezTo>
                  <a:pt x="10442776" y="5134385"/>
                  <a:pt x="10438705" y="5138458"/>
                  <a:pt x="10433614" y="5138458"/>
                </a:cubicBezTo>
                <a:cubicBezTo>
                  <a:pt x="10428524" y="5138458"/>
                  <a:pt x="10424451" y="5134385"/>
                  <a:pt x="10424451" y="5129295"/>
                </a:cubicBezTo>
                <a:cubicBezTo>
                  <a:pt x="10424451" y="5124204"/>
                  <a:pt x="10428524" y="5120132"/>
                  <a:pt x="10433614" y="5120132"/>
                </a:cubicBezTo>
                <a:close/>
                <a:moveTo>
                  <a:pt x="1525133" y="5095697"/>
                </a:moveTo>
                <a:cubicBezTo>
                  <a:pt x="1549568" y="5095697"/>
                  <a:pt x="1568912" y="5116059"/>
                  <a:pt x="1568912" y="5139476"/>
                </a:cubicBezTo>
                <a:cubicBezTo>
                  <a:pt x="1568912" y="5163911"/>
                  <a:pt x="1549568" y="5183255"/>
                  <a:pt x="1525133" y="5183255"/>
                </a:cubicBezTo>
                <a:cubicBezTo>
                  <a:pt x="1500698" y="5183255"/>
                  <a:pt x="1481354" y="5163911"/>
                  <a:pt x="1481354" y="5139476"/>
                </a:cubicBezTo>
                <a:cubicBezTo>
                  <a:pt x="1481354" y="5115041"/>
                  <a:pt x="1500698" y="5095697"/>
                  <a:pt x="1525133" y="5095697"/>
                </a:cubicBezTo>
                <a:close/>
                <a:moveTo>
                  <a:pt x="4545863" y="5086534"/>
                </a:moveTo>
                <a:cubicBezTo>
                  <a:pt x="4555026" y="5086534"/>
                  <a:pt x="4563168" y="5094679"/>
                  <a:pt x="4563168" y="5103842"/>
                </a:cubicBezTo>
                <a:cubicBezTo>
                  <a:pt x="4563168" y="5113005"/>
                  <a:pt x="4555026" y="5121150"/>
                  <a:pt x="4545863" y="5121150"/>
                </a:cubicBezTo>
                <a:cubicBezTo>
                  <a:pt x="4535682" y="5121150"/>
                  <a:pt x="4528555" y="5113005"/>
                  <a:pt x="4528555" y="5103842"/>
                </a:cubicBezTo>
                <a:cubicBezTo>
                  <a:pt x="4528555" y="5093661"/>
                  <a:pt x="4536700" y="5086534"/>
                  <a:pt x="4545863" y="5086534"/>
                </a:cubicBezTo>
                <a:close/>
                <a:moveTo>
                  <a:pt x="9595704" y="5048864"/>
                </a:moveTo>
                <a:cubicBezTo>
                  <a:pt x="9599777" y="5048864"/>
                  <a:pt x="9601813" y="5051918"/>
                  <a:pt x="9601813" y="5054972"/>
                </a:cubicBezTo>
                <a:cubicBezTo>
                  <a:pt x="9601813" y="5058027"/>
                  <a:pt x="9598759" y="5061081"/>
                  <a:pt x="9595704" y="5061081"/>
                </a:cubicBezTo>
                <a:cubicBezTo>
                  <a:pt x="9592650" y="5061081"/>
                  <a:pt x="9589596" y="5059045"/>
                  <a:pt x="9589596" y="5054972"/>
                </a:cubicBezTo>
                <a:cubicBezTo>
                  <a:pt x="9589596" y="5051918"/>
                  <a:pt x="9592650" y="5048864"/>
                  <a:pt x="9595704" y="5048864"/>
                </a:cubicBezTo>
                <a:close/>
                <a:moveTo>
                  <a:pt x="11474130" y="5040719"/>
                </a:moveTo>
                <a:cubicBezTo>
                  <a:pt x="11484311" y="5040719"/>
                  <a:pt x="11492456" y="5048864"/>
                  <a:pt x="11492456" y="5059046"/>
                </a:cubicBezTo>
                <a:cubicBezTo>
                  <a:pt x="11492456" y="5069227"/>
                  <a:pt x="11484311" y="5077372"/>
                  <a:pt x="11474130" y="5077372"/>
                </a:cubicBezTo>
                <a:cubicBezTo>
                  <a:pt x="11463948" y="5077372"/>
                  <a:pt x="11455803" y="5069227"/>
                  <a:pt x="11455803" y="5059046"/>
                </a:cubicBezTo>
                <a:cubicBezTo>
                  <a:pt x="11455803" y="5048864"/>
                  <a:pt x="11463948" y="5040719"/>
                  <a:pt x="11474130" y="5040719"/>
                </a:cubicBezTo>
                <a:close/>
                <a:moveTo>
                  <a:pt x="2684777" y="5038683"/>
                </a:moveTo>
                <a:cubicBezTo>
                  <a:pt x="2688848" y="5038683"/>
                  <a:pt x="2690886" y="5041737"/>
                  <a:pt x="2690886" y="5044791"/>
                </a:cubicBezTo>
                <a:cubicBezTo>
                  <a:pt x="2690886" y="5047846"/>
                  <a:pt x="2687831" y="5050900"/>
                  <a:pt x="2684777" y="5050900"/>
                </a:cubicBezTo>
                <a:cubicBezTo>
                  <a:pt x="2681723" y="5050900"/>
                  <a:pt x="2678668" y="5047846"/>
                  <a:pt x="2678668" y="5044791"/>
                </a:cubicBezTo>
                <a:cubicBezTo>
                  <a:pt x="2678668" y="5041737"/>
                  <a:pt x="2681723" y="5038683"/>
                  <a:pt x="2684777" y="5038683"/>
                </a:cubicBezTo>
                <a:close/>
                <a:moveTo>
                  <a:pt x="8718088" y="5027483"/>
                </a:moveTo>
                <a:cubicBezTo>
                  <a:pt x="8735396" y="5027483"/>
                  <a:pt x="8750668" y="5042755"/>
                  <a:pt x="8750668" y="5060063"/>
                </a:cubicBezTo>
                <a:cubicBezTo>
                  <a:pt x="8750668" y="5078389"/>
                  <a:pt x="8735396" y="5092643"/>
                  <a:pt x="8718088" y="5092643"/>
                </a:cubicBezTo>
                <a:cubicBezTo>
                  <a:pt x="8699762" y="5092643"/>
                  <a:pt x="8684490" y="5078389"/>
                  <a:pt x="8684490" y="5060063"/>
                </a:cubicBezTo>
                <a:cubicBezTo>
                  <a:pt x="8684490" y="5041737"/>
                  <a:pt x="8699762" y="5027483"/>
                  <a:pt x="8718088" y="5027483"/>
                </a:cubicBezTo>
                <a:close/>
                <a:moveTo>
                  <a:pt x="855208" y="4961306"/>
                </a:moveTo>
                <a:cubicBezTo>
                  <a:pt x="857245" y="4961306"/>
                  <a:pt x="859281" y="4963342"/>
                  <a:pt x="859281" y="4965379"/>
                </a:cubicBezTo>
                <a:cubicBezTo>
                  <a:pt x="859281" y="4967415"/>
                  <a:pt x="857245" y="4969451"/>
                  <a:pt x="855208" y="4969451"/>
                </a:cubicBezTo>
                <a:cubicBezTo>
                  <a:pt x="853172" y="4969451"/>
                  <a:pt x="851136" y="4967415"/>
                  <a:pt x="851136" y="4965379"/>
                </a:cubicBezTo>
                <a:cubicBezTo>
                  <a:pt x="851136" y="4963342"/>
                  <a:pt x="853172" y="4961306"/>
                  <a:pt x="855208" y="4961306"/>
                </a:cubicBezTo>
                <a:close/>
                <a:moveTo>
                  <a:pt x="3860690" y="4955197"/>
                </a:moveTo>
                <a:cubicBezTo>
                  <a:pt x="3867816" y="4955197"/>
                  <a:pt x="3873926" y="4961305"/>
                  <a:pt x="3873926" y="4968432"/>
                </a:cubicBezTo>
                <a:cubicBezTo>
                  <a:pt x="3873926" y="4975559"/>
                  <a:pt x="3867816" y="4981668"/>
                  <a:pt x="3860690" y="4981668"/>
                </a:cubicBezTo>
                <a:cubicBezTo>
                  <a:pt x="3853563" y="4981668"/>
                  <a:pt x="3847454" y="4975559"/>
                  <a:pt x="3847454" y="4968432"/>
                </a:cubicBezTo>
                <a:cubicBezTo>
                  <a:pt x="3847454" y="4961305"/>
                  <a:pt x="3853563" y="4955197"/>
                  <a:pt x="3860690" y="4955197"/>
                </a:cubicBezTo>
                <a:close/>
                <a:moveTo>
                  <a:pt x="428625" y="4954179"/>
                </a:moveTo>
                <a:cubicBezTo>
                  <a:pt x="459169" y="4955197"/>
                  <a:pt x="483604" y="4979632"/>
                  <a:pt x="483604" y="5009158"/>
                </a:cubicBezTo>
                <a:cubicBezTo>
                  <a:pt x="483604" y="5039701"/>
                  <a:pt x="459169" y="5064136"/>
                  <a:pt x="428625" y="5064136"/>
                </a:cubicBezTo>
                <a:cubicBezTo>
                  <a:pt x="398082" y="5064136"/>
                  <a:pt x="373647" y="5039701"/>
                  <a:pt x="373647" y="5009158"/>
                </a:cubicBezTo>
                <a:cubicBezTo>
                  <a:pt x="373647" y="4978614"/>
                  <a:pt x="398082" y="4954179"/>
                  <a:pt x="428625" y="4954179"/>
                </a:cubicBezTo>
                <a:close/>
                <a:moveTo>
                  <a:pt x="8221247" y="4935853"/>
                </a:moveTo>
                <a:cubicBezTo>
                  <a:pt x="8224301" y="4936871"/>
                  <a:pt x="8225319" y="4937889"/>
                  <a:pt x="8225319" y="4939926"/>
                </a:cubicBezTo>
                <a:cubicBezTo>
                  <a:pt x="8225319" y="4941962"/>
                  <a:pt x="8223283" y="4943998"/>
                  <a:pt x="8221247" y="4943998"/>
                </a:cubicBezTo>
                <a:cubicBezTo>
                  <a:pt x="8219210" y="4943998"/>
                  <a:pt x="8217174" y="4941962"/>
                  <a:pt x="8217174" y="4939926"/>
                </a:cubicBezTo>
                <a:cubicBezTo>
                  <a:pt x="8217174" y="4937889"/>
                  <a:pt x="8219210" y="4935853"/>
                  <a:pt x="8221247" y="4935853"/>
                </a:cubicBezTo>
                <a:close/>
                <a:moveTo>
                  <a:pt x="6571898" y="4926690"/>
                </a:moveTo>
                <a:cubicBezTo>
                  <a:pt x="6580043" y="4926690"/>
                  <a:pt x="6586152" y="4932798"/>
                  <a:pt x="6586152" y="4940943"/>
                </a:cubicBezTo>
                <a:cubicBezTo>
                  <a:pt x="6586152" y="4949088"/>
                  <a:pt x="6580043" y="4955197"/>
                  <a:pt x="6571898" y="4955197"/>
                </a:cubicBezTo>
                <a:cubicBezTo>
                  <a:pt x="6563753" y="4955197"/>
                  <a:pt x="6557644" y="4949088"/>
                  <a:pt x="6557644" y="4940943"/>
                </a:cubicBezTo>
                <a:cubicBezTo>
                  <a:pt x="6557644" y="4932798"/>
                  <a:pt x="6563753" y="4926690"/>
                  <a:pt x="6571898" y="4926690"/>
                </a:cubicBezTo>
                <a:close/>
                <a:moveTo>
                  <a:pt x="5978342" y="4896147"/>
                </a:moveTo>
                <a:cubicBezTo>
                  <a:pt x="6002774" y="4897165"/>
                  <a:pt x="6022119" y="4916509"/>
                  <a:pt x="6022119" y="4939926"/>
                </a:cubicBezTo>
                <a:cubicBezTo>
                  <a:pt x="6022119" y="4964360"/>
                  <a:pt x="6002774" y="4983705"/>
                  <a:pt x="5978342" y="4983705"/>
                </a:cubicBezTo>
                <a:cubicBezTo>
                  <a:pt x="5953907" y="4983705"/>
                  <a:pt x="5934564" y="4964360"/>
                  <a:pt x="5934564" y="4939926"/>
                </a:cubicBezTo>
                <a:cubicBezTo>
                  <a:pt x="5934564" y="4915491"/>
                  <a:pt x="5953907" y="4896147"/>
                  <a:pt x="5978342" y="4896147"/>
                </a:cubicBezTo>
                <a:close/>
                <a:moveTo>
                  <a:pt x="9071374" y="4885965"/>
                </a:moveTo>
                <a:cubicBezTo>
                  <a:pt x="9090719" y="4885965"/>
                  <a:pt x="9105990" y="4901237"/>
                  <a:pt x="9105990" y="4920581"/>
                </a:cubicBezTo>
                <a:cubicBezTo>
                  <a:pt x="9105990" y="4939925"/>
                  <a:pt x="9090719" y="4955197"/>
                  <a:pt x="9071374" y="4955197"/>
                </a:cubicBezTo>
                <a:cubicBezTo>
                  <a:pt x="9052030" y="4955197"/>
                  <a:pt x="9036758" y="4939925"/>
                  <a:pt x="9036758" y="4920581"/>
                </a:cubicBezTo>
                <a:cubicBezTo>
                  <a:pt x="9036758" y="4901237"/>
                  <a:pt x="9052030" y="4885965"/>
                  <a:pt x="9071374" y="4885965"/>
                </a:cubicBezTo>
                <a:close/>
                <a:moveTo>
                  <a:pt x="4705700" y="4854403"/>
                </a:moveTo>
                <a:cubicBezTo>
                  <a:pt x="4710788" y="4854403"/>
                  <a:pt x="4713844" y="4857457"/>
                  <a:pt x="4713844" y="4861530"/>
                </a:cubicBezTo>
                <a:cubicBezTo>
                  <a:pt x="4713844" y="4865603"/>
                  <a:pt x="4710788" y="4868657"/>
                  <a:pt x="4705700" y="4868657"/>
                </a:cubicBezTo>
                <a:cubicBezTo>
                  <a:pt x="4701628" y="4868657"/>
                  <a:pt x="4697560" y="4865603"/>
                  <a:pt x="4697560" y="4861530"/>
                </a:cubicBezTo>
                <a:cubicBezTo>
                  <a:pt x="4697560" y="4857457"/>
                  <a:pt x="4700612" y="4854403"/>
                  <a:pt x="4705700" y="4854403"/>
                </a:cubicBezTo>
                <a:close/>
                <a:moveTo>
                  <a:pt x="11940428" y="4845241"/>
                </a:moveTo>
                <a:cubicBezTo>
                  <a:pt x="11943481" y="4844222"/>
                  <a:pt x="11945518" y="4847277"/>
                  <a:pt x="11945518" y="4850331"/>
                </a:cubicBezTo>
                <a:cubicBezTo>
                  <a:pt x="11945518" y="4853386"/>
                  <a:pt x="11943481" y="4855422"/>
                  <a:pt x="11940428" y="4855422"/>
                </a:cubicBezTo>
                <a:cubicBezTo>
                  <a:pt x="11937373" y="4855422"/>
                  <a:pt x="11935337" y="4853386"/>
                  <a:pt x="11935337" y="4850331"/>
                </a:cubicBezTo>
                <a:cubicBezTo>
                  <a:pt x="11935337" y="4847277"/>
                  <a:pt x="11937373" y="4845241"/>
                  <a:pt x="11940428" y="4845241"/>
                </a:cubicBezTo>
                <a:close/>
                <a:moveTo>
                  <a:pt x="8474758" y="4844222"/>
                </a:moveTo>
                <a:cubicBezTo>
                  <a:pt x="8482903" y="4844222"/>
                  <a:pt x="8489011" y="4850331"/>
                  <a:pt x="8489011" y="4858476"/>
                </a:cubicBezTo>
                <a:cubicBezTo>
                  <a:pt x="8489011" y="4866621"/>
                  <a:pt x="8482903" y="4872729"/>
                  <a:pt x="8474758" y="4872729"/>
                </a:cubicBezTo>
                <a:cubicBezTo>
                  <a:pt x="8466612" y="4872729"/>
                  <a:pt x="8460504" y="4866621"/>
                  <a:pt x="8460504" y="4858476"/>
                </a:cubicBezTo>
                <a:cubicBezTo>
                  <a:pt x="8460504" y="4850331"/>
                  <a:pt x="8466612" y="4844222"/>
                  <a:pt x="8474758" y="4844222"/>
                </a:cubicBezTo>
                <a:close/>
                <a:moveTo>
                  <a:pt x="4205825" y="4837095"/>
                </a:moveTo>
                <a:cubicBezTo>
                  <a:pt x="4209897" y="4837095"/>
                  <a:pt x="4213970" y="4840150"/>
                  <a:pt x="4213970" y="4845240"/>
                </a:cubicBezTo>
                <a:cubicBezTo>
                  <a:pt x="4213970" y="4850331"/>
                  <a:pt x="4209897" y="4853385"/>
                  <a:pt x="4205825" y="4853385"/>
                </a:cubicBezTo>
                <a:cubicBezTo>
                  <a:pt x="4200734" y="4853385"/>
                  <a:pt x="4196662" y="4849313"/>
                  <a:pt x="4196662" y="4845240"/>
                </a:cubicBezTo>
                <a:cubicBezTo>
                  <a:pt x="4196662" y="4840150"/>
                  <a:pt x="4200734" y="4837095"/>
                  <a:pt x="4205825" y="4837095"/>
                </a:cubicBezTo>
                <a:close/>
                <a:moveTo>
                  <a:pt x="7787529" y="4832005"/>
                </a:moveTo>
                <a:cubicBezTo>
                  <a:pt x="7806873" y="4832005"/>
                  <a:pt x="7822145" y="4847277"/>
                  <a:pt x="7822145" y="4866621"/>
                </a:cubicBezTo>
                <a:cubicBezTo>
                  <a:pt x="7822145" y="4884947"/>
                  <a:pt x="7806873" y="4901237"/>
                  <a:pt x="7787529" y="4901237"/>
                </a:cubicBezTo>
                <a:cubicBezTo>
                  <a:pt x="7768185" y="4901237"/>
                  <a:pt x="7752913" y="4885966"/>
                  <a:pt x="7752913" y="4866621"/>
                </a:cubicBezTo>
                <a:cubicBezTo>
                  <a:pt x="7752913" y="4847277"/>
                  <a:pt x="7768185" y="4832005"/>
                  <a:pt x="7787529" y="4832005"/>
                </a:cubicBezTo>
                <a:close/>
                <a:moveTo>
                  <a:pt x="11802981" y="4826914"/>
                </a:moveTo>
                <a:cubicBezTo>
                  <a:pt x="11808072" y="4825896"/>
                  <a:pt x="11811126" y="4828950"/>
                  <a:pt x="11811126" y="4834041"/>
                </a:cubicBezTo>
                <a:cubicBezTo>
                  <a:pt x="11811126" y="4838114"/>
                  <a:pt x="11808072" y="4842186"/>
                  <a:pt x="11802981" y="4842186"/>
                </a:cubicBezTo>
                <a:cubicBezTo>
                  <a:pt x="11798909" y="4842186"/>
                  <a:pt x="11794836" y="4839132"/>
                  <a:pt x="11794836" y="4834041"/>
                </a:cubicBezTo>
                <a:cubicBezTo>
                  <a:pt x="11794836" y="4829969"/>
                  <a:pt x="11797891" y="4826914"/>
                  <a:pt x="11802981" y="4826914"/>
                </a:cubicBezTo>
                <a:close/>
                <a:moveTo>
                  <a:pt x="5411257" y="4809607"/>
                </a:moveTo>
                <a:cubicBezTo>
                  <a:pt x="5417365" y="4809607"/>
                  <a:pt x="5422456" y="4813679"/>
                  <a:pt x="5422456" y="4819788"/>
                </a:cubicBezTo>
                <a:cubicBezTo>
                  <a:pt x="5422456" y="4825897"/>
                  <a:pt x="5417365" y="4829969"/>
                  <a:pt x="5411257" y="4829969"/>
                </a:cubicBezTo>
                <a:cubicBezTo>
                  <a:pt x="5405150" y="4829969"/>
                  <a:pt x="5401075" y="4824879"/>
                  <a:pt x="5401075" y="4819788"/>
                </a:cubicBezTo>
                <a:cubicBezTo>
                  <a:pt x="5401075" y="4813679"/>
                  <a:pt x="5406167" y="4809607"/>
                  <a:pt x="5411257" y="4809607"/>
                </a:cubicBezTo>
                <a:close/>
                <a:moveTo>
                  <a:pt x="9626248" y="4808588"/>
                </a:moveTo>
                <a:cubicBezTo>
                  <a:pt x="9632356" y="4808588"/>
                  <a:pt x="9637447" y="4813679"/>
                  <a:pt x="9637447" y="4819788"/>
                </a:cubicBezTo>
                <a:cubicBezTo>
                  <a:pt x="9637447" y="4825896"/>
                  <a:pt x="9632356" y="4830987"/>
                  <a:pt x="9626248" y="4830987"/>
                </a:cubicBezTo>
                <a:cubicBezTo>
                  <a:pt x="9620140" y="4830987"/>
                  <a:pt x="9615049" y="4825896"/>
                  <a:pt x="9615049" y="4819788"/>
                </a:cubicBezTo>
                <a:cubicBezTo>
                  <a:pt x="9615049" y="4813679"/>
                  <a:pt x="9620140" y="4808588"/>
                  <a:pt x="9626248" y="4808588"/>
                </a:cubicBezTo>
                <a:close/>
                <a:moveTo>
                  <a:pt x="4160030" y="4788226"/>
                </a:moveTo>
                <a:cubicBezTo>
                  <a:pt x="4164103" y="4789244"/>
                  <a:pt x="4168175" y="4792299"/>
                  <a:pt x="4168175" y="4796371"/>
                </a:cubicBezTo>
                <a:cubicBezTo>
                  <a:pt x="4168175" y="4800444"/>
                  <a:pt x="4164103" y="4804516"/>
                  <a:pt x="4160030" y="4804516"/>
                </a:cubicBezTo>
                <a:cubicBezTo>
                  <a:pt x="4155957" y="4804516"/>
                  <a:pt x="4151885" y="4801461"/>
                  <a:pt x="4151885" y="4796371"/>
                </a:cubicBezTo>
                <a:cubicBezTo>
                  <a:pt x="4151885" y="4792299"/>
                  <a:pt x="4155957" y="4788226"/>
                  <a:pt x="4160030" y="4788226"/>
                </a:cubicBezTo>
                <a:close/>
                <a:moveTo>
                  <a:pt x="2707168" y="4788226"/>
                </a:moveTo>
                <a:cubicBezTo>
                  <a:pt x="2718366" y="4788226"/>
                  <a:pt x="2727529" y="4797389"/>
                  <a:pt x="2727529" y="4808588"/>
                </a:cubicBezTo>
                <a:cubicBezTo>
                  <a:pt x="2727529" y="4819788"/>
                  <a:pt x="2718366" y="4828951"/>
                  <a:pt x="2707168" y="4828951"/>
                </a:cubicBezTo>
                <a:cubicBezTo>
                  <a:pt x="2695968" y="4828951"/>
                  <a:pt x="2686805" y="4819788"/>
                  <a:pt x="2686805" y="4808588"/>
                </a:cubicBezTo>
                <a:cubicBezTo>
                  <a:pt x="2686805" y="4797389"/>
                  <a:pt x="2695968" y="4788226"/>
                  <a:pt x="2707168" y="4788226"/>
                </a:cubicBezTo>
                <a:close/>
                <a:moveTo>
                  <a:pt x="8423852" y="4774990"/>
                </a:moveTo>
                <a:cubicBezTo>
                  <a:pt x="8434033" y="4774990"/>
                  <a:pt x="8441160" y="4783135"/>
                  <a:pt x="8441160" y="4792298"/>
                </a:cubicBezTo>
                <a:cubicBezTo>
                  <a:pt x="8441160" y="4802479"/>
                  <a:pt x="8433015" y="4809606"/>
                  <a:pt x="8423852" y="4809606"/>
                </a:cubicBezTo>
                <a:cubicBezTo>
                  <a:pt x="8413671" y="4809606"/>
                  <a:pt x="8406544" y="4801461"/>
                  <a:pt x="8406544" y="4792298"/>
                </a:cubicBezTo>
                <a:cubicBezTo>
                  <a:pt x="8406544" y="4782117"/>
                  <a:pt x="8414689" y="4774990"/>
                  <a:pt x="8423852" y="4774990"/>
                </a:cubicBezTo>
                <a:close/>
                <a:moveTo>
                  <a:pt x="7361956" y="4766846"/>
                </a:moveTo>
                <a:cubicBezTo>
                  <a:pt x="7367046" y="4766846"/>
                  <a:pt x="7371119" y="4771937"/>
                  <a:pt x="7371119" y="4776009"/>
                </a:cubicBezTo>
                <a:cubicBezTo>
                  <a:pt x="7371119" y="4781099"/>
                  <a:pt x="7367046" y="4784154"/>
                  <a:pt x="7361956" y="4784154"/>
                </a:cubicBezTo>
                <a:cubicBezTo>
                  <a:pt x="7356865" y="4784154"/>
                  <a:pt x="7352793" y="4780081"/>
                  <a:pt x="7352793" y="4776009"/>
                </a:cubicBezTo>
                <a:cubicBezTo>
                  <a:pt x="7352793" y="4770918"/>
                  <a:pt x="7356865" y="4766846"/>
                  <a:pt x="7361956" y="4766846"/>
                </a:cubicBezTo>
                <a:close/>
                <a:moveTo>
                  <a:pt x="5745195" y="4758701"/>
                </a:moveTo>
                <a:cubicBezTo>
                  <a:pt x="5751304" y="4758701"/>
                  <a:pt x="5755375" y="4762773"/>
                  <a:pt x="5755375" y="4768882"/>
                </a:cubicBezTo>
                <a:cubicBezTo>
                  <a:pt x="5755375" y="4773973"/>
                  <a:pt x="5751304" y="4779063"/>
                  <a:pt x="5745195" y="4779063"/>
                </a:cubicBezTo>
                <a:cubicBezTo>
                  <a:pt x="5740104" y="4779063"/>
                  <a:pt x="5735013" y="4774991"/>
                  <a:pt x="5735013" y="4768882"/>
                </a:cubicBezTo>
                <a:cubicBezTo>
                  <a:pt x="5735013" y="4763792"/>
                  <a:pt x="5739086" y="4758701"/>
                  <a:pt x="5745195" y="4758701"/>
                </a:cubicBezTo>
                <a:close/>
                <a:moveTo>
                  <a:pt x="9463349" y="4748520"/>
                </a:moveTo>
                <a:cubicBezTo>
                  <a:pt x="9472512" y="4749538"/>
                  <a:pt x="9478621" y="4755646"/>
                  <a:pt x="9478621" y="4763792"/>
                </a:cubicBezTo>
                <a:cubicBezTo>
                  <a:pt x="9478621" y="4771937"/>
                  <a:pt x="9471494" y="4778045"/>
                  <a:pt x="9463349" y="4778045"/>
                </a:cubicBezTo>
                <a:cubicBezTo>
                  <a:pt x="9455204" y="4778045"/>
                  <a:pt x="9448077" y="4771937"/>
                  <a:pt x="9448077" y="4763792"/>
                </a:cubicBezTo>
                <a:cubicBezTo>
                  <a:pt x="9448077" y="4755646"/>
                  <a:pt x="9455204" y="4748520"/>
                  <a:pt x="9463349" y="4748520"/>
                </a:cubicBezTo>
                <a:close/>
                <a:moveTo>
                  <a:pt x="3995069" y="4743429"/>
                </a:moveTo>
                <a:cubicBezTo>
                  <a:pt x="3999141" y="4743429"/>
                  <a:pt x="4003214" y="4746483"/>
                  <a:pt x="4003214" y="4751574"/>
                </a:cubicBezTo>
                <a:cubicBezTo>
                  <a:pt x="4003214" y="4755646"/>
                  <a:pt x="4000159" y="4759719"/>
                  <a:pt x="3995069" y="4759719"/>
                </a:cubicBezTo>
                <a:cubicBezTo>
                  <a:pt x="3990995" y="4759719"/>
                  <a:pt x="3986923" y="4756664"/>
                  <a:pt x="3986923" y="4751574"/>
                </a:cubicBezTo>
                <a:cubicBezTo>
                  <a:pt x="3986923" y="4747501"/>
                  <a:pt x="3989978" y="4743429"/>
                  <a:pt x="3995069" y="4743429"/>
                </a:cubicBezTo>
                <a:close/>
                <a:moveTo>
                  <a:pt x="1604530" y="4720012"/>
                </a:moveTo>
                <a:cubicBezTo>
                  <a:pt x="1609621" y="4720012"/>
                  <a:pt x="1613694" y="4724085"/>
                  <a:pt x="1613694" y="4729175"/>
                </a:cubicBezTo>
                <a:cubicBezTo>
                  <a:pt x="1613694" y="4734266"/>
                  <a:pt x="1609621" y="4738339"/>
                  <a:pt x="1604530" y="4738339"/>
                </a:cubicBezTo>
                <a:cubicBezTo>
                  <a:pt x="1599441" y="4738339"/>
                  <a:pt x="1595368" y="4734266"/>
                  <a:pt x="1595368" y="4729175"/>
                </a:cubicBezTo>
                <a:cubicBezTo>
                  <a:pt x="1595368" y="4724085"/>
                  <a:pt x="1599441" y="4720012"/>
                  <a:pt x="1604530" y="4720012"/>
                </a:cubicBezTo>
                <a:close/>
                <a:moveTo>
                  <a:pt x="1371382" y="4705759"/>
                </a:moveTo>
                <a:cubicBezTo>
                  <a:pt x="1372401" y="4705759"/>
                  <a:pt x="1374437" y="4706777"/>
                  <a:pt x="1374437" y="4708813"/>
                </a:cubicBezTo>
                <a:cubicBezTo>
                  <a:pt x="1374437" y="4710850"/>
                  <a:pt x="1372401" y="4711867"/>
                  <a:pt x="1371382" y="4711867"/>
                </a:cubicBezTo>
                <a:cubicBezTo>
                  <a:pt x="1370364" y="4711867"/>
                  <a:pt x="1368328" y="4709831"/>
                  <a:pt x="1368328" y="4708813"/>
                </a:cubicBezTo>
                <a:cubicBezTo>
                  <a:pt x="1368328" y="4706777"/>
                  <a:pt x="1370364" y="4705759"/>
                  <a:pt x="1371382" y="4705759"/>
                </a:cubicBezTo>
                <a:close/>
                <a:moveTo>
                  <a:pt x="10108836" y="4692523"/>
                </a:moveTo>
                <a:cubicBezTo>
                  <a:pt x="10114944" y="4692523"/>
                  <a:pt x="10121052" y="4697614"/>
                  <a:pt x="10121052" y="4704740"/>
                </a:cubicBezTo>
                <a:cubicBezTo>
                  <a:pt x="10121052" y="4711867"/>
                  <a:pt x="10115962" y="4716957"/>
                  <a:pt x="10108836" y="4716957"/>
                </a:cubicBezTo>
                <a:cubicBezTo>
                  <a:pt x="10101709" y="4716957"/>
                  <a:pt x="10096618" y="4711867"/>
                  <a:pt x="10096618" y="4704740"/>
                </a:cubicBezTo>
                <a:cubicBezTo>
                  <a:pt x="10096618" y="4697614"/>
                  <a:pt x="10101709" y="4692523"/>
                  <a:pt x="10108836" y="4692523"/>
                </a:cubicBezTo>
                <a:close/>
                <a:moveTo>
                  <a:pt x="10068111" y="4669106"/>
                </a:moveTo>
                <a:cubicBezTo>
                  <a:pt x="10075237" y="4669106"/>
                  <a:pt x="10079310" y="4674197"/>
                  <a:pt x="10079310" y="4679287"/>
                </a:cubicBezTo>
                <a:cubicBezTo>
                  <a:pt x="10079310" y="4685396"/>
                  <a:pt x="10074219" y="4690487"/>
                  <a:pt x="10068111" y="4690487"/>
                </a:cubicBezTo>
                <a:cubicBezTo>
                  <a:pt x="10062002" y="4690487"/>
                  <a:pt x="10056911" y="4685396"/>
                  <a:pt x="10056911" y="4679287"/>
                </a:cubicBezTo>
                <a:cubicBezTo>
                  <a:pt x="10056911" y="4673179"/>
                  <a:pt x="10062002" y="4669106"/>
                  <a:pt x="10068111" y="4669106"/>
                </a:cubicBezTo>
                <a:close/>
                <a:moveTo>
                  <a:pt x="8009478" y="4660961"/>
                </a:moveTo>
                <a:cubicBezTo>
                  <a:pt x="8013550" y="4660961"/>
                  <a:pt x="8016605" y="4664015"/>
                  <a:pt x="8016605" y="4668088"/>
                </a:cubicBezTo>
                <a:cubicBezTo>
                  <a:pt x="8016605" y="4672161"/>
                  <a:pt x="8013550" y="4675215"/>
                  <a:pt x="8009478" y="4675215"/>
                </a:cubicBezTo>
                <a:cubicBezTo>
                  <a:pt x="8005405" y="4675215"/>
                  <a:pt x="8002351" y="4672161"/>
                  <a:pt x="8002351" y="4668088"/>
                </a:cubicBezTo>
                <a:cubicBezTo>
                  <a:pt x="8002351" y="4664015"/>
                  <a:pt x="8005405" y="4660961"/>
                  <a:pt x="8009478" y="4660961"/>
                </a:cubicBezTo>
                <a:close/>
                <a:moveTo>
                  <a:pt x="10355219" y="4649762"/>
                </a:moveTo>
                <a:cubicBezTo>
                  <a:pt x="10359292" y="4649762"/>
                  <a:pt x="10363364" y="4652816"/>
                  <a:pt x="10363364" y="4657907"/>
                </a:cubicBezTo>
                <a:cubicBezTo>
                  <a:pt x="10363364" y="4661980"/>
                  <a:pt x="10359292" y="4666052"/>
                  <a:pt x="10355219" y="4666052"/>
                </a:cubicBezTo>
                <a:cubicBezTo>
                  <a:pt x="10351147" y="4666052"/>
                  <a:pt x="10347074" y="4661980"/>
                  <a:pt x="10347074" y="4657907"/>
                </a:cubicBezTo>
                <a:cubicBezTo>
                  <a:pt x="10347074" y="4653834"/>
                  <a:pt x="10351147" y="4649762"/>
                  <a:pt x="10355219" y="4649762"/>
                </a:cubicBezTo>
                <a:close/>
                <a:moveTo>
                  <a:pt x="10402053" y="4646708"/>
                </a:moveTo>
                <a:cubicBezTo>
                  <a:pt x="10406125" y="4646708"/>
                  <a:pt x="10408162" y="4648744"/>
                  <a:pt x="10408162" y="4652816"/>
                </a:cubicBezTo>
                <a:cubicBezTo>
                  <a:pt x="10408162" y="4655871"/>
                  <a:pt x="10405107" y="4658925"/>
                  <a:pt x="10402053" y="4658925"/>
                </a:cubicBezTo>
                <a:cubicBezTo>
                  <a:pt x="10398999" y="4658925"/>
                  <a:pt x="10395944" y="4655871"/>
                  <a:pt x="10395944" y="4652816"/>
                </a:cubicBezTo>
                <a:cubicBezTo>
                  <a:pt x="10395944" y="4649762"/>
                  <a:pt x="10398999" y="4646708"/>
                  <a:pt x="10402053" y="4646708"/>
                </a:cubicBezTo>
                <a:close/>
                <a:moveTo>
                  <a:pt x="4307634" y="4637545"/>
                </a:moveTo>
                <a:cubicBezTo>
                  <a:pt x="4315757" y="4637545"/>
                  <a:pt x="4321866" y="4643653"/>
                  <a:pt x="4321866" y="4651799"/>
                </a:cubicBezTo>
                <a:cubicBezTo>
                  <a:pt x="4321866" y="4659944"/>
                  <a:pt x="4315757" y="4666052"/>
                  <a:pt x="4307634" y="4666052"/>
                </a:cubicBezTo>
                <a:cubicBezTo>
                  <a:pt x="4299487" y="4666052"/>
                  <a:pt x="4293379" y="4659944"/>
                  <a:pt x="4293379" y="4651799"/>
                </a:cubicBezTo>
                <a:cubicBezTo>
                  <a:pt x="4293379" y="4643653"/>
                  <a:pt x="4299487" y="4637545"/>
                  <a:pt x="4307634" y="4637545"/>
                </a:cubicBezTo>
                <a:close/>
                <a:moveTo>
                  <a:pt x="117067" y="4626346"/>
                </a:moveTo>
                <a:cubicBezTo>
                  <a:pt x="118085" y="4626346"/>
                  <a:pt x="119103" y="4627364"/>
                  <a:pt x="119103" y="4628382"/>
                </a:cubicBezTo>
                <a:cubicBezTo>
                  <a:pt x="119103" y="4629400"/>
                  <a:pt x="118085" y="4630418"/>
                  <a:pt x="117067" y="4630418"/>
                </a:cubicBezTo>
                <a:cubicBezTo>
                  <a:pt x="116049" y="4630418"/>
                  <a:pt x="115031" y="4629400"/>
                  <a:pt x="115031" y="4628382"/>
                </a:cubicBezTo>
                <a:cubicBezTo>
                  <a:pt x="115031" y="4627364"/>
                  <a:pt x="116049" y="4626346"/>
                  <a:pt x="117067" y="4626346"/>
                </a:cubicBezTo>
                <a:close/>
                <a:moveTo>
                  <a:pt x="3638730" y="4547951"/>
                </a:moveTo>
                <a:cubicBezTo>
                  <a:pt x="3642802" y="4547951"/>
                  <a:pt x="3644839" y="4549987"/>
                  <a:pt x="3644839" y="4554059"/>
                </a:cubicBezTo>
                <a:cubicBezTo>
                  <a:pt x="3644839" y="4557114"/>
                  <a:pt x="3641784" y="4560169"/>
                  <a:pt x="3638730" y="4560169"/>
                </a:cubicBezTo>
                <a:cubicBezTo>
                  <a:pt x="3635676" y="4560169"/>
                  <a:pt x="3632622" y="4557114"/>
                  <a:pt x="3632622" y="4554059"/>
                </a:cubicBezTo>
                <a:cubicBezTo>
                  <a:pt x="3632622" y="4551005"/>
                  <a:pt x="3635676" y="4547951"/>
                  <a:pt x="3638730" y="4547951"/>
                </a:cubicBezTo>
                <a:close/>
                <a:moveTo>
                  <a:pt x="11106590" y="4539806"/>
                </a:moveTo>
                <a:cubicBezTo>
                  <a:pt x="11122879" y="4539806"/>
                  <a:pt x="11136115" y="4553041"/>
                  <a:pt x="11136115" y="4569331"/>
                </a:cubicBezTo>
                <a:cubicBezTo>
                  <a:pt x="11136115" y="4585621"/>
                  <a:pt x="11122879" y="4598857"/>
                  <a:pt x="11106590" y="4598857"/>
                </a:cubicBezTo>
                <a:cubicBezTo>
                  <a:pt x="11090300" y="4598857"/>
                  <a:pt x="11077064" y="4585621"/>
                  <a:pt x="11077064" y="4569331"/>
                </a:cubicBezTo>
                <a:cubicBezTo>
                  <a:pt x="11077064" y="4553041"/>
                  <a:pt x="11090300" y="4539806"/>
                  <a:pt x="11106590" y="4539806"/>
                </a:cubicBezTo>
                <a:close/>
                <a:moveTo>
                  <a:pt x="10039603" y="4533697"/>
                </a:moveTo>
                <a:cubicBezTo>
                  <a:pt x="10046730" y="4533697"/>
                  <a:pt x="10051820" y="4538788"/>
                  <a:pt x="10051820" y="4545915"/>
                </a:cubicBezTo>
                <a:cubicBezTo>
                  <a:pt x="10051820" y="4553041"/>
                  <a:pt x="10045712" y="4558132"/>
                  <a:pt x="10039603" y="4558132"/>
                </a:cubicBezTo>
                <a:cubicBezTo>
                  <a:pt x="10032477" y="4558132"/>
                  <a:pt x="10027386" y="4553041"/>
                  <a:pt x="10027386" y="4545915"/>
                </a:cubicBezTo>
                <a:cubicBezTo>
                  <a:pt x="10027386" y="4538788"/>
                  <a:pt x="10033494" y="4533697"/>
                  <a:pt x="10039603" y="4533697"/>
                </a:cubicBezTo>
                <a:close/>
                <a:moveTo>
                  <a:pt x="5086492" y="4530642"/>
                </a:moveTo>
                <a:cubicBezTo>
                  <a:pt x="5101760" y="4530642"/>
                  <a:pt x="5114995" y="4543877"/>
                  <a:pt x="5114995" y="4559149"/>
                </a:cubicBezTo>
                <a:cubicBezTo>
                  <a:pt x="5114995" y="4575439"/>
                  <a:pt x="5101760" y="4587656"/>
                  <a:pt x="5086492" y="4587656"/>
                </a:cubicBezTo>
                <a:cubicBezTo>
                  <a:pt x="5070204" y="4587656"/>
                  <a:pt x="5057989" y="4574421"/>
                  <a:pt x="5057989" y="4559149"/>
                </a:cubicBezTo>
                <a:cubicBezTo>
                  <a:pt x="5057989" y="4542860"/>
                  <a:pt x="5071223" y="4530642"/>
                  <a:pt x="5086492" y="4530642"/>
                </a:cubicBezTo>
                <a:close/>
                <a:moveTo>
                  <a:pt x="5031503" y="4522498"/>
                </a:moveTo>
                <a:cubicBezTo>
                  <a:pt x="5034558" y="4522498"/>
                  <a:pt x="5037610" y="4525552"/>
                  <a:pt x="5037610" y="4528606"/>
                </a:cubicBezTo>
                <a:cubicBezTo>
                  <a:pt x="5037610" y="4531661"/>
                  <a:pt x="5034558" y="4534716"/>
                  <a:pt x="5031503" y="4534716"/>
                </a:cubicBezTo>
                <a:cubicBezTo>
                  <a:pt x="5028450" y="4534716"/>
                  <a:pt x="5025395" y="4531661"/>
                  <a:pt x="5025395" y="4528606"/>
                </a:cubicBezTo>
                <a:cubicBezTo>
                  <a:pt x="5025395" y="4525552"/>
                  <a:pt x="5028450" y="4522498"/>
                  <a:pt x="5031503" y="4522498"/>
                </a:cubicBezTo>
                <a:close/>
                <a:moveTo>
                  <a:pt x="10449905" y="4519443"/>
                </a:moveTo>
                <a:cubicBezTo>
                  <a:pt x="10451940" y="4519443"/>
                  <a:pt x="10453977" y="4521479"/>
                  <a:pt x="10453977" y="4523515"/>
                </a:cubicBezTo>
                <a:cubicBezTo>
                  <a:pt x="10453977" y="4525551"/>
                  <a:pt x="10451940" y="4527588"/>
                  <a:pt x="10449905" y="4527588"/>
                </a:cubicBezTo>
                <a:cubicBezTo>
                  <a:pt x="10447868" y="4527588"/>
                  <a:pt x="10445832" y="4525551"/>
                  <a:pt x="10445832" y="4523515"/>
                </a:cubicBezTo>
                <a:cubicBezTo>
                  <a:pt x="10445832" y="4521479"/>
                  <a:pt x="10447868" y="4519443"/>
                  <a:pt x="10449905" y="4519443"/>
                </a:cubicBezTo>
                <a:close/>
                <a:moveTo>
                  <a:pt x="6405944" y="4511298"/>
                </a:moveTo>
                <a:cubicBezTo>
                  <a:pt x="6411035" y="4511298"/>
                  <a:pt x="6415107" y="4515371"/>
                  <a:pt x="6415107" y="4520461"/>
                </a:cubicBezTo>
                <a:cubicBezTo>
                  <a:pt x="6415107" y="4525552"/>
                  <a:pt x="6411035" y="4529625"/>
                  <a:pt x="6405944" y="4529625"/>
                </a:cubicBezTo>
                <a:cubicBezTo>
                  <a:pt x="6400854" y="4529625"/>
                  <a:pt x="6396781" y="4525552"/>
                  <a:pt x="6396781" y="4520461"/>
                </a:cubicBezTo>
                <a:cubicBezTo>
                  <a:pt x="6396781" y="4515371"/>
                  <a:pt x="6400854" y="4511298"/>
                  <a:pt x="6405944" y="4511298"/>
                </a:cubicBezTo>
                <a:close/>
                <a:moveTo>
                  <a:pt x="3329227" y="4505190"/>
                </a:moveTo>
                <a:cubicBezTo>
                  <a:pt x="3334319" y="4505190"/>
                  <a:pt x="3339409" y="4510281"/>
                  <a:pt x="3339409" y="4515371"/>
                </a:cubicBezTo>
                <a:cubicBezTo>
                  <a:pt x="3339409" y="4520462"/>
                  <a:pt x="3335337" y="4525552"/>
                  <a:pt x="3329227" y="4525552"/>
                </a:cubicBezTo>
                <a:cubicBezTo>
                  <a:pt x="3324137" y="4525552"/>
                  <a:pt x="3319045" y="4521480"/>
                  <a:pt x="3319045" y="4515371"/>
                </a:cubicBezTo>
                <a:cubicBezTo>
                  <a:pt x="3319045" y="4510281"/>
                  <a:pt x="3323119" y="4505190"/>
                  <a:pt x="3329227" y="4505190"/>
                </a:cubicBezTo>
                <a:close/>
                <a:moveTo>
                  <a:pt x="9823763" y="4504172"/>
                </a:moveTo>
                <a:cubicBezTo>
                  <a:pt x="9826817" y="4505190"/>
                  <a:pt x="9828853" y="4507226"/>
                  <a:pt x="9828853" y="4509263"/>
                </a:cubicBezTo>
                <a:cubicBezTo>
                  <a:pt x="9828853" y="4512317"/>
                  <a:pt x="9826817" y="4514353"/>
                  <a:pt x="9823763" y="4514353"/>
                </a:cubicBezTo>
                <a:cubicBezTo>
                  <a:pt x="9820708" y="4514353"/>
                  <a:pt x="9818672" y="4512317"/>
                  <a:pt x="9818672" y="4509263"/>
                </a:cubicBezTo>
                <a:cubicBezTo>
                  <a:pt x="9818672" y="4506208"/>
                  <a:pt x="9820708" y="4504172"/>
                  <a:pt x="9823763" y="4504172"/>
                </a:cubicBezTo>
                <a:close/>
                <a:moveTo>
                  <a:pt x="11835561" y="4496026"/>
                </a:moveTo>
                <a:cubicBezTo>
                  <a:pt x="11864069" y="4496026"/>
                  <a:pt x="11886467" y="4518425"/>
                  <a:pt x="11886467" y="4546932"/>
                </a:cubicBezTo>
                <a:cubicBezTo>
                  <a:pt x="11886467" y="4574421"/>
                  <a:pt x="11864069" y="4597838"/>
                  <a:pt x="11835561" y="4597838"/>
                </a:cubicBezTo>
                <a:cubicBezTo>
                  <a:pt x="11807053" y="4597838"/>
                  <a:pt x="11784655" y="4575440"/>
                  <a:pt x="11784655" y="4546932"/>
                </a:cubicBezTo>
                <a:cubicBezTo>
                  <a:pt x="11784655" y="4518425"/>
                  <a:pt x="11808072" y="4496026"/>
                  <a:pt x="11835561" y="4496026"/>
                </a:cubicBezTo>
                <a:close/>
                <a:moveTo>
                  <a:pt x="2021958" y="4478719"/>
                </a:moveTo>
                <a:cubicBezTo>
                  <a:pt x="2023994" y="4478719"/>
                  <a:pt x="2025013" y="4480755"/>
                  <a:pt x="2025013" y="4481773"/>
                </a:cubicBezTo>
                <a:cubicBezTo>
                  <a:pt x="2025013" y="4483810"/>
                  <a:pt x="2023994" y="4484827"/>
                  <a:pt x="2021958" y="4484827"/>
                </a:cubicBezTo>
                <a:cubicBezTo>
                  <a:pt x="2019921" y="4484827"/>
                  <a:pt x="2018904" y="4483810"/>
                  <a:pt x="2018904" y="4481773"/>
                </a:cubicBezTo>
                <a:cubicBezTo>
                  <a:pt x="2018904" y="4479737"/>
                  <a:pt x="2019921" y="4478719"/>
                  <a:pt x="2021958" y="4478719"/>
                </a:cubicBezTo>
                <a:close/>
                <a:moveTo>
                  <a:pt x="1314378" y="4477700"/>
                </a:moveTo>
                <a:cubicBezTo>
                  <a:pt x="1323541" y="4477700"/>
                  <a:pt x="1331686" y="4484827"/>
                  <a:pt x="1331686" y="4495008"/>
                </a:cubicBezTo>
                <a:cubicBezTo>
                  <a:pt x="1331686" y="4504171"/>
                  <a:pt x="1323541" y="4512316"/>
                  <a:pt x="1314378" y="4512316"/>
                </a:cubicBezTo>
                <a:cubicBezTo>
                  <a:pt x="1305215" y="4512316"/>
                  <a:pt x="1297070" y="4504171"/>
                  <a:pt x="1297070" y="4495008"/>
                </a:cubicBezTo>
                <a:cubicBezTo>
                  <a:pt x="1297070" y="4485845"/>
                  <a:pt x="1305215" y="4477700"/>
                  <a:pt x="1314378" y="4477700"/>
                </a:cubicBezTo>
                <a:close/>
                <a:moveTo>
                  <a:pt x="9049994" y="4471592"/>
                </a:moveTo>
                <a:cubicBezTo>
                  <a:pt x="9052029" y="4472610"/>
                  <a:pt x="9054066" y="4473628"/>
                  <a:pt x="9054066" y="4475664"/>
                </a:cubicBezTo>
                <a:cubicBezTo>
                  <a:pt x="9054066" y="4477700"/>
                  <a:pt x="9052029" y="4479737"/>
                  <a:pt x="9049994" y="4479737"/>
                </a:cubicBezTo>
                <a:cubicBezTo>
                  <a:pt x="9047957" y="4479737"/>
                  <a:pt x="9045921" y="4477700"/>
                  <a:pt x="9045921" y="4475664"/>
                </a:cubicBezTo>
                <a:cubicBezTo>
                  <a:pt x="9045921" y="4473628"/>
                  <a:pt x="9047957" y="4471592"/>
                  <a:pt x="9049994" y="4471592"/>
                </a:cubicBezTo>
                <a:close/>
                <a:moveTo>
                  <a:pt x="9692425" y="4440030"/>
                </a:moveTo>
                <a:cubicBezTo>
                  <a:pt x="9704642" y="4440030"/>
                  <a:pt x="9714823" y="4450211"/>
                  <a:pt x="9714823" y="4462429"/>
                </a:cubicBezTo>
                <a:cubicBezTo>
                  <a:pt x="9714823" y="4474646"/>
                  <a:pt x="9704642" y="4484827"/>
                  <a:pt x="9692425" y="4484827"/>
                </a:cubicBezTo>
                <a:cubicBezTo>
                  <a:pt x="9680207" y="4484827"/>
                  <a:pt x="9670026" y="4474646"/>
                  <a:pt x="9670026" y="4462429"/>
                </a:cubicBezTo>
                <a:cubicBezTo>
                  <a:pt x="9670026" y="4450211"/>
                  <a:pt x="9680207" y="4440030"/>
                  <a:pt x="9692425" y="4440030"/>
                </a:cubicBezTo>
                <a:close/>
                <a:moveTo>
                  <a:pt x="748314" y="4434939"/>
                </a:moveTo>
                <a:cubicBezTo>
                  <a:pt x="751368" y="4434939"/>
                  <a:pt x="753404" y="4436975"/>
                  <a:pt x="753404" y="4440030"/>
                </a:cubicBezTo>
                <a:cubicBezTo>
                  <a:pt x="753404" y="4443084"/>
                  <a:pt x="751368" y="4445120"/>
                  <a:pt x="748314" y="4445120"/>
                </a:cubicBezTo>
                <a:cubicBezTo>
                  <a:pt x="745259" y="4445120"/>
                  <a:pt x="743223" y="4443084"/>
                  <a:pt x="743223" y="4440030"/>
                </a:cubicBezTo>
                <a:cubicBezTo>
                  <a:pt x="743223" y="4436975"/>
                  <a:pt x="745259" y="4434939"/>
                  <a:pt x="748314" y="4434939"/>
                </a:cubicBezTo>
                <a:close/>
                <a:moveTo>
                  <a:pt x="409266" y="4434939"/>
                </a:moveTo>
                <a:cubicBezTo>
                  <a:pt x="412320" y="4434939"/>
                  <a:pt x="415374" y="4436975"/>
                  <a:pt x="415374" y="4441048"/>
                </a:cubicBezTo>
                <a:cubicBezTo>
                  <a:pt x="415374" y="4444102"/>
                  <a:pt x="412320" y="4447157"/>
                  <a:pt x="409266" y="4447157"/>
                </a:cubicBezTo>
                <a:cubicBezTo>
                  <a:pt x="405193" y="4447157"/>
                  <a:pt x="403157" y="4444102"/>
                  <a:pt x="403157" y="4441048"/>
                </a:cubicBezTo>
                <a:cubicBezTo>
                  <a:pt x="403157" y="4436975"/>
                  <a:pt x="406211" y="4434939"/>
                  <a:pt x="409266" y="4434939"/>
                </a:cubicBezTo>
                <a:close/>
                <a:moveTo>
                  <a:pt x="9956118" y="4432903"/>
                </a:moveTo>
                <a:cubicBezTo>
                  <a:pt x="9957136" y="4432903"/>
                  <a:pt x="9959172" y="4433921"/>
                  <a:pt x="9959172" y="4435957"/>
                </a:cubicBezTo>
                <a:cubicBezTo>
                  <a:pt x="9959172" y="4437994"/>
                  <a:pt x="9958154" y="4439011"/>
                  <a:pt x="9956118" y="4439011"/>
                </a:cubicBezTo>
                <a:cubicBezTo>
                  <a:pt x="9954081" y="4439011"/>
                  <a:pt x="9953063" y="4437994"/>
                  <a:pt x="9953063" y="4435957"/>
                </a:cubicBezTo>
                <a:cubicBezTo>
                  <a:pt x="9953063" y="4433921"/>
                  <a:pt x="9954081" y="4432903"/>
                  <a:pt x="9956118" y="4432903"/>
                </a:cubicBezTo>
                <a:close/>
                <a:moveTo>
                  <a:pt x="8798519" y="4432903"/>
                </a:moveTo>
                <a:cubicBezTo>
                  <a:pt x="8800556" y="4432903"/>
                  <a:pt x="8801573" y="4434939"/>
                  <a:pt x="8801573" y="4435957"/>
                </a:cubicBezTo>
                <a:cubicBezTo>
                  <a:pt x="8801573" y="4436975"/>
                  <a:pt x="8800556" y="4439011"/>
                  <a:pt x="8798519" y="4439011"/>
                </a:cubicBezTo>
                <a:cubicBezTo>
                  <a:pt x="8796483" y="4439011"/>
                  <a:pt x="8795465" y="4437994"/>
                  <a:pt x="8795465" y="4435957"/>
                </a:cubicBezTo>
                <a:cubicBezTo>
                  <a:pt x="8795465" y="4433921"/>
                  <a:pt x="8796483" y="4432903"/>
                  <a:pt x="8798519" y="4432903"/>
                </a:cubicBezTo>
                <a:close/>
                <a:moveTo>
                  <a:pt x="6079128" y="4427813"/>
                </a:moveTo>
                <a:cubicBezTo>
                  <a:pt x="6083201" y="4428831"/>
                  <a:pt x="6085238" y="4430867"/>
                  <a:pt x="6085238" y="4433921"/>
                </a:cubicBezTo>
                <a:cubicBezTo>
                  <a:pt x="6085238" y="4436976"/>
                  <a:pt x="6083201" y="4440030"/>
                  <a:pt x="6079128" y="4440030"/>
                </a:cubicBezTo>
                <a:cubicBezTo>
                  <a:pt x="6076074" y="4440030"/>
                  <a:pt x="6073020" y="4437994"/>
                  <a:pt x="6073020" y="4433921"/>
                </a:cubicBezTo>
                <a:cubicBezTo>
                  <a:pt x="6073020" y="4430867"/>
                  <a:pt x="6076074" y="4427813"/>
                  <a:pt x="6079128" y="4427813"/>
                </a:cubicBezTo>
                <a:close/>
                <a:moveTo>
                  <a:pt x="1133145" y="4424758"/>
                </a:moveTo>
                <a:cubicBezTo>
                  <a:pt x="1136199" y="4424758"/>
                  <a:pt x="1138235" y="4426794"/>
                  <a:pt x="1138235" y="4429849"/>
                </a:cubicBezTo>
                <a:cubicBezTo>
                  <a:pt x="1138235" y="4432903"/>
                  <a:pt x="1136199" y="4434939"/>
                  <a:pt x="1133145" y="4434939"/>
                </a:cubicBezTo>
                <a:cubicBezTo>
                  <a:pt x="1130090" y="4434939"/>
                  <a:pt x="1128054" y="4432903"/>
                  <a:pt x="1128054" y="4429849"/>
                </a:cubicBezTo>
                <a:cubicBezTo>
                  <a:pt x="1128054" y="4426794"/>
                  <a:pt x="1130090" y="4424758"/>
                  <a:pt x="1133145" y="4424758"/>
                </a:cubicBezTo>
                <a:close/>
                <a:moveTo>
                  <a:pt x="10647419" y="4375889"/>
                </a:moveTo>
                <a:cubicBezTo>
                  <a:pt x="10651491" y="4375889"/>
                  <a:pt x="10655564" y="4378943"/>
                  <a:pt x="10655564" y="4384034"/>
                </a:cubicBezTo>
                <a:cubicBezTo>
                  <a:pt x="10655564" y="4389124"/>
                  <a:pt x="10651491" y="4392179"/>
                  <a:pt x="10647419" y="4392179"/>
                </a:cubicBezTo>
                <a:cubicBezTo>
                  <a:pt x="10642329" y="4392179"/>
                  <a:pt x="10639274" y="4388107"/>
                  <a:pt x="10639274" y="4384034"/>
                </a:cubicBezTo>
                <a:cubicBezTo>
                  <a:pt x="10639274" y="4378943"/>
                  <a:pt x="10643347" y="4375889"/>
                  <a:pt x="10647419" y="4375889"/>
                </a:cubicBezTo>
                <a:close/>
                <a:moveTo>
                  <a:pt x="7329376" y="4373852"/>
                </a:moveTo>
                <a:cubicBezTo>
                  <a:pt x="7330394" y="4373852"/>
                  <a:pt x="7331412" y="4374870"/>
                  <a:pt x="7331412" y="4375888"/>
                </a:cubicBezTo>
                <a:cubicBezTo>
                  <a:pt x="7331412" y="4376907"/>
                  <a:pt x="7330394" y="4377925"/>
                  <a:pt x="7329376" y="4377925"/>
                </a:cubicBezTo>
                <a:cubicBezTo>
                  <a:pt x="7328358" y="4377925"/>
                  <a:pt x="7327340" y="4376907"/>
                  <a:pt x="7327340" y="4375888"/>
                </a:cubicBezTo>
                <a:cubicBezTo>
                  <a:pt x="7327340" y="4374870"/>
                  <a:pt x="7328358" y="4373852"/>
                  <a:pt x="7329376" y="4373852"/>
                </a:cubicBezTo>
                <a:close/>
                <a:moveTo>
                  <a:pt x="7485148" y="4351454"/>
                </a:moveTo>
                <a:cubicBezTo>
                  <a:pt x="7489220" y="4351454"/>
                  <a:pt x="7492275" y="4354508"/>
                  <a:pt x="7492275" y="4358580"/>
                </a:cubicBezTo>
                <a:cubicBezTo>
                  <a:pt x="7492275" y="4362653"/>
                  <a:pt x="7489220" y="4365707"/>
                  <a:pt x="7485148" y="4365707"/>
                </a:cubicBezTo>
                <a:cubicBezTo>
                  <a:pt x="7481075" y="4365707"/>
                  <a:pt x="7478021" y="4362653"/>
                  <a:pt x="7478021" y="4358580"/>
                </a:cubicBezTo>
                <a:cubicBezTo>
                  <a:pt x="7478021" y="4354508"/>
                  <a:pt x="7481075" y="4351454"/>
                  <a:pt x="7485148" y="4351454"/>
                </a:cubicBezTo>
                <a:close/>
                <a:moveTo>
                  <a:pt x="7821127" y="4341273"/>
                </a:moveTo>
                <a:cubicBezTo>
                  <a:pt x="7823164" y="4341273"/>
                  <a:pt x="7824181" y="4343309"/>
                  <a:pt x="7824181" y="4344327"/>
                </a:cubicBezTo>
                <a:cubicBezTo>
                  <a:pt x="7824181" y="4346364"/>
                  <a:pt x="7823164" y="4347381"/>
                  <a:pt x="7821127" y="4347381"/>
                </a:cubicBezTo>
                <a:cubicBezTo>
                  <a:pt x="7819091" y="4347381"/>
                  <a:pt x="7818073" y="4346364"/>
                  <a:pt x="7818073" y="4344327"/>
                </a:cubicBezTo>
                <a:cubicBezTo>
                  <a:pt x="7818073" y="4342291"/>
                  <a:pt x="7819091" y="4341273"/>
                  <a:pt x="7821127" y="4341273"/>
                </a:cubicBezTo>
                <a:close/>
                <a:moveTo>
                  <a:pt x="2867001" y="4337200"/>
                </a:moveTo>
                <a:cubicBezTo>
                  <a:pt x="2869037" y="4337200"/>
                  <a:pt x="2870055" y="4339236"/>
                  <a:pt x="2870055" y="4340254"/>
                </a:cubicBezTo>
                <a:cubicBezTo>
                  <a:pt x="2870055" y="4342291"/>
                  <a:pt x="2869037" y="4343308"/>
                  <a:pt x="2867001" y="4343308"/>
                </a:cubicBezTo>
                <a:cubicBezTo>
                  <a:pt x="2865982" y="4343308"/>
                  <a:pt x="2863946" y="4342291"/>
                  <a:pt x="2863946" y="4340254"/>
                </a:cubicBezTo>
                <a:cubicBezTo>
                  <a:pt x="2863946" y="4339236"/>
                  <a:pt x="2864963" y="4337200"/>
                  <a:pt x="2867001" y="4337200"/>
                </a:cubicBezTo>
                <a:close/>
                <a:moveTo>
                  <a:pt x="288110" y="4316838"/>
                </a:moveTo>
                <a:cubicBezTo>
                  <a:pt x="293201" y="4316838"/>
                  <a:pt x="298290" y="4320911"/>
                  <a:pt x="298290" y="4327019"/>
                </a:cubicBezTo>
                <a:cubicBezTo>
                  <a:pt x="298290" y="4333128"/>
                  <a:pt x="293201" y="4337200"/>
                  <a:pt x="288110" y="4337200"/>
                </a:cubicBezTo>
                <a:cubicBezTo>
                  <a:pt x="282001" y="4337200"/>
                  <a:pt x="277929" y="4333128"/>
                  <a:pt x="277929" y="4327019"/>
                </a:cubicBezTo>
                <a:cubicBezTo>
                  <a:pt x="277929" y="4321929"/>
                  <a:pt x="282001" y="4316838"/>
                  <a:pt x="288110" y="4316838"/>
                </a:cubicBezTo>
                <a:close/>
                <a:moveTo>
                  <a:pt x="12035111" y="4313784"/>
                </a:moveTo>
                <a:cubicBezTo>
                  <a:pt x="12039184" y="4313784"/>
                  <a:pt x="12042239" y="4316838"/>
                  <a:pt x="12042239" y="4320911"/>
                </a:cubicBezTo>
                <a:cubicBezTo>
                  <a:pt x="12042239" y="4324983"/>
                  <a:pt x="12039184" y="4328037"/>
                  <a:pt x="12035111" y="4328037"/>
                </a:cubicBezTo>
                <a:cubicBezTo>
                  <a:pt x="12031039" y="4328037"/>
                  <a:pt x="12027985" y="4324983"/>
                  <a:pt x="12027985" y="4320911"/>
                </a:cubicBezTo>
                <a:cubicBezTo>
                  <a:pt x="12027985" y="4316838"/>
                  <a:pt x="12031039" y="4313784"/>
                  <a:pt x="12035111" y="4313784"/>
                </a:cubicBezTo>
                <a:close/>
                <a:moveTo>
                  <a:pt x="5619968" y="4302584"/>
                </a:moveTo>
                <a:cubicBezTo>
                  <a:pt x="5620986" y="4302584"/>
                  <a:pt x="5622005" y="4303602"/>
                  <a:pt x="5622005" y="4304620"/>
                </a:cubicBezTo>
                <a:cubicBezTo>
                  <a:pt x="5622005" y="4305639"/>
                  <a:pt x="5620986" y="4306657"/>
                  <a:pt x="5619968" y="4306657"/>
                </a:cubicBezTo>
                <a:cubicBezTo>
                  <a:pt x="5618950" y="4306657"/>
                  <a:pt x="5617932" y="4305639"/>
                  <a:pt x="5617932" y="4304620"/>
                </a:cubicBezTo>
                <a:cubicBezTo>
                  <a:pt x="5617932" y="4303602"/>
                  <a:pt x="5618950" y="4302584"/>
                  <a:pt x="5619968" y="4302584"/>
                </a:cubicBezTo>
                <a:close/>
                <a:moveTo>
                  <a:pt x="2632833" y="4256769"/>
                </a:moveTo>
                <a:cubicBezTo>
                  <a:pt x="2637924" y="4256769"/>
                  <a:pt x="2643014" y="4260842"/>
                  <a:pt x="2643014" y="4266950"/>
                </a:cubicBezTo>
                <a:cubicBezTo>
                  <a:pt x="2643014" y="4273059"/>
                  <a:pt x="2637924" y="4277131"/>
                  <a:pt x="2632833" y="4277131"/>
                </a:cubicBezTo>
                <a:cubicBezTo>
                  <a:pt x="2626724" y="4277131"/>
                  <a:pt x="2622652" y="4273059"/>
                  <a:pt x="2622652" y="4266950"/>
                </a:cubicBezTo>
                <a:cubicBezTo>
                  <a:pt x="2622652" y="4260842"/>
                  <a:pt x="2627743" y="4256769"/>
                  <a:pt x="2632833" y="4256769"/>
                </a:cubicBezTo>
                <a:close/>
                <a:moveTo>
                  <a:pt x="5403112" y="4242516"/>
                </a:moveTo>
                <a:cubicBezTo>
                  <a:pt x="5403112" y="4242516"/>
                  <a:pt x="5404130" y="4242516"/>
                  <a:pt x="5404130" y="4243534"/>
                </a:cubicBezTo>
                <a:cubicBezTo>
                  <a:pt x="5404130" y="4244552"/>
                  <a:pt x="5403112" y="4244552"/>
                  <a:pt x="5403112" y="4244552"/>
                </a:cubicBezTo>
                <a:cubicBezTo>
                  <a:pt x="5402095" y="4244552"/>
                  <a:pt x="5402095" y="4243534"/>
                  <a:pt x="5402095" y="4243534"/>
                </a:cubicBezTo>
                <a:cubicBezTo>
                  <a:pt x="5402095" y="4242516"/>
                  <a:pt x="5403112" y="4242516"/>
                  <a:pt x="5403112" y="4242516"/>
                </a:cubicBezTo>
                <a:close/>
                <a:moveTo>
                  <a:pt x="3718138" y="4228262"/>
                </a:moveTo>
                <a:cubicBezTo>
                  <a:pt x="3725265" y="4228262"/>
                  <a:pt x="3730354" y="4234371"/>
                  <a:pt x="3730354" y="4240480"/>
                </a:cubicBezTo>
                <a:cubicBezTo>
                  <a:pt x="3730354" y="4247606"/>
                  <a:pt x="3725265" y="4252697"/>
                  <a:pt x="3718138" y="4252697"/>
                </a:cubicBezTo>
                <a:cubicBezTo>
                  <a:pt x="3711011" y="4252697"/>
                  <a:pt x="3705922" y="4247606"/>
                  <a:pt x="3705922" y="4240480"/>
                </a:cubicBezTo>
                <a:cubicBezTo>
                  <a:pt x="3705922" y="4233353"/>
                  <a:pt x="3711011" y="4228262"/>
                  <a:pt x="3718138" y="4228262"/>
                </a:cubicBezTo>
                <a:close/>
                <a:moveTo>
                  <a:pt x="1566870" y="4220117"/>
                </a:moveTo>
                <a:cubicBezTo>
                  <a:pt x="1581124" y="4220117"/>
                  <a:pt x="1593341" y="4232335"/>
                  <a:pt x="1593341" y="4246588"/>
                </a:cubicBezTo>
                <a:cubicBezTo>
                  <a:pt x="1593341" y="4260842"/>
                  <a:pt x="1581124" y="4273059"/>
                  <a:pt x="1566870" y="4273059"/>
                </a:cubicBezTo>
                <a:cubicBezTo>
                  <a:pt x="1552616" y="4273059"/>
                  <a:pt x="1540399" y="4260842"/>
                  <a:pt x="1540399" y="4246588"/>
                </a:cubicBezTo>
                <a:cubicBezTo>
                  <a:pt x="1540399" y="4232335"/>
                  <a:pt x="1552616" y="4220117"/>
                  <a:pt x="1566870" y="4220117"/>
                </a:cubicBezTo>
                <a:close/>
                <a:moveTo>
                  <a:pt x="10648437" y="4218080"/>
                </a:moveTo>
                <a:cubicBezTo>
                  <a:pt x="10656581" y="4218080"/>
                  <a:pt x="10662691" y="4224189"/>
                  <a:pt x="10662691" y="4232334"/>
                </a:cubicBezTo>
                <a:cubicBezTo>
                  <a:pt x="10662691" y="4239461"/>
                  <a:pt x="10656581" y="4246587"/>
                  <a:pt x="10648437" y="4246587"/>
                </a:cubicBezTo>
                <a:cubicBezTo>
                  <a:pt x="10640291" y="4246587"/>
                  <a:pt x="10634183" y="4240479"/>
                  <a:pt x="10634183" y="4232334"/>
                </a:cubicBezTo>
                <a:cubicBezTo>
                  <a:pt x="10634183" y="4224189"/>
                  <a:pt x="10640291" y="4218080"/>
                  <a:pt x="10648437" y="4218080"/>
                </a:cubicBezTo>
                <a:close/>
                <a:moveTo>
                  <a:pt x="11093353" y="4214008"/>
                </a:moveTo>
                <a:cubicBezTo>
                  <a:pt x="11099461" y="4214008"/>
                  <a:pt x="11104552" y="4219099"/>
                  <a:pt x="11104552" y="4225207"/>
                </a:cubicBezTo>
                <a:cubicBezTo>
                  <a:pt x="11104552" y="4231315"/>
                  <a:pt x="11099461" y="4236406"/>
                  <a:pt x="11093353" y="4236406"/>
                </a:cubicBezTo>
                <a:cubicBezTo>
                  <a:pt x="11087245" y="4236406"/>
                  <a:pt x="11082154" y="4231315"/>
                  <a:pt x="11082154" y="4225207"/>
                </a:cubicBezTo>
                <a:cubicBezTo>
                  <a:pt x="11082154" y="4219099"/>
                  <a:pt x="11087245" y="4214008"/>
                  <a:pt x="11093353" y="4214008"/>
                </a:cubicBezTo>
                <a:close/>
                <a:moveTo>
                  <a:pt x="550793" y="4191610"/>
                </a:moveTo>
                <a:cubicBezTo>
                  <a:pt x="555884" y="4191610"/>
                  <a:pt x="558938" y="4195682"/>
                  <a:pt x="558938" y="4199755"/>
                </a:cubicBezTo>
                <a:cubicBezTo>
                  <a:pt x="558938" y="4203828"/>
                  <a:pt x="555884" y="4207900"/>
                  <a:pt x="550793" y="4207900"/>
                </a:cubicBezTo>
                <a:cubicBezTo>
                  <a:pt x="546720" y="4207900"/>
                  <a:pt x="542648" y="4204845"/>
                  <a:pt x="542648" y="4199755"/>
                </a:cubicBezTo>
                <a:cubicBezTo>
                  <a:pt x="542648" y="4195682"/>
                  <a:pt x="545702" y="4191610"/>
                  <a:pt x="550793" y="4191610"/>
                </a:cubicBezTo>
                <a:close/>
                <a:moveTo>
                  <a:pt x="6863078" y="4178374"/>
                </a:moveTo>
                <a:cubicBezTo>
                  <a:pt x="6866133" y="4178374"/>
                  <a:pt x="6869188" y="4181428"/>
                  <a:pt x="6869188" y="4184482"/>
                </a:cubicBezTo>
                <a:cubicBezTo>
                  <a:pt x="6869188" y="4187537"/>
                  <a:pt x="6866133" y="4190591"/>
                  <a:pt x="6863078" y="4190591"/>
                </a:cubicBezTo>
                <a:cubicBezTo>
                  <a:pt x="6860024" y="4190591"/>
                  <a:pt x="6856970" y="4187537"/>
                  <a:pt x="6856970" y="4184482"/>
                </a:cubicBezTo>
                <a:cubicBezTo>
                  <a:pt x="6856970" y="4181428"/>
                  <a:pt x="6860024" y="4178374"/>
                  <a:pt x="6863078" y="4178374"/>
                </a:cubicBezTo>
                <a:close/>
                <a:moveTo>
                  <a:pt x="11333628" y="4167175"/>
                </a:moveTo>
                <a:cubicBezTo>
                  <a:pt x="11336683" y="4167175"/>
                  <a:pt x="11339738" y="4170229"/>
                  <a:pt x="11339738" y="4173284"/>
                </a:cubicBezTo>
                <a:cubicBezTo>
                  <a:pt x="11339738" y="4176338"/>
                  <a:pt x="11336683" y="4179393"/>
                  <a:pt x="11333628" y="4179393"/>
                </a:cubicBezTo>
                <a:cubicBezTo>
                  <a:pt x="11330575" y="4179393"/>
                  <a:pt x="11327520" y="4176338"/>
                  <a:pt x="11327520" y="4173284"/>
                </a:cubicBezTo>
                <a:cubicBezTo>
                  <a:pt x="11327520" y="4170229"/>
                  <a:pt x="11330575" y="4167175"/>
                  <a:pt x="11333628" y="4167175"/>
                </a:cubicBezTo>
                <a:close/>
                <a:moveTo>
                  <a:pt x="11631937" y="4147831"/>
                </a:moveTo>
                <a:cubicBezTo>
                  <a:pt x="11644154" y="4147831"/>
                  <a:pt x="11655354" y="4158012"/>
                  <a:pt x="11655354" y="4171248"/>
                </a:cubicBezTo>
                <a:cubicBezTo>
                  <a:pt x="11655354" y="4184483"/>
                  <a:pt x="11645173" y="4194664"/>
                  <a:pt x="11631937" y="4194664"/>
                </a:cubicBezTo>
                <a:cubicBezTo>
                  <a:pt x="11618701" y="4194664"/>
                  <a:pt x="11608520" y="4184483"/>
                  <a:pt x="11608520" y="4171248"/>
                </a:cubicBezTo>
                <a:cubicBezTo>
                  <a:pt x="11608520" y="4158012"/>
                  <a:pt x="11618701" y="4147831"/>
                  <a:pt x="11631937" y="4147831"/>
                </a:cubicBezTo>
                <a:close/>
                <a:moveTo>
                  <a:pt x="3068595" y="4123396"/>
                </a:moveTo>
                <a:cubicBezTo>
                  <a:pt x="3088956" y="4123396"/>
                  <a:pt x="3105248" y="4139686"/>
                  <a:pt x="3105248" y="4160048"/>
                </a:cubicBezTo>
                <a:cubicBezTo>
                  <a:pt x="3105248" y="4180410"/>
                  <a:pt x="3088956" y="4196701"/>
                  <a:pt x="3068595" y="4196701"/>
                </a:cubicBezTo>
                <a:cubicBezTo>
                  <a:pt x="3048233" y="4196701"/>
                  <a:pt x="3031941" y="4180410"/>
                  <a:pt x="3031941" y="4160048"/>
                </a:cubicBezTo>
                <a:cubicBezTo>
                  <a:pt x="3031941" y="4139686"/>
                  <a:pt x="3048233" y="4123396"/>
                  <a:pt x="3068595" y="4123396"/>
                </a:cubicBezTo>
                <a:close/>
                <a:moveTo>
                  <a:pt x="10819479" y="4092852"/>
                </a:moveTo>
                <a:cubicBezTo>
                  <a:pt x="10822534" y="4092852"/>
                  <a:pt x="10825589" y="4094888"/>
                  <a:pt x="10825589" y="4098960"/>
                </a:cubicBezTo>
                <a:cubicBezTo>
                  <a:pt x="10825589" y="4102015"/>
                  <a:pt x="10822534" y="4105070"/>
                  <a:pt x="10819479" y="4105070"/>
                </a:cubicBezTo>
                <a:cubicBezTo>
                  <a:pt x="10816426" y="4105070"/>
                  <a:pt x="10813371" y="4102015"/>
                  <a:pt x="10813371" y="4098960"/>
                </a:cubicBezTo>
                <a:cubicBezTo>
                  <a:pt x="10813371" y="4095906"/>
                  <a:pt x="10816426" y="4092852"/>
                  <a:pt x="10819479" y="4092852"/>
                </a:cubicBezTo>
                <a:close/>
                <a:moveTo>
                  <a:pt x="5376643" y="4073508"/>
                </a:moveTo>
                <a:cubicBezTo>
                  <a:pt x="5378679" y="4073508"/>
                  <a:pt x="5378679" y="4074526"/>
                  <a:pt x="5378679" y="4075544"/>
                </a:cubicBezTo>
                <a:cubicBezTo>
                  <a:pt x="5378679" y="4076563"/>
                  <a:pt x="5377659" y="4077581"/>
                  <a:pt x="5376643" y="4077581"/>
                </a:cubicBezTo>
                <a:cubicBezTo>
                  <a:pt x="5375624" y="4077581"/>
                  <a:pt x="5374603" y="4076563"/>
                  <a:pt x="5374603" y="4075544"/>
                </a:cubicBezTo>
                <a:cubicBezTo>
                  <a:pt x="5374603" y="4074526"/>
                  <a:pt x="5375624" y="4073508"/>
                  <a:pt x="5376643" y="4073508"/>
                </a:cubicBezTo>
                <a:close/>
                <a:moveTo>
                  <a:pt x="4249614" y="4036856"/>
                </a:moveTo>
                <a:cubicBezTo>
                  <a:pt x="4262849" y="4035838"/>
                  <a:pt x="4274048" y="4047037"/>
                  <a:pt x="4274048" y="4061291"/>
                </a:cubicBezTo>
                <a:cubicBezTo>
                  <a:pt x="4274048" y="4074527"/>
                  <a:pt x="4262849" y="4085726"/>
                  <a:pt x="4249614" y="4085726"/>
                </a:cubicBezTo>
                <a:cubicBezTo>
                  <a:pt x="4236380" y="4085726"/>
                  <a:pt x="4225181" y="4074527"/>
                  <a:pt x="4225181" y="4061291"/>
                </a:cubicBezTo>
                <a:cubicBezTo>
                  <a:pt x="4225181" y="4048055"/>
                  <a:pt x="4236380" y="4036856"/>
                  <a:pt x="4249614" y="4036856"/>
                </a:cubicBezTo>
                <a:close/>
                <a:moveTo>
                  <a:pt x="380768" y="4020566"/>
                </a:moveTo>
                <a:cubicBezTo>
                  <a:pt x="383822" y="4020566"/>
                  <a:pt x="385858" y="4022602"/>
                  <a:pt x="385858" y="4025657"/>
                </a:cubicBezTo>
                <a:cubicBezTo>
                  <a:pt x="385858" y="4027692"/>
                  <a:pt x="383822" y="4030747"/>
                  <a:pt x="380768" y="4030747"/>
                </a:cubicBezTo>
                <a:cubicBezTo>
                  <a:pt x="377713" y="4030747"/>
                  <a:pt x="375677" y="4028711"/>
                  <a:pt x="375677" y="4025657"/>
                </a:cubicBezTo>
                <a:cubicBezTo>
                  <a:pt x="375677" y="4022602"/>
                  <a:pt x="377713" y="4020566"/>
                  <a:pt x="380768" y="4020566"/>
                </a:cubicBezTo>
                <a:close/>
                <a:moveTo>
                  <a:pt x="2215400" y="3970678"/>
                </a:moveTo>
                <a:cubicBezTo>
                  <a:pt x="2216418" y="3970678"/>
                  <a:pt x="2216418" y="3971696"/>
                  <a:pt x="2216418" y="3971696"/>
                </a:cubicBezTo>
                <a:cubicBezTo>
                  <a:pt x="2216418" y="3972714"/>
                  <a:pt x="2216418" y="3972714"/>
                  <a:pt x="2215400" y="3972714"/>
                </a:cubicBezTo>
                <a:cubicBezTo>
                  <a:pt x="2214383" y="3972714"/>
                  <a:pt x="2214383" y="3972714"/>
                  <a:pt x="2214383" y="3971696"/>
                </a:cubicBezTo>
                <a:cubicBezTo>
                  <a:pt x="2214383" y="3970678"/>
                  <a:pt x="2214383" y="3970678"/>
                  <a:pt x="2215400" y="3970678"/>
                </a:cubicBezTo>
                <a:close/>
                <a:moveTo>
                  <a:pt x="4634435" y="3959479"/>
                </a:moveTo>
                <a:cubicBezTo>
                  <a:pt x="4648687" y="3959479"/>
                  <a:pt x="4660903" y="3970678"/>
                  <a:pt x="4660903" y="3985950"/>
                </a:cubicBezTo>
                <a:cubicBezTo>
                  <a:pt x="4660903" y="4001222"/>
                  <a:pt x="4648687" y="4012421"/>
                  <a:pt x="4634435" y="4012421"/>
                </a:cubicBezTo>
                <a:cubicBezTo>
                  <a:pt x="4619161" y="4012421"/>
                  <a:pt x="4607962" y="4000204"/>
                  <a:pt x="4607962" y="3985950"/>
                </a:cubicBezTo>
                <a:cubicBezTo>
                  <a:pt x="4607962" y="3971696"/>
                  <a:pt x="4620178" y="3959479"/>
                  <a:pt x="4634435" y="3959479"/>
                </a:cubicBezTo>
                <a:close/>
                <a:moveTo>
                  <a:pt x="10706469" y="3953370"/>
                </a:moveTo>
                <a:cubicBezTo>
                  <a:pt x="10718687" y="3952353"/>
                  <a:pt x="10726832" y="3961515"/>
                  <a:pt x="10726832" y="3972715"/>
                </a:cubicBezTo>
                <a:cubicBezTo>
                  <a:pt x="10726832" y="3983914"/>
                  <a:pt x="10717668" y="3992059"/>
                  <a:pt x="10706469" y="3992059"/>
                </a:cubicBezTo>
                <a:cubicBezTo>
                  <a:pt x="10695270" y="3992059"/>
                  <a:pt x="10686107" y="3982896"/>
                  <a:pt x="10686107" y="3972715"/>
                </a:cubicBezTo>
                <a:cubicBezTo>
                  <a:pt x="10686107" y="3961515"/>
                  <a:pt x="10695270" y="3953370"/>
                  <a:pt x="10706469" y="3953370"/>
                </a:cubicBezTo>
                <a:close/>
                <a:moveTo>
                  <a:pt x="8545008" y="3938098"/>
                </a:moveTo>
                <a:cubicBezTo>
                  <a:pt x="8568424" y="3938098"/>
                  <a:pt x="8588787" y="3957442"/>
                  <a:pt x="8588787" y="3981877"/>
                </a:cubicBezTo>
                <a:cubicBezTo>
                  <a:pt x="8588787" y="4006312"/>
                  <a:pt x="8569443" y="4025656"/>
                  <a:pt x="8545008" y="4025656"/>
                </a:cubicBezTo>
                <a:cubicBezTo>
                  <a:pt x="8520573" y="4025656"/>
                  <a:pt x="8501229" y="4006312"/>
                  <a:pt x="8501229" y="3981877"/>
                </a:cubicBezTo>
                <a:cubicBezTo>
                  <a:pt x="8501229" y="3957442"/>
                  <a:pt x="8520573" y="3938098"/>
                  <a:pt x="8545008" y="3938098"/>
                </a:cubicBezTo>
                <a:close/>
                <a:moveTo>
                  <a:pt x="677029" y="3937081"/>
                </a:moveTo>
                <a:cubicBezTo>
                  <a:pt x="680083" y="3937081"/>
                  <a:pt x="684156" y="3940135"/>
                  <a:pt x="684156" y="3944208"/>
                </a:cubicBezTo>
                <a:cubicBezTo>
                  <a:pt x="684156" y="3948280"/>
                  <a:pt x="681101" y="3951334"/>
                  <a:pt x="677029" y="3951334"/>
                </a:cubicBezTo>
                <a:cubicBezTo>
                  <a:pt x="672956" y="3951334"/>
                  <a:pt x="669902" y="3948280"/>
                  <a:pt x="669902" y="3944208"/>
                </a:cubicBezTo>
                <a:cubicBezTo>
                  <a:pt x="669902" y="3940135"/>
                  <a:pt x="672956" y="3937081"/>
                  <a:pt x="677029" y="3937081"/>
                </a:cubicBezTo>
                <a:close/>
                <a:moveTo>
                  <a:pt x="165937" y="3893302"/>
                </a:moveTo>
                <a:cubicBezTo>
                  <a:pt x="168991" y="3893302"/>
                  <a:pt x="171027" y="3895338"/>
                  <a:pt x="171027" y="3898393"/>
                </a:cubicBezTo>
                <a:cubicBezTo>
                  <a:pt x="171027" y="3901447"/>
                  <a:pt x="168991" y="3903483"/>
                  <a:pt x="165937" y="3903483"/>
                </a:cubicBezTo>
                <a:cubicBezTo>
                  <a:pt x="162882" y="3903483"/>
                  <a:pt x="160846" y="3901447"/>
                  <a:pt x="160846" y="3898393"/>
                </a:cubicBezTo>
                <a:cubicBezTo>
                  <a:pt x="160846" y="3895338"/>
                  <a:pt x="162882" y="3893302"/>
                  <a:pt x="165937" y="3893302"/>
                </a:cubicBezTo>
                <a:close/>
                <a:moveTo>
                  <a:pt x="3428003" y="3860722"/>
                </a:moveTo>
                <a:cubicBezTo>
                  <a:pt x="3443277" y="3860722"/>
                  <a:pt x="3454475" y="3872940"/>
                  <a:pt x="3454475" y="3887193"/>
                </a:cubicBezTo>
                <a:cubicBezTo>
                  <a:pt x="3454475" y="3901447"/>
                  <a:pt x="3442258" y="3913664"/>
                  <a:pt x="3428003" y="3913664"/>
                </a:cubicBezTo>
                <a:cubicBezTo>
                  <a:pt x="3413746" y="3913664"/>
                  <a:pt x="3401528" y="3901447"/>
                  <a:pt x="3401528" y="3887193"/>
                </a:cubicBezTo>
                <a:cubicBezTo>
                  <a:pt x="3401528" y="3872940"/>
                  <a:pt x="3413746" y="3860722"/>
                  <a:pt x="3428003" y="3860722"/>
                </a:cubicBezTo>
                <a:close/>
                <a:moveTo>
                  <a:pt x="461189" y="3827124"/>
                </a:moveTo>
                <a:cubicBezTo>
                  <a:pt x="464244" y="3828142"/>
                  <a:pt x="465262" y="3829160"/>
                  <a:pt x="465262" y="3831196"/>
                </a:cubicBezTo>
                <a:cubicBezTo>
                  <a:pt x="465262" y="3833232"/>
                  <a:pt x="463226" y="3835269"/>
                  <a:pt x="461189" y="3835269"/>
                </a:cubicBezTo>
                <a:cubicBezTo>
                  <a:pt x="459153" y="3835269"/>
                  <a:pt x="457117" y="3833232"/>
                  <a:pt x="457117" y="3831196"/>
                </a:cubicBezTo>
                <a:cubicBezTo>
                  <a:pt x="457117" y="3829160"/>
                  <a:pt x="459153" y="3827124"/>
                  <a:pt x="461189" y="3827124"/>
                </a:cubicBezTo>
                <a:close/>
                <a:moveTo>
                  <a:pt x="395021" y="3817961"/>
                </a:moveTo>
                <a:cubicBezTo>
                  <a:pt x="399093" y="3817961"/>
                  <a:pt x="402148" y="3821015"/>
                  <a:pt x="402148" y="3825088"/>
                </a:cubicBezTo>
                <a:cubicBezTo>
                  <a:pt x="402148" y="3829160"/>
                  <a:pt x="399093" y="3832215"/>
                  <a:pt x="395021" y="3832215"/>
                </a:cubicBezTo>
                <a:cubicBezTo>
                  <a:pt x="390948" y="3832215"/>
                  <a:pt x="387894" y="3829160"/>
                  <a:pt x="387894" y="3825088"/>
                </a:cubicBezTo>
                <a:cubicBezTo>
                  <a:pt x="387894" y="3821015"/>
                  <a:pt x="390948" y="3817961"/>
                  <a:pt x="395021" y="3817961"/>
                </a:cubicBezTo>
                <a:close/>
                <a:moveTo>
                  <a:pt x="11750038" y="3799635"/>
                </a:moveTo>
                <a:cubicBezTo>
                  <a:pt x="11753093" y="3800653"/>
                  <a:pt x="11755129" y="3802689"/>
                  <a:pt x="11755129" y="3805743"/>
                </a:cubicBezTo>
                <a:cubicBezTo>
                  <a:pt x="11755129" y="3808798"/>
                  <a:pt x="11753093" y="3810834"/>
                  <a:pt x="11750038" y="3810834"/>
                </a:cubicBezTo>
                <a:cubicBezTo>
                  <a:pt x="11746985" y="3810834"/>
                  <a:pt x="11743930" y="3808798"/>
                  <a:pt x="11743930" y="3805743"/>
                </a:cubicBezTo>
                <a:cubicBezTo>
                  <a:pt x="11743930" y="3802689"/>
                  <a:pt x="11745966" y="3799635"/>
                  <a:pt x="11750038" y="3799635"/>
                </a:cubicBezTo>
                <a:close/>
                <a:moveTo>
                  <a:pt x="9481675" y="3783345"/>
                </a:moveTo>
                <a:cubicBezTo>
                  <a:pt x="9488801" y="3783345"/>
                  <a:pt x="9493892" y="3788436"/>
                  <a:pt x="9493892" y="3794545"/>
                </a:cubicBezTo>
                <a:cubicBezTo>
                  <a:pt x="9493892" y="3800653"/>
                  <a:pt x="9488801" y="3805744"/>
                  <a:pt x="9481675" y="3805744"/>
                </a:cubicBezTo>
                <a:cubicBezTo>
                  <a:pt x="9475566" y="3805744"/>
                  <a:pt x="9469457" y="3800653"/>
                  <a:pt x="9469457" y="3794545"/>
                </a:cubicBezTo>
                <a:cubicBezTo>
                  <a:pt x="9469457" y="3788436"/>
                  <a:pt x="9474548" y="3783345"/>
                  <a:pt x="9481675" y="3783345"/>
                </a:cubicBezTo>
                <a:close/>
                <a:moveTo>
                  <a:pt x="3492152" y="3781309"/>
                </a:moveTo>
                <a:cubicBezTo>
                  <a:pt x="3498262" y="3781309"/>
                  <a:pt x="3503351" y="3786400"/>
                  <a:pt x="3503351" y="3792508"/>
                </a:cubicBezTo>
                <a:cubicBezTo>
                  <a:pt x="3503351" y="3798616"/>
                  <a:pt x="3498262" y="3803707"/>
                  <a:pt x="3492152" y="3803707"/>
                </a:cubicBezTo>
                <a:cubicBezTo>
                  <a:pt x="3486046" y="3803707"/>
                  <a:pt x="3480954" y="3798616"/>
                  <a:pt x="3480954" y="3792508"/>
                </a:cubicBezTo>
                <a:cubicBezTo>
                  <a:pt x="3480954" y="3786400"/>
                  <a:pt x="3486046" y="3781309"/>
                  <a:pt x="3492152" y="3781309"/>
                </a:cubicBezTo>
                <a:close/>
                <a:moveTo>
                  <a:pt x="3015654" y="3767055"/>
                </a:moveTo>
                <a:cubicBezTo>
                  <a:pt x="3019727" y="3768073"/>
                  <a:pt x="3022780" y="3771128"/>
                  <a:pt x="3022780" y="3774182"/>
                </a:cubicBezTo>
                <a:cubicBezTo>
                  <a:pt x="3022780" y="3778254"/>
                  <a:pt x="3019727" y="3781309"/>
                  <a:pt x="3015654" y="3781309"/>
                </a:cubicBezTo>
                <a:cubicBezTo>
                  <a:pt x="3011580" y="3781309"/>
                  <a:pt x="3008526" y="3778254"/>
                  <a:pt x="3008526" y="3774182"/>
                </a:cubicBezTo>
                <a:cubicBezTo>
                  <a:pt x="3008526" y="3770109"/>
                  <a:pt x="3011580" y="3767055"/>
                  <a:pt x="3015654" y="3767055"/>
                </a:cubicBezTo>
                <a:close/>
                <a:moveTo>
                  <a:pt x="3810802" y="3754837"/>
                </a:moveTo>
                <a:cubicBezTo>
                  <a:pt x="3815894" y="3754837"/>
                  <a:pt x="3820985" y="3758910"/>
                  <a:pt x="3820985" y="3765018"/>
                </a:cubicBezTo>
                <a:cubicBezTo>
                  <a:pt x="3820985" y="3770109"/>
                  <a:pt x="3816912" y="3775199"/>
                  <a:pt x="3810802" y="3775199"/>
                </a:cubicBezTo>
                <a:cubicBezTo>
                  <a:pt x="3804694" y="3775199"/>
                  <a:pt x="3800620" y="3771127"/>
                  <a:pt x="3800620" y="3765018"/>
                </a:cubicBezTo>
                <a:cubicBezTo>
                  <a:pt x="3800620" y="3758910"/>
                  <a:pt x="3804694" y="3754837"/>
                  <a:pt x="3810802" y="3754837"/>
                </a:cubicBezTo>
                <a:close/>
                <a:moveTo>
                  <a:pt x="2153313" y="3744656"/>
                </a:moveTo>
                <a:cubicBezTo>
                  <a:pt x="2162474" y="3744656"/>
                  <a:pt x="2170621" y="3751783"/>
                  <a:pt x="2170621" y="3761964"/>
                </a:cubicBezTo>
                <a:cubicBezTo>
                  <a:pt x="2170621" y="3771127"/>
                  <a:pt x="2162474" y="3779272"/>
                  <a:pt x="2153313" y="3779272"/>
                </a:cubicBezTo>
                <a:cubicBezTo>
                  <a:pt x="2144150" y="3779272"/>
                  <a:pt x="2136003" y="3772145"/>
                  <a:pt x="2136003" y="3761964"/>
                </a:cubicBezTo>
                <a:cubicBezTo>
                  <a:pt x="2136003" y="3752801"/>
                  <a:pt x="2144150" y="3744656"/>
                  <a:pt x="2153313" y="3744656"/>
                </a:cubicBezTo>
                <a:close/>
                <a:moveTo>
                  <a:pt x="5287053" y="3741602"/>
                </a:moveTo>
                <a:cubicBezTo>
                  <a:pt x="5290104" y="3741602"/>
                  <a:pt x="5292143" y="3743638"/>
                  <a:pt x="5292143" y="3746693"/>
                </a:cubicBezTo>
                <a:cubicBezTo>
                  <a:pt x="5292143" y="3749747"/>
                  <a:pt x="5290104" y="3751783"/>
                  <a:pt x="5287053" y="3751783"/>
                </a:cubicBezTo>
                <a:cubicBezTo>
                  <a:pt x="5284000" y="3751783"/>
                  <a:pt x="5281965" y="3749747"/>
                  <a:pt x="5281965" y="3746693"/>
                </a:cubicBezTo>
                <a:cubicBezTo>
                  <a:pt x="5281965" y="3743638"/>
                  <a:pt x="5284000" y="3741602"/>
                  <a:pt x="5287053" y="3741602"/>
                </a:cubicBezTo>
                <a:close/>
                <a:moveTo>
                  <a:pt x="7031068" y="3735494"/>
                </a:moveTo>
                <a:cubicBezTo>
                  <a:pt x="7043286" y="3735494"/>
                  <a:pt x="7053467" y="3745675"/>
                  <a:pt x="7053467" y="3757892"/>
                </a:cubicBezTo>
                <a:cubicBezTo>
                  <a:pt x="7053467" y="3770110"/>
                  <a:pt x="7043286" y="3780291"/>
                  <a:pt x="7031068" y="3780291"/>
                </a:cubicBezTo>
                <a:cubicBezTo>
                  <a:pt x="7018851" y="3780291"/>
                  <a:pt x="7008670" y="3770110"/>
                  <a:pt x="7008670" y="3757892"/>
                </a:cubicBezTo>
                <a:cubicBezTo>
                  <a:pt x="7008670" y="3745675"/>
                  <a:pt x="7018851" y="3735494"/>
                  <a:pt x="7031068" y="3735494"/>
                </a:cubicBezTo>
                <a:close/>
                <a:moveTo>
                  <a:pt x="8007442" y="3718185"/>
                </a:moveTo>
                <a:cubicBezTo>
                  <a:pt x="8031877" y="3719203"/>
                  <a:pt x="8051221" y="3738547"/>
                  <a:pt x="8051221" y="3761964"/>
                </a:cubicBezTo>
                <a:cubicBezTo>
                  <a:pt x="8051221" y="3785380"/>
                  <a:pt x="8031877" y="3804725"/>
                  <a:pt x="8007442" y="3804725"/>
                </a:cubicBezTo>
                <a:cubicBezTo>
                  <a:pt x="7983007" y="3804725"/>
                  <a:pt x="7963663" y="3785380"/>
                  <a:pt x="7963663" y="3761964"/>
                </a:cubicBezTo>
                <a:cubicBezTo>
                  <a:pt x="7963663" y="3738547"/>
                  <a:pt x="7983007" y="3718185"/>
                  <a:pt x="8007442" y="3718185"/>
                </a:cubicBezTo>
                <a:close/>
                <a:moveTo>
                  <a:pt x="2738703" y="3717167"/>
                </a:moveTo>
                <a:cubicBezTo>
                  <a:pt x="2742776" y="3717167"/>
                  <a:pt x="2746849" y="3720222"/>
                  <a:pt x="2746849" y="3725312"/>
                </a:cubicBezTo>
                <a:cubicBezTo>
                  <a:pt x="2746849" y="3729385"/>
                  <a:pt x="2743795" y="3733457"/>
                  <a:pt x="2738703" y="3733457"/>
                </a:cubicBezTo>
                <a:cubicBezTo>
                  <a:pt x="2734631" y="3733457"/>
                  <a:pt x="2730559" y="3730403"/>
                  <a:pt x="2730559" y="3725312"/>
                </a:cubicBezTo>
                <a:cubicBezTo>
                  <a:pt x="2730559" y="3721240"/>
                  <a:pt x="2733613" y="3717167"/>
                  <a:pt x="2738703" y="3717167"/>
                </a:cubicBezTo>
                <a:close/>
                <a:moveTo>
                  <a:pt x="5693282" y="3715131"/>
                </a:moveTo>
                <a:cubicBezTo>
                  <a:pt x="5697354" y="3715131"/>
                  <a:pt x="5701426" y="3718185"/>
                  <a:pt x="5701426" y="3722257"/>
                </a:cubicBezTo>
                <a:cubicBezTo>
                  <a:pt x="5701426" y="3726330"/>
                  <a:pt x="5698371" y="3729384"/>
                  <a:pt x="5693282" y="3729384"/>
                </a:cubicBezTo>
                <a:cubicBezTo>
                  <a:pt x="5689209" y="3729384"/>
                  <a:pt x="5685137" y="3726330"/>
                  <a:pt x="5685137" y="3722257"/>
                </a:cubicBezTo>
                <a:cubicBezTo>
                  <a:pt x="5685137" y="3718185"/>
                  <a:pt x="5688191" y="3715131"/>
                  <a:pt x="5693282" y="3715131"/>
                </a:cubicBezTo>
                <a:close/>
                <a:moveTo>
                  <a:pt x="1150439" y="3714113"/>
                </a:moveTo>
                <a:cubicBezTo>
                  <a:pt x="1153493" y="3714113"/>
                  <a:pt x="1156547" y="3717167"/>
                  <a:pt x="1156547" y="3720222"/>
                </a:cubicBezTo>
                <a:cubicBezTo>
                  <a:pt x="1156547" y="3723276"/>
                  <a:pt x="1153493" y="3726331"/>
                  <a:pt x="1150439" y="3726331"/>
                </a:cubicBezTo>
                <a:cubicBezTo>
                  <a:pt x="1147384" y="3726331"/>
                  <a:pt x="1144330" y="3723276"/>
                  <a:pt x="1144330" y="3720222"/>
                </a:cubicBezTo>
                <a:cubicBezTo>
                  <a:pt x="1144330" y="3717167"/>
                  <a:pt x="1147384" y="3714113"/>
                  <a:pt x="1150439" y="3714113"/>
                </a:cubicBezTo>
                <a:close/>
                <a:moveTo>
                  <a:pt x="3209096" y="3699859"/>
                </a:moveTo>
                <a:cubicBezTo>
                  <a:pt x="3238621" y="3700877"/>
                  <a:pt x="3261017" y="3723276"/>
                  <a:pt x="3261017" y="3751783"/>
                </a:cubicBezTo>
                <a:cubicBezTo>
                  <a:pt x="3261017" y="3780290"/>
                  <a:pt x="3237603" y="3803706"/>
                  <a:pt x="3209096" y="3803706"/>
                </a:cubicBezTo>
                <a:cubicBezTo>
                  <a:pt x="3180589" y="3803706"/>
                  <a:pt x="3157171" y="3780290"/>
                  <a:pt x="3157171" y="3751783"/>
                </a:cubicBezTo>
                <a:cubicBezTo>
                  <a:pt x="3157171" y="3723276"/>
                  <a:pt x="3180589" y="3699859"/>
                  <a:pt x="3209096" y="3699859"/>
                </a:cubicBezTo>
                <a:close/>
                <a:moveTo>
                  <a:pt x="10019241" y="3698841"/>
                </a:moveTo>
                <a:cubicBezTo>
                  <a:pt x="10053857" y="3698841"/>
                  <a:pt x="10081346" y="3726330"/>
                  <a:pt x="10081346" y="3759928"/>
                </a:cubicBezTo>
                <a:cubicBezTo>
                  <a:pt x="10081346" y="3793526"/>
                  <a:pt x="10053857" y="3821015"/>
                  <a:pt x="10019241" y="3821015"/>
                </a:cubicBezTo>
                <a:cubicBezTo>
                  <a:pt x="9985643" y="3821015"/>
                  <a:pt x="9957136" y="3793526"/>
                  <a:pt x="9957136" y="3759928"/>
                </a:cubicBezTo>
                <a:cubicBezTo>
                  <a:pt x="9957136" y="3726330"/>
                  <a:pt x="9984625" y="3698841"/>
                  <a:pt x="10019241" y="3698841"/>
                </a:cubicBezTo>
                <a:close/>
                <a:moveTo>
                  <a:pt x="4673138" y="3679497"/>
                </a:moveTo>
                <a:cubicBezTo>
                  <a:pt x="4682302" y="3679497"/>
                  <a:pt x="4690446" y="3686623"/>
                  <a:pt x="4690446" y="3695787"/>
                </a:cubicBezTo>
                <a:cubicBezTo>
                  <a:pt x="4690446" y="3704950"/>
                  <a:pt x="4683321" y="3712076"/>
                  <a:pt x="4673138" y="3712076"/>
                </a:cubicBezTo>
                <a:cubicBezTo>
                  <a:pt x="4663972" y="3712076"/>
                  <a:pt x="4655826" y="3704950"/>
                  <a:pt x="4655826" y="3695787"/>
                </a:cubicBezTo>
                <a:cubicBezTo>
                  <a:pt x="4655826" y="3686623"/>
                  <a:pt x="4662954" y="3679497"/>
                  <a:pt x="4673138" y="3679497"/>
                </a:cubicBezTo>
                <a:close/>
                <a:moveTo>
                  <a:pt x="22399" y="3673388"/>
                </a:moveTo>
                <a:cubicBezTo>
                  <a:pt x="36652" y="3673388"/>
                  <a:pt x="47851" y="3684588"/>
                  <a:pt x="47851" y="3699859"/>
                </a:cubicBezTo>
                <a:cubicBezTo>
                  <a:pt x="47851" y="3714113"/>
                  <a:pt x="36652" y="3725312"/>
                  <a:pt x="22399" y="3725312"/>
                </a:cubicBezTo>
                <a:cubicBezTo>
                  <a:pt x="12217" y="3725312"/>
                  <a:pt x="4072" y="3719203"/>
                  <a:pt x="0" y="3712076"/>
                </a:cubicBezTo>
                <a:lnTo>
                  <a:pt x="0" y="3686623"/>
                </a:lnTo>
                <a:cubicBezTo>
                  <a:pt x="5091" y="3678479"/>
                  <a:pt x="13236" y="3673388"/>
                  <a:pt x="22399" y="3673388"/>
                </a:cubicBezTo>
                <a:close/>
                <a:moveTo>
                  <a:pt x="10351147" y="3666261"/>
                </a:moveTo>
                <a:cubicBezTo>
                  <a:pt x="10360309" y="3665243"/>
                  <a:pt x="10367436" y="3672370"/>
                  <a:pt x="10367436" y="3681533"/>
                </a:cubicBezTo>
                <a:cubicBezTo>
                  <a:pt x="10367436" y="3690696"/>
                  <a:pt x="10360309" y="3696804"/>
                  <a:pt x="10351147" y="3696804"/>
                </a:cubicBezTo>
                <a:cubicBezTo>
                  <a:pt x="10341983" y="3696804"/>
                  <a:pt x="10335875" y="3689678"/>
                  <a:pt x="10335875" y="3681533"/>
                </a:cubicBezTo>
                <a:cubicBezTo>
                  <a:pt x="10335875" y="3672370"/>
                  <a:pt x="10343002" y="3666261"/>
                  <a:pt x="10351147" y="3666261"/>
                </a:cubicBezTo>
                <a:close/>
                <a:moveTo>
                  <a:pt x="11263380" y="3656080"/>
                </a:moveTo>
                <a:cubicBezTo>
                  <a:pt x="11271524" y="3656080"/>
                  <a:pt x="11276615" y="3662189"/>
                  <a:pt x="11276615" y="3669316"/>
                </a:cubicBezTo>
                <a:cubicBezTo>
                  <a:pt x="11276615" y="3676442"/>
                  <a:pt x="11270506" y="3682551"/>
                  <a:pt x="11263380" y="3682551"/>
                </a:cubicBezTo>
                <a:cubicBezTo>
                  <a:pt x="11256252" y="3682551"/>
                  <a:pt x="11250144" y="3676442"/>
                  <a:pt x="11250144" y="3669316"/>
                </a:cubicBezTo>
                <a:cubicBezTo>
                  <a:pt x="11250144" y="3662189"/>
                  <a:pt x="11256252" y="3656080"/>
                  <a:pt x="11263380" y="3656080"/>
                </a:cubicBezTo>
                <a:close/>
                <a:moveTo>
                  <a:pt x="223997" y="3647935"/>
                </a:moveTo>
                <a:cubicBezTo>
                  <a:pt x="231123" y="3647935"/>
                  <a:pt x="237232" y="3654044"/>
                  <a:pt x="237232" y="3661170"/>
                </a:cubicBezTo>
                <a:cubicBezTo>
                  <a:pt x="237232" y="3668297"/>
                  <a:pt x="231123" y="3674406"/>
                  <a:pt x="223997" y="3674406"/>
                </a:cubicBezTo>
                <a:cubicBezTo>
                  <a:pt x="216870" y="3674406"/>
                  <a:pt x="210761" y="3668297"/>
                  <a:pt x="210761" y="3661170"/>
                </a:cubicBezTo>
                <a:cubicBezTo>
                  <a:pt x="210761" y="3654044"/>
                  <a:pt x="216870" y="3647935"/>
                  <a:pt x="223997" y="3647935"/>
                </a:cubicBezTo>
                <a:close/>
                <a:moveTo>
                  <a:pt x="6892604" y="3642845"/>
                </a:moveTo>
                <a:cubicBezTo>
                  <a:pt x="6896677" y="3642845"/>
                  <a:pt x="6898713" y="3645899"/>
                  <a:pt x="6898713" y="3648954"/>
                </a:cubicBezTo>
                <a:cubicBezTo>
                  <a:pt x="6898713" y="3653026"/>
                  <a:pt x="6895659" y="3655063"/>
                  <a:pt x="6892604" y="3655063"/>
                </a:cubicBezTo>
                <a:cubicBezTo>
                  <a:pt x="6888532" y="3655063"/>
                  <a:pt x="6886496" y="3652008"/>
                  <a:pt x="6886496" y="3648954"/>
                </a:cubicBezTo>
                <a:cubicBezTo>
                  <a:pt x="6886496" y="3644881"/>
                  <a:pt x="6889550" y="3642845"/>
                  <a:pt x="6892604" y="3642845"/>
                </a:cubicBezTo>
                <a:close/>
                <a:moveTo>
                  <a:pt x="3798592" y="3640808"/>
                </a:moveTo>
                <a:cubicBezTo>
                  <a:pt x="3800628" y="3639790"/>
                  <a:pt x="3802666" y="3641826"/>
                  <a:pt x="3802666" y="3644880"/>
                </a:cubicBezTo>
                <a:cubicBezTo>
                  <a:pt x="3802666" y="3646917"/>
                  <a:pt x="3800628" y="3648953"/>
                  <a:pt x="3798592" y="3648953"/>
                </a:cubicBezTo>
                <a:cubicBezTo>
                  <a:pt x="3796557" y="3648953"/>
                  <a:pt x="3794520" y="3646917"/>
                  <a:pt x="3794520" y="3644880"/>
                </a:cubicBezTo>
                <a:cubicBezTo>
                  <a:pt x="3794520" y="3642844"/>
                  <a:pt x="3796557" y="3640808"/>
                  <a:pt x="3798592" y="3640808"/>
                </a:cubicBezTo>
                <a:close/>
                <a:moveTo>
                  <a:pt x="11062810" y="3638772"/>
                </a:moveTo>
                <a:cubicBezTo>
                  <a:pt x="11064847" y="3638772"/>
                  <a:pt x="11066882" y="3640808"/>
                  <a:pt x="11066882" y="3642844"/>
                </a:cubicBezTo>
                <a:cubicBezTo>
                  <a:pt x="11066882" y="3644880"/>
                  <a:pt x="11064847" y="3646917"/>
                  <a:pt x="11062810" y="3646917"/>
                </a:cubicBezTo>
                <a:cubicBezTo>
                  <a:pt x="11060774" y="3646917"/>
                  <a:pt x="11058737" y="3644880"/>
                  <a:pt x="11058737" y="3642844"/>
                </a:cubicBezTo>
                <a:cubicBezTo>
                  <a:pt x="11058737" y="3640808"/>
                  <a:pt x="11060774" y="3638772"/>
                  <a:pt x="11062810" y="3638772"/>
                </a:cubicBezTo>
                <a:close/>
                <a:moveTo>
                  <a:pt x="11256252" y="3614337"/>
                </a:moveTo>
                <a:cubicBezTo>
                  <a:pt x="11263379" y="3614337"/>
                  <a:pt x="11270506" y="3620445"/>
                  <a:pt x="11270506" y="3628591"/>
                </a:cubicBezTo>
                <a:cubicBezTo>
                  <a:pt x="11270506" y="3636736"/>
                  <a:pt x="11264397" y="3642844"/>
                  <a:pt x="11256252" y="3642844"/>
                </a:cubicBezTo>
                <a:cubicBezTo>
                  <a:pt x="11248108" y="3642844"/>
                  <a:pt x="11241998" y="3636736"/>
                  <a:pt x="11241998" y="3628591"/>
                </a:cubicBezTo>
                <a:cubicBezTo>
                  <a:pt x="11241998" y="3620445"/>
                  <a:pt x="11248108" y="3614337"/>
                  <a:pt x="11256252" y="3614337"/>
                </a:cubicBezTo>
                <a:close/>
                <a:moveTo>
                  <a:pt x="11961807" y="3603138"/>
                </a:moveTo>
                <a:cubicBezTo>
                  <a:pt x="11967916" y="3603138"/>
                  <a:pt x="11974024" y="3608229"/>
                  <a:pt x="11974024" y="3615355"/>
                </a:cubicBezTo>
                <a:cubicBezTo>
                  <a:pt x="11974024" y="3622482"/>
                  <a:pt x="11968933" y="3627572"/>
                  <a:pt x="11961807" y="3627572"/>
                </a:cubicBezTo>
                <a:cubicBezTo>
                  <a:pt x="11954680" y="3627572"/>
                  <a:pt x="11949589" y="3622482"/>
                  <a:pt x="11949589" y="3615355"/>
                </a:cubicBezTo>
                <a:cubicBezTo>
                  <a:pt x="11949589" y="3608229"/>
                  <a:pt x="11954680" y="3603138"/>
                  <a:pt x="11961807" y="3603138"/>
                </a:cubicBezTo>
                <a:close/>
                <a:moveTo>
                  <a:pt x="7592051" y="3603138"/>
                </a:moveTo>
                <a:cubicBezTo>
                  <a:pt x="7595105" y="3603138"/>
                  <a:pt x="7598160" y="3606192"/>
                  <a:pt x="7598160" y="3609246"/>
                </a:cubicBezTo>
                <a:cubicBezTo>
                  <a:pt x="7598160" y="3612301"/>
                  <a:pt x="7595105" y="3615355"/>
                  <a:pt x="7592051" y="3615355"/>
                </a:cubicBezTo>
                <a:cubicBezTo>
                  <a:pt x="7587978" y="3615355"/>
                  <a:pt x="7585942" y="3612301"/>
                  <a:pt x="7585942" y="3609246"/>
                </a:cubicBezTo>
                <a:cubicBezTo>
                  <a:pt x="7585942" y="3606192"/>
                  <a:pt x="7588997" y="3603138"/>
                  <a:pt x="7592051" y="3603138"/>
                </a:cubicBezTo>
                <a:close/>
                <a:moveTo>
                  <a:pt x="5719746" y="3579721"/>
                </a:moveTo>
                <a:cubicBezTo>
                  <a:pt x="5727889" y="3579721"/>
                  <a:pt x="5736035" y="3587866"/>
                  <a:pt x="5736035" y="3596011"/>
                </a:cubicBezTo>
                <a:cubicBezTo>
                  <a:pt x="5736035" y="3605174"/>
                  <a:pt x="5728909" y="3612301"/>
                  <a:pt x="5719746" y="3612301"/>
                </a:cubicBezTo>
                <a:cubicBezTo>
                  <a:pt x="5710583" y="3612301"/>
                  <a:pt x="5703456" y="3605174"/>
                  <a:pt x="5703456" y="3596011"/>
                </a:cubicBezTo>
                <a:cubicBezTo>
                  <a:pt x="5703456" y="3586848"/>
                  <a:pt x="5710583" y="3579721"/>
                  <a:pt x="5719746" y="3579721"/>
                </a:cubicBezTo>
                <a:close/>
                <a:moveTo>
                  <a:pt x="2581980" y="3574631"/>
                </a:moveTo>
                <a:cubicBezTo>
                  <a:pt x="2587071" y="3574631"/>
                  <a:pt x="2591143" y="3578704"/>
                  <a:pt x="2591143" y="3583794"/>
                </a:cubicBezTo>
                <a:cubicBezTo>
                  <a:pt x="2591143" y="3588885"/>
                  <a:pt x="2587071" y="3592958"/>
                  <a:pt x="2581980" y="3592958"/>
                </a:cubicBezTo>
                <a:cubicBezTo>
                  <a:pt x="2576889" y="3592958"/>
                  <a:pt x="2572815" y="3588885"/>
                  <a:pt x="2572815" y="3583794"/>
                </a:cubicBezTo>
                <a:cubicBezTo>
                  <a:pt x="2572815" y="3578704"/>
                  <a:pt x="2576889" y="3574631"/>
                  <a:pt x="2581980" y="3574631"/>
                </a:cubicBezTo>
                <a:close/>
                <a:moveTo>
                  <a:pt x="6245083" y="3559359"/>
                </a:moveTo>
                <a:cubicBezTo>
                  <a:pt x="6253228" y="3559359"/>
                  <a:pt x="6260355" y="3566486"/>
                  <a:pt x="6260355" y="3574631"/>
                </a:cubicBezTo>
                <a:cubicBezTo>
                  <a:pt x="6260355" y="3582776"/>
                  <a:pt x="6253228" y="3589903"/>
                  <a:pt x="6245083" y="3589903"/>
                </a:cubicBezTo>
                <a:cubicBezTo>
                  <a:pt x="6236937" y="3589903"/>
                  <a:pt x="6229811" y="3582776"/>
                  <a:pt x="6229811" y="3574631"/>
                </a:cubicBezTo>
                <a:cubicBezTo>
                  <a:pt x="6229811" y="3566486"/>
                  <a:pt x="6236937" y="3559359"/>
                  <a:pt x="6245083" y="3559359"/>
                </a:cubicBezTo>
                <a:close/>
                <a:moveTo>
                  <a:pt x="2969866" y="3548160"/>
                </a:moveTo>
                <a:cubicBezTo>
                  <a:pt x="2976991" y="3548160"/>
                  <a:pt x="2984114" y="3554268"/>
                  <a:pt x="2984114" y="3562414"/>
                </a:cubicBezTo>
                <a:cubicBezTo>
                  <a:pt x="2984114" y="3570559"/>
                  <a:pt x="2978009" y="3576667"/>
                  <a:pt x="2969866" y="3576667"/>
                </a:cubicBezTo>
                <a:cubicBezTo>
                  <a:pt x="2961720" y="3576667"/>
                  <a:pt x="2955610" y="3570559"/>
                  <a:pt x="2955610" y="3562414"/>
                </a:cubicBezTo>
                <a:cubicBezTo>
                  <a:pt x="2955610" y="3554268"/>
                  <a:pt x="2961720" y="3548160"/>
                  <a:pt x="2969866" y="3548160"/>
                </a:cubicBezTo>
                <a:close/>
                <a:moveTo>
                  <a:pt x="9676136" y="3545106"/>
                </a:moveTo>
                <a:cubicBezTo>
                  <a:pt x="9683262" y="3545106"/>
                  <a:pt x="9689371" y="3550197"/>
                  <a:pt x="9689371" y="3558341"/>
                </a:cubicBezTo>
                <a:cubicBezTo>
                  <a:pt x="9689371" y="3565468"/>
                  <a:pt x="9683262" y="3571577"/>
                  <a:pt x="9676136" y="3571577"/>
                </a:cubicBezTo>
                <a:cubicBezTo>
                  <a:pt x="9669009" y="3571577"/>
                  <a:pt x="9662900" y="3565468"/>
                  <a:pt x="9662900" y="3558341"/>
                </a:cubicBezTo>
                <a:cubicBezTo>
                  <a:pt x="9662900" y="3551214"/>
                  <a:pt x="9669009" y="3545106"/>
                  <a:pt x="9676136" y="3545106"/>
                </a:cubicBezTo>
                <a:close/>
                <a:moveTo>
                  <a:pt x="11762257" y="3540015"/>
                </a:moveTo>
                <a:cubicBezTo>
                  <a:pt x="11774474" y="3540015"/>
                  <a:pt x="11784655" y="3550196"/>
                  <a:pt x="11784655" y="3562414"/>
                </a:cubicBezTo>
                <a:cubicBezTo>
                  <a:pt x="11784655" y="3574631"/>
                  <a:pt x="11774474" y="3584812"/>
                  <a:pt x="11762257" y="3584812"/>
                </a:cubicBezTo>
                <a:cubicBezTo>
                  <a:pt x="11750039" y="3584812"/>
                  <a:pt x="11739858" y="3574631"/>
                  <a:pt x="11739858" y="3562414"/>
                </a:cubicBezTo>
                <a:cubicBezTo>
                  <a:pt x="11739858" y="3550196"/>
                  <a:pt x="11750039" y="3540015"/>
                  <a:pt x="11762257" y="3540015"/>
                </a:cubicBezTo>
                <a:close/>
                <a:moveTo>
                  <a:pt x="9631338" y="3535942"/>
                </a:moveTo>
                <a:cubicBezTo>
                  <a:pt x="9632356" y="3535942"/>
                  <a:pt x="9633375" y="3536960"/>
                  <a:pt x="9633375" y="3537978"/>
                </a:cubicBezTo>
                <a:cubicBezTo>
                  <a:pt x="9633375" y="3538996"/>
                  <a:pt x="9632356" y="3540015"/>
                  <a:pt x="9631338" y="3540015"/>
                </a:cubicBezTo>
                <a:cubicBezTo>
                  <a:pt x="9630320" y="3540015"/>
                  <a:pt x="9629302" y="3538996"/>
                  <a:pt x="9629302" y="3537978"/>
                </a:cubicBezTo>
                <a:cubicBezTo>
                  <a:pt x="9629302" y="3536960"/>
                  <a:pt x="9630320" y="3535942"/>
                  <a:pt x="9631338" y="3535942"/>
                </a:cubicBezTo>
                <a:close/>
                <a:moveTo>
                  <a:pt x="12059546" y="3527798"/>
                </a:moveTo>
                <a:cubicBezTo>
                  <a:pt x="12069728" y="3527798"/>
                  <a:pt x="12078891" y="3535943"/>
                  <a:pt x="12078891" y="3547142"/>
                </a:cubicBezTo>
                <a:cubicBezTo>
                  <a:pt x="12078891" y="3557324"/>
                  <a:pt x="12069728" y="3566486"/>
                  <a:pt x="12059546" y="3566486"/>
                </a:cubicBezTo>
                <a:cubicBezTo>
                  <a:pt x="12049365" y="3566486"/>
                  <a:pt x="12040202" y="3557324"/>
                  <a:pt x="12040202" y="3547142"/>
                </a:cubicBezTo>
                <a:cubicBezTo>
                  <a:pt x="12040202" y="3536961"/>
                  <a:pt x="12049365" y="3527798"/>
                  <a:pt x="12059546" y="3527798"/>
                </a:cubicBezTo>
                <a:close/>
                <a:moveTo>
                  <a:pt x="7084010" y="3498272"/>
                </a:moveTo>
                <a:cubicBezTo>
                  <a:pt x="7103355" y="3498272"/>
                  <a:pt x="7119644" y="3513544"/>
                  <a:pt x="7119644" y="3533906"/>
                </a:cubicBezTo>
                <a:cubicBezTo>
                  <a:pt x="7119644" y="3553251"/>
                  <a:pt x="7103355" y="3569540"/>
                  <a:pt x="7084010" y="3569540"/>
                </a:cubicBezTo>
                <a:cubicBezTo>
                  <a:pt x="7063648" y="3569540"/>
                  <a:pt x="7048376" y="3553251"/>
                  <a:pt x="7048376" y="3533906"/>
                </a:cubicBezTo>
                <a:cubicBezTo>
                  <a:pt x="7048376" y="3514562"/>
                  <a:pt x="7064666" y="3498272"/>
                  <a:pt x="7084010" y="3498272"/>
                </a:cubicBezTo>
                <a:close/>
                <a:moveTo>
                  <a:pt x="6021100" y="3493181"/>
                </a:moveTo>
                <a:cubicBezTo>
                  <a:pt x="6034335" y="3493181"/>
                  <a:pt x="6044514" y="3503362"/>
                  <a:pt x="6044514" y="3516598"/>
                </a:cubicBezTo>
                <a:cubicBezTo>
                  <a:pt x="6044514" y="3529834"/>
                  <a:pt x="6034335" y="3540015"/>
                  <a:pt x="6021100" y="3540015"/>
                </a:cubicBezTo>
                <a:cubicBezTo>
                  <a:pt x="6007864" y="3540015"/>
                  <a:pt x="5997683" y="3529834"/>
                  <a:pt x="5997683" y="3516598"/>
                </a:cubicBezTo>
                <a:cubicBezTo>
                  <a:pt x="5997683" y="3503362"/>
                  <a:pt x="6007864" y="3493181"/>
                  <a:pt x="6021100" y="3493181"/>
                </a:cubicBezTo>
                <a:close/>
                <a:moveTo>
                  <a:pt x="11277632" y="3485036"/>
                </a:moveTo>
                <a:cubicBezTo>
                  <a:pt x="11288833" y="3485036"/>
                  <a:pt x="11297995" y="3494199"/>
                  <a:pt x="11297995" y="3505398"/>
                </a:cubicBezTo>
                <a:cubicBezTo>
                  <a:pt x="11297995" y="3516598"/>
                  <a:pt x="11288833" y="3525761"/>
                  <a:pt x="11277632" y="3525761"/>
                </a:cubicBezTo>
                <a:cubicBezTo>
                  <a:pt x="11266433" y="3525761"/>
                  <a:pt x="11257270" y="3516598"/>
                  <a:pt x="11257270" y="3505398"/>
                </a:cubicBezTo>
                <a:cubicBezTo>
                  <a:pt x="11257270" y="3494199"/>
                  <a:pt x="11266433" y="3485036"/>
                  <a:pt x="11277632" y="3485036"/>
                </a:cubicBezTo>
                <a:close/>
                <a:moveTo>
                  <a:pt x="2440421" y="3471801"/>
                </a:moveTo>
                <a:cubicBezTo>
                  <a:pt x="2446530" y="3471801"/>
                  <a:pt x="2451621" y="3476892"/>
                  <a:pt x="2451621" y="3483000"/>
                </a:cubicBezTo>
                <a:cubicBezTo>
                  <a:pt x="2451621" y="3489109"/>
                  <a:pt x="2446530" y="3494200"/>
                  <a:pt x="2440421" y="3494200"/>
                </a:cubicBezTo>
                <a:cubicBezTo>
                  <a:pt x="2434312" y="3494200"/>
                  <a:pt x="2429222" y="3489109"/>
                  <a:pt x="2429222" y="3483000"/>
                </a:cubicBezTo>
                <a:cubicBezTo>
                  <a:pt x="2429222" y="3476892"/>
                  <a:pt x="2434312" y="3471801"/>
                  <a:pt x="2440421" y="3471801"/>
                </a:cubicBezTo>
                <a:close/>
                <a:moveTo>
                  <a:pt x="3097080" y="3463656"/>
                </a:moveTo>
                <a:cubicBezTo>
                  <a:pt x="3101153" y="3463656"/>
                  <a:pt x="3105225" y="3466710"/>
                  <a:pt x="3105225" y="3471801"/>
                </a:cubicBezTo>
                <a:cubicBezTo>
                  <a:pt x="3105225" y="3476891"/>
                  <a:pt x="3101153" y="3479946"/>
                  <a:pt x="3097080" y="3479946"/>
                </a:cubicBezTo>
                <a:cubicBezTo>
                  <a:pt x="3091990" y="3479946"/>
                  <a:pt x="3088935" y="3475874"/>
                  <a:pt x="3088935" y="3471801"/>
                </a:cubicBezTo>
                <a:cubicBezTo>
                  <a:pt x="3088935" y="3466710"/>
                  <a:pt x="3093008" y="3463656"/>
                  <a:pt x="3097080" y="3463656"/>
                </a:cubicBezTo>
                <a:close/>
                <a:moveTo>
                  <a:pt x="8625439" y="3460602"/>
                </a:moveTo>
                <a:cubicBezTo>
                  <a:pt x="8627476" y="3460602"/>
                  <a:pt x="8628493" y="3461620"/>
                  <a:pt x="8628493" y="3463656"/>
                </a:cubicBezTo>
                <a:cubicBezTo>
                  <a:pt x="8628493" y="3465693"/>
                  <a:pt x="8627476" y="3466710"/>
                  <a:pt x="8625439" y="3466710"/>
                </a:cubicBezTo>
                <a:cubicBezTo>
                  <a:pt x="8623403" y="3466710"/>
                  <a:pt x="8622385" y="3465693"/>
                  <a:pt x="8622385" y="3463656"/>
                </a:cubicBezTo>
                <a:cubicBezTo>
                  <a:pt x="8622385" y="3461620"/>
                  <a:pt x="8623403" y="3460602"/>
                  <a:pt x="8625439" y="3460602"/>
                </a:cubicBezTo>
                <a:close/>
                <a:moveTo>
                  <a:pt x="10457030" y="3457547"/>
                </a:moveTo>
                <a:cubicBezTo>
                  <a:pt x="10462121" y="3457547"/>
                  <a:pt x="10466194" y="3461620"/>
                  <a:pt x="10466194" y="3466710"/>
                </a:cubicBezTo>
                <a:cubicBezTo>
                  <a:pt x="10466194" y="3471801"/>
                  <a:pt x="10462121" y="3475874"/>
                  <a:pt x="10457030" y="3475874"/>
                </a:cubicBezTo>
                <a:cubicBezTo>
                  <a:pt x="10451940" y="3475874"/>
                  <a:pt x="10447867" y="3471801"/>
                  <a:pt x="10447867" y="3466710"/>
                </a:cubicBezTo>
                <a:cubicBezTo>
                  <a:pt x="10447867" y="3461620"/>
                  <a:pt x="10451940" y="3457547"/>
                  <a:pt x="10457030" y="3457547"/>
                </a:cubicBezTo>
                <a:close/>
                <a:moveTo>
                  <a:pt x="8199867" y="3455511"/>
                </a:moveTo>
                <a:cubicBezTo>
                  <a:pt x="8200885" y="3455511"/>
                  <a:pt x="8201903" y="3457547"/>
                  <a:pt x="8201903" y="3458565"/>
                </a:cubicBezTo>
                <a:cubicBezTo>
                  <a:pt x="8201903" y="3459583"/>
                  <a:pt x="8200885" y="3460602"/>
                  <a:pt x="8199867" y="3460602"/>
                </a:cubicBezTo>
                <a:cubicBezTo>
                  <a:pt x="8198848" y="3460602"/>
                  <a:pt x="8196812" y="3459583"/>
                  <a:pt x="8196812" y="3458565"/>
                </a:cubicBezTo>
                <a:cubicBezTo>
                  <a:pt x="8196812" y="3457547"/>
                  <a:pt x="8197830" y="3455511"/>
                  <a:pt x="8199867" y="3455511"/>
                </a:cubicBezTo>
                <a:close/>
                <a:moveTo>
                  <a:pt x="5478448" y="3453475"/>
                </a:moveTo>
                <a:cubicBezTo>
                  <a:pt x="5480485" y="3453475"/>
                  <a:pt x="5481503" y="3454493"/>
                  <a:pt x="5481503" y="3456529"/>
                </a:cubicBezTo>
                <a:cubicBezTo>
                  <a:pt x="5481503" y="3458566"/>
                  <a:pt x="5480485" y="3459583"/>
                  <a:pt x="5478448" y="3459583"/>
                </a:cubicBezTo>
                <a:cubicBezTo>
                  <a:pt x="5476412" y="3459583"/>
                  <a:pt x="5475394" y="3458566"/>
                  <a:pt x="5475394" y="3456529"/>
                </a:cubicBezTo>
                <a:cubicBezTo>
                  <a:pt x="5475394" y="3454493"/>
                  <a:pt x="5476412" y="3453475"/>
                  <a:pt x="5478448" y="3453475"/>
                </a:cubicBezTo>
                <a:close/>
                <a:moveTo>
                  <a:pt x="11224691" y="3452457"/>
                </a:moveTo>
                <a:cubicBezTo>
                  <a:pt x="11225709" y="3451439"/>
                  <a:pt x="11227746" y="3453475"/>
                  <a:pt x="11227746" y="3455512"/>
                </a:cubicBezTo>
                <a:cubicBezTo>
                  <a:pt x="11227746" y="3457547"/>
                  <a:pt x="11225709" y="3458566"/>
                  <a:pt x="11224691" y="3458566"/>
                </a:cubicBezTo>
                <a:cubicBezTo>
                  <a:pt x="11222655" y="3458566"/>
                  <a:pt x="11221636" y="3456529"/>
                  <a:pt x="11221636" y="3455512"/>
                </a:cubicBezTo>
                <a:cubicBezTo>
                  <a:pt x="11221636" y="3453475"/>
                  <a:pt x="11223673" y="3452457"/>
                  <a:pt x="11224691" y="3452457"/>
                </a:cubicBezTo>
                <a:close/>
                <a:moveTo>
                  <a:pt x="8541953" y="3447366"/>
                </a:moveTo>
                <a:cubicBezTo>
                  <a:pt x="8546026" y="3447366"/>
                  <a:pt x="8549080" y="3450421"/>
                  <a:pt x="8549080" y="3454493"/>
                </a:cubicBezTo>
                <a:cubicBezTo>
                  <a:pt x="8549080" y="3458566"/>
                  <a:pt x="8546026" y="3461620"/>
                  <a:pt x="8541953" y="3461620"/>
                </a:cubicBezTo>
                <a:cubicBezTo>
                  <a:pt x="8537880" y="3461620"/>
                  <a:pt x="8534826" y="3458566"/>
                  <a:pt x="8534826" y="3454493"/>
                </a:cubicBezTo>
                <a:cubicBezTo>
                  <a:pt x="8534826" y="3450421"/>
                  <a:pt x="8537880" y="3447366"/>
                  <a:pt x="8541953" y="3447366"/>
                </a:cubicBezTo>
                <a:close/>
                <a:moveTo>
                  <a:pt x="7065684" y="3431076"/>
                </a:moveTo>
                <a:cubicBezTo>
                  <a:pt x="7077901" y="3431076"/>
                  <a:pt x="7088082" y="3441257"/>
                  <a:pt x="7088082" y="3453475"/>
                </a:cubicBezTo>
                <a:cubicBezTo>
                  <a:pt x="7088082" y="3465692"/>
                  <a:pt x="7077901" y="3475873"/>
                  <a:pt x="7065684" y="3475873"/>
                </a:cubicBezTo>
                <a:cubicBezTo>
                  <a:pt x="7053466" y="3475873"/>
                  <a:pt x="7043285" y="3465692"/>
                  <a:pt x="7043285" y="3453475"/>
                </a:cubicBezTo>
                <a:cubicBezTo>
                  <a:pt x="7043285" y="3441257"/>
                  <a:pt x="7053466" y="3431076"/>
                  <a:pt x="7065684" y="3431076"/>
                </a:cubicBezTo>
                <a:close/>
                <a:moveTo>
                  <a:pt x="5279916" y="3424968"/>
                </a:moveTo>
                <a:cubicBezTo>
                  <a:pt x="5285008" y="3425986"/>
                  <a:pt x="5289078" y="3430059"/>
                  <a:pt x="5289078" y="3435149"/>
                </a:cubicBezTo>
                <a:cubicBezTo>
                  <a:pt x="5289078" y="3440240"/>
                  <a:pt x="5285008" y="3444312"/>
                  <a:pt x="5279916" y="3444312"/>
                </a:cubicBezTo>
                <a:cubicBezTo>
                  <a:pt x="5274827" y="3444312"/>
                  <a:pt x="5270756" y="3440240"/>
                  <a:pt x="5270756" y="3435149"/>
                </a:cubicBezTo>
                <a:cubicBezTo>
                  <a:pt x="5270756" y="3430059"/>
                  <a:pt x="5274827" y="3424968"/>
                  <a:pt x="5279916" y="3424968"/>
                </a:cubicBezTo>
                <a:close/>
                <a:moveTo>
                  <a:pt x="1524108" y="3424968"/>
                </a:moveTo>
                <a:cubicBezTo>
                  <a:pt x="1533271" y="3423950"/>
                  <a:pt x="1541416" y="3432095"/>
                  <a:pt x="1541416" y="3441258"/>
                </a:cubicBezTo>
                <a:cubicBezTo>
                  <a:pt x="1541416" y="3450421"/>
                  <a:pt x="1533271" y="3458566"/>
                  <a:pt x="1524108" y="3458566"/>
                </a:cubicBezTo>
                <a:cubicBezTo>
                  <a:pt x="1514945" y="3458566"/>
                  <a:pt x="1506800" y="3451439"/>
                  <a:pt x="1506800" y="3441258"/>
                </a:cubicBezTo>
                <a:cubicBezTo>
                  <a:pt x="1506800" y="3432095"/>
                  <a:pt x="1513927" y="3424968"/>
                  <a:pt x="1524108" y="3424968"/>
                </a:cubicBezTo>
                <a:close/>
                <a:moveTo>
                  <a:pt x="11624811" y="3416823"/>
                </a:moveTo>
                <a:cubicBezTo>
                  <a:pt x="11625829" y="3416823"/>
                  <a:pt x="11627864" y="3417841"/>
                  <a:pt x="11627864" y="3419878"/>
                </a:cubicBezTo>
                <a:cubicBezTo>
                  <a:pt x="11627864" y="3421914"/>
                  <a:pt x="11626847" y="3422932"/>
                  <a:pt x="11624811" y="3422932"/>
                </a:cubicBezTo>
                <a:cubicBezTo>
                  <a:pt x="11622774" y="3422932"/>
                  <a:pt x="11621756" y="3421914"/>
                  <a:pt x="11621756" y="3419878"/>
                </a:cubicBezTo>
                <a:cubicBezTo>
                  <a:pt x="11621756" y="3417841"/>
                  <a:pt x="11622774" y="3416823"/>
                  <a:pt x="11624811" y="3416823"/>
                </a:cubicBezTo>
                <a:close/>
                <a:moveTo>
                  <a:pt x="1917116" y="3413768"/>
                </a:moveTo>
                <a:cubicBezTo>
                  <a:pt x="1922207" y="3413768"/>
                  <a:pt x="1927297" y="3417841"/>
                  <a:pt x="1927297" y="3423949"/>
                </a:cubicBezTo>
                <a:cubicBezTo>
                  <a:pt x="1927297" y="3430058"/>
                  <a:pt x="1922207" y="3434130"/>
                  <a:pt x="1917116" y="3434130"/>
                </a:cubicBezTo>
                <a:cubicBezTo>
                  <a:pt x="1911007" y="3434130"/>
                  <a:pt x="1906936" y="3429040"/>
                  <a:pt x="1906936" y="3423949"/>
                </a:cubicBezTo>
                <a:cubicBezTo>
                  <a:pt x="1906936" y="3417841"/>
                  <a:pt x="1912026" y="3413768"/>
                  <a:pt x="1917116" y="3413768"/>
                </a:cubicBezTo>
                <a:close/>
                <a:moveTo>
                  <a:pt x="5165902" y="3393406"/>
                </a:moveTo>
                <a:cubicBezTo>
                  <a:pt x="5172009" y="3394424"/>
                  <a:pt x="5177103" y="3399515"/>
                  <a:pt x="5177103" y="3404606"/>
                </a:cubicBezTo>
                <a:cubicBezTo>
                  <a:pt x="5177103" y="3410714"/>
                  <a:pt x="5172009" y="3415805"/>
                  <a:pt x="5165902" y="3415805"/>
                </a:cubicBezTo>
                <a:cubicBezTo>
                  <a:pt x="5159799" y="3415805"/>
                  <a:pt x="5154701" y="3410714"/>
                  <a:pt x="5154701" y="3404606"/>
                </a:cubicBezTo>
                <a:cubicBezTo>
                  <a:pt x="5154701" y="3398497"/>
                  <a:pt x="5159799" y="3393406"/>
                  <a:pt x="5165902" y="3393406"/>
                </a:cubicBezTo>
                <a:close/>
                <a:moveTo>
                  <a:pt x="5465222" y="3386279"/>
                </a:moveTo>
                <a:cubicBezTo>
                  <a:pt x="5484567" y="3385261"/>
                  <a:pt x="5499838" y="3401551"/>
                  <a:pt x="5499838" y="3420895"/>
                </a:cubicBezTo>
                <a:cubicBezTo>
                  <a:pt x="5499838" y="3440240"/>
                  <a:pt x="5484567" y="3455512"/>
                  <a:pt x="5465222" y="3455512"/>
                </a:cubicBezTo>
                <a:cubicBezTo>
                  <a:pt x="5445879" y="3455512"/>
                  <a:pt x="5429590" y="3440240"/>
                  <a:pt x="5429590" y="3420895"/>
                </a:cubicBezTo>
                <a:cubicBezTo>
                  <a:pt x="5429590" y="3401551"/>
                  <a:pt x="5444861" y="3386279"/>
                  <a:pt x="5465222" y="3386279"/>
                </a:cubicBezTo>
                <a:close/>
                <a:moveTo>
                  <a:pt x="8081764" y="3381188"/>
                </a:moveTo>
                <a:cubicBezTo>
                  <a:pt x="8090927" y="3381188"/>
                  <a:pt x="8099072" y="3389333"/>
                  <a:pt x="8099072" y="3398496"/>
                </a:cubicBezTo>
                <a:cubicBezTo>
                  <a:pt x="8099072" y="3407659"/>
                  <a:pt x="8090927" y="3415804"/>
                  <a:pt x="8081764" y="3415804"/>
                </a:cubicBezTo>
                <a:cubicBezTo>
                  <a:pt x="8072601" y="3415804"/>
                  <a:pt x="8064456" y="3407659"/>
                  <a:pt x="8064456" y="3398496"/>
                </a:cubicBezTo>
                <a:cubicBezTo>
                  <a:pt x="8064456" y="3389333"/>
                  <a:pt x="8072601" y="3381188"/>
                  <a:pt x="8081764" y="3381188"/>
                </a:cubicBezTo>
                <a:close/>
                <a:moveTo>
                  <a:pt x="2167538" y="3379153"/>
                </a:moveTo>
                <a:cubicBezTo>
                  <a:pt x="2171610" y="3379153"/>
                  <a:pt x="2174665" y="3382207"/>
                  <a:pt x="2174665" y="3386279"/>
                </a:cubicBezTo>
                <a:cubicBezTo>
                  <a:pt x="2174665" y="3390352"/>
                  <a:pt x="2171610" y="3393406"/>
                  <a:pt x="2167538" y="3393406"/>
                </a:cubicBezTo>
                <a:cubicBezTo>
                  <a:pt x="2163464" y="3393406"/>
                  <a:pt x="2160411" y="3390352"/>
                  <a:pt x="2160411" y="3386279"/>
                </a:cubicBezTo>
                <a:cubicBezTo>
                  <a:pt x="2160411" y="3382207"/>
                  <a:pt x="2163464" y="3379153"/>
                  <a:pt x="2167538" y="3379153"/>
                </a:cubicBezTo>
                <a:close/>
                <a:moveTo>
                  <a:pt x="5912161" y="3372026"/>
                </a:moveTo>
                <a:cubicBezTo>
                  <a:pt x="5915216" y="3372026"/>
                  <a:pt x="5917252" y="3374062"/>
                  <a:pt x="5917252" y="3377117"/>
                </a:cubicBezTo>
                <a:cubicBezTo>
                  <a:pt x="5917252" y="3380171"/>
                  <a:pt x="5915216" y="3382207"/>
                  <a:pt x="5912161" y="3382207"/>
                </a:cubicBezTo>
                <a:cubicBezTo>
                  <a:pt x="5909107" y="3382207"/>
                  <a:pt x="5907070" y="3380171"/>
                  <a:pt x="5907070" y="3377117"/>
                </a:cubicBezTo>
                <a:cubicBezTo>
                  <a:pt x="5907070" y="3374062"/>
                  <a:pt x="5909107" y="3372026"/>
                  <a:pt x="5912161" y="3372026"/>
                </a:cubicBezTo>
                <a:close/>
                <a:moveTo>
                  <a:pt x="5985469" y="3371007"/>
                </a:moveTo>
                <a:cubicBezTo>
                  <a:pt x="6001757" y="3371007"/>
                  <a:pt x="6014992" y="3384243"/>
                  <a:pt x="6014992" y="3400533"/>
                </a:cubicBezTo>
                <a:cubicBezTo>
                  <a:pt x="6014992" y="3416822"/>
                  <a:pt x="6001757" y="3429040"/>
                  <a:pt x="5985469" y="3429040"/>
                </a:cubicBezTo>
                <a:cubicBezTo>
                  <a:pt x="5969178" y="3429040"/>
                  <a:pt x="5955944" y="3415804"/>
                  <a:pt x="5955944" y="3400533"/>
                </a:cubicBezTo>
                <a:cubicBezTo>
                  <a:pt x="5955944" y="3384243"/>
                  <a:pt x="5969178" y="3371007"/>
                  <a:pt x="5985469" y="3371007"/>
                </a:cubicBezTo>
                <a:close/>
                <a:moveTo>
                  <a:pt x="11978097" y="3369989"/>
                </a:moveTo>
                <a:cubicBezTo>
                  <a:pt x="11984206" y="3369989"/>
                  <a:pt x="11988278" y="3374062"/>
                  <a:pt x="11988278" y="3380170"/>
                </a:cubicBezTo>
                <a:cubicBezTo>
                  <a:pt x="11988278" y="3386279"/>
                  <a:pt x="11983188" y="3390351"/>
                  <a:pt x="11978097" y="3390351"/>
                </a:cubicBezTo>
                <a:cubicBezTo>
                  <a:pt x="11971989" y="3390351"/>
                  <a:pt x="11967916" y="3385261"/>
                  <a:pt x="11967916" y="3380170"/>
                </a:cubicBezTo>
                <a:cubicBezTo>
                  <a:pt x="11967916" y="3375080"/>
                  <a:pt x="11973007" y="3369989"/>
                  <a:pt x="11978097" y="3369989"/>
                </a:cubicBezTo>
                <a:close/>
                <a:moveTo>
                  <a:pt x="5751306" y="3365917"/>
                </a:moveTo>
                <a:cubicBezTo>
                  <a:pt x="5763522" y="3365917"/>
                  <a:pt x="5774723" y="3376098"/>
                  <a:pt x="5774723" y="3389334"/>
                </a:cubicBezTo>
                <a:cubicBezTo>
                  <a:pt x="5774723" y="3402570"/>
                  <a:pt x="5764541" y="3412751"/>
                  <a:pt x="5751306" y="3412751"/>
                </a:cubicBezTo>
                <a:cubicBezTo>
                  <a:pt x="5738071" y="3412751"/>
                  <a:pt x="5727889" y="3402570"/>
                  <a:pt x="5727889" y="3389334"/>
                </a:cubicBezTo>
                <a:cubicBezTo>
                  <a:pt x="5727889" y="3376098"/>
                  <a:pt x="5738071" y="3365917"/>
                  <a:pt x="5751306" y="3365917"/>
                </a:cubicBezTo>
                <a:close/>
                <a:moveTo>
                  <a:pt x="1345917" y="3353700"/>
                </a:moveTo>
                <a:cubicBezTo>
                  <a:pt x="1352026" y="3353700"/>
                  <a:pt x="1357117" y="3358791"/>
                  <a:pt x="1357117" y="3364899"/>
                </a:cubicBezTo>
                <a:cubicBezTo>
                  <a:pt x="1357117" y="3371007"/>
                  <a:pt x="1352026" y="3376098"/>
                  <a:pt x="1345917" y="3376098"/>
                </a:cubicBezTo>
                <a:cubicBezTo>
                  <a:pt x="1339809" y="3376098"/>
                  <a:pt x="1334718" y="3371007"/>
                  <a:pt x="1334718" y="3364899"/>
                </a:cubicBezTo>
                <a:cubicBezTo>
                  <a:pt x="1334718" y="3358791"/>
                  <a:pt x="1339809" y="3353700"/>
                  <a:pt x="1345917" y="3353700"/>
                </a:cubicBezTo>
                <a:close/>
                <a:moveTo>
                  <a:pt x="1741964" y="3352681"/>
                </a:moveTo>
                <a:cubicBezTo>
                  <a:pt x="1750109" y="3352681"/>
                  <a:pt x="1757236" y="3359808"/>
                  <a:pt x="1757236" y="3367953"/>
                </a:cubicBezTo>
                <a:cubicBezTo>
                  <a:pt x="1757236" y="3376098"/>
                  <a:pt x="1750109" y="3383225"/>
                  <a:pt x="1741964" y="3383225"/>
                </a:cubicBezTo>
                <a:cubicBezTo>
                  <a:pt x="1732801" y="3383225"/>
                  <a:pt x="1726692" y="3376098"/>
                  <a:pt x="1726692" y="3367953"/>
                </a:cubicBezTo>
                <a:cubicBezTo>
                  <a:pt x="1726692" y="3359808"/>
                  <a:pt x="1733819" y="3352681"/>
                  <a:pt x="1741964" y="3352681"/>
                </a:cubicBezTo>
                <a:close/>
                <a:moveTo>
                  <a:pt x="8901348" y="3345554"/>
                </a:moveTo>
                <a:cubicBezTo>
                  <a:pt x="8907457" y="3345554"/>
                  <a:pt x="8912548" y="3350645"/>
                  <a:pt x="8912548" y="3356754"/>
                </a:cubicBezTo>
                <a:cubicBezTo>
                  <a:pt x="8912548" y="3362862"/>
                  <a:pt x="8907457" y="3367953"/>
                  <a:pt x="8901348" y="3367953"/>
                </a:cubicBezTo>
                <a:cubicBezTo>
                  <a:pt x="8895240" y="3367953"/>
                  <a:pt x="8890149" y="3362862"/>
                  <a:pt x="8890149" y="3356754"/>
                </a:cubicBezTo>
                <a:cubicBezTo>
                  <a:pt x="8890149" y="3350645"/>
                  <a:pt x="8895240" y="3345554"/>
                  <a:pt x="8901348" y="3345554"/>
                </a:cubicBezTo>
                <a:close/>
                <a:moveTo>
                  <a:pt x="8379055" y="3334355"/>
                </a:moveTo>
                <a:cubicBezTo>
                  <a:pt x="8385163" y="3335373"/>
                  <a:pt x="8391272" y="3340463"/>
                  <a:pt x="8391272" y="3346573"/>
                </a:cubicBezTo>
                <a:cubicBezTo>
                  <a:pt x="8391272" y="3352681"/>
                  <a:pt x="8386181" y="3358790"/>
                  <a:pt x="8379055" y="3358790"/>
                </a:cubicBezTo>
                <a:cubicBezTo>
                  <a:pt x="8371928" y="3358790"/>
                  <a:pt x="8366837" y="3353699"/>
                  <a:pt x="8366837" y="3346573"/>
                </a:cubicBezTo>
                <a:cubicBezTo>
                  <a:pt x="8366837" y="3340463"/>
                  <a:pt x="8371928" y="3334355"/>
                  <a:pt x="8379055" y="3334355"/>
                </a:cubicBezTo>
                <a:close/>
                <a:moveTo>
                  <a:pt x="1251232" y="3312975"/>
                </a:moveTo>
                <a:cubicBezTo>
                  <a:pt x="1255304" y="3312975"/>
                  <a:pt x="1258359" y="3316029"/>
                  <a:pt x="1258359" y="3320101"/>
                </a:cubicBezTo>
                <a:cubicBezTo>
                  <a:pt x="1258359" y="3324174"/>
                  <a:pt x="1255304" y="3327228"/>
                  <a:pt x="1251232" y="3327228"/>
                </a:cubicBezTo>
                <a:cubicBezTo>
                  <a:pt x="1247159" y="3327228"/>
                  <a:pt x="1244105" y="3324174"/>
                  <a:pt x="1244105" y="3320101"/>
                </a:cubicBezTo>
                <a:cubicBezTo>
                  <a:pt x="1244105" y="3316029"/>
                  <a:pt x="1247159" y="3312975"/>
                  <a:pt x="1251232" y="3312975"/>
                </a:cubicBezTo>
                <a:close/>
                <a:moveTo>
                  <a:pt x="8995015" y="3306866"/>
                </a:moveTo>
                <a:cubicBezTo>
                  <a:pt x="8997052" y="3306866"/>
                  <a:pt x="8998069" y="3308902"/>
                  <a:pt x="8998069" y="3309920"/>
                </a:cubicBezTo>
                <a:cubicBezTo>
                  <a:pt x="8998069" y="3311957"/>
                  <a:pt x="8997052" y="3312975"/>
                  <a:pt x="8995015" y="3312975"/>
                </a:cubicBezTo>
                <a:cubicBezTo>
                  <a:pt x="8992979" y="3312975"/>
                  <a:pt x="8991961" y="3310939"/>
                  <a:pt x="8991961" y="3309920"/>
                </a:cubicBezTo>
                <a:cubicBezTo>
                  <a:pt x="8991961" y="3307884"/>
                  <a:pt x="8993997" y="3306866"/>
                  <a:pt x="8995015" y="3306866"/>
                </a:cubicBezTo>
                <a:close/>
                <a:moveTo>
                  <a:pt x="4238390" y="3297703"/>
                </a:moveTo>
                <a:cubicBezTo>
                  <a:pt x="4241446" y="3297703"/>
                  <a:pt x="4244501" y="3300757"/>
                  <a:pt x="4244501" y="3303811"/>
                </a:cubicBezTo>
                <a:cubicBezTo>
                  <a:pt x="4244501" y="3306866"/>
                  <a:pt x="4241446" y="3309920"/>
                  <a:pt x="4238390" y="3309920"/>
                </a:cubicBezTo>
                <a:cubicBezTo>
                  <a:pt x="4235338" y="3309920"/>
                  <a:pt x="4232282" y="3306866"/>
                  <a:pt x="4232282" y="3303811"/>
                </a:cubicBezTo>
                <a:cubicBezTo>
                  <a:pt x="4232282" y="3300757"/>
                  <a:pt x="4235338" y="3297703"/>
                  <a:pt x="4238390" y="3297703"/>
                </a:cubicBezTo>
                <a:close/>
                <a:moveTo>
                  <a:pt x="10075237" y="3291594"/>
                </a:moveTo>
                <a:cubicBezTo>
                  <a:pt x="10077274" y="3292612"/>
                  <a:pt x="10078292" y="3293630"/>
                  <a:pt x="10078292" y="3294648"/>
                </a:cubicBezTo>
                <a:cubicBezTo>
                  <a:pt x="10078292" y="3296685"/>
                  <a:pt x="10077274" y="3297703"/>
                  <a:pt x="10075237" y="3297703"/>
                </a:cubicBezTo>
                <a:cubicBezTo>
                  <a:pt x="10073201" y="3297703"/>
                  <a:pt x="10072183" y="3296685"/>
                  <a:pt x="10072183" y="3294648"/>
                </a:cubicBezTo>
                <a:cubicBezTo>
                  <a:pt x="10072183" y="3292612"/>
                  <a:pt x="10073201" y="3291594"/>
                  <a:pt x="10075237" y="3291594"/>
                </a:cubicBezTo>
                <a:close/>
                <a:moveTo>
                  <a:pt x="7144079" y="3279377"/>
                </a:moveTo>
                <a:cubicBezTo>
                  <a:pt x="7145097" y="3279377"/>
                  <a:pt x="7147133" y="3280395"/>
                  <a:pt x="7147133" y="3282432"/>
                </a:cubicBezTo>
                <a:cubicBezTo>
                  <a:pt x="7147133" y="3284468"/>
                  <a:pt x="7146116" y="3285486"/>
                  <a:pt x="7144079" y="3285486"/>
                </a:cubicBezTo>
                <a:cubicBezTo>
                  <a:pt x="7143061" y="3285486"/>
                  <a:pt x="7141025" y="3284468"/>
                  <a:pt x="7141025" y="3282432"/>
                </a:cubicBezTo>
                <a:cubicBezTo>
                  <a:pt x="7141025" y="3281413"/>
                  <a:pt x="7142043" y="3279377"/>
                  <a:pt x="7144079" y="3279377"/>
                </a:cubicBezTo>
                <a:close/>
                <a:moveTo>
                  <a:pt x="4435895" y="3261051"/>
                </a:moveTo>
                <a:cubicBezTo>
                  <a:pt x="4439967" y="3261051"/>
                  <a:pt x="4444040" y="3264105"/>
                  <a:pt x="4444040" y="3269196"/>
                </a:cubicBezTo>
                <a:cubicBezTo>
                  <a:pt x="4444040" y="3273269"/>
                  <a:pt x="4440986" y="3277341"/>
                  <a:pt x="4435895" y="3277341"/>
                </a:cubicBezTo>
                <a:cubicBezTo>
                  <a:pt x="4431822" y="3277341"/>
                  <a:pt x="4427749" y="3274286"/>
                  <a:pt x="4427749" y="3269196"/>
                </a:cubicBezTo>
                <a:cubicBezTo>
                  <a:pt x="4427749" y="3265124"/>
                  <a:pt x="4430805" y="3261051"/>
                  <a:pt x="4435895" y="3261051"/>
                </a:cubicBezTo>
                <a:close/>
                <a:moveTo>
                  <a:pt x="3076766" y="3244761"/>
                </a:moveTo>
                <a:cubicBezTo>
                  <a:pt x="3100181" y="3244761"/>
                  <a:pt x="3118507" y="3264105"/>
                  <a:pt x="3118507" y="3286504"/>
                </a:cubicBezTo>
                <a:cubicBezTo>
                  <a:pt x="3118507" y="3308902"/>
                  <a:pt x="3100181" y="3328247"/>
                  <a:pt x="3076766" y="3328247"/>
                </a:cubicBezTo>
                <a:cubicBezTo>
                  <a:pt x="3053349" y="3328247"/>
                  <a:pt x="3035021" y="3309920"/>
                  <a:pt x="3035021" y="3286504"/>
                </a:cubicBezTo>
                <a:cubicBezTo>
                  <a:pt x="3035021" y="3263087"/>
                  <a:pt x="3053349" y="3244761"/>
                  <a:pt x="3076766" y="3244761"/>
                </a:cubicBezTo>
                <a:close/>
                <a:moveTo>
                  <a:pt x="2172686" y="3238652"/>
                </a:moveTo>
                <a:cubicBezTo>
                  <a:pt x="2184903" y="3238652"/>
                  <a:pt x="2195083" y="3248833"/>
                  <a:pt x="2195083" y="3261051"/>
                </a:cubicBezTo>
                <a:cubicBezTo>
                  <a:pt x="2195083" y="3273268"/>
                  <a:pt x="2184903" y="3283449"/>
                  <a:pt x="2172686" y="3283449"/>
                </a:cubicBezTo>
                <a:cubicBezTo>
                  <a:pt x="2160468" y="3283449"/>
                  <a:pt x="2150289" y="3273268"/>
                  <a:pt x="2150289" y="3261051"/>
                </a:cubicBezTo>
                <a:cubicBezTo>
                  <a:pt x="2150289" y="3248833"/>
                  <a:pt x="2160468" y="3238652"/>
                  <a:pt x="2172686" y="3238652"/>
                </a:cubicBezTo>
                <a:close/>
                <a:moveTo>
                  <a:pt x="312529" y="3216254"/>
                </a:moveTo>
                <a:cubicBezTo>
                  <a:pt x="320674" y="3215236"/>
                  <a:pt x="327801" y="3222363"/>
                  <a:pt x="327801" y="3230508"/>
                </a:cubicBezTo>
                <a:cubicBezTo>
                  <a:pt x="327801" y="3238652"/>
                  <a:pt x="320674" y="3244761"/>
                  <a:pt x="312529" y="3244761"/>
                </a:cubicBezTo>
                <a:cubicBezTo>
                  <a:pt x="304384" y="3244761"/>
                  <a:pt x="297257" y="3238652"/>
                  <a:pt x="297257" y="3230508"/>
                </a:cubicBezTo>
                <a:cubicBezTo>
                  <a:pt x="297257" y="3222363"/>
                  <a:pt x="303366" y="3216254"/>
                  <a:pt x="312529" y="3216254"/>
                </a:cubicBezTo>
                <a:close/>
                <a:moveTo>
                  <a:pt x="3855575" y="3211163"/>
                </a:moveTo>
                <a:cubicBezTo>
                  <a:pt x="3859647" y="3210145"/>
                  <a:pt x="3861683" y="3213199"/>
                  <a:pt x="3861683" y="3217272"/>
                </a:cubicBezTo>
                <a:cubicBezTo>
                  <a:pt x="3861683" y="3220326"/>
                  <a:pt x="3858629" y="3223380"/>
                  <a:pt x="3855575" y="3223380"/>
                </a:cubicBezTo>
                <a:cubicBezTo>
                  <a:pt x="3851502" y="3223380"/>
                  <a:pt x="3849466" y="3220326"/>
                  <a:pt x="3849466" y="3217272"/>
                </a:cubicBezTo>
                <a:cubicBezTo>
                  <a:pt x="3849466" y="3213199"/>
                  <a:pt x="3852520" y="3211163"/>
                  <a:pt x="3855575" y="3211163"/>
                </a:cubicBezTo>
                <a:close/>
                <a:moveTo>
                  <a:pt x="10133270" y="3199964"/>
                </a:moveTo>
                <a:cubicBezTo>
                  <a:pt x="10143451" y="3200982"/>
                  <a:pt x="10152614" y="3209127"/>
                  <a:pt x="10152614" y="3219308"/>
                </a:cubicBezTo>
                <a:cubicBezTo>
                  <a:pt x="10152614" y="3229490"/>
                  <a:pt x="10144470" y="3238652"/>
                  <a:pt x="10133270" y="3238652"/>
                </a:cubicBezTo>
                <a:cubicBezTo>
                  <a:pt x="10123089" y="3238652"/>
                  <a:pt x="10113926" y="3230508"/>
                  <a:pt x="10113926" y="3219308"/>
                </a:cubicBezTo>
                <a:cubicBezTo>
                  <a:pt x="10113926" y="3209127"/>
                  <a:pt x="10122071" y="3199964"/>
                  <a:pt x="10133270" y="3199964"/>
                </a:cubicBezTo>
                <a:close/>
                <a:moveTo>
                  <a:pt x="3664170" y="3197927"/>
                </a:moveTo>
                <a:cubicBezTo>
                  <a:pt x="3665187" y="3197927"/>
                  <a:pt x="3667224" y="3199963"/>
                  <a:pt x="3667224" y="3200982"/>
                </a:cubicBezTo>
                <a:cubicBezTo>
                  <a:pt x="3667224" y="3203018"/>
                  <a:pt x="3666207" y="3204036"/>
                  <a:pt x="3664170" y="3204036"/>
                </a:cubicBezTo>
                <a:cubicBezTo>
                  <a:pt x="3662133" y="3204036"/>
                  <a:pt x="3661116" y="3203018"/>
                  <a:pt x="3661116" y="3200982"/>
                </a:cubicBezTo>
                <a:cubicBezTo>
                  <a:pt x="3661116" y="3198945"/>
                  <a:pt x="3662133" y="3197927"/>
                  <a:pt x="3664170" y="3197927"/>
                </a:cubicBezTo>
                <a:close/>
                <a:moveTo>
                  <a:pt x="10032476" y="3196910"/>
                </a:moveTo>
                <a:cubicBezTo>
                  <a:pt x="10042657" y="3196910"/>
                  <a:pt x="10049784" y="3205055"/>
                  <a:pt x="10049784" y="3214218"/>
                </a:cubicBezTo>
                <a:cubicBezTo>
                  <a:pt x="10049784" y="3223381"/>
                  <a:pt x="10041639" y="3231526"/>
                  <a:pt x="10032476" y="3231526"/>
                </a:cubicBezTo>
                <a:cubicBezTo>
                  <a:pt x="10023313" y="3231526"/>
                  <a:pt x="10015168" y="3224399"/>
                  <a:pt x="10015168" y="3214218"/>
                </a:cubicBezTo>
                <a:cubicBezTo>
                  <a:pt x="10015168" y="3205055"/>
                  <a:pt x="10022295" y="3196910"/>
                  <a:pt x="10032476" y="3196910"/>
                </a:cubicBezTo>
                <a:close/>
                <a:moveTo>
                  <a:pt x="9661882" y="3195892"/>
                </a:moveTo>
                <a:cubicBezTo>
                  <a:pt x="9670027" y="3195892"/>
                  <a:pt x="9677154" y="3203018"/>
                  <a:pt x="9677154" y="3211164"/>
                </a:cubicBezTo>
                <a:cubicBezTo>
                  <a:pt x="9677154" y="3219309"/>
                  <a:pt x="9670027" y="3226436"/>
                  <a:pt x="9661882" y="3226436"/>
                </a:cubicBezTo>
                <a:cubicBezTo>
                  <a:pt x="9653737" y="3226436"/>
                  <a:pt x="9646610" y="3219309"/>
                  <a:pt x="9646610" y="3211164"/>
                </a:cubicBezTo>
                <a:cubicBezTo>
                  <a:pt x="9646610" y="3203018"/>
                  <a:pt x="9653737" y="3195892"/>
                  <a:pt x="9661882" y="3195892"/>
                </a:cubicBezTo>
                <a:close/>
                <a:moveTo>
                  <a:pt x="6536264" y="3192837"/>
                </a:moveTo>
                <a:cubicBezTo>
                  <a:pt x="6544409" y="3192837"/>
                  <a:pt x="6550518" y="3197928"/>
                  <a:pt x="6550518" y="3206073"/>
                </a:cubicBezTo>
                <a:cubicBezTo>
                  <a:pt x="6550518" y="3213199"/>
                  <a:pt x="6544409" y="3219308"/>
                  <a:pt x="6536264" y="3219308"/>
                </a:cubicBezTo>
                <a:cubicBezTo>
                  <a:pt x="6528119" y="3219308"/>
                  <a:pt x="6522010" y="3213199"/>
                  <a:pt x="6522010" y="3206073"/>
                </a:cubicBezTo>
                <a:cubicBezTo>
                  <a:pt x="6522010" y="3197928"/>
                  <a:pt x="6528119" y="3192837"/>
                  <a:pt x="6536264" y="3192837"/>
                </a:cubicBezTo>
                <a:close/>
                <a:moveTo>
                  <a:pt x="4988769" y="3183674"/>
                </a:moveTo>
                <a:cubicBezTo>
                  <a:pt x="4996911" y="3183674"/>
                  <a:pt x="5005056" y="3190801"/>
                  <a:pt x="5005056" y="3199964"/>
                </a:cubicBezTo>
                <a:cubicBezTo>
                  <a:pt x="5005056" y="3209127"/>
                  <a:pt x="4997929" y="3216254"/>
                  <a:pt x="4988769" y="3216254"/>
                </a:cubicBezTo>
                <a:cubicBezTo>
                  <a:pt x="4979603" y="3216254"/>
                  <a:pt x="4972473" y="3209127"/>
                  <a:pt x="4972473" y="3199964"/>
                </a:cubicBezTo>
                <a:cubicBezTo>
                  <a:pt x="4972473" y="3190801"/>
                  <a:pt x="4979603" y="3183674"/>
                  <a:pt x="4988769" y="3183674"/>
                </a:cubicBezTo>
                <a:close/>
                <a:moveTo>
                  <a:pt x="3054391" y="3177565"/>
                </a:moveTo>
                <a:cubicBezTo>
                  <a:pt x="3057443" y="3177565"/>
                  <a:pt x="3061517" y="3180620"/>
                  <a:pt x="3061517" y="3184692"/>
                </a:cubicBezTo>
                <a:cubicBezTo>
                  <a:pt x="3061517" y="3188765"/>
                  <a:pt x="3058462" y="3191819"/>
                  <a:pt x="3054391" y="3191819"/>
                </a:cubicBezTo>
                <a:cubicBezTo>
                  <a:pt x="3050319" y="3191819"/>
                  <a:pt x="3047263" y="3188765"/>
                  <a:pt x="3047263" y="3184692"/>
                </a:cubicBezTo>
                <a:cubicBezTo>
                  <a:pt x="3047263" y="3180620"/>
                  <a:pt x="3050319" y="3177565"/>
                  <a:pt x="3054391" y="3177565"/>
                </a:cubicBezTo>
                <a:close/>
                <a:moveTo>
                  <a:pt x="5637293" y="3172475"/>
                </a:moveTo>
                <a:cubicBezTo>
                  <a:pt x="5640347" y="3172475"/>
                  <a:pt x="5642384" y="3174511"/>
                  <a:pt x="5642384" y="3177566"/>
                </a:cubicBezTo>
                <a:cubicBezTo>
                  <a:pt x="5642384" y="3180620"/>
                  <a:pt x="5640347" y="3182656"/>
                  <a:pt x="5637293" y="3182656"/>
                </a:cubicBezTo>
                <a:cubicBezTo>
                  <a:pt x="5634239" y="3182656"/>
                  <a:pt x="5632203" y="3180620"/>
                  <a:pt x="5632203" y="3177566"/>
                </a:cubicBezTo>
                <a:cubicBezTo>
                  <a:pt x="5632203" y="3174511"/>
                  <a:pt x="5634239" y="3172475"/>
                  <a:pt x="5637293" y="3172475"/>
                </a:cubicBezTo>
                <a:close/>
                <a:moveTo>
                  <a:pt x="3531885" y="3163312"/>
                </a:moveTo>
                <a:cubicBezTo>
                  <a:pt x="3548174" y="3163312"/>
                  <a:pt x="3561407" y="3176547"/>
                  <a:pt x="3561407" y="3192837"/>
                </a:cubicBezTo>
                <a:cubicBezTo>
                  <a:pt x="3561407" y="3209127"/>
                  <a:pt x="3548174" y="3222363"/>
                  <a:pt x="3531885" y="3222363"/>
                </a:cubicBezTo>
                <a:cubicBezTo>
                  <a:pt x="3515597" y="3222363"/>
                  <a:pt x="3502364" y="3209127"/>
                  <a:pt x="3502364" y="3192837"/>
                </a:cubicBezTo>
                <a:cubicBezTo>
                  <a:pt x="3502364" y="3176547"/>
                  <a:pt x="3515597" y="3163312"/>
                  <a:pt x="3531885" y="3163312"/>
                </a:cubicBezTo>
                <a:close/>
                <a:moveTo>
                  <a:pt x="4761699" y="3156185"/>
                </a:moveTo>
                <a:cubicBezTo>
                  <a:pt x="4769846" y="3156185"/>
                  <a:pt x="4776972" y="3163312"/>
                  <a:pt x="4776972" y="3171457"/>
                </a:cubicBezTo>
                <a:cubicBezTo>
                  <a:pt x="4776972" y="3179602"/>
                  <a:pt x="4769846" y="3186729"/>
                  <a:pt x="4761699" y="3186729"/>
                </a:cubicBezTo>
                <a:cubicBezTo>
                  <a:pt x="4753556" y="3186729"/>
                  <a:pt x="4746428" y="3179602"/>
                  <a:pt x="4746428" y="3171457"/>
                </a:cubicBezTo>
                <a:cubicBezTo>
                  <a:pt x="4746428" y="3163312"/>
                  <a:pt x="4753556" y="3156185"/>
                  <a:pt x="4761699" y="3156185"/>
                </a:cubicBezTo>
                <a:close/>
                <a:moveTo>
                  <a:pt x="9412443" y="3153131"/>
                </a:moveTo>
                <a:cubicBezTo>
                  <a:pt x="9412443" y="3153131"/>
                  <a:pt x="9413461" y="3153131"/>
                  <a:pt x="9413461" y="3154149"/>
                </a:cubicBezTo>
                <a:cubicBezTo>
                  <a:pt x="9413461" y="3155167"/>
                  <a:pt x="9412443" y="3155167"/>
                  <a:pt x="9412443" y="3155167"/>
                </a:cubicBezTo>
                <a:cubicBezTo>
                  <a:pt x="9411425" y="3155167"/>
                  <a:pt x="9411425" y="3154149"/>
                  <a:pt x="9411425" y="3154149"/>
                </a:cubicBezTo>
                <a:cubicBezTo>
                  <a:pt x="9411425" y="3153131"/>
                  <a:pt x="9412443" y="3153131"/>
                  <a:pt x="9412443" y="3153131"/>
                </a:cubicBezTo>
                <a:close/>
                <a:moveTo>
                  <a:pt x="9980552" y="3152112"/>
                </a:moveTo>
                <a:cubicBezTo>
                  <a:pt x="9988697" y="3152112"/>
                  <a:pt x="9993788" y="3158221"/>
                  <a:pt x="9993788" y="3165348"/>
                </a:cubicBezTo>
                <a:cubicBezTo>
                  <a:pt x="9993788" y="3172474"/>
                  <a:pt x="9987679" y="3178583"/>
                  <a:pt x="9980552" y="3178583"/>
                </a:cubicBezTo>
                <a:cubicBezTo>
                  <a:pt x="9973425" y="3178583"/>
                  <a:pt x="9967317" y="3172474"/>
                  <a:pt x="9967317" y="3165348"/>
                </a:cubicBezTo>
                <a:cubicBezTo>
                  <a:pt x="9967317" y="3158221"/>
                  <a:pt x="9973425" y="3152112"/>
                  <a:pt x="9980552" y="3152112"/>
                </a:cubicBezTo>
                <a:close/>
                <a:moveTo>
                  <a:pt x="3434082" y="3143967"/>
                </a:moveTo>
                <a:cubicBezTo>
                  <a:pt x="3447316" y="3143967"/>
                  <a:pt x="3457497" y="3154148"/>
                  <a:pt x="3457497" y="3167384"/>
                </a:cubicBezTo>
                <a:cubicBezTo>
                  <a:pt x="3457497" y="3180620"/>
                  <a:pt x="3447316" y="3190801"/>
                  <a:pt x="3434082" y="3190801"/>
                </a:cubicBezTo>
                <a:cubicBezTo>
                  <a:pt x="3420845" y="3190801"/>
                  <a:pt x="3410663" y="3180620"/>
                  <a:pt x="3410663" y="3167384"/>
                </a:cubicBezTo>
                <a:cubicBezTo>
                  <a:pt x="3410663" y="3154148"/>
                  <a:pt x="3420845" y="3143967"/>
                  <a:pt x="3434082" y="3143967"/>
                </a:cubicBezTo>
                <a:close/>
                <a:moveTo>
                  <a:pt x="4864520" y="3122587"/>
                </a:moveTo>
                <a:cubicBezTo>
                  <a:pt x="4869612" y="3122587"/>
                  <a:pt x="4873683" y="3126659"/>
                  <a:pt x="4873683" y="3131750"/>
                </a:cubicBezTo>
                <a:cubicBezTo>
                  <a:pt x="4873683" y="3136840"/>
                  <a:pt x="4869612" y="3140913"/>
                  <a:pt x="4864520" y="3140913"/>
                </a:cubicBezTo>
                <a:cubicBezTo>
                  <a:pt x="4859430" y="3140913"/>
                  <a:pt x="4855358" y="3136840"/>
                  <a:pt x="4855358" y="3131750"/>
                </a:cubicBezTo>
                <a:cubicBezTo>
                  <a:pt x="4855358" y="3126659"/>
                  <a:pt x="4859430" y="3122587"/>
                  <a:pt x="4864520" y="3122587"/>
                </a:cubicBezTo>
                <a:close/>
                <a:moveTo>
                  <a:pt x="1861120" y="3113424"/>
                </a:moveTo>
                <a:cubicBezTo>
                  <a:pt x="1864175" y="3113424"/>
                  <a:pt x="1866211" y="3115460"/>
                  <a:pt x="1866211" y="3118515"/>
                </a:cubicBezTo>
                <a:cubicBezTo>
                  <a:pt x="1866211" y="3121569"/>
                  <a:pt x="1864175" y="3123605"/>
                  <a:pt x="1861120" y="3123605"/>
                </a:cubicBezTo>
                <a:cubicBezTo>
                  <a:pt x="1858065" y="3123605"/>
                  <a:pt x="1856029" y="3121569"/>
                  <a:pt x="1856029" y="3118515"/>
                </a:cubicBezTo>
                <a:cubicBezTo>
                  <a:pt x="1856029" y="3115460"/>
                  <a:pt x="1858065" y="3113424"/>
                  <a:pt x="1861120" y="3113424"/>
                </a:cubicBezTo>
                <a:close/>
                <a:moveTo>
                  <a:pt x="8803609" y="3099171"/>
                </a:moveTo>
                <a:cubicBezTo>
                  <a:pt x="8816844" y="3099171"/>
                  <a:pt x="8828043" y="3110370"/>
                  <a:pt x="8828043" y="3123605"/>
                </a:cubicBezTo>
                <a:cubicBezTo>
                  <a:pt x="8828043" y="3136841"/>
                  <a:pt x="8816844" y="3148040"/>
                  <a:pt x="8803609" y="3148040"/>
                </a:cubicBezTo>
                <a:cubicBezTo>
                  <a:pt x="8790374" y="3148040"/>
                  <a:pt x="8779174" y="3136841"/>
                  <a:pt x="8779174" y="3123605"/>
                </a:cubicBezTo>
                <a:cubicBezTo>
                  <a:pt x="8779174" y="3110370"/>
                  <a:pt x="8790374" y="3099171"/>
                  <a:pt x="8803609" y="3099171"/>
                </a:cubicBezTo>
                <a:close/>
                <a:moveTo>
                  <a:pt x="7949410" y="3059464"/>
                </a:moveTo>
                <a:cubicBezTo>
                  <a:pt x="7956536" y="3059464"/>
                  <a:pt x="7961627" y="3065572"/>
                  <a:pt x="7961627" y="3071682"/>
                </a:cubicBezTo>
                <a:cubicBezTo>
                  <a:pt x="7961627" y="3077790"/>
                  <a:pt x="7956536" y="3083899"/>
                  <a:pt x="7949410" y="3083899"/>
                </a:cubicBezTo>
                <a:cubicBezTo>
                  <a:pt x="7943301" y="3083899"/>
                  <a:pt x="7937192" y="3078808"/>
                  <a:pt x="7937192" y="3071682"/>
                </a:cubicBezTo>
                <a:cubicBezTo>
                  <a:pt x="7937192" y="3065572"/>
                  <a:pt x="7942283" y="3059464"/>
                  <a:pt x="7949410" y="3059464"/>
                </a:cubicBezTo>
                <a:close/>
                <a:moveTo>
                  <a:pt x="9902157" y="3041138"/>
                </a:moveTo>
                <a:cubicBezTo>
                  <a:pt x="9911320" y="3041138"/>
                  <a:pt x="9917429" y="3048265"/>
                  <a:pt x="9917429" y="3056410"/>
                </a:cubicBezTo>
                <a:cubicBezTo>
                  <a:pt x="9917429" y="3064555"/>
                  <a:pt x="9910302" y="3071682"/>
                  <a:pt x="9902157" y="3071682"/>
                </a:cubicBezTo>
                <a:cubicBezTo>
                  <a:pt x="9894012" y="3071682"/>
                  <a:pt x="9886885" y="3064555"/>
                  <a:pt x="9886885" y="3056410"/>
                </a:cubicBezTo>
                <a:cubicBezTo>
                  <a:pt x="9886885" y="3048265"/>
                  <a:pt x="9894012" y="3041138"/>
                  <a:pt x="9902157" y="3041138"/>
                </a:cubicBezTo>
                <a:close/>
                <a:moveTo>
                  <a:pt x="6312277" y="3032993"/>
                </a:moveTo>
                <a:cubicBezTo>
                  <a:pt x="6313295" y="3034011"/>
                  <a:pt x="6314314" y="3035029"/>
                  <a:pt x="6314314" y="3035029"/>
                </a:cubicBezTo>
                <a:cubicBezTo>
                  <a:pt x="6314314" y="3036047"/>
                  <a:pt x="6313295" y="3037065"/>
                  <a:pt x="6312277" y="3037065"/>
                </a:cubicBezTo>
                <a:cubicBezTo>
                  <a:pt x="6311259" y="3037065"/>
                  <a:pt x="6310241" y="3036047"/>
                  <a:pt x="6310241" y="3035029"/>
                </a:cubicBezTo>
                <a:cubicBezTo>
                  <a:pt x="6310241" y="3034011"/>
                  <a:pt x="6311259" y="3032993"/>
                  <a:pt x="6312277" y="3032993"/>
                </a:cubicBezTo>
                <a:close/>
                <a:moveTo>
                  <a:pt x="9349319" y="3031975"/>
                </a:moveTo>
                <a:cubicBezTo>
                  <a:pt x="9350338" y="3032993"/>
                  <a:pt x="9351356" y="3032993"/>
                  <a:pt x="9351356" y="3034011"/>
                </a:cubicBezTo>
                <a:cubicBezTo>
                  <a:pt x="9351356" y="3035029"/>
                  <a:pt x="9350338" y="3036048"/>
                  <a:pt x="9349319" y="3036048"/>
                </a:cubicBezTo>
                <a:cubicBezTo>
                  <a:pt x="9348301" y="3036048"/>
                  <a:pt x="9347283" y="3035029"/>
                  <a:pt x="9347283" y="3034011"/>
                </a:cubicBezTo>
                <a:cubicBezTo>
                  <a:pt x="9347283" y="3032993"/>
                  <a:pt x="9348301" y="3031975"/>
                  <a:pt x="9349319" y="3031975"/>
                </a:cubicBezTo>
                <a:close/>
                <a:moveTo>
                  <a:pt x="10741086" y="3007540"/>
                </a:moveTo>
                <a:cubicBezTo>
                  <a:pt x="10744141" y="3007540"/>
                  <a:pt x="10745158" y="3009576"/>
                  <a:pt x="10745158" y="3011612"/>
                </a:cubicBezTo>
                <a:cubicBezTo>
                  <a:pt x="10745158" y="3013648"/>
                  <a:pt x="10743121" y="3015685"/>
                  <a:pt x="10741086" y="3015685"/>
                </a:cubicBezTo>
                <a:cubicBezTo>
                  <a:pt x="10739050" y="3015685"/>
                  <a:pt x="10737013" y="3013648"/>
                  <a:pt x="10737013" y="3011612"/>
                </a:cubicBezTo>
                <a:cubicBezTo>
                  <a:pt x="10737013" y="3009576"/>
                  <a:pt x="10739050" y="3007540"/>
                  <a:pt x="10741086" y="3007540"/>
                </a:cubicBezTo>
                <a:close/>
                <a:moveTo>
                  <a:pt x="2150269" y="2998377"/>
                </a:moveTo>
                <a:cubicBezTo>
                  <a:pt x="2156454" y="2998377"/>
                  <a:pt x="2161467" y="3003391"/>
                  <a:pt x="2161467" y="3009576"/>
                </a:cubicBezTo>
                <a:cubicBezTo>
                  <a:pt x="2161467" y="3015761"/>
                  <a:pt x="2156454" y="3020775"/>
                  <a:pt x="2150269" y="3020775"/>
                </a:cubicBezTo>
                <a:cubicBezTo>
                  <a:pt x="2144082" y="3020775"/>
                  <a:pt x="2139069" y="3015761"/>
                  <a:pt x="2139069" y="3009576"/>
                </a:cubicBezTo>
                <a:cubicBezTo>
                  <a:pt x="2139069" y="3003391"/>
                  <a:pt x="2144082" y="2998377"/>
                  <a:pt x="2150269" y="2998377"/>
                </a:cubicBezTo>
                <a:close/>
                <a:moveTo>
                  <a:pt x="10768574" y="2987178"/>
                </a:moveTo>
                <a:cubicBezTo>
                  <a:pt x="10775701" y="2987178"/>
                  <a:pt x="10782828" y="2993286"/>
                  <a:pt x="10782828" y="3000413"/>
                </a:cubicBezTo>
                <a:cubicBezTo>
                  <a:pt x="10782828" y="3007540"/>
                  <a:pt x="10776719" y="3014667"/>
                  <a:pt x="10768574" y="3014667"/>
                </a:cubicBezTo>
                <a:cubicBezTo>
                  <a:pt x="10760429" y="3014667"/>
                  <a:pt x="10754321" y="3008558"/>
                  <a:pt x="10754321" y="3000413"/>
                </a:cubicBezTo>
                <a:cubicBezTo>
                  <a:pt x="10754321" y="2993286"/>
                  <a:pt x="10760429" y="2987178"/>
                  <a:pt x="10768574" y="2987178"/>
                </a:cubicBezTo>
                <a:close/>
                <a:moveTo>
                  <a:pt x="7612413" y="2976997"/>
                </a:moveTo>
                <a:cubicBezTo>
                  <a:pt x="7613431" y="2976997"/>
                  <a:pt x="7615467" y="2978015"/>
                  <a:pt x="7615467" y="2980051"/>
                </a:cubicBezTo>
                <a:cubicBezTo>
                  <a:pt x="7615467" y="2982088"/>
                  <a:pt x="7614450" y="2983105"/>
                  <a:pt x="7612413" y="2983105"/>
                </a:cubicBezTo>
                <a:cubicBezTo>
                  <a:pt x="7610377" y="2983105"/>
                  <a:pt x="7609359" y="2982088"/>
                  <a:pt x="7609359" y="2980051"/>
                </a:cubicBezTo>
                <a:cubicBezTo>
                  <a:pt x="7609359" y="2978015"/>
                  <a:pt x="7610377" y="2976997"/>
                  <a:pt x="7612413" y="2976997"/>
                </a:cubicBezTo>
                <a:close/>
                <a:moveTo>
                  <a:pt x="2436381" y="2954598"/>
                </a:moveTo>
                <a:cubicBezTo>
                  <a:pt x="2446562" y="2954598"/>
                  <a:pt x="2455725" y="2963761"/>
                  <a:pt x="2455725" y="2973942"/>
                </a:cubicBezTo>
                <a:cubicBezTo>
                  <a:pt x="2455725" y="2984123"/>
                  <a:pt x="2447580" y="2993286"/>
                  <a:pt x="2436381" y="2993286"/>
                </a:cubicBezTo>
                <a:cubicBezTo>
                  <a:pt x="2426200" y="2993286"/>
                  <a:pt x="2417037" y="2985142"/>
                  <a:pt x="2417037" y="2973942"/>
                </a:cubicBezTo>
                <a:cubicBezTo>
                  <a:pt x="2417037" y="2963761"/>
                  <a:pt x="2425183" y="2954598"/>
                  <a:pt x="2436381" y="2954598"/>
                </a:cubicBezTo>
                <a:close/>
                <a:moveTo>
                  <a:pt x="536514" y="2952562"/>
                </a:moveTo>
                <a:cubicBezTo>
                  <a:pt x="541605" y="2952562"/>
                  <a:pt x="545677" y="2956635"/>
                  <a:pt x="545677" y="2961725"/>
                </a:cubicBezTo>
                <a:cubicBezTo>
                  <a:pt x="545677" y="2966816"/>
                  <a:pt x="541605" y="2970888"/>
                  <a:pt x="536514" y="2970888"/>
                </a:cubicBezTo>
                <a:cubicBezTo>
                  <a:pt x="531423" y="2970888"/>
                  <a:pt x="527351" y="2966816"/>
                  <a:pt x="527351" y="2961725"/>
                </a:cubicBezTo>
                <a:cubicBezTo>
                  <a:pt x="527351" y="2956635"/>
                  <a:pt x="531423" y="2952562"/>
                  <a:pt x="536514" y="2952562"/>
                </a:cubicBezTo>
                <a:close/>
                <a:moveTo>
                  <a:pt x="2217424" y="2925072"/>
                </a:moveTo>
                <a:cubicBezTo>
                  <a:pt x="2218446" y="2925072"/>
                  <a:pt x="2220483" y="2927108"/>
                  <a:pt x="2220483" y="2928126"/>
                </a:cubicBezTo>
                <a:cubicBezTo>
                  <a:pt x="2220483" y="2930163"/>
                  <a:pt x="2219465" y="2931181"/>
                  <a:pt x="2217424" y="2931181"/>
                </a:cubicBezTo>
                <a:cubicBezTo>
                  <a:pt x="2215388" y="2931181"/>
                  <a:pt x="2214369" y="2930163"/>
                  <a:pt x="2214369" y="2928126"/>
                </a:cubicBezTo>
                <a:cubicBezTo>
                  <a:pt x="2214369" y="2926090"/>
                  <a:pt x="2215388" y="2925072"/>
                  <a:pt x="2217424" y="2925072"/>
                </a:cubicBezTo>
                <a:close/>
                <a:moveTo>
                  <a:pt x="748335" y="2906747"/>
                </a:moveTo>
                <a:cubicBezTo>
                  <a:pt x="760552" y="2907765"/>
                  <a:pt x="770733" y="2916928"/>
                  <a:pt x="770733" y="2929146"/>
                </a:cubicBezTo>
                <a:cubicBezTo>
                  <a:pt x="770733" y="2941362"/>
                  <a:pt x="760552" y="2951543"/>
                  <a:pt x="748335" y="2951543"/>
                </a:cubicBezTo>
                <a:cubicBezTo>
                  <a:pt x="736117" y="2951543"/>
                  <a:pt x="725936" y="2941362"/>
                  <a:pt x="725936" y="2929146"/>
                </a:cubicBezTo>
                <a:cubicBezTo>
                  <a:pt x="725936" y="2916928"/>
                  <a:pt x="736117" y="2906747"/>
                  <a:pt x="748335" y="2906747"/>
                </a:cubicBezTo>
                <a:close/>
                <a:moveTo>
                  <a:pt x="9257689" y="2898604"/>
                </a:moveTo>
                <a:cubicBezTo>
                  <a:pt x="9265834" y="2898604"/>
                  <a:pt x="9272961" y="2905731"/>
                  <a:pt x="9272961" y="2913875"/>
                </a:cubicBezTo>
                <a:cubicBezTo>
                  <a:pt x="9272961" y="2922020"/>
                  <a:pt x="9265834" y="2929146"/>
                  <a:pt x="9257689" y="2929146"/>
                </a:cubicBezTo>
                <a:cubicBezTo>
                  <a:pt x="9249544" y="2929146"/>
                  <a:pt x="9242417" y="2922020"/>
                  <a:pt x="9242417" y="2913875"/>
                </a:cubicBezTo>
                <a:cubicBezTo>
                  <a:pt x="9242417" y="2905731"/>
                  <a:pt x="9249544" y="2898604"/>
                  <a:pt x="9257689" y="2898604"/>
                </a:cubicBezTo>
                <a:close/>
                <a:moveTo>
                  <a:pt x="190380" y="2894530"/>
                </a:moveTo>
                <a:cubicBezTo>
                  <a:pt x="205652" y="2894530"/>
                  <a:pt x="217869" y="2906748"/>
                  <a:pt x="217869" y="2922019"/>
                </a:cubicBezTo>
                <a:cubicBezTo>
                  <a:pt x="217869" y="2937290"/>
                  <a:pt x="205652" y="2949509"/>
                  <a:pt x="190380" y="2949509"/>
                </a:cubicBezTo>
                <a:cubicBezTo>
                  <a:pt x="175108" y="2949509"/>
                  <a:pt x="162891" y="2937290"/>
                  <a:pt x="162891" y="2922019"/>
                </a:cubicBezTo>
                <a:cubicBezTo>
                  <a:pt x="162891" y="2906748"/>
                  <a:pt x="175108" y="2894530"/>
                  <a:pt x="190380" y="2894530"/>
                </a:cubicBezTo>
                <a:close/>
                <a:moveTo>
                  <a:pt x="3601049" y="2881294"/>
                </a:moveTo>
                <a:cubicBezTo>
                  <a:pt x="3603085" y="2881294"/>
                  <a:pt x="3604103" y="2882312"/>
                  <a:pt x="3604103" y="2884348"/>
                </a:cubicBezTo>
                <a:cubicBezTo>
                  <a:pt x="3604103" y="2886385"/>
                  <a:pt x="3603085" y="2887402"/>
                  <a:pt x="3601049" y="2887402"/>
                </a:cubicBezTo>
                <a:cubicBezTo>
                  <a:pt x="3599012" y="2887402"/>
                  <a:pt x="3597995" y="2886385"/>
                  <a:pt x="3597995" y="2884348"/>
                </a:cubicBezTo>
                <a:cubicBezTo>
                  <a:pt x="3597995" y="2882312"/>
                  <a:pt x="3599012" y="2881294"/>
                  <a:pt x="3601049" y="2881294"/>
                </a:cubicBezTo>
                <a:close/>
                <a:moveTo>
                  <a:pt x="7358902" y="2869078"/>
                </a:moveTo>
                <a:cubicBezTo>
                  <a:pt x="7360938" y="2869078"/>
                  <a:pt x="7362975" y="2871115"/>
                  <a:pt x="7362975" y="2873153"/>
                </a:cubicBezTo>
                <a:cubicBezTo>
                  <a:pt x="7362975" y="2875187"/>
                  <a:pt x="7360938" y="2877223"/>
                  <a:pt x="7358902" y="2877223"/>
                </a:cubicBezTo>
                <a:cubicBezTo>
                  <a:pt x="7356866" y="2877223"/>
                  <a:pt x="7354830" y="2875187"/>
                  <a:pt x="7354830" y="2873153"/>
                </a:cubicBezTo>
                <a:cubicBezTo>
                  <a:pt x="7354830" y="2871115"/>
                  <a:pt x="7356866" y="2869078"/>
                  <a:pt x="7358902" y="2869078"/>
                </a:cubicBezTo>
                <a:close/>
                <a:moveTo>
                  <a:pt x="7198039" y="2816137"/>
                </a:moveTo>
                <a:cubicBezTo>
                  <a:pt x="7201094" y="2815119"/>
                  <a:pt x="7204148" y="2818174"/>
                  <a:pt x="7204148" y="2822246"/>
                </a:cubicBezTo>
                <a:cubicBezTo>
                  <a:pt x="7204148" y="2825301"/>
                  <a:pt x="7201094" y="2828355"/>
                  <a:pt x="7198039" y="2828355"/>
                </a:cubicBezTo>
                <a:cubicBezTo>
                  <a:pt x="7194985" y="2828355"/>
                  <a:pt x="7191931" y="2825301"/>
                  <a:pt x="7191931" y="2822246"/>
                </a:cubicBezTo>
                <a:cubicBezTo>
                  <a:pt x="7191931" y="2819192"/>
                  <a:pt x="7194985" y="2816137"/>
                  <a:pt x="7198039" y="2816137"/>
                </a:cubicBezTo>
                <a:close/>
                <a:moveTo>
                  <a:pt x="5795091" y="2743854"/>
                </a:moveTo>
                <a:cubicBezTo>
                  <a:pt x="5805271" y="2743854"/>
                  <a:pt x="5813416" y="2751999"/>
                  <a:pt x="5813416" y="2762180"/>
                </a:cubicBezTo>
                <a:cubicBezTo>
                  <a:pt x="5813416" y="2772361"/>
                  <a:pt x="5805271" y="2780505"/>
                  <a:pt x="5795091" y="2780505"/>
                </a:cubicBezTo>
                <a:cubicBezTo>
                  <a:pt x="5784911" y="2780505"/>
                  <a:pt x="5776766" y="2772361"/>
                  <a:pt x="5776766" y="2762180"/>
                </a:cubicBezTo>
                <a:cubicBezTo>
                  <a:pt x="5776766" y="2751999"/>
                  <a:pt x="5784911" y="2743854"/>
                  <a:pt x="5795091" y="2743854"/>
                </a:cubicBezTo>
                <a:close/>
                <a:moveTo>
                  <a:pt x="4190602" y="2728583"/>
                </a:moveTo>
                <a:cubicBezTo>
                  <a:pt x="4207914" y="2728583"/>
                  <a:pt x="4221146" y="2742837"/>
                  <a:pt x="4221146" y="2759126"/>
                </a:cubicBezTo>
                <a:cubicBezTo>
                  <a:pt x="4221146" y="2776434"/>
                  <a:pt x="4206895" y="2789668"/>
                  <a:pt x="4190602" y="2789668"/>
                </a:cubicBezTo>
                <a:cubicBezTo>
                  <a:pt x="4173287" y="2789668"/>
                  <a:pt x="4160049" y="2775414"/>
                  <a:pt x="4160049" y="2759126"/>
                </a:cubicBezTo>
                <a:cubicBezTo>
                  <a:pt x="4160049" y="2741817"/>
                  <a:pt x="4174307" y="2728583"/>
                  <a:pt x="4190602" y="2728583"/>
                </a:cubicBezTo>
                <a:close/>
                <a:moveTo>
                  <a:pt x="5955945" y="2699057"/>
                </a:moveTo>
                <a:cubicBezTo>
                  <a:pt x="5957981" y="2699057"/>
                  <a:pt x="5961035" y="2701094"/>
                  <a:pt x="5961035" y="2704148"/>
                </a:cubicBezTo>
                <a:cubicBezTo>
                  <a:pt x="5961035" y="2707202"/>
                  <a:pt x="5959000" y="2709238"/>
                  <a:pt x="5955945" y="2709238"/>
                </a:cubicBezTo>
                <a:cubicBezTo>
                  <a:pt x="5952891" y="2709238"/>
                  <a:pt x="5950855" y="2707202"/>
                  <a:pt x="5950855" y="2704148"/>
                </a:cubicBezTo>
                <a:cubicBezTo>
                  <a:pt x="5950855" y="2701094"/>
                  <a:pt x="5952891" y="2699057"/>
                  <a:pt x="5955945" y="2699057"/>
                </a:cubicBezTo>
                <a:close/>
                <a:moveTo>
                  <a:pt x="7390463" y="2694983"/>
                </a:moveTo>
                <a:cubicBezTo>
                  <a:pt x="7408789" y="2694983"/>
                  <a:pt x="7424061" y="2710256"/>
                  <a:pt x="7424061" y="2728581"/>
                </a:cubicBezTo>
                <a:cubicBezTo>
                  <a:pt x="7424061" y="2746907"/>
                  <a:pt x="7408789" y="2762177"/>
                  <a:pt x="7390463" y="2762177"/>
                </a:cubicBezTo>
                <a:cubicBezTo>
                  <a:pt x="7372137" y="2762177"/>
                  <a:pt x="7356865" y="2746907"/>
                  <a:pt x="7356865" y="2728581"/>
                </a:cubicBezTo>
                <a:cubicBezTo>
                  <a:pt x="7356865" y="2710256"/>
                  <a:pt x="7372137" y="2694983"/>
                  <a:pt x="7390463" y="2694983"/>
                </a:cubicBezTo>
                <a:close/>
                <a:moveTo>
                  <a:pt x="1814308" y="2665460"/>
                </a:moveTo>
                <a:cubicBezTo>
                  <a:pt x="1817361" y="2665460"/>
                  <a:pt x="1819397" y="2668512"/>
                  <a:pt x="1819397" y="2670549"/>
                </a:cubicBezTo>
                <a:cubicBezTo>
                  <a:pt x="1819397" y="2673605"/>
                  <a:pt x="1817361" y="2675639"/>
                  <a:pt x="1814308" y="2675639"/>
                </a:cubicBezTo>
                <a:cubicBezTo>
                  <a:pt x="1811253" y="2675639"/>
                  <a:pt x="1809215" y="2673605"/>
                  <a:pt x="1809215" y="2670549"/>
                </a:cubicBezTo>
                <a:cubicBezTo>
                  <a:pt x="1809215" y="2667495"/>
                  <a:pt x="1811253" y="2665460"/>
                  <a:pt x="1814308" y="2665460"/>
                </a:cubicBezTo>
                <a:close/>
                <a:moveTo>
                  <a:pt x="9232236" y="2663422"/>
                </a:moveTo>
                <a:cubicBezTo>
                  <a:pt x="9253617" y="2664440"/>
                  <a:pt x="9270925" y="2680729"/>
                  <a:pt x="9270925" y="2702110"/>
                </a:cubicBezTo>
                <a:cubicBezTo>
                  <a:pt x="9270925" y="2723490"/>
                  <a:pt x="9253617" y="2740798"/>
                  <a:pt x="9232236" y="2740798"/>
                </a:cubicBezTo>
                <a:cubicBezTo>
                  <a:pt x="9210856" y="2740798"/>
                  <a:pt x="9193548" y="2723490"/>
                  <a:pt x="9193548" y="2702110"/>
                </a:cubicBezTo>
                <a:cubicBezTo>
                  <a:pt x="9193548" y="2680729"/>
                  <a:pt x="9210856" y="2663422"/>
                  <a:pt x="9232236" y="2663422"/>
                </a:cubicBezTo>
                <a:close/>
                <a:moveTo>
                  <a:pt x="2759084" y="2623713"/>
                </a:moveTo>
                <a:cubicBezTo>
                  <a:pt x="2763156" y="2623713"/>
                  <a:pt x="2767229" y="2627785"/>
                  <a:pt x="2767229" y="2631859"/>
                </a:cubicBezTo>
                <a:cubicBezTo>
                  <a:pt x="2767229" y="2636948"/>
                  <a:pt x="2763156" y="2640003"/>
                  <a:pt x="2759084" y="2640003"/>
                </a:cubicBezTo>
                <a:cubicBezTo>
                  <a:pt x="2753992" y="2640003"/>
                  <a:pt x="2750938" y="2635931"/>
                  <a:pt x="2750938" y="2631859"/>
                </a:cubicBezTo>
                <a:cubicBezTo>
                  <a:pt x="2750938" y="2627785"/>
                  <a:pt x="2755010" y="2623713"/>
                  <a:pt x="2759084" y="2623713"/>
                </a:cubicBezTo>
                <a:close/>
                <a:moveTo>
                  <a:pt x="9533599" y="2604369"/>
                </a:moveTo>
                <a:cubicBezTo>
                  <a:pt x="9540725" y="2603353"/>
                  <a:pt x="9546834" y="2609462"/>
                  <a:pt x="9546834" y="2616588"/>
                </a:cubicBezTo>
                <a:cubicBezTo>
                  <a:pt x="9546834" y="2623715"/>
                  <a:pt x="9540725" y="2628806"/>
                  <a:pt x="9533599" y="2628806"/>
                </a:cubicBezTo>
                <a:cubicBezTo>
                  <a:pt x="9526472" y="2628806"/>
                  <a:pt x="9520363" y="2622694"/>
                  <a:pt x="9520363" y="2616588"/>
                </a:cubicBezTo>
                <a:cubicBezTo>
                  <a:pt x="9520363" y="2609462"/>
                  <a:pt x="9526472" y="2604369"/>
                  <a:pt x="9533599" y="2604369"/>
                </a:cubicBezTo>
                <a:close/>
                <a:moveTo>
                  <a:pt x="1707395" y="2601316"/>
                </a:moveTo>
                <a:cubicBezTo>
                  <a:pt x="1709433" y="2601316"/>
                  <a:pt x="1711468" y="2602334"/>
                  <a:pt x="1711468" y="2605389"/>
                </a:cubicBezTo>
                <a:cubicBezTo>
                  <a:pt x="1711468" y="2607425"/>
                  <a:pt x="1709433" y="2609462"/>
                  <a:pt x="1707395" y="2609462"/>
                </a:cubicBezTo>
                <a:cubicBezTo>
                  <a:pt x="1705359" y="2609462"/>
                  <a:pt x="1703323" y="2607425"/>
                  <a:pt x="1703323" y="2605389"/>
                </a:cubicBezTo>
                <a:cubicBezTo>
                  <a:pt x="1703323" y="2603353"/>
                  <a:pt x="1705359" y="2601316"/>
                  <a:pt x="1707395" y="2601316"/>
                </a:cubicBezTo>
                <a:close/>
                <a:moveTo>
                  <a:pt x="4194661" y="2596226"/>
                </a:moveTo>
                <a:cubicBezTo>
                  <a:pt x="4197716" y="2596226"/>
                  <a:pt x="4200772" y="2599279"/>
                  <a:pt x="4200772" y="2602334"/>
                </a:cubicBezTo>
                <a:cubicBezTo>
                  <a:pt x="4200772" y="2605389"/>
                  <a:pt x="4198735" y="2608446"/>
                  <a:pt x="4194661" y="2608446"/>
                </a:cubicBezTo>
                <a:cubicBezTo>
                  <a:pt x="4191607" y="2608446"/>
                  <a:pt x="4188551" y="2606407"/>
                  <a:pt x="4188551" y="2602334"/>
                </a:cubicBezTo>
                <a:cubicBezTo>
                  <a:pt x="4188551" y="2599279"/>
                  <a:pt x="4190588" y="2596226"/>
                  <a:pt x="4194661" y="2596226"/>
                </a:cubicBezTo>
                <a:close/>
                <a:moveTo>
                  <a:pt x="5638309" y="2592153"/>
                </a:moveTo>
                <a:cubicBezTo>
                  <a:pt x="5648490" y="2593171"/>
                  <a:pt x="5655618" y="2600297"/>
                  <a:pt x="5655618" y="2609462"/>
                </a:cubicBezTo>
                <a:cubicBezTo>
                  <a:pt x="5655618" y="2618622"/>
                  <a:pt x="5647472" y="2626771"/>
                  <a:pt x="5638309" y="2626771"/>
                </a:cubicBezTo>
                <a:cubicBezTo>
                  <a:pt x="5629148" y="2626771"/>
                  <a:pt x="5621002" y="2619640"/>
                  <a:pt x="5621002" y="2609462"/>
                </a:cubicBezTo>
                <a:cubicBezTo>
                  <a:pt x="5621002" y="2600297"/>
                  <a:pt x="5629148" y="2592153"/>
                  <a:pt x="5638309" y="2592153"/>
                </a:cubicBezTo>
                <a:close/>
                <a:moveTo>
                  <a:pt x="1008960" y="2587062"/>
                </a:moveTo>
                <a:cubicBezTo>
                  <a:pt x="1024232" y="2587062"/>
                  <a:pt x="1036449" y="2600297"/>
                  <a:pt x="1036449" y="2614553"/>
                </a:cubicBezTo>
                <a:cubicBezTo>
                  <a:pt x="1036449" y="2629824"/>
                  <a:pt x="1024232" y="2642042"/>
                  <a:pt x="1008960" y="2642042"/>
                </a:cubicBezTo>
                <a:cubicBezTo>
                  <a:pt x="993688" y="2642042"/>
                  <a:pt x="981471" y="2629824"/>
                  <a:pt x="981471" y="2614553"/>
                </a:cubicBezTo>
                <a:cubicBezTo>
                  <a:pt x="981471" y="2599279"/>
                  <a:pt x="993688" y="2587062"/>
                  <a:pt x="1008960" y="2587062"/>
                </a:cubicBezTo>
                <a:close/>
                <a:moveTo>
                  <a:pt x="5912163" y="2569755"/>
                </a:moveTo>
                <a:cubicBezTo>
                  <a:pt x="5924380" y="2568738"/>
                  <a:pt x="5934560" y="2578917"/>
                  <a:pt x="5934560" y="2591134"/>
                </a:cubicBezTo>
                <a:cubicBezTo>
                  <a:pt x="5934560" y="2603351"/>
                  <a:pt x="5924380" y="2612518"/>
                  <a:pt x="5912163" y="2612518"/>
                </a:cubicBezTo>
                <a:cubicBezTo>
                  <a:pt x="5899946" y="2612518"/>
                  <a:pt x="5889764" y="2602334"/>
                  <a:pt x="5889764" y="2591134"/>
                </a:cubicBezTo>
                <a:cubicBezTo>
                  <a:pt x="5889764" y="2578917"/>
                  <a:pt x="5899946" y="2569755"/>
                  <a:pt x="5912163" y="2569755"/>
                </a:cubicBezTo>
                <a:close/>
                <a:moveTo>
                  <a:pt x="10252389" y="2562630"/>
                </a:moveTo>
                <a:cubicBezTo>
                  <a:pt x="10296168" y="2562630"/>
                  <a:pt x="10330784" y="2597243"/>
                  <a:pt x="10330784" y="2640006"/>
                </a:cubicBezTo>
                <a:cubicBezTo>
                  <a:pt x="10330784" y="2650698"/>
                  <a:pt x="10328620" y="2660879"/>
                  <a:pt x="10324691" y="2670136"/>
                </a:cubicBezTo>
                <a:lnTo>
                  <a:pt x="10314641" y="2684950"/>
                </a:lnTo>
                <a:lnTo>
                  <a:pt x="10316531" y="2686840"/>
                </a:lnTo>
                <a:cubicBezTo>
                  <a:pt x="10316531" y="2689895"/>
                  <a:pt x="10313476" y="2692949"/>
                  <a:pt x="10310422" y="2692949"/>
                </a:cubicBezTo>
                <a:lnTo>
                  <a:pt x="10309702" y="2692227"/>
                </a:lnTo>
                <a:lnTo>
                  <a:pt x="10308004" y="2694730"/>
                </a:lnTo>
                <a:cubicBezTo>
                  <a:pt x="10293877" y="2708730"/>
                  <a:pt x="10274278" y="2717384"/>
                  <a:pt x="10252389" y="2717384"/>
                </a:cubicBezTo>
                <a:cubicBezTo>
                  <a:pt x="10209628" y="2717384"/>
                  <a:pt x="10173994" y="2682768"/>
                  <a:pt x="10173994" y="2640006"/>
                </a:cubicBezTo>
                <a:cubicBezTo>
                  <a:pt x="10173994" y="2597243"/>
                  <a:pt x="10208610" y="2562630"/>
                  <a:pt x="10252389" y="2562630"/>
                </a:cubicBezTo>
                <a:close/>
                <a:moveTo>
                  <a:pt x="6487394" y="2547361"/>
                </a:moveTo>
                <a:cubicBezTo>
                  <a:pt x="6496557" y="2547361"/>
                  <a:pt x="6503684" y="2554486"/>
                  <a:pt x="6503684" y="2563649"/>
                </a:cubicBezTo>
                <a:cubicBezTo>
                  <a:pt x="6503684" y="2572811"/>
                  <a:pt x="6496557" y="2579938"/>
                  <a:pt x="6487394" y="2579938"/>
                </a:cubicBezTo>
                <a:cubicBezTo>
                  <a:pt x="6478231" y="2579938"/>
                  <a:pt x="6471104" y="2572811"/>
                  <a:pt x="6471104" y="2563649"/>
                </a:cubicBezTo>
                <a:cubicBezTo>
                  <a:pt x="6471104" y="2554486"/>
                  <a:pt x="6478231" y="2547361"/>
                  <a:pt x="6487394" y="2547361"/>
                </a:cubicBezTo>
                <a:close/>
                <a:moveTo>
                  <a:pt x="10923328" y="2546344"/>
                </a:moveTo>
                <a:cubicBezTo>
                  <a:pt x="10935545" y="2546344"/>
                  <a:pt x="10944708" y="2556522"/>
                  <a:pt x="10944708" y="2567722"/>
                </a:cubicBezTo>
                <a:cubicBezTo>
                  <a:pt x="10944708" y="2579938"/>
                  <a:pt x="10935545" y="2589100"/>
                  <a:pt x="10923328" y="2589100"/>
                </a:cubicBezTo>
                <a:cubicBezTo>
                  <a:pt x="10911110" y="2589100"/>
                  <a:pt x="10901948" y="2578919"/>
                  <a:pt x="10901948" y="2567722"/>
                </a:cubicBezTo>
                <a:cubicBezTo>
                  <a:pt x="10901948" y="2555505"/>
                  <a:pt x="10912129" y="2546344"/>
                  <a:pt x="10923328" y="2546344"/>
                </a:cubicBezTo>
                <a:close/>
                <a:moveTo>
                  <a:pt x="591492" y="2539209"/>
                </a:moveTo>
                <a:cubicBezTo>
                  <a:pt x="598619" y="2539209"/>
                  <a:pt x="603710" y="2545318"/>
                  <a:pt x="603710" y="2551426"/>
                </a:cubicBezTo>
                <a:cubicBezTo>
                  <a:pt x="603710" y="2557534"/>
                  <a:pt x="598619" y="2563643"/>
                  <a:pt x="591492" y="2563643"/>
                </a:cubicBezTo>
                <a:cubicBezTo>
                  <a:pt x="585384" y="2563643"/>
                  <a:pt x="579275" y="2558552"/>
                  <a:pt x="579275" y="2551426"/>
                </a:cubicBezTo>
                <a:cubicBezTo>
                  <a:pt x="579275" y="2545318"/>
                  <a:pt x="584366" y="2539209"/>
                  <a:pt x="591492" y="2539209"/>
                </a:cubicBezTo>
                <a:close/>
                <a:moveTo>
                  <a:pt x="386905" y="2534124"/>
                </a:moveTo>
                <a:cubicBezTo>
                  <a:pt x="397086" y="2534124"/>
                  <a:pt x="405231" y="2542271"/>
                  <a:pt x="405231" y="2552451"/>
                </a:cubicBezTo>
                <a:cubicBezTo>
                  <a:pt x="405231" y="2562630"/>
                  <a:pt x="397086" y="2570776"/>
                  <a:pt x="386905" y="2570776"/>
                </a:cubicBezTo>
                <a:cubicBezTo>
                  <a:pt x="376724" y="2570776"/>
                  <a:pt x="368579" y="2562630"/>
                  <a:pt x="368579" y="2552451"/>
                </a:cubicBezTo>
                <a:cubicBezTo>
                  <a:pt x="368579" y="2542271"/>
                  <a:pt x="376724" y="2534124"/>
                  <a:pt x="386905" y="2534124"/>
                </a:cubicBezTo>
                <a:close/>
                <a:moveTo>
                  <a:pt x="3113437" y="2528012"/>
                </a:moveTo>
                <a:cubicBezTo>
                  <a:pt x="3118529" y="2528012"/>
                  <a:pt x="3122602" y="2532086"/>
                  <a:pt x="3122602" y="2537177"/>
                </a:cubicBezTo>
                <a:cubicBezTo>
                  <a:pt x="3122602" y="2542271"/>
                  <a:pt x="3118529" y="2546344"/>
                  <a:pt x="3113437" y="2546344"/>
                </a:cubicBezTo>
                <a:cubicBezTo>
                  <a:pt x="3108348" y="2546344"/>
                  <a:pt x="3104277" y="2542271"/>
                  <a:pt x="3104277" y="2537177"/>
                </a:cubicBezTo>
                <a:cubicBezTo>
                  <a:pt x="3104277" y="2532086"/>
                  <a:pt x="3108348" y="2528012"/>
                  <a:pt x="3113437" y="2528012"/>
                </a:cubicBezTo>
                <a:close/>
                <a:moveTo>
                  <a:pt x="5387857" y="2519865"/>
                </a:moveTo>
                <a:cubicBezTo>
                  <a:pt x="5392950" y="2519865"/>
                  <a:pt x="5398041" y="2524955"/>
                  <a:pt x="5398041" y="2530048"/>
                </a:cubicBezTo>
                <a:cubicBezTo>
                  <a:pt x="5398041" y="2536159"/>
                  <a:pt x="5392950" y="2540233"/>
                  <a:pt x="5387857" y="2540233"/>
                </a:cubicBezTo>
                <a:cubicBezTo>
                  <a:pt x="5381754" y="2540233"/>
                  <a:pt x="5377677" y="2535141"/>
                  <a:pt x="5377677" y="2530048"/>
                </a:cubicBezTo>
                <a:cubicBezTo>
                  <a:pt x="5377677" y="2523937"/>
                  <a:pt x="5382769" y="2519865"/>
                  <a:pt x="5387857" y="2519865"/>
                </a:cubicBezTo>
                <a:close/>
                <a:moveTo>
                  <a:pt x="11337701" y="2517829"/>
                </a:moveTo>
                <a:cubicBezTo>
                  <a:pt x="11342792" y="2517829"/>
                  <a:pt x="11347882" y="2522920"/>
                  <a:pt x="11347882" y="2528012"/>
                </a:cubicBezTo>
                <a:cubicBezTo>
                  <a:pt x="11347882" y="2534124"/>
                  <a:pt x="11342792" y="2538195"/>
                  <a:pt x="11337701" y="2538195"/>
                </a:cubicBezTo>
                <a:cubicBezTo>
                  <a:pt x="11331593" y="2538195"/>
                  <a:pt x="11327520" y="2534124"/>
                  <a:pt x="11327520" y="2528012"/>
                </a:cubicBezTo>
                <a:cubicBezTo>
                  <a:pt x="11327520" y="2521902"/>
                  <a:pt x="11332611" y="2517829"/>
                  <a:pt x="11337701" y="2517829"/>
                </a:cubicBezTo>
                <a:close/>
                <a:moveTo>
                  <a:pt x="5092607" y="2499505"/>
                </a:moveTo>
                <a:cubicBezTo>
                  <a:pt x="5104822" y="2498488"/>
                  <a:pt x="5113983" y="2507649"/>
                  <a:pt x="5113983" y="2519865"/>
                </a:cubicBezTo>
                <a:cubicBezTo>
                  <a:pt x="5113983" y="2531068"/>
                  <a:pt x="5104822" y="2540233"/>
                  <a:pt x="5092607" y="2540233"/>
                </a:cubicBezTo>
                <a:cubicBezTo>
                  <a:pt x="5081409" y="2540233"/>
                  <a:pt x="5071229" y="2531068"/>
                  <a:pt x="5071229" y="2519865"/>
                </a:cubicBezTo>
                <a:cubicBezTo>
                  <a:pt x="5071229" y="2508668"/>
                  <a:pt x="5080391" y="2499505"/>
                  <a:pt x="5092607" y="2499505"/>
                </a:cubicBezTo>
                <a:close/>
                <a:moveTo>
                  <a:pt x="7711170" y="2493397"/>
                </a:moveTo>
                <a:cubicBezTo>
                  <a:pt x="7714224" y="2493397"/>
                  <a:pt x="7717279" y="2495433"/>
                  <a:pt x="7717279" y="2499505"/>
                </a:cubicBezTo>
                <a:cubicBezTo>
                  <a:pt x="7717279" y="2502558"/>
                  <a:pt x="7714224" y="2505613"/>
                  <a:pt x="7711170" y="2505613"/>
                </a:cubicBezTo>
                <a:cubicBezTo>
                  <a:pt x="7708115" y="2505613"/>
                  <a:pt x="7705061" y="2502558"/>
                  <a:pt x="7705061" y="2499505"/>
                </a:cubicBezTo>
                <a:cubicBezTo>
                  <a:pt x="7705061" y="2496451"/>
                  <a:pt x="7708115" y="2493397"/>
                  <a:pt x="7711170" y="2493397"/>
                </a:cubicBezTo>
                <a:close/>
                <a:moveTo>
                  <a:pt x="11655354" y="2472014"/>
                </a:moveTo>
                <a:cubicBezTo>
                  <a:pt x="11662481" y="2472014"/>
                  <a:pt x="11666553" y="2477105"/>
                  <a:pt x="11666553" y="2483214"/>
                </a:cubicBezTo>
                <a:cubicBezTo>
                  <a:pt x="11666553" y="2489322"/>
                  <a:pt x="11661463" y="2493395"/>
                  <a:pt x="11655354" y="2493395"/>
                </a:cubicBezTo>
                <a:cubicBezTo>
                  <a:pt x="11649245" y="2493395"/>
                  <a:pt x="11644154" y="2488304"/>
                  <a:pt x="11644154" y="2483214"/>
                </a:cubicBezTo>
                <a:cubicBezTo>
                  <a:pt x="11644154" y="2477105"/>
                  <a:pt x="11649245" y="2472014"/>
                  <a:pt x="11655354" y="2472014"/>
                </a:cubicBezTo>
                <a:close/>
                <a:moveTo>
                  <a:pt x="1161657" y="2462852"/>
                </a:moveTo>
                <a:cubicBezTo>
                  <a:pt x="1204418" y="2462852"/>
                  <a:pt x="1238016" y="2496451"/>
                  <a:pt x="1238016" y="2539213"/>
                </a:cubicBezTo>
                <a:cubicBezTo>
                  <a:pt x="1238016" y="2580954"/>
                  <a:pt x="1203400" y="2615570"/>
                  <a:pt x="1161657" y="2615570"/>
                </a:cubicBezTo>
                <a:lnTo>
                  <a:pt x="1153260" y="2613912"/>
                </a:lnTo>
                <a:lnTo>
                  <a:pt x="1153543" y="2614553"/>
                </a:lnTo>
                <a:cubicBezTo>
                  <a:pt x="1153543" y="2625751"/>
                  <a:pt x="1144380" y="2634915"/>
                  <a:pt x="1133180" y="2634915"/>
                </a:cubicBezTo>
                <a:cubicBezTo>
                  <a:pt x="1121981" y="2634915"/>
                  <a:pt x="1112818" y="2625751"/>
                  <a:pt x="1112818" y="2614553"/>
                </a:cubicBezTo>
                <a:lnTo>
                  <a:pt x="1118521" y="2600840"/>
                </a:lnTo>
                <a:lnTo>
                  <a:pt x="1107443" y="2593425"/>
                </a:lnTo>
                <a:cubicBezTo>
                  <a:pt x="1093698" y="2579682"/>
                  <a:pt x="1085299" y="2560594"/>
                  <a:pt x="1085299" y="2539213"/>
                </a:cubicBezTo>
                <a:cubicBezTo>
                  <a:pt x="1085299" y="2497468"/>
                  <a:pt x="1119914" y="2462852"/>
                  <a:pt x="1161657" y="2462852"/>
                </a:cubicBezTo>
                <a:close/>
                <a:moveTo>
                  <a:pt x="7789564" y="2417038"/>
                </a:moveTo>
                <a:cubicBezTo>
                  <a:pt x="7792619" y="2416020"/>
                  <a:pt x="7795674" y="2419073"/>
                  <a:pt x="7795674" y="2423147"/>
                </a:cubicBezTo>
                <a:cubicBezTo>
                  <a:pt x="7795674" y="2426201"/>
                  <a:pt x="7792619" y="2429254"/>
                  <a:pt x="7789564" y="2429254"/>
                </a:cubicBezTo>
                <a:cubicBezTo>
                  <a:pt x="7785492" y="2429254"/>
                  <a:pt x="7783456" y="2426201"/>
                  <a:pt x="7783456" y="2423147"/>
                </a:cubicBezTo>
                <a:cubicBezTo>
                  <a:pt x="7783456" y="2420092"/>
                  <a:pt x="7786510" y="2417038"/>
                  <a:pt x="7789564" y="2417038"/>
                </a:cubicBezTo>
                <a:close/>
                <a:moveTo>
                  <a:pt x="8313895" y="2398712"/>
                </a:moveTo>
                <a:cubicBezTo>
                  <a:pt x="8322040" y="2398712"/>
                  <a:pt x="8330185" y="2405839"/>
                  <a:pt x="8330185" y="2415002"/>
                </a:cubicBezTo>
                <a:cubicBezTo>
                  <a:pt x="8330185" y="2424164"/>
                  <a:pt x="8323058" y="2431292"/>
                  <a:pt x="8313895" y="2431292"/>
                </a:cubicBezTo>
                <a:cubicBezTo>
                  <a:pt x="8304732" y="2431292"/>
                  <a:pt x="8297605" y="2424164"/>
                  <a:pt x="8297605" y="2415002"/>
                </a:cubicBezTo>
                <a:cubicBezTo>
                  <a:pt x="8297605" y="2405839"/>
                  <a:pt x="8304732" y="2398712"/>
                  <a:pt x="8313895" y="2398712"/>
                </a:cubicBezTo>
                <a:close/>
                <a:moveTo>
                  <a:pt x="10361328" y="2390565"/>
                </a:moveTo>
                <a:cubicBezTo>
                  <a:pt x="10373545" y="2391585"/>
                  <a:pt x="10383726" y="2400746"/>
                  <a:pt x="10383726" y="2412965"/>
                </a:cubicBezTo>
                <a:cubicBezTo>
                  <a:pt x="10383726" y="2425182"/>
                  <a:pt x="10373545" y="2435363"/>
                  <a:pt x="10361328" y="2435363"/>
                </a:cubicBezTo>
                <a:cubicBezTo>
                  <a:pt x="10349110" y="2435363"/>
                  <a:pt x="10338929" y="2425182"/>
                  <a:pt x="10338929" y="2412965"/>
                </a:cubicBezTo>
                <a:cubicBezTo>
                  <a:pt x="10338929" y="2400746"/>
                  <a:pt x="10349110" y="2390565"/>
                  <a:pt x="10361328" y="2390565"/>
                </a:cubicBezTo>
                <a:close/>
                <a:moveTo>
                  <a:pt x="1788833" y="2370201"/>
                </a:moveTo>
                <a:cubicBezTo>
                  <a:pt x="1800034" y="2370201"/>
                  <a:pt x="1809196" y="2379366"/>
                  <a:pt x="1809196" y="2390565"/>
                </a:cubicBezTo>
                <a:cubicBezTo>
                  <a:pt x="1809196" y="2401766"/>
                  <a:pt x="1800034" y="2410929"/>
                  <a:pt x="1788833" y="2410929"/>
                </a:cubicBezTo>
                <a:cubicBezTo>
                  <a:pt x="1777635" y="2410929"/>
                  <a:pt x="1768472" y="2401766"/>
                  <a:pt x="1768472" y="2390565"/>
                </a:cubicBezTo>
                <a:cubicBezTo>
                  <a:pt x="1768472" y="2379366"/>
                  <a:pt x="1777635" y="2370201"/>
                  <a:pt x="1788833" y="2370201"/>
                </a:cubicBezTo>
                <a:close/>
                <a:moveTo>
                  <a:pt x="8322040" y="2351875"/>
                </a:moveTo>
                <a:cubicBezTo>
                  <a:pt x="8329166" y="2351875"/>
                  <a:pt x="8335275" y="2357982"/>
                  <a:pt x="8335275" y="2365110"/>
                </a:cubicBezTo>
                <a:cubicBezTo>
                  <a:pt x="8335275" y="2372238"/>
                  <a:pt x="8329166" y="2378348"/>
                  <a:pt x="8322040" y="2378348"/>
                </a:cubicBezTo>
                <a:cubicBezTo>
                  <a:pt x="8314913" y="2378348"/>
                  <a:pt x="8308804" y="2372238"/>
                  <a:pt x="8308804" y="2365110"/>
                </a:cubicBezTo>
                <a:cubicBezTo>
                  <a:pt x="8308804" y="2357982"/>
                  <a:pt x="8314913" y="2351875"/>
                  <a:pt x="8322040" y="2351875"/>
                </a:cubicBezTo>
                <a:close/>
                <a:moveTo>
                  <a:pt x="1726739" y="2338640"/>
                </a:moveTo>
                <a:cubicBezTo>
                  <a:pt x="1739974" y="2338640"/>
                  <a:pt x="1749137" y="2348821"/>
                  <a:pt x="1749137" y="2361037"/>
                </a:cubicBezTo>
                <a:cubicBezTo>
                  <a:pt x="1749137" y="2373257"/>
                  <a:pt x="1738956" y="2383438"/>
                  <a:pt x="1726739" y="2383438"/>
                </a:cubicBezTo>
                <a:cubicBezTo>
                  <a:pt x="1714521" y="2383438"/>
                  <a:pt x="1704340" y="2373257"/>
                  <a:pt x="1704340" y="2361037"/>
                </a:cubicBezTo>
                <a:cubicBezTo>
                  <a:pt x="1704340" y="2348821"/>
                  <a:pt x="1714521" y="2338640"/>
                  <a:pt x="1726739" y="2338640"/>
                </a:cubicBezTo>
                <a:close/>
                <a:moveTo>
                  <a:pt x="5160810" y="2317265"/>
                </a:moveTo>
                <a:cubicBezTo>
                  <a:pt x="5172007" y="2317265"/>
                  <a:pt x="5181174" y="2326427"/>
                  <a:pt x="5181174" y="2337623"/>
                </a:cubicBezTo>
                <a:cubicBezTo>
                  <a:pt x="5181174" y="2348821"/>
                  <a:pt x="5172007" y="2357983"/>
                  <a:pt x="5160810" y="2357983"/>
                </a:cubicBezTo>
                <a:cubicBezTo>
                  <a:pt x="5149610" y="2357983"/>
                  <a:pt x="5140448" y="2348821"/>
                  <a:pt x="5140448" y="2337623"/>
                </a:cubicBezTo>
                <a:cubicBezTo>
                  <a:pt x="5140448" y="2326427"/>
                  <a:pt x="5149610" y="2317265"/>
                  <a:pt x="5160810" y="2317265"/>
                </a:cubicBezTo>
                <a:close/>
                <a:moveTo>
                  <a:pt x="5008114" y="2306069"/>
                </a:moveTo>
                <a:cubicBezTo>
                  <a:pt x="5013202" y="2306069"/>
                  <a:pt x="5017273" y="2310141"/>
                  <a:pt x="5017273" y="2315229"/>
                </a:cubicBezTo>
                <a:cubicBezTo>
                  <a:pt x="5017273" y="2320321"/>
                  <a:pt x="5013202" y="2324392"/>
                  <a:pt x="5008114" y="2324392"/>
                </a:cubicBezTo>
                <a:cubicBezTo>
                  <a:pt x="5003024" y="2324392"/>
                  <a:pt x="4998954" y="2320321"/>
                  <a:pt x="4998954" y="2315229"/>
                </a:cubicBezTo>
                <a:cubicBezTo>
                  <a:pt x="4998954" y="2310141"/>
                  <a:pt x="5003024" y="2306069"/>
                  <a:pt x="5008114" y="2306069"/>
                </a:cubicBezTo>
                <a:close/>
                <a:moveTo>
                  <a:pt x="6816246" y="2280623"/>
                </a:moveTo>
                <a:cubicBezTo>
                  <a:pt x="6824391" y="2280623"/>
                  <a:pt x="6830500" y="2286728"/>
                  <a:pt x="6830500" y="2294873"/>
                </a:cubicBezTo>
                <a:cubicBezTo>
                  <a:pt x="6830500" y="2303015"/>
                  <a:pt x="6824391" y="2309123"/>
                  <a:pt x="6816246" y="2309123"/>
                </a:cubicBezTo>
                <a:cubicBezTo>
                  <a:pt x="6808101" y="2309123"/>
                  <a:pt x="6801992" y="2303015"/>
                  <a:pt x="6801992" y="2294873"/>
                </a:cubicBezTo>
                <a:cubicBezTo>
                  <a:pt x="6801992" y="2286728"/>
                  <a:pt x="6808101" y="2280623"/>
                  <a:pt x="6816246" y="2280623"/>
                </a:cubicBezTo>
                <a:close/>
                <a:moveTo>
                  <a:pt x="7301887" y="2233780"/>
                </a:moveTo>
                <a:cubicBezTo>
                  <a:pt x="7313087" y="2233780"/>
                  <a:pt x="7321231" y="2242945"/>
                  <a:pt x="7321231" y="2253129"/>
                </a:cubicBezTo>
                <a:cubicBezTo>
                  <a:pt x="7321231" y="2263311"/>
                  <a:pt x="7313087" y="2272473"/>
                  <a:pt x="7301887" y="2272473"/>
                </a:cubicBezTo>
                <a:cubicBezTo>
                  <a:pt x="7291706" y="2272473"/>
                  <a:pt x="7282543" y="2264329"/>
                  <a:pt x="7282543" y="2253129"/>
                </a:cubicBezTo>
                <a:cubicBezTo>
                  <a:pt x="7282543" y="2242945"/>
                  <a:pt x="7290688" y="2233780"/>
                  <a:pt x="7301887" y="2233780"/>
                </a:cubicBezTo>
                <a:close/>
                <a:moveTo>
                  <a:pt x="11671645" y="2219524"/>
                </a:moveTo>
                <a:cubicBezTo>
                  <a:pt x="11673680" y="2219524"/>
                  <a:pt x="11676735" y="2221560"/>
                  <a:pt x="11676735" y="2224617"/>
                </a:cubicBezTo>
                <a:cubicBezTo>
                  <a:pt x="11676735" y="2227670"/>
                  <a:pt x="11674698" y="2229707"/>
                  <a:pt x="11671645" y="2229707"/>
                </a:cubicBezTo>
                <a:cubicBezTo>
                  <a:pt x="11668590" y="2229707"/>
                  <a:pt x="11666554" y="2227670"/>
                  <a:pt x="11666554" y="2224617"/>
                </a:cubicBezTo>
                <a:cubicBezTo>
                  <a:pt x="11666554" y="2221560"/>
                  <a:pt x="11668590" y="2219524"/>
                  <a:pt x="11671645" y="2219524"/>
                </a:cubicBezTo>
                <a:close/>
                <a:moveTo>
                  <a:pt x="10717669" y="2192034"/>
                </a:moveTo>
                <a:cubicBezTo>
                  <a:pt x="10724796" y="2192034"/>
                  <a:pt x="10731923" y="2198142"/>
                  <a:pt x="10731923" y="2206286"/>
                </a:cubicBezTo>
                <a:cubicBezTo>
                  <a:pt x="10731923" y="2214431"/>
                  <a:pt x="10725814" y="2220542"/>
                  <a:pt x="10717669" y="2220542"/>
                </a:cubicBezTo>
                <a:cubicBezTo>
                  <a:pt x="10709524" y="2220542"/>
                  <a:pt x="10703416" y="2214431"/>
                  <a:pt x="10703416" y="2206286"/>
                </a:cubicBezTo>
                <a:cubicBezTo>
                  <a:pt x="10703416" y="2198142"/>
                  <a:pt x="10709524" y="2192034"/>
                  <a:pt x="10717669" y="2192034"/>
                </a:cubicBezTo>
                <a:close/>
                <a:moveTo>
                  <a:pt x="4248637" y="2184910"/>
                </a:moveTo>
                <a:cubicBezTo>
                  <a:pt x="4263912" y="2184910"/>
                  <a:pt x="4276129" y="2197127"/>
                  <a:pt x="4276129" y="2212394"/>
                </a:cubicBezTo>
                <a:cubicBezTo>
                  <a:pt x="4276129" y="2227670"/>
                  <a:pt x="4263912" y="2239891"/>
                  <a:pt x="4248637" y="2239891"/>
                </a:cubicBezTo>
                <a:cubicBezTo>
                  <a:pt x="4233368" y="2239891"/>
                  <a:pt x="4221154" y="2227670"/>
                  <a:pt x="4221154" y="2212394"/>
                </a:cubicBezTo>
                <a:cubicBezTo>
                  <a:pt x="4221154" y="2197127"/>
                  <a:pt x="4233368" y="2184910"/>
                  <a:pt x="4248637" y="2184910"/>
                </a:cubicBezTo>
                <a:close/>
                <a:moveTo>
                  <a:pt x="10552733" y="2163530"/>
                </a:moveTo>
                <a:cubicBezTo>
                  <a:pt x="10556806" y="2164547"/>
                  <a:pt x="10558842" y="2166583"/>
                  <a:pt x="10558842" y="2169638"/>
                </a:cubicBezTo>
                <a:cubicBezTo>
                  <a:pt x="10558842" y="2172694"/>
                  <a:pt x="10556806" y="2174729"/>
                  <a:pt x="10552733" y="2174729"/>
                </a:cubicBezTo>
                <a:cubicBezTo>
                  <a:pt x="10549679" y="2174729"/>
                  <a:pt x="10546625" y="2172694"/>
                  <a:pt x="10546625" y="2169638"/>
                </a:cubicBezTo>
                <a:cubicBezTo>
                  <a:pt x="10546625" y="2166583"/>
                  <a:pt x="10548661" y="2163530"/>
                  <a:pt x="10552733" y="2163530"/>
                </a:cubicBezTo>
                <a:close/>
                <a:moveTo>
                  <a:pt x="11573905" y="2144178"/>
                </a:moveTo>
                <a:cubicBezTo>
                  <a:pt x="11581031" y="2143160"/>
                  <a:pt x="11586122" y="2148250"/>
                  <a:pt x="11586122" y="2155377"/>
                </a:cubicBezTo>
                <a:cubicBezTo>
                  <a:pt x="11586122" y="2161486"/>
                  <a:pt x="11581031" y="2166575"/>
                  <a:pt x="11573905" y="2166575"/>
                </a:cubicBezTo>
                <a:cubicBezTo>
                  <a:pt x="11567795" y="2166575"/>
                  <a:pt x="11561687" y="2161486"/>
                  <a:pt x="11561687" y="2155377"/>
                </a:cubicBezTo>
                <a:cubicBezTo>
                  <a:pt x="11561687" y="2149268"/>
                  <a:pt x="11566778" y="2144178"/>
                  <a:pt x="11573905" y="2144178"/>
                </a:cubicBezTo>
                <a:close/>
                <a:moveTo>
                  <a:pt x="10875476" y="2060694"/>
                </a:moveTo>
                <a:cubicBezTo>
                  <a:pt x="10879549" y="2060694"/>
                  <a:pt x="10883622" y="2063748"/>
                  <a:pt x="10883622" y="2068840"/>
                </a:cubicBezTo>
                <a:cubicBezTo>
                  <a:pt x="10883622" y="2073930"/>
                  <a:pt x="10879549" y="2076984"/>
                  <a:pt x="10875476" y="2076984"/>
                </a:cubicBezTo>
                <a:cubicBezTo>
                  <a:pt x="10870386" y="2076984"/>
                  <a:pt x="10867332" y="2072912"/>
                  <a:pt x="10867332" y="2068840"/>
                </a:cubicBezTo>
                <a:cubicBezTo>
                  <a:pt x="10867332" y="2063748"/>
                  <a:pt x="10871405" y="2060694"/>
                  <a:pt x="10875476" y="2060694"/>
                </a:cubicBezTo>
                <a:close/>
                <a:moveTo>
                  <a:pt x="9976480" y="2052572"/>
                </a:moveTo>
                <a:cubicBezTo>
                  <a:pt x="10001933" y="2052572"/>
                  <a:pt x="10023313" y="2072934"/>
                  <a:pt x="10023313" y="2099390"/>
                </a:cubicBezTo>
                <a:cubicBezTo>
                  <a:pt x="10023313" y="2124842"/>
                  <a:pt x="10001933" y="2146221"/>
                  <a:pt x="9976480" y="2146221"/>
                </a:cubicBezTo>
                <a:cubicBezTo>
                  <a:pt x="9950008" y="2146221"/>
                  <a:pt x="9929646" y="2124842"/>
                  <a:pt x="9929646" y="2099390"/>
                </a:cubicBezTo>
                <a:cubicBezTo>
                  <a:pt x="9929646" y="2072934"/>
                  <a:pt x="9951027" y="2052572"/>
                  <a:pt x="9976480" y="2052572"/>
                </a:cubicBezTo>
                <a:close/>
                <a:moveTo>
                  <a:pt x="8217174" y="2041361"/>
                </a:moveTo>
                <a:cubicBezTo>
                  <a:pt x="8239572" y="2041361"/>
                  <a:pt x="8257898" y="2059688"/>
                  <a:pt x="8257898" y="2082087"/>
                </a:cubicBezTo>
                <a:cubicBezTo>
                  <a:pt x="8257898" y="2104477"/>
                  <a:pt x="8239572" y="2122802"/>
                  <a:pt x="8217174" y="2122802"/>
                </a:cubicBezTo>
                <a:cubicBezTo>
                  <a:pt x="8194776" y="2122802"/>
                  <a:pt x="8176449" y="2104477"/>
                  <a:pt x="8176449" y="2082087"/>
                </a:cubicBezTo>
                <a:cubicBezTo>
                  <a:pt x="8176449" y="2059688"/>
                  <a:pt x="8194776" y="2041361"/>
                  <a:pt x="8217174" y="2041361"/>
                </a:cubicBezTo>
                <a:close/>
                <a:moveTo>
                  <a:pt x="11389625" y="2007776"/>
                </a:moveTo>
                <a:cubicBezTo>
                  <a:pt x="11396752" y="2007776"/>
                  <a:pt x="11401843" y="2012868"/>
                  <a:pt x="11401843" y="2019993"/>
                </a:cubicBezTo>
                <a:cubicBezTo>
                  <a:pt x="11401843" y="2026102"/>
                  <a:pt x="11396752" y="2032209"/>
                  <a:pt x="11389625" y="2032209"/>
                </a:cubicBezTo>
                <a:cubicBezTo>
                  <a:pt x="11383516" y="2032209"/>
                  <a:pt x="11377408" y="2027119"/>
                  <a:pt x="11377408" y="2019993"/>
                </a:cubicBezTo>
                <a:cubicBezTo>
                  <a:pt x="11377408" y="2013885"/>
                  <a:pt x="11382499" y="2007776"/>
                  <a:pt x="11389625" y="2007776"/>
                </a:cubicBezTo>
                <a:close/>
                <a:moveTo>
                  <a:pt x="11089281" y="1971100"/>
                </a:moveTo>
                <a:cubicBezTo>
                  <a:pt x="11092335" y="1971100"/>
                  <a:pt x="11094371" y="1973135"/>
                  <a:pt x="11094371" y="1976191"/>
                </a:cubicBezTo>
                <a:cubicBezTo>
                  <a:pt x="11094371" y="1979244"/>
                  <a:pt x="11092335" y="1981281"/>
                  <a:pt x="11089281" y="1981281"/>
                </a:cubicBezTo>
                <a:cubicBezTo>
                  <a:pt x="11086227" y="1981281"/>
                  <a:pt x="11084190" y="1979244"/>
                  <a:pt x="11084190" y="1976191"/>
                </a:cubicBezTo>
                <a:cubicBezTo>
                  <a:pt x="11084190" y="1973135"/>
                  <a:pt x="11086227" y="1971100"/>
                  <a:pt x="11089281" y="1971100"/>
                </a:cubicBezTo>
                <a:close/>
                <a:moveTo>
                  <a:pt x="607782" y="1958886"/>
                </a:moveTo>
                <a:cubicBezTo>
                  <a:pt x="618982" y="1958886"/>
                  <a:pt x="627126" y="1968049"/>
                  <a:pt x="627126" y="1978230"/>
                </a:cubicBezTo>
                <a:cubicBezTo>
                  <a:pt x="627126" y="1989429"/>
                  <a:pt x="617963" y="1997575"/>
                  <a:pt x="607782" y="1997575"/>
                </a:cubicBezTo>
                <a:cubicBezTo>
                  <a:pt x="596583" y="1997575"/>
                  <a:pt x="588438" y="1988410"/>
                  <a:pt x="588438" y="1978230"/>
                </a:cubicBezTo>
                <a:cubicBezTo>
                  <a:pt x="588438" y="1967031"/>
                  <a:pt x="597601" y="1958886"/>
                  <a:pt x="607782" y="1958886"/>
                </a:cubicBezTo>
                <a:close/>
                <a:moveTo>
                  <a:pt x="8754740" y="1924294"/>
                </a:moveTo>
                <a:cubicBezTo>
                  <a:pt x="8757794" y="1925312"/>
                  <a:pt x="8760849" y="1927349"/>
                  <a:pt x="8760849" y="1930402"/>
                </a:cubicBezTo>
                <a:cubicBezTo>
                  <a:pt x="8760849" y="1933458"/>
                  <a:pt x="8758812" y="1936513"/>
                  <a:pt x="8754740" y="1936513"/>
                </a:cubicBezTo>
                <a:cubicBezTo>
                  <a:pt x="8751685" y="1936513"/>
                  <a:pt x="8748631" y="1934476"/>
                  <a:pt x="8748631" y="1930402"/>
                </a:cubicBezTo>
                <a:cubicBezTo>
                  <a:pt x="8748631" y="1927349"/>
                  <a:pt x="8750667" y="1924294"/>
                  <a:pt x="8754740" y="1924294"/>
                </a:cubicBezTo>
                <a:close/>
                <a:moveTo>
                  <a:pt x="6224720" y="1894771"/>
                </a:moveTo>
                <a:cubicBezTo>
                  <a:pt x="6227774" y="1894771"/>
                  <a:pt x="6230829" y="1897823"/>
                  <a:pt x="6230829" y="1900877"/>
                </a:cubicBezTo>
                <a:cubicBezTo>
                  <a:pt x="6230829" y="1904948"/>
                  <a:pt x="6227774" y="1906983"/>
                  <a:pt x="6224720" y="1906983"/>
                </a:cubicBezTo>
                <a:cubicBezTo>
                  <a:pt x="6220647" y="1906983"/>
                  <a:pt x="6218611" y="1903930"/>
                  <a:pt x="6218611" y="1900877"/>
                </a:cubicBezTo>
                <a:cubicBezTo>
                  <a:pt x="6218611" y="1896803"/>
                  <a:pt x="6221665" y="1894771"/>
                  <a:pt x="6224720" y="1894771"/>
                </a:cubicBezTo>
                <a:close/>
                <a:moveTo>
                  <a:pt x="6900749" y="1835719"/>
                </a:moveTo>
                <a:cubicBezTo>
                  <a:pt x="6907876" y="1834702"/>
                  <a:pt x="6913985" y="1840812"/>
                  <a:pt x="6913985" y="1848957"/>
                </a:cubicBezTo>
                <a:cubicBezTo>
                  <a:pt x="6913985" y="1856084"/>
                  <a:pt x="6907876" y="1862192"/>
                  <a:pt x="6900749" y="1862192"/>
                </a:cubicBezTo>
                <a:cubicBezTo>
                  <a:pt x="6893622" y="1862192"/>
                  <a:pt x="6887514" y="1856084"/>
                  <a:pt x="6887514" y="1848957"/>
                </a:cubicBezTo>
                <a:cubicBezTo>
                  <a:pt x="6887514" y="1841829"/>
                  <a:pt x="6893622" y="1835719"/>
                  <a:pt x="6900749" y="1835719"/>
                </a:cubicBezTo>
                <a:close/>
                <a:moveTo>
                  <a:pt x="3320114" y="1834701"/>
                </a:moveTo>
                <a:cubicBezTo>
                  <a:pt x="3322150" y="1834701"/>
                  <a:pt x="3324187" y="1836737"/>
                  <a:pt x="3324187" y="1838772"/>
                </a:cubicBezTo>
                <a:cubicBezTo>
                  <a:pt x="3324187" y="1840809"/>
                  <a:pt x="3322150" y="1842845"/>
                  <a:pt x="3320114" y="1842845"/>
                </a:cubicBezTo>
                <a:cubicBezTo>
                  <a:pt x="3318077" y="1842845"/>
                  <a:pt x="3316042" y="1840809"/>
                  <a:pt x="3316042" y="1838772"/>
                </a:cubicBezTo>
                <a:cubicBezTo>
                  <a:pt x="3316042" y="1836737"/>
                  <a:pt x="3318077" y="1834701"/>
                  <a:pt x="3320114" y="1834701"/>
                </a:cubicBezTo>
                <a:close/>
                <a:moveTo>
                  <a:pt x="6968963" y="1829583"/>
                </a:moveTo>
                <a:cubicBezTo>
                  <a:pt x="6971000" y="1829583"/>
                  <a:pt x="6972017" y="1831619"/>
                  <a:pt x="6972017" y="1832637"/>
                </a:cubicBezTo>
                <a:cubicBezTo>
                  <a:pt x="6972017" y="1834674"/>
                  <a:pt x="6971000" y="1835691"/>
                  <a:pt x="6968963" y="1835691"/>
                </a:cubicBezTo>
                <a:cubicBezTo>
                  <a:pt x="6966927" y="1835691"/>
                  <a:pt x="6965909" y="1834674"/>
                  <a:pt x="6965909" y="1832637"/>
                </a:cubicBezTo>
                <a:cubicBezTo>
                  <a:pt x="6965909" y="1830601"/>
                  <a:pt x="6966927" y="1829583"/>
                  <a:pt x="6968963" y="1829583"/>
                </a:cubicBezTo>
                <a:close/>
                <a:moveTo>
                  <a:pt x="5026434" y="1816374"/>
                </a:moveTo>
                <a:cubicBezTo>
                  <a:pt x="5029485" y="1816374"/>
                  <a:pt x="5031521" y="1818411"/>
                  <a:pt x="5031521" y="1821463"/>
                </a:cubicBezTo>
                <a:cubicBezTo>
                  <a:pt x="5031521" y="1824518"/>
                  <a:pt x="5029485" y="1826554"/>
                  <a:pt x="5026434" y="1826554"/>
                </a:cubicBezTo>
                <a:cubicBezTo>
                  <a:pt x="5023379" y="1826554"/>
                  <a:pt x="5021344" y="1824518"/>
                  <a:pt x="5021344" y="1821463"/>
                </a:cubicBezTo>
                <a:cubicBezTo>
                  <a:pt x="5021344" y="1818411"/>
                  <a:pt x="5023379" y="1816374"/>
                  <a:pt x="5026434" y="1816374"/>
                </a:cubicBezTo>
                <a:close/>
                <a:moveTo>
                  <a:pt x="1693109" y="1810250"/>
                </a:moveTo>
                <a:cubicBezTo>
                  <a:pt x="1709398" y="1810250"/>
                  <a:pt x="1722634" y="1823487"/>
                  <a:pt x="1722634" y="1839778"/>
                </a:cubicBezTo>
                <a:cubicBezTo>
                  <a:pt x="1722634" y="1856067"/>
                  <a:pt x="1709398" y="1869303"/>
                  <a:pt x="1693109" y="1869303"/>
                </a:cubicBezTo>
                <a:cubicBezTo>
                  <a:pt x="1676819" y="1869303"/>
                  <a:pt x="1663584" y="1856067"/>
                  <a:pt x="1663584" y="1839778"/>
                </a:cubicBezTo>
                <a:cubicBezTo>
                  <a:pt x="1663584" y="1823487"/>
                  <a:pt x="1676819" y="1810250"/>
                  <a:pt x="1693109" y="1810250"/>
                </a:cubicBezTo>
                <a:close/>
                <a:moveTo>
                  <a:pt x="466263" y="1806168"/>
                </a:moveTo>
                <a:cubicBezTo>
                  <a:pt x="468300" y="1806168"/>
                  <a:pt x="470336" y="1808204"/>
                  <a:pt x="470336" y="1810240"/>
                </a:cubicBezTo>
                <a:cubicBezTo>
                  <a:pt x="470336" y="1812277"/>
                  <a:pt x="468300" y="1814313"/>
                  <a:pt x="466263" y="1814313"/>
                </a:cubicBezTo>
                <a:cubicBezTo>
                  <a:pt x="464227" y="1814313"/>
                  <a:pt x="462191" y="1812277"/>
                  <a:pt x="462191" y="1810240"/>
                </a:cubicBezTo>
                <a:cubicBezTo>
                  <a:pt x="462191" y="1808204"/>
                  <a:pt x="464227" y="1806168"/>
                  <a:pt x="466263" y="1806168"/>
                </a:cubicBezTo>
                <a:close/>
                <a:moveTo>
                  <a:pt x="11028194" y="1801104"/>
                </a:moveTo>
                <a:cubicBezTo>
                  <a:pt x="11034304" y="1800086"/>
                  <a:pt x="11040412" y="1806195"/>
                  <a:pt x="11040412" y="1813323"/>
                </a:cubicBezTo>
                <a:cubicBezTo>
                  <a:pt x="11040412" y="1820451"/>
                  <a:pt x="11034304" y="1825541"/>
                  <a:pt x="11028194" y="1825541"/>
                </a:cubicBezTo>
                <a:cubicBezTo>
                  <a:pt x="11021068" y="1825541"/>
                  <a:pt x="11015977" y="1819432"/>
                  <a:pt x="11015977" y="1813323"/>
                </a:cubicBezTo>
                <a:cubicBezTo>
                  <a:pt x="11015977" y="1806195"/>
                  <a:pt x="11022085" y="1801104"/>
                  <a:pt x="11028194" y="1801104"/>
                </a:cubicBezTo>
                <a:close/>
                <a:moveTo>
                  <a:pt x="9489820" y="1800068"/>
                </a:moveTo>
                <a:cubicBezTo>
                  <a:pt x="9509164" y="1800068"/>
                  <a:pt x="9524436" y="1815341"/>
                  <a:pt x="9524436" y="1834686"/>
                </a:cubicBezTo>
                <a:cubicBezTo>
                  <a:pt x="9524436" y="1854031"/>
                  <a:pt x="9509164" y="1869303"/>
                  <a:pt x="9489820" y="1869303"/>
                </a:cubicBezTo>
                <a:cubicBezTo>
                  <a:pt x="9470476" y="1869303"/>
                  <a:pt x="9455204" y="1854031"/>
                  <a:pt x="9455204" y="1834686"/>
                </a:cubicBezTo>
                <a:cubicBezTo>
                  <a:pt x="9455204" y="1815341"/>
                  <a:pt x="9470476" y="1800068"/>
                  <a:pt x="9489820" y="1800068"/>
                </a:cubicBezTo>
                <a:close/>
                <a:moveTo>
                  <a:pt x="10635201" y="1799039"/>
                </a:moveTo>
                <a:cubicBezTo>
                  <a:pt x="10639274" y="1799039"/>
                  <a:pt x="10642329" y="1802093"/>
                  <a:pt x="10642329" y="1806166"/>
                </a:cubicBezTo>
                <a:cubicBezTo>
                  <a:pt x="10642329" y="1810238"/>
                  <a:pt x="10639274" y="1813293"/>
                  <a:pt x="10635201" y="1813293"/>
                </a:cubicBezTo>
                <a:cubicBezTo>
                  <a:pt x="10631129" y="1813293"/>
                  <a:pt x="10628075" y="1810238"/>
                  <a:pt x="10628075" y="1806166"/>
                </a:cubicBezTo>
                <a:cubicBezTo>
                  <a:pt x="10628075" y="1802093"/>
                  <a:pt x="10631129" y="1799039"/>
                  <a:pt x="10635201" y="1799039"/>
                </a:cubicBezTo>
                <a:close/>
                <a:moveTo>
                  <a:pt x="8181540" y="1798022"/>
                </a:moveTo>
                <a:cubicBezTo>
                  <a:pt x="8184594" y="1797003"/>
                  <a:pt x="8186630" y="1800058"/>
                  <a:pt x="8186630" y="1803111"/>
                </a:cubicBezTo>
                <a:cubicBezTo>
                  <a:pt x="8186630" y="1806166"/>
                  <a:pt x="8184594" y="1808202"/>
                  <a:pt x="8181540" y="1808202"/>
                </a:cubicBezTo>
                <a:cubicBezTo>
                  <a:pt x="8178485" y="1808202"/>
                  <a:pt x="8176449" y="1806166"/>
                  <a:pt x="8176449" y="1803111"/>
                </a:cubicBezTo>
                <a:cubicBezTo>
                  <a:pt x="8176449" y="1800058"/>
                  <a:pt x="8178485" y="1798022"/>
                  <a:pt x="8181540" y="1798022"/>
                </a:cubicBezTo>
                <a:close/>
                <a:moveTo>
                  <a:pt x="5724840" y="1792952"/>
                </a:moveTo>
                <a:cubicBezTo>
                  <a:pt x="5727896" y="1792952"/>
                  <a:pt x="5730949" y="1796006"/>
                  <a:pt x="5730949" y="1799061"/>
                </a:cubicBezTo>
                <a:cubicBezTo>
                  <a:pt x="5730949" y="1802116"/>
                  <a:pt x="5727896" y="1805170"/>
                  <a:pt x="5724840" y="1805170"/>
                </a:cubicBezTo>
                <a:cubicBezTo>
                  <a:pt x="5721787" y="1805170"/>
                  <a:pt x="5718734" y="1802116"/>
                  <a:pt x="5718734" y="1799061"/>
                </a:cubicBezTo>
                <a:cubicBezTo>
                  <a:pt x="5718734" y="1796006"/>
                  <a:pt x="5721787" y="1792952"/>
                  <a:pt x="5724840" y="1792952"/>
                </a:cubicBezTo>
                <a:close/>
                <a:moveTo>
                  <a:pt x="10191302" y="1791912"/>
                </a:moveTo>
                <a:cubicBezTo>
                  <a:pt x="10198429" y="1791912"/>
                  <a:pt x="10204538" y="1798021"/>
                  <a:pt x="10204538" y="1805147"/>
                </a:cubicBezTo>
                <a:cubicBezTo>
                  <a:pt x="10204538" y="1812274"/>
                  <a:pt x="10198429" y="1818383"/>
                  <a:pt x="10191302" y="1818383"/>
                </a:cubicBezTo>
                <a:cubicBezTo>
                  <a:pt x="10184175" y="1818383"/>
                  <a:pt x="10178067" y="1812274"/>
                  <a:pt x="10178067" y="1805147"/>
                </a:cubicBezTo>
                <a:cubicBezTo>
                  <a:pt x="10178067" y="1798021"/>
                  <a:pt x="10184175" y="1791912"/>
                  <a:pt x="10191302" y="1791912"/>
                </a:cubicBezTo>
                <a:close/>
                <a:moveTo>
                  <a:pt x="5611817" y="1782750"/>
                </a:moveTo>
                <a:cubicBezTo>
                  <a:pt x="5612835" y="1782750"/>
                  <a:pt x="5613854" y="1783768"/>
                  <a:pt x="5613854" y="1784786"/>
                </a:cubicBezTo>
                <a:cubicBezTo>
                  <a:pt x="5613854" y="1785804"/>
                  <a:pt x="5612835" y="1786822"/>
                  <a:pt x="5611817" y="1786822"/>
                </a:cubicBezTo>
                <a:cubicBezTo>
                  <a:pt x="5610799" y="1786822"/>
                  <a:pt x="5609781" y="1785804"/>
                  <a:pt x="5609781" y="1784786"/>
                </a:cubicBezTo>
                <a:cubicBezTo>
                  <a:pt x="5609781" y="1783768"/>
                  <a:pt x="5610799" y="1782750"/>
                  <a:pt x="5611817" y="1782750"/>
                </a:cubicBezTo>
                <a:close/>
                <a:moveTo>
                  <a:pt x="2172677" y="1781757"/>
                </a:moveTo>
                <a:cubicBezTo>
                  <a:pt x="2184894" y="1781757"/>
                  <a:pt x="2195074" y="1791938"/>
                  <a:pt x="2195074" y="1804157"/>
                </a:cubicBezTo>
                <a:cubicBezTo>
                  <a:pt x="2195074" y="1816374"/>
                  <a:pt x="2184894" y="1826554"/>
                  <a:pt x="2172677" y="1826554"/>
                </a:cubicBezTo>
                <a:cubicBezTo>
                  <a:pt x="2160460" y="1826554"/>
                  <a:pt x="2150279" y="1816374"/>
                  <a:pt x="2150279" y="1804157"/>
                </a:cubicBezTo>
                <a:cubicBezTo>
                  <a:pt x="2150279" y="1791938"/>
                  <a:pt x="2160460" y="1781757"/>
                  <a:pt x="2172677" y="1781757"/>
                </a:cubicBezTo>
                <a:close/>
                <a:moveTo>
                  <a:pt x="8210047" y="1762412"/>
                </a:moveTo>
                <a:cubicBezTo>
                  <a:pt x="8215138" y="1762412"/>
                  <a:pt x="8219210" y="1766483"/>
                  <a:pt x="8219210" y="1771574"/>
                </a:cubicBezTo>
                <a:cubicBezTo>
                  <a:pt x="8219210" y="1776666"/>
                  <a:pt x="8215138" y="1780737"/>
                  <a:pt x="8210047" y="1780737"/>
                </a:cubicBezTo>
                <a:cubicBezTo>
                  <a:pt x="8204957" y="1780737"/>
                  <a:pt x="8200884" y="1776666"/>
                  <a:pt x="8200884" y="1771574"/>
                </a:cubicBezTo>
                <a:cubicBezTo>
                  <a:pt x="8200884" y="1766483"/>
                  <a:pt x="8204957" y="1762412"/>
                  <a:pt x="8210047" y="1762412"/>
                </a:cubicBezTo>
                <a:close/>
                <a:moveTo>
                  <a:pt x="559930" y="1753225"/>
                </a:moveTo>
                <a:cubicBezTo>
                  <a:pt x="567056" y="1753225"/>
                  <a:pt x="572147" y="1758316"/>
                  <a:pt x="572147" y="1765442"/>
                </a:cubicBezTo>
                <a:cubicBezTo>
                  <a:pt x="572147" y="1771551"/>
                  <a:pt x="567056" y="1777660"/>
                  <a:pt x="559930" y="1777660"/>
                </a:cubicBezTo>
                <a:cubicBezTo>
                  <a:pt x="553821" y="1777660"/>
                  <a:pt x="547713" y="1772569"/>
                  <a:pt x="547713" y="1765442"/>
                </a:cubicBezTo>
                <a:cubicBezTo>
                  <a:pt x="547713" y="1759333"/>
                  <a:pt x="552804" y="1753225"/>
                  <a:pt x="559930" y="1753225"/>
                </a:cubicBezTo>
                <a:close/>
                <a:moveTo>
                  <a:pt x="6170759" y="1745079"/>
                </a:moveTo>
                <a:cubicBezTo>
                  <a:pt x="6175850" y="1744060"/>
                  <a:pt x="6179922" y="1748132"/>
                  <a:pt x="6179922" y="1754241"/>
                </a:cubicBezTo>
                <a:cubicBezTo>
                  <a:pt x="6179922" y="1759332"/>
                  <a:pt x="6175850" y="1763405"/>
                  <a:pt x="6170759" y="1763405"/>
                </a:cubicBezTo>
                <a:cubicBezTo>
                  <a:pt x="6165669" y="1763405"/>
                  <a:pt x="6160578" y="1759332"/>
                  <a:pt x="6160578" y="1754241"/>
                </a:cubicBezTo>
                <a:cubicBezTo>
                  <a:pt x="6160578" y="1749150"/>
                  <a:pt x="6164651" y="1745079"/>
                  <a:pt x="6170759" y="1745079"/>
                </a:cubicBezTo>
                <a:close/>
                <a:moveTo>
                  <a:pt x="7806873" y="1737952"/>
                </a:moveTo>
                <a:cubicBezTo>
                  <a:pt x="7809927" y="1737952"/>
                  <a:pt x="7811963" y="1739988"/>
                  <a:pt x="7811963" y="1743043"/>
                </a:cubicBezTo>
                <a:cubicBezTo>
                  <a:pt x="7811963" y="1745079"/>
                  <a:pt x="7809927" y="1748133"/>
                  <a:pt x="7806873" y="1748133"/>
                </a:cubicBezTo>
                <a:cubicBezTo>
                  <a:pt x="7803818" y="1748133"/>
                  <a:pt x="7801782" y="1746097"/>
                  <a:pt x="7801782" y="1743043"/>
                </a:cubicBezTo>
                <a:cubicBezTo>
                  <a:pt x="7801782" y="1739988"/>
                  <a:pt x="7803818" y="1737952"/>
                  <a:pt x="7806873" y="1737952"/>
                </a:cubicBezTo>
                <a:close/>
                <a:moveTo>
                  <a:pt x="961068" y="1706391"/>
                </a:moveTo>
                <a:cubicBezTo>
                  <a:pt x="964122" y="1706391"/>
                  <a:pt x="967176" y="1708427"/>
                  <a:pt x="967176" y="1712500"/>
                </a:cubicBezTo>
                <a:cubicBezTo>
                  <a:pt x="967176" y="1715555"/>
                  <a:pt x="964122" y="1718608"/>
                  <a:pt x="961068" y="1718608"/>
                </a:cubicBezTo>
                <a:cubicBezTo>
                  <a:pt x="958013" y="1718608"/>
                  <a:pt x="954959" y="1715555"/>
                  <a:pt x="954959" y="1712500"/>
                </a:cubicBezTo>
                <a:cubicBezTo>
                  <a:pt x="954959" y="1709445"/>
                  <a:pt x="958013" y="1706391"/>
                  <a:pt x="961068" y="1706391"/>
                </a:cubicBezTo>
                <a:close/>
                <a:moveTo>
                  <a:pt x="4813613" y="1703336"/>
                </a:moveTo>
                <a:cubicBezTo>
                  <a:pt x="4815650" y="1703336"/>
                  <a:pt x="4817688" y="1705371"/>
                  <a:pt x="4817688" y="1707408"/>
                </a:cubicBezTo>
                <a:cubicBezTo>
                  <a:pt x="4817688" y="1709444"/>
                  <a:pt x="4815650" y="1711481"/>
                  <a:pt x="4813613" y="1711481"/>
                </a:cubicBezTo>
                <a:cubicBezTo>
                  <a:pt x="4811579" y="1711481"/>
                  <a:pt x="4809541" y="1709444"/>
                  <a:pt x="4809541" y="1707408"/>
                </a:cubicBezTo>
                <a:cubicBezTo>
                  <a:pt x="4809541" y="1705371"/>
                  <a:pt x="4811579" y="1703336"/>
                  <a:pt x="4813613" y="1703336"/>
                </a:cubicBezTo>
                <a:close/>
                <a:moveTo>
                  <a:pt x="4269970" y="1698253"/>
                </a:moveTo>
                <a:cubicBezTo>
                  <a:pt x="4287274" y="1699272"/>
                  <a:pt x="4300511" y="1712507"/>
                  <a:pt x="4300511" y="1728798"/>
                </a:cubicBezTo>
                <a:cubicBezTo>
                  <a:pt x="4300511" y="1745088"/>
                  <a:pt x="4287274" y="1758324"/>
                  <a:pt x="4269970" y="1758324"/>
                </a:cubicBezTo>
                <a:cubicBezTo>
                  <a:pt x="4253681" y="1758324"/>
                  <a:pt x="4239427" y="1745088"/>
                  <a:pt x="4239427" y="1728798"/>
                </a:cubicBezTo>
                <a:cubicBezTo>
                  <a:pt x="4239427" y="1712507"/>
                  <a:pt x="4252663" y="1698253"/>
                  <a:pt x="4269970" y="1698253"/>
                </a:cubicBezTo>
                <a:close/>
                <a:moveTo>
                  <a:pt x="7008670" y="1697244"/>
                </a:moveTo>
                <a:cubicBezTo>
                  <a:pt x="7010705" y="1697244"/>
                  <a:pt x="7013760" y="1699281"/>
                  <a:pt x="7013760" y="1702335"/>
                </a:cubicBezTo>
                <a:cubicBezTo>
                  <a:pt x="7013760" y="1705389"/>
                  <a:pt x="7011724" y="1707425"/>
                  <a:pt x="7008670" y="1707425"/>
                </a:cubicBezTo>
                <a:cubicBezTo>
                  <a:pt x="7005615" y="1707425"/>
                  <a:pt x="7003579" y="1705389"/>
                  <a:pt x="7003579" y="1702335"/>
                </a:cubicBezTo>
                <a:cubicBezTo>
                  <a:pt x="7003579" y="1699281"/>
                  <a:pt x="7005615" y="1697244"/>
                  <a:pt x="7008670" y="1697244"/>
                </a:cubicBezTo>
                <a:close/>
                <a:moveTo>
                  <a:pt x="3364842" y="1697228"/>
                </a:moveTo>
                <a:cubicBezTo>
                  <a:pt x="3367896" y="1697228"/>
                  <a:pt x="3370952" y="1700282"/>
                  <a:pt x="3370952" y="1703336"/>
                </a:cubicBezTo>
                <a:cubicBezTo>
                  <a:pt x="3370952" y="1707409"/>
                  <a:pt x="3367896" y="1709445"/>
                  <a:pt x="3364842" y="1709445"/>
                </a:cubicBezTo>
                <a:cubicBezTo>
                  <a:pt x="3360770" y="1709445"/>
                  <a:pt x="3358734" y="1706391"/>
                  <a:pt x="3358734" y="1703336"/>
                </a:cubicBezTo>
                <a:cubicBezTo>
                  <a:pt x="3358734" y="1700282"/>
                  <a:pt x="3361788" y="1697228"/>
                  <a:pt x="3364842" y="1697228"/>
                </a:cubicBezTo>
                <a:close/>
                <a:moveTo>
                  <a:pt x="1989412" y="1695213"/>
                </a:moveTo>
                <a:cubicBezTo>
                  <a:pt x="1995522" y="1695213"/>
                  <a:pt x="2000613" y="1700305"/>
                  <a:pt x="2000613" y="1706413"/>
                </a:cubicBezTo>
                <a:cubicBezTo>
                  <a:pt x="2000613" y="1712522"/>
                  <a:pt x="1995522" y="1717613"/>
                  <a:pt x="1989412" y="1717613"/>
                </a:cubicBezTo>
                <a:cubicBezTo>
                  <a:pt x="1983305" y="1717613"/>
                  <a:pt x="1978214" y="1712522"/>
                  <a:pt x="1978214" y="1706413"/>
                </a:cubicBezTo>
                <a:cubicBezTo>
                  <a:pt x="1978214" y="1700305"/>
                  <a:pt x="1983305" y="1695213"/>
                  <a:pt x="1989412" y="1695213"/>
                </a:cubicBezTo>
                <a:close/>
                <a:moveTo>
                  <a:pt x="3038026" y="1681956"/>
                </a:moveTo>
                <a:cubicBezTo>
                  <a:pt x="3039044" y="1680938"/>
                  <a:pt x="3040062" y="1681956"/>
                  <a:pt x="3040062" y="1683992"/>
                </a:cubicBezTo>
                <a:cubicBezTo>
                  <a:pt x="3040062" y="1685011"/>
                  <a:pt x="3039044" y="1686029"/>
                  <a:pt x="3038026" y="1686029"/>
                </a:cubicBezTo>
                <a:cubicBezTo>
                  <a:pt x="3037008" y="1686029"/>
                  <a:pt x="3035990" y="1685011"/>
                  <a:pt x="3035990" y="1683992"/>
                </a:cubicBezTo>
                <a:cubicBezTo>
                  <a:pt x="3035990" y="1682974"/>
                  <a:pt x="3037008" y="1681956"/>
                  <a:pt x="3038026" y="1681956"/>
                </a:cubicBezTo>
                <a:close/>
                <a:moveTo>
                  <a:pt x="2787638" y="1677907"/>
                </a:moveTo>
                <a:cubicBezTo>
                  <a:pt x="2796801" y="1677907"/>
                  <a:pt x="2803927" y="1685033"/>
                  <a:pt x="2803927" y="1694197"/>
                </a:cubicBezTo>
                <a:cubicBezTo>
                  <a:pt x="2803927" y="1703360"/>
                  <a:pt x="2796801" y="1710486"/>
                  <a:pt x="2787638" y="1710486"/>
                </a:cubicBezTo>
                <a:cubicBezTo>
                  <a:pt x="2778479" y="1710486"/>
                  <a:pt x="2771350" y="1703360"/>
                  <a:pt x="2771350" y="1694197"/>
                </a:cubicBezTo>
                <a:cubicBezTo>
                  <a:pt x="2771350" y="1685033"/>
                  <a:pt x="2778479" y="1677907"/>
                  <a:pt x="2787638" y="1677907"/>
                </a:cubicBezTo>
                <a:close/>
                <a:moveTo>
                  <a:pt x="8908476" y="1670778"/>
                </a:moveTo>
                <a:cubicBezTo>
                  <a:pt x="8910512" y="1670778"/>
                  <a:pt x="8913566" y="1672813"/>
                  <a:pt x="8913566" y="1675869"/>
                </a:cubicBezTo>
                <a:cubicBezTo>
                  <a:pt x="8913566" y="1678923"/>
                  <a:pt x="8911530" y="1680959"/>
                  <a:pt x="8908476" y="1680959"/>
                </a:cubicBezTo>
                <a:cubicBezTo>
                  <a:pt x="8905421" y="1680959"/>
                  <a:pt x="8903385" y="1678923"/>
                  <a:pt x="8903385" y="1675869"/>
                </a:cubicBezTo>
                <a:cubicBezTo>
                  <a:pt x="8903385" y="1672813"/>
                  <a:pt x="8905421" y="1670778"/>
                  <a:pt x="8908476" y="1670778"/>
                </a:cubicBezTo>
                <a:close/>
                <a:moveTo>
                  <a:pt x="9803401" y="1667723"/>
                </a:moveTo>
                <a:cubicBezTo>
                  <a:pt x="9809509" y="1667723"/>
                  <a:pt x="9815617" y="1672813"/>
                  <a:pt x="9815617" y="1679940"/>
                </a:cubicBezTo>
                <a:cubicBezTo>
                  <a:pt x="9815617" y="1686048"/>
                  <a:pt x="9810527" y="1692156"/>
                  <a:pt x="9803401" y="1692156"/>
                </a:cubicBezTo>
                <a:cubicBezTo>
                  <a:pt x="9796274" y="1692156"/>
                  <a:pt x="9791183" y="1687066"/>
                  <a:pt x="9791183" y="1679940"/>
                </a:cubicBezTo>
                <a:cubicBezTo>
                  <a:pt x="9791183" y="1673832"/>
                  <a:pt x="9796274" y="1667723"/>
                  <a:pt x="9803401" y="1667723"/>
                </a:cubicBezTo>
                <a:close/>
                <a:moveTo>
                  <a:pt x="7189895" y="1665690"/>
                </a:moveTo>
                <a:cubicBezTo>
                  <a:pt x="7197021" y="1665690"/>
                  <a:pt x="7202112" y="1670781"/>
                  <a:pt x="7202112" y="1677908"/>
                </a:cubicBezTo>
                <a:cubicBezTo>
                  <a:pt x="7202112" y="1685034"/>
                  <a:pt x="7197021" y="1690124"/>
                  <a:pt x="7189895" y="1690124"/>
                </a:cubicBezTo>
                <a:cubicBezTo>
                  <a:pt x="7182768" y="1690124"/>
                  <a:pt x="7177677" y="1685034"/>
                  <a:pt x="7177677" y="1677908"/>
                </a:cubicBezTo>
                <a:cubicBezTo>
                  <a:pt x="7177677" y="1670781"/>
                  <a:pt x="7182768" y="1665690"/>
                  <a:pt x="7189895" y="1665690"/>
                </a:cubicBezTo>
                <a:close/>
                <a:moveTo>
                  <a:pt x="6840681" y="1665682"/>
                </a:moveTo>
                <a:cubicBezTo>
                  <a:pt x="6869188" y="1665682"/>
                  <a:pt x="6890568" y="1688080"/>
                  <a:pt x="6890568" y="1714552"/>
                </a:cubicBezTo>
                <a:cubicBezTo>
                  <a:pt x="6890568" y="1742044"/>
                  <a:pt x="6868170" y="1763425"/>
                  <a:pt x="6840681" y="1763425"/>
                </a:cubicBezTo>
                <a:cubicBezTo>
                  <a:pt x="6813192" y="1763425"/>
                  <a:pt x="6790793" y="1741026"/>
                  <a:pt x="6790793" y="1714552"/>
                </a:cubicBezTo>
                <a:cubicBezTo>
                  <a:pt x="6790793" y="1687063"/>
                  <a:pt x="6813192" y="1665682"/>
                  <a:pt x="6840681" y="1665682"/>
                </a:cubicBezTo>
                <a:close/>
                <a:moveTo>
                  <a:pt x="4489879" y="1651438"/>
                </a:moveTo>
                <a:cubicBezTo>
                  <a:pt x="4494968" y="1651438"/>
                  <a:pt x="4500062" y="1656528"/>
                  <a:pt x="4500062" y="1661619"/>
                </a:cubicBezTo>
                <a:cubicBezTo>
                  <a:pt x="4500062" y="1666710"/>
                  <a:pt x="4495988" y="1671800"/>
                  <a:pt x="4489879" y="1671800"/>
                </a:cubicBezTo>
                <a:cubicBezTo>
                  <a:pt x="4484789" y="1671800"/>
                  <a:pt x="4479698" y="1667727"/>
                  <a:pt x="4479698" y="1661619"/>
                </a:cubicBezTo>
                <a:cubicBezTo>
                  <a:pt x="4479698" y="1656528"/>
                  <a:pt x="4483769" y="1651438"/>
                  <a:pt x="4489879" y="1651438"/>
                </a:cubicBezTo>
                <a:close/>
                <a:moveTo>
                  <a:pt x="4124356" y="1643267"/>
                </a:moveTo>
                <a:cubicBezTo>
                  <a:pt x="4130464" y="1643267"/>
                  <a:pt x="4135556" y="1648358"/>
                  <a:pt x="4135556" y="1654466"/>
                </a:cubicBezTo>
                <a:cubicBezTo>
                  <a:pt x="4135556" y="1660575"/>
                  <a:pt x="4130464" y="1665666"/>
                  <a:pt x="4124356" y="1665666"/>
                </a:cubicBezTo>
                <a:cubicBezTo>
                  <a:pt x="4118247" y="1665666"/>
                  <a:pt x="4113157" y="1660575"/>
                  <a:pt x="4113157" y="1654466"/>
                </a:cubicBezTo>
                <a:cubicBezTo>
                  <a:pt x="4113157" y="1648358"/>
                  <a:pt x="4118247" y="1643267"/>
                  <a:pt x="4124356" y="1643267"/>
                </a:cubicBezTo>
                <a:close/>
                <a:moveTo>
                  <a:pt x="1369383" y="1634128"/>
                </a:moveTo>
                <a:cubicBezTo>
                  <a:pt x="1378546" y="1634128"/>
                  <a:pt x="1384655" y="1641256"/>
                  <a:pt x="1384655" y="1649400"/>
                </a:cubicBezTo>
                <a:cubicBezTo>
                  <a:pt x="1384655" y="1657544"/>
                  <a:pt x="1377528" y="1664671"/>
                  <a:pt x="1369383" y="1664671"/>
                </a:cubicBezTo>
                <a:cubicBezTo>
                  <a:pt x="1361238" y="1664671"/>
                  <a:pt x="1354111" y="1657544"/>
                  <a:pt x="1354111" y="1649400"/>
                </a:cubicBezTo>
                <a:cubicBezTo>
                  <a:pt x="1354111" y="1641256"/>
                  <a:pt x="1361238" y="1634128"/>
                  <a:pt x="1369383" y="1634128"/>
                </a:cubicBezTo>
                <a:close/>
                <a:moveTo>
                  <a:pt x="9290270" y="1625987"/>
                </a:moveTo>
                <a:cubicBezTo>
                  <a:pt x="9293324" y="1625987"/>
                  <a:pt x="9295360" y="1628022"/>
                  <a:pt x="9295360" y="1631077"/>
                </a:cubicBezTo>
                <a:cubicBezTo>
                  <a:pt x="9295360" y="1634131"/>
                  <a:pt x="9293324" y="1636167"/>
                  <a:pt x="9290270" y="1636167"/>
                </a:cubicBezTo>
                <a:cubicBezTo>
                  <a:pt x="9287215" y="1636167"/>
                  <a:pt x="9285179" y="1634131"/>
                  <a:pt x="9285179" y="1631077"/>
                </a:cubicBezTo>
                <a:cubicBezTo>
                  <a:pt x="9285179" y="1628022"/>
                  <a:pt x="9287215" y="1625987"/>
                  <a:pt x="9290270" y="1625987"/>
                </a:cubicBezTo>
                <a:close/>
                <a:moveTo>
                  <a:pt x="1867190" y="1615780"/>
                </a:moveTo>
                <a:cubicBezTo>
                  <a:pt x="1874317" y="1615780"/>
                  <a:pt x="1879408" y="1620871"/>
                  <a:pt x="1879408" y="1627997"/>
                </a:cubicBezTo>
                <a:cubicBezTo>
                  <a:pt x="1879408" y="1635124"/>
                  <a:pt x="1874317" y="1640215"/>
                  <a:pt x="1867190" y="1640215"/>
                </a:cubicBezTo>
                <a:cubicBezTo>
                  <a:pt x="1860064" y="1640215"/>
                  <a:pt x="1854973" y="1635124"/>
                  <a:pt x="1854973" y="1627997"/>
                </a:cubicBezTo>
                <a:cubicBezTo>
                  <a:pt x="1854973" y="1621888"/>
                  <a:pt x="1860064" y="1615780"/>
                  <a:pt x="1867190" y="1615780"/>
                </a:cubicBezTo>
                <a:close/>
                <a:moveTo>
                  <a:pt x="1952765" y="1611732"/>
                </a:moveTo>
                <a:cubicBezTo>
                  <a:pt x="1970074" y="1611732"/>
                  <a:pt x="1985346" y="1627003"/>
                  <a:pt x="1985346" y="1644310"/>
                </a:cubicBezTo>
                <a:cubicBezTo>
                  <a:pt x="1985346" y="1662635"/>
                  <a:pt x="1971092" y="1676889"/>
                  <a:pt x="1952765" y="1676889"/>
                </a:cubicBezTo>
                <a:cubicBezTo>
                  <a:pt x="1934440" y="1676889"/>
                  <a:pt x="1920186" y="1662635"/>
                  <a:pt x="1920186" y="1644310"/>
                </a:cubicBezTo>
                <a:cubicBezTo>
                  <a:pt x="1920186" y="1625985"/>
                  <a:pt x="1934440" y="1611732"/>
                  <a:pt x="1952765" y="1611732"/>
                </a:cubicBezTo>
                <a:close/>
                <a:moveTo>
                  <a:pt x="7601213" y="1601545"/>
                </a:moveTo>
                <a:cubicBezTo>
                  <a:pt x="7607322" y="1601545"/>
                  <a:pt x="7612413" y="1606636"/>
                  <a:pt x="7612413" y="1612743"/>
                </a:cubicBezTo>
                <a:cubicBezTo>
                  <a:pt x="7612413" y="1618852"/>
                  <a:pt x="7607322" y="1623943"/>
                  <a:pt x="7601213" y="1623943"/>
                </a:cubicBezTo>
                <a:cubicBezTo>
                  <a:pt x="7595105" y="1623943"/>
                  <a:pt x="7590014" y="1618852"/>
                  <a:pt x="7590014" y="1612743"/>
                </a:cubicBezTo>
                <a:cubicBezTo>
                  <a:pt x="7590014" y="1606636"/>
                  <a:pt x="7595105" y="1601545"/>
                  <a:pt x="7601213" y="1601545"/>
                </a:cubicBezTo>
                <a:close/>
                <a:moveTo>
                  <a:pt x="4432839" y="1598471"/>
                </a:moveTo>
                <a:cubicBezTo>
                  <a:pt x="4443020" y="1598471"/>
                  <a:pt x="4450147" y="1606616"/>
                  <a:pt x="4450147" y="1615779"/>
                </a:cubicBezTo>
                <a:cubicBezTo>
                  <a:pt x="4450147" y="1624941"/>
                  <a:pt x="4443020" y="1633087"/>
                  <a:pt x="4432839" y="1633087"/>
                </a:cubicBezTo>
                <a:cubicBezTo>
                  <a:pt x="4423675" y="1633087"/>
                  <a:pt x="4415530" y="1625960"/>
                  <a:pt x="4415530" y="1615779"/>
                </a:cubicBezTo>
                <a:cubicBezTo>
                  <a:pt x="4415530" y="1606616"/>
                  <a:pt x="4422657" y="1598471"/>
                  <a:pt x="4432839" y="1598471"/>
                </a:cubicBezTo>
                <a:close/>
                <a:moveTo>
                  <a:pt x="8604059" y="1598470"/>
                </a:moveTo>
                <a:cubicBezTo>
                  <a:pt x="8616276" y="1598470"/>
                  <a:pt x="8627476" y="1608650"/>
                  <a:pt x="8627476" y="1621886"/>
                </a:cubicBezTo>
                <a:cubicBezTo>
                  <a:pt x="8627476" y="1634103"/>
                  <a:pt x="8617295" y="1645302"/>
                  <a:pt x="8604059" y="1645302"/>
                </a:cubicBezTo>
                <a:cubicBezTo>
                  <a:pt x="8590823" y="1645302"/>
                  <a:pt x="8580642" y="1635121"/>
                  <a:pt x="8580642" y="1621886"/>
                </a:cubicBezTo>
                <a:cubicBezTo>
                  <a:pt x="8580642" y="1608650"/>
                  <a:pt x="8590823" y="1598470"/>
                  <a:pt x="8604059" y="1598470"/>
                </a:cubicBezTo>
                <a:close/>
                <a:moveTo>
                  <a:pt x="970231" y="1592364"/>
                </a:moveTo>
                <a:cubicBezTo>
                  <a:pt x="979394" y="1592364"/>
                  <a:pt x="985503" y="1599491"/>
                  <a:pt x="985503" y="1607636"/>
                </a:cubicBezTo>
                <a:cubicBezTo>
                  <a:pt x="985503" y="1615781"/>
                  <a:pt x="978376" y="1622908"/>
                  <a:pt x="970231" y="1622908"/>
                </a:cubicBezTo>
                <a:cubicBezTo>
                  <a:pt x="962086" y="1622908"/>
                  <a:pt x="954959" y="1615781"/>
                  <a:pt x="954959" y="1607636"/>
                </a:cubicBezTo>
                <a:cubicBezTo>
                  <a:pt x="954959" y="1599491"/>
                  <a:pt x="962086" y="1592364"/>
                  <a:pt x="970231" y="1592364"/>
                </a:cubicBezTo>
                <a:close/>
                <a:moveTo>
                  <a:pt x="8077693" y="1588309"/>
                </a:moveTo>
                <a:cubicBezTo>
                  <a:pt x="8088892" y="1588309"/>
                  <a:pt x="8099073" y="1597471"/>
                  <a:pt x="8099073" y="1609690"/>
                </a:cubicBezTo>
                <a:cubicBezTo>
                  <a:pt x="8099073" y="1621906"/>
                  <a:pt x="8088892" y="1631068"/>
                  <a:pt x="8077693" y="1631068"/>
                </a:cubicBezTo>
                <a:cubicBezTo>
                  <a:pt x="8065475" y="1631068"/>
                  <a:pt x="8056312" y="1621906"/>
                  <a:pt x="8056312" y="1609690"/>
                </a:cubicBezTo>
                <a:cubicBezTo>
                  <a:pt x="8056312" y="1597471"/>
                  <a:pt x="8066493" y="1588309"/>
                  <a:pt x="8077693" y="1588309"/>
                </a:cubicBezTo>
                <a:close/>
                <a:moveTo>
                  <a:pt x="10993578" y="1587269"/>
                </a:moveTo>
                <a:cubicBezTo>
                  <a:pt x="10999687" y="1588288"/>
                  <a:pt x="11004777" y="1593379"/>
                  <a:pt x="11004777" y="1598469"/>
                </a:cubicBezTo>
                <a:cubicBezTo>
                  <a:pt x="11004777" y="1604577"/>
                  <a:pt x="10999687" y="1609668"/>
                  <a:pt x="10993578" y="1609668"/>
                </a:cubicBezTo>
                <a:cubicBezTo>
                  <a:pt x="10987469" y="1609668"/>
                  <a:pt x="10982378" y="1604577"/>
                  <a:pt x="10982378" y="1598469"/>
                </a:cubicBezTo>
                <a:cubicBezTo>
                  <a:pt x="10982378" y="1592360"/>
                  <a:pt x="10987469" y="1587269"/>
                  <a:pt x="10993578" y="1587269"/>
                </a:cubicBezTo>
                <a:close/>
                <a:moveTo>
                  <a:pt x="1053773" y="1581190"/>
                </a:moveTo>
                <a:cubicBezTo>
                  <a:pt x="1057845" y="1580171"/>
                  <a:pt x="1061918" y="1584246"/>
                  <a:pt x="1061918" y="1589335"/>
                </a:cubicBezTo>
                <a:cubicBezTo>
                  <a:pt x="1061918" y="1594424"/>
                  <a:pt x="1057845" y="1597478"/>
                  <a:pt x="1053773" y="1597478"/>
                </a:cubicBezTo>
                <a:cubicBezTo>
                  <a:pt x="1048682" y="1597478"/>
                  <a:pt x="1045628" y="1593408"/>
                  <a:pt x="1045628" y="1589335"/>
                </a:cubicBezTo>
                <a:cubicBezTo>
                  <a:pt x="1045628" y="1584246"/>
                  <a:pt x="1049700" y="1581190"/>
                  <a:pt x="1053773" y="1581190"/>
                </a:cubicBezTo>
                <a:close/>
                <a:moveTo>
                  <a:pt x="6563753" y="1579126"/>
                </a:moveTo>
                <a:cubicBezTo>
                  <a:pt x="6569861" y="1579126"/>
                  <a:pt x="6574952" y="1584217"/>
                  <a:pt x="6574952" y="1590325"/>
                </a:cubicBezTo>
                <a:cubicBezTo>
                  <a:pt x="6574952" y="1596434"/>
                  <a:pt x="6569861" y="1601524"/>
                  <a:pt x="6563753" y="1601524"/>
                </a:cubicBezTo>
                <a:cubicBezTo>
                  <a:pt x="6557644" y="1601524"/>
                  <a:pt x="6552553" y="1596434"/>
                  <a:pt x="6552553" y="1590325"/>
                </a:cubicBezTo>
                <a:cubicBezTo>
                  <a:pt x="6552553" y="1584217"/>
                  <a:pt x="6557644" y="1579126"/>
                  <a:pt x="6563753" y="1579126"/>
                </a:cubicBezTo>
                <a:close/>
                <a:moveTo>
                  <a:pt x="9187440" y="1578129"/>
                </a:moveTo>
                <a:cubicBezTo>
                  <a:pt x="9193548" y="1578129"/>
                  <a:pt x="9198639" y="1583220"/>
                  <a:pt x="9198639" y="1589328"/>
                </a:cubicBezTo>
                <a:cubicBezTo>
                  <a:pt x="9198639" y="1595436"/>
                  <a:pt x="9193548" y="1600526"/>
                  <a:pt x="9187440" y="1600526"/>
                </a:cubicBezTo>
                <a:cubicBezTo>
                  <a:pt x="9181331" y="1600526"/>
                  <a:pt x="9176240" y="1595436"/>
                  <a:pt x="9176240" y="1589328"/>
                </a:cubicBezTo>
                <a:cubicBezTo>
                  <a:pt x="9176240" y="1583220"/>
                  <a:pt x="9181331" y="1578129"/>
                  <a:pt x="9187440" y="1578129"/>
                </a:cubicBezTo>
                <a:close/>
                <a:moveTo>
                  <a:pt x="5811366" y="1539421"/>
                </a:moveTo>
                <a:cubicBezTo>
                  <a:pt x="5816457" y="1539421"/>
                  <a:pt x="5821547" y="1543493"/>
                  <a:pt x="5821547" y="1549602"/>
                </a:cubicBezTo>
                <a:cubicBezTo>
                  <a:pt x="5821547" y="1555711"/>
                  <a:pt x="5816457" y="1559783"/>
                  <a:pt x="5811366" y="1559783"/>
                </a:cubicBezTo>
                <a:cubicBezTo>
                  <a:pt x="5805258" y="1559783"/>
                  <a:pt x="5801185" y="1555711"/>
                  <a:pt x="5801185" y="1549602"/>
                </a:cubicBezTo>
                <a:cubicBezTo>
                  <a:pt x="5801185" y="1544512"/>
                  <a:pt x="5805258" y="1539421"/>
                  <a:pt x="5811366" y="1539421"/>
                </a:cubicBezTo>
                <a:close/>
                <a:moveTo>
                  <a:pt x="6556626" y="1510942"/>
                </a:moveTo>
                <a:cubicBezTo>
                  <a:pt x="6562734" y="1510942"/>
                  <a:pt x="6568843" y="1516032"/>
                  <a:pt x="6568843" y="1523160"/>
                </a:cubicBezTo>
                <a:cubicBezTo>
                  <a:pt x="6568843" y="1530285"/>
                  <a:pt x="6563752" y="1535375"/>
                  <a:pt x="6556626" y="1535375"/>
                </a:cubicBezTo>
                <a:cubicBezTo>
                  <a:pt x="6549499" y="1535375"/>
                  <a:pt x="6544408" y="1530285"/>
                  <a:pt x="6544408" y="1523160"/>
                </a:cubicBezTo>
                <a:cubicBezTo>
                  <a:pt x="6544408" y="1516032"/>
                  <a:pt x="6549499" y="1510942"/>
                  <a:pt x="6556626" y="1510942"/>
                </a:cubicBezTo>
                <a:close/>
                <a:moveTo>
                  <a:pt x="5064100" y="1507884"/>
                </a:moveTo>
                <a:cubicBezTo>
                  <a:pt x="5071226" y="1506866"/>
                  <a:pt x="5076314" y="1512975"/>
                  <a:pt x="5076314" y="1520102"/>
                </a:cubicBezTo>
                <a:cubicBezTo>
                  <a:pt x="5076314" y="1527228"/>
                  <a:pt x="5071226" y="1532317"/>
                  <a:pt x="5064100" y="1532317"/>
                </a:cubicBezTo>
                <a:cubicBezTo>
                  <a:pt x="5056975" y="1532317"/>
                  <a:pt x="5051886" y="1527228"/>
                  <a:pt x="5051886" y="1520102"/>
                </a:cubicBezTo>
                <a:cubicBezTo>
                  <a:pt x="5051886" y="1512975"/>
                  <a:pt x="5056975" y="1507884"/>
                  <a:pt x="5064100" y="1507884"/>
                </a:cubicBezTo>
                <a:close/>
                <a:moveTo>
                  <a:pt x="12045293" y="1495671"/>
                </a:moveTo>
                <a:cubicBezTo>
                  <a:pt x="12061582" y="1496689"/>
                  <a:pt x="12074818" y="1509924"/>
                  <a:pt x="12074818" y="1525195"/>
                </a:cubicBezTo>
                <a:cubicBezTo>
                  <a:pt x="12074818" y="1541483"/>
                  <a:pt x="12061582" y="1553701"/>
                  <a:pt x="12045293" y="1553701"/>
                </a:cubicBezTo>
                <a:cubicBezTo>
                  <a:pt x="12029003" y="1553701"/>
                  <a:pt x="12015767" y="1540465"/>
                  <a:pt x="12015767" y="1525195"/>
                </a:cubicBezTo>
                <a:cubicBezTo>
                  <a:pt x="12015767" y="1508906"/>
                  <a:pt x="12029003" y="1495671"/>
                  <a:pt x="12045293" y="1495671"/>
                </a:cubicBezTo>
                <a:close/>
                <a:moveTo>
                  <a:pt x="7198040" y="1482432"/>
                </a:moveTo>
                <a:cubicBezTo>
                  <a:pt x="7200076" y="1482432"/>
                  <a:pt x="7203130" y="1484468"/>
                  <a:pt x="7203130" y="1487523"/>
                </a:cubicBezTo>
                <a:cubicBezTo>
                  <a:pt x="7203130" y="1490577"/>
                  <a:pt x="7201094" y="1492613"/>
                  <a:pt x="7198040" y="1492613"/>
                </a:cubicBezTo>
                <a:cubicBezTo>
                  <a:pt x="7194985" y="1492613"/>
                  <a:pt x="7192949" y="1490577"/>
                  <a:pt x="7192949" y="1487523"/>
                </a:cubicBezTo>
                <a:cubicBezTo>
                  <a:pt x="7192949" y="1484468"/>
                  <a:pt x="7194985" y="1482432"/>
                  <a:pt x="7198040" y="1482432"/>
                </a:cubicBezTo>
                <a:close/>
                <a:moveTo>
                  <a:pt x="10018223" y="1481387"/>
                </a:moveTo>
                <a:cubicBezTo>
                  <a:pt x="10022296" y="1481387"/>
                  <a:pt x="10025350" y="1484441"/>
                  <a:pt x="10025350" y="1488514"/>
                </a:cubicBezTo>
                <a:cubicBezTo>
                  <a:pt x="10025350" y="1492586"/>
                  <a:pt x="10022296" y="1494622"/>
                  <a:pt x="10018223" y="1494622"/>
                </a:cubicBezTo>
                <a:cubicBezTo>
                  <a:pt x="10014150" y="1494622"/>
                  <a:pt x="10011096" y="1491568"/>
                  <a:pt x="10011096" y="1488514"/>
                </a:cubicBezTo>
                <a:cubicBezTo>
                  <a:pt x="10011096" y="1484441"/>
                  <a:pt x="10014150" y="1481387"/>
                  <a:pt x="10018223" y="1481387"/>
                </a:cubicBezTo>
                <a:close/>
                <a:moveTo>
                  <a:pt x="8393309" y="1477350"/>
                </a:moveTo>
                <a:cubicBezTo>
                  <a:pt x="8410616" y="1477350"/>
                  <a:pt x="8425888" y="1491603"/>
                  <a:pt x="8425888" y="1509928"/>
                </a:cubicBezTo>
                <a:cubicBezTo>
                  <a:pt x="8425888" y="1528253"/>
                  <a:pt x="8411635" y="1542506"/>
                  <a:pt x="8393309" y="1542506"/>
                </a:cubicBezTo>
                <a:cubicBezTo>
                  <a:pt x="8374982" y="1542506"/>
                  <a:pt x="8360729" y="1528253"/>
                  <a:pt x="8360729" y="1509928"/>
                </a:cubicBezTo>
                <a:cubicBezTo>
                  <a:pt x="8360729" y="1491603"/>
                  <a:pt x="8374982" y="1477350"/>
                  <a:pt x="8393309" y="1477350"/>
                </a:cubicBezTo>
                <a:close/>
                <a:moveTo>
                  <a:pt x="5908087" y="1476298"/>
                </a:moveTo>
                <a:cubicBezTo>
                  <a:pt x="5909106" y="1476298"/>
                  <a:pt x="5910123" y="1477315"/>
                  <a:pt x="5910123" y="1478334"/>
                </a:cubicBezTo>
                <a:cubicBezTo>
                  <a:pt x="5910123" y="1479351"/>
                  <a:pt x="5909106" y="1480369"/>
                  <a:pt x="5908087" y="1480369"/>
                </a:cubicBezTo>
                <a:cubicBezTo>
                  <a:pt x="5907069" y="1480369"/>
                  <a:pt x="5906050" y="1479351"/>
                  <a:pt x="5906050" y="1478334"/>
                </a:cubicBezTo>
                <a:cubicBezTo>
                  <a:pt x="5906050" y="1477315"/>
                  <a:pt x="5907069" y="1476298"/>
                  <a:pt x="5908087" y="1476298"/>
                </a:cubicBezTo>
                <a:close/>
                <a:moveTo>
                  <a:pt x="10401034" y="1474260"/>
                </a:moveTo>
                <a:cubicBezTo>
                  <a:pt x="10406124" y="1474260"/>
                  <a:pt x="10410197" y="1478333"/>
                  <a:pt x="10410197" y="1483423"/>
                </a:cubicBezTo>
                <a:cubicBezTo>
                  <a:pt x="10410197" y="1488514"/>
                  <a:pt x="10406124" y="1492586"/>
                  <a:pt x="10401034" y="1492586"/>
                </a:cubicBezTo>
                <a:cubicBezTo>
                  <a:pt x="10395943" y="1492586"/>
                  <a:pt x="10391871" y="1488514"/>
                  <a:pt x="10391871" y="1483423"/>
                </a:cubicBezTo>
                <a:cubicBezTo>
                  <a:pt x="10391871" y="1478333"/>
                  <a:pt x="10395943" y="1474260"/>
                  <a:pt x="10401034" y="1474260"/>
                </a:cubicBezTo>
                <a:close/>
                <a:moveTo>
                  <a:pt x="2631798" y="1469172"/>
                </a:moveTo>
                <a:cubicBezTo>
                  <a:pt x="2634852" y="1469172"/>
                  <a:pt x="2637906" y="1472227"/>
                  <a:pt x="2637906" y="1475281"/>
                </a:cubicBezTo>
                <a:cubicBezTo>
                  <a:pt x="2637906" y="1478335"/>
                  <a:pt x="2634852" y="1481390"/>
                  <a:pt x="2631798" y="1481390"/>
                </a:cubicBezTo>
                <a:cubicBezTo>
                  <a:pt x="2628743" y="1481390"/>
                  <a:pt x="2625688" y="1478335"/>
                  <a:pt x="2625688" y="1475281"/>
                </a:cubicBezTo>
                <a:cubicBezTo>
                  <a:pt x="2625688" y="1472227"/>
                  <a:pt x="2628743" y="1469172"/>
                  <a:pt x="2631798" y="1469172"/>
                </a:cubicBezTo>
                <a:close/>
                <a:moveTo>
                  <a:pt x="8095000" y="1469170"/>
                </a:moveTo>
                <a:cubicBezTo>
                  <a:pt x="8102127" y="1469170"/>
                  <a:pt x="8107217" y="1474261"/>
                  <a:pt x="8107217" y="1481388"/>
                </a:cubicBezTo>
                <a:cubicBezTo>
                  <a:pt x="8107217" y="1488514"/>
                  <a:pt x="8102127" y="1493605"/>
                  <a:pt x="8095000" y="1493605"/>
                </a:cubicBezTo>
                <a:cubicBezTo>
                  <a:pt x="8087874" y="1493605"/>
                  <a:pt x="8082783" y="1488514"/>
                  <a:pt x="8082783" y="1481388"/>
                </a:cubicBezTo>
                <a:cubicBezTo>
                  <a:pt x="8082783" y="1474261"/>
                  <a:pt x="8087874" y="1469170"/>
                  <a:pt x="8095000" y="1469170"/>
                </a:cubicBezTo>
                <a:close/>
                <a:moveTo>
                  <a:pt x="3408677" y="1462072"/>
                </a:moveTo>
                <a:cubicBezTo>
                  <a:pt x="3411731" y="1463090"/>
                  <a:pt x="3413767" y="1465126"/>
                  <a:pt x="3413767" y="1467163"/>
                </a:cubicBezTo>
                <a:cubicBezTo>
                  <a:pt x="3413767" y="1470216"/>
                  <a:pt x="3411731" y="1472253"/>
                  <a:pt x="3408677" y="1472253"/>
                </a:cubicBezTo>
                <a:cubicBezTo>
                  <a:pt x="3406640" y="1472253"/>
                  <a:pt x="3403585" y="1470216"/>
                  <a:pt x="3403585" y="1467163"/>
                </a:cubicBezTo>
                <a:cubicBezTo>
                  <a:pt x="3403585" y="1465126"/>
                  <a:pt x="3405620" y="1462072"/>
                  <a:pt x="3408677" y="1462072"/>
                </a:cubicBezTo>
                <a:close/>
                <a:moveTo>
                  <a:pt x="3686616" y="1449860"/>
                </a:moveTo>
                <a:cubicBezTo>
                  <a:pt x="3688652" y="1449860"/>
                  <a:pt x="3690689" y="1451898"/>
                  <a:pt x="3690689" y="1453933"/>
                </a:cubicBezTo>
                <a:cubicBezTo>
                  <a:pt x="3690689" y="1455970"/>
                  <a:pt x="3688652" y="1458006"/>
                  <a:pt x="3686616" y="1458006"/>
                </a:cubicBezTo>
                <a:cubicBezTo>
                  <a:pt x="3684581" y="1458006"/>
                  <a:pt x="3682544" y="1455970"/>
                  <a:pt x="3682544" y="1453933"/>
                </a:cubicBezTo>
                <a:cubicBezTo>
                  <a:pt x="3682544" y="1451898"/>
                  <a:pt x="3684581" y="1449860"/>
                  <a:pt x="3686616" y="1449860"/>
                </a:cubicBezTo>
                <a:close/>
                <a:moveTo>
                  <a:pt x="8790374" y="1447825"/>
                </a:moveTo>
                <a:cubicBezTo>
                  <a:pt x="8793428" y="1447825"/>
                  <a:pt x="8795464" y="1449862"/>
                  <a:pt x="8795464" y="1452917"/>
                </a:cubicBezTo>
                <a:cubicBezTo>
                  <a:pt x="8795464" y="1455971"/>
                  <a:pt x="8793428" y="1458007"/>
                  <a:pt x="8790374" y="1458007"/>
                </a:cubicBezTo>
                <a:cubicBezTo>
                  <a:pt x="8787319" y="1458007"/>
                  <a:pt x="8785283" y="1455971"/>
                  <a:pt x="8785283" y="1452917"/>
                </a:cubicBezTo>
                <a:cubicBezTo>
                  <a:pt x="8785283" y="1449862"/>
                  <a:pt x="8787319" y="1447825"/>
                  <a:pt x="8790374" y="1447825"/>
                </a:cubicBezTo>
                <a:close/>
                <a:moveTo>
                  <a:pt x="10691198" y="1418293"/>
                </a:moveTo>
                <a:cubicBezTo>
                  <a:pt x="10693235" y="1417275"/>
                  <a:pt x="10696288" y="1420331"/>
                  <a:pt x="10696288" y="1423383"/>
                </a:cubicBezTo>
                <a:cubicBezTo>
                  <a:pt x="10696288" y="1426441"/>
                  <a:pt x="10694252" y="1428476"/>
                  <a:pt x="10691198" y="1428476"/>
                </a:cubicBezTo>
                <a:cubicBezTo>
                  <a:pt x="10688144" y="1428476"/>
                  <a:pt x="10686107" y="1426441"/>
                  <a:pt x="10686107" y="1423383"/>
                </a:cubicBezTo>
                <a:cubicBezTo>
                  <a:pt x="10686107" y="1420331"/>
                  <a:pt x="10688144" y="1418293"/>
                  <a:pt x="10691198" y="1418293"/>
                </a:cubicBezTo>
                <a:close/>
                <a:moveTo>
                  <a:pt x="3349636" y="1409134"/>
                </a:moveTo>
                <a:cubicBezTo>
                  <a:pt x="3354729" y="1409134"/>
                  <a:pt x="3358800" y="1413204"/>
                  <a:pt x="3358800" y="1418293"/>
                </a:cubicBezTo>
                <a:cubicBezTo>
                  <a:pt x="3358800" y="1423387"/>
                  <a:pt x="3354729" y="1427460"/>
                  <a:pt x="3349636" y="1427460"/>
                </a:cubicBezTo>
                <a:cubicBezTo>
                  <a:pt x="3344546" y="1427460"/>
                  <a:pt x="3340474" y="1423387"/>
                  <a:pt x="3340474" y="1418293"/>
                </a:cubicBezTo>
                <a:cubicBezTo>
                  <a:pt x="3340474" y="1413204"/>
                  <a:pt x="3344546" y="1409134"/>
                  <a:pt x="3349636" y="1409134"/>
                </a:cubicBezTo>
                <a:close/>
                <a:moveTo>
                  <a:pt x="4588610" y="1397903"/>
                </a:moveTo>
                <a:cubicBezTo>
                  <a:pt x="4592683" y="1397903"/>
                  <a:pt x="4596755" y="1401976"/>
                  <a:pt x="4596755" y="1406048"/>
                </a:cubicBezTo>
                <a:cubicBezTo>
                  <a:pt x="4596755" y="1411139"/>
                  <a:pt x="4592683" y="1414193"/>
                  <a:pt x="4588610" y="1414193"/>
                </a:cubicBezTo>
                <a:cubicBezTo>
                  <a:pt x="4584538" y="1414193"/>
                  <a:pt x="4580466" y="1410120"/>
                  <a:pt x="4580466" y="1406048"/>
                </a:cubicBezTo>
                <a:cubicBezTo>
                  <a:pt x="4580466" y="1401976"/>
                  <a:pt x="4584538" y="1397903"/>
                  <a:pt x="4588610" y="1397903"/>
                </a:cubicBezTo>
                <a:close/>
                <a:moveTo>
                  <a:pt x="1814297" y="1390807"/>
                </a:moveTo>
                <a:cubicBezTo>
                  <a:pt x="1826514" y="1390807"/>
                  <a:pt x="1835677" y="1399971"/>
                  <a:pt x="1835677" y="1412190"/>
                </a:cubicBezTo>
                <a:cubicBezTo>
                  <a:pt x="1835677" y="1424404"/>
                  <a:pt x="1825497" y="1433570"/>
                  <a:pt x="1814297" y="1433570"/>
                </a:cubicBezTo>
                <a:cubicBezTo>
                  <a:pt x="1802080" y="1433570"/>
                  <a:pt x="1792917" y="1424404"/>
                  <a:pt x="1792917" y="1412190"/>
                </a:cubicBezTo>
                <a:cubicBezTo>
                  <a:pt x="1792917" y="1399971"/>
                  <a:pt x="1803098" y="1390807"/>
                  <a:pt x="1814297" y="1390807"/>
                </a:cubicBezTo>
                <a:close/>
                <a:moveTo>
                  <a:pt x="9676136" y="1389757"/>
                </a:moveTo>
                <a:cubicBezTo>
                  <a:pt x="9678172" y="1389757"/>
                  <a:pt x="9679190" y="1390775"/>
                  <a:pt x="9679190" y="1392811"/>
                </a:cubicBezTo>
                <a:cubicBezTo>
                  <a:pt x="9679190" y="1394848"/>
                  <a:pt x="9678172" y="1395866"/>
                  <a:pt x="9676136" y="1395866"/>
                </a:cubicBezTo>
                <a:cubicBezTo>
                  <a:pt x="9674099" y="1395866"/>
                  <a:pt x="9673081" y="1394848"/>
                  <a:pt x="9673081" y="1392811"/>
                </a:cubicBezTo>
                <a:cubicBezTo>
                  <a:pt x="9673081" y="1390775"/>
                  <a:pt x="9674099" y="1389757"/>
                  <a:pt x="9676136" y="1389757"/>
                </a:cubicBezTo>
                <a:close/>
                <a:moveTo>
                  <a:pt x="12015767" y="1375502"/>
                </a:moveTo>
                <a:cubicBezTo>
                  <a:pt x="12017804" y="1375502"/>
                  <a:pt x="12018821" y="1376520"/>
                  <a:pt x="12018821" y="1378556"/>
                </a:cubicBezTo>
                <a:cubicBezTo>
                  <a:pt x="12018821" y="1380593"/>
                  <a:pt x="12017804" y="1381611"/>
                  <a:pt x="12015767" y="1381611"/>
                </a:cubicBezTo>
                <a:cubicBezTo>
                  <a:pt x="12013731" y="1381611"/>
                  <a:pt x="12012713" y="1380593"/>
                  <a:pt x="12012713" y="1378556"/>
                </a:cubicBezTo>
                <a:cubicBezTo>
                  <a:pt x="12012713" y="1376520"/>
                  <a:pt x="12013731" y="1375502"/>
                  <a:pt x="12015767" y="1375502"/>
                </a:cubicBezTo>
                <a:close/>
                <a:moveTo>
                  <a:pt x="9431787" y="1368376"/>
                </a:moveTo>
                <a:cubicBezTo>
                  <a:pt x="9435859" y="1368376"/>
                  <a:pt x="9437896" y="1370412"/>
                  <a:pt x="9437896" y="1373467"/>
                </a:cubicBezTo>
                <a:cubicBezTo>
                  <a:pt x="9437896" y="1376521"/>
                  <a:pt x="9434841" y="1379575"/>
                  <a:pt x="9431787" y="1379575"/>
                </a:cubicBezTo>
                <a:cubicBezTo>
                  <a:pt x="9428732" y="1379575"/>
                  <a:pt x="9425678" y="1377539"/>
                  <a:pt x="9425678" y="1373467"/>
                </a:cubicBezTo>
                <a:cubicBezTo>
                  <a:pt x="9425678" y="1370412"/>
                  <a:pt x="9427714" y="1368376"/>
                  <a:pt x="9431787" y="1368376"/>
                </a:cubicBezTo>
                <a:close/>
                <a:moveTo>
                  <a:pt x="7596123" y="1359243"/>
                </a:moveTo>
                <a:cubicBezTo>
                  <a:pt x="7601213" y="1359243"/>
                  <a:pt x="7604268" y="1363316"/>
                  <a:pt x="7604268" y="1367389"/>
                </a:cubicBezTo>
                <a:cubicBezTo>
                  <a:pt x="7604268" y="1371462"/>
                  <a:pt x="7601213" y="1374515"/>
                  <a:pt x="7596123" y="1374515"/>
                </a:cubicBezTo>
                <a:cubicBezTo>
                  <a:pt x="7592051" y="1374515"/>
                  <a:pt x="7587978" y="1371462"/>
                  <a:pt x="7587978" y="1367389"/>
                </a:cubicBezTo>
                <a:cubicBezTo>
                  <a:pt x="7587978" y="1363316"/>
                  <a:pt x="7591032" y="1359243"/>
                  <a:pt x="7596123" y="1359243"/>
                </a:cubicBezTo>
                <a:close/>
                <a:moveTo>
                  <a:pt x="5364445" y="1346011"/>
                </a:moveTo>
                <a:cubicBezTo>
                  <a:pt x="5374621" y="1346011"/>
                  <a:pt x="5381754" y="1354157"/>
                  <a:pt x="5381754" y="1363320"/>
                </a:cubicBezTo>
                <a:cubicBezTo>
                  <a:pt x="5381754" y="1372483"/>
                  <a:pt x="5373604" y="1380628"/>
                  <a:pt x="5364445" y="1380628"/>
                </a:cubicBezTo>
                <a:cubicBezTo>
                  <a:pt x="5355285" y="1380628"/>
                  <a:pt x="5347139" y="1372483"/>
                  <a:pt x="5347139" y="1363320"/>
                </a:cubicBezTo>
                <a:cubicBezTo>
                  <a:pt x="5347139" y="1354157"/>
                  <a:pt x="5355285" y="1346011"/>
                  <a:pt x="5364445" y="1346011"/>
                </a:cubicBezTo>
                <a:close/>
                <a:moveTo>
                  <a:pt x="12059547" y="1314439"/>
                </a:moveTo>
                <a:cubicBezTo>
                  <a:pt x="12061582" y="1313421"/>
                  <a:pt x="12064637" y="1316475"/>
                  <a:pt x="12064637" y="1319529"/>
                </a:cubicBezTo>
                <a:cubicBezTo>
                  <a:pt x="12064637" y="1322585"/>
                  <a:pt x="12062601" y="1324620"/>
                  <a:pt x="12059547" y="1324620"/>
                </a:cubicBezTo>
                <a:cubicBezTo>
                  <a:pt x="12056492" y="1324620"/>
                  <a:pt x="12054456" y="1322585"/>
                  <a:pt x="12054456" y="1319529"/>
                </a:cubicBezTo>
                <a:cubicBezTo>
                  <a:pt x="12054456" y="1316475"/>
                  <a:pt x="12056492" y="1314439"/>
                  <a:pt x="12059547" y="1314439"/>
                </a:cubicBezTo>
                <a:close/>
                <a:moveTo>
                  <a:pt x="11131025" y="1300174"/>
                </a:moveTo>
                <a:cubicBezTo>
                  <a:pt x="11141206" y="1300174"/>
                  <a:pt x="11149350" y="1308319"/>
                  <a:pt x="11149350" y="1318500"/>
                </a:cubicBezTo>
                <a:cubicBezTo>
                  <a:pt x="11149350" y="1328682"/>
                  <a:pt x="11141206" y="1336827"/>
                  <a:pt x="11131025" y="1336827"/>
                </a:cubicBezTo>
                <a:cubicBezTo>
                  <a:pt x="11120843" y="1336827"/>
                  <a:pt x="11112698" y="1328682"/>
                  <a:pt x="11112698" y="1318500"/>
                </a:cubicBezTo>
                <a:cubicBezTo>
                  <a:pt x="11112698" y="1308319"/>
                  <a:pt x="11120843" y="1300174"/>
                  <a:pt x="11131025" y="1300174"/>
                </a:cubicBezTo>
                <a:close/>
                <a:moveTo>
                  <a:pt x="8098055" y="1297139"/>
                </a:moveTo>
                <a:cubicBezTo>
                  <a:pt x="8118417" y="1297139"/>
                  <a:pt x="8133689" y="1313430"/>
                  <a:pt x="8133689" y="1332775"/>
                </a:cubicBezTo>
                <a:cubicBezTo>
                  <a:pt x="8133689" y="1352120"/>
                  <a:pt x="8117399" y="1368410"/>
                  <a:pt x="8098055" y="1368410"/>
                </a:cubicBezTo>
                <a:cubicBezTo>
                  <a:pt x="8078711" y="1368410"/>
                  <a:pt x="8062421" y="1352120"/>
                  <a:pt x="8062421" y="1332775"/>
                </a:cubicBezTo>
                <a:cubicBezTo>
                  <a:pt x="8062421" y="1313430"/>
                  <a:pt x="8078711" y="1297139"/>
                  <a:pt x="8098055" y="1297139"/>
                </a:cubicBezTo>
                <a:close/>
                <a:moveTo>
                  <a:pt x="5691230" y="1264529"/>
                </a:moveTo>
                <a:cubicBezTo>
                  <a:pt x="5697339" y="1264529"/>
                  <a:pt x="5701411" y="1269620"/>
                  <a:pt x="5701411" y="1274710"/>
                </a:cubicBezTo>
                <a:cubicBezTo>
                  <a:pt x="5701411" y="1279800"/>
                  <a:pt x="5697339" y="1284890"/>
                  <a:pt x="5691230" y="1284890"/>
                </a:cubicBezTo>
                <a:cubicBezTo>
                  <a:pt x="5685122" y="1284890"/>
                  <a:pt x="5681049" y="1280818"/>
                  <a:pt x="5681049" y="1274710"/>
                </a:cubicBezTo>
                <a:cubicBezTo>
                  <a:pt x="5681049" y="1268601"/>
                  <a:pt x="5685122" y="1264529"/>
                  <a:pt x="5691230" y="1264529"/>
                </a:cubicBezTo>
                <a:close/>
                <a:moveTo>
                  <a:pt x="10805227" y="1263541"/>
                </a:moveTo>
                <a:cubicBezTo>
                  <a:pt x="10812353" y="1264560"/>
                  <a:pt x="10818462" y="1269650"/>
                  <a:pt x="10818462" y="1276776"/>
                </a:cubicBezTo>
                <a:cubicBezTo>
                  <a:pt x="10818462" y="1283903"/>
                  <a:pt x="10812353" y="1290011"/>
                  <a:pt x="10805227" y="1290011"/>
                </a:cubicBezTo>
                <a:cubicBezTo>
                  <a:pt x="10798099" y="1290011"/>
                  <a:pt x="10791991" y="1283903"/>
                  <a:pt x="10791991" y="1276776"/>
                </a:cubicBezTo>
                <a:cubicBezTo>
                  <a:pt x="10791991" y="1269650"/>
                  <a:pt x="10798099" y="1263541"/>
                  <a:pt x="10805227" y="1263541"/>
                </a:cubicBezTo>
                <a:close/>
                <a:moveTo>
                  <a:pt x="298292" y="1260468"/>
                </a:moveTo>
                <a:cubicBezTo>
                  <a:pt x="359379" y="1259450"/>
                  <a:pt x="408248" y="1308318"/>
                  <a:pt x="408248" y="1369407"/>
                </a:cubicBezTo>
                <a:cubicBezTo>
                  <a:pt x="408248" y="1429477"/>
                  <a:pt x="359379" y="1478349"/>
                  <a:pt x="298292" y="1478349"/>
                </a:cubicBezTo>
                <a:cubicBezTo>
                  <a:pt x="237206" y="1478349"/>
                  <a:pt x="188336" y="1429477"/>
                  <a:pt x="188336" y="1369407"/>
                </a:cubicBezTo>
                <a:cubicBezTo>
                  <a:pt x="188336" y="1309336"/>
                  <a:pt x="237206" y="1260468"/>
                  <a:pt x="298292" y="1260468"/>
                </a:cubicBezTo>
                <a:close/>
                <a:moveTo>
                  <a:pt x="11437477" y="1252334"/>
                </a:moveTo>
                <a:cubicBezTo>
                  <a:pt x="11449694" y="1252334"/>
                  <a:pt x="11459875" y="1262515"/>
                  <a:pt x="11459875" y="1274732"/>
                </a:cubicBezTo>
                <a:cubicBezTo>
                  <a:pt x="11459875" y="1286949"/>
                  <a:pt x="11449694" y="1297131"/>
                  <a:pt x="11437477" y="1297131"/>
                </a:cubicBezTo>
                <a:cubicBezTo>
                  <a:pt x="11425259" y="1297131"/>
                  <a:pt x="11415078" y="1286949"/>
                  <a:pt x="11415078" y="1274732"/>
                </a:cubicBezTo>
                <a:cubicBezTo>
                  <a:pt x="11415078" y="1262515"/>
                  <a:pt x="11425259" y="1252334"/>
                  <a:pt x="11437477" y="1252334"/>
                </a:cubicBezTo>
                <a:close/>
                <a:moveTo>
                  <a:pt x="3814846" y="1200388"/>
                </a:moveTo>
                <a:cubicBezTo>
                  <a:pt x="3816882" y="1200388"/>
                  <a:pt x="3818919" y="1202424"/>
                  <a:pt x="3818919" y="1204460"/>
                </a:cubicBezTo>
                <a:cubicBezTo>
                  <a:pt x="3818919" y="1206497"/>
                  <a:pt x="3816882" y="1208533"/>
                  <a:pt x="3814846" y="1208533"/>
                </a:cubicBezTo>
                <a:cubicBezTo>
                  <a:pt x="3812808" y="1208533"/>
                  <a:pt x="3810773" y="1206497"/>
                  <a:pt x="3810773" y="1204460"/>
                </a:cubicBezTo>
                <a:cubicBezTo>
                  <a:pt x="3810773" y="1202424"/>
                  <a:pt x="3812808" y="1200388"/>
                  <a:pt x="3814846" y="1200388"/>
                </a:cubicBezTo>
                <a:close/>
                <a:moveTo>
                  <a:pt x="9736204" y="1192272"/>
                </a:moveTo>
                <a:cubicBezTo>
                  <a:pt x="9755548" y="1192272"/>
                  <a:pt x="9771838" y="1208561"/>
                  <a:pt x="9771838" y="1227907"/>
                </a:cubicBezTo>
                <a:cubicBezTo>
                  <a:pt x="9771838" y="1248270"/>
                  <a:pt x="9755548" y="1263541"/>
                  <a:pt x="9736204" y="1263541"/>
                </a:cubicBezTo>
                <a:cubicBezTo>
                  <a:pt x="9715842" y="1263541"/>
                  <a:pt x="9699552" y="1247252"/>
                  <a:pt x="9699552" y="1227907"/>
                </a:cubicBezTo>
                <a:cubicBezTo>
                  <a:pt x="9699552" y="1208561"/>
                  <a:pt x="9715842" y="1192272"/>
                  <a:pt x="9736204" y="1192272"/>
                </a:cubicBezTo>
                <a:close/>
                <a:moveTo>
                  <a:pt x="10679998" y="1188190"/>
                </a:moveTo>
                <a:cubicBezTo>
                  <a:pt x="10684071" y="1187171"/>
                  <a:pt x="10687125" y="1191245"/>
                  <a:pt x="10687125" y="1195319"/>
                </a:cubicBezTo>
                <a:cubicBezTo>
                  <a:pt x="10687125" y="1199389"/>
                  <a:pt x="10684071" y="1202445"/>
                  <a:pt x="10679998" y="1202445"/>
                </a:cubicBezTo>
                <a:cubicBezTo>
                  <a:pt x="10675926" y="1202445"/>
                  <a:pt x="10672872" y="1199389"/>
                  <a:pt x="10672872" y="1195319"/>
                </a:cubicBezTo>
                <a:cubicBezTo>
                  <a:pt x="10672872" y="1191245"/>
                  <a:pt x="10675926" y="1188190"/>
                  <a:pt x="10679998" y="1188190"/>
                </a:cubicBezTo>
                <a:close/>
                <a:moveTo>
                  <a:pt x="1609646" y="1183104"/>
                </a:moveTo>
                <a:cubicBezTo>
                  <a:pt x="1612699" y="1184122"/>
                  <a:pt x="1614735" y="1186156"/>
                  <a:pt x="1614735" y="1188193"/>
                </a:cubicBezTo>
                <a:cubicBezTo>
                  <a:pt x="1614735" y="1191247"/>
                  <a:pt x="1612699" y="1193283"/>
                  <a:pt x="1609646" y="1193283"/>
                </a:cubicBezTo>
                <a:cubicBezTo>
                  <a:pt x="1606590" y="1193283"/>
                  <a:pt x="1604554" y="1191247"/>
                  <a:pt x="1604554" y="1188193"/>
                </a:cubicBezTo>
                <a:cubicBezTo>
                  <a:pt x="1604554" y="1185139"/>
                  <a:pt x="1606590" y="1183104"/>
                  <a:pt x="1609646" y="1183104"/>
                </a:cubicBezTo>
                <a:close/>
                <a:moveTo>
                  <a:pt x="8997051" y="1183079"/>
                </a:moveTo>
                <a:cubicBezTo>
                  <a:pt x="9001123" y="1183079"/>
                  <a:pt x="9006214" y="1187151"/>
                  <a:pt x="9006214" y="1192241"/>
                </a:cubicBezTo>
                <a:cubicBezTo>
                  <a:pt x="9006214" y="1197332"/>
                  <a:pt x="9002142" y="1201404"/>
                  <a:pt x="8997051" y="1201404"/>
                </a:cubicBezTo>
                <a:cubicBezTo>
                  <a:pt x="8991961" y="1201404"/>
                  <a:pt x="8987888" y="1197332"/>
                  <a:pt x="8987888" y="1192241"/>
                </a:cubicBezTo>
                <a:cubicBezTo>
                  <a:pt x="8987888" y="1187151"/>
                  <a:pt x="8991961" y="1183079"/>
                  <a:pt x="8997051" y="1183079"/>
                </a:cubicBezTo>
                <a:close/>
                <a:moveTo>
                  <a:pt x="2764214" y="1173943"/>
                </a:moveTo>
                <a:cubicBezTo>
                  <a:pt x="2769305" y="1173943"/>
                  <a:pt x="2772359" y="1178017"/>
                  <a:pt x="2772359" y="1182089"/>
                </a:cubicBezTo>
                <a:cubicBezTo>
                  <a:pt x="2772359" y="1186161"/>
                  <a:pt x="2769305" y="1190233"/>
                  <a:pt x="2764214" y="1190233"/>
                </a:cubicBezTo>
                <a:cubicBezTo>
                  <a:pt x="2760140" y="1190233"/>
                  <a:pt x="2756067" y="1187179"/>
                  <a:pt x="2756067" y="1182089"/>
                </a:cubicBezTo>
                <a:cubicBezTo>
                  <a:pt x="2756067" y="1178017"/>
                  <a:pt x="2759123" y="1173943"/>
                  <a:pt x="2764214" y="1173943"/>
                </a:cubicBezTo>
                <a:close/>
                <a:moveTo>
                  <a:pt x="2648148" y="1159690"/>
                </a:moveTo>
                <a:cubicBezTo>
                  <a:pt x="2652222" y="1158672"/>
                  <a:pt x="2656293" y="1162744"/>
                  <a:pt x="2656293" y="1167833"/>
                </a:cubicBezTo>
                <a:cubicBezTo>
                  <a:pt x="2656293" y="1172925"/>
                  <a:pt x="2652222" y="1175980"/>
                  <a:pt x="2648148" y="1175980"/>
                </a:cubicBezTo>
                <a:cubicBezTo>
                  <a:pt x="2643058" y="1175980"/>
                  <a:pt x="2640003" y="1171906"/>
                  <a:pt x="2640003" y="1167833"/>
                </a:cubicBezTo>
                <a:cubicBezTo>
                  <a:pt x="2640003" y="1162744"/>
                  <a:pt x="2644077" y="1159690"/>
                  <a:pt x="2648148" y="1159690"/>
                </a:cubicBezTo>
                <a:close/>
                <a:moveTo>
                  <a:pt x="4093873" y="1127106"/>
                </a:moveTo>
                <a:cubicBezTo>
                  <a:pt x="4101181" y="1127106"/>
                  <a:pt x="4107107" y="1133027"/>
                  <a:pt x="4107107" y="1140346"/>
                </a:cubicBezTo>
                <a:cubicBezTo>
                  <a:pt x="4107107" y="1147653"/>
                  <a:pt x="4101181" y="1153581"/>
                  <a:pt x="4093873" y="1153581"/>
                </a:cubicBezTo>
                <a:cubicBezTo>
                  <a:pt x="4086562" y="1153581"/>
                  <a:pt x="4080636" y="1147653"/>
                  <a:pt x="4080636" y="1140346"/>
                </a:cubicBezTo>
                <a:cubicBezTo>
                  <a:pt x="4080636" y="1133027"/>
                  <a:pt x="4086562" y="1127106"/>
                  <a:pt x="4093873" y="1127106"/>
                </a:cubicBezTo>
                <a:close/>
                <a:moveTo>
                  <a:pt x="4586598" y="1109799"/>
                </a:moveTo>
                <a:cubicBezTo>
                  <a:pt x="4588638" y="1109799"/>
                  <a:pt x="4590671" y="1111835"/>
                  <a:pt x="4590671" y="1113871"/>
                </a:cubicBezTo>
                <a:cubicBezTo>
                  <a:pt x="4590671" y="1115907"/>
                  <a:pt x="4588638" y="1117944"/>
                  <a:pt x="4586598" y="1117944"/>
                </a:cubicBezTo>
                <a:cubicBezTo>
                  <a:pt x="4584560" y="1117944"/>
                  <a:pt x="4582523" y="1115907"/>
                  <a:pt x="4582523" y="1113871"/>
                </a:cubicBezTo>
                <a:cubicBezTo>
                  <a:pt x="4582523" y="1111835"/>
                  <a:pt x="4584560" y="1109799"/>
                  <a:pt x="4586598" y="1109799"/>
                </a:cubicBezTo>
                <a:close/>
                <a:moveTo>
                  <a:pt x="7513655" y="1097557"/>
                </a:moveTo>
                <a:cubicBezTo>
                  <a:pt x="7514673" y="1097557"/>
                  <a:pt x="7515692" y="1098575"/>
                  <a:pt x="7515692" y="1099593"/>
                </a:cubicBezTo>
                <a:cubicBezTo>
                  <a:pt x="7515692" y="1100612"/>
                  <a:pt x="7514673" y="1101630"/>
                  <a:pt x="7513655" y="1101630"/>
                </a:cubicBezTo>
                <a:cubicBezTo>
                  <a:pt x="7512637" y="1101630"/>
                  <a:pt x="7511619" y="1100612"/>
                  <a:pt x="7511619" y="1099593"/>
                </a:cubicBezTo>
                <a:cubicBezTo>
                  <a:pt x="7511619" y="1098575"/>
                  <a:pt x="7512637" y="1097557"/>
                  <a:pt x="7513655" y="1097557"/>
                </a:cubicBezTo>
                <a:close/>
                <a:moveTo>
                  <a:pt x="3753810" y="1095550"/>
                </a:moveTo>
                <a:cubicBezTo>
                  <a:pt x="3766026" y="1095550"/>
                  <a:pt x="3776207" y="1105731"/>
                  <a:pt x="3776207" y="1117946"/>
                </a:cubicBezTo>
                <a:cubicBezTo>
                  <a:pt x="3776207" y="1130164"/>
                  <a:pt x="3766026" y="1140347"/>
                  <a:pt x="3753810" y="1140347"/>
                </a:cubicBezTo>
                <a:cubicBezTo>
                  <a:pt x="3741592" y="1140347"/>
                  <a:pt x="3731412" y="1130164"/>
                  <a:pt x="3731412" y="1117946"/>
                </a:cubicBezTo>
                <a:cubicBezTo>
                  <a:pt x="3731412" y="1105731"/>
                  <a:pt x="3741592" y="1095550"/>
                  <a:pt x="3753810" y="1095550"/>
                </a:cubicBezTo>
                <a:close/>
                <a:moveTo>
                  <a:pt x="4764761" y="1095542"/>
                </a:moveTo>
                <a:cubicBezTo>
                  <a:pt x="4770871" y="1094525"/>
                  <a:pt x="4774946" y="1099616"/>
                  <a:pt x="4774946" y="1105725"/>
                </a:cubicBezTo>
                <a:cubicBezTo>
                  <a:pt x="4774946" y="1111831"/>
                  <a:pt x="4769852" y="1115903"/>
                  <a:pt x="4764761" y="1115903"/>
                </a:cubicBezTo>
                <a:cubicBezTo>
                  <a:pt x="4758654" y="1115903"/>
                  <a:pt x="4754580" y="1110815"/>
                  <a:pt x="4754580" y="1105725"/>
                </a:cubicBezTo>
                <a:cubicBezTo>
                  <a:pt x="4754580" y="1099616"/>
                  <a:pt x="4759672" y="1095542"/>
                  <a:pt x="4764761" y="1095542"/>
                </a:cubicBezTo>
                <a:close/>
                <a:moveTo>
                  <a:pt x="10431577" y="1092497"/>
                </a:moveTo>
                <a:cubicBezTo>
                  <a:pt x="10442776" y="1092497"/>
                  <a:pt x="10452957" y="1101657"/>
                  <a:pt x="10452957" y="1113876"/>
                </a:cubicBezTo>
                <a:cubicBezTo>
                  <a:pt x="10452957" y="1126092"/>
                  <a:pt x="10442776" y="1135254"/>
                  <a:pt x="10431577" y="1135254"/>
                </a:cubicBezTo>
                <a:cubicBezTo>
                  <a:pt x="10419360" y="1135254"/>
                  <a:pt x="10410197" y="1126092"/>
                  <a:pt x="10410197" y="1113876"/>
                </a:cubicBezTo>
                <a:cubicBezTo>
                  <a:pt x="10410197" y="1101657"/>
                  <a:pt x="10419360" y="1092497"/>
                  <a:pt x="10431577" y="1092497"/>
                </a:cubicBezTo>
                <a:close/>
                <a:moveTo>
                  <a:pt x="9323867" y="1089437"/>
                </a:moveTo>
                <a:cubicBezTo>
                  <a:pt x="9329976" y="1089437"/>
                  <a:pt x="9336084" y="1094529"/>
                  <a:pt x="9336084" y="1101655"/>
                </a:cubicBezTo>
                <a:cubicBezTo>
                  <a:pt x="9336084" y="1108781"/>
                  <a:pt x="9330993" y="1113872"/>
                  <a:pt x="9323867" y="1113872"/>
                </a:cubicBezTo>
                <a:cubicBezTo>
                  <a:pt x="9316740" y="1113872"/>
                  <a:pt x="9311649" y="1108781"/>
                  <a:pt x="9311649" y="1101655"/>
                </a:cubicBezTo>
                <a:cubicBezTo>
                  <a:pt x="9311649" y="1095547"/>
                  <a:pt x="9316740" y="1089437"/>
                  <a:pt x="9323867" y="1089437"/>
                </a:cubicBezTo>
                <a:close/>
                <a:moveTo>
                  <a:pt x="10601604" y="1085369"/>
                </a:moveTo>
                <a:cubicBezTo>
                  <a:pt x="10616876" y="1084351"/>
                  <a:pt x="10627057" y="1095550"/>
                  <a:pt x="10627057" y="1109804"/>
                </a:cubicBezTo>
                <a:cubicBezTo>
                  <a:pt x="10627057" y="1123038"/>
                  <a:pt x="10615857" y="1134235"/>
                  <a:pt x="10601604" y="1134235"/>
                </a:cubicBezTo>
                <a:cubicBezTo>
                  <a:pt x="10588368" y="1134235"/>
                  <a:pt x="10577169" y="1123038"/>
                  <a:pt x="10577169" y="1109804"/>
                </a:cubicBezTo>
                <a:cubicBezTo>
                  <a:pt x="10577169" y="1096569"/>
                  <a:pt x="10588368" y="1085369"/>
                  <a:pt x="10601604" y="1085369"/>
                </a:cubicBezTo>
                <a:close/>
                <a:moveTo>
                  <a:pt x="2304983" y="1076179"/>
                </a:moveTo>
                <a:cubicBezTo>
                  <a:pt x="2313128" y="1077197"/>
                  <a:pt x="2319236" y="1083306"/>
                  <a:pt x="2319236" y="1090433"/>
                </a:cubicBezTo>
                <a:cubicBezTo>
                  <a:pt x="2319236" y="1098577"/>
                  <a:pt x="2313128" y="1104686"/>
                  <a:pt x="2304983" y="1104686"/>
                </a:cubicBezTo>
                <a:cubicBezTo>
                  <a:pt x="2296839" y="1104686"/>
                  <a:pt x="2290730" y="1098577"/>
                  <a:pt x="2290730" y="1090433"/>
                </a:cubicBezTo>
                <a:cubicBezTo>
                  <a:pt x="2290730" y="1082287"/>
                  <a:pt x="2296839" y="1076179"/>
                  <a:pt x="2304983" y="1076179"/>
                </a:cubicBezTo>
                <a:close/>
                <a:moveTo>
                  <a:pt x="6644184" y="1061950"/>
                </a:moveTo>
                <a:cubicBezTo>
                  <a:pt x="6654365" y="1062968"/>
                  <a:pt x="6662511" y="1070095"/>
                  <a:pt x="6662511" y="1080276"/>
                </a:cubicBezTo>
                <a:cubicBezTo>
                  <a:pt x="6662511" y="1090458"/>
                  <a:pt x="6654365" y="1098602"/>
                  <a:pt x="6644184" y="1098602"/>
                </a:cubicBezTo>
                <a:cubicBezTo>
                  <a:pt x="6634003" y="1098602"/>
                  <a:pt x="6625858" y="1090458"/>
                  <a:pt x="6625858" y="1080276"/>
                </a:cubicBezTo>
                <a:cubicBezTo>
                  <a:pt x="6625858" y="1070095"/>
                  <a:pt x="6634003" y="1061950"/>
                  <a:pt x="6644184" y="1061950"/>
                </a:cubicBezTo>
                <a:close/>
                <a:moveTo>
                  <a:pt x="5034577" y="1060935"/>
                </a:moveTo>
                <a:cubicBezTo>
                  <a:pt x="5043736" y="1060935"/>
                  <a:pt x="5050867" y="1068061"/>
                  <a:pt x="5050867" y="1077224"/>
                </a:cubicBezTo>
                <a:cubicBezTo>
                  <a:pt x="5050867" y="1086387"/>
                  <a:pt x="5043736" y="1093513"/>
                  <a:pt x="5034577" y="1093513"/>
                </a:cubicBezTo>
                <a:cubicBezTo>
                  <a:pt x="5025416" y="1093513"/>
                  <a:pt x="5018293" y="1086387"/>
                  <a:pt x="5018293" y="1077224"/>
                </a:cubicBezTo>
                <a:cubicBezTo>
                  <a:pt x="5018293" y="1068061"/>
                  <a:pt x="5025416" y="1060935"/>
                  <a:pt x="5034577" y="1060935"/>
                </a:cubicBezTo>
                <a:close/>
                <a:moveTo>
                  <a:pt x="4292388" y="1051765"/>
                </a:moveTo>
                <a:cubicBezTo>
                  <a:pt x="4297476" y="1051765"/>
                  <a:pt x="4302574" y="1056856"/>
                  <a:pt x="4302574" y="1061946"/>
                </a:cubicBezTo>
                <a:cubicBezTo>
                  <a:pt x="4302574" y="1068055"/>
                  <a:pt x="4297476" y="1072127"/>
                  <a:pt x="4292388" y="1072127"/>
                </a:cubicBezTo>
                <a:cubicBezTo>
                  <a:pt x="4286289" y="1072127"/>
                  <a:pt x="4282213" y="1068055"/>
                  <a:pt x="4282213" y="1061946"/>
                </a:cubicBezTo>
                <a:cubicBezTo>
                  <a:pt x="4282213" y="1055838"/>
                  <a:pt x="4287298" y="1051765"/>
                  <a:pt x="4292388" y="1051765"/>
                </a:cubicBezTo>
                <a:close/>
                <a:moveTo>
                  <a:pt x="7710152" y="1027306"/>
                </a:moveTo>
                <a:cubicBezTo>
                  <a:pt x="7715242" y="1028324"/>
                  <a:pt x="7719315" y="1031378"/>
                  <a:pt x="7719315" y="1036469"/>
                </a:cubicBezTo>
                <a:cubicBezTo>
                  <a:pt x="7719315" y="1041561"/>
                  <a:pt x="7715242" y="1045633"/>
                  <a:pt x="7710152" y="1045633"/>
                </a:cubicBezTo>
                <a:cubicBezTo>
                  <a:pt x="7705061" y="1045633"/>
                  <a:pt x="7700989" y="1041561"/>
                  <a:pt x="7700989" y="1036469"/>
                </a:cubicBezTo>
                <a:cubicBezTo>
                  <a:pt x="7700989" y="1031378"/>
                  <a:pt x="7705061" y="1027306"/>
                  <a:pt x="7710152" y="1027306"/>
                </a:cubicBezTo>
                <a:close/>
                <a:moveTo>
                  <a:pt x="1374422" y="1019163"/>
                </a:moveTo>
                <a:cubicBezTo>
                  <a:pt x="1376458" y="1019163"/>
                  <a:pt x="1379512" y="1022217"/>
                  <a:pt x="1379512" y="1024254"/>
                </a:cubicBezTo>
                <a:cubicBezTo>
                  <a:pt x="1379512" y="1027308"/>
                  <a:pt x="1377476" y="1029344"/>
                  <a:pt x="1374422" y="1029344"/>
                </a:cubicBezTo>
                <a:cubicBezTo>
                  <a:pt x="1371367" y="1029344"/>
                  <a:pt x="1369331" y="1027308"/>
                  <a:pt x="1369331" y="1024254"/>
                </a:cubicBezTo>
                <a:cubicBezTo>
                  <a:pt x="1369331" y="1021199"/>
                  <a:pt x="1371367" y="1019163"/>
                  <a:pt x="1374422" y="1019163"/>
                </a:cubicBezTo>
                <a:close/>
                <a:moveTo>
                  <a:pt x="1313392" y="992716"/>
                </a:moveTo>
                <a:cubicBezTo>
                  <a:pt x="1326627" y="992716"/>
                  <a:pt x="1335789" y="1002897"/>
                  <a:pt x="1335789" y="1015116"/>
                </a:cubicBezTo>
                <a:cubicBezTo>
                  <a:pt x="1335789" y="1027333"/>
                  <a:pt x="1325608" y="1037514"/>
                  <a:pt x="1313392" y="1037514"/>
                </a:cubicBezTo>
                <a:cubicBezTo>
                  <a:pt x="1301174" y="1037514"/>
                  <a:pt x="1290993" y="1027333"/>
                  <a:pt x="1290993" y="1015116"/>
                </a:cubicBezTo>
                <a:cubicBezTo>
                  <a:pt x="1290993" y="1002897"/>
                  <a:pt x="1301174" y="992716"/>
                  <a:pt x="1313392" y="992716"/>
                </a:cubicBezTo>
                <a:close/>
                <a:moveTo>
                  <a:pt x="5232076" y="980492"/>
                </a:moveTo>
                <a:cubicBezTo>
                  <a:pt x="5237160" y="980492"/>
                  <a:pt x="5241226" y="984565"/>
                  <a:pt x="5241226" y="989655"/>
                </a:cubicBezTo>
                <a:cubicBezTo>
                  <a:pt x="5241226" y="994746"/>
                  <a:pt x="5237160" y="998818"/>
                  <a:pt x="5232076" y="998818"/>
                </a:cubicBezTo>
                <a:cubicBezTo>
                  <a:pt x="5226985" y="998818"/>
                  <a:pt x="5222909" y="994746"/>
                  <a:pt x="5222909" y="989655"/>
                </a:cubicBezTo>
                <a:cubicBezTo>
                  <a:pt x="5222909" y="984565"/>
                  <a:pt x="5226985" y="980492"/>
                  <a:pt x="5232076" y="980492"/>
                </a:cubicBezTo>
                <a:close/>
                <a:moveTo>
                  <a:pt x="7707098" y="969283"/>
                </a:moveTo>
                <a:cubicBezTo>
                  <a:pt x="7719315" y="969283"/>
                  <a:pt x="7729496" y="979464"/>
                  <a:pt x="7729496" y="991681"/>
                </a:cubicBezTo>
                <a:cubicBezTo>
                  <a:pt x="7729496" y="1003898"/>
                  <a:pt x="7719315" y="1014079"/>
                  <a:pt x="7707098" y="1014079"/>
                </a:cubicBezTo>
                <a:cubicBezTo>
                  <a:pt x="7694880" y="1014079"/>
                  <a:pt x="7684699" y="1003898"/>
                  <a:pt x="7684699" y="991681"/>
                </a:cubicBezTo>
                <a:cubicBezTo>
                  <a:pt x="7684699" y="979464"/>
                  <a:pt x="7694880" y="969283"/>
                  <a:pt x="7707098" y="969283"/>
                </a:cubicBezTo>
                <a:close/>
                <a:moveTo>
                  <a:pt x="2975991" y="968282"/>
                </a:moveTo>
                <a:cubicBezTo>
                  <a:pt x="2982098" y="967773"/>
                  <a:pt x="2987187" y="969809"/>
                  <a:pt x="2990748" y="973373"/>
                </a:cubicBezTo>
                <a:lnTo>
                  <a:pt x="2994348" y="982533"/>
                </a:lnTo>
                <a:lnTo>
                  <a:pt x="3001424" y="979477"/>
                </a:lnTo>
                <a:cubicBezTo>
                  <a:pt x="3010589" y="979477"/>
                  <a:pt x="3018736" y="987623"/>
                  <a:pt x="3018736" y="996786"/>
                </a:cubicBezTo>
                <a:cubicBezTo>
                  <a:pt x="3018736" y="1005948"/>
                  <a:pt x="3010589" y="1014093"/>
                  <a:pt x="3001424" y="1014093"/>
                </a:cubicBezTo>
                <a:cubicBezTo>
                  <a:pt x="2996334" y="1014093"/>
                  <a:pt x="2992008" y="1012057"/>
                  <a:pt x="2988955" y="1008875"/>
                </a:cubicBezTo>
                <a:lnTo>
                  <a:pt x="2986581" y="1002939"/>
                </a:lnTo>
                <a:lnTo>
                  <a:pt x="2975991" y="1006971"/>
                </a:lnTo>
                <a:cubicBezTo>
                  <a:pt x="2964795" y="1006971"/>
                  <a:pt x="2955628" y="997808"/>
                  <a:pt x="2955628" y="987627"/>
                </a:cubicBezTo>
                <a:lnTo>
                  <a:pt x="2956229" y="986235"/>
                </a:lnTo>
                <a:lnTo>
                  <a:pt x="2954541" y="984547"/>
                </a:lnTo>
                <a:lnTo>
                  <a:pt x="2958789" y="980299"/>
                </a:lnTo>
                <a:lnTo>
                  <a:pt x="2961612" y="973754"/>
                </a:lnTo>
                <a:cubicBezTo>
                  <a:pt x="2965303" y="970318"/>
                  <a:pt x="2970392" y="968282"/>
                  <a:pt x="2975991" y="968282"/>
                </a:cubicBezTo>
                <a:close/>
                <a:moveTo>
                  <a:pt x="11050593" y="929590"/>
                </a:moveTo>
                <a:cubicBezTo>
                  <a:pt x="11058737" y="929590"/>
                  <a:pt x="11065865" y="936716"/>
                  <a:pt x="11065865" y="944862"/>
                </a:cubicBezTo>
                <a:cubicBezTo>
                  <a:pt x="11065865" y="953007"/>
                  <a:pt x="11058737" y="960134"/>
                  <a:pt x="11050593" y="960134"/>
                </a:cubicBezTo>
                <a:cubicBezTo>
                  <a:pt x="11042447" y="960134"/>
                  <a:pt x="11035321" y="953007"/>
                  <a:pt x="11035321" y="944862"/>
                </a:cubicBezTo>
                <a:cubicBezTo>
                  <a:pt x="11035321" y="936716"/>
                  <a:pt x="11042447" y="929590"/>
                  <a:pt x="11050593" y="929590"/>
                </a:cubicBezTo>
                <a:close/>
                <a:moveTo>
                  <a:pt x="8596932" y="919404"/>
                </a:moveTo>
                <a:cubicBezTo>
                  <a:pt x="8606095" y="920422"/>
                  <a:pt x="8614240" y="927549"/>
                  <a:pt x="8614240" y="936711"/>
                </a:cubicBezTo>
                <a:cubicBezTo>
                  <a:pt x="8614240" y="945875"/>
                  <a:pt x="8606095" y="954021"/>
                  <a:pt x="8596932" y="954021"/>
                </a:cubicBezTo>
                <a:cubicBezTo>
                  <a:pt x="8587769" y="954021"/>
                  <a:pt x="8579624" y="946893"/>
                  <a:pt x="8579624" y="936711"/>
                </a:cubicBezTo>
                <a:cubicBezTo>
                  <a:pt x="8579624" y="927549"/>
                  <a:pt x="8586751" y="919404"/>
                  <a:pt x="8596932" y="919404"/>
                </a:cubicBezTo>
                <a:close/>
                <a:moveTo>
                  <a:pt x="5332854" y="906151"/>
                </a:moveTo>
                <a:cubicBezTo>
                  <a:pt x="5336928" y="906151"/>
                  <a:pt x="5339980" y="909205"/>
                  <a:pt x="5339980" y="913278"/>
                </a:cubicBezTo>
                <a:cubicBezTo>
                  <a:pt x="5339980" y="917350"/>
                  <a:pt x="5336928" y="920405"/>
                  <a:pt x="5332854" y="920405"/>
                </a:cubicBezTo>
                <a:cubicBezTo>
                  <a:pt x="5328781" y="920405"/>
                  <a:pt x="5325727" y="917350"/>
                  <a:pt x="5325727" y="913278"/>
                </a:cubicBezTo>
                <a:cubicBezTo>
                  <a:pt x="5325727" y="909205"/>
                  <a:pt x="5328781" y="906151"/>
                  <a:pt x="5332854" y="906151"/>
                </a:cubicBezTo>
                <a:close/>
                <a:moveTo>
                  <a:pt x="4459325" y="895988"/>
                </a:moveTo>
                <a:cubicBezTo>
                  <a:pt x="4465436" y="895988"/>
                  <a:pt x="4470526" y="901080"/>
                  <a:pt x="4470526" y="907188"/>
                </a:cubicBezTo>
                <a:cubicBezTo>
                  <a:pt x="4470526" y="913297"/>
                  <a:pt x="4465436" y="918387"/>
                  <a:pt x="4459325" y="918387"/>
                </a:cubicBezTo>
                <a:cubicBezTo>
                  <a:pt x="4453218" y="918387"/>
                  <a:pt x="4448126" y="913297"/>
                  <a:pt x="4448126" y="907188"/>
                </a:cubicBezTo>
                <a:cubicBezTo>
                  <a:pt x="4448126" y="901080"/>
                  <a:pt x="4453218" y="895988"/>
                  <a:pt x="4459325" y="895988"/>
                </a:cubicBezTo>
                <a:close/>
                <a:moveTo>
                  <a:pt x="7826218" y="856284"/>
                </a:moveTo>
                <a:cubicBezTo>
                  <a:pt x="7830290" y="856284"/>
                  <a:pt x="7834363" y="860356"/>
                  <a:pt x="7834363" y="864429"/>
                </a:cubicBezTo>
                <a:cubicBezTo>
                  <a:pt x="7834363" y="868502"/>
                  <a:pt x="7830290" y="872574"/>
                  <a:pt x="7826218" y="872574"/>
                </a:cubicBezTo>
                <a:cubicBezTo>
                  <a:pt x="7821127" y="872574"/>
                  <a:pt x="7818073" y="868502"/>
                  <a:pt x="7818073" y="864429"/>
                </a:cubicBezTo>
                <a:cubicBezTo>
                  <a:pt x="7818073" y="860356"/>
                  <a:pt x="7822145" y="856284"/>
                  <a:pt x="7826218" y="856284"/>
                </a:cubicBezTo>
                <a:close/>
                <a:moveTo>
                  <a:pt x="4359551" y="850180"/>
                </a:moveTo>
                <a:cubicBezTo>
                  <a:pt x="4376859" y="850180"/>
                  <a:pt x="4392132" y="864433"/>
                  <a:pt x="4392132" y="882760"/>
                </a:cubicBezTo>
                <a:cubicBezTo>
                  <a:pt x="4392132" y="901085"/>
                  <a:pt x="4376859" y="915339"/>
                  <a:pt x="4359551" y="915339"/>
                </a:cubicBezTo>
                <a:cubicBezTo>
                  <a:pt x="4341223" y="915339"/>
                  <a:pt x="4326968" y="901085"/>
                  <a:pt x="4326968" y="882760"/>
                </a:cubicBezTo>
                <a:cubicBezTo>
                  <a:pt x="4326968" y="864433"/>
                  <a:pt x="4342242" y="850180"/>
                  <a:pt x="4359551" y="850180"/>
                </a:cubicBezTo>
                <a:close/>
                <a:moveTo>
                  <a:pt x="1986347" y="813521"/>
                </a:moveTo>
                <a:cubicBezTo>
                  <a:pt x="1990420" y="812503"/>
                  <a:pt x="1993475" y="815558"/>
                  <a:pt x="1993475" y="819630"/>
                </a:cubicBezTo>
                <a:cubicBezTo>
                  <a:pt x="1993475" y="823703"/>
                  <a:pt x="1990420" y="826757"/>
                  <a:pt x="1986347" y="826757"/>
                </a:cubicBezTo>
                <a:cubicBezTo>
                  <a:pt x="1982274" y="826757"/>
                  <a:pt x="1979220" y="823703"/>
                  <a:pt x="1979220" y="819630"/>
                </a:cubicBezTo>
                <a:cubicBezTo>
                  <a:pt x="1979220" y="815558"/>
                  <a:pt x="1982274" y="813521"/>
                  <a:pt x="1986347" y="813521"/>
                </a:cubicBezTo>
                <a:close/>
                <a:moveTo>
                  <a:pt x="927522" y="812507"/>
                </a:moveTo>
                <a:cubicBezTo>
                  <a:pt x="932612" y="812507"/>
                  <a:pt x="935667" y="816580"/>
                  <a:pt x="935667" y="820652"/>
                </a:cubicBezTo>
                <a:cubicBezTo>
                  <a:pt x="935667" y="824725"/>
                  <a:pt x="931594" y="828797"/>
                  <a:pt x="927522" y="828797"/>
                </a:cubicBezTo>
                <a:cubicBezTo>
                  <a:pt x="923449" y="828797"/>
                  <a:pt x="919377" y="824725"/>
                  <a:pt x="919377" y="820652"/>
                </a:cubicBezTo>
                <a:cubicBezTo>
                  <a:pt x="919377" y="816580"/>
                  <a:pt x="923449" y="812507"/>
                  <a:pt x="927522" y="812507"/>
                </a:cubicBezTo>
                <a:close/>
                <a:moveTo>
                  <a:pt x="3198942" y="766688"/>
                </a:moveTo>
                <a:cubicBezTo>
                  <a:pt x="3212177" y="766688"/>
                  <a:pt x="3222358" y="776869"/>
                  <a:pt x="3222358" y="790105"/>
                </a:cubicBezTo>
                <a:cubicBezTo>
                  <a:pt x="3222358" y="803340"/>
                  <a:pt x="3212177" y="813521"/>
                  <a:pt x="3198942" y="813521"/>
                </a:cubicBezTo>
                <a:cubicBezTo>
                  <a:pt x="3185705" y="813521"/>
                  <a:pt x="3175523" y="803340"/>
                  <a:pt x="3175523" y="790105"/>
                </a:cubicBezTo>
                <a:cubicBezTo>
                  <a:pt x="3175523" y="777887"/>
                  <a:pt x="3185705" y="766688"/>
                  <a:pt x="3198942" y="766688"/>
                </a:cubicBezTo>
                <a:close/>
                <a:moveTo>
                  <a:pt x="994706" y="754471"/>
                </a:moveTo>
                <a:cubicBezTo>
                  <a:pt x="1004886" y="754471"/>
                  <a:pt x="1014049" y="762616"/>
                  <a:pt x="1014049" y="772797"/>
                </a:cubicBezTo>
                <a:cubicBezTo>
                  <a:pt x="1014049" y="782978"/>
                  <a:pt x="1005905" y="791123"/>
                  <a:pt x="994706" y="791123"/>
                </a:cubicBezTo>
                <a:cubicBezTo>
                  <a:pt x="984525" y="791123"/>
                  <a:pt x="975362" y="782978"/>
                  <a:pt x="975362" y="772797"/>
                </a:cubicBezTo>
                <a:cubicBezTo>
                  <a:pt x="975362" y="762616"/>
                  <a:pt x="983507" y="754471"/>
                  <a:pt x="994706" y="754471"/>
                </a:cubicBezTo>
                <a:close/>
                <a:moveTo>
                  <a:pt x="4060267" y="751418"/>
                </a:moveTo>
                <a:cubicBezTo>
                  <a:pt x="4064340" y="752436"/>
                  <a:pt x="4066377" y="754473"/>
                  <a:pt x="4066377" y="757527"/>
                </a:cubicBezTo>
                <a:cubicBezTo>
                  <a:pt x="4066377" y="760581"/>
                  <a:pt x="4064340" y="763636"/>
                  <a:pt x="4060267" y="763636"/>
                </a:cubicBezTo>
                <a:cubicBezTo>
                  <a:pt x="4057212" y="763636"/>
                  <a:pt x="4054157" y="761599"/>
                  <a:pt x="4054157" y="757527"/>
                </a:cubicBezTo>
                <a:cubicBezTo>
                  <a:pt x="4054157" y="754473"/>
                  <a:pt x="4057212" y="751418"/>
                  <a:pt x="4060267" y="751418"/>
                </a:cubicBezTo>
                <a:close/>
                <a:moveTo>
                  <a:pt x="1145336" y="742230"/>
                </a:moveTo>
                <a:cubicBezTo>
                  <a:pt x="1146354" y="742230"/>
                  <a:pt x="1148391" y="743248"/>
                  <a:pt x="1148391" y="745285"/>
                </a:cubicBezTo>
                <a:cubicBezTo>
                  <a:pt x="1148391" y="747321"/>
                  <a:pt x="1147373" y="748339"/>
                  <a:pt x="1145336" y="748339"/>
                </a:cubicBezTo>
                <a:cubicBezTo>
                  <a:pt x="1143300" y="748339"/>
                  <a:pt x="1142282" y="747321"/>
                  <a:pt x="1142282" y="745285"/>
                </a:cubicBezTo>
                <a:cubicBezTo>
                  <a:pt x="1142282" y="743248"/>
                  <a:pt x="1143300" y="742230"/>
                  <a:pt x="1145336" y="742230"/>
                </a:cubicBezTo>
                <a:close/>
                <a:moveTo>
                  <a:pt x="5388870" y="739199"/>
                </a:moveTo>
                <a:cubicBezTo>
                  <a:pt x="5399050" y="739199"/>
                  <a:pt x="5406181" y="747344"/>
                  <a:pt x="5406181" y="756506"/>
                </a:cubicBezTo>
                <a:cubicBezTo>
                  <a:pt x="5406181" y="766687"/>
                  <a:pt x="5398035" y="773814"/>
                  <a:pt x="5388870" y="773814"/>
                </a:cubicBezTo>
                <a:cubicBezTo>
                  <a:pt x="5378693" y="773814"/>
                  <a:pt x="5371564" y="765670"/>
                  <a:pt x="5371564" y="756506"/>
                </a:cubicBezTo>
                <a:cubicBezTo>
                  <a:pt x="5371564" y="746326"/>
                  <a:pt x="5379710" y="739199"/>
                  <a:pt x="5388870" y="739199"/>
                </a:cubicBezTo>
                <a:close/>
                <a:moveTo>
                  <a:pt x="11597322" y="735130"/>
                </a:moveTo>
                <a:cubicBezTo>
                  <a:pt x="11619721" y="736148"/>
                  <a:pt x="11638046" y="753456"/>
                  <a:pt x="11638046" y="775855"/>
                </a:cubicBezTo>
                <a:cubicBezTo>
                  <a:pt x="11638046" y="798253"/>
                  <a:pt x="11619721" y="816579"/>
                  <a:pt x="11597322" y="816579"/>
                </a:cubicBezTo>
                <a:cubicBezTo>
                  <a:pt x="11574924" y="816579"/>
                  <a:pt x="11556597" y="798253"/>
                  <a:pt x="11556597" y="775855"/>
                </a:cubicBezTo>
                <a:cubicBezTo>
                  <a:pt x="11556597" y="753456"/>
                  <a:pt x="11574924" y="735130"/>
                  <a:pt x="11597322" y="735130"/>
                </a:cubicBezTo>
                <a:close/>
                <a:moveTo>
                  <a:pt x="8627475" y="728007"/>
                </a:moveTo>
                <a:cubicBezTo>
                  <a:pt x="8640710" y="728007"/>
                  <a:pt x="8651909" y="739206"/>
                  <a:pt x="8651909" y="751424"/>
                </a:cubicBezTo>
                <a:cubicBezTo>
                  <a:pt x="8651909" y="764659"/>
                  <a:pt x="8640710" y="774840"/>
                  <a:pt x="8627475" y="774840"/>
                </a:cubicBezTo>
                <a:cubicBezTo>
                  <a:pt x="8614239" y="774840"/>
                  <a:pt x="8603040" y="764659"/>
                  <a:pt x="8603040" y="751424"/>
                </a:cubicBezTo>
                <a:cubicBezTo>
                  <a:pt x="8603040" y="738188"/>
                  <a:pt x="8614239" y="728007"/>
                  <a:pt x="8627475" y="728007"/>
                </a:cubicBezTo>
                <a:close/>
                <a:moveTo>
                  <a:pt x="172017" y="700487"/>
                </a:moveTo>
                <a:cubicBezTo>
                  <a:pt x="175071" y="700487"/>
                  <a:pt x="178125" y="703542"/>
                  <a:pt x="178125" y="706596"/>
                </a:cubicBezTo>
                <a:cubicBezTo>
                  <a:pt x="178125" y="709650"/>
                  <a:pt x="175071" y="712705"/>
                  <a:pt x="172017" y="712705"/>
                </a:cubicBezTo>
                <a:cubicBezTo>
                  <a:pt x="168962" y="712705"/>
                  <a:pt x="165908" y="709650"/>
                  <a:pt x="165908" y="706596"/>
                </a:cubicBezTo>
                <a:cubicBezTo>
                  <a:pt x="165908" y="703542"/>
                  <a:pt x="168962" y="700487"/>
                  <a:pt x="172017" y="700487"/>
                </a:cubicBezTo>
                <a:close/>
                <a:moveTo>
                  <a:pt x="2623699" y="688293"/>
                </a:moveTo>
                <a:cubicBezTo>
                  <a:pt x="2632862" y="688293"/>
                  <a:pt x="2639989" y="695420"/>
                  <a:pt x="2639989" y="704583"/>
                </a:cubicBezTo>
                <a:cubicBezTo>
                  <a:pt x="2639989" y="713746"/>
                  <a:pt x="2632862" y="719855"/>
                  <a:pt x="2623699" y="719855"/>
                </a:cubicBezTo>
                <a:cubicBezTo>
                  <a:pt x="2614535" y="719855"/>
                  <a:pt x="2607408" y="712728"/>
                  <a:pt x="2607408" y="704583"/>
                </a:cubicBezTo>
                <a:cubicBezTo>
                  <a:pt x="2607408" y="695420"/>
                  <a:pt x="2614535" y="688293"/>
                  <a:pt x="2623699" y="688293"/>
                </a:cubicBezTo>
                <a:close/>
                <a:moveTo>
                  <a:pt x="1419236" y="677084"/>
                </a:moveTo>
                <a:cubicBezTo>
                  <a:pt x="1428399" y="678102"/>
                  <a:pt x="1435526" y="684211"/>
                  <a:pt x="1435526" y="693374"/>
                </a:cubicBezTo>
                <a:cubicBezTo>
                  <a:pt x="1435526" y="702537"/>
                  <a:pt x="1428399" y="709664"/>
                  <a:pt x="1419236" y="709664"/>
                </a:cubicBezTo>
                <a:cubicBezTo>
                  <a:pt x="1410073" y="709664"/>
                  <a:pt x="1402946" y="702537"/>
                  <a:pt x="1402946" y="693374"/>
                </a:cubicBezTo>
                <a:cubicBezTo>
                  <a:pt x="1402946" y="684211"/>
                  <a:pt x="1410073" y="677084"/>
                  <a:pt x="1419236" y="677084"/>
                </a:cubicBezTo>
                <a:close/>
                <a:moveTo>
                  <a:pt x="221959" y="674041"/>
                </a:moveTo>
                <a:cubicBezTo>
                  <a:pt x="230104" y="674041"/>
                  <a:pt x="236212" y="680149"/>
                  <a:pt x="236212" y="688294"/>
                </a:cubicBezTo>
                <a:cubicBezTo>
                  <a:pt x="236212" y="695421"/>
                  <a:pt x="230104" y="702548"/>
                  <a:pt x="221959" y="702548"/>
                </a:cubicBezTo>
                <a:cubicBezTo>
                  <a:pt x="213814" y="702548"/>
                  <a:pt x="207705" y="696439"/>
                  <a:pt x="207705" y="688294"/>
                </a:cubicBezTo>
                <a:cubicBezTo>
                  <a:pt x="207705" y="681168"/>
                  <a:pt x="213814" y="674041"/>
                  <a:pt x="221959" y="674041"/>
                </a:cubicBezTo>
                <a:close/>
                <a:moveTo>
                  <a:pt x="2549321" y="666891"/>
                </a:moveTo>
                <a:cubicBezTo>
                  <a:pt x="2552375" y="666891"/>
                  <a:pt x="2555429" y="668927"/>
                  <a:pt x="2555429" y="673000"/>
                </a:cubicBezTo>
                <a:cubicBezTo>
                  <a:pt x="2555429" y="676054"/>
                  <a:pt x="2552375" y="679109"/>
                  <a:pt x="2549321" y="679109"/>
                </a:cubicBezTo>
                <a:cubicBezTo>
                  <a:pt x="2546266" y="679109"/>
                  <a:pt x="2543212" y="676054"/>
                  <a:pt x="2543212" y="673000"/>
                </a:cubicBezTo>
                <a:cubicBezTo>
                  <a:pt x="2543212" y="669945"/>
                  <a:pt x="2546266" y="666891"/>
                  <a:pt x="2549321" y="666891"/>
                </a:cubicBezTo>
                <a:close/>
                <a:moveTo>
                  <a:pt x="1138277" y="663865"/>
                </a:moveTo>
                <a:cubicBezTo>
                  <a:pt x="1143368" y="663865"/>
                  <a:pt x="1148458" y="667937"/>
                  <a:pt x="1148458" y="674046"/>
                </a:cubicBezTo>
                <a:cubicBezTo>
                  <a:pt x="1148458" y="680155"/>
                  <a:pt x="1143368" y="684227"/>
                  <a:pt x="1138277" y="684227"/>
                </a:cubicBezTo>
                <a:cubicBezTo>
                  <a:pt x="1132168" y="684227"/>
                  <a:pt x="1128096" y="679137"/>
                  <a:pt x="1128096" y="674046"/>
                </a:cubicBezTo>
                <a:cubicBezTo>
                  <a:pt x="1128096" y="667937"/>
                  <a:pt x="1133187" y="663865"/>
                  <a:pt x="1138277" y="663865"/>
                </a:cubicBezTo>
                <a:close/>
                <a:moveTo>
                  <a:pt x="4785103" y="656710"/>
                </a:moveTo>
                <a:cubicBezTo>
                  <a:pt x="4787140" y="656710"/>
                  <a:pt x="4789176" y="658746"/>
                  <a:pt x="4789176" y="660782"/>
                </a:cubicBezTo>
                <a:cubicBezTo>
                  <a:pt x="4789176" y="662819"/>
                  <a:pt x="4787140" y="664855"/>
                  <a:pt x="4785103" y="664855"/>
                </a:cubicBezTo>
                <a:cubicBezTo>
                  <a:pt x="4783067" y="664855"/>
                  <a:pt x="4781032" y="662819"/>
                  <a:pt x="4781032" y="660782"/>
                </a:cubicBezTo>
                <a:cubicBezTo>
                  <a:pt x="4781032" y="658746"/>
                  <a:pt x="4783067" y="656710"/>
                  <a:pt x="4785103" y="656710"/>
                </a:cubicBezTo>
                <a:close/>
                <a:moveTo>
                  <a:pt x="6443616" y="651641"/>
                </a:moveTo>
                <a:cubicBezTo>
                  <a:pt x="6450742" y="651641"/>
                  <a:pt x="6455832" y="656732"/>
                  <a:pt x="6455832" y="663859"/>
                </a:cubicBezTo>
                <a:cubicBezTo>
                  <a:pt x="6455832" y="670985"/>
                  <a:pt x="6450742" y="676076"/>
                  <a:pt x="6443616" y="676076"/>
                </a:cubicBezTo>
                <a:cubicBezTo>
                  <a:pt x="6436489" y="676076"/>
                  <a:pt x="6431398" y="670985"/>
                  <a:pt x="6431398" y="663859"/>
                </a:cubicBezTo>
                <a:cubicBezTo>
                  <a:pt x="6431398" y="656732"/>
                  <a:pt x="6436489" y="651641"/>
                  <a:pt x="6443616" y="651641"/>
                </a:cubicBezTo>
                <a:close/>
                <a:moveTo>
                  <a:pt x="3110366" y="648590"/>
                </a:moveTo>
                <a:cubicBezTo>
                  <a:pt x="3118511" y="648590"/>
                  <a:pt x="3124621" y="654698"/>
                  <a:pt x="3124621" y="662844"/>
                </a:cubicBezTo>
                <a:cubicBezTo>
                  <a:pt x="3124621" y="670988"/>
                  <a:pt x="3118511" y="677097"/>
                  <a:pt x="3110366" y="677097"/>
                </a:cubicBezTo>
                <a:cubicBezTo>
                  <a:pt x="3102224" y="677097"/>
                  <a:pt x="3096114" y="670988"/>
                  <a:pt x="3096114" y="662844"/>
                </a:cubicBezTo>
                <a:cubicBezTo>
                  <a:pt x="3096114" y="654698"/>
                  <a:pt x="3102224" y="648590"/>
                  <a:pt x="3110366" y="648590"/>
                </a:cubicBezTo>
                <a:close/>
                <a:moveTo>
                  <a:pt x="4397201" y="629220"/>
                </a:moveTo>
                <a:cubicBezTo>
                  <a:pt x="4399238" y="629220"/>
                  <a:pt x="4401274" y="631256"/>
                  <a:pt x="4401274" y="633293"/>
                </a:cubicBezTo>
                <a:cubicBezTo>
                  <a:pt x="4401274" y="635329"/>
                  <a:pt x="4399238" y="637365"/>
                  <a:pt x="4397201" y="637365"/>
                </a:cubicBezTo>
                <a:cubicBezTo>
                  <a:pt x="4395165" y="637365"/>
                  <a:pt x="4393129" y="635329"/>
                  <a:pt x="4393129" y="633293"/>
                </a:cubicBezTo>
                <a:cubicBezTo>
                  <a:pt x="4393129" y="631256"/>
                  <a:pt x="4395165" y="629220"/>
                  <a:pt x="4397201" y="629220"/>
                </a:cubicBezTo>
                <a:close/>
                <a:moveTo>
                  <a:pt x="743181" y="564060"/>
                </a:moveTo>
                <a:cubicBezTo>
                  <a:pt x="746235" y="564060"/>
                  <a:pt x="748271" y="566096"/>
                  <a:pt x="748271" y="568132"/>
                </a:cubicBezTo>
                <a:cubicBezTo>
                  <a:pt x="748271" y="570169"/>
                  <a:pt x="746235" y="572205"/>
                  <a:pt x="743181" y="572205"/>
                </a:cubicBezTo>
                <a:cubicBezTo>
                  <a:pt x="740125" y="572205"/>
                  <a:pt x="738090" y="570169"/>
                  <a:pt x="738090" y="568132"/>
                </a:cubicBezTo>
                <a:cubicBezTo>
                  <a:pt x="738090" y="566096"/>
                  <a:pt x="740125" y="564060"/>
                  <a:pt x="743181" y="564060"/>
                </a:cubicBezTo>
                <a:close/>
                <a:moveTo>
                  <a:pt x="5325756" y="552890"/>
                </a:moveTo>
                <a:cubicBezTo>
                  <a:pt x="5355285" y="552890"/>
                  <a:pt x="5378697" y="576306"/>
                  <a:pt x="5378697" y="604813"/>
                </a:cubicBezTo>
                <a:cubicBezTo>
                  <a:pt x="5378697" y="633320"/>
                  <a:pt x="5355285" y="656737"/>
                  <a:pt x="5325756" y="656737"/>
                </a:cubicBezTo>
                <a:cubicBezTo>
                  <a:pt x="5296228" y="656737"/>
                  <a:pt x="5272813" y="633320"/>
                  <a:pt x="5272813" y="604813"/>
                </a:cubicBezTo>
                <a:cubicBezTo>
                  <a:pt x="5272813" y="576306"/>
                  <a:pt x="5296228" y="552890"/>
                  <a:pt x="5325756" y="552890"/>
                </a:cubicBezTo>
                <a:close/>
                <a:moveTo>
                  <a:pt x="777848" y="531504"/>
                </a:moveTo>
                <a:cubicBezTo>
                  <a:pt x="788028" y="532522"/>
                  <a:pt x="797192" y="540667"/>
                  <a:pt x="797192" y="550848"/>
                </a:cubicBezTo>
                <a:cubicBezTo>
                  <a:pt x="797192" y="562048"/>
                  <a:pt x="788028" y="570192"/>
                  <a:pt x="777848" y="570192"/>
                </a:cubicBezTo>
                <a:cubicBezTo>
                  <a:pt x="766649" y="570192"/>
                  <a:pt x="758504" y="562048"/>
                  <a:pt x="758504" y="550848"/>
                </a:cubicBezTo>
                <a:cubicBezTo>
                  <a:pt x="758504" y="540667"/>
                  <a:pt x="767667" y="531504"/>
                  <a:pt x="777848" y="531504"/>
                </a:cubicBezTo>
                <a:close/>
                <a:moveTo>
                  <a:pt x="10168903" y="524376"/>
                </a:moveTo>
                <a:cubicBezTo>
                  <a:pt x="10172976" y="524376"/>
                  <a:pt x="10175013" y="527430"/>
                  <a:pt x="10175013" y="530485"/>
                </a:cubicBezTo>
                <a:cubicBezTo>
                  <a:pt x="10175013" y="533539"/>
                  <a:pt x="10171958" y="536594"/>
                  <a:pt x="10168903" y="536594"/>
                </a:cubicBezTo>
                <a:cubicBezTo>
                  <a:pt x="10165849" y="536594"/>
                  <a:pt x="10162795" y="533539"/>
                  <a:pt x="10162795" y="530485"/>
                </a:cubicBezTo>
                <a:cubicBezTo>
                  <a:pt x="10162795" y="527430"/>
                  <a:pt x="10165849" y="524376"/>
                  <a:pt x="10168903" y="524376"/>
                </a:cubicBezTo>
                <a:close/>
                <a:moveTo>
                  <a:pt x="6053676" y="522319"/>
                </a:moveTo>
                <a:cubicBezTo>
                  <a:pt x="6056730" y="522319"/>
                  <a:pt x="6058766" y="524355"/>
                  <a:pt x="6058766" y="527410"/>
                </a:cubicBezTo>
                <a:cubicBezTo>
                  <a:pt x="6058766" y="530464"/>
                  <a:pt x="6056730" y="532500"/>
                  <a:pt x="6053676" y="532500"/>
                </a:cubicBezTo>
                <a:cubicBezTo>
                  <a:pt x="6050621" y="532500"/>
                  <a:pt x="6048585" y="530464"/>
                  <a:pt x="6048585" y="527410"/>
                </a:cubicBezTo>
                <a:cubicBezTo>
                  <a:pt x="6048585" y="524355"/>
                  <a:pt x="6050621" y="522319"/>
                  <a:pt x="6053676" y="522319"/>
                </a:cubicBezTo>
                <a:close/>
                <a:moveTo>
                  <a:pt x="2166508" y="516210"/>
                </a:moveTo>
                <a:cubicBezTo>
                  <a:pt x="2167526" y="516210"/>
                  <a:pt x="2168544" y="516210"/>
                  <a:pt x="2168544" y="518246"/>
                </a:cubicBezTo>
                <a:cubicBezTo>
                  <a:pt x="2168544" y="519264"/>
                  <a:pt x="2167526" y="520282"/>
                  <a:pt x="2166508" y="520282"/>
                </a:cubicBezTo>
                <a:cubicBezTo>
                  <a:pt x="2165490" y="520282"/>
                  <a:pt x="2164472" y="519264"/>
                  <a:pt x="2164472" y="518246"/>
                </a:cubicBezTo>
                <a:cubicBezTo>
                  <a:pt x="2164472" y="517228"/>
                  <a:pt x="2165490" y="516210"/>
                  <a:pt x="2166508" y="516210"/>
                </a:cubicBezTo>
                <a:close/>
                <a:moveTo>
                  <a:pt x="8592859" y="508092"/>
                </a:moveTo>
                <a:cubicBezTo>
                  <a:pt x="8606094" y="508092"/>
                  <a:pt x="8617294" y="519292"/>
                  <a:pt x="8617294" y="532528"/>
                </a:cubicBezTo>
                <a:cubicBezTo>
                  <a:pt x="8617294" y="545762"/>
                  <a:pt x="8606094" y="556963"/>
                  <a:pt x="8592859" y="556963"/>
                </a:cubicBezTo>
                <a:cubicBezTo>
                  <a:pt x="8579624" y="556963"/>
                  <a:pt x="8568424" y="545762"/>
                  <a:pt x="8568424" y="532528"/>
                </a:cubicBezTo>
                <a:cubicBezTo>
                  <a:pt x="8568424" y="519292"/>
                  <a:pt x="8579624" y="508092"/>
                  <a:pt x="8592859" y="508092"/>
                </a:cubicBezTo>
                <a:close/>
                <a:moveTo>
                  <a:pt x="6066913" y="493836"/>
                </a:moveTo>
                <a:cubicBezTo>
                  <a:pt x="6074039" y="493836"/>
                  <a:pt x="6081166" y="499945"/>
                  <a:pt x="6081166" y="508090"/>
                </a:cubicBezTo>
                <a:cubicBezTo>
                  <a:pt x="6081166" y="516235"/>
                  <a:pt x="6075057" y="522343"/>
                  <a:pt x="6066913" y="522343"/>
                </a:cubicBezTo>
                <a:cubicBezTo>
                  <a:pt x="6058767" y="522343"/>
                  <a:pt x="6052659" y="516235"/>
                  <a:pt x="6052659" y="508090"/>
                </a:cubicBezTo>
                <a:cubicBezTo>
                  <a:pt x="6052659" y="499945"/>
                  <a:pt x="6058767" y="493836"/>
                  <a:pt x="6066913" y="493836"/>
                </a:cubicBezTo>
                <a:close/>
                <a:moveTo>
                  <a:pt x="6723597" y="480603"/>
                </a:moveTo>
                <a:cubicBezTo>
                  <a:pt x="6734796" y="480603"/>
                  <a:pt x="6743960" y="489766"/>
                  <a:pt x="6743960" y="500965"/>
                </a:cubicBezTo>
                <a:cubicBezTo>
                  <a:pt x="6743960" y="512164"/>
                  <a:pt x="6734796" y="521329"/>
                  <a:pt x="6723597" y="521329"/>
                </a:cubicBezTo>
                <a:cubicBezTo>
                  <a:pt x="6712398" y="521329"/>
                  <a:pt x="6703235" y="512164"/>
                  <a:pt x="6703235" y="500965"/>
                </a:cubicBezTo>
                <a:cubicBezTo>
                  <a:pt x="6703235" y="489766"/>
                  <a:pt x="6712398" y="480603"/>
                  <a:pt x="6723597" y="480603"/>
                </a:cubicBezTo>
                <a:close/>
                <a:moveTo>
                  <a:pt x="10992560" y="476531"/>
                </a:moveTo>
                <a:cubicBezTo>
                  <a:pt x="10995614" y="476531"/>
                  <a:pt x="10997650" y="478567"/>
                  <a:pt x="10997650" y="481622"/>
                </a:cubicBezTo>
                <a:cubicBezTo>
                  <a:pt x="10997650" y="484676"/>
                  <a:pt x="10995614" y="486712"/>
                  <a:pt x="10992560" y="486712"/>
                </a:cubicBezTo>
                <a:cubicBezTo>
                  <a:pt x="10989506" y="486712"/>
                  <a:pt x="10987469" y="484676"/>
                  <a:pt x="10987469" y="481622"/>
                </a:cubicBezTo>
                <a:cubicBezTo>
                  <a:pt x="10987469" y="478567"/>
                  <a:pt x="10989506" y="476531"/>
                  <a:pt x="10992560" y="476531"/>
                </a:cubicBezTo>
                <a:close/>
                <a:moveTo>
                  <a:pt x="3592921" y="475498"/>
                </a:moveTo>
                <a:cubicBezTo>
                  <a:pt x="3641788" y="475498"/>
                  <a:pt x="3681491" y="515204"/>
                  <a:pt x="3681491" y="563056"/>
                </a:cubicBezTo>
                <a:cubicBezTo>
                  <a:pt x="3681491" y="611926"/>
                  <a:pt x="3641788" y="650613"/>
                  <a:pt x="3592921" y="650613"/>
                </a:cubicBezTo>
                <a:cubicBezTo>
                  <a:pt x="3544054" y="650613"/>
                  <a:pt x="3504350" y="610906"/>
                  <a:pt x="3504350" y="563056"/>
                </a:cubicBezTo>
                <a:cubicBezTo>
                  <a:pt x="3504350" y="514186"/>
                  <a:pt x="3544054" y="475498"/>
                  <a:pt x="3592921" y="475498"/>
                </a:cubicBezTo>
                <a:close/>
                <a:moveTo>
                  <a:pt x="4326963" y="471433"/>
                </a:moveTo>
                <a:cubicBezTo>
                  <a:pt x="4337144" y="471433"/>
                  <a:pt x="4346306" y="480596"/>
                  <a:pt x="4346306" y="490777"/>
                </a:cubicBezTo>
                <a:cubicBezTo>
                  <a:pt x="4346306" y="500959"/>
                  <a:pt x="4338162" y="510122"/>
                  <a:pt x="4326963" y="510122"/>
                </a:cubicBezTo>
                <a:cubicBezTo>
                  <a:pt x="4316781" y="510122"/>
                  <a:pt x="4307663" y="501977"/>
                  <a:pt x="4307663" y="490777"/>
                </a:cubicBezTo>
                <a:cubicBezTo>
                  <a:pt x="4307663" y="480596"/>
                  <a:pt x="4315762" y="471433"/>
                  <a:pt x="4326963" y="471433"/>
                </a:cubicBezTo>
                <a:close/>
                <a:moveTo>
                  <a:pt x="427563" y="469375"/>
                </a:moveTo>
                <a:cubicBezTo>
                  <a:pt x="427563" y="469375"/>
                  <a:pt x="428581" y="470393"/>
                  <a:pt x="428581" y="470393"/>
                </a:cubicBezTo>
                <a:cubicBezTo>
                  <a:pt x="428581" y="471411"/>
                  <a:pt x="427563" y="471411"/>
                  <a:pt x="427563" y="471411"/>
                </a:cubicBezTo>
                <a:cubicBezTo>
                  <a:pt x="426545" y="471411"/>
                  <a:pt x="426545" y="470393"/>
                  <a:pt x="426545" y="470393"/>
                </a:cubicBezTo>
                <a:cubicBezTo>
                  <a:pt x="426545" y="469375"/>
                  <a:pt x="427563" y="469375"/>
                  <a:pt x="427563" y="469375"/>
                </a:cubicBezTo>
                <a:close/>
                <a:moveTo>
                  <a:pt x="2938242" y="457159"/>
                </a:moveTo>
                <a:cubicBezTo>
                  <a:pt x="2942314" y="457159"/>
                  <a:pt x="2944351" y="459195"/>
                  <a:pt x="2944351" y="462250"/>
                </a:cubicBezTo>
                <a:cubicBezTo>
                  <a:pt x="2944351" y="465304"/>
                  <a:pt x="2942314" y="467340"/>
                  <a:pt x="2938242" y="467340"/>
                </a:cubicBezTo>
                <a:cubicBezTo>
                  <a:pt x="2935187" y="467340"/>
                  <a:pt x="2932133" y="465304"/>
                  <a:pt x="2932133" y="462250"/>
                </a:cubicBezTo>
                <a:cubicBezTo>
                  <a:pt x="2932133" y="459195"/>
                  <a:pt x="2934169" y="457159"/>
                  <a:pt x="2938242" y="457159"/>
                </a:cubicBezTo>
                <a:close/>
                <a:moveTo>
                  <a:pt x="2512732" y="403224"/>
                </a:moveTo>
                <a:cubicBezTo>
                  <a:pt x="2515786" y="403224"/>
                  <a:pt x="2518840" y="406278"/>
                  <a:pt x="2518840" y="409333"/>
                </a:cubicBezTo>
                <a:cubicBezTo>
                  <a:pt x="2518840" y="412387"/>
                  <a:pt x="2516804" y="415441"/>
                  <a:pt x="2512732" y="415441"/>
                </a:cubicBezTo>
                <a:cubicBezTo>
                  <a:pt x="2509677" y="415441"/>
                  <a:pt x="2506624" y="413405"/>
                  <a:pt x="2506624" y="409333"/>
                </a:cubicBezTo>
                <a:cubicBezTo>
                  <a:pt x="2506624" y="406278"/>
                  <a:pt x="2508660" y="403224"/>
                  <a:pt x="2512732" y="403224"/>
                </a:cubicBezTo>
                <a:close/>
                <a:moveTo>
                  <a:pt x="5816456" y="403200"/>
                </a:moveTo>
                <a:cubicBezTo>
                  <a:pt x="5821546" y="403200"/>
                  <a:pt x="5825619" y="407272"/>
                  <a:pt x="5825619" y="412363"/>
                </a:cubicBezTo>
                <a:cubicBezTo>
                  <a:pt x="5825619" y="417454"/>
                  <a:pt x="5821546" y="421526"/>
                  <a:pt x="5816456" y="421526"/>
                </a:cubicBezTo>
                <a:cubicBezTo>
                  <a:pt x="5811365" y="421526"/>
                  <a:pt x="5807293" y="417454"/>
                  <a:pt x="5807293" y="412363"/>
                </a:cubicBezTo>
                <a:cubicBezTo>
                  <a:pt x="5807293" y="407272"/>
                  <a:pt x="5811365" y="403200"/>
                  <a:pt x="5816456" y="403200"/>
                </a:cubicBezTo>
                <a:close/>
                <a:moveTo>
                  <a:pt x="8714015" y="402208"/>
                </a:moveTo>
                <a:cubicBezTo>
                  <a:pt x="8719106" y="402208"/>
                  <a:pt x="8722160" y="406280"/>
                  <a:pt x="8722160" y="410353"/>
                </a:cubicBezTo>
                <a:cubicBezTo>
                  <a:pt x="8722160" y="414426"/>
                  <a:pt x="8718088" y="418498"/>
                  <a:pt x="8714015" y="418498"/>
                </a:cubicBezTo>
                <a:cubicBezTo>
                  <a:pt x="8709943" y="418498"/>
                  <a:pt x="8705870" y="414426"/>
                  <a:pt x="8705870" y="410353"/>
                </a:cubicBezTo>
                <a:cubicBezTo>
                  <a:pt x="8705870" y="406280"/>
                  <a:pt x="8709943" y="402208"/>
                  <a:pt x="8714015" y="402208"/>
                </a:cubicBezTo>
                <a:close/>
                <a:moveTo>
                  <a:pt x="9278052" y="383876"/>
                </a:moveTo>
                <a:cubicBezTo>
                  <a:pt x="9279070" y="383876"/>
                  <a:pt x="9279070" y="384894"/>
                  <a:pt x="9279070" y="384894"/>
                </a:cubicBezTo>
                <a:cubicBezTo>
                  <a:pt x="9279070" y="385912"/>
                  <a:pt x="9278052" y="385912"/>
                  <a:pt x="9278052" y="385912"/>
                </a:cubicBezTo>
                <a:cubicBezTo>
                  <a:pt x="9277034" y="385912"/>
                  <a:pt x="9277034" y="384894"/>
                  <a:pt x="9277034" y="384894"/>
                </a:cubicBezTo>
                <a:cubicBezTo>
                  <a:pt x="9277034" y="383876"/>
                  <a:pt x="9278052" y="383876"/>
                  <a:pt x="9278052" y="383876"/>
                </a:cubicBezTo>
                <a:close/>
                <a:moveTo>
                  <a:pt x="8419779" y="378786"/>
                </a:moveTo>
                <a:cubicBezTo>
                  <a:pt x="8426906" y="378786"/>
                  <a:pt x="8434033" y="384894"/>
                  <a:pt x="8434033" y="393040"/>
                </a:cubicBezTo>
                <a:cubicBezTo>
                  <a:pt x="8434033" y="401184"/>
                  <a:pt x="8427924" y="407293"/>
                  <a:pt x="8419779" y="407293"/>
                </a:cubicBezTo>
                <a:cubicBezTo>
                  <a:pt x="8411634" y="407293"/>
                  <a:pt x="8405525" y="401184"/>
                  <a:pt x="8405525" y="393040"/>
                </a:cubicBezTo>
                <a:cubicBezTo>
                  <a:pt x="8405525" y="384894"/>
                  <a:pt x="8411634" y="378786"/>
                  <a:pt x="8419779" y="378786"/>
                </a:cubicBezTo>
                <a:close/>
                <a:moveTo>
                  <a:pt x="4043916" y="366546"/>
                </a:moveTo>
                <a:cubicBezTo>
                  <a:pt x="4053080" y="366546"/>
                  <a:pt x="4059189" y="372655"/>
                  <a:pt x="4059189" y="381818"/>
                </a:cubicBezTo>
                <a:cubicBezTo>
                  <a:pt x="4059189" y="389963"/>
                  <a:pt x="4052062" y="397090"/>
                  <a:pt x="4043916" y="397090"/>
                </a:cubicBezTo>
                <a:cubicBezTo>
                  <a:pt x="4035771" y="397090"/>
                  <a:pt x="4028645" y="389963"/>
                  <a:pt x="4028645" y="381818"/>
                </a:cubicBezTo>
                <a:cubicBezTo>
                  <a:pt x="4028645" y="373673"/>
                  <a:pt x="4035771" y="366546"/>
                  <a:pt x="4043916" y="366546"/>
                </a:cubicBezTo>
                <a:close/>
                <a:moveTo>
                  <a:pt x="5531384" y="355348"/>
                </a:moveTo>
                <a:cubicBezTo>
                  <a:pt x="5540547" y="355348"/>
                  <a:pt x="5548692" y="363493"/>
                  <a:pt x="5548692" y="372656"/>
                </a:cubicBezTo>
                <a:cubicBezTo>
                  <a:pt x="5548692" y="381819"/>
                  <a:pt x="5540547" y="389964"/>
                  <a:pt x="5531384" y="389964"/>
                </a:cubicBezTo>
                <a:cubicBezTo>
                  <a:pt x="5522221" y="389964"/>
                  <a:pt x="5514076" y="381819"/>
                  <a:pt x="5514076" y="372656"/>
                </a:cubicBezTo>
                <a:cubicBezTo>
                  <a:pt x="5514076" y="363493"/>
                  <a:pt x="5522221" y="355348"/>
                  <a:pt x="5531384" y="355348"/>
                </a:cubicBezTo>
                <a:close/>
                <a:moveTo>
                  <a:pt x="6608550" y="325823"/>
                </a:moveTo>
                <a:cubicBezTo>
                  <a:pt x="6611604" y="325823"/>
                  <a:pt x="6613640" y="327859"/>
                  <a:pt x="6613640" y="330914"/>
                </a:cubicBezTo>
                <a:cubicBezTo>
                  <a:pt x="6613640" y="333968"/>
                  <a:pt x="6611604" y="336004"/>
                  <a:pt x="6608550" y="336004"/>
                </a:cubicBezTo>
                <a:cubicBezTo>
                  <a:pt x="6605495" y="336004"/>
                  <a:pt x="6603459" y="333968"/>
                  <a:pt x="6603459" y="330914"/>
                </a:cubicBezTo>
                <a:cubicBezTo>
                  <a:pt x="6603459" y="327859"/>
                  <a:pt x="6605495" y="325823"/>
                  <a:pt x="6608550" y="325823"/>
                </a:cubicBezTo>
                <a:close/>
                <a:moveTo>
                  <a:pt x="7003580" y="314648"/>
                </a:moveTo>
                <a:cubicBezTo>
                  <a:pt x="7010706" y="314648"/>
                  <a:pt x="7015796" y="319739"/>
                  <a:pt x="7015796" y="325847"/>
                </a:cubicBezTo>
                <a:cubicBezTo>
                  <a:pt x="7015796" y="331956"/>
                  <a:pt x="7010706" y="337047"/>
                  <a:pt x="7003580" y="337047"/>
                </a:cubicBezTo>
                <a:cubicBezTo>
                  <a:pt x="6997470" y="337047"/>
                  <a:pt x="6991362" y="331956"/>
                  <a:pt x="6991362" y="325847"/>
                </a:cubicBezTo>
                <a:cubicBezTo>
                  <a:pt x="6991362" y="319739"/>
                  <a:pt x="6996453" y="314648"/>
                  <a:pt x="7003580" y="314648"/>
                </a:cubicBezTo>
                <a:close/>
                <a:moveTo>
                  <a:pt x="4121368" y="295307"/>
                </a:moveTo>
                <a:cubicBezTo>
                  <a:pt x="4130532" y="295307"/>
                  <a:pt x="4136640" y="301416"/>
                  <a:pt x="4136640" y="309561"/>
                </a:cubicBezTo>
                <a:cubicBezTo>
                  <a:pt x="4136640" y="317706"/>
                  <a:pt x="4129514" y="323814"/>
                  <a:pt x="4121368" y="323814"/>
                </a:cubicBezTo>
                <a:cubicBezTo>
                  <a:pt x="4113225" y="323814"/>
                  <a:pt x="4106095" y="317706"/>
                  <a:pt x="4106095" y="309561"/>
                </a:cubicBezTo>
                <a:cubicBezTo>
                  <a:pt x="4106095" y="301416"/>
                  <a:pt x="4112206" y="295307"/>
                  <a:pt x="4121368" y="295307"/>
                </a:cubicBezTo>
                <a:close/>
                <a:moveTo>
                  <a:pt x="5311470" y="293243"/>
                </a:moveTo>
                <a:cubicBezTo>
                  <a:pt x="5316562" y="293243"/>
                  <a:pt x="5320634" y="297316"/>
                  <a:pt x="5320634" y="302406"/>
                </a:cubicBezTo>
                <a:cubicBezTo>
                  <a:pt x="5320634" y="307497"/>
                  <a:pt x="5316562" y="311569"/>
                  <a:pt x="5311470" y="311569"/>
                </a:cubicBezTo>
                <a:cubicBezTo>
                  <a:pt x="5306380" y="311569"/>
                  <a:pt x="5302308" y="307497"/>
                  <a:pt x="5302308" y="302406"/>
                </a:cubicBezTo>
                <a:cubicBezTo>
                  <a:pt x="5302308" y="297316"/>
                  <a:pt x="5306380" y="293243"/>
                  <a:pt x="5311470" y="293243"/>
                </a:cubicBezTo>
                <a:close/>
                <a:moveTo>
                  <a:pt x="9786092" y="292250"/>
                </a:moveTo>
                <a:cubicBezTo>
                  <a:pt x="9795255" y="292250"/>
                  <a:pt x="9802382" y="299377"/>
                  <a:pt x="9802382" y="308540"/>
                </a:cubicBezTo>
                <a:cubicBezTo>
                  <a:pt x="9802382" y="317703"/>
                  <a:pt x="9795255" y="324830"/>
                  <a:pt x="9786092" y="324830"/>
                </a:cubicBezTo>
                <a:cubicBezTo>
                  <a:pt x="9776929" y="324830"/>
                  <a:pt x="9769802" y="317703"/>
                  <a:pt x="9769802" y="308540"/>
                </a:cubicBezTo>
                <a:cubicBezTo>
                  <a:pt x="9769802" y="299377"/>
                  <a:pt x="9776929" y="292250"/>
                  <a:pt x="9786092" y="292250"/>
                </a:cubicBezTo>
                <a:close/>
                <a:moveTo>
                  <a:pt x="9236309" y="271884"/>
                </a:moveTo>
                <a:cubicBezTo>
                  <a:pt x="9243436" y="271884"/>
                  <a:pt x="9249545" y="277992"/>
                  <a:pt x="9249545" y="285119"/>
                </a:cubicBezTo>
                <a:cubicBezTo>
                  <a:pt x="9249545" y="292246"/>
                  <a:pt x="9243436" y="298355"/>
                  <a:pt x="9236309" y="298355"/>
                </a:cubicBezTo>
                <a:cubicBezTo>
                  <a:pt x="9229182" y="298355"/>
                  <a:pt x="9223074" y="292246"/>
                  <a:pt x="9223074" y="285119"/>
                </a:cubicBezTo>
                <a:cubicBezTo>
                  <a:pt x="9223074" y="277992"/>
                  <a:pt x="9229182" y="271884"/>
                  <a:pt x="9236309" y="271884"/>
                </a:cubicBezTo>
                <a:close/>
                <a:moveTo>
                  <a:pt x="1991444" y="266797"/>
                </a:moveTo>
                <a:cubicBezTo>
                  <a:pt x="1995516" y="266797"/>
                  <a:pt x="1998572" y="269851"/>
                  <a:pt x="1998572" y="273924"/>
                </a:cubicBezTo>
                <a:cubicBezTo>
                  <a:pt x="1998572" y="277996"/>
                  <a:pt x="1995516" y="281051"/>
                  <a:pt x="1991444" y="281051"/>
                </a:cubicBezTo>
                <a:cubicBezTo>
                  <a:pt x="1987370" y="281051"/>
                  <a:pt x="1984317" y="277996"/>
                  <a:pt x="1984317" y="273924"/>
                </a:cubicBezTo>
                <a:cubicBezTo>
                  <a:pt x="1984317" y="269851"/>
                  <a:pt x="1987370" y="266797"/>
                  <a:pt x="1991444" y="266797"/>
                </a:cubicBezTo>
                <a:close/>
                <a:moveTo>
                  <a:pt x="8223283" y="262699"/>
                </a:moveTo>
                <a:cubicBezTo>
                  <a:pt x="8225320" y="262699"/>
                  <a:pt x="8226337" y="263717"/>
                  <a:pt x="8226337" y="265754"/>
                </a:cubicBezTo>
                <a:cubicBezTo>
                  <a:pt x="8226337" y="266772"/>
                  <a:pt x="8225320" y="268808"/>
                  <a:pt x="8223283" y="268808"/>
                </a:cubicBezTo>
                <a:cubicBezTo>
                  <a:pt x="8222265" y="268808"/>
                  <a:pt x="8220229" y="267790"/>
                  <a:pt x="8220229" y="265754"/>
                </a:cubicBezTo>
                <a:cubicBezTo>
                  <a:pt x="8220229" y="263717"/>
                  <a:pt x="8221247" y="262699"/>
                  <a:pt x="8223283" y="262699"/>
                </a:cubicBezTo>
                <a:close/>
                <a:moveTo>
                  <a:pt x="3759863" y="253535"/>
                </a:moveTo>
                <a:cubicBezTo>
                  <a:pt x="3762916" y="253535"/>
                  <a:pt x="3764952" y="255571"/>
                  <a:pt x="3764952" y="258626"/>
                </a:cubicBezTo>
                <a:cubicBezTo>
                  <a:pt x="3764952" y="261680"/>
                  <a:pt x="3762916" y="263716"/>
                  <a:pt x="3759863" y="263716"/>
                </a:cubicBezTo>
                <a:cubicBezTo>
                  <a:pt x="3756807" y="263716"/>
                  <a:pt x="3754772" y="261680"/>
                  <a:pt x="3754772" y="258626"/>
                </a:cubicBezTo>
                <a:cubicBezTo>
                  <a:pt x="3754772" y="255571"/>
                  <a:pt x="3756807" y="253535"/>
                  <a:pt x="3759863" y="253535"/>
                </a:cubicBezTo>
                <a:close/>
                <a:moveTo>
                  <a:pt x="7655174" y="243355"/>
                </a:moveTo>
                <a:cubicBezTo>
                  <a:pt x="7656192" y="244373"/>
                  <a:pt x="7658228" y="245391"/>
                  <a:pt x="7658228" y="246410"/>
                </a:cubicBezTo>
                <a:cubicBezTo>
                  <a:pt x="7658228" y="247427"/>
                  <a:pt x="7657210" y="249464"/>
                  <a:pt x="7655174" y="249464"/>
                </a:cubicBezTo>
                <a:cubicBezTo>
                  <a:pt x="7654155" y="249464"/>
                  <a:pt x="7652119" y="248446"/>
                  <a:pt x="7652119" y="246410"/>
                </a:cubicBezTo>
                <a:cubicBezTo>
                  <a:pt x="7652119" y="245391"/>
                  <a:pt x="7653137" y="243355"/>
                  <a:pt x="7655174" y="243355"/>
                </a:cubicBezTo>
                <a:close/>
                <a:moveTo>
                  <a:pt x="1998518" y="237245"/>
                </a:moveTo>
                <a:cubicBezTo>
                  <a:pt x="2003609" y="237245"/>
                  <a:pt x="2007681" y="241318"/>
                  <a:pt x="2007681" y="246408"/>
                </a:cubicBezTo>
                <a:cubicBezTo>
                  <a:pt x="2007681" y="251499"/>
                  <a:pt x="2003609" y="255571"/>
                  <a:pt x="1998518" y="255571"/>
                </a:cubicBezTo>
                <a:cubicBezTo>
                  <a:pt x="1993428" y="255571"/>
                  <a:pt x="1989355" y="251499"/>
                  <a:pt x="1989355" y="246408"/>
                </a:cubicBezTo>
                <a:cubicBezTo>
                  <a:pt x="1989355" y="241318"/>
                  <a:pt x="1993428" y="237245"/>
                  <a:pt x="1998518" y="237245"/>
                </a:cubicBezTo>
                <a:close/>
                <a:moveTo>
                  <a:pt x="1157580" y="234204"/>
                </a:moveTo>
                <a:cubicBezTo>
                  <a:pt x="1177943" y="233186"/>
                  <a:pt x="1195251" y="250494"/>
                  <a:pt x="1195251" y="270856"/>
                </a:cubicBezTo>
                <a:cubicBezTo>
                  <a:pt x="1195251" y="291218"/>
                  <a:pt x="1178961" y="307508"/>
                  <a:pt x="1157580" y="307508"/>
                </a:cubicBezTo>
                <a:cubicBezTo>
                  <a:pt x="1137218" y="307508"/>
                  <a:pt x="1119910" y="291218"/>
                  <a:pt x="1119910" y="270856"/>
                </a:cubicBezTo>
                <a:cubicBezTo>
                  <a:pt x="1119910" y="250494"/>
                  <a:pt x="1136200" y="234204"/>
                  <a:pt x="1157580" y="234204"/>
                </a:cubicBezTo>
                <a:close/>
                <a:moveTo>
                  <a:pt x="961058" y="233172"/>
                </a:moveTo>
                <a:cubicBezTo>
                  <a:pt x="979384" y="233172"/>
                  <a:pt x="993637" y="247426"/>
                  <a:pt x="993637" y="265752"/>
                </a:cubicBezTo>
                <a:cubicBezTo>
                  <a:pt x="993637" y="283060"/>
                  <a:pt x="979384" y="297314"/>
                  <a:pt x="961058" y="297314"/>
                </a:cubicBezTo>
                <a:cubicBezTo>
                  <a:pt x="942732" y="297314"/>
                  <a:pt x="928478" y="283060"/>
                  <a:pt x="928478" y="265752"/>
                </a:cubicBezTo>
                <a:cubicBezTo>
                  <a:pt x="928478" y="248444"/>
                  <a:pt x="942732" y="233172"/>
                  <a:pt x="961058" y="233172"/>
                </a:cubicBezTo>
                <a:close/>
                <a:moveTo>
                  <a:pt x="171076" y="227096"/>
                </a:moveTo>
                <a:cubicBezTo>
                  <a:pt x="173114" y="227096"/>
                  <a:pt x="174131" y="229132"/>
                  <a:pt x="174131" y="230151"/>
                </a:cubicBezTo>
                <a:cubicBezTo>
                  <a:pt x="174131" y="232186"/>
                  <a:pt x="173114" y="233205"/>
                  <a:pt x="171076" y="233205"/>
                </a:cubicBezTo>
                <a:cubicBezTo>
                  <a:pt x="169040" y="233205"/>
                  <a:pt x="168023" y="232186"/>
                  <a:pt x="168023" y="230151"/>
                </a:cubicBezTo>
                <a:cubicBezTo>
                  <a:pt x="168023" y="228113"/>
                  <a:pt x="169040" y="227096"/>
                  <a:pt x="171076" y="227096"/>
                </a:cubicBezTo>
                <a:close/>
                <a:moveTo>
                  <a:pt x="1620797" y="211791"/>
                </a:moveTo>
                <a:cubicBezTo>
                  <a:pt x="1626906" y="212809"/>
                  <a:pt x="1630978" y="216882"/>
                  <a:pt x="1630978" y="221973"/>
                </a:cubicBezTo>
                <a:cubicBezTo>
                  <a:pt x="1630978" y="227064"/>
                  <a:pt x="1626906" y="232153"/>
                  <a:pt x="1620797" y="232153"/>
                </a:cubicBezTo>
                <a:cubicBezTo>
                  <a:pt x="1615707" y="232153"/>
                  <a:pt x="1610616" y="228082"/>
                  <a:pt x="1610616" y="221973"/>
                </a:cubicBezTo>
                <a:cubicBezTo>
                  <a:pt x="1610616" y="216882"/>
                  <a:pt x="1614689" y="211791"/>
                  <a:pt x="1620797" y="211791"/>
                </a:cubicBezTo>
                <a:close/>
                <a:moveTo>
                  <a:pt x="5128210" y="193466"/>
                </a:moveTo>
                <a:cubicBezTo>
                  <a:pt x="5135336" y="193466"/>
                  <a:pt x="5140427" y="199575"/>
                  <a:pt x="5140427" y="205684"/>
                </a:cubicBezTo>
                <a:cubicBezTo>
                  <a:pt x="5140427" y="212810"/>
                  <a:pt x="5134318" y="217901"/>
                  <a:pt x="5128210" y="217901"/>
                </a:cubicBezTo>
                <a:cubicBezTo>
                  <a:pt x="5121084" y="217901"/>
                  <a:pt x="5115993" y="211792"/>
                  <a:pt x="5115993" y="205684"/>
                </a:cubicBezTo>
                <a:cubicBezTo>
                  <a:pt x="5115993" y="198557"/>
                  <a:pt x="5122102" y="193466"/>
                  <a:pt x="5128210" y="193466"/>
                </a:cubicBezTo>
                <a:close/>
                <a:moveTo>
                  <a:pt x="9614030" y="138518"/>
                </a:moveTo>
                <a:cubicBezTo>
                  <a:pt x="9620139" y="138518"/>
                  <a:pt x="9625230" y="143609"/>
                  <a:pt x="9625230" y="149717"/>
                </a:cubicBezTo>
                <a:cubicBezTo>
                  <a:pt x="9625230" y="155826"/>
                  <a:pt x="9620139" y="160915"/>
                  <a:pt x="9614030" y="160915"/>
                </a:cubicBezTo>
                <a:cubicBezTo>
                  <a:pt x="9607922" y="160915"/>
                  <a:pt x="9602831" y="155826"/>
                  <a:pt x="9602831" y="149717"/>
                </a:cubicBezTo>
                <a:cubicBezTo>
                  <a:pt x="9602831" y="143609"/>
                  <a:pt x="9607922" y="138518"/>
                  <a:pt x="9614030" y="138518"/>
                </a:cubicBezTo>
                <a:close/>
                <a:moveTo>
                  <a:pt x="3063470" y="115071"/>
                </a:moveTo>
                <a:cubicBezTo>
                  <a:pt x="3066524" y="115071"/>
                  <a:pt x="3069579" y="117107"/>
                  <a:pt x="3069579" y="121180"/>
                </a:cubicBezTo>
                <a:cubicBezTo>
                  <a:pt x="3069579" y="124234"/>
                  <a:pt x="3066524" y="127289"/>
                  <a:pt x="3063470" y="127289"/>
                </a:cubicBezTo>
                <a:cubicBezTo>
                  <a:pt x="3060416" y="127289"/>
                  <a:pt x="3057361" y="124234"/>
                  <a:pt x="3057361" y="121180"/>
                </a:cubicBezTo>
                <a:cubicBezTo>
                  <a:pt x="3057361" y="118126"/>
                  <a:pt x="3060416" y="115071"/>
                  <a:pt x="3063470" y="115071"/>
                </a:cubicBezTo>
                <a:close/>
                <a:moveTo>
                  <a:pt x="1904915" y="92704"/>
                </a:moveTo>
                <a:cubicBezTo>
                  <a:pt x="1915096" y="91685"/>
                  <a:pt x="1923240" y="99831"/>
                  <a:pt x="1923240" y="110012"/>
                </a:cubicBezTo>
                <a:cubicBezTo>
                  <a:pt x="1923240" y="120193"/>
                  <a:pt x="1915096" y="127319"/>
                  <a:pt x="1904915" y="127319"/>
                </a:cubicBezTo>
                <a:cubicBezTo>
                  <a:pt x="1894733" y="127319"/>
                  <a:pt x="1886589" y="119175"/>
                  <a:pt x="1886589" y="110012"/>
                </a:cubicBezTo>
                <a:cubicBezTo>
                  <a:pt x="1886589" y="99831"/>
                  <a:pt x="1894733" y="92704"/>
                  <a:pt x="1904915" y="92704"/>
                </a:cubicBezTo>
                <a:close/>
                <a:moveTo>
                  <a:pt x="6230829" y="87605"/>
                </a:moveTo>
                <a:cubicBezTo>
                  <a:pt x="6234902" y="87605"/>
                  <a:pt x="6238974" y="90659"/>
                  <a:pt x="6238974" y="95750"/>
                </a:cubicBezTo>
                <a:cubicBezTo>
                  <a:pt x="6238974" y="99822"/>
                  <a:pt x="6234902" y="103895"/>
                  <a:pt x="6230829" y="103895"/>
                </a:cubicBezTo>
                <a:cubicBezTo>
                  <a:pt x="6226756" y="103895"/>
                  <a:pt x="6222684" y="99822"/>
                  <a:pt x="6222684" y="95750"/>
                </a:cubicBezTo>
                <a:cubicBezTo>
                  <a:pt x="6222684" y="91677"/>
                  <a:pt x="6226756" y="87605"/>
                  <a:pt x="6230829" y="87605"/>
                </a:cubicBezTo>
                <a:close/>
                <a:moveTo>
                  <a:pt x="11171750" y="86587"/>
                </a:moveTo>
                <a:cubicBezTo>
                  <a:pt x="11227746" y="86587"/>
                  <a:pt x="11273561" y="131384"/>
                  <a:pt x="11273561" y="187380"/>
                </a:cubicBezTo>
                <a:cubicBezTo>
                  <a:pt x="11273561" y="243377"/>
                  <a:pt x="11228764" y="288173"/>
                  <a:pt x="11171750" y="288173"/>
                </a:cubicBezTo>
                <a:cubicBezTo>
                  <a:pt x="11115753" y="288173"/>
                  <a:pt x="11069938" y="243377"/>
                  <a:pt x="11069938" y="187380"/>
                </a:cubicBezTo>
                <a:cubicBezTo>
                  <a:pt x="11069938" y="131384"/>
                  <a:pt x="11115753" y="86587"/>
                  <a:pt x="11171750" y="86587"/>
                </a:cubicBezTo>
                <a:close/>
                <a:moveTo>
                  <a:pt x="3533841" y="71293"/>
                </a:moveTo>
                <a:cubicBezTo>
                  <a:pt x="3535876" y="70275"/>
                  <a:pt x="3536895" y="72311"/>
                  <a:pt x="3536895" y="74347"/>
                </a:cubicBezTo>
                <a:cubicBezTo>
                  <a:pt x="3536895" y="76383"/>
                  <a:pt x="3535876" y="77402"/>
                  <a:pt x="3533841" y="77402"/>
                </a:cubicBezTo>
                <a:cubicBezTo>
                  <a:pt x="3531804" y="77402"/>
                  <a:pt x="3530785" y="76383"/>
                  <a:pt x="3530785" y="74347"/>
                </a:cubicBezTo>
                <a:cubicBezTo>
                  <a:pt x="3530785" y="72311"/>
                  <a:pt x="3531804" y="71293"/>
                  <a:pt x="3533841" y="71293"/>
                </a:cubicBezTo>
                <a:close/>
                <a:moveTo>
                  <a:pt x="8850443" y="69279"/>
                </a:moveTo>
                <a:cubicBezTo>
                  <a:pt x="8853497" y="69279"/>
                  <a:pt x="8855533" y="71315"/>
                  <a:pt x="8855533" y="74370"/>
                </a:cubicBezTo>
                <a:cubicBezTo>
                  <a:pt x="8855533" y="77424"/>
                  <a:pt x="8853497" y="79460"/>
                  <a:pt x="8850443" y="79460"/>
                </a:cubicBezTo>
                <a:cubicBezTo>
                  <a:pt x="8847388" y="79460"/>
                  <a:pt x="8845352" y="77424"/>
                  <a:pt x="8845352" y="74370"/>
                </a:cubicBezTo>
                <a:cubicBezTo>
                  <a:pt x="8845352" y="71315"/>
                  <a:pt x="8847388" y="69279"/>
                  <a:pt x="8850443" y="69279"/>
                </a:cubicBezTo>
                <a:close/>
                <a:moveTo>
                  <a:pt x="2747929" y="68269"/>
                </a:moveTo>
                <a:cubicBezTo>
                  <a:pt x="2760149" y="68269"/>
                  <a:pt x="2770331" y="78449"/>
                  <a:pt x="2770331" y="90666"/>
                </a:cubicBezTo>
                <a:cubicBezTo>
                  <a:pt x="2770331" y="102884"/>
                  <a:pt x="2760149" y="113065"/>
                  <a:pt x="2747929" y="113065"/>
                </a:cubicBezTo>
                <a:cubicBezTo>
                  <a:pt x="2735713" y="113065"/>
                  <a:pt x="2725531" y="102884"/>
                  <a:pt x="2725531" y="90666"/>
                </a:cubicBezTo>
                <a:cubicBezTo>
                  <a:pt x="2725531" y="78449"/>
                  <a:pt x="2735713" y="68269"/>
                  <a:pt x="2747929" y="68269"/>
                </a:cubicBezTo>
                <a:close/>
                <a:moveTo>
                  <a:pt x="1222767" y="68265"/>
                </a:moveTo>
                <a:cubicBezTo>
                  <a:pt x="1233967" y="68265"/>
                  <a:pt x="1243130" y="77428"/>
                  <a:pt x="1243130" y="88627"/>
                </a:cubicBezTo>
                <a:cubicBezTo>
                  <a:pt x="1243130" y="99825"/>
                  <a:pt x="1233967" y="108990"/>
                  <a:pt x="1222767" y="108990"/>
                </a:cubicBezTo>
                <a:cubicBezTo>
                  <a:pt x="1211568" y="108990"/>
                  <a:pt x="1202406" y="99825"/>
                  <a:pt x="1202406" y="88627"/>
                </a:cubicBezTo>
                <a:cubicBezTo>
                  <a:pt x="1202406" y="77428"/>
                  <a:pt x="1211568" y="68265"/>
                  <a:pt x="1222767" y="68265"/>
                </a:cubicBezTo>
                <a:close/>
                <a:moveTo>
                  <a:pt x="11961807" y="59105"/>
                </a:moveTo>
                <a:cubicBezTo>
                  <a:pt x="11973006" y="59105"/>
                  <a:pt x="11982170" y="68268"/>
                  <a:pt x="11982170" y="79467"/>
                </a:cubicBezTo>
                <a:cubicBezTo>
                  <a:pt x="11982170" y="90667"/>
                  <a:pt x="11973006" y="99830"/>
                  <a:pt x="11961807" y="99830"/>
                </a:cubicBezTo>
                <a:cubicBezTo>
                  <a:pt x="11950608" y="99830"/>
                  <a:pt x="11941445" y="90667"/>
                  <a:pt x="11941445" y="79467"/>
                </a:cubicBezTo>
                <a:cubicBezTo>
                  <a:pt x="11941445" y="68268"/>
                  <a:pt x="11950608" y="59105"/>
                  <a:pt x="11961807" y="59105"/>
                </a:cubicBezTo>
                <a:close/>
                <a:moveTo>
                  <a:pt x="2790665" y="54007"/>
                </a:moveTo>
                <a:cubicBezTo>
                  <a:pt x="2797792" y="54007"/>
                  <a:pt x="2803901" y="60116"/>
                  <a:pt x="2803901" y="67243"/>
                </a:cubicBezTo>
                <a:cubicBezTo>
                  <a:pt x="2803901" y="74369"/>
                  <a:pt x="2797792" y="80478"/>
                  <a:pt x="2790665" y="80478"/>
                </a:cubicBezTo>
                <a:cubicBezTo>
                  <a:pt x="2783539" y="80478"/>
                  <a:pt x="2777433" y="74369"/>
                  <a:pt x="2777433" y="67243"/>
                </a:cubicBezTo>
                <a:cubicBezTo>
                  <a:pt x="2777433" y="60116"/>
                  <a:pt x="2783539" y="54007"/>
                  <a:pt x="2790665" y="54007"/>
                </a:cubicBezTo>
                <a:close/>
                <a:moveTo>
                  <a:pt x="3751773" y="46888"/>
                </a:moveTo>
                <a:cubicBezTo>
                  <a:pt x="3755844" y="46888"/>
                  <a:pt x="3759917" y="49943"/>
                  <a:pt x="3759917" y="55033"/>
                </a:cubicBezTo>
                <a:cubicBezTo>
                  <a:pt x="3759917" y="59105"/>
                  <a:pt x="3756861" y="63179"/>
                  <a:pt x="3751773" y="63179"/>
                </a:cubicBezTo>
                <a:cubicBezTo>
                  <a:pt x="3747699" y="63179"/>
                  <a:pt x="3743628" y="60123"/>
                  <a:pt x="3743628" y="55033"/>
                </a:cubicBezTo>
                <a:cubicBezTo>
                  <a:pt x="3743628" y="50961"/>
                  <a:pt x="3746682" y="46888"/>
                  <a:pt x="3751773" y="46888"/>
                </a:cubicBezTo>
                <a:close/>
                <a:moveTo>
                  <a:pt x="6107637" y="40750"/>
                </a:moveTo>
                <a:cubicBezTo>
                  <a:pt x="6111709" y="40750"/>
                  <a:pt x="6113746" y="43804"/>
                  <a:pt x="6113746" y="46859"/>
                </a:cubicBezTo>
                <a:cubicBezTo>
                  <a:pt x="6113746" y="49913"/>
                  <a:pt x="6110691" y="52968"/>
                  <a:pt x="6107637" y="52968"/>
                </a:cubicBezTo>
                <a:cubicBezTo>
                  <a:pt x="6104582" y="52968"/>
                  <a:pt x="6101528" y="49913"/>
                  <a:pt x="6101528" y="46859"/>
                </a:cubicBezTo>
                <a:cubicBezTo>
                  <a:pt x="6101528" y="43804"/>
                  <a:pt x="6104582" y="40750"/>
                  <a:pt x="6107637" y="40750"/>
                </a:cubicBezTo>
                <a:close/>
                <a:moveTo>
                  <a:pt x="338029" y="35685"/>
                </a:moveTo>
                <a:cubicBezTo>
                  <a:pt x="354318" y="35685"/>
                  <a:pt x="367554" y="48920"/>
                  <a:pt x="367554" y="65210"/>
                </a:cubicBezTo>
                <a:cubicBezTo>
                  <a:pt x="367554" y="81499"/>
                  <a:pt x="354318" y="94736"/>
                  <a:pt x="338029" y="94736"/>
                </a:cubicBezTo>
                <a:cubicBezTo>
                  <a:pt x="321740" y="94736"/>
                  <a:pt x="308504" y="81499"/>
                  <a:pt x="308504" y="65210"/>
                </a:cubicBezTo>
                <a:cubicBezTo>
                  <a:pt x="308504" y="48920"/>
                  <a:pt x="321740" y="35685"/>
                  <a:pt x="338029" y="35685"/>
                </a:cubicBezTo>
                <a:close/>
                <a:moveTo>
                  <a:pt x="7914793" y="30595"/>
                </a:moveTo>
                <a:cubicBezTo>
                  <a:pt x="7919884" y="29578"/>
                  <a:pt x="7924974" y="33649"/>
                  <a:pt x="7924974" y="39758"/>
                </a:cubicBezTo>
                <a:cubicBezTo>
                  <a:pt x="7924974" y="44849"/>
                  <a:pt x="7920902" y="48922"/>
                  <a:pt x="7914793" y="48922"/>
                </a:cubicBezTo>
                <a:cubicBezTo>
                  <a:pt x="7909703" y="48922"/>
                  <a:pt x="7905630" y="44849"/>
                  <a:pt x="7905630" y="39758"/>
                </a:cubicBezTo>
                <a:cubicBezTo>
                  <a:pt x="7905630" y="34667"/>
                  <a:pt x="7909703" y="30595"/>
                  <a:pt x="7914793" y="30595"/>
                </a:cubicBezTo>
                <a:close/>
                <a:moveTo>
                  <a:pt x="631216" y="38"/>
                </a:moveTo>
                <a:cubicBezTo>
                  <a:pt x="654633" y="-980"/>
                  <a:pt x="673977" y="18364"/>
                  <a:pt x="673977" y="41781"/>
                </a:cubicBezTo>
                <a:cubicBezTo>
                  <a:pt x="673977" y="65197"/>
                  <a:pt x="654633" y="83523"/>
                  <a:pt x="631216" y="83523"/>
                </a:cubicBezTo>
                <a:cubicBezTo>
                  <a:pt x="607799" y="83523"/>
                  <a:pt x="588455" y="65197"/>
                  <a:pt x="588455" y="41781"/>
                </a:cubicBezTo>
                <a:cubicBezTo>
                  <a:pt x="588455" y="18364"/>
                  <a:pt x="607799" y="38"/>
                  <a:pt x="631216" y="38"/>
                </a:cubicBezTo>
                <a:close/>
              </a:path>
            </a:pathLst>
          </a:custGeom>
          <a:solidFill>
            <a:schemeClr val="bg1"/>
          </a:solidFill>
          <a:ln w="10176" cap="flat">
            <a:noFill/>
            <a:prstDash val="solid"/>
            <a:miter/>
          </a:ln>
          <a:effectLst>
            <a:outerShdw blurRad="76200" dist="38100" dir="5400000" algn="t" rotWithShape="0">
              <a:prstClr val="black">
                <a:alpha val="20000"/>
              </a:prstClr>
            </a:outerShdw>
          </a:effectLst>
        </p:spPr>
        <p:txBody>
          <a:bodyPr rtlCol="0" anchor="ctr"/>
          <a:lstStyle/>
          <a:p>
            <a:endParaRPr lang="zh-CN" altLang="en-US"/>
          </a:p>
        </p:txBody>
      </p:sp>
      <p:grpSp>
        <p:nvGrpSpPr>
          <p:cNvPr id="16" name="组合 15">
            <a:extLst>
              <a:ext uri="{FF2B5EF4-FFF2-40B4-BE49-F238E27FC236}">
                <a16:creationId xmlns:a16="http://schemas.microsoft.com/office/drawing/2014/main" id="{6B79DCCF-5EF3-4127-ACBC-ACAB80EB4B8E}"/>
              </a:ext>
            </a:extLst>
          </p:cNvPr>
          <p:cNvGrpSpPr/>
          <p:nvPr userDrawn="1"/>
        </p:nvGrpSpPr>
        <p:grpSpPr>
          <a:xfrm>
            <a:off x="10375517" y="420027"/>
            <a:ext cx="804756" cy="1294479"/>
            <a:chOff x="8576752" y="520915"/>
            <a:chExt cx="3716586" cy="5978268"/>
          </a:xfrm>
        </p:grpSpPr>
        <p:sp>
          <p:nvSpPr>
            <p:cNvPr id="17" name="矩形 16">
              <a:extLst>
                <a:ext uri="{FF2B5EF4-FFF2-40B4-BE49-F238E27FC236}">
                  <a16:creationId xmlns:a16="http://schemas.microsoft.com/office/drawing/2014/main" id="{3264965C-3402-4634-A2C7-CC15A9FF5267}"/>
                </a:ext>
              </a:extLst>
            </p:cNvPr>
            <p:cNvSpPr/>
            <p:nvPr/>
          </p:nvSpPr>
          <p:spPr>
            <a:xfrm>
              <a:off x="10249999" y="5560559"/>
              <a:ext cx="546458" cy="938624"/>
            </a:xfrm>
            <a:prstGeom prst="rect">
              <a:avLst/>
            </a:prstGeom>
            <a:solidFill>
              <a:schemeClr val="accent3">
                <a:lumMod val="50000"/>
              </a:schemeClr>
            </a:solidFill>
            <a:ln w="69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+mj-ea"/>
                <a:ea typeface="+mj-ea"/>
              </a:endParaRPr>
            </a:p>
          </p:txBody>
        </p:sp>
        <p:sp>
          <p:nvSpPr>
            <p:cNvPr id="18" name="任意多边形: 形状 17">
              <a:extLst>
                <a:ext uri="{FF2B5EF4-FFF2-40B4-BE49-F238E27FC236}">
                  <a16:creationId xmlns:a16="http://schemas.microsoft.com/office/drawing/2014/main" id="{5B443B90-EF9B-4C0C-AE83-89A2EABAC567}"/>
                </a:ext>
              </a:extLst>
            </p:cNvPr>
            <p:cNvSpPr/>
            <p:nvPr/>
          </p:nvSpPr>
          <p:spPr>
            <a:xfrm>
              <a:off x="8576752" y="520915"/>
              <a:ext cx="3716586" cy="5299420"/>
            </a:xfrm>
            <a:custGeom>
              <a:avLst/>
              <a:gdLst>
                <a:gd name="connsiteX0" fmla="*/ 0 w 723589"/>
                <a:gd name="connsiteY0" fmla="*/ 1205318 h 1289041"/>
                <a:gd name="connsiteX1" fmla="*/ 205740 w 723589"/>
                <a:gd name="connsiteY1" fmla="*/ 1226312 h 1289041"/>
                <a:gd name="connsiteX2" fmla="*/ 181247 w 723589"/>
                <a:gd name="connsiteY2" fmla="*/ 1279497 h 1289041"/>
                <a:gd name="connsiteX3" fmla="*/ 382788 w 723589"/>
                <a:gd name="connsiteY3" fmla="*/ 1224213 h 1289041"/>
                <a:gd name="connsiteX4" fmla="*/ 573133 w 723589"/>
                <a:gd name="connsiteY4" fmla="*/ 1267600 h 1289041"/>
                <a:gd name="connsiteX5" fmla="*/ 540942 w 723589"/>
                <a:gd name="connsiteY5" fmla="*/ 1232610 h 1289041"/>
                <a:gd name="connsiteX6" fmla="*/ 723589 w 723589"/>
                <a:gd name="connsiteY6" fmla="*/ 1212316 h 1289041"/>
                <a:gd name="connsiteX7" fmla="*/ 538843 w 723589"/>
                <a:gd name="connsiteY7" fmla="*/ 912803 h 1289041"/>
                <a:gd name="connsiteX8" fmla="*/ 645911 w 723589"/>
                <a:gd name="connsiteY8" fmla="*/ 941495 h 1289041"/>
                <a:gd name="connsiteX9" fmla="*/ 519948 w 723589"/>
                <a:gd name="connsiteY9" fmla="*/ 685370 h 1289041"/>
                <a:gd name="connsiteX10" fmla="*/ 587829 w 723589"/>
                <a:gd name="connsiteY10" fmla="*/ 694467 h 1289041"/>
                <a:gd name="connsiteX11" fmla="*/ 467463 w 723589"/>
                <a:gd name="connsiteY11" fmla="*/ 415249 h 1289041"/>
                <a:gd name="connsiteX12" fmla="*/ 554938 w 723589"/>
                <a:gd name="connsiteY12" fmla="*/ 443940 h 1289041"/>
                <a:gd name="connsiteX13" fmla="*/ 366693 w 723589"/>
                <a:gd name="connsiteY13" fmla="*/ 2369 h 1289041"/>
                <a:gd name="connsiteX14" fmla="*/ 360395 w 723589"/>
                <a:gd name="connsiteY14" fmla="*/ 2369 h 1289041"/>
                <a:gd name="connsiteX15" fmla="*/ 172150 w 723589"/>
                <a:gd name="connsiteY15" fmla="*/ 443940 h 1289041"/>
                <a:gd name="connsiteX16" fmla="*/ 259624 w 723589"/>
                <a:gd name="connsiteY16" fmla="*/ 415249 h 1289041"/>
                <a:gd name="connsiteX17" fmla="*/ 139260 w 723589"/>
                <a:gd name="connsiteY17" fmla="*/ 694467 h 1289041"/>
                <a:gd name="connsiteX18" fmla="*/ 207139 w 723589"/>
                <a:gd name="connsiteY18" fmla="*/ 685370 h 1289041"/>
                <a:gd name="connsiteX19" fmla="*/ 81176 w 723589"/>
                <a:gd name="connsiteY19" fmla="*/ 941495 h 1289041"/>
                <a:gd name="connsiteX20" fmla="*/ 188245 w 723589"/>
                <a:gd name="connsiteY20" fmla="*/ 912803 h 1289041"/>
                <a:gd name="connsiteX21" fmla="*/ 3499 w 723589"/>
                <a:gd name="connsiteY21" fmla="*/ 1212316 h 1289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23589" h="1289041">
                  <a:moveTo>
                    <a:pt x="0" y="1205318"/>
                  </a:moveTo>
                  <a:cubicBezTo>
                    <a:pt x="58083" y="1250805"/>
                    <a:pt x="142759" y="1237509"/>
                    <a:pt x="205740" y="1226312"/>
                  </a:cubicBezTo>
                  <a:cubicBezTo>
                    <a:pt x="205040" y="1246606"/>
                    <a:pt x="185446" y="1265501"/>
                    <a:pt x="181247" y="1279497"/>
                  </a:cubicBezTo>
                  <a:cubicBezTo>
                    <a:pt x="219736" y="1301190"/>
                    <a:pt x="341500" y="1287194"/>
                    <a:pt x="382788" y="1224213"/>
                  </a:cubicBezTo>
                  <a:cubicBezTo>
                    <a:pt x="424076" y="1275298"/>
                    <a:pt x="519248" y="1283695"/>
                    <a:pt x="573133" y="1267600"/>
                  </a:cubicBezTo>
                  <a:cubicBezTo>
                    <a:pt x="560536" y="1259202"/>
                    <a:pt x="547240" y="1248706"/>
                    <a:pt x="540942" y="1232610"/>
                  </a:cubicBezTo>
                  <a:cubicBezTo>
                    <a:pt x="594827" y="1232610"/>
                    <a:pt x="671804" y="1236109"/>
                    <a:pt x="723589" y="1212316"/>
                  </a:cubicBezTo>
                  <a:cubicBezTo>
                    <a:pt x="668305" y="1107347"/>
                    <a:pt x="593426" y="1018472"/>
                    <a:pt x="538843" y="912803"/>
                  </a:cubicBezTo>
                  <a:cubicBezTo>
                    <a:pt x="577332" y="923300"/>
                    <a:pt x="610222" y="936597"/>
                    <a:pt x="645911" y="941495"/>
                  </a:cubicBezTo>
                  <a:cubicBezTo>
                    <a:pt x="603224" y="876414"/>
                    <a:pt x="536044" y="774244"/>
                    <a:pt x="519948" y="685370"/>
                  </a:cubicBezTo>
                  <a:cubicBezTo>
                    <a:pt x="545141" y="697966"/>
                    <a:pt x="569634" y="694467"/>
                    <a:pt x="587829" y="694467"/>
                  </a:cubicBezTo>
                  <a:cubicBezTo>
                    <a:pt x="542342" y="609092"/>
                    <a:pt x="500354" y="508321"/>
                    <a:pt x="467463" y="415249"/>
                  </a:cubicBezTo>
                  <a:cubicBezTo>
                    <a:pt x="489857" y="431344"/>
                    <a:pt x="529046" y="447439"/>
                    <a:pt x="554938" y="443940"/>
                  </a:cubicBezTo>
                  <a:cubicBezTo>
                    <a:pt x="467463" y="296983"/>
                    <a:pt x="405182" y="160523"/>
                    <a:pt x="366693" y="2369"/>
                  </a:cubicBezTo>
                  <a:cubicBezTo>
                    <a:pt x="365293" y="-1130"/>
                    <a:pt x="361794" y="-430"/>
                    <a:pt x="360395" y="2369"/>
                  </a:cubicBezTo>
                  <a:cubicBezTo>
                    <a:pt x="321207" y="160523"/>
                    <a:pt x="259624" y="296983"/>
                    <a:pt x="172150" y="443940"/>
                  </a:cubicBezTo>
                  <a:cubicBezTo>
                    <a:pt x="198042" y="447439"/>
                    <a:pt x="237231" y="431344"/>
                    <a:pt x="259624" y="415249"/>
                  </a:cubicBezTo>
                  <a:cubicBezTo>
                    <a:pt x="227434" y="508321"/>
                    <a:pt x="184746" y="609792"/>
                    <a:pt x="139260" y="694467"/>
                  </a:cubicBezTo>
                  <a:cubicBezTo>
                    <a:pt x="157454" y="694467"/>
                    <a:pt x="181247" y="697966"/>
                    <a:pt x="207139" y="685370"/>
                  </a:cubicBezTo>
                  <a:cubicBezTo>
                    <a:pt x="191044" y="774244"/>
                    <a:pt x="123164" y="876414"/>
                    <a:pt x="81176" y="941495"/>
                  </a:cubicBezTo>
                  <a:cubicBezTo>
                    <a:pt x="116866" y="937296"/>
                    <a:pt x="149757" y="924000"/>
                    <a:pt x="188245" y="912803"/>
                  </a:cubicBezTo>
                  <a:cubicBezTo>
                    <a:pt x="132961" y="1017773"/>
                    <a:pt x="58083" y="1107347"/>
                    <a:pt x="3499" y="1212316"/>
                  </a:cubicBezTo>
                </a:path>
              </a:pathLst>
            </a:custGeom>
            <a:gradFill>
              <a:gsLst>
                <a:gs pos="0">
                  <a:schemeClr val="accent1">
                    <a:lumMod val="90000"/>
                    <a:lumOff val="10000"/>
                  </a:schemeClr>
                </a:gs>
                <a:gs pos="100000">
                  <a:schemeClr val="accent1">
                    <a:lumMod val="75000"/>
                  </a:schemeClr>
                </a:gs>
              </a:gsLst>
              <a:lin ang="5400000" scaled="0"/>
            </a:gradFill>
            <a:ln w="6994" cap="flat">
              <a:noFill/>
              <a:prstDash val="solid"/>
              <a:miter/>
            </a:ln>
            <a:effectLst>
              <a:outerShdw blurRad="50800" dist="38100" dir="5400000" algn="t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endParaRPr lang="zh-CN" altLang="en-US">
                <a:latin typeface="+mj-ea"/>
                <a:ea typeface="+mj-ea"/>
              </a:endParaRPr>
            </a:p>
          </p:txBody>
        </p:sp>
      </p:grpSp>
      <p:grpSp>
        <p:nvGrpSpPr>
          <p:cNvPr id="19" name="组合 18">
            <a:extLst>
              <a:ext uri="{FF2B5EF4-FFF2-40B4-BE49-F238E27FC236}">
                <a16:creationId xmlns:a16="http://schemas.microsoft.com/office/drawing/2014/main" id="{639FDDAC-B5B3-40E4-AC8A-8355364EFBB3}"/>
              </a:ext>
            </a:extLst>
          </p:cNvPr>
          <p:cNvGrpSpPr/>
          <p:nvPr userDrawn="1"/>
        </p:nvGrpSpPr>
        <p:grpSpPr>
          <a:xfrm rot="20639698" flipH="1">
            <a:off x="7218167" y="975820"/>
            <a:ext cx="2551562" cy="922734"/>
            <a:chOff x="7057023" y="2208237"/>
            <a:chExt cx="2551562" cy="922734"/>
          </a:xfrm>
          <a:solidFill>
            <a:schemeClr val="accent3">
              <a:lumMod val="60000"/>
              <a:lumOff val="40000"/>
            </a:schemeClr>
          </a:solidFill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grpSpPr>
        <p:sp>
          <p:nvSpPr>
            <p:cNvPr id="20" name="任意多边形: 形状 19">
              <a:extLst>
                <a:ext uri="{FF2B5EF4-FFF2-40B4-BE49-F238E27FC236}">
                  <a16:creationId xmlns:a16="http://schemas.microsoft.com/office/drawing/2014/main" id="{DE3AE90F-3889-4671-915C-CC1A7407895F}"/>
                </a:ext>
              </a:extLst>
            </p:cNvPr>
            <p:cNvSpPr/>
            <p:nvPr/>
          </p:nvSpPr>
          <p:spPr>
            <a:xfrm rot="20922143">
              <a:off x="7744606" y="2208237"/>
              <a:ext cx="1863979" cy="525281"/>
            </a:xfrm>
            <a:custGeom>
              <a:avLst/>
              <a:gdLst>
                <a:gd name="connsiteX0" fmla="*/ 2540259 w 2540444"/>
                <a:gd name="connsiteY0" fmla="*/ 102170 h 715914"/>
                <a:gd name="connsiteX1" fmla="*/ 2528363 w 2540444"/>
                <a:gd name="connsiteY1" fmla="*/ 92373 h 715914"/>
                <a:gd name="connsiteX2" fmla="*/ 2482876 w 2540444"/>
                <a:gd name="connsiteY2" fmla="*/ 82576 h 715914"/>
                <a:gd name="connsiteX3" fmla="*/ 2477978 w 2540444"/>
                <a:gd name="connsiteY3" fmla="*/ 79077 h 715914"/>
                <a:gd name="connsiteX4" fmla="*/ 2470280 w 2540444"/>
                <a:gd name="connsiteY4" fmla="*/ 78377 h 715914"/>
                <a:gd name="connsiteX5" fmla="*/ 2465382 w 2540444"/>
                <a:gd name="connsiteY5" fmla="*/ 80477 h 715914"/>
                <a:gd name="connsiteX6" fmla="*/ 2452085 w 2540444"/>
                <a:gd name="connsiteY6" fmla="*/ 65081 h 715914"/>
                <a:gd name="connsiteX7" fmla="*/ 2450686 w 2540444"/>
                <a:gd name="connsiteY7" fmla="*/ 51785 h 715914"/>
                <a:gd name="connsiteX8" fmla="*/ 2448586 w 2540444"/>
                <a:gd name="connsiteY8" fmla="*/ 49686 h 715914"/>
                <a:gd name="connsiteX9" fmla="*/ 2443688 w 2540444"/>
                <a:gd name="connsiteY9" fmla="*/ 65781 h 715914"/>
                <a:gd name="connsiteX10" fmla="*/ 2414996 w 2540444"/>
                <a:gd name="connsiteY10" fmla="*/ 55284 h 715914"/>
                <a:gd name="connsiteX11" fmla="*/ 2417095 w 2540444"/>
                <a:gd name="connsiteY11" fmla="*/ 36389 h 715914"/>
                <a:gd name="connsiteX12" fmla="*/ 2414296 w 2540444"/>
                <a:gd name="connsiteY12" fmla="*/ 34990 h 715914"/>
                <a:gd name="connsiteX13" fmla="*/ 2411497 w 2540444"/>
                <a:gd name="connsiteY13" fmla="*/ 47586 h 715914"/>
                <a:gd name="connsiteX14" fmla="*/ 2405899 w 2540444"/>
                <a:gd name="connsiteY14" fmla="*/ 51785 h 715914"/>
                <a:gd name="connsiteX15" fmla="*/ 2380006 w 2540444"/>
                <a:gd name="connsiteY15" fmla="*/ 26593 h 715914"/>
                <a:gd name="connsiteX16" fmla="*/ 2375807 w 2540444"/>
                <a:gd name="connsiteY16" fmla="*/ 4899 h 715914"/>
                <a:gd name="connsiteX17" fmla="*/ 2373708 w 2540444"/>
                <a:gd name="connsiteY17" fmla="*/ 0 h 715914"/>
                <a:gd name="connsiteX18" fmla="*/ 2365310 w 2540444"/>
                <a:gd name="connsiteY18" fmla="*/ 21694 h 715914"/>
                <a:gd name="connsiteX19" fmla="*/ 2361811 w 2540444"/>
                <a:gd name="connsiteY19" fmla="*/ 25193 h 715914"/>
                <a:gd name="connsiteX20" fmla="*/ 2360412 w 2540444"/>
                <a:gd name="connsiteY20" fmla="*/ 20994 h 715914"/>
                <a:gd name="connsiteX21" fmla="*/ 2356213 w 2540444"/>
                <a:gd name="connsiteY21" fmla="*/ 20294 h 715914"/>
                <a:gd name="connsiteX22" fmla="*/ 2357613 w 2540444"/>
                <a:gd name="connsiteY22" fmla="*/ 26593 h 715914"/>
                <a:gd name="connsiteX23" fmla="*/ 2348516 w 2540444"/>
                <a:gd name="connsiteY23" fmla="*/ 29392 h 715914"/>
                <a:gd name="connsiteX24" fmla="*/ 2347116 w 2540444"/>
                <a:gd name="connsiteY24" fmla="*/ 37789 h 715914"/>
                <a:gd name="connsiteX25" fmla="*/ 2360412 w 2540444"/>
                <a:gd name="connsiteY25" fmla="*/ 35690 h 715914"/>
                <a:gd name="connsiteX26" fmla="*/ 2361112 w 2540444"/>
                <a:gd name="connsiteY26" fmla="*/ 44787 h 715914"/>
                <a:gd name="connsiteX27" fmla="*/ 2350615 w 2540444"/>
                <a:gd name="connsiteY27" fmla="*/ 52485 h 715914"/>
                <a:gd name="connsiteX28" fmla="*/ 2354114 w 2540444"/>
                <a:gd name="connsiteY28" fmla="*/ 54584 h 715914"/>
                <a:gd name="connsiteX29" fmla="*/ 2361112 w 2540444"/>
                <a:gd name="connsiteY29" fmla="*/ 49686 h 715914"/>
                <a:gd name="connsiteX30" fmla="*/ 2380006 w 2540444"/>
                <a:gd name="connsiteY30" fmla="*/ 61582 h 715914"/>
                <a:gd name="connsiteX31" fmla="*/ 2398901 w 2540444"/>
                <a:gd name="connsiteY31" fmla="*/ 60183 h 715914"/>
                <a:gd name="connsiteX32" fmla="*/ 2407998 w 2540444"/>
                <a:gd name="connsiteY32" fmla="*/ 67880 h 715914"/>
                <a:gd name="connsiteX33" fmla="*/ 2403799 w 2540444"/>
                <a:gd name="connsiteY33" fmla="*/ 72779 h 715914"/>
                <a:gd name="connsiteX34" fmla="*/ 2407298 w 2540444"/>
                <a:gd name="connsiteY34" fmla="*/ 84676 h 715914"/>
                <a:gd name="connsiteX35" fmla="*/ 2383505 w 2540444"/>
                <a:gd name="connsiteY35" fmla="*/ 79077 h 715914"/>
                <a:gd name="connsiteX36" fmla="*/ 2377207 w 2540444"/>
                <a:gd name="connsiteY36" fmla="*/ 83276 h 715914"/>
                <a:gd name="connsiteX37" fmla="*/ 2401000 w 2540444"/>
                <a:gd name="connsiteY37" fmla="*/ 105669 h 715914"/>
                <a:gd name="connsiteX38" fmla="*/ 2415696 w 2540444"/>
                <a:gd name="connsiteY38" fmla="*/ 111268 h 715914"/>
                <a:gd name="connsiteX39" fmla="*/ 2419895 w 2540444"/>
                <a:gd name="connsiteY39" fmla="*/ 109168 h 715914"/>
                <a:gd name="connsiteX40" fmla="*/ 2410797 w 2540444"/>
                <a:gd name="connsiteY40" fmla="*/ 162353 h 715914"/>
                <a:gd name="connsiteX41" fmla="*/ 2277136 w 2540444"/>
                <a:gd name="connsiteY41" fmla="*/ 182647 h 715914"/>
                <a:gd name="connsiteX42" fmla="*/ 2170767 w 2540444"/>
                <a:gd name="connsiteY42" fmla="*/ 172150 h 715914"/>
                <a:gd name="connsiteX43" fmla="*/ 2097289 w 2540444"/>
                <a:gd name="connsiteY43" fmla="*/ 205041 h 715914"/>
                <a:gd name="connsiteX44" fmla="*/ 2082593 w 2540444"/>
                <a:gd name="connsiteY44" fmla="*/ 213438 h 715914"/>
                <a:gd name="connsiteX45" fmla="*/ 2053201 w 2540444"/>
                <a:gd name="connsiteY45" fmla="*/ 217637 h 715914"/>
                <a:gd name="connsiteX46" fmla="*/ 2030108 w 2540444"/>
                <a:gd name="connsiteY46" fmla="*/ 237931 h 715914"/>
                <a:gd name="connsiteX47" fmla="*/ 2063698 w 2540444"/>
                <a:gd name="connsiteY47" fmla="*/ 234432 h 715914"/>
                <a:gd name="connsiteX48" fmla="*/ 2081893 w 2540444"/>
                <a:gd name="connsiteY48" fmla="*/ 226034 h 715914"/>
                <a:gd name="connsiteX49" fmla="*/ 2086792 w 2540444"/>
                <a:gd name="connsiteY49" fmla="*/ 251927 h 715914"/>
                <a:gd name="connsiteX50" fmla="*/ 1768384 w 2540444"/>
                <a:gd name="connsiteY50" fmla="*/ 301612 h 715914"/>
                <a:gd name="connsiteX51" fmla="*/ 1804074 w 2540444"/>
                <a:gd name="connsiteY51" fmla="*/ 252627 h 715914"/>
                <a:gd name="connsiteX52" fmla="*/ 1832066 w 2540444"/>
                <a:gd name="connsiteY52" fmla="*/ 250527 h 715914"/>
                <a:gd name="connsiteX53" fmla="*/ 1850960 w 2540444"/>
                <a:gd name="connsiteY53" fmla="*/ 252627 h 715914"/>
                <a:gd name="connsiteX54" fmla="*/ 1873354 w 2540444"/>
                <a:gd name="connsiteY54" fmla="*/ 252627 h 715914"/>
                <a:gd name="connsiteX55" fmla="*/ 1874754 w 2540444"/>
                <a:gd name="connsiteY55" fmla="*/ 247028 h 715914"/>
                <a:gd name="connsiteX56" fmla="*/ 1870555 w 2540444"/>
                <a:gd name="connsiteY56" fmla="*/ 237231 h 715914"/>
                <a:gd name="connsiteX57" fmla="*/ 1843962 w 2540444"/>
                <a:gd name="connsiteY57" fmla="*/ 207839 h 715914"/>
                <a:gd name="connsiteX58" fmla="*/ 1839764 w 2540444"/>
                <a:gd name="connsiteY58" fmla="*/ 202941 h 715914"/>
                <a:gd name="connsiteX59" fmla="*/ 1832066 w 2540444"/>
                <a:gd name="connsiteY59" fmla="*/ 198742 h 715914"/>
                <a:gd name="connsiteX60" fmla="*/ 1822269 w 2540444"/>
                <a:gd name="connsiteY60" fmla="*/ 182647 h 715914"/>
                <a:gd name="connsiteX61" fmla="*/ 1821569 w 2540444"/>
                <a:gd name="connsiteY61" fmla="*/ 177748 h 715914"/>
                <a:gd name="connsiteX62" fmla="*/ 1832766 w 2540444"/>
                <a:gd name="connsiteY62" fmla="*/ 128763 h 715914"/>
                <a:gd name="connsiteX63" fmla="*/ 1829966 w 2540444"/>
                <a:gd name="connsiteY63" fmla="*/ 130162 h 715914"/>
                <a:gd name="connsiteX64" fmla="*/ 1831366 w 2540444"/>
                <a:gd name="connsiteY64" fmla="*/ 153955 h 715914"/>
                <a:gd name="connsiteX65" fmla="*/ 1819469 w 2540444"/>
                <a:gd name="connsiteY65" fmla="*/ 169351 h 715914"/>
                <a:gd name="connsiteX66" fmla="*/ 1819469 w 2540444"/>
                <a:gd name="connsiteY66" fmla="*/ 170051 h 715914"/>
                <a:gd name="connsiteX67" fmla="*/ 1813871 w 2540444"/>
                <a:gd name="connsiteY67" fmla="*/ 165852 h 715914"/>
                <a:gd name="connsiteX68" fmla="*/ 1810372 w 2540444"/>
                <a:gd name="connsiteY68" fmla="*/ 167251 h 715914"/>
                <a:gd name="connsiteX69" fmla="*/ 1806174 w 2540444"/>
                <a:gd name="connsiteY69" fmla="*/ 138560 h 715914"/>
                <a:gd name="connsiteX70" fmla="*/ 1802675 w 2540444"/>
                <a:gd name="connsiteY70" fmla="*/ 123164 h 715914"/>
                <a:gd name="connsiteX71" fmla="*/ 1799875 w 2540444"/>
                <a:gd name="connsiteY71" fmla="*/ 124564 h 715914"/>
                <a:gd name="connsiteX72" fmla="*/ 1804074 w 2540444"/>
                <a:gd name="connsiteY72" fmla="*/ 143458 h 715914"/>
                <a:gd name="connsiteX73" fmla="*/ 1805474 w 2540444"/>
                <a:gd name="connsiteY73" fmla="*/ 161653 h 715914"/>
                <a:gd name="connsiteX74" fmla="*/ 1794977 w 2540444"/>
                <a:gd name="connsiteY74" fmla="*/ 143458 h 715914"/>
                <a:gd name="connsiteX75" fmla="*/ 1794977 w 2540444"/>
                <a:gd name="connsiteY75" fmla="*/ 139260 h 715914"/>
                <a:gd name="connsiteX76" fmla="*/ 1791478 w 2540444"/>
                <a:gd name="connsiteY76" fmla="*/ 132961 h 715914"/>
                <a:gd name="connsiteX77" fmla="*/ 1787979 w 2540444"/>
                <a:gd name="connsiteY77" fmla="*/ 107069 h 715914"/>
                <a:gd name="connsiteX78" fmla="*/ 1782380 w 2540444"/>
                <a:gd name="connsiteY78" fmla="*/ 89574 h 715914"/>
                <a:gd name="connsiteX79" fmla="*/ 1780981 w 2540444"/>
                <a:gd name="connsiteY79" fmla="*/ 93773 h 715914"/>
                <a:gd name="connsiteX80" fmla="*/ 1783780 w 2540444"/>
                <a:gd name="connsiteY80" fmla="*/ 121765 h 715914"/>
                <a:gd name="connsiteX81" fmla="*/ 1775382 w 2540444"/>
                <a:gd name="connsiteY81" fmla="*/ 114767 h 715914"/>
                <a:gd name="connsiteX82" fmla="*/ 1773983 w 2540444"/>
                <a:gd name="connsiteY82" fmla="*/ 116866 h 715914"/>
                <a:gd name="connsiteX83" fmla="*/ 1783080 w 2540444"/>
                <a:gd name="connsiteY83" fmla="*/ 133661 h 715914"/>
                <a:gd name="connsiteX84" fmla="*/ 1792178 w 2540444"/>
                <a:gd name="connsiteY84" fmla="*/ 154655 h 715914"/>
                <a:gd name="connsiteX85" fmla="*/ 1797776 w 2540444"/>
                <a:gd name="connsiteY85" fmla="*/ 168651 h 715914"/>
                <a:gd name="connsiteX86" fmla="*/ 1797076 w 2540444"/>
                <a:gd name="connsiteY86" fmla="*/ 168651 h 715914"/>
                <a:gd name="connsiteX87" fmla="*/ 1776082 w 2540444"/>
                <a:gd name="connsiteY87" fmla="*/ 152556 h 715914"/>
                <a:gd name="connsiteX88" fmla="*/ 1754389 w 2540444"/>
                <a:gd name="connsiteY88" fmla="*/ 89574 h 715914"/>
                <a:gd name="connsiteX89" fmla="*/ 1752989 w 2540444"/>
                <a:gd name="connsiteY89" fmla="*/ 87474 h 715914"/>
                <a:gd name="connsiteX90" fmla="*/ 1751590 w 2540444"/>
                <a:gd name="connsiteY90" fmla="*/ 120365 h 715914"/>
                <a:gd name="connsiteX91" fmla="*/ 1752289 w 2540444"/>
                <a:gd name="connsiteY91" fmla="*/ 123864 h 715914"/>
                <a:gd name="connsiteX92" fmla="*/ 1748790 w 2540444"/>
                <a:gd name="connsiteY92" fmla="*/ 121765 h 715914"/>
                <a:gd name="connsiteX93" fmla="*/ 1747391 w 2540444"/>
                <a:gd name="connsiteY93" fmla="*/ 124564 h 715914"/>
                <a:gd name="connsiteX94" fmla="*/ 1752989 w 2540444"/>
                <a:gd name="connsiteY94" fmla="*/ 132961 h 715914"/>
                <a:gd name="connsiteX95" fmla="*/ 1775382 w 2540444"/>
                <a:gd name="connsiteY95" fmla="*/ 161653 h 715914"/>
                <a:gd name="connsiteX96" fmla="*/ 1790778 w 2540444"/>
                <a:gd name="connsiteY96" fmla="*/ 173550 h 715914"/>
                <a:gd name="connsiteX97" fmla="*/ 1787979 w 2540444"/>
                <a:gd name="connsiteY97" fmla="*/ 177748 h 715914"/>
                <a:gd name="connsiteX98" fmla="*/ 1785180 w 2540444"/>
                <a:gd name="connsiteY98" fmla="*/ 195243 h 715914"/>
                <a:gd name="connsiteX99" fmla="*/ 1743892 w 2540444"/>
                <a:gd name="connsiteY99" fmla="*/ 243529 h 715914"/>
                <a:gd name="connsiteX100" fmla="*/ 1675312 w 2540444"/>
                <a:gd name="connsiteY100" fmla="*/ 275020 h 715914"/>
                <a:gd name="connsiteX101" fmla="*/ 1517158 w 2540444"/>
                <a:gd name="connsiteY101" fmla="*/ 275020 h 715914"/>
                <a:gd name="connsiteX102" fmla="*/ 1475870 w 2540444"/>
                <a:gd name="connsiteY102" fmla="*/ 282718 h 715914"/>
                <a:gd name="connsiteX103" fmla="*/ 1439480 w 2540444"/>
                <a:gd name="connsiteY103" fmla="*/ 275020 h 715914"/>
                <a:gd name="connsiteX104" fmla="*/ 1447878 w 2540444"/>
                <a:gd name="connsiteY104" fmla="*/ 286916 h 715914"/>
                <a:gd name="connsiteX105" fmla="*/ 1458375 w 2540444"/>
                <a:gd name="connsiteY105" fmla="*/ 291115 h 715914"/>
                <a:gd name="connsiteX106" fmla="*/ 1438081 w 2540444"/>
                <a:gd name="connsiteY106" fmla="*/ 332403 h 715914"/>
                <a:gd name="connsiteX107" fmla="*/ 1184055 w 2540444"/>
                <a:gd name="connsiteY107" fmla="*/ 361795 h 715914"/>
                <a:gd name="connsiteX108" fmla="*/ 1188954 w 2540444"/>
                <a:gd name="connsiteY108" fmla="*/ 342200 h 715914"/>
                <a:gd name="connsiteX109" fmla="*/ 1200850 w 2540444"/>
                <a:gd name="connsiteY109" fmla="*/ 336602 h 715914"/>
                <a:gd name="connsiteX110" fmla="*/ 1235140 w 2540444"/>
                <a:gd name="connsiteY110" fmla="*/ 322606 h 715914"/>
                <a:gd name="connsiteX111" fmla="*/ 1254034 w 2540444"/>
                <a:gd name="connsiteY111" fmla="*/ 317008 h 715914"/>
                <a:gd name="connsiteX112" fmla="*/ 1258933 w 2540444"/>
                <a:gd name="connsiteY112" fmla="*/ 300213 h 715914"/>
                <a:gd name="connsiteX113" fmla="*/ 1246337 w 2540444"/>
                <a:gd name="connsiteY113" fmla="*/ 290415 h 715914"/>
                <a:gd name="connsiteX114" fmla="*/ 1200850 w 2540444"/>
                <a:gd name="connsiteY114" fmla="*/ 280618 h 715914"/>
                <a:gd name="connsiteX115" fmla="*/ 1195951 w 2540444"/>
                <a:gd name="connsiteY115" fmla="*/ 277119 h 715914"/>
                <a:gd name="connsiteX116" fmla="*/ 1188254 w 2540444"/>
                <a:gd name="connsiteY116" fmla="*/ 276419 h 715914"/>
                <a:gd name="connsiteX117" fmla="*/ 1183355 w 2540444"/>
                <a:gd name="connsiteY117" fmla="*/ 278519 h 715914"/>
                <a:gd name="connsiteX118" fmla="*/ 1170059 w 2540444"/>
                <a:gd name="connsiteY118" fmla="*/ 263124 h 715914"/>
                <a:gd name="connsiteX119" fmla="*/ 1168659 w 2540444"/>
                <a:gd name="connsiteY119" fmla="*/ 249827 h 715914"/>
                <a:gd name="connsiteX120" fmla="*/ 1166560 w 2540444"/>
                <a:gd name="connsiteY120" fmla="*/ 247728 h 715914"/>
                <a:gd name="connsiteX121" fmla="*/ 1161661 w 2540444"/>
                <a:gd name="connsiteY121" fmla="*/ 263823 h 715914"/>
                <a:gd name="connsiteX122" fmla="*/ 1132970 w 2540444"/>
                <a:gd name="connsiteY122" fmla="*/ 253326 h 715914"/>
                <a:gd name="connsiteX123" fmla="*/ 1135069 w 2540444"/>
                <a:gd name="connsiteY123" fmla="*/ 234432 h 715914"/>
                <a:gd name="connsiteX124" fmla="*/ 1132270 w 2540444"/>
                <a:gd name="connsiteY124" fmla="*/ 233032 h 715914"/>
                <a:gd name="connsiteX125" fmla="*/ 1129471 w 2540444"/>
                <a:gd name="connsiteY125" fmla="*/ 245629 h 715914"/>
                <a:gd name="connsiteX126" fmla="*/ 1123873 w 2540444"/>
                <a:gd name="connsiteY126" fmla="*/ 249827 h 715914"/>
                <a:gd name="connsiteX127" fmla="*/ 1097980 w 2540444"/>
                <a:gd name="connsiteY127" fmla="*/ 224635 h 715914"/>
                <a:gd name="connsiteX128" fmla="*/ 1093781 w 2540444"/>
                <a:gd name="connsiteY128" fmla="*/ 202941 h 715914"/>
                <a:gd name="connsiteX129" fmla="*/ 1091682 w 2540444"/>
                <a:gd name="connsiteY129" fmla="*/ 198043 h 715914"/>
                <a:gd name="connsiteX130" fmla="*/ 1083285 w 2540444"/>
                <a:gd name="connsiteY130" fmla="*/ 219736 h 715914"/>
                <a:gd name="connsiteX131" fmla="*/ 1079786 w 2540444"/>
                <a:gd name="connsiteY131" fmla="*/ 223235 h 715914"/>
                <a:gd name="connsiteX132" fmla="*/ 1078386 w 2540444"/>
                <a:gd name="connsiteY132" fmla="*/ 219036 h 715914"/>
                <a:gd name="connsiteX133" fmla="*/ 1074187 w 2540444"/>
                <a:gd name="connsiteY133" fmla="*/ 218336 h 715914"/>
                <a:gd name="connsiteX134" fmla="*/ 1075586 w 2540444"/>
                <a:gd name="connsiteY134" fmla="*/ 224635 h 715914"/>
                <a:gd name="connsiteX135" fmla="*/ 1066489 w 2540444"/>
                <a:gd name="connsiteY135" fmla="*/ 227434 h 715914"/>
                <a:gd name="connsiteX136" fmla="*/ 1065090 w 2540444"/>
                <a:gd name="connsiteY136" fmla="*/ 235831 h 715914"/>
                <a:gd name="connsiteX137" fmla="*/ 1078386 w 2540444"/>
                <a:gd name="connsiteY137" fmla="*/ 233732 h 715914"/>
                <a:gd name="connsiteX138" fmla="*/ 1079085 w 2540444"/>
                <a:gd name="connsiteY138" fmla="*/ 242829 h 715914"/>
                <a:gd name="connsiteX139" fmla="*/ 1068589 w 2540444"/>
                <a:gd name="connsiteY139" fmla="*/ 250527 h 715914"/>
                <a:gd name="connsiteX140" fmla="*/ 1072088 w 2540444"/>
                <a:gd name="connsiteY140" fmla="*/ 252627 h 715914"/>
                <a:gd name="connsiteX141" fmla="*/ 1079085 w 2540444"/>
                <a:gd name="connsiteY141" fmla="*/ 247728 h 715914"/>
                <a:gd name="connsiteX142" fmla="*/ 1097980 w 2540444"/>
                <a:gd name="connsiteY142" fmla="*/ 259625 h 715914"/>
                <a:gd name="connsiteX143" fmla="*/ 1116875 w 2540444"/>
                <a:gd name="connsiteY143" fmla="*/ 258225 h 715914"/>
                <a:gd name="connsiteX144" fmla="*/ 1125972 w 2540444"/>
                <a:gd name="connsiteY144" fmla="*/ 265922 h 715914"/>
                <a:gd name="connsiteX145" fmla="*/ 1121773 w 2540444"/>
                <a:gd name="connsiteY145" fmla="*/ 270821 h 715914"/>
                <a:gd name="connsiteX146" fmla="*/ 1125272 w 2540444"/>
                <a:gd name="connsiteY146" fmla="*/ 282718 h 715914"/>
                <a:gd name="connsiteX147" fmla="*/ 1101479 w 2540444"/>
                <a:gd name="connsiteY147" fmla="*/ 277119 h 715914"/>
                <a:gd name="connsiteX148" fmla="*/ 1095181 w 2540444"/>
                <a:gd name="connsiteY148" fmla="*/ 281318 h 715914"/>
                <a:gd name="connsiteX149" fmla="*/ 1118974 w 2540444"/>
                <a:gd name="connsiteY149" fmla="*/ 303712 h 715914"/>
                <a:gd name="connsiteX150" fmla="*/ 1133669 w 2540444"/>
                <a:gd name="connsiteY150" fmla="*/ 309310 h 715914"/>
                <a:gd name="connsiteX151" fmla="*/ 1137868 w 2540444"/>
                <a:gd name="connsiteY151" fmla="*/ 307211 h 715914"/>
                <a:gd name="connsiteX152" fmla="*/ 1128771 w 2540444"/>
                <a:gd name="connsiteY152" fmla="*/ 360395 h 715914"/>
                <a:gd name="connsiteX153" fmla="*/ 995110 w 2540444"/>
                <a:gd name="connsiteY153" fmla="*/ 380689 h 715914"/>
                <a:gd name="connsiteX154" fmla="*/ 888741 w 2540444"/>
                <a:gd name="connsiteY154" fmla="*/ 370192 h 715914"/>
                <a:gd name="connsiteX155" fmla="*/ 815262 w 2540444"/>
                <a:gd name="connsiteY155" fmla="*/ 403083 h 715914"/>
                <a:gd name="connsiteX156" fmla="*/ 800567 w 2540444"/>
                <a:gd name="connsiteY156" fmla="*/ 411480 h 715914"/>
                <a:gd name="connsiteX157" fmla="*/ 771175 w 2540444"/>
                <a:gd name="connsiteY157" fmla="*/ 415679 h 715914"/>
                <a:gd name="connsiteX158" fmla="*/ 748082 w 2540444"/>
                <a:gd name="connsiteY158" fmla="*/ 435973 h 715914"/>
                <a:gd name="connsiteX159" fmla="*/ 781672 w 2540444"/>
                <a:gd name="connsiteY159" fmla="*/ 432474 h 715914"/>
                <a:gd name="connsiteX160" fmla="*/ 799867 w 2540444"/>
                <a:gd name="connsiteY160" fmla="*/ 424077 h 715914"/>
                <a:gd name="connsiteX161" fmla="*/ 803366 w 2540444"/>
                <a:gd name="connsiteY161" fmla="*/ 446470 h 715914"/>
                <a:gd name="connsiteX162" fmla="*/ 485659 w 2540444"/>
                <a:gd name="connsiteY162" fmla="*/ 467464 h 715914"/>
                <a:gd name="connsiteX163" fmla="*/ 500354 w 2540444"/>
                <a:gd name="connsiteY163" fmla="*/ 452768 h 715914"/>
                <a:gd name="connsiteX164" fmla="*/ 528346 w 2540444"/>
                <a:gd name="connsiteY164" fmla="*/ 450669 h 715914"/>
                <a:gd name="connsiteX165" fmla="*/ 547241 w 2540444"/>
                <a:gd name="connsiteY165" fmla="*/ 452768 h 715914"/>
                <a:gd name="connsiteX166" fmla="*/ 569634 w 2540444"/>
                <a:gd name="connsiteY166" fmla="*/ 452768 h 715914"/>
                <a:gd name="connsiteX167" fmla="*/ 571034 w 2540444"/>
                <a:gd name="connsiteY167" fmla="*/ 447170 h 715914"/>
                <a:gd name="connsiteX168" fmla="*/ 566835 w 2540444"/>
                <a:gd name="connsiteY168" fmla="*/ 437372 h 715914"/>
                <a:gd name="connsiteX169" fmla="*/ 540243 w 2540444"/>
                <a:gd name="connsiteY169" fmla="*/ 407981 h 715914"/>
                <a:gd name="connsiteX170" fmla="*/ 536044 w 2540444"/>
                <a:gd name="connsiteY170" fmla="*/ 403083 h 715914"/>
                <a:gd name="connsiteX171" fmla="*/ 528346 w 2540444"/>
                <a:gd name="connsiteY171" fmla="*/ 398884 h 715914"/>
                <a:gd name="connsiteX172" fmla="*/ 518549 w 2540444"/>
                <a:gd name="connsiteY172" fmla="*/ 382788 h 715914"/>
                <a:gd name="connsiteX173" fmla="*/ 517849 w 2540444"/>
                <a:gd name="connsiteY173" fmla="*/ 377890 h 715914"/>
                <a:gd name="connsiteX174" fmla="*/ 529046 w 2540444"/>
                <a:gd name="connsiteY174" fmla="*/ 328904 h 715914"/>
                <a:gd name="connsiteX175" fmla="*/ 526247 w 2540444"/>
                <a:gd name="connsiteY175" fmla="*/ 330304 h 715914"/>
                <a:gd name="connsiteX176" fmla="*/ 527646 w 2540444"/>
                <a:gd name="connsiteY176" fmla="*/ 354097 h 715914"/>
                <a:gd name="connsiteX177" fmla="*/ 515750 w 2540444"/>
                <a:gd name="connsiteY177" fmla="*/ 369493 h 715914"/>
                <a:gd name="connsiteX178" fmla="*/ 515750 w 2540444"/>
                <a:gd name="connsiteY178" fmla="*/ 370192 h 715914"/>
                <a:gd name="connsiteX179" fmla="*/ 510151 w 2540444"/>
                <a:gd name="connsiteY179" fmla="*/ 365994 h 715914"/>
                <a:gd name="connsiteX180" fmla="*/ 506652 w 2540444"/>
                <a:gd name="connsiteY180" fmla="*/ 367393 h 715914"/>
                <a:gd name="connsiteX181" fmla="*/ 502454 w 2540444"/>
                <a:gd name="connsiteY181" fmla="*/ 338701 h 715914"/>
                <a:gd name="connsiteX182" fmla="*/ 498955 w 2540444"/>
                <a:gd name="connsiteY182" fmla="*/ 323306 h 715914"/>
                <a:gd name="connsiteX183" fmla="*/ 496155 w 2540444"/>
                <a:gd name="connsiteY183" fmla="*/ 324705 h 715914"/>
                <a:gd name="connsiteX184" fmla="*/ 500354 w 2540444"/>
                <a:gd name="connsiteY184" fmla="*/ 343600 h 715914"/>
                <a:gd name="connsiteX185" fmla="*/ 501754 w 2540444"/>
                <a:gd name="connsiteY185" fmla="*/ 361795 h 715914"/>
                <a:gd name="connsiteX186" fmla="*/ 491257 w 2540444"/>
                <a:gd name="connsiteY186" fmla="*/ 343600 h 715914"/>
                <a:gd name="connsiteX187" fmla="*/ 491257 w 2540444"/>
                <a:gd name="connsiteY187" fmla="*/ 339401 h 715914"/>
                <a:gd name="connsiteX188" fmla="*/ 487758 w 2540444"/>
                <a:gd name="connsiteY188" fmla="*/ 333103 h 715914"/>
                <a:gd name="connsiteX189" fmla="*/ 484259 w 2540444"/>
                <a:gd name="connsiteY189" fmla="*/ 307211 h 715914"/>
                <a:gd name="connsiteX190" fmla="*/ 478661 w 2540444"/>
                <a:gd name="connsiteY190" fmla="*/ 289716 h 715914"/>
                <a:gd name="connsiteX191" fmla="*/ 477261 w 2540444"/>
                <a:gd name="connsiteY191" fmla="*/ 293914 h 715914"/>
                <a:gd name="connsiteX192" fmla="*/ 480060 w 2540444"/>
                <a:gd name="connsiteY192" fmla="*/ 321906 h 715914"/>
                <a:gd name="connsiteX193" fmla="*/ 471663 w 2540444"/>
                <a:gd name="connsiteY193" fmla="*/ 314908 h 715914"/>
                <a:gd name="connsiteX194" fmla="*/ 470263 w 2540444"/>
                <a:gd name="connsiteY194" fmla="*/ 317008 h 715914"/>
                <a:gd name="connsiteX195" fmla="*/ 479360 w 2540444"/>
                <a:gd name="connsiteY195" fmla="*/ 333803 h 715914"/>
                <a:gd name="connsiteX196" fmla="*/ 488458 w 2540444"/>
                <a:gd name="connsiteY196" fmla="*/ 354797 h 715914"/>
                <a:gd name="connsiteX197" fmla="*/ 494056 w 2540444"/>
                <a:gd name="connsiteY197" fmla="*/ 368793 h 715914"/>
                <a:gd name="connsiteX198" fmla="*/ 493356 w 2540444"/>
                <a:gd name="connsiteY198" fmla="*/ 369493 h 715914"/>
                <a:gd name="connsiteX199" fmla="*/ 472362 w 2540444"/>
                <a:gd name="connsiteY199" fmla="*/ 353397 h 715914"/>
                <a:gd name="connsiteX200" fmla="*/ 450669 w 2540444"/>
                <a:gd name="connsiteY200" fmla="*/ 290415 h 715914"/>
                <a:gd name="connsiteX201" fmla="*/ 449269 w 2540444"/>
                <a:gd name="connsiteY201" fmla="*/ 288316 h 715914"/>
                <a:gd name="connsiteX202" fmla="*/ 447869 w 2540444"/>
                <a:gd name="connsiteY202" fmla="*/ 321207 h 715914"/>
                <a:gd name="connsiteX203" fmla="*/ 448569 w 2540444"/>
                <a:gd name="connsiteY203" fmla="*/ 324705 h 715914"/>
                <a:gd name="connsiteX204" fmla="*/ 445770 w 2540444"/>
                <a:gd name="connsiteY204" fmla="*/ 322606 h 715914"/>
                <a:gd name="connsiteX205" fmla="*/ 444370 w 2540444"/>
                <a:gd name="connsiteY205" fmla="*/ 325405 h 715914"/>
                <a:gd name="connsiteX206" fmla="*/ 449969 w 2540444"/>
                <a:gd name="connsiteY206" fmla="*/ 333803 h 715914"/>
                <a:gd name="connsiteX207" fmla="*/ 472362 w 2540444"/>
                <a:gd name="connsiteY207" fmla="*/ 362495 h 715914"/>
                <a:gd name="connsiteX208" fmla="*/ 487758 w 2540444"/>
                <a:gd name="connsiteY208" fmla="*/ 374391 h 715914"/>
                <a:gd name="connsiteX209" fmla="*/ 484959 w 2540444"/>
                <a:gd name="connsiteY209" fmla="*/ 378590 h 715914"/>
                <a:gd name="connsiteX210" fmla="*/ 482160 w 2540444"/>
                <a:gd name="connsiteY210" fmla="*/ 396085 h 715914"/>
                <a:gd name="connsiteX211" fmla="*/ 440871 w 2540444"/>
                <a:gd name="connsiteY211" fmla="*/ 444370 h 715914"/>
                <a:gd name="connsiteX212" fmla="*/ 372292 w 2540444"/>
                <a:gd name="connsiteY212" fmla="*/ 475861 h 715914"/>
                <a:gd name="connsiteX213" fmla="*/ 214138 w 2540444"/>
                <a:gd name="connsiteY213" fmla="*/ 475861 h 715914"/>
                <a:gd name="connsiteX214" fmla="*/ 172850 w 2540444"/>
                <a:gd name="connsiteY214" fmla="*/ 483559 h 715914"/>
                <a:gd name="connsiteX215" fmla="*/ 136460 w 2540444"/>
                <a:gd name="connsiteY215" fmla="*/ 475861 h 715914"/>
                <a:gd name="connsiteX216" fmla="*/ 144858 w 2540444"/>
                <a:gd name="connsiteY216" fmla="*/ 487758 h 715914"/>
                <a:gd name="connsiteX217" fmla="*/ 155355 w 2540444"/>
                <a:gd name="connsiteY217" fmla="*/ 491957 h 715914"/>
                <a:gd name="connsiteX218" fmla="*/ 136460 w 2540444"/>
                <a:gd name="connsiteY218" fmla="*/ 566835 h 715914"/>
                <a:gd name="connsiteX219" fmla="*/ 130162 w 2540444"/>
                <a:gd name="connsiteY219" fmla="*/ 578032 h 715914"/>
                <a:gd name="connsiteX220" fmla="*/ 101470 w 2540444"/>
                <a:gd name="connsiteY220" fmla="*/ 601825 h 715914"/>
                <a:gd name="connsiteX221" fmla="*/ 80477 w 2540444"/>
                <a:gd name="connsiteY221" fmla="*/ 610922 h 715914"/>
                <a:gd name="connsiteX222" fmla="*/ 32191 w 2540444"/>
                <a:gd name="connsiteY222" fmla="*/ 675303 h 715914"/>
                <a:gd name="connsiteX223" fmla="*/ 6298 w 2540444"/>
                <a:gd name="connsiteY223" fmla="*/ 690699 h 715914"/>
                <a:gd name="connsiteX224" fmla="*/ 0 w 2540444"/>
                <a:gd name="connsiteY224" fmla="*/ 706094 h 715914"/>
                <a:gd name="connsiteX225" fmla="*/ 30791 w 2540444"/>
                <a:gd name="connsiteY225" fmla="*/ 694198 h 715914"/>
                <a:gd name="connsiteX226" fmla="*/ 59483 w 2540444"/>
                <a:gd name="connsiteY226" fmla="*/ 662707 h 715914"/>
                <a:gd name="connsiteX227" fmla="*/ 91674 w 2540444"/>
                <a:gd name="connsiteY227" fmla="*/ 636814 h 715914"/>
                <a:gd name="connsiteX228" fmla="*/ 54584 w 2540444"/>
                <a:gd name="connsiteY228" fmla="*/ 692098 h 715914"/>
                <a:gd name="connsiteX229" fmla="*/ 30791 w 2540444"/>
                <a:gd name="connsiteY229" fmla="*/ 703295 h 715914"/>
                <a:gd name="connsiteX230" fmla="*/ 19595 w 2540444"/>
                <a:gd name="connsiteY230" fmla="*/ 715892 h 715914"/>
                <a:gd name="connsiteX231" fmla="*/ 55984 w 2540444"/>
                <a:gd name="connsiteY231" fmla="*/ 710293 h 715914"/>
                <a:gd name="connsiteX232" fmla="*/ 76978 w 2540444"/>
                <a:gd name="connsiteY232" fmla="*/ 680902 h 715914"/>
                <a:gd name="connsiteX233" fmla="*/ 125264 w 2540444"/>
                <a:gd name="connsiteY233" fmla="*/ 640313 h 715914"/>
                <a:gd name="connsiteX234" fmla="*/ 214837 w 2540444"/>
                <a:gd name="connsiteY234" fmla="*/ 589228 h 715914"/>
                <a:gd name="connsiteX235" fmla="*/ 305111 w 2540444"/>
                <a:gd name="connsiteY235" fmla="*/ 590628 h 715914"/>
                <a:gd name="connsiteX236" fmla="*/ 378590 w 2540444"/>
                <a:gd name="connsiteY236" fmla="*/ 591328 h 715914"/>
                <a:gd name="connsiteX237" fmla="*/ 417778 w 2540444"/>
                <a:gd name="connsiteY237" fmla="*/ 593427 h 715914"/>
                <a:gd name="connsiteX238" fmla="*/ 454168 w 2540444"/>
                <a:gd name="connsiteY238" fmla="*/ 641713 h 715914"/>
                <a:gd name="connsiteX239" fmla="*/ 453468 w 2540444"/>
                <a:gd name="connsiteY239" fmla="*/ 648711 h 715914"/>
                <a:gd name="connsiteX240" fmla="*/ 444370 w 2540444"/>
                <a:gd name="connsiteY240" fmla="*/ 664806 h 715914"/>
                <a:gd name="connsiteX241" fmla="*/ 444370 w 2540444"/>
                <a:gd name="connsiteY241" fmla="*/ 681601 h 715914"/>
                <a:gd name="connsiteX242" fmla="*/ 461865 w 2540444"/>
                <a:gd name="connsiteY242" fmla="*/ 666206 h 715914"/>
                <a:gd name="connsiteX243" fmla="*/ 492657 w 2540444"/>
                <a:gd name="connsiteY243" fmla="*/ 647311 h 715914"/>
                <a:gd name="connsiteX244" fmla="*/ 494756 w 2540444"/>
                <a:gd name="connsiteY244" fmla="*/ 636115 h 715914"/>
                <a:gd name="connsiteX245" fmla="*/ 487758 w 2540444"/>
                <a:gd name="connsiteY245" fmla="*/ 593427 h 715914"/>
                <a:gd name="connsiteX246" fmla="*/ 477961 w 2540444"/>
                <a:gd name="connsiteY246" fmla="*/ 568934 h 715914"/>
                <a:gd name="connsiteX247" fmla="*/ 441572 w 2540444"/>
                <a:gd name="connsiteY247" fmla="*/ 559137 h 715914"/>
                <a:gd name="connsiteX248" fmla="*/ 447869 w 2540444"/>
                <a:gd name="connsiteY248" fmla="*/ 552139 h 715914"/>
                <a:gd name="connsiteX249" fmla="*/ 458366 w 2540444"/>
                <a:gd name="connsiteY249" fmla="*/ 515050 h 715914"/>
                <a:gd name="connsiteX250" fmla="*/ 484259 w 2540444"/>
                <a:gd name="connsiteY250" fmla="*/ 468164 h 715914"/>
                <a:gd name="connsiteX251" fmla="*/ 484259 w 2540444"/>
                <a:gd name="connsiteY251" fmla="*/ 468164 h 715914"/>
                <a:gd name="connsiteX252" fmla="*/ 803366 w 2540444"/>
                <a:gd name="connsiteY252" fmla="*/ 447170 h 715914"/>
                <a:gd name="connsiteX253" fmla="*/ 811763 w 2540444"/>
                <a:gd name="connsiteY253" fmla="*/ 458366 h 715914"/>
                <a:gd name="connsiteX254" fmla="*/ 825060 w 2540444"/>
                <a:gd name="connsiteY254" fmla="*/ 489158 h 715914"/>
                <a:gd name="connsiteX255" fmla="*/ 796368 w 2540444"/>
                <a:gd name="connsiteY255" fmla="*/ 500354 h 715914"/>
                <a:gd name="connsiteX256" fmla="*/ 782372 w 2540444"/>
                <a:gd name="connsiteY256" fmla="*/ 525547 h 715914"/>
                <a:gd name="connsiteX257" fmla="*/ 822960 w 2540444"/>
                <a:gd name="connsiteY257" fmla="*/ 593427 h 715914"/>
                <a:gd name="connsiteX258" fmla="*/ 827159 w 2540444"/>
                <a:gd name="connsiteY258" fmla="*/ 607423 h 715914"/>
                <a:gd name="connsiteX259" fmla="*/ 816662 w 2540444"/>
                <a:gd name="connsiteY259" fmla="*/ 628417 h 715914"/>
                <a:gd name="connsiteX260" fmla="*/ 836256 w 2540444"/>
                <a:gd name="connsiteY260" fmla="*/ 629117 h 715914"/>
                <a:gd name="connsiteX261" fmla="*/ 851652 w 2540444"/>
                <a:gd name="connsiteY261" fmla="*/ 604624 h 715914"/>
                <a:gd name="connsiteX262" fmla="*/ 825060 w 2540444"/>
                <a:gd name="connsiteY262" fmla="*/ 555638 h 715914"/>
                <a:gd name="connsiteX263" fmla="*/ 863548 w 2540444"/>
                <a:gd name="connsiteY263" fmla="*/ 585729 h 715914"/>
                <a:gd name="connsiteX264" fmla="*/ 873346 w 2540444"/>
                <a:gd name="connsiteY264" fmla="*/ 595527 h 715914"/>
                <a:gd name="connsiteX265" fmla="*/ 874045 w 2540444"/>
                <a:gd name="connsiteY265" fmla="*/ 620019 h 715914"/>
                <a:gd name="connsiteX266" fmla="*/ 890841 w 2540444"/>
                <a:gd name="connsiteY266" fmla="*/ 613721 h 715914"/>
                <a:gd name="connsiteX267" fmla="*/ 896439 w 2540444"/>
                <a:gd name="connsiteY267" fmla="*/ 587129 h 715914"/>
                <a:gd name="connsiteX268" fmla="*/ 860049 w 2540444"/>
                <a:gd name="connsiteY268" fmla="*/ 557038 h 715914"/>
                <a:gd name="connsiteX269" fmla="*/ 836256 w 2540444"/>
                <a:gd name="connsiteY269" fmla="*/ 524147 h 715914"/>
                <a:gd name="connsiteX270" fmla="*/ 913934 w 2540444"/>
                <a:gd name="connsiteY270" fmla="*/ 507352 h 715914"/>
                <a:gd name="connsiteX271" fmla="*/ 939826 w 2540444"/>
                <a:gd name="connsiteY271" fmla="*/ 494756 h 715914"/>
                <a:gd name="connsiteX272" fmla="*/ 981814 w 2540444"/>
                <a:gd name="connsiteY272" fmla="*/ 511551 h 715914"/>
                <a:gd name="connsiteX273" fmla="*/ 1037098 w 2540444"/>
                <a:gd name="connsiteY273" fmla="*/ 514350 h 715914"/>
                <a:gd name="connsiteX274" fmla="*/ 1025901 w 2540444"/>
                <a:gd name="connsiteY274" fmla="*/ 594827 h 715914"/>
                <a:gd name="connsiteX275" fmla="*/ 1007706 w 2540444"/>
                <a:gd name="connsiteY275" fmla="*/ 618620 h 715914"/>
                <a:gd name="connsiteX276" fmla="*/ 999309 w 2540444"/>
                <a:gd name="connsiteY276" fmla="*/ 631216 h 715914"/>
                <a:gd name="connsiteX277" fmla="*/ 1003508 w 2540444"/>
                <a:gd name="connsiteY277" fmla="*/ 641713 h 715914"/>
                <a:gd name="connsiteX278" fmla="*/ 1020303 w 2540444"/>
                <a:gd name="connsiteY278" fmla="*/ 626317 h 715914"/>
                <a:gd name="connsiteX279" fmla="*/ 1044796 w 2540444"/>
                <a:gd name="connsiteY279" fmla="*/ 594127 h 715914"/>
                <a:gd name="connsiteX280" fmla="*/ 1065790 w 2540444"/>
                <a:gd name="connsiteY280" fmla="*/ 522048 h 715914"/>
                <a:gd name="connsiteX281" fmla="*/ 1095881 w 2540444"/>
                <a:gd name="connsiteY281" fmla="*/ 570334 h 715914"/>
                <a:gd name="connsiteX282" fmla="*/ 1103578 w 2540444"/>
                <a:gd name="connsiteY282" fmla="*/ 582930 h 715914"/>
                <a:gd name="connsiteX283" fmla="*/ 1097280 w 2540444"/>
                <a:gd name="connsiteY283" fmla="*/ 629816 h 715914"/>
                <a:gd name="connsiteX284" fmla="*/ 1106378 w 2540444"/>
                <a:gd name="connsiteY284" fmla="*/ 636814 h 715914"/>
                <a:gd name="connsiteX285" fmla="*/ 1125272 w 2540444"/>
                <a:gd name="connsiteY285" fmla="*/ 587129 h 715914"/>
                <a:gd name="connsiteX286" fmla="*/ 1121773 w 2540444"/>
                <a:gd name="connsiteY286" fmla="*/ 574533 h 715914"/>
                <a:gd name="connsiteX287" fmla="*/ 1091682 w 2540444"/>
                <a:gd name="connsiteY287" fmla="*/ 505953 h 715914"/>
                <a:gd name="connsiteX288" fmla="*/ 1111976 w 2540444"/>
                <a:gd name="connsiteY288" fmla="*/ 487058 h 715914"/>
                <a:gd name="connsiteX289" fmla="*/ 1146966 w 2540444"/>
                <a:gd name="connsiteY289" fmla="*/ 446470 h 715914"/>
                <a:gd name="connsiteX290" fmla="*/ 1178457 w 2540444"/>
                <a:gd name="connsiteY290" fmla="*/ 389087 h 715914"/>
                <a:gd name="connsiteX291" fmla="*/ 1184055 w 2540444"/>
                <a:gd name="connsiteY291" fmla="*/ 361095 h 715914"/>
                <a:gd name="connsiteX292" fmla="*/ 1438081 w 2540444"/>
                <a:gd name="connsiteY292" fmla="*/ 331703 h 715914"/>
                <a:gd name="connsiteX293" fmla="*/ 1439480 w 2540444"/>
                <a:gd name="connsiteY293" fmla="*/ 363894 h 715914"/>
                <a:gd name="connsiteX294" fmla="*/ 1433182 w 2540444"/>
                <a:gd name="connsiteY294" fmla="*/ 375091 h 715914"/>
                <a:gd name="connsiteX295" fmla="*/ 1404491 w 2540444"/>
                <a:gd name="connsiteY295" fmla="*/ 398884 h 715914"/>
                <a:gd name="connsiteX296" fmla="*/ 1383497 w 2540444"/>
                <a:gd name="connsiteY296" fmla="*/ 407981 h 715914"/>
                <a:gd name="connsiteX297" fmla="*/ 1335211 w 2540444"/>
                <a:gd name="connsiteY297" fmla="*/ 472362 h 715914"/>
                <a:gd name="connsiteX298" fmla="*/ 1309319 w 2540444"/>
                <a:gd name="connsiteY298" fmla="*/ 487758 h 715914"/>
                <a:gd name="connsiteX299" fmla="*/ 1303020 w 2540444"/>
                <a:gd name="connsiteY299" fmla="*/ 503153 h 715914"/>
                <a:gd name="connsiteX300" fmla="*/ 1334511 w 2540444"/>
                <a:gd name="connsiteY300" fmla="*/ 491257 h 715914"/>
                <a:gd name="connsiteX301" fmla="*/ 1363203 w 2540444"/>
                <a:gd name="connsiteY301" fmla="*/ 459766 h 715914"/>
                <a:gd name="connsiteX302" fmla="*/ 1395393 w 2540444"/>
                <a:gd name="connsiteY302" fmla="*/ 433873 h 715914"/>
                <a:gd name="connsiteX303" fmla="*/ 1358304 w 2540444"/>
                <a:gd name="connsiteY303" fmla="*/ 489158 h 715914"/>
                <a:gd name="connsiteX304" fmla="*/ 1334511 w 2540444"/>
                <a:gd name="connsiteY304" fmla="*/ 500354 h 715914"/>
                <a:gd name="connsiteX305" fmla="*/ 1323314 w 2540444"/>
                <a:gd name="connsiteY305" fmla="*/ 512951 h 715914"/>
                <a:gd name="connsiteX306" fmla="*/ 1359704 w 2540444"/>
                <a:gd name="connsiteY306" fmla="*/ 507352 h 715914"/>
                <a:gd name="connsiteX307" fmla="*/ 1380698 w 2540444"/>
                <a:gd name="connsiteY307" fmla="*/ 477961 h 715914"/>
                <a:gd name="connsiteX308" fmla="*/ 1428983 w 2540444"/>
                <a:gd name="connsiteY308" fmla="*/ 437372 h 715914"/>
                <a:gd name="connsiteX309" fmla="*/ 1518557 w 2540444"/>
                <a:gd name="connsiteY309" fmla="*/ 386287 h 715914"/>
                <a:gd name="connsiteX310" fmla="*/ 1608831 w 2540444"/>
                <a:gd name="connsiteY310" fmla="*/ 387687 h 715914"/>
                <a:gd name="connsiteX311" fmla="*/ 1682310 w 2540444"/>
                <a:gd name="connsiteY311" fmla="*/ 388387 h 715914"/>
                <a:gd name="connsiteX312" fmla="*/ 1721498 w 2540444"/>
                <a:gd name="connsiteY312" fmla="*/ 390486 h 715914"/>
                <a:gd name="connsiteX313" fmla="*/ 1757888 w 2540444"/>
                <a:gd name="connsiteY313" fmla="*/ 438772 h 715914"/>
                <a:gd name="connsiteX314" fmla="*/ 1757188 w 2540444"/>
                <a:gd name="connsiteY314" fmla="*/ 445770 h 715914"/>
                <a:gd name="connsiteX315" fmla="*/ 1748091 w 2540444"/>
                <a:gd name="connsiteY315" fmla="*/ 461865 h 715914"/>
                <a:gd name="connsiteX316" fmla="*/ 1748091 w 2540444"/>
                <a:gd name="connsiteY316" fmla="*/ 478661 h 715914"/>
                <a:gd name="connsiteX317" fmla="*/ 1765586 w 2540444"/>
                <a:gd name="connsiteY317" fmla="*/ 463265 h 715914"/>
                <a:gd name="connsiteX318" fmla="*/ 1796376 w 2540444"/>
                <a:gd name="connsiteY318" fmla="*/ 444370 h 715914"/>
                <a:gd name="connsiteX319" fmla="*/ 1798476 w 2540444"/>
                <a:gd name="connsiteY319" fmla="*/ 433174 h 715914"/>
                <a:gd name="connsiteX320" fmla="*/ 1791478 w 2540444"/>
                <a:gd name="connsiteY320" fmla="*/ 390486 h 715914"/>
                <a:gd name="connsiteX321" fmla="*/ 1781681 w 2540444"/>
                <a:gd name="connsiteY321" fmla="*/ 365994 h 715914"/>
                <a:gd name="connsiteX322" fmla="*/ 1745991 w 2540444"/>
                <a:gd name="connsiteY322" fmla="*/ 356196 h 715914"/>
                <a:gd name="connsiteX323" fmla="*/ 1752289 w 2540444"/>
                <a:gd name="connsiteY323" fmla="*/ 349198 h 715914"/>
                <a:gd name="connsiteX324" fmla="*/ 1762786 w 2540444"/>
                <a:gd name="connsiteY324" fmla="*/ 312109 h 715914"/>
                <a:gd name="connsiteX325" fmla="*/ 1768384 w 2540444"/>
                <a:gd name="connsiteY325" fmla="*/ 299513 h 715914"/>
                <a:gd name="connsiteX326" fmla="*/ 1768384 w 2540444"/>
                <a:gd name="connsiteY326" fmla="*/ 299513 h 715914"/>
                <a:gd name="connsiteX327" fmla="*/ 2087492 w 2540444"/>
                <a:gd name="connsiteY327" fmla="*/ 249128 h 715914"/>
                <a:gd name="connsiteX328" fmla="*/ 2094490 w 2540444"/>
                <a:gd name="connsiteY328" fmla="*/ 257525 h 715914"/>
                <a:gd name="connsiteX329" fmla="*/ 2107786 w 2540444"/>
                <a:gd name="connsiteY329" fmla="*/ 288316 h 715914"/>
                <a:gd name="connsiteX330" fmla="*/ 2079094 w 2540444"/>
                <a:gd name="connsiteY330" fmla="*/ 299513 h 715914"/>
                <a:gd name="connsiteX331" fmla="*/ 2065098 w 2540444"/>
                <a:gd name="connsiteY331" fmla="*/ 324705 h 715914"/>
                <a:gd name="connsiteX332" fmla="*/ 2105686 w 2540444"/>
                <a:gd name="connsiteY332" fmla="*/ 392586 h 715914"/>
                <a:gd name="connsiteX333" fmla="*/ 2109885 w 2540444"/>
                <a:gd name="connsiteY333" fmla="*/ 406582 h 715914"/>
                <a:gd name="connsiteX334" fmla="*/ 2099388 w 2540444"/>
                <a:gd name="connsiteY334" fmla="*/ 427576 h 715914"/>
                <a:gd name="connsiteX335" fmla="*/ 2118983 w 2540444"/>
                <a:gd name="connsiteY335" fmla="*/ 428275 h 715914"/>
                <a:gd name="connsiteX336" fmla="*/ 2134378 w 2540444"/>
                <a:gd name="connsiteY336" fmla="*/ 403782 h 715914"/>
                <a:gd name="connsiteX337" fmla="*/ 2107786 w 2540444"/>
                <a:gd name="connsiteY337" fmla="*/ 354797 h 715914"/>
                <a:gd name="connsiteX338" fmla="*/ 2146274 w 2540444"/>
                <a:gd name="connsiteY338" fmla="*/ 384888 h 715914"/>
                <a:gd name="connsiteX339" fmla="*/ 2156072 w 2540444"/>
                <a:gd name="connsiteY339" fmla="*/ 394685 h 715914"/>
                <a:gd name="connsiteX340" fmla="*/ 2156771 w 2540444"/>
                <a:gd name="connsiteY340" fmla="*/ 419178 h 715914"/>
                <a:gd name="connsiteX341" fmla="*/ 2173567 w 2540444"/>
                <a:gd name="connsiteY341" fmla="*/ 412880 h 715914"/>
                <a:gd name="connsiteX342" fmla="*/ 2179165 w 2540444"/>
                <a:gd name="connsiteY342" fmla="*/ 386287 h 715914"/>
                <a:gd name="connsiteX343" fmla="*/ 2142076 w 2540444"/>
                <a:gd name="connsiteY343" fmla="*/ 356196 h 715914"/>
                <a:gd name="connsiteX344" fmla="*/ 2118282 w 2540444"/>
                <a:gd name="connsiteY344" fmla="*/ 323306 h 715914"/>
                <a:gd name="connsiteX345" fmla="*/ 2195960 w 2540444"/>
                <a:gd name="connsiteY345" fmla="*/ 306511 h 715914"/>
                <a:gd name="connsiteX346" fmla="*/ 2221852 w 2540444"/>
                <a:gd name="connsiteY346" fmla="*/ 293914 h 715914"/>
                <a:gd name="connsiteX347" fmla="*/ 2263840 w 2540444"/>
                <a:gd name="connsiteY347" fmla="*/ 310710 h 715914"/>
                <a:gd name="connsiteX348" fmla="*/ 2319124 w 2540444"/>
                <a:gd name="connsiteY348" fmla="*/ 313509 h 715914"/>
                <a:gd name="connsiteX349" fmla="*/ 2307927 w 2540444"/>
                <a:gd name="connsiteY349" fmla="*/ 393985 h 715914"/>
                <a:gd name="connsiteX350" fmla="*/ 2289732 w 2540444"/>
                <a:gd name="connsiteY350" fmla="*/ 417778 h 715914"/>
                <a:gd name="connsiteX351" fmla="*/ 2281335 w 2540444"/>
                <a:gd name="connsiteY351" fmla="*/ 430375 h 715914"/>
                <a:gd name="connsiteX352" fmla="*/ 2285534 w 2540444"/>
                <a:gd name="connsiteY352" fmla="*/ 440871 h 715914"/>
                <a:gd name="connsiteX353" fmla="*/ 2302329 w 2540444"/>
                <a:gd name="connsiteY353" fmla="*/ 425476 h 715914"/>
                <a:gd name="connsiteX354" fmla="*/ 2326822 w 2540444"/>
                <a:gd name="connsiteY354" fmla="*/ 393285 h 715914"/>
                <a:gd name="connsiteX355" fmla="*/ 2347116 w 2540444"/>
                <a:gd name="connsiteY355" fmla="*/ 321207 h 715914"/>
                <a:gd name="connsiteX356" fmla="*/ 2377207 w 2540444"/>
                <a:gd name="connsiteY356" fmla="*/ 369493 h 715914"/>
                <a:gd name="connsiteX357" fmla="*/ 2385605 w 2540444"/>
                <a:gd name="connsiteY357" fmla="*/ 382089 h 715914"/>
                <a:gd name="connsiteX358" fmla="*/ 2379306 w 2540444"/>
                <a:gd name="connsiteY358" fmla="*/ 428975 h 715914"/>
                <a:gd name="connsiteX359" fmla="*/ 2388404 w 2540444"/>
                <a:gd name="connsiteY359" fmla="*/ 435973 h 715914"/>
                <a:gd name="connsiteX360" fmla="*/ 2407298 w 2540444"/>
                <a:gd name="connsiteY360" fmla="*/ 386287 h 715914"/>
                <a:gd name="connsiteX361" fmla="*/ 2403799 w 2540444"/>
                <a:gd name="connsiteY361" fmla="*/ 373691 h 715914"/>
                <a:gd name="connsiteX362" fmla="*/ 2373708 w 2540444"/>
                <a:gd name="connsiteY362" fmla="*/ 305111 h 715914"/>
                <a:gd name="connsiteX363" fmla="*/ 2394002 w 2540444"/>
                <a:gd name="connsiteY363" fmla="*/ 286217 h 715914"/>
                <a:gd name="connsiteX364" fmla="*/ 2428992 w 2540444"/>
                <a:gd name="connsiteY364" fmla="*/ 245629 h 715914"/>
                <a:gd name="connsiteX365" fmla="*/ 2460483 w 2540444"/>
                <a:gd name="connsiteY365" fmla="*/ 188245 h 715914"/>
                <a:gd name="connsiteX366" fmla="*/ 2471679 w 2540444"/>
                <a:gd name="connsiteY366" fmla="*/ 139959 h 715914"/>
                <a:gd name="connsiteX367" fmla="*/ 2483576 w 2540444"/>
                <a:gd name="connsiteY367" fmla="*/ 134361 h 715914"/>
                <a:gd name="connsiteX368" fmla="*/ 2517866 w 2540444"/>
                <a:gd name="connsiteY368" fmla="*/ 120365 h 715914"/>
                <a:gd name="connsiteX369" fmla="*/ 2536760 w 2540444"/>
                <a:gd name="connsiteY369" fmla="*/ 114767 h 715914"/>
                <a:gd name="connsiteX370" fmla="*/ 2540259 w 2540444"/>
                <a:gd name="connsiteY370" fmla="*/ 102170 h 715914"/>
                <a:gd name="connsiteX371" fmla="*/ 2374408 w 2540444"/>
                <a:gd name="connsiteY371" fmla="*/ 47586 h 715914"/>
                <a:gd name="connsiteX372" fmla="*/ 2367410 w 2540444"/>
                <a:gd name="connsiteY372" fmla="*/ 33591 h 715914"/>
                <a:gd name="connsiteX373" fmla="*/ 2373708 w 2540444"/>
                <a:gd name="connsiteY373" fmla="*/ 29392 h 715914"/>
                <a:gd name="connsiteX374" fmla="*/ 2391203 w 2540444"/>
                <a:gd name="connsiteY374" fmla="*/ 50385 h 715914"/>
                <a:gd name="connsiteX375" fmla="*/ 2374408 w 2540444"/>
                <a:gd name="connsiteY375" fmla="*/ 47586 h 715914"/>
                <a:gd name="connsiteX376" fmla="*/ 1091682 w 2540444"/>
                <a:gd name="connsiteY376" fmla="*/ 247728 h 715914"/>
                <a:gd name="connsiteX377" fmla="*/ 1084684 w 2540444"/>
                <a:gd name="connsiteY377" fmla="*/ 233732 h 715914"/>
                <a:gd name="connsiteX378" fmla="*/ 1090982 w 2540444"/>
                <a:gd name="connsiteY378" fmla="*/ 229533 h 715914"/>
                <a:gd name="connsiteX379" fmla="*/ 1108477 w 2540444"/>
                <a:gd name="connsiteY379" fmla="*/ 250527 h 715914"/>
                <a:gd name="connsiteX380" fmla="*/ 1091682 w 2540444"/>
                <a:gd name="connsiteY380" fmla="*/ 247728 h 715914"/>
                <a:gd name="connsiteX381" fmla="*/ 456967 w 2540444"/>
                <a:gd name="connsiteY381" fmla="*/ 587129 h 715914"/>
                <a:gd name="connsiteX382" fmla="*/ 474462 w 2540444"/>
                <a:gd name="connsiteY382" fmla="*/ 592727 h 715914"/>
                <a:gd name="connsiteX383" fmla="*/ 480760 w 2540444"/>
                <a:gd name="connsiteY383" fmla="*/ 633315 h 715914"/>
                <a:gd name="connsiteX384" fmla="*/ 464665 w 2540444"/>
                <a:gd name="connsiteY384" fmla="*/ 652210 h 715914"/>
                <a:gd name="connsiteX385" fmla="*/ 466764 w 2540444"/>
                <a:gd name="connsiteY385" fmla="*/ 641013 h 715914"/>
                <a:gd name="connsiteX386" fmla="*/ 455567 w 2540444"/>
                <a:gd name="connsiteY386" fmla="*/ 600425 h 715914"/>
                <a:gd name="connsiteX387" fmla="*/ 446470 w 2540444"/>
                <a:gd name="connsiteY387" fmla="*/ 587129 h 715914"/>
                <a:gd name="connsiteX388" fmla="*/ 456967 w 2540444"/>
                <a:gd name="connsiteY388" fmla="*/ 587129 h 715914"/>
                <a:gd name="connsiteX389" fmla="*/ 1759987 w 2540444"/>
                <a:gd name="connsiteY389" fmla="*/ 384888 h 715914"/>
                <a:gd name="connsiteX390" fmla="*/ 1777482 w 2540444"/>
                <a:gd name="connsiteY390" fmla="*/ 390486 h 715914"/>
                <a:gd name="connsiteX391" fmla="*/ 1783780 w 2540444"/>
                <a:gd name="connsiteY391" fmla="*/ 431075 h 715914"/>
                <a:gd name="connsiteX392" fmla="*/ 1767685 w 2540444"/>
                <a:gd name="connsiteY392" fmla="*/ 449969 h 715914"/>
                <a:gd name="connsiteX393" fmla="*/ 1769784 w 2540444"/>
                <a:gd name="connsiteY393" fmla="*/ 438772 h 715914"/>
                <a:gd name="connsiteX394" fmla="*/ 1758588 w 2540444"/>
                <a:gd name="connsiteY394" fmla="*/ 398184 h 715914"/>
                <a:gd name="connsiteX395" fmla="*/ 1749490 w 2540444"/>
                <a:gd name="connsiteY395" fmla="*/ 384888 h 715914"/>
                <a:gd name="connsiteX396" fmla="*/ 1759987 w 2540444"/>
                <a:gd name="connsiteY396" fmla="*/ 384888 h 715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</a:cxnLst>
              <a:rect l="l" t="t" r="r" b="b"/>
              <a:pathLst>
                <a:path w="2540444" h="715914">
                  <a:moveTo>
                    <a:pt x="2540259" y="102170"/>
                  </a:moveTo>
                  <a:lnTo>
                    <a:pt x="2528363" y="92373"/>
                  </a:lnTo>
                  <a:lnTo>
                    <a:pt x="2482876" y="82576"/>
                  </a:lnTo>
                  <a:lnTo>
                    <a:pt x="2477978" y="79077"/>
                  </a:lnTo>
                  <a:lnTo>
                    <a:pt x="2470280" y="78377"/>
                  </a:lnTo>
                  <a:lnTo>
                    <a:pt x="2465382" y="80477"/>
                  </a:lnTo>
                  <a:lnTo>
                    <a:pt x="2452085" y="65081"/>
                  </a:lnTo>
                  <a:cubicBezTo>
                    <a:pt x="2452085" y="65081"/>
                    <a:pt x="2452785" y="55984"/>
                    <a:pt x="2450686" y="51785"/>
                  </a:cubicBezTo>
                  <a:cubicBezTo>
                    <a:pt x="2450686" y="51785"/>
                    <a:pt x="2450686" y="49686"/>
                    <a:pt x="2448586" y="49686"/>
                  </a:cubicBezTo>
                  <a:cubicBezTo>
                    <a:pt x="2446487" y="49686"/>
                    <a:pt x="2449286" y="60183"/>
                    <a:pt x="2443688" y="65781"/>
                  </a:cubicBezTo>
                  <a:cubicBezTo>
                    <a:pt x="2437390" y="71379"/>
                    <a:pt x="2421994" y="65081"/>
                    <a:pt x="2414996" y="55284"/>
                  </a:cubicBezTo>
                  <a:cubicBezTo>
                    <a:pt x="2414996" y="55284"/>
                    <a:pt x="2420594" y="42688"/>
                    <a:pt x="2417095" y="36389"/>
                  </a:cubicBezTo>
                  <a:cubicBezTo>
                    <a:pt x="2417095" y="36389"/>
                    <a:pt x="2417095" y="34990"/>
                    <a:pt x="2414296" y="34990"/>
                  </a:cubicBezTo>
                  <a:cubicBezTo>
                    <a:pt x="2411497" y="34990"/>
                    <a:pt x="2416396" y="41988"/>
                    <a:pt x="2411497" y="47586"/>
                  </a:cubicBezTo>
                  <a:cubicBezTo>
                    <a:pt x="2406598" y="53185"/>
                    <a:pt x="2405899" y="51785"/>
                    <a:pt x="2405899" y="51785"/>
                  </a:cubicBezTo>
                  <a:cubicBezTo>
                    <a:pt x="2405899" y="51785"/>
                    <a:pt x="2386304" y="41288"/>
                    <a:pt x="2380006" y="26593"/>
                  </a:cubicBezTo>
                  <a:cubicBezTo>
                    <a:pt x="2373708" y="11897"/>
                    <a:pt x="2375108" y="8398"/>
                    <a:pt x="2375807" y="4899"/>
                  </a:cubicBezTo>
                  <a:cubicBezTo>
                    <a:pt x="2375807" y="4899"/>
                    <a:pt x="2377207" y="0"/>
                    <a:pt x="2373708" y="0"/>
                  </a:cubicBezTo>
                  <a:cubicBezTo>
                    <a:pt x="2370209" y="0"/>
                    <a:pt x="2370209" y="15396"/>
                    <a:pt x="2365310" y="21694"/>
                  </a:cubicBezTo>
                  <a:lnTo>
                    <a:pt x="2361811" y="25193"/>
                  </a:lnTo>
                  <a:cubicBezTo>
                    <a:pt x="2361811" y="25193"/>
                    <a:pt x="2361112" y="23793"/>
                    <a:pt x="2360412" y="20994"/>
                  </a:cubicBezTo>
                  <a:cubicBezTo>
                    <a:pt x="2359712" y="18195"/>
                    <a:pt x="2356913" y="17495"/>
                    <a:pt x="2356213" y="20294"/>
                  </a:cubicBezTo>
                  <a:cubicBezTo>
                    <a:pt x="2356213" y="23094"/>
                    <a:pt x="2357613" y="26593"/>
                    <a:pt x="2357613" y="26593"/>
                  </a:cubicBezTo>
                  <a:cubicBezTo>
                    <a:pt x="2357613" y="26593"/>
                    <a:pt x="2355513" y="30791"/>
                    <a:pt x="2348516" y="29392"/>
                  </a:cubicBezTo>
                  <a:cubicBezTo>
                    <a:pt x="2341518" y="27992"/>
                    <a:pt x="2339418" y="37789"/>
                    <a:pt x="2347116" y="37789"/>
                  </a:cubicBezTo>
                  <a:cubicBezTo>
                    <a:pt x="2354813" y="37789"/>
                    <a:pt x="2360412" y="35690"/>
                    <a:pt x="2360412" y="35690"/>
                  </a:cubicBezTo>
                  <a:lnTo>
                    <a:pt x="2361112" y="44787"/>
                  </a:lnTo>
                  <a:cubicBezTo>
                    <a:pt x="2361112" y="44787"/>
                    <a:pt x="2351314" y="47586"/>
                    <a:pt x="2350615" y="52485"/>
                  </a:cubicBezTo>
                  <a:cubicBezTo>
                    <a:pt x="2349915" y="57383"/>
                    <a:pt x="2353414" y="55284"/>
                    <a:pt x="2354114" y="54584"/>
                  </a:cubicBezTo>
                  <a:cubicBezTo>
                    <a:pt x="2354813" y="53884"/>
                    <a:pt x="2359012" y="49686"/>
                    <a:pt x="2361112" y="49686"/>
                  </a:cubicBezTo>
                  <a:cubicBezTo>
                    <a:pt x="2363211" y="49686"/>
                    <a:pt x="2368110" y="58083"/>
                    <a:pt x="2380006" y="61582"/>
                  </a:cubicBezTo>
                  <a:cubicBezTo>
                    <a:pt x="2391903" y="65081"/>
                    <a:pt x="2395402" y="58783"/>
                    <a:pt x="2398901" y="60183"/>
                  </a:cubicBezTo>
                  <a:cubicBezTo>
                    <a:pt x="2403100" y="61582"/>
                    <a:pt x="2407998" y="67880"/>
                    <a:pt x="2407998" y="67880"/>
                  </a:cubicBezTo>
                  <a:cubicBezTo>
                    <a:pt x="2407998" y="67880"/>
                    <a:pt x="2403100" y="68580"/>
                    <a:pt x="2403799" y="72779"/>
                  </a:cubicBezTo>
                  <a:cubicBezTo>
                    <a:pt x="2404499" y="77678"/>
                    <a:pt x="2407298" y="84676"/>
                    <a:pt x="2407298" y="84676"/>
                  </a:cubicBezTo>
                  <a:lnTo>
                    <a:pt x="2383505" y="79077"/>
                  </a:lnTo>
                  <a:cubicBezTo>
                    <a:pt x="2383505" y="79077"/>
                    <a:pt x="2377207" y="78377"/>
                    <a:pt x="2377207" y="83276"/>
                  </a:cubicBezTo>
                  <a:cubicBezTo>
                    <a:pt x="2377207" y="88175"/>
                    <a:pt x="2388404" y="100771"/>
                    <a:pt x="2401000" y="105669"/>
                  </a:cubicBezTo>
                  <a:cubicBezTo>
                    <a:pt x="2412897" y="110568"/>
                    <a:pt x="2415696" y="111268"/>
                    <a:pt x="2415696" y="111268"/>
                  </a:cubicBezTo>
                  <a:lnTo>
                    <a:pt x="2419895" y="109168"/>
                  </a:lnTo>
                  <a:cubicBezTo>
                    <a:pt x="2419895" y="109168"/>
                    <a:pt x="2421294" y="130862"/>
                    <a:pt x="2410797" y="162353"/>
                  </a:cubicBezTo>
                  <a:cubicBezTo>
                    <a:pt x="2400300" y="193844"/>
                    <a:pt x="2323323" y="184746"/>
                    <a:pt x="2277136" y="182647"/>
                  </a:cubicBezTo>
                  <a:cubicBezTo>
                    <a:pt x="2226051" y="180548"/>
                    <a:pt x="2223252" y="157454"/>
                    <a:pt x="2170767" y="172150"/>
                  </a:cubicBezTo>
                  <a:cubicBezTo>
                    <a:pt x="2118282" y="187546"/>
                    <a:pt x="2116183" y="194544"/>
                    <a:pt x="2097289" y="205041"/>
                  </a:cubicBezTo>
                  <a:lnTo>
                    <a:pt x="2082593" y="213438"/>
                  </a:lnTo>
                  <a:cubicBezTo>
                    <a:pt x="2082593" y="213438"/>
                    <a:pt x="2066498" y="206440"/>
                    <a:pt x="2053201" y="217637"/>
                  </a:cubicBezTo>
                  <a:cubicBezTo>
                    <a:pt x="2039905" y="228833"/>
                    <a:pt x="2034307" y="236531"/>
                    <a:pt x="2030108" y="237931"/>
                  </a:cubicBezTo>
                  <a:cubicBezTo>
                    <a:pt x="2030108" y="237931"/>
                    <a:pt x="2050402" y="242130"/>
                    <a:pt x="2063698" y="234432"/>
                  </a:cubicBezTo>
                  <a:cubicBezTo>
                    <a:pt x="2076295" y="226034"/>
                    <a:pt x="2081893" y="226034"/>
                    <a:pt x="2081893" y="226034"/>
                  </a:cubicBezTo>
                  <a:cubicBezTo>
                    <a:pt x="2081893" y="226034"/>
                    <a:pt x="2081893" y="240730"/>
                    <a:pt x="2086792" y="251927"/>
                  </a:cubicBezTo>
                  <a:cubicBezTo>
                    <a:pt x="1981822" y="279219"/>
                    <a:pt x="1876853" y="301612"/>
                    <a:pt x="1768384" y="301612"/>
                  </a:cubicBezTo>
                  <a:cubicBezTo>
                    <a:pt x="1775382" y="286916"/>
                    <a:pt x="1788679" y="263823"/>
                    <a:pt x="1804074" y="252627"/>
                  </a:cubicBezTo>
                  <a:cubicBezTo>
                    <a:pt x="1804074" y="252627"/>
                    <a:pt x="1821569" y="252627"/>
                    <a:pt x="1832066" y="250527"/>
                  </a:cubicBezTo>
                  <a:cubicBezTo>
                    <a:pt x="1842563" y="248428"/>
                    <a:pt x="1847461" y="249128"/>
                    <a:pt x="1850960" y="252627"/>
                  </a:cubicBezTo>
                  <a:cubicBezTo>
                    <a:pt x="1854459" y="255426"/>
                    <a:pt x="1869155" y="255426"/>
                    <a:pt x="1873354" y="252627"/>
                  </a:cubicBezTo>
                  <a:cubicBezTo>
                    <a:pt x="1877553" y="250527"/>
                    <a:pt x="1874754" y="247028"/>
                    <a:pt x="1874754" y="247028"/>
                  </a:cubicBezTo>
                  <a:lnTo>
                    <a:pt x="1870555" y="237231"/>
                  </a:lnTo>
                  <a:lnTo>
                    <a:pt x="1843962" y="207839"/>
                  </a:lnTo>
                  <a:lnTo>
                    <a:pt x="1839764" y="202941"/>
                  </a:lnTo>
                  <a:lnTo>
                    <a:pt x="1832066" y="198742"/>
                  </a:lnTo>
                  <a:lnTo>
                    <a:pt x="1822269" y="182647"/>
                  </a:lnTo>
                  <a:cubicBezTo>
                    <a:pt x="1822269" y="182647"/>
                    <a:pt x="1822269" y="180548"/>
                    <a:pt x="1821569" y="177748"/>
                  </a:cubicBezTo>
                  <a:cubicBezTo>
                    <a:pt x="1824368" y="175649"/>
                    <a:pt x="1843263" y="160253"/>
                    <a:pt x="1832766" y="128763"/>
                  </a:cubicBezTo>
                  <a:cubicBezTo>
                    <a:pt x="1832766" y="128763"/>
                    <a:pt x="1829267" y="127363"/>
                    <a:pt x="1829966" y="130162"/>
                  </a:cubicBezTo>
                  <a:cubicBezTo>
                    <a:pt x="1830666" y="132961"/>
                    <a:pt x="1834165" y="144858"/>
                    <a:pt x="1831366" y="153955"/>
                  </a:cubicBezTo>
                  <a:cubicBezTo>
                    <a:pt x="1828567" y="163053"/>
                    <a:pt x="1819469" y="169351"/>
                    <a:pt x="1819469" y="169351"/>
                  </a:cubicBezTo>
                  <a:lnTo>
                    <a:pt x="1819469" y="170051"/>
                  </a:lnTo>
                  <a:cubicBezTo>
                    <a:pt x="1817370" y="165852"/>
                    <a:pt x="1815271" y="165852"/>
                    <a:pt x="1813871" y="165852"/>
                  </a:cubicBezTo>
                  <a:cubicBezTo>
                    <a:pt x="1813172" y="165852"/>
                    <a:pt x="1811772" y="166552"/>
                    <a:pt x="1810372" y="167251"/>
                  </a:cubicBezTo>
                  <a:cubicBezTo>
                    <a:pt x="1810372" y="163752"/>
                    <a:pt x="1811072" y="151156"/>
                    <a:pt x="1806174" y="138560"/>
                  </a:cubicBezTo>
                  <a:cubicBezTo>
                    <a:pt x="1800575" y="123164"/>
                    <a:pt x="1803374" y="125264"/>
                    <a:pt x="1802675" y="123164"/>
                  </a:cubicBezTo>
                  <a:cubicBezTo>
                    <a:pt x="1802675" y="121065"/>
                    <a:pt x="1799875" y="121065"/>
                    <a:pt x="1799875" y="124564"/>
                  </a:cubicBezTo>
                  <a:cubicBezTo>
                    <a:pt x="1799875" y="128063"/>
                    <a:pt x="1801975" y="138560"/>
                    <a:pt x="1804074" y="143458"/>
                  </a:cubicBezTo>
                  <a:cubicBezTo>
                    <a:pt x="1806174" y="148357"/>
                    <a:pt x="1805474" y="161653"/>
                    <a:pt x="1805474" y="161653"/>
                  </a:cubicBezTo>
                  <a:cubicBezTo>
                    <a:pt x="1805474" y="161653"/>
                    <a:pt x="1795677" y="155355"/>
                    <a:pt x="1794977" y="143458"/>
                  </a:cubicBezTo>
                  <a:lnTo>
                    <a:pt x="1794977" y="139260"/>
                  </a:lnTo>
                  <a:cubicBezTo>
                    <a:pt x="1794977" y="139260"/>
                    <a:pt x="1794277" y="136460"/>
                    <a:pt x="1791478" y="132961"/>
                  </a:cubicBezTo>
                  <a:cubicBezTo>
                    <a:pt x="1788679" y="129462"/>
                    <a:pt x="1787979" y="113367"/>
                    <a:pt x="1787979" y="107069"/>
                  </a:cubicBezTo>
                  <a:cubicBezTo>
                    <a:pt x="1787979" y="100771"/>
                    <a:pt x="1784480" y="91674"/>
                    <a:pt x="1782380" y="89574"/>
                  </a:cubicBezTo>
                  <a:cubicBezTo>
                    <a:pt x="1780281" y="86775"/>
                    <a:pt x="1779581" y="90973"/>
                    <a:pt x="1780981" y="93773"/>
                  </a:cubicBezTo>
                  <a:cubicBezTo>
                    <a:pt x="1782380" y="96572"/>
                    <a:pt x="1784480" y="99371"/>
                    <a:pt x="1783780" y="121765"/>
                  </a:cubicBezTo>
                  <a:lnTo>
                    <a:pt x="1775382" y="114767"/>
                  </a:lnTo>
                  <a:lnTo>
                    <a:pt x="1773983" y="116866"/>
                  </a:lnTo>
                  <a:cubicBezTo>
                    <a:pt x="1773983" y="116866"/>
                    <a:pt x="1780281" y="128063"/>
                    <a:pt x="1783080" y="133661"/>
                  </a:cubicBezTo>
                  <a:cubicBezTo>
                    <a:pt x="1785879" y="139260"/>
                    <a:pt x="1786579" y="148357"/>
                    <a:pt x="1792178" y="154655"/>
                  </a:cubicBezTo>
                  <a:cubicBezTo>
                    <a:pt x="1797076" y="160253"/>
                    <a:pt x="1797776" y="166552"/>
                    <a:pt x="1797776" y="168651"/>
                  </a:cubicBezTo>
                  <a:cubicBezTo>
                    <a:pt x="1797776" y="168651"/>
                    <a:pt x="1797076" y="168651"/>
                    <a:pt x="1797076" y="168651"/>
                  </a:cubicBezTo>
                  <a:cubicBezTo>
                    <a:pt x="1793577" y="165852"/>
                    <a:pt x="1776782" y="153955"/>
                    <a:pt x="1776082" y="152556"/>
                  </a:cubicBezTo>
                  <a:cubicBezTo>
                    <a:pt x="1774683" y="151156"/>
                    <a:pt x="1751590" y="134361"/>
                    <a:pt x="1754389" y="89574"/>
                  </a:cubicBezTo>
                  <a:cubicBezTo>
                    <a:pt x="1754389" y="89574"/>
                    <a:pt x="1755089" y="87474"/>
                    <a:pt x="1752989" y="87474"/>
                  </a:cubicBezTo>
                  <a:cubicBezTo>
                    <a:pt x="1751590" y="87474"/>
                    <a:pt x="1749490" y="104270"/>
                    <a:pt x="1751590" y="120365"/>
                  </a:cubicBezTo>
                  <a:lnTo>
                    <a:pt x="1752289" y="123864"/>
                  </a:lnTo>
                  <a:lnTo>
                    <a:pt x="1748790" y="121765"/>
                  </a:lnTo>
                  <a:lnTo>
                    <a:pt x="1747391" y="124564"/>
                  </a:lnTo>
                  <a:cubicBezTo>
                    <a:pt x="1747391" y="124564"/>
                    <a:pt x="1750890" y="128763"/>
                    <a:pt x="1752989" y="132961"/>
                  </a:cubicBezTo>
                  <a:cubicBezTo>
                    <a:pt x="1755089" y="136460"/>
                    <a:pt x="1758588" y="148357"/>
                    <a:pt x="1775382" y="161653"/>
                  </a:cubicBezTo>
                  <a:cubicBezTo>
                    <a:pt x="1781681" y="166552"/>
                    <a:pt x="1786579" y="170750"/>
                    <a:pt x="1790778" y="173550"/>
                  </a:cubicBezTo>
                  <a:cubicBezTo>
                    <a:pt x="1790078" y="174949"/>
                    <a:pt x="1788679" y="176349"/>
                    <a:pt x="1787979" y="177748"/>
                  </a:cubicBezTo>
                  <a:cubicBezTo>
                    <a:pt x="1780281" y="191045"/>
                    <a:pt x="1785180" y="195243"/>
                    <a:pt x="1785180" y="195243"/>
                  </a:cubicBezTo>
                  <a:cubicBezTo>
                    <a:pt x="1785180" y="195243"/>
                    <a:pt x="1761387" y="217637"/>
                    <a:pt x="1743892" y="243529"/>
                  </a:cubicBezTo>
                  <a:cubicBezTo>
                    <a:pt x="1726397" y="269421"/>
                    <a:pt x="1695606" y="274320"/>
                    <a:pt x="1675312" y="275020"/>
                  </a:cubicBezTo>
                  <a:cubicBezTo>
                    <a:pt x="1655017" y="275720"/>
                    <a:pt x="1574541" y="285517"/>
                    <a:pt x="1517158" y="275020"/>
                  </a:cubicBezTo>
                  <a:cubicBezTo>
                    <a:pt x="1459075" y="264523"/>
                    <a:pt x="1475870" y="282718"/>
                    <a:pt x="1475870" y="282718"/>
                  </a:cubicBezTo>
                  <a:cubicBezTo>
                    <a:pt x="1475870" y="282718"/>
                    <a:pt x="1460474" y="268722"/>
                    <a:pt x="1439480" y="275020"/>
                  </a:cubicBezTo>
                  <a:cubicBezTo>
                    <a:pt x="1439480" y="275020"/>
                    <a:pt x="1435981" y="281318"/>
                    <a:pt x="1447878" y="286916"/>
                  </a:cubicBezTo>
                  <a:lnTo>
                    <a:pt x="1458375" y="291115"/>
                  </a:lnTo>
                  <a:cubicBezTo>
                    <a:pt x="1458375" y="291115"/>
                    <a:pt x="1441580" y="302312"/>
                    <a:pt x="1438081" y="332403"/>
                  </a:cubicBezTo>
                  <a:cubicBezTo>
                    <a:pt x="1344308" y="356896"/>
                    <a:pt x="1280627" y="361095"/>
                    <a:pt x="1184055" y="361795"/>
                  </a:cubicBezTo>
                  <a:cubicBezTo>
                    <a:pt x="1185455" y="352697"/>
                    <a:pt x="1186154" y="345000"/>
                    <a:pt x="1188954" y="342200"/>
                  </a:cubicBezTo>
                  <a:cubicBezTo>
                    <a:pt x="1193852" y="336602"/>
                    <a:pt x="1195951" y="336602"/>
                    <a:pt x="1200850" y="336602"/>
                  </a:cubicBezTo>
                  <a:cubicBezTo>
                    <a:pt x="1205749" y="336602"/>
                    <a:pt x="1224643" y="328904"/>
                    <a:pt x="1235140" y="322606"/>
                  </a:cubicBezTo>
                  <a:cubicBezTo>
                    <a:pt x="1245637" y="316308"/>
                    <a:pt x="1248436" y="319807"/>
                    <a:pt x="1254034" y="317008"/>
                  </a:cubicBezTo>
                  <a:cubicBezTo>
                    <a:pt x="1259633" y="314209"/>
                    <a:pt x="1258933" y="300213"/>
                    <a:pt x="1258933" y="300213"/>
                  </a:cubicBezTo>
                  <a:lnTo>
                    <a:pt x="1246337" y="290415"/>
                  </a:lnTo>
                  <a:lnTo>
                    <a:pt x="1200850" y="280618"/>
                  </a:lnTo>
                  <a:lnTo>
                    <a:pt x="1195951" y="277119"/>
                  </a:lnTo>
                  <a:lnTo>
                    <a:pt x="1188254" y="276419"/>
                  </a:lnTo>
                  <a:lnTo>
                    <a:pt x="1183355" y="278519"/>
                  </a:lnTo>
                  <a:lnTo>
                    <a:pt x="1170059" y="263124"/>
                  </a:lnTo>
                  <a:cubicBezTo>
                    <a:pt x="1170059" y="263124"/>
                    <a:pt x="1170759" y="254026"/>
                    <a:pt x="1168659" y="249827"/>
                  </a:cubicBezTo>
                  <a:cubicBezTo>
                    <a:pt x="1168659" y="249827"/>
                    <a:pt x="1168659" y="247728"/>
                    <a:pt x="1166560" y="247728"/>
                  </a:cubicBezTo>
                  <a:cubicBezTo>
                    <a:pt x="1164461" y="247728"/>
                    <a:pt x="1167260" y="258225"/>
                    <a:pt x="1161661" y="263823"/>
                  </a:cubicBezTo>
                  <a:cubicBezTo>
                    <a:pt x="1155363" y="269421"/>
                    <a:pt x="1139968" y="263124"/>
                    <a:pt x="1132970" y="253326"/>
                  </a:cubicBezTo>
                  <a:cubicBezTo>
                    <a:pt x="1132970" y="253326"/>
                    <a:pt x="1138568" y="240730"/>
                    <a:pt x="1135069" y="234432"/>
                  </a:cubicBezTo>
                  <a:cubicBezTo>
                    <a:pt x="1135069" y="234432"/>
                    <a:pt x="1135069" y="233032"/>
                    <a:pt x="1132270" y="233032"/>
                  </a:cubicBezTo>
                  <a:cubicBezTo>
                    <a:pt x="1129471" y="233032"/>
                    <a:pt x="1134370" y="240030"/>
                    <a:pt x="1129471" y="245629"/>
                  </a:cubicBezTo>
                  <a:cubicBezTo>
                    <a:pt x="1124572" y="251227"/>
                    <a:pt x="1123873" y="249827"/>
                    <a:pt x="1123873" y="249827"/>
                  </a:cubicBezTo>
                  <a:cubicBezTo>
                    <a:pt x="1123873" y="249827"/>
                    <a:pt x="1104278" y="239330"/>
                    <a:pt x="1097980" y="224635"/>
                  </a:cubicBezTo>
                  <a:cubicBezTo>
                    <a:pt x="1091682" y="209939"/>
                    <a:pt x="1093081" y="206440"/>
                    <a:pt x="1093781" y="202941"/>
                  </a:cubicBezTo>
                  <a:cubicBezTo>
                    <a:pt x="1093781" y="202941"/>
                    <a:pt x="1095181" y="198043"/>
                    <a:pt x="1091682" y="198043"/>
                  </a:cubicBezTo>
                  <a:cubicBezTo>
                    <a:pt x="1088183" y="198043"/>
                    <a:pt x="1088183" y="213438"/>
                    <a:pt x="1083285" y="219736"/>
                  </a:cubicBezTo>
                  <a:lnTo>
                    <a:pt x="1079786" y="223235"/>
                  </a:lnTo>
                  <a:cubicBezTo>
                    <a:pt x="1079786" y="223235"/>
                    <a:pt x="1079085" y="221835"/>
                    <a:pt x="1078386" y="219036"/>
                  </a:cubicBezTo>
                  <a:cubicBezTo>
                    <a:pt x="1077686" y="216237"/>
                    <a:pt x="1074887" y="215537"/>
                    <a:pt x="1074187" y="218336"/>
                  </a:cubicBezTo>
                  <a:cubicBezTo>
                    <a:pt x="1074187" y="221136"/>
                    <a:pt x="1075586" y="224635"/>
                    <a:pt x="1075586" y="224635"/>
                  </a:cubicBezTo>
                  <a:cubicBezTo>
                    <a:pt x="1075586" y="224635"/>
                    <a:pt x="1073487" y="228833"/>
                    <a:pt x="1066489" y="227434"/>
                  </a:cubicBezTo>
                  <a:cubicBezTo>
                    <a:pt x="1059491" y="226034"/>
                    <a:pt x="1057392" y="235831"/>
                    <a:pt x="1065090" y="235831"/>
                  </a:cubicBezTo>
                  <a:cubicBezTo>
                    <a:pt x="1072788" y="235831"/>
                    <a:pt x="1078386" y="233732"/>
                    <a:pt x="1078386" y="233732"/>
                  </a:cubicBezTo>
                  <a:lnTo>
                    <a:pt x="1079085" y="242829"/>
                  </a:lnTo>
                  <a:cubicBezTo>
                    <a:pt x="1079085" y="242829"/>
                    <a:pt x="1069289" y="245629"/>
                    <a:pt x="1068589" y="250527"/>
                  </a:cubicBezTo>
                  <a:cubicBezTo>
                    <a:pt x="1067889" y="255426"/>
                    <a:pt x="1071388" y="253326"/>
                    <a:pt x="1072088" y="252627"/>
                  </a:cubicBezTo>
                  <a:cubicBezTo>
                    <a:pt x="1072788" y="251927"/>
                    <a:pt x="1076986" y="247728"/>
                    <a:pt x="1079085" y="247728"/>
                  </a:cubicBezTo>
                  <a:cubicBezTo>
                    <a:pt x="1081185" y="247728"/>
                    <a:pt x="1086083" y="256126"/>
                    <a:pt x="1097980" y="259625"/>
                  </a:cubicBezTo>
                  <a:cubicBezTo>
                    <a:pt x="1109877" y="263124"/>
                    <a:pt x="1113376" y="256825"/>
                    <a:pt x="1116875" y="258225"/>
                  </a:cubicBezTo>
                  <a:cubicBezTo>
                    <a:pt x="1121073" y="259625"/>
                    <a:pt x="1125972" y="265922"/>
                    <a:pt x="1125972" y="265922"/>
                  </a:cubicBezTo>
                  <a:cubicBezTo>
                    <a:pt x="1125972" y="265922"/>
                    <a:pt x="1121073" y="266623"/>
                    <a:pt x="1121773" y="270821"/>
                  </a:cubicBezTo>
                  <a:cubicBezTo>
                    <a:pt x="1122473" y="275720"/>
                    <a:pt x="1125272" y="282718"/>
                    <a:pt x="1125272" y="282718"/>
                  </a:cubicBezTo>
                  <a:lnTo>
                    <a:pt x="1101479" y="277119"/>
                  </a:lnTo>
                  <a:cubicBezTo>
                    <a:pt x="1101479" y="277119"/>
                    <a:pt x="1095181" y="276419"/>
                    <a:pt x="1095181" y="281318"/>
                  </a:cubicBezTo>
                  <a:cubicBezTo>
                    <a:pt x="1095181" y="286217"/>
                    <a:pt x="1106378" y="298813"/>
                    <a:pt x="1118974" y="303712"/>
                  </a:cubicBezTo>
                  <a:cubicBezTo>
                    <a:pt x="1130871" y="308610"/>
                    <a:pt x="1133669" y="309310"/>
                    <a:pt x="1133669" y="309310"/>
                  </a:cubicBezTo>
                  <a:lnTo>
                    <a:pt x="1137868" y="307211"/>
                  </a:lnTo>
                  <a:cubicBezTo>
                    <a:pt x="1137868" y="307211"/>
                    <a:pt x="1139268" y="328904"/>
                    <a:pt x="1128771" y="360395"/>
                  </a:cubicBezTo>
                  <a:cubicBezTo>
                    <a:pt x="1118274" y="391886"/>
                    <a:pt x="1041297" y="382788"/>
                    <a:pt x="995110" y="380689"/>
                  </a:cubicBezTo>
                  <a:cubicBezTo>
                    <a:pt x="944025" y="378590"/>
                    <a:pt x="941226" y="355497"/>
                    <a:pt x="888741" y="370192"/>
                  </a:cubicBezTo>
                  <a:cubicBezTo>
                    <a:pt x="836256" y="385588"/>
                    <a:pt x="834157" y="392586"/>
                    <a:pt x="815262" y="403083"/>
                  </a:cubicBezTo>
                  <a:lnTo>
                    <a:pt x="800567" y="411480"/>
                  </a:lnTo>
                  <a:cubicBezTo>
                    <a:pt x="800567" y="411480"/>
                    <a:pt x="784472" y="404482"/>
                    <a:pt x="771175" y="415679"/>
                  </a:cubicBezTo>
                  <a:cubicBezTo>
                    <a:pt x="757879" y="426876"/>
                    <a:pt x="752281" y="434574"/>
                    <a:pt x="748082" y="435973"/>
                  </a:cubicBezTo>
                  <a:cubicBezTo>
                    <a:pt x="748082" y="435973"/>
                    <a:pt x="768376" y="440172"/>
                    <a:pt x="781672" y="432474"/>
                  </a:cubicBezTo>
                  <a:cubicBezTo>
                    <a:pt x="794268" y="424077"/>
                    <a:pt x="799867" y="424077"/>
                    <a:pt x="799867" y="424077"/>
                  </a:cubicBezTo>
                  <a:cubicBezTo>
                    <a:pt x="799867" y="424077"/>
                    <a:pt x="799867" y="435973"/>
                    <a:pt x="803366" y="446470"/>
                  </a:cubicBezTo>
                  <a:cubicBezTo>
                    <a:pt x="702595" y="486358"/>
                    <a:pt x="591328" y="491257"/>
                    <a:pt x="485659" y="467464"/>
                  </a:cubicBezTo>
                  <a:cubicBezTo>
                    <a:pt x="490557" y="461865"/>
                    <a:pt x="495456" y="456267"/>
                    <a:pt x="500354" y="452768"/>
                  </a:cubicBezTo>
                  <a:cubicBezTo>
                    <a:pt x="500354" y="452768"/>
                    <a:pt x="517849" y="452768"/>
                    <a:pt x="528346" y="450669"/>
                  </a:cubicBezTo>
                  <a:cubicBezTo>
                    <a:pt x="538843" y="448569"/>
                    <a:pt x="543742" y="449269"/>
                    <a:pt x="547241" y="452768"/>
                  </a:cubicBezTo>
                  <a:cubicBezTo>
                    <a:pt x="550740" y="455567"/>
                    <a:pt x="565435" y="455567"/>
                    <a:pt x="569634" y="452768"/>
                  </a:cubicBezTo>
                  <a:cubicBezTo>
                    <a:pt x="573833" y="450669"/>
                    <a:pt x="571034" y="447170"/>
                    <a:pt x="571034" y="447170"/>
                  </a:cubicBezTo>
                  <a:lnTo>
                    <a:pt x="566835" y="437372"/>
                  </a:lnTo>
                  <a:lnTo>
                    <a:pt x="540243" y="407981"/>
                  </a:lnTo>
                  <a:lnTo>
                    <a:pt x="536044" y="403083"/>
                  </a:lnTo>
                  <a:lnTo>
                    <a:pt x="528346" y="398884"/>
                  </a:lnTo>
                  <a:lnTo>
                    <a:pt x="518549" y="382788"/>
                  </a:lnTo>
                  <a:cubicBezTo>
                    <a:pt x="518549" y="382788"/>
                    <a:pt x="518549" y="380689"/>
                    <a:pt x="517849" y="377890"/>
                  </a:cubicBezTo>
                  <a:cubicBezTo>
                    <a:pt x="520648" y="375791"/>
                    <a:pt x="539543" y="360395"/>
                    <a:pt x="529046" y="328904"/>
                  </a:cubicBezTo>
                  <a:cubicBezTo>
                    <a:pt x="529046" y="328904"/>
                    <a:pt x="525547" y="327505"/>
                    <a:pt x="526247" y="330304"/>
                  </a:cubicBezTo>
                  <a:cubicBezTo>
                    <a:pt x="526947" y="333103"/>
                    <a:pt x="530446" y="345000"/>
                    <a:pt x="527646" y="354097"/>
                  </a:cubicBezTo>
                  <a:cubicBezTo>
                    <a:pt x="524847" y="363194"/>
                    <a:pt x="515750" y="369493"/>
                    <a:pt x="515750" y="369493"/>
                  </a:cubicBezTo>
                  <a:lnTo>
                    <a:pt x="515750" y="370192"/>
                  </a:lnTo>
                  <a:cubicBezTo>
                    <a:pt x="513650" y="365994"/>
                    <a:pt x="511551" y="365994"/>
                    <a:pt x="510151" y="365994"/>
                  </a:cubicBezTo>
                  <a:cubicBezTo>
                    <a:pt x="509452" y="365994"/>
                    <a:pt x="508052" y="366693"/>
                    <a:pt x="506652" y="367393"/>
                  </a:cubicBezTo>
                  <a:cubicBezTo>
                    <a:pt x="506652" y="363894"/>
                    <a:pt x="507352" y="351298"/>
                    <a:pt x="502454" y="338701"/>
                  </a:cubicBezTo>
                  <a:cubicBezTo>
                    <a:pt x="496855" y="323306"/>
                    <a:pt x="499654" y="325405"/>
                    <a:pt x="498955" y="323306"/>
                  </a:cubicBezTo>
                  <a:cubicBezTo>
                    <a:pt x="498955" y="321207"/>
                    <a:pt x="496155" y="321207"/>
                    <a:pt x="496155" y="324705"/>
                  </a:cubicBezTo>
                  <a:cubicBezTo>
                    <a:pt x="496155" y="328204"/>
                    <a:pt x="498255" y="338701"/>
                    <a:pt x="500354" y="343600"/>
                  </a:cubicBezTo>
                  <a:cubicBezTo>
                    <a:pt x="502454" y="348499"/>
                    <a:pt x="501754" y="361795"/>
                    <a:pt x="501754" y="361795"/>
                  </a:cubicBezTo>
                  <a:cubicBezTo>
                    <a:pt x="501754" y="361795"/>
                    <a:pt x="491957" y="355497"/>
                    <a:pt x="491257" y="343600"/>
                  </a:cubicBezTo>
                  <a:lnTo>
                    <a:pt x="491257" y="339401"/>
                  </a:lnTo>
                  <a:cubicBezTo>
                    <a:pt x="491257" y="339401"/>
                    <a:pt x="490557" y="336602"/>
                    <a:pt x="487758" y="333103"/>
                  </a:cubicBezTo>
                  <a:cubicBezTo>
                    <a:pt x="484959" y="329604"/>
                    <a:pt x="484259" y="313509"/>
                    <a:pt x="484259" y="307211"/>
                  </a:cubicBezTo>
                  <a:cubicBezTo>
                    <a:pt x="484259" y="300912"/>
                    <a:pt x="480760" y="291815"/>
                    <a:pt x="478661" y="289716"/>
                  </a:cubicBezTo>
                  <a:cubicBezTo>
                    <a:pt x="476561" y="286916"/>
                    <a:pt x="475861" y="291115"/>
                    <a:pt x="477261" y="293914"/>
                  </a:cubicBezTo>
                  <a:cubicBezTo>
                    <a:pt x="478661" y="296714"/>
                    <a:pt x="480760" y="299513"/>
                    <a:pt x="480060" y="321906"/>
                  </a:cubicBezTo>
                  <a:lnTo>
                    <a:pt x="471663" y="314908"/>
                  </a:lnTo>
                  <a:lnTo>
                    <a:pt x="470263" y="317008"/>
                  </a:lnTo>
                  <a:cubicBezTo>
                    <a:pt x="470263" y="317008"/>
                    <a:pt x="476561" y="328204"/>
                    <a:pt x="479360" y="333803"/>
                  </a:cubicBezTo>
                  <a:cubicBezTo>
                    <a:pt x="482160" y="339401"/>
                    <a:pt x="482859" y="348499"/>
                    <a:pt x="488458" y="354797"/>
                  </a:cubicBezTo>
                  <a:cubicBezTo>
                    <a:pt x="493356" y="360395"/>
                    <a:pt x="494056" y="366693"/>
                    <a:pt x="494056" y="368793"/>
                  </a:cubicBezTo>
                  <a:cubicBezTo>
                    <a:pt x="494056" y="368793"/>
                    <a:pt x="493356" y="368793"/>
                    <a:pt x="493356" y="369493"/>
                  </a:cubicBezTo>
                  <a:cubicBezTo>
                    <a:pt x="489857" y="366693"/>
                    <a:pt x="473062" y="354797"/>
                    <a:pt x="472362" y="353397"/>
                  </a:cubicBezTo>
                  <a:cubicBezTo>
                    <a:pt x="470963" y="351998"/>
                    <a:pt x="447869" y="335202"/>
                    <a:pt x="450669" y="290415"/>
                  </a:cubicBezTo>
                  <a:cubicBezTo>
                    <a:pt x="450669" y="290415"/>
                    <a:pt x="451368" y="288316"/>
                    <a:pt x="449269" y="288316"/>
                  </a:cubicBezTo>
                  <a:cubicBezTo>
                    <a:pt x="447869" y="288316"/>
                    <a:pt x="445770" y="305111"/>
                    <a:pt x="447869" y="321207"/>
                  </a:cubicBezTo>
                  <a:lnTo>
                    <a:pt x="448569" y="324705"/>
                  </a:lnTo>
                  <a:lnTo>
                    <a:pt x="445770" y="322606"/>
                  </a:lnTo>
                  <a:lnTo>
                    <a:pt x="444370" y="325405"/>
                  </a:lnTo>
                  <a:cubicBezTo>
                    <a:pt x="444370" y="325405"/>
                    <a:pt x="447869" y="329604"/>
                    <a:pt x="449969" y="333803"/>
                  </a:cubicBezTo>
                  <a:cubicBezTo>
                    <a:pt x="452068" y="337302"/>
                    <a:pt x="455567" y="349198"/>
                    <a:pt x="472362" y="362495"/>
                  </a:cubicBezTo>
                  <a:cubicBezTo>
                    <a:pt x="478661" y="367393"/>
                    <a:pt x="483559" y="371592"/>
                    <a:pt x="487758" y="374391"/>
                  </a:cubicBezTo>
                  <a:cubicBezTo>
                    <a:pt x="487058" y="375791"/>
                    <a:pt x="485659" y="377190"/>
                    <a:pt x="484959" y="378590"/>
                  </a:cubicBezTo>
                  <a:cubicBezTo>
                    <a:pt x="477261" y="391886"/>
                    <a:pt x="482160" y="396085"/>
                    <a:pt x="482160" y="396085"/>
                  </a:cubicBezTo>
                  <a:cubicBezTo>
                    <a:pt x="482160" y="396085"/>
                    <a:pt x="458366" y="418478"/>
                    <a:pt x="440871" y="444370"/>
                  </a:cubicBezTo>
                  <a:cubicBezTo>
                    <a:pt x="423377" y="470263"/>
                    <a:pt x="392586" y="475162"/>
                    <a:pt x="372292" y="475861"/>
                  </a:cubicBezTo>
                  <a:cubicBezTo>
                    <a:pt x="351998" y="476561"/>
                    <a:pt x="271521" y="486358"/>
                    <a:pt x="214138" y="475861"/>
                  </a:cubicBezTo>
                  <a:cubicBezTo>
                    <a:pt x="156055" y="465364"/>
                    <a:pt x="172850" y="483559"/>
                    <a:pt x="172850" y="483559"/>
                  </a:cubicBezTo>
                  <a:cubicBezTo>
                    <a:pt x="172850" y="483559"/>
                    <a:pt x="157454" y="469563"/>
                    <a:pt x="136460" y="475861"/>
                  </a:cubicBezTo>
                  <a:cubicBezTo>
                    <a:pt x="136460" y="475861"/>
                    <a:pt x="132961" y="482160"/>
                    <a:pt x="144858" y="487758"/>
                  </a:cubicBezTo>
                  <a:lnTo>
                    <a:pt x="155355" y="491957"/>
                  </a:lnTo>
                  <a:cubicBezTo>
                    <a:pt x="155355" y="491957"/>
                    <a:pt x="126663" y="511551"/>
                    <a:pt x="136460" y="566835"/>
                  </a:cubicBezTo>
                  <a:lnTo>
                    <a:pt x="130162" y="578032"/>
                  </a:lnTo>
                  <a:cubicBezTo>
                    <a:pt x="130162" y="578032"/>
                    <a:pt x="117566" y="596926"/>
                    <a:pt x="101470" y="601825"/>
                  </a:cubicBezTo>
                  <a:cubicBezTo>
                    <a:pt x="85375" y="607423"/>
                    <a:pt x="86775" y="603224"/>
                    <a:pt x="80477" y="610922"/>
                  </a:cubicBezTo>
                  <a:cubicBezTo>
                    <a:pt x="74179" y="619319"/>
                    <a:pt x="32191" y="675303"/>
                    <a:pt x="32191" y="675303"/>
                  </a:cubicBezTo>
                  <a:lnTo>
                    <a:pt x="6298" y="690699"/>
                  </a:lnTo>
                  <a:lnTo>
                    <a:pt x="0" y="706094"/>
                  </a:lnTo>
                  <a:lnTo>
                    <a:pt x="30791" y="694198"/>
                  </a:lnTo>
                  <a:cubicBezTo>
                    <a:pt x="30791" y="694198"/>
                    <a:pt x="48286" y="680202"/>
                    <a:pt x="59483" y="662707"/>
                  </a:cubicBezTo>
                  <a:cubicBezTo>
                    <a:pt x="70680" y="644512"/>
                    <a:pt x="91674" y="636814"/>
                    <a:pt x="91674" y="636814"/>
                  </a:cubicBezTo>
                  <a:lnTo>
                    <a:pt x="54584" y="692098"/>
                  </a:lnTo>
                  <a:cubicBezTo>
                    <a:pt x="54584" y="692098"/>
                    <a:pt x="41288" y="702595"/>
                    <a:pt x="30791" y="703295"/>
                  </a:cubicBezTo>
                  <a:lnTo>
                    <a:pt x="19595" y="715892"/>
                  </a:lnTo>
                  <a:cubicBezTo>
                    <a:pt x="19595" y="715892"/>
                    <a:pt x="45487" y="716591"/>
                    <a:pt x="55984" y="710293"/>
                  </a:cubicBezTo>
                  <a:cubicBezTo>
                    <a:pt x="65781" y="703995"/>
                    <a:pt x="69980" y="691399"/>
                    <a:pt x="76978" y="680902"/>
                  </a:cubicBezTo>
                  <a:cubicBezTo>
                    <a:pt x="84676" y="670405"/>
                    <a:pt x="109868" y="647311"/>
                    <a:pt x="125264" y="640313"/>
                  </a:cubicBezTo>
                  <a:cubicBezTo>
                    <a:pt x="141359" y="634015"/>
                    <a:pt x="194544" y="607423"/>
                    <a:pt x="214837" y="589228"/>
                  </a:cubicBezTo>
                  <a:cubicBezTo>
                    <a:pt x="214837" y="589228"/>
                    <a:pt x="237931" y="582930"/>
                    <a:pt x="305111" y="590628"/>
                  </a:cubicBezTo>
                  <a:cubicBezTo>
                    <a:pt x="372292" y="598326"/>
                    <a:pt x="365994" y="592028"/>
                    <a:pt x="378590" y="591328"/>
                  </a:cubicBezTo>
                  <a:cubicBezTo>
                    <a:pt x="378590" y="591328"/>
                    <a:pt x="400983" y="594827"/>
                    <a:pt x="417778" y="593427"/>
                  </a:cubicBezTo>
                  <a:cubicBezTo>
                    <a:pt x="434574" y="592028"/>
                    <a:pt x="446470" y="596926"/>
                    <a:pt x="454168" y="641713"/>
                  </a:cubicBezTo>
                  <a:lnTo>
                    <a:pt x="453468" y="648711"/>
                  </a:lnTo>
                  <a:lnTo>
                    <a:pt x="444370" y="664806"/>
                  </a:lnTo>
                  <a:lnTo>
                    <a:pt x="444370" y="681601"/>
                  </a:lnTo>
                  <a:lnTo>
                    <a:pt x="461865" y="666206"/>
                  </a:lnTo>
                  <a:lnTo>
                    <a:pt x="492657" y="647311"/>
                  </a:lnTo>
                  <a:lnTo>
                    <a:pt x="494756" y="636115"/>
                  </a:lnTo>
                  <a:cubicBezTo>
                    <a:pt x="494756" y="636115"/>
                    <a:pt x="485659" y="601825"/>
                    <a:pt x="487758" y="593427"/>
                  </a:cubicBezTo>
                  <a:cubicBezTo>
                    <a:pt x="489158" y="585030"/>
                    <a:pt x="486358" y="573133"/>
                    <a:pt x="477961" y="568934"/>
                  </a:cubicBezTo>
                  <a:cubicBezTo>
                    <a:pt x="469563" y="564735"/>
                    <a:pt x="443671" y="565435"/>
                    <a:pt x="441572" y="559137"/>
                  </a:cubicBezTo>
                  <a:lnTo>
                    <a:pt x="447869" y="552139"/>
                  </a:lnTo>
                  <a:cubicBezTo>
                    <a:pt x="447869" y="552139"/>
                    <a:pt x="459066" y="531145"/>
                    <a:pt x="458366" y="515050"/>
                  </a:cubicBezTo>
                  <a:cubicBezTo>
                    <a:pt x="458366" y="515050"/>
                    <a:pt x="468863" y="488458"/>
                    <a:pt x="484259" y="468164"/>
                  </a:cubicBezTo>
                  <a:cubicBezTo>
                    <a:pt x="484259" y="468164"/>
                    <a:pt x="484259" y="468164"/>
                    <a:pt x="484259" y="468164"/>
                  </a:cubicBezTo>
                  <a:cubicBezTo>
                    <a:pt x="584330" y="499654"/>
                    <a:pt x="704695" y="488458"/>
                    <a:pt x="803366" y="447170"/>
                  </a:cubicBezTo>
                  <a:cubicBezTo>
                    <a:pt x="805465" y="452068"/>
                    <a:pt x="807565" y="456267"/>
                    <a:pt x="811763" y="458366"/>
                  </a:cubicBezTo>
                  <a:cubicBezTo>
                    <a:pt x="824360" y="466064"/>
                    <a:pt x="825759" y="484259"/>
                    <a:pt x="825060" y="489158"/>
                  </a:cubicBezTo>
                  <a:cubicBezTo>
                    <a:pt x="825060" y="489158"/>
                    <a:pt x="813163" y="498255"/>
                    <a:pt x="796368" y="500354"/>
                  </a:cubicBezTo>
                  <a:cubicBezTo>
                    <a:pt x="779573" y="502454"/>
                    <a:pt x="773975" y="511551"/>
                    <a:pt x="782372" y="525547"/>
                  </a:cubicBezTo>
                  <a:cubicBezTo>
                    <a:pt x="790769" y="539543"/>
                    <a:pt x="822960" y="593427"/>
                    <a:pt x="822960" y="593427"/>
                  </a:cubicBezTo>
                  <a:cubicBezTo>
                    <a:pt x="822960" y="593427"/>
                    <a:pt x="829258" y="603224"/>
                    <a:pt x="827159" y="607423"/>
                  </a:cubicBezTo>
                  <a:cubicBezTo>
                    <a:pt x="825060" y="611622"/>
                    <a:pt x="816662" y="628417"/>
                    <a:pt x="816662" y="628417"/>
                  </a:cubicBezTo>
                  <a:lnTo>
                    <a:pt x="836256" y="629117"/>
                  </a:lnTo>
                  <a:lnTo>
                    <a:pt x="851652" y="604624"/>
                  </a:lnTo>
                  <a:lnTo>
                    <a:pt x="825060" y="555638"/>
                  </a:lnTo>
                  <a:cubicBezTo>
                    <a:pt x="825060" y="555638"/>
                    <a:pt x="851652" y="570334"/>
                    <a:pt x="863548" y="585729"/>
                  </a:cubicBezTo>
                  <a:lnTo>
                    <a:pt x="873346" y="595527"/>
                  </a:lnTo>
                  <a:lnTo>
                    <a:pt x="874045" y="620019"/>
                  </a:lnTo>
                  <a:lnTo>
                    <a:pt x="890841" y="613721"/>
                  </a:lnTo>
                  <a:lnTo>
                    <a:pt x="896439" y="587129"/>
                  </a:lnTo>
                  <a:cubicBezTo>
                    <a:pt x="896439" y="587129"/>
                    <a:pt x="878244" y="571034"/>
                    <a:pt x="860049" y="557038"/>
                  </a:cubicBezTo>
                  <a:cubicBezTo>
                    <a:pt x="841855" y="543042"/>
                    <a:pt x="831358" y="530446"/>
                    <a:pt x="836256" y="524147"/>
                  </a:cubicBezTo>
                  <a:lnTo>
                    <a:pt x="913934" y="507352"/>
                  </a:lnTo>
                  <a:lnTo>
                    <a:pt x="939826" y="494756"/>
                  </a:lnTo>
                  <a:lnTo>
                    <a:pt x="981814" y="511551"/>
                  </a:lnTo>
                  <a:lnTo>
                    <a:pt x="1037098" y="514350"/>
                  </a:lnTo>
                  <a:lnTo>
                    <a:pt x="1025901" y="594827"/>
                  </a:lnTo>
                  <a:lnTo>
                    <a:pt x="1007706" y="618620"/>
                  </a:lnTo>
                  <a:lnTo>
                    <a:pt x="999309" y="631216"/>
                  </a:lnTo>
                  <a:lnTo>
                    <a:pt x="1003508" y="641713"/>
                  </a:lnTo>
                  <a:lnTo>
                    <a:pt x="1020303" y="626317"/>
                  </a:lnTo>
                  <a:lnTo>
                    <a:pt x="1044796" y="594127"/>
                  </a:lnTo>
                  <a:lnTo>
                    <a:pt x="1065790" y="522048"/>
                  </a:lnTo>
                  <a:lnTo>
                    <a:pt x="1095881" y="570334"/>
                  </a:lnTo>
                  <a:lnTo>
                    <a:pt x="1103578" y="582930"/>
                  </a:lnTo>
                  <a:lnTo>
                    <a:pt x="1097280" y="629816"/>
                  </a:lnTo>
                  <a:lnTo>
                    <a:pt x="1106378" y="636814"/>
                  </a:lnTo>
                  <a:lnTo>
                    <a:pt x="1125272" y="587129"/>
                  </a:lnTo>
                  <a:lnTo>
                    <a:pt x="1121773" y="574533"/>
                  </a:lnTo>
                  <a:lnTo>
                    <a:pt x="1091682" y="505953"/>
                  </a:lnTo>
                  <a:cubicBezTo>
                    <a:pt x="1091682" y="505953"/>
                    <a:pt x="1106378" y="496155"/>
                    <a:pt x="1111976" y="487058"/>
                  </a:cubicBezTo>
                  <a:cubicBezTo>
                    <a:pt x="1117574" y="477961"/>
                    <a:pt x="1135069" y="454168"/>
                    <a:pt x="1146966" y="446470"/>
                  </a:cubicBezTo>
                  <a:cubicBezTo>
                    <a:pt x="1158862" y="438772"/>
                    <a:pt x="1172158" y="405882"/>
                    <a:pt x="1178457" y="389087"/>
                  </a:cubicBezTo>
                  <a:cubicBezTo>
                    <a:pt x="1181956" y="380689"/>
                    <a:pt x="1183355" y="370892"/>
                    <a:pt x="1184055" y="361095"/>
                  </a:cubicBezTo>
                  <a:cubicBezTo>
                    <a:pt x="1279227" y="366693"/>
                    <a:pt x="1347107" y="358296"/>
                    <a:pt x="1438081" y="331703"/>
                  </a:cubicBezTo>
                  <a:cubicBezTo>
                    <a:pt x="1437381" y="340801"/>
                    <a:pt x="1437381" y="351298"/>
                    <a:pt x="1439480" y="363894"/>
                  </a:cubicBezTo>
                  <a:lnTo>
                    <a:pt x="1433182" y="375091"/>
                  </a:lnTo>
                  <a:cubicBezTo>
                    <a:pt x="1433182" y="375091"/>
                    <a:pt x="1420586" y="393985"/>
                    <a:pt x="1404491" y="398884"/>
                  </a:cubicBezTo>
                  <a:cubicBezTo>
                    <a:pt x="1388395" y="404482"/>
                    <a:pt x="1389795" y="400283"/>
                    <a:pt x="1383497" y="407981"/>
                  </a:cubicBezTo>
                  <a:cubicBezTo>
                    <a:pt x="1377199" y="416379"/>
                    <a:pt x="1335211" y="472362"/>
                    <a:pt x="1335211" y="472362"/>
                  </a:cubicBezTo>
                  <a:lnTo>
                    <a:pt x="1309319" y="487758"/>
                  </a:lnTo>
                  <a:lnTo>
                    <a:pt x="1303020" y="503153"/>
                  </a:lnTo>
                  <a:lnTo>
                    <a:pt x="1334511" y="491257"/>
                  </a:lnTo>
                  <a:cubicBezTo>
                    <a:pt x="1334511" y="491257"/>
                    <a:pt x="1352006" y="477261"/>
                    <a:pt x="1363203" y="459766"/>
                  </a:cubicBezTo>
                  <a:cubicBezTo>
                    <a:pt x="1374399" y="441571"/>
                    <a:pt x="1395393" y="433873"/>
                    <a:pt x="1395393" y="433873"/>
                  </a:cubicBezTo>
                  <a:lnTo>
                    <a:pt x="1358304" y="489158"/>
                  </a:lnTo>
                  <a:cubicBezTo>
                    <a:pt x="1358304" y="489158"/>
                    <a:pt x="1345008" y="499654"/>
                    <a:pt x="1334511" y="500354"/>
                  </a:cubicBezTo>
                  <a:lnTo>
                    <a:pt x="1323314" y="512951"/>
                  </a:lnTo>
                  <a:cubicBezTo>
                    <a:pt x="1323314" y="512951"/>
                    <a:pt x="1349207" y="513650"/>
                    <a:pt x="1359704" y="507352"/>
                  </a:cubicBezTo>
                  <a:cubicBezTo>
                    <a:pt x="1369501" y="501054"/>
                    <a:pt x="1373700" y="488458"/>
                    <a:pt x="1380698" y="477961"/>
                  </a:cubicBezTo>
                  <a:cubicBezTo>
                    <a:pt x="1388395" y="467464"/>
                    <a:pt x="1413588" y="444370"/>
                    <a:pt x="1428983" y="437372"/>
                  </a:cubicBezTo>
                  <a:cubicBezTo>
                    <a:pt x="1445079" y="431075"/>
                    <a:pt x="1498263" y="404482"/>
                    <a:pt x="1518557" y="386287"/>
                  </a:cubicBezTo>
                  <a:cubicBezTo>
                    <a:pt x="1518557" y="386287"/>
                    <a:pt x="1541651" y="379990"/>
                    <a:pt x="1608831" y="387687"/>
                  </a:cubicBezTo>
                  <a:cubicBezTo>
                    <a:pt x="1676011" y="395385"/>
                    <a:pt x="1669713" y="389087"/>
                    <a:pt x="1682310" y="388387"/>
                  </a:cubicBezTo>
                  <a:cubicBezTo>
                    <a:pt x="1682310" y="388387"/>
                    <a:pt x="1704703" y="391886"/>
                    <a:pt x="1721498" y="390486"/>
                  </a:cubicBezTo>
                  <a:cubicBezTo>
                    <a:pt x="1738293" y="389087"/>
                    <a:pt x="1750190" y="393985"/>
                    <a:pt x="1757888" y="438772"/>
                  </a:cubicBezTo>
                  <a:lnTo>
                    <a:pt x="1757188" y="445770"/>
                  </a:lnTo>
                  <a:lnTo>
                    <a:pt x="1748091" y="461865"/>
                  </a:lnTo>
                  <a:lnTo>
                    <a:pt x="1748091" y="478661"/>
                  </a:lnTo>
                  <a:lnTo>
                    <a:pt x="1765586" y="463265"/>
                  </a:lnTo>
                  <a:lnTo>
                    <a:pt x="1796376" y="444370"/>
                  </a:lnTo>
                  <a:lnTo>
                    <a:pt x="1798476" y="433174"/>
                  </a:lnTo>
                  <a:cubicBezTo>
                    <a:pt x="1798476" y="433174"/>
                    <a:pt x="1789378" y="398884"/>
                    <a:pt x="1791478" y="390486"/>
                  </a:cubicBezTo>
                  <a:cubicBezTo>
                    <a:pt x="1792877" y="382089"/>
                    <a:pt x="1790078" y="370192"/>
                    <a:pt x="1781681" y="365994"/>
                  </a:cubicBezTo>
                  <a:cubicBezTo>
                    <a:pt x="1773283" y="361795"/>
                    <a:pt x="1747391" y="362495"/>
                    <a:pt x="1745991" y="356196"/>
                  </a:cubicBezTo>
                  <a:lnTo>
                    <a:pt x="1752289" y="349198"/>
                  </a:lnTo>
                  <a:cubicBezTo>
                    <a:pt x="1752289" y="349198"/>
                    <a:pt x="1763486" y="328204"/>
                    <a:pt x="1762786" y="312109"/>
                  </a:cubicBezTo>
                  <a:cubicBezTo>
                    <a:pt x="1762786" y="312109"/>
                    <a:pt x="1764885" y="307211"/>
                    <a:pt x="1768384" y="299513"/>
                  </a:cubicBezTo>
                  <a:cubicBezTo>
                    <a:pt x="1768384" y="299513"/>
                    <a:pt x="1768384" y="299513"/>
                    <a:pt x="1768384" y="299513"/>
                  </a:cubicBezTo>
                  <a:cubicBezTo>
                    <a:pt x="1876153" y="303712"/>
                    <a:pt x="1983922" y="278519"/>
                    <a:pt x="2087492" y="249128"/>
                  </a:cubicBezTo>
                  <a:cubicBezTo>
                    <a:pt x="2089591" y="252627"/>
                    <a:pt x="2091690" y="256126"/>
                    <a:pt x="2094490" y="257525"/>
                  </a:cubicBezTo>
                  <a:cubicBezTo>
                    <a:pt x="2107086" y="265223"/>
                    <a:pt x="2108486" y="283417"/>
                    <a:pt x="2107786" y="288316"/>
                  </a:cubicBezTo>
                  <a:cubicBezTo>
                    <a:pt x="2107786" y="288316"/>
                    <a:pt x="2095889" y="297413"/>
                    <a:pt x="2079094" y="299513"/>
                  </a:cubicBezTo>
                  <a:cubicBezTo>
                    <a:pt x="2062299" y="301612"/>
                    <a:pt x="2056700" y="310710"/>
                    <a:pt x="2065098" y="324705"/>
                  </a:cubicBezTo>
                  <a:cubicBezTo>
                    <a:pt x="2073496" y="338701"/>
                    <a:pt x="2105686" y="392586"/>
                    <a:pt x="2105686" y="392586"/>
                  </a:cubicBezTo>
                  <a:cubicBezTo>
                    <a:pt x="2105686" y="392586"/>
                    <a:pt x="2111985" y="402383"/>
                    <a:pt x="2109885" y="406582"/>
                  </a:cubicBezTo>
                  <a:cubicBezTo>
                    <a:pt x="2107786" y="410780"/>
                    <a:pt x="2099388" y="427576"/>
                    <a:pt x="2099388" y="427576"/>
                  </a:cubicBezTo>
                  <a:lnTo>
                    <a:pt x="2118983" y="428275"/>
                  </a:lnTo>
                  <a:lnTo>
                    <a:pt x="2134378" y="403782"/>
                  </a:lnTo>
                  <a:lnTo>
                    <a:pt x="2107786" y="354797"/>
                  </a:lnTo>
                  <a:cubicBezTo>
                    <a:pt x="2107786" y="354797"/>
                    <a:pt x="2134378" y="369493"/>
                    <a:pt x="2146274" y="384888"/>
                  </a:cubicBezTo>
                  <a:lnTo>
                    <a:pt x="2156072" y="394685"/>
                  </a:lnTo>
                  <a:lnTo>
                    <a:pt x="2156771" y="419178"/>
                  </a:lnTo>
                  <a:lnTo>
                    <a:pt x="2173567" y="412880"/>
                  </a:lnTo>
                  <a:lnTo>
                    <a:pt x="2179165" y="386287"/>
                  </a:lnTo>
                  <a:cubicBezTo>
                    <a:pt x="2179165" y="386287"/>
                    <a:pt x="2160970" y="370192"/>
                    <a:pt x="2142076" y="356196"/>
                  </a:cubicBezTo>
                  <a:cubicBezTo>
                    <a:pt x="2123881" y="342200"/>
                    <a:pt x="2113384" y="329604"/>
                    <a:pt x="2118282" y="323306"/>
                  </a:cubicBezTo>
                  <a:lnTo>
                    <a:pt x="2195960" y="306511"/>
                  </a:lnTo>
                  <a:lnTo>
                    <a:pt x="2221852" y="293914"/>
                  </a:lnTo>
                  <a:lnTo>
                    <a:pt x="2263840" y="310710"/>
                  </a:lnTo>
                  <a:lnTo>
                    <a:pt x="2319124" y="313509"/>
                  </a:lnTo>
                  <a:lnTo>
                    <a:pt x="2307927" y="393985"/>
                  </a:lnTo>
                  <a:lnTo>
                    <a:pt x="2289732" y="417778"/>
                  </a:lnTo>
                  <a:lnTo>
                    <a:pt x="2281335" y="430375"/>
                  </a:lnTo>
                  <a:lnTo>
                    <a:pt x="2285534" y="440871"/>
                  </a:lnTo>
                  <a:lnTo>
                    <a:pt x="2302329" y="425476"/>
                  </a:lnTo>
                  <a:lnTo>
                    <a:pt x="2326822" y="393285"/>
                  </a:lnTo>
                  <a:lnTo>
                    <a:pt x="2347116" y="321207"/>
                  </a:lnTo>
                  <a:lnTo>
                    <a:pt x="2377207" y="369493"/>
                  </a:lnTo>
                  <a:lnTo>
                    <a:pt x="2385605" y="382089"/>
                  </a:lnTo>
                  <a:lnTo>
                    <a:pt x="2379306" y="428975"/>
                  </a:lnTo>
                  <a:lnTo>
                    <a:pt x="2388404" y="435973"/>
                  </a:lnTo>
                  <a:lnTo>
                    <a:pt x="2407298" y="386287"/>
                  </a:lnTo>
                  <a:lnTo>
                    <a:pt x="2403799" y="373691"/>
                  </a:lnTo>
                  <a:lnTo>
                    <a:pt x="2373708" y="305111"/>
                  </a:lnTo>
                  <a:cubicBezTo>
                    <a:pt x="2373708" y="305111"/>
                    <a:pt x="2388404" y="295314"/>
                    <a:pt x="2394002" y="286217"/>
                  </a:cubicBezTo>
                  <a:cubicBezTo>
                    <a:pt x="2399601" y="277119"/>
                    <a:pt x="2417095" y="253326"/>
                    <a:pt x="2428992" y="245629"/>
                  </a:cubicBezTo>
                  <a:cubicBezTo>
                    <a:pt x="2440889" y="237931"/>
                    <a:pt x="2454185" y="205041"/>
                    <a:pt x="2460483" y="188245"/>
                  </a:cubicBezTo>
                  <a:cubicBezTo>
                    <a:pt x="2467481" y="171450"/>
                    <a:pt x="2466081" y="144858"/>
                    <a:pt x="2471679" y="139959"/>
                  </a:cubicBezTo>
                  <a:cubicBezTo>
                    <a:pt x="2476578" y="135061"/>
                    <a:pt x="2478677" y="134361"/>
                    <a:pt x="2483576" y="134361"/>
                  </a:cubicBezTo>
                  <a:cubicBezTo>
                    <a:pt x="2488475" y="134361"/>
                    <a:pt x="2507369" y="126663"/>
                    <a:pt x="2517866" y="120365"/>
                  </a:cubicBezTo>
                  <a:cubicBezTo>
                    <a:pt x="2528363" y="114067"/>
                    <a:pt x="2531162" y="117566"/>
                    <a:pt x="2536760" y="114767"/>
                  </a:cubicBezTo>
                  <a:cubicBezTo>
                    <a:pt x="2541659" y="116166"/>
                    <a:pt x="2540259" y="102170"/>
                    <a:pt x="2540259" y="102170"/>
                  </a:cubicBezTo>
                  <a:close/>
                  <a:moveTo>
                    <a:pt x="2374408" y="47586"/>
                  </a:moveTo>
                  <a:cubicBezTo>
                    <a:pt x="2368110" y="44787"/>
                    <a:pt x="2367410" y="33591"/>
                    <a:pt x="2367410" y="33591"/>
                  </a:cubicBezTo>
                  <a:lnTo>
                    <a:pt x="2373708" y="29392"/>
                  </a:lnTo>
                  <a:cubicBezTo>
                    <a:pt x="2375108" y="35690"/>
                    <a:pt x="2391203" y="50385"/>
                    <a:pt x="2391203" y="50385"/>
                  </a:cubicBezTo>
                  <a:cubicBezTo>
                    <a:pt x="2387704" y="51085"/>
                    <a:pt x="2380706" y="51085"/>
                    <a:pt x="2374408" y="47586"/>
                  </a:cubicBezTo>
                  <a:close/>
                  <a:moveTo>
                    <a:pt x="1091682" y="247728"/>
                  </a:moveTo>
                  <a:cubicBezTo>
                    <a:pt x="1085384" y="244929"/>
                    <a:pt x="1084684" y="233732"/>
                    <a:pt x="1084684" y="233732"/>
                  </a:cubicBezTo>
                  <a:lnTo>
                    <a:pt x="1090982" y="229533"/>
                  </a:lnTo>
                  <a:cubicBezTo>
                    <a:pt x="1092382" y="235831"/>
                    <a:pt x="1108477" y="250527"/>
                    <a:pt x="1108477" y="250527"/>
                  </a:cubicBezTo>
                  <a:cubicBezTo>
                    <a:pt x="1104978" y="250527"/>
                    <a:pt x="1097980" y="250527"/>
                    <a:pt x="1091682" y="247728"/>
                  </a:cubicBezTo>
                  <a:close/>
                  <a:moveTo>
                    <a:pt x="456967" y="587129"/>
                  </a:moveTo>
                  <a:lnTo>
                    <a:pt x="474462" y="592727"/>
                  </a:lnTo>
                  <a:lnTo>
                    <a:pt x="480760" y="633315"/>
                  </a:lnTo>
                  <a:lnTo>
                    <a:pt x="464665" y="652210"/>
                  </a:lnTo>
                  <a:lnTo>
                    <a:pt x="466764" y="641013"/>
                  </a:lnTo>
                  <a:lnTo>
                    <a:pt x="455567" y="600425"/>
                  </a:lnTo>
                  <a:lnTo>
                    <a:pt x="446470" y="587129"/>
                  </a:lnTo>
                  <a:lnTo>
                    <a:pt x="456967" y="587129"/>
                  </a:lnTo>
                  <a:close/>
                  <a:moveTo>
                    <a:pt x="1759987" y="384888"/>
                  </a:moveTo>
                  <a:lnTo>
                    <a:pt x="1777482" y="390486"/>
                  </a:lnTo>
                  <a:lnTo>
                    <a:pt x="1783780" y="431075"/>
                  </a:lnTo>
                  <a:lnTo>
                    <a:pt x="1767685" y="449969"/>
                  </a:lnTo>
                  <a:lnTo>
                    <a:pt x="1769784" y="438772"/>
                  </a:lnTo>
                  <a:lnTo>
                    <a:pt x="1758588" y="398184"/>
                  </a:lnTo>
                  <a:lnTo>
                    <a:pt x="1749490" y="384888"/>
                  </a:lnTo>
                  <a:lnTo>
                    <a:pt x="1759987" y="384888"/>
                  </a:lnTo>
                  <a:close/>
                </a:path>
              </a:pathLst>
            </a:custGeom>
            <a:grpFill/>
            <a:ln w="69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1" name="任意多边形: 形状 20">
              <a:extLst>
                <a:ext uri="{FF2B5EF4-FFF2-40B4-BE49-F238E27FC236}">
                  <a16:creationId xmlns:a16="http://schemas.microsoft.com/office/drawing/2014/main" id="{0C7BBC41-283B-45E7-B401-E3B2EFBB06A5}"/>
                </a:ext>
              </a:extLst>
            </p:cNvPr>
            <p:cNvSpPr/>
            <p:nvPr/>
          </p:nvSpPr>
          <p:spPr>
            <a:xfrm rot="21014680">
              <a:off x="7057023" y="2617687"/>
              <a:ext cx="725554" cy="513284"/>
            </a:xfrm>
            <a:custGeom>
              <a:avLst/>
              <a:gdLst>
                <a:gd name="connsiteX0" fmla="*/ 600908 w 988869"/>
                <a:gd name="connsiteY0" fmla="*/ 618669 h 699563"/>
                <a:gd name="connsiteX1" fmla="*/ 491740 w 988869"/>
                <a:gd name="connsiteY1" fmla="*/ 638263 h 699563"/>
                <a:gd name="connsiteX2" fmla="*/ 343383 w 988869"/>
                <a:gd name="connsiteY2" fmla="*/ 658557 h 699563"/>
                <a:gd name="connsiteX3" fmla="*/ 347582 w 988869"/>
                <a:gd name="connsiteY3" fmla="*/ 671853 h 699563"/>
                <a:gd name="connsiteX4" fmla="*/ 470047 w 988869"/>
                <a:gd name="connsiteY4" fmla="*/ 651559 h 699563"/>
                <a:gd name="connsiteX5" fmla="*/ 603707 w 988869"/>
                <a:gd name="connsiteY5" fmla="*/ 628466 h 699563"/>
                <a:gd name="connsiteX6" fmla="*/ 600908 w 988869"/>
                <a:gd name="connsiteY6" fmla="*/ 618669 h 699563"/>
                <a:gd name="connsiteX7" fmla="*/ 590411 w 988869"/>
                <a:gd name="connsiteY7" fmla="*/ 577381 h 699563"/>
                <a:gd name="connsiteX8" fmla="*/ 533028 w 988869"/>
                <a:gd name="connsiteY8" fmla="*/ 587878 h 699563"/>
                <a:gd name="connsiteX9" fmla="*/ 396568 w 988869"/>
                <a:gd name="connsiteY9" fmla="*/ 613770 h 699563"/>
                <a:gd name="connsiteX10" fmla="*/ 361578 w 988869"/>
                <a:gd name="connsiteY10" fmla="*/ 619369 h 699563"/>
                <a:gd name="connsiteX11" fmla="*/ 366476 w 988869"/>
                <a:gd name="connsiteY11" fmla="*/ 636163 h 699563"/>
                <a:gd name="connsiteX12" fmla="*/ 475645 w 988869"/>
                <a:gd name="connsiteY12" fmla="*/ 617969 h 699563"/>
                <a:gd name="connsiteX13" fmla="*/ 595310 w 988869"/>
                <a:gd name="connsiteY13" fmla="*/ 596975 h 699563"/>
                <a:gd name="connsiteX14" fmla="*/ 590411 w 988869"/>
                <a:gd name="connsiteY14" fmla="*/ 577381 h 699563"/>
                <a:gd name="connsiteX15" fmla="*/ 730877 w 988869"/>
                <a:gd name="connsiteY15" fmla="*/ 269471 h 699563"/>
                <a:gd name="connsiteX16" fmla="*/ 731070 w 988869"/>
                <a:gd name="connsiteY16" fmla="*/ 269471 h 699563"/>
                <a:gd name="connsiteX17" fmla="*/ 731331 w 988869"/>
                <a:gd name="connsiteY17" fmla="*/ 269523 h 699563"/>
                <a:gd name="connsiteX18" fmla="*/ 559941 w 988869"/>
                <a:gd name="connsiteY18" fmla="*/ 123712 h 699563"/>
                <a:gd name="connsiteX19" fmla="*/ 556121 w 988869"/>
                <a:gd name="connsiteY19" fmla="*/ 125663 h 699563"/>
                <a:gd name="connsiteX20" fmla="*/ 548905 w 988869"/>
                <a:gd name="connsiteY20" fmla="*/ 138044 h 699563"/>
                <a:gd name="connsiteX21" fmla="*/ 550522 w 988869"/>
                <a:gd name="connsiteY21" fmla="*/ 137909 h 699563"/>
                <a:gd name="connsiteX22" fmla="*/ 557870 w 988869"/>
                <a:gd name="connsiteY22" fmla="*/ 129511 h 699563"/>
                <a:gd name="connsiteX23" fmla="*/ 288277 w 988869"/>
                <a:gd name="connsiteY23" fmla="*/ 172 h 699563"/>
                <a:gd name="connsiteX24" fmla="*/ 354579 w 988869"/>
                <a:gd name="connsiteY24" fmla="*/ 43437 h 699563"/>
                <a:gd name="connsiteX25" fmla="*/ 362977 w 988869"/>
                <a:gd name="connsiteY25" fmla="*/ 57432 h 699563"/>
                <a:gd name="connsiteX26" fmla="*/ 376973 w 988869"/>
                <a:gd name="connsiteY26" fmla="*/ 60931 h 699563"/>
                <a:gd name="connsiteX27" fmla="*/ 374873 w 988869"/>
                <a:gd name="connsiteY27" fmla="*/ 88223 h 699563"/>
                <a:gd name="connsiteX28" fmla="*/ 391669 w 988869"/>
                <a:gd name="connsiteY28" fmla="*/ 109917 h 699563"/>
                <a:gd name="connsiteX29" fmla="*/ 420360 w 988869"/>
                <a:gd name="connsiteY29" fmla="*/ 167300 h 699563"/>
                <a:gd name="connsiteX30" fmla="*/ 514832 w 988869"/>
                <a:gd name="connsiteY30" fmla="*/ 193193 h 699563"/>
                <a:gd name="connsiteX31" fmla="*/ 515380 w 988869"/>
                <a:gd name="connsiteY31" fmla="*/ 193286 h 699563"/>
                <a:gd name="connsiteX32" fmla="*/ 516593 w 988869"/>
                <a:gd name="connsiteY32" fmla="*/ 193236 h 699563"/>
                <a:gd name="connsiteX33" fmla="*/ 539325 w 988869"/>
                <a:gd name="connsiteY33" fmla="*/ 170799 h 699563"/>
                <a:gd name="connsiteX34" fmla="*/ 531628 w 988869"/>
                <a:gd name="connsiteY34" fmla="*/ 144907 h 699563"/>
                <a:gd name="connsiteX35" fmla="*/ 540915 w 988869"/>
                <a:gd name="connsiteY35" fmla="*/ 139771 h 699563"/>
                <a:gd name="connsiteX36" fmla="*/ 541994 w 988869"/>
                <a:gd name="connsiteY36" fmla="*/ 134891 h 699563"/>
                <a:gd name="connsiteX37" fmla="*/ 556821 w 988869"/>
                <a:gd name="connsiteY37" fmla="*/ 116215 h 699563"/>
                <a:gd name="connsiteX38" fmla="*/ 563031 w 988869"/>
                <a:gd name="connsiteY38" fmla="*/ 113985 h 699563"/>
                <a:gd name="connsiteX39" fmla="*/ 561719 w 988869"/>
                <a:gd name="connsiteY39" fmla="*/ 101694 h 699563"/>
                <a:gd name="connsiteX40" fmla="*/ 570816 w 988869"/>
                <a:gd name="connsiteY40" fmla="*/ 95921 h 699563"/>
                <a:gd name="connsiteX41" fmla="*/ 581313 w 988869"/>
                <a:gd name="connsiteY41" fmla="*/ 100120 h 699563"/>
                <a:gd name="connsiteX42" fmla="*/ 619190 w 988869"/>
                <a:gd name="connsiteY42" fmla="*/ 94084 h 699563"/>
                <a:gd name="connsiteX43" fmla="*/ 626145 w 988869"/>
                <a:gd name="connsiteY43" fmla="*/ 108377 h 699563"/>
                <a:gd name="connsiteX44" fmla="*/ 651752 w 988869"/>
                <a:gd name="connsiteY44" fmla="*/ 103553 h 699563"/>
                <a:gd name="connsiteX45" fmla="*/ 674386 w 988869"/>
                <a:gd name="connsiteY45" fmla="*/ 137209 h 699563"/>
                <a:gd name="connsiteX46" fmla="*/ 665431 w 988869"/>
                <a:gd name="connsiteY46" fmla="*/ 151948 h 699563"/>
                <a:gd name="connsiteX47" fmla="*/ 652513 w 988869"/>
                <a:gd name="connsiteY47" fmla="*/ 165842 h 699563"/>
                <a:gd name="connsiteX48" fmla="*/ 665420 w 988869"/>
                <a:gd name="connsiteY48" fmla="*/ 179295 h 699563"/>
                <a:gd name="connsiteX49" fmla="*/ 787054 w 988869"/>
                <a:gd name="connsiteY49" fmla="*/ 242179 h 699563"/>
                <a:gd name="connsiteX50" fmla="*/ 987195 w 988869"/>
                <a:gd name="connsiteY50" fmla="*/ 277168 h 699563"/>
                <a:gd name="connsiteX51" fmla="*/ 987895 w 988869"/>
                <a:gd name="connsiteY51" fmla="*/ 280667 h 699563"/>
                <a:gd name="connsiteX52" fmla="*/ 850035 w 988869"/>
                <a:gd name="connsiteY52" fmla="*/ 266671 h 699563"/>
                <a:gd name="connsiteX53" fmla="*/ 731070 w 988869"/>
                <a:gd name="connsiteY53" fmla="*/ 229582 h 699563"/>
                <a:gd name="connsiteX54" fmla="*/ 681297 w 988869"/>
                <a:gd name="connsiteY54" fmla="*/ 202378 h 699563"/>
                <a:gd name="connsiteX55" fmla="*/ 646603 w 988869"/>
                <a:gd name="connsiteY55" fmla="*/ 171595 h 699563"/>
                <a:gd name="connsiteX56" fmla="*/ 636499 w 988869"/>
                <a:gd name="connsiteY56" fmla="*/ 180903 h 699563"/>
                <a:gd name="connsiteX57" fmla="*/ 630299 w 988869"/>
                <a:gd name="connsiteY57" fmla="*/ 186195 h 699563"/>
                <a:gd name="connsiteX58" fmla="*/ 630299 w 988869"/>
                <a:gd name="connsiteY58" fmla="*/ 213487 h 699563"/>
                <a:gd name="connsiteX59" fmla="*/ 596709 w 988869"/>
                <a:gd name="connsiteY59" fmla="*/ 220485 h 699563"/>
                <a:gd name="connsiteX60" fmla="*/ 574315 w 988869"/>
                <a:gd name="connsiteY60" fmla="*/ 247777 h 699563"/>
                <a:gd name="connsiteX61" fmla="*/ 546499 w 988869"/>
                <a:gd name="connsiteY61" fmla="*/ 262746 h 699563"/>
                <a:gd name="connsiteX62" fmla="*/ 526363 w 988869"/>
                <a:gd name="connsiteY62" fmla="*/ 263422 h 699563"/>
                <a:gd name="connsiteX63" fmla="*/ 494539 w 988869"/>
                <a:gd name="connsiteY63" fmla="*/ 254775 h 699563"/>
                <a:gd name="connsiteX64" fmla="*/ 520781 w 988869"/>
                <a:gd name="connsiteY64" fmla="*/ 263610 h 699563"/>
                <a:gd name="connsiteX65" fmla="*/ 526363 w 988869"/>
                <a:gd name="connsiteY65" fmla="*/ 263422 h 699563"/>
                <a:gd name="connsiteX66" fmla="*/ 537258 w 988869"/>
                <a:gd name="connsiteY66" fmla="*/ 266383 h 699563"/>
                <a:gd name="connsiteX67" fmla="*/ 659014 w 988869"/>
                <a:gd name="connsiteY67" fmla="*/ 402162 h 699563"/>
                <a:gd name="connsiteX68" fmla="*/ 659071 w 988869"/>
                <a:gd name="connsiteY68" fmla="*/ 402323 h 699563"/>
                <a:gd name="connsiteX69" fmla="*/ 682872 w 988869"/>
                <a:gd name="connsiteY69" fmla="*/ 395084 h 699563"/>
                <a:gd name="connsiteX70" fmla="*/ 733869 w 988869"/>
                <a:gd name="connsiteY70" fmla="*/ 355545 h 699563"/>
                <a:gd name="connsiteX71" fmla="*/ 740867 w 988869"/>
                <a:gd name="connsiteY71" fmla="*/ 347148 h 699563"/>
                <a:gd name="connsiteX72" fmla="*/ 744366 w 988869"/>
                <a:gd name="connsiteY72" fmla="*/ 342249 h 699563"/>
                <a:gd name="connsiteX73" fmla="*/ 733170 w 988869"/>
                <a:gd name="connsiteY73" fmla="*/ 309359 h 699563"/>
                <a:gd name="connsiteX74" fmla="*/ 733170 w 988869"/>
                <a:gd name="connsiteY74" fmla="*/ 310059 h 699563"/>
                <a:gd name="connsiteX75" fmla="*/ 715675 w 988869"/>
                <a:gd name="connsiteY75" fmla="*/ 334552 h 699563"/>
                <a:gd name="connsiteX76" fmla="*/ 686283 w 988869"/>
                <a:gd name="connsiteY76" fmla="*/ 317057 h 699563"/>
                <a:gd name="connsiteX77" fmla="*/ 688383 w 988869"/>
                <a:gd name="connsiteY77" fmla="*/ 282067 h 699563"/>
                <a:gd name="connsiteX78" fmla="*/ 724072 w 988869"/>
                <a:gd name="connsiteY78" fmla="*/ 268771 h 699563"/>
                <a:gd name="connsiteX79" fmla="*/ 724772 w 988869"/>
                <a:gd name="connsiteY79" fmla="*/ 268771 h 699563"/>
                <a:gd name="connsiteX80" fmla="*/ 730877 w 988869"/>
                <a:gd name="connsiteY80" fmla="*/ 269471 h 699563"/>
                <a:gd name="connsiteX81" fmla="*/ 729671 w 988869"/>
                <a:gd name="connsiteY81" fmla="*/ 269471 h 699563"/>
                <a:gd name="connsiteX82" fmla="*/ 734569 w 988869"/>
                <a:gd name="connsiteY82" fmla="*/ 270170 h 699563"/>
                <a:gd name="connsiteX83" fmla="*/ 731331 w 988869"/>
                <a:gd name="connsiteY83" fmla="*/ 269523 h 699563"/>
                <a:gd name="connsiteX84" fmla="*/ 741179 w 988869"/>
                <a:gd name="connsiteY84" fmla="*/ 270652 h 699563"/>
                <a:gd name="connsiteX85" fmla="*/ 746892 w 988869"/>
                <a:gd name="connsiteY85" fmla="*/ 271308 h 699563"/>
                <a:gd name="connsiteX86" fmla="*/ 798951 w 988869"/>
                <a:gd name="connsiteY86" fmla="*/ 311458 h 699563"/>
                <a:gd name="connsiteX87" fmla="*/ 834640 w 988869"/>
                <a:gd name="connsiteY87" fmla="*/ 404531 h 699563"/>
                <a:gd name="connsiteX88" fmla="*/ 794052 w 988869"/>
                <a:gd name="connsiteY88" fmla="*/ 504602 h 699563"/>
                <a:gd name="connsiteX89" fmla="*/ 683484 w 988869"/>
                <a:gd name="connsiteY89" fmla="*/ 562685 h 699563"/>
                <a:gd name="connsiteX90" fmla="*/ 631699 w 988869"/>
                <a:gd name="connsiteY90" fmla="*/ 571783 h 699563"/>
                <a:gd name="connsiteX91" fmla="*/ 628900 w 988869"/>
                <a:gd name="connsiteY91" fmla="*/ 592776 h 699563"/>
                <a:gd name="connsiteX92" fmla="*/ 773058 w 988869"/>
                <a:gd name="connsiteY92" fmla="*/ 554987 h 699563"/>
                <a:gd name="connsiteX93" fmla="*/ 840238 w 988869"/>
                <a:gd name="connsiteY93" fmla="*/ 493405 h 699563"/>
                <a:gd name="connsiteX94" fmla="*/ 847236 w 988869"/>
                <a:gd name="connsiteY94" fmla="*/ 391935 h 699563"/>
                <a:gd name="connsiteX95" fmla="*/ 847236 w 988869"/>
                <a:gd name="connsiteY95" fmla="*/ 391235 h 699563"/>
                <a:gd name="connsiteX96" fmla="*/ 855634 w 988869"/>
                <a:gd name="connsiteY96" fmla="*/ 386337 h 699563"/>
                <a:gd name="connsiteX97" fmla="*/ 875228 w 988869"/>
                <a:gd name="connsiteY97" fmla="*/ 419227 h 699563"/>
                <a:gd name="connsiteX98" fmla="*/ 863332 w 988869"/>
                <a:gd name="connsiteY98" fmla="*/ 512300 h 699563"/>
                <a:gd name="connsiteX99" fmla="*/ 862632 w 988869"/>
                <a:gd name="connsiteY99" fmla="*/ 512300 h 699563"/>
                <a:gd name="connsiteX100" fmla="*/ 710776 w 988869"/>
                <a:gd name="connsiteY100" fmla="*/ 599074 h 699563"/>
                <a:gd name="connsiteX101" fmla="*/ 631000 w 988869"/>
                <a:gd name="connsiteY101" fmla="*/ 613770 h 699563"/>
                <a:gd name="connsiteX102" fmla="*/ 633799 w 988869"/>
                <a:gd name="connsiteY102" fmla="*/ 623567 h 699563"/>
                <a:gd name="connsiteX103" fmla="*/ 801750 w 988869"/>
                <a:gd name="connsiteY103" fmla="*/ 580180 h 699563"/>
                <a:gd name="connsiteX104" fmla="*/ 877327 w 988869"/>
                <a:gd name="connsiteY104" fmla="*/ 510900 h 699563"/>
                <a:gd name="connsiteX105" fmla="*/ 885025 w 988869"/>
                <a:gd name="connsiteY105" fmla="*/ 396834 h 699563"/>
                <a:gd name="connsiteX106" fmla="*/ 885025 w 988869"/>
                <a:gd name="connsiteY106" fmla="*/ 396134 h 699563"/>
                <a:gd name="connsiteX107" fmla="*/ 894822 w 988869"/>
                <a:gd name="connsiteY107" fmla="*/ 391235 h 699563"/>
                <a:gd name="connsiteX108" fmla="*/ 916516 w 988869"/>
                <a:gd name="connsiteY108" fmla="*/ 428324 h 699563"/>
                <a:gd name="connsiteX109" fmla="*/ 903920 w 988869"/>
                <a:gd name="connsiteY109" fmla="*/ 532594 h 699563"/>
                <a:gd name="connsiteX110" fmla="*/ 903220 w 988869"/>
                <a:gd name="connsiteY110" fmla="*/ 532594 h 699563"/>
                <a:gd name="connsiteX111" fmla="*/ 733170 w 988869"/>
                <a:gd name="connsiteY111" fmla="*/ 629866 h 699563"/>
                <a:gd name="connsiteX112" fmla="*/ 638697 w 988869"/>
                <a:gd name="connsiteY112" fmla="*/ 647360 h 699563"/>
                <a:gd name="connsiteX113" fmla="*/ 486841 w 988869"/>
                <a:gd name="connsiteY113" fmla="*/ 674652 h 699563"/>
                <a:gd name="connsiteX114" fmla="*/ 281801 w 988869"/>
                <a:gd name="connsiteY114" fmla="*/ 699145 h 699563"/>
                <a:gd name="connsiteX115" fmla="*/ 136943 w 988869"/>
                <a:gd name="connsiteY115" fmla="*/ 673953 h 699563"/>
                <a:gd name="connsiteX116" fmla="*/ 136943 w 988869"/>
                <a:gd name="connsiteY116" fmla="*/ 673253 h 699563"/>
                <a:gd name="connsiteX117" fmla="*/ 136943 w 988869"/>
                <a:gd name="connsiteY117" fmla="*/ 669054 h 699563"/>
                <a:gd name="connsiteX118" fmla="*/ 186629 w 988869"/>
                <a:gd name="connsiteY118" fmla="*/ 676052 h 699563"/>
                <a:gd name="connsiteX119" fmla="*/ 313992 w 988869"/>
                <a:gd name="connsiteY119" fmla="*/ 675352 h 699563"/>
                <a:gd name="connsiteX120" fmla="*/ 309093 w 988869"/>
                <a:gd name="connsiteY120" fmla="*/ 659957 h 699563"/>
                <a:gd name="connsiteX121" fmla="*/ 307694 w 988869"/>
                <a:gd name="connsiteY121" fmla="*/ 659957 h 699563"/>
                <a:gd name="connsiteX122" fmla="*/ 178232 w 988869"/>
                <a:gd name="connsiteY122" fmla="*/ 637563 h 699563"/>
                <a:gd name="connsiteX123" fmla="*/ 178232 w 988869"/>
                <a:gd name="connsiteY123" fmla="*/ 636863 h 699563"/>
                <a:gd name="connsiteX124" fmla="*/ 178232 w 988869"/>
                <a:gd name="connsiteY124" fmla="*/ 633365 h 699563"/>
                <a:gd name="connsiteX125" fmla="*/ 222319 w 988869"/>
                <a:gd name="connsiteY125" fmla="*/ 639662 h 699563"/>
                <a:gd name="connsiteX126" fmla="*/ 306294 w 988869"/>
                <a:gd name="connsiteY126" fmla="*/ 641762 h 699563"/>
                <a:gd name="connsiteX127" fmla="*/ 306294 w 988869"/>
                <a:gd name="connsiteY127" fmla="*/ 638963 h 699563"/>
                <a:gd name="connsiteX128" fmla="*/ 306994 w 988869"/>
                <a:gd name="connsiteY128" fmla="*/ 620768 h 699563"/>
                <a:gd name="connsiteX129" fmla="*/ 264306 w 988869"/>
                <a:gd name="connsiteY129" fmla="*/ 615870 h 699563"/>
                <a:gd name="connsiteX130" fmla="*/ 165635 w 988869"/>
                <a:gd name="connsiteY130" fmla="*/ 557787 h 699563"/>
                <a:gd name="connsiteX131" fmla="*/ 108952 w 988869"/>
                <a:gd name="connsiteY131" fmla="*/ 461915 h 699563"/>
                <a:gd name="connsiteX132" fmla="*/ 63465 w 988869"/>
                <a:gd name="connsiteY132" fmla="*/ 376539 h 699563"/>
                <a:gd name="connsiteX133" fmla="*/ 55767 w 988869"/>
                <a:gd name="connsiteY133" fmla="*/ 386337 h 699563"/>
                <a:gd name="connsiteX134" fmla="*/ 10281 w 988869"/>
                <a:gd name="connsiteY134" fmla="*/ 379339 h 699563"/>
                <a:gd name="connsiteX135" fmla="*/ 3982 w 988869"/>
                <a:gd name="connsiteY135" fmla="*/ 333852 h 699563"/>
                <a:gd name="connsiteX136" fmla="*/ 67664 w 988869"/>
                <a:gd name="connsiteY136" fmla="*/ 274369 h 699563"/>
                <a:gd name="connsiteX137" fmla="*/ 176132 w 988869"/>
                <a:gd name="connsiteY137" fmla="*/ 260373 h 699563"/>
                <a:gd name="connsiteX138" fmla="*/ 221236 w 988869"/>
                <a:gd name="connsiteY138" fmla="*/ 267885 h 699563"/>
                <a:gd name="connsiteX139" fmla="*/ 230309 w 988869"/>
                <a:gd name="connsiteY139" fmla="*/ 270831 h 699563"/>
                <a:gd name="connsiteX140" fmla="*/ 226516 w 988869"/>
                <a:gd name="connsiteY140" fmla="*/ 268071 h 699563"/>
                <a:gd name="connsiteX141" fmla="*/ 266405 w 988869"/>
                <a:gd name="connsiteY141" fmla="*/ 198791 h 699563"/>
                <a:gd name="connsiteX142" fmla="*/ 259407 w 988869"/>
                <a:gd name="connsiteY142" fmla="*/ 180596 h 699563"/>
                <a:gd name="connsiteX143" fmla="*/ 251009 w 988869"/>
                <a:gd name="connsiteY143" fmla="*/ 180596 h 699563"/>
                <a:gd name="connsiteX144" fmla="*/ 253109 w 988869"/>
                <a:gd name="connsiteY144" fmla="*/ 151905 h 699563"/>
                <a:gd name="connsiteX145" fmla="*/ 240512 w 988869"/>
                <a:gd name="connsiteY145" fmla="*/ 151905 h 699563"/>
                <a:gd name="connsiteX146" fmla="*/ 240512 w 988869"/>
                <a:gd name="connsiteY146" fmla="*/ 131611 h 699563"/>
                <a:gd name="connsiteX147" fmla="*/ 217419 w 988869"/>
                <a:gd name="connsiteY147" fmla="*/ 91023 h 699563"/>
                <a:gd name="connsiteX148" fmla="*/ 188728 w 988869"/>
                <a:gd name="connsiteY148" fmla="*/ 116915 h 699563"/>
                <a:gd name="connsiteX149" fmla="*/ 178930 w 988869"/>
                <a:gd name="connsiteY149" fmla="*/ 139308 h 699563"/>
                <a:gd name="connsiteX150" fmla="*/ 144641 w 988869"/>
                <a:gd name="connsiteY150" fmla="*/ 107118 h 699563"/>
                <a:gd name="connsiteX151" fmla="*/ 176831 w 988869"/>
                <a:gd name="connsiteY151" fmla="*/ 100120 h 699563"/>
                <a:gd name="connsiteX152" fmla="*/ 206922 w 988869"/>
                <a:gd name="connsiteY152" fmla="*/ 57432 h 699563"/>
                <a:gd name="connsiteX153" fmla="*/ 266405 w 988869"/>
                <a:gd name="connsiteY153" fmla="*/ 4948 h 699563"/>
                <a:gd name="connsiteX154" fmla="*/ 288277 w 988869"/>
                <a:gd name="connsiteY154" fmla="*/ 172 h 699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</a:cxnLst>
              <a:rect l="l" t="t" r="r" b="b"/>
              <a:pathLst>
                <a:path w="988869" h="699563">
                  <a:moveTo>
                    <a:pt x="600908" y="618669"/>
                  </a:moveTo>
                  <a:cubicBezTo>
                    <a:pt x="564519" y="624967"/>
                    <a:pt x="528130" y="631965"/>
                    <a:pt x="491740" y="638263"/>
                  </a:cubicBezTo>
                  <a:cubicBezTo>
                    <a:pt x="442754" y="646660"/>
                    <a:pt x="393069" y="655058"/>
                    <a:pt x="343383" y="658557"/>
                  </a:cubicBezTo>
                  <a:cubicBezTo>
                    <a:pt x="344783" y="662756"/>
                    <a:pt x="346183" y="667654"/>
                    <a:pt x="347582" y="671853"/>
                  </a:cubicBezTo>
                  <a:cubicBezTo>
                    <a:pt x="388870" y="666255"/>
                    <a:pt x="429458" y="658557"/>
                    <a:pt x="470047" y="651559"/>
                  </a:cubicBezTo>
                  <a:cubicBezTo>
                    <a:pt x="514833" y="643861"/>
                    <a:pt x="558920" y="636163"/>
                    <a:pt x="603707" y="628466"/>
                  </a:cubicBezTo>
                  <a:cubicBezTo>
                    <a:pt x="602308" y="624967"/>
                    <a:pt x="600908" y="622168"/>
                    <a:pt x="600908" y="618669"/>
                  </a:cubicBezTo>
                  <a:close/>
                  <a:moveTo>
                    <a:pt x="590411" y="577381"/>
                  </a:moveTo>
                  <a:cubicBezTo>
                    <a:pt x="570817" y="580880"/>
                    <a:pt x="551922" y="584379"/>
                    <a:pt x="533028" y="587878"/>
                  </a:cubicBezTo>
                  <a:cubicBezTo>
                    <a:pt x="487541" y="595575"/>
                    <a:pt x="442055" y="606072"/>
                    <a:pt x="396568" y="613770"/>
                  </a:cubicBezTo>
                  <a:cubicBezTo>
                    <a:pt x="384671" y="615870"/>
                    <a:pt x="372775" y="617969"/>
                    <a:pt x="361578" y="619369"/>
                  </a:cubicBezTo>
                  <a:cubicBezTo>
                    <a:pt x="362977" y="624967"/>
                    <a:pt x="364377" y="630565"/>
                    <a:pt x="366476" y="636163"/>
                  </a:cubicBezTo>
                  <a:cubicBezTo>
                    <a:pt x="402866" y="631265"/>
                    <a:pt x="439255" y="624267"/>
                    <a:pt x="475645" y="617969"/>
                  </a:cubicBezTo>
                  <a:cubicBezTo>
                    <a:pt x="515533" y="610971"/>
                    <a:pt x="555421" y="603973"/>
                    <a:pt x="595310" y="596975"/>
                  </a:cubicBezTo>
                  <a:cubicBezTo>
                    <a:pt x="592511" y="590677"/>
                    <a:pt x="591111" y="584379"/>
                    <a:pt x="590411" y="577381"/>
                  </a:cubicBezTo>
                  <a:close/>
                  <a:moveTo>
                    <a:pt x="730877" y="269471"/>
                  </a:moveTo>
                  <a:lnTo>
                    <a:pt x="731070" y="269471"/>
                  </a:lnTo>
                  <a:lnTo>
                    <a:pt x="731331" y="269523"/>
                  </a:lnTo>
                  <a:close/>
                  <a:moveTo>
                    <a:pt x="559941" y="123712"/>
                  </a:moveTo>
                  <a:lnTo>
                    <a:pt x="556121" y="125663"/>
                  </a:lnTo>
                  <a:lnTo>
                    <a:pt x="548905" y="138044"/>
                  </a:lnTo>
                  <a:lnTo>
                    <a:pt x="550522" y="137909"/>
                  </a:lnTo>
                  <a:cubicBezTo>
                    <a:pt x="550522" y="137909"/>
                    <a:pt x="554371" y="134235"/>
                    <a:pt x="557870" y="129511"/>
                  </a:cubicBezTo>
                  <a:close/>
                  <a:moveTo>
                    <a:pt x="288277" y="172"/>
                  </a:moveTo>
                  <a:cubicBezTo>
                    <a:pt x="335292" y="-3177"/>
                    <a:pt x="354579" y="43437"/>
                    <a:pt x="354579" y="43437"/>
                  </a:cubicBezTo>
                  <a:lnTo>
                    <a:pt x="362977" y="57432"/>
                  </a:lnTo>
                  <a:cubicBezTo>
                    <a:pt x="362977" y="57432"/>
                    <a:pt x="368575" y="49035"/>
                    <a:pt x="376973" y="60931"/>
                  </a:cubicBezTo>
                  <a:cubicBezTo>
                    <a:pt x="385370" y="72828"/>
                    <a:pt x="374873" y="88223"/>
                    <a:pt x="374873" y="88223"/>
                  </a:cubicBezTo>
                  <a:cubicBezTo>
                    <a:pt x="398667" y="88223"/>
                    <a:pt x="391669" y="109917"/>
                    <a:pt x="391669" y="109917"/>
                  </a:cubicBezTo>
                  <a:cubicBezTo>
                    <a:pt x="411962" y="112716"/>
                    <a:pt x="420360" y="167300"/>
                    <a:pt x="420360" y="167300"/>
                  </a:cubicBezTo>
                  <a:cubicBezTo>
                    <a:pt x="457449" y="156103"/>
                    <a:pt x="491040" y="179897"/>
                    <a:pt x="514832" y="193193"/>
                  </a:cubicBezTo>
                  <a:lnTo>
                    <a:pt x="515380" y="193286"/>
                  </a:lnTo>
                  <a:lnTo>
                    <a:pt x="516593" y="193236"/>
                  </a:lnTo>
                  <a:cubicBezTo>
                    <a:pt x="530666" y="187725"/>
                    <a:pt x="539325" y="170799"/>
                    <a:pt x="539325" y="170799"/>
                  </a:cubicBezTo>
                  <a:cubicBezTo>
                    <a:pt x="539325" y="170799"/>
                    <a:pt x="525329" y="152604"/>
                    <a:pt x="531628" y="144907"/>
                  </a:cubicBezTo>
                  <a:lnTo>
                    <a:pt x="540915" y="139771"/>
                  </a:lnTo>
                  <a:lnTo>
                    <a:pt x="541994" y="134891"/>
                  </a:lnTo>
                  <a:cubicBezTo>
                    <a:pt x="545274" y="127718"/>
                    <a:pt x="550173" y="121289"/>
                    <a:pt x="556821" y="116215"/>
                  </a:cubicBezTo>
                  <a:lnTo>
                    <a:pt x="563031" y="113985"/>
                  </a:lnTo>
                  <a:lnTo>
                    <a:pt x="561719" y="101694"/>
                  </a:lnTo>
                  <a:cubicBezTo>
                    <a:pt x="562594" y="97670"/>
                    <a:pt x="565218" y="94871"/>
                    <a:pt x="570816" y="95921"/>
                  </a:cubicBezTo>
                  <a:cubicBezTo>
                    <a:pt x="582013" y="98020"/>
                    <a:pt x="581313" y="100120"/>
                    <a:pt x="581313" y="100120"/>
                  </a:cubicBezTo>
                  <a:cubicBezTo>
                    <a:pt x="598808" y="88923"/>
                    <a:pt x="611230" y="89098"/>
                    <a:pt x="619190" y="94084"/>
                  </a:cubicBezTo>
                  <a:lnTo>
                    <a:pt x="626145" y="108377"/>
                  </a:lnTo>
                  <a:lnTo>
                    <a:pt x="651752" y="103553"/>
                  </a:lnTo>
                  <a:cubicBezTo>
                    <a:pt x="672681" y="105324"/>
                    <a:pt x="678061" y="124613"/>
                    <a:pt x="674386" y="137209"/>
                  </a:cubicBezTo>
                  <a:cubicBezTo>
                    <a:pt x="673162" y="141408"/>
                    <a:pt x="669794" y="146569"/>
                    <a:pt x="665431" y="151948"/>
                  </a:cubicBezTo>
                  <a:lnTo>
                    <a:pt x="652513" y="165842"/>
                  </a:lnTo>
                  <a:lnTo>
                    <a:pt x="665420" y="179295"/>
                  </a:lnTo>
                  <a:cubicBezTo>
                    <a:pt x="700060" y="209113"/>
                    <a:pt x="741392" y="228008"/>
                    <a:pt x="787054" y="242179"/>
                  </a:cubicBezTo>
                  <a:cubicBezTo>
                    <a:pt x="848636" y="261073"/>
                    <a:pt x="922814" y="285566"/>
                    <a:pt x="987195" y="277168"/>
                  </a:cubicBezTo>
                  <a:cubicBezTo>
                    <a:pt x="989294" y="277168"/>
                    <a:pt x="989294" y="279968"/>
                    <a:pt x="987895" y="280667"/>
                  </a:cubicBezTo>
                  <a:cubicBezTo>
                    <a:pt x="944508" y="295363"/>
                    <a:pt x="893423" y="276469"/>
                    <a:pt x="850035" y="266671"/>
                  </a:cubicBezTo>
                  <a:cubicBezTo>
                    <a:pt x="810147" y="257574"/>
                    <a:pt x="768859" y="247077"/>
                    <a:pt x="731070" y="229582"/>
                  </a:cubicBezTo>
                  <a:cubicBezTo>
                    <a:pt x="713925" y="221534"/>
                    <a:pt x="696955" y="212787"/>
                    <a:pt x="681297" y="202378"/>
                  </a:cubicBezTo>
                  <a:lnTo>
                    <a:pt x="646603" y="171595"/>
                  </a:lnTo>
                  <a:lnTo>
                    <a:pt x="636499" y="180903"/>
                  </a:lnTo>
                  <a:cubicBezTo>
                    <a:pt x="632749" y="184183"/>
                    <a:pt x="630299" y="186195"/>
                    <a:pt x="630299" y="186195"/>
                  </a:cubicBezTo>
                  <a:cubicBezTo>
                    <a:pt x="630299" y="186195"/>
                    <a:pt x="643595" y="199491"/>
                    <a:pt x="630299" y="213487"/>
                  </a:cubicBezTo>
                  <a:cubicBezTo>
                    <a:pt x="617003" y="227483"/>
                    <a:pt x="596709" y="220485"/>
                    <a:pt x="596709" y="220485"/>
                  </a:cubicBezTo>
                  <a:cubicBezTo>
                    <a:pt x="596709" y="220485"/>
                    <a:pt x="589011" y="234481"/>
                    <a:pt x="574315" y="247777"/>
                  </a:cubicBezTo>
                  <a:cubicBezTo>
                    <a:pt x="565218" y="255999"/>
                    <a:pt x="555683" y="260548"/>
                    <a:pt x="546499" y="262746"/>
                  </a:cubicBezTo>
                  <a:lnTo>
                    <a:pt x="526363" y="263422"/>
                  </a:lnTo>
                  <a:lnTo>
                    <a:pt x="494539" y="254775"/>
                  </a:lnTo>
                  <a:cubicBezTo>
                    <a:pt x="494539" y="254775"/>
                    <a:pt x="505386" y="261248"/>
                    <a:pt x="520781" y="263610"/>
                  </a:cubicBezTo>
                  <a:lnTo>
                    <a:pt x="526363" y="263422"/>
                  </a:lnTo>
                  <a:lnTo>
                    <a:pt x="537258" y="266383"/>
                  </a:lnTo>
                  <a:cubicBezTo>
                    <a:pt x="615386" y="298702"/>
                    <a:pt x="650559" y="379684"/>
                    <a:pt x="659014" y="402162"/>
                  </a:cubicBezTo>
                  <a:lnTo>
                    <a:pt x="659071" y="402323"/>
                  </a:lnTo>
                  <a:lnTo>
                    <a:pt x="682872" y="395084"/>
                  </a:lnTo>
                  <a:cubicBezTo>
                    <a:pt x="702029" y="385112"/>
                    <a:pt x="719524" y="371641"/>
                    <a:pt x="733869" y="355545"/>
                  </a:cubicBezTo>
                  <a:cubicBezTo>
                    <a:pt x="735969" y="352746"/>
                    <a:pt x="738768" y="349947"/>
                    <a:pt x="740867" y="347148"/>
                  </a:cubicBezTo>
                  <a:cubicBezTo>
                    <a:pt x="742267" y="345748"/>
                    <a:pt x="742967" y="343649"/>
                    <a:pt x="744366" y="342249"/>
                  </a:cubicBezTo>
                  <a:cubicBezTo>
                    <a:pt x="742267" y="331053"/>
                    <a:pt x="738068" y="319856"/>
                    <a:pt x="733170" y="309359"/>
                  </a:cubicBezTo>
                  <a:cubicBezTo>
                    <a:pt x="733170" y="309359"/>
                    <a:pt x="733170" y="310059"/>
                    <a:pt x="733170" y="310059"/>
                  </a:cubicBezTo>
                  <a:cubicBezTo>
                    <a:pt x="733869" y="321955"/>
                    <a:pt x="727571" y="331752"/>
                    <a:pt x="715675" y="334552"/>
                  </a:cubicBezTo>
                  <a:cubicBezTo>
                    <a:pt x="703079" y="338051"/>
                    <a:pt x="691882" y="327554"/>
                    <a:pt x="686283" y="317057"/>
                  </a:cubicBezTo>
                  <a:cubicBezTo>
                    <a:pt x="680685" y="306560"/>
                    <a:pt x="679985" y="291164"/>
                    <a:pt x="688383" y="282067"/>
                  </a:cubicBezTo>
                  <a:cubicBezTo>
                    <a:pt x="698180" y="271570"/>
                    <a:pt x="710076" y="265272"/>
                    <a:pt x="724072" y="268771"/>
                  </a:cubicBezTo>
                  <a:cubicBezTo>
                    <a:pt x="724072" y="268771"/>
                    <a:pt x="724772" y="268771"/>
                    <a:pt x="724772" y="268771"/>
                  </a:cubicBezTo>
                  <a:lnTo>
                    <a:pt x="730877" y="269471"/>
                  </a:lnTo>
                  <a:lnTo>
                    <a:pt x="729671" y="269471"/>
                  </a:lnTo>
                  <a:cubicBezTo>
                    <a:pt x="731770" y="269471"/>
                    <a:pt x="733170" y="270170"/>
                    <a:pt x="734569" y="270170"/>
                  </a:cubicBezTo>
                  <a:lnTo>
                    <a:pt x="731331" y="269523"/>
                  </a:lnTo>
                  <a:lnTo>
                    <a:pt x="741179" y="270652"/>
                  </a:lnTo>
                  <a:lnTo>
                    <a:pt x="746892" y="271308"/>
                  </a:lnTo>
                  <a:cubicBezTo>
                    <a:pt x="767985" y="277606"/>
                    <a:pt x="785830" y="294138"/>
                    <a:pt x="798951" y="311458"/>
                  </a:cubicBezTo>
                  <a:cubicBezTo>
                    <a:pt x="818545" y="337351"/>
                    <a:pt x="832541" y="371641"/>
                    <a:pt x="834640" y="404531"/>
                  </a:cubicBezTo>
                  <a:cubicBezTo>
                    <a:pt x="836739" y="440921"/>
                    <a:pt x="818545" y="478709"/>
                    <a:pt x="794052" y="504602"/>
                  </a:cubicBezTo>
                  <a:cubicBezTo>
                    <a:pt x="764660" y="536093"/>
                    <a:pt x="726172" y="554987"/>
                    <a:pt x="683484" y="562685"/>
                  </a:cubicBezTo>
                  <a:cubicBezTo>
                    <a:pt x="665989" y="565484"/>
                    <a:pt x="649194" y="568983"/>
                    <a:pt x="631699" y="571783"/>
                  </a:cubicBezTo>
                  <a:cubicBezTo>
                    <a:pt x="629600" y="578781"/>
                    <a:pt x="628900" y="585778"/>
                    <a:pt x="628900" y="592776"/>
                  </a:cubicBezTo>
                  <a:cubicBezTo>
                    <a:pt x="677886" y="584379"/>
                    <a:pt x="728271" y="576681"/>
                    <a:pt x="773058" y="554987"/>
                  </a:cubicBezTo>
                  <a:cubicBezTo>
                    <a:pt x="800350" y="541691"/>
                    <a:pt x="826242" y="521397"/>
                    <a:pt x="840238" y="493405"/>
                  </a:cubicBezTo>
                  <a:cubicBezTo>
                    <a:pt x="856334" y="462614"/>
                    <a:pt x="854934" y="425525"/>
                    <a:pt x="847236" y="391935"/>
                  </a:cubicBezTo>
                  <a:cubicBezTo>
                    <a:pt x="847236" y="391235"/>
                    <a:pt x="847236" y="391235"/>
                    <a:pt x="847236" y="391235"/>
                  </a:cubicBezTo>
                  <a:cubicBezTo>
                    <a:pt x="845837" y="384937"/>
                    <a:pt x="850036" y="383537"/>
                    <a:pt x="855634" y="386337"/>
                  </a:cubicBezTo>
                  <a:cubicBezTo>
                    <a:pt x="867531" y="391935"/>
                    <a:pt x="872429" y="407331"/>
                    <a:pt x="875228" y="419227"/>
                  </a:cubicBezTo>
                  <a:cubicBezTo>
                    <a:pt x="882226" y="448618"/>
                    <a:pt x="881526" y="487107"/>
                    <a:pt x="863332" y="512300"/>
                  </a:cubicBezTo>
                  <a:cubicBezTo>
                    <a:pt x="863332" y="513000"/>
                    <a:pt x="862632" y="512300"/>
                    <a:pt x="862632" y="512300"/>
                  </a:cubicBezTo>
                  <a:cubicBezTo>
                    <a:pt x="831841" y="564085"/>
                    <a:pt x="766760" y="586478"/>
                    <a:pt x="710776" y="599074"/>
                  </a:cubicBezTo>
                  <a:cubicBezTo>
                    <a:pt x="684184" y="605373"/>
                    <a:pt x="657592" y="608872"/>
                    <a:pt x="631000" y="613770"/>
                  </a:cubicBezTo>
                  <a:cubicBezTo>
                    <a:pt x="631699" y="617269"/>
                    <a:pt x="632399" y="620068"/>
                    <a:pt x="633799" y="623567"/>
                  </a:cubicBezTo>
                  <a:cubicBezTo>
                    <a:pt x="690482" y="613770"/>
                    <a:pt x="749265" y="605373"/>
                    <a:pt x="801750" y="580180"/>
                  </a:cubicBezTo>
                  <a:cubicBezTo>
                    <a:pt x="833240" y="564785"/>
                    <a:pt x="861232" y="542391"/>
                    <a:pt x="877327" y="510900"/>
                  </a:cubicBezTo>
                  <a:cubicBezTo>
                    <a:pt x="895522" y="475910"/>
                    <a:pt x="893423" y="433923"/>
                    <a:pt x="885025" y="396834"/>
                  </a:cubicBezTo>
                  <a:cubicBezTo>
                    <a:pt x="885025" y="396134"/>
                    <a:pt x="885025" y="396134"/>
                    <a:pt x="885025" y="396134"/>
                  </a:cubicBezTo>
                  <a:cubicBezTo>
                    <a:pt x="883626" y="389836"/>
                    <a:pt x="888524" y="388436"/>
                    <a:pt x="894822" y="391235"/>
                  </a:cubicBezTo>
                  <a:cubicBezTo>
                    <a:pt x="908119" y="397533"/>
                    <a:pt x="913017" y="415028"/>
                    <a:pt x="916516" y="428324"/>
                  </a:cubicBezTo>
                  <a:cubicBezTo>
                    <a:pt x="924914" y="461214"/>
                    <a:pt x="924214" y="503902"/>
                    <a:pt x="903920" y="532594"/>
                  </a:cubicBezTo>
                  <a:cubicBezTo>
                    <a:pt x="903920" y="533294"/>
                    <a:pt x="903220" y="532594"/>
                    <a:pt x="903220" y="532594"/>
                  </a:cubicBezTo>
                  <a:cubicBezTo>
                    <a:pt x="868230" y="590677"/>
                    <a:pt x="796151" y="615170"/>
                    <a:pt x="733170" y="629866"/>
                  </a:cubicBezTo>
                  <a:cubicBezTo>
                    <a:pt x="701679" y="636863"/>
                    <a:pt x="670188" y="641762"/>
                    <a:pt x="638697" y="647360"/>
                  </a:cubicBezTo>
                  <a:cubicBezTo>
                    <a:pt x="588312" y="656458"/>
                    <a:pt x="537227" y="665555"/>
                    <a:pt x="486841" y="674652"/>
                  </a:cubicBezTo>
                  <a:cubicBezTo>
                    <a:pt x="418961" y="685849"/>
                    <a:pt x="350381" y="697046"/>
                    <a:pt x="281801" y="699145"/>
                  </a:cubicBezTo>
                  <a:cubicBezTo>
                    <a:pt x="233515" y="700545"/>
                    <a:pt x="179631" y="699845"/>
                    <a:pt x="136943" y="673953"/>
                  </a:cubicBezTo>
                  <a:cubicBezTo>
                    <a:pt x="136943" y="673953"/>
                    <a:pt x="136943" y="673253"/>
                    <a:pt x="136943" y="673253"/>
                  </a:cubicBezTo>
                  <a:cubicBezTo>
                    <a:pt x="134844" y="671153"/>
                    <a:pt x="132045" y="669054"/>
                    <a:pt x="136943" y="669054"/>
                  </a:cubicBezTo>
                  <a:cubicBezTo>
                    <a:pt x="153739" y="669054"/>
                    <a:pt x="170534" y="673953"/>
                    <a:pt x="186629" y="676052"/>
                  </a:cubicBezTo>
                  <a:cubicBezTo>
                    <a:pt x="229317" y="682350"/>
                    <a:pt x="271304" y="680251"/>
                    <a:pt x="313992" y="675352"/>
                  </a:cubicBezTo>
                  <a:cubicBezTo>
                    <a:pt x="311892" y="670454"/>
                    <a:pt x="310493" y="665555"/>
                    <a:pt x="309093" y="659957"/>
                  </a:cubicBezTo>
                  <a:cubicBezTo>
                    <a:pt x="308393" y="659957"/>
                    <a:pt x="308393" y="659957"/>
                    <a:pt x="307694" y="659957"/>
                  </a:cubicBezTo>
                  <a:cubicBezTo>
                    <a:pt x="264306" y="661356"/>
                    <a:pt x="216020" y="660656"/>
                    <a:pt x="178232" y="637563"/>
                  </a:cubicBezTo>
                  <a:cubicBezTo>
                    <a:pt x="178232" y="636863"/>
                    <a:pt x="178232" y="636863"/>
                    <a:pt x="178232" y="636863"/>
                  </a:cubicBezTo>
                  <a:cubicBezTo>
                    <a:pt x="176132" y="635464"/>
                    <a:pt x="174033" y="633365"/>
                    <a:pt x="178232" y="633365"/>
                  </a:cubicBezTo>
                  <a:cubicBezTo>
                    <a:pt x="192927" y="633365"/>
                    <a:pt x="208323" y="637563"/>
                    <a:pt x="222319" y="639662"/>
                  </a:cubicBezTo>
                  <a:cubicBezTo>
                    <a:pt x="250310" y="643861"/>
                    <a:pt x="278302" y="643861"/>
                    <a:pt x="306294" y="641762"/>
                  </a:cubicBezTo>
                  <a:cubicBezTo>
                    <a:pt x="306294" y="640362"/>
                    <a:pt x="306294" y="639662"/>
                    <a:pt x="306294" y="638963"/>
                  </a:cubicBezTo>
                  <a:cubicBezTo>
                    <a:pt x="306294" y="632664"/>
                    <a:pt x="306294" y="627066"/>
                    <a:pt x="306994" y="620768"/>
                  </a:cubicBezTo>
                  <a:cubicBezTo>
                    <a:pt x="292998" y="620068"/>
                    <a:pt x="278302" y="618669"/>
                    <a:pt x="264306" y="615870"/>
                  </a:cubicBezTo>
                  <a:cubicBezTo>
                    <a:pt x="226517" y="608172"/>
                    <a:pt x="190828" y="586478"/>
                    <a:pt x="165635" y="557787"/>
                  </a:cubicBezTo>
                  <a:cubicBezTo>
                    <a:pt x="140442" y="529795"/>
                    <a:pt x="125747" y="494805"/>
                    <a:pt x="108952" y="461915"/>
                  </a:cubicBezTo>
                  <a:cubicBezTo>
                    <a:pt x="94256" y="433223"/>
                    <a:pt x="79560" y="404531"/>
                    <a:pt x="63465" y="376539"/>
                  </a:cubicBezTo>
                  <a:cubicBezTo>
                    <a:pt x="62065" y="380738"/>
                    <a:pt x="59266" y="383537"/>
                    <a:pt x="55767" y="386337"/>
                  </a:cubicBezTo>
                  <a:cubicBezTo>
                    <a:pt x="41071" y="397533"/>
                    <a:pt x="20777" y="392635"/>
                    <a:pt x="10281" y="379339"/>
                  </a:cubicBezTo>
                  <a:cubicBezTo>
                    <a:pt x="483" y="366742"/>
                    <a:pt x="-3715" y="346448"/>
                    <a:pt x="3982" y="333852"/>
                  </a:cubicBezTo>
                  <a:cubicBezTo>
                    <a:pt x="13080" y="304460"/>
                    <a:pt x="41071" y="285566"/>
                    <a:pt x="67664" y="274369"/>
                  </a:cubicBezTo>
                  <a:cubicBezTo>
                    <a:pt x="101254" y="259673"/>
                    <a:pt x="139743" y="258274"/>
                    <a:pt x="176132" y="260373"/>
                  </a:cubicBezTo>
                  <a:cubicBezTo>
                    <a:pt x="191528" y="261423"/>
                    <a:pt x="206748" y="264178"/>
                    <a:pt x="221236" y="267885"/>
                  </a:cubicBezTo>
                  <a:lnTo>
                    <a:pt x="230309" y="270831"/>
                  </a:lnTo>
                  <a:lnTo>
                    <a:pt x="226516" y="268071"/>
                  </a:lnTo>
                  <a:cubicBezTo>
                    <a:pt x="237013" y="237980"/>
                    <a:pt x="266405" y="198791"/>
                    <a:pt x="266405" y="198791"/>
                  </a:cubicBezTo>
                  <a:lnTo>
                    <a:pt x="259407" y="180596"/>
                  </a:lnTo>
                  <a:lnTo>
                    <a:pt x="251009" y="180596"/>
                  </a:lnTo>
                  <a:lnTo>
                    <a:pt x="253109" y="151905"/>
                  </a:lnTo>
                  <a:lnTo>
                    <a:pt x="240512" y="151905"/>
                  </a:lnTo>
                  <a:cubicBezTo>
                    <a:pt x="225117" y="147006"/>
                    <a:pt x="240512" y="131611"/>
                    <a:pt x="240512" y="131611"/>
                  </a:cubicBezTo>
                  <a:cubicBezTo>
                    <a:pt x="228616" y="129511"/>
                    <a:pt x="217419" y="91023"/>
                    <a:pt x="217419" y="91023"/>
                  </a:cubicBezTo>
                  <a:cubicBezTo>
                    <a:pt x="204123" y="91722"/>
                    <a:pt x="188728" y="116915"/>
                    <a:pt x="188728" y="116915"/>
                  </a:cubicBezTo>
                  <a:cubicBezTo>
                    <a:pt x="188728" y="116915"/>
                    <a:pt x="194326" y="127412"/>
                    <a:pt x="178930" y="139308"/>
                  </a:cubicBezTo>
                  <a:cubicBezTo>
                    <a:pt x="163535" y="151205"/>
                    <a:pt x="127845" y="132310"/>
                    <a:pt x="144641" y="107118"/>
                  </a:cubicBezTo>
                  <a:cubicBezTo>
                    <a:pt x="161436" y="81925"/>
                    <a:pt x="176831" y="100120"/>
                    <a:pt x="176831" y="100120"/>
                  </a:cubicBezTo>
                  <a:cubicBezTo>
                    <a:pt x="188028" y="91722"/>
                    <a:pt x="202024" y="77726"/>
                    <a:pt x="206922" y="57432"/>
                  </a:cubicBezTo>
                  <a:cubicBezTo>
                    <a:pt x="211821" y="37138"/>
                    <a:pt x="219518" y="21743"/>
                    <a:pt x="266405" y="4948"/>
                  </a:cubicBezTo>
                  <a:cubicBezTo>
                    <a:pt x="274278" y="2149"/>
                    <a:pt x="281560" y="651"/>
                    <a:pt x="288277" y="172"/>
                  </a:cubicBezTo>
                  <a:close/>
                </a:path>
              </a:pathLst>
            </a:custGeom>
            <a:grpFill/>
            <a:ln w="69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sp>
        <p:nvSpPr>
          <p:cNvPr id="22" name="地形1">
            <a:extLst>
              <a:ext uri="{FF2B5EF4-FFF2-40B4-BE49-F238E27FC236}">
                <a16:creationId xmlns:a16="http://schemas.microsoft.com/office/drawing/2014/main" id="{4C3BB584-7C9F-4133-870B-E0E9FA039A6B}"/>
              </a:ext>
            </a:extLst>
          </p:cNvPr>
          <p:cNvSpPr/>
          <p:nvPr userDrawn="1"/>
        </p:nvSpPr>
        <p:spPr>
          <a:xfrm>
            <a:off x="-17518" y="1523999"/>
            <a:ext cx="12209518" cy="5334001"/>
          </a:xfrm>
          <a:custGeom>
            <a:avLst/>
            <a:gdLst>
              <a:gd name="connsiteX0" fmla="*/ 5772220 w 12222218"/>
              <a:gd name="connsiteY0" fmla="*/ 777 h 5132240"/>
              <a:gd name="connsiteX1" fmla="*/ 12222218 w 12222218"/>
              <a:gd name="connsiteY1" fmla="*/ 233814 h 5132240"/>
              <a:gd name="connsiteX2" fmla="*/ 12222218 w 12222218"/>
              <a:gd name="connsiteY2" fmla="*/ 574754 h 5132240"/>
              <a:gd name="connsiteX3" fmla="*/ 12222218 w 12222218"/>
              <a:gd name="connsiteY3" fmla="*/ 579516 h 5132240"/>
              <a:gd name="connsiteX4" fmla="*/ 12222218 w 12222218"/>
              <a:gd name="connsiteY4" fmla="*/ 5132240 h 5132240"/>
              <a:gd name="connsiteX5" fmla="*/ 0 w 12222218"/>
              <a:gd name="connsiteY5" fmla="*/ 5132240 h 5132240"/>
              <a:gd name="connsiteX6" fmla="*/ 0 w 12222218"/>
              <a:gd name="connsiteY6" fmla="*/ 574754 h 5132240"/>
              <a:gd name="connsiteX7" fmla="*/ 12700 w 12222218"/>
              <a:gd name="connsiteY7" fmla="*/ 574754 h 5132240"/>
              <a:gd name="connsiteX8" fmla="*/ 12700 w 12222218"/>
              <a:gd name="connsiteY8" fmla="*/ 391645 h 5132240"/>
              <a:gd name="connsiteX9" fmla="*/ 5772220 w 12222218"/>
              <a:gd name="connsiteY9" fmla="*/ 777 h 51322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2222218" h="5132240">
                <a:moveTo>
                  <a:pt x="5772220" y="777"/>
                </a:moveTo>
                <a:cubicBezTo>
                  <a:pt x="8068963" y="-11646"/>
                  <a:pt x="10177385" y="127515"/>
                  <a:pt x="12222218" y="233814"/>
                </a:cubicBezTo>
                <a:lnTo>
                  <a:pt x="12222218" y="574754"/>
                </a:lnTo>
                <a:lnTo>
                  <a:pt x="12222218" y="579516"/>
                </a:lnTo>
                <a:lnTo>
                  <a:pt x="12222218" y="5132240"/>
                </a:lnTo>
                <a:lnTo>
                  <a:pt x="0" y="5132240"/>
                </a:lnTo>
                <a:lnTo>
                  <a:pt x="0" y="574754"/>
                </a:lnTo>
                <a:lnTo>
                  <a:pt x="12700" y="574754"/>
                </a:lnTo>
                <a:lnTo>
                  <a:pt x="12700" y="391645"/>
                </a:lnTo>
                <a:cubicBezTo>
                  <a:pt x="2085587" y="111800"/>
                  <a:pt x="3985864" y="10439"/>
                  <a:pt x="5772220" y="777"/>
                </a:cubicBezTo>
                <a:close/>
              </a:path>
            </a:pathLst>
          </a:custGeom>
          <a:gradFill>
            <a:gsLst>
              <a:gs pos="0">
                <a:schemeClr val="bg1"/>
              </a:gs>
              <a:gs pos="100000">
                <a:schemeClr val="bg1">
                  <a:lumMod val="85000"/>
                </a:schemeClr>
              </a:gs>
            </a:gsLst>
            <a:lin ang="5400000" scaled="0"/>
          </a:gradFill>
          <a:ln>
            <a:noFill/>
          </a:ln>
          <a:effectLst>
            <a:outerShdw blurRad="127000" dist="63500" dir="16200000" rotWithShape="0">
              <a:schemeClr val="bg2">
                <a:lumMod val="75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23" name="波形 22">
            <a:extLst>
              <a:ext uri="{FF2B5EF4-FFF2-40B4-BE49-F238E27FC236}">
                <a16:creationId xmlns:a16="http://schemas.microsoft.com/office/drawing/2014/main" id="{656B8C6F-C5CC-4DA7-A1F4-F302ADFFD475}"/>
              </a:ext>
            </a:extLst>
          </p:cNvPr>
          <p:cNvSpPr/>
          <p:nvPr userDrawn="1"/>
        </p:nvSpPr>
        <p:spPr>
          <a:xfrm>
            <a:off x="739686" y="533400"/>
            <a:ext cx="2205037" cy="661062"/>
          </a:xfrm>
          <a:prstGeom prst="wave">
            <a:avLst>
              <a:gd name="adj1" fmla="val 6928"/>
              <a:gd name="adj2" fmla="val -36"/>
            </a:avLst>
          </a:pr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atin typeface="+mj-ea"/>
              <a:ea typeface="+mj-ea"/>
            </a:endParaRPr>
          </a:p>
        </p:txBody>
      </p:sp>
      <p:grpSp>
        <p:nvGrpSpPr>
          <p:cNvPr id="24" name="组合 23">
            <a:extLst>
              <a:ext uri="{FF2B5EF4-FFF2-40B4-BE49-F238E27FC236}">
                <a16:creationId xmlns:a16="http://schemas.microsoft.com/office/drawing/2014/main" id="{8B1FA42C-0101-4E88-A32C-717961BF6AA1}"/>
              </a:ext>
            </a:extLst>
          </p:cNvPr>
          <p:cNvGrpSpPr/>
          <p:nvPr userDrawn="1"/>
        </p:nvGrpSpPr>
        <p:grpSpPr>
          <a:xfrm>
            <a:off x="458118" y="240036"/>
            <a:ext cx="570493" cy="993909"/>
            <a:chOff x="305806" y="158676"/>
            <a:chExt cx="503819" cy="877749"/>
          </a:xfrm>
        </p:grpSpPr>
        <p:grpSp>
          <p:nvGrpSpPr>
            <p:cNvPr id="25" name="组合 24">
              <a:extLst>
                <a:ext uri="{FF2B5EF4-FFF2-40B4-BE49-F238E27FC236}">
                  <a16:creationId xmlns:a16="http://schemas.microsoft.com/office/drawing/2014/main" id="{61E49BFB-2981-4AE1-AB55-09991209539B}"/>
                </a:ext>
              </a:extLst>
            </p:cNvPr>
            <p:cNvGrpSpPr/>
            <p:nvPr/>
          </p:nvGrpSpPr>
          <p:grpSpPr>
            <a:xfrm>
              <a:off x="305806" y="295220"/>
              <a:ext cx="503819" cy="741205"/>
              <a:chOff x="2228905" y="1088183"/>
              <a:chExt cx="1148704" cy="1689942"/>
            </a:xfrm>
          </p:grpSpPr>
          <p:sp>
            <p:nvSpPr>
              <p:cNvPr id="27" name="等腰三角形 26">
                <a:extLst>
                  <a:ext uri="{FF2B5EF4-FFF2-40B4-BE49-F238E27FC236}">
                    <a16:creationId xmlns:a16="http://schemas.microsoft.com/office/drawing/2014/main" id="{3B4DC37F-63F6-492F-870B-D6163236873C}"/>
                  </a:ext>
                </a:extLst>
              </p:cNvPr>
              <p:cNvSpPr/>
              <p:nvPr/>
            </p:nvSpPr>
            <p:spPr>
              <a:xfrm>
                <a:off x="2228905" y="1088183"/>
                <a:ext cx="1147708" cy="1689942"/>
              </a:xfrm>
              <a:prstGeom prst="triangle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latin typeface="+mj-ea"/>
                  <a:ea typeface="+mj-ea"/>
                </a:endParaRPr>
              </a:p>
            </p:txBody>
          </p:sp>
          <p:sp>
            <p:nvSpPr>
              <p:cNvPr id="28" name="任意多边形: 形状 27">
                <a:extLst>
                  <a:ext uri="{FF2B5EF4-FFF2-40B4-BE49-F238E27FC236}">
                    <a16:creationId xmlns:a16="http://schemas.microsoft.com/office/drawing/2014/main" id="{0EA56401-6830-4C25-B61B-2B555CA38218}"/>
                  </a:ext>
                </a:extLst>
              </p:cNvPr>
              <p:cNvSpPr/>
              <p:nvPr/>
            </p:nvSpPr>
            <p:spPr>
              <a:xfrm>
                <a:off x="2229064" y="1088183"/>
                <a:ext cx="1148545" cy="1688356"/>
              </a:xfrm>
              <a:custGeom>
                <a:avLst/>
                <a:gdLst>
                  <a:gd name="connsiteX0" fmla="*/ 1125823 w 1148545"/>
                  <a:gd name="connsiteY0" fmla="*/ 1621813 h 1688356"/>
                  <a:gd name="connsiteX1" fmla="*/ 1148545 w 1148545"/>
                  <a:gd name="connsiteY1" fmla="*/ 1688356 h 1688356"/>
                  <a:gd name="connsiteX2" fmla="*/ 1010589 w 1148545"/>
                  <a:gd name="connsiteY2" fmla="*/ 1688356 h 1688356"/>
                  <a:gd name="connsiteX3" fmla="*/ 1061815 w 1148545"/>
                  <a:gd name="connsiteY3" fmla="*/ 1432283 h 1688356"/>
                  <a:gd name="connsiteX4" fmla="*/ 1115016 w 1148545"/>
                  <a:gd name="connsiteY4" fmla="*/ 1587731 h 1688356"/>
                  <a:gd name="connsiteX5" fmla="*/ 940762 w 1148545"/>
                  <a:gd name="connsiteY5" fmla="*/ 1688356 h 1688356"/>
                  <a:gd name="connsiteX6" fmla="*/ 618907 w 1148545"/>
                  <a:gd name="connsiteY6" fmla="*/ 1688356 h 1688356"/>
                  <a:gd name="connsiteX7" fmla="*/ 669454 w 1148545"/>
                  <a:gd name="connsiteY7" fmla="*/ 1659220 h 1688356"/>
                  <a:gd name="connsiteX8" fmla="*/ 996975 w 1148545"/>
                  <a:gd name="connsiteY8" fmla="*/ 1243584 h 1688356"/>
                  <a:gd name="connsiteX9" fmla="*/ 1050177 w 1148545"/>
                  <a:gd name="connsiteY9" fmla="*/ 1399032 h 1688356"/>
                  <a:gd name="connsiteX10" fmla="*/ 668623 w 1148545"/>
                  <a:gd name="connsiteY10" fmla="*/ 1618488 h 1688356"/>
                  <a:gd name="connsiteX11" fmla="*/ 592145 w 1148545"/>
                  <a:gd name="connsiteY11" fmla="*/ 1663377 h 1688356"/>
                  <a:gd name="connsiteX12" fmla="*/ 548431 w 1148545"/>
                  <a:gd name="connsiteY12" fmla="*/ 1688356 h 1688356"/>
                  <a:gd name="connsiteX13" fmla="*/ 226700 w 1148545"/>
                  <a:gd name="connsiteY13" fmla="*/ 1688356 h 1688356"/>
                  <a:gd name="connsiteX14" fmla="*/ 932967 w 1148545"/>
                  <a:gd name="connsiteY14" fmla="*/ 1054885 h 1688356"/>
                  <a:gd name="connsiteX15" fmla="*/ 985338 w 1148545"/>
                  <a:gd name="connsiteY15" fmla="*/ 1209502 h 1688356"/>
                  <a:gd name="connsiteX16" fmla="*/ 156870 w 1148545"/>
                  <a:gd name="connsiteY16" fmla="*/ 1688356 h 1688356"/>
                  <a:gd name="connsiteX17" fmla="*/ 0 w 1148545"/>
                  <a:gd name="connsiteY17" fmla="*/ 1688356 h 1688356"/>
                  <a:gd name="connsiteX18" fmla="*/ 40180 w 1148545"/>
                  <a:gd name="connsiteY18" fmla="*/ 1570274 h 1688356"/>
                  <a:gd name="connsiteX19" fmla="*/ 868959 w 1148545"/>
                  <a:gd name="connsiteY19" fmla="*/ 865355 h 1688356"/>
                  <a:gd name="connsiteX20" fmla="*/ 921329 w 1148545"/>
                  <a:gd name="connsiteY20" fmla="*/ 1020803 h 1688356"/>
                  <a:gd name="connsiteX21" fmla="*/ 56806 w 1148545"/>
                  <a:gd name="connsiteY21" fmla="*/ 1519567 h 1688356"/>
                  <a:gd name="connsiteX22" fmla="*/ 135777 w 1148545"/>
                  <a:gd name="connsiteY22" fmla="*/ 1288473 h 1688356"/>
                  <a:gd name="connsiteX23" fmla="*/ 804951 w 1148545"/>
                  <a:gd name="connsiteY23" fmla="*/ 676656 h 1688356"/>
                  <a:gd name="connsiteX24" fmla="*/ 857322 w 1148545"/>
                  <a:gd name="connsiteY24" fmla="*/ 832104 h 1688356"/>
                  <a:gd name="connsiteX25" fmla="*/ 153233 w 1148545"/>
                  <a:gd name="connsiteY25" fmla="*/ 1238596 h 1688356"/>
                  <a:gd name="connsiteX26" fmla="*/ 232204 w 1148545"/>
                  <a:gd name="connsiteY26" fmla="*/ 1007502 h 1688356"/>
                  <a:gd name="connsiteX27" fmla="*/ 740112 w 1148545"/>
                  <a:gd name="connsiteY27" fmla="*/ 487126 h 1688356"/>
                  <a:gd name="connsiteX28" fmla="*/ 792482 w 1148545"/>
                  <a:gd name="connsiteY28" fmla="*/ 642574 h 1688356"/>
                  <a:gd name="connsiteX29" fmla="*/ 247999 w 1148545"/>
                  <a:gd name="connsiteY29" fmla="*/ 956795 h 1688356"/>
                  <a:gd name="connsiteX30" fmla="*/ 326969 w 1148545"/>
                  <a:gd name="connsiteY30" fmla="*/ 726532 h 1688356"/>
                  <a:gd name="connsiteX31" fmla="*/ 676104 w 1148545"/>
                  <a:gd name="connsiteY31" fmla="*/ 298427 h 1688356"/>
                  <a:gd name="connsiteX32" fmla="*/ 728474 w 1148545"/>
                  <a:gd name="connsiteY32" fmla="*/ 453875 h 1688356"/>
                  <a:gd name="connsiteX33" fmla="*/ 344426 w 1148545"/>
                  <a:gd name="connsiteY33" fmla="*/ 675825 h 1688356"/>
                  <a:gd name="connsiteX34" fmla="*/ 423397 w 1148545"/>
                  <a:gd name="connsiteY34" fmla="*/ 444731 h 1688356"/>
                  <a:gd name="connsiteX35" fmla="*/ 612096 w 1148545"/>
                  <a:gd name="connsiteY35" fmla="*/ 109728 h 1688356"/>
                  <a:gd name="connsiteX36" fmla="*/ 664466 w 1148545"/>
                  <a:gd name="connsiteY36" fmla="*/ 264345 h 1688356"/>
                  <a:gd name="connsiteX37" fmla="*/ 440023 w 1148545"/>
                  <a:gd name="connsiteY37" fmla="*/ 394855 h 1688356"/>
                  <a:gd name="connsiteX38" fmla="*/ 518993 w 1148545"/>
                  <a:gd name="connsiteY38" fmla="*/ 163761 h 1688356"/>
                  <a:gd name="connsiteX39" fmla="*/ 573858 w 1148545"/>
                  <a:gd name="connsiteY39" fmla="*/ 0 h 1688356"/>
                  <a:gd name="connsiteX40" fmla="*/ 600458 w 1148545"/>
                  <a:gd name="connsiteY40" fmla="*/ 75646 h 1688356"/>
                  <a:gd name="connsiteX41" fmla="*/ 535619 w 1148545"/>
                  <a:gd name="connsiteY41" fmla="*/ 112222 h 16883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1148545" h="1688356">
                    <a:moveTo>
                      <a:pt x="1125823" y="1621813"/>
                    </a:moveTo>
                    <a:lnTo>
                      <a:pt x="1148545" y="1688356"/>
                    </a:lnTo>
                    <a:lnTo>
                      <a:pt x="1010589" y="1688356"/>
                    </a:lnTo>
                    <a:close/>
                    <a:moveTo>
                      <a:pt x="1061815" y="1432283"/>
                    </a:moveTo>
                    <a:lnTo>
                      <a:pt x="1115016" y="1587731"/>
                    </a:lnTo>
                    <a:lnTo>
                      <a:pt x="940762" y="1688356"/>
                    </a:lnTo>
                    <a:lnTo>
                      <a:pt x="618907" y="1688356"/>
                    </a:lnTo>
                    <a:lnTo>
                      <a:pt x="669454" y="1659220"/>
                    </a:lnTo>
                    <a:close/>
                    <a:moveTo>
                      <a:pt x="996975" y="1243584"/>
                    </a:moveTo>
                    <a:lnTo>
                      <a:pt x="1050177" y="1399032"/>
                    </a:lnTo>
                    <a:lnTo>
                      <a:pt x="668623" y="1618488"/>
                    </a:lnTo>
                    <a:lnTo>
                      <a:pt x="592145" y="1663377"/>
                    </a:lnTo>
                    <a:lnTo>
                      <a:pt x="548431" y="1688356"/>
                    </a:lnTo>
                    <a:lnTo>
                      <a:pt x="226700" y="1688356"/>
                    </a:lnTo>
                    <a:close/>
                    <a:moveTo>
                      <a:pt x="932967" y="1054885"/>
                    </a:moveTo>
                    <a:lnTo>
                      <a:pt x="985338" y="1209502"/>
                    </a:lnTo>
                    <a:lnTo>
                      <a:pt x="156870" y="1688356"/>
                    </a:lnTo>
                    <a:lnTo>
                      <a:pt x="0" y="1688356"/>
                    </a:lnTo>
                    <a:lnTo>
                      <a:pt x="40180" y="1570274"/>
                    </a:lnTo>
                    <a:close/>
                    <a:moveTo>
                      <a:pt x="868959" y="865355"/>
                    </a:moveTo>
                    <a:lnTo>
                      <a:pt x="921329" y="1020803"/>
                    </a:lnTo>
                    <a:lnTo>
                      <a:pt x="56806" y="1519567"/>
                    </a:lnTo>
                    <a:lnTo>
                      <a:pt x="135777" y="1288473"/>
                    </a:lnTo>
                    <a:close/>
                    <a:moveTo>
                      <a:pt x="804951" y="676656"/>
                    </a:moveTo>
                    <a:lnTo>
                      <a:pt x="857322" y="832104"/>
                    </a:lnTo>
                    <a:lnTo>
                      <a:pt x="153233" y="1238596"/>
                    </a:lnTo>
                    <a:lnTo>
                      <a:pt x="232204" y="1007502"/>
                    </a:lnTo>
                    <a:close/>
                    <a:moveTo>
                      <a:pt x="740112" y="487126"/>
                    </a:moveTo>
                    <a:lnTo>
                      <a:pt x="792482" y="642574"/>
                    </a:lnTo>
                    <a:lnTo>
                      <a:pt x="247999" y="956795"/>
                    </a:lnTo>
                    <a:lnTo>
                      <a:pt x="326969" y="726532"/>
                    </a:lnTo>
                    <a:close/>
                    <a:moveTo>
                      <a:pt x="676104" y="298427"/>
                    </a:moveTo>
                    <a:lnTo>
                      <a:pt x="728474" y="453875"/>
                    </a:lnTo>
                    <a:lnTo>
                      <a:pt x="344426" y="675825"/>
                    </a:lnTo>
                    <a:lnTo>
                      <a:pt x="423397" y="444731"/>
                    </a:lnTo>
                    <a:close/>
                    <a:moveTo>
                      <a:pt x="612096" y="109728"/>
                    </a:moveTo>
                    <a:lnTo>
                      <a:pt x="664466" y="264345"/>
                    </a:lnTo>
                    <a:lnTo>
                      <a:pt x="440023" y="394855"/>
                    </a:lnTo>
                    <a:lnTo>
                      <a:pt x="518993" y="163761"/>
                    </a:lnTo>
                    <a:close/>
                    <a:moveTo>
                      <a:pt x="573858" y="0"/>
                    </a:moveTo>
                    <a:lnTo>
                      <a:pt x="600458" y="75646"/>
                    </a:lnTo>
                    <a:lnTo>
                      <a:pt x="535619" y="112222"/>
                    </a:lnTo>
                    <a:close/>
                  </a:path>
                </a:pathLst>
              </a:custGeom>
              <a:gradFill>
                <a:gsLst>
                  <a:gs pos="100000">
                    <a:schemeClr val="accent1">
                      <a:lumMod val="90000"/>
                      <a:lumOff val="10000"/>
                    </a:schemeClr>
                  </a:gs>
                  <a:gs pos="0">
                    <a:schemeClr val="accent1">
                      <a:lumMod val="75000"/>
                    </a:schemeClr>
                  </a:gs>
                </a:gsLst>
                <a:lin ang="0" scaled="0"/>
              </a:gradFill>
              <a:ln w="6994" cap="flat">
                <a:noFill/>
                <a:prstDash val="solid"/>
                <a:miter/>
              </a:ln>
              <a:effectLst>
                <a:outerShdw blurRad="25400" dist="12700" dir="5400000" algn="t" rotWithShape="0">
                  <a:prstClr val="black">
                    <a:alpha val="40000"/>
                  </a:prstClr>
                </a:outerShdw>
              </a:effectLst>
            </p:spPr>
            <p:txBody>
              <a:bodyPr wrap="square" rtlCol="0" anchor="ctr">
                <a:noAutofit/>
              </a:bodyPr>
              <a:lstStyle/>
              <a:p>
                <a:endParaRPr lang="zh-CN" altLang="en-US">
                  <a:latin typeface="+mj-ea"/>
                  <a:ea typeface="+mj-ea"/>
                </a:endParaRPr>
              </a:p>
            </p:txBody>
          </p:sp>
        </p:grpSp>
        <p:sp>
          <p:nvSpPr>
            <p:cNvPr id="26" name="星形: 五角 25">
              <a:extLst>
                <a:ext uri="{FF2B5EF4-FFF2-40B4-BE49-F238E27FC236}">
                  <a16:creationId xmlns:a16="http://schemas.microsoft.com/office/drawing/2014/main" id="{E29B8AA9-9A89-48BC-9B08-D5982FA8C387}"/>
                </a:ext>
              </a:extLst>
            </p:cNvPr>
            <p:cNvSpPr/>
            <p:nvPr/>
          </p:nvSpPr>
          <p:spPr>
            <a:xfrm>
              <a:off x="489235" y="158676"/>
              <a:ext cx="136524" cy="136524"/>
            </a:xfrm>
            <a:prstGeom prst="star5">
              <a:avLst/>
            </a:prstGeom>
            <a:solidFill>
              <a:schemeClr val="accent4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latin typeface="+mj-ea"/>
                <a:ea typeface="+mj-ea"/>
              </a:endParaRPr>
            </a:p>
          </p:txBody>
        </p:sp>
      </p:grpSp>
      <p:sp>
        <p:nvSpPr>
          <p:cNvPr id="29" name="任意多边形: 形状 28">
            <a:extLst>
              <a:ext uri="{FF2B5EF4-FFF2-40B4-BE49-F238E27FC236}">
                <a16:creationId xmlns:a16="http://schemas.microsoft.com/office/drawing/2014/main" id="{E3C1B626-3359-4B80-8938-01A090453632}"/>
              </a:ext>
            </a:extLst>
          </p:cNvPr>
          <p:cNvSpPr/>
          <p:nvPr userDrawn="1"/>
        </p:nvSpPr>
        <p:spPr>
          <a:xfrm>
            <a:off x="2213444" y="349950"/>
            <a:ext cx="169304" cy="193332"/>
          </a:xfrm>
          <a:custGeom>
            <a:avLst/>
            <a:gdLst>
              <a:gd name="connsiteX0" fmla="*/ 710639 w 718570"/>
              <a:gd name="connsiteY0" fmla="*/ 597343 h 820540"/>
              <a:gd name="connsiteX1" fmla="*/ 651721 w 718570"/>
              <a:gd name="connsiteY1" fmla="*/ 562939 h 820540"/>
              <a:gd name="connsiteX2" fmla="*/ 671934 w 718570"/>
              <a:gd name="connsiteY2" fmla="*/ 556058 h 820540"/>
              <a:gd name="connsiteX3" fmla="*/ 680535 w 718570"/>
              <a:gd name="connsiteY3" fmla="*/ 537996 h 820540"/>
              <a:gd name="connsiteX4" fmla="*/ 662473 w 718570"/>
              <a:gd name="connsiteY4" fmla="*/ 529395 h 820540"/>
              <a:gd name="connsiteX5" fmla="*/ 619467 w 718570"/>
              <a:gd name="connsiteY5" fmla="*/ 544447 h 820540"/>
              <a:gd name="connsiteX6" fmla="*/ 582913 w 718570"/>
              <a:gd name="connsiteY6" fmla="*/ 523374 h 820540"/>
              <a:gd name="connsiteX7" fmla="*/ 640110 w 718570"/>
              <a:gd name="connsiteY7" fmla="*/ 491120 h 820540"/>
              <a:gd name="connsiteX8" fmla="*/ 645271 w 718570"/>
              <a:gd name="connsiteY8" fmla="*/ 471768 h 820540"/>
              <a:gd name="connsiteX9" fmla="*/ 625918 w 718570"/>
              <a:gd name="connsiteY9" fmla="*/ 466607 h 820540"/>
              <a:gd name="connsiteX10" fmla="*/ 554529 w 718570"/>
              <a:gd name="connsiteY10" fmla="*/ 507032 h 820540"/>
              <a:gd name="connsiteX11" fmla="*/ 518835 w 718570"/>
              <a:gd name="connsiteY11" fmla="*/ 486390 h 820540"/>
              <a:gd name="connsiteX12" fmla="*/ 603555 w 718570"/>
              <a:gd name="connsiteY12" fmla="*/ 427043 h 820540"/>
              <a:gd name="connsiteX13" fmla="*/ 609146 w 718570"/>
              <a:gd name="connsiteY13" fmla="*/ 411131 h 820540"/>
              <a:gd name="connsiteX14" fmla="*/ 603555 w 718570"/>
              <a:gd name="connsiteY14" fmla="*/ 395219 h 820540"/>
              <a:gd name="connsiteX15" fmla="*/ 518405 w 718570"/>
              <a:gd name="connsiteY15" fmla="*/ 335011 h 820540"/>
              <a:gd name="connsiteX16" fmla="*/ 554099 w 718570"/>
              <a:gd name="connsiteY16" fmla="*/ 314369 h 820540"/>
              <a:gd name="connsiteX17" fmla="*/ 626348 w 718570"/>
              <a:gd name="connsiteY17" fmla="*/ 355654 h 820540"/>
              <a:gd name="connsiteX18" fmla="*/ 645700 w 718570"/>
              <a:gd name="connsiteY18" fmla="*/ 350493 h 820540"/>
              <a:gd name="connsiteX19" fmla="*/ 640540 w 718570"/>
              <a:gd name="connsiteY19" fmla="*/ 331141 h 820540"/>
              <a:gd name="connsiteX20" fmla="*/ 582913 w 718570"/>
              <a:gd name="connsiteY20" fmla="*/ 298027 h 820540"/>
              <a:gd name="connsiteX21" fmla="*/ 619467 w 718570"/>
              <a:gd name="connsiteY21" fmla="*/ 276954 h 820540"/>
              <a:gd name="connsiteX22" fmla="*/ 663333 w 718570"/>
              <a:gd name="connsiteY22" fmla="*/ 292866 h 820540"/>
              <a:gd name="connsiteX23" fmla="*/ 681395 w 718570"/>
              <a:gd name="connsiteY23" fmla="*/ 284265 h 820540"/>
              <a:gd name="connsiteX24" fmla="*/ 672794 w 718570"/>
              <a:gd name="connsiteY24" fmla="*/ 266203 h 820540"/>
              <a:gd name="connsiteX25" fmla="*/ 651721 w 718570"/>
              <a:gd name="connsiteY25" fmla="*/ 258462 h 820540"/>
              <a:gd name="connsiteX26" fmla="*/ 711499 w 718570"/>
              <a:gd name="connsiteY26" fmla="*/ 224058 h 820540"/>
              <a:gd name="connsiteX27" fmla="*/ 716659 w 718570"/>
              <a:gd name="connsiteY27" fmla="*/ 204705 h 820540"/>
              <a:gd name="connsiteX28" fmla="*/ 697307 w 718570"/>
              <a:gd name="connsiteY28" fmla="*/ 199544 h 820540"/>
              <a:gd name="connsiteX29" fmla="*/ 637960 w 718570"/>
              <a:gd name="connsiteY29" fmla="*/ 233519 h 820540"/>
              <a:gd name="connsiteX30" fmla="*/ 641830 w 718570"/>
              <a:gd name="connsiteY30" fmla="*/ 212446 h 820540"/>
              <a:gd name="connsiteX31" fmla="*/ 630219 w 718570"/>
              <a:gd name="connsiteY31" fmla="*/ 195674 h 820540"/>
              <a:gd name="connsiteX32" fmla="*/ 613446 w 718570"/>
              <a:gd name="connsiteY32" fmla="*/ 207286 h 820540"/>
              <a:gd name="connsiteX33" fmla="*/ 605276 w 718570"/>
              <a:gd name="connsiteY33" fmla="*/ 252011 h 820540"/>
              <a:gd name="connsiteX34" fmla="*/ 568721 w 718570"/>
              <a:gd name="connsiteY34" fmla="*/ 273084 h 820540"/>
              <a:gd name="connsiteX35" fmla="*/ 569151 w 718570"/>
              <a:gd name="connsiteY35" fmla="*/ 207716 h 820540"/>
              <a:gd name="connsiteX36" fmla="*/ 554959 w 718570"/>
              <a:gd name="connsiteY36" fmla="*/ 193524 h 820540"/>
              <a:gd name="connsiteX37" fmla="*/ 540768 w 718570"/>
              <a:gd name="connsiteY37" fmla="*/ 207716 h 820540"/>
              <a:gd name="connsiteX38" fmla="*/ 540337 w 718570"/>
              <a:gd name="connsiteY38" fmla="*/ 289856 h 820540"/>
              <a:gd name="connsiteX39" fmla="*/ 504643 w 718570"/>
              <a:gd name="connsiteY39" fmla="*/ 310498 h 820540"/>
              <a:gd name="connsiteX40" fmla="*/ 495182 w 718570"/>
              <a:gd name="connsiteY40" fmla="*/ 207716 h 820540"/>
              <a:gd name="connsiteX41" fmla="*/ 484431 w 718570"/>
              <a:gd name="connsiteY41" fmla="*/ 195244 h 820540"/>
              <a:gd name="connsiteX42" fmla="*/ 468089 w 718570"/>
              <a:gd name="connsiteY42" fmla="*/ 192234 h 820540"/>
              <a:gd name="connsiteX43" fmla="*/ 373477 w 718570"/>
              <a:gd name="connsiteY43" fmla="*/ 236099 h 820540"/>
              <a:gd name="connsiteX44" fmla="*/ 373477 w 718570"/>
              <a:gd name="connsiteY44" fmla="*/ 195244 h 820540"/>
              <a:gd name="connsiteX45" fmla="*/ 445296 w 718570"/>
              <a:gd name="connsiteY45" fmla="*/ 153529 h 820540"/>
              <a:gd name="connsiteX46" fmla="*/ 450457 w 718570"/>
              <a:gd name="connsiteY46" fmla="*/ 134177 h 820540"/>
              <a:gd name="connsiteX47" fmla="*/ 431104 w 718570"/>
              <a:gd name="connsiteY47" fmla="*/ 129016 h 820540"/>
              <a:gd name="connsiteX48" fmla="*/ 373477 w 718570"/>
              <a:gd name="connsiteY48" fmla="*/ 162560 h 820540"/>
              <a:gd name="connsiteX49" fmla="*/ 373477 w 718570"/>
              <a:gd name="connsiteY49" fmla="*/ 120415 h 820540"/>
              <a:gd name="connsiteX50" fmla="*/ 409171 w 718570"/>
              <a:gd name="connsiteY50" fmla="*/ 90311 h 820540"/>
              <a:gd name="connsiteX51" fmla="*/ 410892 w 718570"/>
              <a:gd name="connsiteY51" fmla="*/ 70099 h 820540"/>
              <a:gd name="connsiteX52" fmla="*/ 390679 w 718570"/>
              <a:gd name="connsiteY52" fmla="*/ 68378 h 820540"/>
              <a:gd name="connsiteX53" fmla="*/ 373477 w 718570"/>
              <a:gd name="connsiteY53" fmla="*/ 83000 h 820540"/>
              <a:gd name="connsiteX54" fmla="*/ 373477 w 718570"/>
              <a:gd name="connsiteY54" fmla="*/ 14192 h 820540"/>
              <a:gd name="connsiteX55" fmla="*/ 359285 w 718570"/>
              <a:gd name="connsiteY55" fmla="*/ 0 h 820540"/>
              <a:gd name="connsiteX56" fmla="*/ 345094 w 718570"/>
              <a:gd name="connsiteY56" fmla="*/ 14192 h 820540"/>
              <a:gd name="connsiteX57" fmla="*/ 345094 w 718570"/>
              <a:gd name="connsiteY57" fmla="*/ 82570 h 820540"/>
              <a:gd name="connsiteX58" fmla="*/ 328752 w 718570"/>
              <a:gd name="connsiteY58" fmla="*/ 68808 h 820540"/>
              <a:gd name="connsiteX59" fmla="*/ 308539 w 718570"/>
              <a:gd name="connsiteY59" fmla="*/ 70529 h 820540"/>
              <a:gd name="connsiteX60" fmla="*/ 310259 w 718570"/>
              <a:gd name="connsiteY60" fmla="*/ 90741 h 820540"/>
              <a:gd name="connsiteX61" fmla="*/ 345094 w 718570"/>
              <a:gd name="connsiteY61" fmla="*/ 119985 h 820540"/>
              <a:gd name="connsiteX62" fmla="*/ 345094 w 718570"/>
              <a:gd name="connsiteY62" fmla="*/ 162130 h 820540"/>
              <a:gd name="connsiteX63" fmla="*/ 288327 w 718570"/>
              <a:gd name="connsiteY63" fmla="*/ 129016 h 820540"/>
              <a:gd name="connsiteX64" fmla="*/ 268974 w 718570"/>
              <a:gd name="connsiteY64" fmla="*/ 134177 h 820540"/>
              <a:gd name="connsiteX65" fmla="*/ 274135 w 718570"/>
              <a:gd name="connsiteY65" fmla="*/ 153529 h 820540"/>
              <a:gd name="connsiteX66" fmla="*/ 345094 w 718570"/>
              <a:gd name="connsiteY66" fmla="*/ 194814 h 820540"/>
              <a:gd name="connsiteX67" fmla="*/ 345094 w 718570"/>
              <a:gd name="connsiteY67" fmla="*/ 236099 h 820540"/>
              <a:gd name="connsiteX68" fmla="*/ 251342 w 718570"/>
              <a:gd name="connsiteY68" fmla="*/ 192664 h 820540"/>
              <a:gd name="connsiteX69" fmla="*/ 235430 w 718570"/>
              <a:gd name="connsiteY69" fmla="*/ 195244 h 820540"/>
              <a:gd name="connsiteX70" fmla="*/ 225109 w 718570"/>
              <a:gd name="connsiteY70" fmla="*/ 207716 h 820540"/>
              <a:gd name="connsiteX71" fmla="*/ 215218 w 718570"/>
              <a:gd name="connsiteY71" fmla="*/ 311358 h 820540"/>
              <a:gd name="connsiteX72" fmla="*/ 179523 w 718570"/>
              <a:gd name="connsiteY72" fmla="*/ 290716 h 820540"/>
              <a:gd name="connsiteX73" fmla="*/ 179523 w 718570"/>
              <a:gd name="connsiteY73" fmla="*/ 207716 h 820540"/>
              <a:gd name="connsiteX74" fmla="*/ 165332 w 718570"/>
              <a:gd name="connsiteY74" fmla="*/ 193524 h 820540"/>
              <a:gd name="connsiteX75" fmla="*/ 151140 w 718570"/>
              <a:gd name="connsiteY75" fmla="*/ 207716 h 820540"/>
              <a:gd name="connsiteX76" fmla="*/ 151140 w 718570"/>
              <a:gd name="connsiteY76" fmla="*/ 274374 h 820540"/>
              <a:gd name="connsiteX77" fmla="*/ 114585 w 718570"/>
              <a:gd name="connsiteY77" fmla="*/ 253301 h 820540"/>
              <a:gd name="connsiteX78" fmla="*/ 106414 w 718570"/>
              <a:gd name="connsiteY78" fmla="*/ 207286 h 820540"/>
              <a:gd name="connsiteX79" fmla="*/ 89642 w 718570"/>
              <a:gd name="connsiteY79" fmla="*/ 195674 h 820540"/>
              <a:gd name="connsiteX80" fmla="*/ 78031 w 718570"/>
              <a:gd name="connsiteY80" fmla="*/ 212446 h 820540"/>
              <a:gd name="connsiteX81" fmla="*/ 81901 w 718570"/>
              <a:gd name="connsiteY81" fmla="*/ 234379 h 820540"/>
              <a:gd name="connsiteX82" fmla="*/ 22124 w 718570"/>
              <a:gd name="connsiteY82" fmla="*/ 199544 h 820540"/>
              <a:gd name="connsiteX83" fmla="*/ 2771 w 718570"/>
              <a:gd name="connsiteY83" fmla="*/ 204705 h 820540"/>
              <a:gd name="connsiteX84" fmla="*/ 7932 w 718570"/>
              <a:gd name="connsiteY84" fmla="*/ 224058 h 820540"/>
              <a:gd name="connsiteX85" fmla="*/ 66849 w 718570"/>
              <a:gd name="connsiteY85" fmla="*/ 258462 h 820540"/>
              <a:gd name="connsiteX86" fmla="*/ 46637 w 718570"/>
              <a:gd name="connsiteY86" fmla="*/ 265343 h 820540"/>
              <a:gd name="connsiteX87" fmla="*/ 38036 w 718570"/>
              <a:gd name="connsiteY87" fmla="*/ 283405 h 820540"/>
              <a:gd name="connsiteX88" fmla="*/ 56098 w 718570"/>
              <a:gd name="connsiteY88" fmla="*/ 292006 h 820540"/>
              <a:gd name="connsiteX89" fmla="*/ 99103 w 718570"/>
              <a:gd name="connsiteY89" fmla="*/ 276954 h 820540"/>
              <a:gd name="connsiteX90" fmla="*/ 135658 w 718570"/>
              <a:gd name="connsiteY90" fmla="*/ 298027 h 820540"/>
              <a:gd name="connsiteX91" fmla="*/ 78461 w 718570"/>
              <a:gd name="connsiteY91" fmla="*/ 330281 h 820540"/>
              <a:gd name="connsiteX92" fmla="*/ 73300 w 718570"/>
              <a:gd name="connsiteY92" fmla="*/ 349633 h 820540"/>
              <a:gd name="connsiteX93" fmla="*/ 92652 w 718570"/>
              <a:gd name="connsiteY93" fmla="*/ 354794 h 820540"/>
              <a:gd name="connsiteX94" fmla="*/ 164041 w 718570"/>
              <a:gd name="connsiteY94" fmla="*/ 314369 h 820540"/>
              <a:gd name="connsiteX95" fmla="*/ 199736 w 718570"/>
              <a:gd name="connsiteY95" fmla="*/ 335011 h 820540"/>
              <a:gd name="connsiteX96" fmla="*/ 115015 w 718570"/>
              <a:gd name="connsiteY96" fmla="*/ 393928 h 820540"/>
              <a:gd name="connsiteX97" fmla="*/ 109425 w 718570"/>
              <a:gd name="connsiteY97" fmla="*/ 409410 h 820540"/>
              <a:gd name="connsiteX98" fmla="*/ 115015 w 718570"/>
              <a:gd name="connsiteY98" fmla="*/ 425322 h 820540"/>
              <a:gd name="connsiteX99" fmla="*/ 200166 w 718570"/>
              <a:gd name="connsiteY99" fmla="*/ 485530 h 820540"/>
              <a:gd name="connsiteX100" fmla="*/ 164471 w 718570"/>
              <a:gd name="connsiteY100" fmla="*/ 506172 h 820540"/>
              <a:gd name="connsiteX101" fmla="*/ 92223 w 718570"/>
              <a:gd name="connsiteY101" fmla="*/ 464887 h 820540"/>
              <a:gd name="connsiteX102" fmla="*/ 72870 w 718570"/>
              <a:gd name="connsiteY102" fmla="*/ 470048 h 820540"/>
              <a:gd name="connsiteX103" fmla="*/ 78031 w 718570"/>
              <a:gd name="connsiteY103" fmla="*/ 489400 h 820540"/>
              <a:gd name="connsiteX104" fmla="*/ 135658 w 718570"/>
              <a:gd name="connsiteY104" fmla="*/ 522514 h 820540"/>
              <a:gd name="connsiteX105" fmla="*/ 99103 w 718570"/>
              <a:gd name="connsiteY105" fmla="*/ 543587 h 820540"/>
              <a:gd name="connsiteX106" fmla="*/ 55238 w 718570"/>
              <a:gd name="connsiteY106" fmla="*/ 527675 h 820540"/>
              <a:gd name="connsiteX107" fmla="*/ 37176 w 718570"/>
              <a:gd name="connsiteY107" fmla="*/ 536276 h 820540"/>
              <a:gd name="connsiteX108" fmla="*/ 45777 w 718570"/>
              <a:gd name="connsiteY108" fmla="*/ 554338 h 820540"/>
              <a:gd name="connsiteX109" fmla="*/ 66849 w 718570"/>
              <a:gd name="connsiteY109" fmla="*/ 562079 h 820540"/>
              <a:gd name="connsiteX110" fmla="*/ 7072 w 718570"/>
              <a:gd name="connsiteY110" fmla="*/ 596483 h 820540"/>
              <a:gd name="connsiteX111" fmla="*/ 1911 w 718570"/>
              <a:gd name="connsiteY111" fmla="*/ 615836 h 820540"/>
              <a:gd name="connsiteX112" fmla="*/ 21264 w 718570"/>
              <a:gd name="connsiteY112" fmla="*/ 620996 h 820540"/>
              <a:gd name="connsiteX113" fmla="*/ 80611 w 718570"/>
              <a:gd name="connsiteY113" fmla="*/ 587022 h 820540"/>
              <a:gd name="connsiteX114" fmla="*/ 76740 w 718570"/>
              <a:gd name="connsiteY114" fmla="*/ 608095 h 820540"/>
              <a:gd name="connsiteX115" fmla="*/ 88352 w 718570"/>
              <a:gd name="connsiteY115" fmla="*/ 624867 h 820540"/>
              <a:gd name="connsiteX116" fmla="*/ 105124 w 718570"/>
              <a:gd name="connsiteY116" fmla="*/ 613255 h 820540"/>
              <a:gd name="connsiteX117" fmla="*/ 113295 w 718570"/>
              <a:gd name="connsiteY117" fmla="*/ 568530 h 820540"/>
              <a:gd name="connsiteX118" fmla="*/ 149849 w 718570"/>
              <a:gd name="connsiteY118" fmla="*/ 547457 h 820540"/>
              <a:gd name="connsiteX119" fmla="*/ 149420 w 718570"/>
              <a:gd name="connsiteY119" fmla="*/ 612825 h 820540"/>
              <a:gd name="connsiteX120" fmla="*/ 163611 w 718570"/>
              <a:gd name="connsiteY120" fmla="*/ 627017 h 820540"/>
              <a:gd name="connsiteX121" fmla="*/ 177803 w 718570"/>
              <a:gd name="connsiteY121" fmla="*/ 612825 h 820540"/>
              <a:gd name="connsiteX122" fmla="*/ 178233 w 718570"/>
              <a:gd name="connsiteY122" fmla="*/ 530685 h 820540"/>
              <a:gd name="connsiteX123" fmla="*/ 213927 w 718570"/>
              <a:gd name="connsiteY123" fmla="*/ 510043 h 820540"/>
              <a:gd name="connsiteX124" fmla="*/ 223389 w 718570"/>
              <a:gd name="connsiteY124" fmla="*/ 612825 h 820540"/>
              <a:gd name="connsiteX125" fmla="*/ 234140 w 718570"/>
              <a:gd name="connsiteY125" fmla="*/ 625297 h 820540"/>
              <a:gd name="connsiteX126" fmla="*/ 250482 w 718570"/>
              <a:gd name="connsiteY126" fmla="*/ 628307 h 820540"/>
              <a:gd name="connsiteX127" fmla="*/ 345094 w 718570"/>
              <a:gd name="connsiteY127" fmla="*/ 584442 h 820540"/>
              <a:gd name="connsiteX128" fmla="*/ 345094 w 718570"/>
              <a:gd name="connsiteY128" fmla="*/ 625297 h 820540"/>
              <a:gd name="connsiteX129" fmla="*/ 273275 w 718570"/>
              <a:gd name="connsiteY129" fmla="*/ 667012 h 820540"/>
              <a:gd name="connsiteX130" fmla="*/ 268114 w 718570"/>
              <a:gd name="connsiteY130" fmla="*/ 686364 h 820540"/>
              <a:gd name="connsiteX131" fmla="*/ 287466 w 718570"/>
              <a:gd name="connsiteY131" fmla="*/ 691525 h 820540"/>
              <a:gd name="connsiteX132" fmla="*/ 345094 w 718570"/>
              <a:gd name="connsiteY132" fmla="*/ 657981 h 820540"/>
              <a:gd name="connsiteX133" fmla="*/ 345094 w 718570"/>
              <a:gd name="connsiteY133" fmla="*/ 700126 h 820540"/>
              <a:gd name="connsiteX134" fmla="*/ 309399 w 718570"/>
              <a:gd name="connsiteY134" fmla="*/ 730230 h 820540"/>
              <a:gd name="connsiteX135" fmla="*/ 307679 w 718570"/>
              <a:gd name="connsiteY135" fmla="*/ 750442 h 820540"/>
              <a:gd name="connsiteX136" fmla="*/ 327891 w 718570"/>
              <a:gd name="connsiteY136" fmla="*/ 752162 h 820540"/>
              <a:gd name="connsiteX137" fmla="*/ 345094 w 718570"/>
              <a:gd name="connsiteY137" fmla="*/ 737541 h 820540"/>
              <a:gd name="connsiteX138" fmla="*/ 345094 w 718570"/>
              <a:gd name="connsiteY138" fmla="*/ 806349 h 820540"/>
              <a:gd name="connsiteX139" fmla="*/ 359285 w 718570"/>
              <a:gd name="connsiteY139" fmla="*/ 820541 h 820540"/>
              <a:gd name="connsiteX140" fmla="*/ 373477 w 718570"/>
              <a:gd name="connsiteY140" fmla="*/ 806349 h 820540"/>
              <a:gd name="connsiteX141" fmla="*/ 373477 w 718570"/>
              <a:gd name="connsiteY141" fmla="*/ 737971 h 820540"/>
              <a:gd name="connsiteX142" fmla="*/ 389819 w 718570"/>
              <a:gd name="connsiteY142" fmla="*/ 751732 h 820540"/>
              <a:gd name="connsiteX143" fmla="*/ 410031 w 718570"/>
              <a:gd name="connsiteY143" fmla="*/ 750012 h 820540"/>
              <a:gd name="connsiteX144" fmla="*/ 408311 w 718570"/>
              <a:gd name="connsiteY144" fmla="*/ 729800 h 820540"/>
              <a:gd name="connsiteX145" fmla="*/ 373477 w 718570"/>
              <a:gd name="connsiteY145" fmla="*/ 700556 h 820540"/>
              <a:gd name="connsiteX146" fmla="*/ 373477 w 718570"/>
              <a:gd name="connsiteY146" fmla="*/ 658411 h 820540"/>
              <a:gd name="connsiteX147" fmla="*/ 430244 w 718570"/>
              <a:gd name="connsiteY147" fmla="*/ 691525 h 820540"/>
              <a:gd name="connsiteX148" fmla="*/ 449596 w 718570"/>
              <a:gd name="connsiteY148" fmla="*/ 686364 h 820540"/>
              <a:gd name="connsiteX149" fmla="*/ 444436 w 718570"/>
              <a:gd name="connsiteY149" fmla="*/ 667012 h 820540"/>
              <a:gd name="connsiteX150" fmla="*/ 373477 w 718570"/>
              <a:gd name="connsiteY150" fmla="*/ 625727 h 820540"/>
              <a:gd name="connsiteX151" fmla="*/ 373477 w 718570"/>
              <a:gd name="connsiteY151" fmla="*/ 584442 h 820540"/>
              <a:gd name="connsiteX152" fmla="*/ 467228 w 718570"/>
              <a:gd name="connsiteY152" fmla="*/ 627877 h 820540"/>
              <a:gd name="connsiteX153" fmla="*/ 483140 w 718570"/>
              <a:gd name="connsiteY153" fmla="*/ 625297 h 820540"/>
              <a:gd name="connsiteX154" fmla="*/ 493462 w 718570"/>
              <a:gd name="connsiteY154" fmla="*/ 612825 h 820540"/>
              <a:gd name="connsiteX155" fmla="*/ 503353 w 718570"/>
              <a:gd name="connsiteY155" fmla="*/ 509183 h 820540"/>
              <a:gd name="connsiteX156" fmla="*/ 539047 w 718570"/>
              <a:gd name="connsiteY156" fmla="*/ 529825 h 820540"/>
              <a:gd name="connsiteX157" fmla="*/ 539047 w 718570"/>
              <a:gd name="connsiteY157" fmla="*/ 612825 h 820540"/>
              <a:gd name="connsiteX158" fmla="*/ 553239 w 718570"/>
              <a:gd name="connsiteY158" fmla="*/ 627017 h 820540"/>
              <a:gd name="connsiteX159" fmla="*/ 567431 w 718570"/>
              <a:gd name="connsiteY159" fmla="*/ 612825 h 820540"/>
              <a:gd name="connsiteX160" fmla="*/ 567431 w 718570"/>
              <a:gd name="connsiteY160" fmla="*/ 546167 h 820540"/>
              <a:gd name="connsiteX161" fmla="*/ 603986 w 718570"/>
              <a:gd name="connsiteY161" fmla="*/ 567240 h 820540"/>
              <a:gd name="connsiteX162" fmla="*/ 612156 w 718570"/>
              <a:gd name="connsiteY162" fmla="*/ 613255 h 820540"/>
              <a:gd name="connsiteX163" fmla="*/ 628929 w 718570"/>
              <a:gd name="connsiteY163" fmla="*/ 624867 h 820540"/>
              <a:gd name="connsiteX164" fmla="*/ 640540 w 718570"/>
              <a:gd name="connsiteY164" fmla="*/ 608525 h 820540"/>
              <a:gd name="connsiteX165" fmla="*/ 636669 w 718570"/>
              <a:gd name="connsiteY165" fmla="*/ 586592 h 820540"/>
              <a:gd name="connsiteX166" fmla="*/ 696447 w 718570"/>
              <a:gd name="connsiteY166" fmla="*/ 621426 h 820540"/>
              <a:gd name="connsiteX167" fmla="*/ 715799 w 718570"/>
              <a:gd name="connsiteY167" fmla="*/ 616266 h 820540"/>
              <a:gd name="connsiteX168" fmla="*/ 710639 w 718570"/>
              <a:gd name="connsiteY168" fmla="*/ 597343 h 820540"/>
              <a:gd name="connsiteX169" fmla="*/ 251342 w 718570"/>
              <a:gd name="connsiteY169" fmla="*/ 223197 h 820540"/>
              <a:gd name="connsiteX170" fmla="*/ 344233 w 718570"/>
              <a:gd name="connsiteY170" fmla="*/ 266203 h 820540"/>
              <a:gd name="connsiteX171" fmla="*/ 344233 w 718570"/>
              <a:gd name="connsiteY171" fmla="*/ 296736 h 820540"/>
              <a:gd name="connsiteX172" fmla="*/ 318000 w 718570"/>
              <a:gd name="connsiteY172" fmla="*/ 339312 h 820540"/>
              <a:gd name="connsiteX173" fmla="*/ 267254 w 718570"/>
              <a:gd name="connsiteY173" fmla="*/ 341032 h 820540"/>
              <a:gd name="connsiteX174" fmla="*/ 241881 w 718570"/>
              <a:gd name="connsiteY174" fmla="*/ 326410 h 820540"/>
              <a:gd name="connsiteX175" fmla="*/ 251342 w 718570"/>
              <a:gd name="connsiteY175" fmla="*/ 223197 h 820540"/>
              <a:gd name="connsiteX176" fmla="*/ 227689 w 718570"/>
              <a:gd name="connsiteY176" fmla="*/ 469618 h 820540"/>
              <a:gd name="connsiteX177" fmla="*/ 142539 w 718570"/>
              <a:gd name="connsiteY177" fmla="*/ 409410 h 820540"/>
              <a:gd name="connsiteX178" fmla="*/ 227259 w 718570"/>
              <a:gd name="connsiteY178" fmla="*/ 350063 h 820540"/>
              <a:gd name="connsiteX179" fmla="*/ 253062 w 718570"/>
              <a:gd name="connsiteY179" fmla="*/ 365115 h 820540"/>
              <a:gd name="connsiteX180" fmla="*/ 277145 w 718570"/>
              <a:gd name="connsiteY180" fmla="*/ 409840 h 820540"/>
              <a:gd name="connsiteX181" fmla="*/ 252632 w 718570"/>
              <a:gd name="connsiteY181" fmla="*/ 454996 h 820540"/>
              <a:gd name="connsiteX182" fmla="*/ 227689 w 718570"/>
              <a:gd name="connsiteY182" fmla="*/ 469618 h 820540"/>
              <a:gd name="connsiteX183" fmla="*/ 345094 w 718570"/>
              <a:gd name="connsiteY183" fmla="*/ 553478 h 820540"/>
              <a:gd name="connsiteX184" fmla="*/ 250482 w 718570"/>
              <a:gd name="connsiteY184" fmla="*/ 596913 h 820540"/>
              <a:gd name="connsiteX185" fmla="*/ 241451 w 718570"/>
              <a:gd name="connsiteY185" fmla="*/ 494131 h 820540"/>
              <a:gd name="connsiteX186" fmla="*/ 267684 w 718570"/>
              <a:gd name="connsiteY186" fmla="*/ 479079 h 820540"/>
              <a:gd name="connsiteX187" fmla="*/ 318000 w 718570"/>
              <a:gd name="connsiteY187" fmla="*/ 480799 h 820540"/>
              <a:gd name="connsiteX188" fmla="*/ 345094 w 718570"/>
              <a:gd name="connsiteY188" fmla="*/ 524664 h 820540"/>
              <a:gd name="connsiteX189" fmla="*/ 345094 w 718570"/>
              <a:gd name="connsiteY189" fmla="*/ 553478 h 820540"/>
              <a:gd name="connsiteX190" fmla="*/ 373047 w 718570"/>
              <a:gd name="connsiteY190" fmla="*/ 295446 h 820540"/>
              <a:gd name="connsiteX191" fmla="*/ 373047 w 718570"/>
              <a:gd name="connsiteY191" fmla="*/ 266633 h 820540"/>
              <a:gd name="connsiteX192" fmla="*/ 467659 w 718570"/>
              <a:gd name="connsiteY192" fmla="*/ 223197 h 820540"/>
              <a:gd name="connsiteX193" fmla="*/ 476690 w 718570"/>
              <a:gd name="connsiteY193" fmla="*/ 325980 h 820540"/>
              <a:gd name="connsiteX194" fmla="*/ 450457 w 718570"/>
              <a:gd name="connsiteY194" fmla="*/ 341032 h 820540"/>
              <a:gd name="connsiteX195" fmla="*/ 400140 w 718570"/>
              <a:gd name="connsiteY195" fmla="*/ 339312 h 820540"/>
              <a:gd name="connsiteX196" fmla="*/ 373047 w 718570"/>
              <a:gd name="connsiteY196" fmla="*/ 295446 h 820540"/>
              <a:gd name="connsiteX197" fmla="*/ 466799 w 718570"/>
              <a:gd name="connsiteY197" fmla="*/ 596913 h 820540"/>
              <a:gd name="connsiteX198" fmla="*/ 373907 w 718570"/>
              <a:gd name="connsiteY198" fmla="*/ 553908 h 820540"/>
              <a:gd name="connsiteX199" fmla="*/ 373907 w 718570"/>
              <a:gd name="connsiteY199" fmla="*/ 523374 h 820540"/>
              <a:gd name="connsiteX200" fmla="*/ 400140 w 718570"/>
              <a:gd name="connsiteY200" fmla="*/ 480799 h 820540"/>
              <a:gd name="connsiteX201" fmla="*/ 450887 w 718570"/>
              <a:gd name="connsiteY201" fmla="*/ 479079 h 820540"/>
              <a:gd name="connsiteX202" fmla="*/ 476260 w 718570"/>
              <a:gd name="connsiteY202" fmla="*/ 493701 h 820540"/>
              <a:gd name="connsiteX203" fmla="*/ 466799 w 718570"/>
              <a:gd name="connsiteY203" fmla="*/ 596913 h 820540"/>
              <a:gd name="connsiteX204" fmla="*/ 491312 w 718570"/>
              <a:gd name="connsiteY204" fmla="*/ 469618 h 820540"/>
              <a:gd name="connsiteX205" fmla="*/ 465508 w 718570"/>
              <a:gd name="connsiteY205" fmla="*/ 454566 h 820540"/>
              <a:gd name="connsiteX206" fmla="*/ 441425 w 718570"/>
              <a:gd name="connsiteY206" fmla="*/ 409840 h 820540"/>
              <a:gd name="connsiteX207" fmla="*/ 465938 w 718570"/>
              <a:gd name="connsiteY207" fmla="*/ 364685 h 820540"/>
              <a:gd name="connsiteX208" fmla="*/ 490881 w 718570"/>
              <a:gd name="connsiteY208" fmla="*/ 350063 h 820540"/>
              <a:gd name="connsiteX209" fmla="*/ 576032 w 718570"/>
              <a:gd name="connsiteY209" fmla="*/ 410270 h 820540"/>
              <a:gd name="connsiteX210" fmla="*/ 491312 w 718570"/>
              <a:gd name="connsiteY210" fmla="*/ 469618 h 8205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</a:cxnLst>
            <a:rect l="l" t="t" r="r" b="b"/>
            <a:pathLst>
              <a:path w="718570" h="820540">
                <a:moveTo>
                  <a:pt x="710639" y="597343"/>
                </a:moveTo>
                <a:lnTo>
                  <a:pt x="651721" y="562939"/>
                </a:lnTo>
                <a:lnTo>
                  <a:pt x="671934" y="556058"/>
                </a:lnTo>
                <a:cubicBezTo>
                  <a:pt x="679245" y="553478"/>
                  <a:pt x="683115" y="545307"/>
                  <a:pt x="680535" y="537996"/>
                </a:cubicBezTo>
                <a:cubicBezTo>
                  <a:pt x="677954" y="530685"/>
                  <a:pt x="669784" y="526815"/>
                  <a:pt x="662473" y="529395"/>
                </a:cubicBezTo>
                <a:lnTo>
                  <a:pt x="619467" y="544447"/>
                </a:lnTo>
                <a:lnTo>
                  <a:pt x="582913" y="523374"/>
                </a:lnTo>
                <a:lnTo>
                  <a:pt x="640110" y="491120"/>
                </a:lnTo>
                <a:cubicBezTo>
                  <a:pt x="646991" y="487250"/>
                  <a:pt x="649571" y="478649"/>
                  <a:pt x="645271" y="471768"/>
                </a:cubicBezTo>
                <a:cubicBezTo>
                  <a:pt x="641400" y="464887"/>
                  <a:pt x="632799" y="462737"/>
                  <a:pt x="625918" y="466607"/>
                </a:cubicBezTo>
                <a:lnTo>
                  <a:pt x="554529" y="507032"/>
                </a:lnTo>
                <a:lnTo>
                  <a:pt x="518835" y="486390"/>
                </a:lnTo>
                <a:lnTo>
                  <a:pt x="603555" y="427043"/>
                </a:lnTo>
                <a:cubicBezTo>
                  <a:pt x="608716" y="423602"/>
                  <a:pt x="610866" y="417151"/>
                  <a:pt x="609146" y="411131"/>
                </a:cubicBezTo>
                <a:cubicBezTo>
                  <a:pt x="610866" y="405540"/>
                  <a:pt x="608716" y="399089"/>
                  <a:pt x="603555" y="395219"/>
                </a:cubicBezTo>
                <a:lnTo>
                  <a:pt x="518405" y="335011"/>
                </a:lnTo>
                <a:lnTo>
                  <a:pt x="554099" y="314369"/>
                </a:lnTo>
                <a:lnTo>
                  <a:pt x="626348" y="355654"/>
                </a:lnTo>
                <a:cubicBezTo>
                  <a:pt x="633229" y="359524"/>
                  <a:pt x="641830" y="357374"/>
                  <a:pt x="645700" y="350493"/>
                </a:cubicBezTo>
                <a:cubicBezTo>
                  <a:pt x="649571" y="343612"/>
                  <a:pt x="647421" y="335011"/>
                  <a:pt x="640540" y="331141"/>
                </a:cubicBezTo>
                <a:lnTo>
                  <a:pt x="582913" y="298027"/>
                </a:lnTo>
                <a:lnTo>
                  <a:pt x="619467" y="276954"/>
                </a:lnTo>
                <a:lnTo>
                  <a:pt x="663333" y="292866"/>
                </a:lnTo>
                <a:cubicBezTo>
                  <a:pt x="670644" y="295446"/>
                  <a:pt x="678815" y="291576"/>
                  <a:pt x="681395" y="284265"/>
                </a:cubicBezTo>
                <a:cubicBezTo>
                  <a:pt x="683975" y="276954"/>
                  <a:pt x="680105" y="268783"/>
                  <a:pt x="672794" y="266203"/>
                </a:cubicBezTo>
                <a:lnTo>
                  <a:pt x="651721" y="258462"/>
                </a:lnTo>
                <a:lnTo>
                  <a:pt x="711499" y="224058"/>
                </a:lnTo>
                <a:cubicBezTo>
                  <a:pt x="718379" y="220187"/>
                  <a:pt x="720530" y="211586"/>
                  <a:pt x="716659" y="204705"/>
                </a:cubicBezTo>
                <a:cubicBezTo>
                  <a:pt x="712789" y="197824"/>
                  <a:pt x="704188" y="195674"/>
                  <a:pt x="697307" y="199544"/>
                </a:cubicBezTo>
                <a:lnTo>
                  <a:pt x="637960" y="233519"/>
                </a:lnTo>
                <a:lnTo>
                  <a:pt x="641830" y="212446"/>
                </a:lnTo>
                <a:cubicBezTo>
                  <a:pt x="643120" y="204705"/>
                  <a:pt x="637960" y="197394"/>
                  <a:pt x="630219" y="195674"/>
                </a:cubicBezTo>
                <a:cubicBezTo>
                  <a:pt x="622478" y="194384"/>
                  <a:pt x="615167" y="199544"/>
                  <a:pt x="613446" y="207286"/>
                </a:cubicBezTo>
                <a:lnTo>
                  <a:pt x="605276" y="252011"/>
                </a:lnTo>
                <a:lnTo>
                  <a:pt x="568721" y="273084"/>
                </a:lnTo>
                <a:lnTo>
                  <a:pt x="569151" y="207716"/>
                </a:lnTo>
                <a:cubicBezTo>
                  <a:pt x="569151" y="199975"/>
                  <a:pt x="562700" y="193524"/>
                  <a:pt x="554959" y="193524"/>
                </a:cubicBezTo>
                <a:cubicBezTo>
                  <a:pt x="547218" y="193524"/>
                  <a:pt x="540768" y="199975"/>
                  <a:pt x="540768" y="207716"/>
                </a:cubicBezTo>
                <a:lnTo>
                  <a:pt x="540337" y="289856"/>
                </a:lnTo>
                <a:lnTo>
                  <a:pt x="504643" y="310498"/>
                </a:lnTo>
                <a:lnTo>
                  <a:pt x="495182" y="207716"/>
                </a:lnTo>
                <a:cubicBezTo>
                  <a:pt x="494752" y="201695"/>
                  <a:pt x="490021" y="196534"/>
                  <a:pt x="484431" y="195244"/>
                </a:cubicBezTo>
                <a:cubicBezTo>
                  <a:pt x="480130" y="190943"/>
                  <a:pt x="473679" y="189653"/>
                  <a:pt x="468089" y="192234"/>
                </a:cubicBezTo>
                <a:lnTo>
                  <a:pt x="373477" y="236099"/>
                </a:lnTo>
                <a:lnTo>
                  <a:pt x="373477" y="195244"/>
                </a:lnTo>
                <a:lnTo>
                  <a:pt x="445296" y="153529"/>
                </a:lnTo>
                <a:cubicBezTo>
                  <a:pt x="452177" y="149658"/>
                  <a:pt x="454327" y="141057"/>
                  <a:pt x="450457" y="134177"/>
                </a:cubicBezTo>
                <a:cubicBezTo>
                  <a:pt x="446586" y="127296"/>
                  <a:pt x="437555" y="125145"/>
                  <a:pt x="431104" y="129016"/>
                </a:cubicBezTo>
                <a:lnTo>
                  <a:pt x="373477" y="162560"/>
                </a:lnTo>
                <a:lnTo>
                  <a:pt x="373477" y="120415"/>
                </a:lnTo>
                <a:lnTo>
                  <a:pt x="409171" y="90311"/>
                </a:lnTo>
                <a:cubicBezTo>
                  <a:pt x="415192" y="85150"/>
                  <a:pt x="416052" y="76119"/>
                  <a:pt x="410892" y="70099"/>
                </a:cubicBezTo>
                <a:cubicBezTo>
                  <a:pt x="405731" y="64078"/>
                  <a:pt x="396700" y="63218"/>
                  <a:pt x="390679" y="68378"/>
                </a:cubicBezTo>
                <a:lnTo>
                  <a:pt x="373477" y="83000"/>
                </a:lnTo>
                <a:lnTo>
                  <a:pt x="373477" y="14192"/>
                </a:lnTo>
                <a:cubicBezTo>
                  <a:pt x="373477" y="6451"/>
                  <a:pt x="367026" y="0"/>
                  <a:pt x="359285" y="0"/>
                </a:cubicBezTo>
                <a:cubicBezTo>
                  <a:pt x="351544" y="0"/>
                  <a:pt x="345094" y="6451"/>
                  <a:pt x="345094" y="14192"/>
                </a:cubicBezTo>
                <a:lnTo>
                  <a:pt x="345094" y="82570"/>
                </a:lnTo>
                <a:lnTo>
                  <a:pt x="328752" y="68808"/>
                </a:lnTo>
                <a:cubicBezTo>
                  <a:pt x="322731" y="63648"/>
                  <a:pt x="313700" y="64508"/>
                  <a:pt x="308539" y="70529"/>
                </a:cubicBezTo>
                <a:cubicBezTo>
                  <a:pt x="303378" y="76549"/>
                  <a:pt x="304239" y="85581"/>
                  <a:pt x="310259" y="90741"/>
                </a:cubicBezTo>
                <a:lnTo>
                  <a:pt x="345094" y="119985"/>
                </a:lnTo>
                <a:lnTo>
                  <a:pt x="345094" y="162130"/>
                </a:lnTo>
                <a:lnTo>
                  <a:pt x="288327" y="129016"/>
                </a:lnTo>
                <a:cubicBezTo>
                  <a:pt x="281446" y="125145"/>
                  <a:pt x="272845" y="127296"/>
                  <a:pt x="268974" y="134177"/>
                </a:cubicBezTo>
                <a:cubicBezTo>
                  <a:pt x="265104" y="141057"/>
                  <a:pt x="267254" y="149658"/>
                  <a:pt x="274135" y="153529"/>
                </a:cubicBezTo>
                <a:lnTo>
                  <a:pt x="345094" y="194814"/>
                </a:lnTo>
                <a:lnTo>
                  <a:pt x="345094" y="236099"/>
                </a:lnTo>
                <a:lnTo>
                  <a:pt x="251342" y="192664"/>
                </a:lnTo>
                <a:cubicBezTo>
                  <a:pt x="245751" y="190083"/>
                  <a:pt x="239731" y="191374"/>
                  <a:pt x="235430" y="195244"/>
                </a:cubicBezTo>
                <a:cubicBezTo>
                  <a:pt x="229839" y="196964"/>
                  <a:pt x="225539" y="201695"/>
                  <a:pt x="225109" y="207716"/>
                </a:cubicBezTo>
                <a:lnTo>
                  <a:pt x="215218" y="311358"/>
                </a:lnTo>
                <a:lnTo>
                  <a:pt x="179523" y="290716"/>
                </a:lnTo>
                <a:lnTo>
                  <a:pt x="179523" y="207716"/>
                </a:lnTo>
                <a:cubicBezTo>
                  <a:pt x="179523" y="199975"/>
                  <a:pt x="173072" y="193524"/>
                  <a:pt x="165332" y="193524"/>
                </a:cubicBezTo>
                <a:cubicBezTo>
                  <a:pt x="157590" y="193524"/>
                  <a:pt x="151140" y="199975"/>
                  <a:pt x="151140" y="207716"/>
                </a:cubicBezTo>
                <a:lnTo>
                  <a:pt x="151140" y="274374"/>
                </a:lnTo>
                <a:lnTo>
                  <a:pt x="114585" y="253301"/>
                </a:lnTo>
                <a:lnTo>
                  <a:pt x="106414" y="207286"/>
                </a:lnTo>
                <a:cubicBezTo>
                  <a:pt x="105124" y="199544"/>
                  <a:pt x="97813" y="194384"/>
                  <a:pt x="89642" y="195674"/>
                </a:cubicBezTo>
                <a:cubicBezTo>
                  <a:pt x="81901" y="196964"/>
                  <a:pt x="76740" y="204275"/>
                  <a:pt x="78031" y="212446"/>
                </a:cubicBezTo>
                <a:lnTo>
                  <a:pt x="81901" y="234379"/>
                </a:lnTo>
                <a:lnTo>
                  <a:pt x="22124" y="199544"/>
                </a:lnTo>
                <a:cubicBezTo>
                  <a:pt x="15243" y="195674"/>
                  <a:pt x="6642" y="197824"/>
                  <a:pt x="2771" y="204705"/>
                </a:cubicBezTo>
                <a:cubicBezTo>
                  <a:pt x="-1099" y="211586"/>
                  <a:pt x="1051" y="220187"/>
                  <a:pt x="7932" y="224058"/>
                </a:cubicBezTo>
                <a:lnTo>
                  <a:pt x="66849" y="258462"/>
                </a:lnTo>
                <a:lnTo>
                  <a:pt x="46637" y="265343"/>
                </a:lnTo>
                <a:cubicBezTo>
                  <a:pt x="39326" y="267923"/>
                  <a:pt x="35456" y="276094"/>
                  <a:pt x="38036" y="283405"/>
                </a:cubicBezTo>
                <a:cubicBezTo>
                  <a:pt x="40616" y="290716"/>
                  <a:pt x="48787" y="294586"/>
                  <a:pt x="56098" y="292006"/>
                </a:cubicBezTo>
                <a:lnTo>
                  <a:pt x="99103" y="276954"/>
                </a:lnTo>
                <a:lnTo>
                  <a:pt x="135658" y="298027"/>
                </a:lnTo>
                <a:lnTo>
                  <a:pt x="78461" y="330281"/>
                </a:lnTo>
                <a:cubicBezTo>
                  <a:pt x="71580" y="334151"/>
                  <a:pt x="69000" y="342752"/>
                  <a:pt x="73300" y="349633"/>
                </a:cubicBezTo>
                <a:cubicBezTo>
                  <a:pt x="77171" y="356514"/>
                  <a:pt x="85772" y="358664"/>
                  <a:pt x="92652" y="354794"/>
                </a:cubicBezTo>
                <a:lnTo>
                  <a:pt x="164041" y="314369"/>
                </a:lnTo>
                <a:lnTo>
                  <a:pt x="199736" y="335011"/>
                </a:lnTo>
                <a:lnTo>
                  <a:pt x="115015" y="393928"/>
                </a:lnTo>
                <a:cubicBezTo>
                  <a:pt x="109855" y="397369"/>
                  <a:pt x="107704" y="403820"/>
                  <a:pt x="109425" y="409410"/>
                </a:cubicBezTo>
                <a:cubicBezTo>
                  <a:pt x="107704" y="415001"/>
                  <a:pt x="109855" y="421452"/>
                  <a:pt x="115015" y="425322"/>
                </a:cubicBezTo>
                <a:lnTo>
                  <a:pt x="200166" y="485530"/>
                </a:lnTo>
                <a:lnTo>
                  <a:pt x="164471" y="506172"/>
                </a:lnTo>
                <a:lnTo>
                  <a:pt x="92223" y="464887"/>
                </a:lnTo>
                <a:cubicBezTo>
                  <a:pt x="85342" y="461017"/>
                  <a:pt x="76740" y="463167"/>
                  <a:pt x="72870" y="470048"/>
                </a:cubicBezTo>
                <a:cubicBezTo>
                  <a:pt x="69000" y="476929"/>
                  <a:pt x="71150" y="485530"/>
                  <a:pt x="78031" y="489400"/>
                </a:cubicBezTo>
                <a:lnTo>
                  <a:pt x="135658" y="522514"/>
                </a:lnTo>
                <a:lnTo>
                  <a:pt x="99103" y="543587"/>
                </a:lnTo>
                <a:lnTo>
                  <a:pt x="55238" y="527675"/>
                </a:lnTo>
                <a:cubicBezTo>
                  <a:pt x="47927" y="525095"/>
                  <a:pt x="39756" y="528965"/>
                  <a:pt x="37176" y="536276"/>
                </a:cubicBezTo>
                <a:cubicBezTo>
                  <a:pt x="34595" y="543587"/>
                  <a:pt x="38466" y="551758"/>
                  <a:pt x="45777" y="554338"/>
                </a:cubicBezTo>
                <a:lnTo>
                  <a:pt x="66849" y="562079"/>
                </a:lnTo>
                <a:lnTo>
                  <a:pt x="7072" y="596483"/>
                </a:lnTo>
                <a:cubicBezTo>
                  <a:pt x="191" y="600354"/>
                  <a:pt x="-1959" y="608955"/>
                  <a:pt x="1911" y="615836"/>
                </a:cubicBezTo>
                <a:cubicBezTo>
                  <a:pt x="5782" y="622717"/>
                  <a:pt x="14383" y="624867"/>
                  <a:pt x="21264" y="620996"/>
                </a:cubicBezTo>
                <a:lnTo>
                  <a:pt x="80611" y="587022"/>
                </a:lnTo>
                <a:lnTo>
                  <a:pt x="76740" y="608095"/>
                </a:lnTo>
                <a:cubicBezTo>
                  <a:pt x="75450" y="615836"/>
                  <a:pt x="80611" y="623147"/>
                  <a:pt x="88352" y="624867"/>
                </a:cubicBezTo>
                <a:cubicBezTo>
                  <a:pt x="96093" y="626157"/>
                  <a:pt x="103404" y="620996"/>
                  <a:pt x="105124" y="613255"/>
                </a:cubicBezTo>
                <a:lnTo>
                  <a:pt x="113295" y="568530"/>
                </a:lnTo>
                <a:lnTo>
                  <a:pt x="149849" y="547457"/>
                </a:lnTo>
                <a:lnTo>
                  <a:pt x="149420" y="612825"/>
                </a:lnTo>
                <a:cubicBezTo>
                  <a:pt x="149420" y="620566"/>
                  <a:pt x="155870" y="627017"/>
                  <a:pt x="163611" y="627017"/>
                </a:cubicBezTo>
                <a:cubicBezTo>
                  <a:pt x="171352" y="627017"/>
                  <a:pt x="177803" y="620566"/>
                  <a:pt x="177803" y="612825"/>
                </a:cubicBezTo>
                <a:lnTo>
                  <a:pt x="178233" y="530685"/>
                </a:lnTo>
                <a:lnTo>
                  <a:pt x="213927" y="510043"/>
                </a:lnTo>
                <a:lnTo>
                  <a:pt x="223389" y="612825"/>
                </a:lnTo>
                <a:cubicBezTo>
                  <a:pt x="223819" y="618846"/>
                  <a:pt x="228549" y="624007"/>
                  <a:pt x="234140" y="625297"/>
                </a:cubicBezTo>
                <a:cubicBezTo>
                  <a:pt x="238441" y="629597"/>
                  <a:pt x="244891" y="630888"/>
                  <a:pt x="250482" y="628307"/>
                </a:cubicBezTo>
                <a:lnTo>
                  <a:pt x="345094" y="584442"/>
                </a:lnTo>
                <a:lnTo>
                  <a:pt x="345094" y="625297"/>
                </a:lnTo>
                <a:lnTo>
                  <a:pt x="273275" y="667012"/>
                </a:lnTo>
                <a:cubicBezTo>
                  <a:pt x="266394" y="670882"/>
                  <a:pt x="264244" y="679914"/>
                  <a:pt x="268114" y="686364"/>
                </a:cubicBezTo>
                <a:cubicBezTo>
                  <a:pt x="271985" y="693245"/>
                  <a:pt x="281016" y="695396"/>
                  <a:pt x="287466" y="691525"/>
                </a:cubicBezTo>
                <a:lnTo>
                  <a:pt x="345094" y="657981"/>
                </a:lnTo>
                <a:lnTo>
                  <a:pt x="345094" y="700126"/>
                </a:lnTo>
                <a:lnTo>
                  <a:pt x="309399" y="730230"/>
                </a:lnTo>
                <a:cubicBezTo>
                  <a:pt x="303378" y="735390"/>
                  <a:pt x="302518" y="744422"/>
                  <a:pt x="307679" y="750442"/>
                </a:cubicBezTo>
                <a:cubicBezTo>
                  <a:pt x="312840" y="756463"/>
                  <a:pt x="321871" y="757323"/>
                  <a:pt x="327891" y="752162"/>
                </a:cubicBezTo>
                <a:lnTo>
                  <a:pt x="345094" y="737541"/>
                </a:lnTo>
                <a:lnTo>
                  <a:pt x="345094" y="806349"/>
                </a:lnTo>
                <a:cubicBezTo>
                  <a:pt x="345094" y="814090"/>
                  <a:pt x="351544" y="820541"/>
                  <a:pt x="359285" y="820541"/>
                </a:cubicBezTo>
                <a:cubicBezTo>
                  <a:pt x="367026" y="820541"/>
                  <a:pt x="373477" y="814090"/>
                  <a:pt x="373477" y="806349"/>
                </a:cubicBezTo>
                <a:lnTo>
                  <a:pt x="373477" y="737971"/>
                </a:lnTo>
                <a:lnTo>
                  <a:pt x="389819" y="751732"/>
                </a:lnTo>
                <a:cubicBezTo>
                  <a:pt x="395840" y="756893"/>
                  <a:pt x="404871" y="756033"/>
                  <a:pt x="410031" y="750012"/>
                </a:cubicBezTo>
                <a:cubicBezTo>
                  <a:pt x="415192" y="743991"/>
                  <a:pt x="414332" y="734960"/>
                  <a:pt x="408311" y="729800"/>
                </a:cubicBezTo>
                <a:lnTo>
                  <a:pt x="373477" y="700556"/>
                </a:lnTo>
                <a:lnTo>
                  <a:pt x="373477" y="658411"/>
                </a:lnTo>
                <a:lnTo>
                  <a:pt x="430244" y="691525"/>
                </a:lnTo>
                <a:cubicBezTo>
                  <a:pt x="437125" y="695396"/>
                  <a:pt x="445726" y="693245"/>
                  <a:pt x="449596" y="686364"/>
                </a:cubicBezTo>
                <a:cubicBezTo>
                  <a:pt x="453467" y="679484"/>
                  <a:pt x="451317" y="670882"/>
                  <a:pt x="444436" y="667012"/>
                </a:cubicBezTo>
                <a:lnTo>
                  <a:pt x="373477" y="625727"/>
                </a:lnTo>
                <a:lnTo>
                  <a:pt x="373477" y="584442"/>
                </a:lnTo>
                <a:lnTo>
                  <a:pt x="467228" y="627877"/>
                </a:lnTo>
                <a:cubicBezTo>
                  <a:pt x="472819" y="630458"/>
                  <a:pt x="478840" y="629167"/>
                  <a:pt x="483140" y="625297"/>
                </a:cubicBezTo>
                <a:cubicBezTo>
                  <a:pt x="488731" y="623577"/>
                  <a:pt x="493032" y="618846"/>
                  <a:pt x="493462" y="612825"/>
                </a:cubicBezTo>
                <a:lnTo>
                  <a:pt x="503353" y="509183"/>
                </a:lnTo>
                <a:lnTo>
                  <a:pt x="539047" y="529825"/>
                </a:lnTo>
                <a:lnTo>
                  <a:pt x="539047" y="612825"/>
                </a:lnTo>
                <a:cubicBezTo>
                  <a:pt x="539047" y="620566"/>
                  <a:pt x="545498" y="627017"/>
                  <a:pt x="553239" y="627017"/>
                </a:cubicBezTo>
                <a:cubicBezTo>
                  <a:pt x="560980" y="627017"/>
                  <a:pt x="567431" y="620566"/>
                  <a:pt x="567431" y="612825"/>
                </a:cubicBezTo>
                <a:lnTo>
                  <a:pt x="567431" y="546167"/>
                </a:lnTo>
                <a:lnTo>
                  <a:pt x="603986" y="567240"/>
                </a:lnTo>
                <a:lnTo>
                  <a:pt x="612156" y="613255"/>
                </a:lnTo>
                <a:cubicBezTo>
                  <a:pt x="613446" y="620996"/>
                  <a:pt x="620757" y="626157"/>
                  <a:pt x="628929" y="624867"/>
                </a:cubicBezTo>
                <a:cubicBezTo>
                  <a:pt x="636669" y="623577"/>
                  <a:pt x="641830" y="616266"/>
                  <a:pt x="640540" y="608525"/>
                </a:cubicBezTo>
                <a:lnTo>
                  <a:pt x="636669" y="586592"/>
                </a:lnTo>
                <a:lnTo>
                  <a:pt x="696447" y="621426"/>
                </a:lnTo>
                <a:cubicBezTo>
                  <a:pt x="703328" y="625297"/>
                  <a:pt x="711929" y="623147"/>
                  <a:pt x="715799" y="616266"/>
                </a:cubicBezTo>
                <a:cubicBezTo>
                  <a:pt x="719670" y="609815"/>
                  <a:pt x="717519" y="601214"/>
                  <a:pt x="710639" y="597343"/>
                </a:cubicBezTo>
                <a:close/>
                <a:moveTo>
                  <a:pt x="251342" y="223197"/>
                </a:moveTo>
                <a:lnTo>
                  <a:pt x="344233" y="266203"/>
                </a:lnTo>
                <a:lnTo>
                  <a:pt x="344233" y="296736"/>
                </a:lnTo>
                <a:lnTo>
                  <a:pt x="318000" y="339312"/>
                </a:lnTo>
                <a:lnTo>
                  <a:pt x="267254" y="341032"/>
                </a:lnTo>
                <a:lnTo>
                  <a:pt x="241881" y="326410"/>
                </a:lnTo>
                <a:lnTo>
                  <a:pt x="251342" y="223197"/>
                </a:lnTo>
                <a:close/>
                <a:moveTo>
                  <a:pt x="227689" y="469618"/>
                </a:moveTo>
                <a:lnTo>
                  <a:pt x="142539" y="409410"/>
                </a:lnTo>
                <a:lnTo>
                  <a:pt x="227259" y="350063"/>
                </a:lnTo>
                <a:lnTo>
                  <a:pt x="253062" y="365115"/>
                </a:lnTo>
                <a:lnTo>
                  <a:pt x="277145" y="409840"/>
                </a:lnTo>
                <a:lnTo>
                  <a:pt x="252632" y="454996"/>
                </a:lnTo>
                <a:lnTo>
                  <a:pt x="227689" y="469618"/>
                </a:lnTo>
                <a:close/>
                <a:moveTo>
                  <a:pt x="345094" y="553478"/>
                </a:moveTo>
                <a:lnTo>
                  <a:pt x="250482" y="596913"/>
                </a:lnTo>
                <a:lnTo>
                  <a:pt x="241451" y="494131"/>
                </a:lnTo>
                <a:lnTo>
                  <a:pt x="267684" y="479079"/>
                </a:lnTo>
                <a:lnTo>
                  <a:pt x="318000" y="480799"/>
                </a:lnTo>
                <a:lnTo>
                  <a:pt x="345094" y="524664"/>
                </a:lnTo>
                <a:lnTo>
                  <a:pt x="345094" y="553478"/>
                </a:lnTo>
                <a:close/>
                <a:moveTo>
                  <a:pt x="373047" y="295446"/>
                </a:moveTo>
                <a:lnTo>
                  <a:pt x="373047" y="266633"/>
                </a:lnTo>
                <a:lnTo>
                  <a:pt x="467659" y="223197"/>
                </a:lnTo>
                <a:lnTo>
                  <a:pt x="476690" y="325980"/>
                </a:lnTo>
                <a:lnTo>
                  <a:pt x="450457" y="341032"/>
                </a:lnTo>
                <a:lnTo>
                  <a:pt x="400140" y="339312"/>
                </a:lnTo>
                <a:lnTo>
                  <a:pt x="373047" y="295446"/>
                </a:lnTo>
                <a:close/>
                <a:moveTo>
                  <a:pt x="466799" y="596913"/>
                </a:moveTo>
                <a:lnTo>
                  <a:pt x="373907" y="553908"/>
                </a:lnTo>
                <a:lnTo>
                  <a:pt x="373907" y="523374"/>
                </a:lnTo>
                <a:lnTo>
                  <a:pt x="400140" y="480799"/>
                </a:lnTo>
                <a:lnTo>
                  <a:pt x="450887" y="479079"/>
                </a:lnTo>
                <a:lnTo>
                  <a:pt x="476260" y="493701"/>
                </a:lnTo>
                <a:lnTo>
                  <a:pt x="466799" y="596913"/>
                </a:lnTo>
                <a:close/>
                <a:moveTo>
                  <a:pt x="491312" y="469618"/>
                </a:moveTo>
                <a:lnTo>
                  <a:pt x="465508" y="454566"/>
                </a:lnTo>
                <a:lnTo>
                  <a:pt x="441425" y="409840"/>
                </a:lnTo>
                <a:lnTo>
                  <a:pt x="465938" y="364685"/>
                </a:lnTo>
                <a:lnTo>
                  <a:pt x="490881" y="350063"/>
                </a:lnTo>
                <a:lnTo>
                  <a:pt x="576032" y="410270"/>
                </a:lnTo>
                <a:lnTo>
                  <a:pt x="491312" y="469618"/>
                </a:ln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 w="4301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>
              <a:latin typeface="+mj-ea"/>
              <a:ea typeface="+mj-ea"/>
            </a:endParaRPr>
          </a:p>
        </p:txBody>
      </p:sp>
      <p:sp>
        <p:nvSpPr>
          <p:cNvPr id="30" name="任意多边形: 形状 29">
            <a:extLst>
              <a:ext uri="{FF2B5EF4-FFF2-40B4-BE49-F238E27FC236}">
                <a16:creationId xmlns:a16="http://schemas.microsoft.com/office/drawing/2014/main" id="{1C2E9CA3-0E3E-4C96-BDC4-294C587A9149}"/>
              </a:ext>
            </a:extLst>
          </p:cNvPr>
          <p:cNvSpPr/>
          <p:nvPr userDrawn="1"/>
        </p:nvSpPr>
        <p:spPr>
          <a:xfrm>
            <a:off x="2996539" y="959180"/>
            <a:ext cx="76248" cy="87068"/>
          </a:xfrm>
          <a:custGeom>
            <a:avLst/>
            <a:gdLst>
              <a:gd name="connsiteX0" fmla="*/ 710639 w 718570"/>
              <a:gd name="connsiteY0" fmla="*/ 597343 h 820540"/>
              <a:gd name="connsiteX1" fmla="*/ 651721 w 718570"/>
              <a:gd name="connsiteY1" fmla="*/ 562939 h 820540"/>
              <a:gd name="connsiteX2" fmla="*/ 671934 w 718570"/>
              <a:gd name="connsiteY2" fmla="*/ 556058 h 820540"/>
              <a:gd name="connsiteX3" fmla="*/ 680535 w 718570"/>
              <a:gd name="connsiteY3" fmla="*/ 537996 h 820540"/>
              <a:gd name="connsiteX4" fmla="*/ 662473 w 718570"/>
              <a:gd name="connsiteY4" fmla="*/ 529395 h 820540"/>
              <a:gd name="connsiteX5" fmla="*/ 619467 w 718570"/>
              <a:gd name="connsiteY5" fmla="*/ 544447 h 820540"/>
              <a:gd name="connsiteX6" fmla="*/ 582913 w 718570"/>
              <a:gd name="connsiteY6" fmla="*/ 523374 h 820540"/>
              <a:gd name="connsiteX7" fmla="*/ 640110 w 718570"/>
              <a:gd name="connsiteY7" fmla="*/ 491120 h 820540"/>
              <a:gd name="connsiteX8" fmla="*/ 645271 w 718570"/>
              <a:gd name="connsiteY8" fmla="*/ 471768 h 820540"/>
              <a:gd name="connsiteX9" fmla="*/ 625918 w 718570"/>
              <a:gd name="connsiteY9" fmla="*/ 466607 h 820540"/>
              <a:gd name="connsiteX10" fmla="*/ 554529 w 718570"/>
              <a:gd name="connsiteY10" fmla="*/ 507032 h 820540"/>
              <a:gd name="connsiteX11" fmla="*/ 518835 w 718570"/>
              <a:gd name="connsiteY11" fmla="*/ 486390 h 820540"/>
              <a:gd name="connsiteX12" fmla="*/ 603555 w 718570"/>
              <a:gd name="connsiteY12" fmla="*/ 427043 h 820540"/>
              <a:gd name="connsiteX13" fmla="*/ 609146 w 718570"/>
              <a:gd name="connsiteY13" fmla="*/ 411131 h 820540"/>
              <a:gd name="connsiteX14" fmla="*/ 603555 w 718570"/>
              <a:gd name="connsiteY14" fmla="*/ 395219 h 820540"/>
              <a:gd name="connsiteX15" fmla="*/ 518405 w 718570"/>
              <a:gd name="connsiteY15" fmla="*/ 335011 h 820540"/>
              <a:gd name="connsiteX16" fmla="*/ 554099 w 718570"/>
              <a:gd name="connsiteY16" fmla="*/ 314369 h 820540"/>
              <a:gd name="connsiteX17" fmla="*/ 626348 w 718570"/>
              <a:gd name="connsiteY17" fmla="*/ 355654 h 820540"/>
              <a:gd name="connsiteX18" fmla="*/ 645700 w 718570"/>
              <a:gd name="connsiteY18" fmla="*/ 350493 h 820540"/>
              <a:gd name="connsiteX19" fmla="*/ 640540 w 718570"/>
              <a:gd name="connsiteY19" fmla="*/ 331141 h 820540"/>
              <a:gd name="connsiteX20" fmla="*/ 582913 w 718570"/>
              <a:gd name="connsiteY20" fmla="*/ 298027 h 820540"/>
              <a:gd name="connsiteX21" fmla="*/ 619467 w 718570"/>
              <a:gd name="connsiteY21" fmla="*/ 276954 h 820540"/>
              <a:gd name="connsiteX22" fmla="*/ 663333 w 718570"/>
              <a:gd name="connsiteY22" fmla="*/ 292866 h 820540"/>
              <a:gd name="connsiteX23" fmla="*/ 681395 w 718570"/>
              <a:gd name="connsiteY23" fmla="*/ 284265 h 820540"/>
              <a:gd name="connsiteX24" fmla="*/ 672794 w 718570"/>
              <a:gd name="connsiteY24" fmla="*/ 266203 h 820540"/>
              <a:gd name="connsiteX25" fmla="*/ 651721 w 718570"/>
              <a:gd name="connsiteY25" fmla="*/ 258462 h 820540"/>
              <a:gd name="connsiteX26" fmla="*/ 711499 w 718570"/>
              <a:gd name="connsiteY26" fmla="*/ 224058 h 820540"/>
              <a:gd name="connsiteX27" fmla="*/ 716659 w 718570"/>
              <a:gd name="connsiteY27" fmla="*/ 204705 h 820540"/>
              <a:gd name="connsiteX28" fmla="*/ 697307 w 718570"/>
              <a:gd name="connsiteY28" fmla="*/ 199544 h 820540"/>
              <a:gd name="connsiteX29" fmla="*/ 637960 w 718570"/>
              <a:gd name="connsiteY29" fmla="*/ 233519 h 820540"/>
              <a:gd name="connsiteX30" fmla="*/ 641830 w 718570"/>
              <a:gd name="connsiteY30" fmla="*/ 212446 h 820540"/>
              <a:gd name="connsiteX31" fmla="*/ 630219 w 718570"/>
              <a:gd name="connsiteY31" fmla="*/ 195674 h 820540"/>
              <a:gd name="connsiteX32" fmla="*/ 613446 w 718570"/>
              <a:gd name="connsiteY32" fmla="*/ 207286 h 820540"/>
              <a:gd name="connsiteX33" fmla="*/ 605276 w 718570"/>
              <a:gd name="connsiteY33" fmla="*/ 252011 h 820540"/>
              <a:gd name="connsiteX34" fmla="*/ 568721 w 718570"/>
              <a:gd name="connsiteY34" fmla="*/ 273084 h 820540"/>
              <a:gd name="connsiteX35" fmla="*/ 569151 w 718570"/>
              <a:gd name="connsiteY35" fmla="*/ 207716 h 820540"/>
              <a:gd name="connsiteX36" fmla="*/ 554959 w 718570"/>
              <a:gd name="connsiteY36" fmla="*/ 193524 h 820540"/>
              <a:gd name="connsiteX37" fmla="*/ 540768 w 718570"/>
              <a:gd name="connsiteY37" fmla="*/ 207716 h 820540"/>
              <a:gd name="connsiteX38" fmla="*/ 540337 w 718570"/>
              <a:gd name="connsiteY38" fmla="*/ 289856 h 820540"/>
              <a:gd name="connsiteX39" fmla="*/ 504643 w 718570"/>
              <a:gd name="connsiteY39" fmla="*/ 310498 h 820540"/>
              <a:gd name="connsiteX40" fmla="*/ 495182 w 718570"/>
              <a:gd name="connsiteY40" fmla="*/ 207716 h 820540"/>
              <a:gd name="connsiteX41" fmla="*/ 484431 w 718570"/>
              <a:gd name="connsiteY41" fmla="*/ 195244 h 820540"/>
              <a:gd name="connsiteX42" fmla="*/ 468089 w 718570"/>
              <a:gd name="connsiteY42" fmla="*/ 192234 h 820540"/>
              <a:gd name="connsiteX43" fmla="*/ 373477 w 718570"/>
              <a:gd name="connsiteY43" fmla="*/ 236099 h 820540"/>
              <a:gd name="connsiteX44" fmla="*/ 373477 w 718570"/>
              <a:gd name="connsiteY44" fmla="*/ 195244 h 820540"/>
              <a:gd name="connsiteX45" fmla="*/ 445296 w 718570"/>
              <a:gd name="connsiteY45" fmla="*/ 153529 h 820540"/>
              <a:gd name="connsiteX46" fmla="*/ 450457 w 718570"/>
              <a:gd name="connsiteY46" fmla="*/ 134177 h 820540"/>
              <a:gd name="connsiteX47" fmla="*/ 431104 w 718570"/>
              <a:gd name="connsiteY47" fmla="*/ 129016 h 820540"/>
              <a:gd name="connsiteX48" fmla="*/ 373477 w 718570"/>
              <a:gd name="connsiteY48" fmla="*/ 162560 h 820540"/>
              <a:gd name="connsiteX49" fmla="*/ 373477 w 718570"/>
              <a:gd name="connsiteY49" fmla="*/ 120415 h 820540"/>
              <a:gd name="connsiteX50" fmla="*/ 409171 w 718570"/>
              <a:gd name="connsiteY50" fmla="*/ 90311 h 820540"/>
              <a:gd name="connsiteX51" fmla="*/ 410892 w 718570"/>
              <a:gd name="connsiteY51" fmla="*/ 70099 h 820540"/>
              <a:gd name="connsiteX52" fmla="*/ 390679 w 718570"/>
              <a:gd name="connsiteY52" fmla="*/ 68378 h 820540"/>
              <a:gd name="connsiteX53" fmla="*/ 373477 w 718570"/>
              <a:gd name="connsiteY53" fmla="*/ 83000 h 820540"/>
              <a:gd name="connsiteX54" fmla="*/ 373477 w 718570"/>
              <a:gd name="connsiteY54" fmla="*/ 14192 h 820540"/>
              <a:gd name="connsiteX55" fmla="*/ 359285 w 718570"/>
              <a:gd name="connsiteY55" fmla="*/ 0 h 820540"/>
              <a:gd name="connsiteX56" fmla="*/ 345094 w 718570"/>
              <a:gd name="connsiteY56" fmla="*/ 14192 h 820540"/>
              <a:gd name="connsiteX57" fmla="*/ 345094 w 718570"/>
              <a:gd name="connsiteY57" fmla="*/ 82570 h 820540"/>
              <a:gd name="connsiteX58" fmla="*/ 328752 w 718570"/>
              <a:gd name="connsiteY58" fmla="*/ 68808 h 820540"/>
              <a:gd name="connsiteX59" fmla="*/ 308539 w 718570"/>
              <a:gd name="connsiteY59" fmla="*/ 70529 h 820540"/>
              <a:gd name="connsiteX60" fmla="*/ 310259 w 718570"/>
              <a:gd name="connsiteY60" fmla="*/ 90741 h 820540"/>
              <a:gd name="connsiteX61" fmla="*/ 345094 w 718570"/>
              <a:gd name="connsiteY61" fmla="*/ 119985 h 820540"/>
              <a:gd name="connsiteX62" fmla="*/ 345094 w 718570"/>
              <a:gd name="connsiteY62" fmla="*/ 162130 h 820540"/>
              <a:gd name="connsiteX63" fmla="*/ 288327 w 718570"/>
              <a:gd name="connsiteY63" fmla="*/ 129016 h 820540"/>
              <a:gd name="connsiteX64" fmla="*/ 268974 w 718570"/>
              <a:gd name="connsiteY64" fmla="*/ 134177 h 820540"/>
              <a:gd name="connsiteX65" fmla="*/ 274135 w 718570"/>
              <a:gd name="connsiteY65" fmla="*/ 153529 h 820540"/>
              <a:gd name="connsiteX66" fmla="*/ 345094 w 718570"/>
              <a:gd name="connsiteY66" fmla="*/ 194814 h 820540"/>
              <a:gd name="connsiteX67" fmla="*/ 345094 w 718570"/>
              <a:gd name="connsiteY67" fmla="*/ 236099 h 820540"/>
              <a:gd name="connsiteX68" fmla="*/ 251342 w 718570"/>
              <a:gd name="connsiteY68" fmla="*/ 192664 h 820540"/>
              <a:gd name="connsiteX69" fmla="*/ 235430 w 718570"/>
              <a:gd name="connsiteY69" fmla="*/ 195244 h 820540"/>
              <a:gd name="connsiteX70" fmla="*/ 225109 w 718570"/>
              <a:gd name="connsiteY70" fmla="*/ 207716 h 820540"/>
              <a:gd name="connsiteX71" fmla="*/ 215218 w 718570"/>
              <a:gd name="connsiteY71" fmla="*/ 311358 h 820540"/>
              <a:gd name="connsiteX72" fmla="*/ 179523 w 718570"/>
              <a:gd name="connsiteY72" fmla="*/ 290716 h 820540"/>
              <a:gd name="connsiteX73" fmla="*/ 179523 w 718570"/>
              <a:gd name="connsiteY73" fmla="*/ 207716 h 820540"/>
              <a:gd name="connsiteX74" fmla="*/ 165332 w 718570"/>
              <a:gd name="connsiteY74" fmla="*/ 193524 h 820540"/>
              <a:gd name="connsiteX75" fmla="*/ 151140 w 718570"/>
              <a:gd name="connsiteY75" fmla="*/ 207716 h 820540"/>
              <a:gd name="connsiteX76" fmla="*/ 151140 w 718570"/>
              <a:gd name="connsiteY76" fmla="*/ 274374 h 820540"/>
              <a:gd name="connsiteX77" fmla="*/ 114585 w 718570"/>
              <a:gd name="connsiteY77" fmla="*/ 253301 h 820540"/>
              <a:gd name="connsiteX78" fmla="*/ 106414 w 718570"/>
              <a:gd name="connsiteY78" fmla="*/ 207286 h 820540"/>
              <a:gd name="connsiteX79" fmla="*/ 89642 w 718570"/>
              <a:gd name="connsiteY79" fmla="*/ 195674 h 820540"/>
              <a:gd name="connsiteX80" fmla="*/ 78031 w 718570"/>
              <a:gd name="connsiteY80" fmla="*/ 212446 h 820540"/>
              <a:gd name="connsiteX81" fmla="*/ 81901 w 718570"/>
              <a:gd name="connsiteY81" fmla="*/ 234379 h 820540"/>
              <a:gd name="connsiteX82" fmla="*/ 22124 w 718570"/>
              <a:gd name="connsiteY82" fmla="*/ 199544 h 820540"/>
              <a:gd name="connsiteX83" fmla="*/ 2771 w 718570"/>
              <a:gd name="connsiteY83" fmla="*/ 204705 h 820540"/>
              <a:gd name="connsiteX84" fmla="*/ 7932 w 718570"/>
              <a:gd name="connsiteY84" fmla="*/ 224058 h 820540"/>
              <a:gd name="connsiteX85" fmla="*/ 66849 w 718570"/>
              <a:gd name="connsiteY85" fmla="*/ 258462 h 820540"/>
              <a:gd name="connsiteX86" fmla="*/ 46637 w 718570"/>
              <a:gd name="connsiteY86" fmla="*/ 265343 h 820540"/>
              <a:gd name="connsiteX87" fmla="*/ 38036 w 718570"/>
              <a:gd name="connsiteY87" fmla="*/ 283405 h 820540"/>
              <a:gd name="connsiteX88" fmla="*/ 56098 w 718570"/>
              <a:gd name="connsiteY88" fmla="*/ 292006 h 820540"/>
              <a:gd name="connsiteX89" fmla="*/ 99103 w 718570"/>
              <a:gd name="connsiteY89" fmla="*/ 276954 h 820540"/>
              <a:gd name="connsiteX90" fmla="*/ 135658 w 718570"/>
              <a:gd name="connsiteY90" fmla="*/ 298027 h 820540"/>
              <a:gd name="connsiteX91" fmla="*/ 78461 w 718570"/>
              <a:gd name="connsiteY91" fmla="*/ 330281 h 820540"/>
              <a:gd name="connsiteX92" fmla="*/ 73300 w 718570"/>
              <a:gd name="connsiteY92" fmla="*/ 349633 h 820540"/>
              <a:gd name="connsiteX93" fmla="*/ 92652 w 718570"/>
              <a:gd name="connsiteY93" fmla="*/ 354794 h 820540"/>
              <a:gd name="connsiteX94" fmla="*/ 164041 w 718570"/>
              <a:gd name="connsiteY94" fmla="*/ 314369 h 820540"/>
              <a:gd name="connsiteX95" fmla="*/ 199736 w 718570"/>
              <a:gd name="connsiteY95" fmla="*/ 335011 h 820540"/>
              <a:gd name="connsiteX96" fmla="*/ 115015 w 718570"/>
              <a:gd name="connsiteY96" fmla="*/ 393928 h 820540"/>
              <a:gd name="connsiteX97" fmla="*/ 109425 w 718570"/>
              <a:gd name="connsiteY97" fmla="*/ 409410 h 820540"/>
              <a:gd name="connsiteX98" fmla="*/ 115015 w 718570"/>
              <a:gd name="connsiteY98" fmla="*/ 425322 h 820540"/>
              <a:gd name="connsiteX99" fmla="*/ 200166 w 718570"/>
              <a:gd name="connsiteY99" fmla="*/ 485530 h 820540"/>
              <a:gd name="connsiteX100" fmla="*/ 164471 w 718570"/>
              <a:gd name="connsiteY100" fmla="*/ 506172 h 820540"/>
              <a:gd name="connsiteX101" fmla="*/ 92223 w 718570"/>
              <a:gd name="connsiteY101" fmla="*/ 464887 h 820540"/>
              <a:gd name="connsiteX102" fmla="*/ 72870 w 718570"/>
              <a:gd name="connsiteY102" fmla="*/ 470048 h 820540"/>
              <a:gd name="connsiteX103" fmla="*/ 78031 w 718570"/>
              <a:gd name="connsiteY103" fmla="*/ 489400 h 820540"/>
              <a:gd name="connsiteX104" fmla="*/ 135658 w 718570"/>
              <a:gd name="connsiteY104" fmla="*/ 522514 h 820540"/>
              <a:gd name="connsiteX105" fmla="*/ 99103 w 718570"/>
              <a:gd name="connsiteY105" fmla="*/ 543587 h 820540"/>
              <a:gd name="connsiteX106" fmla="*/ 55238 w 718570"/>
              <a:gd name="connsiteY106" fmla="*/ 527675 h 820540"/>
              <a:gd name="connsiteX107" fmla="*/ 37176 w 718570"/>
              <a:gd name="connsiteY107" fmla="*/ 536276 h 820540"/>
              <a:gd name="connsiteX108" fmla="*/ 45777 w 718570"/>
              <a:gd name="connsiteY108" fmla="*/ 554338 h 820540"/>
              <a:gd name="connsiteX109" fmla="*/ 66849 w 718570"/>
              <a:gd name="connsiteY109" fmla="*/ 562079 h 820540"/>
              <a:gd name="connsiteX110" fmla="*/ 7072 w 718570"/>
              <a:gd name="connsiteY110" fmla="*/ 596483 h 820540"/>
              <a:gd name="connsiteX111" fmla="*/ 1911 w 718570"/>
              <a:gd name="connsiteY111" fmla="*/ 615836 h 820540"/>
              <a:gd name="connsiteX112" fmla="*/ 21264 w 718570"/>
              <a:gd name="connsiteY112" fmla="*/ 620996 h 820540"/>
              <a:gd name="connsiteX113" fmla="*/ 80611 w 718570"/>
              <a:gd name="connsiteY113" fmla="*/ 587022 h 820540"/>
              <a:gd name="connsiteX114" fmla="*/ 76740 w 718570"/>
              <a:gd name="connsiteY114" fmla="*/ 608095 h 820540"/>
              <a:gd name="connsiteX115" fmla="*/ 88352 w 718570"/>
              <a:gd name="connsiteY115" fmla="*/ 624867 h 820540"/>
              <a:gd name="connsiteX116" fmla="*/ 105124 w 718570"/>
              <a:gd name="connsiteY116" fmla="*/ 613255 h 820540"/>
              <a:gd name="connsiteX117" fmla="*/ 113295 w 718570"/>
              <a:gd name="connsiteY117" fmla="*/ 568530 h 820540"/>
              <a:gd name="connsiteX118" fmla="*/ 149849 w 718570"/>
              <a:gd name="connsiteY118" fmla="*/ 547457 h 820540"/>
              <a:gd name="connsiteX119" fmla="*/ 149420 w 718570"/>
              <a:gd name="connsiteY119" fmla="*/ 612825 h 820540"/>
              <a:gd name="connsiteX120" fmla="*/ 163611 w 718570"/>
              <a:gd name="connsiteY120" fmla="*/ 627017 h 820540"/>
              <a:gd name="connsiteX121" fmla="*/ 177803 w 718570"/>
              <a:gd name="connsiteY121" fmla="*/ 612825 h 820540"/>
              <a:gd name="connsiteX122" fmla="*/ 178233 w 718570"/>
              <a:gd name="connsiteY122" fmla="*/ 530685 h 820540"/>
              <a:gd name="connsiteX123" fmla="*/ 213927 w 718570"/>
              <a:gd name="connsiteY123" fmla="*/ 510043 h 820540"/>
              <a:gd name="connsiteX124" fmla="*/ 223389 w 718570"/>
              <a:gd name="connsiteY124" fmla="*/ 612825 h 820540"/>
              <a:gd name="connsiteX125" fmla="*/ 234140 w 718570"/>
              <a:gd name="connsiteY125" fmla="*/ 625297 h 820540"/>
              <a:gd name="connsiteX126" fmla="*/ 250482 w 718570"/>
              <a:gd name="connsiteY126" fmla="*/ 628307 h 820540"/>
              <a:gd name="connsiteX127" fmla="*/ 345094 w 718570"/>
              <a:gd name="connsiteY127" fmla="*/ 584442 h 820540"/>
              <a:gd name="connsiteX128" fmla="*/ 345094 w 718570"/>
              <a:gd name="connsiteY128" fmla="*/ 625297 h 820540"/>
              <a:gd name="connsiteX129" fmla="*/ 273275 w 718570"/>
              <a:gd name="connsiteY129" fmla="*/ 667012 h 820540"/>
              <a:gd name="connsiteX130" fmla="*/ 268114 w 718570"/>
              <a:gd name="connsiteY130" fmla="*/ 686364 h 820540"/>
              <a:gd name="connsiteX131" fmla="*/ 287466 w 718570"/>
              <a:gd name="connsiteY131" fmla="*/ 691525 h 820540"/>
              <a:gd name="connsiteX132" fmla="*/ 345094 w 718570"/>
              <a:gd name="connsiteY132" fmla="*/ 657981 h 820540"/>
              <a:gd name="connsiteX133" fmla="*/ 345094 w 718570"/>
              <a:gd name="connsiteY133" fmla="*/ 700126 h 820540"/>
              <a:gd name="connsiteX134" fmla="*/ 309399 w 718570"/>
              <a:gd name="connsiteY134" fmla="*/ 730230 h 820540"/>
              <a:gd name="connsiteX135" fmla="*/ 307679 w 718570"/>
              <a:gd name="connsiteY135" fmla="*/ 750442 h 820540"/>
              <a:gd name="connsiteX136" fmla="*/ 327891 w 718570"/>
              <a:gd name="connsiteY136" fmla="*/ 752162 h 820540"/>
              <a:gd name="connsiteX137" fmla="*/ 345094 w 718570"/>
              <a:gd name="connsiteY137" fmla="*/ 737541 h 820540"/>
              <a:gd name="connsiteX138" fmla="*/ 345094 w 718570"/>
              <a:gd name="connsiteY138" fmla="*/ 806349 h 820540"/>
              <a:gd name="connsiteX139" fmla="*/ 359285 w 718570"/>
              <a:gd name="connsiteY139" fmla="*/ 820541 h 820540"/>
              <a:gd name="connsiteX140" fmla="*/ 373477 w 718570"/>
              <a:gd name="connsiteY140" fmla="*/ 806349 h 820540"/>
              <a:gd name="connsiteX141" fmla="*/ 373477 w 718570"/>
              <a:gd name="connsiteY141" fmla="*/ 737971 h 820540"/>
              <a:gd name="connsiteX142" fmla="*/ 389819 w 718570"/>
              <a:gd name="connsiteY142" fmla="*/ 751732 h 820540"/>
              <a:gd name="connsiteX143" fmla="*/ 410031 w 718570"/>
              <a:gd name="connsiteY143" fmla="*/ 750012 h 820540"/>
              <a:gd name="connsiteX144" fmla="*/ 408311 w 718570"/>
              <a:gd name="connsiteY144" fmla="*/ 729800 h 820540"/>
              <a:gd name="connsiteX145" fmla="*/ 373477 w 718570"/>
              <a:gd name="connsiteY145" fmla="*/ 700556 h 820540"/>
              <a:gd name="connsiteX146" fmla="*/ 373477 w 718570"/>
              <a:gd name="connsiteY146" fmla="*/ 658411 h 820540"/>
              <a:gd name="connsiteX147" fmla="*/ 430244 w 718570"/>
              <a:gd name="connsiteY147" fmla="*/ 691525 h 820540"/>
              <a:gd name="connsiteX148" fmla="*/ 449596 w 718570"/>
              <a:gd name="connsiteY148" fmla="*/ 686364 h 820540"/>
              <a:gd name="connsiteX149" fmla="*/ 444436 w 718570"/>
              <a:gd name="connsiteY149" fmla="*/ 667012 h 820540"/>
              <a:gd name="connsiteX150" fmla="*/ 373477 w 718570"/>
              <a:gd name="connsiteY150" fmla="*/ 625727 h 820540"/>
              <a:gd name="connsiteX151" fmla="*/ 373477 w 718570"/>
              <a:gd name="connsiteY151" fmla="*/ 584442 h 820540"/>
              <a:gd name="connsiteX152" fmla="*/ 467228 w 718570"/>
              <a:gd name="connsiteY152" fmla="*/ 627877 h 820540"/>
              <a:gd name="connsiteX153" fmla="*/ 483140 w 718570"/>
              <a:gd name="connsiteY153" fmla="*/ 625297 h 820540"/>
              <a:gd name="connsiteX154" fmla="*/ 493462 w 718570"/>
              <a:gd name="connsiteY154" fmla="*/ 612825 h 820540"/>
              <a:gd name="connsiteX155" fmla="*/ 503353 w 718570"/>
              <a:gd name="connsiteY155" fmla="*/ 509183 h 820540"/>
              <a:gd name="connsiteX156" fmla="*/ 539047 w 718570"/>
              <a:gd name="connsiteY156" fmla="*/ 529825 h 820540"/>
              <a:gd name="connsiteX157" fmla="*/ 539047 w 718570"/>
              <a:gd name="connsiteY157" fmla="*/ 612825 h 820540"/>
              <a:gd name="connsiteX158" fmla="*/ 553239 w 718570"/>
              <a:gd name="connsiteY158" fmla="*/ 627017 h 820540"/>
              <a:gd name="connsiteX159" fmla="*/ 567431 w 718570"/>
              <a:gd name="connsiteY159" fmla="*/ 612825 h 820540"/>
              <a:gd name="connsiteX160" fmla="*/ 567431 w 718570"/>
              <a:gd name="connsiteY160" fmla="*/ 546167 h 820540"/>
              <a:gd name="connsiteX161" fmla="*/ 603986 w 718570"/>
              <a:gd name="connsiteY161" fmla="*/ 567240 h 820540"/>
              <a:gd name="connsiteX162" fmla="*/ 612156 w 718570"/>
              <a:gd name="connsiteY162" fmla="*/ 613255 h 820540"/>
              <a:gd name="connsiteX163" fmla="*/ 628929 w 718570"/>
              <a:gd name="connsiteY163" fmla="*/ 624867 h 820540"/>
              <a:gd name="connsiteX164" fmla="*/ 640540 w 718570"/>
              <a:gd name="connsiteY164" fmla="*/ 608525 h 820540"/>
              <a:gd name="connsiteX165" fmla="*/ 636669 w 718570"/>
              <a:gd name="connsiteY165" fmla="*/ 586592 h 820540"/>
              <a:gd name="connsiteX166" fmla="*/ 696447 w 718570"/>
              <a:gd name="connsiteY166" fmla="*/ 621426 h 820540"/>
              <a:gd name="connsiteX167" fmla="*/ 715799 w 718570"/>
              <a:gd name="connsiteY167" fmla="*/ 616266 h 820540"/>
              <a:gd name="connsiteX168" fmla="*/ 710639 w 718570"/>
              <a:gd name="connsiteY168" fmla="*/ 597343 h 820540"/>
              <a:gd name="connsiteX169" fmla="*/ 251342 w 718570"/>
              <a:gd name="connsiteY169" fmla="*/ 223197 h 820540"/>
              <a:gd name="connsiteX170" fmla="*/ 344233 w 718570"/>
              <a:gd name="connsiteY170" fmla="*/ 266203 h 820540"/>
              <a:gd name="connsiteX171" fmla="*/ 344233 w 718570"/>
              <a:gd name="connsiteY171" fmla="*/ 296736 h 820540"/>
              <a:gd name="connsiteX172" fmla="*/ 318000 w 718570"/>
              <a:gd name="connsiteY172" fmla="*/ 339312 h 820540"/>
              <a:gd name="connsiteX173" fmla="*/ 267254 w 718570"/>
              <a:gd name="connsiteY173" fmla="*/ 341032 h 820540"/>
              <a:gd name="connsiteX174" fmla="*/ 241881 w 718570"/>
              <a:gd name="connsiteY174" fmla="*/ 326410 h 820540"/>
              <a:gd name="connsiteX175" fmla="*/ 251342 w 718570"/>
              <a:gd name="connsiteY175" fmla="*/ 223197 h 820540"/>
              <a:gd name="connsiteX176" fmla="*/ 227689 w 718570"/>
              <a:gd name="connsiteY176" fmla="*/ 469618 h 820540"/>
              <a:gd name="connsiteX177" fmla="*/ 142539 w 718570"/>
              <a:gd name="connsiteY177" fmla="*/ 409410 h 820540"/>
              <a:gd name="connsiteX178" fmla="*/ 227259 w 718570"/>
              <a:gd name="connsiteY178" fmla="*/ 350063 h 820540"/>
              <a:gd name="connsiteX179" fmla="*/ 253062 w 718570"/>
              <a:gd name="connsiteY179" fmla="*/ 365115 h 820540"/>
              <a:gd name="connsiteX180" fmla="*/ 277145 w 718570"/>
              <a:gd name="connsiteY180" fmla="*/ 409840 h 820540"/>
              <a:gd name="connsiteX181" fmla="*/ 252632 w 718570"/>
              <a:gd name="connsiteY181" fmla="*/ 454996 h 820540"/>
              <a:gd name="connsiteX182" fmla="*/ 227689 w 718570"/>
              <a:gd name="connsiteY182" fmla="*/ 469618 h 820540"/>
              <a:gd name="connsiteX183" fmla="*/ 345094 w 718570"/>
              <a:gd name="connsiteY183" fmla="*/ 553478 h 820540"/>
              <a:gd name="connsiteX184" fmla="*/ 250482 w 718570"/>
              <a:gd name="connsiteY184" fmla="*/ 596913 h 820540"/>
              <a:gd name="connsiteX185" fmla="*/ 241451 w 718570"/>
              <a:gd name="connsiteY185" fmla="*/ 494131 h 820540"/>
              <a:gd name="connsiteX186" fmla="*/ 267684 w 718570"/>
              <a:gd name="connsiteY186" fmla="*/ 479079 h 820540"/>
              <a:gd name="connsiteX187" fmla="*/ 318000 w 718570"/>
              <a:gd name="connsiteY187" fmla="*/ 480799 h 820540"/>
              <a:gd name="connsiteX188" fmla="*/ 345094 w 718570"/>
              <a:gd name="connsiteY188" fmla="*/ 524664 h 820540"/>
              <a:gd name="connsiteX189" fmla="*/ 345094 w 718570"/>
              <a:gd name="connsiteY189" fmla="*/ 553478 h 820540"/>
              <a:gd name="connsiteX190" fmla="*/ 373047 w 718570"/>
              <a:gd name="connsiteY190" fmla="*/ 295446 h 820540"/>
              <a:gd name="connsiteX191" fmla="*/ 373047 w 718570"/>
              <a:gd name="connsiteY191" fmla="*/ 266633 h 820540"/>
              <a:gd name="connsiteX192" fmla="*/ 467659 w 718570"/>
              <a:gd name="connsiteY192" fmla="*/ 223197 h 820540"/>
              <a:gd name="connsiteX193" fmla="*/ 476690 w 718570"/>
              <a:gd name="connsiteY193" fmla="*/ 325980 h 820540"/>
              <a:gd name="connsiteX194" fmla="*/ 450457 w 718570"/>
              <a:gd name="connsiteY194" fmla="*/ 341032 h 820540"/>
              <a:gd name="connsiteX195" fmla="*/ 400140 w 718570"/>
              <a:gd name="connsiteY195" fmla="*/ 339312 h 820540"/>
              <a:gd name="connsiteX196" fmla="*/ 373047 w 718570"/>
              <a:gd name="connsiteY196" fmla="*/ 295446 h 820540"/>
              <a:gd name="connsiteX197" fmla="*/ 466799 w 718570"/>
              <a:gd name="connsiteY197" fmla="*/ 596913 h 820540"/>
              <a:gd name="connsiteX198" fmla="*/ 373907 w 718570"/>
              <a:gd name="connsiteY198" fmla="*/ 553908 h 820540"/>
              <a:gd name="connsiteX199" fmla="*/ 373907 w 718570"/>
              <a:gd name="connsiteY199" fmla="*/ 523374 h 820540"/>
              <a:gd name="connsiteX200" fmla="*/ 400140 w 718570"/>
              <a:gd name="connsiteY200" fmla="*/ 480799 h 820540"/>
              <a:gd name="connsiteX201" fmla="*/ 450887 w 718570"/>
              <a:gd name="connsiteY201" fmla="*/ 479079 h 820540"/>
              <a:gd name="connsiteX202" fmla="*/ 476260 w 718570"/>
              <a:gd name="connsiteY202" fmla="*/ 493701 h 820540"/>
              <a:gd name="connsiteX203" fmla="*/ 466799 w 718570"/>
              <a:gd name="connsiteY203" fmla="*/ 596913 h 820540"/>
              <a:gd name="connsiteX204" fmla="*/ 491312 w 718570"/>
              <a:gd name="connsiteY204" fmla="*/ 469618 h 820540"/>
              <a:gd name="connsiteX205" fmla="*/ 465508 w 718570"/>
              <a:gd name="connsiteY205" fmla="*/ 454566 h 820540"/>
              <a:gd name="connsiteX206" fmla="*/ 441425 w 718570"/>
              <a:gd name="connsiteY206" fmla="*/ 409840 h 820540"/>
              <a:gd name="connsiteX207" fmla="*/ 465938 w 718570"/>
              <a:gd name="connsiteY207" fmla="*/ 364685 h 820540"/>
              <a:gd name="connsiteX208" fmla="*/ 490881 w 718570"/>
              <a:gd name="connsiteY208" fmla="*/ 350063 h 820540"/>
              <a:gd name="connsiteX209" fmla="*/ 576032 w 718570"/>
              <a:gd name="connsiteY209" fmla="*/ 410270 h 820540"/>
              <a:gd name="connsiteX210" fmla="*/ 491312 w 718570"/>
              <a:gd name="connsiteY210" fmla="*/ 469618 h 8205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</a:cxnLst>
            <a:rect l="l" t="t" r="r" b="b"/>
            <a:pathLst>
              <a:path w="718570" h="820540">
                <a:moveTo>
                  <a:pt x="710639" y="597343"/>
                </a:moveTo>
                <a:lnTo>
                  <a:pt x="651721" y="562939"/>
                </a:lnTo>
                <a:lnTo>
                  <a:pt x="671934" y="556058"/>
                </a:lnTo>
                <a:cubicBezTo>
                  <a:pt x="679245" y="553478"/>
                  <a:pt x="683115" y="545307"/>
                  <a:pt x="680535" y="537996"/>
                </a:cubicBezTo>
                <a:cubicBezTo>
                  <a:pt x="677954" y="530685"/>
                  <a:pt x="669784" y="526815"/>
                  <a:pt x="662473" y="529395"/>
                </a:cubicBezTo>
                <a:lnTo>
                  <a:pt x="619467" y="544447"/>
                </a:lnTo>
                <a:lnTo>
                  <a:pt x="582913" y="523374"/>
                </a:lnTo>
                <a:lnTo>
                  <a:pt x="640110" y="491120"/>
                </a:lnTo>
                <a:cubicBezTo>
                  <a:pt x="646991" y="487250"/>
                  <a:pt x="649571" y="478649"/>
                  <a:pt x="645271" y="471768"/>
                </a:cubicBezTo>
                <a:cubicBezTo>
                  <a:pt x="641400" y="464887"/>
                  <a:pt x="632799" y="462737"/>
                  <a:pt x="625918" y="466607"/>
                </a:cubicBezTo>
                <a:lnTo>
                  <a:pt x="554529" y="507032"/>
                </a:lnTo>
                <a:lnTo>
                  <a:pt x="518835" y="486390"/>
                </a:lnTo>
                <a:lnTo>
                  <a:pt x="603555" y="427043"/>
                </a:lnTo>
                <a:cubicBezTo>
                  <a:pt x="608716" y="423602"/>
                  <a:pt x="610866" y="417151"/>
                  <a:pt x="609146" y="411131"/>
                </a:cubicBezTo>
                <a:cubicBezTo>
                  <a:pt x="610866" y="405540"/>
                  <a:pt x="608716" y="399089"/>
                  <a:pt x="603555" y="395219"/>
                </a:cubicBezTo>
                <a:lnTo>
                  <a:pt x="518405" y="335011"/>
                </a:lnTo>
                <a:lnTo>
                  <a:pt x="554099" y="314369"/>
                </a:lnTo>
                <a:lnTo>
                  <a:pt x="626348" y="355654"/>
                </a:lnTo>
                <a:cubicBezTo>
                  <a:pt x="633229" y="359524"/>
                  <a:pt x="641830" y="357374"/>
                  <a:pt x="645700" y="350493"/>
                </a:cubicBezTo>
                <a:cubicBezTo>
                  <a:pt x="649571" y="343612"/>
                  <a:pt x="647421" y="335011"/>
                  <a:pt x="640540" y="331141"/>
                </a:cubicBezTo>
                <a:lnTo>
                  <a:pt x="582913" y="298027"/>
                </a:lnTo>
                <a:lnTo>
                  <a:pt x="619467" y="276954"/>
                </a:lnTo>
                <a:lnTo>
                  <a:pt x="663333" y="292866"/>
                </a:lnTo>
                <a:cubicBezTo>
                  <a:pt x="670644" y="295446"/>
                  <a:pt x="678815" y="291576"/>
                  <a:pt x="681395" y="284265"/>
                </a:cubicBezTo>
                <a:cubicBezTo>
                  <a:pt x="683975" y="276954"/>
                  <a:pt x="680105" y="268783"/>
                  <a:pt x="672794" y="266203"/>
                </a:cubicBezTo>
                <a:lnTo>
                  <a:pt x="651721" y="258462"/>
                </a:lnTo>
                <a:lnTo>
                  <a:pt x="711499" y="224058"/>
                </a:lnTo>
                <a:cubicBezTo>
                  <a:pt x="718379" y="220187"/>
                  <a:pt x="720530" y="211586"/>
                  <a:pt x="716659" y="204705"/>
                </a:cubicBezTo>
                <a:cubicBezTo>
                  <a:pt x="712789" y="197824"/>
                  <a:pt x="704188" y="195674"/>
                  <a:pt x="697307" y="199544"/>
                </a:cubicBezTo>
                <a:lnTo>
                  <a:pt x="637960" y="233519"/>
                </a:lnTo>
                <a:lnTo>
                  <a:pt x="641830" y="212446"/>
                </a:lnTo>
                <a:cubicBezTo>
                  <a:pt x="643120" y="204705"/>
                  <a:pt x="637960" y="197394"/>
                  <a:pt x="630219" y="195674"/>
                </a:cubicBezTo>
                <a:cubicBezTo>
                  <a:pt x="622478" y="194384"/>
                  <a:pt x="615167" y="199544"/>
                  <a:pt x="613446" y="207286"/>
                </a:cubicBezTo>
                <a:lnTo>
                  <a:pt x="605276" y="252011"/>
                </a:lnTo>
                <a:lnTo>
                  <a:pt x="568721" y="273084"/>
                </a:lnTo>
                <a:lnTo>
                  <a:pt x="569151" y="207716"/>
                </a:lnTo>
                <a:cubicBezTo>
                  <a:pt x="569151" y="199975"/>
                  <a:pt x="562700" y="193524"/>
                  <a:pt x="554959" y="193524"/>
                </a:cubicBezTo>
                <a:cubicBezTo>
                  <a:pt x="547218" y="193524"/>
                  <a:pt x="540768" y="199975"/>
                  <a:pt x="540768" y="207716"/>
                </a:cubicBezTo>
                <a:lnTo>
                  <a:pt x="540337" y="289856"/>
                </a:lnTo>
                <a:lnTo>
                  <a:pt x="504643" y="310498"/>
                </a:lnTo>
                <a:lnTo>
                  <a:pt x="495182" y="207716"/>
                </a:lnTo>
                <a:cubicBezTo>
                  <a:pt x="494752" y="201695"/>
                  <a:pt x="490021" y="196534"/>
                  <a:pt x="484431" y="195244"/>
                </a:cubicBezTo>
                <a:cubicBezTo>
                  <a:pt x="480130" y="190943"/>
                  <a:pt x="473679" y="189653"/>
                  <a:pt x="468089" y="192234"/>
                </a:cubicBezTo>
                <a:lnTo>
                  <a:pt x="373477" y="236099"/>
                </a:lnTo>
                <a:lnTo>
                  <a:pt x="373477" y="195244"/>
                </a:lnTo>
                <a:lnTo>
                  <a:pt x="445296" y="153529"/>
                </a:lnTo>
                <a:cubicBezTo>
                  <a:pt x="452177" y="149658"/>
                  <a:pt x="454327" y="141057"/>
                  <a:pt x="450457" y="134177"/>
                </a:cubicBezTo>
                <a:cubicBezTo>
                  <a:pt x="446586" y="127296"/>
                  <a:pt x="437555" y="125145"/>
                  <a:pt x="431104" y="129016"/>
                </a:cubicBezTo>
                <a:lnTo>
                  <a:pt x="373477" y="162560"/>
                </a:lnTo>
                <a:lnTo>
                  <a:pt x="373477" y="120415"/>
                </a:lnTo>
                <a:lnTo>
                  <a:pt x="409171" y="90311"/>
                </a:lnTo>
                <a:cubicBezTo>
                  <a:pt x="415192" y="85150"/>
                  <a:pt x="416052" y="76119"/>
                  <a:pt x="410892" y="70099"/>
                </a:cubicBezTo>
                <a:cubicBezTo>
                  <a:pt x="405731" y="64078"/>
                  <a:pt x="396700" y="63218"/>
                  <a:pt x="390679" y="68378"/>
                </a:cubicBezTo>
                <a:lnTo>
                  <a:pt x="373477" y="83000"/>
                </a:lnTo>
                <a:lnTo>
                  <a:pt x="373477" y="14192"/>
                </a:lnTo>
                <a:cubicBezTo>
                  <a:pt x="373477" y="6451"/>
                  <a:pt x="367026" y="0"/>
                  <a:pt x="359285" y="0"/>
                </a:cubicBezTo>
                <a:cubicBezTo>
                  <a:pt x="351544" y="0"/>
                  <a:pt x="345094" y="6451"/>
                  <a:pt x="345094" y="14192"/>
                </a:cubicBezTo>
                <a:lnTo>
                  <a:pt x="345094" y="82570"/>
                </a:lnTo>
                <a:lnTo>
                  <a:pt x="328752" y="68808"/>
                </a:lnTo>
                <a:cubicBezTo>
                  <a:pt x="322731" y="63648"/>
                  <a:pt x="313700" y="64508"/>
                  <a:pt x="308539" y="70529"/>
                </a:cubicBezTo>
                <a:cubicBezTo>
                  <a:pt x="303378" y="76549"/>
                  <a:pt x="304239" y="85581"/>
                  <a:pt x="310259" y="90741"/>
                </a:cubicBezTo>
                <a:lnTo>
                  <a:pt x="345094" y="119985"/>
                </a:lnTo>
                <a:lnTo>
                  <a:pt x="345094" y="162130"/>
                </a:lnTo>
                <a:lnTo>
                  <a:pt x="288327" y="129016"/>
                </a:lnTo>
                <a:cubicBezTo>
                  <a:pt x="281446" y="125145"/>
                  <a:pt x="272845" y="127296"/>
                  <a:pt x="268974" y="134177"/>
                </a:cubicBezTo>
                <a:cubicBezTo>
                  <a:pt x="265104" y="141057"/>
                  <a:pt x="267254" y="149658"/>
                  <a:pt x="274135" y="153529"/>
                </a:cubicBezTo>
                <a:lnTo>
                  <a:pt x="345094" y="194814"/>
                </a:lnTo>
                <a:lnTo>
                  <a:pt x="345094" y="236099"/>
                </a:lnTo>
                <a:lnTo>
                  <a:pt x="251342" y="192664"/>
                </a:lnTo>
                <a:cubicBezTo>
                  <a:pt x="245751" y="190083"/>
                  <a:pt x="239731" y="191374"/>
                  <a:pt x="235430" y="195244"/>
                </a:cubicBezTo>
                <a:cubicBezTo>
                  <a:pt x="229839" y="196964"/>
                  <a:pt x="225539" y="201695"/>
                  <a:pt x="225109" y="207716"/>
                </a:cubicBezTo>
                <a:lnTo>
                  <a:pt x="215218" y="311358"/>
                </a:lnTo>
                <a:lnTo>
                  <a:pt x="179523" y="290716"/>
                </a:lnTo>
                <a:lnTo>
                  <a:pt x="179523" y="207716"/>
                </a:lnTo>
                <a:cubicBezTo>
                  <a:pt x="179523" y="199975"/>
                  <a:pt x="173072" y="193524"/>
                  <a:pt x="165332" y="193524"/>
                </a:cubicBezTo>
                <a:cubicBezTo>
                  <a:pt x="157590" y="193524"/>
                  <a:pt x="151140" y="199975"/>
                  <a:pt x="151140" y="207716"/>
                </a:cubicBezTo>
                <a:lnTo>
                  <a:pt x="151140" y="274374"/>
                </a:lnTo>
                <a:lnTo>
                  <a:pt x="114585" y="253301"/>
                </a:lnTo>
                <a:lnTo>
                  <a:pt x="106414" y="207286"/>
                </a:lnTo>
                <a:cubicBezTo>
                  <a:pt x="105124" y="199544"/>
                  <a:pt x="97813" y="194384"/>
                  <a:pt x="89642" y="195674"/>
                </a:cubicBezTo>
                <a:cubicBezTo>
                  <a:pt x="81901" y="196964"/>
                  <a:pt x="76740" y="204275"/>
                  <a:pt x="78031" y="212446"/>
                </a:cubicBezTo>
                <a:lnTo>
                  <a:pt x="81901" y="234379"/>
                </a:lnTo>
                <a:lnTo>
                  <a:pt x="22124" y="199544"/>
                </a:lnTo>
                <a:cubicBezTo>
                  <a:pt x="15243" y="195674"/>
                  <a:pt x="6642" y="197824"/>
                  <a:pt x="2771" y="204705"/>
                </a:cubicBezTo>
                <a:cubicBezTo>
                  <a:pt x="-1099" y="211586"/>
                  <a:pt x="1051" y="220187"/>
                  <a:pt x="7932" y="224058"/>
                </a:cubicBezTo>
                <a:lnTo>
                  <a:pt x="66849" y="258462"/>
                </a:lnTo>
                <a:lnTo>
                  <a:pt x="46637" y="265343"/>
                </a:lnTo>
                <a:cubicBezTo>
                  <a:pt x="39326" y="267923"/>
                  <a:pt x="35456" y="276094"/>
                  <a:pt x="38036" y="283405"/>
                </a:cubicBezTo>
                <a:cubicBezTo>
                  <a:pt x="40616" y="290716"/>
                  <a:pt x="48787" y="294586"/>
                  <a:pt x="56098" y="292006"/>
                </a:cubicBezTo>
                <a:lnTo>
                  <a:pt x="99103" y="276954"/>
                </a:lnTo>
                <a:lnTo>
                  <a:pt x="135658" y="298027"/>
                </a:lnTo>
                <a:lnTo>
                  <a:pt x="78461" y="330281"/>
                </a:lnTo>
                <a:cubicBezTo>
                  <a:pt x="71580" y="334151"/>
                  <a:pt x="69000" y="342752"/>
                  <a:pt x="73300" y="349633"/>
                </a:cubicBezTo>
                <a:cubicBezTo>
                  <a:pt x="77171" y="356514"/>
                  <a:pt x="85772" y="358664"/>
                  <a:pt x="92652" y="354794"/>
                </a:cubicBezTo>
                <a:lnTo>
                  <a:pt x="164041" y="314369"/>
                </a:lnTo>
                <a:lnTo>
                  <a:pt x="199736" y="335011"/>
                </a:lnTo>
                <a:lnTo>
                  <a:pt x="115015" y="393928"/>
                </a:lnTo>
                <a:cubicBezTo>
                  <a:pt x="109855" y="397369"/>
                  <a:pt x="107704" y="403820"/>
                  <a:pt x="109425" y="409410"/>
                </a:cubicBezTo>
                <a:cubicBezTo>
                  <a:pt x="107704" y="415001"/>
                  <a:pt x="109855" y="421452"/>
                  <a:pt x="115015" y="425322"/>
                </a:cubicBezTo>
                <a:lnTo>
                  <a:pt x="200166" y="485530"/>
                </a:lnTo>
                <a:lnTo>
                  <a:pt x="164471" y="506172"/>
                </a:lnTo>
                <a:lnTo>
                  <a:pt x="92223" y="464887"/>
                </a:lnTo>
                <a:cubicBezTo>
                  <a:pt x="85342" y="461017"/>
                  <a:pt x="76740" y="463167"/>
                  <a:pt x="72870" y="470048"/>
                </a:cubicBezTo>
                <a:cubicBezTo>
                  <a:pt x="69000" y="476929"/>
                  <a:pt x="71150" y="485530"/>
                  <a:pt x="78031" y="489400"/>
                </a:cubicBezTo>
                <a:lnTo>
                  <a:pt x="135658" y="522514"/>
                </a:lnTo>
                <a:lnTo>
                  <a:pt x="99103" y="543587"/>
                </a:lnTo>
                <a:lnTo>
                  <a:pt x="55238" y="527675"/>
                </a:lnTo>
                <a:cubicBezTo>
                  <a:pt x="47927" y="525095"/>
                  <a:pt x="39756" y="528965"/>
                  <a:pt x="37176" y="536276"/>
                </a:cubicBezTo>
                <a:cubicBezTo>
                  <a:pt x="34595" y="543587"/>
                  <a:pt x="38466" y="551758"/>
                  <a:pt x="45777" y="554338"/>
                </a:cubicBezTo>
                <a:lnTo>
                  <a:pt x="66849" y="562079"/>
                </a:lnTo>
                <a:lnTo>
                  <a:pt x="7072" y="596483"/>
                </a:lnTo>
                <a:cubicBezTo>
                  <a:pt x="191" y="600354"/>
                  <a:pt x="-1959" y="608955"/>
                  <a:pt x="1911" y="615836"/>
                </a:cubicBezTo>
                <a:cubicBezTo>
                  <a:pt x="5782" y="622717"/>
                  <a:pt x="14383" y="624867"/>
                  <a:pt x="21264" y="620996"/>
                </a:cubicBezTo>
                <a:lnTo>
                  <a:pt x="80611" y="587022"/>
                </a:lnTo>
                <a:lnTo>
                  <a:pt x="76740" y="608095"/>
                </a:lnTo>
                <a:cubicBezTo>
                  <a:pt x="75450" y="615836"/>
                  <a:pt x="80611" y="623147"/>
                  <a:pt x="88352" y="624867"/>
                </a:cubicBezTo>
                <a:cubicBezTo>
                  <a:pt x="96093" y="626157"/>
                  <a:pt x="103404" y="620996"/>
                  <a:pt x="105124" y="613255"/>
                </a:cubicBezTo>
                <a:lnTo>
                  <a:pt x="113295" y="568530"/>
                </a:lnTo>
                <a:lnTo>
                  <a:pt x="149849" y="547457"/>
                </a:lnTo>
                <a:lnTo>
                  <a:pt x="149420" y="612825"/>
                </a:lnTo>
                <a:cubicBezTo>
                  <a:pt x="149420" y="620566"/>
                  <a:pt x="155870" y="627017"/>
                  <a:pt x="163611" y="627017"/>
                </a:cubicBezTo>
                <a:cubicBezTo>
                  <a:pt x="171352" y="627017"/>
                  <a:pt x="177803" y="620566"/>
                  <a:pt x="177803" y="612825"/>
                </a:cubicBezTo>
                <a:lnTo>
                  <a:pt x="178233" y="530685"/>
                </a:lnTo>
                <a:lnTo>
                  <a:pt x="213927" y="510043"/>
                </a:lnTo>
                <a:lnTo>
                  <a:pt x="223389" y="612825"/>
                </a:lnTo>
                <a:cubicBezTo>
                  <a:pt x="223819" y="618846"/>
                  <a:pt x="228549" y="624007"/>
                  <a:pt x="234140" y="625297"/>
                </a:cubicBezTo>
                <a:cubicBezTo>
                  <a:pt x="238441" y="629597"/>
                  <a:pt x="244891" y="630888"/>
                  <a:pt x="250482" y="628307"/>
                </a:cubicBezTo>
                <a:lnTo>
                  <a:pt x="345094" y="584442"/>
                </a:lnTo>
                <a:lnTo>
                  <a:pt x="345094" y="625297"/>
                </a:lnTo>
                <a:lnTo>
                  <a:pt x="273275" y="667012"/>
                </a:lnTo>
                <a:cubicBezTo>
                  <a:pt x="266394" y="670882"/>
                  <a:pt x="264244" y="679914"/>
                  <a:pt x="268114" y="686364"/>
                </a:cubicBezTo>
                <a:cubicBezTo>
                  <a:pt x="271985" y="693245"/>
                  <a:pt x="281016" y="695396"/>
                  <a:pt x="287466" y="691525"/>
                </a:cubicBezTo>
                <a:lnTo>
                  <a:pt x="345094" y="657981"/>
                </a:lnTo>
                <a:lnTo>
                  <a:pt x="345094" y="700126"/>
                </a:lnTo>
                <a:lnTo>
                  <a:pt x="309399" y="730230"/>
                </a:lnTo>
                <a:cubicBezTo>
                  <a:pt x="303378" y="735390"/>
                  <a:pt x="302518" y="744422"/>
                  <a:pt x="307679" y="750442"/>
                </a:cubicBezTo>
                <a:cubicBezTo>
                  <a:pt x="312840" y="756463"/>
                  <a:pt x="321871" y="757323"/>
                  <a:pt x="327891" y="752162"/>
                </a:cubicBezTo>
                <a:lnTo>
                  <a:pt x="345094" y="737541"/>
                </a:lnTo>
                <a:lnTo>
                  <a:pt x="345094" y="806349"/>
                </a:lnTo>
                <a:cubicBezTo>
                  <a:pt x="345094" y="814090"/>
                  <a:pt x="351544" y="820541"/>
                  <a:pt x="359285" y="820541"/>
                </a:cubicBezTo>
                <a:cubicBezTo>
                  <a:pt x="367026" y="820541"/>
                  <a:pt x="373477" y="814090"/>
                  <a:pt x="373477" y="806349"/>
                </a:cubicBezTo>
                <a:lnTo>
                  <a:pt x="373477" y="737971"/>
                </a:lnTo>
                <a:lnTo>
                  <a:pt x="389819" y="751732"/>
                </a:lnTo>
                <a:cubicBezTo>
                  <a:pt x="395840" y="756893"/>
                  <a:pt x="404871" y="756033"/>
                  <a:pt x="410031" y="750012"/>
                </a:cubicBezTo>
                <a:cubicBezTo>
                  <a:pt x="415192" y="743991"/>
                  <a:pt x="414332" y="734960"/>
                  <a:pt x="408311" y="729800"/>
                </a:cubicBezTo>
                <a:lnTo>
                  <a:pt x="373477" y="700556"/>
                </a:lnTo>
                <a:lnTo>
                  <a:pt x="373477" y="658411"/>
                </a:lnTo>
                <a:lnTo>
                  <a:pt x="430244" y="691525"/>
                </a:lnTo>
                <a:cubicBezTo>
                  <a:pt x="437125" y="695396"/>
                  <a:pt x="445726" y="693245"/>
                  <a:pt x="449596" y="686364"/>
                </a:cubicBezTo>
                <a:cubicBezTo>
                  <a:pt x="453467" y="679484"/>
                  <a:pt x="451317" y="670882"/>
                  <a:pt x="444436" y="667012"/>
                </a:cubicBezTo>
                <a:lnTo>
                  <a:pt x="373477" y="625727"/>
                </a:lnTo>
                <a:lnTo>
                  <a:pt x="373477" y="584442"/>
                </a:lnTo>
                <a:lnTo>
                  <a:pt x="467228" y="627877"/>
                </a:lnTo>
                <a:cubicBezTo>
                  <a:pt x="472819" y="630458"/>
                  <a:pt x="478840" y="629167"/>
                  <a:pt x="483140" y="625297"/>
                </a:cubicBezTo>
                <a:cubicBezTo>
                  <a:pt x="488731" y="623577"/>
                  <a:pt x="493032" y="618846"/>
                  <a:pt x="493462" y="612825"/>
                </a:cubicBezTo>
                <a:lnTo>
                  <a:pt x="503353" y="509183"/>
                </a:lnTo>
                <a:lnTo>
                  <a:pt x="539047" y="529825"/>
                </a:lnTo>
                <a:lnTo>
                  <a:pt x="539047" y="612825"/>
                </a:lnTo>
                <a:cubicBezTo>
                  <a:pt x="539047" y="620566"/>
                  <a:pt x="545498" y="627017"/>
                  <a:pt x="553239" y="627017"/>
                </a:cubicBezTo>
                <a:cubicBezTo>
                  <a:pt x="560980" y="627017"/>
                  <a:pt x="567431" y="620566"/>
                  <a:pt x="567431" y="612825"/>
                </a:cubicBezTo>
                <a:lnTo>
                  <a:pt x="567431" y="546167"/>
                </a:lnTo>
                <a:lnTo>
                  <a:pt x="603986" y="567240"/>
                </a:lnTo>
                <a:lnTo>
                  <a:pt x="612156" y="613255"/>
                </a:lnTo>
                <a:cubicBezTo>
                  <a:pt x="613446" y="620996"/>
                  <a:pt x="620757" y="626157"/>
                  <a:pt x="628929" y="624867"/>
                </a:cubicBezTo>
                <a:cubicBezTo>
                  <a:pt x="636669" y="623577"/>
                  <a:pt x="641830" y="616266"/>
                  <a:pt x="640540" y="608525"/>
                </a:cubicBezTo>
                <a:lnTo>
                  <a:pt x="636669" y="586592"/>
                </a:lnTo>
                <a:lnTo>
                  <a:pt x="696447" y="621426"/>
                </a:lnTo>
                <a:cubicBezTo>
                  <a:pt x="703328" y="625297"/>
                  <a:pt x="711929" y="623147"/>
                  <a:pt x="715799" y="616266"/>
                </a:cubicBezTo>
                <a:cubicBezTo>
                  <a:pt x="719670" y="609815"/>
                  <a:pt x="717519" y="601214"/>
                  <a:pt x="710639" y="597343"/>
                </a:cubicBezTo>
                <a:close/>
                <a:moveTo>
                  <a:pt x="251342" y="223197"/>
                </a:moveTo>
                <a:lnTo>
                  <a:pt x="344233" y="266203"/>
                </a:lnTo>
                <a:lnTo>
                  <a:pt x="344233" y="296736"/>
                </a:lnTo>
                <a:lnTo>
                  <a:pt x="318000" y="339312"/>
                </a:lnTo>
                <a:lnTo>
                  <a:pt x="267254" y="341032"/>
                </a:lnTo>
                <a:lnTo>
                  <a:pt x="241881" y="326410"/>
                </a:lnTo>
                <a:lnTo>
                  <a:pt x="251342" y="223197"/>
                </a:lnTo>
                <a:close/>
                <a:moveTo>
                  <a:pt x="227689" y="469618"/>
                </a:moveTo>
                <a:lnTo>
                  <a:pt x="142539" y="409410"/>
                </a:lnTo>
                <a:lnTo>
                  <a:pt x="227259" y="350063"/>
                </a:lnTo>
                <a:lnTo>
                  <a:pt x="253062" y="365115"/>
                </a:lnTo>
                <a:lnTo>
                  <a:pt x="277145" y="409840"/>
                </a:lnTo>
                <a:lnTo>
                  <a:pt x="252632" y="454996"/>
                </a:lnTo>
                <a:lnTo>
                  <a:pt x="227689" y="469618"/>
                </a:lnTo>
                <a:close/>
                <a:moveTo>
                  <a:pt x="345094" y="553478"/>
                </a:moveTo>
                <a:lnTo>
                  <a:pt x="250482" y="596913"/>
                </a:lnTo>
                <a:lnTo>
                  <a:pt x="241451" y="494131"/>
                </a:lnTo>
                <a:lnTo>
                  <a:pt x="267684" y="479079"/>
                </a:lnTo>
                <a:lnTo>
                  <a:pt x="318000" y="480799"/>
                </a:lnTo>
                <a:lnTo>
                  <a:pt x="345094" y="524664"/>
                </a:lnTo>
                <a:lnTo>
                  <a:pt x="345094" y="553478"/>
                </a:lnTo>
                <a:close/>
                <a:moveTo>
                  <a:pt x="373047" y="295446"/>
                </a:moveTo>
                <a:lnTo>
                  <a:pt x="373047" y="266633"/>
                </a:lnTo>
                <a:lnTo>
                  <a:pt x="467659" y="223197"/>
                </a:lnTo>
                <a:lnTo>
                  <a:pt x="476690" y="325980"/>
                </a:lnTo>
                <a:lnTo>
                  <a:pt x="450457" y="341032"/>
                </a:lnTo>
                <a:lnTo>
                  <a:pt x="400140" y="339312"/>
                </a:lnTo>
                <a:lnTo>
                  <a:pt x="373047" y="295446"/>
                </a:lnTo>
                <a:close/>
                <a:moveTo>
                  <a:pt x="466799" y="596913"/>
                </a:moveTo>
                <a:lnTo>
                  <a:pt x="373907" y="553908"/>
                </a:lnTo>
                <a:lnTo>
                  <a:pt x="373907" y="523374"/>
                </a:lnTo>
                <a:lnTo>
                  <a:pt x="400140" y="480799"/>
                </a:lnTo>
                <a:lnTo>
                  <a:pt x="450887" y="479079"/>
                </a:lnTo>
                <a:lnTo>
                  <a:pt x="476260" y="493701"/>
                </a:lnTo>
                <a:lnTo>
                  <a:pt x="466799" y="596913"/>
                </a:lnTo>
                <a:close/>
                <a:moveTo>
                  <a:pt x="491312" y="469618"/>
                </a:moveTo>
                <a:lnTo>
                  <a:pt x="465508" y="454566"/>
                </a:lnTo>
                <a:lnTo>
                  <a:pt x="441425" y="409840"/>
                </a:lnTo>
                <a:lnTo>
                  <a:pt x="465938" y="364685"/>
                </a:lnTo>
                <a:lnTo>
                  <a:pt x="490881" y="350063"/>
                </a:lnTo>
                <a:lnTo>
                  <a:pt x="576032" y="410270"/>
                </a:lnTo>
                <a:lnTo>
                  <a:pt x="491312" y="469618"/>
                </a:ln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 w="4301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>
              <a:latin typeface="+mj-ea"/>
              <a:ea typeface="+mj-ea"/>
            </a:endParaRPr>
          </a:p>
        </p:txBody>
      </p:sp>
      <p:sp>
        <p:nvSpPr>
          <p:cNvPr id="31" name="任意多边形: 形状 30">
            <a:extLst>
              <a:ext uri="{FF2B5EF4-FFF2-40B4-BE49-F238E27FC236}">
                <a16:creationId xmlns:a16="http://schemas.microsoft.com/office/drawing/2014/main" id="{96AAB9E4-960E-424D-BE70-0FC40EED324A}"/>
              </a:ext>
            </a:extLst>
          </p:cNvPr>
          <p:cNvSpPr/>
          <p:nvPr userDrawn="1"/>
        </p:nvSpPr>
        <p:spPr>
          <a:xfrm>
            <a:off x="1260875" y="1188312"/>
            <a:ext cx="124539" cy="142212"/>
          </a:xfrm>
          <a:custGeom>
            <a:avLst/>
            <a:gdLst>
              <a:gd name="connsiteX0" fmla="*/ 710639 w 718570"/>
              <a:gd name="connsiteY0" fmla="*/ 597343 h 820540"/>
              <a:gd name="connsiteX1" fmla="*/ 651721 w 718570"/>
              <a:gd name="connsiteY1" fmla="*/ 562939 h 820540"/>
              <a:gd name="connsiteX2" fmla="*/ 671934 w 718570"/>
              <a:gd name="connsiteY2" fmla="*/ 556058 h 820540"/>
              <a:gd name="connsiteX3" fmla="*/ 680535 w 718570"/>
              <a:gd name="connsiteY3" fmla="*/ 537996 h 820540"/>
              <a:gd name="connsiteX4" fmla="*/ 662473 w 718570"/>
              <a:gd name="connsiteY4" fmla="*/ 529395 h 820540"/>
              <a:gd name="connsiteX5" fmla="*/ 619467 w 718570"/>
              <a:gd name="connsiteY5" fmla="*/ 544447 h 820540"/>
              <a:gd name="connsiteX6" fmla="*/ 582913 w 718570"/>
              <a:gd name="connsiteY6" fmla="*/ 523374 h 820540"/>
              <a:gd name="connsiteX7" fmla="*/ 640110 w 718570"/>
              <a:gd name="connsiteY7" fmla="*/ 491120 h 820540"/>
              <a:gd name="connsiteX8" fmla="*/ 645271 w 718570"/>
              <a:gd name="connsiteY8" fmla="*/ 471768 h 820540"/>
              <a:gd name="connsiteX9" fmla="*/ 625918 w 718570"/>
              <a:gd name="connsiteY9" fmla="*/ 466607 h 820540"/>
              <a:gd name="connsiteX10" fmla="*/ 554529 w 718570"/>
              <a:gd name="connsiteY10" fmla="*/ 507032 h 820540"/>
              <a:gd name="connsiteX11" fmla="*/ 518835 w 718570"/>
              <a:gd name="connsiteY11" fmla="*/ 486390 h 820540"/>
              <a:gd name="connsiteX12" fmla="*/ 603555 w 718570"/>
              <a:gd name="connsiteY12" fmla="*/ 427043 h 820540"/>
              <a:gd name="connsiteX13" fmla="*/ 609146 w 718570"/>
              <a:gd name="connsiteY13" fmla="*/ 411131 h 820540"/>
              <a:gd name="connsiteX14" fmla="*/ 603555 w 718570"/>
              <a:gd name="connsiteY14" fmla="*/ 395219 h 820540"/>
              <a:gd name="connsiteX15" fmla="*/ 518405 w 718570"/>
              <a:gd name="connsiteY15" fmla="*/ 335011 h 820540"/>
              <a:gd name="connsiteX16" fmla="*/ 554099 w 718570"/>
              <a:gd name="connsiteY16" fmla="*/ 314369 h 820540"/>
              <a:gd name="connsiteX17" fmla="*/ 626348 w 718570"/>
              <a:gd name="connsiteY17" fmla="*/ 355654 h 820540"/>
              <a:gd name="connsiteX18" fmla="*/ 645700 w 718570"/>
              <a:gd name="connsiteY18" fmla="*/ 350493 h 820540"/>
              <a:gd name="connsiteX19" fmla="*/ 640540 w 718570"/>
              <a:gd name="connsiteY19" fmla="*/ 331141 h 820540"/>
              <a:gd name="connsiteX20" fmla="*/ 582913 w 718570"/>
              <a:gd name="connsiteY20" fmla="*/ 298027 h 820540"/>
              <a:gd name="connsiteX21" fmla="*/ 619467 w 718570"/>
              <a:gd name="connsiteY21" fmla="*/ 276954 h 820540"/>
              <a:gd name="connsiteX22" fmla="*/ 663333 w 718570"/>
              <a:gd name="connsiteY22" fmla="*/ 292866 h 820540"/>
              <a:gd name="connsiteX23" fmla="*/ 681395 w 718570"/>
              <a:gd name="connsiteY23" fmla="*/ 284265 h 820540"/>
              <a:gd name="connsiteX24" fmla="*/ 672794 w 718570"/>
              <a:gd name="connsiteY24" fmla="*/ 266203 h 820540"/>
              <a:gd name="connsiteX25" fmla="*/ 651721 w 718570"/>
              <a:gd name="connsiteY25" fmla="*/ 258462 h 820540"/>
              <a:gd name="connsiteX26" fmla="*/ 711499 w 718570"/>
              <a:gd name="connsiteY26" fmla="*/ 224058 h 820540"/>
              <a:gd name="connsiteX27" fmla="*/ 716659 w 718570"/>
              <a:gd name="connsiteY27" fmla="*/ 204705 h 820540"/>
              <a:gd name="connsiteX28" fmla="*/ 697307 w 718570"/>
              <a:gd name="connsiteY28" fmla="*/ 199544 h 820540"/>
              <a:gd name="connsiteX29" fmla="*/ 637960 w 718570"/>
              <a:gd name="connsiteY29" fmla="*/ 233519 h 820540"/>
              <a:gd name="connsiteX30" fmla="*/ 641830 w 718570"/>
              <a:gd name="connsiteY30" fmla="*/ 212446 h 820540"/>
              <a:gd name="connsiteX31" fmla="*/ 630219 w 718570"/>
              <a:gd name="connsiteY31" fmla="*/ 195674 h 820540"/>
              <a:gd name="connsiteX32" fmla="*/ 613446 w 718570"/>
              <a:gd name="connsiteY32" fmla="*/ 207286 h 820540"/>
              <a:gd name="connsiteX33" fmla="*/ 605276 w 718570"/>
              <a:gd name="connsiteY33" fmla="*/ 252011 h 820540"/>
              <a:gd name="connsiteX34" fmla="*/ 568721 w 718570"/>
              <a:gd name="connsiteY34" fmla="*/ 273084 h 820540"/>
              <a:gd name="connsiteX35" fmla="*/ 569151 w 718570"/>
              <a:gd name="connsiteY35" fmla="*/ 207716 h 820540"/>
              <a:gd name="connsiteX36" fmla="*/ 554959 w 718570"/>
              <a:gd name="connsiteY36" fmla="*/ 193524 h 820540"/>
              <a:gd name="connsiteX37" fmla="*/ 540768 w 718570"/>
              <a:gd name="connsiteY37" fmla="*/ 207716 h 820540"/>
              <a:gd name="connsiteX38" fmla="*/ 540337 w 718570"/>
              <a:gd name="connsiteY38" fmla="*/ 289856 h 820540"/>
              <a:gd name="connsiteX39" fmla="*/ 504643 w 718570"/>
              <a:gd name="connsiteY39" fmla="*/ 310498 h 820540"/>
              <a:gd name="connsiteX40" fmla="*/ 495182 w 718570"/>
              <a:gd name="connsiteY40" fmla="*/ 207716 h 820540"/>
              <a:gd name="connsiteX41" fmla="*/ 484431 w 718570"/>
              <a:gd name="connsiteY41" fmla="*/ 195244 h 820540"/>
              <a:gd name="connsiteX42" fmla="*/ 468089 w 718570"/>
              <a:gd name="connsiteY42" fmla="*/ 192234 h 820540"/>
              <a:gd name="connsiteX43" fmla="*/ 373477 w 718570"/>
              <a:gd name="connsiteY43" fmla="*/ 236099 h 820540"/>
              <a:gd name="connsiteX44" fmla="*/ 373477 w 718570"/>
              <a:gd name="connsiteY44" fmla="*/ 195244 h 820540"/>
              <a:gd name="connsiteX45" fmla="*/ 445296 w 718570"/>
              <a:gd name="connsiteY45" fmla="*/ 153529 h 820540"/>
              <a:gd name="connsiteX46" fmla="*/ 450457 w 718570"/>
              <a:gd name="connsiteY46" fmla="*/ 134177 h 820540"/>
              <a:gd name="connsiteX47" fmla="*/ 431104 w 718570"/>
              <a:gd name="connsiteY47" fmla="*/ 129016 h 820540"/>
              <a:gd name="connsiteX48" fmla="*/ 373477 w 718570"/>
              <a:gd name="connsiteY48" fmla="*/ 162560 h 820540"/>
              <a:gd name="connsiteX49" fmla="*/ 373477 w 718570"/>
              <a:gd name="connsiteY49" fmla="*/ 120415 h 820540"/>
              <a:gd name="connsiteX50" fmla="*/ 409171 w 718570"/>
              <a:gd name="connsiteY50" fmla="*/ 90311 h 820540"/>
              <a:gd name="connsiteX51" fmla="*/ 410892 w 718570"/>
              <a:gd name="connsiteY51" fmla="*/ 70099 h 820540"/>
              <a:gd name="connsiteX52" fmla="*/ 390679 w 718570"/>
              <a:gd name="connsiteY52" fmla="*/ 68378 h 820540"/>
              <a:gd name="connsiteX53" fmla="*/ 373477 w 718570"/>
              <a:gd name="connsiteY53" fmla="*/ 83000 h 820540"/>
              <a:gd name="connsiteX54" fmla="*/ 373477 w 718570"/>
              <a:gd name="connsiteY54" fmla="*/ 14192 h 820540"/>
              <a:gd name="connsiteX55" fmla="*/ 359285 w 718570"/>
              <a:gd name="connsiteY55" fmla="*/ 0 h 820540"/>
              <a:gd name="connsiteX56" fmla="*/ 345094 w 718570"/>
              <a:gd name="connsiteY56" fmla="*/ 14192 h 820540"/>
              <a:gd name="connsiteX57" fmla="*/ 345094 w 718570"/>
              <a:gd name="connsiteY57" fmla="*/ 82570 h 820540"/>
              <a:gd name="connsiteX58" fmla="*/ 328752 w 718570"/>
              <a:gd name="connsiteY58" fmla="*/ 68808 h 820540"/>
              <a:gd name="connsiteX59" fmla="*/ 308539 w 718570"/>
              <a:gd name="connsiteY59" fmla="*/ 70529 h 820540"/>
              <a:gd name="connsiteX60" fmla="*/ 310259 w 718570"/>
              <a:gd name="connsiteY60" fmla="*/ 90741 h 820540"/>
              <a:gd name="connsiteX61" fmla="*/ 345094 w 718570"/>
              <a:gd name="connsiteY61" fmla="*/ 119985 h 820540"/>
              <a:gd name="connsiteX62" fmla="*/ 345094 w 718570"/>
              <a:gd name="connsiteY62" fmla="*/ 162130 h 820540"/>
              <a:gd name="connsiteX63" fmla="*/ 288327 w 718570"/>
              <a:gd name="connsiteY63" fmla="*/ 129016 h 820540"/>
              <a:gd name="connsiteX64" fmla="*/ 268974 w 718570"/>
              <a:gd name="connsiteY64" fmla="*/ 134177 h 820540"/>
              <a:gd name="connsiteX65" fmla="*/ 274135 w 718570"/>
              <a:gd name="connsiteY65" fmla="*/ 153529 h 820540"/>
              <a:gd name="connsiteX66" fmla="*/ 345094 w 718570"/>
              <a:gd name="connsiteY66" fmla="*/ 194814 h 820540"/>
              <a:gd name="connsiteX67" fmla="*/ 345094 w 718570"/>
              <a:gd name="connsiteY67" fmla="*/ 236099 h 820540"/>
              <a:gd name="connsiteX68" fmla="*/ 251342 w 718570"/>
              <a:gd name="connsiteY68" fmla="*/ 192664 h 820540"/>
              <a:gd name="connsiteX69" fmla="*/ 235430 w 718570"/>
              <a:gd name="connsiteY69" fmla="*/ 195244 h 820540"/>
              <a:gd name="connsiteX70" fmla="*/ 225109 w 718570"/>
              <a:gd name="connsiteY70" fmla="*/ 207716 h 820540"/>
              <a:gd name="connsiteX71" fmla="*/ 215218 w 718570"/>
              <a:gd name="connsiteY71" fmla="*/ 311358 h 820540"/>
              <a:gd name="connsiteX72" fmla="*/ 179523 w 718570"/>
              <a:gd name="connsiteY72" fmla="*/ 290716 h 820540"/>
              <a:gd name="connsiteX73" fmla="*/ 179523 w 718570"/>
              <a:gd name="connsiteY73" fmla="*/ 207716 h 820540"/>
              <a:gd name="connsiteX74" fmla="*/ 165332 w 718570"/>
              <a:gd name="connsiteY74" fmla="*/ 193524 h 820540"/>
              <a:gd name="connsiteX75" fmla="*/ 151140 w 718570"/>
              <a:gd name="connsiteY75" fmla="*/ 207716 h 820540"/>
              <a:gd name="connsiteX76" fmla="*/ 151140 w 718570"/>
              <a:gd name="connsiteY76" fmla="*/ 274374 h 820540"/>
              <a:gd name="connsiteX77" fmla="*/ 114585 w 718570"/>
              <a:gd name="connsiteY77" fmla="*/ 253301 h 820540"/>
              <a:gd name="connsiteX78" fmla="*/ 106414 w 718570"/>
              <a:gd name="connsiteY78" fmla="*/ 207286 h 820540"/>
              <a:gd name="connsiteX79" fmla="*/ 89642 w 718570"/>
              <a:gd name="connsiteY79" fmla="*/ 195674 h 820540"/>
              <a:gd name="connsiteX80" fmla="*/ 78031 w 718570"/>
              <a:gd name="connsiteY80" fmla="*/ 212446 h 820540"/>
              <a:gd name="connsiteX81" fmla="*/ 81901 w 718570"/>
              <a:gd name="connsiteY81" fmla="*/ 234379 h 820540"/>
              <a:gd name="connsiteX82" fmla="*/ 22124 w 718570"/>
              <a:gd name="connsiteY82" fmla="*/ 199544 h 820540"/>
              <a:gd name="connsiteX83" fmla="*/ 2771 w 718570"/>
              <a:gd name="connsiteY83" fmla="*/ 204705 h 820540"/>
              <a:gd name="connsiteX84" fmla="*/ 7932 w 718570"/>
              <a:gd name="connsiteY84" fmla="*/ 224058 h 820540"/>
              <a:gd name="connsiteX85" fmla="*/ 66849 w 718570"/>
              <a:gd name="connsiteY85" fmla="*/ 258462 h 820540"/>
              <a:gd name="connsiteX86" fmla="*/ 46637 w 718570"/>
              <a:gd name="connsiteY86" fmla="*/ 265343 h 820540"/>
              <a:gd name="connsiteX87" fmla="*/ 38036 w 718570"/>
              <a:gd name="connsiteY87" fmla="*/ 283405 h 820540"/>
              <a:gd name="connsiteX88" fmla="*/ 56098 w 718570"/>
              <a:gd name="connsiteY88" fmla="*/ 292006 h 820540"/>
              <a:gd name="connsiteX89" fmla="*/ 99103 w 718570"/>
              <a:gd name="connsiteY89" fmla="*/ 276954 h 820540"/>
              <a:gd name="connsiteX90" fmla="*/ 135658 w 718570"/>
              <a:gd name="connsiteY90" fmla="*/ 298027 h 820540"/>
              <a:gd name="connsiteX91" fmla="*/ 78461 w 718570"/>
              <a:gd name="connsiteY91" fmla="*/ 330281 h 820540"/>
              <a:gd name="connsiteX92" fmla="*/ 73300 w 718570"/>
              <a:gd name="connsiteY92" fmla="*/ 349633 h 820540"/>
              <a:gd name="connsiteX93" fmla="*/ 92652 w 718570"/>
              <a:gd name="connsiteY93" fmla="*/ 354794 h 820540"/>
              <a:gd name="connsiteX94" fmla="*/ 164041 w 718570"/>
              <a:gd name="connsiteY94" fmla="*/ 314369 h 820540"/>
              <a:gd name="connsiteX95" fmla="*/ 199736 w 718570"/>
              <a:gd name="connsiteY95" fmla="*/ 335011 h 820540"/>
              <a:gd name="connsiteX96" fmla="*/ 115015 w 718570"/>
              <a:gd name="connsiteY96" fmla="*/ 393928 h 820540"/>
              <a:gd name="connsiteX97" fmla="*/ 109425 w 718570"/>
              <a:gd name="connsiteY97" fmla="*/ 409410 h 820540"/>
              <a:gd name="connsiteX98" fmla="*/ 115015 w 718570"/>
              <a:gd name="connsiteY98" fmla="*/ 425322 h 820540"/>
              <a:gd name="connsiteX99" fmla="*/ 200166 w 718570"/>
              <a:gd name="connsiteY99" fmla="*/ 485530 h 820540"/>
              <a:gd name="connsiteX100" fmla="*/ 164471 w 718570"/>
              <a:gd name="connsiteY100" fmla="*/ 506172 h 820540"/>
              <a:gd name="connsiteX101" fmla="*/ 92223 w 718570"/>
              <a:gd name="connsiteY101" fmla="*/ 464887 h 820540"/>
              <a:gd name="connsiteX102" fmla="*/ 72870 w 718570"/>
              <a:gd name="connsiteY102" fmla="*/ 470048 h 820540"/>
              <a:gd name="connsiteX103" fmla="*/ 78031 w 718570"/>
              <a:gd name="connsiteY103" fmla="*/ 489400 h 820540"/>
              <a:gd name="connsiteX104" fmla="*/ 135658 w 718570"/>
              <a:gd name="connsiteY104" fmla="*/ 522514 h 820540"/>
              <a:gd name="connsiteX105" fmla="*/ 99103 w 718570"/>
              <a:gd name="connsiteY105" fmla="*/ 543587 h 820540"/>
              <a:gd name="connsiteX106" fmla="*/ 55238 w 718570"/>
              <a:gd name="connsiteY106" fmla="*/ 527675 h 820540"/>
              <a:gd name="connsiteX107" fmla="*/ 37176 w 718570"/>
              <a:gd name="connsiteY107" fmla="*/ 536276 h 820540"/>
              <a:gd name="connsiteX108" fmla="*/ 45777 w 718570"/>
              <a:gd name="connsiteY108" fmla="*/ 554338 h 820540"/>
              <a:gd name="connsiteX109" fmla="*/ 66849 w 718570"/>
              <a:gd name="connsiteY109" fmla="*/ 562079 h 820540"/>
              <a:gd name="connsiteX110" fmla="*/ 7072 w 718570"/>
              <a:gd name="connsiteY110" fmla="*/ 596483 h 820540"/>
              <a:gd name="connsiteX111" fmla="*/ 1911 w 718570"/>
              <a:gd name="connsiteY111" fmla="*/ 615836 h 820540"/>
              <a:gd name="connsiteX112" fmla="*/ 21264 w 718570"/>
              <a:gd name="connsiteY112" fmla="*/ 620996 h 820540"/>
              <a:gd name="connsiteX113" fmla="*/ 80611 w 718570"/>
              <a:gd name="connsiteY113" fmla="*/ 587022 h 820540"/>
              <a:gd name="connsiteX114" fmla="*/ 76740 w 718570"/>
              <a:gd name="connsiteY114" fmla="*/ 608095 h 820540"/>
              <a:gd name="connsiteX115" fmla="*/ 88352 w 718570"/>
              <a:gd name="connsiteY115" fmla="*/ 624867 h 820540"/>
              <a:gd name="connsiteX116" fmla="*/ 105124 w 718570"/>
              <a:gd name="connsiteY116" fmla="*/ 613255 h 820540"/>
              <a:gd name="connsiteX117" fmla="*/ 113295 w 718570"/>
              <a:gd name="connsiteY117" fmla="*/ 568530 h 820540"/>
              <a:gd name="connsiteX118" fmla="*/ 149849 w 718570"/>
              <a:gd name="connsiteY118" fmla="*/ 547457 h 820540"/>
              <a:gd name="connsiteX119" fmla="*/ 149420 w 718570"/>
              <a:gd name="connsiteY119" fmla="*/ 612825 h 820540"/>
              <a:gd name="connsiteX120" fmla="*/ 163611 w 718570"/>
              <a:gd name="connsiteY120" fmla="*/ 627017 h 820540"/>
              <a:gd name="connsiteX121" fmla="*/ 177803 w 718570"/>
              <a:gd name="connsiteY121" fmla="*/ 612825 h 820540"/>
              <a:gd name="connsiteX122" fmla="*/ 178233 w 718570"/>
              <a:gd name="connsiteY122" fmla="*/ 530685 h 820540"/>
              <a:gd name="connsiteX123" fmla="*/ 213927 w 718570"/>
              <a:gd name="connsiteY123" fmla="*/ 510043 h 820540"/>
              <a:gd name="connsiteX124" fmla="*/ 223389 w 718570"/>
              <a:gd name="connsiteY124" fmla="*/ 612825 h 820540"/>
              <a:gd name="connsiteX125" fmla="*/ 234140 w 718570"/>
              <a:gd name="connsiteY125" fmla="*/ 625297 h 820540"/>
              <a:gd name="connsiteX126" fmla="*/ 250482 w 718570"/>
              <a:gd name="connsiteY126" fmla="*/ 628307 h 820540"/>
              <a:gd name="connsiteX127" fmla="*/ 345094 w 718570"/>
              <a:gd name="connsiteY127" fmla="*/ 584442 h 820540"/>
              <a:gd name="connsiteX128" fmla="*/ 345094 w 718570"/>
              <a:gd name="connsiteY128" fmla="*/ 625297 h 820540"/>
              <a:gd name="connsiteX129" fmla="*/ 273275 w 718570"/>
              <a:gd name="connsiteY129" fmla="*/ 667012 h 820540"/>
              <a:gd name="connsiteX130" fmla="*/ 268114 w 718570"/>
              <a:gd name="connsiteY130" fmla="*/ 686364 h 820540"/>
              <a:gd name="connsiteX131" fmla="*/ 287466 w 718570"/>
              <a:gd name="connsiteY131" fmla="*/ 691525 h 820540"/>
              <a:gd name="connsiteX132" fmla="*/ 345094 w 718570"/>
              <a:gd name="connsiteY132" fmla="*/ 657981 h 820540"/>
              <a:gd name="connsiteX133" fmla="*/ 345094 w 718570"/>
              <a:gd name="connsiteY133" fmla="*/ 700126 h 820540"/>
              <a:gd name="connsiteX134" fmla="*/ 309399 w 718570"/>
              <a:gd name="connsiteY134" fmla="*/ 730230 h 820540"/>
              <a:gd name="connsiteX135" fmla="*/ 307679 w 718570"/>
              <a:gd name="connsiteY135" fmla="*/ 750442 h 820540"/>
              <a:gd name="connsiteX136" fmla="*/ 327891 w 718570"/>
              <a:gd name="connsiteY136" fmla="*/ 752162 h 820540"/>
              <a:gd name="connsiteX137" fmla="*/ 345094 w 718570"/>
              <a:gd name="connsiteY137" fmla="*/ 737541 h 820540"/>
              <a:gd name="connsiteX138" fmla="*/ 345094 w 718570"/>
              <a:gd name="connsiteY138" fmla="*/ 806349 h 820540"/>
              <a:gd name="connsiteX139" fmla="*/ 359285 w 718570"/>
              <a:gd name="connsiteY139" fmla="*/ 820541 h 820540"/>
              <a:gd name="connsiteX140" fmla="*/ 373477 w 718570"/>
              <a:gd name="connsiteY140" fmla="*/ 806349 h 820540"/>
              <a:gd name="connsiteX141" fmla="*/ 373477 w 718570"/>
              <a:gd name="connsiteY141" fmla="*/ 737971 h 820540"/>
              <a:gd name="connsiteX142" fmla="*/ 389819 w 718570"/>
              <a:gd name="connsiteY142" fmla="*/ 751732 h 820540"/>
              <a:gd name="connsiteX143" fmla="*/ 410031 w 718570"/>
              <a:gd name="connsiteY143" fmla="*/ 750012 h 820540"/>
              <a:gd name="connsiteX144" fmla="*/ 408311 w 718570"/>
              <a:gd name="connsiteY144" fmla="*/ 729800 h 820540"/>
              <a:gd name="connsiteX145" fmla="*/ 373477 w 718570"/>
              <a:gd name="connsiteY145" fmla="*/ 700556 h 820540"/>
              <a:gd name="connsiteX146" fmla="*/ 373477 w 718570"/>
              <a:gd name="connsiteY146" fmla="*/ 658411 h 820540"/>
              <a:gd name="connsiteX147" fmla="*/ 430244 w 718570"/>
              <a:gd name="connsiteY147" fmla="*/ 691525 h 820540"/>
              <a:gd name="connsiteX148" fmla="*/ 449596 w 718570"/>
              <a:gd name="connsiteY148" fmla="*/ 686364 h 820540"/>
              <a:gd name="connsiteX149" fmla="*/ 444436 w 718570"/>
              <a:gd name="connsiteY149" fmla="*/ 667012 h 820540"/>
              <a:gd name="connsiteX150" fmla="*/ 373477 w 718570"/>
              <a:gd name="connsiteY150" fmla="*/ 625727 h 820540"/>
              <a:gd name="connsiteX151" fmla="*/ 373477 w 718570"/>
              <a:gd name="connsiteY151" fmla="*/ 584442 h 820540"/>
              <a:gd name="connsiteX152" fmla="*/ 467228 w 718570"/>
              <a:gd name="connsiteY152" fmla="*/ 627877 h 820540"/>
              <a:gd name="connsiteX153" fmla="*/ 483140 w 718570"/>
              <a:gd name="connsiteY153" fmla="*/ 625297 h 820540"/>
              <a:gd name="connsiteX154" fmla="*/ 493462 w 718570"/>
              <a:gd name="connsiteY154" fmla="*/ 612825 h 820540"/>
              <a:gd name="connsiteX155" fmla="*/ 503353 w 718570"/>
              <a:gd name="connsiteY155" fmla="*/ 509183 h 820540"/>
              <a:gd name="connsiteX156" fmla="*/ 539047 w 718570"/>
              <a:gd name="connsiteY156" fmla="*/ 529825 h 820540"/>
              <a:gd name="connsiteX157" fmla="*/ 539047 w 718570"/>
              <a:gd name="connsiteY157" fmla="*/ 612825 h 820540"/>
              <a:gd name="connsiteX158" fmla="*/ 553239 w 718570"/>
              <a:gd name="connsiteY158" fmla="*/ 627017 h 820540"/>
              <a:gd name="connsiteX159" fmla="*/ 567431 w 718570"/>
              <a:gd name="connsiteY159" fmla="*/ 612825 h 820540"/>
              <a:gd name="connsiteX160" fmla="*/ 567431 w 718570"/>
              <a:gd name="connsiteY160" fmla="*/ 546167 h 820540"/>
              <a:gd name="connsiteX161" fmla="*/ 603986 w 718570"/>
              <a:gd name="connsiteY161" fmla="*/ 567240 h 820540"/>
              <a:gd name="connsiteX162" fmla="*/ 612156 w 718570"/>
              <a:gd name="connsiteY162" fmla="*/ 613255 h 820540"/>
              <a:gd name="connsiteX163" fmla="*/ 628929 w 718570"/>
              <a:gd name="connsiteY163" fmla="*/ 624867 h 820540"/>
              <a:gd name="connsiteX164" fmla="*/ 640540 w 718570"/>
              <a:gd name="connsiteY164" fmla="*/ 608525 h 820540"/>
              <a:gd name="connsiteX165" fmla="*/ 636669 w 718570"/>
              <a:gd name="connsiteY165" fmla="*/ 586592 h 820540"/>
              <a:gd name="connsiteX166" fmla="*/ 696447 w 718570"/>
              <a:gd name="connsiteY166" fmla="*/ 621426 h 820540"/>
              <a:gd name="connsiteX167" fmla="*/ 715799 w 718570"/>
              <a:gd name="connsiteY167" fmla="*/ 616266 h 820540"/>
              <a:gd name="connsiteX168" fmla="*/ 710639 w 718570"/>
              <a:gd name="connsiteY168" fmla="*/ 597343 h 820540"/>
              <a:gd name="connsiteX169" fmla="*/ 251342 w 718570"/>
              <a:gd name="connsiteY169" fmla="*/ 223197 h 820540"/>
              <a:gd name="connsiteX170" fmla="*/ 344233 w 718570"/>
              <a:gd name="connsiteY170" fmla="*/ 266203 h 820540"/>
              <a:gd name="connsiteX171" fmla="*/ 344233 w 718570"/>
              <a:gd name="connsiteY171" fmla="*/ 296736 h 820540"/>
              <a:gd name="connsiteX172" fmla="*/ 318000 w 718570"/>
              <a:gd name="connsiteY172" fmla="*/ 339312 h 820540"/>
              <a:gd name="connsiteX173" fmla="*/ 267254 w 718570"/>
              <a:gd name="connsiteY173" fmla="*/ 341032 h 820540"/>
              <a:gd name="connsiteX174" fmla="*/ 241881 w 718570"/>
              <a:gd name="connsiteY174" fmla="*/ 326410 h 820540"/>
              <a:gd name="connsiteX175" fmla="*/ 251342 w 718570"/>
              <a:gd name="connsiteY175" fmla="*/ 223197 h 820540"/>
              <a:gd name="connsiteX176" fmla="*/ 227689 w 718570"/>
              <a:gd name="connsiteY176" fmla="*/ 469618 h 820540"/>
              <a:gd name="connsiteX177" fmla="*/ 142539 w 718570"/>
              <a:gd name="connsiteY177" fmla="*/ 409410 h 820540"/>
              <a:gd name="connsiteX178" fmla="*/ 227259 w 718570"/>
              <a:gd name="connsiteY178" fmla="*/ 350063 h 820540"/>
              <a:gd name="connsiteX179" fmla="*/ 253062 w 718570"/>
              <a:gd name="connsiteY179" fmla="*/ 365115 h 820540"/>
              <a:gd name="connsiteX180" fmla="*/ 277145 w 718570"/>
              <a:gd name="connsiteY180" fmla="*/ 409840 h 820540"/>
              <a:gd name="connsiteX181" fmla="*/ 252632 w 718570"/>
              <a:gd name="connsiteY181" fmla="*/ 454996 h 820540"/>
              <a:gd name="connsiteX182" fmla="*/ 227689 w 718570"/>
              <a:gd name="connsiteY182" fmla="*/ 469618 h 820540"/>
              <a:gd name="connsiteX183" fmla="*/ 345094 w 718570"/>
              <a:gd name="connsiteY183" fmla="*/ 553478 h 820540"/>
              <a:gd name="connsiteX184" fmla="*/ 250482 w 718570"/>
              <a:gd name="connsiteY184" fmla="*/ 596913 h 820540"/>
              <a:gd name="connsiteX185" fmla="*/ 241451 w 718570"/>
              <a:gd name="connsiteY185" fmla="*/ 494131 h 820540"/>
              <a:gd name="connsiteX186" fmla="*/ 267684 w 718570"/>
              <a:gd name="connsiteY186" fmla="*/ 479079 h 820540"/>
              <a:gd name="connsiteX187" fmla="*/ 318000 w 718570"/>
              <a:gd name="connsiteY187" fmla="*/ 480799 h 820540"/>
              <a:gd name="connsiteX188" fmla="*/ 345094 w 718570"/>
              <a:gd name="connsiteY188" fmla="*/ 524664 h 820540"/>
              <a:gd name="connsiteX189" fmla="*/ 345094 w 718570"/>
              <a:gd name="connsiteY189" fmla="*/ 553478 h 820540"/>
              <a:gd name="connsiteX190" fmla="*/ 373047 w 718570"/>
              <a:gd name="connsiteY190" fmla="*/ 295446 h 820540"/>
              <a:gd name="connsiteX191" fmla="*/ 373047 w 718570"/>
              <a:gd name="connsiteY191" fmla="*/ 266633 h 820540"/>
              <a:gd name="connsiteX192" fmla="*/ 467659 w 718570"/>
              <a:gd name="connsiteY192" fmla="*/ 223197 h 820540"/>
              <a:gd name="connsiteX193" fmla="*/ 476690 w 718570"/>
              <a:gd name="connsiteY193" fmla="*/ 325980 h 820540"/>
              <a:gd name="connsiteX194" fmla="*/ 450457 w 718570"/>
              <a:gd name="connsiteY194" fmla="*/ 341032 h 820540"/>
              <a:gd name="connsiteX195" fmla="*/ 400140 w 718570"/>
              <a:gd name="connsiteY195" fmla="*/ 339312 h 820540"/>
              <a:gd name="connsiteX196" fmla="*/ 373047 w 718570"/>
              <a:gd name="connsiteY196" fmla="*/ 295446 h 820540"/>
              <a:gd name="connsiteX197" fmla="*/ 466799 w 718570"/>
              <a:gd name="connsiteY197" fmla="*/ 596913 h 820540"/>
              <a:gd name="connsiteX198" fmla="*/ 373907 w 718570"/>
              <a:gd name="connsiteY198" fmla="*/ 553908 h 820540"/>
              <a:gd name="connsiteX199" fmla="*/ 373907 w 718570"/>
              <a:gd name="connsiteY199" fmla="*/ 523374 h 820540"/>
              <a:gd name="connsiteX200" fmla="*/ 400140 w 718570"/>
              <a:gd name="connsiteY200" fmla="*/ 480799 h 820540"/>
              <a:gd name="connsiteX201" fmla="*/ 450887 w 718570"/>
              <a:gd name="connsiteY201" fmla="*/ 479079 h 820540"/>
              <a:gd name="connsiteX202" fmla="*/ 476260 w 718570"/>
              <a:gd name="connsiteY202" fmla="*/ 493701 h 820540"/>
              <a:gd name="connsiteX203" fmla="*/ 466799 w 718570"/>
              <a:gd name="connsiteY203" fmla="*/ 596913 h 820540"/>
              <a:gd name="connsiteX204" fmla="*/ 491312 w 718570"/>
              <a:gd name="connsiteY204" fmla="*/ 469618 h 820540"/>
              <a:gd name="connsiteX205" fmla="*/ 465508 w 718570"/>
              <a:gd name="connsiteY205" fmla="*/ 454566 h 820540"/>
              <a:gd name="connsiteX206" fmla="*/ 441425 w 718570"/>
              <a:gd name="connsiteY206" fmla="*/ 409840 h 820540"/>
              <a:gd name="connsiteX207" fmla="*/ 465938 w 718570"/>
              <a:gd name="connsiteY207" fmla="*/ 364685 h 820540"/>
              <a:gd name="connsiteX208" fmla="*/ 490881 w 718570"/>
              <a:gd name="connsiteY208" fmla="*/ 350063 h 820540"/>
              <a:gd name="connsiteX209" fmla="*/ 576032 w 718570"/>
              <a:gd name="connsiteY209" fmla="*/ 410270 h 820540"/>
              <a:gd name="connsiteX210" fmla="*/ 491312 w 718570"/>
              <a:gd name="connsiteY210" fmla="*/ 469618 h 8205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</a:cxnLst>
            <a:rect l="l" t="t" r="r" b="b"/>
            <a:pathLst>
              <a:path w="718570" h="820540">
                <a:moveTo>
                  <a:pt x="710639" y="597343"/>
                </a:moveTo>
                <a:lnTo>
                  <a:pt x="651721" y="562939"/>
                </a:lnTo>
                <a:lnTo>
                  <a:pt x="671934" y="556058"/>
                </a:lnTo>
                <a:cubicBezTo>
                  <a:pt x="679245" y="553478"/>
                  <a:pt x="683115" y="545307"/>
                  <a:pt x="680535" y="537996"/>
                </a:cubicBezTo>
                <a:cubicBezTo>
                  <a:pt x="677954" y="530685"/>
                  <a:pt x="669784" y="526815"/>
                  <a:pt x="662473" y="529395"/>
                </a:cubicBezTo>
                <a:lnTo>
                  <a:pt x="619467" y="544447"/>
                </a:lnTo>
                <a:lnTo>
                  <a:pt x="582913" y="523374"/>
                </a:lnTo>
                <a:lnTo>
                  <a:pt x="640110" y="491120"/>
                </a:lnTo>
                <a:cubicBezTo>
                  <a:pt x="646991" y="487250"/>
                  <a:pt x="649571" y="478649"/>
                  <a:pt x="645271" y="471768"/>
                </a:cubicBezTo>
                <a:cubicBezTo>
                  <a:pt x="641400" y="464887"/>
                  <a:pt x="632799" y="462737"/>
                  <a:pt x="625918" y="466607"/>
                </a:cubicBezTo>
                <a:lnTo>
                  <a:pt x="554529" y="507032"/>
                </a:lnTo>
                <a:lnTo>
                  <a:pt x="518835" y="486390"/>
                </a:lnTo>
                <a:lnTo>
                  <a:pt x="603555" y="427043"/>
                </a:lnTo>
                <a:cubicBezTo>
                  <a:pt x="608716" y="423602"/>
                  <a:pt x="610866" y="417151"/>
                  <a:pt x="609146" y="411131"/>
                </a:cubicBezTo>
                <a:cubicBezTo>
                  <a:pt x="610866" y="405540"/>
                  <a:pt x="608716" y="399089"/>
                  <a:pt x="603555" y="395219"/>
                </a:cubicBezTo>
                <a:lnTo>
                  <a:pt x="518405" y="335011"/>
                </a:lnTo>
                <a:lnTo>
                  <a:pt x="554099" y="314369"/>
                </a:lnTo>
                <a:lnTo>
                  <a:pt x="626348" y="355654"/>
                </a:lnTo>
                <a:cubicBezTo>
                  <a:pt x="633229" y="359524"/>
                  <a:pt x="641830" y="357374"/>
                  <a:pt x="645700" y="350493"/>
                </a:cubicBezTo>
                <a:cubicBezTo>
                  <a:pt x="649571" y="343612"/>
                  <a:pt x="647421" y="335011"/>
                  <a:pt x="640540" y="331141"/>
                </a:cubicBezTo>
                <a:lnTo>
                  <a:pt x="582913" y="298027"/>
                </a:lnTo>
                <a:lnTo>
                  <a:pt x="619467" y="276954"/>
                </a:lnTo>
                <a:lnTo>
                  <a:pt x="663333" y="292866"/>
                </a:lnTo>
                <a:cubicBezTo>
                  <a:pt x="670644" y="295446"/>
                  <a:pt x="678815" y="291576"/>
                  <a:pt x="681395" y="284265"/>
                </a:cubicBezTo>
                <a:cubicBezTo>
                  <a:pt x="683975" y="276954"/>
                  <a:pt x="680105" y="268783"/>
                  <a:pt x="672794" y="266203"/>
                </a:cubicBezTo>
                <a:lnTo>
                  <a:pt x="651721" y="258462"/>
                </a:lnTo>
                <a:lnTo>
                  <a:pt x="711499" y="224058"/>
                </a:lnTo>
                <a:cubicBezTo>
                  <a:pt x="718379" y="220187"/>
                  <a:pt x="720530" y="211586"/>
                  <a:pt x="716659" y="204705"/>
                </a:cubicBezTo>
                <a:cubicBezTo>
                  <a:pt x="712789" y="197824"/>
                  <a:pt x="704188" y="195674"/>
                  <a:pt x="697307" y="199544"/>
                </a:cubicBezTo>
                <a:lnTo>
                  <a:pt x="637960" y="233519"/>
                </a:lnTo>
                <a:lnTo>
                  <a:pt x="641830" y="212446"/>
                </a:lnTo>
                <a:cubicBezTo>
                  <a:pt x="643120" y="204705"/>
                  <a:pt x="637960" y="197394"/>
                  <a:pt x="630219" y="195674"/>
                </a:cubicBezTo>
                <a:cubicBezTo>
                  <a:pt x="622478" y="194384"/>
                  <a:pt x="615167" y="199544"/>
                  <a:pt x="613446" y="207286"/>
                </a:cubicBezTo>
                <a:lnTo>
                  <a:pt x="605276" y="252011"/>
                </a:lnTo>
                <a:lnTo>
                  <a:pt x="568721" y="273084"/>
                </a:lnTo>
                <a:lnTo>
                  <a:pt x="569151" y="207716"/>
                </a:lnTo>
                <a:cubicBezTo>
                  <a:pt x="569151" y="199975"/>
                  <a:pt x="562700" y="193524"/>
                  <a:pt x="554959" y="193524"/>
                </a:cubicBezTo>
                <a:cubicBezTo>
                  <a:pt x="547218" y="193524"/>
                  <a:pt x="540768" y="199975"/>
                  <a:pt x="540768" y="207716"/>
                </a:cubicBezTo>
                <a:lnTo>
                  <a:pt x="540337" y="289856"/>
                </a:lnTo>
                <a:lnTo>
                  <a:pt x="504643" y="310498"/>
                </a:lnTo>
                <a:lnTo>
                  <a:pt x="495182" y="207716"/>
                </a:lnTo>
                <a:cubicBezTo>
                  <a:pt x="494752" y="201695"/>
                  <a:pt x="490021" y="196534"/>
                  <a:pt x="484431" y="195244"/>
                </a:cubicBezTo>
                <a:cubicBezTo>
                  <a:pt x="480130" y="190943"/>
                  <a:pt x="473679" y="189653"/>
                  <a:pt x="468089" y="192234"/>
                </a:cubicBezTo>
                <a:lnTo>
                  <a:pt x="373477" y="236099"/>
                </a:lnTo>
                <a:lnTo>
                  <a:pt x="373477" y="195244"/>
                </a:lnTo>
                <a:lnTo>
                  <a:pt x="445296" y="153529"/>
                </a:lnTo>
                <a:cubicBezTo>
                  <a:pt x="452177" y="149658"/>
                  <a:pt x="454327" y="141057"/>
                  <a:pt x="450457" y="134177"/>
                </a:cubicBezTo>
                <a:cubicBezTo>
                  <a:pt x="446586" y="127296"/>
                  <a:pt x="437555" y="125145"/>
                  <a:pt x="431104" y="129016"/>
                </a:cubicBezTo>
                <a:lnTo>
                  <a:pt x="373477" y="162560"/>
                </a:lnTo>
                <a:lnTo>
                  <a:pt x="373477" y="120415"/>
                </a:lnTo>
                <a:lnTo>
                  <a:pt x="409171" y="90311"/>
                </a:lnTo>
                <a:cubicBezTo>
                  <a:pt x="415192" y="85150"/>
                  <a:pt x="416052" y="76119"/>
                  <a:pt x="410892" y="70099"/>
                </a:cubicBezTo>
                <a:cubicBezTo>
                  <a:pt x="405731" y="64078"/>
                  <a:pt x="396700" y="63218"/>
                  <a:pt x="390679" y="68378"/>
                </a:cubicBezTo>
                <a:lnTo>
                  <a:pt x="373477" y="83000"/>
                </a:lnTo>
                <a:lnTo>
                  <a:pt x="373477" y="14192"/>
                </a:lnTo>
                <a:cubicBezTo>
                  <a:pt x="373477" y="6451"/>
                  <a:pt x="367026" y="0"/>
                  <a:pt x="359285" y="0"/>
                </a:cubicBezTo>
                <a:cubicBezTo>
                  <a:pt x="351544" y="0"/>
                  <a:pt x="345094" y="6451"/>
                  <a:pt x="345094" y="14192"/>
                </a:cubicBezTo>
                <a:lnTo>
                  <a:pt x="345094" y="82570"/>
                </a:lnTo>
                <a:lnTo>
                  <a:pt x="328752" y="68808"/>
                </a:lnTo>
                <a:cubicBezTo>
                  <a:pt x="322731" y="63648"/>
                  <a:pt x="313700" y="64508"/>
                  <a:pt x="308539" y="70529"/>
                </a:cubicBezTo>
                <a:cubicBezTo>
                  <a:pt x="303378" y="76549"/>
                  <a:pt x="304239" y="85581"/>
                  <a:pt x="310259" y="90741"/>
                </a:cubicBezTo>
                <a:lnTo>
                  <a:pt x="345094" y="119985"/>
                </a:lnTo>
                <a:lnTo>
                  <a:pt x="345094" y="162130"/>
                </a:lnTo>
                <a:lnTo>
                  <a:pt x="288327" y="129016"/>
                </a:lnTo>
                <a:cubicBezTo>
                  <a:pt x="281446" y="125145"/>
                  <a:pt x="272845" y="127296"/>
                  <a:pt x="268974" y="134177"/>
                </a:cubicBezTo>
                <a:cubicBezTo>
                  <a:pt x="265104" y="141057"/>
                  <a:pt x="267254" y="149658"/>
                  <a:pt x="274135" y="153529"/>
                </a:cubicBezTo>
                <a:lnTo>
                  <a:pt x="345094" y="194814"/>
                </a:lnTo>
                <a:lnTo>
                  <a:pt x="345094" y="236099"/>
                </a:lnTo>
                <a:lnTo>
                  <a:pt x="251342" y="192664"/>
                </a:lnTo>
                <a:cubicBezTo>
                  <a:pt x="245751" y="190083"/>
                  <a:pt x="239731" y="191374"/>
                  <a:pt x="235430" y="195244"/>
                </a:cubicBezTo>
                <a:cubicBezTo>
                  <a:pt x="229839" y="196964"/>
                  <a:pt x="225539" y="201695"/>
                  <a:pt x="225109" y="207716"/>
                </a:cubicBezTo>
                <a:lnTo>
                  <a:pt x="215218" y="311358"/>
                </a:lnTo>
                <a:lnTo>
                  <a:pt x="179523" y="290716"/>
                </a:lnTo>
                <a:lnTo>
                  <a:pt x="179523" y="207716"/>
                </a:lnTo>
                <a:cubicBezTo>
                  <a:pt x="179523" y="199975"/>
                  <a:pt x="173072" y="193524"/>
                  <a:pt x="165332" y="193524"/>
                </a:cubicBezTo>
                <a:cubicBezTo>
                  <a:pt x="157590" y="193524"/>
                  <a:pt x="151140" y="199975"/>
                  <a:pt x="151140" y="207716"/>
                </a:cubicBezTo>
                <a:lnTo>
                  <a:pt x="151140" y="274374"/>
                </a:lnTo>
                <a:lnTo>
                  <a:pt x="114585" y="253301"/>
                </a:lnTo>
                <a:lnTo>
                  <a:pt x="106414" y="207286"/>
                </a:lnTo>
                <a:cubicBezTo>
                  <a:pt x="105124" y="199544"/>
                  <a:pt x="97813" y="194384"/>
                  <a:pt x="89642" y="195674"/>
                </a:cubicBezTo>
                <a:cubicBezTo>
                  <a:pt x="81901" y="196964"/>
                  <a:pt x="76740" y="204275"/>
                  <a:pt x="78031" y="212446"/>
                </a:cubicBezTo>
                <a:lnTo>
                  <a:pt x="81901" y="234379"/>
                </a:lnTo>
                <a:lnTo>
                  <a:pt x="22124" y="199544"/>
                </a:lnTo>
                <a:cubicBezTo>
                  <a:pt x="15243" y="195674"/>
                  <a:pt x="6642" y="197824"/>
                  <a:pt x="2771" y="204705"/>
                </a:cubicBezTo>
                <a:cubicBezTo>
                  <a:pt x="-1099" y="211586"/>
                  <a:pt x="1051" y="220187"/>
                  <a:pt x="7932" y="224058"/>
                </a:cubicBezTo>
                <a:lnTo>
                  <a:pt x="66849" y="258462"/>
                </a:lnTo>
                <a:lnTo>
                  <a:pt x="46637" y="265343"/>
                </a:lnTo>
                <a:cubicBezTo>
                  <a:pt x="39326" y="267923"/>
                  <a:pt x="35456" y="276094"/>
                  <a:pt x="38036" y="283405"/>
                </a:cubicBezTo>
                <a:cubicBezTo>
                  <a:pt x="40616" y="290716"/>
                  <a:pt x="48787" y="294586"/>
                  <a:pt x="56098" y="292006"/>
                </a:cubicBezTo>
                <a:lnTo>
                  <a:pt x="99103" y="276954"/>
                </a:lnTo>
                <a:lnTo>
                  <a:pt x="135658" y="298027"/>
                </a:lnTo>
                <a:lnTo>
                  <a:pt x="78461" y="330281"/>
                </a:lnTo>
                <a:cubicBezTo>
                  <a:pt x="71580" y="334151"/>
                  <a:pt x="69000" y="342752"/>
                  <a:pt x="73300" y="349633"/>
                </a:cubicBezTo>
                <a:cubicBezTo>
                  <a:pt x="77171" y="356514"/>
                  <a:pt x="85772" y="358664"/>
                  <a:pt x="92652" y="354794"/>
                </a:cubicBezTo>
                <a:lnTo>
                  <a:pt x="164041" y="314369"/>
                </a:lnTo>
                <a:lnTo>
                  <a:pt x="199736" y="335011"/>
                </a:lnTo>
                <a:lnTo>
                  <a:pt x="115015" y="393928"/>
                </a:lnTo>
                <a:cubicBezTo>
                  <a:pt x="109855" y="397369"/>
                  <a:pt x="107704" y="403820"/>
                  <a:pt x="109425" y="409410"/>
                </a:cubicBezTo>
                <a:cubicBezTo>
                  <a:pt x="107704" y="415001"/>
                  <a:pt x="109855" y="421452"/>
                  <a:pt x="115015" y="425322"/>
                </a:cubicBezTo>
                <a:lnTo>
                  <a:pt x="200166" y="485530"/>
                </a:lnTo>
                <a:lnTo>
                  <a:pt x="164471" y="506172"/>
                </a:lnTo>
                <a:lnTo>
                  <a:pt x="92223" y="464887"/>
                </a:lnTo>
                <a:cubicBezTo>
                  <a:pt x="85342" y="461017"/>
                  <a:pt x="76740" y="463167"/>
                  <a:pt x="72870" y="470048"/>
                </a:cubicBezTo>
                <a:cubicBezTo>
                  <a:pt x="69000" y="476929"/>
                  <a:pt x="71150" y="485530"/>
                  <a:pt x="78031" y="489400"/>
                </a:cubicBezTo>
                <a:lnTo>
                  <a:pt x="135658" y="522514"/>
                </a:lnTo>
                <a:lnTo>
                  <a:pt x="99103" y="543587"/>
                </a:lnTo>
                <a:lnTo>
                  <a:pt x="55238" y="527675"/>
                </a:lnTo>
                <a:cubicBezTo>
                  <a:pt x="47927" y="525095"/>
                  <a:pt x="39756" y="528965"/>
                  <a:pt x="37176" y="536276"/>
                </a:cubicBezTo>
                <a:cubicBezTo>
                  <a:pt x="34595" y="543587"/>
                  <a:pt x="38466" y="551758"/>
                  <a:pt x="45777" y="554338"/>
                </a:cubicBezTo>
                <a:lnTo>
                  <a:pt x="66849" y="562079"/>
                </a:lnTo>
                <a:lnTo>
                  <a:pt x="7072" y="596483"/>
                </a:lnTo>
                <a:cubicBezTo>
                  <a:pt x="191" y="600354"/>
                  <a:pt x="-1959" y="608955"/>
                  <a:pt x="1911" y="615836"/>
                </a:cubicBezTo>
                <a:cubicBezTo>
                  <a:pt x="5782" y="622717"/>
                  <a:pt x="14383" y="624867"/>
                  <a:pt x="21264" y="620996"/>
                </a:cubicBezTo>
                <a:lnTo>
                  <a:pt x="80611" y="587022"/>
                </a:lnTo>
                <a:lnTo>
                  <a:pt x="76740" y="608095"/>
                </a:lnTo>
                <a:cubicBezTo>
                  <a:pt x="75450" y="615836"/>
                  <a:pt x="80611" y="623147"/>
                  <a:pt x="88352" y="624867"/>
                </a:cubicBezTo>
                <a:cubicBezTo>
                  <a:pt x="96093" y="626157"/>
                  <a:pt x="103404" y="620996"/>
                  <a:pt x="105124" y="613255"/>
                </a:cubicBezTo>
                <a:lnTo>
                  <a:pt x="113295" y="568530"/>
                </a:lnTo>
                <a:lnTo>
                  <a:pt x="149849" y="547457"/>
                </a:lnTo>
                <a:lnTo>
                  <a:pt x="149420" y="612825"/>
                </a:lnTo>
                <a:cubicBezTo>
                  <a:pt x="149420" y="620566"/>
                  <a:pt x="155870" y="627017"/>
                  <a:pt x="163611" y="627017"/>
                </a:cubicBezTo>
                <a:cubicBezTo>
                  <a:pt x="171352" y="627017"/>
                  <a:pt x="177803" y="620566"/>
                  <a:pt x="177803" y="612825"/>
                </a:cubicBezTo>
                <a:lnTo>
                  <a:pt x="178233" y="530685"/>
                </a:lnTo>
                <a:lnTo>
                  <a:pt x="213927" y="510043"/>
                </a:lnTo>
                <a:lnTo>
                  <a:pt x="223389" y="612825"/>
                </a:lnTo>
                <a:cubicBezTo>
                  <a:pt x="223819" y="618846"/>
                  <a:pt x="228549" y="624007"/>
                  <a:pt x="234140" y="625297"/>
                </a:cubicBezTo>
                <a:cubicBezTo>
                  <a:pt x="238441" y="629597"/>
                  <a:pt x="244891" y="630888"/>
                  <a:pt x="250482" y="628307"/>
                </a:cubicBezTo>
                <a:lnTo>
                  <a:pt x="345094" y="584442"/>
                </a:lnTo>
                <a:lnTo>
                  <a:pt x="345094" y="625297"/>
                </a:lnTo>
                <a:lnTo>
                  <a:pt x="273275" y="667012"/>
                </a:lnTo>
                <a:cubicBezTo>
                  <a:pt x="266394" y="670882"/>
                  <a:pt x="264244" y="679914"/>
                  <a:pt x="268114" y="686364"/>
                </a:cubicBezTo>
                <a:cubicBezTo>
                  <a:pt x="271985" y="693245"/>
                  <a:pt x="281016" y="695396"/>
                  <a:pt x="287466" y="691525"/>
                </a:cubicBezTo>
                <a:lnTo>
                  <a:pt x="345094" y="657981"/>
                </a:lnTo>
                <a:lnTo>
                  <a:pt x="345094" y="700126"/>
                </a:lnTo>
                <a:lnTo>
                  <a:pt x="309399" y="730230"/>
                </a:lnTo>
                <a:cubicBezTo>
                  <a:pt x="303378" y="735390"/>
                  <a:pt x="302518" y="744422"/>
                  <a:pt x="307679" y="750442"/>
                </a:cubicBezTo>
                <a:cubicBezTo>
                  <a:pt x="312840" y="756463"/>
                  <a:pt x="321871" y="757323"/>
                  <a:pt x="327891" y="752162"/>
                </a:cubicBezTo>
                <a:lnTo>
                  <a:pt x="345094" y="737541"/>
                </a:lnTo>
                <a:lnTo>
                  <a:pt x="345094" y="806349"/>
                </a:lnTo>
                <a:cubicBezTo>
                  <a:pt x="345094" y="814090"/>
                  <a:pt x="351544" y="820541"/>
                  <a:pt x="359285" y="820541"/>
                </a:cubicBezTo>
                <a:cubicBezTo>
                  <a:pt x="367026" y="820541"/>
                  <a:pt x="373477" y="814090"/>
                  <a:pt x="373477" y="806349"/>
                </a:cubicBezTo>
                <a:lnTo>
                  <a:pt x="373477" y="737971"/>
                </a:lnTo>
                <a:lnTo>
                  <a:pt x="389819" y="751732"/>
                </a:lnTo>
                <a:cubicBezTo>
                  <a:pt x="395840" y="756893"/>
                  <a:pt x="404871" y="756033"/>
                  <a:pt x="410031" y="750012"/>
                </a:cubicBezTo>
                <a:cubicBezTo>
                  <a:pt x="415192" y="743991"/>
                  <a:pt x="414332" y="734960"/>
                  <a:pt x="408311" y="729800"/>
                </a:cubicBezTo>
                <a:lnTo>
                  <a:pt x="373477" y="700556"/>
                </a:lnTo>
                <a:lnTo>
                  <a:pt x="373477" y="658411"/>
                </a:lnTo>
                <a:lnTo>
                  <a:pt x="430244" y="691525"/>
                </a:lnTo>
                <a:cubicBezTo>
                  <a:pt x="437125" y="695396"/>
                  <a:pt x="445726" y="693245"/>
                  <a:pt x="449596" y="686364"/>
                </a:cubicBezTo>
                <a:cubicBezTo>
                  <a:pt x="453467" y="679484"/>
                  <a:pt x="451317" y="670882"/>
                  <a:pt x="444436" y="667012"/>
                </a:cubicBezTo>
                <a:lnTo>
                  <a:pt x="373477" y="625727"/>
                </a:lnTo>
                <a:lnTo>
                  <a:pt x="373477" y="584442"/>
                </a:lnTo>
                <a:lnTo>
                  <a:pt x="467228" y="627877"/>
                </a:lnTo>
                <a:cubicBezTo>
                  <a:pt x="472819" y="630458"/>
                  <a:pt x="478840" y="629167"/>
                  <a:pt x="483140" y="625297"/>
                </a:cubicBezTo>
                <a:cubicBezTo>
                  <a:pt x="488731" y="623577"/>
                  <a:pt x="493032" y="618846"/>
                  <a:pt x="493462" y="612825"/>
                </a:cubicBezTo>
                <a:lnTo>
                  <a:pt x="503353" y="509183"/>
                </a:lnTo>
                <a:lnTo>
                  <a:pt x="539047" y="529825"/>
                </a:lnTo>
                <a:lnTo>
                  <a:pt x="539047" y="612825"/>
                </a:lnTo>
                <a:cubicBezTo>
                  <a:pt x="539047" y="620566"/>
                  <a:pt x="545498" y="627017"/>
                  <a:pt x="553239" y="627017"/>
                </a:cubicBezTo>
                <a:cubicBezTo>
                  <a:pt x="560980" y="627017"/>
                  <a:pt x="567431" y="620566"/>
                  <a:pt x="567431" y="612825"/>
                </a:cubicBezTo>
                <a:lnTo>
                  <a:pt x="567431" y="546167"/>
                </a:lnTo>
                <a:lnTo>
                  <a:pt x="603986" y="567240"/>
                </a:lnTo>
                <a:lnTo>
                  <a:pt x="612156" y="613255"/>
                </a:lnTo>
                <a:cubicBezTo>
                  <a:pt x="613446" y="620996"/>
                  <a:pt x="620757" y="626157"/>
                  <a:pt x="628929" y="624867"/>
                </a:cubicBezTo>
                <a:cubicBezTo>
                  <a:pt x="636669" y="623577"/>
                  <a:pt x="641830" y="616266"/>
                  <a:pt x="640540" y="608525"/>
                </a:cubicBezTo>
                <a:lnTo>
                  <a:pt x="636669" y="586592"/>
                </a:lnTo>
                <a:lnTo>
                  <a:pt x="696447" y="621426"/>
                </a:lnTo>
                <a:cubicBezTo>
                  <a:pt x="703328" y="625297"/>
                  <a:pt x="711929" y="623147"/>
                  <a:pt x="715799" y="616266"/>
                </a:cubicBezTo>
                <a:cubicBezTo>
                  <a:pt x="719670" y="609815"/>
                  <a:pt x="717519" y="601214"/>
                  <a:pt x="710639" y="597343"/>
                </a:cubicBezTo>
                <a:close/>
                <a:moveTo>
                  <a:pt x="251342" y="223197"/>
                </a:moveTo>
                <a:lnTo>
                  <a:pt x="344233" y="266203"/>
                </a:lnTo>
                <a:lnTo>
                  <a:pt x="344233" y="296736"/>
                </a:lnTo>
                <a:lnTo>
                  <a:pt x="318000" y="339312"/>
                </a:lnTo>
                <a:lnTo>
                  <a:pt x="267254" y="341032"/>
                </a:lnTo>
                <a:lnTo>
                  <a:pt x="241881" y="326410"/>
                </a:lnTo>
                <a:lnTo>
                  <a:pt x="251342" y="223197"/>
                </a:lnTo>
                <a:close/>
                <a:moveTo>
                  <a:pt x="227689" y="469618"/>
                </a:moveTo>
                <a:lnTo>
                  <a:pt x="142539" y="409410"/>
                </a:lnTo>
                <a:lnTo>
                  <a:pt x="227259" y="350063"/>
                </a:lnTo>
                <a:lnTo>
                  <a:pt x="253062" y="365115"/>
                </a:lnTo>
                <a:lnTo>
                  <a:pt x="277145" y="409840"/>
                </a:lnTo>
                <a:lnTo>
                  <a:pt x="252632" y="454996"/>
                </a:lnTo>
                <a:lnTo>
                  <a:pt x="227689" y="469618"/>
                </a:lnTo>
                <a:close/>
                <a:moveTo>
                  <a:pt x="345094" y="553478"/>
                </a:moveTo>
                <a:lnTo>
                  <a:pt x="250482" y="596913"/>
                </a:lnTo>
                <a:lnTo>
                  <a:pt x="241451" y="494131"/>
                </a:lnTo>
                <a:lnTo>
                  <a:pt x="267684" y="479079"/>
                </a:lnTo>
                <a:lnTo>
                  <a:pt x="318000" y="480799"/>
                </a:lnTo>
                <a:lnTo>
                  <a:pt x="345094" y="524664"/>
                </a:lnTo>
                <a:lnTo>
                  <a:pt x="345094" y="553478"/>
                </a:lnTo>
                <a:close/>
                <a:moveTo>
                  <a:pt x="373047" y="295446"/>
                </a:moveTo>
                <a:lnTo>
                  <a:pt x="373047" y="266633"/>
                </a:lnTo>
                <a:lnTo>
                  <a:pt x="467659" y="223197"/>
                </a:lnTo>
                <a:lnTo>
                  <a:pt x="476690" y="325980"/>
                </a:lnTo>
                <a:lnTo>
                  <a:pt x="450457" y="341032"/>
                </a:lnTo>
                <a:lnTo>
                  <a:pt x="400140" y="339312"/>
                </a:lnTo>
                <a:lnTo>
                  <a:pt x="373047" y="295446"/>
                </a:lnTo>
                <a:close/>
                <a:moveTo>
                  <a:pt x="466799" y="596913"/>
                </a:moveTo>
                <a:lnTo>
                  <a:pt x="373907" y="553908"/>
                </a:lnTo>
                <a:lnTo>
                  <a:pt x="373907" y="523374"/>
                </a:lnTo>
                <a:lnTo>
                  <a:pt x="400140" y="480799"/>
                </a:lnTo>
                <a:lnTo>
                  <a:pt x="450887" y="479079"/>
                </a:lnTo>
                <a:lnTo>
                  <a:pt x="476260" y="493701"/>
                </a:lnTo>
                <a:lnTo>
                  <a:pt x="466799" y="596913"/>
                </a:lnTo>
                <a:close/>
                <a:moveTo>
                  <a:pt x="491312" y="469618"/>
                </a:moveTo>
                <a:lnTo>
                  <a:pt x="465508" y="454566"/>
                </a:lnTo>
                <a:lnTo>
                  <a:pt x="441425" y="409840"/>
                </a:lnTo>
                <a:lnTo>
                  <a:pt x="465938" y="364685"/>
                </a:lnTo>
                <a:lnTo>
                  <a:pt x="490881" y="350063"/>
                </a:lnTo>
                <a:lnTo>
                  <a:pt x="576032" y="410270"/>
                </a:lnTo>
                <a:lnTo>
                  <a:pt x="491312" y="469618"/>
                </a:ln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 w="4301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>
              <a:latin typeface="+mj-ea"/>
              <a:ea typeface="+mj-ea"/>
            </a:endParaRPr>
          </a:p>
        </p:txBody>
      </p:sp>
      <p:sp>
        <p:nvSpPr>
          <p:cNvPr id="33" name="任意多边形: 形状 32">
            <a:extLst>
              <a:ext uri="{FF2B5EF4-FFF2-40B4-BE49-F238E27FC236}">
                <a16:creationId xmlns:a16="http://schemas.microsoft.com/office/drawing/2014/main" id="{3B2E7868-F1FE-42FB-860C-BD65D7F6FB47}"/>
              </a:ext>
            </a:extLst>
          </p:cNvPr>
          <p:cNvSpPr/>
          <p:nvPr userDrawn="1"/>
        </p:nvSpPr>
        <p:spPr>
          <a:xfrm>
            <a:off x="2406017" y="400104"/>
            <a:ext cx="218382" cy="244170"/>
          </a:xfrm>
          <a:custGeom>
            <a:avLst/>
            <a:gdLst>
              <a:gd name="connsiteX0" fmla="*/ 1318001 w 1922273"/>
              <a:gd name="connsiteY0" fmla="*/ 3710883 h 5054678"/>
              <a:gd name="connsiteX1" fmla="*/ 1433599 w 1922273"/>
              <a:gd name="connsiteY1" fmla="*/ 3678371 h 5054678"/>
              <a:gd name="connsiteX2" fmla="*/ 1479658 w 1922273"/>
              <a:gd name="connsiteY2" fmla="*/ 3621475 h 5054678"/>
              <a:gd name="connsiteX3" fmla="*/ 1300842 w 1922273"/>
              <a:gd name="connsiteY3" fmla="*/ 3597091 h 5054678"/>
              <a:gd name="connsiteX4" fmla="*/ 1292714 w 1922273"/>
              <a:gd name="connsiteY4" fmla="*/ 3596188 h 5054678"/>
              <a:gd name="connsiteX5" fmla="*/ 1213240 w 1922273"/>
              <a:gd name="connsiteY5" fmla="*/ 3460722 h 5054678"/>
              <a:gd name="connsiteX6" fmla="*/ 1137379 w 1922273"/>
              <a:gd name="connsiteY6" fmla="*/ 3402922 h 5054678"/>
              <a:gd name="connsiteX7" fmla="*/ 1095836 w 1922273"/>
              <a:gd name="connsiteY7" fmla="*/ 3378539 h 5054678"/>
              <a:gd name="connsiteX8" fmla="*/ 1095836 w 1922273"/>
              <a:gd name="connsiteY8" fmla="*/ 0 h 5054678"/>
              <a:gd name="connsiteX9" fmla="*/ 1052486 w 1922273"/>
              <a:gd name="connsiteY9" fmla="*/ 0 h 5054678"/>
              <a:gd name="connsiteX10" fmla="*/ 1052486 w 1922273"/>
              <a:gd name="connsiteY10" fmla="*/ 3352348 h 5054678"/>
              <a:gd name="connsiteX11" fmla="*/ 939597 w 1922273"/>
              <a:gd name="connsiteY11" fmla="*/ 3225913 h 5054678"/>
              <a:gd name="connsiteX12" fmla="*/ 922438 w 1922273"/>
              <a:gd name="connsiteY12" fmla="*/ 3139214 h 5054678"/>
              <a:gd name="connsiteX13" fmla="*/ 896248 w 1922273"/>
              <a:gd name="connsiteY13" fmla="*/ 3176242 h 5054678"/>
              <a:gd name="connsiteX14" fmla="*/ 884507 w 1922273"/>
              <a:gd name="connsiteY14" fmla="*/ 3225913 h 5054678"/>
              <a:gd name="connsiteX15" fmla="*/ 891733 w 1922273"/>
              <a:gd name="connsiteY15" fmla="*/ 3266553 h 5054678"/>
              <a:gd name="connsiteX16" fmla="*/ 857414 w 1922273"/>
              <a:gd name="connsiteY16" fmla="*/ 3243072 h 5054678"/>
              <a:gd name="connsiteX17" fmla="*/ 804131 w 1922273"/>
              <a:gd name="connsiteY17" fmla="*/ 3191594 h 5054678"/>
              <a:gd name="connsiteX18" fmla="*/ 776134 w 1922273"/>
              <a:gd name="connsiteY18" fmla="*/ 3141923 h 5054678"/>
              <a:gd name="connsiteX19" fmla="*/ 765297 w 1922273"/>
              <a:gd name="connsiteY19" fmla="*/ 3090446 h 5054678"/>
              <a:gd name="connsiteX20" fmla="*/ 770716 w 1922273"/>
              <a:gd name="connsiteY20" fmla="*/ 3045291 h 5054678"/>
              <a:gd name="connsiteX21" fmla="*/ 787875 w 1922273"/>
              <a:gd name="connsiteY21" fmla="*/ 3009166 h 5054678"/>
              <a:gd name="connsiteX22" fmla="*/ 816774 w 1922273"/>
              <a:gd name="connsiteY22" fmla="*/ 2975751 h 5054678"/>
              <a:gd name="connsiteX23" fmla="*/ 845674 w 1922273"/>
              <a:gd name="connsiteY23" fmla="*/ 2959495 h 5054678"/>
              <a:gd name="connsiteX24" fmla="*/ 865542 w 1922273"/>
              <a:gd name="connsiteY24" fmla="*/ 2926080 h 5054678"/>
              <a:gd name="connsiteX25" fmla="*/ 832127 w 1922273"/>
              <a:gd name="connsiteY25" fmla="*/ 2906211 h 5054678"/>
              <a:gd name="connsiteX26" fmla="*/ 779747 w 1922273"/>
              <a:gd name="connsiteY26" fmla="*/ 2935111 h 5054678"/>
              <a:gd name="connsiteX27" fmla="*/ 742719 w 1922273"/>
              <a:gd name="connsiteY27" fmla="*/ 2979363 h 5054678"/>
              <a:gd name="connsiteX28" fmla="*/ 719238 w 1922273"/>
              <a:gd name="connsiteY28" fmla="*/ 3029034 h 5054678"/>
              <a:gd name="connsiteX29" fmla="*/ 712013 w 1922273"/>
              <a:gd name="connsiteY29" fmla="*/ 3093155 h 5054678"/>
              <a:gd name="connsiteX30" fmla="*/ 726463 w 1922273"/>
              <a:gd name="connsiteY30" fmla="*/ 3159986 h 5054678"/>
              <a:gd name="connsiteX31" fmla="*/ 762587 w 1922273"/>
              <a:gd name="connsiteY31" fmla="*/ 3224107 h 5054678"/>
              <a:gd name="connsiteX32" fmla="*/ 826708 w 1922273"/>
              <a:gd name="connsiteY32" fmla="*/ 3286421 h 5054678"/>
              <a:gd name="connsiteX33" fmla="*/ 1020877 w 1922273"/>
              <a:gd name="connsiteY33" fmla="*/ 3400213 h 5054678"/>
              <a:gd name="connsiteX34" fmla="*/ 1110285 w 1922273"/>
              <a:gd name="connsiteY34" fmla="*/ 3450787 h 5054678"/>
              <a:gd name="connsiteX35" fmla="*/ 1175309 w 1922273"/>
              <a:gd name="connsiteY35" fmla="*/ 3500459 h 5054678"/>
              <a:gd name="connsiteX36" fmla="*/ 1232205 w 1922273"/>
              <a:gd name="connsiteY36" fmla="*/ 3592576 h 5054678"/>
              <a:gd name="connsiteX37" fmla="*/ 1204209 w 1922273"/>
              <a:gd name="connsiteY37" fmla="*/ 3589866 h 5054678"/>
              <a:gd name="connsiteX38" fmla="*/ 1090417 w 1922273"/>
              <a:gd name="connsiteY38" fmla="*/ 3487815 h 5054678"/>
              <a:gd name="connsiteX39" fmla="*/ 1009137 w 1922273"/>
              <a:gd name="connsiteY39" fmla="*/ 3458915 h 5054678"/>
              <a:gd name="connsiteX40" fmla="*/ 936888 w 1922273"/>
              <a:gd name="connsiteY40" fmla="*/ 3449884 h 5054678"/>
              <a:gd name="connsiteX41" fmla="*/ 879089 w 1922273"/>
              <a:gd name="connsiteY41" fmla="*/ 3448981 h 5054678"/>
              <a:gd name="connsiteX42" fmla="*/ 817677 w 1922273"/>
              <a:gd name="connsiteY42" fmla="*/ 3458012 h 5054678"/>
              <a:gd name="connsiteX43" fmla="*/ 713820 w 1922273"/>
              <a:gd name="connsiteY43" fmla="*/ 3487815 h 5054678"/>
              <a:gd name="connsiteX44" fmla="*/ 657827 w 1922273"/>
              <a:gd name="connsiteY44" fmla="*/ 3504974 h 5054678"/>
              <a:gd name="connsiteX45" fmla="*/ 467270 w 1922273"/>
              <a:gd name="connsiteY45" fmla="*/ 3457109 h 5054678"/>
              <a:gd name="connsiteX46" fmla="*/ 444693 w 1922273"/>
              <a:gd name="connsiteY46" fmla="*/ 3416469 h 5054678"/>
              <a:gd name="connsiteX47" fmla="*/ 441080 w 1922273"/>
              <a:gd name="connsiteY47" fmla="*/ 3361379 h 5054678"/>
              <a:gd name="connsiteX48" fmla="*/ 454627 w 1922273"/>
              <a:gd name="connsiteY48" fmla="*/ 3290034 h 5054678"/>
              <a:gd name="connsiteX49" fmla="*/ 479011 w 1922273"/>
              <a:gd name="connsiteY49" fmla="*/ 3207851 h 5054678"/>
              <a:gd name="connsiteX50" fmla="*/ 460948 w 1922273"/>
              <a:gd name="connsiteY50" fmla="*/ 3173532 h 5054678"/>
              <a:gd name="connsiteX51" fmla="*/ 426630 w 1922273"/>
              <a:gd name="connsiteY51" fmla="*/ 3191594 h 5054678"/>
              <a:gd name="connsiteX52" fmla="*/ 402246 w 1922273"/>
              <a:gd name="connsiteY52" fmla="*/ 3275584 h 5054678"/>
              <a:gd name="connsiteX53" fmla="*/ 386893 w 1922273"/>
              <a:gd name="connsiteY53" fmla="*/ 3355961 h 5054678"/>
              <a:gd name="connsiteX54" fmla="*/ 391409 w 1922273"/>
              <a:gd name="connsiteY54" fmla="*/ 3430016 h 5054678"/>
              <a:gd name="connsiteX55" fmla="*/ 426630 w 1922273"/>
              <a:gd name="connsiteY55" fmla="*/ 3494137 h 5054678"/>
              <a:gd name="connsiteX56" fmla="*/ 482623 w 1922273"/>
              <a:gd name="connsiteY56" fmla="*/ 3537486 h 5054678"/>
              <a:gd name="connsiteX57" fmla="*/ 422115 w 1922273"/>
              <a:gd name="connsiteY57" fmla="*/ 3537486 h 5054678"/>
              <a:gd name="connsiteX58" fmla="*/ 342641 w 1922273"/>
              <a:gd name="connsiteY58" fmla="*/ 3521230 h 5054678"/>
              <a:gd name="connsiteX59" fmla="*/ 270392 w 1922273"/>
              <a:gd name="connsiteY59" fmla="*/ 3479687 h 5054678"/>
              <a:gd name="connsiteX60" fmla="*/ 213496 w 1922273"/>
              <a:gd name="connsiteY60" fmla="*/ 3412857 h 5054678"/>
              <a:gd name="connsiteX61" fmla="*/ 134022 w 1922273"/>
              <a:gd name="connsiteY61" fmla="*/ 3197916 h 5054678"/>
              <a:gd name="connsiteX62" fmla="*/ 96092 w 1922273"/>
              <a:gd name="connsiteY62" fmla="*/ 3166307 h 5054678"/>
              <a:gd name="connsiteX63" fmla="*/ 77126 w 1922273"/>
              <a:gd name="connsiteY63" fmla="*/ 3199722 h 5054678"/>
              <a:gd name="connsiteX64" fmla="*/ 165631 w 1922273"/>
              <a:gd name="connsiteY64" fmla="*/ 3440853 h 5054678"/>
              <a:gd name="connsiteX65" fmla="*/ 233365 w 1922273"/>
              <a:gd name="connsiteY65" fmla="*/ 3522133 h 5054678"/>
              <a:gd name="connsiteX66" fmla="*/ 322773 w 1922273"/>
              <a:gd name="connsiteY66" fmla="*/ 3573611 h 5054678"/>
              <a:gd name="connsiteX67" fmla="*/ 416696 w 1922273"/>
              <a:gd name="connsiteY67" fmla="*/ 3592576 h 5054678"/>
              <a:gd name="connsiteX68" fmla="*/ 507007 w 1922273"/>
              <a:gd name="connsiteY68" fmla="*/ 3591673 h 5054678"/>
              <a:gd name="connsiteX69" fmla="*/ 590093 w 1922273"/>
              <a:gd name="connsiteY69" fmla="*/ 3579029 h 5054678"/>
              <a:gd name="connsiteX70" fmla="*/ 671373 w 1922273"/>
              <a:gd name="connsiteY70" fmla="*/ 3558258 h 5054678"/>
              <a:gd name="connsiteX71" fmla="*/ 728269 w 1922273"/>
              <a:gd name="connsiteY71" fmla="*/ 3541099 h 5054678"/>
              <a:gd name="connsiteX72" fmla="*/ 828515 w 1922273"/>
              <a:gd name="connsiteY72" fmla="*/ 3512199 h 5054678"/>
              <a:gd name="connsiteX73" fmla="*/ 880895 w 1922273"/>
              <a:gd name="connsiteY73" fmla="*/ 3504071 h 5054678"/>
              <a:gd name="connsiteX74" fmla="*/ 932373 w 1922273"/>
              <a:gd name="connsiteY74" fmla="*/ 3504974 h 5054678"/>
              <a:gd name="connsiteX75" fmla="*/ 997396 w 1922273"/>
              <a:gd name="connsiteY75" fmla="*/ 3513102 h 5054678"/>
              <a:gd name="connsiteX76" fmla="*/ 1063324 w 1922273"/>
              <a:gd name="connsiteY76" fmla="*/ 3535680 h 5054678"/>
              <a:gd name="connsiteX77" fmla="*/ 1122026 w 1922273"/>
              <a:gd name="connsiteY77" fmla="*/ 3582642 h 5054678"/>
              <a:gd name="connsiteX78" fmla="*/ 1059711 w 1922273"/>
              <a:gd name="connsiteY78" fmla="*/ 3587157 h 5054678"/>
              <a:gd name="connsiteX79" fmla="*/ 1050680 w 1922273"/>
              <a:gd name="connsiteY79" fmla="*/ 3623282 h 5054678"/>
              <a:gd name="connsiteX80" fmla="*/ 973013 w 1922273"/>
              <a:gd name="connsiteY80" fmla="*/ 3642247 h 5054678"/>
              <a:gd name="connsiteX81" fmla="*/ 907988 w 1922273"/>
              <a:gd name="connsiteY81" fmla="*/ 3659406 h 5054678"/>
              <a:gd name="connsiteX82" fmla="*/ 1002815 w 1922273"/>
              <a:gd name="connsiteY82" fmla="*/ 3697337 h 5054678"/>
              <a:gd name="connsiteX83" fmla="*/ 1130154 w 1922273"/>
              <a:gd name="connsiteY83" fmla="*/ 3734364 h 5054678"/>
              <a:gd name="connsiteX84" fmla="*/ 1249365 w 1922273"/>
              <a:gd name="connsiteY84" fmla="*/ 3907762 h 5054678"/>
              <a:gd name="connsiteX85" fmla="*/ 1321614 w 1922273"/>
              <a:gd name="connsiteY85" fmla="*/ 4124508 h 5054678"/>
              <a:gd name="connsiteX86" fmla="*/ 1257493 w 1922273"/>
              <a:gd name="connsiteY86" fmla="*/ 4243719 h 5054678"/>
              <a:gd name="connsiteX87" fmla="*/ 1078676 w 1922273"/>
              <a:gd name="connsiteY87" fmla="*/ 4204885 h 5054678"/>
              <a:gd name="connsiteX88" fmla="*/ 895345 w 1922273"/>
              <a:gd name="connsiteY88" fmla="*/ 4105543 h 5054678"/>
              <a:gd name="connsiteX89" fmla="*/ 764394 w 1922273"/>
              <a:gd name="connsiteY89" fmla="*/ 4066709 h 5054678"/>
              <a:gd name="connsiteX90" fmla="*/ 674083 w 1922273"/>
              <a:gd name="connsiteY90" fmla="*/ 4095609 h 5054678"/>
              <a:gd name="connsiteX91" fmla="*/ 609059 w 1922273"/>
              <a:gd name="connsiteY91" fmla="*/ 4125411 h 5054678"/>
              <a:gd name="connsiteX92" fmla="*/ 539519 w 1922273"/>
              <a:gd name="connsiteY92" fmla="*/ 4086578 h 5054678"/>
              <a:gd name="connsiteX93" fmla="*/ 488945 w 1922273"/>
              <a:gd name="connsiteY93" fmla="*/ 4014329 h 5054678"/>
              <a:gd name="connsiteX94" fmla="*/ 516038 w 1922273"/>
              <a:gd name="connsiteY94" fmla="*/ 4107349 h 5054678"/>
              <a:gd name="connsiteX95" fmla="*/ 546744 w 1922273"/>
              <a:gd name="connsiteY95" fmla="*/ 4223851 h 5054678"/>
              <a:gd name="connsiteX96" fmla="*/ 474495 w 1922273"/>
              <a:gd name="connsiteY96" fmla="*/ 4389120 h 5054678"/>
              <a:gd name="connsiteX97" fmla="*/ 375153 w 1922273"/>
              <a:gd name="connsiteY97" fmla="*/ 4524587 h 5054678"/>
              <a:gd name="connsiteX98" fmla="*/ 282133 w 1922273"/>
              <a:gd name="connsiteY98" fmla="*/ 4578773 h 5054678"/>
              <a:gd name="connsiteX99" fmla="*/ 233365 w 1922273"/>
              <a:gd name="connsiteY99" fmla="*/ 4612188 h 5054678"/>
              <a:gd name="connsiteX100" fmla="*/ 240589 w 1922273"/>
              <a:gd name="connsiteY100" fmla="*/ 4679018 h 5054678"/>
              <a:gd name="connsiteX101" fmla="*/ 134022 w 1922273"/>
              <a:gd name="connsiteY101" fmla="*/ 4793713 h 5054678"/>
              <a:gd name="connsiteX102" fmla="*/ 33777 w 1922273"/>
              <a:gd name="connsiteY102" fmla="*/ 4889444 h 5054678"/>
              <a:gd name="connsiteX103" fmla="*/ 362 w 1922273"/>
              <a:gd name="connsiteY103" fmla="*/ 4953564 h 5054678"/>
              <a:gd name="connsiteX104" fmla="*/ 37389 w 1922273"/>
              <a:gd name="connsiteY104" fmla="*/ 5036651 h 5054678"/>
              <a:gd name="connsiteX105" fmla="*/ 66289 w 1922273"/>
              <a:gd name="connsiteY105" fmla="*/ 5048391 h 5054678"/>
              <a:gd name="connsiteX106" fmla="*/ 80739 w 1922273"/>
              <a:gd name="connsiteY106" fmla="*/ 4968014 h 5054678"/>
              <a:gd name="connsiteX107" fmla="*/ 193627 w 1922273"/>
              <a:gd name="connsiteY107" fmla="*/ 4807260 h 5054678"/>
              <a:gd name="connsiteX108" fmla="*/ 361606 w 1922273"/>
              <a:gd name="connsiteY108" fmla="*/ 4662762 h 5054678"/>
              <a:gd name="connsiteX109" fmla="*/ 587384 w 1922273"/>
              <a:gd name="connsiteY109" fmla="*/ 4607673 h 5054678"/>
              <a:gd name="connsiteX110" fmla="*/ 690339 w 1922273"/>
              <a:gd name="connsiteY110" fmla="*/ 4567936 h 5054678"/>
              <a:gd name="connsiteX111" fmla="*/ 740010 w 1922273"/>
              <a:gd name="connsiteY111" fmla="*/ 4490268 h 5054678"/>
              <a:gd name="connsiteX112" fmla="*/ 830321 w 1922273"/>
              <a:gd name="connsiteY112" fmla="*/ 4476722 h 5054678"/>
              <a:gd name="connsiteX113" fmla="*/ 1027199 w 1922273"/>
              <a:gd name="connsiteY113" fmla="*/ 4569742 h 5054678"/>
              <a:gd name="connsiteX114" fmla="*/ 1267427 w 1922273"/>
              <a:gd name="connsiteY114" fmla="*/ 4609479 h 5054678"/>
              <a:gd name="connsiteX115" fmla="*/ 1464305 w 1922273"/>
              <a:gd name="connsiteY115" fmla="*/ 4614898 h 5054678"/>
              <a:gd name="connsiteX116" fmla="*/ 1667505 w 1922273"/>
              <a:gd name="connsiteY116" fmla="*/ 4539036 h 5054678"/>
              <a:gd name="connsiteX117" fmla="*/ 1781297 w 1922273"/>
              <a:gd name="connsiteY117" fmla="*/ 4486656 h 5054678"/>
              <a:gd name="connsiteX118" fmla="*/ 1843612 w 1922273"/>
              <a:gd name="connsiteY118" fmla="*/ 4509234 h 5054678"/>
              <a:gd name="connsiteX119" fmla="*/ 1827356 w 1922273"/>
              <a:gd name="connsiteY119" fmla="*/ 4662762 h 5054678"/>
              <a:gd name="connsiteX120" fmla="*/ 1774072 w 1922273"/>
              <a:gd name="connsiteY120" fmla="*/ 4827129 h 5054678"/>
              <a:gd name="connsiteX121" fmla="*/ 1774975 w 1922273"/>
              <a:gd name="connsiteY121" fmla="*/ 4925568 h 5054678"/>
              <a:gd name="connsiteX122" fmla="*/ 1839999 w 1922273"/>
              <a:gd name="connsiteY122" fmla="*/ 4813582 h 5054678"/>
              <a:gd name="connsiteX123" fmla="*/ 1897798 w 1922273"/>
              <a:gd name="connsiteY123" fmla="*/ 4627541 h 5054678"/>
              <a:gd name="connsiteX124" fmla="*/ 1922182 w 1922273"/>
              <a:gd name="connsiteY124" fmla="*/ 4467691 h 5054678"/>
              <a:gd name="connsiteX125" fmla="*/ 1886961 w 1922273"/>
              <a:gd name="connsiteY125" fmla="*/ 4399957 h 5054678"/>
              <a:gd name="connsiteX126" fmla="*/ 1746979 w 1922273"/>
              <a:gd name="connsiteY126" fmla="*/ 4433372 h 5054678"/>
              <a:gd name="connsiteX127" fmla="*/ 1613318 w 1922273"/>
              <a:gd name="connsiteY127" fmla="*/ 4462272 h 5054678"/>
              <a:gd name="connsiteX128" fmla="*/ 1582613 w 1922273"/>
              <a:gd name="connsiteY128" fmla="*/ 4395442 h 5054678"/>
              <a:gd name="connsiteX129" fmla="*/ 1614221 w 1922273"/>
              <a:gd name="connsiteY129" fmla="*/ 4231075 h 5054678"/>
              <a:gd name="connsiteX130" fmla="*/ 1515782 w 1922273"/>
              <a:gd name="connsiteY130" fmla="*/ 4029682 h 5054678"/>
              <a:gd name="connsiteX131" fmla="*/ 1366769 w 1922273"/>
              <a:gd name="connsiteY131" fmla="*/ 3854478 h 5054678"/>
              <a:gd name="connsiteX132" fmla="*/ 1304454 w 1922273"/>
              <a:gd name="connsiteY132" fmla="*/ 3760554 h 5054678"/>
              <a:gd name="connsiteX133" fmla="*/ 1318001 w 1922273"/>
              <a:gd name="connsiteY133" fmla="*/ 3710883 h 5054678"/>
              <a:gd name="connsiteX0" fmla="*/ 1318001 w 1922272"/>
              <a:gd name="connsiteY0" fmla="*/ 3710883 h 5054678"/>
              <a:gd name="connsiteX1" fmla="*/ 1433599 w 1922272"/>
              <a:gd name="connsiteY1" fmla="*/ 3678371 h 5054678"/>
              <a:gd name="connsiteX2" fmla="*/ 1479658 w 1922272"/>
              <a:gd name="connsiteY2" fmla="*/ 3621475 h 5054678"/>
              <a:gd name="connsiteX3" fmla="*/ 1300842 w 1922272"/>
              <a:gd name="connsiteY3" fmla="*/ 3597091 h 5054678"/>
              <a:gd name="connsiteX4" fmla="*/ 1292714 w 1922272"/>
              <a:gd name="connsiteY4" fmla="*/ 3596188 h 5054678"/>
              <a:gd name="connsiteX5" fmla="*/ 1213240 w 1922272"/>
              <a:gd name="connsiteY5" fmla="*/ 3460722 h 5054678"/>
              <a:gd name="connsiteX6" fmla="*/ 1137379 w 1922272"/>
              <a:gd name="connsiteY6" fmla="*/ 3402922 h 5054678"/>
              <a:gd name="connsiteX7" fmla="*/ 1095836 w 1922272"/>
              <a:gd name="connsiteY7" fmla="*/ 3378539 h 5054678"/>
              <a:gd name="connsiteX8" fmla="*/ 1052486 w 1922272"/>
              <a:gd name="connsiteY8" fmla="*/ 0 h 5054678"/>
              <a:gd name="connsiteX9" fmla="*/ 1052486 w 1922272"/>
              <a:gd name="connsiteY9" fmla="*/ 3352348 h 5054678"/>
              <a:gd name="connsiteX10" fmla="*/ 939597 w 1922272"/>
              <a:gd name="connsiteY10" fmla="*/ 3225913 h 5054678"/>
              <a:gd name="connsiteX11" fmla="*/ 922438 w 1922272"/>
              <a:gd name="connsiteY11" fmla="*/ 3139214 h 5054678"/>
              <a:gd name="connsiteX12" fmla="*/ 896248 w 1922272"/>
              <a:gd name="connsiteY12" fmla="*/ 3176242 h 5054678"/>
              <a:gd name="connsiteX13" fmla="*/ 884507 w 1922272"/>
              <a:gd name="connsiteY13" fmla="*/ 3225913 h 5054678"/>
              <a:gd name="connsiteX14" fmla="*/ 891733 w 1922272"/>
              <a:gd name="connsiteY14" fmla="*/ 3266553 h 5054678"/>
              <a:gd name="connsiteX15" fmla="*/ 857414 w 1922272"/>
              <a:gd name="connsiteY15" fmla="*/ 3243072 h 5054678"/>
              <a:gd name="connsiteX16" fmla="*/ 804131 w 1922272"/>
              <a:gd name="connsiteY16" fmla="*/ 3191594 h 5054678"/>
              <a:gd name="connsiteX17" fmla="*/ 776134 w 1922272"/>
              <a:gd name="connsiteY17" fmla="*/ 3141923 h 5054678"/>
              <a:gd name="connsiteX18" fmla="*/ 765297 w 1922272"/>
              <a:gd name="connsiteY18" fmla="*/ 3090446 h 5054678"/>
              <a:gd name="connsiteX19" fmla="*/ 770716 w 1922272"/>
              <a:gd name="connsiteY19" fmla="*/ 3045291 h 5054678"/>
              <a:gd name="connsiteX20" fmla="*/ 787875 w 1922272"/>
              <a:gd name="connsiteY20" fmla="*/ 3009166 h 5054678"/>
              <a:gd name="connsiteX21" fmla="*/ 816774 w 1922272"/>
              <a:gd name="connsiteY21" fmla="*/ 2975751 h 5054678"/>
              <a:gd name="connsiteX22" fmla="*/ 845674 w 1922272"/>
              <a:gd name="connsiteY22" fmla="*/ 2959495 h 5054678"/>
              <a:gd name="connsiteX23" fmla="*/ 865542 w 1922272"/>
              <a:gd name="connsiteY23" fmla="*/ 2926080 h 5054678"/>
              <a:gd name="connsiteX24" fmla="*/ 832127 w 1922272"/>
              <a:gd name="connsiteY24" fmla="*/ 2906211 h 5054678"/>
              <a:gd name="connsiteX25" fmla="*/ 779747 w 1922272"/>
              <a:gd name="connsiteY25" fmla="*/ 2935111 h 5054678"/>
              <a:gd name="connsiteX26" fmla="*/ 742719 w 1922272"/>
              <a:gd name="connsiteY26" fmla="*/ 2979363 h 5054678"/>
              <a:gd name="connsiteX27" fmla="*/ 719238 w 1922272"/>
              <a:gd name="connsiteY27" fmla="*/ 3029034 h 5054678"/>
              <a:gd name="connsiteX28" fmla="*/ 712013 w 1922272"/>
              <a:gd name="connsiteY28" fmla="*/ 3093155 h 5054678"/>
              <a:gd name="connsiteX29" fmla="*/ 726463 w 1922272"/>
              <a:gd name="connsiteY29" fmla="*/ 3159986 h 5054678"/>
              <a:gd name="connsiteX30" fmla="*/ 762587 w 1922272"/>
              <a:gd name="connsiteY30" fmla="*/ 3224107 h 5054678"/>
              <a:gd name="connsiteX31" fmla="*/ 826708 w 1922272"/>
              <a:gd name="connsiteY31" fmla="*/ 3286421 h 5054678"/>
              <a:gd name="connsiteX32" fmla="*/ 1020877 w 1922272"/>
              <a:gd name="connsiteY32" fmla="*/ 3400213 h 5054678"/>
              <a:gd name="connsiteX33" fmla="*/ 1110285 w 1922272"/>
              <a:gd name="connsiteY33" fmla="*/ 3450787 h 5054678"/>
              <a:gd name="connsiteX34" fmla="*/ 1175309 w 1922272"/>
              <a:gd name="connsiteY34" fmla="*/ 3500459 h 5054678"/>
              <a:gd name="connsiteX35" fmla="*/ 1232205 w 1922272"/>
              <a:gd name="connsiteY35" fmla="*/ 3592576 h 5054678"/>
              <a:gd name="connsiteX36" fmla="*/ 1204209 w 1922272"/>
              <a:gd name="connsiteY36" fmla="*/ 3589866 h 5054678"/>
              <a:gd name="connsiteX37" fmla="*/ 1090417 w 1922272"/>
              <a:gd name="connsiteY37" fmla="*/ 3487815 h 5054678"/>
              <a:gd name="connsiteX38" fmla="*/ 1009137 w 1922272"/>
              <a:gd name="connsiteY38" fmla="*/ 3458915 h 5054678"/>
              <a:gd name="connsiteX39" fmla="*/ 936888 w 1922272"/>
              <a:gd name="connsiteY39" fmla="*/ 3449884 h 5054678"/>
              <a:gd name="connsiteX40" fmla="*/ 879089 w 1922272"/>
              <a:gd name="connsiteY40" fmla="*/ 3448981 h 5054678"/>
              <a:gd name="connsiteX41" fmla="*/ 817677 w 1922272"/>
              <a:gd name="connsiteY41" fmla="*/ 3458012 h 5054678"/>
              <a:gd name="connsiteX42" fmla="*/ 713820 w 1922272"/>
              <a:gd name="connsiteY42" fmla="*/ 3487815 h 5054678"/>
              <a:gd name="connsiteX43" fmla="*/ 657827 w 1922272"/>
              <a:gd name="connsiteY43" fmla="*/ 3504974 h 5054678"/>
              <a:gd name="connsiteX44" fmla="*/ 467270 w 1922272"/>
              <a:gd name="connsiteY44" fmla="*/ 3457109 h 5054678"/>
              <a:gd name="connsiteX45" fmla="*/ 444693 w 1922272"/>
              <a:gd name="connsiteY45" fmla="*/ 3416469 h 5054678"/>
              <a:gd name="connsiteX46" fmla="*/ 441080 w 1922272"/>
              <a:gd name="connsiteY46" fmla="*/ 3361379 h 5054678"/>
              <a:gd name="connsiteX47" fmla="*/ 454627 w 1922272"/>
              <a:gd name="connsiteY47" fmla="*/ 3290034 h 5054678"/>
              <a:gd name="connsiteX48" fmla="*/ 479011 w 1922272"/>
              <a:gd name="connsiteY48" fmla="*/ 3207851 h 5054678"/>
              <a:gd name="connsiteX49" fmla="*/ 460948 w 1922272"/>
              <a:gd name="connsiteY49" fmla="*/ 3173532 h 5054678"/>
              <a:gd name="connsiteX50" fmla="*/ 426630 w 1922272"/>
              <a:gd name="connsiteY50" fmla="*/ 3191594 h 5054678"/>
              <a:gd name="connsiteX51" fmla="*/ 402246 w 1922272"/>
              <a:gd name="connsiteY51" fmla="*/ 3275584 h 5054678"/>
              <a:gd name="connsiteX52" fmla="*/ 386893 w 1922272"/>
              <a:gd name="connsiteY52" fmla="*/ 3355961 h 5054678"/>
              <a:gd name="connsiteX53" fmla="*/ 391409 w 1922272"/>
              <a:gd name="connsiteY53" fmla="*/ 3430016 h 5054678"/>
              <a:gd name="connsiteX54" fmla="*/ 426630 w 1922272"/>
              <a:gd name="connsiteY54" fmla="*/ 3494137 h 5054678"/>
              <a:gd name="connsiteX55" fmla="*/ 482623 w 1922272"/>
              <a:gd name="connsiteY55" fmla="*/ 3537486 h 5054678"/>
              <a:gd name="connsiteX56" fmla="*/ 422115 w 1922272"/>
              <a:gd name="connsiteY56" fmla="*/ 3537486 h 5054678"/>
              <a:gd name="connsiteX57" fmla="*/ 342641 w 1922272"/>
              <a:gd name="connsiteY57" fmla="*/ 3521230 h 5054678"/>
              <a:gd name="connsiteX58" fmla="*/ 270392 w 1922272"/>
              <a:gd name="connsiteY58" fmla="*/ 3479687 h 5054678"/>
              <a:gd name="connsiteX59" fmla="*/ 213496 w 1922272"/>
              <a:gd name="connsiteY59" fmla="*/ 3412857 h 5054678"/>
              <a:gd name="connsiteX60" fmla="*/ 134022 w 1922272"/>
              <a:gd name="connsiteY60" fmla="*/ 3197916 h 5054678"/>
              <a:gd name="connsiteX61" fmla="*/ 96092 w 1922272"/>
              <a:gd name="connsiteY61" fmla="*/ 3166307 h 5054678"/>
              <a:gd name="connsiteX62" fmla="*/ 77126 w 1922272"/>
              <a:gd name="connsiteY62" fmla="*/ 3199722 h 5054678"/>
              <a:gd name="connsiteX63" fmla="*/ 165631 w 1922272"/>
              <a:gd name="connsiteY63" fmla="*/ 3440853 h 5054678"/>
              <a:gd name="connsiteX64" fmla="*/ 233365 w 1922272"/>
              <a:gd name="connsiteY64" fmla="*/ 3522133 h 5054678"/>
              <a:gd name="connsiteX65" fmla="*/ 322773 w 1922272"/>
              <a:gd name="connsiteY65" fmla="*/ 3573611 h 5054678"/>
              <a:gd name="connsiteX66" fmla="*/ 416696 w 1922272"/>
              <a:gd name="connsiteY66" fmla="*/ 3592576 h 5054678"/>
              <a:gd name="connsiteX67" fmla="*/ 507007 w 1922272"/>
              <a:gd name="connsiteY67" fmla="*/ 3591673 h 5054678"/>
              <a:gd name="connsiteX68" fmla="*/ 590093 w 1922272"/>
              <a:gd name="connsiteY68" fmla="*/ 3579029 h 5054678"/>
              <a:gd name="connsiteX69" fmla="*/ 671373 w 1922272"/>
              <a:gd name="connsiteY69" fmla="*/ 3558258 h 5054678"/>
              <a:gd name="connsiteX70" fmla="*/ 728269 w 1922272"/>
              <a:gd name="connsiteY70" fmla="*/ 3541099 h 5054678"/>
              <a:gd name="connsiteX71" fmla="*/ 828515 w 1922272"/>
              <a:gd name="connsiteY71" fmla="*/ 3512199 h 5054678"/>
              <a:gd name="connsiteX72" fmla="*/ 880895 w 1922272"/>
              <a:gd name="connsiteY72" fmla="*/ 3504071 h 5054678"/>
              <a:gd name="connsiteX73" fmla="*/ 932373 w 1922272"/>
              <a:gd name="connsiteY73" fmla="*/ 3504974 h 5054678"/>
              <a:gd name="connsiteX74" fmla="*/ 997396 w 1922272"/>
              <a:gd name="connsiteY74" fmla="*/ 3513102 h 5054678"/>
              <a:gd name="connsiteX75" fmla="*/ 1063324 w 1922272"/>
              <a:gd name="connsiteY75" fmla="*/ 3535680 h 5054678"/>
              <a:gd name="connsiteX76" fmla="*/ 1122026 w 1922272"/>
              <a:gd name="connsiteY76" fmla="*/ 3582642 h 5054678"/>
              <a:gd name="connsiteX77" fmla="*/ 1059711 w 1922272"/>
              <a:gd name="connsiteY77" fmla="*/ 3587157 h 5054678"/>
              <a:gd name="connsiteX78" fmla="*/ 1050680 w 1922272"/>
              <a:gd name="connsiteY78" fmla="*/ 3623282 h 5054678"/>
              <a:gd name="connsiteX79" fmla="*/ 973013 w 1922272"/>
              <a:gd name="connsiteY79" fmla="*/ 3642247 h 5054678"/>
              <a:gd name="connsiteX80" fmla="*/ 907988 w 1922272"/>
              <a:gd name="connsiteY80" fmla="*/ 3659406 h 5054678"/>
              <a:gd name="connsiteX81" fmla="*/ 1002815 w 1922272"/>
              <a:gd name="connsiteY81" fmla="*/ 3697337 h 5054678"/>
              <a:gd name="connsiteX82" fmla="*/ 1130154 w 1922272"/>
              <a:gd name="connsiteY82" fmla="*/ 3734364 h 5054678"/>
              <a:gd name="connsiteX83" fmla="*/ 1249365 w 1922272"/>
              <a:gd name="connsiteY83" fmla="*/ 3907762 h 5054678"/>
              <a:gd name="connsiteX84" fmla="*/ 1321614 w 1922272"/>
              <a:gd name="connsiteY84" fmla="*/ 4124508 h 5054678"/>
              <a:gd name="connsiteX85" fmla="*/ 1257493 w 1922272"/>
              <a:gd name="connsiteY85" fmla="*/ 4243719 h 5054678"/>
              <a:gd name="connsiteX86" fmla="*/ 1078676 w 1922272"/>
              <a:gd name="connsiteY86" fmla="*/ 4204885 h 5054678"/>
              <a:gd name="connsiteX87" fmla="*/ 895345 w 1922272"/>
              <a:gd name="connsiteY87" fmla="*/ 4105543 h 5054678"/>
              <a:gd name="connsiteX88" fmla="*/ 764394 w 1922272"/>
              <a:gd name="connsiteY88" fmla="*/ 4066709 h 5054678"/>
              <a:gd name="connsiteX89" fmla="*/ 674083 w 1922272"/>
              <a:gd name="connsiteY89" fmla="*/ 4095609 h 5054678"/>
              <a:gd name="connsiteX90" fmla="*/ 609059 w 1922272"/>
              <a:gd name="connsiteY90" fmla="*/ 4125411 h 5054678"/>
              <a:gd name="connsiteX91" fmla="*/ 539519 w 1922272"/>
              <a:gd name="connsiteY91" fmla="*/ 4086578 h 5054678"/>
              <a:gd name="connsiteX92" fmla="*/ 488945 w 1922272"/>
              <a:gd name="connsiteY92" fmla="*/ 4014329 h 5054678"/>
              <a:gd name="connsiteX93" fmla="*/ 516038 w 1922272"/>
              <a:gd name="connsiteY93" fmla="*/ 4107349 h 5054678"/>
              <a:gd name="connsiteX94" fmla="*/ 546744 w 1922272"/>
              <a:gd name="connsiteY94" fmla="*/ 4223851 h 5054678"/>
              <a:gd name="connsiteX95" fmla="*/ 474495 w 1922272"/>
              <a:gd name="connsiteY95" fmla="*/ 4389120 h 5054678"/>
              <a:gd name="connsiteX96" fmla="*/ 375153 w 1922272"/>
              <a:gd name="connsiteY96" fmla="*/ 4524587 h 5054678"/>
              <a:gd name="connsiteX97" fmla="*/ 282133 w 1922272"/>
              <a:gd name="connsiteY97" fmla="*/ 4578773 h 5054678"/>
              <a:gd name="connsiteX98" fmla="*/ 233365 w 1922272"/>
              <a:gd name="connsiteY98" fmla="*/ 4612188 h 5054678"/>
              <a:gd name="connsiteX99" fmla="*/ 240589 w 1922272"/>
              <a:gd name="connsiteY99" fmla="*/ 4679018 h 5054678"/>
              <a:gd name="connsiteX100" fmla="*/ 134022 w 1922272"/>
              <a:gd name="connsiteY100" fmla="*/ 4793713 h 5054678"/>
              <a:gd name="connsiteX101" fmla="*/ 33777 w 1922272"/>
              <a:gd name="connsiteY101" fmla="*/ 4889444 h 5054678"/>
              <a:gd name="connsiteX102" fmla="*/ 362 w 1922272"/>
              <a:gd name="connsiteY102" fmla="*/ 4953564 h 5054678"/>
              <a:gd name="connsiteX103" fmla="*/ 37389 w 1922272"/>
              <a:gd name="connsiteY103" fmla="*/ 5036651 h 5054678"/>
              <a:gd name="connsiteX104" fmla="*/ 66289 w 1922272"/>
              <a:gd name="connsiteY104" fmla="*/ 5048391 h 5054678"/>
              <a:gd name="connsiteX105" fmla="*/ 80739 w 1922272"/>
              <a:gd name="connsiteY105" fmla="*/ 4968014 h 5054678"/>
              <a:gd name="connsiteX106" fmla="*/ 193627 w 1922272"/>
              <a:gd name="connsiteY106" fmla="*/ 4807260 h 5054678"/>
              <a:gd name="connsiteX107" fmla="*/ 361606 w 1922272"/>
              <a:gd name="connsiteY107" fmla="*/ 4662762 h 5054678"/>
              <a:gd name="connsiteX108" fmla="*/ 587384 w 1922272"/>
              <a:gd name="connsiteY108" fmla="*/ 4607673 h 5054678"/>
              <a:gd name="connsiteX109" fmla="*/ 690339 w 1922272"/>
              <a:gd name="connsiteY109" fmla="*/ 4567936 h 5054678"/>
              <a:gd name="connsiteX110" fmla="*/ 740010 w 1922272"/>
              <a:gd name="connsiteY110" fmla="*/ 4490268 h 5054678"/>
              <a:gd name="connsiteX111" fmla="*/ 830321 w 1922272"/>
              <a:gd name="connsiteY111" fmla="*/ 4476722 h 5054678"/>
              <a:gd name="connsiteX112" fmla="*/ 1027199 w 1922272"/>
              <a:gd name="connsiteY112" fmla="*/ 4569742 h 5054678"/>
              <a:gd name="connsiteX113" fmla="*/ 1267427 w 1922272"/>
              <a:gd name="connsiteY113" fmla="*/ 4609479 h 5054678"/>
              <a:gd name="connsiteX114" fmla="*/ 1464305 w 1922272"/>
              <a:gd name="connsiteY114" fmla="*/ 4614898 h 5054678"/>
              <a:gd name="connsiteX115" fmla="*/ 1667505 w 1922272"/>
              <a:gd name="connsiteY115" fmla="*/ 4539036 h 5054678"/>
              <a:gd name="connsiteX116" fmla="*/ 1781297 w 1922272"/>
              <a:gd name="connsiteY116" fmla="*/ 4486656 h 5054678"/>
              <a:gd name="connsiteX117" fmla="*/ 1843612 w 1922272"/>
              <a:gd name="connsiteY117" fmla="*/ 4509234 h 5054678"/>
              <a:gd name="connsiteX118" fmla="*/ 1827356 w 1922272"/>
              <a:gd name="connsiteY118" fmla="*/ 4662762 h 5054678"/>
              <a:gd name="connsiteX119" fmla="*/ 1774072 w 1922272"/>
              <a:gd name="connsiteY119" fmla="*/ 4827129 h 5054678"/>
              <a:gd name="connsiteX120" fmla="*/ 1774975 w 1922272"/>
              <a:gd name="connsiteY120" fmla="*/ 4925568 h 5054678"/>
              <a:gd name="connsiteX121" fmla="*/ 1839999 w 1922272"/>
              <a:gd name="connsiteY121" fmla="*/ 4813582 h 5054678"/>
              <a:gd name="connsiteX122" fmla="*/ 1897798 w 1922272"/>
              <a:gd name="connsiteY122" fmla="*/ 4627541 h 5054678"/>
              <a:gd name="connsiteX123" fmla="*/ 1922182 w 1922272"/>
              <a:gd name="connsiteY123" fmla="*/ 4467691 h 5054678"/>
              <a:gd name="connsiteX124" fmla="*/ 1886961 w 1922272"/>
              <a:gd name="connsiteY124" fmla="*/ 4399957 h 5054678"/>
              <a:gd name="connsiteX125" fmla="*/ 1746979 w 1922272"/>
              <a:gd name="connsiteY125" fmla="*/ 4433372 h 5054678"/>
              <a:gd name="connsiteX126" fmla="*/ 1613318 w 1922272"/>
              <a:gd name="connsiteY126" fmla="*/ 4462272 h 5054678"/>
              <a:gd name="connsiteX127" fmla="*/ 1582613 w 1922272"/>
              <a:gd name="connsiteY127" fmla="*/ 4395442 h 5054678"/>
              <a:gd name="connsiteX128" fmla="*/ 1614221 w 1922272"/>
              <a:gd name="connsiteY128" fmla="*/ 4231075 h 5054678"/>
              <a:gd name="connsiteX129" fmla="*/ 1515782 w 1922272"/>
              <a:gd name="connsiteY129" fmla="*/ 4029682 h 5054678"/>
              <a:gd name="connsiteX130" fmla="*/ 1366769 w 1922272"/>
              <a:gd name="connsiteY130" fmla="*/ 3854478 h 5054678"/>
              <a:gd name="connsiteX131" fmla="*/ 1304454 w 1922272"/>
              <a:gd name="connsiteY131" fmla="*/ 3760554 h 5054678"/>
              <a:gd name="connsiteX132" fmla="*/ 1318001 w 1922272"/>
              <a:gd name="connsiteY132" fmla="*/ 3710883 h 5054678"/>
              <a:gd name="connsiteX0" fmla="*/ 1318001 w 1922272"/>
              <a:gd name="connsiteY0" fmla="*/ 805469 h 2149264"/>
              <a:gd name="connsiteX1" fmla="*/ 1433599 w 1922272"/>
              <a:gd name="connsiteY1" fmla="*/ 772957 h 2149264"/>
              <a:gd name="connsiteX2" fmla="*/ 1479658 w 1922272"/>
              <a:gd name="connsiteY2" fmla="*/ 716061 h 2149264"/>
              <a:gd name="connsiteX3" fmla="*/ 1300842 w 1922272"/>
              <a:gd name="connsiteY3" fmla="*/ 691677 h 2149264"/>
              <a:gd name="connsiteX4" fmla="*/ 1292714 w 1922272"/>
              <a:gd name="connsiteY4" fmla="*/ 690774 h 2149264"/>
              <a:gd name="connsiteX5" fmla="*/ 1213240 w 1922272"/>
              <a:gd name="connsiteY5" fmla="*/ 555308 h 2149264"/>
              <a:gd name="connsiteX6" fmla="*/ 1137379 w 1922272"/>
              <a:gd name="connsiteY6" fmla="*/ 497508 h 2149264"/>
              <a:gd name="connsiteX7" fmla="*/ 1095836 w 1922272"/>
              <a:gd name="connsiteY7" fmla="*/ 473125 h 2149264"/>
              <a:gd name="connsiteX8" fmla="*/ 1052486 w 1922272"/>
              <a:gd name="connsiteY8" fmla="*/ 446934 h 2149264"/>
              <a:gd name="connsiteX9" fmla="*/ 939597 w 1922272"/>
              <a:gd name="connsiteY9" fmla="*/ 320499 h 2149264"/>
              <a:gd name="connsiteX10" fmla="*/ 922438 w 1922272"/>
              <a:gd name="connsiteY10" fmla="*/ 233800 h 2149264"/>
              <a:gd name="connsiteX11" fmla="*/ 896248 w 1922272"/>
              <a:gd name="connsiteY11" fmla="*/ 270828 h 2149264"/>
              <a:gd name="connsiteX12" fmla="*/ 884507 w 1922272"/>
              <a:gd name="connsiteY12" fmla="*/ 320499 h 2149264"/>
              <a:gd name="connsiteX13" fmla="*/ 891733 w 1922272"/>
              <a:gd name="connsiteY13" fmla="*/ 361139 h 2149264"/>
              <a:gd name="connsiteX14" fmla="*/ 857414 w 1922272"/>
              <a:gd name="connsiteY14" fmla="*/ 337658 h 2149264"/>
              <a:gd name="connsiteX15" fmla="*/ 804131 w 1922272"/>
              <a:gd name="connsiteY15" fmla="*/ 286180 h 2149264"/>
              <a:gd name="connsiteX16" fmla="*/ 776134 w 1922272"/>
              <a:gd name="connsiteY16" fmla="*/ 236509 h 2149264"/>
              <a:gd name="connsiteX17" fmla="*/ 765297 w 1922272"/>
              <a:gd name="connsiteY17" fmla="*/ 185032 h 2149264"/>
              <a:gd name="connsiteX18" fmla="*/ 770716 w 1922272"/>
              <a:gd name="connsiteY18" fmla="*/ 139877 h 2149264"/>
              <a:gd name="connsiteX19" fmla="*/ 787875 w 1922272"/>
              <a:gd name="connsiteY19" fmla="*/ 103752 h 2149264"/>
              <a:gd name="connsiteX20" fmla="*/ 816774 w 1922272"/>
              <a:gd name="connsiteY20" fmla="*/ 70337 h 2149264"/>
              <a:gd name="connsiteX21" fmla="*/ 845674 w 1922272"/>
              <a:gd name="connsiteY21" fmla="*/ 54081 h 2149264"/>
              <a:gd name="connsiteX22" fmla="*/ 865542 w 1922272"/>
              <a:gd name="connsiteY22" fmla="*/ 20666 h 2149264"/>
              <a:gd name="connsiteX23" fmla="*/ 832127 w 1922272"/>
              <a:gd name="connsiteY23" fmla="*/ 797 h 2149264"/>
              <a:gd name="connsiteX24" fmla="*/ 779747 w 1922272"/>
              <a:gd name="connsiteY24" fmla="*/ 29697 h 2149264"/>
              <a:gd name="connsiteX25" fmla="*/ 742719 w 1922272"/>
              <a:gd name="connsiteY25" fmla="*/ 73949 h 2149264"/>
              <a:gd name="connsiteX26" fmla="*/ 719238 w 1922272"/>
              <a:gd name="connsiteY26" fmla="*/ 123620 h 2149264"/>
              <a:gd name="connsiteX27" fmla="*/ 712013 w 1922272"/>
              <a:gd name="connsiteY27" fmla="*/ 187741 h 2149264"/>
              <a:gd name="connsiteX28" fmla="*/ 726463 w 1922272"/>
              <a:gd name="connsiteY28" fmla="*/ 254572 h 2149264"/>
              <a:gd name="connsiteX29" fmla="*/ 762587 w 1922272"/>
              <a:gd name="connsiteY29" fmla="*/ 318693 h 2149264"/>
              <a:gd name="connsiteX30" fmla="*/ 826708 w 1922272"/>
              <a:gd name="connsiteY30" fmla="*/ 381007 h 2149264"/>
              <a:gd name="connsiteX31" fmla="*/ 1020877 w 1922272"/>
              <a:gd name="connsiteY31" fmla="*/ 494799 h 2149264"/>
              <a:gd name="connsiteX32" fmla="*/ 1110285 w 1922272"/>
              <a:gd name="connsiteY32" fmla="*/ 545373 h 2149264"/>
              <a:gd name="connsiteX33" fmla="*/ 1175309 w 1922272"/>
              <a:gd name="connsiteY33" fmla="*/ 595045 h 2149264"/>
              <a:gd name="connsiteX34" fmla="*/ 1232205 w 1922272"/>
              <a:gd name="connsiteY34" fmla="*/ 687162 h 2149264"/>
              <a:gd name="connsiteX35" fmla="*/ 1204209 w 1922272"/>
              <a:gd name="connsiteY35" fmla="*/ 684452 h 2149264"/>
              <a:gd name="connsiteX36" fmla="*/ 1090417 w 1922272"/>
              <a:gd name="connsiteY36" fmla="*/ 582401 h 2149264"/>
              <a:gd name="connsiteX37" fmla="*/ 1009137 w 1922272"/>
              <a:gd name="connsiteY37" fmla="*/ 553501 h 2149264"/>
              <a:gd name="connsiteX38" fmla="*/ 936888 w 1922272"/>
              <a:gd name="connsiteY38" fmla="*/ 544470 h 2149264"/>
              <a:gd name="connsiteX39" fmla="*/ 879089 w 1922272"/>
              <a:gd name="connsiteY39" fmla="*/ 543567 h 2149264"/>
              <a:gd name="connsiteX40" fmla="*/ 817677 w 1922272"/>
              <a:gd name="connsiteY40" fmla="*/ 552598 h 2149264"/>
              <a:gd name="connsiteX41" fmla="*/ 713820 w 1922272"/>
              <a:gd name="connsiteY41" fmla="*/ 582401 h 2149264"/>
              <a:gd name="connsiteX42" fmla="*/ 657827 w 1922272"/>
              <a:gd name="connsiteY42" fmla="*/ 599560 h 2149264"/>
              <a:gd name="connsiteX43" fmla="*/ 467270 w 1922272"/>
              <a:gd name="connsiteY43" fmla="*/ 551695 h 2149264"/>
              <a:gd name="connsiteX44" fmla="*/ 444693 w 1922272"/>
              <a:gd name="connsiteY44" fmla="*/ 511055 h 2149264"/>
              <a:gd name="connsiteX45" fmla="*/ 441080 w 1922272"/>
              <a:gd name="connsiteY45" fmla="*/ 455965 h 2149264"/>
              <a:gd name="connsiteX46" fmla="*/ 454627 w 1922272"/>
              <a:gd name="connsiteY46" fmla="*/ 384620 h 2149264"/>
              <a:gd name="connsiteX47" fmla="*/ 479011 w 1922272"/>
              <a:gd name="connsiteY47" fmla="*/ 302437 h 2149264"/>
              <a:gd name="connsiteX48" fmla="*/ 460948 w 1922272"/>
              <a:gd name="connsiteY48" fmla="*/ 268118 h 2149264"/>
              <a:gd name="connsiteX49" fmla="*/ 426630 w 1922272"/>
              <a:gd name="connsiteY49" fmla="*/ 286180 h 2149264"/>
              <a:gd name="connsiteX50" fmla="*/ 402246 w 1922272"/>
              <a:gd name="connsiteY50" fmla="*/ 370170 h 2149264"/>
              <a:gd name="connsiteX51" fmla="*/ 386893 w 1922272"/>
              <a:gd name="connsiteY51" fmla="*/ 450547 h 2149264"/>
              <a:gd name="connsiteX52" fmla="*/ 391409 w 1922272"/>
              <a:gd name="connsiteY52" fmla="*/ 524602 h 2149264"/>
              <a:gd name="connsiteX53" fmla="*/ 426630 w 1922272"/>
              <a:gd name="connsiteY53" fmla="*/ 588723 h 2149264"/>
              <a:gd name="connsiteX54" fmla="*/ 482623 w 1922272"/>
              <a:gd name="connsiteY54" fmla="*/ 632072 h 2149264"/>
              <a:gd name="connsiteX55" fmla="*/ 422115 w 1922272"/>
              <a:gd name="connsiteY55" fmla="*/ 632072 h 2149264"/>
              <a:gd name="connsiteX56" fmla="*/ 342641 w 1922272"/>
              <a:gd name="connsiteY56" fmla="*/ 615816 h 2149264"/>
              <a:gd name="connsiteX57" fmla="*/ 270392 w 1922272"/>
              <a:gd name="connsiteY57" fmla="*/ 574273 h 2149264"/>
              <a:gd name="connsiteX58" fmla="*/ 213496 w 1922272"/>
              <a:gd name="connsiteY58" fmla="*/ 507443 h 2149264"/>
              <a:gd name="connsiteX59" fmla="*/ 134022 w 1922272"/>
              <a:gd name="connsiteY59" fmla="*/ 292502 h 2149264"/>
              <a:gd name="connsiteX60" fmla="*/ 96092 w 1922272"/>
              <a:gd name="connsiteY60" fmla="*/ 260893 h 2149264"/>
              <a:gd name="connsiteX61" fmla="*/ 77126 w 1922272"/>
              <a:gd name="connsiteY61" fmla="*/ 294308 h 2149264"/>
              <a:gd name="connsiteX62" fmla="*/ 165631 w 1922272"/>
              <a:gd name="connsiteY62" fmla="*/ 535439 h 2149264"/>
              <a:gd name="connsiteX63" fmla="*/ 233365 w 1922272"/>
              <a:gd name="connsiteY63" fmla="*/ 616719 h 2149264"/>
              <a:gd name="connsiteX64" fmla="*/ 322773 w 1922272"/>
              <a:gd name="connsiteY64" fmla="*/ 668197 h 2149264"/>
              <a:gd name="connsiteX65" fmla="*/ 416696 w 1922272"/>
              <a:gd name="connsiteY65" fmla="*/ 687162 h 2149264"/>
              <a:gd name="connsiteX66" fmla="*/ 507007 w 1922272"/>
              <a:gd name="connsiteY66" fmla="*/ 686259 h 2149264"/>
              <a:gd name="connsiteX67" fmla="*/ 590093 w 1922272"/>
              <a:gd name="connsiteY67" fmla="*/ 673615 h 2149264"/>
              <a:gd name="connsiteX68" fmla="*/ 671373 w 1922272"/>
              <a:gd name="connsiteY68" fmla="*/ 652844 h 2149264"/>
              <a:gd name="connsiteX69" fmla="*/ 728269 w 1922272"/>
              <a:gd name="connsiteY69" fmla="*/ 635685 h 2149264"/>
              <a:gd name="connsiteX70" fmla="*/ 828515 w 1922272"/>
              <a:gd name="connsiteY70" fmla="*/ 606785 h 2149264"/>
              <a:gd name="connsiteX71" fmla="*/ 880895 w 1922272"/>
              <a:gd name="connsiteY71" fmla="*/ 598657 h 2149264"/>
              <a:gd name="connsiteX72" fmla="*/ 932373 w 1922272"/>
              <a:gd name="connsiteY72" fmla="*/ 599560 h 2149264"/>
              <a:gd name="connsiteX73" fmla="*/ 997396 w 1922272"/>
              <a:gd name="connsiteY73" fmla="*/ 607688 h 2149264"/>
              <a:gd name="connsiteX74" fmla="*/ 1063324 w 1922272"/>
              <a:gd name="connsiteY74" fmla="*/ 630266 h 2149264"/>
              <a:gd name="connsiteX75" fmla="*/ 1122026 w 1922272"/>
              <a:gd name="connsiteY75" fmla="*/ 677228 h 2149264"/>
              <a:gd name="connsiteX76" fmla="*/ 1059711 w 1922272"/>
              <a:gd name="connsiteY76" fmla="*/ 681743 h 2149264"/>
              <a:gd name="connsiteX77" fmla="*/ 1050680 w 1922272"/>
              <a:gd name="connsiteY77" fmla="*/ 717868 h 2149264"/>
              <a:gd name="connsiteX78" fmla="*/ 973013 w 1922272"/>
              <a:gd name="connsiteY78" fmla="*/ 736833 h 2149264"/>
              <a:gd name="connsiteX79" fmla="*/ 907988 w 1922272"/>
              <a:gd name="connsiteY79" fmla="*/ 753992 h 2149264"/>
              <a:gd name="connsiteX80" fmla="*/ 1002815 w 1922272"/>
              <a:gd name="connsiteY80" fmla="*/ 791923 h 2149264"/>
              <a:gd name="connsiteX81" fmla="*/ 1130154 w 1922272"/>
              <a:gd name="connsiteY81" fmla="*/ 828950 h 2149264"/>
              <a:gd name="connsiteX82" fmla="*/ 1249365 w 1922272"/>
              <a:gd name="connsiteY82" fmla="*/ 1002348 h 2149264"/>
              <a:gd name="connsiteX83" fmla="*/ 1321614 w 1922272"/>
              <a:gd name="connsiteY83" fmla="*/ 1219094 h 2149264"/>
              <a:gd name="connsiteX84" fmla="*/ 1257493 w 1922272"/>
              <a:gd name="connsiteY84" fmla="*/ 1338305 h 2149264"/>
              <a:gd name="connsiteX85" fmla="*/ 1078676 w 1922272"/>
              <a:gd name="connsiteY85" fmla="*/ 1299471 h 2149264"/>
              <a:gd name="connsiteX86" fmla="*/ 895345 w 1922272"/>
              <a:gd name="connsiteY86" fmla="*/ 1200129 h 2149264"/>
              <a:gd name="connsiteX87" fmla="*/ 764394 w 1922272"/>
              <a:gd name="connsiteY87" fmla="*/ 1161295 h 2149264"/>
              <a:gd name="connsiteX88" fmla="*/ 674083 w 1922272"/>
              <a:gd name="connsiteY88" fmla="*/ 1190195 h 2149264"/>
              <a:gd name="connsiteX89" fmla="*/ 609059 w 1922272"/>
              <a:gd name="connsiteY89" fmla="*/ 1219997 h 2149264"/>
              <a:gd name="connsiteX90" fmla="*/ 539519 w 1922272"/>
              <a:gd name="connsiteY90" fmla="*/ 1181164 h 2149264"/>
              <a:gd name="connsiteX91" fmla="*/ 488945 w 1922272"/>
              <a:gd name="connsiteY91" fmla="*/ 1108915 h 2149264"/>
              <a:gd name="connsiteX92" fmla="*/ 516038 w 1922272"/>
              <a:gd name="connsiteY92" fmla="*/ 1201935 h 2149264"/>
              <a:gd name="connsiteX93" fmla="*/ 546744 w 1922272"/>
              <a:gd name="connsiteY93" fmla="*/ 1318437 h 2149264"/>
              <a:gd name="connsiteX94" fmla="*/ 474495 w 1922272"/>
              <a:gd name="connsiteY94" fmla="*/ 1483706 h 2149264"/>
              <a:gd name="connsiteX95" fmla="*/ 375153 w 1922272"/>
              <a:gd name="connsiteY95" fmla="*/ 1619173 h 2149264"/>
              <a:gd name="connsiteX96" fmla="*/ 282133 w 1922272"/>
              <a:gd name="connsiteY96" fmla="*/ 1673359 h 2149264"/>
              <a:gd name="connsiteX97" fmla="*/ 233365 w 1922272"/>
              <a:gd name="connsiteY97" fmla="*/ 1706774 h 2149264"/>
              <a:gd name="connsiteX98" fmla="*/ 240589 w 1922272"/>
              <a:gd name="connsiteY98" fmla="*/ 1773604 h 2149264"/>
              <a:gd name="connsiteX99" fmla="*/ 134022 w 1922272"/>
              <a:gd name="connsiteY99" fmla="*/ 1888299 h 2149264"/>
              <a:gd name="connsiteX100" fmla="*/ 33777 w 1922272"/>
              <a:gd name="connsiteY100" fmla="*/ 1984030 h 2149264"/>
              <a:gd name="connsiteX101" fmla="*/ 362 w 1922272"/>
              <a:gd name="connsiteY101" fmla="*/ 2048150 h 2149264"/>
              <a:gd name="connsiteX102" fmla="*/ 37389 w 1922272"/>
              <a:gd name="connsiteY102" fmla="*/ 2131237 h 2149264"/>
              <a:gd name="connsiteX103" fmla="*/ 66289 w 1922272"/>
              <a:gd name="connsiteY103" fmla="*/ 2142977 h 2149264"/>
              <a:gd name="connsiteX104" fmla="*/ 80739 w 1922272"/>
              <a:gd name="connsiteY104" fmla="*/ 2062600 h 2149264"/>
              <a:gd name="connsiteX105" fmla="*/ 193627 w 1922272"/>
              <a:gd name="connsiteY105" fmla="*/ 1901846 h 2149264"/>
              <a:gd name="connsiteX106" fmla="*/ 361606 w 1922272"/>
              <a:gd name="connsiteY106" fmla="*/ 1757348 h 2149264"/>
              <a:gd name="connsiteX107" fmla="*/ 587384 w 1922272"/>
              <a:gd name="connsiteY107" fmla="*/ 1702259 h 2149264"/>
              <a:gd name="connsiteX108" fmla="*/ 690339 w 1922272"/>
              <a:gd name="connsiteY108" fmla="*/ 1662522 h 2149264"/>
              <a:gd name="connsiteX109" fmla="*/ 740010 w 1922272"/>
              <a:gd name="connsiteY109" fmla="*/ 1584854 h 2149264"/>
              <a:gd name="connsiteX110" fmla="*/ 830321 w 1922272"/>
              <a:gd name="connsiteY110" fmla="*/ 1571308 h 2149264"/>
              <a:gd name="connsiteX111" fmla="*/ 1027199 w 1922272"/>
              <a:gd name="connsiteY111" fmla="*/ 1664328 h 2149264"/>
              <a:gd name="connsiteX112" fmla="*/ 1267427 w 1922272"/>
              <a:gd name="connsiteY112" fmla="*/ 1704065 h 2149264"/>
              <a:gd name="connsiteX113" fmla="*/ 1464305 w 1922272"/>
              <a:gd name="connsiteY113" fmla="*/ 1709484 h 2149264"/>
              <a:gd name="connsiteX114" fmla="*/ 1667505 w 1922272"/>
              <a:gd name="connsiteY114" fmla="*/ 1633622 h 2149264"/>
              <a:gd name="connsiteX115" fmla="*/ 1781297 w 1922272"/>
              <a:gd name="connsiteY115" fmla="*/ 1581242 h 2149264"/>
              <a:gd name="connsiteX116" fmla="*/ 1843612 w 1922272"/>
              <a:gd name="connsiteY116" fmla="*/ 1603820 h 2149264"/>
              <a:gd name="connsiteX117" fmla="*/ 1827356 w 1922272"/>
              <a:gd name="connsiteY117" fmla="*/ 1757348 h 2149264"/>
              <a:gd name="connsiteX118" fmla="*/ 1774072 w 1922272"/>
              <a:gd name="connsiteY118" fmla="*/ 1921715 h 2149264"/>
              <a:gd name="connsiteX119" fmla="*/ 1774975 w 1922272"/>
              <a:gd name="connsiteY119" fmla="*/ 2020154 h 2149264"/>
              <a:gd name="connsiteX120" fmla="*/ 1839999 w 1922272"/>
              <a:gd name="connsiteY120" fmla="*/ 1908168 h 2149264"/>
              <a:gd name="connsiteX121" fmla="*/ 1897798 w 1922272"/>
              <a:gd name="connsiteY121" fmla="*/ 1722127 h 2149264"/>
              <a:gd name="connsiteX122" fmla="*/ 1922182 w 1922272"/>
              <a:gd name="connsiteY122" fmla="*/ 1562277 h 2149264"/>
              <a:gd name="connsiteX123" fmla="*/ 1886961 w 1922272"/>
              <a:gd name="connsiteY123" fmla="*/ 1494543 h 2149264"/>
              <a:gd name="connsiteX124" fmla="*/ 1746979 w 1922272"/>
              <a:gd name="connsiteY124" fmla="*/ 1527958 h 2149264"/>
              <a:gd name="connsiteX125" fmla="*/ 1613318 w 1922272"/>
              <a:gd name="connsiteY125" fmla="*/ 1556858 h 2149264"/>
              <a:gd name="connsiteX126" fmla="*/ 1582613 w 1922272"/>
              <a:gd name="connsiteY126" fmla="*/ 1490028 h 2149264"/>
              <a:gd name="connsiteX127" fmla="*/ 1614221 w 1922272"/>
              <a:gd name="connsiteY127" fmla="*/ 1325661 h 2149264"/>
              <a:gd name="connsiteX128" fmla="*/ 1515782 w 1922272"/>
              <a:gd name="connsiteY128" fmla="*/ 1124268 h 2149264"/>
              <a:gd name="connsiteX129" fmla="*/ 1366769 w 1922272"/>
              <a:gd name="connsiteY129" fmla="*/ 949064 h 2149264"/>
              <a:gd name="connsiteX130" fmla="*/ 1304454 w 1922272"/>
              <a:gd name="connsiteY130" fmla="*/ 855140 h 2149264"/>
              <a:gd name="connsiteX131" fmla="*/ 1318001 w 1922272"/>
              <a:gd name="connsiteY131" fmla="*/ 805469 h 21492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1922272" h="2149264">
                <a:moveTo>
                  <a:pt x="1318001" y="805469"/>
                </a:moveTo>
                <a:cubicBezTo>
                  <a:pt x="1342385" y="794632"/>
                  <a:pt x="1392959" y="789213"/>
                  <a:pt x="1433599" y="772957"/>
                </a:cubicBezTo>
                <a:cubicBezTo>
                  <a:pt x="1474239" y="757605"/>
                  <a:pt x="1505848" y="731414"/>
                  <a:pt x="1479658" y="716061"/>
                </a:cubicBezTo>
                <a:cubicBezTo>
                  <a:pt x="1453468" y="700708"/>
                  <a:pt x="1368575" y="697096"/>
                  <a:pt x="1300842" y="691677"/>
                </a:cubicBezTo>
                <a:lnTo>
                  <a:pt x="1292714" y="690774"/>
                </a:lnTo>
                <a:cubicBezTo>
                  <a:pt x="1273748" y="643812"/>
                  <a:pt x="1253880" y="596851"/>
                  <a:pt x="1213240" y="555308"/>
                </a:cubicBezTo>
                <a:cubicBezTo>
                  <a:pt x="1192468" y="534536"/>
                  <a:pt x="1167181" y="515571"/>
                  <a:pt x="1137379" y="497508"/>
                </a:cubicBezTo>
                <a:cubicBezTo>
                  <a:pt x="1126541" y="491187"/>
                  <a:pt x="1112092" y="482156"/>
                  <a:pt x="1095836" y="473125"/>
                </a:cubicBezTo>
                <a:lnTo>
                  <a:pt x="1052486" y="446934"/>
                </a:lnTo>
                <a:cubicBezTo>
                  <a:pt x="996493" y="411713"/>
                  <a:pt x="939597" y="365654"/>
                  <a:pt x="939597" y="320499"/>
                </a:cubicBezTo>
                <a:cubicBezTo>
                  <a:pt x="939597" y="278053"/>
                  <a:pt x="970303" y="183226"/>
                  <a:pt x="922438" y="233800"/>
                </a:cubicBezTo>
                <a:cubicBezTo>
                  <a:pt x="912504" y="244637"/>
                  <a:pt x="903473" y="257281"/>
                  <a:pt x="896248" y="270828"/>
                </a:cubicBezTo>
                <a:cubicBezTo>
                  <a:pt x="888120" y="286180"/>
                  <a:pt x="884507" y="303340"/>
                  <a:pt x="884507" y="320499"/>
                </a:cubicBezTo>
                <a:cubicBezTo>
                  <a:pt x="884507" y="334046"/>
                  <a:pt x="886314" y="347592"/>
                  <a:pt x="891733" y="361139"/>
                </a:cubicBezTo>
                <a:cubicBezTo>
                  <a:pt x="879089" y="353011"/>
                  <a:pt x="867348" y="344883"/>
                  <a:pt x="857414" y="337658"/>
                </a:cubicBezTo>
                <a:cubicBezTo>
                  <a:pt x="833933" y="320499"/>
                  <a:pt x="816774" y="303340"/>
                  <a:pt x="804131" y="286180"/>
                </a:cubicBezTo>
                <a:cubicBezTo>
                  <a:pt x="791487" y="269021"/>
                  <a:pt x="782456" y="252766"/>
                  <a:pt x="776134" y="236509"/>
                </a:cubicBezTo>
                <a:cubicBezTo>
                  <a:pt x="769813" y="219350"/>
                  <a:pt x="766200" y="202191"/>
                  <a:pt x="765297" y="185032"/>
                </a:cubicBezTo>
                <a:cubicBezTo>
                  <a:pt x="764394" y="168776"/>
                  <a:pt x="766200" y="154326"/>
                  <a:pt x="770716" y="139877"/>
                </a:cubicBezTo>
                <a:cubicBezTo>
                  <a:pt x="774328" y="127233"/>
                  <a:pt x="780650" y="114589"/>
                  <a:pt x="787875" y="103752"/>
                </a:cubicBezTo>
                <a:cubicBezTo>
                  <a:pt x="796906" y="89302"/>
                  <a:pt x="807743" y="77562"/>
                  <a:pt x="816774" y="70337"/>
                </a:cubicBezTo>
                <a:cubicBezTo>
                  <a:pt x="829418" y="58597"/>
                  <a:pt x="837546" y="56790"/>
                  <a:pt x="845674" y="54081"/>
                </a:cubicBezTo>
                <a:cubicBezTo>
                  <a:pt x="860124" y="50468"/>
                  <a:pt x="869155" y="35116"/>
                  <a:pt x="865542" y="20666"/>
                </a:cubicBezTo>
                <a:cubicBezTo>
                  <a:pt x="861930" y="6216"/>
                  <a:pt x="846577" y="-2815"/>
                  <a:pt x="832127" y="797"/>
                </a:cubicBezTo>
                <a:cubicBezTo>
                  <a:pt x="817677" y="4410"/>
                  <a:pt x="802325" y="8022"/>
                  <a:pt x="779747" y="29697"/>
                </a:cubicBezTo>
                <a:cubicBezTo>
                  <a:pt x="768006" y="39631"/>
                  <a:pt x="754460" y="55887"/>
                  <a:pt x="742719" y="73949"/>
                </a:cubicBezTo>
                <a:cubicBezTo>
                  <a:pt x="732785" y="88399"/>
                  <a:pt x="724657" y="105558"/>
                  <a:pt x="719238" y="123620"/>
                </a:cubicBezTo>
                <a:cubicBezTo>
                  <a:pt x="712916" y="144392"/>
                  <a:pt x="710207" y="166067"/>
                  <a:pt x="712013" y="187741"/>
                </a:cubicBezTo>
                <a:cubicBezTo>
                  <a:pt x="712916" y="210319"/>
                  <a:pt x="718335" y="232897"/>
                  <a:pt x="726463" y="254572"/>
                </a:cubicBezTo>
                <a:cubicBezTo>
                  <a:pt x="734591" y="276246"/>
                  <a:pt x="745428" y="297921"/>
                  <a:pt x="762587" y="318693"/>
                </a:cubicBezTo>
                <a:cubicBezTo>
                  <a:pt x="778844" y="339464"/>
                  <a:pt x="799615" y="360236"/>
                  <a:pt x="826708" y="381007"/>
                </a:cubicBezTo>
                <a:cubicBezTo>
                  <a:pt x="885411" y="425260"/>
                  <a:pt x="955853" y="460481"/>
                  <a:pt x="1020877" y="494799"/>
                </a:cubicBezTo>
                <a:cubicBezTo>
                  <a:pt x="1053389" y="512861"/>
                  <a:pt x="1084095" y="529117"/>
                  <a:pt x="1110285" y="545373"/>
                </a:cubicBezTo>
                <a:cubicBezTo>
                  <a:pt x="1135573" y="561629"/>
                  <a:pt x="1158150" y="577885"/>
                  <a:pt x="1175309" y="595045"/>
                </a:cubicBezTo>
                <a:cubicBezTo>
                  <a:pt x="1201500" y="622138"/>
                  <a:pt x="1217756" y="653747"/>
                  <a:pt x="1232205" y="687162"/>
                </a:cubicBezTo>
                <a:lnTo>
                  <a:pt x="1204209" y="684452"/>
                </a:lnTo>
                <a:cubicBezTo>
                  <a:pt x="1169891" y="644716"/>
                  <a:pt x="1133766" y="606785"/>
                  <a:pt x="1090417" y="582401"/>
                </a:cubicBezTo>
                <a:cubicBezTo>
                  <a:pt x="1064227" y="567951"/>
                  <a:pt x="1036230" y="558920"/>
                  <a:pt x="1009137" y="553501"/>
                </a:cubicBezTo>
                <a:cubicBezTo>
                  <a:pt x="982947" y="548083"/>
                  <a:pt x="957660" y="545373"/>
                  <a:pt x="936888" y="544470"/>
                </a:cubicBezTo>
                <a:cubicBezTo>
                  <a:pt x="915213" y="543567"/>
                  <a:pt x="898054" y="542664"/>
                  <a:pt x="879089" y="543567"/>
                </a:cubicBezTo>
                <a:cubicBezTo>
                  <a:pt x="860124" y="544470"/>
                  <a:pt x="841158" y="547179"/>
                  <a:pt x="817677" y="552598"/>
                </a:cubicBezTo>
                <a:cubicBezTo>
                  <a:pt x="788778" y="559823"/>
                  <a:pt x="750847" y="570660"/>
                  <a:pt x="713820" y="582401"/>
                </a:cubicBezTo>
                <a:cubicBezTo>
                  <a:pt x="694854" y="587819"/>
                  <a:pt x="676792" y="593238"/>
                  <a:pt x="657827" y="599560"/>
                </a:cubicBezTo>
                <a:cubicBezTo>
                  <a:pt x="574740" y="623041"/>
                  <a:pt x="536810" y="626653"/>
                  <a:pt x="467270" y="551695"/>
                </a:cubicBezTo>
                <a:cubicBezTo>
                  <a:pt x="456433" y="539955"/>
                  <a:pt x="449208" y="526408"/>
                  <a:pt x="444693" y="511055"/>
                </a:cubicBezTo>
                <a:cubicBezTo>
                  <a:pt x="440177" y="494799"/>
                  <a:pt x="439274" y="476737"/>
                  <a:pt x="441080" y="455965"/>
                </a:cubicBezTo>
                <a:cubicBezTo>
                  <a:pt x="442886" y="434291"/>
                  <a:pt x="448305" y="409907"/>
                  <a:pt x="454627" y="384620"/>
                </a:cubicBezTo>
                <a:cubicBezTo>
                  <a:pt x="461852" y="358429"/>
                  <a:pt x="469980" y="330433"/>
                  <a:pt x="479011" y="302437"/>
                </a:cubicBezTo>
                <a:cubicBezTo>
                  <a:pt x="483526" y="287987"/>
                  <a:pt x="475398" y="272634"/>
                  <a:pt x="460948" y="268118"/>
                </a:cubicBezTo>
                <a:cubicBezTo>
                  <a:pt x="446499" y="263603"/>
                  <a:pt x="431146" y="271731"/>
                  <a:pt x="426630" y="286180"/>
                </a:cubicBezTo>
                <a:cubicBezTo>
                  <a:pt x="417599" y="314177"/>
                  <a:pt x="409471" y="342173"/>
                  <a:pt x="402246" y="370170"/>
                </a:cubicBezTo>
                <a:cubicBezTo>
                  <a:pt x="395021" y="398166"/>
                  <a:pt x="389603" y="425260"/>
                  <a:pt x="386893" y="450547"/>
                </a:cubicBezTo>
                <a:cubicBezTo>
                  <a:pt x="384184" y="477640"/>
                  <a:pt x="385990" y="502024"/>
                  <a:pt x="391409" y="524602"/>
                </a:cubicBezTo>
                <a:cubicBezTo>
                  <a:pt x="397731" y="548083"/>
                  <a:pt x="409471" y="569757"/>
                  <a:pt x="426630" y="588723"/>
                </a:cubicBezTo>
                <a:cubicBezTo>
                  <a:pt x="441983" y="604979"/>
                  <a:pt x="460948" y="618525"/>
                  <a:pt x="482623" y="632072"/>
                </a:cubicBezTo>
                <a:cubicBezTo>
                  <a:pt x="462755" y="632975"/>
                  <a:pt x="442886" y="632975"/>
                  <a:pt x="422115" y="632072"/>
                </a:cubicBezTo>
                <a:cubicBezTo>
                  <a:pt x="395021" y="630266"/>
                  <a:pt x="367928" y="624847"/>
                  <a:pt x="342641" y="615816"/>
                </a:cubicBezTo>
                <a:cubicBezTo>
                  <a:pt x="317354" y="606785"/>
                  <a:pt x="292970" y="593238"/>
                  <a:pt x="270392" y="574273"/>
                </a:cubicBezTo>
                <a:cubicBezTo>
                  <a:pt x="249620" y="556211"/>
                  <a:pt x="230655" y="534536"/>
                  <a:pt x="213496" y="507443"/>
                </a:cubicBezTo>
                <a:cubicBezTo>
                  <a:pt x="180081" y="451450"/>
                  <a:pt x="152987" y="372879"/>
                  <a:pt x="134022" y="292502"/>
                </a:cubicBezTo>
                <a:cubicBezTo>
                  <a:pt x="129507" y="273537"/>
                  <a:pt x="122282" y="252766"/>
                  <a:pt x="96092" y="260893"/>
                </a:cubicBezTo>
                <a:cubicBezTo>
                  <a:pt x="81642" y="265409"/>
                  <a:pt x="73514" y="279859"/>
                  <a:pt x="77126" y="294308"/>
                </a:cubicBezTo>
                <a:cubicBezTo>
                  <a:pt x="101510" y="381910"/>
                  <a:pt x="126797" y="469512"/>
                  <a:pt x="165631" y="535439"/>
                </a:cubicBezTo>
                <a:cubicBezTo>
                  <a:pt x="185500" y="567951"/>
                  <a:pt x="208077" y="595045"/>
                  <a:pt x="233365" y="616719"/>
                </a:cubicBezTo>
                <a:cubicBezTo>
                  <a:pt x="260458" y="639297"/>
                  <a:pt x="290260" y="656456"/>
                  <a:pt x="322773" y="668197"/>
                </a:cubicBezTo>
                <a:cubicBezTo>
                  <a:pt x="353478" y="679034"/>
                  <a:pt x="385087" y="685356"/>
                  <a:pt x="416696" y="687162"/>
                </a:cubicBezTo>
                <a:cubicBezTo>
                  <a:pt x="447402" y="688968"/>
                  <a:pt x="478107" y="688065"/>
                  <a:pt x="507007" y="686259"/>
                </a:cubicBezTo>
                <a:cubicBezTo>
                  <a:pt x="535907" y="684452"/>
                  <a:pt x="563000" y="679034"/>
                  <a:pt x="590093" y="673615"/>
                </a:cubicBezTo>
                <a:cubicBezTo>
                  <a:pt x="616284" y="668197"/>
                  <a:pt x="643377" y="660972"/>
                  <a:pt x="671373" y="652844"/>
                </a:cubicBezTo>
                <a:lnTo>
                  <a:pt x="728269" y="635685"/>
                </a:lnTo>
                <a:cubicBezTo>
                  <a:pt x="764394" y="624847"/>
                  <a:pt x="799615" y="614010"/>
                  <a:pt x="828515" y="606785"/>
                </a:cubicBezTo>
                <a:cubicBezTo>
                  <a:pt x="848383" y="602269"/>
                  <a:pt x="865542" y="599560"/>
                  <a:pt x="880895" y="598657"/>
                </a:cubicBezTo>
                <a:cubicBezTo>
                  <a:pt x="896248" y="597754"/>
                  <a:pt x="912504" y="598657"/>
                  <a:pt x="932373" y="599560"/>
                </a:cubicBezTo>
                <a:cubicBezTo>
                  <a:pt x="952241" y="600463"/>
                  <a:pt x="974819" y="603172"/>
                  <a:pt x="997396" y="607688"/>
                </a:cubicBezTo>
                <a:cubicBezTo>
                  <a:pt x="1019974" y="612204"/>
                  <a:pt x="1042552" y="619428"/>
                  <a:pt x="1063324" y="630266"/>
                </a:cubicBezTo>
                <a:cubicBezTo>
                  <a:pt x="1084095" y="642006"/>
                  <a:pt x="1103061" y="658262"/>
                  <a:pt x="1122026" y="677228"/>
                </a:cubicBezTo>
                <a:cubicBezTo>
                  <a:pt x="1090417" y="674518"/>
                  <a:pt x="1067839" y="674518"/>
                  <a:pt x="1059711" y="681743"/>
                </a:cubicBezTo>
                <a:cubicBezTo>
                  <a:pt x="1050680" y="689871"/>
                  <a:pt x="1061517" y="707030"/>
                  <a:pt x="1050680" y="717868"/>
                </a:cubicBezTo>
                <a:cubicBezTo>
                  <a:pt x="1039843" y="728705"/>
                  <a:pt x="1007331" y="733220"/>
                  <a:pt x="973013" y="736833"/>
                </a:cubicBezTo>
                <a:cubicBezTo>
                  <a:pt x="938694" y="740445"/>
                  <a:pt x="902570" y="743155"/>
                  <a:pt x="907988" y="753992"/>
                </a:cubicBezTo>
                <a:cubicBezTo>
                  <a:pt x="913407" y="764829"/>
                  <a:pt x="958563" y="782892"/>
                  <a:pt x="1002815" y="791923"/>
                </a:cubicBezTo>
                <a:cubicBezTo>
                  <a:pt x="1047067" y="800051"/>
                  <a:pt x="1088611" y="796438"/>
                  <a:pt x="1130154" y="828950"/>
                </a:cubicBezTo>
                <a:cubicBezTo>
                  <a:pt x="1171697" y="861462"/>
                  <a:pt x="1213240" y="928292"/>
                  <a:pt x="1249365" y="1002348"/>
                </a:cubicBezTo>
                <a:cubicBezTo>
                  <a:pt x="1286392" y="1076403"/>
                  <a:pt x="1317098" y="1156779"/>
                  <a:pt x="1321614" y="1219094"/>
                </a:cubicBezTo>
                <a:cubicBezTo>
                  <a:pt x="1326129" y="1281409"/>
                  <a:pt x="1302648" y="1325661"/>
                  <a:pt x="1257493" y="1338305"/>
                </a:cubicBezTo>
                <a:cubicBezTo>
                  <a:pt x="1212337" y="1350046"/>
                  <a:pt x="1144604" y="1330177"/>
                  <a:pt x="1078676" y="1299471"/>
                </a:cubicBezTo>
                <a:cubicBezTo>
                  <a:pt x="1012749" y="1268765"/>
                  <a:pt x="948628" y="1227222"/>
                  <a:pt x="895345" y="1200129"/>
                </a:cubicBezTo>
                <a:cubicBezTo>
                  <a:pt x="842061" y="1173036"/>
                  <a:pt x="800518" y="1160392"/>
                  <a:pt x="764394" y="1161295"/>
                </a:cubicBezTo>
                <a:cubicBezTo>
                  <a:pt x="728269" y="1162198"/>
                  <a:pt x="698467" y="1176648"/>
                  <a:pt x="674083" y="1190195"/>
                </a:cubicBezTo>
                <a:cubicBezTo>
                  <a:pt x="649699" y="1204644"/>
                  <a:pt x="630733" y="1219094"/>
                  <a:pt x="609059" y="1219997"/>
                </a:cubicBezTo>
                <a:cubicBezTo>
                  <a:pt x="587384" y="1220900"/>
                  <a:pt x="563000" y="1210063"/>
                  <a:pt x="539519" y="1181164"/>
                </a:cubicBezTo>
                <a:cubicBezTo>
                  <a:pt x="516038" y="1152264"/>
                  <a:pt x="492557" y="1106205"/>
                  <a:pt x="488945" y="1108915"/>
                </a:cubicBezTo>
                <a:cubicBezTo>
                  <a:pt x="484429" y="1110721"/>
                  <a:pt x="498879" y="1161295"/>
                  <a:pt x="516038" y="1201935"/>
                </a:cubicBezTo>
                <a:cubicBezTo>
                  <a:pt x="533197" y="1242575"/>
                  <a:pt x="553969" y="1272378"/>
                  <a:pt x="546744" y="1318437"/>
                </a:cubicBezTo>
                <a:cubicBezTo>
                  <a:pt x="540422" y="1365398"/>
                  <a:pt x="507007" y="1427713"/>
                  <a:pt x="474495" y="1483706"/>
                </a:cubicBezTo>
                <a:cubicBezTo>
                  <a:pt x="441080" y="1539699"/>
                  <a:pt x="408568" y="1588467"/>
                  <a:pt x="375153" y="1619173"/>
                </a:cubicBezTo>
                <a:cubicBezTo>
                  <a:pt x="342641" y="1649878"/>
                  <a:pt x="309226" y="1662522"/>
                  <a:pt x="282133" y="1673359"/>
                </a:cubicBezTo>
                <a:cubicBezTo>
                  <a:pt x="255039" y="1684197"/>
                  <a:pt x="233365" y="1692325"/>
                  <a:pt x="233365" y="1706774"/>
                </a:cubicBezTo>
                <a:cubicBezTo>
                  <a:pt x="233365" y="1721224"/>
                  <a:pt x="255039" y="1741093"/>
                  <a:pt x="240589" y="1773604"/>
                </a:cubicBezTo>
                <a:cubicBezTo>
                  <a:pt x="226140" y="1806117"/>
                  <a:pt x="175565" y="1850369"/>
                  <a:pt x="134022" y="1888299"/>
                </a:cubicBezTo>
                <a:cubicBezTo>
                  <a:pt x="91576" y="1927133"/>
                  <a:pt x="57258" y="1960548"/>
                  <a:pt x="33777" y="1984030"/>
                </a:cubicBezTo>
                <a:cubicBezTo>
                  <a:pt x="10296" y="2007510"/>
                  <a:pt x="-2347" y="2021960"/>
                  <a:pt x="362" y="2048150"/>
                </a:cubicBezTo>
                <a:cubicBezTo>
                  <a:pt x="3071" y="2074341"/>
                  <a:pt x="22036" y="2111368"/>
                  <a:pt x="37389" y="2131237"/>
                </a:cubicBezTo>
                <a:cubicBezTo>
                  <a:pt x="52742" y="2151105"/>
                  <a:pt x="64483" y="2153814"/>
                  <a:pt x="66289" y="2142977"/>
                </a:cubicBezTo>
                <a:cubicBezTo>
                  <a:pt x="68095" y="2131237"/>
                  <a:pt x="60870" y="2105046"/>
                  <a:pt x="80739" y="2062600"/>
                </a:cubicBezTo>
                <a:cubicBezTo>
                  <a:pt x="99704" y="2019251"/>
                  <a:pt x="145763" y="1958742"/>
                  <a:pt x="193627" y="1901846"/>
                </a:cubicBezTo>
                <a:cubicBezTo>
                  <a:pt x="240589" y="1844950"/>
                  <a:pt x="289357" y="1789861"/>
                  <a:pt x="361606" y="1757348"/>
                </a:cubicBezTo>
                <a:cubicBezTo>
                  <a:pt x="432952" y="1723933"/>
                  <a:pt x="527779" y="1713096"/>
                  <a:pt x="587384" y="1702259"/>
                </a:cubicBezTo>
                <a:cubicBezTo>
                  <a:pt x="646989" y="1692325"/>
                  <a:pt x="671373" y="1683293"/>
                  <a:pt x="690339" y="1662522"/>
                </a:cubicBezTo>
                <a:cubicBezTo>
                  <a:pt x="709304" y="1640847"/>
                  <a:pt x="721947" y="1606529"/>
                  <a:pt x="740010" y="1584854"/>
                </a:cubicBezTo>
                <a:cubicBezTo>
                  <a:pt x="758975" y="1562277"/>
                  <a:pt x="783359" y="1552342"/>
                  <a:pt x="830321" y="1571308"/>
                </a:cubicBezTo>
                <a:cubicBezTo>
                  <a:pt x="877283" y="1590273"/>
                  <a:pt x="947725" y="1637235"/>
                  <a:pt x="1027199" y="1664328"/>
                </a:cubicBezTo>
                <a:cubicBezTo>
                  <a:pt x="1106673" y="1690518"/>
                  <a:pt x="1195178" y="1696840"/>
                  <a:pt x="1267427" y="1704065"/>
                </a:cubicBezTo>
                <a:cubicBezTo>
                  <a:pt x="1339676" y="1712193"/>
                  <a:pt x="1395668" y="1722127"/>
                  <a:pt x="1464305" y="1709484"/>
                </a:cubicBezTo>
                <a:cubicBezTo>
                  <a:pt x="1532038" y="1696840"/>
                  <a:pt x="1612415" y="1660716"/>
                  <a:pt x="1667505" y="1633622"/>
                </a:cubicBezTo>
                <a:cubicBezTo>
                  <a:pt x="1722595" y="1606529"/>
                  <a:pt x="1753301" y="1590273"/>
                  <a:pt x="1781297" y="1581242"/>
                </a:cubicBezTo>
                <a:cubicBezTo>
                  <a:pt x="1809294" y="1572211"/>
                  <a:pt x="1834581" y="1572211"/>
                  <a:pt x="1843612" y="1603820"/>
                </a:cubicBezTo>
                <a:cubicBezTo>
                  <a:pt x="1852643" y="1635428"/>
                  <a:pt x="1843612" y="1698646"/>
                  <a:pt x="1827356" y="1757348"/>
                </a:cubicBezTo>
                <a:cubicBezTo>
                  <a:pt x="1811100" y="1816051"/>
                  <a:pt x="1786716" y="1870237"/>
                  <a:pt x="1774072" y="1921715"/>
                </a:cubicBezTo>
                <a:cubicBezTo>
                  <a:pt x="1762332" y="1973192"/>
                  <a:pt x="1762332" y="2021960"/>
                  <a:pt x="1774975" y="2020154"/>
                </a:cubicBezTo>
                <a:cubicBezTo>
                  <a:pt x="1788522" y="2019251"/>
                  <a:pt x="1815615" y="1966870"/>
                  <a:pt x="1839999" y="1908168"/>
                </a:cubicBezTo>
                <a:cubicBezTo>
                  <a:pt x="1863480" y="1849466"/>
                  <a:pt x="1883348" y="1783539"/>
                  <a:pt x="1897798" y="1722127"/>
                </a:cubicBezTo>
                <a:cubicBezTo>
                  <a:pt x="1912248" y="1660716"/>
                  <a:pt x="1921279" y="1602917"/>
                  <a:pt x="1922182" y="1562277"/>
                </a:cubicBezTo>
                <a:cubicBezTo>
                  <a:pt x="1923085" y="1521637"/>
                  <a:pt x="1917667" y="1497253"/>
                  <a:pt x="1886961" y="1494543"/>
                </a:cubicBezTo>
                <a:cubicBezTo>
                  <a:pt x="1856255" y="1491834"/>
                  <a:pt x="1800262" y="1510799"/>
                  <a:pt x="1746979" y="1527958"/>
                </a:cubicBezTo>
                <a:cubicBezTo>
                  <a:pt x="1693695" y="1545117"/>
                  <a:pt x="1644024" y="1560470"/>
                  <a:pt x="1613318" y="1556858"/>
                </a:cubicBezTo>
                <a:cubicBezTo>
                  <a:pt x="1583516" y="1553246"/>
                  <a:pt x="1573581" y="1529765"/>
                  <a:pt x="1582613" y="1490028"/>
                </a:cubicBezTo>
                <a:cubicBezTo>
                  <a:pt x="1591644" y="1449388"/>
                  <a:pt x="1620543" y="1389782"/>
                  <a:pt x="1614221" y="1325661"/>
                </a:cubicBezTo>
                <a:cubicBezTo>
                  <a:pt x="1607900" y="1260637"/>
                  <a:pt x="1566356" y="1191098"/>
                  <a:pt x="1515782" y="1124268"/>
                </a:cubicBezTo>
                <a:cubicBezTo>
                  <a:pt x="1464305" y="1057437"/>
                  <a:pt x="1404700" y="994219"/>
                  <a:pt x="1366769" y="949064"/>
                </a:cubicBezTo>
                <a:cubicBezTo>
                  <a:pt x="1328838" y="903908"/>
                  <a:pt x="1312582" y="876815"/>
                  <a:pt x="1304454" y="855140"/>
                </a:cubicBezTo>
                <a:cubicBezTo>
                  <a:pt x="1295423" y="832563"/>
                  <a:pt x="1293617" y="816307"/>
                  <a:pt x="1318001" y="805469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 w="9031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>
              <a:latin typeface="+mj-ea"/>
              <a:ea typeface="+mj-ea"/>
            </a:endParaRPr>
          </a:p>
        </p:txBody>
      </p:sp>
      <p:pic>
        <p:nvPicPr>
          <p:cNvPr id="34" name="图片 33">
            <a:extLst>
              <a:ext uri="{FF2B5EF4-FFF2-40B4-BE49-F238E27FC236}">
                <a16:creationId xmlns:a16="http://schemas.microsoft.com/office/drawing/2014/main" id="{7EBEAB25-5E0B-46C2-81D6-97ABD182D541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10157574" y="6283413"/>
            <a:ext cx="1371600" cy="182880"/>
          </a:xfrm>
          <a:custGeom>
            <a:avLst/>
            <a:gdLst>
              <a:gd name="connsiteX0" fmla="*/ -78 w 1371600"/>
              <a:gd name="connsiteY0" fmla="*/ -10 h 182880"/>
              <a:gd name="connsiteX1" fmla="*/ 1371522 w 1371600"/>
              <a:gd name="connsiteY1" fmla="*/ -10 h 182880"/>
              <a:gd name="connsiteX2" fmla="*/ 1371522 w 1371600"/>
              <a:gd name="connsiteY2" fmla="*/ 182870 h 182880"/>
              <a:gd name="connsiteX3" fmla="*/ -78 w 1371600"/>
              <a:gd name="connsiteY3" fmla="*/ 182870 h 1828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71600" h="182880">
                <a:moveTo>
                  <a:pt x="-78" y="-10"/>
                </a:moveTo>
                <a:lnTo>
                  <a:pt x="1371522" y="-10"/>
                </a:lnTo>
                <a:lnTo>
                  <a:pt x="1371522" y="182870"/>
                </a:lnTo>
                <a:lnTo>
                  <a:pt x="-78" y="182870"/>
                </a:lnTo>
                <a:close/>
              </a:path>
            </a:pathLst>
          </a:custGeom>
        </p:spPr>
      </p:pic>
      <p:sp>
        <p:nvSpPr>
          <p:cNvPr id="35" name="文本占位符 20">
            <a:extLst>
              <a:ext uri="{FF2B5EF4-FFF2-40B4-BE49-F238E27FC236}">
                <a16:creationId xmlns:a16="http://schemas.microsoft.com/office/drawing/2014/main" id="{935DAA21-5850-4BD0-BD1A-DCB482C68AE1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673309" y="654516"/>
            <a:ext cx="2413000" cy="40823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/>
            </a:lvl1pPr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1371600" indent="0">
              <a:buNone/>
              <a:defRPr/>
            </a:lvl4pPr>
            <a:lvl5pPr marL="1828800" indent="0">
              <a:buNone/>
              <a:defRPr/>
            </a:lvl5pPr>
          </a:lstStyle>
          <a:p>
            <a:pPr algn="ctr"/>
            <a:r>
              <a:rPr lang="zh-CN" altLang="en-US" sz="2800" dirty="0">
                <a:ln w="12700">
                  <a:noFill/>
                </a:ln>
                <a:solidFill>
                  <a:schemeClr val="accent2"/>
                </a:solidFill>
                <a:latin typeface="+mj-ea"/>
                <a:ea typeface="+mj-ea"/>
              </a:rPr>
              <a:t>赞助单位</a:t>
            </a:r>
          </a:p>
        </p:txBody>
      </p:sp>
    </p:spTree>
    <p:extLst>
      <p:ext uri="{BB962C8B-B14F-4D97-AF65-F5344CB8AC3E}">
        <p14:creationId xmlns:p14="http://schemas.microsoft.com/office/powerpoint/2010/main" val="1791347994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底版-渐变">
            <a:extLst>
              <a:ext uri="{FF2B5EF4-FFF2-40B4-BE49-F238E27FC236}">
                <a16:creationId xmlns:a16="http://schemas.microsoft.com/office/drawing/2014/main" id="{E8411057-CEA5-46E5-980F-52D0E3189B63}"/>
              </a:ext>
            </a:extLst>
          </p:cNvPr>
          <p:cNvSpPr/>
          <p:nvPr userDrawn="1"/>
        </p:nvSpPr>
        <p:spPr>
          <a:xfrm>
            <a:off x="-14978" y="0"/>
            <a:ext cx="12206978" cy="6862722"/>
          </a:xfrm>
          <a:prstGeom prst="rect">
            <a:avLst/>
          </a:prstGeom>
          <a:gradFill flip="none" rotWithShape="1">
            <a:gsLst>
              <a:gs pos="75000">
                <a:schemeClr val="accent5">
                  <a:lumMod val="50000"/>
                </a:schemeClr>
              </a:gs>
              <a:gs pos="25000">
                <a:schemeClr val="accent5"/>
              </a:gs>
            </a:gsLst>
            <a:lin ang="5400000" scaled="0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4" name="雪花2">
            <a:extLst>
              <a:ext uri="{FF2B5EF4-FFF2-40B4-BE49-F238E27FC236}">
                <a16:creationId xmlns:a16="http://schemas.microsoft.com/office/drawing/2014/main" id="{0DC75C63-4221-4C40-8C47-CE05115C1F9E}"/>
              </a:ext>
            </a:extLst>
          </p:cNvPr>
          <p:cNvSpPr/>
          <p:nvPr userDrawn="1"/>
        </p:nvSpPr>
        <p:spPr>
          <a:xfrm>
            <a:off x="86360" y="340873"/>
            <a:ext cx="12078891" cy="5907136"/>
          </a:xfrm>
          <a:custGeom>
            <a:avLst/>
            <a:gdLst>
              <a:gd name="connsiteX0" fmla="*/ 3842360 w 12078891"/>
              <a:gd name="connsiteY0" fmla="*/ 5831795 h 5907136"/>
              <a:gd name="connsiteX1" fmla="*/ 3880030 w 12078891"/>
              <a:gd name="connsiteY1" fmla="*/ 5869465 h 5907136"/>
              <a:gd name="connsiteX2" fmla="*/ 3842360 w 12078891"/>
              <a:gd name="connsiteY2" fmla="*/ 5907136 h 5907136"/>
              <a:gd name="connsiteX3" fmla="*/ 3804687 w 12078891"/>
              <a:gd name="connsiteY3" fmla="*/ 5869465 h 5907136"/>
              <a:gd name="connsiteX4" fmla="*/ 3842360 w 12078891"/>
              <a:gd name="connsiteY4" fmla="*/ 5831795 h 5907136"/>
              <a:gd name="connsiteX5" fmla="*/ 7474967 w 12078891"/>
              <a:gd name="connsiteY5" fmla="*/ 5830778 h 5907136"/>
              <a:gd name="connsiteX6" fmla="*/ 7492275 w 12078891"/>
              <a:gd name="connsiteY6" fmla="*/ 5848086 h 5907136"/>
              <a:gd name="connsiteX7" fmla="*/ 7474967 w 12078891"/>
              <a:gd name="connsiteY7" fmla="*/ 5865394 h 5907136"/>
              <a:gd name="connsiteX8" fmla="*/ 7457659 w 12078891"/>
              <a:gd name="connsiteY8" fmla="*/ 5848086 h 5907136"/>
              <a:gd name="connsiteX9" fmla="*/ 7474967 w 12078891"/>
              <a:gd name="connsiteY9" fmla="*/ 5830778 h 5907136"/>
              <a:gd name="connsiteX10" fmla="*/ 8992978 w 12078891"/>
              <a:gd name="connsiteY10" fmla="*/ 5793107 h 5907136"/>
              <a:gd name="connsiteX11" fmla="*/ 8999088 w 12078891"/>
              <a:gd name="connsiteY11" fmla="*/ 5799215 h 5907136"/>
              <a:gd name="connsiteX12" fmla="*/ 8992978 w 12078891"/>
              <a:gd name="connsiteY12" fmla="*/ 5805325 h 5907136"/>
              <a:gd name="connsiteX13" fmla="*/ 8986870 w 12078891"/>
              <a:gd name="connsiteY13" fmla="*/ 5799215 h 5907136"/>
              <a:gd name="connsiteX14" fmla="*/ 8992978 w 12078891"/>
              <a:gd name="connsiteY14" fmla="*/ 5793107 h 5907136"/>
              <a:gd name="connsiteX15" fmla="*/ 10305331 w 12078891"/>
              <a:gd name="connsiteY15" fmla="*/ 5791071 h 5907136"/>
              <a:gd name="connsiteX16" fmla="*/ 10324675 w 12078891"/>
              <a:gd name="connsiteY16" fmla="*/ 5810415 h 5907136"/>
              <a:gd name="connsiteX17" fmla="*/ 10305331 w 12078891"/>
              <a:gd name="connsiteY17" fmla="*/ 5829759 h 5907136"/>
              <a:gd name="connsiteX18" fmla="*/ 10285987 w 12078891"/>
              <a:gd name="connsiteY18" fmla="*/ 5810415 h 5907136"/>
              <a:gd name="connsiteX19" fmla="*/ 10305331 w 12078891"/>
              <a:gd name="connsiteY19" fmla="*/ 5791071 h 5907136"/>
              <a:gd name="connsiteX20" fmla="*/ 9101917 w 12078891"/>
              <a:gd name="connsiteY20" fmla="*/ 5773763 h 5907136"/>
              <a:gd name="connsiteX21" fmla="*/ 9126352 w 12078891"/>
              <a:gd name="connsiteY21" fmla="*/ 5798198 h 5907136"/>
              <a:gd name="connsiteX22" fmla="*/ 9101917 w 12078891"/>
              <a:gd name="connsiteY22" fmla="*/ 5822633 h 5907136"/>
              <a:gd name="connsiteX23" fmla="*/ 9077482 w 12078891"/>
              <a:gd name="connsiteY23" fmla="*/ 5798198 h 5907136"/>
              <a:gd name="connsiteX24" fmla="*/ 9101917 w 12078891"/>
              <a:gd name="connsiteY24" fmla="*/ 5773763 h 5907136"/>
              <a:gd name="connsiteX25" fmla="*/ 4563173 w 12078891"/>
              <a:gd name="connsiteY25" fmla="*/ 5765618 h 5907136"/>
              <a:gd name="connsiteX26" fmla="*/ 4573353 w 12078891"/>
              <a:gd name="connsiteY26" fmla="*/ 5775799 h 5907136"/>
              <a:gd name="connsiteX27" fmla="*/ 4563173 w 12078891"/>
              <a:gd name="connsiteY27" fmla="*/ 5785980 h 5907136"/>
              <a:gd name="connsiteX28" fmla="*/ 4552992 w 12078891"/>
              <a:gd name="connsiteY28" fmla="*/ 5775799 h 5907136"/>
              <a:gd name="connsiteX29" fmla="*/ 4563173 w 12078891"/>
              <a:gd name="connsiteY29" fmla="*/ 5765618 h 5907136"/>
              <a:gd name="connsiteX30" fmla="*/ 3667253 w 12078891"/>
              <a:gd name="connsiteY30" fmla="*/ 5747292 h 5907136"/>
              <a:gd name="connsiteX31" fmla="*/ 3677432 w 12078891"/>
              <a:gd name="connsiteY31" fmla="*/ 5756455 h 5907136"/>
              <a:gd name="connsiteX32" fmla="*/ 3667253 w 12078891"/>
              <a:gd name="connsiteY32" fmla="*/ 5765618 h 5907136"/>
              <a:gd name="connsiteX33" fmla="*/ 3657072 w 12078891"/>
              <a:gd name="connsiteY33" fmla="*/ 5756455 h 5907136"/>
              <a:gd name="connsiteX34" fmla="*/ 3667253 w 12078891"/>
              <a:gd name="connsiteY34" fmla="*/ 5747292 h 5907136"/>
              <a:gd name="connsiteX35" fmla="*/ 5934563 w 12078891"/>
              <a:gd name="connsiteY35" fmla="*/ 5691295 h 5907136"/>
              <a:gd name="connsiteX36" fmla="*/ 5937617 w 12078891"/>
              <a:gd name="connsiteY36" fmla="*/ 5694349 h 5907136"/>
              <a:gd name="connsiteX37" fmla="*/ 5934563 w 12078891"/>
              <a:gd name="connsiteY37" fmla="*/ 5697403 h 5907136"/>
              <a:gd name="connsiteX38" fmla="*/ 5931508 w 12078891"/>
              <a:gd name="connsiteY38" fmla="*/ 5694349 h 5907136"/>
              <a:gd name="connsiteX39" fmla="*/ 5934563 w 12078891"/>
              <a:gd name="connsiteY39" fmla="*/ 5691295 h 5907136"/>
              <a:gd name="connsiteX40" fmla="*/ 9720932 w 12078891"/>
              <a:gd name="connsiteY40" fmla="*/ 5662788 h 5907136"/>
              <a:gd name="connsiteX41" fmla="*/ 9741295 w 12078891"/>
              <a:gd name="connsiteY41" fmla="*/ 5683150 h 5907136"/>
              <a:gd name="connsiteX42" fmla="*/ 9720932 w 12078891"/>
              <a:gd name="connsiteY42" fmla="*/ 5703513 h 5907136"/>
              <a:gd name="connsiteX43" fmla="*/ 9700570 w 12078891"/>
              <a:gd name="connsiteY43" fmla="*/ 5683150 h 5907136"/>
              <a:gd name="connsiteX44" fmla="*/ 9720932 w 12078891"/>
              <a:gd name="connsiteY44" fmla="*/ 5662788 h 5907136"/>
              <a:gd name="connsiteX45" fmla="*/ 1551600 w 12078891"/>
              <a:gd name="connsiteY45" fmla="*/ 5657698 h 5907136"/>
              <a:gd name="connsiteX46" fmla="*/ 1556689 w 12078891"/>
              <a:gd name="connsiteY46" fmla="*/ 5662789 h 5907136"/>
              <a:gd name="connsiteX47" fmla="*/ 1551600 w 12078891"/>
              <a:gd name="connsiteY47" fmla="*/ 5667879 h 5907136"/>
              <a:gd name="connsiteX48" fmla="*/ 1546509 w 12078891"/>
              <a:gd name="connsiteY48" fmla="*/ 5662789 h 5907136"/>
              <a:gd name="connsiteX49" fmla="*/ 1551600 w 12078891"/>
              <a:gd name="connsiteY49" fmla="*/ 5657698 h 5907136"/>
              <a:gd name="connsiteX50" fmla="*/ 5617940 w 12078891"/>
              <a:gd name="connsiteY50" fmla="*/ 5620027 h 5907136"/>
              <a:gd name="connsiteX51" fmla="*/ 5628121 w 12078891"/>
              <a:gd name="connsiteY51" fmla="*/ 5630208 h 5907136"/>
              <a:gd name="connsiteX52" fmla="*/ 5617940 w 12078891"/>
              <a:gd name="connsiteY52" fmla="*/ 5640389 h 5907136"/>
              <a:gd name="connsiteX53" fmla="*/ 5607759 w 12078891"/>
              <a:gd name="connsiteY53" fmla="*/ 5630208 h 5907136"/>
              <a:gd name="connsiteX54" fmla="*/ 5617940 w 12078891"/>
              <a:gd name="connsiteY54" fmla="*/ 5620027 h 5907136"/>
              <a:gd name="connsiteX55" fmla="*/ 7608340 w 12078891"/>
              <a:gd name="connsiteY55" fmla="*/ 5584393 h 5907136"/>
              <a:gd name="connsiteX56" fmla="*/ 7616485 w 12078891"/>
              <a:gd name="connsiteY56" fmla="*/ 5592538 h 5907136"/>
              <a:gd name="connsiteX57" fmla="*/ 7608340 w 12078891"/>
              <a:gd name="connsiteY57" fmla="*/ 5600683 h 5907136"/>
              <a:gd name="connsiteX58" fmla="*/ 7600195 w 12078891"/>
              <a:gd name="connsiteY58" fmla="*/ 5592538 h 5907136"/>
              <a:gd name="connsiteX59" fmla="*/ 7608340 w 12078891"/>
              <a:gd name="connsiteY59" fmla="*/ 5584393 h 5907136"/>
              <a:gd name="connsiteX60" fmla="*/ 4031736 w 12078891"/>
              <a:gd name="connsiteY60" fmla="*/ 5584393 h 5907136"/>
              <a:gd name="connsiteX61" fmla="*/ 4043953 w 12078891"/>
              <a:gd name="connsiteY61" fmla="*/ 5596611 h 5907136"/>
              <a:gd name="connsiteX62" fmla="*/ 4031736 w 12078891"/>
              <a:gd name="connsiteY62" fmla="*/ 5608828 h 5907136"/>
              <a:gd name="connsiteX63" fmla="*/ 4019517 w 12078891"/>
              <a:gd name="connsiteY63" fmla="*/ 5596611 h 5907136"/>
              <a:gd name="connsiteX64" fmla="*/ 4031736 w 12078891"/>
              <a:gd name="connsiteY64" fmla="*/ 5584393 h 5907136"/>
              <a:gd name="connsiteX65" fmla="*/ 8657000 w 12078891"/>
              <a:gd name="connsiteY65" fmla="*/ 5577266 h 5907136"/>
              <a:gd name="connsiteX66" fmla="*/ 8696707 w 12078891"/>
              <a:gd name="connsiteY66" fmla="*/ 5616973 h 5907136"/>
              <a:gd name="connsiteX67" fmla="*/ 8657000 w 12078891"/>
              <a:gd name="connsiteY67" fmla="*/ 5656679 h 5907136"/>
              <a:gd name="connsiteX68" fmla="*/ 8617294 w 12078891"/>
              <a:gd name="connsiteY68" fmla="*/ 5616973 h 5907136"/>
              <a:gd name="connsiteX69" fmla="*/ 8657000 w 12078891"/>
              <a:gd name="connsiteY69" fmla="*/ 5577266 h 5907136"/>
              <a:gd name="connsiteX70" fmla="*/ 10814389 w 12078891"/>
              <a:gd name="connsiteY70" fmla="*/ 5571158 h 5907136"/>
              <a:gd name="connsiteX71" fmla="*/ 10825589 w 12078891"/>
              <a:gd name="connsiteY71" fmla="*/ 5582357 h 5907136"/>
              <a:gd name="connsiteX72" fmla="*/ 10814389 w 12078891"/>
              <a:gd name="connsiteY72" fmla="*/ 5593557 h 5907136"/>
              <a:gd name="connsiteX73" fmla="*/ 10803190 w 12078891"/>
              <a:gd name="connsiteY73" fmla="*/ 5582357 h 5907136"/>
              <a:gd name="connsiteX74" fmla="*/ 10814389 w 12078891"/>
              <a:gd name="connsiteY74" fmla="*/ 5571158 h 5907136"/>
              <a:gd name="connsiteX75" fmla="*/ 7000525 w 12078891"/>
              <a:gd name="connsiteY75" fmla="*/ 5501926 h 5907136"/>
              <a:gd name="connsiteX76" fmla="*/ 7026996 w 12078891"/>
              <a:gd name="connsiteY76" fmla="*/ 5528397 h 5907136"/>
              <a:gd name="connsiteX77" fmla="*/ 7000525 w 12078891"/>
              <a:gd name="connsiteY77" fmla="*/ 5554868 h 5907136"/>
              <a:gd name="connsiteX78" fmla="*/ 6974054 w 12078891"/>
              <a:gd name="connsiteY78" fmla="*/ 5528397 h 5907136"/>
              <a:gd name="connsiteX79" fmla="*/ 7000525 w 12078891"/>
              <a:gd name="connsiteY79" fmla="*/ 5501926 h 5907136"/>
              <a:gd name="connsiteX80" fmla="*/ 8101109 w 12078891"/>
              <a:gd name="connsiteY80" fmla="*/ 5497853 h 5907136"/>
              <a:gd name="connsiteX81" fmla="*/ 8114345 w 12078891"/>
              <a:gd name="connsiteY81" fmla="*/ 5511088 h 5907136"/>
              <a:gd name="connsiteX82" fmla="*/ 8101109 w 12078891"/>
              <a:gd name="connsiteY82" fmla="*/ 5524324 h 5907136"/>
              <a:gd name="connsiteX83" fmla="*/ 8087874 w 12078891"/>
              <a:gd name="connsiteY83" fmla="*/ 5511088 h 5907136"/>
              <a:gd name="connsiteX84" fmla="*/ 8101109 w 12078891"/>
              <a:gd name="connsiteY84" fmla="*/ 5497853 h 5907136"/>
              <a:gd name="connsiteX85" fmla="*/ 11261343 w 12078891"/>
              <a:gd name="connsiteY85" fmla="*/ 5462219 h 5907136"/>
              <a:gd name="connsiteX86" fmla="*/ 11297995 w 12078891"/>
              <a:gd name="connsiteY86" fmla="*/ 5498871 h 5907136"/>
              <a:gd name="connsiteX87" fmla="*/ 11261343 w 12078891"/>
              <a:gd name="connsiteY87" fmla="*/ 5535524 h 5907136"/>
              <a:gd name="connsiteX88" fmla="*/ 11224691 w 12078891"/>
              <a:gd name="connsiteY88" fmla="*/ 5498871 h 5907136"/>
              <a:gd name="connsiteX89" fmla="*/ 11261343 w 12078891"/>
              <a:gd name="connsiteY89" fmla="*/ 5462219 h 5907136"/>
              <a:gd name="connsiteX90" fmla="*/ 6980162 w 12078891"/>
              <a:gd name="connsiteY90" fmla="*/ 5433712 h 5907136"/>
              <a:gd name="connsiteX91" fmla="*/ 6995434 w 12078891"/>
              <a:gd name="connsiteY91" fmla="*/ 5448984 h 5907136"/>
              <a:gd name="connsiteX92" fmla="*/ 6980162 w 12078891"/>
              <a:gd name="connsiteY92" fmla="*/ 5463237 h 5907136"/>
              <a:gd name="connsiteX93" fmla="*/ 6964890 w 12078891"/>
              <a:gd name="connsiteY93" fmla="*/ 5448984 h 5907136"/>
              <a:gd name="connsiteX94" fmla="*/ 6980162 w 12078891"/>
              <a:gd name="connsiteY94" fmla="*/ 5433712 h 5907136"/>
              <a:gd name="connsiteX95" fmla="*/ 7394535 w 12078891"/>
              <a:gd name="connsiteY95" fmla="*/ 5431676 h 5907136"/>
              <a:gd name="connsiteX96" fmla="*/ 7426097 w 12078891"/>
              <a:gd name="connsiteY96" fmla="*/ 5463237 h 5907136"/>
              <a:gd name="connsiteX97" fmla="*/ 7394535 w 12078891"/>
              <a:gd name="connsiteY97" fmla="*/ 5494799 h 5907136"/>
              <a:gd name="connsiteX98" fmla="*/ 7362974 w 12078891"/>
              <a:gd name="connsiteY98" fmla="*/ 5463237 h 5907136"/>
              <a:gd name="connsiteX99" fmla="*/ 7394535 w 12078891"/>
              <a:gd name="connsiteY99" fmla="*/ 5431676 h 5907136"/>
              <a:gd name="connsiteX100" fmla="*/ 9262779 w 12078891"/>
              <a:gd name="connsiteY100" fmla="*/ 5425567 h 5907136"/>
              <a:gd name="connsiteX101" fmla="*/ 9264816 w 12078891"/>
              <a:gd name="connsiteY101" fmla="*/ 5427603 h 5907136"/>
              <a:gd name="connsiteX102" fmla="*/ 9262779 w 12078891"/>
              <a:gd name="connsiteY102" fmla="*/ 5429639 h 5907136"/>
              <a:gd name="connsiteX103" fmla="*/ 9260743 w 12078891"/>
              <a:gd name="connsiteY103" fmla="*/ 5427603 h 5907136"/>
              <a:gd name="connsiteX104" fmla="*/ 9262779 w 12078891"/>
              <a:gd name="connsiteY104" fmla="*/ 5425567 h 5907136"/>
              <a:gd name="connsiteX105" fmla="*/ 9043884 w 12078891"/>
              <a:gd name="connsiteY105" fmla="*/ 5381788 h 5907136"/>
              <a:gd name="connsiteX106" fmla="*/ 9092754 w 12078891"/>
              <a:gd name="connsiteY106" fmla="*/ 5430658 h 5907136"/>
              <a:gd name="connsiteX107" fmla="*/ 9043884 w 12078891"/>
              <a:gd name="connsiteY107" fmla="*/ 5479528 h 5907136"/>
              <a:gd name="connsiteX108" fmla="*/ 8995015 w 12078891"/>
              <a:gd name="connsiteY108" fmla="*/ 5430658 h 5907136"/>
              <a:gd name="connsiteX109" fmla="*/ 9043884 w 12078891"/>
              <a:gd name="connsiteY109" fmla="*/ 5381788 h 5907136"/>
              <a:gd name="connsiteX110" fmla="*/ 8166268 w 12078891"/>
              <a:gd name="connsiteY110" fmla="*/ 5370589 h 5907136"/>
              <a:gd name="connsiteX111" fmla="*/ 8180522 w 12078891"/>
              <a:gd name="connsiteY111" fmla="*/ 5384843 h 5907136"/>
              <a:gd name="connsiteX112" fmla="*/ 8166268 w 12078891"/>
              <a:gd name="connsiteY112" fmla="*/ 5399096 h 5907136"/>
              <a:gd name="connsiteX113" fmla="*/ 8152015 w 12078891"/>
              <a:gd name="connsiteY113" fmla="*/ 5384843 h 5907136"/>
              <a:gd name="connsiteX114" fmla="*/ 8166268 w 12078891"/>
              <a:gd name="connsiteY114" fmla="*/ 5370589 h 5907136"/>
              <a:gd name="connsiteX115" fmla="*/ 9917428 w 12078891"/>
              <a:gd name="connsiteY115" fmla="*/ 5332918 h 5907136"/>
              <a:gd name="connsiteX116" fmla="*/ 9991751 w 12078891"/>
              <a:gd name="connsiteY116" fmla="*/ 5406223 h 5907136"/>
              <a:gd name="connsiteX117" fmla="*/ 9917428 w 12078891"/>
              <a:gd name="connsiteY117" fmla="*/ 5479527 h 5907136"/>
              <a:gd name="connsiteX118" fmla="*/ 9843106 w 12078891"/>
              <a:gd name="connsiteY118" fmla="*/ 5406223 h 5907136"/>
              <a:gd name="connsiteX119" fmla="*/ 9917428 w 12078891"/>
              <a:gd name="connsiteY119" fmla="*/ 5332918 h 5907136"/>
              <a:gd name="connsiteX120" fmla="*/ 5489660 w 12078891"/>
              <a:gd name="connsiteY120" fmla="*/ 5317646 h 5907136"/>
              <a:gd name="connsiteX121" fmla="*/ 5535474 w 12078891"/>
              <a:gd name="connsiteY121" fmla="*/ 5362443 h 5907136"/>
              <a:gd name="connsiteX122" fmla="*/ 5489660 w 12078891"/>
              <a:gd name="connsiteY122" fmla="*/ 5408259 h 5907136"/>
              <a:gd name="connsiteX123" fmla="*/ 5443845 w 12078891"/>
              <a:gd name="connsiteY123" fmla="*/ 5362443 h 5907136"/>
              <a:gd name="connsiteX124" fmla="*/ 5489660 w 12078891"/>
              <a:gd name="connsiteY124" fmla="*/ 5317646 h 5907136"/>
              <a:gd name="connsiteX125" fmla="*/ 7760040 w 12078891"/>
              <a:gd name="connsiteY125" fmla="*/ 5273868 h 5907136"/>
              <a:gd name="connsiteX126" fmla="*/ 7795674 w 12078891"/>
              <a:gd name="connsiteY126" fmla="*/ 5309502 h 5907136"/>
              <a:gd name="connsiteX127" fmla="*/ 7760040 w 12078891"/>
              <a:gd name="connsiteY127" fmla="*/ 5345136 h 5907136"/>
              <a:gd name="connsiteX128" fmla="*/ 7724406 w 12078891"/>
              <a:gd name="connsiteY128" fmla="*/ 5309502 h 5907136"/>
              <a:gd name="connsiteX129" fmla="*/ 7760040 w 12078891"/>
              <a:gd name="connsiteY129" fmla="*/ 5273868 h 5907136"/>
              <a:gd name="connsiteX130" fmla="*/ 4548919 w 12078891"/>
              <a:gd name="connsiteY130" fmla="*/ 5233143 h 5907136"/>
              <a:gd name="connsiteX131" fmla="*/ 4575387 w 12078891"/>
              <a:gd name="connsiteY131" fmla="*/ 5259614 h 5907136"/>
              <a:gd name="connsiteX132" fmla="*/ 4548919 w 12078891"/>
              <a:gd name="connsiteY132" fmla="*/ 5286085 h 5907136"/>
              <a:gd name="connsiteX133" fmla="*/ 4522446 w 12078891"/>
              <a:gd name="connsiteY133" fmla="*/ 5259614 h 5907136"/>
              <a:gd name="connsiteX134" fmla="*/ 4548919 w 12078891"/>
              <a:gd name="connsiteY134" fmla="*/ 5233143 h 5907136"/>
              <a:gd name="connsiteX135" fmla="*/ 7408789 w 12078891"/>
              <a:gd name="connsiteY135" fmla="*/ 5131331 h 5907136"/>
              <a:gd name="connsiteX136" fmla="*/ 7417952 w 12078891"/>
              <a:gd name="connsiteY136" fmla="*/ 5140494 h 5907136"/>
              <a:gd name="connsiteX137" fmla="*/ 7408789 w 12078891"/>
              <a:gd name="connsiteY137" fmla="*/ 5149657 h 5907136"/>
              <a:gd name="connsiteX138" fmla="*/ 7399626 w 12078891"/>
              <a:gd name="connsiteY138" fmla="*/ 5140494 h 5907136"/>
              <a:gd name="connsiteX139" fmla="*/ 7408789 w 12078891"/>
              <a:gd name="connsiteY139" fmla="*/ 5131331 h 5907136"/>
              <a:gd name="connsiteX140" fmla="*/ 10433614 w 12078891"/>
              <a:gd name="connsiteY140" fmla="*/ 5120132 h 5907136"/>
              <a:gd name="connsiteX141" fmla="*/ 10442776 w 12078891"/>
              <a:gd name="connsiteY141" fmla="*/ 5129295 h 5907136"/>
              <a:gd name="connsiteX142" fmla="*/ 10433614 w 12078891"/>
              <a:gd name="connsiteY142" fmla="*/ 5138458 h 5907136"/>
              <a:gd name="connsiteX143" fmla="*/ 10424451 w 12078891"/>
              <a:gd name="connsiteY143" fmla="*/ 5129295 h 5907136"/>
              <a:gd name="connsiteX144" fmla="*/ 10433614 w 12078891"/>
              <a:gd name="connsiteY144" fmla="*/ 5120132 h 5907136"/>
              <a:gd name="connsiteX145" fmla="*/ 1525133 w 12078891"/>
              <a:gd name="connsiteY145" fmla="*/ 5095697 h 5907136"/>
              <a:gd name="connsiteX146" fmla="*/ 1568912 w 12078891"/>
              <a:gd name="connsiteY146" fmla="*/ 5139476 h 5907136"/>
              <a:gd name="connsiteX147" fmla="*/ 1525133 w 12078891"/>
              <a:gd name="connsiteY147" fmla="*/ 5183255 h 5907136"/>
              <a:gd name="connsiteX148" fmla="*/ 1481354 w 12078891"/>
              <a:gd name="connsiteY148" fmla="*/ 5139476 h 5907136"/>
              <a:gd name="connsiteX149" fmla="*/ 1525133 w 12078891"/>
              <a:gd name="connsiteY149" fmla="*/ 5095697 h 5907136"/>
              <a:gd name="connsiteX150" fmla="*/ 4545863 w 12078891"/>
              <a:gd name="connsiteY150" fmla="*/ 5086534 h 5907136"/>
              <a:gd name="connsiteX151" fmla="*/ 4563168 w 12078891"/>
              <a:gd name="connsiteY151" fmla="*/ 5103842 h 5907136"/>
              <a:gd name="connsiteX152" fmla="*/ 4545863 w 12078891"/>
              <a:gd name="connsiteY152" fmla="*/ 5121150 h 5907136"/>
              <a:gd name="connsiteX153" fmla="*/ 4528555 w 12078891"/>
              <a:gd name="connsiteY153" fmla="*/ 5103842 h 5907136"/>
              <a:gd name="connsiteX154" fmla="*/ 4545863 w 12078891"/>
              <a:gd name="connsiteY154" fmla="*/ 5086534 h 5907136"/>
              <a:gd name="connsiteX155" fmla="*/ 9595704 w 12078891"/>
              <a:gd name="connsiteY155" fmla="*/ 5048864 h 5907136"/>
              <a:gd name="connsiteX156" fmla="*/ 9601813 w 12078891"/>
              <a:gd name="connsiteY156" fmla="*/ 5054972 h 5907136"/>
              <a:gd name="connsiteX157" fmla="*/ 9595704 w 12078891"/>
              <a:gd name="connsiteY157" fmla="*/ 5061081 h 5907136"/>
              <a:gd name="connsiteX158" fmla="*/ 9589596 w 12078891"/>
              <a:gd name="connsiteY158" fmla="*/ 5054972 h 5907136"/>
              <a:gd name="connsiteX159" fmla="*/ 9595704 w 12078891"/>
              <a:gd name="connsiteY159" fmla="*/ 5048864 h 5907136"/>
              <a:gd name="connsiteX160" fmla="*/ 11474130 w 12078891"/>
              <a:gd name="connsiteY160" fmla="*/ 5040719 h 5907136"/>
              <a:gd name="connsiteX161" fmla="*/ 11492456 w 12078891"/>
              <a:gd name="connsiteY161" fmla="*/ 5059046 h 5907136"/>
              <a:gd name="connsiteX162" fmla="*/ 11474130 w 12078891"/>
              <a:gd name="connsiteY162" fmla="*/ 5077372 h 5907136"/>
              <a:gd name="connsiteX163" fmla="*/ 11455803 w 12078891"/>
              <a:gd name="connsiteY163" fmla="*/ 5059046 h 5907136"/>
              <a:gd name="connsiteX164" fmla="*/ 11474130 w 12078891"/>
              <a:gd name="connsiteY164" fmla="*/ 5040719 h 5907136"/>
              <a:gd name="connsiteX165" fmla="*/ 2684777 w 12078891"/>
              <a:gd name="connsiteY165" fmla="*/ 5038683 h 5907136"/>
              <a:gd name="connsiteX166" fmla="*/ 2690886 w 12078891"/>
              <a:gd name="connsiteY166" fmla="*/ 5044791 h 5907136"/>
              <a:gd name="connsiteX167" fmla="*/ 2684777 w 12078891"/>
              <a:gd name="connsiteY167" fmla="*/ 5050900 h 5907136"/>
              <a:gd name="connsiteX168" fmla="*/ 2678668 w 12078891"/>
              <a:gd name="connsiteY168" fmla="*/ 5044791 h 5907136"/>
              <a:gd name="connsiteX169" fmla="*/ 2684777 w 12078891"/>
              <a:gd name="connsiteY169" fmla="*/ 5038683 h 5907136"/>
              <a:gd name="connsiteX170" fmla="*/ 8718088 w 12078891"/>
              <a:gd name="connsiteY170" fmla="*/ 5027483 h 5907136"/>
              <a:gd name="connsiteX171" fmla="*/ 8750668 w 12078891"/>
              <a:gd name="connsiteY171" fmla="*/ 5060063 h 5907136"/>
              <a:gd name="connsiteX172" fmla="*/ 8718088 w 12078891"/>
              <a:gd name="connsiteY172" fmla="*/ 5092643 h 5907136"/>
              <a:gd name="connsiteX173" fmla="*/ 8684490 w 12078891"/>
              <a:gd name="connsiteY173" fmla="*/ 5060063 h 5907136"/>
              <a:gd name="connsiteX174" fmla="*/ 8718088 w 12078891"/>
              <a:gd name="connsiteY174" fmla="*/ 5027483 h 5907136"/>
              <a:gd name="connsiteX175" fmla="*/ 855208 w 12078891"/>
              <a:gd name="connsiteY175" fmla="*/ 4961306 h 5907136"/>
              <a:gd name="connsiteX176" fmla="*/ 859281 w 12078891"/>
              <a:gd name="connsiteY176" fmla="*/ 4965379 h 5907136"/>
              <a:gd name="connsiteX177" fmla="*/ 855208 w 12078891"/>
              <a:gd name="connsiteY177" fmla="*/ 4969451 h 5907136"/>
              <a:gd name="connsiteX178" fmla="*/ 851136 w 12078891"/>
              <a:gd name="connsiteY178" fmla="*/ 4965379 h 5907136"/>
              <a:gd name="connsiteX179" fmla="*/ 855208 w 12078891"/>
              <a:gd name="connsiteY179" fmla="*/ 4961306 h 5907136"/>
              <a:gd name="connsiteX180" fmla="*/ 3860690 w 12078891"/>
              <a:gd name="connsiteY180" fmla="*/ 4955197 h 5907136"/>
              <a:gd name="connsiteX181" fmla="*/ 3873926 w 12078891"/>
              <a:gd name="connsiteY181" fmla="*/ 4968432 h 5907136"/>
              <a:gd name="connsiteX182" fmla="*/ 3860690 w 12078891"/>
              <a:gd name="connsiteY182" fmla="*/ 4981668 h 5907136"/>
              <a:gd name="connsiteX183" fmla="*/ 3847454 w 12078891"/>
              <a:gd name="connsiteY183" fmla="*/ 4968432 h 5907136"/>
              <a:gd name="connsiteX184" fmla="*/ 3860690 w 12078891"/>
              <a:gd name="connsiteY184" fmla="*/ 4955197 h 5907136"/>
              <a:gd name="connsiteX185" fmla="*/ 428625 w 12078891"/>
              <a:gd name="connsiteY185" fmla="*/ 4954179 h 5907136"/>
              <a:gd name="connsiteX186" fmla="*/ 483604 w 12078891"/>
              <a:gd name="connsiteY186" fmla="*/ 5009158 h 5907136"/>
              <a:gd name="connsiteX187" fmla="*/ 428625 w 12078891"/>
              <a:gd name="connsiteY187" fmla="*/ 5064136 h 5907136"/>
              <a:gd name="connsiteX188" fmla="*/ 373647 w 12078891"/>
              <a:gd name="connsiteY188" fmla="*/ 5009158 h 5907136"/>
              <a:gd name="connsiteX189" fmla="*/ 428625 w 12078891"/>
              <a:gd name="connsiteY189" fmla="*/ 4954179 h 5907136"/>
              <a:gd name="connsiteX190" fmla="*/ 8221247 w 12078891"/>
              <a:gd name="connsiteY190" fmla="*/ 4935853 h 5907136"/>
              <a:gd name="connsiteX191" fmla="*/ 8225319 w 12078891"/>
              <a:gd name="connsiteY191" fmla="*/ 4939926 h 5907136"/>
              <a:gd name="connsiteX192" fmla="*/ 8221247 w 12078891"/>
              <a:gd name="connsiteY192" fmla="*/ 4943998 h 5907136"/>
              <a:gd name="connsiteX193" fmla="*/ 8217174 w 12078891"/>
              <a:gd name="connsiteY193" fmla="*/ 4939926 h 5907136"/>
              <a:gd name="connsiteX194" fmla="*/ 8221247 w 12078891"/>
              <a:gd name="connsiteY194" fmla="*/ 4935853 h 5907136"/>
              <a:gd name="connsiteX195" fmla="*/ 6571898 w 12078891"/>
              <a:gd name="connsiteY195" fmla="*/ 4926690 h 5907136"/>
              <a:gd name="connsiteX196" fmla="*/ 6586152 w 12078891"/>
              <a:gd name="connsiteY196" fmla="*/ 4940943 h 5907136"/>
              <a:gd name="connsiteX197" fmla="*/ 6571898 w 12078891"/>
              <a:gd name="connsiteY197" fmla="*/ 4955197 h 5907136"/>
              <a:gd name="connsiteX198" fmla="*/ 6557644 w 12078891"/>
              <a:gd name="connsiteY198" fmla="*/ 4940943 h 5907136"/>
              <a:gd name="connsiteX199" fmla="*/ 6571898 w 12078891"/>
              <a:gd name="connsiteY199" fmla="*/ 4926690 h 5907136"/>
              <a:gd name="connsiteX200" fmla="*/ 5978342 w 12078891"/>
              <a:gd name="connsiteY200" fmla="*/ 4896147 h 5907136"/>
              <a:gd name="connsiteX201" fmla="*/ 6022119 w 12078891"/>
              <a:gd name="connsiteY201" fmla="*/ 4939926 h 5907136"/>
              <a:gd name="connsiteX202" fmla="*/ 5978342 w 12078891"/>
              <a:gd name="connsiteY202" fmla="*/ 4983705 h 5907136"/>
              <a:gd name="connsiteX203" fmla="*/ 5934564 w 12078891"/>
              <a:gd name="connsiteY203" fmla="*/ 4939926 h 5907136"/>
              <a:gd name="connsiteX204" fmla="*/ 5978342 w 12078891"/>
              <a:gd name="connsiteY204" fmla="*/ 4896147 h 5907136"/>
              <a:gd name="connsiteX205" fmla="*/ 9071374 w 12078891"/>
              <a:gd name="connsiteY205" fmla="*/ 4885965 h 5907136"/>
              <a:gd name="connsiteX206" fmla="*/ 9105990 w 12078891"/>
              <a:gd name="connsiteY206" fmla="*/ 4920581 h 5907136"/>
              <a:gd name="connsiteX207" fmla="*/ 9071374 w 12078891"/>
              <a:gd name="connsiteY207" fmla="*/ 4955197 h 5907136"/>
              <a:gd name="connsiteX208" fmla="*/ 9036758 w 12078891"/>
              <a:gd name="connsiteY208" fmla="*/ 4920581 h 5907136"/>
              <a:gd name="connsiteX209" fmla="*/ 9071374 w 12078891"/>
              <a:gd name="connsiteY209" fmla="*/ 4885965 h 5907136"/>
              <a:gd name="connsiteX210" fmla="*/ 4705700 w 12078891"/>
              <a:gd name="connsiteY210" fmla="*/ 4854403 h 5907136"/>
              <a:gd name="connsiteX211" fmla="*/ 4713844 w 12078891"/>
              <a:gd name="connsiteY211" fmla="*/ 4861530 h 5907136"/>
              <a:gd name="connsiteX212" fmla="*/ 4705700 w 12078891"/>
              <a:gd name="connsiteY212" fmla="*/ 4868657 h 5907136"/>
              <a:gd name="connsiteX213" fmla="*/ 4697560 w 12078891"/>
              <a:gd name="connsiteY213" fmla="*/ 4861530 h 5907136"/>
              <a:gd name="connsiteX214" fmla="*/ 4705700 w 12078891"/>
              <a:gd name="connsiteY214" fmla="*/ 4854403 h 5907136"/>
              <a:gd name="connsiteX215" fmla="*/ 11940428 w 12078891"/>
              <a:gd name="connsiteY215" fmla="*/ 4845241 h 5907136"/>
              <a:gd name="connsiteX216" fmla="*/ 11945518 w 12078891"/>
              <a:gd name="connsiteY216" fmla="*/ 4850331 h 5907136"/>
              <a:gd name="connsiteX217" fmla="*/ 11940428 w 12078891"/>
              <a:gd name="connsiteY217" fmla="*/ 4855422 h 5907136"/>
              <a:gd name="connsiteX218" fmla="*/ 11935337 w 12078891"/>
              <a:gd name="connsiteY218" fmla="*/ 4850331 h 5907136"/>
              <a:gd name="connsiteX219" fmla="*/ 11940428 w 12078891"/>
              <a:gd name="connsiteY219" fmla="*/ 4845241 h 5907136"/>
              <a:gd name="connsiteX220" fmla="*/ 8474758 w 12078891"/>
              <a:gd name="connsiteY220" fmla="*/ 4844222 h 5907136"/>
              <a:gd name="connsiteX221" fmla="*/ 8489011 w 12078891"/>
              <a:gd name="connsiteY221" fmla="*/ 4858476 h 5907136"/>
              <a:gd name="connsiteX222" fmla="*/ 8474758 w 12078891"/>
              <a:gd name="connsiteY222" fmla="*/ 4872729 h 5907136"/>
              <a:gd name="connsiteX223" fmla="*/ 8460504 w 12078891"/>
              <a:gd name="connsiteY223" fmla="*/ 4858476 h 5907136"/>
              <a:gd name="connsiteX224" fmla="*/ 8474758 w 12078891"/>
              <a:gd name="connsiteY224" fmla="*/ 4844222 h 5907136"/>
              <a:gd name="connsiteX225" fmla="*/ 4205825 w 12078891"/>
              <a:gd name="connsiteY225" fmla="*/ 4837095 h 5907136"/>
              <a:gd name="connsiteX226" fmla="*/ 4213970 w 12078891"/>
              <a:gd name="connsiteY226" fmla="*/ 4845240 h 5907136"/>
              <a:gd name="connsiteX227" fmla="*/ 4205825 w 12078891"/>
              <a:gd name="connsiteY227" fmla="*/ 4853385 h 5907136"/>
              <a:gd name="connsiteX228" fmla="*/ 4196662 w 12078891"/>
              <a:gd name="connsiteY228" fmla="*/ 4845240 h 5907136"/>
              <a:gd name="connsiteX229" fmla="*/ 4205825 w 12078891"/>
              <a:gd name="connsiteY229" fmla="*/ 4837095 h 5907136"/>
              <a:gd name="connsiteX230" fmla="*/ 7787529 w 12078891"/>
              <a:gd name="connsiteY230" fmla="*/ 4832005 h 5907136"/>
              <a:gd name="connsiteX231" fmla="*/ 7822145 w 12078891"/>
              <a:gd name="connsiteY231" fmla="*/ 4866621 h 5907136"/>
              <a:gd name="connsiteX232" fmla="*/ 7787529 w 12078891"/>
              <a:gd name="connsiteY232" fmla="*/ 4901237 h 5907136"/>
              <a:gd name="connsiteX233" fmla="*/ 7752913 w 12078891"/>
              <a:gd name="connsiteY233" fmla="*/ 4866621 h 5907136"/>
              <a:gd name="connsiteX234" fmla="*/ 7787529 w 12078891"/>
              <a:gd name="connsiteY234" fmla="*/ 4832005 h 5907136"/>
              <a:gd name="connsiteX235" fmla="*/ 11802981 w 12078891"/>
              <a:gd name="connsiteY235" fmla="*/ 4826914 h 5907136"/>
              <a:gd name="connsiteX236" fmla="*/ 11811126 w 12078891"/>
              <a:gd name="connsiteY236" fmla="*/ 4834041 h 5907136"/>
              <a:gd name="connsiteX237" fmla="*/ 11802981 w 12078891"/>
              <a:gd name="connsiteY237" fmla="*/ 4842186 h 5907136"/>
              <a:gd name="connsiteX238" fmla="*/ 11794836 w 12078891"/>
              <a:gd name="connsiteY238" fmla="*/ 4834041 h 5907136"/>
              <a:gd name="connsiteX239" fmla="*/ 11802981 w 12078891"/>
              <a:gd name="connsiteY239" fmla="*/ 4826914 h 5907136"/>
              <a:gd name="connsiteX240" fmla="*/ 5411257 w 12078891"/>
              <a:gd name="connsiteY240" fmla="*/ 4809607 h 5907136"/>
              <a:gd name="connsiteX241" fmla="*/ 5422456 w 12078891"/>
              <a:gd name="connsiteY241" fmla="*/ 4819788 h 5907136"/>
              <a:gd name="connsiteX242" fmla="*/ 5411257 w 12078891"/>
              <a:gd name="connsiteY242" fmla="*/ 4829969 h 5907136"/>
              <a:gd name="connsiteX243" fmla="*/ 5401075 w 12078891"/>
              <a:gd name="connsiteY243" fmla="*/ 4819788 h 5907136"/>
              <a:gd name="connsiteX244" fmla="*/ 5411257 w 12078891"/>
              <a:gd name="connsiteY244" fmla="*/ 4809607 h 5907136"/>
              <a:gd name="connsiteX245" fmla="*/ 9626248 w 12078891"/>
              <a:gd name="connsiteY245" fmla="*/ 4808588 h 5907136"/>
              <a:gd name="connsiteX246" fmla="*/ 9637447 w 12078891"/>
              <a:gd name="connsiteY246" fmla="*/ 4819788 h 5907136"/>
              <a:gd name="connsiteX247" fmla="*/ 9626248 w 12078891"/>
              <a:gd name="connsiteY247" fmla="*/ 4830987 h 5907136"/>
              <a:gd name="connsiteX248" fmla="*/ 9615049 w 12078891"/>
              <a:gd name="connsiteY248" fmla="*/ 4819788 h 5907136"/>
              <a:gd name="connsiteX249" fmla="*/ 9626248 w 12078891"/>
              <a:gd name="connsiteY249" fmla="*/ 4808588 h 5907136"/>
              <a:gd name="connsiteX250" fmla="*/ 4160030 w 12078891"/>
              <a:gd name="connsiteY250" fmla="*/ 4788226 h 5907136"/>
              <a:gd name="connsiteX251" fmla="*/ 4168175 w 12078891"/>
              <a:gd name="connsiteY251" fmla="*/ 4796371 h 5907136"/>
              <a:gd name="connsiteX252" fmla="*/ 4160030 w 12078891"/>
              <a:gd name="connsiteY252" fmla="*/ 4804516 h 5907136"/>
              <a:gd name="connsiteX253" fmla="*/ 4151885 w 12078891"/>
              <a:gd name="connsiteY253" fmla="*/ 4796371 h 5907136"/>
              <a:gd name="connsiteX254" fmla="*/ 4160030 w 12078891"/>
              <a:gd name="connsiteY254" fmla="*/ 4788226 h 5907136"/>
              <a:gd name="connsiteX255" fmla="*/ 2707168 w 12078891"/>
              <a:gd name="connsiteY255" fmla="*/ 4788226 h 5907136"/>
              <a:gd name="connsiteX256" fmla="*/ 2727529 w 12078891"/>
              <a:gd name="connsiteY256" fmla="*/ 4808588 h 5907136"/>
              <a:gd name="connsiteX257" fmla="*/ 2707168 w 12078891"/>
              <a:gd name="connsiteY257" fmla="*/ 4828951 h 5907136"/>
              <a:gd name="connsiteX258" fmla="*/ 2686805 w 12078891"/>
              <a:gd name="connsiteY258" fmla="*/ 4808588 h 5907136"/>
              <a:gd name="connsiteX259" fmla="*/ 2707168 w 12078891"/>
              <a:gd name="connsiteY259" fmla="*/ 4788226 h 5907136"/>
              <a:gd name="connsiteX260" fmla="*/ 8423852 w 12078891"/>
              <a:gd name="connsiteY260" fmla="*/ 4774990 h 5907136"/>
              <a:gd name="connsiteX261" fmla="*/ 8441160 w 12078891"/>
              <a:gd name="connsiteY261" fmla="*/ 4792298 h 5907136"/>
              <a:gd name="connsiteX262" fmla="*/ 8423852 w 12078891"/>
              <a:gd name="connsiteY262" fmla="*/ 4809606 h 5907136"/>
              <a:gd name="connsiteX263" fmla="*/ 8406544 w 12078891"/>
              <a:gd name="connsiteY263" fmla="*/ 4792298 h 5907136"/>
              <a:gd name="connsiteX264" fmla="*/ 8423852 w 12078891"/>
              <a:gd name="connsiteY264" fmla="*/ 4774990 h 5907136"/>
              <a:gd name="connsiteX265" fmla="*/ 7361956 w 12078891"/>
              <a:gd name="connsiteY265" fmla="*/ 4766846 h 5907136"/>
              <a:gd name="connsiteX266" fmla="*/ 7371119 w 12078891"/>
              <a:gd name="connsiteY266" fmla="*/ 4776009 h 5907136"/>
              <a:gd name="connsiteX267" fmla="*/ 7361956 w 12078891"/>
              <a:gd name="connsiteY267" fmla="*/ 4784154 h 5907136"/>
              <a:gd name="connsiteX268" fmla="*/ 7352793 w 12078891"/>
              <a:gd name="connsiteY268" fmla="*/ 4776009 h 5907136"/>
              <a:gd name="connsiteX269" fmla="*/ 7361956 w 12078891"/>
              <a:gd name="connsiteY269" fmla="*/ 4766846 h 5907136"/>
              <a:gd name="connsiteX270" fmla="*/ 5745195 w 12078891"/>
              <a:gd name="connsiteY270" fmla="*/ 4758701 h 5907136"/>
              <a:gd name="connsiteX271" fmla="*/ 5755375 w 12078891"/>
              <a:gd name="connsiteY271" fmla="*/ 4768882 h 5907136"/>
              <a:gd name="connsiteX272" fmla="*/ 5745195 w 12078891"/>
              <a:gd name="connsiteY272" fmla="*/ 4779063 h 5907136"/>
              <a:gd name="connsiteX273" fmla="*/ 5735013 w 12078891"/>
              <a:gd name="connsiteY273" fmla="*/ 4768882 h 5907136"/>
              <a:gd name="connsiteX274" fmla="*/ 5745195 w 12078891"/>
              <a:gd name="connsiteY274" fmla="*/ 4758701 h 5907136"/>
              <a:gd name="connsiteX275" fmla="*/ 9463349 w 12078891"/>
              <a:gd name="connsiteY275" fmla="*/ 4748520 h 5907136"/>
              <a:gd name="connsiteX276" fmla="*/ 9478621 w 12078891"/>
              <a:gd name="connsiteY276" fmla="*/ 4763792 h 5907136"/>
              <a:gd name="connsiteX277" fmla="*/ 9463349 w 12078891"/>
              <a:gd name="connsiteY277" fmla="*/ 4778045 h 5907136"/>
              <a:gd name="connsiteX278" fmla="*/ 9448077 w 12078891"/>
              <a:gd name="connsiteY278" fmla="*/ 4763792 h 5907136"/>
              <a:gd name="connsiteX279" fmla="*/ 9463349 w 12078891"/>
              <a:gd name="connsiteY279" fmla="*/ 4748520 h 5907136"/>
              <a:gd name="connsiteX280" fmla="*/ 3995069 w 12078891"/>
              <a:gd name="connsiteY280" fmla="*/ 4743429 h 5907136"/>
              <a:gd name="connsiteX281" fmla="*/ 4003214 w 12078891"/>
              <a:gd name="connsiteY281" fmla="*/ 4751574 h 5907136"/>
              <a:gd name="connsiteX282" fmla="*/ 3995069 w 12078891"/>
              <a:gd name="connsiteY282" fmla="*/ 4759719 h 5907136"/>
              <a:gd name="connsiteX283" fmla="*/ 3986923 w 12078891"/>
              <a:gd name="connsiteY283" fmla="*/ 4751574 h 5907136"/>
              <a:gd name="connsiteX284" fmla="*/ 3995069 w 12078891"/>
              <a:gd name="connsiteY284" fmla="*/ 4743429 h 5907136"/>
              <a:gd name="connsiteX285" fmla="*/ 1604530 w 12078891"/>
              <a:gd name="connsiteY285" fmla="*/ 4720012 h 5907136"/>
              <a:gd name="connsiteX286" fmla="*/ 1613694 w 12078891"/>
              <a:gd name="connsiteY286" fmla="*/ 4729175 h 5907136"/>
              <a:gd name="connsiteX287" fmla="*/ 1604530 w 12078891"/>
              <a:gd name="connsiteY287" fmla="*/ 4738339 h 5907136"/>
              <a:gd name="connsiteX288" fmla="*/ 1595368 w 12078891"/>
              <a:gd name="connsiteY288" fmla="*/ 4729175 h 5907136"/>
              <a:gd name="connsiteX289" fmla="*/ 1604530 w 12078891"/>
              <a:gd name="connsiteY289" fmla="*/ 4720012 h 5907136"/>
              <a:gd name="connsiteX290" fmla="*/ 1371382 w 12078891"/>
              <a:gd name="connsiteY290" fmla="*/ 4705759 h 5907136"/>
              <a:gd name="connsiteX291" fmla="*/ 1374437 w 12078891"/>
              <a:gd name="connsiteY291" fmla="*/ 4708813 h 5907136"/>
              <a:gd name="connsiteX292" fmla="*/ 1371382 w 12078891"/>
              <a:gd name="connsiteY292" fmla="*/ 4711867 h 5907136"/>
              <a:gd name="connsiteX293" fmla="*/ 1368328 w 12078891"/>
              <a:gd name="connsiteY293" fmla="*/ 4708813 h 5907136"/>
              <a:gd name="connsiteX294" fmla="*/ 1371382 w 12078891"/>
              <a:gd name="connsiteY294" fmla="*/ 4705759 h 5907136"/>
              <a:gd name="connsiteX295" fmla="*/ 10108836 w 12078891"/>
              <a:gd name="connsiteY295" fmla="*/ 4692523 h 5907136"/>
              <a:gd name="connsiteX296" fmla="*/ 10121052 w 12078891"/>
              <a:gd name="connsiteY296" fmla="*/ 4704740 h 5907136"/>
              <a:gd name="connsiteX297" fmla="*/ 10108836 w 12078891"/>
              <a:gd name="connsiteY297" fmla="*/ 4716957 h 5907136"/>
              <a:gd name="connsiteX298" fmla="*/ 10096618 w 12078891"/>
              <a:gd name="connsiteY298" fmla="*/ 4704740 h 5907136"/>
              <a:gd name="connsiteX299" fmla="*/ 10108836 w 12078891"/>
              <a:gd name="connsiteY299" fmla="*/ 4692523 h 5907136"/>
              <a:gd name="connsiteX300" fmla="*/ 10068111 w 12078891"/>
              <a:gd name="connsiteY300" fmla="*/ 4669106 h 5907136"/>
              <a:gd name="connsiteX301" fmla="*/ 10079310 w 12078891"/>
              <a:gd name="connsiteY301" fmla="*/ 4679287 h 5907136"/>
              <a:gd name="connsiteX302" fmla="*/ 10068111 w 12078891"/>
              <a:gd name="connsiteY302" fmla="*/ 4690487 h 5907136"/>
              <a:gd name="connsiteX303" fmla="*/ 10056911 w 12078891"/>
              <a:gd name="connsiteY303" fmla="*/ 4679287 h 5907136"/>
              <a:gd name="connsiteX304" fmla="*/ 10068111 w 12078891"/>
              <a:gd name="connsiteY304" fmla="*/ 4669106 h 5907136"/>
              <a:gd name="connsiteX305" fmla="*/ 8009478 w 12078891"/>
              <a:gd name="connsiteY305" fmla="*/ 4660961 h 5907136"/>
              <a:gd name="connsiteX306" fmla="*/ 8016605 w 12078891"/>
              <a:gd name="connsiteY306" fmla="*/ 4668088 h 5907136"/>
              <a:gd name="connsiteX307" fmla="*/ 8009478 w 12078891"/>
              <a:gd name="connsiteY307" fmla="*/ 4675215 h 5907136"/>
              <a:gd name="connsiteX308" fmla="*/ 8002351 w 12078891"/>
              <a:gd name="connsiteY308" fmla="*/ 4668088 h 5907136"/>
              <a:gd name="connsiteX309" fmla="*/ 8009478 w 12078891"/>
              <a:gd name="connsiteY309" fmla="*/ 4660961 h 5907136"/>
              <a:gd name="connsiteX310" fmla="*/ 10355219 w 12078891"/>
              <a:gd name="connsiteY310" fmla="*/ 4649762 h 5907136"/>
              <a:gd name="connsiteX311" fmla="*/ 10363364 w 12078891"/>
              <a:gd name="connsiteY311" fmla="*/ 4657907 h 5907136"/>
              <a:gd name="connsiteX312" fmla="*/ 10355219 w 12078891"/>
              <a:gd name="connsiteY312" fmla="*/ 4666052 h 5907136"/>
              <a:gd name="connsiteX313" fmla="*/ 10347074 w 12078891"/>
              <a:gd name="connsiteY313" fmla="*/ 4657907 h 5907136"/>
              <a:gd name="connsiteX314" fmla="*/ 10355219 w 12078891"/>
              <a:gd name="connsiteY314" fmla="*/ 4649762 h 5907136"/>
              <a:gd name="connsiteX315" fmla="*/ 10402053 w 12078891"/>
              <a:gd name="connsiteY315" fmla="*/ 4646708 h 5907136"/>
              <a:gd name="connsiteX316" fmla="*/ 10408162 w 12078891"/>
              <a:gd name="connsiteY316" fmla="*/ 4652816 h 5907136"/>
              <a:gd name="connsiteX317" fmla="*/ 10402053 w 12078891"/>
              <a:gd name="connsiteY317" fmla="*/ 4658925 h 5907136"/>
              <a:gd name="connsiteX318" fmla="*/ 10395944 w 12078891"/>
              <a:gd name="connsiteY318" fmla="*/ 4652816 h 5907136"/>
              <a:gd name="connsiteX319" fmla="*/ 10402053 w 12078891"/>
              <a:gd name="connsiteY319" fmla="*/ 4646708 h 5907136"/>
              <a:gd name="connsiteX320" fmla="*/ 4307634 w 12078891"/>
              <a:gd name="connsiteY320" fmla="*/ 4637545 h 5907136"/>
              <a:gd name="connsiteX321" fmla="*/ 4321866 w 12078891"/>
              <a:gd name="connsiteY321" fmla="*/ 4651799 h 5907136"/>
              <a:gd name="connsiteX322" fmla="*/ 4307634 w 12078891"/>
              <a:gd name="connsiteY322" fmla="*/ 4666052 h 5907136"/>
              <a:gd name="connsiteX323" fmla="*/ 4293379 w 12078891"/>
              <a:gd name="connsiteY323" fmla="*/ 4651799 h 5907136"/>
              <a:gd name="connsiteX324" fmla="*/ 4307634 w 12078891"/>
              <a:gd name="connsiteY324" fmla="*/ 4637545 h 5907136"/>
              <a:gd name="connsiteX325" fmla="*/ 117067 w 12078891"/>
              <a:gd name="connsiteY325" fmla="*/ 4626346 h 5907136"/>
              <a:gd name="connsiteX326" fmla="*/ 119103 w 12078891"/>
              <a:gd name="connsiteY326" fmla="*/ 4628382 h 5907136"/>
              <a:gd name="connsiteX327" fmla="*/ 117067 w 12078891"/>
              <a:gd name="connsiteY327" fmla="*/ 4630418 h 5907136"/>
              <a:gd name="connsiteX328" fmla="*/ 115031 w 12078891"/>
              <a:gd name="connsiteY328" fmla="*/ 4628382 h 5907136"/>
              <a:gd name="connsiteX329" fmla="*/ 117067 w 12078891"/>
              <a:gd name="connsiteY329" fmla="*/ 4626346 h 5907136"/>
              <a:gd name="connsiteX330" fmla="*/ 3638730 w 12078891"/>
              <a:gd name="connsiteY330" fmla="*/ 4547951 h 5907136"/>
              <a:gd name="connsiteX331" fmla="*/ 3644839 w 12078891"/>
              <a:gd name="connsiteY331" fmla="*/ 4554059 h 5907136"/>
              <a:gd name="connsiteX332" fmla="*/ 3638730 w 12078891"/>
              <a:gd name="connsiteY332" fmla="*/ 4560169 h 5907136"/>
              <a:gd name="connsiteX333" fmla="*/ 3632622 w 12078891"/>
              <a:gd name="connsiteY333" fmla="*/ 4554059 h 5907136"/>
              <a:gd name="connsiteX334" fmla="*/ 3638730 w 12078891"/>
              <a:gd name="connsiteY334" fmla="*/ 4547951 h 5907136"/>
              <a:gd name="connsiteX335" fmla="*/ 11106590 w 12078891"/>
              <a:gd name="connsiteY335" fmla="*/ 4539806 h 5907136"/>
              <a:gd name="connsiteX336" fmla="*/ 11136115 w 12078891"/>
              <a:gd name="connsiteY336" fmla="*/ 4569331 h 5907136"/>
              <a:gd name="connsiteX337" fmla="*/ 11106590 w 12078891"/>
              <a:gd name="connsiteY337" fmla="*/ 4598857 h 5907136"/>
              <a:gd name="connsiteX338" fmla="*/ 11077064 w 12078891"/>
              <a:gd name="connsiteY338" fmla="*/ 4569331 h 5907136"/>
              <a:gd name="connsiteX339" fmla="*/ 11106590 w 12078891"/>
              <a:gd name="connsiteY339" fmla="*/ 4539806 h 5907136"/>
              <a:gd name="connsiteX340" fmla="*/ 10039603 w 12078891"/>
              <a:gd name="connsiteY340" fmla="*/ 4533697 h 5907136"/>
              <a:gd name="connsiteX341" fmla="*/ 10051820 w 12078891"/>
              <a:gd name="connsiteY341" fmla="*/ 4545915 h 5907136"/>
              <a:gd name="connsiteX342" fmla="*/ 10039603 w 12078891"/>
              <a:gd name="connsiteY342" fmla="*/ 4558132 h 5907136"/>
              <a:gd name="connsiteX343" fmla="*/ 10027386 w 12078891"/>
              <a:gd name="connsiteY343" fmla="*/ 4545915 h 5907136"/>
              <a:gd name="connsiteX344" fmla="*/ 10039603 w 12078891"/>
              <a:gd name="connsiteY344" fmla="*/ 4533697 h 5907136"/>
              <a:gd name="connsiteX345" fmla="*/ 5086492 w 12078891"/>
              <a:gd name="connsiteY345" fmla="*/ 4530642 h 5907136"/>
              <a:gd name="connsiteX346" fmla="*/ 5114995 w 12078891"/>
              <a:gd name="connsiteY346" fmla="*/ 4559149 h 5907136"/>
              <a:gd name="connsiteX347" fmla="*/ 5086492 w 12078891"/>
              <a:gd name="connsiteY347" fmla="*/ 4587656 h 5907136"/>
              <a:gd name="connsiteX348" fmla="*/ 5057989 w 12078891"/>
              <a:gd name="connsiteY348" fmla="*/ 4559149 h 5907136"/>
              <a:gd name="connsiteX349" fmla="*/ 5086492 w 12078891"/>
              <a:gd name="connsiteY349" fmla="*/ 4530642 h 5907136"/>
              <a:gd name="connsiteX350" fmla="*/ 5031503 w 12078891"/>
              <a:gd name="connsiteY350" fmla="*/ 4522498 h 5907136"/>
              <a:gd name="connsiteX351" fmla="*/ 5037610 w 12078891"/>
              <a:gd name="connsiteY351" fmla="*/ 4528606 h 5907136"/>
              <a:gd name="connsiteX352" fmla="*/ 5031503 w 12078891"/>
              <a:gd name="connsiteY352" fmla="*/ 4534716 h 5907136"/>
              <a:gd name="connsiteX353" fmla="*/ 5025395 w 12078891"/>
              <a:gd name="connsiteY353" fmla="*/ 4528606 h 5907136"/>
              <a:gd name="connsiteX354" fmla="*/ 5031503 w 12078891"/>
              <a:gd name="connsiteY354" fmla="*/ 4522498 h 5907136"/>
              <a:gd name="connsiteX355" fmla="*/ 10449905 w 12078891"/>
              <a:gd name="connsiteY355" fmla="*/ 4519443 h 5907136"/>
              <a:gd name="connsiteX356" fmla="*/ 10453977 w 12078891"/>
              <a:gd name="connsiteY356" fmla="*/ 4523515 h 5907136"/>
              <a:gd name="connsiteX357" fmla="*/ 10449905 w 12078891"/>
              <a:gd name="connsiteY357" fmla="*/ 4527588 h 5907136"/>
              <a:gd name="connsiteX358" fmla="*/ 10445832 w 12078891"/>
              <a:gd name="connsiteY358" fmla="*/ 4523515 h 5907136"/>
              <a:gd name="connsiteX359" fmla="*/ 10449905 w 12078891"/>
              <a:gd name="connsiteY359" fmla="*/ 4519443 h 5907136"/>
              <a:gd name="connsiteX360" fmla="*/ 6405944 w 12078891"/>
              <a:gd name="connsiteY360" fmla="*/ 4511298 h 5907136"/>
              <a:gd name="connsiteX361" fmla="*/ 6415107 w 12078891"/>
              <a:gd name="connsiteY361" fmla="*/ 4520461 h 5907136"/>
              <a:gd name="connsiteX362" fmla="*/ 6405944 w 12078891"/>
              <a:gd name="connsiteY362" fmla="*/ 4529625 h 5907136"/>
              <a:gd name="connsiteX363" fmla="*/ 6396781 w 12078891"/>
              <a:gd name="connsiteY363" fmla="*/ 4520461 h 5907136"/>
              <a:gd name="connsiteX364" fmla="*/ 6405944 w 12078891"/>
              <a:gd name="connsiteY364" fmla="*/ 4511298 h 5907136"/>
              <a:gd name="connsiteX365" fmla="*/ 3329227 w 12078891"/>
              <a:gd name="connsiteY365" fmla="*/ 4505190 h 5907136"/>
              <a:gd name="connsiteX366" fmla="*/ 3339409 w 12078891"/>
              <a:gd name="connsiteY366" fmla="*/ 4515371 h 5907136"/>
              <a:gd name="connsiteX367" fmla="*/ 3329227 w 12078891"/>
              <a:gd name="connsiteY367" fmla="*/ 4525552 h 5907136"/>
              <a:gd name="connsiteX368" fmla="*/ 3319045 w 12078891"/>
              <a:gd name="connsiteY368" fmla="*/ 4515371 h 5907136"/>
              <a:gd name="connsiteX369" fmla="*/ 3329227 w 12078891"/>
              <a:gd name="connsiteY369" fmla="*/ 4505190 h 5907136"/>
              <a:gd name="connsiteX370" fmla="*/ 9823763 w 12078891"/>
              <a:gd name="connsiteY370" fmla="*/ 4504172 h 5907136"/>
              <a:gd name="connsiteX371" fmla="*/ 9828853 w 12078891"/>
              <a:gd name="connsiteY371" fmla="*/ 4509263 h 5907136"/>
              <a:gd name="connsiteX372" fmla="*/ 9823763 w 12078891"/>
              <a:gd name="connsiteY372" fmla="*/ 4514353 h 5907136"/>
              <a:gd name="connsiteX373" fmla="*/ 9818672 w 12078891"/>
              <a:gd name="connsiteY373" fmla="*/ 4509263 h 5907136"/>
              <a:gd name="connsiteX374" fmla="*/ 9823763 w 12078891"/>
              <a:gd name="connsiteY374" fmla="*/ 4504172 h 5907136"/>
              <a:gd name="connsiteX375" fmla="*/ 11835561 w 12078891"/>
              <a:gd name="connsiteY375" fmla="*/ 4496026 h 5907136"/>
              <a:gd name="connsiteX376" fmla="*/ 11886467 w 12078891"/>
              <a:gd name="connsiteY376" fmla="*/ 4546932 h 5907136"/>
              <a:gd name="connsiteX377" fmla="*/ 11835561 w 12078891"/>
              <a:gd name="connsiteY377" fmla="*/ 4597838 h 5907136"/>
              <a:gd name="connsiteX378" fmla="*/ 11784655 w 12078891"/>
              <a:gd name="connsiteY378" fmla="*/ 4546932 h 5907136"/>
              <a:gd name="connsiteX379" fmla="*/ 11835561 w 12078891"/>
              <a:gd name="connsiteY379" fmla="*/ 4496026 h 5907136"/>
              <a:gd name="connsiteX380" fmla="*/ 2021958 w 12078891"/>
              <a:gd name="connsiteY380" fmla="*/ 4478719 h 5907136"/>
              <a:gd name="connsiteX381" fmla="*/ 2025013 w 12078891"/>
              <a:gd name="connsiteY381" fmla="*/ 4481773 h 5907136"/>
              <a:gd name="connsiteX382" fmla="*/ 2021958 w 12078891"/>
              <a:gd name="connsiteY382" fmla="*/ 4484827 h 5907136"/>
              <a:gd name="connsiteX383" fmla="*/ 2018904 w 12078891"/>
              <a:gd name="connsiteY383" fmla="*/ 4481773 h 5907136"/>
              <a:gd name="connsiteX384" fmla="*/ 2021958 w 12078891"/>
              <a:gd name="connsiteY384" fmla="*/ 4478719 h 5907136"/>
              <a:gd name="connsiteX385" fmla="*/ 1314378 w 12078891"/>
              <a:gd name="connsiteY385" fmla="*/ 4477700 h 5907136"/>
              <a:gd name="connsiteX386" fmla="*/ 1331686 w 12078891"/>
              <a:gd name="connsiteY386" fmla="*/ 4495008 h 5907136"/>
              <a:gd name="connsiteX387" fmla="*/ 1314378 w 12078891"/>
              <a:gd name="connsiteY387" fmla="*/ 4512316 h 5907136"/>
              <a:gd name="connsiteX388" fmla="*/ 1297070 w 12078891"/>
              <a:gd name="connsiteY388" fmla="*/ 4495008 h 5907136"/>
              <a:gd name="connsiteX389" fmla="*/ 1314378 w 12078891"/>
              <a:gd name="connsiteY389" fmla="*/ 4477700 h 5907136"/>
              <a:gd name="connsiteX390" fmla="*/ 9049994 w 12078891"/>
              <a:gd name="connsiteY390" fmla="*/ 4471592 h 5907136"/>
              <a:gd name="connsiteX391" fmla="*/ 9054066 w 12078891"/>
              <a:gd name="connsiteY391" fmla="*/ 4475664 h 5907136"/>
              <a:gd name="connsiteX392" fmla="*/ 9049994 w 12078891"/>
              <a:gd name="connsiteY392" fmla="*/ 4479737 h 5907136"/>
              <a:gd name="connsiteX393" fmla="*/ 9045921 w 12078891"/>
              <a:gd name="connsiteY393" fmla="*/ 4475664 h 5907136"/>
              <a:gd name="connsiteX394" fmla="*/ 9049994 w 12078891"/>
              <a:gd name="connsiteY394" fmla="*/ 4471592 h 5907136"/>
              <a:gd name="connsiteX395" fmla="*/ 9692425 w 12078891"/>
              <a:gd name="connsiteY395" fmla="*/ 4440030 h 5907136"/>
              <a:gd name="connsiteX396" fmla="*/ 9714823 w 12078891"/>
              <a:gd name="connsiteY396" fmla="*/ 4462429 h 5907136"/>
              <a:gd name="connsiteX397" fmla="*/ 9692425 w 12078891"/>
              <a:gd name="connsiteY397" fmla="*/ 4484827 h 5907136"/>
              <a:gd name="connsiteX398" fmla="*/ 9670026 w 12078891"/>
              <a:gd name="connsiteY398" fmla="*/ 4462429 h 5907136"/>
              <a:gd name="connsiteX399" fmla="*/ 9692425 w 12078891"/>
              <a:gd name="connsiteY399" fmla="*/ 4440030 h 5907136"/>
              <a:gd name="connsiteX400" fmla="*/ 748314 w 12078891"/>
              <a:gd name="connsiteY400" fmla="*/ 4434939 h 5907136"/>
              <a:gd name="connsiteX401" fmla="*/ 753404 w 12078891"/>
              <a:gd name="connsiteY401" fmla="*/ 4440030 h 5907136"/>
              <a:gd name="connsiteX402" fmla="*/ 748314 w 12078891"/>
              <a:gd name="connsiteY402" fmla="*/ 4445120 h 5907136"/>
              <a:gd name="connsiteX403" fmla="*/ 743223 w 12078891"/>
              <a:gd name="connsiteY403" fmla="*/ 4440030 h 5907136"/>
              <a:gd name="connsiteX404" fmla="*/ 748314 w 12078891"/>
              <a:gd name="connsiteY404" fmla="*/ 4434939 h 5907136"/>
              <a:gd name="connsiteX405" fmla="*/ 409266 w 12078891"/>
              <a:gd name="connsiteY405" fmla="*/ 4434939 h 5907136"/>
              <a:gd name="connsiteX406" fmla="*/ 415374 w 12078891"/>
              <a:gd name="connsiteY406" fmla="*/ 4441048 h 5907136"/>
              <a:gd name="connsiteX407" fmla="*/ 409266 w 12078891"/>
              <a:gd name="connsiteY407" fmla="*/ 4447157 h 5907136"/>
              <a:gd name="connsiteX408" fmla="*/ 403157 w 12078891"/>
              <a:gd name="connsiteY408" fmla="*/ 4441048 h 5907136"/>
              <a:gd name="connsiteX409" fmla="*/ 409266 w 12078891"/>
              <a:gd name="connsiteY409" fmla="*/ 4434939 h 5907136"/>
              <a:gd name="connsiteX410" fmla="*/ 9956118 w 12078891"/>
              <a:gd name="connsiteY410" fmla="*/ 4432903 h 5907136"/>
              <a:gd name="connsiteX411" fmla="*/ 9959172 w 12078891"/>
              <a:gd name="connsiteY411" fmla="*/ 4435957 h 5907136"/>
              <a:gd name="connsiteX412" fmla="*/ 9956118 w 12078891"/>
              <a:gd name="connsiteY412" fmla="*/ 4439011 h 5907136"/>
              <a:gd name="connsiteX413" fmla="*/ 9953063 w 12078891"/>
              <a:gd name="connsiteY413" fmla="*/ 4435957 h 5907136"/>
              <a:gd name="connsiteX414" fmla="*/ 9956118 w 12078891"/>
              <a:gd name="connsiteY414" fmla="*/ 4432903 h 5907136"/>
              <a:gd name="connsiteX415" fmla="*/ 8798519 w 12078891"/>
              <a:gd name="connsiteY415" fmla="*/ 4432903 h 5907136"/>
              <a:gd name="connsiteX416" fmla="*/ 8801573 w 12078891"/>
              <a:gd name="connsiteY416" fmla="*/ 4435957 h 5907136"/>
              <a:gd name="connsiteX417" fmla="*/ 8798519 w 12078891"/>
              <a:gd name="connsiteY417" fmla="*/ 4439011 h 5907136"/>
              <a:gd name="connsiteX418" fmla="*/ 8795465 w 12078891"/>
              <a:gd name="connsiteY418" fmla="*/ 4435957 h 5907136"/>
              <a:gd name="connsiteX419" fmla="*/ 8798519 w 12078891"/>
              <a:gd name="connsiteY419" fmla="*/ 4432903 h 5907136"/>
              <a:gd name="connsiteX420" fmla="*/ 6079128 w 12078891"/>
              <a:gd name="connsiteY420" fmla="*/ 4427813 h 5907136"/>
              <a:gd name="connsiteX421" fmla="*/ 6085238 w 12078891"/>
              <a:gd name="connsiteY421" fmla="*/ 4433921 h 5907136"/>
              <a:gd name="connsiteX422" fmla="*/ 6079128 w 12078891"/>
              <a:gd name="connsiteY422" fmla="*/ 4440030 h 5907136"/>
              <a:gd name="connsiteX423" fmla="*/ 6073020 w 12078891"/>
              <a:gd name="connsiteY423" fmla="*/ 4433921 h 5907136"/>
              <a:gd name="connsiteX424" fmla="*/ 6079128 w 12078891"/>
              <a:gd name="connsiteY424" fmla="*/ 4427813 h 5907136"/>
              <a:gd name="connsiteX425" fmla="*/ 1133145 w 12078891"/>
              <a:gd name="connsiteY425" fmla="*/ 4424758 h 5907136"/>
              <a:gd name="connsiteX426" fmla="*/ 1138235 w 12078891"/>
              <a:gd name="connsiteY426" fmla="*/ 4429849 h 5907136"/>
              <a:gd name="connsiteX427" fmla="*/ 1133145 w 12078891"/>
              <a:gd name="connsiteY427" fmla="*/ 4434939 h 5907136"/>
              <a:gd name="connsiteX428" fmla="*/ 1128054 w 12078891"/>
              <a:gd name="connsiteY428" fmla="*/ 4429849 h 5907136"/>
              <a:gd name="connsiteX429" fmla="*/ 1133145 w 12078891"/>
              <a:gd name="connsiteY429" fmla="*/ 4424758 h 5907136"/>
              <a:gd name="connsiteX430" fmla="*/ 10647419 w 12078891"/>
              <a:gd name="connsiteY430" fmla="*/ 4375889 h 5907136"/>
              <a:gd name="connsiteX431" fmla="*/ 10655564 w 12078891"/>
              <a:gd name="connsiteY431" fmla="*/ 4384034 h 5907136"/>
              <a:gd name="connsiteX432" fmla="*/ 10647419 w 12078891"/>
              <a:gd name="connsiteY432" fmla="*/ 4392179 h 5907136"/>
              <a:gd name="connsiteX433" fmla="*/ 10639274 w 12078891"/>
              <a:gd name="connsiteY433" fmla="*/ 4384034 h 5907136"/>
              <a:gd name="connsiteX434" fmla="*/ 10647419 w 12078891"/>
              <a:gd name="connsiteY434" fmla="*/ 4375889 h 5907136"/>
              <a:gd name="connsiteX435" fmla="*/ 7329376 w 12078891"/>
              <a:gd name="connsiteY435" fmla="*/ 4373852 h 5907136"/>
              <a:gd name="connsiteX436" fmla="*/ 7331412 w 12078891"/>
              <a:gd name="connsiteY436" fmla="*/ 4375888 h 5907136"/>
              <a:gd name="connsiteX437" fmla="*/ 7329376 w 12078891"/>
              <a:gd name="connsiteY437" fmla="*/ 4377925 h 5907136"/>
              <a:gd name="connsiteX438" fmla="*/ 7327340 w 12078891"/>
              <a:gd name="connsiteY438" fmla="*/ 4375888 h 5907136"/>
              <a:gd name="connsiteX439" fmla="*/ 7329376 w 12078891"/>
              <a:gd name="connsiteY439" fmla="*/ 4373852 h 5907136"/>
              <a:gd name="connsiteX440" fmla="*/ 7485148 w 12078891"/>
              <a:gd name="connsiteY440" fmla="*/ 4351454 h 5907136"/>
              <a:gd name="connsiteX441" fmla="*/ 7492275 w 12078891"/>
              <a:gd name="connsiteY441" fmla="*/ 4358580 h 5907136"/>
              <a:gd name="connsiteX442" fmla="*/ 7485148 w 12078891"/>
              <a:gd name="connsiteY442" fmla="*/ 4365707 h 5907136"/>
              <a:gd name="connsiteX443" fmla="*/ 7478021 w 12078891"/>
              <a:gd name="connsiteY443" fmla="*/ 4358580 h 5907136"/>
              <a:gd name="connsiteX444" fmla="*/ 7485148 w 12078891"/>
              <a:gd name="connsiteY444" fmla="*/ 4351454 h 5907136"/>
              <a:gd name="connsiteX445" fmla="*/ 7821127 w 12078891"/>
              <a:gd name="connsiteY445" fmla="*/ 4341273 h 5907136"/>
              <a:gd name="connsiteX446" fmla="*/ 7824181 w 12078891"/>
              <a:gd name="connsiteY446" fmla="*/ 4344327 h 5907136"/>
              <a:gd name="connsiteX447" fmla="*/ 7821127 w 12078891"/>
              <a:gd name="connsiteY447" fmla="*/ 4347381 h 5907136"/>
              <a:gd name="connsiteX448" fmla="*/ 7818073 w 12078891"/>
              <a:gd name="connsiteY448" fmla="*/ 4344327 h 5907136"/>
              <a:gd name="connsiteX449" fmla="*/ 7821127 w 12078891"/>
              <a:gd name="connsiteY449" fmla="*/ 4341273 h 5907136"/>
              <a:gd name="connsiteX450" fmla="*/ 2867001 w 12078891"/>
              <a:gd name="connsiteY450" fmla="*/ 4337200 h 5907136"/>
              <a:gd name="connsiteX451" fmla="*/ 2870055 w 12078891"/>
              <a:gd name="connsiteY451" fmla="*/ 4340254 h 5907136"/>
              <a:gd name="connsiteX452" fmla="*/ 2867001 w 12078891"/>
              <a:gd name="connsiteY452" fmla="*/ 4343308 h 5907136"/>
              <a:gd name="connsiteX453" fmla="*/ 2863946 w 12078891"/>
              <a:gd name="connsiteY453" fmla="*/ 4340254 h 5907136"/>
              <a:gd name="connsiteX454" fmla="*/ 2867001 w 12078891"/>
              <a:gd name="connsiteY454" fmla="*/ 4337200 h 5907136"/>
              <a:gd name="connsiteX455" fmla="*/ 288110 w 12078891"/>
              <a:gd name="connsiteY455" fmla="*/ 4316838 h 5907136"/>
              <a:gd name="connsiteX456" fmla="*/ 298290 w 12078891"/>
              <a:gd name="connsiteY456" fmla="*/ 4327019 h 5907136"/>
              <a:gd name="connsiteX457" fmla="*/ 288110 w 12078891"/>
              <a:gd name="connsiteY457" fmla="*/ 4337200 h 5907136"/>
              <a:gd name="connsiteX458" fmla="*/ 277929 w 12078891"/>
              <a:gd name="connsiteY458" fmla="*/ 4327019 h 5907136"/>
              <a:gd name="connsiteX459" fmla="*/ 288110 w 12078891"/>
              <a:gd name="connsiteY459" fmla="*/ 4316838 h 5907136"/>
              <a:gd name="connsiteX460" fmla="*/ 12035111 w 12078891"/>
              <a:gd name="connsiteY460" fmla="*/ 4313784 h 5907136"/>
              <a:gd name="connsiteX461" fmla="*/ 12042239 w 12078891"/>
              <a:gd name="connsiteY461" fmla="*/ 4320911 h 5907136"/>
              <a:gd name="connsiteX462" fmla="*/ 12035111 w 12078891"/>
              <a:gd name="connsiteY462" fmla="*/ 4328037 h 5907136"/>
              <a:gd name="connsiteX463" fmla="*/ 12027985 w 12078891"/>
              <a:gd name="connsiteY463" fmla="*/ 4320911 h 5907136"/>
              <a:gd name="connsiteX464" fmla="*/ 12035111 w 12078891"/>
              <a:gd name="connsiteY464" fmla="*/ 4313784 h 5907136"/>
              <a:gd name="connsiteX465" fmla="*/ 5619968 w 12078891"/>
              <a:gd name="connsiteY465" fmla="*/ 4302584 h 5907136"/>
              <a:gd name="connsiteX466" fmla="*/ 5622005 w 12078891"/>
              <a:gd name="connsiteY466" fmla="*/ 4304620 h 5907136"/>
              <a:gd name="connsiteX467" fmla="*/ 5619968 w 12078891"/>
              <a:gd name="connsiteY467" fmla="*/ 4306657 h 5907136"/>
              <a:gd name="connsiteX468" fmla="*/ 5617932 w 12078891"/>
              <a:gd name="connsiteY468" fmla="*/ 4304620 h 5907136"/>
              <a:gd name="connsiteX469" fmla="*/ 5619968 w 12078891"/>
              <a:gd name="connsiteY469" fmla="*/ 4302584 h 5907136"/>
              <a:gd name="connsiteX470" fmla="*/ 2632833 w 12078891"/>
              <a:gd name="connsiteY470" fmla="*/ 4256769 h 5907136"/>
              <a:gd name="connsiteX471" fmla="*/ 2643014 w 12078891"/>
              <a:gd name="connsiteY471" fmla="*/ 4266950 h 5907136"/>
              <a:gd name="connsiteX472" fmla="*/ 2632833 w 12078891"/>
              <a:gd name="connsiteY472" fmla="*/ 4277131 h 5907136"/>
              <a:gd name="connsiteX473" fmla="*/ 2622652 w 12078891"/>
              <a:gd name="connsiteY473" fmla="*/ 4266950 h 5907136"/>
              <a:gd name="connsiteX474" fmla="*/ 2632833 w 12078891"/>
              <a:gd name="connsiteY474" fmla="*/ 4256769 h 5907136"/>
              <a:gd name="connsiteX475" fmla="*/ 5403112 w 12078891"/>
              <a:gd name="connsiteY475" fmla="*/ 4242516 h 5907136"/>
              <a:gd name="connsiteX476" fmla="*/ 5404130 w 12078891"/>
              <a:gd name="connsiteY476" fmla="*/ 4243534 h 5907136"/>
              <a:gd name="connsiteX477" fmla="*/ 5403112 w 12078891"/>
              <a:gd name="connsiteY477" fmla="*/ 4244552 h 5907136"/>
              <a:gd name="connsiteX478" fmla="*/ 5402095 w 12078891"/>
              <a:gd name="connsiteY478" fmla="*/ 4243534 h 5907136"/>
              <a:gd name="connsiteX479" fmla="*/ 5403112 w 12078891"/>
              <a:gd name="connsiteY479" fmla="*/ 4242516 h 5907136"/>
              <a:gd name="connsiteX480" fmla="*/ 3718138 w 12078891"/>
              <a:gd name="connsiteY480" fmla="*/ 4228262 h 5907136"/>
              <a:gd name="connsiteX481" fmla="*/ 3730354 w 12078891"/>
              <a:gd name="connsiteY481" fmla="*/ 4240480 h 5907136"/>
              <a:gd name="connsiteX482" fmla="*/ 3718138 w 12078891"/>
              <a:gd name="connsiteY482" fmla="*/ 4252697 h 5907136"/>
              <a:gd name="connsiteX483" fmla="*/ 3705922 w 12078891"/>
              <a:gd name="connsiteY483" fmla="*/ 4240480 h 5907136"/>
              <a:gd name="connsiteX484" fmla="*/ 3718138 w 12078891"/>
              <a:gd name="connsiteY484" fmla="*/ 4228262 h 5907136"/>
              <a:gd name="connsiteX485" fmla="*/ 1566870 w 12078891"/>
              <a:gd name="connsiteY485" fmla="*/ 4220117 h 5907136"/>
              <a:gd name="connsiteX486" fmla="*/ 1593341 w 12078891"/>
              <a:gd name="connsiteY486" fmla="*/ 4246588 h 5907136"/>
              <a:gd name="connsiteX487" fmla="*/ 1566870 w 12078891"/>
              <a:gd name="connsiteY487" fmla="*/ 4273059 h 5907136"/>
              <a:gd name="connsiteX488" fmla="*/ 1540399 w 12078891"/>
              <a:gd name="connsiteY488" fmla="*/ 4246588 h 5907136"/>
              <a:gd name="connsiteX489" fmla="*/ 1566870 w 12078891"/>
              <a:gd name="connsiteY489" fmla="*/ 4220117 h 5907136"/>
              <a:gd name="connsiteX490" fmla="*/ 10648437 w 12078891"/>
              <a:gd name="connsiteY490" fmla="*/ 4218080 h 5907136"/>
              <a:gd name="connsiteX491" fmla="*/ 10662691 w 12078891"/>
              <a:gd name="connsiteY491" fmla="*/ 4232334 h 5907136"/>
              <a:gd name="connsiteX492" fmla="*/ 10648437 w 12078891"/>
              <a:gd name="connsiteY492" fmla="*/ 4246587 h 5907136"/>
              <a:gd name="connsiteX493" fmla="*/ 10634183 w 12078891"/>
              <a:gd name="connsiteY493" fmla="*/ 4232334 h 5907136"/>
              <a:gd name="connsiteX494" fmla="*/ 10648437 w 12078891"/>
              <a:gd name="connsiteY494" fmla="*/ 4218080 h 5907136"/>
              <a:gd name="connsiteX495" fmla="*/ 11093353 w 12078891"/>
              <a:gd name="connsiteY495" fmla="*/ 4214008 h 5907136"/>
              <a:gd name="connsiteX496" fmla="*/ 11104552 w 12078891"/>
              <a:gd name="connsiteY496" fmla="*/ 4225207 h 5907136"/>
              <a:gd name="connsiteX497" fmla="*/ 11093353 w 12078891"/>
              <a:gd name="connsiteY497" fmla="*/ 4236406 h 5907136"/>
              <a:gd name="connsiteX498" fmla="*/ 11082154 w 12078891"/>
              <a:gd name="connsiteY498" fmla="*/ 4225207 h 5907136"/>
              <a:gd name="connsiteX499" fmla="*/ 11093353 w 12078891"/>
              <a:gd name="connsiteY499" fmla="*/ 4214008 h 5907136"/>
              <a:gd name="connsiteX500" fmla="*/ 550793 w 12078891"/>
              <a:gd name="connsiteY500" fmla="*/ 4191610 h 5907136"/>
              <a:gd name="connsiteX501" fmla="*/ 558938 w 12078891"/>
              <a:gd name="connsiteY501" fmla="*/ 4199755 h 5907136"/>
              <a:gd name="connsiteX502" fmla="*/ 550793 w 12078891"/>
              <a:gd name="connsiteY502" fmla="*/ 4207900 h 5907136"/>
              <a:gd name="connsiteX503" fmla="*/ 542648 w 12078891"/>
              <a:gd name="connsiteY503" fmla="*/ 4199755 h 5907136"/>
              <a:gd name="connsiteX504" fmla="*/ 550793 w 12078891"/>
              <a:gd name="connsiteY504" fmla="*/ 4191610 h 5907136"/>
              <a:gd name="connsiteX505" fmla="*/ 6863078 w 12078891"/>
              <a:gd name="connsiteY505" fmla="*/ 4178374 h 5907136"/>
              <a:gd name="connsiteX506" fmla="*/ 6869188 w 12078891"/>
              <a:gd name="connsiteY506" fmla="*/ 4184482 h 5907136"/>
              <a:gd name="connsiteX507" fmla="*/ 6863078 w 12078891"/>
              <a:gd name="connsiteY507" fmla="*/ 4190591 h 5907136"/>
              <a:gd name="connsiteX508" fmla="*/ 6856970 w 12078891"/>
              <a:gd name="connsiteY508" fmla="*/ 4184482 h 5907136"/>
              <a:gd name="connsiteX509" fmla="*/ 6863078 w 12078891"/>
              <a:gd name="connsiteY509" fmla="*/ 4178374 h 5907136"/>
              <a:gd name="connsiteX510" fmla="*/ 11333628 w 12078891"/>
              <a:gd name="connsiteY510" fmla="*/ 4167175 h 5907136"/>
              <a:gd name="connsiteX511" fmla="*/ 11339738 w 12078891"/>
              <a:gd name="connsiteY511" fmla="*/ 4173284 h 5907136"/>
              <a:gd name="connsiteX512" fmla="*/ 11333628 w 12078891"/>
              <a:gd name="connsiteY512" fmla="*/ 4179393 h 5907136"/>
              <a:gd name="connsiteX513" fmla="*/ 11327520 w 12078891"/>
              <a:gd name="connsiteY513" fmla="*/ 4173284 h 5907136"/>
              <a:gd name="connsiteX514" fmla="*/ 11333628 w 12078891"/>
              <a:gd name="connsiteY514" fmla="*/ 4167175 h 5907136"/>
              <a:gd name="connsiteX515" fmla="*/ 11631937 w 12078891"/>
              <a:gd name="connsiteY515" fmla="*/ 4147831 h 5907136"/>
              <a:gd name="connsiteX516" fmla="*/ 11655354 w 12078891"/>
              <a:gd name="connsiteY516" fmla="*/ 4171248 h 5907136"/>
              <a:gd name="connsiteX517" fmla="*/ 11631937 w 12078891"/>
              <a:gd name="connsiteY517" fmla="*/ 4194664 h 5907136"/>
              <a:gd name="connsiteX518" fmla="*/ 11608520 w 12078891"/>
              <a:gd name="connsiteY518" fmla="*/ 4171248 h 5907136"/>
              <a:gd name="connsiteX519" fmla="*/ 11631937 w 12078891"/>
              <a:gd name="connsiteY519" fmla="*/ 4147831 h 5907136"/>
              <a:gd name="connsiteX520" fmla="*/ 3068595 w 12078891"/>
              <a:gd name="connsiteY520" fmla="*/ 4123396 h 5907136"/>
              <a:gd name="connsiteX521" fmla="*/ 3105248 w 12078891"/>
              <a:gd name="connsiteY521" fmla="*/ 4160048 h 5907136"/>
              <a:gd name="connsiteX522" fmla="*/ 3068595 w 12078891"/>
              <a:gd name="connsiteY522" fmla="*/ 4196701 h 5907136"/>
              <a:gd name="connsiteX523" fmla="*/ 3031941 w 12078891"/>
              <a:gd name="connsiteY523" fmla="*/ 4160048 h 5907136"/>
              <a:gd name="connsiteX524" fmla="*/ 3068595 w 12078891"/>
              <a:gd name="connsiteY524" fmla="*/ 4123396 h 5907136"/>
              <a:gd name="connsiteX525" fmla="*/ 10819479 w 12078891"/>
              <a:gd name="connsiteY525" fmla="*/ 4092852 h 5907136"/>
              <a:gd name="connsiteX526" fmla="*/ 10825589 w 12078891"/>
              <a:gd name="connsiteY526" fmla="*/ 4098960 h 5907136"/>
              <a:gd name="connsiteX527" fmla="*/ 10819479 w 12078891"/>
              <a:gd name="connsiteY527" fmla="*/ 4105070 h 5907136"/>
              <a:gd name="connsiteX528" fmla="*/ 10813371 w 12078891"/>
              <a:gd name="connsiteY528" fmla="*/ 4098960 h 5907136"/>
              <a:gd name="connsiteX529" fmla="*/ 10819479 w 12078891"/>
              <a:gd name="connsiteY529" fmla="*/ 4092852 h 5907136"/>
              <a:gd name="connsiteX530" fmla="*/ 5376643 w 12078891"/>
              <a:gd name="connsiteY530" fmla="*/ 4073508 h 5907136"/>
              <a:gd name="connsiteX531" fmla="*/ 5378679 w 12078891"/>
              <a:gd name="connsiteY531" fmla="*/ 4075544 h 5907136"/>
              <a:gd name="connsiteX532" fmla="*/ 5376643 w 12078891"/>
              <a:gd name="connsiteY532" fmla="*/ 4077581 h 5907136"/>
              <a:gd name="connsiteX533" fmla="*/ 5374603 w 12078891"/>
              <a:gd name="connsiteY533" fmla="*/ 4075544 h 5907136"/>
              <a:gd name="connsiteX534" fmla="*/ 5376643 w 12078891"/>
              <a:gd name="connsiteY534" fmla="*/ 4073508 h 5907136"/>
              <a:gd name="connsiteX535" fmla="*/ 4249614 w 12078891"/>
              <a:gd name="connsiteY535" fmla="*/ 4036856 h 5907136"/>
              <a:gd name="connsiteX536" fmla="*/ 4274048 w 12078891"/>
              <a:gd name="connsiteY536" fmla="*/ 4061291 h 5907136"/>
              <a:gd name="connsiteX537" fmla="*/ 4249614 w 12078891"/>
              <a:gd name="connsiteY537" fmla="*/ 4085726 h 5907136"/>
              <a:gd name="connsiteX538" fmla="*/ 4225181 w 12078891"/>
              <a:gd name="connsiteY538" fmla="*/ 4061291 h 5907136"/>
              <a:gd name="connsiteX539" fmla="*/ 4249614 w 12078891"/>
              <a:gd name="connsiteY539" fmla="*/ 4036856 h 5907136"/>
              <a:gd name="connsiteX540" fmla="*/ 380768 w 12078891"/>
              <a:gd name="connsiteY540" fmla="*/ 4020566 h 5907136"/>
              <a:gd name="connsiteX541" fmla="*/ 385858 w 12078891"/>
              <a:gd name="connsiteY541" fmla="*/ 4025657 h 5907136"/>
              <a:gd name="connsiteX542" fmla="*/ 380768 w 12078891"/>
              <a:gd name="connsiteY542" fmla="*/ 4030747 h 5907136"/>
              <a:gd name="connsiteX543" fmla="*/ 375677 w 12078891"/>
              <a:gd name="connsiteY543" fmla="*/ 4025657 h 5907136"/>
              <a:gd name="connsiteX544" fmla="*/ 380768 w 12078891"/>
              <a:gd name="connsiteY544" fmla="*/ 4020566 h 5907136"/>
              <a:gd name="connsiteX545" fmla="*/ 2215400 w 12078891"/>
              <a:gd name="connsiteY545" fmla="*/ 3970678 h 5907136"/>
              <a:gd name="connsiteX546" fmla="*/ 2216418 w 12078891"/>
              <a:gd name="connsiteY546" fmla="*/ 3971696 h 5907136"/>
              <a:gd name="connsiteX547" fmla="*/ 2215400 w 12078891"/>
              <a:gd name="connsiteY547" fmla="*/ 3972714 h 5907136"/>
              <a:gd name="connsiteX548" fmla="*/ 2214383 w 12078891"/>
              <a:gd name="connsiteY548" fmla="*/ 3971696 h 5907136"/>
              <a:gd name="connsiteX549" fmla="*/ 2215400 w 12078891"/>
              <a:gd name="connsiteY549" fmla="*/ 3970678 h 5907136"/>
              <a:gd name="connsiteX550" fmla="*/ 4634435 w 12078891"/>
              <a:gd name="connsiteY550" fmla="*/ 3959479 h 5907136"/>
              <a:gd name="connsiteX551" fmla="*/ 4660903 w 12078891"/>
              <a:gd name="connsiteY551" fmla="*/ 3985950 h 5907136"/>
              <a:gd name="connsiteX552" fmla="*/ 4634435 w 12078891"/>
              <a:gd name="connsiteY552" fmla="*/ 4012421 h 5907136"/>
              <a:gd name="connsiteX553" fmla="*/ 4607962 w 12078891"/>
              <a:gd name="connsiteY553" fmla="*/ 3985950 h 5907136"/>
              <a:gd name="connsiteX554" fmla="*/ 4634435 w 12078891"/>
              <a:gd name="connsiteY554" fmla="*/ 3959479 h 5907136"/>
              <a:gd name="connsiteX555" fmla="*/ 10706469 w 12078891"/>
              <a:gd name="connsiteY555" fmla="*/ 3953370 h 5907136"/>
              <a:gd name="connsiteX556" fmla="*/ 10726832 w 12078891"/>
              <a:gd name="connsiteY556" fmla="*/ 3972715 h 5907136"/>
              <a:gd name="connsiteX557" fmla="*/ 10706469 w 12078891"/>
              <a:gd name="connsiteY557" fmla="*/ 3992059 h 5907136"/>
              <a:gd name="connsiteX558" fmla="*/ 10686107 w 12078891"/>
              <a:gd name="connsiteY558" fmla="*/ 3972715 h 5907136"/>
              <a:gd name="connsiteX559" fmla="*/ 10706469 w 12078891"/>
              <a:gd name="connsiteY559" fmla="*/ 3953370 h 5907136"/>
              <a:gd name="connsiteX560" fmla="*/ 8545008 w 12078891"/>
              <a:gd name="connsiteY560" fmla="*/ 3938098 h 5907136"/>
              <a:gd name="connsiteX561" fmla="*/ 8588787 w 12078891"/>
              <a:gd name="connsiteY561" fmla="*/ 3981877 h 5907136"/>
              <a:gd name="connsiteX562" fmla="*/ 8545008 w 12078891"/>
              <a:gd name="connsiteY562" fmla="*/ 4025656 h 5907136"/>
              <a:gd name="connsiteX563" fmla="*/ 8501229 w 12078891"/>
              <a:gd name="connsiteY563" fmla="*/ 3981877 h 5907136"/>
              <a:gd name="connsiteX564" fmla="*/ 8545008 w 12078891"/>
              <a:gd name="connsiteY564" fmla="*/ 3938098 h 5907136"/>
              <a:gd name="connsiteX565" fmla="*/ 677029 w 12078891"/>
              <a:gd name="connsiteY565" fmla="*/ 3937081 h 5907136"/>
              <a:gd name="connsiteX566" fmla="*/ 684156 w 12078891"/>
              <a:gd name="connsiteY566" fmla="*/ 3944208 h 5907136"/>
              <a:gd name="connsiteX567" fmla="*/ 677029 w 12078891"/>
              <a:gd name="connsiteY567" fmla="*/ 3951334 h 5907136"/>
              <a:gd name="connsiteX568" fmla="*/ 669902 w 12078891"/>
              <a:gd name="connsiteY568" fmla="*/ 3944208 h 5907136"/>
              <a:gd name="connsiteX569" fmla="*/ 677029 w 12078891"/>
              <a:gd name="connsiteY569" fmla="*/ 3937081 h 5907136"/>
              <a:gd name="connsiteX570" fmla="*/ 165937 w 12078891"/>
              <a:gd name="connsiteY570" fmla="*/ 3893302 h 5907136"/>
              <a:gd name="connsiteX571" fmla="*/ 171027 w 12078891"/>
              <a:gd name="connsiteY571" fmla="*/ 3898393 h 5907136"/>
              <a:gd name="connsiteX572" fmla="*/ 165937 w 12078891"/>
              <a:gd name="connsiteY572" fmla="*/ 3903483 h 5907136"/>
              <a:gd name="connsiteX573" fmla="*/ 160846 w 12078891"/>
              <a:gd name="connsiteY573" fmla="*/ 3898393 h 5907136"/>
              <a:gd name="connsiteX574" fmla="*/ 165937 w 12078891"/>
              <a:gd name="connsiteY574" fmla="*/ 3893302 h 5907136"/>
              <a:gd name="connsiteX575" fmla="*/ 3428003 w 12078891"/>
              <a:gd name="connsiteY575" fmla="*/ 3860722 h 5907136"/>
              <a:gd name="connsiteX576" fmla="*/ 3454475 w 12078891"/>
              <a:gd name="connsiteY576" fmla="*/ 3887193 h 5907136"/>
              <a:gd name="connsiteX577" fmla="*/ 3428003 w 12078891"/>
              <a:gd name="connsiteY577" fmla="*/ 3913664 h 5907136"/>
              <a:gd name="connsiteX578" fmla="*/ 3401528 w 12078891"/>
              <a:gd name="connsiteY578" fmla="*/ 3887193 h 5907136"/>
              <a:gd name="connsiteX579" fmla="*/ 3428003 w 12078891"/>
              <a:gd name="connsiteY579" fmla="*/ 3860722 h 5907136"/>
              <a:gd name="connsiteX580" fmla="*/ 461189 w 12078891"/>
              <a:gd name="connsiteY580" fmla="*/ 3827124 h 5907136"/>
              <a:gd name="connsiteX581" fmla="*/ 465262 w 12078891"/>
              <a:gd name="connsiteY581" fmla="*/ 3831196 h 5907136"/>
              <a:gd name="connsiteX582" fmla="*/ 461189 w 12078891"/>
              <a:gd name="connsiteY582" fmla="*/ 3835269 h 5907136"/>
              <a:gd name="connsiteX583" fmla="*/ 457117 w 12078891"/>
              <a:gd name="connsiteY583" fmla="*/ 3831196 h 5907136"/>
              <a:gd name="connsiteX584" fmla="*/ 461189 w 12078891"/>
              <a:gd name="connsiteY584" fmla="*/ 3827124 h 5907136"/>
              <a:gd name="connsiteX585" fmla="*/ 395021 w 12078891"/>
              <a:gd name="connsiteY585" fmla="*/ 3817961 h 5907136"/>
              <a:gd name="connsiteX586" fmla="*/ 402148 w 12078891"/>
              <a:gd name="connsiteY586" fmla="*/ 3825088 h 5907136"/>
              <a:gd name="connsiteX587" fmla="*/ 395021 w 12078891"/>
              <a:gd name="connsiteY587" fmla="*/ 3832215 h 5907136"/>
              <a:gd name="connsiteX588" fmla="*/ 387894 w 12078891"/>
              <a:gd name="connsiteY588" fmla="*/ 3825088 h 5907136"/>
              <a:gd name="connsiteX589" fmla="*/ 395021 w 12078891"/>
              <a:gd name="connsiteY589" fmla="*/ 3817961 h 5907136"/>
              <a:gd name="connsiteX590" fmla="*/ 11750038 w 12078891"/>
              <a:gd name="connsiteY590" fmla="*/ 3799635 h 5907136"/>
              <a:gd name="connsiteX591" fmla="*/ 11755129 w 12078891"/>
              <a:gd name="connsiteY591" fmla="*/ 3805743 h 5907136"/>
              <a:gd name="connsiteX592" fmla="*/ 11750038 w 12078891"/>
              <a:gd name="connsiteY592" fmla="*/ 3810834 h 5907136"/>
              <a:gd name="connsiteX593" fmla="*/ 11743930 w 12078891"/>
              <a:gd name="connsiteY593" fmla="*/ 3805743 h 5907136"/>
              <a:gd name="connsiteX594" fmla="*/ 11750038 w 12078891"/>
              <a:gd name="connsiteY594" fmla="*/ 3799635 h 5907136"/>
              <a:gd name="connsiteX595" fmla="*/ 9481675 w 12078891"/>
              <a:gd name="connsiteY595" fmla="*/ 3783345 h 5907136"/>
              <a:gd name="connsiteX596" fmla="*/ 9493892 w 12078891"/>
              <a:gd name="connsiteY596" fmla="*/ 3794545 h 5907136"/>
              <a:gd name="connsiteX597" fmla="*/ 9481675 w 12078891"/>
              <a:gd name="connsiteY597" fmla="*/ 3805744 h 5907136"/>
              <a:gd name="connsiteX598" fmla="*/ 9469457 w 12078891"/>
              <a:gd name="connsiteY598" fmla="*/ 3794545 h 5907136"/>
              <a:gd name="connsiteX599" fmla="*/ 9481675 w 12078891"/>
              <a:gd name="connsiteY599" fmla="*/ 3783345 h 5907136"/>
              <a:gd name="connsiteX600" fmla="*/ 3492152 w 12078891"/>
              <a:gd name="connsiteY600" fmla="*/ 3781309 h 5907136"/>
              <a:gd name="connsiteX601" fmla="*/ 3503351 w 12078891"/>
              <a:gd name="connsiteY601" fmla="*/ 3792508 h 5907136"/>
              <a:gd name="connsiteX602" fmla="*/ 3492152 w 12078891"/>
              <a:gd name="connsiteY602" fmla="*/ 3803707 h 5907136"/>
              <a:gd name="connsiteX603" fmla="*/ 3480954 w 12078891"/>
              <a:gd name="connsiteY603" fmla="*/ 3792508 h 5907136"/>
              <a:gd name="connsiteX604" fmla="*/ 3492152 w 12078891"/>
              <a:gd name="connsiteY604" fmla="*/ 3781309 h 5907136"/>
              <a:gd name="connsiteX605" fmla="*/ 3015654 w 12078891"/>
              <a:gd name="connsiteY605" fmla="*/ 3767055 h 5907136"/>
              <a:gd name="connsiteX606" fmla="*/ 3022780 w 12078891"/>
              <a:gd name="connsiteY606" fmla="*/ 3774182 h 5907136"/>
              <a:gd name="connsiteX607" fmla="*/ 3015654 w 12078891"/>
              <a:gd name="connsiteY607" fmla="*/ 3781309 h 5907136"/>
              <a:gd name="connsiteX608" fmla="*/ 3008526 w 12078891"/>
              <a:gd name="connsiteY608" fmla="*/ 3774182 h 5907136"/>
              <a:gd name="connsiteX609" fmla="*/ 3015654 w 12078891"/>
              <a:gd name="connsiteY609" fmla="*/ 3767055 h 5907136"/>
              <a:gd name="connsiteX610" fmla="*/ 3810802 w 12078891"/>
              <a:gd name="connsiteY610" fmla="*/ 3754837 h 5907136"/>
              <a:gd name="connsiteX611" fmla="*/ 3820985 w 12078891"/>
              <a:gd name="connsiteY611" fmla="*/ 3765018 h 5907136"/>
              <a:gd name="connsiteX612" fmla="*/ 3810802 w 12078891"/>
              <a:gd name="connsiteY612" fmla="*/ 3775199 h 5907136"/>
              <a:gd name="connsiteX613" fmla="*/ 3800620 w 12078891"/>
              <a:gd name="connsiteY613" fmla="*/ 3765018 h 5907136"/>
              <a:gd name="connsiteX614" fmla="*/ 3810802 w 12078891"/>
              <a:gd name="connsiteY614" fmla="*/ 3754837 h 5907136"/>
              <a:gd name="connsiteX615" fmla="*/ 2153313 w 12078891"/>
              <a:gd name="connsiteY615" fmla="*/ 3744656 h 5907136"/>
              <a:gd name="connsiteX616" fmla="*/ 2170621 w 12078891"/>
              <a:gd name="connsiteY616" fmla="*/ 3761964 h 5907136"/>
              <a:gd name="connsiteX617" fmla="*/ 2153313 w 12078891"/>
              <a:gd name="connsiteY617" fmla="*/ 3779272 h 5907136"/>
              <a:gd name="connsiteX618" fmla="*/ 2136003 w 12078891"/>
              <a:gd name="connsiteY618" fmla="*/ 3761964 h 5907136"/>
              <a:gd name="connsiteX619" fmla="*/ 2153313 w 12078891"/>
              <a:gd name="connsiteY619" fmla="*/ 3744656 h 5907136"/>
              <a:gd name="connsiteX620" fmla="*/ 5287053 w 12078891"/>
              <a:gd name="connsiteY620" fmla="*/ 3741602 h 5907136"/>
              <a:gd name="connsiteX621" fmla="*/ 5292143 w 12078891"/>
              <a:gd name="connsiteY621" fmla="*/ 3746693 h 5907136"/>
              <a:gd name="connsiteX622" fmla="*/ 5287053 w 12078891"/>
              <a:gd name="connsiteY622" fmla="*/ 3751783 h 5907136"/>
              <a:gd name="connsiteX623" fmla="*/ 5281965 w 12078891"/>
              <a:gd name="connsiteY623" fmla="*/ 3746693 h 5907136"/>
              <a:gd name="connsiteX624" fmla="*/ 5287053 w 12078891"/>
              <a:gd name="connsiteY624" fmla="*/ 3741602 h 5907136"/>
              <a:gd name="connsiteX625" fmla="*/ 7031068 w 12078891"/>
              <a:gd name="connsiteY625" fmla="*/ 3735494 h 5907136"/>
              <a:gd name="connsiteX626" fmla="*/ 7053467 w 12078891"/>
              <a:gd name="connsiteY626" fmla="*/ 3757892 h 5907136"/>
              <a:gd name="connsiteX627" fmla="*/ 7031068 w 12078891"/>
              <a:gd name="connsiteY627" fmla="*/ 3780291 h 5907136"/>
              <a:gd name="connsiteX628" fmla="*/ 7008670 w 12078891"/>
              <a:gd name="connsiteY628" fmla="*/ 3757892 h 5907136"/>
              <a:gd name="connsiteX629" fmla="*/ 7031068 w 12078891"/>
              <a:gd name="connsiteY629" fmla="*/ 3735494 h 5907136"/>
              <a:gd name="connsiteX630" fmla="*/ 8007442 w 12078891"/>
              <a:gd name="connsiteY630" fmla="*/ 3718185 h 5907136"/>
              <a:gd name="connsiteX631" fmla="*/ 8051221 w 12078891"/>
              <a:gd name="connsiteY631" fmla="*/ 3761964 h 5907136"/>
              <a:gd name="connsiteX632" fmla="*/ 8007442 w 12078891"/>
              <a:gd name="connsiteY632" fmla="*/ 3804725 h 5907136"/>
              <a:gd name="connsiteX633" fmla="*/ 7963663 w 12078891"/>
              <a:gd name="connsiteY633" fmla="*/ 3761964 h 5907136"/>
              <a:gd name="connsiteX634" fmla="*/ 8007442 w 12078891"/>
              <a:gd name="connsiteY634" fmla="*/ 3718185 h 5907136"/>
              <a:gd name="connsiteX635" fmla="*/ 2738703 w 12078891"/>
              <a:gd name="connsiteY635" fmla="*/ 3717167 h 5907136"/>
              <a:gd name="connsiteX636" fmla="*/ 2746849 w 12078891"/>
              <a:gd name="connsiteY636" fmla="*/ 3725312 h 5907136"/>
              <a:gd name="connsiteX637" fmla="*/ 2738703 w 12078891"/>
              <a:gd name="connsiteY637" fmla="*/ 3733457 h 5907136"/>
              <a:gd name="connsiteX638" fmla="*/ 2730559 w 12078891"/>
              <a:gd name="connsiteY638" fmla="*/ 3725312 h 5907136"/>
              <a:gd name="connsiteX639" fmla="*/ 2738703 w 12078891"/>
              <a:gd name="connsiteY639" fmla="*/ 3717167 h 5907136"/>
              <a:gd name="connsiteX640" fmla="*/ 5693282 w 12078891"/>
              <a:gd name="connsiteY640" fmla="*/ 3715131 h 5907136"/>
              <a:gd name="connsiteX641" fmla="*/ 5701426 w 12078891"/>
              <a:gd name="connsiteY641" fmla="*/ 3722257 h 5907136"/>
              <a:gd name="connsiteX642" fmla="*/ 5693282 w 12078891"/>
              <a:gd name="connsiteY642" fmla="*/ 3729384 h 5907136"/>
              <a:gd name="connsiteX643" fmla="*/ 5685137 w 12078891"/>
              <a:gd name="connsiteY643" fmla="*/ 3722257 h 5907136"/>
              <a:gd name="connsiteX644" fmla="*/ 5693282 w 12078891"/>
              <a:gd name="connsiteY644" fmla="*/ 3715131 h 5907136"/>
              <a:gd name="connsiteX645" fmla="*/ 1150439 w 12078891"/>
              <a:gd name="connsiteY645" fmla="*/ 3714113 h 5907136"/>
              <a:gd name="connsiteX646" fmla="*/ 1156547 w 12078891"/>
              <a:gd name="connsiteY646" fmla="*/ 3720222 h 5907136"/>
              <a:gd name="connsiteX647" fmla="*/ 1150439 w 12078891"/>
              <a:gd name="connsiteY647" fmla="*/ 3726331 h 5907136"/>
              <a:gd name="connsiteX648" fmla="*/ 1144330 w 12078891"/>
              <a:gd name="connsiteY648" fmla="*/ 3720222 h 5907136"/>
              <a:gd name="connsiteX649" fmla="*/ 1150439 w 12078891"/>
              <a:gd name="connsiteY649" fmla="*/ 3714113 h 5907136"/>
              <a:gd name="connsiteX650" fmla="*/ 3209096 w 12078891"/>
              <a:gd name="connsiteY650" fmla="*/ 3699859 h 5907136"/>
              <a:gd name="connsiteX651" fmla="*/ 3261017 w 12078891"/>
              <a:gd name="connsiteY651" fmla="*/ 3751783 h 5907136"/>
              <a:gd name="connsiteX652" fmla="*/ 3209096 w 12078891"/>
              <a:gd name="connsiteY652" fmla="*/ 3803706 h 5907136"/>
              <a:gd name="connsiteX653" fmla="*/ 3157171 w 12078891"/>
              <a:gd name="connsiteY653" fmla="*/ 3751783 h 5907136"/>
              <a:gd name="connsiteX654" fmla="*/ 3209096 w 12078891"/>
              <a:gd name="connsiteY654" fmla="*/ 3699859 h 5907136"/>
              <a:gd name="connsiteX655" fmla="*/ 10019241 w 12078891"/>
              <a:gd name="connsiteY655" fmla="*/ 3698841 h 5907136"/>
              <a:gd name="connsiteX656" fmla="*/ 10081346 w 12078891"/>
              <a:gd name="connsiteY656" fmla="*/ 3759928 h 5907136"/>
              <a:gd name="connsiteX657" fmla="*/ 10019241 w 12078891"/>
              <a:gd name="connsiteY657" fmla="*/ 3821015 h 5907136"/>
              <a:gd name="connsiteX658" fmla="*/ 9957136 w 12078891"/>
              <a:gd name="connsiteY658" fmla="*/ 3759928 h 5907136"/>
              <a:gd name="connsiteX659" fmla="*/ 10019241 w 12078891"/>
              <a:gd name="connsiteY659" fmla="*/ 3698841 h 5907136"/>
              <a:gd name="connsiteX660" fmla="*/ 4673138 w 12078891"/>
              <a:gd name="connsiteY660" fmla="*/ 3679497 h 5907136"/>
              <a:gd name="connsiteX661" fmla="*/ 4690446 w 12078891"/>
              <a:gd name="connsiteY661" fmla="*/ 3695787 h 5907136"/>
              <a:gd name="connsiteX662" fmla="*/ 4673138 w 12078891"/>
              <a:gd name="connsiteY662" fmla="*/ 3712076 h 5907136"/>
              <a:gd name="connsiteX663" fmla="*/ 4655826 w 12078891"/>
              <a:gd name="connsiteY663" fmla="*/ 3695787 h 5907136"/>
              <a:gd name="connsiteX664" fmla="*/ 4673138 w 12078891"/>
              <a:gd name="connsiteY664" fmla="*/ 3679497 h 5907136"/>
              <a:gd name="connsiteX665" fmla="*/ 22399 w 12078891"/>
              <a:gd name="connsiteY665" fmla="*/ 3673388 h 5907136"/>
              <a:gd name="connsiteX666" fmla="*/ 47851 w 12078891"/>
              <a:gd name="connsiteY666" fmla="*/ 3699859 h 5907136"/>
              <a:gd name="connsiteX667" fmla="*/ 22399 w 12078891"/>
              <a:gd name="connsiteY667" fmla="*/ 3725312 h 5907136"/>
              <a:gd name="connsiteX668" fmla="*/ 0 w 12078891"/>
              <a:gd name="connsiteY668" fmla="*/ 3712076 h 5907136"/>
              <a:gd name="connsiteX669" fmla="*/ 0 w 12078891"/>
              <a:gd name="connsiteY669" fmla="*/ 3686623 h 5907136"/>
              <a:gd name="connsiteX670" fmla="*/ 22399 w 12078891"/>
              <a:gd name="connsiteY670" fmla="*/ 3673388 h 5907136"/>
              <a:gd name="connsiteX671" fmla="*/ 10351147 w 12078891"/>
              <a:gd name="connsiteY671" fmla="*/ 3666261 h 5907136"/>
              <a:gd name="connsiteX672" fmla="*/ 10367436 w 12078891"/>
              <a:gd name="connsiteY672" fmla="*/ 3681533 h 5907136"/>
              <a:gd name="connsiteX673" fmla="*/ 10351147 w 12078891"/>
              <a:gd name="connsiteY673" fmla="*/ 3696804 h 5907136"/>
              <a:gd name="connsiteX674" fmla="*/ 10335875 w 12078891"/>
              <a:gd name="connsiteY674" fmla="*/ 3681533 h 5907136"/>
              <a:gd name="connsiteX675" fmla="*/ 10351147 w 12078891"/>
              <a:gd name="connsiteY675" fmla="*/ 3666261 h 5907136"/>
              <a:gd name="connsiteX676" fmla="*/ 11263380 w 12078891"/>
              <a:gd name="connsiteY676" fmla="*/ 3656080 h 5907136"/>
              <a:gd name="connsiteX677" fmla="*/ 11276615 w 12078891"/>
              <a:gd name="connsiteY677" fmla="*/ 3669316 h 5907136"/>
              <a:gd name="connsiteX678" fmla="*/ 11263380 w 12078891"/>
              <a:gd name="connsiteY678" fmla="*/ 3682551 h 5907136"/>
              <a:gd name="connsiteX679" fmla="*/ 11250144 w 12078891"/>
              <a:gd name="connsiteY679" fmla="*/ 3669316 h 5907136"/>
              <a:gd name="connsiteX680" fmla="*/ 11263380 w 12078891"/>
              <a:gd name="connsiteY680" fmla="*/ 3656080 h 5907136"/>
              <a:gd name="connsiteX681" fmla="*/ 223997 w 12078891"/>
              <a:gd name="connsiteY681" fmla="*/ 3647935 h 5907136"/>
              <a:gd name="connsiteX682" fmla="*/ 237232 w 12078891"/>
              <a:gd name="connsiteY682" fmla="*/ 3661170 h 5907136"/>
              <a:gd name="connsiteX683" fmla="*/ 223997 w 12078891"/>
              <a:gd name="connsiteY683" fmla="*/ 3674406 h 5907136"/>
              <a:gd name="connsiteX684" fmla="*/ 210761 w 12078891"/>
              <a:gd name="connsiteY684" fmla="*/ 3661170 h 5907136"/>
              <a:gd name="connsiteX685" fmla="*/ 223997 w 12078891"/>
              <a:gd name="connsiteY685" fmla="*/ 3647935 h 5907136"/>
              <a:gd name="connsiteX686" fmla="*/ 6892604 w 12078891"/>
              <a:gd name="connsiteY686" fmla="*/ 3642845 h 5907136"/>
              <a:gd name="connsiteX687" fmla="*/ 6898713 w 12078891"/>
              <a:gd name="connsiteY687" fmla="*/ 3648954 h 5907136"/>
              <a:gd name="connsiteX688" fmla="*/ 6892604 w 12078891"/>
              <a:gd name="connsiteY688" fmla="*/ 3655063 h 5907136"/>
              <a:gd name="connsiteX689" fmla="*/ 6886496 w 12078891"/>
              <a:gd name="connsiteY689" fmla="*/ 3648954 h 5907136"/>
              <a:gd name="connsiteX690" fmla="*/ 6892604 w 12078891"/>
              <a:gd name="connsiteY690" fmla="*/ 3642845 h 5907136"/>
              <a:gd name="connsiteX691" fmla="*/ 3798592 w 12078891"/>
              <a:gd name="connsiteY691" fmla="*/ 3640808 h 5907136"/>
              <a:gd name="connsiteX692" fmla="*/ 3802666 w 12078891"/>
              <a:gd name="connsiteY692" fmla="*/ 3644880 h 5907136"/>
              <a:gd name="connsiteX693" fmla="*/ 3798592 w 12078891"/>
              <a:gd name="connsiteY693" fmla="*/ 3648953 h 5907136"/>
              <a:gd name="connsiteX694" fmla="*/ 3794520 w 12078891"/>
              <a:gd name="connsiteY694" fmla="*/ 3644880 h 5907136"/>
              <a:gd name="connsiteX695" fmla="*/ 3798592 w 12078891"/>
              <a:gd name="connsiteY695" fmla="*/ 3640808 h 5907136"/>
              <a:gd name="connsiteX696" fmla="*/ 11062810 w 12078891"/>
              <a:gd name="connsiteY696" fmla="*/ 3638772 h 5907136"/>
              <a:gd name="connsiteX697" fmla="*/ 11066882 w 12078891"/>
              <a:gd name="connsiteY697" fmla="*/ 3642844 h 5907136"/>
              <a:gd name="connsiteX698" fmla="*/ 11062810 w 12078891"/>
              <a:gd name="connsiteY698" fmla="*/ 3646917 h 5907136"/>
              <a:gd name="connsiteX699" fmla="*/ 11058737 w 12078891"/>
              <a:gd name="connsiteY699" fmla="*/ 3642844 h 5907136"/>
              <a:gd name="connsiteX700" fmla="*/ 11062810 w 12078891"/>
              <a:gd name="connsiteY700" fmla="*/ 3638772 h 5907136"/>
              <a:gd name="connsiteX701" fmla="*/ 11256252 w 12078891"/>
              <a:gd name="connsiteY701" fmla="*/ 3614337 h 5907136"/>
              <a:gd name="connsiteX702" fmla="*/ 11270506 w 12078891"/>
              <a:gd name="connsiteY702" fmla="*/ 3628591 h 5907136"/>
              <a:gd name="connsiteX703" fmla="*/ 11256252 w 12078891"/>
              <a:gd name="connsiteY703" fmla="*/ 3642844 h 5907136"/>
              <a:gd name="connsiteX704" fmla="*/ 11241998 w 12078891"/>
              <a:gd name="connsiteY704" fmla="*/ 3628591 h 5907136"/>
              <a:gd name="connsiteX705" fmla="*/ 11256252 w 12078891"/>
              <a:gd name="connsiteY705" fmla="*/ 3614337 h 5907136"/>
              <a:gd name="connsiteX706" fmla="*/ 11961807 w 12078891"/>
              <a:gd name="connsiteY706" fmla="*/ 3603138 h 5907136"/>
              <a:gd name="connsiteX707" fmla="*/ 11974024 w 12078891"/>
              <a:gd name="connsiteY707" fmla="*/ 3615355 h 5907136"/>
              <a:gd name="connsiteX708" fmla="*/ 11961807 w 12078891"/>
              <a:gd name="connsiteY708" fmla="*/ 3627572 h 5907136"/>
              <a:gd name="connsiteX709" fmla="*/ 11949589 w 12078891"/>
              <a:gd name="connsiteY709" fmla="*/ 3615355 h 5907136"/>
              <a:gd name="connsiteX710" fmla="*/ 11961807 w 12078891"/>
              <a:gd name="connsiteY710" fmla="*/ 3603138 h 5907136"/>
              <a:gd name="connsiteX711" fmla="*/ 7592051 w 12078891"/>
              <a:gd name="connsiteY711" fmla="*/ 3603138 h 5907136"/>
              <a:gd name="connsiteX712" fmla="*/ 7598160 w 12078891"/>
              <a:gd name="connsiteY712" fmla="*/ 3609246 h 5907136"/>
              <a:gd name="connsiteX713" fmla="*/ 7592051 w 12078891"/>
              <a:gd name="connsiteY713" fmla="*/ 3615355 h 5907136"/>
              <a:gd name="connsiteX714" fmla="*/ 7585942 w 12078891"/>
              <a:gd name="connsiteY714" fmla="*/ 3609246 h 5907136"/>
              <a:gd name="connsiteX715" fmla="*/ 7592051 w 12078891"/>
              <a:gd name="connsiteY715" fmla="*/ 3603138 h 5907136"/>
              <a:gd name="connsiteX716" fmla="*/ 5719746 w 12078891"/>
              <a:gd name="connsiteY716" fmla="*/ 3579721 h 5907136"/>
              <a:gd name="connsiteX717" fmla="*/ 5736035 w 12078891"/>
              <a:gd name="connsiteY717" fmla="*/ 3596011 h 5907136"/>
              <a:gd name="connsiteX718" fmla="*/ 5719746 w 12078891"/>
              <a:gd name="connsiteY718" fmla="*/ 3612301 h 5907136"/>
              <a:gd name="connsiteX719" fmla="*/ 5703456 w 12078891"/>
              <a:gd name="connsiteY719" fmla="*/ 3596011 h 5907136"/>
              <a:gd name="connsiteX720" fmla="*/ 5719746 w 12078891"/>
              <a:gd name="connsiteY720" fmla="*/ 3579721 h 5907136"/>
              <a:gd name="connsiteX721" fmla="*/ 2581980 w 12078891"/>
              <a:gd name="connsiteY721" fmla="*/ 3574631 h 5907136"/>
              <a:gd name="connsiteX722" fmla="*/ 2591143 w 12078891"/>
              <a:gd name="connsiteY722" fmla="*/ 3583794 h 5907136"/>
              <a:gd name="connsiteX723" fmla="*/ 2581980 w 12078891"/>
              <a:gd name="connsiteY723" fmla="*/ 3592958 h 5907136"/>
              <a:gd name="connsiteX724" fmla="*/ 2572815 w 12078891"/>
              <a:gd name="connsiteY724" fmla="*/ 3583794 h 5907136"/>
              <a:gd name="connsiteX725" fmla="*/ 2581980 w 12078891"/>
              <a:gd name="connsiteY725" fmla="*/ 3574631 h 5907136"/>
              <a:gd name="connsiteX726" fmla="*/ 6245083 w 12078891"/>
              <a:gd name="connsiteY726" fmla="*/ 3559359 h 5907136"/>
              <a:gd name="connsiteX727" fmla="*/ 6260355 w 12078891"/>
              <a:gd name="connsiteY727" fmla="*/ 3574631 h 5907136"/>
              <a:gd name="connsiteX728" fmla="*/ 6245083 w 12078891"/>
              <a:gd name="connsiteY728" fmla="*/ 3589903 h 5907136"/>
              <a:gd name="connsiteX729" fmla="*/ 6229811 w 12078891"/>
              <a:gd name="connsiteY729" fmla="*/ 3574631 h 5907136"/>
              <a:gd name="connsiteX730" fmla="*/ 6245083 w 12078891"/>
              <a:gd name="connsiteY730" fmla="*/ 3559359 h 5907136"/>
              <a:gd name="connsiteX731" fmla="*/ 2969866 w 12078891"/>
              <a:gd name="connsiteY731" fmla="*/ 3548160 h 5907136"/>
              <a:gd name="connsiteX732" fmla="*/ 2984114 w 12078891"/>
              <a:gd name="connsiteY732" fmla="*/ 3562414 h 5907136"/>
              <a:gd name="connsiteX733" fmla="*/ 2969866 w 12078891"/>
              <a:gd name="connsiteY733" fmla="*/ 3576667 h 5907136"/>
              <a:gd name="connsiteX734" fmla="*/ 2955610 w 12078891"/>
              <a:gd name="connsiteY734" fmla="*/ 3562414 h 5907136"/>
              <a:gd name="connsiteX735" fmla="*/ 2969866 w 12078891"/>
              <a:gd name="connsiteY735" fmla="*/ 3548160 h 5907136"/>
              <a:gd name="connsiteX736" fmla="*/ 9676136 w 12078891"/>
              <a:gd name="connsiteY736" fmla="*/ 3545106 h 5907136"/>
              <a:gd name="connsiteX737" fmla="*/ 9689371 w 12078891"/>
              <a:gd name="connsiteY737" fmla="*/ 3558341 h 5907136"/>
              <a:gd name="connsiteX738" fmla="*/ 9676136 w 12078891"/>
              <a:gd name="connsiteY738" fmla="*/ 3571577 h 5907136"/>
              <a:gd name="connsiteX739" fmla="*/ 9662900 w 12078891"/>
              <a:gd name="connsiteY739" fmla="*/ 3558341 h 5907136"/>
              <a:gd name="connsiteX740" fmla="*/ 9676136 w 12078891"/>
              <a:gd name="connsiteY740" fmla="*/ 3545106 h 5907136"/>
              <a:gd name="connsiteX741" fmla="*/ 11762257 w 12078891"/>
              <a:gd name="connsiteY741" fmla="*/ 3540015 h 5907136"/>
              <a:gd name="connsiteX742" fmla="*/ 11784655 w 12078891"/>
              <a:gd name="connsiteY742" fmla="*/ 3562414 h 5907136"/>
              <a:gd name="connsiteX743" fmla="*/ 11762257 w 12078891"/>
              <a:gd name="connsiteY743" fmla="*/ 3584812 h 5907136"/>
              <a:gd name="connsiteX744" fmla="*/ 11739858 w 12078891"/>
              <a:gd name="connsiteY744" fmla="*/ 3562414 h 5907136"/>
              <a:gd name="connsiteX745" fmla="*/ 11762257 w 12078891"/>
              <a:gd name="connsiteY745" fmla="*/ 3540015 h 5907136"/>
              <a:gd name="connsiteX746" fmla="*/ 9631338 w 12078891"/>
              <a:gd name="connsiteY746" fmla="*/ 3535942 h 5907136"/>
              <a:gd name="connsiteX747" fmla="*/ 9633375 w 12078891"/>
              <a:gd name="connsiteY747" fmla="*/ 3537978 h 5907136"/>
              <a:gd name="connsiteX748" fmla="*/ 9631338 w 12078891"/>
              <a:gd name="connsiteY748" fmla="*/ 3540015 h 5907136"/>
              <a:gd name="connsiteX749" fmla="*/ 9629302 w 12078891"/>
              <a:gd name="connsiteY749" fmla="*/ 3537978 h 5907136"/>
              <a:gd name="connsiteX750" fmla="*/ 9631338 w 12078891"/>
              <a:gd name="connsiteY750" fmla="*/ 3535942 h 5907136"/>
              <a:gd name="connsiteX751" fmla="*/ 12059546 w 12078891"/>
              <a:gd name="connsiteY751" fmla="*/ 3527798 h 5907136"/>
              <a:gd name="connsiteX752" fmla="*/ 12078891 w 12078891"/>
              <a:gd name="connsiteY752" fmla="*/ 3547142 h 5907136"/>
              <a:gd name="connsiteX753" fmla="*/ 12059546 w 12078891"/>
              <a:gd name="connsiteY753" fmla="*/ 3566486 h 5907136"/>
              <a:gd name="connsiteX754" fmla="*/ 12040202 w 12078891"/>
              <a:gd name="connsiteY754" fmla="*/ 3547142 h 5907136"/>
              <a:gd name="connsiteX755" fmla="*/ 12059546 w 12078891"/>
              <a:gd name="connsiteY755" fmla="*/ 3527798 h 5907136"/>
              <a:gd name="connsiteX756" fmla="*/ 7084010 w 12078891"/>
              <a:gd name="connsiteY756" fmla="*/ 3498272 h 5907136"/>
              <a:gd name="connsiteX757" fmla="*/ 7119644 w 12078891"/>
              <a:gd name="connsiteY757" fmla="*/ 3533906 h 5907136"/>
              <a:gd name="connsiteX758" fmla="*/ 7084010 w 12078891"/>
              <a:gd name="connsiteY758" fmla="*/ 3569540 h 5907136"/>
              <a:gd name="connsiteX759" fmla="*/ 7048376 w 12078891"/>
              <a:gd name="connsiteY759" fmla="*/ 3533906 h 5907136"/>
              <a:gd name="connsiteX760" fmla="*/ 7084010 w 12078891"/>
              <a:gd name="connsiteY760" fmla="*/ 3498272 h 5907136"/>
              <a:gd name="connsiteX761" fmla="*/ 6021100 w 12078891"/>
              <a:gd name="connsiteY761" fmla="*/ 3493181 h 5907136"/>
              <a:gd name="connsiteX762" fmla="*/ 6044514 w 12078891"/>
              <a:gd name="connsiteY762" fmla="*/ 3516598 h 5907136"/>
              <a:gd name="connsiteX763" fmla="*/ 6021100 w 12078891"/>
              <a:gd name="connsiteY763" fmla="*/ 3540015 h 5907136"/>
              <a:gd name="connsiteX764" fmla="*/ 5997683 w 12078891"/>
              <a:gd name="connsiteY764" fmla="*/ 3516598 h 5907136"/>
              <a:gd name="connsiteX765" fmla="*/ 6021100 w 12078891"/>
              <a:gd name="connsiteY765" fmla="*/ 3493181 h 5907136"/>
              <a:gd name="connsiteX766" fmla="*/ 11277632 w 12078891"/>
              <a:gd name="connsiteY766" fmla="*/ 3485036 h 5907136"/>
              <a:gd name="connsiteX767" fmla="*/ 11297995 w 12078891"/>
              <a:gd name="connsiteY767" fmla="*/ 3505398 h 5907136"/>
              <a:gd name="connsiteX768" fmla="*/ 11277632 w 12078891"/>
              <a:gd name="connsiteY768" fmla="*/ 3525761 h 5907136"/>
              <a:gd name="connsiteX769" fmla="*/ 11257270 w 12078891"/>
              <a:gd name="connsiteY769" fmla="*/ 3505398 h 5907136"/>
              <a:gd name="connsiteX770" fmla="*/ 11277632 w 12078891"/>
              <a:gd name="connsiteY770" fmla="*/ 3485036 h 5907136"/>
              <a:gd name="connsiteX771" fmla="*/ 2440421 w 12078891"/>
              <a:gd name="connsiteY771" fmla="*/ 3471801 h 5907136"/>
              <a:gd name="connsiteX772" fmla="*/ 2451621 w 12078891"/>
              <a:gd name="connsiteY772" fmla="*/ 3483000 h 5907136"/>
              <a:gd name="connsiteX773" fmla="*/ 2440421 w 12078891"/>
              <a:gd name="connsiteY773" fmla="*/ 3494200 h 5907136"/>
              <a:gd name="connsiteX774" fmla="*/ 2429222 w 12078891"/>
              <a:gd name="connsiteY774" fmla="*/ 3483000 h 5907136"/>
              <a:gd name="connsiteX775" fmla="*/ 2440421 w 12078891"/>
              <a:gd name="connsiteY775" fmla="*/ 3471801 h 5907136"/>
              <a:gd name="connsiteX776" fmla="*/ 3097080 w 12078891"/>
              <a:gd name="connsiteY776" fmla="*/ 3463656 h 5907136"/>
              <a:gd name="connsiteX777" fmla="*/ 3105225 w 12078891"/>
              <a:gd name="connsiteY777" fmla="*/ 3471801 h 5907136"/>
              <a:gd name="connsiteX778" fmla="*/ 3097080 w 12078891"/>
              <a:gd name="connsiteY778" fmla="*/ 3479946 h 5907136"/>
              <a:gd name="connsiteX779" fmla="*/ 3088935 w 12078891"/>
              <a:gd name="connsiteY779" fmla="*/ 3471801 h 5907136"/>
              <a:gd name="connsiteX780" fmla="*/ 3097080 w 12078891"/>
              <a:gd name="connsiteY780" fmla="*/ 3463656 h 5907136"/>
              <a:gd name="connsiteX781" fmla="*/ 8625439 w 12078891"/>
              <a:gd name="connsiteY781" fmla="*/ 3460602 h 5907136"/>
              <a:gd name="connsiteX782" fmla="*/ 8628493 w 12078891"/>
              <a:gd name="connsiteY782" fmla="*/ 3463656 h 5907136"/>
              <a:gd name="connsiteX783" fmla="*/ 8625439 w 12078891"/>
              <a:gd name="connsiteY783" fmla="*/ 3466710 h 5907136"/>
              <a:gd name="connsiteX784" fmla="*/ 8622385 w 12078891"/>
              <a:gd name="connsiteY784" fmla="*/ 3463656 h 5907136"/>
              <a:gd name="connsiteX785" fmla="*/ 8625439 w 12078891"/>
              <a:gd name="connsiteY785" fmla="*/ 3460602 h 5907136"/>
              <a:gd name="connsiteX786" fmla="*/ 10457030 w 12078891"/>
              <a:gd name="connsiteY786" fmla="*/ 3457547 h 5907136"/>
              <a:gd name="connsiteX787" fmla="*/ 10466194 w 12078891"/>
              <a:gd name="connsiteY787" fmla="*/ 3466710 h 5907136"/>
              <a:gd name="connsiteX788" fmla="*/ 10457030 w 12078891"/>
              <a:gd name="connsiteY788" fmla="*/ 3475874 h 5907136"/>
              <a:gd name="connsiteX789" fmla="*/ 10447867 w 12078891"/>
              <a:gd name="connsiteY789" fmla="*/ 3466710 h 5907136"/>
              <a:gd name="connsiteX790" fmla="*/ 10457030 w 12078891"/>
              <a:gd name="connsiteY790" fmla="*/ 3457547 h 5907136"/>
              <a:gd name="connsiteX791" fmla="*/ 8199867 w 12078891"/>
              <a:gd name="connsiteY791" fmla="*/ 3455511 h 5907136"/>
              <a:gd name="connsiteX792" fmla="*/ 8201903 w 12078891"/>
              <a:gd name="connsiteY792" fmla="*/ 3458565 h 5907136"/>
              <a:gd name="connsiteX793" fmla="*/ 8199867 w 12078891"/>
              <a:gd name="connsiteY793" fmla="*/ 3460602 h 5907136"/>
              <a:gd name="connsiteX794" fmla="*/ 8196812 w 12078891"/>
              <a:gd name="connsiteY794" fmla="*/ 3458565 h 5907136"/>
              <a:gd name="connsiteX795" fmla="*/ 8199867 w 12078891"/>
              <a:gd name="connsiteY795" fmla="*/ 3455511 h 5907136"/>
              <a:gd name="connsiteX796" fmla="*/ 5478448 w 12078891"/>
              <a:gd name="connsiteY796" fmla="*/ 3453475 h 5907136"/>
              <a:gd name="connsiteX797" fmla="*/ 5481503 w 12078891"/>
              <a:gd name="connsiteY797" fmla="*/ 3456529 h 5907136"/>
              <a:gd name="connsiteX798" fmla="*/ 5478448 w 12078891"/>
              <a:gd name="connsiteY798" fmla="*/ 3459583 h 5907136"/>
              <a:gd name="connsiteX799" fmla="*/ 5475394 w 12078891"/>
              <a:gd name="connsiteY799" fmla="*/ 3456529 h 5907136"/>
              <a:gd name="connsiteX800" fmla="*/ 5478448 w 12078891"/>
              <a:gd name="connsiteY800" fmla="*/ 3453475 h 5907136"/>
              <a:gd name="connsiteX801" fmla="*/ 11224691 w 12078891"/>
              <a:gd name="connsiteY801" fmla="*/ 3452457 h 5907136"/>
              <a:gd name="connsiteX802" fmla="*/ 11227746 w 12078891"/>
              <a:gd name="connsiteY802" fmla="*/ 3455512 h 5907136"/>
              <a:gd name="connsiteX803" fmla="*/ 11224691 w 12078891"/>
              <a:gd name="connsiteY803" fmla="*/ 3458566 h 5907136"/>
              <a:gd name="connsiteX804" fmla="*/ 11221636 w 12078891"/>
              <a:gd name="connsiteY804" fmla="*/ 3455512 h 5907136"/>
              <a:gd name="connsiteX805" fmla="*/ 11224691 w 12078891"/>
              <a:gd name="connsiteY805" fmla="*/ 3452457 h 5907136"/>
              <a:gd name="connsiteX806" fmla="*/ 8541953 w 12078891"/>
              <a:gd name="connsiteY806" fmla="*/ 3447366 h 5907136"/>
              <a:gd name="connsiteX807" fmla="*/ 8549080 w 12078891"/>
              <a:gd name="connsiteY807" fmla="*/ 3454493 h 5907136"/>
              <a:gd name="connsiteX808" fmla="*/ 8541953 w 12078891"/>
              <a:gd name="connsiteY808" fmla="*/ 3461620 h 5907136"/>
              <a:gd name="connsiteX809" fmla="*/ 8534826 w 12078891"/>
              <a:gd name="connsiteY809" fmla="*/ 3454493 h 5907136"/>
              <a:gd name="connsiteX810" fmla="*/ 8541953 w 12078891"/>
              <a:gd name="connsiteY810" fmla="*/ 3447366 h 5907136"/>
              <a:gd name="connsiteX811" fmla="*/ 7065684 w 12078891"/>
              <a:gd name="connsiteY811" fmla="*/ 3431076 h 5907136"/>
              <a:gd name="connsiteX812" fmla="*/ 7088082 w 12078891"/>
              <a:gd name="connsiteY812" fmla="*/ 3453475 h 5907136"/>
              <a:gd name="connsiteX813" fmla="*/ 7065684 w 12078891"/>
              <a:gd name="connsiteY813" fmla="*/ 3475873 h 5907136"/>
              <a:gd name="connsiteX814" fmla="*/ 7043285 w 12078891"/>
              <a:gd name="connsiteY814" fmla="*/ 3453475 h 5907136"/>
              <a:gd name="connsiteX815" fmla="*/ 7065684 w 12078891"/>
              <a:gd name="connsiteY815" fmla="*/ 3431076 h 5907136"/>
              <a:gd name="connsiteX816" fmla="*/ 5279916 w 12078891"/>
              <a:gd name="connsiteY816" fmla="*/ 3424968 h 5907136"/>
              <a:gd name="connsiteX817" fmla="*/ 5289078 w 12078891"/>
              <a:gd name="connsiteY817" fmla="*/ 3435149 h 5907136"/>
              <a:gd name="connsiteX818" fmla="*/ 5279916 w 12078891"/>
              <a:gd name="connsiteY818" fmla="*/ 3444312 h 5907136"/>
              <a:gd name="connsiteX819" fmla="*/ 5270756 w 12078891"/>
              <a:gd name="connsiteY819" fmla="*/ 3435149 h 5907136"/>
              <a:gd name="connsiteX820" fmla="*/ 5279916 w 12078891"/>
              <a:gd name="connsiteY820" fmla="*/ 3424968 h 5907136"/>
              <a:gd name="connsiteX821" fmla="*/ 1524108 w 12078891"/>
              <a:gd name="connsiteY821" fmla="*/ 3424968 h 5907136"/>
              <a:gd name="connsiteX822" fmla="*/ 1541416 w 12078891"/>
              <a:gd name="connsiteY822" fmla="*/ 3441258 h 5907136"/>
              <a:gd name="connsiteX823" fmla="*/ 1524108 w 12078891"/>
              <a:gd name="connsiteY823" fmla="*/ 3458566 h 5907136"/>
              <a:gd name="connsiteX824" fmla="*/ 1506800 w 12078891"/>
              <a:gd name="connsiteY824" fmla="*/ 3441258 h 5907136"/>
              <a:gd name="connsiteX825" fmla="*/ 1524108 w 12078891"/>
              <a:gd name="connsiteY825" fmla="*/ 3424968 h 5907136"/>
              <a:gd name="connsiteX826" fmla="*/ 11624811 w 12078891"/>
              <a:gd name="connsiteY826" fmla="*/ 3416823 h 5907136"/>
              <a:gd name="connsiteX827" fmla="*/ 11627864 w 12078891"/>
              <a:gd name="connsiteY827" fmla="*/ 3419878 h 5907136"/>
              <a:gd name="connsiteX828" fmla="*/ 11624811 w 12078891"/>
              <a:gd name="connsiteY828" fmla="*/ 3422932 h 5907136"/>
              <a:gd name="connsiteX829" fmla="*/ 11621756 w 12078891"/>
              <a:gd name="connsiteY829" fmla="*/ 3419878 h 5907136"/>
              <a:gd name="connsiteX830" fmla="*/ 11624811 w 12078891"/>
              <a:gd name="connsiteY830" fmla="*/ 3416823 h 5907136"/>
              <a:gd name="connsiteX831" fmla="*/ 1917116 w 12078891"/>
              <a:gd name="connsiteY831" fmla="*/ 3413768 h 5907136"/>
              <a:gd name="connsiteX832" fmla="*/ 1927297 w 12078891"/>
              <a:gd name="connsiteY832" fmla="*/ 3423949 h 5907136"/>
              <a:gd name="connsiteX833" fmla="*/ 1917116 w 12078891"/>
              <a:gd name="connsiteY833" fmla="*/ 3434130 h 5907136"/>
              <a:gd name="connsiteX834" fmla="*/ 1906936 w 12078891"/>
              <a:gd name="connsiteY834" fmla="*/ 3423949 h 5907136"/>
              <a:gd name="connsiteX835" fmla="*/ 1917116 w 12078891"/>
              <a:gd name="connsiteY835" fmla="*/ 3413768 h 5907136"/>
              <a:gd name="connsiteX836" fmla="*/ 5165902 w 12078891"/>
              <a:gd name="connsiteY836" fmla="*/ 3393406 h 5907136"/>
              <a:gd name="connsiteX837" fmla="*/ 5177103 w 12078891"/>
              <a:gd name="connsiteY837" fmla="*/ 3404606 h 5907136"/>
              <a:gd name="connsiteX838" fmla="*/ 5165902 w 12078891"/>
              <a:gd name="connsiteY838" fmla="*/ 3415805 h 5907136"/>
              <a:gd name="connsiteX839" fmla="*/ 5154701 w 12078891"/>
              <a:gd name="connsiteY839" fmla="*/ 3404606 h 5907136"/>
              <a:gd name="connsiteX840" fmla="*/ 5165902 w 12078891"/>
              <a:gd name="connsiteY840" fmla="*/ 3393406 h 5907136"/>
              <a:gd name="connsiteX841" fmla="*/ 5465222 w 12078891"/>
              <a:gd name="connsiteY841" fmla="*/ 3386279 h 5907136"/>
              <a:gd name="connsiteX842" fmla="*/ 5499838 w 12078891"/>
              <a:gd name="connsiteY842" fmla="*/ 3420895 h 5907136"/>
              <a:gd name="connsiteX843" fmla="*/ 5465222 w 12078891"/>
              <a:gd name="connsiteY843" fmla="*/ 3455512 h 5907136"/>
              <a:gd name="connsiteX844" fmla="*/ 5429590 w 12078891"/>
              <a:gd name="connsiteY844" fmla="*/ 3420895 h 5907136"/>
              <a:gd name="connsiteX845" fmla="*/ 5465222 w 12078891"/>
              <a:gd name="connsiteY845" fmla="*/ 3386279 h 5907136"/>
              <a:gd name="connsiteX846" fmla="*/ 8081764 w 12078891"/>
              <a:gd name="connsiteY846" fmla="*/ 3381188 h 5907136"/>
              <a:gd name="connsiteX847" fmla="*/ 8099072 w 12078891"/>
              <a:gd name="connsiteY847" fmla="*/ 3398496 h 5907136"/>
              <a:gd name="connsiteX848" fmla="*/ 8081764 w 12078891"/>
              <a:gd name="connsiteY848" fmla="*/ 3415804 h 5907136"/>
              <a:gd name="connsiteX849" fmla="*/ 8064456 w 12078891"/>
              <a:gd name="connsiteY849" fmla="*/ 3398496 h 5907136"/>
              <a:gd name="connsiteX850" fmla="*/ 8081764 w 12078891"/>
              <a:gd name="connsiteY850" fmla="*/ 3381188 h 5907136"/>
              <a:gd name="connsiteX851" fmla="*/ 2167538 w 12078891"/>
              <a:gd name="connsiteY851" fmla="*/ 3379153 h 5907136"/>
              <a:gd name="connsiteX852" fmla="*/ 2174665 w 12078891"/>
              <a:gd name="connsiteY852" fmla="*/ 3386279 h 5907136"/>
              <a:gd name="connsiteX853" fmla="*/ 2167538 w 12078891"/>
              <a:gd name="connsiteY853" fmla="*/ 3393406 h 5907136"/>
              <a:gd name="connsiteX854" fmla="*/ 2160411 w 12078891"/>
              <a:gd name="connsiteY854" fmla="*/ 3386279 h 5907136"/>
              <a:gd name="connsiteX855" fmla="*/ 2167538 w 12078891"/>
              <a:gd name="connsiteY855" fmla="*/ 3379153 h 5907136"/>
              <a:gd name="connsiteX856" fmla="*/ 5912161 w 12078891"/>
              <a:gd name="connsiteY856" fmla="*/ 3372026 h 5907136"/>
              <a:gd name="connsiteX857" fmla="*/ 5917252 w 12078891"/>
              <a:gd name="connsiteY857" fmla="*/ 3377117 h 5907136"/>
              <a:gd name="connsiteX858" fmla="*/ 5912161 w 12078891"/>
              <a:gd name="connsiteY858" fmla="*/ 3382207 h 5907136"/>
              <a:gd name="connsiteX859" fmla="*/ 5907070 w 12078891"/>
              <a:gd name="connsiteY859" fmla="*/ 3377117 h 5907136"/>
              <a:gd name="connsiteX860" fmla="*/ 5912161 w 12078891"/>
              <a:gd name="connsiteY860" fmla="*/ 3372026 h 5907136"/>
              <a:gd name="connsiteX861" fmla="*/ 5985469 w 12078891"/>
              <a:gd name="connsiteY861" fmla="*/ 3371007 h 5907136"/>
              <a:gd name="connsiteX862" fmla="*/ 6014992 w 12078891"/>
              <a:gd name="connsiteY862" fmla="*/ 3400533 h 5907136"/>
              <a:gd name="connsiteX863" fmla="*/ 5985469 w 12078891"/>
              <a:gd name="connsiteY863" fmla="*/ 3429040 h 5907136"/>
              <a:gd name="connsiteX864" fmla="*/ 5955944 w 12078891"/>
              <a:gd name="connsiteY864" fmla="*/ 3400533 h 5907136"/>
              <a:gd name="connsiteX865" fmla="*/ 5985469 w 12078891"/>
              <a:gd name="connsiteY865" fmla="*/ 3371007 h 5907136"/>
              <a:gd name="connsiteX866" fmla="*/ 11978097 w 12078891"/>
              <a:gd name="connsiteY866" fmla="*/ 3369989 h 5907136"/>
              <a:gd name="connsiteX867" fmla="*/ 11988278 w 12078891"/>
              <a:gd name="connsiteY867" fmla="*/ 3380170 h 5907136"/>
              <a:gd name="connsiteX868" fmla="*/ 11978097 w 12078891"/>
              <a:gd name="connsiteY868" fmla="*/ 3390351 h 5907136"/>
              <a:gd name="connsiteX869" fmla="*/ 11967916 w 12078891"/>
              <a:gd name="connsiteY869" fmla="*/ 3380170 h 5907136"/>
              <a:gd name="connsiteX870" fmla="*/ 11978097 w 12078891"/>
              <a:gd name="connsiteY870" fmla="*/ 3369989 h 5907136"/>
              <a:gd name="connsiteX871" fmla="*/ 5751306 w 12078891"/>
              <a:gd name="connsiteY871" fmla="*/ 3365917 h 5907136"/>
              <a:gd name="connsiteX872" fmla="*/ 5774723 w 12078891"/>
              <a:gd name="connsiteY872" fmla="*/ 3389334 h 5907136"/>
              <a:gd name="connsiteX873" fmla="*/ 5751306 w 12078891"/>
              <a:gd name="connsiteY873" fmla="*/ 3412751 h 5907136"/>
              <a:gd name="connsiteX874" fmla="*/ 5727889 w 12078891"/>
              <a:gd name="connsiteY874" fmla="*/ 3389334 h 5907136"/>
              <a:gd name="connsiteX875" fmla="*/ 5751306 w 12078891"/>
              <a:gd name="connsiteY875" fmla="*/ 3365917 h 5907136"/>
              <a:gd name="connsiteX876" fmla="*/ 1345917 w 12078891"/>
              <a:gd name="connsiteY876" fmla="*/ 3353700 h 5907136"/>
              <a:gd name="connsiteX877" fmla="*/ 1357117 w 12078891"/>
              <a:gd name="connsiteY877" fmla="*/ 3364899 h 5907136"/>
              <a:gd name="connsiteX878" fmla="*/ 1345917 w 12078891"/>
              <a:gd name="connsiteY878" fmla="*/ 3376098 h 5907136"/>
              <a:gd name="connsiteX879" fmla="*/ 1334718 w 12078891"/>
              <a:gd name="connsiteY879" fmla="*/ 3364899 h 5907136"/>
              <a:gd name="connsiteX880" fmla="*/ 1345917 w 12078891"/>
              <a:gd name="connsiteY880" fmla="*/ 3353700 h 5907136"/>
              <a:gd name="connsiteX881" fmla="*/ 1741964 w 12078891"/>
              <a:gd name="connsiteY881" fmla="*/ 3352681 h 5907136"/>
              <a:gd name="connsiteX882" fmla="*/ 1757236 w 12078891"/>
              <a:gd name="connsiteY882" fmla="*/ 3367953 h 5907136"/>
              <a:gd name="connsiteX883" fmla="*/ 1741964 w 12078891"/>
              <a:gd name="connsiteY883" fmla="*/ 3383225 h 5907136"/>
              <a:gd name="connsiteX884" fmla="*/ 1726692 w 12078891"/>
              <a:gd name="connsiteY884" fmla="*/ 3367953 h 5907136"/>
              <a:gd name="connsiteX885" fmla="*/ 1741964 w 12078891"/>
              <a:gd name="connsiteY885" fmla="*/ 3352681 h 5907136"/>
              <a:gd name="connsiteX886" fmla="*/ 8901348 w 12078891"/>
              <a:gd name="connsiteY886" fmla="*/ 3345554 h 5907136"/>
              <a:gd name="connsiteX887" fmla="*/ 8912548 w 12078891"/>
              <a:gd name="connsiteY887" fmla="*/ 3356754 h 5907136"/>
              <a:gd name="connsiteX888" fmla="*/ 8901348 w 12078891"/>
              <a:gd name="connsiteY888" fmla="*/ 3367953 h 5907136"/>
              <a:gd name="connsiteX889" fmla="*/ 8890149 w 12078891"/>
              <a:gd name="connsiteY889" fmla="*/ 3356754 h 5907136"/>
              <a:gd name="connsiteX890" fmla="*/ 8901348 w 12078891"/>
              <a:gd name="connsiteY890" fmla="*/ 3345554 h 5907136"/>
              <a:gd name="connsiteX891" fmla="*/ 8379055 w 12078891"/>
              <a:gd name="connsiteY891" fmla="*/ 3334355 h 5907136"/>
              <a:gd name="connsiteX892" fmla="*/ 8391272 w 12078891"/>
              <a:gd name="connsiteY892" fmla="*/ 3346573 h 5907136"/>
              <a:gd name="connsiteX893" fmla="*/ 8379055 w 12078891"/>
              <a:gd name="connsiteY893" fmla="*/ 3358790 h 5907136"/>
              <a:gd name="connsiteX894" fmla="*/ 8366837 w 12078891"/>
              <a:gd name="connsiteY894" fmla="*/ 3346573 h 5907136"/>
              <a:gd name="connsiteX895" fmla="*/ 8379055 w 12078891"/>
              <a:gd name="connsiteY895" fmla="*/ 3334355 h 5907136"/>
              <a:gd name="connsiteX896" fmla="*/ 1251232 w 12078891"/>
              <a:gd name="connsiteY896" fmla="*/ 3312975 h 5907136"/>
              <a:gd name="connsiteX897" fmla="*/ 1258359 w 12078891"/>
              <a:gd name="connsiteY897" fmla="*/ 3320101 h 5907136"/>
              <a:gd name="connsiteX898" fmla="*/ 1251232 w 12078891"/>
              <a:gd name="connsiteY898" fmla="*/ 3327228 h 5907136"/>
              <a:gd name="connsiteX899" fmla="*/ 1244105 w 12078891"/>
              <a:gd name="connsiteY899" fmla="*/ 3320101 h 5907136"/>
              <a:gd name="connsiteX900" fmla="*/ 1251232 w 12078891"/>
              <a:gd name="connsiteY900" fmla="*/ 3312975 h 5907136"/>
              <a:gd name="connsiteX901" fmla="*/ 8995015 w 12078891"/>
              <a:gd name="connsiteY901" fmla="*/ 3306866 h 5907136"/>
              <a:gd name="connsiteX902" fmla="*/ 8998069 w 12078891"/>
              <a:gd name="connsiteY902" fmla="*/ 3309920 h 5907136"/>
              <a:gd name="connsiteX903" fmla="*/ 8995015 w 12078891"/>
              <a:gd name="connsiteY903" fmla="*/ 3312975 h 5907136"/>
              <a:gd name="connsiteX904" fmla="*/ 8991961 w 12078891"/>
              <a:gd name="connsiteY904" fmla="*/ 3309920 h 5907136"/>
              <a:gd name="connsiteX905" fmla="*/ 8995015 w 12078891"/>
              <a:gd name="connsiteY905" fmla="*/ 3306866 h 5907136"/>
              <a:gd name="connsiteX906" fmla="*/ 4238390 w 12078891"/>
              <a:gd name="connsiteY906" fmla="*/ 3297703 h 5907136"/>
              <a:gd name="connsiteX907" fmla="*/ 4244501 w 12078891"/>
              <a:gd name="connsiteY907" fmla="*/ 3303811 h 5907136"/>
              <a:gd name="connsiteX908" fmla="*/ 4238390 w 12078891"/>
              <a:gd name="connsiteY908" fmla="*/ 3309920 h 5907136"/>
              <a:gd name="connsiteX909" fmla="*/ 4232282 w 12078891"/>
              <a:gd name="connsiteY909" fmla="*/ 3303811 h 5907136"/>
              <a:gd name="connsiteX910" fmla="*/ 4238390 w 12078891"/>
              <a:gd name="connsiteY910" fmla="*/ 3297703 h 5907136"/>
              <a:gd name="connsiteX911" fmla="*/ 10075237 w 12078891"/>
              <a:gd name="connsiteY911" fmla="*/ 3291594 h 5907136"/>
              <a:gd name="connsiteX912" fmla="*/ 10078292 w 12078891"/>
              <a:gd name="connsiteY912" fmla="*/ 3294648 h 5907136"/>
              <a:gd name="connsiteX913" fmla="*/ 10075237 w 12078891"/>
              <a:gd name="connsiteY913" fmla="*/ 3297703 h 5907136"/>
              <a:gd name="connsiteX914" fmla="*/ 10072183 w 12078891"/>
              <a:gd name="connsiteY914" fmla="*/ 3294648 h 5907136"/>
              <a:gd name="connsiteX915" fmla="*/ 10075237 w 12078891"/>
              <a:gd name="connsiteY915" fmla="*/ 3291594 h 5907136"/>
              <a:gd name="connsiteX916" fmla="*/ 7144079 w 12078891"/>
              <a:gd name="connsiteY916" fmla="*/ 3279377 h 5907136"/>
              <a:gd name="connsiteX917" fmla="*/ 7147133 w 12078891"/>
              <a:gd name="connsiteY917" fmla="*/ 3282432 h 5907136"/>
              <a:gd name="connsiteX918" fmla="*/ 7144079 w 12078891"/>
              <a:gd name="connsiteY918" fmla="*/ 3285486 h 5907136"/>
              <a:gd name="connsiteX919" fmla="*/ 7141025 w 12078891"/>
              <a:gd name="connsiteY919" fmla="*/ 3282432 h 5907136"/>
              <a:gd name="connsiteX920" fmla="*/ 7144079 w 12078891"/>
              <a:gd name="connsiteY920" fmla="*/ 3279377 h 5907136"/>
              <a:gd name="connsiteX921" fmla="*/ 4435895 w 12078891"/>
              <a:gd name="connsiteY921" fmla="*/ 3261051 h 5907136"/>
              <a:gd name="connsiteX922" fmla="*/ 4444040 w 12078891"/>
              <a:gd name="connsiteY922" fmla="*/ 3269196 h 5907136"/>
              <a:gd name="connsiteX923" fmla="*/ 4435895 w 12078891"/>
              <a:gd name="connsiteY923" fmla="*/ 3277341 h 5907136"/>
              <a:gd name="connsiteX924" fmla="*/ 4427749 w 12078891"/>
              <a:gd name="connsiteY924" fmla="*/ 3269196 h 5907136"/>
              <a:gd name="connsiteX925" fmla="*/ 4435895 w 12078891"/>
              <a:gd name="connsiteY925" fmla="*/ 3261051 h 5907136"/>
              <a:gd name="connsiteX926" fmla="*/ 3076766 w 12078891"/>
              <a:gd name="connsiteY926" fmla="*/ 3244761 h 5907136"/>
              <a:gd name="connsiteX927" fmla="*/ 3118507 w 12078891"/>
              <a:gd name="connsiteY927" fmla="*/ 3286504 h 5907136"/>
              <a:gd name="connsiteX928" fmla="*/ 3076766 w 12078891"/>
              <a:gd name="connsiteY928" fmla="*/ 3328247 h 5907136"/>
              <a:gd name="connsiteX929" fmla="*/ 3035021 w 12078891"/>
              <a:gd name="connsiteY929" fmla="*/ 3286504 h 5907136"/>
              <a:gd name="connsiteX930" fmla="*/ 3076766 w 12078891"/>
              <a:gd name="connsiteY930" fmla="*/ 3244761 h 5907136"/>
              <a:gd name="connsiteX931" fmla="*/ 2172686 w 12078891"/>
              <a:gd name="connsiteY931" fmla="*/ 3238652 h 5907136"/>
              <a:gd name="connsiteX932" fmla="*/ 2195083 w 12078891"/>
              <a:gd name="connsiteY932" fmla="*/ 3261051 h 5907136"/>
              <a:gd name="connsiteX933" fmla="*/ 2172686 w 12078891"/>
              <a:gd name="connsiteY933" fmla="*/ 3283449 h 5907136"/>
              <a:gd name="connsiteX934" fmla="*/ 2150289 w 12078891"/>
              <a:gd name="connsiteY934" fmla="*/ 3261051 h 5907136"/>
              <a:gd name="connsiteX935" fmla="*/ 2172686 w 12078891"/>
              <a:gd name="connsiteY935" fmla="*/ 3238652 h 5907136"/>
              <a:gd name="connsiteX936" fmla="*/ 312529 w 12078891"/>
              <a:gd name="connsiteY936" fmla="*/ 3216254 h 5907136"/>
              <a:gd name="connsiteX937" fmla="*/ 327801 w 12078891"/>
              <a:gd name="connsiteY937" fmla="*/ 3230508 h 5907136"/>
              <a:gd name="connsiteX938" fmla="*/ 312529 w 12078891"/>
              <a:gd name="connsiteY938" fmla="*/ 3244761 h 5907136"/>
              <a:gd name="connsiteX939" fmla="*/ 297257 w 12078891"/>
              <a:gd name="connsiteY939" fmla="*/ 3230508 h 5907136"/>
              <a:gd name="connsiteX940" fmla="*/ 312529 w 12078891"/>
              <a:gd name="connsiteY940" fmla="*/ 3216254 h 5907136"/>
              <a:gd name="connsiteX941" fmla="*/ 3855575 w 12078891"/>
              <a:gd name="connsiteY941" fmla="*/ 3211163 h 5907136"/>
              <a:gd name="connsiteX942" fmla="*/ 3861683 w 12078891"/>
              <a:gd name="connsiteY942" fmla="*/ 3217272 h 5907136"/>
              <a:gd name="connsiteX943" fmla="*/ 3855575 w 12078891"/>
              <a:gd name="connsiteY943" fmla="*/ 3223380 h 5907136"/>
              <a:gd name="connsiteX944" fmla="*/ 3849466 w 12078891"/>
              <a:gd name="connsiteY944" fmla="*/ 3217272 h 5907136"/>
              <a:gd name="connsiteX945" fmla="*/ 3855575 w 12078891"/>
              <a:gd name="connsiteY945" fmla="*/ 3211163 h 5907136"/>
              <a:gd name="connsiteX946" fmla="*/ 10133270 w 12078891"/>
              <a:gd name="connsiteY946" fmla="*/ 3199964 h 5907136"/>
              <a:gd name="connsiteX947" fmla="*/ 10152614 w 12078891"/>
              <a:gd name="connsiteY947" fmla="*/ 3219308 h 5907136"/>
              <a:gd name="connsiteX948" fmla="*/ 10133270 w 12078891"/>
              <a:gd name="connsiteY948" fmla="*/ 3238652 h 5907136"/>
              <a:gd name="connsiteX949" fmla="*/ 10113926 w 12078891"/>
              <a:gd name="connsiteY949" fmla="*/ 3219308 h 5907136"/>
              <a:gd name="connsiteX950" fmla="*/ 10133270 w 12078891"/>
              <a:gd name="connsiteY950" fmla="*/ 3199964 h 5907136"/>
              <a:gd name="connsiteX951" fmla="*/ 3664170 w 12078891"/>
              <a:gd name="connsiteY951" fmla="*/ 3197927 h 5907136"/>
              <a:gd name="connsiteX952" fmla="*/ 3667224 w 12078891"/>
              <a:gd name="connsiteY952" fmla="*/ 3200982 h 5907136"/>
              <a:gd name="connsiteX953" fmla="*/ 3664170 w 12078891"/>
              <a:gd name="connsiteY953" fmla="*/ 3204036 h 5907136"/>
              <a:gd name="connsiteX954" fmla="*/ 3661116 w 12078891"/>
              <a:gd name="connsiteY954" fmla="*/ 3200982 h 5907136"/>
              <a:gd name="connsiteX955" fmla="*/ 3664170 w 12078891"/>
              <a:gd name="connsiteY955" fmla="*/ 3197927 h 5907136"/>
              <a:gd name="connsiteX956" fmla="*/ 10032476 w 12078891"/>
              <a:gd name="connsiteY956" fmla="*/ 3196910 h 5907136"/>
              <a:gd name="connsiteX957" fmla="*/ 10049784 w 12078891"/>
              <a:gd name="connsiteY957" fmla="*/ 3214218 h 5907136"/>
              <a:gd name="connsiteX958" fmla="*/ 10032476 w 12078891"/>
              <a:gd name="connsiteY958" fmla="*/ 3231526 h 5907136"/>
              <a:gd name="connsiteX959" fmla="*/ 10015168 w 12078891"/>
              <a:gd name="connsiteY959" fmla="*/ 3214218 h 5907136"/>
              <a:gd name="connsiteX960" fmla="*/ 10032476 w 12078891"/>
              <a:gd name="connsiteY960" fmla="*/ 3196910 h 5907136"/>
              <a:gd name="connsiteX961" fmla="*/ 9661882 w 12078891"/>
              <a:gd name="connsiteY961" fmla="*/ 3195892 h 5907136"/>
              <a:gd name="connsiteX962" fmla="*/ 9677154 w 12078891"/>
              <a:gd name="connsiteY962" fmla="*/ 3211164 h 5907136"/>
              <a:gd name="connsiteX963" fmla="*/ 9661882 w 12078891"/>
              <a:gd name="connsiteY963" fmla="*/ 3226436 h 5907136"/>
              <a:gd name="connsiteX964" fmla="*/ 9646610 w 12078891"/>
              <a:gd name="connsiteY964" fmla="*/ 3211164 h 5907136"/>
              <a:gd name="connsiteX965" fmla="*/ 9661882 w 12078891"/>
              <a:gd name="connsiteY965" fmla="*/ 3195892 h 5907136"/>
              <a:gd name="connsiteX966" fmla="*/ 6536264 w 12078891"/>
              <a:gd name="connsiteY966" fmla="*/ 3192837 h 5907136"/>
              <a:gd name="connsiteX967" fmla="*/ 6550518 w 12078891"/>
              <a:gd name="connsiteY967" fmla="*/ 3206073 h 5907136"/>
              <a:gd name="connsiteX968" fmla="*/ 6536264 w 12078891"/>
              <a:gd name="connsiteY968" fmla="*/ 3219308 h 5907136"/>
              <a:gd name="connsiteX969" fmla="*/ 6522010 w 12078891"/>
              <a:gd name="connsiteY969" fmla="*/ 3206073 h 5907136"/>
              <a:gd name="connsiteX970" fmla="*/ 6536264 w 12078891"/>
              <a:gd name="connsiteY970" fmla="*/ 3192837 h 5907136"/>
              <a:gd name="connsiteX971" fmla="*/ 4988769 w 12078891"/>
              <a:gd name="connsiteY971" fmla="*/ 3183674 h 5907136"/>
              <a:gd name="connsiteX972" fmla="*/ 5005056 w 12078891"/>
              <a:gd name="connsiteY972" fmla="*/ 3199964 h 5907136"/>
              <a:gd name="connsiteX973" fmla="*/ 4988769 w 12078891"/>
              <a:gd name="connsiteY973" fmla="*/ 3216254 h 5907136"/>
              <a:gd name="connsiteX974" fmla="*/ 4972473 w 12078891"/>
              <a:gd name="connsiteY974" fmla="*/ 3199964 h 5907136"/>
              <a:gd name="connsiteX975" fmla="*/ 4988769 w 12078891"/>
              <a:gd name="connsiteY975" fmla="*/ 3183674 h 5907136"/>
              <a:gd name="connsiteX976" fmla="*/ 3054391 w 12078891"/>
              <a:gd name="connsiteY976" fmla="*/ 3177565 h 5907136"/>
              <a:gd name="connsiteX977" fmla="*/ 3061517 w 12078891"/>
              <a:gd name="connsiteY977" fmla="*/ 3184692 h 5907136"/>
              <a:gd name="connsiteX978" fmla="*/ 3054391 w 12078891"/>
              <a:gd name="connsiteY978" fmla="*/ 3191819 h 5907136"/>
              <a:gd name="connsiteX979" fmla="*/ 3047263 w 12078891"/>
              <a:gd name="connsiteY979" fmla="*/ 3184692 h 5907136"/>
              <a:gd name="connsiteX980" fmla="*/ 3054391 w 12078891"/>
              <a:gd name="connsiteY980" fmla="*/ 3177565 h 5907136"/>
              <a:gd name="connsiteX981" fmla="*/ 5637293 w 12078891"/>
              <a:gd name="connsiteY981" fmla="*/ 3172475 h 5907136"/>
              <a:gd name="connsiteX982" fmla="*/ 5642384 w 12078891"/>
              <a:gd name="connsiteY982" fmla="*/ 3177566 h 5907136"/>
              <a:gd name="connsiteX983" fmla="*/ 5637293 w 12078891"/>
              <a:gd name="connsiteY983" fmla="*/ 3182656 h 5907136"/>
              <a:gd name="connsiteX984" fmla="*/ 5632203 w 12078891"/>
              <a:gd name="connsiteY984" fmla="*/ 3177566 h 5907136"/>
              <a:gd name="connsiteX985" fmla="*/ 5637293 w 12078891"/>
              <a:gd name="connsiteY985" fmla="*/ 3172475 h 5907136"/>
              <a:gd name="connsiteX986" fmla="*/ 3531885 w 12078891"/>
              <a:gd name="connsiteY986" fmla="*/ 3163312 h 5907136"/>
              <a:gd name="connsiteX987" fmla="*/ 3561407 w 12078891"/>
              <a:gd name="connsiteY987" fmla="*/ 3192837 h 5907136"/>
              <a:gd name="connsiteX988" fmla="*/ 3531885 w 12078891"/>
              <a:gd name="connsiteY988" fmla="*/ 3222363 h 5907136"/>
              <a:gd name="connsiteX989" fmla="*/ 3502364 w 12078891"/>
              <a:gd name="connsiteY989" fmla="*/ 3192837 h 5907136"/>
              <a:gd name="connsiteX990" fmla="*/ 3531885 w 12078891"/>
              <a:gd name="connsiteY990" fmla="*/ 3163312 h 5907136"/>
              <a:gd name="connsiteX991" fmla="*/ 4761699 w 12078891"/>
              <a:gd name="connsiteY991" fmla="*/ 3156185 h 5907136"/>
              <a:gd name="connsiteX992" fmla="*/ 4776972 w 12078891"/>
              <a:gd name="connsiteY992" fmla="*/ 3171457 h 5907136"/>
              <a:gd name="connsiteX993" fmla="*/ 4761699 w 12078891"/>
              <a:gd name="connsiteY993" fmla="*/ 3186729 h 5907136"/>
              <a:gd name="connsiteX994" fmla="*/ 4746428 w 12078891"/>
              <a:gd name="connsiteY994" fmla="*/ 3171457 h 5907136"/>
              <a:gd name="connsiteX995" fmla="*/ 4761699 w 12078891"/>
              <a:gd name="connsiteY995" fmla="*/ 3156185 h 5907136"/>
              <a:gd name="connsiteX996" fmla="*/ 9412443 w 12078891"/>
              <a:gd name="connsiteY996" fmla="*/ 3153131 h 5907136"/>
              <a:gd name="connsiteX997" fmla="*/ 9413461 w 12078891"/>
              <a:gd name="connsiteY997" fmla="*/ 3154149 h 5907136"/>
              <a:gd name="connsiteX998" fmla="*/ 9412443 w 12078891"/>
              <a:gd name="connsiteY998" fmla="*/ 3155167 h 5907136"/>
              <a:gd name="connsiteX999" fmla="*/ 9411425 w 12078891"/>
              <a:gd name="connsiteY999" fmla="*/ 3154149 h 5907136"/>
              <a:gd name="connsiteX1000" fmla="*/ 9412443 w 12078891"/>
              <a:gd name="connsiteY1000" fmla="*/ 3153131 h 5907136"/>
              <a:gd name="connsiteX1001" fmla="*/ 9980552 w 12078891"/>
              <a:gd name="connsiteY1001" fmla="*/ 3152112 h 5907136"/>
              <a:gd name="connsiteX1002" fmla="*/ 9993788 w 12078891"/>
              <a:gd name="connsiteY1002" fmla="*/ 3165348 h 5907136"/>
              <a:gd name="connsiteX1003" fmla="*/ 9980552 w 12078891"/>
              <a:gd name="connsiteY1003" fmla="*/ 3178583 h 5907136"/>
              <a:gd name="connsiteX1004" fmla="*/ 9967317 w 12078891"/>
              <a:gd name="connsiteY1004" fmla="*/ 3165348 h 5907136"/>
              <a:gd name="connsiteX1005" fmla="*/ 9980552 w 12078891"/>
              <a:gd name="connsiteY1005" fmla="*/ 3152112 h 5907136"/>
              <a:gd name="connsiteX1006" fmla="*/ 3434082 w 12078891"/>
              <a:gd name="connsiteY1006" fmla="*/ 3143967 h 5907136"/>
              <a:gd name="connsiteX1007" fmla="*/ 3457497 w 12078891"/>
              <a:gd name="connsiteY1007" fmla="*/ 3167384 h 5907136"/>
              <a:gd name="connsiteX1008" fmla="*/ 3434082 w 12078891"/>
              <a:gd name="connsiteY1008" fmla="*/ 3190801 h 5907136"/>
              <a:gd name="connsiteX1009" fmla="*/ 3410663 w 12078891"/>
              <a:gd name="connsiteY1009" fmla="*/ 3167384 h 5907136"/>
              <a:gd name="connsiteX1010" fmla="*/ 3434082 w 12078891"/>
              <a:gd name="connsiteY1010" fmla="*/ 3143967 h 5907136"/>
              <a:gd name="connsiteX1011" fmla="*/ 4864520 w 12078891"/>
              <a:gd name="connsiteY1011" fmla="*/ 3122587 h 5907136"/>
              <a:gd name="connsiteX1012" fmla="*/ 4873683 w 12078891"/>
              <a:gd name="connsiteY1012" fmla="*/ 3131750 h 5907136"/>
              <a:gd name="connsiteX1013" fmla="*/ 4864520 w 12078891"/>
              <a:gd name="connsiteY1013" fmla="*/ 3140913 h 5907136"/>
              <a:gd name="connsiteX1014" fmla="*/ 4855358 w 12078891"/>
              <a:gd name="connsiteY1014" fmla="*/ 3131750 h 5907136"/>
              <a:gd name="connsiteX1015" fmla="*/ 4864520 w 12078891"/>
              <a:gd name="connsiteY1015" fmla="*/ 3122587 h 5907136"/>
              <a:gd name="connsiteX1016" fmla="*/ 1861120 w 12078891"/>
              <a:gd name="connsiteY1016" fmla="*/ 3113424 h 5907136"/>
              <a:gd name="connsiteX1017" fmla="*/ 1866211 w 12078891"/>
              <a:gd name="connsiteY1017" fmla="*/ 3118515 h 5907136"/>
              <a:gd name="connsiteX1018" fmla="*/ 1861120 w 12078891"/>
              <a:gd name="connsiteY1018" fmla="*/ 3123605 h 5907136"/>
              <a:gd name="connsiteX1019" fmla="*/ 1856029 w 12078891"/>
              <a:gd name="connsiteY1019" fmla="*/ 3118515 h 5907136"/>
              <a:gd name="connsiteX1020" fmla="*/ 1861120 w 12078891"/>
              <a:gd name="connsiteY1020" fmla="*/ 3113424 h 5907136"/>
              <a:gd name="connsiteX1021" fmla="*/ 8803609 w 12078891"/>
              <a:gd name="connsiteY1021" fmla="*/ 3099171 h 5907136"/>
              <a:gd name="connsiteX1022" fmla="*/ 8828043 w 12078891"/>
              <a:gd name="connsiteY1022" fmla="*/ 3123605 h 5907136"/>
              <a:gd name="connsiteX1023" fmla="*/ 8803609 w 12078891"/>
              <a:gd name="connsiteY1023" fmla="*/ 3148040 h 5907136"/>
              <a:gd name="connsiteX1024" fmla="*/ 8779174 w 12078891"/>
              <a:gd name="connsiteY1024" fmla="*/ 3123605 h 5907136"/>
              <a:gd name="connsiteX1025" fmla="*/ 8803609 w 12078891"/>
              <a:gd name="connsiteY1025" fmla="*/ 3099171 h 5907136"/>
              <a:gd name="connsiteX1026" fmla="*/ 7949410 w 12078891"/>
              <a:gd name="connsiteY1026" fmla="*/ 3059464 h 5907136"/>
              <a:gd name="connsiteX1027" fmla="*/ 7961627 w 12078891"/>
              <a:gd name="connsiteY1027" fmla="*/ 3071682 h 5907136"/>
              <a:gd name="connsiteX1028" fmla="*/ 7949410 w 12078891"/>
              <a:gd name="connsiteY1028" fmla="*/ 3083899 h 5907136"/>
              <a:gd name="connsiteX1029" fmla="*/ 7937192 w 12078891"/>
              <a:gd name="connsiteY1029" fmla="*/ 3071682 h 5907136"/>
              <a:gd name="connsiteX1030" fmla="*/ 7949410 w 12078891"/>
              <a:gd name="connsiteY1030" fmla="*/ 3059464 h 5907136"/>
              <a:gd name="connsiteX1031" fmla="*/ 9902157 w 12078891"/>
              <a:gd name="connsiteY1031" fmla="*/ 3041138 h 5907136"/>
              <a:gd name="connsiteX1032" fmla="*/ 9917429 w 12078891"/>
              <a:gd name="connsiteY1032" fmla="*/ 3056410 h 5907136"/>
              <a:gd name="connsiteX1033" fmla="*/ 9902157 w 12078891"/>
              <a:gd name="connsiteY1033" fmla="*/ 3071682 h 5907136"/>
              <a:gd name="connsiteX1034" fmla="*/ 9886885 w 12078891"/>
              <a:gd name="connsiteY1034" fmla="*/ 3056410 h 5907136"/>
              <a:gd name="connsiteX1035" fmla="*/ 9902157 w 12078891"/>
              <a:gd name="connsiteY1035" fmla="*/ 3041138 h 5907136"/>
              <a:gd name="connsiteX1036" fmla="*/ 6312277 w 12078891"/>
              <a:gd name="connsiteY1036" fmla="*/ 3032993 h 5907136"/>
              <a:gd name="connsiteX1037" fmla="*/ 6314314 w 12078891"/>
              <a:gd name="connsiteY1037" fmla="*/ 3035029 h 5907136"/>
              <a:gd name="connsiteX1038" fmla="*/ 6312277 w 12078891"/>
              <a:gd name="connsiteY1038" fmla="*/ 3037065 h 5907136"/>
              <a:gd name="connsiteX1039" fmla="*/ 6310241 w 12078891"/>
              <a:gd name="connsiteY1039" fmla="*/ 3035029 h 5907136"/>
              <a:gd name="connsiteX1040" fmla="*/ 6312277 w 12078891"/>
              <a:gd name="connsiteY1040" fmla="*/ 3032993 h 5907136"/>
              <a:gd name="connsiteX1041" fmla="*/ 9349319 w 12078891"/>
              <a:gd name="connsiteY1041" fmla="*/ 3031975 h 5907136"/>
              <a:gd name="connsiteX1042" fmla="*/ 9351356 w 12078891"/>
              <a:gd name="connsiteY1042" fmla="*/ 3034011 h 5907136"/>
              <a:gd name="connsiteX1043" fmla="*/ 9349319 w 12078891"/>
              <a:gd name="connsiteY1043" fmla="*/ 3036048 h 5907136"/>
              <a:gd name="connsiteX1044" fmla="*/ 9347283 w 12078891"/>
              <a:gd name="connsiteY1044" fmla="*/ 3034011 h 5907136"/>
              <a:gd name="connsiteX1045" fmla="*/ 9349319 w 12078891"/>
              <a:gd name="connsiteY1045" fmla="*/ 3031975 h 5907136"/>
              <a:gd name="connsiteX1046" fmla="*/ 10741086 w 12078891"/>
              <a:gd name="connsiteY1046" fmla="*/ 3007540 h 5907136"/>
              <a:gd name="connsiteX1047" fmla="*/ 10745158 w 12078891"/>
              <a:gd name="connsiteY1047" fmla="*/ 3011612 h 5907136"/>
              <a:gd name="connsiteX1048" fmla="*/ 10741086 w 12078891"/>
              <a:gd name="connsiteY1048" fmla="*/ 3015685 h 5907136"/>
              <a:gd name="connsiteX1049" fmla="*/ 10737013 w 12078891"/>
              <a:gd name="connsiteY1049" fmla="*/ 3011612 h 5907136"/>
              <a:gd name="connsiteX1050" fmla="*/ 10741086 w 12078891"/>
              <a:gd name="connsiteY1050" fmla="*/ 3007540 h 5907136"/>
              <a:gd name="connsiteX1051" fmla="*/ 2150269 w 12078891"/>
              <a:gd name="connsiteY1051" fmla="*/ 2998377 h 5907136"/>
              <a:gd name="connsiteX1052" fmla="*/ 2161467 w 12078891"/>
              <a:gd name="connsiteY1052" fmla="*/ 3009576 h 5907136"/>
              <a:gd name="connsiteX1053" fmla="*/ 2150269 w 12078891"/>
              <a:gd name="connsiteY1053" fmla="*/ 3020775 h 5907136"/>
              <a:gd name="connsiteX1054" fmla="*/ 2139069 w 12078891"/>
              <a:gd name="connsiteY1054" fmla="*/ 3009576 h 5907136"/>
              <a:gd name="connsiteX1055" fmla="*/ 2150269 w 12078891"/>
              <a:gd name="connsiteY1055" fmla="*/ 2998377 h 5907136"/>
              <a:gd name="connsiteX1056" fmla="*/ 10768574 w 12078891"/>
              <a:gd name="connsiteY1056" fmla="*/ 2987178 h 5907136"/>
              <a:gd name="connsiteX1057" fmla="*/ 10782828 w 12078891"/>
              <a:gd name="connsiteY1057" fmla="*/ 3000413 h 5907136"/>
              <a:gd name="connsiteX1058" fmla="*/ 10768574 w 12078891"/>
              <a:gd name="connsiteY1058" fmla="*/ 3014667 h 5907136"/>
              <a:gd name="connsiteX1059" fmla="*/ 10754321 w 12078891"/>
              <a:gd name="connsiteY1059" fmla="*/ 3000413 h 5907136"/>
              <a:gd name="connsiteX1060" fmla="*/ 10768574 w 12078891"/>
              <a:gd name="connsiteY1060" fmla="*/ 2987178 h 5907136"/>
              <a:gd name="connsiteX1061" fmla="*/ 7612413 w 12078891"/>
              <a:gd name="connsiteY1061" fmla="*/ 2976997 h 5907136"/>
              <a:gd name="connsiteX1062" fmla="*/ 7615467 w 12078891"/>
              <a:gd name="connsiteY1062" fmla="*/ 2980051 h 5907136"/>
              <a:gd name="connsiteX1063" fmla="*/ 7612413 w 12078891"/>
              <a:gd name="connsiteY1063" fmla="*/ 2983105 h 5907136"/>
              <a:gd name="connsiteX1064" fmla="*/ 7609359 w 12078891"/>
              <a:gd name="connsiteY1064" fmla="*/ 2980051 h 5907136"/>
              <a:gd name="connsiteX1065" fmla="*/ 7612413 w 12078891"/>
              <a:gd name="connsiteY1065" fmla="*/ 2976997 h 5907136"/>
              <a:gd name="connsiteX1066" fmla="*/ 2436381 w 12078891"/>
              <a:gd name="connsiteY1066" fmla="*/ 2954598 h 5907136"/>
              <a:gd name="connsiteX1067" fmla="*/ 2455725 w 12078891"/>
              <a:gd name="connsiteY1067" fmla="*/ 2973942 h 5907136"/>
              <a:gd name="connsiteX1068" fmla="*/ 2436381 w 12078891"/>
              <a:gd name="connsiteY1068" fmla="*/ 2993286 h 5907136"/>
              <a:gd name="connsiteX1069" fmla="*/ 2417037 w 12078891"/>
              <a:gd name="connsiteY1069" fmla="*/ 2973942 h 5907136"/>
              <a:gd name="connsiteX1070" fmla="*/ 2436381 w 12078891"/>
              <a:gd name="connsiteY1070" fmla="*/ 2954598 h 5907136"/>
              <a:gd name="connsiteX1071" fmla="*/ 536514 w 12078891"/>
              <a:gd name="connsiteY1071" fmla="*/ 2952562 h 5907136"/>
              <a:gd name="connsiteX1072" fmla="*/ 545677 w 12078891"/>
              <a:gd name="connsiteY1072" fmla="*/ 2961725 h 5907136"/>
              <a:gd name="connsiteX1073" fmla="*/ 536514 w 12078891"/>
              <a:gd name="connsiteY1073" fmla="*/ 2970888 h 5907136"/>
              <a:gd name="connsiteX1074" fmla="*/ 527351 w 12078891"/>
              <a:gd name="connsiteY1074" fmla="*/ 2961725 h 5907136"/>
              <a:gd name="connsiteX1075" fmla="*/ 536514 w 12078891"/>
              <a:gd name="connsiteY1075" fmla="*/ 2952562 h 5907136"/>
              <a:gd name="connsiteX1076" fmla="*/ 2217424 w 12078891"/>
              <a:gd name="connsiteY1076" fmla="*/ 2925072 h 5907136"/>
              <a:gd name="connsiteX1077" fmla="*/ 2220483 w 12078891"/>
              <a:gd name="connsiteY1077" fmla="*/ 2928126 h 5907136"/>
              <a:gd name="connsiteX1078" fmla="*/ 2217424 w 12078891"/>
              <a:gd name="connsiteY1078" fmla="*/ 2931181 h 5907136"/>
              <a:gd name="connsiteX1079" fmla="*/ 2214369 w 12078891"/>
              <a:gd name="connsiteY1079" fmla="*/ 2928126 h 5907136"/>
              <a:gd name="connsiteX1080" fmla="*/ 2217424 w 12078891"/>
              <a:gd name="connsiteY1080" fmla="*/ 2925072 h 5907136"/>
              <a:gd name="connsiteX1081" fmla="*/ 748335 w 12078891"/>
              <a:gd name="connsiteY1081" fmla="*/ 2906747 h 5907136"/>
              <a:gd name="connsiteX1082" fmla="*/ 770733 w 12078891"/>
              <a:gd name="connsiteY1082" fmla="*/ 2929146 h 5907136"/>
              <a:gd name="connsiteX1083" fmla="*/ 748335 w 12078891"/>
              <a:gd name="connsiteY1083" fmla="*/ 2951543 h 5907136"/>
              <a:gd name="connsiteX1084" fmla="*/ 725936 w 12078891"/>
              <a:gd name="connsiteY1084" fmla="*/ 2929146 h 5907136"/>
              <a:gd name="connsiteX1085" fmla="*/ 748335 w 12078891"/>
              <a:gd name="connsiteY1085" fmla="*/ 2906747 h 5907136"/>
              <a:gd name="connsiteX1086" fmla="*/ 9257689 w 12078891"/>
              <a:gd name="connsiteY1086" fmla="*/ 2898604 h 5907136"/>
              <a:gd name="connsiteX1087" fmla="*/ 9272961 w 12078891"/>
              <a:gd name="connsiteY1087" fmla="*/ 2913875 h 5907136"/>
              <a:gd name="connsiteX1088" fmla="*/ 9257689 w 12078891"/>
              <a:gd name="connsiteY1088" fmla="*/ 2929146 h 5907136"/>
              <a:gd name="connsiteX1089" fmla="*/ 9242417 w 12078891"/>
              <a:gd name="connsiteY1089" fmla="*/ 2913875 h 5907136"/>
              <a:gd name="connsiteX1090" fmla="*/ 9257689 w 12078891"/>
              <a:gd name="connsiteY1090" fmla="*/ 2898604 h 5907136"/>
              <a:gd name="connsiteX1091" fmla="*/ 190380 w 12078891"/>
              <a:gd name="connsiteY1091" fmla="*/ 2894530 h 5907136"/>
              <a:gd name="connsiteX1092" fmla="*/ 217869 w 12078891"/>
              <a:gd name="connsiteY1092" fmla="*/ 2922019 h 5907136"/>
              <a:gd name="connsiteX1093" fmla="*/ 190380 w 12078891"/>
              <a:gd name="connsiteY1093" fmla="*/ 2949509 h 5907136"/>
              <a:gd name="connsiteX1094" fmla="*/ 162891 w 12078891"/>
              <a:gd name="connsiteY1094" fmla="*/ 2922019 h 5907136"/>
              <a:gd name="connsiteX1095" fmla="*/ 190380 w 12078891"/>
              <a:gd name="connsiteY1095" fmla="*/ 2894530 h 5907136"/>
              <a:gd name="connsiteX1096" fmla="*/ 3601049 w 12078891"/>
              <a:gd name="connsiteY1096" fmla="*/ 2881294 h 5907136"/>
              <a:gd name="connsiteX1097" fmla="*/ 3604103 w 12078891"/>
              <a:gd name="connsiteY1097" fmla="*/ 2884348 h 5907136"/>
              <a:gd name="connsiteX1098" fmla="*/ 3601049 w 12078891"/>
              <a:gd name="connsiteY1098" fmla="*/ 2887402 h 5907136"/>
              <a:gd name="connsiteX1099" fmla="*/ 3597995 w 12078891"/>
              <a:gd name="connsiteY1099" fmla="*/ 2884348 h 5907136"/>
              <a:gd name="connsiteX1100" fmla="*/ 3601049 w 12078891"/>
              <a:gd name="connsiteY1100" fmla="*/ 2881294 h 5907136"/>
              <a:gd name="connsiteX1101" fmla="*/ 7358902 w 12078891"/>
              <a:gd name="connsiteY1101" fmla="*/ 2869078 h 5907136"/>
              <a:gd name="connsiteX1102" fmla="*/ 7362975 w 12078891"/>
              <a:gd name="connsiteY1102" fmla="*/ 2873153 h 5907136"/>
              <a:gd name="connsiteX1103" fmla="*/ 7358902 w 12078891"/>
              <a:gd name="connsiteY1103" fmla="*/ 2877223 h 5907136"/>
              <a:gd name="connsiteX1104" fmla="*/ 7354830 w 12078891"/>
              <a:gd name="connsiteY1104" fmla="*/ 2873153 h 5907136"/>
              <a:gd name="connsiteX1105" fmla="*/ 7358902 w 12078891"/>
              <a:gd name="connsiteY1105" fmla="*/ 2869078 h 5907136"/>
              <a:gd name="connsiteX1106" fmla="*/ 7198039 w 12078891"/>
              <a:gd name="connsiteY1106" fmla="*/ 2816137 h 5907136"/>
              <a:gd name="connsiteX1107" fmla="*/ 7204148 w 12078891"/>
              <a:gd name="connsiteY1107" fmla="*/ 2822246 h 5907136"/>
              <a:gd name="connsiteX1108" fmla="*/ 7198039 w 12078891"/>
              <a:gd name="connsiteY1108" fmla="*/ 2828355 h 5907136"/>
              <a:gd name="connsiteX1109" fmla="*/ 7191931 w 12078891"/>
              <a:gd name="connsiteY1109" fmla="*/ 2822246 h 5907136"/>
              <a:gd name="connsiteX1110" fmla="*/ 7198039 w 12078891"/>
              <a:gd name="connsiteY1110" fmla="*/ 2816137 h 5907136"/>
              <a:gd name="connsiteX1111" fmla="*/ 5795091 w 12078891"/>
              <a:gd name="connsiteY1111" fmla="*/ 2743854 h 5907136"/>
              <a:gd name="connsiteX1112" fmla="*/ 5813416 w 12078891"/>
              <a:gd name="connsiteY1112" fmla="*/ 2762180 h 5907136"/>
              <a:gd name="connsiteX1113" fmla="*/ 5795091 w 12078891"/>
              <a:gd name="connsiteY1113" fmla="*/ 2780505 h 5907136"/>
              <a:gd name="connsiteX1114" fmla="*/ 5776766 w 12078891"/>
              <a:gd name="connsiteY1114" fmla="*/ 2762180 h 5907136"/>
              <a:gd name="connsiteX1115" fmla="*/ 5795091 w 12078891"/>
              <a:gd name="connsiteY1115" fmla="*/ 2743854 h 5907136"/>
              <a:gd name="connsiteX1116" fmla="*/ 4190602 w 12078891"/>
              <a:gd name="connsiteY1116" fmla="*/ 2728583 h 5907136"/>
              <a:gd name="connsiteX1117" fmla="*/ 4221146 w 12078891"/>
              <a:gd name="connsiteY1117" fmla="*/ 2759126 h 5907136"/>
              <a:gd name="connsiteX1118" fmla="*/ 4190602 w 12078891"/>
              <a:gd name="connsiteY1118" fmla="*/ 2789668 h 5907136"/>
              <a:gd name="connsiteX1119" fmla="*/ 4160049 w 12078891"/>
              <a:gd name="connsiteY1119" fmla="*/ 2759126 h 5907136"/>
              <a:gd name="connsiteX1120" fmla="*/ 4190602 w 12078891"/>
              <a:gd name="connsiteY1120" fmla="*/ 2728583 h 5907136"/>
              <a:gd name="connsiteX1121" fmla="*/ 5955945 w 12078891"/>
              <a:gd name="connsiteY1121" fmla="*/ 2699057 h 5907136"/>
              <a:gd name="connsiteX1122" fmla="*/ 5961035 w 12078891"/>
              <a:gd name="connsiteY1122" fmla="*/ 2704148 h 5907136"/>
              <a:gd name="connsiteX1123" fmla="*/ 5955945 w 12078891"/>
              <a:gd name="connsiteY1123" fmla="*/ 2709238 h 5907136"/>
              <a:gd name="connsiteX1124" fmla="*/ 5950855 w 12078891"/>
              <a:gd name="connsiteY1124" fmla="*/ 2704148 h 5907136"/>
              <a:gd name="connsiteX1125" fmla="*/ 5955945 w 12078891"/>
              <a:gd name="connsiteY1125" fmla="*/ 2699057 h 5907136"/>
              <a:gd name="connsiteX1126" fmla="*/ 7390463 w 12078891"/>
              <a:gd name="connsiteY1126" fmla="*/ 2694983 h 5907136"/>
              <a:gd name="connsiteX1127" fmla="*/ 7424061 w 12078891"/>
              <a:gd name="connsiteY1127" fmla="*/ 2728581 h 5907136"/>
              <a:gd name="connsiteX1128" fmla="*/ 7390463 w 12078891"/>
              <a:gd name="connsiteY1128" fmla="*/ 2762177 h 5907136"/>
              <a:gd name="connsiteX1129" fmla="*/ 7356865 w 12078891"/>
              <a:gd name="connsiteY1129" fmla="*/ 2728581 h 5907136"/>
              <a:gd name="connsiteX1130" fmla="*/ 7390463 w 12078891"/>
              <a:gd name="connsiteY1130" fmla="*/ 2694983 h 5907136"/>
              <a:gd name="connsiteX1131" fmla="*/ 1814308 w 12078891"/>
              <a:gd name="connsiteY1131" fmla="*/ 2665460 h 5907136"/>
              <a:gd name="connsiteX1132" fmla="*/ 1819397 w 12078891"/>
              <a:gd name="connsiteY1132" fmla="*/ 2670549 h 5907136"/>
              <a:gd name="connsiteX1133" fmla="*/ 1814308 w 12078891"/>
              <a:gd name="connsiteY1133" fmla="*/ 2675639 h 5907136"/>
              <a:gd name="connsiteX1134" fmla="*/ 1809215 w 12078891"/>
              <a:gd name="connsiteY1134" fmla="*/ 2670549 h 5907136"/>
              <a:gd name="connsiteX1135" fmla="*/ 1814308 w 12078891"/>
              <a:gd name="connsiteY1135" fmla="*/ 2665460 h 5907136"/>
              <a:gd name="connsiteX1136" fmla="*/ 9232236 w 12078891"/>
              <a:gd name="connsiteY1136" fmla="*/ 2663422 h 5907136"/>
              <a:gd name="connsiteX1137" fmla="*/ 9270925 w 12078891"/>
              <a:gd name="connsiteY1137" fmla="*/ 2702110 h 5907136"/>
              <a:gd name="connsiteX1138" fmla="*/ 9232236 w 12078891"/>
              <a:gd name="connsiteY1138" fmla="*/ 2740798 h 5907136"/>
              <a:gd name="connsiteX1139" fmla="*/ 9193548 w 12078891"/>
              <a:gd name="connsiteY1139" fmla="*/ 2702110 h 5907136"/>
              <a:gd name="connsiteX1140" fmla="*/ 9232236 w 12078891"/>
              <a:gd name="connsiteY1140" fmla="*/ 2663422 h 5907136"/>
              <a:gd name="connsiteX1141" fmla="*/ 2759084 w 12078891"/>
              <a:gd name="connsiteY1141" fmla="*/ 2623713 h 5907136"/>
              <a:gd name="connsiteX1142" fmla="*/ 2767229 w 12078891"/>
              <a:gd name="connsiteY1142" fmla="*/ 2631859 h 5907136"/>
              <a:gd name="connsiteX1143" fmla="*/ 2759084 w 12078891"/>
              <a:gd name="connsiteY1143" fmla="*/ 2640003 h 5907136"/>
              <a:gd name="connsiteX1144" fmla="*/ 2750938 w 12078891"/>
              <a:gd name="connsiteY1144" fmla="*/ 2631859 h 5907136"/>
              <a:gd name="connsiteX1145" fmla="*/ 2759084 w 12078891"/>
              <a:gd name="connsiteY1145" fmla="*/ 2623713 h 5907136"/>
              <a:gd name="connsiteX1146" fmla="*/ 9533599 w 12078891"/>
              <a:gd name="connsiteY1146" fmla="*/ 2604369 h 5907136"/>
              <a:gd name="connsiteX1147" fmla="*/ 9546834 w 12078891"/>
              <a:gd name="connsiteY1147" fmla="*/ 2616588 h 5907136"/>
              <a:gd name="connsiteX1148" fmla="*/ 9533599 w 12078891"/>
              <a:gd name="connsiteY1148" fmla="*/ 2628806 h 5907136"/>
              <a:gd name="connsiteX1149" fmla="*/ 9520363 w 12078891"/>
              <a:gd name="connsiteY1149" fmla="*/ 2616588 h 5907136"/>
              <a:gd name="connsiteX1150" fmla="*/ 9533599 w 12078891"/>
              <a:gd name="connsiteY1150" fmla="*/ 2604369 h 5907136"/>
              <a:gd name="connsiteX1151" fmla="*/ 1707395 w 12078891"/>
              <a:gd name="connsiteY1151" fmla="*/ 2601316 h 5907136"/>
              <a:gd name="connsiteX1152" fmla="*/ 1711468 w 12078891"/>
              <a:gd name="connsiteY1152" fmla="*/ 2605389 h 5907136"/>
              <a:gd name="connsiteX1153" fmla="*/ 1707395 w 12078891"/>
              <a:gd name="connsiteY1153" fmla="*/ 2609462 h 5907136"/>
              <a:gd name="connsiteX1154" fmla="*/ 1703323 w 12078891"/>
              <a:gd name="connsiteY1154" fmla="*/ 2605389 h 5907136"/>
              <a:gd name="connsiteX1155" fmla="*/ 1707395 w 12078891"/>
              <a:gd name="connsiteY1155" fmla="*/ 2601316 h 5907136"/>
              <a:gd name="connsiteX1156" fmla="*/ 4194661 w 12078891"/>
              <a:gd name="connsiteY1156" fmla="*/ 2596226 h 5907136"/>
              <a:gd name="connsiteX1157" fmla="*/ 4200772 w 12078891"/>
              <a:gd name="connsiteY1157" fmla="*/ 2602334 h 5907136"/>
              <a:gd name="connsiteX1158" fmla="*/ 4194661 w 12078891"/>
              <a:gd name="connsiteY1158" fmla="*/ 2608446 h 5907136"/>
              <a:gd name="connsiteX1159" fmla="*/ 4188551 w 12078891"/>
              <a:gd name="connsiteY1159" fmla="*/ 2602334 h 5907136"/>
              <a:gd name="connsiteX1160" fmla="*/ 4194661 w 12078891"/>
              <a:gd name="connsiteY1160" fmla="*/ 2596226 h 5907136"/>
              <a:gd name="connsiteX1161" fmla="*/ 5638309 w 12078891"/>
              <a:gd name="connsiteY1161" fmla="*/ 2592153 h 5907136"/>
              <a:gd name="connsiteX1162" fmla="*/ 5655618 w 12078891"/>
              <a:gd name="connsiteY1162" fmla="*/ 2609462 h 5907136"/>
              <a:gd name="connsiteX1163" fmla="*/ 5638309 w 12078891"/>
              <a:gd name="connsiteY1163" fmla="*/ 2626771 h 5907136"/>
              <a:gd name="connsiteX1164" fmla="*/ 5621002 w 12078891"/>
              <a:gd name="connsiteY1164" fmla="*/ 2609462 h 5907136"/>
              <a:gd name="connsiteX1165" fmla="*/ 5638309 w 12078891"/>
              <a:gd name="connsiteY1165" fmla="*/ 2592153 h 5907136"/>
              <a:gd name="connsiteX1166" fmla="*/ 1008960 w 12078891"/>
              <a:gd name="connsiteY1166" fmla="*/ 2587062 h 5907136"/>
              <a:gd name="connsiteX1167" fmla="*/ 1036449 w 12078891"/>
              <a:gd name="connsiteY1167" fmla="*/ 2614553 h 5907136"/>
              <a:gd name="connsiteX1168" fmla="*/ 1008960 w 12078891"/>
              <a:gd name="connsiteY1168" fmla="*/ 2642042 h 5907136"/>
              <a:gd name="connsiteX1169" fmla="*/ 981471 w 12078891"/>
              <a:gd name="connsiteY1169" fmla="*/ 2614553 h 5907136"/>
              <a:gd name="connsiteX1170" fmla="*/ 1008960 w 12078891"/>
              <a:gd name="connsiteY1170" fmla="*/ 2587062 h 5907136"/>
              <a:gd name="connsiteX1171" fmla="*/ 5912163 w 12078891"/>
              <a:gd name="connsiteY1171" fmla="*/ 2569755 h 5907136"/>
              <a:gd name="connsiteX1172" fmla="*/ 5934560 w 12078891"/>
              <a:gd name="connsiteY1172" fmla="*/ 2591134 h 5907136"/>
              <a:gd name="connsiteX1173" fmla="*/ 5912163 w 12078891"/>
              <a:gd name="connsiteY1173" fmla="*/ 2612518 h 5907136"/>
              <a:gd name="connsiteX1174" fmla="*/ 5889764 w 12078891"/>
              <a:gd name="connsiteY1174" fmla="*/ 2591134 h 5907136"/>
              <a:gd name="connsiteX1175" fmla="*/ 5912163 w 12078891"/>
              <a:gd name="connsiteY1175" fmla="*/ 2569755 h 5907136"/>
              <a:gd name="connsiteX1176" fmla="*/ 10252389 w 12078891"/>
              <a:gd name="connsiteY1176" fmla="*/ 2562630 h 5907136"/>
              <a:gd name="connsiteX1177" fmla="*/ 10330784 w 12078891"/>
              <a:gd name="connsiteY1177" fmla="*/ 2640006 h 5907136"/>
              <a:gd name="connsiteX1178" fmla="*/ 10324691 w 12078891"/>
              <a:gd name="connsiteY1178" fmla="*/ 2670136 h 5907136"/>
              <a:gd name="connsiteX1179" fmla="*/ 10314641 w 12078891"/>
              <a:gd name="connsiteY1179" fmla="*/ 2684950 h 5907136"/>
              <a:gd name="connsiteX1180" fmla="*/ 10316531 w 12078891"/>
              <a:gd name="connsiteY1180" fmla="*/ 2686840 h 5907136"/>
              <a:gd name="connsiteX1181" fmla="*/ 10310422 w 12078891"/>
              <a:gd name="connsiteY1181" fmla="*/ 2692949 h 5907136"/>
              <a:gd name="connsiteX1182" fmla="*/ 10309702 w 12078891"/>
              <a:gd name="connsiteY1182" fmla="*/ 2692227 h 5907136"/>
              <a:gd name="connsiteX1183" fmla="*/ 10308004 w 12078891"/>
              <a:gd name="connsiteY1183" fmla="*/ 2694730 h 5907136"/>
              <a:gd name="connsiteX1184" fmla="*/ 10252389 w 12078891"/>
              <a:gd name="connsiteY1184" fmla="*/ 2717384 h 5907136"/>
              <a:gd name="connsiteX1185" fmla="*/ 10173994 w 12078891"/>
              <a:gd name="connsiteY1185" fmla="*/ 2640006 h 5907136"/>
              <a:gd name="connsiteX1186" fmla="*/ 10252389 w 12078891"/>
              <a:gd name="connsiteY1186" fmla="*/ 2562630 h 5907136"/>
              <a:gd name="connsiteX1187" fmla="*/ 6487394 w 12078891"/>
              <a:gd name="connsiteY1187" fmla="*/ 2547361 h 5907136"/>
              <a:gd name="connsiteX1188" fmla="*/ 6503684 w 12078891"/>
              <a:gd name="connsiteY1188" fmla="*/ 2563649 h 5907136"/>
              <a:gd name="connsiteX1189" fmla="*/ 6487394 w 12078891"/>
              <a:gd name="connsiteY1189" fmla="*/ 2579938 h 5907136"/>
              <a:gd name="connsiteX1190" fmla="*/ 6471104 w 12078891"/>
              <a:gd name="connsiteY1190" fmla="*/ 2563649 h 5907136"/>
              <a:gd name="connsiteX1191" fmla="*/ 6487394 w 12078891"/>
              <a:gd name="connsiteY1191" fmla="*/ 2547361 h 5907136"/>
              <a:gd name="connsiteX1192" fmla="*/ 10923328 w 12078891"/>
              <a:gd name="connsiteY1192" fmla="*/ 2546344 h 5907136"/>
              <a:gd name="connsiteX1193" fmla="*/ 10944708 w 12078891"/>
              <a:gd name="connsiteY1193" fmla="*/ 2567722 h 5907136"/>
              <a:gd name="connsiteX1194" fmla="*/ 10923328 w 12078891"/>
              <a:gd name="connsiteY1194" fmla="*/ 2589100 h 5907136"/>
              <a:gd name="connsiteX1195" fmla="*/ 10901948 w 12078891"/>
              <a:gd name="connsiteY1195" fmla="*/ 2567722 h 5907136"/>
              <a:gd name="connsiteX1196" fmla="*/ 10923328 w 12078891"/>
              <a:gd name="connsiteY1196" fmla="*/ 2546344 h 5907136"/>
              <a:gd name="connsiteX1197" fmla="*/ 591492 w 12078891"/>
              <a:gd name="connsiteY1197" fmla="*/ 2539209 h 5907136"/>
              <a:gd name="connsiteX1198" fmla="*/ 603710 w 12078891"/>
              <a:gd name="connsiteY1198" fmla="*/ 2551426 h 5907136"/>
              <a:gd name="connsiteX1199" fmla="*/ 591492 w 12078891"/>
              <a:gd name="connsiteY1199" fmla="*/ 2563643 h 5907136"/>
              <a:gd name="connsiteX1200" fmla="*/ 579275 w 12078891"/>
              <a:gd name="connsiteY1200" fmla="*/ 2551426 h 5907136"/>
              <a:gd name="connsiteX1201" fmla="*/ 591492 w 12078891"/>
              <a:gd name="connsiteY1201" fmla="*/ 2539209 h 5907136"/>
              <a:gd name="connsiteX1202" fmla="*/ 386905 w 12078891"/>
              <a:gd name="connsiteY1202" fmla="*/ 2534124 h 5907136"/>
              <a:gd name="connsiteX1203" fmla="*/ 405231 w 12078891"/>
              <a:gd name="connsiteY1203" fmla="*/ 2552451 h 5907136"/>
              <a:gd name="connsiteX1204" fmla="*/ 386905 w 12078891"/>
              <a:gd name="connsiteY1204" fmla="*/ 2570776 h 5907136"/>
              <a:gd name="connsiteX1205" fmla="*/ 368579 w 12078891"/>
              <a:gd name="connsiteY1205" fmla="*/ 2552451 h 5907136"/>
              <a:gd name="connsiteX1206" fmla="*/ 386905 w 12078891"/>
              <a:gd name="connsiteY1206" fmla="*/ 2534124 h 5907136"/>
              <a:gd name="connsiteX1207" fmla="*/ 3113437 w 12078891"/>
              <a:gd name="connsiteY1207" fmla="*/ 2528012 h 5907136"/>
              <a:gd name="connsiteX1208" fmla="*/ 3122602 w 12078891"/>
              <a:gd name="connsiteY1208" fmla="*/ 2537177 h 5907136"/>
              <a:gd name="connsiteX1209" fmla="*/ 3113437 w 12078891"/>
              <a:gd name="connsiteY1209" fmla="*/ 2546344 h 5907136"/>
              <a:gd name="connsiteX1210" fmla="*/ 3104277 w 12078891"/>
              <a:gd name="connsiteY1210" fmla="*/ 2537177 h 5907136"/>
              <a:gd name="connsiteX1211" fmla="*/ 3113437 w 12078891"/>
              <a:gd name="connsiteY1211" fmla="*/ 2528012 h 5907136"/>
              <a:gd name="connsiteX1212" fmla="*/ 5387857 w 12078891"/>
              <a:gd name="connsiteY1212" fmla="*/ 2519865 h 5907136"/>
              <a:gd name="connsiteX1213" fmla="*/ 5398041 w 12078891"/>
              <a:gd name="connsiteY1213" fmla="*/ 2530048 h 5907136"/>
              <a:gd name="connsiteX1214" fmla="*/ 5387857 w 12078891"/>
              <a:gd name="connsiteY1214" fmla="*/ 2540233 h 5907136"/>
              <a:gd name="connsiteX1215" fmla="*/ 5377677 w 12078891"/>
              <a:gd name="connsiteY1215" fmla="*/ 2530048 h 5907136"/>
              <a:gd name="connsiteX1216" fmla="*/ 5387857 w 12078891"/>
              <a:gd name="connsiteY1216" fmla="*/ 2519865 h 5907136"/>
              <a:gd name="connsiteX1217" fmla="*/ 11337701 w 12078891"/>
              <a:gd name="connsiteY1217" fmla="*/ 2517829 h 5907136"/>
              <a:gd name="connsiteX1218" fmla="*/ 11347882 w 12078891"/>
              <a:gd name="connsiteY1218" fmla="*/ 2528012 h 5907136"/>
              <a:gd name="connsiteX1219" fmla="*/ 11337701 w 12078891"/>
              <a:gd name="connsiteY1219" fmla="*/ 2538195 h 5907136"/>
              <a:gd name="connsiteX1220" fmla="*/ 11327520 w 12078891"/>
              <a:gd name="connsiteY1220" fmla="*/ 2528012 h 5907136"/>
              <a:gd name="connsiteX1221" fmla="*/ 11337701 w 12078891"/>
              <a:gd name="connsiteY1221" fmla="*/ 2517829 h 5907136"/>
              <a:gd name="connsiteX1222" fmla="*/ 5092607 w 12078891"/>
              <a:gd name="connsiteY1222" fmla="*/ 2499505 h 5907136"/>
              <a:gd name="connsiteX1223" fmla="*/ 5113983 w 12078891"/>
              <a:gd name="connsiteY1223" fmla="*/ 2519865 h 5907136"/>
              <a:gd name="connsiteX1224" fmla="*/ 5092607 w 12078891"/>
              <a:gd name="connsiteY1224" fmla="*/ 2540233 h 5907136"/>
              <a:gd name="connsiteX1225" fmla="*/ 5071229 w 12078891"/>
              <a:gd name="connsiteY1225" fmla="*/ 2519865 h 5907136"/>
              <a:gd name="connsiteX1226" fmla="*/ 5092607 w 12078891"/>
              <a:gd name="connsiteY1226" fmla="*/ 2499505 h 5907136"/>
              <a:gd name="connsiteX1227" fmla="*/ 7711170 w 12078891"/>
              <a:gd name="connsiteY1227" fmla="*/ 2493397 h 5907136"/>
              <a:gd name="connsiteX1228" fmla="*/ 7717279 w 12078891"/>
              <a:gd name="connsiteY1228" fmla="*/ 2499505 h 5907136"/>
              <a:gd name="connsiteX1229" fmla="*/ 7711170 w 12078891"/>
              <a:gd name="connsiteY1229" fmla="*/ 2505613 h 5907136"/>
              <a:gd name="connsiteX1230" fmla="*/ 7705061 w 12078891"/>
              <a:gd name="connsiteY1230" fmla="*/ 2499505 h 5907136"/>
              <a:gd name="connsiteX1231" fmla="*/ 7711170 w 12078891"/>
              <a:gd name="connsiteY1231" fmla="*/ 2493397 h 5907136"/>
              <a:gd name="connsiteX1232" fmla="*/ 11655354 w 12078891"/>
              <a:gd name="connsiteY1232" fmla="*/ 2472014 h 5907136"/>
              <a:gd name="connsiteX1233" fmla="*/ 11666553 w 12078891"/>
              <a:gd name="connsiteY1233" fmla="*/ 2483214 h 5907136"/>
              <a:gd name="connsiteX1234" fmla="*/ 11655354 w 12078891"/>
              <a:gd name="connsiteY1234" fmla="*/ 2493395 h 5907136"/>
              <a:gd name="connsiteX1235" fmla="*/ 11644154 w 12078891"/>
              <a:gd name="connsiteY1235" fmla="*/ 2483214 h 5907136"/>
              <a:gd name="connsiteX1236" fmla="*/ 11655354 w 12078891"/>
              <a:gd name="connsiteY1236" fmla="*/ 2472014 h 5907136"/>
              <a:gd name="connsiteX1237" fmla="*/ 1161657 w 12078891"/>
              <a:gd name="connsiteY1237" fmla="*/ 2462852 h 5907136"/>
              <a:gd name="connsiteX1238" fmla="*/ 1238016 w 12078891"/>
              <a:gd name="connsiteY1238" fmla="*/ 2539213 h 5907136"/>
              <a:gd name="connsiteX1239" fmla="*/ 1161657 w 12078891"/>
              <a:gd name="connsiteY1239" fmla="*/ 2615570 h 5907136"/>
              <a:gd name="connsiteX1240" fmla="*/ 1153260 w 12078891"/>
              <a:gd name="connsiteY1240" fmla="*/ 2613912 h 5907136"/>
              <a:gd name="connsiteX1241" fmla="*/ 1153543 w 12078891"/>
              <a:gd name="connsiteY1241" fmla="*/ 2614553 h 5907136"/>
              <a:gd name="connsiteX1242" fmla="*/ 1133180 w 12078891"/>
              <a:gd name="connsiteY1242" fmla="*/ 2634915 h 5907136"/>
              <a:gd name="connsiteX1243" fmla="*/ 1112818 w 12078891"/>
              <a:gd name="connsiteY1243" fmla="*/ 2614553 h 5907136"/>
              <a:gd name="connsiteX1244" fmla="*/ 1118521 w 12078891"/>
              <a:gd name="connsiteY1244" fmla="*/ 2600840 h 5907136"/>
              <a:gd name="connsiteX1245" fmla="*/ 1107443 w 12078891"/>
              <a:gd name="connsiteY1245" fmla="*/ 2593425 h 5907136"/>
              <a:gd name="connsiteX1246" fmla="*/ 1085299 w 12078891"/>
              <a:gd name="connsiteY1246" fmla="*/ 2539213 h 5907136"/>
              <a:gd name="connsiteX1247" fmla="*/ 1161657 w 12078891"/>
              <a:gd name="connsiteY1247" fmla="*/ 2462852 h 5907136"/>
              <a:gd name="connsiteX1248" fmla="*/ 7789564 w 12078891"/>
              <a:gd name="connsiteY1248" fmla="*/ 2417038 h 5907136"/>
              <a:gd name="connsiteX1249" fmla="*/ 7795674 w 12078891"/>
              <a:gd name="connsiteY1249" fmla="*/ 2423147 h 5907136"/>
              <a:gd name="connsiteX1250" fmla="*/ 7789564 w 12078891"/>
              <a:gd name="connsiteY1250" fmla="*/ 2429254 h 5907136"/>
              <a:gd name="connsiteX1251" fmla="*/ 7783456 w 12078891"/>
              <a:gd name="connsiteY1251" fmla="*/ 2423147 h 5907136"/>
              <a:gd name="connsiteX1252" fmla="*/ 7789564 w 12078891"/>
              <a:gd name="connsiteY1252" fmla="*/ 2417038 h 5907136"/>
              <a:gd name="connsiteX1253" fmla="*/ 8313895 w 12078891"/>
              <a:gd name="connsiteY1253" fmla="*/ 2398712 h 5907136"/>
              <a:gd name="connsiteX1254" fmla="*/ 8330185 w 12078891"/>
              <a:gd name="connsiteY1254" fmla="*/ 2415002 h 5907136"/>
              <a:gd name="connsiteX1255" fmla="*/ 8313895 w 12078891"/>
              <a:gd name="connsiteY1255" fmla="*/ 2431292 h 5907136"/>
              <a:gd name="connsiteX1256" fmla="*/ 8297605 w 12078891"/>
              <a:gd name="connsiteY1256" fmla="*/ 2415002 h 5907136"/>
              <a:gd name="connsiteX1257" fmla="*/ 8313895 w 12078891"/>
              <a:gd name="connsiteY1257" fmla="*/ 2398712 h 5907136"/>
              <a:gd name="connsiteX1258" fmla="*/ 10361328 w 12078891"/>
              <a:gd name="connsiteY1258" fmla="*/ 2390565 h 5907136"/>
              <a:gd name="connsiteX1259" fmla="*/ 10383726 w 12078891"/>
              <a:gd name="connsiteY1259" fmla="*/ 2412965 h 5907136"/>
              <a:gd name="connsiteX1260" fmla="*/ 10361328 w 12078891"/>
              <a:gd name="connsiteY1260" fmla="*/ 2435363 h 5907136"/>
              <a:gd name="connsiteX1261" fmla="*/ 10338929 w 12078891"/>
              <a:gd name="connsiteY1261" fmla="*/ 2412965 h 5907136"/>
              <a:gd name="connsiteX1262" fmla="*/ 10361328 w 12078891"/>
              <a:gd name="connsiteY1262" fmla="*/ 2390565 h 5907136"/>
              <a:gd name="connsiteX1263" fmla="*/ 1788833 w 12078891"/>
              <a:gd name="connsiteY1263" fmla="*/ 2370201 h 5907136"/>
              <a:gd name="connsiteX1264" fmla="*/ 1809196 w 12078891"/>
              <a:gd name="connsiteY1264" fmla="*/ 2390565 h 5907136"/>
              <a:gd name="connsiteX1265" fmla="*/ 1788833 w 12078891"/>
              <a:gd name="connsiteY1265" fmla="*/ 2410929 h 5907136"/>
              <a:gd name="connsiteX1266" fmla="*/ 1768472 w 12078891"/>
              <a:gd name="connsiteY1266" fmla="*/ 2390565 h 5907136"/>
              <a:gd name="connsiteX1267" fmla="*/ 1788833 w 12078891"/>
              <a:gd name="connsiteY1267" fmla="*/ 2370201 h 5907136"/>
              <a:gd name="connsiteX1268" fmla="*/ 8322040 w 12078891"/>
              <a:gd name="connsiteY1268" fmla="*/ 2351875 h 5907136"/>
              <a:gd name="connsiteX1269" fmla="*/ 8335275 w 12078891"/>
              <a:gd name="connsiteY1269" fmla="*/ 2365110 h 5907136"/>
              <a:gd name="connsiteX1270" fmla="*/ 8322040 w 12078891"/>
              <a:gd name="connsiteY1270" fmla="*/ 2378348 h 5907136"/>
              <a:gd name="connsiteX1271" fmla="*/ 8308804 w 12078891"/>
              <a:gd name="connsiteY1271" fmla="*/ 2365110 h 5907136"/>
              <a:gd name="connsiteX1272" fmla="*/ 8322040 w 12078891"/>
              <a:gd name="connsiteY1272" fmla="*/ 2351875 h 5907136"/>
              <a:gd name="connsiteX1273" fmla="*/ 1726739 w 12078891"/>
              <a:gd name="connsiteY1273" fmla="*/ 2338640 h 5907136"/>
              <a:gd name="connsiteX1274" fmla="*/ 1749137 w 12078891"/>
              <a:gd name="connsiteY1274" fmla="*/ 2361037 h 5907136"/>
              <a:gd name="connsiteX1275" fmla="*/ 1726739 w 12078891"/>
              <a:gd name="connsiteY1275" fmla="*/ 2383438 h 5907136"/>
              <a:gd name="connsiteX1276" fmla="*/ 1704340 w 12078891"/>
              <a:gd name="connsiteY1276" fmla="*/ 2361037 h 5907136"/>
              <a:gd name="connsiteX1277" fmla="*/ 1726739 w 12078891"/>
              <a:gd name="connsiteY1277" fmla="*/ 2338640 h 5907136"/>
              <a:gd name="connsiteX1278" fmla="*/ 5160810 w 12078891"/>
              <a:gd name="connsiteY1278" fmla="*/ 2317265 h 5907136"/>
              <a:gd name="connsiteX1279" fmla="*/ 5181174 w 12078891"/>
              <a:gd name="connsiteY1279" fmla="*/ 2337623 h 5907136"/>
              <a:gd name="connsiteX1280" fmla="*/ 5160810 w 12078891"/>
              <a:gd name="connsiteY1280" fmla="*/ 2357983 h 5907136"/>
              <a:gd name="connsiteX1281" fmla="*/ 5140448 w 12078891"/>
              <a:gd name="connsiteY1281" fmla="*/ 2337623 h 5907136"/>
              <a:gd name="connsiteX1282" fmla="*/ 5160810 w 12078891"/>
              <a:gd name="connsiteY1282" fmla="*/ 2317265 h 5907136"/>
              <a:gd name="connsiteX1283" fmla="*/ 5008114 w 12078891"/>
              <a:gd name="connsiteY1283" fmla="*/ 2306069 h 5907136"/>
              <a:gd name="connsiteX1284" fmla="*/ 5017273 w 12078891"/>
              <a:gd name="connsiteY1284" fmla="*/ 2315229 h 5907136"/>
              <a:gd name="connsiteX1285" fmla="*/ 5008114 w 12078891"/>
              <a:gd name="connsiteY1285" fmla="*/ 2324392 h 5907136"/>
              <a:gd name="connsiteX1286" fmla="*/ 4998954 w 12078891"/>
              <a:gd name="connsiteY1286" fmla="*/ 2315229 h 5907136"/>
              <a:gd name="connsiteX1287" fmla="*/ 5008114 w 12078891"/>
              <a:gd name="connsiteY1287" fmla="*/ 2306069 h 5907136"/>
              <a:gd name="connsiteX1288" fmla="*/ 6816246 w 12078891"/>
              <a:gd name="connsiteY1288" fmla="*/ 2280623 h 5907136"/>
              <a:gd name="connsiteX1289" fmla="*/ 6830500 w 12078891"/>
              <a:gd name="connsiteY1289" fmla="*/ 2294873 h 5907136"/>
              <a:gd name="connsiteX1290" fmla="*/ 6816246 w 12078891"/>
              <a:gd name="connsiteY1290" fmla="*/ 2309123 h 5907136"/>
              <a:gd name="connsiteX1291" fmla="*/ 6801992 w 12078891"/>
              <a:gd name="connsiteY1291" fmla="*/ 2294873 h 5907136"/>
              <a:gd name="connsiteX1292" fmla="*/ 6816246 w 12078891"/>
              <a:gd name="connsiteY1292" fmla="*/ 2280623 h 5907136"/>
              <a:gd name="connsiteX1293" fmla="*/ 7301887 w 12078891"/>
              <a:gd name="connsiteY1293" fmla="*/ 2233780 h 5907136"/>
              <a:gd name="connsiteX1294" fmla="*/ 7321231 w 12078891"/>
              <a:gd name="connsiteY1294" fmla="*/ 2253129 h 5907136"/>
              <a:gd name="connsiteX1295" fmla="*/ 7301887 w 12078891"/>
              <a:gd name="connsiteY1295" fmla="*/ 2272473 h 5907136"/>
              <a:gd name="connsiteX1296" fmla="*/ 7282543 w 12078891"/>
              <a:gd name="connsiteY1296" fmla="*/ 2253129 h 5907136"/>
              <a:gd name="connsiteX1297" fmla="*/ 7301887 w 12078891"/>
              <a:gd name="connsiteY1297" fmla="*/ 2233780 h 5907136"/>
              <a:gd name="connsiteX1298" fmla="*/ 11671645 w 12078891"/>
              <a:gd name="connsiteY1298" fmla="*/ 2219524 h 5907136"/>
              <a:gd name="connsiteX1299" fmla="*/ 11676735 w 12078891"/>
              <a:gd name="connsiteY1299" fmla="*/ 2224617 h 5907136"/>
              <a:gd name="connsiteX1300" fmla="*/ 11671645 w 12078891"/>
              <a:gd name="connsiteY1300" fmla="*/ 2229707 h 5907136"/>
              <a:gd name="connsiteX1301" fmla="*/ 11666554 w 12078891"/>
              <a:gd name="connsiteY1301" fmla="*/ 2224617 h 5907136"/>
              <a:gd name="connsiteX1302" fmla="*/ 11671645 w 12078891"/>
              <a:gd name="connsiteY1302" fmla="*/ 2219524 h 5907136"/>
              <a:gd name="connsiteX1303" fmla="*/ 10717669 w 12078891"/>
              <a:gd name="connsiteY1303" fmla="*/ 2192034 h 5907136"/>
              <a:gd name="connsiteX1304" fmla="*/ 10731923 w 12078891"/>
              <a:gd name="connsiteY1304" fmla="*/ 2206286 h 5907136"/>
              <a:gd name="connsiteX1305" fmla="*/ 10717669 w 12078891"/>
              <a:gd name="connsiteY1305" fmla="*/ 2220542 h 5907136"/>
              <a:gd name="connsiteX1306" fmla="*/ 10703416 w 12078891"/>
              <a:gd name="connsiteY1306" fmla="*/ 2206286 h 5907136"/>
              <a:gd name="connsiteX1307" fmla="*/ 10717669 w 12078891"/>
              <a:gd name="connsiteY1307" fmla="*/ 2192034 h 5907136"/>
              <a:gd name="connsiteX1308" fmla="*/ 4248637 w 12078891"/>
              <a:gd name="connsiteY1308" fmla="*/ 2184910 h 5907136"/>
              <a:gd name="connsiteX1309" fmla="*/ 4276129 w 12078891"/>
              <a:gd name="connsiteY1309" fmla="*/ 2212394 h 5907136"/>
              <a:gd name="connsiteX1310" fmla="*/ 4248637 w 12078891"/>
              <a:gd name="connsiteY1310" fmla="*/ 2239891 h 5907136"/>
              <a:gd name="connsiteX1311" fmla="*/ 4221154 w 12078891"/>
              <a:gd name="connsiteY1311" fmla="*/ 2212394 h 5907136"/>
              <a:gd name="connsiteX1312" fmla="*/ 4248637 w 12078891"/>
              <a:gd name="connsiteY1312" fmla="*/ 2184910 h 5907136"/>
              <a:gd name="connsiteX1313" fmla="*/ 10552733 w 12078891"/>
              <a:gd name="connsiteY1313" fmla="*/ 2163530 h 5907136"/>
              <a:gd name="connsiteX1314" fmla="*/ 10558842 w 12078891"/>
              <a:gd name="connsiteY1314" fmla="*/ 2169638 h 5907136"/>
              <a:gd name="connsiteX1315" fmla="*/ 10552733 w 12078891"/>
              <a:gd name="connsiteY1315" fmla="*/ 2174729 h 5907136"/>
              <a:gd name="connsiteX1316" fmla="*/ 10546625 w 12078891"/>
              <a:gd name="connsiteY1316" fmla="*/ 2169638 h 5907136"/>
              <a:gd name="connsiteX1317" fmla="*/ 10552733 w 12078891"/>
              <a:gd name="connsiteY1317" fmla="*/ 2163530 h 5907136"/>
              <a:gd name="connsiteX1318" fmla="*/ 11573905 w 12078891"/>
              <a:gd name="connsiteY1318" fmla="*/ 2144178 h 5907136"/>
              <a:gd name="connsiteX1319" fmla="*/ 11586122 w 12078891"/>
              <a:gd name="connsiteY1319" fmla="*/ 2155377 h 5907136"/>
              <a:gd name="connsiteX1320" fmla="*/ 11573905 w 12078891"/>
              <a:gd name="connsiteY1320" fmla="*/ 2166575 h 5907136"/>
              <a:gd name="connsiteX1321" fmla="*/ 11561687 w 12078891"/>
              <a:gd name="connsiteY1321" fmla="*/ 2155377 h 5907136"/>
              <a:gd name="connsiteX1322" fmla="*/ 11573905 w 12078891"/>
              <a:gd name="connsiteY1322" fmla="*/ 2144178 h 5907136"/>
              <a:gd name="connsiteX1323" fmla="*/ 10875476 w 12078891"/>
              <a:gd name="connsiteY1323" fmla="*/ 2060694 h 5907136"/>
              <a:gd name="connsiteX1324" fmla="*/ 10883622 w 12078891"/>
              <a:gd name="connsiteY1324" fmla="*/ 2068840 h 5907136"/>
              <a:gd name="connsiteX1325" fmla="*/ 10875476 w 12078891"/>
              <a:gd name="connsiteY1325" fmla="*/ 2076984 h 5907136"/>
              <a:gd name="connsiteX1326" fmla="*/ 10867332 w 12078891"/>
              <a:gd name="connsiteY1326" fmla="*/ 2068840 h 5907136"/>
              <a:gd name="connsiteX1327" fmla="*/ 10875476 w 12078891"/>
              <a:gd name="connsiteY1327" fmla="*/ 2060694 h 5907136"/>
              <a:gd name="connsiteX1328" fmla="*/ 9976480 w 12078891"/>
              <a:gd name="connsiteY1328" fmla="*/ 2052572 h 5907136"/>
              <a:gd name="connsiteX1329" fmla="*/ 10023313 w 12078891"/>
              <a:gd name="connsiteY1329" fmla="*/ 2099390 h 5907136"/>
              <a:gd name="connsiteX1330" fmla="*/ 9976480 w 12078891"/>
              <a:gd name="connsiteY1330" fmla="*/ 2146221 h 5907136"/>
              <a:gd name="connsiteX1331" fmla="*/ 9929646 w 12078891"/>
              <a:gd name="connsiteY1331" fmla="*/ 2099390 h 5907136"/>
              <a:gd name="connsiteX1332" fmla="*/ 9976480 w 12078891"/>
              <a:gd name="connsiteY1332" fmla="*/ 2052572 h 5907136"/>
              <a:gd name="connsiteX1333" fmla="*/ 8217174 w 12078891"/>
              <a:gd name="connsiteY1333" fmla="*/ 2041361 h 5907136"/>
              <a:gd name="connsiteX1334" fmla="*/ 8257898 w 12078891"/>
              <a:gd name="connsiteY1334" fmla="*/ 2082087 h 5907136"/>
              <a:gd name="connsiteX1335" fmla="*/ 8217174 w 12078891"/>
              <a:gd name="connsiteY1335" fmla="*/ 2122802 h 5907136"/>
              <a:gd name="connsiteX1336" fmla="*/ 8176449 w 12078891"/>
              <a:gd name="connsiteY1336" fmla="*/ 2082087 h 5907136"/>
              <a:gd name="connsiteX1337" fmla="*/ 8217174 w 12078891"/>
              <a:gd name="connsiteY1337" fmla="*/ 2041361 h 5907136"/>
              <a:gd name="connsiteX1338" fmla="*/ 11389625 w 12078891"/>
              <a:gd name="connsiteY1338" fmla="*/ 2007776 h 5907136"/>
              <a:gd name="connsiteX1339" fmla="*/ 11401843 w 12078891"/>
              <a:gd name="connsiteY1339" fmla="*/ 2019993 h 5907136"/>
              <a:gd name="connsiteX1340" fmla="*/ 11389625 w 12078891"/>
              <a:gd name="connsiteY1340" fmla="*/ 2032209 h 5907136"/>
              <a:gd name="connsiteX1341" fmla="*/ 11377408 w 12078891"/>
              <a:gd name="connsiteY1341" fmla="*/ 2019993 h 5907136"/>
              <a:gd name="connsiteX1342" fmla="*/ 11389625 w 12078891"/>
              <a:gd name="connsiteY1342" fmla="*/ 2007776 h 5907136"/>
              <a:gd name="connsiteX1343" fmla="*/ 11089281 w 12078891"/>
              <a:gd name="connsiteY1343" fmla="*/ 1971100 h 5907136"/>
              <a:gd name="connsiteX1344" fmla="*/ 11094371 w 12078891"/>
              <a:gd name="connsiteY1344" fmla="*/ 1976191 h 5907136"/>
              <a:gd name="connsiteX1345" fmla="*/ 11089281 w 12078891"/>
              <a:gd name="connsiteY1345" fmla="*/ 1981281 h 5907136"/>
              <a:gd name="connsiteX1346" fmla="*/ 11084190 w 12078891"/>
              <a:gd name="connsiteY1346" fmla="*/ 1976191 h 5907136"/>
              <a:gd name="connsiteX1347" fmla="*/ 11089281 w 12078891"/>
              <a:gd name="connsiteY1347" fmla="*/ 1971100 h 5907136"/>
              <a:gd name="connsiteX1348" fmla="*/ 607782 w 12078891"/>
              <a:gd name="connsiteY1348" fmla="*/ 1958886 h 5907136"/>
              <a:gd name="connsiteX1349" fmla="*/ 627126 w 12078891"/>
              <a:gd name="connsiteY1349" fmla="*/ 1978230 h 5907136"/>
              <a:gd name="connsiteX1350" fmla="*/ 607782 w 12078891"/>
              <a:gd name="connsiteY1350" fmla="*/ 1997575 h 5907136"/>
              <a:gd name="connsiteX1351" fmla="*/ 588438 w 12078891"/>
              <a:gd name="connsiteY1351" fmla="*/ 1978230 h 5907136"/>
              <a:gd name="connsiteX1352" fmla="*/ 607782 w 12078891"/>
              <a:gd name="connsiteY1352" fmla="*/ 1958886 h 5907136"/>
              <a:gd name="connsiteX1353" fmla="*/ 8754740 w 12078891"/>
              <a:gd name="connsiteY1353" fmla="*/ 1924294 h 5907136"/>
              <a:gd name="connsiteX1354" fmla="*/ 8760849 w 12078891"/>
              <a:gd name="connsiteY1354" fmla="*/ 1930402 h 5907136"/>
              <a:gd name="connsiteX1355" fmla="*/ 8754740 w 12078891"/>
              <a:gd name="connsiteY1355" fmla="*/ 1936513 h 5907136"/>
              <a:gd name="connsiteX1356" fmla="*/ 8748631 w 12078891"/>
              <a:gd name="connsiteY1356" fmla="*/ 1930402 h 5907136"/>
              <a:gd name="connsiteX1357" fmla="*/ 8754740 w 12078891"/>
              <a:gd name="connsiteY1357" fmla="*/ 1924294 h 5907136"/>
              <a:gd name="connsiteX1358" fmla="*/ 6224720 w 12078891"/>
              <a:gd name="connsiteY1358" fmla="*/ 1894771 h 5907136"/>
              <a:gd name="connsiteX1359" fmla="*/ 6230829 w 12078891"/>
              <a:gd name="connsiteY1359" fmla="*/ 1900877 h 5907136"/>
              <a:gd name="connsiteX1360" fmla="*/ 6224720 w 12078891"/>
              <a:gd name="connsiteY1360" fmla="*/ 1906983 h 5907136"/>
              <a:gd name="connsiteX1361" fmla="*/ 6218611 w 12078891"/>
              <a:gd name="connsiteY1361" fmla="*/ 1900877 h 5907136"/>
              <a:gd name="connsiteX1362" fmla="*/ 6224720 w 12078891"/>
              <a:gd name="connsiteY1362" fmla="*/ 1894771 h 5907136"/>
              <a:gd name="connsiteX1363" fmla="*/ 6900749 w 12078891"/>
              <a:gd name="connsiteY1363" fmla="*/ 1835719 h 5907136"/>
              <a:gd name="connsiteX1364" fmla="*/ 6913985 w 12078891"/>
              <a:gd name="connsiteY1364" fmla="*/ 1848957 h 5907136"/>
              <a:gd name="connsiteX1365" fmla="*/ 6900749 w 12078891"/>
              <a:gd name="connsiteY1365" fmla="*/ 1862192 h 5907136"/>
              <a:gd name="connsiteX1366" fmla="*/ 6887514 w 12078891"/>
              <a:gd name="connsiteY1366" fmla="*/ 1848957 h 5907136"/>
              <a:gd name="connsiteX1367" fmla="*/ 6900749 w 12078891"/>
              <a:gd name="connsiteY1367" fmla="*/ 1835719 h 5907136"/>
              <a:gd name="connsiteX1368" fmla="*/ 3320114 w 12078891"/>
              <a:gd name="connsiteY1368" fmla="*/ 1834701 h 5907136"/>
              <a:gd name="connsiteX1369" fmla="*/ 3324187 w 12078891"/>
              <a:gd name="connsiteY1369" fmla="*/ 1838772 h 5907136"/>
              <a:gd name="connsiteX1370" fmla="*/ 3320114 w 12078891"/>
              <a:gd name="connsiteY1370" fmla="*/ 1842845 h 5907136"/>
              <a:gd name="connsiteX1371" fmla="*/ 3316042 w 12078891"/>
              <a:gd name="connsiteY1371" fmla="*/ 1838772 h 5907136"/>
              <a:gd name="connsiteX1372" fmla="*/ 3320114 w 12078891"/>
              <a:gd name="connsiteY1372" fmla="*/ 1834701 h 5907136"/>
              <a:gd name="connsiteX1373" fmla="*/ 6968963 w 12078891"/>
              <a:gd name="connsiteY1373" fmla="*/ 1829583 h 5907136"/>
              <a:gd name="connsiteX1374" fmla="*/ 6972017 w 12078891"/>
              <a:gd name="connsiteY1374" fmla="*/ 1832637 h 5907136"/>
              <a:gd name="connsiteX1375" fmla="*/ 6968963 w 12078891"/>
              <a:gd name="connsiteY1375" fmla="*/ 1835691 h 5907136"/>
              <a:gd name="connsiteX1376" fmla="*/ 6965909 w 12078891"/>
              <a:gd name="connsiteY1376" fmla="*/ 1832637 h 5907136"/>
              <a:gd name="connsiteX1377" fmla="*/ 6968963 w 12078891"/>
              <a:gd name="connsiteY1377" fmla="*/ 1829583 h 5907136"/>
              <a:gd name="connsiteX1378" fmla="*/ 5026434 w 12078891"/>
              <a:gd name="connsiteY1378" fmla="*/ 1816374 h 5907136"/>
              <a:gd name="connsiteX1379" fmla="*/ 5031521 w 12078891"/>
              <a:gd name="connsiteY1379" fmla="*/ 1821463 h 5907136"/>
              <a:gd name="connsiteX1380" fmla="*/ 5026434 w 12078891"/>
              <a:gd name="connsiteY1380" fmla="*/ 1826554 h 5907136"/>
              <a:gd name="connsiteX1381" fmla="*/ 5021344 w 12078891"/>
              <a:gd name="connsiteY1381" fmla="*/ 1821463 h 5907136"/>
              <a:gd name="connsiteX1382" fmla="*/ 5026434 w 12078891"/>
              <a:gd name="connsiteY1382" fmla="*/ 1816374 h 5907136"/>
              <a:gd name="connsiteX1383" fmla="*/ 1693109 w 12078891"/>
              <a:gd name="connsiteY1383" fmla="*/ 1810250 h 5907136"/>
              <a:gd name="connsiteX1384" fmla="*/ 1722634 w 12078891"/>
              <a:gd name="connsiteY1384" fmla="*/ 1839778 h 5907136"/>
              <a:gd name="connsiteX1385" fmla="*/ 1693109 w 12078891"/>
              <a:gd name="connsiteY1385" fmla="*/ 1869303 h 5907136"/>
              <a:gd name="connsiteX1386" fmla="*/ 1663584 w 12078891"/>
              <a:gd name="connsiteY1386" fmla="*/ 1839778 h 5907136"/>
              <a:gd name="connsiteX1387" fmla="*/ 1693109 w 12078891"/>
              <a:gd name="connsiteY1387" fmla="*/ 1810250 h 5907136"/>
              <a:gd name="connsiteX1388" fmla="*/ 466263 w 12078891"/>
              <a:gd name="connsiteY1388" fmla="*/ 1806168 h 5907136"/>
              <a:gd name="connsiteX1389" fmla="*/ 470336 w 12078891"/>
              <a:gd name="connsiteY1389" fmla="*/ 1810240 h 5907136"/>
              <a:gd name="connsiteX1390" fmla="*/ 466263 w 12078891"/>
              <a:gd name="connsiteY1390" fmla="*/ 1814313 h 5907136"/>
              <a:gd name="connsiteX1391" fmla="*/ 462191 w 12078891"/>
              <a:gd name="connsiteY1391" fmla="*/ 1810240 h 5907136"/>
              <a:gd name="connsiteX1392" fmla="*/ 466263 w 12078891"/>
              <a:gd name="connsiteY1392" fmla="*/ 1806168 h 5907136"/>
              <a:gd name="connsiteX1393" fmla="*/ 11028194 w 12078891"/>
              <a:gd name="connsiteY1393" fmla="*/ 1801104 h 5907136"/>
              <a:gd name="connsiteX1394" fmla="*/ 11040412 w 12078891"/>
              <a:gd name="connsiteY1394" fmla="*/ 1813323 h 5907136"/>
              <a:gd name="connsiteX1395" fmla="*/ 11028194 w 12078891"/>
              <a:gd name="connsiteY1395" fmla="*/ 1825541 h 5907136"/>
              <a:gd name="connsiteX1396" fmla="*/ 11015977 w 12078891"/>
              <a:gd name="connsiteY1396" fmla="*/ 1813323 h 5907136"/>
              <a:gd name="connsiteX1397" fmla="*/ 11028194 w 12078891"/>
              <a:gd name="connsiteY1397" fmla="*/ 1801104 h 5907136"/>
              <a:gd name="connsiteX1398" fmla="*/ 9489820 w 12078891"/>
              <a:gd name="connsiteY1398" fmla="*/ 1800068 h 5907136"/>
              <a:gd name="connsiteX1399" fmla="*/ 9524436 w 12078891"/>
              <a:gd name="connsiteY1399" fmla="*/ 1834686 h 5907136"/>
              <a:gd name="connsiteX1400" fmla="*/ 9489820 w 12078891"/>
              <a:gd name="connsiteY1400" fmla="*/ 1869303 h 5907136"/>
              <a:gd name="connsiteX1401" fmla="*/ 9455204 w 12078891"/>
              <a:gd name="connsiteY1401" fmla="*/ 1834686 h 5907136"/>
              <a:gd name="connsiteX1402" fmla="*/ 9489820 w 12078891"/>
              <a:gd name="connsiteY1402" fmla="*/ 1800068 h 5907136"/>
              <a:gd name="connsiteX1403" fmla="*/ 10635201 w 12078891"/>
              <a:gd name="connsiteY1403" fmla="*/ 1799039 h 5907136"/>
              <a:gd name="connsiteX1404" fmla="*/ 10642329 w 12078891"/>
              <a:gd name="connsiteY1404" fmla="*/ 1806166 h 5907136"/>
              <a:gd name="connsiteX1405" fmla="*/ 10635201 w 12078891"/>
              <a:gd name="connsiteY1405" fmla="*/ 1813293 h 5907136"/>
              <a:gd name="connsiteX1406" fmla="*/ 10628075 w 12078891"/>
              <a:gd name="connsiteY1406" fmla="*/ 1806166 h 5907136"/>
              <a:gd name="connsiteX1407" fmla="*/ 10635201 w 12078891"/>
              <a:gd name="connsiteY1407" fmla="*/ 1799039 h 5907136"/>
              <a:gd name="connsiteX1408" fmla="*/ 8181540 w 12078891"/>
              <a:gd name="connsiteY1408" fmla="*/ 1798022 h 5907136"/>
              <a:gd name="connsiteX1409" fmla="*/ 8186630 w 12078891"/>
              <a:gd name="connsiteY1409" fmla="*/ 1803111 h 5907136"/>
              <a:gd name="connsiteX1410" fmla="*/ 8181540 w 12078891"/>
              <a:gd name="connsiteY1410" fmla="*/ 1808202 h 5907136"/>
              <a:gd name="connsiteX1411" fmla="*/ 8176449 w 12078891"/>
              <a:gd name="connsiteY1411" fmla="*/ 1803111 h 5907136"/>
              <a:gd name="connsiteX1412" fmla="*/ 8181540 w 12078891"/>
              <a:gd name="connsiteY1412" fmla="*/ 1798022 h 5907136"/>
              <a:gd name="connsiteX1413" fmla="*/ 5724840 w 12078891"/>
              <a:gd name="connsiteY1413" fmla="*/ 1792952 h 5907136"/>
              <a:gd name="connsiteX1414" fmla="*/ 5730949 w 12078891"/>
              <a:gd name="connsiteY1414" fmla="*/ 1799061 h 5907136"/>
              <a:gd name="connsiteX1415" fmla="*/ 5724840 w 12078891"/>
              <a:gd name="connsiteY1415" fmla="*/ 1805170 h 5907136"/>
              <a:gd name="connsiteX1416" fmla="*/ 5718734 w 12078891"/>
              <a:gd name="connsiteY1416" fmla="*/ 1799061 h 5907136"/>
              <a:gd name="connsiteX1417" fmla="*/ 5724840 w 12078891"/>
              <a:gd name="connsiteY1417" fmla="*/ 1792952 h 5907136"/>
              <a:gd name="connsiteX1418" fmla="*/ 10191302 w 12078891"/>
              <a:gd name="connsiteY1418" fmla="*/ 1791912 h 5907136"/>
              <a:gd name="connsiteX1419" fmla="*/ 10204538 w 12078891"/>
              <a:gd name="connsiteY1419" fmla="*/ 1805147 h 5907136"/>
              <a:gd name="connsiteX1420" fmla="*/ 10191302 w 12078891"/>
              <a:gd name="connsiteY1420" fmla="*/ 1818383 h 5907136"/>
              <a:gd name="connsiteX1421" fmla="*/ 10178067 w 12078891"/>
              <a:gd name="connsiteY1421" fmla="*/ 1805147 h 5907136"/>
              <a:gd name="connsiteX1422" fmla="*/ 10191302 w 12078891"/>
              <a:gd name="connsiteY1422" fmla="*/ 1791912 h 5907136"/>
              <a:gd name="connsiteX1423" fmla="*/ 5611817 w 12078891"/>
              <a:gd name="connsiteY1423" fmla="*/ 1782750 h 5907136"/>
              <a:gd name="connsiteX1424" fmla="*/ 5613854 w 12078891"/>
              <a:gd name="connsiteY1424" fmla="*/ 1784786 h 5907136"/>
              <a:gd name="connsiteX1425" fmla="*/ 5611817 w 12078891"/>
              <a:gd name="connsiteY1425" fmla="*/ 1786822 h 5907136"/>
              <a:gd name="connsiteX1426" fmla="*/ 5609781 w 12078891"/>
              <a:gd name="connsiteY1426" fmla="*/ 1784786 h 5907136"/>
              <a:gd name="connsiteX1427" fmla="*/ 5611817 w 12078891"/>
              <a:gd name="connsiteY1427" fmla="*/ 1782750 h 5907136"/>
              <a:gd name="connsiteX1428" fmla="*/ 2172677 w 12078891"/>
              <a:gd name="connsiteY1428" fmla="*/ 1781757 h 5907136"/>
              <a:gd name="connsiteX1429" fmla="*/ 2195074 w 12078891"/>
              <a:gd name="connsiteY1429" fmla="*/ 1804157 h 5907136"/>
              <a:gd name="connsiteX1430" fmla="*/ 2172677 w 12078891"/>
              <a:gd name="connsiteY1430" fmla="*/ 1826554 h 5907136"/>
              <a:gd name="connsiteX1431" fmla="*/ 2150279 w 12078891"/>
              <a:gd name="connsiteY1431" fmla="*/ 1804157 h 5907136"/>
              <a:gd name="connsiteX1432" fmla="*/ 2172677 w 12078891"/>
              <a:gd name="connsiteY1432" fmla="*/ 1781757 h 5907136"/>
              <a:gd name="connsiteX1433" fmla="*/ 8210047 w 12078891"/>
              <a:gd name="connsiteY1433" fmla="*/ 1762412 h 5907136"/>
              <a:gd name="connsiteX1434" fmla="*/ 8219210 w 12078891"/>
              <a:gd name="connsiteY1434" fmla="*/ 1771574 h 5907136"/>
              <a:gd name="connsiteX1435" fmla="*/ 8210047 w 12078891"/>
              <a:gd name="connsiteY1435" fmla="*/ 1780737 h 5907136"/>
              <a:gd name="connsiteX1436" fmla="*/ 8200884 w 12078891"/>
              <a:gd name="connsiteY1436" fmla="*/ 1771574 h 5907136"/>
              <a:gd name="connsiteX1437" fmla="*/ 8210047 w 12078891"/>
              <a:gd name="connsiteY1437" fmla="*/ 1762412 h 5907136"/>
              <a:gd name="connsiteX1438" fmla="*/ 559930 w 12078891"/>
              <a:gd name="connsiteY1438" fmla="*/ 1753225 h 5907136"/>
              <a:gd name="connsiteX1439" fmla="*/ 572147 w 12078891"/>
              <a:gd name="connsiteY1439" fmla="*/ 1765442 h 5907136"/>
              <a:gd name="connsiteX1440" fmla="*/ 559930 w 12078891"/>
              <a:gd name="connsiteY1440" fmla="*/ 1777660 h 5907136"/>
              <a:gd name="connsiteX1441" fmla="*/ 547713 w 12078891"/>
              <a:gd name="connsiteY1441" fmla="*/ 1765442 h 5907136"/>
              <a:gd name="connsiteX1442" fmla="*/ 559930 w 12078891"/>
              <a:gd name="connsiteY1442" fmla="*/ 1753225 h 5907136"/>
              <a:gd name="connsiteX1443" fmla="*/ 6170759 w 12078891"/>
              <a:gd name="connsiteY1443" fmla="*/ 1745079 h 5907136"/>
              <a:gd name="connsiteX1444" fmla="*/ 6179922 w 12078891"/>
              <a:gd name="connsiteY1444" fmla="*/ 1754241 h 5907136"/>
              <a:gd name="connsiteX1445" fmla="*/ 6170759 w 12078891"/>
              <a:gd name="connsiteY1445" fmla="*/ 1763405 h 5907136"/>
              <a:gd name="connsiteX1446" fmla="*/ 6160578 w 12078891"/>
              <a:gd name="connsiteY1446" fmla="*/ 1754241 h 5907136"/>
              <a:gd name="connsiteX1447" fmla="*/ 6170759 w 12078891"/>
              <a:gd name="connsiteY1447" fmla="*/ 1745079 h 5907136"/>
              <a:gd name="connsiteX1448" fmla="*/ 7806873 w 12078891"/>
              <a:gd name="connsiteY1448" fmla="*/ 1737952 h 5907136"/>
              <a:gd name="connsiteX1449" fmla="*/ 7811963 w 12078891"/>
              <a:gd name="connsiteY1449" fmla="*/ 1743043 h 5907136"/>
              <a:gd name="connsiteX1450" fmla="*/ 7806873 w 12078891"/>
              <a:gd name="connsiteY1450" fmla="*/ 1748133 h 5907136"/>
              <a:gd name="connsiteX1451" fmla="*/ 7801782 w 12078891"/>
              <a:gd name="connsiteY1451" fmla="*/ 1743043 h 5907136"/>
              <a:gd name="connsiteX1452" fmla="*/ 7806873 w 12078891"/>
              <a:gd name="connsiteY1452" fmla="*/ 1737952 h 5907136"/>
              <a:gd name="connsiteX1453" fmla="*/ 961068 w 12078891"/>
              <a:gd name="connsiteY1453" fmla="*/ 1706391 h 5907136"/>
              <a:gd name="connsiteX1454" fmla="*/ 967176 w 12078891"/>
              <a:gd name="connsiteY1454" fmla="*/ 1712500 h 5907136"/>
              <a:gd name="connsiteX1455" fmla="*/ 961068 w 12078891"/>
              <a:gd name="connsiteY1455" fmla="*/ 1718608 h 5907136"/>
              <a:gd name="connsiteX1456" fmla="*/ 954959 w 12078891"/>
              <a:gd name="connsiteY1456" fmla="*/ 1712500 h 5907136"/>
              <a:gd name="connsiteX1457" fmla="*/ 961068 w 12078891"/>
              <a:gd name="connsiteY1457" fmla="*/ 1706391 h 5907136"/>
              <a:gd name="connsiteX1458" fmla="*/ 4813613 w 12078891"/>
              <a:gd name="connsiteY1458" fmla="*/ 1703336 h 5907136"/>
              <a:gd name="connsiteX1459" fmla="*/ 4817688 w 12078891"/>
              <a:gd name="connsiteY1459" fmla="*/ 1707408 h 5907136"/>
              <a:gd name="connsiteX1460" fmla="*/ 4813613 w 12078891"/>
              <a:gd name="connsiteY1460" fmla="*/ 1711481 h 5907136"/>
              <a:gd name="connsiteX1461" fmla="*/ 4809541 w 12078891"/>
              <a:gd name="connsiteY1461" fmla="*/ 1707408 h 5907136"/>
              <a:gd name="connsiteX1462" fmla="*/ 4813613 w 12078891"/>
              <a:gd name="connsiteY1462" fmla="*/ 1703336 h 5907136"/>
              <a:gd name="connsiteX1463" fmla="*/ 4269970 w 12078891"/>
              <a:gd name="connsiteY1463" fmla="*/ 1698253 h 5907136"/>
              <a:gd name="connsiteX1464" fmla="*/ 4300511 w 12078891"/>
              <a:gd name="connsiteY1464" fmla="*/ 1728798 h 5907136"/>
              <a:gd name="connsiteX1465" fmla="*/ 4269970 w 12078891"/>
              <a:gd name="connsiteY1465" fmla="*/ 1758324 h 5907136"/>
              <a:gd name="connsiteX1466" fmla="*/ 4239427 w 12078891"/>
              <a:gd name="connsiteY1466" fmla="*/ 1728798 h 5907136"/>
              <a:gd name="connsiteX1467" fmla="*/ 4269970 w 12078891"/>
              <a:gd name="connsiteY1467" fmla="*/ 1698253 h 5907136"/>
              <a:gd name="connsiteX1468" fmla="*/ 7008670 w 12078891"/>
              <a:gd name="connsiteY1468" fmla="*/ 1697244 h 5907136"/>
              <a:gd name="connsiteX1469" fmla="*/ 7013760 w 12078891"/>
              <a:gd name="connsiteY1469" fmla="*/ 1702335 h 5907136"/>
              <a:gd name="connsiteX1470" fmla="*/ 7008670 w 12078891"/>
              <a:gd name="connsiteY1470" fmla="*/ 1707425 h 5907136"/>
              <a:gd name="connsiteX1471" fmla="*/ 7003579 w 12078891"/>
              <a:gd name="connsiteY1471" fmla="*/ 1702335 h 5907136"/>
              <a:gd name="connsiteX1472" fmla="*/ 7008670 w 12078891"/>
              <a:gd name="connsiteY1472" fmla="*/ 1697244 h 5907136"/>
              <a:gd name="connsiteX1473" fmla="*/ 3364842 w 12078891"/>
              <a:gd name="connsiteY1473" fmla="*/ 1697228 h 5907136"/>
              <a:gd name="connsiteX1474" fmla="*/ 3370952 w 12078891"/>
              <a:gd name="connsiteY1474" fmla="*/ 1703336 h 5907136"/>
              <a:gd name="connsiteX1475" fmla="*/ 3364842 w 12078891"/>
              <a:gd name="connsiteY1475" fmla="*/ 1709445 h 5907136"/>
              <a:gd name="connsiteX1476" fmla="*/ 3358734 w 12078891"/>
              <a:gd name="connsiteY1476" fmla="*/ 1703336 h 5907136"/>
              <a:gd name="connsiteX1477" fmla="*/ 3364842 w 12078891"/>
              <a:gd name="connsiteY1477" fmla="*/ 1697228 h 5907136"/>
              <a:gd name="connsiteX1478" fmla="*/ 1989412 w 12078891"/>
              <a:gd name="connsiteY1478" fmla="*/ 1695213 h 5907136"/>
              <a:gd name="connsiteX1479" fmla="*/ 2000613 w 12078891"/>
              <a:gd name="connsiteY1479" fmla="*/ 1706413 h 5907136"/>
              <a:gd name="connsiteX1480" fmla="*/ 1989412 w 12078891"/>
              <a:gd name="connsiteY1480" fmla="*/ 1717613 h 5907136"/>
              <a:gd name="connsiteX1481" fmla="*/ 1978214 w 12078891"/>
              <a:gd name="connsiteY1481" fmla="*/ 1706413 h 5907136"/>
              <a:gd name="connsiteX1482" fmla="*/ 1989412 w 12078891"/>
              <a:gd name="connsiteY1482" fmla="*/ 1695213 h 5907136"/>
              <a:gd name="connsiteX1483" fmla="*/ 3038026 w 12078891"/>
              <a:gd name="connsiteY1483" fmla="*/ 1681956 h 5907136"/>
              <a:gd name="connsiteX1484" fmla="*/ 3040062 w 12078891"/>
              <a:gd name="connsiteY1484" fmla="*/ 1683992 h 5907136"/>
              <a:gd name="connsiteX1485" fmla="*/ 3038026 w 12078891"/>
              <a:gd name="connsiteY1485" fmla="*/ 1686029 h 5907136"/>
              <a:gd name="connsiteX1486" fmla="*/ 3035990 w 12078891"/>
              <a:gd name="connsiteY1486" fmla="*/ 1683992 h 5907136"/>
              <a:gd name="connsiteX1487" fmla="*/ 3038026 w 12078891"/>
              <a:gd name="connsiteY1487" fmla="*/ 1681956 h 5907136"/>
              <a:gd name="connsiteX1488" fmla="*/ 2787638 w 12078891"/>
              <a:gd name="connsiteY1488" fmla="*/ 1677907 h 5907136"/>
              <a:gd name="connsiteX1489" fmla="*/ 2803927 w 12078891"/>
              <a:gd name="connsiteY1489" fmla="*/ 1694197 h 5907136"/>
              <a:gd name="connsiteX1490" fmla="*/ 2787638 w 12078891"/>
              <a:gd name="connsiteY1490" fmla="*/ 1710486 h 5907136"/>
              <a:gd name="connsiteX1491" fmla="*/ 2771350 w 12078891"/>
              <a:gd name="connsiteY1491" fmla="*/ 1694197 h 5907136"/>
              <a:gd name="connsiteX1492" fmla="*/ 2787638 w 12078891"/>
              <a:gd name="connsiteY1492" fmla="*/ 1677907 h 5907136"/>
              <a:gd name="connsiteX1493" fmla="*/ 8908476 w 12078891"/>
              <a:gd name="connsiteY1493" fmla="*/ 1670778 h 5907136"/>
              <a:gd name="connsiteX1494" fmla="*/ 8913566 w 12078891"/>
              <a:gd name="connsiteY1494" fmla="*/ 1675869 h 5907136"/>
              <a:gd name="connsiteX1495" fmla="*/ 8908476 w 12078891"/>
              <a:gd name="connsiteY1495" fmla="*/ 1680959 h 5907136"/>
              <a:gd name="connsiteX1496" fmla="*/ 8903385 w 12078891"/>
              <a:gd name="connsiteY1496" fmla="*/ 1675869 h 5907136"/>
              <a:gd name="connsiteX1497" fmla="*/ 8908476 w 12078891"/>
              <a:gd name="connsiteY1497" fmla="*/ 1670778 h 5907136"/>
              <a:gd name="connsiteX1498" fmla="*/ 9803401 w 12078891"/>
              <a:gd name="connsiteY1498" fmla="*/ 1667723 h 5907136"/>
              <a:gd name="connsiteX1499" fmla="*/ 9815617 w 12078891"/>
              <a:gd name="connsiteY1499" fmla="*/ 1679940 h 5907136"/>
              <a:gd name="connsiteX1500" fmla="*/ 9803401 w 12078891"/>
              <a:gd name="connsiteY1500" fmla="*/ 1692156 h 5907136"/>
              <a:gd name="connsiteX1501" fmla="*/ 9791183 w 12078891"/>
              <a:gd name="connsiteY1501" fmla="*/ 1679940 h 5907136"/>
              <a:gd name="connsiteX1502" fmla="*/ 9803401 w 12078891"/>
              <a:gd name="connsiteY1502" fmla="*/ 1667723 h 5907136"/>
              <a:gd name="connsiteX1503" fmla="*/ 7189895 w 12078891"/>
              <a:gd name="connsiteY1503" fmla="*/ 1665690 h 5907136"/>
              <a:gd name="connsiteX1504" fmla="*/ 7202112 w 12078891"/>
              <a:gd name="connsiteY1504" fmla="*/ 1677908 h 5907136"/>
              <a:gd name="connsiteX1505" fmla="*/ 7189895 w 12078891"/>
              <a:gd name="connsiteY1505" fmla="*/ 1690124 h 5907136"/>
              <a:gd name="connsiteX1506" fmla="*/ 7177677 w 12078891"/>
              <a:gd name="connsiteY1506" fmla="*/ 1677908 h 5907136"/>
              <a:gd name="connsiteX1507" fmla="*/ 7189895 w 12078891"/>
              <a:gd name="connsiteY1507" fmla="*/ 1665690 h 5907136"/>
              <a:gd name="connsiteX1508" fmla="*/ 6840681 w 12078891"/>
              <a:gd name="connsiteY1508" fmla="*/ 1665682 h 5907136"/>
              <a:gd name="connsiteX1509" fmla="*/ 6890568 w 12078891"/>
              <a:gd name="connsiteY1509" fmla="*/ 1714552 h 5907136"/>
              <a:gd name="connsiteX1510" fmla="*/ 6840681 w 12078891"/>
              <a:gd name="connsiteY1510" fmla="*/ 1763425 h 5907136"/>
              <a:gd name="connsiteX1511" fmla="*/ 6790793 w 12078891"/>
              <a:gd name="connsiteY1511" fmla="*/ 1714552 h 5907136"/>
              <a:gd name="connsiteX1512" fmla="*/ 6840681 w 12078891"/>
              <a:gd name="connsiteY1512" fmla="*/ 1665682 h 5907136"/>
              <a:gd name="connsiteX1513" fmla="*/ 4489879 w 12078891"/>
              <a:gd name="connsiteY1513" fmla="*/ 1651438 h 5907136"/>
              <a:gd name="connsiteX1514" fmla="*/ 4500062 w 12078891"/>
              <a:gd name="connsiteY1514" fmla="*/ 1661619 h 5907136"/>
              <a:gd name="connsiteX1515" fmla="*/ 4489879 w 12078891"/>
              <a:gd name="connsiteY1515" fmla="*/ 1671800 h 5907136"/>
              <a:gd name="connsiteX1516" fmla="*/ 4479698 w 12078891"/>
              <a:gd name="connsiteY1516" fmla="*/ 1661619 h 5907136"/>
              <a:gd name="connsiteX1517" fmla="*/ 4489879 w 12078891"/>
              <a:gd name="connsiteY1517" fmla="*/ 1651438 h 5907136"/>
              <a:gd name="connsiteX1518" fmla="*/ 4124356 w 12078891"/>
              <a:gd name="connsiteY1518" fmla="*/ 1643267 h 5907136"/>
              <a:gd name="connsiteX1519" fmla="*/ 4135556 w 12078891"/>
              <a:gd name="connsiteY1519" fmla="*/ 1654466 h 5907136"/>
              <a:gd name="connsiteX1520" fmla="*/ 4124356 w 12078891"/>
              <a:gd name="connsiteY1520" fmla="*/ 1665666 h 5907136"/>
              <a:gd name="connsiteX1521" fmla="*/ 4113157 w 12078891"/>
              <a:gd name="connsiteY1521" fmla="*/ 1654466 h 5907136"/>
              <a:gd name="connsiteX1522" fmla="*/ 4124356 w 12078891"/>
              <a:gd name="connsiteY1522" fmla="*/ 1643267 h 5907136"/>
              <a:gd name="connsiteX1523" fmla="*/ 1369383 w 12078891"/>
              <a:gd name="connsiteY1523" fmla="*/ 1634128 h 5907136"/>
              <a:gd name="connsiteX1524" fmla="*/ 1384655 w 12078891"/>
              <a:gd name="connsiteY1524" fmla="*/ 1649400 h 5907136"/>
              <a:gd name="connsiteX1525" fmla="*/ 1369383 w 12078891"/>
              <a:gd name="connsiteY1525" fmla="*/ 1664671 h 5907136"/>
              <a:gd name="connsiteX1526" fmla="*/ 1354111 w 12078891"/>
              <a:gd name="connsiteY1526" fmla="*/ 1649400 h 5907136"/>
              <a:gd name="connsiteX1527" fmla="*/ 1369383 w 12078891"/>
              <a:gd name="connsiteY1527" fmla="*/ 1634128 h 5907136"/>
              <a:gd name="connsiteX1528" fmla="*/ 9290270 w 12078891"/>
              <a:gd name="connsiteY1528" fmla="*/ 1625987 h 5907136"/>
              <a:gd name="connsiteX1529" fmla="*/ 9295360 w 12078891"/>
              <a:gd name="connsiteY1529" fmla="*/ 1631077 h 5907136"/>
              <a:gd name="connsiteX1530" fmla="*/ 9290270 w 12078891"/>
              <a:gd name="connsiteY1530" fmla="*/ 1636167 h 5907136"/>
              <a:gd name="connsiteX1531" fmla="*/ 9285179 w 12078891"/>
              <a:gd name="connsiteY1531" fmla="*/ 1631077 h 5907136"/>
              <a:gd name="connsiteX1532" fmla="*/ 9290270 w 12078891"/>
              <a:gd name="connsiteY1532" fmla="*/ 1625987 h 5907136"/>
              <a:gd name="connsiteX1533" fmla="*/ 1867190 w 12078891"/>
              <a:gd name="connsiteY1533" fmla="*/ 1615780 h 5907136"/>
              <a:gd name="connsiteX1534" fmla="*/ 1879408 w 12078891"/>
              <a:gd name="connsiteY1534" fmla="*/ 1627997 h 5907136"/>
              <a:gd name="connsiteX1535" fmla="*/ 1867190 w 12078891"/>
              <a:gd name="connsiteY1535" fmla="*/ 1640215 h 5907136"/>
              <a:gd name="connsiteX1536" fmla="*/ 1854973 w 12078891"/>
              <a:gd name="connsiteY1536" fmla="*/ 1627997 h 5907136"/>
              <a:gd name="connsiteX1537" fmla="*/ 1867190 w 12078891"/>
              <a:gd name="connsiteY1537" fmla="*/ 1615780 h 5907136"/>
              <a:gd name="connsiteX1538" fmla="*/ 1952765 w 12078891"/>
              <a:gd name="connsiteY1538" fmla="*/ 1611732 h 5907136"/>
              <a:gd name="connsiteX1539" fmla="*/ 1985346 w 12078891"/>
              <a:gd name="connsiteY1539" fmla="*/ 1644310 h 5907136"/>
              <a:gd name="connsiteX1540" fmla="*/ 1952765 w 12078891"/>
              <a:gd name="connsiteY1540" fmla="*/ 1676889 h 5907136"/>
              <a:gd name="connsiteX1541" fmla="*/ 1920186 w 12078891"/>
              <a:gd name="connsiteY1541" fmla="*/ 1644310 h 5907136"/>
              <a:gd name="connsiteX1542" fmla="*/ 1952765 w 12078891"/>
              <a:gd name="connsiteY1542" fmla="*/ 1611732 h 5907136"/>
              <a:gd name="connsiteX1543" fmla="*/ 7601213 w 12078891"/>
              <a:gd name="connsiteY1543" fmla="*/ 1601545 h 5907136"/>
              <a:gd name="connsiteX1544" fmla="*/ 7612413 w 12078891"/>
              <a:gd name="connsiteY1544" fmla="*/ 1612743 h 5907136"/>
              <a:gd name="connsiteX1545" fmla="*/ 7601213 w 12078891"/>
              <a:gd name="connsiteY1545" fmla="*/ 1623943 h 5907136"/>
              <a:gd name="connsiteX1546" fmla="*/ 7590014 w 12078891"/>
              <a:gd name="connsiteY1546" fmla="*/ 1612743 h 5907136"/>
              <a:gd name="connsiteX1547" fmla="*/ 7601213 w 12078891"/>
              <a:gd name="connsiteY1547" fmla="*/ 1601545 h 5907136"/>
              <a:gd name="connsiteX1548" fmla="*/ 4432839 w 12078891"/>
              <a:gd name="connsiteY1548" fmla="*/ 1598471 h 5907136"/>
              <a:gd name="connsiteX1549" fmla="*/ 4450147 w 12078891"/>
              <a:gd name="connsiteY1549" fmla="*/ 1615779 h 5907136"/>
              <a:gd name="connsiteX1550" fmla="*/ 4432839 w 12078891"/>
              <a:gd name="connsiteY1550" fmla="*/ 1633087 h 5907136"/>
              <a:gd name="connsiteX1551" fmla="*/ 4415530 w 12078891"/>
              <a:gd name="connsiteY1551" fmla="*/ 1615779 h 5907136"/>
              <a:gd name="connsiteX1552" fmla="*/ 4432839 w 12078891"/>
              <a:gd name="connsiteY1552" fmla="*/ 1598471 h 5907136"/>
              <a:gd name="connsiteX1553" fmla="*/ 8604059 w 12078891"/>
              <a:gd name="connsiteY1553" fmla="*/ 1598470 h 5907136"/>
              <a:gd name="connsiteX1554" fmla="*/ 8627476 w 12078891"/>
              <a:gd name="connsiteY1554" fmla="*/ 1621886 h 5907136"/>
              <a:gd name="connsiteX1555" fmla="*/ 8604059 w 12078891"/>
              <a:gd name="connsiteY1555" fmla="*/ 1645302 h 5907136"/>
              <a:gd name="connsiteX1556" fmla="*/ 8580642 w 12078891"/>
              <a:gd name="connsiteY1556" fmla="*/ 1621886 h 5907136"/>
              <a:gd name="connsiteX1557" fmla="*/ 8604059 w 12078891"/>
              <a:gd name="connsiteY1557" fmla="*/ 1598470 h 5907136"/>
              <a:gd name="connsiteX1558" fmla="*/ 970231 w 12078891"/>
              <a:gd name="connsiteY1558" fmla="*/ 1592364 h 5907136"/>
              <a:gd name="connsiteX1559" fmla="*/ 985503 w 12078891"/>
              <a:gd name="connsiteY1559" fmla="*/ 1607636 h 5907136"/>
              <a:gd name="connsiteX1560" fmla="*/ 970231 w 12078891"/>
              <a:gd name="connsiteY1560" fmla="*/ 1622908 h 5907136"/>
              <a:gd name="connsiteX1561" fmla="*/ 954959 w 12078891"/>
              <a:gd name="connsiteY1561" fmla="*/ 1607636 h 5907136"/>
              <a:gd name="connsiteX1562" fmla="*/ 970231 w 12078891"/>
              <a:gd name="connsiteY1562" fmla="*/ 1592364 h 5907136"/>
              <a:gd name="connsiteX1563" fmla="*/ 8077693 w 12078891"/>
              <a:gd name="connsiteY1563" fmla="*/ 1588309 h 5907136"/>
              <a:gd name="connsiteX1564" fmla="*/ 8099073 w 12078891"/>
              <a:gd name="connsiteY1564" fmla="*/ 1609690 h 5907136"/>
              <a:gd name="connsiteX1565" fmla="*/ 8077693 w 12078891"/>
              <a:gd name="connsiteY1565" fmla="*/ 1631068 h 5907136"/>
              <a:gd name="connsiteX1566" fmla="*/ 8056312 w 12078891"/>
              <a:gd name="connsiteY1566" fmla="*/ 1609690 h 5907136"/>
              <a:gd name="connsiteX1567" fmla="*/ 8077693 w 12078891"/>
              <a:gd name="connsiteY1567" fmla="*/ 1588309 h 5907136"/>
              <a:gd name="connsiteX1568" fmla="*/ 10993578 w 12078891"/>
              <a:gd name="connsiteY1568" fmla="*/ 1587269 h 5907136"/>
              <a:gd name="connsiteX1569" fmla="*/ 11004777 w 12078891"/>
              <a:gd name="connsiteY1569" fmla="*/ 1598469 h 5907136"/>
              <a:gd name="connsiteX1570" fmla="*/ 10993578 w 12078891"/>
              <a:gd name="connsiteY1570" fmla="*/ 1609668 h 5907136"/>
              <a:gd name="connsiteX1571" fmla="*/ 10982378 w 12078891"/>
              <a:gd name="connsiteY1571" fmla="*/ 1598469 h 5907136"/>
              <a:gd name="connsiteX1572" fmla="*/ 10993578 w 12078891"/>
              <a:gd name="connsiteY1572" fmla="*/ 1587269 h 5907136"/>
              <a:gd name="connsiteX1573" fmla="*/ 1053773 w 12078891"/>
              <a:gd name="connsiteY1573" fmla="*/ 1581190 h 5907136"/>
              <a:gd name="connsiteX1574" fmla="*/ 1061918 w 12078891"/>
              <a:gd name="connsiteY1574" fmla="*/ 1589335 h 5907136"/>
              <a:gd name="connsiteX1575" fmla="*/ 1053773 w 12078891"/>
              <a:gd name="connsiteY1575" fmla="*/ 1597478 h 5907136"/>
              <a:gd name="connsiteX1576" fmla="*/ 1045628 w 12078891"/>
              <a:gd name="connsiteY1576" fmla="*/ 1589335 h 5907136"/>
              <a:gd name="connsiteX1577" fmla="*/ 1053773 w 12078891"/>
              <a:gd name="connsiteY1577" fmla="*/ 1581190 h 5907136"/>
              <a:gd name="connsiteX1578" fmla="*/ 6563753 w 12078891"/>
              <a:gd name="connsiteY1578" fmla="*/ 1579126 h 5907136"/>
              <a:gd name="connsiteX1579" fmla="*/ 6574952 w 12078891"/>
              <a:gd name="connsiteY1579" fmla="*/ 1590325 h 5907136"/>
              <a:gd name="connsiteX1580" fmla="*/ 6563753 w 12078891"/>
              <a:gd name="connsiteY1580" fmla="*/ 1601524 h 5907136"/>
              <a:gd name="connsiteX1581" fmla="*/ 6552553 w 12078891"/>
              <a:gd name="connsiteY1581" fmla="*/ 1590325 h 5907136"/>
              <a:gd name="connsiteX1582" fmla="*/ 6563753 w 12078891"/>
              <a:gd name="connsiteY1582" fmla="*/ 1579126 h 5907136"/>
              <a:gd name="connsiteX1583" fmla="*/ 9187440 w 12078891"/>
              <a:gd name="connsiteY1583" fmla="*/ 1578129 h 5907136"/>
              <a:gd name="connsiteX1584" fmla="*/ 9198639 w 12078891"/>
              <a:gd name="connsiteY1584" fmla="*/ 1589328 h 5907136"/>
              <a:gd name="connsiteX1585" fmla="*/ 9187440 w 12078891"/>
              <a:gd name="connsiteY1585" fmla="*/ 1600526 h 5907136"/>
              <a:gd name="connsiteX1586" fmla="*/ 9176240 w 12078891"/>
              <a:gd name="connsiteY1586" fmla="*/ 1589328 h 5907136"/>
              <a:gd name="connsiteX1587" fmla="*/ 9187440 w 12078891"/>
              <a:gd name="connsiteY1587" fmla="*/ 1578129 h 5907136"/>
              <a:gd name="connsiteX1588" fmla="*/ 5811366 w 12078891"/>
              <a:gd name="connsiteY1588" fmla="*/ 1539421 h 5907136"/>
              <a:gd name="connsiteX1589" fmla="*/ 5821547 w 12078891"/>
              <a:gd name="connsiteY1589" fmla="*/ 1549602 h 5907136"/>
              <a:gd name="connsiteX1590" fmla="*/ 5811366 w 12078891"/>
              <a:gd name="connsiteY1590" fmla="*/ 1559783 h 5907136"/>
              <a:gd name="connsiteX1591" fmla="*/ 5801185 w 12078891"/>
              <a:gd name="connsiteY1591" fmla="*/ 1549602 h 5907136"/>
              <a:gd name="connsiteX1592" fmla="*/ 5811366 w 12078891"/>
              <a:gd name="connsiteY1592" fmla="*/ 1539421 h 5907136"/>
              <a:gd name="connsiteX1593" fmla="*/ 6556626 w 12078891"/>
              <a:gd name="connsiteY1593" fmla="*/ 1510942 h 5907136"/>
              <a:gd name="connsiteX1594" fmla="*/ 6568843 w 12078891"/>
              <a:gd name="connsiteY1594" fmla="*/ 1523160 h 5907136"/>
              <a:gd name="connsiteX1595" fmla="*/ 6556626 w 12078891"/>
              <a:gd name="connsiteY1595" fmla="*/ 1535375 h 5907136"/>
              <a:gd name="connsiteX1596" fmla="*/ 6544408 w 12078891"/>
              <a:gd name="connsiteY1596" fmla="*/ 1523160 h 5907136"/>
              <a:gd name="connsiteX1597" fmla="*/ 6556626 w 12078891"/>
              <a:gd name="connsiteY1597" fmla="*/ 1510942 h 5907136"/>
              <a:gd name="connsiteX1598" fmla="*/ 5064100 w 12078891"/>
              <a:gd name="connsiteY1598" fmla="*/ 1507884 h 5907136"/>
              <a:gd name="connsiteX1599" fmla="*/ 5076314 w 12078891"/>
              <a:gd name="connsiteY1599" fmla="*/ 1520102 h 5907136"/>
              <a:gd name="connsiteX1600" fmla="*/ 5064100 w 12078891"/>
              <a:gd name="connsiteY1600" fmla="*/ 1532317 h 5907136"/>
              <a:gd name="connsiteX1601" fmla="*/ 5051886 w 12078891"/>
              <a:gd name="connsiteY1601" fmla="*/ 1520102 h 5907136"/>
              <a:gd name="connsiteX1602" fmla="*/ 5064100 w 12078891"/>
              <a:gd name="connsiteY1602" fmla="*/ 1507884 h 5907136"/>
              <a:gd name="connsiteX1603" fmla="*/ 12045293 w 12078891"/>
              <a:gd name="connsiteY1603" fmla="*/ 1495671 h 5907136"/>
              <a:gd name="connsiteX1604" fmla="*/ 12074818 w 12078891"/>
              <a:gd name="connsiteY1604" fmla="*/ 1525195 h 5907136"/>
              <a:gd name="connsiteX1605" fmla="*/ 12045293 w 12078891"/>
              <a:gd name="connsiteY1605" fmla="*/ 1553701 h 5907136"/>
              <a:gd name="connsiteX1606" fmla="*/ 12015767 w 12078891"/>
              <a:gd name="connsiteY1606" fmla="*/ 1525195 h 5907136"/>
              <a:gd name="connsiteX1607" fmla="*/ 12045293 w 12078891"/>
              <a:gd name="connsiteY1607" fmla="*/ 1495671 h 5907136"/>
              <a:gd name="connsiteX1608" fmla="*/ 7198040 w 12078891"/>
              <a:gd name="connsiteY1608" fmla="*/ 1482432 h 5907136"/>
              <a:gd name="connsiteX1609" fmla="*/ 7203130 w 12078891"/>
              <a:gd name="connsiteY1609" fmla="*/ 1487523 h 5907136"/>
              <a:gd name="connsiteX1610" fmla="*/ 7198040 w 12078891"/>
              <a:gd name="connsiteY1610" fmla="*/ 1492613 h 5907136"/>
              <a:gd name="connsiteX1611" fmla="*/ 7192949 w 12078891"/>
              <a:gd name="connsiteY1611" fmla="*/ 1487523 h 5907136"/>
              <a:gd name="connsiteX1612" fmla="*/ 7198040 w 12078891"/>
              <a:gd name="connsiteY1612" fmla="*/ 1482432 h 5907136"/>
              <a:gd name="connsiteX1613" fmla="*/ 10018223 w 12078891"/>
              <a:gd name="connsiteY1613" fmla="*/ 1481387 h 5907136"/>
              <a:gd name="connsiteX1614" fmla="*/ 10025350 w 12078891"/>
              <a:gd name="connsiteY1614" fmla="*/ 1488514 h 5907136"/>
              <a:gd name="connsiteX1615" fmla="*/ 10018223 w 12078891"/>
              <a:gd name="connsiteY1615" fmla="*/ 1494622 h 5907136"/>
              <a:gd name="connsiteX1616" fmla="*/ 10011096 w 12078891"/>
              <a:gd name="connsiteY1616" fmla="*/ 1488514 h 5907136"/>
              <a:gd name="connsiteX1617" fmla="*/ 10018223 w 12078891"/>
              <a:gd name="connsiteY1617" fmla="*/ 1481387 h 5907136"/>
              <a:gd name="connsiteX1618" fmla="*/ 8393309 w 12078891"/>
              <a:gd name="connsiteY1618" fmla="*/ 1477350 h 5907136"/>
              <a:gd name="connsiteX1619" fmla="*/ 8425888 w 12078891"/>
              <a:gd name="connsiteY1619" fmla="*/ 1509928 h 5907136"/>
              <a:gd name="connsiteX1620" fmla="*/ 8393309 w 12078891"/>
              <a:gd name="connsiteY1620" fmla="*/ 1542506 h 5907136"/>
              <a:gd name="connsiteX1621" fmla="*/ 8360729 w 12078891"/>
              <a:gd name="connsiteY1621" fmla="*/ 1509928 h 5907136"/>
              <a:gd name="connsiteX1622" fmla="*/ 8393309 w 12078891"/>
              <a:gd name="connsiteY1622" fmla="*/ 1477350 h 5907136"/>
              <a:gd name="connsiteX1623" fmla="*/ 5908087 w 12078891"/>
              <a:gd name="connsiteY1623" fmla="*/ 1476298 h 5907136"/>
              <a:gd name="connsiteX1624" fmla="*/ 5910123 w 12078891"/>
              <a:gd name="connsiteY1624" fmla="*/ 1478334 h 5907136"/>
              <a:gd name="connsiteX1625" fmla="*/ 5908087 w 12078891"/>
              <a:gd name="connsiteY1625" fmla="*/ 1480369 h 5907136"/>
              <a:gd name="connsiteX1626" fmla="*/ 5906050 w 12078891"/>
              <a:gd name="connsiteY1626" fmla="*/ 1478334 h 5907136"/>
              <a:gd name="connsiteX1627" fmla="*/ 5908087 w 12078891"/>
              <a:gd name="connsiteY1627" fmla="*/ 1476298 h 5907136"/>
              <a:gd name="connsiteX1628" fmla="*/ 10401034 w 12078891"/>
              <a:gd name="connsiteY1628" fmla="*/ 1474260 h 5907136"/>
              <a:gd name="connsiteX1629" fmla="*/ 10410197 w 12078891"/>
              <a:gd name="connsiteY1629" fmla="*/ 1483423 h 5907136"/>
              <a:gd name="connsiteX1630" fmla="*/ 10401034 w 12078891"/>
              <a:gd name="connsiteY1630" fmla="*/ 1492586 h 5907136"/>
              <a:gd name="connsiteX1631" fmla="*/ 10391871 w 12078891"/>
              <a:gd name="connsiteY1631" fmla="*/ 1483423 h 5907136"/>
              <a:gd name="connsiteX1632" fmla="*/ 10401034 w 12078891"/>
              <a:gd name="connsiteY1632" fmla="*/ 1474260 h 5907136"/>
              <a:gd name="connsiteX1633" fmla="*/ 2631798 w 12078891"/>
              <a:gd name="connsiteY1633" fmla="*/ 1469172 h 5907136"/>
              <a:gd name="connsiteX1634" fmla="*/ 2637906 w 12078891"/>
              <a:gd name="connsiteY1634" fmla="*/ 1475281 h 5907136"/>
              <a:gd name="connsiteX1635" fmla="*/ 2631798 w 12078891"/>
              <a:gd name="connsiteY1635" fmla="*/ 1481390 h 5907136"/>
              <a:gd name="connsiteX1636" fmla="*/ 2625688 w 12078891"/>
              <a:gd name="connsiteY1636" fmla="*/ 1475281 h 5907136"/>
              <a:gd name="connsiteX1637" fmla="*/ 2631798 w 12078891"/>
              <a:gd name="connsiteY1637" fmla="*/ 1469172 h 5907136"/>
              <a:gd name="connsiteX1638" fmla="*/ 8095000 w 12078891"/>
              <a:gd name="connsiteY1638" fmla="*/ 1469170 h 5907136"/>
              <a:gd name="connsiteX1639" fmla="*/ 8107217 w 12078891"/>
              <a:gd name="connsiteY1639" fmla="*/ 1481388 h 5907136"/>
              <a:gd name="connsiteX1640" fmla="*/ 8095000 w 12078891"/>
              <a:gd name="connsiteY1640" fmla="*/ 1493605 h 5907136"/>
              <a:gd name="connsiteX1641" fmla="*/ 8082783 w 12078891"/>
              <a:gd name="connsiteY1641" fmla="*/ 1481388 h 5907136"/>
              <a:gd name="connsiteX1642" fmla="*/ 8095000 w 12078891"/>
              <a:gd name="connsiteY1642" fmla="*/ 1469170 h 5907136"/>
              <a:gd name="connsiteX1643" fmla="*/ 3408677 w 12078891"/>
              <a:gd name="connsiteY1643" fmla="*/ 1462072 h 5907136"/>
              <a:gd name="connsiteX1644" fmla="*/ 3413767 w 12078891"/>
              <a:gd name="connsiteY1644" fmla="*/ 1467163 h 5907136"/>
              <a:gd name="connsiteX1645" fmla="*/ 3408677 w 12078891"/>
              <a:gd name="connsiteY1645" fmla="*/ 1472253 h 5907136"/>
              <a:gd name="connsiteX1646" fmla="*/ 3403585 w 12078891"/>
              <a:gd name="connsiteY1646" fmla="*/ 1467163 h 5907136"/>
              <a:gd name="connsiteX1647" fmla="*/ 3408677 w 12078891"/>
              <a:gd name="connsiteY1647" fmla="*/ 1462072 h 5907136"/>
              <a:gd name="connsiteX1648" fmla="*/ 3686616 w 12078891"/>
              <a:gd name="connsiteY1648" fmla="*/ 1449860 h 5907136"/>
              <a:gd name="connsiteX1649" fmla="*/ 3690689 w 12078891"/>
              <a:gd name="connsiteY1649" fmla="*/ 1453933 h 5907136"/>
              <a:gd name="connsiteX1650" fmla="*/ 3686616 w 12078891"/>
              <a:gd name="connsiteY1650" fmla="*/ 1458006 h 5907136"/>
              <a:gd name="connsiteX1651" fmla="*/ 3682544 w 12078891"/>
              <a:gd name="connsiteY1651" fmla="*/ 1453933 h 5907136"/>
              <a:gd name="connsiteX1652" fmla="*/ 3686616 w 12078891"/>
              <a:gd name="connsiteY1652" fmla="*/ 1449860 h 5907136"/>
              <a:gd name="connsiteX1653" fmla="*/ 8790374 w 12078891"/>
              <a:gd name="connsiteY1653" fmla="*/ 1447825 h 5907136"/>
              <a:gd name="connsiteX1654" fmla="*/ 8795464 w 12078891"/>
              <a:gd name="connsiteY1654" fmla="*/ 1452917 h 5907136"/>
              <a:gd name="connsiteX1655" fmla="*/ 8790374 w 12078891"/>
              <a:gd name="connsiteY1655" fmla="*/ 1458007 h 5907136"/>
              <a:gd name="connsiteX1656" fmla="*/ 8785283 w 12078891"/>
              <a:gd name="connsiteY1656" fmla="*/ 1452917 h 5907136"/>
              <a:gd name="connsiteX1657" fmla="*/ 8790374 w 12078891"/>
              <a:gd name="connsiteY1657" fmla="*/ 1447825 h 5907136"/>
              <a:gd name="connsiteX1658" fmla="*/ 10691198 w 12078891"/>
              <a:gd name="connsiteY1658" fmla="*/ 1418293 h 5907136"/>
              <a:gd name="connsiteX1659" fmla="*/ 10696288 w 12078891"/>
              <a:gd name="connsiteY1659" fmla="*/ 1423383 h 5907136"/>
              <a:gd name="connsiteX1660" fmla="*/ 10691198 w 12078891"/>
              <a:gd name="connsiteY1660" fmla="*/ 1428476 h 5907136"/>
              <a:gd name="connsiteX1661" fmla="*/ 10686107 w 12078891"/>
              <a:gd name="connsiteY1661" fmla="*/ 1423383 h 5907136"/>
              <a:gd name="connsiteX1662" fmla="*/ 10691198 w 12078891"/>
              <a:gd name="connsiteY1662" fmla="*/ 1418293 h 5907136"/>
              <a:gd name="connsiteX1663" fmla="*/ 3349636 w 12078891"/>
              <a:gd name="connsiteY1663" fmla="*/ 1409134 h 5907136"/>
              <a:gd name="connsiteX1664" fmla="*/ 3358800 w 12078891"/>
              <a:gd name="connsiteY1664" fmla="*/ 1418293 h 5907136"/>
              <a:gd name="connsiteX1665" fmla="*/ 3349636 w 12078891"/>
              <a:gd name="connsiteY1665" fmla="*/ 1427460 h 5907136"/>
              <a:gd name="connsiteX1666" fmla="*/ 3340474 w 12078891"/>
              <a:gd name="connsiteY1666" fmla="*/ 1418293 h 5907136"/>
              <a:gd name="connsiteX1667" fmla="*/ 3349636 w 12078891"/>
              <a:gd name="connsiteY1667" fmla="*/ 1409134 h 5907136"/>
              <a:gd name="connsiteX1668" fmla="*/ 4588610 w 12078891"/>
              <a:gd name="connsiteY1668" fmla="*/ 1397903 h 5907136"/>
              <a:gd name="connsiteX1669" fmla="*/ 4596755 w 12078891"/>
              <a:gd name="connsiteY1669" fmla="*/ 1406048 h 5907136"/>
              <a:gd name="connsiteX1670" fmla="*/ 4588610 w 12078891"/>
              <a:gd name="connsiteY1670" fmla="*/ 1414193 h 5907136"/>
              <a:gd name="connsiteX1671" fmla="*/ 4580466 w 12078891"/>
              <a:gd name="connsiteY1671" fmla="*/ 1406048 h 5907136"/>
              <a:gd name="connsiteX1672" fmla="*/ 4588610 w 12078891"/>
              <a:gd name="connsiteY1672" fmla="*/ 1397903 h 5907136"/>
              <a:gd name="connsiteX1673" fmla="*/ 1814297 w 12078891"/>
              <a:gd name="connsiteY1673" fmla="*/ 1390807 h 5907136"/>
              <a:gd name="connsiteX1674" fmla="*/ 1835677 w 12078891"/>
              <a:gd name="connsiteY1674" fmla="*/ 1412190 h 5907136"/>
              <a:gd name="connsiteX1675" fmla="*/ 1814297 w 12078891"/>
              <a:gd name="connsiteY1675" fmla="*/ 1433570 h 5907136"/>
              <a:gd name="connsiteX1676" fmla="*/ 1792917 w 12078891"/>
              <a:gd name="connsiteY1676" fmla="*/ 1412190 h 5907136"/>
              <a:gd name="connsiteX1677" fmla="*/ 1814297 w 12078891"/>
              <a:gd name="connsiteY1677" fmla="*/ 1390807 h 5907136"/>
              <a:gd name="connsiteX1678" fmla="*/ 9676136 w 12078891"/>
              <a:gd name="connsiteY1678" fmla="*/ 1389757 h 5907136"/>
              <a:gd name="connsiteX1679" fmla="*/ 9679190 w 12078891"/>
              <a:gd name="connsiteY1679" fmla="*/ 1392811 h 5907136"/>
              <a:gd name="connsiteX1680" fmla="*/ 9676136 w 12078891"/>
              <a:gd name="connsiteY1680" fmla="*/ 1395866 h 5907136"/>
              <a:gd name="connsiteX1681" fmla="*/ 9673081 w 12078891"/>
              <a:gd name="connsiteY1681" fmla="*/ 1392811 h 5907136"/>
              <a:gd name="connsiteX1682" fmla="*/ 9676136 w 12078891"/>
              <a:gd name="connsiteY1682" fmla="*/ 1389757 h 5907136"/>
              <a:gd name="connsiteX1683" fmla="*/ 12015767 w 12078891"/>
              <a:gd name="connsiteY1683" fmla="*/ 1375502 h 5907136"/>
              <a:gd name="connsiteX1684" fmla="*/ 12018821 w 12078891"/>
              <a:gd name="connsiteY1684" fmla="*/ 1378556 h 5907136"/>
              <a:gd name="connsiteX1685" fmla="*/ 12015767 w 12078891"/>
              <a:gd name="connsiteY1685" fmla="*/ 1381611 h 5907136"/>
              <a:gd name="connsiteX1686" fmla="*/ 12012713 w 12078891"/>
              <a:gd name="connsiteY1686" fmla="*/ 1378556 h 5907136"/>
              <a:gd name="connsiteX1687" fmla="*/ 12015767 w 12078891"/>
              <a:gd name="connsiteY1687" fmla="*/ 1375502 h 5907136"/>
              <a:gd name="connsiteX1688" fmla="*/ 9431787 w 12078891"/>
              <a:gd name="connsiteY1688" fmla="*/ 1368376 h 5907136"/>
              <a:gd name="connsiteX1689" fmla="*/ 9437896 w 12078891"/>
              <a:gd name="connsiteY1689" fmla="*/ 1373467 h 5907136"/>
              <a:gd name="connsiteX1690" fmla="*/ 9431787 w 12078891"/>
              <a:gd name="connsiteY1690" fmla="*/ 1379575 h 5907136"/>
              <a:gd name="connsiteX1691" fmla="*/ 9425678 w 12078891"/>
              <a:gd name="connsiteY1691" fmla="*/ 1373467 h 5907136"/>
              <a:gd name="connsiteX1692" fmla="*/ 9431787 w 12078891"/>
              <a:gd name="connsiteY1692" fmla="*/ 1368376 h 5907136"/>
              <a:gd name="connsiteX1693" fmla="*/ 7596123 w 12078891"/>
              <a:gd name="connsiteY1693" fmla="*/ 1359243 h 5907136"/>
              <a:gd name="connsiteX1694" fmla="*/ 7604268 w 12078891"/>
              <a:gd name="connsiteY1694" fmla="*/ 1367389 h 5907136"/>
              <a:gd name="connsiteX1695" fmla="*/ 7596123 w 12078891"/>
              <a:gd name="connsiteY1695" fmla="*/ 1374515 h 5907136"/>
              <a:gd name="connsiteX1696" fmla="*/ 7587978 w 12078891"/>
              <a:gd name="connsiteY1696" fmla="*/ 1367389 h 5907136"/>
              <a:gd name="connsiteX1697" fmla="*/ 7596123 w 12078891"/>
              <a:gd name="connsiteY1697" fmla="*/ 1359243 h 5907136"/>
              <a:gd name="connsiteX1698" fmla="*/ 5364445 w 12078891"/>
              <a:gd name="connsiteY1698" fmla="*/ 1346011 h 5907136"/>
              <a:gd name="connsiteX1699" fmla="*/ 5381754 w 12078891"/>
              <a:gd name="connsiteY1699" fmla="*/ 1363320 h 5907136"/>
              <a:gd name="connsiteX1700" fmla="*/ 5364445 w 12078891"/>
              <a:gd name="connsiteY1700" fmla="*/ 1380628 h 5907136"/>
              <a:gd name="connsiteX1701" fmla="*/ 5347139 w 12078891"/>
              <a:gd name="connsiteY1701" fmla="*/ 1363320 h 5907136"/>
              <a:gd name="connsiteX1702" fmla="*/ 5364445 w 12078891"/>
              <a:gd name="connsiteY1702" fmla="*/ 1346011 h 5907136"/>
              <a:gd name="connsiteX1703" fmla="*/ 12059547 w 12078891"/>
              <a:gd name="connsiteY1703" fmla="*/ 1314439 h 5907136"/>
              <a:gd name="connsiteX1704" fmla="*/ 12064637 w 12078891"/>
              <a:gd name="connsiteY1704" fmla="*/ 1319529 h 5907136"/>
              <a:gd name="connsiteX1705" fmla="*/ 12059547 w 12078891"/>
              <a:gd name="connsiteY1705" fmla="*/ 1324620 h 5907136"/>
              <a:gd name="connsiteX1706" fmla="*/ 12054456 w 12078891"/>
              <a:gd name="connsiteY1706" fmla="*/ 1319529 h 5907136"/>
              <a:gd name="connsiteX1707" fmla="*/ 12059547 w 12078891"/>
              <a:gd name="connsiteY1707" fmla="*/ 1314439 h 5907136"/>
              <a:gd name="connsiteX1708" fmla="*/ 11131025 w 12078891"/>
              <a:gd name="connsiteY1708" fmla="*/ 1300174 h 5907136"/>
              <a:gd name="connsiteX1709" fmla="*/ 11149350 w 12078891"/>
              <a:gd name="connsiteY1709" fmla="*/ 1318500 h 5907136"/>
              <a:gd name="connsiteX1710" fmla="*/ 11131025 w 12078891"/>
              <a:gd name="connsiteY1710" fmla="*/ 1336827 h 5907136"/>
              <a:gd name="connsiteX1711" fmla="*/ 11112698 w 12078891"/>
              <a:gd name="connsiteY1711" fmla="*/ 1318500 h 5907136"/>
              <a:gd name="connsiteX1712" fmla="*/ 11131025 w 12078891"/>
              <a:gd name="connsiteY1712" fmla="*/ 1300174 h 5907136"/>
              <a:gd name="connsiteX1713" fmla="*/ 8098055 w 12078891"/>
              <a:gd name="connsiteY1713" fmla="*/ 1297139 h 5907136"/>
              <a:gd name="connsiteX1714" fmla="*/ 8133689 w 12078891"/>
              <a:gd name="connsiteY1714" fmla="*/ 1332775 h 5907136"/>
              <a:gd name="connsiteX1715" fmla="*/ 8098055 w 12078891"/>
              <a:gd name="connsiteY1715" fmla="*/ 1368410 h 5907136"/>
              <a:gd name="connsiteX1716" fmla="*/ 8062421 w 12078891"/>
              <a:gd name="connsiteY1716" fmla="*/ 1332775 h 5907136"/>
              <a:gd name="connsiteX1717" fmla="*/ 8098055 w 12078891"/>
              <a:gd name="connsiteY1717" fmla="*/ 1297139 h 5907136"/>
              <a:gd name="connsiteX1718" fmla="*/ 5691230 w 12078891"/>
              <a:gd name="connsiteY1718" fmla="*/ 1264529 h 5907136"/>
              <a:gd name="connsiteX1719" fmla="*/ 5701411 w 12078891"/>
              <a:gd name="connsiteY1719" fmla="*/ 1274710 h 5907136"/>
              <a:gd name="connsiteX1720" fmla="*/ 5691230 w 12078891"/>
              <a:gd name="connsiteY1720" fmla="*/ 1284890 h 5907136"/>
              <a:gd name="connsiteX1721" fmla="*/ 5681049 w 12078891"/>
              <a:gd name="connsiteY1721" fmla="*/ 1274710 h 5907136"/>
              <a:gd name="connsiteX1722" fmla="*/ 5691230 w 12078891"/>
              <a:gd name="connsiteY1722" fmla="*/ 1264529 h 5907136"/>
              <a:gd name="connsiteX1723" fmla="*/ 10805227 w 12078891"/>
              <a:gd name="connsiteY1723" fmla="*/ 1263541 h 5907136"/>
              <a:gd name="connsiteX1724" fmla="*/ 10818462 w 12078891"/>
              <a:gd name="connsiteY1724" fmla="*/ 1276776 h 5907136"/>
              <a:gd name="connsiteX1725" fmla="*/ 10805227 w 12078891"/>
              <a:gd name="connsiteY1725" fmla="*/ 1290011 h 5907136"/>
              <a:gd name="connsiteX1726" fmla="*/ 10791991 w 12078891"/>
              <a:gd name="connsiteY1726" fmla="*/ 1276776 h 5907136"/>
              <a:gd name="connsiteX1727" fmla="*/ 10805227 w 12078891"/>
              <a:gd name="connsiteY1727" fmla="*/ 1263541 h 5907136"/>
              <a:gd name="connsiteX1728" fmla="*/ 298292 w 12078891"/>
              <a:gd name="connsiteY1728" fmla="*/ 1260468 h 5907136"/>
              <a:gd name="connsiteX1729" fmla="*/ 408248 w 12078891"/>
              <a:gd name="connsiteY1729" fmla="*/ 1369407 h 5907136"/>
              <a:gd name="connsiteX1730" fmla="*/ 298292 w 12078891"/>
              <a:gd name="connsiteY1730" fmla="*/ 1478349 h 5907136"/>
              <a:gd name="connsiteX1731" fmla="*/ 188336 w 12078891"/>
              <a:gd name="connsiteY1731" fmla="*/ 1369407 h 5907136"/>
              <a:gd name="connsiteX1732" fmla="*/ 298292 w 12078891"/>
              <a:gd name="connsiteY1732" fmla="*/ 1260468 h 5907136"/>
              <a:gd name="connsiteX1733" fmla="*/ 11437477 w 12078891"/>
              <a:gd name="connsiteY1733" fmla="*/ 1252334 h 5907136"/>
              <a:gd name="connsiteX1734" fmla="*/ 11459875 w 12078891"/>
              <a:gd name="connsiteY1734" fmla="*/ 1274732 h 5907136"/>
              <a:gd name="connsiteX1735" fmla="*/ 11437477 w 12078891"/>
              <a:gd name="connsiteY1735" fmla="*/ 1297131 h 5907136"/>
              <a:gd name="connsiteX1736" fmla="*/ 11415078 w 12078891"/>
              <a:gd name="connsiteY1736" fmla="*/ 1274732 h 5907136"/>
              <a:gd name="connsiteX1737" fmla="*/ 11437477 w 12078891"/>
              <a:gd name="connsiteY1737" fmla="*/ 1252334 h 5907136"/>
              <a:gd name="connsiteX1738" fmla="*/ 3814846 w 12078891"/>
              <a:gd name="connsiteY1738" fmla="*/ 1200388 h 5907136"/>
              <a:gd name="connsiteX1739" fmla="*/ 3818919 w 12078891"/>
              <a:gd name="connsiteY1739" fmla="*/ 1204460 h 5907136"/>
              <a:gd name="connsiteX1740" fmla="*/ 3814846 w 12078891"/>
              <a:gd name="connsiteY1740" fmla="*/ 1208533 h 5907136"/>
              <a:gd name="connsiteX1741" fmla="*/ 3810773 w 12078891"/>
              <a:gd name="connsiteY1741" fmla="*/ 1204460 h 5907136"/>
              <a:gd name="connsiteX1742" fmla="*/ 3814846 w 12078891"/>
              <a:gd name="connsiteY1742" fmla="*/ 1200388 h 5907136"/>
              <a:gd name="connsiteX1743" fmla="*/ 9736204 w 12078891"/>
              <a:gd name="connsiteY1743" fmla="*/ 1192272 h 5907136"/>
              <a:gd name="connsiteX1744" fmla="*/ 9771838 w 12078891"/>
              <a:gd name="connsiteY1744" fmla="*/ 1227907 h 5907136"/>
              <a:gd name="connsiteX1745" fmla="*/ 9736204 w 12078891"/>
              <a:gd name="connsiteY1745" fmla="*/ 1263541 h 5907136"/>
              <a:gd name="connsiteX1746" fmla="*/ 9699552 w 12078891"/>
              <a:gd name="connsiteY1746" fmla="*/ 1227907 h 5907136"/>
              <a:gd name="connsiteX1747" fmla="*/ 9736204 w 12078891"/>
              <a:gd name="connsiteY1747" fmla="*/ 1192272 h 5907136"/>
              <a:gd name="connsiteX1748" fmla="*/ 10679998 w 12078891"/>
              <a:gd name="connsiteY1748" fmla="*/ 1188190 h 5907136"/>
              <a:gd name="connsiteX1749" fmla="*/ 10687125 w 12078891"/>
              <a:gd name="connsiteY1749" fmla="*/ 1195319 h 5907136"/>
              <a:gd name="connsiteX1750" fmla="*/ 10679998 w 12078891"/>
              <a:gd name="connsiteY1750" fmla="*/ 1202445 h 5907136"/>
              <a:gd name="connsiteX1751" fmla="*/ 10672872 w 12078891"/>
              <a:gd name="connsiteY1751" fmla="*/ 1195319 h 5907136"/>
              <a:gd name="connsiteX1752" fmla="*/ 10679998 w 12078891"/>
              <a:gd name="connsiteY1752" fmla="*/ 1188190 h 5907136"/>
              <a:gd name="connsiteX1753" fmla="*/ 1609646 w 12078891"/>
              <a:gd name="connsiteY1753" fmla="*/ 1183104 h 5907136"/>
              <a:gd name="connsiteX1754" fmla="*/ 1614735 w 12078891"/>
              <a:gd name="connsiteY1754" fmla="*/ 1188193 h 5907136"/>
              <a:gd name="connsiteX1755" fmla="*/ 1609646 w 12078891"/>
              <a:gd name="connsiteY1755" fmla="*/ 1193283 h 5907136"/>
              <a:gd name="connsiteX1756" fmla="*/ 1604554 w 12078891"/>
              <a:gd name="connsiteY1756" fmla="*/ 1188193 h 5907136"/>
              <a:gd name="connsiteX1757" fmla="*/ 1609646 w 12078891"/>
              <a:gd name="connsiteY1757" fmla="*/ 1183104 h 5907136"/>
              <a:gd name="connsiteX1758" fmla="*/ 8997051 w 12078891"/>
              <a:gd name="connsiteY1758" fmla="*/ 1183079 h 5907136"/>
              <a:gd name="connsiteX1759" fmla="*/ 9006214 w 12078891"/>
              <a:gd name="connsiteY1759" fmla="*/ 1192241 h 5907136"/>
              <a:gd name="connsiteX1760" fmla="*/ 8997051 w 12078891"/>
              <a:gd name="connsiteY1760" fmla="*/ 1201404 h 5907136"/>
              <a:gd name="connsiteX1761" fmla="*/ 8987888 w 12078891"/>
              <a:gd name="connsiteY1761" fmla="*/ 1192241 h 5907136"/>
              <a:gd name="connsiteX1762" fmla="*/ 8997051 w 12078891"/>
              <a:gd name="connsiteY1762" fmla="*/ 1183079 h 5907136"/>
              <a:gd name="connsiteX1763" fmla="*/ 2764214 w 12078891"/>
              <a:gd name="connsiteY1763" fmla="*/ 1173943 h 5907136"/>
              <a:gd name="connsiteX1764" fmla="*/ 2772359 w 12078891"/>
              <a:gd name="connsiteY1764" fmla="*/ 1182089 h 5907136"/>
              <a:gd name="connsiteX1765" fmla="*/ 2764214 w 12078891"/>
              <a:gd name="connsiteY1765" fmla="*/ 1190233 h 5907136"/>
              <a:gd name="connsiteX1766" fmla="*/ 2756067 w 12078891"/>
              <a:gd name="connsiteY1766" fmla="*/ 1182089 h 5907136"/>
              <a:gd name="connsiteX1767" fmla="*/ 2764214 w 12078891"/>
              <a:gd name="connsiteY1767" fmla="*/ 1173943 h 5907136"/>
              <a:gd name="connsiteX1768" fmla="*/ 2648148 w 12078891"/>
              <a:gd name="connsiteY1768" fmla="*/ 1159690 h 5907136"/>
              <a:gd name="connsiteX1769" fmla="*/ 2656293 w 12078891"/>
              <a:gd name="connsiteY1769" fmla="*/ 1167833 h 5907136"/>
              <a:gd name="connsiteX1770" fmla="*/ 2648148 w 12078891"/>
              <a:gd name="connsiteY1770" fmla="*/ 1175980 h 5907136"/>
              <a:gd name="connsiteX1771" fmla="*/ 2640003 w 12078891"/>
              <a:gd name="connsiteY1771" fmla="*/ 1167833 h 5907136"/>
              <a:gd name="connsiteX1772" fmla="*/ 2648148 w 12078891"/>
              <a:gd name="connsiteY1772" fmla="*/ 1159690 h 5907136"/>
              <a:gd name="connsiteX1773" fmla="*/ 4093873 w 12078891"/>
              <a:gd name="connsiteY1773" fmla="*/ 1127106 h 5907136"/>
              <a:gd name="connsiteX1774" fmla="*/ 4107107 w 12078891"/>
              <a:gd name="connsiteY1774" fmla="*/ 1140346 h 5907136"/>
              <a:gd name="connsiteX1775" fmla="*/ 4093873 w 12078891"/>
              <a:gd name="connsiteY1775" fmla="*/ 1153581 h 5907136"/>
              <a:gd name="connsiteX1776" fmla="*/ 4080636 w 12078891"/>
              <a:gd name="connsiteY1776" fmla="*/ 1140346 h 5907136"/>
              <a:gd name="connsiteX1777" fmla="*/ 4093873 w 12078891"/>
              <a:gd name="connsiteY1777" fmla="*/ 1127106 h 5907136"/>
              <a:gd name="connsiteX1778" fmla="*/ 4586598 w 12078891"/>
              <a:gd name="connsiteY1778" fmla="*/ 1109799 h 5907136"/>
              <a:gd name="connsiteX1779" fmla="*/ 4590671 w 12078891"/>
              <a:gd name="connsiteY1779" fmla="*/ 1113871 h 5907136"/>
              <a:gd name="connsiteX1780" fmla="*/ 4586598 w 12078891"/>
              <a:gd name="connsiteY1780" fmla="*/ 1117944 h 5907136"/>
              <a:gd name="connsiteX1781" fmla="*/ 4582523 w 12078891"/>
              <a:gd name="connsiteY1781" fmla="*/ 1113871 h 5907136"/>
              <a:gd name="connsiteX1782" fmla="*/ 4586598 w 12078891"/>
              <a:gd name="connsiteY1782" fmla="*/ 1109799 h 5907136"/>
              <a:gd name="connsiteX1783" fmla="*/ 7513655 w 12078891"/>
              <a:gd name="connsiteY1783" fmla="*/ 1097557 h 5907136"/>
              <a:gd name="connsiteX1784" fmla="*/ 7515692 w 12078891"/>
              <a:gd name="connsiteY1784" fmla="*/ 1099593 h 5907136"/>
              <a:gd name="connsiteX1785" fmla="*/ 7513655 w 12078891"/>
              <a:gd name="connsiteY1785" fmla="*/ 1101630 h 5907136"/>
              <a:gd name="connsiteX1786" fmla="*/ 7511619 w 12078891"/>
              <a:gd name="connsiteY1786" fmla="*/ 1099593 h 5907136"/>
              <a:gd name="connsiteX1787" fmla="*/ 7513655 w 12078891"/>
              <a:gd name="connsiteY1787" fmla="*/ 1097557 h 5907136"/>
              <a:gd name="connsiteX1788" fmla="*/ 3753810 w 12078891"/>
              <a:gd name="connsiteY1788" fmla="*/ 1095550 h 5907136"/>
              <a:gd name="connsiteX1789" fmla="*/ 3776207 w 12078891"/>
              <a:gd name="connsiteY1789" fmla="*/ 1117946 h 5907136"/>
              <a:gd name="connsiteX1790" fmla="*/ 3753810 w 12078891"/>
              <a:gd name="connsiteY1790" fmla="*/ 1140347 h 5907136"/>
              <a:gd name="connsiteX1791" fmla="*/ 3731412 w 12078891"/>
              <a:gd name="connsiteY1791" fmla="*/ 1117946 h 5907136"/>
              <a:gd name="connsiteX1792" fmla="*/ 3753810 w 12078891"/>
              <a:gd name="connsiteY1792" fmla="*/ 1095550 h 5907136"/>
              <a:gd name="connsiteX1793" fmla="*/ 4764761 w 12078891"/>
              <a:gd name="connsiteY1793" fmla="*/ 1095542 h 5907136"/>
              <a:gd name="connsiteX1794" fmla="*/ 4774946 w 12078891"/>
              <a:gd name="connsiteY1794" fmla="*/ 1105725 h 5907136"/>
              <a:gd name="connsiteX1795" fmla="*/ 4764761 w 12078891"/>
              <a:gd name="connsiteY1795" fmla="*/ 1115903 h 5907136"/>
              <a:gd name="connsiteX1796" fmla="*/ 4754580 w 12078891"/>
              <a:gd name="connsiteY1796" fmla="*/ 1105725 h 5907136"/>
              <a:gd name="connsiteX1797" fmla="*/ 4764761 w 12078891"/>
              <a:gd name="connsiteY1797" fmla="*/ 1095542 h 5907136"/>
              <a:gd name="connsiteX1798" fmla="*/ 10431577 w 12078891"/>
              <a:gd name="connsiteY1798" fmla="*/ 1092497 h 5907136"/>
              <a:gd name="connsiteX1799" fmla="*/ 10452957 w 12078891"/>
              <a:gd name="connsiteY1799" fmla="*/ 1113876 h 5907136"/>
              <a:gd name="connsiteX1800" fmla="*/ 10431577 w 12078891"/>
              <a:gd name="connsiteY1800" fmla="*/ 1135254 h 5907136"/>
              <a:gd name="connsiteX1801" fmla="*/ 10410197 w 12078891"/>
              <a:gd name="connsiteY1801" fmla="*/ 1113876 h 5907136"/>
              <a:gd name="connsiteX1802" fmla="*/ 10431577 w 12078891"/>
              <a:gd name="connsiteY1802" fmla="*/ 1092497 h 5907136"/>
              <a:gd name="connsiteX1803" fmla="*/ 9323867 w 12078891"/>
              <a:gd name="connsiteY1803" fmla="*/ 1089437 h 5907136"/>
              <a:gd name="connsiteX1804" fmla="*/ 9336084 w 12078891"/>
              <a:gd name="connsiteY1804" fmla="*/ 1101655 h 5907136"/>
              <a:gd name="connsiteX1805" fmla="*/ 9323867 w 12078891"/>
              <a:gd name="connsiteY1805" fmla="*/ 1113872 h 5907136"/>
              <a:gd name="connsiteX1806" fmla="*/ 9311649 w 12078891"/>
              <a:gd name="connsiteY1806" fmla="*/ 1101655 h 5907136"/>
              <a:gd name="connsiteX1807" fmla="*/ 9323867 w 12078891"/>
              <a:gd name="connsiteY1807" fmla="*/ 1089437 h 5907136"/>
              <a:gd name="connsiteX1808" fmla="*/ 10601604 w 12078891"/>
              <a:gd name="connsiteY1808" fmla="*/ 1085369 h 5907136"/>
              <a:gd name="connsiteX1809" fmla="*/ 10627057 w 12078891"/>
              <a:gd name="connsiteY1809" fmla="*/ 1109804 h 5907136"/>
              <a:gd name="connsiteX1810" fmla="*/ 10601604 w 12078891"/>
              <a:gd name="connsiteY1810" fmla="*/ 1134235 h 5907136"/>
              <a:gd name="connsiteX1811" fmla="*/ 10577169 w 12078891"/>
              <a:gd name="connsiteY1811" fmla="*/ 1109804 h 5907136"/>
              <a:gd name="connsiteX1812" fmla="*/ 10601604 w 12078891"/>
              <a:gd name="connsiteY1812" fmla="*/ 1085369 h 5907136"/>
              <a:gd name="connsiteX1813" fmla="*/ 2304983 w 12078891"/>
              <a:gd name="connsiteY1813" fmla="*/ 1076179 h 5907136"/>
              <a:gd name="connsiteX1814" fmla="*/ 2319236 w 12078891"/>
              <a:gd name="connsiteY1814" fmla="*/ 1090433 h 5907136"/>
              <a:gd name="connsiteX1815" fmla="*/ 2304983 w 12078891"/>
              <a:gd name="connsiteY1815" fmla="*/ 1104686 h 5907136"/>
              <a:gd name="connsiteX1816" fmla="*/ 2290730 w 12078891"/>
              <a:gd name="connsiteY1816" fmla="*/ 1090433 h 5907136"/>
              <a:gd name="connsiteX1817" fmla="*/ 2304983 w 12078891"/>
              <a:gd name="connsiteY1817" fmla="*/ 1076179 h 5907136"/>
              <a:gd name="connsiteX1818" fmla="*/ 6644184 w 12078891"/>
              <a:gd name="connsiteY1818" fmla="*/ 1061950 h 5907136"/>
              <a:gd name="connsiteX1819" fmla="*/ 6662511 w 12078891"/>
              <a:gd name="connsiteY1819" fmla="*/ 1080276 h 5907136"/>
              <a:gd name="connsiteX1820" fmla="*/ 6644184 w 12078891"/>
              <a:gd name="connsiteY1820" fmla="*/ 1098602 h 5907136"/>
              <a:gd name="connsiteX1821" fmla="*/ 6625858 w 12078891"/>
              <a:gd name="connsiteY1821" fmla="*/ 1080276 h 5907136"/>
              <a:gd name="connsiteX1822" fmla="*/ 6644184 w 12078891"/>
              <a:gd name="connsiteY1822" fmla="*/ 1061950 h 5907136"/>
              <a:gd name="connsiteX1823" fmla="*/ 5034577 w 12078891"/>
              <a:gd name="connsiteY1823" fmla="*/ 1060935 h 5907136"/>
              <a:gd name="connsiteX1824" fmla="*/ 5050867 w 12078891"/>
              <a:gd name="connsiteY1824" fmla="*/ 1077224 h 5907136"/>
              <a:gd name="connsiteX1825" fmla="*/ 5034577 w 12078891"/>
              <a:gd name="connsiteY1825" fmla="*/ 1093513 h 5907136"/>
              <a:gd name="connsiteX1826" fmla="*/ 5018293 w 12078891"/>
              <a:gd name="connsiteY1826" fmla="*/ 1077224 h 5907136"/>
              <a:gd name="connsiteX1827" fmla="*/ 5034577 w 12078891"/>
              <a:gd name="connsiteY1827" fmla="*/ 1060935 h 5907136"/>
              <a:gd name="connsiteX1828" fmla="*/ 4292388 w 12078891"/>
              <a:gd name="connsiteY1828" fmla="*/ 1051765 h 5907136"/>
              <a:gd name="connsiteX1829" fmla="*/ 4302574 w 12078891"/>
              <a:gd name="connsiteY1829" fmla="*/ 1061946 h 5907136"/>
              <a:gd name="connsiteX1830" fmla="*/ 4292388 w 12078891"/>
              <a:gd name="connsiteY1830" fmla="*/ 1072127 h 5907136"/>
              <a:gd name="connsiteX1831" fmla="*/ 4282213 w 12078891"/>
              <a:gd name="connsiteY1831" fmla="*/ 1061946 h 5907136"/>
              <a:gd name="connsiteX1832" fmla="*/ 4292388 w 12078891"/>
              <a:gd name="connsiteY1832" fmla="*/ 1051765 h 5907136"/>
              <a:gd name="connsiteX1833" fmla="*/ 7710152 w 12078891"/>
              <a:gd name="connsiteY1833" fmla="*/ 1027306 h 5907136"/>
              <a:gd name="connsiteX1834" fmla="*/ 7719315 w 12078891"/>
              <a:gd name="connsiteY1834" fmla="*/ 1036469 h 5907136"/>
              <a:gd name="connsiteX1835" fmla="*/ 7710152 w 12078891"/>
              <a:gd name="connsiteY1835" fmla="*/ 1045633 h 5907136"/>
              <a:gd name="connsiteX1836" fmla="*/ 7700989 w 12078891"/>
              <a:gd name="connsiteY1836" fmla="*/ 1036469 h 5907136"/>
              <a:gd name="connsiteX1837" fmla="*/ 7710152 w 12078891"/>
              <a:gd name="connsiteY1837" fmla="*/ 1027306 h 5907136"/>
              <a:gd name="connsiteX1838" fmla="*/ 1374422 w 12078891"/>
              <a:gd name="connsiteY1838" fmla="*/ 1019163 h 5907136"/>
              <a:gd name="connsiteX1839" fmla="*/ 1379512 w 12078891"/>
              <a:gd name="connsiteY1839" fmla="*/ 1024254 h 5907136"/>
              <a:gd name="connsiteX1840" fmla="*/ 1374422 w 12078891"/>
              <a:gd name="connsiteY1840" fmla="*/ 1029344 h 5907136"/>
              <a:gd name="connsiteX1841" fmla="*/ 1369331 w 12078891"/>
              <a:gd name="connsiteY1841" fmla="*/ 1024254 h 5907136"/>
              <a:gd name="connsiteX1842" fmla="*/ 1374422 w 12078891"/>
              <a:gd name="connsiteY1842" fmla="*/ 1019163 h 5907136"/>
              <a:gd name="connsiteX1843" fmla="*/ 1313392 w 12078891"/>
              <a:gd name="connsiteY1843" fmla="*/ 992716 h 5907136"/>
              <a:gd name="connsiteX1844" fmla="*/ 1335789 w 12078891"/>
              <a:gd name="connsiteY1844" fmla="*/ 1015116 h 5907136"/>
              <a:gd name="connsiteX1845" fmla="*/ 1313392 w 12078891"/>
              <a:gd name="connsiteY1845" fmla="*/ 1037514 h 5907136"/>
              <a:gd name="connsiteX1846" fmla="*/ 1290993 w 12078891"/>
              <a:gd name="connsiteY1846" fmla="*/ 1015116 h 5907136"/>
              <a:gd name="connsiteX1847" fmla="*/ 1313392 w 12078891"/>
              <a:gd name="connsiteY1847" fmla="*/ 992716 h 5907136"/>
              <a:gd name="connsiteX1848" fmla="*/ 5232076 w 12078891"/>
              <a:gd name="connsiteY1848" fmla="*/ 980492 h 5907136"/>
              <a:gd name="connsiteX1849" fmla="*/ 5241226 w 12078891"/>
              <a:gd name="connsiteY1849" fmla="*/ 989655 h 5907136"/>
              <a:gd name="connsiteX1850" fmla="*/ 5232076 w 12078891"/>
              <a:gd name="connsiteY1850" fmla="*/ 998818 h 5907136"/>
              <a:gd name="connsiteX1851" fmla="*/ 5222909 w 12078891"/>
              <a:gd name="connsiteY1851" fmla="*/ 989655 h 5907136"/>
              <a:gd name="connsiteX1852" fmla="*/ 5232076 w 12078891"/>
              <a:gd name="connsiteY1852" fmla="*/ 980492 h 5907136"/>
              <a:gd name="connsiteX1853" fmla="*/ 7707098 w 12078891"/>
              <a:gd name="connsiteY1853" fmla="*/ 969283 h 5907136"/>
              <a:gd name="connsiteX1854" fmla="*/ 7729496 w 12078891"/>
              <a:gd name="connsiteY1854" fmla="*/ 991681 h 5907136"/>
              <a:gd name="connsiteX1855" fmla="*/ 7707098 w 12078891"/>
              <a:gd name="connsiteY1855" fmla="*/ 1014079 h 5907136"/>
              <a:gd name="connsiteX1856" fmla="*/ 7684699 w 12078891"/>
              <a:gd name="connsiteY1856" fmla="*/ 991681 h 5907136"/>
              <a:gd name="connsiteX1857" fmla="*/ 7707098 w 12078891"/>
              <a:gd name="connsiteY1857" fmla="*/ 969283 h 5907136"/>
              <a:gd name="connsiteX1858" fmla="*/ 2975991 w 12078891"/>
              <a:gd name="connsiteY1858" fmla="*/ 968282 h 5907136"/>
              <a:gd name="connsiteX1859" fmla="*/ 2990748 w 12078891"/>
              <a:gd name="connsiteY1859" fmla="*/ 973373 h 5907136"/>
              <a:gd name="connsiteX1860" fmla="*/ 2994348 w 12078891"/>
              <a:gd name="connsiteY1860" fmla="*/ 982533 h 5907136"/>
              <a:gd name="connsiteX1861" fmla="*/ 3001424 w 12078891"/>
              <a:gd name="connsiteY1861" fmla="*/ 979477 h 5907136"/>
              <a:gd name="connsiteX1862" fmla="*/ 3018736 w 12078891"/>
              <a:gd name="connsiteY1862" fmla="*/ 996786 h 5907136"/>
              <a:gd name="connsiteX1863" fmla="*/ 3001424 w 12078891"/>
              <a:gd name="connsiteY1863" fmla="*/ 1014093 h 5907136"/>
              <a:gd name="connsiteX1864" fmla="*/ 2988955 w 12078891"/>
              <a:gd name="connsiteY1864" fmla="*/ 1008875 h 5907136"/>
              <a:gd name="connsiteX1865" fmla="*/ 2986581 w 12078891"/>
              <a:gd name="connsiteY1865" fmla="*/ 1002939 h 5907136"/>
              <a:gd name="connsiteX1866" fmla="*/ 2975991 w 12078891"/>
              <a:gd name="connsiteY1866" fmla="*/ 1006971 h 5907136"/>
              <a:gd name="connsiteX1867" fmla="*/ 2955628 w 12078891"/>
              <a:gd name="connsiteY1867" fmla="*/ 987627 h 5907136"/>
              <a:gd name="connsiteX1868" fmla="*/ 2956229 w 12078891"/>
              <a:gd name="connsiteY1868" fmla="*/ 986235 h 5907136"/>
              <a:gd name="connsiteX1869" fmla="*/ 2954541 w 12078891"/>
              <a:gd name="connsiteY1869" fmla="*/ 984547 h 5907136"/>
              <a:gd name="connsiteX1870" fmla="*/ 2958789 w 12078891"/>
              <a:gd name="connsiteY1870" fmla="*/ 980299 h 5907136"/>
              <a:gd name="connsiteX1871" fmla="*/ 2961612 w 12078891"/>
              <a:gd name="connsiteY1871" fmla="*/ 973754 h 5907136"/>
              <a:gd name="connsiteX1872" fmla="*/ 2975991 w 12078891"/>
              <a:gd name="connsiteY1872" fmla="*/ 968282 h 5907136"/>
              <a:gd name="connsiteX1873" fmla="*/ 11050593 w 12078891"/>
              <a:gd name="connsiteY1873" fmla="*/ 929590 h 5907136"/>
              <a:gd name="connsiteX1874" fmla="*/ 11065865 w 12078891"/>
              <a:gd name="connsiteY1874" fmla="*/ 944862 h 5907136"/>
              <a:gd name="connsiteX1875" fmla="*/ 11050593 w 12078891"/>
              <a:gd name="connsiteY1875" fmla="*/ 960134 h 5907136"/>
              <a:gd name="connsiteX1876" fmla="*/ 11035321 w 12078891"/>
              <a:gd name="connsiteY1876" fmla="*/ 944862 h 5907136"/>
              <a:gd name="connsiteX1877" fmla="*/ 11050593 w 12078891"/>
              <a:gd name="connsiteY1877" fmla="*/ 929590 h 5907136"/>
              <a:gd name="connsiteX1878" fmla="*/ 8596932 w 12078891"/>
              <a:gd name="connsiteY1878" fmla="*/ 919404 h 5907136"/>
              <a:gd name="connsiteX1879" fmla="*/ 8614240 w 12078891"/>
              <a:gd name="connsiteY1879" fmla="*/ 936711 h 5907136"/>
              <a:gd name="connsiteX1880" fmla="*/ 8596932 w 12078891"/>
              <a:gd name="connsiteY1880" fmla="*/ 954021 h 5907136"/>
              <a:gd name="connsiteX1881" fmla="*/ 8579624 w 12078891"/>
              <a:gd name="connsiteY1881" fmla="*/ 936711 h 5907136"/>
              <a:gd name="connsiteX1882" fmla="*/ 8596932 w 12078891"/>
              <a:gd name="connsiteY1882" fmla="*/ 919404 h 5907136"/>
              <a:gd name="connsiteX1883" fmla="*/ 5332854 w 12078891"/>
              <a:gd name="connsiteY1883" fmla="*/ 906151 h 5907136"/>
              <a:gd name="connsiteX1884" fmla="*/ 5339980 w 12078891"/>
              <a:gd name="connsiteY1884" fmla="*/ 913278 h 5907136"/>
              <a:gd name="connsiteX1885" fmla="*/ 5332854 w 12078891"/>
              <a:gd name="connsiteY1885" fmla="*/ 920405 h 5907136"/>
              <a:gd name="connsiteX1886" fmla="*/ 5325727 w 12078891"/>
              <a:gd name="connsiteY1886" fmla="*/ 913278 h 5907136"/>
              <a:gd name="connsiteX1887" fmla="*/ 5332854 w 12078891"/>
              <a:gd name="connsiteY1887" fmla="*/ 906151 h 5907136"/>
              <a:gd name="connsiteX1888" fmla="*/ 4459325 w 12078891"/>
              <a:gd name="connsiteY1888" fmla="*/ 895988 h 5907136"/>
              <a:gd name="connsiteX1889" fmla="*/ 4470526 w 12078891"/>
              <a:gd name="connsiteY1889" fmla="*/ 907188 h 5907136"/>
              <a:gd name="connsiteX1890" fmla="*/ 4459325 w 12078891"/>
              <a:gd name="connsiteY1890" fmla="*/ 918387 h 5907136"/>
              <a:gd name="connsiteX1891" fmla="*/ 4448126 w 12078891"/>
              <a:gd name="connsiteY1891" fmla="*/ 907188 h 5907136"/>
              <a:gd name="connsiteX1892" fmla="*/ 4459325 w 12078891"/>
              <a:gd name="connsiteY1892" fmla="*/ 895988 h 5907136"/>
              <a:gd name="connsiteX1893" fmla="*/ 7826218 w 12078891"/>
              <a:gd name="connsiteY1893" fmla="*/ 856284 h 5907136"/>
              <a:gd name="connsiteX1894" fmla="*/ 7834363 w 12078891"/>
              <a:gd name="connsiteY1894" fmla="*/ 864429 h 5907136"/>
              <a:gd name="connsiteX1895" fmla="*/ 7826218 w 12078891"/>
              <a:gd name="connsiteY1895" fmla="*/ 872574 h 5907136"/>
              <a:gd name="connsiteX1896" fmla="*/ 7818073 w 12078891"/>
              <a:gd name="connsiteY1896" fmla="*/ 864429 h 5907136"/>
              <a:gd name="connsiteX1897" fmla="*/ 7826218 w 12078891"/>
              <a:gd name="connsiteY1897" fmla="*/ 856284 h 5907136"/>
              <a:gd name="connsiteX1898" fmla="*/ 4359551 w 12078891"/>
              <a:gd name="connsiteY1898" fmla="*/ 850180 h 5907136"/>
              <a:gd name="connsiteX1899" fmla="*/ 4392132 w 12078891"/>
              <a:gd name="connsiteY1899" fmla="*/ 882760 h 5907136"/>
              <a:gd name="connsiteX1900" fmla="*/ 4359551 w 12078891"/>
              <a:gd name="connsiteY1900" fmla="*/ 915339 h 5907136"/>
              <a:gd name="connsiteX1901" fmla="*/ 4326968 w 12078891"/>
              <a:gd name="connsiteY1901" fmla="*/ 882760 h 5907136"/>
              <a:gd name="connsiteX1902" fmla="*/ 4359551 w 12078891"/>
              <a:gd name="connsiteY1902" fmla="*/ 850180 h 5907136"/>
              <a:gd name="connsiteX1903" fmla="*/ 1986347 w 12078891"/>
              <a:gd name="connsiteY1903" fmla="*/ 813521 h 5907136"/>
              <a:gd name="connsiteX1904" fmla="*/ 1993475 w 12078891"/>
              <a:gd name="connsiteY1904" fmla="*/ 819630 h 5907136"/>
              <a:gd name="connsiteX1905" fmla="*/ 1986347 w 12078891"/>
              <a:gd name="connsiteY1905" fmla="*/ 826757 h 5907136"/>
              <a:gd name="connsiteX1906" fmla="*/ 1979220 w 12078891"/>
              <a:gd name="connsiteY1906" fmla="*/ 819630 h 5907136"/>
              <a:gd name="connsiteX1907" fmla="*/ 1986347 w 12078891"/>
              <a:gd name="connsiteY1907" fmla="*/ 813521 h 5907136"/>
              <a:gd name="connsiteX1908" fmla="*/ 927522 w 12078891"/>
              <a:gd name="connsiteY1908" fmla="*/ 812507 h 5907136"/>
              <a:gd name="connsiteX1909" fmla="*/ 935667 w 12078891"/>
              <a:gd name="connsiteY1909" fmla="*/ 820652 h 5907136"/>
              <a:gd name="connsiteX1910" fmla="*/ 927522 w 12078891"/>
              <a:gd name="connsiteY1910" fmla="*/ 828797 h 5907136"/>
              <a:gd name="connsiteX1911" fmla="*/ 919377 w 12078891"/>
              <a:gd name="connsiteY1911" fmla="*/ 820652 h 5907136"/>
              <a:gd name="connsiteX1912" fmla="*/ 927522 w 12078891"/>
              <a:gd name="connsiteY1912" fmla="*/ 812507 h 5907136"/>
              <a:gd name="connsiteX1913" fmla="*/ 3198942 w 12078891"/>
              <a:gd name="connsiteY1913" fmla="*/ 766688 h 5907136"/>
              <a:gd name="connsiteX1914" fmla="*/ 3222358 w 12078891"/>
              <a:gd name="connsiteY1914" fmla="*/ 790105 h 5907136"/>
              <a:gd name="connsiteX1915" fmla="*/ 3198942 w 12078891"/>
              <a:gd name="connsiteY1915" fmla="*/ 813521 h 5907136"/>
              <a:gd name="connsiteX1916" fmla="*/ 3175523 w 12078891"/>
              <a:gd name="connsiteY1916" fmla="*/ 790105 h 5907136"/>
              <a:gd name="connsiteX1917" fmla="*/ 3198942 w 12078891"/>
              <a:gd name="connsiteY1917" fmla="*/ 766688 h 5907136"/>
              <a:gd name="connsiteX1918" fmla="*/ 994706 w 12078891"/>
              <a:gd name="connsiteY1918" fmla="*/ 754471 h 5907136"/>
              <a:gd name="connsiteX1919" fmla="*/ 1014049 w 12078891"/>
              <a:gd name="connsiteY1919" fmla="*/ 772797 h 5907136"/>
              <a:gd name="connsiteX1920" fmla="*/ 994706 w 12078891"/>
              <a:gd name="connsiteY1920" fmla="*/ 791123 h 5907136"/>
              <a:gd name="connsiteX1921" fmla="*/ 975362 w 12078891"/>
              <a:gd name="connsiteY1921" fmla="*/ 772797 h 5907136"/>
              <a:gd name="connsiteX1922" fmla="*/ 994706 w 12078891"/>
              <a:gd name="connsiteY1922" fmla="*/ 754471 h 5907136"/>
              <a:gd name="connsiteX1923" fmla="*/ 4060267 w 12078891"/>
              <a:gd name="connsiteY1923" fmla="*/ 751418 h 5907136"/>
              <a:gd name="connsiteX1924" fmla="*/ 4066377 w 12078891"/>
              <a:gd name="connsiteY1924" fmla="*/ 757527 h 5907136"/>
              <a:gd name="connsiteX1925" fmla="*/ 4060267 w 12078891"/>
              <a:gd name="connsiteY1925" fmla="*/ 763636 h 5907136"/>
              <a:gd name="connsiteX1926" fmla="*/ 4054157 w 12078891"/>
              <a:gd name="connsiteY1926" fmla="*/ 757527 h 5907136"/>
              <a:gd name="connsiteX1927" fmla="*/ 4060267 w 12078891"/>
              <a:gd name="connsiteY1927" fmla="*/ 751418 h 5907136"/>
              <a:gd name="connsiteX1928" fmla="*/ 1145336 w 12078891"/>
              <a:gd name="connsiteY1928" fmla="*/ 742230 h 5907136"/>
              <a:gd name="connsiteX1929" fmla="*/ 1148391 w 12078891"/>
              <a:gd name="connsiteY1929" fmla="*/ 745285 h 5907136"/>
              <a:gd name="connsiteX1930" fmla="*/ 1145336 w 12078891"/>
              <a:gd name="connsiteY1930" fmla="*/ 748339 h 5907136"/>
              <a:gd name="connsiteX1931" fmla="*/ 1142282 w 12078891"/>
              <a:gd name="connsiteY1931" fmla="*/ 745285 h 5907136"/>
              <a:gd name="connsiteX1932" fmla="*/ 1145336 w 12078891"/>
              <a:gd name="connsiteY1932" fmla="*/ 742230 h 5907136"/>
              <a:gd name="connsiteX1933" fmla="*/ 5388870 w 12078891"/>
              <a:gd name="connsiteY1933" fmla="*/ 739199 h 5907136"/>
              <a:gd name="connsiteX1934" fmla="*/ 5406181 w 12078891"/>
              <a:gd name="connsiteY1934" fmla="*/ 756506 h 5907136"/>
              <a:gd name="connsiteX1935" fmla="*/ 5388870 w 12078891"/>
              <a:gd name="connsiteY1935" fmla="*/ 773814 h 5907136"/>
              <a:gd name="connsiteX1936" fmla="*/ 5371564 w 12078891"/>
              <a:gd name="connsiteY1936" fmla="*/ 756506 h 5907136"/>
              <a:gd name="connsiteX1937" fmla="*/ 5388870 w 12078891"/>
              <a:gd name="connsiteY1937" fmla="*/ 739199 h 5907136"/>
              <a:gd name="connsiteX1938" fmla="*/ 11597322 w 12078891"/>
              <a:gd name="connsiteY1938" fmla="*/ 735130 h 5907136"/>
              <a:gd name="connsiteX1939" fmla="*/ 11638046 w 12078891"/>
              <a:gd name="connsiteY1939" fmla="*/ 775855 h 5907136"/>
              <a:gd name="connsiteX1940" fmla="*/ 11597322 w 12078891"/>
              <a:gd name="connsiteY1940" fmla="*/ 816579 h 5907136"/>
              <a:gd name="connsiteX1941" fmla="*/ 11556597 w 12078891"/>
              <a:gd name="connsiteY1941" fmla="*/ 775855 h 5907136"/>
              <a:gd name="connsiteX1942" fmla="*/ 11597322 w 12078891"/>
              <a:gd name="connsiteY1942" fmla="*/ 735130 h 5907136"/>
              <a:gd name="connsiteX1943" fmla="*/ 8627475 w 12078891"/>
              <a:gd name="connsiteY1943" fmla="*/ 728007 h 5907136"/>
              <a:gd name="connsiteX1944" fmla="*/ 8651909 w 12078891"/>
              <a:gd name="connsiteY1944" fmla="*/ 751424 h 5907136"/>
              <a:gd name="connsiteX1945" fmla="*/ 8627475 w 12078891"/>
              <a:gd name="connsiteY1945" fmla="*/ 774840 h 5907136"/>
              <a:gd name="connsiteX1946" fmla="*/ 8603040 w 12078891"/>
              <a:gd name="connsiteY1946" fmla="*/ 751424 h 5907136"/>
              <a:gd name="connsiteX1947" fmla="*/ 8627475 w 12078891"/>
              <a:gd name="connsiteY1947" fmla="*/ 728007 h 5907136"/>
              <a:gd name="connsiteX1948" fmla="*/ 172017 w 12078891"/>
              <a:gd name="connsiteY1948" fmla="*/ 700487 h 5907136"/>
              <a:gd name="connsiteX1949" fmla="*/ 178125 w 12078891"/>
              <a:gd name="connsiteY1949" fmla="*/ 706596 h 5907136"/>
              <a:gd name="connsiteX1950" fmla="*/ 172017 w 12078891"/>
              <a:gd name="connsiteY1950" fmla="*/ 712705 h 5907136"/>
              <a:gd name="connsiteX1951" fmla="*/ 165908 w 12078891"/>
              <a:gd name="connsiteY1951" fmla="*/ 706596 h 5907136"/>
              <a:gd name="connsiteX1952" fmla="*/ 172017 w 12078891"/>
              <a:gd name="connsiteY1952" fmla="*/ 700487 h 5907136"/>
              <a:gd name="connsiteX1953" fmla="*/ 2623699 w 12078891"/>
              <a:gd name="connsiteY1953" fmla="*/ 688293 h 5907136"/>
              <a:gd name="connsiteX1954" fmla="*/ 2639989 w 12078891"/>
              <a:gd name="connsiteY1954" fmla="*/ 704583 h 5907136"/>
              <a:gd name="connsiteX1955" fmla="*/ 2623699 w 12078891"/>
              <a:gd name="connsiteY1955" fmla="*/ 719855 h 5907136"/>
              <a:gd name="connsiteX1956" fmla="*/ 2607408 w 12078891"/>
              <a:gd name="connsiteY1956" fmla="*/ 704583 h 5907136"/>
              <a:gd name="connsiteX1957" fmla="*/ 2623699 w 12078891"/>
              <a:gd name="connsiteY1957" fmla="*/ 688293 h 5907136"/>
              <a:gd name="connsiteX1958" fmla="*/ 1419236 w 12078891"/>
              <a:gd name="connsiteY1958" fmla="*/ 677084 h 5907136"/>
              <a:gd name="connsiteX1959" fmla="*/ 1435526 w 12078891"/>
              <a:gd name="connsiteY1959" fmla="*/ 693374 h 5907136"/>
              <a:gd name="connsiteX1960" fmla="*/ 1419236 w 12078891"/>
              <a:gd name="connsiteY1960" fmla="*/ 709664 h 5907136"/>
              <a:gd name="connsiteX1961" fmla="*/ 1402946 w 12078891"/>
              <a:gd name="connsiteY1961" fmla="*/ 693374 h 5907136"/>
              <a:gd name="connsiteX1962" fmla="*/ 1419236 w 12078891"/>
              <a:gd name="connsiteY1962" fmla="*/ 677084 h 5907136"/>
              <a:gd name="connsiteX1963" fmla="*/ 221959 w 12078891"/>
              <a:gd name="connsiteY1963" fmla="*/ 674041 h 5907136"/>
              <a:gd name="connsiteX1964" fmla="*/ 236212 w 12078891"/>
              <a:gd name="connsiteY1964" fmla="*/ 688294 h 5907136"/>
              <a:gd name="connsiteX1965" fmla="*/ 221959 w 12078891"/>
              <a:gd name="connsiteY1965" fmla="*/ 702548 h 5907136"/>
              <a:gd name="connsiteX1966" fmla="*/ 207705 w 12078891"/>
              <a:gd name="connsiteY1966" fmla="*/ 688294 h 5907136"/>
              <a:gd name="connsiteX1967" fmla="*/ 221959 w 12078891"/>
              <a:gd name="connsiteY1967" fmla="*/ 674041 h 5907136"/>
              <a:gd name="connsiteX1968" fmla="*/ 2549321 w 12078891"/>
              <a:gd name="connsiteY1968" fmla="*/ 666891 h 5907136"/>
              <a:gd name="connsiteX1969" fmla="*/ 2555429 w 12078891"/>
              <a:gd name="connsiteY1969" fmla="*/ 673000 h 5907136"/>
              <a:gd name="connsiteX1970" fmla="*/ 2549321 w 12078891"/>
              <a:gd name="connsiteY1970" fmla="*/ 679109 h 5907136"/>
              <a:gd name="connsiteX1971" fmla="*/ 2543212 w 12078891"/>
              <a:gd name="connsiteY1971" fmla="*/ 673000 h 5907136"/>
              <a:gd name="connsiteX1972" fmla="*/ 2549321 w 12078891"/>
              <a:gd name="connsiteY1972" fmla="*/ 666891 h 5907136"/>
              <a:gd name="connsiteX1973" fmla="*/ 1138277 w 12078891"/>
              <a:gd name="connsiteY1973" fmla="*/ 663865 h 5907136"/>
              <a:gd name="connsiteX1974" fmla="*/ 1148458 w 12078891"/>
              <a:gd name="connsiteY1974" fmla="*/ 674046 h 5907136"/>
              <a:gd name="connsiteX1975" fmla="*/ 1138277 w 12078891"/>
              <a:gd name="connsiteY1975" fmla="*/ 684227 h 5907136"/>
              <a:gd name="connsiteX1976" fmla="*/ 1128096 w 12078891"/>
              <a:gd name="connsiteY1976" fmla="*/ 674046 h 5907136"/>
              <a:gd name="connsiteX1977" fmla="*/ 1138277 w 12078891"/>
              <a:gd name="connsiteY1977" fmla="*/ 663865 h 5907136"/>
              <a:gd name="connsiteX1978" fmla="*/ 4785103 w 12078891"/>
              <a:gd name="connsiteY1978" fmla="*/ 656710 h 5907136"/>
              <a:gd name="connsiteX1979" fmla="*/ 4789176 w 12078891"/>
              <a:gd name="connsiteY1979" fmla="*/ 660782 h 5907136"/>
              <a:gd name="connsiteX1980" fmla="*/ 4785103 w 12078891"/>
              <a:gd name="connsiteY1980" fmla="*/ 664855 h 5907136"/>
              <a:gd name="connsiteX1981" fmla="*/ 4781032 w 12078891"/>
              <a:gd name="connsiteY1981" fmla="*/ 660782 h 5907136"/>
              <a:gd name="connsiteX1982" fmla="*/ 4785103 w 12078891"/>
              <a:gd name="connsiteY1982" fmla="*/ 656710 h 5907136"/>
              <a:gd name="connsiteX1983" fmla="*/ 6443616 w 12078891"/>
              <a:gd name="connsiteY1983" fmla="*/ 651641 h 5907136"/>
              <a:gd name="connsiteX1984" fmla="*/ 6455832 w 12078891"/>
              <a:gd name="connsiteY1984" fmla="*/ 663859 h 5907136"/>
              <a:gd name="connsiteX1985" fmla="*/ 6443616 w 12078891"/>
              <a:gd name="connsiteY1985" fmla="*/ 676076 h 5907136"/>
              <a:gd name="connsiteX1986" fmla="*/ 6431398 w 12078891"/>
              <a:gd name="connsiteY1986" fmla="*/ 663859 h 5907136"/>
              <a:gd name="connsiteX1987" fmla="*/ 6443616 w 12078891"/>
              <a:gd name="connsiteY1987" fmla="*/ 651641 h 5907136"/>
              <a:gd name="connsiteX1988" fmla="*/ 3110366 w 12078891"/>
              <a:gd name="connsiteY1988" fmla="*/ 648590 h 5907136"/>
              <a:gd name="connsiteX1989" fmla="*/ 3124621 w 12078891"/>
              <a:gd name="connsiteY1989" fmla="*/ 662844 h 5907136"/>
              <a:gd name="connsiteX1990" fmla="*/ 3110366 w 12078891"/>
              <a:gd name="connsiteY1990" fmla="*/ 677097 h 5907136"/>
              <a:gd name="connsiteX1991" fmla="*/ 3096114 w 12078891"/>
              <a:gd name="connsiteY1991" fmla="*/ 662844 h 5907136"/>
              <a:gd name="connsiteX1992" fmla="*/ 3110366 w 12078891"/>
              <a:gd name="connsiteY1992" fmla="*/ 648590 h 5907136"/>
              <a:gd name="connsiteX1993" fmla="*/ 4397201 w 12078891"/>
              <a:gd name="connsiteY1993" fmla="*/ 629220 h 5907136"/>
              <a:gd name="connsiteX1994" fmla="*/ 4401274 w 12078891"/>
              <a:gd name="connsiteY1994" fmla="*/ 633293 h 5907136"/>
              <a:gd name="connsiteX1995" fmla="*/ 4397201 w 12078891"/>
              <a:gd name="connsiteY1995" fmla="*/ 637365 h 5907136"/>
              <a:gd name="connsiteX1996" fmla="*/ 4393129 w 12078891"/>
              <a:gd name="connsiteY1996" fmla="*/ 633293 h 5907136"/>
              <a:gd name="connsiteX1997" fmla="*/ 4397201 w 12078891"/>
              <a:gd name="connsiteY1997" fmla="*/ 629220 h 5907136"/>
              <a:gd name="connsiteX1998" fmla="*/ 743181 w 12078891"/>
              <a:gd name="connsiteY1998" fmla="*/ 564060 h 5907136"/>
              <a:gd name="connsiteX1999" fmla="*/ 748271 w 12078891"/>
              <a:gd name="connsiteY1999" fmla="*/ 568132 h 5907136"/>
              <a:gd name="connsiteX2000" fmla="*/ 743181 w 12078891"/>
              <a:gd name="connsiteY2000" fmla="*/ 572205 h 5907136"/>
              <a:gd name="connsiteX2001" fmla="*/ 738090 w 12078891"/>
              <a:gd name="connsiteY2001" fmla="*/ 568132 h 5907136"/>
              <a:gd name="connsiteX2002" fmla="*/ 743181 w 12078891"/>
              <a:gd name="connsiteY2002" fmla="*/ 564060 h 5907136"/>
              <a:gd name="connsiteX2003" fmla="*/ 5325756 w 12078891"/>
              <a:gd name="connsiteY2003" fmla="*/ 552890 h 5907136"/>
              <a:gd name="connsiteX2004" fmla="*/ 5378697 w 12078891"/>
              <a:gd name="connsiteY2004" fmla="*/ 604813 h 5907136"/>
              <a:gd name="connsiteX2005" fmla="*/ 5325756 w 12078891"/>
              <a:gd name="connsiteY2005" fmla="*/ 656737 h 5907136"/>
              <a:gd name="connsiteX2006" fmla="*/ 5272813 w 12078891"/>
              <a:gd name="connsiteY2006" fmla="*/ 604813 h 5907136"/>
              <a:gd name="connsiteX2007" fmla="*/ 5325756 w 12078891"/>
              <a:gd name="connsiteY2007" fmla="*/ 552890 h 5907136"/>
              <a:gd name="connsiteX2008" fmla="*/ 777848 w 12078891"/>
              <a:gd name="connsiteY2008" fmla="*/ 531504 h 5907136"/>
              <a:gd name="connsiteX2009" fmla="*/ 797192 w 12078891"/>
              <a:gd name="connsiteY2009" fmla="*/ 550848 h 5907136"/>
              <a:gd name="connsiteX2010" fmla="*/ 777848 w 12078891"/>
              <a:gd name="connsiteY2010" fmla="*/ 570192 h 5907136"/>
              <a:gd name="connsiteX2011" fmla="*/ 758504 w 12078891"/>
              <a:gd name="connsiteY2011" fmla="*/ 550848 h 5907136"/>
              <a:gd name="connsiteX2012" fmla="*/ 777848 w 12078891"/>
              <a:gd name="connsiteY2012" fmla="*/ 531504 h 5907136"/>
              <a:gd name="connsiteX2013" fmla="*/ 10168903 w 12078891"/>
              <a:gd name="connsiteY2013" fmla="*/ 524376 h 5907136"/>
              <a:gd name="connsiteX2014" fmla="*/ 10175013 w 12078891"/>
              <a:gd name="connsiteY2014" fmla="*/ 530485 h 5907136"/>
              <a:gd name="connsiteX2015" fmla="*/ 10168903 w 12078891"/>
              <a:gd name="connsiteY2015" fmla="*/ 536594 h 5907136"/>
              <a:gd name="connsiteX2016" fmla="*/ 10162795 w 12078891"/>
              <a:gd name="connsiteY2016" fmla="*/ 530485 h 5907136"/>
              <a:gd name="connsiteX2017" fmla="*/ 10168903 w 12078891"/>
              <a:gd name="connsiteY2017" fmla="*/ 524376 h 5907136"/>
              <a:gd name="connsiteX2018" fmla="*/ 6053676 w 12078891"/>
              <a:gd name="connsiteY2018" fmla="*/ 522319 h 5907136"/>
              <a:gd name="connsiteX2019" fmla="*/ 6058766 w 12078891"/>
              <a:gd name="connsiteY2019" fmla="*/ 527410 h 5907136"/>
              <a:gd name="connsiteX2020" fmla="*/ 6053676 w 12078891"/>
              <a:gd name="connsiteY2020" fmla="*/ 532500 h 5907136"/>
              <a:gd name="connsiteX2021" fmla="*/ 6048585 w 12078891"/>
              <a:gd name="connsiteY2021" fmla="*/ 527410 h 5907136"/>
              <a:gd name="connsiteX2022" fmla="*/ 6053676 w 12078891"/>
              <a:gd name="connsiteY2022" fmla="*/ 522319 h 5907136"/>
              <a:gd name="connsiteX2023" fmla="*/ 2166508 w 12078891"/>
              <a:gd name="connsiteY2023" fmla="*/ 516210 h 5907136"/>
              <a:gd name="connsiteX2024" fmla="*/ 2168544 w 12078891"/>
              <a:gd name="connsiteY2024" fmla="*/ 518246 h 5907136"/>
              <a:gd name="connsiteX2025" fmla="*/ 2166508 w 12078891"/>
              <a:gd name="connsiteY2025" fmla="*/ 520282 h 5907136"/>
              <a:gd name="connsiteX2026" fmla="*/ 2164472 w 12078891"/>
              <a:gd name="connsiteY2026" fmla="*/ 518246 h 5907136"/>
              <a:gd name="connsiteX2027" fmla="*/ 2166508 w 12078891"/>
              <a:gd name="connsiteY2027" fmla="*/ 516210 h 5907136"/>
              <a:gd name="connsiteX2028" fmla="*/ 8592859 w 12078891"/>
              <a:gd name="connsiteY2028" fmla="*/ 508092 h 5907136"/>
              <a:gd name="connsiteX2029" fmla="*/ 8617294 w 12078891"/>
              <a:gd name="connsiteY2029" fmla="*/ 532528 h 5907136"/>
              <a:gd name="connsiteX2030" fmla="*/ 8592859 w 12078891"/>
              <a:gd name="connsiteY2030" fmla="*/ 556963 h 5907136"/>
              <a:gd name="connsiteX2031" fmla="*/ 8568424 w 12078891"/>
              <a:gd name="connsiteY2031" fmla="*/ 532528 h 5907136"/>
              <a:gd name="connsiteX2032" fmla="*/ 8592859 w 12078891"/>
              <a:gd name="connsiteY2032" fmla="*/ 508092 h 5907136"/>
              <a:gd name="connsiteX2033" fmla="*/ 6066913 w 12078891"/>
              <a:gd name="connsiteY2033" fmla="*/ 493836 h 5907136"/>
              <a:gd name="connsiteX2034" fmla="*/ 6081166 w 12078891"/>
              <a:gd name="connsiteY2034" fmla="*/ 508090 h 5907136"/>
              <a:gd name="connsiteX2035" fmla="*/ 6066913 w 12078891"/>
              <a:gd name="connsiteY2035" fmla="*/ 522343 h 5907136"/>
              <a:gd name="connsiteX2036" fmla="*/ 6052659 w 12078891"/>
              <a:gd name="connsiteY2036" fmla="*/ 508090 h 5907136"/>
              <a:gd name="connsiteX2037" fmla="*/ 6066913 w 12078891"/>
              <a:gd name="connsiteY2037" fmla="*/ 493836 h 5907136"/>
              <a:gd name="connsiteX2038" fmla="*/ 6723597 w 12078891"/>
              <a:gd name="connsiteY2038" fmla="*/ 480603 h 5907136"/>
              <a:gd name="connsiteX2039" fmla="*/ 6743960 w 12078891"/>
              <a:gd name="connsiteY2039" fmla="*/ 500965 h 5907136"/>
              <a:gd name="connsiteX2040" fmla="*/ 6723597 w 12078891"/>
              <a:gd name="connsiteY2040" fmla="*/ 521329 h 5907136"/>
              <a:gd name="connsiteX2041" fmla="*/ 6703235 w 12078891"/>
              <a:gd name="connsiteY2041" fmla="*/ 500965 h 5907136"/>
              <a:gd name="connsiteX2042" fmla="*/ 6723597 w 12078891"/>
              <a:gd name="connsiteY2042" fmla="*/ 480603 h 5907136"/>
              <a:gd name="connsiteX2043" fmla="*/ 10992560 w 12078891"/>
              <a:gd name="connsiteY2043" fmla="*/ 476531 h 5907136"/>
              <a:gd name="connsiteX2044" fmla="*/ 10997650 w 12078891"/>
              <a:gd name="connsiteY2044" fmla="*/ 481622 h 5907136"/>
              <a:gd name="connsiteX2045" fmla="*/ 10992560 w 12078891"/>
              <a:gd name="connsiteY2045" fmla="*/ 486712 h 5907136"/>
              <a:gd name="connsiteX2046" fmla="*/ 10987469 w 12078891"/>
              <a:gd name="connsiteY2046" fmla="*/ 481622 h 5907136"/>
              <a:gd name="connsiteX2047" fmla="*/ 10992560 w 12078891"/>
              <a:gd name="connsiteY2047" fmla="*/ 476531 h 5907136"/>
              <a:gd name="connsiteX2048" fmla="*/ 3592921 w 12078891"/>
              <a:gd name="connsiteY2048" fmla="*/ 475498 h 5907136"/>
              <a:gd name="connsiteX2049" fmla="*/ 3681491 w 12078891"/>
              <a:gd name="connsiteY2049" fmla="*/ 563056 h 5907136"/>
              <a:gd name="connsiteX2050" fmla="*/ 3592921 w 12078891"/>
              <a:gd name="connsiteY2050" fmla="*/ 650613 h 5907136"/>
              <a:gd name="connsiteX2051" fmla="*/ 3504350 w 12078891"/>
              <a:gd name="connsiteY2051" fmla="*/ 563056 h 5907136"/>
              <a:gd name="connsiteX2052" fmla="*/ 3592921 w 12078891"/>
              <a:gd name="connsiteY2052" fmla="*/ 475498 h 5907136"/>
              <a:gd name="connsiteX2053" fmla="*/ 4326963 w 12078891"/>
              <a:gd name="connsiteY2053" fmla="*/ 471433 h 5907136"/>
              <a:gd name="connsiteX2054" fmla="*/ 4346306 w 12078891"/>
              <a:gd name="connsiteY2054" fmla="*/ 490777 h 5907136"/>
              <a:gd name="connsiteX2055" fmla="*/ 4326963 w 12078891"/>
              <a:gd name="connsiteY2055" fmla="*/ 510122 h 5907136"/>
              <a:gd name="connsiteX2056" fmla="*/ 4307663 w 12078891"/>
              <a:gd name="connsiteY2056" fmla="*/ 490777 h 5907136"/>
              <a:gd name="connsiteX2057" fmla="*/ 4326963 w 12078891"/>
              <a:gd name="connsiteY2057" fmla="*/ 471433 h 5907136"/>
              <a:gd name="connsiteX2058" fmla="*/ 427563 w 12078891"/>
              <a:gd name="connsiteY2058" fmla="*/ 469375 h 5907136"/>
              <a:gd name="connsiteX2059" fmla="*/ 428581 w 12078891"/>
              <a:gd name="connsiteY2059" fmla="*/ 470393 h 5907136"/>
              <a:gd name="connsiteX2060" fmla="*/ 427563 w 12078891"/>
              <a:gd name="connsiteY2060" fmla="*/ 471411 h 5907136"/>
              <a:gd name="connsiteX2061" fmla="*/ 426545 w 12078891"/>
              <a:gd name="connsiteY2061" fmla="*/ 470393 h 5907136"/>
              <a:gd name="connsiteX2062" fmla="*/ 427563 w 12078891"/>
              <a:gd name="connsiteY2062" fmla="*/ 469375 h 5907136"/>
              <a:gd name="connsiteX2063" fmla="*/ 2938242 w 12078891"/>
              <a:gd name="connsiteY2063" fmla="*/ 457159 h 5907136"/>
              <a:gd name="connsiteX2064" fmla="*/ 2944351 w 12078891"/>
              <a:gd name="connsiteY2064" fmla="*/ 462250 h 5907136"/>
              <a:gd name="connsiteX2065" fmla="*/ 2938242 w 12078891"/>
              <a:gd name="connsiteY2065" fmla="*/ 467340 h 5907136"/>
              <a:gd name="connsiteX2066" fmla="*/ 2932133 w 12078891"/>
              <a:gd name="connsiteY2066" fmla="*/ 462250 h 5907136"/>
              <a:gd name="connsiteX2067" fmla="*/ 2938242 w 12078891"/>
              <a:gd name="connsiteY2067" fmla="*/ 457159 h 5907136"/>
              <a:gd name="connsiteX2068" fmla="*/ 2512732 w 12078891"/>
              <a:gd name="connsiteY2068" fmla="*/ 403224 h 5907136"/>
              <a:gd name="connsiteX2069" fmla="*/ 2518840 w 12078891"/>
              <a:gd name="connsiteY2069" fmla="*/ 409333 h 5907136"/>
              <a:gd name="connsiteX2070" fmla="*/ 2512732 w 12078891"/>
              <a:gd name="connsiteY2070" fmla="*/ 415441 h 5907136"/>
              <a:gd name="connsiteX2071" fmla="*/ 2506624 w 12078891"/>
              <a:gd name="connsiteY2071" fmla="*/ 409333 h 5907136"/>
              <a:gd name="connsiteX2072" fmla="*/ 2512732 w 12078891"/>
              <a:gd name="connsiteY2072" fmla="*/ 403224 h 5907136"/>
              <a:gd name="connsiteX2073" fmla="*/ 5816456 w 12078891"/>
              <a:gd name="connsiteY2073" fmla="*/ 403200 h 5907136"/>
              <a:gd name="connsiteX2074" fmla="*/ 5825619 w 12078891"/>
              <a:gd name="connsiteY2074" fmla="*/ 412363 h 5907136"/>
              <a:gd name="connsiteX2075" fmla="*/ 5816456 w 12078891"/>
              <a:gd name="connsiteY2075" fmla="*/ 421526 h 5907136"/>
              <a:gd name="connsiteX2076" fmla="*/ 5807293 w 12078891"/>
              <a:gd name="connsiteY2076" fmla="*/ 412363 h 5907136"/>
              <a:gd name="connsiteX2077" fmla="*/ 5816456 w 12078891"/>
              <a:gd name="connsiteY2077" fmla="*/ 403200 h 5907136"/>
              <a:gd name="connsiteX2078" fmla="*/ 8714015 w 12078891"/>
              <a:gd name="connsiteY2078" fmla="*/ 402208 h 5907136"/>
              <a:gd name="connsiteX2079" fmla="*/ 8722160 w 12078891"/>
              <a:gd name="connsiteY2079" fmla="*/ 410353 h 5907136"/>
              <a:gd name="connsiteX2080" fmla="*/ 8714015 w 12078891"/>
              <a:gd name="connsiteY2080" fmla="*/ 418498 h 5907136"/>
              <a:gd name="connsiteX2081" fmla="*/ 8705870 w 12078891"/>
              <a:gd name="connsiteY2081" fmla="*/ 410353 h 5907136"/>
              <a:gd name="connsiteX2082" fmla="*/ 8714015 w 12078891"/>
              <a:gd name="connsiteY2082" fmla="*/ 402208 h 5907136"/>
              <a:gd name="connsiteX2083" fmla="*/ 9278052 w 12078891"/>
              <a:gd name="connsiteY2083" fmla="*/ 383876 h 5907136"/>
              <a:gd name="connsiteX2084" fmla="*/ 9279070 w 12078891"/>
              <a:gd name="connsiteY2084" fmla="*/ 384894 h 5907136"/>
              <a:gd name="connsiteX2085" fmla="*/ 9278052 w 12078891"/>
              <a:gd name="connsiteY2085" fmla="*/ 385912 h 5907136"/>
              <a:gd name="connsiteX2086" fmla="*/ 9277034 w 12078891"/>
              <a:gd name="connsiteY2086" fmla="*/ 384894 h 5907136"/>
              <a:gd name="connsiteX2087" fmla="*/ 9278052 w 12078891"/>
              <a:gd name="connsiteY2087" fmla="*/ 383876 h 5907136"/>
              <a:gd name="connsiteX2088" fmla="*/ 8419779 w 12078891"/>
              <a:gd name="connsiteY2088" fmla="*/ 378786 h 5907136"/>
              <a:gd name="connsiteX2089" fmla="*/ 8434033 w 12078891"/>
              <a:gd name="connsiteY2089" fmla="*/ 393040 h 5907136"/>
              <a:gd name="connsiteX2090" fmla="*/ 8419779 w 12078891"/>
              <a:gd name="connsiteY2090" fmla="*/ 407293 h 5907136"/>
              <a:gd name="connsiteX2091" fmla="*/ 8405525 w 12078891"/>
              <a:gd name="connsiteY2091" fmla="*/ 393040 h 5907136"/>
              <a:gd name="connsiteX2092" fmla="*/ 8419779 w 12078891"/>
              <a:gd name="connsiteY2092" fmla="*/ 378786 h 5907136"/>
              <a:gd name="connsiteX2093" fmla="*/ 4043916 w 12078891"/>
              <a:gd name="connsiteY2093" fmla="*/ 366546 h 5907136"/>
              <a:gd name="connsiteX2094" fmla="*/ 4059189 w 12078891"/>
              <a:gd name="connsiteY2094" fmla="*/ 381818 h 5907136"/>
              <a:gd name="connsiteX2095" fmla="*/ 4043916 w 12078891"/>
              <a:gd name="connsiteY2095" fmla="*/ 397090 h 5907136"/>
              <a:gd name="connsiteX2096" fmla="*/ 4028645 w 12078891"/>
              <a:gd name="connsiteY2096" fmla="*/ 381818 h 5907136"/>
              <a:gd name="connsiteX2097" fmla="*/ 4043916 w 12078891"/>
              <a:gd name="connsiteY2097" fmla="*/ 366546 h 5907136"/>
              <a:gd name="connsiteX2098" fmla="*/ 5531384 w 12078891"/>
              <a:gd name="connsiteY2098" fmla="*/ 355348 h 5907136"/>
              <a:gd name="connsiteX2099" fmla="*/ 5548692 w 12078891"/>
              <a:gd name="connsiteY2099" fmla="*/ 372656 h 5907136"/>
              <a:gd name="connsiteX2100" fmla="*/ 5531384 w 12078891"/>
              <a:gd name="connsiteY2100" fmla="*/ 389964 h 5907136"/>
              <a:gd name="connsiteX2101" fmla="*/ 5514076 w 12078891"/>
              <a:gd name="connsiteY2101" fmla="*/ 372656 h 5907136"/>
              <a:gd name="connsiteX2102" fmla="*/ 5531384 w 12078891"/>
              <a:gd name="connsiteY2102" fmla="*/ 355348 h 5907136"/>
              <a:gd name="connsiteX2103" fmla="*/ 6608550 w 12078891"/>
              <a:gd name="connsiteY2103" fmla="*/ 325823 h 5907136"/>
              <a:gd name="connsiteX2104" fmla="*/ 6613640 w 12078891"/>
              <a:gd name="connsiteY2104" fmla="*/ 330914 h 5907136"/>
              <a:gd name="connsiteX2105" fmla="*/ 6608550 w 12078891"/>
              <a:gd name="connsiteY2105" fmla="*/ 336004 h 5907136"/>
              <a:gd name="connsiteX2106" fmla="*/ 6603459 w 12078891"/>
              <a:gd name="connsiteY2106" fmla="*/ 330914 h 5907136"/>
              <a:gd name="connsiteX2107" fmla="*/ 6608550 w 12078891"/>
              <a:gd name="connsiteY2107" fmla="*/ 325823 h 5907136"/>
              <a:gd name="connsiteX2108" fmla="*/ 7003580 w 12078891"/>
              <a:gd name="connsiteY2108" fmla="*/ 314648 h 5907136"/>
              <a:gd name="connsiteX2109" fmla="*/ 7015796 w 12078891"/>
              <a:gd name="connsiteY2109" fmla="*/ 325847 h 5907136"/>
              <a:gd name="connsiteX2110" fmla="*/ 7003580 w 12078891"/>
              <a:gd name="connsiteY2110" fmla="*/ 337047 h 5907136"/>
              <a:gd name="connsiteX2111" fmla="*/ 6991362 w 12078891"/>
              <a:gd name="connsiteY2111" fmla="*/ 325847 h 5907136"/>
              <a:gd name="connsiteX2112" fmla="*/ 7003580 w 12078891"/>
              <a:gd name="connsiteY2112" fmla="*/ 314648 h 5907136"/>
              <a:gd name="connsiteX2113" fmla="*/ 4121368 w 12078891"/>
              <a:gd name="connsiteY2113" fmla="*/ 295307 h 5907136"/>
              <a:gd name="connsiteX2114" fmla="*/ 4136640 w 12078891"/>
              <a:gd name="connsiteY2114" fmla="*/ 309561 h 5907136"/>
              <a:gd name="connsiteX2115" fmla="*/ 4121368 w 12078891"/>
              <a:gd name="connsiteY2115" fmla="*/ 323814 h 5907136"/>
              <a:gd name="connsiteX2116" fmla="*/ 4106095 w 12078891"/>
              <a:gd name="connsiteY2116" fmla="*/ 309561 h 5907136"/>
              <a:gd name="connsiteX2117" fmla="*/ 4121368 w 12078891"/>
              <a:gd name="connsiteY2117" fmla="*/ 295307 h 5907136"/>
              <a:gd name="connsiteX2118" fmla="*/ 5311470 w 12078891"/>
              <a:gd name="connsiteY2118" fmla="*/ 293243 h 5907136"/>
              <a:gd name="connsiteX2119" fmla="*/ 5320634 w 12078891"/>
              <a:gd name="connsiteY2119" fmla="*/ 302406 h 5907136"/>
              <a:gd name="connsiteX2120" fmla="*/ 5311470 w 12078891"/>
              <a:gd name="connsiteY2120" fmla="*/ 311569 h 5907136"/>
              <a:gd name="connsiteX2121" fmla="*/ 5302308 w 12078891"/>
              <a:gd name="connsiteY2121" fmla="*/ 302406 h 5907136"/>
              <a:gd name="connsiteX2122" fmla="*/ 5311470 w 12078891"/>
              <a:gd name="connsiteY2122" fmla="*/ 293243 h 5907136"/>
              <a:gd name="connsiteX2123" fmla="*/ 9786092 w 12078891"/>
              <a:gd name="connsiteY2123" fmla="*/ 292250 h 5907136"/>
              <a:gd name="connsiteX2124" fmla="*/ 9802382 w 12078891"/>
              <a:gd name="connsiteY2124" fmla="*/ 308540 h 5907136"/>
              <a:gd name="connsiteX2125" fmla="*/ 9786092 w 12078891"/>
              <a:gd name="connsiteY2125" fmla="*/ 324830 h 5907136"/>
              <a:gd name="connsiteX2126" fmla="*/ 9769802 w 12078891"/>
              <a:gd name="connsiteY2126" fmla="*/ 308540 h 5907136"/>
              <a:gd name="connsiteX2127" fmla="*/ 9786092 w 12078891"/>
              <a:gd name="connsiteY2127" fmla="*/ 292250 h 5907136"/>
              <a:gd name="connsiteX2128" fmla="*/ 9236309 w 12078891"/>
              <a:gd name="connsiteY2128" fmla="*/ 271884 h 5907136"/>
              <a:gd name="connsiteX2129" fmla="*/ 9249545 w 12078891"/>
              <a:gd name="connsiteY2129" fmla="*/ 285119 h 5907136"/>
              <a:gd name="connsiteX2130" fmla="*/ 9236309 w 12078891"/>
              <a:gd name="connsiteY2130" fmla="*/ 298355 h 5907136"/>
              <a:gd name="connsiteX2131" fmla="*/ 9223074 w 12078891"/>
              <a:gd name="connsiteY2131" fmla="*/ 285119 h 5907136"/>
              <a:gd name="connsiteX2132" fmla="*/ 9236309 w 12078891"/>
              <a:gd name="connsiteY2132" fmla="*/ 271884 h 5907136"/>
              <a:gd name="connsiteX2133" fmla="*/ 1991444 w 12078891"/>
              <a:gd name="connsiteY2133" fmla="*/ 266797 h 5907136"/>
              <a:gd name="connsiteX2134" fmla="*/ 1998572 w 12078891"/>
              <a:gd name="connsiteY2134" fmla="*/ 273924 h 5907136"/>
              <a:gd name="connsiteX2135" fmla="*/ 1991444 w 12078891"/>
              <a:gd name="connsiteY2135" fmla="*/ 281051 h 5907136"/>
              <a:gd name="connsiteX2136" fmla="*/ 1984317 w 12078891"/>
              <a:gd name="connsiteY2136" fmla="*/ 273924 h 5907136"/>
              <a:gd name="connsiteX2137" fmla="*/ 1991444 w 12078891"/>
              <a:gd name="connsiteY2137" fmla="*/ 266797 h 5907136"/>
              <a:gd name="connsiteX2138" fmla="*/ 8223283 w 12078891"/>
              <a:gd name="connsiteY2138" fmla="*/ 262699 h 5907136"/>
              <a:gd name="connsiteX2139" fmla="*/ 8226337 w 12078891"/>
              <a:gd name="connsiteY2139" fmla="*/ 265754 h 5907136"/>
              <a:gd name="connsiteX2140" fmla="*/ 8223283 w 12078891"/>
              <a:gd name="connsiteY2140" fmla="*/ 268808 h 5907136"/>
              <a:gd name="connsiteX2141" fmla="*/ 8220229 w 12078891"/>
              <a:gd name="connsiteY2141" fmla="*/ 265754 h 5907136"/>
              <a:gd name="connsiteX2142" fmla="*/ 8223283 w 12078891"/>
              <a:gd name="connsiteY2142" fmla="*/ 262699 h 5907136"/>
              <a:gd name="connsiteX2143" fmla="*/ 3759863 w 12078891"/>
              <a:gd name="connsiteY2143" fmla="*/ 253535 h 5907136"/>
              <a:gd name="connsiteX2144" fmla="*/ 3764952 w 12078891"/>
              <a:gd name="connsiteY2144" fmla="*/ 258626 h 5907136"/>
              <a:gd name="connsiteX2145" fmla="*/ 3759863 w 12078891"/>
              <a:gd name="connsiteY2145" fmla="*/ 263716 h 5907136"/>
              <a:gd name="connsiteX2146" fmla="*/ 3754772 w 12078891"/>
              <a:gd name="connsiteY2146" fmla="*/ 258626 h 5907136"/>
              <a:gd name="connsiteX2147" fmla="*/ 3759863 w 12078891"/>
              <a:gd name="connsiteY2147" fmla="*/ 253535 h 5907136"/>
              <a:gd name="connsiteX2148" fmla="*/ 7655174 w 12078891"/>
              <a:gd name="connsiteY2148" fmla="*/ 243355 h 5907136"/>
              <a:gd name="connsiteX2149" fmla="*/ 7658228 w 12078891"/>
              <a:gd name="connsiteY2149" fmla="*/ 246410 h 5907136"/>
              <a:gd name="connsiteX2150" fmla="*/ 7655174 w 12078891"/>
              <a:gd name="connsiteY2150" fmla="*/ 249464 h 5907136"/>
              <a:gd name="connsiteX2151" fmla="*/ 7652119 w 12078891"/>
              <a:gd name="connsiteY2151" fmla="*/ 246410 h 5907136"/>
              <a:gd name="connsiteX2152" fmla="*/ 7655174 w 12078891"/>
              <a:gd name="connsiteY2152" fmla="*/ 243355 h 5907136"/>
              <a:gd name="connsiteX2153" fmla="*/ 1998518 w 12078891"/>
              <a:gd name="connsiteY2153" fmla="*/ 237245 h 5907136"/>
              <a:gd name="connsiteX2154" fmla="*/ 2007681 w 12078891"/>
              <a:gd name="connsiteY2154" fmla="*/ 246408 h 5907136"/>
              <a:gd name="connsiteX2155" fmla="*/ 1998518 w 12078891"/>
              <a:gd name="connsiteY2155" fmla="*/ 255571 h 5907136"/>
              <a:gd name="connsiteX2156" fmla="*/ 1989355 w 12078891"/>
              <a:gd name="connsiteY2156" fmla="*/ 246408 h 5907136"/>
              <a:gd name="connsiteX2157" fmla="*/ 1998518 w 12078891"/>
              <a:gd name="connsiteY2157" fmla="*/ 237245 h 5907136"/>
              <a:gd name="connsiteX2158" fmla="*/ 1157580 w 12078891"/>
              <a:gd name="connsiteY2158" fmla="*/ 234204 h 5907136"/>
              <a:gd name="connsiteX2159" fmla="*/ 1195251 w 12078891"/>
              <a:gd name="connsiteY2159" fmla="*/ 270856 h 5907136"/>
              <a:gd name="connsiteX2160" fmla="*/ 1157580 w 12078891"/>
              <a:gd name="connsiteY2160" fmla="*/ 307508 h 5907136"/>
              <a:gd name="connsiteX2161" fmla="*/ 1119910 w 12078891"/>
              <a:gd name="connsiteY2161" fmla="*/ 270856 h 5907136"/>
              <a:gd name="connsiteX2162" fmla="*/ 1157580 w 12078891"/>
              <a:gd name="connsiteY2162" fmla="*/ 234204 h 5907136"/>
              <a:gd name="connsiteX2163" fmla="*/ 961058 w 12078891"/>
              <a:gd name="connsiteY2163" fmla="*/ 233172 h 5907136"/>
              <a:gd name="connsiteX2164" fmla="*/ 993637 w 12078891"/>
              <a:gd name="connsiteY2164" fmla="*/ 265752 h 5907136"/>
              <a:gd name="connsiteX2165" fmla="*/ 961058 w 12078891"/>
              <a:gd name="connsiteY2165" fmla="*/ 297314 h 5907136"/>
              <a:gd name="connsiteX2166" fmla="*/ 928478 w 12078891"/>
              <a:gd name="connsiteY2166" fmla="*/ 265752 h 5907136"/>
              <a:gd name="connsiteX2167" fmla="*/ 961058 w 12078891"/>
              <a:gd name="connsiteY2167" fmla="*/ 233172 h 5907136"/>
              <a:gd name="connsiteX2168" fmla="*/ 171076 w 12078891"/>
              <a:gd name="connsiteY2168" fmla="*/ 227096 h 5907136"/>
              <a:gd name="connsiteX2169" fmla="*/ 174131 w 12078891"/>
              <a:gd name="connsiteY2169" fmla="*/ 230151 h 5907136"/>
              <a:gd name="connsiteX2170" fmla="*/ 171076 w 12078891"/>
              <a:gd name="connsiteY2170" fmla="*/ 233205 h 5907136"/>
              <a:gd name="connsiteX2171" fmla="*/ 168023 w 12078891"/>
              <a:gd name="connsiteY2171" fmla="*/ 230151 h 5907136"/>
              <a:gd name="connsiteX2172" fmla="*/ 171076 w 12078891"/>
              <a:gd name="connsiteY2172" fmla="*/ 227096 h 5907136"/>
              <a:gd name="connsiteX2173" fmla="*/ 1620797 w 12078891"/>
              <a:gd name="connsiteY2173" fmla="*/ 211791 h 5907136"/>
              <a:gd name="connsiteX2174" fmla="*/ 1630978 w 12078891"/>
              <a:gd name="connsiteY2174" fmla="*/ 221973 h 5907136"/>
              <a:gd name="connsiteX2175" fmla="*/ 1620797 w 12078891"/>
              <a:gd name="connsiteY2175" fmla="*/ 232153 h 5907136"/>
              <a:gd name="connsiteX2176" fmla="*/ 1610616 w 12078891"/>
              <a:gd name="connsiteY2176" fmla="*/ 221973 h 5907136"/>
              <a:gd name="connsiteX2177" fmla="*/ 1620797 w 12078891"/>
              <a:gd name="connsiteY2177" fmla="*/ 211791 h 5907136"/>
              <a:gd name="connsiteX2178" fmla="*/ 5128210 w 12078891"/>
              <a:gd name="connsiteY2178" fmla="*/ 193466 h 5907136"/>
              <a:gd name="connsiteX2179" fmla="*/ 5140427 w 12078891"/>
              <a:gd name="connsiteY2179" fmla="*/ 205684 h 5907136"/>
              <a:gd name="connsiteX2180" fmla="*/ 5128210 w 12078891"/>
              <a:gd name="connsiteY2180" fmla="*/ 217901 h 5907136"/>
              <a:gd name="connsiteX2181" fmla="*/ 5115993 w 12078891"/>
              <a:gd name="connsiteY2181" fmla="*/ 205684 h 5907136"/>
              <a:gd name="connsiteX2182" fmla="*/ 5128210 w 12078891"/>
              <a:gd name="connsiteY2182" fmla="*/ 193466 h 5907136"/>
              <a:gd name="connsiteX2183" fmla="*/ 9614030 w 12078891"/>
              <a:gd name="connsiteY2183" fmla="*/ 138518 h 5907136"/>
              <a:gd name="connsiteX2184" fmla="*/ 9625230 w 12078891"/>
              <a:gd name="connsiteY2184" fmla="*/ 149717 h 5907136"/>
              <a:gd name="connsiteX2185" fmla="*/ 9614030 w 12078891"/>
              <a:gd name="connsiteY2185" fmla="*/ 160915 h 5907136"/>
              <a:gd name="connsiteX2186" fmla="*/ 9602831 w 12078891"/>
              <a:gd name="connsiteY2186" fmla="*/ 149717 h 5907136"/>
              <a:gd name="connsiteX2187" fmla="*/ 9614030 w 12078891"/>
              <a:gd name="connsiteY2187" fmla="*/ 138518 h 5907136"/>
              <a:gd name="connsiteX2188" fmla="*/ 3063470 w 12078891"/>
              <a:gd name="connsiteY2188" fmla="*/ 115071 h 5907136"/>
              <a:gd name="connsiteX2189" fmla="*/ 3069579 w 12078891"/>
              <a:gd name="connsiteY2189" fmla="*/ 121180 h 5907136"/>
              <a:gd name="connsiteX2190" fmla="*/ 3063470 w 12078891"/>
              <a:gd name="connsiteY2190" fmla="*/ 127289 h 5907136"/>
              <a:gd name="connsiteX2191" fmla="*/ 3057361 w 12078891"/>
              <a:gd name="connsiteY2191" fmla="*/ 121180 h 5907136"/>
              <a:gd name="connsiteX2192" fmla="*/ 3063470 w 12078891"/>
              <a:gd name="connsiteY2192" fmla="*/ 115071 h 5907136"/>
              <a:gd name="connsiteX2193" fmla="*/ 1904915 w 12078891"/>
              <a:gd name="connsiteY2193" fmla="*/ 92704 h 5907136"/>
              <a:gd name="connsiteX2194" fmla="*/ 1923240 w 12078891"/>
              <a:gd name="connsiteY2194" fmla="*/ 110012 h 5907136"/>
              <a:gd name="connsiteX2195" fmla="*/ 1904915 w 12078891"/>
              <a:gd name="connsiteY2195" fmla="*/ 127319 h 5907136"/>
              <a:gd name="connsiteX2196" fmla="*/ 1886589 w 12078891"/>
              <a:gd name="connsiteY2196" fmla="*/ 110012 h 5907136"/>
              <a:gd name="connsiteX2197" fmla="*/ 1904915 w 12078891"/>
              <a:gd name="connsiteY2197" fmla="*/ 92704 h 5907136"/>
              <a:gd name="connsiteX2198" fmla="*/ 6230829 w 12078891"/>
              <a:gd name="connsiteY2198" fmla="*/ 87605 h 5907136"/>
              <a:gd name="connsiteX2199" fmla="*/ 6238974 w 12078891"/>
              <a:gd name="connsiteY2199" fmla="*/ 95750 h 5907136"/>
              <a:gd name="connsiteX2200" fmla="*/ 6230829 w 12078891"/>
              <a:gd name="connsiteY2200" fmla="*/ 103895 h 5907136"/>
              <a:gd name="connsiteX2201" fmla="*/ 6222684 w 12078891"/>
              <a:gd name="connsiteY2201" fmla="*/ 95750 h 5907136"/>
              <a:gd name="connsiteX2202" fmla="*/ 6230829 w 12078891"/>
              <a:gd name="connsiteY2202" fmla="*/ 87605 h 5907136"/>
              <a:gd name="connsiteX2203" fmla="*/ 11171750 w 12078891"/>
              <a:gd name="connsiteY2203" fmla="*/ 86587 h 5907136"/>
              <a:gd name="connsiteX2204" fmla="*/ 11273561 w 12078891"/>
              <a:gd name="connsiteY2204" fmla="*/ 187380 h 5907136"/>
              <a:gd name="connsiteX2205" fmla="*/ 11171750 w 12078891"/>
              <a:gd name="connsiteY2205" fmla="*/ 288173 h 5907136"/>
              <a:gd name="connsiteX2206" fmla="*/ 11069938 w 12078891"/>
              <a:gd name="connsiteY2206" fmla="*/ 187380 h 5907136"/>
              <a:gd name="connsiteX2207" fmla="*/ 11171750 w 12078891"/>
              <a:gd name="connsiteY2207" fmla="*/ 86587 h 5907136"/>
              <a:gd name="connsiteX2208" fmla="*/ 3533841 w 12078891"/>
              <a:gd name="connsiteY2208" fmla="*/ 71293 h 5907136"/>
              <a:gd name="connsiteX2209" fmla="*/ 3536895 w 12078891"/>
              <a:gd name="connsiteY2209" fmla="*/ 74347 h 5907136"/>
              <a:gd name="connsiteX2210" fmla="*/ 3533841 w 12078891"/>
              <a:gd name="connsiteY2210" fmla="*/ 77402 h 5907136"/>
              <a:gd name="connsiteX2211" fmla="*/ 3530785 w 12078891"/>
              <a:gd name="connsiteY2211" fmla="*/ 74347 h 5907136"/>
              <a:gd name="connsiteX2212" fmla="*/ 3533841 w 12078891"/>
              <a:gd name="connsiteY2212" fmla="*/ 71293 h 5907136"/>
              <a:gd name="connsiteX2213" fmla="*/ 8850443 w 12078891"/>
              <a:gd name="connsiteY2213" fmla="*/ 69279 h 5907136"/>
              <a:gd name="connsiteX2214" fmla="*/ 8855533 w 12078891"/>
              <a:gd name="connsiteY2214" fmla="*/ 74370 h 5907136"/>
              <a:gd name="connsiteX2215" fmla="*/ 8850443 w 12078891"/>
              <a:gd name="connsiteY2215" fmla="*/ 79460 h 5907136"/>
              <a:gd name="connsiteX2216" fmla="*/ 8845352 w 12078891"/>
              <a:gd name="connsiteY2216" fmla="*/ 74370 h 5907136"/>
              <a:gd name="connsiteX2217" fmla="*/ 8850443 w 12078891"/>
              <a:gd name="connsiteY2217" fmla="*/ 69279 h 5907136"/>
              <a:gd name="connsiteX2218" fmla="*/ 2747929 w 12078891"/>
              <a:gd name="connsiteY2218" fmla="*/ 68269 h 5907136"/>
              <a:gd name="connsiteX2219" fmla="*/ 2770331 w 12078891"/>
              <a:gd name="connsiteY2219" fmla="*/ 90666 h 5907136"/>
              <a:gd name="connsiteX2220" fmla="*/ 2747929 w 12078891"/>
              <a:gd name="connsiteY2220" fmla="*/ 113065 h 5907136"/>
              <a:gd name="connsiteX2221" fmla="*/ 2725531 w 12078891"/>
              <a:gd name="connsiteY2221" fmla="*/ 90666 h 5907136"/>
              <a:gd name="connsiteX2222" fmla="*/ 2747929 w 12078891"/>
              <a:gd name="connsiteY2222" fmla="*/ 68269 h 5907136"/>
              <a:gd name="connsiteX2223" fmla="*/ 1222767 w 12078891"/>
              <a:gd name="connsiteY2223" fmla="*/ 68265 h 5907136"/>
              <a:gd name="connsiteX2224" fmla="*/ 1243130 w 12078891"/>
              <a:gd name="connsiteY2224" fmla="*/ 88627 h 5907136"/>
              <a:gd name="connsiteX2225" fmla="*/ 1222767 w 12078891"/>
              <a:gd name="connsiteY2225" fmla="*/ 108990 h 5907136"/>
              <a:gd name="connsiteX2226" fmla="*/ 1202406 w 12078891"/>
              <a:gd name="connsiteY2226" fmla="*/ 88627 h 5907136"/>
              <a:gd name="connsiteX2227" fmla="*/ 1222767 w 12078891"/>
              <a:gd name="connsiteY2227" fmla="*/ 68265 h 5907136"/>
              <a:gd name="connsiteX2228" fmla="*/ 11961807 w 12078891"/>
              <a:gd name="connsiteY2228" fmla="*/ 59105 h 5907136"/>
              <a:gd name="connsiteX2229" fmla="*/ 11982170 w 12078891"/>
              <a:gd name="connsiteY2229" fmla="*/ 79467 h 5907136"/>
              <a:gd name="connsiteX2230" fmla="*/ 11961807 w 12078891"/>
              <a:gd name="connsiteY2230" fmla="*/ 99830 h 5907136"/>
              <a:gd name="connsiteX2231" fmla="*/ 11941445 w 12078891"/>
              <a:gd name="connsiteY2231" fmla="*/ 79467 h 5907136"/>
              <a:gd name="connsiteX2232" fmla="*/ 11961807 w 12078891"/>
              <a:gd name="connsiteY2232" fmla="*/ 59105 h 5907136"/>
              <a:gd name="connsiteX2233" fmla="*/ 2790665 w 12078891"/>
              <a:gd name="connsiteY2233" fmla="*/ 54007 h 5907136"/>
              <a:gd name="connsiteX2234" fmla="*/ 2803901 w 12078891"/>
              <a:gd name="connsiteY2234" fmla="*/ 67243 h 5907136"/>
              <a:gd name="connsiteX2235" fmla="*/ 2790665 w 12078891"/>
              <a:gd name="connsiteY2235" fmla="*/ 80478 h 5907136"/>
              <a:gd name="connsiteX2236" fmla="*/ 2777433 w 12078891"/>
              <a:gd name="connsiteY2236" fmla="*/ 67243 h 5907136"/>
              <a:gd name="connsiteX2237" fmla="*/ 2790665 w 12078891"/>
              <a:gd name="connsiteY2237" fmla="*/ 54007 h 5907136"/>
              <a:gd name="connsiteX2238" fmla="*/ 3751773 w 12078891"/>
              <a:gd name="connsiteY2238" fmla="*/ 46888 h 5907136"/>
              <a:gd name="connsiteX2239" fmla="*/ 3759917 w 12078891"/>
              <a:gd name="connsiteY2239" fmla="*/ 55033 h 5907136"/>
              <a:gd name="connsiteX2240" fmla="*/ 3751773 w 12078891"/>
              <a:gd name="connsiteY2240" fmla="*/ 63179 h 5907136"/>
              <a:gd name="connsiteX2241" fmla="*/ 3743628 w 12078891"/>
              <a:gd name="connsiteY2241" fmla="*/ 55033 h 5907136"/>
              <a:gd name="connsiteX2242" fmla="*/ 3751773 w 12078891"/>
              <a:gd name="connsiteY2242" fmla="*/ 46888 h 5907136"/>
              <a:gd name="connsiteX2243" fmla="*/ 6107637 w 12078891"/>
              <a:gd name="connsiteY2243" fmla="*/ 40750 h 5907136"/>
              <a:gd name="connsiteX2244" fmla="*/ 6113746 w 12078891"/>
              <a:gd name="connsiteY2244" fmla="*/ 46859 h 5907136"/>
              <a:gd name="connsiteX2245" fmla="*/ 6107637 w 12078891"/>
              <a:gd name="connsiteY2245" fmla="*/ 52968 h 5907136"/>
              <a:gd name="connsiteX2246" fmla="*/ 6101528 w 12078891"/>
              <a:gd name="connsiteY2246" fmla="*/ 46859 h 5907136"/>
              <a:gd name="connsiteX2247" fmla="*/ 6107637 w 12078891"/>
              <a:gd name="connsiteY2247" fmla="*/ 40750 h 5907136"/>
              <a:gd name="connsiteX2248" fmla="*/ 338029 w 12078891"/>
              <a:gd name="connsiteY2248" fmla="*/ 35685 h 5907136"/>
              <a:gd name="connsiteX2249" fmla="*/ 367554 w 12078891"/>
              <a:gd name="connsiteY2249" fmla="*/ 65210 h 5907136"/>
              <a:gd name="connsiteX2250" fmla="*/ 338029 w 12078891"/>
              <a:gd name="connsiteY2250" fmla="*/ 94736 h 5907136"/>
              <a:gd name="connsiteX2251" fmla="*/ 308504 w 12078891"/>
              <a:gd name="connsiteY2251" fmla="*/ 65210 h 5907136"/>
              <a:gd name="connsiteX2252" fmla="*/ 338029 w 12078891"/>
              <a:gd name="connsiteY2252" fmla="*/ 35685 h 5907136"/>
              <a:gd name="connsiteX2253" fmla="*/ 7914793 w 12078891"/>
              <a:gd name="connsiteY2253" fmla="*/ 30595 h 5907136"/>
              <a:gd name="connsiteX2254" fmla="*/ 7924974 w 12078891"/>
              <a:gd name="connsiteY2254" fmla="*/ 39758 h 5907136"/>
              <a:gd name="connsiteX2255" fmla="*/ 7914793 w 12078891"/>
              <a:gd name="connsiteY2255" fmla="*/ 48922 h 5907136"/>
              <a:gd name="connsiteX2256" fmla="*/ 7905630 w 12078891"/>
              <a:gd name="connsiteY2256" fmla="*/ 39758 h 5907136"/>
              <a:gd name="connsiteX2257" fmla="*/ 7914793 w 12078891"/>
              <a:gd name="connsiteY2257" fmla="*/ 30595 h 5907136"/>
              <a:gd name="connsiteX2258" fmla="*/ 631216 w 12078891"/>
              <a:gd name="connsiteY2258" fmla="*/ 38 h 5907136"/>
              <a:gd name="connsiteX2259" fmla="*/ 673977 w 12078891"/>
              <a:gd name="connsiteY2259" fmla="*/ 41781 h 5907136"/>
              <a:gd name="connsiteX2260" fmla="*/ 631216 w 12078891"/>
              <a:gd name="connsiteY2260" fmla="*/ 83523 h 5907136"/>
              <a:gd name="connsiteX2261" fmla="*/ 588455 w 12078891"/>
              <a:gd name="connsiteY2261" fmla="*/ 41781 h 5907136"/>
              <a:gd name="connsiteX2262" fmla="*/ 631216 w 12078891"/>
              <a:gd name="connsiteY2262" fmla="*/ 38 h 59071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</a:cxnLst>
            <a:rect l="l" t="t" r="r" b="b"/>
            <a:pathLst>
              <a:path w="12078891" h="5907136">
                <a:moveTo>
                  <a:pt x="3842360" y="5831795"/>
                </a:moveTo>
                <a:cubicBezTo>
                  <a:pt x="3862721" y="5831795"/>
                  <a:pt x="3880030" y="5849103"/>
                  <a:pt x="3880030" y="5869465"/>
                </a:cubicBezTo>
                <a:cubicBezTo>
                  <a:pt x="3880030" y="5889828"/>
                  <a:pt x="3863739" y="5907136"/>
                  <a:pt x="3842360" y="5907136"/>
                </a:cubicBezTo>
                <a:cubicBezTo>
                  <a:pt x="3821997" y="5907136"/>
                  <a:pt x="3804687" y="5890846"/>
                  <a:pt x="3804687" y="5869465"/>
                </a:cubicBezTo>
                <a:cubicBezTo>
                  <a:pt x="3804687" y="5849103"/>
                  <a:pt x="3820979" y="5831795"/>
                  <a:pt x="3842360" y="5831795"/>
                </a:cubicBezTo>
                <a:close/>
                <a:moveTo>
                  <a:pt x="7474967" y="5830778"/>
                </a:moveTo>
                <a:cubicBezTo>
                  <a:pt x="7485148" y="5830778"/>
                  <a:pt x="7492275" y="5838923"/>
                  <a:pt x="7492275" y="5848086"/>
                </a:cubicBezTo>
                <a:cubicBezTo>
                  <a:pt x="7492275" y="5857249"/>
                  <a:pt x="7484130" y="5865394"/>
                  <a:pt x="7474967" y="5865394"/>
                </a:cubicBezTo>
                <a:cubicBezTo>
                  <a:pt x="7465804" y="5865394"/>
                  <a:pt x="7457659" y="5858267"/>
                  <a:pt x="7457659" y="5848086"/>
                </a:cubicBezTo>
                <a:cubicBezTo>
                  <a:pt x="7457659" y="5838923"/>
                  <a:pt x="7465804" y="5830778"/>
                  <a:pt x="7474967" y="5830778"/>
                </a:cubicBezTo>
                <a:close/>
                <a:moveTo>
                  <a:pt x="8992978" y="5793107"/>
                </a:moveTo>
                <a:cubicBezTo>
                  <a:pt x="8996033" y="5793107"/>
                  <a:pt x="8999088" y="5795143"/>
                  <a:pt x="8999088" y="5799215"/>
                </a:cubicBezTo>
                <a:cubicBezTo>
                  <a:pt x="8999088" y="5802270"/>
                  <a:pt x="8996033" y="5805325"/>
                  <a:pt x="8992978" y="5805325"/>
                </a:cubicBezTo>
                <a:cubicBezTo>
                  <a:pt x="8989924" y="5805325"/>
                  <a:pt x="8986870" y="5802270"/>
                  <a:pt x="8986870" y="5799215"/>
                </a:cubicBezTo>
                <a:cubicBezTo>
                  <a:pt x="8986870" y="5796161"/>
                  <a:pt x="8989924" y="5793107"/>
                  <a:pt x="8992978" y="5793107"/>
                </a:cubicBezTo>
                <a:close/>
                <a:moveTo>
                  <a:pt x="10305331" y="5791071"/>
                </a:moveTo>
                <a:cubicBezTo>
                  <a:pt x="10316531" y="5791071"/>
                  <a:pt x="10324675" y="5800234"/>
                  <a:pt x="10324675" y="5810415"/>
                </a:cubicBezTo>
                <a:cubicBezTo>
                  <a:pt x="10324675" y="5820597"/>
                  <a:pt x="10316531" y="5829759"/>
                  <a:pt x="10305331" y="5829759"/>
                </a:cubicBezTo>
                <a:cubicBezTo>
                  <a:pt x="10295150" y="5829759"/>
                  <a:pt x="10285987" y="5821615"/>
                  <a:pt x="10285987" y="5810415"/>
                </a:cubicBezTo>
                <a:cubicBezTo>
                  <a:pt x="10285987" y="5800234"/>
                  <a:pt x="10294132" y="5791071"/>
                  <a:pt x="10305331" y="5791071"/>
                </a:cubicBezTo>
                <a:close/>
                <a:moveTo>
                  <a:pt x="9101917" y="5773763"/>
                </a:moveTo>
                <a:cubicBezTo>
                  <a:pt x="9116171" y="5773763"/>
                  <a:pt x="9126352" y="5784963"/>
                  <a:pt x="9126352" y="5798198"/>
                </a:cubicBezTo>
                <a:cubicBezTo>
                  <a:pt x="9126352" y="5811433"/>
                  <a:pt x="9115152" y="5822633"/>
                  <a:pt x="9101917" y="5822633"/>
                </a:cubicBezTo>
                <a:cubicBezTo>
                  <a:pt x="9088682" y="5822633"/>
                  <a:pt x="9077482" y="5811433"/>
                  <a:pt x="9077482" y="5798198"/>
                </a:cubicBezTo>
                <a:cubicBezTo>
                  <a:pt x="9077482" y="5784963"/>
                  <a:pt x="9088682" y="5773763"/>
                  <a:pt x="9101917" y="5773763"/>
                </a:cubicBezTo>
                <a:close/>
                <a:moveTo>
                  <a:pt x="4563173" y="5765618"/>
                </a:moveTo>
                <a:cubicBezTo>
                  <a:pt x="4568264" y="5765618"/>
                  <a:pt x="4573353" y="5769691"/>
                  <a:pt x="4573353" y="5775799"/>
                </a:cubicBezTo>
                <a:cubicBezTo>
                  <a:pt x="4573353" y="5781908"/>
                  <a:pt x="4568264" y="5785980"/>
                  <a:pt x="4563173" y="5785980"/>
                </a:cubicBezTo>
                <a:cubicBezTo>
                  <a:pt x="4557062" y="5785980"/>
                  <a:pt x="4552992" y="5781908"/>
                  <a:pt x="4552992" y="5775799"/>
                </a:cubicBezTo>
                <a:cubicBezTo>
                  <a:pt x="4552992" y="5769691"/>
                  <a:pt x="4558082" y="5765618"/>
                  <a:pt x="4563173" y="5765618"/>
                </a:cubicBezTo>
                <a:close/>
                <a:moveTo>
                  <a:pt x="3667253" y="5747292"/>
                </a:moveTo>
                <a:cubicBezTo>
                  <a:pt x="3673361" y="5746274"/>
                  <a:pt x="3677432" y="5750346"/>
                  <a:pt x="3677432" y="5756455"/>
                </a:cubicBezTo>
                <a:cubicBezTo>
                  <a:pt x="3677432" y="5761546"/>
                  <a:pt x="3673361" y="5765618"/>
                  <a:pt x="3667253" y="5765618"/>
                </a:cubicBezTo>
                <a:cubicBezTo>
                  <a:pt x="3662163" y="5765618"/>
                  <a:pt x="3657072" y="5761546"/>
                  <a:pt x="3657072" y="5756455"/>
                </a:cubicBezTo>
                <a:cubicBezTo>
                  <a:pt x="3657072" y="5751365"/>
                  <a:pt x="3661143" y="5747292"/>
                  <a:pt x="3667253" y="5747292"/>
                </a:cubicBezTo>
                <a:close/>
                <a:moveTo>
                  <a:pt x="5934563" y="5691295"/>
                </a:moveTo>
                <a:cubicBezTo>
                  <a:pt x="5935581" y="5691295"/>
                  <a:pt x="5937617" y="5692313"/>
                  <a:pt x="5937617" y="5694349"/>
                </a:cubicBezTo>
                <a:cubicBezTo>
                  <a:pt x="5937617" y="5696386"/>
                  <a:pt x="5936598" y="5697403"/>
                  <a:pt x="5934563" y="5697403"/>
                </a:cubicBezTo>
                <a:cubicBezTo>
                  <a:pt x="5932526" y="5697403"/>
                  <a:pt x="5931508" y="5696386"/>
                  <a:pt x="5931508" y="5694349"/>
                </a:cubicBezTo>
                <a:cubicBezTo>
                  <a:pt x="5931508" y="5692313"/>
                  <a:pt x="5932526" y="5691295"/>
                  <a:pt x="5934563" y="5691295"/>
                </a:cubicBezTo>
                <a:close/>
                <a:moveTo>
                  <a:pt x="9720932" y="5662788"/>
                </a:moveTo>
                <a:cubicBezTo>
                  <a:pt x="9732132" y="5662788"/>
                  <a:pt x="9741295" y="5671951"/>
                  <a:pt x="9741295" y="5683150"/>
                </a:cubicBezTo>
                <a:cubicBezTo>
                  <a:pt x="9741295" y="5694349"/>
                  <a:pt x="9732132" y="5703513"/>
                  <a:pt x="9720932" y="5703513"/>
                </a:cubicBezTo>
                <a:cubicBezTo>
                  <a:pt x="9709733" y="5703513"/>
                  <a:pt x="9700570" y="5694349"/>
                  <a:pt x="9700570" y="5683150"/>
                </a:cubicBezTo>
                <a:cubicBezTo>
                  <a:pt x="9700570" y="5671951"/>
                  <a:pt x="9709733" y="5662788"/>
                  <a:pt x="9720932" y="5662788"/>
                </a:cubicBezTo>
                <a:close/>
                <a:moveTo>
                  <a:pt x="1551600" y="5657698"/>
                </a:moveTo>
                <a:cubicBezTo>
                  <a:pt x="1554653" y="5657698"/>
                  <a:pt x="1556689" y="5659734"/>
                  <a:pt x="1556689" y="5662789"/>
                </a:cubicBezTo>
                <a:cubicBezTo>
                  <a:pt x="1556689" y="5665843"/>
                  <a:pt x="1554653" y="5667879"/>
                  <a:pt x="1551600" y="5667879"/>
                </a:cubicBezTo>
                <a:cubicBezTo>
                  <a:pt x="1548544" y="5667879"/>
                  <a:pt x="1546509" y="5665843"/>
                  <a:pt x="1546509" y="5662789"/>
                </a:cubicBezTo>
                <a:cubicBezTo>
                  <a:pt x="1546509" y="5659734"/>
                  <a:pt x="1548544" y="5657698"/>
                  <a:pt x="1551600" y="5657698"/>
                </a:cubicBezTo>
                <a:close/>
                <a:moveTo>
                  <a:pt x="5617940" y="5620027"/>
                </a:moveTo>
                <a:cubicBezTo>
                  <a:pt x="5623030" y="5620027"/>
                  <a:pt x="5628121" y="5625118"/>
                  <a:pt x="5628121" y="5630208"/>
                </a:cubicBezTo>
                <a:cubicBezTo>
                  <a:pt x="5628121" y="5636317"/>
                  <a:pt x="5623030" y="5640389"/>
                  <a:pt x="5617940" y="5640389"/>
                </a:cubicBezTo>
                <a:cubicBezTo>
                  <a:pt x="5611832" y="5640389"/>
                  <a:pt x="5607759" y="5635299"/>
                  <a:pt x="5607759" y="5630208"/>
                </a:cubicBezTo>
                <a:cubicBezTo>
                  <a:pt x="5607759" y="5624100"/>
                  <a:pt x="5612850" y="5620027"/>
                  <a:pt x="5617940" y="5620027"/>
                </a:cubicBezTo>
                <a:close/>
                <a:moveTo>
                  <a:pt x="7608340" y="5584393"/>
                </a:moveTo>
                <a:cubicBezTo>
                  <a:pt x="7612413" y="5584393"/>
                  <a:pt x="7616485" y="5588466"/>
                  <a:pt x="7616485" y="5592538"/>
                </a:cubicBezTo>
                <a:cubicBezTo>
                  <a:pt x="7616485" y="5596611"/>
                  <a:pt x="7613430" y="5600683"/>
                  <a:pt x="7608340" y="5600683"/>
                </a:cubicBezTo>
                <a:cubicBezTo>
                  <a:pt x="7604268" y="5600683"/>
                  <a:pt x="7600195" y="5597628"/>
                  <a:pt x="7600195" y="5592538"/>
                </a:cubicBezTo>
                <a:cubicBezTo>
                  <a:pt x="7600195" y="5588466"/>
                  <a:pt x="7603249" y="5584393"/>
                  <a:pt x="7608340" y="5584393"/>
                </a:cubicBezTo>
                <a:close/>
                <a:moveTo>
                  <a:pt x="4031736" y="5584393"/>
                </a:moveTo>
                <a:cubicBezTo>
                  <a:pt x="4037844" y="5584393"/>
                  <a:pt x="4043953" y="5590501"/>
                  <a:pt x="4043953" y="5596611"/>
                </a:cubicBezTo>
                <a:cubicBezTo>
                  <a:pt x="4043953" y="5603737"/>
                  <a:pt x="4038861" y="5608828"/>
                  <a:pt x="4031736" y="5608828"/>
                </a:cubicBezTo>
                <a:cubicBezTo>
                  <a:pt x="4024608" y="5608828"/>
                  <a:pt x="4019517" y="5603737"/>
                  <a:pt x="4019517" y="5596611"/>
                </a:cubicBezTo>
                <a:cubicBezTo>
                  <a:pt x="4019517" y="5589484"/>
                  <a:pt x="4024608" y="5584393"/>
                  <a:pt x="4031736" y="5584393"/>
                </a:cubicBezTo>
                <a:close/>
                <a:moveTo>
                  <a:pt x="8657000" y="5577266"/>
                </a:moveTo>
                <a:cubicBezTo>
                  <a:pt x="8678381" y="5577266"/>
                  <a:pt x="8696707" y="5595592"/>
                  <a:pt x="8696707" y="5616973"/>
                </a:cubicBezTo>
                <a:cubicBezTo>
                  <a:pt x="8696707" y="5638353"/>
                  <a:pt x="8679399" y="5656679"/>
                  <a:pt x="8657000" y="5656679"/>
                </a:cubicBezTo>
                <a:cubicBezTo>
                  <a:pt x="8634601" y="5656679"/>
                  <a:pt x="8617294" y="5639371"/>
                  <a:pt x="8617294" y="5616973"/>
                </a:cubicBezTo>
                <a:cubicBezTo>
                  <a:pt x="8617294" y="5595592"/>
                  <a:pt x="8634601" y="5577266"/>
                  <a:pt x="8657000" y="5577266"/>
                </a:cubicBezTo>
                <a:close/>
                <a:moveTo>
                  <a:pt x="10814389" y="5571158"/>
                </a:moveTo>
                <a:cubicBezTo>
                  <a:pt x="10820499" y="5571158"/>
                  <a:pt x="10825589" y="5576249"/>
                  <a:pt x="10825589" y="5582357"/>
                </a:cubicBezTo>
                <a:cubicBezTo>
                  <a:pt x="10825589" y="5588466"/>
                  <a:pt x="10820499" y="5593557"/>
                  <a:pt x="10814389" y="5593557"/>
                </a:cubicBezTo>
                <a:cubicBezTo>
                  <a:pt x="10808281" y="5593557"/>
                  <a:pt x="10803190" y="5588466"/>
                  <a:pt x="10803190" y="5582357"/>
                </a:cubicBezTo>
                <a:cubicBezTo>
                  <a:pt x="10803190" y="5576249"/>
                  <a:pt x="10808281" y="5571158"/>
                  <a:pt x="10814389" y="5571158"/>
                </a:cubicBezTo>
                <a:close/>
                <a:moveTo>
                  <a:pt x="7000525" y="5501926"/>
                </a:moveTo>
                <a:cubicBezTo>
                  <a:pt x="7015797" y="5502944"/>
                  <a:pt x="7026996" y="5514143"/>
                  <a:pt x="7026996" y="5528397"/>
                </a:cubicBezTo>
                <a:cubicBezTo>
                  <a:pt x="7026996" y="5542651"/>
                  <a:pt x="7015797" y="5554868"/>
                  <a:pt x="7000525" y="5554868"/>
                </a:cubicBezTo>
                <a:cubicBezTo>
                  <a:pt x="6986272" y="5554868"/>
                  <a:pt x="6974054" y="5543669"/>
                  <a:pt x="6974054" y="5528397"/>
                </a:cubicBezTo>
                <a:cubicBezTo>
                  <a:pt x="6974054" y="5514143"/>
                  <a:pt x="6985253" y="5501926"/>
                  <a:pt x="7000525" y="5501926"/>
                </a:cubicBezTo>
                <a:close/>
                <a:moveTo>
                  <a:pt x="8101109" y="5497853"/>
                </a:moveTo>
                <a:cubicBezTo>
                  <a:pt x="8108236" y="5497853"/>
                  <a:pt x="8114345" y="5503961"/>
                  <a:pt x="8114345" y="5511088"/>
                </a:cubicBezTo>
                <a:cubicBezTo>
                  <a:pt x="8114345" y="5518215"/>
                  <a:pt x="8108236" y="5524324"/>
                  <a:pt x="8101109" y="5524324"/>
                </a:cubicBezTo>
                <a:cubicBezTo>
                  <a:pt x="8093982" y="5524324"/>
                  <a:pt x="8087874" y="5518215"/>
                  <a:pt x="8087874" y="5511088"/>
                </a:cubicBezTo>
                <a:cubicBezTo>
                  <a:pt x="8087874" y="5503961"/>
                  <a:pt x="8093982" y="5497853"/>
                  <a:pt x="8101109" y="5497853"/>
                </a:cubicBezTo>
                <a:close/>
                <a:moveTo>
                  <a:pt x="11261343" y="5462219"/>
                </a:moveTo>
                <a:cubicBezTo>
                  <a:pt x="11280687" y="5462219"/>
                  <a:pt x="11297995" y="5478509"/>
                  <a:pt x="11297995" y="5498871"/>
                </a:cubicBezTo>
                <a:cubicBezTo>
                  <a:pt x="11297995" y="5519233"/>
                  <a:pt x="11281705" y="5535524"/>
                  <a:pt x="11261343" y="5535524"/>
                </a:cubicBezTo>
                <a:cubicBezTo>
                  <a:pt x="11240981" y="5535524"/>
                  <a:pt x="11224691" y="5519233"/>
                  <a:pt x="11224691" y="5498871"/>
                </a:cubicBezTo>
                <a:cubicBezTo>
                  <a:pt x="11224691" y="5478509"/>
                  <a:pt x="11240981" y="5462219"/>
                  <a:pt x="11261343" y="5462219"/>
                </a:cubicBezTo>
                <a:close/>
                <a:moveTo>
                  <a:pt x="6980162" y="5433712"/>
                </a:moveTo>
                <a:cubicBezTo>
                  <a:pt x="6988307" y="5433712"/>
                  <a:pt x="6995434" y="5440839"/>
                  <a:pt x="6995434" y="5448984"/>
                </a:cubicBezTo>
                <a:cubicBezTo>
                  <a:pt x="6995434" y="5457129"/>
                  <a:pt x="6988307" y="5463237"/>
                  <a:pt x="6980162" y="5463237"/>
                </a:cubicBezTo>
                <a:cubicBezTo>
                  <a:pt x="6972017" y="5463237"/>
                  <a:pt x="6964890" y="5457129"/>
                  <a:pt x="6964890" y="5448984"/>
                </a:cubicBezTo>
                <a:cubicBezTo>
                  <a:pt x="6964890" y="5440839"/>
                  <a:pt x="6972017" y="5433712"/>
                  <a:pt x="6980162" y="5433712"/>
                </a:cubicBezTo>
                <a:close/>
                <a:moveTo>
                  <a:pt x="7394535" y="5431676"/>
                </a:moveTo>
                <a:cubicBezTo>
                  <a:pt x="7411843" y="5432694"/>
                  <a:pt x="7426097" y="5445930"/>
                  <a:pt x="7426097" y="5463237"/>
                </a:cubicBezTo>
                <a:cubicBezTo>
                  <a:pt x="7426097" y="5480545"/>
                  <a:pt x="7411843" y="5494799"/>
                  <a:pt x="7394535" y="5494799"/>
                </a:cubicBezTo>
                <a:cubicBezTo>
                  <a:pt x="7377227" y="5494799"/>
                  <a:pt x="7362974" y="5480545"/>
                  <a:pt x="7362974" y="5463237"/>
                </a:cubicBezTo>
                <a:cubicBezTo>
                  <a:pt x="7362974" y="5445930"/>
                  <a:pt x="7377227" y="5431676"/>
                  <a:pt x="7394535" y="5431676"/>
                </a:cubicBezTo>
                <a:close/>
                <a:moveTo>
                  <a:pt x="9262779" y="5425567"/>
                </a:moveTo>
                <a:cubicBezTo>
                  <a:pt x="9263798" y="5425567"/>
                  <a:pt x="9264816" y="5426585"/>
                  <a:pt x="9264816" y="5427603"/>
                </a:cubicBezTo>
                <a:cubicBezTo>
                  <a:pt x="9264816" y="5428621"/>
                  <a:pt x="9263798" y="5429639"/>
                  <a:pt x="9262779" y="5429639"/>
                </a:cubicBezTo>
                <a:cubicBezTo>
                  <a:pt x="9261761" y="5429639"/>
                  <a:pt x="9260743" y="5428621"/>
                  <a:pt x="9260743" y="5427603"/>
                </a:cubicBezTo>
                <a:cubicBezTo>
                  <a:pt x="9260743" y="5426585"/>
                  <a:pt x="9261761" y="5425567"/>
                  <a:pt x="9262779" y="5425567"/>
                </a:cubicBezTo>
                <a:close/>
                <a:moveTo>
                  <a:pt x="9043884" y="5381788"/>
                </a:moveTo>
                <a:cubicBezTo>
                  <a:pt x="9070356" y="5381788"/>
                  <a:pt x="9092754" y="5404187"/>
                  <a:pt x="9092754" y="5430658"/>
                </a:cubicBezTo>
                <a:cubicBezTo>
                  <a:pt x="9092754" y="5457129"/>
                  <a:pt x="9070356" y="5479528"/>
                  <a:pt x="9043884" y="5479528"/>
                </a:cubicBezTo>
                <a:cubicBezTo>
                  <a:pt x="9016395" y="5479528"/>
                  <a:pt x="8995015" y="5458147"/>
                  <a:pt x="8995015" y="5430658"/>
                </a:cubicBezTo>
                <a:cubicBezTo>
                  <a:pt x="8995015" y="5404187"/>
                  <a:pt x="9016395" y="5381788"/>
                  <a:pt x="9043884" y="5381788"/>
                </a:cubicBezTo>
                <a:close/>
                <a:moveTo>
                  <a:pt x="8166268" y="5370589"/>
                </a:moveTo>
                <a:cubicBezTo>
                  <a:pt x="8174414" y="5370589"/>
                  <a:pt x="8180522" y="5376697"/>
                  <a:pt x="8180522" y="5384843"/>
                </a:cubicBezTo>
                <a:cubicBezTo>
                  <a:pt x="8180522" y="5392988"/>
                  <a:pt x="8174414" y="5399096"/>
                  <a:pt x="8166268" y="5399096"/>
                </a:cubicBezTo>
                <a:cubicBezTo>
                  <a:pt x="8158123" y="5399096"/>
                  <a:pt x="8152015" y="5392988"/>
                  <a:pt x="8152015" y="5384843"/>
                </a:cubicBezTo>
                <a:cubicBezTo>
                  <a:pt x="8152015" y="5376697"/>
                  <a:pt x="8158123" y="5370589"/>
                  <a:pt x="8166268" y="5370589"/>
                </a:cubicBezTo>
                <a:close/>
                <a:moveTo>
                  <a:pt x="9917428" y="5332918"/>
                </a:moveTo>
                <a:cubicBezTo>
                  <a:pt x="9958153" y="5332918"/>
                  <a:pt x="9991751" y="5365498"/>
                  <a:pt x="9991751" y="5406223"/>
                </a:cubicBezTo>
                <a:cubicBezTo>
                  <a:pt x="9991751" y="5446947"/>
                  <a:pt x="9958153" y="5479527"/>
                  <a:pt x="9917428" y="5479527"/>
                </a:cubicBezTo>
                <a:cubicBezTo>
                  <a:pt x="9876704" y="5479527"/>
                  <a:pt x="9843106" y="5446947"/>
                  <a:pt x="9843106" y="5406223"/>
                </a:cubicBezTo>
                <a:cubicBezTo>
                  <a:pt x="9843106" y="5365498"/>
                  <a:pt x="9876704" y="5332918"/>
                  <a:pt x="9917428" y="5332918"/>
                </a:cubicBezTo>
                <a:close/>
                <a:moveTo>
                  <a:pt x="5489660" y="5317646"/>
                </a:moveTo>
                <a:cubicBezTo>
                  <a:pt x="5515111" y="5317646"/>
                  <a:pt x="5535474" y="5338008"/>
                  <a:pt x="5535474" y="5362443"/>
                </a:cubicBezTo>
                <a:cubicBezTo>
                  <a:pt x="5535474" y="5387896"/>
                  <a:pt x="5515111" y="5408259"/>
                  <a:pt x="5489660" y="5408259"/>
                </a:cubicBezTo>
                <a:cubicBezTo>
                  <a:pt x="5464207" y="5408259"/>
                  <a:pt x="5443845" y="5387896"/>
                  <a:pt x="5443845" y="5362443"/>
                </a:cubicBezTo>
                <a:cubicBezTo>
                  <a:pt x="5443845" y="5336990"/>
                  <a:pt x="5464207" y="5317646"/>
                  <a:pt x="5489660" y="5317646"/>
                </a:cubicBezTo>
                <a:close/>
                <a:moveTo>
                  <a:pt x="7760040" y="5273868"/>
                </a:moveTo>
                <a:cubicBezTo>
                  <a:pt x="7780402" y="5273868"/>
                  <a:pt x="7795674" y="5290158"/>
                  <a:pt x="7795674" y="5309502"/>
                </a:cubicBezTo>
                <a:cubicBezTo>
                  <a:pt x="7795674" y="5328847"/>
                  <a:pt x="7779384" y="5345136"/>
                  <a:pt x="7760040" y="5345136"/>
                </a:cubicBezTo>
                <a:cubicBezTo>
                  <a:pt x="7740696" y="5345136"/>
                  <a:pt x="7724406" y="5329864"/>
                  <a:pt x="7724406" y="5309502"/>
                </a:cubicBezTo>
                <a:cubicBezTo>
                  <a:pt x="7724406" y="5290158"/>
                  <a:pt x="7740696" y="5273868"/>
                  <a:pt x="7760040" y="5273868"/>
                </a:cubicBezTo>
                <a:close/>
                <a:moveTo>
                  <a:pt x="4548919" y="5233143"/>
                </a:moveTo>
                <a:cubicBezTo>
                  <a:pt x="4564190" y="5233143"/>
                  <a:pt x="4575387" y="5244342"/>
                  <a:pt x="4575387" y="5259614"/>
                </a:cubicBezTo>
                <a:cubicBezTo>
                  <a:pt x="4575387" y="5274886"/>
                  <a:pt x="4563173" y="5286085"/>
                  <a:pt x="4548919" y="5286085"/>
                </a:cubicBezTo>
                <a:cubicBezTo>
                  <a:pt x="4533646" y="5286085"/>
                  <a:pt x="4522446" y="5273868"/>
                  <a:pt x="4522446" y="5259614"/>
                </a:cubicBezTo>
                <a:cubicBezTo>
                  <a:pt x="4522446" y="5244342"/>
                  <a:pt x="4534664" y="5233143"/>
                  <a:pt x="4548919" y="5233143"/>
                </a:cubicBezTo>
                <a:close/>
                <a:moveTo>
                  <a:pt x="7408789" y="5131331"/>
                </a:moveTo>
                <a:cubicBezTo>
                  <a:pt x="7413880" y="5131331"/>
                  <a:pt x="7417952" y="5135404"/>
                  <a:pt x="7417952" y="5140494"/>
                </a:cubicBezTo>
                <a:cubicBezTo>
                  <a:pt x="7417952" y="5145585"/>
                  <a:pt x="7413880" y="5149657"/>
                  <a:pt x="7408789" y="5149657"/>
                </a:cubicBezTo>
                <a:cubicBezTo>
                  <a:pt x="7403699" y="5149657"/>
                  <a:pt x="7399626" y="5145585"/>
                  <a:pt x="7399626" y="5140494"/>
                </a:cubicBezTo>
                <a:cubicBezTo>
                  <a:pt x="7399626" y="5135404"/>
                  <a:pt x="7403699" y="5131331"/>
                  <a:pt x="7408789" y="5131331"/>
                </a:cubicBezTo>
                <a:close/>
                <a:moveTo>
                  <a:pt x="10433614" y="5120132"/>
                </a:moveTo>
                <a:cubicBezTo>
                  <a:pt x="10438705" y="5120132"/>
                  <a:pt x="10442776" y="5124204"/>
                  <a:pt x="10442776" y="5129295"/>
                </a:cubicBezTo>
                <a:cubicBezTo>
                  <a:pt x="10442776" y="5134385"/>
                  <a:pt x="10438705" y="5138458"/>
                  <a:pt x="10433614" y="5138458"/>
                </a:cubicBezTo>
                <a:cubicBezTo>
                  <a:pt x="10428524" y="5138458"/>
                  <a:pt x="10424451" y="5134385"/>
                  <a:pt x="10424451" y="5129295"/>
                </a:cubicBezTo>
                <a:cubicBezTo>
                  <a:pt x="10424451" y="5124204"/>
                  <a:pt x="10428524" y="5120132"/>
                  <a:pt x="10433614" y="5120132"/>
                </a:cubicBezTo>
                <a:close/>
                <a:moveTo>
                  <a:pt x="1525133" y="5095697"/>
                </a:moveTo>
                <a:cubicBezTo>
                  <a:pt x="1549568" y="5095697"/>
                  <a:pt x="1568912" y="5116059"/>
                  <a:pt x="1568912" y="5139476"/>
                </a:cubicBezTo>
                <a:cubicBezTo>
                  <a:pt x="1568912" y="5163911"/>
                  <a:pt x="1549568" y="5183255"/>
                  <a:pt x="1525133" y="5183255"/>
                </a:cubicBezTo>
                <a:cubicBezTo>
                  <a:pt x="1500698" y="5183255"/>
                  <a:pt x="1481354" y="5163911"/>
                  <a:pt x="1481354" y="5139476"/>
                </a:cubicBezTo>
                <a:cubicBezTo>
                  <a:pt x="1481354" y="5115041"/>
                  <a:pt x="1500698" y="5095697"/>
                  <a:pt x="1525133" y="5095697"/>
                </a:cubicBezTo>
                <a:close/>
                <a:moveTo>
                  <a:pt x="4545863" y="5086534"/>
                </a:moveTo>
                <a:cubicBezTo>
                  <a:pt x="4555026" y="5086534"/>
                  <a:pt x="4563168" y="5094679"/>
                  <a:pt x="4563168" y="5103842"/>
                </a:cubicBezTo>
                <a:cubicBezTo>
                  <a:pt x="4563168" y="5113005"/>
                  <a:pt x="4555026" y="5121150"/>
                  <a:pt x="4545863" y="5121150"/>
                </a:cubicBezTo>
                <a:cubicBezTo>
                  <a:pt x="4535682" y="5121150"/>
                  <a:pt x="4528555" y="5113005"/>
                  <a:pt x="4528555" y="5103842"/>
                </a:cubicBezTo>
                <a:cubicBezTo>
                  <a:pt x="4528555" y="5093661"/>
                  <a:pt x="4536700" y="5086534"/>
                  <a:pt x="4545863" y="5086534"/>
                </a:cubicBezTo>
                <a:close/>
                <a:moveTo>
                  <a:pt x="9595704" y="5048864"/>
                </a:moveTo>
                <a:cubicBezTo>
                  <a:pt x="9599777" y="5048864"/>
                  <a:pt x="9601813" y="5051918"/>
                  <a:pt x="9601813" y="5054972"/>
                </a:cubicBezTo>
                <a:cubicBezTo>
                  <a:pt x="9601813" y="5058027"/>
                  <a:pt x="9598759" y="5061081"/>
                  <a:pt x="9595704" y="5061081"/>
                </a:cubicBezTo>
                <a:cubicBezTo>
                  <a:pt x="9592650" y="5061081"/>
                  <a:pt x="9589596" y="5059045"/>
                  <a:pt x="9589596" y="5054972"/>
                </a:cubicBezTo>
                <a:cubicBezTo>
                  <a:pt x="9589596" y="5051918"/>
                  <a:pt x="9592650" y="5048864"/>
                  <a:pt x="9595704" y="5048864"/>
                </a:cubicBezTo>
                <a:close/>
                <a:moveTo>
                  <a:pt x="11474130" y="5040719"/>
                </a:moveTo>
                <a:cubicBezTo>
                  <a:pt x="11484311" y="5040719"/>
                  <a:pt x="11492456" y="5048864"/>
                  <a:pt x="11492456" y="5059046"/>
                </a:cubicBezTo>
                <a:cubicBezTo>
                  <a:pt x="11492456" y="5069227"/>
                  <a:pt x="11484311" y="5077372"/>
                  <a:pt x="11474130" y="5077372"/>
                </a:cubicBezTo>
                <a:cubicBezTo>
                  <a:pt x="11463948" y="5077372"/>
                  <a:pt x="11455803" y="5069227"/>
                  <a:pt x="11455803" y="5059046"/>
                </a:cubicBezTo>
                <a:cubicBezTo>
                  <a:pt x="11455803" y="5048864"/>
                  <a:pt x="11463948" y="5040719"/>
                  <a:pt x="11474130" y="5040719"/>
                </a:cubicBezTo>
                <a:close/>
                <a:moveTo>
                  <a:pt x="2684777" y="5038683"/>
                </a:moveTo>
                <a:cubicBezTo>
                  <a:pt x="2688848" y="5038683"/>
                  <a:pt x="2690886" y="5041737"/>
                  <a:pt x="2690886" y="5044791"/>
                </a:cubicBezTo>
                <a:cubicBezTo>
                  <a:pt x="2690886" y="5047846"/>
                  <a:pt x="2687831" y="5050900"/>
                  <a:pt x="2684777" y="5050900"/>
                </a:cubicBezTo>
                <a:cubicBezTo>
                  <a:pt x="2681723" y="5050900"/>
                  <a:pt x="2678668" y="5047846"/>
                  <a:pt x="2678668" y="5044791"/>
                </a:cubicBezTo>
                <a:cubicBezTo>
                  <a:pt x="2678668" y="5041737"/>
                  <a:pt x="2681723" y="5038683"/>
                  <a:pt x="2684777" y="5038683"/>
                </a:cubicBezTo>
                <a:close/>
                <a:moveTo>
                  <a:pt x="8718088" y="5027483"/>
                </a:moveTo>
                <a:cubicBezTo>
                  <a:pt x="8735396" y="5027483"/>
                  <a:pt x="8750668" y="5042755"/>
                  <a:pt x="8750668" y="5060063"/>
                </a:cubicBezTo>
                <a:cubicBezTo>
                  <a:pt x="8750668" y="5078389"/>
                  <a:pt x="8735396" y="5092643"/>
                  <a:pt x="8718088" y="5092643"/>
                </a:cubicBezTo>
                <a:cubicBezTo>
                  <a:pt x="8699762" y="5092643"/>
                  <a:pt x="8684490" y="5078389"/>
                  <a:pt x="8684490" y="5060063"/>
                </a:cubicBezTo>
                <a:cubicBezTo>
                  <a:pt x="8684490" y="5041737"/>
                  <a:pt x="8699762" y="5027483"/>
                  <a:pt x="8718088" y="5027483"/>
                </a:cubicBezTo>
                <a:close/>
                <a:moveTo>
                  <a:pt x="855208" y="4961306"/>
                </a:moveTo>
                <a:cubicBezTo>
                  <a:pt x="857245" y="4961306"/>
                  <a:pt x="859281" y="4963342"/>
                  <a:pt x="859281" y="4965379"/>
                </a:cubicBezTo>
                <a:cubicBezTo>
                  <a:pt x="859281" y="4967415"/>
                  <a:pt x="857245" y="4969451"/>
                  <a:pt x="855208" y="4969451"/>
                </a:cubicBezTo>
                <a:cubicBezTo>
                  <a:pt x="853172" y="4969451"/>
                  <a:pt x="851136" y="4967415"/>
                  <a:pt x="851136" y="4965379"/>
                </a:cubicBezTo>
                <a:cubicBezTo>
                  <a:pt x="851136" y="4963342"/>
                  <a:pt x="853172" y="4961306"/>
                  <a:pt x="855208" y="4961306"/>
                </a:cubicBezTo>
                <a:close/>
                <a:moveTo>
                  <a:pt x="3860690" y="4955197"/>
                </a:moveTo>
                <a:cubicBezTo>
                  <a:pt x="3867816" y="4955197"/>
                  <a:pt x="3873926" y="4961305"/>
                  <a:pt x="3873926" y="4968432"/>
                </a:cubicBezTo>
                <a:cubicBezTo>
                  <a:pt x="3873926" y="4975559"/>
                  <a:pt x="3867816" y="4981668"/>
                  <a:pt x="3860690" y="4981668"/>
                </a:cubicBezTo>
                <a:cubicBezTo>
                  <a:pt x="3853563" y="4981668"/>
                  <a:pt x="3847454" y="4975559"/>
                  <a:pt x="3847454" y="4968432"/>
                </a:cubicBezTo>
                <a:cubicBezTo>
                  <a:pt x="3847454" y="4961305"/>
                  <a:pt x="3853563" y="4955197"/>
                  <a:pt x="3860690" y="4955197"/>
                </a:cubicBezTo>
                <a:close/>
                <a:moveTo>
                  <a:pt x="428625" y="4954179"/>
                </a:moveTo>
                <a:cubicBezTo>
                  <a:pt x="459169" y="4955197"/>
                  <a:pt x="483604" y="4979632"/>
                  <a:pt x="483604" y="5009158"/>
                </a:cubicBezTo>
                <a:cubicBezTo>
                  <a:pt x="483604" y="5039701"/>
                  <a:pt x="459169" y="5064136"/>
                  <a:pt x="428625" y="5064136"/>
                </a:cubicBezTo>
                <a:cubicBezTo>
                  <a:pt x="398082" y="5064136"/>
                  <a:pt x="373647" y="5039701"/>
                  <a:pt x="373647" y="5009158"/>
                </a:cubicBezTo>
                <a:cubicBezTo>
                  <a:pt x="373647" y="4978614"/>
                  <a:pt x="398082" y="4954179"/>
                  <a:pt x="428625" y="4954179"/>
                </a:cubicBezTo>
                <a:close/>
                <a:moveTo>
                  <a:pt x="8221247" y="4935853"/>
                </a:moveTo>
                <a:cubicBezTo>
                  <a:pt x="8224301" y="4936871"/>
                  <a:pt x="8225319" y="4937889"/>
                  <a:pt x="8225319" y="4939926"/>
                </a:cubicBezTo>
                <a:cubicBezTo>
                  <a:pt x="8225319" y="4941962"/>
                  <a:pt x="8223283" y="4943998"/>
                  <a:pt x="8221247" y="4943998"/>
                </a:cubicBezTo>
                <a:cubicBezTo>
                  <a:pt x="8219210" y="4943998"/>
                  <a:pt x="8217174" y="4941962"/>
                  <a:pt x="8217174" y="4939926"/>
                </a:cubicBezTo>
                <a:cubicBezTo>
                  <a:pt x="8217174" y="4937889"/>
                  <a:pt x="8219210" y="4935853"/>
                  <a:pt x="8221247" y="4935853"/>
                </a:cubicBezTo>
                <a:close/>
                <a:moveTo>
                  <a:pt x="6571898" y="4926690"/>
                </a:moveTo>
                <a:cubicBezTo>
                  <a:pt x="6580043" y="4926690"/>
                  <a:pt x="6586152" y="4932798"/>
                  <a:pt x="6586152" y="4940943"/>
                </a:cubicBezTo>
                <a:cubicBezTo>
                  <a:pt x="6586152" y="4949088"/>
                  <a:pt x="6580043" y="4955197"/>
                  <a:pt x="6571898" y="4955197"/>
                </a:cubicBezTo>
                <a:cubicBezTo>
                  <a:pt x="6563753" y="4955197"/>
                  <a:pt x="6557644" y="4949088"/>
                  <a:pt x="6557644" y="4940943"/>
                </a:cubicBezTo>
                <a:cubicBezTo>
                  <a:pt x="6557644" y="4932798"/>
                  <a:pt x="6563753" y="4926690"/>
                  <a:pt x="6571898" y="4926690"/>
                </a:cubicBezTo>
                <a:close/>
                <a:moveTo>
                  <a:pt x="5978342" y="4896147"/>
                </a:moveTo>
                <a:cubicBezTo>
                  <a:pt x="6002774" y="4897165"/>
                  <a:pt x="6022119" y="4916509"/>
                  <a:pt x="6022119" y="4939926"/>
                </a:cubicBezTo>
                <a:cubicBezTo>
                  <a:pt x="6022119" y="4964360"/>
                  <a:pt x="6002774" y="4983705"/>
                  <a:pt x="5978342" y="4983705"/>
                </a:cubicBezTo>
                <a:cubicBezTo>
                  <a:pt x="5953907" y="4983705"/>
                  <a:pt x="5934564" y="4964360"/>
                  <a:pt x="5934564" y="4939926"/>
                </a:cubicBezTo>
                <a:cubicBezTo>
                  <a:pt x="5934564" y="4915491"/>
                  <a:pt x="5953907" y="4896147"/>
                  <a:pt x="5978342" y="4896147"/>
                </a:cubicBezTo>
                <a:close/>
                <a:moveTo>
                  <a:pt x="9071374" y="4885965"/>
                </a:moveTo>
                <a:cubicBezTo>
                  <a:pt x="9090719" y="4885965"/>
                  <a:pt x="9105990" y="4901237"/>
                  <a:pt x="9105990" y="4920581"/>
                </a:cubicBezTo>
                <a:cubicBezTo>
                  <a:pt x="9105990" y="4939925"/>
                  <a:pt x="9090719" y="4955197"/>
                  <a:pt x="9071374" y="4955197"/>
                </a:cubicBezTo>
                <a:cubicBezTo>
                  <a:pt x="9052030" y="4955197"/>
                  <a:pt x="9036758" y="4939925"/>
                  <a:pt x="9036758" y="4920581"/>
                </a:cubicBezTo>
                <a:cubicBezTo>
                  <a:pt x="9036758" y="4901237"/>
                  <a:pt x="9052030" y="4885965"/>
                  <a:pt x="9071374" y="4885965"/>
                </a:cubicBezTo>
                <a:close/>
                <a:moveTo>
                  <a:pt x="4705700" y="4854403"/>
                </a:moveTo>
                <a:cubicBezTo>
                  <a:pt x="4710788" y="4854403"/>
                  <a:pt x="4713844" y="4857457"/>
                  <a:pt x="4713844" y="4861530"/>
                </a:cubicBezTo>
                <a:cubicBezTo>
                  <a:pt x="4713844" y="4865603"/>
                  <a:pt x="4710788" y="4868657"/>
                  <a:pt x="4705700" y="4868657"/>
                </a:cubicBezTo>
                <a:cubicBezTo>
                  <a:pt x="4701628" y="4868657"/>
                  <a:pt x="4697560" y="4865603"/>
                  <a:pt x="4697560" y="4861530"/>
                </a:cubicBezTo>
                <a:cubicBezTo>
                  <a:pt x="4697560" y="4857457"/>
                  <a:pt x="4700612" y="4854403"/>
                  <a:pt x="4705700" y="4854403"/>
                </a:cubicBezTo>
                <a:close/>
                <a:moveTo>
                  <a:pt x="11940428" y="4845241"/>
                </a:moveTo>
                <a:cubicBezTo>
                  <a:pt x="11943481" y="4844222"/>
                  <a:pt x="11945518" y="4847277"/>
                  <a:pt x="11945518" y="4850331"/>
                </a:cubicBezTo>
                <a:cubicBezTo>
                  <a:pt x="11945518" y="4853386"/>
                  <a:pt x="11943481" y="4855422"/>
                  <a:pt x="11940428" y="4855422"/>
                </a:cubicBezTo>
                <a:cubicBezTo>
                  <a:pt x="11937373" y="4855422"/>
                  <a:pt x="11935337" y="4853386"/>
                  <a:pt x="11935337" y="4850331"/>
                </a:cubicBezTo>
                <a:cubicBezTo>
                  <a:pt x="11935337" y="4847277"/>
                  <a:pt x="11937373" y="4845241"/>
                  <a:pt x="11940428" y="4845241"/>
                </a:cubicBezTo>
                <a:close/>
                <a:moveTo>
                  <a:pt x="8474758" y="4844222"/>
                </a:moveTo>
                <a:cubicBezTo>
                  <a:pt x="8482903" y="4844222"/>
                  <a:pt x="8489011" y="4850331"/>
                  <a:pt x="8489011" y="4858476"/>
                </a:cubicBezTo>
                <a:cubicBezTo>
                  <a:pt x="8489011" y="4866621"/>
                  <a:pt x="8482903" y="4872729"/>
                  <a:pt x="8474758" y="4872729"/>
                </a:cubicBezTo>
                <a:cubicBezTo>
                  <a:pt x="8466612" y="4872729"/>
                  <a:pt x="8460504" y="4866621"/>
                  <a:pt x="8460504" y="4858476"/>
                </a:cubicBezTo>
                <a:cubicBezTo>
                  <a:pt x="8460504" y="4850331"/>
                  <a:pt x="8466612" y="4844222"/>
                  <a:pt x="8474758" y="4844222"/>
                </a:cubicBezTo>
                <a:close/>
                <a:moveTo>
                  <a:pt x="4205825" y="4837095"/>
                </a:moveTo>
                <a:cubicBezTo>
                  <a:pt x="4209897" y="4837095"/>
                  <a:pt x="4213970" y="4840150"/>
                  <a:pt x="4213970" y="4845240"/>
                </a:cubicBezTo>
                <a:cubicBezTo>
                  <a:pt x="4213970" y="4850331"/>
                  <a:pt x="4209897" y="4853385"/>
                  <a:pt x="4205825" y="4853385"/>
                </a:cubicBezTo>
                <a:cubicBezTo>
                  <a:pt x="4200734" y="4853385"/>
                  <a:pt x="4196662" y="4849313"/>
                  <a:pt x="4196662" y="4845240"/>
                </a:cubicBezTo>
                <a:cubicBezTo>
                  <a:pt x="4196662" y="4840150"/>
                  <a:pt x="4200734" y="4837095"/>
                  <a:pt x="4205825" y="4837095"/>
                </a:cubicBezTo>
                <a:close/>
                <a:moveTo>
                  <a:pt x="7787529" y="4832005"/>
                </a:moveTo>
                <a:cubicBezTo>
                  <a:pt x="7806873" y="4832005"/>
                  <a:pt x="7822145" y="4847277"/>
                  <a:pt x="7822145" y="4866621"/>
                </a:cubicBezTo>
                <a:cubicBezTo>
                  <a:pt x="7822145" y="4884947"/>
                  <a:pt x="7806873" y="4901237"/>
                  <a:pt x="7787529" y="4901237"/>
                </a:cubicBezTo>
                <a:cubicBezTo>
                  <a:pt x="7768185" y="4901237"/>
                  <a:pt x="7752913" y="4885966"/>
                  <a:pt x="7752913" y="4866621"/>
                </a:cubicBezTo>
                <a:cubicBezTo>
                  <a:pt x="7752913" y="4847277"/>
                  <a:pt x="7768185" y="4832005"/>
                  <a:pt x="7787529" y="4832005"/>
                </a:cubicBezTo>
                <a:close/>
                <a:moveTo>
                  <a:pt x="11802981" y="4826914"/>
                </a:moveTo>
                <a:cubicBezTo>
                  <a:pt x="11808072" y="4825896"/>
                  <a:pt x="11811126" y="4828950"/>
                  <a:pt x="11811126" y="4834041"/>
                </a:cubicBezTo>
                <a:cubicBezTo>
                  <a:pt x="11811126" y="4838114"/>
                  <a:pt x="11808072" y="4842186"/>
                  <a:pt x="11802981" y="4842186"/>
                </a:cubicBezTo>
                <a:cubicBezTo>
                  <a:pt x="11798909" y="4842186"/>
                  <a:pt x="11794836" y="4839132"/>
                  <a:pt x="11794836" y="4834041"/>
                </a:cubicBezTo>
                <a:cubicBezTo>
                  <a:pt x="11794836" y="4829969"/>
                  <a:pt x="11797891" y="4826914"/>
                  <a:pt x="11802981" y="4826914"/>
                </a:cubicBezTo>
                <a:close/>
                <a:moveTo>
                  <a:pt x="5411257" y="4809607"/>
                </a:moveTo>
                <a:cubicBezTo>
                  <a:pt x="5417365" y="4809607"/>
                  <a:pt x="5422456" y="4813679"/>
                  <a:pt x="5422456" y="4819788"/>
                </a:cubicBezTo>
                <a:cubicBezTo>
                  <a:pt x="5422456" y="4825897"/>
                  <a:pt x="5417365" y="4829969"/>
                  <a:pt x="5411257" y="4829969"/>
                </a:cubicBezTo>
                <a:cubicBezTo>
                  <a:pt x="5405150" y="4829969"/>
                  <a:pt x="5401075" y="4824879"/>
                  <a:pt x="5401075" y="4819788"/>
                </a:cubicBezTo>
                <a:cubicBezTo>
                  <a:pt x="5401075" y="4813679"/>
                  <a:pt x="5406167" y="4809607"/>
                  <a:pt x="5411257" y="4809607"/>
                </a:cubicBezTo>
                <a:close/>
                <a:moveTo>
                  <a:pt x="9626248" y="4808588"/>
                </a:moveTo>
                <a:cubicBezTo>
                  <a:pt x="9632356" y="4808588"/>
                  <a:pt x="9637447" y="4813679"/>
                  <a:pt x="9637447" y="4819788"/>
                </a:cubicBezTo>
                <a:cubicBezTo>
                  <a:pt x="9637447" y="4825896"/>
                  <a:pt x="9632356" y="4830987"/>
                  <a:pt x="9626248" y="4830987"/>
                </a:cubicBezTo>
                <a:cubicBezTo>
                  <a:pt x="9620140" y="4830987"/>
                  <a:pt x="9615049" y="4825896"/>
                  <a:pt x="9615049" y="4819788"/>
                </a:cubicBezTo>
                <a:cubicBezTo>
                  <a:pt x="9615049" y="4813679"/>
                  <a:pt x="9620140" y="4808588"/>
                  <a:pt x="9626248" y="4808588"/>
                </a:cubicBezTo>
                <a:close/>
                <a:moveTo>
                  <a:pt x="4160030" y="4788226"/>
                </a:moveTo>
                <a:cubicBezTo>
                  <a:pt x="4164103" y="4789244"/>
                  <a:pt x="4168175" y="4792299"/>
                  <a:pt x="4168175" y="4796371"/>
                </a:cubicBezTo>
                <a:cubicBezTo>
                  <a:pt x="4168175" y="4800444"/>
                  <a:pt x="4164103" y="4804516"/>
                  <a:pt x="4160030" y="4804516"/>
                </a:cubicBezTo>
                <a:cubicBezTo>
                  <a:pt x="4155957" y="4804516"/>
                  <a:pt x="4151885" y="4801461"/>
                  <a:pt x="4151885" y="4796371"/>
                </a:cubicBezTo>
                <a:cubicBezTo>
                  <a:pt x="4151885" y="4792299"/>
                  <a:pt x="4155957" y="4788226"/>
                  <a:pt x="4160030" y="4788226"/>
                </a:cubicBezTo>
                <a:close/>
                <a:moveTo>
                  <a:pt x="2707168" y="4788226"/>
                </a:moveTo>
                <a:cubicBezTo>
                  <a:pt x="2718366" y="4788226"/>
                  <a:pt x="2727529" y="4797389"/>
                  <a:pt x="2727529" y="4808588"/>
                </a:cubicBezTo>
                <a:cubicBezTo>
                  <a:pt x="2727529" y="4819788"/>
                  <a:pt x="2718366" y="4828951"/>
                  <a:pt x="2707168" y="4828951"/>
                </a:cubicBezTo>
                <a:cubicBezTo>
                  <a:pt x="2695968" y="4828951"/>
                  <a:pt x="2686805" y="4819788"/>
                  <a:pt x="2686805" y="4808588"/>
                </a:cubicBezTo>
                <a:cubicBezTo>
                  <a:pt x="2686805" y="4797389"/>
                  <a:pt x="2695968" y="4788226"/>
                  <a:pt x="2707168" y="4788226"/>
                </a:cubicBezTo>
                <a:close/>
                <a:moveTo>
                  <a:pt x="8423852" y="4774990"/>
                </a:moveTo>
                <a:cubicBezTo>
                  <a:pt x="8434033" y="4774990"/>
                  <a:pt x="8441160" y="4783135"/>
                  <a:pt x="8441160" y="4792298"/>
                </a:cubicBezTo>
                <a:cubicBezTo>
                  <a:pt x="8441160" y="4802479"/>
                  <a:pt x="8433015" y="4809606"/>
                  <a:pt x="8423852" y="4809606"/>
                </a:cubicBezTo>
                <a:cubicBezTo>
                  <a:pt x="8413671" y="4809606"/>
                  <a:pt x="8406544" y="4801461"/>
                  <a:pt x="8406544" y="4792298"/>
                </a:cubicBezTo>
                <a:cubicBezTo>
                  <a:pt x="8406544" y="4782117"/>
                  <a:pt x="8414689" y="4774990"/>
                  <a:pt x="8423852" y="4774990"/>
                </a:cubicBezTo>
                <a:close/>
                <a:moveTo>
                  <a:pt x="7361956" y="4766846"/>
                </a:moveTo>
                <a:cubicBezTo>
                  <a:pt x="7367046" y="4766846"/>
                  <a:pt x="7371119" y="4771937"/>
                  <a:pt x="7371119" y="4776009"/>
                </a:cubicBezTo>
                <a:cubicBezTo>
                  <a:pt x="7371119" y="4781099"/>
                  <a:pt x="7367046" y="4784154"/>
                  <a:pt x="7361956" y="4784154"/>
                </a:cubicBezTo>
                <a:cubicBezTo>
                  <a:pt x="7356865" y="4784154"/>
                  <a:pt x="7352793" y="4780081"/>
                  <a:pt x="7352793" y="4776009"/>
                </a:cubicBezTo>
                <a:cubicBezTo>
                  <a:pt x="7352793" y="4770918"/>
                  <a:pt x="7356865" y="4766846"/>
                  <a:pt x="7361956" y="4766846"/>
                </a:cubicBezTo>
                <a:close/>
                <a:moveTo>
                  <a:pt x="5745195" y="4758701"/>
                </a:moveTo>
                <a:cubicBezTo>
                  <a:pt x="5751304" y="4758701"/>
                  <a:pt x="5755375" y="4762773"/>
                  <a:pt x="5755375" y="4768882"/>
                </a:cubicBezTo>
                <a:cubicBezTo>
                  <a:pt x="5755375" y="4773973"/>
                  <a:pt x="5751304" y="4779063"/>
                  <a:pt x="5745195" y="4779063"/>
                </a:cubicBezTo>
                <a:cubicBezTo>
                  <a:pt x="5740104" y="4779063"/>
                  <a:pt x="5735013" y="4774991"/>
                  <a:pt x="5735013" y="4768882"/>
                </a:cubicBezTo>
                <a:cubicBezTo>
                  <a:pt x="5735013" y="4763792"/>
                  <a:pt x="5739086" y="4758701"/>
                  <a:pt x="5745195" y="4758701"/>
                </a:cubicBezTo>
                <a:close/>
                <a:moveTo>
                  <a:pt x="9463349" y="4748520"/>
                </a:moveTo>
                <a:cubicBezTo>
                  <a:pt x="9472512" y="4749538"/>
                  <a:pt x="9478621" y="4755646"/>
                  <a:pt x="9478621" y="4763792"/>
                </a:cubicBezTo>
                <a:cubicBezTo>
                  <a:pt x="9478621" y="4771937"/>
                  <a:pt x="9471494" y="4778045"/>
                  <a:pt x="9463349" y="4778045"/>
                </a:cubicBezTo>
                <a:cubicBezTo>
                  <a:pt x="9455204" y="4778045"/>
                  <a:pt x="9448077" y="4771937"/>
                  <a:pt x="9448077" y="4763792"/>
                </a:cubicBezTo>
                <a:cubicBezTo>
                  <a:pt x="9448077" y="4755646"/>
                  <a:pt x="9455204" y="4748520"/>
                  <a:pt x="9463349" y="4748520"/>
                </a:cubicBezTo>
                <a:close/>
                <a:moveTo>
                  <a:pt x="3995069" y="4743429"/>
                </a:moveTo>
                <a:cubicBezTo>
                  <a:pt x="3999141" y="4743429"/>
                  <a:pt x="4003214" y="4746483"/>
                  <a:pt x="4003214" y="4751574"/>
                </a:cubicBezTo>
                <a:cubicBezTo>
                  <a:pt x="4003214" y="4755646"/>
                  <a:pt x="4000159" y="4759719"/>
                  <a:pt x="3995069" y="4759719"/>
                </a:cubicBezTo>
                <a:cubicBezTo>
                  <a:pt x="3990995" y="4759719"/>
                  <a:pt x="3986923" y="4756664"/>
                  <a:pt x="3986923" y="4751574"/>
                </a:cubicBezTo>
                <a:cubicBezTo>
                  <a:pt x="3986923" y="4747501"/>
                  <a:pt x="3989978" y="4743429"/>
                  <a:pt x="3995069" y="4743429"/>
                </a:cubicBezTo>
                <a:close/>
                <a:moveTo>
                  <a:pt x="1604530" y="4720012"/>
                </a:moveTo>
                <a:cubicBezTo>
                  <a:pt x="1609621" y="4720012"/>
                  <a:pt x="1613694" y="4724085"/>
                  <a:pt x="1613694" y="4729175"/>
                </a:cubicBezTo>
                <a:cubicBezTo>
                  <a:pt x="1613694" y="4734266"/>
                  <a:pt x="1609621" y="4738339"/>
                  <a:pt x="1604530" y="4738339"/>
                </a:cubicBezTo>
                <a:cubicBezTo>
                  <a:pt x="1599441" y="4738339"/>
                  <a:pt x="1595368" y="4734266"/>
                  <a:pt x="1595368" y="4729175"/>
                </a:cubicBezTo>
                <a:cubicBezTo>
                  <a:pt x="1595368" y="4724085"/>
                  <a:pt x="1599441" y="4720012"/>
                  <a:pt x="1604530" y="4720012"/>
                </a:cubicBezTo>
                <a:close/>
                <a:moveTo>
                  <a:pt x="1371382" y="4705759"/>
                </a:moveTo>
                <a:cubicBezTo>
                  <a:pt x="1372401" y="4705759"/>
                  <a:pt x="1374437" y="4706777"/>
                  <a:pt x="1374437" y="4708813"/>
                </a:cubicBezTo>
                <a:cubicBezTo>
                  <a:pt x="1374437" y="4710850"/>
                  <a:pt x="1372401" y="4711867"/>
                  <a:pt x="1371382" y="4711867"/>
                </a:cubicBezTo>
                <a:cubicBezTo>
                  <a:pt x="1370364" y="4711867"/>
                  <a:pt x="1368328" y="4709831"/>
                  <a:pt x="1368328" y="4708813"/>
                </a:cubicBezTo>
                <a:cubicBezTo>
                  <a:pt x="1368328" y="4706777"/>
                  <a:pt x="1370364" y="4705759"/>
                  <a:pt x="1371382" y="4705759"/>
                </a:cubicBezTo>
                <a:close/>
                <a:moveTo>
                  <a:pt x="10108836" y="4692523"/>
                </a:moveTo>
                <a:cubicBezTo>
                  <a:pt x="10114944" y="4692523"/>
                  <a:pt x="10121052" y="4697614"/>
                  <a:pt x="10121052" y="4704740"/>
                </a:cubicBezTo>
                <a:cubicBezTo>
                  <a:pt x="10121052" y="4711867"/>
                  <a:pt x="10115962" y="4716957"/>
                  <a:pt x="10108836" y="4716957"/>
                </a:cubicBezTo>
                <a:cubicBezTo>
                  <a:pt x="10101709" y="4716957"/>
                  <a:pt x="10096618" y="4711867"/>
                  <a:pt x="10096618" y="4704740"/>
                </a:cubicBezTo>
                <a:cubicBezTo>
                  <a:pt x="10096618" y="4697614"/>
                  <a:pt x="10101709" y="4692523"/>
                  <a:pt x="10108836" y="4692523"/>
                </a:cubicBezTo>
                <a:close/>
                <a:moveTo>
                  <a:pt x="10068111" y="4669106"/>
                </a:moveTo>
                <a:cubicBezTo>
                  <a:pt x="10075237" y="4669106"/>
                  <a:pt x="10079310" y="4674197"/>
                  <a:pt x="10079310" y="4679287"/>
                </a:cubicBezTo>
                <a:cubicBezTo>
                  <a:pt x="10079310" y="4685396"/>
                  <a:pt x="10074219" y="4690487"/>
                  <a:pt x="10068111" y="4690487"/>
                </a:cubicBezTo>
                <a:cubicBezTo>
                  <a:pt x="10062002" y="4690487"/>
                  <a:pt x="10056911" y="4685396"/>
                  <a:pt x="10056911" y="4679287"/>
                </a:cubicBezTo>
                <a:cubicBezTo>
                  <a:pt x="10056911" y="4673179"/>
                  <a:pt x="10062002" y="4669106"/>
                  <a:pt x="10068111" y="4669106"/>
                </a:cubicBezTo>
                <a:close/>
                <a:moveTo>
                  <a:pt x="8009478" y="4660961"/>
                </a:moveTo>
                <a:cubicBezTo>
                  <a:pt x="8013550" y="4660961"/>
                  <a:pt x="8016605" y="4664015"/>
                  <a:pt x="8016605" y="4668088"/>
                </a:cubicBezTo>
                <a:cubicBezTo>
                  <a:pt x="8016605" y="4672161"/>
                  <a:pt x="8013550" y="4675215"/>
                  <a:pt x="8009478" y="4675215"/>
                </a:cubicBezTo>
                <a:cubicBezTo>
                  <a:pt x="8005405" y="4675215"/>
                  <a:pt x="8002351" y="4672161"/>
                  <a:pt x="8002351" y="4668088"/>
                </a:cubicBezTo>
                <a:cubicBezTo>
                  <a:pt x="8002351" y="4664015"/>
                  <a:pt x="8005405" y="4660961"/>
                  <a:pt x="8009478" y="4660961"/>
                </a:cubicBezTo>
                <a:close/>
                <a:moveTo>
                  <a:pt x="10355219" y="4649762"/>
                </a:moveTo>
                <a:cubicBezTo>
                  <a:pt x="10359292" y="4649762"/>
                  <a:pt x="10363364" y="4652816"/>
                  <a:pt x="10363364" y="4657907"/>
                </a:cubicBezTo>
                <a:cubicBezTo>
                  <a:pt x="10363364" y="4661980"/>
                  <a:pt x="10359292" y="4666052"/>
                  <a:pt x="10355219" y="4666052"/>
                </a:cubicBezTo>
                <a:cubicBezTo>
                  <a:pt x="10351147" y="4666052"/>
                  <a:pt x="10347074" y="4661980"/>
                  <a:pt x="10347074" y="4657907"/>
                </a:cubicBezTo>
                <a:cubicBezTo>
                  <a:pt x="10347074" y="4653834"/>
                  <a:pt x="10351147" y="4649762"/>
                  <a:pt x="10355219" y="4649762"/>
                </a:cubicBezTo>
                <a:close/>
                <a:moveTo>
                  <a:pt x="10402053" y="4646708"/>
                </a:moveTo>
                <a:cubicBezTo>
                  <a:pt x="10406125" y="4646708"/>
                  <a:pt x="10408162" y="4648744"/>
                  <a:pt x="10408162" y="4652816"/>
                </a:cubicBezTo>
                <a:cubicBezTo>
                  <a:pt x="10408162" y="4655871"/>
                  <a:pt x="10405107" y="4658925"/>
                  <a:pt x="10402053" y="4658925"/>
                </a:cubicBezTo>
                <a:cubicBezTo>
                  <a:pt x="10398999" y="4658925"/>
                  <a:pt x="10395944" y="4655871"/>
                  <a:pt x="10395944" y="4652816"/>
                </a:cubicBezTo>
                <a:cubicBezTo>
                  <a:pt x="10395944" y="4649762"/>
                  <a:pt x="10398999" y="4646708"/>
                  <a:pt x="10402053" y="4646708"/>
                </a:cubicBezTo>
                <a:close/>
                <a:moveTo>
                  <a:pt x="4307634" y="4637545"/>
                </a:moveTo>
                <a:cubicBezTo>
                  <a:pt x="4315757" y="4637545"/>
                  <a:pt x="4321866" y="4643653"/>
                  <a:pt x="4321866" y="4651799"/>
                </a:cubicBezTo>
                <a:cubicBezTo>
                  <a:pt x="4321866" y="4659944"/>
                  <a:pt x="4315757" y="4666052"/>
                  <a:pt x="4307634" y="4666052"/>
                </a:cubicBezTo>
                <a:cubicBezTo>
                  <a:pt x="4299487" y="4666052"/>
                  <a:pt x="4293379" y="4659944"/>
                  <a:pt x="4293379" y="4651799"/>
                </a:cubicBezTo>
                <a:cubicBezTo>
                  <a:pt x="4293379" y="4643653"/>
                  <a:pt x="4299487" y="4637545"/>
                  <a:pt x="4307634" y="4637545"/>
                </a:cubicBezTo>
                <a:close/>
                <a:moveTo>
                  <a:pt x="117067" y="4626346"/>
                </a:moveTo>
                <a:cubicBezTo>
                  <a:pt x="118085" y="4626346"/>
                  <a:pt x="119103" y="4627364"/>
                  <a:pt x="119103" y="4628382"/>
                </a:cubicBezTo>
                <a:cubicBezTo>
                  <a:pt x="119103" y="4629400"/>
                  <a:pt x="118085" y="4630418"/>
                  <a:pt x="117067" y="4630418"/>
                </a:cubicBezTo>
                <a:cubicBezTo>
                  <a:pt x="116049" y="4630418"/>
                  <a:pt x="115031" y="4629400"/>
                  <a:pt x="115031" y="4628382"/>
                </a:cubicBezTo>
                <a:cubicBezTo>
                  <a:pt x="115031" y="4627364"/>
                  <a:pt x="116049" y="4626346"/>
                  <a:pt x="117067" y="4626346"/>
                </a:cubicBezTo>
                <a:close/>
                <a:moveTo>
                  <a:pt x="3638730" y="4547951"/>
                </a:moveTo>
                <a:cubicBezTo>
                  <a:pt x="3642802" y="4547951"/>
                  <a:pt x="3644839" y="4549987"/>
                  <a:pt x="3644839" y="4554059"/>
                </a:cubicBezTo>
                <a:cubicBezTo>
                  <a:pt x="3644839" y="4557114"/>
                  <a:pt x="3641784" y="4560169"/>
                  <a:pt x="3638730" y="4560169"/>
                </a:cubicBezTo>
                <a:cubicBezTo>
                  <a:pt x="3635676" y="4560169"/>
                  <a:pt x="3632622" y="4557114"/>
                  <a:pt x="3632622" y="4554059"/>
                </a:cubicBezTo>
                <a:cubicBezTo>
                  <a:pt x="3632622" y="4551005"/>
                  <a:pt x="3635676" y="4547951"/>
                  <a:pt x="3638730" y="4547951"/>
                </a:cubicBezTo>
                <a:close/>
                <a:moveTo>
                  <a:pt x="11106590" y="4539806"/>
                </a:moveTo>
                <a:cubicBezTo>
                  <a:pt x="11122879" y="4539806"/>
                  <a:pt x="11136115" y="4553041"/>
                  <a:pt x="11136115" y="4569331"/>
                </a:cubicBezTo>
                <a:cubicBezTo>
                  <a:pt x="11136115" y="4585621"/>
                  <a:pt x="11122879" y="4598857"/>
                  <a:pt x="11106590" y="4598857"/>
                </a:cubicBezTo>
                <a:cubicBezTo>
                  <a:pt x="11090300" y="4598857"/>
                  <a:pt x="11077064" y="4585621"/>
                  <a:pt x="11077064" y="4569331"/>
                </a:cubicBezTo>
                <a:cubicBezTo>
                  <a:pt x="11077064" y="4553041"/>
                  <a:pt x="11090300" y="4539806"/>
                  <a:pt x="11106590" y="4539806"/>
                </a:cubicBezTo>
                <a:close/>
                <a:moveTo>
                  <a:pt x="10039603" y="4533697"/>
                </a:moveTo>
                <a:cubicBezTo>
                  <a:pt x="10046730" y="4533697"/>
                  <a:pt x="10051820" y="4538788"/>
                  <a:pt x="10051820" y="4545915"/>
                </a:cubicBezTo>
                <a:cubicBezTo>
                  <a:pt x="10051820" y="4553041"/>
                  <a:pt x="10045712" y="4558132"/>
                  <a:pt x="10039603" y="4558132"/>
                </a:cubicBezTo>
                <a:cubicBezTo>
                  <a:pt x="10032477" y="4558132"/>
                  <a:pt x="10027386" y="4553041"/>
                  <a:pt x="10027386" y="4545915"/>
                </a:cubicBezTo>
                <a:cubicBezTo>
                  <a:pt x="10027386" y="4538788"/>
                  <a:pt x="10033494" y="4533697"/>
                  <a:pt x="10039603" y="4533697"/>
                </a:cubicBezTo>
                <a:close/>
                <a:moveTo>
                  <a:pt x="5086492" y="4530642"/>
                </a:moveTo>
                <a:cubicBezTo>
                  <a:pt x="5101760" y="4530642"/>
                  <a:pt x="5114995" y="4543877"/>
                  <a:pt x="5114995" y="4559149"/>
                </a:cubicBezTo>
                <a:cubicBezTo>
                  <a:pt x="5114995" y="4575439"/>
                  <a:pt x="5101760" y="4587656"/>
                  <a:pt x="5086492" y="4587656"/>
                </a:cubicBezTo>
                <a:cubicBezTo>
                  <a:pt x="5070204" y="4587656"/>
                  <a:pt x="5057989" y="4574421"/>
                  <a:pt x="5057989" y="4559149"/>
                </a:cubicBezTo>
                <a:cubicBezTo>
                  <a:pt x="5057989" y="4542860"/>
                  <a:pt x="5071223" y="4530642"/>
                  <a:pt x="5086492" y="4530642"/>
                </a:cubicBezTo>
                <a:close/>
                <a:moveTo>
                  <a:pt x="5031503" y="4522498"/>
                </a:moveTo>
                <a:cubicBezTo>
                  <a:pt x="5034558" y="4522498"/>
                  <a:pt x="5037610" y="4525552"/>
                  <a:pt x="5037610" y="4528606"/>
                </a:cubicBezTo>
                <a:cubicBezTo>
                  <a:pt x="5037610" y="4531661"/>
                  <a:pt x="5034558" y="4534716"/>
                  <a:pt x="5031503" y="4534716"/>
                </a:cubicBezTo>
                <a:cubicBezTo>
                  <a:pt x="5028450" y="4534716"/>
                  <a:pt x="5025395" y="4531661"/>
                  <a:pt x="5025395" y="4528606"/>
                </a:cubicBezTo>
                <a:cubicBezTo>
                  <a:pt x="5025395" y="4525552"/>
                  <a:pt x="5028450" y="4522498"/>
                  <a:pt x="5031503" y="4522498"/>
                </a:cubicBezTo>
                <a:close/>
                <a:moveTo>
                  <a:pt x="10449905" y="4519443"/>
                </a:moveTo>
                <a:cubicBezTo>
                  <a:pt x="10451940" y="4519443"/>
                  <a:pt x="10453977" y="4521479"/>
                  <a:pt x="10453977" y="4523515"/>
                </a:cubicBezTo>
                <a:cubicBezTo>
                  <a:pt x="10453977" y="4525551"/>
                  <a:pt x="10451940" y="4527588"/>
                  <a:pt x="10449905" y="4527588"/>
                </a:cubicBezTo>
                <a:cubicBezTo>
                  <a:pt x="10447868" y="4527588"/>
                  <a:pt x="10445832" y="4525551"/>
                  <a:pt x="10445832" y="4523515"/>
                </a:cubicBezTo>
                <a:cubicBezTo>
                  <a:pt x="10445832" y="4521479"/>
                  <a:pt x="10447868" y="4519443"/>
                  <a:pt x="10449905" y="4519443"/>
                </a:cubicBezTo>
                <a:close/>
                <a:moveTo>
                  <a:pt x="6405944" y="4511298"/>
                </a:moveTo>
                <a:cubicBezTo>
                  <a:pt x="6411035" y="4511298"/>
                  <a:pt x="6415107" y="4515371"/>
                  <a:pt x="6415107" y="4520461"/>
                </a:cubicBezTo>
                <a:cubicBezTo>
                  <a:pt x="6415107" y="4525552"/>
                  <a:pt x="6411035" y="4529625"/>
                  <a:pt x="6405944" y="4529625"/>
                </a:cubicBezTo>
                <a:cubicBezTo>
                  <a:pt x="6400854" y="4529625"/>
                  <a:pt x="6396781" y="4525552"/>
                  <a:pt x="6396781" y="4520461"/>
                </a:cubicBezTo>
                <a:cubicBezTo>
                  <a:pt x="6396781" y="4515371"/>
                  <a:pt x="6400854" y="4511298"/>
                  <a:pt x="6405944" y="4511298"/>
                </a:cubicBezTo>
                <a:close/>
                <a:moveTo>
                  <a:pt x="3329227" y="4505190"/>
                </a:moveTo>
                <a:cubicBezTo>
                  <a:pt x="3334319" y="4505190"/>
                  <a:pt x="3339409" y="4510281"/>
                  <a:pt x="3339409" y="4515371"/>
                </a:cubicBezTo>
                <a:cubicBezTo>
                  <a:pt x="3339409" y="4520462"/>
                  <a:pt x="3335337" y="4525552"/>
                  <a:pt x="3329227" y="4525552"/>
                </a:cubicBezTo>
                <a:cubicBezTo>
                  <a:pt x="3324137" y="4525552"/>
                  <a:pt x="3319045" y="4521480"/>
                  <a:pt x="3319045" y="4515371"/>
                </a:cubicBezTo>
                <a:cubicBezTo>
                  <a:pt x="3319045" y="4510281"/>
                  <a:pt x="3323119" y="4505190"/>
                  <a:pt x="3329227" y="4505190"/>
                </a:cubicBezTo>
                <a:close/>
                <a:moveTo>
                  <a:pt x="9823763" y="4504172"/>
                </a:moveTo>
                <a:cubicBezTo>
                  <a:pt x="9826817" y="4505190"/>
                  <a:pt x="9828853" y="4507226"/>
                  <a:pt x="9828853" y="4509263"/>
                </a:cubicBezTo>
                <a:cubicBezTo>
                  <a:pt x="9828853" y="4512317"/>
                  <a:pt x="9826817" y="4514353"/>
                  <a:pt x="9823763" y="4514353"/>
                </a:cubicBezTo>
                <a:cubicBezTo>
                  <a:pt x="9820708" y="4514353"/>
                  <a:pt x="9818672" y="4512317"/>
                  <a:pt x="9818672" y="4509263"/>
                </a:cubicBezTo>
                <a:cubicBezTo>
                  <a:pt x="9818672" y="4506208"/>
                  <a:pt x="9820708" y="4504172"/>
                  <a:pt x="9823763" y="4504172"/>
                </a:cubicBezTo>
                <a:close/>
                <a:moveTo>
                  <a:pt x="11835561" y="4496026"/>
                </a:moveTo>
                <a:cubicBezTo>
                  <a:pt x="11864069" y="4496026"/>
                  <a:pt x="11886467" y="4518425"/>
                  <a:pt x="11886467" y="4546932"/>
                </a:cubicBezTo>
                <a:cubicBezTo>
                  <a:pt x="11886467" y="4574421"/>
                  <a:pt x="11864069" y="4597838"/>
                  <a:pt x="11835561" y="4597838"/>
                </a:cubicBezTo>
                <a:cubicBezTo>
                  <a:pt x="11807053" y="4597838"/>
                  <a:pt x="11784655" y="4575440"/>
                  <a:pt x="11784655" y="4546932"/>
                </a:cubicBezTo>
                <a:cubicBezTo>
                  <a:pt x="11784655" y="4518425"/>
                  <a:pt x="11808072" y="4496026"/>
                  <a:pt x="11835561" y="4496026"/>
                </a:cubicBezTo>
                <a:close/>
                <a:moveTo>
                  <a:pt x="2021958" y="4478719"/>
                </a:moveTo>
                <a:cubicBezTo>
                  <a:pt x="2023994" y="4478719"/>
                  <a:pt x="2025013" y="4480755"/>
                  <a:pt x="2025013" y="4481773"/>
                </a:cubicBezTo>
                <a:cubicBezTo>
                  <a:pt x="2025013" y="4483810"/>
                  <a:pt x="2023994" y="4484827"/>
                  <a:pt x="2021958" y="4484827"/>
                </a:cubicBezTo>
                <a:cubicBezTo>
                  <a:pt x="2019921" y="4484827"/>
                  <a:pt x="2018904" y="4483810"/>
                  <a:pt x="2018904" y="4481773"/>
                </a:cubicBezTo>
                <a:cubicBezTo>
                  <a:pt x="2018904" y="4479737"/>
                  <a:pt x="2019921" y="4478719"/>
                  <a:pt x="2021958" y="4478719"/>
                </a:cubicBezTo>
                <a:close/>
                <a:moveTo>
                  <a:pt x="1314378" y="4477700"/>
                </a:moveTo>
                <a:cubicBezTo>
                  <a:pt x="1323541" y="4477700"/>
                  <a:pt x="1331686" y="4484827"/>
                  <a:pt x="1331686" y="4495008"/>
                </a:cubicBezTo>
                <a:cubicBezTo>
                  <a:pt x="1331686" y="4504171"/>
                  <a:pt x="1323541" y="4512316"/>
                  <a:pt x="1314378" y="4512316"/>
                </a:cubicBezTo>
                <a:cubicBezTo>
                  <a:pt x="1305215" y="4512316"/>
                  <a:pt x="1297070" y="4504171"/>
                  <a:pt x="1297070" y="4495008"/>
                </a:cubicBezTo>
                <a:cubicBezTo>
                  <a:pt x="1297070" y="4485845"/>
                  <a:pt x="1305215" y="4477700"/>
                  <a:pt x="1314378" y="4477700"/>
                </a:cubicBezTo>
                <a:close/>
                <a:moveTo>
                  <a:pt x="9049994" y="4471592"/>
                </a:moveTo>
                <a:cubicBezTo>
                  <a:pt x="9052029" y="4472610"/>
                  <a:pt x="9054066" y="4473628"/>
                  <a:pt x="9054066" y="4475664"/>
                </a:cubicBezTo>
                <a:cubicBezTo>
                  <a:pt x="9054066" y="4477700"/>
                  <a:pt x="9052029" y="4479737"/>
                  <a:pt x="9049994" y="4479737"/>
                </a:cubicBezTo>
                <a:cubicBezTo>
                  <a:pt x="9047957" y="4479737"/>
                  <a:pt x="9045921" y="4477700"/>
                  <a:pt x="9045921" y="4475664"/>
                </a:cubicBezTo>
                <a:cubicBezTo>
                  <a:pt x="9045921" y="4473628"/>
                  <a:pt x="9047957" y="4471592"/>
                  <a:pt x="9049994" y="4471592"/>
                </a:cubicBezTo>
                <a:close/>
                <a:moveTo>
                  <a:pt x="9692425" y="4440030"/>
                </a:moveTo>
                <a:cubicBezTo>
                  <a:pt x="9704642" y="4440030"/>
                  <a:pt x="9714823" y="4450211"/>
                  <a:pt x="9714823" y="4462429"/>
                </a:cubicBezTo>
                <a:cubicBezTo>
                  <a:pt x="9714823" y="4474646"/>
                  <a:pt x="9704642" y="4484827"/>
                  <a:pt x="9692425" y="4484827"/>
                </a:cubicBezTo>
                <a:cubicBezTo>
                  <a:pt x="9680207" y="4484827"/>
                  <a:pt x="9670026" y="4474646"/>
                  <a:pt x="9670026" y="4462429"/>
                </a:cubicBezTo>
                <a:cubicBezTo>
                  <a:pt x="9670026" y="4450211"/>
                  <a:pt x="9680207" y="4440030"/>
                  <a:pt x="9692425" y="4440030"/>
                </a:cubicBezTo>
                <a:close/>
                <a:moveTo>
                  <a:pt x="748314" y="4434939"/>
                </a:moveTo>
                <a:cubicBezTo>
                  <a:pt x="751368" y="4434939"/>
                  <a:pt x="753404" y="4436975"/>
                  <a:pt x="753404" y="4440030"/>
                </a:cubicBezTo>
                <a:cubicBezTo>
                  <a:pt x="753404" y="4443084"/>
                  <a:pt x="751368" y="4445120"/>
                  <a:pt x="748314" y="4445120"/>
                </a:cubicBezTo>
                <a:cubicBezTo>
                  <a:pt x="745259" y="4445120"/>
                  <a:pt x="743223" y="4443084"/>
                  <a:pt x="743223" y="4440030"/>
                </a:cubicBezTo>
                <a:cubicBezTo>
                  <a:pt x="743223" y="4436975"/>
                  <a:pt x="745259" y="4434939"/>
                  <a:pt x="748314" y="4434939"/>
                </a:cubicBezTo>
                <a:close/>
                <a:moveTo>
                  <a:pt x="409266" y="4434939"/>
                </a:moveTo>
                <a:cubicBezTo>
                  <a:pt x="412320" y="4434939"/>
                  <a:pt x="415374" y="4436975"/>
                  <a:pt x="415374" y="4441048"/>
                </a:cubicBezTo>
                <a:cubicBezTo>
                  <a:pt x="415374" y="4444102"/>
                  <a:pt x="412320" y="4447157"/>
                  <a:pt x="409266" y="4447157"/>
                </a:cubicBezTo>
                <a:cubicBezTo>
                  <a:pt x="405193" y="4447157"/>
                  <a:pt x="403157" y="4444102"/>
                  <a:pt x="403157" y="4441048"/>
                </a:cubicBezTo>
                <a:cubicBezTo>
                  <a:pt x="403157" y="4436975"/>
                  <a:pt x="406211" y="4434939"/>
                  <a:pt x="409266" y="4434939"/>
                </a:cubicBezTo>
                <a:close/>
                <a:moveTo>
                  <a:pt x="9956118" y="4432903"/>
                </a:moveTo>
                <a:cubicBezTo>
                  <a:pt x="9957136" y="4432903"/>
                  <a:pt x="9959172" y="4433921"/>
                  <a:pt x="9959172" y="4435957"/>
                </a:cubicBezTo>
                <a:cubicBezTo>
                  <a:pt x="9959172" y="4437994"/>
                  <a:pt x="9958154" y="4439011"/>
                  <a:pt x="9956118" y="4439011"/>
                </a:cubicBezTo>
                <a:cubicBezTo>
                  <a:pt x="9954081" y="4439011"/>
                  <a:pt x="9953063" y="4437994"/>
                  <a:pt x="9953063" y="4435957"/>
                </a:cubicBezTo>
                <a:cubicBezTo>
                  <a:pt x="9953063" y="4433921"/>
                  <a:pt x="9954081" y="4432903"/>
                  <a:pt x="9956118" y="4432903"/>
                </a:cubicBezTo>
                <a:close/>
                <a:moveTo>
                  <a:pt x="8798519" y="4432903"/>
                </a:moveTo>
                <a:cubicBezTo>
                  <a:pt x="8800556" y="4432903"/>
                  <a:pt x="8801573" y="4434939"/>
                  <a:pt x="8801573" y="4435957"/>
                </a:cubicBezTo>
                <a:cubicBezTo>
                  <a:pt x="8801573" y="4436975"/>
                  <a:pt x="8800556" y="4439011"/>
                  <a:pt x="8798519" y="4439011"/>
                </a:cubicBezTo>
                <a:cubicBezTo>
                  <a:pt x="8796483" y="4439011"/>
                  <a:pt x="8795465" y="4437994"/>
                  <a:pt x="8795465" y="4435957"/>
                </a:cubicBezTo>
                <a:cubicBezTo>
                  <a:pt x="8795465" y="4433921"/>
                  <a:pt x="8796483" y="4432903"/>
                  <a:pt x="8798519" y="4432903"/>
                </a:cubicBezTo>
                <a:close/>
                <a:moveTo>
                  <a:pt x="6079128" y="4427813"/>
                </a:moveTo>
                <a:cubicBezTo>
                  <a:pt x="6083201" y="4428831"/>
                  <a:pt x="6085238" y="4430867"/>
                  <a:pt x="6085238" y="4433921"/>
                </a:cubicBezTo>
                <a:cubicBezTo>
                  <a:pt x="6085238" y="4436976"/>
                  <a:pt x="6083201" y="4440030"/>
                  <a:pt x="6079128" y="4440030"/>
                </a:cubicBezTo>
                <a:cubicBezTo>
                  <a:pt x="6076074" y="4440030"/>
                  <a:pt x="6073020" y="4437994"/>
                  <a:pt x="6073020" y="4433921"/>
                </a:cubicBezTo>
                <a:cubicBezTo>
                  <a:pt x="6073020" y="4430867"/>
                  <a:pt x="6076074" y="4427813"/>
                  <a:pt x="6079128" y="4427813"/>
                </a:cubicBezTo>
                <a:close/>
                <a:moveTo>
                  <a:pt x="1133145" y="4424758"/>
                </a:moveTo>
                <a:cubicBezTo>
                  <a:pt x="1136199" y="4424758"/>
                  <a:pt x="1138235" y="4426794"/>
                  <a:pt x="1138235" y="4429849"/>
                </a:cubicBezTo>
                <a:cubicBezTo>
                  <a:pt x="1138235" y="4432903"/>
                  <a:pt x="1136199" y="4434939"/>
                  <a:pt x="1133145" y="4434939"/>
                </a:cubicBezTo>
                <a:cubicBezTo>
                  <a:pt x="1130090" y="4434939"/>
                  <a:pt x="1128054" y="4432903"/>
                  <a:pt x="1128054" y="4429849"/>
                </a:cubicBezTo>
                <a:cubicBezTo>
                  <a:pt x="1128054" y="4426794"/>
                  <a:pt x="1130090" y="4424758"/>
                  <a:pt x="1133145" y="4424758"/>
                </a:cubicBezTo>
                <a:close/>
                <a:moveTo>
                  <a:pt x="10647419" y="4375889"/>
                </a:moveTo>
                <a:cubicBezTo>
                  <a:pt x="10651491" y="4375889"/>
                  <a:pt x="10655564" y="4378943"/>
                  <a:pt x="10655564" y="4384034"/>
                </a:cubicBezTo>
                <a:cubicBezTo>
                  <a:pt x="10655564" y="4389124"/>
                  <a:pt x="10651491" y="4392179"/>
                  <a:pt x="10647419" y="4392179"/>
                </a:cubicBezTo>
                <a:cubicBezTo>
                  <a:pt x="10642329" y="4392179"/>
                  <a:pt x="10639274" y="4388107"/>
                  <a:pt x="10639274" y="4384034"/>
                </a:cubicBezTo>
                <a:cubicBezTo>
                  <a:pt x="10639274" y="4378943"/>
                  <a:pt x="10643347" y="4375889"/>
                  <a:pt x="10647419" y="4375889"/>
                </a:cubicBezTo>
                <a:close/>
                <a:moveTo>
                  <a:pt x="7329376" y="4373852"/>
                </a:moveTo>
                <a:cubicBezTo>
                  <a:pt x="7330394" y="4373852"/>
                  <a:pt x="7331412" y="4374870"/>
                  <a:pt x="7331412" y="4375888"/>
                </a:cubicBezTo>
                <a:cubicBezTo>
                  <a:pt x="7331412" y="4376907"/>
                  <a:pt x="7330394" y="4377925"/>
                  <a:pt x="7329376" y="4377925"/>
                </a:cubicBezTo>
                <a:cubicBezTo>
                  <a:pt x="7328358" y="4377925"/>
                  <a:pt x="7327340" y="4376907"/>
                  <a:pt x="7327340" y="4375888"/>
                </a:cubicBezTo>
                <a:cubicBezTo>
                  <a:pt x="7327340" y="4374870"/>
                  <a:pt x="7328358" y="4373852"/>
                  <a:pt x="7329376" y="4373852"/>
                </a:cubicBezTo>
                <a:close/>
                <a:moveTo>
                  <a:pt x="7485148" y="4351454"/>
                </a:moveTo>
                <a:cubicBezTo>
                  <a:pt x="7489220" y="4351454"/>
                  <a:pt x="7492275" y="4354508"/>
                  <a:pt x="7492275" y="4358580"/>
                </a:cubicBezTo>
                <a:cubicBezTo>
                  <a:pt x="7492275" y="4362653"/>
                  <a:pt x="7489220" y="4365707"/>
                  <a:pt x="7485148" y="4365707"/>
                </a:cubicBezTo>
                <a:cubicBezTo>
                  <a:pt x="7481075" y="4365707"/>
                  <a:pt x="7478021" y="4362653"/>
                  <a:pt x="7478021" y="4358580"/>
                </a:cubicBezTo>
                <a:cubicBezTo>
                  <a:pt x="7478021" y="4354508"/>
                  <a:pt x="7481075" y="4351454"/>
                  <a:pt x="7485148" y="4351454"/>
                </a:cubicBezTo>
                <a:close/>
                <a:moveTo>
                  <a:pt x="7821127" y="4341273"/>
                </a:moveTo>
                <a:cubicBezTo>
                  <a:pt x="7823164" y="4341273"/>
                  <a:pt x="7824181" y="4343309"/>
                  <a:pt x="7824181" y="4344327"/>
                </a:cubicBezTo>
                <a:cubicBezTo>
                  <a:pt x="7824181" y="4346364"/>
                  <a:pt x="7823164" y="4347381"/>
                  <a:pt x="7821127" y="4347381"/>
                </a:cubicBezTo>
                <a:cubicBezTo>
                  <a:pt x="7819091" y="4347381"/>
                  <a:pt x="7818073" y="4346364"/>
                  <a:pt x="7818073" y="4344327"/>
                </a:cubicBezTo>
                <a:cubicBezTo>
                  <a:pt x="7818073" y="4342291"/>
                  <a:pt x="7819091" y="4341273"/>
                  <a:pt x="7821127" y="4341273"/>
                </a:cubicBezTo>
                <a:close/>
                <a:moveTo>
                  <a:pt x="2867001" y="4337200"/>
                </a:moveTo>
                <a:cubicBezTo>
                  <a:pt x="2869037" y="4337200"/>
                  <a:pt x="2870055" y="4339236"/>
                  <a:pt x="2870055" y="4340254"/>
                </a:cubicBezTo>
                <a:cubicBezTo>
                  <a:pt x="2870055" y="4342291"/>
                  <a:pt x="2869037" y="4343308"/>
                  <a:pt x="2867001" y="4343308"/>
                </a:cubicBezTo>
                <a:cubicBezTo>
                  <a:pt x="2865982" y="4343308"/>
                  <a:pt x="2863946" y="4342291"/>
                  <a:pt x="2863946" y="4340254"/>
                </a:cubicBezTo>
                <a:cubicBezTo>
                  <a:pt x="2863946" y="4339236"/>
                  <a:pt x="2864963" y="4337200"/>
                  <a:pt x="2867001" y="4337200"/>
                </a:cubicBezTo>
                <a:close/>
                <a:moveTo>
                  <a:pt x="288110" y="4316838"/>
                </a:moveTo>
                <a:cubicBezTo>
                  <a:pt x="293201" y="4316838"/>
                  <a:pt x="298290" y="4320911"/>
                  <a:pt x="298290" y="4327019"/>
                </a:cubicBezTo>
                <a:cubicBezTo>
                  <a:pt x="298290" y="4333128"/>
                  <a:pt x="293201" y="4337200"/>
                  <a:pt x="288110" y="4337200"/>
                </a:cubicBezTo>
                <a:cubicBezTo>
                  <a:pt x="282001" y="4337200"/>
                  <a:pt x="277929" y="4333128"/>
                  <a:pt x="277929" y="4327019"/>
                </a:cubicBezTo>
                <a:cubicBezTo>
                  <a:pt x="277929" y="4321929"/>
                  <a:pt x="282001" y="4316838"/>
                  <a:pt x="288110" y="4316838"/>
                </a:cubicBezTo>
                <a:close/>
                <a:moveTo>
                  <a:pt x="12035111" y="4313784"/>
                </a:moveTo>
                <a:cubicBezTo>
                  <a:pt x="12039184" y="4313784"/>
                  <a:pt x="12042239" y="4316838"/>
                  <a:pt x="12042239" y="4320911"/>
                </a:cubicBezTo>
                <a:cubicBezTo>
                  <a:pt x="12042239" y="4324983"/>
                  <a:pt x="12039184" y="4328037"/>
                  <a:pt x="12035111" y="4328037"/>
                </a:cubicBezTo>
                <a:cubicBezTo>
                  <a:pt x="12031039" y="4328037"/>
                  <a:pt x="12027985" y="4324983"/>
                  <a:pt x="12027985" y="4320911"/>
                </a:cubicBezTo>
                <a:cubicBezTo>
                  <a:pt x="12027985" y="4316838"/>
                  <a:pt x="12031039" y="4313784"/>
                  <a:pt x="12035111" y="4313784"/>
                </a:cubicBezTo>
                <a:close/>
                <a:moveTo>
                  <a:pt x="5619968" y="4302584"/>
                </a:moveTo>
                <a:cubicBezTo>
                  <a:pt x="5620986" y="4302584"/>
                  <a:pt x="5622005" y="4303602"/>
                  <a:pt x="5622005" y="4304620"/>
                </a:cubicBezTo>
                <a:cubicBezTo>
                  <a:pt x="5622005" y="4305639"/>
                  <a:pt x="5620986" y="4306657"/>
                  <a:pt x="5619968" y="4306657"/>
                </a:cubicBezTo>
                <a:cubicBezTo>
                  <a:pt x="5618950" y="4306657"/>
                  <a:pt x="5617932" y="4305639"/>
                  <a:pt x="5617932" y="4304620"/>
                </a:cubicBezTo>
                <a:cubicBezTo>
                  <a:pt x="5617932" y="4303602"/>
                  <a:pt x="5618950" y="4302584"/>
                  <a:pt x="5619968" y="4302584"/>
                </a:cubicBezTo>
                <a:close/>
                <a:moveTo>
                  <a:pt x="2632833" y="4256769"/>
                </a:moveTo>
                <a:cubicBezTo>
                  <a:pt x="2637924" y="4256769"/>
                  <a:pt x="2643014" y="4260842"/>
                  <a:pt x="2643014" y="4266950"/>
                </a:cubicBezTo>
                <a:cubicBezTo>
                  <a:pt x="2643014" y="4273059"/>
                  <a:pt x="2637924" y="4277131"/>
                  <a:pt x="2632833" y="4277131"/>
                </a:cubicBezTo>
                <a:cubicBezTo>
                  <a:pt x="2626724" y="4277131"/>
                  <a:pt x="2622652" y="4273059"/>
                  <a:pt x="2622652" y="4266950"/>
                </a:cubicBezTo>
                <a:cubicBezTo>
                  <a:pt x="2622652" y="4260842"/>
                  <a:pt x="2627743" y="4256769"/>
                  <a:pt x="2632833" y="4256769"/>
                </a:cubicBezTo>
                <a:close/>
                <a:moveTo>
                  <a:pt x="5403112" y="4242516"/>
                </a:moveTo>
                <a:cubicBezTo>
                  <a:pt x="5403112" y="4242516"/>
                  <a:pt x="5404130" y="4242516"/>
                  <a:pt x="5404130" y="4243534"/>
                </a:cubicBezTo>
                <a:cubicBezTo>
                  <a:pt x="5404130" y="4244552"/>
                  <a:pt x="5403112" y="4244552"/>
                  <a:pt x="5403112" y="4244552"/>
                </a:cubicBezTo>
                <a:cubicBezTo>
                  <a:pt x="5402095" y="4244552"/>
                  <a:pt x="5402095" y="4243534"/>
                  <a:pt x="5402095" y="4243534"/>
                </a:cubicBezTo>
                <a:cubicBezTo>
                  <a:pt x="5402095" y="4242516"/>
                  <a:pt x="5403112" y="4242516"/>
                  <a:pt x="5403112" y="4242516"/>
                </a:cubicBezTo>
                <a:close/>
                <a:moveTo>
                  <a:pt x="3718138" y="4228262"/>
                </a:moveTo>
                <a:cubicBezTo>
                  <a:pt x="3725265" y="4228262"/>
                  <a:pt x="3730354" y="4234371"/>
                  <a:pt x="3730354" y="4240480"/>
                </a:cubicBezTo>
                <a:cubicBezTo>
                  <a:pt x="3730354" y="4247606"/>
                  <a:pt x="3725265" y="4252697"/>
                  <a:pt x="3718138" y="4252697"/>
                </a:cubicBezTo>
                <a:cubicBezTo>
                  <a:pt x="3711011" y="4252697"/>
                  <a:pt x="3705922" y="4247606"/>
                  <a:pt x="3705922" y="4240480"/>
                </a:cubicBezTo>
                <a:cubicBezTo>
                  <a:pt x="3705922" y="4233353"/>
                  <a:pt x="3711011" y="4228262"/>
                  <a:pt x="3718138" y="4228262"/>
                </a:cubicBezTo>
                <a:close/>
                <a:moveTo>
                  <a:pt x="1566870" y="4220117"/>
                </a:moveTo>
                <a:cubicBezTo>
                  <a:pt x="1581124" y="4220117"/>
                  <a:pt x="1593341" y="4232335"/>
                  <a:pt x="1593341" y="4246588"/>
                </a:cubicBezTo>
                <a:cubicBezTo>
                  <a:pt x="1593341" y="4260842"/>
                  <a:pt x="1581124" y="4273059"/>
                  <a:pt x="1566870" y="4273059"/>
                </a:cubicBezTo>
                <a:cubicBezTo>
                  <a:pt x="1552616" y="4273059"/>
                  <a:pt x="1540399" y="4260842"/>
                  <a:pt x="1540399" y="4246588"/>
                </a:cubicBezTo>
                <a:cubicBezTo>
                  <a:pt x="1540399" y="4232335"/>
                  <a:pt x="1552616" y="4220117"/>
                  <a:pt x="1566870" y="4220117"/>
                </a:cubicBezTo>
                <a:close/>
                <a:moveTo>
                  <a:pt x="10648437" y="4218080"/>
                </a:moveTo>
                <a:cubicBezTo>
                  <a:pt x="10656581" y="4218080"/>
                  <a:pt x="10662691" y="4224189"/>
                  <a:pt x="10662691" y="4232334"/>
                </a:cubicBezTo>
                <a:cubicBezTo>
                  <a:pt x="10662691" y="4239461"/>
                  <a:pt x="10656581" y="4246587"/>
                  <a:pt x="10648437" y="4246587"/>
                </a:cubicBezTo>
                <a:cubicBezTo>
                  <a:pt x="10640291" y="4246587"/>
                  <a:pt x="10634183" y="4240479"/>
                  <a:pt x="10634183" y="4232334"/>
                </a:cubicBezTo>
                <a:cubicBezTo>
                  <a:pt x="10634183" y="4224189"/>
                  <a:pt x="10640291" y="4218080"/>
                  <a:pt x="10648437" y="4218080"/>
                </a:cubicBezTo>
                <a:close/>
                <a:moveTo>
                  <a:pt x="11093353" y="4214008"/>
                </a:moveTo>
                <a:cubicBezTo>
                  <a:pt x="11099461" y="4214008"/>
                  <a:pt x="11104552" y="4219099"/>
                  <a:pt x="11104552" y="4225207"/>
                </a:cubicBezTo>
                <a:cubicBezTo>
                  <a:pt x="11104552" y="4231315"/>
                  <a:pt x="11099461" y="4236406"/>
                  <a:pt x="11093353" y="4236406"/>
                </a:cubicBezTo>
                <a:cubicBezTo>
                  <a:pt x="11087245" y="4236406"/>
                  <a:pt x="11082154" y="4231315"/>
                  <a:pt x="11082154" y="4225207"/>
                </a:cubicBezTo>
                <a:cubicBezTo>
                  <a:pt x="11082154" y="4219099"/>
                  <a:pt x="11087245" y="4214008"/>
                  <a:pt x="11093353" y="4214008"/>
                </a:cubicBezTo>
                <a:close/>
                <a:moveTo>
                  <a:pt x="550793" y="4191610"/>
                </a:moveTo>
                <a:cubicBezTo>
                  <a:pt x="555884" y="4191610"/>
                  <a:pt x="558938" y="4195682"/>
                  <a:pt x="558938" y="4199755"/>
                </a:cubicBezTo>
                <a:cubicBezTo>
                  <a:pt x="558938" y="4203828"/>
                  <a:pt x="555884" y="4207900"/>
                  <a:pt x="550793" y="4207900"/>
                </a:cubicBezTo>
                <a:cubicBezTo>
                  <a:pt x="546720" y="4207900"/>
                  <a:pt x="542648" y="4204845"/>
                  <a:pt x="542648" y="4199755"/>
                </a:cubicBezTo>
                <a:cubicBezTo>
                  <a:pt x="542648" y="4195682"/>
                  <a:pt x="545702" y="4191610"/>
                  <a:pt x="550793" y="4191610"/>
                </a:cubicBezTo>
                <a:close/>
                <a:moveTo>
                  <a:pt x="6863078" y="4178374"/>
                </a:moveTo>
                <a:cubicBezTo>
                  <a:pt x="6866133" y="4178374"/>
                  <a:pt x="6869188" y="4181428"/>
                  <a:pt x="6869188" y="4184482"/>
                </a:cubicBezTo>
                <a:cubicBezTo>
                  <a:pt x="6869188" y="4187537"/>
                  <a:pt x="6866133" y="4190591"/>
                  <a:pt x="6863078" y="4190591"/>
                </a:cubicBezTo>
                <a:cubicBezTo>
                  <a:pt x="6860024" y="4190591"/>
                  <a:pt x="6856970" y="4187537"/>
                  <a:pt x="6856970" y="4184482"/>
                </a:cubicBezTo>
                <a:cubicBezTo>
                  <a:pt x="6856970" y="4181428"/>
                  <a:pt x="6860024" y="4178374"/>
                  <a:pt x="6863078" y="4178374"/>
                </a:cubicBezTo>
                <a:close/>
                <a:moveTo>
                  <a:pt x="11333628" y="4167175"/>
                </a:moveTo>
                <a:cubicBezTo>
                  <a:pt x="11336683" y="4167175"/>
                  <a:pt x="11339738" y="4170229"/>
                  <a:pt x="11339738" y="4173284"/>
                </a:cubicBezTo>
                <a:cubicBezTo>
                  <a:pt x="11339738" y="4176338"/>
                  <a:pt x="11336683" y="4179393"/>
                  <a:pt x="11333628" y="4179393"/>
                </a:cubicBezTo>
                <a:cubicBezTo>
                  <a:pt x="11330575" y="4179393"/>
                  <a:pt x="11327520" y="4176338"/>
                  <a:pt x="11327520" y="4173284"/>
                </a:cubicBezTo>
                <a:cubicBezTo>
                  <a:pt x="11327520" y="4170229"/>
                  <a:pt x="11330575" y="4167175"/>
                  <a:pt x="11333628" y="4167175"/>
                </a:cubicBezTo>
                <a:close/>
                <a:moveTo>
                  <a:pt x="11631937" y="4147831"/>
                </a:moveTo>
                <a:cubicBezTo>
                  <a:pt x="11644154" y="4147831"/>
                  <a:pt x="11655354" y="4158012"/>
                  <a:pt x="11655354" y="4171248"/>
                </a:cubicBezTo>
                <a:cubicBezTo>
                  <a:pt x="11655354" y="4184483"/>
                  <a:pt x="11645173" y="4194664"/>
                  <a:pt x="11631937" y="4194664"/>
                </a:cubicBezTo>
                <a:cubicBezTo>
                  <a:pt x="11618701" y="4194664"/>
                  <a:pt x="11608520" y="4184483"/>
                  <a:pt x="11608520" y="4171248"/>
                </a:cubicBezTo>
                <a:cubicBezTo>
                  <a:pt x="11608520" y="4158012"/>
                  <a:pt x="11618701" y="4147831"/>
                  <a:pt x="11631937" y="4147831"/>
                </a:cubicBezTo>
                <a:close/>
                <a:moveTo>
                  <a:pt x="3068595" y="4123396"/>
                </a:moveTo>
                <a:cubicBezTo>
                  <a:pt x="3088956" y="4123396"/>
                  <a:pt x="3105248" y="4139686"/>
                  <a:pt x="3105248" y="4160048"/>
                </a:cubicBezTo>
                <a:cubicBezTo>
                  <a:pt x="3105248" y="4180410"/>
                  <a:pt x="3088956" y="4196701"/>
                  <a:pt x="3068595" y="4196701"/>
                </a:cubicBezTo>
                <a:cubicBezTo>
                  <a:pt x="3048233" y="4196701"/>
                  <a:pt x="3031941" y="4180410"/>
                  <a:pt x="3031941" y="4160048"/>
                </a:cubicBezTo>
                <a:cubicBezTo>
                  <a:pt x="3031941" y="4139686"/>
                  <a:pt x="3048233" y="4123396"/>
                  <a:pt x="3068595" y="4123396"/>
                </a:cubicBezTo>
                <a:close/>
                <a:moveTo>
                  <a:pt x="10819479" y="4092852"/>
                </a:moveTo>
                <a:cubicBezTo>
                  <a:pt x="10822534" y="4092852"/>
                  <a:pt x="10825589" y="4094888"/>
                  <a:pt x="10825589" y="4098960"/>
                </a:cubicBezTo>
                <a:cubicBezTo>
                  <a:pt x="10825589" y="4102015"/>
                  <a:pt x="10822534" y="4105070"/>
                  <a:pt x="10819479" y="4105070"/>
                </a:cubicBezTo>
                <a:cubicBezTo>
                  <a:pt x="10816426" y="4105070"/>
                  <a:pt x="10813371" y="4102015"/>
                  <a:pt x="10813371" y="4098960"/>
                </a:cubicBezTo>
                <a:cubicBezTo>
                  <a:pt x="10813371" y="4095906"/>
                  <a:pt x="10816426" y="4092852"/>
                  <a:pt x="10819479" y="4092852"/>
                </a:cubicBezTo>
                <a:close/>
                <a:moveTo>
                  <a:pt x="5376643" y="4073508"/>
                </a:moveTo>
                <a:cubicBezTo>
                  <a:pt x="5378679" y="4073508"/>
                  <a:pt x="5378679" y="4074526"/>
                  <a:pt x="5378679" y="4075544"/>
                </a:cubicBezTo>
                <a:cubicBezTo>
                  <a:pt x="5378679" y="4076563"/>
                  <a:pt x="5377659" y="4077581"/>
                  <a:pt x="5376643" y="4077581"/>
                </a:cubicBezTo>
                <a:cubicBezTo>
                  <a:pt x="5375624" y="4077581"/>
                  <a:pt x="5374603" y="4076563"/>
                  <a:pt x="5374603" y="4075544"/>
                </a:cubicBezTo>
                <a:cubicBezTo>
                  <a:pt x="5374603" y="4074526"/>
                  <a:pt x="5375624" y="4073508"/>
                  <a:pt x="5376643" y="4073508"/>
                </a:cubicBezTo>
                <a:close/>
                <a:moveTo>
                  <a:pt x="4249614" y="4036856"/>
                </a:moveTo>
                <a:cubicBezTo>
                  <a:pt x="4262849" y="4035838"/>
                  <a:pt x="4274048" y="4047037"/>
                  <a:pt x="4274048" y="4061291"/>
                </a:cubicBezTo>
                <a:cubicBezTo>
                  <a:pt x="4274048" y="4074527"/>
                  <a:pt x="4262849" y="4085726"/>
                  <a:pt x="4249614" y="4085726"/>
                </a:cubicBezTo>
                <a:cubicBezTo>
                  <a:pt x="4236380" y="4085726"/>
                  <a:pt x="4225181" y="4074527"/>
                  <a:pt x="4225181" y="4061291"/>
                </a:cubicBezTo>
                <a:cubicBezTo>
                  <a:pt x="4225181" y="4048055"/>
                  <a:pt x="4236380" y="4036856"/>
                  <a:pt x="4249614" y="4036856"/>
                </a:cubicBezTo>
                <a:close/>
                <a:moveTo>
                  <a:pt x="380768" y="4020566"/>
                </a:moveTo>
                <a:cubicBezTo>
                  <a:pt x="383822" y="4020566"/>
                  <a:pt x="385858" y="4022602"/>
                  <a:pt x="385858" y="4025657"/>
                </a:cubicBezTo>
                <a:cubicBezTo>
                  <a:pt x="385858" y="4027692"/>
                  <a:pt x="383822" y="4030747"/>
                  <a:pt x="380768" y="4030747"/>
                </a:cubicBezTo>
                <a:cubicBezTo>
                  <a:pt x="377713" y="4030747"/>
                  <a:pt x="375677" y="4028711"/>
                  <a:pt x="375677" y="4025657"/>
                </a:cubicBezTo>
                <a:cubicBezTo>
                  <a:pt x="375677" y="4022602"/>
                  <a:pt x="377713" y="4020566"/>
                  <a:pt x="380768" y="4020566"/>
                </a:cubicBezTo>
                <a:close/>
                <a:moveTo>
                  <a:pt x="2215400" y="3970678"/>
                </a:moveTo>
                <a:cubicBezTo>
                  <a:pt x="2216418" y="3970678"/>
                  <a:pt x="2216418" y="3971696"/>
                  <a:pt x="2216418" y="3971696"/>
                </a:cubicBezTo>
                <a:cubicBezTo>
                  <a:pt x="2216418" y="3972714"/>
                  <a:pt x="2216418" y="3972714"/>
                  <a:pt x="2215400" y="3972714"/>
                </a:cubicBezTo>
                <a:cubicBezTo>
                  <a:pt x="2214383" y="3972714"/>
                  <a:pt x="2214383" y="3972714"/>
                  <a:pt x="2214383" y="3971696"/>
                </a:cubicBezTo>
                <a:cubicBezTo>
                  <a:pt x="2214383" y="3970678"/>
                  <a:pt x="2214383" y="3970678"/>
                  <a:pt x="2215400" y="3970678"/>
                </a:cubicBezTo>
                <a:close/>
                <a:moveTo>
                  <a:pt x="4634435" y="3959479"/>
                </a:moveTo>
                <a:cubicBezTo>
                  <a:pt x="4648687" y="3959479"/>
                  <a:pt x="4660903" y="3970678"/>
                  <a:pt x="4660903" y="3985950"/>
                </a:cubicBezTo>
                <a:cubicBezTo>
                  <a:pt x="4660903" y="4001222"/>
                  <a:pt x="4648687" y="4012421"/>
                  <a:pt x="4634435" y="4012421"/>
                </a:cubicBezTo>
                <a:cubicBezTo>
                  <a:pt x="4619161" y="4012421"/>
                  <a:pt x="4607962" y="4000204"/>
                  <a:pt x="4607962" y="3985950"/>
                </a:cubicBezTo>
                <a:cubicBezTo>
                  <a:pt x="4607962" y="3971696"/>
                  <a:pt x="4620178" y="3959479"/>
                  <a:pt x="4634435" y="3959479"/>
                </a:cubicBezTo>
                <a:close/>
                <a:moveTo>
                  <a:pt x="10706469" y="3953370"/>
                </a:moveTo>
                <a:cubicBezTo>
                  <a:pt x="10718687" y="3952353"/>
                  <a:pt x="10726832" y="3961515"/>
                  <a:pt x="10726832" y="3972715"/>
                </a:cubicBezTo>
                <a:cubicBezTo>
                  <a:pt x="10726832" y="3983914"/>
                  <a:pt x="10717668" y="3992059"/>
                  <a:pt x="10706469" y="3992059"/>
                </a:cubicBezTo>
                <a:cubicBezTo>
                  <a:pt x="10695270" y="3992059"/>
                  <a:pt x="10686107" y="3982896"/>
                  <a:pt x="10686107" y="3972715"/>
                </a:cubicBezTo>
                <a:cubicBezTo>
                  <a:pt x="10686107" y="3961515"/>
                  <a:pt x="10695270" y="3953370"/>
                  <a:pt x="10706469" y="3953370"/>
                </a:cubicBezTo>
                <a:close/>
                <a:moveTo>
                  <a:pt x="8545008" y="3938098"/>
                </a:moveTo>
                <a:cubicBezTo>
                  <a:pt x="8568424" y="3938098"/>
                  <a:pt x="8588787" y="3957442"/>
                  <a:pt x="8588787" y="3981877"/>
                </a:cubicBezTo>
                <a:cubicBezTo>
                  <a:pt x="8588787" y="4006312"/>
                  <a:pt x="8569443" y="4025656"/>
                  <a:pt x="8545008" y="4025656"/>
                </a:cubicBezTo>
                <a:cubicBezTo>
                  <a:pt x="8520573" y="4025656"/>
                  <a:pt x="8501229" y="4006312"/>
                  <a:pt x="8501229" y="3981877"/>
                </a:cubicBezTo>
                <a:cubicBezTo>
                  <a:pt x="8501229" y="3957442"/>
                  <a:pt x="8520573" y="3938098"/>
                  <a:pt x="8545008" y="3938098"/>
                </a:cubicBezTo>
                <a:close/>
                <a:moveTo>
                  <a:pt x="677029" y="3937081"/>
                </a:moveTo>
                <a:cubicBezTo>
                  <a:pt x="680083" y="3937081"/>
                  <a:pt x="684156" y="3940135"/>
                  <a:pt x="684156" y="3944208"/>
                </a:cubicBezTo>
                <a:cubicBezTo>
                  <a:pt x="684156" y="3948280"/>
                  <a:pt x="681101" y="3951334"/>
                  <a:pt x="677029" y="3951334"/>
                </a:cubicBezTo>
                <a:cubicBezTo>
                  <a:pt x="672956" y="3951334"/>
                  <a:pt x="669902" y="3948280"/>
                  <a:pt x="669902" y="3944208"/>
                </a:cubicBezTo>
                <a:cubicBezTo>
                  <a:pt x="669902" y="3940135"/>
                  <a:pt x="672956" y="3937081"/>
                  <a:pt x="677029" y="3937081"/>
                </a:cubicBezTo>
                <a:close/>
                <a:moveTo>
                  <a:pt x="165937" y="3893302"/>
                </a:moveTo>
                <a:cubicBezTo>
                  <a:pt x="168991" y="3893302"/>
                  <a:pt x="171027" y="3895338"/>
                  <a:pt x="171027" y="3898393"/>
                </a:cubicBezTo>
                <a:cubicBezTo>
                  <a:pt x="171027" y="3901447"/>
                  <a:pt x="168991" y="3903483"/>
                  <a:pt x="165937" y="3903483"/>
                </a:cubicBezTo>
                <a:cubicBezTo>
                  <a:pt x="162882" y="3903483"/>
                  <a:pt x="160846" y="3901447"/>
                  <a:pt x="160846" y="3898393"/>
                </a:cubicBezTo>
                <a:cubicBezTo>
                  <a:pt x="160846" y="3895338"/>
                  <a:pt x="162882" y="3893302"/>
                  <a:pt x="165937" y="3893302"/>
                </a:cubicBezTo>
                <a:close/>
                <a:moveTo>
                  <a:pt x="3428003" y="3860722"/>
                </a:moveTo>
                <a:cubicBezTo>
                  <a:pt x="3443277" y="3860722"/>
                  <a:pt x="3454475" y="3872940"/>
                  <a:pt x="3454475" y="3887193"/>
                </a:cubicBezTo>
                <a:cubicBezTo>
                  <a:pt x="3454475" y="3901447"/>
                  <a:pt x="3442258" y="3913664"/>
                  <a:pt x="3428003" y="3913664"/>
                </a:cubicBezTo>
                <a:cubicBezTo>
                  <a:pt x="3413746" y="3913664"/>
                  <a:pt x="3401528" y="3901447"/>
                  <a:pt x="3401528" y="3887193"/>
                </a:cubicBezTo>
                <a:cubicBezTo>
                  <a:pt x="3401528" y="3872940"/>
                  <a:pt x="3413746" y="3860722"/>
                  <a:pt x="3428003" y="3860722"/>
                </a:cubicBezTo>
                <a:close/>
                <a:moveTo>
                  <a:pt x="461189" y="3827124"/>
                </a:moveTo>
                <a:cubicBezTo>
                  <a:pt x="464244" y="3828142"/>
                  <a:pt x="465262" y="3829160"/>
                  <a:pt x="465262" y="3831196"/>
                </a:cubicBezTo>
                <a:cubicBezTo>
                  <a:pt x="465262" y="3833232"/>
                  <a:pt x="463226" y="3835269"/>
                  <a:pt x="461189" y="3835269"/>
                </a:cubicBezTo>
                <a:cubicBezTo>
                  <a:pt x="459153" y="3835269"/>
                  <a:pt x="457117" y="3833232"/>
                  <a:pt x="457117" y="3831196"/>
                </a:cubicBezTo>
                <a:cubicBezTo>
                  <a:pt x="457117" y="3829160"/>
                  <a:pt x="459153" y="3827124"/>
                  <a:pt x="461189" y="3827124"/>
                </a:cubicBezTo>
                <a:close/>
                <a:moveTo>
                  <a:pt x="395021" y="3817961"/>
                </a:moveTo>
                <a:cubicBezTo>
                  <a:pt x="399093" y="3817961"/>
                  <a:pt x="402148" y="3821015"/>
                  <a:pt x="402148" y="3825088"/>
                </a:cubicBezTo>
                <a:cubicBezTo>
                  <a:pt x="402148" y="3829160"/>
                  <a:pt x="399093" y="3832215"/>
                  <a:pt x="395021" y="3832215"/>
                </a:cubicBezTo>
                <a:cubicBezTo>
                  <a:pt x="390948" y="3832215"/>
                  <a:pt x="387894" y="3829160"/>
                  <a:pt x="387894" y="3825088"/>
                </a:cubicBezTo>
                <a:cubicBezTo>
                  <a:pt x="387894" y="3821015"/>
                  <a:pt x="390948" y="3817961"/>
                  <a:pt x="395021" y="3817961"/>
                </a:cubicBezTo>
                <a:close/>
                <a:moveTo>
                  <a:pt x="11750038" y="3799635"/>
                </a:moveTo>
                <a:cubicBezTo>
                  <a:pt x="11753093" y="3800653"/>
                  <a:pt x="11755129" y="3802689"/>
                  <a:pt x="11755129" y="3805743"/>
                </a:cubicBezTo>
                <a:cubicBezTo>
                  <a:pt x="11755129" y="3808798"/>
                  <a:pt x="11753093" y="3810834"/>
                  <a:pt x="11750038" y="3810834"/>
                </a:cubicBezTo>
                <a:cubicBezTo>
                  <a:pt x="11746985" y="3810834"/>
                  <a:pt x="11743930" y="3808798"/>
                  <a:pt x="11743930" y="3805743"/>
                </a:cubicBezTo>
                <a:cubicBezTo>
                  <a:pt x="11743930" y="3802689"/>
                  <a:pt x="11745966" y="3799635"/>
                  <a:pt x="11750038" y="3799635"/>
                </a:cubicBezTo>
                <a:close/>
                <a:moveTo>
                  <a:pt x="9481675" y="3783345"/>
                </a:moveTo>
                <a:cubicBezTo>
                  <a:pt x="9488801" y="3783345"/>
                  <a:pt x="9493892" y="3788436"/>
                  <a:pt x="9493892" y="3794545"/>
                </a:cubicBezTo>
                <a:cubicBezTo>
                  <a:pt x="9493892" y="3800653"/>
                  <a:pt x="9488801" y="3805744"/>
                  <a:pt x="9481675" y="3805744"/>
                </a:cubicBezTo>
                <a:cubicBezTo>
                  <a:pt x="9475566" y="3805744"/>
                  <a:pt x="9469457" y="3800653"/>
                  <a:pt x="9469457" y="3794545"/>
                </a:cubicBezTo>
                <a:cubicBezTo>
                  <a:pt x="9469457" y="3788436"/>
                  <a:pt x="9474548" y="3783345"/>
                  <a:pt x="9481675" y="3783345"/>
                </a:cubicBezTo>
                <a:close/>
                <a:moveTo>
                  <a:pt x="3492152" y="3781309"/>
                </a:moveTo>
                <a:cubicBezTo>
                  <a:pt x="3498262" y="3781309"/>
                  <a:pt x="3503351" y="3786400"/>
                  <a:pt x="3503351" y="3792508"/>
                </a:cubicBezTo>
                <a:cubicBezTo>
                  <a:pt x="3503351" y="3798616"/>
                  <a:pt x="3498262" y="3803707"/>
                  <a:pt x="3492152" y="3803707"/>
                </a:cubicBezTo>
                <a:cubicBezTo>
                  <a:pt x="3486046" y="3803707"/>
                  <a:pt x="3480954" y="3798616"/>
                  <a:pt x="3480954" y="3792508"/>
                </a:cubicBezTo>
                <a:cubicBezTo>
                  <a:pt x="3480954" y="3786400"/>
                  <a:pt x="3486046" y="3781309"/>
                  <a:pt x="3492152" y="3781309"/>
                </a:cubicBezTo>
                <a:close/>
                <a:moveTo>
                  <a:pt x="3015654" y="3767055"/>
                </a:moveTo>
                <a:cubicBezTo>
                  <a:pt x="3019727" y="3768073"/>
                  <a:pt x="3022780" y="3771128"/>
                  <a:pt x="3022780" y="3774182"/>
                </a:cubicBezTo>
                <a:cubicBezTo>
                  <a:pt x="3022780" y="3778254"/>
                  <a:pt x="3019727" y="3781309"/>
                  <a:pt x="3015654" y="3781309"/>
                </a:cubicBezTo>
                <a:cubicBezTo>
                  <a:pt x="3011580" y="3781309"/>
                  <a:pt x="3008526" y="3778254"/>
                  <a:pt x="3008526" y="3774182"/>
                </a:cubicBezTo>
                <a:cubicBezTo>
                  <a:pt x="3008526" y="3770109"/>
                  <a:pt x="3011580" y="3767055"/>
                  <a:pt x="3015654" y="3767055"/>
                </a:cubicBezTo>
                <a:close/>
                <a:moveTo>
                  <a:pt x="3810802" y="3754837"/>
                </a:moveTo>
                <a:cubicBezTo>
                  <a:pt x="3815894" y="3754837"/>
                  <a:pt x="3820985" y="3758910"/>
                  <a:pt x="3820985" y="3765018"/>
                </a:cubicBezTo>
                <a:cubicBezTo>
                  <a:pt x="3820985" y="3770109"/>
                  <a:pt x="3816912" y="3775199"/>
                  <a:pt x="3810802" y="3775199"/>
                </a:cubicBezTo>
                <a:cubicBezTo>
                  <a:pt x="3804694" y="3775199"/>
                  <a:pt x="3800620" y="3771127"/>
                  <a:pt x="3800620" y="3765018"/>
                </a:cubicBezTo>
                <a:cubicBezTo>
                  <a:pt x="3800620" y="3758910"/>
                  <a:pt x="3804694" y="3754837"/>
                  <a:pt x="3810802" y="3754837"/>
                </a:cubicBezTo>
                <a:close/>
                <a:moveTo>
                  <a:pt x="2153313" y="3744656"/>
                </a:moveTo>
                <a:cubicBezTo>
                  <a:pt x="2162474" y="3744656"/>
                  <a:pt x="2170621" y="3751783"/>
                  <a:pt x="2170621" y="3761964"/>
                </a:cubicBezTo>
                <a:cubicBezTo>
                  <a:pt x="2170621" y="3771127"/>
                  <a:pt x="2162474" y="3779272"/>
                  <a:pt x="2153313" y="3779272"/>
                </a:cubicBezTo>
                <a:cubicBezTo>
                  <a:pt x="2144150" y="3779272"/>
                  <a:pt x="2136003" y="3772145"/>
                  <a:pt x="2136003" y="3761964"/>
                </a:cubicBezTo>
                <a:cubicBezTo>
                  <a:pt x="2136003" y="3752801"/>
                  <a:pt x="2144150" y="3744656"/>
                  <a:pt x="2153313" y="3744656"/>
                </a:cubicBezTo>
                <a:close/>
                <a:moveTo>
                  <a:pt x="5287053" y="3741602"/>
                </a:moveTo>
                <a:cubicBezTo>
                  <a:pt x="5290104" y="3741602"/>
                  <a:pt x="5292143" y="3743638"/>
                  <a:pt x="5292143" y="3746693"/>
                </a:cubicBezTo>
                <a:cubicBezTo>
                  <a:pt x="5292143" y="3749747"/>
                  <a:pt x="5290104" y="3751783"/>
                  <a:pt x="5287053" y="3751783"/>
                </a:cubicBezTo>
                <a:cubicBezTo>
                  <a:pt x="5284000" y="3751783"/>
                  <a:pt x="5281965" y="3749747"/>
                  <a:pt x="5281965" y="3746693"/>
                </a:cubicBezTo>
                <a:cubicBezTo>
                  <a:pt x="5281965" y="3743638"/>
                  <a:pt x="5284000" y="3741602"/>
                  <a:pt x="5287053" y="3741602"/>
                </a:cubicBezTo>
                <a:close/>
                <a:moveTo>
                  <a:pt x="7031068" y="3735494"/>
                </a:moveTo>
                <a:cubicBezTo>
                  <a:pt x="7043286" y="3735494"/>
                  <a:pt x="7053467" y="3745675"/>
                  <a:pt x="7053467" y="3757892"/>
                </a:cubicBezTo>
                <a:cubicBezTo>
                  <a:pt x="7053467" y="3770110"/>
                  <a:pt x="7043286" y="3780291"/>
                  <a:pt x="7031068" y="3780291"/>
                </a:cubicBezTo>
                <a:cubicBezTo>
                  <a:pt x="7018851" y="3780291"/>
                  <a:pt x="7008670" y="3770110"/>
                  <a:pt x="7008670" y="3757892"/>
                </a:cubicBezTo>
                <a:cubicBezTo>
                  <a:pt x="7008670" y="3745675"/>
                  <a:pt x="7018851" y="3735494"/>
                  <a:pt x="7031068" y="3735494"/>
                </a:cubicBezTo>
                <a:close/>
                <a:moveTo>
                  <a:pt x="8007442" y="3718185"/>
                </a:moveTo>
                <a:cubicBezTo>
                  <a:pt x="8031877" y="3719203"/>
                  <a:pt x="8051221" y="3738547"/>
                  <a:pt x="8051221" y="3761964"/>
                </a:cubicBezTo>
                <a:cubicBezTo>
                  <a:pt x="8051221" y="3785380"/>
                  <a:pt x="8031877" y="3804725"/>
                  <a:pt x="8007442" y="3804725"/>
                </a:cubicBezTo>
                <a:cubicBezTo>
                  <a:pt x="7983007" y="3804725"/>
                  <a:pt x="7963663" y="3785380"/>
                  <a:pt x="7963663" y="3761964"/>
                </a:cubicBezTo>
                <a:cubicBezTo>
                  <a:pt x="7963663" y="3738547"/>
                  <a:pt x="7983007" y="3718185"/>
                  <a:pt x="8007442" y="3718185"/>
                </a:cubicBezTo>
                <a:close/>
                <a:moveTo>
                  <a:pt x="2738703" y="3717167"/>
                </a:moveTo>
                <a:cubicBezTo>
                  <a:pt x="2742776" y="3717167"/>
                  <a:pt x="2746849" y="3720222"/>
                  <a:pt x="2746849" y="3725312"/>
                </a:cubicBezTo>
                <a:cubicBezTo>
                  <a:pt x="2746849" y="3729385"/>
                  <a:pt x="2743795" y="3733457"/>
                  <a:pt x="2738703" y="3733457"/>
                </a:cubicBezTo>
                <a:cubicBezTo>
                  <a:pt x="2734631" y="3733457"/>
                  <a:pt x="2730559" y="3730403"/>
                  <a:pt x="2730559" y="3725312"/>
                </a:cubicBezTo>
                <a:cubicBezTo>
                  <a:pt x="2730559" y="3721240"/>
                  <a:pt x="2733613" y="3717167"/>
                  <a:pt x="2738703" y="3717167"/>
                </a:cubicBezTo>
                <a:close/>
                <a:moveTo>
                  <a:pt x="5693282" y="3715131"/>
                </a:moveTo>
                <a:cubicBezTo>
                  <a:pt x="5697354" y="3715131"/>
                  <a:pt x="5701426" y="3718185"/>
                  <a:pt x="5701426" y="3722257"/>
                </a:cubicBezTo>
                <a:cubicBezTo>
                  <a:pt x="5701426" y="3726330"/>
                  <a:pt x="5698371" y="3729384"/>
                  <a:pt x="5693282" y="3729384"/>
                </a:cubicBezTo>
                <a:cubicBezTo>
                  <a:pt x="5689209" y="3729384"/>
                  <a:pt x="5685137" y="3726330"/>
                  <a:pt x="5685137" y="3722257"/>
                </a:cubicBezTo>
                <a:cubicBezTo>
                  <a:pt x="5685137" y="3718185"/>
                  <a:pt x="5688191" y="3715131"/>
                  <a:pt x="5693282" y="3715131"/>
                </a:cubicBezTo>
                <a:close/>
                <a:moveTo>
                  <a:pt x="1150439" y="3714113"/>
                </a:moveTo>
                <a:cubicBezTo>
                  <a:pt x="1153493" y="3714113"/>
                  <a:pt x="1156547" y="3717167"/>
                  <a:pt x="1156547" y="3720222"/>
                </a:cubicBezTo>
                <a:cubicBezTo>
                  <a:pt x="1156547" y="3723276"/>
                  <a:pt x="1153493" y="3726331"/>
                  <a:pt x="1150439" y="3726331"/>
                </a:cubicBezTo>
                <a:cubicBezTo>
                  <a:pt x="1147384" y="3726331"/>
                  <a:pt x="1144330" y="3723276"/>
                  <a:pt x="1144330" y="3720222"/>
                </a:cubicBezTo>
                <a:cubicBezTo>
                  <a:pt x="1144330" y="3717167"/>
                  <a:pt x="1147384" y="3714113"/>
                  <a:pt x="1150439" y="3714113"/>
                </a:cubicBezTo>
                <a:close/>
                <a:moveTo>
                  <a:pt x="3209096" y="3699859"/>
                </a:moveTo>
                <a:cubicBezTo>
                  <a:pt x="3238621" y="3700877"/>
                  <a:pt x="3261017" y="3723276"/>
                  <a:pt x="3261017" y="3751783"/>
                </a:cubicBezTo>
                <a:cubicBezTo>
                  <a:pt x="3261017" y="3780290"/>
                  <a:pt x="3237603" y="3803706"/>
                  <a:pt x="3209096" y="3803706"/>
                </a:cubicBezTo>
                <a:cubicBezTo>
                  <a:pt x="3180589" y="3803706"/>
                  <a:pt x="3157171" y="3780290"/>
                  <a:pt x="3157171" y="3751783"/>
                </a:cubicBezTo>
                <a:cubicBezTo>
                  <a:pt x="3157171" y="3723276"/>
                  <a:pt x="3180589" y="3699859"/>
                  <a:pt x="3209096" y="3699859"/>
                </a:cubicBezTo>
                <a:close/>
                <a:moveTo>
                  <a:pt x="10019241" y="3698841"/>
                </a:moveTo>
                <a:cubicBezTo>
                  <a:pt x="10053857" y="3698841"/>
                  <a:pt x="10081346" y="3726330"/>
                  <a:pt x="10081346" y="3759928"/>
                </a:cubicBezTo>
                <a:cubicBezTo>
                  <a:pt x="10081346" y="3793526"/>
                  <a:pt x="10053857" y="3821015"/>
                  <a:pt x="10019241" y="3821015"/>
                </a:cubicBezTo>
                <a:cubicBezTo>
                  <a:pt x="9985643" y="3821015"/>
                  <a:pt x="9957136" y="3793526"/>
                  <a:pt x="9957136" y="3759928"/>
                </a:cubicBezTo>
                <a:cubicBezTo>
                  <a:pt x="9957136" y="3726330"/>
                  <a:pt x="9984625" y="3698841"/>
                  <a:pt x="10019241" y="3698841"/>
                </a:cubicBezTo>
                <a:close/>
                <a:moveTo>
                  <a:pt x="4673138" y="3679497"/>
                </a:moveTo>
                <a:cubicBezTo>
                  <a:pt x="4682302" y="3679497"/>
                  <a:pt x="4690446" y="3686623"/>
                  <a:pt x="4690446" y="3695787"/>
                </a:cubicBezTo>
                <a:cubicBezTo>
                  <a:pt x="4690446" y="3704950"/>
                  <a:pt x="4683321" y="3712076"/>
                  <a:pt x="4673138" y="3712076"/>
                </a:cubicBezTo>
                <a:cubicBezTo>
                  <a:pt x="4663972" y="3712076"/>
                  <a:pt x="4655826" y="3704950"/>
                  <a:pt x="4655826" y="3695787"/>
                </a:cubicBezTo>
                <a:cubicBezTo>
                  <a:pt x="4655826" y="3686623"/>
                  <a:pt x="4662954" y="3679497"/>
                  <a:pt x="4673138" y="3679497"/>
                </a:cubicBezTo>
                <a:close/>
                <a:moveTo>
                  <a:pt x="22399" y="3673388"/>
                </a:moveTo>
                <a:cubicBezTo>
                  <a:pt x="36652" y="3673388"/>
                  <a:pt x="47851" y="3684588"/>
                  <a:pt x="47851" y="3699859"/>
                </a:cubicBezTo>
                <a:cubicBezTo>
                  <a:pt x="47851" y="3714113"/>
                  <a:pt x="36652" y="3725312"/>
                  <a:pt x="22399" y="3725312"/>
                </a:cubicBezTo>
                <a:cubicBezTo>
                  <a:pt x="12217" y="3725312"/>
                  <a:pt x="4072" y="3719203"/>
                  <a:pt x="0" y="3712076"/>
                </a:cubicBezTo>
                <a:lnTo>
                  <a:pt x="0" y="3686623"/>
                </a:lnTo>
                <a:cubicBezTo>
                  <a:pt x="5091" y="3678479"/>
                  <a:pt x="13236" y="3673388"/>
                  <a:pt x="22399" y="3673388"/>
                </a:cubicBezTo>
                <a:close/>
                <a:moveTo>
                  <a:pt x="10351147" y="3666261"/>
                </a:moveTo>
                <a:cubicBezTo>
                  <a:pt x="10360309" y="3665243"/>
                  <a:pt x="10367436" y="3672370"/>
                  <a:pt x="10367436" y="3681533"/>
                </a:cubicBezTo>
                <a:cubicBezTo>
                  <a:pt x="10367436" y="3690696"/>
                  <a:pt x="10360309" y="3696804"/>
                  <a:pt x="10351147" y="3696804"/>
                </a:cubicBezTo>
                <a:cubicBezTo>
                  <a:pt x="10341983" y="3696804"/>
                  <a:pt x="10335875" y="3689678"/>
                  <a:pt x="10335875" y="3681533"/>
                </a:cubicBezTo>
                <a:cubicBezTo>
                  <a:pt x="10335875" y="3672370"/>
                  <a:pt x="10343002" y="3666261"/>
                  <a:pt x="10351147" y="3666261"/>
                </a:cubicBezTo>
                <a:close/>
                <a:moveTo>
                  <a:pt x="11263380" y="3656080"/>
                </a:moveTo>
                <a:cubicBezTo>
                  <a:pt x="11271524" y="3656080"/>
                  <a:pt x="11276615" y="3662189"/>
                  <a:pt x="11276615" y="3669316"/>
                </a:cubicBezTo>
                <a:cubicBezTo>
                  <a:pt x="11276615" y="3676442"/>
                  <a:pt x="11270506" y="3682551"/>
                  <a:pt x="11263380" y="3682551"/>
                </a:cubicBezTo>
                <a:cubicBezTo>
                  <a:pt x="11256252" y="3682551"/>
                  <a:pt x="11250144" y="3676442"/>
                  <a:pt x="11250144" y="3669316"/>
                </a:cubicBezTo>
                <a:cubicBezTo>
                  <a:pt x="11250144" y="3662189"/>
                  <a:pt x="11256252" y="3656080"/>
                  <a:pt x="11263380" y="3656080"/>
                </a:cubicBezTo>
                <a:close/>
                <a:moveTo>
                  <a:pt x="223997" y="3647935"/>
                </a:moveTo>
                <a:cubicBezTo>
                  <a:pt x="231123" y="3647935"/>
                  <a:pt x="237232" y="3654044"/>
                  <a:pt x="237232" y="3661170"/>
                </a:cubicBezTo>
                <a:cubicBezTo>
                  <a:pt x="237232" y="3668297"/>
                  <a:pt x="231123" y="3674406"/>
                  <a:pt x="223997" y="3674406"/>
                </a:cubicBezTo>
                <a:cubicBezTo>
                  <a:pt x="216870" y="3674406"/>
                  <a:pt x="210761" y="3668297"/>
                  <a:pt x="210761" y="3661170"/>
                </a:cubicBezTo>
                <a:cubicBezTo>
                  <a:pt x="210761" y="3654044"/>
                  <a:pt x="216870" y="3647935"/>
                  <a:pt x="223997" y="3647935"/>
                </a:cubicBezTo>
                <a:close/>
                <a:moveTo>
                  <a:pt x="6892604" y="3642845"/>
                </a:moveTo>
                <a:cubicBezTo>
                  <a:pt x="6896677" y="3642845"/>
                  <a:pt x="6898713" y="3645899"/>
                  <a:pt x="6898713" y="3648954"/>
                </a:cubicBezTo>
                <a:cubicBezTo>
                  <a:pt x="6898713" y="3653026"/>
                  <a:pt x="6895659" y="3655063"/>
                  <a:pt x="6892604" y="3655063"/>
                </a:cubicBezTo>
                <a:cubicBezTo>
                  <a:pt x="6888532" y="3655063"/>
                  <a:pt x="6886496" y="3652008"/>
                  <a:pt x="6886496" y="3648954"/>
                </a:cubicBezTo>
                <a:cubicBezTo>
                  <a:pt x="6886496" y="3644881"/>
                  <a:pt x="6889550" y="3642845"/>
                  <a:pt x="6892604" y="3642845"/>
                </a:cubicBezTo>
                <a:close/>
                <a:moveTo>
                  <a:pt x="3798592" y="3640808"/>
                </a:moveTo>
                <a:cubicBezTo>
                  <a:pt x="3800628" y="3639790"/>
                  <a:pt x="3802666" y="3641826"/>
                  <a:pt x="3802666" y="3644880"/>
                </a:cubicBezTo>
                <a:cubicBezTo>
                  <a:pt x="3802666" y="3646917"/>
                  <a:pt x="3800628" y="3648953"/>
                  <a:pt x="3798592" y="3648953"/>
                </a:cubicBezTo>
                <a:cubicBezTo>
                  <a:pt x="3796557" y="3648953"/>
                  <a:pt x="3794520" y="3646917"/>
                  <a:pt x="3794520" y="3644880"/>
                </a:cubicBezTo>
                <a:cubicBezTo>
                  <a:pt x="3794520" y="3642844"/>
                  <a:pt x="3796557" y="3640808"/>
                  <a:pt x="3798592" y="3640808"/>
                </a:cubicBezTo>
                <a:close/>
                <a:moveTo>
                  <a:pt x="11062810" y="3638772"/>
                </a:moveTo>
                <a:cubicBezTo>
                  <a:pt x="11064847" y="3638772"/>
                  <a:pt x="11066882" y="3640808"/>
                  <a:pt x="11066882" y="3642844"/>
                </a:cubicBezTo>
                <a:cubicBezTo>
                  <a:pt x="11066882" y="3644880"/>
                  <a:pt x="11064847" y="3646917"/>
                  <a:pt x="11062810" y="3646917"/>
                </a:cubicBezTo>
                <a:cubicBezTo>
                  <a:pt x="11060774" y="3646917"/>
                  <a:pt x="11058737" y="3644880"/>
                  <a:pt x="11058737" y="3642844"/>
                </a:cubicBezTo>
                <a:cubicBezTo>
                  <a:pt x="11058737" y="3640808"/>
                  <a:pt x="11060774" y="3638772"/>
                  <a:pt x="11062810" y="3638772"/>
                </a:cubicBezTo>
                <a:close/>
                <a:moveTo>
                  <a:pt x="11256252" y="3614337"/>
                </a:moveTo>
                <a:cubicBezTo>
                  <a:pt x="11263379" y="3614337"/>
                  <a:pt x="11270506" y="3620445"/>
                  <a:pt x="11270506" y="3628591"/>
                </a:cubicBezTo>
                <a:cubicBezTo>
                  <a:pt x="11270506" y="3636736"/>
                  <a:pt x="11264397" y="3642844"/>
                  <a:pt x="11256252" y="3642844"/>
                </a:cubicBezTo>
                <a:cubicBezTo>
                  <a:pt x="11248108" y="3642844"/>
                  <a:pt x="11241998" y="3636736"/>
                  <a:pt x="11241998" y="3628591"/>
                </a:cubicBezTo>
                <a:cubicBezTo>
                  <a:pt x="11241998" y="3620445"/>
                  <a:pt x="11248108" y="3614337"/>
                  <a:pt x="11256252" y="3614337"/>
                </a:cubicBezTo>
                <a:close/>
                <a:moveTo>
                  <a:pt x="11961807" y="3603138"/>
                </a:moveTo>
                <a:cubicBezTo>
                  <a:pt x="11967916" y="3603138"/>
                  <a:pt x="11974024" y="3608229"/>
                  <a:pt x="11974024" y="3615355"/>
                </a:cubicBezTo>
                <a:cubicBezTo>
                  <a:pt x="11974024" y="3622482"/>
                  <a:pt x="11968933" y="3627572"/>
                  <a:pt x="11961807" y="3627572"/>
                </a:cubicBezTo>
                <a:cubicBezTo>
                  <a:pt x="11954680" y="3627572"/>
                  <a:pt x="11949589" y="3622482"/>
                  <a:pt x="11949589" y="3615355"/>
                </a:cubicBezTo>
                <a:cubicBezTo>
                  <a:pt x="11949589" y="3608229"/>
                  <a:pt x="11954680" y="3603138"/>
                  <a:pt x="11961807" y="3603138"/>
                </a:cubicBezTo>
                <a:close/>
                <a:moveTo>
                  <a:pt x="7592051" y="3603138"/>
                </a:moveTo>
                <a:cubicBezTo>
                  <a:pt x="7595105" y="3603138"/>
                  <a:pt x="7598160" y="3606192"/>
                  <a:pt x="7598160" y="3609246"/>
                </a:cubicBezTo>
                <a:cubicBezTo>
                  <a:pt x="7598160" y="3612301"/>
                  <a:pt x="7595105" y="3615355"/>
                  <a:pt x="7592051" y="3615355"/>
                </a:cubicBezTo>
                <a:cubicBezTo>
                  <a:pt x="7587978" y="3615355"/>
                  <a:pt x="7585942" y="3612301"/>
                  <a:pt x="7585942" y="3609246"/>
                </a:cubicBezTo>
                <a:cubicBezTo>
                  <a:pt x="7585942" y="3606192"/>
                  <a:pt x="7588997" y="3603138"/>
                  <a:pt x="7592051" y="3603138"/>
                </a:cubicBezTo>
                <a:close/>
                <a:moveTo>
                  <a:pt x="5719746" y="3579721"/>
                </a:moveTo>
                <a:cubicBezTo>
                  <a:pt x="5727889" y="3579721"/>
                  <a:pt x="5736035" y="3587866"/>
                  <a:pt x="5736035" y="3596011"/>
                </a:cubicBezTo>
                <a:cubicBezTo>
                  <a:pt x="5736035" y="3605174"/>
                  <a:pt x="5728909" y="3612301"/>
                  <a:pt x="5719746" y="3612301"/>
                </a:cubicBezTo>
                <a:cubicBezTo>
                  <a:pt x="5710583" y="3612301"/>
                  <a:pt x="5703456" y="3605174"/>
                  <a:pt x="5703456" y="3596011"/>
                </a:cubicBezTo>
                <a:cubicBezTo>
                  <a:pt x="5703456" y="3586848"/>
                  <a:pt x="5710583" y="3579721"/>
                  <a:pt x="5719746" y="3579721"/>
                </a:cubicBezTo>
                <a:close/>
                <a:moveTo>
                  <a:pt x="2581980" y="3574631"/>
                </a:moveTo>
                <a:cubicBezTo>
                  <a:pt x="2587071" y="3574631"/>
                  <a:pt x="2591143" y="3578704"/>
                  <a:pt x="2591143" y="3583794"/>
                </a:cubicBezTo>
                <a:cubicBezTo>
                  <a:pt x="2591143" y="3588885"/>
                  <a:pt x="2587071" y="3592958"/>
                  <a:pt x="2581980" y="3592958"/>
                </a:cubicBezTo>
                <a:cubicBezTo>
                  <a:pt x="2576889" y="3592958"/>
                  <a:pt x="2572815" y="3588885"/>
                  <a:pt x="2572815" y="3583794"/>
                </a:cubicBezTo>
                <a:cubicBezTo>
                  <a:pt x="2572815" y="3578704"/>
                  <a:pt x="2576889" y="3574631"/>
                  <a:pt x="2581980" y="3574631"/>
                </a:cubicBezTo>
                <a:close/>
                <a:moveTo>
                  <a:pt x="6245083" y="3559359"/>
                </a:moveTo>
                <a:cubicBezTo>
                  <a:pt x="6253228" y="3559359"/>
                  <a:pt x="6260355" y="3566486"/>
                  <a:pt x="6260355" y="3574631"/>
                </a:cubicBezTo>
                <a:cubicBezTo>
                  <a:pt x="6260355" y="3582776"/>
                  <a:pt x="6253228" y="3589903"/>
                  <a:pt x="6245083" y="3589903"/>
                </a:cubicBezTo>
                <a:cubicBezTo>
                  <a:pt x="6236937" y="3589903"/>
                  <a:pt x="6229811" y="3582776"/>
                  <a:pt x="6229811" y="3574631"/>
                </a:cubicBezTo>
                <a:cubicBezTo>
                  <a:pt x="6229811" y="3566486"/>
                  <a:pt x="6236937" y="3559359"/>
                  <a:pt x="6245083" y="3559359"/>
                </a:cubicBezTo>
                <a:close/>
                <a:moveTo>
                  <a:pt x="2969866" y="3548160"/>
                </a:moveTo>
                <a:cubicBezTo>
                  <a:pt x="2976991" y="3548160"/>
                  <a:pt x="2984114" y="3554268"/>
                  <a:pt x="2984114" y="3562414"/>
                </a:cubicBezTo>
                <a:cubicBezTo>
                  <a:pt x="2984114" y="3570559"/>
                  <a:pt x="2978009" y="3576667"/>
                  <a:pt x="2969866" y="3576667"/>
                </a:cubicBezTo>
                <a:cubicBezTo>
                  <a:pt x="2961720" y="3576667"/>
                  <a:pt x="2955610" y="3570559"/>
                  <a:pt x="2955610" y="3562414"/>
                </a:cubicBezTo>
                <a:cubicBezTo>
                  <a:pt x="2955610" y="3554268"/>
                  <a:pt x="2961720" y="3548160"/>
                  <a:pt x="2969866" y="3548160"/>
                </a:cubicBezTo>
                <a:close/>
                <a:moveTo>
                  <a:pt x="9676136" y="3545106"/>
                </a:moveTo>
                <a:cubicBezTo>
                  <a:pt x="9683262" y="3545106"/>
                  <a:pt x="9689371" y="3550197"/>
                  <a:pt x="9689371" y="3558341"/>
                </a:cubicBezTo>
                <a:cubicBezTo>
                  <a:pt x="9689371" y="3565468"/>
                  <a:pt x="9683262" y="3571577"/>
                  <a:pt x="9676136" y="3571577"/>
                </a:cubicBezTo>
                <a:cubicBezTo>
                  <a:pt x="9669009" y="3571577"/>
                  <a:pt x="9662900" y="3565468"/>
                  <a:pt x="9662900" y="3558341"/>
                </a:cubicBezTo>
                <a:cubicBezTo>
                  <a:pt x="9662900" y="3551214"/>
                  <a:pt x="9669009" y="3545106"/>
                  <a:pt x="9676136" y="3545106"/>
                </a:cubicBezTo>
                <a:close/>
                <a:moveTo>
                  <a:pt x="11762257" y="3540015"/>
                </a:moveTo>
                <a:cubicBezTo>
                  <a:pt x="11774474" y="3540015"/>
                  <a:pt x="11784655" y="3550196"/>
                  <a:pt x="11784655" y="3562414"/>
                </a:cubicBezTo>
                <a:cubicBezTo>
                  <a:pt x="11784655" y="3574631"/>
                  <a:pt x="11774474" y="3584812"/>
                  <a:pt x="11762257" y="3584812"/>
                </a:cubicBezTo>
                <a:cubicBezTo>
                  <a:pt x="11750039" y="3584812"/>
                  <a:pt x="11739858" y="3574631"/>
                  <a:pt x="11739858" y="3562414"/>
                </a:cubicBezTo>
                <a:cubicBezTo>
                  <a:pt x="11739858" y="3550196"/>
                  <a:pt x="11750039" y="3540015"/>
                  <a:pt x="11762257" y="3540015"/>
                </a:cubicBezTo>
                <a:close/>
                <a:moveTo>
                  <a:pt x="9631338" y="3535942"/>
                </a:moveTo>
                <a:cubicBezTo>
                  <a:pt x="9632356" y="3535942"/>
                  <a:pt x="9633375" y="3536960"/>
                  <a:pt x="9633375" y="3537978"/>
                </a:cubicBezTo>
                <a:cubicBezTo>
                  <a:pt x="9633375" y="3538996"/>
                  <a:pt x="9632356" y="3540015"/>
                  <a:pt x="9631338" y="3540015"/>
                </a:cubicBezTo>
                <a:cubicBezTo>
                  <a:pt x="9630320" y="3540015"/>
                  <a:pt x="9629302" y="3538996"/>
                  <a:pt x="9629302" y="3537978"/>
                </a:cubicBezTo>
                <a:cubicBezTo>
                  <a:pt x="9629302" y="3536960"/>
                  <a:pt x="9630320" y="3535942"/>
                  <a:pt x="9631338" y="3535942"/>
                </a:cubicBezTo>
                <a:close/>
                <a:moveTo>
                  <a:pt x="12059546" y="3527798"/>
                </a:moveTo>
                <a:cubicBezTo>
                  <a:pt x="12069728" y="3527798"/>
                  <a:pt x="12078891" y="3535943"/>
                  <a:pt x="12078891" y="3547142"/>
                </a:cubicBezTo>
                <a:cubicBezTo>
                  <a:pt x="12078891" y="3557324"/>
                  <a:pt x="12069728" y="3566486"/>
                  <a:pt x="12059546" y="3566486"/>
                </a:cubicBezTo>
                <a:cubicBezTo>
                  <a:pt x="12049365" y="3566486"/>
                  <a:pt x="12040202" y="3557324"/>
                  <a:pt x="12040202" y="3547142"/>
                </a:cubicBezTo>
                <a:cubicBezTo>
                  <a:pt x="12040202" y="3536961"/>
                  <a:pt x="12049365" y="3527798"/>
                  <a:pt x="12059546" y="3527798"/>
                </a:cubicBezTo>
                <a:close/>
                <a:moveTo>
                  <a:pt x="7084010" y="3498272"/>
                </a:moveTo>
                <a:cubicBezTo>
                  <a:pt x="7103355" y="3498272"/>
                  <a:pt x="7119644" y="3513544"/>
                  <a:pt x="7119644" y="3533906"/>
                </a:cubicBezTo>
                <a:cubicBezTo>
                  <a:pt x="7119644" y="3553251"/>
                  <a:pt x="7103355" y="3569540"/>
                  <a:pt x="7084010" y="3569540"/>
                </a:cubicBezTo>
                <a:cubicBezTo>
                  <a:pt x="7063648" y="3569540"/>
                  <a:pt x="7048376" y="3553251"/>
                  <a:pt x="7048376" y="3533906"/>
                </a:cubicBezTo>
                <a:cubicBezTo>
                  <a:pt x="7048376" y="3514562"/>
                  <a:pt x="7064666" y="3498272"/>
                  <a:pt x="7084010" y="3498272"/>
                </a:cubicBezTo>
                <a:close/>
                <a:moveTo>
                  <a:pt x="6021100" y="3493181"/>
                </a:moveTo>
                <a:cubicBezTo>
                  <a:pt x="6034335" y="3493181"/>
                  <a:pt x="6044514" y="3503362"/>
                  <a:pt x="6044514" y="3516598"/>
                </a:cubicBezTo>
                <a:cubicBezTo>
                  <a:pt x="6044514" y="3529834"/>
                  <a:pt x="6034335" y="3540015"/>
                  <a:pt x="6021100" y="3540015"/>
                </a:cubicBezTo>
                <a:cubicBezTo>
                  <a:pt x="6007864" y="3540015"/>
                  <a:pt x="5997683" y="3529834"/>
                  <a:pt x="5997683" y="3516598"/>
                </a:cubicBezTo>
                <a:cubicBezTo>
                  <a:pt x="5997683" y="3503362"/>
                  <a:pt x="6007864" y="3493181"/>
                  <a:pt x="6021100" y="3493181"/>
                </a:cubicBezTo>
                <a:close/>
                <a:moveTo>
                  <a:pt x="11277632" y="3485036"/>
                </a:moveTo>
                <a:cubicBezTo>
                  <a:pt x="11288833" y="3485036"/>
                  <a:pt x="11297995" y="3494199"/>
                  <a:pt x="11297995" y="3505398"/>
                </a:cubicBezTo>
                <a:cubicBezTo>
                  <a:pt x="11297995" y="3516598"/>
                  <a:pt x="11288833" y="3525761"/>
                  <a:pt x="11277632" y="3525761"/>
                </a:cubicBezTo>
                <a:cubicBezTo>
                  <a:pt x="11266433" y="3525761"/>
                  <a:pt x="11257270" y="3516598"/>
                  <a:pt x="11257270" y="3505398"/>
                </a:cubicBezTo>
                <a:cubicBezTo>
                  <a:pt x="11257270" y="3494199"/>
                  <a:pt x="11266433" y="3485036"/>
                  <a:pt x="11277632" y="3485036"/>
                </a:cubicBezTo>
                <a:close/>
                <a:moveTo>
                  <a:pt x="2440421" y="3471801"/>
                </a:moveTo>
                <a:cubicBezTo>
                  <a:pt x="2446530" y="3471801"/>
                  <a:pt x="2451621" y="3476892"/>
                  <a:pt x="2451621" y="3483000"/>
                </a:cubicBezTo>
                <a:cubicBezTo>
                  <a:pt x="2451621" y="3489109"/>
                  <a:pt x="2446530" y="3494200"/>
                  <a:pt x="2440421" y="3494200"/>
                </a:cubicBezTo>
                <a:cubicBezTo>
                  <a:pt x="2434312" y="3494200"/>
                  <a:pt x="2429222" y="3489109"/>
                  <a:pt x="2429222" y="3483000"/>
                </a:cubicBezTo>
                <a:cubicBezTo>
                  <a:pt x="2429222" y="3476892"/>
                  <a:pt x="2434312" y="3471801"/>
                  <a:pt x="2440421" y="3471801"/>
                </a:cubicBezTo>
                <a:close/>
                <a:moveTo>
                  <a:pt x="3097080" y="3463656"/>
                </a:moveTo>
                <a:cubicBezTo>
                  <a:pt x="3101153" y="3463656"/>
                  <a:pt x="3105225" y="3466710"/>
                  <a:pt x="3105225" y="3471801"/>
                </a:cubicBezTo>
                <a:cubicBezTo>
                  <a:pt x="3105225" y="3476891"/>
                  <a:pt x="3101153" y="3479946"/>
                  <a:pt x="3097080" y="3479946"/>
                </a:cubicBezTo>
                <a:cubicBezTo>
                  <a:pt x="3091990" y="3479946"/>
                  <a:pt x="3088935" y="3475874"/>
                  <a:pt x="3088935" y="3471801"/>
                </a:cubicBezTo>
                <a:cubicBezTo>
                  <a:pt x="3088935" y="3466710"/>
                  <a:pt x="3093008" y="3463656"/>
                  <a:pt x="3097080" y="3463656"/>
                </a:cubicBezTo>
                <a:close/>
                <a:moveTo>
                  <a:pt x="8625439" y="3460602"/>
                </a:moveTo>
                <a:cubicBezTo>
                  <a:pt x="8627476" y="3460602"/>
                  <a:pt x="8628493" y="3461620"/>
                  <a:pt x="8628493" y="3463656"/>
                </a:cubicBezTo>
                <a:cubicBezTo>
                  <a:pt x="8628493" y="3465693"/>
                  <a:pt x="8627476" y="3466710"/>
                  <a:pt x="8625439" y="3466710"/>
                </a:cubicBezTo>
                <a:cubicBezTo>
                  <a:pt x="8623403" y="3466710"/>
                  <a:pt x="8622385" y="3465693"/>
                  <a:pt x="8622385" y="3463656"/>
                </a:cubicBezTo>
                <a:cubicBezTo>
                  <a:pt x="8622385" y="3461620"/>
                  <a:pt x="8623403" y="3460602"/>
                  <a:pt x="8625439" y="3460602"/>
                </a:cubicBezTo>
                <a:close/>
                <a:moveTo>
                  <a:pt x="10457030" y="3457547"/>
                </a:moveTo>
                <a:cubicBezTo>
                  <a:pt x="10462121" y="3457547"/>
                  <a:pt x="10466194" y="3461620"/>
                  <a:pt x="10466194" y="3466710"/>
                </a:cubicBezTo>
                <a:cubicBezTo>
                  <a:pt x="10466194" y="3471801"/>
                  <a:pt x="10462121" y="3475874"/>
                  <a:pt x="10457030" y="3475874"/>
                </a:cubicBezTo>
                <a:cubicBezTo>
                  <a:pt x="10451940" y="3475874"/>
                  <a:pt x="10447867" y="3471801"/>
                  <a:pt x="10447867" y="3466710"/>
                </a:cubicBezTo>
                <a:cubicBezTo>
                  <a:pt x="10447867" y="3461620"/>
                  <a:pt x="10451940" y="3457547"/>
                  <a:pt x="10457030" y="3457547"/>
                </a:cubicBezTo>
                <a:close/>
                <a:moveTo>
                  <a:pt x="8199867" y="3455511"/>
                </a:moveTo>
                <a:cubicBezTo>
                  <a:pt x="8200885" y="3455511"/>
                  <a:pt x="8201903" y="3457547"/>
                  <a:pt x="8201903" y="3458565"/>
                </a:cubicBezTo>
                <a:cubicBezTo>
                  <a:pt x="8201903" y="3459583"/>
                  <a:pt x="8200885" y="3460602"/>
                  <a:pt x="8199867" y="3460602"/>
                </a:cubicBezTo>
                <a:cubicBezTo>
                  <a:pt x="8198848" y="3460602"/>
                  <a:pt x="8196812" y="3459583"/>
                  <a:pt x="8196812" y="3458565"/>
                </a:cubicBezTo>
                <a:cubicBezTo>
                  <a:pt x="8196812" y="3457547"/>
                  <a:pt x="8197830" y="3455511"/>
                  <a:pt x="8199867" y="3455511"/>
                </a:cubicBezTo>
                <a:close/>
                <a:moveTo>
                  <a:pt x="5478448" y="3453475"/>
                </a:moveTo>
                <a:cubicBezTo>
                  <a:pt x="5480485" y="3453475"/>
                  <a:pt x="5481503" y="3454493"/>
                  <a:pt x="5481503" y="3456529"/>
                </a:cubicBezTo>
                <a:cubicBezTo>
                  <a:pt x="5481503" y="3458566"/>
                  <a:pt x="5480485" y="3459583"/>
                  <a:pt x="5478448" y="3459583"/>
                </a:cubicBezTo>
                <a:cubicBezTo>
                  <a:pt x="5476412" y="3459583"/>
                  <a:pt x="5475394" y="3458566"/>
                  <a:pt x="5475394" y="3456529"/>
                </a:cubicBezTo>
                <a:cubicBezTo>
                  <a:pt x="5475394" y="3454493"/>
                  <a:pt x="5476412" y="3453475"/>
                  <a:pt x="5478448" y="3453475"/>
                </a:cubicBezTo>
                <a:close/>
                <a:moveTo>
                  <a:pt x="11224691" y="3452457"/>
                </a:moveTo>
                <a:cubicBezTo>
                  <a:pt x="11225709" y="3451439"/>
                  <a:pt x="11227746" y="3453475"/>
                  <a:pt x="11227746" y="3455512"/>
                </a:cubicBezTo>
                <a:cubicBezTo>
                  <a:pt x="11227746" y="3457547"/>
                  <a:pt x="11225709" y="3458566"/>
                  <a:pt x="11224691" y="3458566"/>
                </a:cubicBezTo>
                <a:cubicBezTo>
                  <a:pt x="11222655" y="3458566"/>
                  <a:pt x="11221636" y="3456529"/>
                  <a:pt x="11221636" y="3455512"/>
                </a:cubicBezTo>
                <a:cubicBezTo>
                  <a:pt x="11221636" y="3453475"/>
                  <a:pt x="11223673" y="3452457"/>
                  <a:pt x="11224691" y="3452457"/>
                </a:cubicBezTo>
                <a:close/>
                <a:moveTo>
                  <a:pt x="8541953" y="3447366"/>
                </a:moveTo>
                <a:cubicBezTo>
                  <a:pt x="8546026" y="3447366"/>
                  <a:pt x="8549080" y="3450421"/>
                  <a:pt x="8549080" y="3454493"/>
                </a:cubicBezTo>
                <a:cubicBezTo>
                  <a:pt x="8549080" y="3458566"/>
                  <a:pt x="8546026" y="3461620"/>
                  <a:pt x="8541953" y="3461620"/>
                </a:cubicBezTo>
                <a:cubicBezTo>
                  <a:pt x="8537880" y="3461620"/>
                  <a:pt x="8534826" y="3458566"/>
                  <a:pt x="8534826" y="3454493"/>
                </a:cubicBezTo>
                <a:cubicBezTo>
                  <a:pt x="8534826" y="3450421"/>
                  <a:pt x="8537880" y="3447366"/>
                  <a:pt x="8541953" y="3447366"/>
                </a:cubicBezTo>
                <a:close/>
                <a:moveTo>
                  <a:pt x="7065684" y="3431076"/>
                </a:moveTo>
                <a:cubicBezTo>
                  <a:pt x="7077901" y="3431076"/>
                  <a:pt x="7088082" y="3441257"/>
                  <a:pt x="7088082" y="3453475"/>
                </a:cubicBezTo>
                <a:cubicBezTo>
                  <a:pt x="7088082" y="3465692"/>
                  <a:pt x="7077901" y="3475873"/>
                  <a:pt x="7065684" y="3475873"/>
                </a:cubicBezTo>
                <a:cubicBezTo>
                  <a:pt x="7053466" y="3475873"/>
                  <a:pt x="7043285" y="3465692"/>
                  <a:pt x="7043285" y="3453475"/>
                </a:cubicBezTo>
                <a:cubicBezTo>
                  <a:pt x="7043285" y="3441257"/>
                  <a:pt x="7053466" y="3431076"/>
                  <a:pt x="7065684" y="3431076"/>
                </a:cubicBezTo>
                <a:close/>
                <a:moveTo>
                  <a:pt x="5279916" y="3424968"/>
                </a:moveTo>
                <a:cubicBezTo>
                  <a:pt x="5285008" y="3425986"/>
                  <a:pt x="5289078" y="3430059"/>
                  <a:pt x="5289078" y="3435149"/>
                </a:cubicBezTo>
                <a:cubicBezTo>
                  <a:pt x="5289078" y="3440240"/>
                  <a:pt x="5285008" y="3444312"/>
                  <a:pt x="5279916" y="3444312"/>
                </a:cubicBezTo>
                <a:cubicBezTo>
                  <a:pt x="5274827" y="3444312"/>
                  <a:pt x="5270756" y="3440240"/>
                  <a:pt x="5270756" y="3435149"/>
                </a:cubicBezTo>
                <a:cubicBezTo>
                  <a:pt x="5270756" y="3430059"/>
                  <a:pt x="5274827" y="3424968"/>
                  <a:pt x="5279916" y="3424968"/>
                </a:cubicBezTo>
                <a:close/>
                <a:moveTo>
                  <a:pt x="1524108" y="3424968"/>
                </a:moveTo>
                <a:cubicBezTo>
                  <a:pt x="1533271" y="3423950"/>
                  <a:pt x="1541416" y="3432095"/>
                  <a:pt x="1541416" y="3441258"/>
                </a:cubicBezTo>
                <a:cubicBezTo>
                  <a:pt x="1541416" y="3450421"/>
                  <a:pt x="1533271" y="3458566"/>
                  <a:pt x="1524108" y="3458566"/>
                </a:cubicBezTo>
                <a:cubicBezTo>
                  <a:pt x="1514945" y="3458566"/>
                  <a:pt x="1506800" y="3451439"/>
                  <a:pt x="1506800" y="3441258"/>
                </a:cubicBezTo>
                <a:cubicBezTo>
                  <a:pt x="1506800" y="3432095"/>
                  <a:pt x="1513927" y="3424968"/>
                  <a:pt x="1524108" y="3424968"/>
                </a:cubicBezTo>
                <a:close/>
                <a:moveTo>
                  <a:pt x="11624811" y="3416823"/>
                </a:moveTo>
                <a:cubicBezTo>
                  <a:pt x="11625829" y="3416823"/>
                  <a:pt x="11627864" y="3417841"/>
                  <a:pt x="11627864" y="3419878"/>
                </a:cubicBezTo>
                <a:cubicBezTo>
                  <a:pt x="11627864" y="3421914"/>
                  <a:pt x="11626847" y="3422932"/>
                  <a:pt x="11624811" y="3422932"/>
                </a:cubicBezTo>
                <a:cubicBezTo>
                  <a:pt x="11622774" y="3422932"/>
                  <a:pt x="11621756" y="3421914"/>
                  <a:pt x="11621756" y="3419878"/>
                </a:cubicBezTo>
                <a:cubicBezTo>
                  <a:pt x="11621756" y="3417841"/>
                  <a:pt x="11622774" y="3416823"/>
                  <a:pt x="11624811" y="3416823"/>
                </a:cubicBezTo>
                <a:close/>
                <a:moveTo>
                  <a:pt x="1917116" y="3413768"/>
                </a:moveTo>
                <a:cubicBezTo>
                  <a:pt x="1922207" y="3413768"/>
                  <a:pt x="1927297" y="3417841"/>
                  <a:pt x="1927297" y="3423949"/>
                </a:cubicBezTo>
                <a:cubicBezTo>
                  <a:pt x="1927297" y="3430058"/>
                  <a:pt x="1922207" y="3434130"/>
                  <a:pt x="1917116" y="3434130"/>
                </a:cubicBezTo>
                <a:cubicBezTo>
                  <a:pt x="1911007" y="3434130"/>
                  <a:pt x="1906936" y="3429040"/>
                  <a:pt x="1906936" y="3423949"/>
                </a:cubicBezTo>
                <a:cubicBezTo>
                  <a:pt x="1906936" y="3417841"/>
                  <a:pt x="1912026" y="3413768"/>
                  <a:pt x="1917116" y="3413768"/>
                </a:cubicBezTo>
                <a:close/>
                <a:moveTo>
                  <a:pt x="5165902" y="3393406"/>
                </a:moveTo>
                <a:cubicBezTo>
                  <a:pt x="5172009" y="3394424"/>
                  <a:pt x="5177103" y="3399515"/>
                  <a:pt x="5177103" y="3404606"/>
                </a:cubicBezTo>
                <a:cubicBezTo>
                  <a:pt x="5177103" y="3410714"/>
                  <a:pt x="5172009" y="3415805"/>
                  <a:pt x="5165902" y="3415805"/>
                </a:cubicBezTo>
                <a:cubicBezTo>
                  <a:pt x="5159799" y="3415805"/>
                  <a:pt x="5154701" y="3410714"/>
                  <a:pt x="5154701" y="3404606"/>
                </a:cubicBezTo>
                <a:cubicBezTo>
                  <a:pt x="5154701" y="3398497"/>
                  <a:pt x="5159799" y="3393406"/>
                  <a:pt x="5165902" y="3393406"/>
                </a:cubicBezTo>
                <a:close/>
                <a:moveTo>
                  <a:pt x="5465222" y="3386279"/>
                </a:moveTo>
                <a:cubicBezTo>
                  <a:pt x="5484567" y="3385261"/>
                  <a:pt x="5499838" y="3401551"/>
                  <a:pt x="5499838" y="3420895"/>
                </a:cubicBezTo>
                <a:cubicBezTo>
                  <a:pt x="5499838" y="3440240"/>
                  <a:pt x="5484567" y="3455512"/>
                  <a:pt x="5465222" y="3455512"/>
                </a:cubicBezTo>
                <a:cubicBezTo>
                  <a:pt x="5445879" y="3455512"/>
                  <a:pt x="5429590" y="3440240"/>
                  <a:pt x="5429590" y="3420895"/>
                </a:cubicBezTo>
                <a:cubicBezTo>
                  <a:pt x="5429590" y="3401551"/>
                  <a:pt x="5444861" y="3386279"/>
                  <a:pt x="5465222" y="3386279"/>
                </a:cubicBezTo>
                <a:close/>
                <a:moveTo>
                  <a:pt x="8081764" y="3381188"/>
                </a:moveTo>
                <a:cubicBezTo>
                  <a:pt x="8090927" y="3381188"/>
                  <a:pt x="8099072" y="3389333"/>
                  <a:pt x="8099072" y="3398496"/>
                </a:cubicBezTo>
                <a:cubicBezTo>
                  <a:pt x="8099072" y="3407659"/>
                  <a:pt x="8090927" y="3415804"/>
                  <a:pt x="8081764" y="3415804"/>
                </a:cubicBezTo>
                <a:cubicBezTo>
                  <a:pt x="8072601" y="3415804"/>
                  <a:pt x="8064456" y="3407659"/>
                  <a:pt x="8064456" y="3398496"/>
                </a:cubicBezTo>
                <a:cubicBezTo>
                  <a:pt x="8064456" y="3389333"/>
                  <a:pt x="8072601" y="3381188"/>
                  <a:pt x="8081764" y="3381188"/>
                </a:cubicBezTo>
                <a:close/>
                <a:moveTo>
                  <a:pt x="2167538" y="3379153"/>
                </a:moveTo>
                <a:cubicBezTo>
                  <a:pt x="2171610" y="3379153"/>
                  <a:pt x="2174665" y="3382207"/>
                  <a:pt x="2174665" y="3386279"/>
                </a:cubicBezTo>
                <a:cubicBezTo>
                  <a:pt x="2174665" y="3390352"/>
                  <a:pt x="2171610" y="3393406"/>
                  <a:pt x="2167538" y="3393406"/>
                </a:cubicBezTo>
                <a:cubicBezTo>
                  <a:pt x="2163464" y="3393406"/>
                  <a:pt x="2160411" y="3390352"/>
                  <a:pt x="2160411" y="3386279"/>
                </a:cubicBezTo>
                <a:cubicBezTo>
                  <a:pt x="2160411" y="3382207"/>
                  <a:pt x="2163464" y="3379153"/>
                  <a:pt x="2167538" y="3379153"/>
                </a:cubicBezTo>
                <a:close/>
                <a:moveTo>
                  <a:pt x="5912161" y="3372026"/>
                </a:moveTo>
                <a:cubicBezTo>
                  <a:pt x="5915216" y="3372026"/>
                  <a:pt x="5917252" y="3374062"/>
                  <a:pt x="5917252" y="3377117"/>
                </a:cubicBezTo>
                <a:cubicBezTo>
                  <a:pt x="5917252" y="3380171"/>
                  <a:pt x="5915216" y="3382207"/>
                  <a:pt x="5912161" y="3382207"/>
                </a:cubicBezTo>
                <a:cubicBezTo>
                  <a:pt x="5909107" y="3382207"/>
                  <a:pt x="5907070" y="3380171"/>
                  <a:pt x="5907070" y="3377117"/>
                </a:cubicBezTo>
                <a:cubicBezTo>
                  <a:pt x="5907070" y="3374062"/>
                  <a:pt x="5909107" y="3372026"/>
                  <a:pt x="5912161" y="3372026"/>
                </a:cubicBezTo>
                <a:close/>
                <a:moveTo>
                  <a:pt x="5985469" y="3371007"/>
                </a:moveTo>
                <a:cubicBezTo>
                  <a:pt x="6001757" y="3371007"/>
                  <a:pt x="6014992" y="3384243"/>
                  <a:pt x="6014992" y="3400533"/>
                </a:cubicBezTo>
                <a:cubicBezTo>
                  <a:pt x="6014992" y="3416822"/>
                  <a:pt x="6001757" y="3429040"/>
                  <a:pt x="5985469" y="3429040"/>
                </a:cubicBezTo>
                <a:cubicBezTo>
                  <a:pt x="5969178" y="3429040"/>
                  <a:pt x="5955944" y="3415804"/>
                  <a:pt x="5955944" y="3400533"/>
                </a:cubicBezTo>
                <a:cubicBezTo>
                  <a:pt x="5955944" y="3384243"/>
                  <a:pt x="5969178" y="3371007"/>
                  <a:pt x="5985469" y="3371007"/>
                </a:cubicBezTo>
                <a:close/>
                <a:moveTo>
                  <a:pt x="11978097" y="3369989"/>
                </a:moveTo>
                <a:cubicBezTo>
                  <a:pt x="11984206" y="3369989"/>
                  <a:pt x="11988278" y="3374062"/>
                  <a:pt x="11988278" y="3380170"/>
                </a:cubicBezTo>
                <a:cubicBezTo>
                  <a:pt x="11988278" y="3386279"/>
                  <a:pt x="11983188" y="3390351"/>
                  <a:pt x="11978097" y="3390351"/>
                </a:cubicBezTo>
                <a:cubicBezTo>
                  <a:pt x="11971989" y="3390351"/>
                  <a:pt x="11967916" y="3385261"/>
                  <a:pt x="11967916" y="3380170"/>
                </a:cubicBezTo>
                <a:cubicBezTo>
                  <a:pt x="11967916" y="3375080"/>
                  <a:pt x="11973007" y="3369989"/>
                  <a:pt x="11978097" y="3369989"/>
                </a:cubicBezTo>
                <a:close/>
                <a:moveTo>
                  <a:pt x="5751306" y="3365917"/>
                </a:moveTo>
                <a:cubicBezTo>
                  <a:pt x="5763522" y="3365917"/>
                  <a:pt x="5774723" y="3376098"/>
                  <a:pt x="5774723" y="3389334"/>
                </a:cubicBezTo>
                <a:cubicBezTo>
                  <a:pt x="5774723" y="3402570"/>
                  <a:pt x="5764541" y="3412751"/>
                  <a:pt x="5751306" y="3412751"/>
                </a:cubicBezTo>
                <a:cubicBezTo>
                  <a:pt x="5738071" y="3412751"/>
                  <a:pt x="5727889" y="3402570"/>
                  <a:pt x="5727889" y="3389334"/>
                </a:cubicBezTo>
                <a:cubicBezTo>
                  <a:pt x="5727889" y="3376098"/>
                  <a:pt x="5738071" y="3365917"/>
                  <a:pt x="5751306" y="3365917"/>
                </a:cubicBezTo>
                <a:close/>
                <a:moveTo>
                  <a:pt x="1345917" y="3353700"/>
                </a:moveTo>
                <a:cubicBezTo>
                  <a:pt x="1352026" y="3353700"/>
                  <a:pt x="1357117" y="3358791"/>
                  <a:pt x="1357117" y="3364899"/>
                </a:cubicBezTo>
                <a:cubicBezTo>
                  <a:pt x="1357117" y="3371007"/>
                  <a:pt x="1352026" y="3376098"/>
                  <a:pt x="1345917" y="3376098"/>
                </a:cubicBezTo>
                <a:cubicBezTo>
                  <a:pt x="1339809" y="3376098"/>
                  <a:pt x="1334718" y="3371007"/>
                  <a:pt x="1334718" y="3364899"/>
                </a:cubicBezTo>
                <a:cubicBezTo>
                  <a:pt x="1334718" y="3358791"/>
                  <a:pt x="1339809" y="3353700"/>
                  <a:pt x="1345917" y="3353700"/>
                </a:cubicBezTo>
                <a:close/>
                <a:moveTo>
                  <a:pt x="1741964" y="3352681"/>
                </a:moveTo>
                <a:cubicBezTo>
                  <a:pt x="1750109" y="3352681"/>
                  <a:pt x="1757236" y="3359808"/>
                  <a:pt x="1757236" y="3367953"/>
                </a:cubicBezTo>
                <a:cubicBezTo>
                  <a:pt x="1757236" y="3376098"/>
                  <a:pt x="1750109" y="3383225"/>
                  <a:pt x="1741964" y="3383225"/>
                </a:cubicBezTo>
                <a:cubicBezTo>
                  <a:pt x="1732801" y="3383225"/>
                  <a:pt x="1726692" y="3376098"/>
                  <a:pt x="1726692" y="3367953"/>
                </a:cubicBezTo>
                <a:cubicBezTo>
                  <a:pt x="1726692" y="3359808"/>
                  <a:pt x="1733819" y="3352681"/>
                  <a:pt x="1741964" y="3352681"/>
                </a:cubicBezTo>
                <a:close/>
                <a:moveTo>
                  <a:pt x="8901348" y="3345554"/>
                </a:moveTo>
                <a:cubicBezTo>
                  <a:pt x="8907457" y="3345554"/>
                  <a:pt x="8912548" y="3350645"/>
                  <a:pt x="8912548" y="3356754"/>
                </a:cubicBezTo>
                <a:cubicBezTo>
                  <a:pt x="8912548" y="3362862"/>
                  <a:pt x="8907457" y="3367953"/>
                  <a:pt x="8901348" y="3367953"/>
                </a:cubicBezTo>
                <a:cubicBezTo>
                  <a:pt x="8895240" y="3367953"/>
                  <a:pt x="8890149" y="3362862"/>
                  <a:pt x="8890149" y="3356754"/>
                </a:cubicBezTo>
                <a:cubicBezTo>
                  <a:pt x="8890149" y="3350645"/>
                  <a:pt x="8895240" y="3345554"/>
                  <a:pt x="8901348" y="3345554"/>
                </a:cubicBezTo>
                <a:close/>
                <a:moveTo>
                  <a:pt x="8379055" y="3334355"/>
                </a:moveTo>
                <a:cubicBezTo>
                  <a:pt x="8385163" y="3335373"/>
                  <a:pt x="8391272" y="3340463"/>
                  <a:pt x="8391272" y="3346573"/>
                </a:cubicBezTo>
                <a:cubicBezTo>
                  <a:pt x="8391272" y="3352681"/>
                  <a:pt x="8386181" y="3358790"/>
                  <a:pt x="8379055" y="3358790"/>
                </a:cubicBezTo>
                <a:cubicBezTo>
                  <a:pt x="8371928" y="3358790"/>
                  <a:pt x="8366837" y="3353699"/>
                  <a:pt x="8366837" y="3346573"/>
                </a:cubicBezTo>
                <a:cubicBezTo>
                  <a:pt x="8366837" y="3340463"/>
                  <a:pt x="8371928" y="3334355"/>
                  <a:pt x="8379055" y="3334355"/>
                </a:cubicBezTo>
                <a:close/>
                <a:moveTo>
                  <a:pt x="1251232" y="3312975"/>
                </a:moveTo>
                <a:cubicBezTo>
                  <a:pt x="1255304" y="3312975"/>
                  <a:pt x="1258359" y="3316029"/>
                  <a:pt x="1258359" y="3320101"/>
                </a:cubicBezTo>
                <a:cubicBezTo>
                  <a:pt x="1258359" y="3324174"/>
                  <a:pt x="1255304" y="3327228"/>
                  <a:pt x="1251232" y="3327228"/>
                </a:cubicBezTo>
                <a:cubicBezTo>
                  <a:pt x="1247159" y="3327228"/>
                  <a:pt x="1244105" y="3324174"/>
                  <a:pt x="1244105" y="3320101"/>
                </a:cubicBezTo>
                <a:cubicBezTo>
                  <a:pt x="1244105" y="3316029"/>
                  <a:pt x="1247159" y="3312975"/>
                  <a:pt x="1251232" y="3312975"/>
                </a:cubicBezTo>
                <a:close/>
                <a:moveTo>
                  <a:pt x="8995015" y="3306866"/>
                </a:moveTo>
                <a:cubicBezTo>
                  <a:pt x="8997052" y="3306866"/>
                  <a:pt x="8998069" y="3308902"/>
                  <a:pt x="8998069" y="3309920"/>
                </a:cubicBezTo>
                <a:cubicBezTo>
                  <a:pt x="8998069" y="3311957"/>
                  <a:pt x="8997052" y="3312975"/>
                  <a:pt x="8995015" y="3312975"/>
                </a:cubicBezTo>
                <a:cubicBezTo>
                  <a:pt x="8992979" y="3312975"/>
                  <a:pt x="8991961" y="3310939"/>
                  <a:pt x="8991961" y="3309920"/>
                </a:cubicBezTo>
                <a:cubicBezTo>
                  <a:pt x="8991961" y="3307884"/>
                  <a:pt x="8993997" y="3306866"/>
                  <a:pt x="8995015" y="3306866"/>
                </a:cubicBezTo>
                <a:close/>
                <a:moveTo>
                  <a:pt x="4238390" y="3297703"/>
                </a:moveTo>
                <a:cubicBezTo>
                  <a:pt x="4241446" y="3297703"/>
                  <a:pt x="4244501" y="3300757"/>
                  <a:pt x="4244501" y="3303811"/>
                </a:cubicBezTo>
                <a:cubicBezTo>
                  <a:pt x="4244501" y="3306866"/>
                  <a:pt x="4241446" y="3309920"/>
                  <a:pt x="4238390" y="3309920"/>
                </a:cubicBezTo>
                <a:cubicBezTo>
                  <a:pt x="4235338" y="3309920"/>
                  <a:pt x="4232282" y="3306866"/>
                  <a:pt x="4232282" y="3303811"/>
                </a:cubicBezTo>
                <a:cubicBezTo>
                  <a:pt x="4232282" y="3300757"/>
                  <a:pt x="4235338" y="3297703"/>
                  <a:pt x="4238390" y="3297703"/>
                </a:cubicBezTo>
                <a:close/>
                <a:moveTo>
                  <a:pt x="10075237" y="3291594"/>
                </a:moveTo>
                <a:cubicBezTo>
                  <a:pt x="10077274" y="3292612"/>
                  <a:pt x="10078292" y="3293630"/>
                  <a:pt x="10078292" y="3294648"/>
                </a:cubicBezTo>
                <a:cubicBezTo>
                  <a:pt x="10078292" y="3296685"/>
                  <a:pt x="10077274" y="3297703"/>
                  <a:pt x="10075237" y="3297703"/>
                </a:cubicBezTo>
                <a:cubicBezTo>
                  <a:pt x="10073201" y="3297703"/>
                  <a:pt x="10072183" y="3296685"/>
                  <a:pt x="10072183" y="3294648"/>
                </a:cubicBezTo>
                <a:cubicBezTo>
                  <a:pt x="10072183" y="3292612"/>
                  <a:pt x="10073201" y="3291594"/>
                  <a:pt x="10075237" y="3291594"/>
                </a:cubicBezTo>
                <a:close/>
                <a:moveTo>
                  <a:pt x="7144079" y="3279377"/>
                </a:moveTo>
                <a:cubicBezTo>
                  <a:pt x="7145097" y="3279377"/>
                  <a:pt x="7147133" y="3280395"/>
                  <a:pt x="7147133" y="3282432"/>
                </a:cubicBezTo>
                <a:cubicBezTo>
                  <a:pt x="7147133" y="3284468"/>
                  <a:pt x="7146116" y="3285486"/>
                  <a:pt x="7144079" y="3285486"/>
                </a:cubicBezTo>
                <a:cubicBezTo>
                  <a:pt x="7143061" y="3285486"/>
                  <a:pt x="7141025" y="3284468"/>
                  <a:pt x="7141025" y="3282432"/>
                </a:cubicBezTo>
                <a:cubicBezTo>
                  <a:pt x="7141025" y="3281413"/>
                  <a:pt x="7142043" y="3279377"/>
                  <a:pt x="7144079" y="3279377"/>
                </a:cubicBezTo>
                <a:close/>
                <a:moveTo>
                  <a:pt x="4435895" y="3261051"/>
                </a:moveTo>
                <a:cubicBezTo>
                  <a:pt x="4439967" y="3261051"/>
                  <a:pt x="4444040" y="3264105"/>
                  <a:pt x="4444040" y="3269196"/>
                </a:cubicBezTo>
                <a:cubicBezTo>
                  <a:pt x="4444040" y="3273269"/>
                  <a:pt x="4440986" y="3277341"/>
                  <a:pt x="4435895" y="3277341"/>
                </a:cubicBezTo>
                <a:cubicBezTo>
                  <a:pt x="4431822" y="3277341"/>
                  <a:pt x="4427749" y="3274286"/>
                  <a:pt x="4427749" y="3269196"/>
                </a:cubicBezTo>
                <a:cubicBezTo>
                  <a:pt x="4427749" y="3265124"/>
                  <a:pt x="4430805" y="3261051"/>
                  <a:pt x="4435895" y="3261051"/>
                </a:cubicBezTo>
                <a:close/>
                <a:moveTo>
                  <a:pt x="3076766" y="3244761"/>
                </a:moveTo>
                <a:cubicBezTo>
                  <a:pt x="3100181" y="3244761"/>
                  <a:pt x="3118507" y="3264105"/>
                  <a:pt x="3118507" y="3286504"/>
                </a:cubicBezTo>
                <a:cubicBezTo>
                  <a:pt x="3118507" y="3308902"/>
                  <a:pt x="3100181" y="3328247"/>
                  <a:pt x="3076766" y="3328247"/>
                </a:cubicBezTo>
                <a:cubicBezTo>
                  <a:pt x="3053349" y="3328247"/>
                  <a:pt x="3035021" y="3309920"/>
                  <a:pt x="3035021" y="3286504"/>
                </a:cubicBezTo>
                <a:cubicBezTo>
                  <a:pt x="3035021" y="3263087"/>
                  <a:pt x="3053349" y="3244761"/>
                  <a:pt x="3076766" y="3244761"/>
                </a:cubicBezTo>
                <a:close/>
                <a:moveTo>
                  <a:pt x="2172686" y="3238652"/>
                </a:moveTo>
                <a:cubicBezTo>
                  <a:pt x="2184903" y="3238652"/>
                  <a:pt x="2195083" y="3248833"/>
                  <a:pt x="2195083" y="3261051"/>
                </a:cubicBezTo>
                <a:cubicBezTo>
                  <a:pt x="2195083" y="3273268"/>
                  <a:pt x="2184903" y="3283449"/>
                  <a:pt x="2172686" y="3283449"/>
                </a:cubicBezTo>
                <a:cubicBezTo>
                  <a:pt x="2160468" y="3283449"/>
                  <a:pt x="2150289" y="3273268"/>
                  <a:pt x="2150289" y="3261051"/>
                </a:cubicBezTo>
                <a:cubicBezTo>
                  <a:pt x="2150289" y="3248833"/>
                  <a:pt x="2160468" y="3238652"/>
                  <a:pt x="2172686" y="3238652"/>
                </a:cubicBezTo>
                <a:close/>
                <a:moveTo>
                  <a:pt x="312529" y="3216254"/>
                </a:moveTo>
                <a:cubicBezTo>
                  <a:pt x="320674" y="3215236"/>
                  <a:pt x="327801" y="3222363"/>
                  <a:pt x="327801" y="3230508"/>
                </a:cubicBezTo>
                <a:cubicBezTo>
                  <a:pt x="327801" y="3238652"/>
                  <a:pt x="320674" y="3244761"/>
                  <a:pt x="312529" y="3244761"/>
                </a:cubicBezTo>
                <a:cubicBezTo>
                  <a:pt x="304384" y="3244761"/>
                  <a:pt x="297257" y="3238652"/>
                  <a:pt x="297257" y="3230508"/>
                </a:cubicBezTo>
                <a:cubicBezTo>
                  <a:pt x="297257" y="3222363"/>
                  <a:pt x="303366" y="3216254"/>
                  <a:pt x="312529" y="3216254"/>
                </a:cubicBezTo>
                <a:close/>
                <a:moveTo>
                  <a:pt x="3855575" y="3211163"/>
                </a:moveTo>
                <a:cubicBezTo>
                  <a:pt x="3859647" y="3210145"/>
                  <a:pt x="3861683" y="3213199"/>
                  <a:pt x="3861683" y="3217272"/>
                </a:cubicBezTo>
                <a:cubicBezTo>
                  <a:pt x="3861683" y="3220326"/>
                  <a:pt x="3858629" y="3223380"/>
                  <a:pt x="3855575" y="3223380"/>
                </a:cubicBezTo>
                <a:cubicBezTo>
                  <a:pt x="3851502" y="3223380"/>
                  <a:pt x="3849466" y="3220326"/>
                  <a:pt x="3849466" y="3217272"/>
                </a:cubicBezTo>
                <a:cubicBezTo>
                  <a:pt x="3849466" y="3213199"/>
                  <a:pt x="3852520" y="3211163"/>
                  <a:pt x="3855575" y="3211163"/>
                </a:cubicBezTo>
                <a:close/>
                <a:moveTo>
                  <a:pt x="10133270" y="3199964"/>
                </a:moveTo>
                <a:cubicBezTo>
                  <a:pt x="10143451" y="3200982"/>
                  <a:pt x="10152614" y="3209127"/>
                  <a:pt x="10152614" y="3219308"/>
                </a:cubicBezTo>
                <a:cubicBezTo>
                  <a:pt x="10152614" y="3229490"/>
                  <a:pt x="10144470" y="3238652"/>
                  <a:pt x="10133270" y="3238652"/>
                </a:cubicBezTo>
                <a:cubicBezTo>
                  <a:pt x="10123089" y="3238652"/>
                  <a:pt x="10113926" y="3230508"/>
                  <a:pt x="10113926" y="3219308"/>
                </a:cubicBezTo>
                <a:cubicBezTo>
                  <a:pt x="10113926" y="3209127"/>
                  <a:pt x="10122071" y="3199964"/>
                  <a:pt x="10133270" y="3199964"/>
                </a:cubicBezTo>
                <a:close/>
                <a:moveTo>
                  <a:pt x="3664170" y="3197927"/>
                </a:moveTo>
                <a:cubicBezTo>
                  <a:pt x="3665187" y="3197927"/>
                  <a:pt x="3667224" y="3199963"/>
                  <a:pt x="3667224" y="3200982"/>
                </a:cubicBezTo>
                <a:cubicBezTo>
                  <a:pt x="3667224" y="3203018"/>
                  <a:pt x="3666207" y="3204036"/>
                  <a:pt x="3664170" y="3204036"/>
                </a:cubicBezTo>
                <a:cubicBezTo>
                  <a:pt x="3662133" y="3204036"/>
                  <a:pt x="3661116" y="3203018"/>
                  <a:pt x="3661116" y="3200982"/>
                </a:cubicBezTo>
                <a:cubicBezTo>
                  <a:pt x="3661116" y="3198945"/>
                  <a:pt x="3662133" y="3197927"/>
                  <a:pt x="3664170" y="3197927"/>
                </a:cubicBezTo>
                <a:close/>
                <a:moveTo>
                  <a:pt x="10032476" y="3196910"/>
                </a:moveTo>
                <a:cubicBezTo>
                  <a:pt x="10042657" y="3196910"/>
                  <a:pt x="10049784" y="3205055"/>
                  <a:pt x="10049784" y="3214218"/>
                </a:cubicBezTo>
                <a:cubicBezTo>
                  <a:pt x="10049784" y="3223381"/>
                  <a:pt x="10041639" y="3231526"/>
                  <a:pt x="10032476" y="3231526"/>
                </a:cubicBezTo>
                <a:cubicBezTo>
                  <a:pt x="10023313" y="3231526"/>
                  <a:pt x="10015168" y="3224399"/>
                  <a:pt x="10015168" y="3214218"/>
                </a:cubicBezTo>
                <a:cubicBezTo>
                  <a:pt x="10015168" y="3205055"/>
                  <a:pt x="10022295" y="3196910"/>
                  <a:pt x="10032476" y="3196910"/>
                </a:cubicBezTo>
                <a:close/>
                <a:moveTo>
                  <a:pt x="9661882" y="3195892"/>
                </a:moveTo>
                <a:cubicBezTo>
                  <a:pt x="9670027" y="3195892"/>
                  <a:pt x="9677154" y="3203018"/>
                  <a:pt x="9677154" y="3211164"/>
                </a:cubicBezTo>
                <a:cubicBezTo>
                  <a:pt x="9677154" y="3219309"/>
                  <a:pt x="9670027" y="3226436"/>
                  <a:pt x="9661882" y="3226436"/>
                </a:cubicBezTo>
                <a:cubicBezTo>
                  <a:pt x="9653737" y="3226436"/>
                  <a:pt x="9646610" y="3219309"/>
                  <a:pt x="9646610" y="3211164"/>
                </a:cubicBezTo>
                <a:cubicBezTo>
                  <a:pt x="9646610" y="3203018"/>
                  <a:pt x="9653737" y="3195892"/>
                  <a:pt x="9661882" y="3195892"/>
                </a:cubicBezTo>
                <a:close/>
                <a:moveTo>
                  <a:pt x="6536264" y="3192837"/>
                </a:moveTo>
                <a:cubicBezTo>
                  <a:pt x="6544409" y="3192837"/>
                  <a:pt x="6550518" y="3197928"/>
                  <a:pt x="6550518" y="3206073"/>
                </a:cubicBezTo>
                <a:cubicBezTo>
                  <a:pt x="6550518" y="3213199"/>
                  <a:pt x="6544409" y="3219308"/>
                  <a:pt x="6536264" y="3219308"/>
                </a:cubicBezTo>
                <a:cubicBezTo>
                  <a:pt x="6528119" y="3219308"/>
                  <a:pt x="6522010" y="3213199"/>
                  <a:pt x="6522010" y="3206073"/>
                </a:cubicBezTo>
                <a:cubicBezTo>
                  <a:pt x="6522010" y="3197928"/>
                  <a:pt x="6528119" y="3192837"/>
                  <a:pt x="6536264" y="3192837"/>
                </a:cubicBezTo>
                <a:close/>
                <a:moveTo>
                  <a:pt x="4988769" y="3183674"/>
                </a:moveTo>
                <a:cubicBezTo>
                  <a:pt x="4996911" y="3183674"/>
                  <a:pt x="5005056" y="3190801"/>
                  <a:pt x="5005056" y="3199964"/>
                </a:cubicBezTo>
                <a:cubicBezTo>
                  <a:pt x="5005056" y="3209127"/>
                  <a:pt x="4997929" y="3216254"/>
                  <a:pt x="4988769" y="3216254"/>
                </a:cubicBezTo>
                <a:cubicBezTo>
                  <a:pt x="4979603" y="3216254"/>
                  <a:pt x="4972473" y="3209127"/>
                  <a:pt x="4972473" y="3199964"/>
                </a:cubicBezTo>
                <a:cubicBezTo>
                  <a:pt x="4972473" y="3190801"/>
                  <a:pt x="4979603" y="3183674"/>
                  <a:pt x="4988769" y="3183674"/>
                </a:cubicBezTo>
                <a:close/>
                <a:moveTo>
                  <a:pt x="3054391" y="3177565"/>
                </a:moveTo>
                <a:cubicBezTo>
                  <a:pt x="3057443" y="3177565"/>
                  <a:pt x="3061517" y="3180620"/>
                  <a:pt x="3061517" y="3184692"/>
                </a:cubicBezTo>
                <a:cubicBezTo>
                  <a:pt x="3061517" y="3188765"/>
                  <a:pt x="3058462" y="3191819"/>
                  <a:pt x="3054391" y="3191819"/>
                </a:cubicBezTo>
                <a:cubicBezTo>
                  <a:pt x="3050319" y="3191819"/>
                  <a:pt x="3047263" y="3188765"/>
                  <a:pt x="3047263" y="3184692"/>
                </a:cubicBezTo>
                <a:cubicBezTo>
                  <a:pt x="3047263" y="3180620"/>
                  <a:pt x="3050319" y="3177565"/>
                  <a:pt x="3054391" y="3177565"/>
                </a:cubicBezTo>
                <a:close/>
                <a:moveTo>
                  <a:pt x="5637293" y="3172475"/>
                </a:moveTo>
                <a:cubicBezTo>
                  <a:pt x="5640347" y="3172475"/>
                  <a:pt x="5642384" y="3174511"/>
                  <a:pt x="5642384" y="3177566"/>
                </a:cubicBezTo>
                <a:cubicBezTo>
                  <a:pt x="5642384" y="3180620"/>
                  <a:pt x="5640347" y="3182656"/>
                  <a:pt x="5637293" y="3182656"/>
                </a:cubicBezTo>
                <a:cubicBezTo>
                  <a:pt x="5634239" y="3182656"/>
                  <a:pt x="5632203" y="3180620"/>
                  <a:pt x="5632203" y="3177566"/>
                </a:cubicBezTo>
                <a:cubicBezTo>
                  <a:pt x="5632203" y="3174511"/>
                  <a:pt x="5634239" y="3172475"/>
                  <a:pt x="5637293" y="3172475"/>
                </a:cubicBezTo>
                <a:close/>
                <a:moveTo>
                  <a:pt x="3531885" y="3163312"/>
                </a:moveTo>
                <a:cubicBezTo>
                  <a:pt x="3548174" y="3163312"/>
                  <a:pt x="3561407" y="3176547"/>
                  <a:pt x="3561407" y="3192837"/>
                </a:cubicBezTo>
                <a:cubicBezTo>
                  <a:pt x="3561407" y="3209127"/>
                  <a:pt x="3548174" y="3222363"/>
                  <a:pt x="3531885" y="3222363"/>
                </a:cubicBezTo>
                <a:cubicBezTo>
                  <a:pt x="3515597" y="3222363"/>
                  <a:pt x="3502364" y="3209127"/>
                  <a:pt x="3502364" y="3192837"/>
                </a:cubicBezTo>
                <a:cubicBezTo>
                  <a:pt x="3502364" y="3176547"/>
                  <a:pt x="3515597" y="3163312"/>
                  <a:pt x="3531885" y="3163312"/>
                </a:cubicBezTo>
                <a:close/>
                <a:moveTo>
                  <a:pt x="4761699" y="3156185"/>
                </a:moveTo>
                <a:cubicBezTo>
                  <a:pt x="4769846" y="3156185"/>
                  <a:pt x="4776972" y="3163312"/>
                  <a:pt x="4776972" y="3171457"/>
                </a:cubicBezTo>
                <a:cubicBezTo>
                  <a:pt x="4776972" y="3179602"/>
                  <a:pt x="4769846" y="3186729"/>
                  <a:pt x="4761699" y="3186729"/>
                </a:cubicBezTo>
                <a:cubicBezTo>
                  <a:pt x="4753556" y="3186729"/>
                  <a:pt x="4746428" y="3179602"/>
                  <a:pt x="4746428" y="3171457"/>
                </a:cubicBezTo>
                <a:cubicBezTo>
                  <a:pt x="4746428" y="3163312"/>
                  <a:pt x="4753556" y="3156185"/>
                  <a:pt x="4761699" y="3156185"/>
                </a:cubicBezTo>
                <a:close/>
                <a:moveTo>
                  <a:pt x="9412443" y="3153131"/>
                </a:moveTo>
                <a:cubicBezTo>
                  <a:pt x="9412443" y="3153131"/>
                  <a:pt x="9413461" y="3153131"/>
                  <a:pt x="9413461" y="3154149"/>
                </a:cubicBezTo>
                <a:cubicBezTo>
                  <a:pt x="9413461" y="3155167"/>
                  <a:pt x="9412443" y="3155167"/>
                  <a:pt x="9412443" y="3155167"/>
                </a:cubicBezTo>
                <a:cubicBezTo>
                  <a:pt x="9411425" y="3155167"/>
                  <a:pt x="9411425" y="3154149"/>
                  <a:pt x="9411425" y="3154149"/>
                </a:cubicBezTo>
                <a:cubicBezTo>
                  <a:pt x="9411425" y="3153131"/>
                  <a:pt x="9412443" y="3153131"/>
                  <a:pt x="9412443" y="3153131"/>
                </a:cubicBezTo>
                <a:close/>
                <a:moveTo>
                  <a:pt x="9980552" y="3152112"/>
                </a:moveTo>
                <a:cubicBezTo>
                  <a:pt x="9988697" y="3152112"/>
                  <a:pt x="9993788" y="3158221"/>
                  <a:pt x="9993788" y="3165348"/>
                </a:cubicBezTo>
                <a:cubicBezTo>
                  <a:pt x="9993788" y="3172474"/>
                  <a:pt x="9987679" y="3178583"/>
                  <a:pt x="9980552" y="3178583"/>
                </a:cubicBezTo>
                <a:cubicBezTo>
                  <a:pt x="9973425" y="3178583"/>
                  <a:pt x="9967317" y="3172474"/>
                  <a:pt x="9967317" y="3165348"/>
                </a:cubicBezTo>
                <a:cubicBezTo>
                  <a:pt x="9967317" y="3158221"/>
                  <a:pt x="9973425" y="3152112"/>
                  <a:pt x="9980552" y="3152112"/>
                </a:cubicBezTo>
                <a:close/>
                <a:moveTo>
                  <a:pt x="3434082" y="3143967"/>
                </a:moveTo>
                <a:cubicBezTo>
                  <a:pt x="3447316" y="3143967"/>
                  <a:pt x="3457497" y="3154148"/>
                  <a:pt x="3457497" y="3167384"/>
                </a:cubicBezTo>
                <a:cubicBezTo>
                  <a:pt x="3457497" y="3180620"/>
                  <a:pt x="3447316" y="3190801"/>
                  <a:pt x="3434082" y="3190801"/>
                </a:cubicBezTo>
                <a:cubicBezTo>
                  <a:pt x="3420845" y="3190801"/>
                  <a:pt x="3410663" y="3180620"/>
                  <a:pt x="3410663" y="3167384"/>
                </a:cubicBezTo>
                <a:cubicBezTo>
                  <a:pt x="3410663" y="3154148"/>
                  <a:pt x="3420845" y="3143967"/>
                  <a:pt x="3434082" y="3143967"/>
                </a:cubicBezTo>
                <a:close/>
                <a:moveTo>
                  <a:pt x="4864520" y="3122587"/>
                </a:moveTo>
                <a:cubicBezTo>
                  <a:pt x="4869612" y="3122587"/>
                  <a:pt x="4873683" y="3126659"/>
                  <a:pt x="4873683" y="3131750"/>
                </a:cubicBezTo>
                <a:cubicBezTo>
                  <a:pt x="4873683" y="3136840"/>
                  <a:pt x="4869612" y="3140913"/>
                  <a:pt x="4864520" y="3140913"/>
                </a:cubicBezTo>
                <a:cubicBezTo>
                  <a:pt x="4859430" y="3140913"/>
                  <a:pt x="4855358" y="3136840"/>
                  <a:pt x="4855358" y="3131750"/>
                </a:cubicBezTo>
                <a:cubicBezTo>
                  <a:pt x="4855358" y="3126659"/>
                  <a:pt x="4859430" y="3122587"/>
                  <a:pt x="4864520" y="3122587"/>
                </a:cubicBezTo>
                <a:close/>
                <a:moveTo>
                  <a:pt x="1861120" y="3113424"/>
                </a:moveTo>
                <a:cubicBezTo>
                  <a:pt x="1864175" y="3113424"/>
                  <a:pt x="1866211" y="3115460"/>
                  <a:pt x="1866211" y="3118515"/>
                </a:cubicBezTo>
                <a:cubicBezTo>
                  <a:pt x="1866211" y="3121569"/>
                  <a:pt x="1864175" y="3123605"/>
                  <a:pt x="1861120" y="3123605"/>
                </a:cubicBezTo>
                <a:cubicBezTo>
                  <a:pt x="1858065" y="3123605"/>
                  <a:pt x="1856029" y="3121569"/>
                  <a:pt x="1856029" y="3118515"/>
                </a:cubicBezTo>
                <a:cubicBezTo>
                  <a:pt x="1856029" y="3115460"/>
                  <a:pt x="1858065" y="3113424"/>
                  <a:pt x="1861120" y="3113424"/>
                </a:cubicBezTo>
                <a:close/>
                <a:moveTo>
                  <a:pt x="8803609" y="3099171"/>
                </a:moveTo>
                <a:cubicBezTo>
                  <a:pt x="8816844" y="3099171"/>
                  <a:pt x="8828043" y="3110370"/>
                  <a:pt x="8828043" y="3123605"/>
                </a:cubicBezTo>
                <a:cubicBezTo>
                  <a:pt x="8828043" y="3136841"/>
                  <a:pt x="8816844" y="3148040"/>
                  <a:pt x="8803609" y="3148040"/>
                </a:cubicBezTo>
                <a:cubicBezTo>
                  <a:pt x="8790374" y="3148040"/>
                  <a:pt x="8779174" y="3136841"/>
                  <a:pt x="8779174" y="3123605"/>
                </a:cubicBezTo>
                <a:cubicBezTo>
                  <a:pt x="8779174" y="3110370"/>
                  <a:pt x="8790374" y="3099171"/>
                  <a:pt x="8803609" y="3099171"/>
                </a:cubicBezTo>
                <a:close/>
                <a:moveTo>
                  <a:pt x="7949410" y="3059464"/>
                </a:moveTo>
                <a:cubicBezTo>
                  <a:pt x="7956536" y="3059464"/>
                  <a:pt x="7961627" y="3065572"/>
                  <a:pt x="7961627" y="3071682"/>
                </a:cubicBezTo>
                <a:cubicBezTo>
                  <a:pt x="7961627" y="3077790"/>
                  <a:pt x="7956536" y="3083899"/>
                  <a:pt x="7949410" y="3083899"/>
                </a:cubicBezTo>
                <a:cubicBezTo>
                  <a:pt x="7943301" y="3083899"/>
                  <a:pt x="7937192" y="3078808"/>
                  <a:pt x="7937192" y="3071682"/>
                </a:cubicBezTo>
                <a:cubicBezTo>
                  <a:pt x="7937192" y="3065572"/>
                  <a:pt x="7942283" y="3059464"/>
                  <a:pt x="7949410" y="3059464"/>
                </a:cubicBezTo>
                <a:close/>
                <a:moveTo>
                  <a:pt x="9902157" y="3041138"/>
                </a:moveTo>
                <a:cubicBezTo>
                  <a:pt x="9911320" y="3041138"/>
                  <a:pt x="9917429" y="3048265"/>
                  <a:pt x="9917429" y="3056410"/>
                </a:cubicBezTo>
                <a:cubicBezTo>
                  <a:pt x="9917429" y="3064555"/>
                  <a:pt x="9910302" y="3071682"/>
                  <a:pt x="9902157" y="3071682"/>
                </a:cubicBezTo>
                <a:cubicBezTo>
                  <a:pt x="9894012" y="3071682"/>
                  <a:pt x="9886885" y="3064555"/>
                  <a:pt x="9886885" y="3056410"/>
                </a:cubicBezTo>
                <a:cubicBezTo>
                  <a:pt x="9886885" y="3048265"/>
                  <a:pt x="9894012" y="3041138"/>
                  <a:pt x="9902157" y="3041138"/>
                </a:cubicBezTo>
                <a:close/>
                <a:moveTo>
                  <a:pt x="6312277" y="3032993"/>
                </a:moveTo>
                <a:cubicBezTo>
                  <a:pt x="6313295" y="3034011"/>
                  <a:pt x="6314314" y="3035029"/>
                  <a:pt x="6314314" y="3035029"/>
                </a:cubicBezTo>
                <a:cubicBezTo>
                  <a:pt x="6314314" y="3036047"/>
                  <a:pt x="6313295" y="3037065"/>
                  <a:pt x="6312277" y="3037065"/>
                </a:cubicBezTo>
                <a:cubicBezTo>
                  <a:pt x="6311259" y="3037065"/>
                  <a:pt x="6310241" y="3036047"/>
                  <a:pt x="6310241" y="3035029"/>
                </a:cubicBezTo>
                <a:cubicBezTo>
                  <a:pt x="6310241" y="3034011"/>
                  <a:pt x="6311259" y="3032993"/>
                  <a:pt x="6312277" y="3032993"/>
                </a:cubicBezTo>
                <a:close/>
                <a:moveTo>
                  <a:pt x="9349319" y="3031975"/>
                </a:moveTo>
                <a:cubicBezTo>
                  <a:pt x="9350338" y="3032993"/>
                  <a:pt x="9351356" y="3032993"/>
                  <a:pt x="9351356" y="3034011"/>
                </a:cubicBezTo>
                <a:cubicBezTo>
                  <a:pt x="9351356" y="3035029"/>
                  <a:pt x="9350338" y="3036048"/>
                  <a:pt x="9349319" y="3036048"/>
                </a:cubicBezTo>
                <a:cubicBezTo>
                  <a:pt x="9348301" y="3036048"/>
                  <a:pt x="9347283" y="3035029"/>
                  <a:pt x="9347283" y="3034011"/>
                </a:cubicBezTo>
                <a:cubicBezTo>
                  <a:pt x="9347283" y="3032993"/>
                  <a:pt x="9348301" y="3031975"/>
                  <a:pt x="9349319" y="3031975"/>
                </a:cubicBezTo>
                <a:close/>
                <a:moveTo>
                  <a:pt x="10741086" y="3007540"/>
                </a:moveTo>
                <a:cubicBezTo>
                  <a:pt x="10744141" y="3007540"/>
                  <a:pt x="10745158" y="3009576"/>
                  <a:pt x="10745158" y="3011612"/>
                </a:cubicBezTo>
                <a:cubicBezTo>
                  <a:pt x="10745158" y="3013648"/>
                  <a:pt x="10743121" y="3015685"/>
                  <a:pt x="10741086" y="3015685"/>
                </a:cubicBezTo>
                <a:cubicBezTo>
                  <a:pt x="10739050" y="3015685"/>
                  <a:pt x="10737013" y="3013648"/>
                  <a:pt x="10737013" y="3011612"/>
                </a:cubicBezTo>
                <a:cubicBezTo>
                  <a:pt x="10737013" y="3009576"/>
                  <a:pt x="10739050" y="3007540"/>
                  <a:pt x="10741086" y="3007540"/>
                </a:cubicBezTo>
                <a:close/>
                <a:moveTo>
                  <a:pt x="2150269" y="2998377"/>
                </a:moveTo>
                <a:cubicBezTo>
                  <a:pt x="2156454" y="2998377"/>
                  <a:pt x="2161467" y="3003391"/>
                  <a:pt x="2161467" y="3009576"/>
                </a:cubicBezTo>
                <a:cubicBezTo>
                  <a:pt x="2161467" y="3015761"/>
                  <a:pt x="2156454" y="3020775"/>
                  <a:pt x="2150269" y="3020775"/>
                </a:cubicBezTo>
                <a:cubicBezTo>
                  <a:pt x="2144082" y="3020775"/>
                  <a:pt x="2139069" y="3015761"/>
                  <a:pt x="2139069" y="3009576"/>
                </a:cubicBezTo>
                <a:cubicBezTo>
                  <a:pt x="2139069" y="3003391"/>
                  <a:pt x="2144082" y="2998377"/>
                  <a:pt x="2150269" y="2998377"/>
                </a:cubicBezTo>
                <a:close/>
                <a:moveTo>
                  <a:pt x="10768574" y="2987178"/>
                </a:moveTo>
                <a:cubicBezTo>
                  <a:pt x="10775701" y="2987178"/>
                  <a:pt x="10782828" y="2993286"/>
                  <a:pt x="10782828" y="3000413"/>
                </a:cubicBezTo>
                <a:cubicBezTo>
                  <a:pt x="10782828" y="3007540"/>
                  <a:pt x="10776719" y="3014667"/>
                  <a:pt x="10768574" y="3014667"/>
                </a:cubicBezTo>
                <a:cubicBezTo>
                  <a:pt x="10760429" y="3014667"/>
                  <a:pt x="10754321" y="3008558"/>
                  <a:pt x="10754321" y="3000413"/>
                </a:cubicBezTo>
                <a:cubicBezTo>
                  <a:pt x="10754321" y="2993286"/>
                  <a:pt x="10760429" y="2987178"/>
                  <a:pt x="10768574" y="2987178"/>
                </a:cubicBezTo>
                <a:close/>
                <a:moveTo>
                  <a:pt x="7612413" y="2976997"/>
                </a:moveTo>
                <a:cubicBezTo>
                  <a:pt x="7613431" y="2976997"/>
                  <a:pt x="7615467" y="2978015"/>
                  <a:pt x="7615467" y="2980051"/>
                </a:cubicBezTo>
                <a:cubicBezTo>
                  <a:pt x="7615467" y="2982088"/>
                  <a:pt x="7614450" y="2983105"/>
                  <a:pt x="7612413" y="2983105"/>
                </a:cubicBezTo>
                <a:cubicBezTo>
                  <a:pt x="7610377" y="2983105"/>
                  <a:pt x="7609359" y="2982088"/>
                  <a:pt x="7609359" y="2980051"/>
                </a:cubicBezTo>
                <a:cubicBezTo>
                  <a:pt x="7609359" y="2978015"/>
                  <a:pt x="7610377" y="2976997"/>
                  <a:pt x="7612413" y="2976997"/>
                </a:cubicBezTo>
                <a:close/>
                <a:moveTo>
                  <a:pt x="2436381" y="2954598"/>
                </a:moveTo>
                <a:cubicBezTo>
                  <a:pt x="2446562" y="2954598"/>
                  <a:pt x="2455725" y="2963761"/>
                  <a:pt x="2455725" y="2973942"/>
                </a:cubicBezTo>
                <a:cubicBezTo>
                  <a:pt x="2455725" y="2984123"/>
                  <a:pt x="2447580" y="2993286"/>
                  <a:pt x="2436381" y="2993286"/>
                </a:cubicBezTo>
                <a:cubicBezTo>
                  <a:pt x="2426200" y="2993286"/>
                  <a:pt x="2417037" y="2985142"/>
                  <a:pt x="2417037" y="2973942"/>
                </a:cubicBezTo>
                <a:cubicBezTo>
                  <a:pt x="2417037" y="2963761"/>
                  <a:pt x="2425183" y="2954598"/>
                  <a:pt x="2436381" y="2954598"/>
                </a:cubicBezTo>
                <a:close/>
                <a:moveTo>
                  <a:pt x="536514" y="2952562"/>
                </a:moveTo>
                <a:cubicBezTo>
                  <a:pt x="541605" y="2952562"/>
                  <a:pt x="545677" y="2956635"/>
                  <a:pt x="545677" y="2961725"/>
                </a:cubicBezTo>
                <a:cubicBezTo>
                  <a:pt x="545677" y="2966816"/>
                  <a:pt x="541605" y="2970888"/>
                  <a:pt x="536514" y="2970888"/>
                </a:cubicBezTo>
                <a:cubicBezTo>
                  <a:pt x="531423" y="2970888"/>
                  <a:pt x="527351" y="2966816"/>
                  <a:pt x="527351" y="2961725"/>
                </a:cubicBezTo>
                <a:cubicBezTo>
                  <a:pt x="527351" y="2956635"/>
                  <a:pt x="531423" y="2952562"/>
                  <a:pt x="536514" y="2952562"/>
                </a:cubicBezTo>
                <a:close/>
                <a:moveTo>
                  <a:pt x="2217424" y="2925072"/>
                </a:moveTo>
                <a:cubicBezTo>
                  <a:pt x="2218446" y="2925072"/>
                  <a:pt x="2220483" y="2927108"/>
                  <a:pt x="2220483" y="2928126"/>
                </a:cubicBezTo>
                <a:cubicBezTo>
                  <a:pt x="2220483" y="2930163"/>
                  <a:pt x="2219465" y="2931181"/>
                  <a:pt x="2217424" y="2931181"/>
                </a:cubicBezTo>
                <a:cubicBezTo>
                  <a:pt x="2215388" y="2931181"/>
                  <a:pt x="2214369" y="2930163"/>
                  <a:pt x="2214369" y="2928126"/>
                </a:cubicBezTo>
                <a:cubicBezTo>
                  <a:pt x="2214369" y="2926090"/>
                  <a:pt x="2215388" y="2925072"/>
                  <a:pt x="2217424" y="2925072"/>
                </a:cubicBezTo>
                <a:close/>
                <a:moveTo>
                  <a:pt x="748335" y="2906747"/>
                </a:moveTo>
                <a:cubicBezTo>
                  <a:pt x="760552" y="2907765"/>
                  <a:pt x="770733" y="2916928"/>
                  <a:pt x="770733" y="2929146"/>
                </a:cubicBezTo>
                <a:cubicBezTo>
                  <a:pt x="770733" y="2941362"/>
                  <a:pt x="760552" y="2951543"/>
                  <a:pt x="748335" y="2951543"/>
                </a:cubicBezTo>
                <a:cubicBezTo>
                  <a:pt x="736117" y="2951543"/>
                  <a:pt x="725936" y="2941362"/>
                  <a:pt x="725936" y="2929146"/>
                </a:cubicBezTo>
                <a:cubicBezTo>
                  <a:pt x="725936" y="2916928"/>
                  <a:pt x="736117" y="2906747"/>
                  <a:pt x="748335" y="2906747"/>
                </a:cubicBezTo>
                <a:close/>
                <a:moveTo>
                  <a:pt x="9257689" y="2898604"/>
                </a:moveTo>
                <a:cubicBezTo>
                  <a:pt x="9265834" y="2898604"/>
                  <a:pt x="9272961" y="2905731"/>
                  <a:pt x="9272961" y="2913875"/>
                </a:cubicBezTo>
                <a:cubicBezTo>
                  <a:pt x="9272961" y="2922020"/>
                  <a:pt x="9265834" y="2929146"/>
                  <a:pt x="9257689" y="2929146"/>
                </a:cubicBezTo>
                <a:cubicBezTo>
                  <a:pt x="9249544" y="2929146"/>
                  <a:pt x="9242417" y="2922020"/>
                  <a:pt x="9242417" y="2913875"/>
                </a:cubicBezTo>
                <a:cubicBezTo>
                  <a:pt x="9242417" y="2905731"/>
                  <a:pt x="9249544" y="2898604"/>
                  <a:pt x="9257689" y="2898604"/>
                </a:cubicBezTo>
                <a:close/>
                <a:moveTo>
                  <a:pt x="190380" y="2894530"/>
                </a:moveTo>
                <a:cubicBezTo>
                  <a:pt x="205652" y="2894530"/>
                  <a:pt x="217869" y="2906748"/>
                  <a:pt x="217869" y="2922019"/>
                </a:cubicBezTo>
                <a:cubicBezTo>
                  <a:pt x="217869" y="2937290"/>
                  <a:pt x="205652" y="2949509"/>
                  <a:pt x="190380" y="2949509"/>
                </a:cubicBezTo>
                <a:cubicBezTo>
                  <a:pt x="175108" y="2949509"/>
                  <a:pt x="162891" y="2937290"/>
                  <a:pt x="162891" y="2922019"/>
                </a:cubicBezTo>
                <a:cubicBezTo>
                  <a:pt x="162891" y="2906748"/>
                  <a:pt x="175108" y="2894530"/>
                  <a:pt x="190380" y="2894530"/>
                </a:cubicBezTo>
                <a:close/>
                <a:moveTo>
                  <a:pt x="3601049" y="2881294"/>
                </a:moveTo>
                <a:cubicBezTo>
                  <a:pt x="3603085" y="2881294"/>
                  <a:pt x="3604103" y="2882312"/>
                  <a:pt x="3604103" y="2884348"/>
                </a:cubicBezTo>
                <a:cubicBezTo>
                  <a:pt x="3604103" y="2886385"/>
                  <a:pt x="3603085" y="2887402"/>
                  <a:pt x="3601049" y="2887402"/>
                </a:cubicBezTo>
                <a:cubicBezTo>
                  <a:pt x="3599012" y="2887402"/>
                  <a:pt x="3597995" y="2886385"/>
                  <a:pt x="3597995" y="2884348"/>
                </a:cubicBezTo>
                <a:cubicBezTo>
                  <a:pt x="3597995" y="2882312"/>
                  <a:pt x="3599012" y="2881294"/>
                  <a:pt x="3601049" y="2881294"/>
                </a:cubicBezTo>
                <a:close/>
                <a:moveTo>
                  <a:pt x="7358902" y="2869078"/>
                </a:moveTo>
                <a:cubicBezTo>
                  <a:pt x="7360938" y="2869078"/>
                  <a:pt x="7362975" y="2871115"/>
                  <a:pt x="7362975" y="2873153"/>
                </a:cubicBezTo>
                <a:cubicBezTo>
                  <a:pt x="7362975" y="2875187"/>
                  <a:pt x="7360938" y="2877223"/>
                  <a:pt x="7358902" y="2877223"/>
                </a:cubicBezTo>
                <a:cubicBezTo>
                  <a:pt x="7356866" y="2877223"/>
                  <a:pt x="7354830" y="2875187"/>
                  <a:pt x="7354830" y="2873153"/>
                </a:cubicBezTo>
                <a:cubicBezTo>
                  <a:pt x="7354830" y="2871115"/>
                  <a:pt x="7356866" y="2869078"/>
                  <a:pt x="7358902" y="2869078"/>
                </a:cubicBezTo>
                <a:close/>
                <a:moveTo>
                  <a:pt x="7198039" y="2816137"/>
                </a:moveTo>
                <a:cubicBezTo>
                  <a:pt x="7201094" y="2815119"/>
                  <a:pt x="7204148" y="2818174"/>
                  <a:pt x="7204148" y="2822246"/>
                </a:cubicBezTo>
                <a:cubicBezTo>
                  <a:pt x="7204148" y="2825301"/>
                  <a:pt x="7201094" y="2828355"/>
                  <a:pt x="7198039" y="2828355"/>
                </a:cubicBezTo>
                <a:cubicBezTo>
                  <a:pt x="7194985" y="2828355"/>
                  <a:pt x="7191931" y="2825301"/>
                  <a:pt x="7191931" y="2822246"/>
                </a:cubicBezTo>
                <a:cubicBezTo>
                  <a:pt x="7191931" y="2819192"/>
                  <a:pt x="7194985" y="2816137"/>
                  <a:pt x="7198039" y="2816137"/>
                </a:cubicBezTo>
                <a:close/>
                <a:moveTo>
                  <a:pt x="5795091" y="2743854"/>
                </a:moveTo>
                <a:cubicBezTo>
                  <a:pt x="5805271" y="2743854"/>
                  <a:pt x="5813416" y="2751999"/>
                  <a:pt x="5813416" y="2762180"/>
                </a:cubicBezTo>
                <a:cubicBezTo>
                  <a:pt x="5813416" y="2772361"/>
                  <a:pt x="5805271" y="2780505"/>
                  <a:pt x="5795091" y="2780505"/>
                </a:cubicBezTo>
                <a:cubicBezTo>
                  <a:pt x="5784911" y="2780505"/>
                  <a:pt x="5776766" y="2772361"/>
                  <a:pt x="5776766" y="2762180"/>
                </a:cubicBezTo>
                <a:cubicBezTo>
                  <a:pt x="5776766" y="2751999"/>
                  <a:pt x="5784911" y="2743854"/>
                  <a:pt x="5795091" y="2743854"/>
                </a:cubicBezTo>
                <a:close/>
                <a:moveTo>
                  <a:pt x="4190602" y="2728583"/>
                </a:moveTo>
                <a:cubicBezTo>
                  <a:pt x="4207914" y="2728583"/>
                  <a:pt x="4221146" y="2742837"/>
                  <a:pt x="4221146" y="2759126"/>
                </a:cubicBezTo>
                <a:cubicBezTo>
                  <a:pt x="4221146" y="2776434"/>
                  <a:pt x="4206895" y="2789668"/>
                  <a:pt x="4190602" y="2789668"/>
                </a:cubicBezTo>
                <a:cubicBezTo>
                  <a:pt x="4173287" y="2789668"/>
                  <a:pt x="4160049" y="2775414"/>
                  <a:pt x="4160049" y="2759126"/>
                </a:cubicBezTo>
                <a:cubicBezTo>
                  <a:pt x="4160049" y="2741817"/>
                  <a:pt x="4174307" y="2728583"/>
                  <a:pt x="4190602" y="2728583"/>
                </a:cubicBezTo>
                <a:close/>
                <a:moveTo>
                  <a:pt x="5955945" y="2699057"/>
                </a:moveTo>
                <a:cubicBezTo>
                  <a:pt x="5957981" y="2699057"/>
                  <a:pt x="5961035" y="2701094"/>
                  <a:pt x="5961035" y="2704148"/>
                </a:cubicBezTo>
                <a:cubicBezTo>
                  <a:pt x="5961035" y="2707202"/>
                  <a:pt x="5959000" y="2709238"/>
                  <a:pt x="5955945" y="2709238"/>
                </a:cubicBezTo>
                <a:cubicBezTo>
                  <a:pt x="5952891" y="2709238"/>
                  <a:pt x="5950855" y="2707202"/>
                  <a:pt x="5950855" y="2704148"/>
                </a:cubicBezTo>
                <a:cubicBezTo>
                  <a:pt x="5950855" y="2701094"/>
                  <a:pt x="5952891" y="2699057"/>
                  <a:pt x="5955945" y="2699057"/>
                </a:cubicBezTo>
                <a:close/>
                <a:moveTo>
                  <a:pt x="7390463" y="2694983"/>
                </a:moveTo>
                <a:cubicBezTo>
                  <a:pt x="7408789" y="2694983"/>
                  <a:pt x="7424061" y="2710256"/>
                  <a:pt x="7424061" y="2728581"/>
                </a:cubicBezTo>
                <a:cubicBezTo>
                  <a:pt x="7424061" y="2746907"/>
                  <a:pt x="7408789" y="2762177"/>
                  <a:pt x="7390463" y="2762177"/>
                </a:cubicBezTo>
                <a:cubicBezTo>
                  <a:pt x="7372137" y="2762177"/>
                  <a:pt x="7356865" y="2746907"/>
                  <a:pt x="7356865" y="2728581"/>
                </a:cubicBezTo>
                <a:cubicBezTo>
                  <a:pt x="7356865" y="2710256"/>
                  <a:pt x="7372137" y="2694983"/>
                  <a:pt x="7390463" y="2694983"/>
                </a:cubicBezTo>
                <a:close/>
                <a:moveTo>
                  <a:pt x="1814308" y="2665460"/>
                </a:moveTo>
                <a:cubicBezTo>
                  <a:pt x="1817361" y="2665460"/>
                  <a:pt x="1819397" y="2668512"/>
                  <a:pt x="1819397" y="2670549"/>
                </a:cubicBezTo>
                <a:cubicBezTo>
                  <a:pt x="1819397" y="2673605"/>
                  <a:pt x="1817361" y="2675639"/>
                  <a:pt x="1814308" y="2675639"/>
                </a:cubicBezTo>
                <a:cubicBezTo>
                  <a:pt x="1811253" y="2675639"/>
                  <a:pt x="1809215" y="2673605"/>
                  <a:pt x="1809215" y="2670549"/>
                </a:cubicBezTo>
                <a:cubicBezTo>
                  <a:pt x="1809215" y="2667495"/>
                  <a:pt x="1811253" y="2665460"/>
                  <a:pt x="1814308" y="2665460"/>
                </a:cubicBezTo>
                <a:close/>
                <a:moveTo>
                  <a:pt x="9232236" y="2663422"/>
                </a:moveTo>
                <a:cubicBezTo>
                  <a:pt x="9253617" y="2664440"/>
                  <a:pt x="9270925" y="2680729"/>
                  <a:pt x="9270925" y="2702110"/>
                </a:cubicBezTo>
                <a:cubicBezTo>
                  <a:pt x="9270925" y="2723490"/>
                  <a:pt x="9253617" y="2740798"/>
                  <a:pt x="9232236" y="2740798"/>
                </a:cubicBezTo>
                <a:cubicBezTo>
                  <a:pt x="9210856" y="2740798"/>
                  <a:pt x="9193548" y="2723490"/>
                  <a:pt x="9193548" y="2702110"/>
                </a:cubicBezTo>
                <a:cubicBezTo>
                  <a:pt x="9193548" y="2680729"/>
                  <a:pt x="9210856" y="2663422"/>
                  <a:pt x="9232236" y="2663422"/>
                </a:cubicBezTo>
                <a:close/>
                <a:moveTo>
                  <a:pt x="2759084" y="2623713"/>
                </a:moveTo>
                <a:cubicBezTo>
                  <a:pt x="2763156" y="2623713"/>
                  <a:pt x="2767229" y="2627785"/>
                  <a:pt x="2767229" y="2631859"/>
                </a:cubicBezTo>
                <a:cubicBezTo>
                  <a:pt x="2767229" y="2636948"/>
                  <a:pt x="2763156" y="2640003"/>
                  <a:pt x="2759084" y="2640003"/>
                </a:cubicBezTo>
                <a:cubicBezTo>
                  <a:pt x="2753992" y="2640003"/>
                  <a:pt x="2750938" y="2635931"/>
                  <a:pt x="2750938" y="2631859"/>
                </a:cubicBezTo>
                <a:cubicBezTo>
                  <a:pt x="2750938" y="2627785"/>
                  <a:pt x="2755010" y="2623713"/>
                  <a:pt x="2759084" y="2623713"/>
                </a:cubicBezTo>
                <a:close/>
                <a:moveTo>
                  <a:pt x="9533599" y="2604369"/>
                </a:moveTo>
                <a:cubicBezTo>
                  <a:pt x="9540725" y="2603353"/>
                  <a:pt x="9546834" y="2609462"/>
                  <a:pt x="9546834" y="2616588"/>
                </a:cubicBezTo>
                <a:cubicBezTo>
                  <a:pt x="9546834" y="2623715"/>
                  <a:pt x="9540725" y="2628806"/>
                  <a:pt x="9533599" y="2628806"/>
                </a:cubicBezTo>
                <a:cubicBezTo>
                  <a:pt x="9526472" y="2628806"/>
                  <a:pt x="9520363" y="2622694"/>
                  <a:pt x="9520363" y="2616588"/>
                </a:cubicBezTo>
                <a:cubicBezTo>
                  <a:pt x="9520363" y="2609462"/>
                  <a:pt x="9526472" y="2604369"/>
                  <a:pt x="9533599" y="2604369"/>
                </a:cubicBezTo>
                <a:close/>
                <a:moveTo>
                  <a:pt x="1707395" y="2601316"/>
                </a:moveTo>
                <a:cubicBezTo>
                  <a:pt x="1709433" y="2601316"/>
                  <a:pt x="1711468" y="2602334"/>
                  <a:pt x="1711468" y="2605389"/>
                </a:cubicBezTo>
                <a:cubicBezTo>
                  <a:pt x="1711468" y="2607425"/>
                  <a:pt x="1709433" y="2609462"/>
                  <a:pt x="1707395" y="2609462"/>
                </a:cubicBezTo>
                <a:cubicBezTo>
                  <a:pt x="1705359" y="2609462"/>
                  <a:pt x="1703323" y="2607425"/>
                  <a:pt x="1703323" y="2605389"/>
                </a:cubicBezTo>
                <a:cubicBezTo>
                  <a:pt x="1703323" y="2603353"/>
                  <a:pt x="1705359" y="2601316"/>
                  <a:pt x="1707395" y="2601316"/>
                </a:cubicBezTo>
                <a:close/>
                <a:moveTo>
                  <a:pt x="4194661" y="2596226"/>
                </a:moveTo>
                <a:cubicBezTo>
                  <a:pt x="4197716" y="2596226"/>
                  <a:pt x="4200772" y="2599279"/>
                  <a:pt x="4200772" y="2602334"/>
                </a:cubicBezTo>
                <a:cubicBezTo>
                  <a:pt x="4200772" y="2605389"/>
                  <a:pt x="4198735" y="2608446"/>
                  <a:pt x="4194661" y="2608446"/>
                </a:cubicBezTo>
                <a:cubicBezTo>
                  <a:pt x="4191607" y="2608446"/>
                  <a:pt x="4188551" y="2606407"/>
                  <a:pt x="4188551" y="2602334"/>
                </a:cubicBezTo>
                <a:cubicBezTo>
                  <a:pt x="4188551" y="2599279"/>
                  <a:pt x="4190588" y="2596226"/>
                  <a:pt x="4194661" y="2596226"/>
                </a:cubicBezTo>
                <a:close/>
                <a:moveTo>
                  <a:pt x="5638309" y="2592153"/>
                </a:moveTo>
                <a:cubicBezTo>
                  <a:pt x="5648490" y="2593171"/>
                  <a:pt x="5655618" y="2600297"/>
                  <a:pt x="5655618" y="2609462"/>
                </a:cubicBezTo>
                <a:cubicBezTo>
                  <a:pt x="5655618" y="2618622"/>
                  <a:pt x="5647472" y="2626771"/>
                  <a:pt x="5638309" y="2626771"/>
                </a:cubicBezTo>
                <a:cubicBezTo>
                  <a:pt x="5629148" y="2626771"/>
                  <a:pt x="5621002" y="2619640"/>
                  <a:pt x="5621002" y="2609462"/>
                </a:cubicBezTo>
                <a:cubicBezTo>
                  <a:pt x="5621002" y="2600297"/>
                  <a:pt x="5629148" y="2592153"/>
                  <a:pt x="5638309" y="2592153"/>
                </a:cubicBezTo>
                <a:close/>
                <a:moveTo>
                  <a:pt x="1008960" y="2587062"/>
                </a:moveTo>
                <a:cubicBezTo>
                  <a:pt x="1024232" y="2587062"/>
                  <a:pt x="1036449" y="2600297"/>
                  <a:pt x="1036449" y="2614553"/>
                </a:cubicBezTo>
                <a:cubicBezTo>
                  <a:pt x="1036449" y="2629824"/>
                  <a:pt x="1024232" y="2642042"/>
                  <a:pt x="1008960" y="2642042"/>
                </a:cubicBezTo>
                <a:cubicBezTo>
                  <a:pt x="993688" y="2642042"/>
                  <a:pt x="981471" y="2629824"/>
                  <a:pt x="981471" y="2614553"/>
                </a:cubicBezTo>
                <a:cubicBezTo>
                  <a:pt x="981471" y="2599279"/>
                  <a:pt x="993688" y="2587062"/>
                  <a:pt x="1008960" y="2587062"/>
                </a:cubicBezTo>
                <a:close/>
                <a:moveTo>
                  <a:pt x="5912163" y="2569755"/>
                </a:moveTo>
                <a:cubicBezTo>
                  <a:pt x="5924380" y="2568738"/>
                  <a:pt x="5934560" y="2578917"/>
                  <a:pt x="5934560" y="2591134"/>
                </a:cubicBezTo>
                <a:cubicBezTo>
                  <a:pt x="5934560" y="2603351"/>
                  <a:pt x="5924380" y="2612518"/>
                  <a:pt x="5912163" y="2612518"/>
                </a:cubicBezTo>
                <a:cubicBezTo>
                  <a:pt x="5899946" y="2612518"/>
                  <a:pt x="5889764" y="2602334"/>
                  <a:pt x="5889764" y="2591134"/>
                </a:cubicBezTo>
                <a:cubicBezTo>
                  <a:pt x="5889764" y="2578917"/>
                  <a:pt x="5899946" y="2569755"/>
                  <a:pt x="5912163" y="2569755"/>
                </a:cubicBezTo>
                <a:close/>
                <a:moveTo>
                  <a:pt x="10252389" y="2562630"/>
                </a:moveTo>
                <a:cubicBezTo>
                  <a:pt x="10296168" y="2562630"/>
                  <a:pt x="10330784" y="2597243"/>
                  <a:pt x="10330784" y="2640006"/>
                </a:cubicBezTo>
                <a:cubicBezTo>
                  <a:pt x="10330784" y="2650698"/>
                  <a:pt x="10328620" y="2660879"/>
                  <a:pt x="10324691" y="2670136"/>
                </a:cubicBezTo>
                <a:lnTo>
                  <a:pt x="10314641" y="2684950"/>
                </a:lnTo>
                <a:lnTo>
                  <a:pt x="10316531" y="2686840"/>
                </a:lnTo>
                <a:cubicBezTo>
                  <a:pt x="10316531" y="2689895"/>
                  <a:pt x="10313476" y="2692949"/>
                  <a:pt x="10310422" y="2692949"/>
                </a:cubicBezTo>
                <a:lnTo>
                  <a:pt x="10309702" y="2692227"/>
                </a:lnTo>
                <a:lnTo>
                  <a:pt x="10308004" y="2694730"/>
                </a:lnTo>
                <a:cubicBezTo>
                  <a:pt x="10293877" y="2708730"/>
                  <a:pt x="10274278" y="2717384"/>
                  <a:pt x="10252389" y="2717384"/>
                </a:cubicBezTo>
                <a:cubicBezTo>
                  <a:pt x="10209628" y="2717384"/>
                  <a:pt x="10173994" y="2682768"/>
                  <a:pt x="10173994" y="2640006"/>
                </a:cubicBezTo>
                <a:cubicBezTo>
                  <a:pt x="10173994" y="2597243"/>
                  <a:pt x="10208610" y="2562630"/>
                  <a:pt x="10252389" y="2562630"/>
                </a:cubicBezTo>
                <a:close/>
                <a:moveTo>
                  <a:pt x="6487394" y="2547361"/>
                </a:moveTo>
                <a:cubicBezTo>
                  <a:pt x="6496557" y="2547361"/>
                  <a:pt x="6503684" y="2554486"/>
                  <a:pt x="6503684" y="2563649"/>
                </a:cubicBezTo>
                <a:cubicBezTo>
                  <a:pt x="6503684" y="2572811"/>
                  <a:pt x="6496557" y="2579938"/>
                  <a:pt x="6487394" y="2579938"/>
                </a:cubicBezTo>
                <a:cubicBezTo>
                  <a:pt x="6478231" y="2579938"/>
                  <a:pt x="6471104" y="2572811"/>
                  <a:pt x="6471104" y="2563649"/>
                </a:cubicBezTo>
                <a:cubicBezTo>
                  <a:pt x="6471104" y="2554486"/>
                  <a:pt x="6478231" y="2547361"/>
                  <a:pt x="6487394" y="2547361"/>
                </a:cubicBezTo>
                <a:close/>
                <a:moveTo>
                  <a:pt x="10923328" y="2546344"/>
                </a:moveTo>
                <a:cubicBezTo>
                  <a:pt x="10935545" y="2546344"/>
                  <a:pt x="10944708" y="2556522"/>
                  <a:pt x="10944708" y="2567722"/>
                </a:cubicBezTo>
                <a:cubicBezTo>
                  <a:pt x="10944708" y="2579938"/>
                  <a:pt x="10935545" y="2589100"/>
                  <a:pt x="10923328" y="2589100"/>
                </a:cubicBezTo>
                <a:cubicBezTo>
                  <a:pt x="10911110" y="2589100"/>
                  <a:pt x="10901948" y="2578919"/>
                  <a:pt x="10901948" y="2567722"/>
                </a:cubicBezTo>
                <a:cubicBezTo>
                  <a:pt x="10901948" y="2555505"/>
                  <a:pt x="10912129" y="2546344"/>
                  <a:pt x="10923328" y="2546344"/>
                </a:cubicBezTo>
                <a:close/>
                <a:moveTo>
                  <a:pt x="591492" y="2539209"/>
                </a:moveTo>
                <a:cubicBezTo>
                  <a:pt x="598619" y="2539209"/>
                  <a:pt x="603710" y="2545318"/>
                  <a:pt x="603710" y="2551426"/>
                </a:cubicBezTo>
                <a:cubicBezTo>
                  <a:pt x="603710" y="2557534"/>
                  <a:pt x="598619" y="2563643"/>
                  <a:pt x="591492" y="2563643"/>
                </a:cubicBezTo>
                <a:cubicBezTo>
                  <a:pt x="585384" y="2563643"/>
                  <a:pt x="579275" y="2558552"/>
                  <a:pt x="579275" y="2551426"/>
                </a:cubicBezTo>
                <a:cubicBezTo>
                  <a:pt x="579275" y="2545318"/>
                  <a:pt x="584366" y="2539209"/>
                  <a:pt x="591492" y="2539209"/>
                </a:cubicBezTo>
                <a:close/>
                <a:moveTo>
                  <a:pt x="386905" y="2534124"/>
                </a:moveTo>
                <a:cubicBezTo>
                  <a:pt x="397086" y="2534124"/>
                  <a:pt x="405231" y="2542271"/>
                  <a:pt x="405231" y="2552451"/>
                </a:cubicBezTo>
                <a:cubicBezTo>
                  <a:pt x="405231" y="2562630"/>
                  <a:pt x="397086" y="2570776"/>
                  <a:pt x="386905" y="2570776"/>
                </a:cubicBezTo>
                <a:cubicBezTo>
                  <a:pt x="376724" y="2570776"/>
                  <a:pt x="368579" y="2562630"/>
                  <a:pt x="368579" y="2552451"/>
                </a:cubicBezTo>
                <a:cubicBezTo>
                  <a:pt x="368579" y="2542271"/>
                  <a:pt x="376724" y="2534124"/>
                  <a:pt x="386905" y="2534124"/>
                </a:cubicBezTo>
                <a:close/>
                <a:moveTo>
                  <a:pt x="3113437" y="2528012"/>
                </a:moveTo>
                <a:cubicBezTo>
                  <a:pt x="3118529" y="2528012"/>
                  <a:pt x="3122602" y="2532086"/>
                  <a:pt x="3122602" y="2537177"/>
                </a:cubicBezTo>
                <a:cubicBezTo>
                  <a:pt x="3122602" y="2542271"/>
                  <a:pt x="3118529" y="2546344"/>
                  <a:pt x="3113437" y="2546344"/>
                </a:cubicBezTo>
                <a:cubicBezTo>
                  <a:pt x="3108348" y="2546344"/>
                  <a:pt x="3104277" y="2542271"/>
                  <a:pt x="3104277" y="2537177"/>
                </a:cubicBezTo>
                <a:cubicBezTo>
                  <a:pt x="3104277" y="2532086"/>
                  <a:pt x="3108348" y="2528012"/>
                  <a:pt x="3113437" y="2528012"/>
                </a:cubicBezTo>
                <a:close/>
                <a:moveTo>
                  <a:pt x="5387857" y="2519865"/>
                </a:moveTo>
                <a:cubicBezTo>
                  <a:pt x="5392950" y="2519865"/>
                  <a:pt x="5398041" y="2524955"/>
                  <a:pt x="5398041" y="2530048"/>
                </a:cubicBezTo>
                <a:cubicBezTo>
                  <a:pt x="5398041" y="2536159"/>
                  <a:pt x="5392950" y="2540233"/>
                  <a:pt x="5387857" y="2540233"/>
                </a:cubicBezTo>
                <a:cubicBezTo>
                  <a:pt x="5381754" y="2540233"/>
                  <a:pt x="5377677" y="2535141"/>
                  <a:pt x="5377677" y="2530048"/>
                </a:cubicBezTo>
                <a:cubicBezTo>
                  <a:pt x="5377677" y="2523937"/>
                  <a:pt x="5382769" y="2519865"/>
                  <a:pt x="5387857" y="2519865"/>
                </a:cubicBezTo>
                <a:close/>
                <a:moveTo>
                  <a:pt x="11337701" y="2517829"/>
                </a:moveTo>
                <a:cubicBezTo>
                  <a:pt x="11342792" y="2517829"/>
                  <a:pt x="11347882" y="2522920"/>
                  <a:pt x="11347882" y="2528012"/>
                </a:cubicBezTo>
                <a:cubicBezTo>
                  <a:pt x="11347882" y="2534124"/>
                  <a:pt x="11342792" y="2538195"/>
                  <a:pt x="11337701" y="2538195"/>
                </a:cubicBezTo>
                <a:cubicBezTo>
                  <a:pt x="11331593" y="2538195"/>
                  <a:pt x="11327520" y="2534124"/>
                  <a:pt x="11327520" y="2528012"/>
                </a:cubicBezTo>
                <a:cubicBezTo>
                  <a:pt x="11327520" y="2521902"/>
                  <a:pt x="11332611" y="2517829"/>
                  <a:pt x="11337701" y="2517829"/>
                </a:cubicBezTo>
                <a:close/>
                <a:moveTo>
                  <a:pt x="5092607" y="2499505"/>
                </a:moveTo>
                <a:cubicBezTo>
                  <a:pt x="5104822" y="2498488"/>
                  <a:pt x="5113983" y="2507649"/>
                  <a:pt x="5113983" y="2519865"/>
                </a:cubicBezTo>
                <a:cubicBezTo>
                  <a:pt x="5113983" y="2531068"/>
                  <a:pt x="5104822" y="2540233"/>
                  <a:pt x="5092607" y="2540233"/>
                </a:cubicBezTo>
                <a:cubicBezTo>
                  <a:pt x="5081409" y="2540233"/>
                  <a:pt x="5071229" y="2531068"/>
                  <a:pt x="5071229" y="2519865"/>
                </a:cubicBezTo>
                <a:cubicBezTo>
                  <a:pt x="5071229" y="2508668"/>
                  <a:pt x="5080391" y="2499505"/>
                  <a:pt x="5092607" y="2499505"/>
                </a:cubicBezTo>
                <a:close/>
                <a:moveTo>
                  <a:pt x="7711170" y="2493397"/>
                </a:moveTo>
                <a:cubicBezTo>
                  <a:pt x="7714224" y="2493397"/>
                  <a:pt x="7717279" y="2495433"/>
                  <a:pt x="7717279" y="2499505"/>
                </a:cubicBezTo>
                <a:cubicBezTo>
                  <a:pt x="7717279" y="2502558"/>
                  <a:pt x="7714224" y="2505613"/>
                  <a:pt x="7711170" y="2505613"/>
                </a:cubicBezTo>
                <a:cubicBezTo>
                  <a:pt x="7708115" y="2505613"/>
                  <a:pt x="7705061" y="2502558"/>
                  <a:pt x="7705061" y="2499505"/>
                </a:cubicBezTo>
                <a:cubicBezTo>
                  <a:pt x="7705061" y="2496451"/>
                  <a:pt x="7708115" y="2493397"/>
                  <a:pt x="7711170" y="2493397"/>
                </a:cubicBezTo>
                <a:close/>
                <a:moveTo>
                  <a:pt x="11655354" y="2472014"/>
                </a:moveTo>
                <a:cubicBezTo>
                  <a:pt x="11662481" y="2472014"/>
                  <a:pt x="11666553" y="2477105"/>
                  <a:pt x="11666553" y="2483214"/>
                </a:cubicBezTo>
                <a:cubicBezTo>
                  <a:pt x="11666553" y="2489322"/>
                  <a:pt x="11661463" y="2493395"/>
                  <a:pt x="11655354" y="2493395"/>
                </a:cubicBezTo>
                <a:cubicBezTo>
                  <a:pt x="11649245" y="2493395"/>
                  <a:pt x="11644154" y="2488304"/>
                  <a:pt x="11644154" y="2483214"/>
                </a:cubicBezTo>
                <a:cubicBezTo>
                  <a:pt x="11644154" y="2477105"/>
                  <a:pt x="11649245" y="2472014"/>
                  <a:pt x="11655354" y="2472014"/>
                </a:cubicBezTo>
                <a:close/>
                <a:moveTo>
                  <a:pt x="1161657" y="2462852"/>
                </a:moveTo>
                <a:cubicBezTo>
                  <a:pt x="1204418" y="2462852"/>
                  <a:pt x="1238016" y="2496451"/>
                  <a:pt x="1238016" y="2539213"/>
                </a:cubicBezTo>
                <a:cubicBezTo>
                  <a:pt x="1238016" y="2580954"/>
                  <a:pt x="1203400" y="2615570"/>
                  <a:pt x="1161657" y="2615570"/>
                </a:cubicBezTo>
                <a:lnTo>
                  <a:pt x="1153260" y="2613912"/>
                </a:lnTo>
                <a:lnTo>
                  <a:pt x="1153543" y="2614553"/>
                </a:lnTo>
                <a:cubicBezTo>
                  <a:pt x="1153543" y="2625751"/>
                  <a:pt x="1144380" y="2634915"/>
                  <a:pt x="1133180" y="2634915"/>
                </a:cubicBezTo>
                <a:cubicBezTo>
                  <a:pt x="1121981" y="2634915"/>
                  <a:pt x="1112818" y="2625751"/>
                  <a:pt x="1112818" y="2614553"/>
                </a:cubicBezTo>
                <a:lnTo>
                  <a:pt x="1118521" y="2600840"/>
                </a:lnTo>
                <a:lnTo>
                  <a:pt x="1107443" y="2593425"/>
                </a:lnTo>
                <a:cubicBezTo>
                  <a:pt x="1093698" y="2579682"/>
                  <a:pt x="1085299" y="2560594"/>
                  <a:pt x="1085299" y="2539213"/>
                </a:cubicBezTo>
                <a:cubicBezTo>
                  <a:pt x="1085299" y="2497468"/>
                  <a:pt x="1119914" y="2462852"/>
                  <a:pt x="1161657" y="2462852"/>
                </a:cubicBezTo>
                <a:close/>
                <a:moveTo>
                  <a:pt x="7789564" y="2417038"/>
                </a:moveTo>
                <a:cubicBezTo>
                  <a:pt x="7792619" y="2416020"/>
                  <a:pt x="7795674" y="2419073"/>
                  <a:pt x="7795674" y="2423147"/>
                </a:cubicBezTo>
                <a:cubicBezTo>
                  <a:pt x="7795674" y="2426201"/>
                  <a:pt x="7792619" y="2429254"/>
                  <a:pt x="7789564" y="2429254"/>
                </a:cubicBezTo>
                <a:cubicBezTo>
                  <a:pt x="7785492" y="2429254"/>
                  <a:pt x="7783456" y="2426201"/>
                  <a:pt x="7783456" y="2423147"/>
                </a:cubicBezTo>
                <a:cubicBezTo>
                  <a:pt x="7783456" y="2420092"/>
                  <a:pt x="7786510" y="2417038"/>
                  <a:pt x="7789564" y="2417038"/>
                </a:cubicBezTo>
                <a:close/>
                <a:moveTo>
                  <a:pt x="8313895" y="2398712"/>
                </a:moveTo>
                <a:cubicBezTo>
                  <a:pt x="8322040" y="2398712"/>
                  <a:pt x="8330185" y="2405839"/>
                  <a:pt x="8330185" y="2415002"/>
                </a:cubicBezTo>
                <a:cubicBezTo>
                  <a:pt x="8330185" y="2424164"/>
                  <a:pt x="8323058" y="2431292"/>
                  <a:pt x="8313895" y="2431292"/>
                </a:cubicBezTo>
                <a:cubicBezTo>
                  <a:pt x="8304732" y="2431292"/>
                  <a:pt x="8297605" y="2424164"/>
                  <a:pt x="8297605" y="2415002"/>
                </a:cubicBezTo>
                <a:cubicBezTo>
                  <a:pt x="8297605" y="2405839"/>
                  <a:pt x="8304732" y="2398712"/>
                  <a:pt x="8313895" y="2398712"/>
                </a:cubicBezTo>
                <a:close/>
                <a:moveTo>
                  <a:pt x="10361328" y="2390565"/>
                </a:moveTo>
                <a:cubicBezTo>
                  <a:pt x="10373545" y="2391585"/>
                  <a:pt x="10383726" y="2400746"/>
                  <a:pt x="10383726" y="2412965"/>
                </a:cubicBezTo>
                <a:cubicBezTo>
                  <a:pt x="10383726" y="2425182"/>
                  <a:pt x="10373545" y="2435363"/>
                  <a:pt x="10361328" y="2435363"/>
                </a:cubicBezTo>
                <a:cubicBezTo>
                  <a:pt x="10349110" y="2435363"/>
                  <a:pt x="10338929" y="2425182"/>
                  <a:pt x="10338929" y="2412965"/>
                </a:cubicBezTo>
                <a:cubicBezTo>
                  <a:pt x="10338929" y="2400746"/>
                  <a:pt x="10349110" y="2390565"/>
                  <a:pt x="10361328" y="2390565"/>
                </a:cubicBezTo>
                <a:close/>
                <a:moveTo>
                  <a:pt x="1788833" y="2370201"/>
                </a:moveTo>
                <a:cubicBezTo>
                  <a:pt x="1800034" y="2370201"/>
                  <a:pt x="1809196" y="2379366"/>
                  <a:pt x="1809196" y="2390565"/>
                </a:cubicBezTo>
                <a:cubicBezTo>
                  <a:pt x="1809196" y="2401766"/>
                  <a:pt x="1800034" y="2410929"/>
                  <a:pt x="1788833" y="2410929"/>
                </a:cubicBezTo>
                <a:cubicBezTo>
                  <a:pt x="1777635" y="2410929"/>
                  <a:pt x="1768472" y="2401766"/>
                  <a:pt x="1768472" y="2390565"/>
                </a:cubicBezTo>
                <a:cubicBezTo>
                  <a:pt x="1768472" y="2379366"/>
                  <a:pt x="1777635" y="2370201"/>
                  <a:pt x="1788833" y="2370201"/>
                </a:cubicBezTo>
                <a:close/>
                <a:moveTo>
                  <a:pt x="8322040" y="2351875"/>
                </a:moveTo>
                <a:cubicBezTo>
                  <a:pt x="8329166" y="2351875"/>
                  <a:pt x="8335275" y="2357982"/>
                  <a:pt x="8335275" y="2365110"/>
                </a:cubicBezTo>
                <a:cubicBezTo>
                  <a:pt x="8335275" y="2372238"/>
                  <a:pt x="8329166" y="2378348"/>
                  <a:pt x="8322040" y="2378348"/>
                </a:cubicBezTo>
                <a:cubicBezTo>
                  <a:pt x="8314913" y="2378348"/>
                  <a:pt x="8308804" y="2372238"/>
                  <a:pt x="8308804" y="2365110"/>
                </a:cubicBezTo>
                <a:cubicBezTo>
                  <a:pt x="8308804" y="2357982"/>
                  <a:pt x="8314913" y="2351875"/>
                  <a:pt x="8322040" y="2351875"/>
                </a:cubicBezTo>
                <a:close/>
                <a:moveTo>
                  <a:pt x="1726739" y="2338640"/>
                </a:moveTo>
                <a:cubicBezTo>
                  <a:pt x="1739974" y="2338640"/>
                  <a:pt x="1749137" y="2348821"/>
                  <a:pt x="1749137" y="2361037"/>
                </a:cubicBezTo>
                <a:cubicBezTo>
                  <a:pt x="1749137" y="2373257"/>
                  <a:pt x="1738956" y="2383438"/>
                  <a:pt x="1726739" y="2383438"/>
                </a:cubicBezTo>
                <a:cubicBezTo>
                  <a:pt x="1714521" y="2383438"/>
                  <a:pt x="1704340" y="2373257"/>
                  <a:pt x="1704340" y="2361037"/>
                </a:cubicBezTo>
                <a:cubicBezTo>
                  <a:pt x="1704340" y="2348821"/>
                  <a:pt x="1714521" y="2338640"/>
                  <a:pt x="1726739" y="2338640"/>
                </a:cubicBezTo>
                <a:close/>
                <a:moveTo>
                  <a:pt x="5160810" y="2317265"/>
                </a:moveTo>
                <a:cubicBezTo>
                  <a:pt x="5172007" y="2317265"/>
                  <a:pt x="5181174" y="2326427"/>
                  <a:pt x="5181174" y="2337623"/>
                </a:cubicBezTo>
                <a:cubicBezTo>
                  <a:pt x="5181174" y="2348821"/>
                  <a:pt x="5172007" y="2357983"/>
                  <a:pt x="5160810" y="2357983"/>
                </a:cubicBezTo>
                <a:cubicBezTo>
                  <a:pt x="5149610" y="2357983"/>
                  <a:pt x="5140448" y="2348821"/>
                  <a:pt x="5140448" y="2337623"/>
                </a:cubicBezTo>
                <a:cubicBezTo>
                  <a:pt x="5140448" y="2326427"/>
                  <a:pt x="5149610" y="2317265"/>
                  <a:pt x="5160810" y="2317265"/>
                </a:cubicBezTo>
                <a:close/>
                <a:moveTo>
                  <a:pt x="5008114" y="2306069"/>
                </a:moveTo>
                <a:cubicBezTo>
                  <a:pt x="5013202" y="2306069"/>
                  <a:pt x="5017273" y="2310141"/>
                  <a:pt x="5017273" y="2315229"/>
                </a:cubicBezTo>
                <a:cubicBezTo>
                  <a:pt x="5017273" y="2320321"/>
                  <a:pt x="5013202" y="2324392"/>
                  <a:pt x="5008114" y="2324392"/>
                </a:cubicBezTo>
                <a:cubicBezTo>
                  <a:pt x="5003024" y="2324392"/>
                  <a:pt x="4998954" y="2320321"/>
                  <a:pt x="4998954" y="2315229"/>
                </a:cubicBezTo>
                <a:cubicBezTo>
                  <a:pt x="4998954" y="2310141"/>
                  <a:pt x="5003024" y="2306069"/>
                  <a:pt x="5008114" y="2306069"/>
                </a:cubicBezTo>
                <a:close/>
                <a:moveTo>
                  <a:pt x="6816246" y="2280623"/>
                </a:moveTo>
                <a:cubicBezTo>
                  <a:pt x="6824391" y="2280623"/>
                  <a:pt x="6830500" y="2286728"/>
                  <a:pt x="6830500" y="2294873"/>
                </a:cubicBezTo>
                <a:cubicBezTo>
                  <a:pt x="6830500" y="2303015"/>
                  <a:pt x="6824391" y="2309123"/>
                  <a:pt x="6816246" y="2309123"/>
                </a:cubicBezTo>
                <a:cubicBezTo>
                  <a:pt x="6808101" y="2309123"/>
                  <a:pt x="6801992" y="2303015"/>
                  <a:pt x="6801992" y="2294873"/>
                </a:cubicBezTo>
                <a:cubicBezTo>
                  <a:pt x="6801992" y="2286728"/>
                  <a:pt x="6808101" y="2280623"/>
                  <a:pt x="6816246" y="2280623"/>
                </a:cubicBezTo>
                <a:close/>
                <a:moveTo>
                  <a:pt x="7301887" y="2233780"/>
                </a:moveTo>
                <a:cubicBezTo>
                  <a:pt x="7313087" y="2233780"/>
                  <a:pt x="7321231" y="2242945"/>
                  <a:pt x="7321231" y="2253129"/>
                </a:cubicBezTo>
                <a:cubicBezTo>
                  <a:pt x="7321231" y="2263311"/>
                  <a:pt x="7313087" y="2272473"/>
                  <a:pt x="7301887" y="2272473"/>
                </a:cubicBezTo>
                <a:cubicBezTo>
                  <a:pt x="7291706" y="2272473"/>
                  <a:pt x="7282543" y="2264329"/>
                  <a:pt x="7282543" y="2253129"/>
                </a:cubicBezTo>
                <a:cubicBezTo>
                  <a:pt x="7282543" y="2242945"/>
                  <a:pt x="7290688" y="2233780"/>
                  <a:pt x="7301887" y="2233780"/>
                </a:cubicBezTo>
                <a:close/>
                <a:moveTo>
                  <a:pt x="11671645" y="2219524"/>
                </a:moveTo>
                <a:cubicBezTo>
                  <a:pt x="11673680" y="2219524"/>
                  <a:pt x="11676735" y="2221560"/>
                  <a:pt x="11676735" y="2224617"/>
                </a:cubicBezTo>
                <a:cubicBezTo>
                  <a:pt x="11676735" y="2227670"/>
                  <a:pt x="11674698" y="2229707"/>
                  <a:pt x="11671645" y="2229707"/>
                </a:cubicBezTo>
                <a:cubicBezTo>
                  <a:pt x="11668590" y="2229707"/>
                  <a:pt x="11666554" y="2227670"/>
                  <a:pt x="11666554" y="2224617"/>
                </a:cubicBezTo>
                <a:cubicBezTo>
                  <a:pt x="11666554" y="2221560"/>
                  <a:pt x="11668590" y="2219524"/>
                  <a:pt x="11671645" y="2219524"/>
                </a:cubicBezTo>
                <a:close/>
                <a:moveTo>
                  <a:pt x="10717669" y="2192034"/>
                </a:moveTo>
                <a:cubicBezTo>
                  <a:pt x="10724796" y="2192034"/>
                  <a:pt x="10731923" y="2198142"/>
                  <a:pt x="10731923" y="2206286"/>
                </a:cubicBezTo>
                <a:cubicBezTo>
                  <a:pt x="10731923" y="2214431"/>
                  <a:pt x="10725814" y="2220542"/>
                  <a:pt x="10717669" y="2220542"/>
                </a:cubicBezTo>
                <a:cubicBezTo>
                  <a:pt x="10709524" y="2220542"/>
                  <a:pt x="10703416" y="2214431"/>
                  <a:pt x="10703416" y="2206286"/>
                </a:cubicBezTo>
                <a:cubicBezTo>
                  <a:pt x="10703416" y="2198142"/>
                  <a:pt x="10709524" y="2192034"/>
                  <a:pt x="10717669" y="2192034"/>
                </a:cubicBezTo>
                <a:close/>
                <a:moveTo>
                  <a:pt x="4248637" y="2184910"/>
                </a:moveTo>
                <a:cubicBezTo>
                  <a:pt x="4263912" y="2184910"/>
                  <a:pt x="4276129" y="2197127"/>
                  <a:pt x="4276129" y="2212394"/>
                </a:cubicBezTo>
                <a:cubicBezTo>
                  <a:pt x="4276129" y="2227670"/>
                  <a:pt x="4263912" y="2239891"/>
                  <a:pt x="4248637" y="2239891"/>
                </a:cubicBezTo>
                <a:cubicBezTo>
                  <a:pt x="4233368" y="2239891"/>
                  <a:pt x="4221154" y="2227670"/>
                  <a:pt x="4221154" y="2212394"/>
                </a:cubicBezTo>
                <a:cubicBezTo>
                  <a:pt x="4221154" y="2197127"/>
                  <a:pt x="4233368" y="2184910"/>
                  <a:pt x="4248637" y="2184910"/>
                </a:cubicBezTo>
                <a:close/>
                <a:moveTo>
                  <a:pt x="10552733" y="2163530"/>
                </a:moveTo>
                <a:cubicBezTo>
                  <a:pt x="10556806" y="2164547"/>
                  <a:pt x="10558842" y="2166583"/>
                  <a:pt x="10558842" y="2169638"/>
                </a:cubicBezTo>
                <a:cubicBezTo>
                  <a:pt x="10558842" y="2172694"/>
                  <a:pt x="10556806" y="2174729"/>
                  <a:pt x="10552733" y="2174729"/>
                </a:cubicBezTo>
                <a:cubicBezTo>
                  <a:pt x="10549679" y="2174729"/>
                  <a:pt x="10546625" y="2172694"/>
                  <a:pt x="10546625" y="2169638"/>
                </a:cubicBezTo>
                <a:cubicBezTo>
                  <a:pt x="10546625" y="2166583"/>
                  <a:pt x="10548661" y="2163530"/>
                  <a:pt x="10552733" y="2163530"/>
                </a:cubicBezTo>
                <a:close/>
                <a:moveTo>
                  <a:pt x="11573905" y="2144178"/>
                </a:moveTo>
                <a:cubicBezTo>
                  <a:pt x="11581031" y="2143160"/>
                  <a:pt x="11586122" y="2148250"/>
                  <a:pt x="11586122" y="2155377"/>
                </a:cubicBezTo>
                <a:cubicBezTo>
                  <a:pt x="11586122" y="2161486"/>
                  <a:pt x="11581031" y="2166575"/>
                  <a:pt x="11573905" y="2166575"/>
                </a:cubicBezTo>
                <a:cubicBezTo>
                  <a:pt x="11567795" y="2166575"/>
                  <a:pt x="11561687" y="2161486"/>
                  <a:pt x="11561687" y="2155377"/>
                </a:cubicBezTo>
                <a:cubicBezTo>
                  <a:pt x="11561687" y="2149268"/>
                  <a:pt x="11566778" y="2144178"/>
                  <a:pt x="11573905" y="2144178"/>
                </a:cubicBezTo>
                <a:close/>
                <a:moveTo>
                  <a:pt x="10875476" y="2060694"/>
                </a:moveTo>
                <a:cubicBezTo>
                  <a:pt x="10879549" y="2060694"/>
                  <a:pt x="10883622" y="2063748"/>
                  <a:pt x="10883622" y="2068840"/>
                </a:cubicBezTo>
                <a:cubicBezTo>
                  <a:pt x="10883622" y="2073930"/>
                  <a:pt x="10879549" y="2076984"/>
                  <a:pt x="10875476" y="2076984"/>
                </a:cubicBezTo>
                <a:cubicBezTo>
                  <a:pt x="10870386" y="2076984"/>
                  <a:pt x="10867332" y="2072912"/>
                  <a:pt x="10867332" y="2068840"/>
                </a:cubicBezTo>
                <a:cubicBezTo>
                  <a:pt x="10867332" y="2063748"/>
                  <a:pt x="10871405" y="2060694"/>
                  <a:pt x="10875476" y="2060694"/>
                </a:cubicBezTo>
                <a:close/>
                <a:moveTo>
                  <a:pt x="9976480" y="2052572"/>
                </a:moveTo>
                <a:cubicBezTo>
                  <a:pt x="10001933" y="2052572"/>
                  <a:pt x="10023313" y="2072934"/>
                  <a:pt x="10023313" y="2099390"/>
                </a:cubicBezTo>
                <a:cubicBezTo>
                  <a:pt x="10023313" y="2124842"/>
                  <a:pt x="10001933" y="2146221"/>
                  <a:pt x="9976480" y="2146221"/>
                </a:cubicBezTo>
                <a:cubicBezTo>
                  <a:pt x="9950008" y="2146221"/>
                  <a:pt x="9929646" y="2124842"/>
                  <a:pt x="9929646" y="2099390"/>
                </a:cubicBezTo>
                <a:cubicBezTo>
                  <a:pt x="9929646" y="2072934"/>
                  <a:pt x="9951027" y="2052572"/>
                  <a:pt x="9976480" y="2052572"/>
                </a:cubicBezTo>
                <a:close/>
                <a:moveTo>
                  <a:pt x="8217174" y="2041361"/>
                </a:moveTo>
                <a:cubicBezTo>
                  <a:pt x="8239572" y="2041361"/>
                  <a:pt x="8257898" y="2059688"/>
                  <a:pt x="8257898" y="2082087"/>
                </a:cubicBezTo>
                <a:cubicBezTo>
                  <a:pt x="8257898" y="2104477"/>
                  <a:pt x="8239572" y="2122802"/>
                  <a:pt x="8217174" y="2122802"/>
                </a:cubicBezTo>
                <a:cubicBezTo>
                  <a:pt x="8194776" y="2122802"/>
                  <a:pt x="8176449" y="2104477"/>
                  <a:pt x="8176449" y="2082087"/>
                </a:cubicBezTo>
                <a:cubicBezTo>
                  <a:pt x="8176449" y="2059688"/>
                  <a:pt x="8194776" y="2041361"/>
                  <a:pt x="8217174" y="2041361"/>
                </a:cubicBezTo>
                <a:close/>
                <a:moveTo>
                  <a:pt x="11389625" y="2007776"/>
                </a:moveTo>
                <a:cubicBezTo>
                  <a:pt x="11396752" y="2007776"/>
                  <a:pt x="11401843" y="2012868"/>
                  <a:pt x="11401843" y="2019993"/>
                </a:cubicBezTo>
                <a:cubicBezTo>
                  <a:pt x="11401843" y="2026102"/>
                  <a:pt x="11396752" y="2032209"/>
                  <a:pt x="11389625" y="2032209"/>
                </a:cubicBezTo>
                <a:cubicBezTo>
                  <a:pt x="11383516" y="2032209"/>
                  <a:pt x="11377408" y="2027119"/>
                  <a:pt x="11377408" y="2019993"/>
                </a:cubicBezTo>
                <a:cubicBezTo>
                  <a:pt x="11377408" y="2013885"/>
                  <a:pt x="11382499" y="2007776"/>
                  <a:pt x="11389625" y="2007776"/>
                </a:cubicBezTo>
                <a:close/>
                <a:moveTo>
                  <a:pt x="11089281" y="1971100"/>
                </a:moveTo>
                <a:cubicBezTo>
                  <a:pt x="11092335" y="1971100"/>
                  <a:pt x="11094371" y="1973135"/>
                  <a:pt x="11094371" y="1976191"/>
                </a:cubicBezTo>
                <a:cubicBezTo>
                  <a:pt x="11094371" y="1979244"/>
                  <a:pt x="11092335" y="1981281"/>
                  <a:pt x="11089281" y="1981281"/>
                </a:cubicBezTo>
                <a:cubicBezTo>
                  <a:pt x="11086227" y="1981281"/>
                  <a:pt x="11084190" y="1979244"/>
                  <a:pt x="11084190" y="1976191"/>
                </a:cubicBezTo>
                <a:cubicBezTo>
                  <a:pt x="11084190" y="1973135"/>
                  <a:pt x="11086227" y="1971100"/>
                  <a:pt x="11089281" y="1971100"/>
                </a:cubicBezTo>
                <a:close/>
                <a:moveTo>
                  <a:pt x="607782" y="1958886"/>
                </a:moveTo>
                <a:cubicBezTo>
                  <a:pt x="618982" y="1958886"/>
                  <a:pt x="627126" y="1968049"/>
                  <a:pt x="627126" y="1978230"/>
                </a:cubicBezTo>
                <a:cubicBezTo>
                  <a:pt x="627126" y="1989429"/>
                  <a:pt x="617963" y="1997575"/>
                  <a:pt x="607782" y="1997575"/>
                </a:cubicBezTo>
                <a:cubicBezTo>
                  <a:pt x="596583" y="1997575"/>
                  <a:pt x="588438" y="1988410"/>
                  <a:pt x="588438" y="1978230"/>
                </a:cubicBezTo>
                <a:cubicBezTo>
                  <a:pt x="588438" y="1967031"/>
                  <a:pt x="597601" y="1958886"/>
                  <a:pt x="607782" y="1958886"/>
                </a:cubicBezTo>
                <a:close/>
                <a:moveTo>
                  <a:pt x="8754740" y="1924294"/>
                </a:moveTo>
                <a:cubicBezTo>
                  <a:pt x="8757794" y="1925312"/>
                  <a:pt x="8760849" y="1927349"/>
                  <a:pt x="8760849" y="1930402"/>
                </a:cubicBezTo>
                <a:cubicBezTo>
                  <a:pt x="8760849" y="1933458"/>
                  <a:pt x="8758812" y="1936513"/>
                  <a:pt x="8754740" y="1936513"/>
                </a:cubicBezTo>
                <a:cubicBezTo>
                  <a:pt x="8751685" y="1936513"/>
                  <a:pt x="8748631" y="1934476"/>
                  <a:pt x="8748631" y="1930402"/>
                </a:cubicBezTo>
                <a:cubicBezTo>
                  <a:pt x="8748631" y="1927349"/>
                  <a:pt x="8750667" y="1924294"/>
                  <a:pt x="8754740" y="1924294"/>
                </a:cubicBezTo>
                <a:close/>
                <a:moveTo>
                  <a:pt x="6224720" y="1894771"/>
                </a:moveTo>
                <a:cubicBezTo>
                  <a:pt x="6227774" y="1894771"/>
                  <a:pt x="6230829" y="1897823"/>
                  <a:pt x="6230829" y="1900877"/>
                </a:cubicBezTo>
                <a:cubicBezTo>
                  <a:pt x="6230829" y="1904948"/>
                  <a:pt x="6227774" y="1906983"/>
                  <a:pt x="6224720" y="1906983"/>
                </a:cubicBezTo>
                <a:cubicBezTo>
                  <a:pt x="6220647" y="1906983"/>
                  <a:pt x="6218611" y="1903930"/>
                  <a:pt x="6218611" y="1900877"/>
                </a:cubicBezTo>
                <a:cubicBezTo>
                  <a:pt x="6218611" y="1896803"/>
                  <a:pt x="6221665" y="1894771"/>
                  <a:pt x="6224720" y="1894771"/>
                </a:cubicBezTo>
                <a:close/>
                <a:moveTo>
                  <a:pt x="6900749" y="1835719"/>
                </a:moveTo>
                <a:cubicBezTo>
                  <a:pt x="6907876" y="1834702"/>
                  <a:pt x="6913985" y="1840812"/>
                  <a:pt x="6913985" y="1848957"/>
                </a:cubicBezTo>
                <a:cubicBezTo>
                  <a:pt x="6913985" y="1856084"/>
                  <a:pt x="6907876" y="1862192"/>
                  <a:pt x="6900749" y="1862192"/>
                </a:cubicBezTo>
                <a:cubicBezTo>
                  <a:pt x="6893622" y="1862192"/>
                  <a:pt x="6887514" y="1856084"/>
                  <a:pt x="6887514" y="1848957"/>
                </a:cubicBezTo>
                <a:cubicBezTo>
                  <a:pt x="6887514" y="1841829"/>
                  <a:pt x="6893622" y="1835719"/>
                  <a:pt x="6900749" y="1835719"/>
                </a:cubicBezTo>
                <a:close/>
                <a:moveTo>
                  <a:pt x="3320114" y="1834701"/>
                </a:moveTo>
                <a:cubicBezTo>
                  <a:pt x="3322150" y="1834701"/>
                  <a:pt x="3324187" y="1836737"/>
                  <a:pt x="3324187" y="1838772"/>
                </a:cubicBezTo>
                <a:cubicBezTo>
                  <a:pt x="3324187" y="1840809"/>
                  <a:pt x="3322150" y="1842845"/>
                  <a:pt x="3320114" y="1842845"/>
                </a:cubicBezTo>
                <a:cubicBezTo>
                  <a:pt x="3318077" y="1842845"/>
                  <a:pt x="3316042" y="1840809"/>
                  <a:pt x="3316042" y="1838772"/>
                </a:cubicBezTo>
                <a:cubicBezTo>
                  <a:pt x="3316042" y="1836737"/>
                  <a:pt x="3318077" y="1834701"/>
                  <a:pt x="3320114" y="1834701"/>
                </a:cubicBezTo>
                <a:close/>
                <a:moveTo>
                  <a:pt x="6968963" y="1829583"/>
                </a:moveTo>
                <a:cubicBezTo>
                  <a:pt x="6971000" y="1829583"/>
                  <a:pt x="6972017" y="1831619"/>
                  <a:pt x="6972017" y="1832637"/>
                </a:cubicBezTo>
                <a:cubicBezTo>
                  <a:pt x="6972017" y="1834674"/>
                  <a:pt x="6971000" y="1835691"/>
                  <a:pt x="6968963" y="1835691"/>
                </a:cubicBezTo>
                <a:cubicBezTo>
                  <a:pt x="6966927" y="1835691"/>
                  <a:pt x="6965909" y="1834674"/>
                  <a:pt x="6965909" y="1832637"/>
                </a:cubicBezTo>
                <a:cubicBezTo>
                  <a:pt x="6965909" y="1830601"/>
                  <a:pt x="6966927" y="1829583"/>
                  <a:pt x="6968963" y="1829583"/>
                </a:cubicBezTo>
                <a:close/>
                <a:moveTo>
                  <a:pt x="5026434" y="1816374"/>
                </a:moveTo>
                <a:cubicBezTo>
                  <a:pt x="5029485" y="1816374"/>
                  <a:pt x="5031521" y="1818411"/>
                  <a:pt x="5031521" y="1821463"/>
                </a:cubicBezTo>
                <a:cubicBezTo>
                  <a:pt x="5031521" y="1824518"/>
                  <a:pt x="5029485" y="1826554"/>
                  <a:pt x="5026434" y="1826554"/>
                </a:cubicBezTo>
                <a:cubicBezTo>
                  <a:pt x="5023379" y="1826554"/>
                  <a:pt x="5021344" y="1824518"/>
                  <a:pt x="5021344" y="1821463"/>
                </a:cubicBezTo>
                <a:cubicBezTo>
                  <a:pt x="5021344" y="1818411"/>
                  <a:pt x="5023379" y="1816374"/>
                  <a:pt x="5026434" y="1816374"/>
                </a:cubicBezTo>
                <a:close/>
                <a:moveTo>
                  <a:pt x="1693109" y="1810250"/>
                </a:moveTo>
                <a:cubicBezTo>
                  <a:pt x="1709398" y="1810250"/>
                  <a:pt x="1722634" y="1823487"/>
                  <a:pt x="1722634" y="1839778"/>
                </a:cubicBezTo>
                <a:cubicBezTo>
                  <a:pt x="1722634" y="1856067"/>
                  <a:pt x="1709398" y="1869303"/>
                  <a:pt x="1693109" y="1869303"/>
                </a:cubicBezTo>
                <a:cubicBezTo>
                  <a:pt x="1676819" y="1869303"/>
                  <a:pt x="1663584" y="1856067"/>
                  <a:pt x="1663584" y="1839778"/>
                </a:cubicBezTo>
                <a:cubicBezTo>
                  <a:pt x="1663584" y="1823487"/>
                  <a:pt x="1676819" y="1810250"/>
                  <a:pt x="1693109" y="1810250"/>
                </a:cubicBezTo>
                <a:close/>
                <a:moveTo>
                  <a:pt x="466263" y="1806168"/>
                </a:moveTo>
                <a:cubicBezTo>
                  <a:pt x="468300" y="1806168"/>
                  <a:pt x="470336" y="1808204"/>
                  <a:pt x="470336" y="1810240"/>
                </a:cubicBezTo>
                <a:cubicBezTo>
                  <a:pt x="470336" y="1812277"/>
                  <a:pt x="468300" y="1814313"/>
                  <a:pt x="466263" y="1814313"/>
                </a:cubicBezTo>
                <a:cubicBezTo>
                  <a:pt x="464227" y="1814313"/>
                  <a:pt x="462191" y="1812277"/>
                  <a:pt x="462191" y="1810240"/>
                </a:cubicBezTo>
                <a:cubicBezTo>
                  <a:pt x="462191" y="1808204"/>
                  <a:pt x="464227" y="1806168"/>
                  <a:pt x="466263" y="1806168"/>
                </a:cubicBezTo>
                <a:close/>
                <a:moveTo>
                  <a:pt x="11028194" y="1801104"/>
                </a:moveTo>
                <a:cubicBezTo>
                  <a:pt x="11034304" y="1800086"/>
                  <a:pt x="11040412" y="1806195"/>
                  <a:pt x="11040412" y="1813323"/>
                </a:cubicBezTo>
                <a:cubicBezTo>
                  <a:pt x="11040412" y="1820451"/>
                  <a:pt x="11034304" y="1825541"/>
                  <a:pt x="11028194" y="1825541"/>
                </a:cubicBezTo>
                <a:cubicBezTo>
                  <a:pt x="11021068" y="1825541"/>
                  <a:pt x="11015977" y="1819432"/>
                  <a:pt x="11015977" y="1813323"/>
                </a:cubicBezTo>
                <a:cubicBezTo>
                  <a:pt x="11015977" y="1806195"/>
                  <a:pt x="11022085" y="1801104"/>
                  <a:pt x="11028194" y="1801104"/>
                </a:cubicBezTo>
                <a:close/>
                <a:moveTo>
                  <a:pt x="9489820" y="1800068"/>
                </a:moveTo>
                <a:cubicBezTo>
                  <a:pt x="9509164" y="1800068"/>
                  <a:pt x="9524436" y="1815341"/>
                  <a:pt x="9524436" y="1834686"/>
                </a:cubicBezTo>
                <a:cubicBezTo>
                  <a:pt x="9524436" y="1854031"/>
                  <a:pt x="9509164" y="1869303"/>
                  <a:pt x="9489820" y="1869303"/>
                </a:cubicBezTo>
                <a:cubicBezTo>
                  <a:pt x="9470476" y="1869303"/>
                  <a:pt x="9455204" y="1854031"/>
                  <a:pt x="9455204" y="1834686"/>
                </a:cubicBezTo>
                <a:cubicBezTo>
                  <a:pt x="9455204" y="1815341"/>
                  <a:pt x="9470476" y="1800068"/>
                  <a:pt x="9489820" y="1800068"/>
                </a:cubicBezTo>
                <a:close/>
                <a:moveTo>
                  <a:pt x="10635201" y="1799039"/>
                </a:moveTo>
                <a:cubicBezTo>
                  <a:pt x="10639274" y="1799039"/>
                  <a:pt x="10642329" y="1802093"/>
                  <a:pt x="10642329" y="1806166"/>
                </a:cubicBezTo>
                <a:cubicBezTo>
                  <a:pt x="10642329" y="1810238"/>
                  <a:pt x="10639274" y="1813293"/>
                  <a:pt x="10635201" y="1813293"/>
                </a:cubicBezTo>
                <a:cubicBezTo>
                  <a:pt x="10631129" y="1813293"/>
                  <a:pt x="10628075" y="1810238"/>
                  <a:pt x="10628075" y="1806166"/>
                </a:cubicBezTo>
                <a:cubicBezTo>
                  <a:pt x="10628075" y="1802093"/>
                  <a:pt x="10631129" y="1799039"/>
                  <a:pt x="10635201" y="1799039"/>
                </a:cubicBezTo>
                <a:close/>
                <a:moveTo>
                  <a:pt x="8181540" y="1798022"/>
                </a:moveTo>
                <a:cubicBezTo>
                  <a:pt x="8184594" y="1797003"/>
                  <a:pt x="8186630" y="1800058"/>
                  <a:pt x="8186630" y="1803111"/>
                </a:cubicBezTo>
                <a:cubicBezTo>
                  <a:pt x="8186630" y="1806166"/>
                  <a:pt x="8184594" y="1808202"/>
                  <a:pt x="8181540" y="1808202"/>
                </a:cubicBezTo>
                <a:cubicBezTo>
                  <a:pt x="8178485" y="1808202"/>
                  <a:pt x="8176449" y="1806166"/>
                  <a:pt x="8176449" y="1803111"/>
                </a:cubicBezTo>
                <a:cubicBezTo>
                  <a:pt x="8176449" y="1800058"/>
                  <a:pt x="8178485" y="1798022"/>
                  <a:pt x="8181540" y="1798022"/>
                </a:cubicBezTo>
                <a:close/>
                <a:moveTo>
                  <a:pt x="5724840" y="1792952"/>
                </a:moveTo>
                <a:cubicBezTo>
                  <a:pt x="5727896" y="1792952"/>
                  <a:pt x="5730949" y="1796006"/>
                  <a:pt x="5730949" y="1799061"/>
                </a:cubicBezTo>
                <a:cubicBezTo>
                  <a:pt x="5730949" y="1802116"/>
                  <a:pt x="5727896" y="1805170"/>
                  <a:pt x="5724840" y="1805170"/>
                </a:cubicBezTo>
                <a:cubicBezTo>
                  <a:pt x="5721787" y="1805170"/>
                  <a:pt x="5718734" y="1802116"/>
                  <a:pt x="5718734" y="1799061"/>
                </a:cubicBezTo>
                <a:cubicBezTo>
                  <a:pt x="5718734" y="1796006"/>
                  <a:pt x="5721787" y="1792952"/>
                  <a:pt x="5724840" y="1792952"/>
                </a:cubicBezTo>
                <a:close/>
                <a:moveTo>
                  <a:pt x="10191302" y="1791912"/>
                </a:moveTo>
                <a:cubicBezTo>
                  <a:pt x="10198429" y="1791912"/>
                  <a:pt x="10204538" y="1798021"/>
                  <a:pt x="10204538" y="1805147"/>
                </a:cubicBezTo>
                <a:cubicBezTo>
                  <a:pt x="10204538" y="1812274"/>
                  <a:pt x="10198429" y="1818383"/>
                  <a:pt x="10191302" y="1818383"/>
                </a:cubicBezTo>
                <a:cubicBezTo>
                  <a:pt x="10184175" y="1818383"/>
                  <a:pt x="10178067" y="1812274"/>
                  <a:pt x="10178067" y="1805147"/>
                </a:cubicBezTo>
                <a:cubicBezTo>
                  <a:pt x="10178067" y="1798021"/>
                  <a:pt x="10184175" y="1791912"/>
                  <a:pt x="10191302" y="1791912"/>
                </a:cubicBezTo>
                <a:close/>
                <a:moveTo>
                  <a:pt x="5611817" y="1782750"/>
                </a:moveTo>
                <a:cubicBezTo>
                  <a:pt x="5612835" y="1782750"/>
                  <a:pt x="5613854" y="1783768"/>
                  <a:pt x="5613854" y="1784786"/>
                </a:cubicBezTo>
                <a:cubicBezTo>
                  <a:pt x="5613854" y="1785804"/>
                  <a:pt x="5612835" y="1786822"/>
                  <a:pt x="5611817" y="1786822"/>
                </a:cubicBezTo>
                <a:cubicBezTo>
                  <a:pt x="5610799" y="1786822"/>
                  <a:pt x="5609781" y="1785804"/>
                  <a:pt x="5609781" y="1784786"/>
                </a:cubicBezTo>
                <a:cubicBezTo>
                  <a:pt x="5609781" y="1783768"/>
                  <a:pt x="5610799" y="1782750"/>
                  <a:pt x="5611817" y="1782750"/>
                </a:cubicBezTo>
                <a:close/>
                <a:moveTo>
                  <a:pt x="2172677" y="1781757"/>
                </a:moveTo>
                <a:cubicBezTo>
                  <a:pt x="2184894" y="1781757"/>
                  <a:pt x="2195074" y="1791938"/>
                  <a:pt x="2195074" y="1804157"/>
                </a:cubicBezTo>
                <a:cubicBezTo>
                  <a:pt x="2195074" y="1816374"/>
                  <a:pt x="2184894" y="1826554"/>
                  <a:pt x="2172677" y="1826554"/>
                </a:cubicBezTo>
                <a:cubicBezTo>
                  <a:pt x="2160460" y="1826554"/>
                  <a:pt x="2150279" y="1816374"/>
                  <a:pt x="2150279" y="1804157"/>
                </a:cubicBezTo>
                <a:cubicBezTo>
                  <a:pt x="2150279" y="1791938"/>
                  <a:pt x="2160460" y="1781757"/>
                  <a:pt x="2172677" y="1781757"/>
                </a:cubicBezTo>
                <a:close/>
                <a:moveTo>
                  <a:pt x="8210047" y="1762412"/>
                </a:moveTo>
                <a:cubicBezTo>
                  <a:pt x="8215138" y="1762412"/>
                  <a:pt x="8219210" y="1766483"/>
                  <a:pt x="8219210" y="1771574"/>
                </a:cubicBezTo>
                <a:cubicBezTo>
                  <a:pt x="8219210" y="1776666"/>
                  <a:pt x="8215138" y="1780737"/>
                  <a:pt x="8210047" y="1780737"/>
                </a:cubicBezTo>
                <a:cubicBezTo>
                  <a:pt x="8204957" y="1780737"/>
                  <a:pt x="8200884" y="1776666"/>
                  <a:pt x="8200884" y="1771574"/>
                </a:cubicBezTo>
                <a:cubicBezTo>
                  <a:pt x="8200884" y="1766483"/>
                  <a:pt x="8204957" y="1762412"/>
                  <a:pt x="8210047" y="1762412"/>
                </a:cubicBezTo>
                <a:close/>
                <a:moveTo>
                  <a:pt x="559930" y="1753225"/>
                </a:moveTo>
                <a:cubicBezTo>
                  <a:pt x="567056" y="1753225"/>
                  <a:pt x="572147" y="1758316"/>
                  <a:pt x="572147" y="1765442"/>
                </a:cubicBezTo>
                <a:cubicBezTo>
                  <a:pt x="572147" y="1771551"/>
                  <a:pt x="567056" y="1777660"/>
                  <a:pt x="559930" y="1777660"/>
                </a:cubicBezTo>
                <a:cubicBezTo>
                  <a:pt x="553821" y="1777660"/>
                  <a:pt x="547713" y="1772569"/>
                  <a:pt x="547713" y="1765442"/>
                </a:cubicBezTo>
                <a:cubicBezTo>
                  <a:pt x="547713" y="1759333"/>
                  <a:pt x="552804" y="1753225"/>
                  <a:pt x="559930" y="1753225"/>
                </a:cubicBezTo>
                <a:close/>
                <a:moveTo>
                  <a:pt x="6170759" y="1745079"/>
                </a:moveTo>
                <a:cubicBezTo>
                  <a:pt x="6175850" y="1744060"/>
                  <a:pt x="6179922" y="1748132"/>
                  <a:pt x="6179922" y="1754241"/>
                </a:cubicBezTo>
                <a:cubicBezTo>
                  <a:pt x="6179922" y="1759332"/>
                  <a:pt x="6175850" y="1763405"/>
                  <a:pt x="6170759" y="1763405"/>
                </a:cubicBezTo>
                <a:cubicBezTo>
                  <a:pt x="6165669" y="1763405"/>
                  <a:pt x="6160578" y="1759332"/>
                  <a:pt x="6160578" y="1754241"/>
                </a:cubicBezTo>
                <a:cubicBezTo>
                  <a:pt x="6160578" y="1749150"/>
                  <a:pt x="6164651" y="1745079"/>
                  <a:pt x="6170759" y="1745079"/>
                </a:cubicBezTo>
                <a:close/>
                <a:moveTo>
                  <a:pt x="7806873" y="1737952"/>
                </a:moveTo>
                <a:cubicBezTo>
                  <a:pt x="7809927" y="1737952"/>
                  <a:pt x="7811963" y="1739988"/>
                  <a:pt x="7811963" y="1743043"/>
                </a:cubicBezTo>
                <a:cubicBezTo>
                  <a:pt x="7811963" y="1745079"/>
                  <a:pt x="7809927" y="1748133"/>
                  <a:pt x="7806873" y="1748133"/>
                </a:cubicBezTo>
                <a:cubicBezTo>
                  <a:pt x="7803818" y="1748133"/>
                  <a:pt x="7801782" y="1746097"/>
                  <a:pt x="7801782" y="1743043"/>
                </a:cubicBezTo>
                <a:cubicBezTo>
                  <a:pt x="7801782" y="1739988"/>
                  <a:pt x="7803818" y="1737952"/>
                  <a:pt x="7806873" y="1737952"/>
                </a:cubicBezTo>
                <a:close/>
                <a:moveTo>
                  <a:pt x="961068" y="1706391"/>
                </a:moveTo>
                <a:cubicBezTo>
                  <a:pt x="964122" y="1706391"/>
                  <a:pt x="967176" y="1708427"/>
                  <a:pt x="967176" y="1712500"/>
                </a:cubicBezTo>
                <a:cubicBezTo>
                  <a:pt x="967176" y="1715555"/>
                  <a:pt x="964122" y="1718608"/>
                  <a:pt x="961068" y="1718608"/>
                </a:cubicBezTo>
                <a:cubicBezTo>
                  <a:pt x="958013" y="1718608"/>
                  <a:pt x="954959" y="1715555"/>
                  <a:pt x="954959" y="1712500"/>
                </a:cubicBezTo>
                <a:cubicBezTo>
                  <a:pt x="954959" y="1709445"/>
                  <a:pt x="958013" y="1706391"/>
                  <a:pt x="961068" y="1706391"/>
                </a:cubicBezTo>
                <a:close/>
                <a:moveTo>
                  <a:pt x="4813613" y="1703336"/>
                </a:moveTo>
                <a:cubicBezTo>
                  <a:pt x="4815650" y="1703336"/>
                  <a:pt x="4817688" y="1705371"/>
                  <a:pt x="4817688" y="1707408"/>
                </a:cubicBezTo>
                <a:cubicBezTo>
                  <a:pt x="4817688" y="1709444"/>
                  <a:pt x="4815650" y="1711481"/>
                  <a:pt x="4813613" y="1711481"/>
                </a:cubicBezTo>
                <a:cubicBezTo>
                  <a:pt x="4811579" y="1711481"/>
                  <a:pt x="4809541" y="1709444"/>
                  <a:pt x="4809541" y="1707408"/>
                </a:cubicBezTo>
                <a:cubicBezTo>
                  <a:pt x="4809541" y="1705371"/>
                  <a:pt x="4811579" y="1703336"/>
                  <a:pt x="4813613" y="1703336"/>
                </a:cubicBezTo>
                <a:close/>
                <a:moveTo>
                  <a:pt x="4269970" y="1698253"/>
                </a:moveTo>
                <a:cubicBezTo>
                  <a:pt x="4287274" y="1699272"/>
                  <a:pt x="4300511" y="1712507"/>
                  <a:pt x="4300511" y="1728798"/>
                </a:cubicBezTo>
                <a:cubicBezTo>
                  <a:pt x="4300511" y="1745088"/>
                  <a:pt x="4287274" y="1758324"/>
                  <a:pt x="4269970" y="1758324"/>
                </a:cubicBezTo>
                <a:cubicBezTo>
                  <a:pt x="4253681" y="1758324"/>
                  <a:pt x="4239427" y="1745088"/>
                  <a:pt x="4239427" y="1728798"/>
                </a:cubicBezTo>
                <a:cubicBezTo>
                  <a:pt x="4239427" y="1712507"/>
                  <a:pt x="4252663" y="1698253"/>
                  <a:pt x="4269970" y="1698253"/>
                </a:cubicBezTo>
                <a:close/>
                <a:moveTo>
                  <a:pt x="7008670" y="1697244"/>
                </a:moveTo>
                <a:cubicBezTo>
                  <a:pt x="7010705" y="1697244"/>
                  <a:pt x="7013760" y="1699281"/>
                  <a:pt x="7013760" y="1702335"/>
                </a:cubicBezTo>
                <a:cubicBezTo>
                  <a:pt x="7013760" y="1705389"/>
                  <a:pt x="7011724" y="1707425"/>
                  <a:pt x="7008670" y="1707425"/>
                </a:cubicBezTo>
                <a:cubicBezTo>
                  <a:pt x="7005615" y="1707425"/>
                  <a:pt x="7003579" y="1705389"/>
                  <a:pt x="7003579" y="1702335"/>
                </a:cubicBezTo>
                <a:cubicBezTo>
                  <a:pt x="7003579" y="1699281"/>
                  <a:pt x="7005615" y="1697244"/>
                  <a:pt x="7008670" y="1697244"/>
                </a:cubicBezTo>
                <a:close/>
                <a:moveTo>
                  <a:pt x="3364842" y="1697228"/>
                </a:moveTo>
                <a:cubicBezTo>
                  <a:pt x="3367896" y="1697228"/>
                  <a:pt x="3370952" y="1700282"/>
                  <a:pt x="3370952" y="1703336"/>
                </a:cubicBezTo>
                <a:cubicBezTo>
                  <a:pt x="3370952" y="1707409"/>
                  <a:pt x="3367896" y="1709445"/>
                  <a:pt x="3364842" y="1709445"/>
                </a:cubicBezTo>
                <a:cubicBezTo>
                  <a:pt x="3360770" y="1709445"/>
                  <a:pt x="3358734" y="1706391"/>
                  <a:pt x="3358734" y="1703336"/>
                </a:cubicBezTo>
                <a:cubicBezTo>
                  <a:pt x="3358734" y="1700282"/>
                  <a:pt x="3361788" y="1697228"/>
                  <a:pt x="3364842" y="1697228"/>
                </a:cubicBezTo>
                <a:close/>
                <a:moveTo>
                  <a:pt x="1989412" y="1695213"/>
                </a:moveTo>
                <a:cubicBezTo>
                  <a:pt x="1995522" y="1695213"/>
                  <a:pt x="2000613" y="1700305"/>
                  <a:pt x="2000613" y="1706413"/>
                </a:cubicBezTo>
                <a:cubicBezTo>
                  <a:pt x="2000613" y="1712522"/>
                  <a:pt x="1995522" y="1717613"/>
                  <a:pt x="1989412" y="1717613"/>
                </a:cubicBezTo>
                <a:cubicBezTo>
                  <a:pt x="1983305" y="1717613"/>
                  <a:pt x="1978214" y="1712522"/>
                  <a:pt x="1978214" y="1706413"/>
                </a:cubicBezTo>
                <a:cubicBezTo>
                  <a:pt x="1978214" y="1700305"/>
                  <a:pt x="1983305" y="1695213"/>
                  <a:pt x="1989412" y="1695213"/>
                </a:cubicBezTo>
                <a:close/>
                <a:moveTo>
                  <a:pt x="3038026" y="1681956"/>
                </a:moveTo>
                <a:cubicBezTo>
                  <a:pt x="3039044" y="1680938"/>
                  <a:pt x="3040062" y="1681956"/>
                  <a:pt x="3040062" y="1683992"/>
                </a:cubicBezTo>
                <a:cubicBezTo>
                  <a:pt x="3040062" y="1685011"/>
                  <a:pt x="3039044" y="1686029"/>
                  <a:pt x="3038026" y="1686029"/>
                </a:cubicBezTo>
                <a:cubicBezTo>
                  <a:pt x="3037008" y="1686029"/>
                  <a:pt x="3035990" y="1685011"/>
                  <a:pt x="3035990" y="1683992"/>
                </a:cubicBezTo>
                <a:cubicBezTo>
                  <a:pt x="3035990" y="1682974"/>
                  <a:pt x="3037008" y="1681956"/>
                  <a:pt x="3038026" y="1681956"/>
                </a:cubicBezTo>
                <a:close/>
                <a:moveTo>
                  <a:pt x="2787638" y="1677907"/>
                </a:moveTo>
                <a:cubicBezTo>
                  <a:pt x="2796801" y="1677907"/>
                  <a:pt x="2803927" y="1685033"/>
                  <a:pt x="2803927" y="1694197"/>
                </a:cubicBezTo>
                <a:cubicBezTo>
                  <a:pt x="2803927" y="1703360"/>
                  <a:pt x="2796801" y="1710486"/>
                  <a:pt x="2787638" y="1710486"/>
                </a:cubicBezTo>
                <a:cubicBezTo>
                  <a:pt x="2778479" y="1710486"/>
                  <a:pt x="2771350" y="1703360"/>
                  <a:pt x="2771350" y="1694197"/>
                </a:cubicBezTo>
                <a:cubicBezTo>
                  <a:pt x="2771350" y="1685033"/>
                  <a:pt x="2778479" y="1677907"/>
                  <a:pt x="2787638" y="1677907"/>
                </a:cubicBezTo>
                <a:close/>
                <a:moveTo>
                  <a:pt x="8908476" y="1670778"/>
                </a:moveTo>
                <a:cubicBezTo>
                  <a:pt x="8910512" y="1670778"/>
                  <a:pt x="8913566" y="1672813"/>
                  <a:pt x="8913566" y="1675869"/>
                </a:cubicBezTo>
                <a:cubicBezTo>
                  <a:pt x="8913566" y="1678923"/>
                  <a:pt x="8911530" y="1680959"/>
                  <a:pt x="8908476" y="1680959"/>
                </a:cubicBezTo>
                <a:cubicBezTo>
                  <a:pt x="8905421" y="1680959"/>
                  <a:pt x="8903385" y="1678923"/>
                  <a:pt x="8903385" y="1675869"/>
                </a:cubicBezTo>
                <a:cubicBezTo>
                  <a:pt x="8903385" y="1672813"/>
                  <a:pt x="8905421" y="1670778"/>
                  <a:pt x="8908476" y="1670778"/>
                </a:cubicBezTo>
                <a:close/>
                <a:moveTo>
                  <a:pt x="9803401" y="1667723"/>
                </a:moveTo>
                <a:cubicBezTo>
                  <a:pt x="9809509" y="1667723"/>
                  <a:pt x="9815617" y="1672813"/>
                  <a:pt x="9815617" y="1679940"/>
                </a:cubicBezTo>
                <a:cubicBezTo>
                  <a:pt x="9815617" y="1686048"/>
                  <a:pt x="9810527" y="1692156"/>
                  <a:pt x="9803401" y="1692156"/>
                </a:cubicBezTo>
                <a:cubicBezTo>
                  <a:pt x="9796274" y="1692156"/>
                  <a:pt x="9791183" y="1687066"/>
                  <a:pt x="9791183" y="1679940"/>
                </a:cubicBezTo>
                <a:cubicBezTo>
                  <a:pt x="9791183" y="1673832"/>
                  <a:pt x="9796274" y="1667723"/>
                  <a:pt x="9803401" y="1667723"/>
                </a:cubicBezTo>
                <a:close/>
                <a:moveTo>
                  <a:pt x="7189895" y="1665690"/>
                </a:moveTo>
                <a:cubicBezTo>
                  <a:pt x="7197021" y="1665690"/>
                  <a:pt x="7202112" y="1670781"/>
                  <a:pt x="7202112" y="1677908"/>
                </a:cubicBezTo>
                <a:cubicBezTo>
                  <a:pt x="7202112" y="1685034"/>
                  <a:pt x="7197021" y="1690124"/>
                  <a:pt x="7189895" y="1690124"/>
                </a:cubicBezTo>
                <a:cubicBezTo>
                  <a:pt x="7182768" y="1690124"/>
                  <a:pt x="7177677" y="1685034"/>
                  <a:pt x="7177677" y="1677908"/>
                </a:cubicBezTo>
                <a:cubicBezTo>
                  <a:pt x="7177677" y="1670781"/>
                  <a:pt x="7182768" y="1665690"/>
                  <a:pt x="7189895" y="1665690"/>
                </a:cubicBezTo>
                <a:close/>
                <a:moveTo>
                  <a:pt x="6840681" y="1665682"/>
                </a:moveTo>
                <a:cubicBezTo>
                  <a:pt x="6869188" y="1665682"/>
                  <a:pt x="6890568" y="1688080"/>
                  <a:pt x="6890568" y="1714552"/>
                </a:cubicBezTo>
                <a:cubicBezTo>
                  <a:pt x="6890568" y="1742044"/>
                  <a:pt x="6868170" y="1763425"/>
                  <a:pt x="6840681" y="1763425"/>
                </a:cubicBezTo>
                <a:cubicBezTo>
                  <a:pt x="6813192" y="1763425"/>
                  <a:pt x="6790793" y="1741026"/>
                  <a:pt x="6790793" y="1714552"/>
                </a:cubicBezTo>
                <a:cubicBezTo>
                  <a:pt x="6790793" y="1687063"/>
                  <a:pt x="6813192" y="1665682"/>
                  <a:pt x="6840681" y="1665682"/>
                </a:cubicBezTo>
                <a:close/>
                <a:moveTo>
                  <a:pt x="4489879" y="1651438"/>
                </a:moveTo>
                <a:cubicBezTo>
                  <a:pt x="4494968" y="1651438"/>
                  <a:pt x="4500062" y="1656528"/>
                  <a:pt x="4500062" y="1661619"/>
                </a:cubicBezTo>
                <a:cubicBezTo>
                  <a:pt x="4500062" y="1666710"/>
                  <a:pt x="4495988" y="1671800"/>
                  <a:pt x="4489879" y="1671800"/>
                </a:cubicBezTo>
                <a:cubicBezTo>
                  <a:pt x="4484789" y="1671800"/>
                  <a:pt x="4479698" y="1667727"/>
                  <a:pt x="4479698" y="1661619"/>
                </a:cubicBezTo>
                <a:cubicBezTo>
                  <a:pt x="4479698" y="1656528"/>
                  <a:pt x="4483769" y="1651438"/>
                  <a:pt x="4489879" y="1651438"/>
                </a:cubicBezTo>
                <a:close/>
                <a:moveTo>
                  <a:pt x="4124356" y="1643267"/>
                </a:moveTo>
                <a:cubicBezTo>
                  <a:pt x="4130464" y="1643267"/>
                  <a:pt x="4135556" y="1648358"/>
                  <a:pt x="4135556" y="1654466"/>
                </a:cubicBezTo>
                <a:cubicBezTo>
                  <a:pt x="4135556" y="1660575"/>
                  <a:pt x="4130464" y="1665666"/>
                  <a:pt x="4124356" y="1665666"/>
                </a:cubicBezTo>
                <a:cubicBezTo>
                  <a:pt x="4118247" y="1665666"/>
                  <a:pt x="4113157" y="1660575"/>
                  <a:pt x="4113157" y="1654466"/>
                </a:cubicBezTo>
                <a:cubicBezTo>
                  <a:pt x="4113157" y="1648358"/>
                  <a:pt x="4118247" y="1643267"/>
                  <a:pt x="4124356" y="1643267"/>
                </a:cubicBezTo>
                <a:close/>
                <a:moveTo>
                  <a:pt x="1369383" y="1634128"/>
                </a:moveTo>
                <a:cubicBezTo>
                  <a:pt x="1378546" y="1634128"/>
                  <a:pt x="1384655" y="1641256"/>
                  <a:pt x="1384655" y="1649400"/>
                </a:cubicBezTo>
                <a:cubicBezTo>
                  <a:pt x="1384655" y="1657544"/>
                  <a:pt x="1377528" y="1664671"/>
                  <a:pt x="1369383" y="1664671"/>
                </a:cubicBezTo>
                <a:cubicBezTo>
                  <a:pt x="1361238" y="1664671"/>
                  <a:pt x="1354111" y="1657544"/>
                  <a:pt x="1354111" y="1649400"/>
                </a:cubicBezTo>
                <a:cubicBezTo>
                  <a:pt x="1354111" y="1641256"/>
                  <a:pt x="1361238" y="1634128"/>
                  <a:pt x="1369383" y="1634128"/>
                </a:cubicBezTo>
                <a:close/>
                <a:moveTo>
                  <a:pt x="9290270" y="1625987"/>
                </a:moveTo>
                <a:cubicBezTo>
                  <a:pt x="9293324" y="1625987"/>
                  <a:pt x="9295360" y="1628022"/>
                  <a:pt x="9295360" y="1631077"/>
                </a:cubicBezTo>
                <a:cubicBezTo>
                  <a:pt x="9295360" y="1634131"/>
                  <a:pt x="9293324" y="1636167"/>
                  <a:pt x="9290270" y="1636167"/>
                </a:cubicBezTo>
                <a:cubicBezTo>
                  <a:pt x="9287215" y="1636167"/>
                  <a:pt x="9285179" y="1634131"/>
                  <a:pt x="9285179" y="1631077"/>
                </a:cubicBezTo>
                <a:cubicBezTo>
                  <a:pt x="9285179" y="1628022"/>
                  <a:pt x="9287215" y="1625987"/>
                  <a:pt x="9290270" y="1625987"/>
                </a:cubicBezTo>
                <a:close/>
                <a:moveTo>
                  <a:pt x="1867190" y="1615780"/>
                </a:moveTo>
                <a:cubicBezTo>
                  <a:pt x="1874317" y="1615780"/>
                  <a:pt x="1879408" y="1620871"/>
                  <a:pt x="1879408" y="1627997"/>
                </a:cubicBezTo>
                <a:cubicBezTo>
                  <a:pt x="1879408" y="1635124"/>
                  <a:pt x="1874317" y="1640215"/>
                  <a:pt x="1867190" y="1640215"/>
                </a:cubicBezTo>
                <a:cubicBezTo>
                  <a:pt x="1860064" y="1640215"/>
                  <a:pt x="1854973" y="1635124"/>
                  <a:pt x="1854973" y="1627997"/>
                </a:cubicBezTo>
                <a:cubicBezTo>
                  <a:pt x="1854973" y="1621888"/>
                  <a:pt x="1860064" y="1615780"/>
                  <a:pt x="1867190" y="1615780"/>
                </a:cubicBezTo>
                <a:close/>
                <a:moveTo>
                  <a:pt x="1952765" y="1611732"/>
                </a:moveTo>
                <a:cubicBezTo>
                  <a:pt x="1970074" y="1611732"/>
                  <a:pt x="1985346" y="1627003"/>
                  <a:pt x="1985346" y="1644310"/>
                </a:cubicBezTo>
                <a:cubicBezTo>
                  <a:pt x="1985346" y="1662635"/>
                  <a:pt x="1971092" y="1676889"/>
                  <a:pt x="1952765" y="1676889"/>
                </a:cubicBezTo>
                <a:cubicBezTo>
                  <a:pt x="1934440" y="1676889"/>
                  <a:pt x="1920186" y="1662635"/>
                  <a:pt x="1920186" y="1644310"/>
                </a:cubicBezTo>
                <a:cubicBezTo>
                  <a:pt x="1920186" y="1625985"/>
                  <a:pt x="1934440" y="1611732"/>
                  <a:pt x="1952765" y="1611732"/>
                </a:cubicBezTo>
                <a:close/>
                <a:moveTo>
                  <a:pt x="7601213" y="1601545"/>
                </a:moveTo>
                <a:cubicBezTo>
                  <a:pt x="7607322" y="1601545"/>
                  <a:pt x="7612413" y="1606636"/>
                  <a:pt x="7612413" y="1612743"/>
                </a:cubicBezTo>
                <a:cubicBezTo>
                  <a:pt x="7612413" y="1618852"/>
                  <a:pt x="7607322" y="1623943"/>
                  <a:pt x="7601213" y="1623943"/>
                </a:cubicBezTo>
                <a:cubicBezTo>
                  <a:pt x="7595105" y="1623943"/>
                  <a:pt x="7590014" y="1618852"/>
                  <a:pt x="7590014" y="1612743"/>
                </a:cubicBezTo>
                <a:cubicBezTo>
                  <a:pt x="7590014" y="1606636"/>
                  <a:pt x="7595105" y="1601545"/>
                  <a:pt x="7601213" y="1601545"/>
                </a:cubicBezTo>
                <a:close/>
                <a:moveTo>
                  <a:pt x="4432839" y="1598471"/>
                </a:moveTo>
                <a:cubicBezTo>
                  <a:pt x="4443020" y="1598471"/>
                  <a:pt x="4450147" y="1606616"/>
                  <a:pt x="4450147" y="1615779"/>
                </a:cubicBezTo>
                <a:cubicBezTo>
                  <a:pt x="4450147" y="1624941"/>
                  <a:pt x="4443020" y="1633087"/>
                  <a:pt x="4432839" y="1633087"/>
                </a:cubicBezTo>
                <a:cubicBezTo>
                  <a:pt x="4423675" y="1633087"/>
                  <a:pt x="4415530" y="1625960"/>
                  <a:pt x="4415530" y="1615779"/>
                </a:cubicBezTo>
                <a:cubicBezTo>
                  <a:pt x="4415530" y="1606616"/>
                  <a:pt x="4422657" y="1598471"/>
                  <a:pt x="4432839" y="1598471"/>
                </a:cubicBezTo>
                <a:close/>
                <a:moveTo>
                  <a:pt x="8604059" y="1598470"/>
                </a:moveTo>
                <a:cubicBezTo>
                  <a:pt x="8616276" y="1598470"/>
                  <a:pt x="8627476" y="1608650"/>
                  <a:pt x="8627476" y="1621886"/>
                </a:cubicBezTo>
                <a:cubicBezTo>
                  <a:pt x="8627476" y="1634103"/>
                  <a:pt x="8617295" y="1645302"/>
                  <a:pt x="8604059" y="1645302"/>
                </a:cubicBezTo>
                <a:cubicBezTo>
                  <a:pt x="8590823" y="1645302"/>
                  <a:pt x="8580642" y="1635121"/>
                  <a:pt x="8580642" y="1621886"/>
                </a:cubicBezTo>
                <a:cubicBezTo>
                  <a:pt x="8580642" y="1608650"/>
                  <a:pt x="8590823" y="1598470"/>
                  <a:pt x="8604059" y="1598470"/>
                </a:cubicBezTo>
                <a:close/>
                <a:moveTo>
                  <a:pt x="970231" y="1592364"/>
                </a:moveTo>
                <a:cubicBezTo>
                  <a:pt x="979394" y="1592364"/>
                  <a:pt x="985503" y="1599491"/>
                  <a:pt x="985503" y="1607636"/>
                </a:cubicBezTo>
                <a:cubicBezTo>
                  <a:pt x="985503" y="1615781"/>
                  <a:pt x="978376" y="1622908"/>
                  <a:pt x="970231" y="1622908"/>
                </a:cubicBezTo>
                <a:cubicBezTo>
                  <a:pt x="962086" y="1622908"/>
                  <a:pt x="954959" y="1615781"/>
                  <a:pt x="954959" y="1607636"/>
                </a:cubicBezTo>
                <a:cubicBezTo>
                  <a:pt x="954959" y="1599491"/>
                  <a:pt x="962086" y="1592364"/>
                  <a:pt x="970231" y="1592364"/>
                </a:cubicBezTo>
                <a:close/>
                <a:moveTo>
                  <a:pt x="8077693" y="1588309"/>
                </a:moveTo>
                <a:cubicBezTo>
                  <a:pt x="8088892" y="1588309"/>
                  <a:pt x="8099073" y="1597471"/>
                  <a:pt x="8099073" y="1609690"/>
                </a:cubicBezTo>
                <a:cubicBezTo>
                  <a:pt x="8099073" y="1621906"/>
                  <a:pt x="8088892" y="1631068"/>
                  <a:pt x="8077693" y="1631068"/>
                </a:cubicBezTo>
                <a:cubicBezTo>
                  <a:pt x="8065475" y="1631068"/>
                  <a:pt x="8056312" y="1621906"/>
                  <a:pt x="8056312" y="1609690"/>
                </a:cubicBezTo>
                <a:cubicBezTo>
                  <a:pt x="8056312" y="1597471"/>
                  <a:pt x="8066493" y="1588309"/>
                  <a:pt x="8077693" y="1588309"/>
                </a:cubicBezTo>
                <a:close/>
                <a:moveTo>
                  <a:pt x="10993578" y="1587269"/>
                </a:moveTo>
                <a:cubicBezTo>
                  <a:pt x="10999687" y="1588288"/>
                  <a:pt x="11004777" y="1593379"/>
                  <a:pt x="11004777" y="1598469"/>
                </a:cubicBezTo>
                <a:cubicBezTo>
                  <a:pt x="11004777" y="1604577"/>
                  <a:pt x="10999687" y="1609668"/>
                  <a:pt x="10993578" y="1609668"/>
                </a:cubicBezTo>
                <a:cubicBezTo>
                  <a:pt x="10987469" y="1609668"/>
                  <a:pt x="10982378" y="1604577"/>
                  <a:pt x="10982378" y="1598469"/>
                </a:cubicBezTo>
                <a:cubicBezTo>
                  <a:pt x="10982378" y="1592360"/>
                  <a:pt x="10987469" y="1587269"/>
                  <a:pt x="10993578" y="1587269"/>
                </a:cubicBezTo>
                <a:close/>
                <a:moveTo>
                  <a:pt x="1053773" y="1581190"/>
                </a:moveTo>
                <a:cubicBezTo>
                  <a:pt x="1057845" y="1580171"/>
                  <a:pt x="1061918" y="1584246"/>
                  <a:pt x="1061918" y="1589335"/>
                </a:cubicBezTo>
                <a:cubicBezTo>
                  <a:pt x="1061918" y="1594424"/>
                  <a:pt x="1057845" y="1597478"/>
                  <a:pt x="1053773" y="1597478"/>
                </a:cubicBezTo>
                <a:cubicBezTo>
                  <a:pt x="1048682" y="1597478"/>
                  <a:pt x="1045628" y="1593408"/>
                  <a:pt x="1045628" y="1589335"/>
                </a:cubicBezTo>
                <a:cubicBezTo>
                  <a:pt x="1045628" y="1584246"/>
                  <a:pt x="1049700" y="1581190"/>
                  <a:pt x="1053773" y="1581190"/>
                </a:cubicBezTo>
                <a:close/>
                <a:moveTo>
                  <a:pt x="6563753" y="1579126"/>
                </a:moveTo>
                <a:cubicBezTo>
                  <a:pt x="6569861" y="1579126"/>
                  <a:pt x="6574952" y="1584217"/>
                  <a:pt x="6574952" y="1590325"/>
                </a:cubicBezTo>
                <a:cubicBezTo>
                  <a:pt x="6574952" y="1596434"/>
                  <a:pt x="6569861" y="1601524"/>
                  <a:pt x="6563753" y="1601524"/>
                </a:cubicBezTo>
                <a:cubicBezTo>
                  <a:pt x="6557644" y="1601524"/>
                  <a:pt x="6552553" y="1596434"/>
                  <a:pt x="6552553" y="1590325"/>
                </a:cubicBezTo>
                <a:cubicBezTo>
                  <a:pt x="6552553" y="1584217"/>
                  <a:pt x="6557644" y="1579126"/>
                  <a:pt x="6563753" y="1579126"/>
                </a:cubicBezTo>
                <a:close/>
                <a:moveTo>
                  <a:pt x="9187440" y="1578129"/>
                </a:moveTo>
                <a:cubicBezTo>
                  <a:pt x="9193548" y="1578129"/>
                  <a:pt x="9198639" y="1583220"/>
                  <a:pt x="9198639" y="1589328"/>
                </a:cubicBezTo>
                <a:cubicBezTo>
                  <a:pt x="9198639" y="1595436"/>
                  <a:pt x="9193548" y="1600526"/>
                  <a:pt x="9187440" y="1600526"/>
                </a:cubicBezTo>
                <a:cubicBezTo>
                  <a:pt x="9181331" y="1600526"/>
                  <a:pt x="9176240" y="1595436"/>
                  <a:pt x="9176240" y="1589328"/>
                </a:cubicBezTo>
                <a:cubicBezTo>
                  <a:pt x="9176240" y="1583220"/>
                  <a:pt x="9181331" y="1578129"/>
                  <a:pt x="9187440" y="1578129"/>
                </a:cubicBezTo>
                <a:close/>
                <a:moveTo>
                  <a:pt x="5811366" y="1539421"/>
                </a:moveTo>
                <a:cubicBezTo>
                  <a:pt x="5816457" y="1539421"/>
                  <a:pt x="5821547" y="1543493"/>
                  <a:pt x="5821547" y="1549602"/>
                </a:cubicBezTo>
                <a:cubicBezTo>
                  <a:pt x="5821547" y="1555711"/>
                  <a:pt x="5816457" y="1559783"/>
                  <a:pt x="5811366" y="1559783"/>
                </a:cubicBezTo>
                <a:cubicBezTo>
                  <a:pt x="5805258" y="1559783"/>
                  <a:pt x="5801185" y="1555711"/>
                  <a:pt x="5801185" y="1549602"/>
                </a:cubicBezTo>
                <a:cubicBezTo>
                  <a:pt x="5801185" y="1544512"/>
                  <a:pt x="5805258" y="1539421"/>
                  <a:pt x="5811366" y="1539421"/>
                </a:cubicBezTo>
                <a:close/>
                <a:moveTo>
                  <a:pt x="6556626" y="1510942"/>
                </a:moveTo>
                <a:cubicBezTo>
                  <a:pt x="6562734" y="1510942"/>
                  <a:pt x="6568843" y="1516032"/>
                  <a:pt x="6568843" y="1523160"/>
                </a:cubicBezTo>
                <a:cubicBezTo>
                  <a:pt x="6568843" y="1530285"/>
                  <a:pt x="6563752" y="1535375"/>
                  <a:pt x="6556626" y="1535375"/>
                </a:cubicBezTo>
                <a:cubicBezTo>
                  <a:pt x="6549499" y="1535375"/>
                  <a:pt x="6544408" y="1530285"/>
                  <a:pt x="6544408" y="1523160"/>
                </a:cubicBezTo>
                <a:cubicBezTo>
                  <a:pt x="6544408" y="1516032"/>
                  <a:pt x="6549499" y="1510942"/>
                  <a:pt x="6556626" y="1510942"/>
                </a:cubicBezTo>
                <a:close/>
                <a:moveTo>
                  <a:pt x="5064100" y="1507884"/>
                </a:moveTo>
                <a:cubicBezTo>
                  <a:pt x="5071226" y="1506866"/>
                  <a:pt x="5076314" y="1512975"/>
                  <a:pt x="5076314" y="1520102"/>
                </a:cubicBezTo>
                <a:cubicBezTo>
                  <a:pt x="5076314" y="1527228"/>
                  <a:pt x="5071226" y="1532317"/>
                  <a:pt x="5064100" y="1532317"/>
                </a:cubicBezTo>
                <a:cubicBezTo>
                  <a:pt x="5056975" y="1532317"/>
                  <a:pt x="5051886" y="1527228"/>
                  <a:pt x="5051886" y="1520102"/>
                </a:cubicBezTo>
                <a:cubicBezTo>
                  <a:pt x="5051886" y="1512975"/>
                  <a:pt x="5056975" y="1507884"/>
                  <a:pt x="5064100" y="1507884"/>
                </a:cubicBezTo>
                <a:close/>
                <a:moveTo>
                  <a:pt x="12045293" y="1495671"/>
                </a:moveTo>
                <a:cubicBezTo>
                  <a:pt x="12061582" y="1496689"/>
                  <a:pt x="12074818" y="1509924"/>
                  <a:pt x="12074818" y="1525195"/>
                </a:cubicBezTo>
                <a:cubicBezTo>
                  <a:pt x="12074818" y="1541483"/>
                  <a:pt x="12061582" y="1553701"/>
                  <a:pt x="12045293" y="1553701"/>
                </a:cubicBezTo>
                <a:cubicBezTo>
                  <a:pt x="12029003" y="1553701"/>
                  <a:pt x="12015767" y="1540465"/>
                  <a:pt x="12015767" y="1525195"/>
                </a:cubicBezTo>
                <a:cubicBezTo>
                  <a:pt x="12015767" y="1508906"/>
                  <a:pt x="12029003" y="1495671"/>
                  <a:pt x="12045293" y="1495671"/>
                </a:cubicBezTo>
                <a:close/>
                <a:moveTo>
                  <a:pt x="7198040" y="1482432"/>
                </a:moveTo>
                <a:cubicBezTo>
                  <a:pt x="7200076" y="1482432"/>
                  <a:pt x="7203130" y="1484468"/>
                  <a:pt x="7203130" y="1487523"/>
                </a:cubicBezTo>
                <a:cubicBezTo>
                  <a:pt x="7203130" y="1490577"/>
                  <a:pt x="7201094" y="1492613"/>
                  <a:pt x="7198040" y="1492613"/>
                </a:cubicBezTo>
                <a:cubicBezTo>
                  <a:pt x="7194985" y="1492613"/>
                  <a:pt x="7192949" y="1490577"/>
                  <a:pt x="7192949" y="1487523"/>
                </a:cubicBezTo>
                <a:cubicBezTo>
                  <a:pt x="7192949" y="1484468"/>
                  <a:pt x="7194985" y="1482432"/>
                  <a:pt x="7198040" y="1482432"/>
                </a:cubicBezTo>
                <a:close/>
                <a:moveTo>
                  <a:pt x="10018223" y="1481387"/>
                </a:moveTo>
                <a:cubicBezTo>
                  <a:pt x="10022296" y="1481387"/>
                  <a:pt x="10025350" y="1484441"/>
                  <a:pt x="10025350" y="1488514"/>
                </a:cubicBezTo>
                <a:cubicBezTo>
                  <a:pt x="10025350" y="1492586"/>
                  <a:pt x="10022296" y="1494622"/>
                  <a:pt x="10018223" y="1494622"/>
                </a:cubicBezTo>
                <a:cubicBezTo>
                  <a:pt x="10014150" y="1494622"/>
                  <a:pt x="10011096" y="1491568"/>
                  <a:pt x="10011096" y="1488514"/>
                </a:cubicBezTo>
                <a:cubicBezTo>
                  <a:pt x="10011096" y="1484441"/>
                  <a:pt x="10014150" y="1481387"/>
                  <a:pt x="10018223" y="1481387"/>
                </a:cubicBezTo>
                <a:close/>
                <a:moveTo>
                  <a:pt x="8393309" y="1477350"/>
                </a:moveTo>
                <a:cubicBezTo>
                  <a:pt x="8410616" y="1477350"/>
                  <a:pt x="8425888" y="1491603"/>
                  <a:pt x="8425888" y="1509928"/>
                </a:cubicBezTo>
                <a:cubicBezTo>
                  <a:pt x="8425888" y="1528253"/>
                  <a:pt x="8411635" y="1542506"/>
                  <a:pt x="8393309" y="1542506"/>
                </a:cubicBezTo>
                <a:cubicBezTo>
                  <a:pt x="8374982" y="1542506"/>
                  <a:pt x="8360729" y="1528253"/>
                  <a:pt x="8360729" y="1509928"/>
                </a:cubicBezTo>
                <a:cubicBezTo>
                  <a:pt x="8360729" y="1491603"/>
                  <a:pt x="8374982" y="1477350"/>
                  <a:pt x="8393309" y="1477350"/>
                </a:cubicBezTo>
                <a:close/>
                <a:moveTo>
                  <a:pt x="5908087" y="1476298"/>
                </a:moveTo>
                <a:cubicBezTo>
                  <a:pt x="5909106" y="1476298"/>
                  <a:pt x="5910123" y="1477315"/>
                  <a:pt x="5910123" y="1478334"/>
                </a:cubicBezTo>
                <a:cubicBezTo>
                  <a:pt x="5910123" y="1479351"/>
                  <a:pt x="5909106" y="1480369"/>
                  <a:pt x="5908087" y="1480369"/>
                </a:cubicBezTo>
                <a:cubicBezTo>
                  <a:pt x="5907069" y="1480369"/>
                  <a:pt x="5906050" y="1479351"/>
                  <a:pt x="5906050" y="1478334"/>
                </a:cubicBezTo>
                <a:cubicBezTo>
                  <a:pt x="5906050" y="1477315"/>
                  <a:pt x="5907069" y="1476298"/>
                  <a:pt x="5908087" y="1476298"/>
                </a:cubicBezTo>
                <a:close/>
                <a:moveTo>
                  <a:pt x="10401034" y="1474260"/>
                </a:moveTo>
                <a:cubicBezTo>
                  <a:pt x="10406124" y="1474260"/>
                  <a:pt x="10410197" y="1478333"/>
                  <a:pt x="10410197" y="1483423"/>
                </a:cubicBezTo>
                <a:cubicBezTo>
                  <a:pt x="10410197" y="1488514"/>
                  <a:pt x="10406124" y="1492586"/>
                  <a:pt x="10401034" y="1492586"/>
                </a:cubicBezTo>
                <a:cubicBezTo>
                  <a:pt x="10395943" y="1492586"/>
                  <a:pt x="10391871" y="1488514"/>
                  <a:pt x="10391871" y="1483423"/>
                </a:cubicBezTo>
                <a:cubicBezTo>
                  <a:pt x="10391871" y="1478333"/>
                  <a:pt x="10395943" y="1474260"/>
                  <a:pt x="10401034" y="1474260"/>
                </a:cubicBezTo>
                <a:close/>
                <a:moveTo>
                  <a:pt x="2631798" y="1469172"/>
                </a:moveTo>
                <a:cubicBezTo>
                  <a:pt x="2634852" y="1469172"/>
                  <a:pt x="2637906" y="1472227"/>
                  <a:pt x="2637906" y="1475281"/>
                </a:cubicBezTo>
                <a:cubicBezTo>
                  <a:pt x="2637906" y="1478335"/>
                  <a:pt x="2634852" y="1481390"/>
                  <a:pt x="2631798" y="1481390"/>
                </a:cubicBezTo>
                <a:cubicBezTo>
                  <a:pt x="2628743" y="1481390"/>
                  <a:pt x="2625688" y="1478335"/>
                  <a:pt x="2625688" y="1475281"/>
                </a:cubicBezTo>
                <a:cubicBezTo>
                  <a:pt x="2625688" y="1472227"/>
                  <a:pt x="2628743" y="1469172"/>
                  <a:pt x="2631798" y="1469172"/>
                </a:cubicBezTo>
                <a:close/>
                <a:moveTo>
                  <a:pt x="8095000" y="1469170"/>
                </a:moveTo>
                <a:cubicBezTo>
                  <a:pt x="8102127" y="1469170"/>
                  <a:pt x="8107217" y="1474261"/>
                  <a:pt x="8107217" y="1481388"/>
                </a:cubicBezTo>
                <a:cubicBezTo>
                  <a:pt x="8107217" y="1488514"/>
                  <a:pt x="8102127" y="1493605"/>
                  <a:pt x="8095000" y="1493605"/>
                </a:cubicBezTo>
                <a:cubicBezTo>
                  <a:pt x="8087874" y="1493605"/>
                  <a:pt x="8082783" y="1488514"/>
                  <a:pt x="8082783" y="1481388"/>
                </a:cubicBezTo>
                <a:cubicBezTo>
                  <a:pt x="8082783" y="1474261"/>
                  <a:pt x="8087874" y="1469170"/>
                  <a:pt x="8095000" y="1469170"/>
                </a:cubicBezTo>
                <a:close/>
                <a:moveTo>
                  <a:pt x="3408677" y="1462072"/>
                </a:moveTo>
                <a:cubicBezTo>
                  <a:pt x="3411731" y="1463090"/>
                  <a:pt x="3413767" y="1465126"/>
                  <a:pt x="3413767" y="1467163"/>
                </a:cubicBezTo>
                <a:cubicBezTo>
                  <a:pt x="3413767" y="1470216"/>
                  <a:pt x="3411731" y="1472253"/>
                  <a:pt x="3408677" y="1472253"/>
                </a:cubicBezTo>
                <a:cubicBezTo>
                  <a:pt x="3406640" y="1472253"/>
                  <a:pt x="3403585" y="1470216"/>
                  <a:pt x="3403585" y="1467163"/>
                </a:cubicBezTo>
                <a:cubicBezTo>
                  <a:pt x="3403585" y="1465126"/>
                  <a:pt x="3405620" y="1462072"/>
                  <a:pt x="3408677" y="1462072"/>
                </a:cubicBezTo>
                <a:close/>
                <a:moveTo>
                  <a:pt x="3686616" y="1449860"/>
                </a:moveTo>
                <a:cubicBezTo>
                  <a:pt x="3688652" y="1449860"/>
                  <a:pt x="3690689" y="1451898"/>
                  <a:pt x="3690689" y="1453933"/>
                </a:cubicBezTo>
                <a:cubicBezTo>
                  <a:pt x="3690689" y="1455970"/>
                  <a:pt x="3688652" y="1458006"/>
                  <a:pt x="3686616" y="1458006"/>
                </a:cubicBezTo>
                <a:cubicBezTo>
                  <a:pt x="3684581" y="1458006"/>
                  <a:pt x="3682544" y="1455970"/>
                  <a:pt x="3682544" y="1453933"/>
                </a:cubicBezTo>
                <a:cubicBezTo>
                  <a:pt x="3682544" y="1451898"/>
                  <a:pt x="3684581" y="1449860"/>
                  <a:pt x="3686616" y="1449860"/>
                </a:cubicBezTo>
                <a:close/>
                <a:moveTo>
                  <a:pt x="8790374" y="1447825"/>
                </a:moveTo>
                <a:cubicBezTo>
                  <a:pt x="8793428" y="1447825"/>
                  <a:pt x="8795464" y="1449862"/>
                  <a:pt x="8795464" y="1452917"/>
                </a:cubicBezTo>
                <a:cubicBezTo>
                  <a:pt x="8795464" y="1455971"/>
                  <a:pt x="8793428" y="1458007"/>
                  <a:pt x="8790374" y="1458007"/>
                </a:cubicBezTo>
                <a:cubicBezTo>
                  <a:pt x="8787319" y="1458007"/>
                  <a:pt x="8785283" y="1455971"/>
                  <a:pt x="8785283" y="1452917"/>
                </a:cubicBezTo>
                <a:cubicBezTo>
                  <a:pt x="8785283" y="1449862"/>
                  <a:pt x="8787319" y="1447825"/>
                  <a:pt x="8790374" y="1447825"/>
                </a:cubicBezTo>
                <a:close/>
                <a:moveTo>
                  <a:pt x="10691198" y="1418293"/>
                </a:moveTo>
                <a:cubicBezTo>
                  <a:pt x="10693235" y="1417275"/>
                  <a:pt x="10696288" y="1420331"/>
                  <a:pt x="10696288" y="1423383"/>
                </a:cubicBezTo>
                <a:cubicBezTo>
                  <a:pt x="10696288" y="1426441"/>
                  <a:pt x="10694252" y="1428476"/>
                  <a:pt x="10691198" y="1428476"/>
                </a:cubicBezTo>
                <a:cubicBezTo>
                  <a:pt x="10688144" y="1428476"/>
                  <a:pt x="10686107" y="1426441"/>
                  <a:pt x="10686107" y="1423383"/>
                </a:cubicBezTo>
                <a:cubicBezTo>
                  <a:pt x="10686107" y="1420331"/>
                  <a:pt x="10688144" y="1418293"/>
                  <a:pt x="10691198" y="1418293"/>
                </a:cubicBezTo>
                <a:close/>
                <a:moveTo>
                  <a:pt x="3349636" y="1409134"/>
                </a:moveTo>
                <a:cubicBezTo>
                  <a:pt x="3354729" y="1409134"/>
                  <a:pt x="3358800" y="1413204"/>
                  <a:pt x="3358800" y="1418293"/>
                </a:cubicBezTo>
                <a:cubicBezTo>
                  <a:pt x="3358800" y="1423387"/>
                  <a:pt x="3354729" y="1427460"/>
                  <a:pt x="3349636" y="1427460"/>
                </a:cubicBezTo>
                <a:cubicBezTo>
                  <a:pt x="3344546" y="1427460"/>
                  <a:pt x="3340474" y="1423387"/>
                  <a:pt x="3340474" y="1418293"/>
                </a:cubicBezTo>
                <a:cubicBezTo>
                  <a:pt x="3340474" y="1413204"/>
                  <a:pt x="3344546" y="1409134"/>
                  <a:pt x="3349636" y="1409134"/>
                </a:cubicBezTo>
                <a:close/>
                <a:moveTo>
                  <a:pt x="4588610" y="1397903"/>
                </a:moveTo>
                <a:cubicBezTo>
                  <a:pt x="4592683" y="1397903"/>
                  <a:pt x="4596755" y="1401976"/>
                  <a:pt x="4596755" y="1406048"/>
                </a:cubicBezTo>
                <a:cubicBezTo>
                  <a:pt x="4596755" y="1411139"/>
                  <a:pt x="4592683" y="1414193"/>
                  <a:pt x="4588610" y="1414193"/>
                </a:cubicBezTo>
                <a:cubicBezTo>
                  <a:pt x="4584538" y="1414193"/>
                  <a:pt x="4580466" y="1410120"/>
                  <a:pt x="4580466" y="1406048"/>
                </a:cubicBezTo>
                <a:cubicBezTo>
                  <a:pt x="4580466" y="1401976"/>
                  <a:pt x="4584538" y="1397903"/>
                  <a:pt x="4588610" y="1397903"/>
                </a:cubicBezTo>
                <a:close/>
                <a:moveTo>
                  <a:pt x="1814297" y="1390807"/>
                </a:moveTo>
                <a:cubicBezTo>
                  <a:pt x="1826514" y="1390807"/>
                  <a:pt x="1835677" y="1399971"/>
                  <a:pt x="1835677" y="1412190"/>
                </a:cubicBezTo>
                <a:cubicBezTo>
                  <a:pt x="1835677" y="1424404"/>
                  <a:pt x="1825497" y="1433570"/>
                  <a:pt x="1814297" y="1433570"/>
                </a:cubicBezTo>
                <a:cubicBezTo>
                  <a:pt x="1802080" y="1433570"/>
                  <a:pt x="1792917" y="1424404"/>
                  <a:pt x="1792917" y="1412190"/>
                </a:cubicBezTo>
                <a:cubicBezTo>
                  <a:pt x="1792917" y="1399971"/>
                  <a:pt x="1803098" y="1390807"/>
                  <a:pt x="1814297" y="1390807"/>
                </a:cubicBezTo>
                <a:close/>
                <a:moveTo>
                  <a:pt x="9676136" y="1389757"/>
                </a:moveTo>
                <a:cubicBezTo>
                  <a:pt x="9678172" y="1389757"/>
                  <a:pt x="9679190" y="1390775"/>
                  <a:pt x="9679190" y="1392811"/>
                </a:cubicBezTo>
                <a:cubicBezTo>
                  <a:pt x="9679190" y="1394848"/>
                  <a:pt x="9678172" y="1395866"/>
                  <a:pt x="9676136" y="1395866"/>
                </a:cubicBezTo>
                <a:cubicBezTo>
                  <a:pt x="9674099" y="1395866"/>
                  <a:pt x="9673081" y="1394848"/>
                  <a:pt x="9673081" y="1392811"/>
                </a:cubicBezTo>
                <a:cubicBezTo>
                  <a:pt x="9673081" y="1390775"/>
                  <a:pt x="9674099" y="1389757"/>
                  <a:pt x="9676136" y="1389757"/>
                </a:cubicBezTo>
                <a:close/>
                <a:moveTo>
                  <a:pt x="12015767" y="1375502"/>
                </a:moveTo>
                <a:cubicBezTo>
                  <a:pt x="12017804" y="1375502"/>
                  <a:pt x="12018821" y="1376520"/>
                  <a:pt x="12018821" y="1378556"/>
                </a:cubicBezTo>
                <a:cubicBezTo>
                  <a:pt x="12018821" y="1380593"/>
                  <a:pt x="12017804" y="1381611"/>
                  <a:pt x="12015767" y="1381611"/>
                </a:cubicBezTo>
                <a:cubicBezTo>
                  <a:pt x="12013731" y="1381611"/>
                  <a:pt x="12012713" y="1380593"/>
                  <a:pt x="12012713" y="1378556"/>
                </a:cubicBezTo>
                <a:cubicBezTo>
                  <a:pt x="12012713" y="1376520"/>
                  <a:pt x="12013731" y="1375502"/>
                  <a:pt x="12015767" y="1375502"/>
                </a:cubicBezTo>
                <a:close/>
                <a:moveTo>
                  <a:pt x="9431787" y="1368376"/>
                </a:moveTo>
                <a:cubicBezTo>
                  <a:pt x="9435859" y="1368376"/>
                  <a:pt x="9437896" y="1370412"/>
                  <a:pt x="9437896" y="1373467"/>
                </a:cubicBezTo>
                <a:cubicBezTo>
                  <a:pt x="9437896" y="1376521"/>
                  <a:pt x="9434841" y="1379575"/>
                  <a:pt x="9431787" y="1379575"/>
                </a:cubicBezTo>
                <a:cubicBezTo>
                  <a:pt x="9428732" y="1379575"/>
                  <a:pt x="9425678" y="1377539"/>
                  <a:pt x="9425678" y="1373467"/>
                </a:cubicBezTo>
                <a:cubicBezTo>
                  <a:pt x="9425678" y="1370412"/>
                  <a:pt x="9427714" y="1368376"/>
                  <a:pt x="9431787" y="1368376"/>
                </a:cubicBezTo>
                <a:close/>
                <a:moveTo>
                  <a:pt x="7596123" y="1359243"/>
                </a:moveTo>
                <a:cubicBezTo>
                  <a:pt x="7601213" y="1359243"/>
                  <a:pt x="7604268" y="1363316"/>
                  <a:pt x="7604268" y="1367389"/>
                </a:cubicBezTo>
                <a:cubicBezTo>
                  <a:pt x="7604268" y="1371462"/>
                  <a:pt x="7601213" y="1374515"/>
                  <a:pt x="7596123" y="1374515"/>
                </a:cubicBezTo>
                <a:cubicBezTo>
                  <a:pt x="7592051" y="1374515"/>
                  <a:pt x="7587978" y="1371462"/>
                  <a:pt x="7587978" y="1367389"/>
                </a:cubicBezTo>
                <a:cubicBezTo>
                  <a:pt x="7587978" y="1363316"/>
                  <a:pt x="7591032" y="1359243"/>
                  <a:pt x="7596123" y="1359243"/>
                </a:cubicBezTo>
                <a:close/>
                <a:moveTo>
                  <a:pt x="5364445" y="1346011"/>
                </a:moveTo>
                <a:cubicBezTo>
                  <a:pt x="5374621" y="1346011"/>
                  <a:pt x="5381754" y="1354157"/>
                  <a:pt x="5381754" y="1363320"/>
                </a:cubicBezTo>
                <a:cubicBezTo>
                  <a:pt x="5381754" y="1372483"/>
                  <a:pt x="5373604" y="1380628"/>
                  <a:pt x="5364445" y="1380628"/>
                </a:cubicBezTo>
                <a:cubicBezTo>
                  <a:pt x="5355285" y="1380628"/>
                  <a:pt x="5347139" y="1372483"/>
                  <a:pt x="5347139" y="1363320"/>
                </a:cubicBezTo>
                <a:cubicBezTo>
                  <a:pt x="5347139" y="1354157"/>
                  <a:pt x="5355285" y="1346011"/>
                  <a:pt x="5364445" y="1346011"/>
                </a:cubicBezTo>
                <a:close/>
                <a:moveTo>
                  <a:pt x="12059547" y="1314439"/>
                </a:moveTo>
                <a:cubicBezTo>
                  <a:pt x="12061582" y="1313421"/>
                  <a:pt x="12064637" y="1316475"/>
                  <a:pt x="12064637" y="1319529"/>
                </a:cubicBezTo>
                <a:cubicBezTo>
                  <a:pt x="12064637" y="1322585"/>
                  <a:pt x="12062601" y="1324620"/>
                  <a:pt x="12059547" y="1324620"/>
                </a:cubicBezTo>
                <a:cubicBezTo>
                  <a:pt x="12056492" y="1324620"/>
                  <a:pt x="12054456" y="1322585"/>
                  <a:pt x="12054456" y="1319529"/>
                </a:cubicBezTo>
                <a:cubicBezTo>
                  <a:pt x="12054456" y="1316475"/>
                  <a:pt x="12056492" y="1314439"/>
                  <a:pt x="12059547" y="1314439"/>
                </a:cubicBezTo>
                <a:close/>
                <a:moveTo>
                  <a:pt x="11131025" y="1300174"/>
                </a:moveTo>
                <a:cubicBezTo>
                  <a:pt x="11141206" y="1300174"/>
                  <a:pt x="11149350" y="1308319"/>
                  <a:pt x="11149350" y="1318500"/>
                </a:cubicBezTo>
                <a:cubicBezTo>
                  <a:pt x="11149350" y="1328682"/>
                  <a:pt x="11141206" y="1336827"/>
                  <a:pt x="11131025" y="1336827"/>
                </a:cubicBezTo>
                <a:cubicBezTo>
                  <a:pt x="11120843" y="1336827"/>
                  <a:pt x="11112698" y="1328682"/>
                  <a:pt x="11112698" y="1318500"/>
                </a:cubicBezTo>
                <a:cubicBezTo>
                  <a:pt x="11112698" y="1308319"/>
                  <a:pt x="11120843" y="1300174"/>
                  <a:pt x="11131025" y="1300174"/>
                </a:cubicBezTo>
                <a:close/>
                <a:moveTo>
                  <a:pt x="8098055" y="1297139"/>
                </a:moveTo>
                <a:cubicBezTo>
                  <a:pt x="8118417" y="1297139"/>
                  <a:pt x="8133689" y="1313430"/>
                  <a:pt x="8133689" y="1332775"/>
                </a:cubicBezTo>
                <a:cubicBezTo>
                  <a:pt x="8133689" y="1352120"/>
                  <a:pt x="8117399" y="1368410"/>
                  <a:pt x="8098055" y="1368410"/>
                </a:cubicBezTo>
                <a:cubicBezTo>
                  <a:pt x="8078711" y="1368410"/>
                  <a:pt x="8062421" y="1352120"/>
                  <a:pt x="8062421" y="1332775"/>
                </a:cubicBezTo>
                <a:cubicBezTo>
                  <a:pt x="8062421" y="1313430"/>
                  <a:pt x="8078711" y="1297139"/>
                  <a:pt x="8098055" y="1297139"/>
                </a:cubicBezTo>
                <a:close/>
                <a:moveTo>
                  <a:pt x="5691230" y="1264529"/>
                </a:moveTo>
                <a:cubicBezTo>
                  <a:pt x="5697339" y="1264529"/>
                  <a:pt x="5701411" y="1269620"/>
                  <a:pt x="5701411" y="1274710"/>
                </a:cubicBezTo>
                <a:cubicBezTo>
                  <a:pt x="5701411" y="1279800"/>
                  <a:pt x="5697339" y="1284890"/>
                  <a:pt x="5691230" y="1284890"/>
                </a:cubicBezTo>
                <a:cubicBezTo>
                  <a:pt x="5685122" y="1284890"/>
                  <a:pt x="5681049" y="1280818"/>
                  <a:pt x="5681049" y="1274710"/>
                </a:cubicBezTo>
                <a:cubicBezTo>
                  <a:pt x="5681049" y="1268601"/>
                  <a:pt x="5685122" y="1264529"/>
                  <a:pt x="5691230" y="1264529"/>
                </a:cubicBezTo>
                <a:close/>
                <a:moveTo>
                  <a:pt x="10805227" y="1263541"/>
                </a:moveTo>
                <a:cubicBezTo>
                  <a:pt x="10812353" y="1264560"/>
                  <a:pt x="10818462" y="1269650"/>
                  <a:pt x="10818462" y="1276776"/>
                </a:cubicBezTo>
                <a:cubicBezTo>
                  <a:pt x="10818462" y="1283903"/>
                  <a:pt x="10812353" y="1290011"/>
                  <a:pt x="10805227" y="1290011"/>
                </a:cubicBezTo>
                <a:cubicBezTo>
                  <a:pt x="10798099" y="1290011"/>
                  <a:pt x="10791991" y="1283903"/>
                  <a:pt x="10791991" y="1276776"/>
                </a:cubicBezTo>
                <a:cubicBezTo>
                  <a:pt x="10791991" y="1269650"/>
                  <a:pt x="10798099" y="1263541"/>
                  <a:pt x="10805227" y="1263541"/>
                </a:cubicBezTo>
                <a:close/>
                <a:moveTo>
                  <a:pt x="298292" y="1260468"/>
                </a:moveTo>
                <a:cubicBezTo>
                  <a:pt x="359379" y="1259450"/>
                  <a:pt x="408248" y="1308318"/>
                  <a:pt x="408248" y="1369407"/>
                </a:cubicBezTo>
                <a:cubicBezTo>
                  <a:pt x="408248" y="1429477"/>
                  <a:pt x="359379" y="1478349"/>
                  <a:pt x="298292" y="1478349"/>
                </a:cubicBezTo>
                <a:cubicBezTo>
                  <a:pt x="237206" y="1478349"/>
                  <a:pt x="188336" y="1429477"/>
                  <a:pt x="188336" y="1369407"/>
                </a:cubicBezTo>
                <a:cubicBezTo>
                  <a:pt x="188336" y="1309336"/>
                  <a:pt x="237206" y="1260468"/>
                  <a:pt x="298292" y="1260468"/>
                </a:cubicBezTo>
                <a:close/>
                <a:moveTo>
                  <a:pt x="11437477" y="1252334"/>
                </a:moveTo>
                <a:cubicBezTo>
                  <a:pt x="11449694" y="1252334"/>
                  <a:pt x="11459875" y="1262515"/>
                  <a:pt x="11459875" y="1274732"/>
                </a:cubicBezTo>
                <a:cubicBezTo>
                  <a:pt x="11459875" y="1286949"/>
                  <a:pt x="11449694" y="1297131"/>
                  <a:pt x="11437477" y="1297131"/>
                </a:cubicBezTo>
                <a:cubicBezTo>
                  <a:pt x="11425259" y="1297131"/>
                  <a:pt x="11415078" y="1286949"/>
                  <a:pt x="11415078" y="1274732"/>
                </a:cubicBezTo>
                <a:cubicBezTo>
                  <a:pt x="11415078" y="1262515"/>
                  <a:pt x="11425259" y="1252334"/>
                  <a:pt x="11437477" y="1252334"/>
                </a:cubicBezTo>
                <a:close/>
                <a:moveTo>
                  <a:pt x="3814846" y="1200388"/>
                </a:moveTo>
                <a:cubicBezTo>
                  <a:pt x="3816882" y="1200388"/>
                  <a:pt x="3818919" y="1202424"/>
                  <a:pt x="3818919" y="1204460"/>
                </a:cubicBezTo>
                <a:cubicBezTo>
                  <a:pt x="3818919" y="1206497"/>
                  <a:pt x="3816882" y="1208533"/>
                  <a:pt x="3814846" y="1208533"/>
                </a:cubicBezTo>
                <a:cubicBezTo>
                  <a:pt x="3812808" y="1208533"/>
                  <a:pt x="3810773" y="1206497"/>
                  <a:pt x="3810773" y="1204460"/>
                </a:cubicBezTo>
                <a:cubicBezTo>
                  <a:pt x="3810773" y="1202424"/>
                  <a:pt x="3812808" y="1200388"/>
                  <a:pt x="3814846" y="1200388"/>
                </a:cubicBezTo>
                <a:close/>
                <a:moveTo>
                  <a:pt x="9736204" y="1192272"/>
                </a:moveTo>
                <a:cubicBezTo>
                  <a:pt x="9755548" y="1192272"/>
                  <a:pt x="9771838" y="1208561"/>
                  <a:pt x="9771838" y="1227907"/>
                </a:cubicBezTo>
                <a:cubicBezTo>
                  <a:pt x="9771838" y="1248270"/>
                  <a:pt x="9755548" y="1263541"/>
                  <a:pt x="9736204" y="1263541"/>
                </a:cubicBezTo>
                <a:cubicBezTo>
                  <a:pt x="9715842" y="1263541"/>
                  <a:pt x="9699552" y="1247252"/>
                  <a:pt x="9699552" y="1227907"/>
                </a:cubicBezTo>
                <a:cubicBezTo>
                  <a:pt x="9699552" y="1208561"/>
                  <a:pt x="9715842" y="1192272"/>
                  <a:pt x="9736204" y="1192272"/>
                </a:cubicBezTo>
                <a:close/>
                <a:moveTo>
                  <a:pt x="10679998" y="1188190"/>
                </a:moveTo>
                <a:cubicBezTo>
                  <a:pt x="10684071" y="1187171"/>
                  <a:pt x="10687125" y="1191245"/>
                  <a:pt x="10687125" y="1195319"/>
                </a:cubicBezTo>
                <a:cubicBezTo>
                  <a:pt x="10687125" y="1199389"/>
                  <a:pt x="10684071" y="1202445"/>
                  <a:pt x="10679998" y="1202445"/>
                </a:cubicBezTo>
                <a:cubicBezTo>
                  <a:pt x="10675926" y="1202445"/>
                  <a:pt x="10672872" y="1199389"/>
                  <a:pt x="10672872" y="1195319"/>
                </a:cubicBezTo>
                <a:cubicBezTo>
                  <a:pt x="10672872" y="1191245"/>
                  <a:pt x="10675926" y="1188190"/>
                  <a:pt x="10679998" y="1188190"/>
                </a:cubicBezTo>
                <a:close/>
                <a:moveTo>
                  <a:pt x="1609646" y="1183104"/>
                </a:moveTo>
                <a:cubicBezTo>
                  <a:pt x="1612699" y="1184122"/>
                  <a:pt x="1614735" y="1186156"/>
                  <a:pt x="1614735" y="1188193"/>
                </a:cubicBezTo>
                <a:cubicBezTo>
                  <a:pt x="1614735" y="1191247"/>
                  <a:pt x="1612699" y="1193283"/>
                  <a:pt x="1609646" y="1193283"/>
                </a:cubicBezTo>
                <a:cubicBezTo>
                  <a:pt x="1606590" y="1193283"/>
                  <a:pt x="1604554" y="1191247"/>
                  <a:pt x="1604554" y="1188193"/>
                </a:cubicBezTo>
                <a:cubicBezTo>
                  <a:pt x="1604554" y="1185139"/>
                  <a:pt x="1606590" y="1183104"/>
                  <a:pt x="1609646" y="1183104"/>
                </a:cubicBezTo>
                <a:close/>
                <a:moveTo>
                  <a:pt x="8997051" y="1183079"/>
                </a:moveTo>
                <a:cubicBezTo>
                  <a:pt x="9001123" y="1183079"/>
                  <a:pt x="9006214" y="1187151"/>
                  <a:pt x="9006214" y="1192241"/>
                </a:cubicBezTo>
                <a:cubicBezTo>
                  <a:pt x="9006214" y="1197332"/>
                  <a:pt x="9002142" y="1201404"/>
                  <a:pt x="8997051" y="1201404"/>
                </a:cubicBezTo>
                <a:cubicBezTo>
                  <a:pt x="8991961" y="1201404"/>
                  <a:pt x="8987888" y="1197332"/>
                  <a:pt x="8987888" y="1192241"/>
                </a:cubicBezTo>
                <a:cubicBezTo>
                  <a:pt x="8987888" y="1187151"/>
                  <a:pt x="8991961" y="1183079"/>
                  <a:pt x="8997051" y="1183079"/>
                </a:cubicBezTo>
                <a:close/>
                <a:moveTo>
                  <a:pt x="2764214" y="1173943"/>
                </a:moveTo>
                <a:cubicBezTo>
                  <a:pt x="2769305" y="1173943"/>
                  <a:pt x="2772359" y="1178017"/>
                  <a:pt x="2772359" y="1182089"/>
                </a:cubicBezTo>
                <a:cubicBezTo>
                  <a:pt x="2772359" y="1186161"/>
                  <a:pt x="2769305" y="1190233"/>
                  <a:pt x="2764214" y="1190233"/>
                </a:cubicBezTo>
                <a:cubicBezTo>
                  <a:pt x="2760140" y="1190233"/>
                  <a:pt x="2756067" y="1187179"/>
                  <a:pt x="2756067" y="1182089"/>
                </a:cubicBezTo>
                <a:cubicBezTo>
                  <a:pt x="2756067" y="1178017"/>
                  <a:pt x="2759123" y="1173943"/>
                  <a:pt x="2764214" y="1173943"/>
                </a:cubicBezTo>
                <a:close/>
                <a:moveTo>
                  <a:pt x="2648148" y="1159690"/>
                </a:moveTo>
                <a:cubicBezTo>
                  <a:pt x="2652222" y="1158672"/>
                  <a:pt x="2656293" y="1162744"/>
                  <a:pt x="2656293" y="1167833"/>
                </a:cubicBezTo>
                <a:cubicBezTo>
                  <a:pt x="2656293" y="1172925"/>
                  <a:pt x="2652222" y="1175980"/>
                  <a:pt x="2648148" y="1175980"/>
                </a:cubicBezTo>
                <a:cubicBezTo>
                  <a:pt x="2643058" y="1175980"/>
                  <a:pt x="2640003" y="1171906"/>
                  <a:pt x="2640003" y="1167833"/>
                </a:cubicBezTo>
                <a:cubicBezTo>
                  <a:pt x="2640003" y="1162744"/>
                  <a:pt x="2644077" y="1159690"/>
                  <a:pt x="2648148" y="1159690"/>
                </a:cubicBezTo>
                <a:close/>
                <a:moveTo>
                  <a:pt x="4093873" y="1127106"/>
                </a:moveTo>
                <a:cubicBezTo>
                  <a:pt x="4101181" y="1127106"/>
                  <a:pt x="4107107" y="1133027"/>
                  <a:pt x="4107107" y="1140346"/>
                </a:cubicBezTo>
                <a:cubicBezTo>
                  <a:pt x="4107107" y="1147653"/>
                  <a:pt x="4101181" y="1153581"/>
                  <a:pt x="4093873" y="1153581"/>
                </a:cubicBezTo>
                <a:cubicBezTo>
                  <a:pt x="4086562" y="1153581"/>
                  <a:pt x="4080636" y="1147653"/>
                  <a:pt x="4080636" y="1140346"/>
                </a:cubicBezTo>
                <a:cubicBezTo>
                  <a:pt x="4080636" y="1133027"/>
                  <a:pt x="4086562" y="1127106"/>
                  <a:pt x="4093873" y="1127106"/>
                </a:cubicBezTo>
                <a:close/>
                <a:moveTo>
                  <a:pt x="4586598" y="1109799"/>
                </a:moveTo>
                <a:cubicBezTo>
                  <a:pt x="4588638" y="1109799"/>
                  <a:pt x="4590671" y="1111835"/>
                  <a:pt x="4590671" y="1113871"/>
                </a:cubicBezTo>
                <a:cubicBezTo>
                  <a:pt x="4590671" y="1115907"/>
                  <a:pt x="4588638" y="1117944"/>
                  <a:pt x="4586598" y="1117944"/>
                </a:cubicBezTo>
                <a:cubicBezTo>
                  <a:pt x="4584560" y="1117944"/>
                  <a:pt x="4582523" y="1115907"/>
                  <a:pt x="4582523" y="1113871"/>
                </a:cubicBezTo>
                <a:cubicBezTo>
                  <a:pt x="4582523" y="1111835"/>
                  <a:pt x="4584560" y="1109799"/>
                  <a:pt x="4586598" y="1109799"/>
                </a:cubicBezTo>
                <a:close/>
                <a:moveTo>
                  <a:pt x="7513655" y="1097557"/>
                </a:moveTo>
                <a:cubicBezTo>
                  <a:pt x="7514673" y="1097557"/>
                  <a:pt x="7515692" y="1098575"/>
                  <a:pt x="7515692" y="1099593"/>
                </a:cubicBezTo>
                <a:cubicBezTo>
                  <a:pt x="7515692" y="1100612"/>
                  <a:pt x="7514673" y="1101630"/>
                  <a:pt x="7513655" y="1101630"/>
                </a:cubicBezTo>
                <a:cubicBezTo>
                  <a:pt x="7512637" y="1101630"/>
                  <a:pt x="7511619" y="1100612"/>
                  <a:pt x="7511619" y="1099593"/>
                </a:cubicBezTo>
                <a:cubicBezTo>
                  <a:pt x="7511619" y="1098575"/>
                  <a:pt x="7512637" y="1097557"/>
                  <a:pt x="7513655" y="1097557"/>
                </a:cubicBezTo>
                <a:close/>
                <a:moveTo>
                  <a:pt x="3753810" y="1095550"/>
                </a:moveTo>
                <a:cubicBezTo>
                  <a:pt x="3766026" y="1095550"/>
                  <a:pt x="3776207" y="1105731"/>
                  <a:pt x="3776207" y="1117946"/>
                </a:cubicBezTo>
                <a:cubicBezTo>
                  <a:pt x="3776207" y="1130164"/>
                  <a:pt x="3766026" y="1140347"/>
                  <a:pt x="3753810" y="1140347"/>
                </a:cubicBezTo>
                <a:cubicBezTo>
                  <a:pt x="3741592" y="1140347"/>
                  <a:pt x="3731412" y="1130164"/>
                  <a:pt x="3731412" y="1117946"/>
                </a:cubicBezTo>
                <a:cubicBezTo>
                  <a:pt x="3731412" y="1105731"/>
                  <a:pt x="3741592" y="1095550"/>
                  <a:pt x="3753810" y="1095550"/>
                </a:cubicBezTo>
                <a:close/>
                <a:moveTo>
                  <a:pt x="4764761" y="1095542"/>
                </a:moveTo>
                <a:cubicBezTo>
                  <a:pt x="4770871" y="1094525"/>
                  <a:pt x="4774946" y="1099616"/>
                  <a:pt x="4774946" y="1105725"/>
                </a:cubicBezTo>
                <a:cubicBezTo>
                  <a:pt x="4774946" y="1111831"/>
                  <a:pt x="4769852" y="1115903"/>
                  <a:pt x="4764761" y="1115903"/>
                </a:cubicBezTo>
                <a:cubicBezTo>
                  <a:pt x="4758654" y="1115903"/>
                  <a:pt x="4754580" y="1110815"/>
                  <a:pt x="4754580" y="1105725"/>
                </a:cubicBezTo>
                <a:cubicBezTo>
                  <a:pt x="4754580" y="1099616"/>
                  <a:pt x="4759672" y="1095542"/>
                  <a:pt x="4764761" y="1095542"/>
                </a:cubicBezTo>
                <a:close/>
                <a:moveTo>
                  <a:pt x="10431577" y="1092497"/>
                </a:moveTo>
                <a:cubicBezTo>
                  <a:pt x="10442776" y="1092497"/>
                  <a:pt x="10452957" y="1101657"/>
                  <a:pt x="10452957" y="1113876"/>
                </a:cubicBezTo>
                <a:cubicBezTo>
                  <a:pt x="10452957" y="1126092"/>
                  <a:pt x="10442776" y="1135254"/>
                  <a:pt x="10431577" y="1135254"/>
                </a:cubicBezTo>
                <a:cubicBezTo>
                  <a:pt x="10419360" y="1135254"/>
                  <a:pt x="10410197" y="1126092"/>
                  <a:pt x="10410197" y="1113876"/>
                </a:cubicBezTo>
                <a:cubicBezTo>
                  <a:pt x="10410197" y="1101657"/>
                  <a:pt x="10419360" y="1092497"/>
                  <a:pt x="10431577" y="1092497"/>
                </a:cubicBezTo>
                <a:close/>
                <a:moveTo>
                  <a:pt x="9323867" y="1089437"/>
                </a:moveTo>
                <a:cubicBezTo>
                  <a:pt x="9329976" y="1089437"/>
                  <a:pt x="9336084" y="1094529"/>
                  <a:pt x="9336084" y="1101655"/>
                </a:cubicBezTo>
                <a:cubicBezTo>
                  <a:pt x="9336084" y="1108781"/>
                  <a:pt x="9330993" y="1113872"/>
                  <a:pt x="9323867" y="1113872"/>
                </a:cubicBezTo>
                <a:cubicBezTo>
                  <a:pt x="9316740" y="1113872"/>
                  <a:pt x="9311649" y="1108781"/>
                  <a:pt x="9311649" y="1101655"/>
                </a:cubicBezTo>
                <a:cubicBezTo>
                  <a:pt x="9311649" y="1095547"/>
                  <a:pt x="9316740" y="1089437"/>
                  <a:pt x="9323867" y="1089437"/>
                </a:cubicBezTo>
                <a:close/>
                <a:moveTo>
                  <a:pt x="10601604" y="1085369"/>
                </a:moveTo>
                <a:cubicBezTo>
                  <a:pt x="10616876" y="1084351"/>
                  <a:pt x="10627057" y="1095550"/>
                  <a:pt x="10627057" y="1109804"/>
                </a:cubicBezTo>
                <a:cubicBezTo>
                  <a:pt x="10627057" y="1123038"/>
                  <a:pt x="10615857" y="1134235"/>
                  <a:pt x="10601604" y="1134235"/>
                </a:cubicBezTo>
                <a:cubicBezTo>
                  <a:pt x="10588368" y="1134235"/>
                  <a:pt x="10577169" y="1123038"/>
                  <a:pt x="10577169" y="1109804"/>
                </a:cubicBezTo>
                <a:cubicBezTo>
                  <a:pt x="10577169" y="1096569"/>
                  <a:pt x="10588368" y="1085369"/>
                  <a:pt x="10601604" y="1085369"/>
                </a:cubicBezTo>
                <a:close/>
                <a:moveTo>
                  <a:pt x="2304983" y="1076179"/>
                </a:moveTo>
                <a:cubicBezTo>
                  <a:pt x="2313128" y="1077197"/>
                  <a:pt x="2319236" y="1083306"/>
                  <a:pt x="2319236" y="1090433"/>
                </a:cubicBezTo>
                <a:cubicBezTo>
                  <a:pt x="2319236" y="1098577"/>
                  <a:pt x="2313128" y="1104686"/>
                  <a:pt x="2304983" y="1104686"/>
                </a:cubicBezTo>
                <a:cubicBezTo>
                  <a:pt x="2296839" y="1104686"/>
                  <a:pt x="2290730" y="1098577"/>
                  <a:pt x="2290730" y="1090433"/>
                </a:cubicBezTo>
                <a:cubicBezTo>
                  <a:pt x="2290730" y="1082287"/>
                  <a:pt x="2296839" y="1076179"/>
                  <a:pt x="2304983" y="1076179"/>
                </a:cubicBezTo>
                <a:close/>
                <a:moveTo>
                  <a:pt x="6644184" y="1061950"/>
                </a:moveTo>
                <a:cubicBezTo>
                  <a:pt x="6654365" y="1062968"/>
                  <a:pt x="6662511" y="1070095"/>
                  <a:pt x="6662511" y="1080276"/>
                </a:cubicBezTo>
                <a:cubicBezTo>
                  <a:pt x="6662511" y="1090458"/>
                  <a:pt x="6654365" y="1098602"/>
                  <a:pt x="6644184" y="1098602"/>
                </a:cubicBezTo>
                <a:cubicBezTo>
                  <a:pt x="6634003" y="1098602"/>
                  <a:pt x="6625858" y="1090458"/>
                  <a:pt x="6625858" y="1080276"/>
                </a:cubicBezTo>
                <a:cubicBezTo>
                  <a:pt x="6625858" y="1070095"/>
                  <a:pt x="6634003" y="1061950"/>
                  <a:pt x="6644184" y="1061950"/>
                </a:cubicBezTo>
                <a:close/>
                <a:moveTo>
                  <a:pt x="5034577" y="1060935"/>
                </a:moveTo>
                <a:cubicBezTo>
                  <a:pt x="5043736" y="1060935"/>
                  <a:pt x="5050867" y="1068061"/>
                  <a:pt x="5050867" y="1077224"/>
                </a:cubicBezTo>
                <a:cubicBezTo>
                  <a:pt x="5050867" y="1086387"/>
                  <a:pt x="5043736" y="1093513"/>
                  <a:pt x="5034577" y="1093513"/>
                </a:cubicBezTo>
                <a:cubicBezTo>
                  <a:pt x="5025416" y="1093513"/>
                  <a:pt x="5018293" y="1086387"/>
                  <a:pt x="5018293" y="1077224"/>
                </a:cubicBezTo>
                <a:cubicBezTo>
                  <a:pt x="5018293" y="1068061"/>
                  <a:pt x="5025416" y="1060935"/>
                  <a:pt x="5034577" y="1060935"/>
                </a:cubicBezTo>
                <a:close/>
                <a:moveTo>
                  <a:pt x="4292388" y="1051765"/>
                </a:moveTo>
                <a:cubicBezTo>
                  <a:pt x="4297476" y="1051765"/>
                  <a:pt x="4302574" y="1056856"/>
                  <a:pt x="4302574" y="1061946"/>
                </a:cubicBezTo>
                <a:cubicBezTo>
                  <a:pt x="4302574" y="1068055"/>
                  <a:pt x="4297476" y="1072127"/>
                  <a:pt x="4292388" y="1072127"/>
                </a:cubicBezTo>
                <a:cubicBezTo>
                  <a:pt x="4286289" y="1072127"/>
                  <a:pt x="4282213" y="1068055"/>
                  <a:pt x="4282213" y="1061946"/>
                </a:cubicBezTo>
                <a:cubicBezTo>
                  <a:pt x="4282213" y="1055838"/>
                  <a:pt x="4287298" y="1051765"/>
                  <a:pt x="4292388" y="1051765"/>
                </a:cubicBezTo>
                <a:close/>
                <a:moveTo>
                  <a:pt x="7710152" y="1027306"/>
                </a:moveTo>
                <a:cubicBezTo>
                  <a:pt x="7715242" y="1028324"/>
                  <a:pt x="7719315" y="1031378"/>
                  <a:pt x="7719315" y="1036469"/>
                </a:cubicBezTo>
                <a:cubicBezTo>
                  <a:pt x="7719315" y="1041561"/>
                  <a:pt x="7715242" y="1045633"/>
                  <a:pt x="7710152" y="1045633"/>
                </a:cubicBezTo>
                <a:cubicBezTo>
                  <a:pt x="7705061" y="1045633"/>
                  <a:pt x="7700989" y="1041561"/>
                  <a:pt x="7700989" y="1036469"/>
                </a:cubicBezTo>
                <a:cubicBezTo>
                  <a:pt x="7700989" y="1031378"/>
                  <a:pt x="7705061" y="1027306"/>
                  <a:pt x="7710152" y="1027306"/>
                </a:cubicBezTo>
                <a:close/>
                <a:moveTo>
                  <a:pt x="1374422" y="1019163"/>
                </a:moveTo>
                <a:cubicBezTo>
                  <a:pt x="1376458" y="1019163"/>
                  <a:pt x="1379512" y="1022217"/>
                  <a:pt x="1379512" y="1024254"/>
                </a:cubicBezTo>
                <a:cubicBezTo>
                  <a:pt x="1379512" y="1027308"/>
                  <a:pt x="1377476" y="1029344"/>
                  <a:pt x="1374422" y="1029344"/>
                </a:cubicBezTo>
                <a:cubicBezTo>
                  <a:pt x="1371367" y="1029344"/>
                  <a:pt x="1369331" y="1027308"/>
                  <a:pt x="1369331" y="1024254"/>
                </a:cubicBezTo>
                <a:cubicBezTo>
                  <a:pt x="1369331" y="1021199"/>
                  <a:pt x="1371367" y="1019163"/>
                  <a:pt x="1374422" y="1019163"/>
                </a:cubicBezTo>
                <a:close/>
                <a:moveTo>
                  <a:pt x="1313392" y="992716"/>
                </a:moveTo>
                <a:cubicBezTo>
                  <a:pt x="1326627" y="992716"/>
                  <a:pt x="1335789" y="1002897"/>
                  <a:pt x="1335789" y="1015116"/>
                </a:cubicBezTo>
                <a:cubicBezTo>
                  <a:pt x="1335789" y="1027333"/>
                  <a:pt x="1325608" y="1037514"/>
                  <a:pt x="1313392" y="1037514"/>
                </a:cubicBezTo>
                <a:cubicBezTo>
                  <a:pt x="1301174" y="1037514"/>
                  <a:pt x="1290993" y="1027333"/>
                  <a:pt x="1290993" y="1015116"/>
                </a:cubicBezTo>
                <a:cubicBezTo>
                  <a:pt x="1290993" y="1002897"/>
                  <a:pt x="1301174" y="992716"/>
                  <a:pt x="1313392" y="992716"/>
                </a:cubicBezTo>
                <a:close/>
                <a:moveTo>
                  <a:pt x="5232076" y="980492"/>
                </a:moveTo>
                <a:cubicBezTo>
                  <a:pt x="5237160" y="980492"/>
                  <a:pt x="5241226" y="984565"/>
                  <a:pt x="5241226" y="989655"/>
                </a:cubicBezTo>
                <a:cubicBezTo>
                  <a:pt x="5241226" y="994746"/>
                  <a:pt x="5237160" y="998818"/>
                  <a:pt x="5232076" y="998818"/>
                </a:cubicBezTo>
                <a:cubicBezTo>
                  <a:pt x="5226985" y="998818"/>
                  <a:pt x="5222909" y="994746"/>
                  <a:pt x="5222909" y="989655"/>
                </a:cubicBezTo>
                <a:cubicBezTo>
                  <a:pt x="5222909" y="984565"/>
                  <a:pt x="5226985" y="980492"/>
                  <a:pt x="5232076" y="980492"/>
                </a:cubicBezTo>
                <a:close/>
                <a:moveTo>
                  <a:pt x="7707098" y="969283"/>
                </a:moveTo>
                <a:cubicBezTo>
                  <a:pt x="7719315" y="969283"/>
                  <a:pt x="7729496" y="979464"/>
                  <a:pt x="7729496" y="991681"/>
                </a:cubicBezTo>
                <a:cubicBezTo>
                  <a:pt x="7729496" y="1003898"/>
                  <a:pt x="7719315" y="1014079"/>
                  <a:pt x="7707098" y="1014079"/>
                </a:cubicBezTo>
                <a:cubicBezTo>
                  <a:pt x="7694880" y="1014079"/>
                  <a:pt x="7684699" y="1003898"/>
                  <a:pt x="7684699" y="991681"/>
                </a:cubicBezTo>
                <a:cubicBezTo>
                  <a:pt x="7684699" y="979464"/>
                  <a:pt x="7694880" y="969283"/>
                  <a:pt x="7707098" y="969283"/>
                </a:cubicBezTo>
                <a:close/>
                <a:moveTo>
                  <a:pt x="2975991" y="968282"/>
                </a:moveTo>
                <a:cubicBezTo>
                  <a:pt x="2982098" y="967773"/>
                  <a:pt x="2987187" y="969809"/>
                  <a:pt x="2990748" y="973373"/>
                </a:cubicBezTo>
                <a:lnTo>
                  <a:pt x="2994348" y="982533"/>
                </a:lnTo>
                <a:lnTo>
                  <a:pt x="3001424" y="979477"/>
                </a:lnTo>
                <a:cubicBezTo>
                  <a:pt x="3010589" y="979477"/>
                  <a:pt x="3018736" y="987623"/>
                  <a:pt x="3018736" y="996786"/>
                </a:cubicBezTo>
                <a:cubicBezTo>
                  <a:pt x="3018736" y="1005948"/>
                  <a:pt x="3010589" y="1014093"/>
                  <a:pt x="3001424" y="1014093"/>
                </a:cubicBezTo>
                <a:cubicBezTo>
                  <a:pt x="2996334" y="1014093"/>
                  <a:pt x="2992008" y="1012057"/>
                  <a:pt x="2988955" y="1008875"/>
                </a:cubicBezTo>
                <a:lnTo>
                  <a:pt x="2986581" y="1002939"/>
                </a:lnTo>
                <a:lnTo>
                  <a:pt x="2975991" y="1006971"/>
                </a:lnTo>
                <a:cubicBezTo>
                  <a:pt x="2964795" y="1006971"/>
                  <a:pt x="2955628" y="997808"/>
                  <a:pt x="2955628" y="987627"/>
                </a:cubicBezTo>
                <a:lnTo>
                  <a:pt x="2956229" y="986235"/>
                </a:lnTo>
                <a:lnTo>
                  <a:pt x="2954541" y="984547"/>
                </a:lnTo>
                <a:lnTo>
                  <a:pt x="2958789" y="980299"/>
                </a:lnTo>
                <a:lnTo>
                  <a:pt x="2961612" y="973754"/>
                </a:lnTo>
                <a:cubicBezTo>
                  <a:pt x="2965303" y="970318"/>
                  <a:pt x="2970392" y="968282"/>
                  <a:pt x="2975991" y="968282"/>
                </a:cubicBezTo>
                <a:close/>
                <a:moveTo>
                  <a:pt x="11050593" y="929590"/>
                </a:moveTo>
                <a:cubicBezTo>
                  <a:pt x="11058737" y="929590"/>
                  <a:pt x="11065865" y="936716"/>
                  <a:pt x="11065865" y="944862"/>
                </a:cubicBezTo>
                <a:cubicBezTo>
                  <a:pt x="11065865" y="953007"/>
                  <a:pt x="11058737" y="960134"/>
                  <a:pt x="11050593" y="960134"/>
                </a:cubicBezTo>
                <a:cubicBezTo>
                  <a:pt x="11042447" y="960134"/>
                  <a:pt x="11035321" y="953007"/>
                  <a:pt x="11035321" y="944862"/>
                </a:cubicBezTo>
                <a:cubicBezTo>
                  <a:pt x="11035321" y="936716"/>
                  <a:pt x="11042447" y="929590"/>
                  <a:pt x="11050593" y="929590"/>
                </a:cubicBezTo>
                <a:close/>
                <a:moveTo>
                  <a:pt x="8596932" y="919404"/>
                </a:moveTo>
                <a:cubicBezTo>
                  <a:pt x="8606095" y="920422"/>
                  <a:pt x="8614240" y="927549"/>
                  <a:pt x="8614240" y="936711"/>
                </a:cubicBezTo>
                <a:cubicBezTo>
                  <a:pt x="8614240" y="945875"/>
                  <a:pt x="8606095" y="954021"/>
                  <a:pt x="8596932" y="954021"/>
                </a:cubicBezTo>
                <a:cubicBezTo>
                  <a:pt x="8587769" y="954021"/>
                  <a:pt x="8579624" y="946893"/>
                  <a:pt x="8579624" y="936711"/>
                </a:cubicBezTo>
                <a:cubicBezTo>
                  <a:pt x="8579624" y="927549"/>
                  <a:pt x="8586751" y="919404"/>
                  <a:pt x="8596932" y="919404"/>
                </a:cubicBezTo>
                <a:close/>
                <a:moveTo>
                  <a:pt x="5332854" y="906151"/>
                </a:moveTo>
                <a:cubicBezTo>
                  <a:pt x="5336928" y="906151"/>
                  <a:pt x="5339980" y="909205"/>
                  <a:pt x="5339980" y="913278"/>
                </a:cubicBezTo>
                <a:cubicBezTo>
                  <a:pt x="5339980" y="917350"/>
                  <a:pt x="5336928" y="920405"/>
                  <a:pt x="5332854" y="920405"/>
                </a:cubicBezTo>
                <a:cubicBezTo>
                  <a:pt x="5328781" y="920405"/>
                  <a:pt x="5325727" y="917350"/>
                  <a:pt x="5325727" y="913278"/>
                </a:cubicBezTo>
                <a:cubicBezTo>
                  <a:pt x="5325727" y="909205"/>
                  <a:pt x="5328781" y="906151"/>
                  <a:pt x="5332854" y="906151"/>
                </a:cubicBezTo>
                <a:close/>
                <a:moveTo>
                  <a:pt x="4459325" y="895988"/>
                </a:moveTo>
                <a:cubicBezTo>
                  <a:pt x="4465436" y="895988"/>
                  <a:pt x="4470526" y="901080"/>
                  <a:pt x="4470526" y="907188"/>
                </a:cubicBezTo>
                <a:cubicBezTo>
                  <a:pt x="4470526" y="913297"/>
                  <a:pt x="4465436" y="918387"/>
                  <a:pt x="4459325" y="918387"/>
                </a:cubicBezTo>
                <a:cubicBezTo>
                  <a:pt x="4453218" y="918387"/>
                  <a:pt x="4448126" y="913297"/>
                  <a:pt x="4448126" y="907188"/>
                </a:cubicBezTo>
                <a:cubicBezTo>
                  <a:pt x="4448126" y="901080"/>
                  <a:pt x="4453218" y="895988"/>
                  <a:pt x="4459325" y="895988"/>
                </a:cubicBezTo>
                <a:close/>
                <a:moveTo>
                  <a:pt x="7826218" y="856284"/>
                </a:moveTo>
                <a:cubicBezTo>
                  <a:pt x="7830290" y="856284"/>
                  <a:pt x="7834363" y="860356"/>
                  <a:pt x="7834363" y="864429"/>
                </a:cubicBezTo>
                <a:cubicBezTo>
                  <a:pt x="7834363" y="868502"/>
                  <a:pt x="7830290" y="872574"/>
                  <a:pt x="7826218" y="872574"/>
                </a:cubicBezTo>
                <a:cubicBezTo>
                  <a:pt x="7821127" y="872574"/>
                  <a:pt x="7818073" y="868502"/>
                  <a:pt x="7818073" y="864429"/>
                </a:cubicBezTo>
                <a:cubicBezTo>
                  <a:pt x="7818073" y="860356"/>
                  <a:pt x="7822145" y="856284"/>
                  <a:pt x="7826218" y="856284"/>
                </a:cubicBezTo>
                <a:close/>
                <a:moveTo>
                  <a:pt x="4359551" y="850180"/>
                </a:moveTo>
                <a:cubicBezTo>
                  <a:pt x="4376859" y="850180"/>
                  <a:pt x="4392132" y="864433"/>
                  <a:pt x="4392132" y="882760"/>
                </a:cubicBezTo>
                <a:cubicBezTo>
                  <a:pt x="4392132" y="901085"/>
                  <a:pt x="4376859" y="915339"/>
                  <a:pt x="4359551" y="915339"/>
                </a:cubicBezTo>
                <a:cubicBezTo>
                  <a:pt x="4341223" y="915339"/>
                  <a:pt x="4326968" y="901085"/>
                  <a:pt x="4326968" y="882760"/>
                </a:cubicBezTo>
                <a:cubicBezTo>
                  <a:pt x="4326968" y="864433"/>
                  <a:pt x="4342242" y="850180"/>
                  <a:pt x="4359551" y="850180"/>
                </a:cubicBezTo>
                <a:close/>
                <a:moveTo>
                  <a:pt x="1986347" y="813521"/>
                </a:moveTo>
                <a:cubicBezTo>
                  <a:pt x="1990420" y="812503"/>
                  <a:pt x="1993475" y="815558"/>
                  <a:pt x="1993475" y="819630"/>
                </a:cubicBezTo>
                <a:cubicBezTo>
                  <a:pt x="1993475" y="823703"/>
                  <a:pt x="1990420" y="826757"/>
                  <a:pt x="1986347" y="826757"/>
                </a:cubicBezTo>
                <a:cubicBezTo>
                  <a:pt x="1982274" y="826757"/>
                  <a:pt x="1979220" y="823703"/>
                  <a:pt x="1979220" y="819630"/>
                </a:cubicBezTo>
                <a:cubicBezTo>
                  <a:pt x="1979220" y="815558"/>
                  <a:pt x="1982274" y="813521"/>
                  <a:pt x="1986347" y="813521"/>
                </a:cubicBezTo>
                <a:close/>
                <a:moveTo>
                  <a:pt x="927522" y="812507"/>
                </a:moveTo>
                <a:cubicBezTo>
                  <a:pt x="932612" y="812507"/>
                  <a:pt x="935667" y="816580"/>
                  <a:pt x="935667" y="820652"/>
                </a:cubicBezTo>
                <a:cubicBezTo>
                  <a:pt x="935667" y="824725"/>
                  <a:pt x="931594" y="828797"/>
                  <a:pt x="927522" y="828797"/>
                </a:cubicBezTo>
                <a:cubicBezTo>
                  <a:pt x="923449" y="828797"/>
                  <a:pt x="919377" y="824725"/>
                  <a:pt x="919377" y="820652"/>
                </a:cubicBezTo>
                <a:cubicBezTo>
                  <a:pt x="919377" y="816580"/>
                  <a:pt x="923449" y="812507"/>
                  <a:pt x="927522" y="812507"/>
                </a:cubicBezTo>
                <a:close/>
                <a:moveTo>
                  <a:pt x="3198942" y="766688"/>
                </a:moveTo>
                <a:cubicBezTo>
                  <a:pt x="3212177" y="766688"/>
                  <a:pt x="3222358" y="776869"/>
                  <a:pt x="3222358" y="790105"/>
                </a:cubicBezTo>
                <a:cubicBezTo>
                  <a:pt x="3222358" y="803340"/>
                  <a:pt x="3212177" y="813521"/>
                  <a:pt x="3198942" y="813521"/>
                </a:cubicBezTo>
                <a:cubicBezTo>
                  <a:pt x="3185705" y="813521"/>
                  <a:pt x="3175523" y="803340"/>
                  <a:pt x="3175523" y="790105"/>
                </a:cubicBezTo>
                <a:cubicBezTo>
                  <a:pt x="3175523" y="777887"/>
                  <a:pt x="3185705" y="766688"/>
                  <a:pt x="3198942" y="766688"/>
                </a:cubicBezTo>
                <a:close/>
                <a:moveTo>
                  <a:pt x="994706" y="754471"/>
                </a:moveTo>
                <a:cubicBezTo>
                  <a:pt x="1004886" y="754471"/>
                  <a:pt x="1014049" y="762616"/>
                  <a:pt x="1014049" y="772797"/>
                </a:cubicBezTo>
                <a:cubicBezTo>
                  <a:pt x="1014049" y="782978"/>
                  <a:pt x="1005905" y="791123"/>
                  <a:pt x="994706" y="791123"/>
                </a:cubicBezTo>
                <a:cubicBezTo>
                  <a:pt x="984525" y="791123"/>
                  <a:pt x="975362" y="782978"/>
                  <a:pt x="975362" y="772797"/>
                </a:cubicBezTo>
                <a:cubicBezTo>
                  <a:pt x="975362" y="762616"/>
                  <a:pt x="983507" y="754471"/>
                  <a:pt x="994706" y="754471"/>
                </a:cubicBezTo>
                <a:close/>
                <a:moveTo>
                  <a:pt x="4060267" y="751418"/>
                </a:moveTo>
                <a:cubicBezTo>
                  <a:pt x="4064340" y="752436"/>
                  <a:pt x="4066377" y="754473"/>
                  <a:pt x="4066377" y="757527"/>
                </a:cubicBezTo>
                <a:cubicBezTo>
                  <a:pt x="4066377" y="760581"/>
                  <a:pt x="4064340" y="763636"/>
                  <a:pt x="4060267" y="763636"/>
                </a:cubicBezTo>
                <a:cubicBezTo>
                  <a:pt x="4057212" y="763636"/>
                  <a:pt x="4054157" y="761599"/>
                  <a:pt x="4054157" y="757527"/>
                </a:cubicBezTo>
                <a:cubicBezTo>
                  <a:pt x="4054157" y="754473"/>
                  <a:pt x="4057212" y="751418"/>
                  <a:pt x="4060267" y="751418"/>
                </a:cubicBezTo>
                <a:close/>
                <a:moveTo>
                  <a:pt x="1145336" y="742230"/>
                </a:moveTo>
                <a:cubicBezTo>
                  <a:pt x="1146354" y="742230"/>
                  <a:pt x="1148391" y="743248"/>
                  <a:pt x="1148391" y="745285"/>
                </a:cubicBezTo>
                <a:cubicBezTo>
                  <a:pt x="1148391" y="747321"/>
                  <a:pt x="1147373" y="748339"/>
                  <a:pt x="1145336" y="748339"/>
                </a:cubicBezTo>
                <a:cubicBezTo>
                  <a:pt x="1143300" y="748339"/>
                  <a:pt x="1142282" y="747321"/>
                  <a:pt x="1142282" y="745285"/>
                </a:cubicBezTo>
                <a:cubicBezTo>
                  <a:pt x="1142282" y="743248"/>
                  <a:pt x="1143300" y="742230"/>
                  <a:pt x="1145336" y="742230"/>
                </a:cubicBezTo>
                <a:close/>
                <a:moveTo>
                  <a:pt x="5388870" y="739199"/>
                </a:moveTo>
                <a:cubicBezTo>
                  <a:pt x="5399050" y="739199"/>
                  <a:pt x="5406181" y="747344"/>
                  <a:pt x="5406181" y="756506"/>
                </a:cubicBezTo>
                <a:cubicBezTo>
                  <a:pt x="5406181" y="766687"/>
                  <a:pt x="5398035" y="773814"/>
                  <a:pt x="5388870" y="773814"/>
                </a:cubicBezTo>
                <a:cubicBezTo>
                  <a:pt x="5378693" y="773814"/>
                  <a:pt x="5371564" y="765670"/>
                  <a:pt x="5371564" y="756506"/>
                </a:cubicBezTo>
                <a:cubicBezTo>
                  <a:pt x="5371564" y="746326"/>
                  <a:pt x="5379710" y="739199"/>
                  <a:pt x="5388870" y="739199"/>
                </a:cubicBezTo>
                <a:close/>
                <a:moveTo>
                  <a:pt x="11597322" y="735130"/>
                </a:moveTo>
                <a:cubicBezTo>
                  <a:pt x="11619721" y="736148"/>
                  <a:pt x="11638046" y="753456"/>
                  <a:pt x="11638046" y="775855"/>
                </a:cubicBezTo>
                <a:cubicBezTo>
                  <a:pt x="11638046" y="798253"/>
                  <a:pt x="11619721" y="816579"/>
                  <a:pt x="11597322" y="816579"/>
                </a:cubicBezTo>
                <a:cubicBezTo>
                  <a:pt x="11574924" y="816579"/>
                  <a:pt x="11556597" y="798253"/>
                  <a:pt x="11556597" y="775855"/>
                </a:cubicBezTo>
                <a:cubicBezTo>
                  <a:pt x="11556597" y="753456"/>
                  <a:pt x="11574924" y="735130"/>
                  <a:pt x="11597322" y="735130"/>
                </a:cubicBezTo>
                <a:close/>
                <a:moveTo>
                  <a:pt x="8627475" y="728007"/>
                </a:moveTo>
                <a:cubicBezTo>
                  <a:pt x="8640710" y="728007"/>
                  <a:pt x="8651909" y="739206"/>
                  <a:pt x="8651909" y="751424"/>
                </a:cubicBezTo>
                <a:cubicBezTo>
                  <a:pt x="8651909" y="764659"/>
                  <a:pt x="8640710" y="774840"/>
                  <a:pt x="8627475" y="774840"/>
                </a:cubicBezTo>
                <a:cubicBezTo>
                  <a:pt x="8614239" y="774840"/>
                  <a:pt x="8603040" y="764659"/>
                  <a:pt x="8603040" y="751424"/>
                </a:cubicBezTo>
                <a:cubicBezTo>
                  <a:pt x="8603040" y="738188"/>
                  <a:pt x="8614239" y="728007"/>
                  <a:pt x="8627475" y="728007"/>
                </a:cubicBezTo>
                <a:close/>
                <a:moveTo>
                  <a:pt x="172017" y="700487"/>
                </a:moveTo>
                <a:cubicBezTo>
                  <a:pt x="175071" y="700487"/>
                  <a:pt x="178125" y="703542"/>
                  <a:pt x="178125" y="706596"/>
                </a:cubicBezTo>
                <a:cubicBezTo>
                  <a:pt x="178125" y="709650"/>
                  <a:pt x="175071" y="712705"/>
                  <a:pt x="172017" y="712705"/>
                </a:cubicBezTo>
                <a:cubicBezTo>
                  <a:pt x="168962" y="712705"/>
                  <a:pt x="165908" y="709650"/>
                  <a:pt x="165908" y="706596"/>
                </a:cubicBezTo>
                <a:cubicBezTo>
                  <a:pt x="165908" y="703542"/>
                  <a:pt x="168962" y="700487"/>
                  <a:pt x="172017" y="700487"/>
                </a:cubicBezTo>
                <a:close/>
                <a:moveTo>
                  <a:pt x="2623699" y="688293"/>
                </a:moveTo>
                <a:cubicBezTo>
                  <a:pt x="2632862" y="688293"/>
                  <a:pt x="2639989" y="695420"/>
                  <a:pt x="2639989" y="704583"/>
                </a:cubicBezTo>
                <a:cubicBezTo>
                  <a:pt x="2639989" y="713746"/>
                  <a:pt x="2632862" y="719855"/>
                  <a:pt x="2623699" y="719855"/>
                </a:cubicBezTo>
                <a:cubicBezTo>
                  <a:pt x="2614535" y="719855"/>
                  <a:pt x="2607408" y="712728"/>
                  <a:pt x="2607408" y="704583"/>
                </a:cubicBezTo>
                <a:cubicBezTo>
                  <a:pt x="2607408" y="695420"/>
                  <a:pt x="2614535" y="688293"/>
                  <a:pt x="2623699" y="688293"/>
                </a:cubicBezTo>
                <a:close/>
                <a:moveTo>
                  <a:pt x="1419236" y="677084"/>
                </a:moveTo>
                <a:cubicBezTo>
                  <a:pt x="1428399" y="678102"/>
                  <a:pt x="1435526" y="684211"/>
                  <a:pt x="1435526" y="693374"/>
                </a:cubicBezTo>
                <a:cubicBezTo>
                  <a:pt x="1435526" y="702537"/>
                  <a:pt x="1428399" y="709664"/>
                  <a:pt x="1419236" y="709664"/>
                </a:cubicBezTo>
                <a:cubicBezTo>
                  <a:pt x="1410073" y="709664"/>
                  <a:pt x="1402946" y="702537"/>
                  <a:pt x="1402946" y="693374"/>
                </a:cubicBezTo>
                <a:cubicBezTo>
                  <a:pt x="1402946" y="684211"/>
                  <a:pt x="1410073" y="677084"/>
                  <a:pt x="1419236" y="677084"/>
                </a:cubicBezTo>
                <a:close/>
                <a:moveTo>
                  <a:pt x="221959" y="674041"/>
                </a:moveTo>
                <a:cubicBezTo>
                  <a:pt x="230104" y="674041"/>
                  <a:pt x="236212" y="680149"/>
                  <a:pt x="236212" y="688294"/>
                </a:cubicBezTo>
                <a:cubicBezTo>
                  <a:pt x="236212" y="695421"/>
                  <a:pt x="230104" y="702548"/>
                  <a:pt x="221959" y="702548"/>
                </a:cubicBezTo>
                <a:cubicBezTo>
                  <a:pt x="213814" y="702548"/>
                  <a:pt x="207705" y="696439"/>
                  <a:pt x="207705" y="688294"/>
                </a:cubicBezTo>
                <a:cubicBezTo>
                  <a:pt x="207705" y="681168"/>
                  <a:pt x="213814" y="674041"/>
                  <a:pt x="221959" y="674041"/>
                </a:cubicBezTo>
                <a:close/>
                <a:moveTo>
                  <a:pt x="2549321" y="666891"/>
                </a:moveTo>
                <a:cubicBezTo>
                  <a:pt x="2552375" y="666891"/>
                  <a:pt x="2555429" y="668927"/>
                  <a:pt x="2555429" y="673000"/>
                </a:cubicBezTo>
                <a:cubicBezTo>
                  <a:pt x="2555429" y="676054"/>
                  <a:pt x="2552375" y="679109"/>
                  <a:pt x="2549321" y="679109"/>
                </a:cubicBezTo>
                <a:cubicBezTo>
                  <a:pt x="2546266" y="679109"/>
                  <a:pt x="2543212" y="676054"/>
                  <a:pt x="2543212" y="673000"/>
                </a:cubicBezTo>
                <a:cubicBezTo>
                  <a:pt x="2543212" y="669945"/>
                  <a:pt x="2546266" y="666891"/>
                  <a:pt x="2549321" y="666891"/>
                </a:cubicBezTo>
                <a:close/>
                <a:moveTo>
                  <a:pt x="1138277" y="663865"/>
                </a:moveTo>
                <a:cubicBezTo>
                  <a:pt x="1143368" y="663865"/>
                  <a:pt x="1148458" y="667937"/>
                  <a:pt x="1148458" y="674046"/>
                </a:cubicBezTo>
                <a:cubicBezTo>
                  <a:pt x="1148458" y="680155"/>
                  <a:pt x="1143368" y="684227"/>
                  <a:pt x="1138277" y="684227"/>
                </a:cubicBezTo>
                <a:cubicBezTo>
                  <a:pt x="1132168" y="684227"/>
                  <a:pt x="1128096" y="679137"/>
                  <a:pt x="1128096" y="674046"/>
                </a:cubicBezTo>
                <a:cubicBezTo>
                  <a:pt x="1128096" y="667937"/>
                  <a:pt x="1133187" y="663865"/>
                  <a:pt x="1138277" y="663865"/>
                </a:cubicBezTo>
                <a:close/>
                <a:moveTo>
                  <a:pt x="4785103" y="656710"/>
                </a:moveTo>
                <a:cubicBezTo>
                  <a:pt x="4787140" y="656710"/>
                  <a:pt x="4789176" y="658746"/>
                  <a:pt x="4789176" y="660782"/>
                </a:cubicBezTo>
                <a:cubicBezTo>
                  <a:pt x="4789176" y="662819"/>
                  <a:pt x="4787140" y="664855"/>
                  <a:pt x="4785103" y="664855"/>
                </a:cubicBezTo>
                <a:cubicBezTo>
                  <a:pt x="4783067" y="664855"/>
                  <a:pt x="4781032" y="662819"/>
                  <a:pt x="4781032" y="660782"/>
                </a:cubicBezTo>
                <a:cubicBezTo>
                  <a:pt x="4781032" y="658746"/>
                  <a:pt x="4783067" y="656710"/>
                  <a:pt x="4785103" y="656710"/>
                </a:cubicBezTo>
                <a:close/>
                <a:moveTo>
                  <a:pt x="6443616" y="651641"/>
                </a:moveTo>
                <a:cubicBezTo>
                  <a:pt x="6450742" y="651641"/>
                  <a:pt x="6455832" y="656732"/>
                  <a:pt x="6455832" y="663859"/>
                </a:cubicBezTo>
                <a:cubicBezTo>
                  <a:pt x="6455832" y="670985"/>
                  <a:pt x="6450742" y="676076"/>
                  <a:pt x="6443616" y="676076"/>
                </a:cubicBezTo>
                <a:cubicBezTo>
                  <a:pt x="6436489" y="676076"/>
                  <a:pt x="6431398" y="670985"/>
                  <a:pt x="6431398" y="663859"/>
                </a:cubicBezTo>
                <a:cubicBezTo>
                  <a:pt x="6431398" y="656732"/>
                  <a:pt x="6436489" y="651641"/>
                  <a:pt x="6443616" y="651641"/>
                </a:cubicBezTo>
                <a:close/>
                <a:moveTo>
                  <a:pt x="3110366" y="648590"/>
                </a:moveTo>
                <a:cubicBezTo>
                  <a:pt x="3118511" y="648590"/>
                  <a:pt x="3124621" y="654698"/>
                  <a:pt x="3124621" y="662844"/>
                </a:cubicBezTo>
                <a:cubicBezTo>
                  <a:pt x="3124621" y="670988"/>
                  <a:pt x="3118511" y="677097"/>
                  <a:pt x="3110366" y="677097"/>
                </a:cubicBezTo>
                <a:cubicBezTo>
                  <a:pt x="3102224" y="677097"/>
                  <a:pt x="3096114" y="670988"/>
                  <a:pt x="3096114" y="662844"/>
                </a:cubicBezTo>
                <a:cubicBezTo>
                  <a:pt x="3096114" y="654698"/>
                  <a:pt x="3102224" y="648590"/>
                  <a:pt x="3110366" y="648590"/>
                </a:cubicBezTo>
                <a:close/>
                <a:moveTo>
                  <a:pt x="4397201" y="629220"/>
                </a:moveTo>
                <a:cubicBezTo>
                  <a:pt x="4399238" y="629220"/>
                  <a:pt x="4401274" y="631256"/>
                  <a:pt x="4401274" y="633293"/>
                </a:cubicBezTo>
                <a:cubicBezTo>
                  <a:pt x="4401274" y="635329"/>
                  <a:pt x="4399238" y="637365"/>
                  <a:pt x="4397201" y="637365"/>
                </a:cubicBezTo>
                <a:cubicBezTo>
                  <a:pt x="4395165" y="637365"/>
                  <a:pt x="4393129" y="635329"/>
                  <a:pt x="4393129" y="633293"/>
                </a:cubicBezTo>
                <a:cubicBezTo>
                  <a:pt x="4393129" y="631256"/>
                  <a:pt x="4395165" y="629220"/>
                  <a:pt x="4397201" y="629220"/>
                </a:cubicBezTo>
                <a:close/>
                <a:moveTo>
                  <a:pt x="743181" y="564060"/>
                </a:moveTo>
                <a:cubicBezTo>
                  <a:pt x="746235" y="564060"/>
                  <a:pt x="748271" y="566096"/>
                  <a:pt x="748271" y="568132"/>
                </a:cubicBezTo>
                <a:cubicBezTo>
                  <a:pt x="748271" y="570169"/>
                  <a:pt x="746235" y="572205"/>
                  <a:pt x="743181" y="572205"/>
                </a:cubicBezTo>
                <a:cubicBezTo>
                  <a:pt x="740125" y="572205"/>
                  <a:pt x="738090" y="570169"/>
                  <a:pt x="738090" y="568132"/>
                </a:cubicBezTo>
                <a:cubicBezTo>
                  <a:pt x="738090" y="566096"/>
                  <a:pt x="740125" y="564060"/>
                  <a:pt x="743181" y="564060"/>
                </a:cubicBezTo>
                <a:close/>
                <a:moveTo>
                  <a:pt x="5325756" y="552890"/>
                </a:moveTo>
                <a:cubicBezTo>
                  <a:pt x="5355285" y="552890"/>
                  <a:pt x="5378697" y="576306"/>
                  <a:pt x="5378697" y="604813"/>
                </a:cubicBezTo>
                <a:cubicBezTo>
                  <a:pt x="5378697" y="633320"/>
                  <a:pt x="5355285" y="656737"/>
                  <a:pt x="5325756" y="656737"/>
                </a:cubicBezTo>
                <a:cubicBezTo>
                  <a:pt x="5296228" y="656737"/>
                  <a:pt x="5272813" y="633320"/>
                  <a:pt x="5272813" y="604813"/>
                </a:cubicBezTo>
                <a:cubicBezTo>
                  <a:pt x="5272813" y="576306"/>
                  <a:pt x="5296228" y="552890"/>
                  <a:pt x="5325756" y="552890"/>
                </a:cubicBezTo>
                <a:close/>
                <a:moveTo>
                  <a:pt x="777848" y="531504"/>
                </a:moveTo>
                <a:cubicBezTo>
                  <a:pt x="788028" y="532522"/>
                  <a:pt x="797192" y="540667"/>
                  <a:pt x="797192" y="550848"/>
                </a:cubicBezTo>
                <a:cubicBezTo>
                  <a:pt x="797192" y="562048"/>
                  <a:pt x="788028" y="570192"/>
                  <a:pt x="777848" y="570192"/>
                </a:cubicBezTo>
                <a:cubicBezTo>
                  <a:pt x="766649" y="570192"/>
                  <a:pt x="758504" y="562048"/>
                  <a:pt x="758504" y="550848"/>
                </a:cubicBezTo>
                <a:cubicBezTo>
                  <a:pt x="758504" y="540667"/>
                  <a:pt x="767667" y="531504"/>
                  <a:pt x="777848" y="531504"/>
                </a:cubicBezTo>
                <a:close/>
                <a:moveTo>
                  <a:pt x="10168903" y="524376"/>
                </a:moveTo>
                <a:cubicBezTo>
                  <a:pt x="10172976" y="524376"/>
                  <a:pt x="10175013" y="527430"/>
                  <a:pt x="10175013" y="530485"/>
                </a:cubicBezTo>
                <a:cubicBezTo>
                  <a:pt x="10175013" y="533539"/>
                  <a:pt x="10171958" y="536594"/>
                  <a:pt x="10168903" y="536594"/>
                </a:cubicBezTo>
                <a:cubicBezTo>
                  <a:pt x="10165849" y="536594"/>
                  <a:pt x="10162795" y="533539"/>
                  <a:pt x="10162795" y="530485"/>
                </a:cubicBezTo>
                <a:cubicBezTo>
                  <a:pt x="10162795" y="527430"/>
                  <a:pt x="10165849" y="524376"/>
                  <a:pt x="10168903" y="524376"/>
                </a:cubicBezTo>
                <a:close/>
                <a:moveTo>
                  <a:pt x="6053676" y="522319"/>
                </a:moveTo>
                <a:cubicBezTo>
                  <a:pt x="6056730" y="522319"/>
                  <a:pt x="6058766" y="524355"/>
                  <a:pt x="6058766" y="527410"/>
                </a:cubicBezTo>
                <a:cubicBezTo>
                  <a:pt x="6058766" y="530464"/>
                  <a:pt x="6056730" y="532500"/>
                  <a:pt x="6053676" y="532500"/>
                </a:cubicBezTo>
                <a:cubicBezTo>
                  <a:pt x="6050621" y="532500"/>
                  <a:pt x="6048585" y="530464"/>
                  <a:pt x="6048585" y="527410"/>
                </a:cubicBezTo>
                <a:cubicBezTo>
                  <a:pt x="6048585" y="524355"/>
                  <a:pt x="6050621" y="522319"/>
                  <a:pt x="6053676" y="522319"/>
                </a:cubicBezTo>
                <a:close/>
                <a:moveTo>
                  <a:pt x="2166508" y="516210"/>
                </a:moveTo>
                <a:cubicBezTo>
                  <a:pt x="2167526" y="516210"/>
                  <a:pt x="2168544" y="516210"/>
                  <a:pt x="2168544" y="518246"/>
                </a:cubicBezTo>
                <a:cubicBezTo>
                  <a:pt x="2168544" y="519264"/>
                  <a:pt x="2167526" y="520282"/>
                  <a:pt x="2166508" y="520282"/>
                </a:cubicBezTo>
                <a:cubicBezTo>
                  <a:pt x="2165490" y="520282"/>
                  <a:pt x="2164472" y="519264"/>
                  <a:pt x="2164472" y="518246"/>
                </a:cubicBezTo>
                <a:cubicBezTo>
                  <a:pt x="2164472" y="517228"/>
                  <a:pt x="2165490" y="516210"/>
                  <a:pt x="2166508" y="516210"/>
                </a:cubicBezTo>
                <a:close/>
                <a:moveTo>
                  <a:pt x="8592859" y="508092"/>
                </a:moveTo>
                <a:cubicBezTo>
                  <a:pt x="8606094" y="508092"/>
                  <a:pt x="8617294" y="519292"/>
                  <a:pt x="8617294" y="532528"/>
                </a:cubicBezTo>
                <a:cubicBezTo>
                  <a:pt x="8617294" y="545762"/>
                  <a:pt x="8606094" y="556963"/>
                  <a:pt x="8592859" y="556963"/>
                </a:cubicBezTo>
                <a:cubicBezTo>
                  <a:pt x="8579624" y="556963"/>
                  <a:pt x="8568424" y="545762"/>
                  <a:pt x="8568424" y="532528"/>
                </a:cubicBezTo>
                <a:cubicBezTo>
                  <a:pt x="8568424" y="519292"/>
                  <a:pt x="8579624" y="508092"/>
                  <a:pt x="8592859" y="508092"/>
                </a:cubicBezTo>
                <a:close/>
                <a:moveTo>
                  <a:pt x="6066913" y="493836"/>
                </a:moveTo>
                <a:cubicBezTo>
                  <a:pt x="6074039" y="493836"/>
                  <a:pt x="6081166" y="499945"/>
                  <a:pt x="6081166" y="508090"/>
                </a:cubicBezTo>
                <a:cubicBezTo>
                  <a:pt x="6081166" y="516235"/>
                  <a:pt x="6075057" y="522343"/>
                  <a:pt x="6066913" y="522343"/>
                </a:cubicBezTo>
                <a:cubicBezTo>
                  <a:pt x="6058767" y="522343"/>
                  <a:pt x="6052659" y="516235"/>
                  <a:pt x="6052659" y="508090"/>
                </a:cubicBezTo>
                <a:cubicBezTo>
                  <a:pt x="6052659" y="499945"/>
                  <a:pt x="6058767" y="493836"/>
                  <a:pt x="6066913" y="493836"/>
                </a:cubicBezTo>
                <a:close/>
                <a:moveTo>
                  <a:pt x="6723597" y="480603"/>
                </a:moveTo>
                <a:cubicBezTo>
                  <a:pt x="6734796" y="480603"/>
                  <a:pt x="6743960" y="489766"/>
                  <a:pt x="6743960" y="500965"/>
                </a:cubicBezTo>
                <a:cubicBezTo>
                  <a:pt x="6743960" y="512164"/>
                  <a:pt x="6734796" y="521329"/>
                  <a:pt x="6723597" y="521329"/>
                </a:cubicBezTo>
                <a:cubicBezTo>
                  <a:pt x="6712398" y="521329"/>
                  <a:pt x="6703235" y="512164"/>
                  <a:pt x="6703235" y="500965"/>
                </a:cubicBezTo>
                <a:cubicBezTo>
                  <a:pt x="6703235" y="489766"/>
                  <a:pt x="6712398" y="480603"/>
                  <a:pt x="6723597" y="480603"/>
                </a:cubicBezTo>
                <a:close/>
                <a:moveTo>
                  <a:pt x="10992560" y="476531"/>
                </a:moveTo>
                <a:cubicBezTo>
                  <a:pt x="10995614" y="476531"/>
                  <a:pt x="10997650" y="478567"/>
                  <a:pt x="10997650" y="481622"/>
                </a:cubicBezTo>
                <a:cubicBezTo>
                  <a:pt x="10997650" y="484676"/>
                  <a:pt x="10995614" y="486712"/>
                  <a:pt x="10992560" y="486712"/>
                </a:cubicBezTo>
                <a:cubicBezTo>
                  <a:pt x="10989506" y="486712"/>
                  <a:pt x="10987469" y="484676"/>
                  <a:pt x="10987469" y="481622"/>
                </a:cubicBezTo>
                <a:cubicBezTo>
                  <a:pt x="10987469" y="478567"/>
                  <a:pt x="10989506" y="476531"/>
                  <a:pt x="10992560" y="476531"/>
                </a:cubicBezTo>
                <a:close/>
                <a:moveTo>
                  <a:pt x="3592921" y="475498"/>
                </a:moveTo>
                <a:cubicBezTo>
                  <a:pt x="3641788" y="475498"/>
                  <a:pt x="3681491" y="515204"/>
                  <a:pt x="3681491" y="563056"/>
                </a:cubicBezTo>
                <a:cubicBezTo>
                  <a:pt x="3681491" y="611926"/>
                  <a:pt x="3641788" y="650613"/>
                  <a:pt x="3592921" y="650613"/>
                </a:cubicBezTo>
                <a:cubicBezTo>
                  <a:pt x="3544054" y="650613"/>
                  <a:pt x="3504350" y="610906"/>
                  <a:pt x="3504350" y="563056"/>
                </a:cubicBezTo>
                <a:cubicBezTo>
                  <a:pt x="3504350" y="514186"/>
                  <a:pt x="3544054" y="475498"/>
                  <a:pt x="3592921" y="475498"/>
                </a:cubicBezTo>
                <a:close/>
                <a:moveTo>
                  <a:pt x="4326963" y="471433"/>
                </a:moveTo>
                <a:cubicBezTo>
                  <a:pt x="4337144" y="471433"/>
                  <a:pt x="4346306" y="480596"/>
                  <a:pt x="4346306" y="490777"/>
                </a:cubicBezTo>
                <a:cubicBezTo>
                  <a:pt x="4346306" y="500959"/>
                  <a:pt x="4338162" y="510122"/>
                  <a:pt x="4326963" y="510122"/>
                </a:cubicBezTo>
                <a:cubicBezTo>
                  <a:pt x="4316781" y="510122"/>
                  <a:pt x="4307663" y="501977"/>
                  <a:pt x="4307663" y="490777"/>
                </a:cubicBezTo>
                <a:cubicBezTo>
                  <a:pt x="4307663" y="480596"/>
                  <a:pt x="4315762" y="471433"/>
                  <a:pt x="4326963" y="471433"/>
                </a:cubicBezTo>
                <a:close/>
                <a:moveTo>
                  <a:pt x="427563" y="469375"/>
                </a:moveTo>
                <a:cubicBezTo>
                  <a:pt x="427563" y="469375"/>
                  <a:pt x="428581" y="470393"/>
                  <a:pt x="428581" y="470393"/>
                </a:cubicBezTo>
                <a:cubicBezTo>
                  <a:pt x="428581" y="471411"/>
                  <a:pt x="427563" y="471411"/>
                  <a:pt x="427563" y="471411"/>
                </a:cubicBezTo>
                <a:cubicBezTo>
                  <a:pt x="426545" y="471411"/>
                  <a:pt x="426545" y="470393"/>
                  <a:pt x="426545" y="470393"/>
                </a:cubicBezTo>
                <a:cubicBezTo>
                  <a:pt x="426545" y="469375"/>
                  <a:pt x="427563" y="469375"/>
                  <a:pt x="427563" y="469375"/>
                </a:cubicBezTo>
                <a:close/>
                <a:moveTo>
                  <a:pt x="2938242" y="457159"/>
                </a:moveTo>
                <a:cubicBezTo>
                  <a:pt x="2942314" y="457159"/>
                  <a:pt x="2944351" y="459195"/>
                  <a:pt x="2944351" y="462250"/>
                </a:cubicBezTo>
                <a:cubicBezTo>
                  <a:pt x="2944351" y="465304"/>
                  <a:pt x="2942314" y="467340"/>
                  <a:pt x="2938242" y="467340"/>
                </a:cubicBezTo>
                <a:cubicBezTo>
                  <a:pt x="2935187" y="467340"/>
                  <a:pt x="2932133" y="465304"/>
                  <a:pt x="2932133" y="462250"/>
                </a:cubicBezTo>
                <a:cubicBezTo>
                  <a:pt x="2932133" y="459195"/>
                  <a:pt x="2934169" y="457159"/>
                  <a:pt x="2938242" y="457159"/>
                </a:cubicBezTo>
                <a:close/>
                <a:moveTo>
                  <a:pt x="2512732" y="403224"/>
                </a:moveTo>
                <a:cubicBezTo>
                  <a:pt x="2515786" y="403224"/>
                  <a:pt x="2518840" y="406278"/>
                  <a:pt x="2518840" y="409333"/>
                </a:cubicBezTo>
                <a:cubicBezTo>
                  <a:pt x="2518840" y="412387"/>
                  <a:pt x="2516804" y="415441"/>
                  <a:pt x="2512732" y="415441"/>
                </a:cubicBezTo>
                <a:cubicBezTo>
                  <a:pt x="2509677" y="415441"/>
                  <a:pt x="2506624" y="413405"/>
                  <a:pt x="2506624" y="409333"/>
                </a:cubicBezTo>
                <a:cubicBezTo>
                  <a:pt x="2506624" y="406278"/>
                  <a:pt x="2508660" y="403224"/>
                  <a:pt x="2512732" y="403224"/>
                </a:cubicBezTo>
                <a:close/>
                <a:moveTo>
                  <a:pt x="5816456" y="403200"/>
                </a:moveTo>
                <a:cubicBezTo>
                  <a:pt x="5821546" y="403200"/>
                  <a:pt x="5825619" y="407272"/>
                  <a:pt x="5825619" y="412363"/>
                </a:cubicBezTo>
                <a:cubicBezTo>
                  <a:pt x="5825619" y="417454"/>
                  <a:pt x="5821546" y="421526"/>
                  <a:pt x="5816456" y="421526"/>
                </a:cubicBezTo>
                <a:cubicBezTo>
                  <a:pt x="5811365" y="421526"/>
                  <a:pt x="5807293" y="417454"/>
                  <a:pt x="5807293" y="412363"/>
                </a:cubicBezTo>
                <a:cubicBezTo>
                  <a:pt x="5807293" y="407272"/>
                  <a:pt x="5811365" y="403200"/>
                  <a:pt x="5816456" y="403200"/>
                </a:cubicBezTo>
                <a:close/>
                <a:moveTo>
                  <a:pt x="8714015" y="402208"/>
                </a:moveTo>
                <a:cubicBezTo>
                  <a:pt x="8719106" y="402208"/>
                  <a:pt x="8722160" y="406280"/>
                  <a:pt x="8722160" y="410353"/>
                </a:cubicBezTo>
                <a:cubicBezTo>
                  <a:pt x="8722160" y="414426"/>
                  <a:pt x="8718088" y="418498"/>
                  <a:pt x="8714015" y="418498"/>
                </a:cubicBezTo>
                <a:cubicBezTo>
                  <a:pt x="8709943" y="418498"/>
                  <a:pt x="8705870" y="414426"/>
                  <a:pt x="8705870" y="410353"/>
                </a:cubicBezTo>
                <a:cubicBezTo>
                  <a:pt x="8705870" y="406280"/>
                  <a:pt x="8709943" y="402208"/>
                  <a:pt x="8714015" y="402208"/>
                </a:cubicBezTo>
                <a:close/>
                <a:moveTo>
                  <a:pt x="9278052" y="383876"/>
                </a:moveTo>
                <a:cubicBezTo>
                  <a:pt x="9279070" y="383876"/>
                  <a:pt x="9279070" y="384894"/>
                  <a:pt x="9279070" y="384894"/>
                </a:cubicBezTo>
                <a:cubicBezTo>
                  <a:pt x="9279070" y="385912"/>
                  <a:pt x="9278052" y="385912"/>
                  <a:pt x="9278052" y="385912"/>
                </a:cubicBezTo>
                <a:cubicBezTo>
                  <a:pt x="9277034" y="385912"/>
                  <a:pt x="9277034" y="384894"/>
                  <a:pt x="9277034" y="384894"/>
                </a:cubicBezTo>
                <a:cubicBezTo>
                  <a:pt x="9277034" y="383876"/>
                  <a:pt x="9278052" y="383876"/>
                  <a:pt x="9278052" y="383876"/>
                </a:cubicBezTo>
                <a:close/>
                <a:moveTo>
                  <a:pt x="8419779" y="378786"/>
                </a:moveTo>
                <a:cubicBezTo>
                  <a:pt x="8426906" y="378786"/>
                  <a:pt x="8434033" y="384894"/>
                  <a:pt x="8434033" y="393040"/>
                </a:cubicBezTo>
                <a:cubicBezTo>
                  <a:pt x="8434033" y="401184"/>
                  <a:pt x="8427924" y="407293"/>
                  <a:pt x="8419779" y="407293"/>
                </a:cubicBezTo>
                <a:cubicBezTo>
                  <a:pt x="8411634" y="407293"/>
                  <a:pt x="8405525" y="401184"/>
                  <a:pt x="8405525" y="393040"/>
                </a:cubicBezTo>
                <a:cubicBezTo>
                  <a:pt x="8405525" y="384894"/>
                  <a:pt x="8411634" y="378786"/>
                  <a:pt x="8419779" y="378786"/>
                </a:cubicBezTo>
                <a:close/>
                <a:moveTo>
                  <a:pt x="4043916" y="366546"/>
                </a:moveTo>
                <a:cubicBezTo>
                  <a:pt x="4053080" y="366546"/>
                  <a:pt x="4059189" y="372655"/>
                  <a:pt x="4059189" y="381818"/>
                </a:cubicBezTo>
                <a:cubicBezTo>
                  <a:pt x="4059189" y="389963"/>
                  <a:pt x="4052062" y="397090"/>
                  <a:pt x="4043916" y="397090"/>
                </a:cubicBezTo>
                <a:cubicBezTo>
                  <a:pt x="4035771" y="397090"/>
                  <a:pt x="4028645" y="389963"/>
                  <a:pt x="4028645" y="381818"/>
                </a:cubicBezTo>
                <a:cubicBezTo>
                  <a:pt x="4028645" y="373673"/>
                  <a:pt x="4035771" y="366546"/>
                  <a:pt x="4043916" y="366546"/>
                </a:cubicBezTo>
                <a:close/>
                <a:moveTo>
                  <a:pt x="5531384" y="355348"/>
                </a:moveTo>
                <a:cubicBezTo>
                  <a:pt x="5540547" y="355348"/>
                  <a:pt x="5548692" y="363493"/>
                  <a:pt x="5548692" y="372656"/>
                </a:cubicBezTo>
                <a:cubicBezTo>
                  <a:pt x="5548692" y="381819"/>
                  <a:pt x="5540547" y="389964"/>
                  <a:pt x="5531384" y="389964"/>
                </a:cubicBezTo>
                <a:cubicBezTo>
                  <a:pt x="5522221" y="389964"/>
                  <a:pt x="5514076" y="381819"/>
                  <a:pt x="5514076" y="372656"/>
                </a:cubicBezTo>
                <a:cubicBezTo>
                  <a:pt x="5514076" y="363493"/>
                  <a:pt x="5522221" y="355348"/>
                  <a:pt x="5531384" y="355348"/>
                </a:cubicBezTo>
                <a:close/>
                <a:moveTo>
                  <a:pt x="6608550" y="325823"/>
                </a:moveTo>
                <a:cubicBezTo>
                  <a:pt x="6611604" y="325823"/>
                  <a:pt x="6613640" y="327859"/>
                  <a:pt x="6613640" y="330914"/>
                </a:cubicBezTo>
                <a:cubicBezTo>
                  <a:pt x="6613640" y="333968"/>
                  <a:pt x="6611604" y="336004"/>
                  <a:pt x="6608550" y="336004"/>
                </a:cubicBezTo>
                <a:cubicBezTo>
                  <a:pt x="6605495" y="336004"/>
                  <a:pt x="6603459" y="333968"/>
                  <a:pt x="6603459" y="330914"/>
                </a:cubicBezTo>
                <a:cubicBezTo>
                  <a:pt x="6603459" y="327859"/>
                  <a:pt x="6605495" y="325823"/>
                  <a:pt x="6608550" y="325823"/>
                </a:cubicBezTo>
                <a:close/>
                <a:moveTo>
                  <a:pt x="7003580" y="314648"/>
                </a:moveTo>
                <a:cubicBezTo>
                  <a:pt x="7010706" y="314648"/>
                  <a:pt x="7015796" y="319739"/>
                  <a:pt x="7015796" y="325847"/>
                </a:cubicBezTo>
                <a:cubicBezTo>
                  <a:pt x="7015796" y="331956"/>
                  <a:pt x="7010706" y="337047"/>
                  <a:pt x="7003580" y="337047"/>
                </a:cubicBezTo>
                <a:cubicBezTo>
                  <a:pt x="6997470" y="337047"/>
                  <a:pt x="6991362" y="331956"/>
                  <a:pt x="6991362" y="325847"/>
                </a:cubicBezTo>
                <a:cubicBezTo>
                  <a:pt x="6991362" y="319739"/>
                  <a:pt x="6996453" y="314648"/>
                  <a:pt x="7003580" y="314648"/>
                </a:cubicBezTo>
                <a:close/>
                <a:moveTo>
                  <a:pt x="4121368" y="295307"/>
                </a:moveTo>
                <a:cubicBezTo>
                  <a:pt x="4130532" y="295307"/>
                  <a:pt x="4136640" y="301416"/>
                  <a:pt x="4136640" y="309561"/>
                </a:cubicBezTo>
                <a:cubicBezTo>
                  <a:pt x="4136640" y="317706"/>
                  <a:pt x="4129514" y="323814"/>
                  <a:pt x="4121368" y="323814"/>
                </a:cubicBezTo>
                <a:cubicBezTo>
                  <a:pt x="4113225" y="323814"/>
                  <a:pt x="4106095" y="317706"/>
                  <a:pt x="4106095" y="309561"/>
                </a:cubicBezTo>
                <a:cubicBezTo>
                  <a:pt x="4106095" y="301416"/>
                  <a:pt x="4112206" y="295307"/>
                  <a:pt x="4121368" y="295307"/>
                </a:cubicBezTo>
                <a:close/>
                <a:moveTo>
                  <a:pt x="5311470" y="293243"/>
                </a:moveTo>
                <a:cubicBezTo>
                  <a:pt x="5316562" y="293243"/>
                  <a:pt x="5320634" y="297316"/>
                  <a:pt x="5320634" y="302406"/>
                </a:cubicBezTo>
                <a:cubicBezTo>
                  <a:pt x="5320634" y="307497"/>
                  <a:pt x="5316562" y="311569"/>
                  <a:pt x="5311470" y="311569"/>
                </a:cubicBezTo>
                <a:cubicBezTo>
                  <a:pt x="5306380" y="311569"/>
                  <a:pt x="5302308" y="307497"/>
                  <a:pt x="5302308" y="302406"/>
                </a:cubicBezTo>
                <a:cubicBezTo>
                  <a:pt x="5302308" y="297316"/>
                  <a:pt x="5306380" y="293243"/>
                  <a:pt x="5311470" y="293243"/>
                </a:cubicBezTo>
                <a:close/>
                <a:moveTo>
                  <a:pt x="9786092" y="292250"/>
                </a:moveTo>
                <a:cubicBezTo>
                  <a:pt x="9795255" y="292250"/>
                  <a:pt x="9802382" y="299377"/>
                  <a:pt x="9802382" y="308540"/>
                </a:cubicBezTo>
                <a:cubicBezTo>
                  <a:pt x="9802382" y="317703"/>
                  <a:pt x="9795255" y="324830"/>
                  <a:pt x="9786092" y="324830"/>
                </a:cubicBezTo>
                <a:cubicBezTo>
                  <a:pt x="9776929" y="324830"/>
                  <a:pt x="9769802" y="317703"/>
                  <a:pt x="9769802" y="308540"/>
                </a:cubicBezTo>
                <a:cubicBezTo>
                  <a:pt x="9769802" y="299377"/>
                  <a:pt x="9776929" y="292250"/>
                  <a:pt x="9786092" y="292250"/>
                </a:cubicBezTo>
                <a:close/>
                <a:moveTo>
                  <a:pt x="9236309" y="271884"/>
                </a:moveTo>
                <a:cubicBezTo>
                  <a:pt x="9243436" y="271884"/>
                  <a:pt x="9249545" y="277992"/>
                  <a:pt x="9249545" y="285119"/>
                </a:cubicBezTo>
                <a:cubicBezTo>
                  <a:pt x="9249545" y="292246"/>
                  <a:pt x="9243436" y="298355"/>
                  <a:pt x="9236309" y="298355"/>
                </a:cubicBezTo>
                <a:cubicBezTo>
                  <a:pt x="9229182" y="298355"/>
                  <a:pt x="9223074" y="292246"/>
                  <a:pt x="9223074" y="285119"/>
                </a:cubicBezTo>
                <a:cubicBezTo>
                  <a:pt x="9223074" y="277992"/>
                  <a:pt x="9229182" y="271884"/>
                  <a:pt x="9236309" y="271884"/>
                </a:cubicBezTo>
                <a:close/>
                <a:moveTo>
                  <a:pt x="1991444" y="266797"/>
                </a:moveTo>
                <a:cubicBezTo>
                  <a:pt x="1995516" y="266797"/>
                  <a:pt x="1998572" y="269851"/>
                  <a:pt x="1998572" y="273924"/>
                </a:cubicBezTo>
                <a:cubicBezTo>
                  <a:pt x="1998572" y="277996"/>
                  <a:pt x="1995516" y="281051"/>
                  <a:pt x="1991444" y="281051"/>
                </a:cubicBezTo>
                <a:cubicBezTo>
                  <a:pt x="1987370" y="281051"/>
                  <a:pt x="1984317" y="277996"/>
                  <a:pt x="1984317" y="273924"/>
                </a:cubicBezTo>
                <a:cubicBezTo>
                  <a:pt x="1984317" y="269851"/>
                  <a:pt x="1987370" y="266797"/>
                  <a:pt x="1991444" y="266797"/>
                </a:cubicBezTo>
                <a:close/>
                <a:moveTo>
                  <a:pt x="8223283" y="262699"/>
                </a:moveTo>
                <a:cubicBezTo>
                  <a:pt x="8225320" y="262699"/>
                  <a:pt x="8226337" y="263717"/>
                  <a:pt x="8226337" y="265754"/>
                </a:cubicBezTo>
                <a:cubicBezTo>
                  <a:pt x="8226337" y="266772"/>
                  <a:pt x="8225320" y="268808"/>
                  <a:pt x="8223283" y="268808"/>
                </a:cubicBezTo>
                <a:cubicBezTo>
                  <a:pt x="8222265" y="268808"/>
                  <a:pt x="8220229" y="267790"/>
                  <a:pt x="8220229" y="265754"/>
                </a:cubicBezTo>
                <a:cubicBezTo>
                  <a:pt x="8220229" y="263717"/>
                  <a:pt x="8221247" y="262699"/>
                  <a:pt x="8223283" y="262699"/>
                </a:cubicBezTo>
                <a:close/>
                <a:moveTo>
                  <a:pt x="3759863" y="253535"/>
                </a:moveTo>
                <a:cubicBezTo>
                  <a:pt x="3762916" y="253535"/>
                  <a:pt x="3764952" y="255571"/>
                  <a:pt x="3764952" y="258626"/>
                </a:cubicBezTo>
                <a:cubicBezTo>
                  <a:pt x="3764952" y="261680"/>
                  <a:pt x="3762916" y="263716"/>
                  <a:pt x="3759863" y="263716"/>
                </a:cubicBezTo>
                <a:cubicBezTo>
                  <a:pt x="3756807" y="263716"/>
                  <a:pt x="3754772" y="261680"/>
                  <a:pt x="3754772" y="258626"/>
                </a:cubicBezTo>
                <a:cubicBezTo>
                  <a:pt x="3754772" y="255571"/>
                  <a:pt x="3756807" y="253535"/>
                  <a:pt x="3759863" y="253535"/>
                </a:cubicBezTo>
                <a:close/>
                <a:moveTo>
                  <a:pt x="7655174" y="243355"/>
                </a:moveTo>
                <a:cubicBezTo>
                  <a:pt x="7656192" y="244373"/>
                  <a:pt x="7658228" y="245391"/>
                  <a:pt x="7658228" y="246410"/>
                </a:cubicBezTo>
                <a:cubicBezTo>
                  <a:pt x="7658228" y="247427"/>
                  <a:pt x="7657210" y="249464"/>
                  <a:pt x="7655174" y="249464"/>
                </a:cubicBezTo>
                <a:cubicBezTo>
                  <a:pt x="7654155" y="249464"/>
                  <a:pt x="7652119" y="248446"/>
                  <a:pt x="7652119" y="246410"/>
                </a:cubicBezTo>
                <a:cubicBezTo>
                  <a:pt x="7652119" y="245391"/>
                  <a:pt x="7653137" y="243355"/>
                  <a:pt x="7655174" y="243355"/>
                </a:cubicBezTo>
                <a:close/>
                <a:moveTo>
                  <a:pt x="1998518" y="237245"/>
                </a:moveTo>
                <a:cubicBezTo>
                  <a:pt x="2003609" y="237245"/>
                  <a:pt x="2007681" y="241318"/>
                  <a:pt x="2007681" y="246408"/>
                </a:cubicBezTo>
                <a:cubicBezTo>
                  <a:pt x="2007681" y="251499"/>
                  <a:pt x="2003609" y="255571"/>
                  <a:pt x="1998518" y="255571"/>
                </a:cubicBezTo>
                <a:cubicBezTo>
                  <a:pt x="1993428" y="255571"/>
                  <a:pt x="1989355" y="251499"/>
                  <a:pt x="1989355" y="246408"/>
                </a:cubicBezTo>
                <a:cubicBezTo>
                  <a:pt x="1989355" y="241318"/>
                  <a:pt x="1993428" y="237245"/>
                  <a:pt x="1998518" y="237245"/>
                </a:cubicBezTo>
                <a:close/>
                <a:moveTo>
                  <a:pt x="1157580" y="234204"/>
                </a:moveTo>
                <a:cubicBezTo>
                  <a:pt x="1177943" y="233186"/>
                  <a:pt x="1195251" y="250494"/>
                  <a:pt x="1195251" y="270856"/>
                </a:cubicBezTo>
                <a:cubicBezTo>
                  <a:pt x="1195251" y="291218"/>
                  <a:pt x="1178961" y="307508"/>
                  <a:pt x="1157580" y="307508"/>
                </a:cubicBezTo>
                <a:cubicBezTo>
                  <a:pt x="1137218" y="307508"/>
                  <a:pt x="1119910" y="291218"/>
                  <a:pt x="1119910" y="270856"/>
                </a:cubicBezTo>
                <a:cubicBezTo>
                  <a:pt x="1119910" y="250494"/>
                  <a:pt x="1136200" y="234204"/>
                  <a:pt x="1157580" y="234204"/>
                </a:cubicBezTo>
                <a:close/>
                <a:moveTo>
                  <a:pt x="961058" y="233172"/>
                </a:moveTo>
                <a:cubicBezTo>
                  <a:pt x="979384" y="233172"/>
                  <a:pt x="993637" y="247426"/>
                  <a:pt x="993637" y="265752"/>
                </a:cubicBezTo>
                <a:cubicBezTo>
                  <a:pt x="993637" y="283060"/>
                  <a:pt x="979384" y="297314"/>
                  <a:pt x="961058" y="297314"/>
                </a:cubicBezTo>
                <a:cubicBezTo>
                  <a:pt x="942732" y="297314"/>
                  <a:pt x="928478" y="283060"/>
                  <a:pt x="928478" y="265752"/>
                </a:cubicBezTo>
                <a:cubicBezTo>
                  <a:pt x="928478" y="248444"/>
                  <a:pt x="942732" y="233172"/>
                  <a:pt x="961058" y="233172"/>
                </a:cubicBezTo>
                <a:close/>
                <a:moveTo>
                  <a:pt x="171076" y="227096"/>
                </a:moveTo>
                <a:cubicBezTo>
                  <a:pt x="173114" y="227096"/>
                  <a:pt x="174131" y="229132"/>
                  <a:pt x="174131" y="230151"/>
                </a:cubicBezTo>
                <a:cubicBezTo>
                  <a:pt x="174131" y="232186"/>
                  <a:pt x="173114" y="233205"/>
                  <a:pt x="171076" y="233205"/>
                </a:cubicBezTo>
                <a:cubicBezTo>
                  <a:pt x="169040" y="233205"/>
                  <a:pt x="168023" y="232186"/>
                  <a:pt x="168023" y="230151"/>
                </a:cubicBezTo>
                <a:cubicBezTo>
                  <a:pt x="168023" y="228113"/>
                  <a:pt x="169040" y="227096"/>
                  <a:pt x="171076" y="227096"/>
                </a:cubicBezTo>
                <a:close/>
                <a:moveTo>
                  <a:pt x="1620797" y="211791"/>
                </a:moveTo>
                <a:cubicBezTo>
                  <a:pt x="1626906" y="212809"/>
                  <a:pt x="1630978" y="216882"/>
                  <a:pt x="1630978" y="221973"/>
                </a:cubicBezTo>
                <a:cubicBezTo>
                  <a:pt x="1630978" y="227064"/>
                  <a:pt x="1626906" y="232153"/>
                  <a:pt x="1620797" y="232153"/>
                </a:cubicBezTo>
                <a:cubicBezTo>
                  <a:pt x="1615707" y="232153"/>
                  <a:pt x="1610616" y="228082"/>
                  <a:pt x="1610616" y="221973"/>
                </a:cubicBezTo>
                <a:cubicBezTo>
                  <a:pt x="1610616" y="216882"/>
                  <a:pt x="1614689" y="211791"/>
                  <a:pt x="1620797" y="211791"/>
                </a:cubicBezTo>
                <a:close/>
                <a:moveTo>
                  <a:pt x="5128210" y="193466"/>
                </a:moveTo>
                <a:cubicBezTo>
                  <a:pt x="5135336" y="193466"/>
                  <a:pt x="5140427" y="199575"/>
                  <a:pt x="5140427" y="205684"/>
                </a:cubicBezTo>
                <a:cubicBezTo>
                  <a:pt x="5140427" y="212810"/>
                  <a:pt x="5134318" y="217901"/>
                  <a:pt x="5128210" y="217901"/>
                </a:cubicBezTo>
                <a:cubicBezTo>
                  <a:pt x="5121084" y="217901"/>
                  <a:pt x="5115993" y="211792"/>
                  <a:pt x="5115993" y="205684"/>
                </a:cubicBezTo>
                <a:cubicBezTo>
                  <a:pt x="5115993" y="198557"/>
                  <a:pt x="5122102" y="193466"/>
                  <a:pt x="5128210" y="193466"/>
                </a:cubicBezTo>
                <a:close/>
                <a:moveTo>
                  <a:pt x="9614030" y="138518"/>
                </a:moveTo>
                <a:cubicBezTo>
                  <a:pt x="9620139" y="138518"/>
                  <a:pt x="9625230" y="143609"/>
                  <a:pt x="9625230" y="149717"/>
                </a:cubicBezTo>
                <a:cubicBezTo>
                  <a:pt x="9625230" y="155826"/>
                  <a:pt x="9620139" y="160915"/>
                  <a:pt x="9614030" y="160915"/>
                </a:cubicBezTo>
                <a:cubicBezTo>
                  <a:pt x="9607922" y="160915"/>
                  <a:pt x="9602831" y="155826"/>
                  <a:pt x="9602831" y="149717"/>
                </a:cubicBezTo>
                <a:cubicBezTo>
                  <a:pt x="9602831" y="143609"/>
                  <a:pt x="9607922" y="138518"/>
                  <a:pt x="9614030" y="138518"/>
                </a:cubicBezTo>
                <a:close/>
                <a:moveTo>
                  <a:pt x="3063470" y="115071"/>
                </a:moveTo>
                <a:cubicBezTo>
                  <a:pt x="3066524" y="115071"/>
                  <a:pt x="3069579" y="117107"/>
                  <a:pt x="3069579" y="121180"/>
                </a:cubicBezTo>
                <a:cubicBezTo>
                  <a:pt x="3069579" y="124234"/>
                  <a:pt x="3066524" y="127289"/>
                  <a:pt x="3063470" y="127289"/>
                </a:cubicBezTo>
                <a:cubicBezTo>
                  <a:pt x="3060416" y="127289"/>
                  <a:pt x="3057361" y="124234"/>
                  <a:pt x="3057361" y="121180"/>
                </a:cubicBezTo>
                <a:cubicBezTo>
                  <a:pt x="3057361" y="118126"/>
                  <a:pt x="3060416" y="115071"/>
                  <a:pt x="3063470" y="115071"/>
                </a:cubicBezTo>
                <a:close/>
                <a:moveTo>
                  <a:pt x="1904915" y="92704"/>
                </a:moveTo>
                <a:cubicBezTo>
                  <a:pt x="1915096" y="91685"/>
                  <a:pt x="1923240" y="99831"/>
                  <a:pt x="1923240" y="110012"/>
                </a:cubicBezTo>
                <a:cubicBezTo>
                  <a:pt x="1923240" y="120193"/>
                  <a:pt x="1915096" y="127319"/>
                  <a:pt x="1904915" y="127319"/>
                </a:cubicBezTo>
                <a:cubicBezTo>
                  <a:pt x="1894733" y="127319"/>
                  <a:pt x="1886589" y="119175"/>
                  <a:pt x="1886589" y="110012"/>
                </a:cubicBezTo>
                <a:cubicBezTo>
                  <a:pt x="1886589" y="99831"/>
                  <a:pt x="1894733" y="92704"/>
                  <a:pt x="1904915" y="92704"/>
                </a:cubicBezTo>
                <a:close/>
                <a:moveTo>
                  <a:pt x="6230829" y="87605"/>
                </a:moveTo>
                <a:cubicBezTo>
                  <a:pt x="6234902" y="87605"/>
                  <a:pt x="6238974" y="90659"/>
                  <a:pt x="6238974" y="95750"/>
                </a:cubicBezTo>
                <a:cubicBezTo>
                  <a:pt x="6238974" y="99822"/>
                  <a:pt x="6234902" y="103895"/>
                  <a:pt x="6230829" y="103895"/>
                </a:cubicBezTo>
                <a:cubicBezTo>
                  <a:pt x="6226756" y="103895"/>
                  <a:pt x="6222684" y="99822"/>
                  <a:pt x="6222684" y="95750"/>
                </a:cubicBezTo>
                <a:cubicBezTo>
                  <a:pt x="6222684" y="91677"/>
                  <a:pt x="6226756" y="87605"/>
                  <a:pt x="6230829" y="87605"/>
                </a:cubicBezTo>
                <a:close/>
                <a:moveTo>
                  <a:pt x="11171750" y="86587"/>
                </a:moveTo>
                <a:cubicBezTo>
                  <a:pt x="11227746" y="86587"/>
                  <a:pt x="11273561" y="131384"/>
                  <a:pt x="11273561" y="187380"/>
                </a:cubicBezTo>
                <a:cubicBezTo>
                  <a:pt x="11273561" y="243377"/>
                  <a:pt x="11228764" y="288173"/>
                  <a:pt x="11171750" y="288173"/>
                </a:cubicBezTo>
                <a:cubicBezTo>
                  <a:pt x="11115753" y="288173"/>
                  <a:pt x="11069938" y="243377"/>
                  <a:pt x="11069938" y="187380"/>
                </a:cubicBezTo>
                <a:cubicBezTo>
                  <a:pt x="11069938" y="131384"/>
                  <a:pt x="11115753" y="86587"/>
                  <a:pt x="11171750" y="86587"/>
                </a:cubicBezTo>
                <a:close/>
                <a:moveTo>
                  <a:pt x="3533841" y="71293"/>
                </a:moveTo>
                <a:cubicBezTo>
                  <a:pt x="3535876" y="70275"/>
                  <a:pt x="3536895" y="72311"/>
                  <a:pt x="3536895" y="74347"/>
                </a:cubicBezTo>
                <a:cubicBezTo>
                  <a:pt x="3536895" y="76383"/>
                  <a:pt x="3535876" y="77402"/>
                  <a:pt x="3533841" y="77402"/>
                </a:cubicBezTo>
                <a:cubicBezTo>
                  <a:pt x="3531804" y="77402"/>
                  <a:pt x="3530785" y="76383"/>
                  <a:pt x="3530785" y="74347"/>
                </a:cubicBezTo>
                <a:cubicBezTo>
                  <a:pt x="3530785" y="72311"/>
                  <a:pt x="3531804" y="71293"/>
                  <a:pt x="3533841" y="71293"/>
                </a:cubicBezTo>
                <a:close/>
                <a:moveTo>
                  <a:pt x="8850443" y="69279"/>
                </a:moveTo>
                <a:cubicBezTo>
                  <a:pt x="8853497" y="69279"/>
                  <a:pt x="8855533" y="71315"/>
                  <a:pt x="8855533" y="74370"/>
                </a:cubicBezTo>
                <a:cubicBezTo>
                  <a:pt x="8855533" y="77424"/>
                  <a:pt x="8853497" y="79460"/>
                  <a:pt x="8850443" y="79460"/>
                </a:cubicBezTo>
                <a:cubicBezTo>
                  <a:pt x="8847388" y="79460"/>
                  <a:pt x="8845352" y="77424"/>
                  <a:pt x="8845352" y="74370"/>
                </a:cubicBezTo>
                <a:cubicBezTo>
                  <a:pt x="8845352" y="71315"/>
                  <a:pt x="8847388" y="69279"/>
                  <a:pt x="8850443" y="69279"/>
                </a:cubicBezTo>
                <a:close/>
                <a:moveTo>
                  <a:pt x="2747929" y="68269"/>
                </a:moveTo>
                <a:cubicBezTo>
                  <a:pt x="2760149" y="68269"/>
                  <a:pt x="2770331" y="78449"/>
                  <a:pt x="2770331" y="90666"/>
                </a:cubicBezTo>
                <a:cubicBezTo>
                  <a:pt x="2770331" y="102884"/>
                  <a:pt x="2760149" y="113065"/>
                  <a:pt x="2747929" y="113065"/>
                </a:cubicBezTo>
                <a:cubicBezTo>
                  <a:pt x="2735713" y="113065"/>
                  <a:pt x="2725531" y="102884"/>
                  <a:pt x="2725531" y="90666"/>
                </a:cubicBezTo>
                <a:cubicBezTo>
                  <a:pt x="2725531" y="78449"/>
                  <a:pt x="2735713" y="68269"/>
                  <a:pt x="2747929" y="68269"/>
                </a:cubicBezTo>
                <a:close/>
                <a:moveTo>
                  <a:pt x="1222767" y="68265"/>
                </a:moveTo>
                <a:cubicBezTo>
                  <a:pt x="1233967" y="68265"/>
                  <a:pt x="1243130" y="77428"/>
                  <a:pt x="1243130" y="88627"/>
                </a:cubicBezTo>
                <a:cubicBezTo>
                  <a:pt x="1243130" y="99825"/>
                  <a:pt x="1233967" y="108990"/>
                  <a:pt x="1222767" y="108990"/>
                </a:cubicBezTo>
                <a:cubicBezTo>
                  <a:pt x="1211568" y="108990"/>
                  <a:pt x="1202406" y="99825"/>
                  <a:pt x="1202406" y="88627"/>
                </a:cubicBezTo>
                <a:cubicBezTo>
                  <a:pt x="1202406" y="77428"/>
                  <a:pt x="1211568" y="68265"/>
                  <a:pt x="1222767" y="68265"/>
                </a:cubicBezTo>
                <a:close/>
                <a:moveTo>
                  <a:pt x="11961807" y="59105"/>
                </a:moveTo>
                <a:cubicBezTo>
                  <a:pt x="11973006" y="59105"/>
                  <a:pt x="11982170" y="68268"/>
                  <a:pt x="11982170" y="79467"/>
                </a:cubicBezTo>
                <a:cubicBezTo>
                  <a:pt x="11982170" y="90667"/>
                  <a:pt x="11973006" y="99830"/>
                  <a:pt x="11961807" y="99830"/>
                </a:cubicBezTo>
                <a:cubicBezTo>
                  <a:pt x="11950608" y="99830"/>
                  <a:pt x="11941445" y="90667"/>
                  <a:pt x="11941445" y="79467"/>
                </a:cubicBezTo>
                <a:cubicBezTo>
                  <a:pt x="11941445" y="68268"/>
                  <a:pt x="11950608" y="59105"/>
                  <a:pt x="11961807" y="59105"/>
                </a:cubicBezTo>
                <a:close/>
                <a:moveTo>
                  <a:pt x="2790665" y="54007"/>
                </a:moveTo>
                <a:cubicBezTo>
                  <a:pt x="2797792" y="54007"/>
                  <a:pt x="2803901" y="60116"/>
                  <a:pt x="2803901" y="67243"/>
                </a:cubicBezTo>
                <a:cubicBezTo>
                  <a:pt x="2803901" y="74369"/>
                  <a:pt x="2797792" y="80478"/>
                  <a:pt x="2790665" y="80478"/>
                </a:cubicBezTo>
                <a:cubicBezTo>
                  <a:pt x="2783539" y="80478"/>
                  <a:pt x="2777433" y="74369"/>
                  <a:pt x="2777433" y="67243"/>
                </a:cubicBezTo>
                <a:cubicBezTo>
                  <a:pt x="2777433" y="60116"/>
                  <a:pt x="2783539" y="54007"/>
                  <a:pt x="2790665" y="54007"/>
                </a:cubicBezTo>
                <a:close/>
                <a:moveTo>
                  <a:pt x="3751773" y="46888"/>
                </a:moveTo>
                <a:cubicBezTo>
                  <a:pt x="3755844" y="46888"/>
                  <a:pt x="3759917" y="49943"/>
                  <a:pt x="3759917" y="55033"/>
                </a:cubicBezTo>
                <a:cubicBezTo>
                  <a:pt x="3759917" y="59105"/>
                  <a:pt x="3756861" y="63179"/>
                  <a:pt x="3751773" y="63179"/>
                </a:cubicBezTo>
                <a:cubicBezTo>
                  <a:pt x="3747699" y="63179"/>
                  <a:pt x="3743628" y="60123"/>
                  <a:pt x="3743628" y="55033"/>
                </a:cubicBezTo>
                <a:cubicBezTo>
                  <a:pt x="3743628" y="50961"/>
                  <a:pt x="3746682" y="46888"/>
                  <a:pt x="3751773" y="46888"/>
                </a:cubicBezTo>
                <a:close/>
                <a:moveTo>
                  <a:pt x="6107637" y="40750"/>
                </a:moveTo>
                <a:cubicBezTo>
                  <a:pt x="6111709" y="40750"/>
                  <a:pt x="6113746" y="43804"/>
                  <a:pt x="6113746" y="46859"/>
                </a:cubicBezTo>
                <a:cubicBezTo>
                  <a:pt x="6113746" y="49913"/>
                  <a:pt x="6110691" y="52968"/>
                  <a:pt x="6107637" y="52968"/>
                </a:cubicBezTo>
                <a:cubicBezTo>
                  <a:pt x="6104582" y="52968"/>
                  <a:pt x="6101528" y="49913"/>
                  <a:pt x="6101528" y="46859"/>
                </a:cubicBezTo>
                <a:cubicBezTo>
                  <a:pt x="6101528" y="43804"/>
                  <a:pt x="6104582" y="40750"/>
                  <a:pt x="6107637" y="40750"/>
                </a:cubicBezTo>
                <a:close/>
                <a:moveTo>
                  <a:pt x="338029" y="35685"/>
                </a:moveTo>
                <a:cubicBezTo>
                  <a:pt x="354318" y="35685"/>
                  <a:pt x="367554" y="48920"/>
                  <a:pt x="367554" y="65210"/>
                </a:cubicBezTo>
                <a:cubicBezTo>
                  <a:pt x="367554" y="81499"/>
                  <a:pt x="354318" y="94736"/>
                  <a:pt x="338029" y="94736"/>
                </a:cubicBezTo>
                <a:cubicBezTo>
                  <a:pt x="321740" y="94736"/>
                  <a:pt x="308504" y="81499"/>
                  <a:pt x="308504" y="65210"/>
                </a:cubicBezTo>
                <a:cubicBezTo>
                  <a:pt x="308504" y="48920"/>
                  <a:pt x="321740" y="35685"/>
                  <a:pt x="338029" y="35685"/>
                </a:cubicBezTo>
                <a:close/>
                <a:moveTo>
                  <a:pt x="7914793" y="30595"/>
                </a:moveTo>
                <a:cubicBezTo>
                  <a:pt x="7919884" y="29578"/>
                  <a:pt x="7924974" y="33649"/>
                  <a:pt x="7924974" y="39758"/>
                </a:cubicBezTo>
                <a:cubicBezTo>
                  <a:pt x="7924974" y="44849"/>
                  <a:pt x="7920902" y="48922"/>
                  <a:pt x="7914793" y="48922"/>
                </a:cubicBezTo>
                <a:cubicBezTo>
                  <a:pt x="7909703" y="48922"/>
                  <a:pt x="7905630" y="44849"/>
                  <a:pt x="7905630" y="39758"/>
                </a:cubicBezTo>
                <a:cubicBezTo>
                  <a:pt x="7905630" y="34667"/>
                  <a:pt x="7909703" y="30595"/>
                  <a:pt x="7914793" y="30595"/>
                </a:cubicBezTo>
                <a:close/>
                <a:moveTo>
                  <a:pt x="631216" y="38"/>
                </a:moveTo>
                <a:cubicBezTo>
                  <a:pt x="654633" y="-980"/>
                  <a:pt x="673977" y="18364"/>
                  <a:pt x="673977" y="41781"/>
                </a:cubicBezTo>
                <a:cubicBezTo>
                  <a:pt x="673977" y="65197"/>
                  <a:pt x="654633" y="83523"/>
                  <a:pt x="631216" y="83523"/>
                </a:cubicBezTo>
                <a:cubicBezTo>
                  <a:pt x="607799" y="83523"/>
                  <a:pt x="588455" y="65197"/>
                  <a:pt x="588455" y="41781"/>
                </a:cubicBezTo>
                <a:cubicBezTo>
                  <a:pt x="588455" y="18364"/>
                  <a:pt x="607799" y="38"/>
                  <a:pt x="631216" y="38"/>
                </a:cubicBezTo>
                <a:close/>
              </a:path>
            </a:pathLst>
          </a:custGeom>
          <a:solidFill>
            <a:schemeClr val="bg1"/>
          </a:solidFill>
          <a:ln w="10176" cap="flat">
            <a:noFill/>
            <a:prstDash val="solid"/>
            <a:miter/>
          </a:ln>
          <a:effectLst>
            <a:outerShdw blurRad="76200" dist="38100" dir="5400000" algn="t" rotWithShape="0">
              <a:prstClr val="black">
                <a:alpha val="20000"/>
              </a:prstClr>
            </a:outerShdw>
          </a:effectLst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5" name="波形 4">
            <a:extLst>
              <a:ext uri="{FF2B5EF4-FFF2-40B4-BE49-F238E27FC236}">
                <a16:creationId xmlns:a16="http://schemas.microsoft.com/office/drawing/2014/main" id="{4AA251E0-71BF-4B12-829A-897C7ACE10DC}"/>
              </a:ext>
            </a:extLst>
          </p:cNvPr>
          <p:cNvSpPr/>
          <p:nvPr userDrawn="1"/>
        </p:nvSpPr>
        <p:spPr>
          <a:xfrm>
            <a:off x="739686" y="533400"/>
            <a:ext cx="2486526" cy="661062"/>
          </a:xfrm>
          <a:prstGeom prst="wave">
            <a:avLst>
              <a:gd name="adj1" fmla="val 6928"/>
              <a:gd name="adj2" fmla="val -36"/>
            </a:avLst>
          </a:pr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atin typeface="+mj-ea"/>
              <a:ea typeface="+mj-ea"/>
            </a:endParaRPr>
          </a:p>
        </p:txBody>
      </p:sp>
      <p:grpSp>
        <p:nvGrpSpPr>
          <p:cNvPr id="6" name="组合 5">
            <a:extLst>
              <a:ext uri="{FF2B5EF4-FFF2-40B4-BE49-F238E27FC236}">
                <a16:creationId xmlns:a16="http://schemas.microsoft.com/office/drawing/2014/main" id="{33CE4156-227E-4D2A-AB01-AD7F4803C7AE}"/>
              </a:ext>
            </a:extLst>
          </p:cNvPr>
          <p:cNvGrpSpPr/>
          <p:nvPr userDrawn="1"/>
        </p:nvGrpSpPr>
        <p:grpSpPr>
          <a:xfrm>
            <a:off x="458118" y="240036"/>
            <a:ext cx="570493" cy="993909"/>
            <a:chOff x="305806" y="158676"/>
            <a:chExt cx="503819" cy="877749"/>
          </a:xfrm>
        </p:grpSpPr>
        <p:grpSp>
          <p:nvGrpSpPr>
            <p:cNvPr id="7" name="组合 6">
              <a:extLst>
                <a:ext uri="{FF2B5EF4-FFF2-40B4-BE49-F238E27FC236}">
                  <a16:creationId xmlns:a16="http://schemas.microsoft.com/office/drawing/2014/main" id="{2C650CFA-1E74-4FCE-B6AD-6EB3C2FC61C7}"/>
                </a:ext>
              </a:extLst>
            </p:cNvPr>
            <p:cNvGrpSpPr/>
            <p:nvPr/>
          </p:nvGrpSpPr>
          <p:grpSpPr>
            <a:xfrm>
              <a:off x="305806" y="295220"/>
              <a:ext cx="503819" cy="741205"/>
              <a:chOff x="2228905" y="1088183"/>
              <a:chExt cx="1148704" cy="1689942"/>
            </a:xfrm>
          </p:grpSpPr>
          <p:sp>
            <p:nvSpPr>
              <p:cNvPr id="9" name="等腰三角形 8">
                <a:extLst>
                  <a:ext uri="{FF2B5EF4-FFF2-40B4-BE49-F238E27FC236}">
                    <a16:creationId xmlns:a16="http://schemas.microsoft.com/office/drawing/2014/main" id="{DA047399-42F8-450A-992A-8C82236C3057}"/>
                  </a:ext>
                </a:extLst>
              </p:cNvPr>
              <p:cNvSpPr/>
              <p:nvPr/>
            </p:nvSpPr>
            <p:spPr>
              <a:xfrm>
                <a:off x="2228905" y="1088183"/>
                <a:ext cx="1147708" cy="1689942"/>
              </a:xfrm>
              <a:prstGeom prst="triangle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latin typeface="+mj-ea"/>
                  <a:ea typeface="+mj-ea"/>
                </a:endParaRPr>
              </a:p>
            </p:txBody>
          </p:sp>
          <p:sp>
            <p:nvSpPr>
              <p:cNvPr id="10" name="任意多边形: 形状 9">
                <a:extLst>
                  <a:ext uri="{FF2B5EF4-FFF2-40B4-BE49-F238E27FC236}">
                    <a16:creationId xmlns:a16="http://schemas.microsoft.com/office/drawing/2014/main" id="{C7933DCB-E7D7-4554-9841-B77ECBDC20EE}"/>
                  </a:ext>
                </a:extLst>
              </p:cNvPr>
              <p:cNvSpPr/>
              <p:nvPr/>
            </p:nvSpPr>
            <p:spPr>
              <a:xfrm>
                <a:off x="2229064" y="1088183"/>
                <a:ext cx="1148545" cy="1688356"/>
              </a:xfrm>
              <a:custGeom>
                <a:avLst/>
                <a:gdLst>
                  <a:gd name="connsiteX0" fmla="*/ 1125823 w 1148545"/>
                  <a:gd name="connsiteY0" fmla="*/ 1621813 h 1688356"/>
                  <a:gd name="connsiteX1" fmla="*/ 1148545 w 1148545"/>
                  <a:gd name="connsiteY1" fmla="*/ 1688356 h 1688356"/>
                  <a:gd name="connsiteX2" fmla="*/ 1010589 w 1148545"/>
                  <a:gd name="connsiteY2" fmla="*/ 1688356 h 1688356"/>
                  <a:gd name="connsiteX3" fmla="*/ 1061815 w 1148545"/>
                  <a:gd name="connsiteY3" fmla="*/ 1432283 h 1688356"/>
                  <a:gd name="connsiteX4" fmla="*/ 1115016 w 1148545"/>
                  <a:gd name="connsiteY4" fmla="*/ 1587731 h 1688356"/>
                  <a:gd name="connsiteX5" fmla="*/ 940762 w 1148545"/>
                  <a:gd name="connsiteY5" fmla="*/ 1688356 h 1688356"/>
                  <a:gd name="connsiteX6" fmla="*/ 618907 w 1148545"/>
                  <a:gd name="connsiteY6" fmla="*/ 1688356 h 1688356"/>
                  <a:gd name="connsiteX7" fmla="*/ 669454 w 1148545"/>
                  <a:gd name="connsiteY7" fmla="*/ 1659220 h 1688356"/>
                  <a:gd name="connsiteX8" fmla="*/ 996975 w 1148545"/>
                  <a:gd name="connsiteY8" fmla="*/ 1243584 h 1688356"/>
                  <a:gd name="connsiteX9" fmla="*/ 1050177 w 1148545"/>
                  <a:gd name="connsiteY9" fmla="*/ 1399032 h 1688356"/>
                  <a:gd name="connsiteX10" fmla="*/ 668623 w 1148545"/>
                  <a:gd name="connsiteY10" fmla="*/ 1618488 h 1688356"/>
                  <a:gd name="connsiteX11" fmla="*/ 592145 w 1148545"/>
                  <a:gd name="connsiteY11" fmla="*/ 1663377 h 1688356"/>
                  <a:gd name="connsiteX12" fmla="*/ 548431 w 1148545"/>
                  <a:gd name="connsiteY12" fmla="*/ 1688356 h 1688356"/>
                  <a:gd name="connsiteX13" fmla="*/ 226700 w 1148545"/>
                  <a:gd name="connsiteY13" fmla="*/ 1688356 h 1688356"/>
                  <a:gd name="connsiteX14" fmla="*/ 932967 w 1148545"/>
                  <a:gd name="connsiteY14" fmla="*/ 1054885 h 1688356"/>
                  <a:gd name="connsiteX15" fmla="*/ 985338 w 1148545"/>
                  <a:gd name="connsiteY15" fmla="*/ 1209502 h 1688356"/>
                  <a:gd name="connsiteX16" fmla="*/ 156870 w 1148545"/>
                  <a:gd name="connsiteY16" fmla="*/ 1688356 h 1688356"/>
                  <a:gd name="connsiteX17" fmla="*/ 0 w 1148545"/>
                  <a:gd name="connsiteY17" fmla="*/ 1688356 h 1688356"/>
                  <a:gd name="connsiteX18" fmla="*/ 40180 w 1148545"/>
                  <a:gd name="connsiteY18" fmla="*/ 1570274 h 1688356"/>
                  <a:gd name="connsiteX19" fmla="*/ 868959 w 1148545"/>
                  <a:gd name="connsiteY19" fmla="*/ 865355 h 1688356"/>
                  <a:gd name="connsiteX20" fmla="*/ 921329 w 1148545"/>
                  <a:gd name="connsiteY20" fmla="*/ 1020803 h 1688356"/>
                  <a:gd name="connsiteX21" fmla="*/ 56806 w 1148545"/>
                  <a:gd name="connsiteY21" fmla="*/ 1519567 h 1688356"/>
                  <a:gd name="connsiteX22" fmla="*/ 135777 w 1148545"/>
                  <a:gd name="connsiteY22" fmla="*/ 1288473 h 1688356"/>
                  <a:gd name="connsiteX23" fmla="*/ 804951 w 1148545"/>
                  <a:gd name="connsiteY23" fmla="*/ 676656 h 1688356"/>
                  <a:gd name="connsiteX24" fmla="*/ 857322 w 1148545"/>
                  <a:gd name="connsiteY24" fmla="*/ 832104 h 1688356"/>
                  <a:gd name="connsiteX25" fmla="*/ 153233 w 1148545"/>
                  <a:gd name="connsiteY25" fmla="*/ 1238596 h 1688356"/>
                  <a:gd name="connsiteX26" fmla="*/ 232204 w 1148545"/>
                  <a:gd name="connsiteY26" fmla="*/ 1007502 h 1688356"/>
                  <a:gd name="connsiteX27" fmla="*/ 740112 w 1148545"/>
                  <a:gd name="connsiteY27" fmla="*/ 487126 h 1688356"/>
                  <a:gd name="connsiteX28" fmla="*/ 792482 w 1148545"/>
                  <a:gd name="connsiteY28" fmla="*/ 642574 h 1688356"/>
                  <a:gd name="connsiteX29" fmla="*/ 247999 w 1148545"/>
                  <a:gd name="connsiteY29" fmla="*/ 956795 h 1688356"/>
                  <a:gd name="connsiteX30" fmla="*/ 326969 w 1148545"/>
                  <a:gd name="connsiteY30" fmla="*/ 726532 h 1688356"/>
                  <a:gd name="connsiteX31" fmla="*/ 676104 w 1148545"/>
                  <a:gd name="connsiteY31" fmla="*/ 298427 h 1688356"/>
                  <a:gd name="connsiteX32" fmla="*/ 728474 w 1148545"/>
                  <a:gd name="connsiteY32" fmla="*/ 453875 h 1688356"/>
                  <a:gd name="connsiteX33" fmla="*/ 344426 w 1148545"/>
                  <a:gd name="connsiteY33" fmla="*/ 675825 h 1688356"/>
                  <a:gd name="connsiteX34" fmla="*/ 423397 w 1148545"/>
                  <a:gd name="connsiteY34" fmla="*/ 444731 h 1688356"/>
                  <a:gd name="connsiteX35" fmla="*/ 612096 w 1148545"/>
                  <a:gd name="connsiteY35" fmla="*/ 109728 h 1688356"/>
                  <a:gd name="connsiteX36" fmla="*/ 664466 w 1148545"/>
                  <a:gd name="connsiteY36" fmla="*/ 264345 h 1688356"/>
                  <a:gd name="connsiteX37" fmla="*/ 440023 w 1148545"/>
                  <a:gd name="connsiteY37" fmla="*/ 394855 h 1688356"/>
                  <a:gd name="connsiteX38" fmla="*/ 518993 w 1148545"/>
                  <a:gd name="connsiteY38" fmla="*/ 163761 h 1688356"/>
                  <a:gd name="connsiteX39" fmla="*/ 573858 w 1148545"/>
                  <a:gd name="connsiteY39" fmla="*/ 0 h 1688356"/>
                  <a:gd name="connsiteX40" fmla="*/ 600458 w 1148545"/>
                  <a:gd name="connsiteY40" fmla="*/ 75646 h 1688356"/>
                  <a:gd name="connsiteX41" fmla="*/ 535619 w 1148545"/>
                  <a:gd name="connsiteY41" fmla="*/ 112222 h 16883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1148545" h="1688356">
                    <a:moveTo>
                      <a:pt x="1125823" y="1621813"/>
                    </a:moveTo>
                    <a:lnTo>
                      <a:pt x="1148545" y="1688356"/>
                    </a:lnTo>
                    <a:lnTo>
                      <a:pt x="1010589" y="1688356"/>
                    </a:lnTo>
                    <a:close/>
                    <a:moveTo>
                      <a:pt x="1061815" y="1432283"/>
                    </a:moveTo>
                    <a:lnTo>
                      <a:pt x="1115016" y="1587731"/>
                    </a:lnTo>
                    <a:lnTo>
                      <a:pt x="940762" y="1688356"/>
                    </a:lnTo>
                    <a:lnTo>
                      <a:pt x="618907" y="1688356"/>
                    </a:lnTo>
                    <a:lnTo>
                      <a:pt x="669454" y="1659220"/>
                    </a:lnTo>
                    <a:close/>
                    <a:moveTo>
                      <a:pt x="996975" y="1243584"/>
                    </a:moveTo>
                    <a:lnTo>
                      <a:pt x="1050177" y="1399032"/>
                    </a:lnTo>
                    <a:lnTo>
                      <a:pt x="668623" y="1618488"/>
                    </a:lnTo>
                    <a:lnTo>
                      <a:pt x="592145" y="1663377"/>
                    </a:lnTo>
                    <a:lnTo>
                      <a:pt x="548431" y="1688356"/>
                    </a:lnTo>
                    <a:lnTo>
                      <a:pt x="226700" y="1688356"/>
                    </a:lnTo>
                    <a:close/>
                    <a:moveTo>
                      <a:pt x="932967" y="1054885"/>
                    </a:moveTo>
                    <a:lnTo>
                      <a:pt x="985338" y="1209502"/>
                    </a:lnTo>
                    <a:lnTo>
                      <a:pt x="156870" y="1688356"/>
                    </a:lnTo>
                    <a:lnTo>
                      <a:pt x="0" y="1688356"/>
                    </a:lnTo>
                    <a:lnTo>
                      <a:pt x="40180" y="1570274"/>
                    </a:lnTo>
                    <a:close/>
                    <a:moveTo>
                      <a:pt x="868959" y="865355"/>
                    </a:moveTo>
                    <a:lnTo>
                      <a:pt x="921329" y="1020803"/>
                    </a:lnTo>
                    <a:lnTo>
                      <a:pt x="56806" y="1519567"/>
                    </a:lnTo>
                    <a:lnTo>
                      <a:pt x="135777" y="1288473"/>
                    </a:lnTo>
                    <a:close/>
                    <a:moveTo>
                      <a:pt x="804951" y="676656"/>
                    </a:moveTo>
                    <a:lnTo>
                      <a:pt x="857322" y="832104"/>
                    </a:lnTo>
                    <a:lnTo>
                      <a:pt x="153233" y="1238596"/>
                    </a:lnTo>
                    <a:lnTo>
                      <a:pt x="232204" y="1007502"/>
                    </a:lnTo>
                    <a:close/>
                    <a:moveTo>
                      <a:pt x="740112" y="487126"/>
                    </a:moveTo>
                    <a:lnTo>
                      <a:pt x="792482" y="642574"/>
                    </a:lnTo>
                    <a:lnTo>
                      <a:pt x="247999" y="956795"/>
                    </a:lnTo>
                    <a:lnTo>
                      <a:pt x="326969" y="726532"/>
                    </a:lnTo>
                    <a:close/>
                    <a:moveTo>
                      <a:pt x="676104" y="298427"/>
                    </a:moveTo>
                    <a:lnTo>
                      <a:pt x="728474" y="453875"/>
                    </a:lnTo>
                    <a:lnTo>
                      <a:pt x="344426" y="675825"/>
                    </a:lnTo>
                    <a:lnTo>
                      <a:pt x="423397" y="444731"/>
                    </a:lnTo>
                    <a:close/>
                    <a:moveTo>
                      <a:pt x="612096" y="109728"/>
                    </a:moveTo>
                    <a:lnTo>
                      <a:pt x="664466" y="264345"/>
                    </a:lnTo>
                    <a:lnTo>
                      <a:pt x="440023" y="394855"/>
                    </a:lnTo>
                    <a:lnTo>
                      <a:pt x="518993" y="163761"/>
                    </a:lnTo>
                    <a:close/>
                    <a:moveTo>
                      <a:pt x="573858" y="0"/>
                    </a:moveTo>
                    <a:lnTo>
                      <a:pt x="600458" y="75646"/>
                    </a:lnTo>
                    <a:lnTo>
                      <a:pt x="535619" y="112222"/>
                    </a:lnTo>
                    <a:close/>
                  </a:path>
                </a:pathLst>
              </a:custGeom>
              <a:gradFill>
                <a:gsLst>
                  <a:gs pos="100000">
                    <a:schemeClr val="accent1">
                      <a:lumMod val="90000"/>
                      <a:lumOff val="10000"/>
                    </a:schemeClr>
                  </a:gs>
                  <a:gs pos="0">
                    <a:schemeClr val="accent1">
                      <a:lumMod val="75000"/>
                    </a:schemeClr>
                  </a:gs>
                </a:gsLst>
                <a:lin ang="0" scaled="0"/>
              </a:gradFill>
              <a:ln w="6994" cap="flat">
                <a:noFill/>
                <a:prstDash val="solid"/>
                <a:miter/>
              </a:ln>
              <a:effectLst>
                <a:outerShdw blurRad="25400" dist="12700" dir="5400000" algn="t" rotWithShape="0">
                  <a:prstClr val="black">
                    <a:alpha val="40000"/>
                  </a:prstClr>
                </a:outerShdw>
              </a:effectLst>
            </p:spPr>
            <p:txBody>
              <a:bodyPr wrap="square" rtlCol="0" anchor="ctr">
                <a:noAutofit/>
              </a:bodyPr>
              <a:lstStyle/>
              <a:p>
                <a:endParaRPr lang="zh-CN" altLang="en-US">
                  <a:latin typeface="+mj-ea"/>
                  <a:ea typeface="+mj-ea"/>
                </a:endParaRPr>
              </a:p>
            </p:txBody>
          </p:sp>
        </p:grpSp>
        <p:sp>
          <p:nvSpPr>
            <p:cNvPr id="8" name="星形: 五角 7">
              <a:extLst>
                <a:ext uri="{FF2B5EF4-FFF2-40B4-BE49-F238E27FC236}">
                  <a16:creationId xmlns:a16="http://schemas.microsoft.com/office/drawing/2014/main" id="{27C3CB88-96DA-402C-BC64-1341C91DCD36}"/>
                </a:ext>
              </a:extLst>
            </p:cNvPr>
            <p:cNvSpPr/>
            <p:nvPr/>
          </p:nvSpPr>
          <p:spPr>
            <a:xfrm>
              <a:off x="489235" y="158676"/>
              <a:ext cx="136524" cy="136524"/>
            </a:xfrm>
            <a:prstGeom prst="star5">
              <a:avLst/>
            </a:prstGeom>
            <a:solidFill>
              <a:schemeClr val="accent4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latin typeface="+mj-ea"/>
                <a:ea typeface="+mj-ea"/>
              </a:endParaRPr>
            </a:p>
          </p:txBody>
        </p:sp>
      </p:grpSp>
      <p:sp>
        <p:nvSpPr>
          <p:cNvPr id="11" name="任意多边形: 形状 10">
            <a:extLst>
              <a:ext uri="{FF2B5EF4-FFF2-40B4-BE49-F238E27FC236}">
                <a16:creationId xmlns:a16="http://schemas.microsoft.com/office/drawing/2014/main" id="{3FFBDCF3-B247-4500-A663-C4C2ED7DDA87}"/>
              </a:ext>
            </a:extLst>
          </p:cNvPr>
          <p:cNvSpPr/>
          <p:nvPr userDrawn="1"/>
        </p:nvSpPr>
        <p:spPr>
          <a:xfrm>
            <a:off x="2213444" y="349950"/>
            <a:ext cx="169304" cy="193332"/>
          </a:xfrm>
          <a:custGeom>
            <a:avLst/>
            <a:gdLst>
              <a:gd name="connsiteX0" fmla="*/ 710639 w 718570"/>
              <a:gd name="connsiteY0" fmla="*/ 597343 h 820540"/>
              <a:gd name="connsiteX1" fmla="*/ 651721 w 718570"/>
              <a:gd name="connsiteY1" fmla="*/ 562939 h 820540"/>
              <a:gd name="connsiteX2" fmla="*/ 671934 w 718570"/>
              <a:gd name="connsiteY2" fmla="*/ 556058 h 820540"/>
              <a:gd name="connsiteX3" fmla="*/ 680535 w 718570"/>
              <a:gd name="connsiteY3" fmla="*/ 537996 h 820540"/>
              <a:gd name="connsiteX4" fmla="*/ 662473 w 718570"/>
              <a:gd name="connsiteY4" fmla="*/ 529395 h 820540"/>
              <a:gd name="connsiteX5" fmla="*/ 619467 w 718570"/>
              <a:gd name="connsiteY5" fmla="*/ 544447 h 820540"/>
              <a:gd name="connsiteX6" fmla="*/ 582913 w 718570"/>
              <a:gd name="connsiteY6" fmla="*/ 523374 h 820540"/>
              <a:gd name="connsiteX7" fmla="*/ 640110 w 718570"/>
              <a:gd name="connsiteY7" fmla="*/ 491120 h 820540"/>
              <a:gd name="connsiteX8" fmla="*/ 645271 w 718570"/>
              <a:gd name="connsiteY8" fmla="*/ 471768 h 820540"/>
              <a:gd name="connsiteX9" fmla="*/ 625918 w 718570"/>
              <a:gd name="connsiteY9" fmla="*/ 466607 h 820540"/>
              <a:gd name="connsiteX10" fmla="*/ 554529 w 718570"/>
              <a:gd name="connsiteY10" fmla="*/ 507032 h 820540"/>
              <a:gd name="connsiteX11" fmla="*/ 518835 w 718570"/>
              <a:gd name="connsiteY11" fmla="*/ 486390 h 820540"/>
              <a:gd name="connsiteX12" fmla="*/ 603555 w 718570"/>
              <a:gd name="connsiteY12" fmla="*/ 427043 h 820540"/>
              <a:gd name="connsiteX13" fmla="*/ 609146 w 718570"/>
              <a:gd name="connsiteY13" fmla="*/ 411131 h 820540"/>
              <a:gd name="connsiteX14" fmla="*/ 603555 w 718570"/>
              <a:gd name="connsiteY14" fmla="*/ 395219 h 820540"/>
              <a:gd name="connsiteX15" fmla="*/ 518405 w 718570"/>
              <a:gd name="connsiteY15" fmla="*/ 335011 h 820540"/>
              <a:gd name="connsiteX16" fmla="*/ 554099 w 718570"/>
              <a:gd name="connsiteY16" fmla="*/ 314369 h 820540"/>
              <a:gd name="connsiteX17" fmla="*/ 626348 w 718570"/>
              <a:gd name="connsiteY17" fmla="*/ 355654 h 820540"/>
              <a:gd name="connsiteX18" fmla="*/ 645700 w 718570"/>
              <a:gd name="connsiteY18" fmla="*/ 350493 h 820540"/>
              <a:gd name="connsiteX19" fmla="*/ 640540 w 718570"/>
              <a:gd name="connsiteY19" fmla="*/ 331141 h 820540"/>
              <a:gd name="connsiteX20" fmla="*/ 582913 w 718570"/>
              <a:gd name="connsiteY20" fmla="*/ 298027 h 820540"/>
              <a:gd name="connsiteX21" fmla="*/ 619467 w 718570"/>
              <a:gd name="connsiteY21" fmla="*/ 276954 h 820540"/>
              <a:gd name="connsiteX22" fmla="*/ 663333 w 718570"/>
              <a:gd name="connsiteY22" fmla="*/ 292866 h 820540"/>
              <a:gd name="connsiteX23" fmla="*/ 681395 w 718570"/>
              <a:gd name="connsiteY23" fmla="*/ 284265 h 820540"/>
              <a:gd name="connsiteX24" fmla="*/ 672794 w 718570"/>
              <a:gd name="connsiteY24" fmla="*/ 266203 h 820540"/>
              <a:gd name="connsiteX25" fmla="*/ 651721 w 718570"/>
              <a:gd name="connsiteY25" fmla="*/ 258462 h 820540"/>
              <a:gd name="connsiteX26" fmla="*/ 711499 w 718570"/>
              <a:gd name="connsiteY26" fmla="*/ 224058 h 820540"/>
              <a:gd name="connsiteX27" fmla="*/ 716659 w 718570"/>
              <a:gd name="connsiteY27" fmla="*/ 204705 h 820540"/>
              <a:gd name="connsiteX28" fmla="*/ 697307 w 718570"/>
              <a:gd name="connsiteY28" fmla="*/ 199544 h 820540"/>
              <a:gd name="connsiteX29" fmla="*/ 637960 w 718570"/>
              <a:gd name="connsiteY29" fmla="*/ 233519 h 820540"/>
              <a:gd name="connsiteX30" fmla="*/ 641830 w 718570"/>
              <a:gd name="connsiteY30" fmla="*/ 212446 h 820540"/>
              <a:gd name="connsiteX31" fmla="*/ 630219 w 718570"/>
              <a:gd name="connsiteY31" fmla="*/ 195674 h 820540"/>
              <a:gd name="connsiteX32" fmla="*/ 613446 w 718570"/>
              <a:gd name="connsiteY32" fmla="*/ 207286 h 820540"/>
              <a:gd name="connsiteX33" fmla="*/ 605276 w 718570"/>
              <a:gd name="connsiteY33" fmla="*/ 252011 h 820540"/>
              <a:gd name="connsiteX34" fmla="*/ 568721 w 718570"/>
              <a:gd name="connsiteY34" fmla="*/ 273084 h 820540"/>
              <a:gd name="connsiteX35" fmla="*/ 569151 w 718570"/>
              <a:gd name="connsiteY35" fmla="*/ 207716 h 820540"/>
              <a:gd name="connsiteX36" fmla="*/ 554959 w 718570"/>
              <a:gd name="connsiteY36" fmla="*/ 193524 h 820540"/>
              <a:gd name="connsiteX37" fmla="*/ 540768 w 718570"/>
              <a:gd name="connsiteY37" fmla="*/ 207716 h 820540"/>
              <a:gd name="connsiteX38" fmla="*/ 540337 w 718570"/>
              <a:gd name="connsiteY38" fmla="*/ 289856 h 820540"/>
              <a:gd name="connsiteX39" fmla="*/ 504643 w 718570"/>
              <a:gd name="connsiteY39" fmla="*/ 310498 h 820540"/>
              <a:gd name="connsiteX40" fmla="*/ 495182 w 718570"/>
              <a:gd name="connsiteY40" fmla="*/ 207716 h 820540"/>
              <a:gd name="connsiteX41" fmla="*/ 484431 w 718570"/>
              <a:gd name="connsiteY41" fmla="*/ 195244 h 820540"/>
              <a:gd name="connsiteX42" fmla="*/ 468089 w 718570"/>
              <a:gd name="connsiteY42" fmla="*/ 192234 h 820540"/>
              <a:gd name="connsiteX43" fmla="*/ 373477 w 718570"/>
              <a:gd name="connsiteY43" fmla="*/ 236099 h 820540"/>
              <a:gd name="connsiteX44" fmla="*/ 373477 w 718570"/>
              <a:gd name="connsiteY44" fmla="*/ 195244 h 820540"/>
              <a:gd name="connsiteX45" fmla="*/ 445296 w 718570"/>
              <a:gd name="connsiteY45" fmla="*/ 153529 h 820540"/>
              <a:gd name="connsiteX46" fmla="*/ 450457 w 718570"/>
              <a:gd name="connsiteY46" fmla="*/ 134177 h 820540"/>
              <a:gd name="connsiteX47" fmla="*/ 431104 w 718570"/>
              <a:gd name="connsiteY47" fmla="*/ 129016 h 820540"/>
              <a:gd name="connsiteX48" fmla="*/ 373477 w 718570"/>
              <a:gd name="connsiteY48" fmla="*/ 162560 h 820540"/>
              <a:gd name="connsiteX49" fmla="*/ 373477 w 718570"/>
              <a:gd name="connsiteY49" fmla="*/ 120415 h 820540"/>
              <a:gd name="connsiteX50" fmla="*/ 409171 w 718570"/>
              <a:gd name="connsiteY50" fmla="*/ 90311 h 820540"/>
              <a:gd name="connsiteX51" fmla="*/ 410892 w 718570"/>
              <a:gd name="connsiteY51" fmla="*/ 70099 h 820540"/>
              <a:gd name="connsiteX52" fmla="*/ 390679 w 718570"/>
              <a:gd name="connsiteY52" fmla="*/ 68378 h 820540"/>
              <a:gd name="connsiteX53" fmla="*/ 373477 w 718570"/>
              <a:gd name="connsiteY53" fmla="*/ 83000 h 820540"/>
              <a:gd name="connsiteX54" fmla="*/ 373477 w 718570"/>
              <a:gd name="connsiteY54" fmla="*/ 14192 h 820540"/>
              <a:gd name="connsiteX55" fmla="*/ 359285 w 718570"/>
              <a:gd name="connsiteY55" fmla="*/ 0 h 820540"/>
              <a:gd name="connsiteX56" fmla="*/ 345094 w 718570"/>
              <a:gd name="connsiteY56" fmla="*/ 14192 h 820540"/>
              <a:gd name="connsiteX57" fmla="*/ 345094 w 718570"/>
              <a:gd name="connsiteY57" fmla="*/ 82570 h 820540"/>
              <a:gd name="connsiteX58" fmla="*/ 328752 w 718570"/>
              <a:gd name="connsiteY58" fmla="*/ 68808 h 820540"/>
              <a:gd name="connsiteX59" fmla="*/ 308539 w 718570"/>
              <a:gd name="connsiteY59" fmla="*/ 70529 h 820540"/>
              <a:gd name="connsiteX60" fmla="*/ 310259 w 718570"/>
              <a:gd name="connsiteY60" fmla="*/ 90741 h 820540"/>
              <a:gd name="connsiteX61" fmla="*/ 345094 w 718570"/>
              <a:gd name="connsiteY61" fmla="*/ 119985 h 820540"/>
              <a:gd name="connsiteX62" fmla="*/ 345094 w 718570"/>
              <a:gd name="connsiteY62" fmla="*/ 162130 h 820540"/>
              <a:gd name="connsiteX63" fmla="*/ 288327 w 718570"/>
              <a:gd name="connsiteY63" fmla="*/ 129016 h 820540"/>
              <a:gd name="connsiteX64" fmla="*/ 268974 w 718570"/>
              <a:gd name="connsiteY64" fmla="*/ 134177 h 820540"/>
              <a:gd name="connsiteX65" fmla="*/ 274135 w 718570"/>
              <a:gd name="connsiteY65" fmla="*/ 153529 h 820540"/>
              <a:gd name="connsiteX66" fmla="*/ 345094 w 718570"/>
              <a:gd name="connsiteY66" fmla="*/ 194814 h 820540"/>
              <a:gd name="connsiteX67" fmla="*/ 345094 w 718570"/>
              <a:gd name="connsiteY67" fmla="*/ 236099 h 820540"/>
              <a:gd name="connsiteX68" fmla="*/ 251342 w 718570"/>
              <a:gd name="connsiteY68" fmla="*/ 192664 h 820540"/>
              <a:gd name="connsiteX69" fmla="*/ 235430 w 718570"/>
              <a:gd name="connsiteY69" fmla="*/ 195244 h 820540"/>
              <a:gd name="connsiteX70" fmla="*/ 225109 w 718570"/>
              <a:gd name="connsiteY70" fmla="*/ 207716 h 820540"/>
              <a:gd name="connsiteX71" fmla="*/ 215218 w 718570"/>
              <a:gd name="connsiteY71" fmla="*/ 311358 h 820540"/>
              <a:gd name="connsiteX72" fmla="*/ 179523 w 718570"/>
              <a:gd name="connsiteY72" fmla="*/ 290716 h 820540"/>
              <a:gd name="connsiteX73" fmla="*/ 179523 w 718570"/>
              <a:gd name="connsiteY73" fmla="*/ 207716 h 820540"/>
              <a:gd name="connsiteX74" fmla="*/ 165332 w 718570"/>
              <a:gd name="connsiteY74" fmla="*/ 193524 h 820540"/>
              <a:gd name="connsiteX75" fmla="*/ 151140 w 718570"/>
              <a:gd name="connsiteY75" fmla="*/ 207716 h 820540"/>
              <a:gd name="connsiteX76" fmla="*/ 151140 w 718570"/>
              <a:gd name="connsiteY76" fmla="*/ 274374 h 820540"/>
              <a:gd name="connsiteX77" fmla="*/ 114585 w 718570"/>
              <a:gd name="connsiteY77" fmla="*/ 253301 h 820540"/>
              <a:gd name="connsiteX78" fmla="*/ 106414 w 718570"/>
              <a:gd name="connsiteY78" fmla="*/ 207286 h 820540"/>
              <a:gd name="connsiteX79" fmla="*/ 89642 w 718570"/>
              <a:gd name="connsiteY79" fmla="*/ 195674 h 820540"/>
              <a:gd name="connsiteX80" fmla="*/ 78031 w 718570"/>
              <a:gd name="connsiteY80" fmla="*/ 212446 h 820540"/>
              <a:gd name="connsiteX81" fmla="*/ 81901 w 718570"/>
              <a:gd name="connsiteY81" fmla="*/ 234379 h 820540"/>
              <a:gd name="connsiteX82" fmla="*/ 22124 w 718570"/>
              <a:gd name="connsiteY82" fmla="*/ 199544 h 820540"/>
              <a:gd name="connsiteX83" fmla="*/ 2771 w 718570"/>
              <a:gd name="connsiteY83" fmla="*/ 204705 h 820540"/>
              <a:gd name="connsiteX84" fmla="*/ 7932 w 718570"/>
              <a:gd name="connsiteY84" fmla="*/ 224058 h 820540"/>
              <a:gd name="connsiteX85" fmla="*/ 66849 w 718570"/>
              <a:gd name="connsiteY85" fmla="*/ 258462 h 820540"/>
              <a:gd name="connsiteX86" fmla="*/ 46637 w 718570"/>
              <a:gd name="connsiteY86" fmla="*/ 265343 h 820540"/>
              <a:gd name="connsiteX87" fmla="*/ 38036 w 718570"/>
              <a:gd name="connsiteY87" fmla="*/ 283405 h 820540"/>
              <a:gd name="connsiteX88" fmla="*/ 56098 w 718570"/>
              <a:gd name="connsiteY88" fmla="*/ 292006 h 820540"/>
              <a:gd name="connsiteX89" fmla="*/ 99103 w 718570"/>
              <a:gd name="connsiteY89" fmla="*/ 276954 h 820540"/>
              <a:gd name="connsiteX90" fmla="*/ 135658 w 718570"/>
              <a:gd name="connsiteY90" fmla="*/ 298027 h 820540"/>
              <a:gd name="connsiteX91" fmla="*/ 78461 w 718570"/>
              <a:gd name="connsiteY91" fmla="*/ 330281 h 820540"/>
              <a:gd name="connsiteX92" fmla="*/ 73300 w 718570"/>
              <a:gd name="connsiteY92" fmla="*/ 349633 h 820540"/>
              <a:gd name="connsiteX93" fmla="*/ 92652 w 718570"/>
              <a:gd name="connsiteY93" fmla="*/ 354794 h 820540"/>
              <a:gd name="connsiteX94" fmla="*/ 164041 w 718570"/>
              <a:gd name="connsiteY94" fmla="*/ 314369 h 820540"/>
              <a:gd name="connsiteX95" fmla="*/ 199736 w 718570"/>
              <a:gd name="connsiteY95" fmla="*/ 335011 h 820540"/>
              <a:gd name="connsiteX96" fmla="*/ 115015 w 718570"/>
              <a:gd name="connsiteY96" fmla="*/ 393928 h 820540"/>
              <a:gd name="connsiteX97" fmla="*/ 109425 w 718570"/>
              <a:gd name="connsiteY97" fmla="*/ 409410 h 820540"/>
              <a:gd name="connsiteX98" fmla="*/ 115015 w 718570"/>
              <a:gd name="connsiteY98" fmla="*/ 425322 h 820540"/>
              <a:gd name="connsiteX99" fmla="*/ 200166 w 718570"/>
              <a:gd name="connsiteY99" fmla="*/ 485530 h 820540"/>
              <a:gd name="connsiteX100" fmla="*/ 164471 w 718570"/>
              <a:gd name="connsiteY100" fmla="*/ 506172 h 820540"/>
              <a:gd name="connsiteX101" fmla="*/ 92223 w 718570"/>
              <a:gd name="connsiteY101" fmla="*/ 464887 h 820540"/>
              <a:gd name="connsiteX102" fmla="*/ 72870 w 718570"/>
              <a:gd name="connsiteY102" fmla="*/ 470048 h 820540"/>
              <a:gd name="connsiteX103" fmla="*/ 78031 w 718570"/>
              <a:gd name="connsiteY103" fmla="*/ 489400 h 820540"/>
              <a:gd name="connsiteX104" fmla="*/ 135658 w 718570"/>
              <a:gd name="connsiteY104" fmla="*/ 522514 h 820540"/>
              <a:gd name="connsiteX105" fmla="*/ 99103 w 718570"/>
              <a:gd name="connsiteY105" fmla="*/ 543587 h 820540"/>
              <a:gd name="connsiteX106" fmla="*/ 55238 w 718570"/>
              <a:gd name="connsiteY106" fmla="*/ 527675 h 820540"/>
              <a:gd name="connsiteX107" fmla="*/ 37176 w 718570"/>
              <a:gd name="connsiteY107" fmla="*/ 536276 h 820540"/>
              <a:gd name="connsiteX108" fmla="*/ 45777 w 718570"/>
              <a:gd name="connsiteY108" fmla="*/ 554338 h 820540"/>
              <a:gd name="connsiteX109" fmla="*/ 66849 w 718570"/>
              <a:gd name="connsiteY109" fmla="*/ 562079 h 820540"/>
              <a:gd name="connsiteX110" fmla="*/ 7072 w 718570"/>
              <a:gd name="connsiteY110" fmla="*/ 596483 h 820540"/>
              <a:gd name="connsiteX111" fmla="*/ 1911 w 718570"/>
              <a:gd name="connsiteY111" fmla="*/ 615836 h 820540"/>
              <a:gd name="connsiteX112" fmla="*/ 21264 w 718570"/>
              <a:gd name="connsiteY112" fmla="*/ 620996 h 820540"/>
              <a:gd name="connsiteX113" fmla="*/ 80611 w 718570"/>
              <a:gd name="connsiteY113" fmla="*/ 587022 h 820540"/>
              <a:gd name="connsiteX114" fmla="*/ 76740 w 718570"/>
              <a:gd name="connsiteY114" fmla="*/ 608095 h 820540"/>
              <a:gd name="connsiteX115" fmla="*/ 88352 w 718570"/>
              <a:gd name="connsiteY115" fmla="*/ 624867 h 820540"/>
              <a:gd name="connsiteX116" fmla="*/ 105124 w 718570"/>
              <a:gd name="connsiteY116" fmla="*/ 613255 h 820540"/>
              <a:gd name="connsiteX117" fmla="*/ 113295 w 718570"/>
              <a:gd name="connsiteY117" fmla="*/ 568530 h 820540"/>
              <a:gd name="connsiteX118" fmla="*/ 149849 w 718570"/>
              <a:gd name="connsiteY118" fmla="*/ 547457 h 820540"/>
              <a:gd name="connsiteX119" fmla="*/ 149420 w 718570"/>
              <a:gd name="connsiteY119" fmla="*/ 612825 h 820540"/>
              <a:gd name="connsiteX120" fmla="*/ 163611 w 718570"/>
              <a:gd name="connsiteY120" fmla="*/ 627017 h 820540"/>
              <a:gd name="connsiteX121" fmla="*/ 177803 w 718570"/>
              <a:gd name="connsiteY121" fmla="*/ 612825 h 820540"/>
              <a:gd name="connsiteX122" fmla="*/ 178233 w 718570"/>
              <a:gd name="connsiteY122" fmla="*/ 530685 h 820540"/>
              <a:gd name="connsiteX123" fmla="*/ 213927 w 718570"/>
              <a:gd name="connsiteY123" fmla="*/ 510043 h 820540"/>
              <a:gd name="connsiteX124" fmla="*/ 223389 w 718570"/>
              <a:gd name="connsiteY124" fmla="*/ 612825 h 820540"/>
              <a:gd name="connsiteX125" fmla="*/ 234140 w 718570"/>
              <a:gd name="connsiteY125" fmla="*/ 625297 h 820540"/>
              <a:gd name="connsiteX126" fmla="*/ 250482 w 718570"/>
              <a:gd name="connsiteY126" fmla="*/ 628307 h 820540"/>
              <a:gd name="connsiteX127" fmla="*/ 345094 w 718570"/>
              <a:gd name="connsiteY127" fmla="*/ 584442 h 820540"/>
              <a:gd name="connsiteX128" fmla="*/ 345094 w 718570"/>
              <a:gd name="connsiteY128" fmla="*/ 625297 h 820540"/>
              <a:gd name="connsiteX129" fmla="*/ 273275 w 718570"/>
              <a:gd name="connsiteY129" fmla="*/ 667012 h 820540"/>
              <a:gd name="connsiteX130" fmla="*/ 268114 w 718570"/>
              <a:gd name="connsiteY130" fmla="*/ 686364 h 820540"/>
              <a:gd name="connsiteX131" fmla="*/ 287466 w 718570"/>
              <a:gd name="connsiteY131" fmla="*/ 691525 h 820540"/>
              <a:gd name="connsiteX132" fmla="*/ 345094 w 718570"/>
              <a:gd name="connsiteY132" fmla="*/ 657981 h 820540"/>
              <a:gd name="connsiteX133" fmla="*/ 345094 w 718570"/>
              <a:gd name="connsiteY133" fmla="*/ 700126 h 820540"/>
              <a:gd name="connsiteX134" fmla="*/ 309399 w 718570"/>
              <a:gd name="connsiteY134" fmla="*/ 730230 h 820540"/>
              <a:gd name="connsiteX135" fmla="*/ 307679 w 718570"/>
              <a:gd name="connsiteY135" fmla="*/ 750442 h 820540"/>
              <a:gd name="connsiteX136" fmla="*/ 327891 w 718570"/>
              <a:gd name="connsiteY136" fmla="*/ 752162 h 820540"/>
              <a:gd name="connsiteX137" fmla="*/ 345094 w 718570"/>
              <a:gd name="connsiteY137" fmla="*/ 737541 h 820540"/>
              <a:gd name="connsiteX138" fmla="*/ 345094 w 718570"/>
              <a:gd name="connsiteY138" fmla="*/ 806349 h 820540"/>
              <a:gd name="connsiteX139" fmla="*/ 359285 w 718570"/>
              <a:gd name="connsiteY139" fmla="*/ 820541 h 820540"/>
              <a:gd name="connsiteX140" fmla="*/ 373477 w 718570"/>
              <a:gd name="connsiteY140" fmla="*/ 806349 h 820540"/>
              <a:gd name="connsiteX141" fmla="*/ 373477 w 718570"/>
              <a:gd name="connsiteY141" fmla="*/ 737971 h 820540"/>
              <a:gd name="connsiteX142" fmla="*/ 389819 w 718570"/>
              <a:gd name="connsiteY142" fmla="*/ 751732 h 820540"/>
              <a:gd name="connsiteX143" fmla="*/ 410031 w 718570"/>
              <a:gd name="connsiteY143" fmla="*/ 750012 h 820540"/>
              <a:gd name="connsiteX144" fmla="*/ 408311 w 718570"/>
              <a:gd name="connsiteY144" fmla="*/ 729800 h 820540"/>
              <a:gd name="connsiteX145" fmla="*/ 373477 w 718570"/>
              <a:gd name="connsiteY145" fmla="*/ 700556 h 820540"/>
              <a:gd name="connsiteX146" fmla="*/ 373477 w 718570"/>
              <a:gd name="connsiteY146" fmla="*/ 658411 h 820540"/>
              <a:gd name="connsiteX147" fmla="*/ 430244 w 718570"/>
              <a:gd name="connsiteY147" fmla="*/ 691525 h 820540"/>
              <a:gd name="connsiteX148" fmla="*/ 449596 w 718570"/>
              <a:gd name="connsiteY148" fmla="*/ 686364 h 820540"/>
              <a:gd name="connsiteX149" fmla="*/ 444436 w 718570"/>
              <a:gd name="connsiteY149" fmla="*/ 667012 h 820540"/>
              <a:gd name="connsiteX150" fmla="*/ 373477 w 718570"/>
              <a:gd name="connsiteY150" fmla="*/ 625727 h 820540"/>
              <a:gd name="connsiteX151" fmla="*/ 373477 w 718570"/>
              <a:gd name="connsiteY151" fmla="*/ 584442 h 820540"/>
              <a:gd name="connsiteX152" fmla="*/ 467228 w 718570"/>
              <a:gd name="connsiteY152" fmla="*/ 627877 h 820540"/>
              <a:gd name="connsiteX153" fmla="*/ 483140 w 718570"/>
              <a:gd name="connsiteY153" fmla="*/ 625297 h 820540"/>
              <a:gd name="connsiteX154" fmla="*/ 493462 w 718570"/>
              <a:gd name="connsiteY154" fmla="*/ 612825 h 820540"/>
              <a:gd name="connsiteX155" fmla="*/ 503353 w 718570"/>
              <a:gd name="connsiteY155" fmla="*/ 509183 h 820540"/>
              <a:gd name="connsiteX156" fmla="*/ 539047 w 718570"/>
              <a:gd name="connsiteY156" fmla="*/ 529825 h 820540"/>
              <a:gd name="connsiteX157" fmla="*/ 539047 w 718570"/>
              <a:gd name="connsiteY157" fmla="*/ 612825 h 820540"/>
              <a:gd name="connsiteX158" fmla="*/ 553239 w 718570"/>
              <a:gd name="connsiteY158" fmla="*/ 627017 h 820540"/>
              <a:gd name="connsiteX159" fmla="*/ 567431 w 718570"/>
              <a:gd name="connsiteY159" fmla="*/ 612825 h 820540"/>
              <a:gd name="connsiteX160" fmla="*/ 567431 w 718570"/>
              <a:gd name="connsiteY160" fmla="*/ 546167 h 820540"/>
              <a:gd name="connsiteX161" fmla="*/ 603986 w 718570"/>
              <a:gd name="connsiteY161" fmla="*/ 567240 h 820540"/>
              <a:gd name="connsiteX162" fmla="*/ 612156 w 718570"/>
              <a:gd name="connsiteY162" fmla="*/ 613255 h 820540"/>
              <a:gd name="connsiteX163" fmla="*/ 628929 w 718570"/>
              <a:gd name="connsiteY163" fmla="*/ 624867 h 820540"/>
              <a:gd name="connsiteX164" fmla="*/ 640540 w 718570"/>
              <a:gd name="connsiteY164" fmla="*/ 608525 h 820540"/>
              <a:gd name="connsiteX165" fmla="*/ 636669 w 718570"/>
              <a:gd name="connsiteY165" fmla="*/ 586592 h 820540"/>
              <a:gd name="connsiteX166" fmla="*/ 696447 w 718570"/>
              <a:gd name="connsiteY166" fmla="*/ 621426 h 820540"/>
              <a:gd name="connsiteX167" fmla="*/ 715799 w 718570"/>
              <a:gd name="connsiteY167" fmla="*/ 616266 h 820540"/>
              <a:gd name="connsiteX168" fmla="*/ 710639 w 718570"/>
              <a:gd name="connsiteY168" fmla="*/ 597343 h 820540"/>
              <a:gd name="connsiteX169" fmla="*/ 251342 w 718570"/>
              <a:gd name="connsiteY169" fmla="*/ 223197 h 820540"/>
              <a:gd name="connsiteX170" fmla="*/ 344233 w 718570"/>
              <a:gd name="connsiteY170" fmla="*/ 266203 h 820540"/>
              <a:gd name="connsiteX171" fmla="*/ 344233 w 718570"/>
              <a:gd name="connsiteY171" fmla="*/ 296736 h 820540"/>
              <a:gd name="connsiteX172" fmla="*/ 318000 w 718570"/>
              <a:gd name="connsiteY172" fmla="*/ 339312 h 820540"/>
              <a:gd name="connsiteX173" fmla="*/ 267254 w 718570"/>
              <a:gd name="connsiteY173" fmla="*/ 341032 h 820540"/>
              <a:gd name="connsiteX174" fmla="*/ 241881 w 718570"/>
              <a:gd name="connsiteY174" fmla="*/ 326410 h 820540"/>
              <a:gd name="connsiteX175" fmla="*/ 251342 w 718570"/>
              <a:gd name="connsiteY175" fmla="*/ 223197 h 820540"/>
              <a:gd name="connsiteX176" fmla="*/ 227689 w 718570"/>
              <a:gd name="connsiteY176" fmla="*/ 469618 h 820540"/>
              <a:gd name="connsiteX177" fmla="*/ 142539 w 718570"/>
              <a:gd name="connsiteY177" fmla="*/ 409410 h 820540"/>
              <a:gd name="connsiteX178" fmla="*/ 227259 w 718570"/>
              <a:gd name="connsiteY178" fmla="*/ 350063 h 820540"/>
              <a:gd name="connsiteX179" fmla="*/ 253062 w 718570"/>
              <a:gd name="connsiteY179" fmla="*/ 365115 h 820540"/>
              <a:gd name="connsiteX180" fmla="*/ 277145 w 718570"/>
              <a:gd name="connsiteY180" fmla="*/ 409840 h 820540"/>
              <a:gd name="connsiteX181" fmla="*/ 252632 w 718570"/>
              <a:gd name="connsiteY181" fmla="*/ 454996 h 820540"/>
              <a:gd name="connsiteX182" fmla="*/ 227689 w 718570"/>
              <a:gd name="connsiteY182" fmla="*/ 469618 h 820540"/>
              <a:gd name="connsiteX183" fmla="*/ 345094 w 718570"/>
              <a:gd name="connsiteY183" fmla="*/ 553478 h 820540"/>
              <a:gd name="connsiteX184" fmla="*/ 250482 w 718570"/>
              <a:gd name="connsiteY184" fmla="*/ 596913 h 820540"/>
              <a:gd name="connsiteX185" fmla="*/ 241451 w 718570"/>
              <a:gd name="connsiteY185" fmla="*/ 494131 h 820540"/>
              <a:gd name="connsiteX186" fmla="*/ 267684 w 718570"/>
              <a:gd name="connsiteY186" fmla="*/ 479079 h 820540"/>
              <a:gd name="connsiteX187" fmla="*/ 318000 w 718570"/>
              <a:gd name="connsiteY187" fmla="*/ 480799 h 820540"/>
              <a:gd name="connsiteX188" fmla="*/ 345094 w 718570"/>
              <a:gd name="connsiteY188" fmla="*/ 524664 h 820540"/>
              <a:gd name="connsiteX189" fmla="*/ 345094 w 718570"/>
              <a:gd name="connsiteY189" fmla="*/ 553478 h 820540"/>
              <a:gd name="connsiteX190" fmla="*/ 373047 w 718570"/>
              <a:gd name="connsiteY190" fmla="*/ 295446 h 820540"/>
              <a:gd name="connsiteX191" fmla="*/ 373047 w 718570"/>
              <a:gd name="connsiteY191" fmla="*/ 266633 h 820540"/>
              <a:gd name="connsiteX192" fmla="*/ 467659 w 718570"/>
              <a:gd name="connsiteY192" fmla="*/ 223197 h 820540"/>
              <a:gd name="connsiteX193" fmla="*/ 476690 w 718570"/>
              <a:gd name="connsiteY193" fmla="*/ 325980 h 820540"/>
              <a:gd name="connsiteX194" fmla="*/ 450457 w 718570"/>
              <a:gd name="connsiteY194" fmla="*/ 341032 h 820540"/>
              <a:gd name="connsiteX195" fmla="*/ 400140 w 718570"/>
              <a:gd name="connsiteY195" fmla="*/ 339312 h 820540"/>
              <a:gd name="connsiteX196" fmla="*/ 373047 w 718570"/>
              <a:gd name="connsiteY196" fmla="*/ 295446 h 820540"/>
              <a:gd name="connsiteX197" fmla="*/ 466799 w 718570"/>
              <a:gd name="connsiteY197" fmla="*/ 596913 h 820540"/>
              <a:gd name="connsiteX198" fmla="*/ 373907 w 718570"/>
              <a:gd name="connsiteY198" fmla="*/ 553908 h 820540"/>
              <a:gd name="connsiteX199" fmla="*/ 373907 w 718570"/>
              <a:gd name="connsiteY199" fmla="*/ 523374 h 820540"/>
              <a:gd name="connsiteX200" fmla="*/ 400140 w 718570"/>
              <a:gd name="connsiteY200" fmla="*/ 480799 h 820540"/>
              <a:gd name="connsiteX201" fmla="*/ 450887 w 718570"/>
              <a:gd name="connsiteY201" fmla="*/ 479079 h 820540"/>
              <a:gd name="connsiteX202" fmla="*/ 476260 w 718570"/>
              <a:gd name="connsiteY202" fmla="*/ 493701 h 820540"/>
              <a:gd name="connsiteX203" fmla="*/ 466799 w 718570"/>
              <a:gd name="connsiteY203" fmla="*/ 596913 h 820540"/>
              <a:gd name="connsiteX204" fmla="*/ 491312 w 718570"/>
              <a:gd name="connsiteY204" fmla="*/ 469618 h 820540"/>
              <a:gd name="connsiteX205" fmla="*/ 465508 w 718570"/>
              <a:gd name="connsiteY205" fmla="*/ 454566 h 820540"/>
              <a:gd name="connsiteX206" fmla="*/ 441425 w 718570"/>
              <a:gd name="connsiteY206" fmla="*/ 409840 h 820540"/>
              <a:gd name="connsiteX207" fmla="*/ 465938 w 718570"/>
              <a:gd name="connsiteY207" fmla="*/ 364685 h 820540"/>
              <a:gd name="connsiteX208" fmla="*/ 490881 w 718570"/>
              <a:gd name="connsiteY208" fmla="*/ 350063 h 820540"/>
              <a:gd name="connsiteX209" fmla="*/ 576032 w 718570"/>
              <a:gd name="connsiteY209" fmla="*/ 410270 h 820540"/>
              <a:gd name="connsiteX210" fmla="*/ 491312 w 718570"/>
              <a:gd name="connsiteY210" fmla="*/ 469618 h 8205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</a:cxnLst>
            <a:rect l="l" t="t" r="r" b="b"/>
            <a:pathLst>
              <a:path w="718570" h="820540">
                <a:moveTo>
                  <a:pt x="710639" y="597343"/>
                </a:moveTo>
                <a:lnTo>
                  <a:pt x="651721" y="562939"/>
                </a:lnTo>
                <a:lnTo>
                  <a:pt x="671934" y="556058"/>
                </a:lnTo>
                <a:cubicBezTo>
                  <a:pt x="679245" y="553478"/>
                  <a:pt x="683115" y="545307"/>
                  <a:pt x="680535" y="537996"/>
                </a:cubicBezTo>
                <a:cubicBezTo>
                  <a:pt x="677954" y="530685"/>
                  <a:pt x="669784" y="526815"/>
                  <a:pt x="662473" y="529395"/>
                </a:cubicBezTo>
                <a:lnTo>
                  <a:pt x="619467" y="544447"/>
                </a:lnTo>
                <a:lnTo>
                  <a:pt x="582913" y="523374"/>
                </a:lnTo>
                <a:lnTo>
                  <a:pt x="640110" y="491120"/>
                </a:lnTo>
                <a:cubicBezTo>
                  <a:pt x="646991" y="487250"/>
                  <a:pt x="649571" y="478649"/>
                  <a:pt x="645271" y="471768"/>
                </a:cubicBezTo>
                <a:cubicBezTo>
                  <a:pt x="641400" y="464887"/>
                  <a:pt x="632799" y="462737"/>
                  <a:pt x="625918" y="466607"/>
                </a:cubicBezTo>
                <a:lnTo>
                  <a:pt x="554529" y="507032"/>
                </a:lnTo>
                <a:lnTo>
                  <a:pt x="518835" y="486390"/>
                </a:lnTo>
                <a:lnTo>
                  <a:pt x="603555" y="427043"/>
                </a:lnTo>
                <a:cubicBezTo>
                  <a:pt x="608716" y="423602"/>
                  <a:pt x="610866" y="417151"/>
                  <a:pt x="609146" y="411131"/>
                </a:cubicBezTo>
                <a:cubicBezTo>
                  <a:pt x="610866" y="405540"/>
                  <a:pt x="608716" y="399089"/>
                  <a:pt x="603555" y="395219"/>
                </a:cubicBezTo>
                <a:lnTo>
                  <a:pt x="518405" y="335011"/>
                </a:lnTo>
                <a:lnTo>
                  <a:pt x="554099" y="314369"/>
                </a:lnTo>
                <a:lnTo>
                  <a:pt x="626348" y="355654"/>
                </a:lnTo>
                <a:cubicBezTo>
                  <a:pt x="633229" y="359524"/>
                  <a:pt x="641830" y="357374"/>
                  <a:pt x="645700" y="350493"/>
                </a:cubicBezTo>
                <a:cubicBezTo>
                  <a:pt x="649571" y="343612"/>
                  <a:pt x="647421" y="335011"/>
                  <a:pt x="640540" y="331141"/>
                </a:cubicBezTo>
                <a:lnTo>
                  <a:pt x="582913" y="298027"/>
                </a:lnTo>
                <a:lnTo>
                  <a:pt x="619467" y="276954"/>
                </a:lnTo>
                <a:lnTo>
                  <a:pt x="663333" y="292866"/>
                </a:lnTo>
                <a:cubicBezTo>
                  <a:pt x="670644" y="295446"/>
                  <a:pt x="678815" y="291576"/>
                  <a:pt x="681395" y="284265"/>
                </a:cubicBezTo>
                <a:cubicBezTo>
                  <a:pt x="683975" y="276954"/>
                  <a:pt x="680105" y="268783"/>
                  <a:pt x="672794" y="266203"/>
                </a:cubicBezTo>
                <a:lnTo>
                  <a:pt x="651721" y="258462"/>
                </a:lnTo>
                <a:lnTo>
                  <a:pt x="711499" y="224058"/>
                </a:lnTo>
                <a:cubicBezTo>
                  <a:pt x="718379" y="220187"/>
                  <a:pt x="720530" y="211586"/>
                  <a:pt x="716659" y="204705"/>
                </a:cubicBezTo>
                <a:cubicBezTo>
                  <a:pt x="712789" y="197824"/>
                  <a:pt x="704188" y="195674"/>
                  <a:pt x="697307" y="199544"/>
                </a:cubicBezTo>
                <a:lnTo>
                  <a:pt x="637960" y="233519"/>
                </a:lnTo>
                <a:lnTo>
                  <a:pt x="641830" y="212446"/>
                </a:lnTo>
                <a:cubicBezTo>
                  <a:pt x="643120" y="204705"/>
                  <a:pt x="637960" y="197394"/>
                  <a:pt x="630219" y="195674"/>
                </a:cubicBezTo>
                <a:cubicBezTo>
                  <a:pt x="622478" y="194384"/>
                  <a:pt x="615167" y="199544"/>
                  <a:pt x="613446" y="207286"/>
                </a:cubicBezTo>
                <a:lnTo>
                  <a:pt x="605276" y="252011"/>
                </a:lnTo>
                <a:lnTo>
                  <a:pt x="568721" y="273084"/>
                </a:lnTo>
                <a:lnTo>
                  <a:pt x="569151" y="207716"/>
                </a:lnTo>
                <a:cubicBezTo>
                  <a:pt x="569151" y="199975"/>
                  <a:pt x="562700" y="193524"/>
                  <a:pt x="554959" y="193524"/>
                </a:cubicBezTo>
                <a:cubicBezTo>
                  <a:pt x="547218" y="193524"/>
                  <a:pt x="540768" y="199975"/>
                  <a:pt x="540768" y="207716"/>
                </a:cubicBezTo>
                <a:lnTo>
                  <a:pt x="540337" y="289856"/>
                </a:lnTo>
                <a:lnTo>
                  <a:pt x="504643" y="310498"/>
                </a:lnTo>
                <a:lnTo>
                  <a:pt x="495182" y="207716"/>
                </a:lnTo>
                <a:cubicBezTo>
                  <a:pt x="494752" y="201695"/>
                  <a:pt x="490021" y="196534"/>
                  <a:pt x="484431" y="195244"/>
                </a:cubicBezTo>
                <a:cubicBezTo>
                  <a:pt x="480130" y="190943"/>
                  <a:pt x="473679" y="189653"/>
                  <a:pt x="468089" y="192234"/>
                </a:cubicBezTo>
                <a:lnTo>
                  <a:pt x="373477" y="236099"/>
                </a:lnTo>
                <a:lnTo>
                  <a:pt x="373477" y="195244"/>
                </a:lnTo>
                <a:lnTo>
                  <a:pt x="445296" y="153529"/>
                </a:lnTo>
                <a:cubicBezTo>
                  <a:pt x="452177" y="149658"/>
                  <a:pt x="454327" y="141057"/>
                  <a:pt x="450457" y="134177"/>
                </a:cubicBezTo>
                <a:cubicBezTo>
                  <a:pt x="446586" y="127296"/>
                  <a:pt x="437555" y="125145"/>
                  <a:pt x="431104" y="129016"/>
                </a:cubicBezTo>
                <a:lnTo>
                  <a:pt x="373477" y="162560"/>
                </a:lnTo>
                <a:lnTo>
                  <a:pt x="373477" y="120415"/>
                </a:lnTo>
                <a:lnTo>
                  <a:pt x="409171" y="90311"/>
                </a:lnTo>
                <a:cubicBezTo>
                  <a:pt x="415192" y="85150"/>
                  <a:pt x="416052" y="76119"/>
                  <a:pt x="410892" y="70099"/>
                </a:cubicBezTo>
                <a:cubicBezTo>
                  <a:pt x="405731" y="64078"/>
                  <a:pt x="396700" y="63218"/>
                  <a:pt x="390679" y="68378"/>
                </a:cubicBezTo>
                <a:lnTo>
                  <a:pt x="373477" y="83000"/>
                </a:lnTo>
                <a:lnTo>
                  <a:pt x="373477" y="14192"/>
                </a:lnTo>
                <a:cubicBezTo>
                  <a:pt x="373477" y="6451"/>
                  <a:pt x="367026" y="0"/>
                  <a:pt x="359285" y="0"/>
                </a:cubicBezTo>
                <a:cubicBezTo>
                  <a:pt x="351544" y="0"/>
                  <a:pt x="345094" y="6451"/>
                  <a:pt x="345094" y="14192"/>
                </a:cubicBezTo>
                <a:lnTo>
                  <a:pt x="345094" y="82570"/>
                </a:lnTo>
                <a:lnTo>
                  <a:pt x="328752" y="68808"/>
                </a:lnTo>
                <a:cubicBezTo>
                  <a:pt x="322731" y="63648"/>
                  <a:pt x="313700" y="64508"/>
                  <a:pt x="308539" y="70529"/>
                </a:cubicBezTo>
                <a:cubicBezTo>
                  <a:pt x="303378" y="76549"/>
                  <a:pt x="304239" y="85581"/>
                  <a:pt x="310259" y="90741"/>
                </a:cubicBezTo>
                <a:lnTo>
                  <a:pt x="345094" y="119985"/>
                </a:lnTo>
                <a:lnTo>
                  <a:pt x="345094" y="162130"/>
                </a:lnTo>
                <a:lnTo>
                  <a:pt x="288327" y="129016"/>
                </a:lnTo>
                <a:cubicBezTo>
                  <a:pt x="281446" y="125145"/>
                  <a:pt x="272845" y="127296"/>
                  <a:pt x="268974" y="134177"/>
                </a:cubicBezTo>
                <a:cubicBezTo>
                  <a:pt x="265104" y="141057"/>
                  <a:pt x="267254" y="149658"/>
                  <a:pt x="274135" y="153529"/>
                </a:cubicBezTo>
                <a:lnTo>
                  <a:pt x="345094" y="194814"/>
                </a:lnTo>
                <a:lnTo>
                  <a:pt x="345094" y="236099"/>
                </a:lnTo>
                <a:lnTo>
                  <a:pt x="251342" y="192664"/>
                </a:lnTo>
                <a:cubicBezTo>
                  <a:pt x="245751" y="190083"/>
                  <a:pt x="239731" y="191374"/>
                  <a:pt x="235430" y="195244"/>
                </a:cubicBezTo>
                <a:cubicBezTo>
                  <a:pt x="229839" y="196964"/>
                  <a:pt x="225539" y="201695"/>
                  <a:pt x="225109" y="207716"/>
                </a:cubicBezTo>
                <a:lnTo>
                  <a:pt x="215218" y="311358"/>
                </a:lnTo>
                <a:lnTo>
                  <a:pt x="179523" y="290716"/>
                </a:lnTo>
                <a:lnTo>
                  <a:pt x="179523" y="207716"/>
                </a:lnTo>
                <a:cubicBezTo>
                  <a:pt x="179523" y="199975"/>
                  <a:pt x="173072" y="193524"/>
                  <a:pt x="165332" y="193524"/>
                </a:cubicBezTo>
                <a:cubicBezTo>
                  <a:pt x="157590" y="193524"/>
                  <a:pt x="151140" y="199975"/>
                  <a:pt x="151140" y="207716"/>
                </a:cubicBezTo>
                <a:lnTo>
                  <a:pt x="151140" y="274374"/>
                </a:lnTo>
                <a:lnTo>
                  <a:pt x="114585" y="253301"/>
                </a:lnTo>
                <a:lnTo>
                  <a:pt x="106414" y="207286"/>
                </a:lnTo>
                <a:cubicBezTo>
                  <a:pt x="105124" y="199544"/>
                  <a:pt x="97813" y="194384"/>
                  <a:pt x="89642" y="195674"/>
                </a:cubicBezTo>
                <a:cubicBezTo>
                  <a:pt x="81901" y="196964"/>
                  <a:pt x="76740" y="204275"/>
                  <a:pt x="78031" y="212446"/>
                </a:cubicBezTo>
                <a:lnTo>
                  <a:pt x="81901" y="234379"/>
                </a:lnTo>
                <a:lnTo>
                  <a:pt x="22124" y="199544"/>
                </a:lnTo>
                <a:cubicBezTo>
                  <a:pt x="15243" y="195674"/>
                  <a:pt x="6642" y="197824"/>
                  <a:pt x="2771" y="204705"/>
                </a:cubicBezTo>
                <a:cubicBezTo>
                  <a:pt x="-1099" y="211586"/>
                  <a:pt x="1051" y="220187"/>
                  <a:pt x="7932" y="224058"/>
                </a:cubicBezTo>
                <a:lnTo>
                  <a:pt x="66849" y="258462"/>
                </a:lnTo>
                <a:lnTo>
                  <a:pt x="46637" y="265343"/>
                </a:lnTo>
                <a:cubicBezTo>
                  <a:pt x="39326" y="267923"/>
                  <a:pt x="35456" y="276094"/>
                  <a:pt x="38036" y="283405"/>
                </a:cubicBezTo>
                <a:cubicBezTo>
                  <a:pt x="40616" y="290716"/>
                  <a:pt x="48787" y="294586"/>
                  <a:pt x="56098" y="292006"/>
                </a:cubicBezTo>
                <a:lnTo>
                  <a:pt x="99103" y="276954"/>
                </a:lnTo>
                <a:lnTo>
                  <a:pt x="135658" y="298027"/>
                </a:lnTo>
                <a:lnTo>
                  <a:pt x="78461" y="330281"/>
                </a:lnTo>
                <a:cubicBezTo>
                  <a:pt x="71580" y="334151"/>
                  <a:pt x="69000" y="342752"/>
                  <a:pt x="73300" y="349633"/>
                </a:cubicBezTo>
                <a:cubicBezTo>
                  <a:pt x="77171" y="356514"/>
                  <a:pt x="85772" y="358664"/>
                  <a:pt x="92652" y="354794"/>
                </a:cubicBezTo>
                <a:lnTo>
                  <a:pt x="164041" y="314369"/>
                </a:lnTo>
                <a:lnTo>
                  <a:pt x="199736" y="335011"/>
                </a:lnTo>
                <a:lnTo>
                  <a:pt x="115015" y="393928"/>
                </a:lnTo>
                <a:cubicBezTo>
                  <a:pt x="109855" y="397369"/>
                  <a:pt x="107704" y="403820"/>
                  <a:pt x="109425" y="409410"/>
                </a:cubicBezTo>
                <a:cubicBezTo>
                  <a:pt x="107704" y="415001"/>
                  <a:pt x="109855" y="421452"/>
                  <a:pt x="115015" y="425322"/>
                </a:cubicBezTo>
                <a:lnTo>
                  <a:pt x="200166" y="485530"/>
                </a:lnTo>
                <a:lnTo>
                  <a:pt x="164471" y="506172"/>
                </a:lnTo>
                <a:lnTo>
                  <a:pt x="92223" y="464887"/>
                </a:lnTo>
                <a:cubicBezTo>
                  <a:pt x="85342" y="461017"/>
                  <a:pt x="76740" y="463167"/>
                  <a:pt x="72870" y="470048"/>
                </a:cubicBezTo>
                <a:cubicBezTo>
                  <a:pt x="69000" y="476929"/>
                  <a:pt x="71150" y="485530"/>
                  <a:pt x="78031" y="489400"/>
                </a:cubicBezTo>
                <a:lnTo>
                  <a:pt x="135658" y="522514"/>
                </a:lnTo>
                <a:lnTo>
                  <a:pt x="99103" y="543587"/>
                </a:lnTo>
                <a:lnTo>
                  <a:pt x="55238" y="527675"/>
                </a:lnTo>
                <a:cubicBezTo>
                  <a:pt x="47927" y="525095"/>
                  <a:pt x="39756" y="528965"/>
                  <a:pt x="37176" y="536276"/>
                </a:cubicBezTo>
                <a:cubicBezTo>
                  <a:pt x="34595" y="543587"/>
                  <a:pt x="38466" y="551758"/>
                  <a:pt x="45777" y="554338"/>
                </a:cubicBezTo>
                <a:lnTo>
                  <a:pt x="66849" y="562079"/>
                </a:lnTo>
                <a:lnTo>
                  <a:pt x="7072" y="596483"/>
                </a:lnTo>
                <a:cubicBezTo>
                  <a:pt x="191" y="600354"/>
                  <a:pt x="-1959" y="608955"/>
                  <a:pt x="1911" y="615836"/>
                </a:cubicBezTo>
                <a:cubicBezTo>
                  <a:pt x="5782" y="622717"/>
                  <a:pt x="14383" y="624867"/>
                  <a:pt x="21264" y="620996"/>
                </a:cubicBezTo>
                <a:lnTo>
                  <a:pt x="80611" y="587022"/>
                </a:lnTo>
                <a:lnTo>
                  <a:pt x="76740" y="608095"/>
                </a:lnTo>
                <a:cubicBezTo>
                  <a:pt x="75450" y="615836"/>
                  <a:pt x="80611" y="623147"/>
                  <a:pt x="88352" y="624867"/>
                </a:cubicBezTo>
                <a:cubicBezTo>
                  <a:pt x="96093" y="626157"/>
                  <a:pt x="103404" y="620996"/>
                  <a:pt x="105124" y="613255"/>
                </a:cubicBezTo>
                <a:lnTo>
                  <a:pt x="113295" y="568530"/>
                </a:lnTo>
                <a:lnTo>
                  <a:pt x="149849" y="547457"/>
                </a:lnTo>
                <a:lnTo>
                  <a:pt x="149420" y="612825"/>
                </a:lnTo>
                <a:cubicBezTo>
                  <a:pt x="149420" y="620566"/>
                  <a:pt x="155870" y="627017"/>
                  <a:pt x="163611" y="627017"/>
                </a:cubicBezTo>
                <a:cubicBezTo>
                  <a:pt x="171352" y="627017"/>
                  <a:pt x="177803" y="620566"/>
                  <a:pt x="177803" y="612825"/>
                </a:cubicBezTo>
                <a:lnTo>
                  <a:pt x="178233" y="530685"/>
                </a:lnTo>
                <a:lnTo>
                  <a:pt x="213927" y="510043"/>
                </a:lnTo>
                <a:lnTo>
                  <a:pt x="223389" y="612825"/>
                </a:lnTo>
                <a:cubicBezTo>
                  <a:pt x="223819" y="618846"/>
                  <a:pt x="228549" y="624007"/>
                  <a:pt x="234140" y="625297"/>
                </a:cubicBezTo>
                <a:cubicBezTo>
                  <a:pt x="238441" y="629597"/>
                  <a:pt x="244891" y="630888"/>
                  <a:pt x="250482" y="628307"/>
                </a:cubicBezTo>
                <a:lnTo>
                  <a:pt x="345094" y="584442"/>
                </a:lnTo>
                <a:lnTo>
                  <a:pt x="345094" y="625297"/>
                </a:lnTo>
                <a:lnTo>
                  <a:pt x="273275" y="667012"/>
                </a:lnTo>
                <a:cubicBezTo>
                  <a:pt x="266394" y="670882"/>
                  <a:pt x="264244" y="679914"/>
                  <a:pt x="268114" y="686364"/>
                </a:cubicBezTo>
                <a:cubicBezTo>
                  <a:pt x="271985" y="693245"/>
                  <a:pt x="281016" y="695396"/>
                  <a:pt x="287466" y="691525"/>
                </a:cubicBezTo>
                <a:lnTo>
                  <a:pt x="345094" y="657981"/>
                </a:lnTo>
                <a:lnTo>
                  <a:pt x="345094" y="700126"/>
                </a:lnTo>
                <a:lnTo>
                  <a:pt x="309399" y="730230"/>
                </a:lnTo>
                <a:cubicBezTo>
                  <a:pt x="303378" y="735390"/>
                  <a:pt x="302518" y="744422"/>
                  <a:pt x="307679" y="750442"/>
                </a:cubicBezTo>
                <a:cubicBezTo>
                  <a:pt x="312840" y="756463"/>
                  <a:pt x="321871" y="757323"/>
                  <a:pt x="327891" y="752162"/>
                </a:cubicBezTo>
                <a:lnTo>
                  <a:pt x="345094" y="737541"/>
                </a:lnTo>
                <a:lnTo>
                  <a:pt x="345094" y="806349"/>
                </a:lnTo>
                <a:cubicBezTo>
                  <a:pt x="345094" y="814090"/>
                  <a:pt x="351544" y="820541"/>
                  <a:pt x="359285" y="820541"/>
                </a:cubicBezTo>
                <a:cubicBezTo>
                  <a:pt x="367026" y="820541"/>
                  <a:pt x="373477" y="814090"/>
                  <a:pt x="373477" y="806349"/>
                </a:cubicBezTo>
                <a:lnTo>
                  <a:pt x="373477" y="737971"/>
                </a:lnTo>
                <a:lnTo>
                  <a:pt x="389819" y="751732"/>
                </a:lnTo>
                <a:cubicBezTo>
                  <a:pt x="395840" y="756893"/>
                  <a:pt x="404871" y="756033"/>
                  <a:pt x="410031" y="750012"/>
                </a:cubicBezTo>
                <a:cubicBezTo>
                  <a:pt x="415192" y="743991"/>
                  <a:pt x="414332" y="734960"/>
                  <a:pt x="408311" y="729800"/>
                </a:cubicBezTo>
                <a:lnTo>
                  <a:pt x="373477" y="700556"/>
                </a:lnTo>
                <a:lnTo>
                  <a:pt x="373477" y="658411"/>
                </a:lnTo>
                <a:lnTo>
                  <a:pt x="430244" y="691525"/>
                </a:lnTo>
                <a:cubicBezTo>
                  <a:pt x="437125" y="695396"/>
                  <a:pt x="445726" y="693245"/>
                  <a:pt x="449596" y="686364"/>
                </a:cubicBezTo>
                <a:cubicBezTo>
                  <a:pt x="453467" y="679484"/>
                  <a:pt x="451317" y="670882"/>
                  <a:pt x="444436" y="667012"/>
                </a:cubicBezTo>
                <a:lnTo>
                  <a:pt x="373477" y="625727"/>
                </a:lnTo>
                <a:lnTo>
                  <a:pt x="373477" y="584442"/>
                </a:lnTo>
                <a:lnTo>
                  <a:pt x="467228" y="627877"/>
                </a:lnTo>
                <a:cubicBezTo>
                  <a:pt x="472819" y="630458"/>
                  <a:pt x="478840" y="629167"/>
                  <a:pt x="483140" y="625297"/>
                </a:cubicBezTo>
                <a:cubicBezTo>
                  <a:pt x="488731" y="623577"/>
                  <a:pt x="493032" y="618846"/>
                  <a:pt x="493462" y="612825"/>
                </a:cubicBezTo>
                <a:lnTo>
                  <a:pt x="503353" y="509183"/>
                </a:lnTo>
                <a:lnTo>
                  <a:pt x="539047" y="529825"/>
                </a:lnTo>
                <a:lnTo>
                  <a:pt x="539047" y="612825"/>
                </a:lnTo>
                <a:cubicBezTo>
                  <a:pt x="539047" y="620566"/>
                  <a:pt x="545498" y="627017"/>
                  <a:pt x="553239" y="627017"/>
                </a:cubicBezTo>
                <a:cubicBezTo>
                  <a:pt x="560980" y="627017"/>
                  <a:pt x="567431" y="620566"/>
                  <a:pt x="567431" y="612825"/>
                </a:cubicBezTo>
                <a:lnTo>
                  <a:pt x="567431" y="546167"/>
                </a:lnTo>
                <a:lnTo>
                  <a:pt x="603986" y="567240"/>
                </a:lnTo>
                <a:lnTo>
                  <a:pt x="612156" y="613255"/>
                </a:lnTo>
                <a:cubicBezTo>
                  <a:pt x="613446" y="620996"/>
                  <a:pt x="620757" y="626157"/>
                  <a:pt x="628929" y="624867"/>
                </a:cubicBezTo>
                <a:cubicBezTo>
                  <a:pt x="636669" y="623577"/>
                  <a:pt x="641830" y="616266"/>
                  <a:pt x="640540" y="608525"/>
                </a:cubicBezTo>
                <a:lnTo>
                  <a:pt x="636669" y="586592"/>
                </a:lnTo>
                <a:lnTo>
                  <a:pt x="696447" y="621426"/>
                </a:lnTo>
                <a:cubicBezTo>
                  <a:pt x="703328" y="625297"/>
                  <a:pt x="711929" y="623147"/>
                  <a:pt x="715799" y="616266"/>
                </a:cubicBezTo>
                <a:cubicBezTo>
                  <a:pt x="719670" y="609815"/>
                  <a:pt x="717519" y="601214"/>
                  <a:pt x="710639" y="597343"/>
                </a:cubicBezTo>
                <a:close/>
                <a:moveTo>
                  <a:pt x="251342" y="223197"/>
                </a:moveTo>
                <a:lnTo>
                  <a:pt x="344233" y="266203"/>
                </a:lnTo>
                <a:lnTo>
                  <a:pt x="344233" y="296736"/>
                </a:lnTo>
                <a:lnTo>
                  <a:pt x="318000" y="339312"/>
                </a:lnTo>
                <a:lnTo>
                  <a:pt x="267254" y="341032"/>
                </a:lnTo>
                <a:lnTo>
                  <a:pt x="241881" y="326410"/>
                </a:lnTo>
                <a:lnTo>
                  <a:pt x="251342" y="223197"/>
                </a:lnTo>
                <a:close/>
                <a:moveTo>
                  <a:pt x="227689" y="469618"/>
                </a:moveTo>
                <a:lnTo>
                  <a:pt x="142539" y="409410"/>
                </a:lnTo>
                <a:lnTo>
                  <a:pt x="227259" y="350063"/>
                </a:lnTo>
                <a:lnTo>
                  <a:pt x="253062" y="365115"/>
                </a:lnTo>
                <a:lnTo>
                  <a:pt x="277145" y="409840"/>
                </a:lnTo>
                <a:lnTo>
                  <a:pt x="252632" y="454996"/>
                </a:lnTo>
                <a:lnTo>
                  <a:pt x="227689" y="469618"/>
                </a:lnTo>
                <a:close/>
                <a:moveTo>
                  <a:pt x="345094" y="553478"/>
                </a:moveTo>
                <a:lnTo>
                  <a:pt x="250482" y="596913"/>
                </a:lnTo>
                <a:lnTo>
                  <a:pt x="241451" y="494131"/>
                </a:lnTo>
                <a:lnTo>
                  <a:pt x="267684" y="479079"/>
                </a:lnTo>
                <a:lnTo>
                  <a:pt x="318000" y="480799"/>
                </a:lnTo>
                <a:lnTo>
                  <a:pt x="345094" y="524664"/>
                </a:lnTo>
                <a:lnTo>
                  <a:pt x="345094" y="553478"/>
                </a:lnTo>
                <a:close/>
                <a:moveTo>
                  <a:pt x="373047" y="295446"/>
                </a:moveTo>
                <a:lnTo>
                  <a:pt x="373047" y="266633"/>
                </a:lnTo>
                <a:lnTo>
                  <a:pt x="467659" y="223197"/>
                </a:lnTo>
                <a:lnTo>
                  <a:pt x="476690" y="325980"/>
                </a:lnTo>
                <a:lnTo>
                  <a:pt x="450457" y="341032"/>
                </a:lnTo>
                <a:lnTo>
                  <a:pt x="400140" y="339312"/>
                </a:lnTo>
                <a:lnTo>
                  <a:pt x="373047" y="295446"/>
                </a:lnTo>
                <a:close/>
                <a:moveTo>
                  <a:pt x="466799" y="596913"/>
                </a:moveTo>
                <a:lnTo>
                  <a:pt x="373907" y="553908"/>
                </a:lnTo>
                <a:lnTo>
                  <a:pt x="373907" y="523374"/>
                </a:lnTo>
                <a:lnTo>
                  <a:pt x="400140" y="480799"/>
                </a:lnTo>
                <a:lnTo>
                  <a:pt x="450887" y="479079"/>
                </a:lnTo>
                <a:lnTo>
                  <a:pt x="476260" y="493701"/>
                </a:lnTo>
                <a:lnTo>
                  <a:pt x="466799" y="596913"/>
                </a:lnTo>
                <a:close/>
                <a:moveTo>
                  <a:pt x="491312" y="469618"/>
                </a:moveTo>
                <a:lnTo>
                  <a:pt x="465508" y="454566"/>
                </a:lnTo>
                <a:lnTo>
                  <a:pt x="441425" y="409840"/>
                </a:lnTo>
                <a:lnTo>
                  <a:pt x="465938" y="364685"/>
                </a:lnTo>
                <a:lnTo>
                  <a:pt x="490881" y="350063"/>
                </a:lnTo>
                <a:lnTo>
                  <a:pt x="576032" y="410270"/>
                </a:lnTo>
                <a:lnTo>
                  <a:pt x="491312" y="469618"/>
                </a:ln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 w="4301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>
              <a:latin typeface="+mj-ea"/>
              <a:ea typeface="+mj-ea"/>
            </a:endParaRPr>
          </a:p>
        </p:txBody>
      </p:sp>
      <p:sp>
        <p:nvSpPr>
          <p:cNvPr id="12" name="任意多边形: 形状 11">
            <a:extLst>
              <a:ext uri="{FF2B5EF4-FFF2-40B4-BE49-F238E27FC236}">
                <a16:creationId xmlns:a16="http://schemas.microsoft.com/office/drawing/2014/main" id="{C1FFD196-2503-46F8-A49D-E86EA90C4E45}"/>
              </a:ext>
            </a:extLst>
          </p:cNvPr>
          <p:cNvSpPr/>
          <p:nvPr userDrawn="1"/>
        </p:nvSpPr>
        <p:spPr>
          <a:xfrm>
            <a:off x="3274448" y="959180"/>
            <a:ext cx="76248" cy="87068"/>
          </a:xfrm>
          <a:custGeom>
            <a:avLst/>
            <a:gdLst>
              <a:gd name="connsiteX0" fmla="*/ 710639 w 718570"/>
              <a:gd name="connsiteY0" fmla="*/ 597343 h 820540"/>
              <a:gd name="connsiteX1" fmla="*/ 651721 w 718570"/>
              <a:gd name="connsiteY1" fmla="*/ 562939 h 820540"/>
              <a:gd name="connsiteX2" fmla="*/ 671934 w 718570"/>
              <a:gd name="connsiteY2" fmla="*/ 556058 h 820540"/>
              <a:gd name="connsiteX3" fmla="*/ 680535 w 718570"/>
              <a:gd name="connsiteY3" fmla="*/ 537996 h 820540"/>
              <a:gd name="connsiteX4" fmla="*/ 662473 w 718570"/>
              <a:gd name="connsiteY4" fmla="*/ 529395 h 820540"/>
              <a:gd name="connsiteX5" fmla="*/ 619467 w 718570"/>
              <a:gd name="connsiteY5" fmla="*/ 544447 h 820540"/>
              <a:gd name="connsiteX6" fmla="*/ 582913 w 718570"/>
              <a:gd name="connsiteY6" fmla="*/ 523374 h 820540"/>
              <a:gd name="connsiteX7" fmla="*/ 640110 w 718570"/>
              <a:gd name="connsiteY7" fmla="*/ 491120 h 820540"/>
              <a:gd name="connsiteX8" fmla="*/ 645271 w 718570"/>
              <a:gd name="connsiteY8" fmla="*/ 471768 h 820540"/>
              <a:gd name="connsiteX9" fmla="*/ 625918 w 718570"/>
              <a:gd name="connsiteY9" fmla="*/ 466607 h 820540"/>
              <a:gd name="connsiteX10" fmla="*/ 554529 w 718570"/>
              <a:gd name="connsiteY10" fmla="*/ 507032 h 820540"/>
              <a:gd name="connsiteX11" fmla="*/ 518835 w 718570"/>
              <a:gd name="connsiteY11" fmla="*/ 486390 h 820540"/>
              <a:gd name="connsiteX12" fmla="*/ 603555 w 718570"/>
              <a:gd name="connsiteY12" fmla="*/ 427043 h 820540"/>
              <a:gd name="connsiteX13" fmla="*/ 609146 w 718570"/>
              <a:gd name="connsiteY13" fmla="*/ 411131 h 820540"/>
              <a:gd name="connsiteX14" fmla="*/ 603555 w 718570"/>
              <a:gd name="connsiteY14" fmla="*/ 395219 h 820540"/>
              <a:gd name="connsiteX15" fmla="*/ 518405 w 718570"/>
              <a:gd name="connsiteY15" fmla="*/ 335011 h 820540"/>
              <a:gd name="connsiteX16" fmla="*/ 554099 w 718570"/>
              <a:gd name="connsiteY16" fmla="*/ 314369 h 820540"/>
              <a:gd name="connsiteX17" fmla="*/ 626348 w 718570"/>
              <a:gd name="connsiteY17" fmla="*/ 355654 h 820540"/>
              <a:gd name="connsiteX18" fmla="*/ 645700 w 718570"/>
              <a:gd name="connsiteY18" fmla="*/ 350493 h 820540"/>
              <a:gd name="connsiteX19" fmla="*/ 640540 w 718570"/>
              <a:gd name="connsiteY19" fmla="*/ 331141 h 820540"/>
              <a:gd name="connsiteX20" fmla="*/ 582913 w 718570"/>
              <a:gd name="connsiteY20" fmla="*/ 298027 h 820540"/>
              <a:gd name="connsiteX21" fmla="*/ 619467 w 718570"/>
              <a:gd name="connsiteY21" fmla="*/ 276954 h 820540"/>
              <a:gd name="connsiteX22" fmla="*/ 663333 w 718570"/>
              <a:gd name="connsiteY22" fmla="*/ 292866 h 820540"/>
              <a:gd name="connsiteX23" fmla="*/ 681395 w 718570"/>
              <a:gd name="connsiteY23" fmla="*/ 284265 h 820540"/>
              <a:gd name="connsiteX24" fmla="*/ 672794 w 718570"/>
              <a:gd name="connsiteY24" fmla="*/ 266203 h 820540"/>
              <a:gd name="connsiteX25" fmla="*/ 651721 w 718570"/>
              <a:gd name="connsiteY25" fmla="*/ 258462 h 820540"/>
              <a:gd name="connsiteX26" fmla="*/ 711499 w 718570"/>
              <a:gd name="connsiteY26" fmla="*/ 224058 h 820540"/>
              <a:gd name="connsiteX27" fmla="*/ 716659 w 718570"/>
              <a:gd name="connsiteY27" fmla="*/ 204705 h 820540"/>
              <a:gd name="connsiteX28" fmla="*/ 697307 w 718570"/>
              <a:gd name="connsiteY28" fmla="*/ 199544 h 820540"/>
              <a:gd name="connsiteX29" fmla="*/ 637960 w 718570"/>
              <a:gd name="connsiteY29" fmla="*/ 233519 h 820540"/>
              <a:gd name="connsiteX30" fmla="*/ 641830 w 718570"/>
              <a:gd name="connsiteY30" fmla="*/ 212446 h 820540"/>
              <a:gd name="connsiteX31" fmla="*/ 630219 w 718570"/>
              <a:gd name="connsiteY31" fmla="*/ 195674 h 820540"/>
              <a:gd name="connsiteX32" fmla="*/ 613446 w 718570"/>
              <a:gd name="connsiteY32" fmla="*/ 207286 h 820540"/>
              <a:gd name="connsiteX33" fmla="*/ 605276 w 718570"/>
              <a:gd name="connsiteY33" fmla="*/ 252011 h 820540"/>
              <a:gd name="connsiteX34" fmla="*/ 568721 w 718570"/>
              <a:gd name="connsiteY34" fmla="*/ 273084 h 820540"/>
              <a:gd name="connsiteX35" fmla="*/ 569151 w 718570"/>
              <a:gd name="connsiteY35" fmla="*/ 207716 h 820540"/>
              <a:gd name="connsiteX36" fmla="*/ 554959 w 718570"/>
              <a:gd name="connsiteY36" fmla="*/ 193524 h 820540"/>
              <a:gd name="connsiteX37" fmla="*/ 540768 w 718570"/>
              <a:gd name="connsiteY37" fmla="*/ 207716 h 820540"/>
              <a:gd name="connsiteX38" fmla="*/ 540337 w 718570"/>
              <a:gd name="connsiteY38" fmla="*/ 289856 h 820540"/>
              <a:gd name="connsiteX39" fmla="*/ 504643 w 718570"/>
              <a:gd name="connsiteY39" fmla="*/ 310498 h 820540"/>
              <a:gd name="connsiteX40" fmla="*/ 495182 w 718570"/>
              <a:gd name="connsiteY40" fmla="*/ 207716 h 820540"/>
              <a:gd name="connsiteX41" fmla="*/ 484431 w 718570"/>
              <a:gd name="connsiteY41" fmla="*/ 195244 h 820540"/>
              <a:gd name="connsiteX42" fmla="*/ 468089 w 718570"/>
              <a:gd name="connsiteY42" fmla="*/ 192234 h 820540"/>
              <a:gd name="connsiteX43" fmla="*/ 373477 w 718570"/>
              <a:gd name="connsiteY43" fmla="*/ 236099 h 820540"/>
              <a:gd name="connsiteX44" fmla="*/ 373477 w 718570"/>
              <a:gd name="connsiteY44" fmla="*/ 195244 h 820540"/>
              <a:gd name="connsiteX45" fmla="*/ 445296 w 718570"/>
              <a:gd name="connsiteY45" fmla="*/ 153529 h 820540"/>
              <a:gd name="connsiteX46" fmla="*/ 450457 w 718570"/>
              <a:gd name="connsiteY46" fmla="*/ 134177 h 820540"/>
              <a:gd name="connsiteX47" fmla="*/ 431104 w 718570"/>
              <a:gd name="connsiteY47" fmla="*/ 129016 h 820540"/>
              <a:gd name="connsiteX48" fmla="*/ 373477 w 718570"/>
              <a:gd name="connsiteY48" fmla="*/ 162560 h 820540"/>
              <a:gd name="connsiteX49" fmla="*/ 373477 w 718570"/>
              <a:gd name="connsiteY49" fmla="*/ 120415 h 820540"/>
              <a:gd name="connsiteX50" fmla="*/ 409171 w 718570"/>
              <a:gd name="connsiteY50" fmla="*/ 90311 h 820540"/>
              <a:gd name="connsiteX51" fmla="*/ 410892 w 718570"/>
              <a:gd name="connsiteY51" fmla="*/ 70099 h 820540"/>
              <a:gd name="connsiteX52" fmla="*/ 390679 w 718570"/>
              <a:gd name="connsiteY52" fmla="*/ 68378 h 820540"/>
              <a:gd name="connsiteX53" fmla="*/ 373477 w 718570"/>
              <a:gd name="connsiteY53" fmla="*/ 83000 h 820540"/>
              <a:gd name="connsiteX54" fmla="*/ 373477 w 718570"/>
              <a:gd name="connsiteY54" fmla="*/ 14192 h 820540"/>
              <a:gd name="connsiteX55" fmla="*/ 359285 w 718570"/>
              <a:gd name="connsiteY55" fmla="*/ 0 h 820540"/>
              <a:gd name="connsiteX56" fmla="*/ 345094 w 718570"/>
              <a:gd name="connsiteY56" fmla="*/ 14192 h 820540"/>
              <a:gd name="connsiteX57" fmla="*/ 345094 w 718570"/>
              <a:gd name="connsiteY57" fmla="*/ 82570 h 820540"/>
              <a:gd name="connsiteX58" fmla="*/ 328752 w 718570"/>
              <a:gd name="connsiteY58" fmla="*/ 68808 h 820540"/>
              <a:gd name="connsiteX59" fmla="*/ 308539 w 718570"/>
              <a:gd name="connsiteY59" fmla="*/ 70529 h 820540"/>
              <a:gd name="connsiteX60" fmla="*/ 310259 w 718570"/>
              <a:gd name="connsiteY60" fmla="*/ 90741 h 820540"/>
              <a:gd name="connsiteX61" fmla="*/ 345094 w 718570"/>
              <a:gd name="connsiteY61" fmla="*/ 119985 h 820540"/>
              <a:gd name="connsiteX62" fmla="*/ 345094 w 718570"/>
              <a:gd name="connsiteY62" fmla="*/ 162130 h 820540"/>
              <a:gd name="connsiteX63" fmla="*/ 288327 w 718570"/>
              <a:gd name="connsiteY63" fmla="*/ 129016 h 820540"/>
              <a:gd name="connsiteX64" fmla="*/ 268974 w 718570"/>
              <a:gd name="connsiteY64" fmla="*/ 134177 h 820540"/>
              <a:gd name="connsiteX65" fmla="*/ 274135 w 718570"/>
              <a:gd name="connsiteY65" fmla="*/ 153529 h 820540"/>
              <a:gd name="connsiteX66" fmla="*/ 345094 w 718570"/>
              <a:gd name="connsiteY66" fmla="*/ 194814 h 820540"/>
              <a:gd name="connsiteX67" fmla="*/ 345094 w 718570"/>
              <a:gd name="connsiteY67" fmla="*/ 236099 h 820540"/>
              <a:gd name="connsiteX68" fmla="*/ 251342 w 718570"/>
              <a:gd name="connsiteY68" fmla="*/ 192664 h 820540"/>
              <a:gd name="connsiteX69" fmla="*/ 235430 w 718570"/>
              <a:gd name="connsiteY69" fmla="*/ 195244 h 820540"/>
              <a:gd name="connsiteX70" fmla="*/ 225109 w 718570"/>
              <a:gd name="connsiteY70" fmla="*/ 207716 h 820540"/>
              <a:gd name="connsiteX71" fmla="*/ 215218 w 718570"/>
              <a:gd name="connsiteY71" fmla="*/ 311358 h 820540"/>
              <a:gd name="connsiteX72" fmla="*/ 179523 w 718570"/>
              <a:gd name="connsiteY72" fmla="*/ 290716 h 820540"/>
              <a:gd name="connsiteX73" fmla="*/ 179523 w 718570"/>
              <a:gd name="connsiteY73" fmla="*/ 207716 h 820540"/>
              <a:gd name="connsiteX74" fmla="*/ 165332 w 718570"/>
              <a:gd name="connsiteY74" fmla="*/ 193524 h 820540"/>
              <a:gd name="connsiteX75" fmla="*/ 151140 w 718570"/>
              <a:gd name="connsiteY75" fmla="*/ 207716 h 820540"/>
              <a:gd name="connsiteX76" fmla="*/ 151140 w 718570"/>
              <a:gd name="connsiteY76" fmla="*/ 274374 h 820540"/>
              <a:gd name="connsiteX77" fmla="*/ 114585 w 718570"/>
              <a:gd name="connsiteY77" fmla="*/ 253301 h 820540"/>
              <a:gd name="connsiteX78" fmla="*/ 106414 w 718570"/>
              <a:gd name="connsiteY78" fmla="*/ 207286 h 820540"/>
              <a:gd name="connsiteX79" fmla="*/ 89642 w 718570"/>
              <a:gd name="connsiteY79" fmla="*/ 195674 h 820540"/>
              <a:gd name="connsiteX80" fmla="*/ 78031 w 718570"/>
              <a:gd name="connsiteY80" fmla="*/ 212446 h 820540"/>
              <a:gd name="connsiteX81" fmla="*/ 81901 w 718570"/>
              <a:gd name="connsiteY81" fmla="*/ 234379 h 820540"/>
              <a:gd name="connsiteX82" fmla="*/ 22124 w 718570"/>
              <a:gd name="connsiteY82" fmla="*/ 199544 h 820540"/>
              <a:gd name="connsiteX83" fmla="*/ 2771 w 718570"/>
              <a:gd name="connsiteY83" fmla="*/ 204705 h 820540"/>
              <a:gd name="connsiteX84" fmla="*/ 7932 w 718570"/>
              <a:gd name="connsiteY84" fmla="*/ 224058 h 820540"/>
              <a:gd name="connsiteX85" fmla="*/ 66849 w 718570"/>
              <a:gd name="connsiteY85" fmla="*/ 258462 h 820540"/>
              <a:gd name="connsiteX86" fmla="*/ 46637 w 718570"/>
              <a:gd name="connsiteY86" fmla="*/ 265343 h 820540"/>
              <a:gd name="connsiteX87" fmla="*/ 38036 w 718570"/>
              <a:gd name="connsiteY87" fmla="*/ 283405 h 820540"/>
              <a:gd name="connsiteX88" fmla="*/ 56098 w 718570"/>
              <a:gd name="connsiteY88" fmla="*/ 292006 h 820540"/>
              <a:gd name="connsiteX89" fmla="*/ 99103 w 718570"/>
              <a:gd name="connsiteY89" fmla="*/ 276954 h 820540"/>
              <a:gd name="connsiteX90" fmla="*/ 135658 w 718570"/>
              <a:gd name="connsiteY90" fmla="*/ 298027 h 820540"/>
              <a:gd name="connsiteX91" fmla="*/ 78461 w 718570"/>
              <a:gd name="connsiteY91" fmla="*/ 330281 h 820540"/>
              <a:gd name="connsiteX92" fmla="*/ 73300 w 718570"/>
              <a:gd name="connsiteY92" fmla="*/ 349633 h 820540"/>
              <a:gd name="connsiteX93" fmla="*/ 92652 w 718570"/>
              <a:gd name="connsiteY93" fmla="*/ 354794 h 820540"/>
              <a:gd name="connsiteX94" fmla="*/ 164041 w 718570"/>
              <a:gd name="connsiteY94" fmla="*/ 314369 h 820540"/>
              <a:gd name="connsiteX95" fmla="*/ 199736 w 718570"/>
              <a:gd name="connsiteY95" fmla="*/ 335011 h 820540"/>
              <a:gd name="connsiteX96" fmla="*/ 115015 w 718570"/>
              <a:gd name="connsiteY96" fmla="*/ 393928 h 820540"/>
              <a:gd name="connsiteX97" fmla="*/ 109425 w 718570"/>
              <a:gd name="connsiteY97" fmla="*/ 409410 h 820540"/>
              <a:gd name="connsiteX98" fmla="*/ 115015 w 718570"/>
              <a:gd name="connsiteY98" fmla="*/ 425322 h 820540"/>
              <a:gd name="connsiteX99" fmla="*/ 200166 w 718570"/>
              <a:gd name="connsiteY99" fmla="*/ 485530 h 820540"/>
              <a:gd name="connsiteX100" fmla="*/ 164471 w 718570"/>
              <a:gd name="connsiteY100" fmla="*/ 506172 h 820540"/>
              <a:gd name="connsiteX101" fmla="*/ 92223 w 718570"/>
              <a:gd name="connsiteY101" fmla="*/ 464887 h 820540"/>
              <a:gd name="connsiteX102" fmla="*/ 72870 w 718570"/>
              <a:gd name="connsiteY102" fmla="*/ 470048 h 820540"/>
              <a:gd name="connsiteX103" fmla="*/ 78031 w 718570"/>
              <a:gd name="connsiteY103" fmla="*/ 489400 h 820540"/>
              <a:gd name="connsiteX104" fmla="*/ 135658 w 718570"/>
              <a:gd name="connsiteY104" fmla="*/ 522514 h 820540"/>
              <a:gd name="connsiteX105" fmla="*/ 99103 w 718570"/>
              <a:gd name="connsiteY105" fmla="*/ 543587 h 820540"/>
              <a:gd name="connsiteX106" fmla="*/ 55238 w 718570"/>
              <a:gd name="connsiteY106" fmla="*/ 527675 h 820540"/>
              <a:gd name="connsiteX107" fmla="*/ 37176 w 718570"/>
              <a:gd name="connsiteY107" fmla="*/ 536276 h 820540"/>
              <a:gd name="connsiteX108" fmla="*/ 45777 w 718570"/>
              <a:gd name="connsiteY108" fmla="*/ 554338 h 820540"/>
              <a:gd name="connsiteX109" fmla="*/ 66849 w 718570"/>
              <a:gd name="connsiteY109" fmla="*/ 562079 h 820540"/>
              <a:gd name="connsiteX110" fmla="*/ 7072 w 718570"/>
              <a:gd name="connsiteY110" fmla="*/ 596483 h 820540"/>
              <a:gd name="connsiteX111" fmla="*/ 1911 w 718570"/>
              <a:gd name="connsiteY111" fmla="*/ 615836 h 820540"/>
              <a:gd name="connsiteX112" fmla="*/ 21264 w 718570"/>
              <a:gd name="connsiteY112" fmla="*/ 620996 h 820540"/>
              <a:gd name="connsiteX113" fmla="*/ 80611 w 718570"/>
              <a:gd name="connsiteY113" fmla="*/ 587022 h 820540"/>
              <a:gd name="connsiteX114" fmla="*/ 76740 w 718570"/>
              <a:gd name="connsiteY114" fmla="*/ 608095 h 820540"/>
              <a:gd name="connsiteX115" fmla="*/ 88352 w 718570"/>
              <a:gd name="connsiteY115" fmla="*/ 624867 h 820540"/>
              <a:gd name="connsiteX116" fmla="*/ 105124 w 718570"/>
              <a:gd name="connsiteY116" fmla="*/ 613255 h 820540"/>
              <a:gd name="connsiteX117" fmla="*/ 113295 w 718570"/>
              <a:gd name="connsiteY117" fmla="*/ 568530 h 820540"/>
              <a:gd name="connsiteX118" fmla="*/ 149849 w 718570"/>
              <a:gd name="connsiteY118" fmla="*/ 547457 h 820540"/>
              <a:gd name="connsiteX119" fmla="*/ 149420 w 718570"/>
              <a:gd name="connsiteY119" fmla="*/ 612825 h 820540"/>
              <a:gd name="connsiteX120" fmla="*/ 163611 w 718570"/>
              <a:gd name="connsiteY120" fmla="*/ 627017 h 820540"/>
              <a:gd name="connsiteX121" fmla="*/ 177803 w 718570"/>
              <a:gd name="connsiteY121" fmla="*/ 612825 h 820540"/>
              <a:gd name="connsiteX122" fmla="*/ 178233 w 718570"/>
              <a:gd name="connsiteY122" fmla="*/ 530685 h 820540"/>
              <a:gd name="connsiteX123" fmla="*/ 213927 w 718570"/>
              <a:gd name="connsiteY123" fmla="*/ 510043 h 820540"/>
              <a:gd name="connsiteX124" fmla="*/ 223389 w 718570"/>
              <a:gd name="connsiteY124" fmla="*/ 612825 h 820540"/>
              <a:gd name="connsiteX125" fmla="*/ 234140 w 718570"/>
              <a:gd name="connsiteY125" fmla="*/ 625297 h 820540"/>
              <a:gd name="connsiteX126" fmla="*/ 250482 w 718570"/>
              <a:gd name="connsiteY126" fmla="*/ 628307 h 820540"/>
              <a:gd name="connsiteX127" fmla="*/ 345094 w 718570"/>
              <a:gd name="connsiteY127" fmla="*/ 584442 h 820540"/>
              <a:gd name="connsiteX128" fmla="*/ 345094 w 718570"/>
              <a:gd name="connsiteY128" fmla="*/ 625297 h 820540"/>
              <a:gd name="connsiteX129" fmla="*/ 273275 w 718570"/>
              <a:gd name="connsiteY129" fmla="*/ 667012 h 820540"/>
              <a:gd name="connsiteX130" fmla="*/ 268114 w 718570"/>
              <a:gd name="connsiteY130" fmla="*/ 686364 h 820540"/>
              <a:gd name="connsiteX131" fmla="*/ 287466 w 718570"/>
              <a:gd name="connsiteY131" fmla="*/ 691525 h 820540"/>
              <a:gd name="connsiteX132" fmla="*/ 345094 w 718570"/>
              <a:gd name="connsiteY132" fmla="*/ 657981 h 820540"/>
              <a:gd name="connsiteX133" fmla="*/ 345094 w 718570"/>
              <a:gd name="connsiteY133" fmla="*/ 700126 h 820540"/>
              <a:gd name="connsiteX134" fmla="*/ 309399 w 718570"/>
              <a:gd name="connsiteY134" fmla="*/ 730230 h 820540"/>
              <a:gd name="connsiteX135" fmla="*/ 307679 w 718570"/>
              <a:gd name="connsiteY135" fmla="*/ 750442 h 820540"/>
              <a:gd name="connsiteX136" fmla="*/ 327891 w 718570"/>
              <a:gd name="connsiteY136" fmla="*/ 752162 h 820540"/>
              <a:gd name="connsiteX137" fmla="*/ 345094 w 718570"/>
              <a:gd name="connsiteY137" fmla="*/ 737541 h 820540"/>
              <a:gd name="connsiteX138" fmla="*/ 345094 w 718570"/>
              <a:gd name="connsiteY138" fmla="*/ 806349 h 820540"/>
              <a:gd name="connsiteX139" fmla="*/ 359285 w 718570"/>
              <a:gd name="connsiteY139" fmla="*/ 820541 h 820540"/>
              <a:gd name="connsiteX140" fmla="*/ 373477 w 718570"/>
              <a:gd name="connsiteY140" fmla="*/ 806349 h 820540"/>
              <a:gd name="connsiteX141" fmla="*/ 373477 w 718570"/>
              <a:gd name="connsiteY141" fmla="*/ 737971 h 820540"/>
              <a:gd name="connsiteX142" fmla="*/ 389819 w 718570"/>
              <a:gd name="connsiteY142" fmla="*/ 751732 h 820540"/>
              <a:gd name="connsiteX143" fmla="*/ 410031 w 718570"/>
              <a:gd name="connsiteY143" fmla="*/ 750012 h 820540"/>
              <a:gd name="connsiteX144" fmla="*/ 408311 w 718570"/>
              <a:gd name="connsiteY144" fmla="*/ 729800 h 820540"/>
              <a:gd name="connsiteX145" fmla="*/ 373477 w 718570"/>
              <a:gd name="connsiteY145" fmla="*/ 700556 h 820540"/>
              <a:gd name="connsiteX146" fmla="*/ 373477 w 718570"/>
              <a:gd name="connsiteY146" fmla="*/ 658411 h 820540"/>
              <a:gd name="connsiteX147" fmla="*/ 430244 w 718570"/>
              <a:gd name="connsiteY147" fmla="*/ 691525 h 820540"/>
              <a:gd name="connsiteX148" fmla="*/ 449596 w 718570"/>
              <a:gd name="connsiteY148" fmla="*/ 686364 h 820540"/>
              <a:gd name="connsiteX149" fmla="*/ 444436 w 718570"/>
              <a:gd name="connsiteY149" fmla="*/ 667012 h 820540"/>
              <a:gd name="connsiteX150" fmla="*/ 373477 w 718570"/>
              <a:gd name="connsiteY150" fmla="*/ 625727 h 820540"/>
              <a:gd name="connsiteX151" fmla="*/ 373477 w 718570"/>
              <a:gd name="connsiteY151" fmla="*/ 584442 h 820540"/>
              <a:gd name="connsiteX152" fmla="*/ 467228 w 718570"/>
              <a:gd name="connsiteY152" fmla="*/ 627877 h 820540"/>
              <a:gd name="connsiteX153" fmla="*/ 483140 w 718570"/>
              <a:gd name="connsiteY153" fmla="*/ 625297 h 820540"/>
              <a:gd name="connsiteX154" fmla="*/ 493462 w 718570"/>
              <a:gd name="connsiteY154" fmla="*/ 612825 h 820540"/>
              <a:gd name="connsiteX155" fmla="*/ 503353 w 718570"/>
              <a:gd name="connsiteY155" fmla="*/ 509183 h 820540"/>
              <a:gd name="connsiteX156" fmla="*/ 539047 w 718570"/>
              <a:gd name="connsiteY156" fmla="*/ 529825 h 820540"/>
              <a:gd name="connsiteX157" fmla="*/ 539047 w 718570"/>
              <a:gd name="connsiteY157" fmla="*/ 612825 h 820540"/>
              <a:gd name="connsiteX158" fmla="*/ 553239 w 718570"/>
              <a:gd name="connsiteY158" fmla="*/ 627017 h 820540"/>
              <a:gd name="connsiteX159" fmla="*/ 567431 w 718570"/>
              <a:gd name="connsiteY159" fmla="*/ 612825 h 820540"/>
              <a:gd name="connsiteX160" fmla="*/ 567431 w 718570"/>
              <a:gd name="connsiteY160" fmla="*/ 546167 h 820540"/>
              <a:gd name="connsiteX161" fmla="*/ 603986 w 718570"/>
              <a:gd name="connsiteY161" fmla="*/ 567240 h 820540"/>
              <a:gd name="connsiteX162" fmla="*/ 612156 w 718570"/>
              <a:gd name="connsiteY162" fmla="*/ 613255 h 820540"/>
              <a:gd name="connsiteX163" fmla="*/ 628929 w 718570"/>
              <a:gd name="connsiteY163" fmla="*/ 624867 h 820540"/>
              <a:gd name="connsiteX164" fmla="*/ 640540 w 718570"/>
              <a:gd name="connsiteY164" fmla="*/ 608525 h 820540"/>
              <a:gd name="connsiteX165" fmla="*/ 636669 w 718570"/>
              <a:gd name="connsiteY165" fmla="*/ 586592 h 820540"/>
              <a:gd name="connsiteX166" fmla="*/ 696447 w 718570"/>
              <a:gd name="connsiteY166" fmla="*/ 621426 h 820540"/>
              <a:gd name="connsiteX167" fmla="*/ 715799 w 718570"/>
              <a:gd name="connsiteY167" fmla="*/ 616266 h 820540"/>
              <a:gd name="connsiteX168" fmla="*/ 710639 w 718570"/>
              <a:gd name="connsiteY168" fmla="*/ 597343 h 820540"/>
              <a:gd name="connsiteX169" fmla="*/ 251342 w 718570"/>
              <a:gd name="connsiteY169" fmla="*/ 223197 h 820540"/>
              <a:gd name="connsiteX170" fmla="*/ 344233 w 718570"/>
              <a:gd name="connsiteY170" fmla="*/ 266203 h 820540"/>
              <a:gd name="connsiteX171" fmla="*/ 344233 w 718570"/>
              <a:gd name="connsiteY171" fmla="*/ 296736 h 820540"/>
              <a:gd name="connsiteX172" fmla="*/ 318000 w 718570"/>
              <a:gd name="connsiteY172" fmla="*/ 339312 h 820540"/>
              <a:gd name="connsiteX173" fmla="*/ 267254 w 718570"/>
              <a:gd name="connsiteY173" fmla="*/ 341032 h 820540"/>
              <a:gd name="connsiteX174" fmla="*/ 241881 w 718570"/>
              <a:gd name="connsiteY174" fmla="*/ 326410 h 820540"/>
              <a:gd name="connsiteX175" fmla="*/ 251342 w 718570"/>
              <a:gd name="connsiteY175" fmla="*/ 223197 h 820540"/>
              <a:gd name="connsiteX176" fmla="*/ 227689 w 718570"/>
              <a:gd name="connsiteY176" fmla="*/ 469618 h 820540"/>
              <a:gd name="connsiteX177" fmla="*/ 142539 w 718570"/>
              <a:gd name="connsiteY177" fmla="*/ 409410 h 820540"/>
              <a:gd name="connsiteX178" fmla="*/ 227259 w 718570"/>
              <a:gd name="connsiteY178" fmla="*/ 350063 h 820540"/>
              <a:gd name="connsiteX179" fmla="*/ 253062 w 718570"/>
              <a:gd name="connsiteY179" fmla="*/ 365115 h 820540"/>
              <a:gd name="connsiteX180" fmla="*/ 277145 w 718570"/>
              <a:gd name="connsiteY180" fmla="*/ 409840 h 820540"/>
              <a:gd name="connsiteX181" fmla="*/ 252632 w 718570"/>
              <a:gd name="connsiteY181" fmla="*/ 454996 h 820540"/>
              <a:gd name="connsiteX182" fmla="*/ 227689 w 718570"/>
              <a:gd name="connsiteY182" fmla="*/ 469618 h 820540"/>
              <a:gd name="connsiteX183" fmla="*/ 345094 w 718570"/>
              <a:gd name="connsiteY183" fmla="*/ 553478 h 820540"/>
              <a:gd name="connsiteX184" fmla="*/ 250482 w 718570"/>
              <a:gd name="connsiteY184" fmla="*/ 596913 h 820540"/>
              <a:gd name="connsiteX185" fmla="*/ 241451 w 718570"/>
              <a:gd name="connsiteY185" fmla="*/ 494131 h 820540"/>
              <a:gd name="connsiteX186" fmla="*/ 267684 w 718570"/>
              <a:gd name="connsiteY186" fmla="*/ 479079 h 820540"/>
              <a:gd name="connsiteX187" fmla="*/ 318000 w 718570"/>
              <a:gd name="connsiteY187" fmla="*/ 480799 h 820540"/>
              <a:gd name="connsiteX188" fmla="*/ 345094 w 718570"/>
              <a:gd name="connsiteY188" fmla="*/ 524664 h 820540"/>
              <a:gd name="connsiteX189" fmla="*/ 345094 w 718570"/>
              <a:gd name="connsiteY189" fmla="*/ 553478 h 820540"/>
              <a:gd name="connsiteX190" fmla="*/ 373047 w 718570"/>
              <a:gd name="connsiteY190" fmla="*/ 295446 h 820540"/>
              <a:gd name="connsiteX191" fmla="*/ 373047 w 718570"/>
              <a:gd name="connsiteY191" fmla="*/ 266633 h 820540"/>
              <a:gd name="connsiteX192" fmla="*/ 467659 w 718570"/>
              <a:gd name="connsiteY192" fmla="*/ 223197 h 820540"/>
              <a:gd name="connsiteX193" fmla="*/ 476690 w 718570"/>
              <a:gd name="connsiteY193" fmla="*/ 325980 h 820540"/>
              <a:gd name="connsiteX194" fmla="*/ 450457 w 718570"/>
              <a:gd name="connsiteY194" fmla="*/ 341032 h 820540"/>
              <a:gd name="connsiteX195" fmla="*/ 400140 w 718570"/>
              <a:gd name="connsiteY195" fmla="*/ 339312 h 820540"/>
              <a:gd name="connsiteX196" fmla="*/ 373047 w 718570"/>
              <a:gd name="connsiteY196" fmla="*/ 295446 h 820540"/>
              <a:gd name="connsiteX197" fmla="*/ 466799 w 718570"/>
              <a:gd name="connsiteY197" fmla="*/ 596913 h 820540"/>
              <a:gd name="connsiteX198" fmla="*/ 373907 w 718570"/>
              <a:gd name="connsiteY198" fmla="*/ 553908 h 820540"/>
              <a:gd name="connsiteX199" fmla="*/ 373907 w 718570"/>
              <a:gd name="connsiteY199" fmla="*/ 523374 h 820540"/>
              <a:gd name="connsiteX200" fmla="*/ 400140 w 718570"/>
              <a:gd name="connsiteY200" fmla="*/ 480799 h 820540"/>
              <a:gd name="connsiteX201" fmla="*/ 450887 w 718570"/>
              <a:gd name="connsiteY201" fmla="*/ 479079 h 820540"/>
              <a:gd name="connsiteX202" fmla="*/ 476260 w 718570"/>
              <a:gd name="connsiteY202" fmla="*/ 493701 h 820540"/>
              <a:gd name="connsiteX203" fmla="*/ 466799 w 718570"/>
              <a:gd name="connsiteY203" fmla="*/ 596913 h 820540"/>
              <a:gd name="connsiteX204" fmla="*/ 491312 w 718570"/>
              <a:gd name="connsiteY204" fmla="*/ 469618 h 820540"/>
              <a:gd name="connsiteX205" fmla="*/ 465508 w 718570"/>
              <a:gd name="connsiteY205" fmla="*/ 454566 h 820540"/>
              <a:gd name="connsiteX206" fmla="*/ 441425 w 718570"/>
              <a:gd name="connsiteY206" fmla="*/ 409840 h 820540"/>
              <a:gd name="connsiteX207" fmla="*/ 465938 w 718570"/>
              <a:gd name="connsiteY207" fmla="*/ 364685 h 820540"/>
              <a:gd name="connsiteX208" fmla="*/ 490881 w 718570"/>
              <a:gd name="connsiteY208" fmla="*/ 350063 h 820540"/>
              <a:gd name="connsiteX209" fmla="*/ 576032 w 718570"/>
              <a:gd name="connsiteY209" fmla="*/ 410270 h 820540"/>
              <a:gd name="connsiteX210" fmla="*/ 491312 w 718570"/>
              <a:gd name="connsiteY210" fmla="*/ 469618 h 8205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</a:cxnLst>
            <a:rect l="l" t="t" r="r" b="b"/>
            <a:pathLst>
              <a:path w="718570" h="820540">
                <a:moveTo>
                  <a:pt x="710639" y="597343"/>
                </a:moveTo>
                <a:lnTo>
                  <a:pt x="651721" y="562939"/>
                </a:lnTo>
                <a:lnTo>
                  <a:pt x="671934" y="556058"/>
                </a:lnTo>
                <a:cubicBezTo>
                  <a:pt x="679245" y="553478"/>
                  <a:pt x="683115" y="545307"/>
                  <a:pt x="680535" y="537996"/>
                </a:cubicBezTo>
                <a:cubicBezTo>
                  <a:pt x="677954" y="530685"/>
                  <a:pt x="669784" y="526815"/>
                  <a:pt x="662473" y="529395"/>
                </a:cubicBezTo>
                <a:lnTo>
                  <a:pt x="619467" y="544447"/>
                </a:lnTo>
                <a:lnTo>
                  <a:pt x="582913" y="523374"/>
                </a:lnTo>
                <a:lnTo>
                  <a:pt x="640110" y="491120"/>
                </a:lnTo>
                <a:cubicBezTo>
                  <a:pt x="646991" y="487250"/>
                  <a:pt x="649571" y="478649"/>
                  <a:pt x="645271" y="471768"/>
                </a:cubicBezTo>
                <a:cubicBezTo>
                  <a:pt x="641400" y="464887"/>
                  <a:pt x="632799" y="462737"/>
                  <a:pt x="625918" y="466607"/>
                </a:cubicBezTo>
                <a:lnTo>
                  <a:pt x="554529" y="507032"/>
                </a:lnTo>
                <a:lnTo>
                  <a:pt x="518835" y="486390"/>
                </a:lnTo>
                <a:lnTo>
                  <a:pt x="603555" y="427043"/>
                </a:lnTo>
                <a:cubicBezTo>
                  <a:pt x="608716" y="423602"/>
                  <a:pt x="610866" y="417151"/>
                  <a:pt x="609146" y="411131"/>
                </a:cubicBezTo>
                <a:cubicBezTo>
                  <a:pt x="610866" y="405540"/>
                  <a:pt x="608716" y="399089"/>
                  <a:pt x="603555" y="395219"/>
                </a:cubicBezTo>
                <a:lnTo>
                  <a:pt x="518405" y="335011"/>
                </a:lnTo>
                <a:lnTo>
                  <a:pt x="554099" y="314369"/>
                </a:lnTo>
                <a:lnTo>
                  <a:pt x="626348" y="355654"/>
                </a:lnTo>
                <a:cubicBezTo>
                  <a:pt x="633229" y="359524"/>
                  <a:pt x="641830" y="357374"/>
                  <a:pt x="645700" y="350493"/>
                </a:cubicBezTo>
                <a:cubicBezTo>
                  <a:pt x="649571" y="343612"/>
                  <a:pt x="647421" y="335011"/>
                  <a:pt x="640540" y="331141"/>
                </a:cubicBezTo>
                <a:lnTo>
                  <a:pt x="582913" y="298027"/>
                </a:lnTo>
                <a:lnTo>
                  <a:pt x="619467" y="276954"/>
                </a:lnTo>
                <a:lnTo>
                  <a:pt x="663333" y="292866"/>
                </a:lnTo>
                <a:cubicBezTo>
                  <a:pt x="670644" y="295446"/>
                  <a:pt x="678815" y="291576"/>
                  <a:pt x="681395" y="284265"/>
                </a:cubicBezTo>
                <a:cubicBezTo>
                  <a:pt x="683975" y="276954"/>
                  <a:pt x="680105" y="268783"/>
                  <a:pt x="672794" y="266203"/>
                </a:cubicBezTo>
                <a:lnTo>
                  <a:pt x="651721" y="258462"/>
                </a:lnTo>
                <a:lnTo>
                  <a:pt x="711499" y="224058"/>
                </a:lnTo>
                <a:cubicBezTo>
                  <a:pt x="718379" y="220187"/>
                  <a:pt x="720530" y="211586"/>
                  <a:pt x="716659" y="204705"/>
                </a:cubicBezTo>
                <a:cubicBezTo>
                  <a:pt x="712789" y="197824"/>
                  <a:pt x="704188" y="195674"/>
                  <a:pt x="697307" y="199544"/>
                </a:cubicBezTo>
                <a:lnTo>
                  <a:pt x="637960" y="233519"/>
                </a:lnTo>
                <a:lnTo>
                  <a:pt x="641830" y="212446"/>
                </a:lnTo>
                <a:cubicBezTo>
                  <a:pt x="643120" y="204705"/>
                  <a:pt x="637960" y="197394"/>
                  <a:pt x="630219" y="195674"/>
                </a:cubicBezTo>
                <a:cubicBezTo>
                  <a:pt x="622478" y="194384"/>
                  <a:pt x="615167" y="199544"/>
                  <a:pt x="613446" y="207286"/>
                </a:cubicBezTo>
                <a:lnTo>
                  <a:pt x="605276" y="252011"/>
                </a:lnTo>
                <a:lnTo>
                  <a:pt x="568721" y="273084"/>
                </a:lnTo>
                <a:lnTo>
                  <a:pt x="569151" y="207716"/>
                </a:lnTo>
                <a:cubicBezTo>
                  <a:pt x="569151" y="199975"/>
                  <a:pt x="562700" y="193524"/>
                  <a:pt x="554959" y="193524"/>
                </a:cubicBezTo>
                <a:cubicBezTo>
                  <a:pt x="547218" y="193524"/>
                  <a:pt x="540768" y="199975"/>
                  <a:pt x="540768" y="207716"/>
                </a:cubicBezTo>
                <a:lnTo>
                  <a:pt x="540337" y="289856"/>
                </a:lnTo>
                <a:lnTo>
                  <a:pt x="504643" y="310498"/>
                </a:lnTo>
                <a:lnTo>
                  <a:pt x="495182" y="207716"/>
                </a:lnTo>
                <a:cubicBezTo>
                  <a:pt x="494752" y="201695"/>
                  <a:pt x="490021" y="196534"/>
                  <a:pt x="484431" y="195244"/>
                </a:cubicBezTo>
                <a:cubicBezTo>
                  <a:pt x="480130" y="190943"/>
                  <a:pt x="473679" y="189653"/>
                  <a:pt x="468089" y="192234"/>
                </a:cubicBezTo>
                <a:lnTo>
                  <a:pt x="373477" y="236099"/>
                </a:lnTo>
                <a:lnTo>
                  <a:pt x="373477" y="195244"/>
                </a:lnTo>
                <a:lnTo>
                  <a:pt x="445296" y="153529"/>
                </a:lnTo>
                <a:cubicBezTo>
                  <a:pt x="452177" y="149658"/>
                  <a:pt x="454327" y="141057"/>
                  <a:pt x="450457" y="134177"/>
                </a:cubicBezTo>
                <a:cubicBezTo>
                  <a:pt x="446586" y="127296"/>
                  <a:pt x="437555" y="125145"/>
                  <a:pt x="431104" y="129016"/>
                </a:cubicBezTo>
                <a:lnTo>
                  <a:pt x="373477" y="162560"/>
                </a:lnTo>
                <a:lnTo>
                  <a:pt x="373477" y="120415"/>
                </a:lnTo>
                <a:lnTo>
                  <a:pt x="409171" y="90311"/>
                </a:lnTo>
                <a:cubicBezTo>
                  <a:pt x="415192" y="85150"/>
                  <a:pt x="416052" y="76119"/>
                  <a:pt x="410892" y="70099"/>
                </a:cubicBezTo>
                <a:cubicBezTo>
                  <a:pt x="405731" y="64078"/>
                  <a:pt x="396700" y="63218"/>
                  <a:pt x="390679" y="68378"/>
                </a:cubicBezTo>
                <a:lnTo>
                  <a:pt x="373477" y="83000"/>
                </a:lnTo>
                <a:lnTo>
                  <a:pt x="373477" y="14192"/>
                </a:lnTo>
                <a:cubicBezTo>
                  <a:pt x="373477" y="6451"/>
                  <a:pt x="367026" y="0"/>
                  <a:pt x="359285" y="0"/>
                </a:cubicBezTo>
                <a:cubicBezTo>
                  <a:pt x="351544" y="0"/>
                  <a:pt x="345094" y="6451"/>
                  <a:pt x="345094" y="14192"/>
                </a:cubicBezTo>
                <a:lnTo>
                  <a:pt x="345094" y="82570"/>
                </a:lnTo>
                <a:lnTo>
                  <a:pt x="328752" y="68808"/>
                </a:lnTo>
                <a:cubicBezTo>
                  <a:pt x="322731" y="63648"/>
                  <a:pt x="313700" y="64508"/>
                  <a:pt x="308539" y="70529"/>
                </a:cubicBezTo>
                <a:cubicBezTo>
                  <a:pt x="303378" y="76549"/>
                  <a:pt x="304239" y="85581"/>
                  <a:pt x="310259" y="90741"/>
                </a:cubicBezTo>
                <a:lnTo>
                  <a:pt x="345094" y="119985"/>
                </a:lnTo>
                <a:lnTo>
                  <a:pt x="345094" y="162130"/>
                </a:lnTo>
                <a:lnTo>
                  <a:pt x="288327" y="129016"/>
                </a:lnTo>
                <a:cubicBezTo>
                  <a:pt x="281446" y="125145"/>
                  <a:pt x="272845" y="127296"/>
                  <a:pt x="268974" y="134177"/>
                </a:cubicBezTo>
                <a:cubicBezTo>
                  <a:pt x="265104" y="141057"/>
                  <a:pt x="267254" y="149658"/>
                  <a:pt x="274135" y="153529"/>
                </a:cubicBezTo>
                <a:lnTo>
                  <a:pt x="345094" y="194814"/>
                </a:lnTo>
                <a:lnTo>
                  <a:pt x="345094" y="236099"/>
                </a:lnTo>
                <a:lnTo>
                  <a:pt x="251342" y="192664"/>
                </a:lnTo>
                <a:cubicBezTo>
                  <a:pt x="245751" y="190083"/>
                  <a:pt x="239731" y="191374"/>
                  <a:pt x="235430" y="195244"/>
                </a:cubicBezTo>
                <a:cubicBezTo>
                  <a:pt x="229839" y="196964"/>
                  <a:pt x="225539" y="201695"/>
                  <a:pt x="225109" y="207716"/>
                </a:cubicBezTo>
                <a:lnTo>
                  <a:pt x="215218" y="311358"/>
                </a:lnTo>
                <a:lnTo>
                  <a:pt x="179523" y="290716"/>
                </a:lnTo>
                <a:lnTo>
                  <a:pt x="179523" y="207716"/>
                </a:lnTo>
                <a:cubicBezTo>
                  <a:pt x="179523" y="199975"/>
                  <a:pt x="173072" y="193524"/>
                  <a:pt x="165332" y="193524"/>
                </a:cubicBezTo>
                <a:cubicBezTo>
                  <a:pt x="157590" y="193524"/>
                  <a:pt x="151140" y="199975"/>
                  <a:pt x="151140" y="207716"/>
                </a:cubicBezTo>
                <a:lnTo>
                  <a:pt x="151140" y="274374"/>
                </a:lnTo>
                <a:lnTo>
                  <a:pt x="114585" y="253301"/>
                </a:lnTo>
                <a:lnTo>
                  <a:pt x="106414" y="207286"/>
                </a:lnTo>
                <a:cubicBezTo>
                  <a:pt x="105124" y="199544"/>
                  <a:pt x="97813" y="194384"/>
                  <a:pt x="89642" y="195674"/>
                </a:cubicBezTo>
                <a:cubicBezTo>
                  <a:pt x="81901" y="196964"/>
                  <a:pt x="76740" y="204275"/>
                  <a:pt x="78031" y="212446"/>
                </a:cubicBezTo>
                <a:lnTo>
                  <a:pt x="81901" y="234379"/>
                </a:lnTo>
                <a:lnTo>
                  <a:pt x="22124" y="199544"/>
                </a:lnTo>
                <a:cubicBezTo>
                  <a:pt x="15243" y="195674"/>
                  <a:pt x="6642" y="197824"/>
                  <a:pt x="2771" y="204705"/>
                </a:cubicBezTo>
                <a:cubicBezTo>
                  <a:pt x="-1099" y="211586"/>
                  <a:pt x="1051" y="220187"/>
                  <a:pt x="7932" y="224058"/>
                </a:cubicBezTo>
                <a:lnTo>
                  <a:pt x="66849" y="258462"/>
                </a:lnTo>
                <a:lnTo>
                  <a:pt x="46637" y="265343"/>
                </a:lnTo>
                <a:cubicBezTo>
                  <a:pt x="39326" y="267923"/>
                  <a:pt x="35456" y="276094"/>
                  <a:pt x="38036" y="283405"/>
                </a:cubicBezTo>
                <a:cubicBezTo>
                  <a:pt x="40616" y="290716"/>
                  <a:pt x="48787" y="294586"/>
                  <a:pt x="56098" y="292006"/>
                </a:cubicBezTo>
                <a:lnTo>
                  <a:pt x="99103" y="276954"/>
                </a:lnTo>
                <a:lnTo>
                  <a:pt x="135658" y="298027"/>
                </a:lnTo>
                <a:lnTo>
                  <a:pt x="78461" y="330281"/>
                </a:lnTo>
                <a:cubicBezTo>
                  <a:pt x="71580" y="334151"/>
                  <a:pt x="69000" y="342752"/>
                  <a:pt x="73300" y="349633"/>
                </a:cubicBezTo>
                <a:cubicBezTo>
                  <a:pt x="77171" y="356514"/>
                  <a:pt x="85772" y="358664"/>
                  <a:pt x="92652" y="354794"/>
                </a:cubicBezTo>
                <a:lnTo>
                  <a:pt x="164041" y="314369"/>
                </a:lnTo>
                <a:lnTo>
                  <a:pt x="199736" y="335011"/>
                </a:lnTo>
                <a:lnTo>
                  <a:pt x="115015" y="393928"/>
                </a:lnTo>
                <a:cubicBezTo>
                  <a:pt x="109855" y="397369"/>
                  <a:pt x="107704" y="403820"/>
                  <a:pt x="109425" y="409410"/>
                </a:cubicBezTo>
                <a:cubicBezTo>
                  <a:pt x="107704" y="415001"/>
                  <a:pt x="109855" y="421452"/>
                  <a:pt x="115015" y="425322"/>
                </a:cubicBezTo>
                <a:lnTo>
                  <a:pt x="200166" y="485530"/>
                </a:lnTo>
                <a:lnTo>
                  <a:pt x="164471" y="506172"/>
                </a:lnTo>
                <a:lnTo>
                  <a:pt x="92223" y="464887"/>
                </a:lnTo>
                <a:cubicBezTo>
                  <a:pt x="85342" y="461017"/>
                  <a:pt x="76740" y="463167"/>
                  <a:pt x="72870" y="470048"/>
                </a:cubicBezTo>
                <a:cubicBezTo>
                  <a:pt x="69000" y="476929"/>
                  <a:pt x="71150" y="485530"/>
                  <a:pt x="78031" y="489400"/>
                </a:cubicBezTo>
                <a:lnTo>
                  <a:pt x="135658" y="522514"/>
                </a:lnTo>
                <a:lnTo>
                  <a:pt x="99103" y="543587"/>
                </a:lnTo>
                <a:lnTo>
                  <a:pt x="55238" y="527675"/>
                </a:lnTo>
                <a:cubicBezTo>
                  <a:pt x="47927" y="525095"/>
                  <a:pt x="39756" y="528965"/>
                  <a:pt x="37176" y="536276"/>
                </a:cubicBezTo>
                <a:cubicBezTo>
                  <a:pt x="34595" y="543587"/>
                  <a:pt x="38466" y="551758"/>
                  <a:pt x="45777" y="554338"/>
                </a:cubicBezTo>
                <a:lnTo>
                  <a:pt x="66849" y="562079"/>
                </a:lnTo>
                <a:lnTo>
                  <a:pt x="7072" y="596483"/>
                </a:lnTo>
                <a:cubicBezTo>
                  <a:pt x="191" y="600354"/>
                  <a:pt x="-1959" y="608955"/>
                  <a:pt x="1911" y="615836"/>
                </a:cubicBezTo>
                <a:cubicBezTo>
                  <a:pt x="5782" y="622717"/>
                  <a:pt x="14383" y="624867"/>
                  <a:pt x="21264" y="620996"/>
                </a:cubicBezTo>
                <a:lnTo>
                  <a:pt x="80611" y="587022"/>
                </a:lnTo>
                <a:lnTo>
                  <a:pt x="76740" y="608095"/>
                </a:lnTo>
                <a:cubicBezTo>
                  <a:pt x="75450" y="615836"/>
                  <a:pt x="80611" y="623147"/>
                  <a:pt x="88352" y="624867"/>
                </a:cubicBezTo>
                <a:cubicBezTo>
                  <a:pt x="96093" y="626157"/>
                  <a:pt x="103404" y="620996"/>
                  <a:pt x="105124" y="613255"/>
                </a:cubicBezTo>
                <a:lnTo>
                  <a:pt x="113295" y="568530"/>
                </a:lnTo>
                <a:lnTo>
                  <a:pt x="149849" y="547457"/>
                </a:lnTo>
                <a:lnTo>
                  <a:pt x="149420" y="612825"/>
                </a:lnTo>
                <a:cubicBezTo>
                  <a:pt x="149420" y="620566"/>
                  <a:pt x="155870" y="627017"/>
                  <a:pt x="163611" y="627017"/>
                </a:cubicBezTo>
                <a:cubicBezTo>
                  <a:pt x="171352" y="627017"/>
                  <a:pt x="177803" y="620566"/>
                  <a:pt x="177803" y="612825"/>
                </a:cubicBezTo>
                <a:lnTo>
                  <a:pt x="178233" y="530685"/>
                </a:lnTo>
                <a:lnTo>
                  <a:pt x="213927" y="510043"/>
                </a:lnTo>
                <a:lnTo>
                  <a:pt x="223389" y="612825"/>
                </a:lnTo>
                <a:cubicBezTo>
                  <a:pt x="223819" y="618846"/>
                  <a:pt x="228549" y="624007"/>
                  <a:pt x="234140" y="625297"/>
                </a:cubicBezTo>
                <a:cubicBezTo>
                  <a:pt x="238441" y="629597"/>
                  <a:pt x="244891" y="630888"/>
                  <a:pt x="250482" y="628307"/>
                </a:cubicBezTo>
                <a:lnTo>
                  <a:pt x="345094" y="584442"/>
                </a:lnTo>
                <a:lnTo>
                  <a:pt x="345094" y="625297"/>
                </a:lnTo>
                <a:lnTo>
                  <a:pt x="273275" y="667012"/>
                </a:lnTo>
                <a:cubicBezTo>
                  <a:pt x="266394" y="670882"/>
                  <a:pt x="264244" y="679914"/>
                  <a:pt x="268114" y="686364"/>
                </a:cubicBezTo>
                <a:cubicBezTo>
                  <a:pt x="271985" y="693245"/>
                  <a:pt x="281016" y="695396"/>
                  <a:pt x="287466" y="691525"/>
                </a:cubicBezTo>
                <a:lnTo>
                  <a:pt x="345094" y="657981"/>
                </a:lnTo>
                <a:lnTo>
                  <a:pt x="345094" y="700126"/>
                </a:lnTo>
                <a:lnTo>
                  <a:pt x="309399" y="730230"/>
                </a:lnTo>
                <a:cubicBezTo>
                  <a:pt x="303378" y="735390"/>
                  <a:pt x="302518" y="744422"/>
                  <a:pt x="307679" y="750442"/>
                </a:cubicBezTo>
                <a:cubicBezTo>
                  <a:pt x="312840" y="756463"/>
                  <a:pt x="321871" y="757323"/>
                  <a:pt x="327891" y="752162"/>
                </a:cubicBezTo>
                <a:lnTo>
                  <a:pt x="345094" y="737541"/>
                </a:lnTo>
                <a:lnTo>
                  <a:pt x="345094" y="806349"/>
                </a:lnTo>
                <a:cubicBezTo>
                  <a:pt x="345094" y="814090"/>
                  <a:pt x="351544" y="820541"/>
                  <a:pt x="359285" y="820541"/>
                </a:cubicBezTo>
                <a:cubicBezTo>
                  <a:pt x="367026" y="820541"/>
                  <a:pt x="373477" y="814090"/>
                  <a:pt x="373477" y="806349"/>
                </a:cubicBezTo>
                <a:lnTo>
                  <a:pt x="373477" y="737971"/>
                </a:lnTo>
                <a:lnTo>
                  <a:pt x="389819" y="751732"/>
                </a:lnTo>
                <a:cubicBezTo>
                  <a:pt x="395840" y="756893"/>
                  <a:pt x="404871" y="756033"/>
                  <a:pt x="410031" y="750012"/>
                </a:cubicBezTo>
                <a:cubicBezTo>
                  <a:pt x="415192" y="743991"/>
                  <a:pt x="414332" y="734960"/>
                  <a:pt x="408311" y="729800"/>
                </a:cubicBezTo>
                <a:lnTo>
                  <a:pt x="373477" y="700556"/>
                </a:lnTo>
                <a:lnTo>
                  <a:pt x="373477" y="658411"/>
                </a:lnTo>
                <a:lnTo>
                  <a:pt x="430244" y="691525"/>
                </a:lnTo>
                <a:cubicBezTo>
                  <a:pt x="437125" y="695396"/>
                  <a:pt x="445726" y="693245"/>
                  <a:pt x="449596" y="686364"/>
                </a:cubicBezTo>
                <a:cubicBezTo>
                  <a:pt x="453467" y="679484"/>
                  <a:pt x="451317" y="670882"/>
                  <a:pt x="444436" y="667012"/>
                </a:cubicBezTo>
                <a:lnTo>
                  <a:pt x="373477" y="625727"/>
                </a:lnTo>
                <a:lnTo>
                  <a:pt x="373477" y="584442"/>
                </a:lnTo>
                <a:lnTo>
                  <a:pt x="467228" y="627877"/>
                </a:lnTo>
                <a:cubicBezTo>
                  <a:pt x="472819" y="630458"/>
                  <a:pt x="478840" y="629167"/>
                  <a:pt x="483140" y="625297"/>
                </a:cubicBezTo>
                <a:cubicBezTo>
                  <a:pt x="488731" y="623577"/>
                  <a:pt x="493032" y="618846"/>
                  <a:pt x="493462" y="612825"/>
                </a:cubicBezTo>
                <a:lnTo>
                  <a:pt x="503353" y="509183"/>
                </a:lnTo>
                <a:lnTo>
                  <a:pt x="539047" y="529825"/>
                </a:lnTo>
                <a:lnTo>
                  <a:pt x="539047" y="612825"/>
                </a:lnTo>
                <a:cubicBezTo>
                  <a:pt x="539047" y="620566"/>
                  <a:pt x="545498" y="627017"/>
                  <a:pt x="553239" y="627017"/>
                </a:cubicBezTo>
                <a:cubicBezTo>
                  <a:pt x="560980" y="627017"/>
                  <a:pt x="567431" y="620566"/>
                  <a:pt x="567431" y="612825"/>
                </a:cubicBezTo>
                <a:lnTo>
                  <a:pt x="567431" y="546167"/>
                </a:lnTo>
                <a:lnTo>
                  <a:pt x="603986" y="567240"/>
                </a:lnTo>
                <a:lnTo>
                  <a:pt x="612156" y="613255"/>
                </a:lnTo>
                <a:cubicBezTo>
                  <a:pt x="613446" y="620996"/>
                  <a:pt x="620757" y="626157"/>
                  <a:pt x="628929" y="624867"/>
                </a:cubicBezTo>
                <a:cubicBezTo>
                  <a:pt x="636669" y="623577"/>
                  <a:pt x="641830" y="616266"/>
                  <a:pt x="640540" y="608525"/>
                </a:cubicBezTo>
                <a:lnTo>
                  <a:pt x="636669" y="586592"/>
                </a:lnTo>
                <a:lnTo>
                  <a:pt x="696447" y="621426"/>
                </a:lnTo>
                <a:cubicBezTo>
                  <a:pt x="703328" y="625297"/>
                  <a:pt x="711929" y="623147"/>
                  <a:pt x="715799" y="616266"/>
                </a:cubicBezTo>
                <a:cubicBezTo>
                  <a:pt x="719670" y="609815"/>
                  <a:pt x="717519" y="601214"/>
                  <a:pt x="710639" y="597343"/>
                </a:cubicBezTo>
                <a:close/>
                <a:moveTo>
                  <a:pt x="251342" y="223197"/>
                </a:moveTo>
                <a:lnTo>
                  <a:pt x="344233" y="266203"/>
                </a:lnTo>
                <a:lnTo>
                  <a:pt x="344233" y="296736"/>
                </a:lnTo>
                <a:lnTo>
                  <a:pt x="318000" y="339312"/>
                </a:lnTo>
                <a:lnTo>
                  <a:pt x="267254" y="341032"/>
                </a:lnTo>
                <a:lnTo>
                  <a:pt x="241881" y="326410"/>
                </a:lnTo>
                <a:lnTo>
                  <a:pt x="251342" y="223197"/>
                </a:lnTo>
                <a:close/>
                <a:moveTo>
                  <a:pt x="227689" y="469618"/>
                </a:moveTo>
                <a:lnTo>
                  <a:pt x="142539" y="409410"/>
                </a:lnTo>
                <a:lnTo>
                  <a:pt x="227259" y="350063"/>
                </a:lnTo>
                <a:lnTo>
                  <a:pt x="253062" y="365115"/>
                </a:lnTo>
                <a:lnTo>
                  <a:pt x="277145" y="409840"/>
                </a:lnTo>
                <a:lnTo>
                  <a:pt x="252632" y="454996"/>
                </a:lnTo>
                <a:lnTo>
                  <a:pt x="227689" y="469618"/>
                </a:lnTo>
                <a:close/>
                <a:moveTo>
                  <a:pt x="345094" y="553478"/>
                </a:moveTo>
                <a:lnTo>
                  <a:pt x="250482" y="596913"/>
                </a:lnTo>
                <a:lnTo>
                  <a:pt x="241451" y="494131"/>
                </a:lnTo>
                <a:lnTo>
                  <a:pt x="267684" y="479079"/>
                </a:lnTo>
                <a:lnTo>
                  <a:pt x="318000" y="480799"/>
                </a:lnTo>
                <a:lnTo>
                  <a:pt x="345094" y="524664"/>
                </a:lnTo>
                <a:lnTo>
                  <a:pt x="345094" y="553478"/>
                </a:lnTo>
                <a:close/>
                <a:moveTo>
                  <a:pt x="373047" y="295446"/>
                </a:moveTo>
                <a:lnTo>
                  <a:pt x="373047" y="266633"/>
                </a:lnTo>
                <a:lnTo>
                  <a:pt x="467659" y="223197"/>
                </a:lnTo>
                <a:lnTo>
                  <a:pt x="476690" y="325980"/>
                </a:lnTo>
                <a:lnTo>
                  <a:pt x="450457" y="341032"/>
                </a:lnTo>
                <a:lnTo>
                  <a:pt x="400140" y="339312"/>
                </a:lnTo>
                <a:lnTo>
                  <a:pt x="373047" y="295446"/>
                </a:lnTo>
                <a:close/>
                <a:moveTo>
                  <a:pt x="466799" y="596913"/>
                </a:moveTo>
                <a:lnTo>
                  <a:pt x="373907" y="553908"/>
                </a:lnTo>
                <a:lnTo>
                  <a:pt x="373907" y="523374"/>
                </a:lnTo>
                <a:lnTo>
                  <a:pt x="400140" y="480799"/>
                </a:lnTo>
                <a:lnTo>
                  <a:pt x="450887" y="479079"/>
                </a:lnTo>
                <a:lnTo>
                  <a:pt x="476260" y="493701"/>
                </a:lnTo>
                <a:lnTo>
                  <a:pt x="466799" y="596913"/>
                </a:lnTo>
                <a:close/>
                <a:moveTo>
                  <a:pt x="491312" y="469618"/>
                </a:moveTo>
                <a:lnTo>
                  <a:pt x="465508" y="454566"/>
                </a:lnTo>
                <a:lnTo>
                  <a:pt x="441425" y="409840"/>
                </a:lnTo>
                <a:lnTo>
                  <a:pt x="465938" y="364685"/>
                </a:lnTo>
                <a:lnTo>
                  <a:pt x="490881" y="350063"/>
                </a:lnTo>
                <a:lnTo>
                  <a:pt x="576032" y="410270"/>
                </a:lnTo>
                <a:lnTo>
                  <a:pt x="491312" y="469618"/>
                </a:ln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 w="4301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>
              <a:latin typeface="+mj-ea"/>
              <a:ea typeface="+mj-ea"/>
            </a:endParaRPr>
          </a:p>
        </p:txBody>
      </p:sp>
      <p:sp>
        <p:nvSpPr>
          <p:cNvPr id="13" name="任意多边形: 形状 12">
            <a:extLst>
              <a:ext uri="{FF2B5EF4-FFF2-40B4-BE49-F238E27FC236}">
                <a16:creationId xmlns:a16="http://schemas.microsoft.com/office/drawing/2014/main" id="{29CAF03E-AA86-4EF5-8605-48822BD63403}"/>
              </a:ext>
            </a:extLst>
          </p:cNvPr>
          <p:cNvSpPr/>
          <p:nvPr userDrawn="1"/>
        </p:nvSpPr>
        <p:spPr>
          <a:xfrm>
            <a:off x="1260875" y="1188312"/>
            <a:ext cx="124539" cy="142212"/>
          </a:xfrm>
          <a:custGeom>
            <a:avLst/>
            <a:gdLst>
              <a:gd name="connsiteX0" fmla="*/ 710639 w 718570"/>
              <a:gd name="connsiteY0" fmla="*/ 597343 h 820540"/>
              <a:gd name="connsiteX1" fmla="*/ 651721 w 718570"/>
              <a:gd name="connsiteY1" fmla="*/ 562939 h 820540"/>
              <a:gd name="connsiteX2" fmla="*/ 671934 w 718570"/>
              <a:gd name="connsiteY2" fmla="*/ 556058 h 820540"/>
              <a:gd name="connsiteX3" fmla="*/ 680535 w 718570"/>
              <a:gd name="connsiteY3" fmla="*/ 537996 h 820540"/>
              <a:gd name="connsiteX4" fmla="*/ 662473 w 718570"/>
              <a:gd name="connsiteY4" fmla="*/ 529395 h 820540"/>
              <a:gd name="connsiteX5" fmla="*/ 619467 w 718570"/>
              <a:gd name="connsiteY5" fmla="*/ 544447 h 820540"/>
              <a:gd name="connsiteX6" fmla="*/ 582913 w 718570"/>
              <a:gd name="connsiteY6" fmla="*/ 523374 h 820540"/>
              <a:gd name="connsiteX7" fmla="*/ 640110 w 718570"/>
              <a:gd name="connsiteY7" fmla="*/ 491120 h 820540"/>
              <a:gd name="connsiteX8" fmla="*/ 645271 w 718570"/>
              <a:gd name="connsiteY8" fmla="*/ 471768 h 820540"/>
              <a:gd name="connsiteX9" fmla="*/ 625918 w 718570"/>
              <a:gd name="connsiteY9" fmla="*/ 466607 h 820540"/>
              <a:gd name="connsiteX10" fmla="*/ 554529 w 718570"/>
              <a:gd name="connsiteY10" fmla="*/ 507032 h 820540"/>
              <a:gd name="connsiteX11" fmla="*/ 518835 w 718570"/>
              <a:gd name="connsiteY11" fmla="*/ 486390 h 820540"/>
              <a:gd name="connsiteX12" fmla="*/ 603555 w 718570"/>
              <a:gd name="connsiteY12" fmla="*/ 427043 h 820540"/>
              <a:gd name="connsiteX13" fmla="*/ 609146 w 718570"/>
              <a:gd name="connsiteY13" fmla="*/ 411131 h 820540"/>
              <a:gd name="connsiteX14" fmla="*/ 603555 w 718570"/>
              <a:gd name="connsiteY14" fmla="*/ 395219 h 820540"/>
              <a:gd name="connsiteX15" fmla="*/ 518405 w 718570"/>
              <a:gd name="connsiteY15" fmla="*/ 335011 h 820540"/>
              <a:gd name="connsiteX16" fmla="*/ 554099 w 718570"/>
              <a:gd name="connsiteY16" fmla="*/ 314369 h 820540"/>
              <a:gd name="connsiteX17" fmla="*/ 626348 w 718570"/>
              <a:gd name="connsiteY17" fmla="*/ 355654 h 820540"/>
              <a:gd name="connsiteX18" fmla="*/ 645700 w 718570"/>
              <a:gd name="connsiteY18" fmla="*/ 350493 h 820540"/>
              <a:gd name="connsiteX19" fmla="*/ 640540 w 718570"/>
              <a:gd name="connsiteY19" fmla="*/ 331141 h 820540"/>
              <a:gd name="connsiteX20" fmla="*/ 582913 w 718570"/>
              <a:gd name="connsiteY20" fmla="*/ 298027 h 820540"/>
              <a:gd name="connsiteX21" fmla="*/ 619467 w 718570"/>
              <a:gd name="connsiteY21" fmla="*/ 276954 h 820540"/>
              <a:gd name="connsiteX22" fmla="*/ 663333 w 718570"/>
              <a:gd name="connsiteY22" fmla="*/ 292866 h 820540"/>
              <a:gd name="connsiteX23" fmla="*/ 681395 w 718570"/>
              <a:gd name="connsiteY23" fmla="*/ 284265 h 820540"/>
              <a:gd name="connsiteX24" fmla="*/ 672794 w 718570"/>
              <a:gd name="connsiteY24" fmla="*/ 266203 h 820540"/>
              <a:gd name="connsiteX25" fmla="*/ 651721 w 718570"/>
              <a:gd name="connsiteY25" fmla="*/ 258462 h 820540"/>
              <a:gd name="connsiteX26" fmla="*/ 711499 w 718570"/>
              <a:gd name="connsiteY26" fmla="*/ 224058 h 820540"/>
              <a:gd name="connsiteX27" fmla="*/ 716659 w 718570"/>
              <a:gd name="connsiteY27" fmla="*/ 204705 h 820540"/>
              <a:gd name="connsiteX28" fmla="*/ 697307 w 718570"/>
              <a:gd name="connsiteY28" fmla="*/ 199544 h 820540"/>
              <a:gd name="connsiteX29" fmla="*/ 637960 w 718570"/>
              <a:gd name="connsiteY29" fmla="*/ 233519 h 820540"/>
              <a:gd name="connsiteX30" fmla="*/ 641830 w 718570"/>
              <a:gd name="connsiteY30" fmla="*/ 212446 h 820540"/>
              <a:gd name="connsiteX31" fmla="*/ 630219 w 718570"/>
              <a:gd name="connsiteY31" fmla="*/ 195674 h 820540"/>
              <a:gd name="connsiteX32" fmla="*/ 613446 w 718570"/>
              <a:gd name="connsiteY32" fmla="*/ 207286 h 820540"/>
              <a:gd name="connsiteX33" fmla="*/ 605276 w 718570"/>
              <a:gd name="connsiteY33" fmla="*/ 252011 h 820540"/>
              <a:gd name="connsiteX34" fmla="*/ 568721 w 718570"/>
              <a:gd name="connsiteY34" fmla="*/ 273084 h 820540"/>
              <a:gd name="connsiteX35" fmla="*/ 569151 w 718570"/>
              <a:gd name="connsiteY35" fmla="*/ 207716 h 820540"/>
              <a:gd name="connsiteX36" fmla="*/ 554959 w 718570"/>
              <a:gd name="connsiteY36" fmla="*/ 193524 h 820540"/>
              <a:gd name="connsiteX37" fmla="*/ 540768 w 718570"/>
              <a:gd name="connsiteY37" fmla="*/ 207716 h 820540"/>
              <a:gd name="connsiteX38" fmla="*/ 540337 w 718570"/>
              <a:gd name="connsiteY38" fmla="*/ 289856 h 820540"/>
              <a:gd name="connsiteX39" fmla="*/ 504643 w 718570"/>
              <a:gd name="connsiteY39" fmla="*/ 310498 h 820540"/>
              <a:gd name="connsiteX40" fmla="*/ 495182 w 718570"/>
              <a:gd name="connsiteY40" fmla="*/ 207716 h 820540"/>
              <a:gd name="connsiteX41" fmla="*/ 484431 w 718570"/>
              <a:gd name="connsiteY41" fmla="*/ 195244 h 820540"/>
              <a:gd name="connsiteX42" fmla="*/ 468089 w 718570"/>
              <a:gd name="connsiteY42" fmla="*/ 192234 h 820540"/>
              <a:gd name="connsiteX43" fmla="*/ 373477 w 718570"/>
              <a:gd name="connsiteY43" fmla="*/ 236099 h 820540"/>
              <a:gd name="connsiteX44" fmla="*/ 373477 w 718570"/>
              <a:gd name="connsiteY44" fmla="*/ 195244 h 820540"/>
              <a:gd name="connsiteX45" fmla="*/ 445296 w 718570"/>
              <a:gd name="connsiteY45" fmla="*/ 153529 h 820540"/>
              <a:gd name="connsiteX46" fmla="*/ 450457 w 718570"/>
              <a:gd name="connsiteY46" fmla="*/ 134177 h 820540"/>
              <a:gd name="connsiteX47" fmla="*/ 431104 w 718570"/>
              <a:gd name="connsiteY47" fmla="*/ 129016 h 820540"/>
              <a:gd name="connsiteX48" fmla="*/ 373477 w 718570"/>
              <a:gd name="connsiteY48" fmla="*/ 162560 h 820540"/>
              <a:gd name="connsiteX49" fmla="*/ 373477 w 718570"/>
              <a:gd name="connsiteY49" fmla="*/ 120415 h 820540"/>
              <a:gd name="connsiteX50" fmla="*/ 409171 w 718570"/>
              <a:gd name="connsiteY50" fmla="*/ 90311 h 820540"/>
              <a:gd name="connsiteX51" fmla="*/ 410892 w 718570"/>
              <a:gd name="connsiteY51" fmla="*/ 70099 h 820540"/>
              <a:gd name="connsiteX52" fmla="*/ 390679 w 718570"/>
              <a:gd name="connsiteY52" fmla="*/ 68378 h 820540"/>
              <a:gd name="connsiteX53" fmla="*/ 373477 w 718570"/>
              <a:gd name="connsiteY53" fmla="*/ 83000 h 820540"/>
              <a:gd name="connsiteX54" fmla="*/ 373477 w 718570"/>
              <a:gd name="connsiteY54" fmla="*/ 14192 h 820540"/>
              <a:gd name="connsiteX55" fmla="*/ 359285 w 718570"/>
              <a:gd name="connsiteY55" fmla="*/ 0 h 820540"/>
              <a:gd name="connsiteX56" fmla="*/ 345094 w 718570"/>
              <a:gd name="connsiteY56" fmla="*/ 14192 h 820540"/>
              <a:gd name="connsiteX57" fmla="*/ 345094 w 718570"/>
              <a:gd name="connsiteY57" fmla="*/ 82570 h 820540"/>
              <a:gd name="connsiteX58" fmla="*/ 328752 w 718570"/>
              <a:gd name="connsiteY58" fmla="*/ 68808 h 820540"/>
              <a:gd name="connsiteX59" fmla="*/ 308539 w 718570"/>
              <a:gd name="connsiteY59" fmla="*/ 70529 h 820540"/>
              <a:gd name="connsiteX60" fmla="*/ 310259 w 718570"/>
              <a:gd name="connsiteY60" fmla="*/ 90741 h 820540"/>
              <a:gd name="connsiteX61" fmla="*/ 345094 w 718570"/>
              <a:gd name="connsiteY61" fmla="*/ 119985 h 820540"/>
              <a:gd name="connsiteX62" fmla="*/ 345094 w 718570"/>
              <a:gd name="connsiteY62" fmla="*/ 162130 h 820540"/>
              <a:gd name="connsiteX63" fmla="*/ 288327 w 718570"/>
              <a:gd name="connsiteY63" fmla="*/ 129016 h 820540"/>
              <a:gd name="connsiteX64" fmla="*/ 268974 w 718570"/>
              <a:gd name="connsiteY64" fmla="*/ 134177 h 820540"/>
              <a:gd name="connsiteX65" fmla="*/ 274135 w 718570"/>
              <a:gd name="connsiteY65" fmla="*/ 153529 h 820540"/>
              <a:gd name="connsiteX66" fmla="*/ 345094 w 718570"/>
              <a:gd name="connsiteY66" fmla="*/ 194814 h 820540"/>
              <a:gd name="connsiteX67" fmla="*/ 345094 w 718570"/>
              <a:gd name="connsiteY67" fmla="*/ 236099 h 820540"/>
              <a:gd name="connsiteX68" fmla="*/ 251342 w 718570"/>
              <a:gd name="connsiteY68" fmla="*/ 192664 h 820540"/>
              <a:gd name="connsiteX69" fmla="*/ 235430 w 718570"/>
              <a:gd name="connsiteY69" fmla="*/ 195244 h 820540"/>
              <a:gd name="connsiteX70" fmla="*/ 225109 w 718570"/>
              <a:gd name="connsiteY70" fmla="*/ 207716 h 820540"/>
              <a:gd name="connsiteX71" fmla="*/ 215218 w 718570"/>
              <a:gd name="connsiteY71" fmla="*/ 311358 h 820540"/>
              <a:gd name="connsiteX72" fmla="*/ 179523 w 718570"/>
              <a:gd name="connsiteY72" fmla="*/ 290716 h 820540"/>
              <a:gd name="connsiteX73" fmla="*/ 179523 w 718570"/>
              <a:gd name="connsiteY73" fmla="*/ 207716 h 820540"/>
              <a:gd name="connsiteX74" fmla="*/ 165332 w 718570"/>
              <a:gd name="connsiteY74" fmla="*/ 193524 h 820540"/>
              <a:gd name="connsiteX75" fmla="*/ 151140 w 718570"/>
              <a:gd name="connsiteY75" fmla="*/ 207716 h 820540"/>
              <a:gd name="connsiteX76" fmla="*/ 151140 w 718570"/>
              <a:gd name="connsiteY76" fmla="*/ 274374 h 820540"/>
              <a:gd name="connsiteX77" fmla="*/ 114585 w 718570"/>
              <a:gd name="connsiteY77" fmla="*/ 253301 h 820540"/>
              <a:gd name="connsiteX78" fmla="*/ 106414 w 718570"/>
              <a:gd name="connsiteY78" fmla="*/ 207286 h 820540"/>
              <a:gd name="connsiteX79" fmla="*/ 89642 w 718570"/>
              <a:gd name="connsiteY79" fmla="*/ 195674 h 820540"/>
              <a:gd name="connsiteX80" fmla="*/ 78031 w 718570"/>
              <a:gd name="connsiteY80" fmla="*/ 212446 h 820540"/>
              <a:gd name="connsiteX81" fmla="*/ 81901 w 718570"/>
              <a:gd name="connsiteY81" fmla="*/ 234379 h 820540"/>
              <a:gd name="connsiteX82" fmla="*/ 22124 w 718570"/>
              <a:gd name="connsiteY82" fmla="*/ 199544 h 820540"/>
              <a:gd name="connsiteX83" fmla="*/ 2771 w 718570"/>
              <a:gd name="connsiteY83" fmla="*/ 204705 h 820540"/>
              <a:gd name="connsiteX84" fmla="*/ 7932 w 718570"/>
              <a:gd name="connsiteY84" fmla="*/ 224058 h 820540"/>
              <a:gd name="connsiteX85" fmla="*/ 66849 w 718570"/>
              <a:gd name="connsiteY85" fmla="*/ 258462 h 820540"/>
              <a:gd name="connsiteX86" fmla="*/ 46637 w 718570"/>
              <a:gd name="connsiteY86" fmla="*/ 265343 h 820540"/>
              <a:gd name="connsiteX87" fmla="*/ 38036 w 718570"/>
              <a:gd name="connsiteY87" fmla="*/ 283405 h 820540"/>
              <a:gd name="connsiteX88" fmla="*/ 56098 w 718570"/>
              <a:gd name="connsiteY88" fmla="*/ 292006 h 820540"/>
              <a:gd name="connsiteX89" fmla="*/ 99103 w 718570"/>
              <a:gd name="connsiteY89" fmla="*/ 276954 h 820540"/>
              <a:gd name="connsiteX90" fmla="*/ 135658 w 718570"/>
              <a:gd name="connsiteY90" fmla="*/ 298027 h 820540"/>
              <a:gd name="connsiteX91" fmla="*/ 78461 w 718570"/>
              <a:gd name="connsiteY91" fmla="*/ 330281 h 820540"/>
              <a:gd name="connsiteX92" fmla="*/ 73300 w 718570"/>
              <a:gd name="connsiteY92" fmla="*/ 349633 h 820540"/>
              <a:gd name="connsiteX93" fmla="*/ 92652 w 718570"/>
              <a:gd name="connsiteY93" fmla="*/ 354794 h 820540"/>
              <a:gd name="connsiteX94" fmla="*/ 164041 w 718570"/>
              <a:gd name="connsiteY94" fmla="*/ 314369 h 820540"/>
              <a:gd name="connsiteX95" fmla="*/ 199736 w 718570"/>
              <a:gd name="connsiteY95" fmla="*/ 335011 h 820540"/>
              <a:gd name="connsiteX96" fmla="*/ 115015 w 718570"/>
              <a:gd name="connsiteY96" fmla="*/ 393928 h 820540"/>
              <a:gd name="connsiteX97" fmla="*/ 109425 w 718570"/>
              <a:gd name="connsiteY97" fmla="*/ 409410 h 820540"/>
              <a:gd name="connsiteX98" fmla="*/ 115015 w 718570"/>
              <a:gd name="connsiteY98" fmla="*/ 425322 h 820540"/>
              <a:gd name="connsiteX99" fmla="*/ 200166 w 718570"/>
              <a:gd name="connsiteY99" fmla="*/ 485530 h 820540"/>
              <a:gd name="connsiteX100" fmla="*/ 164471 w 718570"/>
              <a:gd name="connsiteY100" fmla="*/ 506172 h 820540"/>
              <a:gd name="connsiteX101" fmla="*/ 92223 w 718570"/>
              <a:gd name="connsiteY101" fmla="*/ 464887 h 820540"/>
              <a:gd name="connsiteX102" fmla="*/ 72870 w 718570"/>
              <a:gd name="connsiteY102" fmla="*/ 470048 h 820540"/>
              <a:gd name="connsiteX103" fmla="*/ 78031 w 718570"/>
              <a:gd name="connsiteY103" fmla="*/ 489400 h 820540"/>
              <a:gd name="connsiteX104" fmla="*/ 135658 w 718570"/>
              <a:gd name="connsiteY104" fmla="*/ 522514 h 820540"/>
              <a:gd name="connsiteX105" fmla="*/ 99103 w 718570"/>
              <a:gd name="connsiteY105" fmla="*/ 543587 h 820540"/>
              <a:gd name="connsiteX106" fmla="*/ 55238 w 718570"/>
              <a:gd name="connsiteY106" fmla="*/ 527675 h 820540"/>
              <a:gd name="connsiteX107" fmla="*/ 37176 w 718570"/>
              <a:gd name="connsiteY107" fmla="*/ 536276 h 820540"/>
              <a:gd name="connsiteX108" fmla="*/ 45777 w 718570"/>
              <a:gd name="connsiteY108" fmla="*/ 554338 h 820540"/>
              <a:gd name="connsiteX109" fmla="*/ 66849 w 718570"/>
              <a:gd name="connsiteY109" fmla="*/ 562079 h 820540"/>
              <a:gd name="connsiteX110" fmla="*/ 7072 w 718570"/>
              <a:gd name="connsiteY110" fmla="*/ 596483 h 820540"/>
              <a:gd name="connsiteX111" fmla="*/ 1911 w 718570"/>
              <a:gd name="connsiteY111" fmla="*/ 615836 h 820540"/>
              <a:gd name="connsiteX112" fmla="*/ 21264 w 718570"/>
              <a:gd name="connsiteY112" fmla="*/ 620996 h 820540"/>
              <a:gd name="connsiteX113" fmla="*/ 80611 w 718570"/>
              <a:gd name="connsiteY113" fmla="*/ 587022 h 820540"/>
              <a:gd name="connsiteX114" fmla="*/ 76740 w 718570"/>
              <a:gd name="connsiteY114" fmla="*/ 608095 h 820540"/>
              <a:gd name="connsiteX115" fmla="*/ 88352 w 718570"/>
              <a:gd name="connsiteY115" fmla="*/ 624867 h 820540"/>
              <a:gd name="connsiteX116" fmla="*/ 105124 w 718570"/>
              <a:gd name="connsiteY116" fmla="*/ 613255 h 820540"/>
              <a:gd name="connsiteX117" fmla="*/ 113295 w 718570"/>
              <a:gd name="connsiteY117" fmla="*/ 568530 h 820540"/>
              <a:gd name="connsiteX118" fmla="*/ 149849 w 718570"/>
              <a:gd name="connsiteY118" fmla="*/ 547457 h 820540"/>
              <a:gd name="connsiteX119" fmla="*/ 149420 w 718570"/>
              <a:gd name="connsiteY119" fmla="*/ 612825 h 820540"/>
              <a:gd name="connsiteX120" fmla="*/ 163611 w 718570"/>
              <a:gd name="connsiteY120" fmla="*/ 627017 h 820540"/>
              <a:gd name="connsiteX121" fmla="*/ 177803 w 718570"/>
              <a:gd name="connsiteY121" fmla="*/ 612825 h 820540"/>
              <a:gd name="connsiteX122" fmla="*/ 178233 w 718570"/>
              <a:gd name="connsiteY122" fmla="*/ 530685 h 820540"/>
              <a:gd name="connsiteX123" fmla="*/ 213927 w 718570"/>
              <a:gd name="connsiteY123" fmla="*/ 510043 h 820540"/>
              <a:gd name="connsiteX124" fmla="*/ 223389 w 718570"/>
              <a:gd name="connsiteY124" fmla="*/ 612825 h 820540"/>
              <a:gd name="connsiteX125" fmla="*/ 234140 w 718570"/>
              <a:gd name="connsiteY125" fmla="*/ 625297 h 820540"/>
              <a:gd name="connsiteX126" fmla="*/ 250482 w 718570"/>
              <a:gd name="connsiteY126" fmla="*/ 628307 h 820540"/>
              <a:gd name="connsiteX127" fmla="*/ 345094 w 718570"/>
              <a:gd name="connsiteY127" fmla="*/ 584442 h 820540"/>
              <a:gd name="connsiteX128" fmla="*/ 345094 w 718570"/>
              <a:gd name="connsiteY128" fmla="*/ 625297 h 820540"/>
              <a:gd name="connsiteX129" fmla="*/ 273275 w 718570"/>
              <a:gd name="connsiteY129" fmla="*/ 667012 h 820540"/>
              <a:gd name="connsiteX130" fmla="*/ 268114 w 718570"/>
              <a:gd name="connsiteY130" fmla="*/ 686364 h 820540"/>
              <a:gd name="connsiteX131" fmla="*/ 287466 w 718570"/>
              <a:gd name="connsiteY131" fmla="*/ 691525 h 820540"/>
              <a:gd name="connsiteX132" fmla="*/ 345094 w 718570"/>
              <a:gd name="connsiteY132" fmla="*/ 657981 h 820540"/>
              <a:gd name="connsiteX133" fmla="*/ 345094 w 718570"/>
              <a:gd name="connsiteY133" fmla="*/ 700126 h 820540"/>
              <a:gd name="connsiteX134" fmla="*/ 309399 w 718570"/>
              <a:gd name="connsiteY134" fmla="*/ 730230 h 820540"/>
              <a:gd name="connsiteX135" fmla="*/ 307679 w 718570"/>
              <a:gd name="connsiteY135" fmla="*/ 750442 h 820540"/>
              <a:gd name="connsiteX136" fmla="*/ 327891 w 718570"/>
              <a:gd name="connsiteY136" fmla="*/ 752162 h 820540"/>
              <a:gd name="connsiteX137" fmla="*/ 345094 w 718570"/>
              <a:gd name="connsiteY137" fmla="*/ 737541 h 820540"/>
              <a:gd name="connsiteX138" fmla="*/ 345094 w 718570"/>
              <a:gd name="connsiteY138" fmla="*/ 806349 h 820540"/>
              <a:gd name="connsiteX139" fmla="*/ 359285 w 718570"/>
              <a:gd name="connsiteY139" fmla="*/ 820541 h 820540"/>
              <a:gd name="connsiteX140" fmla="*/ 373477 w 718570"/>
              <a:gd name="connsiteY140" fmla="*/ 806349 h 820540"/>
              <a:gd name="connsiteX141" fmla="*/ 373477 w 718570"/>
              <a:gd name="connsiteY141" fmla="*/ 737971 h 820540"/>
              <a:gd name="connsiteX142" fmla="*/ 389819 w 718570"/>
              <a:gd name="connsiteY142" fmla="*/ 751732 h 820540"/>
              <a:gd name="connsiteX143" fmla="*/ 410031 w 718570"/>
              <a:gd name="connsiteY143" fmla="*/ 750012 h 820540"/>
              <a:gd name="connsiteX144" fmla="*/ 408311 w 718570"/>
              <a:gd name="connsiteY144" fmla="*/ 729800 h 820540"/>
              <a:gd name="connsiteX145" fmla="*/ 373477 w 718570"/>
              <a:gd name="connsiteY145" fmla="*/ 700556 h 820540"/>
              <a:gd name="connsiteX146" fmla="*/ 373477 w 718570"/>
              <a:gd name="connsiteY146" fmla="*/ 658411 h 820540"/>
              <a:gd name="connsiteX147" fmla="*/ 430244 w 718570"/>
              <a:gd name="connsiteY147" fmla="*/ 691525 h 820540"/>
              <a:gd name="connsiteX148" fmla="*/ 449596 w 718570"/>
              <a:gd name="connsiteY148" fmla="*/ 686364 h 820540"/>
              <a:gd name="connsiteX149" fmla="*/ 444436 w 718570"/>
              <a:gd name="connsiteY149" fmla="*/ 667012 h 820540"/>
              <a:gd name="connsiteX150" fmla="*/ 373477 w 718570"/>
              <a:gd name="connsiteY150" fmla="*/ 625727 h 820540"/>
              <a:gd name="connsiteX151" fmla="*/ 373477 w 718570"/>
              <a:gd name="connsiteY151" fmla="*/ 584442 h 820540"/>
              <a:gd name="connsiteX152" fmla="*/ 467228 w 718570"/>
              <a:gd name="connsiteY152" fmla="*/ 627877 h 820540"/>
              <a:gd name="connsiteX153" fmla="*/ 483140 w 718570"/>
              <a:gd name="connsiteY153" fmla="*/ 625297 h 820540"/>
              <a:gd name="connsiteX154" fmla="*/ 493462 w 718570"/>
              <a:gd name="connsiteY154" fmla="*/ 612825 h 820540"/>
              <a:gd name="connsiteX155" fmla="*/ 503353 w 718570"/>
              <a:gd name="connsiteY155" fmla="*/ 509183 h 820540"/>
              <a:gd name="connsiteX156" fmla="*/ 539047 w 718570"/>
              <a:gd name="connsiteY156" fmla="*/ 529825 h 820540"/>
              <a:gd name="connsiteX157" fmla="*/ 539047 w 718570"/>
              <a:gd name="connsiteY157" fmla="*/ 612825 h 820540"/>
              <a:gd name="connsiteX158" fmla="*/ 553239 w 718570"/>
              <a:gd name="connsiteY158" fmla="*/ 627017 h 820540"/>
              <a:gd name="connsiteX159" fmla="*/ 567431 w 718570"/>
              <a:gd name="connsiteY159" fmla="*/ 612825 h 820540"/>
              <a:gd name="connsiteX160" fmla="*/ 567431 w 718570"/>
              <a:gd name="connsiteY160" fmla="*/ 546167 h 820540"/>
              <a:gd name="connsiteX161" fmla="*/ 603986 w 718570"/>
              <a:gd name="connsiteY161" fmla="*/ 567240 h 820540"/>
              <a:gd name="connsiteX162" fmla="*/ 612156 w 718570"/>
              <a:gd name="connsiteY162" fmla="*/ 613255 h 820540"/>
              <a:gd name="connsiteX163" fmla="*/ 628929 w 718570"/>
              <a:gd name="connsiteY163" fmla="*/ 624867 h 820540"/>
              <a:gd name="connsiteX164" fmla="*/ 640540 w 718570"/>
              <a:gd name="connsiteY164" fmla="*/ 608525 h 820540"/>
              <a:gd name="connsiteX165" fmla="*/ 636669 w 718570"/>
              <a:gd name="connsiteY165" fmla="*/ 586592 h 820540"/>
              <a:gd name="connsiteX166" fmla="*/ 696447 w 718570"/>
              <a:gd name="connsiteY166" fmla="*/ 621426 h 820540"/>
              <a:gd name="connsiteX167" fmla="*/ 715799 w 718570"/>
              <a:gd name="connsiteY167" fmla="*/ 616266 h 820540"/>
              <a:gd name="connsiteX168" fmla="*/ 710639 w 718570"/>
              <a:gd name="connsiteY168" fmla="*/ 597343 h 820540"/>
              <a:gd name="connsiteX169" fmla="*/ 251342 w 718570"/>
              <a:gd name="connsiteY169" fmla="*/ 223197 h 820540"/>
              <a:gd name="connsiteX170" fmla="*/ 344233 w 718570"/>
              <a:gd name="connsiteY170" fmla="*/ 266203 h 820540"/>
              <a:gd name="connsiteX171" fmla="*/ 344233 w 718570"/>
              <a:gd name="connsiteY171" fmla="*/ 296736 h 820540"/>
              <a:gd name="connsiteX172" fmla="*/ 318000 w 718570"/>
              <a:gd name="connsiteY172" fmla="*/ 339312 h 820540"/>
              <a:gd name="connsiteX173" fmla="*/ 267254 w 718570"/>
              <a:gd name="connsiteY173" fmla="*/ 341032 h 820540"/>
              <a:gd name="connsiteX174" fmla="*/ 241881 w 718570"/>
              <a:gd name="connsiteY174" fmla="*/ 326410 h 820540"/>
              <a:gd name="connsiteX175" fmla="*/ 251342 w 718570"/>
              <a:gd name="connsiteY175" fmla="*/ 223197 h 820540"/>
              <a:gd name="connsiteX176" fmla="*/ 227689 w 718570"/>
              <a:gd name="connsiteY176" fmla="*/ 469618 h 820540"/>
              <a:gd name="connsiteX177" fmla="*/ 142539 w 718570"/>
              <a:gd name="connsiteY177" fmla="*/ 409410 h 820540"/>
              <a:gd name="connsiteX178" fmla="*/ 227259 w 718570"/>
              <a:gd name="connsiteY178" fmla="*/ 350063 h 820540"/>
              <a:gd name="connsiteX179" fmla="*/ 253062 w 718570"/>
              <a:gd name="connsiteY179" fmla="*/ 365115 h 820540"/>
              <a:gd name="connsiteX180" fmla="*/ 277145 w 718570"/>
              <a:gd name="connsiteY180" fmla="*/ 409840 h 820540"/>
              <a:gd name="connsiteX181" fmla="*/ 252632 w 718570"/>
              <a:gd name="connsiteY181" fmla="*/ 454996 h 820540"/>
              <a:gd name="connsiteX182" fmla="*/ 227689 w 718570"/>
              <a:gd name="connsiteY182" fmla="*/ 469618 h 820540"/>
              <a:gd name="connsiteX183" fmla="*/ 345094 w 718570"/>
              <a:gd name="connsiteY183" fmla="*/ 553478 h 820540"/>
              <a:gd name="connsiteX184" fmla="*/ 250482 w 718570"/>
              <a:gd name="connsiteY184" fmla="*/ 596913 h 820540"/>
              <a:gd name="connsiteX185" fmla="*/ 241451 w 718570"/>
              <a:gd name="connsiteY185" fmla="*/ 494131 h 820540"/>
              <a:gd name="connsiteX186" fmla="*/ 267684 w 718570"/>
              <a:gd name="connsiteY186" fmla="*/ 479079 h 820540"/>
              <a:gd name="connsiteX187" fmla="*/ 318000 w 718570"/>
              <a:gd name="connsiteY187" fmla="*/ 480799 h 820540"/>
              <a:gd name="connsiteX188" fmla="*/ 345094 w 718570"/>
              <a:gd name="connsiteY188" fmla="*/ 524664 h 820540"/>
              <a:gd name="connsiteX189" fmla="*/ 345094 w 718570"/>
              <a:gd name="connsiteY189" fmla="*/ 553478 h 820540"/>
              <a:gd name="connsiteX190" fmla="*/ 373047 w 718570"/>
              <a:gd name="connsiteY190" fmla="*/ 295446 h 820540"/>
              <a:gd name="connsiteX191" fmla="*/ 373047 w 718570"/>
              <a:gd name="connsiteY191" fmla="*/ 266633 h 820540"/>
              <a:gd name="connsiteX192" fmla="*/ 467659 w 718570"/>
              <a:gd name="connsiteY192" fmla="*/ 223197 h 820540"/>
              <a:gd name="connsiteX193" fmla="*/ 476690 w 718570"/>
              <a:gd name="connsiteY193" fmla="*/ 325980 h 820540"/>
              <a:gd name="connsiteX194" fmla="*/ 450457 w 718570"/>
              <a:gd name="connsiteY194" fmla="*/ 341032 h 820540"/>
              <a:gd name="connsiteX195" fmla="*/ 400140 w 718570"/>
              <a:gd name="connsiteY195" fmla="*/ 339312 h 820540"/>
              <a:gd name="connsiteX196" fmla="*/ 373047 w 718570"/>
              <a:gd name="connsiteY196" fmla="*/ 295446 h 820540"/>
              <a:gd name="connsiteX197" fmla="*/ 466799 w 718570"/>
              <a:gd name="connsiteY197" fmla="*/ 596913 h 820540"/>
              <a:gd name="connsiteX198" fmla="*/ 373907 w 718570"/>
              <a:gd name="connsiteY198" fmla="*/ 553908 h 820540"/>
              <a:gd name="connsiteX199" fmla="*/ 373907 w 718570"/>
              <a:gd name="connsiteY199" fmla="*/ 523374 h 820540"/>
              <a:gd name="connsiteX200" fmla="*/ 400140 w 718570"/>
              <a:gd name="connsiteY200" fmla="*/ 480799 h 820540"/>
              <a:gd name="connsiteX201" fmla="*/ 450887 w 718570"/>
              <a:gd name="connsiteY201" fmla="*/ 479079 h 820540"/>
              <a:gd name="connsiteX202" fmla="*/ 476260 w 718570"/>
              <a:gd name="connsiteY202" fmla="*/ 493701 h 820540"/>
              <a:gd name="connsiteX203" fmla="*/ 466799 w 718570"/>
              <a:gd name="connsiteY203" fmla="*/ 596913 h 820540"/>
              <a:gd name="connsiteX204" fmla="*/ 491312 w 718570"/>
              <a:gd name="connsiteY204" fmla="*/ 469618 h 820540"/>
              <a:gd name="connsiteX205" fmla="*/ 465508 w 718570"/>
              <a:gd name="connsiteY205" fmla="*/ 454566 h 820540"/>
              <a:gd name="connsiteX206" fmla="*/ 441425 w 718570"/>
              <a:gd name="connsiteY206" fmla="*/ 409840 h 820540"/>
              <a:gd name="connsiteX207" fmla="*/ 465938 w 718570"/>
              <a:gd name="connsiteY207" fmla="*/ 364685 h 820540"/>
              <a:gd name="connsiteX208" fmla="*/ 490881 w 718570"/>
              <a:gd name="connsiteY208" fmla="*/ 350063 h 820540"/>
              <a:gd name="connsiteX209" fmla="*/ 576032 w 718570"/>
              <a:gd name="connsiteY209" fmla="*/ 410270 h 820540"/>
              <a:gd name="connsiteX210" fmla="*/ 491312 w 718570"/>
              <a:gd name="connsiteY210" fmla="*/ 469618 h 8205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</a:cxnLst>
            <a:rect l="l" t="t" r="r" b="b"/>
            <a:pathLst>
              <a:path w="718570" h="820540">
                <a:moveTo>
                  <a:pt x="710639" y="597343"/>
                </a:moveTo>
                <a:lnTo>
                  <a:pt x="651721" y="562939"/>
                </a:lnTo>
                <a:lnTo>
                  <a:pt x="671934" y="556058"/>
                </a:lnTo>
                <a:cubicBezTo>
                  <a:pt x="679245" y="553478"/>
                  <a:pt x="683115" y="545307"/>
                  <a:pt x="680535" y="537996"/>
                </a:cubicBezTo>
                <a:cubicBezTo>
                  <a:pt x="677954" y="530685"/>
                  <a:pt x="669784" y="526815"/>
                  <a:pt x="662473" y="529395"/>
                </a:cubicBezTo>
                <a:lnTo>
                  <a:pt x="619467" y="544447"/>
                </a:lnTo>
                <a:lnTo>
                  <a:pt x="582913" y="523374"/>
                </a:lnTo>
                <a:lnTo>
                  <a:pt x="640110" y="491120"/>
                </a:lnTo>
                <a:cubicBezTo>
                  <a:pt x="646991" y="487250"/>
                  <a:pt x="649571" y="478649"/>
                  <a:pt x="645271" y="471768"/>
                </a:cubicBezTo>
                <a:cubicBezTo>
                  <a:pt x="641400" y="464887"/>
                  <a:pt x="632799" y="462737"/>
                  <a:pt x="625918" y="466607"/>
                </a:cubicBezTo>
                <a:lnTo>
                  <a:pt x="554529" y="507032"/>
                </a:lnTo>
                <a:lnTo>
                  <a:pt x="518835" y="486390"/>
                </a:lnTo>
                <a:lnTo>
                  <a:pt x="603555" y="427043"/>
                </a:lnTo>
                <a:cubicBezTo>
                  <a:pt x="608716" y="423602"/>
                  <a:pt x="610866" y="417151"/>
                  <a:pt x="609146" y="411131"/>
                </a:cubicBezTo>
                <a:cubicBezTo>
                  <a:pt x="610866" y="405540"/>
                  <a:pt x="608716" y="399089"/>
                  <a:pt x="603555" y="395219"/>
                </a:cubicBezTo>
                <a:lnTo>
                  <a:pt x="518405" y="335011"/>
                </a:lnTo>
                <a:lnTo>
                  <a:pt x="554099" y="314369"/>
                </a:lnTo>
                <a:lnTo>
                  <a:pt x="626348" y="355654"/>
                </a:lnTo>
                <a:cubicBezTo>
                  <a:pt x="633229" y="359524"/>
                  <a:pt x="641830" y="357374"/>
                  <a:pt x="645700" y="350493"/>
                </a:cubicBezTo>
                <a:cubicBezTo>
                  <a:pt x="649571" y="343612"/>
                  <a:pt x="647421" y="335011"/>
                  <a:pt x="640540" y="331141"/>
                </a:cubicBezTo>
                <a:lnTo>
                  <a:pt x="582913" y="298027"/>
                </a:lnTo>
                <a:lnTo>
                  <a:pt x="619467" y="276954"/>
                </a:lnTo>
                <a:lnTo>
                  <a:pt x="663333" y="292866"/>
                </a:lnTo>
                <a:cubicBezTo>
                  <a:pt x="670644" y="295446"/>
                  <a:pt x="678815" y="291576"/>
                  <a:pt x="681395" y="284265"/>
                </a:cubicBezTo>
                <a:cubicBezTo>
                  <a:pt x="683975" y="276954"/>
                  <a:pt x="680105" y="268783"/>
                  <a:pt x="672794" y="266203"/>
                </a:cubicBezTo>
                <a:lnTo>
                  <a:pt x="651721" y="258462"/>
                </a:lnTo>
                <a:lnTo>
                  <a:pt x="711499" y="224058"/>
                </a:lnTo>
                <a:cubicBezTo>
                  <a:pt x="718379" y="220187"/>
                  <a:pt x="720530" y="211586"/>
                  <a:pt x="716659" y="204705"/>
                </a:cubicBezTo>
                <a:cubicBezTo>
                  <a:pt x="712789" y="197824"/>
                  <a:pt x="704188" y="195674"/>
                  <a:pt x="697307" y="199544"/>
                </a:cubicBezTo>
                <a:lnTo>
                  <a:pt x="637960" y="233519"/>
                </a:lnTo>
                <a:lnTo>
                  <a:pt x="641830" y="212446"/>
                </a:lnTo>
                <a:cubicBezTo>
                  <a:pt x="643120" y="204705"/>
                  <a:pt x="637960" y="197394"/>
                  <a:pt x="630219" y="195674"/>
                </a:cubicBezTo>
                <a:cubicBezTo>
                  <a:pt x="622478" y="194384"/>
                  <a:pt x="615167" y="199544"/>
                  <a:pt x="613446" y="207286"/>
                </a:cubicBezTo>
                <a:lnTo>
                  <a:pt x="605276" y="252011"/>
                </a:lnTo>
                <a:lnTo>
                  <a:pt x="568721" y="273084"/>
                </a:lnTo>
                <a:lnTo>
                  <a:pt x="569151" y="207716"/>
                </a:lnTo>
                <a:cubicBezTo>
                  <a:pt x="569151" y="199975"/>
                  <a:pt x="562700" y="193524"/>
                  <a:pt x="554959" y="193524"/>
                </a:cubicBezTo>
                <a:cubicBezTo>
                  <a:pt x="547218" y="193524"/>
                  <a:pt x="540768" y="199975"/>
                  <a:pt x="540768" y="207716"/>
                </a:cubicBezTo>
                <a:lnTo>
                  <a:pt x="540337" y="289856"/>
                </a:lnTo>
                <a:lnTo>
                  <a:pt x="504643" y="310498"/>
                </a:lnTo>
                <a:lnTo>
                  <a:pt x="495182" y="207716"/>
                </a:lnTo>
                <a:cubicBezTo>
                  <a:pt x="494752" y="201695"/>
                  <a:pt x="490021" y="196534"/>
                  <a:pt x="484431" y="195244"/>
                </a:cubicBezTo>
                <a:cubicBezTo>
                  <a:pt x="480130" y="190943"/>
                  <a:pt x="473679" y="189653"/>
                  <a:pt x="468089" y="192234"/>
                </a:cubicBezTo>
                <a:lnTo>
                  <a:pt x="373477" y="236099"/>
                </a:lnTo>
                <a:lnTo>
                  <a:pt x="373477" y="195244"/>
                </a:lnTo>
                <a:lnTo>
                  <a:pt x="445296" y="153529"/>
                </a:lnTo>
                <a:cubicBezTo>
                  <a:pt x="452177" y="149658"/>
                  <a:pt x="454327" y="141057"/>
                  <a:pt x="450457" y="134177"/>
                </a:cubicBezTo>
                <a:cubicBezTo>
                  <a:pt x="446586" y="127296"/>
                  <a:pt x="437555" y="125145"/>
                  <a:pt x="431104" y="129016"/>
                </a:cubicBezTo>
                <a:lnTo>
                  <a:pt x="373477" y="162560"/>
                </a:lnTo>
                <a:lnTo>
                  <a:pt x="373477" y="120415"/>
                </a:lnTo>
                <a:lnTo>
                  <a:pt x="409171" y="90311"/>
                </a:lnTo>
                <a:cubicBezTo>
                  <a:pt x="415192" y="85150"/>
                  <a:pt x="416052" y="76119"/>
                  <a:pt x="410892" y="70099"/>
                </a:cubicBezTo>
                <a:cubicBezTo>
                  <a:pt x="405731" y="64078"/>
                  <a:pt x="396700" y="63218"/>
                  <a:pt x="390679" y="68378"/>
                </a:cubicBezTo>
                <a:lnTo>
                  <a:pt x="373477" y="83000"/>
                </a:lnTo>
                <a:lnTo>
                  <a:pt x="373477" y="14192"/>
                </a:lnTo>
                <a:cubicBezTo>
                  <a:pt x="373477" y="6451"/>
                  <a:pt x="367026" y="0"/>
                  <a:pt x="359285" y="0"/>
                </a:cubicBezTo>
                <a:cubicBezTo>
                  <a:pt x="351544" y="0"/>
                  <a:pt x="345094" y="6451"/>
                  <a:pt x="345094" y="14192"/>
                </a:cubicBezTo>
                <a:lnTo>
                  <a:pt x="345094" y="82570"/>
                </a:lnTo>
                <a:lnTo>
                  <a:pt x="328752" y="68808"/>
                </a:lnTo>
                <a:cubicBezTo>
                  <a:pt x="322731" y="63648"/>
                  <a:pt x="313700" y="64508"/>
                  <a:pt x="308539" y="70529"/>
                </a:cubicBezTo>
                <a:cubicBezTo>
                  <a:pt x="303378" y="76549"/>
                  <a:pt x="304239" y="85581"/>
                  <a:pt x="310259" y="90741"/>
                </a:cubicBezTo>
                <a:lnTo>
                  <a:pt x="345094" y="119985"/>
                </a:lnTo>
                <a:lnTo>
                  <a:pt x="345094" y="162130"/>
                </a:lnTo>
                <a:lnTo>
                  <a:pt x="288327" y="129016"/>
                </a:lnTo>
                <a:cubicBezTo>
                  <a:pt x="281446" y="125145"/>
                  <a:pt x="272845" y="127296"/>
                  <a:pt x="268974" y="134177"/>
                </a:cubicBezTo>
                <a:cubicBezTo>
                  <a:pt x="265104" y="141057"/>
                  <a:pt x="267254" y="149658"/>
                  <a:pt x="274135" y="153529"/>
                </a:cubicBezTo>
                <a:lnTo>
                  <a:pt x="345094" y="194814"/>
                </a:lnTo>
                <a:lnTo>
                  <a:pt x="345094" y="236099"/>
                </a:lnTo>
                <a:lnTo>
                  <a:pt x="251342" y="192664"/>
                </a:lnTo>
                <a:cubicBezTo>
                  <a:pt x="245751" y="190083"/>
                  <a:pt x="239731" y="191374"/>
                  <a:pt x="235430" y="195244"/>
                </a:cubicBezTo>
                <a:cubicBezTo>
                  <a:pt x="229839" y="196964"/>
                  <a:pt x="225539" y="201695"/>
                  <a:pt x="225109" y="207716"/>
                </a:cubicBezTo>
                <a:lnTo>
                  <a:pt x="215218" y="311358"/>
                </a:lnTo>
                <a:lnTo>
                  <a:pt x="179523" y="290716"/>
                </a:lnTo>
                <a:lnTo>
                  <a:pt x="179523" y="207716"/>
                </a:lnTo>
                <a:cubicBezTo>
                  <a:pt x="179523" y="199975"/>
                  <a:pt x="173072" y="193524"/>
                  <a:pt x="165332" y="193524"/>
                </a:cubicBezTo>
                <a:cubicBezTo>
                  <a:pt x="157590" y="193524"/>
                  <a:pt x="151140" y="199975"/>
                  <a:pt x="151140" y="207716"/>
                </a:cubicBezTo>
                <a:lnTo>
                  <a:pt x="151140" y="274374"/>
                </a:lnTo>
                <a:lnTo>
                  <a:pt x="114585" y="253301"/>
                </a:lnTo>
                <a:lnTo>
                  <a:pt x="106414" y="207286"/>
                </a:lnTo>
                <a:cubicBezTo>
                  <a:pt x="105124" y="199544"/>
                  <a:pt x="97813" y="194384"/>
                  <a:pt x="89642" y="195674"/>
                </a:cubicBezTo>
                <a:cubicBezTo>
                  <a:pt x="81901" y="196964"/>
                  <a:pt x="76740" y="204275"/>
                  <a:pt x="78031" y="212446"/>
                </a:cubicBezTo>
                <a:lnTo>
                  <a:pt x="81901" y="234379"/>
                </a:lnTo>
                <a:lnTo>
                  <a:pt x="22124" y="199544"/>
                </a:lnTo>
                <a:cubicBezTo>
                  <a:pt x="15243" y="195674"/>
                  <a:pt x="6642" y="197824"/>
                  <a:pt x="2771" y="204705"/>
                </a:cubicBezTo>
                <a:cubicBezTo>
                  <a:pt x="-1099" y="211586"/>
                  <a:pt x="1051" y="220187"/>
                  <a:pt x="7932" y="224058"/>
                </a:cubicBezTo>
                <a:lnTo>
                  <a:pt x="66849" y="258462"/>
                </a:lnTo>
                <a:lnTo>
                  <a:pt x="46637" y="265343"/>
                </a:lnTo>
                <a:cubicBezTo>
                  <a:pt x="39326" y="267923"/>
                  <a:pt x="35456" y="276094"/>
                  <a:pt x="38036" y="283405"/>
                </a:cubicBezTo>
                <a:cubicBezTo>
                  <a:pt x="40616" y="290716"/>
                  <a:pt x="48787" y="294586"/>
                  <a:pt x="56098" y="292006"/>
                </a:cubicBezTo>
                <a:lnTo>
                  <a:pt x="99103" y="276954"/>
                </a:lnTo>
                <a:lnTo>
                  <a:pt x="135658" y="298027"/>
                </a:lnTo>
                <a:lnTo>
                  <a:pt x="78461" y="330281"/>
                </a:lnTo>
                <a:cubicBezTo>
                  <a:pt x="71580" y="334151"/>
                  <a:pt x="69000" y="342752"/>
                  <a:pt x="73300" y="349633"/>
                </a:cubicBezTo>
                <a:cubicBezTo>
                  <a:pt x="77171" y="356514"/>
                  <a:pt x="85772" y="358664"/>
                  <a:pt x="92652" y="354794"/>
                </a:cubicBezTo>
                <a:lnTo>
                  <a:pt x="164041" y="314369"/>
                </a:lnTo>
                <a:lnTo>
                  <a:pt x="199736" y="335011"/>
                </a:lnTo>
                <a:lnTo>
                  <a:pt x="115015" y="393928"/>
                </a:lnTo>
                <a:cubicBezTo>
                  <a:pt x="109855" y="397369"/>
                  <a:pt x="107704" y="403820"/>
                  <a:pt x="109425" y="409410"/>
                </a:cubicBezTo>
                <a:cubicBezTo>
                  <a:pt x="107704" y="415001"/>
                  <a:pt x="109855" y="421452"/>
                  <a:pt x="115015" y="425322"/>
                </a:cubicBezTo>
                <a:lnTo>
                  <a:pt x="200166" y="485530"/>
                </a:lnTo>
                <a:lnTo>
                  <a:pt x="164471" y="506172"/>
                </a:lnTo>
                <a:lnTo>
                  <a:pt x="92223" y="464887"/>
                </a:lnTo>
                <a:cubicBezTo>
                  <a:pt x="85342" y="461017"/>
                  <a:pt x="76740" y="463167"/>
                  <a:pt x="72870" y="470048"/>
                </a:cubicBezTo>
                <a:cubicBezTo>
                  <a:pt x="69000" y="476929"/>
                  <a:pt x="71150" y="485530"/>
                  <a:pt x="78031" y="489400"/>
                </a:cubicBezTo>
                <a:lnTo>
                  <a:pt x="135658" y="522514"/>
                </a:lnTo>
                <a:lnTo>
                  <a:pt x="99103" y="543587"/>
                </a:lnTo>
                <a:lnTo>
                  <a:pt x="55238" y="527675"/>
                </a:lnTo>
                <a:cubicBezTo>
                  <a:pt x="47927" y="525095"/>
                  <a:pt x="39756" y="528965"/>
                  <a:pt x="37176" y="536276"/>
                </a:cubicBezTo>
                <a:cubicBezTo>
                  <a:pt x="34595" y="543587"/>
                  <a:pt x="38466" y="551758"/>
                  <a:pt x="45777" y="554338"/>
                </a:cubicBezTo>
                <a:lnTo>
                  <a:pt x="66849" y="562079"/>
                </a:lnTo>
                <a:lnTo>
                  <a:pt x="7072" y="596483"/>
                </a:lnTo>
                <a:cubicBezTo>
                  <a:pt x="191" y="600354"/>
                  <a:pt x="-1959" y="608955"/>
                  <a:pt x="1911" y="615836"/>
                </a:cubicBezTo>
                <a:cubicBezTo>
                  <a:pt x="5782" y="622717"/>
                  <a:pt x="14383" y="624867"/>
                  <a:pt x="21264" y="620996"/>
                </a:cubicBezTo>
                <a:lnTo>
                  <a:pt x="80611" y="587022"/>
                </a:lnTo>
                <a:lnTo>
                  <a:pt x="76740" y="608095"/>
                </a:lnTo>
                <a:cubicBezTo>
                  <a:pt x="75450" y="615836"/>
                  <a:pt x="80611" y="623147"/>
                  <a:pt x="88352" y="624867"/>
                </a:cubicBezTo>
                <a:cubicBezTo>
                  <a:pt x="96093" y="626157"/>
                  <a:pt x="103404" y="620996"/>
                  <a:pt x="105124" y="613255"/>
                </a:cubicBezTo>
                <a:lnTo>
                  <a:pt x="113295" y="568530"/>
                </a:lnTo>
                <a:lnTo>
                  <a:pt x="149849" y="547457"/>
                </a:lnTo>
                <a:lnTo>
                  <a:pt x="149420" y="612825"/>
                </a:lnTo>
                <a:cubicBezTo>
                  <a:pt x="149420" y="620566"/>
                  <a:pt x="155870" y="627017"/>
                  <a:pt x="163611" y="627017"/>
                </a:cubicBezTo>
                <a:cubicBezTo>
                  <a:pt x="171352" y="627017"/>
                  <a:pt x="177803" y="620566"/>
                  <a:pt x="177803" y="612825"/>
                </a:cubicBezTo>
                <a:lnTo>
                  <a:pt x="178233" y="530685"/>
                </a:lnTo>
                <a:lnTo>
                  <a:pt x="213927" y="510043"/>
                </a:lnTo>
                <a:lnTo>
                  <a:pt x="223389" y="612825"/>
                </a:lnTo>
                <a:cubicBezTo>
                  <a:pt x="223819" y="618846"/>
                  <a:pt x="228549" y="624007"/>
                  <a:pt x="234140" y="625297"/>
                </a:cubicBezTo>
                <a:cubicBezTo>
                  <a:pt x="238441" y="629597"/>
                  <a:pt x="244891" y="630888"/>
                  <a:pt x="250482" y="628307"/>
                </a:cubicBezTo>
                <a:lnTo>
                  <a:pt x="345094" y="584442"/>
                </a:lnTo>
                <a:lnTo>
                  <a:pt x="345094" y="625297"/>
                </a:lnTo>
                <a:lnTo>
                  <a:pt x="273275" y="667012"/>
                </a:lnTo>
                <a:cubicBezTo>
                  <a:pt x="266394" y="670882"/>
                  <a:pt x="264244" y="679914"/>
                  <a:pt x="268114" y="686364"/>
                </a:cubicBezTo>
                <a:cubicBezTo>
                  <a:pt x="271985" y="693245"/>
                  <a:pt x="281016" y="695396"/>
                  <a:pt x="287466" y="691525"/>
                </a:cubicBezTo>
                <a:lnTo>
                  <a:pt x="345094" y="657981"/>
                </a:lnTo>
                <a:lnTo>
                  <a:pt x="345094" y="700126"/>
                </a:lnTo>
                <a:lnTo>
                  <a:pt x="309399" y="730230"/>
                </a:lnTo>
                <a:cubicBezTo>
                  <a:pt x="303378" y="735390"/>
                  <a:pt x="302518" y="744422"/>
                  <a:pt x="307679" y="750442"/>
                </a:cubicBezTo>
                <a:cubicBezTo>
                  <a:pt x="312840" y="756463"/>
                  <a:pt x="321871" y="757323"/>
                  <a:pt x="327891" y="752162"/>
                </a:cubicBezTo>
                <a:lnTo>
                  <a:pt x="345094" y="737541"/>
                </a:lnTo>
                <a:lnTo>
                  <a:pt x="345094" y="806349"/>
                </a:lnTo>
                <a:cubicBezTo>
                  <a:pt x="345094" y="814090"/>
                  <a:pt x="351544" y="820541"/>
                  <a:pt x="359285" y="820541"/>
                </a:cubicBezTo>
                <a:cubicBezTo>
                  <a:pt x="367026" y="820541"/>
                  <a:pt x="373477" y="814090"/>
                  <a:pt x="373477" y="806349"/>
                </a:cubicBezTo>
                <a:lnTo>
                  <a:pt x="373477" y="737971"/>
                </a:lnTo>
                <a:lnTo>
                  <a:pt x="389819" y="751732"/>
                </a:lnTo>
                <a:cubicBezTo>
                  <a:pt x="395840" y="756893"/>
                  <a:pt x="404871" y="756033"/>
                  <a:pt x="410031" y="750012"/>
                </a:cubicBezTo>
                <a:cubicBezTo>
                  <a:pt x="415192" y="743991"/>
                  <a:pt x="414332" y="734960"/>
                  <a:pt x="408311" y="729800"/>
                </a:cubicBezTo>
                <a:lnTo>
                  <a:pt x="373477" y="700556"/>
                </a:lnTo>
                <a:lnTo>
                  <a:pt x="373477" y="658411"/>
                </a:lnTo>
                <a:lnTo>
                  <a:pt x="430244" y="691525"/>
                </a:lnTo>
                <a:cubicBezTo>
                  <a:pt x="437125" y="695396"/>
                  <a:pt x="445726" y="693245"/>
                  <a:pt x="449596" y="686364"/>
                </a:cubicBezTo>
                <a:cubicBezTo>
                  <a:pt x="453467" y="679484"/>
                  <a:pt x="451317" y="670882"/>
                  <a:pt x="444436" y="667012"/>
                </a:cubicBezTo>
                <a:lnTo>
                  <a:pt x="373477" y="625727"/>
                </a:lnTo>
                <a:lnTo>
                  <a:pt x="373477" y="584442"/>
                </a:lnTo>
                <a:lnTo>
                  <a:pt x="467228" y="627877"/>
                </a:lnTo>
                <a:cubicBezTo>
                  <a:pt x="472819" y="630458"/>
                  <a:pt x="478840" y="629167"/>
                  <a:pt x="483140" y="625297"/>
                </a:cubicBezTo>
                <a:cubicBezTo>
                  <a:pt x="488731" y="623577"/>
                  <a:pt x="493032" y="618846"/>
                  <a:pt x="493462" y="612825"/>
                </a:cubicBezTo>
                <a:lnTo>
                  <a:pt x="503353" y="509183"/>
                </a:lnTo>
                <a:lnTo>
                  <a:pt x="539047" y="529825"/>
                </a:lnTo>
                <a:lnTo>
                  <a:pt x="539047" y="612825"/>
                </a:lnTo>
                <a:cubicBezTo>
                  <a:pt x="539047" y="620566"/>
                  <a:pt x="545498" y="627017"/>
                  <a:pt x="553239" y="627017"/>
                </a:cubicBezTo>
                <a:cubicBezTo>
                  <a:pt x="560980" y="627017"/>
                  <a:pt x="567431" y="620566"/>
                  <a:pt x="567431" y="612825"/>
                </a:cubicBezTo>
                <a:lnTo>
                  <a:pt x="567431" y="546167"/>
                </a:lnTo>
                <a:lnTo>
                  <a:pt x="603986" y="567240"/>
                </a:lnTo>
                <a:lnTo>
                  <a:pt x="612156" y="613255"/>
                </a:lnTo>
                <a:cubicBezTo>
                  <a:pt x="613446" y="620996"/>
                  <a:pt x="620757" y="626157"/>
                  <a:pt x="628929" y="624867"/>
                </a:cubicBezTo>
                <a:cubicBezTo>
                  <a:pt x="636669" y="623577"/>
                  <a:pt x="641830" y="616266"/>
                  <a:pt x="640540" y="608525"/>
                </a:cubicBezTo>
                <a:lnTo>
                  <a:pt x="636669" y="586592"/>
                </a:lnTo>
                <a:lnTo>
                  <a:pt x="696447" y="621426"/>
                </a:lnTo>
                <a:cubicBezTo>
                  <a:pt x="703328" y="625297"/>
                  <a:pt x="711929" y="623147"/>
                  <a:pt x="715799" y="616266"/>
                </a:cubicBezTo>
                <a:cubicBezTo>
                  <a:pt x="719670" y="609815"/>
                  <a:pt x="717519" y="601214"/>
                  <a:pt x="710639" y="597343"/>
                </a:cubicBezTo>
                <a:close/>
                <a:moveTo>
                  <a:pt x="251342" y="223197"/>
                </a:moveTo>
                <a:lnTo>
                  <a:pt x="344233" y="266203"/>
                </a:lnTo>
                <a:lnTo>
                  <a:pt x="344233" y="296736"/>
                </a:lnTo>
                <a:lnTo>
                  <a:pt x="318000" y="339312"/>
                </a:lnTo>
                <a:lnTo>
                  <a:pt x="267254" y="341032"/>
                </a:lnTo>
                <a:lnTo>
                  <a:pt x="241881" y="326410"/>
                </a:lnTo>
                <a:lnTo>
                  <a:pt x="251342" y="223197"/>
                </a:lnTo>
                <a:close/>
                <a:moveTo>
                  <a:pt x="227689" y="469618"/>
                </a:moveTo>
                <a:lnTo>
                  <a:pt x="142539" y="409410"/>
                </a:lnTo>
                <a:lnTo>
                  <a:pt x="227259" y="350063"/>
                </a:lnTo>
                <a:lnTo>
                  <a:pt x="253062" y="365115"/>
                </a:lnTo>
                <a:lnTo>
                  <a:pt x="277145" y="409840"/>
                </a:lnTo>
                <a:lnTo>
                  <a:pt x="252632" y="454996"/>
                </a:lnTo>
                <a:lnTo>
                  <a:pt x="227689" y="469618"/>
                </a:lnTo>
                <a:close/>
                <a:moveTo>
                  <a:pt x="345094" y="553478"/>
                </a:moveTo>
                <a:lnTo>
                  <a:pt x="250482" y="596913"/>
                </a:lnTo>
                <a:lnTo>
                  <a:pt x="241451" y="494131"/>
                </a:lnTo>
                <a:lnTo>
                  <a:pt x="267684" y="479079"/>
                </a:lnTo>
                <a:lnTo>
                  <a:pt x="318000" y="480799"/>
                </a:lnTo>
                <a:lnTo>
                  <a:pt x="345094" y="524664"/>
                </a:lnTo>
                <a:lnTo>
                  <a:pt x="345094" y="553478"/>
                </a:lnTo>
                <a:close/>
                <a:moveTo>
                  <a:pt x="373047" y="295446"/>
                </a:moveTo>
                <a:lnTo>
                  <a:pt x="373047" y="266633"/>
                </a:lnTo>
                <a:lnTo>
                  <a:pt x="467659" y="223197"/>
                </a:lnTo>
                <a:lnTo>
                  <a:pt x="476690" y="325980"/>
                </a:lnTo>
                <a:lnTo>
                  <a:pt x="450457" y="341032"/>
                </a:lnTo>
                <a:lnTo>
                  <a:pt x="400140" y="339312"/>
                </a:lnTo>
                <a:lnTo>
                  <a:pt x="373047" y="295446"/>
                </a:lnTo>
                <a:close/>
                <a:moveTo>
                  <a:pt x="466799" y="596913"/>
                </a:moveTo>
                <a:lnTo>
                  <a:pt x="373907" y="553908"/>
                </a:lnTo>
                <a:lnTo>
                  <a:pt x="373907" y="523374"/>
                </a:lnTo>
                <a:lnTo>
                  <a:pt x="400140" y="480799"/>
                </a:lnTo>
                <a:lnTo>
                  <a:pt x="450887" y="479079"/>
                </a:lnTo>
                <a:lnTo>
                  <a:pt x="476260" y="493701"/>
                </a:lnTo>
                <a:lnTo>
                  <a:pt x="466799" y="596913"/>
                </a:lnTo>
                <a:close/>
                <a:moveTo>
                  <a:pt x="491312" y="469618"/>
                </a:moveTo>
                <a:lnTo>
                  <a:pt x="465508" y="454566"/>
                </a:lnTo>
                <a:lnTo>
                  <a:pt x="441425" y="409840"/>
                </a:lnTo>
                <a:lnTo>
                  <a:pt x="465938" y="364685"/>
                </a:lnTo>
                <a:lnTo>
                  <a:pt x="490881" y="350063"/>
                </a:lnTo>
                <a:lnTo>
                  <a:pt x="576032" y="410270"/>
                </a:lnTo>
                <a:lnTo>
                  <a:pt x="491312" y="469618"/>
                </a:ln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 w="4301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>
              <a:latin typeface="+mj-ea"/>
              <a:ea typeface="+mj-ea"/>
            </a:endParaRPr>
          </a:p>
        </p:txBody>
      </p:sp>
      <p:sp>
        <p:nvSpPr>
          <p:cNvPr id="14" name="任意多边形: 形状 13">
            <a:extLst>
              <a:ext uri="{FF2B5EF4-FFF2-40B4-BE49-F238E27FC236}">
                <a16:creationId xmlns:a16="http://schemas.microsoft.com/office/drawing/2014/main" id="{F8D89187-55B9-49FD-8256-CC714EB5C17D}"/>
              </a:ext>
            </a:extLst>
          </p:cNvPr>
          <p:cNvSpPr/>
          <p:nvPr userDrawn="1"/>
        </p:nvSpPr>
        <p:spPr>
          <a:xfrm>
            <a:off x="2406017" y="400104"/>
            <a:ext cx="218382" cy="244170"/>
          </a:xfrm>
          <a:custGeom>
            <a:avLst/>
            <a:gdLst>
              <a:gd name="connsiteX0" fmla="*/ 1318001 w 1922273"/>
              <a:gd name="connsiteY0" fmla="*/ 3710883 h 5054678"/>
              <a:gd name="connsiteX1" fmla="*/ 1433599 w 1922273"/>
              <a:gd name="connsiteY1" fmla="*/ 3678371 h 5054678"/>
              <a:gd name="connsiteX2" fmla="*/ 1479658 w 1922273"/>
              <a:gd name="connsiteY2" fmla="*/ 3621475 h 5054678"/>
              <a:gd name="connsiteX3" fmla="*/ 1300842 w 1922273"/>
              <a:gd name="connsiteY3" fmla="*/ 3597091 h 5054678"/>
              <a:gd name="connsiteX4" fmla="*/ 1292714 w 1922273"/>
              <a:gd name="connsiteY4" fmla="*/ 3596188 h 5054678"/>
              <a:gd name="connsiteX5" fmla="*/ 1213240 w 1922273"/>
              <a:gd name="connsiteY5" fmla="*/ 3460722 h 5054678"/>
              <a:gd name="connsiteX6" fmla="*/ 1137379 w 1922273"/>
              <a:gd name="connsiteY6" fmla="*/ 3402922 h 5054678"/>
              <a:gd name="connsiteX7" fmla="*/ 1095836 w 1922273"/>
              <a:gd name="connsiteY7" fmla="*/ 3378539 h 5054678"/>
              <a:gd name="connsiteX8" fmla="*/ 1095836 w 1922273"/>
              <a:gd name="connsiteY8" fmla="*/ 0 h 5054678"/>
              <a:gd name="connsiteX9" fmla="*/ 1052486 w 1922273"/>
              <a:gd name="connsiteY9" fmla="*/ 0 h 5054678"/>
              <a:gd name="connsiteX10" fmla="*/ 1052486 w 1922273"/>
              <a:gd name="connsiteY10" fmla="*/ 3352348 h 5054678"/>
              <a:gd name="connsiteX11" fmla="*/ 939597 w 1922273"/>
              <a:gd name="connsiteY11" fmla="*/ 3225913 h 5054678"/>
              <a:gd name="connsiteX12" fmla="*/ 922438 w 1922273"/>
              <a:gd name="connsiteY12" fmla="*/ 3139214 h 5054678"/>
              <a:gd name="connsiteX13" fmla="*/ 896248 w 1922273"/>
              <a:gd name="connsiteY13" fmla="*/ 3176242 h 5054678"/>
              <a:gd name="connsiteX14" fmla="*/ 884507 w 1922273"/>
              <a:gd name="connsiteY14" fmla="*/ 3225913 h 5054678"/>
              <a:gd name="connsiteX15" fmla="*/ 891733 w 1922273"/>
              <a:gd name="connsiteY15" fmla="*/ 3266553 h 5054678"/>
              <a:gd name="connsiteX16" fmla="*/ 857414 w 1922273"/>
              <a:gd name="connsiteY16" fmla="*/ 3243072 h 5054678"/>
              <a:gd name="connsiteX17" fmla="*/ 804131 w 1922273"/>
              <a:gd name="connsiteY17" fmla="*/ 3191594 h 5054678"/>
              <a:gd name="connsiteX18" fmla="*/ 776134 w 1922273"/>
              <a:gd name="connsiteY18" fmla="*/ 3141923 h 5054678"/>
              <a:gd name="connsiteX19" fmla="*/ 765297 w 1922273"/>
              <a:gd name="connsiteY19" fmla="*/ 3090446 h 5054678"/>
              <a:gd name="connsiteX20" fmla="*/ 770716 w 1922273"/>
              <a:gd name="connsiteY20" fmla="*/ 3045291 h 5054678"/>
              <a:gd name="connsiteX21" fmla="*/ 787875 w 1922273"/>
              <a:gd name="connsiteY21" fmla="*/ 3009166 h 5054678"/>
              <a:gd name="connsiteX22" fmla="*/ 816774 w 1922273"/>
              <a:gd name="connsiteY22" fmla="*/ 2975751 h 5054678"/>
              <a:gd name="connsiteX23" fmla="*/ 845674 w 1922273"/>
              <a:gd name="connsiteY23" fmla="*/ 2959495 h 5054678"/>
              <a:gd name="connsiteX24" fmla="*/ 865542 w 1922273"/>
              <a:gd name="connsiteY24" fmla="*/ 2926080 h 5054678"/>
              <a:gd name="connsiteX25" fmla="*/ 832127 w 1922273"/>
              <a:gd name="connsiteY25" fmla="*/ 2906211 h 5054678"/>
              <a:gd name="connsiteX26" fmla="*/ 779747 w 1922273"/>
              <a:gd name="connsiteY26" fmla="*/ 2935111 h 5054678"/>
              <a:gd name="connsiteX27" fmla="*/ 742719 w 1922273"/>
              <a:gd name="connsiteY27" fmla="*/ 2979363 h 5054678"/>
              <a:gd name="connsiteX28" fmla="*/ 719238 w 1922273"/>
              <a:gd name="connsiteY28" fmla="*/ 3029034 h 5054678"/>
              <a:gd name="connsiteX29" fmla="*/ 712013 w 1922273"/>
              <a:gd name="connsiteY29" fmla="*/ 3093155 h 5054678"/>
              <a:gd name="connsiteX30" fmla="*/ 726463 w 1922273"/>
              <a:gd name="connsiteY30" fmla="*/ 3159986 h 5054678"/>
              <a:gd name="connsiteX31" fmla="*/ 762587 w 1922273"/>
              <a:gd name="connsiteY31" fmla="*/ 3224107 h 5054678"/>
              <a:gd name="connsiteX32" fmla="*/ 826708 w 1922273"/>
              <a:gd name="connsiteY32" fmla="*/ 3286421 h 5054678"/>
              <a:gd name="connsiteX33" fmla="*/ 1020877 w 1922273"/>
              <a:gd name="connsiteY33" fmla="*/ 3400213 h 5054678"/>
              <a:gd name="connsiteX34" fmla="*/ 1110285 w 1922273"/>
              <a:gd name="connsiteY34" fmla="*/ 3450787 h 5054678"/>
              <a:gd name="connsiteX35" fmla="*/ 1175309 w 1922273"/>
              <a:gd name="connsiteY35" fmla="*/ 3500459 h 5054678"/>
              <a:gd name="connsiteX36" fmla="*/ 1232205 w 1922273"/>
              <a:gd name="connsiteY36" fmla="*/ 3592576 h 5054678"/>
              <a:gd name="connsiteX37" fmla="*/ 1204209 w 1922273"/>
              <a:gd name="connsiteY37" fmla="*/ 3589866 h 5054678"/>
              <a:gd name="connsiteX38" fmla="*/ 1090417 w 1922273"/>
              <a:gd name="connsiteY38" fmla="*/ 3487815 h 5054678"/>
              <a:gd name="connsiteX39" fmla="*/ 1009137 w 1922273"/>
              <a:gd name="connsiteY39" fmla="*/ 3458915 h 5054678"/>
              <a:gd name="connsiteX40" fmla="*/ 936888 w 1922273"/>
              <a:gd name="connsiteY40" fmla="*/ 3449884 h 5054678"/>
              <a:gd name="connsiteX41" fmla="*/ 879089 w 1922273"/>
              <a:gd name="connsiteY41" fmla="*/ 3448981 h 5054678"/>
              <a:gd name="connsiteX42" fmla="*/ 817677 w 1922273"/>
              <a:gd name="connsiteY42" fmla="*/ 3458012 h 5054678"/>
              <a:gd name="connsiteX43" fmla="*/ 713820 w 1922273"/>
              <a:gd name="connsiteY43" fmla="*/ 3487815 h 5054678"/>
              <a:gd name="connsiteX44" fmla="*/ 657827 w 1922273"/>
              <a:gd name="connsiteY44" fmla="*/ 3504974 h 5054678"/>
              <a:gd name="connsiteX45" fmla="*/ 467270 w 1922273"/>
              <a:gd name="connsiteY45" fmla="*/ 3457109 h 5054678"/>
              <a:gd name="connsiteX46" fmla="*/ 444693 w 1922273"/>
              <a:gd name="connsiteY46" fmla="*/ 3416469 h 5054678"/>
              <a:gd name="connsiteX47" fmla="*/ 441080 w 1922273"/>
              <a:gd name="connsiteY47" fmla="*/ 3361379 h 5054678"/>
              <a:gd name="connsiteX48" fmla="*/ 454627 w 1922273"/>
              <a:gd name="connsiteY48" fmla="*/ 3290034 h 5054678"/>
              <a:gd name="connsiteX49" fmla="*/ 479011 w 1922273"/>
              <a:gd name="connsiteY49" fmla="*/ 3207851 h 5054678"/>
              <a:gd name="connsiteX50" fmla="*/ 460948 w 1922273"/>
              <a:gd name="connsiteY50" fmla="*/ 3173532 h 5054678"/>
              <a:gd name="connsiteX51" fmla="*/ 426630 w 1922273"/>
              <a:gd name="connsiteY51" fmla="*/ 3191594 h 5054678"/>
              <a:gd name="connsiteX52" fmla="*/ 402246 w 1922273"/>
              <a:gd name="connsiteY52" fmla="*/ 3275584 h 5054678"/>
              <a:gd name="connsiteX53" fmla="*/ 386893 w 1922273"/>
              <a:gd name="connsiteY53" fmla="*/ 3355961 h 5054678"/>
              <a:gd name="connsiteX54" fmla="*/ 391409 w 1922273"/>
              <a:gd name="connsiteY54" fmla="*/ 3430016 h 5054678"/>
              <a:gd name="connsiteX55" fmla="*/ 426630 w 1922273"/>
              <a:gd name="connsiteY55" fmla="*/ 3494137 h 5054678"/>
              <a:gd name="connsiteX56" fmla="*/ 482623 w 1922273"/>
              <a:gd name="connsiteY56" fmla="*/ 3537486 h 5054678"/>
              <a:gd name="connsiteX57" fmla="*/ 422115 w 1922273"/>
              <a:gd name="connsiteY57" fmla="*/ 3537486 h 5054678"/>
              <a:gd name="connsiteX58" fmla="*/ 342641 w 1922273"/>
              <a:gd name="connsiteY58" fmla="*/ 3521230 h 5054678"/>
              <a:gd name="connsiteX59" fmla="*/ 270392 w 1922273"/>
              <a:gd name="connsiteY59" fmla="*/ 3479687 h 5054678"/>
              <a:gd name="connsiteX60" fmla="*/ 213496 w 1922273"/>
              <a:gd name="connsiteY60" fmla="*/ 3412857 h 5054678"/>
              <a:gd name="connsiteX61" fmla="*/ 134022 w 1922273"/>
              <a:gd name="connsiteY61" fmla="*/ 3197916 h 5054678"/>
              <a:gd name="connsiteX62" fmla="*/ 96092 w 1922273"/>
              <a:gd name="connsiteY62" fmla="*/ 3166307 h 5054678"/>
              <a:gd name="connsiteX63" fmla="*/ 77126 w 1922273"/>
              <a:gd name="connsiteY63" fmla="*/ 3199722 h 5054678"/>
              <a:gd name="connsiteX64" fmla="*/ 165631 w 1922273"/>
              <a:gd name="connsiteY64" fmla="*/ 3440853 h 5054678"/>
              <a:gd name="connsiteX65" fmla="*/ 233365 w 1922273"/>
              <a:gd name="connsiteY65" fmla="*/ 3522133 h 5054678"/>
              <a:gd name="connsiteX66" fmla="*/ 322773 w 1922273"/>
              <a:gd name="connsiteY66" fmla="*/ 3573611 h 5054678"/>
              <a:gd name="connsiteX67" fmla="*/ 416696 w 1922273"/>
              <a:gd name="connsiteY67" fmla="*/ 3592576 h 5054678"/>
              <a:gd name="connsiteX68" fmla="*/ 507007 w 1922273"/>
              <a:gd name="connsiteY68" fmla="*/ 3591673 h 5054678"/>
              <a:gd name="connsiteX69" fmla="*/ 590093 w 1922273"/>
              <a:gd name="connsiteY69" fmla="*/ 3579029 h 5054678"/>
              <a:gd name="connsiteX70" fmla="*/ 671373 w 1922273"/>
              <a:gd name="connsiteY70" fmla="*/ 3558258 h 5054678"/>
              <a:gd name="connsiteX71" fmla="*/ 728269 w 1922273"/>
              <a:gd name="connsiteY71" fmla="*/ 3541099 h 5054678"/>
              <a:gd name="connsiteX72" fmla="*/ 828515 w 1922273"/>
              <a:gd name="connsiteY72" fmla="*/ 3512199 h 5054678"/>
              <a:gd name="connsiteX73" fmla="*/ 880895 w 1922273"/>
              <a:gd name="connsiteY73" fmla="*/ 3504071 h 5054678"/>
              <a:gd name="connsiteX74" fmla="*/ 932373 w 1922273"/>
              <a:gd name="connsiteY74" fmla="*/ 3504974 h 5054678"/>
              <a:gd name="connsiteX75" fmla="*/ 997396 w 1922273"/>
              <a:gd name="connsiteY75" fmla="*/ 3513102 h 5054678"/>
              <a:gd name="connsiteX76" fmla="*/ 1063324 w 1922273"/>
              <a:gd name="connsiteY76" fmla="*/ 3535680 h 5054678"/>
              <a:gd name="connsiteX77" fmla="*/ 1122026 w 1922273"/>
              <a:gd name="connsiteY77" fmla="*/ 3582642 h 5054678"/>
              <a:gd name="connsiteX78" fmla="*/ 1059711 w 1922273"/>
              <a:gd name="connsiteY78" fmla="*/ 3587157 h 5054678"/>
              <a:gd name="connsiteX79" fmla="*/ 1050680 w 1922273"/>
              <a:gd name="connsiteY79" fmla="*/ 3623282 h 5054678"/>
              <a:gd name="connsiteX80" fmla="*/ 973013 w 1922273"/>
              <a:gd name="connsiteY80" fmla="*/ 3642247 h 5054678"/>
              <a:gd name="connsiteX81" fmla="*/ 907988 w 1922273"/>
              <a:gd name="connsiteY81" fmla="*/ 3659406 h 5054678"/>
              <a:gd name="connsiteX82" fmla="*/ 1002815 w 1922273"/>
              <a:gd name="connsiteY82" fmla="*/ 3697337 h 5054678"/>
              <a:gd name="connsiteX83" fmla="*/ 1130154 w 1922273"/>
              <a:gd name="connsiteY83" fmla="*/ 3734364 h 5054678"/>
              <a:gd name="connsiteX84" fmla="*/ 1249365 w 1922273"/>
              <a:gd name="connsiteY84" fmla="*/ 3907762 h 5054678"/>
              <a:gd name="connsiteX85" fmla="*/ 1321614 w 1922273"/>
              <a:gd name="connsiteY85" fmla="*/ 4124508 h 5054678"/>
              <a:gd name="connsiteX86" fmla="*/ 1257493 w 1922273"/>
              <a:gd name="connsiteY86" fmla="*/ 4243719 h 5054678"/>
              <a:gd name="connsiteX87" fmla="*/ 1078676 w 1922273"/>
              <a:gd name="connsiteY87" fmla="*/ 4204885 h 5054678"/>
              <a:gd name="connsiteX88" fmla="*/ 895345 w 1922273"/>
              <a:gd name="connsiteY88" fmla="*/ 4105543 h 5054678"/>
              <a:gd name="connsiteX89" fmla="*/ 764394 w 1922273"/>
              <a:gd name="connsiteY89" fmla="*/ 4066709 h 5054678"/>
              <a:gd name="connsiteX90" fmla="*/ 674083 w 1922273"/>
              <a:gd name="connsiteY90" fmla="*/ 4095609 h 5054678"/>
              <a:gd name="connsiteX91" fmla="*/ 609059 w 1922273"/>
              <a:gd name="connsiteY91" fmla="*/ 4125411 h 5054678"/>
              <a:gd name="connsiteX92" fmla="*/ 539519 w 1922273"/>
              <a:gd name="connsiteY92" fmla="*/ 4086578 h 5054678"/>
              <a:gd name="connsiteX93" fmla="*/ 488945 w 1922273"/>
              <a:gd name="connsiteY93" fmla="*/ 4014329 h 5054678"/>
              <a:gd name="connsiteX94" fmla="*/ 516038 w 1922273"/>
              <a:gd name="connsiteY94" fmla="*/ 4107349 h 5054678"/>
              <a:gd name="connsiteX95" fmla="*/ 546744 w 1922273"/>
              <a:gd name="connsiteY95" fmla="*/ 4223851 h 5054678"/>
              <a:gd name="connsiteX96" fmla="*/ 474495 w 1922273"/>
              <a:gd name="connsiteY96" fmla="*/ 4389120 h 5054678"/>
              <a:gd name="connsiteX97" fmla="*/ 375153 w 1922273"/>
              <a:gd name="connsiteY97" fmla="*/ 4524587 h 5054678"/>
              <a:gd name="connsiteX98" fmla="*/ 282133 w 1922273"/>
              <a:gd name="connsiteY98" fmla="*/ 4578773 h 5054678"/>
              <a:gd name="connsiteX99" fmla="*/ 233365 w 1922273"/>
              <a:gd name="connsiteY99" fmla="*/ 4612188 h 5054678"/>
              <a:gd name="connsiteX100" fmla="*/ 240589 w 1922273"/>
              <a:gd name="connsiteY100" fmla="*/ 4679018 h 5054678"/>
              <a:gd name="connsiteX101" fmla="*/ 134022 w 1922273"/>
              <a:gd name="connsiteY101" fmla="*/ 4793713 h 5054678"/>
              <a:gd name="connsiteX102" fmla="*/ 33777 w 1922273"/>
              <a:gd name="connsiteY102" fmla="*/ 4889444 h 5054678"/>
              <a:gd name="connsiteX103" fmla="*/ 362 w 1922273"/>
              <a:gd name="connsiteY103" fmla="*/ 4953564 h 5054678"/>
              <a:gd name="connsiteX104" fmla="*/ 37389 w 1922273"/>
              <a:gd name="connsiteY104" fmla="*/ 5036651 h 5054678"/>
              <a:gd name="connsiteX105" fmla="*/ 66289 w 1922273"/>
              <a:gd name="connsiteY105" fmla="*/ 5048391 h 5054678"/>
              <a:gd name="connsiteX106" fmla="*/ 80739 w 1922273"/>
              <a:gd name="connsiteY106" fmla="*/ 4968014 h 5054678"/>
              <a:gd name="connsiteX107" fmla="*/ 193627 w 1922273"/>
              <a:gd name="connsiteY107" fmla="*/ 4807260 h 5054678"/>
              <a:gd name="connsiteX108" fmla="*/ 361606 w 1922273"/>
              <a:gd name="connsiteY108" fmla="*/ 4662762 h 5054678"/>
              <a:gd name="connsiteX109" fmla="*/ 587384 w 1922273"/>
              <a:gd name="connsiteY109" fmla="*/ 4607673 h 5054678"/>
              <a:gd name="connsiteX110" fmla="*/ 690339 w 1922273"/>
              <a:gd name="connsiteY110" fmla="*/ 4567936 h 5054678"/>
              <a:gd name="connsiteX111" fmla="*/ 740010 w 1922273"/>
              <a:gd name="connsiteY111" fmla="*/ 4490268 h 5054678"/>
              <a:gd name="connsiteX112" fmla="*/ 830321 w 1922273"/>
              <a:gd name="connsiteY112" fmla="*/ 4476722 h 5054678"/>
              <a:gd name="connsiteX113" fmla="*/ 1027199 w 1922273"/>
              <a:gd name="connsiteY113" fmla="*/ 4569742 h 5054678"/>
              <a:gd name="connsiteX114" fmla="*/ 1267427 w 1922273"/>
              <a:gd name="connsiteY114" fmla="*/ 4609479 h 5054678"/>
              <a:gd name="connsiteX115" fmla="*/ 1464305 w 1922273"/>
              <a:gd name="connsiteY115" fmla="*/ 4614898 h 5054678"/>
              <a:gd name="connsiteX116" fmla="*/ 1667505 w 1922273"/>
              <a:gd name="connsiteY116" fmla="*/ 4539036 h 5054678"/>
              <a:gd name="connsiteX117" fmla="*/ 1781297 w 1922273"/>
              <a:gd name="connsiteY117" fmla="*/ 4486656 h 5054678"/>
              <a:gd name="connsiteX118" fmla="*/ 1843612 w 1922273"/>
              <a:gd name="connsiteY118" fmla="*/ 4509234 h 5054678"/>
              <a:gd name="connsiteX119" fmla="*/ 1827356 w 1922273"/>
              <a:gd name="connsiteY119" fmla="*/ 4662762 h 5054678"/>
              <a:gd name="connsiteX120" fmla="*/ 1774072 w 1922273"/>
              <a:gd name="connsiteY120" fmla="*/ 4827129 h 5054678"/>
              <a:gd name="connsiteX121" fmla="*/ 1774975 w 1922273"/>
              <a:gd name="connsiteY121" fmla="*/ 4925568 h 5054678"/>
              <a:gd name="connsiteX122" fmla="*/ 1839999 w 1922273"/>
              <a:gd name="connsiteY122" fmla="*/ 4813582 h 5054678"/>
              <a:gd name="connsiteX123" fmla="*/ 1897798 w 1922273"/>
              <a:gd name="connsiteY123" fmla="*/ 4627541 h 5054678"/>
              <a:gd name="connsiteX124" fmla="*/ 1922182 w 1922273"/>
              <a:gd name="connsiteY124" fmla="*/ 4467691 h 5054678"/>
              <a:gd name="connsiteX125" fmla="*/ 1886961 w 1922273"/>
              <a:gd name="connsiteY125" fmla="*/ 4399957 h 5054678"/>
              <a:gd name="connsiteX126" fmla="*/ 1746979 w 1922273"/>
              <a:gd name="connsiteY126" fmla="*/ 4433372 h 5054678"/>
              <a:gd name="connsiteX127" fmla="*/ 1613318 w 1922273"/>
              <a:gd name="connsiteY127" fmla="*/ 4462272 h 5054678"/>
              <a:gd name="connsiteX128" fmla="*/ 1582613 w 1922273"/>
              <a:gd name="connsiteY128" fmla="*/ 4395442 h 5054678"/>
              <a:gd name="connsiteX129" fmla="*/ 1614221 w 1922273"/>
              <a:gd name="connsiteY129" fmla="*/ 4231075 h 5054678"/>
              <a:gd name="connsiteX130" fmla="*/ 1515782 w 1922273"/>
              <a:gd name="connsiteY130" fmla="*/ 4029682 h 5054678"/>
              <a:gd name="connsiteX131" fmla="*/ 1366769 w 1922273"/>
              <a:gd name="connsiteY131" fmla="*/ 3854478 h 5054678"/>
              <a:gd name="connsiteX132" fmla="*/ 1304454 w 1922273"/>
              <a:gd name="connsiteY132" fmla="*/ 3760554 h 5054678"/>
              <a:gd name="connsiteX133" fmla="*/ 1318001 w 1922273"/>
              <a:gd name="connsiteY133" fmla="*/ 3710883 h 5054678"/>
              <a:gd name="connsiteX0" fmla="*/ 1318001 w 1922272"/>
              <a:gd name="connsiteY0" fmla="*/ 3710883 h 5054678"/>
              <a:gd name="connsiteX1" fmla="*/ 1433599 w 1922272"/>
              <a:gd name="connsiteY1" fmla="*/ 3678371 h 5054678"/>
              <a:gd name="connsiteX2" fmla="*/ 1479658 w 1922272"/>
              <a:gd name="connsiteY2" fmla="*/ 3621475 h 5054678"/>
              <a:gd name="connsiteX3" fmla="*/ 1300842 w 1922272"/>
              <a:gd name="connsiteY3" fmla="*/ 3597091 h 5054678"/>
              <a:gd name="connsiteX4" fmla="*/ 1292714 w 1922272"/>
              <a:gd name="connsiteY4" fmla="*/ 3596188 h 5054678"/>
              <a:gd name="connsiteX5" fmla="*/ 1213240 w 1922272"/>
              <a:gd name="connsiteY5" fmla="*/ 3460722 h 5054678"/>
              <a:gd name="connsiteX6" fmla="*/ 1137379 w 1922272"/>
              <a:gd name="connsiteY6" fmla="*/ 3402922 h 5054678"/>
              <a:gd name="connsiteX7" fmla="*/ 1095836 w 1922272"/>
              <a:gd name="connsiteY7" fmla="*/ 3378539 h 5054678"/>
              <a:gd name="connsiteX8" fmla="*/ 1052486 w 1922272"/>
              <a:gd name="connsiteY8" fmla="*/ 0 h 5054678"/>
              <a:gd name="connsiteX9" fmla="*/ 1052486 w 1922272"/>
              <a:gd name="connsiteY9" fmla="*/ 3352348 h 5054678"/>
              <a:gd name="connsiteX10" fmla="*/ 939597 w 1922272"/>
              <a:gd name="connsiteY10" fmla="*/ 3225913 h 5054678"/>
              <a:gd name="connsiteX11" fmla="*/ 922438 w 1922272"/>
              <a:gd name="connsiteY11" fmla="*/ 3139214 h 5054678"/>
              <a:gd name="connsiteX12" fmla="*/ 896248 w 1922272"/>
              <a:gd name="connsiteY12" fmla="*/ 3176242 h 5054678"/>
              <a:gd name="connsiteX13" fmla="*/ 884507 w 1922272"/>
              <a:gd name="connsiteY13" fmla="*/ 3225913 h 5054678"/>
              <a:gd name="connsiteX14" fmla="*/ 891733 w 1922272"/>
              <a:gd name="connsiteY14" fmla="*/ 3266553 h 5054678"/>
              <a:gd name="connsiteX15" fmla="*/ 857414 w 1922272"/>
              <a:gd name="connsiteY15" fmla="*/ 3243072 h 5054678"/>
              <a:gd name="connsiteX16" fmla="*/ 804131 w 1922272"/>
              <a:gd name="connsiteY16" fmla="*/ 3191594 h 5054678"/>
              <a:gd name="connsiteX17" fmla="*/ 776134 w 1922272"/>
              <a:gd name="connsiteY17" fmla="*/ 3141923 h 5054678"/>
              <a:gd name="connsiteX18" fmla="*/ 765297 w 1922272"/>
              <a:gd name="connsiteY18" fmla="*/ 3090446 h 5054678"/>
              <a:gd name="connsiteX19" fmla="*/ 770716 w 1922272"/>
              <a:gd name="connsiteY19" fmla="*/ 3045291 h 5054678"/>
              <a:gd name="connsiteX20" fmla="*/ 787875 w 1922272"/>
              <a:gd name="connsiteY20" fmla="*/ 3009166 h 5054678"/>
              <a:gd name="connsiteX21" fmla="*/ 816774 w 1922272"/>
              <a:gd name="connsiteY21" fmla="*/ 2975751 h 5054678"/>
              <a:gd name="connsiteX22" fmla="*/ 845674 w 1922272"/>
              <a:gd name="connsiteY22" fmla="*/ 2959495 h 5054678"/>
              <a:gd name="connsiteX23" fmla="*/ 865542 w 1922272"/>
              <a:gd name="connsiteY23" fmla="*/ 2926080 h 5054678"/>
              <a:gd name="connsiteX24" fmla="*/ 832127 w 1922272"/>
              <a:gd name="connsiteY24" fmla="*/ 2906211 h 5054678"/>
              <a:gd name="connsiteX25" fmla="*/ 779747 w 1922272"/>
              <a:gd name="connsiteY25" fmla="*/ 2935111 h 5054678"/>
              <a:gd name="connsiteX26" fmla="*/ 742719 w 1922272"/>
              <a:gd name="connsiteY26" fmla="*/ 2979363 h 5054678"/>
              <a:gd name="connsiteX27" fmla="*/ 719238 w 1922272"/>
              <a:gd name="connsiteY27" fmla="*/ 3029034 h 5054678"/>
              <a:gd name="connsiteX28" fmla="*/ 712013 w 1922272"/>
              <a:gd name="connsiteY28" fmla="*/ 3093155 h 5054678"/>
              <a:gd name="connsiteX29" fmla="*/ 726463 w 1922272"/>
              <a:gd name="connsiteY29" fmla="*/ 3159986 h 5054678"/>
              <a:gd name="connsiteX30" fmla="*/ 762587 w 1922272"/>
              <a:gd name="connsiteY30" fmla="*/ 3224107 h 5054678"/>
              <a:gd name="connsiteX31" fmla="*/ 826708 w 1922272"/>
              <a:gd name="connsiteY31" fmla="*/ 3286421 h 5054678"/>
              <a:gd name="connsiteX32" fmla="*/ 1020877 w 1922272"/>
              <a:gd name="connsiteY32" fmla="*/ 3400213 h 5054678"/>
              <a:gd name="connsiteX33" fmla="*/ 1110285 w 1922272"/>
              <a:gd name="connsiteY33" fmla="*/ 3450787 h 5054678"/>
              <a:gd name="connsiteX34" fmla="*/ 1175309 w 1922272"/>
              <a:gd name="connsiteY34" fmla="*/ 3500459 h 5054678"/>
              <a:gd name="connsiteX35" fmla="*/ 1232205 w 1922272"/>
              <a:gd name="connsiteY35" fmla="*/ 3592576 h 5054678"/>
              <a:gd name="connsiteX36" fmla="*/ 1204209 w 1922272"/>
              <a:gd name="connsiteY36" fmla="*/ 3589866 h 5054678"/>
              <a:gd name="connsiteX37" fmla="*/ 1090417 w 1922272"/>
              <a:gd name="connsiteY37" fmla="*/ 3487815 h 5054678"/>
              <a:gd name="connsiteX38" fmla="*/ 1009137 w 1922272"/>
              <a:gd name="connsiteY38" fmla="*/ 3458915 h 5054678"/>
              <a:gd name="connsiteX39" fmla="*/ 936888 w 1922272"/>
              <a:gd name="connsiteY39" fmla="*/ 3449884 h 5054678"/>
              <a:gd name="connsiteX40" fmla="*/ 879089 w 1922272"/>
              <a:gd name="connsiteY40" fmla="*/ 3448981 h 5054678"/>
              <a:gd name="connsiteX41" fmla="*/ 817677 w 1922272"/>
              <a:gd name="connsiteY41" fmla="*/ 3458012 h 5054678"/>
              <a:gd name="connsiteX42" fmla="*/ 713820 w 1922272"/>
              <a:gd name="connsiteY42" fmla="*/ 3487815 h 5054678"/>
              <a:gd name="connsiteX43" fmla="*/ 657827 w 1922272"/>
              <a:gd name="connsiteY43" fmla="*/ 3504974 h 5054678"/>
              <a:gd name="connsiteX44" fmla="*/ 467270 w 1922272"/>
              <a:gd name="connsiteY44" fmla="*/ 3457109 h 5054678"/>
              <a:gd name="connsiteX45" fmla="*/ 444693 w 1922272"/>
              <a:gd name="connsiteY45" fmla="*/ 3416469 h 5054678"/>
              <a:gd name="connsiteX46" fmla="*/ 441080 w 1922272"/>
              <a:gd name="connsiteY46" fmla="*/ 3361379 h 5054678"/>
              <a:gd name="connsiteX47" fmla="*/ 454627 w 1922272"/>
              <a:gd name="connsiteY47" fmla="*/ 3290034 h 5054678"/>
              <a:gd name="connsiteX48" fmla="*/ 479011 w 1922272"/>
              <a:gd name="connsiteY48" fmla="*/ 3207851 h 5054678"/>
              <a:gd name="connsiteX49" fmla="*/ 460948 w 1922272"/>
              <a:gd name="connsiteY49" fmla="*/ 3173532 h 5054678"/>
              <a:gd name="connsiteX50" fmla="*/ 426630 w 1922272"/>
              <a:gd name="connsiteY50" fmla="*/ 3191594 h 5054678"/>
              <a:gd name="connsiteX51" fmla="*/ 402246 w 1922272"/>
              <a:gd name="connsiteY51" fmla="*/ 3275584 h 5054678"/>
              <a:gd name="connsiteX52" fmla="*/ 386893 w 1922272"/>
              <a:gd name="connsiteY52" fmla="*/ 3355961 h 5054678"/>
              <a:gd name="connsiteX53" fmla="*/ 391409 w 1922272"/>
              <a:gd name="connsiteY53" fmla="*/ 3430016 h 5054678"/>
              <a:gd name="connsiteX54" fmla="*/ 426630 w 1922272"/>
              <a:gd name="connsiteY54" fmla="*/ 3494137 h 5054678"/>
              <a:gd name="connsiteX55" fmla="*/ 482623 w 1922272"/>
              <a:gd name="connsiteY55" fmla="*/ 3537486 h 5054678"/>
              <a:gd name="connsiteX56" fmla="*/ 422115 w 1922272"/>
              <a:gd name="connsiteY56" fmla="*/ 3537486 h 5054678"/>
              <a:gd name="connsiteX57" fmla="*/ 342641 w 1922272"/>
              <a:gd name="connsiteY57" fmla="*/ 3521230 h 5054678"/>
              <a:gd name="connsiteX58" fmla="*/ 270392 w 1922272"/>
              <a:gd name="connsiteY58" fmla="*/ 3479687 h 5054678"/>
              <a:gd name="connsiteX59" fmla="*/ 213496 w 1922272"/>
              <a:gd name="connsiteY59" fmla="*/ 3412857 h 5054678"/>
              <a:gd name="connsiteX60" fmla="*/ 134022 w 1922272"/>
              <a:gd name="connsiteY60" fmla="*/ 3197916 h 5054678"/>
              <a:gd name="connsiteX61" fmla="*/ 96092 w 1922272"/>
              <a:gd name="connsiteY61" fmla="*/ 3166307 h 5054678"/>
              <a:gd name="connsiteX62" fmla="*/ 77126 w 1922272"/>
              <a:gd name="connsiteY62" fmla="*/ 3199722 h 5054678"/>
              <a:gd name="connsiteX63" fmla="*/ 165631 w 1922272"/>
              <a:gd name="connsiteY63" fmla="*/ 3440853 h 5054678"/>
              <a:gd name="connsiteX64" fmla="*/ 233365 w 1922272"/>
              <a:gd name="connsiteY64" fmla="*/ 3522133 h 5054678"/>
              <a:gd name="connsiteX65" fmla="*/ 322773 w 1922272"/>
              <a:gd name="connsiteY65" fmla="*/ 3573611 h 5054678"/>
              <a:gd name="connsiteX66" fmla="*/ 416696 w 1922272"/>
              <a:gd name="connsiteY66" fmla="*/ 3592576 h 5054678"/>
              <a:gd name="connsiteX67" fmla="*/ 507007 w 1922272"/>
              <a:gd name="connsiteY67" fmla="*/ 3591673 h 5054678"/>
              <a:gd name="connsiteX68" fmla="*/ 590093 w 1922272"/>
              <a:gd name="connsiteY68" fmla="*/ 3579029 h 5054678"/>
              <a:gd name="connsiteX69" fmla="*/ 671373 w 1922272"/>
              <a:gd name="connsiteY69" fmla="*/ 3558258 h 5054678"/>
              <a:gd name="connsiteX70" fmla="*/ 728269 w 1922272"/>
              <a:gd name="connsiteY70" fmla="*/ 3541099 h 5054678"/>
              <a:gd name="connsiteX71" fmla="*/ 828515 w 1922272"/>
              <a:gd name="connsiteY71" fmla="*/ 3512199 h 5054678"/>
              <a:gd name="connsiteX72" fmla="*/ 880895 w 1922272"/>
              <a:gd name="connsiteY72" fmla="*/ 3504071 h 5054678"/>
              <a:gd name="connsiteX73" fmla="*/ 932373 w 1922272"/>
              <a:gd name="connsiteY73" fmla="*/ 3504974 h 5054678"/>
              <a:gd name="connsiteX74" fmla="*/ 997396 w 1922272"/>
              <a:gd name="connsiteY74" fmla="*/ 3513102 h 5054678"/>
              <a:gd name="connsiteX75" fmla="*/ 1063324 w 1922272"/>
              <a:gd name="connsiteY75" fmla="*/ 3535680 h 5054678"/>
              <a:gd name="connsiteX76" fmla="*/ 1122026 w 1922272"/>
              <a:gd name="connsiteY76" fmla="*/ 3582642 h 5054678"/>
              <a:gd name="connsiteX77" fmla="*/ 1059711 w 1922272"/>
              <a:gd name="connsiteY77" fmla="*/ 3587157 h 5054678"/>
              <a:gd name="connsiteX78" fmla="*/ 1050680 w 1922272"/>
              <a:gd name="connsiteY78" fmla="*/ 3623282 h 5054678"/>
              <a:gd name="connsiteX79" fmla="*/ 973013 w 1922272"/>
              <a:gd name="connsiteY79" fmla="*/ 3642247 h 5054678"/>
              <a:gd name="connsiteX80" fmla="*/ 907988 w 1922272"/>
              <a:gd name="connsiteY80" fmla="*/ 3659406 h 5054678"/>
              <a:gd name="connsiteX81" fmla="*/ 1002815 w 1922272"/>
              <a:gd name="connsiteY81" fmla="*/ 3697337 h 5054678"/>
              <a:gd name="connsiteX82" fmla="*/ 1130154 w 1922272"/>
              <a:gd name="connsiteY82" fmla="*/ 3734364 h 5054678"/>
              <a:gd name="connsiteX83" fmla="*/ 1249365 w 1922272"/>
              <a:gd name="connsiteY83" fmla="*/ 3907762 h 5054678"/>
              <a:gd name="connsiteX84" fmla="*/ 1321614 w 1922272"/>
              <a:gd name="connsiteY84" fmla="*/ 4124508 h 5054678"/>
              <a:gd name="connsiteX85" fmla="*/ 1257493 w 1922272"/>
              <a:gd name="connsiteY85" fmla="*/ 4243719 h 5054678"/>
              <a:gd name="connsiteX86" fmla="*/ 1078676 w 1922272"/>
              <a:gd name="connsiteY86" fmla="*/ 4204885 h 5054678"/>
              <a:gd name="connsiteX87" fmla="*/ 895345 w 1922272"/>
              <a:gd name="connsiteY87" fmla="*/ 4105543 h 5054678"/>
              <a:gd name="connsiteX88" fmla="*/ 764394 w 1922272"/>
              <a:gd name="connsiteY88" fmla="*/ 4066709 h 5054678"/>
              <a:gd name="connsiteX89" fmla="*/ 674083 w 1922272"/>
              <a:gd name="connsiteY89" fmla="*/ 4095609 h 5054678"/>
              <a:gd name="connsiteX90" fmla="*/ 609059 w 1922272"/>
              <a:gd name="connsiteY90" fmla="*/ 4125411 h 5054678"/>
              <a:gd name="connsiteX91" fmla="*/ 539519 w 1922272"/>
              <a:gd name="connsiteY91" fmla="*/ 4086578 h 5054678"/>
              <a:gd name="connsiteX92" fmla="*/ 488945 w 1922272"/>
              <a:gd name="connsiteY92" fmla="*/ 4014329 h 5054678"/>
              <a:gd name="connsiteX93" fmla="*/ 516038 w 1922272"/>
              <a:gd name="connsiteY93" fmla="*/ 4107349 h 5054678"/>
              <a:gd name="connsiteX94" fmla="*/ 546744 w 1922272"/>
              <a:gd name="connsiteY94" fmla="*/ 4223851 h 5054678"/>
              <a:gd name="connsiteX95" fmla="*/ 474495 w 1922272"/>
              <a:gd name="connsiteY95" fmla="*/ 4389120 h 5054678"/>
              <a:gd name="connsiteX96" fmla="*/ 375153 w 1922272"/>
              <a:gd name="connsiteY96" fmla="*/ 4524587 h 5054678"/>
              <a:gd name="connsiteX97" fmla="*/ 282133 w 1922272"/>
              <a:gd name="connsiteY97" fmla="*/ 4578773 h 5054678"/>
              <a:gd name="connsiteX98" fmla="*/ 233365 w 1922272"/>
              <a:gd name="connsiteY98" fmla="*/ 4612188 h 5054678"/>
              <a:gd name="connsiteX99" fmla="*/ 240589 w 1922272"/>
              <a:gd name="connsiteY99" fmla="*/ 4679018 h 5054678"/>
              <a:gd name="connsiteX100" fmla="*/ 134022 w 1922272"/>
              <a:gd name="connsiteY100" fmla="*/ 4793713 h 5054678"/>
              <a:gd name="connsiteX101" fmla="*/ 33777 w 1922272"/>
              <a:gd name="connsiteY101" fmla="*/ 4889444 h 5054678"/>
              <a:gd name="connsiteX102" fmla="*/ 362 w 1922272"/>
              <a:gd name="connsiteY102" fmla="*/ 4953564 h 5054678"/>
              <a:gd name="connsiteX103" fmla="*/ 37389 w 1922272"/>
              <a:gd name="connsiteY103" fmla="*/ 5036651 h 5054678"/>
              <a:gd name="connsiteX104" fmla="*/ 66289 w 1922272"/>
              <a:gd name="connsiteY104" fmla="*/ 5048391 h 5054678"/>
              <a:gd name="connsiteX105" fmla="*/ 80739 w 1922272"/>
              <a:gd name="connsiteY105" fmla="*/ 4968014 h 5054678"/>
              <a:gd name="connsiteX106" fmla="*/ 193627 w 1922272"/>
              <a:gd name="connsiteY106" fmla="*/ 4807260 h 5054678"/>
              <a:gd name="connsiteX107" fmla="*/ 361606 w 1922272"/>
              <a:gd name="connsiteY107" fmla="*/ 4662762 h 5054678"/>
              <a:gd name="connsiteX108" fmla="*/ 587384 w 1922272"/>
              <a:gd name="connsiteY108" fmla="*/ 4607673 h 5054678"/>
              <a:gd name="connsiteX109" fmla="*/ 690339 w 1922272"/>
              <a:gd name="connsiteY109" fmla="*/ 4567936 h 5054678"/>
              <a:gd name="connsiteX110" fmla="*/ 740010 w 1922272"/>
              <a:gd name="connsiteY110" fmla="*/ 4490268 h 5054678"/>
              <a:gd name="connsiteX111" fmla="*/ 830321 w 1922272"/>
              <a:gd name="connsiteY111" fmla="*/ 4476722 h 5054678"/>
              <a:gd name="connsiteX112" fmla="*/ 1027199 w 1922272"/>
              <a:gd name="connsiteY112" fmla="*/ 4569742 h 5054678"/>
              <a:gd name="connsiteX113" fmla="*/ 1267427 w 1922272"/>
              <a:gd name="connsiteY113" fmla="*/ 4609479 h 5054678"/>
              <a:gd name="connsiteX114" fmla="*/ 1464305 w 1922272"/>
              <a:gd name="connsiteY114" fmla="*/ 4614898 h 5054678"/>
              <a:gd name="connsiteX115" fmla="*/ 1667505 w 1922272"/>
              <a:gd name="connsiteY115" fmla="*/ 4539036 h 5054678"/>
              <a:gd name="connsiteX116" fmla="*/ 1781297 w 1922272"/>
              <a:gd name="connsiteY116" fmla="*/ 4486656 h 5054678"/>
              <a:gd name="connsiteX117" fmla="*/ 1843612 w 1922272"/>
              <a:gd name="connsiteY117" fmla="*/ 4509234 h 5054678"/>
              <a:gd name="connsiteX118" fmla="*/ 1827356 w 1922272"/>
              <a:gd name="connsiteY118" fmla="*/ 4662762 h 5054678"/>
              <a:gd name="connsiteX119" fmla="*/ 1774072 w 1922272"/>
              <a:gd name="connsiteY119" fmla="*/ 4827129 h 5054678"/>
              <a:gd name="connsiteX120" fmla="*/ 1774975 w 1922272"/>
              <a:gd name="connsiteY120" fmla="*/ 4925568 h 5054678"/>
              <a:gd name="connsiteX121" fmla="*/ 1839999 w 1922272"/>
              <a:gd name="connsiteY121" fmla="*/ 4813582 h 5054678"/>
              <a:gd name="connsiteX122" fmla="*/ 1897798 w 1922272"/>
              <a:gd name="connsiteY122" fmla="*/ 4627541 h 5054678"/>
              <a:gd name="connsiteX123" fmla="*/ 1922182 w 1922272"/>
              <a:gd name="connsiteY123" fmla="*/ 4467691 h 5054678"/>
              <a:gd name="connsiteX124" fmla="*/ 1886961 w 1922272"/>
              <a:gd name="connsiteY124" fmla="*/ 4399957 h 5054678"/>
              <a:gd name="connsiteX125" fmla="*/ 1746979 w 1922272"/>
              <a:gd name="connsiteY125" fmla="*/ 4433372 h 5054678"/>
              <a:gd name="connsiteX126" fmla="*/ 1613318 w 1922272"/>
              <a:gd name="connsiteY126" fmla="*/ 4462272 h 5054678"/>
              <a:gd name="connsiteX127" fmla="*/ 1582613 w 1922272"/>
              <a:gd name="connsiteY127" fmla="*/ 4395442 h 5054678"/>
              <a:gd name="connsiteX128" fmla="*/ 1614221 w 1922272"/>
              <a:gd name="connsiteY128" fmla="*/ 4231075 h 5054678"/>
              <a:gd name="connsiteX129" fmla="*/ 1515782 w 1922272"/>
              <a:gd name="connsiteY129" fmla="*/ 4029682 h 5054678"/>
              <a:gd name="connsiteX130" fmla="*/ 1366769 w 1922272"/>
              <a:gd name="connsiteY130" fmla="*/ 3854478 h 5054678"/>
              <a:gd name="connsiteX131" fmla="*/ 1304454 w 1922272"/>
              <a:gd name="connsiteY131" fmla="*/ 3760554 h 5054678"/>
              <a:gd name="connsiteX132" fmla="*/ 1318001 w 1922272"/>
              <a:gd name="connsiteY132" fmla="*/ 3710883 h 5054678"/>
              <a:gd name="connsiteX0" fmla="*/ 1318001 w 1922272"/>
              <a:gd name="connsiteY0" fmla="*/ 805469 h 2149264"/>
              <a:gd name="connsiteX1" fmla="*/ 1433599 w 1922272"/>
              <a:gd name="connsiteY1" fmla="*/ 772957 h 2149264"/>
              <a:gd name="connsiteX2" fmla="*/ 1479658 w 1922272"/>
              <a:gd name="connsiteY2" fmla="*/ 716061 h 2149264"/>
              <a:gd name="connsiteX3" fmla="*/ 1300842 w 1922272"/>
              <a:gd name="connsiteY3" fmla="*/ 691677 h 2149264"/>
              <a:gd name="connsiteX4" fmla="*/ 1292714 w 1922272"/>
              <a:gd name="connsiteY4" fmla="*/ 690774 h 2149264"/>
              <a:gd name="connsiteX5" fmla="*/ 1213240 w 1922272"/>
              <a:gd name="connsiteY5" fmla="*/ 555308 h 2149264"/>
              <a:gd name="connsiteX6" fmla="*/ 1137379 w 1922272"/>
              <a:gd name="connsiteY6" fmla="*/ 497508 h 2149264"/>
              <a:gd name="connsiteX7" fmla="*/ 1095836 w 1922272"/>
              <a:gd name="connsiteY7" fmla="*/ 473125 h 2149264"/>
              <a:gd name="connsiteX8" fmla="*/ 1052486 w 1922272"/>
              <a:gd name="connsiteY8" fmla="*/ 446934 h 2149264"/>
              <a:gd name="connsiteX9" fmla="*/ 939597 w 1922272"/>
              <a:gd name="connsiteY9" fmla="*/ 320499 h 2149264"/>
              <a:gd name="connsiteX10" fmla="*/ 922438 w 1922272"/>
              <a:gd name="connsiteY10" fmla="*/ 233800 h 2149264"/>
              <a:gd name="connsiteX11" fmla="*/ 896248 w 1922272"/>
              <a:gd name="connsiteY11" fmla="*/ 270828 h 2149264"/>
              <a:gd name="connsiteX12" fmla="*/ 884507 w 1922272"/>
              <a:gd name="connsiteY12" fmla="*/ 320499 h 2149264"/>
              <a:gd name="connsiteX13" fmla="*/ 891733 w 1922272"/>
              <a:gd name="connsiteY13" fmla="*/ 361139 h 2149264"/>
              <a:gd name="connsiteX14" fmla="*/ 857414 w 1922272"/>
              <a:gd name="connsiteY14" fmla="*/ 337658 h 2149264"/>
              <a:gd name="connsiteX15" fmla="*/ 804131 w 1922272"/>
              <a:gd name="connsiteY15" fmla="*/ 286180 h 2149264"/>
              <a:gd name="connsiteX16" fmla="*/ 776134 w 1922272"/>
              <a:gd name="connsiteY16" fmla="*/ 236509 h 2149264"/>
              <a:gd name="connsiteX17" fmla="*/ 765297 w 1922272"/>
              <a:gd name="connsiteY17" fmla="*/ 185032 h 2149264"/>
              <a:gd name="connsiteX18" fmla="*/ 770716 w 1922272"/>
              <a:gd name="connsiteY18" fmla="*/ 139877 h 2149264"/>
              <a:gd name="connsiteX19" fmla="*/ 787875 w 1922272"/>
              <a:gd name="connsiteY19" fmla="*/ 103752 h 2149264"/>
              <a:gd name="connsiteX20" fmla="*/ 816774 w 1922272"/>
              <a:gd name="connsiteY20" fmla="*/ 70337 h 2149264"/>
              <a:gd name="connsiteX21" fmla="*/ 845674 w 1922272"/>
              <a:gd name="connsiteY21" fmla="*/ 54081 h 2149264"/>
              <a:gd name="connsiteX22" fmla="*/ 865542 w 1922272"/>
              <a:gd name="connsiteY22" fmla="*/ 20666 h 2149264"/>
              <a:gd name="connsiteX23" fmla="*/ 832127 w 1922272"/>
              <a:gd name="connsiteY23" fmla="*/ 797 h 2149264"/>
              <a:gd name="connsiteX24" fmla="*/ 779747 w 1922272"/>
              <a:gd name="connsiteY24" fmla="*/ 29697 h 2149264"/>
              <a:gd name="connsiteX25" fmla="*/ 742719 w 1922272"/>
              <a:gd name="connsiteY25" fmla="*/ 73949 h 2149264"/>
              <a:gd name="connsiteX26" fmla="*/ 719238 w 1922272"/>
              <a:gd name="connsiteY26" fmla="*/ 123620 h 2149264"/>
              <a:gd name="connsiteX27" fmla="*/ 712013 w 1922272"/>
              <a:gd name="connsiteY27" fmla="*/ 187741 h 2149264"/>
              <a:gd name="connsiteX28" fmla="*/ 726463 w 1922272"/>
              <a:gd name="connsiteY28" fmla="*/ 254572 h 2149264"/>
              <a:gd name="connsiteX29" fmla="*/ 762587 w 1922272"/>
              <a:gd name="connsiteY29" fmla="*/ 318693 h 2149264"/>
              <a:gd name="connsiteX30" fmla="*/ 826708 w 1922272"/>
              <a:gd name="connsiteY30" fmla="*/ 381007 h 2149264"/>
              <a:gd name="connsiteX31" fmla="*/ 1020877 w 1922272"/>
              <a:gd name="connsiteY31" fmla="*/ 494799 h 2149264"/>
              <a:gd name="connsiteX32" fmla="*/ 1110285 w 1922272"/>
              <a:gd name="connsiteY32" fmla="*/ 545373 h 2149264"/>
              <a:gd name="connsiteX33" fmla="*/ 1175309 w 1922272"/>
              <a:gd name="connsiteY33" fmla="*/ 595045 h 2149264"/>
              <a:gd name="connsiteX34" fmla="*/ 1232205 w 1922272"/>
              <a:gd name="connsiteY34" fmla="*/ 687162 h 2149264"/>
              <a:gd name="connsiteX35" fmla="*/ 1204209 w 1922272"/>
              <a:gd name="connsiteY35" fmla="*/ 684452 h 2149264"/>
              <a:gd name="connsiteX36" fmla="*/ 1090417 w 1922272"/>
              <a:gd name="connsiteY36" fmla="*/ 582401 h 2149264"/>
              <a:gd name="connsiteX37" fmla="*/ 1009137 w 1922272"/>
              <a:gd name="connsiteY37" fmla="*/ 553501 h 2149264"/>
              <a:gd name="connsiteX38" fmla="*/ 936888 w 1922272"/>
              <a:gd name="connsiteY38" fmla="*/ 544470 h 2149264"/>
              <a:gd name="connsiteX39" fmla="*/ 879089 w 1922272"/>
              <a:gd name="connsiteY39" fmla="*/ 543567 h 2149264"/>
              <a:gd name="connsiteX40" fmla="*/ 817677 w 1922272"/>
              <a:gd name="connsiteY40" fmla="*/ 552598 h 2149264"/>
              <a:gd name="connsiteX41" fmla="*/ 713820 w 1922272"/>
              <a:gd name="connsiteY41" fmla="*/ 582401 h 2149264"/>
              <a:gd name="connsiteX42" fmla="*/ 657827 w 1922272"/>
              <a:gd name="connsiteY42" fmla="*/ 599560 h 2149264"/>
              <a:gd name="connsiteX43" fmla="*/ 467270 w 1922272"/>
              <a:gd name="connsiteY43" fmla="*/ 551695 h 2149264"/>
              <a:gd name="connsiteX44" fmla="*/ 444693 w 1922272"/>
              <a:gd name="connsiteY44" fmla="*/ 511055 h 2149264"/>
              <a:gd name="connsiteX45" fmla="*/ 441080 w 1922272"/>
              <a:gd name="connsiteY45" fmla="*/ 455965 h 2149264"/>
              <a:gd name="connsiteX46" fmla="*/ 454627 w 1922272"/>
              <a:gd name="connsiteY46" fmla="*/ 384620 h 2149264"/>
              <a:gd name="connsiteX47" fmla="*/ 479011 w 1922272"/>
              <a:gd name="connsiteY47" fmla="*/ 302437 h 2149264"/>
              <a:gd name="connsiteX48" fmla="*/ 460948 w 1922272"/>
              <a:gd name="connsiteY48" fmla="*/ 268118 h 2149264"/>
              <a:gd name="connsiteX49" fmla="*/ 426630 w 1922272"/>
              <a:gd name="connsiteY49" fmla="*/ 286180 h 2149264"/>
              <a:gd name="connsiteX50" fmla="*/ 402246 w 1922272"/>
              <a:gd name="connsiteY50" fmla="*/ 370170 h 2149264"/>
              <a:gd name="connsiteX51" fmla="*/ 386893 w 1922272"/>
              <a:gd name="connsiteY51" fmla="*/ 450547 h 2149264"/>
              <a:gd name="connsiteX52" fmla="*/ 391409 w 1922272"/>
              <a:gd name="connsiteY52" fmla="*/ 524602 h 2149264"/>
              <a:gd name="connsiteX53" fmla="*/ 426630 w 1922272"/>
              <a:gd name="connsiteY53" fmla="*/ 588723 h 2149264"/>
              <a:gd name="connsiteX54" fmla="*/ 482623 w 1922272"/>
              <a:gd name="connsiteY54" fmla="*/ 632072 h 2149264"/>
              <a:gd name="connsiteX55" fmla="*/ 422115 w 1922272"/>
              <a:gd name="connsiteY55" fmla="*/ 632072 h 2149264"/>
              <a:gd name="connsiteX56" fmla="*/ 342641 w 1922272"/>
              <a:gd name="connsiteY56" fmla="*/ 615816 h 2149264"/>
              <a:gd name="connsiteX57" fmla="*/ 270392 w 1922272"/>
              <a:gd name="connsiteY57" fmla="*/ 574273 h 2149264"/>
              <a:gd name="connsiteX58" fmla="*/ 213496 w 1922272"/>
              <a:gd name="connsiteY58" fmla="*/ 507443 h 2149264"/>
              <a:gd name="connsiteX59" fmla="*/ 134022 w 1922272"/>
              <a:gd name="connsiteY59" fmla="*/ 292502 h 2149264"/>
              <a:gd name="connsiteX60" fmla="*/ 96092 w 1922272"/>
              <a:gd name="connsiteY60" fmla="*/ 260893 h 2149264"/>
              <a:gd name="connsiteX61" fmla="*/ 77126 w 1922272"/>
              <a:gd name="connsiteY61" fmla="*/ 294308 h 2149264"/>
              <a:gd name="connsiteX62" fmla="*/ 165631 w 1922272"/>
              <a:gd name="connsiteY62" fmla="*/ 535439 h 2149264"/>
              <a:gd name="connsiteX63" fmla="*/ 233365 w 1922272"/>
              <a:gd name="connsiteY63" fmla="*/ 616719 h 2149264"/>
              <a:gd name="connsiteX64" fmla="*/ 322773 w 1922272"/>
              <a:gd name="connsiteY64" fmla="*/ 668197 h 2149264"/>
              <a:gd name="connsiteX65" fmla="*/ 416696 w 1922272"/>
              <a:gd name="connsiteY65" fmla="*/ 687162 h 2149264"/>
              <a:gd name="connsiteX66" fmla="*/ 507007 w 1922272"/>
              <a:gd name="connsiteY66" fmla="*/ 686259 h 2149264"/>
              <a:gd name="connsiteX67" fmla="*/ 590093 w 1922272"/>
              <a:gd name="connsiteY67" fmla="*/ 673615 h 2149264"/>
              <a:gd name="connsiteX68" fmla="*/ 671373 w 1922272"/>
              <a:gd name="connsiteY68" fmla="*/ 652844 h 2149264"/>
              <a:gd name="connsiteX69" fmla="*/ 728269 w 1922272"/>
              <a:gd name="connsiteY69" fmla="*/ 635685 h 2149264"/>
              <a:gd name="connsiteX70" fmla="*/ 828515 w 1922272"/>
              <a:gd name="connsiteY70" fmla="*/ 606785 h 2149264"/>
              <a:gd name="connsiteX71" fmla="*/ 880895 w 1922272"/>
              <a:gd name="connsiteY71" fmla="*/ 598657 h 2149264"/>
              <a:gd name="connsiteX72" fmla="*/ 932373 w 1922272"/>
              <a:gd name="connsiteY72" fmla="*/ 599560 h 2149264"/>
              <a:gd name="connsiteX73" fmla="*/ 997396 w 1922272"/>
              <a:gd name="connsiteY73" fmla="*/ 607688 h 2149264"/>
              <a:gd name="connsiteX74" fmla="*/ 1063324 w 1922272"/>
              <a:gd name="connsiteY74" fmla="*/ 630266 h 2149264"/>
              <a:gd name="connsiteX75" fmla="*/ 1122026 w 1922272"/>
              <a:gd name="connsiteY75" fmla="*/ 677228 h 2149264"/>
              <a:gd name="connsiteX76" fmla="*/ 1059711 w 1922272"/>
              <a:gd name="connsiteY76" fmla="*/ 681743 h 2149264"/>
              <a:gd name="connsiteX77" fmla="*/ 1050680 w 1922272"/>
              <a:gd name="connsiteY77" fmla="*/ 717868 h 2149264"/>
              <a:gd name="connsiteX78" fmla="*/ 973013 w 1922272"/>
              <a:gd name="connsiteY78" fmla="*/ 736833 h 2149264"/>
              <a:gd name="connsiteX79" fmla="*/ 907988 w 1922272"/>
              <a:gd name="connsiteY79" fmla="*/ 753992 h 2149264"/>
              <a:gd name="connsiteX80" fmla="*/ 1002815 w 1922272"/>
              <a:gd name="connsiteY80" fmla="*/ 791923 h 2149264"/>
              <a:gd name="connsiteX81" fmla="*/ 1130154 w 1922272"/>
              <a:gd name="connsiteY81" fmla="*/ 828950 h 2149264"/>
              <a:gd name="connsiteX82" fmla="*/ 1249365 w 1922272"/>
              <a:gd name="connsiteY82" fmla="*/ 1002348 h 2149264"/>
              <a:gd name="connsiteX83" fmla="*/ 1321614 w 1922272"/>
              <a:gd name="connsiteY83" fmla="*/ 1219094 h 2149264"/>
              <a:gd name="connsiteX84" fmla="*/ 1257493 w 1922272"/>
              <a:gd name="connsiteY84" fmla="*/ 1338305 h 2149264"/>
              <a:gd name="connsiteX85" fmla="*/ 1078676 w 1922272"/>
              <a:gd name="connsiteY85" fmla="*/ 1299471 h 2149264"/>
              <a:gd name="connsiteX86" fmla="*/ 895345 w 1922272"/>
              <a:gd name="connsiteY86" fmla="*/ 1200129 h 2149264"/>
              <a:gd name="connsiteX87" fmla="*/ 764394 w 1922272"/>
              <a:gd name="connsiteY87" fmla="*/ 1161295 h 2149264"/>
              <a:gd name="connsiteX88" fmla="*/ 674083 w 1922272"/>
              <a:gd name="connsiteY88" fmla="*/ 1190195 h 2149264"/>
              <a:gd name="connsiteX89" fmla="*/ 609059 w 1922272"/>
              <a:gd name="connsiteY89" fmla="*/ 1219997 h 2149264"/>
              <a:gd name="connsiteX90" fmla="*/ 539519 w 1922272"/>
              <a:gd name="connsiteY90" fmla="*/ 1181164 h 2149264"/>
              <a:gd name="connsiteX91" fmla="*/ 488945 w 1922272"/>
              <a:gd name="connsiteY91" fmla="*/ 1108915 h 2149264"/>
              <a:gd name="connsiteX92" fmla="*/ 516038 w 1922272"/>
              <a:gd name="connsiteY92" fmla="*/ 1201935 h 2149264"/>
              <a:gd name="connsiteX93" fmla="*/ 546744 w 1922272"/>
              <a:gd name="connsiteY93" fmla="*/ 1318437 h 2149264"/>
              <a:gd name="connsiteX94" fmla="*/ 474495 w 1922272"/>
              <a:gd name="connsiteY94" fmla="*/ 1483706 h 2149264"/>
              <a:gd name="connsiteX95" fmla="*/ 375153 w 1922272"/>
              <a:gd name="connsiteY95" fmla="*/ 1619173 h 2149264"/>
              <a:gd name="connsiteX96" fmla="*/ 282133 w 1922272"/>
              <a:gd name="connsiteY96" fmla="*/ 1673359 h 2149264"/>
              <a:gd name="connsiteX97" fmla="*/ 233365 w 1922272"/>
              <a:gd name="connsiteY97" fmla="*/ 1706774 h 2149264"/>
              <a:gd name="connsiteX98" fmla="*/ 240589 w 1922272"/>
              <a:gd name="connsiteY98" fmla="*/ 1773604 h 2149264"/>
              <a:gd name="connsiteX99" fmla="*/ 134022 w 1922272"/>
              <a:gd name="connsiteY99" fmla="*/ 1888299 h 2149264"/>
              <a:gd name="connsiteX100" fmla="*/ 33777 w 1922272"/>
              <a:gd name="connsiteY100" fmla="*/ 1984030 h 2149264"/>
              <a:gd name="connsiteX101" fmla="*/ 362 w 1922272"/>
              <a:gd name="connsiteY101" fmla="*/ 2048150 h 2149264"/>
              <a:gd name="connsiteX102" fmla="*/ 37389 w 1922272"/>
              <a:gd name="connsiteY102" fmla="*/ 2131237 h 2149264"/>
              <a:gd name="connsiteX103" fmla="*/ 66289 w 1922272"/>
              <a:gd name="connsiteY103" fmla="*/ 2142977 h 2149264"/>
              <a:gd name="connsiteX104" fmla="*/ 80739 w 1922272"/>
              <a:gd name="connsiteY104" fmla="*/ 2062600 h 2149264"/>
              <a:gd name="connsiteX105" fmla="*/ 193627 w 1922272"/>
              <a:gd name="connsiteY105" fmla="*/ 1901846 h 2149264"/>
              <a:gd name="connsiteX106" fmla="*/ 361606 w 1922272"/>
              <a:gd name="connsiteY106" fmla="*/ 1757348 h 2149264"/>
              <a:gd name="connsiteX107" fmla="*/ 587384 w 1922272"/>
              <a:gd name="connsiteY107" fmla="*/ 1702259 h 2149264"/>
              <a:gd name="connsiteX108" fmla="*/ 690339 w 1922272"/>
              <a:gd name="connsiteY108" fmla="*/ 1662522 h 2149264"/>
              <a:gd name="connsiteX109" fmla="*/ 740010 w 1922272"/>
              <a:gd name="connsiteY109" fmla="*/ 1584854 h 2149264"/>
              <a:gd name="connsiteX110" fmla="*/ 830321 w 1922272"/>
              <a:gd name="connsiteY110" fmla="*/ 1571308 h 2149264"/>
              <a:gd name="connsiteX111" fmla="*/ 1027199 w 1922272"/>
              <a:gd name="connsiteY111" fmla="*/ 1664328 h 2149264"/>
              <a:gd name="connsiteX112" fmla="*/ 1267427 w 1922272"/>
              <a:gd name="connsiteY112" fmla="*/ 1704065 h 2149264"/>
              <a:gd name="connsiteX113" fmla="*/ 1464305 w 1922272"/>
              <a:gd name="connsiteY113" fmla="*/ 1709484 h 2149264"/>
              <a:gd name="connsiteX114" fmla="*/ 1667505 w 1922272"/>
              <a:gd name="connsiteY114" fmla="*/ 1633622 h 2149264"/>
              <a:gd name="connsiteX115" fmla="*/ 1781297 w 1922272"/>
              <a:gd name="connsiteY115" fmla="*/ 1581242 h 2149264"/>
              <a:gd name="connsiteX116" fmla="*/ 1843612 w 1922272"/>
              <a:gd name="connsiteY116" fmla="*/ 1603820 h 2149264"/>
              <a:gd name="connsiteX117" fmla="*/ 1827356 w 1922272"/>
              <a:gd name="connsiteY117" fmla="*/ 1757348 h 2149264"/>
              <a:gd name="connsiteX118" fmla="*/ 1774072 w 1922272"/>
              <a:gd name="connsiteY118" fmla="*/ 1921715 h 2149264"/>
              <a:gd name="connsiteX119" fmla="*/ 1774975 w 1922272"/>
              <a:gd name="connsiteY119" fmla="*/ 2020154 h 2149264"/>
              <a:gd name="connsiteX120" fmla="*/ 1839999 w 1922272"/>
              <a:gd name="connsiteY120" fmla="*/ 1908168 h 2149264"/>
              <a:gd name="connsiteX121" fmla="*/ 1897798 w 1922272"/>
              <a:gd name="connsiteY121" fmla="*/ 1722127 h 2149264"/>
              <a:gd name="connsiteX122" fmla="*/ 1922182 w 1922272"/>
              <a:gd name="connsiteY122" fmla="*/ 1562277 h 2149264"/>
              <a:gd name="connsiteX123" fmla="*/ 1886961 w 1922272"/>
              <a:gd name="connsiteY123" fmla="*/ 1494543 h 2149264"/>
              <a:gd name="connsiteX124" fmla="*/ 1746979 w 1922272"/>
              <a:gd name="connsiteY124" fmla="*/ 1527958 h 2149264"/>
              <a:gd name="connsiteX125" fmla="*/ 1613318 w 1922272"/>
              <a:gd name="connsiteY125" fmla="*/ 1556858 h 2149264"/>
              <a:gd name="connsiteX126" fmla="*/ 1582613 w 1922272"/>
              <a:gd name="connsiteY126" fmla="*/ 1490028 h 2149264"/>
              <a:gd name="connsiteX127" fmla="*/ 1614221 w 1922272"/>
              <a:gd name="connsiteY127" fmla="*/ 1325661 h 2149264"/>
              <a:gd name="connsiteX128" fmla="*/ 1515782 w 1922272"/>
              <a:gd name="connsiteY128" fmla="*/ 1124268 h 2149264"/>
              <a:gd name="connsiteX129" fmla="*/ 1366769 w 1922272"/>
              <a:gd name="connsiteY129" fmla="*/ 949064 h 2149264"/>
              <a:gd name="connsiteX130" fmla="*/ 1304454 w 1922272"/>
              <a:gd name="connsiteY130" fmla="*/ 855140 h 2149264"/>
              <a:gd name="connsiteX131" fmla="*/ 1318001 w 1922272"/>
              <a:gd name="connsiteY131" fmla="*/ 805469 h 21492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1922272" h="2149264">
                <a:moveTo>
                  <a:pt x="1318001" y="805469"/>
                </a:moveTo>
                <a:cubicBezTo>
                  <a:pt x="1342385" y="794632"/>
                  <a:pt x="1392959" y="789213"/>
                  <a:pt x="1433599" y="772957"/>
                </a:cubicBezTo>
                <a:cubicBezTo>
                  <a:pt x="1474239" y="757605"/>
                  <a:pt x="1505848" y="731414"/>
                  <a:pt x="1479658" y="716061"/>
                </a:cubicBezTo>
                <a:cubicBezTo>
                  <a:pt x="1453468" y="700708"/>
                  <a:pt x="1368575" y="697096"/>
                  <a:pt x="1300842" y="691677"/>
                </a:cubicBezTo>
                <a:lnTo>
                  <a:pt x="1292714" y="690774"/>
                </a:lnTo>
                <a:cubicBezTo>
                  <a:pt x="1273748" y="643812"/>
                  <a:pt x="1253880" y="596851"/>
                  <a:pt x="1213240" y="555308"/>
                </a:cubicBezTo>
                <a:cubicBezTo>
                  <a:pt x="1192468" y="534536"/>
                  <a:pt x="1167181" y="515571"/>
                  <a:pt x="1137379" y="497508"/>
                </a:cubicBezTo>
                <a:cubicBezTo>
                  <a:pt x="1126541" y="491187"/>
                  <a:pt x="1112092" y="482156"/>
                  <a:pt x="1095836" y="473125"/>
                </a:cubicBezTo>
                <a:lnTo>
                  <a:pt x="1052486" y="446934"/>
                </a:lnTo>
                <a:cubicBezTo>
                  <a:pt x="996493" y="411713"/>
                  <a:pt x="939597" y="365654"/>
                  <a:pt x="939597" y="320499"/>
                </a:cubicBezTo>
                <a:cubicBezTo>
                  <a:pt x="939597" y="278053"/>
                  <a:pt x="970303" y="183226"/>
                  <a:pt x="922438" y="233800"/>
                </a:cubicBezTo>
                <a:cubicBezTo>
                  <a:pt x="912504" y="244637"/>
                  <a:pt x="903473" y="257281"/>
                  <a:pt x="896248" y="270828"/>
                </a:cubicBezTo>
                <a:cubicBezTo>
                  <a:pt x="888120" y="286180"/>
                  <a:pt x="884507" y="303340"/>
                  <a:pt x="884507" y="320499"/>
                </a:cubicBezTo>
                <a:cubicBezTo>
                  <a:pt x="884507" y="334046"/>
                  <a:pt x="886314" y="347592"/>
                  <a:pt x="891733" y="361139"/>
                </a:cubicBezTo>
                <a:cubicBezTo>
                  <a:pt x="879089" y="353011"/>
                  <a:pt x="867348" y="344883"/>
                  <a:pt x="857414" y="337658"/>
                </a:cubicBezTo>
                <a:cubicBezTo>
                  <a:pt x="833933" y="320499"/>
                  <a:pt x="816774" y="303340"/>
                  <a:pt x="804131" y="286180"/>
                </a:cubicBezTo>
                <a:cubicBezTo>
                  <a:pt x="791487" y="269021"/>
                  <a:pt x="782456" y="252766"/>
                  <a:pt x="776134" y="236509"/>
                </a:cubicBezTo>
                <a:cubicBezTo>
                  <a:pt x="769813" y="219350"/>
                  <a:pt x="766200" y="202191"/>
                  <a:pt x="765297" y="185032"/>
                </a:cubicBezTo>
                <a:cubicBezTo>
                  <a:pt x="764394" y="168776"/>
                  <a:pt x="766200" y="154326"/>
                  <a:pt x="770716" y="139877"/>
                </a:cubicBezTo>
                <a:cubicBezTo>
                  <a:pt x="774328" y="127233"/>
                  <a:pt x="780650" y="114589"/>
                  <a:pt x="787875" y="103752"/>
                </a:cubicBezTo>
                <a:cubicBezTo>
                  <a:pt x="796906" y="89302"/>
                  <a:pt x="807743" y="77562"/>
                  <a:pt x="816774" y="70337"/>
                </a:cubicBezTo>
                <a:cubicBezTo>
                  <a:pt x="829418" y="58597"/>
                  <a:pt x="837546" y="56790"/>
                  <a:pt x="845674" y="54081"/>
                </a:cubicBezTo>
                <a:cubicBezTo>
                  <a:pt x="860124" y="50468"/>
                  <a:pt x="869155" y="35116"/>
                  <a:pt x="865542" y="20666"/>
                </a:cubicBezTo>
                <a:cubicBezTo>
                  <a:pt x="861930" y="6216"/>
                  <a:pt x="846577" y="-2815"/>
                  <a:pt x="832127" y="797"/>
                </a:cubicBezTo>
                <a:cubicBezTo>
                  <a:pt x="817677" y="4410"/>
                  <a:pt x="802325" y="8022"/>
                  <a:pt x="779747" y="29697"/>
                </a:cubicBezTo>
                <a:cubicBezTo>
                  <a:pt x="768006" y="39631"/>
                  <a:pt x="754460" y="55887"/>
                  <a:pt x="742719" y="73949"/>
                </a:cubicBezTo>
                <a:cubicBezTo>
                  <a:pt x="732785" y="88399"/>
                  <a:pt x="724657" y="105558"/>
                  <a:pt x="719238" y="123620"/>
                </a:cubicBezTo>
                <a:cubicBezTo>
                  <a:pt x="712916" y="144392"/>
                  <a:pt x="710207" y="166067"/>
                  <a:pt x="712013" y="187741"/>
                </a:cubicBezTo>
                <a:cubicBezTo>
                  <a:pt x="712916" y="210319"/>
                  <a:pt x="718335" y="232897"/>
                  <a:pt x="726463" y="254572"/>
                </a:cubicBezTo>
                <a:cubicBezTo>
                  <a:pt x="734591" y="276246"/>
                  <a:pt x="745428" y="297921"/>
                  <a:pt x="762587" y="318693"/>
                </a:cubicBezTo>
                <a:cubicBezTo>
                  <a:pt x="778844" y="339464"/>
                  <a:pt x="799615" y="360236"/>
                  <a:pt x="826708" y="381007"/>
                </a:cubicBezTo>
                <a:cubicBezTo>
                  <a:pt x="885411" y="425260"/>
                  <a:pt x="955853" y="460481"/>
                  <a:pt x="1020877" y="494799"/>
                </a:cubicBezTo>
                <a:cubicBezTo>
                  <a:pt x="1053389" y="512861"/>
                  <a:pt x="1084095" y="529117"/>
                  <a:pt x="1110285" y="545373"/>
                </a:cubicBezTo>
                <a:cubicBezTo>
                  <a:pt x="1135573" y="561629"/>
                  <a:pt x="1158150" y="577885"/>
                  <a:pt x="1175309" y="595045"/>
                </a:cubicBezTo>
                <a:cubicBezTo>
                  <a:pt x="1201500" y="622138"/>
                  <a:pt x="1217756" y="653747"/>
                  <a:pt x="1232205" y="687162"/>
                </a:cubicBezTo>
                <a:lnTo>
                  <a:pt x="1204209" y="684452"/>
                </a:lnTo>
                <a:cubicBezTo>
                  <a:pt x="1169891" y="644716"/>
                  <a:pt x="1133766" y="606785"/>
                  <a:pt x="1090417" y="582401"/>
                </a:cubicBezTo>
                <a:cubicBezTo>
                  <a:pt x="1064227" y="567951"/>
                  <a:pt x="1036230" y="558920"/>
                  <a:pt x="1009137" y="553501"/>
                </a:cubicBezTo>
                <a:cubicBezTo>
                  <a:pt x="982947" y="548083"/>
                  <a:pt x="957660" y="545373"/>
                  <a:pt x="936888" y="544470"/>
                </a:cubicBezTo>
                <a:cubicBezTo>
                  <a:pt x="915213" y="543567"/>
                  <a:pt x="898054" y="542664"/>
                  <a:pt x="879089" y="543567"/>
                </a:cubicBezTo>
                <a:cubicBezTo>
                  <a:pt x="860124" y="544470"/>
                  <a:pt x="841158" y="547179"/>
                  <a:pt x="817677" y="552598"/>
                </a:cubicBezTo>
                <a:cubicBezTo>
                  <a:pt x="788778" y="559823"/>
                  <a:pt x="750847" y="570660"/>
                  <a:pt x="713820" y="582401"/>
                </a:cubicBezTo>
                <a:cubicBezTo>
                  <a:pt x="694854" y="587819"/>
                  <a:pt x="676792" y="593238"/>
                  <a:pt x="657827" y="599560"/>
                </a:cubicBezTo>
                <a:cubicBezTo>
                  <a:pt x="574740" y="623041"/>
                  <a:pt x="536810" y="626653"/>
                  <a:pt x="467270" y="551695"/>
                </a:cubicBezTo>
                <a:cubicBezTo>
                  <a:pt x="456433" y="539955"/>
                  <a:pt x="449208" y="526408"/>
                  <a:pt x="444693" y="511055"/>
                </a:cubicBezTo>
                <a:cubicBezTo>
                  <a:pt x="440177" y="494799"/>
                  <a:pt x="439274" y="476737"/>
                  <a:pt x="441080" y="455965"/>
                </a:cubicBezTo>
                <a:cubicBezTo>
                  <a:pt x="442886" y="434291"/>
                  <a:pt x="448305" y="409907"/>
                  <a:pt x="454627" y="384620"/>
                </a:cubicBezTo>
                <a:cubicBezTo>
                  <a:pt x="461852" y="358429"/>
                  <a:pt x="469980" y="330433"/>
                  <a:pt x="479011" y="302437"/>
                </a:cubicBezTo>
                <a:cubicBezTo>
                  <a:pt x="483526" y="287987"/>
                  <a:pt x="475398" y="272634"/>
                  <a:pt x="460948" y="268118"/>
                </a:cubicBezTo>
                <a:cubicBezTo>
                  <a:pt x="446499" y="263603"/>
                  <a:pt x="431146" y="271731"/>
                  <a:pt x="426630" y="286180"/>
                </a:cubicBezTo>
                <a:cubicBezTo>
                  <a:pt x="417599" y="314177"/>
                  <a:pt x="409471" y="342173"/>
                  <a:pt x="402246" y="370170"/>
                </a:cubicBezTo>
                <a:cubicBezTo>
                  <a:pt x="395021" y="398166"/>
                  <a:pt x="389603" y="425260"/>
                  <a:pt x="386893" y="450547"/>
                </a:cubicBezTo>
                <a:cubicBezTo>
                  <a:pt x="384184" y="477640"/>
                  <a:pt x="385990" y="502024"/>
                  <a:pt x="391409" y="524602"/>
                </a:cubicBezTo>
                <a:cubicBezTo>
                  <a:pt x="397731" y="548083"/>
                  <a:pt x="409471" y="569757"/>
                  <a:pt x="426630" y="588723"/>
                </a:cubicBezTo>
                <a:cubicBezTo>
                  <a:pt x="441983" y="604979"/>
                  <a:pt x="460948" y="618525"/>
                  <a:pt x="482623" y="632072"/>
                </a:cubicBezTo>
                <a:cubicBezTo>
                  <a:pt x="462755" y="632975"/>
                  <a:pt x="442886" y="632975"/>
                  <a:pt x="422115" y="632072"/>
                </a:cubicBezTo>
                <a:cubicBezTo>
                  <a:pt x="395021" y="630266"/>
                  <a:pt x="367928" y="624847"/>
                  <a:pt x="342641" y="615816"/>
                </a:cubicBezTo>
                <a:cubicBezTo>
                  <a:pt x="317354" y="606785"/>
                  <a:pt x="292970" y="593238"/>
                  <a:pt x="270392" y="574273"/>
                </a:cubicBezTo>
                <a:cubicBezTo>
                  <a:pt x="249620" y="556211"/>
                  <a:pt x="230655" y="534536"/>
                  <a:pt x="213496" y="507443"/>
                </a:cubicBezTo>
                <a:cubicBezTo>
                  <a:pt x="180081" y="451450"/>
                  <a:pt x="152987" y="372879"/>
                  <a:pt x="134022" y="292502"/>
                </a:cubicBezTo>
                <a:cubicBezTo>
                  <a:pt x="129507" y="273537"/>
                  <a:pt x="122282" y="252766"/>
                  <a:pt x="96092" y="260893"/>
                </a:cubicBezTo>
                <a:cubicBezTo>
                  <a:pt x="81642" y="265409"/>
                  <a:pt x="73514" y="279859"/>
                  <a:pt x="77126" y="294308"/>
                </a:cubicBezTo>
                <a:cubicBezTo>
                  <a:pt x="101510" y="381910"/>
                  <a:pt x="126797" y="469512"/>
                  <a:pt x="165631" y="535439"/>
                </a:cubicBezTo>
                <a:cubicBezTo>
                  <a:pt x="185500" y="567951"/>
                  <a:pt x="208077" y="595045"/>
                  <a:pt x="233365" y="616719"/>
                </a:cubicBezTo>
                <a:cubicBezTo>
                  <a:pt x="260458" y="639297"/>
                  <a:pt x="290260" y="656456"/>
                  <a:pt x="322773" y="668197"/>
                </a:cubicBezTo>
                <a:cubicBezTo>
                  <a:pt x="353478" y="679034"/>
                  <a:pt x="385087" y="685356"/>
                  <a:pt x="416696" y="687162"/>
                </a:cubicBezTo>
                <a:cubicBezTo>
                  <a:pt x="447402" y="688968"/>
                  <a:pt x="478107" y="688065"/>
                  <a:pt x="507007" y="686259"/>
                </a:cubicBezTo>
                <a:cubicBezTo>
                  <a:pt x="535907" y="684452"/>
                  <a:pt x="563000" y="679034"/>
                  <a:pt x="590093" y="673615"/>
                </a:cubicBezTo>
                <a:cubicBezTo>
                  <a:pt x="616284" y="668197"/>
                  <a:pt x="643377" y="660972"/>
                  <a:pt x="671373" y="652844"/>
                </a:cubicBezTo>
                <a:lnTo>
                  <a:pt x="728269" y="635685"/>
                </a:lnTo>
                <a:cubicBezTo>
                  <a:pt x="764394" y="624847"/>
                  <a:pt x="799615" y="614010"/>
                  <a:pt x="828515" y="606785"/>
                </a:cubicBezTo>
                <a:cubicBezTo>
                  <a:pt x="848383" y="602269"/>
                  <a:pt x="865542" y="599560"/>
                  <a:pt x="880895" y="598657"/>
                </a:cubicBezTo>
                <a:cubicBezTo>
                  <a:pt x="896248" y="597754"/>
                  <a:pt x="912504" y="598657"/>
                  <a:pt x="932373" y="599560"/>
                </a:cubicBezTo>
                <a:cubicBezTo>
                  <a:pt x="952241" y="600463"/>
                  <a:pt x="974819" y="603172"/>
                  <a:pt x="997396" y="607688"/>
                </a:cubicBezTo>
                <a:cubicBezTo>
                  <a:pt x="1019974" y="612204"/>
                  <a:pt x="1042552" y="619428"/>
                  <a:pt x="1063324" y="630266"/>
                </a:cubicBezTo>
                <a:cubicBezTo>
                  <a:pt x="1084095" y="642006"/>
                  <a:pt x="1103061" y="658262"/>
                  <a:pt x="1122026" y="677228"/>
                </a:cubicBezTo>
                <a:cubicBezTo>
                  <a:pt x="1090417" y="674518"/>
                  <a:pt x="1067839" y="674518"/>
                  <a:pt x="1059711" y="681743"/>
                </a:cubicBezTo>
                <a:cubicBezTo>
                  <a:pt x="1050680" y="689871"/>
                  <a:pt x="1061517" y="707030"/>
                  <a:pt x="1050680" y="717868"/>
                </a:cubicBezTo>
                <a:cubicBezTo>
                  <a:pt x="1039843" y="728705"/>
                  <a:pt x="1007331" y="733220"/>
                  <a:pt x="973013" y="736833"/>
                </a:cubicBezTo>
                <a:cubicBezTo>
                  <a:pt x="938694" y="740445"/>
                  <a:pt x="902570" y="743155"/>
                  <a:pt x="907988" y="753992"/>
                </a:cubicBezTo>
                <a:cubicBezTo>
                  <a:pt x="913407" y="764829"/>
                  <a:pt x="958563" y="782892"/>
                  <a:pt x="1002815" y="791923"/>
                </a:cubicBezTo>
                <a:cubicBezTo>
                  <a:pt x="1047067" y="800051"/>
                  <a:pt x="1088611" y="796438"/>
                  <a:pt x="1130154" y="828950"/>
                </a:cubicBezTo>
                <a:cubicBezTo>
                  <a:pt x="1171697" y="861462"/>
                  <a:pt x="1213240" y="928292"/>
                  <a:pt x="1249365" y="1002348"/>
                </a:cubicBezTo>
                <a:cubicBezTo>
                  <a:pt x="1286392" y="1076403"/>
                  <a:pt x="1317098" y="1156779"/>
                  <a:pt x="1321614" y="1219094"/>
                </a:cubicBezTo>
                <a:cubicBezTo>
                  <a:pt x="1326129" y="1281409"/>
                  <a:pt x="1302648" y="1325661"/>
                  <a:pt x="1257493" y="1338305"/>
                </a:cubicBezTo>
                <a:cubicBezTo>
                  <a:pt x="1212337" y="1350046"/>
                  <a:pt x="1144604" y="1330177"/>
                  <a:pt x="1078676" y="1299471"/>
                </a:cubicBezTo>
                <a:cubicBezTo>
                  <a:pt x="1012749" y="1268765"/>
                  <a:pt x="948628" y="1227222"/>
                  <a:pt x="895345" y="1200129"/>
                </a:cubicBezTo>
                <a:cubicBezTo>
                  <a:pt x="842061" y="1173036"/>
                  <a:pt x="800518" y="1160392"/>
                  <a:pt x="764394" y="1161295"/>
                </a:cubicBezTo>
                <a:cubicBezTo>
                  <a:pt x="728269" y="1162198"/>
                  <a:pt x="698467" y="1176648"/>
                  <a:pt x="674083" y="1190195"/>
                </a:cubicBezTo>
                <a:cubicBezTo>
                  <a:pt x="649699" y="1204644"/>
                  <a:pt x="630733" y="1219094"/>
                  <a:pt x="609059" y="1219997"/>
                </a:cubicBezTo>
                <a:cubicBezTo>
                  <a:pt x="587384" y="1220900"/>
                  <a:pt x="563000" y="1210063"/>
                  <a:pt x="539519" y="1181164"/>
                </a:cubicBezTo>
                <a:cubicBezTo>
                  <a:pt x="516038" y="1152264"/>
                  <a:pt x="492557" y="1106205"/>
                  <a:pt x="488945" y="1108915"/>
                </a:cubicBezTo>
                <a:cubicBezTo>
                  <a:pt x="484429" y="1110721"/>
                  <a:pt x="498879" y="1161295"/>
                  <a:pt x="516038" y="1201935"/>
                </a:cubicBezTo>
                <a:cubicBezTo>
                  <a:pt x="533197" y="1242575"/>
                  <a:pt x="553969" y="1272378"/>
                  <a:pt x="546744" y="1318437"/>
                </a:cubicBezTo>
                <a:cubicBezTo>
                  <a:pt x="540422" y="1365398"/>
                  <a:pt x="507007" y="1427713"/>
                  <a:pt x="474495" y="1483706"/>
                </a:cubicBezTo>
                <a:cubicBezTo>
                  <a:pt x="441080" y="1539699"/>
                  <a:pt x="408568" y="1588467"/>
                  <a:pt x="375153" y="1619173"/>
                </a:cubicBezTo>
                <a:cubicBezTo>
                  <a:pt x="342641" y="1649878"/>
                  <a:pt x="309226" y="1662522"/>
                  <a:pt x="282133" y="1673359"/>
                </a:cubicBezTo>
                <a:cubicBezTo>
                  <a:pt x="255039" y="1684197"/>
                  <a:pt x="233365" y="1692325"/>
                  <a:pt x="233365" y="1706774"/>
                </a:cubicBezTo>
                <a:cubicBezTo>
                  <a:pt x="233365" y="1721224"/>
                  <a:pt x="255039" y="1741093"/>
                  <a:pt x="240589" y="1773604"/>
                </a:cubicBezTo>
                <a:cubicBezTo>
                  <a:pt x="226140" y="1806117"/>
                  <a:pt x="175565" y="1850369"/>
                  <a:pt x="134022" y="1888299"/>
                </a:cubicBezTo>
                <a:cubicBezTo>
                  <a:pt x="91576" y="1927133"/>
                  <a:pt x="57258" y="1960548"/>
                  <a:pt x="33777" y="1984030"/>
                </a:cubicBezTo>
                <a:cubicBezTo>
                  <a:pt x="10296" y="2007510"/>
                  <a:pt x="-2347" y="2021960"/>
                  <a:pt x="362" y="2048150"/>
                </a:cubicBezTo>
                <a:cubicBezTo>
                  <a:pt x="3071" y="2074341"/>
                  <a:pt x="22036" y="2111368"/>
                  <a:pt x="37389" y="2131237"/>
                </a:cubicBezTo>
                <a:cubicBezTo>
                  <a:pt x="52742" y="2151105"/>
                  <a:pt x="64483" y="2153814"/>
                  <a:pt x="66289" y="2142977"/>
                </a:cubicBezTo>
                <a:cubicBezTo>
                  <a:pt x="68095" y="2131237"/>
                  <a:pt x="60870" y="2105046"/>
                  <a:pt x="80739" y="2062600"/>
                </a:cubicBezTo>
                <a:cubicBezTo>
                  <a:pt x="99704" y="2019251"/>
                  <a:pt x="145763" y="1958742"/>
                  <a:pt x="193627" y="1901846"/>
                </a:cubicBezTo>
                <a:cubicBezTo>
                  <a:pt x="240589" y="1844950"/>
                  <a:pt x="289357" y="1789861"/>
                  <a:pt x="361606" y="1757348"/>
                </a:cubicBezTo>
                <a:cubicBezTo>
                  <a:pt x="432952" y="1723933"/>
                  <a:pt x="527779" y="1713096"/>
                  <a:pt x="587384" y="1702259"/>
                </a:cubicBezTo>
                <a:cubicBezTo>
                  <a:pt x="646989" y="1692325"/>
                  <a:pt x="671373" y="1683293"/>
                  <a:pt x="690339" y="1662522"/>
                </a:cubicBezTo>
                <a:cubicBezTo>
                  <a:pt x="709304" y="1640847"/>
                  <a:pt x="721947" y="1606529"/>
                  <a:pt x="740010" y="1584854"/>
                </a:cubicBezTo>
                <a:cubicBezTo>
                  <a:pt x="758975" y="1562277"/>
                  <a:pt x="783359" y="1552342"/>
                  <a:pt x="830321" y="1571308"/>
                </a:cubicBezTo>
                <a:cubicBezTo>
                  <a:pt x="877283" y="1590273"/>
                  <a:pt x="947725" y="1637235"/>
                  <a:pt x="1027199" y="1664328"/>
                </a:cubicBezTo>
                <a:cubicBezTo>
                  <a:pt x="1106673" y="1690518"/>
                  <a:pt x="1195178" y="1696840"/>
                  <a:pt x="1267427" y="1704065"/>
                </a:cubicBezTo>
                <a:cubicBezTo>
                  <a:pt x="1339676" y="1712193"/>
                  <a:pt x="1395668" y="1722127"/>
                  <a:pt x="1464305" y="1709484"/>
                </a:cubicBezTo>
                <a:cubicBezTo>
                  <a:pt x="1532038" y="1696840"/>
                  <a:pt x="1612415" y="1660716"/>
                  <a:pt x="1667505" y="1633622"/>
                </a:cubicBezTo>
                <a:cubicBezTo>
                  <a:pt x="1722595" y="1606529"/>
                  <a:pt x="1753301" y="1590273"/>
                  <a:pt x="1781297" y="1581242"/>
                </a:cubicBezTo>
                <a:cubicBezTo>
                  <a:pt x="1809294" y="1572211"/>
                  <a:pt x="1834581" y="1572211"/>
                  <a:pt x="1843612" y="1603820"/>
                </a:cubicBezTo>
                <a:cubicBezTo>
                  <a:pt x="1852643" y="1635428"/>
                  <a:pt x="1843612" y="1698646"/>
                  <a:pt x="1827356" y="1757348"/>
                </a:cubicBezTo>
                <a:cubicBezTo>
                  <a:pt x="1811100" y="1816051"/>
                  <a:pt x="1786716" y="1870237"/>
                  <a:pt x="1774072" y="1921715"/>
                </a:cubicBezTo>
                <a:cubicBezTo>
                  <a:pt x="1762332" y="1973192"/>
                  <a:pt x="1762332" y="2021960"/>
                  <a:pt x="1774975" y="2020154"/>
                </a:cubicBezTo>
                <a:cubicBezTo>
                  <a:pt x="1788522" y="2019251"/>
                  <a:pt x="1815615" y="1966870"/>
                  <a:pt x="1839999" y="1908168"/>
                </a:cubicBezTo>
                <a:cubicBezTo>
                  <a:pt x="1863480" y="1849466"/>
                  <a:pt x="1883348" y="1783539"/>
                  <a:pt x="1897798" y="1722127"/>
                </a:cubicBezTo>
                <a:cubicBezTo>
                  <a:pt x="1912248" y="1660716"/>
                  <a:pt x="1921279" y="1602917"/>
                  <a:pt x="1922182" y="1562277"/>
                </a:cubicBezTo>
                <a:cubicBezTo>
                  <a:pt x="1923085" y="1521637"/>
                  <a:pt x="1917667" y="1497253"/>
                  <a:pt x="1886961" y="1494543"/>
                </a:cubicBezTo>
                <a:cubicBezTo>
                  <a:pt x="1856255" y="1491834"/>
                  <a:pt x="1800262" y="1510799"/>
                  <a:pt x="1746979" y="1527958"/>
                </a:cubicBezTo>
                <a:cubicBezTo>
                  <a:pt x="1693695" y="1545117"/>
                  <a:pt x="1644024" y="1560470"/>
                  <a:pt x="1613318" y="1556858"/>
                </a:cubicBezTo>
                <a:cubicBezTo>
                  <a:pt x="1583516" y="1553246"/>
                  <a:pt x="1573581" y="1529765"/>
                  <a:pt x="1582613" y="1490028"/>
                </a:cubicBezTo>
                <a:cubicBezTo>
                  <a:pt x="1591644" y="1449388"/>
                  <a:pt x="1620543" y="1389782"/>
                  <a:pt x="1614221" y="1325661"/>
                </a:cubicBezTo>
                <a:cubicBezTo>
                  <a:pt x="1607900" y="1260637"/>
                  <a:pt x="1566356" y="1191098"/>
                  <a:pt x="1515782" y="1124268"/>
                </a:cubicBezTo>
                <a:cubicBezTo>
                  <a:pt x="1464305" y="1057437"/>
                  <a:pt x="1404700" y="994219"/>
                  <a:pt x="1366769" y="949064"/>
                </a:cubicBezTo>
                <a:cubicBezTo>
                  <a:pt x="1328838" y="903908"/>
                  <a:pt x="1312582" y="876815"/>
                  <a:pt x="1304454" y="855140"/>
                </a:cubicBezTo>
                <a:cubicBezTo>
                  <a:pt x="1295423" y="832563"/>
                  <a:pt x="1293617" y="816307"/>
                  <a:pt x="1318001" y="805469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 w="9031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>
              <a:latin typeface="+mj-ea"/>
              <a:ea typeface="+mj-ea"/>
            </a:endParaRPr>
          </a:p>
        </p:txBody>
      </p:sp>
      <p:sp>
        <p:nvSpPr>
          <p:cNvPr id="15" name="矩形 14">
            <a:extLst>
              <a:ext uri="{FF2B5EF4-FFF2-40B4-BE49-F238E27FC236}">
                <a16:creationId xmlns:a16="http://schemas.microsoft.com/office/drawing/2014/main" id="{357EF69D-4A6F-4383-8691-E7C6D7839FAC}"/>
              </a:ext>
            </a:extLst>
          </p:cNvPr>
          <p:cNvSpPr/>
          <p:nvPr userDrawn="1"/>
        </p:nvSpPr>
        <p:spPr>
          <a:xfrm flipH="1">
            <a:off x="0" y="1491700"/>
            <a:ext cx="12192000" cy="4601255"/>
          </a:xfrm>
          <a:prstGeom prst="rect">
            <a:avLst/>
          </a:prstGeom>
          <a:gradFill>
            <a:gsLst>
              <a:gs pos="0">
                <a:schemeClr val="bg1"/>
              </a:gs>
              <a:gs pos="100000">
                <a:schemeClr val="bg1">
                  <a:lumMod val="95000"/>
                </a:schemeClr>
              </a:gs>
            </a:gsLst>
            <a:lin ang="5400000" scaled="0"/>
          </a:gradFill>
          <a:ln w="38100">
            <a:noFill/>
          </a:ln>
          <a:effectLst>
            <a:innerShdw blurRad="127000" dist="63500" dir="16200000">
              <a:prstClr val="black">
                <a:alpha val="33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6" name="任意多边形: 形状 15">
            <a:extLst>
              <a:ext uri="{FF2B5EF4-FFF2-40B4-BE49-F238E27FC236}">
                <a16:creationId xmlns:a16="http://schemas.microsoft.com/office/drawing/2014/main" id="{64060F9F-F046-4868-88BF-2636BEB6DDC5}"/>
              </a:ext>
            </a:extLst>
          </p:cNvPr>
          <p:cNvSpPr/>
          <p:nvPr userDrawn="1"/>
        </p:nvSpPr>
        <p:spPr>
          <a:xfrm>
            <a:off x="0" y="6090117"/>
            <a:ext cx="12192000" cy="132718"/>
          </a:xfrm>
          <a:custGeom>
            <a:avLst/>
            <a:gdLst>
              <a:gd name="connsiteX0" fmla="*/ 0 w 12192000"/>
              <a:gd name="connsiteY0" fmla="*/ 0 h 283030"/>
              <a:gd name="connsiteX1" fmla="*/ 12192000 w 12192000"/>
              <a:gd name="connsiteY1" fmla="*/ 0 h 283030"/>
              <a:gd name="connsiteX2" fmla="*/ 12192000 w 12192000"/>
              <a:gd name="connsiteY2" fmla="*/ 283030 h 283030"/>
              <a:gd name="connsiteX3" fmla="*/ 0 w 12192000"/>
              <a:gd name="connsiteY3" fmla="*/ 283030 h 2830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2000" h="283030">
                <a:moveTo>
                  <a:pt x="0" y="0"/>
                </a:moveTo>
                <a:lnTo>
                  <a:pt x="12192000" y="0"/>
                </a:lnTo>
                <a:lnTo>
                  <a:pt x="12192000" y="283030"/>
                </a:lnTo>
                <a:lnTo>
                  <a:pt x="0" y="283030"/>
                </a:lnTo>
                <a:close/>
              </a:path>
            </a:pathLst>
          </a:custGeom>
          <a:solidFill>
            <a:schemeClr val="accent2"/>
          </a:solidFill>
          <a:ln w="1459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 dirty="0"/>
          </a:p>
        </p:txBody>
      </p:sp>
      <p:sp>
        <p:nvSpPr>
          <p:cNvPr id="17" name="任意多边形: 形状 16">
            <a:extLst>
              <a:ext uri="{FF2B5EF4-FFF2-40B4-BE49-F238E27FC236}">
                <a16:creationId xmlns:a16="http://schemas.microsoft.com/office/drawing/2014/main" id="{2CA8563F-7078-45A6-93A7-B9B66C17DFA5}"/>
              </a:ext>
            </a:extLst>
          </p:cNvPr>
          <p:cNvSpPr/>
          <p:nvPr userDrawn="1"/>
        </p:nvSpPr>
        <p:spPr>
          <a:xfrm>
            <a:off x="86624" y="6090101"/>
            <a:ext cx="12038402" cy="132718"/>
          </a:xfrm>
          <a:custGeom>
            <a:avLst/>
            <a:gdLst>
              <a:gd name="connsiteX0" fmla="*/ 11841051 w 12038402"/>
              <a:gd name="connsiteY0" fmla="*/ 0 h 292536"/>
              <a:gd name="connsiteX1" fmla="*/ 12038402 w 12038402"/>
              <a:gd name="connsiteY1" fmla="*/ 0 h 292536"/>
              <a:gd name="connsiteX2" fmla="*/ 12038402 w 12038402"/>
              <a:gd name="connsiteY2" fmla="*/ 292536 h 292536"/>
              <a:gd name="connsiteX3" fmla="*/ 11841051 w 12038402"/>
              <a:gd name="connsiteY3" fmla="*/ 292536 h 292536"/>
              <a:gd name="connsiteX4" fmla="*/ 11402503 w 12038402"/>
              <a:gd name="connsiteY4" fmla="*/ 0 h 292536"/>
              <a:gd name="connsiteX5" fmla="*/ 11599854 w 12038402"/>
              <a:gd name="connsiteY5" fmla="*/ 0 h 292536"/>
              <a:gd name="connsiteX6" fmla="*/ 11599854 w 12038402"/>
              <a:gd name="connsiteY6" fmla="*/ 292536 h 292536"/>
              <a:gd name="connsiteX7" fmla="*/ 11402503 w 12038402"/>
              <a:gd name="connsiteY7" fmla="*/ 292536 h 292536"/>
              <a:gd name="connsiteX8" fmla="*/ 10963945 w 12038402"/>
              <a:gd name="connsiteY8" fmla="*/ 0 h 292536"/>
              <a:gd name="connsiteX9" fmla="*/ 11161296 w 12038402"/>
              <a:gd name="connsiteY9" fmla="*/ 0 h 292536"/>
              <a:gd name="connsiteX10" fmla="*/ 11161296 w 12038402"/>
              <a:gd name="connsiteY10" fmla="*/ 292536 h 292536"/>
              <a:gd name="connsiteX11" fmla="*/ 10963945 w 12038402"/>
              <a:gd name="connsiteY11" fmla="*/ 292536 h 292536"/>
              <a:gd name="connsiteX12" fmla="*/ 10525387 w 12038402"/>
              <a:gd name="connsiteY12" fmla="*/ 0 h 292536"/>
              <a:gd name="connsiteX13" fmla="*/ 10722738 w 12038402"/>
              <a:gd name="connsiteY13" fmla="*/ 0 h 292536"/>
              <a:gd name="connsiteX14" fmla="*/ 10722738 w 12038402"/>
              <a:gd name="connsiteY14" fmla="*/ 292536 h 292536"/>
              <a:gd name="connsiteX15" fmla="*/ 10525387 w 12038402"/>
              <a:gd name="connsiteY15" fmla="*/ 292536 h 292536"/>
              <a:gd name="connsiteX16" fmla="*/ 10086829 w 12038402"/>
              <a:gd name="connsiteY16" fmla="*/ 0 h 292536"/>
              <a:gd name="connsiteX17" fmla="*/ 10284180 w 12038402"/>
              <a:gd name="connsiteY17" fmla="*/ 0 h 292536"/>
              <a:gd name="connsiteX18" fmla="*/ 10284180 w 12038402"/>
              <a:gd name="connsiteY18" fmla="*/ 292536 h 292536"/>
              <a:gd name="connsiteX19" fmla="*/ 10086829 w 12038402"/>
              <a:gd name="connsiteY19" fmla="*/ 292536 h 292536"/>
              <a:gd name="connsiteX20" fmla="*/ 9648271 w 12038402"/>
              <a:gd name="connsiteY20" fmla="*/ 0 h 292536"/>
              <a:gd name="connsiteX21" fmla="*/ 9845622 w 12038402"/>
              <a:gd name="connsiteY21" fmla="*/ 0 h 292536"/>
              <a:gd name="connsiteX22" fmla="*/ 9845622 w 12038402"/>
              <a:gd name="connsiteY22" fmla="*/ 292536 h 292536"/>
              <a:gd name="connsiteX23" fmla="*/ 9648271 w 12038402"/>
              <a:gd name="connsiteY23" fmla="*/ 292536 h 292536"/>
              <a:gd name="connsiteX24" fmla="*/ 9209713 w 12038402"/>
              <a:gd name="connsiteY24" fmla="*/ 0 h 292536"/>
              <a:gd name="connsiteX25" fmla="*/ 9407064 w 12038402"/>
              <a:gd name="connsiteY25" fmla="*/ 0 h 292536"/>
              <a:gd name="connsiteX26" fmla="*/ 9407064 w 12038402"/>
              <a:gd name="connsiteY26" fmla="*/ 292536 h 292536"/>
              <a:gd name="connsiteX27" fmla="*/ 9209713 w 12038402"/>
              <a:gd name="connsiteY27" fmla="*/ 292536 h 292536"/>
              <a:gd name="connsiteX28" fmla="*/ 8771155 w 12038402"/>
              <a:gd name="connsiteY28" fmla="*/ 0 h 292536"/>
              <a:gd name="connsiteX29" fmla="*/ 8968506 w 12038402"/>
              <a:gd name="connsiteY29" fmla="*/ 0 h 292536"/>
              <a:gd name="connsiteX30" fmla="*/ 8968506 w 12038402"/>
              <a:gd name="connsiteY30" fmla="*/ 292536 h 292536"/>
              <a:gd name="connsiteX31" fmla="*/ 8771155 w 12038402"/>
              <a:gd name="connsiteY31" fmla="*/ 292536 h 292536"/>
              <a:gd name="connsiteX32" fmla="*/ 8332597 w 12038402"/>
              <a:gd name="connsiteY32" fmla="*/ 0 h 292536"/>
              <a:gd name="connsiteX33" fmla="*/ 8529948 w 12038402"/>
              <a:gd name="connsiteY33" fmla="*/ 0 h 292536"/>
              <a:gd name="connsiteX34" fmla="*/ 8529948 w 12038402"/>
              <a:gd name="connsiteY34" fmla="*/ 292536 h 292536"/>
              <a:gd name="connsiteX35" fmla="*/ 8332597 w 12038402"/>
              <a:gd name="connsiteY35" fmla="*/ 292536 h 292536"/>
              <a:gd name="connsiteX36" fmla="*/ 7894039 w 12038402"/>
              <a:gd name="connsiteY36" fmla="*/ 0 h 292536"/>
              <a:gd name="connsiteX37" fmla="*/ 8091390 w 12038402"/>
              <a:gd name="connsiteY37" fmla="*/ 0 h 292536"/>
              <a:gd name="connsiteX38" fmla="*/ 8091390 w 12038402"/>
              <a:gd name="connsiteY38" fmla="*/ 292536 h 292536"/>
              <a:gd name="connsiteX39" fmla="*/ 7894039 w 12038402"/>
              <a:gd name="connsiteY39" fmla="*/ 292536 h 292536"/>
              <a:gd name="connsiteX40" fmla="*/ 7455481 w 12038402"/>
              <a:gd name="connsiteY40" fmla="*/ 0 h 292536"/>
              <a:gd name="connsiteX41" fmla="*/ 7652832 w 12038402"/>
              <a:gd name="connsiteY41" fmla="*/ 0 h 292536"/>
              <a:gd name="connsiteX42" fmla="*/ 7652832 w 12038402"/>
              <a:gd name="connsiteY42" fmla="*/ 292536 h 292536"/>
              <a:gd name="connsiteX43" fmla="*/ 7455481 w 12038402"/>
              <a:gd name="connsiteY43" fmla="*/ 292536 h 292536"/>
              <a:gd name="connsiteX44" fmla="*/ 7016923 w 12038402"/>
              <a:gd name="connsiteY44" fmla="*/ 0 h 292536"/>
              <a:gd name="connsiteX45" fmla="*/ 7214274 w 12038402"/>
              <a:gd name="connsiteY45" fmla="*/ 0 h 292536"/>
              <a:gd name="connsiteX46" fmla="*/ 7214274 w 12038402"/>
              <a:gd name="connsiteY46" fmla="*/ 292536 h 292536"/>
              <a:gd name="connsiteX47" fmla="*/ 7016923 w 12038402"/>
              <a:gd name="connsiteY47" fmla="*/ 292536 h 292536"/>
              <a:gd name="connsiteX48" fmla="*/ 6578365 w 12038402"/>
              <a:gd name="connsiteY48" fmla="*/ 0 h 292536"/>
              <a:gd name="connsiteX49" fmla="*/ 6775716 w 12038402"/>
              <a:gd name="connsiteY49" fmla="*/ 0 h 292536"/>
              <a:gd name="connsiteX50" fmla="*/ 6775716 w 12038402"/>
              <a:gd name="connsiteY50" fmla="*/ 292536 h 292536"/>
              <a:gd name="connsiteX51" fmla="*/ 6578365 w 12038402"/>
              <a:gd name="connsiteY51" fmla="*/ 292536 h 292536"/>
              <a:gd name="connsiteX52" fmla="*/ 6139807 w 12038402"/>
              <a:gd name="connsiteY52" fmla="*/ 0 h 292536"/>
              <a:gd name="connsiteX53" fmla="*/ 6337158 w 12038402"/>
              <a:gd name="connsiteY53" fmla="*/ 0 h 292536"/>
              <a:gd name="connsiteX54" fmla="*/ 6337158 w 12038402"/>
              <a:gd name="connsiteY54" fmla="*/ 292536 h 292536"/>
              <a:gd name="connsiteX55" fmla="*/ 6139807 w 12038402"/>
              <a:gd name="connsiteY55" fmla="*/ 292536 h 292536"/>
              <a:gd name="connsiteX56" fmla="*/ 5701249 w 12038402"/>
              <a:gd name="connsiteY56" fmla="*/ 0 h 292536"/>
              <a:gd name="connsiteX57" fmla="*/ 5898600 w 12038402"/>
              <a:gd name="connsiteY57" fmla="*/ 0 h 292536"/>
              <a:gd name="connsiteX58" fmla="*/ 5898600 w 12038402"/>
              <a:gd name="connsiteY58" fmla="*/ 292536 h 292536"/>
              <a:gd name="connsiteX59" fmla="*/ 5701249 w 12038402"/>
              <a:gd name="connsiteY59" fmla="*/ 292536 h 292536"/>
              <a:gd name="connsiteX60" fmla="*/ 5262692 w 12038402"/>
              <a:gd name="connsiteY60" fmla="*/ 0 h 292536"/>
              <a:gd name="connsiteX61" fmla="*/ 5460042 w 12038402"/>
              <a:gd name="connsiteY61" fmla="*/ 0 h 292536"/>
              <a:gd name="connsiteX62" fmla="*/ 5460042 w 12038402"/>
              <a:gd name="connsiteY62" fmla="*/ 292536 h 292536"/>
              <a:gd name="connsiteX63" fmla="*/ 5262692 w 12038402"/>
              <a:gd name="connsiteY63" fmla="*/ 292536 h 292536"/>
              <a:gd name="connsiteX64" fmla="*/ 4824135 w 12038402"/>
              <a:gd name="connsiteY64" fmla="*/ 0 h 292536"/>
              <a:gd name="connsiteX65" fmla="*/ 5021484 w 12038402"/>
              <a:gd name="connsiteY65" fmla="*/ 0 h 292536"/>
              <a:gd name="connsiteX66" fmla="*/ 5021484 w 12038402"/>
              <a:gd name="connsiteY66" fmla="*/ 292536 h 292536"/>
              <a:gd name="connsiteX67" fmla="*/ 4824135 w 12038402"/>
              <a:gd name="connsiteY67" fmla="*/ 292536 h 292536"/>
              <a:gd name="connsiteX68" fmla="*/ 4385576 w 12038402"/>
              <a:gd name="connsiteY68" fmla="*/ 0 h 292536"/>
              <a:gd name="connsiteX69" fmla="*/ 4582927 w 12038402"/>
              <a:gd name="connsiteY69" fmla="*/ 0 h 292536"/>
              <a:gd name="connsiteX70" fmla="*/ 4582927 w 12038402"/>
              <a:gd name="connsiteY70" fmla="*/ 292536 h 292536"/>
              <a:gd name="connsiteX71" fmla="*/ 4385576 w 12038402"/>
              <a:gd name="connsiteY71" fmla="*/ 292536 h 292536"/>
              <a:gd name="connsiteX72" fmla="*/ 3947020 w 12038402"/>
              <a:gd name="connsiteY72" fmla="*/ 0 h 292536"/>
              <a:gd name="connsiteX73" fmla="*/ 4144368 w 12038402"/>
              <a:gd name="connsiteY73" fmla="*/ 0 h 292536"/>
              <a:gd name="connsiteX74" fmla="*/ 4144368 w 12038402"/>
              <a:gd name="connsiteY74" fmla="*/ 292536 h 292536"/>
              <a:gd name="connsiteX75" fmla="*/ 3947020 w 12038402"/>
              <a:gd name="connsiteY75" fmla="*/ 292536 h 292536"/>
              <a:gd name="connsiteX76" fmla="*/ 3508461 w 12038402"/>
              <a:gd name="connsiteY76" fmla="*/ 0 h 292536"/>
              <a:gd name="connsiteX77" fmla="*/ 3705813 w 12038402"/>
              <a:gd name="connsiteY77" fmla="*/ 0 h 292536"/>
              <a:gd name="connsiteX78" fmla="*/ 3705813 w 12038402"/>
              <a:gd name="connsiteY78" fmla="*/ 292536 h 292536"/>
              <a:gd name="connsiteX79" fmla="*/ 3508461 w 12038402"/>
              <a:gd name="connsiteY79" fmla="*/ 292536 h 292536"/>
              <a:gd name="connsiteX80" fmla="*/ 3069905 w 12038402"/>
              <a:gd name="connsiteY80" fmla="*/ 0 h 292536"/>
              <a:gd name="connsiteX81" fmla="*/ 3267257 w 12038402"/>
              <a:gd name="connsiteY81" fmla="*/ 0 h 292536"/>
              <a:gd name="connsiteX82" fmla="*/ 3267257 w 12038402"/>
              <a:gd name="connsiteY82" fmla="*/ 292536 h 292536"/>
              <a:gd name="connsiteX83" fmla="*/ 3069905 w 12038402"/>
              <a:gd name="connsiteY83" fmla="*/ 292536 h 292536"/>
              <a:gd name="connsiteX84" fmla="*/ 2631347 w 12038402"/>
              <a:gd name="connsiteY84" fmla="*/ 0 h 292536"/>
              <a:gd name="connsiteX85" fmla="*/ 2828698 w 12038402"/>
              <a:gd name="connsiteY85" fmla="*/ 0 h 292536"/>
              <a:gd name="connsiteX86" fmla="*/ 2828698 w 12038402"/>
              <a:gd name="connsiteY86" fmla="*/ 292536 h 292536"/>
              <a:gd name="connsiteX87" fmla="*/ 2631347 w 12038402"/>
              <a:gd name="connsiteY87" fmla="*/ 292536 h 292536"/>
              <a:gd name="connsiteX88" fmla="*/ 2192789 w 12038402"/>
              <a:gd name="connsiteY88" fmla="*/ 0 h 292536"/>
              <a:gd name="connsiteX89" fmla="*/ 2390140 w 12038402"/>
              <a:gd name="connsiteY89" fmla="*/ 0 h 292536"/>
              <a:gd name="connsiteX90" fmla="*/ 2390140 w 12038402"/>
              <a:gd name="connsiteY90" fmla="*/ 292536 h 292536"/>
              <a:gd name="connsiteX91" fmla="*/ 2192789 w 12038402"/>
              <a:gd name="connsiteY91" fmla="*/ 292536 h 292536"/>
              <a:gd name="connsiteX92" fmla="*/ 1754230 w 12038402"/>
              <a:gd name="connsiteY92" fmla="*/ 0 h 292536"/>
              <a:gd name="connsiteX93" fmla="*/ 1951581 w 12038402"/>
              <a:gd name="connsiteY93" fmla="*/ 0 h 292536"/>
              <a:gd name="connsiteX94" fmla="*/ 1951581 w 12038402"/>
              <a:gd name="connsiteY94" fmla="*/ 292536 h 292536"/>
              <a:gd name="connsiteX95" fmla="*/ 1754230 w 12038402"/>
              <a:gd name="connsiteY95" fmla="*/ 292536 h 292536"/>
              <a:gd name="connsiteX96" fmla="*/ 1315673 w 12038402"/>
              <a:gd name="connsiteY96" fmla="*/ 0 h 292536"/>
              <a:gd name="connsiteX97" fmla="*/ 1513024 w 12038402"/>
              <a:gd name="connsiteY97" fmla="*/ 0 h 292536"/>
              <a:gd name="connsiteX98" fmla="*/ 1513024 w 12038402"/>
              <a:gd name="connsiteY98" fmla="*/ 292536 h 292536"/>
              <a:gd name="connsiteX99" fmla="*/ 1315673 w 12038402"/>
              <a:gd name="connsiteY99" fmla="*/ 292536 h 292536"/>
              <a:gd name="connsiteX100" fmla="*/ 877115 w 12038402"/>
              <a:gd name="connsiteY100" fmla="*/ 0 h 292536"/>
              <a:gd name="connsiteX101" fmla="*/ 1074466 w 12038402"/>
              <a:gd name="connsiteY101" fmla="*/ 0 h 292536"/>
              <a:gd name="connsiteX102" fmla="*/ 1074466 w 12038402"/>
              <a:gd name="connsiteY102" fmla="*/ 292536 h 292536"/>
              <a:gd name="connsiteX103" fmla="*/ 877115 w 12038402"/>
              <a:gd name="connsiteY103" fmla="*/ 292536 h 292536"/>
              <a:gd name="connsiteX104" fmla="*/ 438557 w 12038402"/>
              <a:gd name="connsiteY104" fmla="*/ 0 h 292536"/>
              <a:gd name="connsiteX105" fmla="*/ 635908 w 12038402"/>
              <a:gd name="connsiteY105" fmla="*/ 0 h 292536"/>
              <a:gd name="connsiteX106" fmla="*/ 635908 w 12038402"/>
              <a:gd name="connsiteY106" fmla="*/ 292536 h 292536"/>
              <a:gd name="connsiteX107" fmla="*/ 438557 w 12038402"/>
              <a:gd name="connsiteY107" fmla="*/ 292536 h 292536"/>
              <a:gd name="connsiteX108" fmla="*/ 0 w 12038402"/>
              <a:gd name="connsiteY108" fmla="*/ 0 h 292536"/>
              <a:gd name="connsiteX109" fmla="*/ 197351 w 12038402"/>
              <a:gd name="connsiteY109" fmla="*/ 0 h 292536"/>
              <a:gd name="connsiteX110" fmla="*/ 197351 w 12038402"/>
              <a:gd name="connsiteY110" fmla="*/ 292536 h 292536"/>
              <a:gd name="connsiteX111" fmla="*/ 0 w 12038402"/>
              <a:gd name="connsiteY111" fmla="*/ 292536 h 2925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</a:cxnLst>
            <a:rect l="l" t="t" r="r" b="b"/>
            <a:pathLst>
              <a:path w="12038402" h="292536">
                <a:moveTo>
                  <a:pt x="11841051" y="0"/>
                </a:moveTo>
                <a:lnTo>
                  <a:pt x="12038402" y="0"/>
                </a:lnTo>
                <a:lnTo>
                  <a:pt x="12038402" y="292536"/>
                </a:lnTo>
                <a:lnTo>
                  <a:pt x="11841051" y="292536"/>
                </a:lnTo>
                <a:close/>
                <a:moveTo>
                  <a:pt x="11402503" y="0"/>
                </a:moveTo>
                <a:lnTo>
                  <a:pt x="11599854" y="0"/>
                </a:lnTo>
                <a:lnTo>
                  <a:pt x="11599854" y="292536"/>
                </a:lnTo>
                <a:lnTo>
                  <a:pt x="11402503" y="292536"/>
                </a:lnTo>
                <a:close/>
                <a:moveTo>
                  <a:pt x="10963945" y="0"/>
                </a:moveTo>
                <a:lnTo>
                  <a:pt x="11161296" y="0"/>
                </a:lnTo>
                <a:lnTo>
                  <a:pt x="11161296" y="292536"/>
                </a:lnTo>
                <a:lnTo>
                  <a:pt x="10963945" y="292536"/>
                </a:lnTo>
                <a:close/>
                <a:moveTo>
                  <a:pt x="10525387" y="0"/>
                </a:moveTo>
                <a:lnTo>
                  <a:pt x="10722738" y="0"/>
                </a:lnTo>
                <a:lnTo>
                  <a:pt x="10722738" y="292536"/>
                </a:lnTo>
                <a:lnTo>
                  <a:pt x="10525387" y="292536"/>
                </a:lnTo>
                <a:close/>
                <a:moveTo>
                  <a:pt x="10086829" y="0"/>
                </a:moveTo>
                <a:lnTo>
                  <a:pt x="10284180" y="0"/>
                </a:lnTo>
                <a:lnTo>
                  <a:pt x="10284180" y="292536"/>
                </a:lnTo>
                <a:lnTo>
                  <a:pt x="10086829" y="292536"/>
                </a:lnTo>
                <a:close/>
                <a:moveTo>
                  <a:pt x="9648271" y="0"/>
                </a:moveTo>
                <a:lnTo>
                  <a:pt x="9845622" y="0"/>
                </a:lnTo>
                <a:lnTo>
                  <a:pt x="9845622" y="292536"/>
                </a:lnTo>
                <a:lnTo>
                  <a:pt x="9648271" y="292536"/>
                </a:lnTo>
                <a:close/>
                <a:moveTo>
                  <a:pt x="9209713" y="0"/>
                </a:moveTo>
                <a:lnTo>
                  <a:pt x="9407064" y="0"/>
                </a:lnTo>
                <a:lnTo>
                  <a:pt x="9407064" y="292536"/>
                </a:lnTo>
                <a:lnTo>
                  <a:pt x="9209713" y="292536"/>
                </a:lnTo>
                <a:close/>
                <a:moveTo>
                  <a:pt x="8771155" y="0"/>
                </a:moveTo>
                <a:lnTo>
                  <a:pt x="8968506" y="0"/>
                </a:lnTo>
                <a:lnTo>
                  <a:pt x="8968506" y="292536"/>
                </a:lnTo>
                <a:lnTo>
                  <a:pt x="8771155" y="292536"/>
                </a:lnTo>
                <a:close/>
                <a:moveTo>
                  <a:pt x="8332597" y="0"/>
                </a:moveTo>
                <a:lnTo>
                  <a:pt x="8529948" y="0"/>
                </a:lnTo>
                <a:lnTo>
                  <a:pt x="8529948" y="292536"/>
                </a:lnTo>
                <a:lnTo>
                  <a:pt x="8332597" y="292536"/>
                </a:lnTo>
                <a:close/>
                <a:moveTo>
                  <a:pt x="7894039" y="0"/>
                </a:moveTo>
                <a:lnTo>
                  <a:pt x="8091390" y="0"/>
                </a:lnTo>
                <a:lnTo>
                  <a:pt x="8091390" y="292536"/>
                </a:lnTo>
                <a:lnTo>
                  <a:pt x="7894039" y="292536"/>
                </a:lnTo>
                <a:close/>
                <a:moveTo>
                  <a:pt x="7455481" y="0"/>
                </a:moveTo>
                <a:lnTo>
                  <a:pt x="7652832" y="0"/>
                </a:lnTo>
                <a:lnTo>
                  <a:pt x="7652832" y="292536"/>
                </a:lnTo>
                <a:lnTo>
                  <a:pt x="7455481" y="292536"/>
                </a:lnTo>
                <a:close/>
                <a:moveTo>
                  <a:pt x="7016923" y="0"/>
                </a:moveTo>
                <a:lnTo>
                  <a:pt x="7214274" y="0"/>
                </a:lnTo>
                <a:lnTo>
                  <a:pt x="7214274" y="292536"/>
                </a:lnTo>
                <a:lnTo>
                  <a:pt x="7016923" y="292536"/>
                </a:lnTo>
                <a:close/>
                <a:moveTo>
                  <a:pt x="6578365" y="0"/>
                </a:moveTo>
                <a:lnTo>
                  <a:pt x="6775716" y="0"/>
                </a:lnTo>
                <a:lnTo>
                  <a:pt x="6775716" y="292536"/>
                </a:lnTo>
                <a:lnTo>
                  <a:pt x="6578365" y="292536"/>
                </a:lnTo>
                <a:close/>
                <a:moveTo>
                  <a:pt x="6139807" y="0"/>
                </a:moveTo>
                <a:lnTo>
                  <a:pt x="6337158" y="0"/>
                </a:lnTo>
                <a:lnTo>
                  <a:pt x="6337158" y="292536"/>
                </a:lnTo>
                <a:lnTo>
                  <a:pt x="6139807" y="292536"/>
                </a:lnTo>
                <a:close/>
                <a:moveTo>
                  <a:pt x="5701249" y="0"/>
                </a:moveTo>
                <a:lnTo>
                  <a:pt x="5898600" y="0"/>
                </a:lnTo>
                <a:lnTo>
                  <a:pt x="5898600" y="292536"/>
                </a:lnTo>
                <a:lnTo>
                  <a:pt x="5701249" y="292536"/>
                </a:lnTo>
                <a:close/>
                <a:moveTo>
                  <a:pt x="5262692" y="0"/>
                </a:moveTo>
                <a:lnTo>
                  <a:pt x="5460042" y="0"/>
                </a:lnTo>
                <a:lnTo>
                  <a:pt x="5460042" y="292536"/>
                </a:lnTo>
                <a:lnTo>
                  <a:pt x="5262692" y="292536"/>
                </a:lnTo>
                <a:close/>
                <a:moveTo>
                  <a:pt x="4824135" y="0"/>
                </a:moveTo>
                <a:lnTo>
                  <a:pt x="5021484" y="0"/>
                </a:lnTo>
                <a:lnTo>
                  <a:pt x="5021484" y="292536"/>
                </a:lnTo>
                <a:lnTo>
                  <a:pt x="4824135" y="292536"/>
                </a:lnTo>
                <a:close/>
                <a:moveTo>
                  <a:pt x="4385576" y="0"/>
                </a:moveTo>
                <a:lnTo>
                  <a:pt x="4582927" y="0"/>
                </a:lnTo>
                <a:lnTo>
                  <a:pt x="4582927" y="292536"/>
                </a:lnTo>
                <a:lnTo>
                  <a:pt x="4385576" y="292536"/>
                </a:lnTo>
                <a:close/>
                <a:moveTo>
                  <a:pt x="3947020" y="0"/>
                </a:moveTo>
                <a:lnTo>
                  <a:pt x="4144368" y="0"/>
                </a:lnTo>
                <a:lnTo>
                  <a:pt x="4144368" y="292536"/>
                </a:lnTo>
                <a:lnTo>
                  <a:pt x="3947020" y="292536"/>
                </a:lnTo>
                <a:close/>
                <a:moveTo>
                  <a:pt x="3508461" y="0"/>
                </a:moveTo>
                <a:lnTo>
                  <a:pt x="3705813" y="0"/>
                </a:lnTo>
                <a:lnTo>
                  <a:pt x="3705813" y="292536"/>
                </a:lnTo>
                <a:lnTo>
                  <a:pt x="3508461" y="292536"/>
                </a:lnTo>
                <a:close/>
                <a:moveTo>
                  <a:pt x="3069905" y="0"/>
                </a:moveTo>
                <a:lnTo>
                  <a:pt x="3267257" y="0"/>
                </a:lnTo>
                <a:lnTo>
                  <a:pt x="3267257" y="292536"/>
                </a:lnTo>
                <a:lnTo>
                  <a:pt x="3069905" y="292536"/>
                </a:lnTo>
                <a:close/>
                <a:moveTo>
                  <a:pt x="2631347" y="0"/>
                </a:moveTo>
                <a:lnTo>
                  <a:pt x="2828698" y="0"/>
                </a:lnTo>
                <a:lnTo>
                  <a:pt x="2828698" y="292536"/>
                </a:lnTo>
                <a:lnTo>
                  <a:pt x="2631347" y="292536"/>
                </a:lnTo>
                <a:close/>
                <a:moveTo>
                  <a:pt x="2192789" y="0"/>
                </a:moveTo>
                <a:lnTo>
                  <a:pt x="2390140" y="0"/>
                </a:lnTo>
                <a:lnTo>
                  <a:pt x="2390140" y="292536"/>
                </a:lnTo>
                <a:lnTo>
                  <a:pt x="2192789" y="292536"/>
                </a:lnTo>
                <a:close/>
                <a:moveTo>
                  <a:pt x="1754230" y="0"/>
                </a:moveTo>
                <a:lnTo>
                  <a:pt x="1951581" y="0"/>
                </a:lnTo>
                <a:lnTo>
                  <a:pt x="1951581" y="292536"/>
                </a:lnTo>
                <a:lnTo>
                  <a:pt x="1754230" y="292536"/>
                </a:lnTo>
                <a:close/>
                <a:moveTo>
                  <a:pt x="1315673" y="0"/>
                </a:moveTo>
                <a:lnTo>
                  <a:pt x="1513024" y="0"/>
                </a:lnTo>
                <a:lnTo>
                  <a:pt x="1513024" y="292536"/>
                </a:lnTo>
                <a:lnTo>
                  <a:pt x="1315673" y="292536"/>
                </a:lnTo>
                <a:close/>
                <a:moveTo>
                  <a:pt x="877115" y="0"/>
                </a:moveTo>
                <a:lnTo>
                  <a:pt x="1074466" y="0"/>
                </a:lnTo>
                <a:lnTo>
                  <a:pt x="1074466" y="292536"/>
                </a:lnTo>
                <a:lnTo>
                  <a:pt x="877115" y="292536"/>
                </a:lnTo>
                <a:close/>
                <a:moveTo>
                  <a:pt x="438557" y="0"/>
                </a:moveTo>
                <a:lnTo>
                  <a:pt x="635908" y="0"/>
                </a:lnTo>
                <a:lnTo>
                  <a:pt x="635908" y="292536"/>
                </a:lnTo>
                <a:lnTo>
                  <a:pt x="438557" y="292536"/>
                </a:lnTo>
                <a:close/>
                <a:moveTo>
                  <a:pt x="0" y="0"/>
                </a:moveTo>
                <a:lnTo>
                  <a:pt x="197351" y="0"/>
                </a:lnTo>
                <a:lnTo>
                  <a:pt x="197351" y="292536"/>
                </a:lnTo>
                <a:lnTo>
                  <a:pt x="0" y="292536"/>
                </a:ln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 w="1459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/>
          </a:p>
        </p:txBody>
      </p:sp>
      <p:sp>
        <p:nvSpPr>
          <p:cNvPr id="18" name="平行四边形 17">
            <a:extLst>
              <a:ext uri="{FF2B5EF4-FFF2-40B4-BE49-F238E27FC236}">
                <a16:creationId xmlns:a16="http://schemas.microsoft.com/office/drawing/2014/main" id="{5D7E4E13-BE22-4E50-A1D9-338A71970DD1}"/>
              </a:ext>
            </a:extLst>
          </p:cNvPr>
          <p:cNvSpPr/>
          <p:nvPr userDrawn="1"/>
        </p:nvSpPr>
        <p:spPr>
          <a:xfrm flipH="1">
            <a:off x="510431" y="1387097"/>
            <a:ext cx="2943968" cy="104481"/>
          </a:xfrm>
          <a:prstGeom prst="parallelogram">
            <a:avLst>
              <a:gd name="adj" fmla="val 121483"/>
            </a:avLst>
          </a:prstGeom>
          <a:solidFill>
            <a:schemeClr val="accent2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9" name="任意多边形: 形状 18">
            <a:extLst>
              <a:ext uri="{FF2B5EF4-FFF2-40B4-BE49-F238E27FC236}">
                <a16:creationId xmlns:a16="http://schemas.microsoft.com/office/drawing/2014/main" id="{DFF7D89E-C6E9-4B45-8A39-A39EF5001166}"/>
              </a:ext>
            </a:extLst>
          </p:cNvPr>
          <p:cNvSpPr/>
          <p:nvPr userDrawn="1"/>
        </p:nvSpPr>
        <p:spPr>
          <a:xfrm rot="16200000">
            <a:off x="-335931" y="2060326"/>
            <a:ext cx="4336882" cy="2991700"/>
          </a:xfrm>
          <a:custGeom>
            <a:avLst/>
            <a:gdLst>
              <a:gd name="connsiteX0" fmla="*/ 4110077 w 4110077"/>
              <a:gd name="connsiteY0" fmla="*/ 0 h 2991700"/>
              <a:gd name="connsiteX1" fmla="*/ 4110077 w 4110077"/>
              <a:gd name="connsiteY1" fmla="*/ 2991700 h 2991700"/>
              <a:gd name="connsiteX2" fmla="*/ 0 w 4110077"/>
              <a:gd name="connsiteY2" fmla="*/ 2991700 h 2991700"/>
              <a:gd name="connsiteX3" fmla="*/ 962460 w 4110077"/>
              <a:gd name="connsiteY3" fmla="*/ 1495850 h 2991700"/>
              <a:gd name="connsiteX4" fmla="*/ 0 w 4110077"/>
              <a:gd name="connsiteY4" fmla="*/ 0 h 2991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110077" h="2991700">
                <a:moveTo>
                  <a:pt x="4110077" y="0"/>
                </a:moveTo>
                <a:lnTo>
                  <a:pt x="4110077" y="2991700"/>
                </a:lnTo>
                <a:lnTo>
                  <a:pt x="0" y="2991700"/>
                </a:lnTo>
                <a:lnTo>
                  <a:pt x="962460" y="1495850"/>
                </a:lnTo>
                <a:lnTo>
                  <a:pt x="0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  <a:effectLst>
            <a:outerShdw blurRad="127000" dist="63500" dir="5400000" algn="t" rotWithShape="0">
              <a:prstClr val="black">
                <a:alpha val="33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0" name="图形 32">
            <a:extLst>
              <a:ext uri="{FF2B5EF4-FFF2-40B4-BE49-F238E27FC236}">
                <a16:creationId xmlns:a16="http://schemas.microsoft.com/office/drawing/2014/main" id="{20BEE2A3-E3CF-42F3-9C38-49BD20255892}"/>
              </a:ext>
            </a:extLst>
          </p:cNvPr>
          <p:cNvSpPr/>
          <p:nvPr userDrawn="1"/>
        </p:nvSpPr>
        <p:spPr>
          <a:xfrm>
            <a:off x="936757" y="5047366"/>
            <a:ext cx="1791506" cy="1038984"/>
          </a:xfrm>
          <a:custGeom>
            <a:avLst/>
            <a:gdLst>
              <a:gd name="connsiteX0" fmla="*/ 1292454 w 2598095"/>
              <a:gd name="connsiteY0" fmla="*/ 6594 h 1506765"/>
              <a:gd name="connsiteX1" fmla="*/ 1091332 w 2598095"/>
              <a:gd name="connsiteY1" fmla="*/ 286846 h 1506765"/>
              <a:gd name="connsiteX2" fmla="*/ 1088035 w 2598095"/>
              <a:gd name="connsiteY2" fmla="*/ 296737 h 1506765"/>
              <a:gd name="connsiteX3" fmla="*/ 1091332 w 2598095"/>
              <a:gd name="connsiteY3" fmla="*/ 306629 h 1506765"/>
              <a:gd name="connsiteX4" fmla="*/ 1177056 w 2598095"/>
              <a:gd name="connsiteY4" fmla="*/ 356085 h 1506765"/>
              <a:gd name="connsiteX5" fmla="*/ 966043 w 2598095"/>
              <a:gd name="connsiteY5" fmla="*/ 580286 h 1506765"/>
              <a:gd name="connsiteX6" fmla="*/ 959449 w 2598095"/>
              <a:gd name="connsiteY6" fmla="*/ 590177 h 1506765"/>
              <a:gd name="connsiteX7" fmla="*/ 962746 w 2598095"/>
              <a:gd name="connsiteY7" fmla="*/ 600069 h 1506765"/>
              <a:gd name="connsiteX8" fmla="*/ 1068253 w 2598095"/>
              <a:gd name="connsiteY8" fmla="*/ 666010 h 1506765"/>
              <a:gd name="connsiteX9" fmla="*/ 814378 w 2598095"/>
              <a:gd name="connsiteY9" fmla="*/ 909994 h 1506765"/>
              <a:gd name="connsiteX10" fmla="*/ 807784 w 2598095"/>
              <a:gd name="connsiteY10" fmla="*/ 919885 h 1506765"/>
              <a:gd name="connsiteX11" fmla="*/ 811081 w 2598095"/>
              <a:gd name="connsiteY11" fmla="*/ 929777 h 1506765"/>
              <a:gd name="connsiteX12" fmla="*/ 1242998 w 2598095"/>
              <a:gd name="connsiteY12" fmla="*/ 1097928 h 1506765"/>
              <a:gd name="connsiteX13" fmla="*/ 1242998 w 2598095"/>
              <a:gd name="connsiteY13" fmla="*/ 1173761 h 1506765"/>
              <a:gd name="connsiteX14" fmla="*/ 392352 w 2598095"/>
              <a:gd name="connsiteY14" fmla="*/ 1318832 h 1506765"/>
              <a:gd name="connsiteX15" fmla="*/ 392352 w 2598095"/>
              <a:gd name="connsiteY15" fmla="*/ 1269376 h 1506765"/>
              <a:gd name="connsiteX16" fmla="*/ 652821 w 2598095"/>
              <a:gd name="connsiteY16" fmla="*/ 1170464 h 1506765"/>
              <a:gd name="connsiteX17" fmla="*/ 656118 w 2598095"/>
              <a:gd name="connsiteY17" fmla="*/ 1160572 h 1506765"/>
              <a:gd name="connsiteX18" fmla="*/ 649524 w 2598095"/>
              <a:gd name="connsiteY18" fmla="*/ 1150681 h 1506765"/>
              <a:gd name="connsiteX19" fmla="*/ 497858 w 2598095"/>
              <a:gd name="connsiteY19" fmla="*/ 1005610 h 1506765"/>
              <a:gd name="connsiteX20" fmla="*/ 557206 w 2598095"/>
              <a:gd name="connsiteY20" fmla="*/ 969342 h 1506765"/>
              <a:gd name="connsiteX21" fmla="*/ 560503 w 2598095"/>
              <a:gd name="connsiteY21" fmla="*/ 959450 h 1506765"/>
              <a:gd name="connsiteX22" fmla="*/ 553909 w 2598095"/>
              <a:gd name="connsiteY22" fmla="*/ 949559 h 1506765"/>
              <a:gd name="connsiteX23" fmla="*/ 431917 w 2598095"/>
              <a:gd name="connsiteY23" fmla="*/ 817676 h 1506765"/>
              <a:gd name="connsiteX24" fmla="*/ 484670 w 2598095"/>
              <a:gd name="connsiteY24" fmla="*/ 788002 h 1506765"/>
              <a:gd name="connsiteX25" fmla="*/ 487967 w 2598095"/>
              <a:gd name="connsiteY25" fmla="*/ 778111 h 1506765"/>
              <a:gd name="connsiteX26" fmla="*/ 484670 w 2598095"/>
              <a:gd name="connsiteY26" fmla="*/ 768220 h 1506765"/>
              <a:gd name="connsiteX27" fmla="*/ 369273 w 2598095"/>
              <a:gd name="connsiteY27" fmla="*/ 613257 h 1506765"/>
              <a:gd name="connsiteX28" fmla="*/ 359381 w 2598095"/>
              <a:gd name="connsiteY28" fmla="*/ 606663 h 1506765"/>
              <a:gd name="connsiteX29" fmla="*/ 349490 w 2598095"/>
              <a:gd name="connsiteY29" fmla="*/ 613257 h 1506765"/>
              <a:gd name="connsiteX30" fmla="*/ 234092 w 2598095"/>
              <a:gd name="connsiteY30" fmla="*/ 768220 h 1506765"/>
              <a:gd name="connsiteX31" fmla="*/ 230795 w 2598095"/>
              <a:gd name="connsiteY31" fmla="*/ 778111 h 1506765"/>
              <a:gd name="connsiteX32" fmla="*/ 234092 w 2598095"/>
              <a:gd name="connsiteY32" fmla="*/ 788002 h 1506765"/>
              <a:gd name="connsiteX33" fmla="*/ 283549 w 2598095"/>
              <a:gd name="connsiteY33" fmla="*/ 814379 h 1506765"/>
              <a:gd name="connsiteX34" fmla="*/ 161557 w 2598095"/>
              <a:gd name="connsiteY34" fmla="*/ 949559 h 1506765"/>
              <a:gd name="connsiteX35" fmla="*/ 154963 w 2598095"/>
              <a:gd name="connsiteY35" fmla="*/ 959450 h 1506765"/>
              <a:gd name="connsiteX36" fmla="*/ 158260 w 2598095"/>
              <a:gd name="connsiteY36" fmla="*/ 969342 h 1506765"/>
              <a:gd name="connsiteX37" fmla="*/ 217607 w 2598095"/>
              <a:gd name="connsiteY37" fmla="*/ 1005610 h 1506765"/>
              <a:gd name="connsiteX38" fmla="*/ 65942 w 2598095"/>
              <a:gd name="connsiteY38" fmla="*/ 1150681 h 1506765"/>
              <a:gd name="connsiteX39" fmla="*/ 65942 w 2598095"/>
              <a:gd name="connsiteY39" fmla="*/ 1163869 h 1506765"/>
              <a:gd name="connsiteX40" fmla="*/ 69239 w 2598095"/>
              <a:gd name="connsiteY40" fmla="*/ 1173761 h 1506765"/>
              <a:gd name="connsiteX41" fmla="*/ 329708 w 2598095"/>
              <a:gd name="connsiteY41" fmla="*/ 1272673 h 1506765"/>
              <a:gd name="connsiteX42" fmla="*/ 329708 w 2598095"/>
              <a:gd name="connsiteY42" fmla="*/ 1345209 h 1506765"/>
              <a:gd name="connsiteX43" fmla="*/ 6594 w 2598095"/>
              <a:gd name="connsiteY43" fmla="*/ 1483686 h 1506765"/>
              <a:gd name="connsiteX44" fmla="*/ 0 w 2598095"/>
              <a:gd name="connsiteY44" fmla="*/ 1496875 h 1506765"/>
              <a:gd name="connsiteX45" fmla="*/ 13188 w 2598095"/>
              <a:gd name="connsiteY45" fmla="*/ 1506766 h 1506765"/>
              <a:gd name="connsiteX46" fmla="*/ 2584908 w 2598095"/>
              <a:gd name="connsiteY46" fmla="*/ 1506766 h 1506765"/>
              <a:gd name="connsiteX47" fmla="*/ 2598096 w 2598095"/>
              <a:gd name="connsiteY47" fmla="*/ 1496875 h 1506765"/>
              <a:gd name="connsiteX48" fmla="*/ 2591502 w 2598095"/>
              <a:gd name="connsiteY48" fmla="*/ 1483686 h 1506765"/>
              <a:gd name="connsiteX49" fmla="*/ 2268388 w 2598095"/>
              <a:gd name="connsiteY49" fmla="*/ 1345209 h 1506765"/>
              <a:gd name="connsiteX50" fmla="*/ 2268388 w 2598095"/>
              <a:gd name="connsiteY50" fmla="*/ 1272673 h 1506765"/>
              <a:gd name="connsiteX51" fmla="*/ 2528857 w 2598095"/>
              <a:gd name="connsiteY51" fmla="*/ 1173761 h 1506765"/>
              <a:gd name="connsiteX52" fmla="*/ 2532155 w 2598095"/>
              <a:gd name="connsiteY52" fmla="*/ 1163869 h 1506765"/>
              <a:gd name="connsiteX53" fmla="*/ 2525560 w 2598095"/>
              <a:gd name="connsiteY53" fmla="*/ 1153978 h 1506765"/>
              <a:gd name="connsiteX54" fmla="*/ 2373895 w 2598095"/>
              <a:gd name="connsiteY54" fmla="*/ 1008907 h 1506765"/>
              <a:gd name="connsiteX55" fmla="*/ 2433242 w 2598095"/>
              <a:gd name="connsiteY55" fmla="*/ 972639 h 1506765"/>
              <a:gd name="connsiteX56" fmla="*/ 2436539 w 2598095"/>
              <a:gd name="connsiteY56" fmla="*/ 962748 h 1506765"/>
              <a:gd name="connsiteX57" fmla="*/ 2429945 w 2598095"/>
              <a:gd name="connsiteY57" fmla="*/ 952856 h 1506765"/>
              <a:gd name="connsiteX58" fmla="*/ 2307953 w 2598095"/>
              <a:gd name="connsiteY58" fmla="*/ 820973 h 1506765"/>
              <a:gd name="connsiteX59" fmla="*/ 2360706 w 2598095"/>
              <a:gd name="connsiteY59" fmla="*/ 791299 h 1506765"/>
              <a:gd name="connsiteX60" fmla="*/ 2364003 w 2598095"/>
              <a:gd name="connsiteY60" fmla="*/ 781408 h 1506765"/>
              <a:gd name="connsiteX61" fmla="*/ 2360706 w 2598095"/>
              <a:gd name="connsiteY61" fmla="*/ 771517 h 1506765"/>
              <a:gd name="connsiteX62" fmla="*/ 2245309 w 2598095"/>
              <a:gd name="connsiteY62" fmla="*/ 613257 h 1506765"/>
              <a:gd name="connsiteX63" fmla="*/ 2235418 w 2598095"/>
              <a:gd name="connsiteY63" fmla="*/ 606663 h 1506765"/>
              <a:gd name="connsiteX64" fmla="*/ 2225526 w 2598095"/>
              <a:gd name="connsiteY64" fmla="*/ 613257 h 1506765"/>
              <a:gd name="connsiteX65" fmla="*/ 2110129 w 2598095"/>
              <a:gd name="connsiteY65" fmla="*/ 771517 h 1506765"/>
              <a:gd name="connsiteX66" fmla="*/ 2106832 w 2598095"/>
              <a:gd name="connsiteY66" fmla="*/ 781408 h 1506765"/>
              <a:gd name="connsiteX67" fmla="*/ 2110129 w 2598095"/>
              <a:gd name="connsiteY67" fmla="*/ 791299 h 1506765"/>
              <a:gd name="connsiteX68" fmla="*/ 2159585 w 2598095"/>
              <a:gd name="connsiteY68" fmla="*/ 817676 h 1506765"/>
              <a:gd name="connsiteX69" fmla="*/ 2037593 w 2598095"/>
              <a:gd name="connsiteY69" fmla="*/ 952856 h 1506765"/>
              <a:gd name="connsiteX70" fmla="*/ 2030999 w 2598095"/>
              <a:gd name="connsiteY70" fmla="*/ 962748 h 1506765"/>
              <a:gd name="connsiteX71" fmla="*/ 2034296 w 2598095"/>
              <a:gd name="connsiteY71" fmla="*/ 972639 h 1506765"/>
              <a:gd name="connsiteX72" fmla="*/ 2093643 w 2598095"/>
              <a:gd name="connsiteY72" fmla="*/ 1008907 h 1506765"/>
              <a:gd name="connsiteX73" fmla="*/ 1941978 w 2598095"/>
              <a:gd name="connsiteY73" fmla="*/ 1153978 h 1506765"/>
              <a:gd name="connsiteX74" fmla="*/ 1935384 w 2598095"/>
              <a:gd name="connsiteY74" fmla="*/ 1163869 h 1506765"/>
              <a:gd name="connsiteX75" fmla="*/ 1938681 w 2598095"/>
              <a:gd name="connsiteY75" fmla="*/ 1173761 h 1506765"/>
              <a:gd name="connsiteX76" fmla="*/ 2199150 w 2598095"/>
              <a:gd name="connsiteY76" fmla="*/ 1272673 h 1506765"/>
              <a:gd name="connsiteX77" fmla="*/ 2199150 w 2598095"/>
              <a:gd name="connsiteY77" fmla="*/ 1318832 h 1506765"/>
              <a:gd name="connsiteX78" fmla="*/ 1351801 w 2598095"/>
              <a:gd name="connsiteY78" fmla="*/ 1173761 h 1506765"/>
              <a:gd name="connsiteX79" fmla="*/ 1351801 w 2598095"/>
              <a:gd name="connsiteY79" fmla="*/ 1097928 h 1506765"/>
              <a:gd name="connsiteX80" fmla="*/ 1783718 w 2598095"/>
              <a:gd name="connsiteY80" fmla="*/ 929777 h 1506765"/>
              <a:gd name="connsiteX81" fmla="*/ 1787015 w 2598095"/>
              <a:gd name="connsiteY81" fmla="*/ 919885 h 1506765"/>
              <a:gd name="connsiteX82" fmla="*/ 1780421 w 2598095"/>
              <a:gd name="connsiteY82" fmla="*/ 909994 h 1506765"/>
              <a:gd name="connsiteX83" fmla="*/ 1523249 w 2598095"/>
              <a:gd name="connsiteY83" fmla="*/ 666010 h 1506765"/>
              <a:gd name="connsiteX84" fmla="*/ 1628756 w 2598095"/>
              <a:gd name="connsiteY84" fmla="*/ 596772 h 1506765"/>
              <a:gd name="connsiteX85" fmla="*/ 1632053 w 2598095"/>
              <a:gd name="connsiteY85" fmla="*/ 586880 h 1506765"/>
              <a:gd name="connsiteX86" fmla="*/ 1625458 w 2598095"/>
              <a:gd name="connsiteY86" fmla="*/ 576989 h 1506765"/>
              <a:gd name="connsiteX87" fmla="*/ 1417743 w 2598095"/>
              <a:gd name="connsiteY87" fmla="*/ 356085 h 1506765"/>
              <a:gd name="connsiteX88" fmla="*/ 1513358 w 2598095"/>
              <a:gd name="connsiteY88" fmla="*/ 303331 h 1506765"/>
              <a:gd name="connsiteX89" fmla="*/ 1516655 w 2598095"/>
              <a:gd name="connsiteY89" fmla="*/ 293440 h 1506765"/>
              <a:gd name="connsiteX90" fmla="*/ 1513358 w 2598095"/>
              <a:gd name="connsiteY90" fmla="*/ 283549 h 1506765"/>
              <a:gd name="connsiteX91" fmla="*/ 1312236 w 2598095"/>
              <a:gd name="connsiteY91" fmla="*/ 3297 h 1506765"/>
              <a:gd name="connsiteX92" fmla="*/ 1302345 w 2598095"/>
              <a:gd name="connsiteY92" fmla="*/ 0 h 1506765"/>
              <a:gd name="connsiteX93" fmla="*/ 1292454 w 2598095"/>
              <a:gd name="connsiteY93" fmla="*/ 6594 h 15067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</a:cxnLst>
            <a:rect l="l" t="t" r="r" b="b"/>
            <a:pathLst>
              <a:path w="2598095" h="1506765">
                <a:moveTo>
                  <a:pt x="1292454" y="6594"/>
                </a:moveTo>
                <a:cubicBezTo>
                  <a:pt x="1246295" y="115398"/>
                  <a:pt x="1177056" y="207716"/>
                  <a:pt x="1091332" y="286846"/>
                </a:cubicBezTo>
                <a:cubicBezTo>
                  <a:pt x="1088035" y="290143"/>
                  <a:pt x="1088035" y="293440"/>
                  <a:pt x="1088035" y="296737"/>
                </a:cubicBezTo>
                <a:cubicBezTo>
                  <a:pt x="1088035" y="300034"/>
                  <a:pt x="1088035" y="303331"/>
                  <a:pt x="1091332" y="306629"/>
                </a:cubicBezTo>
                <a:cubicBezTo>
                  <a:pt x="1114412" y="329708"/>
                  <a:pt x="1144085" y="342896"/>
                  <a:pt x="1177056" y="356085"/>
                </a:cubicBezTo>
                <a:cubicBezTo>
                  <a:pt x="1130897" y="441809"/>
                  <a:pt x="1048470" y="520939"/>
                  <a:pt x="966043" y="580286"/>
                </a:cubicBezTo>
                <a:cubicBezTo>
                  <a:pt x="962746" y="583583"/>
                  <a:pt x="962746" y="586880"/>
                  <a:pt x="959449" y="590177"/>
                </a:cubicBezTo>
                <a:cubicBezTo>
                  <a:pt x="959449" y="593475"/>
                  <a:pt x="959449" y="596772"/>
                  <a:pt x="962746" y="600069"/>
                </a:cubicBezTo>
                <a:cubicBezTo>
                  <a:pt x="992420" y="629742"/>
                  <a:pt x="1025391" y="649525"/>
                  <a:pt x="1068253" y="666010"/>
                </a:cubicBezTo>
                <a:cubicBezTo>
                  <a:pt x="999014" y="758329"/>
                  <a:pt x="906696" y="844053"/>
                  <a:pt x="814378" y="909994"/>
                </a:cubicBezTo>
                <a:cubicBezTo>
                  <a:pt x="811081" y="913291"/>
                  <a:pt x="811081" y="916588"/>
                  <a:pt x="807784" y="919885"/>
                </a:cubicBezTo>
                <a:cubicBezTo>
                  <a:pt x="807784" y="923183"/>
                  <a:pt x="807784" y="926480"/>
                  <a:pt x="811081" y="929777"/>
                </a:cubicBezTo>
                <a:cubicBezTo>
                  <a:pt x="909993" y="1031986"/>
                  <a:pt x="1088035" y="1084740"/>
                  <a:pt x="1242998" y="1097928"/>
                </a:cubicBezTo>
                <a:lnTo>
                  <a:pt x="1242998" y="1173761"/>
                </a:lnTo>
                <a:cubicBezTo>
                  <a:pt x="946261" y="1180355"/>
                  <a:pt x="662712" y="1229811"/>
                  <a:pt x="392352" y="1318832"/>
                </a:cubicBezTo>
                <a:lnTo>
                  <a:pt x="392352" y="1269376"/>
                </a:lnTo>
                <a:cubicBezTo>
                  <a:pt x="487967" y="1262782"/>
                  <a:pt x="590177" y="1233108"/>
                  <a:pt x="652821" y="1170464"/>
                </a:cubicBezTo>
                <a:cubicBezTo>
                  <a:pt x="656118" y="1167167"/>
                  <a:pt x="656118" y="1163869"/>
                  <a:pt x="656118" y="1160572"/>
                </a:cubicBezTo>
                <a:cubicBezTo>
                  <a:pt x="656118" y="1157275"/>
                  <a:pt x="652821" y="1153978"/>
                  <a:pt x="649524" y="1150681"/>
                </a:cubicBezTo>
                <a:cubicBezTo>
                  <a:pt x="593474" y="1111116"/>
                  <a:pt x="540720" y="1061660"/>
                  <a:pt x="497858" y="1005610"/>
                </a:cubicBezTo>
                <a:cubicBezTo>
                  <a:pt x="520938" y="995718"/>
                  <a:pt x="540720" y="982530"/>
                  <a:pt x="557206" y="969342"/>
                </a:cubicBezTo>
                <a:cubicBezTo>
                  <a:pt x="560503" y="966045"/>
                  <a:pt x="560503" y="962748"/>
                  <a:pt x="560503" y="959450"/>
                </a:cubicBezTo>
                <a:cubicBezTo>
                  <a:pt x="560503" y="956153"/>
                  <a:pt x="557206" y="952856"/>
                  <a:pt x="553909" y="949559"/>
                </a:cubicBezTo>
                <a:cubicBezTo>
                  <a:pt x="504453" y="913291"/>
                  <a:pt x="458294" y="867132"/>
                  <a:pt x="431917" y="817676"/>
                </a:cubicBezTo>
                <a:cubicBezTo>
                  <a:pt x="451699" y="811082"/>
                  <a:pt x="471482" y="801191"/>
                  <a:pt x="484670" y="788002"/>
                </a:cubicBezTo>
                <a:cubicBezTo>
                  <a:pt x="487967" y="784705"/>
                  <a:pt x="487967" y="781408"/>
                  <a:pt x="487967" y="778111"/>
                </a:cubicBezTo>
                <a:cubicBezTo>
                  <a:pt x="487967" y="774814"/>
                  <a:pt x="487967" y="771517"/>
                  <a:pt x="484670" y="768220"/>
                </a:cubicBezTo>
                <a:cubicBezTo>
                  <a:pt x="435214" y="725358"/>
                  <a:pt x="395649" y="672604"/>
                  <a:pt x="369273" y="613257"/>
                </a:cubicBezTo>
                <a:cubicBezTo>
                  <a:pt x="365975" y="609960"/>
                  <a:pt x="362678" y="606663"/>
                  <a:pt x="359381" y="606663"/>
                </a:cubicBezTo>
                <a:cubicBezTo>
                  <a:pt x="352787" y="606663"/>
                  <a:pt x="349490" y="609960"/>
                  <a:pt x="349490" y="613257"/>
                </a:cubicBezTo>
                <a:cubicBezTo>
                  <a:pt x="323113" y="672604"/>
                  <a:pt x="283549" y="725358"/>
                  <a:pt x="234092" y="768220"/>
                </a:cubicBezTo>
                <a:cubicBezTo>
                  <a:pt x="230795" y="771517"/>
                  <a:pt x="230795" y="774814"/>
                  <a:pt x="230795" y="778111"/>
                </a:cubicBezTo>
                <a:cubicBezTo>
                  <a:pt x="230795" y="781408"/>
                  <a:pt x="230795" y="784705"/>
                  <a:pt x="234092" y="788002"/>
                </a:cubicBezTo>
                <a:cubicBezTo>
                  <a:pt x="247281" y="797894"/>
                  <a:pt x="263766" y="807785"/>
                  <a:pt x="283549" y="814379"/>
                </a:cubicBezTo>
                <a:cubicBezTo>
                  <a:pt x="257172" y="867132"/>
                  <a:pt x="207716" y="913291"/>
                  <a:pt x="161557" y="949559"/>
                </a:cubicBezTo>
                <a:cubicBezTo>
                  <a:pt x="158260" y="952856"/>
                  <a:pt x="158260" y="956153"/>
                  <a:pt x="154963" y="959450"/>
                </a:cubicBezTo>
                <a:cubicBezTo>
                  <a:pt x="154963" y="962748"/>
                  <a:pt x="154963" y="966045"/>
                  <a:pt x="158260" y="969342"/>
                </a:cubicBezTo>
                <a:cubicBezTo>
                  <a:pt x="174745" y="985827"/>
                  <a:pt x="194527" y="995718"/>
                  <a:pt x="217607" y="1005610"/>
                </a:cubicBezTo>
                <a:cubicBezTo>
                  <a:pt x="178042" y="1061660"/>
                  <a:pt x="121992" y="1111116"/>
                  <a:pt x="65942" y="1150681"/>
                </a:cubicBezTo>
                <a:cubicBezTo>
                  <a:pt x="69239" y="1157275"/>
                  <a:pt x="65942" y="1160572"/>
                  <a:pt x="65942" y="1163869"/>
                </a:cubicBezTo>
                <a:cubicBezTo>
                  <a:pt x="65942" y="1167167"/>
                  <a:pt x="65942" y="1170464"/>
                  <a:pt x="69239" y="1173761"/>
                </a:cubicBezTo>
                <a:cubicBezTo>
                  <a:pt x="128586" y="1233108"/>
                  <a:pt x="234092" y="1266079"/>
                  <a:pt x="329708" y="1272673"/>
                </a:cubicBezTo>
                <a:lnTo>
                  <a:pt x="329708" y="1345209"/>
                </a:lnTo>
                <a:cubicBezTo>
                  <a:pt x="217607" y="1384774"/>
                  <a:pt x="108804" y="1430933"/>
                  <a:pt x="6594" y="1483686"/>
                </a:cubicBezTo>
                <a:cubicBezTo>
                  <a:pt x="3297" y="1483686"/>
                  <a:pt x="0" y="1490280"/>
                  <a:pt x="0" y="1496875"/>
                </a:cubicBezTo>
                <a:cubicBezTo>
                  <a:pt x="0" y="1503469"/>
                  <a:pt x="6594" y="1506766"/>
                  <a:pt x="13188" y="1506766"/>
                </a:cubicBezTo>
                <a:lnTo>
                  <a:pt x="2584908" y="1506766"/>
                </a:lnTo>
                <a:cubicBezTo>
                  <a:pt x="2591502" y="1506766"/>
                  <a:pt x="2594799" y="1503469"/>
                  <a:pt x="2598096" y="1496875"/>
                </a:cubicBezTo>
                <a:cubicBezTo>
                  <a:pt x="2598096" y="1490280"/>
                  <a:pt x="2598096" y="1486983"/>
                  <a:pt x="2591502" y="1483686"/>
                </a:cubicBezTo>
                <a:cubicBezTo>
                  <a:pt x="2485995" y="1430933"/>
                  <a:pt x="2380489" y="1384774"/>
                  <a:pt x="2268388" y="1345209"/>
                </a:cubicBezTo>
                <a:lnTo>
                  <a:pt x="2268388" y="1272673"/>
                </a:lnTo>
                <a:cubicBezTo>
                  <a:pt x="2360706" y="1266079"/>
                  <a:pt x="2466213" y="1236405"/>
                  <a:pt x="2528857" y="1173761"/>
                </a:cubicBezTo>
                <a:cubicBezTo>
                  <a:pt x="2532155" y="1170464"/>
                  <a:pt x="2532155" y="1167167"/>
                  <a:pt x="2532155" y="1163869"/>
                </a:cubicBezTo>
                <a:cubicBezTo>
                  <a:pt x="2532155" y="1160572"/>
                  <a:pt x="2528857" y="1157275"/>
                  <a:pt x="2525560" y="1153978"/>
                </a:cubicBezTo>
                <a:cubicBezTo>
                  <a:pt x="2469510" y="1114413"/>
                  <a:pt x="2413460" y="1064957"/>
                  <a:pt x="2373895" y="1008907"/>
                </a:cubicBezTo>
                <a:cubicBezTo>
                  <a:pt x="2396974" y="999015"/>
                  <a:pt x="2416757" y="985827"/>
                  <a:pt x="2433242" y="972639"/>
                </a:cubicBezTo>
                <a:cubicBezTo>
                  <a:pt x="2436539" y="969342"/>
                  <a:pt x="2436539" y="966045"/>
                  <a:pt x="2436539" y="962748"/>
                </a:cubicBezTo>
                <a:cubicBezTo>
                  <a:pt x="2436539" y="959450"/>
                  <a:pt x="2433242" y="956153"/>
                  <a:pt x="2429945" y="952856"/>
                </a:cubicBezTo>
                <a:cubicBezTo>
                  <a:pt x="2380489" y="916588"/>
                  <a:pt x="2334330" y="870429"/>
                  <a:pt x="2307953" y="820973"/>
                </a:cubicBezTo>
                <a:cubicBezTo>
                  <a:pt x="2327736" y="814379"/>
                  <a:pt x="2347518" y="804488"/>
                  <a:pt x="2360706" y="791299"/>
                </a:cubicBezTo>
                <a:cubicBezTo>
                  <a:pt x="2364003" y="788002"/>
                  <a:pt x="2364003" y="784705"/>
                  <a:pt x="2364003" y="781408"/>
                </a:cubicBezTo>
                <a:cubicBezTo>
                  <a:pt x="2364003" y="778111"/>
                  <a:pt x="2364003" y="774814"/>
                  <a:pt x="2360706" y="771517"/>
                </a:cubicBezTo>
                <a:cubicBezTo>
                  <a:pt x="2311250" y="728655"/>
                  <a:pt x="2271686" y="675902"/>
                  <a:pt x="2245309" y="613257"/>
                </a:cubicBezTo>
                <a:cubicBezTo>
                  <a:pt x="2242012" y="609960"/>
                  <a:pt x="2238715" y="606663"/>
                  <a:pt x="2235418" y="606663"/>
                </a:cubicBezTo>
                <a:cubicBezTo>
                  <a:pt x="2228823" y="606663"/>
                  <a:pt x="2225526" y="609960"/>
                  <a:pt x="2225526" y="613257"/>
                </a:cubicBezTo>
                <a:cubicBezTo>
                  <a:pt x="2199150" y="672604"/>
                  <a:pt x="2159585" y="725358"/>
                  <a:pt x="2110129" y="771517"/>
                </a:cubicBezTo>
                <a:cubicBezTo>
                  <a:pt x="2106832" y="774814"/>
                  <a:pt x="2106832" y="778111"/>
                  <a:pt x="2106832" y="781408"/>
                </a:cubicBezTo>
                <a:cubicBezTo>
                  <a:pt x="2106832" y="784705"/>
                  <a:pt x="2106832" y="788002"/>
                  <a:pt x="2110129" y="791299"/>
                </a:cubicBezTo>
                <a:cubicBezTo>
                  <a:pt x="2123317" y="801191"/>
                  <a:pt x="2139802" y="811082"/>
                  <a:pt x="2159585" y="817676"/>
                </a:cubicBezTo>
                <a:cubicBezTo>
                  <a:pt x="2133208" y="870429"/>
                  <a:pt x="2083752" y="916588"/>
                  <a:pt x="2037593" y="952856"/>
                </a:cubicBezTo>
                <a:cubicBezTo>
                  <a:pt x="2034296" y="956153"/>
                  <a:pt x="2034296" y="959450"/>
                  <a:pt x="2030999" y="962748"/>
                </a:cubicBezTo>
                <a:cubicBezTo>
                  <a:pt x="2030999" y="966045"/>
                  <a:pt x="2030999" y="969342"/>
                  <a:pt x="2034296" y="972639"/>
                </a:cubicBezTo>
                <a:cubicBezTo>
                  <a:pt x="2050781" y="989124"/>
                  <a:pt x="2070564" y="999015"/>
                  <a:pt x="2093643" y="1008907"/>
                </a:cubicBezTo>
                <a:cubicBezTo>
                  <a:pt x="2054078" y="1064957"/>
                  <a:pt x="1998028" y="1114413"/>
                  <a:pt x="1941978" y="1153978"/>
                </a:cubicBezTo>
                <a:cubicBezTo>
                  <a:pt x="1938681" y="1157275"/>
                  <a:pt x="1938681" y="1160572"/>
                  <a:pt x="1935384" y="1163869"/>
                </a:cubicBezTo>
                <a:cubicBezTo>
                  <a:pt x="1935384" y="1167167"/>
                  <a:pt x="1935384" y="1170464"/>
                  <a:pt x="1938681" y="1173761"/>
                </a:cubicBezTo>
                <a:cubicBezTo>
                  <a:pt x="1998028" y="1233108"/>
                  <a:pt x="2103535" y="1266079"/>
                  <a:pt x="2199150" y="1272673"/>
                </a:cubicBezTo>
                <a:lnTo>
                  <a:pt x="2199150" y="1318832"/>
                </a:lnTo>
                <a:cubicBezTo>
                  <a:pt x="1932087" y="1229811"/>
                  <a:pt x="1648538" y="1180355"/>
                  <a:pt x="1351801" y="1173761"/>
                </a:cubicBezTo>
                <a:lnTo>
                  <a:pt x="1351801" y="1097928"/>
                </a:lnTo>
                <a:cubicBezTo>
                  <a:pt x="1510061" y="1088037"/>
                  <a:pt x="1688103" y="1035283"/>
                  <a:pt x="1783718" y="929777"/>
                </a:cubicBezTo>
                <a:cubicBezTo>
                  <a:pt x="1787015" y="926480"/>
                  <a:pt x="1787015" y="923183"/>
                  <a:pt x="1787015" y="919885"/>
                </a:cubicBezTo>
                <a:cubicBezTo>
                  <a:pt x="1787015" y="916588"/>
                  <a:pt x="1783718" y="913291"/>
                  <a:pt x="1780421" y="909994"/>
                </a:cubicBezTo>
                <a:cubicBezTo>
                  <a:pt x="1684806" y="840756"/>
                  <a:pt x="1592488" y="758329"/>
                  <a:pt x="1523249" y="666010"/>
                </a:cubicBezTo>
                <a:cubicBezTo>
                  <a:pt x="1562814" y="649525"/>
                  <a:pt x="1599082" y="626445"/>
                  <a:pt x="1628756" y="596772"/>
                </a:cubicBezTo>
                <a:cubicBezTo>
                  <a:pt x="1632053" y="593475"/>
                  <a:pt x="1632053" y="590177"/>
                  <a:pt x="1632053" y="586880"/>
                </a:cubicBezTo>
                <a:cubicBezTo>
                  <a:pt x="1632053" y="583583"/>
                  <a:pt x="1628756" y="580286"/>
                  <a:pt x="1625458" y="576989"/>
                </a:cubicBezTo>
                <a:cubicBezTo>
                  <a:pt x="1543032" y="517642"/>
                  <a:pt x="1463902" y="441809"/>
                  <a:pt x="1417743" y="356085"/>
                </a:cubicBezTo>
                <a:cubicBezTo>
                  <a:pt x="1454011" y="346193"/>
                  <a:pt x="1490278" y="326411"/>
                  <a:pt x="1513358" y="303331"/>
                </a:cubicBezTo>
                <a:cubicBezTo>
                  <a:pt x="1516655" y="300034"/>
                  <a:pt x="1516655" y="296737"/>
                  <a:pt x="1516655" y="293440"/>
                </a:cubicBezTo>
                <a:cubicBezTo>
                  <a:pt x="1516655" y="290143"/>
                  <a:pt x="1516655" y="286846"/>
                  <a:pt x="1513358" y="283549"/>
                </a:cubicBezTo>
                <a:cubicBezTo>
                  <a:pt x="1424337" y="204419"/>
                  <a:pt x="1355098" y="112101"/>
                  <a:pt x="1312236" y="3297"/>
                </a:cubicBezTo>
                <a:cubicBezTo>
                  <a:pt x="1312236" y="3297"/>
                  <a:pt x="1308939" y="0"/>
                  <a:pt x="1302345" y="0"/>
                </a:cubicBezTo>
                <a:cubicBezTo>
                  <a:pt x="1299048" y="0"/>
                  <a:pt x="1292454" y="3297"/>
                  <a:pt x="1292454" y="6594"/>
                </a:cubicBezTo>
                <a:close/>
              </a:path>
            </a:pathLst>
          </a:custGeom>
          <a:solidFill>
            <a:schemeClr val="accent2">
              <a:alpha val="20000"/>
            </a:schemeClr>
          </a:solidFill>
          <a:ln w="32916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cxnSp>
        <p:nvCxnSpPr>
          <p:cNvPr id="21" name="直接连接符 20">
            <a:extLst>
              <a:ext uri="{FF2B5EF4-FFF2-40B4-BE49-F238E27FC236}">
                <a16:creationId xmlns:a16="http://schemas.microsoft.com/office/drawing/2014/main" id="{40634C2D-A06C-4683-B402-8FE95B5E566D}"/>
              </a:ext>
            </a:extLst>
          </p:cNvPr>
          <p:cNvCxnSpPr/>
          <p:nvPr userDrawn="1"/>
        </p:nvCxnSpPr>
        <p:spPr>
          <a:xfrm>
            <a:off x="3669086" y="2057400"/>
            <a:ext cx="0" cy="3524961"/>
          </a:xfrm>
          <a:prstGeom prst="line">
            <a:avLst/>
          </a:prstGeom>
          <a:ln w="38100" cap="rnd">
            <a:solidFill>
              <a:schemeClr val="accent2"/>
            </a:solidFill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" name="直接连接符 21">
            <a:extLst>
              <a:ext uri="{FF2B5EF4-FFF2-40B4-BE49-F238E27FC236}">
                <a16:creationId xmlns:a16="http://schemas.microsoft.com/office/drawing/2014/main" id="{B6A02670-4A9D-46EC-86FD-44865C501ABA}"/>
              </a:ext>
            </a:extLst>
          </p:cNvPr>
          <p:cNvCxnSpPr/>
          <p:nvPr userDrawn="1"/>
        </p:nvCxnSpPr>
        <p:spPr>
          <a:xfrm>
            <a:off x="3669086" y="1892299"/>
            <a:ext cx="0" cy="3780000"/>
          </a:xfrm>
          <a:prstGeom prst="line">
            <a:avLst/>
          </a:prstGeom>
          <a:ln w="38100" cap="rnd">
            <a:solidFill>
              <a:schemeClr val="accent2"/>
            </a:solidFill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" name="文本占位符 20">
            <a:extLst>
              <a:ext uri="{FF2B5EF4-FFF2-40B4-BE49-F238E27FC236}">
                <a16:creationId xmlns:a16="http://schemas.microsoft.com/office/drawing/2014/main" id="{C905AEFF-13EE-4BA0-8903-7BA63E49EC2C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673309" y="654516"/>
            <a:ext cx="2413000" cy="40823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/>
            </a:lvl1pPr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1371600" indent="0">
              <a:buNone/>
              <a:defRPr/>
            </a:lvl4pPr>
            <a:lvl5pPr marL="1828800" indent="0">
              <a:buNone/>
              <a:defRPr/>
            </a:lvl5pPr>
          </a:lstStyle>
          <a:p>
            <a:pPr algn="ctr"/>
            <a:r>
              <a:rPr lang="zh-CN" altLang="en-US" sz="2800" dirty="0">
                <a:ln w="12700">
                  <a:noFill/>
                </a:ln>
                <a:solidFill>
                  <a:schemeClr val="accent2"/>
                </a:solidFill>
                <a:latin typeface="+mj-ea"/>
                <a:ea typeface="+mj-ea"/>
              </a:rPr>
              <a:t>活动内容</a:t>
            </a:r>
          </a:p>
        </p:txBody>
      </p:sp>
    </p:spTree>
    <p:extLst>
      <p:ext uri="{BB962C8B-B14F-4D97-AF65-F5344CB8AC3E}">
        <p14:creationId xmlns:p14="http://schemas.microsoft.com/office/powerpoint/2010/main" val="1777350796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内容页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底版-渐变">
            <a:extLst>
              <a:ext uri="{FF2B5EF4-FFF2-40B4-BE49-F238E27FC236}">
                <a16:creationId xmlns:a16="http://schemas.microsoft.com/office/drawing/2014/main" id="{245E9DB0-F3EB-4221-8B98-DC80AADBD73E}"/>
              </a:ext>
            </a:extLst>
          </p:cNvPr>
          <p:cNvSpPr/>
          <p:nvPr userDrawn="1"/>
        </p:nvSpPr>
        <p:spPr>
          <a:xfrm>
            <a:off x="-14978" y="0"/>
            <a:ext cx="12206978" cy="6862722"/>
          </a:xfrm>
          <a:prstGeom prst="rect">
            <a:avLst/>
          </a:prstGeom>
          <a:gradFill flip="none" rotWithShape="1">
            <a:gsLst>
              <a:gs pos="75000">
                <a:schemeClr val="accent5">
                  <a:lumMod val="50000"/>
                </a:schemeClr>
              </a:gs>
              <a:gs pos="25000">
                <a:schemeClr val="accent5"/>
              </a:gs>
            </a:gsLst>
            <a:lin ang="5400000" scaled="0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>
              <a:latin typeface="+mj-ea"/>
              <a:ea typeface="+mj-ea"/>
            </a:endParaRPr>
          </a:p>
        </p:txBody>
      </p:sp>
      <p:sp>
        <p:nvSpPr>
          <p:cNvPr id="3" name="矩形 2">
            <a:extLst>
              <a:ext uri="{FF2B5EF4-FFF2-40B4-BE49-F238E27FC236}">
                <a16:creationId xmlns:a16="http://schemas.microsoft.com/office/drawing/2014/main" id="{62438993-B38B-4396-8726-31C270902A0C}"/>
              </a:ext>
            </a:extLst>
          </p:cNvPr>
          <p:cNvSpPr/>
          <p:nvPr userDrawn="1"/>
        </p:nvSpPr>
        <p:spPr>
          <a:xfrm>
            <a:off x="-17518" y="-40"/>
            <a:ext cx="12209518" cy="3461993"/>
          </a:xfrm>
          <a:prstGeom prst="rect">
            <a:avLst/>
          </a:prstGeom>
          <a:gradFill>
            <a:gsLst>
              <a:gs pos="0">
                <a:schemeClr val="accent4">
                  <a:lumMod val="20000"/>
                  <a:lumOff val="80000"/>
                  <a:alpha val="60000"/>
                </a:schemeClr>
              </a:gs>
              <a:gs pos="100000">
                <a:schemeClr val="accent4">
                  <a:lumMod val="20000"/>
                  <a:lumOff val="80000"/>
                  <a:alpha val="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atin typeface="+mj-ea"/>
              <a:ea typeface="+mj-ea"/>
            </a:endParaRPr>
          </a:p>
        </p:txBody>
      </p:sp>
      <p:sp>
        <p:nvSpPr>
          <p:cNvPr id="4" name="雪花2">
            <a:extLst>
              <a:ext uri="{FF2B5EF4-FFF2-40B4-BE49-F238E27FC236}">
                <a16:creationId xmlns:a16="http://schemas.microsoft.com/office/drawing/2014/main" id="{4AA5F8B8-1CDA-4CDC-A7A9-2B24FB813D7F}"/>
              </a:ext>
            </a:extLst>
          </p:cNvPr>
          <p:cNvSpPr/>
          <p:nvPr userDrawn="1"/>
        </p:nvSpPr>
        <p:spPr>
          <a:xfrm>
            <a:off x="86360" y="340873"/>
            <a:ext cx="12078891" cy="5907136"/>
          </a:xfrm>
          <a:custGeom>
            <a:avLst/>
            <a:gdLst>
              <a:gd name="connsiteX0" fmla="*/ 3842360 w 12078891"/>
              <a:gd name="connsiteY0" fmla="*/ 5831795 h 5907136"/>
              <a:gd name="connsiteX1" fmla="*/ 3880030 w 12078891"/>
              <a:gd name="connsiteY1" fmla="*/ 5869465 h 5907136"/>
              <a:gd name="connsiteX2" fmla="*/ 3842360 w 12078891"/>
              <a:gd name="connsiteY2" fmla="*/ 5907136 h 5907136"/>
              <a:gd name="connsiteX3" fmla="*/ 3804687 w 12078891"/>
              <a:gd name="connsiteY3" fmla="*/ 5869465 h 5907136"/>
              <a:gd name="connsiteX4" fmla="*/ 3842360 w 12078891"/>
              <a:gd name="connsiteY4" fmla="*/ 5831795 h 5907136"/>
              <a:gd name="connsiteX5" fmla="*/ 7474967 w 12078891"/>
              <a:gd name="connsiteY5" fmla="*/ 5830778 h 5907136"/>
              <a:gd name="connsiteX6" fmla="*/ 7492275 w 12078891"/>
              <a:gd name="connsiteY6" fmla="*/ 5848086 h 5907136"/>
              <a:gd name="connsiteX7" fmla="*/ 7474967 w 12078891"/>
              <a:gd name="connsiteY7" fmla="*/ 5865394 h 5907136"/>
              <a:gd name="connsiteX8" fmla="*/ 7457659 w 12078891"/>
              <a:gd name="connsiteY8" fmla="*/ 5848086 h 5907136"/>
              <a:gd name="connsiteX9" fmla="*/ 7474967 w 12078891"/>
              <a:gd name="connsiteY9" fmla="*/ 5830778 h 5907136"/>
              <a:gd name="connsiteX10" fmla="*/ 8992978 w 12078891"/>
              <a:gd name="connsiteY10" fmla="*/ 5793107 h 5907136"/>
              <a:gd name="connsiteX11" fmla="*/ 8999088 w 12078891"/>
              <a:gd name="connsiteY11" fmla="*/ 5799215 h 5907136"/>
              <a:gd name="connsiteX12" fmla="*/ 8992978 w 12078891"/>
              <a:gd name="connsiteY12" fmla="*/ 5805325 h 5907136"/>
              <a:gd name="connsiteX13" fmla="*/ 8986870 w 12078891"/>
              <a:gd name="connsiteY13" fmla="*/ 5799215 h 5907136"/>
              <a:gd name="connsiteX14" fmla="*/ 8992978 w 12078891"/>
              <a:gd name="connsiteY14" fmla="*/ 5793107 h 5907136"/>
              <a:gd name="connsiteX15" fmla="*/ 10305331 w 12078891"/>
              <a:gd name="connsiteY15" fmla="*/ 5791071 h 5907136"/>
              <a:gd name="connsiteX16" fmla="*/ 10324675 w 12078891"/>
              <a:gd name="connsiteY16" fmla="*/ 5810415 h 5907136"/>
              <a:gd name="connsiteX17" fmla="*/ 10305331 w 12078891"/>
              <a:gd name="connsiteY17" fmla="*/ 5829759 h 5907136"/>
              <a:gd name="connsiteX18" fmla="*/ 10285987 w 12078891"/>
              <a:gd name="connsiteY18" fmla="*/ 5810415 h 5907136"/>
              <a:gd name="connsiteX19" fmla="*/ 10305331 w 12078891"/>
              <a:gd name="connsiteY19" fmla="*/ 5791071 h 5907136"/>
              <a:gd name="connsiteX20" fmla="*/ 9101917 w 12078891"/>
              <a:gd name="connsiteY20" fmla="*/ 5773763 h 5907136"/>
              <a:gd name="connsiteX21" fmla="*/ 9126352 w 12078891"/>
              <a:gd name="connsiteY21" fmla="*/ 5798198 h 5907136"/>
              <a:gd name="connsiteX22" fmla="*/ 9101917 w 12078891"/>
              <a:gd name="connsiteY22" fmla="*/ 5822633 h 5907136"/>
              <a:gd name="connsiteX23" fmla="*/ 9077482 w 12078891"/>
              <a:gd name="connsiteY23" fmla="*/ 5798198 h 5907136"/>
              <a:gd name="connsiteX24" fmla="*/ 9101917 w 12078891"/>
              <a:gd name="connsiteY24" fmla="*/ 5773763 h 5907136"/>
              <a:gd name="connsiteX25" fmla="*/ 4563173 w 12078891"/>
              <a:gd name="connsiteY25" fmla="*/ 5765618 h 5907136"/>
              <a:gd name="connsiteX26" fmla="*/ 4573353 w 12078891"/>
              <a:gd name="connsiteY26" fmla="*/ 5775799 h 5907136"/>
              <a:gd name="connsiteX27" fmla="*/ 4563173 w 12078891"/>
              <a:gd name="connsiteY27" fmla="*/ 5785980 h 5907136"/>
              <a:gd name="connsiteX28" fmla="*/ 4552992 w 12078891"/>
              <a:gd name="connsiteY28" fmla="*/ 5775799 h 5907136"/>
              <a:gd name="connsiteX29" fmla="*/ 4563173 w 12078891"/>
              <a:gd name="connsiteY29" fmla="*/ 5765618 h 5907136"/>
              <a:gd name="connsiteX30" fmla="*/ 3667253 w 12078891"/>
              <a:gd name="connsiteY30" fmla="*/ 5747292 h 5907136"/>
              <a:gd name="connsiteX31" fmla="*/ 3677432 w 12078891"/>
              <a:gd name="connsiteY31" fmla="*/ 5756455 h 5907136"/>
              <a:gd name="connsiteX32" fmla="*/ 3667253 w 12078891"/>
              <a:gd name="connsiteY32" fmla="*/ 5765618 h 5907136"/>
              <a:gd name="connsiteX33" fmla="*/ 3657072 w 12078891"/>
              <a:gd name="connsiteY33" fmla="*/ 5756455 h 5907136"/>
              <a:gd name="connsiteX34" fmla="*/ 3667253 w 12078891"/>
              <a:gd name="connsiteY34" fmla="*/ 5747292 h 5907136"/>
              <a:gd name="connsiteX35" fmla="*/ 5934563 w 12078891"/>
              <a:gd name="connsiteY35" fmla="*/ 5691295 h 5907136"/>
              <a:gd name="connsiteX36" fmla="*/ 5937617 w 12078891"/>
              <a:gd name="connsiteY36" fmla="*/ 5694349 h 5907136"/>
              <a:gd name="connsiteX37" fmla="*/ 5934563 w 12078891"/>
              <a:gd name="connsiteY37" fmla="*/ 5697403 h 5907136"/>
              <a:gd name="connsiteX38" fmla="*/ 5931508 w 12078891"/>
              <a:gd name="connsiteY38" fmla="*/ 5694349 h 5907136"/>
              <a:gd name="connsiteX39" fmla="*/ 5934563 w 12078891"/>
              <a:gd name="connsiteY39" fmla="*/ 5691295 h 5907136"/>
              <a:gd name="connsiteX40" fmla="*/ 9720932 w 12078891"/>
              <a:gd name="connsiteY40" fmla="*/ 5662788 h 5907136"/>
              <a:gd name="connsiteX41" fmla="*/ 9741295 w 12078891"/>
              <a:gd name="connsiteY41" fmla="*/ 5683150 h 5907136"/>
              <a:gd name="connsiteX42" fmla="*/ 9720932 w 12078891"/>
              <a:gd name="connsiteY42" fmla="*/ 5703513 h 5907136"/>
              <a:gd name="connsiteX43" fmla="*/ 9700570 w 12078891"/>
              <a:gd name="connsiteY43" fmla="*/ 5683150 h 5907136"/>
              <a:gd name="connsiteX44" fmla="*/ 9720932 w 12078891"/>
              <a:gd name="connsiteY44" fmla="*/ 5662788 h 5907136"/>
              <a:gd name="connsiteX45" fmla="*/ 1551600 w 12078891"/>
              <a:gd name="connsiteY45" fmla="*/ 5657698 h 5907136"/>
              <a:gd name="connsiteX46" fmla="*/ 1556689 w 12078891"/>
              <a:gd name="connsiteY46" fmla="*/ 5662789 h 5907136"/>
              <a:gd name="connsiteX47" fmla="*/ 1551600 w 12078891"/>
              <a:gd name="connsiteY47" fmla="*/ 5667879 h 5907136"/>
              <a:gd name="connsiteX48" fmla="*/ 1546509 w 12078891"/>
              <a:gd name="connsiteY48" fmla="*/ 5662789 h 5907136"/>
              <a:gd name="connsiteX49" fmla="*/ 1551600 w 12078891"/>
              <a:gd name="connsiteY49" fmla="*/ 5657698 h 5907136"/>
              <a:gd name="connsiteX50" fmla="*/ 5617940 w 12078891"/>
              <a:gd name="connsiteY50" fmla="*/ 5620027 h 5907136"/>
              <a:gd name="connsiteX51" fmla="*/ 5628121 w 12078891"/>
              <a:gd name="connsiteY51" fmla="*/ 5630208 h 5907136"/>
              <a:gd name="connsiteX52" fmla="*/ 5617940 w 12078891"/>
              <a:gd name="connsiteY52" fmla="*/ 5640389 h 5907136"/>
              <a:gd name="connsiteX53" fmla="*/ 5607759 w 12078891"/>
              <a:gd name="connsiteY53" fmla="*/ 5630208 h 5907136"/>
              <a:gd name="connsiteX54" fmla="*/ 5617940 w 12078891"/>
              <a:gd name="connsiteY54" fmla="*/ 5620027 h 5907136"/>
              <a:gd name="connsiteX55" fmla="*/ 7608340 w 12078891"/>
              <a:gd name="connsiteY55" fmla="*/ 5584393 h 5907136"/>
              <a:gd name="connsiteX56" fmla="*/ 7616485 w 12078891"/>
              <a:gd name="connsiteY56" fmla="*/ 5592538 h 5907136"/>
              <a:gd name="connsiteX57" fmla="*/ 7608340 w 12078891"/>
              <a:gd name="connsiteY57" fmla="*/ 5600683 h 5907136"/>
              <a:gd name="connsiteX58" fmla="*/ 7600195 w 12078891"/>
              <a:gd name="connsiteY58" fmla="*/ 5592538 h 5907136"/>
              <a:gd name="connsiteX59" fmla="*/ 7608340 w 12078891"/>
              <a:gd name="connsiteY59" fmla="*/ 5584393 h 5907136"/>
              <a:gd name="connsiteX60" fmla="*/ 4031736 w 12078891"/>
              <a:gd name="connsiteY60" fmla="*/ 5584393 h 5907136"/>
              <a:gd name="connsiteX61" fmla="*/ 4043953 w 12078891"/>
              <a:gd name="connsiteY61" fmla="*/ 5596611 h 5907136"/>
              <a:gd name="connsiteX62" fmla="*/ 4031736 w 12078891"/>
              <a:gd name="connsiteY62" fmla="*/ 5608828 h 5907136"/>
              <a:gd name="connsiteX63" fmla="*/ 4019517 w 12078891"/>
              <a:gd name="connsiteY63" fmla="*/ 5596611 h 5907136"/>
              <a:gd name="connsiteX64" fmla="*/ 4031736 w 12078891"/>
              <a:gd name="connsiteY64" fmla="*/ 5584393 h 5907136"/>
              <a:gd name="connsiteX65" fmla="*/ 8657000 w 12078891"/>
              <a:gd name="connsiteY65" fmla="*/ 5577266 h 5907136"/>
              <a:gd name="connsiteX66" fmla="*/ 8696707 w 12078891"/>
              <a:gd name="connsiteY66" fmla="*/ 5616973 h 5907136"/>
              <a:gd name="connsiteX67" fmla="*/ 8657000 w 12078891"/>
              <a:gd name="connsiteY67" fmla="*/ 5656679 h 5907136"/>
              <a:gd name="connsiteX68" fmla="*/ 8617294 w 12078891"/>
              <a:gd name="connsiteY68" fmla="*/ 5616973 h 5907136"/>
              <a:gd name="connsiteX69" fmla="*/ 8657000 w 12078891"/>
              <a:gd name="connsiteY69" fmla="*/ 5577266 h 5907136"/>
              <a:gd name="connsiteX70" fmla="*/ 10814389 w 12078891"/>
              <a:gd name="connsiteY70" fmla="*/ 5571158 h 5907136"/>
              <a:gd name="connsiteX71" fmla="*/ 10825589 w 12078891"/>
              <a:gd name="connsiteY71" fmla="*/ 5582357 h 5907136"/>
              <a:gd name="connsiteX72" fmla="*/ 10814389 w 12078891"/>
              <a:gd name="connsiteY72" fmla="*/ 5593557 h 5907136"/>
              <a:gd name="connsiteX73" fmla="*/ 10803190 w 12078891"/>
              <a:gd name="connsiteY73" fmla="*/ 5582357 h 5907136"/>
              <a:gd name="connsiteX74" fmla="*/ 10814389 w 12078891"/>
              <a:gd name="connsiteY74" fmla="*/ 5571158 h 5907136"/>
              <a:gd name="connsiteX75" fmla="*/ 7000525 w 12078891"/>
              <a:gd name="connsiteY75" fmla="*/ 5501926 h 5907136"/>
              <a:gd name="connsiteX76" fmla="*/ 7026996 w 12078891"/>
              <a:gd name="connsiteY76" fmla="*/ 5528397 h 5907136"/>
              <a:gd name="connsiteX77" fmla="*/ 7000525 w 12078891"/>
              <a:gd name="connsiteY77" fmla="*/ 5554868 h 5907136"/>
              <a:gd name="connsiteX78" fmla="*/ 6974054 w 12078891"/>
              <a:gd name="connsiteY78" fmla="*/ 5528397 h 5907136"/>
              <a:gd name="connsiteX79" fmla="*/ 7000525 w 12078891"/>
              <a:gd name="connsiteY79" fmla="*/ 5501926 h 5907136"/>
              <a:gd name="connsiteX80" fmla="*/ 8101109 w 12078891"/>
              <a:gd name="connsiteY80" fmla="*/ 5497853 h 5907136"/>
              <a:gd name="connsiteX81" fmla="*/ 8114345 w 12078891"/>
              <a:gd name="connsiteY81" fmla="*/ 5511088 h 5907136"/>
              <a:gd name="connsiteX82" fmla="*/ 8101109 w 12078891"/>
              <a:gd name="connsiteY82" fmla="*/ 5524324 h 5907136"/>
              <a:gd name="connsiteX83" fmla="*/ 8087874 w 12078891"/>
              <a:gd name="connsiteY83" fmla="*/ 5511088 h 5907136"/>
              <a:gd name="connsiteX84" fmla="*/ 8101109 w 12078891"/>
              <a:gd name="connsiteY84" fmla="*/ 5497853 h 5907136"/>
              <a:gd name="connsiteX85" fmla="*/ 11261343 w 12078891"/>
              <a:gd name="connsiteY85" fmla="*/ 5462219 h 5907136"/>
              <a:gd name="connsiteX86" fmla="*/ 11297995 w 12078891"/>
              <a:gd name="connsiteY86" fmla="*/ 5498871 h 5907136"/>
              <a:gd name="connsiteX87" fmla="*/ 11261343 w 12078891"/>
              <a:gd name="connsiteY87" fmla="*/ 5535524 h 5907136"/>
              <a:gd name="connsiteX88" fmla="*/ 11224691 w 12078891"/>
              <a:gd name="connsiteY88" fmla="*/ 5498871 h 5907136"/>
              <a:gd name="connsiteX89" fmla="*/ 11261343 w 12078891"/>
              <a:gd name="connsiteY89" fmla="*/ 5462219 h 5907136"/>
              <a:gd name="connsiteX90" fmla="*/ 6980162 w 12078891"/>
              <a:gd name="connsiteY90" fmla="*/ 5433712 h 5907136"/>
              <a:gd name="connsiteX91" fmla="*/ 6995434 w 12078891"/>
              <a:gd name="connsiteY91" fmla="*/ 5448984 h 5907136"/>
              <a:gd name="connsiteX92" fmla="*/ 6980162 w 12078891"/>
              <a:gd name="connsiteY92" fmla="*/ 5463237 h 5907136"/>
              <a:gd name="connsiteX93" fmla="*/ 6964890 w 12078891"/>
              <a:gd name="connsiteY93" fmla="*/ 5448984 h 5907136"/>
              <a:gd name="connsiteX94" fmla="*/ 6980162 w 12078891"/>
              <a:gd name="connsiteY94" fmla="*/ 5433712 h 5907136"/>
              <a:gd name="connsiteX95" fmla="*/ 7394535 w 12078891"/>
              <a:gd name="connsiteY95" fmla="*/ 5431676 h 5907136"/>
              <a:gd name="connsiteX96" fmla="*/ 7426097 w 12078891"/>
              <a:gd name="connsiteY96" fmla="*/ 5463237 h 5907136"/>
              <a:gd name="connsiteX97" fmla="*/ 7394535 w 12078891"/>
              <a:gd name="connsiteY97" fmla="*/ 5494799 h 5907136"/>
              <a:gd name="connsiteX98" fmla="*/ 7362974 w 12078891"/>
              <a:gd name="connsiteY98" fmla="*/ 5463237 h 5907136"/>
              <a:gd name="connsiteX99" fmla="*/ 7394535 w 12078891"/>
              <a:gd name="connsiteY99" fmla="*/ 5431676 h 5907136"/>
              <a:gd name="connsiteX100" fmla="*/ 9262779 w 12078891"/>
              <a:gd name="connsiteY100" fmla="*/ 5425567 h 5907136"/>
              <a:gd name="connsiteX101" fmla="*/ 9264816 w 12078891"/>
              <a:gd name="connsiteY101" fmla="*/ 5427603 h 5907136"/>
              <a:gd name="connsiteX102" fmla="*/ 9262779 w 12078891"/>
              <a:gd name="connsiteY102" fmla="*/ 5429639 h 5907136"/>
              <a:gd name="connsiteX103" fmla="*/ 9260743 w 12078891"/>
              <a:gd name="connsiteY103" fmla="*/ 5427603 h 5907136"/>
              <a:gd name="connsiteX104" fmla="*/ 9262779 w 12078891"/>
              <a:gd name="connsiteY104" fmla="*/ 5425567 h 5907136"/>
              <a:gd name="connsiteX105" fmla="*/ 9043884 w 12078891"/>
              <a:gd name="connsiteY105" fmla="*/ 5381788 h 5907136"/>
              <a:gd name="connsiteX106" fmla="*/ 9092754 w 12078891"/>
              <a:gd name="connsiteY106" fmla="*/ 5430658 h 5907136"/>
              <a:gd name="connsiteX107" fmla="*/ 9043884 w 12078891"/>
              <a:gd name="connsiteY107" fmla="*/ 5479528 h 5907136"/>
              <a:gd name="connsiteX108" fmla="*/ 8995015 w 12078891"/>
              <a:gd name="connsiteY108" fmla="*/ 5430658 h 5907136"/>
              <a:gd name="connsiteX109" fmla="*/ 9043884 w 12078891"/>
              <a:gd name="connsiteY109" fmla="*/ 5381788 h 5907136"/>
              <a:gd name="connsiteX110" fmla="*/ 8166268 w 12078891"/>
              <a:gd name="connsiteY110" fmla="*/ 5370589 h 5907136"/>
              <a:gd name="connsiteX111" fmla="*/ 8180522 w 12078891"/>
              <a:gd name="connsiteY111" fmla="*/ 5384843 h 5907136"/>
              <a:gd name="connsiteX112" fmla="*/ 8166268 w 12078891"/>
              <a:gd name="connsiteY112" fmla="*/ 5399096 h 5907136"/>
              <a:gd name="connsiteX113" fmla="*/ 8152015 w 12078891"/>
              <a:gd name="connsiteY113" fmla="*/ 5384843 h 5907136"/>
              <a:gd name="connsiteX114" fmla="*/ 8166268 w 12078891"/>
              <a:gd name="connsiteY114" fmla="*/ 5370589 h 5907136"/>
              <a:gd name="connsiteX115" fmla="*/ 9917428 w 12078891"/>
              <a:gd name="connsiteY115" fmla="*/ 5332918 h 5907136"/>
              <a:gd name="connsiteX116" fmla="*/ 9991751 w 12078891"/>
              <a:gd name="connsiteY116" fmla="*/ 5406223 h 5907136"/>
              <a:gd name="connsiteX117" fmla="*/ 9917428 w 12078891"/>
              <a:gd name="connsiteY117" fmla="*/ 5479527 h 5907136"/>
              <a:gd name="connsiteX118" fmla="*/ 9843106 w 12078891"/>
              <a:gd name="connsiteY118" fmla="*/ 5406223 h 5907136"/>
              <a:gd name="connsiteX119" fmla="*/ 9917428 w 12078891"/>
              <a:gd name="connsiteY119" fmla="*/ 5332918 h 5907136"/>
              <a:gd name="connsiteX120" fmla="*/ 5489660 w 12078891"/>
              <a:gd name="connsiteY120" fmla="*/ 5317646 h 5907136"/>
              <a:gd name="connsiteX121" fmla="*/ 5535474 w 12078891"/>
              <a:gd name="connsiteY121" fmla="*/ 5362443 h 5907136"/>
              <a:gd name="connsiteX122" fmla="*/ 5489660 w 12078891"/>
              <a:gd name="connsiteY122" fmla="*/ 5408259 h 5907136"/>
              <a:gd name="connsiteX123" fmla="*/ 5443845 w 12078891"/>
              <a:gd name="connsiteY123" fmla="*/ 5362443 h 5907136"/>
              <a:gd name="connsiteX124" fmla="*/ 5489660 w 12078891"/>
              <a:gd name="connsiteY124" fmla="*/ 5317646 h 5907136"/>
              <a:gd name="connsiteX125" fmla="*/ 7760040 w 12078891"/>
              <a:gd name="connsiteY125" fmla="*/ 5273868 h 5907136"/>
              <a:gd name="connsiteX126" fmla="*/ 7795674 w 12078891"/>
              <a:gd name="connsiteY126" fmla="*/ 5309502 h 5907136"/>
              <a:gd name="connsiteX127" fmla="*/ 7760040 w 12078891"/>
              <a:gd name="connsiteY127" fmla="*/ 5345136 h 5907136"/>
              <a:gd name="connsiteX128" fmla="*/ 7724406 w 12078891"/>
              <a:gd name="connsiteY128" fmla="*/ 5309502 h 5907136"/>
              <a:gd name="connsiteX129" fmla="*/ 7760040 w 12078891"/>
              <a:gd name="connsiteY129" fmla="*/ 5273868 h 5907136"/>
              <a:gd name="connsiteX130" fmla="*/ 4548919 w 12078891"/>
              <a:gd name="connsiteY130" fmla="*/ 5233143 h 5907136"/>
              <a:gd name="connsiteX131" fmla="*/ 4575387 w 12078891"/>
              <a:gd name="connsiteY131" fmla="*/ 5259614 h 5907136"/>
              <a:gd name="connsiteX132" fmla="*/ 4548919 w 12078891"/>
              <a:gd name="connsiteY132" fmla="*/ 5286085 h 5907136"/>
              <a:gd name="connsiteX133" fmla="*/ 4522446 w 12078891"/>
              <a:gd name="connsiteY133" fmla="*/ 5259614 h 5907136"/>
              <a:gd name="connsiteX134" fmla="*/ 4548919 w 12078891"/>
              <a:gd name="connsiteY134" fmla="*/ 5233143 h 5907136"/>
              <a:gd name="connsiteX135" fmla="*/ 7408789 w 12078891"/>
              <a:gd name="connsiteY135" fmla="*/ 5131331 h 5907136"/>
              <a:gd name="connsiteX136" fmla="*/ 7417952 w 12078891"/>
              <a:gd name="connsiteY136" fmla="*/ 5140494 h 5907136"/>
              <a:gd name="connsiteX137" fmla="*/ 7408789 w 12078891"/>
              <a:gd name="connsiteY137" fmla="*/ 5149657 h 5907136"/>
              <a:gd name="connsiteX138" fmla="*/ 7399626 w 12078891"/>
              <a:gd name="connsiteY138" fmla="*/ 5140494 h 5907136"/>
              <a:gd name="connsiteX139" fmla="*/ 7408789 w 12078891"/>
              <a:gd name="connsiteY139" fmla="*/ 5131331 h 5907136"/>
              <a:gd name="connsiteX140" fmla="*/ 10433614 w 12078891"/>
              <a:gd name="connsiteY140" fmla="*/ 5120132 h 5907136"/>
              <a:gd name="connsiteX141" fmla="*/ 10442776 w 12078891"/>
              <a:gd name="connsiteY141" fmla="*/ 5129295 h 5907136"/>
              <a:gd name="connsiteX142" fmla="*/ 10433614 w 12078891"/>
              <a:gd name="connsiteY142" fmla="*/ 5138458 h 5907136"/>
              <a:gd name="connsiteX143" fmla="*/ 10424451 w 12078891"/>
              <a:gd name="connsiteY143" fmla="*/ 5129295 h 5907136"/>
              <a:gd name="connsiteX144" fmla="*/ 10433614 w 12078891"/>
              <a:gd name="connsiteY144" fmla="*/ 5120132 h 5907136"/>
              <a:gd name="connsiteX145" fmla="*/ 1525133 w 12078891"/>
              <a:gd name="connsiteY145" fmla="*/ 5095697 h 5907136"/>
              <a:gd name="connsiteX146" fmla="*/ 1568912 w 12078891"/>
              <a:gd name="connsiteY146" fmla="*/ 5139476 h 5907136"/>
              <a:gd name="connsiteX147" fmla="*/ 1525133 w 12078891"/>
              <a:gd name="connsiteY147" fmla="*/ 5183255 h 5907136"/>
              <a:gd name="connsiteX148" fmla="*/ 1481354 w 12078891"/>
              <a:gd name="connsiteY148" fmla="*/ 5139476 h 5907136"/>
              <a:gd name="connsiteX149" fmla="*/ 1525133 w 12078891"/>
              <a:gd name="connsiteY149" fmla="*/ 5095697 h 5907136"/>
              <a:gd name="connsiteX150" fmla="*/ 4545863 w 12078891"/>
              <a:gd name="connsiteY150" fmla="*/ 5086534 h 5907136"/>
              <a:gd name="connsiteX151" fmla="*/ 4563168 w 12078891"/>
              <a:gd name="connsiteY151" fmla="*/ 5103842 h 5907136"/>
              <a:gd name="connsiteX152" fmla="*/ 4545863 w 12078891"/>
              <a:gd name="connsiteY152" fmla="*/ 5121150 h 5907136"/>
              <a:gd name="connsiteX153" fmla="*/ 4528555 w 12078891"/>
              <a:gd name="connsiteY153" fmla="*/ 5103842 h 5907136"/>
              <a:gd name="connsiteX154" fmla="*/ 4545863 w 12078891"/>
              <a:gd name="connsiteY154" fmla="*/ 5086534 h 5907136"/>
              <a:gd name="connsiteX155" fmla="*/ 9595704 w 12078891"/>
              <a:gd name="connsiteY155" fmla="*/ 5048864 h 5907136"/>
              <a:gd name="connsiteX156" fmla="*/ 9601813 w 12078891"/>
              <a:gd name="connsiteY156" fmla="*/ 5054972 h 5907136"/>
              <a:gd name="connsiteX157" fmla="*/ 9595704 w 12078891"/>
              <a:gd name="connsiteY157" fmla="*/ 5061081 h 5907136"/>
              <a:gd name="connsiteX158" fmla="*/ 9589596 w 12078891"/>
              <a:gd name="connsiteY158" fmla="*/ 5054972 h 5907136"/>
              <a:gd name="connsiteX159" fmla="*/ 9595704 w 12078891"/>
              <a:gd name="connsiteY159" fmla="*/ 5048864 h 5907136"/>
              <a:gd name="connsiteX160" fmla="*/ 11474130 w 12078891"/>
              <a:gd name="connsiteY160" fmla="*/ 5040719 h 5907136"/>
              <a:gd name="connsiteX161" fmla="*/ 11492456 w 12078891"/>
              <a:gd name="connsiteY161" fmla="*/ 5059046 h 5907136"/>
              <a:gd name="connsiteX162" fmla="*/ 11474130 w 12078891"/>
              <a:gd name="connsiteY162" fmla="*/ 5077372 h 5907136"/>
              <a:gd name="connsiteX163" fmla="*/ 11455803 w 12078891"/>
              <a:gd name="connsiteY163" fmla="*/ 5059046 h 5907136"/>
              <a:gd name="connsiteX164" fmla="*/ 11474130 w 12078891"/>
              <a:gd name="connsiteY164" fmla="*/ 5040719 h 5907136"/>
              <a:gd name="connsiteX165" fmla="*/ 2684777 w 12078891"/>
              <a:gd name="connsiteY165" fmla="*/ 5038683 h 5907136"/>
              <a:gd name="connsiteX166" fmla="*/ 2690886 w 12078891"/>
              <a:gd name="connsiteY166" fmla="*/ 5044791 h 5907136"/>
              <a:gd name="connsiteX167" fmla="*/ 2684777 w 12078891"/>
              <a:gd name="connsiteY167" fmla="*/ 5050900 h 5907136"/>
              <a:gd name="connsiteX168" fmla="*/ 2678668 w 12078891"/>
              <a:gd name="connsiteY168" fmla="*/ 5044791 h 5907136"/>
              <a:gd name="connsiteX169" fmla="*/ 2684777 w 12078891"/>
              <a:gd name="connsiteY169" fmla="*/ 5038683 h 5907136"/>
              <a:gd name="connsiteX170" fmla="*/ 8718088 w 12078891"/>
              <a:gd name="connsiteY170" fmla="*/ 5027483 h 5907136"/>
              <a:gd name="connsiteX171" fmla="*/ 8750668 w 12078891"/>
              <a:gd name="connsiteY171" fmla="*/ 5060063 h 5907136"/>
              <a:gd name="connsiteX172" fmla="*/ 8718088 w 12078891"/>
              <a:gd name="connsiteY172" fmla="*/ 5092643 h 5907136"/>
              <a:gd name="connsiteX173" fmla="*/ 8684490 w 12078891"/>
              <a:gd name="connsiteY173" fmla="*/ 5060063 h 5907136"/>
              <a:gd name="connsiteX174" fmla="*/ 8718088 w 12078891"/>
              <a:gd name="connsiteY174" fmla="*/ 5027483 h 5907136"/>
              <a:gd name="connsiteX175" fmla="*/ 855208 w 12078891"/>
              <a:gd name="connsiteY175" fmla="*/ 4961306 h 5907136"/>
              <a:gd name="connsiteX176" fmla="*/ 859281 w 12078891"/>
              <a:gd name="connsiteY176" fmla="*/ 4965379 h 5907136"/>
              <a:gd name="connsiteX177" fmla="*/ 855208 w 12078891"/>
              <a:gd name="connsiteY177" fmla="*/ 4969451 h 5907136"/>
              <a:gd name="connsiteX178" fmla="*/ 851136 w 12078891"/>
              <a:gd name="connsiteY178" fmla="*/ 4965379 h 5907136"/>
              <a:gd name="connsiteX179" fmla="*/ 855208 w 12078891"/>
              <a:gd name="connsiteY179" fmla="*/ 4961306 h 5907136"/>
              <a:gd name="connsiteX180" fmla="*/ 3860690 w 12078891"/>
              <a:gd name="connsiteY180" fmla="*/ 4955197 h 5907136"/>
              <a:gd name="connsiteX181" fmla="*/ 3873926 w 12078891"/>
              <a:gd name="connsiteY181" fmla="*/ 4968432 h 5907136"/>
              <a:gd name="connsiteX182" fmla="*/ 3860690 w 12078891"/>
              <a:gd name="connsiteY182" fmla="*/ 4981668 h 5907136"/>
              <a:gd name="connsiteX183" fmla="*/ 3847454 w 12078891"/>
              <a:gd name="connsiteY183" fmla="*/ 4968432 h 5907136"/>
              <a:gd name="connsiteX184" fmla="*/ 3860690 w 12078891"/>
              <a:gd name="connsiteY184" fmla="*/ 4955197 h 5907136"/>
              <a:gd name="connsiteX185" fmla="*/ 428625 w 12078891"/>
              <a:gd name="connsiteY185" fmla="*/ 4954179 h 5907136"/>
              <a:gd name="connsiteX186" fmla="*/ 483604 w 12078891"/>
              <a:gd name="connsiteY186" fmla="*/ 5009158 h 5907136"/>
              <a:gd name="connsiteX187" fmla="*/ 428625 w 12078891"/>
              <a:gd name="connsiteY187" fmla="*/ 5064136 h 5907136"/>
              <a:gd name="connsiteX188" fmla="*/ 373647 w 12078891"/>
              <a:gd name="connsiteY188" fmla="*/ 5009158 h 5907136"/>
              <a:gd name="connsiteX189" fmla="*/ 428625 w 12078891"/>
              <a:gd name="connsiteY189" fmla="*/ 4954179 h 5907136"/>
              <a:gd name="connsiteX190" fmla="*/ 8221247 w 12078891"/>
              <a:gd name="connsiteY190" fmla="*/ 4935853 h 5907136"/>
              <a:gd name="connsiteX191" fmla="*/ 8225319 w 12078891"/>
              <a:gd name="connsiteY191" fmla="*/ 4939926 h 5907136"/>
              <a:gd name="connsiteX192" fmla="*/ 8221247 w 12078891"/>
              <a:gd name="connsiteY192" fmla="*/ 4943998 h 5907136"/>
              <a:gd name="connsiteX193" fmla="*/ 8217174 w 12078891"/>
              <a:gd name="connsiteY193" fmla="*/ 4939926 h 5907136"/>
              <a:gd name="connsiteX194" fmla="*/ 8221247 w 12078891"/>
              <a:gd name="connsiteY194" fmla="*/ 4935853 h 5907136"/>
              <a:gd name="connsiteX195" fmla="*/ 6571898 w 12078891"/>
              <a:gd name="connsiteY195" fmla="*/ 4926690 h 5907136"/>
              <a:gd name="connsiteX196" fmla="*/ 6586152 w 12078891"/>
              <a:gd name="connsiteY196" fmla="*/ 4940943 h 5907136"/>
              <a:gd name="connsiteX197" fmla="*/ 6571898 w 12078891"/>
              <a:gd name="connsiteY197" fmla="*/ 4955197 h 5907136"/>
              <a:gd name="connsiteX198" fmla="*/ 6557644 w 12078891"/>
              <a:gd name="connsiteY198" fmla="*/ 4940943 h 5907136"/>
              <a:gd name="connsiteX199" fmla="*/ 6571898 w 12078891"/>
              <a:gd name="connsiteY199" fmla="*/ 4926690 h 5907136"/>
              <a:gd name="connsiteX200" fmla="*/ 5978342 w 12078891"/>
              <a:gd name="connsiteY200" fmla="*/ 4896147 h 5907136"/>
              <a:gd name="connsiteX201" fmla="*/ 6022119 w 12078891"/>
              <a:gd name="connsiteY201" fmla="*/ 4939926 h 5907136"/>
              <a:gd name="connsiteX202" fmla="*/ 5978342 w 12078891"/>
              <a:gd name="connsiteY202" fmla="*/ 4983705 h 5907136"/>
              <a:gd name="connsiteX203" fmla="*/ 5934564 w 12078891"/>
              <a:gd name="connsiteY203" fmla="*/ 4939926 h 5907136"/>
              <a:gd name="connsiteX204" fmla="*/ 5978342 w 12078891"/>
              <a:gd name="connsiteY204" fmla="*/ 4896147 h 5907136"/>
              <a:gd name="connsiteX205" fmla="*/ 9071374 w 12078891"/>
              <a:gd name="connsiteY205" fmla="*/ 4885965 h 5907136"/>
              <a:gd name="connsiteX206" fmla="*/ 9105990 w 12078891"/>
              <a:gd name="connsiteY206" fmla="*/ 4920581 h 5907136"/>
              <a:gd name="connsiteX207" fmla="*/ 9071374 w 12078891"/>
              <a:gd name="connsiteY207" fmla="*/ 4955197 h 5907136"/>
              <a:gd name="connsiteX208" fmla="*/ 9036758 w 12078891"/>
              <a:gd name="connsiteY208" fmla="*/ 4920581 h 5907136"/>
              <a:gd name="connsiteX209" fmla="*/ 9071374 w 12078891"/>
              <a:gd name="connsiteY209" fmla="*/ 4885965 h 5907136"/>
              <a:gd name="connsiteX210" fmla="*/ 4705700 w 12078891"/>
              <a:gd name="connsiteY210" fmla="*/ 4854403 h 5907136"/>
              <a:gd name="connsiteX211" fmla="*/ 4713844 w 12078891"/>
              <a:gd name="connsiteY211" fmla="*/ 4861530 h 5907136"/>
              <a:gd name="connsiteX212" fmla="*/ 4705700 w 12078891"/>
              <a:gd name="connsiteY212" fmla="*/ 4868657 h 5907136"/>
              <a:gd name="connsiteX213" fmla="*/ 4697560 w 12078891"/>
              <a:gd name="connsiteY213" fmla="*/ 4861530 h 5907136"/>
              <a:gd name="connsiteX214" fmla="*/ 4705700 w 12078891"/>
              <a:gd name="connsiteY214" fmla="*/ 4854403 h 5907136"/>
              <a:gd name="connsiteX215" fmla="*/ 11940428 w 12078891"/>
              <a:gd name="connsiteY215" fmla="*/ 4845241 h 5907136"/>
              <a:gd name="connsiteX216" fmla="*/ 11945518 w 12078891"/>
              <a:gd name="connsiteY216" fmla="*/ 4850331 h 5907136"/>
              <a:gd name="connsiteX217" fmla="*/ 11940428 w 12078891"/>
              <a:gd name="connsiteY217" fmla="*/ 4855422 h 5907136"/>
              <a:gd name="connsiteX218" fmla="*/ 11935337 w 12078891"/>
              <a:gd name="connsiteY218" fmla="*/ 4850331 h 5907136"/>
              <a:gd name="connsiteX219" fmla="*/ 11940428 w 12078891"/>
              <a:gd name="connsiteY219" fmla="*/ 4845241 h 5907136"/>
              <a:gd name="connsiteX220" fmla="*/ 8474758 w 12078891"/>
              <a:gd name="connsiteY220" fmla="*/ 4844222 h 5907136"/>
              <a:gd name="connsiteX221" fmla="*/ 8489011 w 12078891"/>
              <a:gd name="connsiteY221" fmla="*/ 4858476 h 5907136"/>
              <a:gd name="connsiteX222" fmla="*/ 8474758 w 12078891"/>
              <a:gd name="connsiteY222" fmla="*/ 4872729 h 5907136"/>
              <a:gd name="connsiteX223" fmla="*/ 8460504 w 12078891"/>
              <a:gd name="connsiteY223" fmla="*/ 4858476 h 5907136"/>
              <a:gd name="connsiteX224" fmla="*/ 8474758 w 12078891"/>
              <a:gd name="connsiteY224" fmla="*/ 4844222 h 5907136"/>
              <a:gd name="connsiteX225" fmla="*/ 4205825 w 12078891"/>
              <a:gd name="connsiteY225" fmla="*/ 4837095 h 5907136"/>
              <a:gd name="connsiteX226" fmla="*/ 4213970 w 12078891"/>
              <a:gd name="connsiteY226" fmla="*/ 4845240 h 5907136"/>
              <a:gd name="connsiteX227" fmla="*/ 4205825 w 12078891"/>
              <a:gd name="connsiteY227" fmla="*/ 4853385 h 5907136"/>
              <a:gd name="connsiteX228" fmla="*/ 4196662 w 12078891"/>
              <a:gd name="connsiteY228" fmla="*/ 4845240 h 5907136"/>
              <a:gd name="connsiteX229" fmla="*/ 4205825 w 12078891"/>
              <a:gd name="connsiteY229" fmla="*/ 4837095 h 5907136"/>
              <a:gd name="connsiteX230" fmla="*/ 7787529 w 12078891"/>
              <a:gd name="connsiteY230" fmla="*/ 4832005 h 5907136"/>
              <a:gd name="connsiteX231" fmla="*/ 7822145 w 12078891"/>
              <a:gd name="connsiteY231" fmla="*/ 4866621 h 5907136"/>
              <a:gd name="connsiteX232" fmla="*/ 7787529 w 12078891"/>
              <a:gd name="connsiteY232" fmla="*/ 4901237 h 5907136"/>
              <a:gd name="connsiteX233" fmla="*/ 7752913 w 12078891"/>
              <a:gd name="connsiteY233" fmla="*/ 4866621 h 5907136"/>
              <a:gd name="connsiteX234" fmla="*/ 7787529 w 12078891"/>
              <a:gd name="connsiteY234" fmla="*/ 4832005 h 5907136"/>
              <a:gd name="connsiteX235" fmla="*/ 11802981 w 12078891"/>
              <a:gd name="connsiteY235" fmla="*/ 4826914 h 5907136"/>
              <a:gd name="connsiteX236" fmla="*/ 11811126 w 12078891"/>
              <a:gd name="connsiteY236" fmla="*/ 4834041 h 5907136"/>
              <a:gd name="connsiteX237" fmla="*/ 11802981 w 12078891"/>
              <a:gd name="connsiteY237" fmla="*/ 4842186 h 5907136"/>
              <a:gd name="connsiteX238" fmla="*/ 11794836 w 12078891"/>
              <a:gd name="connsiteY238" fmla="*/ 4834041 h 5907136"/>
              <a:gd name="connsiteX239" fmla="*/ 11802981 w 12078891"/>
              <a:gd name="connsiteY239" fmla="*/ 4826914 h 5907136"/>
              <a:gd name="connsiteX240" fmla="*/ 5411257 w 12078891"/>
              <a:gd name="connsiteY240" fmla="*/ 4809607 h 5907136"/>
              <a:gd name="connsiteX241" fmla="*/ 5422456 w 12078891"/>
              <a:gd name="connsiteY241" fmla="*/ 4819788 h 5907136"/>
              <a:gd name="connsiteX242" fmla="*/ 5411257 w 12078891"/>
              <a:gd name="connsiteY242" fmla="*/ 4829969 h 5907136"/>
              <a:gd name="connsiteX243" fmla="*/ 5401075 w 12078891"/>
              <a:gd name="connsiteY243" fmla="*/ 4819788 h 5907136"/>
              <a:gd name="connsiteX244" fmla="*/ 5411257 w 12078891"/>
              <a:gd name="connsiteY244" fmla="*/ 4809607 h 5907136"/>
              <a:gd name="connsiteX245" fmla="*/ 9626248 w 12078891"/>
              <a:gd name="connsiteY245" fmla="*/ 4808588 h 5907136"/>
              <a:gd name="connsiteX246" fmla="*/ 9637447 w 12078891"/>
              <a:gd name="connsiteY246" fmla="*/ 4819788 h 5907136"/>
              <a:gd name="connsiteX247" fmla="*/ 9626248 w 12078891"/>
              <a:gd name="connsiteY247" fmla="*/ 4830987 h 5907136"/>
              <a:gd name="connsiteX248" fmla="*/ 9615049 w 12078891"/>
              <a:gd name="connsiteY248" fmla="*/ 4819788 h 5907136"/>
              <a:gd name="connsiteX249" fmla="*/ 9626248 w 12078891"/>
              <a:gd name="connsiteY249" fmla="*/ 4808588 h 5907136"/>
              <a:gd name="connsiteX250" fmla="*/ 4160030 w 12078891"/>
              <a:gd name="connsiteY250" fmla="*/ 4788226 h 5907136"/>
              <a:gd name="connsiteX251" fmla="*/ 4168175 w 12078891"/>
              <a:gd name="connsiteY251" fmla="*/ 4796371 h 5907136"/>
              <a:gd name="connsiteX252" fmla="*/ 4160030 w 12078891"/>
              <a:gd name="connsiteY252" fmla="*/ 4804516 h 5907136"/>
              <a:gd name="connsiteX253" fmla="*/ 4151885 w 12078891"/>
              <a:gd name="connsiteY253" fmla="*/ 4796371 h 5907136"/>
              <a:gd name="connsiteX254" fmla="*/ 4160030 w 12078891"/>
              <a:gd name="connsiteY254" fmla="*/ 4788226 h 5907136"/>
              <a:gd name="connsiteX255" fmla="*/ 2707168 w 12078891"/>
              <a:gd name="connsiteY255" fmla="*/ 4788226 h 5907136"/>
              <a:gd name="connsiteX256" fmla="*/ 2727529 w 12078891"/>
              <a:gd name="connsiteY256" fmla="*/ 4808588 h 5907136"/>
              <a:gd name="connsiteX257" fmla="*/ 2707168 w 12078891"/>
              <a:gd name="connsiteY257" fmla="*/ 4828951 h 5907136"/>
              <a:gd name="connsiteX258" fmla="*/ 2686805 w 12078891"/>
              <a:gd name="connsiteY258" fmla="*/ 4808588 h 5907136"/>
              <a:gd name="connsiteX259" fmla="*/ 2707168 w 12078891"/>
              <a:gd name="connsiteY259" fmla="*/ 4788226 h 5907136"/>
              <a:gd name="connsiteX260" fmla="*/ 8423852 w 12078891"/>
              <a:gd name="connsiteY260" fmla="*/ 4774990 h 5907136"/>
              <a:gd name="connsiteX261" fmla="*/ 8441160 w 12078891"/>
              <a:gd name="connsiteY261" fmla="*/ 4792298 h 5907136"/>
              <a:gd name="connsiteX262" fmla="*/ 8423852 w 12078891"/>
              <a:gd name="connsiteY262" fmla="*/ 4809606 h 5907136"/>
              <a:gd name="connsiteX263" fmla="*/ 8406544 w 12078891"/>
              <a:gd name="connsiteY263" fmla="*/ 4792298 h 5907136"/>
              <a:gd name="connsiteX264" fmla="*/ 8423852 w 12078891"/>
              <a:gd name="connsiteY264" fmla="*/ 4774990 h 5907136"/>
              <a:gd name="connsiteX265" fmla="*/ 7361956 w 12078891"/>
              <a:gd name="connsiteY265" fmla="*/ 4766846 h 5907136"/>
              <a:gd name="connsiteX266" fmla="*/ 7371119 w 12078891"/>
              <a:gd name="connsiteY266" fmla="*/ 4776009 h 5907136"/>
              <a:gd name="connsiteX267" fmla="*/ 7361956 w 12078891"/>
              <a:gd name="connsiteY267" fmla="*/ 4784154 h 5907136"/>
              <a:gd name="connsiteX268" fmla="*/ 7352793 w 12078891"/>
              <a:gd name="connsiteY268" fmla="*/ 4776009 h 5907136"/>
              <a:gd name="connsiteX269" fmla="*/ 7361956 w 12078891"/>
              <a:gd name="connsiteY269" fmla="*/ 4766846 h 5907136"/>
              <a:gd name="connsiteX270" fmla="*/ 5745195 w 12078891"/>
              <a:gd name="connsiteY270" fmla="*/ 4758701 h 5907136"/>
              <a:gd name="connsiteX271" fmla="*/ 5755375 w 12078891"/>
              <a:gd name="connsiteY271" fmla="*/ 4768882 h 5907136"/>
              <a:gd name="connsiteX272" fmla="*/ 5745195 w 12078891"/>
              <a:gd name="connsiteY272" fmla="*/ 4779063 h 5907136"/>
              <a:gd name="connsiteX273" fmla="*/ 5735013 w 12078891"/>
              <a:gd name="connsiteY273" fmla="*/ 4768882 h 5907136"/>
              <a:gd name="connsiteX274" fmla="*/ 5745195 w 12078891"/>
              <a:gd name="connsiteY274" fmla="*/ 4758701 h 5907136"/>
              <a:gd name="connsiteX275" fmla="*/ 9463349 w 12078891"/>
              <a:gd name="connsiteY275" fmla="*/ 4748520 h 5907136"/>
              <a:gd name="connsiteX276" fmla="*/ 9478621 w 12078891"/>
              <a:gd name="connsiteY276" fmla="*/ 4763792 h 5907136"/>
              <a:gd name="connsiteX277" fmla="*/ 9463349 w 12078891"/>
              <a:gd name="connsiteY277" fmla="*/ 4778045 h 5907136"/>
              <a:gd name="connsiteX278" fmla="*/ 9448077 w 12078891"/>
              <a:gd name="connsiteY278" fmla="*/ 4763792 h 5907136"/>
              <a:gd name="connsiteX279" fmla="*/ 9463349 w 12078891"/>
              <a:gd name="connsiteY279" fmla="*/ 4748520 h 5907136"/>
              <a:gd name="connsiteX280" fmla="*/ 3995069 w 12078891"/>
              <a:gd name="connsiteY280" fmla="*/ 4743429 h 5907136"/>
              <a:gd name="connsiteX281" fmla="*/ 4003214 w 12078891"/>
              <a:gd name="connsiteY281" fmla="*/ 4751574 h 5907136"/>
              <a:gd name="connsiteX282" fmla="*/ 3995069 w 12078891"/>
              <a:gd name="connsiteY282" fmla="*/ 4759719 h 5907136"/>
              <a:gd name="connsiteX283" fmla="*/ 3986923 w 12078891"/>
              <a:gd name="connsiteY283" fmla="*/ 4751574 h 5907136"/>
              <a:gd name="connsiteX284" fmla="*/ 3995069 w 12078891"/>
              <a:gd name="connsiteY284" fmla="*/ 4743429 h 5907136"/>
              <a:gd name="connsiteX285" fmla="*/ 1604530 w 12078891"/>
              <a:gd name="connsiteY285" fmla="*/ 4720012 h 5907136"/>
              <a:gd name="connsiteX286" fmla="*/ 1613694 w 12078891"/>
              <a:gd name="connsiteY286" fmla="*/ 4729175 h 5907136"/>
              <a:gd name="connsiteX287" fmla="*/ 1604530 w 12078891"/>
              <a:gd name="connsiteY287" fmla="*/ 4738339 h 5907136"/>
              <a:gd name="connsiteX288" fmla="*/ 1595368 w 12078891"/>
              <a:gd name="connsiteY288" fmla="*/ 4729175 h 5907136"/>
              <a:gd name="connsiteX289" fmla="*/ 1604530 w 12078891"/>
              <a:gd name="connsiteY289" fmla="*/ 4720012 h 5907136"/>
              <a:gd name="connsiteX290" fmla="*/ 1371382 w 12078891"/>
              <a:gd name="connsiteY290" fmla="*/ 4705759 h 5907136"/>
              <a:gd name="connsiteX291" fmla="*/ 1374437 w 12078891"/>
              <a:gd name="connsiteY291" fmla="*/ 4708813 h 5907136"/>
              <a:gd name="connsiteX292" fmla="*/ 1371382 w 12078891"/>
              <a:gd name="connsiteY292" fmla="*/ 4711867 h 5907136"/>
              <a:gd name="connsiteX293" fmla="*/ 1368328 w 12078891"/>
              <a:gd name="connsiteY293" fmla="*/ 4708813 h 5907136"/>
              <a:gd name="connsiteX294" fmla="*/ 1371382 w 12078891"/>
              <a:gd name="connsiteY294" fmla="*/ 4705759 h 5907136"/>
              <a:gd name="connsiteX295" fmla="*/ 10108836 w 12078891"/>
              <a:gd name="connsiteY295" fmla="*/ 4692523 h 5907136"/>
              <a:gd name="connsiteX296" fmla="*/ 10121052 w 12078891"/>
              <a:gd name="connsiteY296" fmla="*/ 4704740 h 5907136"/>
              <a:gd name="connsiteX297" fmla="*/ 10108836 w 12078891"/>
              <a:gd name="connsiteY297" fmla="*/ 4716957 h 5907136"/>
              <a:gd name="connsiteX298" fmla="*/ 10096618 w 12078891"/>
              <a:gd name="connsiteY298" fmla="*/ 4704740 h 5907136"/>
              <a:gd name="connsiteX299" fmla="*/ 10108836 w 12078891"/>
              <a:gd name="connsiteY299" fmla="*/ 4692523 h 5907136"/>
              <a:gd name="connsiteX300" fmla="*/ 10068111 w 12078891"/>
              <a:gd name="connsiteY300" fmla="*/ 4669106 h 5907136"/>
              <a:gd name="connsiteX301" fmla="*/ 10079310 w 12078891"/>
              <a:gd name="connsiteY301" fmla="*/ 4679287 h 5907136"/>
              <a:gd name="connsiteX302" fmla="*/ 10068111 w 12078891"/>
              <a:gd name="connsiteY302" fmla="*/ 4690487 h 5907136"/>
              <a:gd name="connsiteX303" fmla="*/ 10056911 w 12078891"/>
              <a:gd name="connsiteY303" fmla="*/ 4679287 h 5907136"/>
              <a:gd name="connsiteX304" fmla="*/ 10068111 w 12078891"/>
              <a:gd name="connsiteY304" fmla="*/ 4669106 h 5907136"/>
              <a:gd name="connsiteX305" fmla="*/ 8009478 w 12078891"/>
              <a:gd name="connsiteY305" fmla="*/ 4660961 h 5907136"/>
              <a:gd name="connsiteX306" fmla="*/ 8016605 w 12078891"/>
              <a:gd name="connsiteY306" fmla="*/ 4668088 h 5907136"/>
              <a:gd name="connsiteX307" fmla="*/ 8009478 w 12078891"/>
              <a:gd name="connsiteY307" fmla="*/ 4675215 h 5907136"/>
              <a:gd name="connsiteX308" fmla="*/ 8002351 w 12078891"/>
              <a:gd name="connsiteY308" fmla="*/ 4668088 h 5907136"/>
              <a:gd name="connsiteX309" fmla="*/ 8009478 w 12078891"/>
              <a:gd name="connsiteY309" fmla="*/ 4660961 h 5907136"/>
              <a:gd name="connsiteX310" fmla="*/ 10355219 w 12078891"/>
              <a:gd name="connsiteY310" fmla="*/ 4649762 h 5907136"/>
              <a:gd name="connsiteX311" fmla="*/ 10363364 w 12078891"/>
              <a:gd name="connsiteY311" fmla="*/ 4657907 h 5907136"/>
              <a:gd name="connsiteX312" fmla="*/ 10355219 w 12078891"/>
              <a:gd name="connsiteY312" fmla="*/ 4666052 h 5907136"/>
              <a:gd name="connsiteX313" fmla="*/ 10347074 w 12078891"/>
              <a:gd name="connsiteY313" fmla="*/ 4657907 h 5907136"/>
              <a:gd name="connsiteX314" fmla="*/ 10355219 w 12078891"/>
              <a:gd name="connsiteY314" fmla="*/ 4649762 h 5907136"/>
              <a:gd name="connsiteX315" fmla="*/ 10402053 w 12078891"/>
              <a:gd name="connsiteY315" fmla="*/ 4646708 h 5907136"/>
              <a:gd name="connsiteX316" fmla="*/ 10408162 w 12078891"/>
              <a:gd name="connsiteY316" fmla="*/ 4652816 h 5907136"/>
              <a:gd name="connsiteX317" fmla="*/ 10402053 w 12078891"/>
              <a:gd name="connsiteY317" fmla="*/ 4658925 h 5907136"/>
              <a:gd name="connsiteX318" fmla="*/ 10395944 w 12078891"/>
              <a:gd name="connsiteY318" fmla="*/ 4652816 h 5907136"/>
              <a:gd name="connsiteX319" fmla="*/ 10402053 w 12078891"/>
              <a:gd name="connsiteY319" fmla="*/ 4646708 h 5907136"/>
              <a:gd name="connsiteX320" fmla="*/ 4307634 w 12078891"/>
              <a:gd name="connsiteY320" fmla="*/ 4637545 h 5907136"/>
              <a:gd name="connsiteX321" fmla="*/ 4321866 w 12078891"/>
              <a:gd name="connsiteY321" fmla="*/ 4651799 h 5907136"/>
              <a:gd name="connsiteX322" fmla="*/ 4307634 w 12078891"/>
              <a:gd name="connsiteY322" fmla="*/ 4666052 h 5907136"/>
              <a:gd name="connsiteX323" fmla="*/ 4293379 w 12078891"/>
              <a:gd name="connsiteY323" fmla="*/ 4651799 h 5907136"/>
              <a:gd name="connsiteX324" fmla="*/ 4307634 w 12078891"/>
              <a:gd name="connsiteY324" fmla="*/ 4637545 h 5907136"/>
              <a:gd name="connsiteX325" fmla="*/ 117067 w 12078891"/>
              <a:gd name="connsiteY325" fmla="*/ 4626346 h 5907136"/>
              <a:gd name="connsiteX326" fmla="*/ 119103 w 12078891"/>
              <a:gd name="connsiteY326" fmla="*/ 4628382 h 5907136"/>
              <a:gd name="connsiteX327" fmla="*/ 117067 w 12078891"/>
              <a:gd name="connsiteY327" fmla="*/ 4630418 h 5907136"/>
              <a:gd name="connsiteX328" fmla="*/ 115031 w 12078891"/>
              <a:gd name="connsiteY328" fmla="*/ 4628382 h 5907136"/>
              <a:gd name="connsiteX329" fmla="*/ 117067 w 12078891"/>
              <a:gd name="connsiteY329" fmla="*/ 4626346 h 5907136"/>
              <a:gd name="connsiteX330" fmla="*/ 3638730 w 12078891"/>
              <a:gd name="connsiteY330" fmla="*/ 4547951 h 5907136"/>
              <a:gd name="connsiteX331" fmla="*/ 3644839 w 12078891"/>
              <a:gd name="connsiteY331" fmla="*/ 4554059 h 5907136"/>
              <a:gd name="connsiteX332" fmla="*/ 3638730 w 12078891"/>
              <a:gd name="connsiteY332" fmla="*/ 4560169 h 5907136"/>
              <a:gd name="connsiteX333" fmla="*/ 3632622 w 12078891"/>
              <a:gd name="connsiteY333" fmla="*/ 4554059 h 5907136"/>
              <a:gd name="connsiteX334" fmla="*/ 3638730 w 12078891"/>
              <a:gd name="connsiteY334" fmla="*/ 4547951 h 5907136"/>
              <a:gd name="connsiteX335" fmla="*/ 11106590 w 12078891"/>
              <a:gd name="connsiteY335" fmla="*/ 4539806 h 5907136"/>
              <a:gd name="connsiteX336" fmla="*/ 11136115 w 12078891"/>
              <a:gd name="connsiteY336" fmla="*/ 4569331 h 5907136"/>
              <a:gd name="connsiteX337" fmla="*/ 11106590 w 12078891"/>
              <a:gd name="connsiteY337" fmla="*/ 4598857 h 5907136"/>
              <a:gd name="connsiteX338" fmla="*/ 11077064 w 12078891"/>
              <a:gd name="connsiteY338" fmla="*/ 4569331 h 5907136"/>
              <a:gd name="connsiteX339" fmla="*/ 11106590 w 12078891"/>
              <a:gd name="connsiteY339" fmla="*/ 4539806 h 5907136"/>
              <a:gd name="connsiteX340" fmla="*/ 10039603 w 12078891"/>
              <a:gd name="connsiteY340" fmla="*/ 4533697 h 5907136"/>
              <a:gd name="connsiteX341" fmla="*/ 10051820 w 12078891"/>
              <a:gd name="connsiteY341" fmla="*/ 4545915 h 5907136"/>
              <a:gd name="connsiteX342" fmla="*/ 10039603 w 12078891"/>
              <a:gd name="connsiteY342" fmla="*/ 4558132 h 5907136"/>
              <a:gd name="connsiteX343" fmla="*/ 10027386 w 12078891"/>
              <a:gd name="connsiteY343" fmla="*/ 4545915 h 5907136"/>
              <a:gd name="connsiteX344" fmla="*/ 10039603 w 12078891"/>
              <a:gd name="connsiteY344" fmla="*/ 4533697 h 5907136"/>
              <a:gd name="connsiteX345" fmla="*/ 5086492 w 12078891"/>
              <a:gd name="connsiteY345" fmla="*/ 4530642 h 5907136"/>
              <a:gd name="connsiteX346" fmla="*/ 5114995 w 12078891"/>
              <a:gd name="connsiteY346" fmla="*/ 4559149 h 5907136"/>
              <a:gd name="connsiteX347" fmla="*/ 5086492 w 12078891"/>
              <a:gd name="connsiteY347" fmla="*/ 4587656 h 5907136"/>
              <a:gd name="connsiteX348" fmla="*/ 5057989 w 12078891"/>
              <a:gd name="connsiteY348" fmla="*/ 4559149 h 5907136"/>
              <a:gd name="connsiteX349" fmla="*/ 5086492 w 12078891"/>
              <a:gd name="connsiteY349" fmla="*/ 4530642 h 5907136"/>
              <a:gd name="connsiteX350" fmla="*/ 5031503 w 12078891"/>
              <a:gd name="connsiteY350" fmla="*/ 4522498 h 5907136"/>
              <a:gd name="connsiteX351" fmla="*/ 5037610 w 12078891"/>
              <a:gd name="connsiteY351" fmla="*/ 4528606 h 5907136"/>
              <a:gd name="connsiteX352" fmla="*/ 5031503 w 12078891"/>
              <a:gd name="connsiteY352" fmla="*/ 4534716 h 5907136"/>
              <a:gd name="connsiteX353" fmla="*/ 5025395 w 12078891"/>
              <a:gd name="connsiteY353" fmla="*/ 4528606 h 5907136"/>
              <a:gd name="connsiteX354" fmla="*/ 5031503 w 12078891"/>
              <a:gd name="connsiteY354" fmla="*/ 4522498 h 5907136"/>
              <a:gd name="connsiteX355" fmla="*/ 10449905 w 12078891"/>
              <a:gd name="connsiteY355" fmla="*/ 4519443 h 5907136"/>
              <a:gd name="connsiteX356" fmla="*/ 10453977 w 12078891"/>
              <a:gd name="connsiteY356" fmla="*/ 4523515 h 5907136"/>
              <a:gd name="connsiteX357" fmla="*/ 10449905 w 12078891"/>
              <a:gd name="connsiteY357" fmla="*/ 4527588 h 5907136"/>
              <a:gd name="connsiteX358" fmla="*/ 10445832 w 12078891"/>
              <a:gd name="connsiteY358" fmla="*/ 4523515 h 5907136"/>
              <a:gd name="connsiteX359" fmla="*/ 10449905 w 12078891"/>
              <a:gd name="connsiteY359" fmla="*/ 4519443 h 5907136"/>
              <a:gd name="connsiteX360" fmla="*/ 6405944 w 12078891"/>
              <a:gd name="connsiteY360" fmla="*/ 4511298 h 5907136"/>
              <a:gd name="connsiteX361" fmla="*/ 6415107 w 12078891"/>
              <a:gd name="connsiteY361" fmla="*/ 4520461 h 5907136"/>
              <a:gd name="connsiteX362" fmla="*/ 6405944 w 12078891"/>
              <a:gd name="connsiteY362" fmla="*/ 4529625 h 5907136"/>
              <a:gd name="connsiteX363" fmla="*/ 6396781 w 12078891"/>
              <a:gd name="connsiteY363" fmla="*/ 4520461 h 5907136"/>
              <a:gd name="connsiteX364" fmla="*/ 6405944 w 12078891"/>
              <a:gd name="connsiteY364" fmla="*/ 4511298 h 5907136"/>
              <a:gd name="connsiteX365" fmla="*/ 3329227 w 12078891"/>
              <a:gd name="connsiteY365" fmla="*/ 4505190 h 5907136"/>
              <a:gd name="connsiteX366" fmla="*/ 3339409 w 12078891"/>
              <a:gd name="connsiteY366" fmla="*/ 4515371 h 5907136"/>
              <a:gd name="connsiteX367" fmla="*/ 3329227 w 12078891"/>
              <a:gd name="connsiteY367" fmla="*/ 4525552 h 5907136"/>
              <a:gd name="connsiteX368" fmla="*/ 3319045 w 12078891"/>
              <a:gd name="connsiteY368" fmla="*/ 4515371 h 5907136"/>
              <a:gd name="connsiteX369" fmla="*/ 3329227 w 12078891"/>
              <a:gd name="connsiteY369" fmla="*/ 4505190 h 5907136"/>
              <a:gd name="connsiteX370" fmla="*/ 9823763 w 12078891"/>
              <a:gd name="connsiteY370" fmla="*/ 4504172 h 5907136"/>
              <a:gd name="connsiteX371" fmla="*/ 9828853 w 12078891"/>
              <a:gd name="connsiteY371" fmla="*/ 4509263 h 5907136"/>
              <a:gd name="connsiteX372" fmla="*/ 9823763 w 12078891"/>
              <a:gd name="connsiteY372" fmla="*/ 4514353 h 5907136"/>
              <a:gd name="connsiteX373" fmla="*/ 9818672 w 12078891"/>
              <a:gd name="connsiteY373" fmla="*/ 4509263 h 5907136"/>
              <a:gd name="connsiteX374" fmla="*/ 9823763 w 12078891"/>
              <a:gd name="connsiteY374" fmla="*/ 4504172 h 5907136"/>
              <a:gd name="connsiteX375" fmla="*/ 11835561 w 12078891"/>
              <a:gd name="connsiteY375" fmla="*/ 4496026 h 5907136"/>
              <a:gd name="connsiteX376" fmla="*/ 11886467 w 12078891"/>
              <a:gd name="connsiteY376" fmla="*/ 4546932 h 5907136"/>
              <a:gd name="connsiteX377" fmla="*/ 11835561 w 12078891"/>
              <a:gd name="connsiteY377" fmla="*/ 4597838 h 5907136"/>
              <a:gd name="connsiteX378" fmla="*/ 11784655 w 12078891"/>
              <a:gd name="connsiteY378" fmla="*/ 4546932 h 5907136"/>
              <a:gd name="connsiteX379" fmla="*/ 11835561 w 12078891"/>
              <a:gd name="connsiteY379" fmla="*/ 4496026 h 5907136"/>
              <a:gd name="connsiteX380" fmla="*/ 2021958 w 12078891"/>
              <a:gd name="connsiteY380" fmla="*/ 4478719 h 5907136"/>
              <a:gd name="connsiteX381" fmla="*/ 2025013 w 12078891"/>
              <a:gd name="connsiteY381" fmla="*/ 4481773 h 5907136"/>
              <a:gd name="connsiteX382" fmla="*/ 2021958 w 12078891"/>
              <a:gd name="connsiteY382" fmla="*/ 4484827 h 5907136"/>
              <a:gd name="connsiteX383" fmla="*/ 2018904 w 12078891"/>
              <a:gd name="connsiteY383" fmla="*/ 4481773 h 5907136"/>
              <a:gd name="connsiteX384" fmla="*/ 2021958 w 12078891"/>
              <a:gd name="connsiteY384" fmla="*/ 4478719 h 5907136"/>
              <a:gd name="connsiteX385" fmla="*/ 1314378 w 12078891"/>
              <a:gd name="connsiteY385" fmla="*/ 4477700 h 5907136"/>
              <a:gd name="connsiteX386" fmla="*/ 1331686 w 12078891"/>
              <a:gd name="connsiteY386" fmla="*/ 4495008 h 5907136"/>
              <a:gd name="connsiteX387" fmla="*/ 1314378 w 12078891"/>
              <a:gd name="connsiteY387" fmla="*/ 4512316 h 5907136"/>
              <a:gd name="connsiteX388" fmla="*/ 1297070 w 12078891"/>
              <a:gd name="connsiteY388" fmla="*/ 4495008 h 5907136"/>
              <a:gd name="connsiteX389" fmla="*/ 1314378 w 12078891"/>
              <a:gd name="connsiteY389" fmla="*/ 4477700 h 5907136"/>
              <a:gd name="connsiteX390" fmla="*/ 9049994 w 12078891"/>
              <a:gd name="connsiteY390" fmla="*/ 4471592 h 5907136"/>
              <a:gd name="connsiteX391" fmla="*/ 9054066 w 12078891"/>
              <a:gd name="connsiteY391" fmla="*/ 4475664 h 5907136"/>
              <a:gd name="connsiteX392" fmla="*/ 9049994 w 12078891"/>
              <a:gd name="connsiteY392" fmla="*/ 4479737 h 5907136"/>
              <a:gd name="connsiteX393" fmla="*/ 9045921 w 12078891"/>
              <a:gd name="connsiteY393" fmla="*/ 4475664 h 5907136"/>
              <a:gd name="connsiteX394" fmla="*/ 9049994 w 12078891"/>
              <a:gd name="connsiteY394" fmla="*/ 4471592 h 5907136"/>
              <a:gd name="connsiteX395" fmla="*/ 9692425 w 12078891"/>
              <a:gd name="connsiteY395" fmla="*/ 4440030 h 5907136"/>
              <a:gd name="connsiteX396" fmla="*/ 9714823 w 12078891"/>
              <a:gd name="connsiteY396" fmla="*/ 4462429 h 5907136"/>
              <a:gd name="connsiteX397" fmla="*/ 9692425 w 12078891"/>
              <a:gd name="connsiteY397" fmla="*/ 4484827 h 5907136"/>
              <a:gd name="connsiteX398" fmla="*/ 9670026 w 12078891"/>
              <a:gd name="connsiteY398" fmla="*/ 4462429 h 5907136"/>
              <a:gd name="connsiteX399" fmla="*/ 9692425 w 12078891"/>
              <a:gd name="connsiteY399" fmla="*/ 4440030 h 5907136"/>
              <a:gd name="connsiteX400" fmla="*/ 748314 w 12078891"/>
              <a:gd name="connsiteY400" fmla="*/ 4434939 h 5907136"/>
              <a:gd name="connsiteX401" fmla="*/ 753404 w 12078891"/>
              <a:gd name="connsiteY401" fmla="*/ 4440030 h 5907136"/>
              <a:gd name="connsiteX402" fmla="*/ 748314 w 12078891"/>
              <a:gd name="connsiteY402" fmla="*/ 4445120 h 5907136"/>
              <a:gd name="connsiteX403" fmla="*/ 743223 w 12078891"/>
              <a:gd name="connsiteY403" fmla="*/ 4440030 h 5907136"/>
              <a:gd name="connsiteX404" fmla="*/ 748314 w 12078891"/>
              <a:gd name="connsiteY404" fmla="*/ 4434939 h 5907136"/>
              <a:gd name="connsiteX405" fmla="*/ 409266 w 12078891"/>
              <a:gd name="connsiteY405" fmla="*/ 4434939 h 5907136"/>
              <a:gd name="connsiteX406" fmla="*/ 415374 w 12078891"/>
              <a:gd name="connsiteY406" fmla="*/ 4441048 h 5907136"/>
              <a:gd name="connsiteX407" fmla="*/ 409266 w 12078891"/>
              <a:gd name="connsiteY407" fmla="*/ 4447157 h 5907136"/>
              <a:gd name="connsiteX408" fmla="*/ 403157 w 12078891"/>
              <a:gd name="connsiteY408" fmla="*/ 4441048 h 5907136"/>
              <a:gd name="connsiteX409" fmla="*/ 409266 w 12078891"/>
              <a:gd name="connsiteY409" fmla="*/ 4434939 h 5907136"/>
              <a:gd name="connsiteX410" fmla="*/ 9956118 w 12078891"/>
              <a:gd name="connsiteY410" fmla="*/ 4432903 h 5907136"/>
              <a:gd name="connsiteX411" fmla="*/ 9959172 w 12078891"/>
              <a:gd name="connsiteY411" fmla="*/ 4435957 h 5907136"/>
              <a:gd name="connsiteX412" fmla="*/ 9956118 w 12078891"/>
              <a:gd name="connsiteY412" fmla="*/ 4439011 h 5907136"/>
              <a:gd name="connsiteX413" fmla="*/ 9953063 w 12078891"/>
              <a:gd name="connsiteY413" fmla="*/ 4435957 h 5907136"/>
              <a:gd name="connsiteX414" fmla="*/ 9956118 w 12078891"/>
              <a:gd name="connsiteY414" fmla="*/ 4432903 h 5907136"/>
              <a:gd name="connsiteX415" fmla="*/ 8798519 w 12078891"/>
              <a:gd name="connsiteY415" fmla="*/ 4432903 h 5907136"/>
              <a:gd name="connsiteX416" fmla="*/ 8801573 w 12078891"/>
              <a:gd name="connsiteY416" fmla="*/ 4435957 h 5907136"/>
              <a:gd name="connsiteX417" fmla="*/ 8798519 w 12078891"/>
              <a:gd name="connsiteY417" fmla="*/ 4439011 h 5907136"/>
              <a:gd name="connsiteX418" fmla="*/ 8795465 w 12078891"/>
              <a:gd name="connsiteY418" fmla="*/ 4435957 h 5907136"/>
              <a:gd name="connsiteX419" fmla="*/ 8798519 w 12078891"/>
              <a:gd name="connsiteY419" fmla="*/ 4432903 h 5907136"/>
              <a:gd name="connsiteX420" fmla="*/ 6079128 w 12078891"/>
              <a:gd name="connsiteY420" fmla="*/ 4427813 h 5907136"/>
              <a:gd name="connsiteX421" fmla="*/ 6085238 w 12078891"/>
              <a:gd name="connsiteY421" fmla="*/ 4433921 h 5907136"/>
              <a:gd name="connsiteX422" fmla="*/ 6079128 w 12078891"/>
              <a:gd name="connsiteY422" fmla="*/ 4440030 h 5907136"/>
              <a:gd name="connsiteX423" fmla="*/ 6073020 w 12078891"/>
              <a:gd name="connsiteY423" fmla="*/ 4433921 h 5907136"/>
              <a:gd name="connsiteX424" fmla="*/ 6079128 w 12078891"/>
              <a:gd name="connsiteY424" fmla="*/ 4427813 h 5907136"/>
              <a:gd name="connsiteX425" fmla="*/ 1133145 w 12078891"/>
              <a:gd name="connsiteY425" fmla="*/ 4424758 h 5907136"/>
              <a:gd name="connsiteX426" fmla="*/ 1138235 w 12078891"/>
              <a:gd name="connsiteY426" fmla="*/ 4429849 h 5907136"/>
              <a:gd name="connsiteX427" fmla="*/ 1133145 w 12078891"/>
              <a:gd name="connsiteY427" fmla="*/ 4434939 h 5907136"/>
              <a:gd name="connsiteX428" fmla="*/ 1128054 w 12078891"/>
              <a:gd name="connsiteY428" fmla="*/ 4429849 h 5907136"/>
              <a:gd name="connsiteX429" fmla="*/ 1133145 w 12078891"/>
              <a:gd name="connsiteY429" fmla="*/ 4424758 h 5907136"/>
              <a:gd name="connsiteX430" fmla="*/ 10647419 w 12078891"/>
              <a:gd name="connsiteY430" fmla="*/ 4375889 h 5907136"/>
              <a:gd name="connsiteX431" fmla="*/ 10655564 w 12078891"/>
              <a:gd name="connsiteY431" fmla="*/ 4384034 h 5907136"/>
              <a:gd name="connsiteX432" fmla="*/ 10647419 w 12078891"/>
              <a:gd name="connsiteY432" fmla="*/ 4392179 h 5907136"/>
              <a:gd name="connsiteX433" fmla="*/ 10639274 w 12078891"/>
              <a:gd name="connsiteY433" fmla="*/ 4384034 h 5907136"/>
              <a:gd name="connsiteX434" fmla="*/ 10647419 w 12078891"/>
              <a:gd name="connsiteY434" fmla="*/ 4375889 h 5907136"/>
              <a:gd name="connsiteX435" fmla="*/ 7329376 w 12078891"/>
              <a:gd name="connsiteY435" fmla="*/ 4373852 h 5907136"/>
              <a:gd name="connsiteX436" fmla="*/ 7331412 w 12078891"/>
              <a:gd name="connsiteY436" fmla="*/ 4375888 h 5907136"/>
              <a:gd name="connsiteX437" fmla="*/ 7329376 w 12078891"/>
              <a:gd name="connsiteY437" fmla="*/ 4377925 h 5907136"/>
              <a:gd name="connsiteX438" fmla="*/ 7327340 w 12078891"/>
              <a:gd name="connsiteY438" fmla="*/ 4375888 h 5907136"/>
              <a:gd name="connsiteX439" fmla="*/ 7329376 w 12078891"/>
              <a:gd name="connsiteY439" fmla="*/ 4373852 h 5907136"/>
              <a:gd name="connsiteX440" fmla="*/ 7485148 w 12078891"/>
              <a:gd name="connsiteY440" fmla="*/ 4351454 h 5907136"/>
              <a:gd name="connsiteX441" fmla="*/ 7492275 w 12078891"/>
              <a:gd name="connsiteY441" fmla="*/ 4358580 h 5907136"/>
              <a:gd name="connsiteX442" fmla="*/ 7485148 w 12078891"/>
              <a:gd name="connsiteY442" fmla="*/ 4365707 h 5907136"/>
              <a:gd name="connsiteX443" fmla="*/ 7478021 w 12078891"/>
              <a:gd name="connsiteY443" fmla="*/ 4358580 h 5907136"/>
              <a:gd name="connsiteX444" fmla="*/ 7485148 w 12078891"/>
              <a:gd name="connsiteY444" fmla="*/ 4351454 h 5907136"/>
              <a:gd name="connsiteX445" fmla="*/ 7821127 w 12078891"/>
              <a:gd name="connsiteY445" fmla="*/ 4341273 h 5907136"/>
              <a:gd name="connsiteX446" fmla="*/ 7824181 w 12078891"/>
              <a:gd name="connsiteY446" fmla="*/ 4344327 h 5907136"/>
              <a:gd name="connsiteX447" fmla="*/ 7821127 w 12078891"/>
              <a:gd name="connsiteY447" fmla="*/ 4347381 h 5907136"/>
              <a:gd name="connsiteX448" fmla="*/ 7818073 w 12078891"/>
              <a:gd name="connsiteY448" fmla="*/ 4344327 h 5907136"/>
              <a:gd name="connsiteX449" fmla="*/ 7821127 w 12078891"/>
              <a:gd name="connsiteY449" fmla="*/ 4341273 h 5907136"/>
              <a:gd name="connsiteX450" fmla="*/ 2867001 w 12078891"/>
              <a:gd name="connsiteY450" fmla="*/ 4337200 h 5907136"/>
              <a:gd name="connsiteX451" fmla="*/ 2870055 w 12078891"/>
              <a:gd name="connsiteY451" fmla="*/ 4340254 h 5907136"/>
              <a:gd name="connsiteX452" fmla="*/ 2867001 w 12078891"/>
              <a:gd name="connsiteY452" fmla="*/ 4343308 h 5907136"/>
              <a:gd name="connsiteX453" fmla="*/ 2863946 w 12078891"/>
              <a:gd name="connsiteY453" fmla="*/ 4340254 h 5907136"/>
              <a:gd name="connsiteX454" fmla="*/ 2867001 w 12078891"/>
              <a:gd name="connsiteY454" fmla="*/ 4337200 h 5907136"/>
              <a:gd name="connsiteX455" fmla="*/ 288110 w 12078891"/>
              <a:gd name="connsiteY455" fmla="*/ 4316838 h 5907136"/>
              <a:gd name="connsiteX456" fmla="*/ 298290 w 12078891"/>
              <a:gd name="connsiteY456" fmla="*/ 4327019 h 5907136"/>
              <a:gd name="connsiteX457" fmla="*/ 288110 w 12078891"/>
              <a:gd name="connsiteY457" fmla="*/ 4337200 h 5907136"/>
              <a:gd name="connsiteX458" fmla="*/ 277929 w 12078891"/>
              <a:gd name="connsiteY458" fmla="*/ 4327019 h 5907136"/>
              <a:gd name="connsiteX459" fmla="*/ 288110 w 12078891"/>
              <a:gd name="connsiteY459" fmla="*/ 4316838 h 5907136"/>
              <a:gd name="connsiteX460" fmla="*/ 12035111 w 12078891"/>
              <a:gd name="connsiteY460" fmla="*/ 4313784 h 5907136"/>
              <a:gd name="connsiteX461" fmla="*/ 12042239 w 12078891"/>
              <a:gd name="connsiteY461" fmla="*/ 4320911 h 5907136"/>
              <a:gd name="connsiteX462" fmla="*/ 12035111 w 12078891"/>
              <a:gd name="connsiteY462" fmla="*/ 4328037 h 5907136"/>
              <a:gd name="connsiteX463" fmla="*/ 12027985 w 12078891"/>
              <a:gd name="connsiteY463" fmla="*/ 4320911 h 5907136"/>
              <a:gd name="connsiteX464" fmla="*/ 12035111 w 12078891"/>
              <a:gd name="connsiteY464" fmla="*/ 4313784 h 5907136"/>
              <a:gd name="connsiteX465" fmla="*/ 5619968 w 12078891"/>
              <a:gd name="connsiteY465" fmla="*/ 4302584 h 5907136"/>
              <a:gd name="connsiteX466" fmla="*/ 5622005 w 12078891"/>
              <a:gd name="connsiteY466" fmla="*/ 4304620 h 5907136"/>
              <a:gd name="connsiteX467" fmla="*/ 5619968 w 12078891"/>
              <a:gd name="connsiteY467" fmla="*/ 4306657 h 5907136"/>
              <a:gd name="connsiteX468" fmla="*/ 5617932 w 12078891"/>
              <a:gd name="connsiteY468" fmla="*/ 4304620 h 5907136"/>
              <a:gd name="connsiteX469" fmla="*/ 5619968 w 12078891"/>
              <a:gd name="connsiteY469" fmla="*/ 4302584 h 5907136"/>
              <a:gd name="connsiteX470" fmla="*/ 2632833 w 12078891"/>
              <a:gd name="connsiteY470" fmla="*/ 4256769 h 5907136"/>
              <a:gd name="connsiteX471" fmla="*/ 2643014 w 12078891"/>
              <a:gd name="connsiteY471" fmla="*/ 4266950 h 5907136"/>
              <a:gd name="connsiteX472" fmla="*/ 2632833 w 12078891"/>
              <a:gd name="connsiteY472" fmla="*/ 4277131 h 5907136"/>
              <a:gd name="connsiteX473" fmla="*/ 2622652 w 12078891"/>
              <a:gd name="connsiteY473" fmla="*/ 4266950 h 5907136"/>
              <a:gd name="connsiteX474" fmla="*/ 2632833 w 12078891"/>
              <a:gd name="connsiteY474" fmla="*/ 4256769 h 5907136"/>
              <a:gd name="connsiteX475" fmla="*/ 5403112 w 12078891"/>
              <a:gd name="connsiteY475" fmla="*/ 4242516 h 5907136"/>
              <a:gd name="connsiteX476" fmla="*/ 5404130 w 12078891"/>
              <a:gd name="connsiteY476" fmla="*/ 4243534 h 5907136"/>
              <a:gd name="connsiteX477" fmla="*/ 5403112 w 12078891"/>
              <a:gd name="connsiteY477" fmla="*/ 4244552 h 5907136"/>
              <a:gd name="connsiteX478" fmla="*/ 5402095 w 12078891"/>
              <a:gd name="connsiteY478" fmla="*/ 4243534 h 5907136"/>
              <a:gd name="connsiteX479" fmla="*/ 5403112 w 12078891"/>
              <a:gd name="connsiteY479" fmla="*/ 4242516 h 5907136"/>
              <a:gd name="connsiteX480" fmla="*/ 3718138 w 12078891"/>
              <a:gd name="connsiteY480" fmla="*/ 4228262 h 5907136"/>
              <a:gd name="connsiteX481" fmla="*/ 3730354 w 12078891"/>
              <a:gd name="connsiteY481" fmla="*/ 4240480 h 5907136"/>
              <a:gd name="connsiteX482" fmla="*/ 3718138 w 12078891"/>
              <a:gd name="connsiteY482" fmla="*/ 4252697 h 5907136"/>
              <a:gd name="connsiteX483" fmla="*/ 3705922 w 12078891"/>
              <a:gd name="connsiteY483" fmla="*/ 4240480 h 5907136"/>
              <a:gd name="connsiteX484" fmla="*/ 3718138 w 12078891"/>
              <a:gd name="connsiteY484" fmla="*/ 4228262 h 5907136"/>
              <a:gd name="connsiteX485" fmla="*/ 1566870 w 12078891"/>
              <a:gd name="connsiteY485" fmla="*/ 4220117 h 5907136"/>
              <a:gd name="connsiteX486" fmla="*/ 1593341 w 12078891"/>
              <a:gd name="connsiteY486" fmla="*/ 4246588 h 5907136"/>
              <a:gd name="connsiteX487" fmla="*/ 1566870 w 12078891"/>
              <a:gd name="connsiteY487" fmla="*/ 4273059 h 5907136"/>
              <a:gd name="connsiteX488" fmla="*/ 1540399 w 12078891"/>
              <a:gd name="connsiteY488" fmla="*/ 4246588 h 5907136"/>
              <a:gd name="connsiteX489" fmla="*/ 1566870 w 12078891"/>
              <a:gd name="connsiteY489" fmla="*/ 4220117 h 5907136"/>
              <a:gd name="connsiteX490" fmla="*/ 10648437 w 12078891"/>
              <a:gd name="connsiteY490" fmla="*/ 4218080 h 5907136"/>
              <a:gd name="connsiteX491" fmla="*/ 10662691 w 12078891"/>
              <a:gd name="connsiteY491" fmla="*/ 4232334 h 5907136"/>
              <a:gd name="connsiteX492" fmla="*/ 10648437 w 12078891"/>
              <a:gd name="connsiteY492" fmla="*/ 4246587 h 5907136"/>
              <a:gd name="connsiteX493" fmla="*/ 10634183 w 12078891"/>
              <a:gd name="connsiteY493" fmla="*/ 4232334 h 5907136"/>
              <a:gd name="connsiteX494" fmla="*/ 10648437 w 12078891"/>
              <a:gd name="connsiteY494" fmla="*/ 4218080 h 5907136"/>
              <a:gd name="connsiteX495" fmla="*/ 11093353 w 12078891"/>
              <a:gd name="connsiteY495" fmla="*/ 4214008 h 5907136"/>
              <a:gd name="connsiteX496" fmla="*/ 11104552 w 12078891"/>
              <a:gd name="connsiteY496" fmla="*/ 4225207 h 5907136"/>
              <a:gd name="connsiteX497" fmla="*/ 11093353 w 12078891"/>
              <a:gd name="connsiteY497" fmla="*/ 4236406 h 5907136"/>
              <a:gd name="connsiteX498" fmla="*/ 11082154 w 12078891"/>
              <a:gd name="connsiteY498" fmla="*/ 4225207 h 5907136"/>
              <a:gd name="connsiteX499" fmla="*/ 11093353 w 12078891"/>
              <a:gd name="connsiteY499" fmla="*/ 4214008 h 5907136"/>
              <a:gd name="connsiteX500" fmla="*/ 550793 w 12078891"/>
              <a:gd name="connsiteY500" fmla="*/ 4191610 h 5907136"/>
              <a:gd name="connsiteX501" fmla="*/ 558938 w 12078891"/>
              <a:gd name="connsiteY501" fmla="*/ 4199755 h 5907136"/>
              <a:gd name="connsiteX502" fmla="*/ 550793 w 12078891"/>
              <a:gd name="connsiteY502" fmla="*/ 4207900 h 5907136"/>
              <a:gd name="connsiteX503" fmla="*/ 542648 w 12078891"/>
              <a:gd name="connsiteY503" fmla="*/ 4199755 h 5907136"/>
              <a:gd name="connsiteX504" fmla="*/ 550793 w 12078891"/>
              <a:gd name="connsiteY504" fmla="*/ 4191610 h 5907136"/>
              <a:gd name="connsiteX505" fmla="*/ 6863078 w 12078891"/>
              <a:gd name="connsiteY505" fmla="*/ 4178374 h 5907136"/>
              <a:gd name="connsiteX506" fmla="*/ 6869188 w 12078891"/>
              <a:gd name="connsiteY506" fmla="*/ 4184482 h 5907136"/>
              <a:gd name="connsiteX507" fmla="*/ 6863078 w 12078891"/>
              <a:gd name="connsiteY507" fmla="*/ 4190591 h 5907136"/>
              <a:gd name="connsiteX508" fmla="*/ 6856970 w 12078891"/>
              <a:gd name="connsiteY508" fmla="*/ 4184482 h 5907136"/>
              <a:gd name="connsiteX509" fmla="*/ 6863078 w 12078891"/>
              <a:gd name="connsiteY509" fmla="*/ 4178374 h 5907136"/>
              <a:gd name="connsiteX510" fmla="*/ 11333628 w 12078891"/>
              <a:gd name="connsiteY510" fmla="*/ 4167175 h 5907136"/>
              <a:gd name="connsiteX511" fmla="*/ 11339738 w 12078891"/>
              <a:gd name="connsiteY511" fmla="*/ 4173284 h 5907136"/>
              <a:gd name="connsiteX512" fmla="*/ 11333628 w 12078891"/>
              <a:gd name="connsiteY512" fmla="*/ 4179393 h 5907136"/>
              <a:gd name="connsiteX513" fmla="*/ 11327520 w 12078891"/>
              <a:gd name="connsiteY513" fmla="*/ 4173284 h 5907136"/>
              <a:gd name="connsiteX514" fmla="*/ 11333628 w 12078891"/>
              <a:gd name="connsiteY514" fmla="*/ 4167175 h 5907136"/>
              <a:gd name="connsiteX515" fmla="*/ 11631937 w 12078891"/>
              <a:gd name="connsiteY515" fmla="*/ 4147831 h 5907136"/>
              <a:gd name="connsiteX516" fmla="*/ 11655354 w 12078891"/>
              <a:gd name="connsiteY516" fmla="*/ 4171248 h 5907136"/>
              <a:gd name="connsiteX517" fmla="*/ 11631937 w 12078891"/>
              <a:gd name="connsiteY517" fmla="*/ 4194664 h 5907136"/>
              <a:gd name="connsiteX518" fmla="*/ 11608520 w 12078891"/>
              <a:gd name="connsiteY518" fmla="*/ 4171248 h 5907136"/>
              <a:gd name="connsiteX519" fmla="*/ 11631937 w 12078891"/>
              <a:gd name="connsiteY519" fmla="*/ 4147831 h 5907136"/>
              <a:gd name="connsiteX520" fmla="*/ 3068595 w 12078891"/>
              <a:gd name="connsiteY520" fmla="*/ 4123396 h 5907136"/>
              <a:gd name="connsiteX521" fmla="*/ 3105248 w 12078891"/>
              <a:gd name="connsiteY521" fmla="*/ 4160048 h 5907136"/>
              <a:gd name="connsiteX522" fmla="*/ 3068595 w 12078891"/>
              <a:gd name="connsiteY522" fmla="*/ 4196701 h 5907136"/>
              <a:gd name="connsiteX523" fmla="*/ 3031941 w 12078891"/>
              <a:gd name="connsiteY523" fmla="*/ 4160048 h 5907136"/>
              <a:gd name="connsiteX524" fmla="*/ 3068595 w 12078891"/>
              <a:gd name="connsiteY524" fmla="*/ 4123396 h 5907136"/>
              <a:gd name="connsiteX525" fmla="*/ 10819479 w 12078891"/>
              <a:gd name="connsiteY525" fmla="*/ 4092852 h 5907136"/>
              <a:gd name="connsiteX526" fmla="*/ 10825589 w 12078891"/>
              <a:gd name="connsiteY526" fmla="*/ 4098960 h 5907136"/>
              <a:gd name="connsiteX527" fmla="*/ 10819479 w 12078891"/>
              <a:gd name="connsiteY527" fmla="*/ 4105070 h 5907136"/>
              <a:gd name="connsiteX528" fmla="*/ 10813371 w 12078891"/>
              <a:gd name="connsiteY528" fmla="*/ 4098960 h 5907136"/>
              <a:gd name="connsiteX529" fmla="*/ 10819479 w 12078891"/>
              <a:gd name="connsiteY529" fmla="*/ 4092852 h 5907136"/>
              <a:gd name="connsiteX530" fmla="*/ 5376643 w 12078891"/>
              <a:gd name="connsiteY530" fmla="*/ 4073508 h 5907136"/>
              <a:gd name="connsiteX531" fmla="*/ 5378679 w 12078891"/>
              <a:gd name="connsiteY531" fmla="*/ 4075544 h 5907136"/>
              <a:gd name="connsiteX532" fmla="*/ 5376643 w 12078891"/>
              <a:gd name="connsiteY532" fmla="*/ 4077581 h 5907136"/>
              <a:gd name="connsiteX533" fmla="*/ 5374603 w 12078891"/>
              <a:gd name="connsiteY533" fmla="*/ 4075544 h 5907136"/>
              <a:gd name="connsiteX534" fmla="*/ 5376643 w 12078891"/>
              <a:gd name="connsiteY534" fmla="*/ 4073508 h 5907136"/>
              <a:gd name="connsiteX535" fmla="*/ 4249614 w 12078891"/>
              <a:gd name="connsiteY535" fmla="*/ 4036856 h 5907136"/>
              <a:gd name="connsiteX536" fmla="*/ 4274048 w 12078891"/>
              <a:gd name="connsiteY536" fmla="*/ 4061291 h 5907136"/>
              <a:gd name="connsiteX537" fmla="*/ 4249614 w 12078891"/>
              <a:gd name="connsiteY537" fmla="*/ 4085726 h 5907136"/>
              <a:gd name="connsiteX538" fmla="*/ 4225181 w 12078891"/>
              <a:gd name="connsiteY538" fmla="*/ 4061291 h 5907136"/>
              <a:gd name="connsiteX539" fmla="*/ 4249614 w 12078891"/>
              <a:gd name="connsiteY539" fmla="*/ 4036856 h 5907136"/>
              <a:gd name="connsiteX540" fmla="*/ 380768 w 12078891"/>
              <a:gd name="connsiteY540" fmla="*/ 4020566 h 5907136"/>
              <a:gd name="connsiteX541" fmla="*/ 385858 w 12078891"/>
              <a:gd name="connsiteY541" fmla="*/ 4025657 h 5907136"/>
              <a:gd name="connsiteX542" fmla="*/ 380768 w 12078891"/>
              <a:gd name="connsiteY542" fmla="*/ 4030747 h 5907136"/>
              <a:gd name="connsiteX543" fmla="*/ 375677 w 12078891"/>
              <a:gd name="connsiteY543" fmla="*/ 4025657 h 5907136"/>
              <a:gd name="connsiteX544" fmla="*/ 380768 w 12078891"/>
              <a:gd name="connsiteY544" fmla="*/ 4020566 h 5907136"/>
              <a:gd name="connsiteX545" fmla="*/ 2215400 w 12078891"/>
              <a:gd name="connsiteY545" fmla="*/ 3970678 h 5907136"/>
              <a:gd name="connsiteX546" fmla="*/ 2216418 w 12078891"/>
              <a:gd name="connsiteY546" fmla="*/ 3971696 h 5907136"/>
              <a:gd name="connsiteX547" fmla="*/ 2215400 w 12078891"/>
              <a:gd name="connsiteY547" fmla="*/ 3972714 h 5907136"/>
              <a:gd name="connsiteX548" fmla="*/ 2214383 w 12078891"/>
              <a:gd name="connsiteY548" fmla="*/ 3971696 h 5907136"/>
              <a:gd name="connsiteX549" fmla="*/ 2215400 w 12078891"/>
              <a:gd name="connsiteY549" fmla="*/ 3970678 h 5907136"/>
              <a:gd name="connsiteX550" fmla="*/ 4634435 w 12078891"/>
              <a:gd name="connsiteY550" fmla="*/ 3959479 h 5907136"/>
              <a:gd name="connsiteX551" fmla="*/ 4660903 w 12078891"/>
              <a:gd name="connsiteY551" fmla="*/ 3985950 h 5907136"/>
              <a:gd name="connsiteX552" fmla="*/ 4634435 w 12078891"/>
              <a:gd name="connsiteY552" fmla="*/ 4012421 h 5907136"/>
              <a:gd name="connsiteX553" fmla="*/ 4607962 w 12078891"/>
              <a:gd name="connsiteY553" fmla="*/ 3985950 h 5907136"/>
              <a:gd name="connsiteX554" fmla="*/ 4634435 w 12078891"/>
              <a:gd name="connsiteY554" fmla="*/ 3959479 h 5907136"/>
              <a:gd name="connsiteX555" fmla="*/ 10706469 w 12078891"/>
              <a:gd name="connsiteY555" fmla="*/ 3953370 h 5907136"/>
              <a:gd name="connsiteX556" fmla="*/ 10726832 w 12078891"/>
              <a:gd name="connsiteY556" fmla="*/ 3972715 h 5907136"/>
              <a:gd name="connsiteX557" fmla="*/ 10706469 w 12078891"/>
              <a:gd name="connsiteY557" fmla="*/ 3992059 h 5907136"/>
              <a:gd name="connsiteX558" fmla="*/ 10686107 w 12078891"/>
              <a:gd name="connsiteY558" fmla="*/ 3972715 h 5907136"/>
              <a:gd name="connsiteX559" fmla="*/ 10706469 w 12078891"/>
              <a:gd name="connsiteY559" fmla="*/ 3953370 h 5907136"/>
              <a:gd name="connsiteX560" fmla="*/ 8545008 w 12078891"/>
              <a:gd name="connsiteY560" fmla="*/ 3938098 h 5907136"/>
              <a:gd name="connsiteX561" fmla="*/ 8588787 w 12078891"/>
              <a:gd name="connsiteY561" fmla="*/ 3981877 h 5907136"/>
              <a:gd name="connsiteX562" fmla="*/ 8545008 w 12078891"/>
              <a:gd name="connsiteY562" fmla="*/ 4025656 h 5907136"/>
              <a:gd name="connsiteX563" fmla="*/ 8501229 w 12078891"/>
              <a:gd name="connsiteY563" fmla="*/ 3981877 h 5907136"/>
              <a:gd name="connsiteX564" fmla="*/ 8545008 w 12078891"/>
              <a:gd name="connsiteY564" fmla="*/ 3938098 h 5907136"/>
              <a:gd name="connsiteX565" fmla="*/ 677029 w 12078891"/>
              <a:gd name="connsiteY565" fmla="*/ 3937081 h 5907136"/>
              <a:gd name="connsiteX566" fmla="*/ 684156 w 12078891"/>
              <a:gd name="connsiteY566" fmla="*/ 3944208 h 5907136"/>
              <a:gd name="connsiteX567" fmla="*/ 677029 w 12078891"/>
              <a:gd name="connsiteY567" fmla="*/ 3951334 h 5907136"/>
              <a:gd name="connsiteX568" fmla="*/ 669902 w 12078891"/>
              <a:gd name="connsiteY568" fmla="*/ 3944208 h 5907136"/>
              <a:gd name="connsiteX569" fmla="*/ 677029 w 12078891"/>
              <a:gd name="connsiteY569" fmla="*/ 3937081 h 5907136"/>
              <a:gd name="connsiteX570" fmla="*/ 165937 w 12078891"/>
              <a:gd name="connsiteY570" fmla="*/ 3893302 h 5907136"/>
              <a:gd name="connsiteX571" fmla="*/ 171027 w 12078891"/>
              <a:gd name="connsiteY571" fmla="*/ 3898393 h 5907136"/>
              <a:gd name="connsiteX572" fmla="*/ 165937 w 12078891"/>
              <a:gd name="connsiteY572" fmla="*/ 3903483 h 5907136"/>
              <a:gd name="connsiteX573" fmla="*/ 160846 w 12078891"/>
              <a:gd name="connsiteY573" fmla="*/ 3898393 h 5907136"/>
              <a:gd name="connsiteX574" fmla="*/ 165937 w 12078891"/>
              <a:gd name="connsiteY574" fmla="*/ 3893302 h 5907136"/>
              <a:gd name="connsiteX575" fmla="*/ 3428003 w 12078891"/>
              <a:gd name="connsiteY575" fmla="*/ 3860722 h 5907136"/>
              <a:gd name="connsiteX576" fmla="*/ 3454475 w 12078891"/>
              <a:gd name="connsiteY576" fmla="*/ 3887193 h 5907136"/>
              <a:gd name="connsiteX577" fmla="*/ 3428003 w 12078891"/>
              <a:gd name="connsiteY577" fmla="*/ 3913664 h 5907136"/>
              <a:gd name="connsiteX578" fmla="*/ 3401528 w 12078891"/>
              <a:gd name="connsiteY578" fmla="*/ 3887193 h 5907136"/>
              <a:gd name="connsiteX579" fmla="*/ 3428003 w 12078891"/>
              <a:gd name="connsiteY579" fmla="*/ 3860722 h 5907136"/>
              <a:gd name="connsiteX580" fmla="*/ 461189 w 12078891"/>
              <a:gd name="connsiteY580" fmla="*/ 3827124 h 5907136"/>
              <a:gd name="connsiteX581" fmla="*/ 465262 w 12078891"/>
              <a:gd name="connsiteY581" fmla="*/ 3831196 h 5907136"/>
              <a:gd name="connsiteX582" fmla="*/ 461189 w 12078891"/>
              <a:gd name="connsiteY582" fmla="*/ 3835269 h 5907136"/>
              <a:gd name="connsiteX583" fmla="*/ 457117 w 12078891"/>
              <a:gd name="connsiteY583" fmla="*/ 3831196 h 5907136"/>
              <a:gd name="connsiteX584" fmla="*/ 461189 w 12078891"/>
              <a:gd name="connsiteY584" fmla="*/ 3827124 h 5907136"/>
              <a:gd name="connsiteX585" fmla="*/ 395021 w 12078891"/>
              <a:gd name="connsiteY585" fmla="*/ 3817961 h 5907136"/>
              <a:gd name="connsiteX586" fmla="*/ 402148 w 12078891"/>
              <a:gd name="connsiteY586" fmla="*/ 3825088 h 5907136"/>
              <a:gd name="connsiteX587" fmla="*/ 395021 w 12078891"/>
              <a:gd name="connsiteY587" fmla="*/ 3832215 h 5907136"/>
              <a:gd name="connsiteX588" fmla="*/ 387894 w 12078891"/>
              <a:gd name="connsiteY588" fmla="*/ 3825088 h 5907136"/>
              <a:gd name="connsiteX589" fmla="*/ 395021 w 12078891"/>
              <a:gd name="connsiteY589" fmla="*/ 3817961 h 5907136"/>
              <a:gd name="connsiteX590" fmla="*/ 11750038 w 12078891"/>
              <a:gd name="connsiteY590" fmla="*/ 3799635 h 5907136"/>
              <a:gd name="connsiteX591" fmla="*/ 11755129 w 12078891"/>
              <a:gd name="connsiteY591" fmla="*/ 3805743 h 5907136"/>
              <a:gd name="connsiteX592" fmla="*/ 11750038 w 12078891"/>
              <a:gd name="connsiteY592" fmla="*/ 3810834 h 5907136"/>
              <a:gd name="connsiteX593" fmla="*/ 11743930 w 12078891"/>
              <a:gd name="connsiteY593" fmla="*/ 3805743 h 5907136"/>
              <a:gd name="connsiteX594" fmla="*/ 11750038 w 12078891"/>
              <a:gd name="connsiteY594" fmla="*/ 3799635 h 5907136"/>
              <a:gd name="connsiteX595" fmla="*/ 9481675 w 12078891"/>
              <a:gd name="connsiteY595" fmla="*/ 3783345 h 5907136"/>
              <a:gd name="connsiteX596" fmla="*/ 9493892 w 12078891"/>
              <a:gd name="connsiteY596" fmla="*/ 3794545 h 5907136"/>
              <a:gd name="connsiteX597" fmla="*/ 9481675 w 12078891"/>
              <a:gd name="connsiteY597" fmla="*/ 3805744 h 5907136"/>
              <a:gd name="connsiteX598" fmla="*/ 9469457 w 12078891"/>
              <a:gd name="connsiteY598" fmla="*/ 3794545 h 5907136"/>
              <a:gd name="connsiteX599" fmla="*/ 9481675 w 12078891"/>
              <a:gd name="connsiteY599" fmla="*/ 3783345 h 5907136"/>
              <a:gd name="connsiteX600" fmla="*/ 3492152 w 12078891"/>
              <a:gd name="connsiteY600" fmla="*/ 3781309 h 5907136"/>
              <a:gd name="connsiteX601" fmla="*/ 3503351 w 12078891"/>
              <a:gd name="connsiteY601" fmla="*/ 3792508 h 5907136"/>
              <a:gd name="connsiteX602" fmla="*/ 3492152 w 12078891"/>
              <a:gd name="connsiteY602" fmla="*/ 3803707 h 5907136"/>
              <a:gd name="connsiteX603" fmla="*/ 3480954 w 12078891"/>
              <a:gd name="connsiteY603" fmla="*/ 3792508 h 5907136"/>
              <a:gd name="connsiteX604" fmla="*/ 3492152 w 12078891"/>
              <a:gd name="connsiteY604" fmla="*/ 3781309 h 5907136"/>
              <a:gd name="connsiteX605" fmla="*/ 3015654 w 12078891"/>
              <a:gd name="connsiteY605" fmla="*/ 3767055 h 5907136"/>
              <a:gd name="connsiteX606" fmla="*/ 3022780 w 12078891"/>
              <a:gd name="connsiteY606" fmla="*/ 3774182 h 5907136"/>
              <a:gd name="connsiteX607" fmla="*/ 3015654 w 12078891"/>
              <a:gd name="connsiteY607" fmla="*/ 3781309 h 5907136"/>
              <a:gd name="connsiteX608" fmla="*/ 3008526 w 12078891"/>
              <a:gd name="connsiteY608" fmla="*/ 3774182 h 5907136"/>
              <a:gd name="connsiteX609" fmla="*/ 3015654 w 12078891"/>
              <a:gd name="connsiteY609" fmla="*/ 3767055 h 5907136"/>
              <a:gd name="connsiteX610" fmla="*/ 3810802 w 12078891"/>
              <a:gd name="connsiteY610" fmla="*/ 3754837 h 5907136"/>
              <a:gd name="connsiteX611" fmla="*/ 3820985 w 12078891"/>
              <a:gd name="connsiteY611" fmla="*/ 3765018 h 5907136"/>
              <a:gd name="connsiteX612" fmla="*/ 3810802 w 12078891"/>
              <a:gd name="connsiteY612" fmla="*/ 3775199 h 5907136"/>
              <a:gd name="connsiteX613" fmla="*/ 3800620 w 12078891"/>
              <a:gd name="connsiteY613" fmla="*/ 3765018 h 5907136"/>
              <a:gd name="connsiteX614" fmla="*/ 3810802 w 12078891"/>
              <a:gd name="connsiteY614" fmla="*/ 3754837 h 5907136"/>
              <a:gd name="connsiteX615" fmla="*/ 2153313 w 12078891"/>
              <a:gd name="connsiteY615" fmla="*/ 3744656 h 5907136"/>
              <a:gd name="connsiteX616" fmla="*/ 2170621 w 12078891"/>
              <a:gd name="connsiteY616" fmla="*/ 3761964 h 5907136"/>
              <a:gd name="connsiteX617" fmla="*/ 2153313 w 12078891"/>
              <a:gd name="connsiteY617" fmla="*/ 3779272 h 5907136"/>
              <a:gd name="connsiteX618" fmla="*/ 2136003 w 12078891"/>
              <a:gd name="connsiteY618" fmla="*/ 3761964 h 5907136"/>
              <a:gd name="connsiteX619" fmla="*/ 2153313 w 12078891"/>
              <a:gd name="connsiteY619" fmla="*/ 3744656 h 5907136"/>
              <a:gd name="connsiteX620" fmla="*/ 5287053 w 12078891"/>
              <a:gd name="connsiteY620" fmla="*/ 3741602 h 5907136"/>
              <a:gd name="connsiteX621" fmla="*/ 5292143 w 12078891"/>
              <a:gd name="connsiteY621" fmla="*/ 3746693 h 5907136"/>
              <a:gd name="connsiteX622" fmla="*/ 5287053 w 12078891"/>
              <a:gd name="connsiteY622" fmla="*/ 3751783 h 5907136"/>
              <a:gd name="connsiteX623" fmla="*/ 5281965 w 12078891"/>
              <a:gd name="connsiteY623" fmla="*/ 3746693 h 5907136"/>
              <a:gd name="connsiteX624" fmla="*/ 5287053 w 12078891"/>
              <a:gd name="connsiteY624" fmla="*/ 3741602 h 5907136"/>
              <a:gd name="connsiteX625" fmla="*/ 7031068 w 12078891"/>
              <a:gd name="connsiteY625" fmla="*/ 3735494 h 5907136"/>
              <a:gd name="connsiteX626" fmla="*/ 7053467 w 12078891"/>
              <a:gd name="connsiteY626" fmla="*/ 3757892 h 5907136"/>
              <a:gd name="connsiteX627" fmla="*/ 7031068 w 12078891"/>
              <a:gd name="connsiteY627" fmla="*/ 3780291 h 5907136"/>
              <a:gd name="connsiteX628" fmla="*/ 7008670 w 12078891"/>
              <a:gd name="connsiteY628" fmla="*/ 3757892 h 5907136"/>
              <a:gd name="connsiteX629" fmla="*/ 7031068 w 12078891"/>
              <a:gd name="connsiteY629" fmla="*/ 3735494 h 5907136"/>
              <a:gd name="connsiteX630" fmla="*/ 8007442 w 12078891"/>
              <a:gd name="connsiteY630" fmla="*/ 3718185 h 5907136"/>
              <a:gd name="connsiteX631" fmla="*/ 8051221 w 12078891"/>
              <a:gd name="connsiteY631" fmla="*/ 3761964 h 5907136"/>
              <a:gd name="connsiteX632" fmla="*/ 8007442 w 12078891"/>
              <a:gd name="connsiteY632" fmla="*/ 3804725 h 5907136"/>
              <a:gd name="connsiteX633" fmla="*/ 7963663 w 12078891"/>
              <a:gd name="connsiteY633" fmla="*/ 3761964 h 5907136"/>
              <a:gd name="connsiteX634" fmla="*/ 8007442 w 12078891"/>
              <a:gd name="connsiteY634" fmla="*/ 3718185 h 5907136"/>
              <a:gd name="connsiteX635" fmla="*/ 2738703 w 12078891"/>
              <a:gd name="connsiteY635" fmla="*/ 3717167 h 5907136"/>
              <a:gd name="connsiteX636" fmla="*/ 2746849 w 12078891"/>
              <a:gd name="connsiteY636" fmla="*/ 3725312 h 5907136"/>
              <a:gd name="connsiteX637" fmla="*/ 2738703 w 12078891"/>
              <a:gd name="connsiteY637" fmla="*/ 3733457 h 5907136"/>
              <a:gd name="connsiteX638" fmla="*/ 2730559 w 12078891"/>
              <a:gd name="connsiteY638" fmla="*/ 3725312 h 5907136"/>
              <a:gd name="connsiteX639" fmla="*/ 2738703 w 12078891"/>
              <a:gd name="connsiteY639" fmla="*/ 3717167 h 5907136"/>
              <a:gd name="connsiteX640" fmla="*/ 5693282 w 12078891"/>
              <a:gd name="connsiteY640" fmla="*/ 3715131 h 5907136"/>
              <a:gd name="connsiteX641" fmla="*/ 5701426 w 12078891"/>
              <a:gd name="connsiteY641" fmla="*/ 3722257 h 5907136"/>
              <a:gd name="connsiteX642" fmla="*/ 5693282 w 12078891"/>
              <a:gd name="connsiteY642" fmla="*/ 3729384 h 5907136"/>
              <a:gd name="connsiteX643" fmla="*/ 5685137 w 12078891"/>
              <a:gd name="connsiteY643" fmla="*/ 3722257 h 5907136"/>
              <a:gd name="connsiteX644" fmla="*/ 5693282 w 12078891"/>
              <a:gd name="connsiteY644" fmla="*/ 3715131 h 5907136"/>
              <a:gd name="connsiteX645" fmla="*/ 1150439 w 12078891"/>
              <a:gd name="connsiteY645" fmla="*/ 3714113 h 5907136"/>
              <a:gd name="connsiteX646" fmla="*/ 1156547 w 12078891"/>
              <a:gd name="connsiteY646" fmla="*/ 3720222 h 5907136"/>
              <a:gd name="connsiteX647" fmla="*/ 1150439 w 12078891"/>
              <a:gd name="connsiteY647" fmla="*/ 3726331 h 5907136"/>
              <a:gd name="connsiteX648" fmla="*/ 1144330 w 12078891"/>
              <a:gd name="connsiteY648" fmla="*/ 3720222 h 5907136"/>
              <a:gd name="connsiteX649" fmla="*/ 1150439 w 12078891"/>
              <a:gd name="connsiteY649" fmla="*/ 3714113 h 5907136"/>
              <a:gd name="connsiteX650" fmla="*/ 3209096 w 12078891"/>
              <a:gd name="connsiteY650" fmla="*/ 3699859 h 5907136"/>
              <a:gd name="connsiteX651" fmla="*/ 3261017 w 12078891"/>
              <a:gd name="connsiteY651" fmla="*/ 3751783 h 5907136"/>
              <a:gd name="connsiteX652" fmla="*/ 3209096 w 12078891"/>
              <a:gd name="connsiteY652" fmla="*/ 3803706 h 5907136"/>
              <a:gd name="connsiteX653" fmla="*/ 3157171 w 12078891"/>
              <a:gd name="connsiteY653" fmla="*/ 3751783 h 5907136"/>
              <a:gd name="connsiteX654" fmla="*/ 3209096 w 12078891"/>
              <a:gd name="connsiteY654" fmla="*/ 3699859 h 5907136"/>
              <a:gd name="connsiteX655" fmla="*/ 10019241 w 12078891"/>
              <a:gd name="connsiteY655" fmla="*/ 3698841 h 5907136"/>
              <a:gd name="connsiteX656" fmla="*/ 10081346 w 12078891"/>
              <a:gd name="connsiteY656" fmla="*/ 3759928 h 5907136"/>
              <a:gd name="connsiteX657" fmla="*/ 10019241 w 12078891"/>
              <a:gd name="connsiteY657" fmla="*/ 3821015 h 5907136"/>
              <a:gd name="connsiteX658" fmla="*/ 9957136 w 12078891"/>
              <a:gd name="connsiteY658" fmla="*/ 3759928 h 5907136"/>
              <a:gd name="connsiteX659" fmla="*/ 10019241 w 12078891"/>
              <a:gd name="connsiteY659" fmla="*/ 3698841 h 5907136"/>
              <a:gd name="connsiteX660" fmla="*/ 4673138 w 12078891"/>
              <a:gd name="connsiteY660" fmla="*/ 3679497 h 5907136"/>
              <a:gd name="connsiteX661" fmla="*/ 4690446 w 12078891"/>
              <a:gd name="connsiteY661" fmla="*/ 3695787 h 5907136"/>
              <a:gd name="connsiteX662" fmla="*/ 4673138 w 12078891"/>
              <a:gd name="connsiteY662" fmla="*/ 3712076 h 5907136"/>
              <a:gd name="connsiteX663" fmla="*/ 4655826 w 12078891"/>
              <a:gd name="connsiteY663" fmla="*/ 3695787 h 5907136"/>
              <a:gd name="connsiteX664" fmla="*/ 4673138 w 12078891"/>
              <a:gd name="connsiteY664" fmla="*/ 3679497 h 5907136"/>
              <a:gd name="connsiteX665" fmla="*/ 22399 w 12078891"/>
              <a:gd name="connsiteY665" fmla="*/ 3673388 h 5907136"/>
              <a:gd name="connsiteX666" fmla="*/ 47851 w 12078891"/>
              <a:gd name="connsiteY666" fmla="*/ 3699859 h 5907136"/>
              <a:gd name="connsiteX667" fmla="*/ 22399 w 12078891"/>
              <a:gd name="connsiteY667" fmla="*/ 3725312 h 5907136"/>
              <a:gd name="connsiteX668" fmla="*/ 0 w 12078891"/>
              <a:gd name="connsiteY668" fmla="*/ 3712076 h 5907136"/>
              <a:gd name="connsiteX669" fmla="*/ 0 w 12078891"/>
              <a:gd name="connsiteY669" fmla="*/ 3686623 h 5907136"/>
              <a:gd name="connsiteX670" fmla="*/ 22399 w 12078891"/>
              <a:gd name="connsiteY670" fmla="*/ 3673388 h 5907136"/>
              <a:gd name="connsiteX671" fmla="*/ 10351147 w 12078891"/>
              <a:gd name="connsiteY671" fmla="*/ 3666261 h 5907136"/>
              <a:gd name="connsiteX672" fmla="*/ 10367436 w 12078891"/>
              <a:gd name="connsiteY672" fmla="*/ 3681533 h 5907136"/>
              <a:gd name="connsiteX673" fmla="*/ 10351147 w 12078891"/>
              <a:gd name="connsiteY673" fmla="*/ 3696804 h 5907136"/>
              <a:gd name="connsiteX674" fmla="*/ 10335875 w 12078891"/>
              <a:gd name="connsiteY674" fmla="*/ 3681533 h 5907136"/>
              <a:gd name="connsiteX675" fmla="*/ 10351147 w 12078891"/>
              <a:gd name="connsiteY675" fmla="*/ 3666261 h 5907136"/>
              <a:gd name="connsiteX676" fmla="*/ 11263380 w 12078891"/>
              <a:gd name="connsiteY676" fmla="*/ 3656080 h 5907136"/>
              <a:gd name="connsiteX677" fmla="*/ 11276615 w 12078891"/>
              <a:gd name="connsiteY677" fmla="*/ 3669316 h 5907136"/>
              <a:gd name="connsiteX678" fmla="*/ 11263380 w 12078891"/>
              <a:gd name="connsiteY678" fmla="*/ 3682551 h 5907136"/>
              <a:gd name="connsiteX679" fmla="*/ 11250144 w 12078891"/>
              <a:gd name="connsiteY679" fmla="*/ 3669316 h 5907136"/>
              <a:gd name="connsiteX680" fmla="*/ 11263380 w 12078891"/>
              <a:gd name="connsiteY680" fmla="*/ 3656080 h 5907136"/>
              <a:gd name="connsiteX681" fmla="*/ 223997 w 12078891"/>
              <a:gd name="connsiteY681" fmla="*/ 3647935 h 5907136"/>
              <a:gd name="connsiteX682" fmla="*/ 237232 w 12078891"/>
              <a:gd name="connsiteY682" fmla="*/ 3661170 h 5907136"/>
              <a:gd name="connsiteX683" fmla="*/ 223997 w 12078891"/>
              <a:gd name="connsiteY683" fmla="*/ 3674406 h 5907136"/>
              <a:gd name="connsiteX684" fmla="*/ 210761 w 12078891"/>
              <a:gd name="connsiteY684" fmla="*/ 3661170 h 5907136"/>
              <a:gd name="connsiteX685" fmla="*/ 223997 w 12078891"/>
              <a:gd name="connsiteY685" fmla="*/ 3647935 h 5907136"/>
              <a:gd name="connsiteX686" fmla="*/ 6892604 w 12078891"/>
              <a:gd name="connsiteY686" fmla="*/ 3642845 h 5907136"/>
              <a:gd name="connsiteX687" fmla="*/ 6898713 w 12078891"/>
              <a:gd name="connsiteY687" fmla="*/ 3648954 h 5907136"/>
              <a:gd name="connsiteX688" fmla="*/ 6892604 w 12078891"/>
              <a:gd name="connsiteY688" fmla="*/ 3655063 h 5907136"/>
              <a:gd name="connsiteX689" fmla="*/ 6886496 w 12078891"/>
              <a:gd name="connsiteY689" fmla="*/ 3648954 h 5907136"/>
              <a:gd name="connsiteX690" fmla="*/ 6892604 w 12078891"/>
              <a:gd name="connsiteY690" fmla="*/ 3642845 h 5907136"/>
              <a:gd name="connsiteX691" fmla="*/ 3798592 w 12078891"/>
              <a:gd name="connsiteY691" fmla="*/ 3640808 h 5907136"/>
              <a:gd name="connsiteX692" fmla="*/ 3802666 w 12078891"/>
              <a:gd name="connsiteY692" fmla="*/ 3644880 h 5907136"/>
              <a:gd name="connsiteX693" fmla="*/ 3798592 w 12078891"/>
              <a:gd name="connsiteY693" fmla="*/ 3648953 h 5907136"/>
              <a:gd name="connsiteX694" fmla="*/ 3794520 w 12078891"/>
              <a:gd name="connsiteY694" fmla="*/ 3644880 h 5907136"/>
              <a:gd name="connsiteX695" fmla="*/ 3798592 w 12078891"/>
              <a:gd name="connsiteY695" fmla="*/ 3640808 h 5907136"/>
              <a:gd name="connsiteX696" fmla="*/ 11062810 w 12078891"/>
              <a:gd name="connsiteY696" fmla="*/ 3638772 h 5907136"/>
              <a:gd name="connsiteX697" fmla="*/ 11066882 w 12078891"/>
              <a:gd name="connsiteY697" fmla="*/ 3642844 h 5907136"/>
              <a:gd name="connsiteX698" fmla="*/ 11062810 w 12078891"/>
              <a:gd name="connsiteY698" fmla="*/ 3646917 h 5907136"/>
              <a:gd name="connsiteX699" fmla="*/ 11058737 w 12078891"/>
              <a:gd name="connsiteY699" fmla="*/ 3642844 h 5907136"/>
              <a:gd name="connsiteX700" fmla="*/ 11062810 w 12078891"/>
              <a:gd name="connsiteY700" fmla="*/ 3638772 h 5907136"/>
              <a:gd name="connsiteX701" fmla="*/ 11256252 w 12078891"/>
              <a:gd name="connsiteY701" fmla="*/ 3614337 h 5907136"/>
              <a:gd name="connsiteX702" fmla="*/ 11270506 w 12078891"/>
              <a:gd name="connsiteY702" fmla="*/ 3628591 h 5907136"/>
              <a:gd name="connsiteX703" fmla="*/ 11256252 w 12078891"/>
              <a:gd name="connsiteY703" fmla="*/ 3642844 h 5907136"/>
              <a:gd name="connsiteX704" fmla="*/ 11241998 w 12078891"/>
              <a:gd name="connsiteY704" fmla="*/ 3628591 h 5907136"/>
              <a:gd name="connsiteX705" fmla="*/ 11256252 w 12078891"/>
              <a:gd name="connsiteY705" fmla="*/ 3614337 h 5907136"/>
              <a:gd name="connsiteX706" fmla="*/ 11961807 w 12078891"/>
              <a:gd name="connsiteY706" fmla="*/ 3603138 h 5907136"/>
              <a:gd name="connsiteX707" fmla="*/ 11974024 w 12078891"/>
              <a:gd name="connsiteY707" fmla="*/ 3615355 h 5907136"/>
              <a:gd name="connsiteX708" fmla="*/ 11961807 w 12078891"/>
              <a:gd name="connsiteY708" fmla="*/ 3627572 h 5907136"/>
              <a:gd name="connsiteX709" fmla="*/ 11949589 w 12078891"/>
              <a:gd name="connsiteY709" fmla="*/ 3615355 h 5907136"/>
              <a:gd name="connsiteX710" fmla="*/ 11961807 w 12078891"/>
              <a:gd name="connsiteY710" fmla="*/ 3603138 h 5907136"/>
              <a:gd name="connsiteX711" fmla="*/ 7592051 w 12078891"/>
              <a:gd name="connsiteY711" fmla="*/ 3603138 h 5907136"/>
              <a:gd name="connsiteX712" fmla="*/ 7598160 w 12078891"/>
              <a:gd name="connsiteY712" fmla="*/ 3609246 h 5907136"/>
              <a:gd name="connsiteX713" fmla="*/ 7592051 w 12078891"/>
              <a:gd name="connsiteY713" fmla="*/ 3615355 h 5907136"/>
              <a:gd name="connsiteX714" fmla="*/ 7585942 w 12078891"/>
              <a:gd name="connsiteY714" fmla="*/ 3609246 h 5907136"/>
              <a:gd name="connsiteX715" fmla="*/ 7592051 w 12078891"/>
              <a:gd name="connsiteY715" fmla="*/ 3603138 h 5907136"/>
              <a:gd name="connsiteX716" fmla="*/ 5719746 w 12078891"/>
              <a:gd name="connsiteY716" fmla="*/ 3579721 h 5907136"/>
              <a:gd name="connsiteX717" fmla="*/ 5736035 w 12078891"/>
              <a:gd name="connsiteY717" fmla="*/ 3596011 h 5907136"/>
              <a:gd name="connsiteX718" fmla="*/ 5719746 w 12078891"/>
              <a:gd name="connsiteY718" fmla="*/ 3612301 h 5907136"/>
              <a:gd name="connsiteX719" fmla="*/ 5703456 w 12078891"/>
              <a:gd name="connsiteY719" fmla="*/ 3596011 h 5907136"/>
              <a:gd name="connsiteX720" fmla="*/ 5719746 w 12078891"/>
              <a:gd name="connsiteY720" fmla="*/ 3579721 h 5907136"/>
              <a:gd name="connsiteX721" fmla="*/ 2581980 w 12078891"/>
              <a:gd name="connsiteY721" fmla="*/ 3574631 h 5907136"/>
              <a:gd name="connsiteX722" fmla="*/ 2591143 w 12078891"/>
              <a:gd name="connsiteY722" fmla="*/ 3583794 h 5907136"/>
              <a:gd name="connsiteX723" fmla="*/ 2581980 w 12078891"/>
              <a:gd name="connsiteY723" fmla="*/ 3592958 h 5907136"/>
              <a:gd name="connsiteX724" fmla="*/ 2572815 w 12078891"/>
              <a:gd name="connsiteY724" fmla="*/ 3583794 h 5907136"/>
              <a:gd name="connsiteX725" fmla="*/ 2581980 w 12078891"/>
              <a:gd name="connsiteY725" fmla="*/ 3574631 h 5907136"/>
              <a:gd name="connsiteX726" fmla="*/ 6245083 w 12078891"/>
              <a:gd name="connsiteY726" fmla="*/ 3559359 h 5907136"/>
              <a:gd name="connsiteX727" fmla="*/ 6260355 w 12078891"/>
              <a:gd name="connsiteY727" fmla="*/ 3574631 h 5907136"/>
              <a:gd name="connsiteX728" fmla="*/ 6245083 w 12078891"/>
              <a:gd name="connsiteY728" fmla="*/ 3589903 h 5907136"/>
              <a:gd name="connsiteX729" fmla="*/ 6229811 w 12078891"/>
              <a:gd name="connsiteY729" fmla="*/ 3574631 h 5907136"/>
              <a:gd name="connsiteX730" fmla="*/ 6245083 w 12078891"/>
              <a:gd name="connsiteY730" fmla="*/ 3559359 h 5907136"/>
              <a:gd name="connsiteX731" fmla="*/ 2969866 w 12078891"/>
              <a:gd name="connsiteY731" fmla="*/ 3548160 h 5907136"/>
              <a:gd name="connsiteX732" fmla="*/ 2984114 w 12078891"/>
              <a:gd name="connsiteY732" fmla="*/ 3562414 h 5907136"/>
              <a:gd name="connsiteX733" fmla="*/ 2969866 w 12078891"/>
              <a:gd name="connsiteY733" fmla="*/ 3576667 h 5907136"/>
              <a:gd name="connsiteX734" fmla="*/ 2955610 w 12078891"/>
              <a:gd name="connsiteY734" fmla="*/ 3562414 h 5907136"/>
              <a:gd name="connsiteX735" fmla="*/ 2969866 w 12078891"/>
              <a:gd name="connsiteY735" fmla="*/ 3548160 h 5907136"/>
              <a:gd name="connsiteX736" fmla="*/ 9676136 w 12078891"/>
              <a:gd name="connsiteY736" fmla="*/ 3545106 h 5907136"/>
              <a:gd name="connsiteX737" fmla="*/ 9689371 w 12078891"/>
              <a:gd name="connsiteY737" fmla="*/ 3558341 h 5907136"/>
              <a:gd name="connsiteX738" fmla="*/ 9676136 w 12078891"/>
              <a:gd name="connsiteY738" fmla="*/ 3571577 h 5907136"/>
              <a:gd name="connsiteX739" fmla="*/ 9662900 w 12078891"/>
              <a:gd name="connsiteY739" fmla="*/ 3558341 h 5907136"/>
              <a:gd name="connsiteX740" fmla="*/ 9676136 w 12078891"/>
              <a:gd name="connsiteY740" fmla="*/ 3545106 h 5907136"/>
              <a:gd name="connsiteX741" fmla="*/ 11762257 w 12078891"/>
              <a:gd name="connsiteY741" fmla="*/ 3540015 h 5907136"/>
              <a:gd name="connsiteX742" fmla="*/ 11784655 w 12078891"/>
              <a:gd name="connsiteY742" fmla="*/ 3562414 h 5907136"/>
              <a:gd name="connsiteX743" fmla="*/ 11762257 w 12078891"/>
              <a:gd name="connsiteY743" fmla="*/ 3584812 h 5907136"/>
              <a:gd name="connsiteX744" fmla="*/ 11739858 w 12078891"/>
              <a:gd name="connsiteY744" fmla="*/ 3562414 h 5907136"/>
              <a:gd name="connsiteX745" fmla="*/ 11762257 w 12078891"/>
              <a:gd name="connsiteY745" fmla="*/ 3540015 h 5907136"/>
              <a:gd name="connsiteX746" fmla="*/ 9631338 w 12078891"/>
              <a:gd name="connsiteY746" fmla="*/ 3535942 h 5907136"/>
              <a:gd name="connsiteX747" fmla="*/ 9633375 w 12078891"/>
              <a:gd name="connsiteY747" fmla="*/ 3537978 h 5907136"/>
              <a:gd name="connsiteX748" fmla="*/ 9631338 w 12078891"/>
              <a:gd name="connsiteY748" fmla="*/ 3540015 h 5907136"/>
              <a:gd name="connsiteX749" fmla="*/ 9629302 w 12078891"/>
              <a:gd name="connsiteY749" fmla="*/ 3537978 h 5907136"/>
              <a:gd name="connsiteX750" fmla="*/ 9631338 w 12078891"/>
              <a:gd name="connsiteY750" fmla="*/ 3535942 h 5907136"/>
              <a:gd name="connsiteX751" fmla="*/ 12059546 w 12078891"/>
              <a:gd name="connsiteY751" fmla="*/ 3527798 h 5907136"/>
              <a:gd name="connsiteX752" fmla="*/ 12078891 w 12078891"/>
              <a:gd name="connsiteY752" fmla="*/ 3547142 h 5907136"/>
              <a:gd name="connsiteX753" fmla="*/ 12059546 w 12078891"/>
              <a:gd name="connsiteY753" fmla="*/ 3566486 h 5907136"/>
              <a:gd name="connsiteX754" fmla="*/ 12040202 w 12078891"/>
              <a:gd name="connsiteY754" fmla="*/ 3547142 h 5907136"/>
              <a:gd name="connsiteX755" fmla="*/ 12059546 w 12078891"/>
              <a:gd name="connsiteY755" fmla="*/ 3527798 h 5907136"/>
              <a:gd name="connsiteX756" fmla="*/ 7084010 w 12078891"/>
              <a:gd name="connsiteY756" fmla="*/ 3498272 h 5907136"/>
              <a:gd name="connsiteX757" fmla="*/ 7119644 w 12078891"/>
              <a:gd name="connsiteY757" fmla="*/ 3533906 h 5907136"/>
              <a:gd name="connsiteX758" fmla="*/ 7084010 w 12078891"/>
              <a:gd name="connsiteY758" fmla="*/ 3569540 h 5907136"/>
              <a:gd name="connsiteX759" fmla="*/ 7048376 w 12078891"/>
              <a:gd name="connsiteY759" fmla="*/ 3533906 h 5907136"/>
              <a:gd name="connsiteX760" fmla="*/ 7084010 w 12078891"/>
              <a:gd name="connsiteY760" fmla="*/ 3498272 h 5907136"/>
              <a:gd name="connsiteX761" fmla="*/ 6021100 w 12078891"/>
              <a:gd name="connsiteY761" fmla="*/ 3493181 h 5907136"/>
              <a:gd name="connsiteX762" fmla="*/ 6044514 w 12078891"/>
              <a:gd name="connsiteY762" fmla="*/ 3516598 h 5907136"/>
              <a:gd name="connsiteX763" fmla="*/ 6021100 w 12078891"/>
              <a:gd name="connsiteY763" fmla="*/ 3540015 h 5907136"/>
              <a:gd name="connsiteX764" fmla="*/ 5997683 w 12078891"/>
              <a:gd name="connsiteY764" fmla="*/ 3516598 h 5907136"/>
              <a:gd name="connsiteX765" fmla="*/ 6021100 w 12078891"/>
              <a:gd name="connsiteY765" fmla="*/ 3493181 h 5907136"/>
              <a:gd name="connsiteX766" fmla="*/ 11277632 w 12078891"/>
              <a:gd name="connsiteY766" fmla="*/ 3485036 h 5907136"/>
              <a:gd name="connsiteX767" fmla="*/ 11297995 w 12078891"/>
              <a:gd name="connsiteY767" fmla="*/ 3505398 h 5907136"/>
              <a:gd name="connsiteX768" fmla="*/ 11277632 w 12078891"/>
              <a:gd name="connsiteY768" fmla="*/ 3525761 h 5907136"/>
              <a:gd name="connsiteX769" fmla="*/ 11257270 w 12078891"/>
              <a:gd name="connsiteY769" fmla="*/ 3505398 h 5907136"/>
              <a:gd name="connsiteX770" fmla="*/ 11277632 w 12078891"/>
              <a:gd name="connsiteY770" fmla="*/ 3485036 h 5907136"/>
              <a:gd name="connsiteX771" fmla="*/ 2440421 w 12078891"/>
              <a:gd name="connsiteY771" fmla="*/ 3471801 h 5907136"/>
              <a:gd name="connsiteX772" fmla="*/ 2451621 w 12078891"/>
              <a:gd name="connsiteY772" fmla="*/ 3483000 h 5907136"/>
              <a:gd name="connsiteX773" fmla="*/ 2440421 w 12078891"/>
              <a:gd name="connsiteY773" fmla="*/ 3494200 h 5907136"/>
              <a:gd name="connsiteX774" fmla="*/ 2429222 w 12078891"/>
              <a:gd name="connsiteY774" fmla="*/ 3483000 h 5907136"/>
              <a:gd name="connsiteX775" fmla="*/ 2440421 w 12078891"/>
              <a:gd name="connsiteY775" fmla="*/ 3471801 h 5907136"/>
              <a:gd name="connsiteX776" fmla="*/ 3097080 w 12078891"/>
              <a:gd name="connsiteY776" fmla="*/ 3463656 h 5907136"/>
              <a:gd name="connsiteX777" fmla="*/ 3105225 w 12078891"/>
              <a:gd name="connsiteY777" fmla="*/ 3471801 h 5907136"/>
              <a:gd name="connsiteX778" fmla="*/ 3097080 w 12078891"/>
              <a:gd name="connsiteY778" fmla="*/ 3479946 h 5907136"/>
              <a:gd name="connsiteX779" fmla="*/ 3088935 w 12078891"/>
              <a:gd name="connsiteY779" fmla="*/ 3471801 h 5907136"/>
              <a:gd name="connsiteX780" fmla="*/ 3097080 w 12078891"/>
              <a:gd name="connsiteY780" fmla="*/ 3463656 h 5907136"/>
              <a:gd name="connsiteX781" fmla="*/ 8625439 w 12078891"/>
              <a:gd name="connsiteY781" fmla="*/ 3460602 h 5907136"/>
              <a:gd name="connsiteX782" fmla="*/ 8628493 w 12078891"/>
              <a:gd name="connsiteY782" fmla="*/ 3463656 h 5907136"/>
              <a:gd name="connsiteX783" fmla="*/ 8625439 w 12078891"/>
              <a:gd name="connsiteY783" fmla="*/ 3466710 h 5907136"/>
              <a:gd name="connsiteX784" fmla="*/ 8622385 w 12078891"/>
              <a:gd name="connsiteY784" fmla="*/ 3463656 h 5907136"/>
              <a:gd name="connsiteX785" fmla="*/ 8625439 w 12078891"/>
              <a:gd name="connsiteY785" fmla="*/ 3460602 h 5907136"/>
              <a:gd name="connsiteX786" fmla="*/ 10457030 w 12078891"/>
              <a:gd name="connsiteY786" fmla="*/ 3457547 h 5907136"/>
              <a:gd name="connsiteX787" fmla="*/ 10466194 w 12078891"/>
              <a:gd name="connsiteY787" fmla="*/ 3466710 h 5907136"/>
              <a:gd name="connsiteX788" fmla="*/ 10457030 w 12078891"/>
              <a:gd name="connsiteY788" fmla="*/ 3475874 h 5907136"/>
              <a:gd name="connsiteX789" fmla="*/ 10447867 w 12078891"/>
              <a:gd name="connsiteY789" fmla="*/ 3466710 h 5907136"/>
              <a:gd name="connsiteX790" fmla="*/ 10457030 w 12078891"/>
              <a:gd name="connsiteY790" fmla="*/ 3457547 h 5907136"/>
              <a:gd name="connsiteX791" fmla="*/ 8199867 w 12078891"/>
              <a:gd name="connsiteY791" fmla="*/ 3455511 h 5907136"/>
              <a:gd name="connsiteX792" fmla="*/ 8201903 w 12078891"/>
              <a:gd name="connsiteY792" fmla="*/ 3458565 h 5907136"/>
              <a:gd name="connsiteX793" fmla="*/ 8199867 w 12078891"/>
              <a:gd name="connsiteY793" fmla="*/ 3460602 h 5907136"/>
              <a:gd name="connsiteX794" fmla="*/ 8196812 w 12078891"/>
              <a:gd name="connsiteY794" fmla="*/ 3458565 h 5907136"/>
              <a:gd name="connsiteX795" fmla="*/ 8199867 w 12078891"/>
              <a:gd name="connsiteY795" fmla="*/ 3455511 h 5907136"/>
              <a:gd name="connsiteX796" fmla="*/ 5478448 w 12078891"/>
              <a:gd name="connsiteY796" fmla="*/ 3453475 h 5907136"/>
              <a:gd name="connsiteX797" fmla="*/ 5481503 w 12078891"/>
              <a:gd name="connsiteY797" fmla="*/ 3456529 h 5907136"/>
              <a:gd name="connsiteX798" fmla="*/ 5478448 w 12078891"/>
              <a:gd name="connsiteY798" fmla="*/ 3459583 h 5907136"/>
              <a:gd name="connsiteX799" fmla="*/ 5475394 w 12078891"/>
              <a:gd name="connsiteY799" fmla="*/ 3456529 h 5907136"/>
              <a:gd name="connsiteX800" fmla="*/ 5478448 w 12078891"/>
              <a:gd name="connsiteY800" fmla="*/ 3453475 h 5907136"/>
              <a:gd name="connsiteX801" fmla="*/ 11224691 w 12078891"/>
              <a:gd name="connsiteY801" fmla="*/ 3452457 h 5907136"/>
              <a:gd name="connsiteX802" fmla="*/ 11227746 w 12078891"/>
              <a:gd name="connsiteY802" fmla="*/ 3455512 h 5907136"/>
              <a:gd name="connsiteX803" fmla="*/ 11224691 w 12078891"/>
              <a:gd name="connsiteY803" fmla="*/ 3458566 h 5907136"/>
              <a:gd name="connsiteX804" fmla="*/ 11221636 w 12078891"/>
              <a:gd name="connsiteY804" fmla="*/ 3455512 h 5907136"/>
              <a:gd name="connsiteX805" fmla="*/ 11224691 w 12078891"/>
              <a:gd name="connsiteY805" fmla="*/ 3452457 h 5907136"/>
              <a:gd name="connsiteX806" fmla="*/ 8541953 w 12078891"/>
              <a:gd name="connsiteY806" fmla="*/ 3447366 h 5907136"/>
              <a:gd name="connsiteX807" fmla="*/ 8549080 w 12078891"/>
              <a:gd name="connsiteY807" fmla="*/ 3454493 h 5907136"/>
              <a:gd name="connsiteX808" fmla="*/ 8541953 w 12078891"/>
              <a:gd name="connsiteY808" fmla="*/ 3461620 h 5907136"/>
              <a:gd name="connsiteX809" fmla="*/ 8534826 w 12078891"/>
              <a:gd name="connsiteY809" fmla="*/ 3454493 h 5907136"/>
              <a:gd name="connsiteX810" fmla="*/ 8541953 w 12078891"/>
              <a:gd name="connsiteY810" fmla="*/ 3447366 h 5907136"/>
              <a:gd name="connsiteX811" fmla="*/ 7065684 w 12078891"/>
              <a:gd name="connsiteY811" fmla="*/ 3431076 h 5907136"/>
              <a:gd name="connsiteX812" fmla="*/ 7088082 w 12078891"/>
              <a:gd name="connsiteY812" fmla="*/ 3453475 h 5907136"/>
              <a:gd name="connsiteX813" fmla="*/ 7065684 w 12078891"/>
              <a:gd name="connsiteY813" fmla="*/ 3475873 h 5907136"/>
              <a:gd name="connsiteX814" fmla="*/ 7043285 w 12078891"/>
              <a:gd name="connsiteY814" fmla="*/ 3453475 h 5907136"/>
              <a:gd name="connsiteX815" fmla="*/ 7065684 w 12078891"/>
              <a:gd name="connsiteY815" fmla="*/ 3431076 h 5907136"/>
              <a:gd name="connsiteX816" fmla="*/ 5279916 w 12078891"/>
              <a:gd name="connsiteY816" fmla="*/ 3424968 h 5907136"/>
              <a:gd name="connsiteX817" fmla="*/ 5289078 w 12078891"/>
              <a:gd name="connsiteY817" fmla="*/ 3435149 h 5907136"/>
              <a:gd name="connsiteX818" fmla="*/ 5279916 w 12078891"/>
              <a:gd name="connsiteY818" fmla="*/ 3444312 h 5907136"/>
              <a:gd name="connsiteX819" fmla="*/ 5270756 w 12078891"/>
              <a:gd name="connsiteY819" fmla="*/ 3435149 h 5907136"/>
              <a:gd name="connsiteX820" fmla="*/ 5279916 w 12078891"/>
              <a:gd name="connsiteY820" fmla="*/ 3424968 h 5907136"/>
              <a:gd name="connsiteX821" fmla="*/ 1524108 w 12078891"/>
              <a:gd name="connsiteY821" fmla="*/ 3424968 h 5907136"/>
              <a:gd name="connsiteX822" fmla="*/ 1541416 w 12078891"/>
              <a:gd name="connsiteY822" fmla="*/ 3441258 h 5907136"/>
              <a:gd name="connsiteX823" fmla="*/ 1524108 w 12078891"/>
              <a:gd name="connsiteY823" fmla="*/ 3458566 h 5907136"/>
              <a:gd name="connsiteX824" fmla="*/ 1506800 w 12078891"/>
              <a:gd name="connsiteY824" fmla="*/ 3441258 h 5907136"/>
              <a:gd name="connsiteX825" fmla="*/ 1524108 w 12078891"/>
              <a:gd name="connsiteY825" fmla="*/ 3424968 h 5907136"/>
              <a:gd name="connsiteX826" fmla="*/ 11624811 w 12078891"/>
              <a:gd name="connsiteY826" fmla="*/ 3416823 h 5907136"/>
              <a:gd name="connsiteX827" fmla="*/ 11627864 w 12078891"/>
              <a:gd name="connsiteY827" fmla="*/ 3419878 h 5907136"/>
              <a:gd name="connsiteX828" fmla="*/ 11624811 w 12078891"/>
              <a:gd name="connsiteY828" fmla="*/ 3422932 h 5907136"/>
              <a:gd name="connsiteX829" fmla="*/ 11621756 w 12078891"/>
              <a:gd name="connsiteY829" fmla="*/ 3419878 h 5907136"/>
              <a:gd name="connsiteX830" fmla="*/ 11624811 w 12078891"/>
              <a:gd name="connsiteY830" fmla="*/ 3416823 h 5907136"/>
              <a:gd name="connsiteX831" fmla="*/ 1917116 w 12078891"/>
              <a:gd name="connsiteY831" fmla="*/ 3413768 h 5907136"/>
              <a:gd name="connsiteX832" fmla="*/ 1927297 w 12078891"/>
              <a:gd name="connsiteY832" fmla="*/ 3423949 h 5907136"/>
              <a:gd name="connsiteX833" fmla="*/ 1917116 w 12078891"/>
              <a:gd name="connsiteY833" fmla="*/ 3434130 h 5907136"/>
              <a:gd name="connsiteX834" fmla="*/ 1906936 w 12078891"/>
              <a:gd name="connsiteY834" fmla="*/ 3423949 h 5907136"/>
              <a:gd name="connsiteX835" fmla="*/ 1917116 w 12078891"/>
              <a:gd name="connsiteY835" fmla="*/ 3413768 h 5907136"/>
              <a:gd name="connsiteX836" fmla="*/ 5165902 w 12078891"/>
              <a:gd name="connsiteY836" fmla="*/ 3393406 h 5907136"/>
              <a:gd name="connsiteX837" fmla="*/ 5177103 w 12078891"/>
              <a:gd name="connsiteY837" fmla="*/ 3404606 h 5907136"/>
              <a:gd name="connsiteX838" fmla="*/ 5165902 w 12078891"/>
              <a:gd name="connsiteY838" fmla="*/ 3415805 h 5907136"/>
              <a:gd name="connsiteX839" fmla="*/ 5154701 w 12078891"/>
              <a:gd name="connsiteY839" fmla="*/ 3404606 h 5907136"/>
              <a:gd name="connsiteX840" fmla="*/ 5165902 w 12078891"/>
              <a:gd name="connsiteY840" fmla="*/ 3393406 h 5907136"/>
              <a:gd name="connsiteX841" fmla="*/ 5465222 w 12078891"/>
              <a:gd name="connsiteY841" fmla="*/ 3386279 h 5907136"/>
              <a:gd name="connsiteX842" fmla="*/ 5499838 w 12078891"/>
              <a:gd name="connsiteY842" fmla="*/ 3420895 h 5907136"/>
              <a:gd name="connsiteX843" fmla="*/ 5465222 w 12078891"/>
              <a:gd name="connsiteY843" fmla="*/ 3455512 h 5907136"/>
              <a:gd name="connsiteX844" fmla="*/ 5429590 w 12078891"/>
              <a:gd name="connsiteY844" fmla="*/ 3420895 h 5907136"/>
              <a:gd name="connsiteX845" fmla="*/ 5465222 w 12078891"/>
              <a:gd name="connsiteY845" fmla="*/ 3386279 h 5907136"/>
              <a:gd name="connsiteX846" fmla="*/ 8081764 w 12078891"/>
              <a:gd name="connsiteY846" fmla="*/ 3381188 h 5907136"/>
              <a:gd name="connsiteX847" fmla="*/ 8099072 w 12078891"/>
              <a:gd name="connsiteY847" fmla="*/ 3398496 h 5907136"/>
              <a:gd name="connsiteX848" fmla="*/ 8081764 w 12078891"/>
              <a:gd name="connsiteY848" fmla="*/ 3415804 h 5907136"/>
              <a:gd name="connsiteX849" fmla="*/ 8064456 w 12078891"/>
              <a:gd name="connsiteY849" fmla="*/ 3398496 h 5907136"/>
              <a:gd name="connsiteX850" fmla="*/ 8081764 w 12078891"/>
              <a:gd name="connsiteY850" fmla="*/ 3381188 h 5907136"/>
              <a:gd name="connsiteX851" fmla="*/ 2167538 w 12078891"/>
              <a:gd name="connsiteY851" fmla="*/ 3379153 h 5907136"/>
              <a:gd name="connsiteX852" fmla="*/ 2174665 w 12078891"/>
              <a:gd name="connsiteY852" fmla="*/ 3386279 h 5907136"/>
              <a:gd name="connsiteX853" fmla="*/ 2167538 w 12078891"/>
              <a:gd name="connsiteY853" fmla="*/ 3393406 h 5907136"/>
              <a:gd name="connsiteX854" fmla="*/ 2160411 w 12078891"/>
              <a:gd name="connsiteY854" fmla="*/ 3386279 h 5907136"/>
              <a:gd name="connsiteX855" fmla="*/ 2167538 w 12078891"/>
              <a:gd name="connsiteY855" fmla="*/ 3379153 h 5907136"/>
              <a:gd name="connsiteX856" fmla="*/ 5912161 w 12078891"/>
              <a:gd name="connsiteY856" fmla="*/ 3372026 h 5907136"/>
              <a:gd name="connsiteX857" fmla="*/ 5917252 w 12078891"/>
              <a:gd name="connsiteY857" fmla="*/ 3377117 h 5907136"/>
              <a:gd name="connsiteX858" fmla="*/ 5912161 w 12078891"/>
              <a:gd name="connsiteY858" fmla="*/ 3382207 h 5907136"/>
              <a:gd name="connsiteX859" fmla="*/ 5907070 w 12078891"/>
              <a:gd name="connsiteY859" fmla="*/ 3377117 h 5907136"/>
              <a:gd name="connsiteX860" fmla="*/ 5912161 w 12078891"/>
              <a:gd name="connsiteY860" fmla="*/ 3372026 h 5907136"/>
              <a:gd name="connsiteX861" fmla="*/ 5985469 w 12078891"/>
              <a:gd name="connsiteY861" fmla="*/ 3371007 h 5907136"/>
              <a:gd name="connsiteX862" fmla="*/ 6014992 w 12078891"/>
              <a:gd name="connsiteY862" fmla="*/ 3400533 h 5907136"/>
              <a:gd name="connsiteX863" fmla="*/ 5985469 w 12078891"/>
              <a:gd name="connsiteY863" fmla="*/ 3429040 h 5907136"/>
              <a:gd name="connsiteX864" fmla="*/ 5955944 w 12078891"/>
              <a:gd name="connsiteY864" fmla="*/ 3400533 h 5907136"/>
              <a:gd name="connsiteX865" fmla="*/ 5985469 w 12078891"/>
              <a:gd name="connsiteY865" fmla="*/ 3371007 h 5907136"/>
              <a:gd name="connsiteX866" fmla="*/ 11978097 w 12078891"/>
              <a:gd name="connsiteY866" fmla="*/ 3369989 h 5907136"/>
              <a:gd name="connsiteX867" fmla="*/ 11988278 w 12078891"/>
              <a:gd name="connsiteY867" fmla="*/ 3380170 h 5907136"/>
              <a:gd name="connsiteX868" fmla="*/ 11978097 w 12078891"/>
              <a:gd name="connsiteY868" fmla="*/ 3390351 h 5907136"/>
              <a:gd name="connsiteX869" fmla="*/ 11967916 w 12078891"/>
              <a:gd name="connsiteY869" fmla="*/ 3380170 h 5907136"/>
              <a:gd name="connsiteX870" fmla="*/ 11978097 w 12078891"/>
              <a:gd name="connsiteY870" fmla="*/ 3369989 h 5907136"/>
              <a:gd name="connsiteX871" fmla="*/ 5751306 w 12078891"/>
              <a:gd name="connsiteY871" fmla="*/ 3365917 h 5907136"/>
              <a:gd name="connsiteX872" fmla="*/ 5774723 w 12078891"/>
              <a:gd name="connsiteY872" fmla="*/ 3389334 h 5907136"/>
              <a:gd name="connsiteX873" fmla="*/ 5751306 w 12078891"/>
              <a:gd name="connsiteY873" fmla="*/ 3412751 h 5907136"/>
              <a:gd name="connsiteX874" fmla="*/ 5727889 w 12078891"/>
              <a:gd name="connsiteY874" fmla="*/ 3389334 h 5907136"/>
              <a:gd name="connsiteX875" fmla="*/ 5751306 w 12078891"/>
              <a:gd name="connsiteY875" fmla="*/ 3365917 h 5907136"/>
              <a:gd name="connsiteX876" fmla="*/ 1345917 w 12078891"/>
              <a:gd name="connsiteY876" fmla="*/ 3353700 h 5907136"/>
              <a:gd name="connsiteX877" fmla="*/ 1357117 w 12078891"/>
              <a:gd name="connsiteY877" fmla="*/ 3364899 h 5907136"/>
              <a:gd name="connsiteX878" fmla="*/ 1345917 w 12078891"/>
              <a:gd name="connsiteY878" fmla="*/ 3376098 h 5907136"/>
              <a:gd name="connsiteX879" fmla="*/ 1334718 w 12078891"/>
              <a:gd name="connsiteY879" fmla="*/ 3364899 h 5907136"/>
              <a:gd name="connsiteX880" fmla="*/ 1345917 w 12078891"/>
              <a:gd name="connsiteY880" fmla="*/ 3353700 h 5907136"/>
              <a:gd name="connsiteX881" fmla="*/ 1741964 w 12078891"/>
              <a:gd name="connsiteY881" fmla="*/ 3352681 h 5907136"/>
              <a:gd name="connsiteX882" fmla="*/ 1757236 w 12078891"/>
              <a:gd name="connsiteY882" fmla="*/ 3367953 h 5907136"/>
              <a:gd name="connsiteX883" fmla="*/ 1741964 w 12078891"/>
              <a:gd name="connsiteY883" fmla="*/ 3383225 h 5907136"/>
              <a:gd name="connsiteX884" fmla="*/ 1726692 w 12078891"/>
              <a:gd name="connsiteY884" fmla="*/ 3367953 h 5907136"/>
              <a:gd name="connsiteX885" fmla="*/ 1741964 w 12078891"/>
              <a:gd name="connsiteY885" fmla="*/ 3352681 h 5907136"/>
              <a:gd name="connsiteX886" fmla="*/ 8901348 w 12078891"/>
              <a:gd name="connsiteY886" fmla="*/ 3345554 h 5907136"/>
              <a:gd name="connsiteX887" fmla="*/ 8912548 w 12078891"/>
              <a:gd name="connsiteY887" fmla="*/ 3356754 h 5907136"/>
              <a:gd name="connsiteX888" fmla="*/ 8901348 w 12078891"/>
              <a:gd name="connsiteY888" fmla="*/ 3367953 h 5907136"/>
              <a:gd name="connsiteX889" fmla="*/ 8890149 w 12078891"/>
              <a:gd name="connsiteY889" fmla="*/ 3356754 h 5907136"/>
              <a:gd name="connsiteX890" fmla="*/ 8901348 w 12078891"/>
              <a:gd name="connsiteY890" fmla="*/ 3345554 h 5907136"/>
              <a:gd name="connsiteX891" fmla="*/ 8379055 w 12078891"/>
              <a:gd name="connsiteY891" fmla="*/ 3334355 h 5907136"/>
              <a:gd name="connsiteX892" fmla="*/ 8391272 w 12078891"/>
              <a:gd name="connsiteY892" fmla="*/ 3346573 h 5907136"/>
              <a:gd name="connsiteX893" fmla="*/ 8379055 w 12078891"/>
              <a:gd name="connsiteY893" fmla="*/ 3358790 h 5907136"/>
              <a:gd name="connsiteX894" fmla="*/ 8366837 w 12078891"/>
              <a:gd name="connsiteY894" fmla="*/ 3346573 h 5907136"/>
              <a:gd name="connsiteX895" fmla="*/ 8379055 w 12078891"/>
              <a:gd name="connsiteY895" fmla="*/ 3334355 h 5907136"/>
              <a:gd name="connsiteX896" fmla="*/ 1251232 w 12078891"/>
              <a:gd name="connsiteY896" fmla="*/ 3312975 h 5907136"/>
              <a:gd name="connsiteX897" fmla="*/ 1258359 w 12078891"/>
              <a:gd name="connsiteY897" fmla="*/ 3320101 h 5907136"/>
              <a:gd name="connsiteX898" fmla="*/ 1251232 w 12078891"/>
              <a:gd name="connsiteY898" fmla="*/ 3327228 h 5907136"/>
              <a:gd name="connsiteX899" fmla="*/ 1244105 w 12078891"/>
              <a:gd name="connsiteY899" fmla="*/ 3320101 h 5907136"/>
              <a:gd name="connsiteX900" fmla="*/ 1251232 w 12078891"/>
              <a:gd name="connsiteY900" fmla="*/ 3312975 h 5907136"/>
              <a:gd name="connsiteX901" fmla="*/ 8995015 w 12078891"/>
              <a:gd name="connsiteY901" fmla="*/ 3306866 h 5907136"/>
              <a:gd name="connsiteX902" fmla="*/ 8998069 w 12078891"/>
              <a:gd name="connsiteY902" fmla="*/ 3309920 h 5907136"/>
              <a:gd name="connsiteX903" fmla="*/ 8995015 w 12078891"/>
              <a:gd name="connsiteY903" fmla="*/ 3312975 h 5907136"/>
              <a:gd name="connsiteX904" fmla="*/ 8991961 w 12078891"/>
              <a:gd name="connsiteY904" fmla="*/ 3309920 h 5907136"/>
              <a:gd name="connsiteX905" fmla="*/ 8995015 w 12078891"/>
              <a:gd name="connsiteY905" fmla="*/ 3306866 h 5907136"/>
              <a:gd name="connsiteX906" fmla="*/ 4238390 w 12078891"/>
              <a:gd name="connsiteY906" fmla="*/ 3297703 h 5907136"/>
              <a:gd name="connsiteX907" fmla="*/ 4244501 w 12078891"/>
              <a:gd name="connsiteY907" fmla="*/ 3303811 h 5907136"/>
              <a:gd name="connsiteX908" fmla="*/ 4238390 w 12078891"/>
              <a:gd name="connsiteY908" fmla="*/ 3309920 h 5907136"/>
              <a:gd name="connsiteX909" fmla="*/ 4232282 w 12078891"/>
              <a:gd name="connsiteY909" fmla="*/ 3303811 h 5907136"/>
              <a:gd name="connsiteX910" fmla="*/ 4238390 w 12078891"/>
              <a:gd name="connsiteY910" fmla="*/ 3297703 h 5907136"/>
              <a:gd name="connsiteX911" fmla="*/ 10075237 w 12078891"/>
              <a:gd name="connsiteY911" fmla="*/ 3291594 h 5907136"/>
              <a:gd name="connsiteX912" fmla="*/ 10078292 w 12078891"/>
              <a:gd name="connsiteY912" fmla="*/ 3294648 h 5907136"/>
              <a:gd name="connsiteX913" fmla="*/ 10075237 w 12078891"/>
              <a:gd name="connsiteY913" fmla="*/ 3297703 h 5907136"/>
              <a:gd name="connsiteX914" fmla="*/ 10072183 w 12078891"/>
              <a:gd name="connsiteY914" fmla="*/ 3294648 h 5907136"/>
              <a:gd name="connsiteX915" fmla="*/ 10075237 w 12078891"/>
              <a:gd name="connsiteY915" fmla="*/ 3291594 h 5907136"/>
              <a:gd name="connsiteX916" fmla="*/ 7144079 w 12078891"/>
              <a:gd name="connsiteY916" fmla="*/ 3279377 h 5907136"/>
              <a:gd name="connsiteX917" fmla="*/ 7147133 w 12078891"/>
              <a:gd name="connsiteY917" fmla="*/ 3282432 h 5907136"/>
              <a:gd name="connsiteX918" fmla="*/ 7144079 w 12078891"/>
              <a:gd name="connsiteY918" fmla="*/ 3285486 h 5907136"/>
              <a:gd name="connsiteX919" fmla="*/ 7141025 w 12078891"/>
              <a:gd name="connsiteY919" fmla="*/ 3282432 h 5907136"/>
              <a:gd name="connsiteX920" fmla="*/ 7144079 w 12078891"/>
              <a:gd name="connsiteY920" fmla="*/ 3279377 h 5907136"/>
              <a:gd name="connsiteX921" fmla="*/ 4435895 w 12078891"/>
              <a:gd name="connsiteY921" fmla="*/ 3261051 h 5907136"/>
              <a:gd name="connsiteX922" fmla="*/ 4444040 w 12078891"/>
              <a:gd name="connsiteY922" fmla="*/ 3269196 h 5907136"/>
              <a:gd name="connsiteX923" fmla="*/ 4435895 w 12078891"/>
              <a:gd name="connsiteY923" fmla="*/ 3277341 h 5907136"/>
              <a:gd name="connsiteX924" fmla="*/ 4427749 w 12078891"/>
              <a:gd name="connsiteY924" fmla="*/ 3269196 h 5907136"/>
              <a:gd name="connsiteX925" fmla="*/ 4435895 w 12078891"/>
              <a:gd name="connsiteY925" fmla="*/ 3261051 h 5907136"/>
              <a:gd name="connsiteX926" fmla="*/ 3076766 w 12078891"/>
              <a:gd name="connsiteY926" fmla="*/ 3244761 h 5907136"/>
              <a:gd name="connsiteX927" fmla="*/ 3118507 w 12078891"/>
              <a:gd name="connsiteY927" fmla="*/ 3286504 h 5907136"/>
              <a:gd name="connsiteX928" fmla="*/ 3076766 w 12078891"/>
              <a:gd name="connsiteY928" fmla="*/ 3328247 h 5907136"/>
              <a:gd name="connsiteX929" fmla="*/ 3035021 w 12078891"/>
              <a:gd name="connsiteY929" fmla="*/ 3286504 h 5907136"/>
              <a:gd name="connsiteX930" fmla="*/ 3076766 w 12078891"/>
              <a:gd name="connsiteY930" fmla="*/ 3244761 h 5907136"/>
              <a:gd name="connsiteX931" fmla="*/ 2172686 w 12078891"/>
              <a:gd name="connsiteY931" fmla="*/ 3238652 h 5907136"/>
              <a:gd name="connsiteX932" fmla="*/ 2195083 w 12078891"/>
              <a:gd name="connsiteY932" fmla="*/ 3261051 h 5907136"/>
              <a:gd name="connsiteX933" fmla="*/ 2172686 w 12078891"/>
              <a:gd name="connsiteY933" fmla="*/ 3283449 h 5907136"/>
              <a:gd name="connsiteX934" fmla="*/ 2150289 w 12078891"/>
              <a:gd name="connsiteY934" fmla="*/ 3261051 h 5907136"/>
              <a:gd name="connsiteX935" fmla="*/ 2172686 w 12078891"/>
              <a:gd name="connsiteY935" fmla="*/ 3238652 h 5907136"/>
              <a:gd name="connsiteX936" fmla="*/ 312529 w 12078891"/>
              <a:gd name="connsiteY936" fmla="*/ 3216254 h 5907136"/>
              <a:gd name="connsiteX937" fmla="*/ 327801 w 12078891"/>
              <a:gd name="connsiteY937" fmla="*/ 3230508 h 5907136"/>
              <a:gd name="connsiteX938" fmla="*/ 312529 w 12078891"/>
              <a:gd name="connsiteY938" fmla="*/ 3244761 h 5907136"/>
              <a:gd name="connsiteX939" fmla="*/ 297257 w 12078891"/>
              <a:gd name="connsiteY939" fmla="*/ 3230508 h 5907136"/>
              <a:gd name="connsiteX940" fmla="*/ 312529 w 12078891"/>
              <a:gd name="connsiteY940" fmla="*/ 3216254 h 5907136"/>
              <a:gd name="connsiteX941" fmla="*/ 3855575 w 12078891"/>
              <a:gd name="connsiteY941" fmla="*/ 3211163 h 5907136"/>
              <a:gd name="connsiteX942" fmla="*/ 3861683 w 12078891"/>
              <a:gd name="connsiteY942" fmla="*/ 3217272 h 5907136"/>
              <a:gd name="connsiteX943" fmla="*/ 3855575 w 12078891"/>
              <a:gd name="connsiteY943" fmla="*/ 3223380 h 5907136"/>
              <a:gd name="connsiteX944" fmla="*/ 3849466 w 12078891"/>
              <a:gd name="connsiteY944" fmla="*/ 3217272 h 5907136"/>
              <a:gd name="connsiteX945" fmla="*/ 3855575 w 12078891"/>
              <a:gd name="connsiteY945" fmla="*/ 3211163 h 5907136"/>
              <a:gd name="connsiteX946" fmla="*/ 10133270 w 12078891"/>
              <a:gd name="connsiteY946" fmla="*/ 3199964 h 5907136"/>
              <a:gd name="connsiteX947" fmla="*/ 10152614 w 12078891"/>
              <a:gd name="connsiteY947" fmla="*/ 3219308 h 5907136"/>
              <a:gd name="connsiteX948" fmla="*/ 10133270 w 12078891"/>
              <a:gd name="connsiteY948" fmla="*/ 3238652 h 5907136"/>
              <a:gd name="connsiteX949" fmla="*/ 10113926 w 12078891"/>
              <a:gd name="connsiteY949" fmla="*/ 3219308 h 5907136"/>
              <a:gd name="connsiteX950" fmla="*/ 10133270 w 12078891"/>
              <a:gd name="connsiteY950" fmla="*/ 3199964 h 5907136"/>
              <a:gd name="connsiteX951" fmla="*/ 3664170 w 12078891"/>
              <a:gd name="connsiteY951" fmla="*/ 3197927 h 5907136"/>
              <a:gd name="connsiteX952" fmla="*/ 3667224 w 12078891"/>
              <a:gd name="connsiteY952" fmla="*/ 3200982 h 5907136"/>
              <a:gd name="connsiteX953" fmla="*/ 3664170 w 12078891"/>
              <a:gd name="connsiteY953" fmla="*/ 3204036 h 5907136"/>
              <a:gd name="connsiteX954" fmla="*/ 3661116 w 12078891"/>
              <a:gd name="connsiteY954" fmla="*/ 3200982 h 5907136"/>
              <a:gd name="connsiteX955" fmla="*/ 3664170 w 12078891"/>
              <a:gd name="connsiteY955" fmla="*/ 3197927 h 5907136"/>
              <a:gd name="connsiteX956" fmla="*/ 10032476 w 12078891"/>
              <a:gd name="connsiteY956" fmla="*/ 3196910 h 5907136"/>
              <a:gd name="connsiteX957" fmla="*/ 10049784 w 12078891"/>
              <a:gd name="connsiteY957" fmla="*/ 3214218 h 5907136"/>
              <a:gd name="connsiteX958" fmla="*/ 10032476 w 12078891"/>
              <a:gd name="connsiteY958" fmla="*/ 3231526 h 5907136"/>
              <a:gd name="connsiteX959" fmla="*/ 10015168 w 12078891"/>
              <a:gd name="connsiteY959" fmla="*/ 3214218 h 5907136"/>
              <a:gd name="connsiteX960" fmla="*/ 10032476 w 12078891"/>
              <a:gd name="connsiteY960" fmla="*/ 3196910 h 5907136"/>
              <a:gd name="connsiteX961" fmla="*/ 9661882 w 12078891"/>
              <a:gd name="connsiteY961" fmla="*/ 3195892 h 5907136"/>
              <a:gd name="connsiteX962" fmla="*/ 9677154 w 12078891"/>
              <a:gd name="connsiteY962" fmla="*/ 3211164 h 5907136"/>
              <a:gd name="connsiteX963" fmla="*/ 9661882 w 12078891"/>
              <a:gd name="connsiteY963" fmla="*/ 3226436 h 5907136"/>
              <a:gd name="connsiteX964" fmla="*/ 9646610 w 12078891"/>
              <a:gd name="connsiteY964" fmla="*/ 3211164 h 5907136"/>
              <a:gd name="connsiteX965" fmla="*/ 9661882 w 12078891"/>
              <a:gd name="connsiteY965" fmla="*/ 3195892 h 5907136"/>
              <a:gd name="connsiteX966" fmla="*/ 6536264 w 12078891"/>
              <a:gd name="connsiteY966" fmla="*/ 3192837 h 5907136"/>
              <a:gd name="connsiteX967" fmla="*/ 6550518 w 12078891"/>
              <a:gd name="connsiteY967" fmla="*/ 3206073 h 5907136"/>
              <a:gd name="connsiteX968" fmla="*/ 6536264 w 12078891"/>
              <a:gd name="connsiteY968" fmla="*/ 3219308 h 5907136"/>
              <a:gd name="connsiteX969" fmla="*/ 6522010 w 12078891"/>
              <a:gd name="connsiteY969" fmla="*/ 3206073 h 5907136"/>
              <a:gd name="connsiteX970" fmla="*/ 6536264 w 12078891"/>
              <a:gd name="connsiteY970" fmla="*/ 3192837 h 5907136"/>
              <a:gd name="connsiteX971" fmla="*/ 4988769 w 12078891"/>
              <a:gd name="connsiteY971" fmla="*/ 3183674 h 5907136"/>
              <a:gd name="connsiteX972" fmla="*/ 5005056 w 12078891"/>
              <a:gd name="connsiteY972" fmla="*/ 3199964 h 5907136"/>
              <a:gd name="connsiteX973" fmla="*/ 4988769 w 12078891"/>
              <a:gd name="connsiteY973" fmla="*/ 3216254 h 5907136"/>
              <a:gd name="connsiteX974" fmla="*/ 4972473 w 12078891"/>
              <a:gd name="connsiteY974" fmla="*/ 3199964 h 5907136"/>
              <a:gd name="connsiteX975" fmla="*/ 4988769 w 12078891"/>
              <a:gd name="connsiteY975" fmla="*/ 3183674 h 5907136"/>
              <a:gd name="connsiteX976" fmla="*/ 3054391 w 12078891"/>
              <a:gd name="connsiteY976" fmla="*/ 3177565 h 5907136"/>
              <a:gd name="connsiteX977" fmla="*/ 3061517 w 12078891"/>
              <a:gd name="connsiteY977" fmla="*/ 3184692 h 5907136"/>
              <a:gd name="connsiteX978" fmla="*/ 3054391 w 12078891"/>
              <a:gd name="connsiteY978" fmla="*/ 3191819 h 5907136"/>
              <a:gd name="connsiteX979" fmla="*/ 3047263 w 12078891"/>
              <a:gd name="connsiteY979" fmla="*/ 3184692 h 5907136"/>
              <a:gd name="connsiteX980" fmla="*/ 3054391 w 12078891"/>
              <a:gd name="connsiteY980" fmla="*/ 3177565 h 5907136"/>
              <a:gd name="connsiteX981" fmla="*/ 5637293 w 12078891"/>
              <a:gd name="connsiteY981" fmla="*/ 3172475 h 5907136"/>
              <a:gd name="connsiteX982" fmla="*/ 5642384 w 12078891"/>
              <a:gd name="connsiteY982" fmla="*/ 3177566 h 5907136"/>
              <a:gd name="connsiteX983" fmla="*/ 5637293 w 12078891"/>
              <a:gd name="connsiteY983" fmla="*/ 3182656 h 5907136"/>
              <a:gd name="connsiteX984" fmla="*/ 5632203 w 12078891"/>
              <a:gd name="connsiteY984" fmla="*/ 3177566 h 5907136"/>
              <a:gd name="connsiteX985" fmla="*/ 5637293 w 12078891"/>
              <a:gd name="connsiteY985" fmla="*/ 3172475 h 5907136"/>
              <a:gd name="connsiteX986" fmla="*/ 3531885 w 12078891"/>
              <a:gd name="connsiteY986" fmla="*/ 3163312 h 5907136"/>
              <a:gd name="connsiteX987" fmla="*/ 3561407 w 12078891"/>
              <a:gd name="connsiteY987" fmla="*/ 3192837 h 5907136"/>
              <a:gd name="connsiteX988" fmla="*/ 3531885 w 12078891"/>
              <a:gd name="connsiteY988" fmla="*/ 3222363 h 5907136"/>
              <a:gd name="connsiteX989" fmla="*/ 3502364 w 12078891"/>
              <a:gd name="connsiteY989" fmla="*/ 3192837 h 5907136"/>
              <a:gd name="connsiteX990" fmla="*/ 3531885 w 12078891"/>
              <a:gd name="connsiteY990" fmla="*/ 3163312 h 5907136"/>
              <a:gd name="connsiteX991" fmla="*/ 4761699 w 12078891"/>
              <a:gd name="connsiteY991" fmla="*/ 3156185 h 5907136"/>
              <a:gd name="connsiteX992" fmla="*/ 4776972 w 12078891"/>
              <a:gd name="connsiteY992" fmla="*/ 3171457 h 5907136"/>
              <a:gd name="connsiteX993" fmla="*/ 4761699 w 12078891"/>
              <a:gd name="connsiteY993" fmla="*/ 3186729 h 5907136"/>
              <a:gd name="connsiteX994" fmla="*/ 4746428 w 12078891"/>
              <a:gd name="connsiteY994" fmla="*/ 3171457 h 5907136"/>
              <a:gd name="connsiteX995" fmla="*/ 4761699 w 12078891"/>
              <a:gd name="connsiteY995" fmla="*/ 3156185 h 5907136"/>
              <a:gd name="connsiteX996" fmla="*/ 9412443 w 12078891"/>
              <a:gd name="connsiteY996" fmla="*/ 3153131 h 5907136"/>
              <a:gd name="connsiteX997" fmla="*/ 9413461 w 12078891"/>
              <a:gd name="connsiteY997" fmla="*/ 3154149 h 5907136"/>
              <a:gd name="connsiteX998" fmla="*/ 9412443 w 12078891"/>
              <a:gd name="connsiteY998" fmla="*/ 3155167 h 5907136"/>
              <a:gd name="connsiteX999" fmla="*/ 9411425 w 12078891"/>
              <a:gd name="connsiteY999" fmla="*/ 3154149 h 5907136"/>
              <a:gd name="connsiteX1000" fmla="*/ 9412443 w 12078891"/>
              <a:gd name="connsiteY1000" fmla="*/ 3153131 h 5907136"/>
              <a:gd name="connsiteX1001" fmla="*/ 9980552 w 12078891"/>
              <a:gd name="connsiteY1001" fmla="*/ 3152112 h 5907136"/>
              <a:gd name="connsiteX1002" fmla="*/ 9993788 w 12078891"/>
              <a:gd name="connsiteY1002" fmla="*/ 3165348 h 5907136"/>
              <a:gd name="connsiteX1003" fmla="*/ 9980552 w 12078891"/>
              <a:gd name="connsiteY1003" fmla="*/ 3178583 h 5907136"/>
              <a:gd name="connsiteX1004" fmla="*/ 9967317 w 12078891"/>
              <a:gd name="connsiteY1004" fmla="*/ 3165348 h 5907136"/>
              <a:gd name="connsiteX1005" fmla="*/ 9980552 w 12078891"/>
              <a:gd name="connsiteY1005" fmla="*/ 3152112 h 5907136"/>
              <a:gd name="connsiteX1006" fmla="*/ 3434082 w 12078891"/>
              <a:gd name="connsiteY1006" fmla="*/ 3143967 h 5907136"/>
              <a:gd name="connsiteX1007" fmla="*/ 3457497 w 12078891"/>
              <a:gd name="connsiteY1007" fmla="*/ 3167384 h 5907136"/>
              <a:gd name="connsiteX1008" fmla="*/ 3434082 w 12078891"/>
              <a:gd name="connsiteY1008" fmla="*/ 3190801 h 5907136"/>
              <a:gd name="connsiteX1009" fmla="*/ 3410663 w 12078891"/>
              <a:gd name="connsiteY1009" fmla="*/ 3167384 h 5907136"/>
              <a:gd name="connsiteX1010" fmla="*/ 3434082 w 12078891"/>
              <a:gd name="connsiteY1010" fmla="*/ 3143967 h 5907136"/>
              <a:gd name="connsiteX1011" fmla="*/ 4864520 w 12078891"/>
              <a:gd name="connsiteY1011" fmla="*/ 3122587 h 5907136"/>
              <a:gd name="connsiteX1012" fmla="*/ 4873683 w 12078891"/>
              <a:gd name="connsiteY1012" fmla="*/ 3131750 h 5907136"/>
              <a:gd name="connsiteX1013" fmla="*/ 4864520 w 12078891"/>
              <a:gd name="connsiteY1013" fmla="*/ 3140913 h 5907136"/>
              <a:gd name="connsiteX1014" fmla="*/ 4855358 w 12078891"/>
              <a:gd name="connsiteY1014" fmla="*/ 3131750 h 5907136"/>
              <a:gd name="connsiteX1015" fmla="*/ 4864520 w 12078891"/>
              <a:gd name="connsiteY1015" fmla="*/ 3122587 h 5907136"/>
              <a:gd name="connsiteX1016" fmla="*/ 1861120 w 12078891"/>
              <a:gd name="connsiteY1016" fmla="*/ 3113424 h 5907136"/>
              <a:gd name="connsiteX1017" fmla="*/ 1866211 w 12078891"/>
              <a:gd name="connsiteY1017" fmla="*/ 3118515 h 5907136"/>
              <a:gd name="connsiteX1018" fmla="*/ 1861120 w 12078891"/>
              <a:gd name="connsiteY1018" fmla="*/ 3123605 h 5907136"/>
              <a:gd name="connsiteX1019" fmla="*/ 1856029 w 12078891"/>
              <a:gd name="connsiteY1019" fmla="*/ 3118515 h 5907136"/>
              <a:gd name="connsiteX1020" fmla="*/ 1861120 w 12078891"/>
              <a:gd name="connsiteY1020" fmla="*/ 3113424 h 5907136"/>
              <a:gd name="connsiteX1021" fmla="*/ 8803609 w 12078891"/>
              <a:gd name="connsiteY1021" fmla="*/ 3099171 h 5907136"/>
              <a:gd name="connsiteX1022" fmla="*/ 8828043 w 12078891"/>
              <a:gd name="connsiteY1022" fmla="*/ 3123605 h 5907136"/>
              <a:gd name="connsiteX1023" fmla="*/ 8803609 w 12078891"/>
              <a:gd name="connsiteY1023" fmla="*/ 3148040 h 5907136"/>
              <a:gd name="connsiteX1024" fmla="*/ 8779174 w 12078891"/>
              <a:gd name="connsiteY1024" fmla="*/ 3123605 h 5907136"/>
              <a:gd name="connsiteX1025" fmla="*/ 8803609 w 12078891"/>
              <a:gd name="connsiteY1025" fmla="*/ 3099171 h 5907136"/>
              <a:gd name="connsiteX1026" fmla="*/ 7949410 w 12078891"/>
              <a:gd name="connsiteY1026" fmla="*/ 3059464 h 5907136"/>
              <a:gd name="connsiteX1027" fmla="*/ 7961627 w 12078891"/>
              <a:gd name="connsiteY1027" fmla="*/ 3071682 h 5907136"/>
              <a:gd name="connsiteX1028" fmla="*/ 7949410 w 12078891"/>
              <a:gd name="connsiteY1028" fmla="*/ 3083899 h 5907136"/>
              <a:gd name="connsiteX1029" fmla="*/ 7937192 w 12078891"/>
              <a:gd name="connsiteY1029" fmla="*/ 3071682 h 5907136"/>
              <a:gd name="connsiteX1030" fmla="*/ 7949410 w 12078891"/>
              <a:gd name="connsiteY1030" fmla="*/ 3059464 h 5907136"/>
              <a:gd name="connsiteX1031" fmla="*/ 9902157 w 12078891"/>
              <a:gd name="connsiteY1031" fmla="*/ 3041138 h 5907136"/>
              <a:gd name="connsiteX1032" fmla="*/ 9917429 w 12078891"/>
              <a:gd name="connsiteY1032" fmla="*/ 3056410 h 5907136"/>
              <a:gd name="connsiteX1033" fmla="*/ 9902157 w 12078891"/>
              <a:gd name="connsiteY1033" fmla="*/ 3071682 h 5907136"/>
              <a:gd name="connsiteX1034" fmla="*/ 9886885 w 12078891"/>
              <a:gd name="connsiteY1034" fmla="*/ 3056410 h 5907136"/>
              <a:gd name="connsiteX1035" fmla="*/ 9902157 w 12078891"/>
              <a:gd name="connsiteY1035" fmla="*/ 3041138 h 5907136"/>
              <a:gd name="connsiteX1036" fmla="*/ 6312277 w 12078891"/>
              <a:gd name="connsiteY1036" fmla="*/ 3032993 h 5907136"/>
              <a:gd name="connsiteX1037" fmla="*/ 6314314 w 12078891"/>
              <a:gd name="connsiteY1037" fmla="*/ 3035029 h 5907136"/>
              <a:gd name="connsiteX1038" fmla="*/ 6312277 w 12078891"/>
              <a:gd name="connsiteY1038" fmla="*/ 3037065 h 5907136"/>
              <a:gd name="connsiteX1039" fmla="*/ 6310241 w 12078891"/>
              <a:gd name="connsiteY1039" fmla="*/ 3035029 h 5907136"/>
              <a:gd name="connsiteX1040" fmla="*/ 6312277 w 12078891"/>
              <a:gd name="connsiteY1040" fmla="*/ 3032993 h 5907136"/>
              <a:gd name="connsiteX1041" fmla="*/ 9349319 w 12078891"/>
              <a:gd name="connsiteY1041" fmla="*/ 3031975 h 5907136"/>
              <a:gd name="connsiteX1042" fmla="*/ 9351356 w 12078891"/>
              <a:gd name="connsiteY1042" fmla="*/ 3034011 h 5907136"/>
              <a:gd name="connsiteX1043" fmla="*/ 9349319 w 12078891"/>
              <a:gd name="connsiteY1043" fmla="*/ 3036048 h 5907136"/>
              <a:gd name="connsiteX1044" fmla="*/ 9347283 w 12078891"/>
              <a:gd name="connsiteY1044" fmla="*/ 3034011 h 5907136"/>
              <a:gd name="connsiteX1045" fmla="*/ 9349319 w 12078891"/>
              <a:gd name="connsiteY1045" fmla="*/ 3031975 h 5907136"/>
              <a:gd name="connsiteX1046" fmla="*/ 10741086 w 12078891"/>
              <a:gd name="connsiteY1046" fmla="*/ 3007540 h 5907136"/>
              <a:gd name="connsiteX1047" fmla="*/ 10745158 w 12078891"/>
              <a:gd name="connsiteY1047" fmla="*/ 3011612 h 5907136"/>
              <a:gd name="connsiteX1048" fmla="*/ 10741086 w 12078891"/>
              <a:gd name="connsiteY1048" fmla="*/ 3015685 h 5907136"/>
              <a:gd name="connsiteX1049" fmla="*/ 10737013 w 12078891"/>
              <a:gd name="connsiteY1049" fmla="*/ 3011612 h 5907136"/>
              <a:gd name="connsiteX1050" fmla="*/ 10741086 w 12078891"/>
              <a:gd name="connsiteY1050" fmla="*/ 3007540 h 5907136"/>
              <a:gd name="connsiteX1051" fmla="*/ 2150269 w 12078891"/>
              <a:gd name="connsiteY1051" fmla="*/ 2998377 h 5907136"/>
              <a:gd name="connsiteX1052" fmla="*/ 2161467 w 12078891"/>
              <a:gd name="connsiteY1052" fmla="*/ 3009576 h 5907136"/>
              <a:gd name="connsiteX1053" fmla="*/ 2150269 w 12078891"/>
              <a:gd name="connsiteY1053" fmla="*/ 3020775 h 5907136"/>
              <a:gd name="connsiteX1054" fmla="*/ 2139069 w 12078891"/>
              <a:gd name="connsiteY1054" fmla="*/ 3009576 h 5907136"/>
              <a:gd name="connsiteX1055" fmla="*/ 2150269 w 12078891"/>
              <a:gd name="connsiteY1055" fmla="*/ 2998377 h 5907136"/>
              <a:gd name="connsiteX1056" fmla="*/ 10768574 w 12078891"/>
              <a:gd name="connsiteY1056" fmla="*/ 2987178 h 5907136"/>
              <a:gd name="connsiteX1057" fmla="*/ 10782828 w 12078891"/>
              <a:gd name="connsiteY1057" fmla="*/ 3000413 h 5907136"/>
              <a:gd name="connsiteX1058" fmla="*/ 10768574 w 12078891"/>
              <a:gd name="connsiteY1058" fmla="*/ 3014667 h 5907136"/>
              <a:gd name="connsiteX1059" fmla="*/ 10754321 w 12078891"/>
              <a:gd name="connsiteY1059" fmla="*/ 3000413 h 5907136"/>
              <a:gd name="connsiteX1060" fmla="*/ 10768574 w 12078891"/>
              <a:gd name="connsiteY1060" fmla="*/ 2987178 h 5907136"/>
              <a:gd name="connsiteX1061" fmla="*/ 7612413 w 12078891"/>
              <a:gd name="connsiteY1061" fmla="*/ 2976997 h 5907136"/>
              <a:gd name="connsiteX1062" fmla="*/ 7615467 w 12078891"/>
              <a:gd name="connsiteY1062" fmla="*/ 2980051 h 5907136"/>
              <a:gd name="connsiteX1063" fmla="*/ 7612413 w 12078891"/>
              <a:gd name="connsiteY1063" fmla="*/ 2983105 h 5907136"/>
              <a:gd name="connsiteX1064" fmla="*/ 7609359 w 12078891"/>
              <a:gd name="connsiteY1064" fmla="*/ 2980051 h 5907136"/>
              <a:gd name="connsiteX1065" fmla="*/ 7612413 w 12078891"/>
              <a:gd name="connsiteY1065" fmla="*/ 2976997 h 5907136"/>
              <a:gd name="connsiteX1066" fmla="*/ 2436381 w 12078891"/>
              <a:gd name="connsiteY1066" fmla="*/ 2954598 h 5907136"/>
              <a:gd name="connsiteX1067" fmla="*/ 2455725 w 12078891"/>
              <a:gd name="connsiteY1067" fmla="*/ 2973942 h 5907136"/>
              <a:gd name="connsiteX1068" fmla="*/ 2436381 w 12078891"/>
              <a:gd name="connsiteY1068" fmla="*/ 2993286 h 5907136"/>
              <a:gd name="connsiteX1069" fmla="*/ 2417037 w 12078891"/>
              <a:gd name="connsiteY1069" fmla="*/ 2973942 h 5907136"/>
              <a:gd name="connsiteX1070" fmla="*/ 2436381 w 12078891"/>
              <a:gd name="connsiteY1070" fmla="*/ 2954598 h 5907136"/>
              <a:gd name="connsiteX1071" fmla="*/ 536514 w 12078891"/>
              <a:gd name="connsiteY1071" fmla="*/ 2952562 h 5907136"/>
              <a:gd name="connsiteX1072" fmla="*/ 545677 w 12078891"/>
              <a:gd name="connsiteY1072" fmla="*/ 2961725 h 5907136"/>
              <a:gd name="connsiteX1073" fmla="*/ 536514 w 12078891"/>
              <a:gd name="connsiteY1073" fmla="*/ 2970888 h 5907136"/>
              <a:gd name="connsiteX1074" fmla="*/ 527351 w 12078891"/>
              <a:gd name="connsiteY1074" fmla="*/ 2961725 h 5907136"/>
              <a:gd name="connsiteX1075" fmla="*/ 536514 w 12078891"/>
              <a:gd name="connsiteY1075" fmla="*/ 2952562 h 5907136"/>
              <a:gd name="connsiteX1076" fmla="*/ 2217424 w 12078891"/>
              <a:gd name="connsiteY1076" fmla="*/ 2925072 h 5907136"/>
              <a:gd name="connsiteX1077" fmla="*/ 2220483 w 12078891"/>
              <a:gd name="connsiteY1077" fmla="*/ 2928126 h 5907136"/>
              <a:gd name="connsiteX1078" fmla="*/ 2217424 w 12078891"/>
              <a:gd name="connsiteY1078" fmla="*/ 2931181 h 5907136"/>
              <a:gd name="connsiteX1079" fmla="*/ 2214369 w 12078891"/>
              <a:gd name="connsiteY1079" fmla="*/ 2928126 h 5907136"/>
              <a:gd name="connsiteX1080" fmla="*/ 2217424 w 12078891"/>
              <a:gd name="connsiteY1080" fmla="*/ 2925072 h 5907136"/>
              <a:gd name="connsiteX1081" fmla="*/ 748335 w 12078891"/>
              <a:gd name="connsiteY1081" fmla="*/ 2906747 h 5907136"/>
              <a:gd name="connsiteX1082" fmla="*/ 770733 w 12078891"/>
              <a:gd name="connsiteY1082" fmla="*/ 2929146 h 5907136"/>
              <a:gd name="connsiteX1083" fmla="*/ 748335 w 12078891"/>
              <a:gd name="connsiteY1083" fmla="*/ 2951543 h 5907136"/>
              <a:gd name="connsiteX1084" fmla="*/ 725936 w 12078891"/>
              <a:gd name="connsiteY1084" fmla="*/ 2929146 h 5907136"/>
              <a:gd name="connsiteX1085" fmla="*/ 748335 w 12078891"/>
              <a:gd name="connsiteY1085" fmla="*/ 2906747 h 5907136"/>
              <a:gd name="connsiteX1086" fmla="*/ 9257689 w 12078891"/>
              <a:gd name="connsiteY1086" fmla="*/ 2898604 h 5907136"/>
              <a:gd name="connsiteX1087" fmla="*/ 9272961 w 12078891"/>
              <a:gd name="connsiteY1087" fmla="*/ 2913875 h 5907136"/>
              <a:gd name="connsiteX1088" fmla="*/ 9257689 w 12078891"/>
              <a:gd name="connsiteY1088" fmla="*/ 2929146 h 5907136"/>
              <a:gd name="connsiteX1089" fmla="*/ 9242417 w 12078891"/>
              <a:gd name="connsiteY1089" fmla="*/ 2913875 h 5907136"/>
              <a:gd name="connsiteX1090" fmla="*/ 9257689 w 12078891"/>
              <a:gd name="connsiteY1090" fmla="*/ 2898604 h 5907136"/>
              <a:gd name="connsiteX1091" fmla="*/ 190380 w 12078891"/>
              <a:gd name="connsiteY1091" fmla="*/ 2894530 h 5907136"/>
              <a:gd name="connsiteX1092" fmla="*/ 217869 w 12078891"/>
              <a:gd name="connsiteY1092" fmla="*/ 2922019 h 5907136"/>
              <a:gd name="connsiteX1093" fmla="*/ 190380 w 12078891"/>
              <a:gd name="connsiteY1093" fmla="*/ 2949509 h 5907136"/>
              <a:gd name="connsiteX1094" fmla="*/ 162891 w 12078891"/>
              <a:gd name="connsiteY1094" fmla="*/ 2922019 h 5907136"/>
              <a:gd name="connsiteX1095" fmla="*/ 190380 w 12078891"/>
              <a:gd name="connsiteY1095" fmla="*/ 2894530 h 5907136"/>
              <a:gd name="connsiteX1096" fmla="*/ 3601049 w 12078891"/>
              <a:gd name="connsiteY1096" fmla="*/ 2881294 h 5907136"/>
              <a:gd name="connsiteX1097" fmla="*/ 3604103 w 12078891"/>
              <a:gd name="connsiteY1097" fmla="*/ 2884348 h 5907136"/>
              <a:gd name="connsiteX1098" fmla="*/ 3601049 w 12078891"/>
              <a:gd name="connsiteY1098" fmla="*/ 2887402 h 5907136"/>
              <a:gd name="connsiteX1099" fmla="*/ 3597995 w 12078891"/>
              <a:gd name="connsiteY1099" fmla="*/ 2884348 h 5907136"/>
              <a:gd name="connsiteX1100" fmla="*/ 3601049 w 12078891"/>
              <a:gd name="connsiteY1100" fmla="*/ 2881294 h 5907136"/>
              <a:gd name="connsiteX1101" fmla="*/ 7358902 w 12078891"/>
              <a:gd name="connsiteY1101" fmla="*/ 2869078 h 5907136"/>
              <a:gd name="connsiteX1102" fmla="*/ 7362975 w 12078891"/>
              <a:gd name="connsiteY1102" fmla="*/ 2873153 h 5907136"/>
              <a:gd name="connsiteX1103" fmla="*/ 7358902 w 12078891"/>
              <a:gd name="connsiteY1103" fmla="*/ 2877223 h 5907136"/>
              <a:gd name="connsiteX1104" fmla="*/ 7354830 w 12078891"/>
              <a:gd name="connsiteY1104" fmla="*/ 2873153 h 5907136"/>
              <a:gd name="connsiteX1105" fmla="*/ 7358902 w 12078891"/>
              <a:gd name="connsiteY1105" fmla="*/ 2869078 h 5907136"/>
              <a:gd name="connsiteX1106" fmla="*/ 7198039 w 12078891"/>
              <a:gd name="connsiteY1106" fmla="*/ 2816137 h 5907136"/>
              <a:gd name="connsiteX1107" fmla="*/ 7204148 w 12078891"/>
              <a:gd name="connsiteY1107" fmla="*/ 2822246 h 5907136"/>
              <a:gd name="connsiteX1108" fmla="*/ 7198039 w 12078891"/>
              <a:gd name="connsiteY1108" fmla="*/ 2828355 h 5907136"/>
              <a:gd name="connsiteX1109" fmla="*/ 7191931 w 12078891"/>
              <a:gd name="connsiteY1109" fmla="*/ 2822246 h 5907136"/>
              <a:gd name="connsiteX1110" fmla="*/ 7198039 w 12078891"/>
              <a:gd name="connsiteY1110" fmla="*/ 2816137 h 5907136"/>
              <a:gd name="connsiteX1111" fmla="*/ 5795091 w 12078891"/>
              <a:gd name="connsiteY1111" fmla="*/ 2743854 h 5907136"/>
              <a:gd name="connsiteX1112" fmla="*/ 5813416 w 12078891"/>
              <a:gd name="connsiteY1112" fmla="*/ 2762180 h 5907136"/>
              <a:gd name="connsiteX1113" fmla="*/ 5795091 w 12078891"/>
              <a:gd name="connsiteY1113" fmla="*/ 2780505 h 5907136"/>
              <a:gd name="connsiteX1114" fmla="*/ 5776766 w 12078891"/>
              <a:gd name="connsiteY1114" fmla="*/ 2762180 h 5907136"/>
              <a:gd name="connsiteX1115" fmla="*/ 5795091 w 12078891"/>
              <a:gd name="connsiteY1115" fmla="*/ 2743854 h 5907136"/>
              <a:gd name="connsiteX1116" fmla="*/ 4190602 w 12078891"/>
              <a:gd name="connsiteY1116" fmla="*/ 2728583 h 5907136"/>
              <a:gd name="connsiteX1117" fmla="*/ 4221146 w 12078891"/>
              <a:gd name="connsiteY1117" fmla="*/ 2759126 h 5907136"/>
              <a:gd name="connsiteX1118" fmla="*/ 4190602 w 12078891"/>
              <a:gd name="connsiteY1118" fmla="*/ 2789668 h 5907136"/>
              <a:gd name="connsiteX1119" fmla="*/ 4160049 w 12078891"/>
              <a:gd name="connsiteY1119" fmla="*/ 2759126 h 5907136"/>
              <a:gd name="connsiteX1120" fmla="*/ 4190602 w 12078891"/>
              <a:gd name="connsiteY1120" fmla="*/ 2728583 h 5907136"/>
              <a:gd name="connsiteX1121" fmla="*/ 5955945 w 12078891"/>
              <a:gd name="connsiteY1121" fmla="*/ 2699057 h 5907136"/>
              <a:gd name="connsiteX1122" fmla="*/ 5961035 w 12078891"/>
              <a:gd name="connsiteY1122" fmla="*/ 2704148 h 5907136"/>
              <a:gd name="connsiteX1123" fmla="*/ 5955945 w 12078891"/>
              <a:gd name="connsiteY1123" fmla="*/ 2709238 h 5907136"/>
              <a:gd name="connsiteX1124" fmla="*/ 5950855 w 12078891"/>
              <a:gd name="connsiteY1124" fmla="*/ 2704148 h 5907136"/>
              <a:gd name="connsiteX1125" fmla="*/ 5955945 w 12078891"/>
              <a:gd name="connsiteY1125" fmla="*/ 2699057 h 5907136"/>
              <a:gd name="connsiteX1126" fmla="*/ 7390463 w 12078891"/>
              <a:gd name="connsiteY1126" fmla="*/ 2694983 h 5907136"/>
              <a:gd name="connsiteX1127" fmla="*/ 7424061 w 12078891"/>
              <a:gd name="connsiteY1127" fmla="*/ 2728581 h 5907136"/>
              <a:gd name="connsiteX1128" fmla="*/ 7390463 w 12078891"/>
              <a:gd name="connsiteY1128" fmla="*/ 2762177 h 5907136"/>
              <a:gd name="connsiteX1129" fmla="*/ 7356865 w 12078891"/>
              <a:gd name="connsiteY1129" fmla="*/ 2728581 h 5907136"/>
              <a:gd name="connsiteX1130" fmla="*/ 7390463 w 12078891"/>
              <a:gd name="connsiteY1130" fmla="*/ 2694983 h 5907136"/>
              <a:gd name="connsiteX1131" fmla="*/ 1814308 w 12078891"/>
              <a:gd name="connsiteY1131" fmla="*/ 2665460 h 5907136"/>
              <a:gd name="connsiteX1132" fmla="*/ 1819397 w 12078891"/>
              <a:gd name="connsiteY1132" fmla="*/ 2670549 h 5907136"/>
              <a:gd name="connsiteX1133" fmla="*/ 1814308 w 12078891"/>
              <a:gd name="connsiteY1133" fmla="*/ 2675639 h 5907136"/>
              <a:gd name="connsiteX1134" fmla="*/ 1809215 w 12078891"/>
              <a:gd name="connsiteY1134" fmla="*/ 2670549 h 5907136"/>
              <a:gd name="connsiteX1135" fmla="*/ 1814308 w 12078891"/>
              <a:gd name="connsiteY1135" fmla="*/ 2665460 h 5907136"/>
              <a:gd name="connsiteX1136" fmla="*/ 9232236 w 12078891"/>
              <a:gd name="connsiteY1136" fmla="*/ 2663422 h 5907136"/>
              <a:gd name="connsiteX1137" fmla="*/ 9270925 w 12078891"/>
              <a:gd name="connsiteY1137" fmla="*/ 2702110 h 5907136"/>
              <a:gd name="connsiteX1138" fmla="*/ 9232236 w 12078891"/>
              <a:gd name="connsiteY1138" fmla="*/ 2740798 h 5907136"/>
              <a:gd name="connsiteX1139" fmla="*/ 9193548 w 12078891"/>
              <a:gd name="connsiteY1139" fmla="*/ 2702110 h 5907136"/>
              <a:gd name="connsiteX1140" fmla="*/ 9232236 w 12078891"/>
              <a:gd name="connsiteY1140" fmla="*/ 2663422 h 5907136"/>
              <a:gd name="connsiteX1141" fmla="*/ 2759084 w 12078891"/>
              <a:gd name="connsiteY1141" fmla="*/ 2623713 h 5907136"/>
              <a:gd name="connsiteX1142" fmla="*/ 2767229 w 12078891"/>
              <a:gd name="connsiteY1142" fmla="*/ 2631859 h 5907136"/>
              <a:gd name="connsiteX1143" fmla="*/ 2759084 w 12078891"/>
              <a:gd name="connsiteY1143" fmla="*/ 2640003 h 5907136"/>
              <a:gd name="connsiteX1144" fmla="*/ 2750938 w 12078891"/>
              <a:gd name="connsiteY1144" fmla="*/ 2631859 h 5907136"/>
              <a:gd name="connsiteX1145" fmla="*/ 2759084 w 12078891"/>
              <a:gd name="connsiteY1145" fmla="*/ 2623713 h 5907136"/>
              <a:gd name="connsiteX1146" fmla="*/ 9533599 w 12078891"/>
              <a:gd name="connsiteY1146" fmla="*/ 2604369 h 5907136"/>
              <a:gd name="connsiteX1147" fmla="*/ 9546834 w 12078891"/>
              <a:gd name="connsiteY1147" fmla="*/ 2616588 h 5907136"/>
              <a:gd name="connsiteX1148" fmla="*/ 9533599 w 12078891"/>
              <a:gd name="connsiteY1148" fmla="*/ 2628806 h 5907136"/>
              <a:gd name="connsiteX1149" fmla="*/ 9520363 w 12078891"/>
              <a:gd name="connsiteY1149" fmla="*/ 2616588 h 5907136"/>
              <a:gd name="connsiteX1150" fmla="*/ 9533599 w 12078891"/>
              <a:gd name="connsiteY1150" fmla="*/ 2604369 h 5907136"/>
              <a:gd name="connsiteX1151" fmla="*/ 1707395 w 12078891"/>
              <a:gd name="connsiteY1151" fmla="*/ 2601316 h 5907136"/>
              <a:gd name="connsiteX1152" fmla="*/ 1711468 w 12078891"/>
              <a:gd name="connsiteY1152" fmla="*/ 2605389 h 5907136"/>
              <a:gd name="connsiteX1153" fmla="*/ 1707395 w 12078891"/>
              <a:gd name="connsiteY1153" fmla="*/ 2609462 h 5907136"/>
              <a:gd name="connsiteX1154" fmla="*/ 1703323 w 12078891"/>
              <a:gd name="connsiteY1154" fmla="*/ 2605389 h 5907136"/>
              <a:gd name="connsiteX1155" fmla="*/ 1707395 w 12078891"/>
              <a:gd name="connsiteY1155" fmla="*/ 2601316 h 5907136"/>
              <a:gd name="connsiteX1156" fmla="*/ 4194661 w 12078891"/>
              <a:gd name="connsiteY1156" fmla="*/ 2596226 h 5907136"/>
              <a:gd name="connsiteX1157" fmla="*/ 4200772 w 12078891"/>
              <a:gd name="connsiteY1157" fmla="*/ 2602334 h 5907136"/>
              <a:gd name="connsiteX1158" fmla="*/ 4194661 w 12078891"/>
              <a:gd name="connsiteY1158" fmla="*/ 2608446 h 5907136"/>
              <a:gd name="connsiteX1159" fmla="*/ 4188551 w 12078891"/>
              <a:gd name="connsiteY1159" fmla="*/ 2602334 h 5907136"/>
              <a:gd name="connsiteX1160" fmla="*/ 4194661 w 12078891"/>
              <a:gd name="connsiteY1160" fmla="*/ 2596226 h 5907136"/>
              <a:gd name="connsiteX1161" fmla="*/ 5638309 w 12078891"/>
              <a:gd name="connsiteY1161" fmla="*/ 2592153 h 5907136"/>
              <a:gd name="connsiteX1162" fmla="*/ 5655618 w 12078891"/>
              <a:gd name="connsiteY1162" fmla="*/ 2609462 h 5907136"/>
              <a:gd name="connsiteX1163" fmla="*/ 5638309 w 12078891"/>
              <a:gd name="connsiteY1163" fmla="*/ 2626771 h 5907136"/>
              <a:gd name="connsiteX1164" fmla="*/ 5621002 w 12078891"/>
              <a:gd name="connsiteY1164" fmla="*/ 2609462 h 5907136"/>
              <a:gd name="connsiteX1165" fmla="*/ 5638309 w 12078891"/>
              <a:gd name="connsiteY1165" fmla="*/ 2592153 h 5907136"/>
              <a:gd name="connsiteX1166" fmla="*/ 1008960 w 12078891"/>
              <a:gd name="connsiteY1166" fmla="*/ 2587062 h 5907136"/>
              <a:gd name="connsiteX1167" fmla="*/ 1036449 w 12078891"/>
              <a:gd name="connsiteY1167" fmla="*/ 2614553 h 5907136"/>
              <a:gd name="connsiteX1168" fmla="*/ 1008960 w 12078891"/>
              <a:gd name="connsiteY1168" fmla="*/ 2642042 h 5907136"/>
              <a:gd name="connsiteX1169" fmla="*/ 981471 w 12078891"/>
              <a:gd name="connsiteY1169" fmla="*/ 2614553 h 5907136"/>
              <a:gd name="connsiteX1170" fmla="*/ 1008960 w 12078891"/>
              <a:gd name="connsiteY1170" fmla="*/ 2587062 h 5907136"/>
              <a:gd name="connsiteX1171" fmla="*/ 5912163 w 12078891"/>
              <a:gd name="connsiteY1171" fmla="*/ 2569755 h 5907136"/>
              <a:gd name="connsiteX1172" fmla="*/ 5934560 w 12078891"/>
              <a:gd name="connsiteY1172" fmla="*/ 2591134 h 5907136"/>
              <a:gd name="connsiteX1173" fmla="*/ 5912163 w 12078891"/>
              <a:gd name="connsiteY1173" fmla="*/ 2612518 h 5907136"/>
              <a:gd name="connsiteX1174" fmla="*/ 5889764 w 12078891"/>
              <a:gd name="connsiteY1174" fmla="*/ 2591134 h 5907136"/>
              <a:gd name="connsiteX1175" fmla="*/ 5912163 w 12078891"/>
              <a:gd name="connsiteY1175" fmla="*/ 2569755 h 5907136"/>
              <a:gd name="connsiteX1176" fmla="*/ 10252389 w 12078891"/>
              <a:gd name="connsiteY1176" fmla="*/ 2562630 h 5907136"/>
              <a:gd name="connsiteX1177" fmla="*/ 10330784 w 12078891"/>
              <a:gd name="connsiteY1177" fmla="*/ 2640006 h 5907136"/>
              <a:gd name="connsiteX1178" fmla="*/ 10324691 w 12078891"/>
              <a:gd name="connsiteY1178" fmla="*/ 2670136 h 5907136"/>
              <a:gd name="connsiteX1179" fmla="*/ 10314641 w 12078891"/>
              <a:gd name="connsiteY1179" fmla="*/ 2684950 h 5907136"/>
              <a:gd name="connsiteX1180" fmla="*/ 10316531 w 12078891"/>
              <a:gd name="connsiteY1180" fmla="*/ 2686840 h 5907136"/>
              <a:gd name="connsiteX1181" fmla="*/ 10310422 w 12078891"/>
              <a:gd name="connsiteY1181" fmla="*/ 2692949 h 5907136"/>
              <a:gd name="connsiteX1182" fmla="*/ 10309702 w 12078891"/>
              <a:gd name="connsiteY1182" fmla="*/ 2692227 h 5907136"/>
              <a:gd name="connsiteX1183" fmla="*/ 10308004 w 12078891"/>
              <a:gd name="connsiteY1183" fmla="*/ 2694730 h 5907136"/>
              <a:gd name="connsiteX1184" fmla="*/ 10252389 w 12078891"/>
              <a:gd name="connsiteY1184" fmla="*/ 2717384 h 5907136"/>
              <a:gd name="connsiteX1185" fmla="*/ 10173994 w 12078891"/>
              <a:gd name="connsiteY1185" fmla="*/ 2640006 h 5907136"/>
              <a:gd name="connsiteX1186" fmla="*/ 10252389 w 12078891"/>
              <a:gd name="connsiteY1186" fmla="*/ 2562630 h 5907136"/>
              <a:gd name="connsiteX1187" fmla="*/ 6487394 w 12078891"/>
              <a:gd name="connsiteY1187" fmla="*/ 2547361 h 5907136"/>
              <a:gd name="connsiteX1188" fmla="*/ 6503684 w 12078891"/>
              <a:gd name="connsiteY1188" fmla="*/ 2563649 h 5907136"/>
              <a:gd name="connsiteX1189" fmla="*/ 6487394 w 12078891"/>
              <a:gd name="connsiteY1189" fmla="*/ 2579938 h 5907136"/>
              <a:gd name="connsiteX1190" fmla="*/ 6471104 w 12078891"/>
              <a:gd name="connsiteY1190" fmla="*/ 2563649 h 5907136"/>
              <a:gd name="connsiteX1191" fmla="*/ 6487394 w 12078891"/>
              <a:gd name="connsiteY1191" fmla="*/ 2547361 h 5907136"/>
              <a:gd name="connsiteX1192" fmla="*/ 10923328 w 12078891"/>
              <a:gd name="connsiteY1192" fmla="*/ 2546344 h 5907136"/>
              <a:gd name="connsiteX1193" fmla="*/ 10944708 w 12078891"/>
              <a:gd name="connsiteY1193" fmla="*/ 2567722 h 5907136"/>
              <a:gd name="connsiteX1194" fmla="*/ 10923328 w 12078891"/>
              <a:gd name="connsiteY1194" fmla="*/ 2589100 h 5907136"/>
              <a:gd name="connsiteX1195" fmla="*/ 10901948 w 12078891"/>
              <a:gd name="connsiteY1195" fmla="*/ 2567722 h 5907136"/>
              <a:gd name="connsiteX1196" fmla="*/ 10923328 w 12078891"/>
              <a:gd name="connsiteY1196" fmla="*/ 2546344 h 5907136"/>
              <a:gd name="connsiteX1197" fmla="*/ 591492 w 12078891"/>
              <a:gd name="connsiteY1197" fmla="*/ 2539209 h 5907136"/>
              <a:gd name="connsiteX1198" fmla="*/ 603710 w 12078891"/>
              <a:gd name="connsiteY1198" fmla="*/ 2551426 h 5907136"/>
              <a:gd name="connsiteX1199" fmla="*/ 591492 w 12078891"/>
              <a:gd name="connsiteY1199" fmla="*/ 2563643 h 5907136"/>
              <a:gd name="connsiteX1200" fmla="*/ 579275 w 12078891"/>
              <a:gd name="connsiteY1200" fmla="*/ 2551426 h 5907136"/>
              <a:gd name="connsiteX1201" fmla="*/ 591492 w 12078891"/>
              <a:gd name="connsiteY1201" fmla="*/ 2539209 h 5907136"/>
              <a:gd name="connsiteX1202" fmla="*/ 386905 w 12078891"/>
              <a:gd name="connsiteY1202" fmla="*/ 2534124 h 5907136"/>
              <a:gd name="connsiteX1203" fmla="*/ 405231 w 12078891"/>
              <a:gd name="connsiteY1203" fmla="*/ 2552451 h 5907136"/>
              <a:gd name="connsiteX1204" fmla="*/ 386905 w 12078891"/>
              <a:gd name="connsiteY1204" fmla="*/ 2570776 h 5907136"/>
              <a:gd name="connsiteX1205" fmla="*/ 368579 w 12078891"/>
              <a:gd name="connsiteY1205" fmla="*/ 2552451 h 5907136"/>
              <a:gd name="connsiteX1206" fmla="*/ 386905 w 12078891"/>
              <a:gd name="connsiteY1206" fmla="*/ 2534124 h 5907136"/>
              <a:gd name="connsiteX1207" fmla="*/ 3113437 w 12078891"/>
              <a:gd name="connsiteY1207" fmla="*/ 2528012 h 5907136"/>
              <a:gd name="connsiteX1208" fmla="*/ 3122602 w 12078891"/>
              <a:gd name="connsiteY1208" fmla="*/ 2537177 h 5907136"/>
              <a:gd name="connsiteX1209" fmla="*/ 3113437 w 12078891"/>
              <a:gd name="connsiteY1209" fmla="*/ 2546344 h 5907136"/>
              <a:gd name="connsiteX1210" fmla="*/ 3104277 w 12078891"/>
              <a:gd name="connsiteY1210" fmla="*/ 2537177 h 5907136"/>
              <a:gd name="connsiteX1211" fmla="*/ 3113437 w 12078891"/>
              <a:gd name="connsiteY1211" fmla="*/ 2528012 h 5907136"/>
              <a:gd name="connsiteX1212" fmla="*/ 5387857 w 12078891"/>
              <a:gd name="connsiteY1212" fmla="*/ 2519865 h 5907136"/>
              <a:gd name="connsiteX1213" fmla="*/ 5398041 w 12078891"/>
              <a:gd name="connsiteY1213" fmla="*/ 2530048 h 5907136"/>
              <a:gd name="connsiteX1214" fmla="*/ 5387857 w 12078891"/>
              <a:gd name="connsiteY1214" fmla="*/ 2540233 h 5907136"/>
              <a:gd name="connsiteX1215" fmla="*/ 5377677 w 12078891"/>
              <a:gd name="connsiteY1215" fmla="*/ 2530048 h 5907136"/>
              <a:gd name="connsiteX1216" fmla="*/ 5387857 w 12078891"/>
              <a:gd name="connsiteY1216" fmla="*/ 2519865 h 5907136"/>
              <a:gd name="connsiteX1217" fmla="*/ 11337701 w 12078891"/>
              <a:gd name="connsiteY1217" fmla="*/ 2517829 h 5907136"/>
              <a:gd name="connsiteX1218" fmla="*/ 11347882 w 12078891"/>
              <a:gd name="connsiteY1218" fmla="*/ 2528012 h 5907136"/>
              <a:gd name="connsiteX1219" fmla="*/ 11337701 w 12078891"/>
              <a:gd name="connsiteY1219" fmla="*/ 2538195 h 5907136"/>
              <a:gd name="connsiteX1220" fmla="*/ 11327520 w 12078891"/>
              <a:gd name="connsiteY1220" fmla="*/ 2528012 h 5907136"/>
              <a:gd name="connsiteX1221" fmla="*/ 11337701 w 12078891"/>
              <a:gd name="connsiteY1221" fmla="*/ 2517829 h 5907136"/>
              <a:gd name="connsiteX1222" fmla="*/ 5092607 w 12078891"/>
              <a:gd name="connsiteY1222" fmla="*/ 2499505 h 5907136"/>
              <a:gd name="connsiteX1223" fmla="*/ 5113983 w 12078891"/>
              <a:gd name="connsiteY1223" fmla="*/ 2519865 h 5907136"/>
              <a:gd name="connsiteX1224" fmla="*/ 5092607 w 12078891"/>
              <a:gd name="connsiteY1224" fmla="*/ 2540233 h 5907136"/>
              <a:gd name="connsiteX1225" fmla="*/ 5071229 w 12078891"/>
              <a:gd name="connsiteY1225" fmla="*/ 2519865 h 5907136"/>
              <a:gd name="connsiteX1226" fmla="*/ 5092607 w 12078891"/>
              <a:gd name="connsiteY1226" fmla="*/ 2499505 h 5907136"/>
              <a:gd name="connsiteX1227" fmla="*/ 7711170 w 12078891"/>
              <a:gd name="connsiteY1227" fmla="*/ 2493397 h 5907136"/>
              <a:gd name="connsiteX1228" fmla="*/ 7717279 w 12078891"/>
              <a:gd name="connsiteY1228" fmla="*/ 2499505 h 5907136"/>
              <a:gd name="connsiteX1229" fmla="*/ 7711170 w 12078891"/>
              <a:gd name="connsiteY1229" fmla="*/ 2505613 h 5907136"/>
              <a:gd name="connsiteX1230" fmla="*/ 7705061 w 12078891"/>
              <a:gd name="connsiteY1230" fmla="*/ 2499505 h 5907136"/>
              <a:gd name="connsiteX1231" fmla="*/ 7711170 w 12078891"/>
              <a:gd name="connsiteY1231" fmla="*/ 2493397 h 5907136"/>
              <a:gd name="connsiteX1232" fmla="*/ 11655354 w 12078891"/>
              <a:gd name="connsiteY1232" fmla="*/ 2472014 h 5907136"/>
              <a:gd name="connsiteX1233" fmla="*/ 11666553 w 12078891"/>
              <a:gd name="connsiteY1233" fmla="*/ 2483214 h 5907136"/>
              <a:gd name="connsiteX1234" fmla="*/ 11655354 w 12078891"/>
              <a:gd name="connsiteY1234" fmla="*/ 2493395 h 5907136"/>
              <a:gd name="connsiteX1235" fmla="*/ 11644154 w 12078891"/>
              <a:gd name="connsiteY1235" fmla="*/ 2483214 h 5907136"/>
              <a:gd name="connsiteX1236" fmla="*/ 11655354 w 12078891"/>
              <a:gd name="connsiteY1236" fmla="*/ 2472014 h 5907136"/>
              <a:gd name="connsiteX1237" fmla="*/ 1161657 w 12078891"/>
              <a:gd name="connsiteY1237" fmla="*/ 2462852 h 5907136"/>
              <a:gd name="connsiteX1238" fmla="*/ 1238016 w 12078891"/>
              <a:gd name="connsiteY1238" fmla="*/ 2539213 h 5907136"/>
              <a:gd name="connsiteX1239" fmla="*/ 1161657 w 12078891"/>
              <a:gd name="connsiteY1239" fmla="*/ 2615570 h 5907136"/>
              <a:gd name="connsiteX1240" fmla="*/ 1153260 w 12078891"/>
              <a:gd name="connsiteY1240" fmla="*/ 2613912 h 5907136"/>
              <a:gd name="connsiteX1241" fmla="*/ 1153543 w 12078891"/>
              <a:gd name="connsiteY1241" fmla="*/ 2614553 h 5907136"/>
              <a:gd name="connsiteX1242" fmla="*/ 1133180 w 12078891"/>
              <a:gd name="connsiteY1242" fmla="*/ 2634915 h 5907136"/>
              <a:gd name="connsiteX1243" fmla="*/ 1112818 w 12078891"/>
              <a:gd name="connsiteY1243" fmla="*/ 2614553 h 5907136"/>
              <a:gd name="connsiteX1244" fmla="*/ 1118521 w 12078891"/>
              <a:gd name="connsiteY1244" fmla="*/ 2600840 h 5907136"/>
              <a:gd name="connsiteX1245" fmla="*/ 1107443 w 12078891"/>
              <a:gd name="connsiteY1245" fmla="*/ 2593425 h 5907136"/>
              <a:gd name="connsiteX1246" fmla="*/ 1085299 w 12078891"/>
              <a:gd name="connsiteY1246" fmla="*/ 2539213 h 5907136"/>
              <a:gd name="connsiteX1247" fmla="*/ 1161657 w 12078891"/>
              <a:gd name="connsiteY1247" fmla="*/ 2462852 h 5907136"/>
              <a:gd name="connsiteX1248" fmla="*/ 7789564 w 12078891"/>
              <a:gd name="connsiteY1248" fmla="*/ 2417038 h 5907136"/>
              <a:gd name="connsiteX1249" fmla="*/ 7795674 w 12078891"/>
              <a:gd name="connsiteY1249" fmla="*/ 2423147 h 5907136"/>
              <a:gd name="connsiteX1250" fmla="*/ 7789564 w 12078891"/>
              <a:gd name="connsiteY1250" fmla="*/ 2429254 h 5907136"/>
              <a:gd name="connsiteX1251" fmla="*/ 7783456 w 12078891"/>
              <a:gd name="connsiteY1251" fmla="*/ 2423147 h 5907136"/>
              <a:gd name="connsiteX1252" fmla="*/ 7789564 w 12078891"/>
              <a:gd name="connsiteY1252" fmla="*/ 2417038 h 5907136"/>
              <a:gd name="connsiteX1253" fmla="*/ 8313895 w 12078891"/>
              <a:gd name="connsiteY1253" fmla="*/ 2398712 h 5907136"/>
              <a:gd name="connsiteX1254" fmla="*/ 8330185 w 12078891"/>
              <a:gd name="connsiteY1254" fmla="*/ 2415002 h 5907136"/>
              <a:gd name="connsiteX1255" fmla="*/ 8313895 w 12078891"/>
              <a:gd name="connsiteY1255" fmla="*/ 2431292 h 5907136"/>
              <a:gd name="connsiteX1256" fmla="*/ 8297605 w 12078891"/>
              <a:gd name="connsiteY1256" fmla="*/ 2415002 h 5907136"/>
              <a:gd name="connsiteX1257" fmla="*/ 8313895 w 12078891"/>
              <a:gd name="connsiteY1257" fmla="*/ 2398712 h 5907136"/>
              <a:gd name="connsiteX1258" fmla="*/ 10361328 w 12078891"/>
              <a:gd name="connsiteY1258" fmla="*/ 2390565 h 5907136"/>
              <a:gd name="connsiteX1259" fmla="*/ 10383726 w 12078891"/>
              <a:gd name="connsiteY1259" fmla="*/ 2412965 h 5907136"/>
              <a:gd name="connsiteX1260" fmla="*/ 10361328 w 12078891"/>
              <a:gd name="connsiteY1260" fmla="*/ 2435363 h 5907136"/>
              <a:gd name="connsiteX1261" fmla="*/ 10338929 w 12078891"/>
              <a:gd name="connsiteY1261" fmla="*/ 2412965 h 5907136"/>
              <a:gd name="connsiteX1262" fmla="*/ 10361328 w 12078891"/>
              <a:gd name="connsiteY1262" fmla="*/ 2390565 h 5907136"/>
              <a:gd name="connsiteX1263" fmla="*/ 1788833 w 12078891"/>
              <a:gd name="connsiteY1263" fmla="*/ 2370201 h 5907136"/>
              <a:gd name="connsiteX1264" fmla="*/ 1809196 w 12078891"/>
              <a:gd name="connsiteY1264" fmla="*/ 2390565 h 5907136"/>
              <a:gd name="connsiteX1265" fmla="*/ 1788833 w 12078891"/>
              <a:gd name="connsiteY1265" fmla="*/ 2410929 h 5907136"/>
              <a:gd name="connsiteX1266" fmla="*/ 1768472 w 12078891"/>
              <a:gd name="connsiteY1266" fmla="*/ 2390565 h 5907136"/>
              <a:gd name="connsiteX1267" fmla="*/ 1788833 w 12078891"/>
              <a:gd name="connsiteY1267" fmla="*/ 2370201 h 5907136"/>
              <a:gd name="connsiteX1268" fmla="*/ 8322040 w 12078891"/>
              <a:gd name="connsiteY1268" fmla="*/ 2351875 h 5907136"/>
              <a:gd name="connsiteX1269" fmla="*/ 8335275 w 12078891"/>
              <a:gd name="connsiteY1269" fmla="*/ 2365110 h 5907136"/>
              <a:gd name="connsiteX1270" fmla="*/ 8322040 w 12078891"/>
              <a:gd name="connsiteY1270" fmla="*/ 2378348 h 5907136"/>
              <a:gd name="connsiteX1271" fmla="*/ 8308804 w 12078891"/>
              <a:gd name="connsiteY1271" fmla="*/ 2365110 h 5907136"/>
              <a:gd name="connsiteX1272" fmla="*/ 8322040 w 12078891"/>
              <a:gd name="connsiteY1272" fmla="*/ 2351875 h 5907136"/>
              <a:gd name="connsiteX1273" fmla="*/ 1726739 w 12078891"/>
              <a:gd name="connsiteY1273" fmla="*/ 2338640 h 5907136"/>
              <a:gd name="connsiteX1274" fmla="*/ 1749137 w 12078891"/>
              <a:gd name="connsiteY1274" fmla="*/ 2361037 h 5907136"/>
              <a:gd name="connsiteX1275" fmla="*/ 1726739 w 12078891"/>
              <a:gd name="connsiteY1275" fmla="*/ 2383438 h 5907136"/>
              <a:gd name="connsiteX1276" fmla="*/ 1704340 w 12078891"/>
              <a:gd name="connsiteY1276" fmla="*/ 2361037 h 5907136"/>
              <a:gd name="connsiteX1277" fmla="*/ 1726739 w 12078891"/>
              <a:gd name="connsiteY1277" fmla="*/ 2338640 h 5907136"/>
              <a:gd name="connsiteX1278" fmla="*/ 5160810 w 12078891"/>
              <a:gd name="connsiteY1278" fmla="*/ 2317265 h 5907136"/>
              <a:gd name="connsiteX1279" fmla="*/ 5181174 w 12078891"/>
              <a:gd name="connsiteY1279" fmla="*/ 2337623 h 5907136"/>
              <a:gd name="connsiteX1280" fmla="*/ 5160810 w 12078891"/>
              <a:gd name="connsiteY1280" fmla="*/ 2357983 h 5907136"/>
              <a:gd name="connsiteX1281" fmla="*/ 5140448 w 12078891"/>
              <a:gd name="connsiteY1281" fmla="*/ 2337623 h 5907136"/>
              <a:gd name="connsiteX1282" fmla="*/ 5160810 w 12078891"/>
              <a:gd name="connsiteY1282" fmla="*/ 2317265 h 5907136"/>
              <a:gd name="connsiteX1283" fmla="*/ 5008114 w 12078891"/>
              <a:gd name="connsiteY1283" fmla="*/ 2306069 h 5907136"/>
              <a:gd name="connsiteX1284" fmla="*/ 5017273 w 12078891"/>
              <a:gd name="connsiteY1284" fmla="*/ 2315229 h 5907136"/>
              <a:gd name="connsiteX1285" fmla="*/ 5008114 w 12078891"/>
              <a:gd name="connsiteY1285" fmla="*/ 2324392 h 5907136"/>
              <a:gd name="connsiteX1286" fmla="*/ 4998954 w 12078891"/>
              <a:gd name="connsiteY1286" fmla="*/ 2315229 h 5907136"/>
              <a:gd name="connsiteX1287" fmla="*/ 5008114 w 12078891"/>
              <a:gd name="connsiteY1287" fmla="*/ 2306069 h 5907136"/>
              <a:gd name="connsiteX1288" fmla="*/ 6816246 w 12078891"/>
              <a:gd name="connsiteY1288" fmla="*/ 2280623 h 5907136"/>
              <a:gd name="connsiteX1289" fmla="*/ 6830500 w 12078891"/>
              <a:gd name="connsiteY1289" fmla="*/ 2294873 h 5907136"/>
              <a:gd name="connsiteX1290" fmla="*/ 6816246 w 12078891"/>
              <a:gd name="connsiteY1290" fmla="*/ 2309123 h 5907136"/>
              <a:gd name="connsiteX1291" fmla="*/ 6801992 w 12078891"/>
              <a:gd name="connsiteY1291" fmla="*/ 2294873 h 5907136"/>
              <a:gd name="connsiteX1292" fmla="*/ 6816246 w 12078891"/>
              <a:gd name="connsiteY1292" fmla="*/ 2280623 h 5907136"/>
              <a:gd name="connsiteX1293" fmla="*/ 7301887 w 12078891"/>
              <a:gd name="connsiteY1293" fmla="*/ 2233780 h 5907136"/>
              <a:gd name="connsiteX1294" fmla="*/ 7321231 w 12078891"/>
              <a:gd name="connsiteY1294" fmla="*/ 2253129 h 5907136"/>
              <a:gd name="connsiteX1295" fmla="*/ 7301887 w 12078891"/>
              <a:gd name="connsiteY1295" fmla="*/ 2272473 h 5907136"/>
              <a:gd name="connsiteX1296" fmla="*/ 7282543 w 12078891"/>
              <a:gd name="connsiteY1296" fmla="*/ 2253129 h 5907136"/>
              <a:gd name="connsiteX1297" fmla="*/ 7301887 w 12078891"/>
              <a:gd name="connsiteY1297" fmla="*/ 2233780 h 5907136"/>
              <a:gd name="connsiteX1298" fmla="*/ 11671645 w 12078891"/>
              <a:gd name="connsiteY1298" fmla="*/ 2219524 h 5907136"/>
              <a:gd name="connsiteX1299" fmla="*/ 11676735 w 12078891"/>
              <a:gd name="connsiteY1299" fmla="*/ 2224617 h 5907136"/>
              <a:gd name="connsiteX1300" fmla="*/ 11671645 w 12078891"/>
              <a:gd name="connsiteY1300" fmla="*/ 2229707 h 5907136"/>
              <a:gd name="connsiteX1301" fmla="*/ 11666554 w 12078891"/>
              <a:gd name="connsiteY1301" fmla="*/ 2224617 h 5907136"/>
              <a:gd name="connsiteX1302" fmla="*/ 11671645 w 12078891"/>
              <a:gd name="connsiteY1302" fmla="*/ 2219524 h 5907136"/>
              <a:gd name="connsiteX1303" fmla="*/ 10717669 w 12078891"/>
              <a:gd name="connsiteY1303" fmla="*/ 2192034 h 5907136"/>
              <a:gd name="connsiteX1304" fmla="*/ 10731923 w 12078891"/>
              <a:gd name="connsiteY1304" fmla="*/ 2206286 h 5907136"/>
              <a:gd name="connsiteX1305" fmla="*/ 10717669 w 12078891"/>
              <a:gd name="connsiteY1305" fmla="*/ 2220542 h 5907136"/>
              <a:gd name="connsiteX1306" fmla="*/ 10703416 w 12078891"/>
              <a:gd name="connsiteY1306" fmla="*/ 2206286 h 5907136"/>
              <a:gd name="connsiteX1307" fmla="*/ 10717669 w 12078891"/>
              <a:gd name="connsiteY1307" fmla="*/ 2192034 h 5907136"/>
              <a:gd name="connsiteX1308" fmla="*/ 4248637 w 12078891"/>
              <a:gd name="connsiteY1308" fmla="*/ 2184910 h 5907136"/>
              <a:gd name="connsiteX1309" fmla="*/ 4276129 w 12078891"/>
              <a:gd name="connsiteY1309" fmla="*/ 2212394 h 5907136"/>
              <a:gd name="connsiteX1310" fmla="*/ 4248637 w 12078891"/>
              <a:gd name="connsiteY1310" fmla="*/ 2239891 h 5907136"/>
              <a:gd name="connsiteX1311" fmla="*/ 4221154 w 12078891"/>
              <a:gd name="connsiteY1311" fmla="*/ 2212394 h 5907136"/>
              <a:gd name="connsiteX1312" fmla="*/ 4248637 w 12078891"/>
              <a:gd name="connsiteY1312" fmla="*/ 2184910 h 5907136"/>
              <a:gd name="connsiteX1313" fmla="*/ 10552733 w 12078891"/>
              <a:gd name="connsiteY1313" fmla="*/ 2163530 h 5907136"/>
              <a:gd name="connsiteX1314" fmla="*/ 10558842 w 12078891"/>
              <a:gd name="connsiteY1314" fmla="*/ 2169638 h 5907136"/>
              <a:gd name="connsiteX1315" fmla="*/ 10552733 w 12078891"/>
              <a:gd name="connsiteY1315" fmla="*/ 2174729 h 5907136"/>
              <a:gd name="connsiteX1316" fmla="*/ 10546625 w 12078891"/>
              <a:gd name="connsiteY1316" fmla="*/ 2169638 h 5907136"/>
              <a:gd name="connsiteX1317" fmla="*/ 10552733 w 12078891"/>
              <a:gd name="connsiteY1317" fmla="*/ 2163530 h 5907136"/>
              <a:gd name="connsiteX1318" fmla="*/ 11573905 w 12078891"/>
              <a:gd name="connsiteY1318" fmla="*/ 2144178 h 5907136"/>
              <a:gd name="connsiteX1319" fmla="*/ 11586122 w 12078891"/>
              <a:gd name="connsiteY1319" fmla="*/ 2155377 h 5907136"/>
              <a:gd name="connsiteX1320" fmla="*/ 11573905 w 12078891"/>
              <a:gd name="connsiteY1320" fmla="*/ 2166575 h 5907136"/>
              <a:gd name="connsiteX1321" fmla="*/ 11561687 w 12078891"/>
              <a:gd name="connsiteY1321" fmla="*/ 2155377 h 5907136"/>
              <a:gd name="connsiteX1322" fmla="*/ 11573905 w 12078891"/>
              <a:gd name="connsiteY1322" fmla="*/ 2144178 h 5907136"/>
              <a:gd name="connsiteX1323" fmla="*/ 10875476 w 12078891"/>
              <a:gd name="connsiteY1323" fmla="*/ 2060694 h 5907136"/>
              <a:gd name="connsiteX1324" fmla="*/ 10883622 w 12078891"/>
              <a:gd name="connsiteY1324" fmla="*/ 2068840 h 5907136"/>
              <a:gd name="connsiteX1325" fmla="*/ 10875476 w 12078891"/>
              <a:gd name="connsiteY1325" fmla="*/ 2076984 h 5907136"/>
              <a:gd name="connsiteX1326" fmla="*/ 10867332 w 12078891"/>
              <a:gd name="connsiteY1326" fmla="*/ 2068840 h 5907136"/>
              <a:gd name="connsiteX1327" fmla="*/ 10875476 w 12078891"/>
              <a:gd name="connsiteY1327" fmla="*/ 2060694 h 5907136"/>
              <a:gd name="connsiteX1328" fmla="*/ 9976480 w 12078891"/>
              <a:gd name="connsiteY1328" fmla="*/ 2052572 h 5907136"/>
              <a:gd name="connsiteX1329" fmla="*/ 10023313 w 12078891"/>
              <a:gd name="connsiteY1329" fmla="*/ 2099390 h 5907136"/>
              <a:gd name="connsiteX1330" fmla="*/ 9976480 w 12078891"/>
              <a:gd name="connsiteY1330" fmla="*/ 2146221 h 5907136"/>
              <a:gd name="connsiteX1331" fmla="*/ 9929646 w 12078891"/>
              <a:gd name="connsiteY1331" fmla="*/ 2099390 h 5907136"/>
              <a:gd name="connsiteX1332" fmla="*/ 9976480 w 12078891"/>
              <a:gd name="connsiteY1332" fmla="*/ 2052572 h 5907136"/>
              <a:gd name="connsiteX1333" fmla="*/ 8217174 w 12078891"/>
              <a:gd name="connsiteY1333" fmla="*/ 2041361 h 5907136"/>
              <a:gd name="connsiteX1334" fmla="*/ 8257898 w 12078891"/>
              <a:gd name="connsiteY1334" fmla="*/ 2082087 h 5907136"/>
              <a:gd name="connsiteX1335" fmla="*/ 8217174 w 12078891"/>
              <a:gd name="connsiteY1335" fmla="*/ 2122802 h 5907136"/>
              <a:gd name="connsiteX1336" fmla="*/ 8176449 w 12078891"/>
              <a:gd name="connsiteY1336" fmla="*/ 2082087 h 5907136"/>
              <a:gd name="connsiteX1337" fmla="*/ 8217174 w 12078891"/>
              <a:gd name="connsiteY1337" fmla="*/ 2041361 h 5907136"/>
              <a:gd name="connsiteX1338" fmla="*/ 11389625 w 12078891"/>
              <a:gd name="connsiteY1338" fmla="*/ 2007776 h 5907136"/>
              <a:gd name="connsiteX1339" fmla="*/ 11401843 w 12078891"/>
              <a:gd name="connsiteY1339" fmla="*/ 2019993 h 5907136"/>
              <a:gd name="connsiteX1340" fmla="*/ 11389625 w 12078891"/>
              <a:gd name="connsiteY1340" fmla="*/ 2032209 h 5907136"/>
              <a:gd name="connsiteX1341" fmla="*/ 11377408 w 12078891"/>
              <a:gd name="connsiteY1341" fmla="*/ 2019993 h 5907136"/>
              <a:gd name="connsiteX1342" fmla="*/ 11389625 w 12078891"/>
              <a:gd name="connsiteY1342" fmla="*/ 2007776 h 5907136"/>
              <a:gd name="connsiteX1343" fmla="*/ 11089281 w 12078891"/>
              <a:gd name="connsiteY1343" fmla="*/ 1971100 h 5907136"/>
              <a:gd name="connsiteX1344" fmla="*/ 11094371 w 12078891"/>
              <a:gd name="connsiteY1344" fmla="*/ 1976191 h 5907136"/>
              <a:gd name="connsiteX1345" fmla="*/ 11089281 w 12078891"/>
              <a:gd name="connsiteY1345" fmla="*/ 1981281 h 5907136"/>
              <a:gd name="connsiteX1346" fmla="*/ 11084190 w 12078891"/>
              <a:gd name="connsiteY1346" fmla="*/ 1976191 h 5907136"/>
              <a:gd name="connsiteX1347" fmla="*/ 11089281 w 12078891"/>
              <a:gd name="connsiteY1347" fmla="*/ 1971100 h 5907136"/>
              <a:gd name="connsiteX1348" fmla="*/ 607782 w 12078891"/>
              <a:gd name="connsiteY1348" fmla="*/ 1958886 h 5907136"/>
              <a:gd name="connsiteX1349" fmla="*/ 627126 w 12078891"/>
              <a:gd name="connsiteY1349" fmla="*/ 1978230 h 5907136"/>
              <a:gd name="connsiteX1350" fmla="*/ 607782 w 12078891"/>
              <a:gd name="connsiteY1350" fmla="*/ 1997575 h 5907136"/>
              <a:gd name="connsiteX1351" fmla="*/ 588438 w 12078891"/>
              <a:gd name="connsiteY1351" fmla="*/ 1978230 h 5907136"/>
              <a:gd name="connsiteX1352" fmla="*/ 607782 w 12078891"/>
              <a:gd name="connsiteY1352" fmla="*/ 1958886 h 5907136"/>
              <a:gd name="connsiteX1353" fmla="*/ 8754740 w 12078891"/>
              <a:gd name="connsiteY1353" fmla="*/ 1924294 h 5907136"/>
              <a:gd name="connsiteX1354" fmla="*/ 8760849 w 12078891"/>
              <a:gd name="connsiteY1354" fmla="*/ 1930402 h 5907136"/>
              <a:gd name="connsiteX1355" fmla="*/ 8754740 w 12078891"/>
              <a:gd name="connsiteY1355" fmla="*/ 1936513 h 5907136"/>
              <a:gd name="connsiteX1356" fmla="*/ 8748631 w 12078891"/>
              <a:gd name="connsiteY1356" fmla="*/ 1930402 h 5907136"/>
              <a:gd name="connsiteX1357" fmla="*/ 8754740 w 12078891"/>
              <a:gd name="connsiteY1357" fmla="*/ 1924294 h 5907136"/>
              <a:gd name="connsiteX1358" fmla="*/ 6224720 w 12078891"/>
              <a:gd name="connsiteY1358" fmla="*/ 1894771 h 5907136"/>
              <a:gd name="connsiteX1359" fmla="*/ 6230829 w 12078891"/>
              <a:gd name="connsiteY1359" fmla="*/ 1900877 h 5907136"/>
              <a:gd name="connsiteX1360" fmla="*/ 6224720 w 12078891"/>
              <a:gd name="connsiteY1360" fmla="*/ 1906983 h 5907136"/>
              <a:gd name="connsiteX1361" fmla="*/ 6218611 w 12078891"/>
              <a:gd name="connsiteY1361" fmla="*/ 1900877 h 5907136"/>
              <a:gd name="connsiteX1362" fmla="*/ 6224720 w 12078891"/>
              <a:gd name="connsiteY1362" fmla="*/ 1894771 h 5907136"/>
              <a:gd name="connsiteX1363" fmla="*/ 6900749 w 12078891"/>
              <a:gd name="connsiteY1363" fmla="*/ 1835719 h 5907136"/>
              <a:gd name="connsiteX1364" fmla="*/ 6913985 w 12078891"/>
              <a:gd name="connsiteY1364" fmla="*/ 1848957 h 5907136"/>
              <a:gd name="connsiteX1365" fmla="*/ 6900749 w 12078891"/>
              <a:gd name="connsiteY1365" fmla="*/ 1862192 h 5907136"/>
              <a:gd name="connsiteX1366" fmla="*/ 6887514 w 12078891"/>
              <a:gd name="connsiteY1366" fmla="*/ 1848957 h 5907136"/>
              <a:gd name="connsiteX1367" fmla="*/ 6900749 w 12078891"/>
              <a:gd name="connsiteY1367" fmla="*/ 1835719 h 5907136"/>
              <a:gd name="connsiteX1368" fmla="*/ 3320114 w 12078891"/>
              <a:gd name="connsiteY1368" fmla="*/ 1834701 h 5907136"/>
              <a:gd name="connsiteX1369" fmla="*/ 3324187 w 12078891"/>
              <a:gd name="connsiteY1369" fmla="*/ 1838772 h 5907136"/>
              <a:gd name="connsiteX1370" fmla="*/ 3320114 w 12078891"/>
              <a:gd name="connsiteY1370" fmla="*/ 1842845 h 5907136"/>
              <a:gd name="connsiteX1371" fmla="*/ 3316042 w 12078891"/>
              <a:gd name="connsiteY1371" fmla="*/ 1838772 h 5907136"/>
              <a:gd name="connsiteX1372" fmla="*/ 3320114 w 12078891"/>
              <a:gd name="connsiteY1372" fmla="*/ 1834701 h 5907136"/>
              <a:gd name="connsiteX1373" fmla="*/ 6968963 w 12078891"/>
              <a:gd name="connsiteY1373" fmla="*/ 1829583 h 5907136"/>
              <a:gd name="connsiteX1374" fmla="*/ 6972017 w 12078891"/>
              <a:gd name="connsiteY1374" fmla="*/ 1832637 h 5907136"/>
              <a:gd name="connsiteX1375" fmla="*/ 6968963 w 12078891"/>
              <a:gd name="connsiteY1375" fmla="*/ 1835691 h 5907136"/>
              <a:gd name="connsiteX1376" fmla="*/ 6965909 w 12078891"/>
              <a:gd name="connsiteY1376" fmla="*/ 1832637 h 5907136"/>
              <a:gd name="connsiteX1377" fmla="*/ 6968963 w 12078891"/>
              <a:gd name="connsiteY1377" fmla="*/ 1829583 h 5907136"/>
              <a:gd name="connsiteX1378" fmla="*/ 5026434 w 12078891"/>
              <a:gd name="connsiteY1378" fmla="*/ 1816374 h 5907136"/>
              <a:gd name="connsiteX1379" fmla="*/ 5031521 w 12078891"/>
              <a:gd name="connsiteY1379" fmla="*/ 1821463 h 5907136"/>
              <a:gd name="connsiteX1380" fmla="*/ 5026434 w 12078891"/>
              <a:gd name="connsiteY1380" fmla="*/ 1826554 h 5907136"/>
              <a:gd name="connsiteX1381" fmla="*/ 5021344 w 12078891"/>
              <a:gd name="connsiteY1381" fmla="*/ 1821463 h 5907136"/>
              <a:gd name="connsiteX1382" fmla="*/ 5026434 w 12078891"/>
              <a:gd name="connsiteY1382" fmla="*/ 1816374 h 5907136"/>
              <a:gd name="connsiteX1383" fmla="*/ 1693109 w 12078891"/>
              <a:gd name="connsiteY1383" fmla="*/ 1810250 h 5907136"/>
              <a:gd name="connsiteX1384" fmla="*/ 1722634 w 12078891"/>
              <a:gd name="connsiteY1384" fmla="*/ 1839778 h 5907136"/>
              <a:gd name="connsiteX1385" fmla="*/ 1693109 w 12078891"/>
              <a:gd name="connsiteY1385" fmla="*/ 1869303 h 5907136"/>
              <a:gd name="connsiteX1386" fmla="*/ 1663584 w 12078891"/>
              <a:gd name="connsiteY1386" fmla="*/ 1839778 h 5907136"/>
              <a:gd name="connsiteX1387" fmla="*/ 1693109 w 12078891"/>
              <a:gd name="connsiteY1387" fmla="*/ 1810250 h 5907136"/>
              <a:gd name="connsiteX1388" fmla="*/ 466263 w 12078891"/>
              <a:gd name="connsiteY1388" fmla="*/ 1806168 h 5907136"/>
              <a:gd name="connsiteX1389" fmla="*/ 470336 w 12078891"/>
              <a:gd name="connsiteY1389" fmla="*/ 1810240 h 5907136"/>
              <a:gd name="connsiteX1390" fmla="*/ 466263 w 12078891"/>
              <a:gd name="connsiteY1390" fmla="*/ 1814313 h 5907136"/>
              <a:gd name="connsiteX1391" fmla="*/ 462191 w 12078891"/>
              <a:gd name="connsiteY1391" fmla="*/ 1810240 h 5907136"/>
              <a:gd name="connsiteX1392" fmla="*/ 466263 w 12078891"/>
              <a:gd name="connsiteY1392" fmla="*/ 1806168 h 5907136"/>
              <a:gd name="connsiteX1393" fmla="*/ 11028194 w 12078891"/>
              <a:gd name="connsiteY1393" fmla="*/ 1801104 h 5907136"/>
              <a:gd name="connsiteX1394" fmla="*/ 11040412 w 12078891"/>
              <a:gd name="connsiteY1394" fmla="*/ 1813323 h 5907136"/>
              <a:gd name="connsiteX1395" fmla="*/ 11028194 w 12078891"/>
              <a:gd name="connsiteY1395" fmla="*/ 1825541 h 5907136"/>
              <a:gd name="connsiteX1396" fmla="*/ 11015977 w 12078891"/>
              <a:gd name="connsiteY1396" fmla="*/ 1813323 h 5907136"/>
              <a:gd name="connsiteX1397" fmla="*/ 11028194 w 12078891"/>
              <a:gd name="connsiteY1397" fmla="*/ 1801104 h 5907136"/>
              <a:gd name="connsiteX1398" fmla="*/ 9489820 w 12078891"/>
              <a:gd name="connsiteY1398" fmla="*/ 1800068 h 5907136"/>
              <a:gd name="connsiteX1399" fmla="*/ 9524436 w 12078891"/>
              <a:gd name="connsiteY1399" fmla="*/ 1834686 h 5907136"/>
              <a:gd name="connsiteX1400" fmla="*/ 9489820 w 12078891"/>
              <a:gd name="connsiteY1400" fmla="*/ 1869303 h 5907136"/>
              <a:gd name="connsiteX1401" fmla="*/ 9455204 w 12078891"/>
              <a:gd name="connsiteY1401" fmla="*/ 1834686 h 5907136"/>
              <a:gd name="connsiteX1402" fmla="*/ 9489820 w 12078891"/>
              <a:gd name="connsiteY1402" fmla="*/ 1800068 h 5907136"/>
              <a:gd name="connsiteX1403" fmla="*/ 10635201 w 12078891"/>
              <a:gd name="connsiteY1403" fmla="*/ 1799039 h 5907136"/>
              <a:gd name="connsiteX1404" fmla="*/ 10642329 w 12078891"/>
              <a:gd name="connsiteY1404" fmla="*/ 1806166 h 5907136"/>
              <a:gd name="connsiteX1405" fmla="*/ 10635201 w 12078891"/>
              <a:gd name="connsiteY1405" fmla="*/ 1813293 h 5907136"/>
              <a:gd name="connsiteX1406" fmla="*/ 10628075 w 12078891"/>
              <a:gd name="connsiteY1406" fmla="*/ 1806166 h 5907136"/>
              <a:gd name="connsiteX1407" fmla="*/ 10635201 w 12078891"/>
              <a:gd name="connsiteY1407" fmla="*/ 1799039 h 5907136"/>
              <a:gd name="connsiteX1408" fmla="*/ 8181540 w 12078891"/>
              <a:gd name="connsiteY1408" fmla="*/ 1798022 h 5907136"/>
              <a:gd name="connsiteX1409" fmla="*/ 8186630 w 12078891"/>
              <a:gd name="connsiteY1409" fmla="*/ 1803111 h 5907136"/>
              <a:gd name="connsiteX1410" fmla="*/ 8181540 w 12078891"/>
              <a:gd name="connsiteY1410" fmla="*/ 1808202 h 5907136"/>
              <a:gd name="connsiteX1411" fmla="*/ 8176449 w 12078891"/>
              <a:gd name="connsiteY1411" fmla="*/ 1803111 h 5907136"/>
              <a:gd name="connsiteX1412" fmla="*/ 8181540 w 12078891"/>
              <a:gd name="connsiteY1412" fmla="*/ 1798022 h 5907136"/>
              <a:gd name="connsiteX1413" fmla="*/ 5724840 w 12078891"/>
              <a:gd name="connsiteY1413" fmla="*/ 1792952 h 5907136"/>
              <a:gd name="connsiteX1414" fmla="*/ 5730949 w 12078891"/>
              <a:gd name="connsiteY1414" fmla="*/ 1799061 h 5907136"/>
              <a:gd name="connsiteX1415" fmla="*/ 5724840 w 12078891"/>
              <a:gd name="connsiteY1415" fmla="*/ 1805170 h 5907136"/>
              <a:gd name="connsiteX1416" fmla="*/ 5718734 w 12078891"/>
              <a:gd name="connsiteY1416" fmla="*/ 1799061 h 5907136"/>
              <a:gd name="connsiteX1417" fmla="*/ 5724840 w 12078891"/>
              <a:gd name="connsiteY1417" fmla="*/ 1792952 h 5907136"/>
              <a:gd name="connsiteX1418" fmla="*/ 10191302 w 12078891"/>
              <a:gd name="connsiteY1418" fmla="*/ 1791912 h 5907136"/>
              <a:gd name="connsiteX1419" fmla="*/ 10204538 w 12078891"/>
              <a:gd name="connsiteY1419" fmla="*/ 1805147 h 5907136"/>
              <a:gd name="connsiteX1420" fmla="*/ 10191302 w 12078891"/>
              <a:gd name="connsiteY1420" fmla="*/ 1818383 h 5907136"/>
              <a:gd name="connsiteX1421" fmla="*/ 10178067 w 12078891"/>
              <a:gd name="connsiteY1421" fmla="*/ 1805147 h 5907136"/>
              <a:gd name="connsiteX1422" fmla="*/ 10191302 w 12078891"/>
              <a:gd name="connsiteY1422" fmla="*/ 1791912 h 5907136"/>
              <a:gd name="connsiteX1423" fmla="*/ 5611817 w 12078891"/>
              <a:gd name="connsiteY1423" fmla="*/ 1782750 h 5907136"/>
              <a:gd name="connsiteX1424" fmla="*/ 5613854 w 12078891"/>
              <a:gd name="connsiteY1424" fmla="*/ 1784786 h 5907136"/>
              <a:gd name="connsiteX1425" fmla="*/ 5611817 w 12078891"/>
              <a:gd name="connsiteY1425" fmla="*/ 1786822 h 5907136"/>
              <a:gd name="connsiteX1426" fmla="*/ 5609781 w 12078891"/>
              <a:gd name="connsiteY1426" fmla="*/ 1784786 h 5907136"/>
              <a:gd name="connsiteX1427" fmla="*/ 5611817 w 12078891"/>
              <a:gd name="connsiteY1427" fmla="*/ 1782750 h 5907136"/>
              <a:gd name="connsiteX1428" fmla="*/ 2172677 w 12078891"/>
              <a:gd name="connsiteY1428" fmla="*/ 1781757 h 5907136"/>
              <a:gd name="connsiteX1429" fmla="*/ 2195074 w 12078891"/>
              <a:gd name="connsiteY1429" fmla="*/ 1804157 h 5907136"/>
              <a:gd name="connsiteX1430" fmla="*/ 2172677 w 12078891"/>
              <a:gd name="connsiteY1430" fmla="*/ 1826554 h 5907136"/>
              <a:gd name="connsiteX1431" fmla="*/ 2150279 w 12078891"/>
              <a:gd name="connsiteY1431" fmla="*/ 1804157 h 5907136"/>
              <a:gd name="connsiteX1432" fmla="*/ 2172677 w 12078891"/>
              <a:gd name="connsiteY1432" fmla="*/ 1781757 h 5907136"/>
              <a:gd name="connsiteX1433" fmla="*/ 8210047 w 12078891"/>
              <a:gd name="connsiteY1433" fmla="*/ 1762412 h 5907136"/>
              <a:gd name="connsiteX1434" fmla="*/ 8219210 w 12078891"/>
              <a:gd name="connsiteY1434" fmla="*/ 1771574 h 5907136"/>
              <a:gd name="connsiteX1435" fmla="*/ 8210047 w 12078891"/>
              <a:gd name="connsiteY1435" fmla="*/ 1780737 h 5907136"/>
              <a:gd name="connsiteX1436" fmla="*/ 8200884 w 12078891"/>
              <a:gd name="connsiteY1436" fmla="*/ 1771574 h 5907136"/>
              <a:gd name="connsiteX1437" fmla="*/ 8210047 w 12078891"/>
              <a:gd name="connsiteY1437" fmla="*/ 1762412 h 5907136"/>
              <a:gd name="connsiteX1438" fmla="*/ 559930 w 12078891"/>
              <a:gd name="connsiteY1438" fmla="*/ 1753225 h 5907136"/>
              <a:gd name="connsiteX1439" fmla="*/ 572147 w 12078891"/>
              <a:gd name="connsiteY1439" fmla="*/ 1765442 h 5907136"/>
              <a:gd name="connsiteX1440" fmla="*/ 559930 w 12078891"/>
              <a:gd name="connsiteY1440" fmla="*/ 1777660 h 5907136"/>
              <a:gd name="connsiteX1441" fmla="*/ 547713 w 12078891"/>
              <a:gd name="connsiteY1441" fmla="*/ 1765442 h 5907136"/>
              <a:gd name="connsiteX1442" fmla="*/ 559930 w 12078891"/>
              <a:gd name="connsiteY1442" fmla="*/ 1753225 h 5907136"/>
              <a:gd name="connsiteX1443" fmla="*/ 6170759 w 12078891"/>
              <a:gd name="connsiteY1443" fmla="*/ 1745079 h 5907136"/>
              <a:gd name="connsiteX1444" fmla="*/ 6179922 w 12078891"/>
              <a:gd name="connsiteY1444" fmla="*/ 1754241 h 5907136"/>
              <a:gd name="connsiteX1445" fmla="*/ 6170759 w 12078891"/>
              <a:gd name="connsiteY1445" fmla="*/ 1763405 h 5907136"/>
              <a:gd name="connsiteX1446" fmla="*/ 6160578 w 12078891"/>
              <a:gd name="connsiteY1446" fmla="*/ 1754241 h 5907136"/>
              <a:gd name="connsiteX1447" fmla="*/ 6170759 w 12078891"/>
              <a:gd name="connsiteY1447" fmla="*/ 1745079 h 5907136"/>
              <a:gd name="connsiteX1448" fmla="*/ 7806873 w 12078891"/>
              <a:gd name="connsiteY1448" fmla="*/ 1737952 h 5907136"/>
              <a:gd name="connsiteX1449" fmla="*/ 7811963 w 12078891"/>
              <a:gd name="connsiteY1449" fmla="*/ 1743043 h 5907136"/>
              <a:gd name="connsiteX1450" fmla="*/ 7806873 w 12078891"/>
              <a:gd name="connsiteY1450" fmla="*/ 1748133 h 5907136"/>
              <a:gd name="connsiteX1451" fmla="*/ 7801782 w 12078891"/>
              <a:gd name="connsiteY1451" fmla="*/ 1743043 h 5907136"/>
              <a:gd name="connsiteX1452" fmla="*/ 7806873 w 12078891"/>
              <a:gd name="connsiteY1452" fmla="*/ 1737952 h 5907136"/>
              <a:gd name="connsiteX1453" fmla="*/ 961068 w 12078891"/>
              <a:gd name="connsiteY1453" fmla="*/ 1706391 h 5907136"/>
              <a:gd name="connsiteX1454" fmla="*/ 967176 w 12078891"/>
              <a:gd name="connsiteY1454" fmla="*/ 1712500 h 5907136"/>
              <a:gd name="connsiteX1455" fmla="*/ 961068 w 12078891"/>
              <a:gd name="connsiteY1455" fmla="*/ 1718608 h 5907136"/>
              <a:gd name="connsiteX1456" fmla="*/ 954959 w 12078891"/>
              <a:gd name="connsiteY1456" fmla="*/ 1712500 h 5907136"/>
              <a:gd name="connsiteX1457" fmla="*/ 961068 w 12078891"/>
              <a:gd name="connsiteY1457" fmla="*/ 1706391 h 5907136"/>
              <a:gd name="connsiteX1458" fmla="*/ 4813613 w 12078891"/>
              <a:gd name="connsiteY1458" fmla="*/ 1703336 h 5907136"/>
              <a:gd name="connsiteX1459" fmla="*/ 4817688 w 12078891"/>
              <a:gd name="connsiteY1459" fmla="*/ 1707408 h 5907136"/>
              <a:gd name="connsiteX1460" fmla="*/ 4813613 w 12078891"/>
              <a:gd name="connsiteY1460" fmla="*/ 1711481 h 5907136"/>
              <a:gd name="connsiteX1461" fmla="*/ 4809541 w 12078891"/>
              <a:gd name="connsiteY1461" fmla="*/ 1707408 h 5907136"/>
              <a:gd name="connsiteX1462" fmla="*/ 4813613 w 12078891"/>
              <a:gd name="connsiteY1462" fmla="*/ 1703336 h 5907136"/>
              <a:gd name="connsiteX1463" fmla="*/ 4269970 w 12078891"/>
              <a:gd name="connsiteY1463" fmla="*/ 1698253 h 5907136"/>
              <a:gd name="connsiteX1464" fmla="*/ 4300511 w 12078891"/>
              <a:gd name="connsiteY1464" fmla="*/ 1728798 h 5907136"/>
              <a:gd name="connsiteX1465" fmla="*/ 4269970 w 12078891"/>
              <a:gd name="connsiteY1465" fmla="*/ 1758324 h 5907136"/>
              <a:gd name="connsiteX1466" fmla="*/ 4239427 w 12078891"/>
              <a:gd name="connsiteY1466" fmla="*/ 1728798 h 5907136"/>
              <a:gd name="connsiteX1467" fmla="*/ 4269970 w 12078891"/>
              <a:gd name="connsiteY1467" fmla="*/ 1698253 h 5907136"/>
              <a:gd name="connsiteX1468" fmla="*/ 7008670 w 12078891"/>
              <a:gd name="connsiteY1468" fmla="*/ 1697244 h 5907136"/>
              <a:gd name="connsiteX1469" fmla="*/ 7013760 w 12078891"/>
              <a:gd name="connsiteY1469" fmla="*/ 1702335 h 5907136"/>
              <a:gd name="connsiteX1470" fmla="*/ 7008670 w 12078891"/>
              <a:gd name="connsiteY1470" fmla="*/ 1707425 h 5907136"/>
              <a:gd name="connsiteX1471" fmla="*/ 7003579 w 12078891"/>
              <a:gd name="connsiteY1471" fmla="*/ 1702335 h 5907136"/>
              <a:gd name="connsiteX1472" fmla="*/ 7008670 w 12078891"/>
              <a:gd name="connsiteY1472" fmla="*/ 1697244 h 5907136"/>
              <a:gd name="connsiteX1473" fmla="*/ 3364842 w 12078891"/>
              <a:gd name="connsiteY1473" fmla="*/ 1697228 h 5907136"/>
              <a:gd name="connsiteX1474" fmla="*/ 3370952 w 12078891"/>
              <a:gd name="connsiteY1474" fmla="*/ 1703336 h 5907136"/>
              <a:gd name="connsiteX1475" fmla="*/ 3364842 w 12078891"/>
              <a:gd name="connsiteY1475" fmla="*/ 1709445 h 5907136"/>
              <a:gd name="connsiteX1476" fmla="*/ 3358734 w 12078891"/>
              <a:gd name="connsiteY1476" fmla="*/ 1703336 h 5907136"/>
              <a:gd name="connsiteX1477" fmla="*/ 3364842 w 12078891"/>
              <a:gd name="connsiteY1477" fmla="*/ 1697228 h 5907136"/>
              <a:gd name="connsiteX1478" fmla="*/ 1989412 w 12078891"/>
              <a:gd name="connsiteY1478" fmla="*/ 1695213 h 5907136"/>
              <a:gd name="connsiteX1479" fmla="*/ 2000613 w 12078891"/>
              <a:gd name="connsiteY1479" fmla="*/ 1706413 h 5907136"/>
              <a:gd name="connsiteX1480" fmla="*/ 1989412 w 12078891"/>
              <a:gd name="connsiteY1480" fmla="*/ 1717613 h 5907136"/>
              <a:gd name="connsiteX1481" fmla="*/ 1978214 w 12078891"/>
              <a:gd name="connsiteY1481" fmla="*/ 1706413 h 5907136"/>
              <a:gd name="connsiteX1482" fmla="*/ 1989412 w 12078891"/>
              <a:gd name="connsiteY1482" fmla="*/ 1695213 h 5907136"/>
              <a:gd name="connsiteX1483" fmla="*/ 3038026 w 12078891"/>
              <a:gd name="connsiteY1483" fmla="*/ 1681956 h 5907136"/>
              <a:gd name="connsiteX1484" fmla="*/ 3040062 w 12078891"/>
              <a:gd name="connsiteY1484" fmla="*/ 1683992 h 5907136"/>
              <a:gd name="connsiteX1485" fmla="*/ 3038026 w 12078891"/>
              <a:gd name="connsiteY1485" fmla="*/ 1686029 h 5907136"/>
              <a:gd name="connsiteX1486" fmla="*/ 3035990 w 12078891"/>
              <a:gd name="connsiteY1486" fmla="*/ 1683992 h 5907136"/>
              <a:gd name="connsiteX1487" fmla="*/ 3038026 w 12078891"/>
              <a:gd name="connsiteY1487" fmla="*/ 1681956 h 5907136"/>
              <a:gd name="connsiteX1488" fmla="*/ 2787638 w 12078891"/>
              <a:gd name="connsiteY1488" fmla="*/ 1677907 h 5907136"/>
              <a:gd name="connsiteX1489" fmla="*/ 2803927 w 12078891"/>
              <a:gd name="connsiteY1489" fmla="*/ 1694197 h 5907136"/>
              <a:gd name="connsiteX1490" fmla="*/ 2787638 w 12078891"/>
              <a:gd name="connsiteY1490" fmla="*/ 1710486 h 5907136"/>
              <a:gd name="connsiteX1491" fmla="*/ 2771350 w 12078891"/>
              <a:gd name="connsiteY1491" fmla="*/ 1694197 h 5907136"/>
              <a:gd name="connsiteX1492" fmla="*/ 2787638 w 12078891"/>
              <a:gd name="connsiteY1492" fmla="*/ 1677907 h 5907136"/>
              <a:gd name="connsiteX1493" fmla="*/ 8908476 w 12078891"/>
              <a:gd name="connsiteY1493" fmla="*/ 1670778 h 5907136"/>
              <a:gd name="connsiteX1494" fmla="*/ 8913566 w 12078891"/>
              <a:gd name="connsiteY1494" fmla="*/ 1675869 h 5907136"/>
              <a:gd name="connsiteX1495" fmla="*/ 8908476 w 12078891"/>
              <a:gd name="connsiteY1495" fmla="*/ 1680959 h 5907136"/>
              <a:gd name="connsiteX1496" fmla="*/ 8903385 w 12078891"/>
              <a:gd name="connsiteY1496" fmla="*/ 1675869 h 5907136"/>
              <a:gd name="connsiteX1497" fmla="*/ 8908476 w 12078891"/>
              <a:gd name="connsiteY1497" fmla="*/ 1670778 h 5907136"/>
              <a:gd name="connsiteX1498" fmla="*/ 9803401 w 12078891"/>
              <a:gd name="connsiteY1498" fmla="*/ 1667723 h 5907136"/>
              <a:gd name="connsiteX1499" fmla="*/ 9815617 w 12078891"/>
              <a:gd name="connsiteY1499" fmla="*/ 1679940 h 5907136"/>
              <a:gd name="connsiteX1500" fmla="*/ 9803401 w 12078891"/>
              <a:gd name="connsiteY1500" fmla="*/ 1692156 h 5907136"/>
              <a:gd name="connsiteX1501" fmla="*/ 9791183 w 12078891"/>
              <a:gd name="connsiteY1501" fmla="*/ 1679940 h 5907136"/>
              <a:gd name="connsiteX1502" fmla="*/ 9803401 w 12078891"/>
              <a:gd name="connsiteY1502" fmla="*/ 1667723 h 5907136"/>
              <a:gd name="connsiteX1503" fmla="*/ 7189895 w 12078891"/>
              <a:gd name="connsiteY1503" fmla="*/ 1665690 h 5907136"/>
              <a:gd name="connsiteX1504" fmla="*/ 7202112 w 12078891"/>
              <a:gd name="connsiteY1504" fmla="*/ 1677908 h 5907136"/>
              <a:gd name="connsiteX1505" fmla="*/ 7189895 w 12078891"/>
              <a:gd name="connsiteY1505" fmla="*/ 1690124 h 5907136"/>
              <a:gd name="connsiteX1506" fmla="*/ 7177677 w 12078891"/>
              <a:gd name="connsiteY1506" fmla="*/ 1677908 h 5907136"/>
              <a:gd name="connsiteX1507" fmla="*/ 7189895 w 12078891"/>
              <a:gd name="connsiteY1507" fmla="*/ 1665690 h 5907136"/>
              <a:gd name="connsiteX1508" fmla="*/ 6840681 w 12078891"/>
              <a:gd name="connsiteY1508" fmla="*/ 1665682 h 5907136"/>
              <a:gd name="connsiteX1509" fmla="*/ 6890568 w 12078891"/>
              <a:gd name="connsiteY1509" fmla="*/ 1714552 h 5907136"/>
              <a:gd name="connsiteX1510" fmla="*/ 6840681 w 12078891"/>
              <a:gd name="connsiteY1510" fmla="*/ 1763425 h 5907136"/>
              <a:gd name="connsiteX1511" fmla="*/ 6790793 w 12078891"/>
              <a:gd name="connsiteY1511" fmla="*/ 1714552 h 5907136"/>
              <a:gd name="connsiteX1512" fmla="*/ 6840681 w 12078891"/>
              <a:gd name="connsiteY1512" fmla="*/ 1665682 h 5907136"/>
              <a:gd name="connsiteX1513" fmla="*/ 4489879 w 12078891"/>
              <a:gd name="connsiteY1513" fmla="*/ 1651438 h 5907136"/>
              <a:gd name="connsiteX1514" fmla="*/ 4500062 w 12078891"/>
              <a:gd name="connsiteY1514" fmla="*/ 1661619 h 5907136"/>
              <a:gd name="connsiteX1515" fmla="*/ 4489879 w 12078891"/>
              <a:gd name="connsiteY1515" fmla="*/ 1671800 h 5907136"/>
              <a:gd name="connsiteX1516" fmla="*/ 4479698 w 12078891"/>
              <a:gd name="connsiteY1516" fmla="*/ 1661619 h 5907136"/>
              <a:gd name="connsiteX1517" fmla="*/ 4489879 w 12078891"/>
              <a:gd name="connsiteY1517" fmla="*/ 1651438 h 5907136"/>
              <a:gd name="connsiteX1518" fmla="*/ 4124356 w 12078891"/>
              <a:gd name="connsiteY1518" fmla="*/ 1643267 h 5907136"/>
              <a:gd name="connsiteX1519" fmla="*/ 4135556 w 12078891"/>
              <a:gd name="connsiteY1519" fmla="*/ 1654466 h 5907136"/>
              <a:gd name="connsiteX1520" fmla="*/ 4124356 w 12078891"/>
              <a:gd name="connsiteY1520" fmla="*/ 1665666 h 5907136"/>
              <a:gd name="connsiteX1521" fmla="*/ 4113157 w 12078891"/>
              <a:gd name="connsiteY1521" fmla="*/ 1654466 h 5907136"/>
              <a:gd name="connsiteX1522" fmla="*/ 4124356 w 12078891"/>
              <a:gd name="connsiteY1522" fmla="*/ 1643267 h 5907136"/>
              <a:gd name="connsiteX1523" fmla="*/ 1369383 w 12078891"/>
              <a:gd name="connsiteY1523" fmla="*/ 1634128 h 5907136"/>
              <a:gd name="connsiteX1524" fmla="*/ 1384655 w 12078891"/>
              <a:gd name="connsiteY1524" fmla="*/ 1649400 h 5907136"/>
              <a:gd name="connsiteX1525" fmla="*/ 1369383 w 12078891"/>
              <a:gd name="connsiteY1525" fmla="*/ 1664671 h 5907136"/>
              <a:gd name="connsiteX1526" fmla="*/ 1354111 w 12078891"/>
              <a:gd name="connsiteY1526" fmla="*/ 1649400 h 5907136"/>
              <a:gd name="connsiteX1527" fmla="*/ 1369383 w 12078891"/>
              <a:gd name="connsiteY1527" fmla="*/ 1634128 h 5907136"/>
              <a:gd name="connsiteX1528" fmla="*/ 9290270 w 12078891"/>
              <a:gd name="connsiteY1528" fmla="*/ 1625987 h 5907136"/>
              <a:gd name="connsiteX1529" fmla="*/ 9295360 w 12078891"/>
              <a:gd name="connsiteY1529" fmla="*/ 1631077 h 5907136"/>
              <a:gd name="connsiteX1530" fmla="*/ 9290270 w 12078891"/>
              <a:gd name="connsiteY1530" fmla="*/ 1636167 h 5907136"/>
              <a:gd name="connsiteX1531" fmla="*/ 9285179 w 12078891"/>
              <a:gd name="connsiteY1531" fmla="*/ 1631077 h 5907136"/>
              <a:gd name="connsiteX1532" fmla="*/ 9290270 w 12078891"/>
              <a:gd name="connsiteY1532" fmla="*/ 1625987 h 5907136"/>
              <a:gd name="connsiteX1533" fmla="*/ 1867190 w 12078891"/>
              <a:gd name="connsiteY1533" fmla="*/ 1615780 h 5907136"/>
              <a:gd name="connsiteX1534" fmla="*/ 1879408 w 12078891"/>
              <a:gd name="connsiteY1534" fmla="*/ 1627997 h 5907136"/>
              <a:gd name="connsiteX1535" fmla="*/ 1867190 w 12078891"/>
              <a:gd name="connsiteY1535" fmla="*/ 1640215 h 5907136"/>
              <a:gd name="connsiteX1536" fmla="*/ 1854973 w 12078891"/>
              <a:gd name="connsiteY1536" fmla="*/ 1627997 h 5907136"/>
              <a:gd name="connsiteX1537" fmla="*/ 1867190 w 12078891"/>
              <a:gd name="connsiteY1537" fmla="*/ 1615780 h 5907136"/>
              <a:gd name="connsiteX1538" fmla="*/ 1952765 w 12078891"/>
              <a:gd name="connsiteY1538" fmla="*/ 1611732 h 5907136"/>
              <a:gd name="connsiteX1539" fmla="*/ 1985346 w 12078891"/>
              <a:gd name="connsiteY1539" fmla="*/ 1644310 h 5907136"/>
              <a:gd name="connsiteX1540" fmla="*/ 1952765 w 12078891"/>
              <a:gd name="connsiteY1540" fmla="*/ 1676889 h 5907136"/>
              <a:gd name="connsiteX1541" fmla="*/ 1920186 w 12078891"/>
              <a:gd name="connsiteY1541" fmla="*/ 1644310 h 5907136"/>
              <a:gd name="connsiteX1542" fmla="*/ 1952765 w 12078891"/>
              <a:gd name="connsiteY1542" fmla="*/ 1611732 h 5907136"/>
              <a:gd name="connsiteX1543" fmla="*/ 7601213 w 12078891"/>
              <a:gd name="connsiteY1543" fmla="*/ 1601545 h 5907136"/>
              <a:gd name="connsiteX1544" fmla="*/ 7612413 w 12078891"/>
              <a:gd name="connsiteY1544" fmla="*/ 1612743 h 5907136"/>
              <a:gd name="connsiteX1545" fmla="*/ 7601213 w 12078891"/>
              <a:gd name="connsiteY1545" fmla="*/ 1623943 h 5907136"/>
              <a:gd name="connsiteX1546" fmla="*/ 7590014 w 12078891"/>
              <a:gd name="connsiteY1546" fmla="*/ 1612743 h 5907136"/>
              <a:gd name="connsiteX1547" fmla="*/ 7601213 w 12078891"/>
              <a:gd name="connsiteY1547" fmla="*/ 1601545 h 5907136"/>
              <a:gd name="connsiteX1548" fmla="*/ 4432839 w 12078891"/>
              <a:gd name="connsiteY1548" fmla="*/ 1598471 h 5907136"/>
              <a:gd name="connsiteX1549" fmla="*/ 4450147 w 12078891"/>
              <a:gd name="connsiteY1549" fmla="*/ 1615779 h 5907136"/>
              <a:gd name="connsiteX1550" fmla="*/ 4432839 w 12078891"/>
              <a:gd name="connsiteY1550" fmla="*/ 1633087 h 5907136"/>
              <a:gd name="connsiteX1551" fmla="*/ 4415530 w 12078891"/>
              <a:gd name="connsiteY1551" fmla="*/ 1615779 h 5907136"/>
              <a:gd name="connsiteX1552" fmla="*/ 4432839 w 12078891"/>
              <a:gd name="connsiteY1552" fmla="*/ 1598471 h 5907136"/>
              <a:gd name="connsiteX1553" fmla="*/ 8604059 w 12078891"/>
              <a:gd name="connsiteY1553" fmla="*/ 1598470 h 5907136"/>
              <a:gd name="connsiteX1554" fmla="*/ 8627476 w 12078891"/>
              <a:gd name="connsiteY1554" fmla="*/ 1621886 h 5907136"/>
              <a:gd name="connsiteX1555" fmla="*/ 8604059 w 12078891"/>
              <a:gd name="connsiteY1555" fmla="*/ 1645302 h 5907136"/>
              <a:gd name="connsiteX1556" fmla="*/ 8580642 w 12078891"/>
              <a:gd name="connsiteY1556" fmla="*/ 1621886 h 5907136"/>
              <a:gd name="connsiteX1557" fmla="*/ 8604059 w 12078891"/>
              <a:gd name="connsiteY1557" fmla="*/ 1598470 h 5907136"/>
              <a:gd name="connsiteX1558" fmla="*/ 970231 w 12078891"/>
              <a:gd name="connsiteY1558" fmla="*/ 1592364 h 5907136"/>
              <a:gd name="connsiteX1559" fmla="*/ 985503 w 12078891"/>
              <a:gd name="connsiteY1559" fmla="*/ 1607636 h 5907136"/>
              <a:gd name="connsiteX1560" fmla="*/ 970231 w 12078891"/>
              <a:gd name="connsiteY1560" fmla="*/ 1622908 h 5907136"/>
              <a:gd name="connsiteX1561" fmla="*/ 954959 w 12078891"/>
              <a:gd name="connsiteY1561" fmla="*/ 1607636 h 5907136"/>
              <a:gd name="connsiteX1562" fmla="*/ 970231 w 12078891"/>
              <a:gd name="connsiteY1562" fmla="*/ 1592364 h 5907136"/>
              <a:gd name="connsiteX1563" fmla="*/ 8077693 w 12078891"/>
              <a:gd name="connsiteY1563" fmla="*/ 1588309 h 5907136"/>
              <a:gd name="connsiteX1564" fmla="*/ 8099073 w 12078891"/>
              <a:gd name="connsiteY1564" fmla="*/ 1609690 h 5907136"/>
              <a:gd name="connsiteX1565" fmla="*/ 8077693 w 12078891"/>
              <a:gd name="connsiteY1565" fmla="*/ 1631068 h 5907136"/>
              <a:gd name="connsiteX1566" fmla="*/ 8056312 w 12078891"/>
              <a:gd name="connsiteY1566" fmla="*/ 1609690 h 5907136"/>
              <a:gd name="connsiteX1567" fmla="*/ 8077693 w 12078891"/>
              <a:gd name="connsiteY1567" fmla="*/ 1588309 h 5907136"/>
              <a:gd name="connsiteX1568" fmla="*/ 10993578 w 12078891"/>
              <a:gd name="connsiteY1568" fmla="*/ 1587269 h 5907136"/>
              <a:gd name="connsiteX1569" fmla="*/ 11004777 w 12078891"/>
              <a:gd name="connsiteY1569" fmla="*/ 1598469 h 5907136"/>
              <a:gd name="connsiteX1570" fmla="*/ 10993578 w 12078891"/>
              <a:gd name="connsiteY1570" fmla="*/ 1609668 h 5907136"/>
              <a:gd name="connsiteX1571" fmla="*/ 10982378 w 12078891"/>
              <a:gd name="connsiteY1571" fmla="*/ 1598469 h 5907136"/>
              <a:gd name="connsiteX1572" fmla="*/ 10993578 w 12078891"/>
              <a:gd name="connsiteY1572" fmla="*/ 1587269 h 5907136"/>
              <a:gd name="connsiteX1573" fmla="*/ 1053773 w 12078891"/>
              <a:gd name="connsiteY1573" fmla="*/ 1581190 h 5907136"/>
              <a:gd name="connsiteX1574" fmla="*/ 1061918 w 12078891"/>
              <a:gd name="connsiteY1574" fmla="*/ 1589335 h 5907136"/>
              <a:gd name="connsiteX1575" fmla="*/ 1053773 w 12078891"/>
              <a:gd name="connsiteY1575" fmla="*/ 1597478 h 5907136"/>
              <a:gd name="connsiteX1576" fmla="*/ 1045628 w 12078891"/>
              <a:gd name="connsiteY1576" fmla="*/ 1589335 h 5907136"/>
              <a:gd name="connsiteX1577" fmla="*/ 1053773 w 12078891"/>
              <a:gd name="connsiteY1577" fmla="*/ 1581190 h 5907136"/>
              <a:gd name="connsiteX1578" fmla="*/ 6563753 w 12078891"/>
              <a:gd name="connsiteY1578" fmla="*/ 1579126 h 5907136"/>
              <a:gd name="connsiteX1579" fmla="*/ 6574952 w 12078891"/>
              <a:gd name="connsiteY1579" fmla="*/ 1590325 h 5907136"/>
              <a:gd name="connsiteX1580" fmla="*/ 6563753 w 12078891"/>
              <a:gd name="connsiteY1580" fmla="*/ 1601524 h 5907136"/>
              <a:gd name="connsiteX1581" fmla="*/ 6552553 w 12078891"/>
              <a:gd name="connsiteY1581" fmla="*/ 1590325 h 5907136"/>
              <a:gd name="connsiteX1582" fmla="*/ 6563753 w 12078891"/>
              <a:gd name="connsiteY1582" fmla="*/ 1579126 h 5907136"/>
              <a:gd name="connsiteX1583" fmla="*/ 9187440 w 12078891"/>
              <a:gd name="connsiteY1583" fmla="*/ 1578129 h 5907136"/>
              <a:gd name="connsiteX1584" fmla="*/ 9198639 w 12078891"/>
              <a:gd name="connsiteY1584" fmla="*/ 1589328 h 5907136"/>
              <a:gd name="connsiteX1585" fmla="*/ 9187440 w 12078891"/>
              <a:gd name="connsiteY1585" fmla="*/ 1600526 h 5907136"/>
              <a:gd name="connsiteX1586" fmla="*/ 9176240 w 12078891"/>
              <a:gd name="connsiteY1586" fmla="*/ 1589328 h 5907136"/>
              <a:gd name="connsiteX1587" fmla="*/ 9187440 w 12078891"/>
              <a:gd name="connsiteY1587" fmla="*/ 1578129 h 5907136"/>
              <a:gd name="connsiteX1588" fmla="*/ 5811366 w 12078891"/>
              <a:gd name="connsiteY1588" fmla="*/ 1539421 h 5907136"/>
              <a:gd name="connsiteX1589" fmla="*/ 5821547 w 12078891"/>
              <a:gd name="connsiteY1589" fmla="*/ 1549602 h 5907136"/>
              <a:gd name="connsiteX1590" fmla="*/ 5811366 w 12078891"/>
              <a:gd name="connsiteY1590" fmla="*/ 1559783 h 5907136"/>
              <a:gd name="connsiteX1591" fmla="*/ 5801185 w 12078891"/>
              <a:gd name="connsiteY1591" fmla="*/ 1549602 h 5907136"/>
              <a:gd name="connsiteX1592" fmla="*/ 5811366 w 12078891"/>
              <a:gd name="connsiteY1592" fmla="*/ 1539421 h 5907136"/>
              <a:gd name="connsiteX1593" fmla="*/ 6556626 w 12078891"/>
              <a:gd name="connsiteY1593" fmla="*/ 1510942 h 5907136"/>
              <a:gd name="connsiteX1594" fmla="*/ 6568843 w 12078891"/>
              <a:gd name="connsiteY1594" fmla="*/ 1523160 h 5907136"/>
              <a:gd name="connsiteX1595" fmla="*/ 6556626 w 12078891"/>
              <a:gd name="connsiteY1595" fmla="*/ 1535375 h 5907136"/>
              <a:gd name="connsiteX1596" fmla="*/ 6544408 w 12078891"/>
              <a:gd name="connsiteY1596" fmla="*/ 1523160 h 5907136"/>
              <a:gd name="connsiteX1597" fmla="*/ 6556626 w 12078891"/>
              <a:gd name="connsiteY1597" fmla="*/ 1510942 h 5907136"/>
              <a:gd name="connsiteX1598" fmla="*/ 5064100 w 12078891"/>
              <a:gd name="connsiteY1598" fmla="*/ 1507884 h 5907136"/>
              <a:gd name="connsiteX1599" fmla="*/ 5076314 w 12078891"/>
              <a:gd name="connsiteY1599" fmla="*/ 1520102 h 5907136"/>
              <a:gd name="connsiteX1600" fmla="*/ 5064100 w 12078891"/>
              <a:gd name="connsiteY1600" fmla="*/ 1532317 h 5907136"/>
              <a:gd name="connsiteX1601" fmla="*/ 5051886 w 12078891"/>
              <a:gd name="connsiteY1601" fmla="*/ 1520102 h 5907136"/>
              <a:gd name="connsiteX1602" fmla="*/ 5064100 w 12078891"/>
              <a:gd name="connsiteY1602" fmla="*/ 1507884 h 5907136"/>
              <a:gd name="connsiteX1603" fmla="*/ 12045293 w 12078891"/>
              <a:gd name="connsiteY1603" fmla="*/ 1495671 h 5907136"/>
              <a:gd name="connsiteX1604" fmla="*/ 12074818 w 12078891"/>
              <a:gd name="connsiteY1604" fmla="*/ 1525195 h 5907136"/>
              <a:gd name="connsiteX1605" fmla="*/ 12045293 w 12078891"/>
              <a:gd name="connsiteY1605" fmla="*/ 1553701 h 5907136"/>
              <a:gd name="connsiteX1606" fmla="*/ 12015767 w 12078891"/>
              <a:gd name="connsiteY1606" fmla="*/ 1525195 h 5907136"/>
              <a:gd name="connsiteX1607" fmla="*/ 12045293 w 12078891"/>
              <a:gd name="connsiteY1607" fmla="*/ 1495671 h 5907136"/>
              <a:gd name="connsiteX1608" fmla="*/ 7198040 w 12078891"/>
              <a:gd name="connsiteY1608" fmla="*/ 1482432 h 5907136"/>
              <a:gd name="connsiteX1609" fmla="*/ 7203130 w 12078891"/>
              <a:gd name="connsiteY1609" fmla="*/ 1487523 h 5907136"/>
              <a:gd name="connsiteX1610" fmla="*/ 7198040 w 12078891"/>
              <a:gd name="connsiteY1610" fmla="*/ 1492613 h 5907136"/>
              <a:gd name="connsiteX1611" fmla="*/ 7192949 w 12078891"/>
              <a:gd name="connsiteY1611" fmla="*/ 1487523 h 5907136"/>
              <a:gd name="connsiteX1612" fmla="*/ 7198040 w 12078891"/>
              <a:gd name="connsiteY1612" fmla="*/ 1482432 h 5907136"/>
              <a:gd name="connsiteX1613" fmla="*/ 10018223 w 12078891"/>
              <a:gd name="connsiteY1613" fmla="*/ 1481387 h 5907136"/>
              <a:gd name="connsiteX1614" fmla="*/ 10025350 w 12078891"/>
              <a:gd name="connsiteY1614" fmla="*/ 1488514 h 5907136"/>
              <a:gd name="connsiteX1615" fmla="*/ 10018223 w 12078891"/>
              <a:gd name="connsiteY1615" fmla="*/ 1494622 h 5907136"/>
              <a:gd name="connsiteX1616" fmla="*/ 10011096 w 12078891"/>
              <a:gd name="connsiteY1616" fmla="*/ 1488514 h 5907136"/>
              <a:gd name="connsiteX1617" fmla="*/ 10018223 w 12078891"/>
              <a:gd name="connsiteY1617" fmla="*/ 1481387 h 5907136"/>
              <a:gd name="connsiteX1618" fmla="*/ 8393309 w 12078891"/>
              <a:gd name="connsiteY1618" fmla="*/ 1477350 h 5907136"/>
              <a:gd name="connsiteX1619" fmla="*/ 8425888 w 12078891"/>
              <a:gd name="connsiteY1619" fmla="*/ 1509928 h 5907136"/>
              <a:gd name="connsiteX1620" fmla="*/ 8393309 w 12078891"/>
              <a:gd name="connsiteY1620" fmla="*/ 1542506 h 5907136"/>
              <a:gd name="connsiteX1621" fmla="*/ 8360729 w 12078891"/>
              <a:gd name="connsiteY1621" fmla="*/ 1509928 h 5907136"/>
              <a:gd name="connsiteX1622" fmla="*/ 8393309 w 12078891"/>
              <a:gd name="connsiteY1622" fmla="*/ 1477350 h 5907136"/>
              <a:gd name="connsiteX1623" fmla="*/ 5908087 w 12078891"/>
              <a:gd name="connsiteY1623" fmla="*/ 1476298 h 5907136"/>
              <a:gd name="connsiteX1624" fmla="*/ 5910123 w 12078891"/>
              <a:gd name="connsiteY1624" fmla="*/ 1478334 h 5907136"/>
              <a:gd name="connsiteX1625" fmla="*/ 5908087 w 12078891"/>
              <a:gd name="connsiteY1625" fmla="*/ 1480369 h 5907136"/>
              <a:gd name="connsiteX1626" fmla="*/ 5906050 w 12078891"/>
              <a:gd name="connsiteY1626" fmla="*/ 1478334 h 5907136"/>
              <a:gd name="connsiteX1627" fmla="*/ 5908087 w 12078891"/>
              <a:gd name="connsiteY1627" fmla="*/ 1476298 h 5907136"/>
              <a:gd name="connsiteX1628" fmla="*/ 10401034 w 12078891"/>
              <a:gd name="connsiteY1628" fmla="*/ 1474260 h 5907136"/>
              <a:gd name="connsiteX1629" fmla="*/ 10410197 w 12078891"/>
              <a:gd name="connsiteY1629" fmla="*/ 1483423 h 5907136"/>
              <a:gd name="connsiteX1630" fmla="*/ 10401034 w 12078891"/>
              <a:gd name="connsiteY1630" fmla="*/ 1492586 h 5907136"/>
              <a:gd name="connsiteX1631" fmla="*/ 10391871 w 12078891"/>
              <a:gd name="connsiteY1631" fmla="*/ 1483423 h 5907136"/>
              <a:gd name="connsiteX1632" fmla="*/ 10401034 w 12078891"/>
              <a:gd name="connsiteY1632" fmla="*/ 1474260 h 5907136"/>
              <a:gd name="connsiteX1633" fmla="*/ 2631798 w 12078891"/>
              <a:gd name="connsiteY1633" fmla="*/ 1469172 h 5907136"/>
              <a:gd name="connsiteX1634" fmla="*/ 2637906 w 12078891"/>
              <a:gd name="connsiteY1634" fmla="*/ 1475281 h 5907136"/>
              <a:gd name="connsiteX1635" fmla="*/ 2631798 w 12078891"/>
              <a:gd name="connsiteY1635" fmla="*/ 1481390 h 5907136"/>
              <a:gd name="connsiteX1636" fmla="*/ 2625688 w 12078891"/>
              <a:gd name="connsiteY1636" fmla="*/ 1475281 h 5907136"/>
              <a:gd name="connsiteX1637" fmla="*/ 2631798 w 12078891"/>
              <a:gd name="connsiteY1637" fmla="*/ 1469172 h 5907136"/>
              <a:gd name="connsiteX1638" fmla="*/ 8095000 w 12078891"/>
              <a:gd name="connsiteY1638" fmla="*/ 1469170 h 5907136"/>
              <a:gd name="connsiteX1639" fmla="*/ 8107217 w 12078891"/>
              <a:gd name="connsiteY1639" fmla="*/ 1481388 h 5907136"/>
              <a:gd name="connsiteX1640" fmla="*/ 8095000 w 12078891"/>
              <a:gd name="connsiteY1640" fmla="*/ 1493605 h 5907136"/>
              <a:gd name="connsiteX1641" fmla="*/ 8082783 w 12078891"/>
              <a:gd name="connsiteY1641" fmla="*/ 1481388 h 5907136"/>
              <a:gd name="connsiteX1642" fmla="*/ 8095000 w 12078891"/>
              <a:gd name="connsiteY1642" fmla="*/ 1469170 h 5907136"/>
              <a:gd name="connsiteX1643" fmla="*/ 3408677 w 12078891"/>
              <a:gd name="connsiteY1643" fmla="*/ 1462072 h 5907136"/>
              <a:gd name="connsiteX1644" fmla="*/ 3413767 w 12078891"/>
              <a:gd name="connsiteY1644" fmla="*/ 1467163 h 5907136"/>
              <a:gd name="connsiteX1645" fmla="*/ 3408677 w 12078891"/>
              <a:gd name="connsiteY1645" fmla="*/ 1472253 h 5907136"/>
              <a:gd name="connsiteX1646" fmla="*/ 3403585 w 12078891"/>
              <a:gd name="connsiteY1646" fmla="*/ 1467163 h 5907136"/>
              <a:gd name="connsiteX1647" fmla="*/ 3408677 w 12078891"/>
              <a:gd name="connsiteY1647" fmla="*/ 1462072 h 5907136"/>
              <a:gd name="connsiteX1648" fmla="*/ 3686616 w 12078891"/>
              <a:gd name="connsiteY1648" fmla="*/ 1449860 h 5907136"/>
              <a:gd name="connsiteX1649" fmla="*/ 3690689 w 12078891"/>
              <a:gd name="connsiteY1649" fmla="*/ 1453933 h 5907136"/>
              <a:gd name="connsiteX1650" fmla="*/ 3686616 w 12078891"/>
              <a:gd name="connsiteY1650" fmla="*/ 1458006 h 5907136"/>
              <a:gd name="connsiteX1651" fmla="*/ 3682544 w 12078891"/>
              <a:gd name="connsiteY1651" fmla="*/ 1453933 h 5907136"/>
              <a:gd name="connsiteX1652" fmla="*/ 3686616 w 12078891"/>
              <a:gd name="connsiteY1652" fmla="*/ 1449860 h 5907136"/>
              <a:gd name="connsiteX1653" fmla="*/ 8790374 w 12078891"/>
              <a:gd name="connsiteY1653" fmla="*/ 1447825 h 5907136"/>
              <a:gd name="connsiteX1654" fmla="*/ 8795464 w 12078891"/>
              <a:gd name="connsiteY1654" fmla="*/ 1452917 h 5907136"/>
              <a:gd name="connsiteX1655" fmla="*/ 8790374 w 12078891"/>
              <a:gd name="connsiteY1655" fmla="*/ 1458007 h 5907136"/>
              <a:gd name="connsiteX1656" fmla="*/ 8785283 w 12078891"/>
              <a:gd name="connsiteY1656" fmla="*/ 1452917 h 5907136"/>
              <a:gd name="connsiteX1657" fmla="*/ 8790374 w 12078891"/>
              <a:gd name="connsiteY1657" fmla="*/ 1447825 h 5907136"/>
              <a:gd name="connsiteX1658" fmla="*/ 10691198 w 12078891"/>
              <a:gd name="connsiteY1658" fmla="*/ 1418293 h 5907136"/>
              <a:gd name="connsiteX1659" fmla="*/ 10696288 w 12078891"/>
              <a:gd name="connsiteY1659" fmla="*/ 1423383 h 5907136"/>
              <a:gd name="connsiteX1660" fmla="*/ 10691198 w 12078891"/>
              <a:gd name="connsiteY1660" fmla="*/ 1428476 h 5907136"/>
              <a:gd name="connsiteX1661" fmla="*/ 10686107 w 12078891"/>
              <a:gd name="connsiteY1661" fmla="*/ 1423383 h 5907136"/>
              <a:gd name="connsiteX1662" fmla="*/ 10691198 w 12078891"/>
              <a:gd name="connsiteY1662" fmla="*/ 1418293 h 5907136"/>
              <a:gd name="connsiteX1663" fmla="*/ 3349636 w 12078891"/>
              <a:gd name="connsiteY1663" fmla="*/ 1409134 h 5907136"/>
              <a:gd name="connsiteX1664" fmla="*/ 3358800 w 12078891"/>
              <a:gd name="connsiteY1664" fmla="*/ 1418293 h 5907136"/>
              <a:gd name="connsiteX1665" fmla="*/ 3349636 w 12078891"/>
              <a:gd name="connsiteY1665" fmla="*/ 1427460 h 5907136"/>
              <a:gd name="connsiteX1666" fmla="*/ 3340474 w 12078891"/>
              <a:gd name="connsiteY1666" fmla="*/ 1418293 h 5907136"/>
              <a:gd name="connsiteX1667" fmla="*/ 3349636 w 12078891"/>
              <a:gd name="connsiteY1667" fmla="*/ 1409134 h 5907136"/>
              <a:gd name="connsiteX1668" fmla="*/ 4588610 w 12078891"/>
              <a:gd name="connsiteY1668" fmla="*/ 1397903 h 5907136"/>
              <a:gd name="connsiteX1669" fmla="*/ 4596755 w 12078891"/>
              <a:gd name="connsiteY1669" fmla="*/ 1406048 h 5907136"/>
              <a:gd name="connsiteX1670" fmla="*/ 4588610 w 12078891"/>
              <a:gd name="connsiteY1670" fmla="*/ 1414193 h 5907136"/>
              <a:gd name="connsiteX1671" fmla="*/ 4580466 w 12078891"/>
              <a:gd name="connsiteY1671" fmla="*/ 1406048 h 5907136"/>
              <a:gd name="connsiteX1672" fmla="*/ 4588610 w 12078891"/>
              <a:gd name="connsiteY1672" fmla="*/ 1397903 h 5907136"/>
              <a:gd name="connsiteX1673" fmla="*/ 1814297 w 12078891"/>
              <a:gd name="connsiteY1673" fmla="*/ 1390807 h 5907136"/>
              <a:gd name="connsiteX1674" fmla="*/ 1835677 w 12078891"/>
              <a:gd name="connsiteY1674" fmla="*/ 1412190 h 5907136"/>
              <a:gd name="connsiteX1675" fmla="*/ 1814297 w 12078891"/>
              <a:gd name="connsiteY1675" fmla="*/ 1433570 h 5907136"/>
              <a:gd name="connsiteX1676" fmla="*/ 1792917 w 12078891"/>
              <a:gd name="connsiteY1676" fmla="*/ 1412190 h 5907136"/>
              <a:gd name="connsiteX1677" fmla="*/ 1814297 w 12078891"/>
              <a:gd name="connsiteY1677" fmla="*/ 1390807 h 5907136"/>
              <a:gd name="connsiteX1678" fmla="*/ 9676136 w 12078891"/>
              <a:gd name="connsiteY1678" fmla="*/ 1389757 h 5907136"/>
              <a:gd name="connsiteX1679" fmla="*/ 9679190 w 12078891"/>
              <a:gd name="connsiteY1679" fmla="*/ 1392811 h 5907136"/>
              <a:gd name="connsiteX1680" fmla="*/ 9676136 w 12078891"/>
              <a:gd name="connsiteY1680" fmla="*/ 1395866 h 5907136"/>
              <a:gd name="connsiteX1681" fmla="*/ 9673081 w 12078891"/>
              <a:gd name="connsiteY1681" fmla="*/ 1392811 h 5907136"/>
              <a:gd name="connsiteX1682" fmla="*/ 9676136 w 12078891"/>
              <a:gd name="connsiteY1682" fmla="*/ 1389757 h 5907136"/>
              <a:gd name="connsiteX1683" fmla="*/ 12015767 w 12078891"/>
              <a:gd name="connsiteY1683" fmla="*/ 1375502 h 5907136"/>
              <a:gd name="connsiteX1684" fmla="*/ 12018821 w 12078891"/>
              <a:gd name="connsiteY1684" fmla="*/ 1378556 h 5907136"/>
              <a:gd name="connsiteX1685" fmla="*/ 12015767 w 12078891"/>
              <a:gd name="connsiteY1685" fmla="*/ 1381611 h 5907136"/>
              <a:gd name="connsiteX1686" fmla="*/ 12012713 w 12078891"/>
              <a:gd name="connsiteY1686" fmla="*/ 1378556 h 5907136"/>
              <a:gd name="connsiteX1687" fmla="*/ 12015767 w 12078891"/>
              <a:gd name="connsiteY1687" fmla="*/ 1375502 h 5907136"/>
              <a:gd name="connsiteX1688" fmla="*/ 9431787 w 12078891"/>
              <a:gd name="connsiteY1688" fmla="*/ 1368376 h 5907136"/>
              <a:gd name="connsiteX1689" fmla="*/ 9437896 w 12078891"/>
              <a:gd name="connsiteY1689" fmla="*/ 1373467 h 5907136"/>
              <a:gd name="connsiteX1690" fmla="*/ 9431787 w 12078891"/>
              <a:gd name="connsiteY1690" fmla="*/ 1379575 h 5907136"/>
              <a:gd name="connsiteX1691" fmla="*/ 9425678 w 12078891"/>
              <a:gd name="connsiteY1691" fmla="*/ 1373467 h 5907136"/>
              <a:gd name="connsiteX1692" fmla="*/ 9431787 w 12078891"/>
              <a:gd name="connsiteY1692" fmla="*/ 1368376 h 5907136"/>
              <a:gd name="connsiteX1693" fmla="*/ 7596123 w 12078891"/>
              <a:gd name="connsiteY1693" fmla="*/ 1359243 h 5907136"/>
              <a:gd name="connsiteX1694" fmla="*/ 7604268 w 12078891"/>
              <a:gd name="connsiteY1694" fmla="*/ 1367389 h 5907136"/>
              <a:gd name="connsiteX1695" fmla="*/ 7596123 w 12078891"/>
              <a:gd name="connsiteY1695" fmla="*/ 1374515 h 5907136"/>
              <a:gd name="connsiteX1696" fmla="*/ 7587978 w 12078891"/>
              <a:gd name="connsiteY1696" fmla="*/ 1367389 h 5907136"/>
              <a:gd name="connsiteX1697" fmla="*/ 7596123 w 12078891"/>
              <a:gd name="connsiteY1697" fmla="*/ 1359243 h 5907136"/>
              <a:gd name="connsiteX1698" fmla="*/ 5364445 w 12078891"/>
              <a:gd name="connsiteY1698" fmla="*/ 1346011 h 5907136"/>
              <a:gd name="connsiteX1699" fmla="*/ 5381754 w 12078891"/>
              <a:gd name="connsiteY1699" fmla="*/ 1363320 h 5907136"/>
              <a:gd name="connsiteX1700" fmla="*/ 5364445 w 12078891"/>
              <a:gd name="connsiteY1700" fmla="*/ 1380628 h 5907136"/>
              <a:gd name="connsiteX1701" fmla="*/ 5347139 w 12078891"/>
              <a:gd name="connsiteY1701" fmla="*/ 1363320 h 5907136"/>
              <a:gd name="connsiteX1702" fmla="*/ 5364445 w 12078891"/>
              <a:gd name="connsiteY1702" fmla="*/ 1346011 h 5907136"/>
              <a:gd name="connsiteX1703" fmla="*/ 12059547 w 12078891"/>
              <a:gd name="connsiteY1703" fmla="*/ 1314439 h 5907136"/>
              <a:gd name="connsiteX1704" fmla="*/ 12064637 w 12078891"/>
              <a:gd name="connsiteY1704" fmla="*/ 1319529 h 5907136"/>
              <a:gd name="connsiteX1705" fmla="*/ 12059547 w 12078891"/>
              <a:gd name="connsiteY1705" fmla="*/ 1324620 h 5907136"/>
              <a:gd name="connsiteX1706" fmla="*/ 12054456 w 12078891"/>
              <a:gd name="connsiteY1706" fmla="*/ 1319529 h 5907136"/>
              <a:gd name="connsiteX1707" fmla="*/ 12059547 w 12078891"/>
              <a:gd name="connsiteY1707" fmla="*/ 1314439 h 5907136"/>
              <a:gd name="connsiteX1708" fmla="*/ 11131025 w 12078891"/>
              <a:gd name="connsiteY1708" fmla="*/ 1300174 h 5907136"/>
              <a:gd name="connsiteX1709" fmla="*/ 11149350 w 12078891"/>
              <a:gd name="connsiteY1709" fmla="*/ 1318500 h 5907136"/>
              <a:gd name="connsiteX1710" fmla="*/ 11131025 w 12078891"/>
              <a:gd name="connsiteY1710" fmla="*/ 1336827 h 5907136"/>
              <a:gd name="connsiteX1711" fmla="*/ 11112698 w 12078891"/>
              <a:gd name="connsiteY1711" fmla="*/ 1318500 h 5907136"/>
              <a:gd name="connsiteX1712" fmla="*/ 11131025 w 12078891"/>
              <a:gd name="connsiteY1712" fmla="*/ 1300174 h 5907136"/>
              <a:gd name="connsiteX1713" fmla="*/ 8098055 w 12078891"/>
              <a:gd name="connsiteY1713" fmla="*/ 1297139 h 5907136"/>
              <a:gd name="connsiteX1714" fmla="*/ 8133689 w 12078891"/>
              <a:gd name="connsiteY1714" fmla="*/ 1332775 h 5907136"/>
              <a:gd name="connsiteX1715" fmla="*/ 8098055 w 12078891"/>
              <a:gd name="connsiteY1715" fmla="*/ 1368410 h 5907136"/>
              <a:gd name="connsiteX1716" fmla="*/ 8062421 w 12078891"/>
              <a:gd name="connsiteY1716" fmla="*/ 1332775 h 5907136"/>
              <a:gd name="connsiteX1717" fmla="*/ 8098055 w 12078891"/>
              <a:gd name="connsiteY1717" fmla="*/ 1297139 h 5907136"/>
              <a:gd name="connsiteX1718" fmla="*/ 5691230 w 12078891"/>
              <a:gd name="connsiteY1718" fmla="*/ 1264529 h 5907136"/>
              <a:gd name="connsiteX1719" fmla="*/ 5701411 w 12078891"/>
              <a:gd name="connsiteY1719" fmla="*/ 1274710 h 5907136"/>
              <a:gd name="connsiteX1720" fmla="*/ 5691230 w 12078891"/>
              <a:gd name="connsiteY1720" fmla="*/ 1284890 h 5907136"/>
              <a:gd name="connsiteX1721" fmla="*/ 5681049 w 12078891"/>
              <a:gd name="connsiteY1721" fmla="*/ 1274710 h 5907136"/>
              <a:gd name="connsiteX1722" fmla="*/ 5691230 w 12078891"/>
              <a:gd name="connsiteY1722" fmla="*/ 1264529 h 5907136"/>
              <a:gd name="connsiteX1723" fmla="*/ 10805227 w 12078891"/>
              <a:gd name="connsiteY1723" fmla="*/ 1263541 h 5907136"/>
              <a:gd name="connsiteX1724" fmla="*/ 10818462 w 12078891"/>
              <a:gd name="connsiteY1724" fmla="*/ 1276776 h 5907136"/>
              <a:gd name="connsiteX1725" fmla="*/ 10805227 w 12078891"/>
              <a:gd name="connsiteY1725" fmla="*/ 1290011 h 5907136"/>
              <a:gd name="connsiteX1726" fmla="*/ 10791991 w 12078891"/>
              <a:gd name="connsiteY1726" fmla="*/ 1276776 h 5907136"/>
              <a:gd name="connsiteX1727" fmla="*/ 10805227 w 12078891"/>
              <a:gd name="connsiteY1727" fmla="*/ 1263541 h 5907136"/>
              <a:gd name="connsiteX1728" fmla="*/ 298292 w 12078891"/>
              <a:gd name="connsiteY1728" fmla="*/ 1260468 h 5907136"/>
              <a:gd name="connsiteX1729" fmla="*/ 408248 w 12078891"/>
              <a:gd name="connsiteY1729" fmla="*/ 1369407 h 5907136"/>
              <a:gd name="connsiteX1730" fmla="*/ 298292 w 12078891"/>
              <a:gd name="connsiteY1730" fmla="*/ 1478349 h 5907136"/>
              <a:gd name="connsiteX1731" fmla="*/ 188336 w 12078891"/>
              <a:gd name="connsiteY1731" fmla="*/ 1369407 h 5907136"/>
              <a:gd name="connsiteX1732" fmla="*/ 298292 w 12078891"/>
              <a:gd name="connsiteY1732" fmla="*/ 1260468 h 5907136"/>
              <a:gd name="connsiteX1733" fmla="*/ 11437477 w 12078891"/>
              <a:gd name="connsiteY1733" fmla="*/ 1252334 h 5907136"/>
              <a:gd name="connsiteX1734" fmla="*/ 11459875 w 12078891"/>
              <a:gd name="connsiteY1734" fmla="*/ 1274732 h 5907136"/>
              <a:gd name="connsiteX1735" fmla="*/ 11437477 w 12078891"/>
              <a:gd name="connsiteY1735" fmla="*/ 1297131 h 5907136"/>
              <a:gd name="connsiteX1736" fmla="*/ 11415078 w 12078891"/>
              <a:gd name="connsiteY1736" fmla="*/ 1274732 h 5907136"/>
              <a:gd name="connsiteX1737" fmla="*/ 11437477 w 12078891"/>
              <a:gd name="connsiteY1737" fmla="*/ 1252334 h 5907136"/>
              <a:gd name="connsiteX1738" fmla="*/ 3814846 w 12078891"/>
              <a:gd name="connsiteY1738" fmla="*/ 1200388 h 5907136"/>
              <a:gd name="connsiteX1739" fmla="*/ 3818919 w 12078891"/>
              <a:gd name="connsiteY1739" fmla="*/ 1204460 h 5907136"/>
              <a:gd name="connsiteX1740" fmla="*/ 3814846 w 12078891"/>
              <a:gd name="connsiteY1740" fmla="*/ 1208533 h 5907136"/>
              <a:gd name="connsiteX1741" fmla="*/ 3810773 w 12078891"/>
              <a:gd name="connsiteY1741" fmla="*/ 1204460 h 5907136"/>
              <a:gd name="connsiteX1742" fmla="*/ 3814846 w 12078891"/>
              <a:gd name="connsiteY1742" fmla="*/ 1200388 h 5907136"/>
              <a:gd name="connsiteX1743" fmla="*/ 9736204 w 12078891"/>
              <a:gd name="connsiteY1743" fmla="*/ 1192272 h 5907136"/>
              <a:gd name="connsiteX1744" fmla="*/ 9771838 w 12078891"/>
              <a:gd name="connsiteY1744" fmla="*/ 1227907 h 5907136"/>
              <a:gd name="connsiteX1745" fmla="*/ 9736204 w 12078891"/>
              <a:gd name="connsiteY1745" fmla="*/ 1263541 h 5907136"/>
              <a:gd name="connsiteX1746" fmla="*/ 9699552 w 12078891"/>
              <a:gd name="connsiteY1746" fmla="*/ 1227907 h 5907136"/>
              <a:gd name="connsiteX1747" fmla="*/ 9736204 w 12078891"/>
              <a:gd name="connsiteY1747" fmla="*/ 1192272 h 5907136"/>
              <a:gd name="connsiteX1748" fmla="*/ 10679998 w 12078891"/>
              <a:gd name="connsiteY1748" fmla="*/ 1188190 h 5907136"/>
              <a:gd name="connsiteX1749" fmla="*/ 10687125 w 12078891"/>
              <a:gd name="connsiteY1749" fmla="*/ 1195319 h 5907136"/>
              <a:gd name="connsiteX1750" fmla="*/ 10679998 w 12078891"/>
              <a:gd name="connsiteY1750" fmla="*/ 1202445 h 5907136"/>
              <a:gd name="connsiteX1751" fmla="*/ 10672872 w 12078891"/>
              <a:gd name="connsiteY1751" fmla="*/ 1195319 h 5907136"/>
              <a:gd name="connsiteX1752" fmla="*/ 10679998 w 12078891"/>
              <a:gd name="connsiteY1752" fmla="*/ 1188190 h 5907136"/>
              <a:gd name="connsiteX1753" fmla="*/ 1609646 w 12078891"/>
              <a:gd name="connsiteY1753" fmla="*/ 1183104 h 5907136"/>
              <a:gd name="connsiteX1754" fmla="*/ 1614735 w 12078891"/>
              <a:gd name="connsiteY1754" fmla="*/ 1188193 h 5907136"/>
              <a:gd name="connsiteX1755" fmla="*/ 1609646 w 12078891"/>
              <a:gd name="connsiteY1755" fmla="*/ 1193283 h 5907136"/>
              <a:gd name="connsiteX1756" fmla="*/ 1604554 w 12078891"/>
              <a:gd name="connsiteY1756" fmla="*/ 1188193 h 5907136"/>
              <a:gd name="connsiteX1757" fmla="*/ 1609646 w 12078891"/>
              <a:gd name="connsiteY1757" fmla="*/ 1183104 h 5907136"/>
              <a:gd name="connsiteX1758" fmla="*/ 8997051 w 12078891"/>
              <a:gd name="connsiteY1758" fmla="*/ 1183079 h 5907136"/>
              <a:gd name="connsiteX1759" fmla="*/ 9006214 w 12078891"/>
              <a:gd name="connsiteY1759" fmla="*/ 1192241 h 5907136"/>
              <a:gd name="connsiteX1760" fmla="*/ 8997051 w 12078891"/>
              <a:gd name="connsiteY1760" fmla="*/ 1201404 h 5907136"/>
              <a:gd name="connsiteX1761" fmla="*/ 8987888 w 12078891"/>
              <a:gd name="connsiteY1761" fmla="*/ 1192241 h 5907136"/>
              <a:gd name="connsiteX1762" fmla="*/ 8997051 w 12078891"/>
              <a:gd name="connsiteY1762" fmla="*/ 1183079 h 5907136"/>
              <a:gd name="connsiteX1763" fmla="*/ 2764214 w 12078891"/>
              <a:gd name="connsiteY1763" fmla="*/ 1173943 h 5907136"/>
              <a:gd name="connsiteX1764" fmla="*/ 2772359 w 12078891"/>
              <a:gd name="connsiteY1764" fmla="*/ 1182089 h 5907136"/>
              <a:gd name="connsiteX1765" fmla="*/ 2764214 w 12078891"/>
              <a:gd name="connsiteY1765" fmla="*/ 1190233 h 5907136"/>
              <a:gd name="connsiteX1766" fmla="*/ 2756067 w 12078891"/>
              <a:gd name="connsiteY1766" fmla="*/ 1182089 h 5907136"/>
              <a:gd name="connsiteX1767" fmla="*/ 2764214 w 12078891"/>
              <a:gd name="connsiteY1767" fmla="*/ 1173943 h 5907136"/>
              <a:gd name="connsiteX1768" fmla="*/ 2648148 w 12078891"/>
              <a:gd name="connsiteY1768" fmla="*/ 1159690 h 5907136"/>
              <a:gd name="connsiteX1769" fmla="*/ 2656293 w 12078891"/>
              <a:gd name="connsiteY1769" fmla="*/ 1167833 h 5907136"/>
              <a:gd name="connsiteX1770" fmla="*/ 2648148 w 12078891"/>
              <a:gd name="connsiteY1770" fmla="*/ 1175980 h 5907136"/>
              <a:gd name="connsiteX1771" fmla="*/ 2640003 w 12078891"/>
              <a:gd name="connsiteY1771" fmla="*/ 1167833 h 5907136"/>
              <a:gd name="connsiteX1772" fmla="*/ 2648148 w 12078891"/>
              <a:gd name="connsiteY1772" fmla="*/ 1159690 h 5907136"/>
              <a:gd name="connsiteX1773" fmla="*/ 4093873 w 12078891"/>
              <a:gd name="connsiteY1773" fmla="*/ 1127106 h 5907136"/>
              <a:gd name="connsiteX1774" fmla="*/ 4107107 w 12078891"/>
              <a:gd name="connsiteY1774" fmla="*/ 1140346 h 5907136"/>
              <a:gd name="connsiteX1775" fmla="*/ 4093873 w 12078891"/>
              <a:gd name="connsiteY1775" fmla="*/ 1153581 h 5907136"/>
              <a:gd name="connsiteX1776" fmla="*/ 4080636 w 12078891"/>
              <a:gd name="connsiteY1776" fmla="*/ 1140346 h 5907136"/>
              <a:gd name="connsiteX1777" fmla="*/ 4093873 w 12078891"/>
              <a:gd name="connsiteY1777" fmla="*/ 1127106 h 5907136"/>
              <a:gd name="connsiteX1778" fmla="*/ 4586598 w 12078891"/>
              <a:gd name="connsiteY1778" fmla="*/ 1109799 h 5907136"/>
              <a:gd name="connsiteX1779" fmla="*/ 4590671 w 12078891"/>
              <a:gd name="connsiteY1779" fmla="*/ 1113871 h 5907136"/>
              <a:gd name="connsiteX1780" fmla="*/ 4586598 w 12078891"/>
              <a:gd name="connsiteY1780" fmla="*/ 1117944 h 5907136"/>
              <a:gd name="connsiteX1781" fmla="*/ 4582523 w 12078891"/>
              <a:gd name="connsiteY1781" fmla="*/ 1113871 h 5907136"/>
              <a:gd name="connsiteX1782" fmla="*/ 4586598 w 12078891"/>
              <a:gd name="connsiteY1782" fmla="*/ 1109799 h 5907136"/>
              <a:gd name="connsiteX1783" fmla="*/ 7513655 w 12078891"/>
              <a:gd name="connsiteY1783" fmla="*/ 1097557 h 5907136"/>
              <a:gd name="connsiteX1784" fmla="*/ 7515692 w 12078891"/>
              <a:gd name="connsiteY1784" fmla="*/ 1099593 h 5907136"/>
              <a:gd name="connsiteX1785" fmla="*/ 7513655 w 12078891"/>
              <a:gd name="connsiteY1785" fmla="*/ 1101630 h 5907136"/>
              <a:gd name="connsiteX1786" fmla="*/ 7511619 w 12078891"/>
              <a:gd name="connsiteY1786" fmla="*/ 1099593 h 5907136"/>
              <a:gd name="connsiteX1787" fmla="*/ 7513655 w 12078891"/>
              <a:gd name="connsiteY1787" fmla="*/ 1097557 h 5907136"/>
              <a:gd name="connsiteX1788" fmla="*/ 3753810 w 12078891"/>
              <a:gd name="connsiteY1788" fmla="*/ 1095550 h 5907136"/>
              <a:gd name="connsiteX1789" fmla="*/ 3776207 w 12078891"/>
              <a:gd name="connsiteY1789" fmla="*/ 1117946 h 5907136"/>
              <a:gd name="connsiteX1790" fmla="*/ 3753810 w 12078891"/>
              <a:gd name="connsiteY1790" fmla="*/ 1140347 h 5907136"/>
              <a:gd name="connsiteX1791" fmla="*/ 3731412 w 12078891"/>
              <a:gd name="connsiteY1791" fmla="*/ 1117946 h 5907136"/>
              <a:gd name="connsiteX1792" fmla="*/ 3753810 w 12078891"/>
              <a:gd name="connsiteY1792" fmla="*/ 1095550 h 5907136"/>
              <a:gd name="connsiteX1793" fmla="*/ 4764761 w 12078891"/>
              <a:gd name="connsiteY1793" fmla="*/ 1095542 h 5907136"/>
              <a:gd name="connsiteX1794" fmla="*/ 4774946 w 12078891"/>
              <a:gd name="connsiteY1794" fmla="*/ 1105725 h 5907136"/>
              <a:gd name="connsiteX1795" fmla="*/ 4764761 w 12078891"/>
              <a:gd name="connsiteY1795" fmla="*/ 1115903 h 5907136"/>
              <a:gd name="connsiteX1796" fmla="*/ 4754580 w 12078891"/>
              <a:gd name="connsiteY1796" fmla="*/ 1105725 h 5907136"/>
              <a:gd name="connsiteX1797" fmla="*/ 4764761 w 12078891"/>
              <a:gd name="connsiteY1797" fmla="*/ 1095542 h 5907136"/>
              <a:gd name="connsiteX1798" fmla="*/ 10431577 w 12078891"/>
              <a:gd name="connsiteY1798" fmla="*/ 1092497 h 5907136"/>
              <a:gd name="connsiteX1799" fmla="*/ 10452957 w 12078891"/>
              <a:gd name="connsiteY1799" fmla="*/ 1113876 h 5907136"/>
              <a:gd name="connsiteX1800" fmla="*/ 10431577 w 12078891"/>
              <a:gd name="connsiteY1800" fmla="*/ 1135254 h 5907136"/>
              <a:gd name="connsiteX1801" fmla="*/ 10410197 w 12078891"/>
              <a:gd name="connsiteY1801" fmla="*/ 1113876 h 5907136"/>
              <a:gd name="connsiteX1802" fmla="*/ 10431577 w 12078891"/>
              <a:gd name="connsiteY1802" fmla="*/ 1092497 h 5907136"/>
              <a:gd name="connsiteX1803" fmla="*/ 9323867 w 12078891"/>
              <a:gd name="connsiteY1803" fmla="*/ 1089437 h 5907136"/>
              <a:gd name="connsiteX1804" fmla="*/ 9336084 w 12078891"/>
              <a:gd name="connsiteY1804" fmla="*/ 1101655 h 5907136"/>
              <a:gd name="connsiteX1805" fmla="*/ 9323867 w 12078891"/>
              <a:gd name="connsiteY1805" fmla="*/ 1113872 h 5907136"/>
              <a:gd name="connsiteX1806" fmla="*/ 9311649 w 12078891"/>
              <a:gd name="connsiteY1806" fmla="*/ 1101655 h 5907136"/>
              <a:gd name="connsiteX1807" fmla="*/ 9323867 w 12078891"/>
              <a:gd name="connsiteY1807" fmla="*/ 1089437 h 5907136"/>
              <a:gd name="connsiteX1808" fmla="*/ 10601604 w 12078891"/>
              <a:gd name="connsiteY1808" fmla="*/ 1085369 h 5907136"/>
              <a:gd name="connsiteX1809" fmla="*/ 10627057 w 12078891"/>
              <a:gd name="connsiteY1809" fmla="*/ 1109804 h 5907136"/>
              <a:gd name="connsiteX1810" fmla="*/ 10601604 w 12078891"/>
              <a:gd name="connsiteY1810" fmla="*/ 1134235 h 5907136"/>
              <a:gd name="connsiteX1811" fmla="*/ 10577169 w 12078891"/>
              <a:gd name="connsiteY1811" fmla="*/ 1109804 h 5907136"/>
              <a:gd name="connsiteX1812" fmla="*/ 10601604 w 12078891"/>
              <a:gd name="connsiteY1812" fmla="*/ 1085369 h 5907136"/>
              <a:gd name="connsiteX1813" fmla="*/ 2304983 w 12078891"/>
              <a:gd name="connsiteY1813" fmla="*/ 1076179 h 5907136"/>
              <a:gd name="connsiteX1814" fmla="*/ 2319236 w 12078891"/>
              <a:gd name="connsiteY1814" fmla="*/ 1090433 h 5907136"/>
              <a:gd name="connsiteX1815" fmla="*/ 2304983 w 12078891"/>
              <a:gd name="connsiteY1815" fmla="*/ 1104686 h 5907136"/>
              <a:gd name="connsiteX1816" fmla="*/ 2290730 w 12078891"/>
              <a:gd name="connsiteY1816" fmla="*/ 1090433 h 5907136"/>
              <a:gd name="connsiteX1817" fmla="*/ 2304983 w 12078891"/>
              <a:gd name="connsiteY1817" fmla="*/ 1076179 h 5907136"/>
              <a:gd name="connsiteX1818" fmla="*/ 6644184 w 12078891"/>
              <a:gd name="connsiteY1818" fmla="*/ 1061950 h 5907136"/>
              <a:gd name="connsiteX1819" fmla="*/ 6662511 w 12078891"/>
              <a:gd name="connsiteY1819" fmla="*/ 1080276 h 5907136"/>
              <a:gd name="connsiteX1820" fmla="*/ 6644184 w 12078891"/>
              <a:gd name="connsiteY1820" fmla="*/ 1098602 h 5907136"/>
              <a:gd name="connsiteX1821" fmla="*/ 6625858 w 12078891"/>
              <a:gd name="connsiteY1821" fmla="*/ 1080276 h 5907136"/>
              <a:gd name="connsiteX1822" fmla="*/ 6644184 w 12078891"/>
              <a:gd name="connsiteY1822" fmla="*/ 1061950 h 5907136"/>
              <a:gd name="connsiteX1823" fmla="*/ 5034577 w 12078891"/>
              <a:gd name="connsiteY1823" fmla="*/ 1060935 h 5907136"/>
              <a:gd name="connsiteX1824" fmla="*/ 5050867 w 12078891"/>
              <a:gd name="connsiteY1824" fmla="*/ 1077224 h 5907136"/>
              <a:gd name="connsiteX1825" fmla="*/ 5034577 w 12078891"/>
              <a:gd name="connsiteY1825" fmla="*/ 1093513 h 5907136"/>
              <a:gd name="connsiteX1826" fmla="*/ 5018293 w 12078891"/>
              <a:gd name="connsiteY1826" fmla="*/ 1077224 h 5907136"/>
              <a:gd name="connsiteX1827" fmla="*/ 5034577 w 12078891"/>
              <a:gd name="connsiteY1827" fmla="*/ 1060935 h 5907136"/>
              <a:gd name="connsiteX1828" fmla="*/ 4292388 w 12078891"/>
              <a:gd name="connsiteY1828" fmla="*/ 1051765 h 5907136"/>
              <a:gd name="connsiteX1829" fmla="*/ 4302574 w 12078891"/>
              <a:gd name="connsiteY1829" fmla="*/ 1061946 h 5907136"/>
              <a:gd name="connsiteX1830" fmla="*/ 4292388 w 12078891"/>
              <a:gd name="connsiteY1830" fmla="*/ 1072127 h 5907136"/>
              <a:gd name="connsiteX1831" fmla="*/ 4282213 w 12078891"/>
              <a:gd name="connsiteY1831" fmla="*/ 1061946 h 5907136"/>
              <a:gd name="connsiteX1832" fmla="*/ 4292388 w 12078891"/>
              <a:gd name="connsiteY1832" fmla="*/ 1051765 h 5907136"/>
              <a:gd name="connsiteX1833" fmla="*/ 7710152 w 12078891"/>
              <a:gd name="connsiteY1833" fmla="*/ 1027306 h 5907136"/>
              <a:gd name="connsiteX1834" fmla="*/ 7719315 w 12078891"/>
              <a:gd name="connsiteY1834" fmla="*/ 1036469 h 5907136"/>
              <a:gd name="connsiteX1835" fmla="*/ 7710152 w 12078891"/>
              <a:gd name="connsiteY1835" fmla="*/ 1045633 h 5907136"/>
              <a:gd name="connsiteX1836" fmla="*/ 7700989 w 12078891"/>
              <a:gd name="connsiteY1836" fmla="*/ 1036469 h 5907136"/>
              <a:gd name="connsiteX1837" fmla="*/ 7710152 w 12078891"/>
              <a:gd name="connsiteY1837" fmla="*/ 1027306 h 5907136"/>
              <a:gd name="connsiteX1838" fmla="*/ 1374422 w 12078891"/>
              <a:gd name="connsiteY1838" fmla="*/ 1019163 h 5907136"/>
              <a:gd name="connsiteX1839" fmla="*/ 1379512 w 12078891"/>
              <a:gd name="connsiteY1839" fmla="*/ 1024254 h 5907136"/>
              <a:gd name="connsiteX1840" fmla="*/ 1374422 w 12078891"/>
              <a:gd name="connsiteY1840" fmla="*/ 1029344 h 5907136"/>
              <a:gd name="connsiteX1841" fmla="*/ 1369331 w 12078891"/>
              <a:gd name="connsiteY1841" fmla="*/ 1024254 h 5907136"/>
              <a:gd name="connsiteX1842" fmla="*/ 1374422 w 12078891"/>
              <a:gd name="connsiteY1842" fmla="*/ 1019163 h 5907136"/>
              <a:gd name="connsiteX1843" fmla="*/ 1313392 w 12078891"/>
              <a:gd name="connsiteY1843" fmla="*/ 992716 h 5907136"/>
              <a:gd name="connsiteX1844" fmla="*/ 1335789 w 12078891"/>
              <a:gd name="connsiteY1844" fmla="*/ 1015116 h 5907136"/>
              <a:gd name="connsiteX1845" fmla="*/ 1313392 w 12078891"/>
              <a:gd name="connsiteY1845" fmla="*/ 1037514 h 5907136"/>
              <a:gd name="connsiteX1846" fmla="*/ 1290993 w 12078891"/>
              <a:gd name="connsiteY1846" fmla="*/ 1015116 h 5907136"/>
              <a:gd name="connsiteX1847" fmla="*/ 1313392 w 12078891"/>
              <a:gd name="connsiteY1847" fmla="*/ 992716 h 5907136"/>
              <a:gd name="connsiteX1848" fmla="*/ 5232076 w 12078891"/>
              <a:gd name="connsiteY1848" fmla="*/ 980492 h 5907136"/>
              <a:gd name="connsiteX1849" fmla="*/ 5241226 w 12078891"/>
              <a:gd name="connsiteY1849" fmla="*/ 989655 h 5907136"/>
              <a:gd name="connsiteX1850" fmla="*/ 5232076 w 12078891"/>
              <a:gd name="connsiteY1850" fmla="*/ 998818 h 5907136"/>
              <a:gd name="connsiteX1851" fmla="*/ 5222909 w 12078891"/>
              <a:gd name="connsiteY1851" fmla="*/ 989655 h 5907136"/>
              <a:gd name="connsiteX1852" fmla="*/ 5232076 w 12078891"/>
              <a:gd name="connsiteY1852" fmla="*/ 980492 h 5907136"/>
              <a:gd name="connsiteX1853" fmla="*/ 7707098 w 12078891"/>
              <a:gd name="connsiteY1853" fmla="*/ 969283 h 5907136"/>
              <a:gd name="connsiteX1854" fmla="*/ 7729496 w 12078891"/>
              <a:gd name="connsiteY1854" fmla="*/ 991681 h 5907136"/>
              <a:gd name="connsiteX1855" fmla="*/ 7707098 w 12078891"/>
              <a:gd name="connsiteY1855" fmla="*/ 1014079 h 5907136"/>
              <a:gd name="connsiteX1856" fmla="*/ 7684699 w 12078891"/>
              <a:gd name="connsiteY1856" fmla="*/ 991681 h 5907136"/>
              <a:gd name="connsiteX1857" fmla="*/ 7707098 w 12078891"/>
              <a:gd name="connsiteY1857" fmla="*/ 969283 h 5907136"/>
              <a:gd name="connsiteX1858" fmla="*/ 2975991 w 12078891"/>
              <a:gd name="connsiteY1858" fmla="*/ 968282 h 5907136"/>
              <a:gd name="connsiteX1859" fmla="*/ 2990748 w 12078891"/>
              <a:gd name="connsiteY1859" fmla="*/ 973373 h 5907136"/>
              <a:gd name="connsiteX1860" fmla="*/ 2994348 w 12078891"/>
              <a:gd name="connsiteY1860" fmla="*/ 982533 h 5907136"/>
              <a:gd name="connsiteX1861" fmla="*/ 3001424 w 12078891"/>
              <a:gd name="connsiteY1861" fmla="*/ 979477 h 5907136"/>
              <a:gd name="connsiteX1862" fmla="*/ 3018736 w 12078891"/>
              <a:gd name="connsiteY1862" fmla="*/ 996786 h 5907136"/>
              <a:gd name="connsiteX1863" fmla="*/ 3001424 w 12078891"/>
              <a:gd name="connsiteY1863" fmla="*/ 1014093 h 5907136"/>
              <a:gd name="connsiteX1864" fmla="*/ 2988955 w 12078891"/>
              <a:gd name="connsiteY1864" fmla="*/ 1008875 h 5907136"/>
              <a:gd name="connsiteX1865" fmla="*/ 2986581 w 12078891"/>
              <a:gd name="connsiteY1865" fmla="*/ 1002939 h 5907136"/>
              <a:gd name="connsiteX1866" fmla="*/ 2975991 w 12078891"/>
              <a:gd name="connsiteY1866" fmla="*/ 1006971 h 5907136"/>
              <a:gd name="connsiteX1867" fmla="*/ 2955628 w 12078891"/>
              <a:gd name="connsiteY1867" fmla="*/ 987627 h 5907136"/>
              <a:gd name="connsiteX1868" fmla="*/ 2956229 w 12078891"/>
              <a:gd name="connsiteY1868" fmla="*/ 986235 h 5907136"/>
              <a:gd name="connsiteX1869" fmla="*/ 2954541 w 12078891"/>
              <a:gd name="connsiteY1869" fmla="*/ 984547 h 5907136"/>
              <a:gd name="connsiteX1870" fmla="*/ 2958789 w 12078891"/>
              <a:gd name="connsiteY1870" fmla="*/ 980299 h 5907136"/>
              <a:gd name="connsiteX1871" fmla="*/ 2961612 w 12078891"/>
              <a:gd name="connsiteY1871" fmla="*/ 973754 h 5907136"/>
              <a:gd name="connsiteX1872" fmla="*/ 2975991 w 12078891"/>
              <a:gd name="connsiteY1872" fmla="*/ 968282 h 5907136"/>
              <a:gd name="connsiteX1873" fmla="*/ 11050593 w 12078891"/>
              <a:gd name="connsiteY1873" fmla="*/ 929590 h 5907136"/>
              <a:gd name="connsiteX1874" fmla="*/ 11065865 w 12078891"/>
              <a:gd name="connsiteY1874" fmla="*/ 944862 h 5907136"/>
              <a:gd name="connsiteX1875" fmla="*/ 11050593 w 12078891"/>
              <a:gd name="connsiteY1875" fmla="*/ 960134 h 5907136"/>
              <a:gd name="connsiteX1876" fmla="*/ 11035321 w 12078891"/>
              <a:gd name="connsiteY1876" fmla="*/ 944862 h 5907136"/>
              <a:gd name="connsiteX1877" fmla="*/ 11050593 w 12078891"/>
              <a:gd name="connsiteY1877" fmla="*/ 929590 h 5907136"/>
              <a:gd name="connsiteX1878" fmla="*/ 8596932 w 12078891"/>
              <a:gd name="connsiteY1878" fmla="*/ 919404 h 5907136"/>
              <a:gd name="connsiteX1879" fmla="*/ 8614240 w 12078891"/>
              <a:gd name="connsiteY1879" fmla="*/ 936711 h 5907136"/>
              <a:gd name="connsiteX1880" fmla="*/ 8596932 w 12078891"/>
              <a:gd name="connsiteY1880" fmla="*/ 954021 h 5907136"/>
              <a:gd name="connsiteX1881" fmla="*/ 8579624 w 12078891"/>
              <a:gd name="connsiteY1881" fmla="*/ 936711 h 5907136"/>
              <a:gd name="connsiteX1882" fmla="*/ 8596932 w 12078891"/>
              <a:gd name="connsiteY1882" fmla="*/ 919404 h 5907136"/>
              <a:gd name="connsiteX1883" fmla="*/ 5332854 w 12078891"/>
              <a:gd name="connsiteY1883" fmla="*/ 906151 h 5907136"/>
              <a:gd name="connsiteX1884" fmla="*/ 5339980 w 12078891"/>
              <a:gd name="connsiteY1884" fmla="*/ 913278 h 5907136"/>
              <a:gd name="connsiteX1885" fmla="*/ 5332854 w 12078891"/>
              <a:gd name="connsiteY1885" fmla="*/ 920405 h 5907136"/>
              <a:gd name="connsiteX1886" fmla="*/ 5325727 w 12078891"/>
              <a:gd name="connsiteY1886" fmla="*/ 913278 h 5907136"/>
              <a:gd name="connsiteX1887" fmla="*/ 5332854 w 12078891"/>
              <a:gd name="connsiteY1887" fmla="*/ 906151 h 5907136"/>
              <a:gd name="connsiteX1888" fmla="*/ 4459325 w 12078891"/>
              <a:gd name="connsiteY1888" fmla="*/ 895988 h 5907136"/>
              <a:gd name="connsiteX1889" fmla="*/ 4470526 w 12078891"/>
              <a:gd name="connsiteY1889" fmla="*/ 907188 h 5907136"/>
              <a:gd name="connsiteX1890" fmla="*/ 4459325 w 12078891"/>
              <a:gd name="connsiteY1890" fmla="*/ 918387 h 5907136"/>
              <a:gd name="connsiteX1891" fmla="*/ 4448126 w 12078891"/>
              <a:gd name="connsiteY1891" fmla="*/ 907188 h 5907136"/>
              <a:gd name="connsiteX1892" fmla="*/ 4459325 w 12078891"/>
              <a:gd name="connsiteY1892" fmla="*/ 895988 h 5907136"/>
              <a:gd name="connsiteX1893" fmla="*/ 7826218 w 12078891"/>
              <a:gd name="connsiteY1893" fmla="*/ 856284 h 5907136"/>
              <a:gd name="connsiteX1894" fmla="*/ 7834363 w 12078891"/>
              <a:gd name="connsiteY1894" fmla="*/ 864429 h 5907136"/>
              <a:gd name="connsiteX1895" fmla="*/ 7826218 w 12078891"/>
              <a:gd name="connsiteY1895" fmla="*/ 872574 h 5907136"/>
              <a:gd name="connsiteX1896" fmla="*/ 7818073 w 12078891"/>
              <a:gd name="connsiteY1896" fmla="*/ 864429 h 5907136"/>
              <a:gd name="connsiteX1897" fmla="*/ 7826218 w 12078891"/>
              <a:gd name="connsiteY1897" fmla="*/ 856284 h 5907136"/>
              <a:gd name="connsiteX1898" fmla="*/ 4359551 w 12078891"/>
              <a:gd name="connsiteY1898" fmla="*/ 850180 h 5907136"/>
              <a:gd name="connsiteX1899" fmla="*/ 4392132 w 12078891"/>
              <a:gd name="connsiteY1899" fmla="*/ 882760 h 5907136"/>
              <a:gd name="connsiteX1900" fmla="*/ 4359551 w 12078891"/>
              <a:gd name="connsiteY1900" fmla="*/ 915339 h 5907136"/>
              <a:gd name="connsiteX1901" fmla="*/ 4326968 w 12078891"/>
              <a:gd name="connsiteY1901" fmla="*/ 882760 h 5907136"/>
              <a:gd name="connsiteX1902" fmla="*/ 4359551 w 12078891"/>
              <a:gd name="connsiteY1902" fmla="*/ 850180 h 5907136"/>
              <a:gd name="connsiteX1903" fmla="*/ 1986347 w 12078891"/>
              <a:gd name="connsiteY1903" fmla="*/ 813521 h 5907136"/>
              <a:gd name="connsiteX1904" fmla="*/ 1993475 w 12078891"/>
              <a:gd name="connsiteY1904" fmla="*/ 819630 h 5907136"/>
              <a:gd name="connsiteX1905" fmla="*/ 1986347 w 12078891"/>
              <a:gd name="connsiteY1905" fmla="*/ 826757 h 5907136"/>
              <a:gd name="connsiteX1906" fmla="*/ 1979220 w 12078891"/>
              <a:gd name="connsiteY1906" fmla="*/ 819630 h 5907136"/>
              <a:gd name="connsiteX1907" fmla="*/ 1986347 w 12078891"/>
              <a:gd name="connsiteY1907" fmla="*/ 813521 h 5907136"/>
              <a:gd name="connsiteX1908" fmla="*/ 927522 w 12078891"/>
              <a:gd name="connsiteY1908" fmla="*/ 812507 h 5907136"/>
              <a:gd name="connsiteX1909" fmla="*/ 935667 w 12078891"/>
              <a:gd name="connsiteY1909" fmla="*/ 820652 h 5907136"/>
              <a:gd name="connsiteX1910" fmla="*/ 927522 w 12078891"/>
              <a:gd name="connsiteY1910" fmla="*/ 828797 h 5907136"/>
              <a:gd name="connsiteX1911" fmla="*/ 919377 w 12078891"/>
              <a:gd name="connsiteY1911" fmla="*/ 820652 h 5907136"/>
              <a:gd name="connsiteX1912" fmla="*/ 927522 w 12078891"/>
              <a:gd name="connsiteY1912" fmla="*/ 812507 h 5907136"/>
              <a:gd name="connsiteX1913" fmla="*/ 3198942 w 12078891"/>
              <a:gd name="connsiteY1913" fmla="*/ 766688 h 5907136"/>
              <a:gd name="connsiteX1914" fmla="*/ 3222358 w 12078891"/>
              <a:gd name="connsiteY1914" fmla="*/ 790105 h 5907136"/>
              <a:gd name="connsiteX1915" fmla="*/ 3198942 w 12078891"/>
              <a:gd name="connsiteY1915" fmla="*/ 813521 h 5907136"/>
              <a:gd name="connsiteX1916" fmla="*/ 3175523 w 12078891"/>
              <a:gd name="connsiteY1916" fmla="*/ 790105 h 5907136"/>
              <a:gd name="connsiteX1917" fmla="*/ 3198942 w 12078891"/>
              <a:gd name="connsiteY1917" fmla="*/ 766688 h 5907136"/>
              <a:gd name="connsiteX1918" fmla="*/ 994706 w 12078891"/>
              <a:gd name="connsiteY1918" fmla="*/ 754471 h 5907136"/>
              <a:gd name="connsiteX1919" fmla="*/ 1014049 w 12078891"/>
              <a:gd name="connsiteY1919" fmla="*/ 772797 h 5907136"/>
              <a:gd name="connsiteX1920" fmla="*/ 994706 w 12078891"/>
              <a:gd name="connsiteY1920" fmla="*/ 791123 h 5907136"/>
              <a:gd name="connsiteX1921" fmla="*/ 975362 w 12078891"/>
              <a:gd name="connsiteY1921" fmla="*/ 772797 h 5907136"/>
              <a:gd name="connsiteX1922" fmla="*/ 994706 w 12078891"/>
              <a:gd name="connsiteY1922" fmla="*/ 754471 h 5907136"/>
              <a:gd name="connsiteX1923" fmla="*/ 4060267 w 12078891"/>
              <a:gd name="connsiteY1923" fmla="*/ 751418 h 5907136"/>
              <a:gd name="connsiteX1924" fmla="*/ 4066377 w 12078891"/>
              <a:gd name="connsiteY1924" fmla="*/ 757527 h 5907136"/>
              <a:gd name="connsiteX1925" fmla="*/ 4060267 w 12078891"/>
              <a:gd name="connsiteY1925" fmla="*/ 763636 h 5907136"/>
              <a:gd name="connsiteX1926" fmla="*/ 4054157 w 12078891"/>
              <a:gd name="connsiteY1926" fmla="*/ 757527 h 5907136"/>
              <a:gd name="connsiteX1927" fmla="*/ 4060267 w 12078891"/>
              <a:gd name="connsiteY1927" fmla="*/ 751418 h 5907136"/>
              <a:gd name="connsiteX1928" fmla="*/ 1145336 w 12078891"/>
              <a:gd name="connsiteY1928" fmla="*/ 742230 h 5907136"/>
              <a:gd name="connsiteX1929" fmla="*/ 1148391 w 12078891"/>
              <a:gd name="connsiteY1929" fmla="*/ 745285 h 5907136"/>
              <a:gd name="connsiteX1930" fmla="*/ 1145336 w 12078891"/>
              <a:gd name="connsiteY1930" fmla="*/ 748339 h 5907136"/>
              <a:gd name="connsiteX1931" fmla="*/ 1142282 w 12078891"/>
              <a:gd name="connsiteY1931" fmla="*/ 745285 h 5907136"/>
              <a:gd name="connsiteX1932" fmla="*/ 1145336 w 12078891"/>
              <a:gd name="connsiteY1932" fmla="*/ 742230 h 5907136"/>
              <a:gd name="connsiteX1933" fmla="*/ 5388870 w 12078891"/>
              <a:gd name="connsiteY1933" fmla="*/ 739199 h 5907136"/>
              <a:gd name="connsiteX1934" fmla="*/ 5406181 w 12078891"/>
              <a:gd name="connsiteY1934" fmla="*/ 756506 h 5907136"/>
              <a:gd name="connsiteX1935" fmla="*/ 5388870 w 12078891"/>
              <a:gd name="connsiteY1935" fmla="*/ 773814 h 5907136"/>
              <a:gd name="connsiteX1936" fmla="*/ 5371564 w 12078891"/>
              <a:gd name="connsiteY1936" fmla="*/ 756506 h 5907136"/>
              <a:gd name="connsiteX1937" fmla="*/ 5388870 w 12078891"/>
              <a:gd name="connsiteY1937" fmla="*/ 739199 h 5907136"/>
              <a:gd name="connsiteX1938" fmla="*/ 11597322 w 12078891"/>
              <a:gd name="connsiteY1938" fmla="*/ 735130 h 5907136"/>
              <a:gd name="connsiteX1939" fmla="*/ 11638046 w 12078891"/>
              <a:gd name="connsiteY1939" fmla="*/ 775855 h 5907136"/>
              <a:gd name="connsiteX1940" fmla="*/ 11597322 w 12078891"/>
              <a:gd name="connsiteY1940" fmla="*/ 816579 h 5907136"/>
              <a:gd name="connsiteX1941" fmla="*/ 11556597 w 12078891"/>
              <a:gd name="connsiteY1941" fmla="*/ 775855 h 5907136"/>
              <a:gd name="connsiteX1942" fmla="*/ 11597322 w 12078891"/>
              <a:gd name="connsiteY1942" fmla="*/ 735130 h 5907136"/>
              <a:gd name="connsiteX1943" fmla="*/ 8627475 w 12078891"/>
              <a:gd name="connsiteY1943" fmla="*/ 728007 h 5907136"/>
              <a:gd name="connsiteX1944" fmla="*/ 8651909 w 12078891"/>
              <a:gd name="connsiteY1944" fmla="*/ 751424 h 5907136"/>
              <a:gd name="connsiteX1945" fmla="*/ 8627475 w 12078891"/>
              <a:gd name="connsiteY1945" fmla="*/ 774840 h 5907136"/>
              <a:gd name="connsiteX1946" fmla="*/ 8603040 w 12078891"/>
              <a:gd name="connsiteY1946" fmla="*/ 751424 h 5907136"/>
              <a:gd name="connsiteX1947" fmla="*/ 8627475 w 12078891"/>
              <a:gd name="connsiteY1947" fmla="*/ 728007 h 5907136"/>
              <a:gd name="connsiteX1948" fmla="*/ 172017 w 12078891"/>
              <a:gd name="connsiteY1948" fmla="*/ 700487 h 5907136"/>
              <a:gd name="connsiteX1949" fmla="*/ 178125 w 12078891"/>
              <a:gd name="connsiteY1949" fmla="*/ 706596 h 5907136"/>
              <a:gd name="connsiteX1950" fmla="*/ 172017 w 12078891"/>
              <a:gd name="connsiteY1950" fmla="*/ 712705 h 5907136"/>
              <a:gd name="connsiteX1951" fmla="*/ 165908 w 12078891"/>
              <a:gd name="connsiteY1951" fmla="*/ 706596 h 5907136"/>
              <a:gd name="connsiteX1952" fmla="*/ 172017 w 12078891"/>
              <a:gd name="connsiteY1952" fmla="*/ 700487 h 5907136"/>
              <a:gd name="connsiteX1953" fmla="*/ 2623699 w 12078891"/>
              <a:gd name="connsiteY1953" fmla="*/ 688293 h 5907136"/>
              <a:gd name="connsiteX1954" fmla="*/ 2639989 w 12078891"/>
              <a:gd name="connsiteY1954" fmla="*/ 704583 h 5907136"/>
              <a:gd name="connsiteX1955" fmla="*/ 2623699 w 12078891"/>
              <a:gd name="connsiteY1955" fmla="*/ 719855 h 5907136"/>
              <a:gd name="connsiteX1956" fmla="*/ 2607408 w 12078891"/>
              <a:gd name="connsiteY1956" fmla="*/ 704583 h 5907136"/>
              <a:gd name="connsiteX1957" fmla="*/ 2623699 w 12078891"/>
              <a:gd name="connsiteY1957" fmla="*/ 688293 h 5907136"/>
              <a:gd name="connsiteX1958" fmla="*/ 1419236 w 12078891"/>
              <a:gd name="connsiteY1958" fmla="*/ 677084 h 5907136"/>
              <a:gd name="connsiteX1959" fmla="*/ 1435526 w 12078891"/>
              <a:gd name="connsiteY1959" fmla="*/ 693374 h 5907136"/>
              <a:gd name="connsiteX1960" fmla="*/ 1419236 w 12078891"/>
              <a:gd name="connsiteY1960" fmla="*/ 709664 h 5907136"/>
              <a:gd name="connsiteX1961" fmla="*/ 1402946 w 12078891"/>
              <a:gd name="connsiteY1961" fmla="*/ 693374 h 5907136"/>
              <a:gd name="connsiteX1962" fmla="*/ 1419236 w 12078891"/>
              <a:gd name="connsiteY1962" fmla="*/ 677084 h 5907136"/>
              <a:gd name="connsiteX1963" fmla="*/ 221959 w 12078891"/>
              <a:gd name="connsiteY1963" fmla="*/ 674041 h 5907136"/>
              <a:gd name="connsiteX1964" fmla="*/ 236212 w 12078891"/>
              <a:gd name="connsiteY1964" fmla="*/ 688294 h 5907136"/>
              <a:gd name="connsiteX1965" fmla="*/ 221959 w 12078891"/>
              <a:gd name="connsiteY1965" fmla="*/ 702548 h 5907136"/>
              <a:gd name="connsiteX1966" fmla="*/ 207705 w 12078891"/>
              <a:gd name="connsiteY1966" fmla="*/ 688294 h 5907136"/>
              <a:gd name="connsiteX1967" fmla="*/ 221959 w 12078891"/>
              <a:gd name="connsiteY1967" fmla="*/ 674041 h 5907136"/>
              <a:gd name="connsiteX1968" fmla="*/ 2549321 w 12078891"/>
              <a:gd name="connsiteY1968" fmla="*/ 666891 h 5907136"/>
              <a:gd name="connsiteX1969" fmla="*/ 2555429 w 12078891"/>
              <a:gd name="connsiteY1969" fmla="*/ 673000 h 5907136"/>
              <a:gd name="connsiteX1970" fmla="*/ 2549321 w 12078891"/>
              <a:gd name="connsiteY1970" fmla="*/ 679109 h 5907136"/>
              <a:gd name="connsiteX1971" fmla="*/ 2543212 w 12078891"/>
              <a:gd name="connsiteY1971" fmla="*/ 673000 h 5907136"/>
              <a:gd name="connsiteX1972" fmla="*/ 2549321 w 12078891"/>
              <a:gd name="connsiteY1972" fmla="*/ 666891 h 5907136"/>
              <a:gd name="connsiteX1973" fmla="*/ 1138277 w 12078891"/>
              <a:gd name="connsiteY1973" fmla="*/ 663865 h 5907136"/>
              <a:gd name="connsiteX1974" fmla="*/ 1148458 w 12078891"/>
              <a:gd name="connsiteY1974" fmla="*/ 674046 h 5907136"/>
              <a:gd name="connsiteX1975" fmla="*/ 1138277 w 12078891"/>
              <a:gd name="connsiteY1975" fmla="*/ 684227 h 5907136"/>
              <a:gd name="connsiteX1976" fmla="*/ 1128096 w 12078891"/>
              <a:gd name="connsiteY1976" fmla="*/ 674046 h 5907136"/>
              <a:gd name="connsiteX1977" fmla="*/ 1138277 w 12078891"/>
              <a:gd name="connsiteY1977" fmla="*/ 663865 h 5907136"/>
              <a:gd name="connsiteX1978" fmla="*/ 4785103 w 12078891"/>
              <a:gd name="connsiteY1978" fmla="*/ 656710 h 5907136"/>
              <a:gd name="connsiteX1979" fmla="*/ 4789176 w 12078891"/>
              <a:gd name="connsiteY1979" fmla="*/ 660782 h 5907136"/>
              <a:gd name="connsiteX1980" fmla="*/ 4785103 w 12078891"/>
              <a:gd name="connsiteY1980" fmla="*/ 664855 h 5907136"/>
              <a:gd name="connsiteX1981" fmla="*/ 4781032 w 12078891"/>
              <a:gd name="connsiteY1981" fmla="*/ 660782 h 5907136"/>
              <a:gd name="connsiteX1982" fmla="*/ 4785103 w 12078891"/>
              <a:gd name="connsiteY1982" fmla="*/ 656710 h 5907136"/>
              <a:gd name="connsiteX1983" fmla="*/ 6443616 w 12078891"/>
              <a:gd name="connsiteY1983" fmla="*/ 651641 h 5907136"/>
              <a:gd name="connsiteX1984" fmla="*/ 6455832 w 12078891"/>
              <a:gd name="connsiteY1984" fmla="*/ 663859 h 5907136"/>
              <a:gd name="connsiteX1985" fmla="*/ 6443616 w 12078891"/>
              <a:gd name="connsiteY1985" fmla="*/ 676076 h 5907136"/>
              <a:gd name="connsiteX1986" fmla="*/ 6431398 w 12078891"/>
              <a:gd name="connsiteY1986" fmla="*/ 663859 h 5907136"/>
              <a:gd name="connsiteX1987" fmla="*/ 6443616 w 12078891"/>
              <a:gd name="connsiteY1987" fmla="*/ 651641 h 5907136"/>
              <a:gd name="connsiteX1988" fmla="*/ 3110366 w 12078891"/>
              <a:gd name="connsiteY1988" fmla="*/ 648590 h 5907136"/>
              <a:gd name="connsiteX1989" fmla="*/ 3124621 w 12078891"/>
              <a:gd name="connsiteY1989" fmla="*/ 662844 h 5907136"/>
              <a:gd name="connsiteX1990" fmla="*/ 3110366 w 12078891"/>
              <a:gd name="connsiteY1990" fmla="*/ 677097 h 5907136"/>
              <a:gd name="connsiteX1991" fmla="*/ 3096114 w 12078891"/>
              <a:gd name="connsiteY1991" fmla="*/ 662844 h 5907136"/>
              <a:gd name="connsiteX1992" fmla="*/ 3110366 w 12078891"/>
              <a:gd name="connsiteY1992" fmla="*/ 648590 h 5907136"/>
              <a:gd name="connsiteX1993" fmla="*/ 4397201 w 12078891"/>
              <a:gd name="connsiteY1993" fmla="*/ 629220 h 5907136"/>
              <a:gd name="connsiteX1994" fmla="*/ 4401274 w 12078891"/>
              <a:gd name="connsiteY1994" fmla="*/ 633293 h 5907136"/>
              <a:gd name="connsiteX1995" fmla="*/ 4397201 w 12078891"/>
              <a:gd name="connsiteY1995" fmla="*/ 637365 h 5907136"/>
              <a:gd name="connsiteX1996" fmla="*/ 4393129 w 12078891"/>
              <a:gd name="connsiteY1996" fmla="*/ 633293 h 5907136"/>
              <a:gd name="connsiteX1997" fmla="*/ 4397201 w 12078891"/>
              <a:gd name="connsiteY1997" fmla="*/ 629220 h 5907136"/>
              <a:gd name="connsiteX1998" fmla="*/ 743181 w 12078891"/>
              <a:gd name="connsiteY1998" fmla="*/ 564060 h 5907136"/>
              <a:gd name="connsiteX1999" fmla="*/ 748271 w 12078891"/>
              <a:gd name="connsiteY1999" fmla="*/ 568132 h 5907136"/>
              <a:gd name="connsiteX2000" fmla="*/ 743181 w 12078891"/>
              <a:gd name="connsiteY2000" fmla="*/ 572205 h 5907136"/>
              <a:gd name="connsiteX2001" fmla="*/ 738090 w 12078891"/>
              <a:gd name="connsiteY2001" fmla="*/ 568132 h 5907136"/>
              <a:gd name="connsiteX2002" fmla="*/ 743181 w 12078891"/>
              <a:gd name="connsiteY2002" fmla="*/ 564060 h 5907136"/>
              <a:gd name="connsiteX2003" fmla="*/ 5325756 w 12078891"/>
              <a:gd name="connsiteY2003" fmla="*/ 552890 h 5907136"/>
              <a:gd name="connsiteX2004" fmla="*/ 5378697 w 12078891"/>
              <a:gd name="connsiteY2004" fmla="*/ 604813 h 5907136"/>
              <a:gd name="connsiteX2005" fmla="*/ 5325756 w 12078891"/>
              <a:gd name="connsiteY2005" fmla="*/ 656737 h 5907136"/>
              <a:gd name="connsiteX2006" fmla="*/ 5272813 w 12078891"/>
              <a:gd name="connsiteY2006" fmla="*/ 604813 h 5907136"/>
              <a:gd name="connsiteX2007" fmla="*/ 5325756 w 12078891"/>
              <a:gd name="connsiteY2007" fmla="*/ 552890 h 5907136"/>
              <a:gd name="connsiteX2008" fmla="*/ 777848 w 12078891"/>
              <a:gd name="connsiteY2008" fmla="*/ 531504 h 5907136"/>
              <a:gd name="connsiteX2009" fmla="*/ 797192 w 12078891"/>
              <a:gd name="connsiteY2009" fmla="*/ 550848 h 5907136"/>
              <a:gd name="connsiteX2010" fmla="*/ 777848 w 12078891"/>
              <a:gd name="connsiteY2010" fmla="*/ 570192 h 5907136"/>
              <a:gd name="connsiteX2011" fmla="*/ 758504 w 12078891"/>
              <a:gd name="connsiteY2011" fmla="*/ 550848 h 5907136"/>
              <a:gd name="connsiteX2012" fmla="*/ 777848 w 12078891"/>
              <a:gd name="connsiteY2012" fmla="*/ 531504 h 5907136"/>
              <a:gd name="connsiteX2013" fmla="*/ 10168903 w 12078891"/>
              <a:gd name="connsiteY2013" fmla="*/ 524376 h 5907136"/>
              <a:gd name="connsiteX2014" fmla="*/ 10175013 w 12078891"/>
              <a:gd name="connsiteY2014" fmla="*/ 530485 h 5907136"/>
              <a:gd name="connsiteX2015" fmla="*/ 10168903 w 12078891"/>
              <a:gd name="connsiteY2015" fmla="*/ 536594 h 5907136"/>
              <a:gd name="connsiteX2016" fmla="*/ 10162795 w 12078891"/>
              <a:gd name="connsiteY2016" fmla="*/ 530485 h 5907136"/>
              <a:gd name="connsiteX2017" fmla="*/ 10168903 w 12078891"/>
              <a:gd name="connsiteY2017" fmla="*/ 524376 h 5907136"/>
              <a:gd name="connsiteX2018" fmla="*/ 6053676 w 12078891"/>
              <a:gd name="connsiteY2018" fmla="*/ 522319 h 5907136"/>
              <a:gd name="connsiteX2019" fmla="*/ 6058766 w 12078891"/>
              <a:gd name="connsiteY2019" fmla="*/ 527410 h 5907136"/>
              <a:gd name="connsiteX2020" fmla="*/ 6053676 w 12078891"/>
              <a:gd name="connsiteY2020" fmla="*/ 532500 h 5907136"/>
              <a:gd name="connsiteX2021" fmla="*/ 6048585 w 12078891"/>
              <a:gd name="connsiteY2021" fmla="*/ 527410 h 5907136"/>
              <a:gd name="connsiteX2022" fmla="*/ 6053676 w 12078891"/>
              <a:gd name="connsiteY2022" fmla="*/ 522319 h 5907136"/>
              <a:gd name="connsiteX2023" fmla="*/ 2166508 w 12078891"/>
              <a:gd name="connsiteY2023" fmla="*/ 516210 h 5907136"/>
              <a:gd name="connsiteX2024" fmla="*/ 2168544 w 12078891"/>
              <a:gd name="connsiteY2024" fmla="*/ 518246 h 5907136"/>
              <a:gd name="connsiteX2025" fmla="*/ 2166508 w 12078891"/>
              <a:gd name="connsiteY2025" fmla="*/ 520282 h 5907136"/>
              <a:gd name="connsiteX2026" fmla="*/ 2164472 w 12078891"/>
              <a:gd name="connsiteY2026" fmla="*/ 518246 h 5907136"/>
              <a:gd name="connsiteX2027" fmla="*/ 2166508 w 12078891"/>
              <a:gd name="connsiteY2027" fmla="*/ 516210 h 5907136"/>
              <a:gd name="connsiteX2028" fmla="*/ 8592859 w 12078891"/>
              <a:gd name="connsiteY2028" fmla="*/ 508092 h 5907136"/>
              <a:gd name="connsiteX2029" fmla="*/ 8617294 w 12078891"/>
              <a:gd name="connsiteY2029" fmla="*/ 532528 h 5907136"/>
              <a:gd name="connsiteX2030" fmla="*/ 8592859 w 12078891"/>
              <a:gd name="connsiteY2030" fmla="*/ 556963 h 5907136"/>
              <a:gd name="connsiteX2031" fmla="*/ 8568424 w 12078891"/>
              <a:gd name="connsiteY2031" fmla="*/ 532528 h 5907136"/>
              <a:gd name="connsiteX2032" fmla="*/ 8592859 w 12078891"/>
              <a:gd name="connsiteY2032" fmla="*/ 508092 h 5907136"/>
              <a:gd name="connsiteX2033" fmla="*/ 6066913 w 12078891"/>
              <a:gd name="connsiteY2033" fmla="*/ 493836 h 5907136"/>
              <a:gd name="connsiteX2034" fmla="*/ 6081166 w 12078891"/>
              <a:gd name="connsiteY2034" fmla="*/ 508090 h 5907136"/>
              <a:gd name="connsiteX2035" fmla="*/ 6066913 w 12078891"/>
              <a:gd name="connsiteY2035" fmla="*/ 522343 h 5907136"/>
              <a:gd name="connsiteX2036" fmla="*/ 6052659 w 12078891"/>
              <a:gd name="connsiteY2036" fmla="*/ 508090 h 5907136"/>
              <a:gd name="connsiteX2037" fmla="*/ 6066913 w 12078891"/>
              <a:gd name="connsiteY2037" fmla="*/ 493836 h 5907136"/>
              <a:gd name="connsiteX2038" fmla="*/ 6723597 w 12078891"/>
              <a:gd name="connsiteY2038" fmla="*/ 480603 h 5907136"/>
              <a:gd name="connsiteX2039" fmla="*/ 6743960 w 12078891"/>
              <a:gd name="connsiteY2039" fmla="*/ 500965 h 5907136"/>
              <a:gd name="connsiteX2040" fmla="*/ 6723597 w 12078891"/>
              <a:gd name="connsiteY2040" fmla="*/ 521329 h 5907136"/>
              <a:gd name="connsiteX2041" fmla="*/ 6703235 w 12078891"/>
              <a:gd name="connsiteY2041" fmla="*/ 500965 h 5907136"/>
              <a:gd name="connsiteX2042" fmla="*/ 6723597 w 12078891"/>
              <a:gd name="connsiteY2042" fmla="*/ 480603 h 5907136"/>
              <a:gd name="connsiteX2043" fmla="*/ 10992560 w 12078891"/>
              <a:gd name="connsiteY2043" fmla="*/ 476531 h 5907136"/>
              <a:gd name="connsiteX2044" fmla="*/ 10997650 w 12078891"/>
              <a:gd name="connsiteY2044" fmla="*/ 481622 h 5907136"/>
              <a:gd name="connsiteX2045" fmla="*/ 10992560 w 12078891"/>
              <a:gd name="connsiteY2045" fmla="*/ 486712 h 5907136"/>
              <a:gd name="connsiteX2046" fmla="*/ 10987469 w 12078891"/>
              <a:gd name="connsiteY2046" fmla="*/ 481622 h 5907136"/>
              <a:gd name="connsiteX2047" fmla="*/ 10992560 w 12078891"/>
              <a:gd name="connsiteY2047" fmla="*/ 476531 h 5907136"/>
              <a:gd name="connsiteX2048" fmla="*/ 3592921 w 12078891"/>
              <a:gd name="connsiteY2048" fmla="*/ 475498 h 5907136"/>
              <a:gd name="connsiteX2049" fmla="*/ 3681491 w 12078891"/>
              <a:gd name="connsiteY2049" fmla="*/ 563056 h 5907136"/>
              <a:gd name="connsiteX2050" fmla="*/ 3592921 w 12078891"/>
              <a:gd name="connsiteY2050" fmla="*/ 650613 h 5907136"/>
              <a:gd name="connsiteX2051" fmla="*/ 3504350 w 12078891"/>
              <a:gd name="connsiteY2051" fmla="*/ 563056 h 5907136"/>
              <a:gd name="connsiteX2052" fmla="*/ 3592921 w 12078891"/>
              <a:gd name="connsiteY2052" fmla="*/ 475498 h 5907136"/>
              <a:gd name="connsiteX2053" fmla="*/ 4326963 w 12078891"/>
              <a:gd name="connsiteY2053" fmla="*/ 471433 h 5907136"/>
              <a:gd name="connsiteX2054" fmla="*/ 4346306 w 12078891"/>
              <a:gd name="connsiteY2054" fmla="*/ 490777 h 5907136"/>
              <a:gd name="connsiteX2055" fmla="*/ 4326963 w 12078891"/>
              <a:gd name="connsiteY2055" fmla="*/ 510122 h 5907136"/>
              <a:gd name="connsiteX2056" fmla="*/ 4307663 w 12078891"/>
              <a:gd name="connsiteY2056" fmla="*/ 490777 h 5907136"/>
              <a:gd name="connsiteX2057" fmla="*/ 4326963 w 12078891"/>
              <a:gd name="connsiteY2057" fmla="*/ 471433 h 5907136"/>
              <a:gd name="connsiteX2058" fmla="*/ 427563 w 12078891"/>
              <a:gd name="connsiteY2058" fmla="*/ 469375 h 5907136"/>
              <a:gd name="connsiteX2059" fmla="*/ 428581 w 12078891"/>
              <a:gd name="connsiteY2059" fmla="*/ 470393 h 5907136"/>
              <a:gd name="connsiteX2060" fmla="*/ 427563 w 12078891"/>
              <a:gd name="connsiteY2060" fmla="*/ 471411 h 5907136"/>
              <a:gd name="connsiteX2061" fmla="*/ 426545 w 12078891"/>
              <a:gd name="connsiteY2061" fmla="*/ 470393 h 5907136"/>
              <a:gd name="connsiteX2062" fmla="*/ 427563 w 12078891"/>
              <a:gd name="connsiteY2062" fmla="*/ 469375 h 5907136"/>
              <a:gd name="connsiteX2063" fmla="*/ 2938242 w 12078891"/>
              <a:gd name="connsiteY2063" fmla="*/ 457159 h 5907136"/>
              <a:gd name="connsiteX2064" fmla="*/ 2944351 w 12078891"/>
              <a:gd name="connsiteY2064" fmla="*/ 462250 h 5907136"/>
              <a:gd name="connsiteX2065" fmla="*/ 2938242 w 12078891"/>
              <a:gd name="connsiteY2065" fmla="*/ 467340 h 5907136"/>
              <a:gd name="connsiteX2066" fmla="*/ 2932133 w 12078891"/>
              <a:gd name="connsiteY2066" fmla="*/ 462250 h 5907136"/>
              <a:gd name="connsiteX2067" fmla="*/ 2938242 w 12078891"/>
              <a:gd name="connsiteY2067" fmla="*/ 457159 h 5907136"/>
              <a:gd name="connsiteX2068" fmla="*/ 2512732 w 12078891"/>
              <a:gd name="connsiteY2068" fmla="*/ 403224 h 5907136"/>
              <a:gd name="connsiteX2069" fmla="*/ 2518840 w 12078891"/>
              <a:gd name="connsiteY2069" fmla="*/ 409333 h 5907136"/>
              <a:gd name="connsiteX2070" fmla="*/ 2512732 w 12078891"/>
              <a:gd name="connsiteY2070" fmla="*/ 415441 h 5907136"/>
              <a:gd name="connsiteX2071" fmla="*/ 2506624 w 12078891"/>
              <a:gd name="connsiteY2071" fmla="*/ 409333 h 5907136"/>
              <a:gd name="connsiteX2072" fmla="*/ 2512732 w 12078891"/>
              <a:gd name="connsiteY2072" fmla="*/ 403224 h 5907136"/>
              <a:gd name="connsiteX2073" fmla="*/ 5816456 w 12078891"/>
              <a:gd name="connsiteY2073" fmla="*/ 403200 h 5907136"/>
              <a:gd name="connsiteX2074" fmla="*/ 5825619 w 12078891"/>
              <a:gd name="connsiteY2074" fmla="*/ 412363 h 5907136"/>
              <a:gd name="connsiteX2075" fmla="*/ 5816456 w 12078891"/>
              <a:gd name="connsiteY2075" fmla="*/ 421526 h 5907136"/>
              <a:gd name="connsiteX2076" fmla="*/ 5807293 w 12078891"/>
              <a:gd name="connsiteY2076" fmla="*/ 412363 h 5907136"/>
              <a:gd name="connsiteX2077" fmla="*/ 5816456 w 12078891"/>
              <a:gd name="connsiteY2077" fmla="*/ 403200 h 5907136"/>
              <a:gd name="connsiteX2078" fmla="*/ 8714015 w 12078891"/>
              <a:gd name="connsiteY2078" fmla="*/ 402208 h 5907136"/>
              <a:gd name="connsiteX2079" fmla="*/ 8722160 w 12078891"/>
              <a:gd name="connsiteY2079" fmla="*/ 410353 h 5907136"/>
              <a:gd name="connsiteX2080" fmla="*/ 8714015 w 12078891"/>
              <a:gd name="connsiteY2080" fmla="*/ 418498 h 5907136"/>
              <a:gd name="connsiteX2081" fmla="*/ 8705870 w 12078891"/>
              <a:gd name="connsiteY2081" fmla="*/ 410353 h 5907136"/>
              <a:gd name="connsiteX2082" fmla="*/ 8714015 w 12078891"/>
              <a:gd name="connsiteY2082" fmla="*/ 402208 h 5907136"/>
              <a:gd name="connsiteX2083" fmla="*/ 9278052 w 12078891"/>
              <a:gd name="connsiteY2083" fmla="*/ 383876 h 5907136"/>
              <a:gd name="connsiteX2084" fmla="*/ 9279070 w 12078891"/>
              <a:gd name="connsiteY2084" fmla="*/ 384894 h 5907136"/>
              <a:gd name="connsiteX2085" fmla="*/ 9278052 w 12078891"/>
              <a:gd name="connsiteY2085" fmla="*/ 385912 h 5907136"/>
              <a:gd name="connsiteX2086" fmla="*/ 9277034 w 12078891"/>
              <a:gd name="connsiteY2086" fmla="*/ 384894 h 5907136"/>
              <a:gd name="connsiteX2087" fmla="*/ 9278052 w 12078891"/>
              <a:gd name="connsiteY2087" fmla="*/ 383876 h 5907136"/>
              <a:gd name="connsiteX2088" fmla="*/ 8419779 w 12078891"/>
              <a:gd name="connsiteY2088" fmla="*/ 378786 h 5907136"/>
              <a:gd name="connsiteX2089" fmla="*/ 8434033 w 12078891"/>
              <a:gd name="connsiteY2089" fmla="*/ 393040 h 5907136"/>
              <a:gd name="connsiteX2090" fmla="*/ 8419779 w 12078891"/>
              <a:gd name="connsiteY2090" fmla="*/ 407293 h 5907136"/>
              <a:gd name="connsiteX2091" fmla="*/ 8405525 w 12078891"/>
              <a:gd name="connsiteY2091" fmla="*/ 393040 h 5907136"/>
              <a:gd name="connsiteX2092" fmla="*/ 8419779 w 12078891"/>
              <a:gd name="connsiteY2092" fmla="*/ 378786 h 5907136"/>
              <a:gd name="connsiteX2093" fmla="*/ 4043916 w 12078891"/>
              <a:gd name="connsiteY2093" fmla="*/ 366546 h 5907136"/>
              <a:gd name="connsiteX2094" fmla="*/ 4059189 w 12078891"/>
              <a:gd name="connsiteY2094" fmla="*/ 381818 h 5907136"/>
              <a:gd name="connsiteX2095" fmla="*/ 4043916 w 12078891"/>
              <a:gd name="connsiteY2095" fmla="*/ 397090 h 5907136"/>
              <a:gd name="connsiteX2096" fmla="*/ 4028645 w 12078891"/>
              <a:gd name="connsiteY2096" fmla="*/ 381818 h 5907136"/>
              <a:gd name="connsiteX2097" fmla="*/ 4043916 w 12078891"/>
              <a:gd name="connsiteY2097" fmla="*/ 366546 h 5907136"/>
              <a:gd name="connsiteX2098" fmla="*/ 5531384 w 12078891"/>
              <a:gd name="connsiteY2098" fmla="*/ 355348 h 5907136"/>
              <a:gd name="connsiteX2099" fmla="*/ 5548692 w 12078891"/>
              <a:gd name="connsiteY2099" fmla="*/ 372656 h 5907136"/>
              <a:gd name="connsiteX2100" fmla="*/ 5531384 w 12078891"/>
              <a:gd name="connsiteY2100" fmla="*/ 389964 h 5907136"/>
              <a:gd name="connsiteX2101" fmla="*/ 5514076 w 12078891"/>
              <a:gd name="connsiteY2101" fmla="*/ 372656 h 5907136"/>
              <a:gd name="connsiteX2102" fmla="*/ 5531384 w 12078891"/>
              <a:gd name="connsiteY2102" fmla="*/ 355348 h 5907136"/>
              <a:gd name="connsiteX2103" fmla="*/ 6608550 w 12078891"/>
              <a:gd name="connsiteY2103" fmla="*/ 325823 h 5907136"/>
              <a:gd name="connsiteX2104" fmla="*/ 6613640 w 12078891"/>
              <a:gd name="connsiteY2104" fmla="*/ 330914 h 5907136"/>
              <a:gd name="connsiteX2105" fmla="*/ 6608550 w 12078891"/>
              <a:gd name="connsiteY2105" fmla="*/ 336004 h 5907136"/>
              <a:gd name="connsiteX2106" fmla="*/ 6603459 w 12078891"/>
              <a:gd name="connsiteY2106" fmla="*/ 330914 h 5907136"/>
              <a:gd name="connsiteX2107" fmla="*/ 6608550 w 12078891"/>
              <a:gd name="connsiteY2107" fmla="*/ 325823 h 5907136"/>
              <a:gd name="connsiteX2108" fmla="*/ 7003580 w 12078891"/>
              <a:gd name="connsiteY2108" fmla="*/ 314648 h 5907136"/>
              <a:gd name="connsiteX2109" fmla="*/ 7015796 w 12078891"/>
              <a:gd name="connsiteY2109" fmla="*/ 325847 h 5907136"/>
              <a:gd name="connsiteX2110" fmla="*/ 7003580 w 12078891"/>
              <a:gd name="connsiteY2110" fmla="*/ 337047 h 5907136"/>
              <a:gd name="connsiteX2111" fmla="*/ 6991362 w 12078891"/>
              <a:gd name="connsiteY2111" fmla="*/ 325847 h 5907136"/>
              <a:gd name="connsiteX2112" fmla="*/ 7003580 w 12078891"/>
              <a:gd name="connsiteY2112" fmla="*/ 314648 h 5907136"/>
              <a:gd name="connsiteX2113" fmla="*/ 4121368 w 12078891"/>
              <a:gd name="connsiteY2113" fmla="*/ 295307 h 5907136"/>
              <a:gd name="connsiteX2114" fmla="*/ 4136640 w 12078891"/>
              <a:gd name="connsiteY2114" fmla="*/ 309561 h 5907136"/>
              <a:gd name="connsiteX2115" fmla="*/ 4121368 w 12078891"/>
              <a:gd name="connsiteY2115" fmla="*/ 323814 h 5907136"/>
              <a:gd name="connsiteX2116" fmla="*/ 4106095 w 12078891"/>
              <a:gd name="connsiteY2116" fmla="*/ 309561 h 5907136"/>
              <a:gd name="connsiteX2117" fmla="*/ 4121368 w 12078891"/>
              <a:gd name="connsiteY2117" fmla="*/ 295307 h 5907136"/>
              <a:gd name="connsiteX2118" fmla="*/ 5311470 w 12078891"/>
              <a:gd name="connsiteY2118" fmla="*/ 293243 h 5907136"/>
              <a:gd name="connsiteX2119" fmla="*/ 5320634 w 12078891"/>
              <a:gd name="connsiteY2119" fmla="*/ 302406 h 5907136"/>
              <a:gd name="connsiteX2120" fmla="*/ 5311470 w 12078891"/>
              <a:gd name="connsiteY2120" fmla="*/ 311569 h 5907136"/>
              <a:gd name="connsiteX2121" fmla="*/ 5302308 w 12078891"/>
              <a:gd name="connsiteY2121" fmla="*/ 302406 h 5907136"/>
              <a:gd name="connsiteX2122" fmla="*/ 5311470 w 12078891"/>
              <a:gd name="connsiteY2122" fmla="*/ 293243 h 5907136"/>
              <a:gd name="connsiteX2123" fmla="*/ 9786092 w 12078891"/>
              <a:gd name="connsiteY2123" fmla="*/ 292250 h 5907136"/>
              <a:gd name="connsiteX2124" fmla="*/ 9802382 w 12078891"/>
              <a:gd name="connsiteY2124" fmla="*/ 308540 h 5907136"/>
              <a:gd name="connsiteX2125" fmla="*/ 9786092 w 12078891"/>
              <a:gd name="connsiteY2125" fmla="*/ 324830 h 5907136"/>
              <a:gd name="connsiteX2126" fmla="*/ 9769802 w 12078891"/>
              <a:gd name="connsiteY2126" fmla="*/ 308540 h 5907136"/>
              <a:gd name="connsiteX2127" fmla="*/ 9786092 w 12078891"/>
              <a:gd name="connsiteY2127" fmla="*/ 292250 h 5907136"/>
              <a:gd name="connsiteX2128" fmla="*/ 9236309 w 12078891"/>
              <a:gd name="connsiteY2128" fmla="*/ 271884 h 5907136"/>
              <a:gd name="connsiteX2129" fmla="*/ 9249545 w 12078891"/>
              <a:gd name="connsiteY2129" fmla="*/ 285119 h 5907136"/>
              <a:gd name="connsiteX2130" fmla="*/ 9236309 w 12078891"/>
              <a:gd name="connsiteY2130" fmla="*/ 298355 h 5907136"/>
              <a:gd name="connsiteX2131" fmla="*/ 9223074 w 12078891"/>
              <a:gd name="connsiteY2131" fmla="*/ 285119 h 5907136"/>
              <a:gd name="connsiteX2132" fmla="*/ 9236309 w 12078891"/>
              <a:gd name="connsiteY2132" fmla="*/ 271884 h 5907136"/>
              <a:gd name="connsiteX2133" fmla="*/ 1991444 w 12078891"/>
              <a:gd name="connsiteY2133" fmla="*/ 266797 h 5907136"/>
              <a:gd name="connsiteX2134" fmla="*/ 1998572 w 12078891"/>
              <a:gd name="connsiteY2134" fmla="*/ 273924 h 5907136"/>
              <a:gd name="connsiteX2135" fmla="*/ 1991444 w 12078891"/>
              <a:gd name="connsiteY2135" fmla="*/ 281051 h 5907136"/>
              <a:gd name="connsiteX2136" fmla="*/ 1984317 w 12078891"/>
              <a:gd name="connsiteY2136" fmla="*/ 273924 h 5907136"/>
              <a:gd name="connsiteX2137" fmla="*/ 1991444 w 12078891"/>
              <a:gd name="connsiteY2137" fmla="*/ 266797 h 5907136"/>
              <a:gd name="connsiteX2138" fmla="*/ 8223283 w 12078891"/>
              <a:gd name="connsiteY2138" fmla="*/ 262699 h 5907136"/>
              <a:gd name="connsiteX2139" fmla="*/ 8226337 w 12078891"/>
              <a:gd name="connsiteY2139" fmla="*/ 265754 h 5907136"/>
              <a:gd name="connsiteX2140" fmla="*/ 8223283 w 12078891"/>
              <a:gd name="connsiteY2140" fmla="*/ 268808 h 5907136"/>
              <a:gd name="connsiteX2141" fmla="*/ 8220229 w 12078891"/>
              <a:gd name="connsiteY2141" fmla="*/ 265754 h 5907136"/>
              <a:gd name="connsiteX2142" fmla="*/ 8223283 w 12078891"/>
              <a:gd name="connsiteY2142" fmla="*/ 262699 h 5907136"/>
              <a:gd name="connsiteX2143" fmla="*/ 3759863 w 12078891"/>
              <a:gd name="connsiteY2143" fmla="*/ 253535 h 5907136"/>
              <a:gd name="connsiteX2144" fmla="*/ 3764952 w 12078891"/>
              <a:gd name="connsiteY2144" fmla="*/ 258626 h 5907136"/>
              <a:gd name="connsiteX2145" fmla="*/ 3759863 w 12078891"/>
              <a:gd name="connsiteY2145" fmla="*/ 263716 h 5907136"/>
              <a:gd name="connsiteX2146" fmla="*/ 3754772 w 12078891"/>
              <a:gd name="connsiteY2146" fmla="*/ 258626 h 5907136"/>
              <a:gd name="connsiteX2147" fmla="*/ 3759863 w 12078891"/>
              <a:gd name="connsiteY2147" fmla="*/ 253535 h 5907136"/>
              <a:gd name="connsiteX2148" fmla="*/ 7655174 w 12078891"/>
              <a:gd name="connsiteY2148" fmla="*/ 243355 h 5907136"/>
              <a:gd name="connsiteX2149" fmla="*/ 7658228 w 12078891"/>
              <a:gd name="connsiteY2149" fmla="*/ 246410 h 5907136"/>
              <a:gd name="connsiteX2150" fmla="*/ 7655174 w 12078891"/>
              <a:gd name="connsiteY2150" fmla="*/ 249464 h 5907136"/>
              <a:gd name="connsiteX2151" fmla="*/ 7652119 w 12078891"/>
              <a:gd name="connsiteY2151" fmla="*/ 246410 h 5907136"/>
              <a:gd name="connsiteX2152" fmla="*/ 7655174 w 12078891"/>
              <a:gd name="connsiteY2152" fmla="*/ 243355 h 5907136"/>
              <a:gd name="connsiteX2153" fmla="*/ 1998518 w 12078891"/>
              <a:gd name="connsiteY2153" fmla="*/ 237245 h 5907136"/>
              <a:gd name="connsiteX2154" fmla="*/ 2007681 w 12078891"/>
              <a:gd name="connsiteY2154" fmla="*/ 246408 h 5907136"/>
              <a:gd name="connsiteX2155" fmla="*/ 1998518 w 12078891"/>
              <a:gd name="connsiteY2155" fmla="*/ 255571 h 5907136"/>
              <a:gd name="connsiteX2156" fmla="*/ 1989355 w 12078891"/>
              <a:gd name="connsiteY2156" fmla="*/ 246408 h 5907136"/>
              <a:gd name="connsiteX2157" fmla="*/ 1998518 w 12078891"/>
              <a:gd name="connsiteY2157" fmla="*/ 237245 h 5907136"/>
              <a:gd name="connsiteX2158" fmla="*/ 1157580 w 12078891"/>
              <a:gd name="connsiteY2158" fmla="*/ 234204 h 5907136"/>
              <a:gd name="connsiteX2159" fmla="*/ 1195251 w 12078891"/>
              <a:gd name="connsiteY2159" fmla="*/ 270856 h 5907136"/>
              <a:gd name="connsiteX2160" fmla="*/ 1157580 w 12078891"/>
              <a:gd name="connsiteY2160" fmla="*/ 307508 h 5907136"/>
              <a:gd name="connsiteX2161" fmla="*/ 1119910 w 12078891"/>
              <a:gd name="connsiteY2161" fmla="*/ 270856 h 5907136"/>
              <a:gd name="connsiteX2162" fmla="*/ 1157580 w 12078891"/>
              <a:gd name="connsiteY2162" fmla="*/ 234204 h 5907136"/>
              <a:gd name="connsiteX2163" fmla="*/ 961058 w 12078891"/>
              <a:gd name="connsiteY2163" fmla="*/ 233172 h 5907136"/>
              <a:gd name="connsiteX2164" fmla="*/ 993637 w 12078891"/>
              <a:gd name="connsiteY2164" fmla="*/ 265752 h 5907136"/>
              <a:gd name="connsiteX2165" fmla="*/ 961058 w 12078891"/>
              <a:gd name="connsiteY2165" fmla="*/ 297314 h 5907136"/>
              <a:gd name="connsiteX2166" fmla="*/ 928478 w 12078891"/>
              <a:gd name="connsiteY2166" fmla="*/ 265752 h 5907136"/>
              <a:gd name="connsiteX2167" fmla="*/ 961058 w 12078891"/>
              <a:gd name="connsiteY2167" fmla="*/ 233172 h 5907136"/>
              <a:gd name="connsiteX2168" fmla="*/ 171076 w 12078891"/>
              <a:gd name="connsiteY2168" fmla="*/ 227096 h 5907136"/>
              <a:gd name="connsiteX2169" fmla="*/ 174131 w 12078891"/>
              <a:gd name="connsiteY2169" fmla="*/ 230151 h 5907136"/>
              <a:gd name="connsiteX2170" fmla="*/ 171076 w 12078891"/>
              <a:gd name="connsiteY2170" fmla="*/ 233205 h 5907136"/>
              <a:gd name="connsiteX2171" fmla="*/ 168023 w 12078891"/>
              <a:gd name="connsiteY2171" fmla="*/ 230151 h 5907136"/>
              <a:gd name="connsiteX2172" fmla="*/ 171076 w 12078891"/>
              <a:gd name="connsiteY2172" fmla="*/ 227096 h 5907136"/>
              <a:gd name="connsiteX2173" fmla="*/ 1620797 w 12078891"/>
              <a:gd name="connsiteY2173" fmla="*/ 211791 h 5907136"/>
              <a:gd name="connsiteX2174" fmla="*/ 1630978 w 12078891"/>
              <a:gd name="connsiteY2174" fmla="*/ 221973 h 5907136"/>
              <a:gd name="connsiteX2175" fmla="*/ 1620797 w 12078891"/>
              <a:gd name="connsiteY2175" fmla="*/ 232153 h 5907136"/>
              <a:gd name="connsiteX2176" fmla="*/ 1610616 w 12078891"/>
              <a:gd name="connsiteY2176" fmla="*/ 221973 h 5907136"/>
              <a:gd name="connsiteX2177" fmla="*/ 1620797 w 12078891"/>
              <a:gd name="connsiteY2177" fmla="*/ 211791 h 5907136"/>
              <a:gd name="connsiteX2178" fmla="*/ 5128210 w 12078891"/>
              <a:gd name="connsiteY2178" fmla="*/ 193466 h 5907136"/>
              <a:gd name="connsiteX2179" fmla="*/ 5140427 w 12078891"/>
              <a:gd name="connsiteY2179" fmla="*/ 205684 h 5907136"/>
              <a:gd name="connsiteX2180" fmla="*/ 5128210 w 12078891"/>
              <a:gd name="connsiteY2180" fmla="*/ 217901 h 5907136"/>
              <a:gd name="connsiteX2181" fmla="*/ 5115993 w 12078891"/>
              <a:gd name="connsiteY2181" fmla="*/ 205684 h 5907136"/>
              <a:gd name="connsiteX2182" fmla="*/ 5128210 w 12078891"/>
              <a:gd name="connsiteY2182" fmla="*/ 193466 h 5907136"/>
              <a:gd name="connsiteX2183" fmla="*/ 9614030 w 12078891"/>
              <a:gd name="connsiteY2183" fmla="*/ 138518 h 5907136"/>
              <a:gd name="connsiteX2184" fmla="*/ 9625230 w 12078891"/>
              <a:gd name="connsiteY2184" fmla="*/ 149717 h 5907136"/>
              <a:gd name="connsiteX2185" fmla="*/ 9614030 w 12078891"/>
              <a:gd name="connsiteY2185" fmla="*/ 160915 h 5907136"/>
              <a:gd name="connsiteX2186" fmla="*/ 9602831 w 12078891"/>
              <a:gd name="connsiteY2186" fmla="*/ 149717 h 5907136"/>
              <a:gd name="connsiteX2187" fmla="*/ 9614030 w 12078891"/>
              <a:gd name="connsiteY2187" fmla="*/ 138518 h 5907136"/>
              <a:gd name="connsiteX2188" fmla="*/ 3063470 w 12078891"/>
              <a:gd name="connsiteY2188" fmla="*/ 115071 h 5907136"/>
              <a:gd name="connsiteX2189" fmla="*/ 3069579 w 12078891"/>
              <a:gd name="connsiteY2189" fmla="*/ 121180 h 5907136"/>
              <a:gd name="connsiteX2190" fmla="*/ 3063470 w 12078891"/>
              <a:gd name="connsiteY2190" fmla="*/ 127289 h 5907136"/>
              <a:gd name="connsiteX2191" fmla="*/ 3057361 w 12078891"/>
              <a:gd name="connsiteY2191" fmla="*/ 121180 h 5907136"/>
              <a:gd name="connsiteX2192" fmla="*/ 3063470 w 12078891"/>
              <a:gd name="connsiteY2192" fmla="*/ 115071 h 5907136"/>
              <a:gd name="connsiteX2193" fmla="*/ 1904915 w 12078891"/>
              <a:gd name="connsiteY2193" fmla="*/ 92704 h 5907136"/>
              <a:gd name="connsiteX2194" fmla="*/ 1923240 w 12078891"/>
              <a:gd name="connsiteY2194" fmla="*/ 110012 h 5907136"/>
              <a:gd name="connsiteX2195" fmla="*/ 1904915 w 12078891"/>
              <a:gd name="connsiteY2195" fmla="*/ 127319 h 5907136"/>
              <a:gd name="connsiteX2196" fmla="*/ 1886589 w 12078891"/>
              <a:gd name="connsiteY2196" fmla="*/ 110012 h 5907136"/>
              <a:gd name="connsiteX2197" fmla="*/ 1904915 w 12078891"/>
              <a:gd name="connsiteY2197" fmla="*/ 92704 h 5907136"/>
              <a:gd name="connsiteX2198" fmla="*/ 6230829 w 12078891"/>
              <a:gd name="connsiteY2198" fmla="*/ 87605 h 5907136"/>
              <a:gd name="connsiteX2199" fmla="*/ 6238974 w 12078891"/>
              <a:gd name="connsiteY2199" fmla="*/ 95750 h 5907136"/>
              <a:gd name="connsiteX2200" fmla="*/ 6230829 w 12078891"/>
              <a:gd name="connsiteY2200" fmla="*/ 103895 h 5907136"/>
              <a:gd name="connsiteX2201" fmla="*/ 6222684 w 12078891"/>
              <a:gd name="connsiteY2201" fmla="*/ 95750 h 5907136"/>
              <a:gd name="connsiteX2202" fmla="*/ 6230829 w 12078891"/>
              <a:gd name="connsiteY2202" fmla="*/ 87605 h 5907136"/>
              <a:gd name="connsiteX2203" fmla="*/ 11171750 w 12078891"/>
              <a:gd name="connsiteY2203" fmla="*/ 86587 h 5907136"/>
              <a:gd name="connsiteX2204" fmla="*/ 11273561 w 12078891"/>
              <a:gd name="connsiteY2204" fmla="*/ 187380 h 5907136"/>
              <a:gd name="connsiteX2205" fmla="*/ 11171750 w 12078891"/>
              <a:gd name="connsiteY2205" fmla="*/ 288173 h 5907136"/>
              <a:gd name="connsiteX2206" fmla="*/ 11069938 w 12078891"/>
              <a:gd name="connsiteY2206" fmla="*/ 187380 h 5907136"/>
              <a:gd name="connsiteX2207" fmla="*/ 11171750 w 12078891"/>
              <a:gd name="connsiteY2207" fmla="*/ 86587 h 5907136"/>
              <a:gd name="connsiteX2208" fmla="*/ 3533841 w 12078891"/>
              <a:gd name="connsiteY2208" fmla="*/ 71293 h 5907136"/>
              <a:gd name="connsiteX2209" fmla="*/ 3536895 w 12078891"/>
              <a:gd name="connsiteY2209" fmla="*/ 74347 h 5907136"/>
              <a:gd name="connsiteX2210" fmla="*/ 3533841 w 12078891"/>
              <a:gd name="connsiteY2210" fmla="*/ 77402 h 5907136"/>
              <a:gd name="connsiteX2211" fmla="*/ 3530785 w 12078891"/>
              <a:gd name="connsiteY2211" fmla="*/ 74347 h 5907136"/>
              <a:gd name="connsiteX2212" fmla="*/ 3533841 w 12078891"/>
              <a:gd name="connsiteY2212" fmla="*/ 71293 h 5907136"/>
              <a:gd name="connsiteX2213" fmla="*/ 8850443 w 12078891"/>
              <a:gd name="connsiteY2213" fmla="*/ 69279 h 5907136"/>
              <a:gd name="connsiteX2214" fmla="*/ 8855533 w 12078891"/>
              <a:gd name="connsiteY2214" fmla="*/ 74370 h 5907136"/>
              <a:gd name="connsiteX2215" fmla="*/ 8850443 w 12078891"/>
              <a:gd name="connsiteY2215" fmla="*/ 79460 h 5907136"/>
              <a:gd name="connsiteX2216" fmla="*/ 8845352 w 12078891"/>
              <a:gd name="connsiteY2216" fmla="*/ 74370 h 5907136"/>
              <a:gd name="connsiteX2217" fmla="*/ 8850443 w 12078891"/>
              <a:gd name="connsiteY2217" fmla="*/ 69279 h 5907136"/>
              <a:gd name="connsiteX2218" fmla="*/ 2747929 w 12078891"/>
              <a:gd name="connsiteY2218" fmla="*/ 68269 h 5907136"/>
              <a:gd name="connsiteX2219" fmla="*/ 2770331 w 12078891"/>
              <a:gd name="connsiteY2219" fmla="*/ 90666 h 5907136"/>
              <a:gd name="connsiteX2220" fmla="*/ 2747929 w 12078891"/>
              <a:gd name="connsiteY2220" fmla="*/ 113065 h 5907136"/>
              <a:gd name="connsiteX2221" fmla="*/ 2725531 w 12078891"/>
              <a:gd name="connsiteY2221" fmla="*/ 90666 h 5907136"/>
              <a:gd name="connsiteX2222" fmla="*/ 2747929 w 12078891"/>
              <a:gd name="connsiteY2222" fmla="*/ 68269 h 5907136"/>
              <a:gd name="connsiteX2223" fmla="*/ 1222767 w 12078891"/>
              <a:gd name="connsiteY2223" fmla="*/ 68265 h 5907136"/>
              <a:gd name="connsiteX2224" fmla="*/ 1243130 w 12078891"/>
              <a:gd name="connsiteY2224" fmla="*/ 88627 h 5907136"/>
              <a:gd name="connsiteX2225" fmla="*/ 1222767 w 12078891"/>
              <a:gd name="connsiteY2225" fmla="*/ 108990 h 5907136"/>
              <a:gd name="connsiteX2226" fmla="*/ 1202406 w 12078891"/>
              <a:gd name="connsiteY2226" fmla="*/ 88627 h 5907136"/>
              <a:gd name="connsiteX2227" fmla="*/ 1222767 w 12078891"/>
              <a:gd name="connsiteY2227" fmla="*/ 68265 h 5907136"/>
              <a:gd name="connsiteX2228" fmla="*/ 11961807 w 12078891"/>
              <a:gd name="connsiteY2228" fmla="*/ 59105 h 5907136"/>
              <a:gd name="connsiteX2229" fmla="*/ 11982170 w 12078891"/>
              <a:gd name="connsiteY2229" fmla="*/ 79467 h 5907136"/>
              <a:gd name="connsiteX2230" fmla="*/ 11961807 w 12078891"/>
              <a:gd name="connsiteY2230" fmla="*/ 99830 h 5907136"/>
              <a:gd name="connsiteX2231" fmla="*/ 11941445 w 12078891"/>
              <a:gd name="connsiteY2231" fmla="*/ 79467 h 5907136"/>
              <a:gd name="connsiteX2232" fmla="*/ 11961807 w 12078891"/>
              <a:gd name="connsiteY2232" fmla="*/ 59105 h 5907136"/>
              <a:gd name="connsiteX2233" fmla="*/ 2790665 w 12078891"/>
              <a:gd name="connsiteY2233" fmla="*/ 54007 h 5907136"/>
              <a:gd name="connsiteX2234" fmla="*/ 2803901 w 12078891"/>
              <a:gd name="connsiteY2234" fmla="*/ 67243 h 5907136"/>
              <a:gd name="connsiteX2235" fmla="*/ 2790665 w 12078891"/>
              <a:gd name="connsiteY2235" fmla="*/ 80478 h 5907136"/>
              <a:gd name="connsiteX2236" fmla="*/ 2777433 w 12078891"/>
              <a:gd name="connsiteY2236" fmla="*/ 67243 h 5907136"/>
              <a:gd name="connsiteX2237" fmla="*/ 2790665 w 12078891"/>
              <a:gd name="connsiteY2237" fmla="*/ 54007 h 5907136"/>
              <a:gd name="connsiteX2238" fmla="*/ 3751773 w 12078891"/>
              <a:gd name="connsiteY2238" fmla="*/ 46888 h 5907136"/>
              <a:gd name="connsiteX2239" fmla="*/ 3759917 w 12078891"/>
              <a:gd name="connsiteY2239" fmla="*/ 55033 h 5907136"/>
              <a:gd name="connsiteX2240" fmla="*/ 3751773 w 12078891"/>
              <a:gd name="connsiteY2240" fmla="*/ 63179 h 5907136"/>
              <a:gd name="connsiteX2241" fmla="*/ 3743628 w 12078891"/>
              <a:gd name="connsiteY2241" fmla="*/ 55033 h 5907136"/>
              <a:gd name="connsiteX2242" fmla="*/ 3751773 w 12078891"/>
              <a:gd name="connsiteY2242" fmla="*/ 46888 h 5907136"/>
              <a:gd name="connsiteX2243" fmla="*/ 6107637 w 12078891"/>
              <a:gd name="connsiteY2243" fmla="*/ 40750 h 5907136"/>
              <a:gd name="connsiteX2244" fmla="*/ 6113746 w 12078891"/>
              <a:gd name="connsiteY2244" fmla="*/ 46859 h 5907136"/>
              <a:gd name="connsiteX2245" fmla="*/ 6107637 w 12078891"/>
              <a:gd name="connsiteY2245" fmla="*/ 52968 h 5907136"/>
              <a:gd name="connsiteX2246" fmla="*/ 6101528 w 12078891"/>
              <a:gd name="connsiteY2246" fmla="*/ 46859 h 5907136"/>
              <a:gd name="connsiteX2247" fmla="*/ 6107637 w 12078891"/>
              <a:gd name="connsiteY2247" fmla="*/ 40750 h 5907136"/>
              <a:gd name="connsiteX2248" fmla="*/ 338029 w 12078891"/>
              <a:gd name="connsiteY2248" fmla="*/ 35685 h 5907136"/>
              <a:gd name="connsiteX2249" fmla="*/ 367554 w 12078891"/>
              <a:gd name="connsiteY2249" fmla="*/ 65210 h 5907136"/>
              <a:gd name="connsiteX2250" fmla="*/ 338029 w 12078891"/>
              <a:gd name="connsiteY2250" fmla="*/ 94736 h 5907136"/>
              <a:gd name="connsiteX2251" fmla="*/ 308504 w 12078891"/>
              <a:gd name="connsiteY2251" fmla="*/ 65210 h 5907136"/>
              <a:gd name="connsiteX2252" fmla="*/ 338029 w 12078891"/>
              <a:gd name="connsiteY2252" fmla="*/ 35685 h 5907136"/>
              <a:gd name="connsiteX2253" fmla="*/ 7914793 w 12078891"/>
              <a:gd name="connsiteY2253" fmla="*/ 30595 h 5907136"/>
              <a:gd name="connsiteX2254" fmla="*/ 7924974 w 12078891"/>
              <a:gd name="connsiteY2254" fmla="*/ 39758 h 5907136"/>
              <a:gd name="connsiteX2255" fmla="*/ 7914793 w 12078891"/>
              <a:gd name="connsiteY2255" fmla="*/ 48922 h 5907136"/>
              <a:gd name="connsiteX2256" fmla="*/ 7905630 w 12078891"/>
              <a:gd name="connsiteY2256" fmla="*/ 39758 h 5907136"/>
              <a:gd name="connsiteX2257" fmla="*/ 7914793 w 12078891"/>
              <a:gd name="connsiteY2257" fmla="*/ 30595 h 5907136"/>
              <a:gd name="connsiteX2258" fmla="*/ 631216 w 12078891"/>
              <a:gd name="connsiteY2258" fmla="*/ 38 h 5907136"/>
              <a:gd name="connsiteX2259" fmla="*/ 673977 w 12078891"/>
              <a:gd name="connsiteY2259" fmla="*/ 41781 h 5907136"/>
              <a:gd name="connsiteX2260" fmla="*/ 631216 w 12078891"/>
              <a:gd name="connsiteY2260" fmla="*/ 83523 h 5907136"/>
              <a:gd name="connsiteX2261" fmla="*/ 588455 w 12078891"/>
              <a:gd name="connsiteY2261" fmla="*/ 41781 h 5907136"/>
              <a:gd name="connsiteX2262" fmla="*/ 631216 w 12078891"/>
              <a:gd name="connsiteY2262" fmla="*/ 38 h 59071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</a:cxnLst>
            <a:rect l="l" t="t" r="r" b="b"/>
            <a:pathLst>
              <a:path w="12078891" h="5907136">
                <a:moveTo>
                  <a:pt x="3842360" y="5831795"/>
                </a:moveTo>
                <a:cubicBezTo>
                  <a:pt x="3862721" y="5831795"/>
                  <a:pt x="3880030" y="5849103"/>
                  <a:pt x="3880030" y="5869465"/>
                </a:cubicBezTo>
                <a:cubicBezTo>
                  <a:pt x="3880030" y="5889828"/>
                  <a:pt x="3863739" y="5907136"/>
                  <a:pt x="3842360" y="5907136"/>
                </a:cubicBezTo>
                <a:cubicBezTo>
                  <a:pt x="3821997" y="5907136"/>
                  <a:pt x="3804687" y="5890846"/>
                  <a:pt x="3804687" y="5869465"/>
                </a:cubicBezTo>
                <a:cubicBezTo>
                  <a:pt x="3804687" y="5849103"/>
                  <a:pt x="3820979" y="5831795"/>
                  <a:pt x="3842360" y="5831795"/>
                </a:cubicBezTo>
                <a:close/>
                <a:moveTo>
                  <a:pt x="7474967" y="5830778"/>
                </a:moveTo>
                <a:cubicBezTo>
                  <a:pt x="7485148" y="5830778"/>
                  <a:pt x="7492275" y="5838923"/>
                  <a:pt x="7492275" y="5848086"/>
                </a:cubicBezTo>
                <a:cubicBezTo>
                  <a:pt x="7492275" y="5857249"/>
                  <a:pt x="7484130" y="5865394"/>
                  <a:pt x="7474967" y="5865394"/>
                </a:cubicBezTo>
                <a:cubicBezTo>
                  <a:pt x="7465804" y="5865394"/>
                  <a:pt x="7457659" y="5858267"/>
                  <a:pt x="7457659" y="5848086"/>
                </a:cubicBezTo>
                <a:cubicBezTo>
                  <a:pt x="7457659" y="5838923"/>
                  <a:pt x="7465804" y="5830778"/>
                  <a:pt x="7474967" y="5830778"/>
                </a:cubicBezTo>
                <a:close/>
                <a:moveTo>
                  <a:pt x="8992978" y="5793107"/>
                </a:moveTo>
                <a:cubicBezTo>
                  <a:pt x="8996033" y="5793107"/>
                  <a:pt x="8999088" y="5795143"/>
                  <a:pt x="8999088" y="5799215"/>
                </a:cubicBezTo>
                <a:cubicBezTo>
                  <a:pt x="8999088" y="5802270"/>
                  <a:pt x="8996033" y="5805325"/>
                  <a:pt x="8992978" y="5805325"/>
                </a:cubicBezTo>
                <a:cubicBezTo>
                  <a:pt x="8989924" y="5805325"/>
                  <a:pt x="8986870" y="5802270"/>
                  <a:pt x="8986870" y="5799215"/>
                </a:cubicBezTo>
                <a:cubicBezTo>
                  <a:pt x="8986870" y="5796161"/>
                  <a:pt x="8989924" y="5793107"/>
                  <a:pt x="8992978" y="5793107"/>
                </a:cubicBezTo>
                <a:close/>
                <a:moveTo>
                  <a:pt x="10305331" y="5791071"/>
                </a:moveTo>
                <a:cubicBezTo>
                  <a:pt x="10316531" y="5791071"/>
                  <a:pt x="10324675" y="5800234"/>
                  <a:pt x="10324675" y="5810415"/>
                </a:cubicBezTo>
                <a:cubicBezTo>
                  <a:pt x="10324675" y="5820597"/>
                  <a:pt x="10316531" y="5829759"/>
                  <a:pt x="10305331" y="5829759"/>
                </a:cubicBezTo>
                <a:cubicBezTo>
                  <a:pt x="10295150" y="5829759"/>
                  <a:pt x="10285987" y="5821615"/>
                  <a:pt x="10285987" y="5810415"/>
                </a:cubicBezTo>
                <a:cubicBezTo>
                  <a:pt x="10285987" y="5800234"/>
                  <a:pt x="10294132" y="5791071"/>
                  <a:pt x="10305331" y="5791071"/>
                </a:cubicBezTo>
                <a:close/>
                <a:moveTo>
                  <a:pt x="9101917" y="5773763"/>
                </a:moveTo>
                <a:cubicBezTo>
                  <a:pt x="9116171" y="5773763"/>
                  <a:pt x="9126352" y="5784963"/>
                  <a:pt x="9126352" y="5798198"/>
                </a:cubicBezTo>
                <a:cubicBezTo>
                  <a:pt x="9126352" y="5811433"/>
                  <a:pt x="9115152" y="5822633"/>
                  <a:pt x="9101917" y="5822633"/>
                </a:cubicBezTo>
                <a:cubicBezTo>
                  <a:pt x="9088682" y="5822633"/>
                  <a:pt x="9077482" y="5811433"/>
                  <a:pt x="9077482" y="5798198"/>
                </a:cubicBezTo>
                <a:cubicBezTo>
                  <a:pt x="9077482" y="5784963"/>
                  <a:pt x="9088682" y="5773763"/>
                  <a:pt x="9101917" y="5773763"/>
                </a:cubicBezTo>
                <a:close/>
                <a:moveTo>
                  <a:pt x="4563173" y="5765618"/>
                </a:moveTo>
                <a:cubicBezTo>
                  <a:pt x="4568264" y="5765618"/>
                  <a:pt x="4573353" y="5769691"/>
                  <a:pt x="4573353" y="5775799"/>
                </a:cubicBezTo>
                <a:cubicBezTo>
                  <a:pt x="4573353" y="5781908"/>
                  <a:pt x="4568264" y="5785980"/>
                  <a:pt x="4563173" y="5785980"/>
                </a:cubicBezTo>
                <a:cubicBezTo>
                  <a:pt x="4557062" y="5785980"/>
                  <a:pt x="4552992" y="5781908"/>
                  <a:pt x="4552992" y="5775799"/>
                </a:cubicBezTo>
                <a:cubicBezTo>
                  <a:pt x="4552992" y="5769691"/>
                  <a:pt x="4558082" y="5765618"/>
                  <a:pt x="4563173" y="5765618"/>
                </a:cubicBezTo>
                <a:close/>
                <a:moveTo>
                  <a:pt x="3667253" y="5747292"/>
                </a:moveTo>
                <a:cubicBezTo>
                  <a:pt x="3673361" y="5746274"/>
                  <a:pt x="3677432" y="5750346"/>
                  <a:pt x="3677432" y="5756455"/>
                </a:cubicBezTo>
                <a:cubicBezTo>
                  <a:pt x="3677432" y="5761546"/>
                  <a:pt x="3673361" y="5765618"/>
                  <a:pt x="3667253" y="5765618"/>
                </a:cubicBezTo>
                <a:cubicBezTo>
                  <a:pt x="3662163" y="5765618"/>
                  <a:pt x="3657072" y="5761546"/>
                  <a:pt x="3657072" y="5756455"/>
                </a:cubicBezTo>
                <a:cubicBezTo>
                  <a:pt x="3657072" y="5751365"/>
                  <a:pt x="3661143" y="5747292"/>
                  <a:pt x="3667253" y="5747292"/>
                </a:cubicBezTo>
                <a:close/>
                <a:moveTo>
                  <a:pt x="5934563" y="5691295"/>
                </a:moveTo>
                <a:cubicBezTo>
                  <a:pt x="5935581" y="5691295"/>
                  <a:pt x="5937617" y="5692313"/>
                  <a:pt x="5937617" y="5694349"/>
                </a:cubicBezTo>
                <a:cubicBezTo>
                  <a:pt x="5937617" y="5696386"/>
                  <a:pt x="5936598" y="5697403"/>
                  <a:pt x="5934563" y="5697403"/>
                </a:cubicBezTo>
                <a:cubicBezTo>
                  <a:pt x="5932526" y="5697403"/>
                  <a:pt x="5931508" y="5696386"/>
                  <a:pt x="5931508" y="5694349"/>
                </a:cubicBezTo>
                <a:cubicBezTo>
                  <a:pt x="5931508" y="5692313"/>
                  <a:pt x="5932526" y="5691295"/>
                  <a:pt x="5934563" y="5691295"/>
                </a:cubicBezTo>
                <a:close/>
                <a:moveTo>
                  <a:pt x="9720932" y="5662788"/>
                </a:moveTo>
                <a:cubicBezTo>
                  <a:pt x="9732132" y="5662788"/>
                  <a:pt x="9741295" y="5671951"/>
                  <a:pt x="9741295" y="5683150"/>
                </a:cubicBezTo>
                <a:cubicBezTo>
                  <a:pt x="9741295" y="5694349"/>
                  <a:pt x="9732132" y="5703513"/>
                  <a:pt x="9720932" y="5703513"/>
                </a:cubicBezTo>
                <a:cubicBezTo>
                  <a:pt x="9709733" y="5703513"/>
                  <a:pt x="9700570" y="5694349"/>
                  <a:pt x="9700570" y="5683150"/>
                </a:cubicBezTo>
                <a:cubicBezTo>
                  <a:pt x="9700570" y="5671951"/>
                  <a:pt x="9709733" y="5662788"/>
                  <a:pt x="9720932" y="5662788"/>
                </a:cubicBezTo>
                <a:close/>
                <a:moveTo>
                  <a:pt x="1551600" y="5657698"/>
                </a:moveTo>
                <a:cubicBezTo>
                  <a:pt x="1554653" y="5657698"/>
                  <a:pt x="1556689" y="5659734"/>
                  <a:pt x="1556689" y="5662789"/>
                </a:cubicBezTo>
                <a:cubicBezTo>
                  <a:pt x="1556689" y="5665843"/>
                  <a:pt x="1554653" y="5667879"/>
                  <a:pt x="1551600" y="5667879"/>
                </a:cubicBezTo>
                <a:cubicBezTo>
                  <a:pt x="1548544" y="5667879"/>
                  <a:pt x="1546509" y="5665843"/>
                  <a:pt x="1546509" y="5662789"/>
                </a:cubicBezTo>
                <a:cubicBezTo>
                  <a:pt x="1546509" y="5659734"/>
                  <a:pt x="1548544" y="5657698"/>
                  <a:pt x="1551600" y="5657698"/>
                </a:cubicBezTo>
                <a:close/>
                <a:moveTo>
                  <a:pt x="5617940" y="5620027"/>
                </a:moveTo>
                <a:cubicBezTo>
                  <a:pt x="5623030" y="5620027"/>
                  <a:pt x="5628121" y="5625118"/>
                  <a:pt x="5628121" y="5630208"/>
                </a:cubicBezTo>
                <a:cubicBezTo>
                  <a:pt x="5628121" y="5636317"/>
                  <a:pt x="5623030" y="5640389"/>
                  <a:pt x="5617940" y="5640389"/>
                </a:cubicBezTo>
                <a:cubicBezTo>
                  <a:pt x="5611832" y="5640389"/>
                  <a:pt x="5607759" y="5635299"/>
                  <a:pt x="5607759" y="5630208"/>
                </a:cubicBezTo>
                <a:cubicBezTo>
                  <a:pt x="5607759" y="5624100"/>
                  <a:pt x="5612850" y="5620027"/>
                  <a:pt x="5617940" y="5620027"/>
                </a:cubicBezTo>
                <a:close/>
                <a:moveTo>
                  <a:pt x="7608340" y="5584393"/>
                </a:moveTo>
                <a:cubicBezTo>
                  <a:pt x="7612413" y="5584393"/>
                  <a:pt x="7616485" y="5588466"/>
                  <a:pt x="7616485" y="5592538"/>
                </a:cubicBezTo>
                <a:cubicBezTo>
                  <a:pt x="7616485" y="5596611"/>
                  <a:pt x="7613430" y="5600683"/>
                  <a:pt x="7608340" y="5600683"/>
                </a:cubicBezTo>
                <a:cubicBezTo>
                  <a:pt x="7604268" y="5600683"/>
                  <a:pt x="7600195" y="5597628"/>
                  <a:pt x="7600195" y="5592538"/>
                </a:cubicBezTo>
                <a:cubicBezTo>
                  <a:pt x="7600195" y="5588466"/>
                  <a:pt x="7603249" y="5584393"/>
                  <a:pt x="7608340" y="5584393"/>
                </a:cubicBezTo>
                <a:close/>
                <a:moveTo>
                  <a:pt x="4031736" y="5584393"/>
                </a:moveTo>
                <a:cubicBezTo>
                  <a:pt x="4037844" y="5584393"/>
                  <a:pt x="4043953" y="5590501"/>
                  <a:pt x="4043953" y="5596611"/>
                </a:cubicBezTo>
                <a:cubicBezTo>
                  <a:pt x="4043953" y="5603737"/>
                  <a:pt x="4038861" y="5608828"/>
                  <a:pt x="4031736" y="5608828"/>
                </a:cubicBezTo>
                <a:cubicBezTo>
                  <a:pt x="4024608" y="5608828"/>
                  <a:pt x="4019517" y="5603737"/>
                  <a:pt x="4019517" y="5596611"/>
                </a:cubicBezTo>
                <a:cubicBezTo>
                  <a:pt x="4019517" y="5589484"/>
                  <a:pt x="4024608" y="5584393"/>
                  <a:pt x="4031736" y="5584393"/>
                </a:cubicBezTo>
                <a:close/>
                <a:moveTo>
                  <a:pt x="8657000" y="5577266"/>
                </a:moveTo>
                <a:cubicBezTo>
                  <a:pt x="8678381" y="5577266"/>
                  <a:pt x="8696707" y="5595592"/>
                  <a:pt x="8696707" y="5616973"/>
                </a:cubicBezTo>
                <a:cubicBezTo>
                  <a:pt x="8696707" y="5638353"/>
                  <a:pt x="8679399" y="5656679"/>
                  <a:pt x="8657000" y="5656679"/>
                </a:cubicBezTo>
                <a:cubicBezTo>
                  <a:pt x="8634601" y="5656679"/>
                  <a:pt x="8617294" y="5639371"/>
                  <a:pt x="8617294" y="5616973"/>
                </a:cubicBezTo>
                <a:cubicBezTo>
                  <a:pt x="8617294" y="5595592"/>
                  <a:pt x="8634601" y="5577266"/>
                  <a:pt x="8657000" y="5577266"/>
                </a:cubicBezTo>
                <a:close/>
                <a:moveTo>
                  <a:pt x="10814389" y="5571158"/>
                </a:moveTo>
                <a:cubicBezTo>
                  <a:pt x="10820499" y="5571158"/>
                  <a:pt x="10825589" y="5576249"/>
                  <a:pt x="10825589" y="5582357"/>
                </a:cubicBezTo>
                <a:cubicBezTo>
                  <a:pt x="10825589" y="5588466"/>
                  <a:pt x="10820499" y="5593557"/>
                  <a:pt x="10814389" y="5593557"/>
                </a:cubicBezTo>
                <a:cubicBezTo>
                  <a:pt x="10808281" y="5593557"/>
                  <a:pt x="10803190" y="5588466"/>
                  <a:pt x="10803190" y="5582357"/>
                </a:cubicBezTo>
                <a:cubicBezTo>
                  <a:pt x="10803190" y="5576249"/>
                  <a:pt x="10808281" y="5571158"/>
                  <a:pt x="10814389" y="5571158"/>
                </a:cubicBezTo>
                <a:close/>
                <a:moveTo>
                  <a:pt x="7000525" y="5501926"/>
                </a:moveTo>
                <a:cubicBezTo>
                  <a:pt x="7015797" y="5502944"/>
                  <a:pt x="7026996" y="5514143"/>
                  <a:pt x="7026996" y="5528397"/>
                </a:cubicBezTo>
                <a:cubicBezTo>
                  <a:pt x="7026996" y="5542651"/>
                  <a:pt x="7015797" y="5554868"/>
                  <a:pt x="7000525" y="5554868"/>
                </a:cubicBezTo>
                <a:cubicBezTo>
                  <a:pt x="6986272" y="5554868"/>
                  <a:pt x="6974054" y="5543669"/>
                  <a:pt x="6974054" y="5528397"/>
                </a:cubicBezTo>
                <a:cubicBezTo>
                  <a:pt x="6974054" y="5514143"/>
                  <a:pt x="6985253" y="5501926"/>
                  <a:pt x="7000525" y="5501926"/>
                </a:cubicBezTo>
                <a:close/>
                <a:moveTo>
                  <a:pt x="8101109" y="5497853"/>
                </a:moveTo>
                <a:cubicBezTo>
                  <a:pt x="8108236" y="5497853"/>
                  <a:pt x="8114345" y="5503961"/>
                  <a:pt x="8114345" y="5511088"/>
                </a:cubicBezTo>
                <a:cubicBezTo>
                  <a:pt x="8114345" y="5518215"/>
                  <a:pt x="8108236" y="5524324"/>
                  <a:pt x="8101109" y="5524324"/>
                </a:cubicBezTo>
                <a:cubicBezTo>
                  <a:pt x="8093982" y="5524324"/>
                  <a:pt x="8087874" y="5518215"/>
                  <a:pt x="8087874" y="5511088"/>
                </a:cubicBezTo>
                <a:cubicBezTo>
                  <a:pt x="8087874" y="5503961"/>
                  <a:pt x="8093982" y="5497853"/>
                  <a:pt x="8101109" y="5497853"/>
                </a:cubicBezTo>
                <a:close/>
                <a:moveTo>
                  <a:pt x="11261343" y="5462219"/>
                </a:moveTo>
                <a:cubicBezTo>
                  <a:pt x="11280687" y="5462219"/>
                  <a:pt x="11297995" y="5478509"/>
                  <a:pt x="11297995" y="5498871"/>
                </a:cubicBezTo>
                <a:cubicBezTo>
                  <a:pt x="11297995" y="5519233"/>
                  <a:pt x="11281705" y="5535524"/>
                  <a:pt x="11261343" y="5535524"/>
                </a:cubicBezTo>
                <a:cubicBezTo>
                  <a:pt x="11240981" y="5535524"/>
                  <a:pt x="11224691" y="5519233"/>
                  <a:pt x="11224691" y="5498871"/>
                </a:cubicBezTo>
                <a:cubicBezTo>
                  <a:pt x="11224691" y="5478509"/>
                  <a:pt x="11240981" y="5462219"/>
                  <a:pt x="11261343" y="5462219"/>
                </a:cubicBezTo>
                <a:close/>
                <a:moveTo>
                  <a:pt x="6980162" y="5433712"/>
                </a:moveTo>
                <a:cubicBezTo>
                  <a:pt x="6988307" y="5433712"/>
                  <a:pt x="6995434" y="5440839"/>
                  <a:pt x="6995434" y="5448984"/>
                </a:cubicBezTo>
                <a:cubicBezTo>
                  <a:pt x="6995434" y="5457129"/>
                  <a:pt x="6988307" y="5463237"/>
                  <a:pt x="6980162" y="5463237"/>
                </a:cubicBezTo>
                <a:cubicBezTo>
                  <a:pt x="6972017" y="5463237"/>
                  <a:pt x="6964890" y="5457129"/>
                  <a:pt x="6964890" y="5448984"/>
                </a:cubicBezTo>
                <a:cubicBezTo>
                  <a:pt x="6964890" y="5440839"/>
                  <a:pt x="6972017" y="5433712"/>
                  <a:pt x="6980162" y="5433712"/>
                </a:cubicBezTo>
                <a:close/>
                <a:moveTo>
                  <a:pt x="7394535" y="5431676"/>
                </a:moveTo>
                <a:cubicBezTo>
                  <a:pt x="7411843" y="5432694"/>
                  <a:pt x="7426097" y="5445930"/>
                  <a:pt x="7426097" y="5463237"/>
                </a:cubicBezTo>
                <a:cubicBezTo>
                  <a:pt x="7426097" y="5480545"/>
                  <a:pt x="7411843" y="5494799"/>
                  <a:pt x="7394535" y="5494799"/>
                </a:cubicBezTo>
                <a:cubicBezTo>
                  <a:pt x="7377227" y="5494799"/>
                  <a:pt x="7362974" y="5480545"/>
                  <a:pt x="7362974" y="5463237"/>
                </a:cubicBezTo>
                <a:cubicBezTo>
                  <a:pt x="7362974" y="5445930"/>
                  <a:pt x="7377227" y="5431676"/>
                  <a:pt x="7394535" y="5431676"/>
                </a:cubicBezTo>
                <a:close/>
                <a:moveTo>
                  <a:pt x="9262779" y="5425567"/>
                </a:moveTo>
                <a:cubicBezTo>
                  <a:pt x="9263798" y="5425567"/>
                  <a:pt x="9264816" y="5426585"/>
                  <a:pt x="9264816" y="5427603"/>
                </a:cubicBezTo>
                <a:cubicBezTo>
                  <a:pt x="9264816" y="5428621"/>
                  <a:pt x="9263798" y="5429639"/>
                  <a:pt x="9262779" y="5429639"/>
                </a:cubicBezTo>
                <a:cubicBezTo>
                  <a:pt x="9261761" y="5429639"/>
                  <a:pt x="9260743" y="5428621"/>
                  <a:pt x="9260743" y="5427603"/>
                </a:cubicBezTo>
                <a:cubicBezTo>
                  <a:pt x="9260743" y="5426585"/>
                  <a:pt x="9261761" y="5425567"/>
                  <a:pt x="9262779" y="5425567"/>
                </a:cubicBezTo>
                <a:close/>
                <a:moveTo>
                  <a:pt x="9043884" y="5381788"/>
                </a:moveTo>
                <a:cubicBezTo>
                  <a:pt x="9070356" y="5381788"/>
                  <a:pt x="9092754" y="5404187"/>
                  <a:pt x="9092754" y="5430658"/>
                </a:cubicBezTo>
                <a:cubicBezTo>
                  <a:pt x="9092754" y="5457129"/>
                  <a:pt x="9070356" y="5479528"/>
                  <a:pt x="9043884" y="5479528"/>
                </a:cubicBezTo>
                <a:cubicBezTo>
                  <a:pt x="9016395" y="5479528"/>
                  <a:pt x="8995015" y="5458147"/>
                  <a:pt x="8995015" y="5430658"/>
                </a:cubicBezTo>
                <a:cubicBezTo>
                  <a:pt x="8995015" y="5404187"/>
                  <a:pt x="9016395" y="5381788"/>
                  <a:pt x="9043884" y="5381788"/>
                </a:cubicBezTo>
                <a:close/>
                <a:moveTo>
                  <a:pt x="8166268" y="5370589"/>
                </a:moveTo>
                <a:cubicBezTo>
                  <a:pt x="8174414" y="5370589"/>
                  <a:pt x="8180522" y="5376697"/>
                  <a:pt x="8180522" y="5384843"/>
                </a:cubicBezTo>
                <a:cubicBezTo>
                  <a:pt x="8180522" y="5392988"/>
                  <a:pt x="8174414" y="5399096"/>
                  <a:pt x="8166268" y="5399096"/>
                </a:cubicBezTo>
                <a:cubicBezTo>
                  <a:pt x="8158123" y="5399096"/>
                  <a:pt x="8152015" y="5392988"/>
                  <a:pt x="8152015" y="5384843"/>
                </a:cubicBezTo>
                <a:cubicBezTo>
                  <a:pt x="8152015" y="5376697"/>
                  <a:pt x="8158123" y="5370589"/>
                  <a:pt x="8166268" y="5370589"/>
                </a:cubicBezTo>
                <a:close/>
                <a:moveTo>
                  <a:pt x="9917428" y="5332918"/>
                </a:moveTo>
                <a:cubicBezTo>
                  <a:pt x="9958153" y="5332918"/>
                  <a:pt x="9991751" y="5365498"/>
                  <a:pt x="9991751" y="5406223"/>
                </a:cubicBezTo>
                <a:cubicBezTo>
                  <a:pt x="9991751" y="5446947"/>
                  <a:pt x="9958153" y="5479527"/>
                  <a:pt x="9917428" y="5479527"/>
                </a:cubicBezTo>
                <a:cubicBezTo>
                  <a:pt x="9876704" y="5479527"/>
                  <a:pt x="9843106" y="5446947"/>
                  <a:pt x="9843106" y="5406223"/>
                </a:cubicBezTo>
                <a:cubicBezTo>
                  <a:pt x="9843106" y="5365498"/>
                  <a:pt x="9876704" y="5332918"/>
                  <a:pt x="9917428" y="5332918"/>
                </a:cubicBezTo>
                <a:close/>
                <a:moveTo>
                  <a:pt x="5489660" y="5317646"/>
                </a:moveTo>
                <a:cubicBezTo>
                  <a:pt x="5515111" y="5317646"/>
                  <a:pt x="5535474" y="5338008"/>
                  <a:pt x="5535474" y="5362443"/>
                </a:cubicBezTo>
                <a:cubicBezTo>
                  <a:pt x="5535474" y="5387896"/>
                  <a:pt x="5515111" y="5408259"/>
                  <a:pt x="5489660" y="5408259"/>
                </a:cubicBezTo>
                <a:cubicBezTo>
                  <a:pt x="5464207" y="5408259"/>
                  <a:pt x="5443845" y="5387896"/>
                  <a:pt x="5443845" y="5362443"/>
                </a:cubicBezTo>
                <a:cubicBezTo>
                  <a:pt x="5443845" y="5336990"/>
                  <a:pt x="5464207" y="5317646"/>
                  <a:pt x="5489660" y="5317646"/>
                </a:cubicBezTo>
                <a:close/>
                <a:moveTo>
                  <a:pt x="7760040" y="5273868"/>
                </a:moveTo>
                <a:cubicBezTo>
                  <a:pt x="7780402" y="5273868"/>
                  <a:pt x="7795674" y="5290158"/>
                  <a:pt x="7795674" y="5309502"/>
                </a:cubicBezTo>
                <a:cubicBezTo>
                  <a:pt x="7795674" y="5328847"/>
                  <a:pt x="7779384" y="5345136"/>
                  <a:pt x="7760040" y="5345136"/>
                </a:cubicBezTo>
                <a:cubicBezTo>
                  <a:pt x="7740696" y="5345136"/>
                  <a:pt x="7724406" y="5329864"/>
                  <a:pt x="7724406" y="5309502"/>
                </a:cubicBezTo>
                <a:cubicBezTo>
                  <a:pt x="7724406" y="5290158"/>
                  <a:pt x="7740696" y="5273868"/>
                  <a:pt x="7760040" y="5273868"/>
                </a:cubicBezTo>
                <a:close/>
                <a:moveTo>
                  <a:pt x="4548919" y="5233143"/>
                </a:moveTo>
                <a:cubicBezTo>
                  <a:pt x="4564190" y="5233143"/>
                  <a:pt x="4575387" y="5244342"/>
                  <a:pt x="4575387" y="5259614"/>
                </a:cubicBezTo>
                <a:cubicBezTo>
                  <a:pt x="4575387" y="5274886"/>
                  <a:pt x="4563173" y="5286085"/>
                  <a:pt x="4548919" y="5286085"/>
                </a:cubicBezTo>
                <a:cubicBezTo>
                  <a:pt x="4533646" y="5286085"/>
                  <a:pt x="4522446" y="5273868"/>
                  <a:pt x="4522446" y="5259614"/>
                </a:cubicBezTo>
                <a:cubicBezTo>
                  <a:pt x="4522446" y="5244342"/>
                  <a:pt x="4534664" y="5233143"/>
                  <a:pt x="4548919" y="5233143"/>
                </a:cubicBezTo>
                <a:close/>
                <a:moveTo>
                  <a:pt x="7408789" y="5131331"/>
                </a:moveTo>
                <a:cubicBezTo>
                  <a:pt x="7413880" y="5131331"/>
                  <a:pt x="7417952" y="5135404"/>
                  <a:pt x="7417952" y="5140494"/>
                </a:cubicBezTo>
                <a:cubicBezTo>
                  <a:pt x="7417952" y="5145585"/>
                  <a:pt x="7413880" y="5149657"/>
                  <a:pt x="7408789" y="5149657"/>
                </a:cubicBezTo>
                <a:cubicBezTo>
                  <a:pt x="7403699" y="5149657"/>
                  <a:pt x="7399626" y="5145585"/>
                  <a:pt x="7399626" y="5140494"/>
                </a:cubicBezTo>
                <a:cubicBezTo>
                  <a:pt x="7399626" y="5135404"/>
                  <a:pt x="7403699" y="5131331"/>
                  <a:pt x="7408789" y="5131331"/>
                </a:cubicBezTo>
                <a:close/>
                <a:moveTo>
                  <a:pt x="10433614" y="5120132"/>
                </a:moveTo>
                <a:cubicBezTo>
                  <a:pt x="10438705" y="5120132"/>
                  <a:pt x="10442776" y="5124204"/>
                  <a:pt x="10442776" y="5129295"/>
                </a:cubicBezTo>
                <a:cubicBezTo>
                  <a:pt x="10442776" y="5134385"/>
                  <a:pt x="10438705" y="5138458"/>
                  <a:pt x="10433614" y="5138458"/>
                </a:cubicBezTo>
                <a:cubicBezTo>
                  <a:pt x="10428524" y="5138458"/>
                  <a:pt x="10424451" y="5134385"/>
                  <a:pt x="10424451" y="5129295"/>
                </a:cubicBezTo>
                <a:cubicBezTo>
                  <a:pt x="10424451" y="5124204"/>
                  <a:pt x="10428524" y="5120132"/>
                  <a:pt x="10433614" y="5120132"/>
                </a:cubicBezTo>
                <a:close/>
                <a:moveTo>
                  <a:pt x="1525133" y="5095697"/>
                </a:moveTo>
                <a:cubicBezTo>
                  <a:pt x="1549568" y="5095697"/>
                  <a:pt x="1568912" y="5116059"/>
                  <a:pt x="1568912" y="5139476"/>
                </a:cubicBezTo>
                <a:cubicBezTo>
                  <a:pt x="1568912" y="5163911"/>
                  <a:pt x="1549568" y="5183255"/>
                  <a:pt x="1525133" y="5183255"/>
                </a:cubicBezTo>
                <a:cubicBezTo>
                  <a:pt x="1500698" y="5183255"/>
                  <a:pt x="1481354" y="5163911"/>
                  <a:pt x="1481354" y="5139476"/>
                </a:cubicBezTo>
                <a:cubicBezTo>
                  <a:pt x="1481354" y="5115041"/>
                  <a:pt x="1500698" y="5095697"/>
                  <a:pt x="1525133" y="5095697"/>
                </a:cubicBezTo>
                <a:close/>
                <a:moveTo>
                  <a:pt x="4545863" y="5086534"/>
                </a:moveTo>
                <a:cubicBezTo>
                  <a:pt x="4555026" y="5086534"/>
                  <a:pt x="4563168" y="5094679"/>
                  <a:pt x="4563168" y="5103842"/>
                </a:cubicBezTo>
                <a:cubicBezTo>
                  <a:pt x="4563168" y="5113005"/>
                  <a:pt x="4555026" y="5121150"/>
                  <a:pt x="4545863" y="5121150"/>
                </a:cubicBezTo>
                <a:cubicBezTo>
                  <a:pt x="4535682" y="5121150"/>
                  <a:pt x="4528555" y="5113005"/>
                  <a:pt x="4528555" y="5103842"/>
                </a:cubicBezTo>
                <a:cubicBezTo>
                  <a:pt x="4528555" y="5093661"/>
                  <a:pt x="4536700" y="5086534"/>
                  <a:pt x="4545863" y="5086534"/>
                </a:cubicBezTo>
                <a:close/>
                <a:moveTo>
                  <a:pt x="9595704" y="5048864"/>
                </a:moveTo>
                <a:cubicBezTo>
                  <a:pt x="9599777" y="5048864"/>
                  <a:pt x="9601813" y="5051918"/>
                  <a:pt x="9601813" y="5054972"/>
                </a:cubicBezTo>
                <a:cubicBezTo>
                  <a:pt x="9601813" y="5058027"/>
                  <a:pt x="9598759" y="5061081"/>
                  <a:pt x="9595704" y="5061081"/>
                </a:cubicBezTo>
                <a:cubicBezTo>
                  <a:pt x="9592650" y="5061081"/>
                  <a:pt x="9589596" y="5059045"/>
                  <a:pt x="9589596" y="5054972"/>
                </a:cubicBezTo>
                <a:cubicBezTo>
                  <a:pt x="9589596" y="5051918"/>
                  <a:pt x="9592650" y="5048864"/>
                  <a:pt x="9595704" y="5048864"/>
                </a:cubicBezTo>
                <a:close/>
                <a:moveTo>
                  <a:pt x="11474130" y="5040719"/>
                </a:moveTo>
                <a:cubicBezTo>
                  <a:pt x="11484311" y="5040719"/>
                  <a:pt x="11492456" y="5048864"/>
                  <a:pt x="11492456" y="5059046"/>
                </a:cubicBezTo>
                <a:cubicBezTo>
                  <a:pt x="11492456" y="5069227"/>
                  <a:pt x="11484311" y="5077372"/>
                  <a:pt x="11474130" y="5077372"/>
                </a:cubicBezTo>
                <a:cubicBezTo>
                  <a:pt x="11463948" y="5077372"/>
                  <a:pt x="11455803" y="5069227"/>
                  <a:pt x="11455803" y="5059046"/>
                </a:cubicBezTo>
                <a:cubicBezTo>
                  <a:pt x="11455803" y="5048864"/>
                  <a:pt x="11463948" y="5040719"/>
                  <a:pt x="11474130" y="5040719"/>
                </a:cubicBezTo>
                <a:close/>
                <a:moveTo>
                  <a:pt x="2684777" y="5038683"/>
                </a:moveTo>
                <a:cubicBezTo>
                  <a:pt x="2688848" y="5038683"/>
                  <a:pt x="2690886" y="5041737"/>
                  <a:pt x="2690886" y="5044791"/>
                </a:cubicBezTo>
                <a:cubicBezTo>
                  <a:pt x="2690886" y="5047846"/>
                  <a:pt x="2687831" y="5050900"/>
                  <a:pt x="2684777" y="5050900"/>
                </a:cubicBezTo>
                <a:cubicBezTo>
                  <a:pt x="2681723" y="5050900"/>
                  <a:pt x="2678668" y="5047846"/>
                  <a:pt x="2678668" y="5044791"/>
                </a:cubicBezTo>
                <a:cubicBezTo>
                  <a:pt x="2678668" y="5041737"/>
                  <a:pt x="2681723" y="5038683"/>
                  <a:pt x="2684777" y="5038683"/>
                </a:cubicBezTo>
                <a:close/>
                <a:moveTo>
                  <a:pt x="8718088" y="5027483"/>
                </a:moveTo>
                <a:cubicBezTo>
                  <a:pt x="8735396" y="5027483"/>
                  <a:pt x="8750668" y="5042755"/>
                  <a:pt x="8750668" y="5060063"/>
                </a:cubicBezTo>
                <a:cubicBezTo>
                  <a:pt x="8750668" y="5078389"/>
                  <a:pt x="8735396" y="5092643"/>
                  <a:pt x="8718088" y="5092643"/>
                </a:cubicBezTo>
                <a:cubicBezTo>
                  <a:pt x="8699762" y="5092643"/>
                  <a:pt x="8684490" y="5078389"/>
                  <a:pt x="8684490" y="5060063"/>
                </a:cubicBezTo>
                <a:cubicBezTo>
                  <a:pt x="8684490" y="5041737"/>
                  <a:pt x="8699762" y="5027483"/>
                  <a:pt x="8718088" y="5027483"/>
                </a:cubicBezTo>
                <a:close/>
                <a:moveTo>
                  <a:pt x="855208" y="4961306"/>
                </a:moveTo>
                <a:cubicBezTo>
                  <a:pt x="857245" y="4961306"/>
                  <a:pt x="859281" y="4963342"/>
                  <a:pt x="859281" y="4965379"/>
                </a:cubicBezTo>
                <a:cubicBezTo>
                  <a:pt x="859281" y="4967415"/>
                  <a:pt x="857245" y="4969451"/>
                  <a:pt x="855208" y="4969451"/>
                </a:cubicBezTo>
                <a:cubicBezTo>
                  <a:pt x="853172" y="4969451"/>
                  <a:pt x="851136" y="4967415"/>
                  <a:pt x="851136" y="4965379"/>
                </a:cubicBezTo>
                <a:cubicBezTo>
                  <a:pt x="851136" y="4963342"/>
                  <a:pt x="853172" y="4961306"/>
                  <a:pt x="855208" y="4961306"/>
                </a:cubicBezTo>
                <a:close/>
                <a:moveTo>
                  <a:pt x="3860690" y="4955197"/>
                </a:moveTo>
                <a:cubicBezTo>
                  <a:pt x="3867816" y="4955197"/>
                  <a:pt x="3873926" y="4961305"/>
                  <a:pt x="3873926" y="4968432"/>
                </a:cubicBezTo>
                <a:cubicBezTo>
                  <a:pt x="3873926" y="4975559"/>
                  <a:pt x="3867816" y="4981668"/>
                  <a:pt x="3860690" y="4981668"/>
                </a:cubicBezTo>
                <a:cubicBezTo>
                  <a:pt x="3853563" y="4981668"/>
                  <a:pt x="3847454" y="4975559"/>
                  <a:pt x="3847454" y="4968432"/>
                </a:cubicBezTo>
                <a:cubicBezTo>
                  <a:pt x="3847454" y="4961305"/>
                  <a:pt x="3853563" y="4955197"/>
                  <a:pt x="3860690" y="4955197"/>
                </a:cubicBezTo>
                <a:close/>
                <a:moveTo>
                  <a:pt x="428625" y="4954179"/>
                </a:moveTo>
                <a:cubicBezTo>
                  <a:pt x="459169" y="4955197"/>
                  <a:pt x="483604" y="4979632"/>
                  <a:pt x="483604" y="5009158"/>
                </a:cubicBezTo>
                <a:cubicBezTo>
                  <a:pt x="483604" y="5039701"/>
                  <a:pt x="459169" y="5064136"/>
                  <a:pt x="428625" y="5064136"/>
                </a:cubicBezTo>
                <a:cubicBezTo>
                  <a:pt x="398082" y="5064136"/>
                  <a:pt x="373647" y="5039701"/>
                  <a:pt x="373647" y="5009158"/>
                </a:cubicBezTo>
                <a:cubicBezTo>
                  <a:pt x="373647" y="4978614"/>
                  <a:pt x="398082" y="4954179"/>
                  <a:pt x="428625" y="4954179"/>
                </a:cubicBezTo>
                <a:close/>
                <a:moveTo>
                  <a:pt x="8221247" y="4935853"/>
                </a:moveTo>
                <a:cubicBezTo>
                  <a:pt x="8224301" y="4936871"/>
                  <a:pt x="8225319" y="4937889"/>
                  <a:pt x="8225319" y="4939926"/>
                </a:cubicBezTo>
                <a:cubicBezTo>
                  <a:pt x="8225319" y="4941962"/>
                  <a:pt x="8223283" y="4943998"/>
                  <a:pt x="8221247" y="4943998"/>
                </a:cubicBezTo>
                <a:cubicBezTo>
                  <a:pt x="8219210" y="4943998"/>
                  <a:pt x="8217174" y="4941962"/>
                  <a:pt x="8217174" y="4939926"/>
                </a:cubicBezTo>
                <a:cubicBezTo>
                  <a:pt x="8217174" y="4937889"/>
                  <a:pt x="8219210" y="4935853"/>
                  <a:pt x="8221247" y="4935853"/>
                </a:cubicBezTo>
                <a:close/>
                <a:moveTo>
                  <a:pt x="6571898" y="4926690"/>
                </a:moveTo>
                <a:cubicBezTo>
                  <a:pt x="6580043" y="4926690"/>
                  <a:pt x="6586152" y="4932798"/>
                  <a:pt x="6586152" y="4940943"/>
                </a:cubicBezTo>
                <a:cubicBezTo>
                  <a:pt x="6586152" y="4949088"/>
                  <a:pt x="6580043" y="4955197"/>
                  <a:pt x="6571898" y="4955197"/>
                </a:cubicBezTo>
                <a:cubicBezTo>
                  <a:pt x="6563753" y="4955197"/>
                  <a:pt x="6557644" y="4949088"/>
                  <a:pt x="6557644" y="4940943"/>
                </a:cubicBezTo>
                <a:cubicBezTo>
                  <a:pt x="6557644" y="4932798"/>
                  <a:pt x="6563753" y="4926690"/>
                  <a:pt x="6571898" y="4926690"/>
                </a:cubicBezTo>
                <a:close/>
                <a:moveTo>
                  <a:pt x="5978342" y="4896147"/>
                </a:moveTo>
                <a:cubicBezTo>
                  <a:pt x="6002774" y="4897165"/>
                  <a:pt x="6022119" y="4916509"/>
                  <a:pt x="6022119" y="4939926"/>
                </a:cubicBezTo>
                <a:cubicBezTo>
                  <a:pt x="6022119" y="4964360"/>
                  <a:pt x="6002774" y="4983705"/>
                  <a:pt x="5978342" y="4983705"/>
                </a:cubicBezTo>
                <a:cubicBezTo>
                  <a:pt x="5953907" y="4983705"/>
                  <a:pt x="5934564" y="4964360"/>
                  <a:pt x="5934564" y="4939926"/>
                </a:cubicBezTo>
                <a:cubicBezTo>
                  <a:pt x="5934564" y="4915491"/>
                  <a:pt x="5953907" y="4896147"/>
                  <a:pt x="5978342" y="4896147"/>
                </a:cubicBezTo>
                <a:close/>
                <a:moveTo>
                  <a:pt x="9071374" y="4885965"/>
                </a:moveTo>
                <a:cubicBezTo>
                  <a:pt x="9090719" y="4885965"/>
                  <a:pt x="9105990" y="4901237"/>
                  <a:pt x="9105990" y="4920581"/>
                </a:cubicBezTo>
                <a:cubicBezTo>
                  <a:pt x="9105990" y="4939925"/>
                  <a:pt x="9090719" y="4955197"/>
                  <a:pt x="9071374" y="4955197"/>
                </a:cubicBezTo>
                <a:cubicBezTo>
                  <a:pt x="9052030" y="4955197"/>
                  <a:pt x="9036758" y="4939925"/>
                  <a:pt x="9036758" y="4920581"/>
                </a:cubicBezTo>
                <a:cubicBezTo>
                  <a:pt x="9036758" y="4901237"/>
                  <a:pt x="9052030" y="4885965"/>
                  <a:pt x="9071374" y="4885965"/>
                </a:cubicBezTo>
                <a:close/>
                <a:moveTo>
                  <a:pt x="4705700" y="4854403"/>
                </a:moveTo>
                <a:cubicBezTo>
                  <a:pt x="4710788" y="4854403"/>
                  <a:pt x="4713844" y="4857457"/>
                  <a:pt x="4713844" y="4861530"/>
                </a:cubicBezTo>
                <a:cubicBezTo>
                  <a:pt x="4713844" y="4865603"/>
                  <a:pt x="4710788" y="4868657"/>
                  <a:pt x="4705700" y="4868657"/>
                </a:cubicBezTo>
                <a:cubicBezTo>
                  <a:pt x="4701628" y="4868657"/>
                  <a:pt x="4697560" y="4865603"/>
                  <a:pt x="4697560" y="4861530"/>
                </a:cubicBezTo>
                <a:cubicBezTo>
                  <a:pt x="4697560" y="4857457"/>
                  <a:pt x="4700612" y="4854403"/>
                  <a:pt x="4705700" y="4854403"/>
                </a:cubicBezTo>
                <a:close/>
                <a:moveTo>
                  <a:pt x="11940428" y="4845241"/>
                </a:moveTo>
                <a:cubicBezTo>
                  <a:pt x="11943481" y="4844222"/>
                  <a:pt x="11945518" y="4847277"/>
                  <a:pt x="11945518" y="4850331"/>
                </a:cubicBezTo>
                <a:cubicBezTo>
                  <a:pt x="11945518" y="4853386"/>
                  <a:pt x="11943481" y="4855422"/>
                  <a:pt x="11940428" y="4855422"/>
                </a:cubicBezTo>
                <a:cubicBezTo>
                  <a:pt x="11937373" y="4855422"/>
                  <a:pt x="11935337" y="4853386"/>
                  <a:pt x="11935337" y="4850331"/>
                </a:cubicBezTo>
                <a:cubicBezTo>
                  <a:pt x="11935337" y="4847277"/>
                  <a:pt x="11937373" y="4845241"/>
                  <a:pt x="11940428" y="4845241"/>
                </a:cubicBezTo>
                <a:close/>
                <a:moveTo>
                  <a:pt x="8474758" y="4844222"/>
                </a:moveTo>
                <a:cubicBezTo>
                  <a:pt x="8482903" y="4844222"/>
                  <a:pt x="8489011" y="4850331"/>
                  <a:pt x="8489011" y="4858476"/>
                </a:cubicBezTo>
                <a:cubicBezTo>
                  <a:pt x="8489011" y="4866621"/>
                  <a:pt x="8482903" y="4872729"/>
                  <a:pt x="8474758" y="4872729"/>
                </a:cubicBezTo>
                <a:cubicBezTo>
                  <a:pt x="8466612" y="4872729"/>
                  <a:pt x="8460504" y="4866621"/>
                  <a:pt x="8460504" y="4858476"/>
                </a:cubicBezTo>
                <a:cubicBezTo>
                  <a:pt x="8460504" y="4850331"/>
                  <a:pt x="8466612" y="4844222"/>
                  <a:pt x="8474758" y="4844222"/>
                </a:cubicBezTo>
                <a:close/>
                <a:moveTo>
                  <a:pt x="4205825" y="4837095"/>
                </a:moveTo>
                <a:cubicBezTo>
                  <a:pt x="4209897" y="4837095"/>
                  <a:pt x="4213970" y="4840150"/>
                  <a:pt x="4213970" y="4845240"/>
                </a:cubicBezTo>
                <a:cubicBezTo>
                  <a:pt x="4213970" y="4850331"/>
                  <a:pt x="4209897" y="4853385"/>
                  <a:pt x="4205825" y="4853385"/>
                </a:cubicBezTo>
                <a:cubicBezTo>
                  <a:pt x="4200734" y="4853385"/>
                  <a:pt x="4196662" y="4849313"/>
                  <a:pt x="4196662" y="4845240"/>
                </a:cubicBezTo>
                <a:cubicBezTo>
                  <a:pt x="4196662" y="4840150"/>
                  <a:pt x="4200734" y="4837095"/>
                  <a:pt x="4205825" y="4837095"/>
                </a:cubicBezTo>
                <a:close/>
                <a:moveTo>
                  <a:pt x="7787529" y="4832005"/>
                </a:moveTo>
                <a:cubicBezTo>
                  <a:pt x="7806873" y="4832005"/>
                  <a:pt x="7822145" y="4847277"/>
                  <a:pt x="7822145" y="4866621"/>
                </a:cubicBezTo>
                <a:cubicBezTo>
                  <a:pt x="7822145" y="4884947"/>
                  <a:pt x="7806873" y="4901237"/>
                  <a:pt x="7787529" y="4901237"/>
                </a:cubicBezTo>
                <a:cubicBezTo>
                  <a:pt x="7768185" y="4901237"/>
                  <a:pt x="7752913" y="4885966"/>
                  <a:pt x="7752913" y="4866621"/>
                </a:cubicBezTo>
                <a:cubicBezTo>
                  <a:pt x="7752913" y="4847277"/>
                  <a:pt x="7768185" y="4832005"/>
                  <a:pt x="7787529" y="4832005"/>
                </a:cubicBezTo>
                <a:close/>
                <a:moveTo>
                  <a:pt x="11802981" y="4826914"/>
                </a:moveTo>
                <a:cubicBezTo>
                  <a:pt x="11808072" y="4825896"/>
                  <a:pt x="11811126" y="4828950"/>
                  <a:pt x="11811126" y="4834041"/>
                </a:cubicBezTo>
                <a:cubicBezTo>
                  <a:pt x="11811126" y="4838114"/>
                  <a:pt x="11808072" y="4842186"/>
                  <a:pt x="11802981" y="4842186"/>
                </a:cubicBezTo>
                <a:cubicBezTo>
                  <a:pt x="11798909" y="4842186"/>
                  <a:pt x="11794836" y="4839132"/>
                  <a:pt x="11794836" y="4834041"/>
                </a:cubicBezTo>
                <a:cubicBezTo>
                  <a:pt x="11794836" y="4829969"/>
                  <a:pt x="11797891" y="4826914"/>
                  <a:pt x="11802981" y="4826914"/>
                </a:cubicBezTo>
                <a:close/>
                <a:moveTo>
                  <a:pt x="5411257" y="4809607"/>
                </a:moveTo>
                <a:cubicBezTo>
                  <a:pt x="5417365" y="4809607"/>
                  <a:pt x="5422456" y="4813679"/>
                  <a:pt x="5422456" y="4819788"/>
                </a:cubicBezTo>
                <a:cubicBezTo>
                  <a:pt x="5422456" y="4825897"/>
                  <a:pt x="5417365" y="4829969"/>
                  <a:pt x="5411257" y="4829969"/>
                </a:cubicBezTo>
                <a:cubicBezTo>
                  <a:pt x="5405150" y="4829969"/>
                  <a:pt x="5401075" y="4824879"/>
                  <a:pt x="5401075" y="4819788"/>
                </a:cubicBezTo>
                <a:cubicBezTo>
                  <a:pt x="5401075" y="4813679"/>
                  <a:pt x="5406167" y="4809607"/>
                  <a:pt x="5411257" y="4809607"/>
                </a:cubicBezTo>
                <a:close/>
                <a:moveTo>
                  <a:pt x="9626248" y="4808588"/>
                </a:moveTo>
                <a:cubicBezTo>
                  <a:pt x="9632356" y="4808588"/>
                  <a:pt x="9637447" y="4813679"/>
                  <a:pt x="9637447" y="4819788"/>
                </a:cubicBezTo>
                <a:cubicBezTo>
                  <a:pt x="9637447" y="4825896"/>
                  <a:pt x="9632356" y="4830987"/>
                  <a:pt x="9626248" y="4830987"/>
                </a:cubicBezTo>
                <a:cubicBezTo>
                  <a:pt x="9620140" y="4830987"/>
                  <a:pt x="9615049" y="4825896"/>
                  <a:pt x="9615049" y="4819788"/>
                </a:cubicBezTo>
                <a:cubicBezTo>
                  <a:pt x="9615049" y="4813679"/>
                  <a:pt x="9620140" y="4808588"/>
                  <a:pt x="9626248" y="4808588"/>
                </a:cubicBezTo>
                <a:close/>
                <a:moveTo>
                  <a:pt x="4160030" y="4788226"/>
                </a:moveTo>
                <a:cubicBezTo>
                  <a:pt x="4164103" y="4789244"/>
                  <a:pt x="4168175" y="4792299"/>
                  <a:pt x="4168175" y="4796371"/>
                </a:cubicBezTo>
                <a:cubicBezTo>
                  <a:pt x="4168175" y="4800444"/>
                  <a:pt x="4164103" y="4804516"/>
                  <a:pt x="4160030" y="4804516"/>
                </a:cubicBezTo>
                <a:cubicBezTo>
                  <a:pt x="4155957" y="4804516"/>
                  <a:pt x="4151885" y="4801461"/>
                  <a:pt x="4151885" y="4796371"/>
                </a:cubicBezTo>
                <a:cubicBezTo>
                  <a:pt x="4151885" y="4792299"/>
                  <a:pt x="4155957" y="4788226"/>
                  <a:pt x="4160030" y="4788226"/>
                </a:cubicBezTo>
                <a:close/>
                <a:moveTo>
                  <a:pt x="2707168" y="4788226"/>
                </a:moveTo>
                <a:cubicBezTo>
                  <a:pt x="2718366" y="4788226"/>
                  <a:pt x="2727529" y="4797389"/>
                  <a:pt x="2727529" y="4808588"/>
                </a:cubicBezTo>
                <a:cubicBezTo>
                  <a:pt x="2727529" y="4819788"/>
                  <a:pt x="2718366" y="4828951"/>
                  <a:pt x="2707168" y="4828951"/>
                </a:cubicBezTo>
                <a:cubicBezTo>
                  <a:pt x="2695968" y="4828951"/>
                  <a:pt x="2686805" y="4819788"/>
                  <a:pt x="2686805" y="4808588"/>
                </a:cubicBezTo>
                <a:cubicBezTo>
                  <a:pt x="2686805" y="4797389"/>
                  <a:pt x="2695968" y="4788226"/>
                  <a:pt x="2707168" y="4788226"/>
                </a:cubicBezTo>
                <a:close/>
                <a:moveTo>
                  <a:pt x="8423852" y="4774990"/>
                </a:moveTo>
                <a:cubicBezTo>
                  <a:pt x="8434033" y="4774990"/>
                  <a:pt x="8441160" y="4783135"/>
                  <a:pt x="8441160" y="4792298"/>
                </a:cubicBezTo>
                <a:cubicBezTo>
                  <a:pt x="8441160" y="4802479"/>
                  <a:pt x="8433015" y="4809606"/>
                  <a:pt x="8423852" y="4809606"/>
                </a:cubicBezTo>
                <a:cubicBezTo>
                  <a:pt x="8413671" y="4809606"/>
                  <a:pt x="8406544" y="4801461"/>
                  <a:pt x="8406544" y="4792298"/>
                </a:cubicBezTo>
                <a:cubicBezTo>
                  <a:pt x="8406544" y="4782117"/>
                  <a:pt x="8414689" y="4774990"/>
                  <a:pt x="8423852" y="4774990"/>
                </a:cubicBezTo>
                <a:close/>
                <a:moveTo>
                  <a:pt x="7361956" y="4766846"/>
                </a:moveTo>
                <a:cubicBezTo>
                  <a:pt x="7367046" y="4766846"/>
                  <a:pt x="7371119" y="4771937"/>
                  <a:pt x="7371119" y="4776009"/>
                </a:cubicBezTo>
                <a:cubicBezTo>
                  <a:pt x="7371119" y="4781099"/>
                  <a:pt x="7367046" y="4784154"/>
                  <a:pt x="7361956" y="4784154"/>
                </a:cubicBezTo>
                <a:cubicBezTo>
                  <a:pt x="7356865" y="4784154"/>
                  <a:pt x="7352793" y="4780081"/>
                  <a:pt x="7352793" y="4776009"/>
                </a:cubicBezTo>
                <a:cubicBezTo>
                  <a:pt x="7352793" y="4770918"/>
                  <a:pt x="7356865" y="4766846"/>
                  <a:pt x="7361956" y="4766846"/>
                </a:cubicBezTo>
                <a:close/>
                <a:moveTo>
                  <a:pt x="5745195" y="4758701"/>
                </a:moveTo>
                <a:cubicBezTo>
                  <a:pt x="5751304" y="4758701"/>
                  <a:pt x="5755375" y="4762773"/>
                  <a:pt x="5755375" y="4768882"/>
                </a:cubicBezTo>
                <a:cubicBezTo>
                  <a:pt x="5755375" y="4773973"/>
                  <a:pt x="5751304" y="4779063"/>
                  <a:pt x="5745195" y="4779063"/>
                </a:cubicBezTo>
                <a:cubicBezTo>
                  <a:pt x="5740104" y="4779063"/>
                  <a:pt x="5735013" y="4774991"/>
                  <a:pt x="5735013" y="4768882"/>
                </a:cubicBezTo>
                <a:cubicBezTo>
                  <a:pt x="5735013" y="4763792"/>
                  <a:pt x="5739086" y="4758701"/>
                  <a:pt x="5745195" y="4758701"/>
                </a:cubicBezTo>
                <a:close/>
                <a:moveTo>
                  <a:pt x="9463349" y="4748520"/>
                </a:moveTo>
                <a:cubicBezTo>
                  <a:pt x="9472512" y="4749538"/>
                  <a:pt x="9478621" y="4755646"/>
                  <a:pt x="9478621" y="4763792"/>
                </a:cubicBezTo>
                <a:cubicBezTo>
                  <a:pt x="9478621" y="4771937"/>
                  <a:pt x="9471494" y="4778045"/>
                  <a:pt x="9463349" y="4778045"/>
                </a:cubicBezTo>
                <a:cubicBezTo>
                  <a:pt x="9455204" y="4778045"/>
                  <a:pt x="9448077" y="4771937"/>
                  <a:pt x="9448077" y="4763792"/>
                </a:cubicBezTo>
                <a:cubicBezTo>
                  <a:pt x="9448077" y="4755646"/>
                  <a:pt x="9455204" y="4748520"/>
                  <a:pt x="9463349" y="4748520"/>
                </a:cubicBezTo>
                <a:close/>
                <a:moveTo>
                  <a:pt x="3995069" y="4743429"/>
                </a:moveTo>
                <a:cubicBezTo>
                  <a:pt x="3999141" y="4743429"/>
                  <a:pt x="4003214" y="4746483"/>
                  <a:pt x="4003214" y="4751574"/>
                </a:cubicBezTo>
                <a:cubicBezTo>
                  <a:pt x="4003214" y="4755646"/>
                  <a:pt x="4000159" y="4759719"/>
                  <a:pt x="3995069" y="4759719"/>
                </a:cubicBezTo>
                <a:cubicBezTo>
                  <a:pt x="3990995" y="4759719"/>
                  <a:pt x="3986923" y="4756664"/>
                  <a:pt x="3986923" y="4751574"/>
                </a:cubicBezTo>
                <a:cubicBezTo>
                  <a:pt x="3986923" y="4747501"/>
                  <a:pt x="3989978" y="4743429"/>
                  <a:pt x="3995069" y="4743429"/>
                </a:cubicBezTo>
                <a:close/>
                <a:moveTo>
                  <a:pt x="1604530" y="4720012"/>
                </a:moveTo>
                <a:cubicBezTo>
                  <a:pt x="1609621" y="4720012"/>
                  <a:pt x="1613694" y="4724085"/>
                  <a:pt x="1613694" y="4729175"/>
                </a:cubicBezTo>
                <a:cubicBezTo>
                  <a:pt x="1613694" y="4734266"/>
                  <a:pt x="1609621" y="4738339"/>
                  <a:pt x="1604530" y="4738339"/>
                </a:cubicBezTo>
                <a:cubicBezTo>
                  <a:pt x="1599441" y="4738339"/>
                  <a:pt x="1595368" y="4734266"/>
                  <a:pt x="1595368" y="4729175"/>
                </a:cubicBezTo>
                <a:cubicBezTo>
                  <a:pt x="1595368" y="4724085"/>
                  <a:pt x="1599441" y="4720012"/>
                  <a:pt x="1604530" y="4720012"/>
                </a:cubicBezTo>
                <a:close/>
                <a:moveTo>
                  <a:pt x="1371382" y="4705759"/>
                </a:moveTo>
                <a:cubicBezTo>
                  <a:pt x="1372401" y="4705759"/>
                  <a:pt x="1374437" y="4706777"/>
                  <a:pt x="1374437" y="4708813"/>
                </a:cubicBezTo>
                <a:cubicBezTo>
                  <a:pt x="1374437" y="4710850"/>
                  <a:pt x="1372401" y="4711867"/>
                  <a:pt x="1371382" y="4711867"/>
                </a:cubicBezTo>
                <a:cubicBezTo>
                  <a:pt x="1370364" y="4711867"/>
                  <a:pt x="1368328" y="4709831"/>
                  <a:pt x="1368328" y="4708813"/>
                </a:cubicBezTo>
                <a:cubicBezTo>
                  <a:pt x="1368328" y="4706777"/>
                  <a:pt x="1370364" y="4705759"/>
                  <a:pt x="1371382" y="4705759"/>
                </a:cubicBezTo>
                <a:close/>
                <a:moveTo>
                  <a:pt x="10108836" y="4692523"/>
                </a:moveTo>
                <a:cubicBezTo>
                  <a:pt x="10114944" y="4692523"/>
                  <a:pt x="10121052" y="4697614"/>
                  <a:pt x="10121052" y="4704740"/>
                </a:cubicBezTo>
                <a:cubicBezTo>
                  <a:pt x="10121052" y="4711867"/>
                  <a:pt x="10115962" y="4716957"/>
                  <a:pt x="10108836" y="4716957"/>
                </a:cubicBezTo>
                <a:cubicBezTo>
                  <a:pt x="10101709" y="4716957"/>
                  <a:pt x="10096618" y="4711867"/>
                  <a:pt x="10096618" y="4704740"/>
                </a:cubicBezTo>
                <a:cubicBezTo>
                  <a:pt x="10096618" y="4697614"/>
                  <a:pt x="10101709" y="4692523"/>
                  <a:pt x="10108836" y="4692523"/>
                </a:cubicBezTo>
                <a:close/>
                <a:moveTo>
                  <a:pt x="10068111" y="4669106"/>
                </a:moveTo>
                <a:cubicBezTo>
                  <a:pt x="10075237" y="4669106"/>
                  <a:pt x="10079310" y="4674197"/>
                  <a:pt x="10079310" y="4679287"/>
                </a:cubicBezTo>
                <a:cubicBezTo>
                  <a:pt x="10079310" y="4685396"/>
                  <a:pt x="10074219" y="4690487"/>
                  <a:pt x="10068111" y="4690487"/>
                </a:cubicBezTo>
                <a:cubicBezTo>
                  <a:pt x="10062002" y="4690487"/>
                  <a:pt x="10056911" y="4685396"/>
                  <a:pt x="10056911" y="4679287"/>
                </a:cubicBezTo>
                <a:cubicBezTo>
                  <a:pt x="10056911" y="4673179"/>
                  <a:pt x="10062002" y="4669106"/>
                  <a:pt x="10068111" y="4669106"/>
                </a:cubicBezTo>
                <a:close/>
                <a:moveTo>
                  <a:pt x="8009478" y="4660961"/>
                </a:moveTo>
                <a:cubicBezTo>
                  <a:pt x="8013550" y="4660961"/>
                  <a:pt x="8016605" y="4664015"/>
                  <a:pt x="8016605" y="4668088"/>
                </a:cubicBezTo>
                <a:cubicBezTo>
                  <a:pt x="8016605" y="4672161"/>
                  <a:pt x="8013550" y="4675215"/>
                  <a:pt x="8009478" y="4675215"/>
                </a:cubicBezTo>
                <a:cubicBezTo>
                  <a:pt x="8005405" y="4675215"/>
                  <a:pt x="8002351" y="4672161"/>
                  <a:pt x="8002351" y="4668088"/>
                </a:cubicBezTo>
                <a:cubicBezTo>
                  <a:pt x="8002351" y="4664015"/>
                  <a:pt x="8005405" y="4660961"/>
                  <a:pt x="8009478" y="4660961"/>
                </a:cubicBezTo>
                <a:close/>
                <a:moveTo>
                  <a:pt x="10355219" y="4649762"/>
                </a:moveTo>
                <a:cubicBezTo>
                  <a:pt x="10359292" y="4649762"/>
                  <a:pt x="10363364" y="4652816"/>
                  <a:pt x="10363364" y="4657907"/>
                </a:cubicBezTo>
                <a:cubicBezTo>
                  <a:pt x="10363364" y="4661980"/>
                  <a:pt x="10359292" y="4666052"/>
                  <a:pt x="10355219" y="4666052"/>
                </a:cubicBezTo>
                <a:cubicBezTo>
                  <a:pt x="10351147" y="4666052"/>
                  <a:pt x="10347074" y="4661980"/>
                  <a:pt x="10347074" y="4657907"/>
                </a:cubicBezTo>
                <a:cubicBezTo>
                  <a:pt x="10347074" y="4653834"/>
                  <a:pt x="10351147" y="4649762"/>
                  <a:pt x="10355219" y="4649762"/>
                </a:cubicBezTo>
                <a:close/>
                <a:moveTo>
                  <a:pt x="10402053" y="4646708"/>
                </a:moveTo>
                <a:cubicBezTo>
                  <a:pt x="10406125" y="4646708"/>
                  <a:pt x="10408162" y="4648744"/>
                  <a:pt x="10408162" y="4652816"/>
                </a:cubicBezTo>
                <a:cubicBezTo>
                  <a:pt x="10408162" y="4655871"/>
                  <a:pt x="10405107" y="4658925"/>
                  <a:pt x="10402053" y="4658925"/>
                </a:cubicBezTo>
                <a:cubicBezTo>
                  <a:pt x="10398999" y="4658925"/>
                  <a:pt x="10395944" y="4655871"/>
                  <a:pt x="10395944" y="4652816"/>
                </a:cubicBezTo>
                <a:cubicBezTo>
                  <a:pt x="10395944" y="4649762"/>
                  <a:pt x="10398999" y="4646708"/>
                  <a:pt x="10402053" y="4646708"/>
                </a:cubicBezTo>
                <a:close/>
                <a:moveTo>
                  <a:pt x="4307634" y="4637545"/>
                </a:moveTo>
                <a:cubicBezTo>
                  <a:pt x="4315757" y="4637545"/>
                  <a:pt x="4321866" y="4643653"/>
                  <a:pt x="4321866" y="4651799"/>
                </a:cubicBezTo>
                <a:cubicBezTo>
                  <a:pt x="4321866" y="4659944"/>
                  <a:pt x="4315757" y="4666052"/>
                  <a:pt x="4307634" y="4666052"/>
                </a:cubicBezTo>
                <a:cubicBezTo>
                  <a:pt x="4299487" y="4666052"/>
                  <a:pt x="4293379" y="4659944"/>
                  <a:pt x="4293379" y="4651799"/>
                </a:cubicBezTo>
                <a:cubicBezTo>
                  <a:pt x="4293379" y="4643653"/>
                  <a:pt x="4299487" y="4637545"/>
                  <a:pt x="4307634" y="4637545"/>
                </a:cubicBezTo>
                <a:close/>
                <a:moveTo>
                  <a:pt x="117067" y="4626346"/>
                </a:moveTo>
                <a:cubicBezTo>
                  <a:pt x="118085" y="4626346"/>
                  <a:pt x="119103" y="4627364"/>
                  <a:pt x="119103" y="4628382"/>
                </a:cubicBezTo>
                <a:cubicBezTo>
                  <a:pt x="119103" y="4629400"/>
                  <a:pt x="118085" y="4630418"/>
                  <a:pt x="117067" y="4630418"/>
                </a:cubicBezTo>
                <a:cubicBezTo>
                  <a:pt x="116049" y="4630418"/>
                  <a:pt x="115031" y="4629400"/>
                  <a:pt x="115031" y="4628382"/>
                </a:cubicBezTo>
                <a:cubicBezTo>
                  <a:pt x="115031" y="4627364"/>
                  <a:pt x="116049" y="4626346"/>
                  <a:pt x="117067" y="4626346"/>
                </a:cubicBezTo>
                <a:close/>
                <a:moveTo>
                  <a:pt x="3638730" y="4547951"/>
                </a:moveTo>
                <a:cubicBezTo>
                  <a:pt x="3642802" y="4547951"/>
                  <a:pt x="3644839" y="4549987"/>
                  <a:pt x="3644839" y="4554059"/>
                </a:cubicBezTo>
                <a:cubicBezTo>
                  <a:pt x="3644839" y="4557114"/>
                  <a:pt x="3641784" y="4560169"/>
                  <a:pt x="3638730" y="4560169"/>
                </a:cubicBezTo>
                <a:cubicBezTo>
                  <a:pt x="3635676" y="4560169"/>
                  <a:pt x="3632622" y="4557114"/>
                  <a:pt x="3632622" y="4554059"/>
                </a:cubicBezTo>
                <a:cubicBezTo>
                  <a:pt x="3632622" y="4551005"/>
                  <a:pt x="3635676" y="4547951"/>
                  <a:pt x="3638730" y="4547951"/>
                </a:cubicBezTo>
                <a:close/>
                <a:moveTo>
                  <a:pt x="11106590" y="4539806"/>
                </a:moveTo>
                <a:cubicBezTo>
                  <a:pt x="11122879" y="4539806"/>
                  <a:pt x="11136115" y="4553041"/>
                  <a:pt x="11136115" y="4569331"/>
                </a:cubicBezTo>
                <a:cubicBezTo>
                  <a:pt x="11136115" y="4585621"/>
                  <a:pt x="11122879" y="4598857"/>
                  <a:pt x="11106590" y="4598857"/>
                </a:cubicBezTo>
                <a:cubicBezTo>
                  <a:pt x="11090300" y="4598857"/>
                  <a:pt x="11077064" y="4585621"/>
                  <a:pt x="11077064" y="4569331"/>
                </a:cubicBezTo>
                <a:cubicBezTo>
                  <a:pt x="11077064" y="4553041"/>
                  <a:pt x="11090300" y="4539806"/>
                  <a:pt x="11106590" y="4539806"/>
                </a:cubicBezTo>
                <a:close/>
                <a:moveTo>
                  <a:pt x="10039603" y="4533697"/>
                </a:moveTo>
                <a:cubicBezTo>
                  <a:pt x="10046730" y="4533697"/>
                  <a:pt x="10051820" y="4538788"/>
                  <a:pt x="10051820" y="4545915"/>
                </a:cubicBezTo>
                <a:cubicBezTo>
                  <a:pt x="10051820" y="4553041"/>
                  <a:pt x="10045712" y="4558132"/>
                  <a:pt x="10039603" y="4558132"/>
                </a:cubicBezTo>
                <a:cubicBezTo>
                  <a:pt x="10032477" y="4558132"/>
                  <a:pt x="10027386" y="4553041"/>
                  <a:pt x="10027386" y="4545915"/>
                </a:cubicBezTo>
                <a:cubicBezTo>
                  <a:pt x="10027386" y="4538788"/>
                  <a:pt x="10033494" y="4533697"/>
                  <a:pt x="10039603" y="4533697"/>
                </a:cubicBezTo>
                <a:close/>
                <a:moveTo>
                  <a:pt x="5086492" y="4530642"/>
                </a:moveTo>
                <a:cubicBezTo>
                  <a:pt x="5101760" y="4530642"/>
                  <a:pt x="5114995" y="4543877"/>
                  <a:pt x="5114995" y="4559149"/>
                </a:cubicBezTo>
                <a:cubicBezTo>
                  <a:pt x="5114995" y="4575439"/>
                  <a:pt x="5101760" y="4587656"/>
                  <a:pt x="5086492" y="4587656"/>
                </a:cubicBezTo>
                <a:cubicBezTo>
                  <a:pt x="5070204" y="4587656"/>
                  <a:pt x="5057989" y="4574421"/>
                  <a:pt x="5057989" y="4559149"/>
                </a:cubicBezTo>
                <a:cubicBezTo>
                  <a:pt x="5057989" y="4542860"/>
                  <a:pt x="5071223" y="4530642"/>
                  <a:pt x="5086492" y="4530642"/>
                </a:cubicBezTo>
                <a:close/>
                <a:moveTo>
                  <a:pt x="5031503" y="4522498"/>
                </a:moveTo>
                <a:cubicBezTo>
                  <a:pt x="5034558" y="4522498"/>
                  <a:pt x="5037610" y="4525552"/>
                  <a:pt x="5037610" y="4528606"/>
                </a:cubicBezTo>
                <a:cubicBezTo>
                  <a:pt x="5037610" y="4531661"/>
                  <a:pt x="5034558" y="4534716"/>
                  <a:pt x="5031503" y="4534716"/>
                </a:cubicBezTo>
                <a:cubicBezTo>
                  <a:pt x="5028450" y="4534716"/>
                  <a:pt x="5025395" y="4531661"/>
                  <a:pt x="5025395" y="4528606"/>
                </a:cubicBezTo>
                <a:cubicBezTo>
                  <a:pt x="5025395" y="4525552"/>
                  <a:pt x="5028450" y="4522498"/>
                  <a:pt x="5031503" y="4522498"/>
                </a:cubicBezTo>
                <a:close/>
                <a:moveTo>
                  <a:pt x="10449905" y="4519443"/>
                </a:moveTo>
                <a:cubicBezTo>
                  <a:pt x="10451940" y="4519443"/>
                  <a:pt x="10453977" y="4521479"/>
                  <a:pt x="10453977" y="4523515"/>
                </a:cubicBezTo>
                <a:cubicBezTo>
                  <a:pt x="10453977" y="4525551"/>
                  <a:pt x="10451940" y="4527588"/>
                  <a:pt x="10449905" y="4527588"/>
                </a:cubicBezTo>
                <a:cubicBezTo>
                  <a:pt x="10447868" y="4527588"/>
                  <a:pt x="10445832" y="4525551"/>
                  <a:pt x="10445832" y="4523515"/>
                </a:cubicBezTo>
                <a:cubicBezTo>
                  <a:pt x="10445832" y="4521479"/>
                  <a:pt x="10447868" y="4519443"/>
                  <a:pt x="10449905" y="4519443"/>
                </a:cubicBezTo>
                <a:close/>
                <a:moveTo>
                  <a:pt x="6405944" y="4511298"/>
                </a:moveTo>
                <a:cubicBezTo>
                  <a:pt x="6411035" y="4511298"/>
                  <a:pt x="6415107" y="4515371"/>
                  <a:pt x="6415107" y="4520461"/>
                </a:cubicBezTo>
                <a:cubicBezTo>
                  <a:pt x="6415107" y="4525552"/>
                  <a:pt x="6411035" y="4529625"/>
                  <a:pt x="6405944" y="4529625"/>
                </a:cubicBezTo>
                <a:cubicBezTo>
                  <a:pt x="6400854" y="4529625"/>
                  <a:pt x="6396781" y="4525552"/>
                  <a:pt x="6396781" y="4520461"/>
                </a:cubicBezTo>
                <a:cubicBezTo>
                  <a:pt x="6396781" y="4515371"/>
                  <a:pt x="6400854" y="4511298"/>
                  <a:pt x="6405944" y="4511298"/>
                </a:cubicBezTo>
                <a:close/>
                <a:moveTo>
                  <a:pt x="3329227" y="4505190"/>
                </a:moveTo>
                <a:cubicBezTo>
                  <a:pt x="3334319" y="4505190"/>
                  <a:pt x="3339409" y="4510281"/>
                  <a:pt x="3339409" y="4515371"/>
                </a:cubicBezTo>
                <a:cubicBezTo>
                  <a:pt x="3339409" y="4520462"/>
                  <a:pt x="3335337" y="4525552"/>
                  <a:pt x="3329227" y="4525552"/>
                </a:cubicBezTo>
                <a:cubicBezTo>
                  <a:pt x="3324137" y="4525552"/>
                  <a:pt x="3319045" y="4521480"/>
                  <a:pt x="3319045" y="4515371"/>
                </a:cubicBezTo>
                <a:cubicBezTo>
                  <a:pt x="3319045" y="4510281"/>
                  <a:pt x="3323119" y="4505190"/>
                  <a:pt x="3329227" y="4505190"/>
                </a:cubicBezTo>
                <a:close/>
                <a:moveTo>
                  <a:pt x="9823763" y="4504172"/>
                </a:moveTo>
                <a:cubicBezTo>
                  <a:pt x="9826817" y="4505190"/>
                  <a:pt x="9828853" y="4507226"/>
                  <a:pt x="9828853" y="4509263"/>
                </a:cubicBezTo>
                <a:cubicBezTo>
                  <a:pt x="9828853" y="4512317"/>
                  <a:pt x="9826817" y="4514353"/>
                  <a:pt x="9823763" y="4514353"/>
                </a:cubicBezTo>
                <a:cubicBezTo>
                  <a:pt x="9820708" y="4514353"/>
                  <a:pt x="9818672" y="4512317"/>
                  <a:pt x="9818672" y="4509263"/>
                </a:cubicBezTo>
                <a:cubicBezTo>
                  <a:pt x="9818672" y="4506208"/>
                  <a:pt x="9820708" y="4504172"/>
                  <a:pt x="9823763" y="4504172"/>
                </a:cubicBezTo>
                <a:close/>
                <a:moveTo>
                  <a:pt x="11835561" y="4496026"/>
                </a:moveTo>
                <a:cubicBezTo>
                  <a:pt x="11864069" y="4496026"/>
                  <a:pt x="11886467" y="4518425"/>
                  <a:pt x="11886467" y="4546932"/>
                </a:cubicBezTo>
                <a:cubicBezTo>
                  <a:pt x="11886467" y="4574421"/>
                  <a:pt x="11864069" y="4597838"/>
                  <a:pt x="11835561" y="4597838"/>
                </a:cubicBezTo>
                <a:cubicBezTo>
                  <a:pt x="11807053" y="4597838"/>
                  <a:pt x="11784655" y="4575440"/>
                  <a:pt x="11784655" y="4546932"/>
                </a:cubicBezTo>
                <a:cubicBezTo>
                  <a:pt x="11784655" y="4518425"/>
                  <a:pt x="11808072" y="4496026"/>
                  <a:pt x="11835561" y="4496026"/>
                </a:cubicBezTo>
                <a:close/>
                <a:moveTo>
                  <a:pt x="2021958" y="4478719"/>
                </a:moveTo>
                <a:cubicBezTo>
                  <a:pt x="2023994" y="4478719"/>
                  <a:pt x="2025013" y="4480755"/>
                  <a:pt x="2025013" y="4481773"/>
                </a:cubicBezTo>
                <a:cubicBezTo>
                  <a:pt x="2025013" y="4483810"/>
                  <a:pt x="2023994" y="4484827"/>
                  <a:pt x="2021958" y="4484827"/>
                </a:cubicBezTo>
                <a:cubicBezTo>
                  <a:pt x="2019921" y="4484827"/>
                  <a:pt x="2018904" y="4483810"/>
                  <a:pt x="2018904" y="4481773"/>
                </a:cubicBezTo>
                <a:cubicBezTo>
                  <a:pt x="2018904" y="4479737"/>
                  <a:pt x="2019921" y="4478719"/>
                  <a:pt x="2021958" y="4478719"/>
                </a:cubicBezTo>
                <a:close/>
                <a:moveTo>
                  <a:pt x="1314378" y="4477700"/>
                </a:moveTo>
                <a:cubicBezTo>
                  <a:pt x="1323541" y="4477700"/>
                  <a:pt x="1331686" y="4484827"/>
                  <a:pt x="1331686" y="4495008"/>
                </a:cubicBezTo>
                <a:cubicBezTo>
                  <a:pt x="1331686" y="4504171"/>
                  <a:pt x="1323541" y="4512316"/>
                  <a:pt x="1314378" y="4512316"/>
                </a:cubicBezTo>
                <a:cubicBezTo>
                  <a:pt x="1305215" y="4512316"/>
                  <a:pt x="1297070" y="4504171"/>
                  <a:pt x="1297070" y="4495008"/>
                </a:cubicBezTo>
                <a:cubicBezTo>
                  <a:pt x="1297070" y="4485845"/>
                  <a:pt x="1305215" y="4477700"/>
                  <a:pt x="1314378" y="4477700"/>
                </a:cubicBezTo>
                <a:close/>
                <a:moveTo>
                  <a:pt x="9049994" y="4471592"/>
                </a:moveTo>
                <a:cubicBezTo>
                  <a:pt x="9052029" y="4472610"/>
                  <a:pt x="9054066" y="4473628"/>
                  <a:pt x="9054066" y="4475664"/>
                </a:cubicBezTo>
                <a:cubicBezTo>
                  <a:pt x="9054066" y="4477700"/>
                  <a:pt x="9052029" y="4479737"/>
                  <a:pt x="9049994" y="4479737"/>
                </a:cubicBezTo>
                <a:cubicBezTo>
                  <a:pt x="9047957" y="4479737"/>
                  <a:pt x="9045921" y="4477700"/>
                  <a:pt x="9045921" y="4475664"/>
                </a:cubicBezTo>
                <a:cubicBezTo>
                  <a:pt x="9045921" y="4473628"/>
                  <a:pt x="9047957" y="4471592"/>
                  <a:pt x="9049994" y="4471592"/>
                </a:cubicBezTo>
                <a:close/>
                <a:moveTo>
                  <a:pt x="9692425" y="4440030"/>
                </a:moveTo>
                <a:cubicBezTo>
                  <a:pt x="9704642" y="4440030"/>
                  <a:pt x="9714823" y="4450211"/>
                  <a:pt x="9714823" y="4462429"/>
                </a:cubicBezTo>
                <a:cubicBezTo>
                  <a:pt x="9714823" y="4474646"/>
                  <a:pt x="9704642" y="4484827"/>
                  <a:pt x="9692425" y="4484827"/>
                </a:cubicBezTo>
                <a:cubicBezTo>
                  <a:pt x="9680207" y="4484827"/>
                  <a:pt x="9670026" y="4474646"/>
                  <a:pt x="9670026" y="4462429"/>
                </a:cubicBezTo>
                <a:cubicBezTo>
                  <a:pt x="9670026" y="4450211"/>
                  <a:pt x="9680207" y="4440030"/>
                  <a:pt x="9692425" y="4440030"/>
                </a:cubicBezTo>
                <a:close/>
                <a:moveTo>
                  <a:pt x="748314" y="4434939"/>
                </a:moveTo>
                <a:cubicBezTo>
                  <a:pt x="751368" y="4434939"/>
                  <a:pt x="753404" y="4436975"/>
                  <a:pt x="753404" y="4440030"/>
                </a:cubicBezTo>
                <a:cubicBezTo>
                  <a:pt x="753404" y="4443084"/>
                  <a:pt x="751368" y="4445120"/>
                  <a:pt x="748314" y="4445120"/>
                </a:cubicBezTo>
                <a:cubicBezTo>
                  <a:pt x="745259" y="4445120"/>
                  <a:pt x="743223" y="4443084"/>
                  <a:pt x="743223" y="4440030"/>
                </a:cubicBezTo>
                <a:cubicBezTo>
                  <a:pt x="743223" y="4436975"/>
                  <a:pt x="745259" y="4434939"/>
                  <a:pt x="748314" y="4434939"/>
                </a:cubicBezTo>
                <a:close/>
                <a:moveTo>
                  <a:pt x="409266" y="4434939"/>
                </a:moveTo>
                <a:cubicBezTo>
                  <a:pt x="412320" y="4434939"/>
                  <a:pt x="415374" y="4436975"/>
                  <a:pt x="415374" y="4441048"/>
                </a:cubicBezTo>
                <a:cubicBezTo>
                  <a:pt x="415374" y="4444102"/>
                  <a:pt x="412320" y="4447157"/>
                  <a:pt x="409266" y="4447157"/>
                </a:cubicBezTo>
                <a:cubicBezTo>
                  <a:pt x="405193" y="4447157"/>
                  <a:pt x="403157" y="4444102"/>
                  <a:pt x="403157" y="4441048"/>
                </a:cubicBezTo>
                <a:cubicBezTo>
                  <a:pt x="403157" y="4436975"/>
                  <a:pt x="406211" y="4434939"/>
                  <a:pt x="409266" y="4434939"/>
                </a:cubicBezTo>
                <a:close/>
                <a:moveTo>
                  <a:pt x="9956118" y="4432903"/>
                </a:moveTo>
                <a:cubicBezTo>
                  <a:pt x="9957136" y="4432903"/>
                  <a:pt x="9959172" y="4433921"/>
                  <a:pt x="9959172" y="4435957"/>
                </a:cubicBezTo>
                <a:cubicBezTo>
                  <a:pt x="9959172" y="4437994"/>
                  <a:pt x="9958154" y="4439011"/>
                  <a:pt x="9956118" y="4439011"/>
                </a:cubicBezTo>
                <a:cubicBezTo>
                  <a:pt x="9954081" y="4439011"/>
                  <a:pt x="9953063" y="4437994"/>
                  <a:pt x="9953063" y="4435957"/>
                </a:cubicBezTo>
                <a:cubicBezTo>
                  <a:pt x="9953063" y="4433921"/>
                  <a:pt x="9954081" y="4432903"/>
                  <a:pt x="9956118" y="4432903"/>
                </a:cubicBezTo>
                <a:close/>
                <a:moveTo>
                  <a:pt x="8798519" y="4432903"/>
                </a:moveTo>
                <a:cubicBezTo>
                  <a:pt x="8800556" y="4432903"/>
                  <a:pt x="8801573" y="4434939"/>
                  <a:pt x="8801573" y="4435957"/>
                </a:cubicBezTo>
                <a:cubicBezTo>
                  <a:pt x="8801573" y="4436975"/>
                  <a:pt x="8800556" y="4439011"/>
                  <a:pt x="8798519" y="4439011"/>
                </a:cubicBezTo>
                <a:cubicBezTo>
                  <a:pt x="8796483" y="4439011"/>
                  <a:pt x="8795465" y="4437994"/>
                  <a:pt x="8795465" y="4435957"/>
                </a:cubicBezTo>
                <a:cubicBezTo>
                  <a:pt x="8795465" y="4433921"/>
                  <a:pt x="8796483" y="4432903"/>
                  <a:pt x="8798519" y="4432903"/>
                </a:cubicBezTo>
                <a:close/>
                <a:moveTo>
                  <a:pt x="6079128" y="4427813"/>
                </a:moveTo>
                <a:cubicBezTo>
                  <a:pt x="6083201" y="4428831"/>
                  <a:pt x="6085238" y="4430867"/>
                  <a:pt x="6085238" y="4433921"/>
                </a:cubicBezTo>
                <a:cubicBezTo>
                  <a:pt x="6085238" y="4436976"/>
                  <a:pt x="6083201" y="4440030"/>
                  <a:pt x="6079128" y="4440030"/>
                </a:cubicBezTo>
                <a:cubicBezTo>
                  <a:pt x="6076074" y="4440030"/>
                  <a:pt x="6073020" y="4437994"/>
                  <a:pt x="6073020" y="4433921"/>
                </a:cubicBezTo>
                <a:cubicBezTo>
                  <a:pt x="6073020" y="4430867"/>
                  <a:pt x="6076074" y="4427813"/>
                  <a:pt x="6079128" y="4427813"/>
                </a:cubicBezTo>
                <a:close/>
                <a:moveTo>
                  <a:pt x="1133145" y="4424758"/>
                </a:moveTo>
                <a:cubicBezTo>
                  <a:pt x="1136199" y="4424758"/>
                  <a:pt x="1138235" y="4426794"/>
                  <a:pt x="1138235" y="4429849"/>
                </a:cubicBezTo>
                <a:cubicBezTo>
                  <a:pt x="1138235" y="4432903"/>
                  <a:pt x="1136199" y="4434939"/>
                  <a:pt x="1133145" y="4434939"/>
                </a:cubicBezTo>
                <a:cubicBezTo>
                  <a:pt x="1130090" y="4434939"/>
                  <a:pt x="1128054" y="4432903"/>
                  <a:pt x="1128054" y="4429849"/>
                </a:cubicBezTo>
                <a:cubicBezTo>
                  <a:pt x="1128054" y="4426794"/>
                  <a:pt x="1130090" y="4424758"/>
                  <a:pt x="1133145" y="4424758"/>
                </a:cubicBezTo>
                <a:close/>
                <a:moveTo>
                  <a:pt x="10647419" y="4375889"/>
                </a:moveTo>
                <a:cubicBezTo>
                  <a:pt x="10651491" y="4375889"/>
                  <a:pt x="10655564" y="4378943"/>
                  <a:pt x="10655564" y="4384034"/>
                </a:cubicBezTo>
                <a:cubicBezTo>
                  <a:pt x="10655564" y="4389124"/>
                  <a:pt x="10651491" y="4392179"/>
                  <a:pt x="10647419" y="4392179"/>
                </a:cubicBezTo>
                <a:cubicBezTo>
                  <a:pt x="10642329" y="4392179"/>
                  <a:pt x="10639274" y="4388107"/>
                  <a:pt x="10639274" y="4384034"/>
                </a:cubicBezTo>
                <a:cubicBezTo>
                  <a:pt x="10639274" y="4378943"/>
                  <a:pt x="10643347" y="4375889"/>
                  <a:pt x="10647419" y="4375889"/>
                </a:cubicBezTo>
                <a:close/>
                <a:moveTo>
                  <a:pt x="7329376" y="4373852"/>
                </a:moveTo>
                <a:cubicBezTo>
                  <a:pt x="7330394" y="4373852"/>
                  <a:pt x="7331412" y="4374870"/>
                  <a:pt x="7331412" y="4375888"/>
                </a:cubicBezTo>
                <a:cubicBezTo>
                  <a:pt x="7331412" y="4376907"/>
                  <a:pt x="7330394" y="4377925"/>
                  <a:pt x="7329376" y="4377925"/>
                </a:cubicBezTo>
                <a:cubicBezTo>
                  <a:pt x="7328358" y="4377925"/>
                  <a:pt x="7327340" y="4376907"/>
                  <a:pt x="7327340" y="4375888"/>
                </a:cubicBezTo>
                <a:cubicBezTo>
                  <a:pt x="7327340" y="4374870"/>
                  <a:pt x="7328358" y="4373852"/>
                  <a:pt x="7329376" y="4373852"/>
                </a:cubicBezTo>
                <a:close/>
                <a:moveTo>
                  <a:pt x="7485148" y="4351454"/>
                </a:moveTo>
                <a:cubicBezTo>
                  <a:pt x="7489220" y="4351454"/>
                  <a:pt x="7492275" y="4354508"/>
                  <a:pt x="7492275" y="4358580"/>
                </a:cubicBezTo>
                <a:cubicBezTo>
                  <a:pt x="7492275" y="4362653"/>
                  <a:pt x="7489220" y="4365707"/>
                  <a:pt x="7485148" y="4365707"/>
                </a:cubicBezTo>
                <a:cubicBezTo>
                  <a:pt x="7481075" y="4365707"/>
                  <a:pt x="7478021" y="4362653"/>
                  <a:pt x="7478021" y="4358580"/>
                </a:cubicBezTo>
                <a:cubicBezTo>
                  <a:pt x="7478021" y="4354508"/>
                  <a:pt x="7481075" y="4351454"/>
                  <a:pt x="7485148" y="4351454"/>
                </a:cubicBezTo>
                <a:close/>
                <a:moveTo>
                  <a:pt x="7821127" y="4341273"/>
                </a:moveTo>
                <a:cubicBezTo>
                  <a:pt x="7823164" y="4341273"/>
                  <a:pt x="7824181" y="4343309"/>
                  <a:pt x="7824181" y="4344327"/>
                </a:cubicBezTo>
                <a:cubicBezTo>
                  <a:pt x="7824181" y="4346364"/>
                  <a:pt x="7823164" y="4347381"/>
                  <a:pt x="7821127" y="4347381"/>
                </a:cubicBezTo>
                <a:cubicBezTo>
                  <a:pt x="7819091" y="4347381"/>
                  <a:pt x="7818073" y="4346364"/>
                  <a:pt x="7818073" y="4344327"/>
                </a:cubicBezTo>
                <a:cubicBezTo>
                  <a:pt x="7818073" y="4342291"/>
                  <a:pt x="7819091" y="4341273"/>
                  <a:pt x="7821127" y="4341273"/>
                </a:cubicBezTo>
                <a:close/>
                <a:moveTo>
                  <a:pt x="2867001" y="4337200"/>
                </a:moveTo>
                <a:cubicBezTo>
                  <a:pt x="2869037" y="4337200"/>
                  <a:pt x="2870055" y="4339236"/>
                  <a:pt x="2870055" y="4340254"/>
                </a:cubicBezTo>
                <a:cubicBezTo>
                  <a:pt x="2870055" y="4342291"/>
                  <a:pt x="2869037" y="4343308"/>
                  <a:pt x="2867001" y="4343308"/>
                </a:cubicBezTo>
                <a:cubicBezTo>
                  <a:pt x="2865982" y="4343308"/>
                  <a:pt x="2863946" y="4342291"/>
                  <a:pt x="2863946" y="4340254"/>
                </a:cubicBezTo>
                <a:cubicBezTo>
                  <a:pt x="2863946" y="4339236"/>
                  <a:pt x="2864963" y="4337200"/>
                  <a:pt x="2867001" y="4337200"/>
                </a:cubicBezTo>
                <a:close/>
                <a:moveTo>
                  <a:pt x="288110" y="4316838"/>
                </a:moveTo>
                <a:cubicBezTo>
                  <a:pt x="293201" y="4316838"/>
                  <a:pt x="298290" y="4320911"/>
                  <a:pt x="298290" y="4327019"/>
                </a:cubicBezTo>
                <a:cubicBezTo>
                  <a:pt x="298290" y="4333128"/>
                  <a:pt x="293201" y="4337200"/>
                  <a:pt x="288110" y="4337200"/>
                </a:cubicBezTo>
                <a:cubicBezTo>
                  <a:pt x="282001" y="4337200"/>
                  <a:pt x="277929" y="4333128"/>
                  <a:pt x="277929" y="4327019"/>
                </a:cubicBezTo>
                <a:cubicBezTo>
                  <a:pt x="277929" y="4321929"/>
                  <a:pt x="282001" y="4316838"/>
                  <a:pt x="288110" y="4316838"/>
                </a:cubicBezTo>
                <a:close/>
                <a:moveTo>
                  <a:pt x="12035111" y="4313784"/>
                </a:moveTo>
                <a:cubicBezTo>
                  <a:pt x="12039184" y="4313784"/>
                  <a:pt x="12042239" y="4316838"/>
                  <a:pt x="12042239" y="4320911"/>
                </a:cubicBezTo>
                <a:cubicBezTo>
                  <a:pt x="12042239" y="4324983"/>
                  <a:pt x="12039184" y="4328037"/>
                  <a:pt x="12035111" y="4328037"/>
                </a:cubicBezTo>
                <a:cubicBezTo>
                  <a:pt x="12031039" y="4328037"/>
                  <a:pt x="12027985" y="4324983"/>
                  <a:pt x="12027985" y="4320911"/>
                </a:cubicBezTo>
                <a:cubicBezTo>
                  <a:pt x="12027985" y="4316838"/>
                  <a:pt x="12031039" y="4313784"/>
                  <a:pt x="12035111" y="4313784"/>
                </a:cubicBezTo>
                <a:close/>
                <a:moveTo>
                  <a:pt x="5619968" y="4302584"/>
                </a:moveTo>
                <a:cubicBezTo>
                  <a:pt x="5620986" y="4302584"/>
                  <a:pt x="5622005" y="4303602"/>
                  <a:pt x="5622005" y="4304620"/>
                </a:cubicBezTo>
                <a:cubicBezTo>
                  <a:pt x="5622005" y="4305639"/>
                  <a:pt x="5620986" y="4306657"/>
                  <a:pt x="5619968" y="4306657"/>
                </a:cubicBezTo>
                <a:cubicBezTo>
                  <a:pt x="5618950" y="4306657"/>
                  <a:pt x="5617932" y="4305639"/>
                  <a:pt x="5617932" y="4304620"/>
                </a:cubicBezTo>
                <a:cubicBezTo>
                  <a:pt x="5617932" y="4303602"/>
                  <a:pt x="5618950" y="4302584"/>
                  <a:pt x="5619968" y="4302584"/>
                </a:cubicBezTo>
                <a:close/>
                <a:moveTo>
                  <a:pt x="2632833" y="4256769"/>
                </a:moveTo>
                <a:cubicBezTo>
                  <a:pt x="2637924" y="4256769"/>
                  <a:pt x="2643014" y="4260842"/>
                  <a:pt x="2643014" y="4266950"/>
                </a:cubicBezTo>
                <a:cubicBezTo>
                  <a:pt x="2643014" y="4273059"/>
                  <a:pt x="2637924" y="4277131"/>
                  <a:pt x="2632833" y="4277131"/>
                </a:cubicBezTo>
                <a:cubicBezTo>
                  <a:pt x="2626724" y="4277131"/>
                  <a:pt x="2622652" y="4273059"/>
                  <a:pt x="2622652" y="4266950"/>
                </a:cubicBezTo>
                <a:cubicBezTo>
                  <a:pt x="2622652" y="4260842"/>
                  <a:pt x="2627743" y="4256769"/>
                  <a:pt x="2632833" y="4256769"/>
                </a:cubicBezTo>
                <a:close/>
                <a:moveTo>
                  <a:pt x="5403112" y="4242516"/>
                </a:moveTo>
                <a:cubicBezTo>
                  <a:pt x="5403112" y="4242516"/>
                  <a:pt x="5404130" y="4242516"/>
                  <a:pt x="5404130" y="4243534"/>
                </a:cubicBezTo>
                <a:cubicBezTo>
                  <a:pt x="5404130" y="4244552"/>
                  <a:pt x="5403112" y="4244552"/>
                  <a:pt x="5403112" y="4244552"/>
                </a:cubicBezTo>
                <a:cubicBezTo>
                  <a:pt x="5402095" y="4244552"/>
                  <a:pt x="5402095" y="4243534"/>
                  <a:pt x="5402095" y="4243534"/>
                </a:cubicBezTo>
                <a:cubicBezTo>
                  <a:pt x="5402095" y="4242516"/>
                  <a:pt x="5403112" y="4242516"/>
                  <a:pt x="5403112" y="4242516"/>
                </a:cubicBezTo>
                <a:close/>
                <a:moveTo>
                  <a:pt x="3718138" y="4228262"/>
                </a:moveTo>
                <a:cubicBezTo>
                  <a:pt x="3725265" y="4228262"/>
                  <a:pt x="3730354" y="4234371"/>
                  <a:pt x="3730354" y="4240480"/>
                </a:cubicBezTo>
                <a:cubicBezTo>
                  <a:pt x="3730354" y="4247606"/>
                  <a:pt x="3725265" y="4252697"/>
                  <a:pt x="3718138" y="4252697"/>
                </a:cubicBezTo>
                <a:cubicBezTo>
                  <a:pt x="3711011" y="4252697"/>
                  <a:pt x="3705922" y="4247606"/>
                  <a:pt x="3705922" y="4240480"/>
                </a:cubicBezTo>
                <a:cubicBezTo>
                  <a:pt x="3705922" y="4233353"/>
                  <a:pt x="3711011" y="4228262"/>
                  <a:pt x="3718138" y="4228262"/>
                </a:cubicBezTo>
                <a:close/>
                <a:moveTo>
                  <a:pt x="1566870" y="4220117"/>
                </a:moveTo>
                <a:cubicBezTo>
                  <a:pt x="1581124" y="4220117"/>
                  <a:pt x="1593341" y="4232335"/>
                  <a:pt x="1593341" y="4246588"/>
                </a:cubicBezTo>
                <a:cubicBezTo>
                  <a:pt x="1593341" y="4260842"/>
                  <a:pt x="1581124" y="4273059"/>
                  <a:pt x="1566870" y="4273059"/>
                </a:cubicBezTo>
                <a:cubicBezTo>
                  <a:pt x="1552616" y="4273059"/>
                  <a:pt x="1540399" y="4260842"/>
                  <a:pt x="1540399" y="4246588"/>
                </a:cubicBezTo>
                <a:cubicBezTo>
                  <a:pt x="1540399" y="4232335"/>
                  <a:pt x="1552616" y="4220117"/>
                  <a:pt x="1566870" y="4220117"/>
                </a:cubicBezTo>
                <a:close/>
                <a:moveTo>
                  <a:pt x="10648437" y="4218080"/>
                </a:moveTo>
                <a:cubicBezTo>
                  <a:pt x="10656581" y="4218080"/>
                  <a:pt x="10662691" y="4224189"/>
                  <a:pt x="10662691" y="4232334"/>
                </a:cubicBezTo>
                <a:cubicBezTo>
                  <a:pt x="10662691" y="4239461"/>
                  <a:pt x="10656581" y="4246587"/>
                  <a:pt x="10648437" y="4246587"/>
                </a:cubicBezTo>
                <a:cubicBezTo>
                  <a:pt x="10640291" y="4246587"/>
                  <a:pt x="10634183" y="4240479"/>
                  <a:pt x="10634183" y="4232334"/>
                </a:cubicBezTo>
                <a:cubicBezTo>
                  <a:pt x="10634183" y="4224189"/>
                  <a:pt x="10640291" y="4218080"/>
                  <a:pt x="10648437" y="4218080"/>
                </a:cubicBezTo>
                <a:close/>
                <a:moveTo>
                  <a:pt x="11093353" y="4214008"/>
                </a:moveTo>
                <a:cubicBezTo>
                  <a:pt x="11099461" y="4214008"/>
                  <a:pt x="11104552" y="4219099"/>
                  <a:pt x="11104552" y="4225207"/>
                </a:cubicBezTo>
                <a:cubicBezTo>
                  <a:pt x="11104552" y="4231315"/>
                  <a:pt x="11099461" y="4236406"/>
                  <a:pt x="11093353" y="4236406"/>
                </a:cubicBezTo>
                <a:cubicBezTo>
                  <a:pt x="11087245" y="4236406"/>
                  <a:pt x="11082154" y="4231315"/>
                  <a:pt x="11082154" y="4225207"/>
                </a:cubicBezTo>
                <a:cubicBezTo>
                  <a:pt x="11082154" y="4219099"/>
                  <a:pt x="11087245" y="4214008"/>
                  <a:pt x="11093353" y="4214008"/>
                </a:cubicBezTo>
                <a:close/>
                <a:moveTo>
                  <a:pt x="550793" y="4191610"/>
                </a:moveTo>
                <a:cubicBezTo>
                  <a:pt x="555884" y="4191610"/>
                  <a:pt x="558938" y="4195682"/>
                  <a:pt x="558938" y="4199755"/>
                </a:cubicBezTo>
                <a:cubicBezTo>
                  <a:pt x="558938" y="4203828"/>
                  <a:pt x="555884" y="4207900"/>
                  <a:pt x="550793" y="4207900"/>
                </a:cubicBezTo>
                <a:cubicBezTo>
                  <a:pt x="546720" y="4207900"/>
                  <a:pt x="542648" y="4204845"/>
                  <a:pt x="542648" y="4199755"/>
                </a:cubicBezTo>
                <a:cubicBezTo>
                  <a:pt x="542648" y="4195682"/>
                  <a:pt x="545702" y="4191610"/>
                  <a:pt x="550793" y="4191610"/>
                </a:cubicBezTo>
                <a:close/>
                <a:moveTo>
                  <a:pt x="6863078" y="4178374"/>
                </a:moveTo>
                <a:cubicBezTo>
                  <a:pt x="6866133" y="4178374"/>
                  <a:pt x="6869188" y="4181428"/>
                  <a:pt x="6869188" y="4184482"/>
                </a:cubicBezTo>
                <a:cubicBezTo>
                  <a:pt x="6869188" y="4187537"/>
                  <a:pt x="6866133" y="4190591"/>
                  <a:pt x="6863078" y="4190591"/>
                </a:cubicBezTo>
                <a:cubicBezTo>
                  <a:pt x="6860024" y="4190591"/>
                  <a:pt x="6856970" y="4187537"/>
                  <a:pt x="6856970" y="4184482"/>
                </a:cubicBezTo>
                <a:cubicBezTo>
                  <a:pt x="6856970" y="4181428"/>
                  <a:pt x="6860024" y="4178374"/>
                  <a:pt x="6863078" y="4178374"/>
                </a:cubicBezTo>
                <a:close/>
                <a:moveTo>
                  <a:pt x="11333628" y="4167175"/>
                </a:moveTo>
                <a:cubicBezTo>
                  <a:pt x="11336683" y="4167175"/>
                  <a:pt x="11339738" y="4170229"/>
                  <a:pt x="11339738" y="4173284"/>
                </a:cubicBezTo>
                <a:cubicBezTo>
                  <a:pt x="11339738" y="4176338"/>
                  <a:pt x="11336683" y="4179393"/>
                  <a:pt x="11333628" y="4179393"/>
                </a:cubicBezTo>
                <a:cubicBezTo>
                  <a:pt x="11330575" y="4179393"/>
                  <a:pt x="11327520" y="4176338"/>
                  <a:pt x="11327520" y="4173284"/>
                </a:cubicBezTo>
                <a:cubicBezTo>
                  <a:pt x="11327520" y="4170229"/>
                  <a:pt x="11330575" y="4167175"/>
                  <a:pt x="11333628" y="4167175"/>
                </a:cubicBezTo>
                <a:close/>
                <a:moveTo>
                  <a:pt x="11631937" y="4147831"/>
                </a:moveTo>
                <a:cubicBezTo>
                  <a:pt x="11644154" y="4147831"/>
                  <a:pt x="11655354" y="4158012"/>
                  <a:pt x="11655354" y="4171248"/>
                </a:cubicBezTo>
                <a:cubicBezTo>
                  <a:pt x="11655354" y="4184483"/>
                  <a:pt x="11645173" y="4194664"/>
                  <a:pt x="11631937" y="4194664"/>
                </a:cubicBezTo>
                <a:cubicBezTo>
                  <a:pt x="11618701" y="4194664"/>
                  <a:pt x="11608520" y="4184483"/>
                  <a:pt x="11608520" y="4171248"/>
                </a:cubicBezTo>
                <a:cubicBezTo>
                  <a:pt x="11608520" y="4158012"/>
                  <a:pt x="11618701" y="4147831"/>
                  <a:pt x="11631937" y="4147831"/>
                </a:cubicBezTo>
                <a:close/>
                <a:moveTo>
                  <a:pt x="3068595" y="4123396"/>
                </a:moveTo>
                <a:cubicBezTo>
                  <a:pt x="3088956" y="4123396"/>
                  <a:pt x="3105248" y="4139686"/>
                  <a:pt x="3105248" y="4160048"/>
                </a:cubicBezTo>
                <a:cubicBezTo>
                  <a:pt x="3105248" y="4180410"/>
                  <a:pt x="3088956" y="4196701"/>
                  <a:pt x="3068595" y="4196701"/>
                </a:cubicBezTo>
                <a:cubicBezTo>
                  <a:pt x="3048233" y="4196701"/>
                  <a:pt x="3031941" y="4180410"/>
                  <a:pt x="3031941" y="4160048"/>
                </a:cubicBezTo>
                <a:cubicBezTo>
                  <a:pt x="3031941" y="4139686"/>
                  <a:pt x="3048233" y="4123396"/>
                  <a:pt x="3068595" y="4123396"/>
                </a:cubicBezTo>
                <a:close/>
                <a:moveTo>
                  <a:pt x="10819479" y="4092852"/>
                </a:moveTo>
                <a:cubicBezTo>
                  <a:pt x="10822534" y="4092852"/>
                  <a:pt x="10825589" y="4094888"/>
                  <a:pt x="10825589" y="4098960"/>
                </a:cubicBezTo>
                <a:cubicBezTo>
                  <a:pt x="10825589" y="4102015"/>
                  <a:pt x="10822534" y="4105070"/>
                  <a:pt x="10819479" y="4105070"/>
                </a:cubicBezTo>
                <a:cubicBezTo>
                  <a:pt x="10816426" y="4105070"/>
                  <a:pt x="10813371" y="4102015"/>
                  <a:pt x="10813371" y="4098960"/>
                </a:cubicBezTo>
                <a:cubicBezTo>
                  <a:pt x="10813371" y="4095906"/>
                  <a:pt x="10816426" y="4092852"/>
                  <a:pt x="10819479" y="4092852"/>
                </a:cubicBezTo>
                <a:close/>
                <a:moveTo>
                  <a:pt x="5376643" y="4073508"/>
                </a:moveTo>
                <a:cubicBezTo>
                  <a:pt x="5378679" y="4073508"/>
                  <a:pt x="5378679" y="4074526"/>
                  <a:pt x="5378679" y="4075544"/>
                </a:cubicBezTo>
                <a:cubicBezTo>
                  <a:pt x="5378679" y="4076563"/>
                  <a:pt x="5377659" y="4077581"/>
                  <a:pt x="5376643" y="4077581"/>
                </a:cubicBezTo>
                <a:cubicBezTo>
                  <a:pt x="5375624" y="4077581"/>
                  <a:pt x="5374603" y="4076563"/>
                  <a:pt x="5374603" y="4075544"/>
                </a:cubicBezTo>
                <a:cubicBezTo>
                  <a:pt x="5374603" y="4074526"/>
                  <a:pt x="5375624" y="4073508"/>
                  <a:pt x="5376643" y="4073508"/>
                </a:cubicBezTo>
                <a:close/>
                <a:moveTo>
                  <a:pt x="4249614" y="4036856"/>
                </a:moveTo>
                <a:cubicBezTo>
                  <a:pt x="4262849" y="4035838"/>
                  <a:pt x="4274048" y="4047037"/>
                  <a:pt x="4274048" y="4061291"/>
                </a:cubicBezTo>
                <a:cubicBezTo>
                  <a:pt x="4274048" y="4074527"/>
                  <a:pt x="4262849" y="4085726"/>
                  <a:pt x="4249614" y="4085726"/>
                </a:cubicBezTo>
                <a:cubicBezTo>
                  <a:pt x="4236380" y="4085726"/>
                  <a:pt x="4225181" y="4074527"/>
                  <a:pt x="4225181" y="4061291"/>
                </a:cubicBezTo>
                <a:cubicBezTo>
                  <a:pt x="4225181" y="4048055"/>
                  <a:pt x="4236380" y="4036856"/>
                  <a:pt x="4249614" y="4036856"/>
                </a:cubicBezTo>
                <a:close/>
                <a:moveTo>
                  <a:pt x="380768" y="4020566"/>
                </a:moveTo>
                <a:cubicBezTo>
                  <a:pt x="383822" y="4020566"/>
                  <a:pt x="385858" y="4022602"/>
                  <a:pt x="385858" y="4025657"/>
                </a:cubicBezTo>
                <a:cubicBezTo>
                  <a:pt x="385858" y="4027692"/>
                  <a:pt x="383822" y="4030747"/>
                  <a:pt x="380768" y="4030747"/>
                </a:cubicBezTo>
                <a:cubicBezTo>
                  <a:pt x="377713" y="4030747"/>
                  <a:pt x="375677" y="4028711"/>
                  <a:pt x="375677" y="4025657"/>
                </a:cubicBezTo>
                <a:cubicBezTo>
                  <a:pt x="375677" y="4022602"/>
                  <a:pt x="377713" y="4020566"/>
                  <a:pt x="380768" y="4020566"/>
                </a:cubicBezTo>
                <a:close/>
                <a:moveTo>
                  <a:pt x="2215400" y="3970678"/>
                </a:moveTo>
                <a:cubicBezTo>
                  <a:pt x="2216418" y="3970678"/>
                  <a:pt x="2216418" y="3971696"/>
                  <a:pt x="2216418" y="3971696"/>
                </a:cubicBezTo>
                <a:cubicBezTo>
                  <a:pt x="2216418" y="3972714"/>
                  <a:pt x="2216418" y="3972714"/>
                  <a:pt x="2215400" y="3972714"/>
                </a:cubicBezTo>
                <a:cubicBezTo>
                  <a:pt x="2214383" y="3972714"/>
                  <a:pt x="2214383" y="3972714"/>
                  <a:pt x="2214383" y="3971696"/>
                </a:cubicBezTo>
                <a:cubicBezTo>
                  <a:pt x="2214383" y="3970678"/>
                  <a:pt x="2214383" y="3970678"/>
                  <a:pt x="2215400" y="3970678"/>
                </a:cubicBezTo>
                <a:close/>
                <a:moveTo>
                  <a:pt x="4634435" y="3959479"/>
                </a:moveTo>
                <a:cubicBezTo>
                  <a:pt x="4648687" y="3959479"/>
                  <a:pt x="4660903" y="3970678"/>
                  <a:pt x="4660903" y="3985950"/>
                </a:cubicBezTo>
                <a:cubicBezTo>
                  <a:pt x="4660903" y="4001222"/>
                  <a:pt x="4648687" y="4012421"/>
                  <a:pt x="4634435" y="4012421"/>
                </a:cubicBezTo>
                <a:cubicBezTo>
                  <a:pt x="4619161" y="4012421"/>
                  <a:pt x="4607962" y="4000204"/>
                  <a:pt x="4607962" y="3985950"/>
                </a:cubicBezTo>
                <a:cubicBezTo>
                  <a:pt x="4607962" y="3971696"/>
                  <a:pt x="4620178" y="3959479"/>
                  <a:pt x="4634435" y="3959479"/>
                </a:cubicBezTo>
                <a:close/>
                <a:moveTo>
                  <a:pt x="10706469" y="3953370"/>
                </a:moveTo>
                <a:cubicBezTo>
                  <a:pt x="10718687" y="3952353"/>
                  <a:pt x="10726832" y="3961515"/>
                  <a:pt x="10726832" y="3972715"/>
                </a:cubicBezTo>
                <a:cubicBezTo>
                  <a:pt x="10726832" y="3983914"/>
                  <a:pt x="10717668" y="3992059"/>
                  <a:pt x="10706469" y="3992059"/>
                </a:cubicBezTo>
                <a:cubicBezTo>
                  <a:pt x="10695270" y="3992059"/>
                  <a:pt x="10686107" y="3982896"/>
                  <a:pt x="10686107" y="3972715"/>
                </a:cubicBezTo>
                <a:cubicBezTo>
                  <a:pt x="10686107" y="3961515"/>
                  <a:pt x="10695270" y="3953370"/>
                  <a:pt x="10706469" y="3953370"/>
                </a:cubicBezTo>
                <a:close/>
                <a:moveTo>
                  <a:pt x="8545008" y="3938098"/>
                </a:moveTo>
                <a:cubicBezTo>
                  <a:pt x="8568424" y="3938098"/>
                  <a:pt x="8588787" y="3957442"/>
                  <a:pt x="8588787" y="3981877"/>
                </a:cubicBezTo>
                <a:cubicBezTo>
                  <a:pt x="8588787" y="4006312"/>
                  <a:pt x="8569443" y="4025656"/>
                  <a:pt x="8545008" y="4025656"/>
                </a:cubicBezTo>
                <a:cubicBezTo>
                  <a:pt x="8520573" y="4025656"/>
                  <a:pt x="8501229" y="4006312"/>
                  <a:pt x="8501229" y="3981877"/>
                </a:cubicBezTo>
                <a:cubicBezTo>
                  <a:pt x="8501229" y="3957442"/>
                  <a:pt x="8520573" y="3938098"/>
                  <a:pt x="8545008" y="3938098"/>
                </a:cubicBezTo>
                <a:close/>
                <a:moveTo>
                  <a:pt x="677029" y="3937081"/>
                </a:moveTo>
                <a:cubicBezTo>
                  <a:pt x="680083" y="3937081"/>
                  <a:pt x="684156" y="3940135"/>
                  <a:pt x="684156" y="3944208"/>
                </a:cubicBezTo>
                <a:cubicBezTo>
                  <a:pt x="684156" y="3948280"/>
                  <a:pt x="681101" y="3951334"/>
                  <a:pt x="677029" y="3951334"/>
                </a:cubicBezTo>
                <a:cubicBezTo>
                  <a:pt x="672956" y="3951334"/>
                  <a:pt x="669902" y="3948280"/>
                  <a:pt x="669902" y="3944208"/>
                </a:cubicBezTo>
                <a:cubicBezTo>
                  <a:pt x="669902" y="3940135"/>
                  <a:pt x="672956" y="3937081"/>
                  <a:pt x="677029" y="3937081"/>
                </a:cubicBezTo>
                <a:close/>
                <a:moveTo>
                  <a:pt x="165937" y="3893302"/>
                </a:moveTo>
                <a:cubicBezTo>
                  <a:pt x="168991" y="3893302"/>
                  <a:pt x="171027" y="3895338"/>
                  <a:pt x="171027" y="3898393"/>
                </a:cubicBezTo>
                <a:cubicBezTo>
                  <a:pt x="171027" y="3901447"/>
                  <a:pt x="168991" y="3903483"/>
                  <a:pt x="165937" y="3903483"/>
                </a:cubicBezTo>
                <a:cubicBezTo>
                  <a:pt x="162882" y="3903483"/>
                  <a:pt x="160846" y="3901447"/>
                  <a:pt x="160846" y="3898393"/>
                </a:cubicBezTo>
                <a:cubicBezTo>
                  <a:pt x="160846" y="3895338"/>
                  <a:pt x="162882" y="3893302"/>
                  <a:pt x="165937" y="3893302"/>
                </a:cubicBezTo>
                <a:close/>
                <a:moveTo>
                  <a:pt x="3428003" y="3860722"/>
                </a:moveTo>
                <a:cubicBezTo>
                  <a:pt x="3443277" y="3860722"/>
                  <a:pt x="3454475" y="3872940"/>
                  <a:pt x="3454475" y="3887193"/>
                </a:cubicBezTo>
                <a:cubicBezTo>
                  <a:pt x="3454475" y="3901447"/>
                  <a:pt x="3442258" y="3913664"/>
                  <a:pt x="3428003" y="3913664"/>
                </a:cubicBezTo>
                <a:cubicBezTo>
                  <a:pt x="3413746" y="3913664"/>
                  <a:pt x="3401528" y="3901447"/>
                  <a:pt x="3401528" y="3887193"/>
                </a:cubicBezTo>
                <a:cubicBezTo>
                  <a:pt x="3401528" y="3872940"/>
                  <a:pt x="3413746" y="3860722"/>
                  <a:pt x="3428003" y="3860722"/>
                </a:cubicBezTo>
                <a:close/>
                <a:moveTo>
                  <a:pt x="461189" y="3827124"/>
                </a:moveTo>
                <a:cubicBezTo>
                  <a:pt x="464244" y="3828142"/>
                  <a:pt x="465262" y="3829160"/>
                  <a:pt x="465262" y="3831196"/>
                </a:cubicBezTo>
                <a:cubicBezTo>
                  <a:pt x="465262" y="3833232"/>
                  <a:pt x="463226" y="3835269"/>
                  <a:pt x="461189" y="3835269"/>
                </a:cubicBezTo>
                <a:cubicBezTo>
                  <a:pt x="459153" y="3835269"/>
                  <a:pt x="457117" y="3833232"/>
                  <a:pt x="457117" y="3831196"/>
                </a:cubicBezTo>
                <a:cubicBezTo>
                  <a:pt x="457117" y="3829160"/>
                  <a:pt x="459153" y="3827124"/>
                  <a:pt x="461189" y="3827124"/>
                </a:cubicBezTo>
                <a:close/>
                <a:moveTo>
                  <a:pt x="395021" y="3817961"/>
                </a:moveTo>
                <a:cubicBezTo>
                  <a:pt x="399093" y="3817961"/>
                  <a:pt x="402148" y="3821015"/>
                  <a:pt x="402148" y="3825088"/>
                </a:cubicBezTo>
                <a:cubicBezTo>
                  <a:pt x="402148" y="3829160"/>
                  <a:pt x="399093" y="3832215"/>
                  <a:pt x="395021" y="3832215"/>
                </a:cubicBezTo>
                <a:cubicBezTo>
                  <a:pt x="390948" y="3832215"/>
                  <a:pt x="387894" y="3829160"/>
                  <a:pt x="387894" y="3825088"/>
                </a:cubicBezTo>
                <a:cubicBezTo>
                  <a:pt x="387894" y="3821015"/>
                  <a:pt x="390948" y="3817961"/>
                  <a:pt x="395021" y="3817961"/>
                </a:cubicBezTo>
                <a:close/>
                <a:moveTo>
                  <a:pt x="11750038" y="3799635"/>
                </a:moveTo>
                <a:cubicBezTo>
                  <a:pt x="11753093" y="3800653"/>
                  <a:pt x="11755129" y="3802689"/>
                  <a:pt x="11755129" y="3805743"/>
                </a:cubicBezTo>
                <a:cubicBezTo>
                  <a:pt x="11755129" y="3808798"/>
                  <a:pt x="11753093" y="3810834"/>
                  <a:pt x="11750038" y="3810834"/>
                </a:cubicBezTo>
                <a:cubicBezTo>
                  <a:pt x="11746985" y="3810834"/>
                  <a:pt x="11743930" y="3808798"/>
                  <a:pt x="11743930" y="3805743"/>
                </a:cubicBezTo>
                <a:cubicBezTo>
                  <a:pt x="11743930" y="3802689"/>
                  <a:pt x="11745966" y="3799635"/>
                  <a:pt x="11750038" y="3799635"/>
                </a:cubicBezTo>
                <a:close/>
                <a:moveTo>
                  <a:pt x="9481675" y="3783345"/>
                </a:moveTo>
                <a:cubicBezTo>
                  <a:pt x="9488801" y="3783345"/>
                  <a:pt x="9493892" y="3788436"/>
                  <a:pt x="9493892" y="3794545"/>
                </a:cubicBezTo>
                <a:cubicBezTo>
                  <a:pt x="9493892" y="3800653"/>
                  <a:pt x="9488801" y="3805744"/>
                  <a:pt x="9481675" y="3805744"/>
                </a:cubicBezTo>
                <a:cubicBezTo>
                  <a:pt x="9475566" y="3805744"/>
                  <a:pt x="9469457" y="3800653"/>
                  <a:pt x="9469457" y="3794545"/>
                </a:cubicBezTo>
                <a:cubicBezTo>
                  <a:pt x="9469457" y="3788436"/>
                  <a:pt x="9474548" y="3783345"/>
                  <a:pt x="9481675" y="3783345"/>
                </a:cubicBezTo>
                <a:close/>
                <a:moveTo>
                  <a:pt x="3492152" y="3781309"/>
                </a:moveTo>
                <a:cubicBezTo>
                  <a:pt x="3498262" y="3781309"/>
                  <a:pt x="3503351" y="3786400"/>
                  <a:pt x="3503351" y="3792508"/>
                </a:cubicBezTo>
                <a:cubicBezTo>
                  <a:pt x="3503351" y="3798616"/>
                  <a:pt x="3498262" y="3803707"/>
                  <a:pt x="3492152" y="3803707"/>
                </a:cubicBezTo>
                <a:cubicBezTo>
                  <a:pt x="3486046" y="3803707"/>
                  <a:pt x="3480954" y="3798616"/>
                  <a:pt x="3480954" y="3792508"/>
                </a:cubicBezTo>
                <a:cubicBezTo>
                  <a:pt x="3480954" y="3786400"/>
                  <a:pt x="3486046" y="3781309"/>
                  <a:pt x="3492152" y="3781309"/>
                </a:cubicBezTo>
                <a:close/>
                <a:moveTo>
                  <a:pt x="3015654" y="3767055"/>
                </a:moveTo>
                <a:cubicBezTo>
                  <a:pt x="3019727" y="3768073"/>
                  <a:pt x="3022780" y="3771128"/>
                  <a:pt x="3022780" y="3774182"/>
                </a:cubicBezTo>
                <a:cubicBezTo>
                  <a:pt x="3022780" y="3778254"/>
                  <a:pt x="3019727" y="3781309"/>
                  <a:pt x="3015654" y="3781309"/>
                </a:cubicBezTo>
                <a:cubicBezTo>
                  <a:pt x="3011580" y="3781309"/>
                  <a:pt x="3008526" y="3778254"/>
                  <a:pt x="3008526" y="3774182"/>
                </a:cubicBezTo>
                <a:cubicBezTo>
                  <a:pt x="3008526" y="3770109"/>
                  <a:pt x="3011580" y="3767055"/>
                  <a:pt x="3015654" y="3767055"/>
                </a:cubicBezTo>
                <a:close/>
                <a:moveTo>
                  <a:pt x="3810802" y="3754837"/>
                </a:moveTo>
                <a:cubicBezTo>
                  <a:pt x="3815894" y="3754837"/>
                  <a:pt x="3820985" y="3758910"/>
                  <a:pt x="3820985" y="3765018"/>
                </a:cubicBezTo>
                <a:cubicBezTo>
                  <a:pt x="3820985" y="3770109"/>
                  <a:pt x="3816912" y="3775199"/>
                  <a:pt x="3810802" y="3775199"/>
                </a:cubicBezTo>
                <a:cubicBezTo>
                  <a:pt x="3804694" y="3775199"/>
                  <a:pt x="3800620" y="3771127"/>
                  <a:pt x="3800620" y="3765018"/>
                </a:cubicBezTo>
                <a:cubicBezTo>
                  <a:pt x="3800620" y="3758910"/>
                  <a:pt x="3804694" y="3754837"/>
                  <a:pt x="3810802" y="3754837"/>
                </a:cubicBezTo>
                <a:close/>
                <a:moveTo>
                  <a:pt x="2153313" y="3744656"/>
                </a:moveTo>
                <a:cubicBezTo>
                  <a:pt x="2162474" y="3744656"/>
                  <a:pt x="2170621" y="3751783"/>
                  <a:pt x="2170621" y="3761964"/>
                </a:cubicBezTo>
                <a:cubicBezTo>
                  <a:pt x="2170621" y="3771127"/>
                  <a:pt x="2162474" y="3779272"/>
                  <a:pt x="2153313" y="3779272"/>
                </a:cubicBezTo>
                <a:cubicBezTo>
                  <a:pt x="2144150" y="3779272"/>
                  <a:pt x="2136003" y="3772145"/>
                  <a:pt x="2136003" y="3761964"/>
                </a:cubicBezTo>
                <a:cubicBezTo>
                  <a:pt x="2136003" y="3752801"/>
                  <a:pt x="2144150" y="3744656"/>
                  <a:pt x="2153313" y="3744656"/>
                </a:cubicBezTo>
                <a:close/>
                <a:moveTo>
                  <a:pt x="5287053" y="3741602"/>
                </a:moveTo>
                <a:cubicBezTo>
                  <a:pt x="5290104" y="3741602"/>
                  <a:pt x="5292143" y="3743638"/>
                  <a:pt x="5292143" y="3746693"/>
                </a:cubicBezTo>
                <a:cubicBezTo>
                  <a:pt x="5292143" y="3749747"/>
                  <a:pt x="5290104" y="3751783"/>
                  <a:pt x="5287053" y="3751783"/>
                </a:cubicBezTo>
                <a:cubicBezTo>
                  <a:pt x="5284000" y="3751783"/>
                  <a:pt x="5281965" y="3749747"/>
                  <a:pt x="5281965" y="3746693"/>
                </a:cubicBezTo>
                <a:cubicBezTo>
                  <a:pt x="5281965" y="3743638"/>
                  <a:pt x="5284000" y="3741602"/>
                  <a:pt x="5287053" y="3741602"/>
                </a:cubicBezTo>
                <a:close/>
                <a:moveTo>
                  <a:pt x="7031068" y="3735494"/>
                </a:moveTo>
                <a:cubicBezTo>
                  <a:pt x="7043286" y="3735494"/>
                  <a:pt x="7053467" y="3745675"/>
                  <a:pt x="7053467" y="3757892"/>
                </a:cubicBezTo>
                <a:cubicBezTo>
                  <a:pt x="7053467" y="3770110"/>
                  <a:pt x="7043286" y="3780291"/>
                  <a:pt x="7031068" y="3780291"/>
                </a:cubicBezTo>
                <a:cubicBezTo>
                  <a:pt x="7018851" y="3780291"/>
                  <a:pt x="7008670" y="3770110"/>
                  <a:pt x="7008670" y="3757892"/>
                </a:cubicBezTo>
                <a:cubicBezTo>
                  <a:pt x="7008670" y="3745675"/>
                  <a:pt x="7018851" y="3735494"/>
                  <a:pt x="7031068" y="3735494"/>
                </a:cubicBezTo>
                <a:close/>
                <a:moveTo>
                  <a:pt x="8007442" y="3718185"/>
                </a:moveTo>
                <a:cubicBezTo>
                  <a:pt x="8031877" y="3719203"/>
                  <a:pt x="8051221" y="3738547"/>
                  <a:pt x="8051221" y="3761964"/>
                </a:cubicBezTo>
                <a:cubicBezTo>
                  <a:pt x="8051221" y="3785380"/>
                  <a:pt x="8031877" y="3804725"/>
                  <a:pt x="8007442" y="3804725"/>
                </a:cubicBezTo>
                <a:cubicBezTo>
                  <a:pt x="7983007" y="3804725"/>
                  <a:pt x="7963663" y="3785380"/>
                  <a:pt x="7963663" y="3761964"/>
                </a:cubicBezTo>
                <a:cubicBezTo>
                  <a:pt x="7963663" y="3738547"/>
                  <a:pt x="7983007" y="3718185"/>
                  <a:pt x="8007442" y="3718185"/>
                </a:cubicBezTo>
                <a:close/>
                <a:moveTo>
                  <a:pt x="2738703" y="3717167"/>
                </a:moveTo>
                <a:cubicBezTo>
                  <a:pt x="2742776" y="3717167"/>
                  <a:pt x="2746849" y="3720222"/>
                  <a:pt x="2746849" y="3725312"/>
                </a:cubicBezTo>
                <a:cubicBezTo>
                  <a:pt x="2746849" y="3729385"/>
                  <a:pt x="2743795" y="3733457"/>
                  <a:pt x="2738703" y="3733457"/>
                </a:cubicBezTo>
                <a:cubicBezTo>
                  <a:pt x="2734631" y="3733457"/>
                  <a:pt x="2730559" y="3730403"/>
                  <a:pt x="2730559" y="3725312"/>
                </a:cubicBezTo>
                <a:cubicBezTo>
                  <a:pt x="2730559" y="3721240"/>
                  <a:pt x="2733613" y="3717167"/>
                  <a:pt x="2738703" y="3717167"/>
                </a:cubicBezTo>
                <a:close/>
                <a:moveTo>
                  <a:pt x="5693282" y="3715131"/>
                </a:moveTo>
                <a:cubicBezTo>
                  <a:pt x="5697354" y="3715131"/>
                  <a:pt x="5701426" y="3718185"/>
                  <a:pt x="5701426" y="3722257"/>
                </a:cubicBezTo>
                <a:cubicBezTo>
                  <a:pt x="5701426" y="3726330"/>
                  <a:pt x="5698371" y="3729384"/>
                  <a:pt x="5693282" y="3729384"/>
                </a:cubicBezTo>
                <a:cubicBezTo>
                  <a:pt x="5689209" y="3729384"/>
                  <a:pt x="5685137" y="3726330"/>
                  <a:pt x="5685137" y="3722257"/>
                </a:cubicBezTo>
                <a:cubicBezTo>
                  <a:pt x="5685137" y="3718185"/>
                  <a:pt x="5688191" y="3715131"/>
                  <a:pt x="5693282" y="3715131"/>
                </a:cubicBezTo>
                <a:close/>
                <a:moveTo>
                  <a:pt x="1150439" y="3714113"/>
                </a:moveTo>
                <a:cubicBezTo>
                  <a:pt x="1153493" y="3714113"/>
                  <a:pt x="1156547" y="3717167"/>
                  <a:pt x="1156547" y="3720222"/>
                </a:cubicBezTo>
                <a:cubicBezTo>
                  <a:pt x="1156547" y="3723276"/>
                  <a:pt x="1153493" y="3726331"/>
                  <a:pt x="1150439" y="3726331"/>
                </a:cubicBezTo>
                <a:cubicBezTo>
                  <a:pt x="1147384" y="3726331"/>
                  <a:pt x="1144330" y="3723276"/>
                  <a:pt x="1144330" y="3720222"/>
                </a:cubicBezTo>
                <a:cubicBezTo>
                  <a:pt x="1144330" y="3717167"/>
                  <a:pt x="1147384" y="3714113"/>
                  <a:pt x="1150439" y="3714113"/>
                </a:cubicBezTo>
                <a:close/>
                <a:moveTo>
                  <a:pt x="3209096" y="3699859"/>
                </a:moveTo>
                <a:cubicBezTo>
                  <a:pt x="3238621" y="3700877"/>
                  <a:pt x="3261017" y="3723276"/>
                  <a:pt x="3261017" y="3751783"/>
                </a:cubicBezTo>
                <a:cubicBezTo>
                  <a:pt x="3261017" y="3780290"/>
                  <a:pt x="3237603" y="3803706"/>
                  <a:pt x="3209096" y="3803706"/>
                </a:cubicBezTo>
                <a:cubicBezTo>
                  <a:pt x="3180589" y="3803706"/>
                  <a:pt x="3157171" y="3780290"/>
                  <a:pt x="3157171" y="3751783"/>
                </a:cubicBezTo>
                <a:cubicBezTo>
                  <a:pt x="3157171" y="3723276"/>
                  <a:pt x="3180589" y="3699859"/>
                  <a:pt x="3209096" y="3699859"/>
                </a:cubicBezTo>
                <a:close/>
                <a:moveTo>
                  <a:pt x="10019241" y="3698841"/>
                </a:moveTo>
                <a:cubicBezTo>
                  <a:pt x="10053857" y="3698841"/>
                  <a:pt x="10081346" y="3726330"/>
                  <a:pt x="10081346" y="3759928"/>
                </a:cubicBezTo>
                <a:cubicBezTo>
                  <a:pt x="10081346" y="3793526"/>
                  <a:pt x="10053857" y="3821015"/>
                  <a:pt x="10019241" y="3821015"/>
                </a:cubicBezTo>
                <a:cubicBezTo>
                  <a:pt x="9985643" y="3821015"/>
                  <a:pt x="9957136" y="3793526"/>
                  <a:pt x="9957136" y="3759928"/>
                </a:cubicBezTo>
                <a:cubicBezTo>
                  <a:pt x="9957136" y="3726330"/>
                  <a:pt x="9984625" y="3698841"/>
                  <a:pt x="10019241" y="3698841"/>
                </a:cubicBezTo>
                <a:close/>
                <a:moveTo>
                  <a:pt x="4673138" y="3679497"/>
                </a:moveTo>
                <a:cubicBezTo>
                  <a:pt x="4682302" y="3679497"/>
                  <a:pt x="4690446" y="3686623"/>
                  <a:pt x="4690446" y="3695787"/>
                </a:cubicBezTo>
                <a:cubicBezTo>
                  <a:pt x="4690446" y="3704950"/>
                  <a:pt x="4683321" y="3712076"/>
                  <a:pt x="4673138" y="3712076"/>
                </a:cubicBezTo>
                <a:cubicBezTo>
                  <a:pt x="4663972" y="3712076"/>
                  <a:pt x="4655826" y="3704950"/>
                  <a:pt x="4655826" y="3695787"/>
                </a:cubicBezTo>
                <a:cubicBezTo>
                  <a:pt x="4655826" y="3686623"/>
                  <a:pt x="4662954" y="3679497"/>
                  <a:pt x="4673138" y="3679497"/>
                </a:cubicBezTo>
                <a:close/>
                <a:moveTo>
                  <a:pt x="22399" y="3673388"/>
                </a:moveTo>
                <a:cubicBezTo>
                  <a:pt x="36652" y="3673388"/>
                  <a:pt x="47851" y="3684588"/>
                  <a:pt x="47851" y="3699859"/>
                </a:cubicBezTo>
                <a:cubicBezTo>
                  <a:pt x="47851" y="3714113"/>
                  <a:pt x="36652" y="3725312"/>
                  <a:pt x="22399" y="3725312"/>
                </a:cubicBezTo>
                <a:cubicBezTo>
                  <a:pt x="12217" y="3725312"/>
                  <a:pt x="4072" y="3719203"/>
                  <a:pt x="0" y="3712076"/>
                </a:cubicBezTo>
                <a:lnTo>
                  <a:pt x="0" y="3686623"/>
                </a:lnTo>
                <a:cubicBezTo>
                  <a:pt x="5091" y="3678479"/>
                  <a:pt x="13236" y="3673388"/>
                  <a:pt x="22399" y="3673388"/>
                </a:cubicBezTo>
                <a:close/>
                <a:moveTo>
                  <a:pt x="10351147" y="3666261"/>
                </a:moveTo>
                <a:cubicBezTo>
                  <a:pt x="10360309" y="3665243"/>
                  <a:pt x="10367436" y="3672370"/>
                  <a:pt x="10367436" y="3681533"/>
                </a:cubicBezTo>
                <a:cubicBezTo>
                  <a:pt x="10367436" y="3690696"/>
                  <a:pt x="10360309" y="3696804"/>
                  <a:pt x="10351147" y="3696804"/>
                </a:cubicBezTo>
                <a:cubicBezTo>
                  <a:pt x="10341983" y="3696804"/>
                  <a:pt x="10335875" y="3689678"/>
                  <a:pt x="10335875" y="3681533"/>
                </a:cubicBezTo>
                <a:cubicBezTo>
                  <a:pt x="10335875" y="3672370"/>
                  <a:pt x="10343002" y="3666261"/>
                  <a:pt x="10351147" y="3666261"/>
                </a:cubicBezTo>
                <a:close/>
                <a:moveTo>
                  <a:pt x="11263380" y="3656080"/>
                </a:moveTo>
                <a:cubicBezTo>
                  <a:pt x="11271524" y="3656080"/>
                  <a:pt x="11276615" y="3662189"/>
                  <a:pt x="11276615" y="3669316"/>
                </a:cubicBezTo>
                <a:cubicBezTo>
                  <a:pt x="11276615" y="3676442"/>
                  <a:pt x="11270506" y="3682551"/>
                  <a:pt x="11263380" y="3682551"/>
                </a:cubicBezTo>
                <a:cubicBezTo>
                  <a:pt x="11256252" y="3682551"/>
                  <a:pt x="11250144" y="3676442"/>
                  <a:pt x="11250144" y="3669316"/>
                </a:cubicBezTo>
                <a:cubicBezTo>
                  <a:pt x="11250144" y="3662189"/>
                  <a:pt x="11256252" y="3656080"/>
                  <a:pt x="11263380" y="3656080"/>
                </a:cubicBezTo>
                <a:close/>
                <a:moveTo>
                  <a:pt x="223997" y="3647935"/>
                </a:moveTo>
                <a:cubicBezTo>
                  <a:pt x="231123" y="3647935"/>
                  <a:pt x="237232" y="3654044"/>
                  <a:pt x="237232" y="3661170"/>
                </a:cubicBezTo>
                <a:cubicBezTo>
                  <a:pt x="237232" y="3668297"/>
                  <a:pt x="231123" y="3674406"/>
                  <a:pt x="223997" y="3674406"/>
                </a:cubicBezTo>
                <a:cubicBezTo>
                  <a:pt x="216870" y="3674406"/>
                  <a:pt x="210761" y="3668297"/>
                  <a:pt x="210761" y="3661170"/>
                </a:cubicBezTo>
                <a:cubicBezTo>
                  <a:pt x="210761" y="3654044"/>
                  <a:pt x="216870" y="3647935"/>
                  <a:pt x="223997" y="3647935"/>
                </a:cubicBezTo>
                <a:close/>
                <a:moveTo>
                  <a:pt x="6892604" y="3642845"/>
                </a:moveTo>
                <a:cubicBezTo>
                  <a:pt x="6896677" y="3642845"/>
                  <a:pt x="6898713" y="3645899"/>
                  <a:pt x="6898713" y="3648954"/>
                </a:cubicBezTo>
                <a:cubicBezTo>
                  <a:pt x="6898713" y="3653026"/>
                  <a:pt x="6895659" y="3655063"/>
                  <a:pt x="6892604" y="3655063"/>
                </a:cubicBezTo>
                <a:cubicBezTo>
                  <a:pt x="6888532" y="3655063"/>
                  <a:pt x="6886496" y="3652008"/>
                  <a:pt x="6886496" y="3648954"/>
                </a:cubicBezTo>
                <a:cubicBezTo>
                  <a:pt x="6886496" y="3644881"/>
                  <a:pt x="6889550" y="3642845"/>
                  <a:pt x="6892604" y="3642845"/>
                </a:cubicBezTo>
                <a:close/>
                <a:moveTo>
                  <a:pt x="3798592" y="3640808"/>
                </a:moveTo>
                <a:cubicBezTo>
                  <a:pt x="3800628" y="3639790"/>
                  <a:pt x="3802666" y="3641826"/>
                  <a:pt x="3802666" y="3644880"/>
                </a:cubicBezTo>
                <a:cubicBezTo>
                  <a:pt x="3802666" y="3646917"/>
                  <a:pt x="3800628" y="3648953"/>
                  <a:pt x="3798592" y="3648953"/>
                </a:cubicBezTo>
                <a:cubicBezTo>
                  <a:pt x="3796557" y="3648953"/>
                  <a:pt x="3794520" y="3646917"/>
                  <a:pt x="3794520" y="3644880"/>
                </a:cubicBezTo>
                <a:cubicBezTo>
                  <a:pt x="3794520" y="3642844"/>
                  <a:pt x="3796557" y="3640808"/>
                  <a:pt x="3798592" y="3640808"/>
                </a:cubicBezTo>
                <a:close/>
                <a:moveTo>
                  <a:pt x="11062810" y="3638772"/>
                </a:moveTo>
                <a:cubicBezTo>
                  <a:pt x="11064847" y="3638772"/>
                  <a:pt x="11066882" y="3640808"/>
                  <a:pt x="11066882" y="3642844"/>
                </a:cubicBezTo>
                <a:cubicBezTo>
                  <a:pt x="11066882" y="3644880"/>
                  <a:pt x="11064847" y="3646917"/>
                  <a:pt x="11062810" y="3646917"/>
                </a:cubicBezTo>
                <a:cubicBezTo>
                  <a:pt x="11060774" y="3646917"/>
                  <a:pt x="11058737" y="3644880"/>
                  <a:pt x="11058737" y="3642844"/>
                </a:cubicBezTo>
                <a:cubicBezTo>
                  <a:pt x="11058737" y="3640808"/>
                  <a:pt x="11060774" y="3638772"/>
                  <a:pt x="11062810" y="3638772"/>
                </a:cubicBezTo>
                <a:close/>
                <a:moveTo>
                  <a:pt x="11256252" y="3614337"/>
                </a:moveTo>
                <a:cubicBezTo>
                  <a:pt x="11263379" y="3614337"/>
                  <a:pt x="11270506" y="3620445"/>
                  <a:pt x="11270506" y="3628591"/>
                </a:cubicBezTo>
                <a:cubicBezTo>
                  <a:pt x="11270506" y="3636736"/>
                  <a:pt x="11264397" y="3642844"/>
                  <a:pt x="11256252" y="3642844"/>
                </a:cubicBezTo>
                <a:cubicBezTo>
                  <a:pt x="11248108" y="3642844"/>
                  <a:pt x="11241998" y="3636736"/>
                  <a:pt x="11241998" y="3628591"/>
                </a:cubicBezTo>
                <a:cubicBezTo>
                  <a:pt x="11241998" y="3620445"/>
                  <a:pt x="11248108" y="3614337"/>
                  <a:pt x="11256252" y="3614337"/>
                </a:cubicBezTo>
                <a:close/>
                <a:moveTo>
                  <a:pt x="11961807" y="3603138"/>
                </a:moveTo>
                <a:cubicBezTo>
                  <a:pt x="11967916" y="3603138"/>
                  <a:pt x="11974024" y="3608229"/>
                  <a:pt x="11974024" y="3615355"/>
                </a:cubicBezTo>
                <a:cubicBezTo>
                  <a:pt x="11974024" y="3622482"/>
                  <a:pt x="11968933" y="3627572"/>
                  <a:pt x="11961807" y="3627572"/>
                </a:cubicBezTo>
                <a:cubicBezTo>
                  <a:pt x="11954680" y="3627572"/>
                  <a:pt x="11949589" y="3622482"/>
                  <a:pt x="11949589" y="3615355"/>
                </a:cubicBezTo>
                <a:cubicBezTo>
                  <a:pt x="11949589" y="3608229"/>
                  <a:pt x="11954680" y="3603138"/>
                  <a:pt x="11961807" y="3603138"/>
                </a:cubicBezTo>
                <a:close/>
                <a:moveTo>
                  <a:pt x="7592051" y="3603138"/>
                </a:moveTo>
                <a:cubicBezTo>
                  <a:pt x="7595105" y="3603138"/>
                  <a:pt x="7598160" y="3606192"/>
                  <a:pt x="7598160" y="3609246"/>
                </a:cubicBezTo>
                <a:cubicBezTo>
                  <a:pt x="7598160" y="3612301"/>
                  <a:pt x="7595105" y="3615355"/>
                  <a:pt x="7592051" y="3615355"/>
                </a:cubicBezTo>
                <a:cubicBezTo>
                  <a:pt x="7587978" y="3615355"/>
                  <a:pt x="7585942" y="3612301"/>
                  <a:pt x="7585942" y="3609246"/>
                </a:cubicBezTo>
                <a:cubicBezTo>
                  <a:pt x="7585942" y="3606192"/>
                  <a:pt x="7588997" y="3603138"/>
                  <a:pt x="7592051" y="3603138"/>
                </a:cubicBezTo>
                <a:close/>
                <a:moveTo>
                  <a:pt x="5719746" y="3579721"/>
                </a:moveTo>
                <a:cubicBezTo>
                  <a:pt x="5727889" y="3579721"/>
                  <a:pt x="5736035" y="3587866"/>
                  <a:pt x="5736035" y="3596011"/>
                </a:cubicBezTo>
                <a:cubicBezTo>
                  <a:pt x="5736035" y="3605174"/>
                  <a:pt x="5728909" y="3612301"/>
                  <a:pt x="5719746" y="3612301"/>
                </a:cubicBezTo>
                <a:cubicBezTo>
                  <a:pt x="5710583" y="3612301"/>
                  <a:pt x="5703456" y="3605174"/>
                  <a:pt x="5703456" y="3596011"/>
                </a:cubicBezTo>
                <a:cubicBezTo>
                  <a:pt x="5703456" y="3586848"/>
                  <a:pt x="5710583" y="3579721"/>
                  <a:pt x="5719746" y="3579721"/>
                </a:cubicBezTo>
                <a:close/>
                <a:moveTo>
                  <a:pt x="2581980" y="3574631"/>
                </a:moveTo>
                <a:cubicBezTo>
                  <a:pt x="2587071" y="3574631"/>
                  <a:pt x="2591143" y="3578704"/>
                  <a:pt x="2591143" y="3583794"/>
                </a:cubicBezTo>
                <a:cubicBezTo>
                  <a:pt x="2591143" y="3588885"/>
                  <a:pt x="2587071" y="3592958"/>
                  <a:pt x="2581980" y="3592958"/>
                </a:cubicBezTo>
                <a:cubicBezTo>
                  <a:pt x="2576889" y="3592958"/>
                  <a:pt x="2572815" y="3588885"/>
                  <a:pt x="2572815" y="3583794"/>
                </a:cubicBezTo>
                <a:cubicBezTo>
                  <a:pt x="2572815" y="3578704"/>
                  <a:pt x="2576889" y="3574631"/>
                  <a:pt x="2581980" y="3574631"/>
                </a:cubicBezTo>
                <a:close/>
                <a:moveTo>
                  <a:pt x="6245083" y="3559359"/>
                </a:moveTo>
                <a:cubicBezTo>
                  <a:pt x="6253228" y="3559359"/>
                  <a:pt x="6260355" y="3566486"/>
                  <a:pt x="6260355" y="3574631"/>
                </a:cubicBezTo>
                <a:cubicBezTo>
                  <a:pt x="6260355" y="3582776"/>
                  <a:pt x="6253228" y="3589903"/>
                  <a:pt x="6245083" y="3589903"/>
                </a:cubicBezTo>
                <a:cubicBezTo>
                  <a:pt x="6236937" y="3589903"/>
                  <a:pt x="6229811" y="3582776"/>
                  <a:pt x="6229811" y="3574631"/>
                </a:cubicBezTo>
                <a:cubicBezTo>
                  <a:pt x="6229811" y="3566486"/>
                  <a:pt x="6236937" y="3559359"/>
                  <a:pt x="6245083" y="3559359"/>
                </a:cubicBezTo>
                <a:close/>
                <a:moveTo>
                  <a:pt x="2969866" y="3548160"/>
                </a:moveTo>
                <a:cubicBezTo>
                  <a:pt x="2976991" y="3548160"/>
                  <a:pt x="2984114" y="3554268"/>
                  <a:pt x="2984114" y="3562414"/>
                </a:cubicBezTo>
                <a:cubicBezTo>
                  <a:pt x="2984114" y="3570559"/>
                  <a:pt x="2978009" y="3576667"/>
                  <a:pt x="2969866" y="3576667"/>
                </a:cubicBezTo>
                <a:cubicBezTo>
                  <a:pt x="2961720" y="3576667"/>
                  <a:pt x="2955610" y="3570559"/>
                  <a:pt x="2955610" y="3562414"/>
                </a:cubicBezTo>
                <a:cubicBezTo>
                  <a:pt x="2955610" y="3554268"/>
                  <a:pt x="2961720" y="3548160"/>
                  <a:pt x="2969866" y="3548160"/>
                </a:cubicBezTo>
                <a:close/>
                <a:moveTo>
                  <a:pt x="9676136" y="3545106"/>
                </a:moveTo>
                <a:cubicBezTo>
                  <a:pt x="9683262" y="3545106"/>
                  <a:pt x="9689371" y="3550197"/>
                  <a:pt x="9689371" y="3558341"/>
                </a:cubicBezTo>
                <a:cubicBezTo>
                  <a:pt x="9689371" y="3565468"/>
                  <a:pt x="9683262" y="3571577"/>
                  <a:pt x="9676136" y="3571577"/>
                </a:cubicBezTo>
                <a:cubicBezTo>
                  <a:pt x="9669009" y="3571577"/>
                  <a:pt x="9662900" y="3565468"/>
                  <a:pt x="9662900" y="3558341"/>
                </a:cubicBezTo>
                <a:cubicBezTo>
                  <a:pt x="9662900" y="3551214"/>
                  <a:pt x="9669009" y="3545106"/>
                  <a:pt x="9676136" y="3545106"/>
                </a:cubicBezTo>
                <a:close/>
                <a:moveTo>
                  <a:pt x="11762257" y="3540015"/>
                </a:moveTo>
                <a:cubicBezTo>
                  <a:pt x="11774474" y="3540015"/>
                  <a:pt x="11784655" y="3550196"/>
                  <a:pt x="11784655" y="3562414"/>
                </a:cubicBezTo>
                <a:cubicBezTo>
                  <a:pt x="11784655" y="3574631"/>
                  <a:pt x="11774474" y="3584812"/>
                  <a:pt x="11762257" y="3584812"/>
                </a:cubicBezTo>
                <a:cubicBezTo>
                  <a:pt x="11750039" y="3584812"/>
                  <a:pt x="11739858" y="3574631"/>
                  <a:pt x="11739858" y="3562414"/>
                </a:cubicBezTo>
                <a:cubicBezTo>
                  <a:pt x="11739858" y="3550196"/>
                  <a:pt x="11750039" y="3540015"/>
                  <a:pt x="11762257" y="3540015"/>
                </a:cubicBezTo>
                <a:close/>
                <a:moveTo>
                  <a:pt x="9631338" y="3535942"/>
                </a:moveTo>
                <a:cubicBezTo>
                  <a:pt x="9632356" y="3535942"/>
                  <a:pt x="9633375" y="3536960"/>
                  <a:pt x="9633375" y="3537978"/>
                </a:cubicBezTo>
                <a:cubicBezTo>
                  <a:pt x="9633375" y="3538996"/>
                  <a:pt x="9632356" y="3540015"/>
                  <a:pt x="9631338" y="3540015"/>
                </a:cubicBezTo>
                <a:cubicBezTo>
                  <a:pt x="9630320" y="3540015"/>
                  <a:pt x="9629302" y="3538996"/>
                  <a:pt x="9629302" y="3537978"/>
                </a:cubicBezTo>
                <a:cubicBezTo>
                  <a:pt x="9629302" y="3536960"/>
                  <a:pt x="9630320" y="3535942"/>
                  <a:pt x="9631338" y="3535942"/>
                </a:cubicBezTo>
                <a:close/>
                <a:moveTo>
                  <a:pt x="12059546" y="3527798"/>
                </a:moveTo>
                <a:cubicBezTo>
                  <a:pt x="12069728" y="3527798"/>
                  <a:pt x="12078891" y="3535943"/>
                  <a:pt x="12078891" y="3547142"/>
                </a:cubicBezTo>
                <a:cubicBezTo>
                  <a:pt x="12078891" y="3557324"/>
                  <a:pt x="12069728" y="3566486"/>
                  <a:pt x="12059546" y="3566486"/>
                </a:cubicBezTo>
                <a:cubicBezTo>
                  <a:pt x="12049365" y="3566486"/>
                  <a:pt x="12040202" y="3557324"/>
                  <a:pt x="12040202" y="3547142"/>
                </a:cubicBezTo>
                <a:cubicBezTo>
                  <a:pt x="12040202" y="3536961"/>
                  <a:pt x="12049365" y="3527798"/>
                  <a:pt x="12059546" y="3527798"/>
                </a:cubicBezTo>
                <a:close/>
                <a:moveTo>
                  <a:pt x="7084010" y="3498272"/>
                </a:moveTo>
                <a:cubicBezTo>
                  <a:pt x="7103355" y="3498272"/>
                  <a:pt x="7119644" y="3513544"/>
                  <a:pt x="7119644" y="3533906"/>
                </a:cubicBezTo>
                <a:cubicBezTo>
                  <a:pt x="7119644" y="3553251"/>
                  <a:pt x="7103355" y="3569540"/>
                  <a:pt x="7084010" y="3569540"/>
                </a:cubicBezTo>
                <a:cubicBezTo>
                  <a:pt x="7063648" y="3569540"/>
                  <a:pt x="7048376" y="3553251"/>
                  <a:pt x="7048376" y="3533906"/>
                </a:cubicBezTo>
                <a:cubicBezTo>
                  <a:pt x="7048376" y="3514562"/>
                  <a:pt x="7064666" y="3498272"/>
                  <a:pt x="7084010" y="3498272"/>
                </a:cubicBezTo>
                <a:close/>
                <a:moveTo>
                  <a:pt x="6021100" y="3493181"/>
                </a:moveTo>
                <a:cubicBezTo>
                  <a:pt x="6034335" y="3493181"/>
                  <a:pt x="6044514" y="3503362"/>
                  <a:pt x="6044514" y="3516598"/>
                </a:cubicBezTo>
                <a:cubicBezTo>
                  <a:pt x="6044514" y="3529834"/>
                  <a:pt x="6034335" y="3540015"/>
                  <a:pt x="6021100" y="3540015"/>
                </a:cubicBezTo>
                <a:cubicBezTo>
                  <a:pt x="6007864" y="3540015"/>
                  <a:pt x="5997683" y="3529834"/>
                  <a:pt x="5997683" y="3516598"/>
                </a:cubicBezTo>
                <a:cubicBezTo>
                  <a:pt x="5997683" y="3503362"/>
                  <a:pt x="6007864" y="3493181"/>
                  <a:pt x="6021100" y="3493181"/>
                </a:cubicBezTo>
                <a:close/>
                <a:moveTo>
                  <a:pt x="11277632" y="3485036"/>
                </a:moveTo>
                <a:cubicBezTo>
                  <a:pt x="11288833" y="3485036"/>
                  <a:pt x="11297995" y="3494199"/>
                  <a:pt x="11297995" y="3505398"/>
                </a:cubicBezTo>
                <a:cubicBezTo>
                  <a:pt x="11297995" y="3516598"/>
                  <a:pt x="11288833" y="3525761"/>
                  <a:pt x="11277632" y="3525761"/>
                </a:cubicBezTo>
                <a:cubicBezTo>
                  <a:pt x="11266433" y="3525761"/>
                  <a:pt x="11257270" y="3516598"/>
                  <a:pt x="11257270" y="3505398"/>
                </a:cubicBezTo>
                <a:cubicBezTo>
                  <a:pt x="11257270" y="3494199"/>
                  <a:pt x="11266433" y="3485036"/>
                  <a:pt x="11277632" y="3485036"/>
                </a:cubicBezTo>
                <a:close/>
                <a:moveTo>
                  <a:pt x="2440421" y="3471801"/>
                </a:moveTo>
                <a:cubicBezTo>
                  <a:pt x="2446530" y="3471801"/>
                  <a:pt x="2451621" y="3476892"/>
                  <a:pt x="2451621" y="3483000"/>
                </a:cubicBezTo>
                <a:cubicBezTo>
                  <a:pt x="2451621" y="3489109"/>
                  <a:pt x="2446530" y="3494200"/>
                  <a:pt x="2440421" y="3494200"/>
                </a:cubicBezTo>
                <a:cubicBezTo>
                  <a:pt x="2434312" y="3494200"/>
                  <a:pt x="2429222" y="3489109"/>
                  <a:pt x="2429222" y="3483000"/>
                </a:cubicBezTo>
                <a:cubicBezTo>
                  <a:pt x="2429222" y="3476892"/>
                  <a:pt x="2434312" y="3471801"/>
                  <a:pt x="2440421" y="3471801"/>
                </a:cubicBezTo>
                <a:close/>
                <a:moveTo>
                  <a:pt x="3097080" y="3463656"/>
                </a:moveTo>
                <a:cubicBezTo>
                  <a:pt x="3101153" y="3463656"/>
                  <a:pt x="3105225" y="3466710"/>
                  <a:pt x="3105225" y="3471801"/>
                </a:cubicBezTo>
                <a:cubicBezTo>
                  <a:pt x="3105225" y="3476891"/>
                  <a:pt x="3101153" y="3479946"/>
                  <a:pt x="3097080" y="3479946"/>
                </a:cubicBezTo>
                <a:cubicBezTo>
                  <a:pt x="3091990" y="3479946"/>
                  <a:pt x="3088935" y="3475874"/>
                  <a:pt x="3088935" y="3471801"/>
                </a:cubicBezTo>
                <a:cubicBezTo>
                  <a:pt x="3088935" y="3466710"/>
                  <a:pt x="3093008" y="3463656"/>
                  <a:pt x="3097080" y="3463656"/>
                </a:cubicBezTo>
                <a:close/>
                <a:moveTo>
                  <a:pt x="8625439" y="3460602"/>
                </a:moveTo>
                <a:cubicBezTo>
                  <a:pt x="8627476" y="3460602"/>
                  <a:pt x="8628493" y="3461620"/>
                  <a:pt x="8628493" y="3463656"/>
                </a:cubicBezTo>
                <a:cubicBezTo>
                  <a:pt x="8628493" y="3465693"/>
                  <a:pt x="8627476" y="3466710"/>
                  <a:pt x="8625439" y="3466710"/>
                </a:cubicBezTo>
                <a:cubicBezTo>
                  <a:pt x="8623403" y="3466710"/>
                  <a:pt x="8622385" y="3465693"/>
                  <a:pt x="8622385" y="3463656"/>
                </a:cubicBezTo>
                <a:cubicBezTo>
                  <a:pt x="8622385" y="3461620"/>
                  <a:pt x="8623403" y="3460602"/>
                  <a:pt x="8625439" y="3460602"/>
                </a:cubicBezTo>
                <a:close/>
                <a:moveTo>
                  <a:pt x="10457030" y="3457547"/>
                </a:moveTo>
                <a:cubicBezTo>
                  <a:pt x="10462121" y="3457547"/>
                  <a:pt x="10466194" y="3461620"/>
                  <a:pt x="10466194" y="3466710"/>
                </a:cubicBezTo>
                <a:cubicBezTo>
                  <a:pt x="10466194" y="3471801"/>
                  <a:pt x="10462121" y="3475874"/>
                  <a:pt x="10457030" y="3475874"/>
                </a:cubicBezTo>
                <a:cubicBezTo>
                  <a:pt x="10451940" y="3475874"/>
                  <a:pt x="10447867" y="3471801"/>
                  <a:pt x="10447867" y="3466710"/>
                </a:cubicBezTo>
                <a:cubicBezTo>
                  <a:pt x="10447867" y="3461620"/>
                  <a:pt x="10451940" y="3457547"/>
                  <a:pt x="10457030" y="3457547"/>
                </a:cubicBezTo>
                <a:close/>
                <a:moveTo>
                  <a:pt x="8199867" y="3455511"/>
                </a:moveTo>
                <a:cubicBezTo>
                  <a:pt x="8200885" y="3455511"/>
                  <a:pt x="8201903" y="3457547"/>
                  <a:pt x="8201903" y="3458565"/>
                </a:cubicBezTo>
                <a:cubicBezTo>
                  <a:pt x="8201903" y="3459583"/>
                  <a:pt x="8200885" y="3460602"/>
                  <a:pt x="8199867" y="3460602"/>
                </a:cubicBezTo>
                <a:cubicBezTo>
                  <a:pt x="8198848" y="3460602"/>
                  <a:pt x="8196812" y="3459583"/>
                  <a:pt x="8196812" y="3458565"/>
                </a:cubicBezTo>
                <a:cubicBezTo>
                  <a:pt x="8196812" y="3457547"/>
                  <a:pt x="8197830" y="3455511"/>
                  <a:pt x="8199867" y="3455511"/>
                </a:cubicBezTo>
                <a:close/>
                <a:moveTo>
                  <a:pt x="5478448" y="3453475"/>
                </a:moveTo>
                <a:cubicBezTo>
                  <a:pt x="5480485" y="3453475"/>
                  <a:pt x="5481503" y="3454493"/>
                  <a:pt x="5481503" y="3456529"/>
                </a:cubicBezTo>
                <a:cubicBezTo>
                  <a:pt x="5481503" y="3458566"/>
                  <a:pt x="5480485" y="3459583"/>
                  <a:pt x="5478448" y="3459583"/>
                </a:cubicBezTo>
                <a:cubicBezTo>
                  <a:pt x="5476412" y="3459583"/>
                  <a:pt x="5475394" y="3458566"/>
                  <a:pt x="5475394" y="3456529"/>
                </a:cubicBezTo>
                <a:cubicBezTo>
                  <a:pt x="5475394" y="3454493"/>
                  <a:pt x="5476412" y="3453475"/>
                  <a:pt x="5478448" y="3453475"/>
                </a:cubicBezTo>
                <a:close/>
                <a:moveTo>
                  <a:pt x="11224691" y="3452457"/>
                </a:moveTo>
                <a:cubicBezTo>
                  <a:pt x="11225709" y="3451439"/>
                  <a:pt x="11227746" y="3453475"/>
                  <a:pt x="11227746" y="3455512"/>
                </a:cubicBezTo>
                <a:cubicBezTo>
                  <a:pt x="11227746" y="3457547"/>
                  <a:pt x="11225709" y="3458566"/>
                  <a:pt x="11224691" y="3458566"/>
                </a:cubicBezTo>
                <a:cubicBezTo>
                  <a:pt x="11222655" y="3458566"/>
                  <a:pt x="11221636" y="3456529"/>
                  <a:pt x="11221636" y="3455512"/>
                </a:cubicBezTo>
                <a:cubicBezTo>
                  <a:pt x="11221636" y="3453475"/>
                  <a:pt x="11223673" y="3452457"/>
                  <a:pt x="11224691" y="3452457"/>
                </a:cubicBezTo>
                <a:close/>
                <a:moveTo>
                  <a:pt x="8541953" y="3447366"/>
                </a:moveTo>
                <a:cubicBezTo>
                  <a:pt x="8546026" y="3447366"/>
                  <a:pt x="8549080" y="3450421"/>
                  <a:pt x="8549080" y="3454493"/>
                </a:cubicBezTo>
                <a:cubicBezTo>
                  <a:pt x="8549080" y="3458566"/>
                  <a:pt x="8546026" y="3461620"/>
                  <a:pt x="8541953" y="3461620"/>
                </a:cubicBezTo>
                <a:cubicBezTo>
                  <a:pt x="8537880" y="3461620"/>
                  <a:pt x="8534826" y="3458566"/>
                  <a:pt x="8534826" y="3454493"/>
                </a:cubicBezTo>
                <a:cubicBezTo>
                  <a:pt x="8534826" y="3450421"/>
                  <a:pt x="8537880" y="3447366"/>
                  <a:pt x="8541953" y="3447366"/>
                </a:cubicBezTo>
                <a:close/>
                <a:moveTo>
                  <a:pt x="7065684" y="3431076"/>
                </a:moveTo>
                <a:cubicBezTo>
                  <a:pt x="7077901" y="3431076"/>
                  <a:pt x="7088082" y="3441257"/>
                  <a:pt x="7088082" y="3453475"/>
                </a:cubicBezTo>
                <a:cubicBezTo>
                  <a:pt x="7088082" y="3465692"/>
                  <a:pt x="7077901" y="3475873"/>
                  <a:pt x="7065684" y="3475873"/>
                </a:cubicBezTo>
                <a:cubicBezTo>
                  <a:pt x="7053466" y="3475873"/>
                  <a:pt x="7043285" y="3465692"/>
                  <a:pt x="7043285" y="3453475"/>
                </a:cubicBezTo>
                <a:cubicBezTo>
                  <a:pt x="7043285" y="3441257"/>
                  <a:pt x="7053466" y="3431076"/>
                  <a:pt x="7065684" y="3431076"/>
                </a:cubicBezTo>
                <a:close/>
                <a:moveTo>
                  <a:pt x="5279916" y="3424968"/>
                </a:moveTo>
                <a:cubicBezTo>
                  <a:pt x="5285008" y="3425986"/>
                  <a:pt x="5289078" y="3430059"/>
                  <a:pt x="5289078" y="3435149"/>
                </a:cubicBezTo>
                <a:cubicBezTo>
                  <a:pt x="5289078" y="3440240"/>
                  <a:pt x="5285008" y="3444312"/>
                  <a:pt x="5279916" y="3444312"/>
                </a:cubicBezTo>
                <a:cubicBezTo>
                  <a:pt x="5274827" y="3444312"/>
                  <a:pt x="5270756" y="3440240"/>
                  <a:pt x="5270756" y="3435149"/>
                </a:cubicBezTo>
                <a:cubicBezTo>
                  <a:pt x="5270756" y="3430059"/>
                  <a:pt x="5274827" y="3424968"/>
                  <a:pt x="5279916" y="3424968"/>
                </a:cubicBezTo>
                <a:close/>
                <a:moveTo>
                  <a:pt x="1524108" y="3424968"/>
                </a:moveTo>
                <a:cubicBezTo>
                  <a:pt x="1533271" y="3423950"/>
                  <a:pt x="1541416" y="3432095"/>
                  <a:pt x="1541416" y="3441258"/>
                </a:cubicBezTo>
                <a:cubicBezTo>
                  <a:pt x="1541416" y="3450421"/>
                  <a:pt x="1533271" y="3458566"/>
                  <a:pt x="1524108" y="3458566"/>
                </a:cubicBezTo>
                <a:cubicBezTo>
                  <a:pt x="1514945" y="3458566"/>
                  <a:pt x="1506800" y="3451439"/>
                  <a:pt x="1506800" y="3441258"/>
                </a:cubicBezTo>
                <a:cubicBezTo>
                  <a:pt x="1506800" y="3432095"/>
                  <a:pt x="1513927" y="3424968"/>
                  <a:pt x="1524108" y="3424968"/>
                </a:cubicBezTo>
                <a:close/>
                <a:moveTo>
                  <a:pt x="11624811" y="3416823"/>
                </a:moveTo>
                <a:cubicBezTo>
                  <a:pt x="11625829" y="3416823"/>
                  <a:pt x="11627864" y="3417841"/>
                  <a:pt x="11627864" y="3419878"/>
                </a:cubicBezTo>
                <a:cubicBezTo>
                  <a:pt x="11627864" y="3421914"/>
                  <a:pt x="11626847" y="3422932"/>
                  <a:pt x="11624811" y="3422932"/>
                </a:cubicBezTo>
                <a:cubicBezTo>
                  <a:pt x="11622774" y="3422932"/>
                  <a:pt x="11621756" y="3421914"/>
                  <a:pt x="11621756" y="3419878"/>
                </a:cubicBezTo>
                <a:cubicBezTo>
                  <a:pt x="11621756" y="3417841"/>
                  <a:pt x="11622774" y="3416823"/>
                  <a:pt x="11624811" y="3416823"/>
                </a:cubicBezTo>
                <a:close/>
                <a:moveTo>
                  <a:pt x="1917116" y="3413768"/>
                </a:moveTo>
                <a:cubicBezTo>
                  <a:pt x="1922207" y="3413768"/>
                  <a:pt x="1927297" y="3417841"/>
                  <a:pt x="1927297" y="3423949"/>
                </a:cubicBezTo>
                <a:cubicBezTo>
                  <a:pt x="1927297" y="3430058"/>
                  <a:pt x="1922207" y="3434130"/>
                  <a:pt x="1917116" y="3434130"/>
                </a:cubicBezTo>
                <a:cubicBezTo>
                  <a:pt x="1911007" y="3434130"/>
                  <a:pt x="1906936" y="3429040"/>
                  <a:pt x="1906936" y="3423949"/>
                </a:cubicBezTo>
                <a:cubicBezTo>
                  <a:pt x="1906936" y="3417841"/>
                  <a:pt x="1912026" y="3413768"/>
                  <a:pt x="1917116" y="3413768"/>
                </a:cubicBezTo>
                <a:close/>
                <a:moveTo>
                  <a:pt x="5165902" y="3393406"/>
                </a:moveTo>
                <a:cubicBezTo>
                  <a:pt x="5172009" y="3394424"/>
                  <a:pt x="5177103" y="3399515"/>
                  <a:pt x="5177103" y="3404606"/>
                </a:cubicBezTo>
                <a:cubicBezTo>
                  <a:pt x="5177103" y="3410714"/>
                  <a:pt x="5172009" y="3415805"/>
                  <a:pt x="5165902" y="3415805"/>
                </a:cubicBezTo>
                <a:cubicBezTo>
                  <a:pt x="5159799" y="3415805"/>
                  <a:pt x="5154701" y="3410714"/>
                  <a:pt x="5154701" y="3404606"/>
                </a:cubicBezTo>
                <a:cubicBezTo>
                  <a:pt x="5154701" y="3398497"/>
                  <a:pt x="5159799" y="3393406"/>
                  <a:pt x="5165902" y="3393406"/>
                </a:cubicBezTo>
                <a:close/>
                <a:moveTo>
                  <a:pt x="5465222" y="3386279"/>
                </a:moveTo>
                <a:cubicBezTo>
                  <a:pt x="5484567" y="3385261"/>
                  <a:pt x="5499838" y="3401551"/>
                  <a:pt x="5499838" y="3420895"/>
                </a:cubicBezTo>
                <a:cubicBezTo>
                  <a:pt x="5499838" y="3440240"/>
                  <a:pt x="5484567" y="3455512"/>
                  <a:pt x="5465222" y="3455512"/>
                </a:cubicBezTo>
                <a:cubicBezTo>
                  <a:pt x="5445879" y="3455512"/>
                  <a:pt x="5429590" y="3440240"/>
                  <a:pt x="5429590" y="3420895"/>
                </a:cubicBezTo>
                <a:cubicBezTo>
                  <a:pt x="5429590" y="3401551"/>
                  <a:pt x="5444861" y="3386279"/>
                  <a:pt x="5465222" y="3386279"/>
                </a:cubicBezTo>
                <a:close/>
                <a:moveTo>
                  <a:pt x="8081764" y="3381188"/>
                </a:moveTo>
                <a:cubicBezTo>
                  <a:pt x="8090927" y="3381188"/>
                  <a:pt x="8099072" y="3389333"/>
                  <a:pt x="8099072" y="3398496"/>
                </a:cubicBezTo>
                <a:cubicBezTo>
                  <a:pt x="8099072" y="3407659"/>
                  <a:pt x="8090927" y="3415804"/>
                  <a:pt x="8081764" y="3415804"/>
                </a:cubicBezTo>
                <a:cubicBezTo>
                  <a:pt x="8072601" y="3415804"/>
                  <a:pt x="8064456" y="3407659"/>
                  <a:pt x="8064456" y="3398496"/>
                </a:cubicBezTo>
                <a:cubicBezTo>
                  <a:pt x="8064456" y="3389333"/>
                  <a:pt x="8072601" y="3381188"/>
                  <a:pt x="8081764" y="3381188"/>
                </a:cubicBezTo>
                <a:close/>
                <a:moveTo>
                  <a:pt x="2167538" y="3379153"/>
                </a:moveTo>
                <a:cubicBezTo>
                  <a:pt x="2171610" y="3379153"/>
                  <a:pt x="2174665" y="3382207"/>
                  <a:pt x="2174665" y="3386279"/>
                </a:cubicBezTo>
                <a:cubicBezTo>
                  <a:pt x="2174665" y="3390352"/>
                  <a:pt x="2171610" y="3393406"/>
                  <a:pt x="2167538" y="3393406"/>
                </a:cubicBezTo>
                <a:cubicBezTo>
                  <a:pt x="2163464" y="3393406"/>
                  <a:pt x="2160411" y="3390352"/>
                  <a:pt x="2160411" y="3386279"/>
                </a:cubicBezTo>
                <a:cubicBezTo>
                  <a:pt x="2160411" y="3382207"/>
                  <a:pt x="2163464" y="3379153"/>
                  <a:pt x="2167538" y="3379153"/>
                </a:cubicBezTo>
                <a:close/>
                <a:moveTo>
                  <a:pt x="5912161" y="3372026"/>
                </a:moveTo>
                <a:cubicBezTo>
                  <a:pt x="5915216" y="3372026"/>
                  <a:pt x="5917252" y="3374062"/>
                  <a:pt x="5917252" y="3377117"/>
                </a:cubicBezTo>
                <a:cubicBezTo>
                  <a:pt x="5917252" y="3380171"/>
                  <a:pt x="5915216" y="3382207"/>
                  <a:pt x="5912161" y="3382207"/>
                </a:cubicBezTo>
                <a:cubicBezTo>
                  <a:pt x="5909107" y="3382207"/>
                  <a:pt x="5907070" y="3380171"/>
                  <a:pt x="5907070" y="3377117"/>
                </a:cubicBezTo>
                <a:cubicBezTo>
                  <a:pt x="5907070" y="3374062"/>
                  <a:pt x="5909107" y="3372026"/>
                  <a:pt x="5912161" y="3372026"/>
                </a:cubicBezTo>
                <a:close/>
                <a:moveTo>
                  <a:pt x="5985469" y="3371007"/>
                </a:moveTo>
                <a:cubicBezTo>
                  <a:pt x="6001757" y="3371007"/>
                  <a:pt x="6014992" y="3384243"/>
                  <a:pt x="6014992" y="3400533"/>
                </a:cubicBezTo>
                <a:cubicBezTo>
                  <a:pt x="6014992" y="3416822"/>
                  <a:pt x="6001757" y="3429040"/>
                  <a:pt x="5985469" y="3429040"/>
                </a:cubicBezTo>
                <a:cubicBezTo>
                  <a:pt x="5969178" y="3429040"/>
                  <a:pt x="5955944" y="3415804"/>
                  <a:pt x="5955944" y="3400533"/>
                </a:cubicBezTo>
                <a:cubicBezTo>
                  <a:pt x="5955944" y="3384243"/>
                  <a:pt x="5969178" y="3371007"/>
                  <a:pt x="5985469" y="3371007"/>
                </a:cubicBezTo>
                <a:close/>
                <a:moveTo>
                  <a:pt x="11978097" y="3369989"/>
                </a:moveTo>
                <a:cubicBezTo>
                  <a:pt x="11984206" y="3369989"/>
                  <a:pt x="11988278" y="3374062"/>
                  <a:pt x="11988278" y="3380170"/>
                </a:cubicBezTo>
                <a:cubicBezTo>
                  <a:pt x="11988278" y="3386279"/>
                  <a:pt x="11983188" y="3390351"/>
                  <a:pt x="11978097" y="3390351"/>
                </a:cubicBezTo>
                <a:cubicBezTo>
                  <a:pt x="11971989" y="3390351"/>
                  <a:pt x="11967916" y="3385261"/>
                  <a:pt x="11967916" y="3380170"/>
                </a:cubicBezTo>
                <a:cubicBezTo>
                  <a:pt x="11967916" y="3375080"/>
                  <a:pt x="11973007" y="3369989"/>
                  <a:pt x="11978097" y="3369989"/>
                </a:cubicBezTo>
                <a:close/>
                <a:moveTo>
                  <a:pt x="5751306" y="3365917"/>
                </a:moveTo>
                <a:cubicBezTo>
                  <a:pt x="5763522" y="3365917"/>
                  <a:pt x="5774723" y="3376098"/>
                  <a:pt x="5774723" y="3389334"/>
                </a:cubicBezTo>
                <a:cubicBezTo>
                  <a:pt x="5774723" y="3402570"/>
                  <a:pt x="5764541" y="3412751"/>
                  <a:pt x="5751306" y="3412751"/>
                </a:cubicBezTo>
                <a:cubicBezTo>
                  <a:pt x="5738071" y="3412751"/>
                  <a:pt x="5727889" y="3402570"/>
                  <a:pt x="5727889" y="3389334"/>
                </a:cubicBezTo>
                <a:cubicBezTo>
                  <a:pt x="5727889" y="3376098"/>
                  <a:pt x="5738071" y="3365917"/>
                  <a:pt x="5751306" y="3365917"/>
                </a:cubicBezTo>
                <a:close/>
                <a:moveTo>
                  <a:pt x="1345917" y="3353700"/>
                </a:moveTo>
                <a:cubicBezTo>
                  <a:pt x="1352026" y="3353700"/>
                  <a:pt x="1357117" y="3358791"/>
                  <a:pt x="1357117" y="3364899"/>
                </a:cubicBezTo>
                <a:cubicBezTo>
                  <a:pt x="1357117" y="3371007"/>
                  <a:pt x="1352026" y="3376098"/>
                  <a:pt x="1345917" y="3376098"/>
                </a:cubicBezTo>
                <a:cubicBezTo>
                  <a:pt x="1339809" y="3376098"/>
                  <a:pt x="1334718" y="3371007"/>
                  <a:pt x="1334718" y="3364899"/>
                </a:cubicBezTo>
                <a:cubicBezTo>
                  <a:pt x="1334718" y="3358791"/>
                  <a:pt x="1339809" y="3353700"/>
                  <a:pt x="1345917" y="3353700"/>
                </a:cubicBezTo>
                <a:close/>
                <a:moveTo>
                  <a:pt x="1741964" y="3352681"/>
                </a:moveTo>
                <a:cubicBezTo>
                  <a:pt x="1750109" y="3352681"/>
                  <a:pt x="1757236" y="3359808"/>
                  <a:pt x="1757236" y="3367953"/>
                </a:cubicBezTo>
                <a:cubicBezTo>
                  <a:pt x="1757236" y="3376098"/>
                  <a:pt x="1750109" y="3383225"/>
                  <a:pt x="1741964" y="3383225"/>
                </a:cubicBezTo>
                <a:cubicBezTo>
                  <a:pt x="1732801" y="3383225"/>
                  <a:pt x="1726692" y="3376098"/>
                  <a:pt x="1726692" y="3367953"/>
                </a:cubicBezTo>
                <a:cubicBezTo>
                  <a:pt x="1726692" y="3359808"/>
                  <a:pt x="1733819" y="3352681"/>
                  <a:pt x="1741964" y="3352681"/>
                </a:cubicBezTo>
                <a:close/>
                <a:moveTo>
                  <a:pt x="8901348" y="3345554"/>
                </a:moveTo>
                <a:cubicBezTo>
                  <a:pt x="8907457" y="3345554"/>
                  <a:pt x="8912548" y="3350645"/>
                  <a:pt x="8912548" y="3356754"/>
                </a:cubicBezTo>
                <a:cubicBezTo>
                  <a:pt x="8912548" y="3362862"/>
                  <a:pt x="8907457" y="3367953"/>
                  <a:pt x="8901348" y="3367953"/>
                </a:cubicBezTo>
                <a:cubicBezTo>
                  <a:pt x="8895240" y="3367953"/>
                  <a:pt x="8890149" y="3362862"/>
                  <a:pt x="8890149" y="3356754"/>
                </a:cubicBezTo>
                <a:cubicBezTo>
                  <a:pt x="8890149" y="3350645"/>
                  <a:pt x="8895240" y="3345554"/>
                  <a:pt x="8901348" y="3345554"/>
                </a:cubicBezTo>
                <a:close/>
                <a:moveTo>
                  <a:pt x="8379055" y="3334355"/>
                </a:moveTo>
                <a:cubicBezTo>
                  <a:pt x="8385163" y="3335373"/>
                  <a:pt x="8391272" y="3340463"/>
                  <a:pt x="8391272" y="3346573"/>
                </a:cubicBezTo>
                <a:cubicBezTo>
                  <a:pt x="8391272" y="3352681"/>
                  <a:pt x="8386181" y="3358790"/>
                  <a:pt x="8379055" y="3358790"/>
                </a:cubicBezTo>
                <a:cubicBezTo>
                  <a:pt x="8371928" y="3358790"/>
                  <a:pt x="8366837" y="3353699"/>
                  <a:pt x="8366837" y="3346573"/>
                </a:cubicBezTo>
                <a:cubicBezTo>
                  <a:pt x="8366837" y="3340463"/>
                  <a:pt x="8371928" y="3334355"/>
                  <a:pt x="8379055" y="3334355"/>
                </a:cubicBezTo>
                <a:close/>
                <a:moveTo>
                  <a:pt x="1251232" y="3312975"/>
                </a:moveTo>
                <a:cubicBezTo>
                  <a:pt x="1255304" y="3312975"/>
                  <a:pt x="1258359" y="3316029"/>
                  <a:pt x="1258359" y="3320101"/>
                </a:cubicBezTo>
                <a:cubicBezTo>
                  <a:pt x="1258359" y="3324174"/>
                  <a:pt x="1255304" y="3327228"/>
                  <a:pt x="1251232" y="3327228"/>
                </a:cubicBezTo>
                <a:cubicBezTo>
                  <a:pt x="1247159" y="3327228"/>
                  <a:pt x="1244105" y="3324174"/>
                  <a:pt x="1244105" y="3320101"/>
                </a:cubicBezTo>
                <a:cubicBezTo>
                  <a:pt x="1244105" y="3316029"/>
                  <a:pt x="1247159" y="3312975"/>
                  <a:pt x="1251232" y="3312975"/>
                </a:cubicBezTo>
                <a:close/>
                <a:moveTo>
                  <a:pt x="8995015" y="3306866"/>
                </a:moveTo>
                <a:cubicBezTo>
                  <a:pt x="8997052" y="3306866"/>
                  <a:pt x="8998069" y="3308902"/>
                  <a:pt x="8998069" y="3309920"/>
                </a:cubicBezTo>
                <a:cubicBezTo>
                  <a:pt x="8998069" y="3311957"/>
                  <a:pt x="8997052" y="3312975"/>
                  <a:pt x="8995015" y="3312975"/>
                </a:cubicBezTo>
                <a:cubicBezTo>
                  <a:pt x="8992979" y="3312975"/>
                  <a:pt x="8991961" y="3310939"/>
                  <a:pt x="8991961" y="3309920"/>
                </a:cubicBezTo>
                <a:cubicBezTo>
                  <a:pt x="8991961" y="3307884"/>
                  <a:pt x="8993997" y="3306866"/>
                  <a:pt x="8995015" y="3306866"/>
                </a:cubicBezTo>
                <a:close/>
                <a:moveTo>
                  <a:pt x="4238390" y="3297703"/>
                </a:moveTo>
                <a:cubicBezTo>
                  <a:pt x="4241446" y="3297703"/>
                  <a:pt x="4244501" y="3300757"/>
                  <a:pt x="4244501" y="3303811"/>
                </a:cubicBezTo>
                <a:cubicBezTo>
                  <a:pt x="4244501" y="3306866"/>
                  <a:pt x="4241446" y="3309920"/>
                  <a:pt x="4238390" y="3309920"/>
                </a:cubicBezTo>
                <a:cubicBezTo>
                  <a:pt x="4235338" y="3309920"/>
                  <a:pt x="4232282" y="3306866"/>
                  <a:pt x="4232282" y="3303811"/>
                </a:cubicBezTo>
                <a:cubicBezTo>
                  <a:pt x="4232282" y="3300757"/>
                  <a:pt x="4235338" y="3297703"/>
                  <a:pt x="4238390" y="3297703"/>
                </a:cubicBezTo>
                <a:close/>
                <a:moveTo>
                  <a:pt x="10075237" y="3291594"/>
                </a:moveTo>
                <a:cubicBezTo>
                  <a:pt x="10077274" y="3292612"/>
                  <a:pt x="10078292" y="3293630"/>
                  <a:pt x="10078292" y="3294648"/>
                </a:cubicBezTo>
                <a:cubicBezTo>
                  <a:pt x="10078292" y="3296685"/>
                  <a:pt x="10077274" y="3297703"/>
                  <a:pt x="10075237" y="3297703"/>
                </a:cubicBezTo>
                <a:cubicBezTo>
                  <a:pt x="10073201" y="3297703"/>
                  <a:pt x="10072183" y="3296685"/>
                  <a:pt x="10072183" y="3294648"/>
                </a:cubicBezTo>
                <a:cubicBezTo>
                  <a:pt x="10072183" y="3292612"/>
                  <a:pt x="10073201" y="3291594"/>
                  <a:pt x="10075237" y="3291594"/>
                </a:cubicBezTo>
                <a:close/>
                <a:moveTo>
                  <a:pt x="7144079" y="3279377"/>
                </a:moveTo>
                <a:cubicBezTo>
                  <a:pt x="7145097" y="3279377"/>
                  <a:pt x="7147133" y="3280395"/>
                  <a:pt x="7147133" y="3282432"/>
                </a:cubicBezTo>
                <a:cubicBezTo>
                  <a:pt x="7147133" y="3284468"/>
                  <a:pt x="7146116" y="3285486"/>
                  <a:pt x="7144079" y="3285486"/>
                </a:cubicBezTo>
                <a:cubicBezTo>
                  <a:pt x="7143061" y="3285486"/>
                  <a:pt x="7141025" y="3284468"/>
                  <a:pt x="7141025" y="3282432"/>
                </a:cubicBezTo>
                <a:cubicBezTo>
                  <a:pt x="7141025" y="3281413"/>
                  <a:pt x="7142043" y="3279377"/>
                  <a:pt x="7144079" y="3279377"/>
                </a:cubicBezTo>
                <a:close/>
                <a:moveTo>
                  <a:pt x="4435895" y="3261051"/>
                </a:moveTo>
                <a:cubicBezTo>
                  <a:pt x="4439967" y="3261051"/>
                  <a:pt x="4444040" y="3264105"/>
                  <a:pt x="4444040" y="3269196"/>
                </a:cubicBezTo>
                <a:cubicBezTo>
                  <a:pt x="4444040" y="3273269"/>
                  <a:pt x="4440986" y="3277341"/>
                  <a:pt x="4435895" y="3277341"/>
                </a:cubicBezTo>
                <a:cubicBezTo>
                  <a:pt x="4431822" y="3277341"/>
                  <a:pt x="4427749" y="3274286"/>
                  <a:pt x="4427749" y="3269196"/>
                </a:cubicBezTo>
                <a:cubicBezTo>
                  <a:pt x="4427749" y="3265124"/>
                  <a:pt x="4430805" y="3261051"/>
                  <a:pt x="4435895" y="3261051"/>
                </a:cubicBezTo>
                <a:close/>
                <a:moveTo>
                  <a:pt x="3076766" y="3244761"/>
                </a:moveTo>
                <a:cubicBezTo>
                  <a:pt x="3100181" y="3244761"/>
                  <a:pt x="3118507" y="3264105"/>
                  <a:pt x="3118507" y="3286504"/>
                </a:cubicBezTo>
                <a:cubicBezTo>
                  <a:pt x="3118507" y="3308902"/>
                  <a:pt x="3100181" y="3328247"/>
                  <a:pt x="3076766" y="3328247"/>
                </a:cubicBezTo>
                <a:cubicBezTo>
                  <a:pt x="3053349" y="3328247"/>
                  <a:pt x="3035021" y="3309920"/>
                  <a:pt x="3035021" y="3286504"/>
                </a:cubicBezTo>
                <a:cubicBezTo>
                  <a:pt x="3035021" y="3263087"/>
                  <a:pt x="3053349" y="3244761"/>
                  <a:pt x="3076766" y="3244761"/>
                </a:cubicBezTo>
                <a:close/>
                <a:moveTo>
                  <a:pt x="2172686" y="3238652"/>
                </a:moveTo>
                <a:cubicBezTo>
                  <a:pt x="2184903" y="3238652"/>
                  <a:pt x="2195083" y="3248833"/>
                  <a:pt x="2195083" y="3261051"/>
                </a:cubicBezTo>
                <a:cubicBezTo>
                  <a:pt x="2195083" y="3273268"/>
                  <a:pt x="2184903" y="3283449"/>
                  <a:pt x="2172686" y="3283449"/>
                </a:cubicBezTo>
                <a:cubicBezTo>
                  <a:pt x="2160468" y="3283449"/>
                  <a:pt x="2150289" y="3273268"/>
                  <a:pt x="2150289" y="3261051"/>
                </a:cubicBezTo>
                <a:cubicBezTo>
                  <a:pt x="2150289" y="3248833"/>
                  <a:pt x="2160468" y="3238652"/>
                  <a:pt x="2172686" y="3238652"/>
                </a:cubicBezTo>
                <a:close/>
                <a:moveTo>
                  <a:pt x="312529" y="3216254"/>
                </a:moveTo>
                <a:cubicBezTo>
                  <a:pt x="320674" y="3215236"/>
                  <a:pt x="327801" y="3222363"/>
                  <a:pt x="327801" y="3230508"/>
                </a:cubicBezTo>
                <a:cubicBezTo>
                  <a:pt x="327801" y="3238652"/>
                  <a:pt x="320674" y="3244761"/>
                  <a:pt x="312529" y="3244761"/>
                </a:cubicBezTo>
                <a:cubicBezTo>
                  <a:pt x="304384" y="3244761"/>
                  <a:pt x="297257" y="3238652"/>
                  <a:pt x="297257" y="3230508"/>
                </a:cubicBezTo>
                <a:cubicBezTo>
                  <a:pt x="297257" y="3222363"/>
                  <a:pt x="303366" y="3216254"/>
                  <a:pt x="312529" y="3216254"/>
                </a:cubicBezTo>
                <a:close/>
                <a:moveTo>
                  <a:pt x="3855575" y="3211163"/>
                </a:moveTo>
                <a:cubicBezTo>
                  <a:pt x="3859647" y="3210145"/>
                  <a:pt x="3861683" y="3213199"/>
                  <a:pt x="3861683" y="3217272"/>
                </a:cubicBezTo>
                <a:cubicBezTo>
                  <a:pt x="3861683" y="3220326"/>
                  <a:pt x="3858629" y="3223380"/>
                  <a:pt x="3855575" y="3223380"/>
                </a:cubicBezTo>
                <a:cubicBezTo>
                  <a:pt x="3851502" y="3223380"/>
                  <a:pt x="3849466" y="3220326"/>
                  <a:pt x="3849466" y="3217272"/>
                </a:cubicBezTo>
                <a:cubicBezTo>
                  <a:pt x="3849466" y="3213199"/>
                  <a:pt x="3852520" y="3211163"/>
                  <a:pt x="3855575" y="3211163"/>
                </a:cubicBezTo>
                <a:close/>
                <a:moveTo>
                  <a:pt x="10133270" y="3199964"/>
                </a:moveTo>
                <a:cubicBezTo>
                  <a:pt x="10143451" y="3200982"/>
                  <a:pt x="10152614" y="3209127"/>
                  <a:pt x="10152614" y="3219308"/>
                </a:cubicBezTo>
                <a:cubicBezTo>
                  <a:pt x="10152614" y="3229490"/>
                  <a:pt x="10144470" y="3238652"/>
                  <a:pt x="10133270" y="3238652"/>
                </a:cubicBezTo>
                <a:cubicBezTo>
                  <a:pt x="10123089" y="3238652"/>
                  <a:pt x="10113926" y="3230508"/>
                  <a:pt x="10113926" y="3219308"/>
                </a:cubicBezTo>
                <a:cubicBezTo>
                  <a:pt x="10113926" y="3209127"/>
                  <a:pt x="10122071" y="3199964"/>
                  <a:pt x="10133270" y="3199964"/>
                </a:cubicBezTo>
                <a:close/>
                <a:moveTo>
                  <a:pt x="3664170" y="3197927"/>
                </a:moveTo>
                <a:cubicBezTo>
                  <a:pt x="3665187" y="3197927"/>
                  <a:pt x="3667224" y="3199963"/>
                  <a:pt x="3667224" y="3200982"/>
                </a:cubicBezTo>
                <a:cubicBezTo>
                  <a:pt x="3667224" y="3203018"/>
                  <a:pt x="3666207" y="3204036"/>
                  <a:pt x="3664170" y="3204036"/>
                </a:cubicBezTo>
                <a:cubicBezTo>
                  <a:pt x="3662133" y="3204036"/>
                  <a:pt x="3661116" y="3203018"/>
                  <a:pt x="3661116" y="3200982"/>
                </a:cubicBezTo>
                <a:cubicBezTo>
                  <a:pt x="3661116" y="3198945"/>
                  <a:pt x="3662133" y="3197927"/>
                  <a:pt x="3664170" y="3197927"/>
                </a:cubicBezTo>
                <a:close/>
                <a:moveTo>
                  <a:pt x="10032476" y="3196910"/>
                </a:moveTo>
                <a:cubicBezTo>
                  <a:pt x="10042657" y="3196910"/>
                  <a:pt x="10049784" y="3205055"/>
                  <a:pt x="10049784" y="3214218"/>
                </a:cubicBezTo>
                <a:cubicBezTo>
                  <a:pt x="10049784" y="3223381"/>
                  <a:pt x="10041639" y="3231526"/>
                  <a:pt x="10032476" y="3231526"/>
                </a:cubicBezTo>
                <a:cubicBezTo>
                  <a:pt x="10023313" y="3231526"/>
                  <a:pt x="10015168" y="3224399"/>
                  <a:pt x="10015168" y="3214218"/>
                </a:cubicBezTo>
                <a:cubicBezTo>
                  <a:pt x="10015168" y="3205055"/>
                  <a:pt x="10022295" y="3196910"/>
                  <a:pt x="10032476" y="3196910"/>
                </a:cubicBezTo>
                <a:close/>
                <a:moveTo>
                  <a:pt x="9661882" y="3195892"/>
                </a:moveTo>
                <a:cubicBezTo>
                  <a:pt x="9670027" y="3195892"/>
                  <a:pt x="9677154" y="3203018"/>
                  <a:pt x="9677154" y="3211164"/>
                </a:cubicBezTo>
                <a:cubicBezTo>
                  <a:pt x="9677154" y="3219309"/>
                  <a:pt x="9670027" y="3226436"/>
                  <a:pt x="9661882" y="3226436"/>
                </a:cubicBezTo>
                <a:cubicBezTo>
                  <a:pt x="9653737" y="3226436"/>
                  <a:pt x="9646610" y="3219309"/>
                  <a:pt x="9646610" y="3211164"/>
                </a:cubicBezTo>
                <a:cubicBezTo>
                  <a:pt x="9646610" y="3203018"/>
                  <a:pt x="9653737" y="3195892"/>
                  <a:pt x="9661882" y="3195892"/>
                </a:cubicBezTo>
                <a:close/>
                <a:moveTo>
                  <a:pt x="6536264" y="3192837"/>
                </a:moveTo>
                <a:cubicBezTo>
                  <a:pt x="6544409" y="3192837"/>
                  <a:pt x="6550518" y="3197928"/>
                  <a:pt x="6550518" y="3206073"/>
                </a:cubicBezTo>
                <a:cubicBezTo>
                  <a:pt x="6550518" y="3213199"/>
                  <a:pt x="6544409" y="3219308"/>
                  <a:pt x="6536264" y="3219308"/>
                </a:cubicBezTo>
                <a:cubicBezTo>
                  <a:pt x="6528119" y="3219308"/>
                  <a:pt x="6522010" y="3213199"/>
                  <a:pt x="6522010" y="3206073"/>
                </a:cubicBezTo>
                <a:cubicBezTo>
                  <a:pt x="6522010" y="3197928"/>
                  <a:pt x="6528119" y="3192837"/>
                  <a:pt x="6536264" y="3192837"/>
                </a:cubicBezTo>
                <a:close/>
                <a:moveTo>
                  <a:pt x="4988769" y="3183674"/>
                </a:moveTo>
                <a:cubicBezTo>
                  <a:pt x="4996911" y="3183674"/>
                  <a:pt x="5005056" y="3190801"/>
                  <a:pt x="5005056" y="3199964"/>
                </a:cubicBezTo>
                <a:cubicBezTo>
                  <a:pt x="5005056" y="3209127"/>
                  <a:pt x="4997929" y="3216254"/>
                  <a:pt x="4988769" y="3216254"/>
                </a:cubicBezTo>
                <a:cubicBezTo>
                  <a:pt x="4979603" y="3216254"/>
                  <a:pt x="4972473" y="3209127"/>
                  <a:pt x="4972473" y="3199964"/>
                </a:cubicBezTo>
                <a:cubicBezTo>
                  <a:pt x="4972473" y="3190801"/>
                  <a:pt x="4979603" y="3183674"/>
                  <a:pt x="4988769" y="3183674"/>
                </a:cubicBezTo>
                <a:close/>
                <a:moveTo>
                  <a:pt x="3054391" y="3177565"/>
                </a:moveTo>
                <a:cubicBezTo>
                  <a:pt x="3057443" y="3177565"/>
                  <a:pt x="3061517" y="3180620"/>
                  <a:pt x="3061517" y="3184692"/>
                </a:cubicBezTo>
                <a:cubicBezTo>
                  <a:pt x="3061517" y="3188765"/>
                  <a:pt x="3058462" y="3191819"/>
                  <a:pt x="3054391" y="3191819"/>
                </a:cubicBezTo>
                <a:cubicBezTo>
                  <a:pt x="3050319" y="3191819"/>
                  <a:pt x="3047263" y="3188765"/>
                  <a:pt x="3047263" y="3184692"/>
                </a:cubicBezTo>
                <a:cubicBezTo>
                  <a:pt x="3047263" y="3180620"/>
                  <a:pt x="3050319" y="3177565"/>
                  <a:pt x="3054391" y="3177565"/>
                </a:cubicBezTo>
                <a:close/>
                <a:moveTo>
                  <a:pt x="5637293" y="3172475"/>
                </a:moveTo>
                <a:cubicBezTo>
                  <a:pt x="5640347" y="3172475"/>
                  <a:pt x="5642384" y="3174511"/>
                  <a:pt x="5642384" y="3177566"/>
                </a:cubicBezTo>
                <a:cubicBezTo>
                  <a:pt x="5642384" y="3180620"/>
                  <a:pt x="5640347" y="3182656"/>
                  <a:pt x="5637293" y="3182656"/>
                </a:cubicBezTo>
                <a:cubicBezTo>
                  <a:pt x="5634239" y="3182656"/>
                  <a:pt x="5632203" y="3180620"/>
                  <a:pt x="5632203" y="3177566"/>
                </a:cubicBezTo>
                <a:cubicBezTo>
                  <a:pt x="5632203" y="3174511"/>
                  <a:pt x="5634239" y="3172475"/>
                  <a:pt x="5637293" y="3172475"/>
                </a:cubicBezTo>
                <a:close/>
                <a:moveTo>
                  <a:pt x="3531885" y="3163312"/>
                </a:moveTo>
                <a:cubicBezTo>
                  <a:pt x="3548174" y="3163312"/>
                  <a:pt x="3561407" y="3176547"/>
                  <a:pt x="3561407" y="3192837"/>
                </a:cubicBezTo>
                <a:cubicBezTo>
                  <a:pt x="3561407" y="3209127"/>
                  <a:pt x="3548174" y="3222363"/>
                  <a:pt x="3531885" y="3222363"/>
                </a:cubicBezTo>
                <a:cubicBezTo>
                  <a:pt x="3515597" y="3222363"/>
                  <a:pt x="3502364" y="3209127"/>
                  <a:pt x="3502364" y="3192837"/>
                </a:cubicBezTo>
                <a:cubicBezTo>
                  <a:pt x="3502364" y="3176547"/>
                  <a:pt x="3515597" y="3163312"/>
                  <a:pt x="3531885" y="3163312"/>
                </a:cubicBezTo>
                <a:close/>
                <a:moveTo>
                  <a:pt x="4761699" y="3156185"/>
                </a:moveTo>
                <a:cubicBezTo>
                  <a:pt x="4769846" y="3156185"/>
                  <a:pt x="4776972" y="3163312"/>
                  <a:pt x="4776972" y="3171457"/>
                </a:cubicBezTo>
                <a:cubicBezTo>
                  <a:pt x="4776972" y="3179602"/>
                  <a:pt x="4769846" y="3186729"/>
                  <a:pt x="4761699" y="3186729"/>
                </a:cubicBezTo>
                <a:cubicBezTo>
                  <a:pt x="4753556" y="3186729"/>
                  <a:pt x="4746428" y="3179602"/>
                  <a:pt x="4746428" y="3171457"/>
                </a:cubicBezTo>
                <a:cubicBezTo>
                  <a:pt x="4746428" y="3163312"/>
                  <a:pt x="4753556" y="3156185"/>
                  <a:pt x="4761699" y="3156185"/>
                </a:cubicBezTo>
                <a:close/>
                <a:moveTo>
                  <a:pt x="9412443" y="3153131"/>
                </a:moveTo>
                <a:cubicBezTo>
                  <a:pt x="9412443" y="3153131"/>
                  <a:pt x="9413461" y="3153131"/>
                  <a:pt x="9413461" y="3154149"/>
                </a:cubicBezTo>
                <a:cubicBezTo>
                  <a:pt x="9413461" y="3155167"/>
                  <a:pt x="9412443" y="3155167"/>
                  <a:pt x="9412443" y="3155167"/>
                </a:cubicBezTo>
                <a:cubicBezTo>
                  <a:pt x="9411425" y="3155167"/>
                  <a:pt x="9411425" y="3154149"/>
                  <a:pt x="9411425" y="3154149"/>
                </a:cubicBezTo>
                <a:cubicBezTo>
                  <a:pt x="9411425" y="3153131"/>
                  <a:pt x="9412443" y="3153131"/>
                  <a:pt x="9412443" y="3153131"/>
                </a:cubicBezTo>
                <a:close/>
                <a:moveTo>
                  <a:pt x="9980552" y="3152112"/>
                </a:moveTo>
                <a:cubicBezTo>
                  <a:pt x="9988697" y="3152112"/>
                  <a:pt x="9993788" y="3158221"/>
                  <a:pt x="9993788" y="3165348"/>
                </a:cubicBezTo>
                <a:cubicBezTo>
                  <a:pt x="9993788" y="3172474"/>
                  <a:pt x="9987679" y="3178583"/>
                  <a:pt x="9980552" y="3178583"/>
                </a:cubicBezTo>
                <a:cubicBezTo>
                  <a:pt x="9973425" y="3178583"/>
                  <a:pt x="9967317" y="3172474"/>
                  <a:pt x="9967317" y="3165348"/>
                </a:cubicBezTo>
                <a:cubicBezTo>
                  <a:pt x="9967317" y="3158221"/>
                  <a:pt x="9973425" y="3152112"/>
                  <a:pt x="9980552" y="3152112"/>
                </a:cubicBezTo>
                <a:close/>
                <a:moveTo>
                  <a:pt x="3434082" y="3143967"/>
                </a:moveTo>
                <a:cubicBezTo>
                  <a:pt x="3447316" y="3143967"/>
                  <a:pt x="3457497" y="3154148"/>
                  <a:pt x="3457497" y="3167384"/>
                </a:cubicBezTo>
                <a:cubicBezTo>
                  <a:pt x="3457497" y="3180620"/>
                  <a:pt x="3447316" y="3190801"/>
                  <a:pt x="3434082" y="3190801"/>
                </a:cubicBezTo>
                <a:cubicBezTo>
                  <a:pt x="3420845" y="3190801"/>
                  <a:pt x="3410663" y="3180620"/>
                  <a:pt x="3410663" y="3167384"/>
                </a:cubicBezTo>
                <a:cubicBezTo>
                  <a:pt x="3410663" y="3154148"/>
                  <a:pt x="3420845" y="3143967"/>
                  <a:pt x="3434082" y="3143967"/>
                </a:cubicBezTo>
                <a:close/>
                <a:moveTo>
                  <a:pt x="4864520" y="3122587"/>
                </a:moveTo>
                <a:cubicBezTo>
                  <a:pt x="4869612" y="3122587"/>
                  <a:pt x="4873683" y="3126659"/>
                  <a:pt x="4873683" y="3131750"/>
                </a:cubicBezTo>
                <a:cubicBezTo>
                  <a:pt x="4873683" y="3136840"/>
                  <a:pt x="4869612" y="3140913"/>
                  <a:pt x="4864520" y="3140913"/>
                </a:cubicBezTo>
                <a:cubicBezTo>
                  <a:pt x="4859430" y="3140913"/>
                  <a:pt x="4855358" y="3136840"/>
                  <a:pt x="4855358" y="3131750"/>
                </a:cubicBezTo>
                <a:cubicBezTo>
                  <a:pt x="4855358" y="3126659"/>
                  <a:pt x="4859430" y="3122587"/>
                  <a:pt x="4864520" y="3122587"/>
                </a:cubicBezTo>
                <a:close/>
                <a:moveTo>
                  <a:pt x="1861120" y="3113424"/>
                </a:moveTo>
                <a:cubicBezTo>
                  <a:pt x="1864175" y="3113424"/>
                  <a:pt x="1866211" y="3115460"/>
                  <a:pt x="1866211" y="3118515"/>
                </a:cubicBezTo>
                <a:cubicBezTo>
                  <a:pt x="1866211" y="3121569"/>
                  <a:pt x="1864175" y="3123605"/>
                  <a:pt x="1861120" y="3123605"/>
                </a:cubicBezTo>
                <a:cubicBezTo>
                  <a:pt x="1858065" y="3123605"/>
                  <a:pt x="1856029" y="3121569"/>
                  <a:pt x="1856029" y="3118515"/>
                </a:cubicBezTo>
                <a:cubicBezTo>
                  <a:pt x="1856029" y="3115460"/>
                  <a:pt x="1858065" y="3113424"/>
                  <a:pt x="1861120" y="3113424"/>
                </a:cubicBezTo>
                <a:close/>
                <a:moveTo>
                  <a:pt x="8803609" y="3099171"/>
                </a:moveTo>
                <a:cubicBezTo>
                  <a:pt x="8816844" y="3099171"/>
                  <a:pt x="8828043" y="3110370"/>
                  <a:pt x="8828043" y="3123605"/>
                </a:cubicBezTo>
                <a:cubicBezTo>
                  <a:pt x="8828043" y="3136841"/>
                  <a:pt x="8816844" y="3148040"/>
                  <a:pt x="8803609" y="3148040"/>
                </a:cubicBezTo>
                <a:cubicBezTo>
                  <a:pt x="8790374" y="3148040"/>
                  <a:pt x="8779174" y="3136841"/>
                  <a:pt x="8779174" y="3123605"/>
                </a:cubicBezTo>
                <a:cubicBezTo>
                  <a:pt x="8779174" y="3110370"/>
                  <a:pt x="8790374" y="3099171"/>
                  <a:pt x="8803609" y="3099171"/>
                </a:cubicBezTo>
                <a:close/>
                <a:moveTo>
                  <a:pt x="7949410" y="3059464"/>
                </a:moveTo>
                <a:cubicBezTo>
                  <a:pt x="7956536" y="3059464"/>
                  <a:pt x="7961627" y="3065572"/>
                  <a:pt x="7961627" y="3071682"/>
                </a:cubicBezTo>
                <a:cubicBezTo>
                  <a:pt x="7961627" y="3077790"/>
                  <a:pt x="7956536" y="3083899"/>
                  <a:pt x="7949410" y="3083899"/>
                </a:cubicBezTo>
                <a:cubicBezTo>
                  <a:pt x="7943301" y="3083899"/>
                  <a:pt x="7937192" y="3078808"/>
                  <a:pt x="7937192" y="3071682"/>
                </a:cubicBezTo>
                <a:cubicBezTo>
                  <a:pt x="7937192" y="3065572"/>
                  <a:pt x="7942283" y="3059464"/>
                  <a:pt x="7949410" y="3059464"/>
                </a:cubicBezTo>
                <a:close/>
                <a:moveTo>
                  <a:pt x="9902157" y="3041138"/>
                </a:moveTo>
                <a:cubicBezTo>
                  <a:pt x="9911320" y="3041138"/>
                  <a:pt x="9917429" y="3048265"/>
                  <a:pt x="9917429" y="3056410"/>
                </a:cubicBezTo>
                <a:cubicBezTo>
                  <a:pt x="9917429" y="3064555"/>
                  <a:pt x="9910302" y="3071682"/>
                  <a:pt x="9902157" y="3071682"/>
                </a:cubicBezTo>
                <a:cubicBezTo>
                  <a:pt x="9894012" y="3071682"/>
                  <a:pt x="9886885" y="3064555"/>
                  <a:pt x="9886885" y="3056410"/>
                </a:cubicBezTo>
                <a:cubicBezTo>
                  <a:pt x="9886885" y="3048265"/>
                  <a:pt x="9894012" y="3041138"/>
                  <a:pt x="9902157" y="3041138"/>
                </a:cubicBezTo>
                <a:close/>
                <a:moveTo>
                  <a:pt x="6312277" y="3032993"/>
                </a:moveTo>
                <a:cubicBezTo>
                  <a:pt x="6313295" y="3034011"/>
                  <a:pt x="6314314" y="3035029"/>
                  <a:pt x="6314314" y="3035029"/>
                </a:cubicBezTo>
                <a:cubicBezTo>
                  <a:pt x="6314314" y="3036047"/>
                  <a:pt x="6313295" y="3037065"/>
                  <a:pt x="6312277" y="3037065"/>
                </a:cubicBezTo>
                <a:cubicBezTo>
                  <a:pt x="6311259" y="3037065"/>
                  <a:pt x="6310241" y="3036047"/>
                  <a:pt x="6310241" y="3035029"/>
                </a:cubicBezTo>
                <a:cubicBezTo>
                  <a:pt x="6310241" y="3034011"/>
                  <a:pt x="6311259" y="3032993"/>
                  <a:pt x="6312277" y="3032993"/>
                </a:cubicBezTo>
                <a:close/>
                <a:moveTo>
                  <a:pt x="9349319" y="3031975"/>
                </a:moveTo>
                <a:cubicBezTo>
                  <a:pt x="9350338" y="3032993"/>
                  <a:pt x="9351356" y="3032993"/>
                  <a:pt x="9351356" y="3034011"/>
                </a:cubicBezTo>
                <a:cubicBezTo>
                  <a:pt x="9351356" y="3035029"/>
                  <a:pt x="9350338" y="3036048"/>
                  <a:pt x="9349319" y="3036048"/>
                </a:cubicBezTo>
                <a:cubicBezTo>
                  <a:pt x="9348301" y="3036048"/>
                  <a:pt x="9347283" y="3035029"/>
                  <a:pt x="9347283" y="3034011"/>
                </a:cubicBezTo>
                <a:cubicBezTo>
                  <a:pt x="9347283" y="3032993"/>
                  <a:pt x="9348301" y="3031975"/>
                  <a:pt x="9349319" y="3031975"/>
                </a:cubicBezTo>
                <a:close/>
                <a:moveTo>
                  <a:pt x="10741086" y="3007540"/>
                </a:moveTo>
                <a:cubicBezTo>
                  <a:pt x="10744141" y="3007540"/>
                  <a:pt x="10745158" y="3009576"/>
                  <a:pt x="10745158" y="3011612"/>
                </a:cubicBezTo>
                <a:cubicBezTo>
                  <a:pt x="10745158" y="3013648"/>
                  <a:pt x="10743121" y="3015685"/>
                  <a:pt x="10741086" y="3015685"/>
                </a:cubicBezTo>
                <a:cubicBezTo>
                  <a:pt x="10739050" y="3015685"/>
                  <a:pt x="10737013" y="3013648"/>
                  <a:pt x="10737013" y="3011612"/>
                </a:cubicBezTo>
                <a:cubicBezTo>
                  <a:pt x="10737013" y="3009576"/>
                  <a:pt x="10739050" y="3007540"/>
                  <a:pt x="10741086" y="3007540"/>
                </a:cubicBezTo>
                <a:close/>
                <a:moveTo>
                  <a:pt x="2150269" y="2998377"/>
                </a:moveTo>
                <a:cubicBezTo>
                  <a:pt x="2156454" y="2998377"/>
                  <a:pt x="2161467" y="3003391"/>
                  <a:pt x="2161467" y="3009576"/>
                </a:cubicBezTo>
                <a:cubicBezTo>
                  <a:pt x="2161467" y="3015761"/>
                  <a:pt x="2156454" y="3020775"/>
                  <a:pt x="2150269" y="3020775"/>
                </a:cubicBezTo>
                <a:cubicBezTo>
                  <a:pt x="2144082" y="3020775"/>
                  <a:pt x="2139069" y="3015761"/>
                  <a:pt x="2139069" y="3009576"/>
                </a:cubicBezTo>
                <a:cubicBezTo>
                  <a:pt x="2139069" y="3003391"/>
                  <a:pt x="2144082" y="2998377"/>
                  <a:pt x="2150269" y="2998377"/>
                </a:cubicBezTo>
                <a:close/>
                <a:moveTo>
                  <a:pt x="10768574" y="2987178"/>
                </a:moveTo>
                <a:cubicBezTo>
                  <a:pt x="10775701" y="2987178"/>
                  <a:pt x="10782828" y="2993286"/>
                  <a:pt x="10782828" y="3000413"/>
                </a:cubicBezTo>
                <a:cubicBezTo>
                  <a:pt x="10782828" y="3007540"/>
                  <a:pt x="10776719" y="3014667"/>
                  <a:pt x="10768574" y="3014667"/>
                </a:cubicBezTo>
                <a:cubicBezTo>
                  <a:pt x="10760429" y="3014667"/>
                  <a:pt x="10754321" y="3008558"/>
                  <a:pt x="10754321" y="3000413"/>
                </a:cubicBezTo>
                <a:cubicBezTo>
                  <a:pt x="10754321" y="2993286"/>
                  <a:pt x="10760429" y="2987178"/>
                  <a:pt x="10768574" y="2987178"/>
                </a:cubicBezTo>
                <a:close/>
                <a:moveTo>
                  <a:pt x="7612413" y="2976997"/>
                </a:moveTo>
                <a:cubicBezTo>
                  <a:pt x="7613431" y="2976997"/>
                  <a:pt x="7615467" y="2978015"/>
                  <a:pt x="7615467" y="2980051"/>
                </a:cubicBezTo>
                <a:cubicBezTo>
                  <a:pt x="7615467" y="2982088"/>
                  <a:pt x="7614450" y="2983105"/>
                  <a:pt x="7612413" y="2983105"/>
                </a:cubicBezTo>
                <a:cubicBezTo>
                  <a:pt x="7610377" y="2983105"/>
                  <a:pt x="7609359" y="2982088"/>
                  <a:pt x="7609359" y="2980051"/>
                </a:cubicBezTo>
                <a:cubicBezTo>
                  <a:pt x="7609359" y="2978015"/>
                  <a:pt x="7610377" y="2976997"/>
                  <a:pt x="7612413" y="2976997"/>
                </a:cubicBezTo>
                <a:close/>
                <a:moveTo>
                  <a:pt x="2436381" y="2954598"/>
                </a:moveTo>
                <a:cubicBezTo>
                  <a:pt x="2446562" y="2954598"/>
                  <a:pt x="2455725" y="2963761"/>
                  <a:pt x="2455725" y="2973942"/>
                </a:cubicBezTo>
                <a:cubicBezTo>
                  <a:pt x="2455725" y="2984123"/>
                  <a:pt x="2447580" y="2993286"/>
                  <a:pt x="2436381" y="2993286"/>
                </a:cubicBezTo>
                <a:cubicBezTo>
                  <a:pt x="2426200" y="2993286"/>
                  <a:pt x="2417037" y="2985142"/>
                  <a:pt x="2417037" y="2973942"/>
                </a:cubicBezTo>
                <a:cubicBezTo>
                  <a:pt x="2417037" y="2963761"/>
                  <a:pt x="2425183" y="2954598"/>
                  <a:pt x="2436381" y="2954598"/>
                </a:cubicBezTo>
                <a:close/>
                <a:moveTo>
                  <a:pt x="536514" y="2952562"/>
                </a:moveTo>
                <a:cubicBezTo>
                  <a:pt x="541605" y="2952562"/>
                  <a:pt x="545677" y="2956635"/>
                  <a:pt x="545677" y="2961725"/>
                </a:cubicBezTo>
                <a:cubicBezTo>
                  <a:pt x="545677" y="2966816"/>
                  <a:pt x="541605" y="2970888"/>
                  <a:pt x="536514" y="2970888"/>
                </a:cubicBezTo>
                <a:cubicBezTo>
                  <a:pt x="531423" y="2970888"/>
                  <a:pt x="527351" y="2966816"/>
                  <a:pt x="527351" y="2961725"/>
                </a:cubicBezTo>
                <a:cubicBezTo>
                  <a:pt x="527351" y="2956635"/>
                  <a:pt x="531423" y="2952562"/>
                  <a:pt x="536514" y="2952562"/>
                </a:cubicBezTo>
                <a:close/>
                <a:moveTo>
                  <a:pt x="2217424" y="2925072"/>
                </a:moveTo>
                <a:cubicBezTo>
                  <a:pt x="2218446" y="2925072"/>
                  <a:pt x="2220483" y="2927108"/>
                  <a:pt x="2220483" y="2928126"/>
                </a:cubicBezTo>
                <a:cubicBezTo>
                  <a:pt x="2220483" y="2930163"/>
                  <a:pt x="2219465" y="2931181"/>
                  <a:pt x="2217424" y="2931181"/>
                </a:cubicBezTo>
                <a:cubicBezTo>
                  <a:pt x="2215388" y="2931181"/>
                  <a:pt x="2214369" y="2930163"/>
                  <a:pt x="2214369" y="2928126"/>
                </a:cubicBezTo>
                <a:cubicBezTo>
                  <a:pt x="2214369" y="2926090"/>
                  <a:pt x="2215388" y="2925072"/>
                  <a:pt x="2217424" y="2925072"/>
                </a:cubicBezTo>
                <a:close/>
                <a:moveTo>
                  <a:pt x="748335" y="2906747"/>
                </a:moveTo>
                <a:cubicBezTo>
                  <a:pt x="760552" y="2907765"/>
                  <a:pt x="770733" y="2916928"/>
                  <a:pt x="770733" y="2929146"/>
                </a:cubicBezTo>
                <a:cubicBezTo>
                  <a:pt x="770733" y="2941362"/>
                  <a:pt x="760552" y="2951543"/>
                  <a:pt x="748335" y="2951543"/>
                </a:cubicBezTo>
                <a:cubicBezTo>
                  <a:pt x="736117" y="2951543"/>
                  <a:pt x="725936" y="2941362"/>
                  <a:pt x="725936" y="2929146"/>
                </a:cubicBezTo>
                <a:cubicBezTo>
                  <a:pt x="725936" y="2916928"/>
                  <a:pt x="736117" y="2906747"/>
                  <a:pt x="748335" y="2906747"/>
                </a:cubicBezTo>
                <a:close/>
                <a:moveTo>
                  <a:pt x="9257689" y="2898604"/>
                </a:moveTo>
                <a:cubicBezTo>
                  <a:pt x="9265834" y="2898604"/>
                  <a:pt x="9272961" y="2905731"/>
                  <a:pt x="9272961" y="2913875"/>
                </a:cubicBezTo>
                <a:cubicBezTo>
                  <a:pt x="9272961" y="2922020"/>
                  <a:pt x="9265834" y="2929146"/>
                  <a:pt x="9257689" y="2929146"/>
                </a:cubicBezTo>
                <a:cubicBezTo>
                  <a:pt x="9249544" y="2929146"/>
                  <a:pt x="9242417" y="2922020"/>
                  <a:pt x="9242417" y="2913875"/>
                </a:cubicBezTo>
                <a:cubicBezTo>
                  <a:pt x="9242417" y="2905731"/>
                  <a:pt x="9249544" y="2898604"/>
                  <a:pt x="9257689" y="2898604"/>
                </a:cubicBezTo>
                <a:close/>
                <a:moveTo>
                  <a:pt x="190380" y="2894530"/>
                </a:moveTo>
                <a:cubicBezTo>
                  <a:pt x="205652" y="2894530"/>
                  <a:pt x="217869" y="2906748"/>
                  <a:pt x="217869" y="2922019"/>
                </a:cubicBezTo>
                <a:cubicBezTo>
                  <a:pt x="217869" y="2937290"/>
                  <a:pt x="205652" y="2949509"/>
                  <a:pt x="190380" y="2949509"/>
                </a:cubicBezTo>
                <a:cubicBezTo>
                  <a:pt x="175108" y="2949509"/>
                  <a:pt x="162891" y="2937290"/>
                  <a:pt x="162891" y="2922019"/>
                </a:cubicBezTo>
                <a:cubicBezTo>
                  <a:pt x="162891" y="2906748"/>
                  <a:pt x="175108" y="2894530"/>
                  <a:pt x="190380" y="2894530"/>
                </a:cubicBezTo>
                <a:close/>
                <a:moveTo>
                  <a:pt x="3601049" y="2881294"/>
                </a:moveTo>
                <a:cubicBezTo>
                  <a:pt x="3603085" y="2881294"/>
                  <a:pt x="3604103" y="2882312"/>
                  <a:pt x="3604103" y="2884348"/>
                </a:cubicBezTo>
                <a:cubicBezTo>
                  <a:pt x="3604103" y="2886385"/>
                  <a:pt x="3603085" y="2887402"/>
                  <a:pt x="3601049" y="2887402"/>
                </a:cubicBezTo>
                <a:cubicBezTo>
                  <a:pt x="3599012" y="2887402"/>
                  <a:pt x="3597995" y="2886385"/>
                  <a:pt x="3597995" y="2884348"/>
                </a:cubicBezTo>
                <a:cubicBezTo>
                  <a:pt x="3597995" y="2882312"/>
                  <a:pt x="3599012" y="2881294"/>
                  <a:pt x="3601049" y="2881294"/>
                </a:cubicBezTo>
                <a:close/>
                <a:moveTo>
                  <a:pt x="7358902" y="2869078"/>
                </a:moveTo>
                <a:cubicBezTo>
                  <a:pt x="7360938" y="2869078"/>
                  <a:pt x="7362975" y="2871115"/>
                  <a:pt x="7362975" y="2873153"/>
                </a:cubicBezTo>
                <a:cubicBezTo>
                  <a:pt x="7362975" y="2875187"/>
                  <a:pt x="7360938" y="2877223"/>
                  <a:pt x="7358902" y="2877223"/>
                </a:cubicBezTo>
                <a:cubicBezTo>
                  <a:pt x="7356866" y="2877223"/>
                  <a:pt x="7354830" y="2875187"/>
                  <a:pt x="7354830" y="2873153"/>
                </a:cubicBezTo>
                <a:cubicBezTo>
                  <a:pt x="7354830" y="2871115"/>
                  <a:pt x="7356866" y="2869078"/>
                  <a:pt x="7358902" y="2869078"/>
                </a:cubicBezTo>
                <a:close/>
                <a:moveTo>
                  <a:pt x="7198039" y="2816137"/>
                </a:moveTo>
                <a:cubicBezTo>
                  <a:pt x="7201094" y="2815119"/>
                  <a:pt x="7204148" y="2818174"/>
                  <a:pt x="7204148" y="2822246"/>
                </a:cubicBezTo>
                <a:cubicBezTo>
                  <a:pt x="7204148" y="2825301"/>
                  <a:pt x="7201094" y="2828355"/>
                  <a:pt x="7198039" y="2828355"/>
                </a:cubicBezTo>
                <a:cubicBezTo>
                  <a:pt x="7194985" y="2828355"/>
                  <a:pt x="7191931" y="2825301"/>
                  <a:pt x="7191931" y="2822246"/>
                </a:cubicBezTo>
                <a:cubicBezTo>
                  <a:pt x="7191931" y="2819192"/>
                  <a:pt x="7194985" y="2816137"/>
                  <a:pt x="7198039" y="2816137"/>
                </a:cubicBezTo>
                <a:close/>
                <a:moveTo>
                  <a:pt x="5795091" y="2743854"/>
                </a:moveTo>
                <a:cubicBezTo>
                  <a:pt x="5805271" y="2743854"/>
                  <a:pt x="5813416" y="2751999"/>
                  <a:pt x="5813416" y="2762180"/>
                </a:cubicBezTo>
                <a:cubicBezTo>
                  <a:pt x="5813416" y="2772361"/>
                  <a:pt x="5805271" y="2780505"/>
                  <a:pt x="5795091" y="2780505"/>
                </a:cubicBezTo>
                <a:cubicBezTo>
                  <a:pt x="5784911" y="2780505"/>
                  <a:pt x="5776766" y="2772361"/>
                  <a:pt x="5776766" y="2762180"/>
                </a:cubicBezTo>
                <a:cubicBezTo>
                  <a:pt x="5776766" y="2751999"/>
                  <a:pt x="5784911" y="2743854"/>
                  <a:pt x="5795091" y="2743854"/>
                </a:cubicBezTo>
                <a:close/>
                <a:moveTo>
                  <a:pt x="4190602" y="2728583"/>
                </a:moveTo>
                <a:cubicBezTo>
                  <a:pt x="4207914" y="2728583"/>
                  <a:pt x="4221146" y="2742837"/>
                  <a:pt x="4221146" y="2759126"/>
                </a:cubicBezTo>
                <a:cubicBezTo>
                  <a:pt x="4221146" y="2776434"/>
                  <a:pt x="4206895" y="2789668"/>
                  <a:pt x="4190602" y="2789668"/>
                </a:cubicBezTo>
                <a:cubicBezTo>
                  <a:pt x="4173287" y="2789668"/>
                  <a:pt x="4160049" y="2775414"/>
                  <a:pt x="4160049" y="2759126"/>
                </a:cubicBezTo>
                <a:cubicBezTo>
                  <a:pt x="4160049" y="2741817"/>
                  <a:pt x="4174307" y="2728583"/>
                  <a:pt x="4190602" y="2728583"/>
                </a:cubicBezTo>
                <a:close/>
                <a:moveTo>
                  <a:pt x="5955945" y="2699057"/>
                </a:moveTo>
                <a:cubicBezTo>
                  <a:pt x="5957981" y="2699057"/>
                  <a:pt x="5961035" y="2701094"/>
                  <a:pt x="5961035" y="2704148"/>
                </a:cubicBezTo>
                <a:cubicBezTo>
                  <a:pt x="5961035" y="2707202"/>
                  <a:pt x="5959000" y="2709238"/>
                  <a:pt x="5955945" y="2709238"/>
                </a:cubicBezTo>
                <a:cubicBezTo>
                  <a:pt x="5952891" y="2709238"/>
                  <a:pt x="5950855" y="2707202"/>
                  <a:pt x="5950855" y="2704148"/>
                </a:cubicBezTo>
                <a:cubicBezTo>
                  <a:pt x="5950855" y="2701094"/>
                  <a:pt x="5952891" y="2699057"/>
                  <a:pt x="5955945" y="2699057"/>
                </a:cubicBezTo>
                <a:close/>
                <a:moveTo>
                  <a:pt x="7390463" y="2694983"/>
                </a:moveTo>
                <a:cubicBezTo>
                  <a:pt x="7408789" y="2694983"/>
                  <a:pt x="7424061" y="2710256"/>
                  <a:pt x="7424061" y="2728581"/>
                </a:cubicBezTo>
                <a:cubicBezTo>
                  <a:pt x="7424061" y="2746907"/>
                  <a:pt x="7408789" y="2762177"/>
                  <a:pt x="7390463" y="2762177"/>
                </a:cubicBezTo>
                <a:cubicBezTo>
                  <a:pt x="7372137" y="2762177"/>
                  <a:pt x="7356865" y="2746907"/>
                  <a:pt x="7356865" y="2728581"/>
                </a:cubicBezTo>
                <a:cubicBezTo>
                  <a:pt x="7356865" y="2710256"/>
                  <a:pt x="7372137" y="2694983"/>
                  <a:pt x="7390463" y="2694983"/>
                </a:cubicBezTo>
                <a:close/>
                <a:moveTo>
                  <a:pt x="1814308" y="2665460"/>
                </a:moveTo>
                <a:cubicBezTo>
                  <a:pt x="1817361" y="2665460"/>
                  <a:pt x="1819397" y="2668512"/>
                  <a:pt x="1819397" y="2670549"/>
                </a:cubicBezTo>
                <a:cubicBezTo>
                  <a:pt x="1819397" y="2673605"/>
                  <a:pt x="1817361" y="2675639"/>
                  <a:pt x="1814308" y="2675639"/>
                </a:cubicBezTo>
                <a:cubicBezTo>
                  <a:pt x="1811253" y="2675639"/>
                  <a:pt x="1809215" y="2673605"/>
                  <a:pt x="1809215" y="2670549"/>
                </a:cubicBezTo>
                <a:cubicBezTo>
                  <a:pt x="1809215" y="2667495"/>
                  <a:pt x="1811253" y="2665460"/>
                  <a:pt x="1814308" y="2665460"/>
                </a:cubicBezTo>
                <a:close/>
                <a:moveTo>
                  <a:pt x="9232236" y="2663422"/>
                </a:moveTo>
                <a:cubicBezTo>
                  <a:pt x="9253617" y="2664440"/>
                  <a:pt x="9270925" y="2680729"/>
                  <a:pt x="9270925" y="2702110"/>
                </a:cubicBezTo>
                <a:cubicBezTo>
                  <a:pt x="9270925" y="2723490"/>
                  <a:pt x="9253617" y="2740798"/>
                  <a:pt x="9232236" y="2740798"/>
                </a:cubicBezTo>
                <a:cubicBezTo>
                  <a:pt x="9210856" y="2740798"/>
                  <a:pt x="9193548" y="2723490"/>
                  <a:pt x="9193548" y="2702110"/>
                </a:cubicBezTo>
                <a:cubicBezTo>
                  <a:pt x="9193548" y="2680729"/>
                  <a:pt x="9210856" y="2663422"/>
                  <a:pt x="9232236" y="2663422"/>
                </a:cubicBezTo>
                <a:close/>
                <a:moveTo>
                  <a:pt x="2759084" y="2623713"/>
                </a:moveTo>
                <a:cubicBezTo>
                  <a:pt x="2763156" y="2623713"/>
                  <a:pt x="2767229" y="2627785"/>
                  <a:pt x="2767229" y="2631859"/>
                </a:cubicBezTo>
                <a:cubicBezTo>
                  <a:pt x="2767229" y="2636948"/>
                  <a:pt x="2763156" y="2640003"/>
                  <a:pt x="2759084" y="2640003"/>
                </a:cubicBezTo>
                <a:cubicBezTo>
                  <a:pt x="2753992" y="2640003"/>
                  <a:pt x="2750938" y="2635931"/>
                  <a:pt x="2750938" y="2631859"/>
                </a:cubicBezTo>
                <a:cubicBezTo>
                  <a:pt x="2750938" y="2627785"/>
                  <a:pt x="2755010" y="2623713"/>
                  <a:pt x="2759084" y="2623713"/>
                </a:cubicBezTo>
                <a:close/>
                <a:moveTo>
                  <a:pt x="9533599" y="2604369"/>
                </a:moveTo>
                <a:cubicBezTo>
                  <a:pt x="9540725" y="2603353"/>
                  <a:pt x="9546834" y="2609462"/>
                  <a:pt x="9546834" y="2616588"/>
                </a:cubicBezTo>
                <a:cubicBezTo>
                  <a:pt x="9546834" y="2623715"/>
                  <a:pt x="9540725" y="2628806"/>
                  <a:pt x="9533599" y="2628806"/>
                </a:cubicBezTo>
                <a:cubicBezTo>
                  <a:pt x="9526472" y="2628806"/>
                  <a:pt x="9520363" y="2622694"/>
                  <a:pt x="9520363" y="2616588"/>
                </a:cubicBezTo>
                <a:cubicBezTo>
                  <a:pt x="9520363" y="2609462"/>
                  <a:pt x="9526472" y="2604369"/>
                  <a:pt x="9533599" y="2604369"/>
                </a:cubicBezTo>
                <a:close/>
                <a:moveTo>
                  <a:pt x="1707395" y="2601316"/>
                </a:moveTo>
                <a:cubicBezTo>
                  <a:pt x="1709433" y="2601316"/>
                  <a:pt x="1711468" y="2602334"/>
                  <a:pt x="1711468" y="2605389"/>
                </a:cubicBezTo>
                <a:cubicBezTo>
                  <a:pt x="1711468" y="2607425"/>
                  <a:pt x="1709433" y="2609462"/>
                  <a:pt x="1707395" y="2609462"/>
                </a:cubicBezTo>
                <a:cubicBezTo>
                  <a:pt x="1705359" y="2609462"/>
                  <a:pt x="1703323" y="2607425"/>
                  <a:pt x="1703323" y="2605389"/>
                </a:cubicBezTo>
                <a:cubicBezTo>
                  <a:pt x="1703323" y="2603353"/>
                  <a:pt x="1705359" y="2601316"/>
                  <a:pt x="1707395" y="2601316"/>
                </a:cubicBezTo>
                <a:close/>
                <a:moveTo>
                  <a:pt x="4194661" y="2596226"/>
                </a:moveTo>
                <a:cubicBezTo>
                  <a:pt x="4197716" y="2596226"/>
                  <a:pt x="4200772" y="2599279"/>
                  <a:pt x="4200772" y="2602334"/>
                </a:cubicBezTo>
                <a:cubicBezTo>
                  <a:pt x="4200772" y="2605389"/>
                  <a:pt x="4198735" y="2608446"/>
                  <a:pt x="4194661" y="2608446"/>
                </a:cubicBezTo>
                <a:cubicBezTo>
                  <a:pt x="4191607" y="2608446"/>
                  <a:pt x="4188551" y="2606407"/>
                  <a:pt x="4188551" y="2602334"/>
                </a:cubicBezTo>
                <a:cubicBezTo>
                  <a:pt x="4188551" y="2599279"/>
                  <a:pt x="4190588" y="2596226"/>
                  <a:pt x="4194661" y="2596226"/>
                </a:cubicBezTo>
                <a:close/>
                <a:moveTo>
                  <a:pt x="5638309" y="2592153"/>
                </a:moveTo>
                <a:cubicBezTo>
                  <a:pt x="5648490" y="2593171"/>
                  <a:pt x="5655618" y="2600297"/>
                  <a:pt x="5655618" y="2609462"/>
                </a:cubicBezTo>
                <a:cubicBezTo>
                  <a:pt x="5655618" y="2618622"/>
                  <a:pt x="5647472" y="2626771"/>
                  <a:pt x="5638309" y="2626771"/>
                </a:cubicBezTo>
                <a:cubicBezTo>
                  <a:pt x="5629148" y="2626771"/>
                  <a:pt x="5621002" y="2619640"/>
                  <a:pt x="5621002" y="2609462"/>
                </a:cubicBezTo>
                <a:cubicBezTo>
                  <a:pt x="5621002" y="2600297"/>
                  <a:pt x="5629148" y="2592153"/>
                  <a:pt x="5638309" y="2592153"/>
                </a:cubicBezTo>
                <a:close/>
                <a:moveTo>
                  <a:pt x="1008960" y="2587062"/>
                </a:moveTo>
                <a:cubicBezTo>
                  <a:pt x="1024232" y="2587062"/>
                  <a:pt x="1036449" y="2600297"/>
                  <a:pt x="1036449" y="2614553"/>
                </a:cubicBezTo>
                <a:cubicBezTo>
                  <a:pt x="1036449" y="2629824"/>
                  <a:pt x="1024232" y="2642042"/>
                  <a:pt x="1008960" y="2642042"/>
                </a:cubicBezTo>
                <a:cubicBezTo>
                  <a:pt x="993688" y="2642042"/>
                  <a:pt x="981471" y="2629824"/>
                  <a:pt x="981471" y="2614553"/>
                </a:cubicBezTo>
                <a:cubicBezTo>
                  <a:pt x="981471" y="2599279"/>
                  <a:pt x="993688" y="2587062"/>
                  <a:pt x="1008960" y="2587062"/>
                </a:cubicBezTo>
                <a:close/>
                <a:moveTo>
                  <a:pt x="5912163" y="2569755"/>
                </a:moveTo>
                <a:cubicBezTo>
                  <a:pt x="5924380" y="2568738"/>
                  <a:pt x="5934560" y="2578917"/>
                  <a:pt x="5934560" y="2591134"/>
                </a:cubicBezTo>
                <a:cubicBezTo>
                  <a:pt x="5934560" y="2603351"/>
                  <a:pt x="5924380" y="2612518"/>
                  <a:pt x="5912163" y="2612518"/>
                </a:cubicBezTo>
                <a:cubicBezTo>
                  <a:pt x="5899946" y="2612518"/>
                  <a:pt x="5889764" y="2602334"/>
                  <a:pt x="5889764" y="2591134"/>
                </a:cubicBezTo>
                <a:cubicBezTo>
                  <a:pt x="5889764" y="2578917"/>
                  <a:pt x="5899946" y="2569755"/>
                  <a:pt x="5912163" y="2569755"/>
                </a:cubicBezTo>
                <a:close/>
                <a:moveTo>
                  <a:pt x="10252389" y="2562630"/>
                </a:moveTo>
                <a:cubicBezTo>
                  <a:pt x="10296168" y="2562630"/>
                  <a:pt x="10330784" y="2597243"/>
                  <a:pt x="10330784" y="2640006"/>
                </a:cubicBezTo>
                <a:cubicBezTo>
                  <a:pt x="10330784" y="2650698"/>
                  <a:pt x="10328620" y="2660879"/>
                  <a:pt x="10324691" y="2670136"/>
                </a:cubicBezTo>
                <a:lnTo>
                  <a:pt x="10314641" y="2684950"/>
                </a:lnTo>
                <a:lnTo>
                  <a:pt x="10316531" y="2686840"/>
                </a:lnTo>
                <a:cubicBezTo>
                  <a:pt x="10316531" y="2689895"/>
                  <a:pt x="10313476" y="2692949"/>
                  <a:pt x="10310422" y="2692949"/>
                </a:cubicBezTo>
                <a:lnTo>
                  <a:pt x="10309702" y="2692227"/>
                </a:lnTo>
                <a:lnTo>
                  <a:pt x="10308004" y="2694730"/>
                </a:lnTo>
                <a:cubicBezTo>
                  <a:pt x="10293877" y="2708730"/>
                  <a:pt x="10274278" y="2717384"/>
                  <a:pt x="10252389" y="2717384"/>
                </a:cubicBezTo>
                <a:cubicBezTo>
                  <a:pt x="10209628" y="2717384"/>
                  <a:pt x="10173994" y="2682768"/>
                  <a:pt x="10173994" y="2640006"/>
                </a:cubicBezTo>
                <a:cubicBezTo>
                  <a:pt x="10173994" y="2597243"/>
                  <a:pt x="10208610" y="2562630"/>
                  <a:pt x="10252389" y="2562630"/>
                </a:cubicBezTo>
                <a:close/>
                <a:moveTo>
                  <a:pt x="6487394" y="2547361"/>
                </a:moveTo>
                <a:cubicBezTo>
                  <a:pt x="6496557" y="2547361"/>
                  <a:pt x="6503684" y="2554486"/>
                  <a:pt x="6503684" y="2563649"/>
                </a:cubicBezTo>
                <a:cubicBezTo>
                  <a:pt x="6503684" y="2572811"/>
                  <a:pt x="6496557" y="2579938"/>
                  <a:pt x="6487394" y="2579938"/>
                </a:cubicBezTo>
                <a:cubicBezTo>
                  <a:pt x="6478231" y="2579938"/>
                  <a:pt x="6471104" y="2572811"/>
                  <a:pt x="6471104" y="2563649"/>
                </a:cubicBezTo>
                <a:cubicBezTo>
                  <a:pt x="6471104" y="2554486"/>
                  <a:pt x="6478231" y="2547361"/>
                  <a:pt x="6487394" y="2547361"/>
                </a:cubicBezTo>
                <a:close/>
                <a:moveTo>
                  <a:pt x="10923328" y="2546344"/>
                </a:moveTo>
                <a:cubicBezTo>
                  <a:pt x="10935545" y="2546344"/>
                  <a:pt x="10944708" y="2556522"/>
                  <a:pt x="10944708" y="2567722"/>
                </a:cubicBezTo>
                <a:cubicBezTo>
                  <a:pt x="10944708" y="2579938"/>
                  <a:pt x="10935545" y="2589100"/>
                  <a:pt x="10923328" y="2589100"/>
                </a:cubicBezTo>
                <a:cubicBezTo>
                  <a:pt x="10911110" y="2589100"/>
                  <a:pt x="10901948" y="2578919"/>
                  <a:pt x="10901948" y="2567722"/>
                </a:cubicBezTo>
                <a:cubicBezTo>
                  <a:pt x="10901948" y="2555505"/>
                  <a:pt x="10912129" y="2546344"/>
                  <a:pt x="10923328" y="2546344"/>
                </a:cubicBezTo>
                <a:close/>
                <a:moveTo>
                  <a:pt x="591492" y="2539209"/>
                </a:moveTo>
                <a:cubicBezTo>
                  <a:pt x="598619" y="2539209"/>
                  <a:pt x="603710" y="2545318"/>
                  <a:pt x="603710" y="2551426"/>
                </a:cubicBezTo>
                <a:cubicBezTo>
                  <a:pt x="603710" y="2557534"/>
                  <a:pt x="598619" y="2563643"/>
                  <a:pt x="591492" y="2563643"/>
                </a:cubicBezTo>
                <a:cubicBezTo>
                  <a:pt x="585384" y="2563643"/>
                  <a:pt x="579275" y="2558552"/>
                  <a:pt x="579275" y="2551426"/>
                </a:cubicBezTo>
                <a:cubicBezTo>
                  <a:pt x="579275" y="2545318"/>
                  <a:pt x="584366" y="2539209"/>
                  <a:pt x="591492" y="2539209"/>
                </a:cubicBezTo>
                <a:close/>
                <a:moveTo>
                  <a:pt x="386905" y="2534124"/>
                </a:moveTo>
                <a:cubicBezTo>
                  <a:pt x="397086" y="2534124"/>
                  <a:pt x="405231" y="2542271"/>
                  <a:pt x="405231" y="2552451"/>
                </a:cubicBezTo>
                <a:cubicBezTo>
                  <a:pt x="405231" y="2562630"/>
                  <a:pt x="397086" y="2570776"/>
                  <a:pt x="386905" y="2570776"/>
                </a:cubicBezTo>
                <a:cubicBezTo>
                  <a:pt x="376724" y="2570776"/>
                  <a:pt x="368579" y="2562630"/>
                  <a:pt x="368579" y="2552451"/>
                </a:cubicBezTo>
                <a:cubicBezTo>
                  <a:pt x="368579" y="2542271"/>
                  <a:pt x="376724" y="2534124"/>
                  <a:pt x="386905" y="2534124"/>
                </a:cubicBezTo>
                <a:close/>
                <a:moveTo>
                  <a:pt x="3113437" y="2528012"/>
                </a:moveTo>
                <a:cubicBezTo>
                  <a:pt x="3118529" y="2528012"/>
                  <a:pt x="3122602" y="2532086"/>
                  <a:pt x="3122602" y="2537177"/>
                </a:cubicBezTo>
                <a:cubicBezTo>
                  <a:pt x="3122602" y="2542271"/>
                  <a:pt x="3118529" y="2546344"/>
                  <a:pt x="3113437" y="2546344"/>
                </a:cubicBezTo>
                <a:cubicBezTo>
                  <a:pt x="3108348" y="2546344"/>
                  <a:pt x="3104277" y="2542271"/>
                  <a:pt x="3104277" y="2537177"/>
                </a:cubicBezTo>
                <a:cubicBezTo>
                  <a:pt x="3104277" y="2532086"/>
                  <a:pt x="3108348" y="2528012"/>
                  <a:pt x="3113437" y="2528012"/>
                </a:cubicBezTo>
                <a:close/>
                <a:moveTo>
                  <a:pt x="5387857" y="2519865"/>
                </a:moveTo>
                <a:cubicBezTo>
                  <a:pt x="5392950" y="2519865"/>
                  <a:pt x="5398041" y="2524955"/>
                  <a:pt x="5398041" y="2530048"/>
                </a:cubicBezTo>
                <a:cubicBezTo>
                  <a:pt x="5398041" y="2536159"/>
                  <a:pt x="5392950" y="2540233"/>
                  <a:pt x="5387857" y="2540233"/>
                </a:cubicBezTo>
                <a:cubicBezTo>
                  <a:pt x="5381754" y="2540233"/>
                  <a:pt x="5377677" y="2535141"/>
                  <a:pt x="5377677" y="2530048"/>
                </a:cubicBezTo>
                <a:cubicBezTo>
                  <a:pt x="5377677" y="2523937"/>
                  <a:pt x="5382769" y="2519865"/>
                  <a:pt x="5387857" y="2519865"/>
                </a:cubicBezTo>
                <a:close/>
                <a:moveTo>
                  <a:pt x="11337701" y="2517829"/>
                </a:moveTo>
                <a:cubicBezTo>
                  <a:pt x="11342792" y="2517829"/>
                  <a:pt x="11347882" y="2522920"/>
                  <a:pt x="11347882" y="2528012"/>
                </a:cubicBezTo>
                <a:cubicBezTo>
                  <a:pt x="11347882" y="2534124"/>
                  <a:pt x="11342792" y="2538195"/>
                  <a:pt x="11337701" y="2538195"/>
                </a:cubicBezTo>
                <a:cubicBezTo>
                  <a:pt x="11331593" y="2538195"/>
                  <a:pt x="11327520" y="2534124"/>
                  <a:pt x="11327520" y="2528012"/>
                </a:cubicBezTo>
                <a:cubicBezTo>
                  <a:pt x="11327520" y="2521902"/>
                  <a:pt x="11332611" y="2517829"/>
                  <a:pt x="11337701" y="2517829"/>
                </a:cubicBezTo>
                <a:close/>
                <a:moveTo>
                  <a:pt x="5092607" y="2499505"/>
                </a:moveTo>
                <a:cubicBezTo>
                  <a:pt x="5104822" y="2498488"/>
                  <a:pt x="5113983" y="2507649"/>
                  <a:pt x="5113983" y="2519865"/>
                </a:cubicBezTo>
                <a:cubicBezTo>
                  <a:pt x="5113983" y="2531068"/>
                  <a:pt x="5104822" y="2540233"/>
                  <a:pt x="5092607" y="2540233"/>
                </a:cubicBezTo>
                <a:cubicBezTo>
                  <a:pt x="5081409" y="2540233"/>
                  <a:pt x="5071229" y="2531068"/>
                  <a:pt x="5071229" y="2519865"/>
                </a:cubicBezTo>
                <a:cubicBezTo>
                  <a:pt x="5071229" y="2508668"/>
                  <a:pt x="5080391" y="2499505"/>
                  <a:pt x="5092607" y="2499505"/>
                </a:cubicBezTo>
                <a:close/>
                <a:moveTo>
                  <a:pt x="7711170" y="2493397"/>
                </a:moveTo>
                <a:cubicBezTo>
                  <a:pt x="7714224" y="2493397"/>
                  <a:pt x="7717279" y="2495433"/>
                  <a:pt x="7717279" y="2499505"/>
                </a:cubicBezTo>
                <a:cubicBezTo>
                  <a:pt x="7717279" y="2502558"/>
                  <a:pt x="7714224" y="2505613"/>
                  <a:pt x="7711170" y="2505613"/>
                </a:cubicBezTo>
                <a:cubicBezTo>
                  <a:pt x="7708115" y="2505613"/>
                  <a:pt x="7705061" y="2502558"/>
                  <a:pt x="7705061" y="2499505"/>
                </a:cubicBezTo>
                <a:cubicBezTo>
                  <a:pt x="7705061" y="2496451"/>
                  <a:pt x="7708115" y="2493397"/>
                  <a:pt x="7711170" y="2493397"/>
                </a:cubicBezTo>
                <a:close/>
                <a:moveTo>
                  <a:pt x="11655354" y="2472014"/>
                </a:moveTo>
                <a:cubicBezTo>
                  <a:pt x="11662481" y="2472014"/>
                  <a:pt x="11666553" y="2477105"/>
                  <a:pt x="11666553" y="2483214"/>
                </a:cubicBezTo>
                <a:cubicBezTo>
                  <a:pt x="11666553" y="2489322"/>
                  <a:pt x="11661463" y="2493395"/>
                  <a:pt x="11655354" y="2493395"/>
                </a:cubicBezTo>
                <a:cubicBezTo>
                  <a:pt x="11649245" y="2493395"/>
                  <a:pt x="11644154" y="2488304"/>
                  <a:pt x="11644154" y="2483214"/>
                </a:cubicBezTo>
                <a:cubicBezTo>
                  <a:pt x="11644154" y="2477105"/>
                  <a:pt x="11649245" y="2472014"/>
                  <a:pt x="11655354" y="2472014"/>
                </a:cubicBezTo>
                <a:close/>
                <a:moveTo>
                  <a:pt x="1161657" y="2462852"/>
                </a:moveTo>
                <a:cubicBezTo>
                  <a:pt x="1204418" y="2462852"/>
                  <a:pt x="1238016" y="2496451"/>
                  <a:pt x="1238016" y="2539213"/>
                </a:cubicBezTo>
                <a:cubicBezTo>
                  <a:pt x="1238016" y="2580954"/>
                  <a:pt x="1203400" y="2615570"/>
                  <a:pt x="1161657" y="2615570"/>
                </a:cubicBezTo>
                <a:lnTo>
                  <a:pt x="1153260" y="2613912"/>
                </a:lnTo>
                <a:lnTo>
                  <a:pt x="1153543" y="2614553"/>
                </a:lnTo>
                <a:cubicBezTo>
                  <a:pt x="1153543" y="2625751"/>
                  <a:pt x="1144380" y="2634915"/>
                  <a:pt x="1133180" y="2634915"/>
                </a:cubicBezTo>
                <a:cubicBezTo>
                  <a:pt x="1121981" y="2634915"/>
                  <a:pt x="1112818" y="2625751"/>
                  <a:pt x="1112818" y="2614553"/>
                </a:cubicBezTo>
                <a:lnTo>
                  <a:pt x="1118521" y="2600840"/>
                </a:lnTo>
                <a:lnTo>
                  <a:pt x="1107443" y="2593425"/>
                </a:lnTo>
                <a:cubicBezTo>
                  <a:pt x="1093698" y="2579682"/>
                  <a:pt x="1085299" y="2560594"/>
                  <a:pt x="1085299" y="2539213"/>
                </a:cubicBezTo>
                <a:cubicBezTo>
                  <a:pt x="1085299" y="2497468"/>
                  <a:pt x="1119914" y="2462852"/>
                  <a:pt x="1161657" y="2462852"/>
                </a:cubicBezTo>
                <a:close/>
                <a:moveTo>
                  <a:pt x="7789564" y="2417038"/>
                </a:moveTo>
                <a:cubicBezTo>
                  <a:pt x="7792619" y="2416020"/>
                  <a:pt x="7795674" y="2419073"/>
                  <a:pt x="7795674" y="2423147"/>
                </a:cubicBezTo>
                <a:cubicBezTo>
                  <a:pt x="7795674" y="2426201"/>
                  <a:pt x="7792619" y="2429254"/>
                  <a:pt x="7789564" y="2429254"/>
                </a:cubicBezTo>
                <a:cubicBezTo>
                  <a:pt x="7785492" y="2429254"/>
                  <a:pt x="7783456" y="2426201"/>
                  <a:pt x="7783456" y="2423147"/>
                </a:cubicBezTo>
                <a:cubicBezTo>
                  <a:pt x="7783456" y="2420092"/>
                  <a:pt x="7786510" y="2417038"/>
                  <a:pt x="7789564" y="2417038"/>
                </a:cubicBezTo>
                <a:close/>
                <a:moveTo>
                  <a:pt x="8313895" y="2398712"/>
                </a:moveTo>
                <a:cubicBezTo>
                  <a:pt x="8322040" y="2398712"/>
                  <a:pt x="8330185" y="2405839"/>
                  <a:pt x="8330185" y="2415002"/>
                </a:cubicBezTo>
                <a:cubicBezTo>
                  <a:pt x="8330185" y="2424164"/>
                  <a:pt x="8323058" y="2431292"/>
                  <a:pt x="8313895" y="2431292"/>
                </a:cubicBezTo>
                <a:cubicBezTo>
                  <a:pt x="8304732" y="2431292"/>
                  <a:pt x="8297605" y="2424164"/>
                  <a:pt x="8297605" y="2415002"/>
                </a:cubicBezTo>
                <a:cubicBezTo>
                  <a:pt x="8297605" y="2405839"/>
                  <a:pt x="8304732" y="2398712"/>
                  <a:pt x="8313895" y="2398712"/>
                </a:cubicBezTo>
                <a:close/>
                <a:moveTo>
                  <a:pt x="10361328" y="2390565"/>
                </a:moveTo>
                <a:cubicBezTo>
                  <a:pt x="10373545" y="2391585"/>
                  <a:pt x="10383726" y="2400746"/>
                  <a:pt x="10383726" y="2412965"/>
                </a:cubicBezTo>
                <a:cubicBezTo>
                  <a:pt x="10383726" y="2425182"/>
                  <a:pt x="10373545" y="2435363"/>
                  <a:pt x="10361328" y="2435363"/>
                </a:cubicBezTo>
                <a:cubicBezTo>
                  <a:pt x="10349110" y="2435363"/>
                  <a:pt x="10338929" y="2425182"/>
                  <a:pt x="10338929" y="2412965"/>
                </a:cubicBezTo>
                <a:cubicBezTo>
                  <a:pt x="10338929" y="2400746"/>
                  <a:pt x="10349110" y="2390565"/>
                  <a:pt x="10361328" y="2390565"/>
                </a:cubicBezTo>
                <a:close/>
                <a:moveTo>
                  <a:pt x="1788833" y="2370201"/>
                </a:moveTo>
                <a:cubicBezTo>
                  <a:pt x="1800034" y="2370201"/>
                  <a:pt x="1809196" y="2379366"/>
                  <a:pt x="1809196" y="2390565"/>
                </a:cubicBezTo>
                <a:cubicBezTo>
                  <a:pt x="1809196" y="2401766"/>
                  <a:pt x="1800034" y="2410929"/>
                  <a:pt x="1788833" y="2410929"/>
                </a:cubicBezTo>
                <a:cubicBezTo>
                  <a:pt x="1777635" y="2410929"/>
                  <a:pt x="1768472" y="2401766"/>
                  <a:pt x="1768472" y="2390565"/>
                </a:cubicBezTo>
                <a:cubicBezTo>
                  <a:pt x="1768472" y="2379366"/>
                  <a:pt x="1777635" y="2370201"/>
                  <a:pt x="1788833" y="2370201"/>
                </a:cubicBezTo>
                <a:close/>
                <a:moveTo>
                  <a:pt x="8322040" y="2351875"/>
                </a:moveTo>
                <a:cubicBezTo>
                  <a:pt x="8329166" y="2351875"/>
                  <a:pt x="8335275" y="2357982"/>
                  <a:pt x="8335275" y="2365110"/>
                </a:cubicBezTo>
                <a:cubicBezTo>
                  <a:pt x="8335275" y="2372238"/>
                  <a:pt x="8329166" y="2378348"/>
                  <a:pt x="8322040" y="2378348"/>
                </a:cubicBezTo>
                <a:cubicBezTo>
                  <a:pt x="8314913" y="2378348"/>
                  <a:pt x="8308804" y="2372238"/>
                  <a:pt x="8308804" y="2365110"/>
                </a:cubicBezTo>
                <a:cubicBezTo>
                  <a:pt x="8308804" y="2357982"/>
                  <a:pt x="8314913" y="2351875"/>
                  <a:pt x="8322040" y="2351875"/>
                </a:cubicBezTo>
                <a:close/>
                <a:moveTo>
                  <a:pt x="1726739" y="2338640"/>
                </a:moveTo>
                <a:cubicBezTo>
                  <a:pt x="1739974" y="2338640"/>
                  <a:pt x="1749137" y="2348821"/>
                  <a:pt x="1749137" y="2361037"/>
                </a:cubicBezTo>
                <a:cubicBezTo>
                  <a:pt x="1749137" y="2373257"/>
                  <a:pt x="1738956" y="2383438"/>
                  <a:pt x="1726739" y="2383438"/>
                </a:cubicBezTo>
                <a:cubicBezTo>
                  <a:pt x="1714521" y="2383438"/>
                  <a:pt x="1704340" y="2373257"/>
                  <a:pt x="1704340" y="2361037"/>
                </a:cubicBezTo>
                <a:cubicBezTo>
                  <a:pt x="1704340" y="2348821"/>
                  <a:pt x="1714521" y="2338640"/>
                  <a:pt x="1726739" y="2338640"/>
                </a:cubicBezTo>
                <a:close/>
                <a:moveTo>
                  <a:pt x="5160810" y="2317265"/>
                </a:moveTo>
                <a:cubicBezTo>
                  <a:pt x="5172007" y="2317265"/>
                  <a:pt x="5181174" y="2326427"/>
                  <a:pt x="5181174" y="2337623"/>
                </a:cubicBezTo>
                <a:cubicBezTo>
                  <a:pt x="5181174" y="2348821"/>
                  <a:pt x="5172007" y="2357983"/>
                  <a:pt x="5160810" y="2357983"/>
                </a:cubicBezTo>
                <a:cubicBezTo>
                  <a:pt x="5149610" y="2357983"/>
                  <a:pt x="5140448" y="2348821"/>
                  <a:pt x="5140448" y="2337623"/>
                </a:cubicBezTo>
                <a:cubicBezTo>
                  <a:pt x="5140448" y="2326427"/>
                  <a:pt x="5149610" y="2317265"/>
                  <a:pt x="5160810" y="2317265"/>
                </a:cubicBezTo>
                <a:close/>
                <a:moveTo>
                  <a:pt x="5008114" y="2306069"/>
                </a:moveTo>
                <a:cubicBezTo>
                  <a:pt x="5013202" y="2306069"/>
                  <a:pt x="5017273" y="2310141"/>
                  <a:pt x="5017273" y="2315229"/>
                </a:cubicBezTo>
                <a:cubicBezTo>
                  <a:pt x="5017273" y="2320321"/>
                  <a:pt x="5013202" y="2324392"/>
                  <a:pt x="5008114" y="2324392"/>
                </a:cubicBezTo>
                <a:cubicBezTo>
                  <a:pt x="5003024" y="2324392"/>
                  <a:pt x="4998954" y="2320321"/>
                  <a:pt x="4998954" y="2315229"/>
                </a:cubicBezTo>
                <a:cubicBezTo>
                  <a:pt x="4998954" y="2310141"/>
                  <a:pt x="5003024" y="2306069"/>
                  <a:pt x="5008114" y="2306069"/>
                </a:cubicBezTo>
                <a:close/>
                <a:moveTo>
                  <a:pt x="6816246" y="2280623"/>
                </a:moveTo>
                <a:cubicBezTo>
                  <a:pt x="6824391" y="2280623"/>
                  <a:pt x="6830500" y="2286728"/>
                  <a:pt x="6830500" y="2294873"/>
                </a:cubicBezTo>
                <a:cubicBezTo>
                  <a:pt x="6830500" y="2303015"/>
                  <a:pt x="6824391" y="2309123"/>
                  <a:pt x="6816246" y="2309123"/>
                </a:cubicBezTo>
                <a:cubicBezTo>
                  <a:pt x="6808101" y="2309123"/>
                  <a:pt x="6801992" y="2303015"/>
                  <a:pt x="6801992" y="2294873"/>
                </a:cubicBezTo>
                <a:cubicBezTo>
                  <a:pt x="6801992" y="2286728"/>
                  <a:pt x="6808101" y="2280623"/>
                  <a:pt x="6816246" y="2280623"/>
                </a:cubicBezTo>
                <a:close/>
                <a:moveTo>
                  <a:pt x="7301887" y="2233780"/>
                </a:moveTo>
                <a:cubicBezTo>
                  <a:pt x="7313087" y="2233780"/>
                  <a:pt x="7321231" y="2242945"/>
                  <a:pt x="7321231" y="2253129"/>
                </a:cubicBezTo>
                <a:cubicBezTo>
                  <a:pt x="7321231" y="2263311"/>
                  <a:pt x="7313087" y="2272473"/>
                  <a:pt x="7301887" y="2272473"/>
                </a:cubicBezTo>
                <a:cubicBezTo>
                  <a:pt x="7291706" y="2272473"/>
                  <a:pt x="7282543" y="2264329"/>
                  <a:pt x="7282543" y="2253129"/>
                </a:cubicBezTo>
                <a:cubicBezTo>
                  <a:pt x="7282543" y="2242945"/>
                  <a:pt x="7290688" y="2233780"/>
                  <a:pt x="7301887" y="2233780"/>
                </a:cubicBezTo>
                <a:close/>
                <a:moveTo>
                  <a:pt x="11671645" y="2219524"/>
                </a:moveTo>
                <a:cubicBezTo>
                  <a:pt x="11673680" y="2219524"/>
                  <a:pt x="11676735" y="2221560"/>
                  <a:pt x="11676735" y="2224617"/>
                </a:cubicBezTo>
                <a:cubicBezTo>
                  <a:pt x="11676735" y="2227670"/>
                  <a:pt x="11674698" y="2229707"/>
                  <a:pt x="11671645" y="2229707"/>
                </a:cubicBezTo>
                <a:cubicBezTo>
                  <a:pt x="11668590" y="2229707"/>
                  <a:pt x="11666554" y="2227670"/>
                  <a:pt x="11666554" y="2224617"/>
                </a:cubicBezTo>
                <a:cubicBezTo>
                  <a:pt x="11666554" y="2221560"/>
                  <a:pt x="11668590" y="2219524"/>
                  <a:pt x="11671645" y="2219524"/>
                </a:cubicBezTo>
                <a:close/>
                <a:moveTo>
                  <a:pt x="10717669" y="2192034"/>
                </a:moveTo>
                <a:cubicBezTo>
                  <a:pt x="10724796" y="2192034"/>
                  <a:pt x="10731923" y="2198142"/>
                  <a:pt x="10731923" y="2206286"/>
                </a:cubicBezTo>
                <a:cubicBezTo>
                  <a:pt x="10731923" y="2214431"/>
                  <a:pt x="10725814" y="2220542"/>
                  <a:pt x="10717669" y="2220542"/>
                </a:cubicBezTo>
                <a:cubicBezTo>
                  <a:pt x="10709524" y="2220542"/>
                  <a:pt x="10703416" y="2214431"/>
                  <a:pt x="10703416" y="2206286"/>
                </a:cubicBezTo>
                <a:cubicBezTo>
                  <a:pt x="10703416" y="2198142"/>
                  <a:pt x="10709524" y="2192034"/>
                  <a:pt x="10717669" y="2192034"/>
                </a:cubicBezTo>
                <a:close/>
                <a:moveTo>
                  <a:pt x="4248637" y="2184910"/>
                </a:moveTo>
                <a:cubicBezTo>
                  <a:pt x="4263912" y="2184910"/>
                  <a:pt x="4276129" y="2197127"/>
                  <a:pt x="4276129" y="2212394"/>
                </a:cubicBezTo>
                <a:cubicBezTo>
                  <a:pt x="4276129" y="2227670"/>
                  <a:pt x="4263912" y="2239891"/>
                  <a:pt x="4248637" y="2239891"/>
                </a:cubicBezTo>
                <a:cubicBezTo>
                  <a:pt x="4233368" y="2239891"/>
                  <a:pt x="4221154" y="2227670"/>
                  <a:pt x="4221154" y="2212394"/>
                </a:cubicBezTo>
                <a:cubicBezTo>
                  <a:pt x="4221154" y="2197127"/>
                  <a:pt x="4233368" y="2184910"/>
                  <a:pt x="4248637" y="2184910"/>
                </a:cubicBezTo>
                <a:close/>
                <a:moveTo>
                  <a:pt x="10552733" y="2163530"/>
                </a:moveTo>
                <a:cubicBezTo>
                  <a:pt x="10556806" y="2164547"/>
                  <a:pt x="10558842" y="2166583"/>
                  <a:pt x="10558842" y="2169638"/>
                </a:cubicBezTo>
                <a:cubicBezTo>
                  <a:pt x="10558842" y="2172694"/>
                  <a:pt x="10556806" y="2174729"/>
                  <a:pt x="10552733" y="2174729"/>
                </a:cubicBezTo>
                <a:cubicBezTo>
                  <a:pt x="10549679" y="2174729"/>
                  <a:pt x="10546625" y="2172694"/>
                  <a:pt x="10546625" y="2169638"/>
                </a:cubicBezTo>
                <a:cubicBezTo>
                  <a:pt x="10546625" y="2166583"/>
                  <a:pt x="10548661" y="2163530"/>
                  <a:pt x="10552733" y="2163530"/>
                </a:cubicBezTo>
                <a:close/>
                <a:moveTo>
                  <a:pt x="11573905" y="2144178"/>
                </a:moveTo>
                <a:cubicBezTo>
                  <a:pt x="11581031" y="2143160"/>
                  <a:pt x="11586122" y="2148250"/>
                  <a:pt x="11586122" y="2155377"/>
                </a:cubicBezTo>
                <a:cubicBezTo>
                  <a:pt x="11586122" y="2161486"/>
                  <a:pt x="11581031" y="2166575"/>
                  <a:pt x="11573905" y="2166575"/>
                </a:cubicBezTo>
                <a:cubicBezTo>
                  <a:pt x="11567795" y="2166575"/>
                  <a:pt x="11561687" y="2161486"/>
                  <a:pt x="11561687" y="2155377"/>
                </a:cubicBezTo>
                <a:cubicBezTo>
                  <a:pt x="11561687" y="2149268"/>
                  <a:pt x="11566778" y="2144178"/>
                  <a:pt x="11573905" y="2144178"/>
                </a:cubicBezTo>
                <a:close/>
                <a:moveTo>
                  <a:pt x="10875476" y="2060694"/>
                </a:moveTo>
                <a:cubicBezTo>
                  <a:pt x="10879549" y="2060694"/>
                  <a:pt x="10883622" y="2063748"/>
                  <a:pt x="10883622" y="2068840"/>
                </a:cubicBezTo>
                <a:cubicBezTo>
                  <a:pt x="10883622" y="2073930"/>
                  <a:pt x="10879549" y="2076984"/>
                  <a:pt x="10875476" y="2076984"/>
                </a:cubicBezTo>
                <a:cubicBezTo>
                  <a:pt x="10870386" y="2076984"/>
                  <a:pt x="10867332" y="2072912"/>
                  <a:pt x="10867332" y="2068840"/>
                </a:cubicBezTo>
                <a:cubicBezTo>
                  <a:pt x="10867332" y="2063748"/>
                  <a:pt x="10871405" y="2060694"/>
                  <a:pt x="10875476" y="2060694"/>
                </a:cubicBezTo>
                <a:close/>
                <a:moveTo>
                  <a:pt x="9976480" y="2052572"/>
                </a:moveTo>
                <a:cubicBezTo>
                  <a:pt x="10001933" y="2052572"/>
                  <a:pt x="10023313" y="2072934"/>
                  <a:pt x="10023313" y="2099390"/>
                </a:cubicBezTo>
                <a:cubicBezTo>
                  <a:pt x="10023313" y="2124842"/>
                  <a:pt x="10001933" y="2146221"/>
                  <a:pt x="9976480" y="2146221"/>
                </a:cubicBezTo>
                <a:cubicBezTo>
                  <a:pt x="9950008" y="2146221"/>
                  <a:pt x="9929646" y="2124842"/>
                  <a:pt x="9929646" y="2099390"/>
                </a:cubicBezTo>
                <a:cubicBezTo>
                  <a:pt x="9929646" y="2072934"/>
                  <a:pt x="9951027" y="2052572"/>
                  <a:pt x="9976480" y="2052572"/>
                </a:cubicBezTo>
                <a:close/>
                <a:moveTo>
                  <a:pt x="8217174" y="2041361"/>
                </a:moveTo>
                <a:cubicBezTo>
                  <a:pt x="8239572" y="2041361"/>
                  <a:pt x="8257898" y="2059688"/>
                  <a:pt x="8257898" y="2082087"/>
                </a:cubicBezTo>
                <a:cubicBezTo>
                  <a:pt x="8257898" y="2104477"/>
                  <a:pt x="8239572" y="2122802"/>
                  <a:pt x="8217174" y="2122802"/>
                </a:cubicBezTo>
                <a:cubicBezTo>
                  <a:pt x="8194776" y="2122802"/>
                  <a:pt x="8176449" y="2104477"/>
                  <a:pt x="8176449" y="2082087"/>
                </a:cubicBezTo>
                <a:cubicBezTo>
                  <a:pt x="8176449" y="2059688"/>
                  <a:pt x="8194776" y="2041361"/>
                  <a:pt x="8217174" y="2041361"/>
                </a:cubicBezTo>
                <a:close/>
                <a:moveTo>
                  <a:pt x="11389625" y="2007776"/>
                </a:moveTo>
                <a:cubicBezTo>
                  <a:pt x="11396752" y="2007776"/>
                  <a:pt x="11401843" y="2012868"/>
                  <a:pt x="11401843" y="2019993"/>
                </a:cubicBezTo>
                <a:cubicBezTo>
                  <a:pt x="11401843" y="2026102"/>
                  <a:pt x="11396752" y="2032209"/>
                  <a:pt x="11389625" y="2032209"/>
                </a:cubicBezTo>
                <a:cubicBezTo>
                  <a:pt x="11383516" y="2032209"/>
                  <a:pt x="11377408" y="2027119"/>
                  <a:pt x="11377408" y="2019993"/>
                </a:cubicBezTo>
                <a:cubicBezTo>
                  <a:pt x="11377408" y="2013885"/>
                  <a:pt x="11382499" y="2007776"/>
                  <a:pt x="11389625" y="2007776"/>
                </a:cubicBezTo>
                <a:close/>
                <a:moveTo>
                  <a:pt x="11089281" y="1971100"/>
                </a:moveTo>
                <a:cubicBezTo>
                  <a:pt x="11092335" y="1971100"/>
                  <a:pt x="11094371" y="1973135"/>
                  <a:pt x="11094371" y="1976191"/>
                </a:cubicBezTo>
                <a:cubicBezTo>
                  <a:pt x="11094371" y="1979244"/>
                  <a:pt x="11092335" y="1981281"/>
                  <a:pt x="11089281" y="1981281"/>
                </a:cubicBezTo>
                <a:cubicBezTo>
                  <a:pt x="11086227" y="1981281"/>
                  <a:pt x="11084190" y="1979244"/>
                  <a:pt x="11084190" y="1976191"/>
                </a:cubicBezTo>
                <a:cubicBezTo>
                  <a:pt x="11084190" y="1973135"/>
                  <a:pt x="11086227" y="1971100"/>
                  <a:pt x="11089281" y="1971100"/>
                </a:cubicBezTo>
                <a:close/>
                <a:moveTo>
                  <a:pt x="607782" y="1958886"/>
                </a:moveTo>
                <a:cubicBezTo>
                  <a:pt x="618982" y="1958886"/>
                  <a:pt x="627126" y="1968049"/>
                  <a:pt x="627126" y="1978230"/>
                </a:cubicBezTo>
                <a:cubicBezTo>
                  <a:pt x="627126" y="1989429"/>
                  <a:pt x="617963" y="1997575"/>
                  <a:pt x="607782" y="1997575"/>
                </a:cubicBezTo>
                <a:cubicBezTo>
                  <a:pt x="596583" y="1997575"/>
                  <a:pt x="588438" y="1988410"/>
                  <a:pt x="588438" y="1978230"/>
                </a:cubicBezTo>
                <a:cubicBezTo>
                  <a:pt x="588438" y="1967031"/>
                  <a:pt x="597601" y="1958886"/>
                  <a:pt x="607782" y="1958886"/>
                </a:cubicBezTo>
                <a:close/>
                <a:moveTo>
                  <a:pt x="8754740" y="1924294"/>
                </a:moveTo>
                <a:cubicBezTo>
                  <a:pt x="8757794" y="1925312"/>
                  <a:pt x="8760849" y="1927349"/>
                  <a:pt x="8760849" y="1930402"/>
                </a:cubicBezTo>
                <a:cubicBezTo>
                  <a:pt x="8760849" y="1933458"/>
                  <a:pt x="8758812" y="1936513"/>
                  <a:pt x="8754740" y="1936513"/>
                </a:cubicBezTo>
                <a:cubicBezTo>
                  <a:pt x="8751685" y="1936513"/>
                  <a:pt x="8748631" y="1934476"/>
                  <a:pt x="8748631" y="1930402"/>
                </a:cubicBezTo>
                <a:cubicBezTo>
                  <a:pt x="8748631" y="1927349"/>
                  <a:pt x="8750667" y="1924294"/>
                  <a:pt x="8754740" y="1924294"/>
                </a:cubicBezTo>
                <a:close/>
                <a:moveTo>
                  <a:pt x="6224720" y="1894771"/>
                </a:moveTo>
                <a:cubicBezTo>
                  <a:pt x="6227774" y="1894771"/>
                  <a:pt x="6230829" y="1897823"/>
                  <a:pt x="6230829" y="1900877"/>
                </a:cubicBezTo>
                <a:cubicBezTo>
                  <a:pt x="6230829" y="1904948"/>
                  <a:pt x="6227774" y="1906983"/>
                  <a:pt x="6224720" y="1906983"/>
                </a:cubicBezTo>
                <a:cubicBezTo>
                  <a:pt x="6220647" y="1906983"/>
                  <a:pt x="6218611" y="1903930"/>
                  <a:pt x="6218611" y="1900877"/>
                </a:cubicBezTo>
                <a:cubicBezTo>
                  <a:pt x="6218611" y="1896803"/>
                  <a:pt x="6221665" y="1894771"/>
                  <a:pt x="6224720" y="1894771"/>
                </a:cubicBezTo>
                <a:close/>
                <a:moveTo>
                  <a:pt x="6900749" y="1835719"/>
                </a:moveTo>
                <a:cubicBezTo>
                  <a:pt x="6907876" y="1834702"/>
                  <a:pt x="6913985" y="1840812"/>
                  <a:pt x="6913985" y="1848957"/>
                </a:cubicBezTo>
                <a:cubicBezTo>
                  <a:pt x="6913985" y="1856084"/>
                  <a:pt x="6907876" y="1862192"/>
                  <a:pt x="6900749" y="1862192"/>
                </a:cubicBezTo>
                <a:cubicBezTo>
                  <a:pt x="6893622" y="1862192"/>
                  <a:pt x="6887514" y="1856084"/>
                  <a:pt x="6887514" y="1848957"/>
                </a:cubicBezTo>
                <a:cubicBezTo>
                  <a:pt x="6887514" y="1841829"/>
                  <a:pt x="6893622" y="1835719"/>
                  <a:pt x="6900749" y="1835719"/>
                </a:cubicBezTo>
                <a:close/>
                <a:moveTo>
                  <a:pt x="3320114" y="1834701"/>
                </a:moveTo>
                <a:cubicBezTo>
                  <a:pt x="3322150" y="1834701"/>
                  <a:pt x="3324187" y="1836737"/>
                  <a:pt x="3324187" y="1838772"/>
                </a:cubicBezTo>
                <a:cubicBezTo>
                  <a:pt x="3324187" y="1840809"/>
                  <a:pt x="3322150" y="1842845"/>
                  <a:pt x="3320114" y="1842845"/>
                </a:cubicBezTo>
                <a:cubicBezTo>
                  <a:pt x="3318077" y="1842845"/>
                  <a:pt x="3316042" y="1840809"/>
                  <a:pt x="3316042" y="1838772"/>
                </a:cubicBezTo>
                <a:cubicBezTo>
                  <a:pt x="3316042" y="1836737"/>
                  <a:pt x="3318077" y="1834701"/>
                  <a:pt x="3320114" y="1834701"/>
                </a:cubicBezTo>
                <a:close/>
                <a:moveTo>
                  <a:pt x="6968963" y="1829583"/>
                </a:moveTo>
                <a:cubicBezTo>
                  <a:pt x="6971000" y="1829583"/>
                  <a:pt x="6972017" y="1831619"/>
                  <a:pt x="6972017" y="1832637"/>
                </a:cubicBezTo>
                <a:cubicBezTo>
                  <a:pt x="6972017" y="1834674"/>
                  <a:pt x="6971000" y="1835691"/>
                  <a:pt x="6968963" y="1835691"/>
                </a:cubicBezTo>
                <a:cubicBezTo>
                  <a:pt x="6966927" y="1835691"/>
                  <a:pt x="6965909" y="1834674"/>
                  <a:pt x="6965909" y="1832637"/>
                </a:cubicBezTo>
                <a:cubicBezTo>
                  <a:pt x="6965909" y="1830601"/>
                  <a:pt x="6966927" y="1829583"/>
                  <a:pt x="6968963" y="1829583"/>
                </a:cubicBezTo>
                <a:close/>
                <a:moveTo>
                  <a:pt x="5026434" y="1816374"/>
                </a:moveTo>
                <a:cubicBezTo>
                  <a:pt x="5029485" y="1816374"/>
                  <a:pt x="5031521" y="1818411"/>
                  <a:pt x="5031521" y="1821463"/>
                </a:cubicBezTo>
                <a:cubicBezTo>
                  <a:pt x="5031521" y="1824518"/>
                  <a:pt x="5029485" y="1826554"/>
                  <a:pt x="5026434" y="1826554"/>
                </a:cubicBezTo>
                <a:cubicBezTo>
                  <a:pt x="5023379" y="1826554"/>
                  <a:pt x="5021344" y="1824518"/>
                  <a:pt x="5021344" y="1821463"/>
                </a:cubicBezTo>
                <a:cubicBezTo>
                  <a:pt x="5021344" y="1818411"/>
                  <a:pt x="5023379" y="1816374"/>
                  <a:pt x="5026434" y="1816374"/>
                </a:cubicBezTo>
                <a:close/>
                <a:moveTo>
                  <a:pt x="1693109" y="1810250"/>
                </a:moveTo>
                <a:cubicBezTo>
                  <a:pt x="1709398" y="1810250"/>
                  <a:pt x="1722634" y="1823487"/>
                  <a:pt x="1722634" y="1839778"/>
                </a:cubicBezTo>
                <a:cubicBezTo>
                  <a:pt x="1722634" y="1856067"/>
                  <a:pt x="1709398" y="1869303"/>
                  <a:pt x="1693109" y="1869303"/>
                </a:cubicBezTo>
                <a:cubicBezTo>
                  <a:pt x="1676819" y="1869303"/>
                  <a:pt x="1663584" y="1856067"/>
                  <a:pt x="1663584" y="1839778"/>
                </a:cubicBezTo>
                <a:cubicBezTo>
                  <a:pt x="1663584" y="1823487"/>
                  <a:pt x="1676819" y="1810250"/>
                  <a:pt x="1693109" y="1810250"/>
                </a:cubicBezTo>
                <a:close/>
                <a:moveTo>
                  <a:pt x="466263" y="1806168"/>
                </a:moveTo>
                <a:cubicBezTo>
                  <a:pt x="468300" y="1806168"/>
                  <a:pt x="470336" y="1808204"/>
                  <a:pt x="470336" y="1810240"/>
                </a:cubicBezTo>
                <a:cubicBezTo>
                  <a:pt x="470336" y="1812277"/>
                  <a:pt x="468300" y="1814313"/>
                  <a:pt x="466263" y="1814313"/>
                </a:cubicBezTo>
                <a:cubicBezTo>
                  <a:pt x="464227" y="1814313"/>
                  <a:pt x="462191" y="1812277"/>
                  <a:pt x="462191" y="1810240"/>
                </a:cubicBezTo>
                <a:cubicBezTo>
                  <a:pt x="462191" y="1808204"/>
                  <a:pt x="464227" y="1806168"/>
                  <a:pt x="466263" y="1806168"/>
                </a:cubicBezTo>
                <a:close/>
                <a:moveTo>
                  <a:pt x="11028194" y="1801104"/>
                </a:moveTo>
                <a:cubicBezTo>
                  <a:pt x="11034304" y="1800086"/>
                  <a:pt x="11040412" y="1806195"/>
                  <a:pt x="11040412" y="1813323"/>
                </a:cubicBezTo>
                <a:cubicBezTo>
                  <a:pt x="11040412" y="1820451"/>
                  <a:pt x="11034304" y="1825541"/>
                  <a:pt x="11028194" y="1825541"/>
                </a:cubicBezTo>
                <a:cubicBezTo>
                  <a:pt x="11021068" y="1825541"/>
                  <a:pt x="11015977" y="1819432"/>
                  <a:pt x="11015977" y="1813323"/>
                </a:cubicBezTo>
                <a:cubicBezTo>
                  <a:pt x="11015977" y="1806195"/>
                  <a:pt x="11022085" y="1801104"/>
                  <a:pt x="11028194" y="1801104"/>
                </a:cubicBezTo>
                <a:close/>
                <a:moveTo>
                  <a:pt x="9489820" y="1800068"/>
                </a:moveTo>
                <a:cubicBezTo>
                  <a:pt x="9509164" y="1800068"/>
                  <a:pt x="9524436" y="1815341"/>
                  <a:pt x="9524436" y="1834686"/>
                </a:cubicBezTo>
                <a:cubicBezTo>
                  <a:pt x="9524436" y="1854031"/>
                  <a:pt x="9509164" y="1869303"/>
                  <a:pt x="9489820" y="1869303"/>
                </a:cubicBezTo>
                <a:cubicBezTo>
                  <a:pt x="9470476" y="1869303"/>
                  <a:pt x="9455204" y="1854031"/>
                  <a:pt x="9455204" y="1834686"/>
                </a:cubicBezTo>
                <a:cubicBezTo>
                  <a:pt x="9455204" y="1815341"/>
                  <a:pt x="9470476" y="1800068"/>
                  <a:pt x="9489820" y="1800068"/>
                </a:cubicBezTo>
                <a:close/>
                <a:moveTo>
                  <a:pt x="10635201" y="1799039"/>
                </a:moveTo>
                <a:cubicBezTo>
                  <a:pt x="10639274" y="1799039"/>
                  <a:pt x="10642329" y="1802093"/>
                  <a:pt x="10642329" y="1806166"/>
                </a:cubicBezTo>
                <a:cubicBezTo>
                  <a:pt x="10642329" y="1810238"/>
                  <a:pt x="10639274" y="1813293"/>
                  <a:pt x="10635201" y="1813293"/>
                </a:cubicBezTo>
                <a:cubicBezTo>
                  <a:pt x="10631129" y="1813293"/>
                  <a:pt x="10628075" y="1810238"/>
                  <a:pt x="10628075" y="1806166"/>
                </a:cubicBezTo>
                <a:cubicBezTo>
                  <a:pt x="10628075" y="1802093"/>
                  <a:pt x="10631129" y="1799039"/>
                  <a:pt x="10635201" y="1799039"/>
                </a:cubicBezTo>
                <a:close/>
                <a:moveTo>
                  <a:pt x="8181540" y="1798022"/>
                </a:moveTo>
                <a:cubicBezTo>
                  <a:pt x="8184594" y="1797003"/>
                  <a:pt x="8186630" y="1800058"/>
                  <a:pt x="8186630" y="1803111"/>
                </a:cubicBezTo>
                <a:cubicBezTo>
                  <a:pt x="8186630" y="1806166"/>
                  <a:pt x="8184594" y="1808202"/>
                  <a:pt x="8181540" y="1808202"/>
                </a:cubicBezTo>
                <a:cubicBezTo>
                  <a:pt x="8178485" y="1808202"/>
                  <a:pt x="8176449" y="1806166"/>
                  <a:pt x="8176449" y="1803111"/>
                </a:cubicBezTo>
                <a:cubicBezTo>
                  <a:pt x="8176449" y="1800058"/>
                  <a:pt x="8178485" y="1798022"/>
                  <a:pt x="8181540" y="1798022"/>
                </a:cubicBezTo>
                <a:close/>
                <a:moveTo>
                  <a:pt x="5724840" y="1792952"/>
                </a:moveTo>
                <a:cubicBezTo>
                  <a:pt x="5727896" y="1792952"/>
                  <a:pt x="5730949" y="1796006"/>
                  <a:pt x="5730949" y="1799061"/>
                </a:cubicBezTo>
                <a:cubicBezTo>
                  <a:pt x="5730949" y="1802116"/>
                  <a:pt x="5727896" y="1805170"/>
                  <a:pt x="5724840" y="1805170"/>
                </a:cubicBezTo>
                <a:cubicBezTo>
                  <a:pt x="5721787" y="1805170"/>
                  <a:pt x="5718734" y="1802116"/>
                  <a:pt x="5718734" y="1799061"/>
                </a:cubicBezTo>
                <a:cubicBezTo>
                  <a:pt x="5718734" y="1796006"/>
                  <a:pt x="5721787" y="1792952"/>
                  <a:pt x="5724840" y="1792952"/>
                </a:cubicBezTo>
                <a:close/>
                <a:moveTo>
                  <a:pt x="10191302" y="1791912"/>
                </a:moveTo>
                <a:cubicBezTo>
                  <a:pt x="10198429" y="1791912"/>
                  <a:pt x="10204538" y="1798021"/>
                  <a:pt x="10204538" y="1805147"/>
                </a:cubicBezTo>
                <a:cubicBezTo>
                  <a:pt x="10204538" y="1812274"/>
                  <a:pt x="10198429" y="1818383"/>
                  <a:pt x="10191302" y="1818383"/>
                </a:cubicBezTo>
                <a:cubicBezTo>
                  <a:pt x="10184175" y="1818383"/>
                  <a:pt x="10178067" y="1812274"/>
                  <a:pt x="10178067" y="1805147"/>
                </a:cubicBezTo>
                <a:cubicBezTo>
                  <a:pt x="10178067" y="1798021"/>
                  <a:pt x="10184175" y="1791912"/>
                  <a:pt x="10191302" y="1791912"/>
                </a:cubicBezTo>
                <a:close/>
                <a:moveTo>
                  <a:pt x="5611817" y="1782750"/>
                </a:moveTo>
                <a:cubicBezTo>
                  <a:pt x="5612835" y="1782750"/>
                  <a:pt x="5613854" y="1783768"/>
                  <a:pt x="5613854" y="1784786"/>
                </a:cubicBezTo>
                <a:cubicBezTo>
                  <a:pt x="5613854" y="1785804"/>
                  <a:pt x="5612835" y="1786822"/>
                  <a:pt x="5611817" y="1786822"/>
                </a:cubicBezTo>
                <a:cubicBezTo>
                  <a:pt x="5610799" y="1786822"/>
                  <a:pt x="5609781" y="1785804"/>
                  <a:pt x="5609781" y="1784786"/>
                </a:cubicBezTo>
                <a:cubicBezTo>
                  <a:pt x="5609781" y="1783768"/>
                  <a:pt x="5610799" y="1782750"/>
                  <a:pt x="5611817" y="1782750"/>
                </a:cubicBezTo>
                <a:close/>
                <a:moveTo>
                  <a:pt x="2172677" y="1781757"/>
                </a:moveTo>
                <a:cubicBezTo>
                  <a:pt x="2184894" y="1781757"/>
                  <a:pt x="2195074" y="1791938"/>
                  <a:pt x="2195074" y="1804157"/>
                </a:cubicBezTo>
                <a:cubicBezTo>
                  <a:pt x="2195074" y="1816374"/>
                  <a:pt x="2184894" y="1826554"/>
                  <a:pt x="2172677" y="1826554"/>
                </a:cubicBezTo>
                <a:cubicBezTo>
                  <a:pt x="2160460" y="1826554"/>
                  <a:pt x="2150279" y="1816374"/>
                  <a:pt x="2150279" y="1804157"/>
                </a:cubicBezTo>
                <a:cubicBezTo>
                  <a:pt x="2150279" y="1791938"/>
                  <a:pt x="2160460" y="1781757"/>
                  <a:pt x="2172677" y="1781757"/>
                </a:cubicBezTo>
                <a:close/>
                <a:moveTo>
                  <a:pt x="8210047" y="1762412"/>
                </a:moveTo>
                <a:cubicBezTo>
                  <a:pt x="8215138" y="1762412"/>
                  <a:pt x="8219210" y="1766483"/>
                  <a:pt x="8219210" y="1771574"/>
                </a:cubicBezTo>
                <a:cubicBezTo>
                  <a:pt x="8219210" y="1776666"/>
                  <a:pt x="8215138" y="1780737"/>
                  <a:pt x="8210047" y="1780737"/>
                </a:cubicBezTo>
                <a:cubicBezTo>
                  <a:pt x="8204957" y="1780737"/>
                  <a:pt x="8200884" y="1776666"/>
                  <a:pt x="8200884" y="1771574"/>
                </a:cubicBezTo>
                <a:cubicBezTo>
                  <a:pt x="8200884" y="1766483"/>
                  <a:pt x="8204957" y="1762412"/>
                  <a:pt x="8210047" y="1762412"/>
                </a:cubicBezTo>
                <a:close/>
                <a:moveTo>
                  <a:pt x="559930" y="1753225"/>
                </a:moveTo>
                <a:cubicBezTo>
                  <a:pt x="567056" y="1753225"/>
                  <a:pt x="572147" y="1758316"/>
                  <a:pt x="572147" y="1765442"/>
                </a:cubicBezTo>
                <a:cubicBezTo>
                  <a:pt x="572147" y="1771551"/>
                  <a:pt x="567056" y="1777660"/>
                  <a:pt x="559930" y="1777660"/>
                </a:cubicBezTo>
                <a:cubicBezTo>
                  <a:pt x="553821" y="1777660"/>
                  <a:pt x="547713" y="1772569"/>
                  <a:pt x="547713" y="1765442"/>
                </a:cubicBezTo>
                <a:cubicBezTo>
                  <a:pt x="547713" y="1759333"/>
                  <a:pt x="552804" y="1753225"/>
                  <a:pt x="559930" y="1753225"/>
                </a:cubicBezTo>
                <a:close/>
                <a:moveTo>
                  <a:pt x="6170759" y="1745079"/>
                </a:moveTo>
                <a:cubicBezTo>
                  <a:pt x="6175850" y="1744060"/>
                  <a:pt x="6179922" y="1748132"/>
                  <a:pt x="6179922" y="1754241"/>
                </a:cubicBezTo>
                <a:cubicBezTo>
                  <a:pt x="6179922" y="1759332"/>
                  <a:pt x="6175850" y="1763405"/>
                  <a:pt x="6170759" y="1763405"/>
                </a:cubicBezTo>
                <a:cubicBezTo>
                  <a:pt x="6165669" y="1763405"/>
                  <a:pt x="6160578" y="1759332"/>
                  <a:pt x="6160578" y="1754241"/>
                </a:cubicBezTo>
                <a:cubicBezTo>
                  <a:pt x="6160578" y="1749150"/>
                  <a:pt x="6164651" y="1745079"/>
                  <a:pt x="6170759" y="1745079"/>
                </a:cubicBezTo>
                <a:close/>
                <a:moveTo>
                  <a:pt x="7806873" y="1737952"/>
                </a:moveTo>
                <a:cubicBezTo>
                  <a:pt x="7809927" y="1737952"/>
                  <a:pt x="7811963" y="1739988"/>
                  <a:pt x="7811963" y="1743043"/>
                </a:cubicBezTo>
                <a:cubicBezTo>
                  <a:pt x="7811963" y="1745079"/>
                  <a:pt x="7809927" y="1748133"/>
                  <a:pt x="7806873" y="1748133"/>
                </a:cubicBezTo>
                <a:cubicBezTo>
                  <a:pt x="7803818" y="1748133"/>
                  <a:pt x="7801782" y="1746097"/>
                  <a:pt x="7801782" y="1743043"/>
                </a:cubicBezTo>
                <a:cubicBezTo>
                  <a:pt x="7801782" y="1739988"/>
                  <a:pt x="7803818" y="1737952"/>
                  <a:pt x="7806873" y="1737952"/>
                </a:cubicBezTo>
                <a:close/>
                <a:moveTo>
                  <a:pt x="961068" y="1706391"/>
                </a:moveTo>
                <a:cubicBezTo>
                  <a:pt x="964122" y="1706391"/>
                  <a:pt x="967176" y="1708427"/>
                  <a:pt x="967176" y="1712500"/>
                </a:cubicBezTo>
                <a:cubicBezTo>
                  <a:pt x="967176" y="1715555"/>
                  <a:pt x="964122" y="1718608"/>
                  <a:pt x="961068" y="1718608"/>
                </a:cubicBezTo>
                <a:cubicBezTo>
                  <a:pt x="958013" y="1718608"/>
                  <a:pt x="954959" y="1715555"/>
                  <a:pt x="954959" y="1712500"/>
                </a:cubicBezTo>
                <a:cubicBezTo>
                  <a:pt x="954959" y="1709445"/>
                  <a:pt x="958013" y="1706391"/>
                  <a:pt x="961068" y="1706391"/>
                </a:cubicBezTo>
                <a:close/>
                <a:moveTo>
                  <a:pt x="4813613" y="1703336"/>
                </a:moveTo>
                <a:cubicBezTo>
                  <a:pt x="4815650" y="1703336"/>
                  <a:pt x="4817688" y="1705371"/>
                  <a:pt x="4817688" y="1707408"/>
                </a:cubicBezTo>
                <a:cubicBezTo>
                  <a:pt x="4817688" y="1709444"/>
                  <a:pt x="4815650" y="1711481"/>
                  <a:pt x="4813613" y="1711481"/>
                </a:cubicBezTo>
                <a:cubicBezTo>
                  <a:pt x="4811579" y="1711481"/>
                  <a:pt x="4809541" y="1709444"/>
                  <a:pt x="4809541" y="1707408"/>
                </a:cubicBezTo>
                <a:cubicBezTo>
                  <a:pt x="4809541" y="1705371"/>
                  <a:pt x="4811579" y="1703336"/>
                  <a:pt x="4813613" y="1703336"/>
                </a:cubicBezTo>
                <a:close/>
                <a:moveTo>
                  <a:pt x="4269970" y="1698253"/>
                </a:moveTo>
                <a:cubicBezTo>
                  <a:pt x="4287274" y="1699272"/>
                  <a:pt x="4300511" y="1712507"/>
                  <a:pt x="4300511" y="1728798"/>
                </a:cubicBezTo>
                <a:cubicBezTo>
                  <a:pt x="4300511" y="1745088"/>
                  <a:pt x="4287274" y="1758324"/>
                  <a:pt x="4269970" y="1758324"/>
                </a:cubicBezTo>
                <a:cubicBezTo>
                  <a:pt x="4253681" y="1758324"/>
                  <a:pt x="4239427" y="1745088"/>
                  <a:pt x="4239427" y="1728798"/>
                </a:cubicBezTo>
                <a:cubicBezTo>
                  <a:pt x="4239427" y="1712507"/>
                  <a:pt x="4252663" y="1698253"/>
                  <a:pt x="4269970" y="1698253"/>
                </a:cubicBezTo>
                <a:close/>
                <a:moveTo>
                  <a:pt x="7008670" y="1697244"/>
                </a:moveTo>
                <a:cubicBezTo>
                  <a:pt x="7010705" y="1697244"/>
                  <a:pt x="7013760" y="1699281"/>
                  <a:pt x="7013760" y="1702335"/>
                </a:cubicBezTo>
                <a:cubicBezTo>
                  <a:pt x="7013760" y="1705389"/>
                  <a:pt x="7011724" y="1707425"/>
                  <a:pt x="7008670" y="1707425"/>
                </a:cubicBezTo>
                <a:cubicBezTo>
                  <a:pt x="7005615" y="1707425"/>
                  <a:pt x="7003579" y="1705389"/>
                  <a:pt x="7003579" y="1702335"/>
                </a:cubicBezTo>
                <a:cubicBezTo>
                  <a:pt x="7003579" y="1699281"/>
                  <a:pt x="7005615" y="1697244"/>
                  <a:pt x="7008670" y="1697244"/>
                </a:cubicBezTo>
                <a:close/>
                <a:moveTo>
                  <a:pt x="3364842" y="1697228"/>
                </a:moveTo>
                <a:cubicBezTo>
                  <a:pt x="3367896" y="1697228"/>
                  <a:pt x="3370952" y="1700282"/>
                  <a:pt x="3370952" y="1703336"/>
                </a:cubicBezTo>
                <a:cubicBezTo>
                  <a:pt x="3370952" y="1707409"/>
                  <a:pt x="3367896" y="1709445"/>
                  <a:pt x="3364842" y="1709445"/>
                </a:cubicBezTo>
                <a:cubicBezTo>
                  <a:pt x="3360770" y="1709445"/>
                  <a:pt x="3358734" y="1706391"/>
                  <a:pt x="3358734" y="1703336"/>
                </a:cubicBezTo>
                <a:cubicBezTo>
                  <a:pt x="3358734" y="1700282"/>
                  <a:pt x="3361788" y="1697228"/>
                  <a:pt x="3364842" y="1697228"/>
                </a:cubicBezTo>
                <a:close/>
                <a:moveTo>
                  <a:pt x="1989412" y="1695213"/>
                </a:moveTo>
                <a:cubicBezTo>
                  <a:pt x="1995522" y="1695213"/>
                  <a:pt x="2000613" y="1700305"/>
                  <a:pt x="2000613" y="1706413"/>
                </a:cubicBezTo>
                <a:cubicBezTo>
                  <a:pt x="2000613" y="1712522"/>
                  <a:pt x="1995522" y="1717613"/>
                  <a:pt x="1989412" y="1717613"/>
                </a:cubicBezTo>
                <a:cubicBezTo>
                  <a:pt x="1983305" y="1717613"/>
                  <a:pt x="1978214" y="1712522"/>
                  <a:pt x="1978214" y="1706413"/>
                </a:cubicBezTo>
                <a:cubicBezTo>
                  <a:pt x="1978214" y="1700305"/>
                  <a:pt x="1983305" y="1695213"/>
                  <a:pt x="1989412" y="1695213"/>
                </a:cubicBezTo>
                <a:close/>
                <a:moveTo>
                  <a:pt x="3038026" y="1681956"/>
                </a:moveTo>
                <a:cubicBezTo>
                  <a:pt x="3039044" y="1680938"/>
                  <a:pt x="3040062" y="1681956"/>
                  <a:pt x="3040062" y="1683992"/>
                </a:cubicBezTo>
                <a:cubicBezTo>
                  <a:pt x="3040062" y="1685011"/>
                  <a:pt x="3039044" y="1686029"/>
                  <a:pt x="3038026" y="1686029"/>
                </a:cubicBezTo>
                <a:cubicBezTo>
                  <a:pt x="3037008" y="1686029"/>
                  <a:pt x="3035990" y="1685011"/>
                  <a:pt x="3035990" y="1683992"/>
                </a:cubicBezTo>
                <a:cubicBezTo>
                  <a:pt x="3035990" y="1682974"/>
                  <a:pt x="3037008" y="1681956"/>
                  <a:pt x="3038026" y="1681956"/>
                </a:cubicBezTo>
                <a:close/>
                <a:moveTo>
                  <a:pt x="2787638" y="1677907"/>
                </a:moveTo>
                <a:cubicBezTo>
                  <a:pt x="2796801" y="1677907"/>
                  <a:pt x="2803927" y="1685033"/>
                  <a:pt x="2803927" y="1694197"/>
                </a:cubicBezTo>
                <a:cubicBezTo>
                  <a:pt x="2803927" y="1703360"/>
                  <a:pt x="2796801" y="1710486"/>
                  <a:pt x="2787638" y="1710486"/>
                </a:cubicBezTo>
                <a:cubicBezTo>
                  <a:pt x="2778479" y="1710486"/>
                  <a:pt x="2771350" y="1703360"/>
                  <a:pt x="2771350" y="1694197"/>
                </a:cubicBezTo>
                <a:cubicBezTo>
                  <a:pt x="2771350" y="1685033"/>
                  <a:pt x="2778479" y="1677907"/>
                  <a:pt x="2787638" y="1677907"/>
                </a:cubicBezTo>
                <a:close/>
                <a:moveTo>
                  <a:pt x="8908476" y="1670778"/>
                </a:moveTo>
                <a:cubicBezTo>
                  <a:pt x="8910512" y="1670778"/>
                  <a:pt x="8913566" y="1672813"/>
                  <a:pt x="8913566" y="1675869"/>
                </a:cubicBezTo>
                <a:cubicBezTo>
                  <a:pt x="8913566" y="1678923"/>
                  <a:pt x="8911530" y="1680959"/>
                  <a:pt x="8908476" y="1680959"/>
                </a:cubicBezTo>
                <a:cubicBezTo>
                  <a:pt x="8905421" y="1680959"/>
                  <a:pt x="8903385" y="1678923"/>
                  <a:pt x="8903385" y="1675869"/>
                </a:cubicBezTo>
                <a:cubicBezTo>
                  <a:pt x="8903385" y="1672813"/>
                  <a:pt x="8905421" y="1670778"/>
                  <a:pt x="8908476" y="1670778"/>
                </a:cubicBezTo>
                <a:close/>
                <a:moveTo>
                  <a:pt x="9803401" y="1667723"/>
                </a:moveTo>
                <a:cubicBezTo>
                  <a:pt x="9809509" y="1667723"/>
                  <a:pt x="9815617" y="1672813"/>
                  <a:pt x="9815617" y="1679940"/>
                </a:cubicBezTo>
                <a:cubicBezTo>
                  <a:pt x="9815617" y="1686048"/>
                  <a:pt x="9810527" y="1692156"/>
                  <a:pt x="9803401" y="1692156"/>
                </a:cubicBezTo>
                <a:cubicBezTo>
                  <a:pt x="9796274" y="1692156"/>
                  <a:pt x="9791183" y="1687066"/>
                  <a:pt x="9791183" y="1679940"/>
                </a:cubicBezTo>
                <a:cubicBezTo>
                  <a:pt x="9791183" y="1673832"/>
                  <a:pt x="9796274" y="1667723"/>
                  <a:pt x="9803401" y="1667723"/>
                </a:cubicBezTo>
                <a:close/>
                <a:moveTo>
                  <a:pt x="7189895" y="1665690"/>
                </a:moveTo>
                <a:cubicBezTo>
                  <a:pt x="7197021" y="1665690"/>
                  <a:pt x="7202112" y="1670781"/>
                  <a:pt x="7202112" y="1677908"/>
                </a:cubicBezTo>
                <a:cubicBezTo>
                  <a:pt x="7202112" y="1685034"/>
                  <a:pt x="7197021" y="1690124"/>
                  <a:pt x="7189895" y="1690124"/>
                </a:cubicBezTo>
                <a:cubicBezTo>
                  <a:pt x="7182768" y="1690124"/>
                  <a:pt x="7177677" y="1685034"/>
                  <a:pt x="7177677" y="1677908"/>
                </a:cubicBezTo>
                <a:cubicBezTo>
                  <a:pt x="7177677" y="1670781"/>
                  <a:pt x="7182768" y="1665690"/>
                  <a:pt x="7189895" y="1665690"/>
                </a:cubicBezTo>
                <a:close/>
                <a:moveTo>
                  <a:pt x="6840681" y="1665682"/>
                </a:moveTo>
                <a:cubicBezTo>
                  <a:pt x="6869188" y="1665682"/>
                  <a:pt x="6890568" y="1688080"/>
                  <a:pt x="6890568" y="1714552"/>
                </a:cubicBezTo>
                <a:cubicBezTo>
                  <a:pt x="6890568" y="1742044"/>
                  <a:pt x="6868170" y="1763425"/>
                  <a:pt x="6840681" y="1763425"/>
                </a:cubicBezTo>
                <a:cubicBezTo>
                  <a:pt x="6813192" y="1763425"/>
                  <a:pt x="6790793" y="1741026"/>
                  <a:pt x="6790793" y="1714552"/>
                </a:cubicBezTo>
                <a:cubicBezTo>
                  <a:pt x="6790793" y="1687063"/>
                  <a:pt x="6813192" y="1665682"/>
                  <a:pt x="6840681" y="1665682"/>
                </a:cubicBezTo>
                <a:close/>
                <a:moveTo>
                  <a:pt x="4489879" y="1651438"/>
                </a:moveTo>
                <a:cubicBezTo>
                  <a:pt x="4494968" y="1651438"/>
                  <a:pt x="4500062" y="1656528"/>
                  <a:pt x="4500062" y="1661619"/>
                </a:cubicBezTo>
                <a:cubicBezTo>
                  <a:pt x="4500062" y="1666710"/>
                  <a:pt x="4495988" y="1671800"/>
                  <a:pt x="4489879" y="1671800"/>
                </a:cubicBezTo>
                <a:cubicBezTo>
                  <a:pt x="4484789" y="1671800"/>
                  <a:pt x="4479698" y="1667727"/>
                  <a:pt x="4479698" y="1661619"/>
                </a:cubicBezTo>
                <a:cubicBezTo>
                  <a:pt x="4479698" y="1656528"/>
                  <a:pt x="4483769" y="1651438"/>
                  <a:pt x="4489879" y="1651438"/>
                </a:cubicBezTo>
                <a:close/>
                <a:moveTo>
                  <a:pt x="4124356" y="1643267"/>
                </a:moveTo>
                <a:cubicBezTo>
                  <a:pt x="4130464" y="1643267"/>
                  <a:pt x="4135556" y="1648358"/>
                  <a:pt x="4135556" y="1654466"/>
                </a:cubicBezTo>
                <a:cubicBezTo>
                  <a:pt x="4135556" y="1660575"/>
                  <a:pt x="4130464" y="1665666"/>
                  <a:pt x="4124356" y="1665666"/>
                </a:cubicBezTo>
                <a:cubicBezTo>
                  <a:pt x="4118247" y="1665666"/>
                  <a:pt x="4113157" y="1660575"/>
                  <a:pt x="4113157" y="1654466"/>
                </a:cubicBezTo>
                <a:cubicBezTo>
                  <a:pt x="4113157" y="1648358"/>
                  <a:pt x="4118247" y="1643267"/>
                  <a:pt x="4124356" y="1643267"/>
                </a:cubicBezTo>
                <a:close/>
                <a:moveTo>
                  <a:pt x="1369383" y="1634128"/>
                </a:moveTo>
                <a:cubicBezTo>
                  <a:pt x="1378546" y="1634128"/>
                  <a:pt x="1384655" y="1641256"/>
                  <a:pt x="1384655" y="1649400"/>
                </a:cubicBezTo>
                <a:cubicBezTo>
                  <a:pt x="1384655" y="1657544"/>
                  <a:pt x="1377528" y="1664671"/>
                  <a:pt x="1369383" y="1664671"/>
                </a:cubicBezTo>
                <a:cubicBezTo>
                  <a:pt x="1361238" y="1664671"/>
                  <a:pt x="1354111" y="1657544"/>
                  <a:pt x="1354111" y="1649400"/>
                </a:cubicBezTo>
                <a:cubicBezTo>
                  <a:pt x="1354111" y="1641256"/>
                  <a:pt x="1361238" y="1634128"/>
                  <a:pt x="1369383" y="1634128"/>
                </a:cubicBezTo>
                <a:close/>
                <a:moveTo>
                  <a:pt x="9290270" y="1625987"/>
                </a:moveTo>
                <a:cubicBezTo>
                  <a:pt x="9293324" y="1625987"/>
                  <a:pt x="9295360" y="1628022"/>
                  <a:pt x="9295360" y="1631077"/>
                </a:cubicBezTo>
                <a:cubicBezTo>
                  <a:pt x="9295360" y="1634131"/>
                  <a:pt x="9293324" y="1636167"/>
                  <a:pt x="9290270" y="1636167"/>
                </a:cubicBezTo>
                <a:cubicBezTo>
                  <a:pt x="9287215" y="1636167"/>
                  <a:pt x="9285179" y="1634131"/>
                  <a:pt x="9285179" y="1631077"/>
                </a:cubicBezTo>
                <a:cubicBezTo>
                  <a:pt x="9285179" y="1628022"/>
                  <a:pt x="9287215" y="1625987"/>
                  <a:pt x="9290270" y="1625987"/>
                </a:cubicBezTo>
                <a:close/>
                <a:moveTo>
                  <a:pt x="1867190" y="1615780"/>
                </a:moveTo>
                <a:cubicBezTo>
                  <a:pt x="1874317" y="1615780"/>
                  <a:pt x="1879408" y="1620871"/>
                  <a:pt x="1879408" y="1627997"/>
                </a:cubicBezTo>
                <a:cubicBezTo>
                  <a:pt x="1879408" y="1635124"/>
                  <a:pt x="1874317" y="1640215"/>
                  <a:pt x="1867190" y="1640215"/>
                </a:cubicBezTo>
                <a:cubicBezTo>
                  <a:pt x="1860064" y="1640215"/>
                  <a:pt x="1854973" y="1635124"/>
                  <a:pt x="1854973" y="1627997"/>
                </a:cubicBezTo>
                <a:cubicBezTo>
                  <a:pt x="1854973" y="1621888"/>
                  <a:pt x="1860064" y="1615780"/>
                  <a:pt x="1867190" y="1615780"/>
                </a:cubicBezTo>
                <a:close/>
                <a:moveTo>
                  <a:pt x="1952765" y="1611732"/>
                </a:moveTo>
                <a:cubicBezTo>
                  <a:pt x="1970074" y="1611732"/>
                  <a:pt x="1985346" y="1627003"/>
                  <a:pt x="1985346" y="1644310"/>
                </a:cubicBezTo>
                <a:cubicBezTo>
                  <a:pt x="1985346" y="1662635"/>
                  <a:pt x="1971092" y="1676889"/>
                  <a:pt x="1952765" y="1676889"/>
                </a:cubicBezTo>
                <a:cubicBezTo>
                  <a:pt x="1934440" y="1676889"/>
                  <a:pt x="1920186" y="1662635"/>
                  <a:pt x="1920186" y="1644310"/>
                </a:cubicBezTo>
                <a:cubicBezTo>
                  <a:pt x="1920186" y="1625985"/>
                  <a:pt x="1934440" y="1611732"/>
                  <a:pt x="1952765" y="1611732"/>
                </a:cubicBezTo>
                <a:close/>
                <a:moveTo>
                  <a:pt x="7601213" y="1601545"/>
                </a:moveTo>
                <a:cubicBezTo>
                  <a:pt x="7607322" y="1601545"/>
                  <a:pt x="7612413" y="1606636"/>
                  <a:pt x="7612413" y="1612743"/>
                </a:cubicBezTo>
                <a:cubicBezTo>
                  <a:pt x="7612413" y="1618852"/>
                  <a:pt x="7607322" y="1623943"/>
                  <a:pt x="7601213" y="1623943"/>
                </a:cubicBezTo>
                <a:cubicBezTo>
                  <a:pt x="7595105" y="1623943"/>
                  <a:pt x="7590014" y="1618852"/>
                  <a:pt x="7590014" y="1612743"/>
                </a:cubicBezTo>
                <a:cubicBezTo>
                  <a:pt x="7590014" y="1606636"/>
                  <a:pt x="7595105" y="1601545"/>
                  <a:pt x="7601213" y="1601545"/>
                </a:cubicBezTo>
                <a:close/>
                <a:moveTo>
                  <a:pt x="4432839" y="1598471"/>
                </a:moveTo>
                <a:cubicBezTo>
                  <a:pt x="4443020" y="1598471"/>
                  <a:pt x="4450147" y="1606616"/>
                  <a:pt x="4450147" y="1615779"/>
                </a:cubicBezTo>
                <a:cubicBezTo>
                  <a:pt x="4450147" y="1624941"/>
                  <a:pt x="4443020" y="1633087"/>
                  <a:pt x="4432839" y="1633087"/>
                </a:cubicBezTo>
                <a:cubicBezTo>
                  <a:pt x="4423675" y="1633087"/>
                  <a:pt x="4415530" y="1625960"/>
                  <a:pt x="4415530" y="1615779"/>
                </a:cubicBezTo>
                <a:cubicBezTo>
                  <a:pt x="4415530" y="1606616"/>
                  <a:pt x="4422657" y="1598471"/>
                  <a:pt x="4432839" y="1598471"/>
                </a:cubicBezTo>
                <a:close/>
                <a:moveTo>
                  <a:pt x="8604059" y="1598470"/>
                </a:moveTo>
                <a:cubicBezTo>
                  <a:pt x="8616276" y="1598470"/>
                  <a:pt x="8627476" y="1608650"/>
                  <a:pt x="8627476" y="1621886"/>
                </a:cubicBezTo>
                <a:cubicBezTo>
                  <a:pt x="8627476" y="1634103"/>
                  <a:pt x="8617295" y="1645302"/>
                  <a:pt x="8604059" y="1645302"/>
                </a:cubicBezTo>
                <a:cubicBezTo>
                  <a:pt x="8590823" y="1645302"/>
                  <a:pt x="8580642" y="1635121"/>
                  <a:pt x="8580642" y="1621886"/>
                </a:cubicBezTo>
                <a:cubicBezTo>
                  <a:pt x="8580642" y="1608650"/>
                  <a:pt x="8590823" y="1598470"/>
                  <a:pt x="8604059" y="1598470"/>
                </a:cubicBezTo>
                <a:close/>
                <a:moveTo>
                  <a:pt x="970231" y="1592364"/>
                </a:moveTo>
                <a:cubicBezTo>
                  <a:pt x="979394" y="1592364"/>
                  <a:pt x="985503" y="1599491"/>
                  <a:pt x="985503" y="1607636"/>
                </a:cubicBezTo>
                <a:cubicBezTo>
                  <a:pt x="985503" y="1615781"/>
                  <a:pt x="978376" y="1622908"/>
                  <a:pt x="970231" y="1622908"/>
                </a:cubicBezTo>
                <a:cubicBezTo>
                  <a:pt x="962086" y="1622908"/>
                  <a:pt x="954959" y="1615781"/>
                  <a:pt x="954959" y="1607636"/>
                </a:cubicBezTo>
                <a:cubicBezTo>
                  <a:pt x="954959" y="1599491"/>
                  <a:pt x="962086" y="1592364"/>
                  <a:pt x="970231" y="1592364"/>
                </a:cubicBezTo>
                <a:close/>
                <a:moveTo>
                  <a:pt x="8077693" y="1588309"/>
                </a:moveTo>
                <a:cubicBezTo>
                  <a:pt x="8088892" y="1588309"/>
                  <a:pt x="8099073" y="1597471"/>
                  <a:pt x="8099073" y="1609690"/>
                </a:cubicBezTo>
                <a:cubicBezTo>
                  <a:pt x="8099073" y="1621906"/>
                  <a:pt x="8088892" y="1631068"/>
                  <a:pt x="8077693" y="1631068"/>
                </a:cubicBezTo>
                <a:cubicBezTo>
                  <a:pt x="8065475" y="1631068"/>
                  <a:pt x="8056312" y="1621906"/>
                  <a:pt x="8056312" y="1609690"/>
                </a:cubicBezTo>
                <a:cubicBezTo>
                  <a:pt x="8056312" y="1597471"/>
                  <a:pt x="8066493" y="1588309"/>
                  <a:pt x="8077693" y="1588309"/>
                </a:cubicBezTo>
                <a:close/>
                <a:moveTo>
                  <a:pt x="10993578" y="1587269"/>
                </a:moveTo>
                <a:cubicBezTo>
                  <a:pt x="10999687" y="1588288"/>
                  <a:pt x="11004777" y="1593379"/>
                  <a:pt x="11004777" y="1598469"/>
                </a:cubicBezTo>
                <a:cubicBezTo>
                  <a:pt x="11004777" y="1604577"/>
                  <a:pt x="10999687" y="1609668"/>
                  <a:pt x="10993578" y="1609668"/>
                </a:cubicBezTo>
                <a:cubicBezTo>
                  <a:pt x="10987469" y="1609668"/>
                  <a:pt x="10982378" y="1604577"/>
                  <a:pt x="10982378" y="1598469"/>
                </a:cubicBezTo>
                <a:cubicBezTo>
                  <a:pt x="10982378" y="1592360"/>
                  <a:pt x="10987469" y="1587269"/>
                  <a:pt x="10993578" y="1587269"/>
                </a:cubicBezTo>
                <a:close/>
                <a:moveTo>
                  <a:pt x="1053773" y="1581190"/>
                </a:moveTo>
                <a:cubicBezTo>
                  <a:pt x="1057845" y="1580171"/>
                  <a:pt x="1061918" y="1584246"/>
                  <a:pt x="1061918" y="1589335"/>
                </a:cubicBezTo>
                <a:cubicBezTo>
                  <a:pt x="1061918" y="1594424"/>
                  <a:pt x="1057845" y="1597478"/>
                  <a:pt x="1053773" y="1597478"/>
                </a:cubicBezTo>
                <a:cubicBezTo>
                  <a:pt x="1048682" y="1597478"/>
                  <a:pt x="1045628" y="1593408"/>
                  <a:pt x="1045628" y="1589335"/>
                </a:cubicBezTo>
                <a:cubicBezTo>
                  <a:pt x="1045628" y="1584246"/>
                  <a:pt x="1049700" y="1581190"/>
                  <a:pt x="1053773" y="1581190"/>
                </a:cubicBezTo>
                <a:close/>
                <a:moveTo>
                  <a:pt x="6563753" y="1579126"/>
                </a:moveTo>
                <a:cubicBezTo>
                  <a:pt x="6569861" y="1579126"/>
                  <a:pt x="6574952" y="1584217"/>
                  <a:pt x="6574952" y="1590325"/>
                </a:cubicBezTo>
                <a:cubicBezTo>
                  <a:pt x="6574952" y="1596434"/>
                  <a:pt x="6569861" y="1601524"/>
                  <a:pt x="6563753" y="1601524"/>
                </a:cubicBezTo>
                <a:cubicBezTo>
                  <a:pt x="6557644" y="1601524"/>
                  <a:pt x="6552553" y="1596434"/>
                  <a:pt x="6552553" y="1590325"/>
                </a:cubicBezTo>
                <a:cubicBezTo>
                  <a:pt x="6552553" y="1584217"/>
                  <a:pt x="6557644" y="1579126"/>
                  <a:pt x="6563753" y="1579126"/>
                </a:cubicBezTo>
                <a:close/>
                <a:moveTo>
                  <a:pt x="9187440" y="1578129"/>
                </a:moveTo>
                <a:cubicBezTo>
                  <a:pt x="9193548" y="1578129"/>
                  <a:pt x="9198639" y="1583220"/>
                  <a:pt x="9198639" y="1589328"/>
                </a:cubicBezTo>
                <a:cubicBezTo>
                  <a:pt x="9198639" y="1595436"/>
                  <a:pt x="9193548" y="1600526"/>
                  <a:pt x="9187440" y="1600526"/>
                </a:cubicBezTo>
                <a:cubicBezTo>
                  <a:pt x="9181331" y="1600526"/>
                  <a:pt x="9176240" y="1595436"/>
                  <a:pt x="9176240" y="1589328"/>
                </a:cubicBezTo>
                <a:cubicBezTo>
                  <a:pt x="9176240" y="1583220"/>
                  <a:pt x="9181331" y="1578129"/>
                  <a:pt x="9187440" y="1578129"/>
                </a:cubicBezTo>
                <a:close/>
                <a:moveTo>
                  <a:pt x="5811366" y="1539421"/>
                </a:moveTo>
                <a:cubicBezTo>
                  <a:pt x="5816457" y="1539421"/>
                  <a:pt x="5821547" y="1543493"/>
                  <a:pt x="5821547" y="1549602"/>
                </a:cubicBezTo>
                <a:cubicBezTo>
                  <a:pt x="5821547" y="1555711"/>
                  <a:pt x="5816457" y="1559783"/>
                  <a:pt x="5811366" y="1559783"/>
                </a:cubicBezTo>
                <a:cubicBezTo>
                  <a:pt x="5805258" y="1559783"/>
                  <a:pt x="5801185" y="1555711"/>
                  <a:pt x="5801185" y="1549602"/>
                </a:cubicBezTo>
                <a:cubicBezTo>
                  <a:pt x="5801185" y="1544512"/>
                  <a:pt x="5805258" y="1539421"/>
                  <a:pt x="5811366" y="1539421"/>
                </a:cubicBezTo>
                <a:close/>
                <a:moveTo>
                  <a:pt x="6556626" y="1510942"/>
                </a:moveTo>
                <a:cubicBezTo>
                  <a:pt x="6562734" y="1510942"/>
                  <a:pt x="6568843" y="1516032"/>
                  <a:pt x="6568843" y="1523160"/>
                </a:cubicBezTo>
                <a:cubicBezTo>
                  <a:pt x="6568843" y="1530285"/>
                  <a:pt x="6563752" y="1535375"/>
                  <a:pt x="6556626" y="1535375"/>
                </a:cubicBezTo>
                <a:cubicBezTo>
                  <a:pt x="6549499" y="1535375"/>
                  <a:pt x="6544408" y="1530285"/>
                  <a:pt x="6544408" y="1523160"/>
                </a:cubicBezTo>
                <a:cubicBezTo>
                  <a:pt x="6544408" y="1516032"/>
                  <a:pt x="6549499" y="1510942"/>
                  <a:pt x="6556626" y="1510942"/>
                </a:cubicBezTo>
                <a:close/>
                <a:moveTo>
                  <a:pt x="5064100" y="1507884"/>
                </a:moveTo>
                <a:cubicBezTo>
                  <a:pt x="5071226" y="1506866"/>
                  <a:pt x="5076314" y="1512975"/>
                  <a:pt x="5076314" y="1520102"/>
                </a:cubicBezTo>
                <a:cubicBezTo>
                  <a:pt x="5076314" y="1527228"/>
                  <a:pt x="5071226" y="1532317"/>
                  <a:pt x="5064100" y="1532317"/>
                </a:cubicBezTo>
                <a:cubicBezTo>
                  <a:pt x="5056975" y="1532317"/>
                  <a:pt x="5051886" y="1527228"/>
                  <a:pt x="5051886" y="1520102"/>
                </a:cubicBezTo>
                <a:cubicBezTo>
                  <a:pt x="5051886" y="1512975"/>
                  <a:pt x="5056975" y="1507884"/>
                  <a:pt x="5064100" y="1507884"/>
                </a:cubicBezTo>
                <a:close/>
                <a:moveTo>
                  <a:pt x="12045293" y="1495671"/>
                </a:moveTo>
                <a:cubicBezTo>
                  <a:pt x="12061582" y="1496689"/>
                  <a:pt x="12074818" y="1509924"/>
                  <a:pt x="12074818" y="1525195"/>
                </a:cubicBezTo>
                <a:cubicBezTo>
                  <a:pt x="12074818" y="1541483"/>
                  <a:pt x="12061582" y="1553701"/>
                  <a:pt x="12045293" y="1553701"/>
                </a:cubicBezTo>
                <a:cubicBezTo>
                  <a:pt x="12029003" y="1553701"/>
                  <a:pt x="12015767" y="1540465"/>
                  <a:pt x="12015767" y="1525195"/>
                </a:cubicBezTo>
                <a:cubicBezTo>
                  <a:pt x="12015767" y="1508906"/>
                  <a:pt x="12029003" y="1495671"/>
                  <a:pt x="12045293" y="1495671"/>
                </a:cubicBezTo>
                <a:close/>
                <a:moveTo>
                  <a:pt x="7198040" y="1482432"/>
                </a:moveTo>
                <a:cubicBezTo>
                  <a:pt x="7200076" y="1482432"/>
                  <a:pt x="7203130" y="1484468"/>
                  <a:pt x="7203130" y="1487523"/>
                </a:cubicBezTo>
                <a:cubicBezTo>
                  <a:pt x="7203130" y="1490577"/>
                  <a:pt x="7201094" y="1492613"/>
                  <a:pt x="7198040" y="1492613"/>
                </a:cubicBezTo>
                <a:cubicBezTo>
                  <a:pt x="7194985" y="1492613"/>
                  <a:pt x="7192949" y="1490577"/>
                  <a:pt x="7192949" y="1487523"/>
                </a:cubicBezTo>
                <a:cubicBezTo>
                  <a:pt x="7192949" y="1484468"/>
                  <a:pt x="7194985" y="1482432"/>
                  <a:pt x="7198040" y="1482432"/>
                </a:cubicBezTo>
                <a:close/>
                <a:moveTo>
                  <a:pt x="10018223" y="1481387"/>
                </a:moveTo>
                <a:cubicBezTo>
                  <a:pt x="10022296" y="1481387"/>
                  <a:pt x="10025350" y="1484441"/>
                  <a:pt x="10025350" y="1488514"/>
                </a:cubicBezTo>
                <a:cubicBezTo>
                  <a:pt x="10025350" y="1492586"/>
                  <a:pt x="10022296" y="1494622"/>
                  <a:pt x="10018223" y="1494622"/>
                </a:cubicBezTo>
                <a:cubicBezTo>
                  <a:pt x="10014150" y="1494622"/>
                  <a:pt x="10011096" y="1491568"/>
                  <a:pt x="10011096" y="1488514"/>
                </a:cubicBezTo>
                <a:cubicBezTo>
                  <a:pt x="10011096" y="1484441"/>
                  <a:pt x="10014150" y="1481387"/>
                  <a:pt x="10018223" y="1481387"/>
                </a:cubicBezTo>
                <a:close/>
                <a:moveTo>
                  <a:pt x="8393309" y="1477350"/>
                </a:moveTo>
                <a:cubicBezTo>
                  <a:pt x="8410616" y="1477350"/>
                  <a:pt x="8425888" y="1491603"/>
                  <a:pt x="8425888" y="1509928"/>
                </a:cubicBezTo>
                <a:cubicBezTo>
                  <a:pt x="8425888" y="1528253"/>
                  <a:pt x="8411635" y="1542506"/>
                  <a:pt x="8393309" y="1542506"/>
                </a:cubicBezTo>
                <a:cubicBezTo>
                  <a:pt x="8374982" y="1542506"/>
                  <a:pt x="8360729" y="1528253"/>
                  <a:pt x="8360729" y="1509928"/>
                </a:cubicBezTo>
                <a:cubicBezTo>
                  <a:pt x="8360729" y="1491603"/>
                  <a:pt x="8374982" y="1477350"/>
                  <a:pt x="8393309" y="1477350"/>
                </a:cubicBezTo>
                <a:close/>
                <a:moveTo>
                  <a:pt x="5908087" y="1476298"/>
                </a:moveTo>
                <a:cubicBezTo>
                  <a:pt x="5909106" y="1476298"/>
                  <a:pt x="5910123" y="1477315"/>
                  <a:pt x="5910123" y="1478334"/>
                </a:cubicBezTo>
                <a:cubicBezTo>
                  <a:pt x="5910123" y="1479351"/>
                  <a:pt x="5909106" y="1480369"/>
                  <a:pt x="5908087" y="1480369"/>
                </a:cubicBezTo>
                <a:cubicBezTo>
                  <a:pt x="5907069" y="1480369"/>
                  <a:pt x="5906050" y="1479351"/>
                  <a:pt x="5906050" y="1478334"/>
                </a:cubicBezTo>
                <a:cubicBezTo>
                  <a:pt x="5906050" y="1477315"/>
                  <a:pt x="5907069" y="1476298"/>
                  <a:pt x="5908087" y="1476298"/>
                </a:cubicBezTo>
                <a:close/>
                <a:moveTo>
                  <a:pt x="10401034" y="1474260"/>
                </a:moveTo>
                <a:cubicBezTo>
                  <a:pt x="10406124" y="1474260"/>
                  <a:pt x="10410197" y="1478333"/>
                  <a:pt x="10410197" y="1483423"/>
                </a:cubicBezTo>
                <a:cubicBezTo>
                  <a:pt x="10410197" y="1488514"/>
                  <a:pt x="10406124" y="1492586"/>
                  <a:pt x="10401034" y="1492586"/>
                </a:cubicBezTo>
                <a:cubicBezTo>
                  <a:pt x="10395943" y="1492586"/>
                  <a:pt x="10391871" y="1488514"/>
                  <a:pt x="10391871" y="1483423"/>
                </a:cubicBezTo>
                <a:cubicBezTo>
                  <a:pt x="10391871" y="1478333"/>
                  <a:pt x="10395943" y="1474260"/>
                  <a:pt x="10401034" y="1474260"/>
                </a:cubicBezTo>
                <a:close/>
                <a:moveTo>
                  <a:pt x="2631798" y="1469172"/>
                </a:moveTo>
                <a:cubicBezTo>
                  <a:pt x="2634852" y="1469172"/>
                  <a:pt x="2637906" y="1472227"/>
                  <a:pt x="2637906" y="1475281"/>
                </a:cubicBezTo>
                <a:cubicBezTo>
                  <a:pt x="2637906" y="1478335"/>
                  <a:pt x="2634852" y="1481390"/>
                  <a:pt x="2631798" y="1481390"/>
                </a:cubicBezTo>
                <a:cubicBezTo>
                  <a:pt x="2628743" y="1481390"/>
                  <a:pt x="2625688" y="1478335"/>
                  <a:pt x="2625688" y="1475281"/>
                </a:cubicBezTo>
                <a:cubicBezTo>
                  <a:pt x="2625688" y="1472227"/>
                  <a:pt x="2628743" y="1469172"/>
                  <a:pt x="2631798" y="1469172"/>
                </a:cubicBezTo>
                <a:close/>
                <a:moveTo>
                  <a:pt x="8095000" y="1469170"/>
                </a:moveTo>
                <a:cubicBezTo>
                  <a:pt x="8102127" y="1469170"/>
                  <a:pt x="8107217" y="1474261"/>
                  <a:pt x="8107217" y="1481388"/>
                </a:cubicBezTo>
                <a:cubicBezTo>
                  <a:pt x="8107217" y="1488514"/>
                  <a:pt x="8102127" y="1493605"/>
                  <a:pt x="8095000" y="1493605"/>
                </a:cubicBezTo>
                <a:cubicBezTo>
                  <a:pt x="8087874" y="1493605"/>
                  <a:pt x="8082783" y="1488514"/>
                  <a:pt x="8082783" y="1481388"/>
                </a:cubicBezTo>
                <a:cubicBezTo>
                  <a:pt x="8082783" y="1474261"/>
                  <a:pt x="8087874" y="1469170"/>
                  <a:pt x="8095000" y="1469170"/>
                </a:cubicBezTo>
                <a:close/>
                <a:moveTo>
                  <a:pt x="3408677" y="1462072"/>
                </a:moveTo>
                <a:cubicBezTo>
                  <a:pt x="3411731" y="1463090"/>
                  <a:pt x="3413767" y="1465126"/>
                  <a:pt x="3413767" y="1467163"/>
                </a:cubicBezTo>
                <a:cubicBezTo>
                  <a:pt x="3413767" y="1470216"/>
                  <a:pt x="3411731" y="1472253"/>
                  <a:pt x="3408677" y="1472253"/>
                </a:cubicBezTo>
                <a:cubicBezTo>
                  <a:pt x="3406640" y="1472253"/>
                  <a:pt x="3403585" y="1470216"/>
                  <a:pt x="3403585" y="1467163"/>
                </a:cubicBezTo>
                <a:cubicBezTo>
                  <a:pt x="3403585" y="1465126"/>
                  <a:pt x="3405620" y="1462072"/>
                  <a:pt x="3408677" y="1462072"/>
                </a:cubicBezTo>
                <a:close/>
                <a:moveTo>
                  <a:pt x="3686616" y="1449860"/>
                </a:moveTo>
                <a:cubicBezTo>
                  <a:pt x="3688652" y="1449860"/>
                  <a:pt x="3690689" y="1451898"/>
                  <a:pt x="3690689" y="1453933"/>
                </a:cubicBezTo>
                <a:cubicBezTo>
                  <a:pt x="3690689" y="1455970"/>
                  <a:pt x="3688652" y="1458006"/>
                  <a:pt x="3686616" y="1458006"/>
                </a:cubicBezTo>
                <a:cubicBezTo>
                  <a:pt x="3684581" y="1458006"/>
                  <a:pt x="3682544" y="1455970"/>
                  <a:pt x="3682544" y="1453933"/>
                </a:cubicBezTo>
                <a:cubicBezTo>
                  <a:pt x="3682544" y="1451898"/>
                  <a:pt x="3684581" y="1449860"/>
                  <a:pt x="3686616" y="1449860"/>
                </a:cubicBezTo>
                <a:close/>
                <a:moveTo>
                  <a:pt x="8790374" y="1447825"/>
                </a:moveTo>
                <a:cubicBezTo>
                  <a:pt x="8793428" y="1447825"/>
                  <a:pt x="8795464" y="1449862"/>
                  <a:pt x="8795464" y="1452917"/>
                </a:cubicBezTo>
                <a:cubicBezTo>
                  <a:pt x="8795464" y="1455971"/>
                  <a:pt x="8793428" y="1458007"/>
                  <a:pt x="8790374" y="1458007"/>
                </a:cubicBezTo>
                <a:cubicBezTo>
                  <a:pt x="8787319" y="1458007"/>
                  <a:pt x="8785283" y="1455971"/>
                  <a:pt x="8785283" y="1452917"/>
                </a:cubicBezTo>
                <a:cubicBezTo>
                  <a:pt x="8785283" y="1449862"/>
                  <a:pt x="8787319" y="1447825"/>
                  <a:pt x="8790374" y="1447825"/>
                </a:cubicBezTo>
                <a:close/>
                <a:moveTo>
                  <a:pt x="10691198" y="1418293"/>
                </a:moveTo>
                <a:cubicBezTo>
                  <a:pt x="10693235" y="1417275"/>
                  <a:pt x="10696288" y="1420331"/>
                  <a:pt x="10696288" y="1423383"/>
                </a:cubicBezTo>
                <a:cubicBezTo>
                  <a:pt x="10696288" y="1426441"/>
                  <a:pt x="10694252" y="1428476"/>
                  <a:pt x="10691198" y="1428476"/>
                </a:cubicBezTo>
                <a:cubicBezTo>
                  <a:pt x="10688144" y="1428476"/>
                  <a:pt x="10686107" y="1426441"/>
                  <a:pt x="10686107" y="1423383"/>
                </a:cubicBezTo>
                <a:cubicBezTo>
                  <a:pt x="10686107" y="1420331"/>
                  <a:pt x="10688144" y="1418293"/>
                  <a:pt x="10691198" y="1418293"/>
                </a:cubicBezTo>
                <a:close/>
                <a:moveTo>
                  <a:pt x="3349636" y="1409134"/>
                </a:moveTo>
                <a:cubicBezTo>
                  <a:pt x="3354729" y="1409134"/>
                  <a:pt x="3358800" y="1413204"/>
                  <a:pt x="3358800" y="1418293"/>
                </a:cubicBezTo>
                <a:cubicBezTo>
                  <a:pt x="3358800" y="1423387"/>
                  <a:pt x="3354729" y="1427460"/>
                  <a:pt x="3349636" y="1427460"/>
                </a:cubicBezTo>
                <a:cubicBezTo>
                  <a:pt x="3344546" y="1427460"/>
                  <a:pt x="3340474" y="1423387"/>
                  <a:pt x="3340474" y="1418293"/>
                </a:cubicBezTo>
                <a:cubicBezTo>
                  <a:pt x="3340474" y="1413204"/>
                  <a:pt x="3344546" y="1409134"/>
                  <a:pt x="3349636" y="1409134"/>
                </a:cubicBezTo>
                <a:close/>
                <a:moveTo>
                  <a:pt x="4588610" y="1397903"/>
                </a:moveTo>
                <a:cubicBezTo>
                  <a:pt x="4592683" y="1397903"/>
                  <a:pt x="4596755" y="1401976"/>
                  <a:pt x="4596755" y="1406048"/>
                </a:cubicBezTo>
                <a:cubicBezTo>
                  <a:pt x="4596755" y="1411139"/>
                  <a:pt x="4592683" y="1414193"/>
                  <a:pt x="4588610" y="1414193"/>
                </a:cubicBezTo>
                <a:cubicBezTo>
                  <a:pt x="4584538" y="1414193"/>
                  <a:pt x="4580466" y="1410120"/>
                  <a:pt x="4580466" y="1406048"/>
                </a:cubicBezTo>
                <a:cubicBezTo>
                  <a:pt x="4580466" y="1401976"/>
                  <a:pt x="4584538" y="1397903"/>
                  <a:pt x="4588610" y="1397903"/>
                </a:cubicBezTo>
                <a:close/>
                <a:moveTo>
                  <a:pt x="1814297" y="1390807"/>
                </a:moveTo>
                <a:cubicBezTo>
                  <a:pt x="1826514" y="1390807"/>
                  <a:pt x="1835677" y="1399971"/>
                  <a:pt x="1835677" y="1412190"/>
                </a:cubicBezTo>
                <a:cubicBezTo>
                  <a:pt x="1835677" y="1424404"/>
                  <a:pt x="1825497" y="1433570"/>
                  <a:pt x="1814297" y="1433570"/>
                </a:cubicBezTo>
                <a:cubicBezTo>
                  <a:pt x="1802080" y="1433570"/>
                  <a:pt x="1792917" y="1424404"/>
                  <a:pt x="1792917" y="1412190"/>
                </a:cubicBezTo>
                <a:cubicBezTo>
                  <a:pt x="1792917" y="1399971"/>
                  <a:pt x="1803098" y="1390807"/>
                  <a:pt x="1814297" y="1390807"/>
                </a:cubicBezTo>
                <a:close/>
                <a:moveTo>
                  <a:pt x="9676136" y="1389757"/>
                </a:moveTo>
                <a:cubicBezTo>
                  <a:pt x="9678172" y="1389757"/>
                  <a:pt x="9679190" y="1390775"/>
                  <a:pt x="9679190" y="1392811"/>
                </a:cubicBezTo>
                <a:cubicBezTo>
                  <a:pt x="9679190" y="1394848"/>
                  <a:pt x="9678172" y="1395866"/>
                  <a:pt x="9676136" y="1395866"/>
                </a:cubicBezTo>
                <a:cubicBezTo>
                  <a:pt x="9674099" y="1395866"/>
                  <a:pt x="9673081" y="1394848"/>
                  <a:pt x="9673081" y="1392811"/>
                </a:cubicBezTo>
                <a:cubicBezTo>
                  <a:pt x="9673081" y="1390775"/>
                  <a:pt x="9674099" y="1389757"/>
                  <a:pt x="9676136" y="1389757"/>
                </a:cubicBezTo>
                <a:close/>
                <a:moveTo>
                  <a:pt x="12015767" y="1375502"/>
                </a:moveTo>
                <a:cubicBezTo>
                  <a:pt x="12017804" y="1375502"/>
                  <a:pt x="12018821" y="1376520"/>
                  <a:pt x="12018821" y="1378556"/>
                </a:cubicBezTo>
                <a:cubicBezTo>
                  <a:pt x="12018821" y="1380593"/>
                  <a:pt x="12017804" y="1381611"/>
                  <a:pt x="12015767" y="1381611"/>
                </a:cubicBezTo>
                <a:cubicBezTo>
                  <a:pt x="12013731" y="1381611"/>
                  <a:pt x="12012713" y="1380593"/>
                  <a:pt x="12012713" y="1378556"/>
                </a:cubicBezTo>
                <a:cubicBezTo>
                  <a:pt x="12012713" y="1376520"/>
                  <a:pt x="12013731" y="1375502"/>
                  <a:pt x="12015767" y="1375502"/>
                </a:cubicBezTo>
                <a:close/>
                <a:moveTo>
                  <a:pt x="9431787" y="1368376"/>
                </a:moveTo>
                <a:cubicBezTo>
                  <a:pt x="9435859" y="1368376"/>
                  <a:pt x="9437896" y="1370412"/>
                  <a:pt x="9437896" y="1373467"/>
                </a:cubicBezTo>
                <a:cubicBezTo>
                  <a:pt x="9437896" y="1376521"/>
                  <a:pt x="9434841" y="1379575"/>
                  <a:pt x="9431787" y="1379575"/>
                </a:cubicBezTo>
                <a:cubicBezTo>
                  <a:pt x="9428732" y="1379575"/>
                  <a:pt x="9425678" y="1377539"/>
                  <a:pt x="9425678" y="1373467"/>
                </a:cubicBezTo>
                <a:cubicBezTo>
                  <a:pt x="9425678" y="1370412"/>
                  <a:pt x="9427714" y="1368376"/>
                  <a:pt x="9431787" y="1368376"/>
                </a:cubicBezTo>
                <a:close/>
                <a:moveTo>
                  <a:pt x="7596123" y="1359243"/>
                </a:moveTo>
                <a:cubicBezTo>
                  <a:pt x="7601213" y="1359243"/>
                  <a:pt x="7604268" y="1363316"/>
                  <a:pt x="7604268" y="1367389"/>
                </a:cubicBezTo>
                <a:cubicBezTo>
                  <a:pt x="7604268" y="1371462"/>
                  <a:pt x="7601213" y="1374515"/>
                  <a:pt x="7596123" y="1374515"/>
                </a:cubicBezTo>
                <a:cubicBezTo>
                  <a:pt x="7592051" y="1374515"/>
                  <a:pt x="7587978" y="1371462"/>
                  <a:pt x="7587978" y="1367389"/>
                </a:cubicBezTo>
                <a:cubicBezTo>
                  <a:pt x="7587978" y="1363316"/>
                  <a:pt x="7591032" y="1359243"/>
                  <a:pt x="7596123" y="1359243"/>
                </a:cubicBezTo>
                <a:close/>
                <a:moveTo>
                  <a:pt x="5364445" y="1346011"/>
                </a:moveTo>
                <a:cubicBezTo>
                  <a:pt x="5374621" y="1346011"/>
                  <a:pt x="5381754" y="1354157"/>
                  <a:pt x="5381754" y="1363320"/>
                </a:cubicBezTo>
                <a:cubicBezTo>
                  <a:pt x="5381754" y="1372483"/>
                  <a:pt x="5373604" y="1380628"/>
                  <a:pt x="5364445" y="1380628"/>
                </a:cubicBezTo>
                <a:cubicBezTo>
                  <a:pt x="5355285" y="1380628"/>
                  <a:pt x="5347139" y="1372483"/>
                  <a:pt x="5347139" y="1363320"/>
                </a:cubicBezTo>
                <a:cubicBezTo>
                  <a:pt x="5347139" y="1354157"/>
                  <a:pt x="5355285" y="1346011"/>
                  <a:pt x="5364445" y="1346011"/>
                </a:cubicBezTo>
                <a:close/>
                <a:moveTo>
                  <a:pt x="12059547" y="1314439"/>
                </a:moveTo>
                <a:cubicBezTo>
                  <a:pt x="12061582" y="1313421"/>
                  <a:pt x="12064637" y="1316475"/>
                  <a:pt x="12064637" y="1319529"/>
                </a:cubicBezTo>
                <a:cubicBezTo>
                  <a:pt x="12064637" y="1322585"/>
                  <a:pt x="12062601" y="1324620"/>
                  <a:pt x="12059547" y="1324620"/>
                </a:cubicBezTo>
                <a:cubicBezTo>
                  <a:pt x="12056492" y="1324620"/>
                  <a:pt x="12054456" y="1322585"/>
                  <a:pt x="12054456" y="1319529"/>
                </a:cubicBezTo>
                <a:cubicBezTo>
                  <a:pt x="12054456" y="1316475"/>
                  <a:pt x="12056492" y="1314439"/>
                  <a:pt x="12059547" y="1314439"/>
                </a:cubicBezTo>
                <a:close/>
                <a:moveTo>
                  <a:pt x="11131025" y="1300174"/>
                </a:moveTo>
                <a:cubicBezTo>
                  <a:pt x="11141206" y="1300174"/>
                  <a:pt x="11149350" y="1308319"/>
                  <a:pt x="11149350" y="1318500"/>
                </a:cubicBezTo>
                <a:cubicBezTo>
                  <a:pt x="11149350" y="1328682"/>
                  <a:pt x="11141206" y="1336827"/>
                  <a:pt x="11131025" y="1336827"/>
                </a:cubicBezTo>
                <a:cubicBezTo>
                  <a:pt x="11120843" y="1336827"/>
                  <a:pt x="11112698" y="1328682"/>
                  <a:pt x="11112698" y="1318500"/>
                </a:cubicBezTo>
                <a:cubicBezTo>
                  <a:pt x="11112698" y="1308319"/>
                  <a:pt x="11120843" y="1300174"/>
                  <a:pt x="11131025" y="1300174"/>
                </a:cubicBezTo>
                <a:close/>
                <a:moveTo>
                  <a:pt x="8098055" y="1297139"/>
                </a:moveTo>
                <a:cubicBezTo>
                  <a:pt x="8118417" y="1297139"/>
                  <a:pt x="8133689" y="1313430"/>
                  <a:pt x="8133689" y="1332775"/>
                </a:cubicBezTo>
                <a:cubicBezTo>
                  <a:pt x="8133689" y="1352120"/>
                  <a:pt x="8117399" y="1368410"/>
                  <a:pt x="8098055" y="1368410"/>
                </a:cubicBezTo>
                <a:cubicBezTo>
                  <a:pt x="8078711" y="1368410"/>
                  <a:pt x="8062421" y="1352120"/>
                  <a:pt x="8062421" y="1332775"/>
                </a:cubicBezTo>
                <a:cubicBezTo>
                  <a:pt x="8062421" y="1313430"/>
                  <a:pt x="8078711" y="1297139"/>
                  <a:pt x="8098055" y="1297139"/>
                </a:cubicBezTo>
                <a:close/>
                <a:moveTo>
                  <a:pt x="5691230" y="1264529"/>
                </a:moveTo>
                <a:cubicBezTo>
                  <a:pt x="5697339" y="1264529"/>
                  <a:pt x="5701411" y="1269620"/>
                  <a:pt x="5701411" y="1274710"/>
                </a:cubicBezTo>
                <a:cubicBezTo>
                  <a:pt x="5701411" y="1279800"/>
                  <a:pt x="5697339" y="1284890"/>
                  <a:pt x="5691230" y="1284890"/>
                </a:cubicBezTo>
                <a:cubicBezTo>
                  <a:pt x="5685122" y="1284890"/>
                  <a:pt x="5681049" y="1280818"/>
                  <a:pt x="5681049" y="1274710"/>
                </a:cubicBezTo>
                <a:cubicBezTo>
                  <a:pt x="5681049" y="1268601"/>
                  <a:pt x="5685122" y="1264529"/>
                  <a:pt x="5691230" y="1264529"/>
                </a:cubicBezTo>
                <a:close/>
                <a:moveTo>
                  <a:pt x="10805227" y="1263541"/>
                </a:moveTo>
                <a:cubicBezTo>
                  <a:pt x="10812353" y="1264560"/>
                  <a:pt x="10818462" y="1269650"/>
                  <a:pt x="10818462" y="1276776"/>
                </a:cubicBezTo>
                <a:cubicBezTo>
                  <a:pt x="10818462" y="1283903"/>
                  <a:pt x="10812353" y="1290011"/>
                  <a:pt x="10805227" y="1290011"/>
                </a:cubicBezTo>
                <a:cubicBezTo>
                  <a:pt x="10798099" y="1290011"/>
                  <a:pt x="10791991" y="1283903"/>
                  <a:pt x="10791991" y="1276776"/>
                </a:cubicBezTo>
                <a:cubicBezTo>
                  <a:pt x="10791991" y="1269650"/>
                  <a:pt x="10798099" y="1263541"/>
                  <a:pt x="10805227" y="1263541"/>
                </a:cubicBezTo>
                <a:close/>
                <a:moveTo>
                  <a:pt x="298292" y="1260468"/>
                </a:moveTo>
                <a:cubicBezTo>
                  <a:pt x="359379" y="1259450"/>
                  <a:pt x="408248" y="1308318"/>
                  <a:pt x="408248" y="1369407"/>
                </a:cubicBezTo>
                <a:cubicBezTo>
                  <a:pt x="408248" y="1429477"/>
                  <a:pt x="359379" y="1478349"/>
                  <a:pt x="298292" y="1478349"/>
                </a:cubicBezTo>
                <a:cubicBezTo>
                  <a:pt x="237206" y="1478349"/>
                  <a:pt x="188336" y="1429477"/>
                  <a:pt x="188336" y="1369407"/>
                </a:cubicBezTo>
                <a:cubicBezTo>
                  <a:pt x="188336" y="1309336"/>
                  <a:pt x="237206" y="1260468"/>
                  <a:pt x="298292" y="1260468"/>
                </a:cubicBezTo>
                <a:close/>
                <a:moveTo>
                  <a:pt x="11437477" y="1252334"/>
                </a:moveTo>
                <a:cubicBezTo>
                  <a:pt x="11449694" y="1252334"/>
                  <a:pt x="11459875" y="1262515"/>
                  <a:pt x="11459875" y="1274732"/>
                </a:cubicBezTo>
                <a:cubicBezTo>
                  <a:pt x="11459875" y="1286949"/>
                  <a:pt x="11449694" y="1297131"/>
                  <a:pt x="11437477" y="1297131"/>
                </a:cubicBezTo>
                <a:cubicBezTo>
                  <a:pt x="11425259" y="1297131"/>
                  <a:pt x="11415078" y="1286949"/>
                  <a:pt x="11415078" y="1274732"/>
                </a:cubicBezTo>
                <a:cubicBezTo>
                  <a:pt x="11415078" y="1262515"/>
                  <a:pt x="11425259" y="1252334"/>
                  <a:pt x="11437477" y="1252334"/>
                </a:cubicBezTo>
                <a:close/>
                <a:moveTo>
                  <a:pt x="3814846" y="1200388"/>
                </a:moveTo>
                <a:cubicBezTo>
                  <a:pt x="3816882" y="1200388"/>
                  <a:pt x="3818919" y="1202424"/>
                  <a:pt x="3818919" y="1204460"/>
                </a:cubicBezTo>
                <a:cubicBezTo>
                  <a:pt x="3818919" y="1206497"/>
                  <a:pt x="3816882" y="1208533"/>
                  <a:pt x="3814846" y="1208533"/>
                </a:cubicBezTo>
                <a:cubicBezTo>
                  <a:pt x="3812808" y="1208533"/>
                  <a:pt x="3810773" y="1206497"/>
                  <a:pt x="3810773" y="1204460"/>
                </a:cubicBezTo>
                <a:cubicBezTo>
                  <a:pt x="3810773" y="1202424"/>
                  <a:pt x="3812808" y="1200388"/>
                  <a:pt x="3814846" y="1200388"/>
                </a:cubicBezTo>
                <a:close/>
                <a:moveTo>
                  <a:pt x="9736204" y="1192272"/>
                </a:moveTo>
                <a:cubicBezTo>
                  <a:pt x="9755548" y="1192272"/>
                  <a:pt x="9771838" y="1208561"/>
                  <a:pt x="9771838" y="1227907"/>
                </a:cubicBezTo>
                <a:cubicBezTo>
                  <a:pt x="9771838" y="1248270"/>
                  <a:pt x="9755548" y="1263541"/>
                  <a:pt x="9736204" y="1263541"/>
                </a:cubicBezTo>
                <a:cubicBezTo>
                  <a:pt x="9715842" y="1263541"/>
                  <a:pt x="9699552" y="1247252"/>
                  <a:pt x="9699552" y="1227907"/>
                </a:cubicBezTo>
                <a:cubicBezTo>
                  <a:pt x="9699552" y="1208561"/>
                  <a:pt x="9715842" y="1192272"/>
                  <a:pt x="9736204" y="1192272"/>
                </a:cubicBezTo>
                <a:close/>
                <a:moveTo>
                  <a:pt x="10679998" y="1188190"/>
                </a:moveTo>
                <a:cubicBezTo>
                  <a:pt x="10684071" y="1187171"/>
                  <a:pt x="10687125" y="1191245"/>
                  <a:pt x="10687125" y="1195319"/>
                </a:cubicBezTo>
                <a:cubicBezTo>
                  <a:pt x="10687125" y="1199389"/>
                  <a:pt x="10684071" y="1202445"/>
                  <a:pt x="10679998" y="1202445"/>
                </a:cubicBezTo>
                <a:cubicBezTo>
                  <a:pt x="10675926" y="1202445"/>
                  <a:pt x="10672872" y="1199389"/>
                  <a:pt x="10672872" y="1195319"/>
                </a:cubicBezTo>
                <a:cubicBezTo>
                  <a:pt x="10672872" y="1191245"/>
                  <a:pt x="10675926" y="1188190"/>
                  <a:pt x="10679998" y="1188190"/>
                </a:cubicBezTo>
                <a:close/>
                <a:moveTo>
                  <a:pt x="1609646" y="1183104"/>
                </a:moveTo>
                <a:cubicBezTo>
                  <a:pt x="1612699" y="1184122"/>
                  <a:pt x="1614735" y="1186156"/>
                  <a:pt x="1614735" y="1188193"/>
                </a:cubicBezTo>
                <a:cubicBezTo>
                  <a:pt x="1614735" y="1191247"/>
                  <a:pt x="1612699" y="1193283"/>
                  <a:pt x="1609646" y="1193283"/>
                </a:cubicBezTo>
                <a:cubicBezTo>
                  <a:pt x="1606590" y="1193283"/>
                  <a:pt x="1604554" y="1191247"/>
                  <a:pt x="1604554" y="1188193"/>
                </a:cubicBezTo>
                <a:cubicBezTo>
                  <a:pt x="1604554" y="1185139"/>
                  <a:pt x="1606590" y="1183104"/>
                  <a:pt x="1609646" y="1183104"/>
                </a:cubicBezTo>
                <a:close/>
                <a:moveTo>
                  <a:pt x="8997051" y="1183079"/>
                </a:moveTo>
                <a:cubicBezTo>
                  <a:pt x="9001123" y="1183079"/>
                  <a:pt x="9006214" y="1187151"/>
                  <a:pt x="9006214" y="1192241"/>
                </a:cubicBezTo>
                <a:cubicBezTo>
                  <a:pt x="9006214" y="1197332"/>
                  <a:pt x="9002142" y="1201404"/>
                  <a:pt x="8997051" y="1201404"/>
                </a:cubicBezTo>
                <a:cubicBezTo>
                  <a:pt x="8991961" y="1201404"/>
                  <a:pt x="8987888" y="1197332"/>
                  <a:pt x="8987888" y="1192241"/>
                </a:cubicBezTo>
                <a:cubicBezTo>
                  <a:pt x="8987888" y="1187151"/>
                  <a:pt x="8991961" y="1183079"/>
                  <a:pt x="8997051" y="1183079"/>
                </a:cubicBezTo>
                <a:close/>
                <a:moveTo>
                  <a:pt x="2764214" y="1173943"/>
                </a:moveTo>
                <a:cubicBezTo>
                  <a:pt x="2769305" y="1173943"/>
                  <a:pt x="2772359" y="1178017"/>
                  <a:pt x="2772359" y="1182089"/>
                </a:cubicBezTo>
                <a:cubicBezTo>
                  <a:pt x="2772359" y="1186161"/>
                  <a:pt x="2769305" y="1190233"/>
                  <a:pt x="2764214" y="1190233"/>
                </a:cubicBezTo>
                <a:cubicBezTo>
                  <a:pt x="2760140" y="1190233"/>
                  <a:pt x="2756067" y="1187179"/>
                  <a:pt x="2756067" y="1182089"/>
                </a:cubicBezTo>
                <a:cubicBezTo>
                  <a:pt x="2756067" y="1178017"/>
                  <a:pt x="2759123" y="1173943"/>
                  <a:pt x="2764214" y="1173943"/>
                </a:cubicBezTo>
                <a:close/>
                <a:moveTo>
                  <a:pt x="2648148" y="1159690"/>
                </a:moveTo>
                <a:cubicBezTo>
                  <a:pt x="2652222" y="1158672"/>
                  <a:pt x="2656293" y="1162744"/>
                  <a:pt x="2656293" y="1167833"/>
                </a:cubicBezTo>
                <a:cubicBezTo>
                  <a:pt x="2656293" y="1172925"/>
                  <a:pt x="2652222" y="1175980"/>
                  <a:pt x="2648148" y="1175980"/>
                </a:cubicBezTo>
                <a:cubicBezTo>
                  <a:pt x="2643058" y="1175980"/>
                  <a:pt x="2640003" y="1171906"/>
                  <a:pt x="2640003" y="1167833"/>
                </a:cubicBezTo>
                <a:cubicBezTo>
                  <a:pt x="2640003" y="1162744"/>
                  <a:pt x="2644077" y="1159690"/>
                  <a:pt x="2648148" y="1159690"/>
                </a:cubicBezTo>
                <a:close/>
                <a:moveTo>
                  <a:pt x="4093873" y="1127106"/>
                </a:moveTo>
                <a:cubicBezTo>
                  <a:pt x="4101181" y="1127106"/>
                  <a:pt x="4107107" y="1133027"/>
                  <a:pt x="4107107" y="1140346"/>
                </a:cubicBezTo>
                <a:cubicBezTo>
                  <a:pt x="4107107" y="1147653"/>
                  <a:pt x="4101181" y="1153581"/>
                  <a:pt x="4093873" y="1153581"/>
                </a:cubicBezTo>
                <a:cubicBezTo>
                  <a:pt x="4086562" y="1153581"/>
                  <a:pt x="4080636" y="1147653"/>
                  <a:pt x="4080636" y="1140346"/>
                </a:cubicBezTo>
                <a:cubicBezTo>
                  <a:pt x="4080636" y="1133027"/>
                  <a:pt x="4086562" y="1127106"/>
                  <a:pt x="4093873" y="1127106"/>
                </a:cubicBezTo>
                <a:close/>
                <a:moveTo>
                  <a:pt x="4586598" y="1109799"/>
                </a:moveTo>
                <a:cubicBezTo>
                  <a:pt x="4588638" y="1109799"/>
                  <a:pt x="4590671" y="1111835"/>
                  <a:pt x="4590671" y="1113871"/>
                </a:cubicBezTo>
                <a:cubicBezTo>
                  <a:pt x="4590671" y="1115907"/>
                  <a:pt x="4588638" y="1117944"/>
                  <a:pt x="4586598" y="1117944"/>
                </a:cubicBezTo>
                <a:cubicBezTo>
                  <a:pt x="4584560" y="1117944"/>
                  <a:pt x="4582523" y="1115907"/>
                  <a:pt x="4582523" y="1113871"/>
                </a:cubicBezTo>
                <a:cubicBezTo>
                  <a:pt x="4582523" y="1111835"/>
                  <a:pt x="4584560" y="1109799"/>
                  <a:pt x="4586598" y="1109799"/>
                </a:cubicBezTo>
                <a:close/>
                <a:moveTo>
                  <a:pt x="7513655" y="1097557"/>
                </a:moveTo>
                <a:cubicBezTo>
                  <a:pt x="7514673" y="1097557"/>
                  <a:pt x="7515692" y="1098575"/>
                  <a:pt x="7515692" y="1099593"/>
                </a:cubicBezTo>
                <a:cubicBezTo>
                  <a:pt x="7515692" y="1100612"/>
                  <a:pt x="7514673" y="1101630"/>
                  <a:pt x="7513655" y="1101630"/>
                </a:cubicBezTo>
                <a:cubicBezTo>
                  <a:pt x="7512637" y="1101630"/>
                  <a:pt x="7511619" y="1100612"/>
                  <a:pt x="7511619" y="1099593"/>
                </a:cubicBezTo>
                <a:cubicBezTo>
                  <a:pt x="7511619" y="1098575"/>
                  <a:pt x="7512637" y="1097557"/>
                  <a:pt x="7513655" y="1097557"/>
                </a:cubicBezTo>
                <a:close/>
                <a:moveTo>
                  <a:pt x="3753810" y="1095550"/>
                </a:moveTo>
                <a:cubicBezTo>
                  <a:pt x="3766026" y="1095550"/>
                  <a:pt x="3776207" y="1105731"/>
                  <a:pt x="3776207" y="1117946"/>
                </a:cubicBezTo>
                <a:cubicBezTo>
                  <a:pt x="3776207" y="1130164"/>
                  <a:pt x="3766026" y="1140347"/>
                  <a:pt x="3753810" y="1140347"/>
                </a:cubicBezTo>
                <a:cubicBezTo>
                  <a:pt x="3741592" y="1140347"/>
                  <a:pt x="3731412" y="1130164"/>
                  <a:pt x="3731412" y="1117946"/>
                </a:cubicBezTo>
                <a:cubicBezTo>
                  <a:pt x="3731412" y="1105731"/>
                  <a:pt x="3741592" y="1095550"/>
                  <a:pt x="3753810" y="1095550"/>
                </a:cubicBezTo>
                <a:close/>
                <a:moveTo>
                  <a:pt x="4764761" y="1095542"/>
                </a:moveTo>
                <a:cubicBezTo>
                  <a:pt x="4770871" y="1094525"/>
                  <a:pt x="4774946" y="1099616"/>
                  <a:pt x="4774946" y="1105725"/>
                </a:cubicBezTo>
                <a:cubicBezTo>
                  <a:pt x="4774946" y="1111831"/>
                  <a:pt x="4769852" y="1115903"/>
                  <a:pt x="4764761" y="1115903"/>
                </a:cubicBezTo>
                <a:cubicBezTo>
                  <a:pt x="4758654" y="1115903"/>
                  <a:pt x="4754580" y="1110815"/>
                  <a:pt x="4754580" y="1105725"/>
                </a:cubicBezTo>
                <a:cubicBezTo>
                  <a:pt x="4754580" y="1099616"/>
                  <a:pt x="4759672" y="1095542"/>
                  <a:pt x="4764761" y="1095542"/>
                </a:cubicBezTo>
                <a:close/>
                <a:moveTo>
                  <a:pt x="10431577" y="1092497"/>
                </a:moveTo>
                <a:cubicBezTo>
                  <a:pt x="10442776" y="1092497"/>
                  <a:pt x="10452957" y="1101657"/>
                  <a:pt x="10452957" y="1113876"/>
                </a:cubicBezTo>
                <a:cubicBezTo>
                  <a:pt x="10452957" y="1126092"/>
                  <a:pt x="10442776" y="1135254"/>
                  <a:pt x="10431577" y="1135254"/>
                </a:cubicBezTo>
                <a:cubicBezTo>
                  <a:pt x="10419360" y="1135254"/>
                  <a:pt x="10410197" y="1126092"/>
                  <a:pt x="10410197" y="1113876"/>
                </a:cubicBezTo>
                <a:cubicBezTo>
                  <a:pt x="10410197" y="1101657"/>
                  <a:pt x="10419360" y="1092497"/>
                  <a:pt x="10431577" y="1092497"/>
                </a:cubicBezTo>
                <a:close/>
                <a:moveTo>
                  <a:pt x="9323867" y="1089437"/>
                </a:moveTo>
                <a:cubicBezTo>
                  <a:pt x="9329976" y="1089437"/>
                  <a:pt x="9336084" y="1094529"/>
                  <a:pt x="9336084" y="1101655"/>
                </a:cubicBezTo>
                <a:cubicBezTo>
                  <a:pt x="9336084" y="1108781"/>
                  <a:pt x="9330993" y="1113872"/>
                  <a:pt x="9323867" y="1113872"/>
                </a:cubicBezTo>
                <a:cubicBezTo>
                  <a:pt x="9316740" y="1113872"/>
                  <a:pt x="9311649" y="1108781"/>
                  <a:pt x="9311649" y="1101655"/>
                </a:cubicBezTo>
                <a:cubicBezTo>
                  <a:pt x="9311649" y="1095547"/>
                  <a:pt x="9316740" y="1089437"/>
                  <a:pt x="9323867" y="1089437"/>
                </a:cubicBezTo>
                <a:close/>
                <a:moveTo>
                  <a:pt x="10601604" y="1085369"/>
                </a:moveTo>
                <a:cubicBezTo>
                  <a:pt x="10616876" y="1084351"/>
                  <a:pt x="10627057" y="1095550"/>
                  <a:pt x="10627057" y="1109804"/>
                </a:cubicBezTo>
                <a:cubicBezTo>
                  <a:pt x="10627057" y="1123038"/>
                  <a:pt x="10615857" y="1134235"/>
                  <a:pt x="10601604" y="1134235"/>
                </a:cubicBezTo>
                <a:cubicBezTo>
                  <a:pt x="10588368" y="1134235"/>
                  <a:pt x="10577169" y="1123038"/>
                  <a:pt x="10577169" y="1109804"/>
                </a:cubicBezTo>
                <a:cubicBezTo>
                  <a:pt x="10577169" y="1096569"/>
                  <a:pt x="10588368" y="1085369"/>
                  <a:pt x="10601604" y="1085369"/>
                </a:cubicBezTo>
                <a:close/>
                <a:moveTo>
                  <a:pt x="2304983" y="1076179"/>
                </a:moveTo>
                <a:cubicBezTo>
                  <a:pt x="2313128" y="1077197"/>
                  <a:pt x="2319236" y="1083306"/>
                  <a:pt x="2319236" y="1090433"/>
                </a:cubicBezTo>
                <a:cubicBezTo>
                  <a:pt x="2319236" y="1098577"/>
                  <a:pt x="2313128" y="1104686"/>
                  <a:pt x="2304983" y="1104686"/>
                </a:cubicBezTo>
                <a:cubicBezTo>
                  <a:pt x="2296839" y="1104686"/>
                  <a:pt x="2290730" y="1098577"/>
                  <a:pt x="2290730" y="1090433"/>
                </a:cubicBezTo>
                <a:cubicBezTo>
                  <a:pt x="2290730" y="1082287"/>
                  <a:pt x="2296839" y="1076179"/>
                  <a:pt x="2304983" y="1076179"/>
                </a:cubicBezTo>
                <a:close/>
                <a:moveTo>
                  <a:pt x="6644184" y="1061950"/>
                </a:moveTo>
                <a:cubicBezTo>
                  <a:pt x="6654365" y="1062968"/>
                  <a:pt x="6662511" y="1070095"/>
                  <a:pt x="6662511" y="1080276"/>
                </a:cubicBezTo>
                <a:cubicBezTo>
                  <a:pt x="6662511" y="1090458"/>
                  <a:pt x="6654365" y="1098602"/>
                  <a:pt x="6644184" y="1098602"/>
                </a:cubicBezTo>
                <a:cubicBezTo>
                  <a:pt x="6634003" y="1098602"/>
                  <a:pt x="6625858" y="1090458"/>
                  <a:pt x="6625858" y="1080276"/>
                </a:cubicBezTo>
                <a:cubicBezTo>
                  <a:pt x="6625858" y="1070095"/>
                  <a:pt x="6634003" y="1061950"/>
                  <a:pt x="6644184" y="1061950"/>
                </a:cubicBezTo>
                <a:close/>
                <a:moveTo>
                  <a:pt x="5034577" y="1060935"/>
                </a:moveTo>
                <a:cubicBezTo>
                  <a:pt x="5043736" y="1060935"/>
                  <a:pt x="5050867" y="1068061"/>
                  <a:pt x="5050867" y="1077224"/>
                </a:cubicBezTo>
                <a:cubicBezTo>
                  <a:pt x="5050867" y="1086387"/>
                  <a:pt x="5043736" y="1093513"/>
                  <a:pt x="5034577" y="1093513"/>
                </a:cubicBezTo>
                <a:cubicBezTo>
                  <a:pt x="5025416" y="1093513"/>
                  <a:pt x="5018293" y="1086387"/>
                  <a:pt x="5018293" y="1077224"/>
                </a:cubicBezTo>
                <a:cubicBezTo>
                  <a:pt x="5018293" y="1068061"/>
                  <a:pt x="5025416" y="1060935"/>
                  <a:pt x="5034577" y="1060935"/>
                </a:cubicBezTo>
                <a:close/>
                <a:moveTo>
                  <a:pt x="4292388" y="1051765"/>
                </a:moveTo>
                <a:cubicBezTo>
                  <a:pt x="4297476" y="1051765"/>
                  <a:pt x="4302574" y="1056856"/>
                  <a:pt x="4302574" y="1061946"/>
                </a:cubicBezTo>
                <a:cubicBezTo>
                  <a:pt x="4302574" y="1068055"/>
                  <a:pt x="4297476" y="1072127"/>
                  <a:pt x="4292388" y="1072127"/>
                </a:cubicBezTo>
                <a:cubicBezTo>
                  <a:pt x="4286289" y="1072127"/>
                  <a:pt x="4282213" y="1068055"/>
                  <a:pt x="4282213" y="1061946"/>
                </a:cubicBezTo>
                <a:cubicBezTo>
                  <a:pt x="4282213" y="1055838"/>
                  <a:pt x="4287298" y="1051765"/>
                  <a:pt x="4292388" y="1051765"/>
                </a:cubicBezTo>
                <a:close/>
                <a:moveTo>
                  <a:pt x="7710152" y="1027306"/>
                </a:moveTo>
                <a:cubicBezTo>
                  <a:pt x="7715242" y="1028324"/>
                  <a:pt x="7719315" y="1031378"/>
                  <a:pt x="7719315" y="1036469"/>
                </a:cubicBezTo>
                <a:cubicBezTo>
                  <a:pt x="7719315" y="1041561"/>
                  <a:pt x="7715242" y="1045633"/>
                  <a:pt x="7710152" y="1045633"/>
                </a:cubicBezTo>
                <a:cubicBezTo>
                  <a:pt x="7705061" y="1045633"/>
                  <a:pt x="7700989" y="1041561"/>
                  <a:pt x="7700989" y="1036469"/>
                </a:cubicBezTo>
                <a:cubicBezTo>
                  <a:pt x="7700989" y="1031378"/>
                  <a:pt x="7705061" y="1027306"/>
                  <a:pt x="7710152" y="1027306"/>
                </a:cubicBezTo>
                <a:close/>
                <a:moveTo>
                  <a:pt x="1374422" y="1019163"/>
                </a:moveTo>
                <a:cubicBezTo>
                  <a:pt x="1376458" y="1019163"/>
                  <a:pt x="1379512" y="1022217"/>
                  <a:pt x="1379512" y="1024254"/>
                </a:cubicBezTo>
                <a:cubicBezTo>
                  <a:pt x="1379512" y="1027308"/>
                  <a:pt x="1377476" y="1029344"/>
                  <a:pt x="1374422" y="1029344"/>
                </a:cubicBezTo>
                <a:cubicBezTo>
                  <a:pt x="1371367" y="1029344"/>
                  <a:pt x="1369331" y="1027308"/>
                  <a:pt x="1369331" y="1024254"/>
                </a:cubicBezTo>
                <a:cubicBezTo>
                  <a:pt x="1369331" y="1021199"/>
                  <a:pt x="1371367" y="1019163"/>
                  <a:pt x="1374422" y="1019163"/>
                </a:cubicBezTo>
                <a:close/>
                <a:moveTo>
                  <a:pt x="1313392" y="992716"/>
                </a:moveTo>
                <a:cubicBezTo>
                  <a:pt x="1326627" y="992716"/>
                  <a:pt x="1335789" y="1002897"/>
                  <a:pt x="1335789" y="1015116"/>
                </a:cubicBezTo>
                <a:cubicBezTo>
                  <a:pt x="1335789" y="1027333"/>
                  <a:pt x="1325608" y="1037514"/>
                  <a:pt x="1313392" y="1037514"/>
                </a:cubicBezTo>
                <a:cubicBezTo>
                  <a:pt x="1301174" y="1037514"/>
                  <a:pt x="1290993" y="1027333"/>
                  <a:pt x="1290993" y="1015116"/>
                </a:cubicBezTo>
                <a:cubicBezTo>
                  <a:pt x="1290993" y="1002897"/>
                  <a:pt x="1301174" y="992716"/>
                  <a:pt x="1313392" y="992716"/>
                </a:cubicBezTo>
                <a:close/>
                <a:moveTo>
                  <a:pt x="5232076" y="980492"/>
                </a:moveTo>
                <a:cubicBezTo>
                  <a:pt x="5237160" y="980492"/>
                  <a:pt x="5241226" y="984565"/>
                  <a:pt x="5241226" y="989655"/>
                </a:cubicBezTo>
                <a:cubicBezTo>
                  <a:pt x="5241226" y="994746"/>
                  <a:pt x="5237160" y="998818"/>
                  <a:pt x="5232076" y="998818"/>
                </a:cubicBezTo>
                <a:cubicBezTo>
                  <a:pt x="5226985" y="998818"/>
                  <a:pt x="5222909" y="994746"/>
                  <a:pt x="5222909" y="989655"/>
                </a:cubicBezTo>
                <a:cubicBezTo>
                  <a:pt x="5222909" y="984565"/>
                  <a:pt x="5226985" y="980492"/>
                  <a:pt x="5232076" y="980492"/>
                </a:cubicBezTo>
                <a:close/>
                <a:moveTo>
                  <a:pt x="7707098" y="969283"/>
                </a:moveTo>
                <a:cubicBezTo>
                  <a:pt x="7719315" y="969283"/>
                  <a:pt x="7729496" y="979464"/>
                  <a:pt x="7729496" y="991681"/>
                </a:cubicBezTo>
                <a:cubicBezTo>
                  <a:pt x="7729496" y="1003898"/>
                  <a:pt x="7719315" y="1014079"/>
                  <a:pt x="7707098" y="1014079"/>
                </a:cubicBezTo>
                <a:cubicBezTo>
                  <a:pt x="7694880" y="1014079"/>
                  <a:pt x="7684699" y="1003898"/>
                  <a:pt x="7684699" y="991681"/>
                </a:cubicBezTo>
                <a:cubicBezTo>
                  <a:pt x="7684699" y="979464"/>
                  <a:pt x="7694880" y="969283"/>
                  <a:pt x="7707098" y="969283"/>
                </a:cubicBezTo>
                <a:close/>
                <a:moveTo>
                  <a:pt x="2975991" y="968282"/>
                </a:moveTo>
                <a:cubicBezTo>
                  <a:pt x="2982098" y="967773"/>
                  <a:pt x="2987187" y="969809"/>
                  <a:pt x="2990748" y="973373"/>
                </a:cubicBezTo>
                <a:lnTo>
                  <a:pt x="2994348" y="982533"/>
                </a:lnTo>
                <a:lnTo>
                  <a:pt x="3001424" y="979477"/>
                </a:lnTo>
                <a:cubicBezTo>
                  <a:pt x="3010589" y="979477"/>
                  <a:pt x="3018736" y="987623"/>
                  <a:pt x="3018736" y="996786"/>
                </a:cubicBezTo>
                <a:cubicBezTo>
                  <a:pt x="3018736" y="1005948"/>
                  <a:pt x="3010589" y="1014093"/>
                  <a:pt x="3001424" y="1014093"/>
                </a:cubicBezTo>
                <a:cubicBezTo>
                  <a:pt x="2996334" y="1014093"/>
                  <a:pt x="2992008" y="1012057"/>
                  <a:pt x="2988955" y="1008875"/>
                </a:cubicBezTo>
                <a:lnTo>
                  <a:pt x="2986581" y="1002939"/>
                </a:lnTo>
                <a:lnTo>
                  <a:pt x="2975991" y="1006971"/>
                </a:lnTo>
                <a:cubicBezTo>
                  <a:pt x="2964795" y="1006971"/>
                  <a:pt x="2955628" y="997808"/>
                  <a:pt x="2955628" y="987627"/>
                </a:cubicBezTo>
                <a:lnTo>
                  <a:pt x="2956229" y="986235"/>
                </a:lnTo>
                <a:lnTo>
                  <a:pt x="2954541" y="984547"/>
                </a:lnTo>
                <a:lnTo>
                  <a:pt x="2958789" y="980299"/>
                </a:lnTo>
                <a:lnTo>
                  <a:pt x="2961612" y="973754"/>
                </a:lnTo>
                <a:cubicBezTo>
                  <a:pt x="2965303" y="970318"/>
                  <a:pt x="2970392" y="968282"/>
                  <a:pt x="2975991" y="968282"/>
                </a:cubicBezTo>
                <a:close/>
                <a:moveTo>
                  <a:pt x="11050593" y="929590"/>
                </a:moveTo>
                <a:cubicBezTo>
                  <a:pt x="11058737" y="929590"/>
                  <a:pt x="11065865" y="936716"/>
                  <a:pt x="11065865" y="944862"/>
                </a:cubicBezTo>
                <a:cubicBezTo>
                  <a:pt x="11065865" y="953007"/>
                  <a:pt x="11058737" y="960134"/>
                  <a:pt x="11050593" y="960134"/>
                </a:cubicBezTo>
                <a:cubicBezTo>
                  <a:pt x="11042447" y="960134"/>
                  <a:pt x="11035321" y="953007"/>
                  <a:pt x="11035321" y="944862"/>
                </a:cubicBezTo>
                <a:cubicBezTo>
                  <a:pt x="11035321" y="936716"/>
                  <a:pt x="11042447" y="929590"/>
                  <a:pt x="11050593" y="929590"/>
                </a:cubicBezTo>
                <a:close/>
                <a:moveTo>
                  <a:pt x="8596932" y="919404"/>
                </a:moveTo>
                <a:cubicBezTo>
                  <a:pt x="8606095" y="920422"/>
                  <a:pt x="8614240" y="927549"/>
                  <a:pt x="8614240" y="936711"/>
                </a:cubicBezTo>
                <a:cubicBezTo>
                  <a:pt x="8614240" y="945875"/>
                  <a:pt x="8606095" y="954021"/>
                  <a:pt x="8596932" y="954021"/>
                </a:cubicBezTo>
                <a:cubicBezTo>
                  <a:pt x="8587769" y="954021"/>
                  <a:pt x="8579624" y="946893"/>
                  <a:pt x="8579624" y="936711"/>
                </a:cubicBezTo>
                <a:cubicBezTo>
                  <a:pt x="8579624" y="927549"/>
                  <a:pt x="8586751" y="919404"/>
                  <a:pt x="8596932" y="919404"/>
                </a:cubicBezTo>
                <a:close/>
                <a:moveTo>
                  <a:pt x="5332854" y="906151"/>
                </a:moveTo>
                <a:cubicBezTo>
                  <a:pt x="5336928" y="906151"/>
                  <a:pt x="5339980" y="909205"/>
                  <a:pt x="5339980" y="913278"/>
                </a:cubicBezTo>
                <a:cubicBezTo>
                  <a:pt x="5339980" y="917350"/>
                  <a:pt x="5336928" y="920405"/>
                  <a:pt x="5332854" y="920405"/>
                </a:cubicBezTo>
                <a:cubicBezTo>
                  <a:pt x="5328781" y="920405"/>
                  <a:pt x="5325727" y="917350"/>
                  <a:pt x="5325727" y="913278"/>
                </a:cubicBezTo>
                <a:cubicBezTo>
                  <a:pt x="5325727" y="909205"/>
                  <a:pt x="5328781" y="906151"/>
                  <a:pt x="5332854" y="906151"/>
                </a:cubicBezTo>
                <a:close/>
                <a:moveTo>
                  <a:pt x="4459325" y="895988"/>
                </a:moveTo>
                <a:cubicBezTo>
                  <a:pt x="4465436" y="895988"/>
                  <a:pt x="4470526" y="901080"/>
                  <a:pt x="4470526" y="907188"/>
                </a:cubicBezTo>
                <a:cubicBezTo>
                  <a:pt x="4470526" y="913297"/>
                  <a:pt x="4465436" y="918387"/>
                  <a:pt x="4459325" y="918387"/>
                </a:cubicBezTo>
                <a:cubicBezTo>
                  <a:pt x="4453218" y="918387"/>
                  <a:pt x="4448126" y="913297"/>
                  <a:pt x="4448126" y="907188"/>
                </a:cubicBezTo>
                <a:cubicBezTo>
                  <a:pt x="4448126" y="901080"/>
                  <a:pt x="4453218" y="895988"/>
                  <a:pt x="4459325" y="895988"/>
                </a:cubicBezTo>
                <a:close/>
                <a:moveTo>
                  <a:pt x="7826218" y="856284"/>
                </a:moveTo>
                <a:cubicBezTo>
                  <a:pt x="7830290" y="856284"/>
                  <a:pt x="7834363" y="860356"/>
                  <a:pt x="7834363" y="864429"/>
                </a:cubicBezTo>
                <a:cubicBezTo>
                  <a:pt x="7834363" y="868502"/>
                  <a:pt x="7830290" y="872574"/>
                  <a:pt x="7826218" y="872574"/>
                </a:cubicBezTo>
                <a:cubicBezTo>
                  <a:pt x="7821127" y="872574"/>
                  <a:pt x="7818073" y="868502"/>
                  <a:pt x="7818073" y="864429"/>
                </a:cubicBezTo>
                <a:cubicBezTo>
                  <a:pt x="7818073" y="860356"/>
                  <a:pt x="7822145" y="856284"/>
                  <a:pt x="7826218" y="856284"/>
                </a:cubicBezTo>
                <a:close/>
                <a:moveTo>
                  <a:pt x="4359551" y="850180"/>
                </a:moveTo>
                <a:cubicBezTo>
                  <a:pt x="4376859" y="850180"/>
                  <a:pt x="4392132" y="864433"/>
                  <a:pt x="4392132" y="882760"/>
                </a:cubicBezTo>
                <a:cubicBezTo>
                  <a:pt x="4392132" y="901085"/>
                  <a:pt x="4376859" y="915339"/>
                  <a:pt x="4359551" y="915339"/>
                </a:cubicBezTo>
                <a:cubicBezTo>
                  <a:pt x="4341223" y="915339"/>
                  <a:pt x="4326968" y="901085"/>
                  <a:pt x="4326968" y="882760"/>
                </a:cubicBezTo>
                <a:cubicBezTo>
                  <a:pt x="4326968" y="864433"/>
                  <a:pt x="4342242" y="850180"/>
                  <a:pt x="4359551" y="850180"/>
                </a:cubicBezTo>
                <a:close/>
                <a:moveTo>
                  <a:pt x="1986347" y="813521"/>
                </a:moveTo>
                <a:cubicBezTo>
                  <a:pt x="1990420" y="812503"/>
                  <a:pt x="1993475" y="815558"/>
                  <a:pt x="1993475" y="819630"/>
                </a:cubicBezTo>
                <a:cubicBezTo>
                  <a:pt x="1993475" y="823703"/>
                  <a:pt x="1990420" y="826757"/>
                  <a:pt x="1986347" y="826757"/>
                </a:cubicBezTo>
                <a:cubicBezTo>
                  <a:pt x="1982274" y="826757"/>
                  <a:pt x="1979220" y="823703"/>
                  <a:pt x="1979220" y="819630"/>
                </a:cubicBezTo>
                <a:cubicBezTo>
                  <a:pt x="1979220" y="815558"/>
                  <a:pt x="1982274" y="813521"/>
                  <a:pt x="1986347" y="813521"/>
                </a:cubicBezTo>
                <a:close/>
                <a:moveTo>
                  <a:pt x="927522" y="812507"/>
                </a:moveTo>
                <a:cubicBezTo>
                  <a:pt x="932612" y="812507"/>
                  <a:pt x="935667" y="816580"/>
                  <a:pt x="935667" y="820652"/>
                </a:cubicBezTo>
                <a:cubicBezTo>
                  <a:pt x="935667" y="824725"/>
                  <a:pt x="931594" y="828797"/>
                  <a:pt x="927522" y="828797"/>
                </a:cubicBezTo>
                <a:cubicBezTo>
                  <a:pt x="923449" y="828797"/>
                  <a:pt x="919377" y="824725"/>
                  <a:pt x="919377" y="820652"/>
                </a:cubicBezTo>
                <a:cubicBezTo>
                  <a:pt x="919377" y="816580"/>
                  <a:pt x="923449" y="812507"/>
                  <a:pt x="927522" y="812507"/>
                </a:cubicBezTo>
                <a:close/>
                <a:moveTo>
                  <a:pt x="3198942" y="766688"/>
                </a:moveTo>
                <a:cubicBezTo>
                  <a:pt x="3212177" y="766688"/>
                  <a:pt x="3222358" y="776869"/>
                  <a:pt x="3222358" y="790105"/>
                </a:cubicBezTo>
                <a:cubicBezTo>
                  <a:pt x="3222358" y="803340"/>
                  <a:pt x="3212177" y="813521"/>
                  <a:pt x="3198942" y="813521"/>
                </a:cubicBezTo>
                <a:cubicBezTo>
                  <a:pt x="3185705" y="813521"/>
                  <a:pt x="3175523" y="803340"/>
                  <a:pt x="3175523" y="790105"/>
                </a:cubicBezTo>
                <a:cubicBezTo>
                  <a:pt x="3175523" y="777887"/>
                  <a:pt x="3185705" y="766688"/>
                  <a:pt x="3198942" y="766688"/>
                </a:cubicBezTo>
                <a:close/>
                <a:moveTo>
                  <a:pt x="994706" y="754471"/>
                </a:moveTo>
                <a:cubicBezTo>
                  <a:pt x="1004886" y="754471"/>
                  <a:pt x="1014049" y="762616"/>
                  <a:pt x="1014049" y="772797"/>
                </a:cubicBezTo>
                <a:cubicBezTo>
                  <a:pt x="1014049" y="782978"/>
                  <a:pt x="1005905" y="791123"/>
                  <a:pt x="994706" y="791123"/>
                </a:cubicBezTo>
                <a:cubicBezTo>
                  <a:pt x="984525" y="791123"/>
                  <a:pt x="975362" y="782978"/>
                  <a:pt x="975362" y="772797"/>
                </a:cubicBezTo>
                <a:cubicBezTo>
                  <a:pt x="975362" y="762616"/>
                  <a:pt x="983507" y="754471"/>
                  <a:pt x="994706" y="754471"/>
                </a:cubicBezTo>
                <a:close/>
                <a:moveTo>
                  <a:pt x="4060267" y="751418"/>
                </a:moveTo>
                <a:cubicBezTo>
                  <a:pt x="4064340" y="752436"/>
                  <a:pt x="4066377" y="754473"/>
                  <a:pt x="4066377" y="757527"/>
                </a:cubicBezTo>
                <a:cubicBezTo>
                  <a:pt x="4066377" y="760581"/>
                  <a:pt x="4064340" y="763636"/>
                  <a:pt x="4060267" y="763636"/>
                </a:cubicBezTo>
                <a:cubicBezTo>
                  <a:pt x="4057212" y="763636"/>
                  <a:pt x="4054157" y="761599"/>
                  <a:pt x="4054157" y="757527"/>
                </a:cubicBezTo>
                <a:cubicBezTo>
                  <a:pt x="4054157" y="754473"/>
                  <a:pt x="4057212" y="751418"/>
                  <a:pt x="4060267" y="751418"/>
                </a:cubicBezTo>
                <a:close/>
                <a:moveTo>
                  <a:pt x="1145336" y="742230"/>
                </a:moveTo>
                <a:cubicBezTo>
                  <a:pt x="1146354" y="742230"/>
                  <a:pt x="1148391" y="743248"/>
                  <a:pt x="1148391" y="745285"/>
                </a:cubicBezTo>
                <a:cubicBezTo>
                  <a:pt x="1148391" y="747321"/>
                  <a:pt x="1147373" y="748339"/>
                  <a:pt x="1145336" y="748339"/>
                </a:cubicBezTo>
                <a:cubicBezTo>
                  <a:pt x="1143300" y="748339"/>
                  <a:pt x="1142282" y="747321"/>
                  <a:pt x="1142282" y="745285"/>
                </a:cubicBezTo>
                <a:cubicBezTo>
                  <a:pt x="1142282" y="743248"/>
                  <a:pt x="1143300" y="742230"/>
                  <a:pt x="1145336" y="742230"/>
                </a:cubicBezTo>
                <a:close/>
                <a:moveTo>
                  <a:pt x="5388870" y="739199"/>
                </a:moveTo>
                <a:cubicBezTo>
                  <a:pt x="5399050" y="739199"/>
                  <a:pt x="5406181" y="747344"/>
                  <a:pt x="5406181" y="756506"/>
                </a:cubicBezTo>
                <a:cubicBezTo>
                  <a:pt x="5406181" y="766687"/>
                  <a:pt x="5398035" y="773814"/>
                  <a:pt x="5388870" y="773814"/>
                </a:cubicBezTo>
                <a:cubicBezTo>
                  <a:pt x="5378693" y="773814"/>
                  <a:pt x="5371564" y="765670"/>
                  <a:pt x="5371564" y="756506"/>
                </a:cubicBezTo>
                <a:cubicBezTo>
                  <a:pt x="5371564" y="746326"/>
                  <a:pt x="5379710" y="739199"/>
                  <a:pt x="5388870" y="739199"/>
                </a:cubicBezTo>
                <a:close/>
                <a:moveTo>
                  <a:pt x="11597322" y="735130"/>
                </a:moveTo>
                <a:cubicBezTo>
                  <a:pt x="11619721" y="736148"/>
                  <a:pt x="11638046" y="753456"/>
                  <a:pt x="11638046" y="775855"/>
                </a:cubicBezTo>
                <a:cubicBezTo>
                  <a:pt x="11638046" y="798253"/>
                  <a:pt x="11619721" y="816579"/>
                  <a:pt x="11597322" y="816579"/>
                </a:cubicBezTo>
                <a:cubicBezTo>
                  <a:pt x="11574924" y="816579"/>
                  <a:pt x="11556597" y="798253"/>
                  <a:pt x="11556597" y="775855"/>
                </a:cubicBezTo>
                <a:cubicBezTo>
                  <a:pt x="11556597" y="753456"/>
                  <a:pt x="11574924" y="735130"/>
                  <a:pt x="11597322" y="735130"/>
                </a:cubicBezTo>
                <a:close/>
                <a:moveTo>
                  <a:pt x="8627475" y="728007"/>
                </a:moveTo>
                <a:cubicBezTo>
                  <a:pt x="8640710" y="728007"/>
                  <a:pt x="8651909" y="739206"/>
                  <a:pt x="8651909" y="751424"/>
                </a:cubicBezTo>
                <a:cubicBezTo>
                  <a:pt x="8651909" y="764659"/>
                  <a:pt x="8640710" y="774840"/>
                  <a:pt x="8627475" y="774840"/>
                </a:cubicBezTo>
                <a:cubicBezTo>
                  <a:pt x="8614239" y="774840"/>
                  <a:pt x="8603040" y="764659"/>
                  <a:pt x="8603040" y="751424"/>
                </a:cubicBezTo>
                <a:cubicBezTo>
                  <a:pt x="8603040" y="738188"/>
                  <a:pt x="8614239" y="728007"/>
                  <a:pt x="8627475" y="728007"/>
                </a:cubicBezTo>
                <a:close/>
                <a:moveTo>
                  <a:pt x="172017" y="700487"/>
                </a:moveTo>
                <a:cubicBezTo>
                  <a:pt x="175071" y="700487"/>
                  <a:pt x="178125" y="703542"/>
                  <a:pt x="178125" y="706596"/>
                </a:cubicBezTo>
                <a:cubicBezTo>
                  <a:pt x="178125" y="709650"/>
                  <a:pt x="175071" y="712705"/>
                  <a:pt x="172017" y="712705"/>
                </a:cubicBezTo>
                <a:cubicBezTo>
                  <a:pt x="168962" y="712705"/>
                  <a:pt x="165908" y="709650"/>
                  <a:pt x="165908" y="706596"/>
                </a:cubicBezTo>
                <a:cubicBezTo>
                  <a:pt x="165908" y="703542"/>
                  <a:pt x="168962" y="700487"/>
                  <a:pt x="172017" y="700487"/>
                </a:cubicBezTo>
                <a:close/>
                <a:moveTo>
                  <a:pt x="2623699" y="688293"/>
                </a:moveTo>
                <a:cubicBezTo>
                  <a:pt x="2632862" y="688293"/>
                  <a:pt x="2639989" y="695420"/>
                  <a:pt x="2639989" y="704583"/>
                </a:cubicBezTo>
                <a:cubicBezTo>
                  <a:pt x="2639989" y="713746"/>
                  <a:pt x="2632862" y="719855"/>
                  <a:pt x="2623699" y="719855"/>
                </a:cubicBezTo>
                <a:cubicBezTo>
                  <a:pt x="2614535" y="719855"/>
                  <a:pt x="2607408" y="712728"/>
                  <a:pt x="2607408" y="704583"/>
                </a:cubicBezTo>
                <a:cubicBezTo>
                  <a:pt x="2607408" y="695420"/>
                  <a:pt x="2614535" y="688293"/>
                  <a:pt x="2623699" y="688293"/>
                </a:cubicBezTo>
                <a:close/>
                <a:moveTo>
                  <a:pt x="1419236" y="677084"/>
                </a:moveTo>
                <a:cubicBezTo>
                  <a:pt x="1428399" y="678102"/>
                  <a:pt x="1435526" y="684211"/>
                  <a:pt x="1435526" y="693374"/>
                </a:cubicBezTo>
                <a:cubicBezTo>
                  <a:pt x="1435526" y="702537"/>
                  <a:pt x="1428399" y="709664"/>
                  <a:pt x="1419236" y="709664"/>
                </a:cubicBezTo>
                <a:cubicBezTo>
                  <a:pt x="1410073" y="709664"/>
                  <a:pt x="1402946" y="702537"/>
                  <a:pt x="1402946" y="693374"/>
                </a:cubicBezTo>
                <a:cubicBezTo>
                  <a:pt x="1402946" y="684211"/>
                  <a:pt x="1410073" y="677084"/>
                  <a:pt x="1419236" y="677084"/>
                </a:cubicBezTo>
                <a:close/>
                <a:moveTo>
                  <a:pt x="221959" y="674041"/>
                </a:moveTo>
                <a:cubicBezTo>
                  <a:pt x="230104" y="674041"/>
                  <a:pt x="236212" y="680149"/>
                  <a:pt x="236212" y="688294"/>
                </a:cubicBezTo>
                <a:cubicBezTo>
                  <a:pt x="236212" y="695421"/>
                  <a:pt x="230104" y="702548"/>
                  <a:pt x="221959" y="702548"/>
                </a:cubicBezTo>
                <a:cubicBezTo>
                  <a:pt x="213814" y="702548"/>
                  <a:pt x="207705" y="696439"/>
                  <a:pt x="207705" y="688294"/>
                </a:cubicBezTo>
                <a:cubicBezTo>
                  <a:pt x="207705" y="681168"/>
                  <a:pt x="213814" y="674041"/>
                  <a:pt x="221959" y="674041"/>
                </a:cubicBezTo>
                <a:close/>
                <a:moveTo>
                  <a:pt x="2549321" y="666891"/>
                </a:moveTo>
                <a:cubicBezTo>
                  <a:pt x="2552375" y="666891"/>
                  <a:pt x="2555429" y="668927"/>
                  <a:pt x="2555429" y="673000"/>
                </a:cubicBezTo>
                <a:cubicBezTo>
                  <a:pt x="2555429" y="676054"/>
                  <a:pt x="2552375" y="679109"/>
                  <a:pt x="2549321" y="679109"/>
                </a:cubicBezTo>
                <a:cubicBezTo>
                  <a:pt x="2546266" y="679109"/>
                  <a:pt x="2543212" y="676054"/>
                  <a:pt x="2543212" y="673000"/>
                </a:cubicBezTo>
                <a:cubicBezTo>
                  <a:pt x="2543212" y="669945"/>
                  <a:pt x="2546266" y="666891"/>
                  <a:pt x="2549321" y="666891"/>
                </a:cubicBezTo>
                <a:close/>
                <a:moveTo>
                  <a:pt x="1138277" y="663865"/>
                </a:moveTo>
                <a:cubicBezTo>
                  <a:pt x="1143368" y="663865"/>
                  <a:pt x="1148458" y="667937"/>
                  <a:pt x="1148458" y="674046"/>
                </a:cubicBezTo>
                <a:cubicBezTo>
                  <a:pt x="1148458" y="680155"/>
                  <a:pt x="1143368" y="684227"/>
                  <a:pt x="1138277" y="684227"/>
                </a:cubicBezTo>
                <a:cubicBezTo>
                  <a:pt x="1132168" y="684227"/>
                  <a:pt x="1128096" y="679137"/>
                  <a:pt x="1128096" y="674046"/>
                </a:cubicBezTo>
                <a:cubicBezTo>
                  <a:pt x="1128096" y="667937"/>
                  <a:pt x="1133187" y="663865"/>
                  <a:pt x="1138277" y="663865"/>
                </a:cubicBezTo>
                <a:close/>
                <a:moveTo>
                  <a:pt x="4785103" y="656710"/>
                </a:moveTo>
                <a:cubicBezTo>
                  <a:pt x="4787140" y="656710"/>
                  <a:pt x="4789176" y="658746"/>
                  <a:pt x="4789176" y="660782"/>
                </a:cubicBezTo>
                <a:cubicBezTo>
                  <a:pt x="4789176" y="662819"/>
                  <a:pt x="4787140" y="664855"/>
                  <a:pt x="4785103" y="664855"/>
                </a:cubicBezTo>
                <a:cubicBezTo>
                  <a:pt x="4783067" y="664855"/>
                  <a:pt x="4781032" y="662819"/>
                  <a:pt x="4781032" y="660782"/>
                </a:cubicBezTo>
                <a:cubicBezTo>
                  <a:pt x="4781032" y="658746"/>
                  <a:pt x="4783067" y="656710"/>
                  <a:pt x="4785103" y="656710"/>
                </a:cubicBezTo>
                <a:close/>
                <a:moveTo>
                  <a:pt x="6443616" y="651641"/>
                </a:moveTo>
                <a:cubicBezTo>
                  <a:pt x="6450742" y="651641"/>
                  <a:pt x="6455832" y="656732"/>
                  <a:pt x="6455832" y="663859"/>
                </a:cubicBezTo>
                <a:cubicBezTo>
                  <a:pt x="6455832" y="670985"/>
                  <a:pt x="6450742" y="676076"/>
                  <a:pt x="6443616" y="676076"/>
                </a:cubicBezTo>
                <a:cubicBezTo>
                  <a:pt x="6436489" y="676076"/>
                  <a:pt x="6431398" y="670985"/>
                  <a:pt x="6431398" y="663859"/>
                </a:cubicBezTo>
                <a:cubicBezTo>
                  <a:pt x="6431398" y="656732"/>
                  <a:pt x="6436489" y="651641"/>
                  <a:pt x="6443616" y="651641"/>
                </a:cubicBezTo>
                <a:close/>
                <a:moveTo>
                  <a:pt x="3110366" y="648590"/>
                </a:moveTo>
                <a:cubicBezTo>
                  <a:pt x="3118511" y="648590"/>
                  <a:pt x="3124621" y="654698"/>
                  <a:pt x="3124621" y="662844"/>
                </a:cubicBezTo>
                <a:cubicBezTo>
                  <a:pt x="3124621" y="670988"/>
                  <a:pt x="3118511" y="677097"/>
                  <a:pt x="3110366" y="677097"/>
                </a:cubicBezTo>
                <a:cubicBezTo>
                  <a:pt x="3102224" y="677097"/>
                  <a:pt x="3096114" y="670988"/>
                  <a:pt x="3096114" y="662844"/>
                </a:cubicBezTo>
                <a:cubicBezTo>
                  <a:pt x="3096114" y="654698"/>
                  <a:pt x="3102224" y="648590"/>
                  <a:pt x="3110366" y="648590"/>
                </a:cubicBezTo>
                <a:close/>
                <a:moveTo>
                  <a:pt x="4397201" y="629220"/>
                </a:moveTo>
                <a:cubicBezTo>
                  <a:pt x="4399238" y="629220"/>
                  <a:pt x="4401274" y="631256"/>
                  <a:pt x="4401274" y="633293"/>
                </a:cubicBezTo>
                <a:cubicBezTo>
                  <a:pt x="4401274" y="635329"/>
                  <a:pt x="4399238" y="637365"/>
                  <a:pt x="4397201" y="637365"/>
                </a:cubicBezTo>
                <a:cubicBezTo>
                  <a:pt x="4395165" y="637365"/>
                  <a:pt x="4393129" y="635329"/>
                  <a:pt x="4393129" y="633293"/>
                </a:cubicBezTo>
                <a:cubicBezTo>
                  <a:pt x="4393129" y="631256"/>
                  <a:pt x="4395165" y="629220"/>
                  <a:pt x="4397201" y="629220"/>
                </a:cubicBezTo>
                <a:close/>
                <a:moveTo>
                  <a:pt x="743181" y="564060"/>
                </a:moveTo>
                <a:cubicBezTo>
                  <a:pt x="746235" y="564060"/>
                  <a:pt x="748271" y="566096"/>
                  <a:pt x="748271" y="568132"/>
                </a:cubicBezTo>
                <a:cubicBezTo>
                  <a:pt x="748271" y="570169"/>
                  <a:pt x="746235" y="572205"/>
                  <a:pt x="743181" y="572205"/>
                </a:cubicBezTo>
                <a:cubicBezTo>
                  <a:pt x="740125" y="572205"/>
                  <a:pt x="738090" y="570169"/>
                  <a:pt x="738090" y="568132"/>
                </a:cubicBezTo>
                <a:cubicBezTo>
                  <a:pt x="738090" y="566096"/>
                  <a:pt x="740125" y="564060"/>
                  <a:pt x="743181" y="564060"/>
                </a:cubicBezTo>
                <a:close/>
                <a:moveTo>
                  <a:pt x="5325756" y="552890"/>
                </a:moveTo>
                <a:cubicBezTo>
                  <a:pt x="5355285" y="552890"/>
                  <a:pt x="5378697" y="576306"/>
                  <a:pt x="5378697" y="604813"/>
                </a:cubicBezTo>
                <a:cubicBezTo>
                  <a:pt x="5378697" y="633320"/>
                  <a:pt x="5355285" y="656737"/>
                  <a:pt x="5325756" y="656737"/>
                </a:cubicBezTo>
                <a:cubicBezTo>
                  <a:pt x="5296228" y="656737"/>
                  <a:pt x="5272813" y="633320"/>
                  <a:pt x="5272813" y="604813"/>
                </a:cubicBezTo>
                <a:cubicBezTo>
                  <a:pt x="5272813" y="576306"/>
                  <a:pt x="5296228" y="552890"/>
                  <a:pt x="5325756" y="552890"/>
                </a:cubicBezTo>
                <a:close/>
                <a:moveTo>
                  <a:pt x="777848" y="531504"/>
                </a:moveTo>
                <a:cubicBezTo>
                  <a:pt x="788028" y="532522"/>
                  <a:pt x="797192" y="540667"/>
                  <a:pt x="797192" y="550848"/>
                </a:cubicBezTo>
                <a:cubicBezTo>
                  <a:pt x="797192" y="562048"/>
                  <a:pt x="788028" y="570192"/>
                  <a:pt x="777848" y="570192"/>
                </a:cubicBezTo>
                <a:cubicBezTo>
                  <a:pt x="766649" y="570192"/>
                  <a:pt x="758504" y="562048"/>
                  <a:pt x="758504" y="550848"/>
                </a:cubicBezTo>
                <a:cubicBezTo>
                  <a:pt x="758504" y="540667"/>
                  <a:pt x="767667" y="531504"/>
                  <a:pt x="777848" y="531504"/>
                </a:cubicBezTo>
                <a:close/>
                <a:moveTo>
                  <a:pt x="10168903" y="524376"/>
                </a:moveTo>
                <a:cubicBezTo>
                  <a:pt x="10172976" y="524376"/>
                  <a:pt x="10175013" y="527430"/>
                  <a:pt x="10175013" y="530485"/>
                </a:cubicBezTo>
                <a:cubicBezTo>
                  <a:pt x="10175013" y="533539"/>
                  <a:pt x="10171958" y="536594"/>
                  <a:pt x="10168903" y="536594"/>
                </a:cubicBezTo>
                <a:cubicBezTo>
                  <a:pt x="10165849" y="536594"/>
                  <a:pt x="10162795" y="533539"/>
                  <a:pt x="10162795" y="530485"/>
                </a:cubicBezTo>
                <a:cubicBezTo>
                  <a:pt x="10162795" y="527430"/>
                  <a:pt x="10165849" y="524376"/>
                  <a:pt x="10168903" y="524376"/>
                </a:cubicBezTo>
                <a:close/>
                <a:moveTo>
                  <a:pt x="6053676" y="522319"/>
                </a:moveTo>
                <a:cubicBezTo>
                  <a:pt x="6056730" y="522319"/>
                  <a:pt x="6058766" y="524355"/>
                  <a:pt x="6058766" y="527410"/>
                </a:cubicBezTo>
                <a:cubicBezTo>
                  <a:pt x="6058766" y="530464"/>
                  <a:pt x="6056730" y="532500"/>
                  <a:pt x="6053676" y="532500"/>
                </a:cubicBezTo>
                <a:cubicBezTo>
                  <a:pt x="6050621" y="532500"/>
                  <a:pt x="6048585" y="530464"/>
                  <a:pt x="6048585" y="527410"/>
                </a:cubicBezTo>
                <a:cubicBezTo>
                  <a:pt x="6048585" y="524355"/>
                  <a:pt x="6050621" y="522319"/>
                  <a:pt x="6053676" y="522319"/>
                </a:cubicBezTo>
                <a:close/>
                <a:moveTo>
                  <a:pt x="2166508" y="516210"/>
                </a:moveTo>
                <a:cubicBezTo>
                  <a:pt x="2167526" y="516210"/>
                  <a:pt x="2168544" y="516210"/>
                  <a:pt x="2168544" y="518246"/>
                </a:cubicBezTo>
                <a:cubicBezTo>
                  <a:pt x="2168544" y="519264"/>
                  <a:pt x="2167526" y="520282"/>
                  <a:pt x="2166508" y="520282"/>
                </a:cubicBezTo>
                <a:cubicBezTo>
                  <a:pt x="2165490" y="520282"/>
                  <a:pt x="2164472" y="519264"/>
                  <a:pt x="2164472" y="518246"/>
                </a:cubicBezTo>
                <a:cubicBezTo>
                  <a:pt x="2164472" y="517228"/>
                  <a:pt x="2165490" y="516210"/>
                  <a:pt x="2166508" y="516210"/>
                </a:cubicBezTo>
                <a:close/>
                <a:moveTo>
                  <a:pt x="8592859" y="508092"/>
                </a:moveTo>
                <a:cubicBezTo>
                  <a:pt x="8606094" y="508092"/>
                  <a:pt x="8617294" y="519292"/>
                  <a:pt x="8617294" y="532528"/>
                </a:cubicBezTo>
                <a:cubicBezTo>
                  <a:pt x="8617294" y="545762"/>
                  <a:pt x="8606094" y="556963"/>
                  <a:pt x="8592859" y="556963"/>
                </a:cubicBezTo>
                <a:cubicBezTo>
                  <a:pt x="8579624" y="556963"/>
                  <a:pt x="8568424" y="545762"/>
                  <a:pt x="8568424" y="532528"/>
                </a:cubicBezTo>
                <a:cubicBezTo>
                  <a:pt x="8568424" y="519292"/>
                  <a:pt x="8579624" y="508092"/>
                  <a:pt x="8592859" y="508092"/>
                </a:cubicBezTo>
                <a:close/>
                <a:moveTo>
                  <a:pt x="6066913" y="493836"/>
                </a:moveTo>
                <a:cubicBezTo>
                  <a:pt x="6074039" y="493836"/>
                  <a:pt x="6081166" y="499945"/>
                  <a:pt x="6081166" y="508090"/>
                </a:cubicBezTo>
                <a:cubicBezTo>
                  <a:pt x="6081166" y="516235"/>
                  <a:pt x="6075057" y="522343"/>
                  <a:pt x="6066913" y="522343"/>
                </a:cubicBezTo>
                <a:cubicBezTo>
                  <a:pt x="6058767" y="522343"/>
                  <a:pt x="6052659" y="516235"/>
                  <a:pt x="6052659" y="508090"/>
                </a:cubicBezTo>
                <a:cubicBezTo>
                  <a:pt x="6052659" y="499945"/>
                  <a:pt x="6058767" y="493836"/>
                  <a:pt x="6066913" y="493836"/>
                </a:cubicBezTo>
                <a:close/>
                <a:moveTo>
                  <a:pt x="6723597" y="480603"/>
                </a:moveTo>
                <a:cubicBezTo>
                  <a:pt x="6734796" y="480603"/>
                  <a:pt x="6743960" y="489766"/>
                  <a:pt x="6743960" y="500965"/>
                </a:cubicBezTo>
                <a:cubicBezTo>
                  <a:pt x="6743960" y="512164"/>
                  <a:pt x="6734796" y="521329"/>
                  <a:pt x="6723597" y="521329"/>
                </a:cubicBezTo>
                <a:cubicBezTo>
                  <a:pt x="6712398" y="521329"/>
                  <a:pt x="6703235" y="512164"/>
                  <a:pt x="6703235" y="500965"/>
                </a:cubicBezTo>
                <a:cubicBezTo>
                  <a:pt x="6703235" y="489766"/>
                  <a:pt x="6712398" y="480603"/>
                  <a:pt x="6723597" y="480603"/>
                </a:cubicBezTo>
                <a:close/>
                <a:moveTo>
                  <a:pt x="10992560" y="476531"/>
                </a:moveTo>
                <a:cubicBezTo>
                  <a:pt x="10995614" y="476531"/>
                  <a:pt x="10997650" y="478567"/>
                  <a:pt x="10997650" y="481622"/>
                </a:cubicBezTo>
                <a:cubicBezTo>
                  <a:pt x="10997650" y="484676"/>
                  <a:pt x="10995614" y="486712"/>
                  <a:pt x="10992560" y="486712"/>
                </a:cubicBezTo>
                <a:cubicBezTo>
                  <a:pt x="10989506" y="486712"/>
                  <a:pt x="10987469" y="484676"/>
                  <a:pt x="10987469" y="481622"/>
                </a:cubicBezTo>
                <a:cubicBezTo>
                  <a:pt x="10987469" y="478567"/>
                  <a:pt x="10989506" y="476531"/>
                  <a:pt x="10992560" y="476531"/>
                </a:cubicBezTo>
                <a:close/>
                <a:moveTo>
                  <a:pt x="3592921" y="475498"/>
                </a:moveTo>
                <a:cubicBezTo>
                  <a:pt x="3641788" y="475498"/>
                  <a:pt x="3681491" y="515204"/>
                  <a:pt x="3681491" y="563056"/>
                </a:cubicBezTo>
                <a:cubicBezTo>
                  <a:pt x="3681491" y="611926"/>
                  <a:pt x="3641788" y="650613"/>
                  <a:pt x="3592921" y="650613"/>
                </a:cubicBezTo>
                <a:cubicBezTo>
                  <a:pt x="3544054" y="650613"/>
                  <a:pt x="3504350" y="610906"/>
                  <a:pt x="3504350" y="563056"/>
                </a:cubicBezTo>
                <a:cubicBezTo>
                  <a:pt x="3504350" y="514186"/>
                  <a:pt x="3544054" y="475498"/>
                  <a:pt x="3592921" y="475498"/>
                </a:cubicBezTo>
                <a:close/>
                <a:moveTo>
                  <a:pt x="4326963" y="471433"/>
                </a:moveTo>
                <a:cubicBezTo>
                  <a:pt x="4337144" y="471433"/>
                  <a:pt x="4346306" y="480596"/>
                  <a:pt x="4346306" y="490777"/>
                </a:cubicBezTo>
                <a:cubicBezTo>
                  <a:pt x="4346306" y="500959"/>
                  <a:pt x="4338162" y="510122"/>
                  <a:pt x="4326963" y="510122"/>
                </a:cubicBezTo>
                <a:cubicBezTo>
                  <a:pt x="4316781" y="510122"/>
                  <a:pt x="4307663" y="501977"/>
                  <a:pt x="4307663" y="490777"/>
                </a:cubicBezTo>
                <a:cubicBezTo>
                  <a:pt x="4307663" y="480596"/>
                  <a:pt x="4315762" y="471433"/>
                  <a:pt x="4326963" y="471433"/>
                </a:cubicBezTo>
                <a:close/>
                <a:moveTo>
                  <a:pt x="427563" y="469375"/>
                </a:moveTo>
                <a:cubicBezTo>
                  <a:pt x="427563" y="469375"/>
                  <a:pt x="428581" y="470393"/>
                  <a:pt x="428581" y="470393"/>
                </a:cubicBezTo>
                <a:cubicBezTo>
                  <a:pt x="428581" y="471411"/>
                  <a:pt x="427563" y="471411"/>
                  <a:pt x="427563" y="471411"/>
                </a:cubicBezTo>
                <a:cubicBezTo>
                  <a:pt x="426545" y="471411"/>
                  <a:pt x="426545" y="470393"/>
                  <a:pt x="426545" y="470393"/>
                </a:cubicBezTo>
                <a:cubicBezTo>
                  <a:pt x="426545" y="469375"/>
                  <a:pt x="427563" y="469375"/>
                  <a:pt x="427563" y="469375"/>
                </a:cubicBezTo>
                <a:close/>
                <a:moveTo>
                  <a:pt x="2938242" y="457159"/>
                </a:moveTo>
                <a:cubicBezTo>
                  <a:pt x="2942314" y="457159"/>
                  <a:pt x="2944351" y="459195"/>
                  <a:pt x="2944351" y="462250"/>
                </a:cubicBezTo>
                <a:cubicBezTo>
                  <a:pt x="2944351" y="465304"/>
                  <a:pt x="2942314" y="467340"/>
                  <a:pt x="2938242" y="467340"/>
                </a:cubicBezTo>
                <a:cubicBezTo>
                  <a:pt x="2935187" y="467340"/>
                  <a:pt x="2932133" y="465304"/>
                  <a:pt x="2932133" y="462250"/>
                </a:cubicBezTo>
                <a:cubicBezTo>
                  <a:pt x="2932133" y="459195"/>
                  <a:pt x="2934169" y="457159"/>
                  <a:pt x="2938242" y="457159"/>
                </a:cubicBezTo>
                <a:close/>
                <a:moveTo>
                  <a:pt x="2512732" y="403224"/>
                </a:moveTo>
                <a:cubicBezTo>
                  <a:pt x="2515786" y="403224"/>
                  <a:pt x="2518840" y="406278"/>
                  <a:pt x="2518840" y="409333"/>
                </a:cubicBezTo>
                <a:cubicBezTo>
                  <a:pt x="2518840" y="412387"/>
                  <a:pt x="2516804" y="415441"/>
                  <a:pt x="2512732" y="415441"/>
                </a:cubicBezTo>
                <a:cubicBezTo>
                  <a:pt x="2509677" y="415441"/>
                  <a:pt x="2506624" y="413405"/>
                  <a:pt x="2506624" y="409333"/>
                </a:cubicBezTo>
                <a:cubicBezTo>
                  <a:pt x="2506624" y="406278"/>
                  <a:pt x="2508660" y="403224"/>
                  <a:pt x="2512732" y="403224"/>
                </a:cubicBezTo>
                <a:close/>
                <a:moveTo>
                  <a:pt x="5816456" y="403200"/>
                </a:moveTo>
                <a:cubicBezTo>
                  <a:pt x="5821546" y="403200"/>
                  <a:pt x="5825619" y="407272"/>
                  <a:pt x="5825619" y="412363"/>
                </a:cubicBezTo>
                <a:cubicBezTo>
                  <a:pt x="5825619" y="417454"/>
                  <a:pt x="5821546" y="421526"/>
                  <a:pt x="5816456" y="421526"/>
                </a:cubicBezTo>
                <a:cubicBezTo>
                  <a:pt x="5811365" y="421526"/>
                  <a:pt x="5807293" y="417454"/>
                  <a:pt x="5807293" y="412363"/>
                </a:cubicBezTo>
                <a:cubicBezTo>
                  <a:pt x="5807293" y="407272"/>
                  <a:pt x="5811365" y="403200"/>
                  <a:pt x="5816456" y="403200"/>
                </a:cubicBezTo>
                <a:close/>
                <a:moveTo>
                  <a:pt x="8714015" y="402208"/>
                </a:moveTo>
                <a:cubicBezTo>
                  <a:pt x="8719106" y="402208"/>
                  <a:pt x="8722160" y="406280"/>
                  <a:pt x="8722160" y="410353"/>
                </a:cubicBezTo>
                <a:cubicBezTo>
                  <a:pt x="8722160" y="414426"/>
                  <a:pt x="8718088" y="418498"/>
                  <a:pt x="8714015" y="418498"/>
                </a:cubicBezTo>
                <a:cubicBezTo>
                  <a:pt x="8709943" y="418498"/>
                  <a:pt x="8705870" y="414426"/>
                  <a:pt x="8705870" y="410353"/>
                </a:cubicBezTo>
                <a:cubicBezTo>
                  <a:pt x="8705870" y="406280"/>
                  <a:pt x="8709943" y="402208"/>
                  <a:pt x="8714015" y="402208"/>
                </a:cubicBezTo>
                <a:close/>
                <a:moveTo>
                  <a:pt x="9278052" y="383876"/>
                </a:moveTo>
                <a:cubicBezTo>
                  <a:pt x="9279070" y="383876"/>
                  <a:pt x="9279070" y="384894"/>
                  <a:pt x="9279070" y="384894"/>
                </a:cubicBezTo>
                <a:cubicBezTo>
                  <a:pt x="9279070" y="385912"/>
                  <a:pt x="9278052" y="385912"/>
                  <a:pt x="9278052" y="385912"/>
                </a:cubicBezTo>
                <a:cubicBezTo>
                  <a:pt x="9277034" y="385912"/>
                  <a:pt x="9277034" y="384894"/>
                  <a:pt x="9277034" y="384894"/>
                </a:cubicBezTo>
                <a:cubicBezTo>
                  <a:pt x="9277034" y="383876"/>
                  <a:pt x="9278052" y="383876"/>
                  <a:pt x="9278052" y="383876"/>
                </a:cubicBezTo>
                <a:close/>
                <a:moveTo>
                  <a:pt x="8419779" y="378786"/>
                </a:moveTo>
                <a:cubicBezTo>
                  <a:pt x="8426906" y="378786"/>
                  <a:pt x="8434033" y="384894"/>
                  <a:pt x="8434033" y="393040"/>
                </a:cubicBezTo>
                <a:cubicBezTo>
                  <a:pt x="8434033" y="401184"/>
                  <a:pt x="8427924" y="407293"/>
                  <a:pt x="8419779" y="407293"/>
                </a:cubicBezTo>
                <a:cubicBezTo>
                  <a:pt x="8411634" y="407293"/>
                  <a:pt x="8405525" y="401184"/>
                  <a:pt x="8405525" y="393040"/>
                </a:cubicBezTo>
                <a:cubicBezTo>
                  <a:pt x="8405525" y="384894"/>
                  <a:pt x="8411634" y="378786"/>
                  <a:pt x="8419779" y="378786"/>
                </a:cubicBezTo>
                <a:close/>
                <a:moveTo>
                  <a:pt x="4043916" y="366546"/>
                </a:moveTo>
                <a:cubicBezTo>
                  <a:pt x="4053080" y="366546"/>
                  <a:pt x="4059189" y="372655"/>
                  <a:pt x="4059189" y="381818"/>
                </a:cubicBezTo>
                <a:cubicBezTo>
                  <a:pt x="4059189" y="389963"/>
                  <a:pt x="4052062" y="397090"/>
                  <a:pt x="4043916" y="397090"/>
                </a:cubicBezTo>
                <a:cubicBezTo>
                  <a:pt x="4035771" y="397090"/>
                  <a:pt x="4028645" y="389963"/>
                  <a:pt x="4028645" y="381818"/>
                </a:cubicBezTo>
                <a:cubicBezTo>
                  <a:pt x="4028645" y="373673"/>
                  <a:pt x="4035771" y="366546"/>
                  <a:pt x="4043916" y="366546"/>
                </a:cubicBezTo>
                <a:close/>
                <a:moveTo>
                  <a:pt x="5531384" y="355348"/>
                </a:moveTo>
                <a:cubicBezTo>
                  <a:pt x="5540547" y="355348"/>
                  <a:pt x="5548692" y="363493"/>
                  <a:pt x="5548692" y="372656"/>
                </a:cubicBezTo>
                <a:cubicBezTo>
                  <a:pt x="5548692" y="381819"/>
                  <a:pt x="5540547" y="389964"/>
                  <a:pt x="5531384" y="389964"/>
                </a:cubicBezTo>
                <a:cubicBezTo>
                  <a:pt x="5522221" y="389964"/>
                  <a:pt x="5514076" y="381819"/>
                  <a:pt x="5514076" y="372656"/>
                </a:cubicBezTo>
                <a:cubicBezTo>
                  <a:pt x="5514076" y="363493"/>
                  <a:pt x="5522221" y="355348"/>
                  <a:pt x="5531384" y="355348"/>
                </a:cubicBezTo>
                <a:close/>
                <a:moveTo>
                  <a:pt x="6608550" y="325823"/>
                </a:moveTo>
                <a:cubicBezTo>
                  <a:pt x="6611604" y="325823"/>
                  <a:pt x="6613640" y="327859"/>
                  <a:pt x="6613640" y="330914"/>
                </a:cubicBezTo>
                <a:cubicBezTo>
                  <a:pt x="6613640" y="333968"/>
                  <a:pt x="6611604" y="336004"/>
                  <a:pt x="6608550" y="336004"/>
                </a:cubicBezTo>
                <a:cubicBezTo>
                  <a:pt x="6605495" y="336004"/>
                  <a:pt x="6603459" y="333968"/>
                  <a:pt x="6603459" y="330914"/>
                </a:cubicBezTo>
                <a:cubicBezTo>
                  <a:pt x="6603459" y="327859"/>
                  <a:pt x="6605495" y="325823"/>
                  <a:pt x="6608550" y="325823"/>
                </a:cubicBezTo>
                <a:close/>
                <a:moveTo>
                  <a:pt x="7003580" y="314648"/>
                </a:moveTo>
                <a:cubicBezTo>
                  <a:pt x="7010706" y="314648"/>
                  <a:pt x="7015796" y="319739"/>
                  <a:pt x="7015796" y="325847"/>
                </a:cubicBezTo>
                <a:cubicBezTo>
                  <a:pt x="7015796" y="331956"/>
                  <a:pt x="7010706" y="337047"/>
                  <a:pt x="7003580" y="337047"/>
                </a:cubicBezTo>
                <a:cubicBezTo>
                  <a:pt x="6997470" y="337047"/>
                  <a:pt x="6991362" y="331956"/>
                  <a:pt x="6991362" y="325847"/>
                </a:cubicBezTo>
                <a:cubicBezTo>
                  <a:pt x="6991362" y="319739"/>
                  <a:pt x="6996453" y="314648"/>
                  <a:pt x="7003580" y="314648"/>
                </a:cubicBezTo>
                <a:close/>
                <a:moveTo>
                  <a:pt x="4121368" y="295307"/>
                </a:moveTo>
                <a:cubicBezTo>
                  <a:pt x="4130532" y="295307"/>
                  <a:pt x="4136640" y="301416"/>
                  <a:pt x="4136640" y="309561"/>
                </a:cubicBezTo>
                <a:cubicBezTo>
                  <a:pt x="4136640" y="317706"/>
                  <a:pt x="4129514" y="323814"/>
                  <a:pt x="4121368" y="323814"/>
                </a:cubicBezTo>
                <a:cubicBezTo>
                  <a:pt x="4113225" y="323814"/>
                  <a:pt x="4106095" y="317706"/>
                  <a:pt x="4106095" y="309561"/>
                </a:cubicBezTo>
                <a:cubicBezTo>
                  <a:pt x="4106095" y="301416"/>
                  <a:pt x="4112206" y="295307"/>
                  <a:pt x="4121368" y="295307"/>
                </a:cubicBezTo>
                <a:close/>
                <a:moveTo>
                  <a:pt x="5311470" y="293243"/>
                </a:moveTo>
                <a:cubicBezTo>
                  <a:pt x="5316562" y="293243"/>
                  <a:pt x="5320634" y="297316"/>
                  <a:pt x="5320634" y="302406"/>
                </a:cubicBezTo>
                <a:cubicBezTo>
                  <a:pt x="5320634" y="307497"/>
                  <a:pt x="5316562" y="311569"/>
                  <a:pt x="5311470" y="311569"/>
                </a:cubicBezTo>
                <a:cubicBezTo>
                  <a:pt x="5306380" y="311569"/>
                  <a:pt x="5302308" y="307497"/>
                  <a:pt x="5302308" y="302406"/>
                </a:cubicBezTo>
                <a:cubicBezTo>
                  <a:pt x="5302308" y="297316"/>
                  <a:pt x="5306380" y="293243"/>
                  <a:pt x="5311470" y="293243"/>
                </a:cubicBezTo>
                <a:close/>
                <a:moveTo>
                  <a:pt x="9786092" y="292250"/>
                </a:moveTo>
                <a:cubicBezTo>
                  <a:pt x="9795255" y="292250"/>
                  <a:pt x="9802382" y="299377"/>
                  <a:pt x="9802382" y="308540"/>
                </a:cubicBezTo>
                <a:cubicBezTo>
                  <a:pt x="9802382" y="317703"/>
                  <a:pt x="9795255" y="324830"/>
                  <a:pt x="9786092" y="324830"/>
                </a:cubicBezTo>
                <a:cubicBezTo>
                  <a:pt x="9776929" y="324830"/>
                  <a:pt x="9769802" y="317703"/>
                  <a:pt x="9769802" y="308540"/>
                </a:cubicBezTo>
                <a:cubicBezTo>
                  <a:pt x="9769802" y="299377"/>
                  <a:pt x="9776929" y="292250"/>
                  <a:pt x="9786092" y="292250"/>
                </a:cubicBezTo>
                <a:close/>
                <a:moveTo>
                  <a:pt x="9236309" y="271884"/>
                </a:moveTo>
                <a:cubicBezTo>
                  <a:pt x="9243436" y="271884"/>
                  <a:pt x="9249545" y="277992"/>
                  <a:pt x="9249545" y="285119"/>
                </a:cubicBezTo>
                <a:cubicBezTo>
                  <a:pt x="9249545" y="292246"/>
                  <a:pt x="9243436" y="298355"/>
                  <a:pt x="9236309" y="298355"/>
                </a:cubicBezTo>
                <a:cubicBezTo>
                  <a:pt x="9229182" y="298355"/>
                  <a:pt x="9223074" y="292246"/>
                  <a:pt x="9223074" y="285119"/>
                </a:cubicBezTo>
                <a:cubicBezTo>
                  <a:pt x="9223074" y="277992"/>
                  <a:pt x="9229182" y="271884"/>
                  <a:pt x="9236309" y="271884"/>
                </a:cubicBezTo>
                <a:close/>
                <a:moveTo>
                  <a:pt x="1991444" y="266797"/>
                </a:moveTo>
                <a:cubicBezTo>
                  <a:pt x="1995516" y="266797"/>
                  <a:pt x="1998572" y="269851"/>
                  <a:pt x="1998572" y="273924"/>
                </a:cubicBezTo>
                <a:cubicBezTo>
                  <a:pt x="1998572" y="277996"/>
                  <a:pt x="1995516" y="281051"/>
                  <a:pt x="1991444" y="281051"/>
                </a:cubicBezTo>
                <a:cubicBezTo>
                  <a:pt x="1987370" y="281051"/>
                  <a:pt x="1984317" y="277996"/>
                  <a:pt x="1984317" y="273924"/>
                </a:cubicBezTo>
                <a:cubicBezTo>
                  <a:pt x="1984317" y="269851"/>
                  <a:pt x="1987370" y="266797"/>
                  <a:pt x="1991444" y="266797"/>
                </a:cubicBezTo>
                <a:close/>
                <a:moveTo>
                  <a:pt x="8223283" y="262699"/>
                </a:moveTo>
                <a:cubicBezTo>
                  <a:pt x="8225320" y="262699"/>
                  <a:pt x="8226337" y="263717"/>
                  <a:pt x="8226337" y="265754"/>
                </a:cubicBezTo>
                <a:cubicBezTo>
                  <a:pt x="8226337" y="266772"/>
                  <a:pt x="8225320" y="268808"/>
                  <a:pt x="8223283" y="268808"/>
                </a:cubicBezTo>
                <a:cubicBezTo>
                  <a:pt x="8222265" y="268808"/>
                  <a:pt x="8220229" y="267790"/>
                  <a:pt x="8220229" y="265754"/>
                </a:cubicBezTo>
                <a:cubicBezTo>
                  <a:pt x="8220229" y="263717"/>
                  <a:pt x="8221247" y="262699"/>
                  <a:pt x="8223283" y="262699"/>
                </a:cubicBezTo>
                <a:close/>
                <a:moveTo>
                  <a:pt x="3759863" y="253535"/>
                </a:moveTo>
                <a:cubicBezTo>
                  <a:pt x="3762916" y="253535"/>
                  <a:pt x="3764952" y="255571"/>
                  <a:pt x="3764952" y="258626"/>
                </a:cubicBezTo>
                <a:cubicBezTo>
                  <a:pt x="3764952" y="261680"/>
                  <a:pt x="3762916" y="263716"/>
                  <a:pt x="3759863" y="263716"/>
                </a:cubicBezTo>
                <a:cubicBezTo>
                  <a:pt x="3756807" y="263716"/>
                  <a:pt x="3754772" y="261680"/>
                  <a:pt x="3754772" y="258626"/>
                </a:cubicBezTo>
                <a:cubicBezTo>
                  <a:pt x="3754772" y="255571"/>
                  <a:pt x="3756807" y="253535"/>
                  <a:pt x="3759863" y="253535"/>
                </a:cubicBezTo>
                <a:close/>
                <a:moveTo>
                  <a:pt x="7655174" y="243355"/>
                </a:moveTo>
                <a:cubicBezTo>
                  <a:pt x="7656192" y="244373"/>
                  <a:pt x="7658228" y="245391"/>
                  <a:pt x="7658228" y="246410"/>
                </a:cubicBezTo>
                <a:cubicBezTo>
                  <a:pt x="7658228" y="247427"/>
                  <a:pt x="7657210" y="249464"/>
                  <a:pt x="7655174" y="249464"/>
                </a:cubicBezTo>
                <a:cubicBezTo>
                  <a:pt x="7654155" y="249464"/>
                  <a:pt x="7652119" y="248446"/>
                  <a:pt x="7652119" y="246410"/>
                </a:cubicBezTo>
                <a:cubicBezTo>
                  <a:pt x="7652119" y="245391"/>
                  <a:pt x="7653137" y="243355"/>
                  <a:pt x="7655174" y="243355"/>
                </a:cubicBezTo>
                <a:close/>
                <a:moveTo>
                  <a:pt x="1998518" y="237245"/>
                </a:moveTo>
                <a:cubicBezTo>
                  <a:pt x="2003609" y="237245"/>
                  <a:pt x="2007681" y="241318"/>
                  <a:pt x="2007681" y="246408"/>
                </a:cubicBezTo>
                <a:cubicBezTo>
                  <a:pt x="2007681" y="251499"/>
                  <a:pt x="2003609" y="255571"/>
                  <a:pt x="1998518" y="255571"/>
                </a:cubicBezTo>
                <a:cubicBezTo>
                  <a:pt x="1993428" y="255571"/>
                  <a:pt x="1989355" y="251499"/>
                  <a:pt x="1989355" y="246408"/>
                </a:cubicBezTo>
                <a:cubicBezTo>
                  <a:pt x="1989355" y="241318"/>
                  <a:pt x="1993428" y="237245"/>
                  <a:pt x="1998518" y="237245"/>
                </a:cubicBezTo>
                <a:close/>
                <a:moveTo>
                  <a:pt x="1157580" y="234204"/>
                </a:moveTo>
                <a:cubicBezTo>
                  <a:pt x="1177943" y="233186"/>
                  <a:pt x="1195251" y="250494"/>
                  <a:pt x="1195251" y="270856"/>
                </a:cubicBezTo>
                <a:cubicBezTo>
                  <a:pt x="1195251" y="291218"/>
                  <a:pt x="1178961" y="307508"/>
                  <a:pt x="1157580" y="307508"/>
                </a:cubicBezTo>
                <a:cubicBezTo>
                  <a:pt x="1137218" y="307508"/>
                  <a:pt x="1119910" y="291218"/>
                  <a:pt x="1119910" y="270856"/>
                </a:cubicBezTo>
                <a:cubicBezTo>
                  <a:pt x="1119910" y="250494"/>
                  <a:pt x="1136200" y="234204"/>
                  <a:pt x="1157580" y="234204"/>
                </a:cubicBezTo>
                <a:close/>
                <a:moveTo>
                  <a:pt x="961058" y="233172"/>
                </a:moveTo>
                <a:cubicBezTo>
                  <a:pt x="979384" y="233172"/>
                  <a:pt x="993637" y="247426"/>
                  <a:pt x="993637" y="265752"/>
                </a:cubicBezTo>
                <a:cubicBezTo>
                  <a:pt x="993637" y="283060"/>
                  <a:pt x="979384" y="297314"/>
                  <a:pt x="961058" y="297314"/>
                </a:cubicBezTo>
                <a:cubicBezTo>
                  <a:pt x="942732" y="297314"/>
                  <a:pt x="928478" y="283060"/>
                  <a:pt x="928478" y="265752"/>
                </a:cubicBezTo>
                <a:cubicBezTo>
                  <a:pt x="928478" y="248444"/>
                  <a:pt x="942732" y="233172"/>
                  <a:pt x="961058" y="233172"/>
                </a:cubicBezTo>
                <a:close/>
                <a:moveTo>
                  <a:pt x="171076" y="227096"/>
                </a:moveTo>
                <a:cubicBezTo>
                  <a:pt x="173114" y="227096"/>
                  <a:pt x="174131" y="229132"/>
                  <a:pt x="174131" y="230151"/>
                </a:cubicBezTo>
                <a:cubicBezTo>
                  <a:pt x="174131" y="232186"/>
                  <a:pt x="173114" y="233205"/>
                  <a:pt x="171076" y="233205"/>
                </a:cubicBezTo>
                <a:cubicBezTo>
                  <a:pt x="169040" y="233205"/>
                  <a:pt x="168023" y="232186"/>
                  <a:pt x="168023" y="230151"/>
                </a:cubicBezTo>
                <a:cubicBezTo>
                  <a:pt x="168023" y="228113"/>
                  <a:pt x="169040" y="227096"/>
                  <a:pt x="171076" y="227096"/>
                </a:cubicBezTo>
                <a:close/>
                <a:moveTo>
                  <a:pt x="1620797" y="211791"/>
                </a:moveTo>
                <a:cubicBezTo>
                  <a:pt x="1626906" y="212809"/>
                  <a:pt x="1630978" y="216882"/>
                  <a:pt x="1630978" y="221973"/>
                </a:cubicBezTo>
                <a:cubicBezTo>
                  <a:pt x="1630978" y="227064"/>
                  <a:pt x="1626906" y="232153"/>
                  <a:pt x="1620797" y="232153"/>
                </a:cubicBezTo>
                <a:cubicBezTo>
                  <a:pt x="1615707" y="232153"/>
                  <a:pt x="1610616" y="228082"/>
                  <a:pt x="1610616" y="221973"/>
                </a:cubicBezTo>
                <a:cubicBezTo>
                  <a:pt x="1610616" y="216882"/>
                  <a:pt x="1614689" y="211791"/>
                  <a:pt x="1620797" y="211791"/>
                </a:cubicBezTo>
                <a:close/>
                <a:moveTo>
                  <a:pt x="5128210" y="193466"/>
                </a:moveTo>
                <a:cubicBezTo>
                  <a:pt x="5135336" y="193466"/>
                  <a:pt x="5140427" y="199575"/>
                  <a:pt x="5140427" y="205684"/>
                </a:cubicBezTo>
                <a:cubicBezTo>
                  <a:pt x="5140427" y="212810"/>
                  <a:pt x="5134318" y="217901"/>
                  <a:pt x="5128210" y="217901"/>
                </a:cubicBezTo>
                <a:cubicBezTo>
                  <a:pt x="5121084" y="217901"/>
                  <a:pt x="5115993" y="211792"/>
                  <a:pt x="5115993" y="205684"/>
                </a:cubicBezTo>
                <a:cubicBezTo>
                  <a:pt x="5115993" y="198557"/>
                  <a:pt x="5122102" y="193466"/>
                  <a:pt x="5128210" y="193466"/>
                </a:cubicBezTo>
                <a:close/>
                <a:moveTo>
                  <a:pt x="9614030" y="138518"/>
                </a:moveTo>
                <a:cubicBezTo>
                  <a:pt x="9620139" y="138518"/>
                  <a:pt x="9625230" y="143609"/>
                  <a:pt x="9625230" y="149717"/>
                </a:cubicBezTo>
                <a:cubicBezTo>
                  <a:pt x="9625230" y="155826"/>
                  <a:pt x="9620139" y="160915"/>
                  <a:pt x="9614030" y="160915"/>
                </a:cubicBezTo>
                <a:cubicBezTo>
                  <a:pt x="9607922" y="160915"/>
                  <a:pt x="9602831" y="155826"/>
                  <a:pt x="9602831" y="149717"/>
                </a:cubicBezTo>
                <a:cubicBezTo>
                  <a:pt x="9602831" y="143609"/>
                  <a:pt x="9607922" y="138518"/>
                  <a:pt x="9614030" y="138518"/>
                </a:cubicBezTo>
                <a:close/>
                <a:moveTo>
                  <a:pt x="3063470" y="115071"/>
                </a:moveTo>
                <a:cubicBezTo>
                  <a:pt x="3066524" y="115071"/>
                  <a:pt x="3069579" y="117107"/>
                  <a:pt x="3069579" y="121180"/>
                </a:cubicBezTo>
                <a:cubicBezTo>
                  <a:pt x="3069579" y="124234"/>
                  <a:pt x="3066524" y="127289"/>
                  <a:pt x="3063470" y="127289"/>
                </a:cubicBezTo>
                <a:cubicBezTo>
                  <a:pt x="3060416" y="127289"/>
                  <a:pt x="3057361" y="124234"/>
                  <a:pt x="3057361" y="121180"/>
                </a:cubicBezTo>
                <a:cubicBezTo>
                  <a:pt x="3057361" y="118126"/>
                  <a:pt x="3060416" y="115071"/>
                  <a:pt x="3063470" y="115071"/>
                </a:cubicBezTo>
                <a:close/>
                <a:moveTo>
                  <a:pt x="1904915" y="92704"/>
                </a:moveTo>
                <a:cubicBezTo>
                  <a:pt x="1915096" y="91685"/>
                  <a:pt x="1923240" y="99831"/>
                  <a:pt x="1923240" y="110012"/>
                </a:cubicBezTo>
                <a:cubicBezTo>
                  <a:pt x="1923240" y="120193"/>
                  <a:pt x="1915096" y="127319"/>
                  <a:pt x="1904915" y="127319"/>
                </a:cubicBezTo>
                <a:cubicBezTo>
                  <a:pt x="1894733" y="127319"/>
                  <a:pt x="1886589" y="119175"/>
                  <a:pt x="1886589" y="110012"/>
                </a:cubicBezTo>
                <a:cubicBezTo>
                  <a:pt x="1886589" y="99831"/>
                  <a:pt x="1894733" y="92704"/>
                  <a:pt x="1904915" y="92704"/>
                </a:cubicBezTo>
                <a:close/>
                <a:moveTo>
                  <a:pt x="6230829" y="87605"/>
                </a:moveTo>
                <a:cubicBezTo>
                  <a:pt x="6234902" y="87605"/>
                  <a:pt x="6238974" y="90659"/>
                  <a:pt x="6238974" y="95750"/>
                </a:cubicBezTo>
                <a:cubicBezTo>
                  <a:pt x="6238974" y="99822"/>
                  <a:pt x="6234902" y="103895"/>
                  <a:pt x="6230829" y="103895"/>
                </a:cubicBezTo>
                <a:cubicBezTo>
                  <a:pt x="6226756" y="103895"/>
                  <a:pt x="6222684" y="99822"/>
                  <a:pt x="6222684" y="95750"/>
                </a:cubicBezTo>
                <a:cubicBezTo>
                  <a:pt x="6222684" y="91677"/>
                  <a:pt x="6226756" y="87605"/>
                  <a:pt x="6230829" y="87605"/>
                </a:cubicBezTo>
                <a:close/>
                <a:moveTo>
                  <a:pt x="11171750" y="86587"/>
                </a:moveTo>
                <a:cubicBezTo>
                  <a:pt x="11227746" y="86587"/>
                  <a:pt x="11273561" y="131384"/>
                  <a:pt x="11273561" y="187380"/>
                </a:cubicBezTo>
                <a:cubicBezTo>
                  <a:pt x="11273561" y="243377"/>
                  <a:pt x="11228764" y="288173"/>
                  <a:pt x="11171750" y="288173"/>
                </a:cubicBezTo>
                <a:cubicBezTo>
                  <a:pt x="11115753" y="288173"/>
                  <a:pt x="11069938" y="243377"/>
                  <a:pt x="11069938" y="187380"/>
                </a:cubicBezTo>
                <a:cubicBezTo>
                  <a:pt x="11069938" y="131384"/>
                  <a:pt x="11115753" y="86587"/>
                  <a:pt x="11171750" y="86587"/>
                </a:cubicBezTo>
                <a:close/>
                <a:moveTo>
                  <a:pt x="3533841" y="71293"/>
                </a:moveTo>
                <a:cubicBezTo>
                  <a:pt x="3535876" y="70275"/>
                  <a:pt x="3536895" y="72311"/>
                  <a:pt x="3536895" y="74347"/>
                </a:cubicBezTo>
                <a:cubicBezTo>
                  <a:pt x="3536895" y="76383"/>
                  <a:pt x="3535876" y="77402"/>
                  <a:pt x="3533841" y="77402"/>
                </a:cubicBezTo>
                <a:cubicBezTo>
                  <a:pt x="3531804" y="77402"/>
                  <a:pt x="3530785" y="76383"/>
                  <a:pt x="3530785" y="74347"/>
                </a:cubicBezTo>
                <a:cubicBezTo>
                  <a:pt x="3530785" y="72311"/>
                  <a:pt x="3531804" y="71293"/>
                  <a:pt x="3533841" y="71293"/>
                </a:cubicBezTo>
                <a:close/>
                <a:moveTo>
                  <a:pt x="8850443" y="69279"/>
                </a:moveTo>
                <a:cubicBezTo>
                  <a:pt x="8853497" y="69279"/>
                  <a:pt x="8855533" y="71315"/>
                  <a:pt x="8855533" y="74370"/>
                </a:cubicBezTo>
                <a:cubicBezTo>
                  <a:pt x="8855533" y="77424"/>
                  <a:pt x="8853497" y="79460"/>
                  <a:pt x="8850443" y="79460"/>
                </a:cubicBezTo>
                <a:cubicBezTo>
                  <a:pt x="8847388" y="79460"/>
                  <a:pt x="8845352" y="77424"/>
                  <a:pt x="8845352" y="74370"/>
                </a:cubicBezTo>
                <a:cubicBezTo>
                  <a:pt x="8845352" y="71315"/>
                  <a:pt x="8847388" y="69279"/>
                  <a:pt x="8850443" y="69279"/>
                </a:cubicBezTo>
                <a:close/>
                <a:moveTo>
                  <a:pt x="2747929" y="68269"/>
                </a:moveTo>
                <a:cubicBezTo>
                  <a:pt x="2760149" y="68269"/>
                  <a:pt x="2770331" y="78449"/>
                  <a:pt x="2770331" y="90666"/>
                </a:cubicBezTo>
                <a:cubicBezTo>
                  <a:pt x="2770331" y="102884"/>
                  <a:pt x="2760149" y="113065"/>
                  <a:pt x="2747929" y="113065"/>
                </a:cubicBezTo>
                <a:cubicBezTo>
                  <a:pt x="2735713" y="113065"/>
                  <a:pt x="2725531" y="102884"/>
                  <a:pt x="2725531" y="90666"/>
                </a:cubicBezTo>
                <a:cubicBezTo>
                  <a:pt x="2725531" y="78449"/>
                  <a:pt x="2735713" y="68269"/>
                  <a:pt x="2747929" y="68269"/>
                </a:cubicBezTo>
                <a:close/>
                <a:moveTo>
                  <a:pt x="1222767" y="68265"/>
                </a:moveTo>
                <a:cubicBezTo>
                  <a:pt x="1233967" y="68265"/>
                  <a:pt x="1243130" y="77428"/>
                  <a:pt x="1243130" y="88627"/>
                </a:cubicBezTo>
                <a:cubicBezTo>
                  <a:pt x="1243130" y="99825"/>
                  <a:pt x="1233967" y="108990"/>
                  <a:pt x="1222767" y="108990"/>
                </a:cubicBezTo>
                <a:cubicBezTo>
                  <a:pt x="1211568" y="108990"/>
                  <a:pt x="1202406" y="99825"/>
                  <a:pt x="1202406" y="88627"/>
                </a:cubicBezTo>
                <a:cubicBezTo>
                  <a:pt x="1202406" y="77428"/>
                  <a:pt x="1211568" y="68265"/>
                  <a:pt x="1222767" y="68265"/>
                </a:cubicBezTo>
                <a:close/>
                <a:moveTo>
                  <a:pt x="11961807" y="59105"/>
                </a:moveTo>
                <a:cubicBezTo>
                  <a:pt x="11973006" y="59105"/>
                  <a:pt x="11982170" y="68268"/>
                  <a:pt x="11982170" y="79467"/>
                </a:cubicBezTo>
                <a:cubicBezTo>
                  <a:pt x="11982170" y="90667"/>
                  <a:pt x="11973006" y="99830"/>
                  <a:pt x="11961807" y="99830"/>
                </a:cubicBezTo>
                <a:cubicBezTo>
                  <a:pt x="11950608" y="99830"/>
                  <a:pt x="11941445" y="90667"/>
                  <a:pt x="11941445" y="79467"/>
                </a:cubicBezTo>
                <a:cubicBezTo>
                  <a:pt x="11941445" y="68268"/>
                  <a:pt x="11950608" y="59105"/>
                  <a:pt x="11961807" y="59105"/>
                </a:cubicBezTo>
                <a:close/>
                <a:moveTo>
                  <a:pt x="2790665" y="54007"/>
                </a:moveTo>
                <a:cubicBezTo>
                  <a:pt x="2797792" y="54007"/>
                  <a:pt x="2803901" y="60116"/>
                  <a:pt x="2803901" y="67243"/>
                </a:cubicBezTo>
                <a:cubicBezTo>
                  <a:pt x="2803901" y="74369"/>
                  <a:pt x="2797792" y="80478"/>
                  <a:pt x="2790665" y="80478"/>
                </a:cubicBezTo>
                <a:cubicBezTo>
                  <a:pt x="2783539" y="80478"/>
                  <a:pt x="2777433" y="74369"/>
                  <a:pt x="2777433" y="67243"/>
                </a:cubicBezTo>
                <a:cubicBezTo>
                  <a:pt x="2777433" y="60116"/>
                  <a:pt x="2783539" y="54007"/>
                  <a:pt x="2790665" y="54007"/>
                </a:cubicBezTo>
                <a:close/>
                <a:moveTo>
                  <a:pt x="3751773" y="46888"/>
                </a:moveTo>
                <a:cubicBezTo>
                  <a:pt x="3755844" y="46888"/>
                  <a:pt x="3759917" y="49943"/>
                  <a:pt x="3759917" y="55033"/>
                </a:cubicBezTo>
                <a:cubicBezTo>
                  <a:pt x="3759917" y="59105"/>
                  <a:pt x="3756861" y="63179"/>
                  <a:pt x="3751773" y="63179"/>
                </a:cubicBezTo>
                <a:cubicBezTo>
                  <a:pt x="3747699" y="63179"/>
                  <a:pt x="3743628" y="60123"/>
                  <a:pt x="3743628" y="55033"/>
                </a:cubicBezTo>
                <a:cubicBezTo>
                  <a:pt x="3743628" y="50961"/>
                  <a:pt x="3746682" y="46888"/>
                  <a:pt x="3751773" y="46888"/>
                </a:cubicBezTo>
                <a:close/>
                <a:moveTo>
                  <a:pt x="6107637" y="40750"/>
                </a:moveTo>
                <a:cubicBezTo>
                  <a:pt x="6111709" y="40750"/>
                  <a:pt x="6113746" y="43804"/>
                  <a:pt x="6113746" y="46859"/>
                </a:cubicBezTo>
                <a:cubicBezTo>
                  <a:pt x="6113746" y="49913"/>
                  <a:pt x="6110691" y="52968"/>
                  <a:pt x="6107637" y="52968"/>
                </a:cubicBezTo>
                <a:cubicBezTo>
                  <a:pt x="6104582" y="52968"/>
                  <a:pt x="6101528" y="49913"/>
                  <a:pt x="6101528" y="46859"/>
                </a:cubicBezTo>
                <a:cubicBezTo>
                  <a:pt x="6101528" y="43804"/>
                  <a:pt x="6104582" y="40750"/>
                  <a:pt x="6107637" y="40750"/>
                </a:cubicBezTo>
                <a:close/>
                <a:moveTo>
                  <a:pt x="338029" y="35685"/>
                </a:moveTo>
                <a:cubicBezTo>
                  <a:pt x="354318" y="35685"/>
                  <a:pt x="367554" y="48920"/>
                  <a:pt x="367554" y="65210"/>
                </a:cubicBezTo>
                <a:cubicBezTo>
                  <a:pt x="367554" y="81499"/>
                  <a:pt x="354318" y="94736"/>
                  <a:pt x="338029" y="94736"/>
                </a:cubicBezTo>
                <a:cubicBezTo>
                  <a:pt x="321740" y="94736"/>
                  <a:pt x="308504" y="81499"/>
                  <a:pt x="308504" y="65210"/>
                </a:cubicBezTo>
                <a:cubicBezTo>
                  <a:pt x="308504" y="48920"/>
                  <a:pt x="321740" y="35685"/>
                  <a:pt x="338029" y="35685"/>
                </a:cubicBezTo>
                <a:close/>
                <a:moveTo>
                  <a:pt x="7914793" y="30595"/>
                </a:moveTo>
                <a:cubicBezTo>
                  <a:pt x="7919884" y="29578"/>
                  <a:pt x="7924974" y="33649"/>
                  <a:pt x="7924974" y="39758"/>
                </a:cubicBezTo>
                <a:cubicBezTo>
                  <a:pt x="7924974" y="44849"/>
                  <a:pt x="7920902" y="48922"/>
                  <a:pt x="7914793" y="48922"/>
                </a:cubicBezTo>
                <a:cubicBezTo>
                  <a:pt x="7909703" y="48922"/>
                  <a:pt x="7905630" y="44849"/>
                  <a:pt x="7905630" y="39758"/>
                </a:cubicBezTo>
                <a:cubicBezTo>
                  <a:pt x="7905630" y="34667"/>
                  <a:pt x="7909703" y="30595"/>
                  <a:pt x="7914793" y="30595"/>
                </a:cubicBezTo>
                <a:close/>
                <a:moveTo>
                  <a:pt x="631216" y="38"/>
                </a:moveTo>
                <a:cubicBezTo>
                  <a:pt x="654633" y="-980"/>
                  <a:pt x="673977" y="18364"/>
                  <a:pt x="673977" y="41781"/>
                </a:cubicBezTo>
                <a:cubicBezTo>
                  <a:pt x="673977" y="65197"/>
                  <a:pt x="654633" y="83523"/>
                  <a:pt x="631216" y="83523"/>
                </a:cubicBezTo>
                <a:cubicBezTo>
                  <a:pt x="607799" y="83523"/>
                  <a:pt x="588455" y="65197"/>
                  <a:pt x="588455" y="41781"/>
                </a:cubicBezTo>
                <a:cubicBezTo>
                  <a:pt x="588455" y="18364"/>
                  <a:pt x="607799" y="38"/>
                  <a:pt x="631216" y="38"/>
                </a:cubicBezTo>
                <a:close/>
              </a:path>
            </a:pathLst>
          </a:custGeom>
          <a:solidFill>
            <a:schemeClr val="bg1"/>
          </a:solidFill>
          <a:ln w="10176" cap="flat">
            <a:noFill/>
            <a:prstDash val="solid"/>
            <a:miter/>
          </a:ln>
          <a:effectLst/>
        </p:spPr>
        <p:txBody>
          <a:bodyPr rtlCol="0" anchor="ctr"/>
          <a:lstStyle/>
          <a:p>
            <a:endParaRPr lang="zh-CN" altLang="en-US">
              <a:latin typeface="+mj-ea"/>
              <a:ea typeface="+mj-ea"/>
            </a:endParaRPr>
          </a:p>
        </p:txBody>
      </p:sp>
      <p:sp>
        <p:nvSpPr>
          <p:cNvPr id="5" name="任意多边形: 形状 4">
            <a:extLst>
              <a:ext uri="{FF2B5EF4-FFF2-40B4-BE49-F238E27FC236}">
                <a16:creationId xmlns:a16="http://schemas.microsoft.com/office/drawing/2014/main" id="{082A8251-F09A-4CB1-9F50-7D1320963125}"/>
              </a:ext>
            </a:extLst>
          </p:cNvPr>
          <p:cNvSpPr/>
          <p:nvPr userDrawn="1"/>
        </p:nvSpPr>
        <p:spPr>
          <a:xfrm>
            <a:off x="6705974" y="5415078"/>
            <a:ext cx="1103947" cy="964882"/>
          </a:xfrm>
          <a:custGeom>
            <a:avLst/>
            <a:gdLst>
              <a:gd name="connsiteX0" fmla="*/ 857250 w 1103947"/>
              <a:gd name="connsiteY0" fmla="*/ 341947 h 964882"/>
              <a:gd name="connsiteX1" fmla="*/ 459105 w 1103947"/>
              <a:gd name="connsiteY1" fmla="*/ 341947 h 964882"/>
              <a:gd name="connsiteX2" fmla="*/ 459105 w 1103947"/>
              <a:gd name="connsiteY2" fmla="*/ 218122 h 964882"/>
              <a:gd name="connsiteX3" fmla="*/ 487680 w 1103947"/>
              <a:gd name="connsiteY3" fmla="*/ 218122 h 964882"/>
              <a:gd name="connsiteX4" fmla="*/ 293370 w 1103947"/>
              <a:gd name="connsiteY4" fmla="*/ 0 h 964882"/>
              <a:gd name="connsiteX5" fmla="*/ 99060 w 1103947"/>
              <a:gd name="connsiteY5" fmla="*/ 218122 h 964882"/>
              <a:gd name="connsiteX6" fmla="*/ 127635 w 1103947"/>
              <a:gd name="connsiteY6" fmla="*/ 218122 h 964882"/>
              <a:gd name="connsiteX7" fmla="*/ 127635 w 1103947"/>
              <a:gd name="connsiteY7" fmla="*/ 473392 h 964882"/>
              <a:gd name="connsiteX8" fmla="*/ 0 w 1103947"/>
              <a:gd name="connsiteY8" fmla="*/ 612458 h 964882"/>
              <a:gd name="connsiteX9" fmla="*/ 71438 w 1103947"/>
              <a:gd name="connsiteY9" fmla="*/ 612458 h 964882"/>
              <a:gd name="connsiteX10" fmla="*/ 71438 w 1103947"/>
              <a:gd name="connsiteY10" fmla="*/ 964883 h 964882"/>
              <a:gd name="connsiteX11" fmla="*/ 1032510 w 1103947"/>
              <a:gd name="connsiteY11" fmla="*/ 964883 h 964882"/>
              <a:gd name="connsiteX12" fmla="*/ 1032510 w 1103947"/>
              <a:gd name="connsiteY12" fmla="*/ 612458 h 964882"/>
              <a:gd name="connsiteX13" fmla="*/ 1103947 w 1103947"/>
              <a:gd name="connsiteY13" fmla="*/ 612458 h 964882"/>
              <a:gd name="connsiteX14" fmla="*/ 857250 w 1103947"/>
              <a:gd name="connsiteY14" fmla="*/ 341947 h 964882"/>
              <a:gd name="connsiteX15" fmla="*/ 238125 w 1103947"/>
              <a:gd name="connsiteY15" fmla="*/ 717233 h 964882"/>
              <a:gd name="connsiteX16" fmla="*/ 238125 w 1103947"/>
              <a:gd name="connsiteY16" fmla="*/ 717233 h 964882"/>
              <a:gd name="connsiteX17" fmla="*/ 277177 w 1103947"/>
              <a:gd name="connsiteY17" fmla="*/ 751522 h 964882"/>
              <a:gd name="connsiteX18" fmla="*/ 219075 w 1103947"/>
              <a:gd name="connsiteY18" fmla="*/ 751522 h 964882"/>
              <a:gd name="connsiteX19" fmla="*/ 238125 w 1103947"/>
              <a:gd name="connsiteY19" fmla="*/ 717233 h 964882"/>
              <a:gd name="connsiteX20" fmla="*/ 287655 w 1103947"/>
              <a:gd name="connsiteY20" fmla="*/ 948690 h 964882"/>
              <a:gd name="connsiteX21" fmla="*/ 216217 w 1103947"/>
              <a:gd name="connsiteY21" fmla="*/ 948690 h 964882"/>
              <a:gd name="connsiteX22" fmla="*/ 216217 w 1103947"/>
              <a:gd name="connsiteY22" fmla="*/ 852488 h 964882"/>
              <a:gd name="connsiteX23" fmla="*/ 217170 w 1103947"/>
              <a:gd name="connsiteY23" fmla="*/ 852488 h 964882"/>
              <a:gd name="connsiteX24" fmla="*/ 286702 w 1103947"/>
              <a:gd name="connsiteY24" fmla="*/ 852488 h 964882"/>
              <a:gd name="connsiteX25" fmla="*/ 286702 w 1103947"/>
              <a:gd name="connsiteY25" fmla="*/ 948690 h 964882"/>
              <a:gd name="connsiteX26" fmla="*/ 287655 w 1103947"/>
              <a:gd name="connsiteY26" fmla="*/ 840105 h 964882"/>
              <a:gd name="connsiteX27" fmla="*/ 217170 w 1103947"/>
              <a:gd name="connsiteY27" fmla="*/ 840105 h 964882"/>
              <a:gd name="connsiteX28" fmla="*/ 216217 w 1103947"/>
              <a:gd name="connsiteY28" fmla="*/ 840105 h 964882"/>
              <a:gd name="connsiteX29" fmla="*/ 216217 w 1103947"/>
              <a:gd name="connsiteY29" fmla="*/ 770572 h 964882"/>
              <a:gd name="connsiteX30" fmla="*/ 216217 w 1103947"/>
              <a:gd name="connsiteY30" fmla="*/ 763905 h 964882"/>
              <a:gd name="connsiteX31" fmla="*/ 217170 w 1103947"/>
              <a:gd name="connsiteY31" fmla="*/ 763905 h 964882"/>
              <a:gd name="connsiteX32" fmla="*/ 286702 w 1103947"/>
              <a:gd name="connsiteY32" fmla="*/ 763905 h 964882"/>
              <a:gd name="connsiteX33" fmla="*/ 286702 w 1103947"/>
              <a:gd name="connsiteY33" fmla="*/ 840105 h 964882"/>
              <a:gd name="connsiteX34" fmla="*/ 287655 w 1103947"/>
              <a:gd name="connsiteY34" fmla="*/ 742950 h 964882"/>
              <a:gd name="connsiteX35" fmla="*/ 247650 w 1103947"/>
              <a:gd name="connsiteY35" fmla="*/ 708660 h 964882"/>
              <a:gd name="connsiteX36" fmla="*/ 287655 w 1103947"/>
              <a:gd name="connsiteY36" fmla="*/ 693420 h 964882"/>
              <a:gd name="connsiteX37" fmla="*/ 287655 w 1103947"/>
              <a:gd name="connsiteY37" fmla="*/ 742950 h 964882"/>
              <a:gd name="connsiteX38" fmla="*/ 287655 w 1103947"/>
              <a:gd name="connsiteY38" fmla="*/ 336232 h 964882"/>
              <a:gd name="connsiteX39" fmla="*/ 248602 w 1103947"/>
              <a:gd name="connsiteY39" fmla="*/ 298132 h 964882"/>
              <a:gd name="connsiteX40" fmla="*/ 287655 w 1103947"/>
              <a:gd name="connsiteY40" fmla="*/ 298132 h 964882"/>
              <a:gd name="connsiteX41" fmla="*/ 287655 w 1103947"/>
              <a:gd name="connsiteY41" fmla="*/ 336232 h 964882"/>
              <a:gd name="connsiteX42" fmla="*/ 287655 w 1103947"/>
              <a:gd name="connsiteY42" fmla="*/ 284797 h 964882"/>
              <a:gd name="connsiteX43" fmla="*/ 248602 w 1103947"/>
              <a:gd name="connsiteY43" fmla="*/ 284797 h 964882"/>
              <a:gd name="connsiteX44" fmla="*/ 287655 w 1103947"/>
              <a:gd name="connsiteY44" fmla="*/ 245745 h 964882"/>
              <a:gd name="connsiteX45" fmla="*/ 287655 w 1103947"/>
              <a:gd name="connsiteY45" fmla="*/ 284797 h 964882"/>
              <a:gd name="connsiteX46" fmla="*/ 349567 w 1103947"/>
              <a:gd name="connsiteY46" fmla="*/ 717233 h 964882"/>
              <a:gd name="connsiteX47" fmla="*/ 368618 w 1103947"/>
              <a:gd name="connsiteY47" fmla="*/ 751522 h 964882"/>
              <a:gd name="connsiteX48" fmla="*/ 310515 w 1103947"/>
              <a:gd name="connsiteY48" fmla="*/ 751522 h 964882"/>
              <a:gd name="connsiteX49" fmla="*/ 349567 w 1103947"/>
              <a:gd name="connsiteY49" fmla="*/ 717233 h 964882"/>
              <a:gd name="connsiteX50" fmla="*/ 349567 w 1103947"/>
              <a:gd name="connsiteY50" fmla="*/ 717233 h 964882"/>
              <a:gd name="connsiteX51" fmla="*/ 300990 w 1103947"/>
              <a:gd name="connsiteY51" fmla="*/ 246697 h 964882"/>
              <a:gd name="connsiteX52" fmla="*/ 339090 w 1103947"/>
              <a:gd name="connsiteY52" fmla="*/ 285750 h 964882"/>
              <a:gd name="connsiteX53" fmla="*/ 300990 w 1103947"/>
              <a:gd name="connsiteY53" fmla="*/ 285750 h 964882"/>
              <a:gd name="connsiteX54" fmla="*/ 300990 w 1103947"/>
              <a:gd name="connsiteY54" fmla="*/ 246697 h 964882"/>
              <a:gd name="connsiteX55" fmla="*/ 300990 w 1103947"/>
              <a:gd name="connsiteY55" fmla="*/ 298132 h 964882"/>
              <a:gd name="connsiteX56" fmla="*/ 338138 w 1103947"/>
              <a:gd name="connsiteY56" fmla="*/ 298132 h 964882"/>
              <a:gd name="connsiteX57" fmla="*/ 300990 w 1103947"/>
              <a:gd name="connsiteY57" fmla="*/ 335280 h 964882"/>
              <a:gd name="connsiteX58" fmla="*/ 300990 w 1103947"/>
              <a:gd name="connsiteY58" fmla="*/ 298132 h 964882"/>
              <a:gd name="connsiteX59" fmla="*/ 300038 w 1103947"/>
              <a:gd name="connsiteY59" fmla="*/ 693420 h 964882"/>
              <a:gd name="connsiteX60" fmla="*/ 340042 w 1103947"/>
              <a:gd name="connsiteY60" fmla="*/ 708660 h 964882"/>
              <a:gd name="connsiteX61" fmla="*/ 300038 w 1103947"/>
              <a:gd name="connsiteY61" fmla="*/ 742950 h 964882"/>
              <a:gd name="connsiteX62" fmla="*/ 300038 w 1103947"/>
              <a:gd name="connsiteY62" fmla="*/ 693420 h 964882"/>
              <a:gd name="connsiteX63" fmla="*/ 371475 w 1103947"/>
              <a:gd name="connsiteY63" fmla="*/ 948690 h 964882"/>
              <a:gd name="connsiteX64" fmla="*/ 300038 w 1103947"/>
              <a:gd name="connsiteY64" fmla="*/ 948690 h 964882"/>
              <a:gd name="connsiteX65" fmla="*/ 300038 w 1103947"/>
              <a:gd name="connsiteY65" fmla="*/ 852488 h 964882"/>
              <a:gd name="connsiteX66" fmla="*/ 371475 w 1103947"/>
              <a:gd name="connsiteY66" fmla="*/ 852488 h 964882"/>
              <a:gd name="connsiteX67" fmla="*/ 371475 w 1103947"/>
              <a:gd name="connsiteY67" fmla="*/ 948690 h 964882"/>
              <a:gd name="connsiteX68" fmla="*/ 371475 w 1103947"/>
              <a:gd name="connsiteY68" fmla="*/ 840105 h 964882"/>
              <a:gd name="connsiteX69" fmla="*/ 300038 w 1103947"/>
              <a:gd name="connsiteY69" fmla="*/ 840105 h 964882"/>
              <a:gd name="connsiteX70" fmla="*/ 300038 w 1103947"/>
              <a:gd name="connsiteY70" fmla="*/ 763905 h 964882"/>
              <a:gd name="connsiteX71" fmla="*/ 369570 w 1103947"/>
              <a:gd name="connsiteY71" fmla="*/ 763905 h 964882"/>
              <a:gd name="connsiteX72" fmla="*/ 370522 w 1103947"/>
              <a:gd name="connsiteY72" fmla="*/ 763905 h 964882"/>
              <a:gd name="connsiteX73" fmla="*/ 370522 w 1103947"/>
              <a:gd name="connsiteY73" fmla="*/ 770572 h 964882"/>
              <a:gd name="connsiteX74" fmla="*/ 370522 w 1103947"/>
              <a:gd name="connsiteY74" fmla="*/ 840105 h 964882"/>
              <a:gd name="connsiteX75" fmla="*/ 583882 w 1103947"/>
              <a:gd name="connsiteY75" fmla="*/ 862965 h 964882"/>
              <a:gd name="connsiteX76" fmla="*/ 516255 w 1103947"/>
              <a:gd name="connsiteY76" fmla="*/ 862965 h 964882"/>
              <a:gd name="connsiteX77" fmla="*/ 516255 w 1103947"/>
              <a:gd name="connsiteY77" fmla="*/ 764858 h 964882"/>
              <a:gd name="connsiteX78" fmla="*/ 583882 w 1103947"/>
              <a:gd name="connsiteY78" fmla="*/ 764858 h 964882"/>
              <a:gd name="connsiteX79" fmla="*/ 583882 w 1103947"/>
              <a:gd name="connsiteY79" fmla="*/ 862965 h 964882"/>
              <a:gd name="connsiteX80" fmla="*/ 583882 w 1103947"/>
              <a:gd name="connsiteY80" fmla="*/ 751522 h 964882"/>
              <a:gd name="connsiteX81" fmla="*/ 516255 w 1103947"/>
              <a:gd name="connsiteY81" fmla="*/ 751522 h 964882"/>
              <a:gd name="connsiteX82" fmla="*/ 516255 w 1103947"/>
              <a:gd name="connsiteY82" fmla="*/ 717233 h 964882"/>
              <a:gd name="connsiteX83" fmla="*/ 583882 w 1103947"/>
              <a:gd name="connsiteY83" fmla="*/ 717233 h 964882"/>
              <a:gd name="connsiteX84" fmla="*/ 583882 w 1103947"/>
              <a:gd name="connsiteY84" fmla="*/ 751522 h 964882"/>
              <a:gd name="connsiteX85" fmla="*/ 739140 w 1103947"/>
              <a:gd name="connsiteY85" fmla="*/ 862965 h 964882"/>
              <a:gd name="connsiteX86" fmla="*/ 671513 w 1103947"/>
              <a:gd name="connsiteY86" fmla="*/ 862965 h 964882"/>
              <a:gd name="connsiteX87" fmla="*/ 671513 w 1103947"/>
              <a:gd name="connsiteY87" fmla="*/ 764858 h 964882"/>
              <a:gd name="connsiteX88" fmla="*/ 739140 w 1103947"/>
              <a:gd name="connsiteY88" fmla="*/ 764858 h 964882"/>
              <a:gd name="connsiteX89" fmla="*/ 739140 w 1103947"/>
              <a:gd name="connsiteY89" fmla="*/ 862965 h 964882"/>
              <a:gd name="connsiteX90" fmla="*/ 739140 w 1103947"/>
              <a:gd name="connsiteY90" fmla="*/ 751522 h 964882"/>
              <a:gd name="connsiteX91" fmla="*/ 671513 w 1103947"/>
              <a:gd name="connsiteY91" fmla="*/ 751522 h 964882"/>
              <a:gd name="connsiteX92" fmla="*/ 671513 w 1103947"/>
              <a:gd name="connsiteY92" fmla="*/ 717233 h 964882"/>
              <a:gd name="connsiteX93" fmla="*/ 739140 w 1103947"/>
              <a:gd name="connsiteY93" fmla="*/ 717233 h 964882"/>
              <a:gd name="connsiteX94" fmla="*/ 739140 w 1103947"/>
              <a:gd name="connsiteY94" fmla="*/ 751522 h 964882"/>
              <a:gd name="connsiteX95" fmla="*/ 893445 w 1103947"/>
              <a:gd name="connsiteY95" fmla="*/ 862965 h 964882"/>
              <a:gd name="connsiteX96" fmla="*/ 825818 w 1103947"/>
              <a:gd name="connsiteY96" fmla="*/ 862965 h 964882"/>
              <a:gd name="connsiteX97" fmla="*/ 825818 w 1103947"/>
              <a:gd name="connsiteY97" fmla="*/ 764858 h 964882"/>
              <a:gd name="connsiteX98" fmla="*/ 893445 w 1103947"/>
              <a:gd name="connsiteY98" fmla="*/ 764858 h 964882"/>
              <a:gd name="connsiteX99" fmla="*/ 893445 w 1103947"/>
              <a:gd name="connsiteY99" fmla="*/ 862965 h 964882"/>
              <a:gd name="connsiteX100" fmla="*/ 893445 w 1103947"/>
              <a:gd name="connsiteY100" fmla="*/ 751522 h 964882"/>
              <a:gd name="connsiteX101" fmla="*/ 825818 w 1103947"/>
              <a:gd name="connsiteY101" fmla="*/ 751522 h 964882"/>
              <a:gd name="connsiteX102" fmla="*/ 825818 w 1103947"/>
              <a:gd name="connsiteY102" fmla="*/ 717233 h 964882"/>
              <a:gd name="connsiteX103" fmla="*/ 893445 w 1103947"/>
              <a:gd name="connsiteY103" fmla="*/ 717233 h 964882"/>
              <a:gd name="connsiteX104" fmla="*/ 893445 w 1103947"/>
              <a:gd name="connsiteY104" fmla="*/ 751522 h 9648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1103947" h="964882">
                <a:moveTo>
                  <a:pt x="857250" y="341947"/>
                </a:moveTo>
                <a:lnTo>
                  <a:pt x="459105" y="341947"/>
                </a:lnTo>
                <a:lnTo>
                  <a:pt x="459105" y="218122"/>
                </a:lnTo>
                <a:lnTo>
                  <a:pt x="487680" y="218122"/>
                </a:lnTo>
                <a:lnTo>
                  <a:pt x="293370" y="0"/>
                </a:lnTo>
                <a:lnTo>
                  <a:pt x="99060" y="218122"/>
                </a:lnTo>
                <a:lnTo>
                  <a:pt x="127635" y="218122"/>
                </a:lnTo>
                <a:lnTo>
                  <a:pt x="127635" y="473392"/>
                </a:lnTo>
                <a:lnTo>
                  <a:pt x="0" y="612458"/>
                </a:lnTo>
                <a:lnTo>
                  <a:pt x="71438" y="612458"/>
                </a:lnTo>
                <a:lnTo>
                  <a:pt x="71438" y="964883"/>
                </a:lnTo>
                <a:lnTo>
                  <a:pt x="1032510" y="964883"/>
                </a:lnTo>
                <a:lnTo>
                  <a:pt x="1032510" y="612458"/>
                </a:lnTo>
                <a:lnTo>
                  <a:pt x="1103947" y="612458"/>
                </a:lnTo>
                <a:lnTo>
                  <a:pt x="857250" y="341947"/>
                </a:lnTo>
                <a:close/>
                <a:moveTo>
                  <a:pt x="238125" y="717233"/>
                </a:moveTo>
                <a:cubicBezTo>
                  <a:pt x="238125" y="717233"/>
                  <a:pt x="238125" y="717233"/>
                  <a:pt x="238125" y="717233"/>
                </a:cubicBezTo>
                <a:lnTo>
                  <a:pt x="277177" y="751522"/>
                </a:lnTo>
                <a:lnTo>
                  <a:pt x="219075" y="751522"/>
                </a:lnTo>
                <a:cubicBezTo>
                  <a:pt x="221932" y="738188"/>
                  <a:pt x="228600" y="725805"/>
                  <a:pt x="238125" y="717233"/>
                </a:cubicBezTo>
                <a:close/>
                <a:moveTo>
                  <a:pt x="287655" y="948690"/>
                </a:moveTo>
                <a:lnTo>
                  <a:pt x="216217" y="948690"/>
                </a:lnTo>
                <a:lnTo>
                  <a:pt x="216217" y="852488"/>
                </a:lnTo>
                <a:cubicBezTo>
                  <a:pt x="216217" y="852488"/>
                  <a:pt x="217170" y="852488"/>
                  <a:pt x="217170" y="852488"/>
                </a:cubicBezTo>
                <a:lnTo>
                  <a:pt x="286702" y="852488"/>
                </a:lnTo>
                <a:lnTo>
                  <a:pt x="286702" y="948690"/>
                </a:lnTo>
                <a:close/>
                <a:moveTo>
                  <a:pt x="287655" y="840105"/>
                </a:moveTo>
                <a:lnTo>
                  <a:pt x="217170" y="840105"/>
                </a:lnTo>
                <a:cubicBezTo>
                  <a:pt x="217170" y="840105"/>
                  <a:pt x="216217" y="840105"/>
                  <a:pt x="216217" y="840105"/>
                </a:cubicBezTo>
                <a:lnTo>
                  <a:pt x="216217" y="770572"/>
                </a:lnTo>
                <a:cubicBezTo>
                  <a:pt x="216217" y="768668"/>
                  <a:pt x="216217" y="765810"/>
                  <a:pt x="216217" y="763905"/>
                </a:cubicBezTo>
                <a:cubicBezTo>
                  <a:pt x="216217" y="763905"/>
                  <a:pt x="217170" y="763905"/>
                  <a:pt x="217170" y="763905"/>
                </a:cubicBezTo>
                <a:lnTo>
                  <a:pt x="286702" y="763905"/>
                </a:lnTo>
                <a:lnTo>
                  <a:pt x="286702" y="840105"/>
                </a:lnTo>
                <a:close/>
                <a:moveTo>
                  <a:pt x="287655" y="742950"/>
                </a:moveTo>
                <a:lnTo>
                  <a:pt x="247650" y="708660"/>
                </a:lnTo>
                <a:cubicBezTo>
                  <a:pt x="259080" y="700088"/>
                  <a:pt x="272415" y="694372"/>
                  <a:pt x="287655" y="693420"/>
                </a:cubicBezTo>
                <a:lnTo>
                  <a:pt x="287655" y="742950"/>
                </a:lnTo>
                <a:close/>
                <a:moveTo>
                  <a:pt x="287655" y="336232"/>
                </a:moveTo>
                <a:cubicBezTo>
                  <a:pt x="267652" y="333375"/>
                  <a:pt x="252413" y="318135"/>
                  <a:pt x="248602" y="298132"/>
                </a:cubicBezTo>
                <a:lnTo>
                  <a:pt x="287655" y="298132"/>
                </a:lnTo>
                <a:lnTo>
                  <a:pt x="287655" y="336232"/>
                </a:lnTo>
                <a:close/>
                <a:moveTo>
                  <a:pt x="287655" y="284797"/>
                </a:moveTo>
                <a:lnTo>
                  <a:pt x="248602" y="284797"/>
                </a:lnTo>
                <a:cubicBezTo>
                  <a:pt x="251460" y="264795"/>
                  <a:pt x="267652" y="248602"/>
                  <a:pt x="287655" y="245745"/>
                </a:cubicBezTo>
                <a:lnTo>
                  <a:pt x="287655" y="284797"/>
                </a:lnTo>
                <a:close/>
                <a:moveTo>
                  <a:pt x="349567" y="717233"/>
                </a:moveTo>
                <a:cubicBezTo>
                  <a:pt x="358140" y="726758"/>
                  <a:pt x="364807" y="738188"/>
                  <a:pt x="368618" y="751522"/>
                </a:cubicBezTo>
                <a:lnTo>
                  <a:pt x="310515" y="751522"/>
                </a:lnTo>
                <a:lnTo>
                  <a:pt x="349567" y="717233"/>
                </a:lnTo>
                <a:cubicBezTo>
                  <a:pt x="349567" y="717233"/>
                  <a:pt x="349567" y="717233"/>
                  <a:pt x="349567" y="717233"/>
                </a:cubicBezTo>
                <a:close/>
                <a:moveTo>
                  <a:pt x="300990" y="246697"/>
                </a:moveTo>
                <a:cubicBezTo>
                  <a:pt x="320992" y="249555"/>
                  <a:pt x="336232" y="265747"/>
                  <a:pt x="339090" y="285750"/>
                </a:cubicBezTo>
                <a:lnTo>
                  <a:pt x="300990" y="285750"/>
                </a:lnTo>
                <a:lnTo>
                  <a:pt x="300990" y="246697"/>
                </a:lnTo>
                <a:close/>
                <a:moveTo>
                  <a:pt x="300990" y="298132"/>
                </a:moveTo>
                <a:lnTo>
                  <a:pt x="338138" y="298132"/>
                </a:lnTo>
                <a:cubicBezTo>
                  <a:pt x="335280" y="317182"/>
                  <a:pt x="320040" y="332422"/>
                  <a:pt x="300990" y="335280"/>
                </a:cubicBezTo>
                <a:lnTo>
                  <a:pt x="300990" y="298132"/>
                </a:lnTo>
                <a:close/>
                <a:moveTo>
                  <a:pt x="300038" y="693420"/>
                </a:moveTo>
                <a:cubicBezTo>
                  <a:pt x="315277" y="694372"/>
                  <a:pt x="328613" y="700088"/>
                  <a:pt x="340042" y="708660"/>
                </a:cubicBezTo>
                <a:lnTo>
                  <a:pt x="300038" y="742950"/>
                </a:lnTo>
                <a:lnTo>
                  <a:pt x="300038" y="693420"/>
                </a:lnTo>
                <a:close/>
                <a:moveTo>
                  <a:pt x="371475" y="948690"/>
                </a:moveTo>
                <a:lnTo>
                  <a:pt x="300038" y="948690"/>
                </a:lnTo>
                <a:lnTo>
                  <a:pt x="300038" y="852488"/>
                </a:lnTo>
                <a:lnTo>
                  <a:pt x="371475" y="852488"/>
                </a:lnTo>
                <a:lnTo>
                  <a:pt x="371475" y="948690"/>
                </a:lnTo>
                <a:close/>
                <a:moveTo>
                  <a:pt x="371475" y="840105"/>
                </a:moveTo>
                <a:lnTo>
                  <a:pt x="300038" y="840105"/>
                </a:lnTo>
                <a:lnTo>
                  <a:pt x="300038" y="763905"/>
                </a:lnTo>
                <a:lnTo>
                  <a:pt x="369570" y="763905"/>
                </a:lnTo>
                <a:cubicBezTo>
                  <a:pt x="369570" y="763905"/>
                  <a:pt x="370522" y="763905"/>
                  <a:pt x="370522" y="763905"/>
                </a:cubicBezTo>
                <a:cubicBezTo>
                  <a:pt x="370522" y="765810"/>
                  <a:pt x="370522" y="768668"/>
                  <a:pt x="370522" y="770572"/>
                </a:cubicBezTo>
                <a:lnTo>
                  <a:pt x="370522" y="840105"/>
                </a:lnTo>
                <a:close/>
                <a:moveTo>
                  <a:pt x="583882" y="862965"/>
                </a:moveTo>
                <a:lnTo>
                  <a:pt x="516255" y="862965"/>
                </a:lnTo>
                <a:lnTo>
                  <a:pt x="516255" y="764858"/>
                </a:lnTo>
                <a:lnTo>
                  <a:pt x="583882" y="764858"/>
                </a:lnTo>
                <a:lnTo>
                  <a:pt x="583882" y="862965"/>
                </a:lnTo>
                <a:close/>
                <a:moveTo>
                  <a:pt x="583882" y="751522"/>
                </a:moveTo>
                <a:lnTo>
                  <a:pt x="516255" y="751522"/>
                </a:lnTo>
                <a:lnTo>
                  <a:pt x="516255" y="717233"/>
                </a:lnTo>
                <a:lnTo>
                  <a:pt x="583882" y="717233"/>
                </a:lnTo>
                <a:lnTo>
                  <a:pt x="583882" y="751522"/>
                </a:lnTo>
                <a:close/>
                <a:moveTo>
                  <a:pt x="739140" y="862965"/>
                </a:moveTo>
                <a:lnTo>
                  <a:pt x="671513" y="862965"/>
                </a:lnTo>
                <a:lnTo>
                  <a:pt x="671513" y="764858"/>
                </a:lnTo>
                <a:lnTo>
                  <a:pt x="739140" y="764858"/>
                </a:lnTo>
                <a:lnTo>
                  <a:pt x="739140" y="862965"/>
                </a:lnTo>
                <a:close/>
                <a:moveTo>
                  <a:pt x="739140" y="751522"/>
                </a:moveTo>
                <a:lnTo>
                  <a:pt x="671513" y="751522"/>
                </a:lnTo>
                <a:lnTo>
                  <a:pt x="671513" y="717233"/>
                </a:lnTo>
                <a:lnTo>
                  <a:pt x="739140" y="717233"/>
                </a:lnTo>
                <a:lnTo>
                  <a:pt x="739140" y="751522"/>
                </a:lnTo>
                <a:close/>
                <a:moveTo>
                  <a:pt x="893445" y="862965"/>
                </a:moveTo>
                <a:lnTo>
                  <a:pt x="825818" y="862965"/>
                </a:lnTo>
                <a:lnTo>
                  <a:pt x="825818" y="764858"/>
                </a:lnTo>
                <a:lnTo>
                  <a:pt x="893445" y="764858"/>
                </a:lnTo>
                <a:lnTo>
                  <a:pt x="893445" y="862965"/>
                </a:lnTo>
                <a:close/>
                <a:moveTo>
                  <a:pt x="893445" y="751522"/>
                </a:moveTo>
                <a:lnTo>
                  <a:pt x="825818" y="751522"/>
                </a:lnTo>
                <a:lnTo>
                  <a:pt x="825818" y="717233"/>
                </a:lnTo>
                <a:lnTo>
                  <a:pt x="893445" y="717233"/>
                </a:lnTo>
                <a:lnTo>
                  <a:pt x="893445" y="751522"/>
                </a:lnTo>
                <a:close/>
              </a:path>
            </a:pathLst>
          </a:custGeom>
          <a:solidFill>
            <a:schemeClr val="bg1"/>
          </a:solidFill>
          <a:ln w="9525" cap="flat">
            <a:noFill/>
            <a:prstDash val="solid"/>
            <a:miter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endParaRPr lang="zh-CN" altLang="en-US">
              <a:latin typeface="+mj-ea"/>
              <a:ea typeface="+mj-ea"/>
            </a:endParaRPr>
          </a:p>
        </p:txBody>
      </p:sp>
      <p:sp>
        <p:nvSpPr>
          <p:cNvPr id="6" name="任意多边形: 形状 5">
            <a:extLst>
              <a:ext uri="{FF2B5EF4-FFF2-40B4-BE49-F238E27FC236}">
                <a16:creationId xmlns:a16="http://schemas.microsoft.com/office/drawing/2014/main" id="{004B84A2-84E9-493F-8606-A4B319959317}"/>
              </a:ext>
            </a:extLst>
          </p:cNvPr>
          <p:cNvSpPr/>
          <p:nvPr userDrawn="1"/>
        </p:nvSpPr>
        <p:spPr>
          <a:xfrm>
            <a:off x="8511377" y="6029444"/>
            <a:ext cx="233362" cy="407669"/>
          </a:xfrm>
          <a:custGeom>
            <a:avLst/>
            <a:gdLst>
              <a:gd name="connsiteX0" fmla="*/ 186690 w 233362"/>
              <a:gd name="connsiteY0" fmla="*/ 233363 h 407669"/>
              <a:gd name="connsiteX1" fmla="*/ 201930 w 233362"/>
              <a:gd name="connsiteY1" fmla="*/ 233363 h 407669"/>
              <a:gd name="connsiteX2" fmla="*/ 160972 w 233362"/>
              <a:gd name="connsiteY2" fmla="*/ 147638 h 407669"/>
              <a:gd name="connsiteX3" fmla="*/ 175260 w 233362"/>
              <a:gd name="connsiteY3" fmla="*/ 147638 h 407669"/>
              <a:gd name="connsiteX4" fmla="*/ 140017 w 233362"/>
              <a:gd name="connsiteY4" fmla="*/ 74295 h 407669"/>
              <a:gd name="connsiteX5" fmla="*/ 153353 w 233362"/>
              <a:gd name="connsiteY5" fmla="*/ 74295 h 407669"/>
              <a:gd name="connsiteX6" fmla="*/ 116205 w 233362"/>
              <a:gd name="connsiteY6" fmla="*/ 0 h 407669"/>
              <a:gd name="connsiteX7" fmla="*/ 79057 w 233362"/>
              <a:gd name="connsiteY7" fmla="*/ 74295 h 407669"/>
              <a:gd name="connsiteX8" fmla="*/ 93345 w 233362"/>
              <a:gd name="connsiteY8" fmla="*/ 74295 h 407669"/>
              <a:gd name="connsiteX9" fmla="*/ 58103 w 233362"/>
              <a:gd name="connsiteY9" fmla="*/ 147638 h 407669"/>
              <a:gd name="connsiteX10" fmla="*/ 71438 w 233362"/>
              <a:gd name="connsiteY10" fmla="*/ 147638 h 407669"/>
              <a:gd name="connsiteX11" fmla="*/ 31432 w 233362"/>
              <a:gd name="connsiteY11" fmla="*/ 233363 h 407669"/>
              <a:gd name="connsiteX12" fmla="*/ 48578 w 233362"/>
              <a:gd name="connsiteY12" fmla="*/ 233363 h 407669"/>
              <a:gd name="connsiteX13" fmla="*/ 0 w 233362"/>
              <a:gd name="connsiteY13" fmla="*/ 331470 h 407669"/>
              <a:gd name="connsiteX14" fmla="*/ 98107 w 233362"/>
              <a:gd name="connsiteY14" fmla="*/ 331470 h 407669"/>
              <a:gd name="connsiteX15" fmla="*/ 98107 w 233362"/>
              <a:gd name="connsiteY15" fmla="*/ 407670 h 407669"/>
              <a:gd name="connsiteX16" fmla="*/ 134303 w 233362"/>
              <a:gd name="connsiteY16" fmla="*/ 407670 h 407669"/>
              <a:gd name="connsiteX17" fmla="*/ 134303 w 233362"/>
              <a:gd name="connsiteY17" fmla="*/ 331470 h 407669"/>
              <a:gd name="connsiteX18" fmla="*/ 233363 w 233362"/>
              <a:gd name="connsiteY18" fmla="*/ 331470 h 4076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233362" h="407669">
                <a:moveTo>
                  <a:pt x="186690" y="233363"/>
                </a:moveTo>
                <a:lnTo>
                  <a:pt x="201930" y="233363"/>
                </a:lnTo>
                <a:lnTo>
                  <a:pt x="160972" y="147638"/>
                </a:lnTo>
                <a:lnTo>
                  <a:pt x="175260" y="147638"/>
                </a:lnTo>
                <a:lnTo>
                  <a:pt x="140017" y="74295"/>
                </a:lnTo>
                <a:lnTo>
                  <a:pt x="153353" y="74295"/>
                </a:lnTo>
                <a:lnTo>
                  <a:pt x="116205" y="0"/>
                </a:lnTo>
                <a:lnTo>
                  <a:pt x="79057" y="74295"/>
                </a:lnTo>
                <a:lnTo>
                  <a:pt x="93345" y="74295"/>
                </a:lnTo>
                <a:lnTo>
                  <a:pt x="58103" y="147638"/>
                </a:lnTo>
                <a:lnTo>
                  <a:pt x="71438" y="147638"/>
                </a:lnTo>
                <a:lnTo>
                  <a:pt x="31432" y="233363"/>
                </a:lnTo>
                <a:lnTo>
                  <a:pt x="48578" y="233363"/>
                </a:lnTo>
                <a:lnTo>
                  <a:pt x="0" y="331470"/>
                </a:lnTo>
                <a:lnTo>
                  <a:pt x="98107" y="331470"/>
                </a:lnTo>
                <a:lnTo>
                  <a:pt x="98107" y="407670"/>
                </a:lnTo>
                <a:lnTo>
                  <a:pt x="134303" y="407670"/>
                </a:lnTo>
                <a:lnTo>
                  <a:pt x="134303" y="331470"/>
                </a:lnTo>
                <a:lnTo>
                  <a:pt x="233363" y="331470"/>
                </a:lnTo>
                <a:close/>
              </a:path>
            </a:pathLst>
          </a:custGeom>
          <a:solidFill>
            <a:schemeClr val="bg1"/>
          </a:solidFill>
          <a:ln w="9525" cap="flat">
            <a:noFill/>
            <a:prstDash val="solid"/>
            <a:miter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endParaRPr lang="zh-CN" altLang="en-US">
              <a:latin typeface="+mj-ea"/>
              <a:ea typeface="+mj-ea"/>
            </a:endParaRPr>
          </a:p>
        </p:txBody>
      </p:sp>
      <p:sp>
        <p:nvSpPr>
          <p:cNvPr id="7" name="任意多边形: 形状 6">
            <a:extLst>
              <a:ext uri="{FF2B5EF4-FFF2-40B4-BE49-F238E27FC236}">
                <a16:creationId xmlns:a16="http://schemas.microsoft.com/office/drawing/2014/main" id="{F93A7F8B-4E28-4084-A461-1B54D903AA55}"/>
              </a:ext>
            </a:extLst>
          </p:cNvPr>
          <p:cNvSpPr/>
          <p:nvPr userDrawn="1"/>
        </p:nvSpPr>
        <p:spPr>
          <a:xfrm>
            <a:off x="8264931" y="6015154"/>
            <a:ext cx="233362" cy="407669"/>
          </a:xfrm>
          <a:custGeom>
            <a:avLst/>
            <a:gdLst>
              <a:gd name="connsiteX0" fmla="*/ 186690 w 233362"/>
              <a:gd name="connsiteY0" fmla="*/ 233363 h 407669"/>
              <a:gd name="connsiteX1" fmla="*/ 201930 w 233362"/>
              <a:gd name="connsiteY1" fmla="*/ 233363 h 407669"/>
              <a:gd name="connsiteX2" fmla="*/ 160972 w 233362"/>
              <a:gd name="connsiteY2" fmla="*/ 147638 h 407669"/>
              <a:gd name="connsiteX3" fmla="*/ 175260 w 233362"/>
              <a:gd name="connsiteY3" fmla="*/ 147638 h 407669"/>
              <a:gd name="connsiteX4" fmla="*/ 140017 w 233362"/>
              <a:gd name="connsiteY4" fmla="*/ 74295 h 407669"/>
              <a:gd name="connsiteX5" fmla="*/ 153353 w 233362"/>
              <a:gd name="connsiteY5" fmla="*/ 74295 h 407669"/>
              <a:gd name="connsiteX6" fmla="*/ 116205 w 233362"/>
              <a:gd name="connsiteY6" fmla="*/ 0 h 407669"/>
              <a:gd name="connsiteX7" fmla="*/ 79057 w 233362"/>
              <a:gd name="connsiteY7" fmla="*/ 74295 h 407669"/>
              <a:gd name="connsiteX8" fmla="*/ 93345 w 233362"/>
              <a:gd name="connsiteY8" fmla="*/ 74295 h 407669"/>
              <a:gd name="connsiteX9" fmla="*/ 58103 w 233362"/>
              <a:gd name="connsiteY9" fmla="*/ 147638 h 407669"/>
              <a:gd name="connsiteX10" fmla="*/ 71438 w 233362"/>
              <a:gd name="connsiteY10" fmla="*/ 147638 h 407669"/>
              <a:gd name="connsiteX11" fmla="*/ 31432 w 233362"/>
              <a:gd name="connsiteY11" fmla="*/ 233363 h 407669"/>
              <a:gd name="connsiteX12" fmla="*/ 48578 w 233362"/>
              <a:gd name="connsiteY12" fmla="*/ 233363 h 407669"/>
              <a:gd name="connsiteX13" fmla="*/ 0 w 233362"/>
              <a:gd name="connsiteY13" fmla="*/ 331470 h 407669"/>
              <a:gd name="connsiteX14" fmla="*/ 98107 w 233362"/>
              <a:gd name="connsiteY14" fmla="*/ 331470 h 407669"/>
              <a:gd name="connsiteX15" fmla="*/ 98107 w 233362"/>
              <a:gd name="connsiteY15" fmla="*/ 407670 h 407669"/>
              <a:gd name="connsiteX16" fmla="*/ 134303 w 233362"/>
              <a:gd name="connsiteY16" fmla="*/ 407670 h 407669"/>
              <a:gd name="connsiteX17" fmla="*/ 134303 w 233362"/>
              <a:gd name="connsiteY17" fmla="*/ 331470 h 407669"/>
              <a:gd name="connsiteX18" fmla="*/ 233363 w 233362"/>
              <a:gd name="connsiteY18" fmla="*/ 331470 h 4076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233362" h="407669">
                <a:moveTo>
                  <a:pt x="186690" y="233363"/>
                </a:moveTo>
                <a:lnTo>
                  <a:pt x="201930" y="233363"/>
                </a:lnTo>
                <a:lnTo>
                  <a:pt x="160972" y="147638"/>
                </a:lnTo>
                <a:lnTo>
                  <a:pt x="175260" y="147638"/>
                </a:lnTo>
                <a:lnTo>
                  <a:pt x="140017" y="74295"/>
                </a:lnTo>
                <a:lnTo>
                  <a:pt x="153353" y="74295"/>
                </a:lnTo>
                <a:lnTo>
                  <a:pt x="116205" y="0"/>
                </a:lnTo>
                <a:lnTo>
                  <a:pt x="79057" y="74295"/>
                </a:lnTo>
                <a:lnTo>
                  <a:pt x="93345" y="74295"/>
                </a:lnTo>
                <a:lnTo>
                  <a:pt x="58103" y="147638"/>
                </a:lnTo>
                <a:lnTo>
                  <a:pt x="71438" y="147638"/>
                </a:lnTo>
                <a:lnTo>
                  <a:pt x="31432" y="233363"/>
                </a:lnTo>
                <a:lnTo>
                  <a:pt x="48578" y="233363"/>
                </a:lnTo>
                <a:lnTo>
                  <a:pt x="0" y="331470"/>
                </a:lnTo>
                <a:lnTo>
                  <a:pt x="98107" y="331470"/>
                </a:lnTo>
                <a:lnTo>
                  <a:pt x="98107" y="407670"/>
                </a:lnTo>
                <a:lnTo>
                  <a:pt x="134303" y="407670"/>
                </a:lnTo>
                <a:lnTo>
                  <a:pt x="134303" y="331470"/>
                </a:lnTo>
                <a:lnTo>
                  <a:pt x="233363" y="331470"/>
                </a:lnTo>
                <a:close/>
              </a:path>
            </a:pathLst>
          </a:custGeom>
          <a:solidFill>
            <a:schemeClr val="bg1"/>
          </a:solidFill>
          <a:ln w="9525" cap="flat">
            <a:noFill/>
            <a:prstDash val="solid"/>
            <a:miter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endParaRPr lang="zh-CN" altLang="en-US">
              <a:latin typeface="+mj-ea"/>
              <a:ea typeface="+mj-ea"/>
            </a:endParaRPr>
          </a:p>
        </p:txBody>
      </p:sp>
      <p:sp>
        <p:nvSpPr>
          <p:cNvPr id="8" name="任意多边形: 形状 7">
            <a:extLst>
              <a:ext uri="{FF2B5EF4-FFF2-40B4-BE49-F238E27FC236}">
                <a16:creationId xmlns:a16="http://schemas.microsoft.com/office/drawing/2014/main" id="{13C8EE2E-FCF2-4B62-8679-CC22239806DF}"/>
              </a:ext>
            </a:extLst>
          </p:cNvPr>
          <p:cNvSpPr/>
          <p:nvPr userDrawn="1"/>
        </p:nvSpPr>
        <p:spPr>
          <a:xfrm>
            <a:off x="8008959" y="5996106"/>
            <a:ext cx="233362" cy="407669"/>
          </a:xfrm>
          <a:custGeom>
            <a:avLst/>
            <a:gdLst>
              <a:gd name="connsiteX0" fmla="*/ 186690 w 233362"/>
              <a:gd name="connsiteY0" fmla="*/ 233363 h 407669"/>
              <a:gd name="connsiteX1" fmla="*/ 201930 w 233362"/>
              <a:gd name="connsiteY1" fmla="*/ 233363 h 407669"/>
              <a:gd name="connsiteX2" fmla="*/ 160972 w 233362"/>
              <a:gd name="connsiteY2" fmla="*/ 147638 h 407669"/>
              <a:gd name="connsiteX3" fmla="*/ 175260 w 233362"/>
              <a:gd name="connsiteY3" fmla="*/ 147638 h 407669"/>
              <a:gd name="connsiteX4" fmla="*/ 140017 w 233362"/>
              <a:gd name="connsiteY4" fmla="*/ 74295 h 407669"/>
              <a:gd name="connsiteX5" fmla="*/ 153353 w 233362"/>
              <a:gd name="connsiteY5" fmla="*/ 74295 h 407669"/>
              <a:gd name="connsiteX6" fmla="*/ 116205 w 233362"/>
              <a:gd name="connsiteY6" fmla="*/ 0 h 407669"/>
              <a:gd name="connsiteX7" fmla="*/ 79057 w 233362"/>
              <a:gd name="connsiteY7" fmla="*/ 74295 h 407669"/>
              <a:gd name="connsiteX8" fmla="*/ 93345 w 233362"/>
              <a:gd name="connsiteY8" fmla="*/ 74295 h 407669"/>
              <a:gd name="connsiteX9" fmla="*/ 58103 w 233362"/>
              <a:gd name="connsiteY9" fmla="*/ 147638 h 407669"/>
              <a:gd name="connsiteX10" fmla="*/ 71438 w 233362"/>
              <a:gd name="connsiteY10" fmla="*/ 147638 h 407669"/>
              <a:gd name="connsiteX11" fmla="*/ 31432 w 233362"/>
              <a:gd name="connsiteY11" fmla="*/ 233363 h 407669"/>
              <a:gd name="connsiteX12" fmla="*/ 48578 w 233362"/>
              <a:gd name="connsiteY12" fmla="*/ 233363 h 407669"/>
              <a:gd name="connsiteX13" fmla="*/ 0 w 233362"/>
              <a:gd name="connsiteY13" fmla="*/ 331470 h 407669"/>
              <a:gd name="connsiteX14" fmla="*/ 98107 w 233362"/>
              <a:gd name="connsiteY14" fmla="*/ 331470 h 407669"/>
              <a:gd name="connsiteX15" fmla="*/ 98107 w 233362"/>
              <a:gd name="connsiteY15" fmla="*/ 407670 h 407669"/>
              <a:gd name="connsiteX16" fmla="*/ 134303 w 233362"/>
              <a:gd name="connsiteY16" fmla="*/ 407670 h 407669"/>
              <a:gd name="connsiteX17" fmla="*/ 134303 w 233362"/>
              <a:gd name="connsiteY17" fmla="*/ 331470 h 407669"/>
              <a:gd name="connsiteX18" fmla="*/ 233363 w 233362"/>
              <a:gd name="connsiteY18" fmla="*/ 331470 h 4076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233362" h="407669">
                <a:moveTo>
                  <a:pt x="186690" y="233363"/>
                </a:moveTo>
                <a:lnTo>
                  <a:pt x="201930" y="233363"/>
                </a:lnTo>
                <a:lnTo>
                  <a:pt x="160972" y="147638"/>
                </a:lnTo>
                <a:lnTo>
                  <a:pt x="175260" y="147638"/>
                </a:lnTo>
                <a:lnTo>
                  <a:pt x="140017" y="74295"/>
                </a:lnTo>
                <a:lnTo>
                  <a:pt x="153353" y="74295"/>
                </a:lnTo>
                <a:lnTo>
                  <a:pt x="116205" y="0"/>
                </a:lnTo>
                <a:lnTo>
                  <a:pt x="79057" y="74295"/>
                </a:lnTo>
                <a:lnTo>
                  <a:pt x="93345" y="74295"/>
                </a:lnTo>
                <a:lnTo>
                  <a:pt x="58103" y="147638"/>
                </a:lnTo>
                <a:lnTo>
                  <a:pt x="71438" y="147638"/>
                </a:lnTo>
                <a:lnTo>
                  <a:pt x="31432" y="233363"/>
                </a:lnTo>
                <a:lnTo>
                  <a:pt x="48578" y="233363"/>
                </a:lnTo>
                <a:lnTo>
                  <a:pt x="0" y="331470"/>
                </a:lnTo>
                <a:lnTo>
                  <a:pt x="98107" y="331470"/>
                </a:lnTo>
                <a:lnTo>
                  <a:pt x="98107" y="407670"/>
                </a:lnTo>
                <a:lnTo>
                  <a:pt x="134303" y="407670"/>
                </a:lnTo>
                <a:lnTo>
                  <a:pt x="134303" y="331470"/>
                </a:lnTo>
                <a:lnTo>
                  <a:pt x="233363" y="331470"/>
                </a:lnTo>
                <a:close/>
              </a:path>
            </a:pathLst>
          </a:custGeom>
          <a:solidFill>
            <a:schemeClr val="bg1"/>
          </a:solidFill>
          <a:ln w="9525" cap="flat">
            <a:noFill/>
            <a:prstDash val="solid"/>
            <a:miter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endParaRPr lang="zh-CN" altLang="en-US">
              <a:latin typeface="+mj-ea"/>
              <a:ea typeface="+mj-ea"/>
            </a:endParaRPr>
          </a:p>
        </p:txBody>
      </p:sp>
      <p:sp>
        <p:nvSpPr>
          <p:cNvPr id="9" name="任意多边形: 形状 8">
            <a:extLst>
              <a:ext uri="{FF2B5EF4-FFF2-40B4-BE49-F238E27FC236}">
                <a16:creationId xmlns:a16="http://schemas.microsoft.com/office/drawing/2014/main" id="{FD35AF51-FDCB-45C1-B44A-B1E3FB23CC24}"/>
              </a:ext>
            </a:extLst>
          </p:cNvPr>
          <p:cNvSpPr/>
          <p:nvPr userDrawn="1"/>
        </p:nvSpPr>
        <p:spPr>
          <a:xfrm>
            <a:off x="7898081" y="5920856"/>
            <a:ext cx="45005" cy="459104"/>
          </a:xfrm>
          <a:custGeom>
            <a:avLst/>
            <a:gdLst>
              <a:gd name="connsiteX0" fmla="*/ 44768 w 45005"/>
              <a:gd name="connsiteY0" fmla="*/ 20955 h 459104"/>
              <a:gd name="connsiteX1" fmla="*/ 41910 w 45005"/>
              <a:gd name="connsiteY1" fmla="*/ 20955 h 459104"/>
              <a:gd name="connsiteX2" fmla="*/ 41910 w 45005"/>
              <a:gd name="connsiteY2" fmla="*/ 20955 h 459104"/>
              <a:gd name="connsiteX3" fmla="*/ 28575 w 45005"/>
              <a:gd name="connsiteY3" fmla="*/ 6667 h 459104"/>
              <a:gd name="connsiteX4" fmla="*/ 25718 w 45005"/>
              <a:gd name="connsiteY4" fmla="*/ 6667 h 459104"/>
              <a:gd name="connsiteX5" fmla="*/ 25718 w 45005"/>
              <a:gd name="connsiteY5" fmla="*/ 2857 h 459104"/>
              <a:gd name="connsiteX6" fmla="*/ 22860 w 45005"/>
              <a:gd name="connsiteY6" fmla="*/ 0 h 459104"/>
              <a:gd name="connsiteX7" fmla="*/ 20003 w 45005"/>
              <a:gd name="connsiteY7" fmla="*/ 2857 h 459104"/>
              <a:gd name="connsiteX8" fmla="*/ 20003 w 45005"/>
              <a:gd name="connsiteY8" fmla="*/ 6667 h 459104"/>
              <a:gd name="connsiteX9" fmla="*/ 17145 w 45005"/>
              <a:gd name="connsiteY9" fmla="*/ 6667 h 459104"/>
              <a:gd name="connsiteX10" fmla="*/ 3810 w 45005"/>
              <a:gd name="connsiteY10" fmla="*/ 20955 h 459104"/>
              <a:gd name="connsiteX11" fmla="*/ 3810 w 45005"/>
              <a:gd name="connsiteY11" fmla="*/ 20955 h 459104"/>
              <a:gd name="connsiteX12" fmla="*/ 953 w 45005"/>
              <a:gd name="connsiteY12" fmla="*/ 20955 h 459104"/>
              <a:gd name="connsiteX13" fmla="*/ 0 w 45005"/>
              <a:gd name="connsiteY13" fmla="*/ 21907 h 459104"/>
              <a:gd name="connsiteX14" fmla="*/ 953 w 45005"/>
              <a:gd name="connsiteY14" fmla="*/ 22860 h 459104"/>
              <a:gd name="connsiteX15" fmla="*/ 4763 w 45005"/>
              <a:gd name="connsiteY15" fmla="*/ 22860 h 459104"/>
              <a:gd name="connsiteX16" fmla="*/ 11430 w 45005"/>
              <a:gd name="connsiteY16" fmla="*/ 62865 h 459104"/>
              <a:gd name="connsiteX17" fmla="*/ 15240 w 45005"/>
              <a:gd name="connsiteY17" fmla="*/ 62865 h 459104"/>
              <a:gd name="connsiteX18" fmla="*/ 15240 w 45005"/>
              <a:gd name="connsiteY18" fmla="*/ 67627 h 459104"/>
              <a:gd name="connsiteX19" fmla="*/ 12383 w 45005"/>
              <a:gd name="connsiteY19" fmla="*/ 67627 h 459104"/>
              <a:gd name="connsiteX20" fmla="*/ 9525 w 45005"/>
              <a:gd name="connsiteY20" fmla="*/ 70485 h 459104"/>
              <a:gd name="connsiteX21" fmla="*/ 12383 w 45005"/>
              <a:gd name="connsiteY21" fmla="*/ 73342 h 459104"/>
              <a:gd name="connsiteX22" fmla="*/ 15240 w 45005"/>
              <a:gd name="connsiteY22" fmla="*/ 73342 h 459104"/>
              <a:gd name="connsiteX23" fmla="*/ 15240 w 45005"/>
              <a:gd name="connsiteY23" fmla="*/ 320992 h 459104"/>
              <a:gd name="connsiteX24" fmla="*/ 12383 w 45005"/>
              <a:gd name="connsiteY24" fmla="*/ 320992 h 459104"/>
              <a:gd name="connsiteX25" fmla="*/ 9525 w 45005"/>
              <a:gd name="connsiteY25" fmla="*/ 323850 h 459104"/>
              <a:gd name="connsiteX26" fmla="*/ 12383 w 45005"/>
              <a:gd name="connsiteY26" fmla="*/ 326708 h 459104"/>
              <a:gd name="connsiteX27" fmla="*/ 14288 w 45005"/>
              <a:gd name="connsiteY27" fmla="*/ 326708 h 459104"/>
              <a:gd name="connsiteX28" fmla="*/ 8573 w 45005"/>
              <a:gd name="connsiteY28" fmla="*/ 373380 h 459104"/>
              <a:gd name="connsiteX29" fmla="*/ 3810 w 45005"/>
              <a:gd name="connsiteY29" fmla="*/ 373380 h 459104"/>
              <a:gd name="connsiteX30" fmla="*/ 953 w 45005"/>
              <a:gd name="connsiteY30" fmla="*/ 376238 h 459104"/>
              <a:gd name="connsiteX31" fmla="*/ 3810 w 45005"/>
              <a:gd name="connsiteY31" fmla="*/ 379095 h 459104"/>
              <a:gd name="connsiteX32" fmla="*/ 7620 w 45005"/>
              <a:gd name="connsiteY32" fmla="*/ 379095 h 459104"/>
              <a:gd name="connsiteX33" fmla="*/ 7620 w 45005"/>
              <a:gd name="connsiteY33" fmla="*/ 459105 h 459104"/>
              <a:gd name="connsiteX34" fmla="*/ 21908 w 45005"/>
              <a:gd name="connsiteY34" fmla="*/ 459105 h 459104"/>
              <a:gd name="connsiteX35" fmla="*/ 36195 w 45005"/>
              <a:gd name="connsiteY35" fmla="*/ 459105 h 459104"/>
              <a:gd name="connsiteX36" fmla="*/ 36195 w 45005"/>
              <a:gd name="connsiteY36" fmla="*/ 379095 h 459104"/>
              <a:gd name="connsiteX37" fmla="*/ 40005 w 45005"/>
              <a:gd name="connsiteY37" fmla="*/ 379095 h 459104"/>
              <a:gd name="connsiteX38" fmla="*/ 42863 w 45005"/>
              <a:gd name="connsiteY38" fmla="*/ 376238 h 459104"/>
              <a:gd name="connsiteX39" fmla="*/ 40005 w 45005"/>
              <a:gd name="connsiteY39" fmla="*/ 373380 h 459104"/>
              <a:gd name="connsiteX40" fmla="*/ 35243 w 45005"/>
              <a:gd name="connsiteY40" fmla="*/ 373380 h 459104"/>
              <a:gd name="connsiteX41" fmla="*/ 29528 w 45005"/>
              <a:gd name="connsiteY41" fmla="*/ 326708 h 459104"/>
              <a:gd name="connsiteX42" fmla="*/ 31433 w 45005"/>
              <a:gd name="connsiteY42" fmla="*/ 326708 h 459104"/>
              <a:gd name="connsiteX43" fmla="*/ 34290 w 45005"/>
              <a:gd name="connsiteY43" fmla="*/ 323850 h 459104"/>
              <a:gd name="connsiteX44" fmla="*/ 31433 w 45005"/>
              <a:gd name="connsiteY44" fmla="*/ 320992 h 459104"/>
              <a:gd name="connsiteX45" fmla="*/ 28575 w 45005"/>
              <a:gd name="connsiteY45" fmla="*/ 320992 h 459104"/>
              <a:gd name="connsiteX46" fmla="*/ 28575 w 45005"/>
              <a:gd name="connsiteY46" fmla="*/ 74295 h 459104"/>
              <a:gd name="connsiteX47" fmla="*/ 31433 w 45005"/>
              <a:gd name="connsiteY47" fmla="*/ 74295 h 459104"/>
              <a:gd name="connsiteX48" fmla="*/ 34290 w 45005"/>
              <a:gd name="connsiteY48" fmla="*/ 71438 h 459104"/>
              <a:gd name="connsiteX49" fmla="*/ 31433 w 45005"/>
              <a:gd name="connsiteY49" fmla="*/ 68580 h 459104"/>
              <a:gd name="connsiteX50" fmla="*/ 28575 w 45005"/>
              <a:gd name="connsiteY50" fmla="*/ 68580 h 459104"/>
              <a:gd name="connsiteX51" fmla="*/ 28575 w 45005"/>
              <a:gd name="connsiteY51" fmla="*/ 63817 h 459104"/>
              <a:gd name="connsiteX52" fmla="*/ 32385 w 45005"/>
              <a:gd name="connsiteY52" fmla="*/ 63817 h 459104"/>
              <a:gd name="connsiteX53" fmla="*/ 39053 w 45005"/>
              <a:gd name="connsiteY53" fmla="*/ 23813 h 459104"/>
              <a:gd name="connsiteX54" fmla="*/ 42863 w 45005"/>
              <a:gd name="connsiteY54" fmla="*/ 23813 h 459104"/>
              <a:gd name="connsiteX55" fmla="*/ 43815 w 45005"/>
              <a:gd name="connsiteY55" fmla="*/ 22860 h 459104"/>
              <a:gd name="connsiteX56" fmla="*/ 44768 w 45005"/>
              <a:gd name="connsiteY56" fmla="*/ 20955 h 459104"/>
              <a:gd name="connsiteX57" fmla="*/ 14288 w 45005"/>
              <a:gd name="connsiteY57" fmla="*/ 60960 h 459104"/>
              <a:gd name="connsiteX58" fmla="*/ 8573 w 45005"/>
              <a:gd name="connsiteY58" fmla="*/ 23813 h 459104"/>
              <a:gd name="connsiteX59" fmla="*/ 22860 w 45005"/>
              <a:gd name="connsiteY59" fmla="*/ 23813 h 459104"/>
              <a:gd name="connsiteX60" fmla="*/ 22860 w 45005"/>
              <a:gd name="connsiteY60" fmla="*/ 60960 h 459104"/>
              <a:gd name="connsiteX61" fmla="*/ 14288 w 45005"/>
              <a:gd name="connsiteY61" fmla="*/ 60960 h 459104"/>
              <a:gd name="connsiteX62" fmla="*/ 32385 w 45005"/>
              <a:gd name="connsiteY62" fmla="*/ 60960 h 459104"/>
              <a:gd name="connsiteX63" fmla="*/ 23813 w 45005"/>
              <a:gd name="connsiteY63" fmla="*/ 60960 h 459104"/>
              <a:gd name="connsiteX64" fmla="*/ 23813 w 45005"/>
              <a:gd name="connsiteY64" fmla="*/ 23813 h 459104"/>
              <a:gd name="connsiteX65" fmla="*/ 38100 w 45005"/>
              <a:gd name="connsiteY65" fmla="*/ 23813 h 459104"/>
              <a:gd name="connsiteX66" fmla="*/ 32385 w 45005"/>
              <a:gd name="connsiteY66" fmla="*/ 60960 h 4591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</a:cxnLst>
            <a:rect l="l" t="t" r="r" b="b"/>
            <a:pathLst>
              <a:path w="45005" h="459104">
                <a:moveTo>
                  <a:pt x="44768" y="20955"/>
                </a:moveTo>
                <a:lnTo>
                  <a:pt x="41910" y="20955"/>
                </a:lnTo>
                <a:lnTo>
                  <a:pt x="41910" y="20955"/>
                </a:lnTo>
                <a:lnTo>
                  <a:pt x="28575" y="6667"/>
                </a:lnTo>
                <a:lnTo>
                  <a:pt x="25718" y="6667"/>
                </a:lnTo>
                <a:lnTo>
                  <a:pt x="25718" y="2857"/>
                </a:lnTo>
                <a:cubicBezTo>
                  <a:pt x="25718" y="952"/>
                  <a:pt x="24765" y="0"/>
                  <a:pt x="22860" y="0"/>
                </a:cubicBezTo>
                <a:cubicBezTo>
                  <a:pt x="20955" y="0"/>
                  <a:pt x="20003" y="952"/>
                  <a:pt x="20003" y="2857"/>
                </a:cubicBezTo>
                <a:lnTo>
                  <a:pt x="20003" y="6667"/>
                </a:lnTo>
                <a:lnTo>
                  <a:pt x="17145" y="6667"/>
                </a:lnTo>
                <a:lnTo>
                  <a:pt x="3810" y="20955"/>
                </a:lnTo>
                <a:lnTo>
                  <a:pt x="3810" y="20955"/>
                </a:lnTo>
                <a:lnTo>
                  <a:pt x="953" y="20955"/>
                </a:lnTo>
                <a:cubicBezTo>
                  <a:pt x="0" y="20955"/>
                  <a:pt x="0" y="21907"/>
                  <a:pt x="0" y="21907"/>
                </a:cubicBezTo>
                <a:cubicBezTo>
                  <a:pt x="0" y="22860"/>
                  <a:pt x="953" y="22860"/>
                  <a:pt x="953" y="22860"/>
                </a:cubicBezTo>
                <a:lnTo>
                  <a:pt x="4763" y="22860"/>
                </a:lnTo>
                <a:lnTo>
                  <a:pt x="11430" y="62865"/>
                </a:lnTo>
                <a:lnTo>
                  <a:pt x="15240" y="62865"/>
                </a:lnTo>
                <a:lnTo>
                  <a:pt x="15240" y="67627"/>
                </a:lnTo>
                <a:lnTo>
                  <a:pt x="12383" y="67627"/>
                </a:lnTo>
                <a:cubicBezTo>
                  <a:pt x="10478" y="67627"/>
                  <a:pt x="9525" y="68580"/>
                  <a:pt x="9525" y="70485"/>
                </a:cubicBezTo>
                <a:cubicBezTo>
                  <a:pt x="9525" y="72390"/>
                  <a:pt x="10478" y="73342"/>
                  <a:pt x="12383" y="73342"/>
                </a:cubicBezTo>
                <a:lnTo>
                  <a:pt x="15240" y="73342"/>
                </a:lnTo>
                <a:lnTo>
                  <a:pt x="15240" y="320992"/>
                </a:lnTo>
                <a:lnTo>
                  <a:pt x="12383" y="320992"/>
                </a:lnTo>
                <a:cubicBezTo>
                  <a:pt x="10478" y="320992"/>
                  <a:pt x="9525" y="321945"/>
                  <a:pt x="9525" y="323850"/>
                </a:cubicBezTo>
                <a:cubicBezTo>
                  <a:pt x="9525" y="325755"/>
                  <a:pt x="10478" y="326708"/>
                  <a:pt x="12383" y="326708"/>
                </a:cubicBezTo>
                <a:lnTo>
                  <a:pt x="14288" y="326708"/>
                </a:lnTo>
                <a:lnTo>
                  <a:pt x="8573" y="373380"/>
                </a:lnTo>
                <a:lnTo>
                  <a:pt x="3810" y="373380"/>
                </a:lnTo>
                <a:cubicBezTo>
                  <a:pt x="1905" y="373380"/>
                  <a:pt x="953" y="374333"/>
                  <a:pt x="953" y="376238"/>
                </a:cubicBezTo>
                <a:cubicBezTo>
                  <a:pt x="953" y="378142"/>
                  <a:pt x="1905" y="379095"/>
                  <a:pt x="3810" y="379095"/>
                </a:cubicBezTo>
                <a:lnTo>
                  <a:pt x="7620" y="379095"/>
                </a:lnTo>
                <a:lnTo>
                  <a:pt x="7620" y="459105"/>
                </a:lnTo>
                <a:lnTo>
                  <a:pt x="21908" y="459105"/>
                </a:lnTo>
                <a:lnTo>
                  <a:pt x="36195" y="459105"/>
                </a:lnTo>
                <a:lnTo>
                  <a:pt x="36195" y="379095"/>
                </a:lnTo>
                <a:lnTo>
                  <a:pt x="40005" y="379095"/>
                </a:lnTo>
                <a:cubicBezTo>
                  <a:pt x="41910" y="379095"/>
                  <a:pt x="42863" y="378142"/>
                  <a:pt x="42863" y="376238"/>
                </a:cubicBezTo>
                <a:cubicBezTo>
                  <a:pt x="42863" y="374333"/>
                  <a:pt x="41910" y="373380"/>
                  <a:pt x="40005" y="373380"/>
                </a:cubicBezTo>
                <a:lnTo>
                  <a:pt x="35243" y="373380"/>
                </a:lnTo>
                <a:lnTo>
                  <a:pt x="29528" y="326708"/>
                </a:lnTo>
                <a:lnTo>
                  <a:pt x="31433" y="326708"/>
                </a:lnTo>
                <a:cubicBezTo>
                  <a:pt x="33338" y="326708"/>
                  <a:pt x="34290" y="325755"/>
                  <a:pt x="34290" y="323850"/>
                </a:cubicBezTo>
                <a:cubicBezTo>
                  <a:pt x="34290" y="321945"/>
                  <a:pt x="33338" y="320992"/>
                  <a:pt x="31433" y="320992"/>
                </a:cubicBezTo>
                <a:lnTo>
                  <a:pt x="28575" y="320992"/>
                </a:lnTo>
                <a:lnTo>
                  <a:pt x="28575" y="74295"/>
                </a:lnTo>
                <a:lnTo>
                  <a:pt x="31433" y="74295"/>
                </a:lnTo>
                <a:cubicBezTo>
                  <a:pt x="33338" y="74295"/>
                  <a:pt x="34290" y="73342"/>
                  <a:pt x="34290" y="71438"/>
                </a:cubicBezTo>
                <a:cubicBezTo>
                  <a:pt x="34290" y="69532"/>
                  <a:pt x="33338" y="68580"/>
                  <a:pt x="31433" y="68580"/>
                </a:cubicBezTo>
                <a:lnTo>
                  <a:pt x="28575" y="68580"/>
                </a:lnTo>
                <a:lnTo>
                  <a:pt x="28575" y="63817"/>
                </a:lnTo>
                <a:lnTo>
                  <a:pt x="32385" y="63817"/>
                </a:lnTo>
                <a:lnTo>
                  <a:pt x="39053" y="23813"/>
                </a:lnTo>
                <a:lnTo>
                  <a:pt x="42863" y="23813"/>
                </a:lnTo>
                <a:cubicBezTo>
                  <a:pt x="43815" y="23813"/>
                  <a:pt x="43815" y="22860"/>
                  <a:pt x="43815" y="22860"/>
                </a:cubicBezTo>
                <a:cubicBezTo>
                  <a:pt x="45720" y="21907"/>
                  <a:pt x="44768" y="20955"/>
                  <a:pt x="44768" y="20955"/>
                </a:cubicBezTo>
                <a:close/>
                <a:moveTo>
                  <a:pt x="14288" y="60960"/>
                </a:moveTo>
                <a:lnTo>
                  <a:pt x="8573" y="23813"/>
                </a:lnTo>
                <a:lnTo>
                  <a:pt x="22860" y="23813"/>
                </a:lnTo>
                <a:lnTo>
                  <a:pt x="22860" y="60960"/>
                </a:lnTo>
                <a:lnTo>
                  <a:pt x="14288" y="60960"/>
                </a:lnTo>
                <a:close/>
                <a:moveTo>
                  <a:pt x="32385" y="60960"/>
                </a:moveTo>
                <a:lnTo>
                  <a:pt x="23813" y="60960"/>
                </a:lnTo>
                <a:lnTo>
                  <a:pt x="23813" y="23813"/>
                </a:lnTo>
                <a:lnTo>
                  <a:pt x="38100" y="23813"/>
                </a:lnTo>
                <a:lnTo>
                  <a:pt x="32385" y="60960"/>
                </a:lnTo>
                <a:close/>
              </a:path>
            </a:pathLst>
          </a:custGeom>
          <a:solidFill>
            <a:schemeClr val="bg1"/>
          </a:solidFill>
          <a:ln w="9525" cap="flat">
            <a:noFill/>
            <a:prstDash val="solid"/>
            <a:miter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endParaRPr lang="zh-CN" altLang="en-US">
              <a:latin typeface="+mj-ea"/>
              <a:ea typeface="+mj-ea"/>
            </a:endParaRPr>
          </a:p>
        </p:txBody>
      </p:sp>
      <p:sp>
        <p:nvSpPr>
          <p:cNvPr id="10" name="任意多边形: 形状 9">
            <a:extLst>
              <a:ext uri="{FF2B5EF4-FFF2-40B4-BE49-F238E27FC236}">
                <a16:creationId xmlns:a16="http://schemas.microsoft.com/office/drawing/2014/main" id="{E1253CAB-038A-4D07-8611-8DCD2B194390}"/>
              </a:ext>
            </a:extLst>
          </p:cNvPr>
          <p:cNvSpPr/>
          <p:nvPr userDrawn="1"/>
        </p:nvSpPr>
        <p:spPr>
          <a:xfrm>
            <a:off x="74507" y="5880191"/>
            <a:ext cx="337184" cy="586739"/>
          </a:xfrm>
          <a:custGeom>
            <a:avLst/>
            <a:gdLst>
              <a:gd name="connsiteX0" fmla="*/ 268605 w 337184"/>
              <a:gd name="connsiteY0" fmla="*/ 337185 h 586739"/>
              <a:gd name="connsiteX1" fmla="*/ 290512 w 337184"/>
              <a:gd name="connsiteY1" fmla="*/ 337185 h 586739"/>
              <a:gd name="connsiteX2" fmla="*/ 233362 w 337184"/>
              <a:gd name="connsiteY2" fmla="*/ 213360 h 586739"/>
              <a:gd name="connsiteX3" fmla="*/ 252412 w 337184"/>
              <a:gd name="connsiteY3" fmla="*/ 213360 h 586739"/>
              <a:gd name="connsiteX4" fmla="*/ 201930 w 337184"/>
              <a:gd name="connsiteY4" fmla="*/ 107633 h 586739"/>
              <a:gd name="connsiteX5" fmla="*/ 221933 w 337184"/>
              <a:gd name="connsiteY5" fmla="*/ 107633 h 586739"/>
              <a:gd name="connsiteX6" fmla="*/ 168593 w 337184"/>
              <a:gd name="connsiteY6" fmla="*/ 0 h 586739"/>
              <a:gd name="connsiteX7" fmla="*/ 115253 w 337184"/>
              <a:gd name="connsiteY7" fmla="*/ 107633 h 586739"/>
              <a:gd name="connsiteX8" fmla="*/ 135255 w 337184"/>
              <a:gd name="connsiteY8" fmla="*/ 107633 h 586739"/>
              <a:gd name="connsiteX9" fmla="*/ 84772 w 337184"/>
              <a:gd name="connsiteY9" fmla="*/ 213360 h 586739"/>
              <a:gd name="connsiteX10" fmla="*/ 104775 w 337184"/>
              <a:gd name="connsiteY10" fmla="*/ 213360 h 586739"/>
              <a:gd name="connsiteX11" fmla="*/ 46672 w 337184"/>
              <a:gd name="connsiteY11" fmla="*/ 337185 h 586739"/>
              <a:gd name="connsiteX12" fmla="*/ 70485 w 337184"/>
              <a:gd name="connsiteY12" fmla="*/ 337185 h 586739"/>
              <a:gd name="connsiteX13" fmla="*/ 0 w 337184"/>
              <a:gd name="connsiteY13" fmla="*/ 478155 h 586739"/>
              <a:gd name="connsiteX14" fmla="*/ 141922 w 337184"/>
              <a:gd name="connsiteY14" fmla="*/ 478155 h 586739"/>
              <a:gd name="connsiteX15" fmla="*/ 141922 w 337184"/>
              <a:gd name="connsiteY15" fmla="*/ 586740 h 586739"/>
              <a:gd name="connsiteX16" fmla="*/ 194310 w 337184"/>
              <a:gd name="connsiteY16" fmla="*/ 586740 h 586739"/>
              <a:gd name="connsiteX17" fmla="*/ 194310 w 337184"/>
              <a:gd name="connsiteY17" fmla="*/ 478155 h 586739"/>
              <a:gd name="connsiteX18" fmla="*/ 337185 w 337184"/>
              <a:gd name="connsiteY18" fmla="*/ 478155 h 586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337184" h="586739">
                <a:moveTo>
                  <a:pt x="268605" y="337185"/>
                </a:moveTo>
                <a:lnTo>
                  <a:pt x="290512" y="337185"/>
                </a:lnTo>
                <a:lnTo>
                  <a:pt x="233362" y="213360"/>
                </a:lnTo>
                <a:lnTo>
                  <a:pt x="252412" y="213360"/>
                </a:lnTo>
                <a:lnTo>
                  <a:pt x="201930" y="107633"/>
                </a:lnTo>
                <a:lnTo>
                  <a:pt x="221933" y="107633"/>
                </a:lnTo>
                <a:lnTo>
                  <a:pt x="168593" y="0"/>
                </a:lnTo>
                <a:lnTo>
                  <a:pt x="115253" y="107633"/>
                </a:lnTo>
                <a:lnTo>
                  <a:pt x="135255" y="107633"/>
                </a:lnTo>
                <a:lnTo>
                  <a:pt x="84772" y="213360"/>
                </a:lnTo>
                <a:lnTo>
                  <a:pt x="104775" y="213360"/>
                </a:lnTo>
                <a:lnTo>
                  <a:pt x="46672" y="337185"/>
                </a:lnTo>
                <a:lnTo>
                  <a:pt x="70485" y="337185"/>
                </a:lnTo>
                <a:lnTo>
                  <a:pt x="0" y="478155"/>
                </a:lnTo>
                <a:lnTo>
                  <a:pt x="141922" y="478155"/>
                </a:lnTo>
                <a:lnTo>
                  <a:pt x="141922" y="586740"/>
                </a:lnTo>
                <a:lnTo>
                  <a:pt x="194310" y="586740"/>
                </a:lnTo>
                <a:lnTo>
                  <a:pt x="194310" y="478155"/>
                </a:lnTo>
                <a:lnTo>
                  <a:pt x="337185" y="478155"/>
                </a:lnTo>
                <a:close/>
              </a:path>
            </a:pathLst>
          </a:custGeom>
          <a:solidFill>
            <a:schemeClr val="bg1"/>
          </a:solidFill>
          <a:ln w="9525" cap="flat">
            <a:noFill/>
            <a:prstDash val="solid"/>
            <a:miter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endParaRPr lang="zh-CN" altLang="en-US">
              <a:latin typeface="+mj-ea"/>
              <a:ea typeface="+mj-ea"/>
            </a:endParaRPr>
          </a:p>
        </p:txBody>
      </p:sp>
      <p:sp>
        <p:nvSpPr>
          <p:cNvPr id="11" name="任意多边形: 形状 10">
            <a:extLst>
              <a:ext uri="{FF2B5EF4-FFF2-40B4-BE49-F238E27FC236}">
                <a16:creationId xmlns:a16="http://schemas.microsoft.com/office/drawing/2014/main" id="{BFA3F2AB-34BB-44B3-8DF1-A055553FCB7C}"/>
              </a:ext>
            </a:extLst>
          </p:cNvPr>
          <p:cNvSpPr/>
          <p:nvPr userDrawn="1"/>
        </p:nvSpPr>
        <p:spPr>
          <a:xfrm>
            <a:off x="397221" y="5293659"/>
            <a:ext cx="721377" cy="1105487"/>
          </a:xfrm>
          <a:custGeom>
            <a:avLst/>
            <a:gdLst>
              <a:gd name="connsiteX0" fmla="*/ 505901 w 721377"/>
              <a:gd name="connsiteY0" fmla="*/ 941537 h 1105487"/>
              <a:gd name="connsiteX1" fmla="*/ 505901 w 721377"/>
              <a:gd name="connsiteY1" fmla="*/ 1025854 h 1105487"/>
              <a:gd name="connsiteX2" fmla="*/ 576164 w 721377"/>
              <a:gd name="connsiteY2" fmla="*/ 1025854 h 1105487"/>
              <a:gd name="connsiteX3" fmla="*/ 576164 w 721377"/>
              <a:gd name="connsiteY3" fmla="*/ 941537 h 1105487"/>
              <a:gd name="connsiteX4" fmla="*/ 407531 w 721377"/>
              <a:gd name="connsiteY4" fmla="*/ 941537 h 1105487"/>
              <a:gd name="connsiteX5" fmla="*/ 407531 w 721377"/>
              <a:gd name="connsiteY5" fmla="*/ 1025854 h 1105487"/>
              <a:gd name="connsiteX6" fmla="*/ 477795 w 721377"/>
              <a:gd name="connsiteY6" fmla="*/ 1025854 h 1105487"/>
              <a:gd name="connsiteX7" fmla="*/ 477795 w 721377"/>
              <a:gd name="connsiteY7" fmla="*/ 941537 h 1105487"/>
              <a:gd name="connsiteX8" fmla="*/ 229529 w 721377"/>
              <a:gd name="connsiteY8" fmla="*/ 941537 h 1105487"/>
              <a:gd name="connsiteX9" fmla="*/ 229529 w 721377"/>
              <a:gd name="connsiteY9" fmla="*/ 1025854 h 1105487"/>
              <a:gd name="connsiteX10" fmla="*/ 299792 w 721377"/>
              <a:gd name="connsiteY10" fmla="*/ 1025854 h 1105487"/>
              <a:gd name="connsiteX11" fmla="*/ 299792 w 721377"/>
              <a:gd name="connsiteY11" fmla="*/ 941537 h 1105487"/>
              <a:gd name="connsiteX12" fmla="*/ 131159 w 721377"/>
              <a:gd name="connsiteY12" fmla="*/ 941537 h 1105487"/>
              <a:gd name="connsiteX13" fmla="*/ 131159 w 721377"/>
              <a:gd name="connsiteY13" fmla="*/ 1025854 h 1105487"/>
              <a:gd name="connsiteX14" fmla="*/ 201423 w 721377"/>
              <a:gd name="connsiteY14" fmla="*/ 1025854 h 1105487"/>
              <a:gd name="connsiteX15" fmla="*/ 201423 w 721377"/>
              <a:gd name="connsiteY15" fmla="*/ 941537 h 1105487"/>
              <a:gd name="connsiteX16" fmla="*/ 505901 w 721377"/>
              <a:gd name="connsiteY16" fmla="*/ 843168 h 1105487"/>
              <a:gd name="connsiteX17" fmla="*/ 505901 w 721377"/>
              <a:gd name="connsiteY17" fmla="*/ 922800 h 1105487"/>
              <a:gd name="connsiteX18" fmla="*/ 576164 w 721377"/>
              <a:gd name="connsiteY18" fmla="*/ 922800 h 1105487"/>
              <a:gd name="connsiteX19" fmla="*/ 576164 w 721377"/>
              <a:gd name="connsiteY19" fmla="*/ 843168 h 1105487"/>
              <a:gd name="connsiteX20" fmla="*/ 407531 w 721377"/>
              <a:gd name="connsiteY20" fmla="*/ 843168 h 1105487"/>
              <a:gd name="connsiteX21" fmla="*/ 407531 w 721377"/>
              <a:gd name="connsiteY21" fmla="*/ 922800 h 1105487"/>
              <a:gd name="connsiteX22" fmla="*/ 477795 w 721377"/>
              <a:gd name="connsiteY22" fmla="*/ 922800 h 1105487"/>
              <a:gd name="connsiteX23" fmla="*/ 477795 w 721377"/>
              <a:gd name="connsiteY23" fmla="*/ 843168 h 1105487"/>
              <a:gd name="connsiteX24" fmla="*/ 229529 w 721377"/>
              <a:gd name="connsiteY24" fmla="*/ 843168 h 1105487"/>
              <a:gd name="connsiteX25" fmla="*/ 229529 w 721377"/>
              <a:gd name="connsiteY25" fmla="*/ 922800 h 1105487"/>
              <a:gd name="connsiteX26" fmla="*/ 299792 w 721377"/>
              <a:gd name="connsiteY26" fmla="*/ 922800 h 1105487"/>
              <a:gd name="connsiteX27" fmla="*/ 299792 w 721377"/>
              <a:gd name="connsiteY27" fmla="*/ 843168 h 1105487"/>
              <a:gd name="connsiteX28" fmla="*/ 131159 w 721377"/>
              <a:gd name="connsiteY28" fmla="*/ 843168 h 1105487"/>
              <a:gd name="connsiteX29" fmla="*/ 131159 w 721377"/>
              <a:gd name="connsiteY29" fmla="*/ 922800 h 1105487"/>
              <a:gd name="connsiteX30" fmla="*/ 201423 w 721377"/>
              <a:gd name="connsiteY30" fmla="*/ 922800 h 1105487"/>
              <a:gd name="connsiteX31" fmla="*/ 201423 w 721377"/>
              <a:gd name="connsiteY31" fmla="*/ 843168 h 1105487"/>
              <a:gd name="connsiteX32" fmla="*/ 112422 w 721377"/>
              <a:gd name="connsiteY32" fmla="*/ 730745 h 1105487"/>
              <a:gd name="connsiteX33" fmla="*/ 98369 w 721377"/>
              <a:gd name="connsiteY33" fmla="*/ 744798 h 1105487"/>
              <a:gd name="connsiteX34" fmla="*/ 107737 w 721377"/>
              <a:gd name="connsiteY34" fmla="*/ 754166 h 1105487"/>
              <a:gd name="connsiteX35" fmla="*/ 608954 w 721377"/>
              <a:gd name="connsiteY35" fmla="*/ 754166 h 1105487"/>
              <a:gd name="connsiteX36" fmla="*/ 623007 w 721377"/>
              <a:gd name="connsiteY36" fmla="*/ 740114 h 1105487"/>
              <a:gd name="connsiteX37" fmla="*/ 613638 w 721377"/>
              <a:gd name="connsiteY37" fmla="*/ 730745 h 1105487"/>
              <a:gd name="connsiteX38" fmla="*/ 505901 w 721377"/>
              <a:gd name="connsiteY38" fmla="*/ 562112 h 1105487"/>
              <a:gd name="connsiteX39" fmla="*/ 505901 w 721377"/>
              <a:gd name="connsiteY39" fmla="*/ 646428 h 1105487"/>
              <a:gd name="connsiteX40" fmla="*/ 576164 w 721377"/>
              <a:gd name="connsiteY40" fmla="*/ 646428 h 1105487"/>
              <a:gd name="connsiteX41" fmla="*/ 576164 w 721377"/>
              <a:gd name="connsiteY41" fmla="*/ 562112 h 1105487"/>
              <a:gd name="connsiteX42" fmla="*/ 407531 w 721377"/>
              <a:gd name="connsiteY42" fmla="*/ 562112 h 1105487"/>
              <a:gd name="connsiteX43" fmla="*/ 407531 w 721377"/>
              <a:gd name="connsiteY43" fmla="*/ 646428 h 1105487"/>
              <a:gd name="connsiteX44" fmla="*/ 477795 w 721377"/>
              <a:gd name="connsiteY44" fmla="*/ 646428 h 1105487"/>
              <a:gd name="connsiteX45" fmla="*/ 477795 w 721377"/>
              <a:gd name="connsiteY45" fmla="*/ 562112 h 1105487"/>
              <a:gd name="connsiteX46" fmla="*/ 229529 w 721377"/>
              <a:gd name="connsiteY46" fmla="*/ 562112 h 1105487"/>
              <a:gd name="connsiteX47" fmla="*/ 229529 w 721377"/>
              <a:gd name="connsiteY47" fmla="*/ 646428 h 1105487"/>
              <a:gd name="connsiteX48" fmla="*/ 299792 w 721377"/>
              <a:gd name="connsiteY48" fmla="*/ 646428 h 1105487"/>
              <a:gd name="connsiteX49" fmla="*/ 299792 w 721377"/>
              <a:gd name="connsiteY49" fmla="*/ 562112 h 1105487"/>
              <a:gd name="connsiteX50" fmla="*/ 131159 w 721377"/>
              <a:gd name="connsiteY50" fmla="*/ 562112 h 1105487"/>
              <a:gd name="connsiteX51" fmla="*/ 131159 w 721377"/>
              <a:gd name="connsiteY51" fmla="*/ 646428 h 1105487"/>
              <a:gd name="connsiteX52" fmla="*/ 201423 w 721377"/>
              <a:gd name="connsiteY52" fmla="*/ 646428 h 1105487"/>
              <a:gd name="connsiteX53" fmla="*/ 201423 w 721377"/>
              <a:gd name="connsiteY53" fmla="*/ 562112 h 1105487"/>
              <a:gd name="connsiteX54" fmla="*/ 505901 w 721377"/>
              <a:gd name="connsiteY54" fmla="*/ 463742 h 1105487"/>
              <a:gd name="connsiteX55" fmla="*/ 505901 w 721377"/>
              <a:gd name="connsiteY55" fmla="*/ 543374 h 1105487"/>
              <a:gd name="connsiteX56" fmla="*/ 576164 w 721377"/>
              <a:gd name="connsiteY56" fmla="*/ 543374 h 1105487"/>
              <a:gd name="connsiteX57" fmla="*/ 576164 w 721377"/>
              <a:gd name="connsiteY57" fmla="*/ 463742 h 1105487"/>
              <a:gd name="connsiteX58" fmla="*/ 407531 w 721377"/>
              <a:gd name="connsiteY58" fmla="*/ 463742 h 1105487"/>
              <a:gd name="connsiteX59" fmla="*/ 407531 w 721377"/>
              <a:gd name="connsiteY59" fmla="*/ 543374 h 1105487"/>
              <a:gd name="connsiteX60" fmla="*/ 477795 w 721377"/>
              <a:gd name="connsiteY60" fmla="*/ 543374 h 1105487"/>
              <a:gd name="connsiteX61" fmla="*/ 477795 w 721377"/>
              <a:gd name="connsiteY61" fmla="*/ 463742 h 1105487"/>
              <a:gd name="connsiteX62" fmla="*/ 229529 w 721377"/>
              <a:gd name="connsiteY62" fmla="*/ 463742 h 1105487"/>
              <a:gd name="connsiteX63" fmla="*/ 229529 w 721377"/>
              <a:gd name="connsiteY63" fmla="*/ 543374 h 1105487"/>
              <a:gd name="connsiteX64" fmla="*/ 299792 w 721377"/>
              <a:gd name="connsiteY64" fmla="*/ 543374 h 1105487"/>
              <a:gd name="connsiteX65" fmla="*/ 299792 w 721377"/>
              <a:gd name="connsiteY65" fmla="*/ 463742 h 1105487"/>
              <a:gd name="connsiteX66" fmla="*/ 131159 w 721377"/>
              <a:gd name="connsiteY66" fmla="*/ 463742 h 1105487"/>
              <a:gd name="connsiteX67" fmla="*/ 131159 w 721377"/>
              <a:gd name="connsiteY67" fmla="*/ 543374 h 1105487"/>
              <a:gd name="connsiteX68" fmla="*/ 201423 w 721377"/>
              <a:gd name="connsiteY68" fmla="*/ 543374 h 1105487"/>
              <a:gd name="connsiteX69" fmla="*/ 201423 w 721377"/>
              <a:gd name="connsiteY69" fmla="*/ 463742 h 1105487"/>
              <a:gd name="connsiteX70" fmla="*/ 370057 w 721377"/>
              <a:gd name="connsiteY70" fmla="*/ 281056 h 1105487"/>
              <a:gd name="connsiteX71" fmla="*/ 370057 w 721377"/>
              <a:gd name="connsiteY71" fmla="*/ 341951 h 1105487"/>
              <a:gd name="connsiteX72" fmla="*/ 421584 w 721377"/>
              <a:gd name="connsiteY72" fmla="*/ 341951 h 1105487"/>
              <a:gd name="connsiteX73" fmla="*/ 421584 w 721377"/>
              <a:gd name="connsiteY73" fmla="*/ 281056 h 1105487"/>
              <a:gd name="connsiteX74" fmla="*/ 295108 w 721377"/>
              <a:gd name="connsiteY74" fmla="*/ 281056 h 1105487"/>
              <a:gd name="connsiteX75" fmla="*/ 295108 w 721377"/>
              <a:gd name="connsiteY75" fmla="*/ 341951 h 1105487"/>
              <a:gd name="connsiteX76" fmla="*/ 346636 w 721377"/>
              <a:gd name="connsiteY76" fmla="*/ 341951 h 1105487"/>
              <a:gd name="connsiteX77" fmla="*/ 346636 w 721377"/>
              <a:gd name="connsiteY77" fmla="*/ 281056 h 1105487"/>
              <a:gd name="connsiteX78" fmla="*/ 346636 w 721377"/>
              <a:gd name="connsiteY78" fmla="*/ 209572 h 1105487"/>
              <a:gd name="connsiteX79" fmla="*/ 313260 w 721377"/>
              <a:gd name="connsiteY79" fmla="*/ 221917 h 1105487"/>
              <a:gd name="connsiteX80" fmla="*/ 295108 w 721377"/>
              <a:gd name="connsiteY80" fmla="*/ 262319 h 1105487"/>
              <a:gd name="connsiteX81" fmla="*/ 295108 w 721377"/>
              <a:gd name="connsiteY81" fmla="*/ 267003 h 1105487"/>
              <a:gd name="connsiteX82" fmla="*/ 346636 w 721377"/>
              <a:gd name="connsiteY82" fmla="*/ 267003 h 1105487"/>
              <a:gd name="connsiteX83" fmla="*/ 370057 w 721377"/>
              <a:gd name="connsiteY83" fmla="*/ 202984 h 1105487"/>
              <a:gd name="connsiteX84" fmla="*/ 370057 w 721377"/>
              <a:gd name="connsiteY84" fmla="*/ 267003 h 1105487"/>
              <a:gd name="connsiteX85" fmla="*/ 421584 w 721377"/>
              <a:gd name="connsiteY85" fmla="*/ 267003 h 1105487"/>
              <a:gd name="connsiteX86" fmla="*/ 421584 w 721377"/>
              <a:gd name="connsiteY86" fmla="*/ 257635 h 1105487"/>
              <a:gd name="connsiteX87" fmla="*/ 402847 w 721377"/>
              <a:gd name="connsiteY87" fmla="*/ 220161 h 1105487"/>
              <a:gd name="connsiteX88" fmla="*/ 385281 w 721377"/>
              <a:gd name="connsiteY88" fmla="*/ 205522 h 1105487"/>
              <a:gd name="connsiteX89" fmla="*/ 356004 w 721377"/>
              <a:gd name="connsiteY89" fmla="*/ 0 h 1105487"/>
              <a:gd name="connsiteX90" fmla="*/ 362636 w 721377"/>
              <a:gd name="connsiteY90" fmla="*/ 7853 h 1105487"/>
              <a:gd name="connsiteX91" fmla="*/ 365372 w 721377"/>
              <a:gd name="connsiteY91" fmla="*/ 4684 h 1105487"/>
              <a:gd name="connsiteX92" fmla="*/ 543374 w 721377"/>
              <a:gd name="connsiteY92" fmla="*/ 210792 h 1105487"/>
              <a:gd name="connsiteX93" fmla="*/ 721377 w 721377"/>
              <a:gd name="connsiteY93" fmla="*/ 421584 h 1105487"/>
              <a:gd name="connsiteX94" fmla="*/ 712009 w 721377"/>
              <a:gd name="connsiteY94" fmla="*/ 421584 h 1105487"/>
              <a:gd name="connsiteX95" fmla="*/ 669850 w 721377"/>
              <a:gd name="connsiteY95" fmla="*/ 421584 h 1105487"/>
              <a:gd name="connsiteX96" fmla="*/ 669850 w 721377"/>
              <a:gd name="connsiteY96" fmla="*/ 1105487 h 1105487"/>
              <a:gd name="connsiteX97" fmla="*/ 660481 w 721377"/>
              <a:gd name="connsiteY97" fmla="*/ 1105487 h 1105487"/>
              <a:gd name="connsiteX98" fmla="*/ 56211 w 721377"/>
              <a:gd name="connsiteY98" fmla="*/ 1105487 h 1105487"/>
              <a:gd name="connsiteX99" fmla="*/ 46842 w 721377"/>
              <a:gd name="connsiteY99" fmla="*/ 1105487 h 1105487"/>
              <a:gd name="connsiteX100" fmla="*/ 46842 w 721377"/>
              <a:gd name="connsiteY100" fmla="*/ 421584 h 1105487"/>
              <a:gd name="connsiteX101" fmla="*/ 9368 w 721377"/>
              <a:gd name="connsiteY101" fmla="*/ 421584 h 1105487"/>
              <a:gd name="connsiteX102" fmla="*/ 0 w 721377"/>
              <a:gd name="connsiteY102" fmla="*/ 421584 h 1105487"/>
              <a:gd name="connsiteX103" fmla="*/ 74948 w 721377"/>
              <a:gd name="connsiteY103" fmla="*/ 332830 h 1105487"/>
              <a:gd name="connsiteX104" fmla="*/ 74948 w 721377"/>
              <a:gd name="connsiteY104" fmla="*/ 187371 h 1105487"/>
              <a:gd name="connsiteX105" fmla="*/ 70264 w 721377"/>
              <a:gd name="connsiteY105" fmla="*/ 187371 h 1105487"/>
              <a:gd name="connsiteX106" fmla="*/ 70264 w 721377"/>
              <a:gd name="connsiteY106" fmla="*/ 182686 h 1105487"/>
              <a:gd name="connsiteX107" fmla="*/ 60895 w 721377"/>
              <a:gd name="connsiteY107" fmla="*/ 182686 h 1105487"/>
              <a:gd name="connsiteX108" fmla="*/ 60895 w 721377"/>
              <a:gd name="connsiteY108" fmla="*/ 135843 h 1105487"/>
              <a:gd name="connsiteX109" fmla="*/ 173317 w 721377"/>
              <a:gd name="connsiteY109" fmla="*/ 135843 h 1105487"/>
              <a:gd name="connsiteX110" fmla="*/ 173317 w 721377"/>
              <a:gd name="connsiteY110" fmla="*/ 140528 h 1105487"/>
              <a:gd name="connsiteX111" fmla="*/ 182686 w 721377"/>
              <a:gd name="connsiteY111" fmla="*/ 140528 h 1105487"/>
              <a:gd name="connsiteX112" fmla="*/ 182686 w 721377"/>
              <a:gd name="connsiteY112" fmla="*/ 187371 h 1105487"/>
              <a:gd name="connsiteX113" fmla="*/ 168633 w 721377"/>
              <a:gd name="connsiteY113" fmla="*/ 187371 h 1105487"/>
              <a:gd name="connsiteX114" fmla="*/ 168633 w 721377"/>
              <a:gd name="connsiteY114" fmla="*/ 221887 h 1105487"/>
              <a:gd name="connsiteX115" fmla="*/ 178002 w 721377"/>
              <a:gd name="connsiteY115" fmla="*/ 210792 h 11054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</a:cxnLst>
            <a:rect l="l" t="t" r="r" b="b"/>
            <a:pathLst>
              <a:path w="721377" h="1105487">
                <a:moveTo>
                  <a:pt x="505901" y="941537"/>
                </a:moveTo>
                <a:lnTo>
                  <a:pt x="505901" y="1025854"/>
                </a:lnTo>
                <a:lnTo>
                  <a:pt x="576164" y="1025854"/>
                </a:lnTo>
                <a:lnTo>
                  <a:pt x="576164" y="941537"/>
                </a:lnTo>
                <a:close/>
                <a:moveTo>
                  <a:pt x="407531" y="941537"/>
                </a:moveTo>
                <a:lnTo>
                  <a:pt x="407531" y="1025854"/>
                </a:lnTo>
                <a:lnTo>
                  <a:pt x="477795" y="1025854"/>
                </a:lnTo>
                <a:lnTo>
                  <a:pt x="477795" y="941537"/>
                </a:lnTo>
                <a:close/>
                <a:moveTo>
                  <a:pt x="229529" y="941537"/>
                </a:moveTo>
                <a:lnTo>
                  <a:pt x="229529" y="1025854"/>
                </a:lnTo>
                <a:lnTo>
                  <a:pt x="299792" y="1025854"/>
                </a:lnTo>
                <a:lnTo>
                  <a:pt x="299792" y="941537"/>
                </a:lnTo>
                <a:close/>
                <a:moveTo>
                  <a:pt x="131159" y="941537"/>
                </a:moveTo>
                <a:lnTo>
                  <a:pt x="131159" y="1025854"/>
                </a:lnTo>
                <a:lnTo>
                  <a:pt x="201423" y="1025854"/>
                </a:lnTo>
                <a:lnTo>
                  <a:pt x="201423" y="941537"/>
                </a:lnTo>
                <a:close/>
                <a:moveTo>
                  <a:pt x="505901" y="843168"/>
                </a:moveTo>
                <a:lnTo>
                  <a:pt x="505901" y="922800"/>
                </a:lnTo>
                <a:lnTo>
                  <a:pt x="576164" y="922800"/>
                </a:lnTo>
                <a:lnTo>
                  <a:pt x="576164" y="843168"/>
                </a:lnTo>
                <a:close/>
                <a:moveTo>
                  <a:pt x="407531" y="843168"/>
                </a:moveTo>
                <a:lnTo>
                  <a:pt x="407531" y="922800"/>
                </a:lnTo>
                <a:lnTo>
                  <a:pt x="477795" y="922800"/>
                </a:lnTo>
                <a:lnTo>
                  <a:pt x="477795" y="843168"/>
                </a:lnTo>
                <a:close/>
                <a:moveTo>
                  <a:pt x="229529" y="843168"/>
                </a:moveTo>
                <a:lnTo>
                  <a:pt x="229529" y="922800"/>
                </a:lnTo>
                <a:lnTo>
                  <a:pt x="299792" y="922800"/>
                </a:lnTo>
                <a:lnTo>
                  <a:pt x="299792" y="843168"/>
                </a:lnTo>
                <a:close/>
                <a:moveTo>
                  <a:pt x="131159" y="843168"/>
                </a:moveTo>
                <a:lnTo>
                  <a:pt x="131159" y="922800"/>
                </a:lnTo>
                <a:lnTo>
                  <a:pt x="201423" y="922800"/>
                </a:lnTo>
                <a:lnTo>
                  <a:pt x="201423" y="843168"/>
                </a:lnTo>
                <a:close/>
                <a:moveTo>
                  <a:pt x="112422" y="730745"/>
                </a:moveTo>
                <a:cubicBezTo>
                  <a:pt x="103054" y="730745"/>
                  <a:pt x="98369" y="735429"/>
                  <a:pt x="98369" y="744798"/>
                </a:cubicBezTo>
                <a:lnTo>
                  <a:pt x="107737" y="754166"/>
                </a:lnTo>
                <a:lnTo>
                  <a:pt x="608954" y="754166"/>
                </a:lnTo>
                <a:cubicBezTo>
                  <a:pt x="618323" y="754166"/>
                  <a:pt x="623007" y="749482"/>
                  <a:pt x="623007" y="740114"/>
                </a:cubicBezTo>
                <a:lnTo>
                  <a:pt x="613638" y="730745"/>
                </a:lnTo>
                <a:close/>
                <a:moveTo>
                  <a:pt x="505901" y="562112"/>
                </a:moveTo>
                <a:lnTo>
                  <a:pt x="505901" y="646428"/>
                </a:lnTo>
                <a:lnTo>
                  <a:pt x="576164" y="646428"/>
                </a:lnTo>
                <a:lnTo>
                  <a:pt x="576164" y="562112"/>
                </a:lnTo>
                <a:close/>
                <a:moveTo>
                  <a:pt x="407531" y="562112"/>
                </a:moveTo>
                <a:lnTo>
                  <a:pt x="407531" y="646428"/>
                </a:lnTo>
                <a:lnTo>
                  <a:pt x="477795" y="646428"/>
                </a:lnTo>
                <a:lnTo>
                  <a:pt x="477795" y="562112"/>
                </a:lnTo>
                <a:close/>
                <a:moveTo>
                  <a:pt x="229529" y="562112"/>
                </a:moveTo>
                <a:lnTo>
                  <a:pt x="229529" y="646428"/>
                </a:lnTo>
                <a:lnTo>
                  <a:pt x="299792" y="646428"/>
                </a:lnTo>
                <a:lnTo>
                  <a:pt x="299792" y="562112"/>
                </a:lnTo>
                <a:close/>
                <a:moveTo>
                  <a:pt x="131159" y="562112"/>
                </a:moveTo>
                <a:lnTo>
                  <a:pt x="131159" y="646428"/>
                </a:lnTo>
                <a:lnTo>
                  <a:pt x="201423" y="646428"/>
                </a:lnTo>
                <a:lnTo>
                  <a:pt x="201423" y="562112"/>
                </a:lnTo>
                <a:close/>
                <a:moveTo>
                  <a:pt x="505901" y="463742"/>
                </a:moveTo>
                <a:lnTo>
                  <a:pt x="505901" y="543374"/>
                </a:lnTo>
                <a:lnTo>
                  <a:pt x="576164" y="543374"/>
                </a:lnTo>
                <a:lnTo>
                  <a:pt x="576164" y="463742"/>
                </a:lnTo>
                <a:close/>
                <a:moveTo>
                  <a:pt x="407531" y="463742"/>
                </a:moveTo>
                <a:lnTo>
                  <a:pt x="407531" y="543374"/>
                </a:lnTo>
                <a:lnTo>
                  <a:pt x="477795" y="543374"/>
                </a:lnTo>
                <a:lnTo>
                  <a:pt x="477795" y="463742"/>
                </a:lnTo>
                <a:close/>
                <a:moveTo>
                  <a:pt x="229529" y="463742"/>
                </a:moveTo>
                <a:lnTo>
                  <a:pt x="229529" y="543374"/>
                </a:lnTo>
                <a:lnTo>
                  <a:pt x="299792" y="543374"/>
                </a:lnTo>
                <a:lnTo>
                  <a:pt x="299792" y="463742"/>
                </a:lnTo>
                <a:close/>
                <a:moveTo>
                  <a:pt x="131159" y="463742"/>
                </a:moveTo>
                <a:lnTo>
                  <a:pt x="131159" y="543374"/>
                </a:lnTo>
                <a:lnTo>
                  <a:pt x="201423" y="543374"/>
                </a:lnTo>
                <a:lnTo>
                  <a:pt x="201423" y="463742"/>
                </a:lnTo>
                <a:close/>
                <a:moveTo>
                  <a:pt x="370057" y="281056"/>
                </a:moveTo>
                <a:lnTo>
                  <a:pt x="370057" y="341951"/>
                </a:lnTo>
                <a:lnTo>
                  <a:pt x="421584" y="341951"/>
                </a:lnTo>
                <a:lnTo>
                  <a:pt x="421584" y="281056"/>
                </a:lnTo>
                <a:close/>
                <a:moveTo>
                  <a:pt x="295108" y="281056"/>
                </a:moveTo>
                <a:lnTo>
                  <a:pt x="295108" y="341951"/>
                </a:lnTo>
                <a:lnTo>
                  <a:pt x="346636" y="341951"/>
                </a:lnTo>
                <a:lnTo>
                  <a:pt x="346636" y="281056"/>
                </a:lnTo>
                <a:close/>
                <a:moveTo>
                  <a:pt x="346636" y="209572"/>
                </a:moveTo>
                <a:lnTo>
                  <a:pt x="313260" y="221917"/>
                </a:lnTo>
                <a:cubicBezTo>
                  <a:pt x="302135" y="231871"/>
                  <a:pt x="295108" y="245924"/>
                  <a:pt x="295108" y="262319"/>
                </a:cubicBezTo>
                <a:lnTo>
                  <a:pt x="295108" y="267003"/>
                </a:lnTo>
                <a:lnTo>
                  <a:pt x="346636" y="267003"/>
                </a:lnTo>
                <a:close/>
                <a:moveTo>
                  <a:pt x="370057" y="202984"/>
                </a:moveTo>
                <a:lnTo>
                  <a:pt x="370057" y="267003"/>
                </a:lnTo>
                <a:lnTo>
                  <a:pt x="421584" y="267003"/>
                </a:lnTo>
                <a:lnTo>
                  <a:pt x="421584" y="257635"/>
                </a:lnTo>
                <a:cubicBezTo>
                  <a:pt x="421584" y="243582"/>
                  <a:pt x="416900" y="229529"/>
                  <a:pt x="402847" y="220161"/>
                </a:cubicBezTo>
                <a:cubicBezTo>
                  <a:pt x="398163" y="213134"/>
                  <a:pt x="392308" y="208450"/>
                  <a:pt x="385281" y="205522"/>
                </a:cubicBezTo>
                <a:close/>
                <a:moveTo>
                  <a:pt x="356004" y="0"/>
                </a:moveTo>
                <a:lnTo>
                  <a:pt x="362636" y="7853"/>
                </a:lnTo>
                <a:lnTo>
                  <a:pt x="365372" y="4684"/>
                </a:lnTo>
                <a:lnTo>
                  <a:pt x="543374" y="210792"/>
                </a:lnTo>
                <a:lnTo>
                  <a:pt x="721377" y="421584"/>
                </a:lnTo>
                <a:lnTo>
                  <a:pt x="712009" y="421584"/>
                </a:lnTo>
                <a:lnTo>
                  <a:pt x="669850" y="421584"/>
                </a:lnTo>
                <a:lnTo>
                  <a:pt x="669850" y="1105487"/>
                </a:lnTo>
                <a:lnTo>
                  <a:pt x="660481" y="1105487"/>
                </a:lnTo>
                <a:lnTo>
                  <a:pt x="56211" y="1105487"/>
                </a:lnTo>
                <a:lnTo>
                  <a:pt x="46842" y="1105487"/>
                </a:lnTo>
                <a:lnTo>
                  <a:pt x="46842" y="421584"/>
                </a:lnTo>
                <a:lnTo>
                  <a:pt x="9368" y="421584"/>
                </a:lnTo>
                <a:lnTo>
                  <a:pt x="0" y="421584"/>
                </a:lnTo>
                <a:lnTo>
                  <a:pt x="74948" y="332830"/>
                </a:lnTo>
                <a:lnTo>
                  <a:pt x="74948" y="187371"/>
                </a:lnTo>
                <a:lnTo>
                  <a:pt x="70264" y="187371"/>
                </a:lnTo>
                <a:lnTo>
                  <a:pt x="70264" y="182686"/>
                </a:lnTo>
                <a:lnTo>
                  <a:pt x="60895" y="182686"/>
                </a:lnTo>
                <a:lnTo>
                  <a:pt x="60895" y="135843"/>
                </a:lnTo>
                <a:lnTo>
                  <a:pt x="173317" y="135843"/>
                </a:lnTo>
                <a:lnTo>
                  <a:pt x="173317" y="140528"/>
                </a:lnTo>
                <a:lnTo>
                  <a:pt x="182686" y="140528"/>
                </a:lnTo>
                <a:lnTo>
                  <a:pt x="182686" y="187371"/>
                </a:lnTo>
                <a:lnTo>
                  <a:pt x="168633" y="187371"/>
                </a:lnTo>
                <a:lnTo>
                  <a:pt x="168633" y="221887"/>
                </a:lnTo>
                <a:lnTo>
                  <a:pt x="178002" y="210792"/>
                </a:lnTo>
                <a:close/>
              </a:path>
            </a:pathLst>
          </a:custGeom>
          <a:solidFill>
            <a:schemeClr val="bg1"/>
          </a:solidFill>
          <a:ln w="46355" cap="flat">
            <a:noFill/>
            <a:prstDash val="solid"/>
            <a:miter/>
          </a:ln>
          <a:effectLst>
            <a:outerShdw blurRad="12700" dist="12700" dir="5400000" algn="t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endParaRPr lang="zh-CN" altLang="en-US">
              <a:latin typeface="+mj-ea"/>
              <a:ea typeface="+mj-ea"/>
            </a:endParaRPr>
          </a:p>
        </p:txBody>
      </p:sp>
      <p:sp>
        <p:nvSpPr>
          <p:cNvPr id="12" name="任意多边形: 形状 11">
            <a:extLst>
              <a:ext uri="{FF2B5EF4-FFF2-40B4-BE49-F238E27FC236}">
                <a16:creationId xmlns:a16="http://schemas.microsoft.com/office/drawing/2014/main" id="{61B69B95-00A9-4D70-BE4D-2BA9877EF1D5}"/>
              </a:ext>
            </a:extLst>
          </p:cNvPr>
          <p:cNvSpPr/>
          <p:nvPr userDrawn="1"/>
        </p:nvSpPr>
        <p:spPr>
          <a:xfrm>
            <a:off x="2009751" y="5258208"/>
            <a:ext cx="809625" cy="975360"/>
          </a:xfrm>
          <a:custGeom>
            <a:avLst/>
            <a:gdLst>
              <a:gd name="connsiteX0" fmla="*/ 574358 w 809625"/>
              <a:gd name="connsiteY0" fmla="*/ 358140 h 975360"/>
              <a:gd name="connsiteX1" fmla="*/ 574358 w 809625"/>
              <a:gd name="connsiteY1" fmla="*/ 223838 h 975360"/>
              <a:gd name="connsiteX2" fmla="*/ 603885 w 809625"/>
              <a:gd name="connsiteY2" fmla="*/ 223838 h 975360"/>
              <a:gd name="connsiteX3" fmla="*/ 404813 w 809625"/>
              <a:gd name="connsiteY3" fmla="*/ 0 h 975360"/>
              <a:gd name="connsiteX4" fmla="*/ 205740 w 809625"/>
              <a:gd name="connsiteY4" fmla="*/ 223838 h 975360"/>
              <a:gd name="connsiteX5" fmla="*/ 235267 w 809625"/>
              <a:gd name="connsiteY5" fmla="*/ 223838 h 975360"/>
              <a:gd name="connsiteX6" fmla="*/ 235267 w 809625"/>
              <a:gd name="connsiteY6" fmla="*/ 358140 h 975360"/>
              <a:gd name="connsiteX7" fmla="*/ 0 w 809625"/>
              <a:gd name="connsiteY7" fmla="*/ 614363 h 975360"/>
              <a:gd name="connsiteX8" fmla="*/ 73342 w 809625"/>
              <a:gd name="connsiteY8" fmla="*/ 614363 h 975360"/>
              <a:gd name="connsiteX9" fmla="*/ 73342 w 809625"/>
              <a:gd name="connsiteY9" fmla="*/ 975360 h 975360"/>
              <a:gd name="connsiteX10" fmla="*/ 324803 w 809625"/>
              <a:gd name="connsiteY10" fmla="*/ 975360 h 975360"/>
              <a:gd name="connsiteX11" fmla="*/ 324803 w 809625"/>
              <a:gd name="connsiteY11" fmla="*/ 882968 h 975360"/>
              <a:gd name="connsiteX12" fmla="*/ 325755 w 809625"/>
              <a:gd name="connsiteY12" fmla="*/ 882968 h 975360"/>
              <a:gd name="connsiteX13" fmla="*/ 397193 w 809625"/>
              <a:gd name="connsiteY13" fmla="*/ 882968 h 975360"/>
              <a:gd name="connsiteX14" fmla="*/ 397193 w 809625"/>
              <a:gd name="connsiteY14" fmla="*/ 974408 h 975360"/>
              <a:gd name="connsiteX15" fmla="*/ 410528 w 809625"/>
              <a:gd name="connsiteY15" fmla="*/ 974408 h 975360"/>
              <a:gd name="connsiteX16" fmla="*/ 410528 w 809625"/>
              <a:gd name="connsiteY16" fmla="*/ 882968 h 975360"/>
              <a:gd name="connsiteX17" fmla="*/ 483870 w 809625"/>
              <a:gd name="connsiteY17" fmla="*/ 882968 h 975360"/>
              <a:gd name="connsiteX18" fmla="*/ 483870 w 809625"/>
              <a:gd name="connsiteY18" fmla="*/ 974408 h 975360"/>
              <a:gd name="connsiteX19" fmla="*/ 736283 w 809625"/>
              <a:gd name="connsiteY19" fmla="*/ 974408 h 975360"/>
              <a:gd name="connsiteX20" fmla="*/ 736283 w 809625"/>
              <a:gd name="connsiteY20" fmla="*/ 614363 h 975360"/>
              <a:gd name="connsiteX21" fmla="*/ 809625 w 809625"/>
              <a:gd name="connsiteY21" fmla="*/ 614363 h 975360"/>
              <a:gd name="connsiteX22" fmla="*/ 574358 w 809625"/>
              <a:gd name="connsiteY22" fmla="*/ 358140 h 975360"/>
              <a:gd name="connsiteX23" fmla="*/ 184785 w 809625"/>
              <a:gd name="connsiteY23" fmla="*/ 879158 h 975360"/>
              <a:gd name="connsiteX24" fmla="*/ 160020 w 809625"/>
              <a:gd name="connsiteY24" fmla="*/ 879158 h 975360"/>
              <a:gd name="connsiteX25" fmla="*/ 160020 w 809625"/>
              <a:gd name="connsiteY25" fmla="*/ 827723 h 975360"/>
              <a:gd name="connsiteX26" fmla="*/ 184785 w 809625"/>
              <a:gd name="connsiteY26" fmla="*/ 827723 h 975360"/>
              <a:gd name="connsiteX27" fmla="*/ 184785 w 809625"/>
              <a:gd name="connsiteY27" fmla="*/ 879158 h 975360"/>
              <a:gd name="connsiteX28" fmla="*/ 184785 w 809625"/>
              <a:gd name="connsiteY28" fmla="*/ 813435 h 975360"/>
              <a:gd name="connsiteX29" fmla="*/ 160020 w 809625"/>
              <a:gd name="connsiteY29" fmla="*/ 813435 h 975360"/>
              <a:gd name="connsiteX30" fmla="*/ 160020 w 809625"/>
              <a:gd name="connsiteY30" fmla="*/ 793433 h 975360"/>
              <a:gd name="connsiteX31" fmla="*/ 184785 w 809625"/>
              <a:gd name="connsiteY31" fmla="*/ 762953 h 975360"/>
              <a:gd name="connsiteX32" fmla="*/ 184785 w 809625"/>
              <a:gd name="connsiteY32" fmla="*/ 813435 h 975360"/>
              <a:gd name="connsiteX33" fmla="*/ 223838 w 809625"/>
              <a:gd name="connsiteY33" fmla="*/ 879158 h 975360"/>
              <a:gd name="connsiteX34" fmla="*/ 199073 w 809625"/>
              <a:gd name="connsiteY34" fmla="*/ 879158 h 975360"/>
              <a:gd name="connsiteX35" fmla="*/ 199073 w 809625"/>
              <a:gd name="connsiteY35" fmla="*/ 827723 h 975360"/>
              <a:gd name="connsiteX36" fmla="*/ 223838 w 809625"/>
              <a:gd name="connsiteY36" fmla="*/ 827723 h 975360"/>
              <a:gd name="connsiteX37" fmla="*/ 223838 w 809625"/>
              <a:gd name="connsiteY37" fmla="*/ 879158 h 975360"/>
              <a:gd name="connsiteX38" fmla="*/ 223838 w 809625"/>
              <a:gd name="connsiteY38" fmla="*/ 813435 h 975360"/>
              <a:gd name="connsiteX39" fmla="*/ 199073 w 809625"/>
              <a:gd name="connsiteY39" fmla="*/ 813435 h 975360"/>
              <a:gd name="connsiteX40" fmla="*/ 199073 w 809625"/>
              <a:gd name="connsiteY40" fmla="*/ 762953 h 975360"/>
              <a:gd name="connsiteX41" fmla="*/ 223838 w 809625"/>
              <a:gd name="connsiteY41" fmla="*/ 793433 h 975360"/>
              <a:gd name="connsiteX42" fmla="*/ 223838 w 809625"/>
              <a:gd name="connsiteY42" fmla="*/ 813435 h 975360"/>
              <a:gd name="connsiteX43" fmla="*/ 260985 w 809625"/>
              <a:gd name="connsiteY43" fmla="*/ 568643 h 975360"/>
              <a:gd name="connsiteX44" fmla="*/ 235267 w 809625"/>
              <a:gd name="connsiteY44" fmla="*/ 568643 h 975360"/>
              <a:gd name="connsiteX45" fmla="*/ 235267 w 809625"/>
              <a:gd name="connsiteY45" fmla="*/ 541020 h 975360"/>
              <a:gd name="connsiteX46" fmla="*/ 260985 w 809625"/>
              <a:gd name="connsiteY46" fmla="*/ 541020 h 975360"/>
              <a:gd name="connsiteX47" fmla="*/ 260985 w 809625"/>
              <a:gd name="connsiteY47" fmla="*/ 568643 h 975360"/>
              <a:gd name="connsiteX48" fmla="*/ 260985 w 809625"/>
              <a:gd name="connsiteY48" fmla="*/ 533400 h 975360"/>
              <a:gd name="connsiteX49" fmla="*/ 235267 w 809625"/>
              <a:gd name="connsiteY49" fmla="*/ 533400 h 975360"/>
              <a:gd name="connsiteX50" fmla="*/ 235267 w 809625"/>
              <a:gd name="connsiteY50" fmla="*/ 516255 h 975360"/>
              <a:gd name="connsiteX51" fmla="*/ 260985 w 809625"/>
              <a:gd name="connsiteY51" fmla="*/ 495300 h 975360"/>
              <a:gd name="connsiteX52" fmla="*/ 260985 w 809625"/>
              <a:gd name="connsiteY52" fmla="*/ 533400 h 975360"/>
              <a:gd name="connsiteX53" fmla="*/ 294323 w 809625"/>
              <a:gd name="connsiteY53" fmla="*/ 568643 h 975360"/>
              <a:gd name="connsiteX54" fmla="*/ 268605 w 809625"/>
              <a:gd name="connsiteY54" fmla="*/ 568643 h 975360"/>
              <a:gd name="connsiteX55" fmla="*/ 268605 w 809625"/>
              <a:gd name="connsiteY55" fmla="*/ 541020 h 975360"/>
              <a:gd name="connsiteX56" fmla="*/ 294323 w 809625"/>
              <a:gd name="connsiteY56" fmla="*/ 541020 h 975360"/>
              <a:gd name="connsiteX57" fmla="*/ 294323 w 809625"/>
              <a:gd name="connsiteY57" fmla="*/ 568643 h 975360"/>
              <a:gd name="connsiteX58" fmla="*/ 294323 w 809625"/>
              <a:gd name="connsiteY58" fmla="*/ 533400 h 975360"/>
              <a:gd name="connsiteX59" fmla="*/ 268605 w 809625"/>
              <a:gd name="connsiteY59" fmla="*/ 533400 h 975360"/>
              <a:gd name="connsiteX60" fmla="*/ 268605 w 809625"/>
              <a:gd name="connsiteY60" fmla="*/ 496253 h 975360"/>
              <a:gd name="connsiteX61" fmla="*/ 294323 w 809625"/>
              <a:gd name="connsiteY61" fmla="*/ 517208 h 975360"/>
              <a:gd name="connsiteX62" fmla="*/ 294323 w 809625"/>
              <a:gd name="connsiteY62" fmla="*/ 533400 h 975360"/>
              <a:gd name="connsiteX63" fmla="*/ 347663 w 809625"/>
              <a:gd name="connsiteY63" fmla="*/ 743903 h 975360"/>
              <a:gd name="connsiteX64" fmla="*/ 347663 w 809625"/>
              <a:gd name="connsiteY64" fmla="*/ 743903 h 975360"/>
              <a:gd name="connsiteX65" fmla="*/ 387668 w 809625"/>
              <a:gd name="connsiteY65" fmla="*/ 779145 h 975360"/>
              <a:gd name="connsiteX66" fmla="*/ 328613 w 809625"/>
              <a:gd name="connsiteY66" fmla="*/ 779145 h 975360"/>
              <a:gd name="connsiteX67" fmla="*/ 347663 w 809625"/>
              <a:gd name="connsiteY67" fmla="*/ 743903 h 975360"/>
              <a:gd name="connsiteX68" fmla="*/ 398145 w 809625"/>
              <a:gd name="connsiteY68" fmla="*/ 870585 h 975360"/>
              <a:gd name="connsiteX69" fmla="*/ 326708 w 809625"/>
              <a:gd name="connsiteY69" fmla="*/ 870585 h 975360"/>
              <a:gd name="connsiteX70" fmla="*/ 325755 w 809625"/>
              <a:gd name="connsiteY70" fmla="*/ 870585 h 975360"/>
              <a:gd name="connsiteX71" fmla="*/ 325755 w 809625"/>
              <a:gd name="connsiteY71" fmla="*/ 799148 h 975360"/>
              <a:gd name="connsiteX72" fmla="*/ 325755 w 809625"/>
              <a:gd name="connsiteY72" fmla="*/ 792480 h 975360"/>
              <a:gd name="connsiteX73" fmla="*/ 326708 w 809625"/>
              <a:gd name="connsiteY73" fmla="*/ 792480 h 975360"/>
              <a:gd name="connsiteX74" fmla="*/ 398145 w 809625"/>
              <a:gd name="connsiteY74" fmla="*/ 792480 h 975360"/>
              <a:gd name="connsiteX75" fmla="*/ 398145 w 809625"/>
              <a:gd name="connsiteY75" fmla="*/ 870585 h 975360"/>
              <a:gd name="connsiteX76" fmla="*/ 398145 w 809625"/>
              <a:gd name="connsiteY76" fmla="*/ 771525 h 975360"/>
              <a:gd name="connsiteX77" fmla="*/ 357188 w 809625"/>
              <a:gd name="connsiteY77" fmla="*/ 736283 h 975360"/>
              <a:gd name="connsiteX78" fmla="*/ 398145 w 809625"/>
              <a:gd name="connsiteY78" fmla="*/ 721043 h 975360"/>
              <a:gd name="connsiteX79" fmla="*/ 398145 w 809625"/>
              <a:gd name="connsiteY79" fmla="*/ 771525 h 975360"/>
              <a:gd name="connsiteX80" fmla="*/ 399098 w 809625"/>
              <a:gd name="connsiteY80" fmla="*/ 344805 h 975360"/>
              <a:gd name="connsiteX81" fmla="*/ 359093 w 809625"/>
              <a:gd name="connsiteY81" fmla="*/ 305753 h 975360"/>
              <a:gd name="connsiteX82" fmla="*/ 399098 w 809625"/>
              <a:gd name="connsiteY82" fmla="*/ 305753 h 975360"/>
              <a:gd name="connsiteX83" fmla="*/ 399098 w 809625"/>
              <a:gd name="connsiteY83" fmla="*/ 344805 h 975360"/>
              <a:gd name="connsiteX84" fmla="*/ 399098 w 809625"/>
              <a:gd name="connsiteY84" fmla="*/ 292418 h 975360"/>
              <a:gd name="connsiteX85" fmla="*/ 359093 w 809625"/>
              <a:gd name="connsiteY85" fmla="*/ 292418 h 975360"/>
              <a:gd name="connsiteX86" fmla="*/ 399098 w 809625"/>
              <a:gd name="connsiteY86" fmla="*/ 252413 h 975360"/>
              <a:gd name="connsiteX87" fmla="*/ 399098 w 809625"/>
              <a:gd name="connsiteY87" fmla="*/ 292418 h 975360"/>
              <a:gd name="connsiteX88" fmla="*/ 461963 w 809625"/>
              <a:gd name="connsiteY88" fmla="*/ 743903 h 975360"/>
              <a:gd name="connsiteX89" fmla="*/ 481013 w 809625"/>
              <a:gd name="connsiteY89" fmla="*/ 779145 h 975360"/>
              <a:gd name="connsiteX90" fmla="*/ 421957 w 809625"/>
              <a:gd name="connsiteY90" fmla="*/ 779145 h 975360"/>
              <a:gd name="connsiteX91" fmla="*/ 461963 w 809625"/>
              <a:gd name="connsiteY91" fmla="*/ 743903 h 975360"/>
              <a:gd name="connsiteX92" fmla="*/ 461963 w 809625"/>
              <a:gd name="connsiteY92" fmla="*/ 743903 h 975360"/>
              <a:gd name="connsiteX93" fmla="*/ 411480 w 809625"/>
              <a:gd name="connsiteY93" fmla="*/ 253365 h 975360"/>
              <a:gd name="connsiteX94" fmla="*/ 450532 w 809625"/>
              <a:gd name="connsiteY94" fmla="*/ 293370 h 975360"/>
              <a:gd name="connsiteX95" fmla="*/ 411480 w 809625"/>
              <a:gd name="connsiteY95" fmla="*/ 293370 h 975360"/>
              <a:gd name="connsiteX96" fmla="*/ 411480 w 809625"/>
              <a:gd name="connsiteY96" fmla="*/ 253365 h 975360"/>
              <a:gd name="connsiteX97" fmla="*/ 411480 w 809625"/>
              <a:gd name="connsiteY97" fmla="*/ 305753 h 975360"/>
              <a:gd name="connsiteX98" fmla="*/ 450532 w 809625"/>
              <a:gd name="connsiteY98" fmla="*/ 305753 h 975360"/>
              <a:gd name="connsiteX99" fmla="*/ 411480 w 809625"/>
              <a:gd name="connsiteY99" fmla="*/ 344805 h 975360"/>
              <a:gd name="connsiteX100" fmla="*/ 411480 w 809625"/>
              <a:gd name="connsiteY100" fmla="*/ 305753 h 975360"/>
              <a:gd name="connsiteX101" fmla="*/ 411480 w 809625"/>
              <a:gd name="connsiteY101" fmla="*/ 720090 h 975360"/>
              <a:gd name="connsiteX102" fmla="*/ 452438 w 809625"/>
              <a:gd name="connsiteY102" fmla="*/ 735330 h 975360"/>
              <a:gd name="connsiteX103" fmla="*/ 411480 w 809625"/>
              <a:gd name="connsiteY103" fmla="*/ 771525 h 975360"/>
              <a:gd name="connsiteX104" fmla="*/ 411480 w 809625"/>
              <a:gd name="connsiteY104" fmla="*/ 720090 h 975360"/>
              <a:gd name="connsiteX105" fmla="*/ 483870 w 809625"/>
              <a:gd name="connsiteY105" fmla="*/ 870585 h 975360"/>
              <a:gd name="connsiteX106" fmla="*/ 410528 w 809625"/>
              <a:gd name="connsiteY106" fmla="*/ 870585 h 975360"/>
              <a:gd name="connsiteX107" fmla="*/ 410528 w 809625"/>
              <a:gd name="connsiteY107" fmla="*/ 792480 h 975360"/>
              <a:gd name="connsiteX108" fmla="*/ 481965 w 809625"/>
              <a:gd name="connsiteY108" fmla="*/ 792480 h 975360"/>
              <a:gd name="connsiteX109" fmla="*/ 482918 w 809625"/>
              <a:gd name="connsiteY109" fmla="*/ 792480 h 975360"/>
              <a:gd name="connsiteX110" fmla="*/ 482918 w 809625"/>
              <a:gd name="connsiteY110" fmla="*/ 799148 h 975360"/>
              <a:gd name="connsiteX111" fmla="*/ 482918 w 809625"/>
              <a:gd name="connsiteY111" fmla="*/ 870585 h 975360"/>
              <a:gd name="connsiteX112" fmla="*/ 541020 w 809625"/>
              <a:gd name="connsiteY112" fmla="*/ 568643 h 975360"/>
              <a:gd name="connsiteX113" fmla="*/ 515303 w 809625"/>
              <a:gd name="connsiteY113" fmla="*/ 568643 h 975360"/>
              <a:gd name="connsiteX114" fmla="*/ 515303 w 809625"/>
              <a:gd name="connsiteY114" fmla="*/ 541020 h 975360"/>
              <a:gd name="connsiteX115" fmla="*/ 541020 w 809625"/>
              <a:gd name="connsiteY115" fmla="*/ 541020 h 975360"/>
              <a:gd name="connsiteX116" fmla="*/ 541020 w 809625"/>
              <a:gd name="connsiteY116" fmla="*/ 568643 h 975360"/>
              <a:gd name="connsiteX117" fmla="*/ 541020 w 809625"/>
              <a:gd name="connsiteY117" fmla="*/ 533400 h 975360"/>
              <a:gd name="connsiteX118" fmla="*/ 515303 w 809625"/>
              <a:gd name="connsiteY118" fmla="*/ 533400 h 975360"/>
              <a:gd name="connsiteX119" fmla="*/ 515303 w 809625"/>
              <a:gd name="connsiteY119" fmla="*/ 516255 h 975360"/>
              <a:gd name="connsiteX120" fmla="*/ 541020 w 809625"/>
              <a:gd name="connsiteY120" fmla="*/ 495300 h 975360"/>
              <a:gd name="connsiteX121" fmla="*/ 541020 w 809625"/>
              <a:gd name="connsiteY121" fmla="*/ 533400 h 975360"/>
              <a:gd name="connsiteX122" fmla="*/ 574358 w 809625"/>
              <a:gd name="connsiteY122" fmla="*/ 568643 h 975360"/>
              <a:gd name="connsiteX123" fmla="*/ 548640 w 809625"/>
              <a:gd name="connsiteY123" fmla="*/ 568643 h 975360"/>
              <a:gd name="connsiteX124" fmla="*/ 548640 w 809625"/>
              <a:gd name="connsiteY124" fmla="*/ 541020 h 975360"/>
              <a:gd name="connsiteX125" fmla="*/ 574358 w 809625"/>
              <a:gd name="connsiteY125" fmla="*/ 541020 h 975360"/>
              <a:gd name="connsiteX126" fmla="*/ 574358 w 809625"/>
              <a:gd name="connsiteY126" fmla="*/ 568643 h 975360"/>
              <a:gd name="connsiteX127" fmla="*/ 574358 w 809625"/>
              <a:gd name="connsiteY127" fmla="*/ 533400 h 975360"/>
              <a:gd name="connsiteX128" fmla="*/ 548640 w 809625"/>
              <a:gd name="connsiteY128" fmla="*/ 533400 h 975360"/>
              <a:gd name="connsiteX129" fmla="*/ 548640 w 809625"/>
              <a:gd name="connsiteY129" fmla="*/ 496253 h 975360"/>
              <a:gd name="connsiteX130" fmla="*/ 574358 w 809625"/>
              <a:gd name="connsiteY130" fmla="*/ 517208 h 975360"/>
              <a:gd name="connsiteX131" fmla="*/ 574358 w 809625"/>
              <a:gd name="connsiteY131" fmla="*/ 533400 h 975360"/>
              <a:gd name="connsiteX132" fmla="*/ 610553 w 809625"/>
              <a:gd name="connsiteY132" fmla="*/ 879158 h 975360"/>
              <a:gd name="connsiteX133" fmla="*/ 585788 w 809625"/>
              <a:gd name="connsiteY133" fmla="*/ 879158 h 975360"/>
              <a:gd name="connsiteX134" fmla="*/ 585788 w 809625"/>
              <a:gd name="connsiteY134" fmla="*/ 827723 h 975360"/>
              <a:gd name="connsiteX135" fmla="*/ 610553 w 809625"/>
              <a:gd name="connsiteY135" fmla="*/ 827723 h 975360"/>
              <a:gd name="connsiteX136" fmla="*/ 610553 w 809625"/>
              <a:gd name="connsiteY136" fmla="*/ 879158 h 975360"/>
              <a:gd name="connsiteX137" fmla="*/ 610553 w 809625"/>
              <a:gd name="connsiteY137" fmla="*/ 813435 h 975360"/>
              <a:gd name="connsiteX138" fmla="*/ 585788 w 809625"/>
              <a:gd name="connsiteY138" fmla="*/ 813435 h 975360"/>
              <a:gd name="connsiteX139" fmla="*/ 585788 w 809625"/>
              <a:gd name="connsiteY139" fmla="*/ 793433 h 975360"/>
              <a:gd name="connsiteX140" fmla="*/ 610553 w 809625"/>
              <a:gd name="connsiteY140" fmla="*/ 762953 h 975360"/>
              <a:gd name="connsiteX141" fmla="*/ 610553 w 809625"/>
              <a:gd name="connsiteY141" fmla="*/ 813435 h 975360"/>
              <a:gd name="connsiteX142" fmla="*/ 649605 w 809625"/>
              <a:gd name="connsiteY142" fmla="*/ 879158 h 975360"/>
              <a:gd name="connsiteX143" fmla="*/ 624840 w 809625"/>
              <a:gd name="connsiteY143" fmla="*/ 879158 h 975360"/>
              <a:gd name="connsiteX144" fmla="*/ 624840 w 809625"/>
              <a:gd name="connsiteY144" fmla="*/ 827723 h 975360"/>
              <a:gd name="connsiteX145" fmla="*/ 649605 w 809625"/>
              <a:gd name="connsiteY145" fmla="*/ 827723 h 975360"/>
              <a:gd name="connsiteX146" fmla="*/ 649605 w 809625"/>
              <a:gd name="connsiteY146" fmla="*/ 879158 h 975360"/>
              <a:gd name="connsiteX147" fmla="*/ 649605 w 809625"/>
              <a:gd name="connsiteY147" fmla="*/ 813435 h 975360"/>
              <a:gd name="connsiteX148" fmla="*/ 624840 w 809625"/>
              <a:gd name="connsiteY148" fmla="*/ 813435 h 975360"/>
              <a:gd name="connsiteX149" fmla="*/ 624840 w 809625"/>
              <a:gd name="connsiteY149" fmla="*/ 762953 h 975360"/>
              <a:gd name="connsiteX150" fmla="*/ 649605 w 809625"/>
              <a:gd name="connsiteY150" fmla="*/ 793433 h 975360"/>
              <a:gd name="connsiteX151" fmla="*/ 649605 w 809625"/>
              <a:gd name="connsiteY151" fmla="*/ 813435 h 9753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</a:cxnLst>
            <a:rect l="l" t="t" r="r" b="b"/>
            <a:pathLst>
              <a:path w="809625" h="975360">
                <a:moveTo>
                  <a:pt x="574358" y="358140"/>
                </a:moveTo>
                <a:lnTo>
                  <a:pt x="574358" y="223838"/>
                </a:lnTo>
                <a:lnTo>
                  <a:pt x="603885" y="223838"/>
                </a:lnTo>
                <a:lnTo>
                  <a:pt x="404813" y="0"/>
                </a:lnTo>
                <a:lnTo>
                  <a:pt x="205740" y="223838"/>
                </a:lnTo>
                <a:lnTo>
                  <a:pt x="235267" y="223838"/>
                </a:lnTo>
                <a:lnTo>
                  <a:pt x="235267" y="358140"/>
                </a:lnTo>
                <a:lnTo>
                  <a:pt x="0" y="614363"/>
                </a:lnTo>
                <a:lnTo>
                  <a:pt x="73342" y="614363"/>
                </a:lnTo>
                <a:lnTo>
                  <a:pt x="73342" y="975360"/>
                </a:lnTo>
                <a:lnTo>
                  <a:pt x="324803" y="975360"/>
                </a:lnTo>
                <a:lnTo>
                  <a:pt x="324803" y="882968"/>
                </a:lnTo>
                <a:cubicBezTo>
                  <a:pt x="324803" y="882968"/>
                  <a:pt x="325755" y="882968"/>
                  <a:pt x="325755" y="882968"/>
                </a:cubicBezTo>
                <a:lnTo>
                  <a:pt x="397193" y="882968"/>
                </a:lnTo>
                <a:lnTo>
                  <a:pt x="397193" y="974408"/>
                </a:lnTo>
                <a:lnTo>
                  <a:pt x="410528" y="974408"/>
                </a:lnTo>
                <a:lnTo>
                  <a:pt x="410528" y="882968"/>
                </a:lnTo>
                <a:lnTo>
                  <a:pt x="483870" y="882968"/>
                </a:lnTo>
                <a:lnTo>
                  <a:pt x="483870" y="974408"/>
                </a:lnTo>
                <a:lnTo>
                  <a:pt x="736283" y="974408"/>
                </a:lnTo>
                <a:lnTo>
                  <a:pt x="736283" y="614363"/>
                </a:lnTo>
                <a:lnTo>
                  <a:pt x="809625" y="614363"/>
                </a:lnTo>
                <a:lnTo>
                  <a:pt x="574358" y="358140"/>
                </a:lnTo>
                <a:close/>
                <a:moveTo>
                  <a:pt x="184785" y="879158"/>
                </a:moveTo>
                <a:lnTo>
                  <a:pt x="160020" y="879158"/>
                </a:lnTo>
                <a:lnTo>
                  <a:pt x="160020" y="827723"/>
                </a:lnTo>
                <a:lnTo>
                  <a:pt x="184785" y="827723"/>
                </a:lnTo>
                <a:lnTo>
                  <a:pt x="184785" y="879158"/>
                </a:lnTo>
                <a:close/>
                <a:moveTo>
                  <a:pt x="184785" y="813435"/>
                </a:moveTo>
                <a:lnTo>
                  <a:pt x="160020" y="813435"/>
                </a:lnTo>
                <a:lnTo>
                  <a:pt x="160020" y="793433"/>
                </a:lnTo>
                <a:cubicBezTo>
                  <a:pt x="160020" y="778193"/>
                  <a:pt x="170498" y="765810"/>
                  <a:pt x="184785" y="762953"/>
                </a:cubicBezTo>
                <a:lnTo>
                  <a:pt x="184785" y="813435"/>
                </a:lnTo>
                <a:close/>
                <a:moveTo>
                  <a:pt x="223838" y="879158"/>
                </a:moveTo>
                <a:lnTo>
                  <a:pt x="199073" y="879158"/>
                </a:lnTo>
                <a:lnTo>
                  <a:pt x="199073" y="827723"/>
                </a:lnTo>
                <a:lnTo>
                  <a:pt x="223838" y="827723"/>
                </a:lnTo>
                <a:lnTo>
                  <a:pt x="223838" y="879158"/>
                </a:lnTo>
                <a:close/>
                <a:moveTo>
                  <a:pt x="223838" y="813435"/>
                </a:moveTo>
                <a:lnTo>
                  <a:pt x="199073" y="813435"/>
                </a:lnTo>
                <a:lnTo>
                  <a:pt x="199073" y="762953"/>
                </a:lnTo>
                <a:cubicBezTo>
                  <a:pt x="213360" y="765810"/>
                  <a:pt x="223838" y="778193"/>
                  <a:pt x="223838" y="793433"/>
                </a:cubicBezTo>
                <a:lnTo>
                  <a:pt x="223838" y="813435"/>
                </a:lnTo>
                <a:close/>
                <a:moveTo>
                  <a:pt x="260985" y="568643"/>
                </a:moveTo>
                <a:lnTo>
                  <a:pt x="235267" y="568643"/>
                </a:lnTo>
                <a:lnTo>
                  <a:pt x="235267" y="541020"/>
                </a:lnTo>
                <a:lnTo>
                  <a:pt x="260985" y="541020"/>
                </a:lnTo>
                <a:lnTo>
                  <a:pt x="260985" y="568643"/>
                </a:lnTo>
                <a:close/>
                <a:moveTo>
                  <a:pt x="260985" y="533400"/>
                </a:moveTo>
                <a:lnTo>
                  <a:pt x="235267" y="533400"/>
                </a:lnTo>
                <a:lnTo>
                  <a:pt x="235267" y="516255"/>
                </a:lnTo>
                <a:lnTo>
                  <a:pt x="260985" y="495300"/>
                </a:lnTo>
                <a:lnTo>
                  <a:pt x="260985" y="533400"/>
                </a:lnTo>
                <a:close/>
                <a:moveTo>
                  <a:pt x="294323" y="568643"/>
                </a:moveTo>
                <a:lnTo>
                  <a:pt x="268605" y="568643"/>
                </a:lnTo>
                <a:lnTo>
                  <a:pt x="268605" y="541020"/>
                </a:lnTo>
                <a:lnTo>
                  <a:pt x="294323" y="541020"/>
                </a:lnTo>
                <a:lnTo>
                  <a:pt x="294323" y="568643"/>
                </a:lnTo>
                <a:close/>
                <a:moveTo>
                  <a:pt x="294323" y="533400"/>
                </a:moveTo>
                <a:lnTo>
                  <a:pt x="268605" y="533400"/>
                </a:lnTo>
                <a:lnTo>
                  <a:pt x="268605" y="496253"/>
                </a:lnTo>
                <a:lnTo>
                  <a:pt x="294323" y="517208"/>
                </a:lnTo>
                <a:lnTo>
                  <a:pt x="294323" y="533400"/>
                </a:lnTo>
                <a:close/>
                <a:moveTo>
                  <a:pt x="347663" y="743903"/>
                </a:moveTo>
                <a:cubicBezTo>
                  <a:pt x="347663" y="744855"/>
                  <a:pt x="347663" y="744855"/>
                  <a:pt x="347663" y="743903"/>
                </a:cubicBezTo>
                <a:lnTo>
                  <a:pt x="387668" y="779145"/>
                </a:lnTo>
                <a:lnTo>
                  <a:pt x="328613" y="779145"/>
                </a:lnTo>
                <a:cubicBezTo>
                  <a:pt x="331470" y="765810"/>
                  <a:pt x="338138" y="754380"/>
                  <a:pt x="347663" y="743903"/>
                </a:cubicBezTo>
                <a:close/>
                <a:moveTo>
                  <a:pt x="398145" y="870585"/>
                </a:moveTo>
                <a:lnTo>
                  <a:pt x="326708" y="870585"/>
                </a:lnTo>
                <a:cubicBezTo>
                  <a:pt x="326708" y="870585"/>
                  <a:pt x="325755" y="870585"/>
                  <a:pt x="325755" y="870585"/>
                </a:cubicBezTo>
                <a:lnTo>
                  <a:pt x="325755" y="799148"/>
                </a:lnTo>
                <a:cubicBezTo>
                  <a:pt x="325755" y="797243"/>
                  <a:pt x="325755" y="794385"/>
                  <a:pt x="325755" y="792480"/>
                </a:cubicBezTo>
                <a:cubicBezTo>
                  <a:pt x="325755" y="792480"/>
                  <a:pt x="326708" y="792480"/>
                  <a:pt x="326708" y="792480"/>
                </a:cubicBezTo>
                <a:lnTo>
                  <a:pt x="398145" y="792480"/>
                </a:lnTo>
                <a:lnTo>
                  <a:pt x="398145" y="870585"/>
                </a:lnTo>
                <a:close/>
                <a:moveTo>
                  <a:pt x="398145" y="771525"/>
                </a:moveTo>
                <a:lnTo>
                  <a:pt x="357188" y="736283"/>
                </a:lnTo>
                <a:cubicBezTo>
                  <a:pt x="368618" y="727710"/>
                  <a:pt x="382905" y="721995"/>
                  <a:pt x="398145" y="721043"/>
                </a:cubicBezTo>
                <a:lnTo>
                  <a:pt x="398145" y="771525"/>
                </a:lnTo>
                <a:close/>
                <a:moveTo>
                  <a:pt x="399098" y="344805"/>
                </a:moveTo>
                <a:cubicBezTo>
                  <a:pt x="379095" y="341948"/>
                  <a:pt x="362903" y="326708"/>
                  <a:pt x="359093" y="305753"/>
                </a:cubicBezTo>
                <a:lnTo>
                  <a:pt x="399098" y="305753"/>
                </a:lnTo>
                <a:lnTo>
                  <a:pt x="399098" y="344805"/>
                </a:lnTo>
                <a:close/>
                <a:moveTo>
                  <a:pt x="399098" y="292418"/>
                </a:moveTo>
                <a:lnTo>
                  <a:pt x="359093" y="292418"/>
                </a:lnTo>
                <a:cubicBezTo>
                  <a:pt x="361950" y="271463"/>
                  <a:pt x="378143" y="255270"/>
                  <a:pt x="399098" y="252413"/>
                </a:cubicBezTo>
                <a:lnTo>
                  <a:pt x="399098" y="292418"/>
                </a:lnTo>
                <a:close/>
                <a:moveTo>
                  <a:pt x="461963" y="743903"/>
                </a:moveTo>
                <a:cubicBezTo>
                  <a:pt x="471488" y="753428"/>
                  <a:pt x="478155" y="765810"/>
                  <a:pt x="481013" y="779145"/>
                </a:cubicBezTo>
                <a:lnTo>
                  <a:pt x="421957" y="779145"/>
                </a:lnTo>
                <a:lnTo>
                  <a:pt x="461963" y="743903"/>
                </a:lnTo>
                <a:cubicBezTo>
                  <a:pt x="461963" y="744855"/>
                  <a:pt x="461963" y="744855"/>
                  <a:pt x="461963" y="743903"/>
                </a:cubicBezTo>
                <a:close/>
                <a:moveTo>
                  <a:pt x="411480" y="253365"/>
                </a:moveTo>
                <a:cubicBezTo>
                  <a:pt x="431482" y="256223"/>
                  <a:pt x="447675" y="272415"/>
                  <a:pt x="450532" y="293370"/>
                </a:cubicBezTo>
                <a:lnTo>
                  <a:pt x="411480" y="293370"/>
                </a:lnTo>
                <a:lnTo>
                  <a:pt x="411480" y="253365"/>
                </a:lnTo>
                <a:close/>
                <a:moveTo>
                  <a:pt x="411480" y="305753"/>
                </a:moveTo>
                <a:lnTo>
                  <a:pt x="450532" y="305753"/>
                </a:lnTo>
                <a:cubicBezTo>
                  <a:pt x="447675" y="325755"/>
                  <a:pt x="431482" y="340995"/>
                  <a:pt x="411480" y="344805"/>
                </a:cubicBezTo>
                <a:lnTo>
                  <a:pt x="411480" y="305753"/>
                </a:lnTo>
                <a:close/>
                <a:moveTo>
                  <a:pt x="411480" y="720090"/>
                </a:moveTo>
                <a:cubicBezTo>
                  <a:pt x="426720" y="721043"/>
                  <a:pt x="441007" y="726758"/>
                  <a:pt x="452438" y="735330"/>
                </a:cubicBezTo>
                <a:lnTo>
                  <a:pt x="411480" y="771525"/>
                </a:lnTo>
                <a:lnTo>
                  <a:pt x="411480" y="720090"/>
                </a:lnTo>
                <a:close/>
                <a:moveTo>
                  <a:pt x="483870" y="870585"/>
                </a:moveTo>
                <a:lnTo>
                  <a:pt x="410528" y="870585"/>
                </a:lnTo>
                <a:lnTo>
                  <a:pt x="410528" y="792480"/>
                </a:lnTo>
                <a:lnTo>
                  <a:pt x="481965" y="792480"/>
                </a:lnTo>
                <a:cubicBezTo>
                  <a:pt x="481965" y="792480"/>
                  <a:pt x="482918" y="792480"/>
                  <a:pt x="482918" y="792480"/>
                </a:cubicBezTo>
                <a:cubicBezTo>
                  <a:pt x="482918" y="794385"/>
                  <a:pt x="482918" y="797243"/>
                  <a:pt x="482918" y="799148"/>
                </a:cubicBezTo>
                <a:lnTo>
                  <a:pt x="482918" y="870585"/>
                </a:lnTo>
                <a:close/>
                <a:moveTo>
                  <a:pt x="541020" y="568643"/>
                </a:moveTo>
                <a:lnTo>
                  <a:pt x="515303" y="568643"/>
                </a:lnTo>
                <a:lnTo>
                  <a:pt x="515303" y="541020"/>
                </a:lnTo>
                <a:lnTo>
                  <a:pt x="541020" y="541020"/>
                </a:lnTo>
                <a:lnTo>
                  <a:pt x="541020" y="568643"/>
                </a:lnTo>
                <a:close/>
                <a:moveTo>
                  <a:pt x="541020" y="533400"/>
                </a:moveTo>
                <a:lnTo>
                  <a:pt x="515303" y="533400"/>
                </a:lnTo>
                <a:lnTo>
                  <a:pt x="515303" y="516255"/>
                </a:lnTo>
                <a:lnTo>
                  <a:pt x="541020" y="495300"/>
                </a:lnTo>
                <a:lnTo>
                  <a:pt x="541020" y="533400"/>
                </a:lnTo>
                <a:close/>
                <a:moveTo>
                  <a:pt x="574358" y="568643"/>
                </a:moveTo>
                <a:lnTo>
                  <a:pt x="548640" y="568643"/>
                </a:lnTo>
                <a:lnTo>
                  <a:pt x="548640" y="541020"/>
                </a:lnTo>
                <a:lnTo>
                  <a:pt x="574358" y="541020"/>
                </a:lnTo>
                <a:lnTo>
                  <a:pt x="574358" y="568643"/>
                </a:lnTo>
                <a:close/>
                <a:moveTo>
                  <a:pt x="574358" y="533400"/>
                </a:moveTo>
                <a:lnTo>
                  <a:pt x="548640" y="533400"/>
                </a:lnTo>
                <a:lnTo>
                  <a:pt x="548640" y="496253"/>
                </a:lnTo>
                <a:lnTo>
                  <a:pt x="574358" y="517208"/>
                </a:lnTo>
                <a:lnTo>
                  <a:pt x="574358" y="533400"/>
                </a:lnTo>
                <a:close/>
                <a:moveTo>
                  <a:pt x="610553" y="879158"/>
                </a:moveTo>
                <a:lnTo>
                  <a:pt x="585788" y="879158"/>
                </a:lnTo>
                <a:lnTo>
                  <a:pt x="585788" y="827723"/>
                </a:lnTo>
                <a:lnTo>
                  <a:pt x="610553" y="827723"/>
                </a:lnTo>
                <a:lnTo>
                  <a:pt x="610553" y="879158"/>
                </a:lnTo>
                <a:close/>
                <a:moveTo>
                  <a:pt x="610553" y="813435"/>
                </a:moveTo>
                <a:lnTo>
                  <a:pt x="585788" y="813435"/>
                </a:lnTo>
                <a:lnTo>
                  <a:pt x="585788" y="793433"/>
                </a:lnTo>
                <a:cubicBezTo>
                  <a:pt x="585788" y="778193"/>
                  <a:pt x="596265" y="765810"/>
                  <a:pt x="610553" y="762953"/>
                </a:cubicBezTo>
                <a:lnTo>
                  <a:pt x="610553" y="813435"/>
                </a:lnTo>
                <a:close/>
                <a:moveTo>
                  <a:pt x="649605" y="879158"/>
                </a:moveTo>
                <a:lnTo>
                  <a:pt x="624840" y="879158"/>
                </a:lnTo>
                <a:lnTo>
                  <a:pt x="624840" y="827723"/>
                </a:lnTo>
                <a:lnTo>
                  <a:pt x="649605" y="827723"/>
                </a:lnTo>
                <a:lnTo>
                  <a:pt x="649605" y="879158"/>
                </a:lnTo>
                <a:close/>
                <a:moveTo>
                  <a:pt x="649605" y="813435"/>
                </a:moveTo>
                <a:lnTo>
                  <a:pt x="624840" y="813435"/>
                </a:lnTo>
                <a:lnTo>
                  <a:pt x="624840" y="762953"/>
                </a:lnTo>
                <a:cubicBezTo>
                  <a:pt x="639128" y="765810"/>
                  <a:pt x="649605" y="778193"/>
                  <a:pt x="649605" y="793433"/>
                </a:cubicBezTo>
                <a:lnTo>
                  <a:pt x="649605" y="813435"/>
                </a:lnTo>
                <a:close/>
              </a:path>
            </a:pathLst>
          </a:custGeom>
          <a:solidFill>
            <a:schemeClr val="bg1"/>
          </a:solidFill>
          <a:ln w="9525" cap="flat">
            <a:noFill/>
            <a:prstDash val="solid"/>
            <a:miter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endParaRPr lang="zh-CN" altLang="en-US">
              <a:latin typeface="+mj-ea"/>
              <a:ea typeface="+mj-ea"/>
            </a:endParaRPr>
          </a:p>
        </p:txBody>
      </p:sp>
      <p:sp>
        <p:nvSpPr>
          <p:cNvPr id="13" name="任意多边形: 形状 12">
            <a:extLst>
              <a:ext uri="{FF2B5EF4-FFF2-40B4-BE49-F238E27FC236}">
                <a16:creationId xmlns:a16="http://schemas.microsoft.com/office/drawing/2014/main" id="{55C38DDA-C678-4244-A651-155D5FEB28CE}"/>
              </a:ext>
            </a:extLst>
          </p:cNvPr>
          <p:cNvSpPr/>
          <p:nvPr userDrawn="1"/>
        </p:nvSpPr>
        <p:spPr>
          <a:xfrm>
            <a:off x="2866093" y="5752998"/>
            <a:ext cx="45005" cy="459104"/>
          </a:xfrm>
          <a:custGeom>
            <a:avLst/>
            <a:gdLst>
              <a:gd name="connsiteX0" fmla="*/ 44768 w 45005"/>
              <a:gd name="connsiteY0" fmla="*/ 20955 h 459104"/>
              <a:gd name="connsiteX1" fmla="*/ 41910 w 45005"/>
              <a:gd name="connsiteY1" fmla="*/ 20955 h 459104"/>
              <a:gd name="connsiteX2" fmla="*/ 41910 w 45005"/>
              <a:gd name="connsiteY2" fmla="*/ 20955 h 459104"/>
              <a:gd name="connsiteX3" fmla="*/ 28575 w 45005"/>
              <a:gd name="connsiteY3" fmla="*/ 6667 h 459104"/>
              <a:gd name="connsiteX4" fmla="*/ 25718 w 45005"/>
              <a:gd name="connsiteY4" fmla="*/ 6667 h 459104"/>
              <a:gd name="connsiteX5" fmla="*/ 25718 w 45005"/>
              <a:gd name="connsiteY5" fmla="*/ 2857 h 459104"/>
              <a:gd name="connsiteX6" fmla="*/ 22860 w 45005"/>
              <a:gd name="connsiteY6" fmla="*/ 0 h 459104"/>
              <a:gd name="connsiteX7" fmla="*/ 20003 w 45005"/>
              <a:gd name="connsiteY7" fmla="*/ 2857 h 459104"/>
              <a:gd name="connsiteX8" fmla="*/ 20003 w 45005"/>
              <a:gd name="connsiteY8" fmla="*/ 6667 h 459104"/>
              <a:gd name="connsiteX9" fmla="*/ 17145 w 45005"/>
              <a:gd name="connsiteY9" fmla="*/ 6667 h 459104"/>
              <a:gd name="connsiteX10" fmla="*/ 3810 w 45005"/>
              <a:gd name="connsiteY10" fmla="*/ 20955 h 459104"/>
              <a:gd name="connsiteX11" fmla="*/ 3810 w 45005"/>
              <a:gd name="connsiteY11" fmla="*/ 20955 h 459104"/>
              <a:gd name="connsiteX12" fmla="*/ 953 w 45005"/>
              <a:gd name="connsiteY12" fmla="*/ 20955 h 459104"/>
              <a:gd name="connsiteX13" fmla="*/ 0 w 45005"/>
              <a:gd name="connsiteY13" fmla="*/ 21907 h 459104"/>
              <a:gd name="connsiteX14" fmla="*/ 953 w 45005"/>
              <a:gd name="connsiteY14" fmla="*/ 22860 h 459104"/>
              <a:gd name="connsiteX15" fmla="*/ 4763 w 45005"/>
              <a:gd name="connsiteY15" fmla="*/ 22860 h 459104"/>
              <a:gd name="connsiteX16" fmla="*/ 11430 w 45005"/>
              <a:gd name="connsiteY16" fmla="*/ 62865 h 459104"/>
              <a:gd name="connsiteX17" fmla="*/ 15240 w 45005"/>
              <a:gd name="connsiteY17" fmla="*/ 62865 h 459104"/>
              <a:gd name="connsiteX18" fmla="*/ 15240 w 45005"/>
              <a:gd name="connsiteY18" fmla="*/ 67627 h 459104"/>
              <a:gd name="connsiteX19" fmla="*/ 12383 w 45005"/>
              <a:gd name="connsiteY19" fmla="*/ 67627 h 459104"/>
              <a:gd name="connsiteX20" fmla="*/ 9525 w 45005"/>
              <a:gd name="connsiteY20" fmla="*/ 70485 h 459104"/>
              <a:gd name="connsiteX21" fmla="*/ 12383 w 45005"/>
              <a:gd name="connsiteY21" fmla="*/ 73342 h 459104"/>
              <a:gd name="connsiteX22" fmla="*/ 15240 w 45005"/>
              <a:gd name="connsiteY22" fmla="*/ 73342 h 459104"/>
              <a:gd name="connsiteX23" fmla="*/ 15240 w 45005"/>
              <a:gd name="connsiteY23" fmla="*/ 320992 h 459104"/>
              <a:gd name="connsiteX24" fmla="*/ 12383 w 45005"/>
              <a:gd name="connsiteY24" fmla="*/ 320992 h 459104"/>
              <a:gd name="connsiteX25" fmla="*/ 9525 w 45005"/>
              <a:gd name="connsiteY25" fmla="*/ 323850 h 459104"/>
              <a:gd name="connsiteX26" fmla="*/ 12383 w 45005"/>
              <a:gd name="connsiteY26" fmla="*/ 326708 h 459104"/>
              <a:gd name="connsiteX27" fmla="*/ 14288 w 45005"/>
              <a:gd name="connsiteY27" fmla="*/ 326708 h 459104"/>
              <a:gd name="connsiteX28" fmla="*/ 8573 w 45005"/>
              <a:gd name="connsiteY28" fmla="*/ 373380 h 459104"/>
              <a:gd name="connsiteX29" fmla="*/ 3810 w 45005"/>
              <a:gd name="connsiteY29" fmla="*/ 373380 h 459104"/>
              <a:gd name="connsiteX30" fmla="*/ 953 w 45005"/>
              <a:gd name="connsiteY30" fmla="*/ 376238 h 459104"/>
              <a:gd name="connsiteX31" fmla="*/ 3810 w 45005"/>
              <a:gd name="connsiteY31" fmla="*/ 379095 h 459104"/>
              <a:gd name="connsiteX32" fmla="*/ 7620 w 45005"/>
              <a:gd name="connsiteY32" fmla="*/ 379095 h 459104"/>
              <a:gd name="connsiteX33" fmla="*/ 7620 w 45005"/>
              <a:gd name="connsiteY33" fmla="*/ 459105 h 459104"/>
              <a:gd name="connsiteX34" fmla="*/ 21908 w 45005"/>
              <a:gd name="connsiteY34" fmla="*/ 459105 h 459104"/>
              <a:gd name="connsiteX35" fmla="*/ 36195 w 45005"/>
              <a:gd name="connsiteY35" fmla="*/ 459105 h 459104"/>
              <a:gd name="connsiteX36" fmla="*/ 36195 w 45005"/>
              <a:gd name="connsiteY36" fmla="*/ 379095 h 459104"/>
              <a:gd name="connsiteX37" fmla="*/ 40005 w 45005"/>
              <a:gd name="connsiteY37" fmla="*/ 379095 h 459104"/>
              <a:gd name="connsiteX38" fmla="*/ 42863 w 45005"/>
              <a:gd name="connsiteY38" fmla="*/ 376238 h 459104"/>
              <a:gd name="connsiteX39" fmla="*/ 40005 w 45005"/>
              <a:gd name="connsiteY39" fmla="*/ 373380 h 459104"/>
              <a:gd name="connsiteX40" fmla="*/ 35243 w 45005"/>
              <a:gd name="connsiteY40" fmla="*/ 373380 h 459104"/>
              <a:gd name="connsiteX41" fmla="*/ 29528 w 45005"/>
              <a:gd name="connsiteY41" fmla="*/ 326708 h 459104"/>
              <a:gd name="connsiteX42" fmla="*/ 31433 w 45005"/>
              <a:gd name="connsiteY42" fmla="*/ 326708 h 459104"/>
              <a:gd name="connsiteX43" fmla="*/ 34290 w 45005"/>
              <a:gd name="connsiteY43" fmla="*/ 323850 h 459104"/>
              <a:gd name="connsiteX44" fmla="*/ 31433 w 45005"/>
              <a:gd name="connsiteY44" fmla="*/ 320992 h 459104"/>
              <a:gd name="connsiteX45" fmla="*/ 28575 w 45005"/>
              <a:gd name="connsiteY45" fmla="*/ 320992 h 459104"/>
              <a:gd name="connsiteX46" fmla="*/ 28575 w 45005"/>
              <a:gd name="connsiteY46" fmla="*/ 74295 h 459104"/>
              <a:gd name="connsiteX47" fmla="*/ 31433 w 45005"/>
              <a:gd name="connsiteY47" fmla="*/ 74295 h 459104"/>
              <a:gd name="connsiteX48" fmla="*/ 34290 w 45005"/>
              <a:gd name="connsiteY48" fmla="*/ 71438 h 459104"/>
              <a:gd name="connsiteX49" fmla="*/ 31433 w 45005"/>
              <a:gd name="connsiteY49" fmla="*/ 68580 h 459104"/>
              <a:gd name="connsiteX50" fmla="*/ 28575 w 45005"/>
              <a:gd name="connsiteY50" fmla="*/ 68580 h 459104"/>
              <a:gd name="connsiteX51" fmla="*/ 28575 w 45005"/>
              <a:gd name="connsiteY51" fmla="*/ 63817 h 459104"/>
              <a:gd name="connsiteX52" fmla="*/ 32385 w 45005"/>
              <a:gd name="connsiteY52" fmla="*/ 63817 h 459104"/>
              <a:gd name="connsiteX53" fmla="*/ 39053 w 45005"/>
              <a:gd name="connsiteY53" fmla="*/ 23813 h 459104"/>
              <a:gd name="connsiteX54" fmla="*/ 42863 w 45005"/>
              <a:gd name="connsiteY54" fmla="*/ 23813 h 459104"/>
              <a:gd name="connsiteX55" fmla="*/ 43815 w 45005"/>
              <a:gd name="connsiteY55" fmla="*/ 22860 h 459104"/>
              <a:gd name="connsiteX56" fmla="*/ 44768 w 45005"/>
              <a:gd name="connsiteY56" fmla="*/ 20955 h 459104"/>
              <a:gd name="connsiteX57" fmla="*/ 14288 w 45005"/>
              <a:gd name="connsiteY57" fmla="*/ 60960 h 459104"/>
              <a:gd name="connsiteX58" fmla="*/ 8573 w 45005"/>
              <a:gd name="connsiteY58" fmla="*/ 23813 h 459104"/>
              <a:gd name="connsiteX59" fmla="*/ 22860 w 45005"/>
              <a:gd name="connsiteY59" fmla="*/ 23813 h 459104"/>
              <a:gd name="connsiteX60" fmla="*/ 22860 w 45005"/>
              <a:gd name="connsiteY60" fmla="*/ 60960 h 459104"/>
              <a:gd name="connsiteX61" fmla="*/ 14288 w 45005"/>
              <a:gd name="connsiteY61" fmla="*/ 60960 h 459104"/>
              <a:gd name="connsiteX62" fmla="*/ 32385 w 45005"/>
              <a:gd name="connsiteY62" fmla="*/ 60960 h 459104"/>
              <a:gd name="connsiteX63" fmla="*/ 23813 w 45005"/>
              <a:gd name="connsiteY63" fmla="*/ 60960 h 459104"/>
              <a:gd name="connsiteX64" fmla="*/ 23813 w 45005"/>
              <a:gd name="connsiteY64" fmla="*/ 23813 h 459104"/>
              <a:gd name="connsiteX65" fmla="*/ 38100 w 45005"/>
              <a:gd name="connsiteY65" fmla="*/ 23813 h 459104"/>
              <a:gd name="connsiteX66" fmla="*/ 32385 w 45005"/>
              <a:gd name="connsiteY66" fmla="*/ 60960 h 4591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</a:cxnLst>
            <a:rect l="l" t="t" r="r" b="b"/>
            <a:pathLst>
              <a:path w="45005" h="459104">
                <a:moveTo>
                  <a:pt x="44768" y="20955"/>
                </a:moveTo>
                <a:lnTo>
                  <a:pt x="41910" y="20955"/>
                </a:lnTo>
                <a:lnTo>
                  <a:pt x="41910" y="20955"/>
                </a:lnTo>
                <a:lnTo>
                  <a:pt x="28575" y="6667"/>
                </a:lnTo>
                <a:lnTo>
                  <a:pt x="25718" y="6667"/>
                </a:lnTo>
                <a:lnTo>
                  <a:pt x="25718" y="2857"/>
                </a:lnTo>
                <a:cubicBezTo>
                  <a:pt x="25718" y="952"/>
                  <a:pt x="24765" y="0"/>
                  <a:pt x="22860" y="0"/>
                </a:cubicBezTo>
                <a:cubicBezTo>
                  <a:pt x="20955" y="0"/>
                  <a:pt x="20003" y="952"/>
                  <a:pt x="20003" y="2857"/>
                </a:cubicBezTo>
                <a:lnTo>
                  <a:pt x="20003" y="6667"/>
                </a:lnTo>
                <a:lnTo>
                  <a:pt x="17145" y="6667"/>
                </a:lnTo>
                <a:lnTo>
                  <a:pt x="3810" y="20955"/>
                </a:lnTo>
                <a:lnTo>
                  <a:pt x="3810" y="20955"/>
                </a:lnTo>
                <a:lnTo>
                  <a:pt x="953" y="20955"/>
                </a:lnTo>
                <a:cubicBezTo>
                  <a:pt x="0" y="20955"/>
                  <a:pt x="0" y="21907"/>
                  <a:pt x="0" y="21907"/>
                </a:cubicBezTo>
                <a:cubicBezTo>
                  <a:pt x="0" y="22860"/>
                  <a:pt x="953" y="22860"/>
                  <a:pt x="953" y="22860"/>
                </a:cubicBezTo>
                <a:lnTo>
                  <a:pt x="4763" y="22860"/>
                </a:lnTo>
                <a:lnTo>
                  <a:pt x="11430" y="62865"/>
                </a:lnTo>
                <a:lnTo>
                  <a:pt x="15240" y="62865"/>
                </a:lnTo>
                <a:lnTo>
                  <a:pt x="15240" y="67627"/>
                </a:lnTo>
                <a:lnTo>
                  <a:pt x="12383" y="67627"/>
                </a:lnTo>
                <a:cubicBezTo>
                  <a:pt x="10478" y="67627"/>
                  <a:pt x="9525" y="68580"/>
                  <a:pt x="9525" y="70485"/>
                </a:cubicBezTo>
                <a:cubicBezTo>
                  <a:pt x="9525" y="72390"/>
                  <a:pt x="10478" y="73342"/>
                  <a:pt x="12383" y="73342"/>
                </a:cubicBezTo>
                <a:lnTo>
                  <a:pt x="15240" y="73342"/>
                </a:lnTo>
                <a:lnTo>
                  <a:pt x="15240" y="320992"/>
                </a:lnTo>
                <a:lnTo>
                  <a:pt x="12383" y="320992"/>
                </a:lnTo>
                <a:cubicBezTo>
                  <a:pt x="10478" y="320992"/>
                  <a:pt x="9525" y="321945"/>
                  <a:pt x="9525" y="323850"/>
                </a:cubicBezTo>
                <a:cubicBezTo>
                  <a:pt x="9525" y="325755"/>
                  <a:pt x="10478" y="326708"/>
                  <a:pt x="12383" y="326708"/>
                </a:cubicBezTo>
                <a:lnTo>
                  <a:pt x="14288" y="326708"/>
                </a:lnTo>
                <a:lnTo>
                  <a:pt x="8573" y="373380"/>
                </a:lnTo>
                <a:lnTo>
                  <a:pt x="3810" y="373380"/>
                </a:lnTo>
                <a:cubicBezTo>
                  <a:pt x="1905" y="373380"/>
                  <a:pt x="953" y="374333"/>
                  <a:pt x="953" y="376238"/>
                </a:cubicBezTo>
                <a:cubicBezTo>
                  <a:pt x="953" y="378142"/>
                  <a:pt x="1905" y="379095"/>
                  <a:pt x="3810" y="379095"/>
                </a:cubicBezTo>
                <a:lnTo>
                  <a:pt x="7620" y="379095"/>
                </a:lnTo>
                <a:lnTo>
                  <a:pt x="7620" y="459105"/>
                </a:lnTo>
                <a:lnTo>
                  <a:pt x="21908" y="459105"/>
                </a:lnTo>
                <a:lnTo>
                  <a:pt x="36195" y="459105"/>
                </a:lnTo>
                <a:lnTo>
                  <a:pt x="36195" y="379095"/>
                </a:lnTo>
                <a:lnTo>
                  <a:pt x="40005" y="379095"/>
                </a:lnTo>
                <a:cubicBezTo>
                  <a:pt x="41910" y="379095"/>
                  <a:pt x="42863" y="378142"/>
                  <a:pt x="42863" y="376238"/>
                </a:cubicBezTo>
                <a:cubicBezTo>
                  <a:pt x="42863" y="374333"/>
                  <a:pt x="41910" y="373380"/>
                  <a:pt x="40005" y="373380"/>
                </a:cubicBezTo>
                <a:lnTo>
                  <a:pt x="35243" y="373380"/>
                </a:lnTo>
                <a:lnTo>
                  <a:pt x="29528" y="326708"/>
                </a:lnTo>
                <a:lnTo>
                  <a:pt x="31433" y="326708"/>
                </a:lnTo>
                <a:cubicBezTo>
                  <a:pt x="33338" y="326708"/>
                  <a:pt x="34290" y="325755"/>
                  <a:pt x="34290" y="323850"/>
                </a:cubicBezTo>
                <a:cubicBezTo>
                  <a:pt x="34290" y="321945"/>
                  <a:pt x="33338" y="320992"/>
                  <a:pt x="31433" y="320992"/>
                </a:cubicBezTo>
                <a:lnTo>
                  <a:pt x="28575" y="320992"/>
                </a:lnTo>
                <a:lnTo>
                  <a:pt x="28575" y="74295"/>
                </a:lnTo>
                <a:lnTo>
                  <a:pt x="31433" y="74295"/>
                </a:lnTo>
                <a:cubicBezTo>
                  <a:pt x="33338" y="74295"/>
                  <a:pt x="34290" y="73342"/>
                  <a:pt x="34290" y="71438"/>
                </a:cubicBezTo>
                <a:cubicBezTo>
                  <a:pt x="34290" y="69532"/>
                  <a:pt x="33338" y="68580"/>
                  <a:pt x="31433" y="68580"/>
                </a:cubicBezTo>
                <a:lnTo>
                  <a:pt x="28575" y="68580"/>
                </a:lnTo>
                <a:lnTo>
                  <a:pt x="28575" y="63817"/>
                </a:lnTo>
                <a:lnTo>
                  <a:pt x="32385" y="63817"/>
                </a:lnTo>
                <a:lnTo>
                  <a:pt x="39053" y="23813"/>
                </a:lnTo>
                <a:lnTo>
                  <a:pt x="42863" y="23813"/>
                </a:lnTo>
                <a:cubicBezTo>
                  <a:pt x="43815" y="23813"/>
                  <a:pt x="43815" y="22860"/>
                  <a:pt x="43815" y="22860"/>
                </a:cubicBezTo>
                <a:cubicBezTo>
                  <a:pt x="45720" y="21907"/>
                  <a:pt x="44768" y="20955"/>
                  <a:pt x="44768" y="20955"/>
                </a:cubicBezTo>
                <a:close/>
                <a:moveTo>
                  <a:pt x="14288" y="60960"/>
                </a:moveTo>
                <a:lnTo>
                  <a:pt x="8573" y="23813"/>
                </a:lnTo>
                <a:lnTo>
                  <a:pt x="22860" y="23813"/>
                </a:lnTo>
                <a:lnTo>
                  <a:pt x="22860" y="60960"/>
                </a:lnTo>
                <a:lnTo>
                  <a:pt x="14288" y="60960"/>
                </a:lnTo>
                <a:close/>
                <a:moveTo>
                  <a:pt x="32385" y="60960"/>
                </a:moveTo>
                <a:lnTo>
                  <a:pt x="23813" y="60960"/>
                </a:lnTo>
                <a:lnTo>
                  <a:pt x="23813" y="23813"/>
                </a:lnTo>
                <a:lnTo>
                  <a:pt x="38100" y="23813"/>
                </a:lnTo>
                <a:lnTo>
                  <a:pt x="32385" y="60960"/>
                </a:lnTo>
                <a:close/>
              </a:path>
            </a:pathLst>
          </a:custGeom>
          <a:solidFill>
            <a:schemeClr val="bg1"/>
          </a:solidFill>
          <a:ln w="9525" cap="flat">
            <a:noFill/>
            <a:prstDash val="solid"/>
            <a:miter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endParaRPr lang="zh-CN" altLang="en-US">
              <a:latin typeface="+mj-ea"/>
              <a:ea typeface="+mj-ea"/>
            </a:endParaRPr>
          </a:p>
        </p:txBody>
      </p:sp>
      <p:sp>
        <p:nvSpPr>
          <p:cNvPr id="14" name="图形 116">
            <a:extLst>
              <a:ext uri="{FF2B5EF4-FFF2-40B4-BE49-F238E27FC236}">
                <a16:creationId xmlns:a16="http://schemas.microsoft.com/office/drawing/2014/main" id="{49022476-2BB5-442C-84FF-B136DDEB5B05}"/>
              </a:ext>
            </a:extLst>
          </p:cNvPr>
          <p:cNvSpPr/>
          <p:nvPr userDrawn="1"/>
        </p:nvSpPr>
        <p:spPr>
          <a:xfrm>
            <a:off x="3115587" y="5745373"/>
            <a:ext cx="462639" cy="440316"/>
          </a:xfrm>
          <a:custGeom>
            <a:avLst/>
            <a:gdLst>
              <a:gd name="connsiteX0" fmla="*/ 286703 w 572452"/>
              <a:gd name="connsiteY0" fmla="*/ 0 h 544830"/>
              <a:gd name="connsiteX1" fmla="*/ 0 w 572452"/>
              <a:gd name="connsiteY1" fmla="*/ 257175 h 544830"/>
              <a:gd name="connsiteX2" fmla="*/ 58103 w 572452"/>
              <a:gd name="connsiteY2" fmla="*/ 257175 h 544830"/>
              <a:gd name="connsiteX3" fmla="*/ 58103 w 572452"/>
              <a:gd name="connsiteY3" fmla="*/ 544830 h 544830"/>
              <a:gd name="connsiteX4" fmla="*/ 217170 w 572452"/>
              <a:gd name="connsiteY4" fmla="*/ 544830 h 544830"/>
              <a:gd name="connsiteX5" fmla="*/ 217170 w 572452"/>
              <a:gd name="connsiteY5" fmla="*/ 452438 h 544830"/>
              <a:gd name="connsiteX6" fmla="*/ 277178 w 572452"/>
              <a:gd name="connsiteY6" fmla="*/ 452438 h 544830"/>
              <a:gd name="connsiteX7" fmla="*/ 277178 w 572452"/>
              <a:gd name="connsiteY7" fmla="*/ 544830 h 544830"/>
              <a:gd name="connsiteX8" fmla="*/ 295275 w 572452"/>
              <a:gd name="connsiteY8" fmla="*/ 544830 h 544830"/>
              <a:gd name="connsiteX9" fmla="*/ 295275 w 572452"/>
              <a:gd name="connsiteY9" fmla="*/ 452438 h 544830"/>
              <a:gd name="connsiteX10" fmla="*/ 355283 w 572452"/>
              <a:gd name="connsiteY10" fmla="*/ 452438 h 544830"/>
              <a:gd name="connsiteX11" fmla="*/ 355283 w 572452"/>
              <a:gd name="connsiteY11" fmla="*/ 544830 h 544830"/>
              <a:gd name="connsiteX12" fmla="*/ 514350 w 572452"/>
              <a:gd name="connsiteY12" fmla="*/ 544830 h 544830"/>
              <a:gd name="connsiteX13" fmla="*/ 514350 w 572452"/>
              <a:gd name="connsiteY13" fmla="*/ 257175 h 544830"/>
              <a:gd name="connsiteX14" fmla="*/ 572453 w 572452"/>
              <a:gd name="connsiteY14" fmla="*/ 257175 h 544830"/>
              <a:gd name="connsiteX15" fmla="*/ 286703 w 572452"/>
              <a:gd name="connsiteY15" fmla="*/ 0 h 544830"/>
              <a:gd name="connsiteX16" fmla="*/ 129540 w 572452"/>
              <a:gd name="connsiteY16" fmla="*/ 410528 h 544830"/>
              <a:gd name="connsiteX17" fmla="*/ 104775 w 572452"/>
              <a:gd name="connsiteY17" fmla="*/ 410528 h 544830"/>
              <a:gd name="connsiteX18" fmla="*/ 104775 w 572452"/>
              <a:gd name="connsiteY18" fmla="*/ 360045 h 544830"/>
              <a:gd name="connsiteX19" fmla="*/ 129540 w 572452"/>
              <a:gd name="connsiteY19" fmla="*/ 360045 h 544830"/>
              <a:gd name="connsiteX20" fmla="*/ 129540 w 572452"/>
              <a:gd name="connsiteY20" fmla="*/ 410528 h 544830"/>
              <a:gd name="connsiteX21" fmla="*/ 129540 w 572452"/>
              <a:gd name="connsiteY21" fmla="*/ 347663 h 544830"/>
              <a:gd name="connsiteX22" fmla="*/ 104775 w 572452"/>
              <a:gd name="connsiteY22" fmla="*/ 347663 h 544830"/>
              <a:gd name="connsiteX23" fmla="*/ 104775 w 572452"/>
              <a:gd name="connsiteY23" fmla="*/ 328613 h 544830"/>
              <a:gd name="connsiteX24" fmla="*/ 129540 w 572452"/>
              <a:gd name="connsiteY24" fmla="*/ 298133 h 544830"/>
              <a:gd name="connsiteX25" fmla="*/ 129540 w 572452"/>
              <a:gd name="connsiteY25" fmla="*/ 347663 h 544830"/>
              <a:gd name="connsiteX26" fmla="*/ 167640 w 572452"/>
              <a:gd name="connsiteY26" fmla="*/ 410528 h 544830"/>
              <a:gd name="connsiteX27" fmla="*/ 142875 w 572452"/>
              <a:gd name="connsiteY27" fmla="*/ 410528 h 544830"/>
              <a:gd name="connsiteX28" fmla="*/ 142875 w 572452"/>
              <a:gd name="connsiteY28" fmla="*/ 360045 h 544830"/>
              <a:gd name="connsiteX29" fmla="*/ 167640 w 572452"/>
              <a:gd name="connsiteY29" fmla="*/ 360045 h 544830"/>
              <a:gd name="connsiteX30" fmla="*/ 167640 w 572452"/>
              <a:gd name="connsiteY30" fmla="*/ 410528 h 544830"/>
              <a:gd name="connsiteX31" fmla="*/ 167640 w 572452"/>
              <a:gd name="connsiteY31" fmla="*/ 347663 h 544830"/>
              <a:gd name="connsiteX32" fmla="*/ 142875 w 572452"/>
              <a:gd name="connsiteY32" fmla="*/ 347663 h 544830"/>
              <a:gd name="connsiteX33" fmla="*/ 142875 w 572452"/>
              <a:gd name="connsiteY33" fmla="*/ 298133 h 544830"/>
              <a:gd name="connsiteX34" fmla="*/ 167640 w 572452"/>
              <a:gd name="connsiteY34" fmla="*/ 328613 h 544830"/>
              <a:gd name="connsiteX35" fmla="*/ 167640 w 572452"/>
              <a:gd name="connsiteY35" fmla="*/ 347663 h 544830"/>
              <a:gd name="connsiteX36" fmla="*/ 278130 w 572452"/>
              <a:gd name="connsiteY36" fmla="*/ 432435 h 544830"/>
              <a:gd name="connsiteX37" fmla="*/ 218123 w 572452"/>
              <a:gd name="connsiteY37" fmla="*/ 432435 h 544830"/>
              <a:gd name="connsiteX38" fmla="*/ 218123 w 572452"/>
              <a:gd name="connsiteY38" fmla="*/ 379095 h 544830"/>
              <a:gd name="connsiteX39" fmla="*/ 278130 w 572452"/>
              <a:gd name="connsiteY39" fmla="*/ 379095 h 544830"/>
              <a:gd name="connsiteX40" fmla="*/ 278130 w 572452"/>
              <a:gd name="connsiteY40" fmla="*/ 432435 h 544830"/>
              <a:gd name="connsiteX41" fmla="*/ 278130 w 572452"/>
              <a:gd name="connsiteY41" fmla="*/ 360045 h 544830"/>
              <a:gd name="connsiteX42" fmla="*/ 218123 w 572452"/>
              <a:gd name="connsiteY42" fmla="*/ 360045 h 544830"/>
              <a:gd name="connsiteX43" fmla="*/ 218123 w 572452"/>
              <a:gd name="connsiteY43" fmla="*/ 297180 h 544830"/>
              <a:gd name="connsiteX44" fmla="*/ 278130 w 572452"/>
              <a:gd name="connsiteY44" fmla="*/ 297180 h 544830"/>
              <a:gd name="connsiteX45" fmla="*/ 278130 w 572452"/>
              <a:gd name="connsiteY45" fmla="*/ 360045 h 544830"/>
              <a:gd name="connsiteX46" fmla="*/ 356235 w 572452"/>
              <a:gd name="connsiteY46" fmla="*/ 432435 h 544830"/>
              <a:gd name="connsiteX47" fmla="*/ 296228 w 572452"/>
              <a:gd name="connsiteY47" fmla="*/ 432435 h 544830"/>
              <a:gd name="connsiteX48" fmla="*/ 296228 w 572452"/>
              <a:gd name="connsiteY48" fmla="*/ 379095 h 544830"/>
              <a:gd name="connsiteX49" fmla="*/ 356235 w 572452"/>
              <a:gd name="connsiteY49" fmla="*/ 379095 h 544830"/>
              <a:gd name="connsiteX50" fmla="*/ 356235 w 572452"/>
              <a:gd name="connsiteY50" fmla="*/ 432435 h 544830"/>
              <a:gd name="connsiteX51" fmla="*/ 356235 w 572452"/>
              <a:gd name="connsiteY51" fmla="*/ 360045 h 544830"/>
              <a:gd name="connsiteX52" fmla="*/ 296228 w 572452"/>
              <a:gd name="connsiteY52" fmla="*/ 360045 h 544830"/>
              <a:gd name="connsiteX53" fmla="*/ 296228 w 572452"/>
              <a:gd name="connsiteY53" fmla="*/ 297180 h 544830"/>
              <a:gd name="connsiteX54" fmla="*/ 356235 w 572452"/>
              <a:gd name="connsiteY54" fmla="*/ 297180 h 544830"/>
              <a:gd name="connsiteX55" fmla="*/ 356235 w 572452"/>
              <a:gd name="connsiteY55" fmla="*/ 360045 h 544830"/>
              <a:gd name="connsiteX56" fmla="*/ 430530 w 572452"/>
              <a:gd name="connsiteY56" fmla="*/ 410528 h 544830"/>
              <a:gd name="connsiteX57" fmla="*/ 405765 w 572452"/>
              <a:gd name="connsiteY57" fmla="*/ 410528 h 544830"/>
              <a:gd name="connsiteX58" fmla="*/ 405765 w 572452"/>
              <a:gd name="connsiteY58" fmla="*/ 360045 h 544830"/>
              <a:gd name="connsiteX59" fmla="*/ 430530 w 572452"/>
              <a:gd name="connsiteY59" fmla="*/ 360045 h 544830"/>
              <a:gd name="connsiteX60" fmla="*/ 430530 w 572452"/>
              <a:gd name="connsiteY60" fmla="*/ 410528 h 544830"/>
              <a:gd name="connsiteX61" fmla="*/ 430530 w 572452"/>
              <a:gd name="connsiteY61" fmla="*/ 347663 h 544830"/>
              <a:gd name="connsiteX62" fmla="*/ 405765 w 572452"/>
              <a:gd name="connsiteY62" fmla="*/ 347663 h 544830"/>
              <a:gd name="connsiteX63" fmla="*/ 405765 w 572452"/>
              <a:gd name="connsiteY63" fmla="*/ 328613 h 544830"/>
              <a:gd name="connsiteX64" fmla="*/ 430530 w 572452"/>
              <a:gd name="connsiteY64" fmla="*/ 298133 h 544830"/>
              <a:gd name="connsiteX65" fmla="*/ 430530 w 572452"/>
              <a:gd name="connsiteY65" fmla="*/ 347663 h 544830"/>
              <a:gd name="connsiteX66" fmla="*/ 467678 w 572452"/>
              <a:gd name="connsiteY66" fmla="*/ 410528 h 544830"/>
              <a:gd name="connsiteX67" fmla="*/ 442913 w 572452"/>
              <a:gd name="connsiteY67" fmla="*/ 410528 h 544830"/>
              <a:gd name="connsiteX68" fmla="*/ 442913 w 572452"/>
              <a:gd name="connsiteY68" fmla="*/ 360045 h 544830"/>
              <a:gd name="connsiteX69" fmla="*/ 467678 w 572452"/>
              <a:gd name="connsiteY69" fmla="*/ 360045 h 544830"/>
              <a:gd name="connsiteX70" fmla="*/ 467678 w 572452"/>
              <a:gd name="connsiteY70" fmla="*/ 410528 h 544830"/>
              <a:gd name="connsiteX71" fmla="*/ 467678 w 572452"/>
              <a:gd name="connsiteY71" fmla="*/ 347663 h 544830"/>
              <a:gd name="connsiteX72" fmla="*/ 442913 w 572452"/>
              <a:gd name="connsiteY72" fmla="*/ 347663 h 544830"/>
              <a:gd name="connsiteX73" fmla="*/ 442913 w 572452"/>
              <a:gd name="connsiteY73" fmla="*/ 298133 h 544830"/>
              <a:gd name="connsiteX74" fmla="*/ 467678 w 572452"/>
              <a:gd name="connsiteY74" fmla="*/ 328613 h 544830"/>
              <a:gd name="connsiteX75" fmla="*/ 467678 w 572452"/>
              <a:gd name="connsiteY75" fmla="*/ 347663 h 5448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</a:cxnLst>
            <a:rect l="l" t="t" r="r" b="b"/>
            <a:pathLst>
              <a:path w="572452" h="544830">
                <a:moveTo>
                  <a:pt x="286703" y="0"/>
                </a:moveTo>
                <a:lnTo>
                  <a:pt x="0" y="257175"/>
                </a:lnTo>
                <a:lnTo>
                  <a:pt x="58103" y="257175"/>
                </a:lnTo>
                <a:lnTo>
                  <a:pt x="58103" y="544830"/>
                </a:lnTo>
                <a:lnTo>
                  <a:pt x="217170" y="544830"/>
                </a:lnTo>
                <a:lnTo>
                  <a:pt x="217170" y="452438"/>
                </a:lnTo>
                <a:lnTo>
                  <a:pt x="277178" y="452438"/>
                </a:lnTo>
                <a:lnTo>
                  <a:pt x="277178" y="544830"/>
                </a:lnTo>
                <a:lnTo>
                  <a:pt x="295275" y="544830"/>
                </a:lnTo>
                <a:lnTo>
                  <a:pt x="295275" y="452438"/>
                </a:lnTo>
                <a:lnTo>
                  <a:pt x="355283" y="452438"/>
                </a:lnTo>
                <a:lnTo>
                  <a:pt x="355283" y="544830"/>
                </a:lnTo>
                <a:lnTo>
                  <a:pt x="514350" y="544830"/>
                </a:lnTo>
                <a:lnTo>
                  <a:pt x="514350" y="257175"/>
                </a:lnTo>
                <a:lnTo>
                  <a:pt x="572453" y="257175"/>
                </a:lnTo>
                <a:lnTo>
                  <a:pt x="286703" y="0"/>
                </a:lnTo>
                <a:close/>
                <a:moveTo>
                  <a:pt x="129540" y="410528"/>
                </a:moveTo>
                <a:lnTo>
                  <a:pt x="104775" y="410528"/>
                </a:lnTo>
                <a:lnTo>
                  <a:pt x="104775" y="360045"/>
                </a:lnTo>
                <a:lnTo>
                  <a:pt x="129540" y="360045"/>
                </a:lnTo>
                <a:lnTo>
                  <a:pt x="129540" y="410528"/>
                </a:lnTo>
                <a:close/>
                <a:moveTo>
                  <a:pt x="129540" y="347663"/>
                </a:moveTo>
                <a:lnTo>
                  <a:pt x="104775" y="347663"/>
                </a:lnTo>
                <a:lnTo>
                  <a:pt x="104775" y="328613"/>
                </a:lnTo>
                <a:cubicBezTo>
                  <a:pt x="104775" y="313373"/>
                  <a:pt x="115253" y="301943"/>
                  <a:pt x="129540" y="298133"/>
                </a:cubicBezTo>
                <a:lnTo>
                  <a:pt x="129540" y="347663"/>
                </a:lnTo>
                <a:close/>
                <a:moveTo>
                  <a:pt x="167640" y="410528"/>
                </a:moveTo>
                <a:lnTo>
                  <a:pt x="142875" y="410528"/>
                </a:lnTo>
                <a:lnTo>
                  <a:pt x="142875" y="360045"/>
                </a:lnTo>
                <a:lnTo>
                  <a:pt x="167640" y="360045"/>
                </a:lnTo>
                <a:lnTo>
                  <a:pt x="167640" y="410528"/>
                </a:lnTo>
                <a:close/>
                <a:moveTo>
                  <a:pt x="167640" y="347663"/>
                </a:moveTo>
                <a:lnTo>
                  <a:pt x="142875" y="347663"/>
                </a:lnTo>
                <a:lnTo>
                  <a:pt x="142875" y="298133"/>
                </a:lnTo>
                <a:cubicBezTo>
                  <a:pt x="157163" y="300990"/>
                  <a:pt x="167640" y="313373"/>
                  <a:pt x="167640" y="328613"/>
                </a:cubicBezTo>
                <a:lnTo>
                  <a:pt x="167640" y="347663"/>
                </a:lnTo>
                <a:close/>
                <a:moveTo>
                  <a:pt x="278130" y="432435"/>
                </a:moveTo>
                <a:lnTo>
                  <a:pt x="218123" y="432435"/>
                </a:lnTo>
                <a:lnTo>
                  <a:pt x="218123" y="379095"/>
                </a:lnTo>
                <a:lnTo>
                  <a:pt x="278130" y="379095"/>
                </a:lnTo>
                <a:lnTo>
                  <a:pt x="278130" y="432435"/>
                </a:lnTo>
                <a:close/>
                <a:moveTo>
                  <a:pt x="278130" y="360045"/>
                </a:moveTo>
                <a:lnTo>
                  <a:pt x="218123" y="360045"/>
                </a:lnTo>
                <a:lnTo>
                  <a:pt x="218123" y="297180"/>
                </a:lnTo>
                <a:lnTo>
                  <a:pt x="278130" y="297180"/>
                </a:lnTo>
                <a:lnTo>
                  <a:pt x="278130" y="360045"/>
                </a:lnTo>
                <a:close/>
                <a:moveTo>
                  <a:pt x="356235" y="432435"/>
                </a:moveTo>
                <a:lnTo>
                  <a:pt x="296228" y="432435"/>
                </a:lnTo>
                <a:lnTo>
                  <a:pt x="296228" y="379095"/>
                </a:lnTo>
                <a:lnTo>
                  <a:pt x="356235" y="379095"/>
                </a:lnTo>
                <a:lnTo>
                  <a:pt x="356235" y="432435"/>
                </a:lnTo>
                <a:close/>
                <a:moveTo>
                  <a:pt x="356235" y="360045"/>
                </a:moveTo>
                <a:lnTo>
                  <a:pt x="296228" y="360045"/>
                </a:lnTo>
                <a:lnTo>
                  <a:pt x="296228" y="297180"/>
                </a:lnTo>
                <a:lnTo>
                  <a:pt x="356235" y="297180"/>
                </a:lnTo>
                <a:lnTo>
                  <a:pt x="356235" y="360045"/>
                </a:lnTo>
                <a:close/>
                <a:moveTo>
                  <a:pt x="430530" y="410528"/>
                </a:moveTo>
                <a:lnTo>
                  <a:pt x="405765" y="410528"/>
                </a:lnTo>
                <a:lnTo>
                  <a:pt x="405765" y="360045"/>
                </a:lnTo>
                <a:lnTo>
                  <a:pt x="430530" y="360045"/>
                </a:lnTo>
                <a:lnTo>
                  <a:pt x="430530" y="410528"/>
                </a:lnTo>
                <a:close/>
                <a:moveTo>
                  <a:pt x="430530" y="347663"/>
                </a:moveTo>
                <a:lnTo>
                  <a:pt x="405765" y="347663"/>
                </a:lnTo>
                <a:lnTo>
                  <a:pt x="405765" y="328613"/>
                </a:lnTo>
                <a:cubicBezTo>
                  <a:pt x="405765" y="313373"/>
                  <a:pt x="416243" y="301943"/>
                  <a:pt x="430530" y="298133"/>
                </a:cubicBezTo>
                <a:lnTo>
                  <a:pt x="430530" y="347663"/>
                </a:lnTo>
                <a:close/>
                <a:moveTo>
                  <a:pt x="467678" y="410528"/>
                </a:moveTo>
                <a:lnTo>
                  <a:pt x="442913" y="410528"/>
                </a:lnTo>
                <a:lnTo>
                  <a:pt x="442913" y="360045"/>
                </a:lnTo>
                <a:lnTo>
                  <a:pt x="467678" y="360045"/>
                </a:lnTo>
                <a:lnTo>
                  <a:pt x="467678" y="410528"/>
                </a:lnTo>
                <a:close/>
                <a:moveTo>
                  <a:pt x="467678" y="347663"/>
                </a:moveTo>
                <a:lnTo>
                  <a:pt x="442913" y="347663"/>
                </a:lnTo>
                <a:lnTo>
                  <a:pt x="442913" y="298133"/>
                </a:lnTo>
                <a:cubicBezTo>
                  <a:pt x="457200" y="300990"/>
                  <a:pt x="467678" y="313373"/>
                  <a:pt x="467678" y="328613"/>
                </a:cubicBezTo>
                <a:lnTo>
                  <a:pt x="467678" y="347663"/>
                </a:lnTo>
                <a:close/>
              </a:path>
            </a:pathLst>
          </a:custGeom>
          <a:solidFill>
            <a:schemeClr val="bg1"/>
          </a:solidFill>
          <a:ln w="9525" cap="flat">
            <a:noFill/>
            <a:prstDash val="solid"/>
            <a:miter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zh-CN" altLang="en-US">
              <a:latin typeface="+mj-ea"/>
              <a:ea typeface="+mj-ea"/>
            </a:endParaRPr>
          </a:p>
        </p:txBody>
      </p:sp>
      <p:sp>
        <p:nvSpPr>
          <p:cNvPr id="15" name="地形1">
            <a:extLst>
              <a:ext uri="{FF2B5EF4-FFF2-40B4-BE49-F238E27FC236}">
                <a16:creationId xmlns:a16="http://schemas.microsoft.com/office/drawing/2014/main" id="{252453FF-2B1C-4C00-9EC8-1BA3007FD8EA}"/>
              </a:ext>
            </a:extLst>
          </p:cNvPr>
          <p:cNvSpPr/>
          <p:nvPr userDrawn="1"/>
        </p:nvSpPr>
        <p:spPr>
          <a:xfrm flipH="1">
            <a:off x="-20270" y="6163573"/>
            <a:ext cx="12212269" cy="698827"/>
          </a:xfrm>
          <a:custGeom>
            <a:avLst/>
            <a:gdLst>
              <a:gd name="connsiteX0" fmla="*/ 0 w 12211050"/>
              <a:gd name="connsiteY0" fmla="*/ 1104900 h 1104900"/>
              <a:gd name="connsiteX1" fmla="*/ 0 w 12211050"/>
              <a:gd name="connsiteY1" fmla="*/ 762000 h 1104900"/>
              <a:gd name="connsiteX2" fmla="*/ 12211050 w 12211050"/>
              <a:gd name="connsiteY2" fmla="*/ 0 h 1104900"/>
              <a:gd name="connsiteX3" fmla="*/ 12211050 w 12211050"/>
              <a:gd name="connsiteY3" fmla="*/ 1104900 h 1104900"/>
              <a:gd name="connsiteX4" fmla="*/ 0 w 12211050"/>
              <a:gd name="connsiteY4" fmla="*/ 1104900 h 1104900"/>
              <a:gd name="connsiteX0" fmla="*/ 0 w 12211050"/>
              <a:gd name="connsiteY0" fmla="*/ 1104900 h 1104900"/>
              <a:gd name="connsiteX1" fmla="*/ 0 w 12211050"/>
              <a:gd name="connsiteY1" fmla="*/ 762000 h 1104900"/>
              <a:gd name="connsiteX2" fmla="*/ 12211050 w 12211050"/>
              <a:gd name="connsiteY2" fmla="*/ 0 h 1104900"/>
              <a:gd name="connsiteX3" fmla="*/ 12211050 w 12211050"/>
              <a:gd name="connsiteY3" fmla="*/ 1104900 h 1104900"/>
              <a:gd name="connsiteX4" fmla="*/ 0 w 12211050"/>
              <a:gd name="connsiteY4" fmla="*/ 1104900 h 1104900"/>
              <a:gd name="connsiteX0" fmla="*/ 0 w 12211050"/>
              <a:gd name="connsiteY0" fmla="*/ 1172973 h 1172973"/>
              <a:gd name="connsiteX1" fmla="*/ 0 w 12211050"/>
              <a:gd name="connsiteY1" fmla="*/ 830073 h 1172973"/>
              <a:gd name="connsiteX2" fmla="*/ 12211050 w 12211050"/>
              <a:gd name="connsiteY2" fmla="*/ 68073 h 1172973"/>
              <a:gd name="connsiteX3" fmla="*/ 12211050 w 12211050"/>
              <a:gd name="connsiteY3" fmla="*/ 1172973 h 1172973"/>
              <a:gd name="connsiteX4" fmla="*/ 0 w 12211050"/>
              <a:gd name="connsiteY4" fmla="*/ 1172973 h 1172973"/>
              <a:gd name="connsiteX0" fmla="*/ 0 w 12211050"/>
              <a:gd name="connsiteY0" fmla="*/ 901049 h 901049"/>
              <a:gd name="connsiteX1" fmla="*/ 0 w 12211050"/>
              <a:gd name="connsiteY1" fmla="*/ 558149 h 901049"/>
              <a:gd name="connsiteX2" fmla="*/ 12211050 w 12211050"/>
              <a:gd name="connsiteY2" fmla="*/ 270078 h 901049"/>
              <a:gd name="connsiteX3" fmla="*/ 12211050 w 12211050"/>
              <a:gd name="connsiteY3" fmla="*/ 901049 h 901049"/>
              <a:gd name="connsiteX4" fmla="*/ 0 w 12211050"/>
              <a:gd name="connsiteY4" fmla="*/ 901049 h 901049"/>
              <a:gd name="connsiteX0" fmla="*/ 0 w 12211050"/>
              <a:gd name="connsiteY0" fmla="*/ 983218 h 983218"/>
              <a:gd name="connsiteX1" fmla="*/ 0 w 12211050"/>
              <a:gd name="connsiteY1" fmla="*/ 640318 h 983218"/>
              <a:gd name="connsiteX2" fmla="*/ 12211050 w 12211050"/>
              <a:gd name="connsiteY2" fmla="*/ 352247 h 983218"/>
              <a:gd name="connsiteX3" fmla="*/ 12211050 w 12211050"/>
              <a:gd name="connsiteY3" fmla="*/ 983218 h 983218"/>
              <a:gd name="connsiteX4" fmla="*/ 0 w 12211050"/>
              <a:gd name="connsiteY4" fmla="*/ 983218 h 983218"/>
              <a:gd name="connsiteX0" fmla="*/ 0 w 12211050"/>
              <a:gd name="connsiteY0" fmla="*/ 1057725 h 1057725"/>
              <a:gd name="connsiteX1" fmla="*/ 0 w 12211050"/>
              <a:gd name="connsiteY1" fmla="*/ 714825 h 1057725"/>
              <a:gd name="connsiteX2" fmla="*/ 12211050 w 12211050"/>
              <a:gd name="connsiteY2" fmla="*/ 426754 h 1057725"/>
              <a:gd name="connsiteX3" fmla="*/ 12211050 w 12211050"/>
              <a:gd name="connsiteY3" fmla="*/ 1057725 h 1057725"/>
              <a:gd name="connsiteX4" fmla="*/ 0 w 12211050"/>
              <a:gd name="connsiteY4" fmla="*/ 1057725 h 1057725"/>
              <a:gd name="connsiteX0" fmla="*/ 0 w 12211050"/>
              <a:gd name="connsiteY0" fmla="*/ 956290 h 956290"/>
              <a:gd name="connsiteX1" fmla="*/ 12702 w 12211050"/>
              <a:gd name="connsiteY1" fmla="*/ 811827 h 956290"/>
              <a:gd name="connsiteX2" fmla="*/ 12211050 w 12211050"/>
              <a:gd name="connsiteY2" fmla="*/ 325319 h 956290"/>
              <a:gd name="connsiteX3" fmla="*/ 12211050 w 12211050"/>
              <a:gd name="connsiteY3" fmla="*/ 956290 h 956290"/>
              <a:gd name="connsiteX4" fmla="*/ 0 w 12211050"/>
              <a:gd name="connsiteY4" fmla="*/ 956290 h 956290"/>
              <a:gd name="connsiteX0" fmla="*/ 0 w 12211050"/>
              <a:gd name="connsiteY0" fmla="*/ 1015379 h 1015379"/>
              <a:gd name="connsiteX1" fmla="*/ 12702 w 12211050"/>
              <a:gd name="connsiteY1" fmla="*/ 870916 h 1015379"/>
              <a:gd name="connsiteX2" fmla="*/ 12198348 w 12211050"/>
              <a:gd name="connsiteY2" fmla="*/ 279967 h 1015379"/>
              <a:gd name="connsiteX3" fmla="*/ 12211050 w 12211050"/>
              <a:gd name="connsiteY3" fmla="*/ 1015379 h 1015379"/>
              <a:gd name="connsiteX4" fmla="*/ 0 w 12211050"/>
              <a:gd name="connsiteY4" fmla="*/ 1015379 h 1015379"/>
              <a:gd name="connsiteX0" fmla="*/ 0 w 12211050"/>
              <a:gd name="connsiteY0" fmla="*/ 1032213 h 1032213"/>
              <a:gd name="connsiteX1" fmla="*/ 12702 w 12211050"/>
              <a:gd name="connsiteY1" fmla="*/ 887750 h 1032213"/>
              <a:gd name="connsiteX2" fmla="*/ 7786077 w 12211050"/>
              <a:gd name="connsiteY2" fmla="*/ 25967 h 1032213"/>
              <a:gd name="connsiteX3" fmla="*/ 12198348 w 12211050"/>
              <a:gd name="connsiteY3" fmla="*/ 296801 h 1032213"/>
              <a:gd name="connsiteX4" fmla="*/ 12211050 w 12211050"/>
              <a:gd name="connsiteY4" fmla="*/ 1032213 h 1032213"/>
              <a:gd name="connsiteX5" fmla="*/ 0 w 12211050"/>
              <a:gd name="connsiteY5" fmla="*/ 1032213 h 1032213"/>
              <a:gd name="connsiteX0" fmla="*/ 0 w 12211050"/>
              <a:gd name="connsiteY0" fmla="*/ 828630 h 828630"/>
              <a:gd name="connsiteX1" fmla="*/ 12702 w 12211050"/>
              <a:gd name="connsiteY1" fmla="*/ 684167 h 828630"/>
              <a:gd name="connsiteX2" fmla="*/ 8078213 w 12211050"/>
              <a:gd name="connsiteY2" fmla="*/ 114817 h 828630"/>
              <a:gd name="connsiteX3" fmla="*/ 12198348 w 12211050"/>
              <a:gd name="connsiteY3" fmla="*/ 93218 h 828630"/>
              <a:gd name="connsiteX4" fmla="*/ 12211050 w 12211050"/>
              <a:gd name="connsiteY4" fmla="*/ 828630 h 828630"/>
              <a:gd name="connsiteX5" fmla="*/ 0 w 12211050"/>
              <a:gd name="connsiteY5" fmla="*/ 828630 h 828630"/>
              <a:gd name="connsiteX0" fmla="*/ 0 w 12211050"/>
              <a:gd name="connsiteY0" fmla="*/ 895220 h 895220"/>
              <a:gd name="connsiteX1" fmla="*/ 12702 w 12211050"/>
              <a:gd name="connsiteY1" fmla="*/ 750757 h 895220"/>
              <a:gd name="connsiteX2" fmla="*/ 8078213 w 12211050"/>
              <a:gd name="connsiteY2" fmla="*/ 181407 h 895220"/>
              <a:gd name="connsiteX3" fmla="*/ 12198348 w 12211050"/>
              <a:gd name="connsiteY3" fmla="*/ 159808 h 895220"/>
              <a:gd name="connsiteX4" fmla="*/ 12211050 w 12211050"/>
              <a:gd name="connsiteY4" fmla="*/ 895220 h 895220"/>
              <a:gd name="connsiteX5" fmla="*/ 0 w 12211050"/>
              <a:gd name="connsiteY5" fmla="*/ 895220 h 895220"/>
              <a:gd name="connsiteX0" fmla="*/ 0 w 12211050"/>
              <a:gd name="connsiteY0" fmla="*/ 923398 h 923398"/>
              <a:gd name="connsiteX1" fmla="*/ 12702 w 12211050"/>
              <a:gd name="connsiteY1" fmla="*/ 778935 h 923398"/>
              <a:gd name="connsiteX2" fmla="*/ 8078213 w 12211050"/>
              <a:gd name="connsiteY2" fmla="*/ 209585 h 923398"/>
              <a:gd name="connsiteX3" fmla="*/ 12198348 w 12211050"/>
              <a:gd name="connsiteY3" fmla="*/ 187986 h 923398"/>
              <a:gd name="connsiteX4" fmla="*/ 12211050 w 12211050"/>
              <a:gd name="connsiteY4" fmla="*/ 923398 h 923398"/>
              <a:gd name="connsiteX5" fmla="*/ 0 w 12211050"/>
              <a:gd name="connsiteY5" fmla="*/ 923398 h 923398"/>
              <a:gd name="connsiteX0" fmla="*/ 0 w 12211050"/>
              <a:gd name="connsiteY0" fmla="*/ 751718 h 751718"/>
              <a:gd name="connsiteX1" fmla="*/ 12702 w 12211050"/>
              <a:gd name="connsiteY1" fmla="*/ 607255 h 751718"/>
              <a:gd name="connsiteX2" fmla="*/ 8078213 w 12211050"/>
              <a:gd name="connsiteY2" fmla="*/ 37905 h 751718"/>
              <a:gd name="connsiteX3" fmla="*/ 12198348 w 12211050"/>
              <a:gd name="connsiteY3" fmla="*/ 162523 h 751718"/>
              <a:gd name="connsiteX4" fmla="*/ 12211050 w 12211050"/>
              <a:gd name="connsiteY4" fmla="*/ 751718 h 751718"/>
              <a:gd name="connsiteX5" fmla="*/ 0 w 12211050"/>
              <a:gd name="connsiteY5" fmla="*/ 751718 h 751718"/>
              <a:gd name="connsiteX0" fmla="*/ 0 w 12211050"/>
              <a:gd name="connsiteY0" fmla="*/ 751718 h 751718"/>
              <a:gd name="connsiteX1" fmla="*/ 12702 w 12211050"/>
              <a:gd name="connsiteY1" fmla="*/ 607255 h 751718"/>
              <a:gd name="connsiteX2" fmla="*/ 8078213 w 12211050"/>
              <a:gd name="connsiteY2" fmla="*/ 37905 h 751718"/>
              <a:gd name="connsiteX3" fmla="*/ 12198348 w 12211050"/>
              <a:gd name="connsiteY3" fmla="*/ 162523 h 751718"/>
              <a:gd name="connsiteX4" fmla="*/ 12211050 w 12211050"/>
              <a:gd name="connsiteY4" fmla="*/ 741274 h 751718"/>
              <a:gd name="connsiteX5" fmla="*/ 0 w 12211050"/>
              <a:gd name="connsiteY5" fmla="*/ 751718 h 751718"/>
              <a:gd name="connsiteX0" fmla="*/ 0 w 12211050"/>
              <a:gd name="connsiteY0" fmla="*/ 751718 h 751718"/>
              <a:gd name="connsiteX1" fmla="*/ 12702 w 12211050"/>
              <a:gd name="connsiteY1" fmla="*/ 607255 h 751718"/>
              <a:gd name="connsiteX2" fmla="*/ 8078213 w 12211050"/>
              <a:gd name="connsiteY2" fmla="*/ 37905 h 751718"/>
              <a:gd name="connsiteX3" fmla="*/ 12211050 w 12211050"/>
              <a:gd name="connsiteY3" fmla="*/ 162523 h 751718"/>
              <a:gd name="connsiteX4" fmla="*/ 12211050 w 12211050"/>
              <a:gd name="connsiteY4" fmla="*/ 741274 h 751718"/>
              <a:gd name="connsiteX5" fmla="*/ 0 w 12211050"/>
              <a:gd name="connsiteY5" fmla="*/ 751718 h 751718"/>
              <a:gd name="connsiteX0" fmla="*/ 0 w 12221100"/>
              <a:gd name="connsiteY0" fmla="*/ 717749 h 717749"/>
              <a:gd name="connsiteX1" fmla="*/ 12702 w 12221100"/>
              <a:gd name="connsiteY1" fmla="*/ 573286 h 717749"/>
              <a:gd name="connsiteX2" fmla="*/ 8078213 w 12221100"/>
              <a:gd name="connsiteY2" fmla="*/ 3936 h 717749"/>
              <a:gd name="connsiteX3" fmla="*/ 12221100 w 12221100"/>
              <a:gd name="connsiteY3" fmla="*/ 356237 h 717749"/>
              <a:gd name="connsiteX4" fmla="*/ 12211050 w 12221100"/>
              <a:gd name="connsiteY4" fmla="*/ 707305 h 717749"/>
              <a:gd name="connsiteX5" fmla="*/ 0 w 12221100"/>
              <a:gd name="connsiteY5" fmla="*/ 717749 h 717749"/>
              <a:gd name="connsiteX0" fmla="*/ 0 w 12221100"/>
              <a:gd name="connsiteY0" fmla="*/ 722107 h 722107"/>
              <a:gd name="connsiteX1" fmla="*/ 12702 w 12221100"/>
              <a:gd name="connsiteY1" fmla="*/ 577644 h 722107"/>
              <a:gd name="connsiteX2" fmla="*/ 8078213 w 12221100"/>
              <a:gd name="connsiteY2" fmla="*/ 8294 h 722107"/>
              <a:gd name="connsiteX3" fmla="*/ 12221100 w 12221100"/>
              <a:gd name="connsiteY3" fmla="*/ 360595 h 722107"/>
              <a:gd name="connsiteX4" fmla="*/ 12211050 w 12221100"/>
              <a:gd name="connsiteY4" fmla="*/ 711663 h 722107"/>
              <a:gd name="connsiteX5" fmla="*/ 0 w 12221100"/>
              <a:gd name="connsiteY5" fmla="*/ 722107 h 722107"/>
              <a:gd name="connsiteX0" fmla="*/ 0 w 12211050"/>
              <a:gd name="connsiteY0" fmla="*/ 721252 h 721252"/>
              <a:gd name="connsiteX1" fmla="*/ 12702 w 12211050"/>
              <a:gd name="connsiteY1" fmla="*/ 576789 h 721252"/>
              <a:gd name="connsiteX2" fmla="*/ 8078213 w 12211050"/>
              <a:gd name="connsiteY2" fmla="*/ 7439 h 721252"/>
              <a:gd name="connsiteX3" fmla="*/ 12205858 w 12211050"/>
              <a:gd name="connsiteY3" fmla="*/ 367588 h 721252"/>
              <a:gd name="connsiteX4" fmla="*/ 12211050 w 12211050"/>
              <a:gd name="connsiteY4" fmla="*/ 710808 h 721252"/>
              <a:gd name="connsiteX5" fmla="*/ 0 w 12211050"/>
              <a:gd name="connsiteY5" fmla="*/ 721252 h 721252"/>
              <a:gd name="connsiteX0" fmla="*/ 0 w 12213801"/>
              <a:gd name="connsiteY0" fmla="*/ 719751 h 719751"/>
              <a:gd name="connsiteX1" fmla="*/ 12702 w 12213801"/>
              <a:gd name="connsiteY1" fmla="*/ 575288 h 719751"/>
              <a:gd name="connsiteX2" fmla="*/ 8078213 w 12213801"/>
              <a:gd name="connsiteY2" fmla="*/ 5938 h 719751"/>
              <a:gd name="connsiteX3" fmla="*/ 12213479 w 12213801"/>
              <a:gd name="connsiteY3" fmla="*/ 381784 h 719751"/>
              <a:gd name="connsiteX4" fmla="*/ 12211050 w 12213801"/>
              <a:gd name="connsiteY4" fmla="*/ 709307 h 719751"/>
              <a:gd name="connsiteX5" fmla="*/ 0 w 12213801"/>
              <a:gd name="connsiteY5" fmla="*/ 719751 h 7197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2213801" h="719751">
                <a:moveTo>
                  <a:pt x="0" y="719751"/>
                </a:moveTo>
                <a:cubicBezTo>
                  <a:pt x="0" y="605451"/>
                  <a:pt x="12702" y="689588"/>
                  <a:pt x="12702" y="575288"/>
                </a:cubicBezTo>
                <a:cubicBezTo>
                  <a:pt x="1310381" y="407580"/>
                  <a:pt x="6044750" y="38189"/>
                  <a:pt x="8078213" y="5938"/>
                </a:cubicBezTo>
                <a:cubicBezTo>
                  <a:pt x="10111676" y="-26313"/>
                  <a:pt x="11475984" y="69187"/>
                  <a:pt x="12213479" y="381784"/>
                </a:cubicBezTo>
                <a:cubicBezTo>
                  <a:pt x="12215210" y="496191"/>
                  <a:pt x="12209319" y="594900"/>
                  <a:pt x="12211050" y="709307"/>
                </a:cubicBezTo>
                <a:lnTo>
                  <a:pt x="0" y="719751"/>
                </a:lnTo>
                <a:close/>
              </a:path>
            </a:pathLst>
          </a:custGeom>
          <a:gradFill>
            <a:gsLst>
              <a:gs pos="0">
                <a:schemeClr val="bg1"/>
              </a:gs>
              <a:gs pos="100000">
                <a:schemeClr val="bg1">
                  <a:lumMod val="85000"/>
                </a:schemeClr>
              </a:gs>
            </a:gsLst>
            <a:lin ang="5400000" scaled="0"/>
          </a:gradFill>
          <a:ln>
            <a:noFill/>
          </a:ln>
          <a:effectLst>
            <a:outerShdw blurRad="127000" dist="63500" dir="16200000" rotWithShape="0">
              <a:schemeClr val="bg2">
                <a:lumMod val="75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atin typeface="+mj-ea"/>
              <a:ea typeface="+mj-ea"/>
            </a:endParaRPr>
          </a:p>
        </p:txBody>
      </p:sp>
      <p:sp>
        <p:nvSpPr>
          <p:cNvPr id="16" name="任意多边形: 形状 15">
            <a:extLst>
              <a:ext uri="{FF2B5EF4-FFF2-40B4-BE49-F238E27FC236}">
                <a16:creationId xmlns:a16="http://schemas.microsoft.com/office/drawing/2014/main" id="{08ABF325-CD2F-4372-913B-5000C1568CEF}"/>
              </a:ext>
            </a:extLst>
          </p:cNvPr>
          <p:cNvSpPr/>
          <p:nvPr userDrawn="1"/>
        </p:nvSpPr>
        <p:spPr>
          <a:xfrm>
            <a:off x="10920089" y="5678505"/>
            <a:ext cx="572452" cy="803910"/>
          </a:xfrm>
          <a:custGeom>
            <a:avLst/>
            <a:gdLst>
              <a:gd name="connsiteX0" fmla="*/ 286703 w 572452"/>
              <a:gd name="connsiteY0" fmla="*/ 0 h 803910"/>
              <a:gd name="connsiteX1" fmla="*/ 0 w 572452"/>
              <a:gd name="connsiteY1" fmla="*/ 321945 h 803910"/>
              <a:gd name="connsiteX2" fmla="*/ 58103 w 572452"/>
              <a:gd name="connsiteY2" fmla="*/ 321945 h 803910"/>
              <a:gd name="connsiteX3" fmla="*/ 58103 w 572452"/>
              <a:gd name="connsiteY3" fmla="*/ 803910 h 803910"/>
              <a:gd name="connsiteX4" fmla="*/ 208597 w 572452"/>
              <a:gd name="connsiteY4" fmla="*/ 803910 h 803910"/>
              <a:gd name="connsiteX5" fmla="*/ 208597 w 572452"/>
              <a:gd name="connsiteY5" fmla="*/ 721043 h 803910"/>
              <a:gd name="connsiteX6" fmla="*/ 209550 w 572452"/>
              <a:gd name="connsiteY6" fmla="*/ 721043 h 803910"/>
              <a:gd name="connsiteX7" fmla="*/ 279082 w 572452"/>
              <a:gd name="connsiteY7" fmla="*/ 721043 h 803910"/>
              <a:gd name="connsiteX8" fmla="*/ 279082 w 572452"/>
              <a:gd name="connsiteY8" fmla="*/ 803910 h 803910"/>
              <a:gd name="connsiteX9" fmla="*/ 292417 w 572452"/>
              <a:gd name="connsiteY9" fmla="*/ 803910 h 803910"/>
              <a:gd name="connsiteX10" fmla="*/ 292417 w 572452"/>
              <a:gd name="connsiteY10" fmla="*/ 721043 h 803910"/>
              <a:gd name="connsiteX11" fmla="*/ 363855 w 572452"/>
              <a:gd name="connsiteY11" fmla="*/ 721043 h 803910"/>
              <a:gd name="connsiteX12" fmla="*/ 363855 w 572452"/>
              <a:gd name="connsiteY12" fmla="*/ 721043 h 803910"/>
              <a:gd name="connsiteX13" fmla="*/ 363855 w 572452"/>
              <a:gd name="connsiteY13" fmla="*/ 803910 h 803910"/>
              <a:gd name="connsiteX14" fmla="*/ 514350 w 572452"/>
              <a:gd name="connsiteY14" fmla="*/ 803910 h 803910"/>
              <a:gd name="connsiteX15" fmla="*/ 514350 w 572452"/>
              <a:gd name="connsiteY15" fmla="*/ 321945 h 803910"/>
              <a:gd name="connsiteX16" fmla="*/ 572453 w 572452"/>
              <a:gd name="connsiteY16" fmla="*/ 321945 h 803910"/>
              <a:gd name="connsiteX17" fmla="*/ 286703 w 572452"/>
              <a:gd name="connsiteY17" fmla="*/ 0 h 803910"/>
              <a:gd name="connsiteX18" fmla="*/ 169545 w 572452"/>
              <a:gd name="connsiteY18" fmla="*/ 496253 h 803910"/>
              <a:gd name="connsiteX19" fmla="*/ 144780 w 572452"/>
              <a:gd name="connsiteY19" fmla="*/ 496253 h 803910"/>
              <a:gd name="connsiteX20" fmla="*/ 144780 w 572452"/>
              <a:gd name="connsiteY20" fmla="*/ 445770 h 803910"/>
              <a:gd name="connsiteX21" fmla="*/ 169545 w 572452"/>
              <a:gd name="connsiteY21" fmla="*/ 445770 h 803910"/>
              <a:gd name="connsiteX22" fmla="*/ 169545 w 572452"/>
              <a:gd name="connsiteY22" fmla="*/ 496253 h 803910"/>
              <a:gd name="connsiteX23" fmla="*/ 169545 w 572452"/>
              <a:gd name="connsiteY23" fmla="*/ 432435 h 803910"/>
              <a:gd name="connsiteX24" fmla="*/ 144780 w 572452"/>
              <a:gd name="connsiteY24" fmla="*/ 432435 h 803910"/>
              <a:gd name="connsiteX25" fmla="*/ 144780 w 572452"/>
              <a:gd name="connsiteY25" fmla="*/ 413385 h 803910"/>
              <a:gd name="connsiteX26" fmla="*/ 169545 w 572452"/>
              <a:gd name="connsiteY26" fmla="*/ 382905 h 803910"/>
              <a:gd name="connsiteX27" fmla="*/ 169545 w 572452"/>
              <a:gd name="connsiteY27" fmla="*/ 432435 h 803910"/>
              <a:gd name="connsiteX28" fmla="*/ 206692 w 572452"/>
              <a:gd name="connsiteY28" fmla="*/ 496253 h 803910"/>
              <a:gd name="connsiteX29" fmla="*/ 181928 w 572452"/>
              <a:gd name="connsiteY29" fmla="*/ 496253 h 803910"/>
              <a:gd name="connsiteX30" fmla="*/ 181928 w 572452"/>
              <a:gd name="connsiteY30" fmla="*/ 445770 h 803910"/>
              <a:gd name="connsiteX31" fmla="*/ 206692 w 572452"/>
              <a:gd name="connsiteY31" fmla="*/ 445770 h 803910"/>
              <a:gd name="connsiteX32" fmla="*/ 206692 w 572452"/>
              <a:gd name="connsiteY32" fmla="*/ 496253 h 803910"/>
              <a:gd name="connsiteX33" fmla="*/ 206692 w 572452"/>
              <a:gd name="connsiteY33" fmla="*/ 432435 h 803910"/>
              <a:gd name="connsiteX34" fmla="*/ 181928 w 572452"/>
              <a:gd name="connsiteY34" fmla="*/ 432435 h 803910"/>
              <a:gd name="connsiteX35" fmla="*/ 181928 w 572452"/>
              <a:gd name="connsiteY35" fmla="*/ 382905 h 803910"/>
              <a:gd name="connsiteX36" fmla="*/ 206692 w 572452"/>
              <a:gd name="connsiteY36" fmla="*/ 413385 h 803910"/>
              <a:gd name="connsiteX37" fmla="*/ 206692 w 572452"/>
              <a:gd name="connsiteY37" fmla="*/ 432435 h 803910"/>
              <a:gd name="connsiteX38" fmla="*/ 230505 w 572452"/>
              <a:gd name="connsiteY38" fmla="*/ 584835 h 803910"/>
              <a:gd name="connsiteX39" fmla="*/ 230505 w 572452"/>
              <a:gd name="connsiteY39" fmla="*/ 584835 h 803910"/>
              <a:gd name="connsiteX40" fmla="*/ 269557 w 572452"/>
              <a:gd name="connsiteY40" fmla="*/ 619125 h 803910"/>
              <a:gd name="connsiteX41" fmla="*/ 211455 w 572452"/>
              <a:gd name="connsiteY41" fmla="*/ 619125 h 803910"/>
              <a:gd name="connsiteX42" fmla="*/ 230505 w 572452"/>
              <a:gd name="connsiteY42" fmla="*/ 584835 h 803910"/>
              <a:gd name="connsiteX43" fmla="*/ 280035 w 572452"/>
              <a:gd name="connsiteY43" fmla="*/ 707708 h 803910"/>
              <a:gd name="connsiteX44" fmla="*/ 210503 w 572452"/>
              <a:gd name="connsiteY44" fmla="*/ 707708 h 803910"/>
              <a:gd name="connsiteX45" fmla="*/ 209550 w 572452"/>
              <a:gd name="connsiteY45" fmla="*/ 707708 h 803910"/>
              <a:gd name="connsiteX46" fmla="*/ 209550 w 572452"/>
              <a:gd name="connsiteY46" fmla="*/ 638175 h 803910"/>
              <a:gd name="connsiteX47" fmla="*/ 209550 w 572452"/>
              <a:gd name="connsiteY47" fmla="*/ 631508 h 803910"/>
              <a:gd name="connsiteX48" fmla="*/ 210503 w 572452"/>
              <a:gd name="connsiteY48" fmla="*/ 631508 h 803910"/>
              <a:gd name="connsiteX49" fmla="*/ 280035 w 572452"/>
              <a:gd name="connsiteY49" fmla="*/ 631508 h 803910"/>
              <a:gd name="connsiteX50" fmla="*/ 280035 w 572452"/>
              <a:gd name="connsiteY50" fmla="*/ 707708 h 803910"/>
              <a:gd name="connsiteX51" fmla="*/ 280035 w 572452"/>
              <a:gd name="connsiteY51" fmla="*/ 610553 h 803910"/>
              <a:gd name="connsiteX52" fmla="*/ 240030 w 572452"/>
              <a:gd name="connsiteY52" fmla="*/ 576263 h 803910"/>
              <a:gd name="connsiteX53" fmla="*/ 280035 w 572452"/>
              <a:gd name="connsiteY53" fmla="*/ 561023 h 803910"/>
              <a:gd name="connsiteX54" fmla="*/ 280035 w 572452"/>
              <a:gd name="connsiteY54" fmla="*/ 610553 h 803910"/>
              <a:gd name="connsiteX55" fmla="*/ 280035 w 572452"/>
              <a:gd name="connsiteY55" fmla="*/ 445770 h 803910"/>
              <a:gd name="connsiteX56" fmla="*/ 280035 w 572452"/>
              <a:gd name="connsiteY56" fmla="*/ 496253 h 803910"/>
              <a:gd name="connsiteX57" fmla="*/ 255270 w 572452"/>
              <a:gd name="connsiteY57" fmla="*/ 496253 h 803910"/>
              <a:gd name="connsiteX58" fmla="*/ 255270 w 572452"/>
              <a:gd name="connsiteY58" fmla="*/ 445770 h 803910"/>
              <a:gd name="connsiteX59" fmla="*/ 280035 w 572452"/>
              <a:gd name="connsiteY59" fmla="*/ 445770 h 803910"/>
              <a:gd name="connsiteX60" fmla="*/ 255270 w 572452"/>
              <a:gd name="connsiteY60" fmla="*/ 432435 h 803910"/>
              <a:gd name="connsiteX61" fmla="*/ 255270 w 572452"/>
              <a:gd name="connsiteY61" fmla="*/ 413385 h 803910"/>
              <a:gd name="connsiteX62" fmla="*/ 280035 w 572452"/>
              <a:gd name="connsiteY62" fmla="*/ 382905 h 803910"/>
              <a:gd name="connsiteX63" fmla="*/ 280035 w 572452"/>
              <a:gd name="connsiteY63" fmla="*/ 432435 h 803910"/>
              <a:gd name="connsiteX64" fmla="*/ 255270 w 572452"/>
              <a:gd name="connsiteY64" fmla="*/ 432435 h 803910"/>
              <a:gd name="connsiteX65" fmla="*/ 280988 w 572452"/>
              <a:gd name="connsiteY65" fmla="*/ 234315 h 803910"/>
              <a:gd name="connsiteX66" fmla="*/ 241935 w 572452"/>
              <a:gd name="connsiteY66" fmla="*/ 196215 h 803910"/>
              <a:gd name="connsiteX67" fmla="*/ 280988 w 572452"/>
              <a:gd name="connsiteY67" fmla="*/ 196215 h 803910"/>
              <a:gd name="connsiteX68" fmla="*/ 280988 w 572452"/>
              <a:gd name="connsiteY68" fmla="*/ 234315 h 803910"/>
              <a:gd name="connsiteX69" fmla="*/ 280988 w 572452"/>
              <a:gd name="connsiteY69" fmla="*/ 182880 h 803910"/>
              <a:gd name="connsiteX70" fmla="*/ 241935 w 572452"/>
              <a:gd name="connsiteY70" fmla="*/ 182880 h 803910"/>
              <a:gd name="connsiteX71" fmla="*/ 280988 w 572452"/>
              <a:gd name="connsiteY71" fmla="*/ 143828 h 803910"/>
              <a:gd name="connsiteX72" fmla="*/ 280988 w 572452"/>
              <a:gd name="connsiteY72" fmla="*/ 182880 h 803910"/>
              <a:gd name="connsiteX73" fmla="*/ 342900 w 572452"/>
              <a:gd name="connsiteY73" fmla="*/ 584835 h 803910"/>
              <a:gd name="connsiteX74" fmla="*/ 361950 w 572452"/>
              <a:gd name="connsiteY74" fmla="*/ 619125 h 803910"/>
              <a:gd name="connsiteX75" fmla="*/ 303847 w 572452"/>
              <a:gd name="connsiteY75" fmla="*/ 619125 h 803910"/>
              <a:gd name="connsiteX76" fmla="*/ 342900 w 572452"/>
              <a:gd name="connsiteY76" fmla="*/ 584835 h 803910"/>
              <a:gd name="connsiteX77" fmla="*/ 342900 w 572452"/>
              <a:gd name="connsiteY77" fmla="*/ 584835 h 803910"/>
              <a:gd name="connsiteX78" fmla="*/ 293370 w 572452"/>
              <a:gd name="connsiteY78" fmla="*/ 610553 h 803910"/>
              <a:gd name="connsiteX79" fmla="*/ 293370 w 572452"/>
              <a:gd name="connsiteY79" fmla="*/ 561023 h 803910"/>
              <a:gd name="connsiteX80" fmla="*/ 333375 w 572452"/>
              <a:gd name="connsiteY80" fmla="*/ 576263 h 803910"/>
              <a:gd name="connsiteX81" fmla="*/ 293370 w 572452"/>
              <a:gd name="connsiteY81" fmla="*/ 610553 h 803910"/>
              <a:gd name="connsiteX82" fmla="*/ 293370 w 572452"/>
              <a:gd name="connsiteY82" fmla="*/ 144780 h 803910"/>
              <a:gd name="connsiteX83" fmla="*/ 331470 w 572452"/>
              <a:gd name="connsiteY83" fmla="*/ 183833 h 803910"/>
              <a:gd name="connsiteX84" fmla="*/ 293370 w 572452"/>
              <a:gd name="connsiteY84" fmla="*/ 183833 h 803910"/>
              <a:gd name="connsiteX85" fmla="*/ 293370 w 572452"/>
              <a:gd name="connsiteY85" fmla="*/ 144780 h 803910"/>
              <a:gd name="connsiteX86" fmla="*/ 293370 w 572452"/>
              <a:gd name="connsiteY86" fmla="*/ 196215 h 803910"/>
              <a:gd name="connsiteX87" fmla="*/ 330517 w 572452"/>
              <a:gd name="connsiteY87" fmla="*/ 196215 h 803910"/>
              <a:gd name="connsiteX88" fmla="*/ 293370 w 572452"/>
              <a:gd name="connsiteY88" fmla="*/ 233363 h 803910"/>
              <a:gd name="connsiteX89" fmla="*/ 293370 w 572452"/>
              <a:gd name="connsiteY89" fmla="*/ 196215 h 803910"/>
              <a:gd name="connsiteX90" fmla="*/ 293370 w 572452"/>
              <a:gd name="connsiteY90" fmla="*/ 382905 h 803910"/>
              <a:gd name="connsiteX91" fmla="*/ 318135 w 572452"/>
              <a:gd name="connsiteY91" fmla="*/ 413385 h 803910"/>
              <a:gd name="connsiteX92" fmla="*/ 318135 w 572452"/>
              <a:gd name="connsiteY92" fmla="*/ 432435 h 803910"/>
              <a:gd name="connsiteX93" fmla="*/ 293370 w 572452"/>
              <a:gd name="connsiteY93" fmla="*/ 432435 h 803910"/>
              <a:gd name="connsiteX94" fmla="*/ 293370 w 572452"/>
              <a:gd name="connsiteY94" fmla="*/ 382905 h 803910"/>
              <a:gd name="connsiteX95" fmla="*/ 293370 w 572452"/>
              <a:gd name="connsiteY95" fmla="*/ 445770 h 803910"/>
              <a:gd name="connsiteX96" fmla="*/ 318135 w 572452"/>
              <a:gd name="connsiteY96" fmla="*/ 445770 h 803910"/>
              <a:gd name="connsiteX97" fmla="*/ 318135 w 572452"/>
              <a:gd name="connsiteY97" fmla="*/ 496253 h 803910"/>
              <a:gd name="connsiteX98" fmla="*/ 293370 w 572452"/>
              <a:gd name="connsiteY98" fmla="*/ 496253 h 803910"/>
              <a:gd name="connsiteX99" fmla="*/ 293370 w 572452"/>
              <a:gd name="connsiteY99" fmla="*/ 445770 h 803910"/>
              <a:gd name="connsiteX100" fmla="*/ 363855 w 572452"/>
              <a:gd name="connsiteY100" fmla="*/ 707708 h 803910"/>
              <a:gd name="connsiteX101" fmla="*/ 363855 w 572452"/>
              <a:gd name="connsiteY101" fmla="*/ 707708 h 803910"/>
              <a:gd name="connsiteX102" fmla="*/ 292417 w 572452"/>
              <a:gd name="connsiteY102" fmla="*/ 707708 h 803910"/>
              <a:gd name="connsiteX103" fmla="*/ 292417 w 572452"/>
              <a:gd name="connsiteY103" fmla="*/ 631508 h 803910"/>
              <a:gd name="connsiteX104" fmla="*/ 361950 w 572452"/>
              <a:gd name="connsiteY104" fmla="*/ 631508 h 803910"/>
              <a:gd name="connsiteX105" fmla="*/ 362903 w 572452"/>
              <a:gd name="connsiteY105" fmla="*/ 631508 h 803910"/>
              <a:gd name="connsiteX106" fmla="*/ 362903 w 572452"/>
              <a:gd name="connsiteY106" fmla="*/ 638175 h 803910"/>
              <a:gd name="connsiteX107" fmla="*/ 362903 w 572452"/>
              <a:gd name="connsiteY107" fmla="*/ 707708 h 803910"/>
              <a:gd name="connsiteX108" fmla="*/ 390525 w 572452"/>
              <a:gd name="connsiteY108" fmla="*/ 496253 h 803910"/>
              <a:gd name="connsiteX109" fmla="*/ 365760 w 572452"/>
              <a:gd name="connsiteY109" fmla="*/ 496253 h 803910"/>
              <a:gd name="connsiteX110" fmla="*/ 365760 w 572452"/>
              <a:gd name="connsiteY110" fmla="*/ 445770 h 803910"/>
              <a:gd name="connsiteX111" fmla="*/ 390525 w 572452"/>
              <a:gd name="connsiteY111" fmla="*/ 445770 h 803910"/>
              <a:gd name="connsiteX112" fmla="*/ 390525 w 572452"/>
              <a:gd name="connsiteY112" fmla="*/ 496253 h 803910"/>
              <a:gd name="connsiteX113" fmla="*/ 390525 w 572452"/>
              <a:gd name="connsiteY113" fmla="*/ 432435 h 803910"/>
              <a:gd name="connsiteX114" fmla="*/ 365760 w 572452"/>
              <a:gd name="connsiteY114" fmla="*/ 432435 h 803910"/>
              <a:gd name="connsiteX115" fmla="*/ 365760 w 572452"/>
              <a:gd name="connsiteY115" fmla="*/ 413385 h 803910"/>
              <a:gd name="connsiteX116" fmla="*/ 390525 w 572452"/>
              <a:gd name="connsiteY116" fmla="*/ 382905 h 803910"/>
              <a:gd name="connsiteX117" fmla="*/ 390525 w 572452"/>
              <a:gd name="connsiteY117" fmla="*/ 432435 h 803910"/>
              <a:gd name="connsiteX118" fmla="*/ 427672 w 572452"/>
              <a:gd name="connsiteY118" fmla="*/ 496253 h 803910"/>
              <a:gd name="connsiteX119" fmla="*/ 402907 w 572452"/>
              <a:gd name="connsiteY119" fmla="*/ 496253 h 803910"/>
              <a:gd name="connsiteX120" fmla="*/ 402907 w 572452"/>
              <a:gd name="connsiteY120" fmla="*/ 445770 h 803910"/>
              <a:gd name="connsiteX121" fmla="*/ 427672 w 572452"/>
              <a:gd name="connsiteY121" fmla="*/ 445770 h 803910"/>
              <a:gd name="connsiteX122" fmla="*/ 427672 w 572452"/>
              <a:gd name="connsiteY122" fmla="*/ 496253 h 803910"/>
              <a:gd name="connsiteX123" fmla="*/ 427672 w 572452"/>
              <a:gd name="connsiteY123" fmla="*/ 432435 h 803910"/>
              <a:gd name="connsiteX124" fmla="*/ 402907 w 572452"/>
              <a:gd name="connsiteY124" fmla="*/ 432435 h 803910"/>
              <a:gd name="connsiteX125" fmla="*/ 402907 w 572452"/>
              <a:gd name="connsiteY125" fmla="*/ 382905 h 803910"/>
              <a:gd name="connsiteX126" fmla="*/ 427672 w 572452"/>
              <a:gd name="connsiteY126" fmla="*/ 413385 h 803910"/>
              <a:gd name="connsiteX127" fmla="*/ 427672 w 572452"/>
              <a:gd name="connsiteY127" fmla="*/ 432435 h 8039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</a:cxnLst>
            <a:rect l="l" t="t" r="r" b="b"/>
            <a:pathLst>
              <a:path w="572452" h="803910">
                <a:moveTo>
                  <a:pt x="286703" y="0"/>
                </a:moveTo>
                <a:lnTo>
                  <a:pt x="0" y="321945"/>
                </a:lnTo>
                <a:lnTo>
                  <a:pt x="58103" y="321945"/>
                </a:lnTo>
                <a:lnTo>
                  <a:pt x="58103" y="803910"/>
                </a:lnTo>
                <a:lnTo>
                  <a:pt x="208597" y="803910"/>
                </a:lnTo>
                <a:lnTo>
                  <a:pt x="208597" y="721043"/>
                </a:lnTo>
                <a:cubicBezTo>
                  <a:pt x="208597" y="721043"/>
                  <a:pt x="209550" y="721043"/>
                  <a:pt x="209550" y="721043"/>
                </a:cubicBezTo>
                <a:lnTo>
                  <a:pt x="279082" y="721043"/>
                </a:lnTo>
                <a:lnTo>
                  <a:pt x="279082" y="803910"/>
                </a:lnTo>
                <a:lnTo>
                  <a:pt x="292417" y="803910"/>
                </a:lnTo>
                <a:lnTo>
                  <a:pt x="292417" y="721043"/>
                </a:lnTo>
                <a:lnTo>
                  <a:pt x="363855" y="721043"/>
                </a:lnTo>
                <a:lnTo>
                  <a:pt x="363855" y="721043"/>
                </a:lnTo>
                <a:lnTo>
                  <a:pt x="363855" y="803910"/>
                </a:lnTo>
                <a:lnTo>
                  <a:pt x="514350" y="803910"/>
                </a:lnTo>
                <a:lnTo>
                  <a:pt x="514350" y="321945"/>
                </a:lnTo>
                <a:lnTo>
                  <a:pt x="572453" y="321945"/>
                </a:lnTo>
                <a:lnTo>
                  <a:pt x="286703" y="0"/>
                </a:lnTo>
                <a:close/>
                <a:moveTo>
                  <a:pt x="169545" y="496253"/>
                </a:moveTo>
                <a:lnTo>
                  <a:pt x="144780" y="496253"/>
                </a:lnTo>
                <a:lnTo>
                  <a:pt x="144780" y="445770"/>
                </a:lnTo>
                <a:lnTo>
                  <a:pt x="169545" y="445770"/>
                </a:lnTo>
                <a:lnTo>
                  <a:pt x="169545" y="496253"/>
                </a:lnTo>
                <a:close/>
                <a:moveTo>
                  <a:pt x="169545" y="432435"/>
                </a:moveTo>
                <a:lnTo>
                  <a:pt x="144780" y="432435"/>
                </a:lnTo>
                <a:lnTo>
                  <a:pt x="144780" y="413385"/>
                </a:lnTo>
                <a:cubicBezTo>
                  <a:pt x="144780" y="398145"/>
                  <a:pt x="155257" y="386715"/>
                  <a:pt x="169545" y="382905"/>
                </a:cubicBezTo>
                <a:lnTo>
                  <a:pt x="169545" y="432435"/>
                </a:lnTo>
                <a:close/>
                <a:moveTo>
                  <a:pt x="206692" y="496253"/>
                </a:moveTo>
                <a:lnTo>
                  <a:pt x="181928" y="496253"/>
                </a:lnTo>
                <a:lnTo>
                  <a:pt x="181928" y="445770"/>
                </a:lnTo>
                <a:lnTo>
                  <a:pt x="206692" y="445770"/>
                </a:lnTo>
                <a:lnTo>
                  <a:pt x="206692" y="496253"/>
                </a:lnTo>
                <a:close/>
                <a:moveTo>
                  <a:pt x="206692" y="432435"/>
                </a:moveTo>
                <a:lnTo>
                  <a:pt x="181928" y="432435"/>
                </a:lnTo>
                <a:lnTo>
                  <a:pt x="181928" y="382905"/>
                </a:lnTo>
                <a:cubicBezTo>
                  <a:pt x="196215" y="385763"/>
                  <a:pt x="206692" y="398145"/>
                  <a:pt x="206692" y="413385"/>
                </a:cubicBezTo>
                <a:lnTo>
                  <a:pt x="206692" y="432435"/>
                </a:lnTo>
                <a:close/>
                <a:moveTo>
                  <a:pt x="230505" y="584835"/>
                </a:moveTo>
                <a:cubicBezTo>
                  <a:pt x="230505" y="584835"/>
                  <a:pt x="230505" y="584835"/>
                  <a:pt x="230505" y="584835"/>
                </a:cubicBezTo>
                <a:lnTo>
                  <a:pt x="269557" y="619125"/>
                </a:lnTo>
                <a:lnTo>
                  <a:pt x="211455" y="619125"/>
                </a:lnTo>
                <a:cubicBezTo>
                  <a:pt x="215265" y="605790"/>
                  <a:pt x="221932" y="594360"/>
                  <a:pt x="230505" y="584835"/>
                </a:cubicBezTo>
                <a:close/>
                <a:moveTo>
                  <a:pt x="280035" y="707708"/>
                </a:moveTo>
                <a:lnTo>
                  <a:pt x="210503" y="707708"/>
                </a:lnTo>
                <a:cubicBezTo>
                  <a:pt x="210503" y="707708"/>
                  <a:pt x="209550" y="707708"/>
                  <a:pt x="209550" y="707708"/>
                </a:cubicBezTo>
                <a:lnTo>
                  <a:pt x="209550" y="638175"/>
                </a:lnTo>
                <a:cubicBezTo>
                  <a:pt x="209550" y="636270"/>
                  <a:pt x="209550" y="633413"/>
                  <a:pt x="209550" y="631508"/>
                </a:cubicBezTo>
                <a:cubicBezTo>
                  <a:pt x="209550" y="631508"/>
                  <a:pt x="210503" y="631508"/>
                  <a:pt x="210503" y="631508"/>
                </a:cubicBezTo>
                <a:lnTo>
                  <a:pt x="280035" y="631508"/>
                </a:lnTo>
                <a:lnTo>
                  <a:pt x="280035" y="707708"/>
                </a:lnTo>
                <a:close/>
                <a:moveTo>
                  <a:pt x="280035" y="610553"/>
                </a:moveTo>
                <a:lnTo>
                  <a:pt x="240030" y="576263"/>
                </a:lnTo>
                <a:cubicBezTo>
                  <a:pt x="251460" y="567690"/>
                  <a:pt x="264795" y="561975"/>
                  <a:pt x="280035" y="561023"/>
                </a:cubicBezTo>
                <a:lnTo>
                  <a:pt x="280035" y="610553"/>
                </a:lnTo>
                <a:close/>
                <a:moveTo>
                  <a:pt x="280035" y="445770"/>
                </a:moveTo>
                <a:lnTo>
                  <a:pt x="280035" y="496253"/>
                </a:lnTo>
                <a:lnTo>
                  <a:pt x="255270" y="496253"/>
                </a:lnTo>
                <a:lnTo>
                  <a:pt x="255270" y="445770"/>
                </a:lnTo>
                <a:lnTo>
                  <a:pt x="280035" y="445770"/>
                </a:lnTo>
                <a:close/>
                <a:moveTo>
                  <a:pt x="255270" y="432435"/>
                </a:moveTo>
                <a:lnTo>
                  <a:pt x="255270" y="413385"/>
                </a:lnTo>
                <a:cubicBezTo>
                  <a:pt x="255270" y="398145"/>
                  <a:pt x="265747" y="386715"/>
                  <a:pt x="280035" y="382905"/>
                </a:cubicBezTo>
                <a:lnTo>
                  <a:pt x="280035" y="432435"/>
                </a:lnTo>
                <a:lnTo>
                  <a:pt x="255270" y="432435"/>
                </a:lnTo>
                <a:close/>
                <a:moveTo>
                  <a:pt x="280988" y="234315"/>
                </a:moveTo>
                <a:cubicBezTo>
                  <a:pt x="260985" y="231458"/>
                  <a:pt x="245745" y="216218"/>
                  <a:pt x="241935" y="196215"/>
                </a:cubicBezTo>
                <a:lnTo>
                  <a:pt x="280988" y="196215"/>
                </a:lnTo>
                <a:lnTo>
                  <a:pt x="280988" y="234315"/>
                </a:lnTo>
                <a:close/>
                <a:moveTo>
                  <a:pt x="280988" y="182880"/>
                </a:moveTo>
                <a:lnTo>
                  <a:pt x="241935" y="182880"/>
                </a:lnTo>
                <a:cubicBezTo>
                  <a:pt x="244792" y="162878"/>
                  <a:pt x="260985" y="146685"/>
                  <a:pt x="280988" y="143828"/>
                </a:cubicBezTo>
                <a:lnTo>
                  <a:pt x="280988" y="182880"/>
                </a:lnTo>
                <a:close/>
                <a:moveTo>
                  <a:pt x="342900" y="584835"/>
                </a:moveTo>
                <a:cubicBezTo>
                  <a:pt x="351472" y="594360"/>
                  <a:pt x="358140" y="605790"/>
                  <a:pt x="361950" y="619125"/>
                </a:cubicBezTo>
                <a:lnTo>
                  <a:pt x="303847" y="619125"/>
                </a:lnTo>
                <a:lnTo>
                  <a:pt x="342900" y="584835"/>
                </a:lnTo>
                <a:cubicBezTo>
                  <a:pt x="341947" y="584835"/>
                  <a:pt x="341947" y="584835"/>
                  <a:pt x="342900" y="584835"/>
                </a:cubicBezTo>
                <a:close/>
                <a:moveTo>
                  <a:pt x="293370" y="610553"/>
                </a:moveTo>
                <a:lnTo>
                  <a:pt x="293370" y="561023"/>
                </a:lnTo>
                <a:cubicBezTo>
                  <a:pt x="308610" y="561975"/>
                  <a:pt x="321945" y="567690"/>
                  <a:pt x="333375" y="576263"/>
                </a:cubicBezTo>
                <a:lnTo>
                  <a:pt x="293370" y="610553"/>
                </a:lnTo>
                <a:close/>
                <a:moveTo>
                  <a:pt x="293370" y="144780"/>
                </a:moveTo>
                <a:cubicBezTo>
                  <a:pt x="313372" y="147638"/>
                  <a:pt x="328613" y="163830"/>
                  <a:pt x="331470" y="183833"/>
                </a:cubicBezTo>
                <a:lnTo>
                  <a:pt x="293370" y="183833"/>
                </a:lnTo>
                <a:lnTo>
                  <a:pt x="293370" y="144780"/>
                </a:lnTo>
                <a:close/>
                <a:moveTo>
                  <a:pt x="293370" y="196215"/>
                </a:moveTo>
                <a:lnTo>
                  <a:pt x="330517" y="196215"/>
                </a:lnTo>
                <a:cubicBezTo>
                  <a:pt x="327660" y="215265"/>
                  <a:pt x="312420" y="230505"/>
                  <a:pt x="293370" y="233363"/>
                </a:cubicBezTo>
                <a:lnTo>
                  <a:pt x="293370" y="196215"/>
                </a:lnTo>
                <a:close/>
                <a:moveTo>
                  <a:pt x="293370" y="382905"/>
                </a:moveTo>
                <a:cubicBezTo>
                  <a:pt x="307657" y="385763"/>
                  <a:pt x="318135" y="398145"/>
                  <a:pt x="318135" y="413385"/>
                </a:cubicBezTo>
                <a:lnTo>
                  <a:pt x="318135" y="432435"/>
                </a:lnTo>
                <a:lnTo>
                  <a:pt x="293370" y="432435"/>
                </a:lnTo>
                <a:lnTo>
                  <a:pt x="293370" y="382905"/>
                </a:lnTo>
                <a:close/>
                <a:moveTo>
                  <a:pt x="293370" y="445770"/>
                </a:moveTo>
                <a:lnTo>
                  <a:pt x="318135" y="445770"/>
                </a:lnTo>
                <a:lnTo>
                  <a:pt x="318135" y="496253"/>
                </a:lnTo>
                <a:lnTo>
                  <a:pt x="293370" y="496253"/>
                </a:lnTo>
                <a:lnTo>
                  <a:pt x="293370" y="445770"/>
                </a:lnTo>
                <a:close/>
                <a:moveTo>
                  <a:pt x="363855" y="707708"/>
                </a:moveTo>
                <a:lnTo>
                  <a:pt x="363855" y="707708"/>
                </a:lnTo>
                <a:lnTo>
                  <a:pt x="292417" y="707708"/>
                </a:lnTo>
                <a:lnTo>
                  <a:pt x="292417" y="631508"/>
                </a:lnTo>
                <a:lnTo>
                  <a:pt x="361950" y="631508"/>
                </a:lnTo>
                <a:cubicBezTo>
                  <a:pt x="361950" y="631508"/>
                  <a:pt x="362903" y="631508"/>
                  <a:pt x="362903" y="631508"/>
                </a:cubicBezTo>
                <a:cubicBezTo>
                  <a:pt x="362903" y="633413"/>
                  <a:pt x="362903" y="636270"/>
                  <a:pt x="362903" y="638175"/>
                </a:cubicBezTo>
                <a:lnTo>
                  <a:pt x="362903" y="707708"/>
                </a:lnTo>
                <a:close/>
                <a:moveTo>
                  <a:pt x="390525" y="496253"/>
                </a:moveTo>
                <a:lnTo>
                  <a:pt x="365760" y="496253"/>
                </a:lnTo>
                <a:lnTo>
                  <a:pt x="365760" y="445770"/>
                </a:lnTo>
                <a:lnTo>
                  <a:pt x="390525" y="445770"/>
                </a:lnTo>
                <a:lnTo>
                  <a:pt x="390525" y="496253"/>
                </a:lnTo>
                <a:close/>
                <a:moveTo>
                  <a:pt x="390525" y="432435"/>
                </a:moveTo>
                <a:lnTo>
                  <a:pt x="365760" y="432435"/>
                </a:lnTo>
                <a:lnTo>
                  <a:pt x="365760" y="413385"/>
                </a:lnTo>
                <a:cubicBezTo>
                  <a:pt x="365760" y="398145"/>
                  <a:pt x="376238" y="386715"/>
                  <a:pt x="390525" y="382905"/>
                </a:cubicBezTo>
                <a:lnTo>
                  <a:pt x="390525" y="432435"/>
                </a:lnTo>
                <a:close/>
                <a:moveTo>
                  <a:pt x="427672" y="496253"/>
                </a:moveTo>
                <a:lnTo>
                  <a:pt x="402907" y="496253"/>
                </a:lnTo>
                <a:lnTo>
                  <a:pt x="402907" y="445770"/>
                </a:lnTo>
                <a:lnTo>
                  <a:pt x="427672" y="445770"/>
                </a:lnTo>
                <a:lnTo>
                  <a:pt x="427672" y="496253"/>
                </a:lnTo>
                <a:close/>
                <a:moveTo>
                  <a:pt x="427672" y="432435"/>
                </a:moveTo>
                <a:lnTo>
                  <a:pt x="402907" y="432435"/>
                </a:lnTo>
                <a:lnTo>
                  <a:pt x="402907" y="382905"/>
                </a:lnTo>
                <a:cubicBezTo>
                  <a:pt x="417195" y="385763"/>
                  <a:pt x="427672" y="398145"/>
                  <a:pt x="427672" y="413385"/>
                </a:cubicBezTo>
                <a:lnTo>
                  <a:pt x="427672" y="432435"/>
                </a:lnTo>
                <a:close/>
              </a:path>
            </a:pathLst>
          </a:custGeom>
          <a:solidFill>
            <a:schemeClr val="bg1"/>
          </a:solidFill>
          <a:ln w="9525" cap="flat">
            <a:noFill/>
            <a:prstDash val="solid"/>
            <a:miter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endParaRPr lang="zh-CN" altLang="en-US">
              <a:latin typeface="+mj-ea"/>
              <a:ea typeface="+mj-ea"/>
            </a:endParaRPr>
          </a:p>
        </p:txBody>
      </p:sp>
      <p:sp>
        <p:nvSpPr>
          <p:cNvPr id="17" name="任意多边形: 形状 16">
            <a:extLst>
              <a:ext uri="{FF2B5EF4-FFF2-40B4-BE49-F238E27FC236}">
                <a16:creationId xmlns:a16="http://schemas.microsoft.com/office/drawing/2014/main" id="{B57F0D63-4C37-43D3-8CB8-72A95BCE7F59}"/>
              </a:ext>
            </a:extLst>
          </p:cNvPr>
          <p:cNvSpPr/>
          <p:nvPr userDrawn="1"/>
        </p:nvSpPr>
        <p:spPr>
          <a:xfrm>
            <a:off x="11493811" y="5152714"/>
            <a:ext cx="557212" cy="1200150"/>
          </a:xfrm>
          <a:custGeom>
            <a:avLst/>
            <a:gdLst>
              <a:gd name="connsiteX0" fmla="*/ 557213 w 557212"/>
              <a:gd name="connsiteY0" fmla="*/ 25718 h 1200150"/>
              <a:gd name="connsiteX1" fmla="*/ 557213 w 557212"/>
              <a:gd name="connsiteY1" fmla="*/ 0 h 1200150"/>
              <a:gd name="connsiteX2" fmla="*/ 0 w 557212"/>
              <a:gd name="connsiteY2" fmla="*/ 0 h 1200150"/>
              <a:gd name="connsiteX3" fmla="*/ 0 w 557212"/>
              <a:gd name="connsiteY3" fmla="*/ 25718 h 1200150"/>
              <a:gd name="connsiteX4" fmla="*/ 11430 w 557212"/>
              <a:gd name="connsiteY4" fmla="*/ 25718 h 1200150"/>
              <a:gd name="connsiteX5" fmla="*/ 11430 w 557212"/>
              <a:gd name="connsiteY5" fmla="*/ 396240 h 1200150"/>
              <a:gd name="connsiteX6" fmla="*/ 0 w 557212"/>
              <a:gd name="connsiteY6" fmla="*/ 396240 h 1200150"/>
              <a:gd name="connsiteX7" fmla="*/ 0 w 557212"/>
              <a:gd name="connsiteY7" fmla="*/ 421958 h 1200150"/>
              <a:gd name="connsiteX8" fmla="*/ 11430 w 557212"/>
              <a:gd name="connsiteY8" fmla="*/ 421958 h 1200150"/>
              <a:gd name="connsiteX9" fmla="*/ 11430 w 557212"/>
              <a:gd name="connsiteY9" fmla="*/ 792480 h 1200150"/>
              <a:gd name="connsiteX10" fmla="*/ 0 w 557212"/>
              <a:gd name="connsiteY10" fmla="*/ 792480 h 1200150"/>
              <a:gd name="connsiteX11" fmla="*/ 0 w 557212"/>
              <a:gd name="connsiteY11" fmla="*/ 818198 h 1200150"/>
              <a:gd name="connsiteX12" fmla="*/ 11430 w 557212"/>
              <a:gd name="connsiteY12" fmla="*/ 818198 h 1200150"/>
              <a:gd name="connsiteX13" fmla="*/ 11430 w 557212"/>
              <a:gd name="connsiteY13" fmla="*/ 1200150 h 1200150"/>
              <a:gd name="connsiteX14" fmla="*/ 73342 w 557212"/>
              <a:gd name="connsiteY14" fmla="*/ 1200150 h 1200150"/>
              <a:gd name="connsiteX15" fmla="*/ 73342 w 557212"/>
              <a:gd name="connsiteY15" fmla="*/ 1095375 h 1200150"/>
              <a:gd name="connsiteX16" fmla="*/ 137160 w 557212"/>
              <a:gd name="connsiteY16" fmla="*/ 1095375 h 1200150"/>
              <a:gd name="connsiteX17" fmla="*/ 137160 w 557212"/>
              <a:gd name="connsiteY17" fmla="*/ 1200150 h 1200150"/>
              <a:gd name="connsiteX18" fmla="*/ 156210 w 557212"/>
              <a:gd name="connsiteY18" fmla="*/ 1200150 h 1200150"/>
              <a:gd name="connsiteX19" fmla="*/ 156210 w 557212"/>
              <a:gd name="connsiteY19" fmla="*/ 1095375 h 1200150"/>
              <a:gd name="connsiteX20" fmla="*/ 220027 w 557212"/>
              <a:gd name="connsiteY20" fmla="*/ 1095375 h 1200150"/>
              <a:gd name="connsiteX21" fmla="*/ 220027 w 557212"/>
              <a:gd name="connsiteY21" fmla="*/ 1200150 h 1200150"/>
              <a:gd name="connsiteX22" fmla="*/ 545782 w 557212"/>
              <a:gd name="connsiteY22" fmla="*/ 1200150 h 1200150"/>
              <a:gd name="connsiteX23" fmla="*/ 545782 w 557212"/>
              <a:gd name="connsiteY23" fmla="*/ 820103 h 1200150"/>
              <a:gd name="connsiteX24" fmla="*/ 557213 w 557212"/>
              <a:gd name="connsiteY24" fmla="*/ 820103 h 1200150"/>
              <a:gd name="connsiteX25" fmla="*/ 557213 w 557212"/>
              <a:gd name="connsiteY25" fmla="*/ 794385 h 1200150"/>
              <a:gd name="connsiteX26" fmla="*/ 545782 w 557212"/>
              <a:gd name="connsiteY26" fmla="*/ 794385 h 1200150"/>
              <a:gd name="connsiteX27" fmla="*/ 545782 w 557212"/>
              <a:gd name="connsiteY27" fmla="*/ 422910 h 1200150"/>
              <a:gd name="connsiteX28" fmla="*/ 557213 w 557212"/>
              <a:gd name="connsiteY28" fmla="*/ 422910 h 1200150"/>
              <a:gd name="connsiteX29" fmla="*/ 557213 w 557212"/>
              <a:gd name="connsiteY29" fmla="*/ 397193 h 1200150"/>
              <a:gd name="connsiteX30" fmla="*/ 545782 w 557212"/>
              <a:gd name="connsiteY30" fmla="*/ 397193 h 1200150"/>
              <a:gd name="connsiteX31" fmla="*/ 545782 w 557212"/>
              <a:gd name="connsiteY31" fmla="*/ 25718 h 1200150"/>
              <a:gd name="connsiteX32" fmla="*/ 557213 w 557212"/>
              <a:gd name="connsiteY32" fmla="*/ 25718 h 1200150"/>
              <a:gd name="connsiteX33" fmla="*/ 79057 w 557212"/>
              <a:gd name="connsiteY33" fmla="*/ 136208 h 1200150"/>
              <a:gd name="connsiteX34" fmla="*/ 150495 w 557212"/>
              <a:gd name="connsiteY34" fmla="*/ 136208 h 1200150"/>
              <a:gd name="connsiteX35" fmla="*/ 150495 w 557212"/>
              <a:gd name="connsiteY35" fmla="*/ 172403 h 1200150"/>
              <a:gd name="connsiteX36" fmla="*/ 79057 w 557212"/>
              <a:gd name="connsiteY36" fmla="*/ 172403 h 1200150"/>
              <a:gd name="connsiteX37" fmla="*/ 79057 w 557212"/>
              <a:gd name="connsiteY37" fmla="*/ 136208 h 1200150"/>
              <a:gd name="connsiteX38" fmla="*/ 79057 w 557212"/>
              <a:gd name="connsiteY38" fmla="*/ 185738 h 1200150"/>
              <a:gd name="connsiteX39" fmla="*/ 150495 w 557212"/>
              <a:gd name="connsiteY39" fmla="*/ 185738 h 1200150"/>
              <a:gd name="connsiteX40" fmla="*/ 150495 w 557212"/>
              <a:gd name="connsiteY40" fmla="*/ 289560 h 1200150"/>
              <a:gd name="connsiteX41" fmla="*/ 79057 w 557212"/>
              <a:gd name="connsiteY41" fmla="*/ 289560 h 1200150"/>
              <a:gd name="connsiteX42" fmla="*/ 79057 w 557212"/>
              <a:gd name="connsiteY42" fmla="*/ 185738 h 1200150"/>
              <a:gd name="connsiteX43" fmla="*/ 137160 w 557212"/>
              <a:gd name="connsiteY43" fmla="*/ 1077278 h 1200150"/>
              <a:gd name="connsiteX44" fmla="*/ 73342 w 557212"/>
              <a:gd name="connsiteY44" fmla="*/ 1077278 h 1200150"/>
              <a:gd name="connsiteX45" fmla="*/ 73342 w 557212"/>
              <a:gd name="connsiteY45" fmla="*/ 1021080 h 1200150"/>
              <a:gd name="connsiteX46" fmla="*/ 137160 w 557212"/>
              <a:gd name="connsiteY46" fmla="*/ 1021080 h 1200150"/>
              <a:gd name="connsiteX47" fmla="*/ 137160 w 557212"/>
              <a:gd name="connsiteY47" fmla="*/ 1077278 h 1200150"/>
              <a:gd name="connsiteX48" fmla="*/ 137160 w 557212"/>
              <a:gd name="connsiteY48" fmla="*/ 1001078 h 1200150"/>
              <a:gd name="connsiteX49" fmla="*/ 73342 w 557212"/>
              <a:gd name="connsiteY49" fmla="*/ 1001078 h 1200150"/>
              <a:gd name="connsiteX50" fmla="*/ 73342 w 557212"/>
              <a:gd name="connsiteY50" fmla="*/ 935355 h 1200150"/>
              <a:gd name="connsiteX51" fmla="*/ 137160 w 557212"/>
              <a:gd name="connsiteY51" fmla="*/ 935355 h 1200150"/>
              <a:gd name="connsiteX52" fmla="*/ 137160 w 557212"/>
              <a:gd name="connsiteY52" fmla="*/ 1001078 h 1200150"/>
              <a:gd name="connsiteX53" fmla="*/ 150495 w 557212"/>
              <a:gd name="connsiteY53" fmla="*/ 688658 h 1200150"/>
              <a:gd name="connsiteX54" fmla="*/ 79057 w 557212"/>
              <a:gd name="connsiteY54" fmla="*/ 688658 h 1200150"/>
              <a:gd name="connsiteX55" fmla="*/ 79057 w 557212"/>
              <a:gd name="connsiteY55" fmla="*/ 536258 h 1200150"/>
              <a:gd name="connsiteX56" fmla="*/ 150495 w 557212"/>
              <a:gd name="connsiteY56" fmla="*/ 536258 h 1200150"/>
              <a:gd name="connsiteX57" fmla="*/ 150495 w 557212"/>
              <a:gd name="connsiteY57" fmla="*/ 688658 h 1200150"/>
              <a:gd name="connsiteX58" fmla="*/ 242888 w 557212"/>
              <a:gd name="connsiteY58" fmla="*/ 136208 h 1200150"/>
              <a:gd name="connsiteX59" fmla="*/ 314325 w 557212"/>
              <a:gd name="connsiteY59" fmla="*/ 136208 h 1200150"/>
              <a:gd name="connsiteX60" fmla="*/ 314325 w 557212"/>
              <a:gd name="connsiteY60" fmla="*/ 172403 h 1200150"/>
              <a:gd name="connsiteX61" fmla="*/ 242888 w 557212"/>
              <a:gd name="connsiteY61" fmla="*/ 172403 h 1200150"/>
              <a:gd name="connsiteX62" fmla="*/ 242888 w 557212"/>
              <a:gd name="connsiteY62" fmla="*/ 136208 h 1200150"/>
              <a:gd name="connsiteX63" fmla="*/ 242888 w 557212"/>
              <a:gd name="connsiteY63" fmla="*/ 185738 h 1200150"/>
              <a:gd name="connsiteX64" fmla="*/ 314325 w 557212"/>
              <a:gd name="connsiteY64" fmla="*/ 185738 h 1200150"/>
              <a:gd name="connsiteX65" fmla="*/ 314325 w 557212"/>
              <a:gd name="connsiteY65" fmla="*/ 289560 h 1200150"/>
              <a:gd name="connsiteX66" fmla="*/ 242888 w 557212"/>
              <a:gd name="connsiteY66" fmla="*/ 289560 h 1200150"/>
              <a:gd name="connsiteX67" fmla="*/ 242888 w 557212"/>
              <a:gd name="connsiteY67" fmla="*/ 185738 h 1200150"/>
              <a:gd name="connsiteX68" fmla="*/ 220027 w 557212"/>
              <a:gd name="connsiteY68" fmla="*/ 1077278 h 1200150"/>
              <a:gd name="connsiteX69" fmla="*/ 156210 w 557212"/>
              <a:gd name="connsiteY69" fmla="*/ 1077278 h 1200150"/>
              <a:gd name="connsiteX70" fmla="*/ 156210 w 557212"/>
              <a:gd name="connsiteY70" fmla="*/ 1021080 h 1200150"/>
              <a:gd name="connsiteX71" fmla="*/ 220027 w 557212"/>
              <a:gd name="connsiteY71" fmla="*/ 1021080 h 1200150"/>
              <a:gd name="connsiteX72" fmla="*/ 220027 w 557212"/>
              <a:gd name="connsiteY72" fmla="*/ 1077278 h 1200150"/>
              <a:gd name="connsiteX73" fmla="*/ 220027 w 557212"/>
              <a:gd name="connsiteY73" fmla="*/ 1001078 h 1200150"/>
              <a:gd name="connsiteX74" fmla="*/ 156210 w 557212"/>
              <a:gd name="connsiteY74" fmla="*/ 1001078 h 1200150"/>
              <a:gd name="connsiteX75" fmla="*/ 156210 w 557212"/>
              <a:gd name="connsiteY75" fmla="*/ 935355 h 1200150"/>
              <a:gd name="connsiteX76" fmla="*/ 220027 w 557212"/>
              <a:gd name="connsiteY76" fmla="*/ 935355 h 1200150"/>
              <a:gd name="connsiteX77" fmla="*/ 220027 w 557212"/>
              <a:gd name="connsiteY77" fmla="*/ 1001078 h 1200150"/>
              <a:gd name="connsiteX78" fmla="*/ 242888 w 557212"/>
              <a:gd name="connsiteY78" fmla="*/ 535305 h 1200150"/>
              <a:gd name="connsiteX79" fmla="*/ 314325 w 557212"/>
              <a:gd name="connsiteY79" fmla="*/ 535305 h 1200150"/>
              <a:gd name="connsiteX80" fmla="*/ 314325 w 557212"/>
              <a:gd name="connsiteY80" fmla="*/ 687705 h 1200150"/>
              <a:gd name="connsiteX81" fmla="*/ 242888 w 557212"/>
              <a:gd name="connsiteY81" fmla="*/ 687705 h 1200150"/>
              <a:gd name="connsiteX82" fmla="*/ 242888 w 557212"/>
              <a:gd name="connsiteY82" fmla="*/ 535305 h 1200150"/>
              <a:gd name="connsiteX83" fmla="*/ 478155 w 557212"/>
              <a:gd name="connsiteY83" fmla="*/ 1084898 h 1200150"/>
              <a:gd name="connsiteX84" fmla="*/ 278130 w 557212"/>
              <a:gd name="connsiteY84" fmla="*/ 1084898 h 1200150"/>
              <a:gd name="connsiteX85" fmla="*/ 278130 w 557212"/>
              <a:gd name="connsiteY85" fmla="*/ 932498 h 1200150"/>
              <a:gd name="connsiteX86" fmla="*/ 478155 w 557212"/>
              <a:gd name="connsiteY86" fmla="*/ 932498 h 1200150"/>
              <a:gd name="connsiteX87" fmla="*/ 478155 w 557212"/>
              <a:gd name="connsiteY87" fmla="*/ 1084898 h 1200150"/>
              <a:gd name="connsiteX88" fmla="*/ 478155 w 557212"/>
              <a:gd name="connsiteY88" fmla="*/ 688658 h 1200150"/>
              <a:gd name="connsiteX89" fmla="*/ 406717 w 557212"/>
              <a:gd name="connsiteY89" fmla="*/ 688658 h 1200150"/>
              <a:gd name="connsiteX90" fmla="*/ 406717 w 557212"/>
              <a:gd name="connsiteY90" fmla="*/ 536258 h 1200150"/>
              <a:gd name="connsiteX91" fmla="*/ 478155 w 557212"/>
              <a:gd name="connsiteY91" fmla="*/ 536258 h 1200150"/>
              <a:gd name="connsiteX92" fmla="*/ 478155 w 557212"/>
              <a:gd name="connsiteY92" fmla="*/ 688658 h 1200150"/>
              <a:gd name="connsiteX93" fmla="*/ 478155 w 557212"/>
              <a:gd name="connsiteY93" fmla="*/ 289560 h 1200150"/>
              <a:gd name="connsiteX94" fmla="*/ 406717 w 557212"/>
              <a:gd name="connsiteY94" fmla="*/ 289560 h 1200150"/>
              <a:gd name="connsiteX95" fmla="*/ 406717 w 557212"/>
              <a:gd name="connsiteY95" fmla="*/ 185738 h 1200150"/>
              <a:gd name="connsiteX96" fmla="*/ 478155 w 557212"/>
              <a:gd name="connsiteY96" fmla="*/ 185738 h 1200150"/>
              <a:gd name="connsiteX97" fmla="*/ 478155 w 557212"/>
              <a:gd name="connsiteY97" fmla="*/ 289560 h 1200150"/>
              <a:gd name="connsiteX98" fmla="*/ 478155 w 557212"/>
              <a:gd name="connsiteY98" fmla="*/ 172403 h 1200150"/>
              <a:gd name="connsiteX99" fmla="*/ 406717 w 557212"/>
              <a:gd name="connsiteY99" fmla="*/ 172403 h 1200150"/>
              <a:gd name="connsiteX100" fmla="*/ 406717 w 557212"/>
              <a:gd name="connsiteY100" fmla="*/ 136208 h 1200150"/>
              <a:gd name="connsiteX101" fmla="*/ 478155 w 557212"/>
              <a:gd name="connsiteY101" fmla="*/ 136208 h 1200150"/>
              <a:gd name="connsiteX102" fmla="*/ 478155 w 557212"/>
              <a:gd name="connsiteY102" fmla="*/ 172403 h 1200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</a:cxnLst>
            <a:rect l="l" t="t" r="r" b="b"/>
            <a:pathLst>
              <a:path w="557212" h="1200150">
                <a:moveTo>
                  <a:pt x="557213" y="25718"/>
                </a:moveTo>
                <a:lnTo>
                  <a:pt x="557213" y="0"/>
                </a:lnTo>
                <a:lnTo>
                  <a:pt x="0" y="0"/>
                </a:lnTo>
                <a:lnTo>
                  <a:pt x="0" y="25718"/>
                </a:lnTo>
                <a:lnTo>
                  <a:pt x="11430" y="25718"/>
                </a:lnTo>
                <a:lnTo>
                  <a:pt x="11430" y="396240"/>
                </a:lnTo>
                <a:lnTo>
                  <a:pt x="0" y="396240"/>
                </a:lnTo>
                <a:lnTo>
                  <a:pt x="0" y="421958"/>
                </a:lnTo>
                <a:lnTo>
                  <a:pt x="11430" y="421958"/>
                </a:lnTo>
                <a:lnTo>
                  <a:pt x="11430" y="792480"/>
                </a:lnTo>
                <a:lnTo>
                  <a:pt x="0" y="792480"/>
                </a:lnTo>
                <a:lnTo>
                  <a:pt x="0" y="818198"/>
                </a:lnTo>
                <a:lnTo>
                  <a:pt x="11430" y="818198"/>
                </a:lnTo>
                <a:lnTo>
                  <a:pt x="11430" y="1200150"/>
                </a:lnTo>
                <a:lnTo>
                  <a:pt x="73342" y="1200150"/>
                </a:lnTo>
                <a:lnTo>
                  <a:pt x="73342" y="1095375"/>
                </a:lnTo>
                <a:lnTo>
                  <a:pt x="137160" y="1095375"/>
                </a:lnTo>
                <a:lnTo>
                  <a:pt x="137160" y="1200150"/>
                </a:lnTo>
                <a:lnTo>
                  <a:pt x="156210" y="1200150"/>
                </a:lnTo>
                <a:lnTo>
                  <a:pt x="156210" y="1095375"/>
                </a:lnTo>
                <a:lnTo>
                  <a:pt x="220027" y="1095375"/>
                </a:lnTo>
                <a:lnTo>
                  <a:pt x="220027" y="1200150"/>
                </a:lnTo>
                <a:lnTo>
                  <a:pt x="545782" y="1200150"/>
                </a:lnTo>
                <a:lnTo>
                  <a:pt x="545782" y="820103"/>
                </a:lnTo>
                <a:lnTo>
                  <a:pt x="557213" y="820103"/>
                </a:lnTo>
                <a:lnTo>
                  <a:pt x="557213" y="794385"/>
                </a:lnTo>
                <a:lnTo>
                  <a:pt x="545782" y="794385"/>
                </a:lnTo>
                <a:lnTo>
                  <a:pt x="545782" y="422910"/>
                </a:lnTo>
                <a:lnTo>
                  <a:pt x="557213" y="422910"/>
                </a:lnTo>
                <a:lnTo>
                  <a:pt x="557213" y="397193"/>
                </a:lnTo>
                <a:lnTo>
                  <a:pt x="545782" y="397193"/>
                </a:lnTo>
                <a:lnTo>
                  <a:pt x="545782" y="25718"/>
                </a:lnTo>
                <a:lnTo>
                  <a:pt x="557213" y="25718"/>
                </a:lnTo>
                <a:close/>
                <a:moveTo>
                  <a:pt x="79057" y="136208"/>
                </a:moveTo>
                <a:lnTo>
                  <a:pt x="150495" y="136208"/>
                </a:lnTo>
                <a:lnTo>
                  <a:pt x="150495" y="172403"/>
                </a:lnTo>
                <a:lnTo>
                  <a:pt x="79057" y="172403"/>
                </a:lnTo>
                <a:lnTo>
                  <a:pt x="79057" y="136208"/>
                </a:lnTo>
                <a:close/>
                <a:moveTo>
                  <a:pt x="79057" y="185738"/>
                </a:moveTo>
                <a:lnTo>
                  <a:pt x="150495" y="185738"/>
                </a:lnTo>
                <a:lnTo>
                  <a:pt x="150495" y="289560"/>
                </a:lnTo>
                <a:lnTo>
                  <a:pt x="79057" y="289560"/>
                </a:lnTo>
                <a:lnTo>
                  <a:pt x="79057" y="185738"/>
                </a:lnTo>
                <a:close/>
                <a:moveTo>
                  <a:pt x="137160" y="1077278"/>
                </a:moveTo>
                <a:lnTo>
                  <a:pt x="73342" y="1077278"/>
                </a:lnTo>
                <a:lnTo>
                  <a:pt x="73342" y="1021080"/>
                </a:lnTo>
                <a:lnTo>
                  <a:pt x="137160" y="1021080"/>
                </a:lnTo>
                <a:lnTo>
                  <a:pt x="137160" y="1077278"/>
                </a:lnTo>
                <a:close/>
                <a:moveTo>
                  <a:pt x="137160" y="1001078"/>
                </a:moveTo>
                <a:lnTo>
                  <a:pt x="73342" y="1001078"/>
                </a:lnTo>
                <a:lnTo>
                  <a:pt x="73342" y="935355"/>
                </a:lnTo>
                <a:lnTo>
                  <a:pt x="137160" y="935355"/>
                </a:lnTo>
                <a:lnTo>
                  <a:pt x="137160" y="1001078"/>
                </a:lnTo>
                <a:close/>
                <a:moveTo>
                  <a:pt x="150495" y="688658"/>
                </a:moveTo>
                <a:lnTo>
                  <a:pt x="79057" y="688658"/>
                </a:lnTo>
                <a:lnTo>
                  <a:pt x="79057" y="536258"/>
                </a:lnTo>
                <a:lnTo>
                  <a:pt x="150495" y="536258"/>
                </a:lnTo>
                <a:lnTo>
                  <a:pt x="150495" y="688658"/>
                </a:lnTo>
                <a:close/>
                <a:moveTo>
                  <a:pt x="242888" y="136208"/>
                </a:moveTo>
                <a:lnTo>
                  <a:pt x="314325" y="136208"/>
                </a:lnTo>
                <a:lnTo>
                  <a:pt x="314325" y="172403"/>
                </a:lnTo>
                <a:lnTo>
                  <a:pt x="242888" y="172403"/>
                </a:lnTo>
                <a:lnTo>
                  <a:pt x="242888" y="136208"/>
                </a:lnTo>
                <a:close/>
                <a:moveTo>
                  <a:pt x="242888" y="185738"/>
                </a:moveTo>
                <a:lnTo>
                  <a:pt x="314325" y="185738"/>
                </a:lnTo>
                <a:lnTo>
                  <a:pt x="314325" y="289560"/>
                </a:lnTo>
                <a:lnTo>
                  <a:pt x="242888" y="289560"/>
                </a:lnTo>
                <a:lnTo>
                  <a:pt x="242888" y="185738"/>
                </a:lnTo>
                <a:close/>
                <a:moveTo>
                  <a:pt x="220027" y="1077278"/>
                </a:moveTo>
                <a:lnTo>
                  <a:pt x="156210" y="1077278"/>
                </a:lnTo>
                <a:lnTo>
                  <a:pt x="156210" y="1021080"/>
                </a:lnTo>
                <a:lnTo>
                  <a:pt x="220027" y="1021080"/>
                </a:lnTo>
                <a:lnTo>
                  <a:pt x="220027" y="1077278"/>
                </a:lnTo>
                <a:close/>
                <a:moveTo>
                  <a:pt x="220027" y="1001078"/>
                </a:moveTo>
                <a:lnTo>
                  <a:pt x="156210" y="1001078"/>
                </a:lnTo>
                <a:lnTo>
                  <a:pt x="156210" y="935355"/>
                </a:lnTo>
                <a:lnTo>
                  <a:pt x="220027" y="935355"/>
                </a:lnTo>
                <a:lnTo>
                  <a:pt x="220027" y="1001078"/>
                </a:lnTo>
                <a:close/>
                <a:moveTo>
                  <a:pt x="242888" y="535305"/>
                </a:moveTo>
                <a:lnTo>
                  <a:pt x="314325" y="535305"/>
                </a:lnTo>
                <a:lnTo>
                  <a:pt x="314325" y="687705"/>
                </a:lnTo>
                <a:lnTo>
                  <a:pt x="242888" y="687705"/>
                </a:lnTo>
                <a:lnTo>
                  <a:pt x="242888" y="535305"/>
                </a:lnTo>
                <a:close/>
                <a:moveTo>
                  <a:pt x="478155" y="1084898"/>
                </a:moveTo>
                <a:lnTo>
                  <a:pt x="278130" y="1084898"/>
                </a:lnTo>
                <a:lnTo>
                  <a:pt x="278130" y="932498"/>
                </a:lnTo>
                <a:lnTo>
                  <a:pt x="478155" y="932498"/>
                </a:lnTo>
                <a:lnTo>
                  <a:pt x="478155" y="1084898"/>
                </a:lnTo>
                <a:close/>
                <a:moveTo>
                  <a:pt x="478155" y="688658"/>
                </a:moveTo>
                <a:lnTo>
                  <a:pt x="406717" y="688658"/>
                </a:lnTo>
                <a:lnTo>
                  <a:pt x="406717" y="536258"/>
                </a:lnTo>
                <a:lnTo>
                  <a:pt x="478155" y="536258"/>
                </a:lnTo>
                <a:lnTo>
                  <a:pt x="478155" y="688658"/>
                </a:lnTo>
                <a:close/>
                <a:moveTo>
                  <a:pt x="478155" y="289560"/>
                </a:moveTo>
                <a:lnTo>
                  <a:pt x="406717" y="289560"/>
                </a:lnTo>
                <a:lnTo>
                  <a:pt x="406717" y="185738"/>
                </a:lnTo>
                <a:lnTo>
                  <a:pt x="478155" y="185738"/>
                </a:lnTo>
                <a:lnTo>
                  <a:pt x="478155" y="289560"/>
                </a:lnTo>
                <a:close/>
                <a:moveTo>
                  <a:pt x="478155" y="172403"/>
                </a:moveTo>
                <a:lnTo>
                  <a:pt x="406717" y="172403"/>
                </a:lnTo>
                <a:lnTo>
                  <a:pt x="406717" y="136208"/>
                </a:lnTo>
                <a:lnTo>
                  <a:pt x="478155" y="136208"/>
                </a:lnTo>
                <a:lnTo>
                  <a:pt x="478155" y="172403"/>
                </a:lnTo>
                <a:close/>
              </a:path>
            </a:pathLst>
          </a:custGeom>
          <a:solidFill>
            <a:schemeClr val="bg1"/>
          </a:solidFill>
          <a:ln w="9525" cap="flat">
            <a:noFill/>
            <a:prstDash val="solid"/>
            <a:miter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endParaRPr lang="zh-CN" altLang="en-US">
              <a:latin typeface="+mj-ea"/>
              <a:ea typeface="+mj-ea"/>
            </a:endParaRPr>
          </a:p>
        </p:txBody>
      </p:sp>
      <p:sp>
        <p:nvSpPr>
          <p:cNvPr id="18" name="任意多边形: 形状 17">
            <a:extLst>
              <a:ext uri="{FF2B5EF4-FFF2-40B4-BE49-F238E27FC236}">
                <a16:creationId xmlns:a16="http://schemas.microsoft.com/office/drawing/2014/main" id="{27600E43-F91B-49E0-A21C-061133DA812F}"/>
              </a:ext>
            </a:extLst>
          </p:cNvPr>
          <p:cNvSpPr/>
          <p:nvPr userDrawn="1"/>
        </p:nvSpPr>
        <p:spPr>
          <a:xfrm>
            <a:off x="12085277" y="5894712"/>
            <a:ext cx="45720" cy="458152"/>
          </a:xfrm>
          <a:custGeom>
            <a:avLst/>
            <a:gdLst>
              <a:gd name="connsiteX0" fmla="*/ 44767 w 45720"/>
              <a:gd name="connsiteY0" fmla="*/ 20955 h 458152"/>
              <a:gd name="connsiteX1" fmla="*/ 41910 w 45720"/>
              <a:gd name="connsiteY1" fmla="*/ 20955 h 458152"/>
              <a:gd name="connsiteX2" fmla="*/ 41910 w 45720"/>
              <a:gd name="connsiteY2" fmla="*/ 20955 h 458152"/>
              <a:gd name="connsiteX3" fmla="*/ 28575 w 45720"/>
              <a:gd name="connsiteY3" fmla="*/ 6667 h 458152"/>
              <a:gd name="connsiteX4" fmla="*/ 25717 w 45720"/>
              <a:gd name="connsiteY4" fmla="*/ 6667 h 458152"/>
              <a:gd name="connsiteX5" fmla="*/ 25717 w 45720"/>
              <a:gd name="connsiteY5" fmla="*/ 2857 h 458152"/>
              <a:gd name="connsiteX6" fmla="*/ 22860 w 45720"/>
              <a:gd name="connsiteY6" fmla="*/ 0 h 458152"/>
              <a:gd name="connsiteX7" fmla="*/ 20002 w 45720"/>
              <a:gd name="connsiteY7" fmla="*/ 2857 h 458152"/>
              <a:gd name="connsiteX8" fmla="*/ 20002 w 45720"/>
              <a:gd name="connsiteY8" fmla="*/ 6667 h 458152"/>
              <a:gd name="connsiteX9" fmla="*/ 17145 w 45720"/>
              <a:gd name="connsiteY9" fmla="*/ 6667 h 458152"/>
              <a:gd name="connsiteX10" fmla="*/ 3810 w 45720"/>
              <a:gd name="connsiteY10" fmla="*/ 20955 h 458152"/>
              <a:gd name="connsiteX11" fmla="*/ 3810 w 45720"/>
              <a:gd name="connsiteY11" fmla="*/ 20955 h 458152"/>
              <a:gd name="connsiteX12" fmla="*/ 952 w 45720"/>
              <a:gd name="connsiteY12" fmla="*/ 20955 h 458152"/>
              <a:gd name="connsiteX13" fmla="*/ 0 w 45720"/>
              <a:gd name="connsiteY13" fmla="*/ 21907 h 458152"/>
              <a:gd name="connsiteX14" fmla="*/ 952 w 45720"/>
              <a:gd name="connsiteY14" fmla="*/ 22860 h 458152"/>
              <a:gd name="connsiteX15" fmla="*/ 4763 w 45720"/>
              <a:gd name="connsiteY15" fmla="*/ 22860 h 458152"/>
              <a:gd name="connsiteX16" fmla="*/ 11430 w 45720"/>
              <a:gd name="connsiteY16" fmla="*/ 62865 h 458152"/>
              <a:gd name="connsiteX17" fmla="*/ 15240 w 45720"/>
              <a:gd name="connsiteY17" fmla="*/ 62865 h 458152"/>
              <a:gd name="connsiteX18" fmla="*/ 15240 w 45720"/>
              <a:gd name="connsiteY18" fmla="*/ 67627 h 458152"/>
              <a:gd name="connsiteX19" fmla="*/ 12383 w 45720"/>
              <a:gd name="connsiteY19" fmla="*/ 67627 h 458152"/>
              <a:gd name="connsiteX20" fmla="*/ 9525 w 45720"/>
              <a:gd name="connsiteY20" fmla="*/ 70485 h 458152"/>
              <a:gd name="connsiteX21" fmla="*/ 12383 w 45720"/>
              <a:gd name="connsiteY21" fmla="*/ 73342 h 458152"/>
              <a:gd name="connsiteX22" fmla="*/ 15240 w 45720"/>
              <a:gd name="connsiteY22" fmla="*/ 73342 h 458152"/>
              <a:gd name="connsiteX23" fmla="*/ 15240 w 45720"/>
              <a:gd name="connsiteY23" fmla="*/ 320040 h 458152"/>
              <a:gd name="connsiteX24" fmla="*/ 12383 w 45720"/>
              <a:gd name="connsiteY24" fmla="*/ 320040 h 458152"/>
              <a:gd name="connsiteX25" fmla="*/ 9525 w 45720"/>
              <a:gd name="connsiteY25" fmla="*/ 322898 h 458152"/>
              <a:gd name="connsiteX26" fmla="*/ 12383 w 45720"/>
              <a:gd name="connsiteY26" fmla="*/ 325755 h 458152"/>
              <a:gd name="connsiteX27" fmla="*/ 14288 w 45720"/>
              <a:gd name="connsiteY27" fmla="*/ 325755 h 458152"/>
              <a:gd name="connsiteX28" fmla="*/ 8572 w 45720"/>
              <a:gd name="connsiteY28" fmla="*/ 372428 h 458152"/>
              <a:gd name="connsiteX29" fmla="*/ 3810 w 45720"/>
              <a:gd name="connsiteY29" fmla="*/ 372428 h 458152"/>
              <a:gd name="connsiteX30" fmla="*/ 952 w 45720"/>
              <a:gd name="connsiteY30" fmla="*/ 375285 h 458152"/>
              <a:gd name="connsiteX31" fmla="*/ 3810 w 45720"/>
              <a:gd name="connsiteY31" fmla="*/ 378142 h 458152"/>
              <a:gd name="connsiteX32" fmla="*/ 7620 w 45720"/>
              <a:gd name="connsiteY32" fmla="*/ 378142 h 458152"/>
              <a:gd name="connsiteX33" fmla="*/ 7620 w 45720"/>
              <a:gd name="connsiteY33" fmla="*/ 458153 h 458152"/>
              <a:gd name="connsiteX34" fmla="*/ 21908 w 45720"/>
              <a:gd name="connsiteY34" fmla="*/ 458153 h 458152"/>
              <a:gd name="connsiteX35" fmla="*/ 36195 w 45720"/>
              <a:gd name="connsiteY35" fmla="*/ 458153 h 458152"/>
              <a:gd name="connsiteX36" fmla="*/ 36195 w 45720"/>
              <a:gd name="connsiteY36" fmla="*/ 378142 h 458152"/>
              <a:gd name="connsiteX37" fmla="*/ 40005 w 45720"/>
              <a:gd name="connsiteY37" fmla="*/ 378142 h 458152"/>
              <a:gd name="connsiteX38" fmla="*/ 42863 w 45720"/>
              <a:gd name="connsiteY38" fmla="*/ 375285 h 458152"/>
              <a:gd name="connsiteX39" fmla="*/ 40005 w 45720"/>
              <a:gd name="connsiteY39" fmla="*/ 372428 h 458152"/>
              <a:gd name="connsiteX40" fmla="*/ 35242 w 45720"/>
              <a:gd name="connsiteY40" fmla="*/ 372428 h 458152"/>
              <a:gd name="connsiteX41" fmla="*/ 29527 w 45720"/>
              <a:gd name="connsiteY41" fmla="*/ 325755 h 458152"/>
              <a:gd name="connsiteX42" fmla="*/ 31433 w 45720"/>
              <a:gd name="connsiteY42" fmla="*/ 325755 h 458152"/>
              <a:gd name="connsiteX43" fmla="*/ 34290 w 45720"/>
              <a:gd name="connsiteY43" fmla="*/ 322898 h 458152"/>
              <a:gd name="connsiteX44" fmla="*/ 31433 w 45720"/>
              <a:gd name="connsiteY44" fmla="*/ 320040 h 458152"/>
              <a:gd name="connsiteX45" fmla="*/ 30480 w 45720"/>
              <a:gd name="connsiteY45" fmla="*/ 320040 h 458152"/>
              <a:gd name="connsiteX46" fmla="*/ 30480 w 45720"/>
              <a:gd name="connsiteY46" fmla="*/ 73342 h 458152"/>
              <a:gd name="connsiteX47" fmla="*/ 33338 w 45720"/>
              <a:gd name="connsiteY47" fmla="*/ 73342 h 458152"/>
              <a:gd name="connsiteX48" fmla="*/ 36195 w 45720"/>
              <a:gd name="connsiteY48" fmla="*/ 70485 h 458152"/>
              <a:gd name="connsiteX49" fmla="*/ 33338 w 45720"/>
              <a:gd name="connsiteY49" fmla="*/ 67627 h 458152"/>
              <a:gd name="connsiteX50" fmla="*/ 30480 w 45720"/>
              <a:gd name="connsiteY50" fmla="*/ 67627 h 458152"/>
              <a:gd name="connsiteX51" fmla="*/ 30480 w 45720"/>
              <a:gd name="connsiteY51" fmla="*/ 62865 h 458152"/>
              <a:gd name="connsiteX52" fmla="*/ 34290 w 45720"/>
              <a:gd name="connsiteY52" fmla="*/ 62865 h 458152"/>
              <a:gd name="connsiteX53" fmla="*/ 40958 w 45720"/>
              <a:gd name="connsiteY53" fmla="*/ 22860 h 458152"/>
              <a:gd name="connsiteX54" fmla="*/ 44767 w 45720"/>
              <a:gd name="connsiteY54" fmla="*/ 22860 h 458152"/>
              <a:gd name="connsiteX55" fmla="*/ 45720 w 45720"/>
              <a:gd name="connsiteY55" fmla="*/ 21907 h 458152"/>
              <a:gd name="connsiteX56" fmla="*/ 44767 w 45720"/>
              <a:gd name="connsiteY56" fmla="*/ 20955 h 458152"/>
              <a:gd name="connsiteX57" fmla="*/ 14288 w 45720"/>
              <a:gd name="connsiteY57" fmla="*/ 60960 h 458152"/>
              <a:gd name="connsiteX58" fmla="*/ 8572 w 45720"/>
              <a:gd name="connsiteY58" fmla="*/ 23813 h 458152"/>
              <a:gd name="connsiteX59" fmla="*/ 22860 w 45720"/>
              <a:gd name="connsiteY59" fmla="*/ 23813 h 458152"/>
              <a:gd name="connsiteX60" fmla="*/ 22860 w 45720"/>
              <a:gd name="connsiteY60" fmla="*/ 60960 h 458152"/>
              <a:gd name="connsiteX61" fmla="*/ 14288 w 45720"/>
              <a:gd name="connsiteY61" fmla="*/ 60960 h 458152"/>
              <a:gd name="connsiteX62" fmla="*/ 32385 w 45720"/>
              <a:gd name="connsiteY62" fmla="*/ 60960 h 458152"/>
              <a:gd name="connsiteX63" fmla="*/ 23813 w 45720"/>
              <a:gd name="connsiteY63" fmla="*/ 60960 h 458152"/>
              <a:gd name="connsiteX64" fmla="*/ 23813 w 45720"/>
              <a:gd name="connsiteY64" fmla="*/ 23813 h 458152"/>
              <a:gd name="connsiteX65" fmla="*/ 38100 w 45720"/>
              <a:gd name="connsiteY65" fmla="*/ 23813 h 458152"/>
              <a:gd name="connsiteX66" fmla="*/ 32385 w 45720"/>
              <a:gd name="connsiteY66" fmla="*/ 60960 h 4581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</a:cxnLst>
            <a:rect l="l" t="t" r="r" b="b"/>
            <a:pathLst>
              <a:path w="45720" h="458152">
                <a:moveTo>
                  <a:pt x="44767" y="20955"/>
                </a:moveTo>
                <a:lnTo>
                  <a:pt x="41910" y="20955"/>
                </a:lnTo>
                <a:lnTo>
                  <a:pt x="41910" y="20955"/>
                </a:lnTo>
                <a:lnTo>
                  <a:pt x="28575" y="6667"/>
                </a:lnTo>
                <a:lnTo>
                  <a:pt x="25717" y="6667"/>
                </a:lnTo>
                <a:lnTo>
                  <a:pt x="25717" y="2857"/>
                </a:lnTo>
                <a:cubicBezTo>
                  <a:pt x="25717" y="952"/>
                  <a:pt x="24765" y="0"/>
                  <a:pt x="22860" y="0"/>
                </a:cubicBezTo>
                <a:cubicBezTo>
                  <a:pt x="20955" y="0"/>
                  <a:pt x="20002" y="952"/>
                  <a:pt x="20002" y="2857"/>
                </a:cubicBezTo>
                <a:lnTo>
                  <a:pt x="20002" y="6667"/>
                </a:lnTo>
                <a:lnTo>
                  <a:pt x="17145" y="6667"/>
                </a:lnTo>
                <a:lnTo>
                  <a:pt x="3810" y="20955"/>
                </a:lnTo>
                <a:lnTo>
                  <a:pt x="3810" y="20955"/>
                </a:lnTo>
                <a:lnTo>
                  <a:pt x="952" y="20955"/>
                </a:lnTo>
                <a:cubicBezTo>
                  <a:pt x="0" y="20955"/>
                  <a:pt x="0" y="21907"/>
                  <a:pt x="0" y="21907"/>
                </a:cubicBezTo>
                <a:cubicBezTo>
                  <a:pt x="0" y="22860"/>
                  <a:pt x="952" y="22860"/>
                  <a:pt x="952" y="22860"/>
                </a:cubicBezTo>
                <a:lnTo>
                  <a:pt x="4763" y="22860"/>
                </a:lnTo>
                <a:lnTo>
                  <a:pt x="11430" y="62865"/>
                </a:lnTo>
                <a:lnTo>
                  <a:pt x="15240" y="62865"/>
                </a:lnTo>
                <a:lnTo>
                  <a:pt x="15240" y="67627"/>
                </a:lnTo>
                <a:lnTo>
                  <a:pt x="12383" y="67627"/>
                </a:lnTo>
                <a:cubicBezTo>
                  <a:pt x="10477" y="67627"/>
                  <a:pt x="9525" y="68580"/>
                  <a:pt x="9525" y="70485"/>
                </a:cubicBezTo>
                <a:cubicBezTo>
                  <a:pt x="9525" y="72390"/>
                  <a:pt x="10477" y="73342"/>
                  <a:pt x="12383" y="73342"/>
                </a:cubicBezTo>
                <a:lnTo>
                  <a:pt x="15240" y="73342"/>
                </a:lnTo>
                <a:lnTo>
                  <a:pt x="15240" y="320040"/>
                </a:lnTo>
                <a:lnTo>
                  <a:pt x="12383" y="320040"/>
                </a:lnTo>
                <a:cubicBezTo>
                  <a:pt x="10477" y="320040"/>
                  <a:pt x="9525" y="320992"/>
                  <a:pt x="9525" y="322898"/>
                </a:cubicBezTo>
                <a:cubicBezTo>
                  <a:pt x="9525" y="324803"/>
                  <a:pt x="10477" y="325755"/>
                  <a:pt x="12383" y="325755"/>
                </a:cubicBezTo>
                <a:lnTo>
                  <a:pt x="14288" y="325755"/>
                </a:lnTo>
                <a:lnTo>
                  <a:pt x="8572" y="372428"/>
                </a:lnTo>
                <a:lnTo>
                  <a:pt x="3810" y="372428"/>
                </a:lnTo>
                <a:cubicBezTo>
                  <a:pt x="1905" y="372428"/>
                  <a:pt x="952" y="373380"/>
                  <a:pt x="952" y="375285"/>
                </a:cubicBezTo>
                <a:cubicBezTo>
                  <a:pt x="952" y="377190"/>
                  <a:pt x="1905" y="378142"/>
                  <a:pt x="3810" y="378142"/>
                </a:cubicBezTo>
                <a:lnTo>
                  <a:pt x="7620" y="378142"/>
                </a:lnTo>
                <a:lnTo>
                  <a:pt x="7620" y="458153"/>
                </a:lnTo>
                <a:lnTo>
                  <a:pt x="21908" y="458153"/>
                </a:lnTo>
                <a:lnTo>
                  <a:pt x="36195" y="458153"/>
                </a:lnTo>
                <a:lnTo>
                  <a:pt x="36195" y="378142"/>
                </a:lnTo>
                <a:lnTo>
                  <a:pt x="40005" y="378142"/>
                </a:lnTo>
                <a:cubicBezTo>
                  <a:pt x="41910" y="378142"/>
                  <a:pt x="42863" y="377190"/>
                  <a:pt x="42863" y="375285"/>
                </a:cubicBezTo>
                <a:cubicBezTo>
                  <a:pt x="42863" y="373380"/>
                  <a:pt x="41910" y="372428"/>
                  <a:pt x="40005" y="372428"/>
                </a:cubicBezTo>
                <a:lnTo>
                  <a:pt x="35242" y="372428"/>
                </a:lnTo>
                <a:lnTo>
                  <a:pt x="29527" y="325755"/>
                </a:lnTo>
                <a:lnTo>
                  <a:pt x="31433" y="325755"/>
                </a:lnTo>
                <a:cubicBezTo>
                  <a:pt x="33338" y="325755"/>
                  <a:pt x="34290" y="324803"/>
                  <a:pt x="34290" y="322898"/>
                </a:cubicBezTo>
                <a:cubicBezTo>
                  <a:pt x="34290" y="320992"/>
                  <a:pt x="33338" y="320040"/>
                  <a:pt x="31433" y="320040"/>
                </a:cubicBezTo>
                <a:lnTo>
                  <a:pt x="30480" y="320040"/>
                </a:lnTo>
                <a:lnTo>
                  <a:pt x="30480" y="73342"/>
                </a:lnTo>
                <a:lnTo>
                  <a:pt x="33338" y="73342"/>
                </a:lnTo>
                <a:cubicBezTo>
                  <a:pt x="35242" y="73342"/>
                  <a:pt x="36195" y="72390"/>
                  <a:pt x="36195" y="70485"/>
                </a:cubicBezTo>
                <a:cubicBezTo>
                  <a:pt x="36195" y="68580"/>
                  <a:pt x="35242" y="67627"/>
                  <a:pt x="33338" y="67627"/>
                </a:cubicBezTo>
                <a:lnTo>
                  <a:pt x="30480" y="67627"/>
                </a:lnTo>
                <a:lnTo>
                  <a:pt x="30480" y="62865"/>
                </a:lnTo>
                <a:lnTo>
                  <a:pt x="34290" y="62865"/>
                </a:lnTo>
                <a:lnTo>
                  <a:pt x="40958" y="22860"/>
                </a:lnTo>
                <a:lnTo>
                  <a:pt x="44767" y="22860"/>
                </a:lnTo>
                <a:cubicBezTo>
                  <a:pt x="45720" y="22860"/>
                  <a:pt x="45720" y="21907"/>
                  <a:pt x="45720" y="21907"/>
                </a:cubicBezTo>
                <a:cubicBezTo>
                  <a:pt x="45720" y="20955"/>
                  <a:pt x="44767" y="20955"/>
                  <a:pt x="44767" y="20955"/>
                </a:cubicBezTo>
                <a:close/>
                <a:moveTo>
                  <a:pt x="14288" y="60960"/>
                </a:moveTo>
                <a:lnTo>
                  <a:pt x="8572" y="23813"/>
                </a:lnTo>
                <a:lnTo>
                  <a:pt x="22860" y="23813"/>
                </a:lnTo>
                <a:lnTo>
                  <a:pt x="22860" y="60960"/>
                </a:lnTo>
                <a:lnTo>
                  <a:pt x="14288" y="60960"/>
                </a:lnTo>
                <a:close/>
                <a:moveTo>
                  <a:pt x="32385" y="60960"/>
                </a:moveTo>
                <a:lnTo>
                  <a:pt x="23813" y="60960"/>
                </a:lnTo>
                <a:lnTo>
                  <a:pt x="23813" y="23813"/>
                </a:lnTo>
                <a:lnTo>
                  <a:pt x="38100" y="23813"/>
                </a:lnTo>
                <a:lnTo>
                  <a:pt x="32385" y="60960"/>
                </a:lnTo>
                <a:close/>
              </a:path>
            </a:pathLst>
          </a:custGeom>
          <a:solidFill>
            <a:schemeClr val="bg1"/>
          </a:solidFill>
          <a:ln w="9525" cap="flat">
            <a:noFill/>
            <a:prstDash val="solid"/>
            <a:miter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endParaRPr lang="zh-CN" altLang="en-US">
              <a:latin typeface="+mj-ea"/>
              <a:ea typeface="+mj-ea"/>
            </a:endParaRPr>
          </a:p>
        </p:txBody>
      </p:sp>
      <p:sp>
        <p:nvSpPr>
          <p:cNvPr id="19" name="任意多边形: 形状 18">
            <a:extLst>
              <a:ext uri="{FF2B5EF4-FFF2-40B4-BE49-F238E27FC236}">
                <a16:creationId xmlns:a16="http://schemas.microsoft.com/office/drawing/2014/main" id="{693A34B3-0C39-48C3-BECD-5F2D2F20AFA7}"/>
              </a:ext>
            </a:extLst>
          </p:cNvPr>
          <p:cNvSpPr/>
          <p:nvPr userDrawn="1"/>
        </p:nvSpPr>
        <p:spPr>
          <a:xfrm>
            <a:off x="10868439" y="6023311"/>
            <a:ext cx="45005" cy="459104"/>
          </a:xfrm>
          <a:custGeom>
            <a:avLst/>
            <a:gdLst>
              <a:gd name="connsiteX0" fmla="*/ 44768 w 45005"/>
              <a:gd name="connsiteY0" fmla="*/ 20955 h 459104"/>
              <a:gd name="connsiteX1" fmla="*/ 41910 w 45005"/>
              <a:gd name="connsiteY1" fmla="*/ 20955 h 459104"/>
              <a:gd name="connsiteX2" fmla="*/ 41910 w 45005"/>
              <a:gd name="connsiteY2" fmla="*/ 20955 h 459104"/>
              <a:gd name="connsiteX3" fmla="*/ 28575 w 45005"/>
              <a:gd name="connsiteY3" fmla="*/ 6667 h 459104"/>
              <a:gd name="connsiteX4" fmla="*/ 25718 w 45005"/>
              <a:gd name="connsiteY4" fmla="*/ 6667 h 459104"/>
              <a:gd name="connsiteX5" fmla="*/ 25718 w 45005"/>
              <a:gd name="connsiteY5" fmla="*/ 2857 h 459104"/>
              <a:gd name="connsiteX6" fmla="*/ 22860 w 45005"/>
              <a:gd name="connsiteY6" fmla="*/ 0 h 459104"/>
              <a:gd name="connsiteX7" fmla="*/ 20003 w 45005"/>
              <a:gd name="connsiteY7" fmla="*/ 2857 h 459104"/>
              <a:gd name="connsiteX8" fmla="*/ 20003 w 45005"/>
              <a:gd name="connsiteY8" fmla="*/ 6667 h 459104"/>
              <a:gd name="connsiteX9" fmla="*/ 17145 w 45005"/>
              <a:gd name="connsiteY9" fmla="*/ 6667 h 459104"/>
              <a:gd name="connsiteX10" fmla="*/ 3810 w 45005"/>
              <a:gd name="connsiteY10" fmla="*/ 20955 h 459104"/>
              <a:gd name="connsiteX11" fmla="*/ 3810 w 45005"/>
              <a:gd name="connsiteY11" fmla="*/ 20955 h 459104"/>
              <a:gd name="connsiteX12" fmla="*/ 953 w 45005"/>
              <a:gd name="connsiteY12" fmla="*/ 20955 h 459104"/>
              <a:gd name="connsiteX13" fmla="*/ 0 w 45005"/>
              <a:gd name="connsiteY13" fmla="*/ 21907 h 459104"/>
              <a:gd name="connsiteX14" fmla="*/ 953 w 45005"/>
              <a:gd name="connsiteY14" fmla="*/ 22860 h 459104"/>
              <a:gd name="connsiteX15" fmla="*/ 4763 w 45005"/>
              <a:gd name="connsiteY15" fmla="*/ 22860 h 459104"/>
              <a:gd name="connsiteX16" fmla="*/ 11430 w 45005"/>
              <a:gd name="connsiteY16" fmla="*/ 62865 h 459104"/>
              <a:gd name="connsiteX17" fmla="*/ 15240 w 45005"/>
              <a:gd name="connsiteY17" fmla="*/ 62865 h 459104"/>
              <a:gd name="connsiteX18" fmla="*/ 15240 w 45005"/>
              <a:gd name="connsiteY18" fmla="*/ 67627 h 459104"/>
              <a:gd name="connsiteX19" fmla="*/ 12383 w 45005"/>
              <a:gd name="connsiteY19" fmla="*/ 67627 h 459104"/>
              <a:gd name="connsiteX20" fmla="*/ 9525 w 45005"/>
              <a:gd name="connsiteY20" fmla="*/ 70485 h 459104"/>
              <a:gd name="connsiteX21" fmla="*/ 12383 w 45005"/>
              <a:gd name="connsiteY21" fmla="*/ 73342 h 459104"/>
              <a:gd name="connsiteX22" fmla="*/ 15240 w 45005"/>
              <a:gd name="connsiteY22" fmla="*/ 73342 h 459104"/>
              <a:gd name="connsiteX23" fmla="*/ 15240 w 45005"/>
              <a:gd name="connsiteY23" fmla="*/ 320992 h 459104"/>
              <a:gd name="connsiteX24" fmla="*/ 12383 w 45005"/>
              <a:gd name="connsiteY24" fmla="*/ 320992 h 459104"/>
              <a:gd name="connsiteX25" fmla="*/ 9525 w 45005"/>
              <a:gd name="connsiteY25" fmla="*/ 323850 h 459104"/>
              <a:gd name="connsiteX26" fmla="*/ 12383 w 45005"/>
              <a:gd name="connsiteY26" fmla="*/ 326708 h 459104"/>
              <a:gd name="connsiteX27" fmla="*/ 14288 w 45005"/>
              <a:gd name="connsiteY27" fmla="*/ 326708 h 459104"/>
              <a:gd name="connsiteX28" fmla="*/ 8573 w 45005"/>
              <a:gd name="connsiteY28" fmla="*/ 373380 h 459104"/>
              <a:gd name="connsiteX29" fmla="*/ 3810 w 45005"/>
              <a:gd name="connsiteY29" fmla="*/ 373380 h 459104"/>
              <a:gd name="connsiteX30" fmla="*/ 953 w 45005"/>
              <a:gd name="connsiteY30" fmla="*/ 376238 h 459104"/>
              <a:gd name="connsiteX31" fmla="*/ 3810 w 45005"/>
              <a:gd name="connsiteY31" fmla="*/ 379095 h 459104"/>
              <a:gd name="connsiteX32" fmla="*/ 7620 w 45005"/>
              <a:gd name="connsiteY32" fmla="*/ 379095 h 459104"/>
              <a:gd name="connsiteX33" fmla="*/ 7620 w 45005"/>
              <a:gd name="connsiteY33" fmla="*/ 459105 h 459104"/>
              <a:gd name="connsiteX34" fmla="*/ 21908 w 45005"/>
              <a:gd name="connsiteY34" fmla="*/ 459105 h 459104"/>
              <a:gd name="connsiteX35" fmla="*/ 36195 w 45005"/>
              <a:gd name="connsiteY35" fmla="*/ 459105 h 459104"/>
              <a:gd name="connsiteX36" fmla="*/ 36195 w 45005"/>
              <a:gd name="connsiteY36" fmla="*/ 379095 h 459104"/>
              <a:gd name="connsiteX37" fmla="*/ 40005 w 45005"/>
              <a:gd name="connsiteY37" fmla="*/ 379095 h 459104"/>
              <a:gd name="connsiteX38" fmla="*/ 42863 w 45005"/>
              <a:gd name="connsiteY38" fmla="*/ 376238 h 459104"/>
              <a:gd name="connsiteX39" fmla="*/ 40005 w 45005"/>
              <a:gd name="connsiteY39" fmla="*/ 373380 h 459104"/>
              <a:gd name="connsiteX40" fmla="*/ 35243 w 45005"/>
              <a:gd name="connsiteY40" fmla="*/ 373380 h 459104"/>
              <a:gd name="connsiteX41" fmla="*/ 29528 w 45005"/>
              <a:gd name="connsiteY41" fmla="*/ 326708 h 459104"/>
              <a:gd name="connsiteX42" fmla="*/ 31433 w 45005"/>
              <a:gd name="connsiteY42" fmla="*/ 326708 h 459104"/>
              <a:gd name="connsiteX43" fmla="*/ 34290 w 45005"/>
              <a:gd name="connsiteY43" fmla="*/ 323850 h 459104"/>
              <a:gd name="connsiteX44" fmla="*/ 31433 w 45005"/>
              <a:gd name="connsiteY44" fmla="*/ 320992 h 459104"/>
              <a:gd name="connsiteX45" fmla="*/ 28575 w 45005"/>
              <a:gd name="connsiteY45" fmla="*/ 320992 h 459104"/>
              <a:gd name="connsiteX46" fmla="*/ 28575 w 45005"/>
              <a:gd name="connsiteY46" fmla="*/ 74295 h 459104"/>
              <a:gd name="connsiteX47" fmla="*/ 31433 w 45005"/>
              <a:gd name="connsiteY47" fmla="*/ 74295 h 459104"/>
              <a:gd name="connsiteX48" fmla="*/ 34290 w 45005"/>
              <a:gd name="connsiteY48" fmla="*/ 71438 h 459104"/>
              <a:gd name="connsiteX49" fmla="*/ 31433 w 45005"/>
              <a:gd name="connsiteY49" fmla="*/ 68580 h 459104"/>
              <a:gd name="connsiteX50" fmla="*/ 28575 w 45005"/>
              <a:gd name="connsiteY50" fmla="*/ 68580 h 459104"/>
              <a:gd name="connsiteX51" fmla="*/ 28575 w 45005"/>
              <a:gd name="connsiteY51" fmla="*/ 63817 h 459104"/>
              <a:gd name="connsiteX52" fmla="*/ 32385 w 45005"/>
              <a:gd name="connsiteY52" fmla="*/ 63817 h 459104"/>
              <a:gd name="connsiteX53" fmla="*/ 39053 w 45005"/>
              <a:gd name="connsiteY53" fmla="*/ 23813 h 459104"/>
              <a:gd name="connsiteX54" fmla="*/ 42863 w 45005"/>
              <a:gd name="connsiteY54" fmla="*/ 23813 h 459104"/>
              <a:gd name="connsiteX55" fmla="*/ 43815 w 45005"/>
              <a:gd name="connsiteY55" fmla="*/ 22860 h 459104"/>
              <a:gd name="connsiteX56" fmla="*/ 44768 w 45005"/>
              <a:gd name="connsiteY56" fmla="*/ 20955 h 459104"/>
              <a:gd name="connsiteX57" fmla="*/ 14288 w 45005"/>
              <a:gd name="connsiteY57" fmla="*/ 60960 h 459104"/>
              <a:gd name="connsiteX58" fmla="*/ 8573 w 45005"/>
              <a:gd name="connsiteY58" fmla="*/ 23813 h 459104"/>
              <a:gd name="connsiteX59" fmla="*/ 22860 w 45005"/>
              <a:gd name="connsiteY59" fmla="*/ 23813 h 459104"/>
              <a:gd name="connsiteX60" fmla="*/ 22860 w 45005"/>
              <a:gd name="connsiteY60" fmla="*/ 60960 h 459104"/>
              <a:gd name="connsiteX61" fmla="*/ 14288 w 45005"/>
              <a:gd name="connsiteY61" fmla="*/ 60960 h 459104"/>
              <a:gd name="connsiteX62" fmla="*/ 32385 w 45005"/>
              <a:gd name="connsiteY62" fmla="*/ 60960 h 459104"/>
              <a:gd name="connsiteX63" fmla="*/ 23813 w 45005"/>
              <a:gd name="connsiteY63" fmla="*/ 60960 h 459104"/>
              <a:gd name="connsiteX64" fmla="*/ 23813 w 45005"/>
              <a:gd name="connsiteY64" fmla="*/ 23813 h 459104"/>
              <a:gd name="connsiteX65" fmla="*/ 38100 w 45005"/>
              <a:gd name="connsiteY65" fmla="*/ 23813 h 459104"/>
              <a:gd name="connsiteX66" fmla="*/ 32385 w 45005"/>
              <a:gd name="connsiteY66" fmla="*/ 60960 h 4591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</a:cxnLst>
            <a:rect l="l" t="t" r="r" b="b"/>
            <a:pathLst>
              <a:path w="45005" h="459104">
                <a:moveTo>
                  <a:pt x="44768" y="20955"/>
                </a:moveTo>
                <a:lnTo>
                  <a:pt x="41910" y="20955"/>
                </a:lnTo>
                <a:lnTo>
                  <a:pt x="41910" y="20955"/>
                </a:lnTo>
                <a:lnTo>
                  <a:pt x="28575" y="6667"/>
                </a:lnTo>
                <a:lnTo>
                  <a:pt x="25718" y="6667"/>
                </a:lnTo>
                <a:lnTo>
                  <a:pt x="25718" y="2857"/>
                </a:lnTo>
                <a:cubicBezTo>
                  <a:pt x="25718" y="952"/>
                  <a:pt x="24765" y="0"/>
                  <a:pt x="22860" y="0"/>
                </a:cubicBezTo>
                <a:cubicBezTo>
                  <a:pt x="20955" y="0"/>
                  <a:pt x="20003" y="952"/>
                  <a:pt x="20003" y="2857"/>
                </a:cubicBezTo>
                <a:lnTo>
                  <a:pt x="20003" y="6667"/>
                </a:lnTo>
                <a:lnTo>
                  <a:pt x="17145" y="6667"/>
                </a:lnTo>
                <a:lnTo>
                  <a:pt x="3810" y="20955"/>
                </a:lnTo>
                <a:lnTo>
                  <a:pt x="3810" y="20955"/>
                </a:lnTo>
                <a:lnTo>
                  <a:pt x="953" y="20955"/>
                </a:lnTo>
                <a:cubicBezTo>
                  <a:pt x="0" y="20955"/>
                  <a:pt x="0" y="21907"/>
                  <a:pt x="0" y="21907"/>
                </a:cubicBezTo>
                <a:cubicBezTo>
                  <a:pt x="0" y="22860"/>
                  <a:pt x="953" y="22860"/>
                  <a:pt x="953" y="22860"/>
                </a:cubicBezTo>
                <a:lnTo>
                  <a:pt x="4763" y="22860"/>
                </a:lnTo>
                <a:lnTo>
                  <a:pt x="11430" y="62865"/>
                </a:lnTo>
                <a:lnTo>
                  <a:pt x="15240" y="62865"/>
                </a:lnTo>
                <a:lnTo>
                  <a:pt x="15240" y="67627"/>
                </a:lnTo>
                <a:lnTo>
                  <a:pt x="12383" y="67627"/>
                </a:lnTo>
                <a:cubicBezTo>
                  <a:pt x="10478" y="67627"/>
                  <a:pt x="9525" y="68580"/>
                  <a:pt x="9525" y="70485"/>
                </a:cubicBezTo>
                <a:cubicBezTo>
                  <a:pt x="9525" y="72390"/>
                  <a:pt x="10478" y="73342"/>
                  <a:pt x="12383" y="73342"/>
                </a:cubicBezTo>
                <a:lnTo>
                  <a:pt x="15240" y="73342"/>
                </a:lnTo>
                <a:lnTo>
                  <a:pt x="15240" y="320992"/>
                </a:lnTo>
                <a:lnTo>
                  <a:pt x="12383" y="320992"/>
                </a:lnTo>
                <a:cubicBezTo>
                  <a:pt x="10478" y="320992"/>
                  <a:pt x="9525" y="321945"/>
                  <a:pt x="9525" y="323850"/>
                </a:cubicBezTo>
                <a:cubicBezTo>
                  <a:pt x="9525" y="325755"/>
                  <a:pt x="10478" y="326708"/>
                  <a:pt x="12383" y="326708"/>
                </a:cubicBezTo>
                <a:lnTo>
                  <a:pt x="14288" y="326708"/>
                </a:lnTo>
                <a:lnTo>
                  <a:pt x="8573" y="373380"/>
                </a:lnTo>
                <a:lnTo>
                  <a:pt x="3810" y="373380"/>
                </a:lnTo>
                <a:cubicBezTo>
                  <a:pt x="1905" y="373380"/>
                  <a:pt x="953" y="374333"/>
                  <a:pt x="953" y="376238"/>
                </a:cubicBezTo>
                <a:cubicBezTo>
                  <a:pt x="953" y="378142"/>
                  <a:pt x="1905" y="379095"/>
                  <a:pt x="3810" y="379095"/>
                </a:cubicBezTo>
                <a:lnTo>
                  <a:pt x="7620" y="379095"/>
                </a:lnTo>
                <a:lnTo>
                  <a:pt x="7620" y="459105"/>
                </a:lnTo>
                <a:lnTo>
                  <a:pt x="21908" y="459105"/>
                </a:lnTo>
                <a:lnTo>
                  <a:pt x="36195" y="459105"/>
                </a:lnTo>
                <a:lnTo>
                  <a:pt x="36195" y="379095"/>
                </a:lnTo>
                <a:lnTo>
                  <a:pt x="40005" y="379095"/>
                </a:lnTo>
                <a:cubicBezTo>
                  <a:pt x="41910" y="379095"/>
                  <a:pt x="42863" y="378142"/>
                  <a:pt x="42863" y="376238"/>
                </a:cubicBezTo>
                <a:cubicBezTo>
                  <a:pt x="42863" y="374333"/>
                  <a:pt x="41910" y="373380"/>
                  <a:pt x="40005" y="373380"/>
                </a:cubicBezTo>
                <a:lnTo>
                  <a:pt x="35243" y="373380"/>
                </a:lnTo>
                <a:lnTo>
                  <a:pt x="29528" y="326708"/>
                </a:lnTo>
                <a:lnTo>
                  <a:pt x="31433" y="326708"/>
                </a:lnTo>
                <a:cubicBezTo>
                  <a:pt x="33338" y="326708"/>
                  <a:pt x="34290" y="325755"/>
                  <a:pt x="34290" y="323850"/>
                </a:cubicBezTo>
                <a:cubicBezTo>
                  <a:pt x="34290" y="321945"/>
                  <a:pt x="33338" y="320992"/>
                  <a:pt x="31433" y="320992"/>
                </a:cubicBezTo>
                <a:lnTo>
                  <a:pt x="28575" y="320992"/>
                </a:lnTo>
                <a:lnTo>
                  <a:pt x="28575" y="74295"/>
                </a:lnTo>
                <a:lnTo>
                  <a:pt x="31433" y="74295"/>
                </a:lnTo>
                <a:cubicBezTo>
                  <a:pt x="33338" y="74295"/>
                  <a:pt x="34290" y="73342"/>
                  <a:pt x="34290" y="71438"/>
                </a:cubicBezTo>
                <a:cubicBezTo>
                  <a:pt x="34290" y="69532"/>
                  <a:pt x="33338" y="68580"/>
                  <a:pt x="31433" y="68580"/>
                </a:cubicBezTo>
                <a:lnTo>
                  <a:pt x="28575" y="68580"/>
                </a:lnTo>
                <a:lnTo>
                  <a:pt x="28575" y="63817"/>
                </a:lnTo>
                <a:lnTo>
                  <a:pt x="32385" y="63817"/>
                </a:lnTo>
                <a:lnTo>
                  <a:pt x="39053" y="23813"/>
                </a:lnTo>
                <a:lnTo>
                  <a:pt x="42863" y="23813"/>
                </a:lnTo>
                <a:cubicBezTo>
                  <a:pt x="43815" y="23813"/>
                  <a:pt x="43815" y="22860"/>
                  <a:pt x="43815" y="22860"/>
                </a:cubicBezTo>
                <a:cubicBezTo>
                  <a:pt x="45720" y="21907"/>
                  <a:pt x="44768" y="20955"/>
                  <a:pt x="44768" y="20955"/>
                </a:cubicBezTo>
                <a:close/>
                <a:moveTo>
                  <a:pt x="14288" y="60960"/>
                </a:moveTo>
                <a:lnTo>
                  <a:pt x="8573" y="23813"/>
                </a:lnTo>
                <a:lnTo>
                  <a:pt x="22860" y="23813"/>
                </a:lnTo>
                <a:lnTo>
                  <a:pt x="22860" y="60960"/>
                </a:lnTo>
                <a:lnTo>
                  <a:pt x="14288" y="60960"/>
                </a:lnTo>
                <a:close/>
                <a:moveTo>
                  <a:pt x="32385" y="60960"/>
                </a:moveTo>
                <a:lnTo>
                  <a:pt x="23813" y="60960"/>
                </a:lnTo>
                <a:lnTo>
                  <a:pt x="23813" y="23813"/>
                </a:lnTo>
                <a:lnTo>
                  <a:pt x="38100" y="23813"/>
                </a:lnTo>
                <a:lnTo>
                  <a:pt x="32385" y="60960"/>
                </a:lnTo>
                <a:close/>
              </a:path>
            </a:pathLst>
          </a:custGeom>
          <a:solidFill>
            <a:schemeClr val="bg1"/>
          </a:solidFill>
          <a:ln w="9525" cap="flat">
            <a:noFill/>
            <a:prstDash val="solid"/>
            <a:miter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endParaRPr lang="zh-CN" altLang="en-US">
              <a:latin typeface="+mj-ea"/>
              <a:ea typeface="+mj-ea"/>
            </a:endParaRPr>
          </a:p>
        </p:txBody>
      </p:sp>
      <p:sp>
        <p:nvSpPr>
          <p:cNvPr id="20" name="任意多边形: 形状 19">
            <a:extLst>
              <a:ext uri="{FF2B5EF4-FFF2-40B4-BE49-F238E27FC236}">
                <a16:creationId xmlns:a16="http://schemas.microsoft.com/office/drawing/2014/main" id="{365F08A2-25C1-4B28-B55C-D7C1C1FF7FB8}"/>
              </a:ext>
            </a:extLst>
          </p:cNvPr>
          <p:cNvSpPr/>
          <p:nvPr userDrawn="1"/>
        </p:nvSpPr>
        <p:spPr>
          <a:xfrm>
            <a:off x="10467432" y="6023311"/>
            <a:ext cx="274004" cy="476653"/>
          </a:xfrm>
          <a:custGeom>
            <a:avLst/>
            <a:gdLst>
              <a:gd name="connsiteX0" fmla="*/ 145733 w 182880"/>
              <a:gd name="connsiteY0" fmla="*/ 181928 h 318135"/>
              <a:gd name="connsiteX1" fmla="*/ 158115 w 182880"/>
              <a:gd name="connsiteY1" fmla="*/ 181928 h 318135"/>
              <a:gd name="connsiteX2" fmla="*/ 126683 w 182880"/>
              <a:gd name="connsiteY2" fmla="*/ 115253 h 318135"/>
              <a:gd name="connsiteX3" fmla="*/ 137160 w 182880"/>
              <a:gd name="connsiteY3" fmla="*/ 115253 h 318135"/>
              <a:gd name="connsiteX4" fmla="*/ 109538 w 182880"/>
              <a:gd name="connsiteY4" fmla="*/ 57150 h 318135"/>
              <a:gd name="connsiteX5" fmla="*/ 120968 w 182880"/>
              <a:gd name="connsiteY5" fmla="*/ 57150 h 318135"/>
              <a:gd name="connsiteX6" fmla="*/ 91440 w 182880"/>
              <a:gd name="connsiteY6" fmla="*/ 0 h 318135"/>
              <a:gd name="connsiteX7" fmla="*/ 62865 w 182880"/>
              <a:gd name="connsiteY7" fmla="*/ 57150 h 318135"/>
              <a:gd name="connsiteX8" fmla="*/ 73343 w 182880"/>
              <a:gd name="connsiteY8" fmla="*/ 57150 h 318135"/>
              <a:gd name="connsiteX9" fmla="*/ 45720 w 182880"/>
              <a:gd name="connsiteY9" fmla="*/ 115253 h 318135"/>
              <a:gd name="connsiteX10" fmla="*/ 56198 w 182880"/>
              <a:gd name="connsiteY10" fmla="*/ 115253 h 318135"/>
              <a:gd name="connsiteX11" fmla="*/ 24765 w 182880"/>
              <a:gd name="connsiteY11" fmla="*/ 181928 h 318135"/>
              <a:gd name="connsiteX12" fmla="*/ 38100 w 182880"/>
              <a:gd name="connsiteY12" fmla="*/ 181928 h 318135"/>
              <a:gd name="connsiteX13" fmla="*/ 0 w 182880"/>
              <a:gd name="connsiteY13" fmla="*/ 259080 h 318135"/>
              <a:gd name="connsiteX14" fmla="*/ 77153 w 182880"/>
              <a:gd name="connsiteY14" fmla="*/ 259080 h 318135"/>
              <a:gd name="connsiteX15" fmla="*/ 77153 w 182880"/>
              <a:gd name="connsiteY15" fmla="*/ 318135 h 318135"/>
              <a:gd name="connsiteX16" fmla="*/ 105728 w 182880"/>
              <a:gd name="connsiteY16" fmla="*/ 318135 h 318135"/>
              <a:gd name="connsiteX17" fmla="*/ 105728 w 182880"/>
              <a:gd name="connsiteY17" fmla="*/ 259080 h 318135"/>
              <a:gd name="connsiteX18" fmla="*/ 182880 w 182880"/>
              <a:gd name="connsiteY18" fmla="*/ 259080 h 3181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182880" h="318135">
                <a:moveTo>
                  <a:pt x="145733" y="181928"/>
                </a:moveTo>
                <a:lnTo>
                  <a:pt x="158115" y="181928"/>
                </a:lnTo>
                <a:lnTo>
                  <a:pt x="126683" y="115253"/>
                </a:lnTo>
                <a:lnTo>
                  <a:pt x="137160" y="115253"/>
                </a:lnTo>
                <a:lnTo>
                  <a:pt x="109538" y="57150"/>
                </a:lnTo>
                <a:lnTo>
                  <a:pt x="120968" y="57150"/>
                </a:lnTo>
                <a:lnTo>
                  <a:pt x="91440" y="0"/>
                </a:lnTo>
                <a:lnTo>
                  <a:pt x="62865" y="57150"/>
                </a:lnTo>
                <a:lnTo>
                  <a:pt x="73343" y="57150"/>
                </a:lnTo>
                <a:lnTo>
                  <a:pt x="45720" y="115253"/>
                </a:lnTo>
                <a:lnTo>
                  <a:pt x="56198" y="115253"/>
                </a:lnTo>
                <a:lnTo>
                  <a:pt x="24765" y="181928"/>
                </a:lnTo>
                <a:lnTo>
                  <a:pt x="38100" y="181928"/>
                </a:lnTo>
                <a:lnTo>
                  <a:pt x="0" y="259080"/>
                </a:lnTo>
                <a:lnTo>
                  <a:pt x="77153" y="259080"/>
                </a:lnTo>
                <a:lnTo>
                  <a:pt x="77153" y="318135"/>
                </a:lnTo>
                <a:lnTo>
                  <a:pt x="105728" y="318135"/>
                </a:lnTo>
                <a:lnTo>
                  <a:pt x="105728" y="259080"/>
                </a:lnTo>
                <a:lnTo>
                  <a:pt x="182880" y="259080"/>
                </a:lnTo>
                <a:close/>
              </a:path>
            </a:pathLst>
          </a:custGeom>
          <a:solidFill>
            <a:schemeClr val="bg1"/>
          </a:solidFill>
          <a:ln w="9525" cap="flat">
            <a:noFill/>
            <a:prstDash val="solid"/>
            <a:miter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endParaRPr lang="zh-CN" altLang="en-US">
              <a:latin typeface="+mj-ea"/>
              <a:ea typeface="+mj-ea"/>
            </a:endParaRPr>
          </a:p>
        </p:txBody>
      </p:sp>
      <p:sp>
        <p:nvSpPr>
          <p:cNvPr id="21" name="任意多边形: 形状 20">
            <a:extLst>
              <a:ext uri="{FF2B5EF4-FFF2-40B4-BE49-F238E27FC236}">
                <a16:creationId xmlns:a16="http://schemas.microsoft.com/office/drawing/2014/main" id="{C484BFEA-51B1-47C2-AFAC-A2427F2ACAD8}"/>
              </a:ext>
            </a:extLst>
          </p:cNvPr>
          <p:cNvSpPr/>
          <p:nvPr userDrawn="1"/>
        </p:nvSpPr>
        <p:spPr>
          <a:xfrm>
            <a:off x="10021507" y="5928183"/>
            <a:ext cx="362902" cy="633412"/>
          </a:xfrm>
          <a:custGeom>
            <a:avLst/>
            <a:gdLst>
              <a:gd name="connsiteX0" fmla="*/ 290513 w 362902"/>
              <a:gd name="connsiteY0" fmla="*/ 362902 h 633412"/>
              <a:gd name="connsiteX1" fmla="*/ 313373 w 362902"/>
              <a:gd name="connsiteY1" fmla="*/ 362902 h 633412"/>
              <a:gd name="connsiteX2" fmla="*/ 251460 w 362902"/>
              <a:gd name="connsiteY2" fmla="*/ 229552 h 633412"/>
              <a:gd name="connsiteX3" fmla="*/ 272415 w 362902"/>
              <a:gd name="connsiteY3" fmla="*/ 229552 h 633412"/>
              <a:gd name="connsiteX4" fmla="*/ 218123 w 362902"/>
              <a:gd name="connsiteY4" fmla="*/ 115252 h 633412"/>
              <a:gd name="connsiteX5" fmla="*/ 240030 w 362902"/>
              <a:gd name="connsiteY5" fmla="*/ 115252 h 633412"/>
              <a:gd name="connsiteX6" fmla="*/ 181927 w 362902"/>
              <a:gd name="connsiteY6" fmla="*/ 0 h 633412"/>
              <a:gd name="connsiteX7" fmla="*/ 123825 w 362902"/>
              <a:gd name="connsiteY7" fmla="*/ 115252 h 633412"/>
              <a:gd name="connsiteX8" fmla="*/ 145732 w 362902"/>
              <a:gd name="connsiteY8" fmla="*/ 115252 h 633412"/>
              <a:gd name="connsiteX9" fmla="*/ 91440 w 362902"/>
              <a:gd name="connsiteY9" fmla="*/ 229552 h 633412"/>
              <a:gd name="connsiteX10" fmla="*/ 112395 w 362902"/>
              <a:gd name="connsiteY10" fmla="*/ 229552 h 633412"/>
              <a:gd name="connsiteX11" fmla="*/ 49530 w 362902"/>
              <a:gd name="connsiteY11" fmla="*/ 362902 h 633412"/>
              <a:gd name="connsiteX12" fmla="*/ 76200 w 362902"/>
              <a:gd name="connsiteY12" fmla="*/ 362902 h 633412"/>
              <a:gd name="connsiteX13" fmla="*/ 0 w 362902"/>
              <a:gd name="connsiteY13" fmla="*/ 515302 h 633412"/>
              <a:gd name="connsiteX14" fmla="*/ 152400 w 362902"/>
              <a:gd name="connsiteY14" fmla="*/ 515302 h 633412"/>
              <a:gd name="connsiteX15" fmla="*/ 152400 w 362902"/>
              <a:gd name="connsiteY15" fmla="*/ 633413 h 633412"/>
              <a:gd name="connsiteX16" fmla="*/ 209550 w 362902"/>
              <a:gd name="connsiteY16" fmla="*/ 633413 h 633412"/>
              <a:gd name="connsiteX17" fmla="*/ 209550 w 362902"/>
              <a:gd name="connsiteY17" fmla="*/ 515302 h 633412"/>
              <a:gd name="connsiteX18" fmla="*/ 362902 w 362902"/>
              <a:gd name="connsiteY18" fmla="*/ 515302 h 6334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362902" h="633412">
                <a:moveTo>
                  <a:pt x="290513" y="362902"/>
                </a:moveTo>
                <a:lnTo>
                  <a:pt x="313373" y="362902"/>
                </a:lnTo>
                <a:lnTo>
                  <a:pt x="251460" y="229552"/>
                </a:lnTo>
                <a:lnTo>
                  <a:pt x="272415" y="229552"/>
                </a:lnTo>
                <a:lnTo>
                  <a:pt x="218123" y="115252"/>
                </a:lnTo>
                <a:lnTo>
                  <a:pt x="240030" y="115252"/>
                </a:lnTo>
                <a:lnTo>
                  <a:pt x="181927" y="0"/>
                </a:lnTo>
                <a:lnTo>
                  <a:pt x="123825" y="115252"/>
                </a:lnTo>
                <a:lnTo>
                  <a:pt x="145732" y="115252"/>
                </a:lnTo>
                <a:lnTo>
                  <a:pt x="91440" y="229552"/>
                </a:lnTo>
                <a:lnTo>
                  <a:pt x="112395" y="229552"/>
                </a:lnTo>
                <a:lnTo>
                  <a:pt x="49530" y="362902"/>
                </a:lnTo>
                <a:lnTo>
                  <a:pt x="76200" y="362902"/>
                </a:lnTo>
                <a:lnTo>
                  <a:pt x="0" y="515302"/>
                </a:lnTo>
                <a:lnTo>
                  <a:pt x="152400" y="515302"/>
                </a:lnTo>
                <a:lnTo>
                  <a:pt x="152400" y="633413"/>
                </a:lnTo>
                <a:lnTo>
                  <a:pt x="209550" y="633413"/>
                </a:lnTo>
                <a:lnTo>
                  <a:pt x="209550" y="515302"/>
                </a:lnTo>
                <a:lnTo>
                  <a:pt x="362902" y="515302"/>
                </a:lnTo>
                <a:close/>
              </a:path>
            </a:pathLst>
          </a:custGeom>
          <a:solidFill>
            <a:schemeClr val="bg1"/>
          </a:solidFill>
          <a:ln w="9525" cap="flat">
            <a:noFill/>
            <a:prstDash val="solid"/>
            <a:miter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endParaRPr lang="zh-CN" altLang="en-US">
              <a:latin typeface="+mj-ea"/>
              <a:ea typeface="+mj-ea"/>
            </a:endParaRPr>
          </a:p>
        </p:txBody>
      </p:sp>
      <p:grpSp>
        <p:nvGrpSpPr>
          <p:cNvPr id="22" name="组合 21">
            <a:extLst>
              <a:ext uri="{FF2B5EF4-FFF2-40B4-BE49-F238E27FC236}">
                <a16:creationId xmlns:a16="http://schemas.microsoft.com/office/drawing/2014/main" id="{2379B89D-8454-404D-8E8A-EE9B07AAF487}"/>
              </a:ext>
            </a:extLst>
          </p:cNvPr>
          <p:cNvGrpSpPr/>
          <p:nvPr userDrawn="1"/>
        </p:nvGrpSpPr>
        <p:grpSpPr>
          <a:xfrm>
            <a:off x="8673076" y="5427228"/>
            <a:ext cx="767860" cy="1159816"/>
            <a:chOff x="8740346" y="6021185"/>
            <a:chExt cx="557497" cy="842073"/>
          </a:xfrm>
        </p:grpSpPr>
        <p:sp>
          <p:nvSpPr>
            <p:cNvPr id="23" name="任意多边形: 形状 22">
              <a:extLst>
                <a:ext uri="{FF2B5EF4-FFF2-40B4-BE49-F238E27FC236}">
                  <a16:creationId xmlns:a16="http://schemas.microsoft.com/office/drawing/2014/main" id="{2C0C9B37-3D3E-481D-B941-3CE82F339D7F}"/>
                </a:ext>
              </a:extLst>
            </p:cNvPr>
            <p:cNvSpPr/>
            <p:nvPr/>
          </p:nvSpPr>
          <p:spPr>
            <a:xfrm>
              <a:off x="8972855" y="6256595"/>
              <a:ext cx="97322" cy="97322"/>
            </a:xfrm>
            <a:custGeom>
              <a:avLst/>
              <a:gdLst>
                <a:gd name="connsiteX0" fmla="*/ 149920 w 149919"/>
                <a:gd name="connsiteY0" fmla="*/ 74960 h 149919"/>
                <a:gd name="connsiteX1" fmla="*/ 74960 w 149919"/>
                <a:gd name="connsiteY1" fmla="*/ 149920 h 149919"/>
                <a:gd name="connsiteX2" fmla="*/ 0 w 149919"/>
                <a:gd name="connsiteY2" fmla="*/ 74960 h 149919"/>
                <a:gd name="connsiteX3" fmla="*/ 74960 w 149919"/>
                <a:gd name="connsiteY3" fmla="*/ 0 h 149919"/>
                <a:gd name="connsiteX4" fmla="*/ 149920 w 149919"/>
                <a:gd name="connsiteY4" fmla="*/ 74960 h 149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9919" h="149919">
                  <a:moveTo>
                    <a:pt x="149920" y="74960"/>
                  </a:moveTo>
                  <a:cubicBezTo>
                    <a:pt x="149920" y="116359"/>
                    <a:pt x="116359" y="149920"/>
                    <a:pt x="74960" y="149920"/>
                  </a:cubicBezTo>
                  <a:cubicBezTo>
                    <a:pt x="33561" y="149920"/>
                    <a:pt x="0" y="116359"/>
                    <a:pt x="0" y="74960"/>
                  </a:cubicBezTo>
                  <a:cubicBezTo>
                    <a:pt x="0" y="33561"/>
                    <a:pt x="33561" y="0"/>
                    <a:pt x="74960" y="0"/>
                  </a:cubicBezTo>
                  <a:cubicBezTo>
                    <a:pt x="116359" y="0"/>
                    <a:pt x="149920" y="33561"/>
                    <a:pt x="149920" y="74960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747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+mj-ea"/>
                <a:ea typeface="+mj-ea"/>
              </a:endParaRPr>
            </a:p>
          </p:txBody>
        </p:sp>
        <p:sp>
          <p:nvSpPr>
            <p:cNvPr id="24" name="任意多边形: 形状 23">
              <a:extLst>
                <a:ext uri="{FF2B5EF4-FFF2-40B4-BE49-F238E27FC236}">
                  <a16:creationId xmlns:a16="http://schemas.microsoft.com/office/drawing/2014/main" id="{28EF5769-3C2F-464F-9516-A5376215351D}"/>
                </a:ext>
              </a:extLst>
            </p:cNvPr>
            <p:cNvSpPr/>
            <p:nvPr/>
          </p:nvSpPr>
          <p:spPr>
            <a:xfrm>
              <a:off x="8870357" y="6213274"/>
              <a:ext cx="293258" cy="649984"/>
            </a:xfrm>
            <a:custGeom>
              <a:avLst/>
              <a:gdLst>
                <a:gd name="connsiteX0" fmla="*/ 524719 w 1004462"/>
                <a:gd name="connsiteY0" fmla="*/ 1221845 h 2226308"/>
                <a:gd name="connsiteX1" fmla="*/ 524719 w 1004462"/>
                <a:gd name="connsiteY1" fmla="*/ 1401749 h 2226308"/>
                <a:gd name="connsiteX2" fmla="*/ 704623 w 1004462"/>
                <a:gd name="connsiteY2" fmla="*/ 1401749 h 2226308"/>
                <a:gd name="connsiteX3" fmla="*/ 704623 w 1004462"/>
                <a:gd name="connsiteY3" fmla="*/ 1221845 h 2226308"/>
                <a:gd name="connsiteX4" fmla="*/ 292343 w 1004462"/>
                <a:gd name="connsiteY4" fmla="*/ 1221845 h 2226308"/>
                <a:gd name="connsiteX5" fmla="*/ 292343 w 1004462"/>
                <a:gd name="connsiteY5" fmla="*/ 1401749 h 2226308"/>
                <a:gd name="connsiteX6" fmla="*/ 472247 w 1004462"/>
                <a:gd name="connsiteY6" fmla="*/ 1401749 h 2226308"/>
                <a:gd name="connsiteX7" fmla="*/ 472247 w 1004462"/>
                <a:gd name="connsiteY7" fmla="*/ 1221845 h 2226308"/>
                <a:gd name="connsiteX8" fmla="*/ 524719 w 1004462"/>
                <a:gd name="connsiteY8" fmla="*/ 989470 h 2226308"/>
                <a:gd name="connsiteX9" fmla="*/ 524719 w 1004462"/>
                <a:gd name="connsiteY9" fmla="*/ 1169374 h 2226308"/>
                <a:gd name="connsiteX10" fmla="*/ 704623 w 1004462"/>
                <a:gd name="connsiteY10" fmla="*/ 1169374 h 2226308"/>
                <a:gd name="connsiteX11" fmla="*/ 704623 w 1004462"/>
                <a:gd name="connsiteY11" fmla="*/ 989470 h 2226308"/>
                <a:gd name="connsiteX12" fmla="*/ 292343 w 1004462"/>
                <a:gd name="connsiteY12" fmla="*/ 989470 h 2226308"/>
                <a:gd name="connsiteX13" fmla="*/ 292343 w 1004462"/>
                <a:gd name="connsiteY13" fmla="*/ 1169374 h 2226308"/>
                <a:gd name="connsiteX14" fmla="*/ 472247 w 1004462"/>
                <a:gd name="connsiteY14" fmla="*/ 1169374 h 2226308"/>
                <a:gd name="connsiteX15" fmla="*/ 472247 w 1004462"/>
                <a:gd name="connsiteY15" fmla="*/ 989470 h 2226308"/>
                <a:gd name="connsiteX16" fmla="*/ 495308 w 1004462"/>
                <a:gd name="connsiteY16" fmla="*/ 234977 h 2226308"/>
                <a:gd name="connsiteX17" fmla="*/ 570268 w 1004462"/>
                <a:gd name="connsiteY17" fmla="*/ 309937 h 2226308"/>
                <a:gd name="connsiteX18" fmla="*/ 495308 w 1004462"/>
                <a:gd name="connsiteY18" fmla="*/ 384897 h 2226308"/>
                <a:gd name="connsiteX19" fmla="*/ 420348 w 1004462"/>
                <a:gd name="connsiteY19" fmla="*/ 309937 h 2226308"/>
                <a:gd name="connsiteX20" fmla="*/ 495308 w 1004462"/>
                <a:gd name="connsiteY20" fmla="*/ 234977 h 2226308"/>
                <a:gd name="connsiteX21" fmla="*/ 494735 w 1004462"/>
                <a:gd name="connsiteY21" fmla="*/ 164912 h 2226308"/>
                <a:gd name="connsiteX22" fmla="*/ 352311 w 1004462"/>
                <a:gd name="connsiteY22" fmla="*/ 307335 h 2226308"/>
                <a:gd name="connsiteX23" fmla="*/ 494735 w 1004462"/>
                <a:gd name="connsiteY23" fmla="*/ 449759 h 2226308"/>
                <a:gd name="connsiteX24" fmla="*/ 637159 w 1004462"/>
                <a:gd name="connsiteY24" fmla="*/ 307335 h 2226308"/>
                <a:gd name="connsiteX25" fmla="*/ 494735 w 1004462"/>
                <a:gd name="connsiteY25" fmla="*/ 164912 h 2226308"/>
                <a:gd name="connsiteX26" fmla="*/ 494735 w 1004462"/>
                <a:gd name="connsiteY26" fmla="*/ 0 h 2226308"/>
                <a:gd name="connsiteX27" fmla="*/ 734607 w 1004462"/>
                <a:gd name="connsiteY27" fmla="*/ 299839 h 2226308"/>
                <a:gd name="connsiteX28" fmla="*/ 966982 w 1004462"/>
                <a:gd name="connsiteY28" fmla="*/ 607175 h 2226308"/>
                <a:gd name="connsiteX29" fmla="*/ 839804 w 1004462"/>
                <a:gd name="connsiteY29" fmla="*/ 607175 h 2226308"/>
                <a:gd name="connsiteX30" fmla="*/ 1004462 w 1004462"/>
                <a:gd name="connsiteY30" fmla="*/ 2226308 h 2226308"/>
                <a:gd name="connsiteX31" fmla="*/ 0 w 1004462"/>
                <a:gd name="connsiteY31" fmla="*/ 2226308 h 2226308"/>
                <a:gd name="connsiteX32" fmla="*/ 86204 w 1004462"/>
                <a:gd name="connsiteY32" fmla="*/ 1344593 h 2226308"/>
                <a:gd name="connsiteX33" fmla="*/ 157843 w 1004462"/>
                <a:gd name="connsiteY33" fmla="*/ 607175 h 2226308"/>
                <a:gd name="connsiteX34" fmla="*/ 22488 w 1004462"/>
                <a:gd name="connsiteY34" fmla="*/ 607175 h 2226308"/>
                <a:gd name="connsiteX35" fmla="*/ 262360 w 1004462"/>
                <a:gd name="connsiteY35" fmla="*/ 299839 h 2226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004462" h="2226308">
                  <a:moveTo>
                    <a:pt x="524719" y="1221845"/>
                  </a:moveTo>
                  <a:lnTo>
                    <a:pt x="524719" y="1401749"/>
                  </a:lnTo>
                  <a:lnTo>
                    <a:pt x="704623" y="1401749"/>
                  </a:lnTo>
                  <a:lnTo>
                    <a:pt x="704623" y="1221845"/>
                  </a:lnTo>
                  <a:close/>
                  <a:moveTo>
                    <a:pt x="292343" y="1221845"/>
                  </a:moveTo>
                  <a:lnTo>
                    <a:pt x="292343" y="1401749"/>
                  </a:lnTo>
                  <a:lnTo>
                    <a:pt x="472247" y="1401749"/>
                  </a:lnTo>
                  <a:lnTo>
                    <a:pt x="472247" y="1221845"/>
                  </a:lnTo>
                  <a:close/>
                  <a:moveTo>
                    <a:pt x="524719" y="989470"/>
                  </a:moveTo>
                  <a:lnTo>
                    <a:pt x="524719" y="1169374"/>
                  </a:lnTo>
                  <a:lnTo>
                    <a:pt x="704623" y="1169374"/>
                  </a:lnTo>
                  <a:lnTo>
                    <a:pt x="704623" y="989470"/>
                  </a:lnTo>
                  <a:close/>
                  <a:moveTo>
                    <a:pt x="292343" y="989470"/>
                  </a:moveTo>
                  <a:lnTo>
                    <a:pt x="292343" y="1169374"/>
                  </a:lnTo>
                  <a:lnTo>
                    <a:pt x="472247" y="1169374"/>
                  </a:lnTo>
                  <a:lnTo>
                    <a:pt x="472247" y="989470"/>
                  </a:lnTo>
                  <a:close/>
                  <a:moveTo>
                    <a:pt x="495308" y="234977"/>
                  </a:moveTo>
                  <a:cubicBezTo>
                    <a:pt x="536707" y="234977"/>
                    <a:pt x="570268" y="268538"/>
                    <a:pt x="570268" y="309937"/>
                  </a:cubicBezTo>
                  <a:cubicBezTo>
                    <a:pt x="570268" y="351336"/>
                    <a:pt x="536707" y="384897"/>
                    <a:pt x="495308" y="384897"/>
                  </a:cubicBezTo>
                  <a:cubicBezTo>
                    <a:pt x="453909" y="384897"/>
                    <a:pt x="420348" y="351336"/>
                    <a:pt x="420348" y="309937"/>
                  </a:cubicBezTo>
                  <a:cubicBezTo>
                    <a:pt x="420348" y="268538"/>
                    <a:pt x="453909" y="234977"/>
                    <a:pt x="495308" y="234977"/>
                  </a:cubicBezTo>
                  <a:close/>
                  <a:moveTo>
                    <a:pt x="494735" y="164912"/>
                  </a:moveTo>
                  <a:cubicBezTo>
                    <a:pt x="419775" y="164912"/>
                    <a:pt x="352311" y="224880"/>
                    <a:pt x="352311" y="307335"/>
                  </a:cubicBezTo>
                  <a:cubicBezTo>
                    <a:pt x="352311" y="382295"/>
                    <a:pt x="412279" y="449759"/>
                    <a:pt x="494735" y="449759"/>
                  </a:cubicBezTo>
                  <a:cubicBezTo>
                    <a:pt x="577191" y="449759"/>
                    <a:pt x="644655" y="389791"/>
                    <a:pt x="637159" y="307335"/>
                  </a:cubicBezTo>
                  <a:cubicBezTo>
                    <a:pt x="637159" y="232376"/>
                    <a:pt x="577191" y="164912"/>
                    <a:pt x="494735" y="164912"/>
                  </a:cubicBezTo>
                  <a:close/>
                  <a:moveTo>
                    <a:pt x="494735" y="0"/>
                  </a:moveTo>
                  <a:lnTo>
                    <a:pt x="734607" y="299839"/>
                  </a:lnTo>
                  <a:lnTo>
                    <a:pt x="966982" y="607175"/>
                  </a:lnTo>
                  <a:lnTo>
                    <a:pt x="839804" y="607175"/>
                  </a:lnTo>
                  <a:lnTo>
                    <a:pt x="1004462" y="2226308"/>
                  </a:lnTo>
                  <a:cubicBezTo>
                    <a:pt x="667143" y="2226308"/>
                    <a:pt x="337319" y="2226308"/>
                    <a:pt x="0" y="2226308"/>
                  </a:cubicBezTo>
                  <a:cubicBezTo>
                    <a:pt x="29984" y="1933965"/>
                    <a:pt x="58094" y="1639747"/>
                    <a:pt x="86204" y="1344593"/>
                  </a:cubicBezTo>
                  <a:lnTo>
                    <a:pt x="157843" y="607175"/>
                  </a:lnTo>
                  <a:lnTo>
                    <a:pt x="22488" y="607175"/>
                  </a:lnTo>
                  <a:lnTo>
                    <a:pt x="262360" y="299839"/>
                  </a:lnTo>
                  <a:close/>
                </a:path>
              </a:pathLst>
            </a:custGeom>
            <a:solidFill>
              <a:srgbClr val="FFFFFF"/>
            </a:solidFill>
            <a:ln w="74771" cap="flat">
              <a:noFill/>
              <a:prstDash val="solid"/>
              <a:miter/>
            </a:ln>
            <a:effectLst>
              <a:outerShdw blurRad="12700" dist="12700" dir="5400000" algn="t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endParaRPr lang="zh-CN" altLang="en-US">
                <a:latin typeface="+mj-ea"/>
                <a:ea typeface="+mj-ea"/>
              </a:endParaRPr>
            </a:p>
          </p:txBody>
        </p:sp>
        <p:sp>
          <p:nvSpPr>
            <p:cNvPr id="25" name="任意多边形: 形状 24">
              <a:extLst>
                <a:ext uri="{FF2B5EF4-FFF2-40B4-BE49-F238E27FC236}">
                  <a16:creationId xmlns:a16="http://schemas.microsoft.com/office/drawing/2014/main" id="{522C4AB3-6B73-4319-AF3D-5AF382F7C4B9}"/>
                </a:ext>
              </a:extLst>
            </p:cNvPr>
            <p:cNvSpPr/>
            <p:nvPr/>
          </p:nvSpPr>
          <p:spPr>
            <a:xfrm>
              <a:off x="8740346" y="6021185"/>
              <a:ext cx="557497" cy="560401"/>
            </a:xfrm>
            <a:custGeom>
              <a:avLst/>
              <a:gdLst>
                <a:gd name="connsiteX0" fmla="*/ 1146885 w 1439229"/>
                <a:gd name="connsiteY0" fmla="*/ 1311797 h 1446725"/>
                <a:gd name="connsiteX1" fmla="*/ 1094413 w 1439229"/>
                <a:gd name="connsiteY1" fmla="*/ 1364269 h 1446725"/>
                <a:gd name="connsiteX2" fmla="*/ 1146885 w 1439229"/>
                <a:gd name="connsiteY2" fmla="*/ 1416741 h 1446725"/>
                <a:gd name="connsiteX3" fmla="*/ 1199357 w 1439229"/>
                <a:gd name="connsiteY3" fmla="*/ 1364269 h 1446725"/>
                <a:gd name="connsiteX4" fmla="*/ 1206853 w 1439229"/>
                <a:gd name="connsiteY4" fmla="*/ 1251829 h 1446725"/>
                <a:gd name="connsiteX5" fmla="*/ 1154381 w 1439229"/>
                <a:gd name="connsiteY5" fmla="*/ 1304301 h 1446725"/>
                <a:gd name="connsiteX6" fmla="*/ 1206853 w 1439229"/>
                <a:gd name="connsiteY6" fmla="*/ 1349277 h 1446725"/>
                <a:gd name="connsiteX7" fmla="*/ 1259325 w 1439229"/>
                <a:gd name="connsiteY7" fmla="*/ 1304301 h 1446725"/>
                <a:gd name="connsiteX8" fmla="*/ 1086917 w 1439229"/>
                <a:gd name="connsiteY8" fmla="*/ 1251829 h 1446725"/>
                <a:gd name="connsiteX9" fmla="*/ 1034445 w 1439229"/>
                <a:gd name="connsiteY9" fmla="*/ 1304301 h 1446725"/>
                <a:gd name="connsiteX10" fmla="*/ 1086917 w 1439229"/>
                <a:gd name="connsiteY10" fmla="*/ 1349277 h 1446725"/>
                <a:gd name="connsiteX11" fmla="*/ 1139389 w 1439229"/>
                <a:gd name="connsiteY11" fmla="*/ 1304301 h 1446725"/>
                <a:gd name="connsiteX12" fmla="*/ 1146885 w 1439229"/>
                <a:gd name="connsiteY12" fmla="*/ 1191861 h 1446725"/>
                <a:gd name="connsiteX13" fmla="*/ 1094413 w 1439229"/>
                <a:gd name="connsiteY13" fmla="*/ 1244333 h 1446725"/>
                <a:gd name="connsiteX14" fmla="*/ 1146885 w 1439229"/>
                <a:gd name="connsiteY14" fmla="*/ 1296805 h 1446725"/>
                <a:gd name="connsiteX15" fmla="*/ 1199357 w 1439229"/>
                <a:gd name="connsiteY15" fmla="*/ 1244333 h 1446725"/>
                <a:gd name="connsiteX16" fmla="*/ 1026949 w 1439229"/>
                <a:gd name="connsiteY16" fmla="*/ 1191861 h 1446725"/>
                <a:gd name="connsiteX17" fmla="*/ 974477 w 1439229"/>
                <a:gd name="connsiteY17" fmla="*/ 1244333 h 1446725"/>
                <a:gd name="connsiteX18" fmla="*/ 1026949 w 1439229"/>
                <a:gd name="connsiteY18" fmla="*/ 1296805 h 1446725"/>
                <a:gd name="connsiteX19" fmla="*/ 1079421 w 1439229"/>
                <a:gd name="connsiteY19" fmla="*/ 1244333 h 1446725"/>
                <a:gd name="connsiteX20" fmla="*/ 134928 w 1439229"/>
                <a:gd name="connsiteY20" fmla="*/ 1169373 h 1446725"/>
                <a:gd name="connsiteX21" fmla="*/ 82456 w 1439229"/>
                <a:gd name="connsiteY21" fmla="*/ 1221845 h 1446725"/>
                <a:gd name="connsiteX22" fmla="*/ 134928 w 1439229"/>
                <a:gd name="connsiteY22" fmla="*/ 1274317 h 1446725"/>
                <a:gd name="connsiteX23" fmla="*/ 187400 w 1439229"/>
                <a:gd name="connsiteY23" fmla="*/ 1221845 h 1446725"/>
                <a:gd name="connsiteX24" fmla="*/ 1086917 w 1439229"/>
                <a:gd name="connsiteY24" fmla="*/ 1124397 h 1446725"/>
                <a:gd name="connsiteX25" fmla="*/ 1034445 w 1439229"/>
                <a:gd name="connsiteY25" fmla="*/ 1176869 h 1446725"/>
                <a:gd name="connsiteX26" fmla="*/ 1086917 w 1439229"/>
                <a:gd name="connsiteY26" fmla="*/ 1229341 h 1446725"/>
                <a:gd name="connsiteX27" fmla="*/ 1139389 w 1439229"/>
                <a:gd name="connsiteY27" fmla="*/ 1176869 h 1446725"/>
                <a:gd name="connsiteX28" fmla="*/ 966981 w 1439229"/>
                <a:gd name="connsiteY28" fmla="*/ 1124397 h 1446725"/>
                <a:gd name="connsiteX29" fmla="*/ 914509 w 1439229"/>
                <a:gd name="connsiteY29" fmla="*/ 1176869 h 1446725"/>
                <a:gd name="connsiteX30" fmla="*/ 966981 w 1439229"/>
                <a:gd name="connsiteY30" fmla="*/ 1229341 h 1446725"/>
                <a:gd name="connsiteX31" fmla="*/ 1019453 w 1439229"/>
                <a:gd name="connsiteY31" fmla="*/ 1176869 h 1446725"/>
                <a:gd name="connsiteX32" fmla="*/ 194896 w 1439229"/>
                <a:gd name="connsiteY32" fmla="*/ 1101909 h 1446725"/>
                <a:gd name="connsiteX33" fmla="*/ 149920 w 1439229"/>
                <a:gd name="connsiteY33" fmla="*/ 1154381 h 1446725"/>
                <a:gd name="connsiteX34" fmla="*/ 194896 w 1439229"/>
                <a:gd name="connsiteY34" fmla="*/ 1206853 h 1446725"/>
                <a:gd name="connsiteX35" fmla="*/ 247368 w 1439229"/>
                <a:gd name="connsiteY35" fmla="*/ 1154381 h 1446725"/>
                <a:gd name="connsiteX36" fmla="*/ 74960 w 1439229"/>
                <a:gd name="connsiteY36" fmla="*/ 1101909 h 1446725"/>
                <a:gd name="connsiteX37" fmla="*/ 22488 w 1439229"/>
                <a:gd name="connsiteY37" fmla="*/ 1154381 h 1446725"/>
                <a:gd name="connsiteX38" fmla="*/ 74960 w 1439229"/>
                <a:gd name="connsiteY38" fmla="*/ 1206853 h 1446725"/>
                <a:gd name="connsiteX39" fmla="*/ 127432 w 1439229"/>
                <a:gd name="connsiteY39" fmla="*/ 1154381 h 1446725"/>
                <a:gd name="connsiteX40" fmla="*/ 1026949 w 1439229"/>
                <a:gd name="connsiteY40" fmla="*/ 1064429 h 1446725"/>
                <a:gd name="connsiteX41" fmla="*/ 974477 w 1439229"/>
                <a:gd name="connsiteY41" fmla="*/ 1116901 h 1446725"/>
                <a:gd name="connsiteX42" fmla="*/ 1026949 w 1439229"/>
                <a:gd name="connsiteY42" fmla="*/ 1169373 h 1446725"/>
                <a:gd name="connsiteX43" fmla="*/ 1079421 w 1439229"/>
                <a:gd name="connsiteY43" fmla="*/ 1116901 h 1446725"/>
                <a:gd name="connsiteX44" fmla="*/ 899517 w 1439229"/>
                <a:gd name="connsiteY44" fmla="*/ 1064429 h 1446725"/>
                <a:gd name="connsiteX45" fmla="*/ 847046 w 1439229"/>
                <a:gd name="connsiteY45" fmla="*/ 1116901 h 1446725"/>
                <a:gd name="connsiteX46" fmla="*/ 899517 w 1439229"/>
                <a:gd name="connsiteY46" fmla="*/ 1169373 h 1446725"/>
                <a:gd name="connsiteX47" fmla="*/ 951989 w 1439229"/>
                <a:gd name="connsiteY47" fmla="*/ 1116901 h 1446725"/>
                <a:gd name="connsiteX48" fmla="*/ 254864 w 1439229"/>
                <a:gd name="connsiteY48" fmla="*/ 1041941 h 1446725"/>
                <a:gd name="connsiteX49" fmla="*/ 202392 w 1439229"/>
                <a:gd name="connsiteY49" fmla="*/ 1094413 h 1446725"/>
                <a:gd name="connsiteX50" fmla="*/ 254864 w 1439229"/>
                <a:gd name="connsiteY50" fmla="*/ 1146885 h 1446725"/>
                <a:gd name="connsiteX51" fmla="*/ 307335 w 1439229"/>
                <a:gd name="connsiteY51" fmla="*/ 1094413 h 1446725"/>
                <a:gd name="connsiteX52" fmla="*/ 134928 w 1439229"/>
                <a:gd name="connsiteY52" fmla="*/ 1041941 h 1446725"/>
                <a:gd name="connsiteX53" fmla="*/ 82456 w 1439229"/>
                <a:gd name="connsiteY53" fmla="*/ 1094413 h 1446725"/>
                <a:gd name="connsiteX54" fmla="*/ 134928 w 1439229"/>
                <a:gd name="connsiteY54" fmla="*/ 1146885 h 1446725"/>
                <a:gd name="connsiteX55" fmla="*/ 187400 w 1439229"/>
                <a:gd name="connsiteY55" fmla="*/ 1094413 h 1446725"/>
                <a:gd name="connsiteX56" fmla="*/ 966981 w 1439229"/>
                <a:gd name="connsiteY56" fmla="*/ 1004462 h 1446725"/>
                <a:gd name="connsiteX57" fmla="*/ 914509 w 1439229"/>
                <a:gd name="connsiteY57" fmla="*/ 1056934 h 1446725"/>
                <a:gd name="connsiteX58" fmla="*/ 966981 w 1439229"/>
                <a:gd name="connsiteY58" fmla="*/ 1109405 h 1446725"/>
                <a:gd name="connsiteX59" fmla="*/ 1019453 w 1439229"/>
                <a:gd name="connsiteY59" fmla="*/ 1056934 h 1446725"/>
                <a:gd name="connsiteX60" fmla="*/ 839550 w 1439229"/>
                <a:gd name="connsiteY60" fmla="*/ 1004462 h 1446725"/>
                <a:gd name="connsiteX61" fmla="*/ 787078 w 1439229"/>
                <a:gd name="connsiteY61" fmla="*/ 1056934 h 1446725"/>
                <a:gd name="connsiteX62" fmla="*/ 839550 w 1439229"/>
                <a:gd name="connsiteY62" fmla="*/ 1109405 h 1446725"/>
                <a:gd name="connsiteX63" fmla="*/ 892021 w 1439229"/>
                <a:gd name="connsiteY63" fmla="*/ 1056934 h 1446725"/>
                <a:gd name="connsiteX64" fmla="*/ 322327 w 1439229"/>
                <a:gd name="connsiteY64" fmla="*/ 981973 h 1446725"/>
                <a:gd name="connsiteX65" fmla="*/ 269855 w 1439229"/>
                <a:gd name="connsiteY65" fmla="*/ 1034445 h 1446725"/>
                <a:gd name="connsiteX66" fmla="*/ 322327 w 1439229"/>
                <a:gd name="connsiteY66" fmla="*/ 1086917 h 1446725"/>
                <a:gd name="connsiteX67" fmla="*/ 374799 w 1439229"/>
                <a:gd name="connsiteY67" fmla="*/ 1034445 h 1446725"/>
                <a:gd name="connsiteX68" fmla="*/ 194896 w 1439229"/>
                <a:gd name="connsiteY68" fmla="*/ 981973 h 1446725"/>
                <a:gd name="connsiteX69" fmla="*/ 149920 w 1439229"/>
                <a:gd name="connsiteY69" fmla="*/ 1034445 h 1446725"/>
                <a:gd name="connsiteX70" fmla="*/ 194896 w 1439229"/>
                <a:gd name="connsiteY70" fmla="*/ 1086917 h 1446725"/>
                <a:gd name="connsiteX71" fmla="*/ 247368 w 1439229"/>
                <a:gd name="connsiteY71" fmla="*/ 1034445 h 1446725"/>
                <a:gd name="connsiteX72" fmla="*/ 899517 w 1439229"/>
                <a:gd name="connsiteY72" fmla="*/ 944494 h 1446725"/>
                <a:gd name="connsiteX73" fmla="*/ 847046 w 1439229"/>
                <a:gd name="connsiteY73" fmla="*/ 996966 h 1446725"/>
                <a:gd name="connsiteX74" fmla="*/ 899517 w 1439229"/>
                <a:gd name="connsiteY74" fmla="*/ 1041941 h 1446725"/>
                <a:gd name="connsiteX75" fmla="*/ 951989 w 1439229"/>
                <a:gd name="connsiteY75" fmla="*/ 996966 h 1446725"/>
                <a:gd name="connsiteX76" fmla="*/ 779582 w 1439229"/>
                <a:gd name="connsiteY76" fmla="*/ 944494 h 1446725"/>
                <a:gd name="connsiteX77" fmla="*/ 727110 w 1439229"/>
                <a:gd name="connsiteY77" fmla="*/ 996966 h 1446725"/>
                <a:gd name="connsiteX78" fmla="*/ 779582 w 1439229"/>
                <a:gd name="connsiteY78" fmla="*/ 1049437 h 1446725"/>
                <a:gd name="connsiteX79" fmla="*/ 832054 w 1439229"/>
                <a:gd name="connsiteY79" fmla="*/ 996966 h 1446725"/>
                <a:gd name="connsiteX80" fmla="*/ 382295 w 1439229"/>
                <a:gd name="connsiteY80" fmla="*/ 922006 h 1446725"/>
                <a:gd name="connsiteX81" fmla="*/ 329823 w 1439229"/>
                <a:gd name="connsiteY81" fmla="*/ 974477 h 1446725"/>
                <a:gd name="connsiteX82" fmla="*/ 382295 w 1439229"/>
                <a:gd name="connsiteY82" fmla="*/ 1026949 h 1446725"/>
                <a:gd name="connsiteX83" fmla="*/ 434767 w 1439229"/>
                <a:gd name="connsiteY83" fmla="*/ 974477 h 1446725"/>
                <a:gd name="connsiteX84" fmla="*/ 254864 w 1439229"/>
                <a:gd name="connsiteY84" fmla="*/ 922006 h 1446725"/>
                <a:gd name="connsiteX85" fmla="*/ 202392 w 1439229"/>
                <a:gd name="connsiteY85" fmla="*/ 974477 h 1446725"/>
                <a:gd name="connsiteX86" fmla="*/ 254864 w 1439229"/>
                <a:gd name="connsiteY86" fmla="*/ 1026949 h 1446725"/>
                <a:gd name="connsiteX87" fmla="*/ 307335 w 1439229"/>
                <a:gd name="connsiteY87" fmla="*/ 974477 h 1446725"/>
                <a:gd name="connsiteX88" fmla="*/ 839550 w 1439229"/>
                <a:gd name="connsiteY88" fmla="*/ 884526 h 1446725"/>
                <a:gd name="connsiteX89" fmla="*/ 787078 w 1439229"/>
                <a:gd name="connsiteY89" fmla="*/ 936998 h 1446725"/>
                <a:gd name="connsiteX90" fmla="*/ 839550 w 1439229"/>
                <a:gd name="connsiteY90" fmla="*/ 989470 h 1446725"/>
                <a:gd name="connsiteX91" fmla="*/ 892021 w 1439229"/>
                <a:gd name="connsiteY91" fmla="*/ 936998 h 1446725"/>
                <a:gd name="connsiteX92" fmla="*/ 719614 w 1439229"/>
                <a:gd name="connsiteY92" fmla="*/ 884526 h 1446725"/>
                <a:gd name="connsiteX93" fmla="*/ 667142 w 1439229"/>
                <a:gd name="connsiteY93" fmla="*/ 936998 h 1446725"/>
                <a:gd name="connsiteX94" fmla="*/ 719614 w 1439229"/>
                <a:gd name="connsiteY94" fmla="*/ 989470 h 1446725"/>
                <a:gd name="connsiteX95" fmla="*/ 772086 w 1439229"/>
                <a:gd name="connsiteY95" fmla="*/ 936998 h 1446725"/>
                <a:gd name="connsiteX96" fmla="*/ 442263 w 1439229"/>
                <a:gd name="connsiteY96" fmla="*/ 862038 h 1446725"/>
                <a:gd name="connsiteX97" fmla="*/ 389791 w 1439229"/>
                <a:gd name="connsiteY97" fmla="*/ 914510 h 1446725"/>
                <a:gd name="connsiteX98" fmla="*/ 442263 w 1439229"/>
                <a:gd name="connsiteY98" fmla="*/ 966981 h 1446725"/>
                <a:gd name="connsiteX99" fmla="*/ 494735 w 1439229"/>
                <a:gd name="connsiteY99" fmla="*/ 914510 h 1446725"/>
                <a:gd name="connsiteX100" fmla="*/ 322327 w 1439229"/>
                <a:gd name="connsiteY100" fmla="*/ 862038 h 1446725"/>
                <a:gd name="connsiteX101" fmla="*/ 269855 w 1439229"/>
                <a:gd name="connsiteY101" fmla="*/ 914510 h 1446725"/>
                <a:gd name="connsiteX102" fmla="*/ 322327 w 1439229"/>
                <a:gd name="connsiteY102" fmla="*/ 966981 h 1446725"/>
                <a:gd name="connsiteX103" fmla="*/ 374799 w 1439229"/>
                <a:gd name="connsiteY103" fmla="*/ 914510 h 1446725"/>
                <a:gd name="connsiteX104" fmla="*/ 779582 w 1439229"/>
                <a:gd name="connsiteY104" fmla="*/ 817062 h 1446725"/>
                <a:gd name="connsiteX105" fmla="*/ 727110 w 1439229"/>
                <a:gd name="connsiteY105" fmla="*/ 869534 h 1446725"/>
                <a:gd name="connsiteX106" fmla="*/ 779582 w 1439229"/>
                <a:gd name="connsiteY106" fmla="*/ 922006 h 1446725"/>
                <a:gd name="connsiteX107" fmla="*/ 832054 w 1439229"/>
                <a:gd name="connsiteY107" fmla="*/ 869534 h 1446725"/>
                <a:gd name="connsiteX108" fmla="*/ 502231 w 1439229"/>
                <a:gd name="connsiteY108" fmla="*/ 802070 h 1446725"/>
                <a:gd name="connsiteX109" fmla="*/ 449759 w 1439229"/>
                <a:gd name="connsiteY109" fmla="*/ 847046 h 1446725"/>
                <a:gd name="connsiteX110" fmla="*/ 502231 w 1439229"/>
                <a:gd name="connsiteY110" fmla="*/ 899518 h 1446725"/>
                <a:gd name="connsiteX111" fmla="*/ 554703 w 1439229"/>
                <a:gd name="connsiteY111" fmla="*/ 854542 h 1446725"/>
                <a:gd name="connsiteX112" fmla="*/ 382295 w 1439229"/>
                <a:gd name="connsiteY112" fmla="*/ 802070 h 1446725"/>
                <a:gd name="connsiteX113" fmla="*/ 329823 w 1439229"/>
                <a:gd name="connsiteY113" fmla="*/ 847046 h 1446725"/>
                <a:gd name="connsiteX114" fmla="*/ 382295 w 1439229"/>
                <a:gd name="connsiteY114" fmla="*/ 899518 h 1446725"/>
                <a:gd name="connsiteX115" fmla="*/ 434767 w 1439229"/>
                <a:gd name="connsiteY115" fmla="*/ 854542 h 1446725"/>
                <a:gd name="connsiteX116" fmla="*/ 787078 w 1439229"/>
                <a:gd name="connsiteY116" fmla="*/ 794574 h 1446725"/>
                <a:gd name="connsiteX117" fmla="*/ 1311797 w 1439229"/>
                <a:gd name="connsiteY117" fmla="*/ 1319293 h 1446725"/>
                <a:gd name="connsiteX118" fmla="*/ 1296805 w 1439229"/>
                <a:gd name="connsiteY118" fmla="*/ 1334285 h 1446725"/>
                <a:gd name="connsiteX119" fmla="*/ 1274317 w 1439229"/>
                <a:gd name="connsiteY119" fmla="*/ 1311797 h 1446725"/>
                <a:gd name="connsiteX120" fmla="*/ 1139389 w 1439229"/>
                <a:gd name="connsiteY120" fmla="*/ 1446725 h 1446725"/>
                <a:gd name="connsiteX121" fmla="*/ 637158 w 1439229"/>
                <a:gd name="connsiteY121" fmla="*/ 944494 h 1446725"/>
                <a:gd name="connsiteX122" fmla="*/ 764590 w 1439229"/>
                <a:gd name="connsiteY122" fmla="*/ 817062 h 1446725"/>
                <a:gd name="connsiteX123" fmla="*/ 772086 w 1439229"/>
                <a:gd name="connsiteY123" fmla="*/ 809566 h 1446725"/>
                <a:gd name="connsiteX124" fmla="*/ 562199 w 1439229"/>
                <a:gd name="connsiteY124" fmla="*/ 734606 h 1446725"/>
                <a:gd name="connsiteX125" fmla="*/ 509727 w 1439229"/>
                <a:gd name="connsiteY125" fmla="*/ 787078 h 1446725"/>
                <a:gd name="connsiteX126" fmla="*/ 562199 w 1439229"/>
                <a:gd name="connsiteY126" fmla="*/ 839550 h 1446725"/>
                <a:gd name="connsiteX127" fmla="*/ 614671 w 1439229"/>
                <a:gd name="connsiteY127" fmla="*/ 787078 h 1446725"/>
                <a:gd name="connsiteX128" fmla="*/ 442263 w 1439229"/>
                <a:gd name="connsiteY128" fmla="*/ 734606 h 1446725"/>
                <a:gd name="connsiteX129" fmla="*/ 389791 w 1439229"/>
                <a:gd name="connsiteY129" fmla="*/ 787078 h 1446725"/>
                <a:gd name="connsiteX130" fmla="*/ 442263 w 1439229"/>
                <a:gd name="connsiteY130" fmla="*/ 839550 h 1446725"/>
                <a:gd name="connsiteX131" fmla="*/ 494735 w 1439229"/>
                <a:gd name="connsiteY131" fmla="*/ 787078 h 1446725"/>
                <a:gd name="connsiteX132" fmla="*/ 502231 w 1439229"/>
                <a:gd name="connsiteY132" fmla="*/ 674638 h 1446725"/>
                <a:gd name="connsiteX133" fmla="*/ 457255 w 1439229"/>
                <a:gd name="connsiteY133" fmla="*/ 727110 h 1446725"/>
                <a:gd name="connsiteX134" fmla="*/ 502231 w 1439229"/>
                <a:gd name="connsiteY134" fmla="*/ 779582 h 1446725"/>
                <a:gd name="connsiteX135" fmla="*/ 554703 w 1439229"/>
                <a:gd name="connsiteY135" fmla="*/ 727110 h 1446725"/>
                <a:gd name="connsiteX136" fmla="*/ 929502 w 1439229"/>
                <a:gd name="connsiteY136" fmla="*/ 652150 h 1446725"/>
                <a:gd name="connsiteX137" fmla="*/ 877030 w 1439229"/>
                <a:gd name="connsiteY137" fmla="*/ 704622 h 1446725"/>
                <a:gd name="connsiteX138" fmla="*/ 929502 w 1439229"/>
                <a:gd name="connsiteY138" fmla="*/ 757094 h 1446725"/>
                <a:gd name="connsiteX139" fmla="*/ 974478 w 1439229"/>
                <a:gd name="connsiteY139" fmla="*/ 704622 h 1446725"/>
                <a:gd name="connsiteX140" fmla="*/ 502231 w 1439229"/>
                <a:gd name="connsiteY140" fmla="*/ 652150 h 1446725"/>
                <a:gd name="connsiteX141" fmla="*/ 622167 w 1439229"/>
                <a:gd name="connsiteY141" fmla="*/ 772086 h 1446725"/>
                <a:gd name="connsiteX142" fmla="*/ 629663 w 1439229"/>
                <a:gd name="connsiteY142" fmla="*/ 779582 h 1446725"/>
                <a:gd name="connsiteX143" fmla="*/ 644655 w 1439229"/>
                <a:gd name="connsiteY143" fmla="*/ 794574 h 1446725"/>
                <a:gd name="connsiteX144" fmla="*/ 119936 w 1439229"/>
                <a:gd name="connsiteY144" fmla="*/ 1319293 h 1446725"/>
                <a:gd name="connsiteX145" fmla="*/ 104944 w 1439229"/>
                <a:gd name="connsiteY145" fmla="*/ 1304301 h 1446725"/>
                <a:gd name="connsiteX146" fmla="*/ 127432 w 1439229"/>
                <a:gd name="connsiteY146" fmla="*/ 1281813 h 1446725"/>
                <a:gd name="connsiteX147" fmla="*/ 0 w 1439229"/>
                <a:gd name="connsiteY147" fmla="*/ 1154381 h 1446725"/>
                <a:gd name="connsiteX148" fmla="*/ 989470 w 1439229"/>
                <a:gd name="connsiteY148" fmla="*/ 592182 h 1446725"/>
                <a:gd name="connsiteX149" fmla="*/ 936998 w 1439229"/>
                <a:gd name="connsiteY149" fmla="*/ 644654 h 1446725"/>
                <a:gd name="connsiteX150" fmla="*/ 989470 w 1439229"/>
                <a:gd name="connsiteY150" fmla="*/ 697126 h 1446725"/>
                <a:gd name="connsiteX151" fmla="*/ 1041941 w 1439229"/>
                <a:gd name="connsiteY151" fmla="*/ 644654 h 1446725"/>
                <a:gd name="connsiteX152" fmla="*/ 869534 w 1439229"/>
                <a:gd name="connsiteY152" fmla="*/ 592182 h 1446725"/>
                <a:gd name="connsiteX153" fmla="*/ 817062 w 1439229"/>
                <a:gd name="connsiteY153" fmla="*/ 644654 h 1446725"/>
                <a:gd name="connsiteX154" fmla="*/ 869534 w 1439229"/>
                <a:gd name="connsiteY154" fmla="*/ 697126 h 1446725"/>
                <a:gd name="connsiteX155" fmla="*/ 922006 w 1439229"/>
                <a:gd name="connsiteY155" fmla="*/ 644654 h 1446725"/>
                <a:gd name="connsiteX156" fmla="*/ 1049437 w 1439229"/>
                <a:gd name="connsiteY156" fmla="*/ 532214 h 1446725"/>
                <a:gd name="connsiteX157" fmla="*/ 996966 w 1439229"/>
                <a:gd name="connsiteY157" fmla="*/ 577190 h 1446725"/>
                <a:gd name="connsiteX158" fmla="*/ 1049437 w 1439229"/>
                <a:gd name="connsiteY158" fmla="*/ 629662 h 1446725"/>
                <a:gd name="connsiteX159" fmla="*/ 1101909 w 1439229"/>
                <a:gd name="connsiteY159" fmla="*/ 584686 h 1446725"/>
                <a:gd name="connsiteX160" fmla="*/ 929502 w 1439229"/>
                <a:gd name="connsiteY160" fmla="*/ 524718 h 1446725"/>
                <a:gd name="connsiteX161" fmla="*/ 877030 w 1439229"/>
                <a:gd name="connsiteY161" fmla="*/ 577190 h 1446725"/>
                <a:gd name="connsiteX162" fmla="*/ 929502 w 1439229"/>
                <a:gd name="connsiteY162" fmla="*/ 629662 h 1446725"/>
                <a:gd name="connsiteX163" fmla="*/ 974478 w 1439229"/>
                <a:gd name="connsiteY163" fmla="*/ 584686 h 1446725"/>
                <a:gd name="connsiteX164" fmla="*/ 659646 w 1439229"/>
                <a:gd name="connsiteY164" fmla="*/ 509727 h 1446725"/>
                <a:gd name="connsiteX165" fmla="*/ 607174 w 1439229"/>
                <a:gd name="connsiteY165" fmla="*/ 562199 h 1446725"/>
                <a:gd name="connsiteX166" fmla="*/ 652150 w 1439229"/>
                <a:gd name="connsiteY166" fmla="*/ 614671 h 1446725"/>
                <a:gd name="connsiteX167" fmla="*/ 704622 w 1439229"/>
                <a:gd name="connsiteY167" fmla="*/ 562199 h 1446725"/>
                <a:gd name="connsiteX168" fmla="*/ 1116901 w 1439229"/>
                <a:gd name="connsiteY168" fmla="*/ 472246 h 1446725"/>
                <a:gd name="connsiteX169" fmla="*/ 1064429 w 1439229"/>
                <a:gd name="connsiteY169" fmla="*/ 524718 h 1446725"/>
                <a:gd name="connsiteX170" fmla="*/ 1109405 w 1439229"/>
                <a:gd name="connsiteY170" fmla="*/ 569694 h 1446725"/>
                <a:gd name="connsiteX171" fmla="*/ 1161877 w 1439229"/>
                <a:gd name="connsiteY171" fmla="*/ 524718 h 1446725"/>
                <a:gd name="connsiteX172" fmla="*/ 989470 w 1439229"/>
                <a:gd name="connsiteY172" fmla="*/ 472246 h 1446725"/>
                <a:gd name="connsiteX173" fmla="*/ 936998 w 1439229"/>
                <a:gd name="connsiteY173" fmla="*/ 524718 h 1446725"/>
                <a:gd name="connsiteX174" fmla="*/ 989470 w 1439229"/>
                <a:gd name="connsiteY174" fmla="*/ 569694 h 1446725"/>
                <a:gd name="connsiteX175" fmla="*/ 1034446 w 1439229"/>
                <a:gd name="connsiteY175" fmla="*/ 524718 h 1446725"/>
                <a:gd name="connsiteX176" fmla="*/ 719614 w 1439229"/>
                <a:gd name="connsiteY176" fmla="*/ 449759 h 1446725"/>
                <a:gd name="connsiteX177" fmla="*/ 667142 w 1439229"/>
                <a:gd name="connsiteY177" fmla="*/ 502231 h 1446725"/>
                <a:gd name="connsiteX178" fmla="*/ 712118 w 1439229"/>
                <a:gd name="connsiteY178" fmla="*/ 554703 h 1446725"/>
                <a:gd name="connsiteX179" fmla="*/ 764590 w 1439229"/>
                <a:gd name="connsiteY179" fmla="*/ 502231 h 1446725"/>
                <a:gd name="connsiteX180" fmla="*/ 599678 w 1439229"/>
                <a:gd name="connsiteY180" fmla="*/ 449759 h 1446725"/>
                <a:gd name="connsiteX181" fmla="*/ 547206 w 1439229"/>
                <a:gd name="connsiteY181" fmla="*/ 502231 h 1446725"/>
                <a:gd name="connsiteX182" fmla="*/ 592182 w 1439229"/>
                <a:gd name="connsiteY182" fmla="*/ 554703 h 1446725"/>
                <a:gd name="connsiteX183" fmla="*/ 644654 w 1439229"/>
                <a:gd name="connsiteY183" fmla="*/ 502231 h 1446725"/>
                <a:gd name="connsiteX184" fmla="*/ 1049437 w 1439229"/>
                <a:gd name="connsiteY184" fmla="*/ 412278 h 1446725"/>
                <a:gd name="connsiteX185" fmla="*/ 996966 w 1439229"/>
                <a:gd name="connsiteY185" fmla="*/ 457254 h 1446725"/>
                <a:gd name="connsiteX186" fmla="*/ 1049437 w 1439229"/>
                <a:gd name="connsiteY186" fmla="*/ 509726 h 1446725"/>
                <a:gd name="connsiteX187" fmla="*/ 1101909 w 1439229"/>
                <a:gd name="connsiteY187" fmla="*/ 464750 h 1446725"/>
                <a:gd name="connsiteX188" fmla="*/ 1176869 w 1439229"/>
                <a:gd name="connsiteY188" fmla="*/ 404782 h 1446725"/>
                <a:gd name="connsiteX189" fmla="*/ 1124397 w 1439229"/>
                <a:gd name="connsiteY189" fmla="*/ 457254 h 1446725"/>
                <a:gd name="connsiteX190" fmla="*/ 1176869 w 1439229"/>
                <a:gd name="connsiteY190" fmla="*/ 509726 h 1446725"/>
                <a:gd name="connsiteX191" fmla="*/ 1229341 w 1439229"/>
                <a:gd name="connsiteY191" fmla="*/ 457254 h 1446725"/>
                <a:gd name="connsiteX192" fmla="*/ 659646 w 1439229"/>
                <a:gd name="connsiteY192" fmla="*/ 389791 h 1446725"/>
                <a:gd name="connsiteX193" fmla="*/ 607174 w 1439229"/>
                <a:gd name="connsiteY193" fmla="*/ 442263 h 1446725"/>
                <a:gd name="connsiteX194" fmla="*/ 652150 w 1439229"/>
                <a:gd name="connsiteY194" fmla="*/ 494735 h 1446725"/>
                <a:gd name="connsiteX195" fmla="*/ 704622 w 1439229"/>
                <a:gd name="connsiteY195" fmla="*/ 442263 h 1446725"/>
                <a:gd name="connsiteX196" fmla="*/ 532214 w 1439229"/>
                <a:gd name="connsiteY196" fmla="*/ 389791 h 1446725"/>
                <a:gd name="connsiteX197" fmla="*/ 479742 w 1439229"/>
                <a:gd name="connsiteY197" fmla="*/ 442263 h 1446725"/>
                <a:gd name="connsiteX198" fmla="*/ 532214 w 1439229"/>
                <a:gd name="connsiteY198" fmla="*/ 494735 h 1446725"/>
                <a:gd name="connsiteX199" fmla="*/ 577190 w 1439229"/>
                <a:gd name="connsiteY199" fmla="*/ 442263 h 1446725"/>
                <a:gd name="connsiteX200" fmla="*/ 1236837 w 1439229"/>
                <a:gd name="connsiteY200" fmla="*/ 344815 h 1446725"/>
                <a:gd name="connsiteX201" fmla="*/ 1184365 w 1439229"/>
                <a:gd name="connsiteY201" fmla="*/ 397286 h 1446725"/>
                <a:gd name="connsiteX202" fmla="*/ 1236837 w 1439229"/>
                <a:gd name="connsiteY202" fmla="*/ 449758 h 1446725"/>
                <a:gd name="connsiteX203" fmla="*/ 1289309 w 1439229"/>
                <a:gd name="connsiteY203" fmla="*/ 397286 h 1446725"/>
                <a:gd name="connsiteX204" fmla="*/ 1109405 w 1439229"/>
                <a:gd name="connsiteY204" fmla="*/ 344815 h 1446725"/>
                <a:gd name="connsiteX205" fmla="*/ 1056934 w 1439229"/>
                <a:gd name="connsiteY205" fmla="*/ 397286 h 1446725"/>
                <a:gd name="connsiteX206" fmla="*/ 1109405 w 1439229"/>
                <a:gd name="connsiteY206" fmla="*/ 449758 h 1446725"/>
                <a:gd name="connsiteX207" fmla="*/ 1161877 w 1439229"/>
                <a:gd name="connsiteY207" fmla="*/ 397286 h 1446725"/>
                <a:gd name="connsiteX208" fmla="*/ 599678 w 1439229"/>
                <a:gd name="connsiteY208" fmla="*/ 329823 h 1446725"/>
                <a:gd name="connsiteX209" fmla="*/ 547206 w 1439229"/>
                <a:gd name="connsiteY209" fmla="*/ 382295 h 1446725"/>
                <a:gd name="connsiteX210" fmla="*/ 592182 w 1439229"/>
                <a:gd name="connsiteY210" fmla="*/ 427271 h 1446725"/>
                <a:gd name="connsiteX211" fmla="*/ 644654 w 1439229"/>
                <a:gd name="connsiteY211" fmla="*/ 382295 h 1446725"/>
                <a:gd name="connsiteX212" fmla="*/ 472246 w 1439229"/>
                <a:gd name="connsiteY212" fmla="*/ 329823 h 1446725"/>
                <a:gd name="connsiteX213" fmla="*/ 419774 w 1439229"/>
                <a:gd name="connsiteY213" fmla="*/ 382295 h 1446725"/>
                <a:gd name="connsiteX214" fmla="*/ 472246 w 1439229"/>
                <a:gd name="connsiteY214" fmla="*/ 427271 h 1446725"/>
                <a:gd name="connsiteX215" fmla="*/ 517222 w 1439229"/>
                <a:gd name="connsiteY215" fmla="*/ 382295 h 1446725"/>
                <a:gd name="connsiteX216" fmla="*/ 1296805 w 1439229"/>
                <a:gd name="connsiteY216" fmla="*/ 284847 h 1446725"/>
                <a:gd name="connsiteX217" fmla="*/ 1244333 w 1439229"/>
                <a:gd name="connsiteY217" fmla="*/ 337319 h 1446725"/>
                <a:gd name="connsiteX218" fmla="*/ 1296805 w 1439229"/>
                <a:gd name="connsiteY218" fmla="*/ 389790 h 1446725"/>
                <a:gd name="connsiteX219" fmla="*/ 1349277 w 1439229"/>
                <a:gd name="connsiteY219" fmla="*/ 337319 h 1446725"/>
                <a:gd name="connsiteX220" fmla="*/ 1176869 w 1439229"/>
                <a:gd name="connsiteY220" fmla="*/ 284847 h 1446725"/>
                <a:gd name="connsiteX221" fmla="*/ 1124397 w 1439229"/>
                <a:gd name="connsiteY221" fmla="*/ 337319 h 1446725"/>
                <a:gd name="connsiteX222" fmla="*/ 1176869 w 1439229"/>
                <a:gd name="connsiteY222" fmla="*/ 389790 h 1446725"/>
                <a:gd name="connsiteX223" fmla="*/ 1229341 w 1439229"/>
                <a:gd name="connsiteY223" fmla="*/ 337319 h 1446725"/>
                <a:gd name="connsiteX224" fmla="*/ 532214 w 1439229"/>
                <a:gd name="connsiteY224" fmla="*/ 269855 h 1446725"/>
                <a:gd name="connsiteX225" fmla="*/ 479742 w 1439229"/>
                <a:gd name="connsiteY225" fmla="*/ 322327 h 1446725"/>
                <a:gd name="connsiteX226" fmla="*/ 532214 w 1439229"/>
                <a:gd name="connsiteY226" fmla="*/ 367303 h 1446725"/>
                <a:gd name="connsiteX227" fmla="*/ 577190 w 1439229"/>
                <a:gd name="connsiteY227" fmla="*/ 322327 h 1446725"/>
                <a:gd name="connsiteX228" fmla="*/ 412278 w 1439229"/>
                <a:gd name="connsiteY228" fmla="*/ 269855 h 1446725"/>
                <a:gd name="connsiteX229" fmla="*/ 359807 w 1439229"/>
                <a:gd name="connsiteY229" fmla="*/ 322327 h 1446725"/>
                <a:gd name="connsiteX230" fmla="*/ 404782 w 1439229"/>
                <a:gd name="connsiteY230" fmla="*/ 367303 h 1446725"/>
                <a:gd name="connsiteX231" fmla="*/ 457254 w 1439229"/>
                <a:gd name="connsiteY231" fmla="*/ 322327 h 1446725"/>
                <a:gd name="connsiteX232" fmla="*/ 1356773 w 1439229"/>
                <a:gd name="connsiteY232" fmla="*/ 224879 h 1446725"/>
                <a:gd name="connsiteX233" fmla="*/ 1304301 w 1439229"/>
                <a:gd name="connsiteY233" fmla="*/ 269855 h 1446725"/>
                <a:gd name="connsiteX234" fmla="*/ 1356773 w 1439229"/>
                <a:gd name="connsiteY234" fmla="*/ 322327 h 1446725"/>
                <a:gd name="connsiteX235" fmla="*/ 1409245 w 1439229"/>
                <a:gd name="connsiteY235" fmla="*/ 277351 h 1446725"/>
                <a:gd name="connsiteX236" fmla="*/ 1236837 w 1439229"/>
                <a:gd name="connsiteY236" fmla="*/ 224879 h 1446725"/>
                <a:gd name="connsiteX237" fmla="*/ 1184365 w 1439229"/>
                <a:gd name="connsiteY237" fmla="*/ 269855 h 1446725"/>
                <a:gd name="connsiteX238" fmla="*/ 1236837 w 1439229"/>
                <a:gd name="connsiteY238" fmla="*/ 322327 h 1446725"/>
                <a:gd name="connsiteX239" fmla="*/ 1289309 w 1439229"/>
                <a:gd name="connsiteY239" fmla="*/ 277351 h 1446725"/>
                <a:gd name="connsiteX240" fmla="*/ 472246 w 1439229"/>
                <a:gd name="connsiteY240" fmla="*/ 202392 h 1446725"/>
                <a:gd name="connsiteX241" fmla="*/ 419774 w 1439229"/>
                <a:gd name="connsiteY241" fmla="*/ 254864 h 1446725"/>
                <a:gd name="connsiteX242" fmla="*/ 472246 w 1439229"/>
                <a:gd name="connsiteY242" fmla="*/ 307335 h 1446725"/>
                <a:gd name="connsiteX243" fmla="*/ 517222 w 1439229"/>
                <a:gd name="connsiteY243" fmla="*/ 254864 h 1446725"/>
                <a:gd name="connsiteX244" fmla="*/ 352311 w 1439229"/>
                <a:gd name="connsiteY244" fmla="*/ 202392 h 1446725"/>
                <a:gd name="connsiteX245" fmla="*/ 299839 w 1439229"/>
                <a:gd name="connsiteY245" fmla="*/ 254864 h 1446725"/>
                <a:gd name="connsiteX246" fmla="*/ 344815 w 1439229"/>
                <a:gd name="connsiteY246" fmla="*/ 307335 h 1446725"/>
                <a:gd name="connsiteX247" fmla="*/ 397286 w 1439229"/>
                <a:gd name="connsiteY247" fmla="*/ 254864 h 1446725"/>
                <a:gd name="connsiteX248" fmla="*/ 1296805 w 1439229"/>
                <a:gd name="connsiteY248" fmla="*/ 157415 h 1446725"/>
                <a:gd name="connsiteX249" fmla="*/ 1244333 w 1439229"/>
                <a:gd name="connsiteY249" fmla="*/ 209887 h 1446725"/>
                <a:gd name="connsiteX250" fmla="*/ 1296805 w 1439229"/>
                <a:gd name="connsiteY250" fmla="*/ 262359 h 1446725"/>
                <a:gd name="connsiteX251" fmla="*/ 1349277 w 1439229"/>
                <a:gd name="connsiteY251" fmla="*/ 209887 h 1446725"/>
                <a:gd name="connsiteX252" fmla="*/ 404782 w 1439229"/>
                <a:gd name="connsiteY252" fmla="*/ 149920 h 1446725"/>
                <a:gd name="connsiteX253" fmla="*/ 359807 w 1439229"/>
                <a:gd name="connsiteY253" fmla="*/ 194896 h 1446725"/>
                <a:gd name="connsiteX254" fmla="*/ 404782 w 1439229"/>
                <a:gd name="connsiteY254" fmla="*/ 247368 h 1446725"/>
                <a:gd name="connsiteX255" fmla="*/ 457254 w 1439229"/>
                <a:gd name="connsiteY255" fmla="*/ 194896 h 1446725"/>
                <a:gd name="connsiteX256" fmla="*/ 284847 w 1439229"/>
                <a:gd name="connsiteY256" fmla="*/ 149920 h 1446725"/>
                <a:gd name="connsiteX257" fmla="*/ 239871 w 1439229"/>
                <a:gd name="connsiteY257" fmla="*/ 194896 h 1446725"/>
                <a:gd name="connsiteX258" fmla="*/ 284847 w 1439229"/>
                <a:gd name="connsiteY258" fmla="*/ 247368 h 1446725"/>
                <a:gd name="connsiteX259" fmla="*/ 337319 w 1439229"/>
                <a:gd name="connsiteY259" fmla="*/ 194896 h 1446725"/>
                <a:gd name="connsiteX260" fmla="*/ 1311797 w 1439229"/>
                <a:gd name="connsiteY260" fmla="*/ 112439 h 1446725"/>
                <a:gd name="connsiteX261" fmla="*/ 1326789 w 1439229"/>
                <a:gd name="connsiteY261" fmla="*/ 127431 h 1446725"/>
                <a:gd name="connsiteX262" fmla="*/ 1304301 w 1439229"/>
                <a:gd name="connsiteY262" fmla="*/ 149919 h 1446725"/>
                <a:gd name="connsiteX263" fmla="*/ 1439229 w 1439229"/>
                <a:gd name="connsiteY263" fmla="*/ 284847 h 1446725"/>
                <a:gd name="connsiteX264" fmla="*/ 936998 w 1439229"/>
                <a:gd name="connsiteY264" fmla="*/ 787078 h 1446725"/>
                <a:gd name="connsiteX265" fmla="*/ 809566 w 1439229"/>
                <a:gd name="connsiteY265" fmla="*/ 659646 h 1446725"/>
                <a:gd name="connsiteX266" fmla="*/ 802070 w 1439229"/>
                <a:gd name="connsiteY266" fmla="*/ 652150 h 1446725"/>
                <a:gd name="connsiteX267" fmla="*/ 787078 w 1439229"/>
                <a:gd name="connsiteY267" fmla="*/ 637158 h 1446725"/>
                <a:gd name="connsiteX268" fmla="*/ 352311 w 1439229"/>
                <a:gd name="connsiteY268" fmla="*/ 82456 h 1446725"/>
                <a:gd name="connsiteX269" fmla="*/ 299839 w 1439229"/>
                <a:gd name="connsiteY269" fmla="*/ 134928 h 1446725"/>
                <a:gd name="connsiteX270" fmla="*/ 344815 w 1439229"/>
                <a:gd name="connsiteY270" fmla="*/ 187400 h 1446725"/>
                <a:gd name="connsiteX271" fmla="*/ 397286 w 1439229"/>
                <a:gd name="connsiteY271" fmla="*/ 134928 h 1446725"/>
                <a:gd name="connsiteX272" fmla="*/ 224879 w 1439229"/>
                <a:gd name="connsiteY272" fmla="*/ 82456 h 1446725"/>
                <a:gd name="connsiteX273" fmla="*/ 172407 w 1439229"/>
                <a:gd name="connsiteY273" fmla="*/ 134928 h 1446725"/>
                <a:gd name="connsiteX274" fmla="*/ 224879 w 1439229"/>
                <a:gd name="connsiteY274" fmla="*/ 187400 h 1446725"/>
                <a:gd name="connsiteX275" fmla="*/ 269855 w 1439229"/>
                <a:gd name="connsiteY275" fmla="*/ 134928 h 1446725"/>
                <a:gd name="connsiteX276" fmla="*/ 292343 w 1439229"/>
                <a:gd name="connsiteY276" fmla="*/ 22488 h 1446725"/>
                <a:gd name="connsiteX277" fmla="*/ 239871 w 1439229"/>
                <a:gd name="connsiteY277" fmla="*/ 74960 h 1446725"/>
                <a:gd name="connsiteX278" fmla="*/ 284847 w 1439229"/>
                <a:gd name="connsiteY278" fmla="*/ 119936 h 1446725"/>
                <a:gd name="connsiteX279" fmla="*/ 337319 w 1439229"/>
                <a:gd name="connsiteY279" fmla="*/ 74960 h 1446725"/>
                <a:gd name="connsiteX280" fmla="*/ 284847 w 1439229"/>
                <a:gd name="connsiteY280" fmla="*/ 0 h 1446725"/>
                <a:gd name="connsiteX281" fmla="*/ 787078 w 1439229"/>
                <a:gd name="connsiteY281" fmla="*/ 494735 h 1446725"/>
                <a:gd name="connsiteX282" fmla="*/ 659646 w 1439229"/>
                <a:gd name="connsiteY282" fmla="*/ 622167 h 1446725"/>
                <a:gd name="connsiteX283" fmla="*/ 652150 w 1439229"/>
                <a:gd name="connsiteY283" fmla="*/ 629663 h 1446725"/>
                <a:gd name="connsiteX284" fmla="*/ 637158 w 1439229"/>
                <a:gd name="connsiteY284" fmla="*/ 644655 h 1446725"/>
                <a:gd name="connsiteX285" fmla="*/ 112439 w 1439229"/>
                <a:gd name="connsiteY285" fmla="*/ 119936 h 1446725"/>
                <a:gd name="connsiteX286" fmla="*/ 134927 w 1439229"/>
                <a:gd name="connsiteY286" fmla="*/ 104944 h 1446725"/>
                <a:gd name="connsiteX287" fmla="*/ 157415 w 1439229"/>
                <a:gd name="connsiteY287" fmla="*/ 127432 h 1446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</a:cxnLst>
              <a:rect l="l" t="t" r="r" b="b"/>
              <a:pathLst>
                <a:path w="1439229" h="1446725">
                  <a:moveTo>
                    <a:pt x="1146885" y="1311797"/>
                  </a:moveTo>
                  <a:lnTo>
                    <a:pt x="1094413" y="1364269"/>
                  </a:lnTo>
                  <a:lnTo>
                    <a:pt x="1146885" y="1416741"/>
                  </a:lnTo>
                  <a:lnTo>
                    <a:pt x="1199357" y="1364269"/>
                  </a:lnTo>
                  <a:close/>
                  <a:moveTo>
                    <a:pt x="1206853" y="1251829"/>
                  </a:moveTo>
                  <a:lnTo>
                    <a:pt x="1154381" y="1304301"/>
                  </a:lnTo>
                  <a:lnTo>
                    <a:pt x="1206853" y="1349277"/>
                  </a:lnTo>
                  <a:lnTo>
                    <a:pt x="1259325" y="1304301"/>
                  </a:lnTo>
                  <a:close/>
                  <a:moveTo>
                    <a:pt x="1086917" y="1251829"/>
                  </a:moveTo>
                  <a:lnTo>
                    <a:pt x="1034445" y="1304301"/>
                  </a:lnTo>
                  <a:lnTo>
                    <a:pt x="1086917" y="1349277"/>
                  </a:lnTo>
                  <a:lnTo>
                    <a:pt x="1139389" y="1304301"/>
                  </a:lnTo>
                  <a:close/>
                  <a:moveTo>
                    <a:pt x="1146885" y="1191861"/>
                  </a:moveTo>
                  <a:lnTo>
                    <a:pt x="1094413" y="1244333"/>
                  </a:lnTo>
                  <a:lnTo>
                    <a:pt x="1146885" y="1296805"/>
                  </a:lnTo>
                  <a:lnTo>
                    <a:pt x="1199357" y="1244333"/>
                  </a:lnTo>
                  <a:close/>
                  <a:moveTo>
                    <a:pt x="1026949" y="1191861"/>
                  </a:moveTo>
                  <a:lnTo>
                    <a:pt x="974477" y="1244333"/>
                  </a:lnTo>
                  <a:lnTo>
                    <a:pt x="1026949" y="1296805"/>
                  </a:lnTo>
                  <a:lnTo>
                    <a:pt x="1079421" y="1244333"/>
                  </a:lnTo>
                  <a:close/>
                  <a:moveTo>
                    <a:pt x="134928" y="1169373"/>
                  </a:moveTo>
                  <a:lnTo>
                    <a:pt x="82456" y="1221845"/>
                  </a:lnTo>
                  <a:lnTo>
                    <a:pt x="134928" y="1274317"/>
                  </a:lnTo>
                  <a:lnTo>
                    <a:pt x="187400" y="1221845"/>
                  </a:lnTo>
                  <a:close/>
                  <a:moveTo>
                    <a:pt x="1086917" y="1124397"/>
                  </a:moveTo>
                  <a:lnTo>
                    <a:pt x="1034445" y="1176869"/>
                  </a:lnTo>
                  <a:lnTo>
                    <a:pt x="1086917" y="1229341"/>
                  </a:lnTo>
                  <a:lnTo>
                    <a:pt x="1139389" y="1176869"/>
                  </a:lnTo>
                  <a:close/>
                  <a:moveTo>
                    <a:pt x="966981" y="1124397"/>
                  </a:moveTo>
                  <a:lnTo>
                    <a:pt x="914509" y="1176869"/>
                  </a:lnTo>
                  <a:lnTo>
                    <a:pt x="966981" y="1229341"/>
                  </a:lnTo>
                  <a:lnTo>
                    <a:pt x="1019453" y="1176869"/>
                  </a:lnTo>
                  <a:close/>
                  <a:moveTo>
                    <a:pt x="194896" y="1101909"/>
                  </a:moveTo>
                  <a:lnTo>
                    <a:pt x="149920" y="1154381"/>
                  </a:lnTo>
                  <a:lnTo>
                    <a:pt x="194896" y="1206853"/>
                  </a:lnTo>
                  <a:lnTo>
                    <a:pt x="247368" y="1154381"/>
                  </a:lnTo>
                  <a:close/>
                  <a:moveTo>
                    <a:pt x="74960" y="1101909"/>
                  </a:moveTo>
                  <a:lnTo>
                    <a:pt x="22488" y="1154381"/>
                  </a:lnTo>
                  <a:lnTo>
                    <a:pt x="74960" y="1206853"/>
                  </a:lnTo>
                  <a:lnTo>
                    <a:pt x="127432" y="1154381"/>
                  </a:lnTo>
                  <a:close/>
                  <a:moveTo>
                    <a:pt x="1026949" y="1064429"/>
                  </a:moveTo>
                  <a:lnTo>
                    <a:pt x="974477" y="1116901"/>
                  </a:lnTo>
                  <a:lnTo>
                    <a:pt x="1026949" y="1169373"/>
                  </a:lnTo>
                  <a:lnTo>
                    <a:pt x="1079421" y="1116901"/>
                  </a:lnTo>
                  <a:close/>
                  <a:moveTo>
                    <a:pt x="899517" y="1064429"/>
                  </a:moveTo>
                  <a:lnTo>
                    <a:pt x="847046" y="1116901"/>
                  </a:lnTo>
                  <a:lnTo>
                    <a:pt x="899517" y="1169373"/>
                  </a:lnTo>
                  <a:lnTo>
                    <a:pt x="951989" y="1116901"/>
                  </a:lnTo>
                  <a:close/>
                  <a:moveTo>
                    <a:pt x="254864" y="1041941"/>
                  </a:moveTo>
                  <a:lnTo>
                    <a:pt x="202392" y="1094413"/>
                  </a:lnTo>
                  <a:lnTo>
                    <a:pt x="254864" y="1146885"/>
                  </a:lnTo>
                  <a:lnTo>
                    <a:pt x="307335" y="1094413"/>
                  </a:lnTo>
                  <a:close/>
                  <a:moveTo>
                    <a:pt x="134928" y="1041941"/>
                  </a:moveTo>
                  <a:lnTo>
                    <a:pt x="82456" y="1094413"/>
                  </a:lnTo>
                  <a:lnTo>
                    <a:pt x="134928" y="1146885"/>
                  </a:lnTo>
                  <a:lnTo>
                    <a:pt x="187400" y="1094413"/>
                  </a:lnTo>
                  <a:close/>
                  <a:moveTo>
                    <a:pt x="966981" y="1004462"/>
                  </a:moveTo>
                  <a:lnTo>
                    <a:pt x="914509" y="1056934"/>
                  </a:lnTo>
                  <a:lnTo>
                    <a:pt x="966981" y="1109405"/>
                  </a:lnTo>
                  <a:lnTo>
                    <a:pt x="1019453" y="1056934"/>
                  </a:lnTo>
                  <a:close/>
                  <a:moveTo>
                    <a:pt x="839550" y="1004462"/>
                  </a:moveTo>
                  <a:lnTo>
                    <a:pt x="787078" y="1056934"/>
                  </a:lnTo>
                  <a:lnTo>
                    <a:pt x="839550" y="1109405"/>
                  </a:lnTo>
                  <a:lnTo>
                    <a:pt x="892021" y="1056934"/>
                  </a:lnTo>
                  <a:close/>
                  <a:moveTo>
                    <a:pt x="322327" y="981973"/>
                  </a:moveTo>
                  <a:lnTo>
                    <a:pt x="269855" y="1034445"/>
                  </a:lnTo>
                  <a:lnTo>
                    <a:pt x="322327" y="1086917"/>
                  </a:lnTo>
                  <a:lnTo>
                    <a:pt x="374799" y="1034445"/>
                  </a:lnTo>
                  <a:close/>
                  <a:moveTo>
                    <a:pt x="194896" y="981973"/>
                  </a:moveTo>
                  <a:lnTo>
                    <a:pt x="149920" y="1034445"/>
                  </a:lnTo>
                  <a:lnTo>
                    <a:pt x="194896" y="1086917"/>
                  </a:lnTo>
                  <a:lnTo>
                    <a:pt x="247368" y="1034445"/>
                  </a:lnTo>
                  <a:close/>
                  <a:moveTo>
                    <a:pt x="899517" y="944494"/>
                  </a:moveTo>
                  <a:lnTo>
                    <a:pt x="847046" y="996966"/>
                  </a:lnTo>
                  <a:lnTo>
                    <a:pt x="899517" y="1041941"/>
                  </a:lnTo>
                  <a:lnTo>
                    <a:pt x="951989" y="996966"/>
                  </a:lnTo>
                  <a:close/>
                  <a:moveTo>
                    <a:pt x="779582" y="944494"/>
                  </a:moveTo>
                  <a:lnTo>
                    <a:pt x="727110" y="996966"/>
                  </a:lnTo>
                  <a:lnTo>
                    <a:pt x="779582" y="1049437"/>
                  </a:lnTo>
                  <a:lnTo>
                    <a:pt x="832054" y="996966"/>
                  </a:lnTo>
                  <a:close/>
                  <a:moveTo>
                    <a:pt x="382295" y="922006"/>
                  </a:moveTo>
                  <a:lnTo>
                    <a:pt x="329823" y="974477"/>
                  </a:lnTo>
                  <a:lnTo>
                    <a:pt x="382295" y="1026949"/>
                  </a:lnTo>
                  <a:lnTo>
                    <a:pt x="434767" y="974477"/>
                  </a:lnTo>
                  <a:close/>
                  <a:moveTo>
                    <a:pt x="254864" y="922006"/>
                  </a:moveTo>
                  <a:lnTo>
                    <a:pt x="202392" y="974477"/>
                  </a:lnTo>
                  <a:lnTo>
                    <a:pt x="254864" y="1026949"/>
                  </a:lnTo>
                  <a:lnTo>
                    <a:pt x="307335" y="974477"/>
                  </a:lnTo>
                  <a:close/>
                  <a:moveTo>
                    <a:pt x="839550" y="884526"/>
                  </a:moveTo>
                  <a:lnTo>
                    <a:pt x="787078" y="936998"/>
                  </a:lnTo>
                  <a:lnTo>
                    <a:pt x="839550" y="989470"/>
                  </a:lnTo>
                  <a:lnTo>
                    <a:pt x="892021" y="936998"/>
                  </a:lnTo>
                  <a:close/>
                  <a:moveTo>
                    <a:pt x="719614" y="884526"/>
                  </a:moveTo>
                  <a:lnTo>
                    <a:pt x="667142" y="936998"/>
                  </a:lnTo>
                  <a:lnTo>
                    <a:pt x="719614" y="989470"/>
                  </a:lnTo>
                  <a:lnTo>
                    <a:pt x="772086" y="936998"/>
                  </a:lnTo>
                  <a:close/>
                  <a:moveTo>
                    <a:pt x="442263" y="862038"/>
                  </a:moveTo>
                  <a:lnTo>
                    <a:pt x="389791" y="914510"/>
                  </a:lnTo>
                  <a:lnTo>
                    <a:pt x="442263" y="966981"/>
                  </a:lnTo>
                  <a:lnTo>
                    <a:pt x="494735" y="914510"/>
                  </a:lnTo>
                  <a:close/>
                  <a:moveTo>
                    <a:pt x="322327" y="862038"/>
                  </a:moveTo>
                  <a:lnTo>
                    <a:pt x="269855" y="914510"/>
                  </a:lnTo>
                  <a:lnTo>
                    <a:pt x="322327" y="966981"/>
                  </a:lnTo>
                  <a:lnTo>
                    <a:pt x="374799" y="914510"/>
                  </a:lnTo>
                  <a:close/>
                  <a:moveTo>
                    <a:pt x="779582" y="817062"/>
                  </a:moveTo>
                  <a:lnTo>
                    <a:pt x="727110" y="869534"/>
                  </a:lnTo>
                  <a:lnTo>
                    <a:pt x="779582" y="922006"/>
                  </a:lnTo>
                  <a:lnTo>
                    <a:pt x="832054" y="869534"/>
                  </a:lnTo>
                  <a:close/>
                  <a:moveTo>
                    <a:pt x="502231" y="802070"/>
                  </a:moveTo>
                  <a:lnTo>
                    <a:pt x="449759" y="847046"/>
                  </a:lnTo>
                  <a:lnTo>
                    <a:pt x="502231" y="899518"/>
                  </a:lnTo>
                  <a:lnTo>
                    <a:pt x="554703" y="854542"/>
                  </a:lnTo>
                  <a:close/>
                  <a:moveTo>
                    <a:pt x="382295" y="802070"/>
                  </a:moveTo>
                  <a:lnTo>
                    <a:pt x="329823" y="847046"/>
                  </a:lnTo>
                  <a:lnTo>
                    <a:pt x="382295" y="899518"/>
                  </a:lnTo>
                  <a:lnTo>
                    <a:pt x="434767" y="854542"/>
                  </a:lnTo>
                  <a:close/>
                  <a:moveTo>
                    <a:pt x="787078" y="794574"/>
                  </a:moveTo>
                  <a:lnTo>
                    <a:pt x="1311797" y="1319293"/>
                  </a:lnTo>
                  <a:lnTo>
                    <a:pt x="1296805" y="1334285"/>
                  </a:lnTo>
                  <a:lnTo>
                    <a:pt x="1274317" y="1311797"/>
                  </a:lnTo>
                  <a:lnTo>
                    <a:pt x="1139389" y="1446725"/>
                  </a:lnTo>
                  <a:lnTo>
                    <a:pt x="637158" y="944494"/>
                  </a:lnTo>
                  <a:lnTo>
                    <a:pt x="764590" y="817062"/>
                  </a:lnTo>
                  <a:lnTo>
                    <a:pt x="772086" y="809566"/>
                  </a:lnTo>
                  <a:close/>
                  <a:moveTo>
                    <a:pt x="562199" y="734606"/>
                  </a:moveTo>
                  <a:lnTo>
                    <a:pt x="509727" y="787078"/>
                  </a:lnTo>
                  <a:lnTo>
                    <a:pt x="562199" y="839550"/>
                  </a:lnTo>
                  <a:lnTo>
                    <a:pt x="614671" y="787078"/>
                  </a:lnTo>
                  <a:close/>
                  <a:moveTo>
                    <a:pt x="442263" y="734606"/>
                  </a:moveTo>
                  <a:lnTo>
                    <a:pt x="389791" y="787078"/>
                  </a:lnTo>
                  <a:lnTo>
                    <a:pt x="442263" y="839550"/>
                  </a:lnTo>
                  <a:lnTo>
                    <a:pt x="494735" y="787078"/>
                  </a:lnTo>
                  <a:close/>
                  <a:moveTo>
                    <a:pt x="502231" y="674638"/>
                  </a:moveTo>
                  <a:lnTo>
                    <a:pt x="457255" y="727110"/>
                  </a:lnTo>
                  <a:lnTo>
                    <a:pt x="502231" y="779582"/>
                  </a:lnTo>
                  <a:lnTo>
                    <a:pt x="554703" y="727110"/>
                  </a:lnTo>
                  <a:close/>
                  <a:moveTo>
                    <a:pt x="929502" y="652150"/>
                  </a:moveTo>
                  <a:lnTo>
                    <a:pt x="877030" y="704622"/>
                  </a:lnTo>
                  <a:lnTo>
                    <a:pt x="929502" y="757094"/>
                  </a:lnTo>
                  <a:lnTo>
                    <a:pt x="974478" y="704622"/>
                  </a:lnTo>
                  <a:close/>
                  <a:moveTo>
                    <a:pt x="502231" y="652150"/>
                  </a:moveTo>
                  <a:lnTo>
                    <a:pt x="622167" y="772086"/>
                  </a:lnTo>
                  <a:lnTo>
                    <a:pt x="629663" y="779582"/>
                  </a:lnTo>
                  <a:lnTo>
                    <a:pt x="644655" y="794574"/>
                  </a:lnTo>
                  <a:lnTo>
                    <a:pt x="119936" y="1319293"/>
                  </a:lnTo>
                  <a:lnTo>
                    <a:pt x="104944" y="1304301"/>
                  </a:lnTo>
                  <a:lnTo>
                    <a:pt x="127432" y="1281813"/>
                  </a:lnTo>
                  <a:lnTo>
                    <a:pt x="0" y="1154381"/>
                  </a:lnTo>
                  <a:close/>
                  <a:moveTo>
                    <a:pt x="989470" y="592182"/>
                  </a:moveTo>
                  <a:lnTo>
                    <a:pt x="936998" y="644654"/>
                  </a:lnTo>
                  <a:lnTo>
                    <a:pt x="989470" y="697126"/>
                  </a:lnTo>
                  <a:lnTo>
                    <a:pt x="1041941" y="644654"/>
                  </a:lnTo>
                  <a:close/>
                  <a:moveTo>
                    <a:pt x="869534" y="592182"/>
                  </a:moveTo>
                  <a:lnTo>
                    <a:pt x="817062" y="644654"/>
                  </a:lnTo>
                  <a:lnTo>
                    <a:pt x="869534" y="697126"/>
                  </a:lnTo>
                  <a:lnTo>
                    <a:pt x="922006" y="644654"/>
                  </a:lnTo>
                  <a:close/>
                  <a:moveTo>
                    <a:pt x="1049437" y="532214"/>
                  </a:moveTo>
                  <a:lnTo>
                    <a:pt x="996966" y="577190"/>
                  </a:lnTo>
                  <a:lnTo>
                    <a:pt x="1049437" y="629662"/>
                  </a:lnTo>
                  <a:lnTo>
                    <a:pt x="1101909" y="584686"/>
                  </a:lnTo>
                  <a:close/>
                  <a:moveTo>
                    <a:pt x="929502" y="524718"/>
                  </a:moveTo>
                  <a:lnTo>
                    <a:pt x="877030" y="577190"/>
                  </a:lnTo>
                  <a:lnTo>
                    <a:pt x="929502" y="629662"/>
                  </a:lnTo>
                  <a:lnTo>
                    <a:pt x="974478" y="584686"/>
                  </a:lnTo>
                  <a:close/>
                  <a:moveTo>
                    <a:pt x="659646" y="509727"/>
                  </a:moveTo>
                  <a:lnTo>
                    <a:pt x="607174" y="562199"/>
                  </a:lnTo>
                  <a:lnTo>
                    <a:pt x="652150" y="614671"/>
                  </a:lnTo>
                  <a:lnTo>
                    <a:pt x="704622" y="562199"/>
                  </a:lnTo>
                  <a:close/>
                  <a:moveTo>
                    <a:pt x="1116901" y="472246"/>
                  </a:moveTo>
                  <a:lnTo>
                    <a:pt x="1064429" y="524718"/>
                  </a:lnTo>
                  <a:lnTo>
                    <a:pt x="1109405" y="569694"/>
                  </a:lnTo>
                  <a:lnTo>
                    <a:pt x="1161877" y="524718"/>
                  </a:lnTo>
                  <a:close/>
                  <a:moveTo>
                    <a:pt x="989470" y="472246"/>
                  </a:moveTo>
                  <a:lnTo>
                    <a:pt x="936998" y="524718"/>
                  </a:lnTo>
                  <a:lnTo>
                    <a:pt x="989470" y="569694"/>
                  </a:lnTo>
                  <a:lnTo>
                    <a:pt x="1034446" y="524718"/>
                  </a:lnTo>
                  <a:close/>
                  <a:moveTo>
                    <a:pt x="719614" y="449759"/>
                  </a:moveTo>
                  <a:lnTo>
                    <a:pt x="667142" y="502231"/>
                  </a:lnTo>
                  <a:lnTo>
                    <a:pt x="712118" y="554703"/>
                  </a:lnTo>
                  <a:lnTo>
                    <a:pt x="764590" y="502231"/>
                  </a:lnTo>
                  <a:close/>
                  <a:moveTo>
                    <a:pt x="599678" y="449759"/>
                  </a:moveTo>
                  <a:lnTo>
                    <a:pt x="547206" y="502231"/>
                  </a:lnTo>
                  <a:lnTo>
                    <a:pt x="592182" y="554703"/>
                  </a:lnTo>
                  <a:lnTo>
                    <a:pt x="644654" y="502231"/>
                  </a:lnTo>
                  <a:close/>
                  <a:moveTo>
                    <a:pt x="1049437" y="412278"/>
                  </a:moveTo>
                  <a:lnTo>
                    <a:pt x="996966" y="457254"/>
                  </a:lnTo>
                  <a:lnTo>
                    <a:pt x="1049437" y="509726"/>
                  </a:lnTo>
                  <a:lnTo>
                    <a:pt x="1101909" y="464750"/>
                  </a:lnTo>
                  <a:close/>
                  <a:moveTo>
                    <a:pt x="1176869" y="404782"/>
                  </a:moveTo>
                  <a:lnTo>
                    <a:pt x="1124397" y="457254"/>
                  </a:lnTo>
                  <a:lnTo>
                    <a:pt x="1176869" y="509726"/>
                  </a:lnTo>
                  <a:lnTo>
                    <a:pt x="1229341" y="457254"/>
                  </a:lnTo>
                  <a:close/>
                  <a:moveTo>
                    <a:pt x="659646" y="389791"/>
                  </a:moveTo>
                  <a:lnTo>
                    <a:pt x="607174" y="442263"/>
                  </a:lnTo>
                  <a:lnTo>
                    <a:pt x="652150" y="494735"/>
                  </a:lnTo>
                  <a:lnTo>
                    <a:pt x="704622" y="442263"/>
                  </a:lnTo>
                  <a:close/>
                  <a:moveTo>
                    <a:pt x="532214" y="389791"/>
                  </a:moveTo>
                  <a:lnTo>
                    <a:pt x="479742" y="442263"/>
                  </a:lnTo>
                  <a:lnTo>
                    <a:pt x="532214" y="494735"/>
                  </a:lnTo>
                  <a:lnTo>
                    <a:pt x="577190" y="442263"/>
                  </a:lnTo>
                  <a:close/>
                  <a:moveTo>
                    <a:pt x="1236837" y="344815"/>
                  </a:moveTo>
                  <a:lnTo>
                    <a:pt x="1184365" y="397286"/>
                  </a:lnTo>
                  <a:lnTo>
                    <a:pt x="1236837" y="449758"/>
                  </a:lnTo>
                  <a:lnTo>
                    <a:pt x="1289309" y="397286"/>
                  </a:lnTo>
                  <a:close/>
                  <a:moveTo>
                    <a:pt x="1109405" y="344815"/>
                  </a:moveTo>
                  <a:lnTo>
                    <a:pt x="1056934" y="397286"/>
                  </a:lnTo>
                  <a:lnTo>
                    <a:pt x="1109405" y="449758"/>
                  </a:lnTo>
                  <a:lnTo>
                    <a:pt x="1161877" y="397286"/>
                  </a:lnTo>
                  <a:close/>
                  <a:moveTo>
                    <a:pt x="599678" y="329823"/>
                  </a:moveTo>
                  <a:lnTo>
                    <a:pt x="547206" y="382295"/>
                  </a:lnTo>
                  <a:lnTo>
                    <a:pt x="592182" y="427271"/>
                  </a:lnTo>
                  <a:lnTo>
                    <a:pt x="644654" y="382295"/>
                  </a:lnTo>
                  <a:close/>
                  <a:moveTo>
                    <a:pt x="472246" y="329823"/>
                  </a:moveTo>
                  <a:lnTo>
                    <a:pt x="419774" y="382295"/>
                  </a:lnTo>
                  <a:lnTo>
                    <a:pt x="472246" y="427271"/>
                  </a:lnTo>
                  <a:lnTo>
                    <a:pt x="517222" y="382295"/>
                  </a:lnTo>
                  <a:close/>
                  <a:moveTo>
                    <a:pt x="1296805" y="284847"/>
                  </a:moveTo>
                  <a:lnTo>
                    <a:pt x="1244333" y="337319"/>
                  </a:lnTo>
                  <a:lnTo>
                    <a:pt x="1296805" y="389790"/>
                  </a:lnTo>
                  <a:lnTo>
                    <a:pt x="1349277" y="337319"/>
                  </a:lnTo>
                  <a:close/>
                  <a:moveTo>
                    <a:pt x="1176869" y="284847"/>
                  </a:moveTo>
                  <a:lnTo>
                    <a:pt x="1124397" y="337319"/>
                  </a:lnTo>
                  <a:lnTo>
                    <a:pt x="1176869" y="389790"/>
                  </a:lnTo>
                  <a:lnTo>
                    <a:pt x="1229341" y="337319"/>
                  </a:lnTo>
                  <a:close/>
                  <a:moveTo>
                    <a:pt x="532214" y="269855"/>
                  </a:moveTo>
                  <a:lnTo>
                    <a:pt x="479742" y="322327"/>
                  </a:lnTo>
                  <a:lnTo>
                    <a:pt x="532214" y="367303"/>
                  </a:lnTo>
                  <a:lnTo>
                    <a:pt x="577190" y="322327"/>
                  </a:lnTo>
                  <a:close/>
                  <a:moveTo>
                    <a:pt x="412278" y="269855"/>
                  </a:moveTo>
                  <a:lnTo>
                    <a:pt x="359807" y="322327"/>
                  </a:lnTo>
                  <a:lnTo>
                    <a:pt x="404782" y="367303"/>
                  </a:lnTo>
                  <a:lnTo>
                    <a:pt x="457254" y="322327"/>
                  </a:lnTo>
                  <a:close/>
                  <a:moveTo>
                    <a:pt x="1356773" y="224879"/>
                  </a:moveTo>
                  <a:lnTo>
                    <a:pt x="1304301" y="269855"/>
                  </a:lnTo>
                  <a:lnTo>
                    <a:pt x="1356773" y="322327"/>
                  </a:lnTo>
                  <a:lnTo>
                    <a:pt x="1409245" y="277351"/>
                  </a:lnTo>
                  <a:close/>
                  <a:moveTo>
                    <a:pt x="1236837" y="224879"/>
                  </a:moveTo>
                  <a:lnTo>
                    <a:pt x="1184365" y="269855"/>
                  </a:lnTo>
                  <a:lnTo>
                    <a:pt x="1236837" y="322327"/>
                  </a:lnTo>
                  <a:lnTo>
                    <a:pt x="1289309" y="277351"/>
                  </a:lnTo>
                  <a:close/>
                  <a:moveTo>
                    <a:pt x="472246" y="202392"/>
                  </a:moveTo>
                  <a:lnTo>
                    <a:pt x="419774" y="254864"/>
                  </a:lnTo>
                  <a:lnTo>
                    <a:pt x="472246" y="307335"/>
                  </a:lnTo>
                  <a:lnTo>
                    <a:pt x="517222" y="254864"/>
                  </a:lnTo>
                  <a:close/>
                  <a:moveTo>
                    <a:pt x="352311" y="202392"/>
                  </a:moveTo>
                  <a:lnTo>
                    <a:pt x="299839" y="254864"/>
                  </a:lnTo>
                  <a:lnTo>
                    <a:pt x="344815" y="307335"/>
                  </a:lnTo>
                  <a:lnTo>
                    <a:pt x="397286" y="254864"/>
                  </a:lnTo>
                  <a:close/>
                  <a:moveTo>
                    <a:pt x="1296805" y="157415"/>
                  </a:moveTo>
                  <a:lnTo>
                    <a:pt x="1244333" y="209887"/>
                  </a:lnTo>
                  <a:lnTo>
                    <a:pt x="1296805" y="262359"/>
                  </a:lnTo>
                  <a:lnTo>
                    <a:pt x="1349277" y="209887"/>
                  </a:lnTo>
                  <a:close/>
                  <a:moveTo>
                    <a:pt x="404782" y="149920"/>
                  </a:moveTo>
                  <a:lnTo>
                    <a:pt x="359807" y="194896"/>
                  </a:lnTo>
                  <a:lnTo>
                    <a:pt x="404782" y="247368"/>
                  </a:lnTo>
                  <a:lnTo>
                    <a:pt x="457254" y="194896"/>
                  </a:lnTo>
                  <a:close/>
                  <a:moveTo>
                    <a:pt x="284847" y="149920"/>
                  </a:moveTo>
                  <a:lnTo>
                    <a:pt x="239871" y="194896"/>
                  </a:lnTo>
                  <a:lnTo>
                    <a:pt x="284847" y="247368"/>
                  </a:lnTo>
                  <a:lnTo>
                    <a:pt x="337319" y="194896"/>
                  </a:lnTo>
                  <a:close/>
                  <a:moveTo>
                    <a:pt x="1311797" y="112439"/>
                  </a:moveTo>
                  <a:lnTo>
                    <a:pt x="1326789" y="127431"/>
                  </a:lnTo>
                  <a:lnTo>
                    <a:pt x="1304301" y="149919"/>
                  </a:lnTo>
                  <a:lnTo>
                    <a:pt x="1439229" y="284847"/>
                  </a:lnTo>
                  <a:lnTo>
                    <a:pt x="936998" y="787078"/>
                  </a:lnTo>
                  <a:lnTo>
                    <a:pt x="809566" y="659646"/>
                  </a:lnTo>
                  <a:lnTo>
                    <a:pt x="802070" y="652150"/>
                  </a:lnTo>
                  <a:lnTo>
                    <a:pt x="787078" y="637158"/>
                  </a:lnTo>
                  <a:close/>
                  <a:moveTo>
                    <a:pt x="352311" y="82456"/>
                  </a:moveTo>
                  <a:lnTo>
                    <a:pt x="299839" y="134928"/>
                  </a:lnTo>
                  <a:lnTo>
                    <a:pt x="344815" y="187400"/>
                  </a:lnTo>
                  <a:lnTo>
                    <a:pt x="397286" y="134928"/>
                  </a:lnTo>
                  <a:close/>
                  <a:moveTo>
                    <a:pt x="224879" y="82456"/>
                  </a:moveTo>
                  <a:lnTo>
                    <a:pt x="172407" y="134928"/>
                  </a:lnTo>
                  <a:lnTo>
                    <a:pt x="224879" y="187400"/>
                  </a:lnTo>
                  <a:lnTo>
                    <a:pt x="269855" y="134928"/>
                  </a:lnTo>
                  <a:close/>
                  <a:moveTo>
                    <a:pt x="292343" y="22488"/>
                  </a:moveTo>
                  <a:lnTo>
                    <a:pt x="239871" y="74960"/>
                  </a:lnTo>
                  <a:lnTo>
                    <a:pt x="284847" y="119936"/>
                  </a:lnTo>
                  <a:lnTo>
                    <a:pt x="337319" y="74960"/>
                  </a:lnTo>
                  <a:close/>
                  <a:moveTo>
                    <a:pt x="284847" y="0"/>
                  </a:moveTo>
                  <a:lnTo>
                    <a:pt x="787078" y="494735"/>
                  </a:lnTo>
                  <a:lnTo>
                    <a:pt x="659646" y="622167"/>
                  </a:lnTo>
                  <a:lnTo>
                    <a:pt x="652150" y="629663"/>
                  </a:lnTo>
                  <a:lnTo>
                    <a:pt x="637158" y="644655"/>
                  </a:lnTo>
                  <a:lnTo>
                    <a:pt x="112439" y="119936"/>
                  </a:lnTo>
                  <a:lnTo>
                    <a:pt x="134927" y="104944"/>
                  </a:lnTo>
                  <a:lnTo>
                    <a:pt x="157415" y="127432"/>
                  </a:lnTo>
                  <a:close/>
                </a:path>
              </a:pathLst>
            </a:custGeom>
            <a:solidFill>
              <a:srgbClr val="FFFFFF"/>
            </a:solidFill>
            <a:ln w="74771" cap="flat">
              <a:noFill/>
              <a:prstDash val="solid"/>
              <a:miter/>
            </a:ln>
            <a:effectLst>
              <a:outerShdw blurRad="12700" dist="12700" dir="5400000" algn="t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endParaRPr lang="zh-CN" altLang="en-US">
                <a:latin typeface="+mj-ea"/>
                <a:ea typeface="+mj-ea"/>
              </a:endParaRPr>
            </a:p>
          </p:txBody>
        </p:sp>
      </p:grpSp>
      <p:sp>
        <p:nvSpPr>
          <p:cNvPr id="26" name="任意多边形: 形状 25">
            <a:extLst>
              <a:ext uri="{FF2B5EF4-FFF2-40B4-BE49-F238E27FC236}">
                <a16:creationId xmlns:a16="http://schemas.microsoft.com/office/drawing/2014/main" id="{8048FD24-A6AB-4C21-8A2A-6E234B125A9C}"/>
              </a:ext>
            </a:extLst>
          </p:cNvPr>
          <p:cNvSpPr/>
          <p:nvPr userDrawn="1"/>
        </p:nvSpPr>
        <p:spPr>
          <a:xfrm>
            <a:off x="9358644" y="5714015"/>
            <a:ext cx="394609" cy="846220"/>
          </a:xfrm>
          <a:custGeom>
            <a:avLst/>
            <a:gdLst>
              <a:gd name="connsiteX0" fmla="*/ 1266825 w 1624013"/>
              <a:gd name="connsiteY0" fmla="*/ 2946365 h 3482623"/>
              <a:gd name="connsiteX1" fmla="*/ 1266825 w 1624013"/>
              <a:gd name="connsiteY1" fmla="*/ 3082573 h 3482623"/>
              <a:gd name="connsiteX2" fmla="*/ 1392555 w 1624013"/>
              <a:gd name="connsiteY2" fmla="*/ 3082573 h 3482623"/>
              <a:gd name="connsiteX3" fmla="*/ 1392555 w 1624013"/>
              <a:gd name="connsiteY3" fmla="*/ 2946365 h 3482623"/>
              <a:gd name="connsiteX4" fmla="*/ 1095375 w 1624013"/>
              <a:gd name="connsiteY4" fmla="*/ 2946365 h 3482623"/>
              <a:gd name="connsiteX5" fmla="*/ 1095375 w 1624013"/>
              <a:gd name="connsiteY5" fmla="*/ 3082573 h 3482623"/>
              <a:gd name="connsiteX6" fmla="*/ 1221105 w 1624013"/>
              <a:gd name="connsiteY6" fmla="*/ 3082573 h 3482623"/>
              <a:gd name="connsiteX7" fmla="*/ 1221105 w 1624013"/>
              <a:gd name="connsiteY7" fmla="*/ 2946365 h 3482623"/>
              <a:gd name="connsiteX8" fmla="*/ 402908 w 1624013"/>
              <a:gd name="connsiteY8" fmla="*/ 2946365 h 3482623"/>
              <a:gd name="connsiteX9" fmla="*/ 402908 w 1624013"/>
              <a:gd name="connsiteY9" fmla="*/ 3082573 h 3482623"/>
              <a:gd name="connsiteX10" fmla="*/ 528638 w 1624013"/>
              <a:gd name="connsiteY10" fmla="*/ 3082573 h 3482623"/>
              <a:gd name="connsiteX11" fmla="*/ 528638 w 1624013"/>
              <a:gd name="connsiteY11" fmla="*/ 2946365 h 3482623"/>
              <a:gd name="connsiteX12" fmla="*/ 232410 w 1624013"/>
              <a:gd name="connsiteY12" fmla="*/ 2946365 h 3482623"/>
              <a:gd name="connsiteX13" fmla="*/ 232410 w 1624013"/>
              <a:gd name="connsiteY13" fmla="*/ 3082573 h 3482623"/>
              <a:gd name="connsiteX14" fmla="*/ 358140 w 1624013"/>
              <a:gd name="connsiteY14" fmla="*/ 3082573 h 3482623"/>
              <a:gd name="connsiteX15" fmla="*/ 358140 w 1624013"/>
              <a:gd name="connsiteY15" fmla="*/ 2946365 h 3482623"/>
              <a:gd name="connsiteX16" fmla="*/ 1266825 w 1624013"/>
              <a:gd name="connsiteY16" fmla="*/ 2758723 h 3482623"/>
              <a:gd name="connsiteX17" fmla="*/ 1266825 w 1624013"/>
              <a:gd name="connsiteY17" fmla="*/ 2894930 h 3482623"/>
              <a:gd name="connsiteX18" fmla="*/ 1392555 w 1624013"/>
              <a:gd name="connsiteY18" fmla="*/ 2894930 h 3482623"/>
              <a:gd name="connsiteX19" fmla="*/ 1392555 w 1624013"/>
              <a:gd name="connsiteY19" fmla="*/ 2884452 h 3482623"/>
              <a:gd name="connsiteX20" fmla="*/ 1266825 w 1624013"/>
              <a:gd name="connsiteY20" fmla="*/ 2758723 h 3482623"/>
              <a:gd name="connsiteX21" fmla="*/ 1221105 w 1624013"/>
              <a:gd name="connsiteY21" fmla="*/ 2758723 h 3482623"/>
              <a:gd name="connsiteX22" fmla="*/ 1095375 w 1624013"/>
              <a:gd name="connsiteY22" fmla="*/ 2884452 h 3482623"/>
              <a:gd name="connsiteX23" fmla="*/ 1095375 w 1624013"/>
              <a:gd name="connsiteY23" fmla="*/ 2894930 h 3482623"/>
              <a:gd name="connsiteX24" fmla="*/ 1221105 w 1624013"/>
              <a:gd name="connsiteY24" fmla="*/ 2894930 h 3482623"/>
              <a:gd name="connsiteX25" fmla="*/ 402908 w 1624013"/>
              <a:gd name="connsiteY25" fmla="*/ 2758723 h 3482623"/>
              <a:gd name="connsiteX26" fmla="*/ 402908 w 1624013"/>
              <a:gd name="connsiteY26" fmla="*/ 2894930 h 3482623"/>
              <a:gd name="connsiteX27" fmla="*/ 528638 w 1624013"/>
              <a:gd name="connsiteY27" fmla="*/ 2894930 h 3482623"/>
              <a:gd name="connsiteX28" fmla="*/ 528638 w 1624013"/>
              <a:gd name="connsiteY28" fmla="*/ 2884452 h 3482623"/>
              <a:gd name="connsiteX29" fmla="*/ 402908 w 1624013"/>
              <a:gd name="connsiteY29" fmla="*/ 2758723 h 3482623"/>
              <a:gd name="connsiteX30" fmla="*/ 358140 w 1624013"/>
              <a:gd name="connsiteY30" fmla="*/ 2758723 h 3482623"/>
              <a:gd name="connsiteX31" fmla="*/ 232410 w 1624013"/>
              <a:gd name="connsiteY31" fmla="*/ 2884452 h 3482623"/>
              <a:gd name="connsiteX32" fmla="*/ 232410 w 1624013"/>
              <a:gd name="connsiteY32" fmla="*/ 2894930 h 3482623"/>
              <a:gd name="connsiteX33" fmla="*/ 358140 w 1624013"/>
              <a:gd name="connsiteY33" fmla="*/ 2894930 h 3482623"/>
              <a:gd name="connsiteX34" fmla="*/ 1266825 w 1624013"/>
              <a:gd name="connsiteY34" fmla="*/ 2284377 h 3482623"/>
              <a:gd name="connsiteX35" fmla="*/ 1266825 w 1624013"/>
              <a:gd name="connsiteY35" fmla="*/ 2420585 h 3482623"/>
              <a:gd name="connsiteX36" fmla="*/ 1392555 w 1624013"/>
              <a:gd name="connsiteY36" fmla="*/ 2420585 h 3482623"/>
              <a:gd name="connsiteX37" fmla="*/ 1392555 w 1624013"/>
              <a:gd name="connsiteY37" fmla="*/ 2284377 h 3482623"/>
              <a:gd name="connsiteX38" fmla="*/ 1095375 w 1624013"/>
              <a:gd name="connsiteY38" fmla="*/ 2284377 h 3482623"/>
              <a:gd name="connsiteX39" fmla="*/ 1095375 w 1624013"/>
              <a:gd name="connsiteY39" fmla="*/ 2420585 h 3482623"/>
              <a:gd name="connsiteX40" fmla="*/ 1221105 w 1624013"/>
              <a:gd name="connsiteY40" fmla="*/ 2420585 h 3482623"/>
              <a:gd name="connsiteX41" fmla="*/ 1221105 w 1624013"/>
              <a:gd name="connsiteY41" fmla="*/ 2284377 h 3482623"/>
              <a:gd name="connsiteX42" fmla="*/ 402908 w 1624013"/>
              <a:gd name="connsiteY42" fmla="*/ 2284377 h 3482623"/>
              <a:gd name="connsiteX43" fmla="*/ 402908 w 1624013"/>
              <a:gd name="connsiteY43" fmla="*/ 2420585 h 3482623"/>
              <a:gd name="connsiteX44" fmla="*/ 528638 w 1624013"/>
              <a:gd name="connsiteY44" fmla="*/ 2420585 h 3482623"/>
              <a:gd name="connsiteX45" fmla="*/ 528638 w 1624013"/>
              <a:gd name="connsiteY45" fmla="*/ 2284377 h 3482623"/>
              <a:gd name="connsiteX46" fmla="*/ 232410 w 1624013"/>
              <a:gd name="connsiteY46" fmla="*/ 2284377 h 3482623"/>
              <a:gd name="connsiteX47" fmla="*/ 232410 w 1624013"/>
              <a:gd name="connsiteY47" fmla="*/ 2420585 h 3482623"/>
              <a:gd name="connsiteX48" fmla="*/ 358140 w 1624013"/>
              <a:gd name="connsiteY48" fmla="*/ 2420585 h 3482623"/>
              <a:gd name="connsiteX49" fmla="*/ 358140 w 1624013"/>
              <a:gd name="connsiteY49" fmla="*/ 2284377 h 3482623"/>
              <a:gd name="connsiteX50" fmla="*/ 1266825 w 1624013"/>
              <a:gd name="connsiteY50" fmla="*/ 2096735 h 3482623"/>
              <a:gd name="connsiteX51" fmla="*/ 1266825 w 1624013"/>
              <a:gd name="connsiteY51" fmla="*/ 2232942 h 3482623"/>
              <a:gd name="connsiteX52" fmla="*/ 1392555 w 1624013"/>
              <a:gd name="connsiteY52" fmla="*/ 2232942 h 3482623"/>
              <a:gd name="connsiteX53" fmla="*/ 1392555 w 1624013"/>
              <a:gd name="connsiteY53" fmla="*/ 2222465 h 3482623"/>
              <a:gd name="connsiteX54" fmla="*/ 1266825 w 1624013"/>
              <a:gd name="connsiteY54" fmla="*/ 2096735 h 3482623"/>
              <a:gd name="connsiteX55" fmla="*/ 1221105 w 1624013"/>
              <a:gd name="connsiteY55" fmla="*/ 2096735 h 3482623"/>
              <a:gd name="connsiteX56" fmla="*/ 1095375 w 1624013"/>
              <a:gd name="connsiteY56" fmla="*/ 2222465 h 3482623"/>
              <a:gd name="connsiteX57" fmla="*/ 1095375 w 1624013"/>
              <a:gd name="connsiteY57" fmla="*/ 2232942 h 3482623"/>
              <a:gd name="connsiteX58" fmla="*/ 1221105 w 1624013"/>
              <a:gd name="connsiteY58" fmla="*/ 2232942 h 3482623"/>
              <a:gd name="connsiteX59" fmla="*/ 402908 w 1624013"/>
              <a:gd name="connsiteY59" fmla="*/ 2096735 h 3482623"/>
              <a:gd name="connsiteX60" fmla="*/ 402908 w 1624013"/>
              <a:gd name="connsiteY60" fmla="*/ 2232942 h 3482623"/>
              <a:gd name="connsiteX61" fmla="*/ 528638 w 1624013"/>
              <a:gd name="connsiteY61" fmla="*/ 2232942 h 3482623"/>
              <a:gd name="connsiteX62" fmla="*/ 528638 w 1624013"/>
              <a:gd name="connsiteY62" fmla="*/ 2222465 h 3482623"/>
              <a:gd name="connsiteX63" fmla="*/ 402908 w 1624013"/>
              <a:gd name="connsiteY63" fmla="*/ 2096735 h 3482623"/>
              <a:gd name="connsiteX64" fmla="*/ 358140 w 1624013"/>
              <a:gd name="connsiteY64" fmla="*/ 2096735 h 3482623"/>
              <a:gd name="connsiteX65" fmla="*/ 232410 w 1624013"/>
              <a:gd name="connsiteY65" fmla="*/ 2222465 h 3482623"/>
              <a:gd name="connsiteX66" fmla="*/ 232410 w 1624013"/>
              <a:gd name="connsiteY66" fmla="*/ 2232942 h 3482623"/>
              <a:gd name="connsiteX67" fmla="*/ 358140 w 1624013"/>
              <a:gd name="connsiteY67" fmla="*/ 2232942 h 3482623"/>
              <a:gd name="connsiteX68" fmla="*/ 833438 w 1624013"/>
              <a:gd name="connsiteY68" fmla="*/ 1658585 h 3482623"/>
              <a:gd name="connsiteX69" fmla="*/ 833438 w 1624013"/>
              <a:gd name="connsiteY69" fmla="*/ 1777647 h 3482623"/>
              <a:gd name="connsiteX70" fmla="*/ 952500 w 1624013"/>
              <a:gd name="connsiteY70" fmla="*/ 1658585 h 3482623"/>
              <a:gd name="connsiteX71" fmla="*/ 672465 w 1624013"/>
              <a:gd name="connsiteY71" fmla="*/ 1658585 h 3482623"/>
              <a:gd name="connsiteX72" fmla="*/ 791528 w 1624013"/>
              <a:gd name="connsiteY72" fmla="*/ 1777647 h 3482623"/>
              <a:gd name="connsiteX73" fmla="*/ 791528 w 1624013"/>
              <a:gd name="connsiteY73" fmla="*/ 1658585 h 3482623"/>
              <a:gd name="connsiteX74" fmla="*/ 833438 w 1624013"/>
              <a:gd name="connsiteY74" fmla="*/ 1498565 h 3482623"/>
              <a:gd name="connsiteX75" fmla="*/ 833438 w 1624013"/>
              <a:gd name="connsiteY75" fmla="*/ 1617627 h 3482623"/>
              <a:gd name="connsiteX76" fmla="*/ 952500 w 1624013"/>
              <a:gd name="connsiteY76" fmla="*/ 1617627 h 3482623"/>
              <a:gd name="connsiteX77" fmla="*/ 833438 w 1624013"/>
              <a:gd name="connsiteY77" fmla="*/ 1498565 h 3482623"/>
              <a:gd name="connsiteX78" fmla="*/ 791528 w 1624013"/>
              <a:gd name="connsiteY78" fmla="*/ 1498565 h 3482623"/>
              <a:gd name="connsiteX79" fmla="*/ 672465 w 1624013"/>
              <a:gd name="connsiteY79" fmla="*/ 1617627 h 3482623"/>
              <a:gd name="connsiteX80" fmla="*/ 791528 w 1624013"/>
              <a:gd name="connsiteY80" fmla="*/ 1617627 h 3482623"/>
              <a:gd name="connsiteX81" fmla="*/ 812483 w 1624013"/>
              <a:gd name="connsiteY81" fmla="*/ 1233770 h 3482623"/>
              <a:gd name="connsiteX82" fmla="*/ 1181100 w 1624013"/>
              <a:gd name="connsiteY82" fmla="*/ 1535712 h 3482623"/>
              <a:gd name="connsiteX83" fmla="*/ 1181100 w 1624013"/>
              <a:gd name="connsiteY83" fmla="*/ 1339497 h 3482623"/>
              <a:gd name="connsiteX84" fmla="*/ 1116330 w 1624013"/>
              <a:gd name="connsiteY84" fmla="*/ 1339497 h 3482623"/>
              <a:gd name="connsiteX85" fmla="*/ 1116330 w 1624013"/>
              <a:gd name="connsiteY85" fmla="*/ 1241390 h 3482623"/>
              <a:gd name="connsiteX86" fmla="*/ 1482090 w 1624013"/>
              <a:gd name="connsiteY86" fmla="*/ 1241390 h 3482623"/>
              <a:gd name="connsiteX87" fmla="*/ 1482090 w 1624013"/>
              <a:gd name="connsiteY87" fmla="*/ 1339497 h 3482623"/>
              <a:gd name="connsiteX88" fmla="*/ 1417320 w 1624013"/>
              <a:gd name="connsiteY88" fmla="*/ 1339497 h 3482623"/>
              <a:gd name="connsiteX89" fmla="*/ 1417320 w 1624013"/>
              <a:gd name="connsiteY89" fmla="*/ 1728117 h 3482623"/>
              <a:gd name="connsiteX90" fmla="*/ 1624013 w 1624013"/>
              <a:gd name="connsiteY90" fmla="*/ 1897663 h 3482623"/>
              <a:gd name="connsiteX91" fmla="*/ 1515428 w 1624013"/>
              <a:gd name="connsiteY91" fmla="*/ 1897663 h 3482623"/>
              <a:gd name="connsiteX92" fmla="*/ 1515428 w 1624013"/>
              <a:gd name="connsiteY92" fmla="*/ 3482623 h 3482623"/>
              <a:gd name="connsiteX93" fmla="*/ 973455 w 1624013"/>
              <a:gd name="connsiteY93" fmla="*/ 3482623 h 3482623"/>
              <a:gd name="connsiteX94" fmla="*/ 650558 w 1624013"/>
              <a:gd name="connsiteY94" fmla="*/ 3482623 h 3482623"/>
              <a:gd name="connsiteX95" fmla="*/ 108585 w 1624013"/>
              <a:gd name="connsiteY95" fmla="*/ 3482623 h 3482623"/>
              <a:gd name="connsiteX96" fmla="*/ 108585 w 1624013"/>
              <a:gd name="connsiteY96" fmla="*/ 1897663 h 3482623"/>
              <a:gd name="connsiteX97" fmla="*/ 0 w 1624013"/>
              <a:gd name="connsiteY97" fmla="*/ 1897663 h 3482623"/>
              <a:gd name="connsiteX98" fmla="*/ 1249680 w 1624013"/>
              <a:gd name="connsiteY98" fmla="*/ 3140 h 3482623"/>
              <a:gd name="connsiteX99" fmla="*/ 1255395 w 1624013"/>
              <a:gd name="connsiteY99" fmla="*/ 23142 h 3482623"/>
              <a:gd name="connsiteX100" fmla="*/ 1156335 w 1624013"/>
              <a:gd name="connsiteY100" fmla="*/ 129822 h 3482623"/>
              <a:gd name="connsiteX101" fmla="*/ 1126807 w 1624013"/>
              <a:gd name="connsiteY101" fmla="*/ 244122 h 3482623"/>
              <a:gd name="connsiteX102" fmla="*/ 1150620 w 1624013"/>
              <a:gd name="connsiteY102" fmla="*/ 344135 h 3482623"/>
              <a:gd name="connsiteX103" fmla="*/ 1223962 w 1624013"/>
              <a:gd name="connsiteY103" fmla="*/ 448910 h 3482623"/>
              <a:gd name="connsiteX104" fmla="*/ 1322070 w 1624013"/>
              <a:gd name="connsiteY104" fmla="*/ 604167 h 3482623"/>
              <a:gd name="connsiteX105" fmla="*/ 1345882 w 1624013"/>
              <a:gd name="connsiteY105" fmla="*/ 809907 h 3482623"/>
              <a:gd name="connsiteX106" fmla="*/ 1267777 w 1624013"/>
              <a:gd name="connsiteY106" fmla="*/ 988025 h 3482623"/>
              <a:gd name="connsiteX107" fmla="*/ 1115377 w 1624013"/>
              <a:gd name="connsiteY107" fmla="*/ 1088037 h 3482623"/>
              <a:gd name="connsiteX108" fmla="*/ 1102995 w 1624013"/>
              <a:gd name="connsiteY108" fmla="*/ 1069940 h 3482623"/>
              <a:gd name="connsiteX109" fmla="*/ 1158240 w 1624013"/>
              <a:gd name="connsiteY109" fmla="*/ 930875 h 3482623"/>
              <a:gd name="connsiteX110" fmla="*/ 1162050 w 1624013"/>
              <a:gd name="connsiteY110" fmla="*/ 802287 h 3482623"/>
              <a:gd name="connsiteX111" fmla="*/ 1125855 w 1624013"/>
              <a:gd name="connsiteY111" fmla="*/ 697512 h 3482623"/>
              <a:gd name="connsiteX112" fmla="*/ 1044892 w 1624013"/>
              <a:gd name="connsiteY112" fmla="*/ 587975 h 3482623"/>
              <a:gd name="connsiteX113" fmla="*/ 949642 w 1624013"/>
              <a:gd name="connsiteY113" fmla="*/ 422240 h 3482623"/>
              <a:gd name="connsiteX114" fmla="*/ 948690 w 1624013"/>
              <a:gd name="connsiteY114" fmla="*/ 207927 h 3482623"/>
              <a:gd name="connsiteX115" fmla="*/ 1070610 w 1624013"/>
              <a:gd name="connsiteY115" fmla="*/ 45050 h 3482623"/>
              <a:gd name="connsiteX116" fmla="*/ 1249680 w 1624013"/>
              <a:gd name="connsiteY116" fmla="*/ 3140 h 34826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</a:cxnLst>
            <a:rect l="l" t="t" r="r" b="b"/>
            <a:pathLst>
              <a:path w="1624013" h="3482623">
                <a:moveTo>
                  <a:pt x="1266825" y="2946365"/>
                </a:moveTo>
                <a:lnTo>
                  <a:pt x="1266825" y="3082573"/>
                </a:lnTo>
                <a:lnTo>
                  <a:pt x="1392555" y="3082573"/>
                </a:lnTo>
                <a:lnTo>
                  <a:pt x="1392555" y="2946365"/>
                </a:lnTo>
                <a:close/>
                <a:moveTo>
                  <a:pt x="1095375" y="2946365"/>
                </a:moveTo>
                <a:lnTo>
                  <a:pt x="1095375" y="3082573"/>
                </a:lnTo>
                <a:lnTo>
                  <a:pt x="1221105" y="3082573"/>
                </a:lnTo>
                <a:lnTo>
                  <a:pt x="1221105" y="2946365"/>
                </a:lnTo>
                <a:close/>
                <a:moveTo>
                  <a:pt x="402908" y="2946365"/>
                </a:moveTo>
                <a:lnTo>
                  <a:pt x="402908" y="3082573"/>
                </a:lnTo>
                <a:lnTo>
                  <a:pt x="528638" y="3082573"/>
                </a:lnTo>
                <a:lnTo>
                  <a:pt x="528638" y="2946365"/>
                </a:lnTo>
                <a:close/>
                <a:moveTo>
                  <a:pt x="232410" y="2946365"/>
                </a:moveTo>
                <a:lnTo>
                  <a:pt x="232410" y="3082573"/>
                </a:lnTo>
                <a:lnTo>
                  <a:pt x="358140" y="3082573"/>
                </a:lnTo>
                <a:lnTo>
                  <a:pt x="358140" y="2946365"/>
                </a:lnTo>
                <a:close/>
                <a:moveTo>
                  <a:pt x="1266825" y="2758723"/>
                </a:moveTo>
                <a:lnTo>
                  <a:pt x="1266825" y="2894930"/>
                </a:lnTo>
                <a:lnTo>
                  <a:pt x="1392555" y="2894930"/>
                </a:lnTo>
                <a:lnTo>
                  <a:pt x="1392555" y="2884452"/>
                </a:lnTo>
                <a:cubicBezTo>
                  <a:pt x="1392555" y="2814920"/>
                  <a:pt x="1336358" y="2758723"/>
                  <a:pt x="1266825" y="2758723"/>
                </a:cubicBezTo>
                <a:close/>
                <a:moveTo>
                  <a:pt x="1221105" y="2758723"/>
                </a:moveTo>
                <a:cubicBezTo>
                  <a:pt x="1151573" y="2758723"/>
                  <a:pt x="1095375" y="2814920"/>
                  <a:pt x="1095375" y="2884452"/>
                </a:cubicBezTo>
                <a:lnTo>
                  <a:pt x="1095375" y="2894930"/>
                </a:lnTo>
                <a:lnTo>
                  <a:pt x="1221105" y="2894930"/>
                </a:lnTo>
                <a:close/>
                <a:moveTo>
                  <a:pt x="402908" y="2758723"/>
                </a:moveTo>
                <a:lnTo>
                  <a:pt x="402908" y="2894930"/>
                </a:lnTo>
                <a:lnTo>
                  <a:pt x="528638" y="2894930"/>
                </a:lnTo>
                <a:lnTo>
                  <a:pt x="528638" y="2884452"/>
                </a:lnTo>
                <a:cubicBezTo>
                  <a:pt x="528638" y="2814920"/>
                  <a:pt x="472440" y="2758723"/>
                  <a:pt x="402908" y="2758723"/>
                </a:cubicBezTo>
                <a:close/>
                <a:moveTo>
                  <a:pt x="358140" y="2758723"/>
                </a:moveTo>
                <a:cubicBezTo>
                  <a:pt x="288608" y="2758723"/>
                  <a:pt x="232410" y="2814920"/>
                  <a:pt x="232410" y="2884452"/>
                </a:cubicBezTo>
                <a:lnTo>
                  <a:pt x="232410" y="2894930"/>
                </a:lnTo>
                <a:lnTo>
                  <a:pt x="358140" y="2894930"/>
                </a:lnTo>
                <a:close/>
                <a:moveTo>
                  <a:pt x="1266825" y="2284377"/>
                </a:moveTo>
                <a:lnTo>
                  <a:pt x="1266825" y="2420585"/>
                </a:lnTo>
                <a:lnTo>
                  <a:pt x="1392555" y="2420585"/>
                </a:lnTo>
                <a:lnTo>
                  <a:pt x="1392555" y="2284377"/>
                </a:lnTo>
                <a:close/>
                <a:moveTo>
                  <a:pt x="1095375" y="2284377"/>
                </a:moveTo>
                <a:lnTo>
                  <a:pt x="1095375" y="2420585"/>
                </a:lnTo>
                <a:lnTo>
                  <a:pt x="1221105" y="2420585"/>
                </a:lnTo>
                <a:lnTo>
                  <a:pt x="1221105" y="2284377"/>
                </a:lnTo>
                <a:close/>
                <a:moveTo>
                  <a:pt x="402908" y="2284377"/>
                </a:moveTo>
                <a:lnTo>
                  <a:pt x="402908" y="2420585"/>
                </a:lnTo>
                <a:lnTo>
                  <a:pt x="528638" y="2420585"/>
                </a:lnTo>
                <a:lnTo>
                  <a:pt x="528638" y="2284377"/>
                </a:lnTo>
                <a:close/>
                <a:moveTo>
                  <a:pt x="232410" y="2284377"/>
                </a:moveTo>
                <a:lnTo>
                  <a:pt x="232410" y="2420585"/>
                </a:lnTo>
                <a:lnTo>
                  <a:pt x="358140" y="2420585"/>
                </a:lnTo>
                <a:lnTo>
                  <a:pt x="358140" y="2284377"/>
                </a:lnTo>
                <a:close/>
                <a:moveTo>
                  <a:pt x="1266825" y="2096735"/>
                </a:moveTo>
                <a:lnTo>
                  <a:pt x="1266825" y="2232942"/>
                </a:lnTo>
                <a:lnTo>
                  <a:pt x="1392555" y="2232942"/>
                </a:lnTo>
                <a:lnTo>
                  <a:pt x="1392555" y="2222465"/>
                </a:lnTo>
                <a:cubicBezTo>
                  <a:pt x="1392555" y="2152933"/>
                  <a:pt x="1336358" y="2096735"/>
                  <a:pt x="1266825" y="2096735"/>
                </a:cubicBezTo>
                <a:close/>
                <a:moveTo>
                  <a:pt x="1221105" y="2096735"/>
                </a:moveTo>
                <a:cubicBezTo>
                  <a:pt x="1151573" y="2096735"/>
                  <a:pt x="1095375" y="2152933"/>
                  <a:pt x="1095375" y="2222465"/>
                </a:cubicBezTo>
                <a:lnTo>
                  <a:pt x="1095375" y="2232942"/>
                </a:lnTo>
                <a:lnTo>
                  <a:pt x="1221105" y="2232942"/>
                </a:lnTo>
                <a:close/>
                <a:moveTo>
                  <a:pt x="402908" y="2096735"/>
                </a:moveTo>
                <a:lnTo>
                  <a:pt x="402908" y="2232942"/>
                </a:lnTo>
                <a:lnTo>
                  <a:pt x="528638" y="2232942"/>
                </a:lnTo>
                <a:lnTo>
                  <a:pt x="528638" y="2222465"/>
                </a:lnTo>
                <a:cubicBezTo>
                  <a:pt x="528638" y="2152933"/>
                  <a:pt x="472440" y="2096735"/>
                  <a:pt x="402908" y="2096735"/>
                </a:cubicBezTo>
                <a:close/>
                <a:moveTo>
                  <a:pt x="358140" y="2096735"/>
                </a:moveTo>
                <a:cubicBezTo>
                  <a:pt x="288608" y="2096735"/>
                  <a:pt x="232410" y="2152933"/>
                  <a:pt x="232410" y="2222465"/>
                </a:cubicBezTo>
                <a:lnTo>
                  <a:pt x="232410" y="2232942"/>
                </a:lnTo>
                <a:lnTo>
                  <a:pt x="358140" y="2232942"/>
                </a:lnTo>
                <a:close/>
                <a:moveTo>
                  <a:pt x="833438" y="1658585"/>
                </a:moveTo>
                <a:lnTo>
                  <a:pt x="833438" y="1777647"/>
                </a:lnTo>
                <a:cubicBezTo>
                  <a:pt x="894398" y="1769075"/>
                  <a:pt x="942975" y="1720497"/>
                  <a:pt x="952500" y="1658585"/>
                </a:cubicBezTo>
                <a:close/>
                <a:moveTo>
                  <a:pt x="672465" y="1658585"/>
                </a:moveTo>
                <a:cubicBezTo>
                  <a:pt x="681990" y="1720497"/>
                  <a:pt x="729615" y="1768122"/>
                  <a:pt x="791528" y="1777647"/>
                </a:cubicBezTo>
                <a:lnTo>
                  <a:pt x="791528" y="1658585"/>
                </a:lnTo>
                <a:close/>
                <a:moveTo>
                  <a:pt x="833438" y="1498565"/>
                </a:moveTo>
                <a:lnTo>
                  <a:pt x="833438" y="1617627"/>
                </a:lnTo>
                <a:lnTo>
                  <a:pt x="952500" y="1617627"/>
                </a:lnTo>
                <a:cubicBezTo>
                  <a:pt x="942975" y="1555715"/>
                  <a:pt x="895350" y="1508090"/>
                  <a:pt x="833438" y="1498565"/>
                </a:cubicBezTo>
                <a:close/>
                <a:moveTo>
                  <a:pt x="791528" y="1498565"/>
                </a:moveTo>
                <a:cubicBezTo>
                  <a:pt x="729615" y="1508090"/>
                  <a:pt x="681990" y="1555715"/>
                  <a:pt x="672465" y="1617627"/>
                </a:cubicBezTo>
                <a:lnTo>
                  <a:pt x="791528" y="1617627"/>
                </a:lnTo>
                <a:close/>
                <a:moveTo>
                  <a:pt x="812483" y="1233770"/>
                </a:moveTo>
                <a:lnTo>
                  <a:pt x="1181100" y="1535712"/>
                </a:lnTo>
                <a:lnTo>
                  <a:pt x="1181100" y="1339497"/>
                </a:lnTo>
                <a:lnTo>
                  <a:pt x="1116330" y="1339497"/>
                </a:lnTo>
                <a:lnTo>
                  <a:pt x="1116330" y="1241390"/>
                </a:lnTo>
                <a:lnTo>
                  <a:pt x="1482090" y="1241390"/>
                </a:lnTo>
                <a:lnTo>
                  <a:pt x="1482090" y="1339497"/>
                </a:lnTo>
                <a:lnTo>
                  <a:pt x="1417320" y="1339497"/>
                </a:lnTo>
                <a:lnTo>
                  <a:pt x="1417320" y="1728117"/>
                </a:lnTo>
                <a:lnTo>
                  <a:pt x="1624013" y="1897663"/>
                </a:lnTo>
                <a:lnTo>
                  <a:pt x="1515428" y="1897663"/>
                </a:lnTo>
                <a:lnTo>
                  <a:pt x="1515428" y="3482623"/>
                </a:lnTo>
                <a:lnTo>
                  <a:pt x="973455" y="3482623"/>
                </a:lnTo>
                <a:lnTo>
                  <a:pt x="650558" y="3482623"/>
                </a:lnTo>
                <a:lnTo>
                  <a:pt x="108585" y="3482623"/>
                </a:lnTo>
                <a:lnTo>
                  <a:pt x="108585" y="1897663"/>
                </a:lnTo>
                <a:lnTo>
                  <a:pt x="0" y="1897663"/>
                </a:lnTo>
                <a:close/>
                <a:moveTo>
                  <a:pt x="1249680" y="3140"/>
                </a:moveTo>
                <a:lnTo>
                  <a:pt x="1255395" y="23142"/>
                </a:lnTo>
                <a:cubicBezTo>
                  <a:pt x="1209675" y="54575"/>
                  <a:pt x="1177290" y="91722"/>
                  <a:pt x="1156335" y="129822"/>
                </a:cubicBezTo>
                <a:cubicBezTo>
                  <a:pt x="1135380" y="168875"/>
                  <a:pt x="1126807" y="206022"/>
                  <a:pt x="1126807" y="244122"/>
                </a:cubicBezTo>
                <a:cubicBezTo>
                  <a:pt x="1126807" y="281270"/>
                  <a:pt x="1135380" y="315560"/>
                  <a:pt x="1150620" y="344135"/>
                </a:cubicBezTo>
                <a:cubicBezTo>
                  <a:pt x="1165860" y="373662"/>
                  <a:pt x="1191577" y="407952"/>
                  <a:pt x="1223962" y="448910"/>
                </a:cubicBezTo>
                <a:cubicBezTo>
                  <a:pt x="1256347" y="489867"/>
                  <a:pt x="1294447" y="538445"/>
                  <a:pt x="1322070" y="604167"/>
                </a:cubicBezTo>
                <a:cubicBezTo>
                  <a:pt x="1348740" y="671795"/>
                  <a:pt x="1357312" y="743232"/>
                  <a:pt x="1345882" y="809907"/>
                </a:cubicBezTo>
                <a:cubicBezTo>
                  <a:pt x="1335405" y="876582"/>
                  <a:pt x="1307782" y="938495"/>
                  <a:pt x="1267777" y="988025"/>
                </a:cubicBezTo>
                <a:cubicBezTo>
                  <a:pt x="1227772" y="1037555"/>
                  <a:pt x="1173480" y="1074702"/>
                  <a:pt x="1115377" y="1088037"/>
                </a:cubicBezTo>
                <a:lnTo>
                  <a:pt x="1102995" y="1069940"/>
                </a:lnTo>
                <a:cubicBezTo>
                  <a:pt x="1131570" y="1021362"/>
                  <a:pt x="1149667" y="976595"/>
                  <a:pt x="1158240" y="930875"/>
                </a:cubicBezTo>
                <a:cubicBezTo>
                  <a:pt x="1166812" y="886107"/>
                  <a:pt x="1168717" y="842292"/>
                  <a:pt x="1162050" y="802287"/>
                </a:cubicBezTo>
                <a:cubicBezTo>
                  <a:pt x="1156335" y="762282"/>
                  <a:pt x="1143000" y="727040"/>
                  <a:pt x="1125855" y="697512"/>
                </a:cubicBezTo>
                <a:cubicBezTo>
                  <a:pt x="1107757" y="666080"/>
                  <a:pt x="1078230" y="631790"/>
                  <a:pt x="1044892" y="587975"/>
                </a:cubicBezTo>
                <a:cubicBezTo>
                  <a:pt x="1012507" y="545112"/>
                  <a:pt x="972502" y="491772"/>
                  <a:pt x="949642" y="422240"/>
                </a:cubicBezTo>
                <a:cubicBezTo>
                  <a:pt x="925830" y="351755"/>
                  <a:pt x="926782" y="274602"/>
                  <a:pt x="948690" y="207927"/>
                </a:cubicBezTo>
                <a:cubicBezTo>
                  <a:pt x="970597" y="140300"/>
                  <a:pt x="1015365" y="81245"/>
                  <a:pt x="1070610" y="45050"/>
                </a:cubicBezTo>
                <a:cubicBezTo>
                  <a:pt x="1125855" y="8855"/>
                  <a:pt x="1190625" y="-7338"/>
                  <a:pt x="1249680" y="3140"/>
                </a:cubicBezTo>
                <a:close/>
              </a:path>
            </a:pathLst>
          </a:custGeom>
          <a:solidFill>
            <a:schemeClr val="bg1"/>
          </a:solidFill>
          <a:ln w="9525" cap="flat">
            <a:noFill/>
            <a:prstDash val="solid"/>
            <a:miter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endParaRPr lang="zh-CN" altLang="en-US" dirty="0">
              <a:latin typeface="+mj-ea"/>
              <a:ea typeface="+mj-ea"/>
            </a:endParaRPr>
          </a:p>
        </p:txBody>
      </p:sp>
      <p:sp>
        <p:nvSpPr>
          <p:cNvPr id="27" name="任意多边形: 形状 26">
            <a:extLst>
              <a:ext uri="{FF2B5EF4-FFF2-40B4-BE49-F238E27FC236}">
                <a16:creationId xmlns:a16="http://schemas.microsoft.com/office/drawing/2014/main" id="{8370DACB-637E-45CD-B58F-6EDA47A2C8B1}"/>
              </a:ext>
            </a:extLst>
          </p:cNvPr>
          <p:cNvSpPr/>
          <p:nvPr userDrawn="1"/>
        </p:nvSpPr>
        <p:spPr>
          <a:xfrm rot="21379745">
            <a:off x="9747636" y="6356603"/>
            <a:ext cx="271126" cy="173831"/>
          </a:xfrm>
          <a:custGeom>
            <a:avLst/>
            <a:gdLst>
              <a:gd name="connsiteX0" fmla="*/ 223717 w 244778"/>
              <a:gd name="connsiteY0" fmla="*/ 120483 h 156938"/>
              <a:gd name="connsiteX1" fmla="*/ 240715 w 244778"/>
              <a:gd name="connsiteY1" fmla="*/ 120483 h 156938"/>
              <a:gd name="connsiteX2" fmla="*/ 244778 w 244778"/>
              <a:gd name="connsiteY2" fmla="*/ 156938 h 156938"/>
              <a:gd name="connsiteX3" fmla="*/ 227425 w 244778"/>
              <a:gd name="connsiteY3" fmla="*/ 156938 h 156938"/>
              <a:gd name="connsiteX4" fmla="*/ 182724 w 244778"/>
              <a:gd name="connsiteY4" fmla="*/ 120483 h 156938"/>
              <a:gd name="connsiteX5" fmla="*/ 208345 w 244778"/>
              <a:gd name="connsiteY5" fmla="*/ 120483 h 156938"/>
              <a:gd name="connsiteX6" fmla="*/ 214036 w 244778"/>
              <a:gd name="connsiteY6" fmla="*/ 156938 h 156938"/>
              <a:gd name="connsiteX7" fmla="*/ 195475 w 244778"/>
              <a:gd name="connsiteY7" fmla="*/ 156938 h 156938"/>
              <a:gd name="connsiteX8" fmla="*/ 45993 w 244778"/>
              <a:gd name="connsiteY8" fmla="*/ 119733 h 156938"/>
              <a:gd name="connsiteX9" fmla="*/ 80738 w 244778"/>
              <a:gd name="connsiteY9" fmla="*/ 124108 h 156938"/>
              <a:gd name="connsiteX10" fmla="*/ 74468 w 244778"/>
              <a:gd name="connsiteY10" fmla="*/ 156938 h 156938"/>
              <a:gd name="connsiteX11" fmla="*/ 31257 w 244778"/>
              <a:gd name="connsiteY11" fmla="*/ 156938 h 156938"/>
              <a:gd name="connsiteX12" fmla="*/ 35370 w 244778"/>
              <a:gd name="connsiteY12" fmla="*/ 123733 h 156938"/>
              <a:gd name="connsiteX13" fmla="*/ 47493 w 244778"/>
              <a:gd name="connsiteY13" fmla="*/ 133981 h 156938"/>
              <a:gd name="connsiteX14" fmla="*/ 47368 w 244778"/>
              <a:gd name="connsiteY14" fmla="*/ 128732 h 156938"/>
              <a:gd name="connsiteX15" fmla="*/ 54117 w 244778"/>
              <a:gd name="connsiteY15" fmla="*/ 126607 h 156938"/>
              <a:gd name="connsiteX16" fmla="*/ 375 w 244778"/>
              <a:gd name="connsiteY16" fmla="*/ 114109 h 156938"/>
              <a:gd name="connsiteX17" fmla="*/ 26246 w 244778"/>
              <a:gd name="connsiteY17" fmla="*/ 117358 h 156938"/>
              <a:gd name="connsiteX18" fmla="*/ 21351 w 244778"/>
              <a:gd name="connsiteY18" fmla="*/ 156938 h 156938"/>
              <a:gd name="connsiteX19" fmla="*/ 1150 w 244778"/>
              <a:gd name="connsiteY19" fmla="*/ 156938 h 156938"/>
              <a:gd name="connsiteX20" fmla="*/ 133855 w 244778"/>
              <a:gd name="connsiteY20" fmla="*/ 110484 h 156938"/>
              <a:gd name="connsiteX21" fmla="*/ 172224 w 244778"/>
              <a:gd name="connsiteY21" fmla="*/ 110484 h 156938"/>
              <a:gd name="connsiteX22" fmla="*/ 166967 w 244778"/>
              <a:gd name="connsiteY22" fmla="*/ 156938 h 156938"/>
              <a:gd name="connsiteX23" fmla="*/ 133855 w 244778"/>
              <a:gd name="connsiteY23" fmla="*/ 156938 h 156938"/>
              <a:gd name="connsiteX24" fmla="*/ 87487 w 244778"/>
              <a:gd name="connsiteY24" fmla="*/ 110484 h 156938"/>
              <a:gd name="connsiteX25" fmla="*/ 124981 w 244778"/>
              <a:gd name="connsiteY25" fmla="*/ 110484 h 156938"/>
              <a:gd name="connsiteX26" fmla="*/ 124981 w 244778"/>
              <a:gd name="connsiteY26" fmla="*/ 156938 h 156938"/>
              <a:gd name="connsiteX27" fmla="*/ 92840 w 244778"/>
              <a:gd name="connsiteY27" fmla="*/ 156938 h 156938"/>
              <a:gd name="connsiteX28" fmla="*/ 22121 w 244778"/>
              <a:gd name="connsiteY28" fmla="*/ 79738 h 156938"/>
              <a:gd name="connsiteX29" fmla="*/ 19747 w 244778"/>
              <a:gd name="connsiteY29" fmla="*/ 79988 h 156938"/>
              <a:gd name="connsiteX30" fmla="*/ 21075 w 244778"/>
              <a:gd name="connsiteY30" fmla="*/ 88472 h 156938"/>
              <a:gd name="connsiteX31" fmla="*/ 29745 w 244778"/>
              <a:gd name="connsiteY31" fmla="*/ 89237 h 156938"/>
              <a:gd name="connsiteX32" fmla="*/ 29124 w 244778"/>
              <a:gd name="connsiteY32" fmla="*/ 94129 h 156938"/>
              <a:gd name="connsiteX33" fmla="*/ 34744 w 244778"/>
              <a:gd name="connsiteY33" fmla="*/ 96860 h 156938"/>
              <a:gd name="connsiteX34" fmla="*/ 37119 w 244778"/>
              <a:gd name="connsiteY34" fmla="*/ 96610 h 156938"/>
              <a:gd name="connsiteX35" fmla="*/ 38978 w 244778"/>
              <a:gd name="connsiteY35" fmla="*/ 94287 h 156938"/>
              <a:gd name="connsiteX36" fmla="*/ 39241 w 244778"/>
              <a:gd name="connsiteY36" fmla="*/ 92092 h 156938"/>
              <a:gd name="connsiteX37" fmla="*/ 35494 w 244778"/>
              <a:gd name="connsiteY37" fmla="*/ 86237 h 156938"/>
              <a:gd name="connsiteX38" fmla="*/ 22121 w 244778"/>
              <a:gd name="connsiteY38" fmla="*/ 79738 h 156938"/>
              <a:gd name="connsiteX39" fmla="*/ 61240 w 244778"/>
              <a:gd name="connsiteY39" fmla="*/ 75739 h 156938"/>
              <a:gd name="connsiteX40" fmla="*/ 45867 w 244778"/>
              <a:gd name="connsiteY40" fmla="*/ 83362 h 156938"/>
              <a:gd name="connsiteX41" fmla="*/ 43618 w 244778"/>
              <a:gd name="connsiteY41" fmla="*/ 86737 h 156938"/>
              <a:gd name="connsiteX42" fmla="*/ 42780 w 244778"/>
              <a:gd name="connsiteY42" fmla="*/ 90276 h 156938"/>
              <a:gd name="connsiteX43" fmla="*/ 58170 w 244778"/>
              <a:gd name="connsiteY43" fmla="*/ 91630 h 156938"/>
              <a:gd name="connsiteX44" fmla="*/ 62240 w 244778"/>
              <a:gd name="connsiteY44" fmla="*/ 89612 h 156938"/>
              <a:gd name="connsiteX45" fmla="*/ 65864 w 244778"/>
              <a:gd name="connsiteY45" fmla="*/ 80988 h 156938"/>
              <a:gd name="connsiteX46" fmla="*/ 62740 w 244778"/>
              <a:gd name="connsiteY46" fmla="*/ 76113 h 156938"/>
              <a:gd name="connsiteX47" fmla="*/ 61240 w 244778"/>
              <a:gd name="connsiteY47" fmla="*/ 75739 h 156938"/>
              <a:gd name="connsiteX48" fmla="*/ 220718 w 244778"/>
              <a:gd name="connsiteY48" fmla="*/ 70490 h 156938"/>
              <a:gd name="connsiteX49" fmla="*/ 210094 w 244778"/>
              <a:gd name="connsiteY49" fmla="*/ 78364 h 156938"/>
              <a:gd name="connsiteX50" fmla="*/ 207846 w 244778"/>
              <a:gd name="connsiteY50" fmla="*/ 85738 h 156938"/>
              <a:gd name="connsiteX51" fmla="*/ 207846 w 244778"/>
              <a:gd name="connsiteY51" fmla="*/ 85863 h 156938"/>
              <a:gd name="connsiteX52" fmla="*/ 207846 w 244778"/>
              <a:gd name="connsiteY52" fmla="*/ 85988 h 156938"/>
              <a:gd name="connsiteX53" fmla="*/ 207970 w 244778"/>
              <a:gd name="connsiteY53" fmla="*/ 86863 h 156938"/>
              <a:gd name="connsiteX54" fmla="*/ 210844 w 244778"/>
              <a:gd name="connsiteY54" fmla="*/ 90737 h 156938"/>
              <a:gd name="connsiteX55" fmla="*/ 212969 w 244778"/>
              <a:gd name="connsiteY55" fmla="*/ 90987 h 156938"/>
              <a:gd name="connsiteX56" fmla="*/ 220218 w 244778"/>
              <a:gd name="connsiteY56" fmla="*/ 85677 h 156938"/>
              <a:gd name="connsiteX57" fmla="*/ 219719 w 244778"/>
              <a:gd name="connsiteY57" fmla="*/ 80863 h 156938"/>
              <a:gd name="connsiteX58" fmla="*/ 223485 w 244778"/>
              <a:gd name="connsiteY58" fmla="*/ 79825 h 156938"/>
              <a:gd name="connsiteX59" fmla="*/ 222842 w 244778"/>
              <a:gd name="connsiteY59" fmla="*/ 70740 h 156938"/>
              <a:gd name="connsiteX60" fmla="*/ 220718 w 244778"/>
              <a:gd name="connsiteY60" fmla="*/ 70490 h 156938"/>
              <a:gd name="connsiteX61" fmla="*/ 184348 w 244778"/>
              <a:gd name="connsiteY61" fmla="*/ 67116 h 156938"/>
              <a:gd name="connsiteX62" fmla="*/ 183098 w 244778"/>
              <a:gd name="connsiteY62" fmla="*/ 67615 h 156938"/>
              <a:gd name="connsiteX63" fmla="*/ 181348 w 244778"/>
              <a:gd name="connsiteY63" fmla="*/ 73490 h 156938"/>
              <a:gd name="connsiteX64" fmla="*/ 186598 w 244778"/>
              <a:gd name="connsiteY64" fmla="*/ 83363 h 156938"/>
              <a:gd name="connsiteX65" fmla="*/ 194682 w 244778"/>
              <a:gd name="connsiteY65" fmla="*/ 87761 h 156938"/>
              <a:gd name="connsiteX66" fmla="*/ 202846 w 244778"/>
              <a:gd name="connsiteY66" fmla="*/ 85488 h 156938"/>
              <a:gd name="connsiteX67" fmla="*/ 203688 w 244778"/>
              <a:gd name="connsiteY67" fmla="*/ 90871 h 156938"/>
              <a:gd name="connsiteX68" fmla="*/ 205345 w 244778"/>
              <a:gd name="connsiteY68" fmla="*/ 87113 h 156938"/>
              <a:gd name="connsiteX69" fmla="*/ 204596 w 244778"/>
              <a:gd name="connsiteY69" fmla="*/ 86113 h 156938"/>
              <a:gd name="connsiteX70" fmla="*/ 204721 w 244778"/>
              <a:gd name="connsiteY70" fmla="*/ 85113 h 156938"/>
              <a:gd name="connsiteX71" fmla="*/ 202720 w 244778"/>
              <a:gd name="connsiteY71" fmla="*/ 79489 h 156938"/>
              <a:gd name="connsiteX72" fmla="*/ 199971 w 244778"/>
              <a:gd name="connsiteY72" fmla="*/ 75614 h 156938"/>
              <a:gd name="connsiteX73" fmla="*/ 184348 w 244778"/>
              <a:gd name="connsiteY73" fmla="*/ 67116 h 156938"/>
              <a:gd name="connsiteX74" fmla="*/ 103860 w 244778"/>
              <a:gd name="connsiteY74" fmla="*/ 21372 h 156938"/>
              <a:gd name="connsiteX75" fmla="*/ 100985 w 244778"/>
              <a:gd name="connsiteY75" fmla="*/ 22372 h 156938"/>
              <a:gd name="connsiteX76" fmla="*/ 98642 w 244778"/>
              <a:gd name="connsiteY76" fmla="*/ 31042 h 156938"/>
              <a:gd name="connsiteX77" fmla="*/ 103999 w 244778"/>
              <a:gd name="connsiteY77" fmla="*/ 41881 h 156938"/>
              <a:gd name="connsiteX78" fmla="*/ 124981 w 244778"/>
              <a:gd name="connsiteY78" fmla="*/ 42744 h 156938"/>
              <a:gd name="connsiteX79" fmla="*/ 124981 w 244778"/>
              <a:gd name="connsiteY79" fmla="*/ 52541 h 156938"/>
              <a:gd name="connsiteX80" fmla="*/ 125482 w 244778"/>
              <a:gd name="connsiteY80" fmla="*/ 52367 h 156938"/>
              <a:gd name="connsiteX81" fmla="*/ 128106 w 244778"/>
              <a:gd name="connsiteY81" fmla="*/ 44868 h 156938"/>
              <a:gd name="connsiteX82" fmla="*/ 127856 w 244778"/>
              <a:gd name="connsiteY82" fmla="*/ 43494 h 156938"/>
              <a:gd name="connsiteX83" fmla="*/ 127731 w 244778"/>
              <a:gd name="connsiteY83" fmla="*/ 42994 h 156938"/>
              <a:gd name="connsiteX84" fmla="*/ 127653 w 244778"/>
              <a:gd name="connsiteY84" fmla="*/ 42842 h 156938"/>
              <a:gd name="connsiteX85" fmla="*/ 124981 w 244778"/>
              <a:gd name="connsiteY85" fmla="*/ 42744 h 156938"/>
              <a:gd name="connsiteX86" fmla="*/ 127646 w 244778"/>
              <a:gd name="connsiteY86" fmla="*/ 42828 h 156938"/>
              <a:gd name="connsiteX87" fmla="*/ 121732 w 244778"/>
              <a:gd name="connsiteY87" fmla="*/ 31370 h 156938"/>
              <a:gd name="connsiteX88" fmla="*/ 103860 w 244778"/>
              <a:gd name="connsiteY88" fmla="*/ 21372 h 156938"/>
              <a:gd name="connsiteX89" fmla="*/ 152852 w 244778"/>
              <a:gd name="connsiteY89" fmla="*/ 3624 h 156938"/>
              <a:gd name="connsiteX90" fmla="*/ 134605 w 244778"/>
              <a:gd name="connsiteY90" fmla="*/ 23121 h 156938"/>
              <a:gd name="connsiteX91" fmla="*/ 132230 w 244778"/>
              <a:gd name="connsiteY91" fmla="*/ 30620 h 156938"/>
              <a:gd name="connsiteX92" fmla="*/ 131606 w 244778"/>
              <a:gd name="connsiteY92" fmla="*/ 40744 h 156938"/>
              <a:gd name="connsiteX93" fmla="*/ 132106 w 244778"/>
              <a:gd name="connsiteY93" fmla="*/ 42369 h 156938"/>
              <a:gd name="connsiteX94" fmla="*/ 131915 w 244778"/>
              <a:gd name="connsiteY94" fmla="*/ 42941 h 156938"/>
              <a:gd name="connsiteX95" fmla="*/ 132855 w 244778"/>
              <a:gd name="connsiteY95" fmla="*/ 42994 h 156938"/>
              <a:gd name="connsiteX96" fmla="*/ 131907 w 244778"/>
              <a:gd name="connsiteY96" fmla="*/ 42964 h 156938"/>
              <a:gd name="connsiteX97" fmla="*/ 131481 w 244778"/>
              <a:gd name="connsiteY97" fmla="*/ 44243 h 156938"/>
              <a:gd name="connsiteX98" fmla="*/ 133855 w 244778"/>
              <a:gd name="connsiteY98" fmla="*/ 47839 h 156938"/>
              <a:gd name="connsiteX99" fmla="*/ 133855 w 244778"/>
              <a:gd name="connsiteY99" fmla="*/ 43119 h 156938"/>
              <a:gd name="connsiteX100" fmla="*/ 148755 w 244778"/>
              <a:gd name="connsiteY100" fmla="*/ 43690 h 156938"/>
              <a:gd name="connsiteX101" fmla="*/ 156102 w 244778"/>
              <a:gd name="connsiteY101" fmla="*/ 31745 h 156938"/>
              <a:gd name="connsiteX102" fmla="*/ 159601 w 244778"/>
              <a:gd name="connsiteY102" fmla="*/ 13373 h 156938"/>
              <a:gd name="connsiteX103" fmla="*/ 154852 w 244778"/>
              <a:gd name="connsiteY103" fmla="*/ 3999 h 156938"/>
              <a:gd name="connsiteX104" fmla="*/ 152852 w 244778"/>
              <a:gd name="connsiteY104" fmla="*/ 3624 h 156938"/>
              <a:gd name="connsiteX105" fmla="*/ 152728 w 244778"/>
              <a:gd name="connsiteY105" fmla="*/ 0 h 156938"/>
              <a:gd name="connsiteX106" fmla="*/ 156102 w 244778"/>
              <a:gd name="connsiteY106" fmla="*/ 625 h 156938"/>
              <a:gd name="connsiteX107" fmla="*/ 163102 w 244778"/>
              <a:gd name="connsiteY107" fmla="*/ 12998 h 156938"/>
              <a:gd name="connsiteX108" fmla="*/ 159476 w 244778"/>
              <a:gd name="connsiteY108" fmla="*/ 33120 h 156938"/>
              <a:gd name="connsiteX109" fmla="*/ 152714 w 244778"/>
              <a:gd name="connsiteY109" fmla="*/ 43842 h 156938"/>
              <a:gd name="connsiteX110" fmla="*/ 179474 w 244778"/>
              <a:gd name="connsiteY110" fmla="*/ 44868 h 156938"/>
              <a:gd name="connsiteX111" fmla="*/ 174118 w 244778"/>
              <a:gd name="connsiteY111" fmla="*/ 93488 h 156938"/>
              <a:gd name="connsiteX112" fmla="*/ 192117 w 244778"/>
              <a:gd name="connsiteY112" fmla="*/ 88476 h 156938"/>
              <a:gd name="connsiteX113" fmla="*/ 184598 w 244778"/>
              <a:gd name="connsiteY113" fmla="*/ 84613 h 156938"/>
              <a:gd name="connsiteX114" fmla="*/ 178973 w 244778"/>
              <a:gd name="connsiteY114" fmla="*/ 73865 h 156938"/>
              <a:gd name="connsiteX115" fmla="*/ 181723 w 244778"/>
              <a:gd name="connsiteY115" fmla="*/ 65991 h 156938"/>
              <a:gd name="connsiteX116" fmla="*/ 183848 w 244778"/>
              <a:gd name="connsiteY116" fmla="*/ 65241 h 156938"/>
              <a:gd name="connsiteX117" fmla="*/ 201470 w 244778"/>
              <a:gd name="connsiteY117" fmla="*/ 73989 h 156938"/>
              <a:gd name="connsiteX118" fmla="*/ 201345 w 244778"/>
              <a:gd name="connsiteY118" fmla="*/ 64241 h 156938"/>
              <a:gd name="connsiteX119" fmla="*/ 202720 w 244778"/>
              <a:gd name="connsiteY119" fmla="*/ 63366 h 156938"/>
              <a:gd name="connsiteX120" fmla="*/ 203845 w 244778"/>
              <a:gd name="connsiteY120" fmla="*/ 64491 h 156938"/>
              <a:gd name="connsiteX121" fmla="*/ 205220 w 244778"/>
              <a:gd name="connsiteY121" fmla="*/ 78864 h 156938"/>
              <a:gd name="connsiteX122" fmla="*/ 205595 w 244778"/>
              <a:gd name="connsiteY122" fmla="*/ 79614 h 156938"/>
              <a:gd name="connsiteX123" fmla="*/ 209969 w 244778"/>
              <a:gd name="connsiteY123" fmla="*/ 69115 h 156938"/>
              <a:gd name="connsiteX124" fmla="*/ 211719 w 244778"/>
              <a:gd name="connsiteY124" fmla="*/ 68740 h 156938"/>
              <a:gd name="connsiteX125" fmla="*/ 212095 w 244778"/>
              <a:gd name="connsiteY125" fmla="*/ 70115 h 156938"/>
              <a:gd name="connsiteX126" fmla="*/ 208844 w 244778"/>
              <a:gd name="connsiteY126" fmla="*/ 76364 h 156938"/>
              <a:gd name="connsiteX127" fmla="*/ 220468 w 244778"/>
              <a:gd name="connsiteY127" fmla="*/ 68865 h 156938"/>
              <a:gd name="connsiteX128" fmla="*/ 223842 w 244778"/>
              <a:gd name="connsiteY128" fmla="*/ 69240 h 156938"/>
              <a:gd name="connsiteX129" fmla="*/ 225295 w 244778"/>
              <a:gd name="connsiteY129" fmla="*/ 79326 h 156938"/>
              <a:gd name="connsiteX130" fmla="*/ 235591 w 244778"/>
              <a:gd name="connsiteY130" fmla="*/ 76489 h 156938"/>
              <a:gd name="connsiteX131" fmla="*/ 238590 w 244778"/>
              <a:gd name="connsiteY131" fmla="*/ 102110 h 156938"/>
              <a:gd name="connsiteX132" fmla="*/ 222093 w 244778"/>
              <a:gd name="connsiteY132" fmla="*/ 103735 h 156938"/>
              <a:gd name="connsiteX133" fmla="*/ 220451 w 244778"/>
              <a:gd name="connsiteY133" fmla="*/ 87920 h 156938"/>
              <a:gd name="connsiteX134" fmla="*/ 213344 w 244778"/>
              <a:gd name="connsiteY134" fmla="*/ 92987 h 156938"/>
              <a:gd name="connsiteX135" fmla="*/ 209969 w 244778"/>
              <a:gd name="connsiteY135" fmla="*/ 92612 h 156938"/>
              <a:gd name="connsiteX136" fmla="*/ 207220 w 244778"/>
              <a:gd name="connsiteY136" fmla="*/ 90862 h 156938"/>
              <a:gd name="connsiteX137" fmla="*/ 204970 w 244778"/>
              <a:gd name="connsiteY137" fmla="*/ 93237 h 156938"/>
              <a:gd name="connsiteX138" fmla="*/ 204104 w 244778"/>
              <a:gd name="connsiteY138" fmla="*/ 93542 h 156938"/>
              <a:gd name="connsiteX139" fmla="*/ 205970 w 244778"/>
              <a:gd name="connsiteY139" fmla="*/ 105485 h 156938"/>
              <a:gd name="connsiteX140" fmla="*/ 178349 w 244778"/>
              <a:gd name="connsiteY140" fmla="*/ 108360 h 156938"/>
              <a:gd name="connsiteX141" fmla="*/ 173884 w 244778"/>
              <a:gd name="connsiteY141" fmla="*/ 95617 h 156938"/>
              <a:gd name="connsiteX142" fmla="*/ 173224 w 244778"/>
              <a:gd name="connsiteY142" fmla="*/ 101610 h 156938"/>
              <a:gd name="connsiteX143" fmla="*/ 133855 w 244778"/>
              <a:gd name="connsiteY143" fmla="*/ 101610 h 156938"/>
              <a:gd name="connsiteX144" fmla="*/ 133855 w 244778"/>
              <a:gd name="connsiteY144" fmla="*/ 53714 h 156938"/>
              <a:gd name="connsiteX145" fmla="*/ 130481 w 244778"/>
              <a:gd name="connsiteY145" fmla="*/ 50867 h 156938"/>
              <a:gd name="connsiteX146" fmla="*/ 127481 w 244778"/>
              <a:gd name="connsiteY146" fmla="*/ 54742 h 156938"/>
              <a:gd name="connsiteX147" fmla="*/ 124981 w 244778"/>
              <a:gd name="connsiteY147" fmla="*/ 55645 h 156938"/>
              <a:gd name="connsiteX148" fmla="*/ 124981 w 244778"/>
              <a:gd name="connsiteY148" fmla="*/ 101610 h 156938"/>
              <a:gd name="connsiteX149" fmla="*/ 86362 w 244778"/>
              <a:gd name="connsiteY149" fmla="*/ 101610 h 156938"/>
              <a:gd name="connsiteX150" fmla="*/ 85823 w 244778"/>
              <a:gd name="connsiteY150" fmla="*/ 96930 h 156938"/>
              <a:gd name="connsiteX151" fmla="*/ 82488 w 244778"/>
              <a:gd name="connsiteY151" fmla="*/ 114358 h 156938"/>
              <a:gd name="connsiteX152" fmla="*/ 37244 w 244778"/>
              <a:gd name="connsiteY152" fmla="*/ 108734 h 156938"/>
              <a:gd name="connsiteX153" fmla="*/ 38563 w 244778"/>
              <a:gd name="connsiteY153" fmla="*/ 97741 h 156938"/>
              <a:gd name="connsiteX154" fmla="*/ 34994 w 244778"/>
              <a:gd name="connsiteY154" fmla="*/ 98110 h 156938"/>
              <a:gd name="connsiteX155" fmla="*/ 28979 w 244778"/>
              <a:gd name="connsiteY155" fmla="*/ 95271 h 156938"/>
              <a:gd name="connsiteX156" fmla="*/ 27745 w 244778"/>
              <a:gd name="connsiteY156" fmla="*/ 104985 h 156938"/>
              <a:gd name="connsiteX157" fmla="*/ 27495 w 244778"/>
              <a:gd name="connsiteY157" fmla="*/ 107610 h 156938"/>
              <a:gd name="connsiteX158" fmla="*/ 250 w 244778"/>
              <a:gd name="connsiteY158" fmla="*/ 104235 h 156938"/>
              <a:gd name="connsiteX159" fmla="*/ 0 w 244778"/>
              <a:gd name="connsiteY159" fmla="*/ 86613 h 156938"/>
              <a:gd name="connsiteX160" fmla="*/ 19200 w 244778"/>
              <a:gd name="connsiteY160" fmla="*/ 88307 h 156938"/>
              <a:gd name="connsiteX161" fmla="*/ 18497 w 244778"/>
              <a:gd name="connsiteY161" fmla="*/ 78363 h 156938"/>
              <a:gd name="connsiteX162" fmla="*/ 22121 w 244778"/>
              <a:gd name="connsiteY162" fmla="*/ 77988 h 156938"/>
              <a:gd name="connsiteX163" fmla="*/ 36494 w 244778"/>
              <a:gd name="connsiteY163" fmla="*/ 84237 h 156938"/>
              <a:gd name="connsiteX164" fmla="*/ 31495 w 244778"/>
              <a:gd name="connsiteY164" fmla="*/ 78863 h 156938"/>
              <a:gd name="connsiteX165" fmla="*/ 31620 w 244778"/>
              <a:gd name="connsiteY165" fmla="*/ 77613 h 156938"/>
              <a:gd name="connsiteX166" fmla="*/ 33619 w 244778"/>
              <a:gd name="connsiteY166" fmla="*/ 77863 h 156938"/>
              <a:gd name="connsiteX167" fmla="*/ 40618 w 244778"/>
              <a:gd name="connsiteY167" fmla="*/ 86737 h 156938"/>
              <a:gd name="connsiteX168" fmla="*/ 40868 w 244778"/>
              <a:gd name="connsiteY168" fmla="*/ 86112 h 156938"/>
              <a:gd name="connsiteX169" fmla="*/ 39368 w 244778"/>
              <a:gd name="connsiteY169" fmla="*/ 73864 h 156938"/>
              <a:gd name="connsiteX170" fmla="*/ 40368 w 244778"/>
              <a:gd name="connsiteY170" fmla="*/ 72864 h 156938"/>
              <a:gd name="connsiteX171" fmla="*/ 42118 w 244778"/>
              <a:gd name="connsiteY171" fmla="*/ 73614 h 156938"/>
              <a:gd name="connsiteX172" fmla="*/ 43993 w 244778"/>
              <a:gd name="connsiteY172" fmla="*/ 81863 h 156938"/>
              <a:gd name="connsiteX173" fmla="*/ 61615 w 244778"/>
              <a:gd name="connsiteY173" fmla="*/ 74114 h 156938"/>
              <a:gd name="connsiteX174" fmla="*/ 64115 w 244778"/>
              <a:gd name="connsiteY174" fmla="*/ 74739 h 156938"/>
              <a:gd name="connsiteX175" fmla="*/ 68864 w 244778"/>
              <a:gd name="connsiteY175" fmla="*/ 81238 h 156938"/>
              <a:gd name="connsiteX176" fmla="*/ 64865 w 244778"/>
              <a:gd name="connsiteY176" fmla="*/ 90486 h 156938"/>
              <a:gd name="connsiteX177" fmla="*/ 61714 w 244778"/>
              <a:gd name="connsiteY177" fmla="*/ 91942 h 156938"/>
              <a:gd name="connsiteX178" fmla="*/ 85489 w 244778"/>
              <a:gd name="connsiteY178" fmla="*/ 94034 h 156938"/>
              <a:gd name="connsiteX179" fmla="*/ 79363 w 244778"/>
              <a:gd name="connsiteY179" fmla="*/ 40869 h 156938"/>
              <a:gd name="connsiteX180" fmla="*/ 100345 w 244778"/>
              <a:gd name="connsiteY180" fmla="*/ 41731 h 156938"/>
              <a:gd name="connsiteX181" fmla="*/ 95142 w 244778"/>
              <a:gd name="connsiteY181" fmla="*/ 30589 h 156938"/>
              <a:gd name="connsiteX182" fmla="*/ 98985 w 244778"/>
              <a:gd name="connsiteY182" fmla="*/ 19872 h 156938"/>
              <a:gd name="connsiteX183" fmla="*/ 103485 w 244778"/>
              <a:gd name="connsiteY183" fmla="*/ 18247 h 156938"/>
              <a:gd name="connsiteX184" fmla="*/ 122607 w 244778"/>
              <a:gd name="connsiteY184" fmla="*/ 27246 h 156938"/>
              <a:gd name="connsiteX185" fmla="*/ 115483 w 244778"/>
              <a:gd name="connsiteY185" fmla="*/ 17622 h 156938"/>
              <a:gd name="connsiteX186" fmla="*/ 115483 w 244778"/>
              <a:gd name="connsiteY186" fmla="*/ 15123 h 156938"/>
              <a:gd name="connsiteX187" fmla="*/ 117983 w 244778"/>
              <a:gd name="connsiteY187" fmla="*/ 15123 h 156938"/>
              <a:gd name="connsiteX188" fmla="*/ 128231 w 244778"/>
              <a:gd name="connsiteY188" fmla="*/ 31495 h 156938"/>
              <a:gd name="connsiteX189" fmla="*/ 128481 w 244778"/>
              <a:gd name="connsiteY189" fmla="*/ 30121 h 156938"/>
              <a:gd name="connsiteX190" fmla="*/ 124607 w 244778"/>
              <a:gd name="connsiteY190" fmla="*/ 5249 h 156938"/>
              <a:gd name="connsiteX191" fmla="*/ 125732 w 244778"/>
              <a:gd name="connsiteY191" fmla="*/ 2874 h 156938"/>
              <a:gd name="connsiteX192" fmla="*/ 128106 w 244778"/>
              <a:gd name="connsiteY192" fmla="*/ 3999 h 156938"/>
              <a:gd name="connsiteX193" fmla="*/ 131731 w 244778"/>
              <a:gd name="connsiteY193" fmla="*/ 20497 h 156938"/>
              <a:gd name="connsiteX194" fmla="*/ 152728 w 244778"/>
              <a:gd name="connsiteY194" fmla="*/ 0 h 1569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</a:cxnLst>
            <a:rect l="l" t="t" r="r" b="b"/>
            <a:pathLst>
              <a:path w="244778" h="156938">
                <a:moveTo>
                  <a:pt x="223717" y="120483"/>
                </a:moveTo>
                <a:lnTo>
                  <a:pt x="240715" y="120483"/>
                </a:lnTo>
                <a:lnTo>
                  <a:pt x="244778" y="156938"/>
                </a:lnTo>
                <a:lnTo>
                  <a:pt x="227425" y="156938"/>
                </a:lnTo>
                <a:close/>
                <a:moveTo>
                  <a:pt x="182724" y="120483"/>
                </a:moveTo>
                <a:lnTo>
                  <a:pt x="208345" y="120483"/>
                </a:lnTo>
                <a:lnTo>
                  <a:pt x="214036" y="156938"/>
                </a:lnTo>
                <a:lnTo>
                  <a:pt x="195475" y="156938"/>
                </a:lnTo>
                <a:close/>
                <a:moveTo>
                  <a:pt x="45993" y="119733"/>
                </a:moveTo>
                <a:lnTo>
                  <a:pt x="80738" y="124108"/>
                </a:lnTo>
                <a:lnTo>
                  <a:pt x="74468" y="156938"/>
                </a:lnTo>
                <a:lnTo>
                  <a:pt x="31257" y="156938"/>
                </a:lnTo>
                <a:lnTo>
                  <a:pt x="35370" y="123733"/>
                </a:lnTo>
                <a:lnTo>
                  <a:pt x="47493" y="133981"/>
                </a:lnTo>
                <a:lnTo>
                  <a:pt x="47368" y="128732"/>
                </a:lnTo>
                <a:lnTo>
                  <a:pt x="54117" y="126607"/>
                </a:lnTo>
                <a:close/>
                <a:moveTo>
                  <a:pt x="375" y="114109"/>
                </a:moveTo>
                <a:lnTo>
                  <a:pt x="26246" y="117358"/>
                </a:lnTo>
                <a:lnTo>
                  <a:pt x="21351" y="156938"/>
                </a:lnTo>
                <a:lnTo>
                  <a:pt x="1150" y="156938"/>
                </a:lnTo>
                <a:close/>
                <a:moveTo>
                  <a:pt x="133855" y="110484"/>
                </a:moveTo>
                <a:lnTo>
                  <a:pt x="172224" y="110484"/>
                </a:lnTo>
                <a:lnTo>
                  <a:pt x="166967" y="156938"/>
                </a:lnTo>
                <a:lnTo>
                  <a:pt x="133855" y="156938"/>
                </a:lnTo>
                <a:close/>
                <a:moveTo>
                  <a:pt x="87487" y="110484"/>
                </a:moveTo>
                <a:lnTo>
                  <a:pt x="124981" y="110484"/>
                </a:lnTo>
                <a:lnTo>
                  <a:pt x="124981" y="156938"/>
                </a:lnTo>
                <a:lnTo>
                  <a:pt x="92840" y="156938"/>
                </a:lnTo>
                <a:close/>
                <a:moveTo>
                  <a:pt x="22121" y="79738"/>
                </a:moveTo>
                <a:cubicBezTo>
                  <a:pt x="21246" y="79738"/>
                  <a:pt x="20371" y="79738"/>
                  <a:pt x="19747" y="79988"/>
                </a:cubicBezTo>
                <a:lnTo>
                  <a:pt x="21075" y="88472"/>
                </a:lnTo>
                <a:lnTo>
                  <a:pt x="29745" y="89237"/>
                </a:lnTo>
                <a:lnTo>
                  <a:pt x="29124" y="94129"/>
                </a:lnTo>
                <a:lnTo>
                  <a:pt x="34744" y="96860"/>
                </a:lnTo>
                <a:cubicBezTo>
                  <a:pt x="35619" y="96860"/>
                  <a:pt x="36494" y="96860"/>
                  <a:pt x="37119" y="96610"/>
                </a:cubicBezTo>
                <a:lnTo>
                  <a:pt x="38978" y="94287"/>
                </a:lnTo>
                <a:lnTo>
                  <a:pt x="39241" y="92092"/>
                </a:lnTo>
                <a:lnTo>
                  <a:pt x="35494" y="86237"/>
                </a:lnTo>
                <a:cubicBezTo>
                  <a:pt x="31745" y="82613"/>
                  <a:pt x="26246" y="79988"/>
                  <a:pt x="22121" y="79738"/>
                </a:cubicBezTo>
                <a:close/>
                <a:moveTo>
                  <a:pt x="61240" y="75739"/>
                </a:moveTo>
                <a:cubicBezTo>
                  <a:pt x="56616" y="75239"/>
                  <a:pt x="49992" y="78488"/>
                  <a:pt x="45867" y="83362"/>
                </a:cubicBezTo>
                <a:cubicBezTo>
                  <a:pt x="44993" y="84487"/>
                  <a:pt x="44243" y="85612"/>
                  <a:pt x="43618" y="86737"/>
                </a:cubicBezTo>
                <a:lnTo>
                  <a:pt x="42780" y="90276"/>
                </a:lnTo>
                <a:lnTo>
                  <a:pt x="58170" y="91630"/>
                </a:lnTo>
                <a:lnTo>
                  <a:pt x="62240" y="89612"/>
                </a:lnTo>
                <a:cubicBezTo>
                  <a:pt x="64615" y="86862"/>
                  <a:pt x="65989" y="83862"/>
                  <a:pt x="65864" y="80988"/>
                </a:cubicBezTo>
                <a:cubicBezTo>
                  <a:pt x="65864" y="78613"/>
                  <a:pt x="64740" y="76863"/>
                  <a:pt x="62740" y="76113"/>
                </a:cubicBezTo>
                <a:cubicBezTo>
                  <a:pt x="62240" y="75988"/>
                  <a:pt x="61740" y="75864"/>
                  <a:pt x="61240" y="75739"/>
                </a:cubicBezTo>
                <a:close/>
                <a:moveTo>
                  <a:pt x="220718" y="70490"/>
                </a:moveTo>
                <a:cubicBezTo>
                  <a:pt x="217093" y="70740"/>
                  <a:pt x="212719" y="73989"/>
                  <a:pt x="210094" y="78364"/>
                </a:cubicBezTo>
                <a:cubicBezTo>
                  <a:pt x="208469" y="80989"/>
                  <a:pt x="207846" y="83613"/>
                  <a:pt x="207846" y="85738"/>
                </a:cubicBezTo>
                <a:cubicBezTo>
                  <a:pt x="207846" y="85738"/>
                  <a:pt x="207846" y="85863"/>
                  <a:pt x="207846" y="85863"/>
                </a:cubicBezTo>
                <a:cubicBezTo>
                  <a:pt x="207846" y="85988"/>
                  <a:pt x="207846" y="85988"/>
                  <a:pt x="207846" y="85988"/>
                </a:cubicBezTo>
                <a:cubicBezTo>
                  <a:pt x="207970" y="86363"/>
                  <a:pt x="207970" y="86613"/>
                  <a:pt x="207970" y="86863"/>
                </a:cubicBezTo>
                <a:cubicBezTo>
                  <a:pt x="208220" y="88737"/>
                  <a:pt x="209220" y="90237"/>
                  <a:pt x="210844" y="90737"/>
                </a:cubicBezTo>
                <a:cubicBezTo>
                  <a:pt x="211469" y="90987"/>
                  <a:pt x="212220" y="91112"/>
                  <a:pt x="212969" y="90987"/>
                </a:cubicBezTo>
                <a:lnTo>
                  <a:pt x="220218" y="85677"/>
                </a:lnTo>
                <a:lnTo>
                  <a:pt x="219719" y="80863"/>
                </a:lnTo>
                <a:lnTo>
                  <a:pt x="223485" y="79825"/>
                </a:lnTo>
                <a:lnTo>
                  <a:pt x="222842" y="70740"/>
                </a:lnTo>
                <a:cubicBezTo>
                  <a:pt x="222217" y="70490"/>
                  <a:pt x="221467" y="70365"/>
                  <a:pt x="220718" y="70490"/>
                </a:cubicBezTo>
                <a:close/>
                <a:moveTo>
                  <a:pt x="184348" y="67116"/>
                </a:moveTo>
                <a:cubicBezTo>
                  <a:pt x="183848" y="67241"/>
                  <a:pt x="183473" y="67366"/>
                  <a:pt x="183098" y="67615"/>
                </a:cubicBezTo>
                <a:cubicBezTo>
                  <a:pt x="181473" y="68615"/>
                  <a:pt x="180848" y="70740"/>
                  <a:pt x="181348" y="73490"/>
                </a:cubicBezTo>
                <a:cubicBezTo>
                  <a:pt x="181973" y="76614"/>
                  <a:pt x="183848" y="80114"/>
                  <a:pt x="186598" y="83363"/>
                </a:cubicBezTo>
                <a:lnTo>
                  <a:pt x="194682" y="87761"/>
                </a:lnTo>
                <a:lnTo>
                  <a:pt x="202846" y="85488"/>
                </a:lnTo>
                <a:lnTo>
                  <a:pt x="203688" y="90871"/>
                </a:lnTo>
                <a:lnTo>
                  <a:pt x="205345" y="87113"/>
                </a:lnTo>
                <a:cubicBezTo>
                  <a:pt x="204846" y="86863"/>
                  <a:pt x="204596" y="86488"/>
                  <a:pt x="204596" y="86113"/>
                </a:cubicBezTo>
                <a:cubicBezTo>
                  <a:pt x="204596" y="85738"/>
                  <a:pt x="204721" y="85488"/>
                  <a:pt x="204721" y="85113"/>
                </a:cubicBezTo>
                <a:cubicBezTo>
                  <a:pt x="203845" y="83113"/>
                  <a:pt x="203220" y="81238"/>
                  <a:pt x="202720" y="79489"/>
                </a:cubicBezTo>
                <a:cubicBezTo>
                  <a:pt x="201970" y="78239"/>
                  <a:pt x="201096" y="76864"/>
                  <a:pt x="199971" y="75614"/>
                </a:cubicBezTo>
                <a:cubicBezTo>
                  <a:pt x="195096" y="69990"/>
                  <a:pt x="188472" y="66366"/>
                  <a:pt x="184348" y="67116"/>
                </a:cubicBezTo>
                <a:close/>
                <a:moveTo>
                  <a:pt x="103860" y="21372"/>
                </a:moveTo>
                <a:cubicBezTo>
                  <a:pt x="102735" y="21497"/>
                  <a:pt x="101735" y="21747"/>
                  <a:pt x="100985" y="22372"/>
                </a:cubicBezTo>
                <a:cubicBezTo>
                  <a:pt x="98673" y="23997"/>
                  <a:pt x="97954" y="27215"/>
                  <a:pt x="98642" y="31042"/>
                </a:cubicBezTo>
                <a:lnTo>
                  <a:pt x="103999" y="41881"/>
                </a:lnTo>
                <a:lnTo>
                  <a:pt x="124981" y="42744"/>
                </a:lnTo>
                <a:lnTo>
                  <a:pt x="124981" y="52541"/>
                </a:lnTo>
                <a:lnTo>
                  <a:pt x="125482" y="52367"/>
                </a:lnTo>
                <a:cubicBezTo>
                  <a:pt x="127481" y="50867"/>
                  <a:pt x="128356" y="48118"/>
                  <a:pt x="128106" y="44868"/>
                </a:cubicBezTo>
                <a:cubicBezTo>
                  <a:pt x="127981" y="44493"/>
                  <a:pt x="127981" y="43993"/>
                  <a:pt x="127856" y="43494"/>
                </a:cubicBezTo>
                <a:cubicBezTo>
                  <a:pt x="127731" y="43243"/>
                  <a:pt x="127731" y="43118"/>
                  <a:pt x="127731" y="42994"/>
                </a:cubicBezTo>
                <a:lnTo>
                  <a:pt x="127653" y="42842"/>
                </a:lnTo>
                <a:lnTo>
                  <a:pt x="124981" y="42744"/>
                </a:lnTo>
                <a:lnTo>
                  <a:pt x="127646" y="42828"/>
                </a:lnTo>
                <a:lnTo>
                  <a:pt x="121732" y="31370"/>
                </a:lnTo>
                <a:cubicBezTo>
                  <a:pt x="116483" y="24871"/>
                  <a:pt x="109109" y="20747"/>
                  <a:pt x="103860" y="21372"/>
                </a:cubicBezTo>
                <a:close/>
                <a:moveTo>
                  <a:pt x="152852" y="3624"/>
                </a:moveTo>
                <a:cubicBezTo>
                  <a:pt x="146853" y="3624"/>
                  <a:pt x="139105" y="11998"/>
                  <a:pt x="134605" y="23121"/>
                </a:cubicBezTo>
                <a:cubicBezTo>
                  <a:pt x="133605" y="25621"/>
                  <a:pt x="132855" y="28121"/>
                  <a:pt x="132230" y="30620"/>
                </a:cubicBezTo>
                <a:cubicBezTo>
                  <a:pt x="132230" y="33745"/>
                  <a:pt x="131981" y="37119"/>
                  <a:pt x="131606" y="40744"/>
                </a:cubicBezTo>
                <a:cubicBezTo>
                  <a:pt x="131731" y="41244"/>
                  <a:pt x="131981" y="41869"/>
                  <a:pt x="132106" y="42369"/>
                </a:cubicBezTo>
                <a:lnTo>
                  <a:pt x="131915" y="42941"/>
                </a:lnTo>
                <a:lnTo>
                  <a:pt x="132855" y="42994"/>
                </a:lnTo>
                <a:lnTo>
                  <a:pt x="131907" y="42964"/>
                </a:lnTo>
                <a:lnTo>
                  <a:pt x="131481" y="44243"/>
                </a:lnTo>
                <a:lnTo>
                  <a:pt x="133855" y="47839"/>
                </a:lnTo>
                <a:lnTo>
                  <a:pt x="133855" y="43119"/>
                </a:lnTo>
                <a:lnTo>
                  <a:pt x="148755" y="43690"/>
                </a:lnTo>
                <a:lnTo>
                  <a:pt x="156102" y="31745"/>
                </a:lnTo>
                <a:cubicBezTo>
                  <a:pt x="158726" y="25246"/>
                  <a:pt x="159852" y="18747"/>
                  <a:pt x="159601" y="13373"/>
                </a:cubicBezTo>
                <a:cubicBezTo>
                  <a:pt x="159226" y="8499"/>
                  <a:pt x="157477" y="4999"/>
                  <a:pt x="154852" y="3999"/>
                </a:cubicBezTo>
                <a:cubicBezTo>
                  <a:pt x="154227" y="3749"/>
                  <a:pt x="153602" y="3624"/>
                  <a:pt x="152852" y="3624"/>
                </a:cubicBezTo>
                <a:close/>
                <a:moveTo>
                  <a:pt x="152728" y="0"/>
                </a:moveTo>
                <a:cubicBezTo>
                  <a:pt x="153977" y="0"/>
                  <a:pt x="155102" y="250"/>
                  <a:pt x="156102" y="625"/>
                </a:cubicBezTo>
                <a:cubicBezTo>
                  <a:pt x="160102" y="2125"/>
                  <a:pt x="162601" y="6624"/>
                  <a:pt x="163102" y="12998"/>
                </a:cubicBezTo>
                <a:cubicBezTo>
                  <a:pt x="163476" y="18997"/>
                  <a:pt x="162226" y="26121"/>
                  <a:pt x="159476" y="33120"/>
                </a:cubicBezTo>
                <a:lnTo>
                  <a:pt x="152714" y="43842"/>
                </a:lnTo>
                <a:lnTo>
                  <a:pt x="179474" y="44868"/>
                </a:lnTo>
                <a:lnTo>
                  <a:pt x="174118" y="93488"/>
                </a:lnTo>
                <a:lnTo>
                  <a:pt x="192117" y="88476"/>
                </a:lnTo>
                <a:lnTo>
                  <a:pt x="184598" y="84613"/>
                </a:lnTo>
                <a:cubicBezTo>
                  <a:pt x="181598" y="81114"/>
                  <a:pt x="179598" y="77239"/>
                  <a:pt x="178973" y="73865"/>
                </a:cubicBezTo>
                <a:cubicBezTo>
                  <a:pt x="178223" y="70240"/>
                  <a:pt x="179224" y="67366"/>
                  <a:pt x="181723" y="65991"/>
                </a:cubicBezTo>
                <a:cubicBezTo>
                  <a:pt x="182349" y="65616"/>
                  <a:pt x="183098" y="65366"/>
                  <a:pt x="183848" y="65241"/>
                </a:cubicBezTo>
                <a:cubicBezTo>
                  <a:pt x="188847" y="64366"/>
                  <a:pt x="195971" y="67866"/>
                  <a:pt x="201470" y="73989"/>
                </a:cubicBezTo>
                <a:cubicBezTo>
                  <a:pt x="200846" y="69615"/>
                  <a:pt x="201096" y="66366"/>
                  <a:pt x="201345" y="64241"/>
                </a:cubicBezTo>
                <a:cubicBezTo>
                  <a:pt x="201345" y="63741"/>
                  <a:pt x="201970" y="63241"/>
                  <a:pt x="202720" y="63366"/>
                </a:cubicBezTo>
                <a:cubicBezTo>
                  <a:pt x="203470" y="63366"/>
                  <a:pt x="203970" y="63866"/>
                  <a:pt x="203845" y="64491"/>
                </a:cubicBezTo>
                <a:cubicBezTo>
                  <a:pt x="203470" y="67241"/>
                  <a:pt x="203345" y="72240"/>
                  <a:pt x="205220" y="78864"/>
                </a:cubicBezTo>
                <a:cubicBezTo>
                  <a:pt x="205345" y="79114"/>
                  <a:pt x="205470" y="79364"/>
                  <a:pt x="205595" y="79614"/>
                </a:cubicBezTo>
                <a:cubicBezTo>
                  <a:pt x="206595" y="73740"/>
                  <a:pt x="208095" y="71615"/>
                  <a:pt x="209969" y="69115"/>
                </a:cubicBezTo>
                <a:cubicBezTo>
                  <a:pt x="210344" y="68615"/>
                  <a:pt x="211094" y="68490"/>
                  <a:pt x="211719" y="68740"/>
                </a:cubicBezTo>
                <a:cubicBezTo>
                  <a:pt x="212345" y="68990"/>
                  <a:pt x="212469" y="69615"/>
                  <a:pt x="212095" y="70115"/>
                </a:cubicBezTo>
                <a:cubicBezTo>
                  <a:pt x="210844" y="71865"/>
                  <a:pt x="209719" y="73365"/>
                  <a:pt x="208844" y="76364"/>
                </a:cubicBezTo>
                <a:cubicBezTo>
                  <a:pt x="211844" y="72240"/>
                  <a:pt x="216343" y="69240"/>
                  <a:pt x="220468" y="68865"/>
                </a:cubicBezTo>
                <a:cubicBezTo>
                  <a:pt x="221718" y="68740"/>
                  <a:pt x="222842" y="68865"/>
                  <a:pt x="223842" y="69240"/>
                </a:cubicBezTo>
                <a:lnTo>
                  <a:pt x="225295" y="79326"/>
                </a:lnTo>
                <a:lnTo>
                  <a:pt x="235591" y="76489"/>
                </a:lnTo>
                <a:lnTo>
                  <a:pt x="238590" y="102110"/>
                </a:lnTo>
                <a:lnTo>
                  <a:pt x="222093" y="103735"/>
                </a:lnTo>
                <a:lnTo>
                  <a:pt x="220451" y="87920"/>
                </a:lnTo>
                <a:lnTo>
                  <a:pt x="213344" y="92987"/>
                </a:lnTo>
                <a:cubicBezTo>
                  <a:pt x="212095" y="93112"/>
                  <a:pt x="210969" y="92987"/>
                  <a:pt x="209969" y="92612"/>
                </a:cubicBezTo>
                <a:cubicBezTo>
                  <a:pt x="208844" y="92237"/>
                  <a:pt x="207970" y="91612"/>
                  <a:pt x="207220" y="90862"/>
                </a:cubicBezTo>
                <a:cubicBezTo>
                  <a:pt x="206720" y="91862"/>
                  <a:pt x="205970" y="92612"/>
                  <a:pt x="204970" y="93237"/>
                </a:cubicBezTo>
                <a:lnTo>
                  <a:pt x="204104" y="93542"/>
                </a:lnTo>
                <a:lnTo>
                  <a:pt x="205970" y="105485"/>
                </a:lnTo>
                <a:lnTo>
                  <a:pt x="178349" y="108360"/>
                </a:lnTo>
                <a:lnTo>
                  <a:pt x="173884" y="95617"/>
                </a:lnTo>
                <a:lnTo>
                  <a:pt x="173224" y="101610"/>
                </a:lnTo>
                <a:lnTo>
                  <a:pt x="133855" y="101610"/>
                </a:lnTo>
                <a:lnTo>
                  <a:pt x="133855" y="53714"/>
                </a:lnTo>
                <a:lnTo>
                  <a:pt x="130481" y="50867"/>
                </a:lnTo>
                <a:cubicBezTo>
                  <a:pt x="129856" y="52492"/>
                  <a:pt x="128856" y="53742"/>
                  <a:pt x="127481" y="54742"/>
                </a:cubicBezTo>
                <a:lnTo>
                  <a:pt x="124981" y="55645"/>
                </a:lnTo>
                <a:lnTo>
                  <a:pt x="124981" y="101610"/>
                </a:lnTo>
                <a:lnTo>
                  <a:pt x="86362" y="101610"/>
                </a:lnTo>
                <a:lnTo>
                  <a:pt x="85823" y="96930"/>
                </a:lnTo>
                <a:lnTo>
                  <a:pt x="82488" y="114358"/>
                </a:lnTo>
                <a:lnTo>
                  <a:pt x="37244" y="108734"/>
                </a:lnTo>
                <a:lnTo>
                  <a:pt x="38563" y="97741"/>
                </a:lnTo>
                <a:lnTo>
                  <a:pt x="34994" y="98110"/>
                </a:lnTo>
                <a:lnTo>
                  <a:pt x="28979" y="95271"/>
                </a:lnTo>
                <a:lnTo>
                  <a:pt x="27745" y="104985"/>
                </a:lnTo>
                <a:lnTo>
                  <a:pt x="27495" y="107610"/>
                </a:lnTo>
                <a:lnTo>
                  <a:pt x="250" y="104235"/>
                </a:lnTo>
                <a:lnTo>
                  <a:pt x="0" y="86613"/>
                </a:lnTo>
                <a:lnTo>
                  <a:pt x="19200" y="88307"/>
                </a:lnTo>
                <a:lnTo>
                  <a:pt x="18497" y="78363"/>
                </a:lnTo>
                <a:cubicBezTo>
                  <a:pt x="19497" y="77988"/>
                  <a:pt x="20746" y="77863"/>
                  <a:pt x="22121" y="77988"/>
                </a:cubicBezTo>
                <a:cubicBezTo>
                  <a:pt x="26745" y="78238"/>
                  <a:pt x="32245" y="80738"/>
                  <a:pt x="36494" y="84237"/>
                </a:cubicBezTo>
                <a:cubicBezTo>
                  <a:pt x="34869" y="81613"/>
                  <a:pt x="33369" y="80363"/>
                  <a:pt x="31495" y="78863"/>
                </a:cubicBezTo>
                <a:cubicBezTo>
                  <a:pt x="30995" y="78488"/>
                  <a:pt x="30995" y="77863"/>
                  <a:pt x="31620" y="77613"/>
                </a:cubicBezTo>
                <a:cubicBezTo>
                  <a:pt x="32245" y="77363"/>
                  <a:pt x="33119" y="77488"/>
                  <a:pt x="33619" y="77863"/>
                </a:cubicBezTo>
                <a:cubicBezTo>
                  <a:pt x="36244" y="79988"/>
                  <a:pt x="38244" y="81738"/>
                  <a:pt x="40618" y="86737"/>
                </a:cubicBezTo>
                <a:cubicBezTo>
                  <a:pt x="40618" y="86612"/>
                  <a:pt x="40743" y="86362"/>
                  <a:pt x="40868" y="86112"/>
                </a:cubicBezTo>
                <a:cubicBezTo>
                  <a:pt x="41618" y="80488"/>
                  <a:pt x="40368" y="76238"/>
                  <a:pt x="39368" y="73864"/>
                </a:cubicBezTo>
                <a:cubicBezTo>
                  <a:pt x="39118" y="73364"/>
                  <a:pt x="39618" y="72989"/>
                  <a:pt x="40368" y="72864"/>
                </a:cubicBezTo>
                <a:cubicBezTo>
                  <a:pt x="41118" y="72739"/>
                  <a:pt x="41868" y="73114"/>
                  <a:pt x="42118" y="73614"/>
                </a:cubicBezTo>
                <a:cubicBezTo>
                  <a:pt x="42868" y="75364"/>
                  <a:pt x="43868" y="78238"/>
                  <a:pt x="43993" y="81863"/>
                </a:cubicBezTo>
                <a:cubicBezTo>
                  <a:pt x="48742" y="76613"/>
                  <a:pt x="55866" y="73364"/>
                  <a:pt x="61615" y="74114"/>
                </a:cubicBezTo>
                <a:cubicBezTo>
                  <a:pt x="62490" y="74239"/>
                  <a:pt x="63365" y="74489"/>
                  <a:pt x="64115" y="74739"/>
                </a:cubicBezTo>
                <a:cubicBezTo>
                  <a:pt x="67114" y="75864"/>
                  <a:pt x="68739" y="78238"/>
                  <a:pt x="68864" y="81238"/>
                </a:cubicBezTo>
                <a:cubicBezTo>
                  <a:pt x="68864" y="84112"/>
                  <a:pt x="67489" y="87362"/>
                  <a:pt x="64865" y="90486"/>
                </a:cubicBezTo>
                <a:lnTo>
                  <a:pt x="61714" y="91942"/>
                </a:lnTo>
                <a:lnTo>
                  <a:pt x="85489" y="94034"/>
                </a:lnTo>
                <a:lnTo>
                  <a:pt x="79363" y="40869"/>
                </a:lnTo>
                <a:lnTo>
                  <a:pt x="100345" y="41731"/>
                </a:lnTo>
                <a:lnTo>
                  <a:pt x="95142" y="30589"/>
                </a:lnTo>
                <a:cubicBezTo>
                  <a:pt x="94611" y="26027"/>
                  <a:pt x="95861" y="22122"/>
                  <a:pt x="98985" y="19872"/>
                </a:cubicBezTo>
                <a:cubicBezTo>
                  <a:pt x="100235" y="18997"/>
                  <a:pt x="101735" y="18497"/>
                  <a:pt x="103485" y="18247"/>
                </a:cubicBezTo>
                <a:cubicBezTo>
                  <a:pt x="109359" y="17497"/>
                  <a:pt x="116733" y="21122"/>
                  <a:pt x="122607" y="27246"/>
                </a:cubicBezTo>
                <a:cubicBezTo>
                  <a:pt x="120107" y="22372"/>
                  <a:pt x="118108" y="20247"/>
                  <a:pt x="115483" y="17622"/>
                </a:cubicBezTo>
                <a:cubicBezTo>
                  <a:pt x="114733" y="16997"/>
                  <a:pt x="114733" y="15872"/>
                  <a:pt x="115483" y="15123"/>
                </a:cubicBezTo>
                <a:cubicBezTo>
                  <a:pt x="116108" y="14373"/>
                  <a:pt x="117233" y="14373"/>
                  <a:pt x="117983" y="15123"/>
                </a:cubicBezTo>
                <a:cubicBezTo>
                  <a:pt x="121607" y="18747"/>
                  <a:pt x="124357" y="21872"/>
                  <a:pt x="128231" y="31495"/>
                </a:cubicBezTo>
                <a:cubicBezTo>
                  <a:pt x="128231" y="31120"/>
                  <a:pt x="128356" y="30620"/>
                  <a:pt x="128481" y="30121"/>
                </a:cubicBezTo>
                <a:cubicBezTo>
                  <a:pt x="128481" y="18122"/>
                  <a:pt x="126231" y="9748"/>
                  <a:pt x="124607" y="5249"/>
                </a:cubicBezTo>
                <a:cubicBezTo>
                  <a:pt x="124357" y="4249"/>
                  <a:pt x="124732" y="3249"/>
                  <a:pt x="125732" y="2874"/>
                </a:cubicBezTo>
                <a:cubicBezTo>
                  <a:pt x="126731" y="2624"/>
                  <a:pt x="127731" y="2999"/>
                  <a:pt x="128106" y="3999"/>
                </a:cubicBezTo>
                <a:cubicBezTo>
                  <a:pt x="129356" y="7374"/>
                  <a:pt x="130981" y="12998"/>
                  <a:pt x="131731" y="20497"/>
                </a:cubicBezTo>
                <a:cubicBezTo>
                  <a:pt x="136855" y="8374"/>
                  <a:pt x="145353" y="0"/>
                  <a:pt x="152728" y="0"/>
                </a:cubicBezTo>
                <a:close/>
              </a:path>
            </a:pathLst>
          </a:custGeom>
          <a:solidFill>
            <a:schemeClr val="bg1"/>
          </a:solidFill>
          <a:ln w="6585" cap="flat">
            <a:noFill/>
            <a:prstDash val="solid"/>
            <a:miter/>
          </a:ln>
          <a:effectLst>
            <a:outerShdw blurRad="12700" dist="12700" dir="16200000" rotWithShape="0">
              <a:prstClr val="black">
                <a:alpha val="40000"/>
              </a:prstClr>
            </a:outerShdw>
          </a:effectLst>
        </p:spPr>
        <p:txBody>
          <a:bodyPr wrap="square" rtlCol="0" anchor="ctr">
            <a:noAutofit/>
          </a:bodyPr>
          <a:lstStyle/>
          <a:p>
            <a:endParaRPr lang="zh-CN" altLang="en-US">
              <a:latin typeface="+mj-ea"/>
              <a:ea typeface="+mj-ea"/>
            </a:endParaRPr>
          </a:p>
        </p:txBody>
      </p:sp>
      <p:sp>
        <p:nvSpPr>
          <p:cNvPr id="28" name="任意多边形: 形状 27">
            <a:extLst>
              <a:ext uri="{FF2B5EF4-FFF2-40B4-BE49-F238E27FC236}">
                <a16:creationId xmlns:a16="http://schemas.microsoft.com/office/drawing/2014/main" id="{23695AC5-5406-42E4-8722-5C639115E0F4}"/>
              </a:ext>
            </a:extLst>
          </p:cNvPr>
          <p:cNvSpPr/>
          <p:nvPr userDrawn="1"/>
        </p:nvSpPr>
        <p:spPr>
          <a:xfrm>
            <a:off x="6475800" y="6272788"/>
            <a:ext cx="182880" cy="318135"/>
          </a:xfrm>
          <a:custGeom>
            <a:avLst/>
            <a:gdLst>
              <a:gd name="connsiteX0" fmla="*/ 145733 w 182880"/>
              <a:gd name="connsiteY0" fmla="*/ 181928 h 318135"/>
              <a:gd name="connsiteX1" fmla="*/ 158115 w 182880"/>
              <a:gd name="connsiteY1" fmla="*/ 181928 h 318135"/>
              <a:gd name="connsiteX2" fmla="*/ 126683 w 182880"/>
              <a:gd name="connsiteY2" fmla="*/ 115253 h 318135"/>
              <a:gd name="connsiteX3" fmla="*/ 137160 w 182880"/>
              <a:gd name="connsiteY3" fmla="*/ 115253 h 318135"/>
              <a:gd name="connsiteX4" fmla="*/ 109538 w 182880"/>
              <a:gd name="connsiteY4" fmla="*/ 57150 h 318135"/>
              <a:gd name="connsiteX5" fmla="*/ 120968 w 182880"/>
              <a:gd name="connsiteY5" fmla="*/ 57150 h 318135"/>
              <a:gd name="connsiteX6" fmla="*/ 91440 w 182880"/>
              <a:gd name="connsiteY6" fmla="*/ 0 h 318135"/>
              <a:gd name="connsiteX7" fmla="*/ 62865 w 182880"/>
              <a:gd name="connsiteY7" fmla="*/ 57150 h 318135"/>
              <a:gd name="connsiteX8" fmla="*/ 73343 w 182880"/>
              <a:gd name="connsiteY8" fmla="*/ 57150 h 318135"/>
              <a:gd name="connsiteX9" fmla="*/ 45720 w 182880"/>
              <a:gd name="connsiteY9" fmla="*/ 115253 h 318135"/>
              <a:gd name="connsiteX10" fmla="*/ 56198 w 182880"/>
              <a:gd name="connsiteY10" fmla="*/ 115253 h 318135"/>
              <a:gd name="connsiteX11" fmla="*/ 24765 w 182880"/>
              <a:gd name="connsiteY11" fmla="*/ 181928 h 318135"/>
              <a:gd name="connsiteX12" fmla="*/ 38100 w 182880"/>
              <a:gd name="connsiteY12" fmla="*/ 181928 h 318135"/>
              <a:gd name="connsiteX13" fmla="*/ 0 w 182880"/>
              <a:gd name="connsiteY13" fmla="*/ 259080 h 318135"/>
              <a:gd name="connsiteX14" fmla="*/ 77153 w 182880"/>
              <a:gd name="connsiteY14" fmla="*/ 259080 h 318135"/>
              <a:gd name="connsiteX15" fmla="*/ 77153 w 182880"/>
              <a:gd name="connsiteY15" fmla="*/ 318135 h 318135"/>
              <a:gd name="connsiteX16" fmla="*/ 105728 w 182880"/>
              <a:gd name="connsiteY16" fmla="*/ 318135 h 318135"/>
              <a:gd name="connsiteX17" fmla="*/ 105728 w 182880"/>
              <a:gd name="connsiteY17" fmla="*/ 259080 h 318135"/>
              <a:gd name="connsiteX18" fmla="*/ 182880 w 182880"/>
              <a:gd name="connsiteY18" fmla="*/ 259080 h 3181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182880" h="318135">
                <a:moveTo>
                  <a:pt x="145733" y="181928"/>
                </a:moveTo>
                <a:lnTo>
                  <a:pt x="158115" y="181928"/>
                </a:lnTo>
                <a:lnTo>
                  <a:pt x="126683" y="115253"/>
                </a:lnTo>
                <a:lnTo>
                  <a:pt x="137160" y="115253"/>
                </a:lnTo>
                <a:lnTo>
                  <a:pt x="109538" y="57150"/>
                </a:lnTo>
                <a:lnTo>
                  <a:pt x="120968" y="57150"/>
                </a:lnTo>
                <a:lnTo>
                  <a:pt x="91440" y="0"/>
                </a:lnTo>
                <a:lnTo>
                  <a:pt x="62865" y="57150"/>
                </a:lnTo>
                <a:lnTo>
                  <a:pt x="73343" y="57150"/>
                </a:lnTo>
                <a:lnTo>
                  <a:pt x="45720" y="115253"/>
                </a:lnTo>
                <a:lnTo>
                  <a:pt x="56198" y="115253"/>
                </a:lnTo>
                <a:lnTo>
                  <a:pt x="24765" y="181928"/>
                </a:lnTo>
                <a:lnTo>
                  <a:pt x="38100" y="181928"/>
                </a:lnTo>
                <a:lnTo>
                  <a:pt x="0" y="259080"/>
                </a:lnTo>
                <a:lnTo>
                  <a:pt x="77153" y="259080"/>
                </a:lnTo>
                <a:lnTo>
                  <a:pt x="77153" y="318135"/>
                </a:lnTo>
                <a:lnTo>
                  <a:pt x="105728" y="318135"/>
                </a:lnTo>
                <a:lnTo>
                  <a:pt x="105728" y="259080"/>
                </a:lnTo>
                <a:lnTo>
                  <a:pt x="182880" y="259080"/>
                </a:lnTo>
                <a:close/>
              </a:path>
            </a:pathLst>
          </a:custGeom>
          <a:solidFill>
            <a:schemeClr val="bg1"/>
          </a:solidFill>
          <a:ln w="9525" cap="flat">
            <a:noFill/>
            <a:prstDash val="solid"/>
            <a:miter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endParaRPr lang="zh-CN" altLang="en-US">
              <a:latin typeface="+mj-ea"/>
              <a:ea typeface="+mj-ea"/>
            </a:endParaRPr>
          </a:p>
        </p:txBody>
      </p:sp>
      <p:sp>
        <p:nvSpPr>
          <p:cNvPr id="29" name="任意多边形: 形状 28">
            <a:extLst>
              <a:ext uri="{FF2B5EF4-FFF2-40B4-BE49-F238E27FC236}">
                <a16:creationId xmlns:a16="http://schemas.microsoft.com/office/drawing/2014/main" id="{67AFB252-4C41-450E-A454-02A4E69F4872}"/>
              </a:ext>
            </a:extLst>
          </p:cNvPr>
          <p:cNvSpPr/>
          <p:nvPr userDrawn="1"/>
        </p:nvSpPr>
        <p:spPr>
          <a:xfrm>
            <a:off x="5532450" y="6272788"/>
            <a:ext cx="182880" cy="318135"/>
          </a:xfrm>
          <a:custGeom>
            <a:avLst/>
            <a:gdLst>
              <a:gd name="connsiteX0" fmla="*/ 145733 w 182880"/>
              <a:gd name="connsiteY0" fmla="*/ 181928 h 318135"/>
              <a:gd name="connsiteX1" fmla="*/ 158115 w 182880"/>
              <a:gd name="connsiteY1" fmla="*/ 181928 h 318135"/>
              <a:gd name="connsiteX2" fmla="*/ 126683 w 182880"/>
              <a:gd name="connsiteY2" fmla="*/ 115253 h 318135"/>
              <a:gd name="connsiteX3" fmla="*/ 137160 w 182880"/>
              <a:gd name="connsiteY3" fmla="*/ 115253 h 318135"/>
              <a:gd name="connsiteX4" fmla="*/ 109538 w 182880"/>
              <a:gd name="connsiteY4" fmla="*/ 57150 h 318135"/>
              <a:gd name="connsiteX5" fmla="*/ 120968 w 182880"/>
              <a:gd name="connsiteY5" fmla="*/ 57150 h 318135"/>
              <a:gd name="connsiteX6" fmla="*/ 91440 w 182880"/>
              <a:gd name="connsiteY6" fmla="*/ 0 h 318135"/>
              <a:gd name="connsiteX7" fmla="*/ 62865 w 182880"/>
              <a:gd name="connsiteY7" fmla="*/ 57150 h 318135"/>
              <a:gd name="connsiteX8" fmla="*/ 73343 w 182880"/>
              <a:gd name="connsiteY8" fmla="*/ 57150 h 318135"/>
              <a:gd name="connsiteX9" fmla="*/ 45720 w 182880"/>
              <a:gd name="connsiteY9" fmla="*/ 115253 h 318135"/>
              <a:gd name="connsiteX10" fmla="*/ 56198 w 182880"/>
              <a:gd name="connsiteY10" fmla="*/ 115253 h 318135"/>
              <a:gd name="connsiteX11" fmla="*/ 24765 w 182880"/>
              <a:gd name="connsiteY11" fmla="*/ 181928 h 318135"/>
              <a:gd name="connsiteX12" fmla="*/ 38100 w 182880"/>
              <a:gd name="connsiteY12" fmla="*/ 181928 h 318135"/>
              <a:gd name="connsiteX13" fmla="*/ 0 w 182880"/>
              <a:gd name="connsiteY13" fmla="*/ 259080 h 318135"/>
              <a:gd name="connsiteX14" fmla="*/ 77153 w 182880"/>
              <a:gd name="connsiteY14" fmla="*/ 259080 h 318135"/>
              <a:gd name="connsiteX15" fmla="*/ 77153 w 182880"/>
              <a:gd name="connsiteY15" fmla="*/ 318135 h 318135"/>
              <a:gd name="connsiteX16" fmla="*/ 105728 w 182880"/>
              <a:gd name="connsiteY16" fmla="*/ 318135 h 318135"/>
              <a:gd name="connsiteX17" fmla="*/ 105728 w 182880"/>
              <a:gd name="connsiteY17" fmla="*/ 259080 h 318135"/>
              <a:gd name="connsiteX18" fmla="*/ 182880 w 182880"/>
              <a:gd name="connsiteY18" fmla="*/ 259080 h 3181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182880" h="318135">
                <a:moveTo>
                  <a:pt x="145733" y="181928"/>
                </a:moveTo>
                <a:lnTo>
                  <a:pt x="158115" y="181928"/>
                </a:lnTo>
                <a:lnTo>
                  <a:pt x="126683" y="115253"/>
                </a:lnTo>
                <a:lnTo>
                  <a:pt x="137160" y="115253"/>
                </a:lnTo>
                <a:lnTo>
                  <a:pt x="109538" y="57150"/>
                </a:lnTo>
                <a:lnTo>
                  <a:pt x="120968" y="57150"/>
                </a:lnTo>
                <a:lnTo>
                  <a:pt x="91440" y="0"/>
                </a:lnTo>
                <a:lnTo>
                  <a:pt x="62865" y="57150"/>
                </a:lnTo>
                <a:lnTo>
                  <a:pt x="73343" y="57150"/>
                </a:lnTo>
                <a:lnTo>
                  <a:pt x="45720" y="115253"/>
                </a:lnTo>
                <a:lnTo>
                  <a:pt x="56198" y="115253"/>
                </a:lnTo>
                <a:lnTo>
                  <a:pt x="24765" y="181928"/>
                </a:lnTo>
                <a:lnTo>
                  <a:pt x="38100" y="181928"/>
                </a:lnTo>
                <a:lnTo>
                  <a:pt x="0" y="259080"/>
                </a:lnTo>
                <a:lnTo>
                  <a:pt x="77153" y="259080"/>
                </a:lnTo>
                <a:lnTo>
                  <a:pt x="77153" y="318135"/>
                </a:lnTo>
                <a:lnTo>
                  <a:pt x="105728" y="318135"/>
                </a:lnTo>
                <a:lnTo>
                  <a:pt x="105728" y="259080"/>
                </a:lnTo>
                <a:lnTo>
                  <a:pt x="182880" y="259080"/>
                </a:lnTo>
                <a:close/>
              </a:path>
            </a:pathLst>
          </a:custGeom>
          <a:solidFill>
            <a:schemeClr val="bg1"/>
          </a:solidFill>
          <a:ln w="9525" cap="flat">
            <a:noFill/>
            <a:prstDash val="solid"/>
            <a:miter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endParaRPr lang="zh-CN" altLang="en-US">
              <a:latin typeface="+mj-ea"/>
              <a:ea typeface="+mj-ea"/>
            </a:endParaRPr>
          </a:p>
        </p:txBody>
      </p:sp>
      <p:sp>
        <p:nvSpPr>
          <p:cNvPr id="30" name="任意多边形: 形状 29">
            <a:extLst>
              <a:ext uri="{FF2B5EF4-FFF2-40B4-BE49-F238E27FC236}">
                <a16:creationId xmlns:a16="http://schemas.microsoft.com/office/drawing/2014/main" id="{9437106B-1F76-4F7C-AF0B-385651222BBE}"/>
              </a:ext>
            </a:extLst>
          </p:cNvPr>
          <p:cNvSpPr/>
          <p:nvPr userDrawn="1"/>
        </p:nvSpPr>
        <p:spPr>
          <a:xfrm>
            <a:off x="5742009" y="5401390"/>
            <a:ext cx="707982" cy="1185654"/>
          </a:xfrm>
          <a:custGeom>
            <a:avLst/>
            <a:gdLst>
              <a:gd name="connsiteX0" fmla="*/ 108639 w 287662"/>
              <a:gd name="connsiteY0" fmla="*/ 378437 h 481746"/>
              <a:gd name="connsiteX1" fmla="*/ 118019 w 287662"/>
              <a:gd name="connsiteY1" fmla="*/ 396788 h 481746"/>
              <a:gd name="connsiteX2" fmla="*/ 89881 w 287662"/>
              <a:gd name="connsiteY2" fmla="*/ 394545 h 481746"/>
              <a:gd name="connsiteX3" fmla="*/ 89473 w 287662"/>
              <a:gd name="connsiteY3" fmla="*/ 392710 h 481746"/>
              <a:gd name="connsiteX4" fmla="*/ 108639 w 287662"/>
              <a:gd name="connsiteY4" fmla="*/ 378437 h 481746"/>
              <a:gd name="connsiteX5" fmla="*/ 240766 w 287662"/>
              <a:gd name="connsiteY5" fmla="*/ 347445 h 481746"/>
              <a:gd name="connsiteX6" fmla="*/ 287662 w 287662"/>
              <a:gd name="connsiteY6" fmla="*/ 370282 h 481746"/>
              <a:gd name="connsiteX7" fmla="*/ 282157 w 287662"/>
              <a:gd name="connsiteY7" fmla="*/ 376806 h 481746"/>
              <a:gd name="connsiteX8" fmla="*/ 216298 w 287662"/>
              <a:gd name="connsiteY8" fmla="*/ 392303 h 481746"/>
              <a:gd name="connsiteX9" fmla="*/ 240766 w 287662"/>
              <a:gd name="connsiteY9" fmla="*/ 347445 h 481746"/>
              <a:gd name="connsiteX10" fmla="*/ 252592 w 287662"/>
              <a:gd name="connsiteY10" fmla="*/ 323792 h 481746"/>
              <a:gd name="connsiteX11" fmla="*/ 284604 w 287662"/>
              <a:gd name="connsiteY11" fmla="*/ 361921 h 481746"/>
              <a:gd name="connsiteX12" fmla="*/ 243417 w 287662"/>
              <a:gd name="connsiteY12" fmla="*/ 342347 h 481746"/>
              <a:gd name="connsiteX13" fmla="*/ 252592 w 287662"/>
              <a:gd name="connsiteY13" fmla="*/ 323792 h 481746"/>
              <a:gd name="connsiteX14" fmla="*/ 168585 w 287662"/>
              <a:gd name="connsiteY14" fmla="*/ 322365 h 481746"/>
              <a:gd name="connsiteX15" fmla="*/ 235261 w 287662"/>
              <a:gd name="connsiteY15" fmla="*/ 345202 h 481746"/>
              <a:gd name="connsiteX16" fmla="*/ 208754 w 287662"/>
              <a:gd name="connsiteY16" fmla="*/ 393322 h 481746"/>
              <a:gd name="connsiteX17" fmla="*/ 162112 w 287662"/>
              <a:gd name="connsiteY17" fmla="*/ 397171 h 481746"/>
              <a:gd name="connsiteX18" fmla="*/ 161831 w 287662"/>
              <a:gd name="connsiteY18" fmla="*/ 397173 h 481746"/>
              <a:gd name="connsiteX19" fmla="*/ 161831 w 287662"/>
              <a:gd name="connsiteY19" fmla="*/ 481746 h 481746"/>
              <a:gd name="connsiteX20" fmla="*/ 125831 w 287662"/>
              <a:gd name="connsiteY20" fmla="*/ 481746 h 481746"/>
              <a:gd name="connsiteX21" fmla="*/ 125831 w 287662"/>
              <a:gd name="connsiteY21" fmla="*/ 397208 h 481746"/>
              <a:gd name="connsiteX22" fmla="*/ 124747 w 287662"/>
              <a:gd name="connsiteY22" fmla="*/ 397196 h 481746"/>
              <a:gd name="connsiteX23" fmla="*/ 113125 w 287662"/>
              <a:gd name="connsiteY23" fmla="*/ 374767 h 481746"/>
              <a:gd name="connsiteX24" fmla="*/ 162265 w 287662"/>
              <a:gd name="connsiteY24" fmla="*/ 329094 h 481746"/>
              <a:gd name="connsiteX25" fmla="*/ 168585 w 287662"/>
              <a:gd name="connsiteY25" fmla="*/ 322365 h 481746"/>
              <a:gd name="connsiteX26" fmla="*/ 37479 w 287662"/>
              <a:gd name="connsiteY26" fmla="*/ 321142 h 481746"/>
              <a:gd name="connsiteX27" fmla="*/ 72549 w 287662"/>
              <a:gd name="connsiteY27" fmla="*/ 364980 h 481746"/>
              <a:gd name="connsiteX28" fmla="*/ 82540 w 287662"/>
              <a:gd name="connsiteY28" fmla="*/ 390264 h 481746"/>
              <a:gd name="connsiteX29" fmla="*/ 77850 w 287662"/>
              <a:gd name="connsiteY29" fmla="*/ 393322 h 481746"/>
              <a:gd name="connsiteX30" fmla="*/ 5670 w 287662"/>
              <a:gd name="connsiteY30" fmla="*/ 376806 h 481746"/>
              <a:gd name="connsiteX31" fmla="*/ 2000 w 287662"/>
              <a:gd name="connsiteY31" fmla="*/ 363349 h 481746"/>
              <a:gd name="connsiteX32" fmla="*/ 87230 w 287662"/>
              <a:gd name="connsiteY32" fmla="*/ 303810 h 481746"/>
              <a:gd name="connsiteX33" fmla="*/ 162265 w 287662"/>
              <a:gd name="connsiteY33" fmla="*/ 320530 h 481746"/>
              <a:gd name="connsiteX34" fmla="*/ 157983 w 287662"/>
              <a:gd name="connsiteY34" fmla="*/ 325016 h 481746"/>
              <a:gd name="connsiteX35" fmla="*/ 110678 w 287662"/>
              <a:gd name="connsiteY35" fmla="*/ 369058 h 481746"/>
              <a:gd name="connsiteX36" fmla="*/ 87230 w 287662"/>
              <a:gd name="connsiteY36" fmla="*/ 303810 h 481746"/>
              <a:gd name="connsiteX37" fmla="*/ 55422 w 287662"/>
              <a:gd name="connsiteY37" fmla="*/ 299732 h 481746"/>
              <a:gd name="connsiteX38" fmla="*/ 80705 w 287662"/>
              <a:gd name="connsiteY38" fmla="*/ 302995 h 481746"/>
              <a:gd name="connsiteX39" fmla="*/ 82744 w 287662"/>
              <a:gd name="connsiteY39" fmla="*/ 309315 h 481746"/>
              <a:gd name="connsiteX40" fmla="*/ 105785 w 287662"/>
              <a:gd name="connsiteY40" fmla="*/ 373340 h 481746"/>
              <a:gd name="connsiteX41" fmla="*/ 87842 w 287662"/>
              <a:gd name="connsiteY41" fmla="*/ 386797 h 481746"/>
              <a:gd name="connsiteX42" fmla="*/ 77850 w 287662"/>
              <a:gd name="connsiteY42" fmla="*/ 362329 h 481746"/>
              <a:gd name="connsiteX43" fmla="*/ 41149 w 287662"/>
              <a:gd name="connsiteY43" fmla="*/ 316860 h 481746"/>
              <a:gd name="connsiteX44" fmla="*/ 205083 w 287662"/>
              <a:gd name="connsiteY44" fmla="*/ 281585 h 481746"/>
              <a:gd name="connsiteX45" fmla="*/ 233018 w 287662"/>
              <a:gd name="connsiteY45" fmla="*/ 294023 h 481746"/>
              <a:gd name="connsiteX46" fmla="*/ 229144 w 287662"/>
              <a:gd name="connsiteY46" fmla="*/ 295858 h 481746"/>
              <a:gd name="connsiteX47" fmla="*/ 248514 w 287662"/>
              <a:gd name="connsiteY47" fmla="*/ 318899 h 481746"/>
              <a:gd name="connsiteX48" fmla="*/ 237911 w 287662"/>
              <a:gd name="connsiteY48" fmla="*/ 340104 h 481746"/>
              <a:gd name="connsiteX49" fmla="*/ 206511 w 287662"/>
              <a:gd name="connsiteY49" fmla="*/ 328074 h 481746"/>
              <a:gd name="connsiteX50" fmla="*/ 173275 w 287662"/>
              <a:gd name="connsiteY50" fmla="*/ 317471 h 481746"/>
              <a:gd name="connsiteX51" fmla="*/ 205083 w 287662"/>
              <a:gd name="connsiteY51" fmla="*/ 281585 h 481746"/>
              <a:gd name="connsiteX52" fmla="*/ 68471 w 287662"/>
              <a:gd name="connsiteY52" fmla="*/ 261603 h 481746"/>
              <a:gd name="connsiteX53" fmla="*/ 78870 w 287662"/>
              <a:gd name="connsiteY53" fmla="*/ 296674 h 481746"/>
              <a:gd name="connsiteX54" fmla="*/ 53994 w 287662"/>
              <a:gd name="connsiteY54" fmla="*/ 293615 h 481746"/>
              <a:gd name="connsiteX55" fmla="*/ 32381 w 287662"/>
              <a:gd name="connsiteY55" fmla="*/ 283624 h 481746"/>
              <a:gd name="connsiteX56" fmla="*/ 27284 w 287662"/>
              <a:gd name="connsiteY56" fmla="*/ 276488 h 481746"/>
              <a:gd name="connsiteX57" fmla="*/ 68471 w 287662"/>
              <a:gd name="connsiteY57" fmla="*/ 261603 h 481746"/>
              <a:gd name="connsiteX58" fmla="*/ 236484 w 287662"/>
              <a:gd name="connsiteY58" fmla="*/ 242640 h 481746"/>
              <a:gd name="connsiteX59" fmla="*/ 258709 w 287662"/>
              <a:gd name="connsiteY59" fmla="*/ 270779 h 481746"/>
              <a:gd name="connsiteX60" fmla="*/ 255650 w 287662"/>
              <a:gd name="connsiteY60" fmla="*/ 283624 h 481746"/>
              <a:gd name="connsiteX61" fmla="*/ 240562 w 287662"/>
              <a:gd name="connsiteY61" fmla="*/ 290557 h 481746"/>
              <a:gd name="connsiteX62" fmla="*/ 208754 w 287662"/>
              <a:gd name="connsiteY62" fmla="*/ 277303 h 481746"/>
              <a:gd name="connsiteX63" fmla="*/ 236484 w 287662"/>
              <a:gd name="connsiteY63" fmla="*/ 242640 h 481746"/>
              <a:gd name="connsiteX64" fmla="*/ 121892 w 287662"/>
              <a:gd name="connsiteY64" fmla="*/ 232446 h 481746"/>
              <a:gd name="connsiteX65" fmla="*/ 160022 w 287662"/>
              <a:gd name="connsiteY65" fmla="*/ 256914 h 481746"/>
              <a:gd name="connsiteX66" fmla="*/ 199578 w 287662"/>
              <a:gd name="connsiteY66" fmla="*/ 278935 h 481746"/>
              <a:gd name="connsiteX67" fmla="*/ 166750 w 287662"/>
              <a:gd name="connsiteY67" fmla="*/ 315840 h 481746"/>
              <a:gd name="connsiteX68" fmla="*/ 85191 w 287662"/>
              <a:gd name="connsiteY68" fmla="*/ 297693 h 481746"/>
              <a:gd name="connsiteX69" fmla="*/ 73772 w 287662"/>
              <a:gd name="connsiteY69" fmla="*/ 259156 h 481746"/>
              <a:gd name="connsiteX70" fmla="*/ 121892 w 287662"/>
              <a:gd name="connsiteY70" fmla="*/ 232446 h 481746"/>
              <a:gd name="connsiteX71" fmla="*/ 60111 w 287662"/>
              <a:gd name="connsiteY71" fmla="*/ 231426 h 481746"/>
              <a:gd name="connsiteX72" fmla="*/ 66840 w 287662"/>
              <a:gd name="connsiteY72" fmla="*/ 256302 h 481746"/>
              <a:gd name="connsiteX73" fmla="*/ 29934 w 287662"/>
              <a:gd name="connsiteY73" fmla="*/ 269963 h 481746"/>
              <a:gd name="connsiteX74" fmla="*/ 83356 w 287662"/>
              <a:gd name="connsiteY74" fmla="*/ 202065 h 481746"/>
              <a:gd name="connsiteX75" fmla="*/ 116795 w 287662"/>
              <a:gd name="connsiteY75" fmla="*/ 228979 h 481746"/>
              <a:gd name="connsiteX76" fmla="*/ 72142 w 287662"/>
              <a:gd name="connsiteY76" fmla="*/ 253651 h 481746"/>
              <a:gd name="connsiteX77" fmla="*/ 64597 w 287662"/>
              <a:gd name="connsiteY77" fmla="*/ 225717 h 481746"/>
              <a:gd name="connsiteX78" fmla="*/ 178984 w 287662"/>
              <a:gd name="connsiteY78" fmla="*/ 187384 h 481746"/>
              <a:gd name="connsiteX79" fmla="*/ 204064 w 287662"/>
              <a:gd name="connsiteY79" fmla="*/ 200841 h 481746"/>
              <a:gd name="connsiteX80" fmla="*/ 233018 w 287662"/>
              <a:gd name="connsiteY80" fmla="*/ 237747 h 481746"/>
              <a:gd name="connsiteX81" fmla="*/ 203656 w 287662"/>
              <a:gd name="connsiteY81" fmla="*/ 274449 h 481746"/>
              <a:gd name="connsiteX82" fmla="*/ 127194 w 287662"/>
              <a:gd name="connsiteY82" fmla="*/ 228979 h 481746"/>
              <a:gd name="connsiteX83" fmla="*/ 178984 w 287662"/>
              <a:gd name="connsiteY83" fmla="*/ 187384 h 481746"/>
              <a:gd name="connsiteX84" fmla="*/ 205491 w 287662"/>
              <a:gd name="connsiteY84" fmla="*/ 158430 h 481746"/>
              <a:gd name="connsiteX85" fmla="*/ 221191 w 287662"/>
              <a:gd name="connsiteY85" fmla="*/ 179024 h 481746"/>
              <a:gd name="connsiteX86" fmla="*/ 216910 w 287662"/>
              <a:gd name="connsiteY86" fmla="*/ 192277 h 481746"/>
              <a:gd name="connsiteX87" fmla="*/ 206103 w 287662"/>
              <a:gd name="connsiteY87" fmla="*/ 195540 h 481746"/>
              <a:gd name="connsiteX88" fmla="*/ 183470 w 287662"/>
              <a:gd name="connsiteY88" fmla="*/ 183102 h 481746"/>
              <a:gd name="connsiteX89" fmla="*/ 205491 w 287662"/>
              <a:gd name="connsiteY89" fmla="*/ 158430 h 481746"/>
              <a:gd name="connsiteX90" fmla="*/ 128009 w 287662"/>
              <a:gd name="connsiteY90" fmla="*/ 150886 h 481746"/>
              <a:gd name="connsiteX91" fmla="*/ 173887 w 287662"/>
              <a:gd name="connsiteY91" fmla="*/ 184122 h 481746"/>
              <a:gd name="connsiteX92" fmla="*/ 122097 w 287662"/>
              <a:gd name="connsiteY92" fmla="*/ 225309 h 481746"/>
              <a:gd name="connsiteX93" fmla="*/ 87026 w 287662"/>
              <a:gd name="connsiteY93" fmla="*/ 197171 h 481746"/>
              <a:gd name="connsiteX94" fmla="*/ 87230 w 287662"/>
              <a:gd name="connsiteY94" fmla="*/ 196967 h 481746"/>
              <a:gd name="connsiteX95" fmla="*/ 86618 w 287662"/>
              <a:gd name="connsiteY95" fmla="*/ 196763 h 481746"/>
              <a:gd name="connsiteX96" fmla="*/ 86210 w 287662"/>
              <a:gd name="connsiteY96" fmla="*/ 196763 h 481746"/>
              <a:gd name="connsiteX97" fmla="*/ 71122 w 287662"/>
              <a:gd name="connsiteY97" fmla="*/ 192277 h 481746"/>
              <a:gd name="connsiteX98" fmla="*/ 66840 w 287662"/>
              <a:gd name="connsiteY98" fmla="*/ 179024 h 481746"/>
              <a:gd name="connsiteX99" fmla="*/ 77443 w 287662"/>
              <a:gd name="connsiteY99" fmla="*/ 165363 h 481746"/>
              <a:gd name="connsiteX100" fmla="*/ 128009 w 287662"/>
              <a:gd name="connsiteY100" fmla="*/ 150886 h 481746"/>
              <a:gd name="connsiteX101" fmla="*/ 184897 w 287662"/>
              <a:gd name="connsiteY101" fmla="*/ 131719 h 481746"/>
              <a:gd name="connsiteX102" fmla="*/ 201617 w 287662"/>
              <a:gd name="connsiteY102" fmla="*/ 153740 h 481746"/>
              <a:gd name="connsiteX103" fmla="*/ 178169 w 287662"/>
              <a:gd name="connsiteY103" fmla="*/ 180043 h 481746"/>
              <a:gd name="connsiteX104" fmla="*/ 134534 w 287662"/>
              <a:gd name="connsiteY104" fmla="*/ 148847 h 481746"/>
              <a:gd name="connsiteX105" fmla="*/ 184897 w 287662"/>
              <a:gd name="connsiteY105" fmla="*/ 131719 h 481746"/>
              <a:gd name="connsiteX106" fmla="*/ 105988 w 287662"/>
              <a:gd name="connsiteY106" fmla="*/ 127845 h 481746"/>
              <a:gd name="connsiteX107" fmla="*/ 122912 w 287662"/>
              <a:gd name="connsiteY107" fmla="*/ 146400 h 481746"/>
              <a:gd name="connsiteX108" fmla="*/ 82744 w 287662"/>
              <a:gd name="connsiteY108" fmla="*/ 158022 h 481746"/>
              <a:gd name="connsiteX109" fmla="*/ 143965 w 287662"/>
              <a:gd name="connsiteY109" fmla="*/ 83701 h 481746"/>
              <a:gd name="connsiteX110" fmla="*/ 150438 w 287662"/>
              <a:gd name="connsiteY110" fmla="*/ 87065 h 481746"/>
              <a:gd name="connsiteX111" fmla="*/ 181023 w 287662"/>
              <a:gd name="connsiteY111" fmla="*/ 126826 h 481746"/>
              <a:gd name="connsiteX112" fmla="*/ 129233 w 287662"/>
              <a:gd name="connsiteY112" fmla="*/ 144361 h 481746"/>
              <a:gd name="connsiteX113" fmla="*/ 109659 w 287662"/>
              <a:gd name="connsiteY113" fmla="*/ 122951 h 481746"/>
              <a:gd name="connsiteX114" fmla="*/ 137185 w 287662"/>
              <a:gd name="connsiteY114" fmla="*/ 87065 h 481746"/>
              <a:gd name="connsiteX115" fmla="*/ 143965 w 287662"/>
              <a:gd name="connsiteY115" fmla="*/ 83701 h 481746"/>
              <a:gd name="connsiteX116" fmla="*/ 140855 w 287662"/>
              <a:gd name="connsiteY116" fmla="*/ 38130 h 481746"/>
              <a:gd name="connsiteX117" fmla="*/ 166750 w 287662"/>
              <a:gd name="connsiteY117" fmla="*/ 64229 h 481746"/>
              <a:gd name="connsiteX118" fmla="*/ 166750 w 287662"/>
              <a:gd name="connsiteY118" fmla="*/ 64433 h 481746"/>
              <a:gd name="connsiteX119" fmla="*/ 163284 w 287662"/>
              <a:gd name="connsiteY119" fmla="*/ 66879 h 481746"/>
              <a:gd name="connsiteX120" fmla="*/ 149215 w 287662"/>
              <a:gd name="connsiteY120" fmla="*/ 59539 h 481746"/>
              <a:gd name="connsiteX121" fmla="*/ 138816 w 287662"/>
              <a:gd name="connsiteY121" fmla="*/ 59539 h 481746"/>
              <a:gd name="connsiteX122" fmla="*/ 124747 w 287662"/>
              <a:gd name="connsiteY122" fmla="*/ 66879 h 481746"/>
              <a:gd name="connsiteX123" fmla="*/ 121485 w 287662"/>
              <a:gd name="connsiteY123" fmla="*/ 64637 h 481746"/>
              <a:gd name="connsiteX124" fmla="*/ 124135 w 287662"/>
              <a:gd name="connsiteY124" fmla="*/ 49344 h 481746"/>
              <a:gd name="connsiteX125" fmla="*/ 140855 w 287662"/>
              <a:gd name="connsiteY125" fmla="*/ 38130 h 481746"/>
              <a:gd name="connsiteX126" fmla="*/ 161041 w 287662"/>
              <a:gd name="connsiteY126" fmla="*/ 21410 h 481746"/>
              <a:gd name="connsiteX127" fmla="*/ 177353 w 287662"/>
              <a:gd name="connsiteY127" fmla="*/ 23856 h 481746"/>
              <a:gd name="connsiteX128" fmla="*/ 178576 w 287662"/>
              <a:gd name="connsiteY128" fmla="*/ 27934 h 481746"/>
              <a:gd name="connsiteX129" fmla="*/ 163896 w 287662"/>
              <a:gd name="connsiteY129" fmla="*/ 42207 h 481746"/>
              <a:gd name="connsiteX130" fmla="*/ 163284 w 287662"/>
              <a:gd name="connsiteY130" fmla="*/ 44246 h 481746"/>
              <a:gd name="connsiteX131" fmla="*/ 165119 w 287662"/>
              <a:gd name="connsiteY131" fmla="*/ 55053 h 481746"/>
              <a:gd name="connsiteX132" fmla="*/ 145341 w 287662"/>
              <a:gd name="connsiteY132" fmla="*/ 34459 h 481746"/>
              <a:gd name="connsiteX133" fmla="*/ 161041 w 287662"/>
              <a:gd name="connsiteY133" fmla="*/ 21410 h 481746"/>
              <a:gd name="connsiteX134" fmla="*/ 127806 w 287662"/>
              <a:gd name="connsiteY134" fmla="*/ 21410 h 481746"/>
              <a:gd name="connsiteX135" fmla="*/ 136981 w 287662"/>
              <a:gd name="connsiteY135" fmla="*/ 33644 h 481746"/>
              <a:gd name="connsiteX136" fmla="*/ 124136 w 287662"/>
              <a:gd name="connsiteY136" fmla="*/ 42207 h 481746"/>
              <a:gd name="connsiteX137" fmla="*/ 109455 w 287662"/>
              <a:gd name="connsiteY137" fmla="*/ 27934 h 481746"/>
              <a:gd name="connsiteX138" fmla="*/ 110678 w 287662"/>
              <a:gd name="connsiteY138" fmla="*/ 23856 h 481746"/>
              <a:gd name="connsiteX139" fmla="*/ 143888 w 287662"/>
              <a:gd name="connsiteY139" fmla="*/ 0 h 481746"/>
              <a:gd name="connsiteX140" fmla="*/ 145953 w 287662"/>
              <a:gd name="connsiteY140" fmla="*/ 1224 h 481746"/>
              <a:gd name="connsiteX141" fmla="*/ 154924 w 287662"/>
              <a:gd name="connsiteY141" fmla="*/ 19167 h 481746"/>
              <a:gd name="connsiteX142" fmla="*/ 141467 w 287662"/>
              <a:gd name="connsiteY142" fmla="*/ 30177 h 481746"/>
              <a:gd name="connsiteX143" fmla="*/ 132903 w 287662"/>
              <a:gd name="connsiteY143" fmla="*/ 18963 h 481746"/>
              <a:gd name="connsiteX144" fmla="*/ 141671 w 287662"/>
              <a:gd name="connsiteY144" fmla="*/ 1224 h 481746"/>
              <a:gd name="connsiteX145" fmla="*/ 143888 w 287662"/>
              <a:gd name="connsiteY145" fmla="*/ 0 h 4817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</a:cxnLst>
            <a:rect l="l" t="t" r="r" b="b"/>
            <a:pathLst>
              <a:path w="287662" h="481746">
                <a:moveTo>
                  <a:pt x="108639" y="378437"/>
                </a:moveTo>
                <a:cubicBezTo>
                  <a:pt x="111902" y="385574"/>
                  <a:pt x="114960" y="391691"/>
                  <a:pt x="118019" y="396788"/>
                </a:cubicBezTo>
                <a:cubicBezTo>
                  <a:pt x="110067" y="396380"/>
                  <a:pt x="100483" y="395769"/>
                  <a:pt x="89881" y="394545"/>
                </a:cubicBezTo>
                <a:cubicBezTo>
                  <a:pt x="89677" y="393934"/>
                  <a:pt x="89677" y="393322"/>
                  <a:pt x="89473" y="392710"/>
                </a:cubicBezTo>
                <a:cubicBezTo>
                  <a:pt x="95590" y="388428"/>
                  <a:pt x="101911" y="383739"/>
                  <a:pt x="108639" y="378437"/>
                </a:cubicBezTo>
                <a:close/>
                <a:moveTo>
                  <a:pt x="240766" y="347445"/>
                </a:moveTo>
                <a:cubicBezTo>
                  <a:pt x="258505" y="354989"/>
                  <a:pt x="274409" y="362737"/>
                  <a:pt x="287662" y="370282"/>
                </a:cubicBezTo>
                <a:cubicBezTo>
                  <a:pt x="287255" y="373136"/>
                  <a:pt x="285216" y="375787"/>
                  <a:pt x="282157" y="376806"/>
                </a:cubicBezTo>
                <a:cubicBezTo>
                  <a:pt x="259117" y="384350"/>
                  <a:pt x="236484" y="389244"/>
                  <a:pt x="216298" y="392303"/>
                </a:cubicBezTo>
                <a:cubicBezTo>
                  <a:pt x="224861" y="377826"/>
                  <a:pt x="233629" y="361514"/>
                  <a:pt x="240766" y="347445"/>
                </a:cubicBezTo>
                <a:close/>
                <a:moveTo>
                  <a:pt x="252592" y="323792"/>
                </a:moveTo>
                <a:lnTo>
                  <a:pt x="284604" y="361921"/>
                </a:lnTo>
                <a:cubicBezTo>
                  <a:pt x="272574" y="355193"/>
                  <a:pt x="258709" y="348668"/>
                  <a:pt x="243417" y="342347"/>
                </a:cubicBezTo>
                <a:cubicBezTo>
                  <a:pt x="247087" y="335007"/>
                  <a:pt x="250145" y="328686"/>
                  <a:pt x="252592" y="323792"/>
                </a:cubicBezTo>
                <a:close/>
                <a:moveTo>
                  <a:pt x="168585" y="322365"/>
                </a:moveTo>
                <a:cubicBezTo>
                  <a:pt x="192442" y="329298"/>
                  <a:pt x="214871" y="337046"/>
                  <a:pt x="235261" y="345202"/>
                </a:cubicBezTo>
                <a:cubicBezTo>
                  <a:pt x="227105" y="361106"/>
                  <a:pt x="217521" y="378641"/>
                  <a:pt x="208754" y="393322"/>
                </a:cubicBezTo>
                <a:cubicBezTo>
                  <a:pt x="189791" y="395871"/>
                  <a:pt x="173581" y="396839"/>
                  <a:pt x="162112" y="397171"/>
                </a:cubicBezTo>
                <a:lnTo>
                  <a:pt x="161831" y="397173"/>
                </a:lnTo>
                <a:lnTo>
                  <a:pt x="161831" y="481746"/>
                </a:lnTo>
                <a:lnTo>
                  <a:pt x="125831" y="481746"/>
                </a:lnTo>
                <a:lnTo>
                  <a:pt x="125831" y="397208"/>
                </a:lnTo>
                <a:lnTo>
                  <a:pt x="124747" y="397196"/>
                </a:lnTo>
                <a:cubicBezTo>
                  <a:pt x="121077" y="391283"/>
                  <a:pt x="116999" y="383739"/>
                  <a:pt x="113125" y="374767"/>
                </a:cubicBezTo>
                <a:cubicBezTo>
                  <a:pt x="128621" y="362125"/>
                  <a:pt x="145137" y="346833"/>
                  <a:pt x="162265" y="329094"/>
                </a:cubicBezTo>
                <a:cubicBezTo>
                  <a:pt x="164304" y="326851"/>
                  <a:pt x="166547" y="324608"/>
                  <a:pt x="168585" y="322365"/>
                </a:cubicBezTo>
                <a:close/>
                <a:moveTo>
                  <a:pt x="37479" y="321142"/>
                </a:moveTo>
                <a:cubicBezTo>
                  <a:pt x="51140" y="332356"/>
                  <a:pt x="63781" y="347852"/>
                  <a:pt x="72549" y="364980"/>
                </a:cubicBezTo>
                <a:cubicBezTo>
                  <a:pt x="77239" y="373951"/>
                  <a:pt x="80705" y="382311"/>
                  <a:pt x="82540" y="390264"/>
                </a:cubicBezTo>
                <a:cubicBezTo>
                  <a:pt x="81113" y="391283"/>
                  <a:pt x="79482" y="392303"/>
                  <a:pt x="77850" y="393322"/>
                </a:cubicBezTo>
                <a:cubicBezTo>
                  <a:pt x="56237" y="390264"/>
                  <a:pt x="31158" y="385370"/>
                  <a:pt x="5670" y="376806"/>
                </a:cubicBezTo>
                <a:cubicBezTo>
                  <a:pt x="165" y="374971"/>
                  <a:pt x="-1875" y="367835"/>
                  <a:pt x="2000" y="363349"/>
                </a:cubicBezTo>
                <a:close/>
                <a:moveTo>
                  <a:pt x="87230" y="303810"/>
                </a:moveTo>
                <a:cubicBezTo>
                  <a:pt x="112513" y="308092"/>
                  <a:pt x="138001" y="313801"/>
                  <a:pt x="162265" y="320530"/>
                </a:cubicBezTo>
                <a:cubicBezTo>
                  <a:pt x="160837" y="321957"/>
                  <a:pt x="159410" y="323588"/>
                  <a:pt x="157983" y="325016"/>
                </a:cubicBezTo>
                <a:cubicBezTo>
                  <a:pt x="141467" y="341939"/>
                  <a:pt x="125767" y="356824"/>
                  <a:pt x="110678" y="369058"/>
                </a:cubicBezTo>
                <a:cubicBezTo>
                  <a:pt x="102726" y="350299"/>
                  <a:pt x="94570" y="327055"/>
                  <a:pt x="87230" y="303810"/>
                </a:cubicBezTo>
                <a:close/>
                <a:moveTo>
                  <a:pt x="55422" y="299732"/>
                </a:moveTo>
                <a:cubicBezTo>
                  <a:pt x="63781" y="300548"/>
                  <a:pt x="72345" y="301771"/>
                  <a:pt x="80705" y="302995"/>
                </a:cubicBezTo>
                <a:cubicBezTo>
                  <a:pt x="81317" y="305034"/>
                  <a:pt x="82132" y="307276"/>
                  <a:pt x="82744" y="309315"/>
                </a:cubicBezTo>
                <a:cubicBezTo>
                  <a:pt x="91104" y="335414"/>
                  <a:pt x="98852" y="356620"/>
                  <a:pt x="105785" y="373340"/>
                </a:cubicBezTo>
                <a:cubicBezTo>
                  <a:pt x="99668" y="378233"/>
                  <a:pt x="93755" y="382719"/>
                  <a:pt x="87842" y="386797"/>
                </a:cubicBezTo>
                <a:cubicBezTo>
                  <a:pt x="85803" y="379049"/>
                  <a:pt x="82336" y="370893"/>
                  <a:pt x="77850" y="362329"/>
                </a:cubicBezTo>
                <a:cubicBezTo>
                  <a:pt x="68471" y="344794"/>
                  <a:pt x="55422" y="328686"/>
                  <a:pt x="41149" y="316860"/>
                </a:cubicBezTo>
                <a:close/>
                <a:moveTo>
                  <a:pt x="205083" y="281585"/>
                </a:moveTo>
                <a:cubicBezTo>
                  <a:pt x="215279" y="286683"/>
                  <a:pt x="224861" y="290964"/>
                  <a:pt x="233018" y="294023"/>
                </a:cubicBezTo>
                <a:lnTo>
                  <a:pt x="229144" y="295858"/>
                </a:lnTo>
                <a:lnTo>
                  <a:pt x="248514" y="318899"/>
                </a:lnTo>
                <a:cubicBezTo>
                  <a:pt x="245456" y="325016"/>
                  <a:pt x="241989" y="332356"/>
                  <a:pt x="237911" y="340104"/>
                </a:cubicBezTo>
                <a:cubicBezTo>
                  <a:pt x="227920" y="336026"/>
                  <a:pt x="217317" y="331948"/>
                  <a:pt x="206511" y="328074"/>
                </a:cubicBezTo>
                <a:cubicBezTo>
                  <a:pt x="195500" y="324200"/>
                  <a:pt x="184490" y="320734"/>
                  <a:pt x="173275" y="317471"/>
                </a:cubicBezTo>
                <a:cubicBezTo>
                  <a:pt x="184897" y="305034"/>
                  <a:pt x="195704" y="292800"/>
                  <a:pt x="205083" y="281585"/>
                </a:cubicBezTo>
                <a:close/>
                <a:moveTo>
                  <a:pt x="68471" y="261603"/>
                </a:moveTo>
                <a:cubicBezTo>
                  <a:pt x="71530" y="272410"/>
                  <a:pt x="74996" y="284440"/>
                  <a:pt x="78870" y="296674"/>
                </a:cubicBezTo>
                <a:cubicBezTo>
                  <a:pt x="70510" y="295450"/>
                  <a:pt x="62150" y="294431"/>
                  <a:pt x="53994" y="293615"/>
                </a:cubicBezTo>
                <a:lnTo>
                  <a:pt x="32381" y="283624"/>
                </a:lnTo>
                <a:cubicBezTo>
                  <a:pt x="29323" y="282197"/>
                  <a:pt x="27691" y="279546"/>
                  <a:pt x="27284" y="276488"/>
                </a:cubicBezTo>
                <a:cubicBezTo>
                  <a:pt x="41353" y="272614"/>
                  <a:pt x="55014" y="267516"/>
                  <a:pt x="68471" y="261603"/>
                </a:cubicBezTo>
                <a:close/>
                <a:moveTo>
                  <a:pt x="236484" y="242640"/>
                </a:moveTo>
                <a:lnTo>
                  <a:pt x="258709" y="270779"/>
                </a:lnTo>
                <a:cubicBezTo>
                  <a:pt x="262175" y="275061"/>
                  <a:pt x="260544" y="281381"/>
                  <a:pt x="255650" y="283624"/>
                </a:cubicBezTo>
                <a:lnTo>
                  <a:pt x="240562" y="290557"/>
                </a:lnTo>
                <a:cubicBezTo>
                  <a:pt x="231590" y="287702"/>
                  <a:pt x="220783" y="283012"/>
                  <a:pt x="208754" y="277303"/>
                </a:cubicBezTo>
                <a:cubicBezTo>
                  <a:pt x="220783" y="263030"/>
                  <a:pt x="230367" y="250797"/>
                  <a:pt x="236484" y="242640"/>
                </a:cubicBezTo>
                <a:close/>
                <a:moveTo>
                  <a:pt x="121892" y="232446"/>
                </a:moveTo>
                <a:cubicBezTo>
                  <a:pt x="133515" y="240398"/>
                  <a:pt x="146360" y="248757"/>
                  <a:pt x="160022" y="256914"/>
                </a:cubicBezTo>
                <a:cubicBezTo>
                  <a:pt x="173887" y="265273"/>
                  <a:pt x="187344" y="272614"/>
                  <a:pt x="199578" y="278935"/>
                </a:cubicBezTo>
                <a:cubicBezTo>
                  <a:pt x="189995" y="290557"/>
                  <a:pt x="178780" y="302995"/>
                  <a:pt x="166750" y="315840"/>
                </a:cubicBezTo>
                <a:cubicBezTo>
                  <a:pt x="139428" y="308092"/>
                  <a:pt x="111902" y="301975"/>
                  <a:pt x="85191" y="297693"/>
                </a:cubicBezTo>
                <a:cubicBezTo>
                  <a:pt x="81113" y="284440"/>
                  <a:pt x="77239" y="271390"/>
                  <a:pt x="73772" y="259156"/>
                </a:cubicBezTo>
                <a:cubicBezTo>
                  <a:pt x="90492" y="251612"/>
                  <a:pt x="106600" y="242437"/>
                  <a:pt x="121892" y="232446"/>
                </a:cubicBezTo>
                <a:close/>
                <a:moveTo>
                  <a:pt x="60111" y="231426"/>
                </a:moveTo>
                <a:cubicBezTo>
                  <a:pt x="61946" y="237951"/>
                  <a:pt x="64189" y="246515"/>
                  <a:pt x="66840" y="256302"/>
                </a:cubicBezTo>
                <a:cubicBezTo>
                  <a:pt x="54810" y="261603"/>
                  <a:pt x="42372" y="266293"/>
                  <a:pt x="29934" y="269963"/>
                </a:cubicBezTo>
                <a:close/>
                <a:moveTo>
                  <a:pt x="83356" y="202065"/>
                </a:moveTo>
                <a:cubicBezTo>
                  <a:pt x="91308" y="209813"/>
                  <a:pt x="102930" y="218988"/>
                  <a:pt x="116795" y="228979"/>
                </a:cubicBezTo>
                <a:cubicBezTo>
                  <a:pt x="102726" y="237951"/>
                  <a:pt x="87842" y="246515"/>
                  <a:pt x="72142" y="253651"/>
                </a:cubicBezTo>
                <a:cubicBezTo>
                  <a:pt x="69287" y="243456"/>
                  <a:pt x="66636" y="233873"/>
                  <a:pt x="64597" y="225717"/>
                </a:cubicBezTo>
                <a:close/>
                <a:moveTo>
                  <a:pt x="178984" y="187384"/>
                </a:moveTo>
                <a:cubicBezTo>
                  <a:pt x="188772" y="193093"/>
                  <a:pt x="197539" y="197783"/>
                  <a:pt x="204064" y="200841"/>
                </a:cubicBezTo>
                <a:lnTo>
                  <a:pt x="233018" y="237747"/>
                </a:lnTo>
                <a:cubicBezTo>
                  <a:pt x="226697" y="245903"/>
                  <a:pt x="216502" y="258952"/>
                  <a:pt x="203656" y="274449"/>
                </a:cubicBezTo>
                <a:cubicBezTo>
                  <a:pt x="178984" y="262011"/>
                  <a:pt x="150846" y="245291"/>
                  <a:pt x="127194" y="228979"/>
                </a:cubicBezTo>
                <a:cubicBezTo>
                  <a:pt x="146361" y="216133"/>
                  <a:pt x="164100" y="201861"/>
                  <a:pt x="178984" y="187384"/>
                </a:cubicBezTo>
                <a:close/>
                <a:moveTo>
                  <a:pt x="205491" y="158430"/>
                </a:moveTo>
                <a:lnTo>
                  <a:pt x="221191" y="179024"/>
                </a:lnTo>
                <a:cubicBezTo>
                  <a:pt x="224657" y="183714"/>
                  <a:pt x="222618" y="190646"/>
                  <a:pt x="216910" y="192277"/>
                </a:cubicBezTo>
                <a:lnTo>
                  <a:pt x="206103" y="195540"/>
                </a:lnTo>
                <a:cubicBezTo>
                  <a:pt x="200190" y="192481"/>
                  <a:pt x="192237" y="188403"/>
                  <a:pt x="183470" y="183102"/>
                </a:cubicBezTo>
                <a:cubicBezTo>
                  <a:pt x="191626" y="174742"/>
                  <a:pt x="199170" y="166382"/>
                  <a:pt x="205491" y="158430"/>
                </a:cubicBezTo>
                <a:close/>
                <a:moveTo>
                  <a:pt x="128009" y="150886"/>
                </a:moveTo>
                <a:cubicBezTo>
                  <a:pt x="142487" y="163732"/>
                  <a:pt x="159206" y="175150"/>
                  <a:pt x="173887" y="184122"/>
                </a:cubicBezTo>
                <a:cubicBezTo>
                  <a:pt x="158798" y="198394"/>
                  <a:pt x="141263" y="212463"/>
                  <a:pt x="122097" y="225309"/>
                </a:cubicBezTo>
                <a:cubicBezTo>
                  <a:pt x="107824" y="215318"/>
                  <a:pt x="95590" y="205531"/>
                  <a:pt x="87026" y="197171"/>
                </a:cubicBezTo>
                <a:lnTo>
                  <a:pt x="87230" y="196967"/>
                </a:lnTo>
                <a:lnTo>
                  <a:pt x="86618" y="196763"/>
                </a:lnTo>
                <a:lnTo>
                  <a:pt x="86210" y="196763"/>
                </a:lnTo>
                <a:lnTo>
                  <a:pt x="71122" y="192277"/>
                </a:lnTo>
                <a:cubicBezTo>
                  <a:pt x="65413" y="190442"/>
                  <a:pt x="63170" y="183714"/>
                  <a:pt x="66840" y="179024"/>
                </a:cubicBezTo>
                <a:lnTo>
                  <a:pt x="77443" y="165363"/>
                </a:lnTo>
                <a:cubicBezTo>
                  <a:pt x="91308" y="162100"/>
                  <a:pt x="109455" y="156799"/>
                  <a:pt x="128009" y="150886"/>
                </a:cubicBezTo>
                <a:close/>
                <a:moveTo>
                  <a:pt x="184897" y="131719"/>
                </a:moveTo>
                <a:lnTo>
                  <a:pt x="201617" y="153740"/>
                </a:lnTo>
                <a:cubicBezTo>
                  <a:pt x="195092" y="162304"/>
                  <a:pt x="187140" y="171276"/>
                  <a:pt x="178169" y="180043"/>
                </a:cubicBezTo>
                <a:cubicBezTo>
                  <a:pt x="164304" y="171479"/>
                  <a:pt x="148399" y="160673"/>
                  <a:pt x="134534" y="148847"/>
                </a:cubicBezTo>
                <a:cubicBezTo>
                  <a:pt x="152477" y="142933"/>
                  <a:pt x="170624" y="136817"/>
                  <a:pt x="184897" y="131719"/>
                </a:cubicBezTo>
                <a:close/>
                <a:moveTo>
                  <a:pt x="105988" y="127845"/>
                </a:moveTo>
                <a:cubicBezTo>
                  <a:pt x="110882" y="134166"/>
                  <a:pt x="116795" y="140487"/>
                  <a:pt x="122912" y="146400"/>
                </a:cubicBezTo>
                <a:cubicBezTo>
                  <a:pt x="108435" y="150886"/>
                  <a:pt x="94366" y="155168"/>
                  <a:pt x="82744" y="158022"/>
                </a:cubicBezTo>
                <a:close/>
                <a:moveTo>
                  <a:pt x="143965" y="83701"/>
                </a:moveTo>
                <a:cubicBezTo>
                  <a:pt x="146463" y="83701"/>
                  <a:pt x="148909" y="84822"/>
                  <a:pt x="150438" y="87065"/>
                </a:cubicBezTo>
                <a:lnTo>
                  <a:pt x="181023" y="126826"/>
                </a:lnTo>
                <a:cubicBezTo>
                  <a:pt x="166139" y="132127"/>
                  <a:pt x="147584" y="138448"/>
                  <a:pt x="129233" y="144361"/>
                </a:cubicBezTo>
                <a:cubicBezTo>
                  <a:pt x="121892" y="137428"/>
                  <a:pt x="115164" y="130292"/>
                  <a:pt x="109659" y="122951"/>
                </a:cubicBezTo>
                <a:lnTo>
                  <a:pt x="137185" y="87065"/>
                </a:lnTo>
                <a:cubicBezTo>
                  <a:pt x="138918" y="84822"/>
                  <a:pt x="141467" y="83701"/>
                  <a:pt x="143965" y="83701"/>
                </a:cubicBezTo>
                <a:close/>
                <a:moveTo>
                  <a:pt x="140855" y="38130"/>
                </a:moveTo>
                <a:cubicBezTo>
                  <a:pt x="148603" y="47305"/>
                  <a:pt x="157983" y="57092"/>
                  <a:pt x="166750" y="64229"/>
                </a:cubicBezTo>
                <a:lnTo>
                  <a:pt x="166750" y="64433"/>
                </a:lnTo>
                <a:cubicBezTo>
                  <a:pt x="166954" y="66268"/>
                  <a:pt x="164915" y="67695"/>
                  <a:pt x="163284" y="66879"/>
                </a:cubicBezTo>
                <a:lnTo>
                  <a:pt x="149215" y="59539"/>
                </a:lnTo>
                <a:cubicBezTo>
                  <a:pt x="145953" y="57908"/>
                  <a:pt x="142078" y="57908"/>
                  <a:pt x="138816" y="59539"/>
                </a:cubicBezTo>
                <a:lnTo>
                  <a:pt x="124747" y="66879"/>
                </a:lnTo>
                <a:cubicBezTo>
                  <a:pt x="122912" y="67899"/>
                  <a:pt x="120873" y="66472"/>
                  <a:pt x="121485" y="64637"/>
                </a:cubicBezTo>
                <a:lnTo>
                  <a:pt x="124135" y="49344"/>
                </a:lnTo>
                <a:cubicBezTo>
                  <a:pt x="129641" y="46082"/>
                  <a:pt x="135350" y="42208"/>
                  <a:pt x="140855" y="38130"/>
                </a:cubicBezTo>
                <a:close/>
                <a:moveTo>
                  <a:pt x="161041" y="21410"/>
                </a:moveTo>
                <a:lnTo>
                  <a:pt x="177353" y="23856"/>
                </a:lnTo>
                <a:cubicBezTo>
                  <a:pt x="179188" y="24264"/>
                  <a:pt x="180004" y="26507"/>
                  <a:pt x="178576" y="27934"/>
                </a:cubicBezTo>
                <a:lnTo>
                  <a:pt x="163896" y="42207"/>
                </a:lnTo>
                <a:cubicBezTo>
                  <a:pt x="163284" y="42615"/>
                  <a:pt x="163080" y="43431"/>
                  <a:pt x="163284" y="44246"/>
                </a:cubicBezTo>
                <a:lnTo>
                  <a:pt x="165119" y="55053"/>
                </a:lnTo>
                <a:cubicBezTo>
                  <a:pt x="158391" y="49140"/>
                  <a:pt x="151458" y="41800"/>
                  <a:pt x="145341" y="34459"/>
                </a:cubicBezTo>
                <a:cubicBezTo>
                  <a:pt x="151050" y="30177"/>
                  <a:pt x="156555" y="25488"/>
                  <a:pt x="161041" y="21410"/>
                </a:cubicBezTo>
                <a:close/>
                <a:moveTo>
                  <a:pt x="127806" y="21410"/>
                </a:moveTo>
                <a:cubicBezTo>
                  <a:pt x="130252" y="25080"/>
                  <a:pt x="133311" y="29158"/>
                  <a:pt x="136981" y="33644"/>
                </a:cubicBezTo>
                <a:cubicBezTo>
                  <a:pt x="132699" y="36702"/>
                  <a:pt x="128417" y="39761"/>
                  <a:pt x="124136" y="42207"/>
                </a:cubicBezTo>
                <a:lnTo>
                  <a:pt x="109455" y="27934"/>
                </a:lnTo>
                <a:cubicBezTo>
                  <a:pt x="108028" y="26507"/>
                  <a:pt x="108843" y="24060"/>
                  <a:pt x="110678" y="23856"/>
                </a:cubicBezTo>
                <a:close/>
                <a:moveTo>
                  <a:pt x="143888" y="0"/>
                </a:moveTo>
                <a:cubicBezTo>
                  <a:pt x="144729" y="0"/>
                  <a:pt x="145545" y="408"/>
                  <a:pt x="145953" y="1224"/>
                </a:cubicBezTo>
                <a:lnTo>
                  <a:pt x="154924" y="19167"/>
                </a:lnTo>
                <a:cubicBezTo>
                  <a:pt x="150846" y="22633"/>
                  <a:pt x="146360" y="26507"/>
                  <a:pt x="141467" y="30177"/>
                </a:cubicBezTo>
                <a:cubicBezTo>
                  <a:pt x="138204" y="26303"/>
                  <a:pt x="135350" y="22429"/>
                  <a:pt x="132903" y="18963"/>
                </a:cubicBezTo>
                <a:lnTo>
                  <a:pt x="141671" y="1224"/>
                </a:lnTo>
                <a:cubicBezTo>
                  <a:pt x="142180" y="408"/>
                  <a:pt x="143047" y="0"/>
                  <a:pt x="143888" y="0"/>
                </a:cubicBezTo>
                <a:close/>
              </a:path>
            </a:pathLst>
          </a:custGeom>
          <a:solidFill>
            <a:schemeClr val="bg1"/>
          </a:solidFill>
          <a:ln w="9525" cap="flat">
            <a:noFill/>
            <a:prstDash val="solid"/>
            <a:miter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zh-CN" altLang="en-US">
              <a:latin typeface="+mj-ea"/>
              <a:ea typeface="+mj-ea"/>
            </a:endParaRPr>
          </a:p>
        </p:txBody>
      </p:sp>
      <p:sp>
        <p:nvSpPr>
          <p:cNvPr id="31" name="任意多边形: 形状 30">
            <a:extLst>
              <a:ext uri="{FF2B5EF4-FFF2-40B4-BE49-F238E27FC236}">
                <a16:creationId xmlns:a16="http://schemas.microsoft.com/office/drawing/2014/main" id="{7AE23501-7F8B-4830-8254-897573861BE4}"/>
              </a:ext>
            </a:extLst>
          </p:cNvPr>
          <p:cNvSpPr/>
          <p:nvPr userDrawn="1"/>
        </p:nvSpPr>
        <p:spPr>
          <a:xfrm>
            <a:off x="5740385" y="6410068"/>
            <a:ext cx="271126" cy="173831"/>
          </a:xfrm>
          <a:custGeom>
            <a:avLst/>
            <a:gdLst>
              <a:gd name="connsiteX0" fmla="*/ 223717 w 244778"/>
              <a:gd name="connsiteY0" fmla="*/ 120483 h 156938"/>
              <a:gd name="connsiteX1" fmla="*/ 240715 w 244778"/>
              <a:gd name="connsiteY1" fmla="*/ 120483 h 156938"/>
              <a:gd name="connsiteX2" fmla="*/ 244778 w 244778"/>
              <a:gd name="connsiteY2" fmla="*/ 156938 h 156938"/>
              <a:gd name="connsiteX3" fmla="*/ 227425 w 244778"/>
              <a:gd name="connsiteY3" fmla="*/ 156938 h 156938"/>
              <a:gd name="connsiteX4" fmla="*/ 182724 w 244778"/>
              <a:gd name="connsiteY4" fmla="*/ 120483 h 156938"/>
              <a:gd name="connsiteX5" fmla="*/ 208345 w 244778"/>
              <a:gd name="connsiteY5" fmla="*/ 120483 h 156938"/>
              <a:gd name="connsiteX6" fmla="*/ 214036 w 244778"/>
              <a:gd name="connsiteY6" fmla="*/ 156938 h 156938"/>
              <a:gd name="connsiteX7" fmla="*/ 195475 w 244778"/>
              <a:gd name="connsiteY7" fmla="*/ 156938 h 156938"/>
              <a:gd name="connsiteX8" fmla="*/ 45993 w 244778"/>
              <a:gd name="connsiteY8" fmla="*/ 119733 h 156938"/>
              <a:gd name="connsiteX9" fmla="*/ 80738 w 244778"/>
              <a:gd name="connsiteY9" fmla="*/ 124108 h 156938"/>
              <a:gd name="connsiteX10" fmla="*/ 74468 w 244778"/>
              <a:gd name="connsiteY10" fmla="*/ 156938 h 156938"/>
              <a:gd name="connsiteX11" fmla="*/ 31257 w 244778"/>
              <a:gd name="connsiteY11" fmla="*/ 156938 h 156938"/>
              <a:gd name="connsiteX12" fmla="*/ 35370 w 244778"/>
              <a:gd name="connsiteY12" fmla="*/ 123733 h 156938"/>
              <a:gd name="connsiteX13" fmla="*/ 47493 w 244778"/>
              <a:gd name="connsiteY13" fmla="*/ 133981 h 156938"/>
              <a:gd name="connsiteX14" fmla="*/ 47368 w 244778"/>
              <a:gd name="connsiteY14" fmla="*/ 128732 h 156938"/>
              <a:gd name="connsiteX15" fmla="*/ 54117 w 244778"/>
              <a:gd name="connsiteY15" fmla="*/ 126607 h 156938"/>
              <a:gd name="connsiteX16" fmla="*/ 375 w 244778"/>
              <a:gd name="connsiteY16" fmla="*/ 114109 h 156938"/>
              <a:gd name="connsiteX17" fmla="*/ 26246 w 244778"/>
              <a:gd name="connsiteY17" fmla="*/ 117358 h 156938"/>
              <a:gd name="connsiteX18" fmla="*/ 21351 w 244778"/>
              <a:gd name="connsiteY18" fmla="*/ 156938 h 156938"/>
              <a:gd name="connsiteX19" fmla="*/ 1150 w 244778"/>
              <a:gd name="connsiteY19" fmla="*/ 156938 h 156938"/>
              <a:gd name="connsiteX20" fmla="*/ 133855 w 244778"/>
              <a:gd name="connsiteY20" fmla="*/ 110484 h 156938"/>
              <a:gd name="connsiteX21" fmla="*/ 172224 w 244778"/>
              <a:gd name="connsiteY21" fmla="*/ 110484 h 156938"/>
              <a:gd name="connsiteX22" fmla="*/ 166967 w 244778"/>
              <a:gd name="connsiteY22" fmla="*/ 156938 h 156938"/>
              <a:gd name="connsiteX23" fmla="*/ 133855 w 244778"/>
              <a:gd name="connsiteY23" fmla="*/ 156938 h 156938"/>
              <a:gd name="connsiteX24" fmla="*/ 87487 w 244778"/>
              <a:gd name="connsiteY24" fmla="*/ 110484 h 156938"/>
              <a:gd name="connsiteX25" fmla="*/ 124981 w 244778"/>
              <a:gd name="connsiteY25" fmla="*/ 110484 h 156938"/>
              <a:gd name="connsiteX26" fmla="*/ 124981 w 244778"/>
              <a:gd name="connsiteY26" fmla="*/ 156938 h 156938"/>
              <a:gd name="connsiteX27" fmla="*/ 92840 w 244778"/>
              <a:gd name="connsiteY27" fmla="*/ 156938 h 156938"/>
              <a:gd name="connsiteX28" fmla="*/ 22121 w 244778"/>
              <a:gd name="connsiteY28" fmla="*/ 79738 h 156938"/>
              <a:gd name="connsiteX29" fmla="*/ 19747 w 244778"/>
              <a:gd name="connsiteY29" fmla="*/ 79988 h 156938"/>
              <a:gd name="connsiteX30" fmla="*/ 21075 w 244778"/>
              <a:gd name="connsiteY30" fmla="*/ 88472 h 156938"/>
              <a:gd name="connsiteX31" fmla="*/ 29745 w 244778"/>
              <a:gd name="connsiteY31" fmla="*/ 89237 h 156938"/>
              <a:gd name="connsiteX32" fmla="*/ 29124 w 244778"/>
              <a:gd name="connsiteY32" fmla="*/ 94129 h 156938"/>
              <a:gd name="connsiteX33" fmla="*/ 34744 w 244778"/>
              <a:gd name="connsiteY33" fmla="*/ 96860 h 156938"/>
              <a:gd name="connsiteX34" fmla="*/ 37119 w 244778"/>
              <a:gd name="connsiteY34" fmla="*/ 96610 h 156938"/>
              <a:gd name="connsiteX35" fmla="*/ 38978 w 244778"/>
              <a:gd name="connsiteY35" fmla="*/ 94287 h 156938"/>
              <a:gd name="connsiteX36" fmla="*/ 39241 w 244778"/>
              <a:gd name="connsiteY36" fmla="*/ 92092 h 156938"/>
              <a:gd name="connsiteX37" fmla="*/ 35494 w 244778"/>
              <a:gd name="connsiteY37" fmla="*/ 86237 h 156938"/>
              <a:gd name="connsiteX38" fmla="*/ 22121 w 244778"/>
              <a:gd name="connsiteY38" fmla="*/ 79738 h 156938"/>
              <a:gd name="connsiteX39" fmla="*/ 61240 w 244778"/>
              <a:gd name="connsiteY39" fmla="*/ 75739 h 156938"/>
              <a:gd name="connsiteX40" fmla="*/ 45867 w 244778"/>
              <a:gd name="connsiteY40" fmla="*/ 83362 h 156938"/>
              <a:gd name="connsiteX41" fmla="*/ 43618 w 244778"/>
              <a:gd name="connsiteY41" fmla="*/ 86737 h 156938"/>
              <a:gd name="connsiteX42" fmla="*/ 42780 w 244778"/>
              <a:gd name="connsiteY42" fmla="*/ 90276 h 156938"/>
              <a:gd name="connsiteX43" fmla="*/ 58170 w 244778"/>
              <a:gd name="connsiteY43" fmla="*/ 91630 h 156938"/>
              <a:gd name="connsiteX44" fmla="*/ 62240 w 244778"/>
              <a:gd name="connsiteY44" fmla="*/ 89612 h 156938"/>
              <a:gd name="connsiteX45" fmla="*/ 65864 w 244778"/>
              <a:gd name="connsiteY45" fmla="*/ 80988 h 156938"/>
              <a:gd name="connsiteX46" fmla="*/ 62740 w 244778"/>
              <a:gd name="connsiteY46" fmla="*/ 76113 h 156938"/>
              <a:gd name="connsiteX47" fmla="*/ 61240 w 244778"/>
              <a:gd name="connsiteY47" fmla="*/ 75739 h 156938"/>
              <a:gd name="connsiteX48" fmla="*/ 220718 w 244778"/>
              <a:gd name="connsiteY48" fmla="*/ 70490 h 156938"/>
              <a:gd name="connsiteX49" fmla="*/ 210094 w 244778"/>
              <a:gd name="connsiteY49" fmla="*/ 78364 h 156938"/>
              <a:gd name="connsiteX50" fmla="*/ 207846 w 244778"/>
              <a:gd name="connsiteY50" fmla="*/ 85738 h 156938"/>
              <a:gd name="connsiteX51" fmla="*/ 207846 w 244778"/>
              <a:gd name="connsiteY51" fmla="*/ 85863 h 156938"/>
              <a:gd name="connsiteX52" fmla="*/ 207846 w 244778"/>
              <a:gd name="connsiteY52" fmla="*/ 85988 h 156938"/>
              <a:gd name="connsiteX53" fmla="*/ 207970 w 244778"/>
              <a:gd name="connsiteY53" fmla="*/ 86863 h 156938"/>
              <a:gd name="connsiteX54" fmla="*/ 210844 w 244778"/>
              <a:gd name="connsiteY54" fmla="*/ 90737 h 156938"/>
              <a:gd name="connsiteX55" fmla="*/ 212969 w 244778"/>
              <a:gd name="connsiteY55" fmla="*/ 90987 h 156938"/>
              <a:gd name="connsiteX56" fmla="*/ 220218 w 244778"/>
              <a:gd name="connsiteY56" fmla="*/ 85677 h 156938"/>
              <a:gd name="connsiteX57" fmla="*/ 219719 w 244778"/>
              <a:gd name="connsiteY57" fmla="*/ 80863 h 156938"/>
              <a:gd name="connsiteX58" fmla="*/ 223485 w 244778"/>
              <a:gd name="connsiteY58" fmla="*/ 79825 h 156938"/>
              <a:gd name="connsiteX59" fmla="*/ 222842 w 244778"/>
              <a:gd name="connsiteY59" fmla="*/ 70740 h 156938"/>
              <a:gd name="connsiteX60" fmla="*/ 220718 w 244778"/>
              <a:gd name="connsiteY60" fmla="*/ 70490 h 156938"/>
              <a:gd name="connsiteX61" fmla="*/ 184348 w 244778"/>
              <a:gd name="connsiteY61" fmla="*/ 67116 h 156938"/>
              <a:gd name="connsiteX62" fmla="*/ 183098 w 244778"/>
              <a:gd name="connsiteY62" fmla="*/ 67615 h 156938"/>
              <a:gd name="connsiteX63" fmla="*/ 181348 w 244778"/>
              <a:gd name="connsiteY63" fmla="*/ 73490 h 156938"/>
              <a:gd name="connsiteX64" fmla="*/ 186598 w 244778"/>
              <a:gd name="connsiteY64" fmla="*/ 83363 h 156938"/>
              <a:gd name="connsiteX65" fmla="*/ 194682 w 244778"/>
              <a:gd name="connsiteY65" fmla="*/ 87761 h 156938"/>
              <a:gd name="connsiteX66" fmla="*/ 202846 w 244778"/>
              <a:gd name="connsiteY66" fmla="*/ 85488 h 156938"/>
              <a:gd name="connsiteX67" fmla="*/ 203688 w 244778"/>
              <a:gd name="connsiteY67" fmla="*/ 90871 h 156938"/>
              <a:gd name="connsiteX68" fmla="*/ 205345 w 244778"/>
              <a:gd name="connsiteY68" fmla="*/ 87113 h 156938"/>
              <a:gd name="connsiteX69" fmla="*/ 204596 w 244778"/>
              <a:gd name="connsiteY69" fmla="*/ 86113 h 156938"/>
              <a:gd name="connsiteX70" fmla="*/ 204721 w 244778"/>
              <a:gd name="connsiteY70" fmla="*/ 85113 h 156938"/>
              <a:gd name="connsiteX71" fmla="*/ 202720 w 244778"/>
              <a:gd name="connsiteY71" fmla="*/ 79489 h 156938"/>
              <a:gd name="connsiteX72" fmla="*/ 199971 w 244778"/>
              <a:gd name="connsiteY72" fmla="*/ 75614 h 156938"/>
              <a:gd name="connsiteX73" fmla="*/ 184348 w 244778"/>
              <a:gd name="connsiteY73" fmla="*/ 67116 h 156938"/>
              <a:gd name="connsiteX74" fmla="*/ 103860 w 244778"/>
              <a:gd name="connsiteY74" fmla="*/ 21372 h 156938"/>
              <a:gd name="connsiteX75" fmla="*/ 100985 w 244778"/>
              <a:gd name="connsiteY75" fmla="*/ 22372 h 156938"/>
              <a:gd name="connsiteX76" fmla="*/ 98642 w 244778"/>
              <a:gd name="connsiteY76" fmla="*/ 31042 h 156938"/>
              <a:gd name="connsiteX77" fmla="*/ 103999 w 244778"/>
              <a:gd name="connsiteY77" fmla="*/ 41881 h 156938"/>
              <a:gd name="connsiteX78" fmla="*/ 124981 w 244778"/>
              <a:gd name="connsiteY78" fmla="*/ 42744 h 156938"/>
              <a:gd name="connsiteX79" fmla="*/ 124981 w 244778"/>
              <a:gd name="connsiteY79" fmla="*/ 52541 h 156938"/>
              <a:gd name="connsiteX80" fmla="*/ 125482 w 244778"/>
              <a:gd name="connsiteY80" fmla="*/ 52367 h 156938"/>
              <a:gd name="connsiteX81" fmla="*/ 128106 w 244778"/>
              <a:gd name="connsiteY81" fmla="*/ 44868 h 156938"/>
              <a:gd name="connsiteX82" fmla="*/ 127856 w 244778"/>
              <a:gd name="connsiteY82" fmla="*/ 43494 h 156938"/>
              <a:gd name="connsiteX83" fmla="*/ 127731 w 244778"/>
              <a:gd name="connsiteY83" fmla="*/ 42994 h 156938"/>
              <a:gd name="connsiteX84" fmla="*/ 127653 w 244778"/>
              <a:gd name="connsiteY84" fmla="*/ 42842 h 156938"/>
              <a:gd name="connsiteX85" fmla="*/ 124981 w 244778"/>
              <a:gd name="connsiteY85" fmla="*/ 42744 h 156938"/>
              <a:gd name="connsiteX86" fmla="*/ 127646 w 244778"/>
              <a:gd name="connsiteY86" fmla="*/ 42828 h 156938"/>
              <a:gd name="connsiteX87" fmla="*/ 121732 w 244778"/>
              <a:gd name="connsiteY87" fmla="*/ 31370 h 156938"/>
              <a:gd name="connsiteX88" fmla="*/ 103860 w 244778"/>
              <a:gd name="connsiteY88" fmla="*/ 21372 h 156938"/>
              <a:gd name="connsiteX89" fmla="*/ 152852 w 244778"/>
              <a:gd name="connsiteY89" fmla="*/ 3624 h 156938"/>
              <a:gd name="connsiteX90" fmla="*/ 134605 w 244778"/>
              <a:gd name="connsiteY90" fmla="*/ 23121 h 156938"/>
              <a:gd name="connsiteX91" fmla="*/ 132230 w 244778"/>
              <a:gd name="connsiteY91" fmla="*/ 30620 h 156938"/>
              <a:gd name="connsiteX92" fmla="*/ 131606 w 244778"/>
              <a:gd name="connsiteY92" fmla="*/ 40744 h 156938"/>
              <a:gd name="connsiteX93" fmla="*/ 132106 w 244778"/>
              <a:gd name="connsiteY93" fmla="*/ 42369 h 156938"/>
              <a:gd name="connsiteX94" fmla="*/ 131915 w 244778"/>
              <a:gd name="connsiteY94" fmla="*/ 42941 h 156938"/>
              <a:gd name="connsiteX95" fmla="*/ 132855 w 244778"/>
              <a:gd name="connsiteY95" fmla="*/ 42994 h 156938"/>
              <a:gd name="connsiteX96" fmla="*/ 131907 w 244778"/>
              <a:gd name="connsiteY96" fmla="*/ 42964 h 156938"/>
              <a:gd name="connsiteX97" fmla="*/ 131481 w 244778"/>
              <a:gd name="connsiteY97" fmla="*/ 44243 h 156938"/>
              <a:gd name="connsiteX98" fmla="*/ 133855 w 244778"/>
              <a:gd name="connsiteY98" fmla="*/ 47839 h 156938"/>
              <a:gd name="connsiteX99" fmla="*/ 133855 w 244778"/>
              <a:gd name="connsiteY99" fmla="*/ 43119 h 156938"/>
              <a:gd name="connsiteX100" fmla="*/ 148755 w 244778"/>
              <a:gd name="connsiteY100" fmla="*/ 43690 h 156938"/>
              <a:gd name="connsiteX101" fmla="*/ 156102 w 244778"/>
              <a:gd name="connsiteY101" fmla="*/ 31745 h 156938"/>
              <a:gd name="connsiteX102" fmla="*/ 159601 w 244778"/>
              <a:gd name="connsiteY102" fmla="*/ 13373 h 156938"/>
              <a:gd name="connsiteX103" fmla="*/ 154852 w 244778"/>
              <a:gd name="connsiteY103" fmla="*/ 3999 h 156938"/>
              <a:gd name="connsiteX104" fmla="*/ 152852 w 244778"/>
              <a:gd name="connsiteY104" fmla="*/ 3624 h 156938"/>
              <a:gd name="connsiteX105" fmla="*/ 152728 w 244778"/>
              <a:gd name="connsiteY105" fmla="*/ 0 h 156938"/>
              <a:gd name="connsiteX106" fmla="*/ 156102 w 244778"/>
              <a:gd name="connsiteY106" fmla="*/ 625 h 156938"/>
              <a:gd name="connsiteX107" fmla="*/ 163102 w 244778"/>
              <a:gd name="connsiteY107" fmla="*/ 12998 h 156938"/>
              <a:gd name="connsiteX108" fmla="*/ 159476 w 244778"/>
              <a:gd name="connsiteY108" fmla="*/ 33120 h 156938"/>
              <a:gd name="connsiteX109" fmla="*/ 152714 w 244778"/>
              <a:gd name="connsiteY109" fmla="*/ 43842 h 156938"/>
              <a:gd name="connsiteX110" fmla="*/ 179474 w 244778"/>
              <a:gd name="connsiteY110" fmla="*/ 44868 h 156938"/>
              <a:gd name="connsiteX111" fmla="*/ 174118 w 244778"/>
              <a:gd name="connsiteY111" fmla="*/ 93488 h 156938"/>
              <a:gd name="connsiteX112" fmla="*/ 192117 w 244778"/>
              <a:gd name="connsiteY112" fmla="*/ 88476 h 156938"/>
              <a:gd name="connsiteX113" fmla="*/ 184598 w 244778"/>
              <a:gd name="connsiteY113" fmla="*/ 84613 h 156938"/>
              <a:gd name="connsiteX114" fmla="*/ 178973 w 244778"/>
              <a:gd name="connsiteY114" fmla="*/ 73865 h 156938"/>
              <a:gd name="connsiteX115" fmla="*/ 181723 w 244778"/>
              <a:gd name="connsiteY115" fmla="*/ 65991 h 156938"/>
              <a:gd name="connsiteX116" fmla="*/ 183848 w 244778"/>
              <a:gd name="connsiteY116" fmla="*/ 65241 h 156938"/>
              <a:gd name="connsiteX117" fmla="*/ 201470 w 244778"/>
              <a:gd name="connsiteY117" fmla="*/ 73989 h 156938"/>
              <a:gd name="connsiteX118" fmla="*/ 201345 w 244778"/>
              <a:gd name="connsiteY118" fmla="*/ 64241 h 156938"/>
              <a:gd name="connsiteX119" fmla="*/ 202720 w 244778"/>
              <a:gd name="connsiteY119" fmla="*/ 63366 h 156938"/>
              <a:gd name="connsiteX120" fmla="*/ 203845 w 244778"/>
              <a:gd name="connsiteY120" fmla="*/ 64491 h 156938"/>
              <a:gd name="connsiteX121" fmla="*/ 205220 w 244778"/>
              <a:gd name="connsiteY121" fmla="*/ 78864 h 156938"/>
              <a:gd name="connsiteX122" fmla="*/ 205595 w 244778"/>
              <a:gd name="connsiteY122" fmla="*/ 79614 h 156938"/>
              <a:gd name="connsiteX123" fmla="*/ 209969 w 244778"/>
              <a:gd name="connsiteY123" fmla="*/ 69115 h 156938"/>
              <a:gd name="connsiteX124" fmla="*/ 211719 w 244778"/>
              <a:gd name="connsiteY124" fmla="*/ 68740 h 156938"/>
              <a:gd name="connsiteX125" fmla="*/ 212095 w 244778"/>
              <a:gd name="connsiteY125" fmla="*/ 70115 h 156938"/>
              <a:gd name="connsiteX126" fmla="*/ 208844 w 244778"/>
              <a:gd name="connsiteY126" fmla="*/ 76364 h 156938"/>
              <a:gd name="connsiteX127" fmla="*/ 220468 w 244778"/>
              <a:gd name="connsiteY127" fmla="*/ 68865 h 156938"/>
              <a:gd name="connsiteX128" fmla="*/ 223842 w 244778"/>
              <a:gd name="connsiteY128" fmla="*/ 69240 h 156938"/>
              <a:gd name="connsiteX129" fmla="*/ 225295 w 244778"/>
              <a:gd name="connsiteY129" fmla="*/ 79326 h 156938"/>
              <a:gd name="connsiteX130" fmla="*/ 235591 w 244778"/>
              <a:gd name="connsiteY130" fmla="*/ 76489 h 156938"/>
              <a:gd name="connsiteX131" fmla="*/ 238590 w 244778"/>
              <a:gd name="connsiteY131" fmla="*/ 102110 h 156938"/>
              <a:gd name="connsiteX132" fmla="*/ 222093 w 244778"/>
              <a:gd name="connsiteY132" fmla="*/ 103735 h 156938"/>
              <a:gd name="connsiteX133" fmla="*/ 220451 w 244778"/>
              <a:gd name="connsiteY133" fmla="*/ 87920 h 156938"/>
              <a:gd name="connsiteX134" fmla="*/ 213344 w 244778"/>
              <a:gd name="connsiteY134" fmla="*/ 92987 h 156938"/>
              <a:gd name="connsiteX135" fmla="*/ 209969 w 244778"/>
              <a:gd name="connsiteY135" fmla="*/ 92612 h 156938"/>
              <a:gd name="connsiteX136" fmla="*/ 207220 w 244778"/>
              <a:gd name="connsiteY136" fmla="*/ 90862 h 156938"/>
              <a:gd name="connsiteX137" fmla="*/ 204970 w 244778"/>
              <a:gd name="connsiteY137" fmla="*/ 93237 h 156938"/>
              <a:gd name="connsiteX138" fmla="*/ 204104 w 244778"/>
              <a:gd name="connsiteY138" fmla="*/ 93542 h 156938"/>
              <a:gd name="connsiteX139" fmla="*/ 205970 w 244778"/>
              <a:gd name="connsiteY139" fmla="*/ 105485 h 156938"/>
              <a:gd name="connsiteX140" fmla="*/ 178349 w 244778"/>
              <a:gd name="connsiteY140" fmla="*/ 108360 h 156938"/>
              <a:gd name="connsiteX141" fmla="*/ 173884 w 244778"/>
              <a:gd name="connsiteY141" fmla="*/ 95617 h 156938"/>
              <a:gd name="connsiteX142" fmla="*/ 173224 w 244778"/>
              <a:gd name="connsiteY142" fmla="*/ 101610 h 156938"/>
              <a:gd name="connsiteX143" fmla="*/ 133855 w 244778"/>
              <a:gd name="connsiteY143" fmla="*/ 101610 h 156938"/>
              <a:gd name="connsiteX144" fmla="*/ 133855 w 244778"/>
              <a:gd name="connsiteY144" fmla="*/ 53714 h 156938"/>
              <a:gd name="connsiteX145" fmla="*/ 130481 w 244778"/>
              <a:gd name="connsiteY145" fmla="*/ 50867 h 156938"/>
              <a:gd name="connsiteX146" fmla="*/ 127481 w 244778"/>
              <a:gd name="connsiteY146" fmla="*/ 54742 h 156938"/>
              <a:gd name="connsiteX147" fmla="*/ 124981 w 244778"/>
              <a:gd name="connsiteY147" fmla="*/ 55645 h 156938"/>
              <a:gd name="connsiteX148" fmla="*/ 124981 w 244778"/>
              <a:gd name="connsiteY148" fmla="*/ 101610 h 156938"/>
              <a:gd name="connsiteX149" fmla="*/ 86362 w 244778"/>
              <a:gd name="connsiteY149" fmla="*/ 101610 h 156938"/>
              <a:gd name="connsiteX150" fmla="*/ 85823 w 244778"/>
              <a:gd name="connsiteY150" fmla="*/ 96930 h 156938"/>
              <a:gd name="connsiteX151" fmla="*/ 82488 w 244778"/>
              <a:gd name="connsiteY151" fmla="*/ 114358 h 156938"/>
              <a:gd name="connsiteX152" fmla="*/ 37244 w 244778"/>
              <a:gd name="connsiteY152" fmla="*/ 108734 h 156938"/>
              <a:gd name="connsiteX153" fmla="*/ 38563 w 244778"/>
              <a:gd name="connsiteY153" fmla="*/ 97741 h 156938"/>
              <a:gd name="connsiteX154" fmla="*/ 34994 w 244778"/>
              <a:gd name="connsiteY154" fmla="*/ 98110 h 156938"/>
              <a:gd name="connsiteX155" fmla="*/ 28979 w 244778"/>
              <a:gd name="connsiteY155" fmla="*/ 95271 h 156938"/>
              <a:gd name="connsiteX156" fmla="*/ 27745 w 244778"/>
              <a:gd name="connsiteY156" fmla="*/ 104985 h 156938"/>
              <a:gd name="connsiteX157" fmla="*/ 27495 w 244778"/>
              <a:gd name="connsiteY157" fmla="*/ 107610 h 156938"/>
              <a:gd name="connsiteX158" fmla="*/ 250 w 244778"/>
              <a:gd name="connsiteY158" fmla="*/ 104235 h 156938"/>
              <a:gd name="connsiteX159" fmla="*/ 0 w 244778"/>
              <a:gd name="connsiteY159" fmla="*/ 86613 h 156938"/>
              <a:gd name="connsiteX160" fmla="*/ 19200 w 244778"/>
              <a:gd name="connsiteY160" fmla="*/ 88307 h 156938"/>
              <a:gd name="connsiteX161" fmla="*/ 18497 w 244778"/>
              <a:gd name="connsiteY161" fmla="*/ 78363 h 156938"/>
              <a:gd name="connsiteX162" fmla="*/ 22121 w 244778"/>
              <a:gd name="connsiteY162" fmla="*/ 77988 h 156938"/>
              <a:gd name="connsiteX163" fmla="*/ 36494 w 244778"/>
              <a:gd name="connsiteY163" fmla="*/ 84237 h 156938"/>
              <a:gd name="connsiteX164" fmla="*/ 31495 w 244778"/>
              <a:gd name="connsiteY164" fmla="*/ 78863 h 156938"/>
              <a:gd name="connsiteX165" fmla="*/ 31620 w 244778"/>
              <a:gd name="connsiteY165" fmla="*/ 77613 h 156938"/>
              <a:gd name="connsiteX166" fmla="*/ 33619 w 244778"/>
              <a:gd name="connsiteY166" fmla="*/ 77863 h 156938"/>
              <a:gd name="connsiteX167" fmla="*/ 40618 w 244778"/>
              <a:gd name="connsiteY167" fmla="*/ 86737 h 156938"/>
              <a:gd name="connsiteX168" fmla="*/ 40868 w 244778"/>
              <a:gd name="connsiteY168" fmla="*/ 86112 h 156938"/>
              <a:gd name="connsiteX169" fmla="*/ 39368 w 244778"/>
              <a:gd name="connsiteY169" fmla="*/ 73864 h 156938"/>
              <a:gd name="connsiteX170" fmla="*/ 40368 w 244778"/>
              <a:gd name="connsiteY170" fmla="*/ 72864 h 156938"/>
              <a:gd name="connsiteX171" fmla="*/ 42118 w 244778"/>
              <a:gd name="connsiteY171" fmla="*/ 73614 h 156938"/>
              <a:gd name="connsiteX172" fmla="*/ 43993 w 244778"/>
              <a:gd name="connsiteY172" fmla="*/ 81863 h 156938"/>
              <a:gd name="connsiteX173" fmla="*/ 61615 w 244778"/>
              <a:gd name="connsiteY173" fmla="*/ 74114 h 156938"/>
              <a:gd name="connsiteX174" fmla="*/ 64115 w 244778"/>
              <a:gd name="connsiteY174" fmla="*/ 74739 h 156938"/>
              <a:gd name="connsiteX175" fmla="*/ 68864 w 244778"/>
              <a:gd name="connsiteY175" fmla="*/ 81238 h 156938"/>
              <a:gd name="connsiteX176" fmla="*/ 64865 w 244778"/>
              <a:gd name="connsiteY176" fmla="*/ 90486 h 156938"/>
              <a:gd name="connsiteX177" fmla="*/ 61714 w 244778"/>
              <a:gd name="connsiteY177" fmla="*/ 91942 h 156938"/>
              <a:gd name="connsiteX178" fmla="*/ 85489 w 244778"/>
              <a:gd name="connsiteY178" fmla="*/ 94034 h 156938"/>
              <a:gd name="connsiteX179" fmla="*/ 79363 w 244778"/>
              <a:gd name="connsiteY179" fmla="*/ 40869 h 156938"/>
              <a:gd name="connsiteX180" fmla="*/ 100345 w 244778"/>
              <a:gd name="connsiteY180" fmla="*/ 41731 h 156938"/>
              <a:gd name="connsiteX181" fmla="*/ 95142 w 244778"/>
              <a:gd name="connsiteY181" fmla="*/ 30589 h 156938"/>
              <a:gd name="connsiteX182" fmla="*/ 98985 w 244778"/>
              <a:gd name="connsiteY182" fmla="*/ 19872 h 156938"/>
              <a:gd name="connsiteX183" fmla="*/ 103485 w 244778"/>
              <a:gd name="connsiteY183" fmla="*/ 18247 h 156938"/>
              <a:gd name="connsiteX184" fmla="*/ 122607 w 244778"/>
              <a:gd name="connsiteY184" fmla="*/ 27246 h 156938"/>
              <a:gd name="connsiteX185" fmla="*/ 115483 w 244778"/>
              <a:gd name="connsiteY185" fmla="*/ 17622 h 156938"/>
              <a:gd name="connsiteX186" fmla="*/ 115483 w 244778"/>
              <a:gd name="connsiteY186" fmla="*/ 15123 h 156938"/>
              <a:gd name="connsiteX187" fmla="*/ 117983 w 244778"/>
              <a:gd name="connsiteY187" fmla="*/ 15123 h 156938"/>
              <a:gd name="connsiteX188" fmla="*/ 128231 w 244778"/>
              <a:gd name="connsiteY188" fmla="*/ 31495 h 156938"/>
              <a:gd name="connsiteX189" fmla="*/ 128481 w 244778"/>
              <a:gd name="connsiteY189" fmla="*/ 30121 h 156938"/>
              <a:gd name="connsiteX190" fmla="*/ 124607 w 244778"/>
              <a:gd name="connsiteY190" fmla="*/ 5249 h 156938"/>
              <a:gd name="connsiteX191" fmla="*/ 125732 w 244778"/>
              <a:gd name="connsiteY191" fmla="*/ 2874 h 156938"/>
              <a:gd name="connsiteX192" fmla="*/ 128106 w 244778"/>
              <a:gd name="connsiteY192" fmla="*/ 3999 h 156938"/>
              <a:gd name="connsiteX193" fmla="*/ 131731 w 244778"/>
              <a:gd name="connsiteY193" fmla="*/ 20497 h 156938"/>
              <a:gd name="connsiteX194" fmla="*/ 152728 w 244778"/>
              <a:gd name="connsiteY194" fmla="*/ 0 h 1569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</a:cxnLst>
            <a:rect l="l" t="t" r="r" b="b"/>
            <a:pathLst>
              <a:path w="244778" h="156938">
                <a:moveTo>
                  <a:pt x="223717" y="120483"/>
                </a:moveTo>
                <a:lnTo>
                  <a:pt x="240715" y="120483"/>
                </a:lnTo>
                <a:lnTo>
                  <a:pt x="244778" y="156938"/>
                </a:lnTo>
                <a:lnTo>
                  <a:pt x="227425" y="156938"/>
                </a:lnTo>
                <a:close/>
                <a:moveTo>
                  <a:pt x="182724" y="120483"/>
                </a:moveTo>
                <a:lnTo>
                  <a:pt x="208345" y="120483"/>
                </a:lnTo>
                <a:lnTo>
                  <a:pt x="214036" y="156938"/>
                </a:lnTo>
                <a:lnTo>
                  <a:pt x="195475" y="156938"/>
                </a:lnTo>
                <a:close/>
                <a:moveTo>
                  <a:pt x="45993" y="119733"/>
                </a:moveTo>
                <a:lnTo>
                  <a:pt x="80738" y="124108"/>
                </a:lnTo>
                <a:lnTo>
                  <a:pt x="74468" y="156938"/>
                </a:lnTo>
                <a:lnTo>
                  <a:pt x="31257" y="156938"/>
                </a:lnTo>
                <a:lnTo>
                  <a:pt x="35370" y="123733"/>
                </a:lnTo>
                <a:lnTo>
                  <a:pt x="47493" y="133981"/>
                </a:lnTo>
                <a:lnTo>
                  <a:pt x="47368" y="128732"/>
                </a:lnTo>
                <a:lnTo>
                  <a:pt x="54117" y="126607"/>
                </a:lnTo>
                <a:close/>
                <a:moveTo>
                  <a:pt x="375" y="114109"/>
                </a:moveTo>
                <a:lnTo>
                  <a:pt x="26246" y="117358"/>
                </a:lnTo>
                <a:lnTo>
                  <a:pt x="21351" y="156938"/>
                </a:lnTo>
                <a:lnTo>
                  <a:pt x="1150" y="156938"/>
                </a:lnTo>
                <a:close/>
                <a:moveTo>
                  <a:pt x="133855" y="110484"/>
                </a:moveTo>
                <a:lnTo>
                  <a:pt x="172224" y="110484"/>
                </a:lnTo>
                <a:lnTo>
                  <a:pt x="166967" y="156938"/>
                </a:lnTo>
                <a:lnTo>
                  <a:pt x="133855" y="156938"/>
                </a:lnTo>
                <a:close/>
                <a:moveTo>
                  <a:pt x="87487" y="110484"/>
                </a:moveTo>
                <a:lnTo>
                  <a:pt x="124981" y="110484"/>
                </a:lnTo>
                <a:lnTo>
                  <a:pt x="124981" y="156938"/>
                </a:lnTo>
                <a:lnTo>
                  <a:pt x="92840" y="156938"/>
                </a:lnTo>
                <a:close/>
                <a:moveTo>
                  <a:pt x="22121" y="79738"/>
                </a:moveTo>
                <a:cubicBezTo>
                  <a:pt x="21246" y="79738"/>
                  <a:pt x="20371" y="79738"/>
                  <a:pt x="19747" y="79988"/>
                </a:cubicBezTo>
                <a:lnTo>
                  <a:pt x="21075" y="88472"/>
                </a:lnTo>
                <a:lnTo>
                  <a:pt x="29745" y="89237"/>
                </a:lnTo>
                <a:lnTo>
                  <a:pt x="29124" y="94129"/>
                </a:lnTo>
                <a:lnTo>
                  <a:pt x="34744" y="96860"/>
                </a:lnTo>
                <a:cubicBezTo>
                  <a:pt x="35619" y="96860"/>
                  <a:pt x="36494" y="96860"/>
                  <a:pt x="37119" y="96610"/>
                </a:cubicBezTo>
                <a:lnTo>
                  <a:pt x="38978" y="94287"/>
                </a:lnTo>
                <a:lnTo>
                  <a:pt x="39241" y="92092"/>
                </a:lnTo>
                <a:lnTo>
                  <a:pt x="35494" y="86237"/>
                </a:lnTo>
                <a:cubicBezTo>
                  <a:pt x="31745" y="82613"/>
                  <a:pt x="26246" y="79988"/>
                  <a:pt x="22121" y="79738"/>
                </a:cubicBezTo>
                <a:close/>
                <a:moveTo>
                  <a:pt x="61240" y="75739"/>
                </a:moveTo>
                <a:cubicBezTo>
                  <a:pt x="56616" y="75239"/>
                  <a:pt x="49992" y="78488"/>
                  <a:pt x="45867" y="83362"/>
                </a:cubicBezTo>
                <a:cubicBezTo>
                  <a:pt x="44993" y="84487"/>
                  <a:pt x="44243" y="85612"/>
                  <a:pt x="43618" y="86737"/>
                </a:cubicBezTo>
                <a:lnTo>
                  <a:pt x="42780" y="90276"/>
                </a:lnTo>
                <a:lnTo>
                  <a:pt x="58170" y="91630"/>
                </a:lnTo>
                <a:lnTo>
                  <a:pt x="62240" y="89612"/>
                </a:lnTo>
                <a:cubicBezTo>
                  <a:pt x="64615" y="86862"/>
                  <a:pt x="65989" y="83862"/>
                  <a:pt x="65864" y="80988"/>
                </a:cubicBezTo>
                <a:cubicBezTo>
                  <a:pt x="65864" y="78613"/>
                  <a:pt x="64740" y="76863"/>
                  <a:pt x="62740" y="76113"/>
                </a:cubicBezTo>
                <a:cubicBezTo>
                  <a:pt x="62240" y="75988"/>
                  <a:pt x="61740" y="75864"/>
                  <a:pt x="61240" y="75739"/>
                </a:cubicBezTo>
                <a:close/>
                <a:moveTo>
                  <a:pt x="220718" y="70490"/>
                </a:moveTo>
                <a:cubicBezTo>
                  <a:pt x="217093" y="70740"/>
                  <a:pt x="212719" y="73989"/>
                  <a:pt x="210094" y="78364"/>
                </a:cubicBezTo>
                <a:cubicBezTo>
                  <a:pt x="208469" y="80989"/>
                  <a:pt x="207846" y="83613"/>
                  <a:pt x="207846" y="85738"/>
                </a:cubicBezTo>
                <a:cubicBezTo>
                  <a:pt x="207846" y="85738"/>
                  <a:pt x="207846" y="85863"/>
                  <a:pt x="207846" y="85863"/>
                </a:cubicBezTo>
                <a:cubicBezTo>
                  <a:pt x="207846" y="85988"/>
                  <a:pt x="207846" y="85988"/>
                  <a:pt x="207846" y="85988"/>
                </a:cubicBezTo>
                <a:cubicBezTo>
                  <a:pt x="207970" y="86363"/>
                  <a:pt x="207970" y="86613"/>
                  <a:pt x="207970" y="86863"/>
                </a:cubicBezTo>
                <a:cubicBezTo>
                  <a:pt x="208220" y="88737"/>
                  <a:pt x="209220" y="90237"/>
                  <a:pt x="210844" y="90737"/>
                </a:cubicBezTo>
                <a:cubicBezTo>
                  <a:pt x="211469" y="90987"/>
                  <a:pt x="212220" y="91112"/>
                  <a:pt x="212969" y="90987"/>
                </a:cubicBezTo>
                <a:lnTo>
                  <a:pt x="220218" y="85677"/>
                </a:lnTo>
                <a:lnTo>
                  <a:pt x="219719" y="80863"/>
                </a:lnTo>
                <a:lnTo>
                  <a:pt x="223485" y="79825"/>
                </a:lnTo>
                <a:lnTo>
                  <a:pt x="222842" y="70740"/>
                </a:lnTo>
                <a:cubicBezTo>
                  <a:pt x="222217" y="70490"/>
                  <a:pt x="221467" y="70365"/>
                  <a:pt x="220718" y="70490"/>
                </a:cubicBezTo>
                <a:close/>
                <a:moveTo>
                  <a:pt x="184348" y="67116"/>
                </a:moveTo>
                <a:cubicBezTo>
                  <a:pt x="183848" y="67241"/>
                  <a:pt x="183473" y="67366"/>
                  <a:pt x="183098" y="67615"/>
                </a:cubicBezTo>
                <a:cubicBezTo>
                  <a:pt x="181473" y="68615"/>
                  <a:pt x="180848" y="70740"/>
                  <a:pt x="181348" y="73490"/>
                </a:cubicBezTo>
                <a:cubicBezTo>
                  <a:pt x="181973" y="76614"/>
                  <a:pt x="183848" y="80114"/>
                  <a:pt x="186598" y="83363"/>
                </a:cubicBezTo>
                <a:lnTo>
                  <a:pt x="194682" y="87761"/>
                </a:lnTo>
                <a:lnTo>
                  <a:pt x="202846" y="85488"/>
                </a:lnTo>
                <a:lnTo>
                  <a:pt x="203688" y="90871"/>
                </a:lnTo>
                <a:lnTo>
                  <a:pt x="205345" y="87113"/>
                </a:lnTo>
                <a:cubicBezTo>
                  <a:pt x="204846" y="86863"/>
                  <a:pt x="204596" y="86488"/>
                  <a:pt x="204596" y="86113"/>
                </a:cubicBezTo>
                <a:cubicBezTo>
                  <a:pt x="204596" y="85738"/>
                  <a:pt x="204721" y="85488"/>
                  <a:pt x="204721" y="85113"/>
                </a:cubicBezTo>
                <a:cubicBezTo>
                  <a:pt x="203845" y="83113"/>
                  <a:pt x="203220" y="81238"/>
                  <a:pt x="202720" y="79489"/>
                </a:cubicBezTo>
                <a:cubicBezTo>
                  <a:pt x="201970" y="78239"/>
                  <a:pt x="201096" y="76864"/>
                  <a:pt x="199971" y="75614"/>
                </a:cubicBezTo>
                <a:cubicBezTo>
                  <a:pt x="195096" y="69990"/>
                  <a:pt x="188472" y="66366"/>
                  <a:pt x="184348" y="67116"/>
                </a:cubicBezTo>
                <a:close/>
                <a:moveTo>
                  <a:pt x="103860" y="21372"/>
                </a:moveTo>
                <a:cubicBezTo>
                  <a:pt x="102735" y="21497"/>
                  <a:pt x="101735" y="21747"/>
                  <a:pt x="100985" y="22372"/>
                </a:cubicBezTo>
                <a:cubicBezTo>
                  <a:pt x="98673" y="23997"/>
                  <a:pt x="97954" y="27215"/>
                  <a:pt x="98642" y="31042"/>
                </a:cubicBezTo>
                <a:lnTo>
                  <a:pt x="103999" y="41881"/>
                </a:lnTo>
                <a:lnTo>
                  <a:pt x="124981" y="42744"/>
                </a:lnTo>
                <a:lnTo>
                  <a:pt x="124981" y="52541"/>
                </a:lnTo>
                <a:lnTo>
                  <a:pt x="125482" y="52367"/>
                </a:lnTo>
                <a:cubicBezTo>
                  <a:pt x="127481" y="50867"/>
                  <a:pt x="128356" y="48118"/>
                  <a:pt x="128106" y="44868"/>
                </a:cubicBezTo>
                <a:cubicBezTo>
                  <a:pt x="127981" y="44493"/>
                  <a:pt x="127981" y="43993"/>
                  <a:pt x="127856" y="43494"/>
                </a:cubicBezTo>
                <a:cubicBezTo>
                  <a:pt x="127731" y="43243"/>
                  <a:pt x="127731" y="43118"/>
                  <a:pt x="127731" y="42994"/>
                </a:cubicBezTo>
                <a:lnTo>
                  <a:pt x="127653" y="42842"/>
                </a:lnTo>
                <a:lnTo>
                  <a:pt x="124981" y="42744"/>
                </a:lnTo>
                <a:lnTo>
                  <a:pt x="127646" y="42828"/>
                </a:lnTo>
                <a:lnTo>
                  <a:pt x="121732" y="31370"/>
                </a:lnTo>
                <a:cubicBezTo>
                  <a:pt x="116483" y="24871"/>
                  <a:pt x="109109" y="20747"/>
                  <a:pt x="103860" y="21372"/>
                </a:cubicBezTo>
                <a:close/>
                <a:moveTo>
                  <a:pt x="152852" y="3624"/>
                </a:moveTo>
                <a:cubicBezTo>
                  <a:pt x="146853" y="3624"/>
                  <a:pt x="139105" y="11998"/>
                  <a:pt x="134605" y="23121"/>
                </a:cubicBezTo>
                <a:cubicBezTo>
                  <a:pt x="133605" y="25621"/>
                  <a:pt x="132855" y="28121"/>
                  <a:pt x="132230" y="30620"/>
                </a:cubicBezTo>
                <a:cubicBezTo>
                  <a:pt x="132230" y="33745"/>
                  <a:pt x="131981" y="37119"/>
                  <a:pt x="131606" y="40744"/>
                </a:cubicBezTo>
                <a:cubicBezTo>
                  <a:pt x="131731" y="41244"/>
                  <a:pt x="131981" y="41869"/>
                  <a:pt x="132106" y="42369"/>
                </a:cubicBezTo>
                <a:lnTo>
                  <a:pt x="131915" y="42941"/>
                </a:lnTo>
                <a:lnTo>
                  <a:pt x="132855" y="42994"/>
                </a:lnTo>
                <a:lnTo>
                  <a:pt x="131907" y="42964"/>
                </a:lnTo>
                <a:lnTo>
                  <a:pt x="131481" y="44243"/>
                </a:lnTo>
                <a:lnTo>
                  <a:pt x="133855" y="47839"/>
                </a:lnTo>
                <a:lnTo>
                  <a:pt x="133855" y="43119"/>
                </a:lnTo>
                <a:lnTo>
                  <a:pt x="148755" y="43690"/>
                </a:lnTo>
                <a:lnTo>
                  <a:pt x="156102" y="31745"/>
                </a:lnTo>
                <a:cubicBezTo>
                  <a:pt x="158726" y="25246"/>
                  <a:pt x="159852" y="18747"/>
                  <a:pt x="159601" y="13373"/>
                </a:cubicBezTo>
                <a:cubicBezTo>
                  <a:pt x="159226" y="8499"/>
                  <a:pt x="157477" y="4999"/>
                  <a:pt x="154852" y="3999"/>
                </a:cubicBezTo>
                <a:cubicBezTo>
                  <a:pt x="154227" y="3749"/>
                  <a:pt x="153602" y="3624"/>
                  <a:pt x="152852" y="3624"/>
                </a:cubicBezTo>
                <a:close/>
                <a:moveTo>
                  <a:pt x="152728" y="0"/>
                </a:moveTo>
                <a:cubicBezTo>
                  <a:pt x="153977" y="0"/>
                  <a:pt x="155102" y="250"/>
                  <a:pt x="156102" y="625"/>
                </a:cubicBezTo>
                <a:cubicBezTo>
                  <a:pt x="160102" y="2125"/>
                  <a:pt x="162601" y="6624"/>
                  <a:pt x="163102" y="12998"/>
                </a:cubicBezTo>
                <a:cubicBezTo>
                  <a:pt x="163476" y="18997"/>
                  <a:pt x="162226" y="26121"/>
                  <a:pt x="159476" y="33120"/>
                </a:cubicBezTo>
                <a:lnTo>
                  <a:pt x="152714" y="43842"/>
                </a:lnTo>
                <a:lnTo>
                  <a:pt x="179474" y="44868"/>
                </a:lnTo>
                <a:lnTo>
                  <a:pt x="174118" y="93488"/>
                </a:lnTo>
                <a:lnTo>
                  <a:pt x="192117" y="88476"/>
                </a:lnTo>
                <a:lnTo>
                  <a:pt x="184598" y="84613"/>
                </a:lnTo>
                <a:cubicBezTo>
                  <a:pt x="181598" y="81114"/>
                  <a:pt x="179598" y="77239"/>
                  <a:pt x="178973" y="73865"/>
                </a:cubicBezTo>
                <a:cubicBezTo>
                  <a:pt x="178223" y="70240"/>
                  <a:pt x="179224" y="67366"/>
                  <a:pt x="181723" y="65991"/>
                </a:cubicBezTo>
                <a:cubicBezTo>
                  <a:pt x="182349" y="65616"/>
                  <a:pt x="183098" y="65366"/>
                  <a:pt x="183848" y="65241"/>
                </a:cubicBezTo>
                <a:cubicBezTo>
                  <a:pt x="188847" y="64366"/>
                  <a:pt x="195971" y="67866"/>
                  <a:pt x="201470" y="73989"/>
                </a:cubicBezTo>
                <a:cubicBezTo>
                  <a:pt x="200846" y="69615"/>
                  <a:pt x="201096" y="66366"/>
                  <a:pt x="201345" y="64241"/>
                </a:cubicBezTo>
                <a:cubicBezTo>
                  <a:pt x="201345" y="63741"/>
                  <a:pt x="201970" y="63241"/>
                  <a:pt x="202720" y="63366"/>
                </a:cubicBezTo>
                <a:cubicBezTo>
                  <a:pt x="203470" y="63366"/>
                  <a:pt x="203970" y="63866"/>
                  <a:pt x="203845" y="64491"/>
                </a:cubicBezTo>
                <a:cubicBezTo>
                  <a:pt x="203470" y="67241"/>
                  <a:pt x="203345" y="72240"/>
                  <a:pt x="205220" y="78864"/>
                </a:cubicBezTo>
                <a:cubicBezTo>
                  <a:pt x="205345" y="79114"/>
                  <a:pt x="205470" y="79364"/>
                  <a:pt x="205595" y="79614"/>
                </a:cubicBezTo>
                <a:cubicBezTo>
                  <a:pt x="206595" y="73740"/>
                  <a:pt x="208095" y="71615"/>
                  <a:pt x="209969" y="69115"/>
                </a:cubicBezTo>
                <a:cubicBezTo>
                  <a:pt x="210344" y="68615"/>
                  <a:pt x="211094" y="68490"/>
                  <a:pt x="211719" y="68740"/>
                </a:cubicBezTo>
                <a:cubicBezTo>
                  <a:pt x="212345" y="68990"/>
                  <a:pt x="212469" y="69615"/>
                  <a:pt x="212095" y="70115"/>
                </a:cubicBezTo>
                <a:cubicBezTo>
                  <a:pt x="210844" y="71865"/>
                  <a:pt x="209719" y="73365"/>
                  <a:pt x="208844" y="76364"/>
                </a:cubicBezTo>
                <a:cubicBezTo>
                  <a:pt x="211844" y="72240"/>
                  <a:pt x="216343" y="69240"/>
                  <a:pt x="220468" y="68865"/>
                </a:cubicBezTo>
                <a:cubicBezTo>
                  <a:pt x="221718" y="68740"/>
                  <a:pt x="222842" y="68865"/>
                  <a:pt x="223842" y="69240"/>
                </a:cubicBezTo>
                <a:lnTo>
                  <a:pt x="225295" y="79326"/>
                </a:lnTo>
                <a:lnTo>
                  <a:pt x="235591" y="76489"/>
                </a:lnTo>
                <a:lnTo>
                  <a:pt x="238590" y="102110"/>
                </a:lnTo>
                <a:lnTo>
                  <a:pt x="222093" y="103735"/>
                </a:lnTo>
                <a:lnTo>
                  <a:pt x="220451" y="87920"/>
                </a:lnTo>
                <a:lnTo>
                  <a:pt x="213344" y="92987"/>
                </a:lnTo>
                <a:cubicBezTo>
                  <a:pt x="212095" y="93112"/>
                  <a:pt x="210969" y="92987"/>
                  <a:pt x="209969" y="92612"/>
                </a:cubicBezTo>
                <a:cubicBezTo>
                  <a:pt x="208844" y="92237"/>
                  <a:pt x="207970" y="91612"/>
                  <a:pt x="207220" y="90862"/>
                </a:cubicBezTo>
                <a:cubicBezTo>
                  <a:pt x="206720" y="91862"/>
                  <a:pt x="205970" y="92612"/>
                  <a:pt x="204970" y="93237"/>
                </a:cubicBezTo>
                <a:lnTo>
                  <a:pt x="204104" y="93542"/>
                </a:lnTo>
                <a:lnTo>
                  <a:pt x="205970" y="105485"/>
                </a:lnTo>
                <a:lnTo>
                  <a:pt x="178349" y="108360"/>
                </a:lnTo>
                <a:lnTo>
                  <a:pt x="173884" y="95617"/>
                </a:lnTo>
                <a:lnTo>
                  <a:pt x="173224" y="101610"/>
                </a:lnTo>
                <a:lnTo>
                  <a:pt x="133855" y="101610"/>
                </a:lnTo>
                <a:lnTo>
                  <a:pt x="133855" y="53714"/>
                </a:lnTo>
                <a:lnTo>
                  <a:pt x="130481" y="50867"/>
                </a:lnTo>
                <a:cubicBezTo>
                  <a:pt x="129856" y="52492"/>
                  <a:pt x="128856" y="53742"/>
                  <a:pt x="127481" y="54742"/>
                </a:cubicBezTo>
                <a:lnTo>
                  <a:pt x="124981" y="55645"/>
                </a:lnTo>
                <a:lnTo>
                  <a:pt x="124981" y="101610"/>
                </a:lnTo>
                <a:lnTo>
                  <a:pt x="86362" y="101610"/>
                </a:lnTo>
                <a:lnTo>
                  <a:pt x="85823" y="96930"/>
                </a:lnTo>
                <a:lnTo>
                  <a:pt x="82488" y="114358"/>
                </a:lnTo>
                <a:lnTo>
                  <a:pt x="37244" y="108734"/>
                </a:lnTo>
                <a:lnTo>
                  <a:pt x="38563" y="97741"/>
                </a:lnTo>
                <a:lnTo>
                  <a:pt x="34994" y="98110"/>
                </a:lnTo>
                <a:lnTo>
                  <a:pt x="28979" y="95271"/>
                </a:lnTo>
                <a:lnTo>
                  <a:pt x="27745" y="104985"/>
                </a:lnTo>
                <a:lnTo>
                  <a:pt x="27495" y="107610"/>
                </a:lnTo>
                <a:lnTo>
                  <a:pt x="250" y="104235"/>
                </a:lnTo>
                <a:lnTo>
                  <a:pt x="0" y="86613"/>
                </a:lnTo>
                <a:lnTo>
                  <a:pt x="19200" y="88307"/>
                </a:lnTo>
                <a:lnTo>
                  <a:pt x="18497" y="78363"/>
                </a:lnTo>
                <a:cubicBezTo>
                  <a:pt x="19497" y="77988"/>
                  <a:pt x="20746" y="77863"/>
                  <a:pt x="22121" y="77988"/>
                </a:cubicBezTo>
                <a:cubicBezTo>
                  <a:pt x="26745" y="78238"/>
                  <a:pt x="32245" y="80738"/>
                  <a:pt x="36494" y="84237"/>
                </a:cubicBezTo>
                <a:cubicBezTo>
                  <a:pt x="34869" y="81613"/>
                  <a:pt x="33369" y="80363"/>
                  <a:pt x="31495" y="78863"/>
                </a:cubicBezTo>
                <a:cubicBezTo>
                  <a:pt x="30995" y="78488"/>
                  <a:pt x="30995" y="77863"/>
                  <a:pt x="31620" y="77613"/>
                </a:cubicBezTo>
                <a:cubicBezTo>
                  <a:pt x="32245" y="77363"/>
                  <a:pt x="33119" y="77488"/>
                  <a:pt x="33619" y="77863"/>
                </a:cubicBezTo>
                <a:cubicBezTo>
                  <a:pt x="36244" y="79988"/>
                  <a:pt x="38244" y="81738"/>
                  <a:pt x="40618" y="86737"/>
                </a:cubicBezTo>
                <a:cubicBezTo>
                  <a:pt x="40618" y="86612"/>
                  <a:pt x="40743" y="86362"/>
                  <a:pt x="40868" y="86112"/>
                </a:cubicBezTo>
                <a:cubicBezTo>
                  <a:pt x="41618" y="80488"/>
                  <a:pt x="40368" y="76238"/>
                  <a:pt x="39368" y="73864"/>
                </a:cubicBezTo>
                <a:cubicBezTo>
                  <a:pt x="39118" y="73364"/>
                  <a:pt x="39618" y="72989"/>
                  <a:pt x="40368" y="72864"/>
                </a:cubicBezTo>
                <a:cubicBezTo>
                  <a:pt x="41118" y="72739"/>
                  <a:pt x="41868" y="73114"/>
                  <a:pt x="42118" y="73614"/>
                </a:cubicBezTo>
                <a:cubicBezTo>
                  <a:pt x="42868" y="75364"/>
                  <a:pt x="43868" y="78238"/>
                  <a:pt x="43993" y="81863"/>
                </a:cubicBezTo>
                <a:cubicBezTo>
                  <a:pt x="48742" y="76613"/>
                  <a:pt x="55866" y="73364"/>
                  <a:pt x="61615" y="74114"/>
                </a:cubicBezTo>
                <a:cubicBezTo>
                  <a:pt x="62490" y="74239"/>
                  <a:pt x="63365" y="74489"/>
                  <a:pt x="64115" y="74739"/>
                </a:cubicBezTo>
                <a:cubicBezTo>
                  <a:pt x="67114" y="75864"/>
                  <a:pt x="68739" y="78238"/>
                  <a:pt x="68864" y="81238"/>
                </a:cubicBezTo>
                <a:cubicBezTo>
                  <a:pt x="68864" y="84112"/>
                  <a:pt x="67489" y="87362"/>
                  <a:pt x="64865" y="90486"/>
                </a:cubicBezTo>
                <a:lnTo>
                  <a:pt x="61714" y="91942"/>
                </a:lnTo>
                <a:lnTo>
                  <a:pt x="85489" y="94034"/>
                </a:lnTo>
                <a:lnTo>
                  <a:pt x="79363" y="40869"/>
                </a:lnTo>
                <a:lnTo>
                  <a:pt x="100345" y="41731"/>
                </a:lnTo>
                <a:lnTo>
                  <a:pt x="95142" y="30589"/>
                </a:lnTo>
                <a:cubicBezTo>
                  <a:pt x="94611" y="26027"/>
                  <a:pt x="95861" y="22122"/>
                  <a:pt x="98985" y="19872"/>
                </a:cubicBezTo>
                <a:cubicBezTo>
                  <a:pt x="100235" y="18997"/>
                  <a:pt x="101735" y="18497"/>
                  <a:pt x="103485" y="18247"/>
                </a:cubicBezTo>
                <a:cubicBezTo>
                  <a:pt x="109359" y="17497"/>
                  <a:pt x="116733" y="21122"/>
                  <a:pt x="122607" y="27246"/>
                </a:cubicBezTo>
                <a:cubicBezTo>
                  <a:pt x="120107" y="22372"/>
                  <a:pt x="118108" y="20247"/>
                  <a:pt x="115483" y="17622"/>
                </a:cubicBezTo>
                <a:cubicBezTo>
                  <a:pt x="114733" y="16997"/>
                  <a:pt x="114733" y="15872"/>
                  <a:pt x="115483" y="15123"/>
                </a:cubicBezTo>
                <a:cubicBezTo>
                  <a:pt x="116108" y="14373"/>
                  <a:pt x="117233" y="14373"/>
                  <a:pt x="117983" y="15123"/>
                </a:cubicBezTo>
                <a:cubicBezTo>
                  <a:pt x="121607" y="18747"/>
                  <a:pt x="124357" y="21872"/>
                  <a:pt x="128231" y="31495"/>
                </a:cubicBezTo>
                <a:cubicBezTo>
                  <a:pt x="128231" y="31120"/>
                  <a:pt x="128356" y="30620"/>
                  <a:pt x="128481" y="30121"/>
                </a:cubicBezTo>
                <a:cubicBezTo>
                  <a:pt x="128481" y="18122"/>
                  <a:pt x="126231" y="9748"/>
                  <a:pt x="124607" y="5249"/>
                </a:cubicBezTo>
                <a:cubicBezTo>
                  <a:pt x="124357" y="4249"/>
                  <a:pt x="124732" y="3249"/>
                  <a:pt x="125732" y="2874"/>
                </a:cubicBezTo>
                <a:cubicBezTo>
                  <a:pt x="126731" y="2624"/>
                  <a:pt x="127731" y="2999"/>
                  <a:pt x="128106" y="3999"/>
                </a:cubicBezTo>
                <a:cubicBezTo>
                  <a:pt x="129356" y="7374"/>
                  <a:pt x="130981" y="12998"/>
                  <a:pt x="131731" y="20497"/>
                </a:cubicBezTo>
                <a:cubicBezTo>
                  <a:pt x="136855" y="8374"/>
                  <a:pt x="145353" y="0"/>
                  <a:pt x="152728" y="0"/>
                </a:cubicBezTo>
                <a:close/>
              </a:path>
            </a:pathLst>
          </a:custGeom>
          <a:solidFill>
            <a:schemeClr val="bg1"/>
          </a:solidFill>
          <a:ln w="6585" cap="flat">
            <a:noFill/>
            <a:prstDash val="solid"/>
            <a:miter/>
          </a:ln>
          <a:effectLst>
            <a:outerShdw blurRad="12700" dist="12700" dir="16200000" rotWithShape="0">
              <a:prstClr val="black">
                <a:alpha val="40000"/>
              </a:prstClr>
            </a:outerShdw>
          </a:effectLst>
        </p:spPr>
        <p:txBody>
          <a:bodyPr wrap="square" rtlCol="0" anchor="ctr">
            <a:noAutofit/>
          </a:bodyPr>
          <a:lstStyle/>
          <a:p>
            <a:endParaRPr lang="zh-CN" altLang="en-US">
              <a:latin typeface="+mj-ea"/>
              <a:ea typeface="+mj-ea"/>
            </a:endParaRPr>
          </a:p>
        </p:txBody>
      </p:sp>
      <p:sp>
        <p:nvSpPr>
          <p:cNvPr id="32" name="任意多边形: 形状 31">
            <a:extLst>
              <a:ext uri="{FF2B5EF4-FFF2-40B4-BE49-F238E27FC236}">
                <a16:creationId xmlns:a16="http://schemas.microsoft.com/office/drawing/2014/main" id="{5073BF46-12F3-471F-8321-88DF01116C82}"/>
              </a:ext>
            </a:extLst>
          </p:cNvPr>
          <p:cNvSpPr/>
          <p:nvPr userDrawn="1"/>
        </p:nvSpPr>
        <p:spPr>
          <a:xfrm>
            <a:off x="6173772" y="6410068"/>
            <a:ext cx="271126" cy="173831"/>
          </a:xfrm>
          <a:custGeom>
            <a:avLst/>
            <a:gdLst>
              <a:gd name="connsiteX0" fmla="*/ 223717 w 244778"/>
              <a:gd name="connsiteY0" fmla="*/ 120483 h 156938"/>
              <a:gd name="connsiteX1" fmla="*/ 240715 w 244778"/>
              <a:gd name="connsiteY1" fmla="*/ 120483 h 156938"/>
              <a:gd name="connsiteX2" fmla="*/ 244778 w 244778"/>
              <a:gd name="connsiteY2" fmla="*/ 156938 h 156938"/>
              <a:gd name="connsiteX3" fmla="*/ 227425 w 244778"/>
              <a:gd name="connsiteY3" fmla="*/ 156938 h 156938"/>
              <a:gd name="connsiteX4" fmla="*/ 182724 w 244778"/>
              <a:gd name="connsiteY4" fmla="*/ 120483 h 156938"/>
              <a:gd name="connsiteX5" fmla="*/ 208345 w 244778"/>
              <a:gd name="connsiteY5" fmla="*/ 120483 h 156938"/>
              <a:gd name="connsiteX6" fmla="*/ 214036 w 244778"/>
              <a:gd name="connsiteY6" fmla="*/ 156938 h 156938"/>
              <a:gd name="connsiteX7" fmla="*/ 195475 w 244778"/>
              <a:gd name="connsiteY7" fmla="*/ 156938 h 156938"/>
              <a:gd name="connsiteX8" fmla="*/ 45993 w 244778"/>
              <a:gd name="connsiteY8" fmla="*/ 119733 h 156938"/>
              <a:gd name="connsiteX9" fmla="*/ 80738 w 244778"/>
              <a:gd name="connsiteY9" fmla="*/ 124108 h 156938"/>
              <a:gd name="connsiteX10" fmla="*/ 74468 w 244778"/>
              <a:gd name="connsiteY10" fmla="*/ 156938 h 156938"/>
              <a:gd name="connsiteX11" fmla="*/ 31257 w 244778"/>
              <a:gd name="connsiteY11" fmla="*/ 156938 h 156938"/>
              <a:gd name="connsiteX12" fmla="*/ 35370 w 244778"/>
              <a:gd name="connsiteY12" fmla="*/ 123733 h 156938"/>
              <a:gd name="connsiteX13" fmla="*/ 47493 w 244778"/>
              <a:gd name="connsiteY13" fmla="*/ 133981 h 156938"/>
              <a:gd name="connsiteX14" fmla="*/ 47368 w 244778"/>
              <a:gd name="connsiteY14" fmla="*/ 128732 h 156938"/>
              <a:gd name="connsiteX15" fmla="*/ 54117 w 244778"/>
              <a:gd name="connsiteY15" fmla="*/ 126607 h 156938"/>
              <a:gd name="connsiteX16" fmla="*/ 375 w 244778"/>
              <a:gd name="connsiteY16" fmla="*/ 114109 h 156938"/>
              <a:gd name="connsiteX17" fmla="*/ 26246 w 244778"/>
              <a:gd name="connsiteY17" fmla="*/ 117358 h 156938"/>
              <a:gd name="connsiteX18" fmla="*/ 21351 w 244778"/>
              <a:gd name="connsiteY18" fmla="*/ 156938 h 156938"/>
              <a:gd name="connsiteX19" fmla="*/ 1150 w 244778"/>
              <a:gd name="connsiteY19" fmla="*/ 156938 h 156938"/>
              <a:gd name="connsiteX20" fmla="*/ 133855 w 244778"/>
              <a:gd name="connsiteY20" fmla="*/ 110484 h 156938"/>
              <a:gd name="connsiteX21" fmla="*/ 172224 w 244778"/>
              <a:gd name="connsiteY21" fmla="*/ 110484 h 156938"/>
              <a:gd name="connsiteX22" fmla="*/ 166967 w 244778"/>
              <a:gd name="connsiteY22" fmla="*/ 156938 h 156938"/>
              <a:gd name="connsiteX23" fmla="*/ 133855 w 244778"/>
              <a:gd name="connsiteY23" fmla="*/ 156938 h 156938"/>
              <a:gd name="connsiteX24" fmla="*/ 87487 w 244778"/>
              <a:gd name="connsiteY24" fmla="*/ 110484 h 156938"/>
              <a:gd name="connsiteX25" fmla="*/ 124981 w 244778"/>
              <a:gd name="connsiteY25" fmla="*/ 110484 h 156938"/>
              <a:gd name="connsiteX26" fmla="*/ 124981 w 244778"/>
              <a:gd name="connsiteY26" fmla="*/ 156938 h 156938"/>
              <a:gd name="connsiteX27" fmla="*/ 92840 w 244778"/>
              <a:gd name="connsiteY27" fmla="*/ 156938 h 156938"/>
              <a:gd name="connsiteX28" fmla="*/ 22121 w 244778"/>
              <a:gd name="connsiteY28" fmla="*/ 79738 h 156938"/>
              <a:gd name="connsiteX29" fmla="*/ 19747 w 244778"/>
              <a:gd name="connsiteY29" fmla="*/ 79988 h 156938"/>
              <a:gd name="connsiteX30" fmla="*/ 21075 w 244778"/>
              <a:gd name="connsiteY30" fmla="*/ 88472 h 156938"/>
              <a:gd name="connsiteX31" fmla="*/ 29745 w 244778"/>
              <a:gd name="connsiteY31" fmla="*/ 89237 h 156938"/>
              <a:gd name="connsiteX32" fmla="*/ 29124 w 244778"/>
              <a:gd name="connsiteY32" fmla="*/ 94129 h 156938"/>
              <a:gd name="connsiteX33" fmla="*/ 34744 w 244778"/>
              <a:gd name="connsiteY33" fmla="*/ 96860 h 156938"/>
              <a:gd name="connsiteX34" fmla="*/ 37119 w 244778"/>
              <a:gd name="connsiteY34" fmla="*/ 96610 h 156938"/>
              <a:gd name="connsiteX35" fmla="*/ 38978 w 244778"/>
              <a:gd name="connsiteY35" fmla="*/ 94287 h 156938"/>
              <a:gd name="connsiteX36" fmla="*/ 39241 w 244778"/>
              <a:gd name="connsiteY36" fmla="*/ 92092 h 156938"/>
              <a:gd name="connsiteX37" fmla="*/ 35494 w 244778"/>
              <a:gd name="connsiteY37" fmla="*/ 86237 h 156938"/>
              <a:gd name="connsiteX38" fmla="*/ 22121 w 244778"/>
              <a:gd name="connsiteY38" fmla="*/ 79738 h 156938"/>
              <a:gd name="connsiteX39" fmla="*/ 61240 w 244778"/>
              <a:gd name="connsiteY39" fmla="*/ 75739 h 156938"/>
              <a:gd name="connsiteX40" fmla="*/ 45867 w 244778"/>
              <a:gd name="connsiteY40" fmla="*/ 83362 h 156938"/>
              <a:gd name="connsiteX41" fmla="*/ 43618 w 244778"/>
              <a:gd name="connsiteY41" fmla="*/ 86737 h 156938"/>
              <a:gd name="connsiteX42" fmla="*/ 42780 w 244778"/>
              <a:gd name="connsiteY42" fmla="*/ 90276 h 156938"/>
              <a:gd name="connsiteX43" fmla="*/ 58170 w 244778"/>
              <a:gd name="connsiteY43" fmla="*/ 91630 h 156938"/>
              <a:gd name="connsiteX44" fmla="*/ 62240 w 244778"/>
              <a:gd name="connsiteY44" fmla="*/ 89612 h 156938"/>
              <a:gd name="connsiteX45" fmla="*/ 65864 w 244778"/>
              <a:gd name="connsiteY45" fmla="*/ 80988 h 156938"/>
              <a:gd name="connsiteX46" fmla="*/ 62740 w 244778"/>
              <a:gd name="connsiteY46" fmla="*/ 76113 h 156938"/>
              <a:gd name="connsiteX47" fmla="*/ 61240 w 244778"/>
              <a:gd name="connsiteY47" fmla="*/ 75739 h 156938"/>
              <a:gd name="connsiteX48" fmla="*/ 220718 w 244778"/>
              <a:gd name="connsiteY48" fmla="*/ 70490 h 156938"/>
              <a:gd name="connsiteX49" fmla="*/ 210094 w 244778"/>
              <a:gd name="connsiteY49" fmla="*/ 78364 h 156938"/>
              <a:gd name="connsiteX50" fmla="*/ 207846 w 244778"/>
              <a:gd name="connsiteY50" fmla="*/ 85738 h 156938"/>
              <a:gd name="connsiteX51" fmla="*/ 207846 w 244778"/>
              <a:gd name="connsiteY51" fmla="*/ 85863 h 156938"/>
              <a:gd name="connsiteX52" fmla="*/ 207846 w 244778"/>
              <a:gd name="connsiteY52" fmla="*/ 85988 h 156938"/>
              <a:gd name="connsiteX53" fmla="*/ 207970 w 244778"/>
              <a:gd name="connsiteY53" fmla="*/ 86863 h 156938"/>
              <a:gd name="connsiteX54" fmla="*/ 210844 w 244778"/>
              <a:gd name="connsiteY54" fmla="*/ 90737 h 156938"/>
              <a:gd name="connsiteX55" fmla="*/ 212969 w 244778"/>
              <a:gd name="connsiteY55" fmla="*/ 90987 h 156938"/>
              <a:gd name="connsiteX56" fmla="*/ 220218 w 244778"/>
              <a:gd name="connsiteY56" fmla="*/ 85677 h 156938"/>
              <a:gd name="connsiteX57" fmla="*/ 219719 w 244778"/>
              <a:gd name="connsiteY57" fmla="*/ 80863 h 156938"/>
              <a:gd name="connsiteX58" fmla="*/ 223485 w 244778"/>
              <a:gd name="connsiteY58" fmla="*/ 79825 h 156938"/>
              <a:gd name="connsiteX59" fmla="*/ 222842 w 244778"/>
              <a:gd name="connsiteY59" fmla="*/ 70740 h 156938"/>
              <a:gd name="connsiteX60" fmla="*/ 220718 w 244778"/>
              <a:gd name="connsiteY60" fmla="*/ 70490 h 156938"/>
              <a:gd name="connsiteX61" fmla="*/ 184348 w 244778"/>
              <a:gd name="connsiteY61" fmla="*/ 67116 h 156938"/>
              <a:gd name="connsiteX62" fmla="*/ 183098 w 244778"/>
              <a:gd name="connsiteY62" fmla="*/ 67615 h 156938"/>
              <a:gd name="connsiteX63" fmla="*/ 181348 w 244778"/>
              <a:gd name="connsiteY63" fmla="*/ 73490 h 156938"/>
              <a:gd name="connsiteX64" fmla="*/ 186598 w 244778"/>
              <a:gd name="connsiteY64" fmla="*/ 83363 h 156938"/>
              <a:gd name="connsiteX65" fmla="*/ 194682 w 244778"/>
              <a:gd name="connsiteY65" fmla="*/ 87761 h 156938"/>
              <a:gd name="connsiteX66" fmla="*/ 202846 w 244778"/>
              <a:gd name="connsiteY66" fmla="*/ 85488 h 156938"/>
              <a:gd name="connsiteX67" fmla="*/ 203688 w 244778"/>
              <a:gd name="connsiteY67" fmla="*/ 90871 h 156938"/>
              <a:gd name="connsiteX68" fmla="*/ 205345 w 244778"/>
              <a:gd name="connsiteY68" fmla="*/ 87113 h 156938"/>
              <a:gd name="connsiteX69" fmla="*/ 204596 w 244778"/>
              <a:gd name="connsiteY69" fmla="*/ 86113 h 156938"/>
              <a:gd name="connsiteX70" fmla="*/ 204721 w 244778"/>
              <a:gd name="connsiteY70" fmla="*/ 85113 h 156938"/>
              <a:gd name="connsiteX71" fmla="*/ 202720 w 244778"/>
              <a:gd name="connsiteY71" fmla="*/ 79489 h 156938"/>
              <a:gd name="connsiteX72" fmla="*/ 199971 w 244778"/>
              <a:gd name="connsiteY72" fmla="*/ 75614 h 156938"/>
              <a:gd name="connsiteX73" fmla="*/ 184348 w 244778"/>
              <a:gd name="connsiteY73" fmla="*/ 67116 h 156938"/>
              <a:gd name="connsiteX74" fmla="*/ 103860 w 244778"/>
              <a:gd name="connsiteY74" fmla="*/ 21372 h 156938"/>
              <a:gd name="connsiteX75" fmla="*/ 100985 w 244778"/>
              <a:gd name="connsiteY75" fmla="*/ 22372 h 156938"/>
              <a:gd name="connsiteX76" fmla="*/ 98642 w 244778"/>
              <a:gd name="connsiteY76" fmla="*/ 31042 h 156938"/>
              <a:gd name="connsiteX77" fmla="*/ 103999 w 244778"/>
              <a:gd name="connsiteY77" fmla="*/ 41881 h 156938"/>
              <a:gd name="connsiteX78" fmla="*/ 124981 w 244778"/>
              <a:gd name="connsiteY78" fmla="*/ 42744 h 156938"/>
              <a:gd name="connsiteX79" fmla="*/ 124981 w 244778"/>
              <a:gd name="connsiteY79" fmla="*/ 52541 h 156938"/>
              <a:gd name="connsiteX80" fmla="*/ 125482 w 244778"/>
              <a:gd name="connsiteY80" fmla="*/ 52367 h 156938"/>
              <a:gd name="connsiteX81" fmla="*/ 128106 w 244778"/>
              <a:gd name="connsiteY81" fmla="*/ 44868 h 156938"/>
              <a:gd name="connsiteX82" fmla="*/ 127856 w 244778"/>
              <a:gd name="connsiteY82" fmla="*/ 43494 h 156938"/>
              <a:gd name="connsiteX83" fmla="*/ 127731 w 244778"/>
              <a:gd name="connsiteY83" fmla="*/ 42994 h 156938"/>
              <a:gd name="connsiteX84" fmla="*/ 127653 w 244778"/>
              <a:gd name="connsiteY84" fmla="*/ 42842 h 156938"/>
              <a:gd name="connsiteX85" fmla="*/ 124981 w 244778"/>
              <a:gd name="connsiteY85" fmla="*/ 42744 h 156938"/>
              <a:gd name="connsiteX86" fmla="*/ 127646 w 244778"/>
              <a:gd name="connsiteY86" fmla="*/ 42828 h 156938"/>
              <a:gd name="connsiteX87" fmla="*/ 121732 w 244778"/>
              <a:gd name="connsiteY87" fmla="*/ 31370 h 156938"/>
              <a:gd name="connsiteX88" fmla="*/ 103860 w 244778"/>
              <a:gd name="connsiteY88" fmla="*/ 21372 h 156938"/>
              <a:gd name="connsiteX89" fmla="*/ 152852 w 244778"/>
              <a:gd name="connsiteY89" fmla="*/ 3624 h 156938"/>
              <a:gd name="connsiteX90" fmla="*/ 134605 w 244778"/>
              <a:gd name="connsiteY90" fmla="*/ 23121 h 156938"/>
              <a:gd name="connsiteX91" fmla="*/ 132230 w 244778"/>
              <a:gd name="connsiteY91" fmla="*/ 30620 h 156938"/>
              <a:gd name="connsiteX92" fmla="*/ 131606 w 244778"/>
              <a:gd name="connsiteY92" fmla="*/ 40744 h 156938"/>
              <a:gd name="connsiteX93" fmla="*/ 132106 w 244778"/>
              <a:gd name="connsiteY93" fmla="*/ 42369 h 156938"/>
              <a:gd name="connsiteX94" fmla="*/ 131915 w 244778"/>
              <a:gd name="connsiteY94" fmla="*/ 42941 h 156938"/>
              <a:gd name="connsiteX95" fmla="*/ 132855 w 244778"/>
              <a:gd name="connsiteY95" fmla="*/ 42994 h 156938"/>
              <a:gd name="connsiteX96" fmla="*/ 131907 w 244778"/>
              <a:gd name="connsiteY96" fmla="*/ 42964 h 156938"/>
              <a:gd name="connsiteX97" fmla="*/ 131481 w 244778"/>
              <a:gd name="connsiteY97" fmla="*/ 44243 h 156938"/>
              <a:gd name="connsiteX98" fmla="*/ 133855 w 244778"/>
              <a:gd name="connsiteY98" fmla="*/ 47839 h 156938"/>
              <a:gd name="connsiteX99" fmla="*/ 133855 w 244778"/>
              <a:gd name="connsiteY99" fmla="*/ 43119 h 156938"/>
              <a:gd name="connsiteX100" fmla="*/ 148755 w 244778"/>
              <a:gd name="connsiteY100" fmla="*/ 43690 h 156938"/>
              <a:gd name="connsiteX101" fmla="*/ 156102 w 244778"/>
              <a:gd name="connsiteY101" fmla="*/ 31745 h 156938"/>
              <a:gd name="connsiteX102" fmla="*/ 159601 w 244778"/>
              <a:gd name="connsiteY102" fmla="*/ 13373 h 156938"/>
              <a:gd name="connsiteX103" fmla="*/ 154852 w 244778"/>
              <a:gd name="connsiteY103" fmla="*/ 3999 h 156938"/>
              <a:gd name="connsiteX104" fmla="*/ 152852 w 244778"/>
              <a:gd name="connsiteY104" fmla="*/ 3624 h 156938"/>
              <a:gd name="connsiteX105" fmla="*/ 152728 w 244778"/>
              <a:gd name="connsiteY105" fmla="*/ 0 h 156938"/>
              <a:gd name="connsiteX106" fmla="*/ 156102 w 244778"/>
              <a:gd name="connsiteY106" fmla="*/ 625 h 156938"/>
              <a:gd name="connsiteX107" fmla="*/ 163102 w 244778"/>
              <a:gd name="connsiteY107" fmla="*/ 12998 h 156938"/>
              <a:gd name="connsiteX108" fmla="*/ 159476 w 244778"/>
              <a:gd name="connsiteY108" fmla="*/ 33120 h 156938"/>
              <a:gd name="connsiteX109" fmla="*/ 152714 w 244778"/>
              <a:gd name="connsiteY109" fmla="*/ 43842 h 156938"/>
              <a:gd name="connsiteX110" fmla="*/ 179474 w 244778"/>
              <a:gd name="connsiteY110" fmla="*/ 44868 h 156938"/>
              <a:gd name="connsiteX111" fmla="*/ 174118 w 244778"/>
              <a:gd name="connsiteY111" fmla="*/ 93488 h 156938"/>
              <a:gd name="connsiteX112" fmla="*/ 192117 w 244778"/>
              <a:gd name="connsiteY112" fmla="*/ 88476 h 156938"/>
              <a:gd name="connsiteX113" fmla="*/ 184598 w 244778"/>
              <a:gd name="connsiteY113" fmla="*/ 84613 h 156938"/>
              <a:gd name="connsiteX114" fmla="*/ 178973 w 244778"/>
              <a:gd name="connsiteY114" fmla="*/ 73865 h 156938"/>
              <a:gd name="connsiteX115" fmla="*/ 181723 w 244778"/>
              <a:gd name="connsiteY115" fmla="*/ 65991 h 156938"/>
              <a:gd name="connsiteX116" fmla="*/ 183848 w 244778"/>
              <a:gd name="connsiteY116" fmla="*/ 65241 h 156938"/>
              <a:gd name="connsiteX117" fmla="*/ 201470 w 244778"/>
              <a:gd name="connsiteY117" fmla="*/ 73989 h 156938"/>
              <a:gd name="connsiteX118" fmla="*/ 201345 w 244778"/>
              <a:gd name="connsiteY118" fmla="*/ 64241 h 156938"/>
              <a:gd name="connsiteX119" fmla="*/ 202720 w 244778"/>
              <a:gd name="connsiteY119" fmla="*/ 63366 h 156938"/>
              <a:gd name="connsiteX120" fmla="*/ 203845 w 244778"/>
              <a:gd name="connsiteY120" fmla="*/ 64491 h 156938"/>
              <a:gd name="connsiteX121" fmla="*/ 205220 w 244778"/>
              <a:gd name="connsiteY121" fmla="*/ 78864 h 156938"/>
              <a:gd name="connsiteX122" fmla="*/ 205595 w 244778"/>
              <a:gd name="connsiteY122" fmla="*/ 79614 h 156938"/>
              <a:gd name="connsiteX123" fmla="*/ 209969 w 244778"/>
              <a:gd name="connsiteY123" fmla="*/ 69115 h 156938"/>
              <a:gd name="connsiteX124" fmla="*/ 211719 w 244778"/>
              <a:gd name="connsiteY124" fmla="*/ 68740 h 156938"/>
              <a:gd name="connsiteX125" fmla="*/ 212095 w 244778"/>
              <a:gd name="connsiteY125" fmla="*/ 70115 h 156938"/>
              <a:gd name="connsiteX126" fmla="*/ 208844 w 244778"/>
              <a:gd name="connsiteY126" fmla="*/ 76364 h 156938"/>
              <a:gd name="connsiteX127" fmla="*/ 220468 w 244778"/>
              <a:gd name="connsiteY127" fmla="*/ 68865 h 156938"/>
              <a:gd name="connsiteX128" fmla="*/ 223842 w 244778"/>
              <a:gd name="connsiteY128" fmla="*/ 69240 h 156938"/>
              <a:gd name="connsiteX129" fmla="*/ 225295 w 244778"/>
              <a:gd name="connsiteY129" fmla="*/ 79326 h 156938"/>
              <a:gd name="connsiteX130" fmla="*/ 235591 w 244778"/>
              <a:gd name="connsiteY130" fmla="*/ 76489 h 156938"/>
              <a:gd name="connsiteX131" fmla="*/ 238590 w 244778"/>
              <a:gd name="connsiteY131" fmla="*/ 102110 h 156938"/>
              <a:gd name="connsiteX132" fmla="*/ 222093 w 244778"/>
              <a:gd name="connsiteY132" fmla="*/ 103735 h 156938"/>
              <a:gd name="connsiteX133" fmla="*/ 220451 w 244778"/>
              <a:gd name="connsiteY133" fmla="*/ 87920 h 156938"/>
              <a:gd name="connsiteX134" fmla="*/ 213344 w 244778"/>
              <a:gd name="connsiteY134" fmla="*/ 92987 h 156938"/>
              <a:gd name="connsiteX135" fmla="*/ 209969 w 244778"/>
              <a:gd name="connsiteY135" fmla="*/ 92612 h 156938"/>
              <a:gd name="connsiteX136" fmla="*/ 207220 w 244778"/>
              <a:gd name="connsiteY136" fmla="*/ 90862 h 156938"/>
              <a:gd name="connsiteX137" fmla="*/ 204970 w 244778"/>
              <a:gd name="connsiteY137" fmla="*/ 93237 h 156938"/>
              <a:gd name="connsiteX138" fmla="*/ 204104 w 244778"/>
              <a:gd name="connsiteY138" fmla="*/ 93542 h 156938"/>
              <a:gd name="connsiteX139" fmla="*/ 205970 w 244778"/>
              <a:gd name="connsiteY139" fmla="*/ 105485 h 156938"/>
              <a:gd name="connsiteX140" fmla="*/ 178349 w 244778"/>
              <a:gd name="connsiteY140" fmla="*/ 108360 h 156938"/>
              <a:gd name="connsiteX141" fmla="*/ 173884 w 244778"/>
              <a:gd name="connsiteY141" fmla="*/ 95617 h 156938"/>
              <a:gd name="connsiteX142" fmla="*/ 173224 w 244778"/>
              <a:gd name="connsiteY142" fmla="*/ 101610 h 156938"/>
              <a:gd name="connsiteX143" fmla="*/ 133855 w 244778"/>
              <a:gd name="connsiteY143" fmla="*/ 101610 h 156938"/>
              <a:gd name="connsiteX144" fmla="*/ 133855 w 244778"/>
              <a:gd name="connsiteY144" fmla="*/ 53714 h 156938"/>
              <a:gd name="connsiteX145" fmla="*/ 130481 w 244778"/>
              <a:gd name="connsiteY145" fmla="*/ 50867 h 156938"/>
              <a:gd name="connsiteX146" fmla="*/ 127481 w 244778"/>
              <a:gd name="connsiteY146" fmla="*/ 54742 h 156938"/>
              <a:gd name="connsiteX147" fmla="*/ 124981 w 244778"/>
              <a:gd name="connsiteY147" fmla="*/ 55645 h 156938"/>
              <a:gd name="connsiteX148" fmla="*/ 124981 w 244778"/>
              <a:gd name="connsiteY148" fmla="*/ 101610 h 156938"/>
              <a:gd name="connsiteX149" fmla="*/ 86362 w 244778"/>
              <a:gd name="connsiteY149" fmla="*/ 101610 h 156938"/>
              <a:gd name="connsiteX150" fmla="*/ 85823 w 244778"/>
              <a:gd name="connsiteY150" fmla="*/ 96930 h 156938"/>
              <a:gd name="connsiteX151" fmla="*/ 82488 w 244778"/>
              <a:gd name="connsiteY151" fmla="*/ 114358 h 156938"/>
              <a:gd name="connsiteX152" fmla="*/ 37244 w 244778"/>
              <a:gd name="connsiteY152" fmla="*/ 108734 h 156938"/>
              <a:gd name="connsiteX153" fmla="*/ 38563 w 244778"/>
              <a:gd name="connsiteY153" fmla="*/ 97741 h 156938"/>
              <a:gd name="connsiteX154" fmla="*/ 34994 w 244778"/>
              <a:gd name="connsiteY154" fmla="*/ 98110 h 156938"/>
              <a:gd name="connsiteX155" fmla="*/ 28979 w 244778"/>
              <a:gd name="connsiteY155" fmla="*/ 95271 h 156938"/>
              <a:gd name="connsiteX156" fmla="*/ 27745 w 244778"/>
              <a:gd name="connsiteY156" fmla="*/ 104985 h 156938"/>
              <a:gd name="connsiteX157" fmla="*/ 27495 w 244778"/>
              <a:gd name="connsiteY157" fmla="*/ 107610 h 156938"/>
              <a:gd name="connsiteX158" fmla="*/ 250 w 244778"/>
              <a:gd name="connsiteY158" fmla="*/ 104235 h 156938"/>
              <a:gd name="connsiteX159" fmla="*/ 0 w 244778"/>
              <a:gd name="connsiteY159" fmla="*/ 86613 h 156938"/>
              <a:gd name="connsiteX160" fmla="*/ 19200 w 244778"/>
              <a:gd name="connsiteY160" fmla="*/ 88307 h 156938"/>
              <a:gd name="connsiteX161" fmla="*/ 18497 w 244778"/>
              <a:gd name="connsiteY161" fmla="*/ 78363 h 156938"/>
              <a:gd name="connsiteX162" fmla="*/ 22121 w 244778"/>
              <a:gd name="connsiteY162" fmla="*/ 77988 h 156938"/>
              <a:gd name="connsiteX163" fmla="*/ 36494 w 244778"/>
              <a:gd name="connsiteY163" fmla="*/ 84237 h 156938"/>
              <a:gd name="connsiteX164" fmla="*/ 31495 w 244778"/>
              <a:gd name="connsiteY164" fmla="*/ 78863 h 156938"/>
              <a:gd name="connsiteX165" fmla="*/ 31620 w 244778"/>
              <a:gd name="connsiteY165" fmla="*/ 77613 h 156938"/>
              <a:gd name="connsiteX166" fmla="*/ 33619 w 244778"/>
              <a:gd name="connsiteY166" fmla="*/ 77863 h 156938"/>
              <a:gd name="connsiteX167" fmla="*/ 40618 w 244778"/>
              <a:gd name="connsiteY167" fmla="*/ 86737 h 156938"/>
              <a:gd name="connsiteX168" fmla="*/ 40868 w 244778"/>
              <a:gd name="connsiteY168" fmla="*/ 86112 h 156938"/>
              <a:gd name="connsiteX169" fmla="*/ 39368 w 244778"/>
              <a:gd name="connsiteY169" fmla="*/ 73864 h 156938"/>
              <a:gd name="connsiteX170" fmla="*/ 40368 w 244778"/>
              <a:gd name="connsiteY170" fmla="*/ 72864 h 156938"/>
              <a:gd name="connsiteX171" fmla="*/ 42118 w 244778"/>
              <a:gd name="connsiteY171" fmla="*/ 73614 h 156938"/>
              <a:gd name="connsiteX172" fmla="*/ 43993 w 244778"/>
              <a:gd name="connsiteY172" fmla="*/ 81863 h 156938"/>
              <a:gd name="connsiteX173" fmla="*/ 61615 w 244778"/>
              <a:gd name="connsiteY173" fmla="*/ 74114 h 156938"/>
              <a:gd name="connsiteX174" fmla="*/ 64115 w 244778"/>
              <a:gd name="connsiteY174" fmla="*/ 74739 h 156938"/>
              <a:gd name="connsiteX175" fmla="*/ 68864 w 244778"/>
              <a:gd name="connsiteY175" fmla="*/ 81238 h 156938"/>
              <a:gd name="connsiteX176" fmla="*/ 64865 w 244778"/>
              <a:gd name="connsiteY176" fmla="*/ 90486 h 156938"/>
              <a:gd name="connsiteX177" fmla="*/ 61714 w 244778"/>
              <a:gd name="connsiteY177" fmla="*/ 91942 h 156938"/>
              <a:gd name="connsiteX178" fmla="*/ 85489 w 244778"/>
              <a:gd name="connsiteY178" fmla="*/ 94034 h 156938"/>
              <a:gd name="connsiteX179" fmla="*/ 79363 w 244778"/>
              <a:gd name="connsiteY179" fmla="*/ 40869 h 156938"/>
              <a:gd name="connsiteX180" fmla="*/ 100345 w 244778"/>
              <a:gd name="connsiteY180" fmla="*/ 41731 h 156938"/>
              <a:gd name="connsiteX181" fmla="*/ 95142 w 244778"/>
              <a:gd name="connsiteY181" fmla="*/ 30589 h 156938"/>
              <a:gd name="connsiteX182" fmla="*/ 98985 w 244778"/>
              <a:gd name="connsiteY182" fmla="*/ 19872 h 156938"/>
              <a:gd name="connsiteX183" fmla="*/ 103485 w 244778"/>
              <a:gd name="connsiteY183" fmla="*/ 18247 h 156938"/>
              <a:gd name="connsiteX184" fmla="*/ 122607 w 244778"/>
              <a:gd name="connsiteY184" fmla="*/ 27246 h 156938"/>
              <a:gd name="connsiteX185" fmla="*/ 115483 w 244778"/>
              <a:gd name="connsiteY185" fmla="*/ 17622 h 156938"/>
              <a:gd name="connsiteX186" fmla="*/ 115483 w 244778"/>
              <a:gd name="connsiteY186" fmla="*/ 15123 h 156938"/>
              <a:gd name="connsiteX187" fmla="*/ 117983 w 244778"/>
              <a:gd name="connsiteY187" fmla="*/ 15123 h 156938"/>
              <a:gd name="connsiteX188" fmla="*/ 128231 w 244778"/>
              <a:gd name="connsiteY188" fmla="*/ 31495 h 156938"/>
              <a:gd name="connsiteX189" fmla="*/ 128481 w 244778"/>
              <a:gd name="connsiteY189" fmla="*/ 30121 h 156938"/>
              <a:gd name="connsiteX190" fmla="*/ 124607 w 244778"/>
              <a:gd name="connsiteY190" fmla="*/ 5249 h 156938"/>
              <a:gd name="connsiteX191" fmla="*/ 125732 w 244778"/>
              <a:gd name="connsiteY191" fmla="*/ 2874 h 156938"/>
              <a:gd name="connsiteX192" fmla="*/ 128106 w 244778"/>
              <a:gd name="connsiteY192" fmla="*/ 3999 h 156938"/>
              <a:gd name="connsiteX193" fmla="*/ 131731 w 244778"/>
              <a:gd name="connsiteY193" fmla="*/ 20497 h 156938"/>
              <a:gd name="connsiteX194" fmla="*/ 152728 w 244778"/>
              <a:gd name="connsiteY194" fmla="*/ 0 h 1569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</a:cxnLst>
            <a:rect l="l" t="t" r="r" b="b"/>
            <a:pathLst>
              <a:path w="244778" h="156938">
                <a:moveTo>
                  <a:pt x="223717" y="120483"/>
                </a:moveTo>
                <a:lnTo>
                  <a:pt x="240715" y="120483"/>
                </a:lnTo>
                <a:lnTo>
                  <a:pt x="244778" y="156938"/>
                </a:lnTo>
                <a:lnTo>
                  <a:pt x="227425" y="156938"/>
                </a:lnTo>
                <a:close/>
                <a:moveTo>
                  <a:pt x="182724" y="120483"/>
                </a:moveTo>
                <a:lnTo>
                  <a:pt x="208345" y="120483"/>
                </a:lnTo>
                <a:lnTo>
                  <a:pt x="214036" y="156938"/>
                </a:lnTo>
                <a:lnTo>
                  <a:pt x="195475" y="156938"/>
                </a:lnTo>
                <a:close/>
                <a:moveTo>
                  <a:pt x="45993" y="119733"/>
                </a:moveTo>
                <a:lnTo>
                  <a:pt x="80738" y="124108"/>
                </a:lnTo>
                <a:lnTo>
                  <a:pt x="74468" y="156938"/>
                </a:lnTo>
                <a:lnTo>
                  <a:pt x="31257" y="156938"/>
                </a:lnTo>
                <a:lnTo>
                  <a:pt x="35370" y="123733"/>
                </a:lnTo>
                <a:lnTo>
                  <a:pt x="47493" y="133981"/>
                </a:lnTo>
                <a:lnTo>
                  <a:pt x="47368" y="128732"/>
                </a:lnTo>
                <a:lnTo>
                  <a:pt x="54117" y="126607"/>
                </a:lnTo>
                <a:close/>
                <a:moveTo>
                  <a:pt x="375" y="114109"/>
                </a:moveTo>
                <a:lnTo>
                  <a:pt x="26246" y="117358"/>
                </a:lnTo>
                <a:lnTo>
                  <a:pt x="21351" y="156938"/>
                </a:lnTo>
                <a:lnTo>
                  <a:pt x="1150" y="156938"/>
                </a:lnTo>
                <a:close/>
                <a:moveTo>
                  <a:pt x="133855" y="110484"/>
                </a:moveTo>
                <a:lnTo>
                  <a:pt x="172224" y="110484"/>
                </a:lnTo>
                <a:lnTo>
                  <a:pt x="166967" y="156938"/>
                </a:lnTo>
                <a:lnTo>
                  <a:pt x="133855" y="156938"/>
                </a:lnTo>
                <a:close/>
                <a:moveTo>
                  <a:pt x="87487" y="110484"/>
                </a:moveTo>
                <a:lnTo>
                  <a:pt x="124981" y="110484"/>
                </a:lnTo>
                <a:lnTo>
                  <a:pt x="124981" y="156938"/>
                </a:lnTo>
                <a:lnTo>
                  <a:pt x="92840" y="156938"/>
                </a:lnTo>
                <a:close/>
                <a:moveTo>
                  <a:pt x="22121" y="79738"/>
                </a:moveTo>
                <a:cubicBezTo>
                  <a:pt x="21246" y="79738"/>
                  <a:pt x="20371" y="79738"/>
                  <a:pt x="19747" y="79988"/>
                </a:cubicBezTo>
                <a:lnTo>
                  <a:pt x="21075" y="88472"/>
                </a:lnTo>
                <a:lnTo>
                  <a:pt x="29745" y="89237"/>
                </a:lnTo>
                <a:lnTo>
                  <a:pt x="29124" y="94129"/>
                </a:lnTo>
                <a:lnTo>
                  <a:pt x="34744" y="96860"/>
                </a:lnTo>
                <a:cubicBezTo>
                  <a:pt x="35619" y="96860"/>
                  <a:pt x="36494" y="96860"/>
                  <a:pt x="37119" y="96610"/>
                </a:cubicBezTo>
                <a:lnTo>
                  <a:pt x="38978" y="94287"/>
                </a:lnTo>
                <a:lnTo>
                  <a:pt x="39241" y="92092"/>
                </a:lnTo>
                <a:lnTo>
                  <a:pt x="35494" y="86237"/>
                </a:lnTo>
                <a:cubicBezTo>
                  <a:pt x="31745" y="82613"/>
                  <a:pt x="26246" y="79988"/>
                  <a:pt x="22121" y="79738"/>
                </a:cubicBezTo>
                <a:close/>
                <a:moveTo>
                  <a:pt x="61240" y="75739"/>
                </a:moveTo>
                <a:cubicBezTo>
                  <a:pt x="56616" y="75239"/>
                  <a:pt x="49992" y="78488"/>
                  <a:pt x="45867" y="83362"/>
                </a:cubicBezTo>
                <a:cubicBezTo>
                  <a:pt x="44993" y="84487"/>
                  <a:pt x="44243" y="85612"/>
                  <a:pt x="43618" y="86737"/>
                </a:cubicBezTo>
                <a:lnTo>
                  <a:pt x="42780" y="90276"/>
                </a:lnTo>
                <a:lnTo>
                  <a:pt x="58170" y="91630"/>
                </a:lnTo>
                <a:lnTo>
                  <a:pt x="62240" y="89612"/>
                </a:lnTo>
                <a:cubicBezTo>
                  <a:pt x="64615" y="86862"/>
                  <a:pt x="65989" y="83862"/>
                  <a:pt x="65864" y="80988"/>
                </a:cubicBezTo>
                <a:cubicBezTo>
                  <a:pt x="65864" y="78613"/>
                  <a:pt x="64740" y="76863"/>
                  <a:pt x="62740" y="76113"/>
                </a:cubicBezTo>
                <a:cubicBezTo>
                  <a:pt x="62240" y="75988"/>
                  <a:pt x="61740" y="75864"/>
                  <a:pt x="61240" y="75739"/>
                </a:cubicBezTo>
                <a:close/>
                <a:moveTo>
                  <a:pt x="220718" y="70490"/>
                </a:moveTo>
                <a:cubicBezTo>
                  <a:pt x="217093" y="70740"/>
                  <a:pt x="212719" y="73989"/>
                  <a:pt x="210094" y="78364"/>
                </a:cubicBezTo>
                <a:cubicBezTo>
                  <a:pt x="208469" y="80989"/>
                  <a:pt x="207846" y="83613"/>
                  <a:pt x="207846" y="85738"/>
                </a:cubicBezTo>
                <a:cubicBezTo>
                  <a:pt x="207846" y="85738"/>
                  <a:pt x="207846" y="85863"/>
                  <a:pt x="207846" y="85863"/>
                </a:cubicBezTo>
                <a:cubicBezTo>
                  <a:pt x="207846" y="85988"/>
                  <a:pt x="207846" y="85988"/>
                  <a:pt x="207846" y="85988"/>
                </a:cubicBezTo>
                <a:cubicBezTo>
                  <a:pt x="207970" y="86363"/>
                  <a:pt x="207970" y="86613"/>
                  <a:pt x="207970" y="86863"/>
                </a:cubicBezTo>
                <a:cubicBezTo>
                  <a:pt x="208220" y="88737"/>
                  <a:pt x="209220" y="90237"/>
                  <a:pt x="210844" y="90737"/>
                </a:cubicBezTo>
                <a:cubicBezTo>
                  <a:pt x="211469" y="90987"/>
                  <a:pt x="212220" y="91112"/>
                  <a:pt x="212969" y="90987"/>
                </a:cubicBezTo>
                <a:lnTo>
                  <a:pt x="220218" y="85677"/>
                </a:lnTo>
                <a:lnTo>
                  <a:pt x="219719" y="80863"/>
                </a:lnTo>
                <a:lnTo>
                  <a:pt x="223485" y="79825"/>
                </a:lnTo>
                <a:lnTo>
                  <a:pt x="222842" y="70740"/>
                </a:lnTo>
                <a:cubicBezTo>
                  <a:pt x="222217" y="70490"/>
                  <a:pt x="221467" y="70365"/>
                  <a:pt x="220718" y="70490"/>
                </a:cubicBezTo>
                <a:close/>
                <a:moveTo>
                  <a:pt x="184348" y="67116"/>
                </a:moveTo>
                <a:cubicBezTo>
                  <a:pt x="183848" y="67241"/>
                  <a:pt x="183473" y="67366"/>
                  <a:pt x="183098" y="67615"/>
                </a:cubicBezTo>
                <a:cubicBezTo>
                  <a:pt x="181473" y="68615"/>
                  <a:pt x="180848" y="70740"/>
                  <a:pt x="181348" y="73490"/>
                </a:cubicBezTo>
                <a:cubicBezTo>
                  <a:pt x="181973" y="76614"/>
                  <a:pt x="183848" y="80114"/>
                  <a:pt x="186598" y="83363"/>
                </a:cubicBezTo>
                <a:lnTo>
                  <a:pt x="194682" y="87761"/>
                </a:lnTo>
                <a:lnTo>
                  <a:pt x="202846" y="85488"/>
                </a:lnTo>
                <a:lnTo>
                  <a:pt x="203688" y="90871"/>
                </a:lnTo>
                <a:lnTo>
                  <a:pt x="205345" y="87113"/>
                </a:lnTo>
                <a:cubicBezTo>
                  <a:pt x="204846" y="86863"/>
                  <a:pt x="204596" y="86488"/>
                  <a:pt x="204596" y="86113"/>
                </a:cubicBezTo>
                <a:cubicBezTo>
                  <a:pt x="204596" y="85738"/>
                  <a:pt x="204721" y="85488"/>
                  <a:pt x="204721" y="85113"/>
                </a:cubicBezTo>
                <a:cubicBezTo>
                  <a:pt x="203845" y="83113"/>
                  <a:pt x="203220" y="81238"/>
                  <a:pt x="202720" y="79489"/>
                </a:cubicBezTo>
                <a:cubicBezTo>
                  <a:pt x="201970" y="78239"/>
                  <a:pt x="201096" y="76864"/>
                  <a:pt x="199971" y="75614"/>
                </a:cubicBezTo>
                <a:cubicBezTo>
                  <a:pt x="195096" y="69990"/>
                  <a:pt x="188472" y="66366"/>
                  <a:pt x="184348" y="67116"/>
                </a:cubicBezTo>
                <a:close/>
                <a:moveTo>
                  <a:pt x="103860" y="21372"/>
                </a:moveTo>
                <a:cubicBezTo>
                  <a:pt x="102735" y="21497"/>
                  <a:pt x="101735" y="21747"/>
                  <a:pt x="100985" y="22372"/>
                </a:cubicBezTo>
                <a:cubicBezTo>
                  <a:pt x="98673" y="23997"/>
                  <a:pt x="97954" y="27215"/>
                  <a:pt x="98642" y="31042"/>
                </a:cubicBezTo>
                <a:lnTo>
                  <a:pt x="103999" y="41881"/>
                </a:lnTo>
                <a:lnTo>
                  <a:pt x="124981" y="42744"/>
                </a:lnTo>
                <a:lnTo>
                  <a:pt x="124981" y="52541"/>
                </a:lnTo>
                <a:lnTo>
                  <a:pt x="125482" y="52367"/>
                </a:lnTo>
                <a:cubicBezTo>
                  <a:pt x="127481" y="50867"/>
                  <a:pt x="128356" y="48118"/>
                  <a:pt x="128106" y="44868"/>
                </a:cubicBezTo>
                <a:cubicBezTo>
                  <a:pt x="127981" y="44493"/>
                  <a:pt x="127981" y="43993"/>
                  <a:pt x="127856" y="43494"/>
                </a:cubicBezTo>
                <a:cubicBezTo>
                  <a:pt x="127731" y="43243"/>
                  <a:pt x="127731" y="43118"/>
                  <a:pt x="127731" y="42994"/>
                </a:cubicBezTo>
                <a:lnTo>
                  <a:pt x="127653" y="42842"/>
                </a:lnTo>
                <a:lnTo>
                  <a:pt x="124981" y="42744"/>
                </a:lnTo>
                <a:lnTo>
                  <a:pt x="127646" y="42828"/>
                </a:lnTo>
                <a:lnTo>
                  <a:pt x="121732" y="31370"/>
                </a:lnTo>
                <a:cubicBezTo>
                  <a:pt x="116483" y="24871"/>
                  <a:pt x="109109" y="20747"/>
                  <a:pt x="103860" y="21372"/>
                </a:cubicBezTo>
                <a:close/>
                <a:moveTo>
                  <a:pt x="152852" y="3624"/>
                </a:moveTo>
                <a:cubicBezTo>
                  <a:pt x="146853" y="3624"/>
                  <a:pt x="139105" y="11998"/>
                  <a:pt x="134605" y="23121"/>
                </a:cubicBezTo>
                <a:cubicBezTo>
                  <a:pt x="133605" y="25621"/>
                  <a:pt x="132855" y="28121"/>
                  <a:pt x="132230" y="30620"/>
                </a:cubicBezTo>
                <a:cubicBezTo>
                  <a:pt x="132230" y="33745"/>
                  <a:pt x="131981" y="37119"/>
                  <a:pt x="131606" y="40744"/>
                </a:cubicBezTo>
                <a:cubicBezTo>
                  <a:pt x="131731" y="41244"/>
                  <a:pt x="131981" y="41869"/>
                  <a:pt x="132106" y="42369"/>
                </a:cubicBezTo>
                <a:lnTo>
                  <a:pt x="131915" y="42941"/>
                </a:lnTo>
                <a:lnTo>
                  <a:pt x="132855" y="42994"/>
                </a:lnTo>
                <a:lnTo>
                  <a:pt x="131907" y="42964"/>
                </a:lnTo>
                <a:lnTo>
                  <a:pt x="131481" y="44243"/>
                </a:lnTo>
                <a:lnTo>
                  <a:pt x="133855" y="47839"/>
                </a:lnTo>
                <a:lnTo>
                  <a:pt x="133855" y="43119"/>
                </a:lnTo>
                <a:lnTo>
                  <a:pt x="148755" y="43690"/>
                </a:lnTo>
                <a:lnTo>
                  <a:pt x="156102" y="31745"/>
                </a:lnTo>
                <a:cubicBezTo>
                  <a:pt x="158726" y="25246"/>
                  <a:pt x="159852" y="18747"/>
                  <a:pt x="159601" y="13373"/>
                </a:cubicBezTo>
                <a:cubicBezTo>
                  <a:pt x="159226" y="8499"/>
                  <a:pt x="157477" y="4999"/>
                  <a:pt x="154852" y="3999"/>
                </a:cubicBezTo>
                <a:cubicBezTo>
                  <a:pt x="154227" y="3749"/>
                  <a:pt x="153602" y="3624"/>
                  <a:pt x="152852" y="3624"/>
                </a:cubicBezTo>
                <a:close/>
                <a:moveTo>
                  <a:pt x="152728" y="0"/>
                </a:moveTo>
                <a:cubicBezTo>
                  <a:pt x="153977" y="0"/>
                  <a:pt x="155102" y="250"/>
                  <a:pt x="156102" y="625"/>
                </a:cubicBezTo>
                <a:cubicBezTo>
                  <a:pt x="160102" y="2125"/>
                  <a:pt x="162601" y="6624"/>
                  <a:pt x="163102" y="12998"/>
                </a:cubicBezTo>
                <a:cubicBezTo>
                  <a:pt x="163476" y="18997"/>
                  <a:pt x="162226" y="26121"/>
                  <a:pt x="159476" y="33120"/>
                </a:cubicBezTo>
                <a:lnTo>
                  <a:pt x="152714" y="43842"/>
                </a:lnTo>
                <a:lnTo>
                  <a:pt x="179474" y="44868"/>
                </a:lnTo>
                <a:lnTo>
                  <a:pt x="174118" y="93488"/>
                </a:lnTo>
                <a:lnTo>
                  <a:pt x="192117" y="88476"/>
                </a:lnTo>
                <a:lnTo>
                  <a:pt x="184598" y="84613"/>
                </a:lnTo>
                <a:cubicBezTo>
                  <a:pt x="181598" y="81114"/>
                  <a:pt x="179598" y="77239"/>
                  <a:pt x="178973" y="73865"/>
                </a:cubicBezTo>
                <a:cubicBezTo>
                  <a:pt x="178223" y="70240"/>
                  <a:pt x="179224" y="67366"/>
                  <a:pt x="181723" y="65991"/>
                </a:cubicBezTo>
                <a:cubicBezTo>
                  <a:pt x="182349" y="65616"/>
                  <a:pt x="183098" y="65366"/>
                  <a:pt x="183848" y="65241"/>
                </a:cubicBezTo>
                <a:cubicBezTo>
                  <a:pt x="188847" y="64366"/>
                  <a:pt x="195971" y="67866"/>
                  <a:pt x="201470" y="73989"/>
                </a:cubicBezTo>
                <a:cubicBezTo>
                  <a:pt x="200846" y="69615"/>
                  <a:pt x="201096" y="66366"/>
                  <a:pt x="201345" y="64241"/>
                </a:cubicBezTo>
                <a:cubicBezTo>
                  <a:pt x="201345" y="63741"/>
                  <a:pt x="201970" y="63241"/>
                  <a:pt x="202720" y="63366"/>
                </a:cubicBezTo>
                <a:cubicBezTo>
                  <a:pt x="203470" y="63366"/>
                  <a:pt x="203970" y="63866"/>
                  <a:pt x="203845" y="64491"/>
                </a:cubicBezTo>
                <a:cubicBezTo>
                  <a:pt x="203470" y="67241"/>
                  <a:pt x="203345" y="72240"/>
                  <a:pt x="205220" y="78864"/>
                </a:cubicBezTo>
                <a:cubicBezTo>
                  <a:pt x="205345" y="79114"/>
                  <a:pt x="205470" y="79364"/>
                  <a:pt x="205595" y="79614"/>
                </a:cubicBezTo>
                <a:cubicBezTo>
                  <a:pt x="206595" y="73740"/>
                  <a:pt x="208095" y="71615"/>
                  <a:pt x="209969" y="69115"/>
                </a:cubicBezTo>
                <a:cubicBezTo>
                  <a:pt x="210344" y="68615"/>
                  <a:pt x="211094" y="68490"/>
                  <a:pt x="211719" y="68740"/>
                </a:cubicBezTo>
                <a:cubicBezTo>
                  <a:pt x="212345" y="68990"/>
                  <a:pt x="212469" y="69615"/>
                  <a:pt x="212095" y="70115"/>
                </a:cubicBezTo>
                <a:cubicBezTo>
                  <a:pt x="210844" y="71865"/>
                  <a:pt x="209719" y="73365"/>
                  <a:pt x="208844" y="76364"/>
                </a:cubicBezTo>
                <a:cubicBezTo>
                  <a:pt x="211844" y="72240"/>
                  <a:pt x="216343" y="69240"/>
                  <a:pt x="220468" y="68865"/>
                </a:cubicBezTo>
                <a:cubicBezTo>
                  <a:pt x="221718" y="68740"/>
                  <a:pt x="222842" y="68865"/>
                  <a:pt x="223842" y="69240"/>
                </a:cubicBezTo>
                <a:lnTo>
                  <a:pt x="225295" y="79326"/>
                </a:lnTo>
                <a:lnTo>
                  <a:pt x="235591" y="76489"/>
                </a:lnTo>
                <a:lnTo>
                  <a:pt x="238590" y="102110"/>
                </a:lnTo>
                <a:lnTo>
                  <a:pt x="222093" y="103735"/>
                </a:lnTo>
                <a:lnTo>
                  <a:pt x="220451" y="87920"/>
                </a:lnTo>
                <a:lnTo>
                  <a:pt x="213344" y="92987"/>
                </a:lnTo>
                <a:cubicBezTo>
                  <a:pt x="212095" y="93112"/>
                  <a:pt x="210969" y="92987"/>
                  <a:pt x="209969" y="92612"/>
                </a:cubicBezTo>
                <a:cubicBezTo>
                  <a:pt x="208844" y="92237"/>
                  <a:pt x="207970" y="91612"/>
                  <a:pt x="207220" y="90862"/>
                </a:cubicBezTo>
                <a:cubicBezTo>
                  <a:pt x="206720" y="91862"/>
                  <a:pt x="205970" y="92612"/>
                  <a:pt x="204970" y="93237"/>
                </a:cubicBezTo>
                <a:lnTo>
                  <a:pt x="204104" y="93542"/>
                </a:lnTo>
                <a:lnTo>
                  <a:pt x="205970" y="105485"/>
                </a:lnTo>
                <a:lnTo>
                  <a:pt x="178349" y="108360"/>
                </a:lnTo>
                <a:lnTo>
                  <a:pt x="173884" y="95617"/>
                </a:lnTo>
                <a:lnTo>
                  <a:pt x="173224" y="101610"/>
                </a:lnTo>
                <a:lnTo>
                  <a:pt x="133855" y="101610"/>
                </a:lnTo>
                <a:lnTo>
                  <a:pt x="133855" y="53714"/>
                </a:lnTo>
                <a:lnTo>
                  <a:pt x="130481" y="50867"/>
                </a:lnTo>
                <a:cubicBezTo>
                  <a:pt x="129856" y="52492"/>
                  <a:pt x="128856" y="53742"/>
                  <a:pt x="127481" y="54742"/>
                </a:cubicBezTo>
                <a:lnTo>
                  <a:pt x="124981" y="55645"/>
                </a:lnTo>
                <a:lnTo>
                  <a:pt x="124981" y="101610"/>
                </a:lnTo>
                <a:lnTo>
                  <a:pt x="86362" y="101610"/>
                </a:lnTo>
                <a:lnTo>
                  <a:pt x="85823" y="96930"/>
                </a:lnTo>
                <a:lnTo>
                  <a:pt x="82488" y="114358"/>
                </a:lnTo>
                <a:lnTo>
                  <a:pt x="37244" y="108734"/>
                </a:lnTo>
                <a:lnTo>
                  <a:pt x="38563" y="97741"/>
                </a:lnTo>
                <a:lnTo>
                  <a:pt x="34994" y="98110"/>
                </a:lnTo>
                <a:lnTo>
                  <a:pt x="28979" y="95271"/>
                </a:lnTo>
                <a:lnTo>
                  <a:pt x="27745" y="104985"/>
                </a:lnTo>
                <a:lnTo>
                  <a:pt x="27495" y="107610"/>
                </a:lnTo>
                <a:lnTo>
                  <a:pt x="250" y="104235"/>
                </a:lnTo>
                <a:lnTo>
                  <a:pt x="0" y="86613"/>
                </a:lnTo>
                <a:lnTo>
                  <a:pt x="19200" y="88307"/>
                </a:lnTo>
                <a:lnTo>
                  <a:pt x="18497" y="78363"/>
                </a:lnTo>
                <a:cubicBezTo>
                  <a:pt x="19497" y="77988"/>
                  <a:pt x="20746" y="77863"/>
                  <a:pt x="22121" y="77988"/>
                </a:cubicBezTo>
                <a:cubicBezTo>
                  <a:pt x="26745" y="78238"/>
                  <a:pt x="32245" y="80738"/>
                  <a:pt x="36494" y="84237"/>
                </a:cubicBezTo>
                <a:cubicBezTo>
                  <a:pt x="34869" y="81613"/>
                  <a:pt x="33369" y="80363"/>
                  <a:pt x="31495" y="78863"/>
                </a:cubicBezTo>
                <a:cubicBezTo>
                  <a:pt x="30995" y="78488"/>
                  <a:pt x="30995" y="77863"/>
                  <a:pt x="31620" y="77613"/>
                </a:cubicBezTo>
                <a:cubicBezTo>
                  <a:pt x="32245" y="77363"/>
                  <a:pt x="33119" y="77488"/>
                  <a:pt x="33619" y="77863"/>
                </a:cubicBezTo>
                <a:cubicBezTo>
                  <a:pt x="36244" y="79988"/>
                  <a:pt x="38244" y="81738"/>
                  <a:pt x="40618" y="86737"/>
                </a:cubicBezTo>
                <a:cubicBezTo>
                  <a:pt x="40618" y="86612"/>
                  <a:pt x="40743" y="86362"/>
                  <a:pt x="40868" y="86112"/>
                </a:cubicBezTo>
                <a:cubicBezTo>
                  <a:pt x="41618" y="80488"/>
                  <a:pt x="40368" y="76238"/>
                  <a:pt x="39368" y="73864"/>
                </a:cubicBezTo>
                <a:cubicBezTo>
                  <a:pt x="39118" y="73364"/>
                  <a:pt x="39618" y="72989"/>
                  <a:pt x="40368" y="72864"/>
                </a:cubicBezTo>
                <a:cubicBezTo>
                  <a:pt x="41118" y="72739"/>
                  <a:pt x="41868" y="73114"/>
                  <a:pt x="42118" y="73614"/>
                </a:cubicBezTo>
                <a:cubicBezTo>
                  <a:pt x="42868" y="75364"/>
                  <a:pt x="43868" y="78238"/>
                  <a:pt x="43993" y="81863"/>
                </a:cubicBezTo>
                <a:cubicBezTo>
                  <a:pt x="48742" y="76613"/>
                  <a:pt x="55866" y="73364"/>
                  <a:pt x="61615" y="74114"/>
                </a:cubicBezTo>
                <a:cubicBezTo>
                  <a:pt x="62490" y="74239"/>
                  <a:pt x="63365" y="74489"/>
                  <a:pt x="64115" y="74739"/>
                </a:cubicBezTo>
                <a:cubicBezTo>
                  <a:pt x="67114" y="75864"/>
                  <a:pt x="68739" y="78238"/>
                  <a:pt x="68864" y="81238"/>
                </a:cubicBezTo>
                <a:cubicBezTo>
                  <a:pt x="68864" y="84112"/>
                  <a:pt x="67489" y="87362"/>
                  <a:pt x="64865" y="90486"/>
                </a:cubicBezTo>
                <a:lnTo>
                  <a:pt x="61714" y="91942"/>
                </a:lnTo>
                <a:lnTo>
                  <a:pt x="85489" y="94034"/>
                </a:lnTo>
                <a:lnTo>
                  <a:pt x="79363" y="40869"/>
                </a:lnTo>
                <a:lnTo>
                  <a:pt x="100345" y="41731"/>
                </a:lnTo>
                <a:lnTo>
                  <a:pt x="95142" y="30589"/>
                </a:lnTo>
                <a:cubicBezTo>
                  <a:pt x="94611" y="26027"/>
                  <a:pt x="95861" y="22122"/>
                  <a:pt x="98985" y="19872"/>
                </a:cubicBezTo>
                <a:cubicBezTo>
                  <a:pt x="100235" y="18997"/>
                  <a:pt x="101735" y="18497"/>
                  <a:pt x="103485" y="18247"/>
                </a:cubicBezTo>
                <a:cubicBezTo>
                  <a:pt x="109359" y="17497"/>
                  <a:pt x="116733" y="21122"/>
                  <a:pt x="122607" y="27246"/>
                </a:cubicBezTo>
                <a:cubicBezTo>
                  <a:pt x="120107" y="22372"/>
                  <a:pt x="118108" y="20247"/>
                  <a:pt x="115483" y="17622"/>
                </a:cubicBezTo>
                <a:cubicBezTo>
                  <a:pt x="114733" y="16997"/>
                  <a:pt x="114733" y="15872"/>
                  <a:pt x="115483" y="15123"/>
                </a:cubicBezTo>
                <a:cubicBezTo>
                  <a:pt x="116108" y="14373"/>
                  <a:pt x="117233" y="14373"/>
                  <a:pt x="117983" y="15123"/>
                </a:cubicBezTo>
                <a:cubicBezTo>
                  <a:pt x="121607" y="18747"/>
                  <a:pt x="124357" y="21872"/>
                  <a:pt x="128231" y="31495"/>
                </a:cubicBezTo>
                <a:cubicBezTo>
                  <a:pt x="128231" y="31120"/>
                  <a:pt x="128356" y="30620"/>
                  <a:pt x="128481" y="30121"/>
                </a:cubicBezTo>
                <a:cubicBezTo>
                  <a:pt x="128481" y="18122"/>
                  <a:pt x="126231" y="9748"/>
                  <a:pt x="124607" y="5249"/>
                </a:cubicBezTo>
                <a:cubicBezTo>
                  <a:pt x="124357" y="4249"/>
                  <a:pt x="124732" y="3249"/>
                  <a:pt x="125732" y="2874"/>
                </a:cubicBezTo>
                <a:cubicBezTo>
                  <a:pt x="126731" y="2624"/>
                  <a:pt x="127731" y="2999"/>
                  <a:pt x="128106" y="3999"/>
                </a:cubicBezTo>
                <a:cubicBezTo>
                  <a:pt x="129356" y="7374"/>
                  <a:pt x="130981" y="12998"/>
                  <a:pt x="131731" y="20497"/>
                </a:cubicBezTo>
                <a:cubicBezTo>
                  <a:pt x="136855" y="8374"/>
                  <a:pt x="145353" y="0"/>
                  <a:pt x="152728" y="0"/>
                </a:cubicBezTo>
                <a:close/>
              </a:path>
            </a:pathLst>
          </a:custGeom>
          <a:solidFill>
            <a:schemeClr val="bg1"/>
          </a:solidFill>
          <a:ln w="6585" cap="flat">
            <a:noFill/>
            <a:prstDash val="solid"/>
            <a:miter/>
          </a:ln>
          <a:effectLst>
            <a:outerShdw blurRad="12700" dist="12700" dir="16200000" rotWithShape="0">
              <a:prstClr val="black">
                <a:alpha val="40000"/>
              </a:prstClr>
            </a:outerShdw>
          </a:effectLst>
        </p:spPr>
        <p:txBody>
          <a:bodyPr wrap="square" rtlCol="0" anchor="ctr">
            <a:noAutofit/>
          </a:bodyPr>
          <a:lstStyle/>
          <a:p>
            <a:endParaRPr lang="zh-CN" altLang="en-US">
              <a:latin typeface="+mj-ea"/>
              <a:ea typeface="+mj-ea"/>
            </a:endParaRPr>
          </a:p>
        </p:txBody>
      </p:sp>
      <p:sp>
        <p:nvSpPr>
          <p:cNvPr id="33" name="任意多边形: 形状 32">
            <a:extLst>
              <a:ext uri="{FF2B5EF4-FFF2-40B4-BE49-F238E27FC236}">
                <a16:creationId xmlns:a16="http://schemas.microsoft.com/office/drawing/2014/main" id="{6985FB1E-C8BF-4302-B546-C93CB45E4E44}"/>
              </a:ext>
            </a:extLst>
          </p:cNvPr>
          <p:cNvSpPr/>
          <p:nvPr userDrawn="1"/>
        </p:nvSpPr>
        <p:spPr>
          <a:xfrm>
            <a:off x="4020662" y="5478195"/>
            <a:ext cx="1331594" cy="1082040"/>
          </a:xfrm>
          <a:custGeom>
            <a:avLst/>
            <a:gdLst>
              <a:gd name="connsiteX0" fmla="*/ 1085850 w 1331594"/>
              <a:gd name="connsiteY0" fmla="*/ 458153 h 1082040"/>
              <a:gd name="connsiteX1" fmla="*/ 817245 w 1331594"/>
              <a:gd name="connsiteY1" fmla="*/ 458153 h 1082040"/>
              <a:gd name="connsiteX2" fmla="*/ 817245 w 1331594"/>
              <a:gd name="connsiteY2" fmla="*/ 218122 h 1082040"/>
              <a:gd name="connsiteX3" fmla="*/ 845820 w 1331594"/>
              <a:gd name="connsiteY3" fmla="*/ 218122 h 1082040"/>
              <a:gd name="connsiteX4" fmla="*/ 651510 w 1331594"/>
              <a:gd name="connsiteY4" fmla="*/ 0 h 1082040"/>
              <a:gd name="connsiteX5" fmla="*/ 457200 w 1331594"/>
              <a:gd name="connsiteY5" fmla="*/ 218122 h 1082040"/>
              <a:gd name="connsiteX6" fmla="*/ 485775 w 1331594"/>
              <a:gd name="connsiteY6" fmla="*/ 218122 h 1082040"/>
              <a:gd name="connsiteX7" fmla="*/ 485775 w 1331594"/>
              <a:gd name="connsiteY7" fmla="*/ 738187 h 1082040"/>
              <a:gd name="connsiteX8" fmla="*/ 0 w 1331594"/>
              <a:gd name="connsiteY8" fmla="*/ 878205 h 1082040"/>
              <a:gd name="connsiteX9" fmla="*/ 0 w 1331594"/>
              <a:gd name="connsiteY9" fmla="*/ 899160 h 1082040"/>
              <a:gd name="connsiteX10" fmla="*/ 44768 w 1331594"/>
              <a:gd name="connsiteY10" fmla="*/ 885825 h 1082040"/>
              <a:gd name="connsiteX11" fmla="*/ 44768 w 1331594"/>
              <a:gd name="connsiteY11" fmla="*/ 1082040 h 1082040"/>
              <a:gd name="connsiteX12" fmla="*/ 121920 w 1331594"/>
              <a:gd name="connsiteY12" fmla="*/ 1082040 h 1082040"/>
              <a:gd name="connsiteX13" fmla="*/ 121920 w 1331594"/>
              <a:gd name="connsiteY13" fmla="*/ 971550 h 1082040"/>
              <a:gd name="connsiteX14" fmla="*/ 176213 w 1331594"/>
              <a:gd name="connsiteY14" fmla="*/ 971550 h 1082040"/>
              <a:gd name="connsiteX15" fmla="*/ 176213 w 1331594"/>
              <a:gd name="connsiteY15" fmla="*/ 1082040 h 1082040"/>
              <a:gd name="connsiteX16" fmla="*/ 185738 w 1331594"/>
              <a:gd name="connsiteY16" fmla="*/ 1082040 h 1082040"/>
              <a:gd name="connsiteX17" fmla="*/ 185738 w 1331594"/>
              <a:gd name="connsiteY17" fmla="*/ 971550 h 1082040"/>
              <a:gd name="connsiteX18" fmla="*/ 267653 w 1331594"/>
              <a:gd name="connsiteY18" fmla="*/ 971550 h 1082040"/>
              <a:gd name="connsiteX19" fmla="*/ 267653 w 1331594"/>
              <a:gd name="connsiteY19" fmla="*/ 1082040 h 1082040"/>
              <a:gd name="connsiteX20" fmla="*/ 277178 w 1331594"/>
              <a:gd name="connsiteY20" fmla="*/ 1082040 h 1082040"/>
              <a:gd name="connsiteX21" fmla="*/ 277178 w 1331594"/>
              <a:gd name="connsiteY21" fmla="*/ 971550 h 1082040"/>
              <a:gd name="connsiteX22" fmla="*/ 359093 w 1331594"/>
              <a:gd name="connsiteY22" fmla="*/ 971550 h 1082040"/>
              <a:gd name="connsiteX23" fmla="*/ 359093 w 1331594"/>
              <a:gd name="connsiteY23" fmla="*/ 1082040 h 1082040"/>
              <a:gd name="connsiteX24" fmla="*/ 368618 w 1331594"/>
              <a:gd name="connsiteY24" fmla="*/ 1082040 h 1082040"/>
              <a:gd name="connsiteX25" fmla="*/ 368618 w 1331594"/>
              <a:gd name="connsiteY25" fmla="*/ 971550 h 1082040"/>
              <a:gd name="connsiteX26" fmla="*/ 424815 w 1331594"/>
              <a:gd name="connsiteY26" fmla="*/ 971550 h 1082040"/>
              <a:gd name="connsiteX27" fmla="*/ 424815 w 1331594"/>
              <a:gd name="connsiteY27" fmla="*/ 1082040 h 1082040"/>
              <a:gd name="connsiteX28" fmla="*/ 501015 w 1331594"/>
              <a:gd name="connsiteY28" fmla="*/ 1082040 h 1082040"/>
              <a:gd name="connsiteX29" fmla="*/ 501015 w 1331594"/>
              <a:gd name="connsiteY29" fmla="*/ 1082040 h 1082040"/>
              <a:gd name="connsiteX30" fmla="*/ 572453 w 1331594"/>
              <a:gd name="connsiteY30" fmla="*/ 1082040 h 1082040"/>
              <a:gd name="connsiteX31" fmla="*/ 572453 w 1331594"/>
              <a:gd name="connsiteY31" fmla="*/ 990600 h 1082040"/>
              <a:gd name="connsiteX32" fmla="*/ 573405 w 1331594"/>
              <a:gd name="connsiteY32" fmla="*/ 990600 h 1082040"/>
              <a:gd name="connsiteX33" fmla="*/ 642938 w 1331594"/>
              <a:gd name="connsiteY33" fmla="*/ 990600 h 1082040"/>
              <a:gd name="connsiteX34" fmla="*/ 642938 w 1331594"/>
              <a:gd name="connsiteY34" fmla="*/ 1082040 h 1082040"/>
              <a:gd name="connsiteX35" fmla="*/ 656273 w 1331594"/>
              <a:gd name="connsiteY35" fmla="*/ 1082040 h 1082040"/>
              <a:gd name="connsiteX36" fmla="*/ 656273 w 1331594"/>
              <a:gd name="connsiteY36" fmla="*/ 990600 h 1082040"/>
              <a:gd name="connsiteX37" fmla="*/ 727710 w 1331594"/>
              <a:gd name="connsiteY37" fmla="*/ 990600 h 1082040"/>
              <a:gd name="connsiteX38" fmla="*/ 727710 w 1331594"/>
              <a:gd name="connsiteY38" fmla="*/ 1082040 h 1082040"/>
              <a:gd name="connsiteX39" fmla="*/ 1260158 w 1331594"/>
              <a:gd name="connsiteY39" fmla="*/ 1082040 h 1082040"/>
              <a:gd name="connsiteX40" fmla="*/ 1260158 w 1331594"/>
              <a:gd name="connsiteY40" fmla="*/ 728662 h 1082040"/>
              <a:gd name="connsiteX41" fmla="*/ 1331595 w 1331594"/>
              <a:gd name="connsiteY41" fmla="*/ 728662 h 1082040"/>
              <a:gd name="connsiteX42" fmla="*/ 1085850 w 1331594"/>
              <a:gd name="connsiteY42" fmla="*/ 458153 h 1082040"/>
              <a:gd name="connsiteX43" fmla="*/ 178118 w 1331594"/>
              <a:gd name="connsiteY43" fmla="*/ 961073 h 1082040"/>
              <a:gd name="connsiteX44" fmla="*/ 122873 w 1331594"/>
              <a:gd name="connsiteY44" fmla="*/ 961073 h 1082040"/>
              <a:gd name="connsiteX45" fmla="*/ 122873 w 1331594"/>
              <a:gd name="connsiteY45" fmla="*/ 944880 h 1082040"/>
              <a:gd name="connsiteX46" fmla="*/ 177165 w 1331594"/>
              <a:gd name="connsiteY46" fmla="*/ 944880 h 1082040"/>
              <a:gd name="connsiteX47" fmla="*/ 177165 w 1331594"/>
              <a:gd name="connsiteY47" fmla="*/ 961073 h 1082040"/>
              <a:gd name="connsiteX48" fmla="*/ 178118 w 1331594"/>
              <a:gd name="connsiteY48" fmla="*/ 935355 h 1082040"/>
              <a:gd name="connsiteX49" fmla="*/ 122873 w 1331594"/>
              <a:gd name="connsiteY49" fmla="*/ 935355 h 1082040"/>
              <a:gd name="connsiteX50" fmla="*/ 122873 w 1331594"/>
              <a:gd name="connsiteY50" fmla="*/ 910590 h 1082040"/>
              <a:gd name="connsiteX51" fmla="*/ 177165 w 1331594"/>
              <a:gd name="connsiteY51" fmla="*/ 910590 h 1082040"/>
              <a:gd name="connsiteX52" fmla="*/ 177165 w 1331594"/>
              <a:gd name="connsiteY52" fmla="*/ 935355 h 1082040"/>
              <a:gd name="connsiteX53" fmla="*/ 269558 w 1331594"/>
              <a:gd name="connsiteY53" fmla="*/ 961073 h 1082040"/>
              <a:gd name="connsiteX54" fmla="*/ 187643 w 1331594"/>
              <a:gd name="connsiteY54" fmla="*/ 961073 h 1082040"/>
              <a:gd name="connsiteX55" fmla="*/ 187643 w 1331594"/>
              <a:gd name="connsiteY55" fmla="*/ 944880 h 1082040"/>
              <a:gd name="connsiteX56" fmla="*/ 269558 w 1331594"/>
              <a:gd name="connsiteY56" fmla="*/ 944880 h 1082040"/>
              <a:gd name="connsiteX57" fmla="*/ 269558 w 1331594"/>
              <a:gd name="connsiteY57" fmla="*/ 961073 h 1082040"/>
              <a:gd name="connsiteX58" fmla="*/ 269558 w 1331594"/>
              <a:gd name="connsiteY58" fmla="*/ 935355 h 1082040"/>
              <a:gd name="connsiteX59" fmla="*/ 187643 w 1331594"/>
              <a:gd name="connsiteY59" fmla="*/ 935355 h 1082040"/>
              <a:gd name="connsiteX60" fmla="*/ 187643 w 1331594"/>
              <a:gd name="connsiteY60" fmla="*/ 910590 h 1082040"/>
              <a:gd name="connsiteX61" fmla="*/ 269558 w 1331594"/>
              <a:gd name="connsiteY61" fmla="*/ 910590 h 1082040"/>
              <a:gd name="connsiteX62" fmla="*/ 269558 w 1331594"/>
              <a:gd name="connsiteY62" fmla="*/ 935355 h 1082040"/>
              <a:gd name="connsiteX63" fmla="*/ 360998 w 1331594"/>
              <a:gd name="connsiteY63" fmla="*/ 961073 h 1082040"/>
              <a:gd name="connsiteX64" fmla="*/ 279083 w 1331594"/>
              <a:gd name="connsiteY64" fmla="*/ 961073 h 1082040"/>
              <a:gd name="connsiteX65" fmla="*/ 279083 w 1331594"/>
              <a:gd name="connsiteY65" fmla="*/ 944880 h 1082040"/>
              <a:gd name="connsiteX66" fmla="*/ 360998 w 1331594"/>
              <a:gd name="connsiteY66" fmla="*/ 944880 h 1082040"/>
              <a:gd name="connsiteX67" fmla="*/ 360998 w 1331594"/>
              <a:gd name="connsiteY67" fmla="*/ 961073 h 1082040"/>
              <a:gd name="connsiteX68" fmla="*/ 360998 w 1331594"/>
              <a:gd name="connsiteY68" fmla="*/ 935355 h 1082040"/>
              <a:gd name="connsiteX69" fmla="*/ 279083 w 1331594"/>
              <a:gd name="connsiteY69" fmla="*/ 935355 h 1082040"/>
              <a:gd name="connsiteX70" fmla="*/ 279083 w 1331594"/>
              <a:gd name="connsiteY70" fmla="*/ 910590 h 1082040"/>
              <a:gd name="connsiteX71" fmla="*/ 360998 w 1331594"/>
              <a:gd name="connsiteY71" fmla="*/ 910590 h 1082040"/>
              <a:gd name="connsiteX72" fmla="*/ 360998 w 1331594"/>
              <a:gd name="connsiteY72" fmla="*/ 935355 h 1082040"/>
              <a:gd name="connsiteX73" fmla="*/ 426720 w 1331594"/>
              <a:gd name="connsiteY73" fmla="*/ 961073 h 1082040"/>
              <a:gd name="connsiteX74" fmla="*/ 370523 w 1331594"/>
              <a:gd name="connsiteY74" fmla="*/ 961073 h 1082040"/>
              <a:gd name="connsiteX75" fmla="*/ 370523 w 1331594"/>
              <a:gd name="connsiteY75" fmla="*/ 944880 h 1082040"/>
              <a:gd name="connsiteX76" fmla="*/ 426720 w 1331594"/>
              <a:gd name="connsiteY76" fmla="*/ 944880 h 1082040"/>
              <a:gd name="connsiteX77" fmla="*/ 426720 w 1331594"/>
              <a:gd name="connsiteY77" fmla="*/ 961073 h 1082040"/>
              <a:gd name="connsiteX78" fmla="*/ 426720 w 1331594"/>
              <a:gd name="connsiteY78" fmla="*/ 935355 h 1082040"/>
              <a:gd name="connsiteX79" fmla="*/ 370523 w 1331594"/>
              <a:gd name="connsiteY79" fmla="*/ 935355 h 1082040"/>
              <a:gd name="connsiteX80" fmla="*/ 370523 w 1331594"/>
              <a:gd name="connsiteY80" fmla="*/ 910590 h 1082040"/>
              <a:gd name="connsiteX81" fmla="*/ 426720 w 1331594"/>
              <a:gd name="connsiteY81" fmla="*/ 910590 h 1082040"/>
              <a:gd name="connsiteX82" fmla="*/ 426720 w 1331594"/>
              <a:gd name="connsiteY82" fmla="*/ 935355 h 1082040"/>
              <a:gd name="connsiteX83" fmla="*/ 596265 w 1331594"/>
              <a:gd name="connsiteY83" fmla="*/ 854392 h 1082040"/>
              <a:gd name="connsiteX84" fmla="*/ 596265 w 1331594"/>
              <a:gd name="connsiteY84" fmla="*/ 854392 h 1082040"/>
              <a:gd name="connsiteX85" fmla="*/ 635318 w 1331594"/>
              <a:gd name="connsiteY85" fmla="*/ 888683 h 1082040"/>
              <a:gd name="connsiteX86" fmla="*/ 577215 w 1331594"/>
              <a:gd name="connsiteY86" fmla="*/ 888683 h 1082040"/>
              <a:gd name="connsiteX87" fmla="*/ 596265 w 1331594"/>
              <a:gd name="connsiteY87" fmla="*/ 854392 h 1082040"/>
              <a:gd name="connsiteX88" fmla="*/ 645795 w 1331594"/>
              <a:gd name="connsiteY88" fmla="*/ 978217 h 1082040"/>
              <a:gd name="connsiteX89" fmla="*/ 576263 w 1331594"/>
              <a:gd name="connsiteY89" fmla="*/ 978217 h 1082040"/>
              <a:gd name="connsiteX90" fmla="*/ 575310 w 1331594"/>
              <a:gd name="connsiteY90" fmla="*/ 978217 h 1082040"/>
              <a:gd name="connsiteX91" fmla="*/ 575310 w 1331594"/>
              <a:gd name="connsiteY91" fmla="*/ 908685 h 1082040"/>
              <a:gd name="connsiteX92" fmla="*/ 575310 w 1331594"/>
              <a:gd name="connsiteY92" fmla="*/ 902017 h 1082040"/>
              <a:gd name="connsiteX93" fmla="*/ 576263 w 1331594"/>
              <a:gd name="connsiteY93" fmla="*/ 902017 h 1082040"/>
              <a:gd name="connsiteX94" fmla="*/ 645795 w 1331594"/>
              <a:gd name="connsiteY94" fmla="*/ 902017 h 1082040"/>
              <a:gd name="connsiteX95" fmla="*/ 645795 w 1331594"/>
              <a:gd name="connsiteY95" fmla="*/ 978217 h 1082040"/>
              <a:gd name="connsiteX96" fmla="*/ 645795 w 1331594"/>
              <a:gd name="connsiteY96" fmla="*/ 881062 h 1082040"/>
              <a:gd name="connsiteX97" fmla="*/ 605790 w 1331594"/>
              <a:gd name="connsiteY97" fmla="*/ 846773 h 1082040"/>
              <a:gd name="connsiteX98" fmla="*/ 645795 w 1331594"/>
              <a:gd name="connsiteY98" fmla="*/ 831533 h 1082040"/>
              <a:gd name="connsiteX99" fmla="*/ 645795 w 1331594"/>
              <a:gd name="connsiteY99" fmla="*/ 881062 h 1082040"/>
              <a:gd name="connsiteX100" fmla="*/ 645795 w 1331594"/>
              <a:gd name="connsiteY100" fmla="*/ 610553 h 1082040"/>
              <a:gd name="connsiteX101" fmla="*/ 606743 w 1331594"/>
              <a:gd name="connsiteY101" fmla="*/ 572453 h 1082040"/>
              <a:gd name="connsiteX102" fmla="*/ 645795 w 1331594"/>
              <a:gd name="connsiteY102" fmla="*/ 572453 h 1082040"/>
              <a:gd name="connsiteX103" fmla="*/ 645795 w 1331594"/>
              <a:gd name="connsiteY103" fmla="*/ 610553 h 1082040"/>
              <a:gd name="connsiteX104" fmla="*/ 645795 w 1331594"/>
              <a:gd name="connsiteY104" fmla="*/ 560070 h 1082040"/>
              <a:gd name="connsiteX105" fmla="*/ 606743 w 1331594"/>
              <a:gd name="connsiteY105" fmla="*/ 560070 h 1082040"/>
              <a:gd name="connsiteX106" fmla="*/ 645795 w 1331594"/>
              <a:gd name="connsiteY106" fmla="*/ 521018 h 1082040"/>
              <a:gd name="connsiteX107" fmla="*/ 645795 w 1331594"/>
              <a:gd name="connsiteY107" fmla="*/ 560070 h 1082040"/>
              <a:gd name="connsiteX108" fmla="*/ 645795 w 1331594"/>
              <a:gd name="connsiteY108" fmla="*/ 421005 h 1082040"/>
              <a:gd name="connsiteX109" fmla="*/ 606743 w 1331594"/>
              <a:gd name="connsiteY109" fmla="*/ 382905 h 1082040"/>
              <a:gd name="connsiteX110" fmla="*/ 645795 w 1331594"/>
              <a:gd name="connsiteY110" fmla="*/ 382905 h 1082040"/>
              <a:gd name="connsiteX111" fmla="*/ 645795 w 1331594"/>
              <a:gd name="connsiteY111" fmla="*/ 421005 h 1082040"/>
              <a:gd name="connsiteX112" fmla="*/ 645795 w 1331594"/>
              <a:gd name="connsiteY112" fmla="*/ 370522 h 1082040"/>
              <a:gd name="connsiteX113" fmla="*/ 606743 w 1331594"/>
              <a:gd name="connsiteY113" fmla="*/ 370522 h 1082040"/>
              <a:gd name="connsiteX114" fmla="*/ 645795 w 1331594"/>
              <a:gd name="connsiteY114" fmla="*/ 331470 h 1082040"/>
              <a:gd name="connsiteX115" fmla="*/ 645795 w 1331594"/>
              <a:gd name="connsiteY115" fmla="*/ 370522 h 1082040"/>
              <a:gd name="connsiteX116" fmla="*/ 707707 w 1331594"/>
              <a:gd name="connsiteY116" fmla="*/ 854392 h 1082040"/>
              <a:gd name="connsiteX117" fmla="*/ 726757 w 1331594"/>
              <a:gd name="connsiteY117" fmla="*/ 888683 h 1082040"/>
              <a:gd name="connsiteX118" fmla="*/ 668655 w 1331594"/>
              <a:gd name="connsiteY118" fmla="*/ 888683 h 1082040"/>
              <a:gd name="connsiteX119" fmla="*/ 707707 w 1331594"/>
              <a:gd name="connsiteY119" fmla="*/ 854392 h 1082040"/>
              <a:gd name="connsiteX120" fmla="*/ 707707 w 1331594"/>
              <a:gd name="connsiteY120" fmla="*/ 854392 h 1082040"/>
              <a:gd name="connsiteX121" fmla="*/ 659130 w 1331594"/>
              <a:gd name="connsiteY121" fmla="*/ 331470 h 1082040"/>
              <a:gd name="connsiteX122" fmla="*/ 697230 w 1331594"/>
              <a:gd name="connsiteY122" fmla="*/ 370522 h 1082040"/>
              <a:gd name="connsiteX123" fmla="*/ 659130 w 1331594"/>
              <a:gd name="connsiteY123" fmla="*/ 370522 h 1082040"/>
              <a:gd name="connsiteX124" fmla="*/ 659130 w 1331594"/>
              <a:gd name="connsiteY124" fmla="*/ 331470 h 1082040"/>
              <a:gd name="connsiteX125" fmla="*/ 659130 w 1331594"/>
              <a:gd name="connsiteY125" fmla="*/ 382905 h 1082040"/>
              <a:gd name="connsiteX126" fmla="*/ 696278 w 1331594"/>
              <a:gd name="connsiteY126" fmla="*/ 382905 h 1082040"/>
              <a:gd name="connsiteX127" fmla="*/ 659130 w 1331594"/>
              <a:gd name="connsiteY127" fmla="*/ 420053 h 1082040"/>
              <a:gd name="connsiteX128" fmla="*/ 659130 w 1331594"/>
              <a:gd name="connsiteY128" fmla="*/ 382905 h 1082040"/>
              <a:gd name="connsiteX129" fmla="*/ 659130 w 1331594"/>
              <a:gd name="connsiteY129" fmla="*/ 521018 h 1082040"/>
              <a:gd name="connsiteX130" fmla="*/ 697230 w 1331594"/>
              <a:gd name="connsiteY130" fmla="*/ 560070 h 1082040"/>
              <a:gd name="connsiteX131" fmla="*/ 659130 w 1331594"/>
              <a:gd name="connsiteY131" fmla="*/ 560070 h 1082040"/>
              <a:gd name="connsiteX132" fmla="*/ 659130 w 1331594"/>
              <a:gd name="connsiteY132" fmla="*/ 521018 h 1082040"/>
              <a:gd name="connsiteX133" fmla="*/ 659130 w 1331594"/>
              <a:gd name="connsiteY133" fmla="*/ 572453 h 1082040"/>
              <a:gd name="connsiteX134" fmla="*/ 696278 w 1331594"/>
              <a:gd name="connsiteY134" fmla="*/ 572453 h 1082040"/>
              <a:gd name="connsiteX135" fmla="*/ 659130 w 1331594"/>
              <a:gd name="connsiteY135" fmla="*/ 609600 h 1082040"/>
              <a:gd name="connsiteX136" fmla="*/ 659130 w 1331594"/>
              <a:gd name="connsiteY136" fmla="*/ 572453 h 1082040"/>
              <a:gd name="connsiteX137" fmla="*/ 658178 w 1331594"/>
              <a:gd name="connsiteY137" fmla="*/ 831533 h 1082040"/>
              <a:gd name="connsiteX138" fmla="*/ 698182 w 1331594"/>
              <a:gd name="connsiteY138" fmla="*/ 846773 h 1082040"/>
              <a:gd name="connsiteX139" fmla="*/ 658178 w 1331594"/>
              <a:gd name="connsiteY139" fmla="*/ 881062 h 1082040"/>
              <a:gd name="connsiteX140" fmla="*/ 658178 w 1331594"/>
              <a:gd name="connsiteY140" fmla="*/ 831533 h 1082040"/>
              <a:gd name="connsiteX141" fmla="*/ 729615 w 1331594"/>
              <a:gd name="connsiteY141" fmla="*/ 978217 h 1082040"/>
              <a:gd name="connsiteX142" fmla="*/ 658178 w 1331594"/>
              <a:gd name="connsiteY142" fmla="*/ 978217 h 1082040"/>
              <a:gd name="connsiteX143" fmla="*/ 658178 w 1331594"/>
              <a:gd name="connsiteY143" fmla="*/ 902017 h 1082040"/>
              <a:gd name="connsiteX144" fmla="*/ 727710 w 1331594"/>
              <a:gd name="connsiteY144" fmla="*/ 902017 h 1082040"/>
              <a:gd name="connsiteX145" fmla="*/ 728663 w 1331594"/>
              <a:gd name="connsiteY145" fmla="*/ 902017 h 1082040"/>
              <a:gd name="connsiteX146" fmla="*/ 728663 w 1331594"/>
              <a:gd name="connsiteY146" fmla="*/ 908685 h 1082040"/>
              <a:gd name="connsiteX147" fmla="*/ 728663 w 1331594"/>
              <a:gd name="connsiteY147" fmla="*/ 978217 h 1082040"/>
              <a:gd name="connsiteX148" fmla="*/ 984885 w 1331594"/>
              <a:gd name="connsiteY148" fmla="*/ 580073 h 1082040"/>
              <a:gd name="connsiteX149" fmla="*/ 1009650 w 1331594"/>
              <a:gd name="connsiteY149" fmla="*/ 560070 h 1082040"/>
              <a:gd name="connsiteX150" fmla="*/ 1009650 w 1331594"/>
              <a:gd name="connsiteY150" fmla="*/ 596265 h 1082040"/>
              <a:gd name="connsiteX151" fmla="*/ 984885 w 1331594"/>
              <a:gd name="connsiteY151" fmla="*/ 596265 h 1082040"/>
              <a:gd name="connsiteX152" fmla="*/ 984885 w 1331594"/>
              <a:gd name="connsiteY152" fmla="*/ 580073 h 1082040"/>
              <a:gd name="connsiteX153" fmla="*/ 984885 w 1331594"/>
              <a:gd name="connsiteY153" fmla="*/ 603885 h 1082040"/>
              <a:gd name="connsiteX154" fmla="*/ 1009650 w 1331594"/>
              <a:gd name="connsiteY154" fmla="*/ 603885 h 1082040"/>
              <a:gd name="connsiteX155" fmla="*/ 1009650 w 1331594"/>
              <a:gd name="connsiteY155" fmla="*/ 630555 h 1082040"/>
              <a:gd name="connsiteX156" fmla="*/ 984885 w 1331594"/>
              <a:gd name="connsiteY156" fmla="*/ 630555 h 1082040"/>
              <a:gd name="connsiteX157" fmla="*/ 984885 w 1331594"/>
              <a:gd name="connsiteY157" fmla="*/ 603885 h 1082040"/>
              <a:gd name="connsiteX158" fmla="*/ 984885 w 1331594"/>
              <a:gd name="connsiteY158" fmla="*/ 639128 h 1082040"/>
              <a:gd name="connsiteX159" fmla="*/ 1009650 w 1331594"/>
              <a:gd name="connsiteY159" fmla="*/ 639128 h 1082040"/>
              <a:gd name="connsiteX160" fmla="*/ 1009650 w 1331594"/>
              <a:gd name="connsiteY160" fmla="*/ 665798 h 1082040"/>
              <a:gd name="connsiteX161" fmla="*/ 984885 w 1331594"/>
              <a:gd name="connsiteY161" fmla="*/ 665798 h 1082040"/>
              <a:gd name="connsiteX162" fmla="*/ 984885 w 1331594"/>
              <a:gd name="connsiteY162" fmla="*/ 639128 h 1082040"/>
              <a:gd name="connsiteX163" fmla="*/ 885825 w 1331594"/>
              <a:gd name="connsiteY163" fmla="*/ 991553 h 1082040"/>
              <a:gd name="connsiteX164" fmla="*/ 848678 w 1331594"/>
              <a:gd name="connsiteY164" fmla="*/ 991553 h 1082040"/>
              <a:gd name="connsiteX165" fmla="*/ 848678 w 1331594"/>
              <a:gd name="connsiteY165" fmla="*/ 962978 h 1082040"/>
              <a:gd name="connsiteX166" fmla="*/ 885825 w 1331594"/>
              <a:gd name="connsiteY166" fmla="*/ 962978 h 1082040"/>
              <a:gd name="connsiteX167" fmla="*/ 885825 w 1331594"/>
              <a:gd name="connsiteY167" fmla="*/ 991553 h 1082040"/>
              <a:gd name="connsiteX168" fmla="*/ 885825 w 1331594"/>
              <a:gd name="connsiteY168" fmla="*/ 950595 h 1082040"/>
              <a:gd name="connsiteX169" fmla="*/ 848678 w 1331594"/>
              <a:gd name="connsiteY169" fmla="*/ 950595 h 1082040"/>
              <a:gd name="connsiteX170" fmla="*/ 848678 w 1331594"/>
              <a:gd name="connsiteY170" fmla="*/ 920115 h 1082040"/>
              <a:gd name="connsiteX171" fmla="*/ 885825 w 1331594"/>
              <a:gd name="connsiteY171" fmla="*/ 920115 h 1082040"/>
              <a:gd name="connsiteX172" fmla="*/ 885825 w 1331594"/>
              <a:gd name="connsiteY172" fmla="*/ 950595 h 1082040"/>
              <a:gd name="connsiteX173" fmla="*/ 885825 w 1331594"/>
              <a:gd name="connsiteY173" fmla="*/ 907733 h 1082040"/>
              <a:gd name="connsiteX174" fmla="*/ 848678 w 1331594"/>
              <a:gd name="connsiteY174" fmla="*/ 907733 h 1082040"/>
              <a:gd name="connsiteX175" fmla="*/ 848678 w 1331594"/>
              <a:gd name="connsiteY175" fmla="*/ 877253 h 1082040"/>
              <a:gd name="connsiteX176" fmla="*/ 885825 w 1331594"/>
              <a:gd name="connsiteY176" fmla="*/ 877253 h 1082040"/>
              <a:gd name="connsiteX177" fmla="*/ 885825 w 1331594"/>
              <a:gd name="connsiteY177" fmla="*/ 907733 h 1082040"/>
              <a:gd name="connsiteX178" fmla="*/ 885825 w 1331594"/>
              <a:gd name="connsiteY178" fmla="*/ 864870 h 1082040"/>
              <a:gd name="connsiteX179" fmla="*/ 848678 w 1331594"/>
              <a:gd name="connsiteY179" fmla="*/ 864870 h 1082040"/>
              <a:gd name="connsiteX180" fmla="*/ 874395 w 1331594"/>
              <a:gd name="connsiteY180" fmla="*/ 839153 h 1082040"/>
              <a:gd name="connsiteX181" fmla="*/ 884873 w 1331594"/>
              <a:gd name="connsiteY181" fmla="*/ 839153 h 1082040"/>
              <a:gd name="connsiteX182" fmla="*/ 884873 w 1331594"/>
              <a:gd name="connsiteY182" fmla="*/ 864870 h 1082040"/>
              <a:gd name="connsiteX183" fmla="*/ 935355 w 1331594"/>
              <a:gd name="connsiteY183" fmla="*/ 991553 h 1082040"/>
              <a:gd name="connsiteX184" fmla="*/ 898207 w 1331594"/>
              <a:gd name="connsiteY184" fmla="*/ 991553 h 1082040"/>
              <a:gd name="connsiteX185" fmla="*/ 898207 w 1331594"/>
              <a:gd name="connsiteY185" fmla="*/ 962978 h 1082040"/>
              <a:gd name="connsiteX186" fmla="*/ 935355 w 1331594"/>
              <a:gd name="connsiteY186" fmla="*/ 962978 h 1082040"/>
              <a:gd name="connsiteX187" fmla="*/ 935355 w 1331594"/>
              <a:gd name="connsiteY187" fmla="*/ 991553 h 1082040"/>
              <a:gd name="connsiteX188" fmla="*/ 935355 w 1331594"/>
              <a:gd name="connsiteY188" fmla="*/ 950595 h 1082040"/>
              <a:gd name="connsiteX189" fmla="*/ 898207 w 1331594"/>
              <a:gd name="connsiteY189" fmla="*/ 950595 h 1082040"/>
              <a:gd name="connsiteX190" fmla="*/ 898207 w 1331594"/>
              <a:gd name="connsiteY190" fmla="*/ 920115 h 1082040"/>
              <a:gd name="connsiteX191" fmla="*/ 935355 w 1331594"/>
              <a:gd name="connsiteY191" fmla="*/ 920115 h 1082040"/>
              <a:gd name="connsiteX192" fmla="*/ 935355 w 1331594"/>
              <a:gd name="connsiteY192" fmla="*/ 950595 h 1082040"/>
              <a:gd name="connsiteX193" fmla="*/ 935355 w 1331594"/>
              <a:gd name="connsiteY193" fmla="*/ 907733 h 1082040"/>
              <a:gd name="connsiteX194" fmla="*/ 898207 w 1331594"/>
              <a:gd name="connsiteY194" fmla="*/ 907733 h 1082040"/>
              <a:gd name="connsiteX195" fmla="*/ 898207 w 1331594"/>
              <a:gd name="connsiteY195" fmla="*/ 877253 h 1082040"/>
              <a:gd name="connsiteX196" fmla="*/ 935355 w 1331594"/>
              <a:gd name="connsiteY196" fmla="*/ 877253 h 1082040"/>
              <a:gd name="connsiteX197" fmla="*/ 935355 w 1331594"/>
              <a:gd name="connsiteY197" fmla="*/ 907733 h 1082040"/>
              <a:gd name="connsiteX198" fmla="*/ 935355 w 1331594"/>
              <a:gd name="connsiteY198" fmla="*/ 864870 h 1082040"/>
              <a:gd name="connsiteX199" fmla="*/ 898207 w 1331594"/>
              <a:gd name="connsiteY199" fmla="*/ 864870 h 1082040"/>
              <a:gd name="connsiteX200" fmla="*/ 898207 w 1331594"/>
              <a:gd name="connsiteY200" fmla="*/ 839153 h 1082040"/>
              <a:gd name="connsiteX201" fmla="*/ 935355 w 1331594"/>
              <a:gd name="connsiteY201" fmla="*/ 839153 h 1082040"/>
              <a:gd name="connsiteX202" fmla="*/ 935355 w 1331594"/>
              <a:gd name="connsiteY202" fmla="*/ 864870 h 1082040"/>
              <a:gd name="connsiteX203" fmla="*/ 985838 w 1331594"/>
              <a:gd name="connsiteY203" fmla="*/ 991553 h 1082040"/>
              <a:gd name="connsiteX204" fmla="*/ 948690 w 1331594"/>
              <a:gd name="connsiteY204" fmla="*/ 991553 h 1082040"/>
              <a:gd name="connsiteX205" fmla="*/ 948690 w 1331594"/>
              <a:gd name="connsiteY205" fmla="*/ 962978 h 1082040"/>
              <a:gd name="connsiteX206" fmla="*/ 985838 w 1331594"/>
              <a:gd name="connsiteY206" fmla="*/ 962978 h 1082040"/>
              <a:gd name="connsiteX207" fmla="*/ 985838 w 1331594"/>
              <a:gd name="connsiteY207" fmla="*/ 991553 h 1082040"/>
              <a:gd name="connsiteX208" fmla="*/ 985838 w 1331594"/>
              <a:gd name="connsiteY208" fmla="*/ 950595 h 1082040"/>
              <a:gd name="connsiteX209" fmla="*/ 948690 w 1331594"/>
              <a:gd name="connsiteY209" fmla="*/ 950595 h 1082040"/>
              <a:gd name="connsiteX210" fmla="*/ 948690 w 1331594"/>
              <a:gd name="connsiteY210" fmla="*/ 920115 h 1082040"/>
              <a:gd name="connsiteX211" fmla="*/ 985838 w 1331594"/>
              <a:gd name="connsiteY211" fmla="*/ 920115 h 1082040"/>
              <a:gd name="connsiteX212" fmla="*/ 985838 w 1331594"/>
              <a:gd name="connsiteY212" fmla="*/ 950595 h 1082040"/>
              <a:gd name="connsiteX213" fmla="*/ 985838 w 1331594"/>
              <a:gd name="connsiteY213" fmla="*/ 907733 h 1082040"/>
              <a:gd name="connsiteX214" fmla="*/ 948690 w 1331594"/>
              <a:gd name="connsiteY214" fmla="*/ 907733 h 1082040"/>
              <a:gd name="connsiteX215" fmla="*/ 948690 w 1331594"/>
              <a:gd name="connsiteY215" fmla="*/ 877253 h 1082040"/>
              <a:gd name="connsiteX216" fmla="*/ 985838 w 1331594"/>
              <a:gd name="connsiteY216" fmla="*/ 877253 h 1082040"/>
              <a:gd name="connsiteX217" fmla="*/ 985838 w 1331594"/>
              <a:gd name="connsiteY217" fmla="*/ 907733 h 1082040"/>
              <a:gd name="connsiteX218" fmla="*/ 985838 w 1331594"/>
              <a:gd name="connsiteY218" fmla="*/ 864870 h 1082040"/>
              <a:gd name="connsiteX219" fmla="*/ 948690 w 1331594"/>
              <a:gd name="connsiteY219" fmla="*/ 864870 h 1082040"/>
              <a:gd name="connsiteX220" fmla="*/ 948690 w 1331594"/>
              <a:gd name="connsiteY220" fmla="*/ 839153 h 1082040"/>
              <a:gd name="connsiteX221" fmla="*/ 985838 w 1331594"/>
              <a:gd name="connsiteY221" fmla="*/ 839153 h 1082040"/>
              <a:gd name="connsiteX222" fmla="*/ 985838 w 1331594"/>
              <a:gd name="connsiteY222" fmla="*/ 864870 h 1082040"/>
              <a:gd name="connsiteX223" fmla="*/ 1035368 w 1331594"/>
              <a:gd name="connsiteY223" fmla="*/ 991553 h 1082040"/>
              <a:gd name="connsiteX224" fmla="*/ 998220 w 1331594"/>
              <a:gd name="connsiteY224" fmla="*/ 991553 h 1082040"/>
              <a:gd name="connsiteX225" fmla="*/ 998220 w 1331594"/>
              <a:gd name="connsiteY225" fmla="*/ 962978 h 1082040"/>
              <a:gd name="connsiteX226" fmla="*/ 1035368 w 1331594"/>
              <a:gd name="connsiteY226" fmla="*/ 962978 h 1082040"/>
              <a:gd name="connsiteX227" fmla="*/ 1035368 w 1331594"/>
              <a:gd name="connsiteY227" fmla="*/ 991553 h 1082040"/>
              <a:gd name="connsiteX228" fmla="*/ 1035368 w 1331594"/>
              <a:gd name="connsiteY228" fmla="*/ 950595 h 1082040"/>
              <a:gd name="connsiteX229" fmla="*/ 998220 w 1331594"/>
              <a:gd name="connsiteY229" fmla="*/ 950595 h 1082040"/>
              <a:gd name="connsiteX230" fmla="*/ 998220 w 1331594"/>
              <a:gd name="connsiteY230" fmla="*/ 920115 h 1082040"/>
              <a:gd name="connsiteX231" fmla="*/ 1035368 w 1331594"/>
              <a:gd name="connsiteY231" fmla="*/ 920115 h 1082040"/>
              <a:gd name="connsiteX232" fmla="*/ 1035368 w 1331594"/>
              <a:gd name="connsiteY232" fmla="*/ 950595 h 1082040"/>
              <a:gd name="connsiteX233" fmla="*/ 1035368 w 1331594"/>
              <a:gd name="connsiteY233" fmla="*/ 907733 h 1082040"/>
              <a:gd name="connsiteX234" fmla="*/ 998220 w 1331594"/>
              <a:gd name="connsiteY234" fmla="*/ 907733 h 1082040"/>
              <a:gd name="connsiteX235" fmla="*/ 998220 w 1331594"/>
              <a:gd name="connsiteY235" fmla="*/ 877253 h 1082040"/>
              <a:gd name="connsiteX236" fmla="*/ 1035368 w 1331594"/>
              <a:gd name="connsiteY236" fmla="*/ 877253 h 1082040"/>
              <a:gd name="connsiteX237" fmla="*/ 1035368 w 1331594"/>
              <a:gd name="connsiteY237" fmla="*/ 907733 h 1082040"/>
              <a:gd name="connsiteX238" fmla="*/ 1035368 w 1331594"/>
              <a:gd name="connsiteY238" fmla="*/ 864870 h 1082040"/>
              <a:gd name="connsiteX239" fmla="*/ 998220 w 1331594"/>
              <a:gd name="connsiteY239" fmla="*/ 864870 h 1082040"/>
              <a:gd name="connsiteX240" fmla="*/ 998220 w 1331594"/>
              <a:gd name="connsiteY240" fmla="*/ 839153 h 1082040"/>
              <a:gd name="connsiteX241" fmla="*/ 1035368 w 1331594"/>
              <a:gd name="connsiteY241" fmla="*/ 839153 h 1082040"/>
              <a:gd name="connsiteX242" fmla="*/ 1035368 w 1331594"/>
              <a:gd name="connsiteY242" fmla="*/ 864870 h 1082040"/>
              <a:gd name="connsiteX243" fmla="*/ 1042988 w 1331594"/>
              <a:gd name="connsiteY243" fmla="*/ 665798 h 1082040"/>
              <a:gd name="connsiteX244" fmla="*/ 1018223 w 1331594"/>
              <a:gd name="connsiteY244" fmla="*/ 665798 h 1082040"/>
              <a:gd name="connsiteX245" fmla="*/ 1018223 w 1331594"/>
              <a:gd name="connsiteY245" fmla="*/ 639128 h 1082040"/>
              <a:gd name="connsiteX246" fmla="*/ 1042988 w 1331594"/>
              <a:gd name="connsiteY246" fmla="*/ 639128 h 1082040"/>
              <a:gd name="connsiteX247" fmla="*/ 1042988 w 1331594"/>
              <a:gd name="connsiteY247" fmla="*/ 665798 h 1082040"/>
              <a:gd name="connsiteX248" fmla="*/ 1042988 w 1331594"/>
              <a:gd name="connsiteY248" fmla="*/ 631508 h 1082040"/>
              <a:gd name="connsiteX249" fmla="*/ 1018223 w 1331594"/>
              <a:gd name="connsiteY249" fmla="*/ 631508 h 1082040"/>
              <a:gd name="connsiteX250" fmla="*/ 1018223 w 1331594"/>
              <a:gd name="connsiteY250" fmla="*/ 604837 h 1082040"/>
              <a:gd name="connsiteX251" fmla="*/ 1042988 w 1331594"/>
              <a:gd name="connsiteY251" fmla="*/ 604837 h 1082040"/>
              <a:gd name="connsiteX252" fmla="*/ 1042988 w 1331594"/>
              <a:gd name="connsiteY252" fmla="*/ 631508 h 1082040"/>
              <a:gd name="connsiteX253" fmla="*/ 1042988 w 1331594"/>
              <a:gd name="connsiteY253" fmla="*/ 596265 h 1082040"/>
              <a:gd name="connsiteX254" fmla="*/ 1018223 w 1331594"/>
              <a:gd name="connsiteY254" fmla="*/ 596265 h 1082040"/>
              <a:gd name="connsiteX255" fmla="*/ 1018223 w 1331594"/>
              <a:gd name="connsiteY255" fmla="*/ 560070 h 1082040"/>
              <a:gd name="connsiteX256" fmla="*/ 1042988 w 1331594"/>
              <a:gd name="connsiteY256" fmla="*/ 580073 h 1082040"/>
              <a:gd name="connsiteX257" fmla="*/ 1042988 w 1331594"/>
              <a:gd name="connsiteY257" fmla="*/ 596265 h 1082040"/>
              <a:gd name="connsiteX258" fmla="*/ 1084898 w 1331594"/>
              <a:gd name="connsiteY258" fmla="*/ 991553 h 1082040"/>
              <a:gd name="connsiteX259" fmla="*/ 1047750 w 1331594"/>
              <a:gd name="connsiteY259" fmla="*/ 991553 h 1082040"/>
              <a:gd name="connsiteX260" fmla="*/ 1047750 w 1331594"/>
              <a:gd name="connsiteY260" fmla="*/ 962978 h 1082040"/>
              <a:gd name="connsiteX261" fmla="*/ 1084898 w 1331594"/>
              <a:gd name="connsiteY261" fmla="*/ 962978 h 1082040"/>
              <a:gd name="connsiteX262" fmla="*/ 1084898 w 1331594"/>
              <a:gd name="connsiteY262" fmla="*/ 991553 h 1082040"/>
              <a:gd name="connsiteX263" fmla="*/ 1084898 w 1331594"/>
              <a:gd name="connsiteY263" fmla="*/ 950595 h 1082040"/>
              <a:gd name="connsiteX264" fmla="*/ 1047750 w 1331594"/>
              <a:gd name="connsiteY264" fmla="*/ 950595 h 1082040"/>
              <a:gd name="connsiteX265" fmla="*/ 1047750 w 1331594"/>
              <a:gd name="connsiteY265" fmla="*/ 920115 h 1082040"/>
              <a:gd name="connsiteX266" fmla="*/ 1084898 w 1331594"/>
              <a:gd name="connsiteY266" fmla="*/ 920115 h 1082040"/>
              <a:gd name="connsiteX267" fmla="*/ 1084898 w 1331594"/>
              <a:gd name="connsiteY267" fmla="*/ 950595 h 1082040"/>
              <a:gd name="connsiteX268" fmla="*/ 1084898 w 1331594"/>
              <a:gd name="connsiteY268" fmla="*/ 907733 h 1082040"/>
              <a:gd name="connsiteX269" fmla="*/ 1047750 w 1331594"/>
              <a:gd name="connsiteY269" fmla="*/ 907733 h 1082040"/>
              <a:gd name="connsiteX270" fmla="*/ 1047750 w 1331594"/>
              <a:gd name="connsiteY270" fmla="*/ 877253 h 1082040"/>
              <a:gd name="connsiteX271" fmla="*/ 1084898 w 1331594"/>
              <a:gd name="connsiteY271" fmla="*/ 877253 h 1082040"/>
              <a:gd name="connsiteX272" fmla="*/ 1084898 w 1331594"/>
              <a:gd name="connsiteY272" fmla="*/ 907733 h 1082040"/>
              <a:gd name="connsiteX273" fmla="*/ 1084898 w 1331594"/>
              <a:gd name="connsiteY273" fmla="*/ 864870 h 1082040"/>
              <a:gd name="connsiteX274" fmla="*/ 1047750 w 1331594"/>
              <a:gd name="connsiteY274" fmla="*/ 864870 h 1082040"/>
              <a:gd name="connsiteX275" fmla="*/ 1047750 w 1331594"/>
              <a:gd name="connsiteY275" fmla="*/ 839153 h 1082040"/>
              <a:gd name="connsiteX276" fmla="*/ 1084898 w 1331594"/>
              <a:gd name="connsiteY276" fmla="*/ 839153 h 1082040"/>
              <a:gd name="connsiteX277" fmla="*/ 1084898 w 1331594"/>
              <a:gd name="connsiteY277" fmla="*/ 864870 h 1082040"/>
              <a:gd name="connsiteX278" fmla="*/ 1134428 w 1331594"/>
              <a:gd name="connsiteY278" fmla="*/ 991553 h 1082040"/>
              <a:gd name="connsiteX279" fmla="*/ 1097280 w 1331594"/>
              <a:gd name="connsiteY279" fmla="*/ 991553 h 1082040"/>
              <a:gd name="connsiteX280" fmla="*/ 1097280 w 1331594"/>
              <a:gd name="connsiteY280" fmla="*/ 962978 h 1082040"/>
              <a:gd name="connsiteX281" fmla="*/ 1134428 w 1331594"/>
              <a:gd name="connsiteY281" fmla="*/ 962978 h 1082040"/>
              <a:gd name="connsiteX282" fmla="*/ 1134428 w 1331594"/>
              <a:gd name="connsiteY282" fmla="*/ 991553 h 1082040"/>
              <a:gd name="connsiteX283" fmla="*/ 1134428 w 1331594"/>
              <a:gd name="connsiteY283" fmla="*/ 950595 h 1082040"/>
              <a:gd name="connsiteX284" fmla="*/ 1097280 w 1331594"/>
              <a:gd name="connsiteY284" fmla="*/ 950595 h 1082040"/>
              <a:gd name="connsiteX285" fmla="*/ 1097280 w 1331594"/>
              <a:gd name="connsiteY285" fmla="*/ 920115 h 1082040"/>
              <a:gd name="connsiteX286" fmla="*/ 1134428 w 1331594"/>
              <a:gd name="connsiteY286" fmla="*/ 920115 h 1082040"/>
              <a:gd name="connsiteX287" fmla="*/ 1134428 w 1331594"/>
              <a:gd name="connsiteY287" fmla="*/ 950595 h 1082040"/>
              <a:gd name="connsiteX288" fmla="*/ 1134428 w 1331594"/>
              <a:gd name="connsiteY288" fmla="*/ 907733 h 1082040"/>
              <a:gd name="connsiteX289" fmla="*/ 1097280 w 1331594"/>
              <a:gd name="connsiteY289" fmla="*/ 907733 h 1082040"/>
              <a:gd name="connsiteX290" fmla="*/ 1097280 w 1331594"/>
              <a:gd name="connsiteY290" fmla="*/ 877253 h 1082040"/>
              <a:gd name="connsiteX291" fmla="*/ 1134428 w 1331594"/>
              <a:gd name="connsiteY291" fmla="*/ 877253 h 1082040"/>
              <a:gd name="connsiteX292" fmla="*/ 1134428 w 1331594"/>
              <a:gd name="connsiteY292" fmla="*/ 907733 h 1082040"/>
              <a:gd name="connsiteX293" fmla="*/ 1098233 w 1331594"/>
              <a:gd name="connsiteY293" fmla="*/ 864870 h 1082040"/>
              <a:gd name="connsiteX294" fmla="*/ 1098233 w 1331594"/>
              <a:gd name="connsiteY294" fmla="*/ 839153 h 1082040"/>
              <a:gd name="connsiteX295" fmla="*/ 1108710 w 1331594"/>
              <a:gd name="connsiteY295" fmla="*/ 839153 h 1082040"/>
              <a:gd name="connsiteX296" fmla="*/ 1134428 w 1331594"/>
              <a:gd name="connsiteY296" fmla="*/ 864870 h 1082040"/>
              <a:gd name="connsiteX297" fmla="*/ 1098233 w 1331594"/>
              <a:gd name="connsiteY297" fmla="*/ 864870 h 10820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</a:cxnLst>
            <a:rect l="l" t="t" r="r" b="b"/>
            <a:pathLst>
              <a:path w="1331594" h="1082040">
                <a:moveTo>
                  <a:pt x="1085850" y="458153"/>
                </a:moveTo>
                <a:lnTo>
                  <a:pt x="817245" y="458153"/>
                </a:lnTo>
                <a:lnTo>
                  <a:pt x="817245" y="218122"/>
                </a:lnTo>
                <a:lnTo>
                  <a:pt x="845820" y="218122"/>
                </a:lnTo>
                <a:lnTo>
                  <a:pt x="651510" y="0"/>
                </a:lnTo>
                <a:lnTo>
                  <a:pt x="457200" y="218122"/>
                </a:lnTo>
                <a:lnTo>
                  <a:pt x="485775" y="218122"/>
                </a:lnTo>
                <a:lnTo>
                  <a:pt x="485775" y="738187"/>
                </a:lnTo>
                <a:lnTo>
                  <a:pt x="0" y="878205"/>
                </a:lnTo>
                <a:lnTo>
                  <a:pt x="0" y="899160"/>
                </a:lnTo>
                <a:lnTo>
                  <a:pt x="44768" y="885825"/>
                </a:lnTo>
                <a:lnTo>
                  <a:pt x="44768" y="1082040"/>
                </a:lnTo>
                <a:lnTo>
                  <a:pt x="121920" y="1082040"/>
                </a:lnTo>
                <a:lnTo>
                  <a:pt x="121920" y="971550"/>
                </a:lnTo>
                <a:lnTo>
                  <a:pt x="176213" y="971550"/>
                </a:lnTo>
                <a:lnTo>
                  <a:pt x="176213" y="1082040"/>
                </a:lnTo>
                <a:lnTo>
                  <a:pt x="185738" y="1082040"/>
                </a:lnTo>
                <a:lnTo>
                  <a:pt x="185738" y="971550"/>
                </a:lnTo>
                <a:lnTo>
                  <a:pt x="267653" y="971550"/>
                </a:lnTo>
                <a:lnTo>
                  <a:pt x="267653" y="1082040"/>
                </a:lnTo>
                <a:lnTo>
                  <a:pt x="277178" y="1082040"/>
                </a:lnTo>
                <a:lnTo>
                  <a:pt x="277178" y="971550"/>
                </a:lnTo>
                <a:lnTo>
                  <a:pt x="359093" y="971550"/>
                </a:lnTo>
                <a:lnTo>
                  <a:pt x="359093" y="1082040"/>
                </a:lnTo>
                <a:lnTo>
                  <a:pt x="368618" y="1082040"/>
                </a:lnTo>
                <a:lnTo>
                  <a:pt x="368618" y="971550"/>
                </a:lnTo>
                <a:lnTo>
                  <a:pt x="424815" y="971550"/>
                </a:lnTo>
                <a:lnTo>
                  <a:pt x="424815" y="1082040"/>
                </a:lnTo>
                <a:lnTo>
                  <a:pt x="501015" y="1082040"/>
                </a:lnTo>
                <a:lnTo>
                  <a:pt x="501015" y="1082040"/>
                </a:lnTo>
                <a:lnTo>
                  <a:pt x="572453" y="1082040"/>
                </a:lnTo>
                <a:lnTo>
                  <a:pt x="572453" y="990600"/>
                </a:lnTo>
                <a:cubicBezTo>
                  <a:pt x="572453" y="990600"/>
                  <a:pt x="573405" y="990600"/>
                  <a:pt x="573405" y="990600"/>
                </a:cubicBezTo>
                <a:lnTo>
                  <a:pt x="642938" y="990600"/>
                </a:lnTo>
                <a:lnTo>
                  <a:pt x="642938" y="1082040"/>
                </a:lnTo>
                <a:lnTo>
                  <a:pt x="656273" y="1082040"/>
                </a:lnTo>
                <a:lnTo>
                  <a:pt x="656273" y="990600"/>
                </a:lnTo>
                <a:lnTo>
                  <a:pt x="727710" y="990600"/>
                </a:lnTo>
                <a:lnTo>
                  <a:pt x="727710" y="1082040"/>
                </a:lnTo>
                <a:lnTo>
                  <a:pt x="1260158" y="1082040"/>
                </a:lnTo>
                <a:lnTo>
                  <a:pt x="1260158" y="728662"/>
                </a:lnTo>
                <a:lnTo>
                  <a:pt x="1331595" y="728662"/>
                </a:lnTo>
                <a:lnTo>
                  <a:pt x="1085850" y="458153"/>
                </a:lnTo>
                <a:close/>
                <a:moveTo>
                  <a:pt x="178118" y="961073"/>
                </a:moveTo>
                <a:lnTo>
                  <a:pt x="122873" y="961073"/>
                </a:lnTo>
                <a:lnTo>
                  <a:pt x="122873" y="944880"/>
                </a:lnTo>
                <a:lnTo>
                  <a:pt x="177165" y="944880"/>
                </a:lnTo>
                <a:lnTo>
                  <a:pt x="177165" y="961073"/>
                </a:lnTo>
                <a:close/>
                <a:moveTo>
                  <a:pt x="178118" y="935355"/>
                </a:moveTo>
                <a:lnTo>
                  <a:pt x="122873" y="935355"/>
                </a:lnTo>
                <a:lnTo>
                  <a:pt x="122873" y="910590"/>
                </a:lnTo>
                <a:lnTo>
                  <a:pt x="177165" y="910590"/>
                </a:lnTo>
                <a:lnTo>
                  <a:pt x="177165" y="935355"/>
                </a:lnTo>
                <a:close/>
                <a:moveTo>
                  <a:pt x="269558" y="961073"/>
                </a:moveTo>
                <a:lnTo>
                  <a:pt x="187643" y="961073"/>
                </a:lnTo>
                <a:lnTo>
                  <a:pt x="187643" y="944880"/>
                </a:lnTo>
                <a:lnTo>
                  <a:pt x="269558" y="944880"/>
                </a:lnTo>
                <a:lnTo>
                  <a:pt x="269558" y="961073"/>
                </a:lnTo>
                <a:close/>
                <a:moveTo>
                  <a:pt x="269558" y="935355"/>
                </a:moveTo>
                <a:lnTo>
                  <a:pt x="187643" y="935355"/>
                </a:lnTo>
                <a:lnTo>
                  <a:pt x="187643" y="910590"/>
                </a:lnTo>
                <a:lnTo>
                  <a:pt x="269558" y="910590"/>
                </a:lnTo>
                <a:lnTo>
                  <a:pt x="269558" y="935355"/>
                </a:lnTo>
                <a:close/>
                <a:moveTo>
                  <a:pt x="360998" y="961073"/>
                </a:moveTo>
                <a:lnTo>
                  <a:pt x="279083" y="961073"/>
                </a:lnTo>
                <a:lnTo>
                  <a:pt x="279083" y="944880"/>
                </a:lnTo>
                <a:lnTo>
                  <a:pt x="360998" y="944880"/>
                </a:lnTo>
                <a:lnTo>
                  <a:pt x="360998" y="961073"/>
                </a:lnTo>
                <a:close/>
                <a:moveTo>
                  <a:pt x="360998" y="935355"/>
                </a:moveTo>
                <a:lnTo>
                  <a:pt x="279083" y="935355"/>
                </a:lnTo>
                <a:lnTo>
                  <a:pt x="279083" y="910590"/>
                </a:lnTo>
                <a:lnTo>
                  <a:pt x="360998" y="910590"/>
                </a:lnTo>
                <a:lnTo>
                  <a:pt x="360998" y="935355"/>
                </a:lnTo>
                <a:close/>
                <a:moveTo>
                  <a:pt x="426720" y="961073"/>
                </a:moveTo>
                <a:lnTo>
                  <a:pt x="370523" y="961073"/>
                </a:lnTo>
                <a:lnTo>
                  <a:pt x="370523" y="944880"/>
                </a:lnTo>
                <a:lnTo>
                  <a:pt x="426720" y="944880"/>
                </a:lnTo>
                <a:lnTo>
                  <a:pt x="426720" y="961073"/>
                </a:lnTo>
                <a:close/>
                <a:moveTo>
                  <a:pt x="426720" y="935355"/>
                </a:moveTo>
                <a:lnTo>
                  <a:pt x="370523" y="935355"/>
                </a:lnTo>
                <a:lnTo>
                  <a:pt x="370523" y="910590"/>
                </a:lnTo>
                <a:lnTo>
                  <a:pt x="426720" y="910590"/>
                </a:lnTo>
                <a:lnTo>
                  <a:pt x="426720" y="935355"/>
                </a:lnTo>
                <a:close/>
                <a:moveTo>
                  <a:pt x="596265" y="854392"/>
                </a:moveTo>
                <a:cubicBezTo>
                  <a:pt x="596265" y="855345"/>
                  <a:pt x="596265" y="855345"/>
                  <a:pt x="596265" y="854392"/>
                </a:cubicBezTo>
                <a:lnTo>
                  <a:pt x="635318" y="888683"/>
                </a:lnTo>
                <a:lnTo>
                  <a:pt x="577215" y="888683"/>
                </a:lnTo>
                <a:cubicBezTo>
                  <a:pt x="581025" y="875348"/>
                  <a:pt x="587693" y="863917"/>
                  <a:pt x="596265" y="854392"/>
                </a:cubicBezTo>
                <a:close/>
                <a:moveTo>
                  <a:pt x="645795" y="978217"/>
                </a:moveTo>
                <a:lnTo>
                  <a:pt x="576263" y="978217"/>
                </a:lnTo>
                <a:cubicBezTo>
                  <a:pt x="576263" y="978217"/>
                  <a:pt x="575310" y="978217"/>
                  <a:pt x="575310" y="978217"/>
                </a:cubicBezTo>
                <a:lnTo>
                  <a:pt x="575310" y="908685"/>
                </a:lnTo>
                <a:cubicBezTo>
                  <a:pt x="575310" y="906780"/>
                  <a:pt x="575310" y="903923"/>
                  <a:pt x="575310" y="902017"/>
                </a:cubicBezTo>
                <a:cubicBezTo>
                  <a:pt x="575310" y="902017"/>
                  <a:pt x="576263" y="902017"/>
                  <a:pt x="576263" y="902017"/>
                </a:cubicBezTo>
                <a:lnTo>
                  <a:pt x="645795" y="902017"/>
                </a:lnTo>
                <a:lnTo>
                  <a:pt x="645795" y="978217"/>
                </a:lnTo>
                <a:close/>
                <a:moveTo>
                  <a:pt x="645795" y="881062"/>
                </a:moveTo>
                <a:lnTo>
                  <a:pt x="605790" y="846773"/>
                </a:lnTo>
                <a:cubicBezTo>
                  <a:pt x="617220" y="838200"/>
                  <a:pt x="630555" y="832485"/>
                  <a:pt x="645795" y="831533"/>
                </a:cubicBezTo>
                <a:lnTo>
                  <a:pt x="645795" y="881062"/>
                </a:lnTo>
                <a:close/>
                <a:moveTo>
                  <a:pt x="645795" y="610553"/>
                </a:moveTo>
                <a:cubicBezTo>
                  <a:pt x="625793" y="607695"/>
                  <a:pt x="610553" y="592455"/>
                  <a:pt x="606743" y="572453"/>
                </a:cubicBezTo>
                <a:lnTo>
                  <a:pt x="645795" y="572453"/>
                </a:lnTo>
                <a:lnTo>
                  <a:pt x="645795" y="610553"/>
                </a:lnTo>
                <a:close/>
                <a:moveTo>
                  <a:pt x="645795" y="560070"/>
                </a:moveTo>
                <a:lnTo>
                  <a:pt x="606743" y="560070"/>
                </a:lnTo>
                <a:cubicBezTo>
                  <a:pt x="609600" y="540068"/>
                  <a:pt x="625793" y="523875"/>
                  <a:pt x="645795" y="521018"/>
                </a:cubicBezTo>
                <a:lnTo>
                  <a:pt x="645795" y="560070"/>
                </a:lnTo>
                <a:close/>
                <a:moveTo>
                  <a:pt x="645795" y="421005"/>
                </a:moveTo>
                <a:cubicBezTo>
                  <a:pt x="625793" y="418147"/>
                  <a:pt x="610553" y="402908"/>
                  <a:pt x="606743" y="382905"/>
                </a:cubicBezTo>
                <a:lnTo>
                  <a:pt x="645795" y="382905"/>
                </a:lnTo>
                <a:lnTo>
                  <a:pt x="645795" y="421005"/>
                </a:lnTo>
                <a:close/>
                <a:moveTo>
                  <a:pt x="645795" y="370522"/>
                </a:moveTo>
                <a:lnTo>
                  <a:pt x="606743" y="370522"/>
                </a:lnTo>
                <a:cubicBezTo>
                  <a:pt x="609600" y="350520"/>
                  <a:pt x="625793" y="334328"/>
                  <a:pt x="645795" y="331470"/>
                </a:cubicBezTo>
                <a:lnTo>
                  <a:pt x="645795" y="370522"/>
                </a:lnTo>
                <a:close/>
                <a:moveTo>
                  <a:pt x="707707" y="854392"/>
                </a:moveTo>
                <a:cubicBezTo>
                  <a:pt x="716280" y="863917"/>
                  <a:pt x="722948" y="875348"/>
                  <a:pt x="726757" y="888683"/>
                </a:cubicBezTo>
                <a:lnTo>
                  <a:pt x="668655" y="888683"/>
                </a:lnTo>
                <a:lnTo>
                  <a:pt x="707707" y="854392"/>
                </a:lnTo>
                <a:cubicBezTo>
                  <a:pt x="707707" y="855345"/>
                  <a:pt x="707707" y="855345"/>
                  <a:pt x="707707" y="854392"/>
                </a:cubicBezTo>
                <a:close/>
                <a:moveTo>
                  <a:pt x="659130" y="331470"/>
                </a:moveTo>
                <a:cubicBezTo>
                  <a:pt x="679132" y="334328"/>
                  <a:pt x="694373" y="350520"/>
                  <a:pt x="697230" y="370522"/>
                </a:cubicBezTo>
                <a:lnTo>
                  <a:pt x="659130" y="370522"/>
                </a:lnTo>
                <a:lnTo>
                  <a:pt x="659130" y="331470"/>
                </a:lnTo>
                <a:close/>
                <a:moveTo>
                  <a:pt x="659130" y="382905"/>
                </a:moveTo>
                <a:lnTo>
                  <a:pt x="696278" y="382905"/>
                </a:lnTo>
                <a:cubicBezTo>
                  <a:pt x="693420" y="401955"/>
                  <a:pt x="678180" y="417195"/>
                  <a:pt x="659130" y="420053"/>
                </a:cubicBezTo>
                <a:lnTo>
                  <a:pt x="659130" y="382905"/>
                </a:lnTo>
                <a:close/>
                <a:moveTo>
                  <a:pt x="659130" y="521018"/>
                </a:moveTo>
                <a:cubicBezTo>
                  <a:pt x="679132" y="523875"/>
                  <a:pt x="694373" y="540068"/>
                  <a:pt x="697230" y="560070"/>
                </a:cubicBezTo>
                <a:lnTo>
                  <a:pt x="659130" y="560070"/>
                </a:lnTo>
                <a:lnTo>
                  <a:pt x="659130" y="521018"/>
                </a:lnTo>
                <a:close/>
                <a:moveTo>
                  <a:pt x="659130" y="572453"/>
                </a:moveTo>
                <a:lnTo>
                  <a:pt x="696278" y="572453"/>
                </a:lnTo>
                <a:cubicBezTo>
                  <a:pt x="693420" y="591503"/>
                  <a:pt x="678180" y="606743"/>
                  <a:pt x="659130" y="609600"/>
                </a:cubicBezTo>
                <a:lnTo>
                  <a:pt x="659130" y="572453"/>
                </a:lnTo>
                <a:close/>
                <a:moveTo>
                  <a:pt x="658178" y="831533"/>
                </a:moveTo>
                <a:cubicBezTo>
                  <a:pt x="673418" y="832485"/>
                  <a:pt x="686753" y="838200"/>
                  <a:pt x="698182" y="846773"/>
                </a:cubicBezTo>
                <a:lnTo>
                  <a:pt x="658178" y="881062"/>
                </a:lnTo>
                <a:lnTo>
                  <a:pt x="658178" y="831533"/>
                </a:lnTo>
                <a:close/>
                <a:moveTo>
                  <a:pt x="729615" y="978217"/>
                </a:moveTo>
                <a:lnTo>
                  <a:pt x="658178" y="978217"/>
                </a:lnTo>
                <a:lnTo>
                  <a:pt x="658178" y="902017"/>
                </a:lnTo>
                <a:lnTo>
                  <a:pt x="727710" y="902017"/>
                </a:lnTo>
                <a:cubicBezTo>
                  <a:pt x="727710" y="902017"/>
                  <a:pt x="728663" y="902017"/>
                  <a:pt x="728663" y="902017"/>
                </a:cubicBezTo>
                <a:cubicBezTo>
                  <a:pt x="728663" y="903923"/>
                  <a:pt x="728663" y="906780"/>
                  <a:pt x="728663" y="908685"/>
                </a:cubicBezTo>
                <a:lnTo>
                  <a:pt x="728663" y="978217"/>
                </a:lnTo>
                <a:close/>
                <a:moveTo>
                  <a:pt x="984885" y="580073"/>
                </a:moveTo>
                <a:lnTo>
                  <a:pt x="1009650" y="560070"/>
                </a:lnTo>
                <a:lnTo>
                  <a:pt x="1009650" y="596265"/>
                </a:lnTo>
                <a:lnTo>
                  <a:pt x="984885" y="596265"/>
                </a:lnTo>
                <a:lnTo>
                  <a:pt x="984885" y="580073"/>
                </a:lnTo>
                <a:close/>
                <a:moveTo>
                  <a:pt x="984885" y="603885"/>
                </a:moveTo>
                <a:lnTo>
                  <a:pt x="1009650" y="603885"/>
                </a:lnTo>
                <a:lnTo>
                  <a:pt x="1009650" y="630555"/>
                </a:lnTo>
                <a:lnTo>
                  <a:pt x="984885" y="630555"/>
                </a:lnTo>
                <a:lnTo>
                  <a:pt x="984885" y="603885"/>
                </a:lnTo>
                <a:close/>
                <a:moveTo>
                  <a:pt x="984885" y="639128"/>
                </a:moveTo>
                <a:lnTo>
                  <a:pt x="1009650" y="639128"/>
                </a:lnTo>
                <a:lnTo>
                  <a:pt x="1009650" y="665798"/>
                </a:lnTo>
                <a:lnTo>
                  <a:pt x="984885" y="665798"/>
                </a:lnTo>
                <a:lnTo>
                  <a:pt x="984885" y="639128"/>
                </a:lnTo>
                <a:close/>
                <a:moveTo>
                  <a:pt x="885825" y="991553"/>
                </a:moveTo>
                <a:lnTo>
                  <a:pt x="848678" y="991553"/>
                </a:lnTo>
                <a:lnTo>
                  <a:pt x="848678" y="962978"/>
                </a:lnTo>
                <a:lnTo>
                  <a:pt x="885825" y="962978"/>
                </a:lnTo>
                <a:lnTo>
                  <a:pt x="885825" y="991553"/>
                </a:lnTo>
                <a:close/>
                <a:moveTo>
                  <a:pt x="885825" y="950595"/>
                </a:moveTo>
                <a:lnTo>
                  <a:pt x="848678" y="950595"/>
                </a:lnTo>
                <a:lnTo>
                  <a:pt x="848678" y="920115"/>
                </a:lnTo>
                <a:lnTo>
                  <a:pt x="885825" y="920115"/>
                </a:lnTo>
                <a:lnTo>
                  <a:pt x="885825" y="950595"/>
                </a:lnTo>
                <a:close/>
                <a:moveTo>
                  <a:pt x="885825" y="907733"/>
                </a:moveTo>
                <a:lnTo>
                  <a:pt x="848678" y="907733"/>
                </a:lnTo>
                <a:lnTo>
                  <a:pt x="848678" y="877253"/>
                </a:lnTo>
                <a:lnTo>
                  <a:pt x="885825" y="877253"/>
                </a:lnTo>
                <a:lnTo>
                  <a:pt x="885825" y="907733"/>
                </a:lnTo>
                <a:close/>
                <a:moveTo>
                  <a:pt x="885825" y="864870"/>
                </a:moveTo>
                <a:lnTo>
                  <a:pt x="848678" y="864870"/>
                </a:lnTo>
                <a:cubicBezTo>
                  <a:pt x="848678" y="850583"/>
                  <a:pt x="860107" y="839153"/>
                  <a:pt x="874395" y="839153"/>
                </a:cubicBezTo>
                <a:lnTo>
                  <a:pt x="884873" y="839153"/>
                </a:lnTo>
                <a:lnTo>
                  <a:pt x="884873" y="864870"/>
                </a:lnTo>
                <a:close/>
                <a:moveTo>
                  <a:pt x="935355" y="991553"/>
                </a:moveTo>
                <a:lnTo>
                  <a:pt x="898207" y="991553"/>
                </a:lnTo>
                <a:lnTo>
                  <a:pt x="898207" y="962978"/>
                </a:lnTo>
                <a:lnTo>
                  <a:pt x="935355" y="962978"/>
                </a:lnTo>
                <a:lnTo>
                  <a:pt x="935355" y="991553"/>
                </a:lnTo>
                <a:close/>
                <a:moveTo>
                  <a:pt x="935355" y="950595"/>
                </a:moveTo>
                <a:lnTo>
                  <a:pt x="898207" y="950595"/>
                </a:lnTo>
                <a:lnTo>
                  <a:pt x="898207" y="920115"/>
                </a:lnTo>
                <a:lnTo>
                  <a:pt x="935355" y="920115"/>
                </a:lnTo>
                <a:lnTo>
                  <a:pt x="935355" y="950595"/>
                </a:lnTo>
                <a:close/>
                <a:moveTo>
                  <a:pt x="935355" y="907733"/>
                </a:moveTo>
                <a:lnTo>
                  <a:pt x="898207" y="907733"/>
                </a:lnTo>
                <a:lnTo>
                  <a:pt x="898207" y="877253"/>
                </a:lnTo>
                <a:lnTo>
                  <a:pt x="935355" y="877253"/>
                </a:lnTo>
                <a:lnTo>
                  <a:pt x="935355" y="907733"/>
                </a:lnTo>
                <a:close/>
                <a:moveTo>
                  <a:pt x="935355" y="864870"/>
                </a:moveTo>
                <a:lnTo>
                  <a:pt x="898207" y="864870"/>
                </a:lnTo>
                <a:lnTo>
                  <a:pt x="898207" y="839153"/>
                </a:lnTo>
                <a:lnTo>
                  <a:pt x="935355" y="839153"/>
                </a:lnTo>
                <a:lnTo>
                  <a:pt x="935355" y="864870"/>
                </a:lnTo>
                <a:close/>
                <a:moveTo>
                  <a:pt x="985838" y="991553"/>
                </a:moveTo>
                <a:lnTo>
                  <a:pt x="948690" y="991553"/>
                </a:lnTo>
                <a:lnTo>
                  <a:pt x="948690" y="962978"/>
                </a:lnTo>
                <a:lnTo>
                  <a:pt x="985838" y="962978"/>
                </a:lnTo>
                <a:lnTo>
                  <a:pt x="985838" y="991553"/>
                </a:lnTo>
                <a:close/>
                <a:moveTo>
                  <a:pt x="985838" y="950595"/>
                </a:moveTo>
                <a:lnTo>
                  <a:pt x="948690" y="950595"/>
                </a:lnTo>
                <a:lnTo>
                  <a:pt x="948690" y="920115"/>
                </a:lnTo>
                <a:lnTo>
                  <a:pt x="985838" y="920115"/>
                </a:lnTo>
                <a:lnTo>
                  <a:pt x="985838" y="950595"/>
                </a:lnTo>
                <a:close/>
                <a:moveTo>
                  <a:pt x="985838" y="907733"/>
                </a:moveTo>
                <a:lnTo>
                  <a:pt x="948690" y="907733"/>
                </a:lnTo>
                <a:lnTo>
                  <a:pt x="948690" y="877253"/>
                </a:lnTo>
                <a:lnTo>
                  <a:pt x="985838" y="877253"/>
                </a:lnTo>
                <a:lnTo>
                  <a:pt x="985838" y="907733"/>
                </a:lnTo>
                <a:close/>
                <a:moveTo>
                  <a:pt x="985838" y="864870"/>
                </a:moveTo>
                <a:lnTo>
                  <a:pt x="948690" y="864870"/>
                </a:lnTo>
                <a:lnTo>
                  <a:pt x="948690" y="839153"/>
                </a:lnTo>
                <a:lnTo>
                  <a:pt x="985838" y="839153"/>
                </a:lnTo>
                <a:lnTo>
                  <a:pt x="985838" y="864870"/>
                </a:lnTo>
                <a:close/>
                <a:moveTo>
                  <a:pt x="1035368" y="991553"/>
                </a:moveTo>
                <a:lnTo>
                  <a:pt x="998220" y="991553"/>
                </a:lnTo>
                <a:lnTo>
                  <a:pt x="998220" y="962978"/>
                </a:lnTo>
                <a:lnTo>
                  <a:pt x="1035368" y="962978"/>
                </a:lnTo>
                <a:lnTo>
                  <a:pt x="1035368" y="991553"/>
                </a:lnTo>
                <a:close/>
                <a:moveTo>
                  <a:pt x="1035368" y="950595"/>
                </a:moveTo>
                <a:lnTo>
                  <a:pt x="998220" y="950595"/>
                </a:lnTo>
                <a:lnTo>
                  <a:pt x="998220" y="920115"/>
                </a:lnTo>
                <a:lnTo>
                  <a:pt x="1035368" y="920115"/>
                </a:lnTo>
                <a:lnTo>
                  <a:pt x="1035368" y="950595"/>
                </a:lnTo>
                <a:close/>
                <a:moveTo>
                  <a:pt x="1035368" y="907733"/>
                </a:moveTo>
                <a:lnTo>
                  <a:pt x="998220" y="907733"/>
                </a:lnTo>
                <a:lnTo>
                  <a:pt x="998220" y="877253"/>
                </a:lnTo>
                <a:lnTo>
                  <a:pt x="1035368" y="877253"/>
                </a:lnTo>
                <a:lnTo>
                  <a:pt x="1035368" y="907733"/>
                </a:lnTo>
                <a:close/>
                <a:moveTo>
                  <a:pt x="1035368" y="864870"/>
                </a:moveTo>
                <a:lnTo>
                  <a:pt x="998220" y="864870"/>
                </a:lnTo>
                <a:lnTo>
                  <a:pt x="998220" y="839153"/>
                </a:lnTo>
                <a:lnTo>
                  <a:pt x="1035368" y="839153"/>
                </a:lnTo>
                <a:lnTo>
                  <a:pt x="1035368" y="864870"/>
                </a:lnTo>
                <a:close/>
                <a:moveTo>
                  <a:pt x="1042988" y="665798"/>
                </a:moveTo>
                <a:lnTo>
                  <a:pt x="1018223" y="665798"/>
                </a:lnTo>
                <a:lnTo>
                  <a:pt x="1018223" y="639128"/>
                </a:lnTo>
                <a:lnTo>
                  <a:pt x="1042988" y="639128"/>
                </a:lnTo>
                <a:lnTo>
                  <a:pt x="1042988" y="665798"/>
                </a:lnTo>
                <a:close/>
                <a:moveTo>
                  <a:pt x="1042988" y="631508"/>
                </a:moveTo>
                <a:lnTo>
                  <a:pt x="1018223" y="631508"/>
                </a:lnTo>
                <a:lnTo>
                  <a:pt x="1018223" y="604837"/>
                </a:lnTo>
                <a:lnTo>
                  <a:pt x="1042988" y="604837"/>
                </a:lnTo>
                <a:lnTo>
                  <a:pt x="1042988" y="631508"/>
                </a:lnTo>
                <a:close/>
                <a:moveTo>
                  <a:pt x="1042988" y="596265"/>
                </a:moveTo>
                <a:lnTo>
                  <a:pt x="1018223" y="596265"/>
                </a:lnTo>
                <a:lnTo>
                  <a:pt x="1018223" y="560070"/>
                </a:lnTo>
                <a:lnTo>
                  <a:pt x="1042988" y="580073"/>
                </a:lnTo>
                <a:lnTo>
                  <a:pt x="1042988" y="596265"/>
                </a:lnTo>
                <a:close/>
                <a:moveTo>
                  <a:pt x="1084898" y="991553"/>
                </a:moveTo>
                <a:lnTo>
                  <a:pt x="1047750" y="991553"/>
                </a:lnTo>
                <a:lnTo>
                  <a:pt x="1047750" y="962978"/>
                </a:lnTo>
                <a:lnTo>
                  <a:pt x="1084898" y="962978"/>
                </a:lnTo>
                <a:lnTo>
                  <a:pt x="1084898" y="991553"/>
                </a:lnTo>
                <a:close/>
                <a:moveTo>
                  <a:pt x="1084898" y="950595"/>
                </a:moveTo>
                <a:lnTo>
                  <a:pt x="1047750" y="950595"/>
                </a:lnTo>
                <a:lnTo>
                  <a:pt x="1047750" y="920115"/>
                </a:lnTo>
                <a:lnTo>
                  <a:pt x="1084898" y="920115"/>
                </a:lnTo>
                <a:lnTo>
                  <a:pt x="1084898" y="950595"/>
                </a:lnTo>
                <a:close/>
                <a:moveTo>
                  <a:pt x="1084898" y="907733"/>
                </a:moveTo>
                <a:lnTo>
                  <a:pt x="1047750" y="907733"/>
                </a:lnTo>
                <a:lnTo>
                  <a:pt x="1047750" y="877253"/>
                </a:lnTo>
                <a:lnTo>
                  <a:pt x="1084898" y="877253"/>
                </a:lnTo>
                <a:lnTo>
                  <a:pt x="1084898" y="907733"/>
                </a:lnTo>
                <a:close/>
                <a:moveTo>
                  <a:pt x="1084898" y="864870"/>
                </a:moveTo>
                <a:lnTo>
                  <a:pt x="1047750" y="864870"/>
                </a:lnTo>
                <a:lnTo>
                  <a:pt x="1047750" y="839153"/>
                </a:lnTo>
                <a:lnTo>
                  <a:pt x="1084898" y="839153"/>
                </a:lnTo>
                <a:lnTo>
                  <a:pt x="1084898" y="864870"/>
                </a:lnTo>
                <a:close/>
                <a:moveTo>
                  <a:pt x="1134428" y="991553"/>
                </a:moveTo>
                <a:lnTo>
                  <a:pt x="1097280" y="991553"/>
                </a:lnTo>
                <a:lnTo>
                  <a:pt x="1097280" y="962978"/>
                </a:lnTo>
                <a:lnTo>
                  <a:pt x="1134428" y="962978"/>
                </a:lnTo>
                <a:lnTo>
                  <a:pt x="1134428" y="991553"/>
                </a:lnTo>
                <a:close/>
                <a:moveTo>
                  <a:pt x="1134428" y="950595"/>
                </a:moveTo>
                <a:lnTo>
                  <a:pt x="1097280" y="950595"/>
                </a:lnTo>
                <a:lnTo>
                  <a:pt x="1097280" y="920115"/>
                </a:lnTo>
                <a:lnTo>
                  <a:pt x="1134428" y="920115"/>
                </a:lnTo>
                <a:lnTo>
                  <a:pt x="1134428" y="950595"/>
                </a:lnTo>
                <a:close/>
                <a:moveTo>
                  <a:pt x="1134428" y="907733"/>
                </a:moveTo>
                <a:lnTo>
                  <a:pt x="1097280" y="907733"/>
                </a:lnTo>
                <a:lnTo>
                  <a:pt x="1097280" y="877253"/>
                </a:lnTo>
                <a:lnTo>
                  <a:pt x="1134428" y="877253"/>
                </a:lnTo>
                <a:lnTo>
                  <a:pt x="1134428" y="907733"/>
                </a:lnTo>
                <a:close/>
                <a:moveTo>
                  <a:pt x="1098233" y="864870"/>
                </a:moveTo>
                <a:lnTo>
                  <a:pt x="1098233" y="839153"/>
                </a:lnTo>
                <a:lnTo>
                  <a:pt x="1108710" y="839153"/>
                </a:lnTo>
                <a:cubicBezTo>
                  <a:pt x="1122998" y="839153"/>
                  <a:pt x="1134428" y="850583"/>
                  <a:pt x="1134428" y="864870"/>
                </a:cubicBezTo>
                <a:lnTo>
                  <a:pt x="1098233" y="864870"/>
                </a:lnTo>
                <a:close/>
              </a:path>
            </a:pathLst>
          </a:custGeom>
          <a:solidFill>
            <a:schemeClr val="bg1"/>
          </a:solidFill>
          <a:ln w="9525" cap="flat">
            <a:noFill/>
            <a:prstDash val="solid"/>
            <a:miter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endParaRPr lang="zh-CN" altLang="en-US">
              <a:latin typeface="+mj-ea"/>
              <a:ea typeface="+mj-ea"/>
            </a:endParaRPr>
          </a:p>
        </p:txBody>
      </p:sp>
      <p:sp>
        <p:nvSpPr>
          <p:cNvPr id="34" name="任意多边形: 形状 33">
            <a:extLst>
              <a:ext uri="{FF2B5EF4-FFF2-40B4-BE49-F238E27FC236}">
                <a16:creationId xmlns:a16="http://schemas.microsoft.com/office/drawing/2014/main" id="{E5682027-0F93-42EC-A416-6F67C97F2C92}"/>
              </a:ext>
            </a:extLst>
          </p:cNvPr>
          <p:cNvSpPr/>
          <p:nvPr userDrawn="1"/>
        </p:nvSpPr>
        <p:spPr>
          <a:xfrm flipH="1">
            <a:off x="4886668" y="5751467"/>
            <a:ext cx="123784" cy="187872"/>
          </a:xfrm>
          <a:custGeom>
            <a:avLst/>
            <a:gdLst>
              <a:gd name="connsiteX0" fmla="*/ 640191 w 691036"/>
              <a:gd name="connsiteY0" fmla="*/ 221987 h 1048813"/>
              <a:gd name="connsiteX1" fmla="*/ 629442 w 691036"/>
              <a:gd name="connsiteY1" fmla="*/ 194943 h 1048813"/>
              <a:gd name="connsiteX2" fmla="*/ 596505 w 691036"/>
              <a:gd name="connsiteY2" fmla="*/ 177607 h 1048813"/>
              <a:gd name="connsiteX3" fmla="*/ 605866 w 691036"/>
              <a:gd name="connsiteY3" fmla="*/ 150564 h 1048813"/>
              <a:gd name="connsiteX4" fmla="*/ 563914 w 691036"/>
              <a:gd name="connsiteY4" fmla="*/ 148483 h 1048813"/>
              <a:gd name="connsiteX5" fmla="*/ 553512 w 691036"/>
              <a:gd name="connsiteY5" fmla="*/ 143629 h 1048813"/>
              <a:gd name="connsiteX6" fmla="*/ 538257 w 691036"/>
              <a:gd name="connsiteY6" fmla="*/ 107224 h 1048813"/>
              <a:gd name="connsiteX7" fmla="*/ 544498 w 691036"/>
              <a:gd name="connsiteY7" fmla="*/ 96130 h 1048813"/>
              <a:gd name="connsiteX8" fmla="*/ 503585 w 691036"/>
              <a:gd name="connsiteY8" fmla="*/ 53137 h 1048813"/>
              <a:gd name="connsiteX9" fmla="*/ 492144 w 691036"/>
              <a:gd name="connsiteY9" fmla="*/ 60071 h 1048813"/>
              <a:gd name="connsiteX10" fmla="*/ 450538 w 691036"/>
              <a:gd name="connsiteY10" fmla="*/ 33028 h 1048813"/>
              <a:gd name="connsiteX11" fmla="*/ 334389 w 691036"/>
              <a:gd name="connsiteY11" fmla="*/ 33028 h 1048813"/>
              <a:gd name="connsiteX12" fmla="*/ 334389 w 691036"/>
              <a:gd name="connsiteY12" fmla="*/ 32334 h 1048813"/>
              <a:gd name="connsiteX13" fmla="*/ 333349 w 691036"/>
              <a:gd name="connsiteY13" fmla="*/ 7371 h 1048813"/>
              <a:gd name="connsiteX14" fmla="*/ 296250 w 691036"/>
              <a:gd name="connsiteY14" fmla="*/ 3557 h 1048813"/>
              <a:gd name="connsiteX15" fmla="*/ 271980 w 691036"/>
              <a:gd name="connsiteY15" fmla="*/ 45856 h 1048813"/>
              <a:gd name="connsiteX16" fmla="*/ 302145 w 691036"/>
              <a:gd name="connsiteY16" fmla="*/ 75327 h 1048813"/>
              <a:gd name="connsiteX17" fmla="*/ 333349 w 691036"/>
              <a:gd name="connsiteY17" fmla="*/ 52097 h 1048813"/>
              <a:gd name="connsiteX18" fmla="*/ 345831 w 691036"/>
              <a:gd name="connsiteY18" fmla="*/ 66312 h 1048813"/>
              <a:gd name="connsiteX19" fmla="*/ 353458 w 691036"/>
              <a:gd name="connsiteY19" fmla="*/ 126640 h 1048813"/>
              <a:gd name="connsiteX20" fmla="*/ 342710 w 691036"/>
              <a:gd name="connsiteY20" fmla="*/ 128027 h 1048813"/>
              <a:gd name="connsiteX21" fmla="*/ 329882 w 691036"/>
              <a:gd name="connsiteY21" fmla="*/ 154031 h 1048813"/>
              <a:gd name="connsiteX22" fmla="*/ 348257 w 691036"/>
              <a:gd name="connsiteY22" fmla="*/ 185582 h 1048813"/>
              <a:gd name="connsiteX23" fmla="*/ 308039 w 691036"/>
              <a:gd name="connsiteY23" fmla="*/ 238976 h 1048813"/>
              <a:gd name="connsiteX24" fmla="*/ 141963 w 691036"/>
              <a:gd name="connsiteY24" fmla="*/ 229614 h 1048813"/>
              <a:gd name="connsiteX25" fmla="*/ 36215 w 691036"/>
              <a:gd name="connsiteY25" fmla="*/ 482369 h 1048813"/>
              <a:gd name="connsiteX26" fmla="*/ 214773 w 691036"/>
              <a:gd name="connsiteY26" fmla="*/ 496931 h 1048813"/>
              <a:gd name="connsiteX27" fmla="*/ 196744 w 691036"/>
              <a:gd name="connsiteY27" fmla="*/ 524668 h 1048813"/>
              <a:gd name="connsiteX28" fmla="*/ 182875 w 691036"/>
              <a:gd name="connsiteY28" fmla="*/ 544777 h 1048813"/>
              <a:gd name="connsiteX29" fmla="*/ 182182 w 691036"/>
              <a:gd name="connsiteY29" fmla="*/ 544777 h 1048813"/>
              <a:gd name="connsiteX30" fmla="*/ 128441 w 691036"/>
              <a:gd name="connsiteY30" fmla="*/ 640817 h 1048813"/>
              <a:gd name="connsiteX31" fmla="*/ 139882 w 691036"/>
              <a:gd name="connsiteY31" fmla="*/ 659193 h 1048813"/>
              <a:gd name="connsiteX32" fmla="*/ 139189 w 691036"/>
              <a:gd name="connsiteY32" fmla="*/ 673061 h 1048813"/>
              <a:gd name="connsiteX33" fmla="*/ 221014 w 691036"/>
              <a:gd name="connsiteY33" fmla="*/ 780890 h 1048813"/>
              <a:gd name="connsiteX34" fmla="*/ 281688 w 691036"/>
              <a:gd name="connsiteY34" fmla="*/ 853352 h 1048813"/>
              <a:gd name="connsiteX35" fmla="*/ 288276 w 691036"/>
              <a:gd name="connsiteY35" fmla="*/ 915068 h 1048813"/>
              <a:gd name="connsiteX36" fmla="*/ 304918 w 691036"/>
              <a:gd name="connsiteY36" fmla="*/ 926509 h 1048813"/>
              <a:gd name="connsiteX37" fmla="*/ 306999 w 691036"/>
              <a:gd name="connsiteY37" fmla="*/ 987184 h 1048813"/>
              <a:gd name="connsiteX38" fmla="*/ 326761 w 691036"/>
              <a:gd name="connsiteY38" fmla="*/ 997586 h 1048813"/>
              <a:gd name="connsiteX39" fmla="*/ 338896 w 691036"/>
              <a:gd name="connsiteY39" fmla="*/ 1032257 h 1048813"/>
              <a:gd name="connsiteX40" fmla="*/ 417600 w 691036"/>
              <a:gd name="connsiteY40" fmla="*/ 1046126 h 1048813"/>
              <a:gd name="connsiteX41" fmla="*/ 498038 w 691036"/>
              <a:gd name="connsiteY41" fmla="*/ 1047859 h 1048813"/>
              <a:gd name="connsiteX42" fmla="*/ 562527 w 691036"/>
              <a:gd name="connsiteY42" fmla="*/ 1043352 h 1048813"/>
              <a:gd name="connsiteX43" fmla="*/ 567034 w 691036"/>
              <a:gd name="connsiteY43" fmla="*/ 990998 h 1048813"/>
              <a:gd name="connsiteX44" fmla="*/ 530976 w 691036"/>
              <a:gd name="connsiteY44" fmla="*/ 981637 h 1048813"/>
              <a:gd name="connsiteX45" fmla="*/ 518494 w 691036"/>
              <a:gd name="connsiteY45" fmla="*/ 958754 h 1048813"/>
              <a:gd name="connsiteX46" fmla="*/ 470647 w 691036"/>
              <a:gd name="connsiteY46" fmla="*/ 949392 h 1048813"/>
              <a:gd name="connsiteX47" fmla="*/ 470647 w 691036"/>
              <a:gd name="connsiteY47" fmla="*/ 949392 h 1048813"/>
              <a:gd name="connsiteX48" fmla="*/ 476542 w 691036"/>
              <a:gd name="connsiteY48" fmla="*/ 909867 h 1048813"/>
              <a:gd name="connsiteX49" fmla="*/ 490410 w 691036"/>
              <a:gd name="connsiteY49" fmla="*/ 884904 h 1048813"/>
              <a:gd name="connsiteX50" fmla="*/ 472381 w 691036"/>
              <a:gd name="connsiteY50" fmla="*/ 835670 h 1048813"/>
              <a:gd name="connsiteX51" fmla="*/ 477928 w 691036"/>
              <a:gd name="connsiteY51" fmla="*/ 775689 h 1048813"/>
              <a:gd name="connsiteX52" fmla="*/ 483823 w 691036"/>
              <a:gd name="connsiteY52" fmla="*/ 769448 h 1048813"/>
              <a:gd name="connsiteX53" fmla="*/ 485209 w 691036"/>
              <a:gd name="connsiteY53" fmla="*/ 769101 h 1048813"/>
              <a:gd name="connsiteX54" fmla="*/ 538603 w 691036"/>
              <a:gd name="connsiteY54" fmla="*/ 705652 h 1048813"/>
              <a:gd name="connsiteX55" fmla="*/ 562873 w 691036"/>
              <a:gd name="connsiteY55" fmla="*/ 681036 h 1048813"/>
              <a:gd name="connsiteX56" fmla="*/ 608986 w 691036"/>
              <a:gd name="connsiteY56" fmla="*/ 627642 h 1048813"/>
              <a:gd name="connsiteX57" fmla="*/ 591304 w 691036"/>
              <a:gd name="connsiteY57" fmla="*/ 493810 h 1048813"/>
              <a:gd name="connsiteX58" fmla="*/ 618348 w 691036"/>
              <a:gd name="connsiteY58" fmla="*/ 459486 h 1048813"/>
              <a:gd name="connsiteX59" fmla="*/ 594078 w 691036"/>
              <a:gd name="connsiteY59" fmla="*/ 361712 h 1048813"/>
              <a:gd name="connsiteX60" fmla="*/ 609333 w 691036"/>
              <a:gd name="connsiteY60" fmla="*/ 365873 h 1048813"/>
              <a:gd name="connsiteX61" fmla="*/ 690811 w 691036"/>
              <a:gd name="connsiteY61" fmla="*/ 316293 h 1048813"/>
              <a:gd name="connsiteX62" fmla="*/ 640191 w 691036"/>
              <a:gd name="connsiteY62" fmla="*/ 221987 h 10488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</a:cxnLst>
            <a:rect l="l" t="t" r="r" b="b"/>
            <a:pathLst>
              <a:path w="691036" h="1048813">
                <a:moveTo>
                  <a:pt x="640191" y="221987"/>
                </a:moveTo>
                <a:cubicBezTo>
                  <a:pt x="640191" y="221987"/>
                  <a:pt x="641577" y="214359"/>
                  <a:pt x="629442" y="194943"/>
                </a:cubicBezTo>
                <a:cubicBezTo>
                  <a:pt x="617307" y="175527"/>
                  <a:pt x="596505" y="177607"/>
                  <a:pt x="596505" y="177607"/>
                </a:cubicBezTo>
                <a:cubicBezTo>
                  <a:pt x="608640" y="167206"/>
                  <a:pt x="608293" y="154377"/>
                  <a:pt x="605866" y="150564"/>
                </a:cubicBezTo>
                <a:cubicBezTo>
                  <a:pt x="588530" y="122480"/>
                  <a:pt x="567381" y="146056"/>
                  <a:pt x="563914" y="148483"/>
                </a:cubicBezTo>
                <a:cubicBezTo>
                  <a:pt x="560100" y="150564"/>
                  <a:pt x="552125" y="149870"/>
                  <a:pt x="553512" y="143629"/>
                </a:cubicBezTo>
                <a:cubicBezTo>
                  <a:pt x="554899" y="138429"/>
                  <a:pt x="545538" y="116239"/>
                  <a:pt x="538257" y="107224"/>
                </a:cubicBezTo>
                <a:cubicBezTo>
                  <a:pt x="541030" y="103757"/>
                  <a:pt x="543457" y="100290"/>
                  <a:pt x="544498" y="96130"/>
                </a:cubicBezTo>
                <a:cubicBezTo>
                  <a:pt x="549005" y="79141"/>
                  <a:pt x="527855" y="43429"/>
                  <a:pt x="503585" y="53137"/>
                </a:cubicBezTo>
                <a:cubicBezTo>
                  <a:pt x="490410" y="58338"/>
                  <a:pt x="492144" y="60071"/>
                  <a:pt x="492144" y="60071"/>
                </a:cubicBezTo>
                <a:cubicBezTo>
                  <a:pt x="492144" y="60071"/>
                  <a:pt x="465100" y="47936"/>
                  <a:pt x="450538" y="33028"/>
                </a:cubicBezTo>
                <a:cubicBezTo>
                  <a:pt x="436670" y="19159"/>
                  <a:pt x="371141" y="11531"/>
                  <a:pt x="334389" y="33028"/>
                </a:cubicBezTo>
                <a:cubicBezTo>
                  <a:pt x="334389" y="32681"/>
                  <a:pt x="334389" y="32334"/>
                  <a:pt x="334389" y="32334"/>
                </a:cubicBezTo>
                <a:cubicBezTo>
                  <a:pt x="337163" y="30254"/>
                  <a:pt x="344097" y="18119"/>
                  <a:pt x="333349" y="7371"/>
                </a:cubicBezTo>
                <a:cubicBezTo>
                  <a:pt x="322601" y="-3377"/>
                  <a:pt x="305958" y="-257"/>
                  <a:pt x="296250" y="3557"/>
                </a:cubicBezTo>
                <a:cubicBezTo>
                  <a:pt x="270247" y="13612"/>
                  <a:pt x="271287" y="37535"/>
                  <a:pt x="271980" y="45856"/>
                </a:cubicBezTo>
                <a:cubicBezTo>
                  <a:pt x="273714" y="61805"/>
                  <a:pt x="284809" y="78100"/>
                  <a:pt x="302145" y="75327"/>
                </a:cubicBezTo>
                <a:cubicBezTo>
                  <a:pt x="317400" y="72900"/>
                  <a:pt x="330228" y="65272"/>
                  <a:pt x="333349" y="52097"/>
                </a:cubicBezTo>
                <a:cubicBezTo>
                  <a:pt x="337163" y="52790"/>
                  <a:pt x="341670" y="57298"/>
                  <a:pt x="345831" y="66312"/>
                </a:cubicBezTo>
                <a:cubicBezTo>
                  <a:pt x="352071" y="79141"/>
                  <a:pt x="361086" y="114505"/>
                  <a:pt x="353458" y="126640"/>
                </a:cubicBezTo>
                <a:cubicBezTo>
                  <a:pt x="353458" y="126640"/>
                  <a:pt x="346871" y="122827"/>
                  <a:pt x="342710" y="128027"/>
                </a:cubicBezTo>
                <a:cubicBezTo>
                  <a:pt x="338550" y="133228"/>
                  <a:pt x="329882" y="140856"/>
                  <a:pt x="329882" y="154031"/>
                </a:cubicBezTo>
                <a:cubicBezTo>
                  <a:pt x="329882" y="163739"/>
                  <a:pt x="338203" y="180728"/>
                  <a:pt x="348257" y="185582"/>
                </a:cubicBezTo>
                <a:cubicBezTo>
                  <a:pt x="335429" y="198410"/>
                  <a:pt x="317747" y="219560"/>
                  <a:pt x="308039" y="238976"/>
                </a:cubicBezTo>
                <a:cubicBezTo>
                  <a:pt x="266433" y="230308"/>
                  <a:pt x="207492" y="220947"/>
                  <a:pt x="141963" y="229614"/>
                </a:cubicBezTo>
                <a:cubicBezTo>
                  <a:pt x="15065" y="245910"/>
                  <a:pt x="-43182" y="394304"/>
                  <a:pt x="36215" y="482369"/>
                </a:cubicBezTo>
                <a:cubicBezTo>
                  <a:pt x="87529" y="539230"/>
                  <a:pt x="188769" y="535763"/>
                  <a:pt x="214773" y="496931"/>
                </a:cubicBezTo>
                <a:cubicBezTo>
                  <a:pt x="209919" y="505599"/>
                  <a:pt x="204025" y="514613"/>
                  <a:pt x="196744" y="524668"/>
                </a:cubicBezTo>
                <a:cubicBezTo>
                  <a:pt x="194317" y="528135"/>
                  <a:pt x="189116" y="535069"/>
                  <a:pt x="182875" y="544777"/>
                </a:cubicBezTo>
                <a:cubicBezTo>
                  <a:pt x="182528" y="544777"/>
                  <a:pt x="182528" y="544777"/>
                  <a:pt x="182182" y="544777"/>
                </a:cubicBezTo>
                <a:cubicBezTo>
                  <a:pt x="153751" y="546164"/>
                  <a:pt x="119080" y="615507"/>
                  <a:pt x="128441" y="640817"/>
                </a:cubicBezTo>
                <a:cubicBezTo>
                  <a:pt x="130521" y="646711"/>
                  <a:pt x="134682" y="652952"/>
                  <a:pt x="139882" y="659193"/>
                </a:cubicBezTo>
                <a:cubicBezTo>
                  <a:pt x="139536" y="663700"/>
                  <a:pt x="139189" y="668208"/>
                  <a:pt x="139189" y="673061"/>
                </a:cubicBezTo>
                <a:cubicBezTo>
                  <a:pt x="138842" y="712587"/>
                  <a:pt x="165193" y="762167"/>
                  <a:pt x="221014" y="780890"/>
                </a:cubicBezTo>
                <a:cubicBezTo>
                  <a:pt x="236616" y="804119"/>
                  <a:pt x="264353" y="836017"/>
                  <a:pt x="281688" y="853352"/>
                </a:cubicBezTo>
                <a:cubicBezTo>
                  <a:pt x="278221" y="869995"/>
                  <a:pt x="279608" y="905707"/>
                  <a:pt x="288276" y="915068"/>
                </a:cubicBezTo>
                <a:cubicBezTo>
                  <a:pt x="291743" y="918535"/>
                  <a:pt x="297637" y="927896"/>
                  <a:pt x="304918" y="926509"/>
                </a:cubicBezTo>
                <a:cubicBezTo>
                  <a:pt x="302145" y="943498"/>
                  <a:pt x="304225" y="978517"/>
                  <a:pt x="306999" y="987184"/>
                </a:cubicBezTo>
                <a:cubicBezTo>
                  <a:pt x="310812" y="998279"/>
                  <a:pt x="326761" y="997586"/>
                  <a:pt x="326761" y="997586"/>
                </a:cubicBezTo>
                <a:cubicBezTo>
                  <a:pt x="326761" y="997586"/>
                  <a:pt x="323988" y="1022896"/>
                  <a:pt x="338896" y="1032257"/>
                </a:cubicBezTo>
                <a:cubicBezTo>
                  <a:pt x="353805" y="1041618"/>
                  <a:pt x="387436" y="1050979"/>
                  <a:pt x="417600" y="1046126"/>
                </a:cubicBezTo>
                <a:cubicBezTo>
                  <a:pt x="447418" y="1041618"/>
                  <a:pt x="478275" y="1045085"/>
                  <a:pt x="498038" y="1047859"/>
                </a:cubicBezTo>
                <a:cubicBezTo>
                  <a:pt x="517801" y="1050633"/>
                  <a:pt x="556979" y="1046819"/>
                  <a:pt x="562527" y="1043352"/>
                </a:cubicBezTo>
                <a:cubicBezTo>
                  <a:pt x="568074" y="1039538"/>
                  <a:pt x="581249" y="1005907"/>
                  <a:pt x="567034" y="990998"/>
                </a:cubicBezTo>
                <a:cubicBezTo>
                  <a:pt x="557326" y="980597"/>
                  <a:pt x="547618" y="980250"/>
                  <a:pt x="530976" y="981637"/>
                </a:cubicBezTo>
                <a:cubicBezTo>
                  <a:pt x="529936" y="972276"/>
                  <a:pt x="526815" y="962221"/>
                  <a:pt x="518494" y="958754"/>
                </a:cubicBezTo>
                <a:cubicBezTo>
                  <a:pt x="505666" y="953206"/>
                  <a:pt x="490410" y="952513"/>
                  <a:pt x="470647" y="949392"/>
                </a:cubicBezTo>
                <a:cubicBezTo>
                  <a:pt x="469954" y="948699"/>
                  <a:pt x="471341" y="950086"/>
                  <a:pt x="470647" y="949392"/>
                </a:cubicBezTo>
                <a:cubicBezTo>
                  <a:pt x="473075" y="938297"/>
                  <a:pt x="474461" y="924082"/>
                  <a:pt x="476542" y="909867"/>
                </a:cubicBezTo>
                <a:cubicBezTo>
                  <a:pt x="488330" y="902239"/>
                  <a:pt x="487983" y="893572"/>
                  <a:pt x="490410" y="884904"/>
                </a:cubicBezTo>
                <a:cubicBezTo>
                  <a:pt x="493531" y="873115"/>
                  <a:pt x="482782" y="845378"/>
                  <a:pt x="472381" y="835670"/>
                </a:cubicBezTo>
                <a:cubicBezTo>
                  <a:pt x="473421" y="824229"/>
                  <a:pt x="473768" y="799612"/>
                  <a:pt x="477928" y="775689"/>
                </a:cubicBezTo>
                <a:cubicBezTo>
                  <a:pt x="478275" y="772568"/>
                  <a:pt x="480702" y="770141"/>
                  <a:pt x="483823" y="769448"/>
                </a:cubicBezTo>
                <a:cubicBezTo>
                  <a:pt x="484169" y="769448"/>
                  <a:pt x="484863" y="769101"/>
                  <a:pt x="485209" y="769101"/>
                </a:cubicBezTo>
                <a:cubicBezTo>
                  <a:pt x="507746" y="760780"/>
                  <a:pt x="528202" y="731656"/>
                  <a:pt x="538603" y="705652"/>
                </a:cubicBezTo>
                <a:cubicBezTo>
                  <a:pt x="543111" y="694558"/>
                  <a:pt x="552125" y="685890"/>
                  <a:pt x="562873" y="681036"/>
                </a:cubicBezTo>
                <a:cubicBezTo>
                  <a:pt x="581596" y="673061"/>
                  <a:pt x="599278" y="658846"/>
                  <a:pt x="608986" y="627642"/>
                </a:cubicBezTo>
                <a:cubicBezTo>
                  <a:pt x="622508" y="583609"/>
                  <a:pt x="609333" y="533682"/>
                  <a:pt x="591304" y="493810"/>
                </a:cubicBezTo>
                <a:cubicBezTo>
                  <a:pt x="603439" y="489997"/>
                  <a:pt x="613840" y="480288"/>
                  <a:pt x="618348" y="459486"/>
                </a:cubicBezTo>
                <a:cubicBezTo>
                  <a:pt x="627015" y="419960"/>
                  <a:pt x="611067" y="385982"/>
                  <a:pt x="594078" y="361712"/>
                </a:cubicBezTo>
                <a:cubicBezTo>
                  <a:pt x="600665" y="363793"/>
                  <a:pt x="606213" y="365526"/>
                  <a:pt x="609333" y="365873"/>
                </a:cubicBezTo>
                <a:cubicBezTo>
                  <a:pt x="630483" y="368300"/>
                  <a:pt x="686304" y="362059"/>
                  <a:pt x="690811" y="316293"/>
                </a:cubicBezTo>
                <a:cubicBezTo>
                  <a:pt x="694971" y="269833"/>
                  <a:pt x="640191" y="221987"/>
                  <a:pt x="640191" y="221987"/>
                </a:cubicBezTo>
                <a:close/>
              </a:path>
            </a:pathLst>
          </a:custGeom>
          <a:solidFill>
            <a:schemeClr val="bg1"/>
          </a:solidFill>
          <a:ln w="346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>
              <a:latin typeface="+mj-ea"/>
              <a:ea typeface="+mj-ea"/>
            </a:endParaRPr>
          </a:p>
        </p:txBody>
      </p:sp>
      <p:sp>
        <p:nvSpPr>
          <p:cNvPr id="35" name="任意多边形: 形状 34">
            <a:extLst>
              <a:ext uri="{FF2B5EF4-FFF2-40B4-BE49-F238E27FC236}">
                <a16:creationId xmlns:a16="http://schemas.microsoft.com/office/drawing/2014/main" id="{84ED1D92-A325-464C-9F6B-06569DBB96FB}"/>
              </a:ext>
            </a:extLst>
          </p:cNvPr>
          <p:cNvSpPr/>
          <p:nvPr userDrawn="1"/>
        </p:nvSpPr>
        <p:spPr>
          <a:xfrm>
            <a:off x="3614756" y="6309416"/>
            <a:ext cx="271126" cy="173831"/>
          </a:xfrm>
          <a:custGeom>
            <a:avLst/>
            <a:gdLst>
              <a:gd name="connsiteX0" fmla="*/ 223717 w 244778"/>
              <a:gd name="connsiteY0" fmla="*/ 120483 h 156938"/>
              <a:gd name="connsiteX1" fmla="*/ 240715 w 244778"/>
              <a:gd name="connsiteY1" fmla="*/ 120483 h 156938"/>
              <a:gd name="connsiteX2" fmla="*/ 244778 w 244778"/>
              <a:gd name="connsiteY2" fmla="*/ 156938 h 156938"/>
              <a:gd name="connsiteX3" fmla="*/ 227425 w 244778"/>
              <a:gd name="connsiteY3" fmla="*/ 156938 h 156938"/>
              <a:gd name="connsiteX4" fmla="*/ 182724 w 244778"/>
              <a:gd name="connsiteY4" fmla="*/ 120483 h 156938"/>
              <a:gd name="connsiteX5" fmla="*/ 208345 w 244778"/>
              <a:gd name="connsiteY5" fmla="*/ 120483 h 156938"/>
              <a:gd name="connsiteX6" fmla="*/ 214036 w 244778"/>
              <a:gd name="connsiteY6" fmla="*/ 156938 h 156938"/>
              <a:gd name="connsiteX7" fmla="*/ 195475 w 244778"/>
              <a:gd name="connsiteY7" fmla="*/ 156938 h 156938"/>
              <a:gd name="connsiteX8" fmla="*/ 45993 w 244778"/>
              <a:gd name="connsiteY8" fmla="*/ 119733 h 156938"/>
              <a:gd name="connsiteX9" fmla="*/ 80738 w 244778"/>
              <a:gd name="connsiteY9" fmla="*/ 124108 h 156938"/>
              <a:gd name="connsiteX10" fmla="*/ 74468 w 244778"/>
              <a:gd name="connsiteY10" fmla="*/ 156938 h 156938"/>
              <a:gd name="connsiteX11" fmla="*/ 31257 w 244778"/>
              <a:gd name="connsiteY11" fmla="*/ 156938 h 156938"/>
              <a:gd name="connsiteX12" fmla="*/ 35370 w 244778"/>
              <a:gd name="connsiteY12" fmla="*/ 123733 h 156938"/>
              <a:gd name="connsiteX13" fmla="*/ 47493 w 244778"/>
              <a:gd name="connsiteY13" fmla="*/ 133981 h 156938"/>
              <a:gd name="connsiteX14" fmla="*/ 47368 w 244778"/>
              <a:gd name="connsiteY14" fmla="*/ 128732 h 156938"/>
              <a:gd name="connsiteX15" fmla="*/ 54117 w 244778"/>
              <a:gd name="connsiteY15" fmla="*/ 126607 h 156938"/>
              <a:gd name="connsiteX16" fmla="*/ 375 w 244778"/>
              <a:gd name="connsiteY16" fmla="*/ 114109 h 156938"/>
              <a:gd name="connsiteX17" fmla="*/ 26246 w 244778"/>
              <a:gd name="connsiteY17" fmla="*/ 117358 h 156938"/>
              <a:gd name="connsiteX18" fmla="*/ 21351 w 244778"/>
              <a:gd name="connsiteY18" fmla="*/ 156938 h 156938"/>
              <a:gd name="connsiteX19" fmla="*/ 1150 w 244778"/>
              <a:gd name="connsiteY19" fmla="*/ 156938 h 156938"/>
              <a:gd name="connsiteX20" fmla="*/ 133855 w 244778"/>
              <a:gd name="connsiteY20" fmla="*/ 110484 h 156938"/>
              <a:gd name="connsiteX21" fmla="*/ 172224 w 244778"/>
              <a:gd name="connsiteY21" fmla="*/ 110484 h 156938"/>
              <a:gd name="connsiteX22" fmla="*/ 166967 w 244778"/>
              <a:gd name="connsiteY22" fmla="*/ 156938 h 156938"/>
              <a:gd name="connsiteX23" fmla="*/ 133855 w 244778"/>
              <a:gd name="connsiteY23" fmla="*/ 156938 h 156938"/>
              <a:gd name="connsiteX24" fmla="*/ 87487 w 244778"/>
              <a:gd name="connsiteY24" fmla="*/ 110484 h 156938"/>
              <a:gd name="connsiteX25" fmla="*/ 124981 w 244778"/>
              <a:gd name="connsiteY25" fmla="*/ 110484 h 156938"/>
              <a:gd name="connsiteX26" fmla="*/ 124981 w 244778"/>
              <a:gd name="connsiteY26" fmla="*/ 156938 h 156938"/>
              <a:gd name="connsiteX27" fmla="*/ 92840 w 244778"/>
              <a:gd name="connsiteY27" fmla="*/ 156938 h 156938"/>
              <a:gd name="connsiteX28" fmla="*/ 22121 w 244778"/>
              <a:gd name="connsiteY28" fmla="*/ 79738 h 156938"/>
              <a:gd name="connsiteX29" fmla="*/ 19747 w 244778"/>
              <a:gd name="connsiteY29" fmla="*/ 79988 h 156938"/>
              <a:gd name="connsiteX30" fmla="*/ 21075 w 244778"/>
              <a:gd name="connsiteY30" fmla="*/ 88472 h 156938"/>
              <a:gd name="connsiteX31" fmla="*/ 29745 w 244778"/>
              <a:gd name="connsiteY31" fmla="*/ 89237 h 156938"/>
              <a:gd name="connsiteX32" fmla="*/ 29124 w 244778"/>
              <a:gd name="connsiteY32" fmla="*/ 94129 h 156938"/>
              <a:gd name="connsiteX33" fmla="*/ 34744 w 244778"/>
              <a:gd name="connsiteY33" fmla="*/ 96860 h 156938"/>
              <a:gd name="connsiteX34" fmla="*/ 37119 w 244778"/>
              <a:gd name="connsiteY34" fmla="*/ 96610 h 156938"/>
              <a:gd name="connsiteX35" fmla="*/ 38978 w 244778"/>
              <a:gd name="connsiteY35" fmla="*/ 94287 h 156938"/>
              <a:gd name="connsiteX36" fmla="*/ 39241 w 244778"/>
              <a:gd name="connsiteY36" fmla="*/ 92092 h 156938"/>
              <a:gd name="connsiteX37" fmla="*/ 35494 w 244778"/>
              <a:gd name="connsiteY37" fmla="*/ 86237 h 156938"/>
              <a:gd name="connsiteX38" fmla="*/ 22121 w 244778"/>
              <a:gd name="connsiteY38" fmla="*/ 79738 h 156938"/>
              <a:gd name="connsiteX39" fmla="*/ 61240 w 244778"/>
              <a:gd name="connsiteY39" fmla="*/ 75739 h 156938"/>
              <a:gd name="connsiteX40" fmla="*/ 45867 w 244778"/>
              <a:gd name="connsiteY40" fmla="*/ 83362 h 156938"/>
              <a:gd name="connsiteX41" fmla="*/ 43618 w 244778"/>
              <a:gd name="connsiteY41" fmla="*/ 86737 h 156938"/>
              <a:gd name="connsiteX42" fmla="*/ 42780 w 244778"/>
              <a:gd name="connsiteY42" fmla="*/ 90276 h 156938"/>
              <a:gd name="connsiteX43" fmla="*/ 58170 w 244778"/>
              <a:gd name="connsiteY43" fmla="*/ 91630 h 156938"/>
              <a:gd name="connsiteX44" fmla="*/ 62240 w 244778"/>
              <a:gd name="connsiteY44" fmla="*/ 89612 h 156938"/>
              <a:gd name="connsiteX45" fmla="*/ 65864 w 244778"/>
              <a:gd name="connsiteY45" fmla="*/ 80988 h 156938"/>
              <a:gd name="connsiteX46" fmla="*/ 62740 w 244778"/>
              <a:gd name="connsiteY46" fmla="*/ 76113 h 156938"/>
              <a:gd name="connsiteX47" fmla="*/ 61240 w 244778"/>
              <a:gd name="connsiteY47" fmla="*/ 75739 h 156938"/>
              <a:gd name="connsiteX48" fmla="*/ 220718 w 244778"/>
              <a:gd name="connsiteY48" fmla="*/ 70490 h 156938"/>
              <a:gd name="connsiteX49" fmla="*/ 210094 w 244778"/>
              <a:gd name="connsiteY49" fmla="*/ 78364 h 156938"/>
              <a:gd name="connsiteX50" fmla="*/ 207846 w 244778"/>
              <a:gd name="connsiteY50" fmla="*/ 85738 h 156938"/>
              <a:gd name="connsiteX51" fmla="*/ 207846 w 244778"/>
              <a:gd name="connsiteY51" fmla="*/ 85863 h 156938"/>
              <a:gd name="connsiteX52" fmla="*/ 207846 w 244778"/>
              <a:gd name="connsiteY52" fmla="*/ 85988 h 156938"/>
              <a:gd name="connsiteX53" fmla="*/ 207970 w 244778"/>
              <a:gd name="connsiteY53" fmla="*/ 86863 h 156938"/>
              <a:gd name="connsiteX54" fmla="*/ 210844 w 244778"/>
              <a:gd name="connsiteY54" fmla="*/ 90737 h 156938"/>
              <a:gd name="connsiteX55" fmla="*/ 212969 w 244778"/>
              <a:gd name="connsiteY55" fmla="*/ 90987 h 156938"/>
              <a:gd name="connsiteX56" fmla="*/ 220218 w 244778"/>
              <a:gd name="connsiteY56" fmla="*/ 85677 h 156938"/>
              <a:gd name="connsiteX57" fmla="*/ 219719 w 244778"/>
              <a:gd name="connsiteY57" fmla="*/ 80863 h 156938"/>
              <a:gd name="connsiteX58" fmla="*/ 223485 w 244778"/>
              <a:gd name="connsiteY58" fmla="*/ 79825 h 156938"/>
              <a:gd name="connsiteX59" fmla="*/ 222842 w 244778"/>
              <a:gd name="connsiteY59" fmla="*/ 70740 h 156938"/>
              <a:gd name="connsiteX60" fmla="*/ 220718 w 244778"/>
              <a:gd name="connsiteY60" fmla="*/ 70490 h 156938"/>
              <a:gd name="connsiteX61" fmla="*/ 184348 w 244778"/>
              <a:gd name="connsiteY61" fmla="*/ 67116 h 156938"/>
              <a:gd name="connsiteX62" fmla="*/ 183098 w 244778"/>
              <a:gd name="connsiteY62" fmla="*/ 67615 h 156938"/>
              <a:gd name="connsiteX63" fmla="*/ 181348 w 244778"/>
              <a:gd name="connsiteY63" fmla="*/ 73490 h 156938"/>
              <a:gd name="connsiteX64" fmla="*/ 186598 w 244778"/>
              <a:gd name="connsiteY64" fmla="*/ 83363 h 156938"/>
              <a:gd name="connsiteX65" fmla="*/ 194682 w 244778"/>
              <a:gd name="connsiteY65" fmla="*/ 87761 h 156938"/>
              <a:gd name="connsiteX66" fmla="*/ 202846 w 244778"/>
              <a:gd name="connsiteY66" fmla="*/ 85488 h 156938"/>
              <a:gd name="connsiteX67" fmla="*/ 203688 w 244778"/>
              <a:gd name="connsiteY67" fmla="*/ 90871 h 156938"/>
              <a:gd name="connsiteX68" fmla="*/ 205345 w 244778"/>
              <a:gd name="connsiteY68" fmla="*/ 87113 h 156938"/>
              <a:gd name="connsiteX69" fmla="*/ 204596 w 244778"/>
              <a:gd name="connsiteY69" fmla="*/ 86113 h 156938"/>
              <a:gd name="connsiteX70" fmla="*/ 204721 w 244778"/>
              <a:gd name="connsiteY70" fmla="*/ 85113 h 156938"/>
              <a:gd name="connsiteX71" fmla="*/ 202720 w 244778"/>
              <a:gd name="connsiteY71" fmla="*/ 79489 h 156938"/>
              <a:gd name="connsiteX72" fmla="*/ 199971 w 244778"/>
              <a:gd name="connsiteY72" fmla="*/ 75614 h 156938"/>
              <a:gd name="connsiteX73" fmla="*/ 184348 w 244778"/>
              <a:gd name="connsiteY73" fmla="*/ 67116 h 156938"/>
              <a:gd name="connsiteX74" fmla="*/ 103860 w 244778"/>
              <a:gd name="connsiteY74" fmla="*/ 21372 h 156938"/>
              <a:gd name="connsiteX75" fmla="*/ 100985 w 244778"/>
              <a:gd name="connsiteY75" fmla="*/ 22372 h 156938"/>
              <a:gd name="connsiteX76" fmla="*/ 98642 w 244778"/>
              <a:gd name="connsiteY76" fmla="*/ 31042 h 156938"/>
              <a:gd name="connsiteX77" fmla="*/ 103999 w 244778"/>
              <a:gd name="connsiteY77" fmla="*/ 41881 h 156938"/>
              <a:gd name="connsiteX78" fmla="*/ 124981 w 244778"/>
              <a:gd name="connsiteY78" fmla="*/ 42744 h 156938"/>
              <a:gd name="connsiteX79" fmla="*/ 124981 w 244778"/>
              <a:gd name="connsiteY79" fmla="*/ 52541 h 156938"/>
              <a:gd name="connsiteX80" fmla="*/ 125482 w 244778"/>
              <a:gd name="connsiteY80" fmla="*/ 52367 h 156938"/>
              <a:gd name="connsiteX81" fmla="*/ 128106 w 244778"/>
              <a:gd name="connsiteY81" fmla="*/ 44868 h 156938"/>
              <a:gd name="connsiteX82" fmla="*/ 127856 w 244778"/>
              <a:gd name="connsiteY82" fmla="*/ 43494 h 156938"/>
              <a:gd name="connsiteX83" fmla="*/ 127731 w 244778"/>
              <a:gd name="connsiteY83" fmla="*/ 42994 h 156938"/>
              <a:gd name="connsiteX84" fmla="*/ 127653 w 244778"/>
              <a:gd name="connsiteY84" fmla="*/ 42842 h 156938"/>
              <a:gd name="connsiteX85" fmla="*/ 124981 w 244778"/>
              <a:gd name="connsiteY85" fmla="*/ 42744 h 156938"/>
              <a:gd name="connsiteX86" fmla="*/ 127646 w 244778"/>
              <a:gd name="connsiteY86" fmla="*/ 42828 h 156938"/>
              <a:gd name="connsiteX87" fmla="*/ 121732 w 244778"/>
              <a:gd name="connsiteY87" fmla="*/ 31370 h 156938"/>
              <a:gd name="connsiteX88" fmla="*/ 103860 w 244778"/>
              <a:gd name="connsiteY88" fmla="*/ 21372 h 156938"/>
              <a:gd name="connsiteX89" fmla="*/ 152852 w 244778"/>
              <a:gd name="connsiteY89" fmla="*/ 3624 h 156938"/>
              <a:gd name="connsiteX90" fmla="*/ 134605 w 244778"/>
              <a:gd name="connsiteY90" fmla="*/ 23121 h 156938"/>
              <a:gd name="connsiteX91" fmla="*/ 132230 w 244778"/>
              <a:gd name="connsiteY91" fmla="*/ 30620 h 156938"/>
              <a:gd name="connsiteX92" fmla="*/ 131606 w 244778"/>
              <a:gd name="connsiteY92" fmla="*/ 40744 h 156938"/>
              <a:gd name="connsiteX93" fmla="*/ 132106 w 244778"/>
              <a:gd name="connsiteY93" fmla="*/ 42369 h 156938"/>
              <a:gd name="connsiteX94" fmla="*/ 131915 w 244778"/>
              <a:gd name="connsiteY94" fmla="*/ 42941 h 156938"/>
              <a:gd name="connsiteX95" fmla="*/ 132855 w 244778"/>
              <a:gd name="connsiteY95" fmla="*/ 42994 h 156938"/>
              <a:gd name="connsiteX96" fmla="*/ 131907 w 244778"/>
              <a:gd name="connsiteY96" fmla="*/ 42964 h 156938"/>
              <a:gd name="connsiteX97" fmla="*/ 131481 w 244778"/>
              <a:gd name="connsiteY97" fmla="*/ 44243 h 156938"/>
              <a:gd name="connsiteX98" fmla="*/ 133855 w 244778"/>
              <a:gd name="connsiteY98" fmla="*/ 47839 h 156938"/>
              <a:gd name="connsiteX99" fmla="*/ 133855 w 244778"/>
              <a:gd name="connsiteY99" fmla="*/ 43119 h 156938"/>
              <a:gd name="connsiteX100" fmla="*/ 148755 w 244778"/>
              <a:gd name="connsiteY100" fmla="*/ 43690 h 156938"/>
              <a:gd name="connsiteX101" fmla="*/ 156102 w 244778"/>
              <a:gd name="connsiteY101" fmla="*/ 31745 h 156938"/>
              <a:gd name="connsiteX102" fmla="*/ 159601 w 244778"/>
              <a:gd name="connsiteY102" fmla="*/ 13373 h 156938"/>
              <a:gd name="connsiteX103" fmla="*/ 154852 w 244778"/>
              <a:gd name="connsiteY103" fmla="*/ 3999 h 156938"/>
              <a:gd name="connsiteX104" fmla="*/ 152852 w 244778"/>
              <a:gd name="connsiteY104" fmla="*/ 3624 h 156938"/>
              <a:gd name="connsiteX105" fmla="*/ 152728 w 244778"/>
              <a:gd name="connsiteY105" fmla="*/ 0 h 156938"/>
              <a:gd name="connsiteX106" fmla="*/ 156102 w 244778"/>
              <a:gd name="connsiteY106" fmla="*/ 625 h 156938"/>
              <a:gd name="connsiteX107" fmla="*/ 163102 w 244778"/>
              <a:gd name="connsiteY107" fmla="*/ 12998 h 156938"/>
              <a:gd name="connsiteX108" fmla="*/ 159476 w 244778"/>
              <a:gd name="connsiteY108" fmla="*/ 33120 h 156938"/>
              <a:gd name="connsiteX109" fmla="*/ 152714 w 244778"/>
              <a:gd name="connsiteY109" fmla="*/ 43842 h 156938"/>
              <a:gd name="connsiteX110" fmla="*/ 179474 w 244778"/>
              <a:gd name="connsiteY110" fmla="*/ 44868 h 156938"/>
              <a:gd name="connsiteX111" fmla="*/ 174118 w 244778"/>
              <a:gd name="connsiteY111" fmla="*/ 93488 h 156938"/>
              <a:gd name="connsiteX112" fmla="*/ 192117 w 244778"/>
              <a:gd name="connsiteY112" fmla="*/ 88476 h 156938"/>
              <a:gd name="connsiteX113" fmla="*/ 184598 w 244778"/>
              <a:gd name="connsiteY113" fmla="*/ 84613 h 156938"/>
              <a:gd name="connsiteX114" fmla="*/ 178973 w 244778"/>
              <a:gd name="connsiteY114" fmla="*/ 73865 h 156938"/>
              <a:gd name="connsiteX115" fmla="*/ 181723 w 244778"/>
              <a:gd name="connsiteY115" fmla="*/ 65991 h 156938"/>
              <a:gd name="connsiteX116" fmla="*/ 183848 w 244778"/>
              <a:gd name="connsiteY116" fmla="*/ 65241 h 156938"/>
              <a:gd name="connsiteX117" fmla="*/ 201470 w 244778"/>
              <a:gd name="connsiteY117" fmla="*/ 73989 h 156938"/>
              <a:gd name="connsiteX118" fmla="*/ 201345 w 244778"/>
              <a:gd name="connsiteY118" fmla="*/ 64241 h 156938"/>
              <a:gd name="connsiteX119" fmla="*/ 202720 w 244778"/>
              <a:gd name="connsiteY119" fmla="*/ 63366 h 156938"/>
              <a:gd name="connsiteX120" fmla="*/ 203845 w 244778"/>
              <a:gd name="connsiteY120" fmla="*/ 64491 h 156938"/>
              <a:gd name="connsiteX121" fmla="*/ 205220 w 244778"/>
              <a:gd name="connsiteY121" fmla="*/ 78864 h 156938"/>
              <a:gd name="connsiteX122" fmla="*/ 205595 w 244778"/>
              <a:gd name="connsiteY122" fmla="*/ 79614 h 156938"/>
              <a:gd name="connsiteX123" fmla="*/ 209969 w 244778"/>
              <a:gd name="connsiteY123" fmla="*/ 69115 h 156938"/>
              <a:gd name="connsiteX124" fmla="*/ 211719 w 244778"/>
              <a:gd name="connsiteY124" fmla="*/ 68740 h 156938"/>
              <a:gd name="connsiteX125" fmla="*/ 212095 w 244778"/>
              <a:gd name="connsiteY125" fmla="*/ 70115 h 156938"/>
              <a:gd name="connsiteX126" fmla="*/ 208844 w 244778"/>
              <a:gd name="connsiteY126" fmla="*/ 76364 h 156938"/>
              <a:gd name="connsiteX127" fmla="*/ 220468 w 244778"/>
              <a:gd name="connsiteY127" fmla="*/ 68865 h 156938"/>
              <a:gd name="connsiteX128" fmla="*/ 223842 w 244778"/>
              <a:gd name="connsiteY128" fmla="*/ 69240 h 156938"/>
              <a:gd name="connsiteX129" fmla="*/ 225295 w 244778"/>
              <a:gd name="connsiteY129" fmla="*/ 79326 h 156938"/>
              <a:gd name="connsiteX130" fmla="*/ 235591 w 244778"/>
              <a:gd name="connsiteY130" fmla="*/ 76489 h 156938"/>
              <a:gd name="connsiteX131" fmla="*/ 238590 w 244778"/>
              <a:gd name="connsiteY131" fmla="*/ 102110 h 156938"/>
              <a:gd name="connsiteX132" fmla="*/ 222093 w 244778"/>
              <a:gd name="connsiteY132" fmla="*/ 103735 h 156938"/>
              <a:gd name="connsiteX133" fmla="*/ 220451 w 244778"/>
              <a:gd name="connsiteY133" fmla="*/ 87920 h 156938"/>
              <a:gd name="connsiteX134" fmla="*/ 213344 w 244778"/>
              <a:gd name="connsiteY134" fmla="*/ 92987 h 156938"/>
              <a:gd name="connsiteX135" fmla="*/ 209969 w 244778"/>
              <a:gd name="connsiteY135" fmla="*/ 92612 h 156938"/>
              <a:gd name="connsiteX136" fmla="*/ 207220 w 244778"/>
              <a:gd name="connsiteY136" fmla="*/ 90862 h 156938"/>
              <a:gd name="connsiteX137" fmla="*/ 204970 w 244778"/>
              <a:gd name="connsiteY137" fmla="*/ 93237 h 156938"/>
              <a:gd name="connsiteX138" fmla="*/ 204104 w 244778"/>
              <a:gd name="connsiteY138" fmla="*/ 93542 h 156938"/>
              <a:gd name="connsiteX139" fmla="*/ 205970 w 244778"/>
              <a:gd name="connsiteY139" fmla="*/ 105485 h 156938"/>
              <a:gd name="connsiteX140" fmla="*/ 178349 w 244778"/>
              <a:gd name="connsiteY140" fmla="*/ 108360 h 156938"/>
              <a:gd name="connsiteX141" fmla="*/ 173884 w 244778"/>
              <a:gd name="connsiteY141" fmla="*/ 95617 h 156938"/>
              <a:gd name="connsiteX142" fmla="*/ 173224 w 244778"/>
              <a:gd name="connsiteY142" fmla="*/ 101610 h 156938"/>
              <a:gd name="connsiteX143" fmla="*/ 133855 w 244778"/>
              <a:gd name="connsiteY143" fmla="*/ 101610 h 156938"/>
              <a:gd name="connsiteX144" fmla="*/ 133855 w 244778"/>
              <a:gd name="connsiteY144" fmla="*/ 53714 h 156938"/>
              <a:gd name="connsiteX145" fmla="*/ 130481 w 244778"/>
              <a:gd name="connsiteY145" fmla="*/ 50867 h 156938"/>
              <a:gd name="connsiteX146" fmla="*/ 127481 w 244778"/>
              <a:gd name="connsiteY146" fmla="*/ 54742 h 156938"/>
              <a:gd name="connsiteX147" fmla="*/ 124981 w 244778"/>
              <a:gd name="connsiteY147" fmla="*/ 55645 h 156938"/>
              <a:gd name="connsiteX148" fmla="*/ 124981 w 244778"/>
              <a:gd name="connsiteY148" fmla="*/ 101610 h 156938"/>
              <a:gd name="connsiteX149" fmla="*/ 86362 w 244778"/>
              <a:gd name="connsiteY149" fmla="*/ 101610 h 156938"/>
              <a:gd name="connsiteX150" fmla="*/ 85823 w 244778"/>
              <a:gd name="connsiteY150" fmla="*/ 96930 h 156938"/>
              <a:gd name="connsiteX151" fmla="*/ 82488 w 244778"/>
              <a:gd name="connsiteY151" fmla="*/ 114358 h 156938"/>
              <a:gd name="connsiteX152" fmla="*/ 37244 w 244778"/>
              <a:gd name="connsiteY152" fmla="*/ 108734 h 156938"/>
              <a:gd name="connsiteX153" fmla="*/ 38563 w 244778"/>
              <a:gd name="connsiteY153" fmla="*/ 97741 h 156938"/>
              <a:gd name="connsiteX154" fmla="*/ 34994 w 244778"/>
              <a:gd name="connsiteY154" fmla="*/ 98110 h 156938"/>
              <a:gd name="connsiteX155" fmla="*/ 28979 w 244778"/>
              <a:gd name="connsiteY155" fmla="*/ 95271 h 156938"/>
              <a:gd name="connsiteX156" fmla="*/ 27745 w 244778"/>
              <a:gd name="connsiteY156" fmla="*/ 104985 h 156938"/>
              <a:gd name="connsiteX157" fmla="*/ 27495 w 244778"/>
              <a:gd name="connsiteY157" fmla="*/ 107610 h 156938"/>
              <a:gd name="connsiteX158" fmla="*/ 250 w 244778"/>
              <a:gd name="connsiteY158" fmla="*/ 104235 h 156938"/>
              <a:gd name="connsiteX159" fmla="*/ 0 w 244778"/>
              <a:gd name="connsiteY159" fmla="*/ 86613 h 156938"/>
              <a:gd name="connsiteX160" fmla="*/ 19200 w 244778"/>
              <a:gd name="connsiteY160" fmla="*/ 88307 h 156938"/>
              <a:gd name="connsiteX161" fmla="*/ 18497 w 244778"/>
              <a:gd name="connsiteY161" fmla="*/ 78363 h 156938"/>
              <a:gd name="connsiteX162" fmla="*/ 22121 w 244778"/>
              <a:gd name="connsiteY162" fmla="*/ 77988 h 156938"/>
              <a:gd name="connsiteX163" fmla="*/ 36494 w 244778"/>
              <a:gd name="connsiteY163" fmla="*/ 84237 h 156938"/>
              <a:gd name="connsiteX164" fmla="*/ 31495 w 244778"/>
              <a:gd name="connsiteY164" fmla="*/ 78863 h 156938"/>
              <a:gd name="connsiteX165" fmla="*/ 31620 w 244778"/>
              <a:gd name="connsiteY165" fmla="*/ 77613 h 156938"/>
              <a:gd name="connsiteX166" fmla="*/ 33619 w 244778"/>
              <a:gd name="connsiteY166" fmla="*/ 77863 h 156938"/>
              <a:gd name="connsiteX167" fmla="*/ 40618 w 244778"/>
              <a:gd name="connsiteY167" fmla="*/ 86737 h 156938"/>
              <a:gd name="connsiteX168" fmla="*/ 40868 w 244778"/>
              <a:gd name="connsiteY168" fmla="*/ 86112 h 156938"/>
              <a:gd name="connsiteX169" fmla="*/ 39368 w 244778"/>
              <a:gd name="connsiteY169" fmla="*/ 73864 h 156938"/>
              <a:gd name="connsiteX170" fmla="*/ 40368 w 244778"/>
              <a:gd name="connsiteY170" fmla="*/ 72864 h 156938"/>
              <a:gd name="connsiteX171" fmla="*/ 42118 w 244778"/>
              <a:gd name="connsiteY171" fmla="*/ 73614 h 156938"/>
              <a:gd name="connsiteX172" fmla="*/ 43993 w 244778"/>
              <a:gd name="connsiteY172" fmla="*/ 81863 h 156938"/>
              <a:gd name="connsiteX173" fmla="*/ 61615 w 244778"/>
              <a:gd name="connsiteY173" fmla="*/ 74114 h 156938"/>
              <a:gd name="connsiteX174" fmla="*/ 64115 w 244778"/>
              <a:gd name="connsiteY174" fmla="*/ 74739 h 156938"/>
              <a:gd name="connsiteX175" fmla="*/ 68864 w 244778"/>
              <a:gd name="connsiteY175" fmla="*/ 81238 h 156938"/>
              <a:gd name="connsiteX176" fmla="*/ 64865 w 244778"/>
              <a:gd name="connsiteY176" fmla="*/ 90486 h 156938"/>
              <a:gd name="connsiteX177" fmla="*/ 61714 w 244778"/>
              <a:gd name="connsiteY177" fmla="*/ 91942 h 156938"/>
              <a:gd name="connsiteX178" fmla="*/ 85489 w 244778"/>
              <a:gd name="connsiteY178" fmla="*/ 94034 h 156938"/>
              <a:gd name="connsiteX179" fmla="*/ 79363 w 244778"/>
              <a:gd name="connsiteY179" fmla="*/ 40869 h 156938"/>
              <a:gd name="connsiteX180" fmla="*/ 100345 w 244778"/>
              <a:gd name="connsiteY180" fmla="*/ 41731 h 156938"/>
              <a:gd name="connsiteX181" fmla="*/ 95142 w 244778"/>
              <a:gd name="connsiteY181" fmla="*/ 30589 h 156938"/>
              <a:gd name="connsiteX182" fmla="*/ 98985 w 244778"/>
              <a:gd name="connsiteY182" fmla="*/ 19872 h 156938"/>
              <a:gd name="connsiteX183" fmla="*/ 103485 w 244778"/>
              <a:gd name="connsiteY183" fmla="*/ 18247 h 156938"/>
              <a:gd name="connsiteX184" fmla="*/ 122607 w 244778"/>
              <a:gd name="connsiteY184" fmla="*/ 27246 h 156938"/>
              <a:gd name="connsiteX185" fmla="*/ 115483 w 244778"/>
              <a:gd name="connsiteY185" fmla="*/ 17622 h 156938"/>
              <a:gd name="connsiteX186" fmla="*/ 115483 w 244778"/>
              <a:gd name="connsiteY186" fmla="*/ 15123 h 156938"/>
              <a:gd name="connsiteX187" fmla="*/ 117983 w 244778"/>
              <a:gd name="connsiteY187" fmla="*/ 15123 h 156938"/>
              <a:gd name="connsiteX188" fmla="*/ 128231 w 244778"/>
              <a:gd name="connsiteY188" fmla="*/ 31495 h 156938"/>
              <a:gd name="connsiteX189" fmla="*/ 128481 w 244778"/>
              <a:gd name="connsiteY189" fmla="*/ 30121 h 156938"/>
              <a:gd name="connsiteX190" fmla="*/ 124607 w 244778"/>
              <a:gd name="connsiteY190" fmla="*/ 5249 h 156938"/>
              <a:gd name="connsiteX191" fmla="*/ 125732 w 244778"/>
              <a:gd name="connsiteY191" fmla="*/ 2874 h 156938"/>
              <a:gd name="connsiteX192" fmla="*/ 128106 w 244778"/>
              <a:gd name="connsiteY192" fmla="*/ 3999 h 156938"/>
              <a:gd name="connsiteX193" fmla="*/ 131731 w 244778"/>
              <a:gd name="connsiteY193" fmla="*/ 20497 h 156938"/>
              <a:gd name="connsiteX194" fmla="*/ 152728 w 244778"/>
              <a:gd name="connsiteY194" fmla="*/ 0 h 1569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</a:cxnLst>
            <a:rect l="l" t="t" r="r" b="b"/>
            <a:pathLst>
              <a:path w="244778" h="156938">
                <a:moveTo>
                  <a:pt x="223717" y="120483"/>
                </a:moveTo>
                <a:lnTo>
                  <a:pt x="240715" y="120483"/>
                </a:lnTo>
                <a:lnTo>
                  <a:pt x="244778" y="156938"/>
                </a:lnTo>
                <a:lnTo>
                  <a:pt x="227425" y="156938"/>
                </a:lnTo>
                <a:close/>
                <a:moveTo>
                  <a:pt x="182724" y="120483"/>
                </a:moveTo>
                <a:lnTo>
                  <a:pt x="208345" y="120483"/>
                </a:lnTo>
                <a:lnTo>
                  <a:pt x="214036" y="156938"/>
                </a:lnTo>
                <a:lnTo>
                  <a:pt x="195475" y="156938"/>
                </a:lnTo>
                <a:close/>
                <a:moveTo>
                  <a:pt x="45993" y="119733"/>
                </a:moveTo>
                <a:lnTo>
                  <a:pt x="80738" y="124108"/>
                </a:lnTo>
                <a:lnTo>
                  <a:pt x="74468" y="156938"/>
                </a:lnTo>
                <a:lnTo>
                  <a:pt x="31257" y="156938"/>
                </a:lnTo>
                <a:lnTo>
                  <a:pt x="35370" y="123733"/>
                </a:lnTo>
                <a:lnTo>
                  <a:pt x="47493" y="133981"/>
                </a:lnTo>
                <a:lnTo>
                  <a:pt x="47368" y="128732"/>
                </a:lnTo>
                <a:lnTo>
                  <a:pt x="54117" y="126607"/>
                </a:lnTo>
                <a:close/>
                <a:moveTo>
                  <a:pt x="375" y="114109"/>
                </a:moveTo>
                <a:lnTo>
                  <a:pt x="26246" y="117358"/>
                </a:lnTo>
                <a:lnTo>
                  <a:pt x="21351" y="156938"/>
                </a:lnTo>
                <a:lnTo>
                  <a:pt x="1150" y="156938"/>
                </a:lnTo>
                <a:close/>
                <a:moveTo>
                  <a:pt x="133855" y="110484"/>
                </a:moveTo>
                <a:lnTo>
                  <a:pt x="172224" y="110484"/>
                </a:lnTo>
                <a:lnTo>
                  <a:pt x="166967" y="156938"/>
                </a:lnTo>
                <a:lnTo>
                  <a:pt x="133855" y="156938"/>
                </a:lnTo>
                <a:close/>
                <a:moveTo>
                  <a:pt x="87487" y="110484"/>
                </a:moveTo>
                <a:lnTo>
                  <a:pt x="124981" y="110484"/>
                </a:lnTo>
                <a:lnTo>
                  <a:pt x="124981" y="156938"/>
                </a:lnTo>
                <a:lnTo>
                  <a:pt x="92840" y="156938"/>
                </a:lnTo>
                <a:close/>
                <a:moveTo>
                  <a:pt x="22121" y="79738"/>
                </a:moveTo>
                <a:cubicBezTo>
                  <a:pt x="21246" y="79738"/>
                  <a:pt x="20371" y="79738"/>
                  <a:pt x="19747" y="79988"/>
                </a:cubicBezTo>
                <a:lnTo>
                  <a:pt x="21075" y="88472"/>
                </a:lnTo>
                <a:lnTo>
                  <a:pt x="29745" y="89237"/>
                </a:lnTo>
                <a:lnTo>
                  <a:pt x="29124" y="94129"/>
                </a:lnTo>
                <a:lnTo>
                  <a:pt x="34744" y="96860"/>
                </a:lnTo>
                <a:cubicBezTo>
                  <a:pt x="35619" y="96860"/>
                  <a:pt x="36494" y="96860"/>
                  <a:pt x="37119" y="96610"/>
                </a:cubicBezTo>
                <a:lnTo>
                  <a:pt x="38978" y="94287"/>
                </a:lnTo>
                <a:lnTo>
                  <a:pt x="39241" y="92092"/>
                </a:lnTo>
                <a:lnTo>
                  <a:pt x="35494" y="86237"/>
                </a:lnTo>
                <a:cubicBezTo>
                  <a:pt x="31745" y="82613"/>
                  <a:pt x="26246" y="79988"/>
                  <a:pt x="22121" y="79738"/>
                </a:cubicBezTo>
                <a:close/>
                <a:moveTo>
                  <a:pt x="61240" y="75739"/>
                </a:moveTo>
                <a:cubicBezTo>
                  <a:pt x="56616" y="75239"/>
                  <a:pt x="49992" y="78488"/>
                  <a:pt x="45867" y="83362"/>
                </a:cubicBezTo>
                <a:cubicBezTo>
                  <a:pt x="44993" y="84487"/>
                  <a:pt x="44243" y="85612"/>
                  <a:pt x="43618" y="86737"/>
                </a:cubicBezTo>
                <a:lnTo>
                  <a:pt x="42780" y="90276"/>
                </a:lnTo>
                <a:lnTo>
                  <a:pt x="58170" y="91630"/>
                </a:lnTo>
                <a:lnTo>
                  <a:pt x="62240" y="89612"/>
                </a:lnTo>
                <a:cubicBezTo>
                  <a:pt x="64615" y="86862"/>
                  <a:pt x="65989" y="83862"/>
                  <a:pt x="65864" y="80988"/>
                </a:cubicBezTo>
                <a:cubicBezTo>
                  <a:pt x="65864" y="78613"/>
                  <a:pt x="64740" y="76863"/>
                  <a:pt x="62740" y="76113"/>
                </a:cubicBezTo>
                <a:cubicBezTo>
                  <a:pt x="62240" y="75988"/>
                  <a:pt x="61740" y="75864"/>
                  <a:pt x="61240" y="75739"/>
                </a:cubicBezTo>
                <a:close/>
                <a:moveTo>
                  <a:pt x="220718" y="70490"/>
                </a:moveTo>
                <a:cubicBezTo>
                  <a:pt x="217093" y="70740"/>
                  <a:pt x="212719" y="73989"/>
                  <a:pt x="210094" y="78364"/>
                </a:cubicBezTo>
                <a:cubicBezTo>
                  <a:pt x="208469" y="80989"/>
                  <a:pt x="207846" y="83613"/>
                  <a:pt x="207846" y="85738"/>
                </a:cubicBezTo>
                <a:cubicBezTo>
                  <a:pt x="207846" y="85738"/>
                  <a:pt x="207846" y="85863"/>
                  <a:pt x="207846" y="85863"/>
                </a:cubicBezTo>
                <a:cubicBezTo>
                  <a:pt x="207846" y="85988"/>
                  <a:pt x="207846" y="85988"/>
                  <a:pt x="207846" y="85988"/>
                </a:cubicBezTo>
                <a:cubicBezTo>
                  <a:pt x="207970" y="86363"/>
                  <a:pt x="207970" y="86613"/>
                  <a:pt x="207970" y="86863"/>
                </a:cubicBezTo>
                <a:cubicBezTo>
                  <a:pt x="208220" y="88737"/>
                  <a:pt x="209220" y="90237"/>
                  <a:pt x="210844" y="90737"/>
                </a:cubicBezTo>
                <a:cubicBezTo>
                  <a:pt x="211469" y="90987"/>
                  <a:pt x="212220" y="91112"/>
                  <a:pt x="212969" y="90987"/>
                </a:cubicBezTo>
                <a:lnTo>
                  <a:pt x="220218" y="85677"/>
                </a:lnTo>
                <a:lnTo>
                  <a:pt x="219719" y="80863"/>
                </a:lnTo>
                <a:lnTo>
                  <a:pt x="223485" y="79825"/>
                </a:lnTo>
                <a:lnTo>
                  <a:pt x="222842" y="70740"/>
                </a:lnTo>
                <a:cubicBezTo>
                  <a:pt x="222217" y="70490"/>
                  <a:pt x="221467" y="70365"/>
                  <a:pt x="220718" y="70490"/>
                </a:cubicBezTo>
                <a:close/>
                <a:moveTo>
                  <a:pt x="184348" y="67116"/>
                </a:moveTo>
                <a:cubicBezTo>
                  <a:pt x="183848" y="67241"/>
                  <a:pt x="183473" y="67366"/>
                  <a:pt x="183098" y="67615"/>
                </a:cubicBezTo>
                <a:cubicBezTo>
                  <a:pt x="181473" y="68615"/>
                  <a:pt x="180848" y="70740"/>
                  <a:pt x="181348" y="73490"/>
                </a:cubicBezTo>
                <a:cubicBezTo>
                  <a:pt x="181973" y="76614"/>
                  <a:pt x="183848" y="80114"/>
                  <a:pt x="186598" y="83363"/>
                </a:cubicBezTo>
                <a:lnTo>
                  <a:pt x="194682" y="87761"/>
                </a:lnTo>
                <a:lnTo>
                  <a:pt x="202846" y="85488"/>
                </a:lnTo>
                <a:lnTo>
                  <a:pt x="203688" y="90871"/>
                </a:lnTo>
                <a:lnTo>
                  <a:pt x="205345" y="87113"/>
                </a:lnTo>
                <a:cubicBezTo>
                  <a:pt x="204846" y="86863"/>
                  <a:pt x="204596" y="86488"/>
                  <a:pt x="204596" y="86113"/>
                </a:cubicBezTo>
                <a:cubicBezTo>
                  <a:pt x="204596" y="85738"/>
                  <a:pt x="204721" y="85488"/>
                  <a:pt x="204721" y="85113"/>
                </a:cubicBezTo>
                <a:cubicBezTo>
                  <a:pt x="203845" y="83113"/>
                  <a:pt x="203220" y="81238"/>
                  <a:pt x="202720" y="79489"/>
                </a:cubicBezTo>
                <a:cubicBezTo>
                  <a:pt x="201970" y="78239"/>
                  <a:pt x="201096" y="76864"/>
                  <a:pt x="199971" y="75614"/>
                </a:cubicBezTo>
                <a:cubicBezTo>
                  <a:pt x="195096" y="69990"/>
                  <a:pt x="188472" y="66366"/>
                  <a:pt x="184348" y="67116"/>
                </a:cubicBezTo>
                <a:close/>
                <a:moveTo>
                  <a:pt x="103860" y="21372"/>
                </a:moveTo>
                <a:cubicBezTo>
                  <a:pt x="102735" y="21497"/>
                  <a:pt x="101735" y="21747"/>
                  <a:pt x="100985" y="22372"/>
                </a:cubicBezTo>
                <a:cubicBezTo>
                  <a:pt x="98673" y="23997"/>
                  <a:pt x="97954" y="27215"/>
                  <a:pt x="98642" y="31042"/>
                </a:cubicBezTo>
                <a:lnTo>
                  <a:pt x="103999" y="41881"/>
                </a:lnTo>
                <a:lnTo>
                  <a:pt x="124981" y="42744"/>
                </a:lnTo>
                <a:lnTo>
                  <a:pt x="124981" y="52541"/>
                </a:lnTo>
                <a:lnTo>
                  <a:pt x="125482" y="52367"/>
                </a:lnTo>
                <a:cubicBezTo>
                  <a:pt x="127481" y="50867"/>
                  <a:pt x="128356" y="48118"/>
                  <a:pt x="128106" y="44868"/>
                </a:cubicBezTo>
                <a:cubicBezTo>
                  <a:pt x="127981" y="44493"/>
                  <a:pt x="127981" y="43993"/>
                  <a:pt x="127856" y="43494"/>
                </a:cubicBezTo>
                <a:cubicBezTo>
                  <a:pt x="127731" y="43243"/>
                  <a:pt x="127731" y="43118"/>
                  <a:pt x="127731" y="42994"/>
                </a:cubicBezTo>
                <a:lnTo>
                  <a:pt x="127653" y="42842"/>
                </a:lnTo>
                <a:lnTo>
                  <a:pt x="124981" y="42744"/>
                </a:lnTo>
                <a:lnTo>
                  <a:pt x="127646" y="42828"/>
                </a:lnTo>
                <a:lnTo>
                  <a:pt x="121732" y="31370"/>
                </a:lnTo>
                <a:cubicBezTo>
                  <a:pt x="116483" y="24871"/>
                  <a:pt x="109109" y="20747"/>
                  <a:pt x="103860" y="21372"/>
                </a:cubicBezTo>
                <a:close/>
                <a:moveTo>
                  <a:pt x="152852" y="3624"/>
                </a:moveTo>
                <a:cubicBezTo>
                  <a:pt x="146853" y="3624"/>
                  <a:pt x="139105" y="11998"/>
                  <a:pt x="134605" y="23121"/>
                </a:cubicBezTo>
                <a:cubicBezTo>
                  <a:pt x="133605" y="25621"/>
                  <a:pt x="132855" y="28121"/>
                  <a:pt x="132230" y="30620"/>
                </a:cubicBezTo>
                <a:cubicBezTo>
                  <a:pt x="132230" y="33745"/>
                  <a:pt x="131981" y="37119"/>
                  <a:pt x="131606" y="40744"/>
                </a:cubicBezTo>
                <a:cubicBezTo>
                  <a:pt x="131731" y="41244"/>
                  <a:pt x="131981" y="41869"/>
                  <a:pt x="132106" y="42369"/>
                </a:cubicBezTo>
                <a:lnTo>
                  <a:pt x="131915" y="42941"/>
                </a:lnTo>
                <a:lnTo>
                  <a:pt x="132855" y="42994"/>
                </a:lnTo>
                <a:lnTo>
                  <a:pt x="131907" y="42964"/>
                </a:lnTo>
                <a:lnTo>
                  <a:pt x="131481" y="44243"/>
                </a:lnTo>
                <a:lnTo>
                  <a:pt x="133855" y="47839"/>
                </a:lnTo>
                <a:lnTo>
                  <a:pt x="133855" y="43119"/>
                </a:lnTo>
                <a:lnTo>
                  <a:pt x="148755" y="43690"/>
                </a:lnTo>
                <a:lnTo>
                  <a:pt x="156102" y="31745"/>
                </a:lnTo>
                <a:cubicBezTo>
                  <a:pt x="158726" y="25246"/>
                  <a:pt x="159852" y="18747"/>
                  <a:pt x="159601" y="13373"/>
                </a:cubicBezTo>
                <a:cubicBezTo>
                  <a:pt x="159226" y="8499"/>
                  <a:pt x="157477" y="4999"/>
                  <a:pt x="154852" y="3999"/>
                </a:cubicBezTo>
                <a:cubicBezTo>
                  <a:pt x="154227" y="3749"/>
                  <a:pt x="153602" y="3624"/>
                  <a:pt x="152852" y="3624"/>
                </a:cubicBezTo>
                <a:close/>
                <a:moveTo>
                  <a:pt x="152728" y="0"/>
                </a:moveTo>
                <a:cubicBezTo>
                  <a:pt x="153977" y="0"/>
                  <a:pt x="155102" y="250"/>
                  <a:pt x="156102" y="625"/>
                </a:cubicBezTo>
                <a:cubicBezTo>
                  <a:pt x="160102" y="2125"/>
                  <a:pt x="162601" y="6624"/>
                  <a:pt x="163102" y="12998"/>
                </a:cubicBezTo>
                <a:cubicBezTo>
                  <a:pt x="163476" y="18997"/>
                  <a:pt x="162226" y="26121"/>
                  <a:pt x="159476" y="33120"/>
                </a:cubicBezTo>
                <a:lnTo>
                  <a:pt x="152714" y="43842"/>
                </a:lnTo>
                <a:lnTo>
                  <a:pt x="179474" y="44868"/>
                </a:lnTo>
                <a:lnTo>
                  <a:pt x="174118" y="93488"/>
                </a:lnTo>
                <a:lnTo>
                  <a:pt x="192117" y="88476"/>
                </a:lnTo>
                <a:lnTo>
                  <a:pt x="184598" y="84613"/>
                </a:lnTo>
                <a:cubicBezTo>
                  <a:pt x="181598" y="81114"/>
                  <a:pt x="179598" y="77239"/>
                  <a:pt x="178973" y="73865"/>
                </a:cubicBezTo>
                <a:cubicBezTo>
                  <a:pt x="178223" y="70240"/>
                  <a:pt x="179224" y="67366"/>
                  <a:pt x="181723" y="65991"/>
                </a:cubicBezTo>
                <a:cubicBezTo>
                  <a:pt x="182349" y="65616"/>
                  <a:pt x="183098" y="65366"/>
                  <a:pt x="183848" y="65241"/>
                </a:cubicBezTo>
                <a:cubicBezTo>
                  <a:pt x="188847" y="64366"/>
                  <a:pt x="195971" y="67866"/>
                  <a:pt x="201470" y="73989"/>
                </a:cubicBezTo>
                <a:cubicBezTo>
                  <a:pt x="200846" y="69615"/>
                  <a:pt x="201096" y="66366"/>
                  <a:pt x="201345" y="64241"/>
                </a:cubicBezTo>
                <a:cubicBezTo>
                  <a:pt x="201345" y="63741"/>
                  <a:pt x="201970" y="63241"/>
                  <a:pt x="202720" y="63366"/>
                </a:cubicBezTo>
                <a:cubicBezTo>
                  <a:pt x="203470" y="63366"/>
                  <a:pt x="203970" y="63866"/>
                  <a:pt x="203845" y="64491"/>
                </a:cubicBezTo>
                <a:cubicBezTo>
                  <a:pt x="203470" y="67241"/>
                  <a:pt x="203345" y="72240"/>
                  <a:pt x="205220" y="78864"/>
                </a:cubicBezTo>
                <a:cubicBezTo>
                  <a:pt x="205345" y="79114"/>
                  <a:pt x="205470" y="79364"/>
                  <a:pt x="205595" y="79614"/>
                </a:cubicBezTo>
                <a:cubicBezTo>
                  <a:pt x="206595" y="73740"/>
                  <a:pt x="208095" y="71615"/>
                  <a:pt x="209969" y="69115"/>
                </a:cubicBezTo>
                <a:cubicBezTo>
                  <a:pt x="210344" y="68615"/>
                  <a:pt x="211094" y="68490"/>
                  <a:pt x="211719" y="68740"/>
                </a:cubicBezTo>
                <a:cubicBezTo>
                  <a:pt x="212345" y="68990"/>
                  <a:pt x="212469" y="69615"/>
                  <a:pt x="212095" y="70115"/>
                </a:cubicBezTo>
                <a:cubicBezTo>
                  <a:pt x="210844" y="71865"/>
                  <a:pt x="209719" y="73365"/>
                  <a:pt x="208844" y="76364"/>
                </a:cubicBezTo>
                <a:cubicBezTo>
                  <a:pt x="211844" y="72240"/>
                  <a:pt x="216343" y="69240"/>
                  <a:pt x="220468" y="68865"/>
                </a:cubicBezTo>
                <a:cubicBezTo>
                  <a:pt x="221718" y="68740"/>
                  <a:pt x="222842" y="68865"/>
                  <a:pt x="223842" y="69240"/>
                </a:cubicBezTo>
                <a:lnTo>
                  <a:pt x="225295" y="79326"/>
                </a:lnTo>
                <a:lnTo>
                  <a:pt x="235591" y="76489"/>
                </a:lnTo>
                <a:lnTo>
                  <a:pt x="238590" y="102110"/>
                </a:lnTo>
                <a:lnTo>
                  <a:pt x="222093" y="103735"/>
                </a:lnTo>
                <a:lnTo>
                  <a:pt x="220451" y="87920"/>
                </a:lnTo>
                <a:lnTo>
                  <a:pt x="213344" y="92987"/>
                </a:lnTo>
                <a:cubicBezTo>
                  <a:pt x="212095" y="93112"/>
                  <a:pt x="210969" y="92987"/>
                  <a:pt x="209969" y="92612"/>
                </a:cubicBezTo>
                <a:cubicBezTo>
                  <a:pt x="208844" y="92237"/>
                  <a:pt x="207970" y="91612"/>
                  <a:pt x="207220" y="90862"/>
                </a:cubicBezTo>
                <a:cubicBezTo>
                  <a:pt x="206720" y="91862"/>
                  <a:pt x="205970" y="92612"/>
                  <a:pt x="204970" y="93237"/>
                </a:cubicBezTo>
                <a:lnTo>
                  <a:pt x="204104" y="93542"/>
                </a:lnTo>
                <a:lnTo>
                  <a:pt x="205970" y="105485"/>
                </a:lnTo>
                <a:lnTo>
                  <a:pt x="178349" y="108360"/>
                </a:lnTo>
                <a:lnTo>
                  <a:pt x="173884" y="95617"/>
                </a:lnTo>
                <a:lnTo>
                  <a:pt x="173224" y="101610"/>
                </a:lnTo>
                <a:lnTo>
                  <a:pt x="133855" y="101610"/>
                </a:lnTo>
                <a:lnTo>
                  <a:pt x="133855" y="53714"/>
                </a:lnTo>
                <a:lnTo>
                  <a:pt x="130481" y="50867"/>
                </a:lnTo>
                <a:cubicBezTo>
                  <a:pt x="129856" y="52492"/>
                  <a:pt x="128856" y="53742"/>
                  <a:pt x="127481" y="54742"/>
                </a:cubicBezTo>
                <a:lnTo>
                  <a:pt x="124981" y="55645"/>
                </a:lnTo>
                <a:lnTo>
                  <a:pt x="124981" y="101610"/>
                </a:lnTo>
                <a:lnTo>
                  <a:pt x="86362" y="101610"/>
                </a:lnTo>
                <a:lnTo>
                  <a:pt x="85823" y="96930"/>
                </a:lnTo>
                <a:lnTo>
                  <a:pt x="82488" y="114358"/>
                </a:lnTo>
                <a:lnTo>
                  <a:pt x="37244" y="108734"/>
                </a:lnTo>
                <a:lnTo>
                  <a:pt x="38563" y="97741"/>
                </a:lnTo>
                <a:lnTo>
                  <a:pt x="34994" y="98110"/>
                </a:lnTo>
                <a:lnTo>
                  <a:pt x="28979" y="95271"/>
                </a:lnTo>
                <a:lnTo>
                  <a:pt x="27745" y="104985"/>
                </a:lnTo>
                <a:lnTo>
                  <a:pt x="27495" y="107610"/>
                </a:lnTo>
                <a:lnTo>
                  <a:pt x="250" y="104235"/>
                </a:lnTo>
                <a:lnTo>
                  <a:pt x="0" y="86613"/>
                </a:lnTo>
                <a:lnTo>
                  <a:pt x="19200" y="88307"/>
                </a:lnTo>
                <a:lnTo>
                  <a:pt x="18497" y="78363"/>
                </a:lnTo>
                <a:cubicBezTo>
                  <a:pt x="19497" y="77988"/>
                  <a:pt x="20746" y="77863"/>
                  <a:pt x="22121" y="77988"/>
                </a:cubicBezTo>
                <a:cubicBezTo>
                  <a:pt x="26745" y="78238"/>
                  <a:pt x="32245" y="80738"/>
                  <a:pt x="36494" y="84237"/>
                </a:cubicBezTo>
                <a:cubicBezTo>
                  <a:pt x="34869" y="81613"/>
                  <a:pt x="33369" y="80363"/>
                  <a:pt x="31495" y="78863"/>
                </a:cubicBezTo>
                <a:cubicBezTo>
                  <a:pt x="30995" y="78488"/>
                  <a:pt x="30995" y="77863"/>
                  <a:pt x="31620" y="77613"/>
                </a:cubicBezTo>
                <a:cubicBezTo>
                  <a:pt x="32245" y="77363"/>
                  <a:pt x="33119" y="77488"/>
                  <a:pt x="33619" y="77863"/>
                </a:cubicBezTo>
                <a:cubicBezTo>
                  <a:pt x="36244" y="79988"/>
                  <a:pt x="38244" y="81738"/>
                  <a:pt x="40618" y="86737"/>
                </a:cubicBezTo>
                <a:cubicBezTo>
                  <a:pt x="40618" y="86612"/>
                  <a:pt x="40743" y="86362"/>
                  <a:pt x="40868" y="86112"/>
                </a:cubicBezTo>
                <a:cubicBezTo>
                  <a:pt x="41618" y="80488"/>
                  <a:pt x="40368" y="76238"/>
                  <a:pt x="39368" y="73864"/>
                </a:cubicBezTo>
                <a:cubicBezTo>
                  <a:pt x="39118" y="73364"/>
                  <a:pt x="39618" y="72989"/>
                  <a:pt x="40368" y="72864"/>
                </a:cubicBezTo>
                <a:cubicBezTo>
                  <a:pt x="41118" y="72739"/>
                  <a:pt x="41868" y="73114"/>
                  <a:pt x="42118" y="73614"/>
                </a:cubicBezTo>
                <a:cubicBezTo>
                  <a:pt x="42868" y="75364"/>
                  <a:pt x="43868" y="78238"/>
                  <a:pt x="43993" y="81863"/>
                </a:cubicBezTo>
                <a:cubicBezTo>
                  <a:pt x="48742" y="76613"/>
                  <a:pt x="55866" y="73364"/>
                  <a:pt x="61615" y="74114"/>
                </a:cubicBezTo>
                <a:cubicBezTo>
                  <a:pt x="62490" y="74239"/>
                  <a:pt x="63365" y="74489"/>
                  <a:pt x="64115" y="74739"/>
                </a:cubicBezTo>
                <a:cubicBezTo>
                  <a:pt x="67114" y="75864"/>
                  <a:pt x="68739" y="78238"/>
                  <a:pt x="68864" y="81238"/>
                </a:cubicBezTo>
                <a:cubicBezTo>
                  <a:pt x="68864" y="84112"/>
                  <a:pt x="67489" y="87362"/>
                  <a:pt x="64865" y="90486"/>
                </a:cubicBezTo>
                <a:lnTo>
                  <a:pt x="61714" y="91942"/>
                </a:lnTo>
                <a:lnTo>
                  <a:pt x="85489" y="94034"/>
                </a:lnTo>
                <a:lnTo>
                  <a:pt x="79363" y="40869"/>
                </a:lnTo>
                <a:lnTo>
                  <a:pt x="100345" y="41731"/>
                </a:lnTo>
                <a:lnTo>
                  <a:pt x="95142" y="30589"/>
                </a:lnTo>
                <a:cubicBezTo>
                  <a:pt x="94611" y="26027"/>
                  <a:pt x="95861" y="22122"/>
                  <a:pt x="98985" y="19872"/>
                </a:cubicBezTo>
                <a:cubicBezTo>
                  <a:pt x="100235" y="18997"/>
                  <a:pt x="101735" y="18497"/>
                  <a:pt x="103485" y="18247"/>
                </a:cubicBezTo>
                <a:cubicBezTo>
                  <a:pt x="109359" y="17497"/>
                  <a:pt x="116733" y="21122"/>
                  <a:pt x="122607" y="27246"/>
                </a:cubicBezTo>
                <a:cubicBezTo>
                  <a:pt x="120107" y="22372"/>
                  <a:pt x="118108" y="20247"/>
                  <a:pt x="115483" y="17622"/>
                </a:cubicBezTo>
                <a:cubicBezTo>
                  <a:pt x="114733" y="16997"/>
                  <a:pt x="114733" y="15872"/>
                  <a:pt x="115483" y="15123"/>
                </a:cubicBezTo>
                <a:cubicBezTo>
                  <a:pt x="116108" y="14373"/>
                  <a:pt x="117233" y="14373"/>
                  <a:pt x="117983" y="15123"/>
                </a:cubicBezTo>
                <a:cubicBezTo>
                  <a:pt x="121607" y="18747"/>
                  <a:pt x="124357" y="21872"/>
                  <a:pt x="128231" y="31495"/>
                </a:cubicBezTo>
                <a:cubicBezTo>
                  <a:pt x="128231" y="31120"/>
                  <a:pt x="128356" y="30620"/>
                  <a:pt x="128481" y="30121"/>
                </a:cubicBezTo>
                <a:cubicBezTo>
                  <a:pt x="128481" y="18122"/>
                  <a:pt x="126231" y="9748"/>
                  <a:pt x="124607" y="5249"/>
                </a:cubicBezTo>
                <a:cubicBezTo>
                  <a:pt x="124357" y="4249"/>
                  <a:pt x="124732" y="3249"/>
                  <a:pt x="125732" y="2874"/>
                </a:cubicBezTo>
                <a:cubicBezTo>
                  <a:pt x="126731" y="2624"/>
                  <a:pt x="127731" y="2999"/>
                  <a:pt x="128106" y="3999"/>
                </a:cubicBezTo>
                <a:cubicBezTo>
                  <a:pt x="129356" y="7374"/>
                  <a:pt x="130981" y="12998"/>
                  <a:pt x="131731" y="20497"/>
                </a:cubicBezTo>
                <a:cubicBezTo>
                  <a:pt x="136855" y="8374"/>
                  <a:pt x="145353" y="0"/>
                  <a:pt x="152728" y="0"/>
                </a:cubicBezTo>
                <a:close/>
              </a:path>
            </a:pathLst>
          </a:custGeom>
          <a:solidFill>
            <a:schemeClr val="bg1"/>
          </a:solidFill>
          <a:ln w="6585" cap="flat">
            <a:noFill/>
            <a:prstDash val="solid"/>
            <a:miter/>
          </a:ln>
          <a:effectLst>
            <a:outerShdw blurRad="12700" dist="12700" dir="16200000" rotWithShape="0">
              <a:prstClr val="black">
                <a:alpha val="40000"/>
              </a:prstClr>
            </a:outerShdw>
          </a:effectLst>
        </p:spPr>
        <p:txBody>
          <a:bodyPr wrap="square" rtlCol="0" anchor="ctr">
            <a:noAutofit/>
          </a:bodyPr>
          <a:lstStyle/>
          <a:p>
            <a:endParaRPr lang="zh-CN" altLang="en-US">
              <a:latin typeface="+mj-ea"/>
              <a:ea typeface="+mj-ea"/>
            </a:endParaRPr>
          </a:p>
        </p:txBody>
      </p:sp>
      <p:sp>
        <p:nvSpPr>
          <p:cNvPr id="36" name="任意多边形: 形状 35">
            <a:extLst>
              <a:ext uri="{FF2B5EF4-FFF2-40B4-BE49-F238E27FC236}">
                <a16:creationId xmlns:a16="http://schemas.microsoft.com/office/drawing/2014/main" id="{C28B5CB6-00E8-461B-A349-D1B7EA60F0D1}"/>
              </a:ext>
            </a:extLst>
          </p:cNvPr>
          <p:cNvSpPr/>
          <p:nvPr userDrawn="1"/>
        </p:nvSpPr>
        <p:spPr>
          <a:xfrm>
            <a:off x="1219936" y="5745888"/>
            <a:ext cx="581977" cy="885825"/>
          </a:xfrm>
          <a:custGeom>
            <a:avLst/>
            <a:gdLst>
              <a:gd name="connsiteX0" fmla="*/ 139065 w 581977"/>
              <a:gd name="connsiteY0" fmla="*/ 48577 h 885825"/>
              <a:gd name="connsiteX1" fmla="*/ 139065 w 581977"/>
              <a:gd name="connsiteY1" fmla="*/ 0 h 885825"/>
              <a:gd name="connsiteX2" fmla="*/ 100965 w 581977"/>
              <a:gd name="connsiteY2" fmla="*/ 0 h 885825"/>
              <a:gd name="connsiteX3" fmla="*/ 100965 w 581977"/>
              <a:gd name="connsiteY3" fmla="*/ 48577 h 885825"/>
              <a:gd name="connsiteX4" fmla="*/ 0 w 581977"/>
              <a:gd name="connsiteY4" fmla="*/ 48577 h 885825"/>
              <a:gd name="connsiteX5" fmla="*/ 0 w 581977"/>
              <a:gd name="connsiteY5" fmla="*/ 366713 h 885825"/>
              <a:gd name="connsiteX6" fmla="*/ 13335 w 581977"/>
              <a:gd name="connsiteY6" fmla="*/ 366713 h 885825"/>
              <a:gd name="connsiteX7" fmla="*/ 13335 w 581977"/>
              <a:gd name="connsiteY7" fmla="*/ 885825 h 885825"/>
              <a:gd name="connsiteX8" fmla="*/ 107632 w 581977"/>
              <a:gd name="connsiteY8" fmla="*/ 885825 h 885825"/>
              <a:gd name="connsiteX9" fmla="*/ 107632 w 581977"/>
              <a:gd name="connsiteY9" fmla="*/ 792480 h 885825"/>
              <a:gd name="connsiteX10" fmla="*/ 167640 w 581977"/>
              <a:gd name="connsiteY10" fmla="*/ 792480 h 885825"/>
              <a:gd name="connsiteX11" fmla="*/ 167640 w 581977"/>
              <a:gd name="connsiteY11" fmla="*/ 885825 h 885825"/>
              <a:gd name="connsiteX12" fmla="*/ 185738 w 581977"/>
              <a:gd name="connsiteY12" fmla="*/ 885825 h 885825"/>
              <a:gd name="connsiteX13" fmla="*/ 185738 w 581977"/>
              <a:gd name="connsiteY13" fmla="*/ 792480 h 885825"/>
              <a:gd name="connsiteX14" fmla="*/ 245745 w 581977"/>
              <a:gd name="connsiteY14" fmla="*/ 792480 h 885825"/>
              <a:gd name="connsiteX15" fmla="*/ 245745 w 581977"/>
              <a:gd name="connsiteY15" fmla="*/ 885825 h 885825"/>
              <a:gd name="connsiteX16" fmla="*/ 568643 w 581977"/>
              <a:gd name="connsiteY16" fmla="*/ 885825 h 885825"/>
              <a:gd name="connsiteX17" fmla="*/ 568643 w 581977"/>
              <a:gd name="connsiteY17" fmla="*/ 366713 h 885825"/>
              <a:gd name="connsiteX18" fmla="*/ 581978 w 581977"/>
              <a:gd name="connsiteY18" fmla="*/ 366713 h 885825"/>
              <a:gd name="connsiteX19" fmla="*/ 581978 w 581977"/>
              <a:gd name="connsiteY19" fmla="*/ 48577 h 885825"/>
              <a:gd name="connsiteX20" fmla="*/ 139065 w 581977"/>
              <a:gd name="connsiteY20" fmla="*/ 48577 h 885825"/>
              <a:gd name="connsiteX21" fmla="*/ 167640 w 581977"/>
              <a:gd name="connsiteY21" fmla="*/ 773430 h 885825"/>
              <a:gd name="connsiteX22" fmla="*/ 107632 w 581977"/>
              <a:gd name="connsiteY22" fmla="*/ 773430 h 885825"/>
              <a:gd name="connsiteX23" fmla="*/ 107632 w 581977"/>
              <a:gd name="connsiteY23" fmla="*/ 722948 h 885825"/>
              <a:gd name="connsiteX24" fmla="*/ 167640 w 581977"/>
              <a:gd name="connsiteY24" fmla="*/ 722948 h 885825"/>
              <a:gd name="connsiteX25" fmla="*/ 167640 w 581977"/>
              <a:gd name="connsiteY25" fmla="*/ 773430 h 885825"/>
              <a:gd name="connsiteX26" fmla="*/ 167640 w 581977"/>
              <a:gd name="connsiteY26" fmla="*/ 704850 h 885825"/>
              <a:gd name="connsiteX27" fmla="*/ 107632 w 581977"/>
              <a:gd name="connsiteY27" fmla="*/ 704850 h 885825"/>
              <a:gd name="connsiteX28" fmla="*/ 107632 w 581977"/>
              <a:gd name="connsiteY28" fmla="*/ 645795 h 885825"/>
              <a:gd name="connsiteX29" fmla="*/ 167640 w 581977"/>
              <a:gd name="connsiteY29" fmla="*/ 645795 h 885825"/>
              <a:gd name="connsiteX30" fmla="*/ 167640 w 581977"/>
              <a:gd name="connsiteY30" fmla="*/ 704850 h 885825"/>
              <a:gd name="connsiteX31" fmla="*/ 169545 w 581977"/>
              <a:gd name="connsiteY31" fmla="*/ 539115 h 885825"/>
              <a:gd name="connsiteX32" fmla="*/ 101918 w 581977"/>
              <a:gd name="connsiteY32" fmla="*/ 539115 h 885825"/>
              <a:gd name="connsiteX33" fmla="*/ 101918 w 581977"/>
              <a:gd name="connsiteY33" fmla="*/ 441008 h 885825"/>
              <a:gd name="connsiteX34" fmla="*/ 169545 w 581977"/>
              <a:gd name="connsiteY34" fmla="*/ 441008 h 885825"/>
              <a:gd name="connsiteX35" fmla="*/ 169545 w 581977"/>
              <a:gd name="connsiteY35" fmla="*/ 539115 h 885825"/>
              <a:gd name="connsiteX36" fmla="*/ 169545 w 581977"/>
              <a:gd name="connsiteY36" fmla="*/ 427673 h 885825"/>
              <a:gd name="connsiteX37" fmla="*/ 101918 w 581977"/>
              <a:gd name="connsiteY37" fmla="*/ 427673 h 885825"/>
              <a:gd name="connsiteX38" fmla="*/ 101918 w 581977"/>
              <a:gd name="connsiteY38" fmla="*/ 394335 h 885825"/>
              <a:gd name="connsiteX39" fmla="*/ 169545 w 581977"/>
              <a:gd name="connsiteY39" fmla="*/ 394335 h 885825"/>
              <a:gd name="connsiteX40" fmla="*/ 169545 w 581977"/>
              <a:gd name="connsiteY40" fmla="*/ 427673 h 885825"/>
              <a:gd name="connsiteX41" fmla="*/ 413385 w 581977"/>
              <a:gd name="connsiteY41" fmla="*/ 155258 h 885825"/>
              <a:gd name="connsiteX42" fmla="*/ 445770 w 581977"/>
              <a:gd name="connsiteY42" fmla="*/ 129540 h 885825"/>
              <a:gd name="connsiteX43" fmla="*/ 478155 w 581977"/>
              <a:gd name="connsiteY43" fmla="*/ 155258 h 885825"/>
              <a:gd name="connsiteX44" fmla="*/ 478155 w 581977"/>
              <a:gd name="connsiteY44" fmla="*/ 250508 h 885825"/>
              <a:gd name="connsiteX45" fmla="*/ 414338 w 581977"/>
              <a:gd name="connsiteY45" fmla="*/ 250508 h 885825"/>
              <a:gd name="connsiteX46" fmla="*/ 414338 w 581977"/>
              <a:gd name="connsiteY46" fmla="*/ 155258 h 885825"/>
              <a:gd name="connsiteX47" fmla="*/ 258128 w 581977"/>
              <a:gd name="connsiteY47" fmla="*/ 155258 h 885825"/>
              <a:gd name="connsiteX48" fmla="*/ 290513 w 581977"/>
              <a:gd name="connsiteY48" fmla="*/ 129540 h 885825"/>
              <a:gd name="connsiteX49" fmla="*/ 322897 w 581977"/>
              <a:gd name="connsiteY49" fmla="*/ 155258 h 885825"/>
              <a:gd name="connsiteX50" fmla="*/ 322897 w 581977"/>
              <a:gd name="connsiteY50" fmla="*/ 250508 h 885825"/>
              <a:gd name="connsiteX51" fmla="*/ 259080 w 581977"/>
              <a:gd name="connsiteY51" fmla="*/ 250508 h 885825"/>
              <a:gd name="connsiteX52" fmla="*/ 259080 w 581977"/>
              <a:gd name="connsiteY52" fmla="*/ 155258 h 885825"/>
              <a:gd name="connsiteX53" fmla="*/ 245745 w 581977"/>
              <a:gd name="connsiteY53" fmla="*/ 773430 h 885825"/>
              <a:gd name="connsiteX54" fmla="*/ 185738 w 581977"/>
              <a:gd name="connsiteY54" fmla="*/ 773430 h 885825"/>
              <a:gd name="connsiteX55" fmla="*/ 185738 w 581977"/>
              <a:gd name="connsiteY55" fmla="*/ 722948 h 885825"/>
              <a:gd name="connsiteX56" fmla="*/ 245745 w 581977"/>
              <a:gd name="connsiteY56" fmla="*/ 722948 h 885825"/>
              <a:gd name="connsiteX57" fmla="*/ 245745 w 581977"/>
              <a:gd name="connsiteY57" fmla="*/ 773430 h 885825"/>
              <a:gd name="connsiteX58" fmla="*/ 245745 w 581977"/>
              <a:gd name="connsiteY58" fmla="*/ 704850 h 885825"/>
              <a:gd name="connsiteX59" fmla="*/ 185738 w 581977"/>
              <a:gd name="connsiteY59" fmla="*/ 704850 h 885825"/>
              <a:gd name="connsiteX60" fmla="*/ 185738 w 581977"/>
              <a:gd name="connsiteY60" fmla="*/ 645795 h 885825"/>
              <a:gd name="connsiteX61" fmla="*/ 245745 w 581977"/>
              <a:gd name="connsiteY61" fmla="*/ 645795 h 885825"/>
              <a:gd name="connsiteX62" fmla="*/ 245745 w 581977"/>
              <a:gd name="connsiteY62" fmla="*/ 704850 h 885825"/>
              <a:gd name="connsiteX63" fmla="*/ 324803 w 581977"/>
              <a:gd name="connsiteY63" fmla="*/ 539115 h 885825"/>
              <a:gd name="connsiteX64" fmla="*/ 257175 w 581977"/>
              <a:gd name="connsiteY64" fmla="*/ 539115 h 885825"/>
              <a:gd name="connsiteX65" fmla="*/ 257175 w 581977"/>
              <a:gd name="connsiteY65" fmla="*/ 441008 h 885825"/>
              <a:gd name="connsiteX66" fmla="*/ 324803 w 581977"/>
              <a:gd name="connsiteY66" fmla="*/ 441008 h 885825"/>
              <a:gd name="connsiteX67" fmla="*/ 324803 w 581977"/>
              <a:gd name="connsiteY67" fmla="*/ 539115 h 885825"/>
              <a:gd name="connsiteX68" fmla="*/ 324803 w 581977"/>
              <a:gd name="connsiteY68" fmla="*/ 427673 h 885825"/>
              <a:gd name="connsiteX69" fmla="*/ 257175 w 581977"/>
              <a:gd name="connsiteY69" fmla="*/ 427673 h 885825"/>
              <a:gd name="connsiteX70" fmla="*/ 257175 w 581977"/>
              <a:gd name="connsiteY70" fmla="*/ 394335 h 885825"/>
              <a:gd name="connsiteX71" fmla="*/ 324803 w 581977"/>
              <a:gd name="connsiteY71" fmla="*/ 394335 h 885825"/>
              <a:gd name="connsiteX72" fmla="*/ 324803 w 581977"/>
              <a:gd name="connsiteY72" fmla="*/ 427673 h 885825"/>
              <a:gd name="connsiteX73" fmla="*/ 479107 w 581977"/>
              <a:gd name="connsiteY73" fmla="*/ 790575 h 885825"/>
              <a:gd name="connsiteX74" fmla="*/ 411480 w 581977"/>
              <a:gd name="connsiteY74" fmla="*/ 790575 h 885825"/>
              <a:gd name="connsiteX75" fmla="*/ 411480 w 581977"/>
              <a:gd name="connsiteY75" fmla="*/ 645795 h 885825"/>
              <a:gd name="connsiteX76" fmla="*/ 479107 w 581977"/>
              <a:gd name="connsiteY76" fmla="*/ 645795 h 885825"/>
              <a:gd name="connsiteX77" fmla="*/ 479107 w 581977"/>
              <a:gd name="connsiteY77" fmla="*/ 790575 h 885825"/>
              <a:gd name="connsiteX78" fmla="*/ 479107 w 581977"/>
              <a:gd name="connsiteY78" fmla="*/ 539115 h 885825"/>
              <a:gd name="connsiteX79" fmla="*/ 411480 w 581977"/>
              <a:gd name="connsiteY79" fmla="*/ 539115 h 885825"/>
              <a:gd name="connsiteX80" fmla="*/ 411480 w 581977"/>
              <a:gd name="connsiteY80" fmla="*/ 441008 h 885825"/>
              <a:gd name="connsiteX81" fmla="*/ 479107 w 581977"/>
              <a:gd name="connsiteY81" fmla="*/ 441008 h 885825"/>
              <a:gd name="connsiteX82" fmla="*/ 479107 w 581977"/>
              <a:gd name="connsiteY82" fmla="*/ 539115 h 885825"/>
              <a:gd name="connsiteX83" fmla="*/ 479107 w 581977"/>
              <a:gd name="connsiteY83" fmla="*/ 427673 h 885825"/>
              <a:gd name="connsiteX84" fmla="*/ 411480 w 581977"/>
              <a:gd name="connsiteY84" fmla="*/ 427673 h 885825"/>
              <a:gd name="connsiteX85" fmla="*/ 411480 w 581977"/>
              <a:gd name="connsiteY85" fmla="*/ 394335 h 885825"/>
              <a:gd name="connsiteX86" fmla="*/ 479107 w 581977"/>
              <a:gd name="connsiteY86" fmla="*/ 394335 h 885825"/>
              <a:gd name="connsiteX87" fmla="*/ 479107 w 581977"/>
              <a:gd name="connsiteY87" fmla="*/ 427673 h 885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</a:cxnLst>
            <a:rect l="l" t="t" r="r" b="b"/>
            <a:pathLst>
              <a:path w="581977" h="885825">
                <a:moveTo>
                  <a:pt x="139065" y="48577"/>
                </a:moveTo>
                <a:lnTo>
                  <a:pt x="139065" y="0"/>
                </a:lnTo>
                <a:lnTo>
                  <a:pt x="100965" y="0"/>
                </a:lnTo>
                <a:lnTo>
                  <a:pt x="100965" y="48577"/>
                </a:lnTo>
                <a:lnTo>
                  <a:pt x="0" y="48577"/>
                </a:lnTo>
                <a:lnTo>
                  <a:pt x="0" y="366713"/>
                </a:lnTo>
                <a:lnTo>
                  <a:pt x="13335" y="366713"/>
                </a:lnTo>
                <a:lnTo>
                  <a:pt x="13335" y="885825"/>
                </a:lnTo>
                <a:lnTo>
                  <a:pt x="107632" y="885825"/>
                </a:lnTo>
                <a:lnTo>
                  <a:pt x="107632" y="792480"/>
                </a:lnTo>
                <a:lnTo>
                  <a:pt x="167640" y="792480"/>
                </a:lnTo>
                <a:lnTo>
                  <a:pt x="167640" y="885825"/>
                </a:lnTo>
                <a:lnTo>
                  <a:pt x="185738" y="885825"/>
                </a:lnTo>
                <a:lnTo>
                  <a:pt x="185738" y="792480"/>
                </a:lnTo>
                <a:lnTo>
                  <a:pt x="245745" y="792480"/>
                </a:lnTo>
                <a:lnTo>
                  <a:pt x="245745" y="885825"/>
                </a:lnTo>
                <a:lnTo>
                  <a:pt x="568643" y="885825"/>
                </a:lnTo>
                <a:lnTo>
                  <a:pt x="568643" y="366713"/>
                </a:lnTo>
                <a:lnTo>
                  <a:pt x="581978" y="366713"/>
                </a:lnTo>
                <a:lnTo>
                  <a:pt x="581978" y="48577"/>
                </a:lnTo>
                <a:lnTo>
                  <a:pt x="139065" y="48577"/>
                </a:lnTo>
                <a:close/>
                <a:moveTo>
                  <a:pt x="167640" y="773430"/>
                </a:moveTo>
                <a:lnTo>
                  <a:pt x="107632" y="773430"/>
                </a:lnTo>
                <a:lnTo>
                  <a:pt x="107632" y="722948"/>
                </a:lnTo>
                <a:lnTo>
                  <a:pt x="167640" y="722948"/>
                </a:lnTo>
                <a:lnTo>
                  <a:pt x="167640" y="773430"/>
                </a:lnTo>
                <a:close/>
                <a:moveTo>
                  <a:pt x="167640" y="704850"/>
                </a:moveTo>
                <a:lnTo>
                  <a:pt x="107632" y="704850"/>
                </a:lnTo>
                <a:lnTo>
                  <a:pt x="107632" y="645795"/>
                </a:lnTo>
                <a:lnTo>
                  <a:pt x="167640" y="645795"/>
                </a:lnTo>
                <a:lnTo>
                  <a:pt x="167640" y="704850"/>
                </a:lnTo>
                <a:close/>
                <a:moveTo>
                  <a:pt x="169545" y="539115"/>
                </a:moveTo>
                <a:lnTo>
                  <a:pt x="101918" y="539115"/>
                </a:lnTo>
                <a:lnTo>
                  <a:pt x="101918" y="441008"/>
                </a:lnTo>
                <a:lnTo>
                  <a:pt x="169545" y="441008"/>
                </a:lnTo>
                <a:lnTo>
                  <a:pt x="169545" y="539115"/>
                </a:lnTo>
                <a:close/>
                <a:moveTo>
                  <a:pt x="169545" y="427673"/>
                </a:moveTo>
                <a:lnTo>
                  <a:pt x="101918" y="427673"/>
                </a:lnTo>
                <a:lnTo>
                  <a:pt x="101918" y="394335"/>
                </a:lnTo>
                <a:lnTo>
                  <a:pt x="169545" y="394335"/>
                </a:lnTo>
                <a:lnTo>
                  <a:pt x="169545" y="427673"/>
                </a:lnTo>
                <a:close/>
                <a:moveTo>
                  <a:pt x="413385" y="155258"/>
                </a:moveTo>
                <a:lnTo>
                  <a:pt x="445770" y="129540"/>
                </a:lnTo>
                <a:lnTo>
                  <a:pt x="478155" y="155258"/>
                </a:lnTo>
                <a:lnTo>
                  <a:pt x="478155" y="250508"/>
                </a:lnTo>
                <a:lnTo>
                  <a:pt x="414338" y="250508"/>
                </a:lnTo>
                <a:lnTo>
                  <a:pt x="414338" y="155258"/>
                </a:lnTo>
                <a:close/>
                <a:moveTo>
                  <a:pt x="258128" y="155258"/>
                </a:moveTo>
                <a:lnTo>
                  <a:pt x="290513" y="129540"/>
                </a:lnTo>
                <a:lnTo>
                  <a:pt x="322897" y="155258"/>
                </a:lnTo>
                <a:lnTo>
                  <a:pt x="322897" y="250508"/>
                </a:lnTo>
                <a:lnTo>
                  <a:pt x="259080" y="250508"/>
                </a:lnTo>
                <a:lnTo>
                  <a:pt x="259080" y="155258"/>
                </a:lnTo>
                <a:close/>
                <a:moveTo>
                  <a:pt x="245745" y="773430"/>
                </a:moveTo>
                <a:lnTo>
                  <a:pt x="185738" y="773430"/>
                </a:lnTo>
                <a:lnTo>
                  <a:pt x="185738" y="722948"/>
                </a:lnTo>
                <a:lnTo>
                  <a:pt x="245745" y="722948"/>
                </a:lnTo>
                <a:lnTo>
                  <a:pt x="245745" y="773430"/>
                </a:lnTo>
                <a:close/>
                <a:moveTo>
                  <a:pt x="245745" y="704850"/>
                </a:moveTo>
                <a:lnTo>
                  <a:pt x="185738" y="704850"/>
                </a:lnTo>
                <a:lnTo>
                  <a:pt x="185738" y="645795"/>
                </a:lnTo>
                <a:lnTo>
                  <a:pt x="245745" y="645795"/>
                </a:lnTo>
                <a:lnTo>
                  <a:pt x="245745" y="704850"/>
                </a:lnTo>
                <a:close/>
                <a:moveTo>
                  <a:pt x="324803" y="539115"/>
                </a:moveTo>
                <a:lnTo>
                  <a:pt x="257175" y="539115"/>
                </a:lnTo>
                <a:lnTo>
                  <a:pt x="257175" y="441008"/>
                </a:lnTo>
                <a:lnTo>
                  <a:pt x="324803" y="441008"/>
                </a:lnTo>
                <a:lnTo>
                  <a:pt x="324803" y="539115"/>
                </a:lnTo>
                <a:close/>
                <a:moveTo>
                  <a:pt x="324803" y="427673"/>
                </a:moveTo>
                <a:lnTo>
                  <a:pt x="257175" y="427673"/>
                </a:lnTo>
                <a:lnTo>
                  <a:pt x="257175" y="394335"/>
                </a:lnTo>
                <a:lnTo>
                  <a:pt x="324803" y="394335"/>
                </a:lnTo>
                <a:lnTo>
                  <a:pt x="324803" y="427673"/>
                </a:lnTo>
                <a:close/>
                <a:moveTo>
                  <a:pt x="479107" y="790575"/>
                </a:moveTo>
                <a:lnTo>
                  <a:pt x="411480" y="790575"/>
                </a:lnTo>
                <a:lnTo>
                  <a:pt x="411480" y="645795"/>
                </a:lnTo>
                <a:lnTo>
                  <a:pt x="479107" y="645795"/>
                </a:lnTo>
                <a:lnTo>
                  <a:pt x="479107" y="790575"/>
                </a:lnTo>
                <a:close/>
                <a:moveTo>
                  <a:pt x="479107" y="539115"/>
                </a:moveTo>
                <a:lnTo>
                  <a:pt x="411480" y="539115"/>
                </a:lnTo>
                <a:lnTo>
                  <a:pt x="411480" y="441008"/>
                </a:lnTo>
                <a:lnTo>
                  <a:pt x="479107" y="441008"/>
                </a:lnTo>
                <a:lnTo>
                  <a:pt x="479107" y="539115"/>
                </a:lnTo>
                <a:close/>
                <a:moveTo>
                  <a:pt x="479107" y="427673"/>
                </a:moveTo>
                <a:lnTo>
                  <a:pt x="411480" y="427673"/>
                </a:lnTo>
                <a:lnTo>
                  <a:pt x="411480" y="394335"/>
                </a:lnTo>
                <a:lnTo>
                  <a:pt x="479107" y="394335"/>
                </a:lnTo>
                <a:lnTo>
                  <a:pt x="479107" y="427673"/>
                </a:lnTo>
                <a:close/>
              </a:path>
            </a:pathLst>
          </a:custGeom>
          <a:solidFill>
            <a:schemeClr val="bg1"/>
          </a:solidFill>
          <a:ln w="9525" cap="flat">
            <a:noFill/>
            <a:prstDash val="solid"/>
            <a:miter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endParaRPr lang="zh-CN" altLang="en-US">
              <a:latin typeface="+mj-ea"/>
              <a:ea typeface="+mj-ea"/>
            </a:endParaRPr>
          </a:p>
        </p:txBody>
      </p:sp>
      <p:sp>
        <p:nvSpPr>
          <p:cNvPr id="37" name="任意多边形: 形状 36">
            <a:extLst>
              <a:ext uri="{FF2B5EF4-FFF2-40B4-BE49-F238E27FC236}">
                <a16:creationId xmlns:a16="http://schemas.microsoft.com/office/drawing/2014/main" id="{CC58C259-8838-458D-8897-DEFD6BFB95FE}"/>
              </a:ext>
            </a:extLst>
          </p:cNvPr>
          <p:cNvSpPr/>
          <p:nvPr userDrawn="1"/>
        </p:nvSpPr>
        <p:spPr>
          <a:xfrm>
            <a:off x="1117973" y="6173561"/>
            <a:ext cx="45034" cy="458152"/>
          </a:xfrm>
          <a:custGeom>
            <a:avLst/>
            <a:gdLst>
              <a:gd name="connsiteX0" fmla="*/ 44767 w 45034"/>
              <a:gd name="connsiteY0" fmla="*/ 20955 h 458152"/>
              <a:gd name="connsiteX1" fmla="*/ 41910 w 45034"/>
              <a:gd name="connsiteY1" fmla="*/ 20955 h 458152"/>
              <a:gd name="connsiteX2" fmla="*/ 41910 w 45034"/>
              <a:gd name="connsiteY2" fmla="*/ 20955 h 458152"/>
              <a:gd name="connsiteX3" fmla="*/ 28575 w 45034"/>
              <a:gd name="connsiteY3" fmla="*/ 6668 h 458152"/>
              <a:gd name="connsiteX4" fmla="*/ 25717 w 45034"/>
              <a:gd name="connsiteY4" fmla="*/ 6668 h 458152"/>
              <a:gd name="connsiteX5" fmla="*/ 25717 w 45034"/>
              <a:gd name="connsiteY5" fmla="*/ 2858 h 458152"/>
              <a:gd name="connsiteX6" fmla="*/ 22860 w 45034"/>
              <a:gd name="connsiteY6" fmla="*/ 0 h 458152"/>
              <a:gd name="connsiteX7" fmla="*/ 20002 w 45034"/>
              <a:gd name="connsiteY7" fmla="*/ 2858 h 458152"/>
              <a:gd name="connsiteX8" fmla="*/ 20002 w 45034"/>
              <a:gd name="connsiteY8" fmla="*/ 6668 h 458152"/>
              <a:gd name="connsiteX9" fmla="*/ 17145 w 45034"/>
              <a:gd name="connsiteY9" fmla="*/ 6668 h 458152"/>
              <a:gd name="connsiteX10" fmla="*/ 3810 w 45034"/>
              <a:gd name="connsiteY10" fmla="*/ 20955 h 458152"/>
              <a:gd name="connsiteX11" fmla="*/ 3810 w 45034"/>
              <a:gd name="connsiteY11" fmla="*/ 20955 h 458152"/>
              <a:gd name="connsiteX12" fmla="*/ 952 w 45034"/>
              <a:gd name="connsiteY12" fmla="*/ 20955 h 458152"/>
              <a:gd name="connsiteX13" fmla="*/ 0 w 45034"/>
              <a:gd name="connsiteY13" fmla="*/ 21908 h 458152"/>
              <a:gd name="connsiteX14" fmla="*/ 952 w 45034"/>
              <a:gd name="connsiteY14" fmla="*/ 22860 h 458152"/>
              <a:gd name="connsiteX15" fmla="*/ 4763 w 45034"/>
              <a:gd name="connsiteY15" fmla="*/ 22860 h 458152"/>
              <a:gd name="connsiteX16" fmla="*/ 11430 w 45034"/>
              <a:gd name="connsiteY16" fmla="*/ 62865 h 458152"/>
              <a:gd name="connsiteX17" fmla="*/ 15240 w 45034"/>
              <a:gd name="connsiteY17" fmla="*/ 62865 h 458152"/>
              <a:gd name="connsiteX18" fmla="*/ 15240 w 45034"/>
              <a:gd name="connsiteY18" fmla="*/ 67628 h 458152"/>
              <a:gd name="connsiteX19" fmla="*/ 12382 w 45034"/>
              <a:gd name="connsiteY19" fmla="*/ 67628 h 458152"/>
              <a:gd name="connsiteX20" fmla="*/ 9525 w 45034"/>
              <a:gd name="connsiteY20" fmla="*/ 70485 h 458152"/>
              <a:gd name="connsiteX21" fmla="*/ 12382 w 45034"/>
              <a:gd name="connsiteY21" fmla="*/ 73343 h 458152"/>
              <a:gd name="connsiteX22" fmla="*/ 15240 w 45034"/>
              <a:gd name="connsiteY22" fmla="*/ 73343 h 458152"/>
              <a:gd name="connsiteX23" fmla="*/ 15240 w 45034"/>
              <a:gd name="connsiteY23" fmla="*/ 320040 h 458152"/>
              <a:gd name="connsiteX24" fmla="*/ 12382 w 45034"/>
              <a:gd name="connsiteY24" fmla="*/ 320040 h 458152"/>
              <a:gd name="connsiteX25" fmla="*/ 9525 w 45034"/>
              <a:gd name="connsiteY25" fmla="*/ 322898 h 458152"/>
              <a:gd name="connsiteX26" fmla="*/ 12382 w 45034"/>
              <a:gd name="connsiteY26" fmla="*/ 325755 h 458152"/>
              <a:gd name="connsiteX27" fmla="*/ 14288 w 45034"/>
              <a:gd name="connsiteY27" fmla="*/ 325755 h 458152"/>
              <a:gd name="connsiteX28" fmla="*/ 8572 w 45034"/>
              <a:gd name="connsiteY28" fmla="*/ 372428 h 458152"/>
              <a:gd name="connsiteX29" fmla="*/ 3810 w 45034"/>
              <a:gd name="connsiteY29" fmla="*/ 372428 h 458152"/>
              <a:gd name="connsiteX30" fmla="*/ 952 w 45034"/>
              <a:gd name="connsiteY30" fmla="*/ 375285 h 458152"/>
              <a:gd name="connsiteX31" fmla="*/ 3810 w 45034"/>
              <a:gd name="connsiteY31" fmla="*/ 378142 h 458152"/>
              <a:gd name="connsiteX32" fmla="*/ 7620 w 45034"/>
              <a:gd name="connsiteY32" fmla="*/ 378142 h 458152"/>
              <a:gd name="connsiteX33" fmla="*/ 7620 w 45034"/>
              <a:gd name="connsiteY33" fmla="*/ 458153 h 458152"/>
              <a:gd name="connsiteX34" fmla="*/ 21907 w 45034"/>
              <a:gd name="connsiteY34" fmla="*/ 458153 h 458152"/>
              <a:gd name="connsiteX35" fmla="*/ 36195 w 45034"/>
              <a:gd name="connsiteY35" fmla="*/ 458153 h 458152"/>
              <a:gd name="connsiteX36" fmla="*/ 36195 w 45034"/>
              <a:gd name="connsiteY36" fmla="*/ 379095 h 458152"/>
              <a:gd name="connsiteX37" fmla="*/ 40005 w 45034"/>
              <a:gd name="connsiteY37" fmla="*/ 379095 h 458152"/>
              <a:gd name="connsiteX38" fmla="*/ 42863 w 45034"/>
              <a:gd name="connsiteY38" fmla="*/ 376238 h 458152"/>
              <a:gd name="connsiteX39" fmla="*/ 40005 w 45034"/>
              <a:gd name="connsiteY39" fmla="*/ 373380 h 458152"/>
              <a:gd name="connsiteX40" fmla="*/ 35242 w 45034"/>
              <a:gd name="connsiteY40" fmla="*/ 373380 h 458152"/>
              <a:gd name="connsiteX41" fmla="*/ 29527 w 45034"/>
              <a:gd name="connsiteY41" fmla="*/ 326708 h 458152"/>
              <a:gd name="connsiteX42" fmla="*/ 31432 w 45034"/>
              <a:gd name="connsiteY42" fmla="*/ 326708 h 458152"/>
              <a:gd name="connsiteX43" fmla="*/ 34290 w 45034"/>
              <a:gd name="connsiteY43" fmla="*/ 323850 h 458152"/>
              <a:gd name="connsiteX44" fmla="*/ 31432 w 45034"/>
              <a:gd name="connsiteY44" fmla="*/ 320992 h 458152"/>
              <a:gd name="connsiteX45" fmla="*/ 28575 w 45034"/>
              <a:gd name="connsiteY45" fmla="*/ 320992 h 458152"/>
              <a:gd name="connsiteX46" fmla="*/ 28575 w 45034"/>
              <a:gd name="connsiteY46" fmla="*/ 74295 h 458152"/>
              <a:gd name="connsiteX47" fmla="*/ 31432 w 45034"/>
              <a:gd name="connsiteY47" fmla="*/ 74295 h 458152"/>
              <a:gd name="connsiteX48" fmla="*/ 34290 w 45034"/>
              <a:gd name="connsiteY48" fmla="*/ 71438 h 458152"/>
              <a:gd name="connsiteX49" fmla="*/ 31432 w 45034"/>
              <a:gd name="connsiteY49" fmla="*/ 68580 h 458152"/>
              <a:gd name="connsiteX50" fmla="*/ 28575 w 45034"/>
              <a:gd name="connsiteY50" fmla="*/ 68580 h 458152"/>
              <a:gd name="connsiteX51" fmla="*/ 28575 w 45034"/>
              <a:gd name="connsiteY51" fmla="*/ 63818 h 458152"/>
              <a:gd name="connsiteX52" fmla="*/ 32385 w 45034"/>
              <a:gd name="connsiteY52" fmla="*/ 63818 h 458152"/>
              <a:gd name="connsiteX53" fmla="*/ 39052 w 45034"/>
              <a:gd name="connsiteY53" fmla="*/ 23813 h 458152"/>
              <a:gd name="connsiteX54" fmla="*/ 42863 w 45034"/>
              <a:gd name="connsiteY54" fmla="*/ 23813 h 458152"/>
              <a:gd name="connsiteX55" fmla="*/ 43815 w 45034"/>
              <a:gd name="connsiteY55" fmla="*/ 22860 h 458152"/>
              <a:gd name="connsiteX56" fmla="*/ 44767 w 45034"/>
              <a:gd name="connsiteY56" fmla="*/ 20955 h 458152"/>
              <a:gd name="connsiteX57" fmla="*/ 14288 w 45034"/>
              <a:gd name="connsiteY57" fmla="*/ 60960 h 458152"/>
              <a:gd name="connsiteX58" fmla="*/ 8572 w 45034"/>
              <a:gd name="connsiteY58" fmla="*/ 23813 h 458152"/>
              <a:gd name="connsiteX59" fmla="*/ 22860 w 45034"/>
              <a:gd name="connsiteY59" fmla="*/ 23813 h 458152"/>
              <a:gd name="connsiteX60" fmla="*/ 22860 w 45034"/>
              <a:gd name="connsiteY60" fmla="*/ 60960 h 458152"/>
              <a:gd name="connsiteX61" fmla="*/ 14288 w 45034"/>
              <a:gd name="connsiteY61" fmla="*/ 60960 h 458152"/>
              <a:gd name="connsiteX62" fmla="*/ 32385 w 45034"/>
              <a:gd name="connsiteY62" fmla="*/ 60960 h 458152"/>
              <a:gd name="connsiteX63" fmla="*/ 23813 w 45034"/>
              <a:gd name="connsiteY63" fmla="*/ 60960 h 458152"/>
              <a:gd name="connsiteX64" fmla="*/ 23813 w 45034"/>
              <a:gd name="connsiteY64" fmla="*/ 23813 h 458152"/>
              <a:gd name="connsiteX65" fmla="*/ 38100 w 45034"/>
              <a:gd name="connsiteY65" fmla="*/ 23813 h 458152"/>
              <a:gd name="connsiteX66" fmla="*/ 32385 w 45034"/>
              <a:gd name="connsiteY66" fmla="*/ 60960 h 4581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</a:cxnLst>
            <a:rect l="l" t="t" r="r" b="b"/>
            <a:pathLst>
              <a:path w="45034" h="458152">
                <a:moveTo>
                  <a:pt x="44767" y="20955"/>
                </a:moveTo>
                <a:lnTo>
                  <a:pt x="41910" y="20955"/>
                </a:lnTo>
                <a:lnTo>
                  <a:pt x="41910" y="20955"/>
                </a:lnTo>
                <a:lnTo>
                  <a:pt x="28575" y="6668"/>
                </a:lnTo>
                <a:lnTo>
                  <a:pt x="25717" y="6668"/>
                </a:lnTo>
                <a:lnTo>
                  <a:pt x="25717" y="2858"/>
                </a:lnTo>
                <a:cubicBezTo>
                  <a:pt x="25717" y="953"/>
                  <a:pt x="24765" y="0"/>
                  <a:pt x="22860" y="0"/>
                </a:cubicBezTo>
                <a:cubicBezTo>
                  <a:pt x="20955" y="0"/>
                  <a:pt x="20002" y="953"/>
                  <a:pt x="20002" y="2858"/>
                </a:cubicBezTo>
                <a:lnTo>
                  <a:pt x="20002" y="6668"/>
                </a:lnTo>
                <a:lnTo>
                  <a:pt x="17145" y="6668"/>
                </a:lnTo>
                <a:lnTo>
                  <a:pt x="3810" y="20955"/>
                </a:lnTo>
                <a:lnTo>
                  <a:pt x="3810" y="20955"/>
                </a:lnTo>
                <a:lnTo>
                  <a:pt x="952" y="20955"/>
                </a:lnTo>
                <a:cubicBezTo>
                  <a:pt x="0" y="20955"/>
                  <a:pt x="0" y="21908"/>
                  <a:pt x="0" y="21908"/>
                </a:cubicBezTo>
                <a:cubicBezTo>
                  <a:pt x="0" y="21908"/>
                  <a:pt x="952" y="22860"/>
                  <a:pt x="952" y="22860"/>
                </a:cubicBezTo>
                <a:lnTo>
                  <a:pt x="4763" y="22860"/>
                </a:lnTo>
                <a:lnTo>
                  <a:pt x="11430" y="62865"/>
                </a:lnTo>
                <a:lnTo>
                  <a:pt x="15240" y="62865"/>
                </a:lnTo>
                <a:lnTo>
                  <a:pt x="15240" y="67628"/>
                </a:lnTo>
                <a:lnTo>
                  <a:pt x="12382" y="67628"/>
                </a:lnTo>
                <a:cubicBezTo>
                  <a:pt x="10477" y="67628"/>
                  <a:pt x="9525" y="68580"/>
                  <a:pt x="9525" y="70485"/>
                </a:cubicBezTo>
                <a:cubicBezTo>
                  <a:pt x="9525" y="72390"/>
                  <a:pt x="10477" y="73343"/>
                  <a:pt x="12382" y="73343"/>
                </a:cubicBezTo>
                <a:lnTo>
                  <a:pt x="15240" y="73343"/>
                </a:lnTo>
                <a:lnTo>
                  <a:pt x="15240" y="320040"/>
                </a:lnTo>
                <a:lnTo>
                  <a:pt x="12382" y="320040"/>
                </a:lnTo>
                <a:cubicBezTo>
                  <a:pt x="10477" y="320040"/>
                  <a:pt x="9525" y="320992"/>
                  <a:pt x="9525" y="322898"/>
                </a:cubicBezTo>
                <a:cubicBezTo>
                  <a:pt x="9525" y="324803"/>
                  <a:pt x="10477" y="325755"/>
                  <a:pt x="12382" y="325755"/>
                </a:cubicBezTo>
                <a:lnTo>
                  <a:pt x="14288" y="325755"/>
                </a:lnTo>
                <a:lnTo>
                  <a:pt x="8572" y="372428"/>
                </a:lnTo>
                <a:lnTo>
                  <a:pt x="3810" y="372428"/>
                </a:lnTo>
                <a:cubicBezTo>
                  <a:pt x="1905" y="372428"/>
                  <a:pt x="952" y="373380"/>
                  <a:pt x="952" y="375285"/>
                </a:cubicBezTo>
                <a:cubicBezTo>
                  <a:pt x="952" y="377190"/>
                  <a:pt x="1905" y="378142"/>
                  <a:pt x="3810" y="378142"/>
                </a:cubicBezTo>
                <a:lnTo>
                  <a:pt x="7620" y="378142"/>
                </a:lnTo>
                <a:lnTo>
                  <a:pt x="7620" y="458153"/>
                </a:lnTo>
                <a:lnTo>
                  <a:pt x="21907" y="458153"/>
                </a:lnTo>
                <a:lnTo>
                  <a:pt x="36195" y="458153"/>
                </a:lnTo>
                <a:lnTo>
                  <a:pt x="36195" y="379095"/>
                </a:lnTo>
                <a:lnTo>
                  <a:pt x="40005" y="379095"/>
                </a:lnTo>
                <a:cubicBezTo>
                  <a:pt x="41910" y="379095"/>
                  <a:pt x="42863" y="378142"/>
                  <a:pt x="42863" y="376238"/>
                </a:cubicBezTo>
                <a:cubicBezTo>
                  <a:pt x="42863" y="374333"/>
                  <a:pt x="41910" y="373380"/>
                  <a:pt x="40005" y="373380"/>
                </a:cubicBezTo>
                <a:lnTo>
                  <a:pt x="35242" y="373380"/>
                </a:lnTo>
                <a:lnTo>
                  <a:pt x="29527" y="326708"/>
                </a:lnTo>
                <a:lnTo>
                  <a:pt x="31432" y="326708"/>
                </a:lnTo>
                <a:cubicBezTo>
                  <a:pt x="33338" y="326708"/>
                  <a:pt x="34290" y="325755"/>
                  <a:pt x="34290" y="323850"/>
                </a:cubicBezTo>
                <a:cubicBezTo>
                  <a:pt x="34290" y="321945"/>
                  <a:pt x="33338" y="320992"/>
                  <a:pt x="31432" y="320992"/>
                </a:cubicBezTo>
                <a:lnTo>
                  <a:pt x="28575" y="320992"/>
                </a:lnTo>
                <a:lnTo>
                  <a:pt x="28575" y="74295"/>
                </a:lnTo>
                <a:lnTo>
                  <a:pt x="31432" y="74295"/>
                </a:lnTo>
                <a:cubicBezTo>
                  <a:pt x="33338" y="74295"/>
                  <a:pt x="34290" y="73343"/>
                  <a:pt x="34290" y="71438"/>
                </a:cubicBezTo>
                <a:cubicBezTo>
                  <a:pt x="34290" y="69533"/>
                  <a:pt x="33338" y="68580"/>
                  <a:pt x="31432" y="68580"/>
                </a:cubicBezTo>
                <a:lnTo>
                  <a:pt x="28575" y="68580"/>
                </a:lnTo>
                <a:lnTo>
                  <a:pt x="28575" y="63818"/>
                </a:lnTo>
                <a:lnTo>
                  <a:pt x="32385" y="63818"/>
                </a:lnTo>
                <a:lnTo>
                  <a:pt x="39052" y="23813"/>
                </a:lnTo>
                <a:lnTo>
                  <a:pt x="42863" y="23813"/>
                </a:lnTo>
                <a:cubicBezTo>
                  <a:pt x="43815" y="23813"/>
                  <a:pt x="43815" y="22860"/>
                  <a:pt x="43815" y="22860"/>
                </a:cubicBezTo>
                <a:cubicBezTo>
                  <a:pt x="43815" y="22860"/>
                  <a:pt x="45720" y="20955"/>
                  <a:pt x="44767" y="20955"/>
                </a:cubicBezTo>
                <a:close/>
                <a:moveTo>
                  <a:pt x="14288" y="60960"/>
                </a:moveTo>
                <a:lnTo>
                  <a:pt x="8572" y="23813"/>
                </a:lnTo>
                <a:lnTo>
                  <a:pt x="22860" y="23813"/>
                </a:lnTo>
                <a:lnTo>
                  <a:pt x="22860" y="60960"/>
                </a:lnTo>
                <a:lnTo>
                  <a:pt x="14288" y="60960"/>
                </a:lnTo>
                <a:close/>
                <a:moveTo>
                  <a:pt x="32385" y="60960"/>
                </a:moveTo>
                <a:lnTo>
                  <a:pt x="23813" y="60960"/>
                </a:lnTo>
                <a:lnTo>
                  <a:pt x="23813" y="23813"/>
                </a:lnTo>
                <a:lnTo>
                  <a:pt x="38100" y="23813"/>
                </a:lnTo>
                <a:lnTo>
                  <a:pt x="32385" y="60960"/>
                </a:lnTo>
                <a:close/>
              </a:path>
            </a:pathLst>
          </a:custGeom>
          <a:solidFill>
            <a:schemeClr val="bg1"/>
          </a:solidFill>
          <a:ln w="9525" cap="flat">
            <a:noFill/>
            <a:prstDash val="solid"/>
            <a:miter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endParaRPr lang="zh-CN" altLang="en-US">
              <a:latin typeface="+mj-ea"/>
              <a:ea typeface="+mj-ea"/>
            </a:endParaRPr>
          </a:p>
        </p:txBody>
      </p:sp>
      <p:sp>
        <p:nvSpPr>
          <p:cNvPr id="38" name="任意多边形: 形状 37">
            <a:extLst>
              <a:ext uri="{FF2B5EF4-FFF2-40B4-BE49-F238E27FC236}">
                <a16:creationId xmlns:a16="http://schemas.microsoft.com/office/drawing/2014/main" id="{AB633163-E676-4229-A1AD-57466A3735B5}"/>
              </a:ext>
            </a:extLst>
          </p:cNvPr>
          <p:cNvSpPr/>
          <p:nvPr userDrawn="1"/>
        </p:nvSpPr>
        <p:spPr>
          <a:xfrm>
            <a:off x="1879986" y="6133390"/>
            <a:ext cx="233362" cy="407670"/>
          </a:xfrm>
          <a:custGeom>
            <a:avLst/>
            <a:gdLst>
              <a:gd name="connsiteX0" fmla="*/ 186690 w 233362"/>
              <a:gd name="connsiteY0" fmla="*/ 233363 h 407670"/>
              <a:gd name="connsiteX1" fmla="*/ 201930 w 233362"/>
              <a:gd name="connsiteY1" fmla="*/ 233363 h 407670"/>
              <a:gd name="connsiteX2" fmla="*/ 161925 w 233362"/>
              <a:gd name="connsiteY2" fmla="*/ 147638 h 407670"/>
              <a:gd name="connsiteX3" fmla="*/ 175260 w 233362"/>
              <a:gd name="connsiteY3" fmla="*/ 147638 h 407670"/>
              <a:gd name="connsiteX4" fmla="*/ 140017 w 233362"/>
              <a:gd name="connsiteY4" fmla="*/ 74295 h 407670"/>
              <a:gd name="connsiteX5" fmla="*/ 154305 w 233362"/>
              <a:gd name="connsiteY5" fmla="*/ 74295 h 407670"/>
              <a:gd name="connsiteX6" fmla="*/ 117157 w 233362"/>
              <a:gd name="connsiteY6" fmla="*/ 0 h 407670"/>
              <a:gd name="connsiteX7" fmla="*/ 80010 w 233362"/>
              <a:gd name="connsiteY7" fmla="*/ 74295 h 407670"/>
              <a:gd name="connsiteX8" fmla="*/ 93345 w 233362"/>
              <a:gd name="connsiteY8" fmla="*/ 74295 h 407670"/>
              <a:gd name="connsiteX9" fmla="*/ 58102 w 233362"/>
              <a:gd name="connsiteY9" fmla="*/ 147638 h 407670"/>
              <a:gd name="connsiteX10" fmla="*/ 72390 w 233362"/>
              <a:gd name="connsiteY10" fmla="*/ 147638 h 407670"/>
              <a:gd name="connsiteX11" fmla="*/ 31432 w 233362"/>
              <a:gd name="connsiteY11" fmla="*/ 233363 h 407670"/>
              <a:gd name="connsiteX12" fmla="*/ 48577 w 233362"/>
              <a:gd name="connsiteY12" fmla="*/ 233363 h 407670"/>
              <a:gd name="connsiteX13" fmla="*/ 0 w 233362"/>
              <a:gd name="connsiteY13" fmla="*/ 331470 h 407670"/>
              <a:gd name="connsiteX14" fmla="*/ 98107 w 233362"/>
              <a:gd name="connsiteY14" fmla="*/ 331470 h 407670"/>
              <a:gd name="connsiteX15" fmla="*/ 98107 w 233362"/>
              <a:gd name="connsiteY15" fmla="*/ 407670 h 407670"/>
              <a:gd name="connsiteX16" fmla="*/ 135255 w 233362"/>
              <a:gd name="connsiteY16" fmla="*/ 407670 h 407670"/>
              <a:gd name="connsiteX17" fmla="*/ 135255 w 233362"/>
              <a:gd name="connsiteY17" fmla="*/ 331470 h 407670"/>
              <a:gd name="connsiteX18" fmla="*/ 233363 w 233362"/>
              <a:gd name="connsiteY18" fmla="*/ 331470 h 4076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233362" h="407670">
                <a:moveTo>
                  <a:pt x="186690" y="233363"/>
                </a:moveTo>
                <a:lnTo>
                  <a:pt x="201930" y="233363"/>
                </a:lnTo>
                <a:lnTo>
                  <a:pt x="161925" y="147638"/>
                </a:lnTo>
                <a:lnTo>
                  <a:pt x="175260" y="147638"/>
                </a:lnTo>
                <a:lnTo>
                  <a:pt x="140017" y="74295"/>
                </a:lnTo>
                <a:lnTo>
                  <a:pt x="154305" y="74295"/>
                </a:lnTo>
                <a:lnTo>
                  <a:pt x="117157" y="0"/>
                </a:lnTo>
                <a:lnTo>
                  <a:pt x="80010" y="74295"/>
                </a:lnTo>
                <a:lnTo>
                  <a:pt x="93345" y="74295"/>
                </a:lnTo>
                <a:lnTo>
                  <a:pt x="58102" y="147638"/>
                </a:lnTo>
                <a:lnTo>
                  <a:pt x="72390" y="147638"/>
                </a:lnTo>
                <a:lnTo>
                  <a:pt x="31432" y="233363"/>
                </a:lnTo>
                <a:lnTo>
                  <a:pt x="48577" y="233363"/>
                </a:lnTo>
                <a:lnTo>
                  <a:pt x="0" y="331470"/>
                </a:lnTo>
                <a:lnTo>
                  <a:pt x="98107" y="331470"/>
                </a:lnTo>
                <a:lnTo>
                  <a:pt x="98107" y="407670"/>
                </a:lnTo>
                <a:lnTo>
                  <a:pt x="135255" y="407670"/>
                </a:lnTo>
                <a:lnTo>
                  <a:pt x="135255" y="331470"/>
                </a:lnTo>
                <a:lnTo>
                  <a:pt x="233363" y="331470"/>
                </a:lnTo>
                <a:close/>
              </a:path>
            </a:pathLst>
          </a:custGeom>
          <a:solidFill>
            <a:schemeClr val="bg1"/>
          </a:solidFill>
          <a:ln w="9525" cap="flat">
            <a:noFill/>
            <a:prstDash val="solid"/>
            <a:miter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endParaRPr lang="zh-CN" altLang="en-US">
              <a:latin typeface="+mj-ea"/>
              <a:ea typeface="+mj-ea"/>
            </a:endParaRPr>
          </a:p>
        </p:txBody>
      </p:sp>
      <p:sp>
        <p:nvSpPr>
          <p:cNvPr id="39" name="地形1">
            <a:extLst>
              <a:ext uri="{FF2B5EF4-FFF2-40B4-BE49-F238E27FC236}">
                <a16:creationId xmlns:a16="http://schemas.microsoft.com/office/drawing/2014/main" id="{E3D310D6-11D1-42A0-9A93-6A9C67574E42}"/>
              </a:ext>
            </a:extLst>
          </p:cNvPr>
          <p:cNvSpPr/>
          <p:nvPr userDrawn="1"/>
        </p:nvSpPr>
        <p:spPr>
          <a:xfrm>
            <a:off x="-30218" y="6279166"/>
            <a:ext cx="12215868" cy="583235"/>
          </a:xfrm>
          <a:custGeom>
            <a:avLst/>
            <a:gdLst>
              <a:gd name="connsiteX0" fmla="*/ 0 w 12211050"/>
              <a:gd name="connsiteY0" fmla="*/ 1104900 h 1104900"/>
              <a:gd name="connsiteX1" fmla="*/ 0 w 12211050"/>
              <a:gd name="connsiteY1" fmla="*/ 762000 h 1104900"/>
              <a:gd name="connsiteX2" fmla="*/ 12211050 w 12211050"/>
              <a:gd name="connsiteY2" fmla="*/ 0 h 1104900"/>
              <a:gd name="connsiteX3" fmla="*/ 12211050 w 12211050"/>
              <a:gd name="connsiteY3" fmla="*/ 1104900 h 1104900"/>
              <a:gd name="connsiteX4" fmla="*/ 0 w 12211050"/>
              <a:gd name="connsiteY4" fmla="*/ 1104900 h 1104900"/>
              <a:gd name="connsiteX0" fmla="*/ 0 w 12211050"/>
              <a:gd name="connsiteY0" fmla="*/ 1104900 h 1104900"/>
              <a:gd name="connsiteX1" fmla="*/ 0 w 12211050"/>
              <a:gd name="connsiteY1" fmla="*/ 762000 h 1104900"/>
              <a:gd name="connsiteX2" fmla="*/ 12211050 w 12211050"/>
              <a:gd name="connsiteY2" fmla="*/ 0 h 1104900"/>
              <a:gd name="connsiteX3" fmla="*/ 12211050 w 12211050"/>
              <a:gd name="connsiteY3" fmla="*/ 1104900 h 1104900"/>
              <a:gd name="connsiteX4" fmla="*/ 0 w 12211050"/>
              <a:gd name="connsiteY4" fmla="*/ 1104900 h 1104900"/>
              <a:gd name="connsiteX0" fmla="*/ 0 w 12211050"/>
              <a:gd name="connsiteY0" fmla="*/ 1172973 h 1172973"/>
              <a:gd name="connsiteX1" fmla="*/ 0 w 12211050"/>
              <a:gd name="connsiteY1" fmla="*/ 830073 h 1172973"/>
              <a:gd name="connsiteX2" fmla="*/ 12211050 w 12211050"/>
              <a:gd name="connsiteY2" fmla="*/ 68073 h 1172973"/>
              <a:gd name="connsiteX3" fmla="*/ 12211050 w 12211050"/>
              <a:gd name="connsiteY3" fmla="*/ 1172973 h 1172973"/>
              <a:gd name="connsiteX4" fmla="*/ 0 w 12211050"/>
              <a:gd name="connsiteY4" fmla="*/ 1172973 h 1172973"/>
              <a:gd name="connsiteX0" fmla="*/ 0 w 12211050"/>
              <a:gd name="connsiteY0" fmla="*/ 901049 h 901049"/>
              <a:gd name="connsiteX1" fmla="*/ 0 w 12211050"/>
              <a:gd name="connsiteY1" fmla="*/ 558149 h 901049"/>
              <a:gd name="connsiteX2" fmla="*/ 12211050 w 12211050"/>
              <a:gd name="connsiteY2" fmla="*/ 270078 h 901049"/>
              <a:gd name="connsiteX3" fmla="*/ 12211050 w 12211050"/>
              <a:gd name="connsiteY3" fmla="*/ 901049 h 901049"/>
              <a:gd name="connsiteX4" fmla="*/ 0 w 12211050"/>
              <a:gd name="connsiteY4" fmla="*/ 901049 h 901049"/>
              <a:gd name="connsiteX0" fmla="*/ 0 w 12211050"/>
              <a:gd name="connsiteY0" fmla="*/ 983218 h 983218"/>
              <a:gd name="connsiteX1" fmla="*/ 0 w 12211050"/>
              <a:gd name="connsiteY1" fmla="*/ 640318 h 983218"/>
              <a:gd name="connsiteX2" fmla="*/ 12211050 w 12211050"/>
              <a:gd name="connsiteY2" fmla="*/ 352247 h 983218"/>
              <a:gd name="connsiteX3" fmla="*/ 12211050 w 12211050"/>
              <a:gd name="connsiteY3" fmla="*/ 983218 h 983218"/>
              <a:gd name="connsiteX4" fmla="*/ 0 w 12211050"/>
              <a:gd name="connsiteY4" fmla="*/ 983218 h 983218"/>
              <a:gd name="connsiteX0" fmla="*/ 0 w 12211050"/>
              <a:gd name="connsiteY0" fmla="*/ 1057725 h 1057725"/>
              <a:gd name="connsiteX1" fmla="*/ 0 w 12211050"/>
              <a:gd name="connsiteY1" fmla="*/ 714825 h 1057725"/>
              <a:gd name="connsiteX2" fmla="*/ 12211050 w 12211050"/>
              <a:gd name="connsiteY2" fmla="*/ 426754 h 1057725"/>
              <a:gd name="connsiteX3" fmla="*/ 12211050 w 12211050"/>
              <a:gd name="connsiteY3" fmla="*/ 1057725 h 1057725"/>
              <a:gd name="connsiteX4" fmla="*/ 0 w 12211050"/>
              <a:gd name="connsiteY4" fmla="*/ 1057725 h 1057725"/>
              <a:gd name="connsiteX0" fmla="*/ 0 w 12211050"/>
              <a:gd name="connsiteY0" fmla="*/ 956290 h 956290"/>
              <a:gd name="connsiteX1" fmla="*/ 12702 w 12211050"/>
              <a:gd name="connsiteY1" fmla="*/ 811827 h 956290"/>
              <a:gd name="connsiteX2" fmla="*/ 12211050 w 12211050"/>
              <a:gd name="connsiteY2" fmla="*/ 325319 h 956290"/>
              <a:gd name="connsiteX3" fmla="*/ 12211050 w 12211050"/>
              <a:gd name="connsiteY3" fmla="*/ 956290 h 956290"/>
              <a:gd name="connsiteX4" fmla="*/ 0 w 12211050"/>
              <a:gd name="connsiteY4" fmla="*/ 956290 h 956290"/>
              <a:gd name="connsiteX0" fmla="*/ 0 w 12211050"/>
              <a:gd name="connsiteY0" fmla="*/ 1015379 h 1015379"/>
              <a:gd name="connsiteX1" fmla="*/ 12702 w 12211050"/>
              <a:gd name="connsiteY1" fmla="*/ 870916 h 1015379"/>
              <a:gd name="connsiteX2" fmla="*/ 12198348 w 12211050"/>
              <a:gd name="connsiteY2" fmla="*/ 279967 h 1015379"/>
              <a:gd name="connsiteX3" fmla="*/ 12211050 w 12211050"/>
              <a:gd name="connsiteY3" fmla="*/ 1015379 h 1015379"/>
              <a:gd name="connsiteX4" fmla="*/ 0 w 12211050"/>
              <a:gd name="connsiteY4" fmla="*/ 1015379 h 1015379"/>
              <a:gd name="connsiteX0" fmla="*/ 0 w 12211050"/>
              <a:gd name="connsiteY0" fmla="*/ 1191607 h 1191607"/>
              <a:gd name="connsiteX1" fmla="*/ 12702 w 12211050"/>
              <a:gd name="connsiteY1" fmla="*/ 1047144 h 1191607"/>
              <a:gd name="connsiteX2" fmla="*/ 12211050 w 12211050"/>
              <a:gd name="connsiteY2" fmla="*/ 190807 h 1191607"/>
              <a:gd name="connsiteX3" fmla="*/ 12211050 w 12211050"/>
              <a:gd name="connsiteY3" fmla="*/ 1191607 h 1191607"/>
              <a:gd name="connsiteX4" fmla="*/ 0 w 12211050"/>
              <a:gd name="connsiteY4" fmla="*/ 1191607 h 1191607"/>
              <a:gd name="connsiteX0" fmla="*/ 0 w 12211050"/>
              <a:gd name="connsiteY0" fmla="*/ 1028839 h 1028839"/>
              <a:gd name="connsiteX1" fmla="*/ 12702 w 12211050"/>
              <a:gd name="connsiteY1" fmla="*/ 884376 h 1028839"/>
              <a:gd name="connsiteX2" fmla="*/ 12211050 w 12211050"/>
              <a:gd name="connsiteY2" fmla="*/ 28039 h 1028839"/>
              <a:gd name="connsiteX3" fmla="*/ 12211050 w 12211050"/>
              <a:gd name="connsiteY3" fmla="*/ 1028839 h 1028839"/>
              <a:gd name="connsiteX4" fmla="*/ 0 w 12211050"/>
              <a:gd name="connsiteY4" fmla="*/ 1028839 h 1028839"/>
              <a:gd name="connsiteX0" fmla="*/ 0 w 12211050"/>
              <a:gd name="connsiteY0" fmla="*/ 1025385 h 1025385"/>
              <a:gd name="connsiteX1" fmla="*/ 12702 w 12211050"/>
              <a:gd name="connsiteY1" fmla="*/ 893560 h 1025385"/>
              <a:gd name="connsiteX2" fmla="*/ 12211050 w 12211050"/>
              <a:gd name="connsiteY2" fmla="*/ 24585 h 1025385"/>
              <a:gd name="connsiteX3" fmla="*/ 12211050 w 12211050"/>
              <a:gd name="connsiteY3" fmla="*/ 1025385 h 1025385"/>
              <a:gd name="connsiteX4" fmla="*/ 0 w 12211050"/>
              <a:gd name="connsiteY4" fmla="*/ 1025385 h 1025385"/>
              <a:gd name="connsiteX0" fmla="*/ 0 w 12211050"/>
              <a:gd name="connsiteY0" fmla="*/ 1025385 h 1025385"/>
              <a:gd name="connsiteX1" fmla="*/ 12702 w 12211050"/>
              <a:gd name="connsiteY1" fmla="*/ 893560 h 1025385"/>
              <a:gd name="connsiteX2" fmla="*/ 12211050 w 12211050"/>
              <a:gd name="connsiteY2" fmla="*/ 24585 h 1025385"/>
              <a:gd name="connsiteX3" fmla="*/ 12211050 w 12211050"/>
              <a:gd name="connsiteY3" fmla="*/ 1025385 h 1025385"/>
              <a:gd name="connsiteX4" fmla="*/ 0 w 12211050"/>
              <a:gd name="connsiteY4" fmla="*/ 1025385 h 1025385"/>
              <a:gd name="connsiteX0" fmla="*/ 12702 w 12223752"/>
              <a:gd name="connsiteY0" fmla="*/ 1025385 h 1025385"/>
              <a:gd name="connsiteX1" fmla="*/ 0 w 12223752"/>
              <a:gd name="connsiteY1" fmla="*/ 893560 h 1025385"/>
              <a:gd name="connsiteX2" fmla="*/ 12223752 w 12223752"/>
              <a:gd name="connsiteY2" fmla="*/ 24585 h 1025385"/>
              <a:gd name="connsiteX3" fmla="*/ 12223752 w 12223752"/>
              <a:gd name="connsiteY3" fmla="*/ 1025385 h 1025385"/>
              <a:gd name="connsiteX4" fmla="*/ 12702 w 12223752"/>
              <a:gd name="connsiteY4" fmla="*/ 1025385 h 1025385"/>
              <a:gd name="connsiteX0" fmla="*/ 12702 w 12223752"/>
              <a:gd name="connsiteY0" fmla="*/ 1000800 h 1000800"/>
              <a:gd name="connsiteX1" fmla="*/ 0 w 12223752"/>
              <a:gd name="connsiteY1" fmla="*/ 868975 h 1000800"/>
              <a:gd name="connsiteX2" fmla="*/ 12223752 w 12223752"/>
              <a:gd name="connsiteY2" fmla="*/ 0 h 1000800"/>
              <a:gd name="connsiteX3" fmla="*/ 12223752 w 12223752"/>
              <a:gd name="connsiteY3" fmla="*/ 1000800 h 1000800"/>
              <a:gd name="connsiteX4" fmla="*/ 12702 w 12223752"/>
              <a:gd name="connsiteY4" fmla="*/ 1000800 h 1000800"/>
              <a:gd name="connsiteX0" fmla="*/ 12702 w 12223752"/>
              <a:gd name="connsiteY0" fmla="*/ 1000800 h 1000800"/>
              <a:gd name="connsiteX1" fmla="*/ 0 w 12223752"/>
              <a:gd name="connsiteY1" fmla="*/ 868975 h 1000800"/>
              <a:gd name="connsiteX2" fmla="*/ 12223752 w 12223752"/>
              <a:gd name="connsiteY2" fmla="*/ 0 h 1000800"/>
              <a:gd name="connsiteX3" fmla="*/ 12223752 w 12223752"/>
              <a:gd name="connsiteY3" fmla="*/ 1000800 h 1000800"/>
              <a:gd name="connsiteX4" fmla="*/ 12702 w 12223752"/>
              <a:gd name="connsiteY4" fmla="*/ 1000800 h 1000800"/>
              <a:gd name="connsiteX0" fmla="*/ 12702 w 12223752"/>
              <a:gd name="connsiteY0" fmla="*/ 1127175 h 1127175"/>
              <a:gd name="connsiteX1" fmla="*/ 0 w 12223752"/>
              <a:gd name="connsiteY1" fmla="*/ 995350 h 1127175"/>
              <a:gd name="connsiteX2" fmla="*/ 12223752 w 12223752"/>
              <a:gd name="connsiteY2" fmla="*/ 0 h 1127175"/>
              <a:gd name="connsiteX3" fmla="*/ 12223752 w 12223752"/>
              <a:gd name="connsiteY3" fmla="*/ 1127175 h 1127175"/>
              <a:gd name="connsiteX4" fmla="*/ 12702 w 12223752"/>
              <a:gd name="connsiteY4" fmla="*/ 1127175 h 1127175"/>
              <a:gd name="connsiteX0" fmla="*/ 12702 w 12223752"/>
              <a:gd name="connsiteY0" fmla="*/ 1127175 h 1127175"/>
              <a:gd name="connsiteX1" fmla="*/ 0 w 12223752"/>
              <a:gd name="connsiteY1" fmla="*/ 995350 h 1127175"/>
              <a:gd name="connsiteX2" fmla="*/ 12223752 w 12223752"/>
              <a:gd name="connsiteY2" fmla="*/ 0 h 1127175"/>
              <a:gd name="connsiteX3" fmla="*/ 12223752 w 12223752"/>
              <a:gd name="connsiteY3" fmla="*/ 1127175 h 1127175"/>
              <a:gd name="connsiteX4" fmla="*/ 12702 w 12223752"/>
              <a:gd name="connsiteY4" fmla="*/ 1127175 h 1127175"/>
              <a:gd name="connsiteX0" fmla="*/ 12702 w 12223752"/>
              <a:gd name="connsiteY0" fmla="*/ 1127175 h 1127175"/>
              <a:gd name="connsiteX1" fmla="*/ 0 w 12223752"/>
              <a:gd name="connsiteY1" fmla="*/ 995350 h 1127175"/>
              <a:gd name="connsiteX2" fmla="*/ 12223752 w 12223752"/>
              <a:gd name="connsiteY2" fmla="*/ 0 h 1127175"/>
              <a:gd name="connsiteX3" fmla="*/ 12223752 w 12223752"/>
              <a:gd name="connsiteY3" fmla="*/ 1127175 h 1127175"/>
              <a:gd name="connsiteX4" fmla="*/ 12702 w 12223752"/>
              <a:gd name="connsiteY4" fmla="*/ 1127175 h 1127175"/>
              <a:gd name="connsiteX0" fmla="*/ 12702 w 12223752"/>
              <a:gd name="connsiteY0" fmla="*/ 1038712 h 1038712"/>
              <a:gd name="connsiteX1" fmla="*/ 0 w 12223752"/>
              <a:gd name="connsiteY1" fmla="*/ 906887 h 1038712"/>
              <a:gd name="connsiteX2" fmla="*/ 12211050 w 12223752"/>
              <a:gd name="connsiteY2" fmla="*/ 0 h 1038712"/>
              <a:gd name="connsiteX3" fmla="*/ 12223752 w 12223752"/>
              <a:gd name="connsiteY3" fmla="*/ 1038712 h 1038712"/>
              <a:gd name="connsiteX4" fmla="*/ 12702 w 12223752"/>
              <a:gd name="connsiteY4" fmla="*/ 1038712 h 1038712"/>
              <a:gd name="connsiteX0" fmla="*/ 12702 w 12223752"/>
              <a:gd name="connsiteY0" fmla="*/ 1111979 h 1111979"/>
              <a:gd name="connsiteX1" fmla="*/ 0 w 12223752"/>
              <a:gd name="connsiteY1" fmla="*/ 980154 h 1111979"/>
              <a:gd name="connsiteX2" fmla="*/ 7714686 w 12223752"/>
              <a:gd name="connsiteY2" fmla="*/ 185061 h 1111979"/>
              <a:gd name="connsiteX3" fmla="*/ 12211050 w 12223752"/>
              <a:gd name="connsiteY3" fmla="*/ 73267 h 1111979"/>
              <a:gd name="connsiteX4" fmla="*/ 12223752 w 12223752"/>
              <a:gd name="connsiteY4" fmla="*/ 1111979 h 1111979"/>
              <a:gd name="connsiteX5" fmla="*/ 12702 w 12223752"/>
              <a:gd name="connsiteY5" fmla="*/ 1111979 h 1111979"/>
              <a:gd name="connsiteX0" fmla="*/ 12702 w 12223752"/>
              <a:gd name="connsiteY0" fmla="*/ 1067665 h 1067665"/>
              <a:gd name="connsiteX1" fmla="*/ 0 w 12223752"/>
              <a:gd name="connsiteY1" fmla="*/ 935840 h 1067665"/>
              <a:gd name="connsiteX2" fmla="*/ 7841702 w 12223752"/>
              <a:gd name="connsiteY2" fmla="*/ 532511 h 1067665"/>
              <a:gd name="connsiteX3" fmla="*/ 12211050 w 12223752"/>
              <a:gd name="connsiteY3" fmla="*/ 28953 h 1067665"/>
              <a:gd name="connsiteX4" fmla="*/ 12223752 w 12223752"/>
              <a:gd name="connsiteY4" fmla="*/ 1067665 h 1067665"/>
              <a:gd name="connsiteX5" fmla="*/ 12702 w 12223752"/>
              <a:gd name="connsiteY5" fmla="*/ 1067665 h 1067665"/>
              <a:gd name="connsiteX0" fmla="*/ 12702 w 12223752"/>
              <a:gd name="connsiteY0" fmla="*/ 1058946 h 1058946"/>
              <a:gd name="connsiteX1" fmla="*/ 0 w 12223752"/>
              <a:gd name="connsiteY1" fmla="*/ 927121 h 1058946"/>
              <a:gd name="connsiteX2" fmla="*/ 7841702 w 12223752"/>
              <a:gd name="connsiteY2" fmla="*/ 523792 h 1058946"/>
              <a:gd name="connsiteX3" fmla="*/ 12211050 w 12223752"/>
              <a:gd name="connsiteY3" fmla="*/ 20234 h 1058946"/>
              <a:gd name="connsiteX4" fmla="*/ 12223752 w 12223752"/>
              <a:gd name="connsiteY4" fmla="*/ 1058946 h 1058946"/>
              <a:gd name="connsiteX5" fmla="*/ 12702 w 12223752"/>
              <a:gd name="connsiteY5" fmla="*/ 1058946 h 1058946"/>
              <a:gd name="connsiteX0" fmla="*/ 12702 w 12223752"/>
              <a:gd name="connsiteY0" fmla="*/ 1038712 h 1038712"/>
              <a:gd name="connsiteX1" fmla="*/ 0 w 12223752"/>
              <a:gd name="connsiteY1" fmla="*/ 906887 h 1038712"/>
              <a:gd name="connsiteX2" fmla="*/ 7841702 w 12223752"/>
              <a:gd name="connsiteY2" fmla="*/ 503558 h 1038712"/>
              <a:gd name="connsiteX3" fmla="*/ 12211050 w 12223752"/>
              <a:gd name="connsiteY3" fmla="*/ 0 h 1038712"/>
              <a:gd name="connsiteX4" fmla="*/ 12223752 w 12223752"/>
              <a:gd name="connsiteY4" fmla="*/ 1038712 h 1038712"/>
              <a:gd name="connsiteX5" fmla="*/ 12702 w 12223752"/>
              <a:gd name="connsiteY5" fmla="*/ 1038712 h 1038712"/>
              <a:gd name="connsiteX0" fmla="*/ 12702 w 12223752"/>
              <a:gd name="connsiteY0" fmla="*/ 1038712 h 1038712"/>
              <a:gd name="connsiteX1" fmla="*/ 0 w 12223752"/>
              <a:gd name="connsiteY1" fmla="*/ 906887 h 1038712"/>
              <a:gd name="connsiteX2" fmla="*/ 5225174 w 12223752"/>
              <a:gd name="connsiteY2" fmla="*/ 465645 h 1038712"/>
              <a:gd name="connsiteX3" fmla="*/ 12211050 w 12223752"/>
              <a:gd name="connsiteY3" fmla="*/ 0 h 1038712"/>
              <a:gd name="connsiteX4" fmla="*/ 12223752 w 12223752"/>
              <a:gd name="connsiteY4" fmla="*/ 1038712 h 1038712"/>
              <a:gd name="connsiteX5" fmla="*/ 12702 w 12223752"/>
              <a:gd name="connsiteY5" fmla="*/ 1038712 h 1038712"/>
              <a:gd name="connsiteX0" fmla="*/ 12702 w 12223752"/>
              <a:gd name="connsiteY0" fmla="*/ 1038712 h 1038712"/>
              <a:gd name="connsiteX1" fmla="*/ 0 w 12223752"/>
              <a:gd name="connsiteY1" fmla="*/ 906887 h 1038712"/>
              <a:gd name="connsiteX2" fmla="*/ 5225174 w 12223752"/>
              <a:gd name="connsiteY2" fmla="*/ 465645 h 1038712"/>
              <a:gd name="connsiteX3" fmla="*/ 12211050 w 12223752"/>
              <a:gd name="connsiteY3" fmla="*/ 0 h 1038712"/>
              <a:gd name="connsiteX4" fmla="*/ 12223752 w 12223752"/>
              <a:gd name="connsiteY4" fmla="*/ 1038712 h 1038712"/>
              <a:gd name="connsiteX5" fmla="*/ 12702 w 12223752"/>
              <a:gd name="connsiteY5" fmla="*/ 1038712 h 1038712"/>
              <a:gd name="connsiteX0" fmla="*/ 12702 w 12223752"/>
              <a:gd name="connsiteY0" fmla="*/ 1038712 h 1038712"/>
              <a:gd name="connsiteX1" fmla="*/ 0 w 12223752"/>
              <a:gd name="connsiteY1" fmla="*/ 906887 h 1038712"/>
              <a:gd name="connsiteX2" fmla="*/ 5225174 w 12223752"/>
              <a:gd name="connsiteY2" fmla="*/ 465645 h 1038712"/>
              <a:gd name="connsiteX3" fmla="*/ 12211050 w 12223752"/>
              <a:gd name="connsiteY3" fmla="*/ 0 h 1038712"/>
              <a:gd name="connsiteX4" fmla="*/ 12223752 w 12223752"/>
              <a:gd name="connsiteY4" fmla="*/ 1038712 h 1038712"/>
              <a:gd name="connsiteX5" fmla="*/ 12702 w 12223752"/>
              <a:gd name="connsiteY5" fmla="*/ 1038712 h 1038712"/>
              <a:gd name="connsiteX0" fmla="*/ 12702 w 12223752"/>
              <a:gd name="connsiteY0" fmla="*/ 1038712 h 1038712"/>
              <a:gd name="connsiteX1" fmla="*/ 0 w 12223752"/>
              <a:gd name="connsiteY1" fmla="*/ 906887 h 1038712"/>
              <a:gd name="connsiteX2" fmla="*/ 5225174 w 12223752"/>
              <a:gd name="connsiteY2" fmla="*/ 465645 h 1038712"/>
              <a:gd name="connsiteX3" fmla="*/ 12211050 w 12223752"/>
              <a:gd name="connsiteY3" fmla="*/ 0 h 1038712"/>
              <a:gd name="connsiteX4" fmla="*/ 12223752 w 12223752"/>
              <a:gd name="connsiteY4" fmla="*/ 1038712 h 1038712"/>
              <a:gd name="connsiteX5" fmla="*/ 12702 w 12223752"/>
              <a:gd name="connsiteY5" fmla="*/ 1038712 h 1038712"/>
              <a:gd name="connsiteX0" fmla="*/ 12702 w 12223752"/>
              <a:gd name="connsiteY0" fmla="*/ 1038712 h 1038712"/>
              <a:gd name="connsiteX1" fmla="*/ 0 w 12223752"/>
              <a:gd name="connsiteY1" fmla="*/ 906887 h 1038712"/>
              <a:gd name="connsiteX2" fmla="*/ 5225174 w 12223752"/>
              <a:gd name="connsiteY2" fmla="*/ 465645 h 1038712"/>
              <a:gd name="connsiteX3" fmla="*/ 12211050 w 12223752"/>
              <a:gd name="connsiteY3" fmla="*/ 0 h 1038712"/>
              <a:gd name="connsiteX4" fmla="*/ 12223752 w 12223752"/>
              <a:gd name="connsiteY4" fmla="*/ 1038712 h 1038712"/>
              <a:gd name="connsiteX5" fmla="*/ 12702 w 12223752"/>
              <a:gd name="connsiteY5" fmla="*/ 1038712 h 1038712"/>
              <a:gd name="connsiteX0" fmla="*/ 12702 w 12223752"/>
              <a:gd name="connsiteY0" fmla="*/ 1038712 h 1038712"/>
              <a:gd name="connsiteX1" fmla="*/ 0 w 12223752"/>
              <a:gd name="connsiteY1" fmla="*/ 906887 h 1038712"/>
              <a:gd name="connsiteX2" fmla="*/ 5225174 w 12223752"/>
              <a:gd name="connsiteY2" fmla="*/ 465645 h 1038712"/>
              <a:gd name="connsiteX3" fmla="*/ 12211050 w 12223752"/>
              <a:gd name="connsiteY3" fmla="*/ 0 h 1038712"/>
              <a:gd name="connsiteX4" fmla="*/ 12223752 w 12223752"/>
              <a:gd name="connsiteY4" fmla="*/ 1038712 h 1038712"/>
              <a:gd name="connsiteX5" fmla="*/ 12702 w 12223752"/>
              <a:gd name="connsiteY5" fmla="*/ 1038712 h 1038712"/>
              <a:gd name="connsiteX0" fmla="*/ 12702 w 12223752"/>
              <a:gd name="connsiteY0" fmla="*/ 1038712 h 1038712"/>
              <a:gd name="connsiteX1" fmla="*/ 0 w 12223752"/>
              <a:gd name="connsiteY1" fmla="*/ 906887 h 1038712"/>
              <a:gd name="connsiteX2" fmla="*/ 5225174 w 12223752"/>
              <a:gd name="connsiteY2" fmla="*/ 465645 h 1038712"/>
              <a:gd name="connsiteX3" fmla="*/ 12217401 w 12223752"/>
              <a:gd name="connsiteY3" fmla="*/ 0 h 1038712"/>
              <a:gd name="connsiteX4" fmla="*/ 12223752 w 12223752"/>
              <a:gd name="connsiteY4" fmla="*/ 1038712 h 1038712"/>
              <a:gd name="connsiteX5" fmla="*/ 12702 w 12223752"/>
              <a:gd name="connsiteY5" fmla="*/ 1038712 h 1038712"/>
              <a:gd name="connsiteX0" fmla="*/ 12702 w 12223752"/>
              <a:gd name="connsiteY0" fmla="*/ 1038712 h 1038712"/>
              <a:gd name="connsiteX1" fmla="*/ 0 w 12223752"/>
              <a:gd name="connsiteY1" fmla="*/ 906887 h 1038712"/>
              <a:gd name="connsiteX2" fmla="*/ 5225174 w 12223752"/>
              <a:gd name="connsiteY2" fmla="*/ 465645 h 1038712"/>
              <a:gd name="connsiteX3" fmla="*/ 12217401 w 12223752"/>
              <a:gd name="connsiteY3" fmla="*/ 0 h 1038712"/>
              <a:gd name="connsiteX4" fmla="*/ 12223752 w 12223752"/>
              <a:gd name="connsiteY4" fmla="*/ 1038712 h 1038712"/>
              <a:gd name="connsiteX5" fmla="*/ 12702 w 12223752"/>
              <a:gd name="connsiteY5" fmla="*/ 1038712 h 1038712"/>
              <a:gd name="connsiteX0" fmla="*/ 12702 w 12223752"/>
              <a:gd name="connsiteY0" fmla="*/ 1038712 h 1038712"/>
              <a:gd name="connsiteX1" fmla="*/ 0 w 12223752"/>
              <a:gd name="connsiteY1" fmla="*/ 906887 h 1038712"/>
              <a:gd name="connsiteX2" fmla="*/ 5225174 w 12223752"/>
              <a:gd name="connsiteY2" fmla="*/ 465645 h 1038712"/>
              <a:gd name="connsiteX3" fmla="*/ 12217401 w 12223752"/>
              <a:gd name="connsiteY3" fmla="*/ 0 h 1038712"/>
              <a:gd name="connsiteX4" fmla="*/ 12223752 w 12223752"/>
              <a:gd name="connsiteY4" fmla="*/ 1038712 h 1038712"/>
              <a:gd name="connsiteX5" fmla="*/ 12702 w 12223752"/>
              <a:gd name="connsiteY5" fmla="*/ 1038712 h 1038712"/>
              <a:gd name="connsiteX0" fmla="*/ 12702 w 12223752"/>
              <a:gd name="connsiteY0" fmla="*/ 1038712 h 1048712"/>
              <a:gd name="connsiteX1" fmla="*/ 0 w 12223752"/>
              <a:gd name="connsiteY1" fmla="*/ 906887 h 1048712"/>
              <a:gd name="connsiteX2" fmla="*/ 5225174 w 12223752"/>
              <a:gd name="connsiteY2" fmla="*/ 465645 h 1048712"/>
              <a:gd name="connsiteX3" fmla="*/ 12217401 w 12223752"/>
              <a:gd name="connsiteY3" fmla="*/ 0 h 1048712"/>
              <a:gd name="connsiteX4" fmla="*/ 12223752 w 12223752"/>
              <a:gd name="connsiteY4" fmla="*/ 1048712 h 1048712"/>
              <a:gd name="connsiteX5" fmla="*/ 12702 w 12223752"/>
              <a:gd name="connsiteY5" fmla="*/ 1038712 h 1048712"/>
              <a:gd name="connsiteX0" fmla="*/ 12702 w 12217401"/>
              <a:gd name="connsiteY0" fmla="*/ 1038712 h 1048712"/>
              <a:gd name="connsiteX1" fmla="*/ 0 w 12217401"/>
              <a:gd name="connsiteY1" fmla="*/ 906887 h 1048712"/>
              <a:gd name="connsiteX2" fmla="*/ 5225174 w 12217401"/>
              <a:gd name="connsiteY2" fmla="*/ 465645 h 1048712"/>
              <a:gd name="connsiteX3" fmla="*/ 12217401 w 12217401"/>
              <a:gd name="connsiteY3" fmla="*/ 0 h 1048712"/>
              <a:gd name="connsiteX4" fmla="*/ 12203652 w 12217401"/>
              <a:gd name="connsiteY4" fmla="*/ 1048712 h 1048712"/>
              <a:gd name="connsiteX5" fmla="*/ 12702 w 12217401"/>
              <a:gd name="connsiteY5" fmla="*/ 1038712 h 1048712"/>
              <a:gd name="connsiteX0" fmla="*/ 12702 w 12217401"/>
              <a:gd name="connsiteY0" fmla="*/ 1038712 h 1038713"/>
              <a:gd name="connsiteX1" fmla="*/ 0 w 12217401"/>
              <a:gd name="connsiteY1" fmla="*/ 906887 h 1038713"/>
              <a:gd name="connsiteX2" fmla="*/ 5225174 w 12217401"/>
              <a:gd name="connsiteY2" fmla="*/ 465645 h 1038713"/>
              <a:gd name="connsiteX3" fmla="*/ 12217401 w 12217401"/>
              <a:gd name="connsiteY3" fmla="*/ 0 h 1038713"/>
              <a:gd name="connsiteX4" fmla="*/ 12213703 w 12217401"/>
              <a:gd name="connsiteY4" fmla="*/ 1038713 h 1038713"/>
              <a:gd name="connsiteX5" fmla="*/ 12702 w 12217401"/>
              <a:gd name="connsiteY5" fmla="*/ 1038712 h 1038713"/>
              <a:gd name="connsiteX0" fmla="*/ 12702 w 12217401"/>
              <a:gd name="connsiteY0" fmla="*/ 1038712 h 1038713"/>
              <a:gd name="connsiteX1" fmla="*/ 0 w 12217401"/>
              <a:gd name="connsiteY1" fmla="*/ 906887 h 1038713"/>
              <a:gd name="connsiteX2" fmla="*/ 5225174 w 12217401"/>
              <a:gd name="connsiteY2" fmla="*/ 465645 h 1038713"/>
              <a:gd name="connsiteX3" fmla="*/ 12217401 w 12217401"/>
              <a:gd name="connsiteY3" fmla="*/ 0 h 1038713"/>
              <a:gd name="connsiteX4" fmla="*/ 12213703 w 12217401"/>
              <a:gd name="connsiteY4" fmla="*/ 1038713 h 1038713"/>
              <a:gd name="connsiteX5" fmla="*/ 12702 w 12217401"/>
              <a:gd name="connsiteY5" fmla="*/ 1038712 h 1038713"/>
              <a:gd name="connsiteX0" fmla="*/ 12702 w 12217401"/>
              <a:gd name="connsiteY0" fmla="*/ 1038712 h 1038713"/>
              <a:gd name="connsiteX1" fmla="*/ 0 w 12217401"/>
              <a:gd name="connsiteY1" fmla="*/ 906887 h 1038713"/>
              <a:gd name="connsiteX2" fmla="*/ 5225174 w 12217401"/>
              <a:gd name="connsiteY2" fmla="*/ 465645 h 1038713"/>
              <a:gd name="connsiteX3" fmla="*/ 12217401 w 12217401"/>
              <a:gd name="connsiteY3" fmla="*/ 0 h 1038713"/>
              <a:gd name="connsiteX4" fmla="*/ 12213703 w 12217401"/>
              <a:gd name="connsiteY4" fmla="*/ 1038713 h 1038713"/>
              <a:gd name="connsiteX5" fmla="*/ 12702 w 12217401"/>
              <a:gd name="connsiteY5" fmla="*/ 1038712 h 10387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2217401" h="1038713">
                <a:moveTo>
                  <a:pt x="12702" y="1038712"/>
                </a:moveTo>
                <a:cubicBezTo>
                  <a:pt x="12702" y="924412"/>
                  <a:pt x="0" y="1021187"/>
                  <a:pt x="0" y="906887"/>
                </a:cubicBezTo>
                <a:cubicBezTo>
                  <a:pt x="432657" y="752401"/>
                  <a:pt x="2871928" y="78972"/>
                  <a:pt x="5225174" y="465645"/>
                </a:cubicBezTo>
                <a:cubicBezTo>
                  <a:pt x="7114344" y="776064"/>
                  <a:pt x="11516696" y="388927"/>
                  <a:pt x="12217401" y="0"/>
                </a:cubicBezTo>
                <a:cubicBezTo>
                  <a:pt x="12216168" y="346238"/>
                  <a:pt x="12214936" y="692475"/>
                  <a:pt x="12213703" y="1038713"/>
                </a:cubicBezTo>
                <a:lnTo>
                  <a:pt x="12702" y="1038712"/>
                </a:lnTo>
                <a:close/>
              </a:path>
            </a:pathLst>
          </a:custGeom>
          <a:gradFill>
            <a:gsLst>
              <a:gs pos="0">
                <a:schemeClr val="bg1"/>
              </a:gs>
              <a:gs pos="100000">
                <a:schemeClr val="bg1">
                  <a:lumMod val="85000"/>
                </a:schemeClr>
              </a:gs>
            </a:gsLst>
            <a:lin ang="5400000" scaled="0"/>
          </a:gradFill>
          <a:ln>
            <a:noFill/>
          </a:ln>
          <a:effectLst>
            <a:outerShdw blurRad="127000" dist="63500" dir="16200000" rotWithShape="0">
              <a:schemeClr val="bg2">
                <a:lumMod val="75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atin typeface="+mj-ea"/>
              <a:ea typeface="+mj-ea"/>
            </a:endParaRPr>
          </a:p>
        </p:txBody>
      </p:sp>
      <p:sp>
        <p:nvSpPr>
          <p:cNvPr id="40" name="任意多边形: 形状 39">
            <a:extLst>
              <a:ext uri="{FF2B5EF4-FFF2-40B4-BE49-F238E27FC236}">
                <a16:creationId xmlns:a16="http://schemas.microsoft.com/office/drawing/2014/main" id="{83D9DF4B-E03F-49AF-81E2-C1CDE443B0BA}"/>
              </a:ext>
            </a:extLst>
          </p:cNvPr>
          <p:cNvSpPr/>
          <p:nvPr userDrawn="1"/>
        </p:nvSpPr>
        <p:spPr>
          <a:xfrm rot="21480000">
            <a:off x="2652952" y="6253350"/>
            <a:ext cx="357239" cy="231078"/>
          </a:xfrm>
          <a:custGeom>
            <a:avLst/>
            <a:gdLst>
              <a:gd name="connsiteX0" fmla="*/ 1249962 w 1290147"/>
              <a:gd name="connsiteY0" fmla="*/ 470870 h 834522"/>
              <a:gd name="connsiteX1" fmla="*/ 1128745 w 1290147"/>
              <a:gd name="connsiteY1" fmla="*/ 433320 h 834522"/>
              <a:gd name="connsiteX2" fmla="*/ 1092511 w 1290147"/>
              <a:gd name="connsiteY2" fmla="*/ 342406 h 834522"/>
              <a:gd name="connsiteX3" fmla="*/ 1077359 w 1290147"/>
              <a:gd name="connsiteY3" fmla="*/ 306173 h 834522"/>
              <a:gd name="connsiteX4" fmla="*/ 1127427 w 1290147"/>
              <a:gd name="connsiteY4" fmla="*/ 260717 h 834522"/>
              <a:gd name="connsiteX5" fmla="*/ 1153778 w 1290147"/>
              <a:gd name="connsiteY5" fmla="*/ 270599 h 834522"/>
              <a:gd name="connsiteX6" fmla="*/ 1161025 w 1290147"/>
              <a:gd name="connsiteY6" fmla="*/ 294315 h 834522"/>
              <a:gd name="connsiteX7" fmla="*/ 1129403 w 1290147"/>
              <a:gd name="connsiteY7" fmla="*/ 324619 h 834522"/>
              <a:gd name="connsiteX8" fmla="*/ 1111616 w 1290147"/>
              <a:gd name="connsiteY8" fmla="*/ 318031 h 834522"/>
              <a:gd name="connsiteX9" fmla="*/ 1105028 w 1290147"/>
              <a:gd name="connsiteY9" fmla="*/ 301562 h 834522"/>
              <a:gd name="connsiteX10" fmla="*/ 1113592 w 1290147"/>
              <a:gd name="connsiteY10" fmla="*/ 292997 h 834522"/>
              <a:gd name="connsiteX11" fmla="*/ 1122157 w 1290147"/>
              <a:gd name="connsiteY11" fmla="*/ 301562 h 834522"/>
              <a:gd name="connsiteX12" fmla="*/ 1124133 w 1290147"/>
              <a:gd name="connsiteY12" fmla="*/ 306173 h 834522"/>
              <a:gd name="connsiteX13" fmla="*/ 1130062 w 1290147"/>
              <a:gd name="connsiteY13" fmla="*/ 308150 h 834522"/>
              <a:gd name="connsiteX14" fmla="*/ 1144556 w 1290147"/>
              <a:gd name="connsiteY14" fmla="*/ 293656 h 834522"/>
              <a:gd name="connsiteX15" fmla="*/ 1141920 w 1290147"/>
              <a:gd name="connsiteY15" fmla="*/ 283115 h 834522"/>
              <a:gd name="connsiteX16" fmla="*/ 1128086 w 1290147"/>
              <a:gd name="connsiteY16" fmla="*/ 278504 h 834522"/>
              <a:gd name="connsiteX17" fmla="*/ 1095146 w 1290147"/>
              <a:gd name="connsiteY17" fmla="*/ 306832 h 834522"/>
              <a:gd name="connsiteX18" fmla="*/ 1106346 w 1290147"/>
              <a:gd name="connsiteY18" fmla="*/ 333184 h 834522"/>
              <a:gd name="connsiteX19" fmla="*/ 1176177 w 1290147"/>
              <a:gd name="connsiteY19" fmla="*/ 318690 h 834522"/>
              <a:gd name="connsiteX20" fmla="*/ 1180130 w 1290147"/>
              <a:gd name="connsiteY20" fmla="*/ 294974 h 834522"/>
              <a:gd name="connsiteX21" fmla="*/ 1178154 w 1290147"/>
              <a:gd name="connsiteY21" fmla="*/ 276527 h 834522"/>
              <a:gd name="connsiteX22" fmla="*/ 1115569 w 1290147"/>
              <a:gd name="connsiteY22" fmla="*/ 229754 h 834522"/>
              <a:gd name="connsiteX23" fmla="*/ 1076700 w 1290147"/>
              <a:gd name="connsiteY23" fmla="*/ 237659 h 834522"/>
              <a:gd name="connsiteX24" fmla="*/ 1070771 w 1290147"/>
              <a:gd name="connsiteY24" fmla="*/ 241612 h 834522"/>
              <a:gd name="connsiteX25" fmla="*/ 1069454 w 1290147"/>
              <a:gd name="connsiteY25" fmla="*/ 242929 h 834522"/>
              <a:gd name="connsiteX26" fmla="*/ 1067477 w 1290147"/>
              <a:gd name="connsiteY26" fmla="*/ 244247 h 834522"/>
              <a:gd name="connsiteX27" fmla="*/ 1065501 w 1290147"/>
              <a:gd name="connsiteY27" fmla="*/ 246223 h 834522"/>
              <a:gd name="connsiteX28" fmla="*/ 1053642 w 1290147"/>
              <a:gd name="connsiteY28" fmla="*/ 267963 h 834522"/>
              <a:gd name="connsiteX29" fmla="*/ 1052984 w 1290147"/>
              <a:gd name="connsiteY29" fmla="*/ 269940 h 834522"/>
              <a:gd name="connsiteX30" fmla="*/ 1051007 w 1290147"/>
              <a:gd name="connsiteY30" fmla="*/ 277186 h 834522"/>
              <a:gd name="connsiteX31" fmla="*/ 1029267 w 1290147"/>
              <a:gd name="connsiteY31" fmla="*/ 370076 h 834522"/>
              <a:gd name="connsiteX32" fmla="*/ 471931 w 1290147"/>
              <a:gd name="connsiteY32" fmla="*/ 134888 h 834522"/>
              <a:gd name="connsiteX33" fmla="*/ 21319 w 1290147"/>
              <a:gd name="connsiteY33" fmla="*/ 99313 h 834522"/>
              <a:gd name="connsiteX34" fmla="*/ 79292 w 1290147"/>
              <a:gd name="connsiteY34" fmla="*/ 144769 h 834522"/>
              <a:gd name="connsiteX35" fmla="*/ 120796 w 1290147"/>
              <a:gd name="connsiteY35" fmla="*/ 91408 h 834522"/>
              <a:gd name="connsiteX36" fmla="*/ 97080 w 1290147"/>
              <a:gd name="connsiteY36" fmla="*/ 64397 h 834522"/>
              <a:gd name="connsiteX37" fmla="*/ 74681 w 1290147"/>
              <a:gd name="connsiteY37" fmla="*/ 84820 h 834522"/>
              <a:gd name="connsiteX38" fmla="*/ 81928 w 1290147"/>
              <a:gd name="connsiteY38" fmla="*/ 95360 h 834522"/>
              <a:gd name="connsiteX39" fmla="*/ 88516 w 1290147"/>
              <a:gd name="connsiteY39" fmla="*/ 94043 h 834522"/>
              <a:gd name="connsiteX40" fmla="*/ 99715 w 1290147"/>
              <a:gd name="connsiteY40" fmla="*/ 98654 h 834522"/>
              <a:gd name="connsiteX41" fmla="*/ 95103 w 1290147"/>
              <a:gd name="connsiteY41" fmla="*/ 109854 h 834522"/>
              <a:gd name="connsiteX42" fmla="*/ 81928 w 1290147"/>
              <a:gd name="connsiteY42" fmla="*/ 112489 h 834522"/>
              <a:gd name="connsiteX43" fmla="*/ 58211 w 1290147"/>
              <a:gd name="connsiteY43" fmla="*/ 84820 h 834522"/>
              <a:gd name="connsiteX44" fmla="*/ 97739 w 1290147"/>
              <a:gd name="connsiteY44" fmla="*/ 47269 h 834522"/>
              <a:gd name="connsiteX45" fmla="*/ 138583 w 1290147"/>
              <a:gd name="connsiteY45" fmla="*/ 90749 h 834522"/>
              <a:gd name="connsiteX46" fmla="*/ 138583 w 1290147"/>
              <a:gd name="connsiteY46" fmla="*/ 95360 h 834522"/>
              <a:gd name="connsiteX47" fmla="*/ 149783 w 1290147"/>
              <a:gd name="connsiteY47" fmla="*/ 108536 h 834522"/>
              <a:gd name="connsiteX48" fmla="*/ 165594 w 1290147"/>
              <a:gd name="connsiteY48" fmla="*/ 113148 h 834522"/>
              <a:gd name="connsiteX49" fmla="*/ 182723 w 1290147"/>
              <a:gd name="connsiteY49" fmla="*/ 126323 h 834522"/>
              <a:gd name="connsiteX50" fmla="*/ 182723 w 1290147"/>
              <a:gd name="connsiteY50" fmla="*/ 126323 h 834522"/>
              <a:gd name="connsiteX51" fmla="*/ 183381 w 1290147"/>
              <a:gd name="connsiteY51" fmla="*/ 126982 h 834522"/>
              <a:gd name="connsiteX52" fmla="*/ 200510 w 1290147"/>
              <a:gd name="connsiteY52" fmla="*/ 159263 h 834522"/>
              <a:gd name="connsiteX53" fmla="*/ 200510 w 1290147"/>
              <a:gd name="connsiteY53" fmla="*/ 159263 h 834522"/>
              <a:gd name="connsiteX54" fmla="*/ 238060 w 1290147"/>
              <a:gd name="connsiteY54" fmla="*/ 601970 h 834522"/>
              <a:gd name="connsiteX55" fmla="*/ 271000 w 1290147"/>
              <a:gd name="connsiteY55" fmla="*/ 702764 h 834522"/>
              <a:gd name="connsiteX56" fmla="*/ 190628 w 1290147"/>
              <a:gd name="connsiteY56" fmla="*/ 784454 h 834522"/>
              <a:gd name="connsiteX57" fmla="*/ 75998 w 1290147"/>
              <a:gd name="connsiteY57" fmla="*/ 707376 h 834522"/>
              <a:gd name="connsiteX58" fmla="*/ 76657 w 1290147"/>
              <a:gd name="connsiteY58" fmla="*/ 700129 h 834522"/>
              <a:gd name="connsiteX59" fmla="*/ 76657 w 1290147"/>
              <a:gd name="connsiteY59" fmla="*/ 699470 h 834522"/>
              <a:gd name="connsiteX60" fmla="*/ 76657 w 1290147"/>
              <a:gd name="connsiteY60" fmla="*/ 698812 h 834522"/>
              <a:gd name="connsiteX61" fmla="*/ 77316 w 1290147"/>
              <a:gd name="connsiteY61" fmla="*/ 694859 h 834522"/>
              <a:gd name="connsiteX62" fmla="*/ 77316 w 1290147"/>
              <a:gd name="connsiteY62" fmla="*/ 691565 h 834522"/>
              <a:gd name="connsiteX63" fmla="*/ 125408 w 1290147"/>
              <a:gd name="connsiteY63" fmla="*/ 650061 h 834522"/>
              <a:gd name="connsiteX64" fmla="*/ 156371 w 1290147"/>
              <a:gd name="connsiteY64" fmla="*/ 663237 h 834522"/>
              <a:gd name="connsiteX65" fmla="*/ 168229 w 1290147"/>
              <a:gd name="connsiteY65" fmla="*/ 668507 h 834522"/>
              <a:gd name="connsiteX66" fmla="*/ 180087 w 1290147"/>
              <a:gd name="connsiteY66" fmla="*/ 663237 h 834522"/>
              <a:gd name="connsiteX67" fmla="*/ 180087 w 1290147"/>
              <a:gd name="connsiteY67" fmla="*/ 638862 h 834522"/>
              <a:gd name="connsiteX68" fmla="*/ 124749 w 1290147"/>
              <a:gd name="connsiteY68" fmla="*/ 615145 h 834522"/>
              <a:gd name="connsiteX69" fmla="*/ 72704 w 1290147"/>
              <a:gd name="connsiteY69" fmla="*/ 634909 h 834522"/>
              <a:gd name="connsiteX70" fmla="*/ 68752 w 1290147"/>
              <a:gd name="connsiteY70" fmla="*/ 638203 h 834522"/>
              <a:gd name="connsiteX71" fmla="*/ 66117 w 1290147"/>
              <a:gd name="connsiteY71" fmla="*/ 633591 h 834522"/>
              <a:gd name="connsiteX72" fmla="*/ 20001 w 1290147"/>
              <a:gd name="connsiteY72" fmla="*/ 599993 h 834522"/>
              <a:gd name="connsiteX73" fmla="*/ 16707 w 1290147"/>
              <a:gd name="connsiteY73" fmla="*/ 599993 h 834522"/>
              <a:gd name="connsiteX74" fmla="*/ 238 w 1290147"/>
              <a:gd name="connsiteY74" fmla="*/ 613828 h 834522"/>
              <a:gd name="connsiteX75" fmla="*/ 2873 w 1290147"/>
              <a:gd name="connsiteY75" fmla="*/ 626345 h 834522"/>
              <a:gd name="connsiteX76" fmla="*/ 14072 w 1290147"/>
              <a:gd name="connsiteY76" fmla="*/ 633591 h 834522"/>
              <a:gd name="connsiteX77" fmla="*/ 42400 w 1290147"/>
              <a:gd name="connsiteY77" fmla="*/ 685636 h 834522"/>
              <a:gd name="connsiteX78" fmla="*/ 40424 w 1290147"/>
              <a:gd name="connsiteY78" fmla="*/ 706058 h 834522"/>
              <a:gd name="connsiteX79" fmla="*/ 99056 w 1290147"/>
              <a:gd name="connsiteY79" fmla="*/ 800265 h 834522"/>
              <a:gd name="connsiteX80" fmla="*/ 20660 w 1290147"/>
              <a:gd name="connsiteY80" fmla="*/ 800265 h 834522"/>
              <a:gd name="connsiteX81" fmla="*/ 3531 w 1290147"/>
              <a:gd name="connsiteY81" fmla="*/ 817394 h 834522"/>
              <a:gd name="connsiteX82" fmla="*/ 20660 w 1290147"/>
              <a:gd name="connsiteY82" fmla="*/ 834522 h 834522"/>
              <a:gd name="connsiteX83" fmla="*/ 334244 w 1290147"/>
              <a:gd name="connsiteY83" fmla="*/ 834522 h 834522"/>
              <a:gd name="connsiteX84" fmla="*/ 361913 w 1290147"/>
              <a:gd name="connsiteY84" fmla="*/ 834522 h 834522"/>
              <a:gd name="connsiteX85" fmla="*/ 1083288 w 1290147"/>
              <a:gd name="connsiteY85" fmla="*/ 834522 h 834522"/>
              <a:gd name="connsiteX86" fmla="*/ 1290148 w 1290147"/>
              <a:gd name="connsiteY86" fmla="*/ 577594 h 834522"/>
              <a:gd name="connsiteX87" fmla="*/ 1249962 w 1290147"/>
              <a:gd name="connsiteY87" fmla="*/ 470870 h 834522"/>
              <a:gd name="connsiteX88" fmla="*/ 339514 w 1290147"/>
              <a:gd name="connsiteY88" fmla="*/ 800924 h 834522"/>
              <a:gd name="connsiteX89" fmla="*/ 250578 w 1290147"/>
              <a:gd name="connsiteY89" fmla="*/ 800924 h 834522"/>
              <a:gd name="connsiteX90" fmla="*/ 302622 w 1290147"/>
              <a:gd name="connsiteY90" fmla="*/ 701447 h 834522"/>
              <a:gd name="connsiteX91" fmla="*/ 272977 w 1290147"/>
              <a:gd name="connsiteY91" fmla="*/ 600652 h 834522"/>
              <a:gd name="connsiteX92" fmla="*/ 409346 w 1290147"/>
              <a:gd name="connsiteY92" fmla="*/ 600652 h 834522"/>
              <a:gd name="connsiteX93" fmla="*/ 365866 w 1290147"/>
              <a:gd name="connsiteY93" fmla="*/ 728457 h 834522"/>
              <a:gd name="connsiteX94" fmla="*/ 339514 w 1290147"/>
              <a:gd name="connsiteY94" fmla="*/ 800924 h 834522"/>
              <a:gd name="connsiteX95" fmla="*/ 377066 w 1290147"/>
              <a:gd name="connsiteY95" fmla="*/ 800924 h 834522"/>
              <a:gd name="connsiteX96" fmla="*/ 398147 w 1290147"/>
              <a:gd name="connsiteY96" fmla="*/ 737680 h 834522"/>
              <a:gd name="connsiteX97" fmla="*/ 446239 w 1290147"/>
              <a:gd name="connsiteY97" fmla="*/ 601311 h 834522"/>
              <a:gd name="connsiteX98" fmla="*/ 643216 w 1290147"/>
              <a:gd name="connsiteY98" fmla="*/ 601311 h 834522"/>
              <a:gd name="connsiteX99" fmla="*/ 692625 w 1290147"/>
              <a:gd name="connsiteY99" fmla="*/ 800924 h 834522"/>
              <a:gd name="connsiteX100" fmla="*/ 377066 w 1290147"/>
              <a:gd name="connsiteY100" fmla="*/ 800924 h 834522"/>
              <a:gd name="connsiteX101" fmla="*/ 726883 w 1290147"/>
              <a:gd name="connsiteY101" fmla="*/ 800924 h 834522"/>
              <a:gd name="connsiteX102" fmla="*/ 678132 w 1290147"/>
              <a:gd name="connsiteY102" fmla="*/ 601311 h 834522"/>
              <a:gd name="connsiteX103" fmla="*/ 934402 w 1290147"/>
              <a:gd name="connsiteY103" fmla="*/ 601311 h 834522"/>
              <a:gd name="connsiteX104" fmla="*/ 1018068 w 1290147"/>
              <a:gd name="connsiteY104" fmla="*/ 800924 h 834522"/>
              <a:gd name="connsiteX105" fmla="*/ 726883 w 1290147"/>
              <a:gd name="connsiteY105" fmla="*/ 800924 h 834522"/>
              <a:gd name="connsiteX106" fmla="*/ 1081311 w 1290147"/>
              <a:gd name="connsiteY106" fmla="*/ 800924 h 834522"/>
              <a:gd name="connsiteX107" fmla="*/ 1057595 w 1290147"/>
              <a:gd name="connsiteY107" fmla="*/ 800924 h 834522"/>
              <a:gd name="connsiteX108" fmla="*/ 969317 w 1290147"/>
              <a:gd name="connsiteY108" fmla="*/ 601311 h 834522"/>
              <a:gd name="connsiteX109" fmla="*/ 971952 w 1290147"/>
              <a:gd name="connsiteY109" fmla="*/ 601311 h 834522"/>
              <a:gd name="connsiteX110" fmla="*/ 1113592 w 1290147"/>
              <a:gd name="connsiteY110" fmla="*/ 506445 h 834522"/>
              <a:gd name="connsiteX111" fmla="*/ 1126109 w 1290147"/>
              <a:gd name="connsiteY111" fmla="*/ 466918 h 834522"/>
              <a:gd name="connsiteX112" fmla="*/ 1129403 w 1290147"/>
              <a:gd name="connsiteY112" fmla="*/ 466918 h 834522"/>
              <a:gd name="connsiteX113" fmla="*/ 1226904 w 1290147"/>
              <a:gd name="connsiteY113" fmla="*/ 494587 h 834522"/>
              <a:gd name="connsiteX114" fmla="*/ 1254573 w 1290147"/>
              <a:gd name="connsiteY114" fmla="*/ 577594 h 834522"/>
              <a:gd name="connsiteX115" fmla="*/ 1081311 w 1290147"/>
              <a:gd name="connsiteY115" fmla="*/ 800924 h 8345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</a:cxnLst>
            <a:rect l="l" t="t" r="r" b="b"/>
            <a:pathLst>
              <a:path w="1290147" h="834522">
                <a:moveTo>
                  <a:pt x="1249962" y="470870"/>
                </a:moveTo>
                <a:cubicBezTo>
                  <a:pt x="1222951" y="444519"/>
                  <a:pt x="1182106" y="432002"/>
                  <a:pt x="1128745" y="433320"/>
                </a:cubicBezTo>
                <a:cubicBezTo>
                  <a:pt x="1127427" y="399721"/>
                  <a:pt x="1114251" y="368099"/>
                  <a:pt x="1092511" y="342406"/>
                </a:cubicBezTo>
                <a:cubicBezTo>
                  <a:pt x="1083947" y="331866"/>
                  <a:pt x="1077359" y="320008"/>
                  <a:pt x="1077359" y="306173"/>
                </a:cubicBezTo>
                <a:cubicBezTo>
                  <a:pt x="1078017" y="277186"/>
                  <a:pt x="1095805" y="260717"/>
                  <a:pt x="1127427" y="260717"/>
                </a:cubicBezTo>
                <a:cubicBezTo>
                  <a:pt x="1138626" y="260717"/>
                  <a:pt x="1147850" y="264011"/>
                  <a:pt x="1153778" y="270599"/>
                </a:cubicBezTo>
                <a:cubicBezTo>
                  <a:pt x="1159049" y="276527"/>
                  <a:pt x="1161684" y="284433"/>
                  <a:pt x="1161025" y="294315"/>
                </a:cubicBezTo>
                <a:cubicBezTo>
                  <a:pt x="1159049" y="314079"/>
                  <a:pt x="1148508" y="324619"/>
                  <a:pt x="1129403" y="324619"/>
                </a:cubicBezTo>
                <a:cubicBezTo>
                  <a:pt x="1122815" y="324619"/>
                  <a:pt x="1116227" y="321984"/>
                  <a:pt x="1111616" y="318031"/>
                </a:cubicBezTo>
                <a:cubicBezTo>
                  <a:pt x="1107663" y="313420"/>
                  <a:pt x="1105028" y="308150"/>
                  <a:pt x="1105028" y="301562"/>
                </a:cubicBezTo>
                <a:cubicBezTo>
                  <a:pt x="1105028" y="296950"/>
                  <a:pt x="1108981" y="292997"/>
                  <a:pt x="1113592" y="292997"/>
                </a:cubicBezTo>
                <a:cubicBezTo>
                  <a:pt x="1118204" y="292997"/>
                  <a:pt x="1122157" y="296950"/>
                  <a:pt x="1122157" y="301562"/>
                </a:cubicBezTo>
                <a:cubicBezTo>
                  <a:pt x="1122157" y="303538"/>
                  <a:pt x="1122815" y="304856"/>
                  <a:pt x="1124133" y="306173"/>
                </a:cubicBezTo>
                <a:cubicBezTo>
                  <a:pt x="1125451" y="307491"/>
                  <a:pt x="1128086" y="308150"/>
                  <a:pt x="1130062" y="308150"/>
                </a:cubicBezTo>
                <a:cubicBezTo>
                  <a:pt x="1140602" y="308150"/>
                  <a:pt x="1143896" y="304856"/>
                  <a:pt x="1144556" y="293656"/>
                </a:cubicBezTo>
                <a:cubicBezTo>
                  <a:pt x="1145214" y="289045"/>
                  <a:pt x="1143896" y="285751"/>
                  <a:pt x="1141920" y="283115"/>
                </a:cubicBezTo>
                <a:cubicBezTo>
                  <a:pt x="1139285" y="279821"/>
                  <a:pt x="1134014" y="278504"/>
                  <a:pt x="1128086" y="278504"/>
                </a:cubicBezTo>
                <a:cubicBezTo>
                  <a:pt x="1098440" y="278504"/>
                  <a:pt x="1095805" y="294974"/>
                  <a:pt x="1095146" y="306832"/>
                </a:cubicBezTo>
                <a:cubicBezTo>
                  <a:pt x="1094487" y="316055"/>
                  <a:pt x="1099758" y="324619"/>
                  <a:pt x="1106346" y="333184"/>
                </a:cubicBezTo>
                <a:cubicBezTo>
                  <a:pt x="1127427" y="357559"/>
                  <a:pt x="1166295" y="348994"/>
                  <a:pt x="1176177" y="318690"/>
                </a:cubicBezTo>
                <a:cubicBezTo>
                  <a:pt x="1178812" y="310785"/>
                  <a:pt x="1180130" y="302879"/>
                  <a:pt x="1180130" y="294974"/>
                </a:cubicBezTo>
                <a:cubicBezTo>
                  <a:pt x="1180130" y="288386"/>
                  <a:pt x="1179471" y="282457"/>
                  <a:pt x="1178154" y="276527"/>
                </a:cubicBezTo>
                <a:cubicBezTo>
                  <a:pt x="1177495" y="263352"/>
                  <a:pt x="1157731" y="229754"/>
                  <a:pt x="1115569" y="229754"/>
                </a:cubicBezTo>
                <a:cubicBezTo>
                  <a:pt x="1098440" y="229754"/>
                  <a:pt x="1085923" y="233047"/>
                  <a:pt x="1076700" y="237659"/>
                </a:cubicBezTo>
                <a:cubicBezTo>
                  <a:pt x="1074723" y="238977"/>
                  <a:pt x="1072747" y="240294"/>
                  <a:pt x="1070771" y="241612"/>
                </a:cubicBezTo>
                <a:cubicBezTo>
                  <a:pt x="1070112" y="242271"/>
                  <a:pt x="1069454" y="242271"/>
                  <a:pt x="1069454" y="242929"/>
                </a:cubicBezTo>
                <a:cubicBezTo>
                  <a:pt x="1068795" y="243588"/>
                  <a:pt x="1068135" y="244247"/>
                  <a:pt x="1067477" y="244247"/>
                </a:cubicBezTo>
                <a:lnTo>
                  <a:pt x="1065501" y="246223"/>
                </a:lnTo>
                <a:cubicBezTo>
                  <a:pt x="1060230" y="252153"/>
                  <a:pt x="1056278" y="259399"/>
                  <a:pt x="1053642" y="267963"/>
                </a:cubicBezTo>
                <a:cubicBezTo>
                  <a:pt x="1053642" y="268622"/>
                  <a:pt x="1052984" y="269281"/>
                  <a:pt x="1052984" y="269940"/>
                </a:cubicBezTo>
                <a:cubicBezTo>
                  <a:pt x="1052325" y="273233"/>
                  <a:pt x="1051666" y="275869"/>
                  <a:pt x="1051007" y="277186"/>
                </a:cubicBezTo>
                <a:cubicBezTo>
                  <a:pt x="1043761" y="308150"/>
                  <a:pt x="1046396" y="347677"/>
                  <a:pt x="1029267" y="370076"/>
                </a:cubicBezTo>
                <a:cubicBezTo>
                  <a:pt x="881040" y="567713"/>
                  <a:pt x="619500" y="325937"/>
                  <a:pt x="471931" y="134888"/>
                </a:cubicBezTo>
                <a:cubicBezTo>
                  <a:pt x="324363" y="-56161"/>
                  <a:pt x="-1738" y="-21904"/>
                  <a:pt x="21319" y="99313"/>
                </a:cubicBezTo>
                <a:cubicBezTo>
                  <a:pt x="28566" y="138841"/>
                  <a:pt x="54917" y="148722"/>
                  <a:pt x="79292" y="144769"/>
                </a:cubicBezTo>
                <a:cubicBezTo>
                  <a:pt x="118161" y="138182"/>
                  <a:pt x="120796" y="97337"/>
                  <a:pt x="120796" y="91408"/>
                </a:cubicBezTo>
                <a:cubicBezTo>
                  <a:pt x="120796" y="74938"/>
                  <a:pt x="108938" y="64397"/>
                  <a:pt x="97080" y="64397"/>
                </a:cubicBezTo>
                <a:cubicBezTo>
                  <a:pt x="84563" y="64397"/>
                  <a:pt x="74681" y="73620"/>
                  <a:pt x="74681" y="84820"/>
                </a:cubicBezTo>
                <a:cubicBezTo>
                  <a:pt x="74681" y="87455"/>
                  <a:pt x="75998" y="95360"/>
                  <a:pt x="81928" y="95360"/>
                </a:cubicBezTo>
                <a:cubicBezTo>
                  <a:pt x="83904" y="95360"/>
                  <a:pt x="85880" y="94702"/>
                  <a:pt x="88516" y="94043"/>
                </a:cubicBezTo>
                <a:cubicBezTo>
                  <a:pt x="93127" y="92066"/>
                  <a:pt x="97739" y="94043"/>
                  <a:pt x="99715" y="98654"/>
                </a:cubicBezTo>
                <a:cubicBezTo>
                  <a:pt x="101691" y="103266"/>
                  <a:pt x="99715" y="107877"/>
                  <a:pt x="95103" y="109854"/>
                </a:cubicBezTo>
                <a:cubicBezTo>
                  <a:pt x="90492" y="111830"/>
                  <a:pt x="86539" y="112489"/>
                  <a:pt x="81928" y="112489"/>
                </a:cubicBezTo>
                <a:cubicBezTo>
                  <a:pt x="66117" y="112489"/>
                  <a:pt x="58211" y="98654"/>
                  <a:pt x="58211" y="84820"/>
                </a:cubicBezTo>
                <a:cubicBezTo>
                  <a:pt x="58211" y="63738"/>
                  <a:pt x="75998" y="47269"/>
                  <a:pt x="97739" y="47269"/>
                </a:cubicBezTo>
                <a:cubicBezTo>
                  <a:pt x="120796" y="47269"/>
                  <a:pt x="138583" y="66374"/>
                  <a:pt x="138583" y="90749"/>
                </a:cubicBezTo>
                <a:cubicBezTo>
                  <a:pt x="138583" y="92066"/>
                  <a:pt x="138583" y="94043"/>
                  <a:pt x="138583" y="95360"/>
                </a:cubicBezTo>
                <a:cubicBezTo>
                  <a:pt x="137925" y="101948"/>
                  <a:pt x="142536" y="107877"/>
                  <a:pt x="149783" y="108536"/>
                </a:cubicBezTo>
                <a:cubicBezTo>
                  <a:pt x="155053" y="109195"/>
                  <a:pt x="160324" y="110513"/>
                  <a:pt x="165594" y="113148"/>
                </a:cubicBezTo>
                <a:cubicBezTo>
                  <a:pt x="172181" y="116442"/>
                  <a:pt x="178111" y="121053"/>
                  <a:pt x="182723" y="126323"/>
                </a:cubicBezTo>
                <a:cubicBezTo>
                  <a:pt x="182723" y="126323"/>
                  <a:pt x="182723" y="126323"/>
                  <a:pt x="182723" y="126323"/>
                </a:cubicBezTo>
                <a:lnTo>
                  <a:pt x="183381" y="126982"/>
                </a:lnTo>
                <a:cubicBezTo>
                  <a:pt x="192605" y="135547"/>
                  <a:pt x="197216" y="147405"/>
                  <a:pt x="200510" y="159263"/>
                </a:cubicBezTo>
                <a:cubicBezTo>
                  <a:pt x="200510" y="159263"/>
                  <a:pt x="200510" y="159263"/>
                  <a:pt x="200510" y="159263"/>
                </a:cubicBezTo>
                <a:cubicBezTo>
                  <a:pt x="232791" y="271257"/>
                  <a:pt x="133314" y="520939"/>
                  <a:pt x="238060" y="601970"/>
                </a:cubicBezTo>
                <a:cubicBezTo>
                  <a:pt x="257824" y="630298"/>
                  <a:pt x="271000" y="677072"/>
                  <a:pt x="271000" y="702764"/>
                </a:cubicBezTo>
                <a:cubicBezTo>
                  <a:pt x="271000" y="740315"/>
                  <a:pt x="249919" y="784454"/>
                  <a:pt x="190628" y="784454"/>
                </a:cubicBezTo>
                <a:cubicBezTo>
                  <a:pt x="75998" y="784454"/>
                  <a:pt x="75998" y="726481"/>
                  <a:pt x="75998" y="707376"/>
                </a:cubicBezTo>
                <a:cubicBezTo>
                  <a:pt x="75998" y="704741"/>
                  <a:pt x="75998" y="702764"/>
                  <a:pt x="76657" y="700129"/>
                </a:cubicBezTo>
                <a:lnTo>
                  <a:pt x="76657" y="699470"/>
                </a:lnTo>
                <a:lnTo>
                  <a:pt x="76657" y="698812"/>
                </a:lnTo>
                <a:cubicBezTo>
                  <a:pt x="77316" y="697494"/>
                  <a:pt x="77316" y="696177"/>
                  <a:pt x="77316" y="694859"/>
                </a:cubicBezTo>
                <a:lnTo>
                  <a:pt x="77316" y="691565"/>
                </a:lnTo>
                <a:cubicBezTo>
                  <a:pt x="83904" y="665872"/>
                  <a:pt x="106962" y="650061"/>
                  <a:pt x="125408" y="650061"/>
                </a:cubicBezTo>
                <a:cubicBezTo>
                  <a:pt x="136607" y="650061"/>
                  <a:pt x="148465" y="654673"/>
                  <a:pt x="156371" y="663237"/>
                </a:cubicBezTo>
                <a:cubicBezTo>
                  <a:pt x="159665" y="666531"/>
                  <a:pt x="163618" y="668507"/>
                  <a:pt x="168229" y="668507"/>
                </a:cubicBezTo>
                <a:cubicBezTo>
                  <a:pt x="172841" y="668507"/>
                  <a:pt x="176793" y="666531"/>
                  <a:pt x="180087" y="663237"/>
                </a:cubicBezTo>
                <a:cubicBezTo>
                  <a:pt x="186675" y="656649"/>
                  <a:pt x="186675" y="646109"/>
                  <a:pt x="180087" y="638862"/>
                </a:cubicBezTo>
                <a:cubicBezTo>
                  <a:pt x="164935" y="623710"/>
                  <a:pt x="145171" y="615145"/>
                  <a:pt x="124749" y="615145"/>
                </a:cubicBezTo>
                <a:cubicBezTo>
                  <a:pt x="106962" y="615145"/>
                  <a:pt x="87857" y="622392"/>
                  <a:pt x="72704" y="634909"/>
                </a:cubicBezTo>
                <a:lnTo>
                  <a:pt x="68752" y="638203"/>
                </a:lnTo>
                <a:lnTo>
                  <a:pt x="66117" y="633591"/>
                </a:lnTo>
                <a:cubicBezTo>
                  <a:pt x="56235" y="615145"/>
                  <a:pt x="40424" y="603946"/>
                  <a:pt x="20001" y="599993"/>
                </a:cubicBezTo>
                <a:cubicBezTo>
                  <a:pt x="18684" y="599993"/>
                  <a:pt x="18025" y="599993"/>
                  <a:pt x="16707" y="599993"/>
                </a:cubicBezTo>
                <a:cubicBezTo>
                  <a:pt x="8802" y="599993"/>
                  <a:pt x="1556" y="605922"/>
                  <a:pt x="238" y="613828"/>
                </a:cubicBezTo>
                <a:cubicBezTo>
                  <a:pt x="-421" y="618439"/>
                  <a:pt x="238" y="623051"/>
                  <a:pt x="2873" y="626345"/>
                </a:cubicBezTo>
                <a:cubicBezTo>
                  <a:pt x="5508" y="630298"/>
                  <a:pt x="9461" y="632933"/>
                  <a:pt x="14072" y="633591"/>
                </a:cubicBezTo>
                <a:cubicBezTo>
                  <a:pt x="41742" y="638862"/>
                  <a:pt x="43059" y="671143"/>
                  <a:pt x="42400" y="685636"/>
                </a:cubicBezTo>
                <a:cubicBezTo>
                  <a:pt x="41083" y="692224"/>
                  <a:pt x="40424" y="698812"/>
                  <a:pt x="40424" y="706058"/>
                </a:cubicBezTo>
                <a:cubicBezTo>
                  <a:pt x="40424" y="735045"/>
                  <a:pt x="49647" y="777208"/>
                  <a:pt x="99056" y="800265"/>
                </a:cubicBezTo>
                <a:lnTo>
                  <a:pt x="20660" y="800265"/>
                </a:lnTo>
                <a:cubicBezTo>
                  <a:pt x="11437" y="800265"/>
                  <a:pt x="3531" y="808171"/>
                  <a:pt x="3531" y="817394"/>
                </a:cubicBezTo>
                <a:cubicBezTo>
                  <a:pt x="3531" y="826617"/>
                  <a:pt x="10778" y="834522"/>
                  <a:pt x="20660" y="834522"/>
                </a:cubicBezTo>
                <a:lnTo>
                  <a:pt x="334244" y="834522"/>
                </a:lnTo>
                <a:lnTo>
                  <a:pt x="361913" y="834522"/>
                </a:lnTo>
                <a:lnTo>
                  <a:pt x="1083288" y="834522"/>
                </a:lnTo>
                <a:cubicBezTo>
                  <a:pt x="1205164" y="834522"/>
                  <a:pt x="1290148" y="667849"/>
                  <a:pt x="1290148" y="577594"/>
                </a:cubicBezTo>
                <a:cubicBezTo>
                  <a:pt x="1288171" y="531479"/>
                  <a:pt x="1275654" y="495246"/>
                  <a:pt x="1249962" y="470870"/>
                </a:cubicBezTo>
                <a:close/>
                <a:moveTo>
                  <a:pt x="339514" y="800924"/>
                </a:moveTo>
                <a:lnTo>
                  <a:pt x="250578" y="800924"/>
                </a:lnTo>
                <a:cubicBezTo>
                  <a:pt x="282858" y="781161"/>
                  <a:pt x="302622" y="745586"/>
                  <a:pt x="302622" y="701447"/>
                </a:cubicBezTo>
                <a:cubicBezTo>
                  <a:pt x="302622" y="671801"/>
                  <a:pt x="291423" y="632274"/>
                  <a:pt x="272977" y="600652"/>
                </a:cubicBezTo>
                <a:lnTo>
                  <a:pt x="409346" y="600652"/>
                </a:lnTo>
                <a:cubicBezTo>
                  <a:pt x="382994" y="663896"/>
                  <a:pt x="373772" y="699470"/>
                  <a:pt x="365866" y="728457"/>
                </a:cubicBezTo>
                <a:cubicBezTo>
                  <a:pt x="358619" y="753491"/>
                  <a:pt x="353349" y="772596"/>
                  <a:pt x="339514" y="800924"/>
                </a:cubicBezTo>
                <a:close/>
                <a:moveTo>
                  <a:pt x="377066" y="800924"/>
                </a:moveTo>
                <a:cubicBezTo>
                  <a:pt x="387606" y="777208"/>
                  <a:pt x="392217" y="758762"/>
                  <a:pt x="398147" y="737680"/>
                </a:cubicBezTo>
                <a:cubicBezTo>
                  <a:pt x="406052" y="708035"/>
                  <a:pt x="416593" y="671143"/>
                  <a:pt x="446239" y="601311"/>
                </a:cubicBezTo>
                <a:lnTo>
                  <a:pt x="643216" y="601311"/>
                </a:lnTo>
                <a:cubicBezTo>
                  <a:pt x="658369" y="644791"/>
                  <a:pt x="683403" y="756785"/>
                  <a:pt x="692625" y="800924"/>
                </a:cubicBezTo>
                <a:lnTo>
                  <a:pt x="377066" y="800924"/>
                </a:lnTo>
                <a:close/>
                <a:moveTo>
                  <a:pt x="726883" y="800924"/>
                </a:moveTo>
                <a:cubicBezTo>
                  <a:pt x="722930" y="780502"/>
                  <a:pt x="698555" y="663896"/>
                  <a:pt x="678132" y="601311"/>
                </a:cubicBezTo>
                <a:lnTo>
                  <a:pt x="934402" y="601311"/>
                </a:lnTo>
                <a:cubicBezTo>
                  <a:pt x="948895" y="675095"/>
                  <a:pt x="985128" y="743609"/>
                  <a:pt x="1018068" y="800924"/>
                </a:cubicBezTo>
                <a:lnTo>
                  <a:pt x="726883" y="800924"/>
                </a:lnTo>
                <a:close/>
                <a:moveTo>
                  <a:pt x="1081311" y="800924"/>
                </a:moveTo>
                <a:lnTo>
                  <a:pt x="1057595" y="800924"/>
                </a:lnTo>
                <a:cubicBezTo>
                  <a:pt x="1024655" y="743609"/>
                  <a:pt x="984469" y="674437"/>
                  <a:pt x="969317" y="601311"/>
                </a:cubicBezTo>
                <a:lnTo>
                  <a:pt x="971952" y="601311"/>
                </a:lnTo>
                <a:cubicBezTo>
                  <a:pt x="1033879" y="601311"/>
                  <a:pt x="1090534" y="564419"/>
                  <a:pt x="1113592" y="506445"/>
                </a:cubicBezTo>
                <a:cubicBezTo>
                  <a:pt x="1119521" y="490634"/>
                  <a:pt x="1123474" y="477458"/>
                  <a:pt x="1126109" y="466918"/>
                </a:cubicBezTo>
                <a:cubicBezTo>
                  <a:pt x="1127427" y="466918"/>
                  <a:pt x="1128745" y="466918"/>
                  <a:pt x="1129403" y="466918"/>
                </a:cubicBezTo>
                <a:cubicBezTo>
                  <a:pt x="1173542" y="465600"/>
                  <a:pt x="1206481" y="474823"/>
                  <a:pt x="1226904" y="494587"/>
                </a:cubicBezTo>
                <a:cubicBezTo>
                  <a:pt x="1245350" y="512374"/>
                  <a:pt x="1254573" y="540702"/>
                  <a:pt x="1254573" y="577594"/>
                </a:cubicBezTo>
                <a:cubicBezTo>
                  <a:pt x="1254573" y="652038"/>
                  <a:pt x="1179471" y="800924"/>
                  <a:pt x="1081311" y="800924"/>
                </a:cubicBezTo>
                <a:close/>
              </a:path>
            </a:pathLst>
          </a:custGeom>
          <a:solidFill>
            <a:schemeClr val="bg1"/>
          </a:solidFill>
          <a:ln w="6585" cap="flat">
            <a:noFill/>
            <a:prstDash val="solid"/>
            <a:miter/>
          </a:ln>
          <a:effectLst>
            <a:outerShdw blurRad="12700" dist="12700" dir="16200000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endParaRPr lang="zh-CN" altLang="en-US">
              <a:latin typeface="+mj-ea"/>
              <a:ea typeface="+mj-ea"/>
            </a:endParaRPr>
          </a:p>
        </p:txBody>
      </p:sp>
      <p:sp>
        <p:nvSpPr>
          <p:cNvPr id="41" name="任意多边形: 形状 40">
            <a:extLst>
              <a:ext uri="{FF2B5EF4-FFF2-40B4-BE49-F238E27FC236}">
                <a16:creationId xmlns:a16="http://schemas.microsoft.com/office/drawing/2014/main" id="{55828013-60DF-4281-AE0C-50C69E6652E1}"/>
              </a:ext>
            </a:extLst>
          </p:cNvPr>
          <p:cNvSpPr/>
          <p:nvPr userDrawn="1"/>
        </p:nvSpPr>
        <p:spPr>
          <a:xfrm>
            <a:off x="3101406" y="6307637"/>
            <a:ext cx="128449" cy="176440"/>
          </a:xfrm>
          <a:custGeom>
            <a:avLst/>
            <a:gdLst>
              <a:gd name="connsiteX0" fmla="*/ 88545 w 947778"/>
              <a:gd name="connsiteY0" fmla="*/ 690633 h 1301885"/>
              <a:gd name="connsiteX1" fmla="*/ 61848 w 947778"/>
              <a:gd name="connsiteY1" fmla="*/ 699648 h 1301885"/>
              <a:gd name="connsiteX2" fmla="*/ 89932 w 947778"/>
              <a:gd name="connsiteY2" fmla="*/ 621984 h 1301885"/>
              <a:gd name="connsiteX3" fmla="*/ 180077 w 947778"/>
              <a:gd name="connsiteY3" fmla="*/ 571017 h 1301885"/>
              <a:gd name="connsiteX4" fmla="*/ 323617 w 947778"/>
              <a:gd name="connsiteY4" fmla="*/ 587659 h 1301885"/>
              <a:gd name="connsiteX5" fmla="*/ 417576 w 947778"/>
              <a:gd name="connsiteY5" fmla="*/ 621984 h 1301885"/>
              <a:gd name="connsiteX6" fmla="*/ 507722 w 947778"/>
              <a:gd name="connsiteY6" fmla="*/ 599101 h 1301885"/>
              <a:gd name="connsiteX7" fmla="*/ 603068 w 947778"/>
              <a:gd name="connsiteY7" fmla="*/ 557148 h 1301885"/>
              <a:gd name="connsiteX8" fmla="*/ 673105 w 947778"/>
              <a:gd name="connsiteY8" fmla="*/ 446546 h 1301885"/>
              <a:gd name="connsiteX9" fmla="*/ 674491 w 947778"/>
              <a:gd name="connsiteY9" fmla="*/ 391766 h 1301885"/>
              <a:gd name="connsiteX10" fmla="*/ 662356 w 947778"/>
              <a:gd name="connsiteY10" fmla="*/ 367496 h 1301885"/>
              <a:gd name="connsiteX11" fmla="*/ 641207 w 947778"/>
              <a:gd name="connsiteY11" fmla="*/ 356401 h 1301885"/>
              <a:gd name="connsiteX12" fmla="*/ 607576 w 947778"/>
              <a:gd name="connsiteY12" fmla="*/ 325543 h 1301885"/>
              <a:gd name="connsiteX13" fmla="*/ 597868 w 947778"/>
              <a:gd name="connsiteY13" fmla="*/ 276310 h 1301885"/>
              <a:gd name="connsiteX14" fmla="*/ 666170 w 947778"/>
              <a:gd name="connsiteY14" fmla="*/ 286711 h 1301885"/>
              <a:gd name="connsiteX15" fmla="*/ 689053 w 947778"/>
              <a:gd name="connsiteY15" fmla="*/ 316529 h 1301885"/>
              <a:gd name="connsiteX16" fmla="*/ 702575 w 947778"/>
              <a:gd name="connsiteY16" fmla="*/ 306474 h 1301885"/>
              <a:gd name="connsiteX17" fmla="*/ 639473 w 947778"/>
              <a:gd name="connsiteY17" fmla="*/ 271109 h 1301885"/>
              <a:gd name="connsiteX18" fmla="*/ 583999 w 947778"/>
              <a:gd name="connsiteY18" fmla="*/ 246492 h 1301885"/>
              <a:gd name="connsiteX19" fmla="*/ 491773 w 947778"/>
              <a:gd name="connsiteY19" fmla="*/ 171602 h 1301885"/>
              <a:gd name="connsiteX20" fmla="*/ 486226 w 947778"/>
              <a:gd name="connsiteY20" fmla="*/ 79030 h 1301885"/>
              <a:gd name="connsiteX21" fmla="*/ 512576 w 947778"/>
              <a:gd name="connsiteY21" fmla="*/ 2753 h 1301885"/>
              <a:gd name="connsiteX22" fmla="*/ 520204 w 947778"/>
              <a:gd name="connsiteY22" fmla="*/ 29103 h 1301885"/>
              <a:gd name="connsiteX23" fmla="*/ 501481 w 947778"/>
              <a:gd name="connsiteY23" fmla="*/ 80763 h 1301885"/>
              <a:gd name="connsiteX24" fmla="*/ 503908 w 947778"/>
              <a:gd name="connsiteY24" fmla="*/ 135891 h 1301885"/>
              <a:gd name="connsiteX25" fmla="*/ 509456 w 947778"/>
              <a:gd name="connsiteY25" fmla="*/ 101220 h 1301885"/>
              <a:gd name="connsiteX26" fmla="*/ 536846 w 947778"/>
              <a:gd name="connsiteY26" fmla="*/ 66548 h 1301885"/>
              <a:gd name="connsiteX27" fmla="*/ 547941 w 947778"/>
              <a:gd name="connsiteY27" fmla="*/ 31530 h 1301885"/>
              <a:gd name="connsiteX28" fmla="*/ 554182 w 947778"/>
              <a:gd name="connsiteY28" fmla="*/ 42971 h 1301885"/>
              <a:gd name="connsiteX29" fmla="*/ 546207 w 947778"/>
              <a:gd name="connsiteY29" fmla="*/ 72789 h 1301885"/>
              <a:gd name="connsiteX30" fmla="*/ 525058 w 947778"/>
              <a:gd name="connsiteY30" fmla="*/ 105380 h 1301885"/>
              <a:gd name="connsiteX31" fmla="*/ 524364 w 947778"/>
              <a:gd name="connsiteY31" fmla="*/ 152186 h 1301885"/>
              <a:gd name="connsiteX32" fmla="*/ 534072 w 947778"/>
              <a:gd name="connsiteY32" fmla="*/ 171949 h 1301885"/>
              <a:gd name="connsiteX33" fmla="*/ 562156 w 947778"/>
              <a:gd name="connsiteY33" fmla="*/ 148026 h 1301885"/>
              <a:gd name="connsiteX34" fmla="*/ 571517 w 947778"/>
              <a:gd name="connsiteY34" fmla="*/ 111968 h 1301885"/>
              <a:gd name="connsiteX35" fmla="*/ 578452 w 947778"/>
              <a:gd name="connsiteY35" fmla="*/ 96019 h 1301885"/>
              <a:gd name="connsiteX36" fmla="*/ 581225 w 947778"/>
              <a:gd name="connsiteY36" fmla="*/ 140398 h 1301885"/>
              <a:gd name="connsiteX37" fmla="*/ 551755 w 947778"/>
              <a:gd name="connsiteY37" fmla="*/ 183391 h 1301885"/>
              <a:gd name="connsiteX38" fmla="*/ 558342 w 947778"/>
              <a:gd name="connsiteY38" fmla="*/ 204193 h 1301885"/>
              <a:gd name="connsiteX39" fmla="*/ 602722 w 947778"/>
              <a:gd name="connsiteY39" fmla="*/ 232971 h 1301885"/>
              <a:gd name="connsiteX40" fmla="*/ 618324 w 947778"/>
              <a:gd name="connsiteY40" fmla="*/ 234011 h 1301885"/>
              <a:gd name="connsiteX41" fmla="*/ 621444 w 947778"/>
              <a:gd name="connsiteY41" fmla="*/ 204193 h 1301885"/>
              <a:gd name="connsiteX42" fmla="*/ 616243 w 947778"/>
              <a:gd name="connsiteY42" fmla="*/ 169175 h 1301885"/>
              <a:gd name="connsiteX43" fmla="*/ 619017 w 947778"/>
              <a:gd name="connsiteY43" fmla="*/ 154613 h 1301885"/>
              <a:gd name="connsiteX44" fmla="*/ 634273 w 947778"/>
              <a:gd name="connsiteY44" fmla="*/ 191018 h 1301885"/>
              <a:gd name="connsiteX45" fmla="*/ 641207 w 947778"/>
              <a:gd name="connsiteY45" fmla="*/ 236438 h 1301885"/>
              <a:gd name="connsiteX46" fmla="*/ 679692 w 947778"/>
              <a:gd name="connsiteY46" fmla="*/ 254467 h 1301885"/>
              <a:gd name="connsiteX47" fmla="*/ 696681 w 947778"/>
              <a:gd name="connsiteY47" fmla="*/ 260361 h 1301885"/>
              <a:gd name="connsiteX48" fmla="*/ 666864 w 947778"/>
              <a:gd name="connsiteY48" fmla="*/ 234011 h 1301885"/>
              <a:gd name="connsiteX49" fmla="*/ 649528 w 947778"/>
              <a:gd name="connsiteY49" fmla="*/ 187898 h 1301885"/>
              <a:gd name="connsiteX50" fmla="*/ 633579 w 947778"/>
              <a:gd name="connsiteY50" fmla="*/ 135891 h 1301885"/>
              <a:gd name="connsiteX51" fmla="*/ 598214 w 947778"/>
              <a:gd name="connsiteY51" fmla="*/ 106767 h 1301885"/>
              <a:gd name="connsiteX52" fmla="*/ 576371 w 947778"/>
              <a:gd name="connsiteY52" fmla="*/ 77989 h 1301885"/>
              <a:gd name="connsiteX53" fmla="*/ 581225 w 947778"/>
              <a:gd name="connsiteY53" fmla="*/ 38811 h 1301885"/>
              <a:gd name="connsiteX54" fmla="*/ 587466 w 947778"/>
              <a:gd name="connsiteY54" fmla="*/ 47132 h 1301885"/>
              <a:gd name="connsiteX55" fmla="*/ 587813 w 947778"/>
              <a:gd name="connsiteY55" fmla="*/ 73482 h 1301885"/>
              <a:gd name="connsiteX56" fmla="*/ 607576 w 947778"/>
              <a:gd name="connsiteY56" fmla="*/ 93938 h 1301885"/>
              <a:gd name="connsiteX57" fmla="*/ 636006 w 947778"/>
              <a:gd name="connsiteY57" fmla="*/ 106420 h 1301885"/>
              <a:gd name="connsiteX58" fmla="*/ 645367 w 947778"/>
              <a:gd name="connsiteY58" fmla="*/ 61694 h 1301885"/>
              <a:gd name="connsiteX59" fmla="*/ 663397 w 947778"/>
              <a:gd name="connsiteY59" fmla="*/ 30143 h 1301885"/>
              <a:gd name="connsiteX60" fmla="*/ 671024 w 947778"/>
              <a:gd name="connsiteY60" fmla="*/ 3099 h 1301885"/>
              <a:gd name="connsiteX61" fmla="*/ 676225 w 947778"/>
              <a:gd name="connsiteY61" fmla="*/ 38464 h 1301885"/>
              <a:gd name="connsiteX62" fmla="*/ 662703 w 947778"/>
              <a:gd name="connsiteY62" fmla="*/ 66548 h 1301885"/>
              <a:gd name="connsiteX63" fmla="*/ 657156 w 947778"/>
              <a:gd name="connsiteY63" fmla="*/ 112314 h 1301885"/>
              <a:gd name="connsiteX64" fmla="*/ 662703 w 947778"/>
              <a:gd name="connsiteY64" fmla="*/ 120982 h 1301885"/>
              <a:gd name="connsiteX65" fmla="*/ 691827 w 947778"/>
              <a:gd name="connsiteY65" fmla="*/ 101220 h 1301885"/>
              <a:gd name="connsiteX66" fmla="*/ 701535 w 947778"/>
              <a:gd name="connsiteY66" fmla="*/ 56840 h 1301885"/>
              <a:gd name="connsiteX67" fmla="*/ 711936 w 947778"/>
              <a:gd name="connsiteY67" fmla="*/ 75563 h 1301885"/>
              <a:gd name="connsiteX68" fmla="*/ 689747 w 947778"/>
              <a:gd name="connsiteY68" fmla="*/ 124103 h 1301885"/>
              <a:gd name="connsiteX69" fmla="*/ 666864 w 947778"/>
              <a:gd name="connsiteY69" fmla="*/ 145252 h 1301885"/>
              <a:gd name="connsiteX70" fmla="*/ 672064 w 947778"/>
              <a:gd name="connsiteY70" fmla="*/ 179577 h 1301885"/>
              <a:gd name="connsiteX71" fmla="*/ 681772 w 947778"/>
              <a:gd name="connsiteY71" fmla="*/ 200726 h 1301885"/>
              <a:gd name="connsiteX72" fmla="*/ 699108 w 947778"/>
              <a:gd name="connsiteY72" fmla="*/ 202460 h 1301885"/>
              <a:gd name="connsiteX73" fmla="*/ 715750 w 947778"/>
              <a:gd name="connsiteY73" fmla="*/ 179230 h 1301885"/>
              <a:gd name="connsiteX74" fmla="*/ 717831 w 947778"/>
              <a:gd name="connsiteY74" fmla="*/ 165362 h 1301885"/>
              <a:gd name="connsiteX75" fmla="*/ 723378 w 947778"/>
              <a:gd name="connsiteY75" fmla="*/ 188245 h 1301885"/>
              <a:gd name="connsiteX76" fmla="*/ 704655 w 947778"/>
              <a:gd name="connsiteY76" fmla="*/ 217715 h 1301885"/>
              <a:gd name="connsiteX77" fmla="*/ 702575 w 947778"/>
              <a:gd name="connsiteY77" fmla="*/ 238865 h 1301885"/>
              <a:gd name="connsiteX78" fmla="*/ 731352 w 947778"/>
              <a:gd name="connsiteY78" fmla="*/ 266949 h 1301885"/>
              <a:gd name="connsiteX79" fmla="*/ 749035 w 947778"/>
              <a:gd name="connsiteY79" fmla="*/ 206274 h 1301885"/>
              <a:gd name="connsiteX80" fmla="*/ 759783 w 947778"/>
              <a:gd name="connsiteY80" fmla="*/ 221529 h 1301885"/>
              <a:gd name="connsiteX81" fmla="*/ 752502 w 947778"/>
              <a:gd name="connsiteY81" fmla="*/ 269376 h 1301885"/>
              <a:gd name="connsiteX82" fmla="*/ 779892 w 947778"/>
              <a:gd name="connsiteY82" fmla="*/ 246839 h 1301885"/>
              <a:gd name="connsiteX83" fmla="*/ 790987 w 947778"/>
              <a:gd name="connsiteY83" fmla="*/ 201767 h 1301885"/>
              <a:gd name="connsiteX84" fmla="*/ 799655 w 947778"/>
              <a:gd name="connsiteY84" fmla="*/ 227076 h 1301885"/>
              <a:gd name="connsiteX85" fmla="*/ 786827 w 947778"/>
              <a:gd name="connsiteY85" fmla="*/ 269029 h 1301885"/>
              <a:gd name="connsiteX86" fmla="*/ 769144 w 947778"/>
              <a:gd name="connsiteY86" fmla="*/ 290179 h 1301885"/>
              <a:gd name="connsiteX87" fmla="*/ 795841 w 947778"/>
              <a:gd name="connsiteY87" fmla="*/ 309941 h 1301885"/>
              <a:gd name="connsiteX88" fmla="*/ 825659 w 947778"/>
              <a:gd name="connsiteY88" fmla="*/ 321036 h 1301885"/>
              <a:gd name="connsiteX89" fmla="*/ 828086 w 947778"/>
              <a:gd name="connsiteY89" fmla="*/ 349120 h 1301885"/>
              <a:gd name="connsiteX90" fmla="*/ 918578 w 947778"/>
              <a:gd name="connsiteY90" fmla="*/ 383791 h 1301885"/>
              <a:gd name="connsiteX91" fmla="*/ 946315 w 947778"/>
              <a:gd name="connsiteY91" fmla="*/ 388992 h 1301885"/>
              <a:gd name="connsiteX92" fmla="*/ 926899 w 947778"/>
              <a:gd name="connsiteY92" fmla="*/ 426784 h 1301885"/>
              <a:gd name="connsiteX93" fmla="*/ 914071 w 947778"/>
              <a:gd name="connsiteY93" fmla="*/ 438919 h 1301885"/>
              <a:gd name="connsiteX94" fmla="*/ 835020 w 947778"/>
              <a:gd name="connsiteY94" fmla="*/ 446200 h 1301885"/>
              <a:gd name="connsiteX95" fmla="*/ 787173 w 947778"/>
              <a:gd name="connsiteY95" fmla="*/ 455908 h 1301885"/>
              <a:gd name="connsiteX96" fmla="*/ 789600 w 947778"/>
              <a:gd name="connsiteY96" fmla="*/ 574137 h 1301885"/>
              <a:gd name="connsiteX97" fmla="*/ 771918 w 947778"/>
              <a:gd name="connsiteY97" fmla="*/ 628225 h 1301885"/>
              <a:gd name="connsiteX98" fmla="*/ 771918 w 947778"/>
              <a:gd name="connsiteY98" fmla="*/ 686819 h 1301885"/>
              <a:gd name="connsiteX99" fmla="*/ 760130 w 947778"/>
              <a:gd name="connsiteY99" fmla="*/ 727731 h 1301885"/>
              <a:gd name="connsiteX100" fmla="*/ 778852 w 947778"/>
              <a:gd name="connsiteY100" fmla="*/ 770724 h 1301885"/>
              <a:gd name="connsiteX101" fmla="*/ 849929 w 947778"/>
              <a:gd name="connsiteY101" fmla="*/ 810596 h 1301885"/>
              <a:gd name="connsiteX102" fmla="*/ 925512 w 947778"/>
              <a:gd name="connsiteY102" fmla="*/ 822384 h 1301885"/>
              <a:gd name="connsiteX103" fmla="*/ 947702 w 947778"/>
              <a:gd name="connsiteY103" fmla="*/ 837639 h 1301885"/>
              <a:gd name="connsiteX104" fmla="*/ 940074 w 947778"/>
              <a:gd name="connsiteY104" fmla="*/ 860523 h 1301885"/>
              <a:gd name="connsiteX105" fmla="*/ 908870 w 947778"/>
              <a:gd name="connsiteY105" fmla="*/ 967311 h 1301885"/>
              <a:gd name="connsiteX106" fmla="*/ 870038 w 947778"/>
              <a:gd name="connsiteY106" fmla="*/ 1039427 h 1301885"/>
              <a:gd name="connsiteX107" fmla="*/ 833633 w 947778"/>
              <a:gd name="connsiteY107" fmla="*/ 1061617 h 1301885"/>
              <a:gd name="connsiteX108" fmla="*/ 848195 w 947778"/>
              <a:gd name="connsiteY108" fmla="*/ 998861 h 1301885"/>
              <a:gd name="connsiteX109" fmla="*/ 872812 w 947778"/>
              <a:gd name="connsiteY109" fmla="*/ 989500 h 1301885"/>
              <a:gd name="connsiteX110" fmla="*/ 874545 w 947778"/>
              <a:gd name="connsiteY110" fmla="*/ 970778 h 1301885"/>
              <a:gd name="connsiteX111" fmla="*/ 895695 w 947778"/>
              <a:gd name="connsiteY111" fmla="*/ 913916 h 1301885"/>
              <a:gd name="connsiteX112" fmla="*/ 900896 w 947778"/>
              <a:gd name="connsiteY112" fmla="*/ 865724 h 1301885"/>
              <a:gd name="connsiteX113" fmla="*/ 876279 w 947778"/>
              <a:gd name="connsiteY113" fmla="*/ 858789 h 1301885"/>
              <a:gd name="connsiteX114" fmla="*/ 678652 w 947778"/>
              <a:gd name="connsiteY114" fmla="*/ 854629 h 1301885"/>
              <a:gd name="connsiteX115" fmla="*/ 659929 w 947778"/>
              <a:gd name="connsiteY115" fmla="*/ 911490 h 1301885"/>
              <a:gd name="connsiteX116" fmla="*/ 644674 w 947778"/>
              <a:gd name="connsiteY116" fmla="*/ 1062310 h 1301885"/>
              <a:gd name="connsiteX117" fmla="*/ 637740 w 947778"/>
              <a:gd name="connsiteY117" fmla="*/ 1102182 h 1301885"/>
              <a:gd name="connsiteX118" fmla="*/ 630805 w 947778"/>
              <a:gd name="connsiteY118" fmla="*/ 1235321 h 1301885"/>
              <a:gd name="connsiteX119" fmla="*/ 639127 w 947778"/>
              <a:gd name="connsiteY119" fmla="*/ 1291141 h 1301885"/>
              <a:gd name="connsiteX120" fmla="*/ 590933 w 947778"/>
              <a:gd name="connsiteY120" fmla="*/ 1297035 h 1301885"/>
              <a:gd name="connsiteX121" fmla="*/ 602722 w 947778"/>
              <a:gd name="connsiteY121" fmla="*/ 1228386 h 1301885"/>
              <a:gd name="connsiteX122" fmla="*/ 606882 w 947778"/>
              <a:gd name="connsiteY122" fmla="*/ 1108076 h 1301885"/>
              <a:gd name="connsiteX123" fmla="*/ 602722 w 947778"/>
              <a:gd name="connsiteY123" fmla="*/ 1068204 h 1301885"/>
              <a:gd name="connsiteX124" fmla="*/ 581572 w 947778"/>
              <a:gd name="connsiteY124" fmla="*/ 919811 h 1301885"/>
              <a:gd name="connsiteX125" fmla="*/ 568050 w 947778"/>
              <a:gd name="connsiteY125" fmla="*/ 885833 h 1301885"/>
              <a:gd name="connsiteX126" fmla="*/ 365569 w 947778"/>
              <a:gd name="connsiteY126" fmla="*/ 837639 h 1301885"/>
              <a:gd name="connsiteX127" fmla="*/ 289986 w 947778"/>
              <a:gd name="connsiteY127" fmla="*/ 932639 h 1301885"/>
              <a:gd name="connsiteX128" fmla="*/ 228271 w 947778"/>
              <a:gd name="connsiteY128" fmla="*/ 1001289 h 1301885"/>
              <a:gd name="connsiteX129" fmla="*/ 241099 w 947778"/>
              <a:gd name="connsiteY129" fmla="*/ 1119171 h 1301885"/>
              <a:gd name="connsiteX130" fmla="*/ 258088 w 947778"/>
              <a:gd name="connsiteY130" fmla="*/ 1172565 h 1301885"/>
              <a:gd name="connsiteX131" fmla="*/ 275770 w 947778"/>
              <a:gd name="connsiteY131" fmla="*/ 1233587 h 1301885"/>
              <a:gd name="connsiteX132" fmla="*/ 223070 w 947778"/>
              <a:gd name="connsiteY132" fmla="*/ 1224225 h 1301885"/>
              <a:gd name="connsiteX133" fmla="*/ 214749 w 947778"/>
              <a:gd name="connsiteY133" fmla="*/ 1170832 h 1301885"/>
              <a:gd name="connsiteX134" fmla="*/ 200187 w 947778"/>
              <a:gd name="connsiteY134" fmla="*/ 1127493 h 1301885"/>
              <a:gd name="connsiteX135" fmla="*/ 203654 w 947778"/>
              <a:gd name="connsiteY135" fmla="*/ 1058843 h 1301885"/>
              <a:gd name="connsiteX136" fmla="*/ 171410 w 947778"/>
              <a:gd name="connsiteY136" fmla="*/ 967311 h 1301885"/>
              <a:gd name="connsiteX137" fmla="*/ 194986 w 947778"/>
              <a:gd name="connsiteY137" fmla="*/ 922238 h 1301885"/>
              <a:gd name="connsiteX138" fmla="*/ 107614 w 947778"/>
              <a:gd name="connsiteY138" fmla="*/ 986726 h 1301885"/>
              <a:gd name="connsiteX139" fmla="*/ 88198 w 947778"/>
              <a:gd name="connsiteY139" fmla="*/ 1057110 h 1301885"/>
              <a:gd name="connsiteX140" fmla="*/ 44859 w 947778"/>
              <a:gd name="connsiteY140" fmla="*/ 1143441 h 1301885"/>
              <a:gd name="connsiteX141" fmla="*/ 49020 w 947778"/>
              <a:gd name="connsiteY141" fmla="*/ 1219718 h 1301885"/>
              <a:gd name="connsiteX142" fmla="*/ 71903 w 947778"/>
              <a:gd name="connsiteY142" fmla="*/ 1284900 h 1301885"/>
              <a:gd name="connsiteX143" fmla="*/ 19202 w 947778"/>
              <a:gd name="connsiteY143" fmla="*/ 1284207 h 1301885"/>
              <a:gd name="connsiteX144" fmla="*/ 13308 w 947778"/>
              <a:gd name="connsiteY144" fmla="*/ 1245375 h 1301885"/>
              <a:gd name="connsiteX145" fmla="*/ 4987 w 947778"/>
              <a:gd name="connsiteY145" fmla="*/ 1157310 h 1301885"/>
              <a:gd name="connsiteX146" fmla="*/ 11921 w 947778"/>
              <a:gd name="connsiteY146" fmla="*/ 1132000 h 1301885"/>
              <a:gd name="connsiteX147" fmla="*/ 61848 w 947778"/>
              <a:gd name="connsiteY147" fmla="*/ 1014117 h 1301885"/>
              <a:gd name="connsiteX148" fmla="*/ 52487 w 947778"/>
              <a:gd name="connsiteY148" fmla="*/ 940267 h 1301885"/>
              <a:gd name="connsiteX149" fmla="*/ 75370 w 947778"/>
              <a:gd name="connsiteY149" fmla="*/ 910449 h 1301885"/>
              <a:gd name="connsiteX150" fmla="*/ 121136 w 947778"/>
              <a:gd name="connsiteY150" fmla="*/ 840067 h 1301885"/>
              <a:gd name="connsiteX151" fmla="*/ 88545 w 947778"/>
              <a:gd name="connsiteY151" fmla="*/ 690633 h 13018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</a:cxnLst>
            <a:rect l="l" t="t" r="r" b="b"/>
            <a:pathLst>
              <a:path w="947778" h="1301885">
                <a:moveTo>
                  <a:pt x="88545" y="690633"/>
                </a:moveTo>
                <a:cubicBezTo>
                  <a:pt x="88545" y="690633"/>
                  <a:pt x="68089" y="704502"/>
                  <a:pt x="61848" y="699648"/>
                </a:cubicBezTo>
                <a:cubicBezTo>
                  <a:pt x="55607" y="694447"/>
                  <a:pt x="71903" y="640013"/>
                  <a:pt x="89932" y="621984"/>
                </a:cubicBezTo>
                <a:cubicBezTo>
                  <a:pt x="107614" y="604301"/>
                  <a:pt x="163782" y="574831"/>
                  <a:pt x="180077" y="571017"/>
                </a:cubicBezTo>
                <a:cubicBezTo>
                  <a:pt x="196720" y="567203"/>
                  <a:pt x="293106" y="571017"/>
                  <a:pt x="323617" y="587659"/>
                </a:cubicBezTo>
                <a:cubicBezTo>
                  <a:pt x="354128" y="604301"/>
                  <a:pt x="383252" y="620597"/>
                  <a:pt x="417576" y="621984"/>
                </a:cubicBezTo>
                <a:cubicBezTo>
                  <a:pt x="448087" y="623371"/>
                  <a:pt x="472357" y="612969"/>
                  <a:pt x="507722" y="599101"/>
                </a:cubicBezTo>
                <a:cubicBezTo>
                  <a:pt x="543434" y="585232"/>
                  <a:pt x="572557" y="573790"/>
                  <a:pt x="603068" y="557148"/>
                </a:cubicBezTo>
                <a:cubicBezTo>
                  <a:pt x="633579" y="540506"/>
                  <a:pt x="664090" y="477057"/>
                  <a:pt x="673105" y="446546"/>
                </a:cubicBezTo>
                <a:cubicBezTo>
                  <a:pt x="682119" y="416035"/>
                  <a:pt x="676225" y="400780"/>
                  <a:pt x="674491" y="391766"/>
                </a:cubicBezTo>
                <a:cubicBezTo>
                  <a:pt x="672411" y="383098"/>
                  <a:pt x="660970" y="387258"/>
                  <a:pt x="662356" y="367496"/>
                </a:cubicBezTo>
                <a:cubicBezTo>
                  <a:pt x="663050" y="359174"/>
                  <a:pt x="651608" y="356747"/>
                  <a:pt x="641207" y="356401"/>
                </a:cubicBezTo>
                <a:cubicBezTo>
                  <a:pt x="630805" y="356054"/>
                  <a:pt x="615550" y="346346"/>
                  <a:pt x="607576" y="325543"/>
                </a:cubicBezTo>
                <a:cubicBezTo>
                  <a:pt x="599601" y="304740"/>
                  <a:pt x="594054" y="280817"/>
                  <a:pt x="597868" y="276310"/>
                </a:cubicBezTo>
                <a:cubicBezTo>
                  <a:pt x="601335" y="271803"/>
                  <a:pt x="653342" y="278390"/>
                  <a:pt x="666170" y="286711"/>
                </a:cubicBezTo>
                <a:cubicBezTo>
                  <a:pt x="679345" y="295379"/>
                  <a:pt x="686973" y="312715"/>
                  <a:pt x="689053" y="316529"/>
                </a:cubicBezTo>
                <a:cubicBezTo>
                  <a:pt x="691134" y="320343"/>
                  <a:pt x="691827" y="312715"/>
                  <a:pt x="702575" y="306474"/>
                </a:cubicBezTo>
                <a:cubicBezTo>
                  <a:pt x="686973" y="289832"/>
                  <a:pt x="673798" y="281511"/>
                  <a:pt x="639473" y="271109"/>
                </a:cubicBezTo>
                <a:cubicBezTo>
                  <a:pt x="610349" y="262441"/>
                  <a:pt x="597521" y="253427"/>
                  <a:pt x="583999" y="246492"/>
                </a:cubicBezTo>
                <a:cubicBezTo>
                  <a:pt x="552795" y="230544"/>
                  <a:pt x="506682" y="189285"/>
                  <a:pt x="491773" y="171602"/>
                </a:cubicBezTo>
                <a:cubicBezTo>
                  <a:pt x="476864" y="153920"/>
                  <a:pt x="483799" y="93245"/>
                  <a:pt x="486226" y="79030"/>
                </a:cubicBezTo>
                <a:cubicBezTo>
                  <a:pt x="488653" y="64815"/>
                  <a:pt x="505642" y="44705"/>
                  <a:pt x="512576" y="2753"/>
                </a:cubicBezTo>
                <a:cubicBezTo>
                  <a:pt x="514310" y="-6955"/>
                  <a:pt x="522284" y="10727"/>
                  <a:pt x="520204" y="29103"/>
                </a:cubicBezTo>
                <a:cubicBezTo>
                  <a:pt x="518123" y="47479"/>
                  <a:pt x="503561" y="69322"/>
                  <a:pt x="501481" y="80763"/>
                </a:cubicBezTo>
                <a:cubicBezTo>
                  <a:pt x="499401" y="92552"/>
                  <a:pt x="499401" y="121675"/>
                  <a:pt x="503908" y="135891"/>
                </a:cubicBezTo>
                <a:cubicBezTo>
                  <a:pt x="505295" y="118208"/>
                  <a:pt x="506682" y="107114"/>
                  <a:pt x="509456" y="101220"/>
                </a:cubicBezTo>
                <a:cubicBezTo>
                  <a:pt x="511883" y="95325"/>
                  <a:pt x="531645" y="73135"/>
                  <a:pt x="536846" y="66548"/>
                </a:cubicBezTo>
                <a:cubicBezTo>
                  <a:pt x="542047" y="59961"/>
                  <a:pt x="547247" y="41931"/>
                  <a:pt x="547941" y="31530"/>
                </a:cubicBezTo>
                <a:cubicBezTo>
                  <a:pt x="548288" y="26676"/>
                  <a:pt x="553835" y="35691"/>
                  <a:pt x="554182" y="42971"/>
                </a:cubicBezTo>
                <a:cubicBezTo>
                  <a:pt x="554875" y="50252"/>
                  <a:pt x="550021" y="67935"/>
                  <a:pt x="546207" y="72789"/>
                </a:cubicBezTo>
                <a:cubicBezTo>
                  <a:pt x="542393" y="77989"/>
                  <a:pt x="527831" y="98446"/>
                  <a:pt x="525058" y="105380"/>
                </a:cubicBezTo>
                <a:cubicBezTo>
                  <a:pt x="522284" y="111968"/>
                  <a:pt x="522284" y="143172"/>
                  <a:pt x="524364" y="152186"/>
                </a:cubicBezTo>
                <a:cubicBezTo>
                  <a:pt x="526445" y="161201"/>
                  <a:pt x="531299" y="166055"/>
                  <a:pt x="534072" y="171949"/>
                </a:cubicBezTo>
                <a:cubicBezTo>
                  <a:pt x="545514" y="168829"/>
                  <a:pt x="556262" y="156347"/>
                  <a:pt x="562156" y="148026"/>
                </a:cubicBezTo>
                <a:cubicBezTo>
                  <a:pt x="568050" y="139705"/>
                  <a:pt x="571864" y="120635"/>
                  <a:pt x="571517" y="111968"/>
                </a:cubicBezTo>
                <a:cubicBezTo>
                  <a:pt x="571171" y="103300"/>
                  <a:pt x="576371" y="94632"/>
                  <a:pt x="578452" y="96019"/>
                </a:cubicBezTo>
                <a:cubicBezTo>
                  <a:pt x="580532" y="97405"/>
                  <a:pt x="584346" y="126876"/>
                  <a:pt x="581225" y="140398"/>
                </a:cubicBezTo>
                <a:cubicBezTo>
                  <a:pt x="578452" y="153920"/>
                  <a:pt x="556262" y="176803"/>
                  <a:pt x="551755" y="183391"/>
                </a:cubicBezTo>
                <a:cubicBezTo>
                  <a:pt x="546901" y="189978"/>
                  <a:pt x="551061" y="196912"/>
                  <a:pt x="558342" y="204193"/>
                </a:cubicBezTo>
                <a:cubicBezTo>
                  <a:pt x="565623" y="211474"/>
                  <a:pt x="595787" y="229504"/>
                  <a:pt x="602722" y="232971"/>
                </a:cubicBezTo>
                <a:cubicBezTo>
                  <a:pt x="609656" y="236091"/>
                  <a:pt x="616243" y="235051"/>
                  <a:pt x="618324" y="234011"/>
                </a:cubicBezTo>
                <a:cubicBezTo>
                  <a:pt x="620404" y="232971"/>
                  <a:pt x="622484" y="215288"/>
                  <a:pt x="621444" y="204193"/>
                </a:cubicBezTo>
                <a:cubicBezTo>
                  <a:pt x="620404" y="193099"/>
                  <a:pt x="619017" y="176456"/>
                  <a:pt x="616243" y="169175"/>
                </a:cubicBezTo>
                <a:cubicBezTo>
                  <a:pt x="613816" y="161894"/>
                  <a:pt x="615550" y="151840"/>
                  <a:pt x="619017" y="154613"/>
                </a:cubicBezTo>
                <a:cubicBezTo>
                  <a:pt x="622484" y="157040"/>
                  <a:pt x="630805" y="172989"/>
                  <a:pt x="634273" y="191018"/>
                </a:cubicBezTo>
                <a:cubicBezTo>
                  <a:pt x="637740" y="208701"/>
                  <a:pt x="638780" y="230890"/>
                  <a:pt x="641207" y="236438"/>
                </a:cubicBezTo>
                <a:cubicBezTo>
                  <a:pt x="643634" y="242332"/>
                  <a:pt x="665477" y="249959"/>
                  <a:pt x="679692" y="254467"/>
                </a:cubicBezTo>
                <a:cubicBezTo>
                  <a:pt x="688707" y="257241"/>
                  <a:pt x="696681" y="260361"/>
                  <a:pt x="696681" y="260361"/>
                </a:cubicBezTo>
                <a:cubicBezTo>
                  <a:pt x="681772" y="251693"/>
                  <a:pt x="671718" y="241985"/>
                  <a:pt x="666864" y="234011"/>
                </a:cubicBezTo>
                <a:cubicBezTo>
                  <a:pt x="662010" y="226037"/>
                  <a:pt x="652302" y="202460"/>
                  <a:pt x="649528" y="187898"/>
                </a:cubicBezTo>
                <a:cubicBezTo>
                  <a:pt x="646754" y="173336"/>
                  <a:pt x="642940" y="148373"/>
                  <a:pt x="633579" y="135891"/>
                </a:cubicBezTo>
                <a:cubicBezTo>
                  <a:pt x="624218" y="123062"/>
                  <a:pt x="605495" y="111621"/>
                  <a:pt x="598214" y="106767"/>
                </a:cubicBezTo>
                <a:cubicBezTo>
                  <a:pt x="590933" y="101566"/>
                  <a:pt x="579145" y="85617"/>
                  <a:pt x="576371" y="77989"/>
                </a:cubicBezTo>
                <a:cubicBezTo>
                  <a:pt x="573598" y="70362"/>
                  <a:pt x="579145" y="41584"/>
                  <a:pt x="581225" y="38811"/>
                </a:cubicBezTo>
                <a:cubicBezTo>
                  <a:pt x="583306" y="36037"/>
                  <a:pt x="587466" y="42625"/>
                  <a:pt x="587466" y="47132"/>
                </a:cubicBezTo>
                <a:cubicBezTo>
                  <a:pt x="587466" y="51639"/>
                  <a:pt x="585039" y="67588"/>
                  <a:pt x="587813" y="73482"/>
                </a:cubicBezTo>
                <a:cubicBezTo>
                  <a:pt x="590587" y="79723"/>
                  <a:pt x="603068" y="91858"/>
                  <a:pt x="607576" y="93938"/>
                </a:cubicBezTo>
                <a:cubicBezTo>
                  <a:pt x="612083" y="96019"/>
                  <a:pt x="628725" y="101220"/>
                  <a:pt x="636006" y="106420"/>
                </a:cubicBezTo>
                <a:cubicBezTo>
                  <a:pt x="638433" y="86311"/>
                  <a:pt x="641900" y="70709"/>
                  <a:pt x="645367" y="61694"/>
                </a:cubicBezTo>
                <a:cubicBezTo>
                  <a:pt x="648488" y="52333"/>
                  <a:pt x="659929" y="40545"/>
                  <a:pt x="663397" y="30143"/>
                </a:cubicBezTo>
                <a:cubicBezTo>
                  <a:pt x="666864" y="19742"/>
                  <a:pt x="667210" y="6913"/>
                  <a:pt x="671024" y="3099"/>
                </a:cubicBezTo>
                <a:cubicBezTo>
                  <a:pt x="674838" y="-714"/>
                  <a:pt x="680039" y="24595"/>
                  <a:pt x="676225" y="38464"/>
                </a:cubicBezTo>
                <a:cubicBezTo>
                  <a:pt x="673798" y="47826"/>
                  <a:pt x="665477" y="58920"/>
                  <a:pt x="662703" y="66548"/>
                </a:cubicBezTo>
                <a:cubicBezTo>
                  <a:pt x="660276" y="74176"/>
                  <a:pt x="657502" y="107460"/>
                  <a:pt x="657156" y="112314"/>
                </a:cubicBezTo>
                <a:cubicBezTo>
                  <a:pt x="656809" y="117168"/>
                  <a:pt x="658543" y="121329"/>
                  <a:pt x="662703" y="120982"/>
                </a:cubicBezTo>
                <a:cubicBezTo>
                  <a:pt x="666864" y="120635"/>
                  <a:pt x="682466" y="113007"/>
                  <a:pt x="691827" y="101220"/>
                </a:cubicBezTo>
                <a:cubicBezTo>
                  <a:pt x="701535" y="89431"/>
                  <a:pt x="705696" y="74176"/>
                  <a:pt x="701535" y="56840"/>
                </a:cubicBezTo>
                <a:cubicBezTo>
                  <a:pt x="699455" y="49212"/>
                  <a:pt x="711243" y="57187"/>
                  <a:pt x="711936" y="75563"/>
                </a:cubicBezTo>
                <a:cubicBezTo>
                  <a:pt x="712977" y="93938"/>
                  <a:pt x="706736" y="109540"/>
                  <a:pt x="689747" y="124103"/>
                </a:cubicBezTo>
                <a:cubicBezTo>
                  <a:pt x="672411" y="138664"/>
                  <a:pt x="668597" y="141092"/>
                  <a:pt x="666864" y="145252"/>
                </a:cubicBezTo>
                <a:cubicBezTo>
                  <a:pt x="665130" y="149412"/>
                  <a:pt x="667210" y="164321"/>
                  <a:pt x="672064" y="179577"/>
                </a:cubicBezTo>
                <a:cubicBezTo>
                  <a:pt x="675531" y="191018"/>
                  <a:pt x="677959" y="196912"/>
                  <a:pt x="681772" y="200726"/>
                </a:cubicBezTo>
                <a:cubicBezTo>
                  <a:pt x="685240" y="204540"/>
                  <a:pt x="694254" y="204540"/>
                  <a:pt x="699108" y="202460"/>
                </a:cubicBezTo>
                <a:cubicBezTo>
                  <a:pt x="704309" y="200380"/>
                  <a:pt x="712630" y="186511"/>
                  <a:pt x="715750" y="179230"/>
                </a:cubicBezTo>
                <a:cubicBezTo>
                  <a:pt x="718524" y="171949"/>
                  <a:pt x="716790" y="167788"/>
                  <a:pt x="717831" y="165362"/>
                </a:cubicBezTo>
                <a:cubicBezTo>
                  <a:pt x="719217" y="162934"/>
                  <a:pt x="726845" y="175416"/>
                  <a:pt x="723378" y="188245"/>
                </a:cubicBezTo>
                <a:cubicBezTo>
                  <a:pt x="719911" y="201073"/>
                  <a:pt x="708123" y="213554"/>
                  <a:pt x="704655" y="217715"/>
                </a:cubicBezTo>
                <a:cubicBezTo>
                  <a:pt x="701188" y="221876"/>
                  <a:pt x="699455" y="231584"/>
                  <a:pt x="702575" y="238865"/>
                </a:cubicBezTo>
                <a:cubicBezTo>
                  <a:pt x="705349" y="246146"/>
                  <a:pt x="723378" y="262441"/>
                  <a:pt x="731352" y="266949"/>
                </a:cubicBezTo>
                <a:cubicBezTo>
                  <a:pt x="739674" y="259668"/>
                  <a:pt x="751809" y="227423"/>
                  <a:pt x="749035" y="206274"/>
                </a:cubicBezTo>
                <a:cubicBezTo>
                  <a:pt x="747648" y="195872"/>
                  <a:pt x="758743" y="202460"/>
                  <a:pt x="759783" y="221529"/>
                </a:cubicBezTo>
                <a:cubicBezTo>
                  <a:pt x="760823" y="240598"/>
                  <a:pt x="755276" y="264175"/>
                  <a:pt x="752502" y="269376"/>
                </a:cubicBezTo>
                <a:cubicBezTo>
                  <a:pt x="764637" y="266949"/>
                  <a:pt x="775385" y="255507"/>
                  <a:pt x="779892" y="246839"/>
                </a:cubicBezTo>
                <a:cubicBezTo>
                  <a:pt x="784400" y="238172"/>
                  <a:pt x="788907" y="206967"/>
                  <a:pt x="790987" y="201767"/>
                </a:cubicBezTo>
                <a:cubicBezTo>
                  <a:pt x="793067" y="196566"/>
                  <a:pt x="798268" y="207661"/>
                  <a:pt x="799655" y="227076"/>
                </a:cubicBezTo>
                <a:cubicBezTo>
                  <a:pt x="801042" y="246839"/>
                  <a:pt x="793067" y="259668"/>
                  <a:pt x="786827" y="269029"/>
                </a:cubicBezTo>
                <a:cubicBezTo>
                  <a:pt x="780932" y="278390"/>
                  <a:pt x="769491" y="284978"/>
                  <a:pt x="769144" y="290179"/>
                </a:cubicBezTo>
                <a:cubicBezTo>
                  <a:pt x="768798" y="295379"/>
                  <a:pt x="787520" y="305781"/>
                  <a:pt x="795841" y="309941"/>
                </a:cubicBezTo>
                <a:cubicBezTo>
                  <a:pt x="804162" y="314102"/>
                  <a:pt x="822192" y="314795"/>
                  <a:pt x="825659" y="321036"/>
                </a:cubicBezTo>
                <a:cubicBezTo>
                  <a:pt x="829126" y="327277"/>
                  <a:pt x="823578" y="343572"/>
                  <a:pt x="828086" y="349120"/>
                </a:cubicBezTo>
                <a:cubicBezTo>
                  <a:pt x="832593" y="354667"/>
                  <a:pt x="905403" y="379977"/>
                  <a:pt x="918578" y="383791"/>
                </a:cubicBezTo>
                <a:cubicBezTo>
                  <a:pt x="932100" y="387605"/>
                  <a:pt x="942848" y="385178"/>
                  <a:pt x="946315" y="388992"/>
                </a:cubicBezTo>
                <a:cubicBezTo>
                  <a:pt x="949782" y="392806"/>
                  <a:pt x="942501" y="420196"/>
                  <a:pt x="926899" y="426784"/>
                </a:cubicBezTo>
                <a:cubicBezTo>
                  <a:pt x="926206" y="436145"/>
                  <a:pt x="921005" y="437879"/>
                  <a:pt x="914071" y="438919"/>
                </a:cubicBezTo>
                <a:cubicBezTo>
                  <a:pt x="907136" y="439959"/>
                  <a:pt x="862757" y="437185"/>
                  <a:pt x="835020" y="446200"/>
                </a:cubicBezTo>
                <a:cubicBezTo>
                  <a:pt x="804509" y="455908"/>
                  <a:pt x="800002" y="460068"/>
                  <a:pt x="787173" y="455908"/>
                </a:cubicBezTo>
                <a:cubicBezTo>
                  <a:pt x="789254" y="492659"/>
                  <a:pt x="788907" y="552987"/>
                  <a:pt x="789600" y="574137"/>
                </a:cubicBezTo>
                <a:cubicBezTo>
                  <a:pt x="790641" y="595287"/>
                  <a:pt x="783013" y="613662"/>
                  <a:pt x="771918" y="628225"/>
                </a:cubicBezTo>
                <a:cubicBezTo>
                  <a:pt x="773998" y="653188"/>
                  <a:pt x="774692" y="675031"/>
                  <a:pt x="771918" y="686819"/>
                </a:cubicBezTo>
                <a:cubicBezTo>
                  <a:pt x="769144" y="698607"/>
                  <a:pt x="763597" y="717677"/>
                  <a:pt x="760130" y="727731"/>
                </a:cubicBezTo>
                <a:cubicBezTo>
                  <a:pt x="756663" y="737786"/>
                  <a:pt x="771225" y="757202"/>
                  <a:pt x="778852" y="770724"/>
                </a:cubicBezTo>
                <a:cubicBezTo>
                  <a:pt x="801042" y="784246"/>
                  <a:pt x="812830" y="802968"/>
                  <a:pt x="849929" y="810596"/>
                </a:cubicBezTo>
                <a:cubicBezTo>
                  <a:pt x="887374" y="818224"/>
                  <a:pt x="914417" y="820651"/>
                  <a:pt x="925512" y="822384"/>
                </a:cubicBezTo>
                <a:cubicBezTo>
                  <a:pt x="936607" y="824118"/>
                  <a:pt x="946662" y="834172"/>
                  <a:pt x="947702" y="837639"/>
                </a:cubicBezTo>
                <a:cubicBezTo>
                  <a:pt x="948395" y="841107"/>
                  <a:pt x="944235" y="852895"/>
                  <a:pt x="940074" y="860523"/>
                </a:cubicBezTo>
                <a:cubicBezTo>
                  <a:pt x="935914" y="868150"/>
                  <a:pt x="911990" y="952749"/>
                  <a:pt x="908870" y="967311"/>
                </a:cubicBezTo>
                <a:cubicBezTo>
                  <a:pt x="905403" y="981873"/>
                  <a:pt x="872465" y="1035960"/>
                  <a:pt x="870038" y="1039427"/>
                </a:cubicBezTo>
                <a:cubicBezTo>
                  <a:pt x="867611" y="1042894"/>
                  <a:pt x="841261" y="1060577"/>
                  <a:pt x="833633" y="1061617"/>
                </a:cubicBezTo>
                <a:cubicBezTo>
                  <a:pt x="829472" y="1041161"/>
                  <a:pt x="839527" y="1004756"/>
                  <a:pt x="848195" y="998861"/>
                </a:cubicBezTo>
                <a:cubicBezTo>
                  <a:pt x="861023" y="997128"/>
                  <a:pt x="865184" y="997128"/>
                  <a:pt x="872812" y="989500"/>
                </a:cubicBezTo>
                <a:cubicBezTo>
                  <a:pt x="880439" y="981873"/>
                  <a:pt x="874545" y="970778"/>
                  <a:pt x="874545" y="970778"/>
                </a:cubicBezTo>
                <a:cubicBezTo>
                  <a:pt x="884600" y="957256"/>
                  <a:pt x="889801" y="927438"/>
                  <a:pt x="895695" y="913916"/>
                </a:cubicBezTo>
                <a:cubicBezTo>
                  <a:pt x="901589" y="900395"/>
                  <a:pt x="900896" y="868844"/>
                  <a:pt x="900896" y="865724"/>
                </a:cubicBezTo>
                <a:cubicBezTo>
                  <a:pt x="897428" y="861563"/>
                  <a:pt x="889107" y="857402"/>
                  <a:pt x="876279" y="858789"/>
                </a:cubicBezTo>
                <a:cubicBezTo>
                  <a:pt x="863450" y="860523"/>
                  <a:pt x="747301" y="876472"/>
                  <a:pt x="678652" y="854629"/>
                </a:cubicBezTo>
                <a:cubicBezTo>
                  <a:pt x="665130" y="889300"/>
                  <a:pt x="661663" y="902822"/>
                  <a:pt x="659929" y="911490"/>
                </a:cubicBezTo>
                <a:cubicBezTo>
                  <a:pt x="658196" y="919811"/>
                  <a:pt x="648488" y="1037694"/>
                  <a:pt x="644674" y="1062310"/>
                </a:cubicBezTo>
                <a:cubicBezTo>
                  <a:pt x="642247" y="1078259"/>
                  <a:pt x="642940" y="1082766"/>
                  <a:pt x="637740" y="1102182"/>
                </a:cubicBezTo>
                <a:cubicBezTo>
                  <a:pt x="634273" y="1148642"/>
                  <a:pt x="631846" y="1217638"/>
                  <a:pt x="630805" y="1235321"/>
                </a:cubicBezTo>
                <a:cubicBezTo>
                  <a:pt x="630112" y="1253003"/>
                  <a:pt x="639127" y="1279353"/>
                  <a:pt x="639127" y="1291141"/>
                </a:cubicBezTo>
                <a:cubicBezTo>
                  <a:pt x="614510" y="1304663"/>
                  <a:pt x="605149" y="1303970"/>
                  <a:pt x="590933" y="1297035"/>
                </a:cubicBezTo>
                <a:cubicBezTo>
                  <a:pt x="592667" y="1267218"/>
                  <a:pt x="602722" y="1245375"/>
                  <a:pt x="602722" y="1228386"/>
                </a:cubicBezTo>
                <a:cubicBezTo>
                  <a:pt x="602722" y="1211397"/>
                  <a:pt x="608616" y="1117438"/>
                  <a:pt x="606882" y="1108076"/>
                </a:cubicBezTo>
                <a:cubicBezTo>
                  <a:pt x="605149" y="1098715"/>
                  <a:pt x="595441" y="1093514"/>
                  <a:pt x="602722" y="1068204"/>
                </a:cubicBezTo>
                <a:cubicBezTo>
                  <a:pt x="606189" y="1056416"/>
                  <a:pt x="579838" y="974938"/>
                  <a:pt x="581572" y="919811"/>
                </a:cubicBezTo>
                <a:cubicBezTo>
                  <a:pt x="576371" y="903862"/>
                  <a:pt x="568050" y="885833"/>
                  <a:pt x="568050" y="885833"/>
                </a:cubicBezTo>
                <a:cubicBezTo>
                  <a:pt x="524711" y="887566"/>
                  <a:pt x="400241" y="858789"/>
                  <a:pt x="365569" y="837639"/>
                </a:cubicBezTo>
                <a:cubicBezTo>
                  <a:pt x="349620" y="879245"/>
                  <a:pt x="315643" y="906289"/>
                  <a:pt x="289986" y="932639"/>
                </a:cubicBezTo>
                <a:cubicBezTo>
                  <a:pt x="264676" y="958989"/>
                  <a:pt x="233125" y="987767"/>
                  <a:pt x="228271" y="1001289"/>
                </a:cubicBezTo>
                <a:cubicBezTo>
                  <a:pt x="223070" y="1014811"/>
                  <a:pt x="232431" y="1099755"/>
                  <a:pt x="241099" y="1119171"/>
                </a:cubicBezTo>
                <a:cubicBezTo>
                  <a:pt x="248727" y="1136160"/>
                  <a:pt x="256354" y="1166671"/>
                  <a:pt x="258088" y="1172565"/>
                </a:cubicBezTo>
                <a:cubicBezTo>
                  <a:pt x="259822" y="1178459"/>
                  <a:pt x="275077" y="1218331"/>
                  <a:pt x="275770" y="1233587"/>
                </a:cubicBezTo>
                <a:cubicBezTo>
                  <a:pt x="260515" y="1238788"/>
                  <a:pt x="223070" y="1245375"/>
                  <a:pt x="223070" y="1224225"/>
                </a:cubicBezTo>
                <a:cubicBezTo>
                  <a:pt x="223070" y="1203076"/>
                  <a:pt x="228964" y="1176033"/>
                  <a:pt x="214749" y="1170832"/>
                </a:cubicBezTo>
                <a:cubicBezTo>
                  <a:pt x="212322" y="1153149"/>
                  <a:pt x="217176" y="1136160"/>
                  <a:pt x="200187" y="1127493"/>
                </a:cubicBezTo>
                <a:cubicBezTo>
                  <a:pt x="194986" y="1122292"/>
                  <a:pt x="211975" y="1106343"/>
                  <a:pt x="203654" y="1058843"/>
                </a:cubicBezTo>
                <a:cubicBezTo>
                  <a:pt x="195333" y="1011343"/>
                  <a:pt x="178344" y="976672"/>
                  <a:pt x="171410" y="967311"/>
                </a:cubicBezTo>
                <a:cubicBezTo>
                  <a:pt x="164475" y="957949"/>
                  <a:pt x="184931" y="953789"/>
                  <a:pt x="194986" y="922238"/>
                </a:cubicBezTo>
                <a:cubicBezTo>
                  <a:pt x="160315" y="940960"/>
                  <a:pt x="118016" y="965577"/>
                  <a:pt x="107614" y="986726"/>
                </a:cubicBezTo>
                <a:cubicBezTo>
                  <a:pt x="97559" y="1007876"/>
                  <a:pt x="92359" y="1043588"/>
                  <a:pt x="88198" y="1057110"/>
                </a:cubicBezTo>
                <a:cubicBezTo>
                  <a:pt x="84038" y="1070631"/>
                  <a:pt x="49366" y="1129226"/>
                  <a:pt x="44859" y="1143441"/>
                </a:cubicBezTo>
                <a:cubicBezTo>
                  <a:pt x="40698" y="1158003"/>
                  <a:pt x="44166" y="1206196"/>
                  <a:pt x="49020" y="1219718"/>
                </a:cubicBezTo>
                <a:cubicBezTo>
                  <a:pt x="54220" y="1233240"/>
                  <a:pt x="70169" y="1267218"/>
                  <a:pt x="71903" y="1284900"/>
                </a:cubicBezTo>
                <a:cubicBezTo>
                  <a:pt x="49713" y="1296689"/>
                  <a:pt x="34458" y="1297729"/>
                  <a:pt x="19202" y="1284207"/>
                </a:cubicBezTo>
                <a:cubicBezTo>
                  <a:pt x="15042" y="1264791"/>
                  <a:pt x="11574" y="1256123"/>
                  <a:pt x="13308" y="1245375"/>
                </a:cubicBezTo>
                <a:cubicBezTo>
                  <a:pt x="15042" y="1234627"/>
                  <a:pt x="21976" y="1176379"/>
                  <a:pt x="4987" y="1157310"/>
                </a:cubicBezTo>
                <a:cubicBezTo>
                  <a:pt x="-1947" y="1149682"/>
                  <a:pt x="-3334" y="1154883"/>
                  <a:pt x="11921" y="1132000"/>
                </a:cubicBezTo>
                <a:cubicBezTo>
                  <a:pt x="27177" y="1109117"/>
                  <a:pt x="55260" y="1044628"/>
                  <a:pt x="61848" y="1014117"/>
                </a:cubicBezTo>
                <a:cubicBezTo>
                  <a:pt x="68782" y="983606"/>
                  <a:pt x="57687" y="950669"/>
                  <a:pt x="52487" y="940267"/>
                </a:cubicBezTo>
                <a:cubicBezTo>
                  <a:pt x="47286" y="930212"/>
                  <a:pt x="54914" y="924318"/>
                  <a:pt x="75370" y="910449"/>
                </a:cubicBezTo>
                <a:cubicBezTo>
                  <a:pt x="95826" y="896928"/>
                  <a:pt x="120443" y="864683"/>
                  <a:pt x="121136" y="840067"/>
                </a:cubicBezTo>
                <a:cubicBezTo>
                  <a:pt x="121829" y="815450"/>
                  <a:pt x="79877" y="769684"/>
                  <a:pt x="88545" y="690633"/>
                </a:cubicBezTo>
                <a:close/>
              </a:path>
            </a:pathLst>
          </a:custGeom>
          <a:solidFill>
            <a:schemeClr val="bg1"/>
          </a:solidFill>
          <a:ln w="3465" cap="flat">
            <a:noFill/>
            <a:prstDash val="solid"/>
            <a:miter/>
          </a:ln>
          <a:effectLst>
            <a:outerShdw blurRad="12700" dist="12700" dir="16200000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endParaRPr lang="zh-CN" altLang="en-US">
              <a:latin typeface="+mj-ea"/>
              <a:ea typeface="+mj-ea"/>
            </a:endParaRPr>
          </a:p>
        </p:txBody>
      </p:sp>
      <p:sp>
        <p:nvSpPr>
          <p:cNvPr id="42" name="任意多边形: 形状 41">
            <a:extLst>
              <a:ext uri="{FF2B5EF4-FFF2-40B4-BE49-F238E27FC236}">
                <a16:creationId xmlns:a16="http://schemas.microsoft.com/office/drawing/2014/main" id="{17F660FC-2445-40D2-82DE-7EAF20CB29C5}"/>
              </a:ext>
            </a:extLst>
          </p:cNvPr>
          <p:cNvSpPr/>
          <p:nvPr userDrawn="1"/>
        </p:nvSpPr>
        <p:spPr>
          <a:xfrm>
            <a:off x="3284762" y="6298107"/>
            <a:ext cx="128449" cy="176440"/>
          </a:xfrm>
          <a:custGeom>
            <a:avLst/>
            <a:gdLst>
              <a:gd name="connsiteX0" fmla="*/ 88545 w 947778"/>
              <a:gd name="connsiteY0" fmla="*/ 690633 h 1301885"/>
              <a:gd name="connsiteX1" fmla="*/ 61848 w 947778"/>
              <a:gd name="connsiteY1" fmla="*/ 699648 h 1301885"/>
              <a:gd name="connsiteX2" fmla="*/ 89932 w 947778"/>
              <a:gd name="connsiteY2" fmla="*/ 621984 h 1301885"/>
              <a:gd name="connsiteX3" fmla="*/ 180077 w 947778"/>
              <a:gd name="connsiteY3" fmla="*/ 571017 h 1301885"/>
              <a:gd name="connsiteX4" fmla="*/ 323617 w 947778"/>
              <a:gd name="connsiteY4" fmla="*/ 587659 h 1301885"/>
              <a:gd name="connsiteX5" fmla="*/ 417576 w 947778"/>
              <a:gd name="connsiteY5" fmla="*/ 621984 h 1301885"/>
              <a:gd name="connsiteX6" fmla="*/ 507722 w 947778"/>
              <a:gd name="connsiteY6" fmla="*/ 599101 h 1301885"/>
              <a:gd name="connsiteX7" fmla="*/ 603068 w 947778"/>
              <a:gd name="connsiteY7" fmla="*/ 557148 h 1301885"/>
              <a:gd name="connsiteX8" fmla="*/ 673105 w 947778"/>
              <a:gd name="connsiteY8" fmla="*/ 446546 h 1301885"/>
              <a:gd name="connsiteX9" fmla="*/ 674491 w 947778"/>
              <a:gd name="connsiteY9" fmla="*/ 391766 h 1301885"/>
              <a:gd name="connsiteX10" fmla="*/ 662356 w 947778"/>
              <a:gd name="connsiteY10" fmla="*/ 367496 h 1301885"/>
              <a:gd name="connsiteX11" fmla="*/ 641207 w 947778"/>
              <a:gd name="connsiteY11" fmla="*/ 356401 h 1301885"/>
              <a:gd name="connsiteX12" fmla="*/ 607576 w 947778"/>
              <a:gd name="connsiteY12" fmla="*/ 325543 h 1301885"/>
              <a:gd name="connsiteX13" fmla="*/ 597868 w 947778"/>
              <a:gd name="connsiteY13" fmla="*/ 276310 h 1301885"/>
              <a:gd name="connsiteX14" fmla="*/ 666170 w 947778"/>
              <a:gd name="connsiteY14" fmla="*/ 286711 h 1301885"/>
              <a:gd name="connsiteX15" fmla="*/ 689053 w 947778"/>
              <a:gd name="connsiteY15" fmla="*/ 316529 h 1301885"/>
              <a:gd name="connsiteX16" fmla="*/ 702575 w 947778"/>
              <a:gd name="connsiteY16" fmla="*/ 306474 h 1301885"/>
              <a:gd name="connsiteX17" fmla="*/ 639473 w 947778"/>
              <a:gd name="connsiteY17" fmla="*/ 271109 h 1301885"/>
              <a:gd name="connsiteX18" fmla="*/ 583999 w 947778"/>
              <a:gd name="connsiteY18" fmla="*/ 246492 h 1301885"/>
              <a:gd name="connsiteX19" fmla="*/ 491773 w 947778"/>
              <a:gd name="connsiteY19" fmla="*/ 171602 h 1301885"/>
              <a:gd name="connsiteX20" fmla="*/ 486226 w 947778"/>
              <a:gd name="connsiteY20" fmla="*/ 79030 h 1301885"/>
              <a:gd name="connsiteX21" fmla="*/ 512576 w 947778"/>
              <a:gd name="connsiteY21" fmla="*/ 2753 h 1301885"/>
              <a:gd name="connsiteX22" fmla="*/ 520204 w 947778"/>
              <a:gd name="connsiteY22" fmla="*/ 29103 h 1301885"/>
              <a:gd name="connsiteX23" fmla="*/ 501481 w 947778"/>
              <a:gd name="connsiteY23" fmla="*/ 80763 h 1301885"/>
              <a:gd name="connsiteX24" fmla="*/ 503908 w 947778"/>
              <a:gd name="connsiteY24" fmla="*/ 135891 h 1301885"/>
              <a:gd name="connsiteX25" fmla="*/ 509456 w 947778"/>
              <a:gd name="connsiteY25" fmla="*/ 101220 h 1301885"/>
              <a:gd name="connsiteX26" fmla="*/ 536846 w 947778"/>
              <a:gd name="connsiteY26" fmla="*/ 66548 h 1301885"/>
              <a:gd name="connsiteX27" fmla="*/ 547941 w 947778"/>
              <a:gd name="connsiteY27" fmla="*/ 31530 h 1301885"/>
              <a:gd name="connsiteX28" fmla="*/ 554182 w 947778"/>
              <a:gd name="connsiteY28" fmla="*/ 42971 h 1301885"/>
              <a:gd name="connsiteX29" fmla="*/ 546207 w 947778"/>
              <a:gd name="connsiteY29" fmla="*/ 72789 h 1301885"/>
              <a:gd name="connsiteX30" fmla="*/ 525058 w 947778"/>
              <a:gd name="connsiteY30" fmla="*/ 105380 h 1301885"/>
              <a:gd name="connsiteX31" fmla="*/ 524364 w 947778"/>
              <a:gd name="connsiteY31" fmla="*/ 152186 h 1301885"/>
              <a:gd name="connsiteX32" fmla="*/ 534072 w 947778"/>
              <a:gd name="connsiteY32" fmla="*/ 171949 h 1301885"/>
              <a:gd name="connsiteX33" fmla="*/ 562156 w 947778"/>
              <a:gd name="connsiteY33" fmla="*/ 148026 h 1301885"/>
              <a:gd name="connsiteX34" fmla="*/ 571517 w 947778"/>
              <a:gd name="connsiteY34" fmla="*/ 111968 h 1301885"/>
              <a:gd name="connsiteX35" fmla="*/ 578452 w 947778"/>
              <a:gd name="connsiteY35" fmla="*/ 96019 h 1301885"/>
              <a:gd name="connsiteX36" fmla="*/ 581225 w 947778"/>
              <a:gd name="connsiteY36" fmla="*/ 140398 h 1301885"/>
              <a:gd name="connsiteX37" fmla="*/ 551755 w 947778"/>
              <a:gd name="connsiteY37" fmla="*/ 183391 h 1301885"/>
              <a:gd name="connsiteX38" fmla="*/ 558342 w 947778"/>
              <a:gd name="connsiteY38" fmla="*/ 204193 h 1301885"/>
              <a:gd name="connsiteX39" fmla="*/ 602722 w 947778"/>
              <a:gd name="connsiteY39" fmla="*/ 232971 h 1301885"/>
              <a:gd name="connsiteX40" fmla="*/ 618324 w 947778"/>
              <a:gd name="connsiteY40" fmla="*/ 234011 h 1301885"/>
              <a:gd name="connsiteX41" fmla="*/ 621444 w 947778"/>
              <a:gd name="connsiteY41" fmla="*/ 204193 h 1301885"/>
              <a:gd name="connsiteX42" fmla="*/ 616243 w 947778"/>
              <a:gd name="connsiteY42" fmla="*/ 169175 h 1301885"/>
              <a:gd name="connsiteX43" fmla="*/ 619017 w 947778"/>
              <a:gd name="connsiteY43" fmla="*/ 154613 h 1301885"/>
              <a:gd name="connsiteX44" fmla="*/ 634273 w 947778"/>
              <a:gd name="connsiteY44" fmla="*/ 191018 h 1301885"/>
              <a:gd name="connsiteX45" fmla="*/ 641207 w 947778"/>
              <a:gd name="connsiteY45" fmla="*/ 236438 h 1301885"/>
              <a:gd name="connsiteX46" fmla="*/ 679692 w 947778"/>
              <a:gd name="connsiteY46" fmla="*/ 254467 h 1301885"/>
              <a:gd name="connsiteX47" fmla="*/ 696681 w 947778"/>
              <a:gd name="connsiteY47" fmla="*/ 260361 h 1301885"/>
              <a:gd name="connsiteX48" fmla="*/ 666864 w 947778"/>
              <a:gd name="connsiteY48" fmla="*/ 234011 h 1301885"/>
              <a:gd name="connsiteX49" fmla="*/ 649528 w 947778"/>
              <a:gd name="connsiteY49" fmla="*/ 187898 h 1301885"/>
              <a:gd name="connsiteX50" fmla="*/ 633579 w 947778"/>
              <a:gd name="connsiteY50" fmla="*/ 135891 h 1301885"/>
              <a:gd name="connsiteX51" fmla="*/ 598214 w 947778"/>
              <a:gd name="connsiteY51" fmla="*/ 106767 h 1301885"/>
              <a:gd name="connsiteX52" fmla="*/ 576371 w 947778"/>
              <a:gd name="connsiteY52" fmla="*/ 77989 h 1301885"/>
              <a:gd name="connsiteX53" fmla="*/ 581225 w 947778"/>
              <a:gd name="connsiteY53" fmla="*/ 38811 h 1301885"/>
              <a:gd name="connsiteX54" fmla="*/ 587466 w 947778"/>
              <a:gd name="connsiteY54" fmla="*/ 47132 h 1301885"/>
              <a:gd name="connsiteX55" fmla="*/ 587813 w 947778"/>
              <a:gd name="connsiteY55" fmla="*/ 73482 h 1301885"/>
              <a:gd name="connsiteX56" fmla="*/ 607576 w 947778"/>
              <a:gd name="connsiteY56" fmla="*/ 93938 h 1301885"/>
              <a:gd name="connsiteX57" fmla="*/ 636006 w 947778"/>
              <a:gd name="connsiteY57" fmla="*/ 106420 h 1301885"/>
              <a:gd name="connsiteX58" fmla="*/ 645367 w 947778"/>
              <a:gd name="connsiteY58" fmla="*/ 61694 h 1301885"/>
              <a:gd name="connsiteX59" fmla="*/ 663397 w 947778"/>
              <a:gd name="connsiteY59" fmla="*/ 30143 h 1301885"/>
              <a:gd name="connsiteX60" fmla="*/ 671024 w 947778"/>
              <a:gd name="connsiteY60" fmla="*/ 3099 h 1301885"/>
              <a:gd name="connsiteX61" fmla="*/ 676225 w 947778"/>
              <a:gd name="connsiteY61" fmla="*/ 38464 h 1301885"/>
              <a:gd name="connsiteX62" fmla="*/ 662703 w 947778"/>
              <a:gd name="connsiteY62" fmla="*/ 66548 h 1301885"/>
              <a:gd name="connsiteX63" fmla="*/ 657156 w 947778"/>
              <a:gd name="connsiteY63" fmla="*/ 112314 h 1301885"/>
              <a:gd name="connsiteX64" fmla="*/ 662703 w 947778"/>
              <a:gd name="connsiteY64" fmla="*/ 120982 h 1301885"/>
              <a:gd name="connsiteX65" fmla="*/ 691827 w 947778"/>
              <a:gd name="connsiteY65" fmla="*/ 101220 h 1301885"/>
              <a:gd name="connsiteX66" fmla="*/ 701535 w 947778"/>
              <a:gd name="connsiteY66" fmla="*/ 56840 h 1301885"/>
              <a:gd name="connsiteX67" fmla="*/ 711936 w 947778"/>
              <a:gd name="connsiteY67" fmla="*/ 75563 h 1301885"/>
              <a:gd name="connsiteX68" fmla="*/ 689747 w 947778"/>
              <a:gd name="connsiteY68" fmla="*/ 124103 h 1301885"/>
              <a:gd name="connsiteX69" fmla="*/ 666864 w 947778"/>
              <a:gd name="connsiteY69" fmla="*/ 145252 h 1301885"/>
              <a:gd name="connsiteX70" fmla="*/ 672064 w 947778"/>
              <a:gd name="connsiteY70" fmla="*/ 179577 h 1301885"/>
              <a:gd name="connsiteX71" fmla="*/ 681772 w 947778"/>
              <a:gd name="connsiteY71" fmla="*/ 200726 h 1301885"/>
              <a:gd name="connsiteX72" fmla="*/ 699108 w 947778"/>
              <a:gd name="connsiteY72" fmla="*/ 202460 h 1301885"/>
              <a:gd name="connsiteX73" fmla="*/ 715750 w 947778"/>
              <a:gd name="connsiteY73" fmla="*/ 179230 h 1301885"/>
              <a:gd name="connsiteX74" fmla="*/ 717831 w 947778"/>
              <a:gd name="connsiteY74" fmla="*/ 165362 h 1301885"/>
              <a:gd name="connsiteX75" fmla="*/ 723378 w 947778"/>
              <a:gd name="connsiteY75" fmla="*/ 188245 h 1301885"/>
              <a:gd name="connsiteX76" fmla="*/ 704655 w 947778"/>
              <a:gd name="connsiteY76" fmla="*/ 217715 h 1301885"/>
              <a:gd name="connsiteX77" fmla="*/ 702575 w 947778"/>
              <a:gd name="connsiteY77" fmla="*/ 238865 h 1301885"/>
              <a:gd name="connsiteX78" fmla="*/ 731352 w 947778"/>
              <a:gd name="connsiteY78" fmla="*/ 266949 h 1301885"/>
              <a:gd name="connsiteX79" fmla="*/ 749035 w 947778"/>
              <a:gd name="connsiteY79" fmla="*/ 206274 h 1301885"/>
              <a:gd name="connsiteX80" fmla="*/ 759783 w 947778"/>
              <a:gd name="connsiteY80" fmla="*/ 221529 h 1301885"/>
              <a:gd name="connsiteX81" fmla="*/ 752502 w 947778"/>
              <a:gd name="connsiteY81" fmla="*/ 269376 h 1301885"/>
              <a:gd name="connsiteX82" fmla="*/ 779892 w 947778"/>
              <a:gd name="connsiteY82" fmla="*/ 246839 h 1301885"/>
              <a:gd name="connsiteX83" fmla="*/ 790987 w 947778"/>
              <a:gd name="connsiteY83" fmla="*/ 201767 h 1301885"/>
              <a:gd name="connsiteX84" fmla="*/ 799655 w 947778"/>
              <a:gd name="connsiteY84" fmla="*/ 227076 h 1301885"/>
              <a:gd name="connsiteX85" fmla="*/ 786827 w 947778"/>
              <a:gd name="connsiteY85" fmla="*/ 269029 h 1301885"/>
              <a:gd name="connsiteX86" fmla="*/ 769144 w 947778"/>
              <a:gd name="connsiteY86" fmla="*/ 290179 h 1301885"/>
              <a:gd name="connsiteX87" fmla="*/ 795841 w 947778"/>
              <a:gd name="connsiteY87" fmla="*/ 309941 h 1301885"/>
              <a:gd name="connsiteX88" fmla="*/ 825659 w 947778"/>
              <a:gd name="connsiteY88" fmla="*/ 321036 h 1301885"/>
              <a:gd name="connsiteX89" fmla="*/ 828086 w 947778"/>
              <a:gd name="connsiteY89" fmla="*/ 349120 h 1301885"/>
              <a:gd name="connsiteX90" fmla="*/ 918578 w 947778"/>
              <a:gd name="connsiteY90" fmla="*/ 383791 h 1301885"/>
              <a:gd name="connsiteX91" fmla="*/ 946315 w 947778"/>
              <a:gd name="connsiteY91" fmla="*/ 388992 h 1301885"/>
              <a:gd name="connsiteX92" fmla="*/ 926899 w 947778"/>
              <a:gd name="connsiteY92" fmla="*/ 426784 h 1301885"/>
              <a:gd name="connsiteX93" fmla="*/ 914071 w 947778"/>
              <a:gd name="connsiteY93" fmla="*/ 438919 h 1301885"/>
              <a:gd name="connsiteX94" fmla="*/ 835020 w 947778"/>
              <a:gd name="connsiteY94" fmla="*/ 446200 h 1301885"/>
              <a:gd name="connsiteX95" fmla="*/ 787173 w 947778"/>
              <a:gd name="connsiteY95" fmla="*/ 455908 h 1301885"/>
              <a:gd name="connsiteX96" fmla="*/ 789600 w 947778"/>
              <a:gd name="connsiteY96" fmla="*/ 574137 h 1301885"/>
              <a:gd name="connsiteX97" fmla="*/ 771918 w 947778"/>
              <a:gd name="connsiteY97" fmla="*/ 628225 h 1301885"/>
              <a:gd name="connsiteX98" fmla="*/ 771918 w 947778"/>
              <a:gd name="connsiteY98" fmla="*/ 686819 h 1301885"/>
              <a:gd name="connsiteX99" fmla="*/ 760130 w 947778"/>
              <a:gd name="connsiteY99" fmla="*/ 727731 h 1301885"/>
              <a:gd name="connsiteX100" fmla="*/ 778852 w 947778"/>
              <a:gd name="connsiteY100" fmla="*/ 770724 h 1301885"/>
              <a:gd name="connsiteX101" fmla="*/ 849929 w 947778"/>
              <a:gd name="connsiteY101" fmla="*/ 810596 h 1301885"/>
              <a:gd name="connsiteX102" fmla="*/ 925512 w 947778"/>
              <a:gd name="connsiteY102" fmla="*/ 822384 h 1301885"/>
              <a:gd name="connsiteX103" fmla="*/ 947702 w 947778"/>
              <a:gd name="connsiteY103" fmla="*/ 837639 h 1301885"/>
              <a:gd name="connsiteX104" fmla="*/ 940074 w 947778"/>
              <a:gd name="connsiteY104" fmla="*/ 860523 h 1301885"/>
              <a:gd name="connsiteX105" fmla="*/ 908870 w 947778"/>
              <a:gd name="connsiteY105" fmla="*/ 967311 h 1301885"/>
              <a:gd name="connsiteX106" fmla="*/ 870038 w 947778"/>
              <a:gd name="connsiteY106" fmla="*/ 1039427 h 1301885"/>
              <a:gd name="connsiteX107" fmla="*/ 833633 w 947778"/>
              <a:gd name="connsiteY107" fmla="*/ 1061617 h 1301885"/>
              <a:gd name="connsiteX108" fmla="*/ 848195 w 947778"/>
              <a:gd name="connsiteY108" fmla="*/ 998861 h 1301885"/>
              <a:gd name="connsiteX109" fmla="*/ 872812 w 947778"/>
              <a:gd name="connsiteY109" fmla="*/ 989500 h 1301885"/>
              <a:gd name="connsiteX110" fmla="*/ 874545 w 947778"/>
              <a:gd name="connsiteY110" fmla="*/ 970778 h 1301885"/>
              <a:gd name="connsiteX111" fmla="*/ 895695 w 947778"/>
              <a:gd name="connsiteY111" fmla="*/ 913916 h 1301885"/>
              <a:gd name="connsiteX112" fmla="*/ 900896 w 947778"/>
              <a:gd name="connsiteY112" fmla="*/ 865724 h 1301885"/>
              <a:gd name="connsiteX113" fmla="*/ 876279 w 947778"/>
              <a:gd name="connsiteY113" fmla="*/ 858789 h 1301885"/>
              <a:gd name="connsiteX114" fmla="*/ 678652 w 947778"/>
              <a:gd name="connsiteY114" fmla="*/ 854629 h 1301885"/>
              <a:gd name="connsiteX115" fmla="*/ 659929 w 947778"/>
              <a:gd name="connsiteY115" fmla="*/ 911490 h 1301885"/>
              <a:gd name="connsiteX116" fmla="*/ 644674 w 947778"/>
              <a:gd name="connsiteY116" fmla="*/ 1062310 h 1301885"/>
              <a:gd name="connsiteX117" fmla="*/ 637740 w 947778"/>
              <a:gd name="connsiteY117" fmla="*/ 1102182 h 1301885"/>
              <a:gd name="connsiteX118" fmla="*/ 630805 w 947778"/>
              <a:gd name="connsiteY118" fmla="*/ 1235321 h 1301885"/>
              <a:gd name="connsiteX119" fmla="*/ 639127 w 947778"/>
              <a:gd name="connsiteY119" fmla="*/ 1291141 h 1301885"/>
              <a:gd name="connsiteX120" fmla="*/ 590933 w 947778"/>
              <a:gd name="connsiteY120" fmla="*/ 1297035 h 1301885"/>
              <a:gd name="connsiteX121" fmla="*/ 602722 w 947778"/>
              <a:gd name="connsiteY121" fmla="*/ 1228386 h 1301885"/>
              <a:gd name="connsiteX122" fmla="*/ 606882 w 947778"/>
              <a:gd name="connsiteY122" fmla="*/ 1108076 h 1301885"/>
              <a:gd name="connsiteX123" fmla="*/ 602722 w 947778"/>
              <a:gd name="connsiteY123" fmla="*/ 1068204 h 1301885"/>
              <a:gd name="connsiteX124" fmla="*/ 581572 w 947778"/>
              <a:gd name="connsiteY124" fmla="*/ 919811 h 1301885"/>
              <a:gd name="connsiteX125" fmla="*/ 568050 w 947778"/>
              <a:gd name="connsiteY125" fmla="*/ 885833 h 1301885"/>
              <a:gd name="connsiteX126" fmla="*/ 365569 w 947778"/>
              <a:gd name="connsiteY126" fmla="*/ 837639 h 1301885"/>
              <a:gd name="connsiteX127" fmla="*/ 289986 w 947778"/>
              <a:gd name="connsiteY127" fmla="*/ 932639 h 1301885"/>
              <a:gd name="connsiteX128" fmla="*/ 228271 w 947778"/>
              <a:gd name="connsiteY128" fmla="*/ 1001289 h 1301885"/>
              <a:gd name="connsiteX129" fmla="*/ 241099 w 947778"/>
              <a:gd name="connsiteY129" fmla="*/ 1119171 h 1301885"/>
              <a:gd name="connsiteX130" fmla="*/ 258088 w 947778"/>
              <a:gd name="connsiteY130" fmla="*/ 1172565 h 1301885"/>
              <a:gd name="connsiteX131" fmla="*/ 275770 w 947778"/>
              <a:gd name="connsiteY131" fmla="*/ 1233587 h 1301885"/>
              <a:gd name="connsiteX132" fmla="*/ 223070 w 947778"/>
              <a:gd name="connsiteY132" fmla="*/ 1224225 h 1301885"/>
              <a:gd name="connsiteX133" fmla="*/ 214749 w 947778"/>
              <a:gd name="connsiteY133" fmla="*/ 1170832 h 1301885"/>
              <a:gd name="connsiteX134" fmla="*/ 200187 w 947778"/>
              <a:gd name="connsiteY134" fmla="*/ 1127493 h 1301885"/>
              <a:gd name="connsiteX135" fmla="*/ 203654 w 947778"/>
              <a:gd name="connsiteY135" fmla="*/ 1058843 h 1301885"/>
              <a:gd name="connsiteX136" fmla="*/ 171410 w 947778"/>
              <a:gd name="connsiteY136" fmla="*/ 967311 h 1301885"/>
              <a:gd name="connsiteX137" fmla="*/ 194986 w 947778"/>
              <a:gd name="connsiteY137" fmla="*/ 922238 h 1301885"/>
              <a:gd name="connsiteX138" fmla="*/ 107614 w 947778"/>
              <a:gd name="connsiteY138" fmla="*/ 986726 h 1301885"/>
              <a:gd name="connsiteX139" fmla="*/ 88198 w 947778"/>
              <a:gd name="connsiteY139" fmla="*/ 1057110 h 1301885"/>
              <a:gd name="connsiteX140" fmla="*/ 44859 w 947778"/>
              <a:gd name="connsiteY140" fmla="*/ 1143441 h 1301885"/>
              <a:gd name="connsiteX141" fmla="*/ 49020 w 947778"/>
              <a:gd name="connsiteY141" fmla="*/ 1219718 h 1301885"/>
              <a:gd name="connsiteX142" fmla="*/ 71903 w 947778"/>
              <a:gd name="connsiteY142" fmla="*/ 1284900 h 1301885"/>
              <a:gd name="connsiteX143" fmla="*/ 19202 w 947778"/>
              <a:gd name="connsiteY143" fmla="*/ 1284207 h 1301885"/>
              <a:gd name="connsiteX144" fmla="*/ 13308 w 947778"/>
              <a:gd name="connsiteY144" fmla="*/ 1245375 h 1301885"/>
              <a:gd name="connsiteX145" fmla="*/ 4987 w 947778"/>
              <a:gd name="connsiteY145" fmla="*/ 1157310 h 1301885"/>
              <a:gd name="connsiteX146" fmla="*/ 11921 w 947778"/>
              <a:gd name="connsiteY146" fmla="*/ 1132000 h 1301885"/>
              <a:gd name="connsiteX147" fmla="*/ 61848 w 947778"/>
              <a:gd name="connsiteY147" fmla="*/ 1014117 h 1301885"/>
              <a:gd name="connsiteX148" fmla="*/ 52487 w 947778"/>
              <a:gd name="connsiteY148" fmla="*/ 940267 h 1301885"/>
              <a:gd name="connsiteX149" fmla="*/ 75370 w 947778"/>
              <a:gd name="connsiteY149" fmla="*/ 910449 h 1301885"/>
              <a:gd name="connsiteX150" fmla="*/ 121136 w 947778"/>
              <a:gd name="connsiteY150" fmla="*/ 840067 h 1301885"/>
              <a:gd name="connsiteX151" fmla="*/ 88545 w 947778"/>
              <a:gd name="connsiteY151" fmla="*/ 690633 h 13018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</a:cxnLst>
            <a:rect l="l" t="t" r="r" b="b"/>
            <a:pathLst>
              <a:path w="947778" h="1301885">
                <a:moveTo>
                  <a:pt x="88545" y="690633"/>
                </a:moveTo>
                <a:cubicBezTo>
                  <a:pt x="88545" y="690633"/>
                  <a:pt x="68089" y="704502"/>
                  <a:pt x="61848" y="699648"/>
                </a:cubicBezTo>
                <a:cubicBezTo>
                  <a:pt x="55607" y="694447"/>
                  <a:pt x="71903" y="640013"/>
                  <a:pt x="89932" y="621984"/>
                </a:cubicBezTo>
                <a:cubicBezTo>
                  <a:pt x="107614" y="604301"/>
                  <a:pt x="163782" y="574831"/>
                  <a:pt x="180077" y="571017"/>
                </a:cubicBezTo>
                <a:cubicBezTo>
                  <a:pt x="196720" y="567203"/>
                  <a:pt x="293106" y="571017"/>
                  <a:pt x="323617" y="587659"/>
                </a:cubicBezTo>
                <a:cubicBezTo>
                  <a:pt x="354128" y="604301"/>
                  <a:pt x="383252" y="620597"/>
                  <a:pt x="417576" y="621984"/>
                </a:cubicBezTo>
                <a:cubicBezTo>
                  <a:pt x="448087" y="623371"/>
                  <a:pt x="472357" y="612969"/>
                  <a:pt x="507722" y="599101"/>
                </a:cubicBezTo>
                <a:cubicBezTo>
                  <a:pt x="543434" y="585232"/>
                  <a:pt x="572557" y="573790"/>
                  <a:pt x="603068" y="557148"/>
                </a:cubicBezTo>
                <a:cubicBezTo>
                  <a:pt x="633579" y="540506"/>
                  <a:pt x="664090" y="477057"/>
                  <a:pt x="673105" y="446546"/>
                </a:cubicBezTo>
                <a:cubicBezTo>
                  <a:pt x="682119" y="416035"/>
                  <a:pt x="676225" y="400780"/>
                  <a:pt x="674491" y="391766"/>
                </a:cubicBezTo>
                <a:cubicBezTo>
                  <a:pt x="672411" y="383098"/>
                  <a:pt x="660970" y="387258"/>
                  <a:pt x="662356" y="367496"/>
                </a:cubicBezTo>
                <a:cubicBezTo>
                  <a:pt x="663050" y="359174"/>
                  <a:pt x="651608" y="356747"/>
                  <a:pt x="641207" y="356401"/>
                </a:cubicBezTo>
                <a:cubicBezTo>
                  <a:pt x="630805" y="356054"/>
                  <a:pt x="615550" y="346346"/>
                  <a:pt x="607576" y="325543"/>
                </a:cubicBezTo>
                <a:cubicBezTo>
                  <a:pt x="599601" y="304740"/>
                  <a:pt x="594054" y="280817"/>
                  <a:pt x="597868" y="276310"/>
                </a:cubicBezTo>
                <a:cubicBezTo>
                  <a:pt x="601335" y="271803"/>
                  <a:pt x="653342" y="278390"/>
                  <a:pt x="666170" y="286711"/>
                </a:cubicBezTo>
                <a:cubicBezTo>
                  <a:pt x="679345" y="295379"/>
                  <a:pt x="686973" y="312715"/>
                  <a:pt x="689053" y="316529"/>
                </a:cubicBezTo>
                <a:cubicBezTo>
                  <a:pt x="691134" y="320343"/>
                  <a:pt x="691827" y="312715"/>
                  <a:pt x="702575" y="306474"/>
                </a:cubicBezTo>
                <a:cubicBezTo>
                  <a:pt x="686973" y="289832"/>
                  <a:pt x="673798" y="281511"/>
                  <a:pt x="639473" y="271109"/>
                </a:cubicBezTo>
                <a:cubicBezTo>
                  <a:pt x="610349" y="262441"/>
                  <a:pt x="597521" y="253427"/>
                  <a:pt x="583999" y="246492"/>
                </a:cubicBezTo>
                <a:cubicBezTo>
                  <a:pt x="552795" y="230544"/>
                  <a:pt x="506682" y="189285"/>
                  <a:pt x="491773" y="171602"/>
                </a:cubicBezTo>
                <a:cubicBezTo>
                  <a:pt x="476864" y="153920"/>
                  <a:pt x="483799" y="93245"/>
                  <a:pt x="486226" y="79030"/>
                </a:cubicBezTo>
                <a:cubicBezTo>
                  <a:pt x="488653" y="64815"/>
                  <a:pt x="505642" y="44705"/>
                  <a:pt x="512576" y="2753"/>
                </a:cubicBezTo>
                <a:cubicBezTo>
                  <a:pt x="514310" y="-6955"/>
                  <a:pt x="522284" y="10727"/>
                  <a:pt x="520204" y="29103"/>
                </a:cubicBezTo>
                <a:cubicBezTo>
                  <a:pt x="518123" y="47479"/>
                  <a:pt x="503561" y="69322"/>
                  <a:pt x="501481" y="80763"/>
                </a:cubicBezTo>
                <a:cubicBezTo>
                  <a:pt x="499401" y="92552"/>
                  <a:pt x="499401" y="121675"/>
                  <a:pt x="503908" y="135891"/>
                </a:cubicBezTo>
                <a:cubicBezTo>
                  <a:pt x="505295" y="118208"/>
                  <a:pt x="506682" y="107114"/>
                  <a:pt x="509456" y="101220"/>
                </a:cubicBezTo>
                <a:cubicBezTo>
                  <a:pt x="511883" y="95325"/>
                  <a:pt x="531645" y="73135"/>
                  <a:pt x="536846" y="66548"/>
                </a:cubicBezTo>
                <a:cubicBezTo>
                  <a:pt x="542047" y="59961"/>
                  <a:pt x="547247" y="41931"/>
                  <a:pt x="547941" y="31530"/>
                </a:cubicBezTo>
                <a:cubicBezTo>
                  <a:pt x="548288" y="26676"/>
                  <a:pt x="553835" y="35691"/>
                  <a:pt x="554182" y="42971"/>
                </a:cubicBezTo>
                <a:cubicBezTo>
                  <a:pt x="554875" y="50252"/>
                  <a:pt x="550021" y="67935"/>
                  <a:pt x="546207" y="72789"/>
                </a:cubicBezTo>
                <a:cubicBezTo>
                  <a:pt x="542393" y="77989"/>
                  <a:pt x="527831" y="98446"/>
                  <a:pt x="525058" y="105380"/>
                </a:cubicBezTo>
                <a:cubicBezTo>
                  <a:pt x="522284" y="111968"/>
                  <a:pt x="522284" y="143172"/>
                  <a:pt x="524364" y="152186"/>
                </a:cubicBezTo>
                <a:cubicBezTo>
                  <a:pt x="526445" y="161201"/>
                  <a:pt x="531299" y="166055"/>
                  <a:pt x="534072" y="171949"/>
                </a:cubicBezTo>
                <a:cubicBezTo>
                  <a:pt x="545514" y="168829"/>
                  <a:pt x="556262" y="156347"/>
                  <a:pt x="562156" y="148026"/>
                </a:cubicBezTo>
                <a:cubicBezTo>
                  <a:pt x="568050" y="139705"/>
                  <a:pt x="571864" y="120635"/>
                  <a:pt x="571517" y="111968"/>
                </a:cubicBezTo>
                <a:cubicBezTo>
                  <a:pt x="571171" y="103300"/>
                  <a:pt x="576371" y="94632"/>
                  <a:pt x="578452" y="96019"/>
                </a:cubicBezTo>
                <a:cubicBezTo>
                  <a:pt x="580532" y="97405"/>
                  <a:pt x="584346" y="126876"/>
                  <a:pt x="581225" y="140398"/>
                </a:cubicBezTo>
                <a:cubicBezTo>
                  <a:pt x="578452" y="153920"/>
                  <a:pt x="556262" y="176803"/>
                  <a:pt x="551755" y="183391"/>
                </a:cubicBezTo>
                <a:cubicBezTo>
                  <a:pt x="546901" y="189978"/>
                  <a:pt x="551061" y="196912"/>
                  <a:pt x="558342" y="204193"/>
                </a:cubicBezTo>
                <a:cubicBezTo>
                  <a:pt x="565623" y="211474"/>
                  <a:pt x="595787" y="229504"/>
                  <a:pt x="602722" y="232971"/>
                </a:cubicBezTo>
                <a:cubicBezTo>
                  <a:pt x="609656" y="236091"/>
                  <a:pt x="616243" y="235051"/>
                  <a:pt x="618324" y="234011"/>
                </a:cubicBezTo>
                <a:cubicBezTo>
                  <a:pt x="620404" y="232971"/>
                  <a:pt x="622484" y="215288"/>
                  <a:pt x="621444" y="204193"/>
                </a:cubicBezTo>
                <a:cubicBezTo>
                  <a:pt x="620404" y="193099"/>
                  <a:pt x="619017" y="176456"/>
                  <a:pt x="616243" y="169175"/>
                </a:cubicBezTo>
                <a:cubicBezTo>
                  <a:pt x="613816" y="161894"/>
                  <a:pt x="615550" y="151840"/>
                  <a:pt x="619017" y="154613"/>
                </a:cubicBezTo>
                <a:cubicBezTo>
                  <a:pt x="622484" y="157040"/>
                  <a:pt x="630805" y="172989"/>
                  <a:pt x="634273" y="191018"/>
                </a:cubicBezTo>
                <a:cubicBezTo>
                  <a:pt x="637740" y="208701"/>
                  <a:pt x="638780" y="230890"/>
                  <a:pt x="641207" y="236438"/>
                </a:cubicBezTo>
                <a:cubicBezTo>
                  <a:pt x="643634" y="242332"/>
                  <a:pt x="665477" y="249959"/>
                  <a:pt x="679692" y="254467"/>
                </a:cubicBezTo>
                <a:cubicBezTo>
                  <a:pt x="688707" y="257241"/>
                  <a:pt x="696681" y="260361"/>
                  <a:pt x="696681" y="260361"/>
                </a:cubicBezTo>
                <a:cubicBezTo>
                  <a:pt x="681772" y="251693"/>
                  <a:pt x="671718" y="241985"/>
                  <a:pt x="666864" y="234011"/>
                </a:cubicBezTo>
                <a:cubicBezTo>
                  <a:pt x="662010" y="226037"/>
                  <a:pt x="652302" y="202460"/>
                  <a:pt x="649528" y="187898"/>
                </a:cubicBezTo>
                <a:cubicBezTo>
                  <a:pt x="646754" y="173336"/>
                  <a:pt x="642940" y="148373"/>
                  <a:pt x="633579" y="135891"/>
                </a:cubicBezTo>
                <a:cubicBezTo>
                  <a:pt x="624218" y="123062"/>
                  <a:pt x="605495" y="111621"/>
                  <a:pt x="598214" y="106767"/>
                </a:cubicBezTo>
                <a:cubicBezTo>
                  <a:pt x="590933" y="101566"/>
                  <a:pt x="579145" y="85617"/>
                  <a:pt x="576371" y="77989"/>
                </a:cubicBezTo>
                <a:cubicBezTo>
                  <a:pt x="573598" y="70362"/>
                  <a:pt x="579145" y="41584"/>
                  <a:pt x="581225" y="38811"/>
                </a:cubicBezTo>
                <a:cubicBezTo>
                  <a:pt x="583306" y="36037"/>
                  <a:pt x="587466" y="42625"/>
                  <a:pt x="587466" y="47132"/>
                </a:cubicBezTo>
                <a:cubicBezTo>
                  <a:pt x="587466" y="51639"/>
                  <a:pt x="585039" y="67588"/>
                  <a:pt x="587813" y="73482"/>
                </a:cubicBezTo>
                <a:cubicBezTo>
                  <a:pt x="590587" y="79723"/>
                  <a:pt x="603068" y="91858"/>
                  <a:pt x="607576" y="93938"/>
                </a:cubicBezTo>
                <a:cubicBezTo>
                  <a:pt x="612083" y="96019"/>
                  <a:pt x="628725" y="101220"/>
                  <a:pt x="636006" y="106420"/>
                </a:cubicBezTo>
                <a:cubicBezTo>
                  <a:pt x="638433" y="86311"/>
                  <a:pt x="641900" y="70709"/>
                  <a:pt x="645367" y="61694"/>
                </a:cubicBezTo>
                <a:cubicBezTo>
                  <a:pt x="648488" y="52333"/>
                  <a:pt x="659929" y="40545"/>
                  <a:pt x="663397" y="30143"/>
                </a:cubicBezTo>
                <a:cubicBezTo>
                  <a:pt x="666864" y="19742"/>
                  <a:pt x="667210" y="6913"/>
                  <a:pt x="671024" y="3099"/>
                </a:cubicBezTo>
                <a:cubicBezTo>
                  <a:pt x="674838" y="-714"/>
                  <a:pt x="680039" y="24595"/>
                  <a:pt x="676225" y="38464"/>
                </a:cubicBezTo>
                <a:cubicBezTo>
                  <a:pt x="673798" y="47826"/>
                  <a:pt x="665477" y="58920"/>
                  <a:pt x="662703" y="66548"/>
                </a:cubicBezTo>
                <a:cubicBezTo>
                  <a:pt x="660276" y="74176"/>
                  <a:pt x="657502" y="107460"/>
                  <a:pt x="657156" y="112314"/>
                </a:cubicBezTo>
                <a:cubicBezTo>
                  <a:pt x="656809" y="117168"/>
                  <a:pt x="658543" y="121329"/>
                  <a:pt x="662703" y="120982"/>
                </a:cubicBezTo>
                <a:cubicBezTo>
                  <a:pt x="666864" y="120635"/>
                  <a:pt x="682466" y="113007"/>
                  <a:pt x="691827" y="101220"/>
                </a:cubicBezTo>
                <a:cubicBezTo>
                  <a:pt x="701535" y="89431"/>
                  <a:pt x="705696" y="74176"/>
                  <a:pt x="701535" y="56840"/>
                </a:cubicBezTo>
                <a:cubicBezTo>
                  <a:pt x="699455" y="49212"/>
                  <a:pt x="711243" y="57187"/>
                  <a:pt x="711936" y="75563"/>
                </a:cubicBezTo>
                <a:cubicBezTo>
                  <a:pt x="712977" y="93938"/>
                  <a:pt x="706736" y="109540"/>
                  <a:pt x="689747" y="124103"/>
                </a:cubicBezTo>
                <a:cubicBezTo>
                  <a:pt x="672411" y="138664"/>
                  <a:pt x="668597" y="141092"/>
                  <a:pt x="666864" y="145252"/>
                </a:cubicBezTo>
                <a:cubicBezTo>
                  <a:pt x="665130" y="149412"/>
                  <a:pt x="667210" y="164321"/>
                  <a:pt x="672064" y="179577"/>
                </a:cubicBezTo>
                <a:cubicBezTo>
                  <a:pt x="675531" y="191018"/>
                  <a:pt x="677959" y="196912"/>
                  <a:pt x="681772" y="200726"/>
                </a:cubicBezTo>
                <a:cubicBezTo>
                  <a:pt x="685240" y="204540"/>
                  <a:pt x="694254" y="204540"/>
                  <a:pt x="699108" y="202460"/>
                </a:cubicBezTo>
                <a:cubicBezTo>
                  <a:pt x="704309" y="200380"/>
                  <a:pt x="712630" y="186511"/>
                  <a:pt x="715750" y="179230"/>
                </a:cubicBezTo>
                <a:cubicBezTo>
                  <a:pt x="718524" y="171949"/>
                  <a:pt x="716790" y="167788"/>
                  <a:pt x="717831" y="165362"/>
                </a:cubicBezTo>
                <a:cubicBezTo>
                  <a:pt x="719217" y="162934"/>
                  <a:pt x="726845" y="175416"/>
                  <a:pt x="723378" y="188245"/>
                </a:cubicBezTo>
                <a:cubicBezTo>
                  <a:pt x="719911" y="201073"/>
                  <a:pt x="708123" y="213554"/>
                  <a:pt x="704655" y="217715"/>
                </a:cubicBezTo>
                <a:cubicBezTo>
                  <a:pt x="701188" y="221876"/>
                  <a:pt x="699455" y="231584"/>
                  <a:pt x="702575" y="238865"/>
                </a:cubicBezTo>
                <a:cubicBezTo>
                  <a:pt x="705349" y="246146"/>
                  <a:pt x="723378" y="262441"/>
                  <a:pt x="731352" y="266949"/>
                </a:cubicBezTo>
                <a:cubicBezTo>
                  <a:pt x="739674" y="259668"/>
                  <a:pt x="751809" y="227423"/>
                  <a:pt x="749035" y="206274"/>
                </a:cubicBezTo>
                <a:cubicBezTo>
                  <a:pt x="747648" y="195872"/>
                  <a:pt x="758743" y="202460"/>
                  <a:pt x="759783" y="221529"/>
                </a:cubicBezTo>
                <a:cubicBezTo>
                  <a:pt x="760823" y="240598"/>
                  <a:pt x="755276" y="264175"/>
                  <a:pt x="752502" y="269376"/>
                </a:cubicBezTo>
                <a:cubicBezTo>
                  <a:pt x="764637" y="266949"/>
                  <a:pt x="775385" y="255507"/>
                  <a:pt x="779892" y="246839"/>
                </a:cubicBezTo>
                <a:cubicBezTo>
                  <a:pt x="784400" y="238172"/>
                  <a:pt x="788907" y="206967"/>
                  <a:pt x="790987" y="201767"/>
                </a:cubicBezTo>
                <a:cubicBezTo>
                  <a:pt x="793067" y="196566"/>
                  <a:pt x="798268" y="207661"/>
                  <a:pt x="799655" y="227076"/>
                </a:cubicBezTo>
                <a:cubicBezTo>
                  <a:pt x="801042" y="246839"/>
                  <a:pt x="793067" y="259668"/>
                  <a:pt x="786827" y="269029"/>
                </a:cubicBezTo>
                <a:cubicBezTo>
                  <a:pt x="780932" y="278390"/>
                  <a:pt x="769491" y="284978"/>
                  <a:pt x="769144" y="290179"/>
                </a:cubicBezTo>
                <a:cubicBezTo>
                  <a:pt x="768798" y="295379"/>
                  <a:pt x="787520" y="305781"/>
                  <a:pt x="795841" y="309941"/>
                </a:cubicBezTo>
                <a:cubicBezTo>
                  <a:pt x="804162" y="314102"/>
                  <a:pt x="822192" y="314795"/>
                  <a:pt x="825659" y="321036"/>
                </a:cubicBezTo>
                <a:cubicBezTo>
                  <a:pt x="829126" y="327277"/>
                  <a:pt x="823578" y="343572"/>
                  <a:pt x="828086" y="349120"/>
                </a:cubicBezTo>
                <a:cubicBezTo>
                  <a:pt x="832593" y="354667"/>
                  <a:pt x="905403" y="379977"/>
                  <a:pt x="918578" y="383791"/>
                </a:cubicBezTo>
                <a:cubicBezTo>
                  <a:pt x="932100" y="387605"/>
                  <a:pt x="942848" y="385178"/>
                  <a:pt x="946315" y="388992"/>
                </a:cubicBezTo>
                <a:cubicBezTo>
                  <a:pt x="949782" y="392806"/>
                  <a:pt x="942501" y="420196"/>
                  <a:pt x="926899" y="426784"/>
                </a:cubicBezTo>
                <a:cubicBezTo>
                  <a:pt x="926206" y="436145"/>
                  <a:pt x="921005" y="437879"/>
                  <a:pt x="914071" y="438919"/>
                </a:cubicBezTo>
                <a:cubicBezTo>
                  <a:pt x="907136" y="439959"/>
                  <a:pt x="862757" y="437185"/>
                  <a:pt x="835020" y="446200"/>
                </a:cubicBezTo>
                <a:cubicBezTo>
                  <a:pt x="804509" y="455908"/>
                  <a:pt x="800002" y="460068"/>
                  <a:pt x="787173" y="455908"/>
                </a:cubicBezTo>
                <a:cubicBezTo>
                  <a:pt x="789254" y="492659"/>
                  <a:pt x="788907" y="552987"/>
                  <a:pt x="789600" y="574137"/>
                </a:cubicBezTo>
                <a:cubicBezTo>
                  <a:pt x="790641" y="595287"/>
                  <a:pt x="783013" y="613662"/>
                  <a:pt x="771918" y="628225"/>
                </a:cubicBezTo>
                <a:cubicBezTo>
                  <a:pt x="773998" y="653188"/>
                  <a:pt x="774692" y="675031"/>
                  <a:pt x="771918" y="686819"/>
                </a:cubicBezTo>
                <a:cubicBezTo>
                  <a:pt x="769144" y="698607"/>
                  <a:pt x="763597" y="717677"/>
                  <a:pt x="760130" y="727731"/>
                </a:cubicBezTo>
                <a:cubicBezTo>
                  <a:pt x="756663" y="737786"/>
                  <a:pt x="771225" y="757202"/>
                  <a:pt x="778852" y="770724"/>
                </a:cubicBezTo>
                <a:cubicBezTo>
                  <a:pt x="801042" y="784246"/>
                  <a:pt x="812830" y="802968"/>
                  <a:pt x="849929" y="810596"/>
                </a:cubicBezTo>
                <a:cubicBezTo>
                  <a:pt x="887374" y="818224"/>
                  <a:pt x="914417" y="820651"/>
                  <a:pt x="925512" y="822384"/>
                </a:cubicBezTo>
                <a:cubicBezTo>
                  <a:pt x="936607" y="824118"/>
                  <a:pt x="946662" y="834172"/>
                  <a:pt x="947702" y="837639"/>
                </a:cubicBezTo>
                <a:cubicBezTo>
                  <a:pt x="948395" y="841107"/>
                  <a:pt x="944235" y="852895"/>
                  <a:pt x="940074" y="860523"/>
                </a:cubicBezTo>
                <a:cubicBezTo>
                  <a:pt x="935914" y="868150"/>
                  <a:pt x="911990" y="952749"/>
                  <a:pt x="908870" y="967311"/>
                </a:cubicBezTo>
                <a:cubicBezTo>
                  <a:pt x="905403" y="981873"/>
                  <a:pt x="872465" y="1035960"/>
                  <a:pt x="870038" y="1039427"/>
                </a:cubicBezTo>
                <a:cubicBezTo>
                  <a:pt x="867611" y="1042894"/>
                  <a:pt x="841261" y="1060577"/>
                  <a:pt x="833633" y="1061617"/>
                </a:cubicBezTo>
                <a:cubicBezTo>
                  <a:pt x="829472" y="1041161"/>
                  <a:pt x="839527" y="1004756"/>
                  <a:pt x="848195" y="998861"/>
                </a:cubicBezTo>
                <a:cubicBezTo>
                  <a:pt x="861023" y="997128"/>
                  <a:pt x="865184" y="997128"/>
                  <a:pt x="872812" y="989500"/>
                </a:cubicBezTo>
                <a:cubicBezTo>
                  <a:pt x="880439" y="981873"/>
                  <a:pt x="874545" y="970778"/>
                  <a:pt x="874545" y="970778"/>
                </a:cubicBezTo>
                <a:cubicBezTo>
                  <a:pt x="884600" y="957256"/>
                  <a:pt x="889801" y="927438"/>
                  <a:pt x="895695" y="913916"/>
                </a:cubicBezTo>
                <a:cubicBezTo>
                  <a:pt x="901589" y="900395"/>
                  <a:pt x="900896" y="868844"/>
                  <a:pt x="900896" y="865724"/>
                </a:cubicBezTo>
                <a:cubicBezTo>
                  <a:pt x="897428" y="861563"/>
                  <a:pt x="889107" y="857402"/>
                  <a:pt x="876279" y="858789"/>
                </a:cubicBezTo>
                <a:cubicBezTo>
                  <a:pt x="863450" y="860523"/>
                  <a:pt x="747301" y="876472"/>
                  <a:pt x="678652" y="854629"/>
                </a:cubicBezTo>
                <a:cubicBezTo>
                  <a:pt x="665130" y="889300"/>
                  <a:pt x="661663" y="902822"/>
                  <a:pt x="659929" y="911490"/>
                </a:cubicBezTo>
                <a:cubicBezTo>
                  <a:pt x="658196" y="919811"/>
                  <a:pt x="648488" y="1037694"/>
                  <a:pt x="644674" y="1062310"/>
                </a:cubicBezTo>
                <a:cubicBezTo>
                  <a:pt x="642247" y="1078259"/>
                  <a:pt x="642940" y="1082766"/>
                  <a:pt x="637740" y="1102182"/>
                </a:cubicBezTo>
                <a:cubicBezTo>
                  <a:pt x="634273" y="1148642"/>
                  <a:pt x="631846" y="1217638"/>
                  <a:pt x="630805" y="1235321"/>
                </a:cubicBezTo>
                <a:cubicBezTo>
                  <a:pt x="630112" y="1253003"/>
                  <a:pt x="639127" y="1279353"/>
                  <a:pt x="639127" y="1291141"/>
                </a:cubicBezTo>
                <a:cubicBezTo>
                  <a:pt x="614510" y="1304663"/>
                  <a:pt x="605149" y="1303970"/>
                  <a:pt x="590933" y="1297035"/>
                </a:cubicBezTo>
                <a:cubicBezTo>
                  <a:pt x="592667" y="1267218"/>
                  <a:pt x="602722" y="1245375"/>
                  <a:pt x="602722" y="1228386"/>
                </a:cubicBezTo>
                <a:cubicBezTo>
                  <a:pt x="602722" y="1211397"/>
                  <a:pt x="608616" y="1117438"/>
                  <a:pt x="606882" y="1108076"/>
                </a:cubicBezTo>
                <a:cubicBezTo>
                  <a:pt x="605149" y="1098715"/>
                  <a:pt x="595441" y="1093514"/>
                  <a:pt x="602722" y="1068204"/>
                </a:cubicBezTo>
                <a:cubicBezTo>
                  <a:pt x="606189" y="1056416"/>
                  <a:pt x="579838" y="974938"/>
                  <a:pt x="581572" y="919811"/>
                </a:cubicBezTo>
                <a:cubicBezTo>
                  <a:pt x="576371" y="903862"/>
                  <a:pt x="568050" y="885833"/>
                  <a:pt x="568050" y="885833"/>
                </a:cubicBezTo>
                <a:cubicBezTo>
                  <a:pt x="524711" y="887566"/>
                  <a:pt x="400241" y="858789"/>
                  <a:pt x="365569" y="837639"/>
                </a:cubicBezTo>
                <a:cubicBezTo>
                  <a:pt x="349620" y="879245"/>
                  <a:pt x="315643" y="906289"/>
                  <a:pt x="289986" y="932639"/>
                </a:cubicBezTo>
                <a:cubicBezTo>
                  <a:pt x="264676" y="958989"/>
                  <a:pt x="233125" y="987767"/>
                  <a:pt x="228271" y="1001289"/>
                </a:cubicBezTo>
                <a:cubicBezTo>
                  <a:pt x="223070" y="1014811"/>
                  <a:pt x="232431" y="1099755"/>
                  <a:pt x="241099" y="1119171"/>
                </a:cubicBezTo>
                <a:cubicBezTo>
                  <a:pt x="248727" y="1136160"/>
                  <a:pt x="256354" y="1166671"/>
                  <a:pt x="258088" y="1172565"/>
                </a:cubicBezTo>
                <a:cubicBezTo>
                  <a:pt x="259822" y="1178459"/>
                  <a:pt x="275077" y="1218331"/>
                  <a:pt x="275770" y="1233587"/>
                </a:cubicBezTo>
                <a:cubicBezTo>
                  <a:pt x="260515" y="1238788"/>
                  <a:pt x="223070" y="1245375"/>
                  <a:pt x="223070" y="1224225"/>
                </a:cubicBezTo>
                <a:cubicBezTo>
                  <a:pt x="223070" y="1203076"/>
                  <a:pt x="228964" y="1176033"/>
                  <a:pt x="214749" y="1170832"/>
                </a:cubicBezTo>
                <a:cubicBezTo>
                  <a:pt x="212322" y="1153149"/>
                  <a:pt x="217176" y="1136160"/>
                  <a:pt x="200187" y="1127493"/>
                </a:cubicBezTo>
                <a:cubicBezTo>
                  <a:pt x="194986" y="1122292"/>
                  <a:pt x="211975" y="1106343"/>
                  <a:pt x="203654" y="1058843"/>
                </a:cubicBezTo>
                <a:cubicBezTo>
                  <a:pt x="195333" y="1011343"/>
                  <a:pt x="178344" y="976672"/>
                  <a:pt x="171410" y="967311"/>
                </a:cubicBezTo>
                <a:cubicBezTo>
                  <a:pt x="164475" y="957949"/>
                  <a:pt x="184931" y="953789"/>
                  <a:pt x="194986" y="922238"/>
                </a:cubicBezTo>
                <a:cubicBezTo>
                  <a:pt x="160315" y="940960"/>
                  <a:pt x="118016" y="965577"/>
                  <a:pt x="107614" y="986726"/>
                </a:cubicBezTo>
                <a:cubicBezTo>
                  <a:pt x="97559" y="1007876"/>
                  <a:pt x="92359" y="1043588"/>
                  <a:pt x="88198" y="1057110"/>
                </a:cubicBezTo>
                <a:cubicBezTo>
                  <a:pt x="84038" y="1070631"/>
                  <a:pt x="49366" y="1129226"/>
                  <a:pt x="44859" y="1143441"/>
                </a:cubicBezTo>
                <a:cubicBezTo>
                  <a:pt x="40698" y="1158003"/>
                  <a:pt x="44166" y="1206196"/>
                  <a:pt x="49020" y="1219718"/>
                </a:cubicBezTo>
                <a:cubicBezTo>
                  <a:pt x="54220" y="1233240"/>
                  <a:pt x="70169" y="1267218"/>
                  <a:pt x="71903" y="1284900"/>
                </a:cubicBezTo>
                <a:cubicBezTo>
                  <a:pt x="49713" y="1296689"/>
                  <a:pt x="34458" y="1297729"/>
                  <a:pt x="19202" y="1284207"/>
                </a:cubicBezTo>
                <a:cubicBezTo>
                  <a:pt x="15042" y="1264791"/>
                  <a:pt x="11574" y="1256123"/>
                  <a:pt x="13308" y="1245375"/>
                </a:cubicBezTo>
                <a:cubicBezTo>
                  <a:pt x="15042" y="1234627"/>
                  <a:pt x="21976" y="1176379"/>
                  <a:pt x="4987" y="1157310"/>
                </a:cubicBezTo>
                <a:cubicBezTo>
                  <a:pt x="-1947" y="1149682"/>
                  <a:pt x="-3334" y="1154883"/>
                  <a:pt x="11921" y="1132000"/>
                </a:cubicBezTo>
                <a:cubicBezTo>
                  <a:pt x="27177" y="1109117"/>
                  <a:pt x="55260" y="1044628"/>
                  <a:pt x="61848" y="1014117"/>
                </a:cubicBezTo>
                <a:cubicBezTo>
                  <a:pt x="68782" y="983606"/>
                  <a:pt x="57687" y="950669"/>
                  <a:pt x="52487" y="940267"/>
                </a:cubicBezTo>
                <a:cubicBezTo>
                  <a:pt x="47286" y="930212"/>
                  <a:pt x="54914" y="924318"/>
                  <a:pt x="75370" y="910449"/>
                </a:cubicBezTo>
                <a:cubicBezTo>
                  <a:pt x="95826" y="896928"/>
                  <a:pt x="120443" y="864683"/>
                  <a:pt x="121136" y="840067"/>
                </a:cubicBezTo>
                <a:cubicBezTo>
                  <a:pt x="121829" y="815450"/>
                  <a:pt x="79877" y="769684"/>
                  <a:pt x="88545" y="690633"/>
                </a:cubicBezTo>
                <a:close/>
              </a:path>
            </a:pathLst>
          </a:custGeom>
          <a:solidFill>
            <a:schemeClr val="bg1"/>
          </a:solidFill>
          <a:ln w="3465" cap="flat">
            <a:noFill/>
            <a:prstDash val="solid"/>
            <a:miter/>
          </a:ln>
          <a:effectLst>
            <a:outerShdw blurRad="12700" dist="12700" dir="16200000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endParaRPr lang="zh-CN" altLang="en-US">
              <a:latin typeface="+mj-ea"/>
              <a:ea typeface="+mj-ea"/>
            </a:endParaRPr>
          </a:p>
        </p:txBody>
      </p:sp>
      <p:sp>
        <p:nvSpPr>
          <p:cNvPr id="43" name="任意多边形: 形状 42">
            <a:extLst>
              <a:ext uri="{FF2B5EF4-FFF2-40B4-BE49-F238E27FC236}">
                <a16:creationId xmlns:a16="http://schemas.microsoft.com/office/drawing/2014/main" id="{302A9B64-8284-479B-BD58-2B3BC1DFF13D}"/>
              </a:ext>
            </a:extLst>
          </p:cNvPr>
          <p:cNvSpPr/>
          <p:nvPr userDrawn="1"/>
        </p:nvSpPr>
        <p:spPr>
          <a:xfrm>
            <a:off x="3468118" y="6300488"/>
            <a:ext cx="128449" cy="176440"/>
          </a:xfrm>
          <a:custGeom>
            <a:avLst/>
            <a:gdLst>
              <a:gd name="connsiteX0" fmla="*/ 88545 w 947778"/>
              <a:gd name="connsiteY0" fmla="*/ 690633 h 1301885"/>
              <a:gd name="connsiteX1" fmla="*/ 61848 w 947778"/>
              <a:gd name="connsiteY1" fmla="*/ 699648 h 1301885"/>
              <a:gd name="connsiteX2" fmla="*/ 89932 w 947778"/>
              <a:gd name="connsiteY2" fmla="*/ 621984 h 1301885"/>
              <a:gd name="connsiteX3" fmla="*/ 180077 w 947778"/>
              <a:gd name="connsiteY3" fmla="*/ 571017 h 1301885"/>
              <a:gd name="connsiteX4" fmla="*/ 323617 w 947778"/>
              <a:gd name="connsiteY4" fmla="*/ 587659 h 1301885"/>
              <a:gd name="connsiteX5" fmla="*/ 417576 w 947778"/>
              <a:gd name="connsiteY5" fmla="*/ 621984 h 1301885"/>
              <a:gd name="connsiteX6" fmla="*/ 507722 w 947778"/>
              <a:gd name="connsiteY6" fmla="*/ 599101 h 1301885"/>
              <a:gd name="connsiteX7" fmla="*/ 603068 w 947778"/>
              <a:gd name="connsiteY7" fmla="*/ 557148 h 1301885"/>
              <a:gd name="connsiteX8" fmla="*/ 673105 w 947778"/>
              <a:gd name="connsiteY8" fmla="*/ 446546 h 1301885"/>
              <a:gd name="connsiteX9" fmla="*/ 674491 w 947778"/>
              <a:gd name="connsiteY9" fmla="*/ 391766 h 1301885"/>
              <a:gd name="connsiteX10" fmla="*/ 662356 w 947778"/>
              <a:gd name="connsiteY10" fmla="*/ 367496 h 1301885"/>
              <a:gd name="connsiteX11" fmla="*/ 641207 w 947778"/>
              <a:gd name="connsiteY11" fmla="*/ 356401 h 1301885"/>
              <a:gd name="connsiteX12" fmla="*/ 607576 w 947778"/>
              <a:gd name="connsiteY12" fmla="*/ 325543 h 1301885"/>
              <a:gd name="connsiteX13" fmla="*/ 597868 w 947778"/>
              <a:gd name="connsiteY13" fmla="*/ 276310 h 1301885"/>
              <a:gd name="connsiteX14" fmla="*/ 666170 w 947778"/>
              <a:gd name="connsiteY14" fmla="*/ 286711 h 1301885"/>
              <a:gd name="connsiteX15" fmla="*/ 689053 w 947778"/>
              <a:gd name="connsiteY15" fmla="*/ 316529 h 1301885"/>
              <a:gd name="connsiteX16" fmla="*/ 702575 w 947778"/>
              <a:gd name="connsiteY16" fmla="*/ 306474 h 1301885"/>
              <a:gd name="connsiteX17" fmla="*/ 639473 w 947778"/>
              <a:gd name="connsiteY17" fmla="*/ 271109 h 1301885"/>
              <a:gd name="connsiteX18" fmla="*/ 583999 w 947778"/>
              <a:gd name="connsiteY18" fmla="*/ 246492 h 1301885"/>
              <a:gd name="connsiteX19" fmla="*/ 491773 w 947778"/>
              <a:gd name="connsiteY19" fmla="*/ 171602 h 1301885"/>
              <a:gd name="connsiteX20" fmla="*/ 486226 w 947778"/>
              <a:gd name="connsiteY20" fmla="*/ 79030 h 1301885"/>
              <a:gd name="connsiteX21" fmla="*/ 512576 w 947778"/>
              <a:gd name="connsiteY21" fmla="*/ 2753 h 1301885"/>
              <a:gd name="connsiteX22" fmla="*/ 520204 w 947778"/>
              <a:gd name="connsiteY22" fmla="*/ 29103 h 1301885"/>
              <a:gd name="connsiteX23" fmla="*/ 501481 w 947778"/>
              <a:gd name="connsiteY23" fmla="*/ 80763 h 1301885"/>
              <a:gd name="connsiteX24" fmla="*/ 503908 w 947778"/>
              <a:gd name="connsiteY24" fmla="*/ 135891 h 1301885"/>
              <a:gd name="connsiteX25" fmla="*/ 509456 w 947778"/>
              <a:gd name="connsiteY25" fmla="*/ 101220 h 1301885"/>
              <a:gd name="connsiteX26" fmla="*/ 536846 w 947778"/>
              <a:gd name="connsiteY26" fmla="*/ 66548 h 1301885"/>
              <a:gd name="connsiteX27" fmla="*/ 547941 w 947778"/>
              <a:gd name="connsiteY27" fmla="*/ 31530 h 1301885"/>
              <a:gd name="connsiteX28" fmla="*/ 554182 w 947778"/>
              <a:gd name="connsiteY28" fmla="*/ 42971 h 1301885"/>
              <a:gd name="connsiteX29" fmla="*/ 546207 w 947778"/>
              <a:gd name="connsiteY29" fmla="*/ 72789 h 1301885"/>
              <a:gd name="connsiteX30" fmla="*/ 525058 w 947778"/>
              <a:gd name="connsiteY30" fmla="*/ 105380 h 1301885"/>
              <a:gd name="connsiteX31" fmla="*/ 524364 w 947778"/>
              <a:gd name="connsiteY31" fmla="*/ 152186 h 1301885"/>
              <a:gd name="connsiteX32" fmla="*/ 534072 w 947778"/>
              <a:gd name="connsiteY32" fmla="*/ 171949 h 1301885"/>
              <a:gd name="connsiteX33" fmla="*/ 562156 w 947778"/>
              <a:gd name="connsiteY33" fmla="*/ 148026 h 1301885"/>
              <a:gd name="connsiteX34" fmla="*/ 571517 w 947778"/>
              <a:gd name="connsiteY34" fmla="*/ 111968 h 1301885"/>
              <a:gd name="connsiteX35" fmla="*/ 578452 w 947778"/>
              <a:gd name="connsiteY35" fmla="*/ 96019 h 1301885"/>
              <a:gd name="connsiteX36" fmla="*/ 581225 w 947778"/>
              <a:gd name="connsiteY36" fmla="*/ 140398 h 1301885"/>
              <a:gd name="connsiteX37" fmla="*/ 551755 w 947778"/>
              <a:gd name="connsiteY37" fmla="*/ 183391 h 1301885"/>
              <a:gd name="connsiteX38" fmla="*/ 558342 w 947778"/>
              <a:gd name="connsiteY38" fmla="*/ 204193 h 1301885"/>
              <a:gd name="connsiteX39" fmla="*/ 602722 w 947778"/>
              <a:gd name="connsiteY39" fmla="*/ 232971 h 1301885"/>
              <a:gd name="connsiteX40" fmla="*/ 618324 w 947778"/>
              <a:gd name="connsiteY40" fmla="*/ 234011 h 1301885"/>
              <a:gd name="connsiteX41" fmla="*/ 621444 w 947778"/>
              <a:gd name="connsiteY41" fmla="*/ 204193 h 1301885"/>
              <a:gd name="connsiteX42" fmla="*/ 616243 w 947778"/>
              <a:gd name="connsiteY42" fmla="*/ 169175 h 1301885"/>
              <a:gd name="connsiteX43" fmla="*/ 619017 w 947778"/>
              <a:gd name="connsiteY43" fmla="*/ 154613 h 1301885"/>
              <a:gd name="connsiteX44" fmla="*/ 634273 w 947778"/>
              <a:gd name="connsiteY44" fmla="*/ 191018 h 1301885"/>
              <a:gd name="connsiteX45" fmla="*/ 641207 w 947778"/>
              <a:gd name="connsiteY45" fmla="*/ 236438 h 1301885"/>
              <a:gd name="connsiteX46" fmla="*/ 679692 w 947778"/>
              <a:gd name="connsiteY46" fmla="*/ 254467 h 1301885"/>
              <a:gd name="connsiteX47" fmla="*/ 696681 w 947778"/>
              <a:gd name="connsiteY47" fmla="*/ 260361 h 1301885"/>
              <a:gd name="connsiteX48" fmla="*/ 666864 w 947778"/>
              <a:gd name="connsiteY48" fmla="*/ 234011 h 1301885"/>
              <a:gd name="connsiteX49" fmla="*/ 649528 w 947778"/>
              <a:gd name="connsiteY49" fmla="*/ 187898 h 1301885"/>
              <a:gd name="connsiteX50" fmla="*/ 633579 w 947778"/>
              <a:gd name="connsiteY50" fmla="*/ 135891 h 1301885"/>
              <a:gd name="connsiteX51" fmla="*/ 598214 w 947778"/>
              <a:gd name="connsiteY51" fmla="*/ 106767 h 1301885"/>
              <a:gd name="connsiteX52" fmla="*/ 576371 w 947778"/>
              <a:gd name="connsiteY52" fmla="*/ 77989 h 1301885"/>
              <a:gd name="connsiteX53" fmla="*/ 581225 w 947778"/>
              <a:gd name="connsiteY53" fmla="*/ 38811 h 1301885"/>
              <a:gd name="connsiteX54" fmla="*/ 587466 w 947778"/>
              <a:gd name="connsiteY54" fmla="*/ 47132 h 1301885"/>
              <a:gd name="connsiteX55" fmla="*/ 587813 w 947778"/>
              <a:gd name="connsiteY55" fmla="*/ 73482 h 1301885"/>
              <a:gd name="connsiteX56" fmla="*/ 607576 w 947778"/>
              <a:gd name="connsiteY56" fmla="*/ 93938 h 1301885"/>
              <a:gd name="connsiteX57" fmla="*/ 636006 w 947778"/>
              <a:gd name="connsiteY57" fmla="*/ 106420 h 1301885"/>
              <a:gd name="connsiteX58" fmla="*/ 645367 w 947778"/>
              <a:gd name="connsiteY58" fmla="*/ 61694 h 1301885"/>
              <a:gd name="connsiteX59" fmla="*/ 663397 w 947778"/>
              <a:gd name="connsiteY59" fmla="*/ 30143 h 1301885"/>
              <a:gd name="connsiteX60" fmla="*/ 671024 w 947778"/>
              <a:gd name="connsiteY60" fmla="*/ 3099 h 1301885"/>
              <a:gd name="connsiteX61" fmla="*/ 676225 w 947778"/>
              <a:gd name="connsiteY61" fmla="*/ 38464 h 1301885"/>
              <a:gd name="connsiteX62" fmla="*/ 662703 w 947778"/>
              <a:gd name="connsiteY62" fmla="*/ 66548 h 1301885"/>
              <a:gd name="connsiteX63" fmla="*/ 657156 w 947778"/>
              <a:gd name="connsiteY63" fmla="*/ 112314 h 1301885"/>
              <a:gd name="connsiteX64" fmla="*/ 662703 w 947778"/>
              <a:gd name="connsiteY64" fmla="*/ 120982 h 1301885"/>
              <a:gd name="connsiteX65" fmla="*/ 691827 w 947778"/>
              <a:gd name="connsiteY65" fmla="*/ 101220 h 1301885"/>
              <a:gd name="connsiteX66" fmla="*/ 701535 w 947778"/>
              <a:gd name="connsiteY66" fmla="*/ 56840 h 1301885"/>
              <a:gd name="connsiteX67" fmla="*/ 711936 w 947778"/>
              <a:gd name="connsiteY67" fmla="*/ 75563 h 1301885"/>
              <a:gd name="connsiteX68" fmla="*/ 689747 w 947778"/>
              <a:gd name="connsiteY68" fmla="*/ 124103 h 1301885"/>
              <a:gd name="connsiteX69" fmla="*/ 666864 w 947778"/>
              <a:gd name="connsiteY69" fmla="*/ 145252 h 1301885"/>
              <a:gd name="connsiteX70" fmla="*/ 672064 w 947778"/>
              <a:gd name="connsiteY70" fmla="*/ 179577 h 1301885"/>
              <a:gd name="connsiteX71" fmla="*/ 681772 w 947778"/>
              <a:gd name="connsiteY71" fmla="*/ 200726 h 1301885"/>
              <a:gd name="connsiteX72" fmla="*/ 699108 w 947778"/>
              <a:gd name="connsiteY72" fmla="*/ 202460 h 1301885"/>
              <a:gd name="connsiteX73" fmla="*/ 715750 w 947778"/>
              <a:gd name="connsiteY73" fmla="*/ 179230 h 1301885"/>
              <a:gd name="connsiteX74" fmla="*/ 717831 w 947778"/>
              <a:gd name="connsiteY74" fmla="*/ 165362 h 1301885"/>
              <a:gd name="connsiteX75" fmla="*/ 723378 w 947778"/>
              <a:gd name="connsiteY75" fmla="*/ 188245 h 1301885"/>
              <a:gd name="connsiteX76" fmla="*/ 704655 w 947778"/>
              <a:gd name="connsiteY76" fmla="*/ 217715 h 1301885"/>
              <a:gd name="connsiteX77" fmla="*/ 702575 w 947778"/>
              <a:gd name="connsiteY77" fmla="*/ 238865 h 1301885"/>
              <a:gd name="connsiteX78" fmla="*/ 731352 w 947778"/>
              <a:gd name="connsiteY78" fmla="*/ 266949 h 1301885"/>
              <a:gd name="connsiteX79" fmla="*/ 749035 w 947778"/>
              <a:gd name="connsiteY79" fmla="*/ 206274 h 1301885"/>
              <a:gd name="connsiteX80" fmla="*/ 759783 w 947778"/>
              <a:gd name="connsiteY80" fmla="*/ 221529 h 1301885"/>
              <a:gd name="connsiteX81" fmla="*/ 752502 w 947778"/>
              <a:gd name="connsiteY81" fmla="*/ 269376 h 1301885"/>
              <a:gd name="connsiteX82" fmla="*/ 779892 w 947778"/>
              <a:gd name="connsiteY82" fmla="*/ 246839 h 1301885"/>
              <a:gd name="connsiteX83" fmla="*/ 790987 w 947778"/>
              <a:gd name="connsiteY83" fmla="*/ 201767 h 1301885"/>
              <a:gd name="connsiteX84" fmla="*/ 799655 w 947778"/>
              <a:gd name="connsiteY84" fmla="*/ 227076 h 1301885"/>
              <a:gd name="connsiteX85" fmla="*/ 786827 w 947778"/>
              <a:gd name="connsiteY85" fmla="*/ 269029 h 1301885"/>
              <a:gd name="connsiteX86" fmla="*/ 769144 w 947778"/>
              <a:gd name="connsiteY86" fmla="*/ 290179 h 1301885"/>
              <a:gd name="connsiteX87" fmla="*/ 795841 w 947778"/>
              <a:gd name="connsiteY87" fmla="*/ 309941 h 1301885"/>
              <a:gd name="connsiteX88" fmla="*/ 825659 w 947778"/>
              <a:gd name="connsiteY88" fmla="*/ 321036 h 1301885"/>
              <a:gd name="connsiteX89" fmla="*/ 828086 w 947778"/>
              <a:gd name="connsiteY89" fmla="*/ 349120 h 1301885"/>
              <a:gd name="connsiteX90" fmla="*/ 918578 w 947778"/>
              <a:gd name="connsiteY90" fmla="*/ 383791 h 1301885"/>
              <a:gd name="connsiteX91" fmla="*/ 946315 w 947778"/>
              <a:gd name="connsiteY91" fmla="*/ 388992 h 1301885"/>
              <a:gd name="connsiteX92" fmla="*/ 926899 w 947778"/>
              <a:gd name="connsiteY92" fmla="*/ 426784 h 1301885"/>
              <a:gd name="connsiteX93" fmla="*/ 914071 w 947778"/>
              <a:gd name="connsiteY93" fmla="*/ 438919 h 1301885"/>
              <a:gd name="connsiteX94" fmla="*/ 835020 w 947778"/>
              <a:gd name="connsiteY94" fmla="*/ 446200 h 1301885"/>
              <a:gd name="connsiteX95" fmla="*/ 787173 w 947778"/>
              <a:gd name="connsiteY95" fmla="*/ 455908 h 1301885"/>
              <a:gd name="connsiteX96" fmla="*/ 789600 w 947778"/>
              <a:gd name="connsiteY96" fmla="*/ 574137 h 1301885"/>
              <a:gd name="connsiteX97" fmla="*/ 771918 w 947778"/>
              <a:gd name="connsiteY97" fmla="*/ 628225 h 1301885"/>
              <a:gd name="connsiteX98" fmla="*/ 771918 w 947778"/>
              <a:gd name="connsiteY98" fmla="*/ 686819 h 1301885"/>
              <a:gd name="connsiteX99" fmla="*/ 760130 w 947778"/>
              <a:gd name="connsiteY99" fmla="*/ 727731 h 1301885"/>
              <a:gd name="connsiteX100" fmla="*/ 778852 w 947778"/>
              <a:gd name="connsiteY100" fmla="*/ 770724 h 1301885"/>
              <a:gd name="connsiteX101" fmla="*/ 849929 w 947778"/>
              <a:gd name="connsiteY101" fmla="*/ 810596 h 1301885"/>
              <a:gd name="connsiteX102" fmla="*/ 925512 w 947778"/>
              <a:gd name="connsiteY102" fmla="*/ 822384 h 1301885"/>
              <a:gd name="connsiteX103" fmla="*/ 947702 w 947778"/>
              <a:gd name="connsiteY103" fmla="*/ 837639 h 1301885"/>
              <a:gd name="connsiteX104" fmla="*/ 940074 w 947778"/>
              <a:gd name="connsiteY104" fmla="*/ 860523 h 1301885"/>
              <a:gd name="connsiteX105" fmla="*/ 908870 w 947778"/>
              <a:gd name="connsiteY105" fmla="*/ 967311 h 1301885"/>
              <a:gd name="connsiteX106" fmla="*/ 870038 w 947778"/>
              <a:gd name="connsiteY106" fmla="*/ 1039427 h 1301885"/>
              <a:gd name="connsiteX107" fmla="*/ 833633 w 947778"/>
              <a:gd name="connsiteY107" fmla="*/ 1061617 h 1301885"/>
              <a:gd name="connsiteX108" fmla="*/ 848195 w 947778"/>
              <a:gd name="connsiteY108" fmla="*/ 998861 h 1301885"/>
              <a:gd name="connsiteX109" fmla="*/ 872812 w 947778"/>
              <a:gd name="connsiteY109" fmla="*/ 989500 h 1301885"/>
              <a:gd name="connsiteX110" fmla="*/ 874545 w 947778"/>
              <a:gd name="connsiteY110" fmla="*/ 970778 h 1301885"/>
              <a:gd name="connsiteX111" fmla="*/ 895695 w 947778"/>
              <a:gd name="connsiteY111" fmla="*/ 913916 h 1301885"/>
              <a:gd name="connsiteX112" fmla="*/ 900896 w 947778"/>
              <a:gd name="connsiteY112" fmla="*/ 865724 h 1301885"/>
              <a:gd name="connsiteX113" fmla="*/ 876279 w 947778"/>
              <a:gd name="connsiteY113" fmla="*/ 858789 h 1301885"/>
              <a:gd name="connsiteX114" fmla="*/ 678652 w 947778"/>
              <a:gd name="connsiteY114" fmla="*/ 854629 h 1301885"/>
              <a:gd name="connsiteX115" fmla="*/ 659929 w 947778"/>
              <a:gd name="connsiteY115" fmla="*/ 911490 h 1301885"/>
              <a:gd name="connsiteX116" fmla="*/ 644674 w 947778"/>
              <a:gd name="connsiteY116" fmla="*/ 1062310 h 1301885"/>
              <a:gd name="connsiteX117" fmla="*/ 637740 w 947778"/>
              <a:gd name="connsiteY117" fmla="*/ 1102182 h 1301885"/>
              <a:gd name="connsiteX118" fmla="*/ 630805 w 947778"/>
              <a:gd name="connsiteY118" fmla="*/ 1235321 h 1301885"/>
              <a:gd name="connsiteX119" fmla="*/ 639127 w 947778"/>
              <a:gd name="connsiteY119" fmla="*/ 1291141 h 1301885"/>
              <a:gd name="connsiteX120" fmla="*/ 590933 w 947778"/>
              <a:gd name="connsiteY120" fmla="*/ 1297035 h 1301885"/>
              <a:gd name="connsiteX121" fmla="*/ 602722 w 947778"/>
              <a:gd name="connsiteY121" fmla="*/ 1228386 h 1301885"/>
              <a:gd name="connsiteX122" fmla="*/ 606882 w 947778"/>
              <a:gd name="connsiteY122" fmla="*/ 1108076 h 1301885"/>
              <a:gd name="connsiteX123" fmla="*/ 602722 w 947778"/>
              <a:gd name="connsiteY123" fmla="*/ 1068204 h 1301885"/>
              <a:gd name="connsiteX124" fmla="*/ 581572 w 947778"/>
              <a:gd name="connsiteY124" fmla="*/ 919811 h 1301885"/>
              <a:gd name="connsiteX125" fmla="*/ 568050 w 947778"/>
              <a:gd name="connsiteY125" fmla="*/ 885833 h 1301885"/>
              <a:gd name="connsiteX126" fmla="*/ 365569 w 947778"/>
              <a:gd name="connsiteY126" fmla="*/ 837639 h 1301885"/>
              <a:gd name="connsiteX127" fmla="*/ 289986 w 947778"/>
              <a:gd name="connsiteY127" fmla="*/ 932639 h 1301885"/>
              <a:gd name="connsiteX128" fmla="*/ 228271 w 947778"/>
              <a:gd name="connsiteY128" fmla="*/ 1001289 h 1301885"/>
              <a:gd name="connsiteX129" fmla="*/ 241099 w 947778"/>
              <a:gd name="connsiteY129" fmla="*/ 1119171 h 1301885"/>
              <a:gd name="connsiteX130" fmla="*/ 258088 w 947778"/>
              <a:gd name="connsiteY130" fmla="*/ 1172565 h 1301885"/>
              <a:gd name="connsiteX131" fmla="*/ 275770 w 947778"/>
              <a:gd name="connsiteY131" fmla="*/ 1233587 h 1301885"/>
              <a:gd name="connsiteX132" fmla="*/ 223070 w 947778"/>
              <a:gd name="connsiteY132" fmla="*/ 1224225 h 1301885"/>
              <a:gd name="connsiteX133" fmla="*/ 214749 w 947778"/>
              <a:gd name="connsiteY133" fmla="*/ 1170832 h 1301885"/>
              <a:gd name="connsiteX134" fmla="*/ 200187 w 947778"/>
              <a:gd name="connsiteY134" fmla="*/ 1127493 h 1301885"/>
              <a:gd name="connsiteX135" fmla="*/ 203654 w 947778"/>
              <a:gd name="connsiteY135" fmla="*/ 1058843 h 1301885"/>
              <a:gd name="connsiteX136" fmla="*/ 171410 w 947778"/>
              <a:gd name="connsiteY136" fmla="*/ 967311 h 1301885"/>
              <a:gd name="connsiteX137" fmla="*/ 194986 w 947778"/>
              <a:gd name="connsiteY137" fmla="*/ 922238 h 1301885"/>
              <a:gd name="connsiteX138" fmla="*/ 107614 w 947778"/>
              <a:gd name="connsiteY138" fmla="*/ 986726 h 1301885"/>
              <a:gd name="connsiteX139" fmla="*/ 88198 w 947778"/>
              <a:gd name="connsiteY139" fmla="*/ 1057110 h 1301885"/>
              <a:gd name="connsiteX140" fmla="*/ 44859 w 947778"/>
              <a:gd name="connsiteY140" fmla="*/ 1143441 h 1301885"/>
              <a:gd name="connsiteX141" fmla="*/ 49020 w 947778"/>
              <a:gd name="connsiteY141" fmla="*/ 1219718 h 1301885"/>
              <a:gd name="connsiteX142" fmla="*/ 71903 w 947778"/>
              <a:gd name="connsiteY142" fmla="*/ 1284900 h 1301885"/>
              <a:gd name="connsiteX143" fmla="*/ 19202 w 947778"/>
              <a:gd name="connsiteY143" fmla="*/ 1284207 h 1301885"/>
              <a:gd name="connsiteX144" fmla="*/ 13308 w 947778"/>
              <a:gd name="connsiteY144" fmla="*/ 1245375 h 1301885"/>
              <a:gd name="connsiteX145" fmla="*/ 4987 w 947778"/>
              <a:gd name="connsiteY145" fmla="*/ 1157310 h 1301885"/>
              <a:gd name="connsiteX146" fmla="*/ 11921 w 947778"/>
              <a:gd name="connsiteY146" fmla="*/ 1132000 h 1301885"/>
              <a:gd name="connsiteX147" fmla="*/ 61848 w 947778"/>
              <a:gd name="connsiteY147" fmla="*/ 1014117 h 1301885"/>
              <a:gd name="connsiteX148" fmla="*/ 52487 w 947778"/>
              <a:gd name="connsiteY148" fmla="*/ 940267 h 1301885"/>
              <a:gd name="connsiteX149" fmla="*/ 75370 w 947778"/>
              <a:gd name="connsiteY149" fmla="*/ 910449 h 1301885"/>
              <a:gd name="connsiteX150" fmla="*/ 121136 w 947778"/>
              <a:gd name="connsiteY150" fmla="*/ 840067 h 1301885"/>
              <a:gd name="connsiteX151" fmla="*/ 88545 w 947778"/>
              <a:gd name="connsiteY151" fmla="*/ 690633 h 13018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</a:cxnLst>
            <a:rect l="l" t="t" r="r" b="b"/>
            <a:pathLst>
              <a:path w="947778" h="1301885">
                <a:moveTo>
                  <a:pt x="88545" y="690633"/>
                </a:moveTo>
                <a:cubicBezTo>
                  <a:pt x="88545" y="690633"/>
                  <a:pt x="68089" y="704502"/>
                  <a:pt x="61848" y="699648"/>
                </a:cubicBezTo>
                <a:cubicBezTo>
                  <a:pt x="55607" y="694447"/>
                  <a:pt x="71903" y="640013"/>
                  <a:pt x="89932" y="621984"/>
                </a:cubicBezTo>
                <a:cubicBezTo>
                  <a:pt x="107614" y="604301"/>
                  <a:pt x="163782" y="574831"/>
                  <a:pt x="180077" y="571017"/>
                </a:cubicBezTo>
                <a:cubicBezTo>
                  <a:pt x="196720" y="567203"/>
                  <a:pt x="293106" y="571017"/>
                  <a:pt x="323617" y="587659"/>
                </a:cubicBezTo>
                <a:cubicBezTo>
                  <a:pt x="354128" y="604301"/>
                  <a:pt x="383252" y="620597"/>
                  <a:pt x="417576" y="621984"/>
                </a:cubicBezTo>
                <a:cubicBezTo>
                  <a:pt x="448087" y="623371"/>
                  <a:pt x="472357" y="612969"/>
                  <a:pt x="507722" y="599101"/>
                </a:cubicBezTo>
                <a:cubicBezTo>
                  <a:pt x="543434" y="585232"/>
                  <a:pt x="572557" y="573790"/>
                  <a:pt x="603068" y="557148"/>
                </a:cubicBezTo>
                <a:cubicBezTo>
                  <a:pt x="633579" y="540506"/>
                  <a:pt x="664090" y="477057"/>
                  <a:pt x="673105" y="446546"/>
                </a:cubicBezTo>
                <a:cubicBezTo>
                  <a:pt x="682119" y="416035"/>
                  <a:pt x="676225" y="400780"/>
                  <a:pt x="674491" y="391766"/>
                </a:cubicBezTo>
                <a:cubicBezTo>
                  <a:pt x="672411" y="383098"/>
                  <a:pt x="660970" y="387258"/>
                  <a:pt x="662356" y="367496"/>
                </a:cubicBezTo>
                <a:cubicBezTo>
                  <a:pt x="663050" y="359174"/>
                  <a:pt x="651608" y="356747"/>
                  <a:pt x="641207" y="356401"/>
                </a:cubicBezTo>
                <a:cubicBezTo>
                  <a:pt x="630805" y="356054"/>
                  <a:pt x="615550" y="346346"/>
                  <a:pt x="607576" y="325543"/>
                </a:cubicBezTo>
                <a:cubicBezTo>
                  <a:pt x="599601" y="304740"/>
                  <a:pt x="594054" y="280817"/>
                  <a:pt x="597868" y="276310"/>
                </a:cubicBezTo>
                <a:cubicBezTo>
                  <a:pt x="601335" y="271803"/>
                  <a:pt x="653342" y="278390"/>
                  <a:pt x="666170" y="286711"/>
                </a:cubicBezTo>
                <a:cubicBezTo>
                  <a:pt x="679345" y="295379"/>
                  <a:pt x="686973" y="312715"/>
                  <a:pt x="689053" y="316529"/>
                </a:cubicBezTo>
                <a:cubicBezTo>
                  <a:pt x="691134" y="320343"/>
                  <a:pt x="691827" y="312715"/>
                  <a:pt x="702575" y="306474"/>
                </a:cubicBezTo>
                <a:cubicBezTo>
                  <a:pt x="686973" y="289832"/>
                  <a:pt x="673798" y="281511"/>
                  <a:pt x="639473" y="271109"/>
                </a:cubicBezTo>
                <a:cubicBezTo>
                  <a:pt x="610349" y="262441"/>
                  <a:pt x="597521" y="253427"/>
                  <a:pt x="583999" y="246492"/>
                </a:cubicBezTo>
                <a:cubicBezTo>
                  <a:pt x="552795" y="230544"/>
                  <a:pt x="506682" y="189285"/>
                  <a:pt x="491773" y="171602"/>
                </a:cubicBezTo>
                <a:cubicBezTo>
                  <a:pt x="476864" y="153920"/>
                  <a:pt x="483799" y="93245"/>
                  <a:pt x="486226" y="79030"/>
                </a:cubicBezTo>
                <a:cubicBezTo>
                  <a:pt x="488653" y="64815"/>
                  <a:pt x="505642" y="44705"/>
                  <a:pt x="512576" y="2753"/>
                </a:cubicBezTo>
                <a:cubicBezTo>
                  <a:pt x="514310" y="-6955"/>
                  <a:pt x="522284" y="10727"/>
                  <a:pt x="520204" y="29103"/>
                </a:cubicBezTo>
                <a:cubicBezTo>
                  <a:pt x="518123" y="47479"/>
                  <a:pt x="503561" y="69322"/>
                  <a:pt x="501481" y="80763"/>
                </a:cubicBezTo>
                <a:cubicBezTo>
                  <a:pt x="499401" y="92552"/>
                  <a:pt x="499401" y="121675"/>
                  <a:pt x="503908" y="135891"/>
                </a:cubicBezTo>
                <a:cubicBezTo>
                  <a:pt x="505295" y="118208"/>
                  <a:pt x="506682" y="107114"/>
                  <a:pt x="509456" y="101220"/>
                </a:cubicBezTo>
                <a:cubicBezTo>
                  <a:pt x="511883" y="95325"/>
                  <a:pt x="531645" y="73135"/>
                  <a:pt x="536846" y="66548"/>
                </a:cubicBezTo>
                <a:cubicBezTo>
                  <a:pt x="542047" y="59961"/>
                  <a:pt x="547247" y="41931"/>
                  <a:pt x="547941" y="31530"/>
                </a:cubicBezTo>
                <a:cubicBezTo>
                  <a:pt x="548288" y="26676"/>
                  <a:pt x="553835" y="35691"/>
                  <a:pt x="554182" y="42971"/>
                </a:cubicBezTo>
                <a:cubicBezTo>
                  <a:pt x="554875" y="50252"/>
                  <a:pt x="550021" y="67935"/>
                  <a:pt x="546207" y="72789"/>
                </a:cubicBezTo>
                <a:cubicBezTo>
                  <a:pt x="542393" y="77989"/>
                  <a:pt x="527831" y="98446"/>
                  <a:pt x="525058" y="105380"/>
                </a:cubicBezTo>
                <a:cubicBezTo>
                  <a:pt x="522284" y="111968"/>
                  <a:pt x="522284" y="143172"/>
                  <a:pt x="524364" y="152186"/>
                </a:cubicBezTo>
                <a:cubicBezTo>
                  <a:pt x="526445" y="161201"/>
                  <a:pt x="531299" y="166055"/>
                  <a:pt x="534072" y="171949"/>
                </a:cubicBezTo>
                <a:cubicBezTo>
                  <a:pt x="545514" y="168829"/>
                  <a:pt x="556262" y="156347"/>
                  <a:pt x="562156" y="148026"/>
                </a:cubicBezTo>
                <a:cubicBezTo>
                  <a:pt x="568050" y="139705"/>
                  <a:pt x="571864" y="120635"/>
                  <a:pt x="571517" y="111968"/>
                </a:cubicBezTo>
                <a:cubicBezTo>
                  <a:pt x="571171" y="103300"/>
                  <a:pt x="576371" y="94632"/>
                  <a:pt x="578452" y="96019"/>
                </a:cubicBezTo>
                <a:cubicBezTo>
                  <a:pt x="580532" y="97405"/>
                  <a:pt x="584346" y="126876"/>
                  <a:pt x="581225" y="140398"/>
                </a:cubicBezTo>
                <a:cubicBezTo>
                  <a:pt x="578452" y="153920"/>
                  <a:pt x="556262" y="176803"/>
                  <a:pt x="551755" y="183391"/>
                </a:cubicBezTo>
                <a:cubicBezTo>
                  <a:pt x="546901" y="189978"/>
                  <a:pt x="551061" y="196912"/>
                  <a:pt x="558342" y="204193"/>
                </a:cubicBezTo>
                <a:cubicBezTo>
                  <a:pt x="565623" y="211474"/>
                  <a:pt x="595787" y="229504"/>
                  <a:pt x="602722" y="232971"/>
                </a:cubicBezTo>
                <a:cubicBezTo>
                  <a:pt x="609656" y="236091"/>
                  <a:pt x="616243" y="235051"/>
                  <a:pt x="618324" y="234011"/>
                </a:cubicBezTo>
                <a:cubicBezTo>
                  <a:pt x="620404" y="232971"/>
                  <a:pt x="622484" y="215288"/>
                  <a:pt x="621444" y="204193"/>
                </a:cubicBezTo>
                <a:cubicBezTo>
                  <a:pt x="620404" y="193099"/>
                  <a:pt x="619017" y="176456"/>
                  <a:pt x="616243" y="169175"/>
                </a:cubicBezTo>
                <a:cubicBezTo>
                  <a:pt x="613816" y="161894"/>
                  <a:pt x="615550" y="151840"/>
                  <a:pt x="619017" y="154613"/>
                </a:cubicBezTo>
                <a:cubicBezTo>
                  <a:pt x="622484" y="157040"/>
                  <a:pt x="630805" y="172989"/>
                  <a:pt x="634273" y="191018"/>
                </a:cubicBezTo>
                <a:cubicBezTo>
                  <a:pt x="637740" y="208701"/>
                  <a:pt x="638780" y="230890"/>
                  <a:pt x="641207" y="236438"/>
                </a:cubicBezTo>
                <a:cubicBezTo>
                  <a:pt x="643634" y="242332"/>
                  <a:pt x="665477" y="249959"/>
                  <a:pt x="679692" y="254467"/>
                </a:cubicBezTo>
                <a:cubicBezTo>
                  <a:pt x="688707" y="257241"/>
                  <a:pt x="696681" y="260361"/>
                  <a:pt x="696681" y="260361"/>
                </a:cubicBezTo>
                <a:cubicBezTo>
                  <a:pt x="681772" y="251693"/>
                  <a:pt x="671718" y="241985"/>
                  <a:pt x="666864" y="234011"/>
                </a:cubicBezTo>
                <a:cubicBezTo>
                  <a:pt x="662010" y="226037"/>
                  <a:pt x="652302" y="202460"/>
                  <a:pt x="649528" y="187898"/>
                </a:cubicBezTo>
                <a:cubicBezTo>
                  <a:pt x="646754" y="173336"/>
                  <a:pt x="642940" y="148373"/>
                  <a:pt x="633579" y="135891"/>
                </a:cubicBezTo>
                <a:cubicBezTo>
                  <a:pt x="624218" y="123062"/>
                  <a:pt x="605495" y="111621"/>
                  <a:pt x="598214" y="106767"/>
                </a:cubicBezTo>
                <a:cubicBezTo>
                  <a:pt x="590933" y="101566"/>
                  <a:pt x="579145" y="85617"/>
                  <a:pt x="576371" y="77989"/>
                </a:cubicBezTo>
                <a:cubicBezTo>
                  <a:pt x="573598" y="70362"/>
                  <a:pt x="579145" y="41584"/>
                  <a:pt x="581225" y="38811"/>
                </a:cubicBezTo>
                <a:cubicBezTo>
                  <a:pt x="583306" y="36037"/>
                  <a:pt x="587466" y="42625"/>
                  <a:pt x="587466" y="47132"/>
                </a:cubicBezTo>
                <a:cubicBezTo>
                  <a:pt x="587466" y="51639"/>
                  <a:pt x="585039" y="67588"/>
                  <a:pt x="587813" y="73482"/>
                </a:cubicBezTo>
                <a:cubicBezTo>
                  <a:pt x="590587" y="79723"/>
                  <a:pt x="603068" y="91858"/>
                  <a:pt x="607576" y="93938"/>
                </a:cubicBezTo>
                <a:cubicBezTo>
                  <a:pt x="612083" y="96019"/>
                  <a:pt x="628725" y="101220"/>
                  <a:pt x="636006" y="106420"/>
                </a:cubicBezTo>
                <a:cubicBezTo>
                  <a:pt x="638433" y="86311"/>
                  <a:pt x="641900" y="70709"/>
                  <a:pt x="645367" y="61694"/>
                </a:cubicBezTo>
                <a:cubicBezTo>
                  <a:pt x="648488" y="52333"/>
                  <a:pt x="659929" y="40545"/>
                  <a:pt x="663397" y="30143"/>
                </a:cubicBezTo>
                <a:cubicBezTo>
                  <a:pt x="666864" y="19742"/>
                  <a:pt x="667210" y="6913"/>
                  <a:pt x="671024" y="3099"/>
                </a:cubicBezTo>
                <a:cubicBezTo>
                  <a:pt x="674838" y="-714"/>
                  <a:pt x="680039" y="24595"/>
                  <a:pt x="676225" y="38464"/>
                </a:cubicBezTo>
                <a:cubicBezTo>
                  <a:pt x="673798" y="47826"/>
                  <a:pt x="665477" y="58920"/>
                  <a:pt x="662703" y="66548"/>
                </a:cubicBezTo>
                <a:cubicBezTo>
                  <a:pt x="660276" y="74176"/>
                  <a:pt x="657502" y="107460"/>
                  <a:pt x="657156" y="112314"/>
                </a:cubicBezTo>
                <a:cubicBezTo>
                  <a:pt x="656809" y="117168"/>
                  <a:pt x="658543" y="121329"/>
                  <a:pt x="662703" y="120982"/>
                </a:cubicBezTo>
                <a:cubicBezTo>
                  <a:pt x="666864" y="120635"/>
                  <a:pt x="682466" y="113007"/>
                  <a:pt x="691827" y="101220"/>
                </a:cubicBezTo>
                <a:cubicBezTo>
                  <a:pt x="701535" y="89431"/>
                  <a:pt x="705696" y="74176"/>
                  <a:pt x="701535" y="56840"/>
                </a:cubicBezTo>
                <a:cubicBezTo>
                  <a:pt x="699455" y="49212"/>
                  <a:pt x="711243" y="57187"/>
                  <a:pt x="711936" y="75563"/>
                </a:cubicBezTo>
                <a:cubicBezTo>
                  <a:pt x="712977" y="93938"/>
                  <a:pt x="706736" y="109540"/>
                  <a:pt x="689747" y="124103"/>
                </a:cubicBezTo>
                <a:cubicBezTo>
                  <a:pt x="672411" y="138664"/>
                  <a:pt x="668597" y="141092"/>
                  <a:pt x="666864" y="145252"/>
                </a:cubicBezTo>
                <a:cubicBezTo>
                  <a:pt x="665130" y="149412"/>
                  <a:pt x="667210" y="164321"/>
                  <a:pt x="672064" y="179577"/>
                </a:cubicBezTo>
                <a:cubicBezTo>
                  <a:pt x="675531" y="191018"/>
                  <a:pt x="677959" y="196912"/>
                  <a:pt x="681772" y="200726"/>
                </a:cubicBezTo>
                <a:cubicBezTo>
                  <a:pt x="685240" y="204540"/>
                  <a:pt x="694254" y="204540"/>
                  <a:pt x="699108" y="202460"/>
                </a:cubicBezTo>
                <a:cubicBezTo>
                  <a:pt x="704309" y="200380"/>
                  <a:pt x="712630" y="186511"/>
                  <a:pt x="715750" y="179230"/>
                </a:cubicBezTo>
                <a:cubicBezTo>
                  <a:pt x="718524" y="171949"/>
                  <a:pt x="716790" y="167788"/>
                  <a:pt x="717831" y="165362"/>
                </a:cubicBezTo>
                <a:cubicBezTo>
                  <a:pt x="719217" y="162934"/>
                  <a:pt x="726845" y="175416"/>
                  <a:pt x="723378" y="188245"/>
                </a:cubicBezTo>
                <a:cubicBezTo>
                  <a:pt x="719911" y="201073"/>
                  <a:pt x="708123" y="213554"/>
                  <a:pt x="704655" y="217715"/>
                </a:cubicBezTo>
                <a:cubicBezTo>
                  <a:pt x="701188" y="221876"/>
                  <a:pt x="699455" y="231584"/>
                  <a:pt x="702575" y="238865"/>
                </a:cubicBezTo>
                <a:cubicBezTo>
                  <a:pt x="705349" y="246146"/>
                  <a:pt x="723378" y="262441"/>
                  <a:pt x="731352" y="266949"/>
                </a:cubicBezTo>
                <a:cubicBezTo>
                  <a:pt x="739674" y="259668"/>
                  <a:pt x="751809" y="227423"/>
                  <a:pt x="749035" y="206274"/>
                </a:cubicBezTo>
                <a:cubicBezTo>
                  <a:pt x="747648" y="195872"/>
                  <a:pt x="758743" y="202460"/>
                  <a:pt x="759783" y="221529"/>
                </a:cubicBezTo>
                <a:cubicBezTo>
                  <a:pt x="760823" y="240598"/>
                  <a:pt x="755276" y="264175"/>
                  <a:pt x="752502" y="269376"/>
                </a:cubicBezTo>
                <a:cubicBezTo>
                  <a:pt x="764637" y="266949"/>
                  <a:pt x="775385" y="255507"/>
                  <a:pt x="779892" y="246839"/>
                </a:cubicBezTo>
                <a:cubicBezTo>
                  <a:pt x="784400" y="238172"/>
                  <a:pt x="788907" y="206967"/>
                  <a:pt x="790987" y="201767"/>
                </a:cubicBezTo>
                <a:cubicBezTo>
                  <a:pt x="793067" y="196566"/>
                  <a:pt x="798268" y="207661"/>
                  <a:pt x="799655" y="227076"/>
                </a:cubicBezTo>
                <a:cubicBezTo>
                  <a:pt x="801042" y="246839"/>
                  <a:pt x="793067" y="259668"/>
                  <a:pt x="786827" y="269029"/>
                </a:cubicBezTo>
                <a:cubicBezTo>
                  <a:pt x="780932" y="278390"/>
                  <a:pt x="769491" y="284978"/>
                  <a:pt x="769144" y="290179"/>
                </a:cubicBezTo>
                <a:cubicBezTo>
                  <a:pt x="768798" y="295379"/>
                  <a:pt x="787520" y="305781"/>
                  <a:pt x="795841" y="309941"/>
                </a:cubicBezTo>
                <a:cubicBezTo>
                  <a:pt x="804162" y="314102"/>
                  <a:pt x="822192" y="314795"/>
                  <a:pt x="825659" y="321036"/>
                </a:cubicBezTo>
                <a:cubicBezTo>
                  <a:pt x="829126" y="327277"/>
                  <a:pt x="823578" y="343572"/>
                  <a:pt x="828086" y="349120"/>
                </a:cubicBezTo>
                <a:cubicBezTo>
                  <a:pt x="832593" y="354667"/>
                  <a:pt x="905403" y="379977"/>
                  <a:pt x="918578" y="383791"/>
                </a:cubicBezTo>
                <a:cubicBezTo>
                  <a:pt x="932100" y="387605"/>
                  <a:pt x="942848" y="385178"/>
                  <a:pt x="946315" y="388992"/>
                </a:cubicBezTo>
                <a:cubicBezTo>
                  <a:pt x="949782" y="392806"/>
                  <a:pt x="942501" y="420196"/>
                  <a:pt x="926899" y="426784"/>
                </a:cubicBezTo>
                <a:cubicBezTo>
                  <a:pt x="926206" y="436145"/>
                  <a:pt x="921005" y="437879"/>
                  <a:pt x="914071" y="438919"/>
                </a:cubicBezTo>
                <a:cubicBezTo>
                  <a:pt x="907136" y="439959"/>
                  <a:pt x="862757" y="437185"/>
                  <a:pt x="835020" y="446200"/>
                </a:cubicBezTo>
                <a:cubicBezTo>
                  <a:pt x="804509" y="455908"/>
                  <a:pt x="800002" y="460068"/>
                  <a:pt x="787173" y="455908"/>
                </a:cubicBezTo>
                <a:cubicBezTo>
                  <a:pt x="789254" y="492659"/>
                  <a:pt x="788907" y="552987"/>
                  <a:pt x="789600" y="574137"/>
                </a:cubicBezTo>
                <a:cubicBezTo>
                  <a:pt x="790641" y="595287"/>
                  <a:pt x="783013" y="613662"/>
                  <a:pt x="771918" y="628225"/>
                </a:cubicBezTo>
                <a:cubicBezTo>
                  <a:pt x="773998" y="653188"/>
                  <a:pt x="774692" y="675031"/>
                  <a:pt x="771918" y="686819"/>
                </a:cubicBezTo>
                <a:cubicBezTo>
                  <a:pt x="769144" y="698607"/>
                  <a:pt x="763597" y="717677"/>
                  <a:pt x="760130" y="727731"/>
                </a:cubicBezTo>
                <a:cubicBezTo>
                  <a:pt x="756663" y="737786"/>
                  <a:pt x="771225" y="757202"/>
                  <a:pt x="778852" y="770724"/>
                </a:cubicBezTo>
                <a:cubicBezTo>
                  <a:pt x="801042" y="784246"/>
                  <a:pt x="812830" y="802968"/>
                  <a:pt x="849929" y="810596"/>
                </a:cubicBezTo>
                <a:cubicBezTo>
                  <a:pt x="887374" y="818224"/>
                  <a:pt x="914417" y="820651"/>
                  <a:pt x="925512" y="822384"/>
                </a:cubicBezTo>
                <a:cubicBezTo>
                  <a:pt x="936607" y="824118"/>
                  <a:pt x="946662" y="834172"/>
                  <a:pt x="947702" y="837639"/>
                </a:cubicBezTo>
                <a:cubicBezTo>
                  <a:pt x="948395" y="841107"/>
                  <a:pt x="944235" y="852895"/>
                  <a:pt x="940074" y="860523"/>
                </a:cubicBezTo>
                <a:cubicBezTo>
                  <a:pt x="935914" y="868150"/>
                  <a:pt x="911990" y="952749"/>
                  <a:pt x="908870" y="967311"/>
                </a:cubicBezTo>
                <a:cubicBezTo>
                  <a:pt x="905403" y="981873"/>
                  <a:pt x="872465" y="1035960"/>
                  <a:pt x="870038" y="1039427"/>
                </a:cubicBezTo>
                <a:cubicBezTo>
                  <a:pt x="867611" y="1042894"/>
                  <a:pt x="841261" y="1060577"/>
                  <a:pt x="833633" y="1061617"/>
                </a:cubicBezTo>
                <a:cubicBezTo>
                  <a:pt x="829472" y="1041161"/>
                  <a:pt x="839527" y="1004756"/>
                  <a:pt x="848195" y="998861"/>
                </a:cubicBezTo>
                <a:cubicBezTo>
                  <a:pt x="861023" y="997128"/>
                  <a:pt x="865184" y="997128"/>
                  <a:pt x="872812" y="989500"/>
                </a:cubicBezTo>
                <a:cubicBezTo>
                  <a:pt x="880439" y="981873"/>
                  <a:pt x="874545" y="970778"/>
                  <a:pt x="874545" y="970778"/>
                </a:cubicBezTo>
                <a:cubicBezTo>
                  <a:pt x="884600" y="957256"/>
                  <a:pt x="889801" y="927438"/>
                  <a:pt x="895695" y="913916"/>
                </a:cubicBezTo>
                <a:cubicBezTo>
                  <a:pt x="901589" y="900395"/>
                  <a:pt x="900896" y="868844"/>
                  <a:pt x="900896" y="865724"/>
                </a:cubicBezTo>
                <a:cubicBezTo>
                  <a:pt x="897428" y="861563"/>
                  <a:pt x="889107" y="857402"/>
                  <a:pt x="876279" y="858789"/>
                </a:cubicBezTo>
                <a:cubicBezTo>
                  <a:pt x="863450" y="860523"/>
                  <a:pt x="747301" y="876472"/>
                  <a:pt x="678652" y="854629"/>
                </a:cubicBezTo>
                <a:cubicBezTo>
                  <a:pt x="665130" y="889300"/>
                  <a:pt x="661663" y="902822"/>
                  <a:pt x="659929" y="911490"/>
                </a:cubicBezTo>
                <a:cubicBezTo>
                  <a:pt x="658196" y="919811"/>
                  <a:pt x="648488" y="1037694"/>
                  <a:pt x="644674" y="1062310"/>
                </a:cubicBezTo>
                <a:cubicBezTo>
                  <a:pt x="642247" y="1078259"/>
                  <a:pt x="642940" y="1082766"/>
                  <a:pt x="637740" y="1102182"/>
                </a:cubicBezTo>
                <a:cubicBezTo>
                  <a:pt x="634273" y="1148642"/>
                  <a:pt x="631846" y="1217638"/>
                  <a:pt x="630805" y="1235321"/>
                </a:cubicBezTo>
                <a:cubicBezTo>
                  <a:pt x="630112" y="1253003"/>
                  <a:pt x="639127" y="1279353"/>
                  <a:pt x="639127" y="1291141"/>
                </a:cubicBezTo>
                <a:cubicBezTo>
                  <a:pt x="614510" y="1304663"/>
                  <a:pt x="605149" y="1303970"/>
                  <a:pt x="590933" y="1297035"/>
                </a:cubicBezTo>
                <a:cubicBezTo>
                  <a:pt x="592667" y="1267218"/>
                  <a:pt x="602722" y="1245375"/>
                  <a:pt x="602722" y="1228386"/>
                </a:cubicBezTo>
                <a:cubicBezTo>
                  <a:pt x="602722" y="1211397"/>
                  <a:pt x="608616" y="1117438"/>
                  <a:pt x="606882" y="1108076"/>
                </a:cubicBezTo>
                <a:cubicBezTo>
                  <a:pt x="605149" y="1098715"/>
                  <a:pt x="595441" y="1093514"/>
                  <a:pt x="602722" y="1068204"/>
                </a:cubicBezTo>
                <a:cubicBezTo>
                  <a:pt x="606189" y="1056416"/>
                  <a:pt x="579838" y="974938"/>
                  <a:pt x="581572" y="919811"/>
                </a:cubicBezTo>
                <a:cubicBezTo>
                  <a:pt x="576371" y="903862"/>
                  <a:pt x="568050" y="885833"/>
                  <a:pt x="568050" y="885833"/>
                </a:cubicBezTo>
                <a:cubicBezTo>
                  <a:pt x="524711" y="887566"/>
                  <a:pt x="400241" y="858789"/>
                  <a:pt x="365569" y="837639"/>
                </a:cubicBezTo>
                <a:cubicBezTo>
                  <a:pt x="349620" y="879245"/>
                  <a:pt x="315643" y="906289"/>
                  <a:pt x="289986" y="932639"/>
                </a:cubicBezTo>
                <a:cubicBezTo>
                  <a:pt x="264676" y="958989"/>
                  <a:pt x="233125" y="987767"/>
                  <a:pt x="228271" y="1001289"/>
                </a:cubicBezTo>
                <a:cubicBezTo>
                  <a:pt x="223070" y="1014811"/>
                  <a:pt x="232431" y="1099755"/>
                  <a:pt x="241099" y="1119171"/>
                </a:cubicBezTo>
                <a:cubicBezTo>
                  <a:pt x="248727" y="1136160"/>
                  <a:pt x="256354" y="1166671"/>
                  <a:pt x="258088" y="1172565"/>
                </a:cubicBezTo>
                <a:cubicBezTo>
                  <a:pt x="259822" y="1178459"/>
                  <a:pt x="275077" y="1218331"/>
                  <a:pt x="275770" y="1233587"/>
                </a:cubicBezTo>
                <a:cubicBezTo>
                  <a:pt x="260515" y="1238788"/>
                  <a:pt x="223070" y="1245375"/>
                  <a:pt x="223070" y="1224225"/>
                </a:cubicBezTo>
                <a:cubicBezTo>
                  <a:pt x="223070" y="1203076"/>
                  <a:pt x="228964" y="1176033"/>
                  <a:pt x="214749" y="1170832"/>
                </a:cubicBezTo>
                <a:cubicBezTo>
                  <a:pt x="212322" y="1153149"/>
                  <a:pt x="217176" y="1136160"/>
                  <a:pt x="200187" y="1127493"/>
                </a:cubicBezTo>
                <a:cubicBezTo>
                  <a:pt x="194986" y="1122292"/>
                  <a:pt x="211975" y="1106343"/>
                  <a:pt x="203654" y="1058843"/>
                </a:cubicBezTo>
                <a:cubicBezTo>
                  <a:pt x="195333" y="1011343"/>
                  <a:pt x="178344" y="976672"/>
                  <a:pt x="171410" y="967311"/>
                </a:cubicBezTo>
                <a:cubicBezTo>
                  <a:pt x="164475" y="957949"/>
                  <a:pt x="184931" y="953789"/>
                  <a:pt x="194986" y="922238"/>
                </a:cubicBezTo>
                <a:cubicBezTo>
                  <a:pt x="160315" y="940960"/>
                  <a:pt x="118016" y="965577"/>
                  <a:pt x="107614" y="986726"/>
                </a:cubicBezTo>
                <a:cubicBezTo>
                  <a:pt x="97559" y="1007876"/>
                  <a:pt x="92359" y="1043588"/>
                  <a:pt x="88198" y="1057110"/>
                </a:cubicBezTo>
                <a:cubicBezTo>
                  <a:pt x="84038" y="1070631"/>
                  <a:pt x="49366" y="1129226"/>
                  <a:pt x="44859" y="1143441"/>
                </a:cubicBezTo>
                <a:cubicBezTo>
                  <a:pt x="40698" y="1158003"/>
                  <a:pt x="44166" y="1206196"/>
                  <a:pt x="49020" y="1219718"/>
                </a:cubicBezTo>
                <a:cubicBezTo>
                  <a:pt x="54220" y="1233240"/>
                  <a:pt x="70169" y="1267218"/>
                  <a:pt x="71903" y="1284900"/>
                </a:cubicBezTo>
                <a:cubicBezTo>
                  <a:pt x="49713" y="1296689"/>
                  <a:pt x="34458" y="1297729"/>
                  <a:pt x="19202" y="1284207"/>
                </a:cubicBezTo>
                <a:cubicBezTo>
                  <a:pt x="15042" y="1264791"/>
                  <a:pt x="11574" y="1256123"/>
                  <a:pt x="13308" y="1245375"/>
                </a:cubicBezTo>
                <a:cubicBezTo>
                  <a:pt x="15042" y="1234627"/>
                  <a:pt x="21976" y="1176379"/>
                  <a:pt x="4987" y="1157310"/>
                </a:cubicBezTo>
                <a:cubicBezTo>
                  <a:pt x="-1947" y="1149682"/>
                  <a:pt x="-3334" y="1154883"/>
                  <a:pt x="11921" y="1132000"/>
                </a:cubicBezTo>
                <a:cubicBezTo>
                  <a:pt x="27177" y="1109117"/>
                  <a:pt x="55260" y="1044628"/>
                  <a:pt x="61848" y="1014117"/>
                </a:cubicBezTo>
                <a:cubicBezTo>
                  <a:pt x="68782" y="983606"/>
                  <a:pt x="57687" y="950669"/>
                  <a:pt x="52487" y="940267"/>
                </a:cubicBezTo>
                <a:cubicBezTo>
                  <a:pt x="47286" y="930212"/>
                  <a:pt x="54914" y="924318"/>
                  <a:pt x="75370" y="910449"/>
                </a:cubicBezTo>
                <a:cubicBezTo>
                  <a:pt x="95826" y="896928"/>
                  <a:pt x="120443" y="864683"/>
                  <a:pt x="121136" y="840067"/>
                </a:cubicBezTo>
                <a:cubicBezTo>
                  <a:pt x="121829" y="815450"/>
                  <a:pt x="79877" y="769684"/>
                  <a:pt x="88545" y="690633"/>
                </a:cubicBezTo>
                <a:close/>
              </a:path>
            </a:pathLst>
          </a:custGeom>
          <a:solidFill>
            <a:schemeClr val="bg1"/>
          </a:solidFill>
          <a:ln w="3465" cap="flat">
            <a:noFill/>
            <a:prstDash val="solid"/>
            <a:miter/>
          </a:ln>
          <a:effectLst>
            <a:outerShdw blurRad="12700" dist="12700" dir="16200000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endParaRPr lang="zh-CN" altLang="en-US">
              <a:latin typeface="+mj-ea"/>
              <a:ea typeface="+mj-ea"/>
            </a:endParaRPr>
          </a:p>
        </p:txBody>
      </p:sp>
      <p:sp>
        <p:nvSpPr>
          <p:cNvPr id="44" name="任意多边形: 形状 43">
            <a:extLst>
              <a:ext uri="{FF2B5EF4-FFF2-40B4-BE49-F238E27FC236}">
                <a16:creationId xmlns:a16="http://schemas.microsoft.com/office/drawing/2014/main" id="{D739814A-713A-4331-8F2A-DE99E220B81A}"/>
              </a:ext>
            </a:extLst>
          </p:cNvPr>
          <p:cNvSpPr/>
          <p:nvPr userDrawn="1"/>
        </p:nvSpPr>
        <p:spPr>
          <a:xfrm>
            <a:off x="2944052" y="6390976"/>
            <a:ext cx="557213" cy="31184"/>
          </a:xfrm>
          <a:custGeom>
            <a:avLst/>
            <a:gdLst>
              <a:gd name="connsiteX0" fmla="*/ 557213 w 557213"/>
              <a:gd name="connsiteY0" fmla="*/ 9525 h 17469"/>
              <a:gd name="connsiteX1" fmla="*/ 428625 w 557213"/>
              <a:gd name="connsiteY1" fmla="*/ 14288 h 17469"/>
              <a:gd name="connsiteX2" fmla="*/ 226219 w 557213"/>
              <a:gd name="connsiteY2" fmla="*/ 16669 h 17469"/>
              <a:gd name="connsiteX3" fmla="*/ 0 w 557213"/>
              <a:gd name="connsiteY3" fmla="*/ 0 h 17469"/>
              <a:gd name="connsiteX0" fmla="*/ 557213 w 557213"/>
              <a:gd name="connsiteY0" fmla="*/ 9525 h 17469"/>
              <a:gd name="connsiteX1" fmla="*/ 428625 w 557213"/>
              <a:gd name="connsiteY1" fmla="*/ 14288 h 17469"/>
              <a:gd name="connsiteX2" fmla="*/ 226219 w 557213"/>
              <a:gd name="connsiteY2" fmla="*/ 16669 h 17469"/>
              <a:gd name="connsiteX3" fmla="*/ 0 w 557213"/>
              <a:gd name="connsiteY3" fmla="*/ 0 h 17469"/>
              <a:gd name="connsiteX0" fmla="*/ 557213 w 557213"/>
              <a:gd name="connsiteY0" fmla="*/ 9525 h 17469"/>
              <a:gd name="connsiteX1" fmla="*/ 428625 w 557213"/>
              <a:gd name="connsiteY1" fmla="*/ 14288 h 17469"/>
              <a:gd name="connsiteX2" fmla="*/ 226219 w 557213"/>
              <a:gd name="connsiteY2" fmla="*/ 16669 h 17469"/>
              <a:gd name="connsiteX3" fmla="*/ 0 w 557213"/>
              <a:gd name="connsiteY3" fmla="*/ 0 h 17469"/>
              <a:gd name="connsiteX0" fmla="*/ 557213 w 557213"/>
              <a:gd name="connsiteY0" fmla="*/ 9525 h 17469"/>
              <a:gd name="connsiteX1" fmla="*/ 428625 w 557213"/>
              <a:gd name="connsiteY1" fmla="*/ 14288 h 17469"/>
              <a:gd name="connsiteX2" fmla="*/ 226219 w 557213"/>
              <a:gd name="connsiteY2" fmla="*/ 16669 h 17469"/>
              <a:gd name="connsiteX3" fmla="*/ 0 w 557213"/>
              <a:gd name="connsiteY3" fmla="*/ 0 h 17469"/>
              <a:gd name="connsiteX0" fmla="*/ 557213 w 557213"/>
              <a:gd name="connsiteY0" fmla="*/ 9525 h 17469"/>
              <a:gd name="connsiteX1" fmla="*/ 428625 w 557213"/>
              <a:gd name="connsiteY1" fmla="*/ 14288 h 17469"/>
              <a:gd name="connsiteX2" fmla="*/ 226219 w 557213"/>
              <a:gd name="connsiteY2" fmla="*/ 16669 h 17469"/>
              <a:gd name="connsiteX3" fmla="*/ 0 w 557213"/>
              <a:gd name="connsiteY3" fmla="*/ 0 h 17469"/>
              <a:gd name="connsiteX0" fmla="*/ 557213 w 557213"/>
              <a:gd name="connsiteY0" fmla="*/ 9525 h 27831"/>
              <a:gd name="connsiteX1" fmla="*/ 428625 w 557213"/>
              <a:gd name="connsiteY1" fmla="*/ 14288 h 27831"/>
              <a:gd name="connsiteX2" fmla="*/ 226219 w 557213"/>
              <a:gd name="connsiteY2" fmla="*/ 16669 h 27831"/>
              <a:gd name="connsiteX3" fmla="*/ 0 w 557213"/>
              <a:gd name="connsiteY3" fmla="*/ 0 h 27831"/>
              <a:gd name="connsiteX0" fmla="*/ 557213 w 557213"/>
              <a:gd name="connsiteY0" fmla="*/ 9525 h 27831"/>
              <a:gd name="connsiteX1" fmla="*/ 428625 w 557213"/>
              <a:gd name="connsiteY1" fmla="*/ 14288 h 27831"/>
              <a:gd name="connsiteX2" fmla="*/ 226219 w 557213"/>
              <a:gd name="connsiteY2" fmla="*/ 16669 h 27831"/>
              <a:gd name="connsiteX3" fmla="*/ 0 w 557213"/>
              <a:gd name="connsiteY3" fmla="*/ 0 h 27831"/>
              <a:gd name="connsiteX0" fmla="*/ 557213 w 557213"/>
              <a:gd name="connsiteY0" fmla="*/ 9525 h 27831"/>
              <a:gd name="connsiteX1" fmla="*/ 428625 w 557213"/>
              <a:gd name="connsiteY1" fmla="*/ 14288 h 27831"/>
              <a:gd name="connsiteX2" fmla="*/ 226219 w 557213"/>
              <a:gd name="connsiteY2" fmla="*/ 16669 h 27831"/>
              <a:gd name="connsiteX3" fmla="*/ 0 w 557213"/>
              <a:gd name="connsiteY3" fmla="*/ 0 h 27831"/>
              <a:gd name="connsiteX0" fmla="*/ 557213 w 557213"/>
              <a:gd name="connsiteY0" fmla="*/ 9525 h 27831"/>
              <a:gd name="connsiteX1" fmla="*/ 428625 w 557213"/>
              <a:gd name="connsiteY1" fmla="*/ 14288 h 27831"/>
              <a:gd name="connsiteX2" fmla="*/ 226219 w 557213"/>
              <a:gd name="connsiteY2" fmla="*/ 16669 h 27831"/>
              <a:gd name="connsiteX3" fmla="*/ 0 w 557213"/>
              <a:gd name="connsiteY3" fmla="*/ 0 h 27831"/>
              <a:gd name="connsiteX0" fmla="*/ 557213 w 557213"/>
              <a:gd name="connsiteY0" fmla="*/ 9525 h 27831"/>
              <a:gd name="connsiteX1" fmla="*/ 428625 w 557213"/>
              <a:gd name="connsiteY1" fmla="*/ 14288 h 27831"/>
              <a:gd name="connsiteX2" fmla="*/ 226219 w 557213"/>
              <a:gd name="connsiteY2" fmla="*/ 16669 h 27831"/>
              <a:gd name="connsiteX3" fmla="*/ 0 w 557213"/>
              <a:gd name="connsiteY3" fmla="*/ 0 h 27831"/>
              <a:gd name="connsiteX0" fmla="*/ 557213 w 557213"/>
              <a:gd name="connsiteY0" fmla="*/ 9525 h 31184"/>
              <a:gd name="connsiteX1" fmla="*/ 428625 w 557213"/>
              <a:gd name="connsiteY1" fmla="*/ 14288 h 31184"/>
              <a:gd name="connsiteX2" fmla="*/ 226219 w 557213"/>
              <a:gd name="connsiteY2" fmla="*/ 16669 h 31184"/>
              <a:gd name="connsiteX3" fmla="*/ 0 w 557213"/>
              <a:gd name="connsiteY3" fmla="*/ 0 h 311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57213" h="31184">
                <a:moveTo>
                  <a:pt x="557213" y="9525"/>
                </a:moveTo>
                <a:cubicBezTo>
                  <a:pt x="520502" y="11311"/>
                  <a:pt x="483791" y="32147"/>
                  <a:pt x="428625" y="14288"/>
                </a:cubicBezTo>
                <a:cubicBezTo>
                  <a:pt x="373459" y="34529"/>
                  <a:pt x="297656" y="38100"/>
                  <a:pt x="226219" y="16669"/>
                </a:cubicBezTo>
                <a:cubicBezTo>
                  <a:pt x="154782" y="14288"/>
                  <a:pt x="89297" y="52388"/>
                  <a:pt x="0" y="0"/>
                </a:cubicBezTo>
              </a:path>
            </a:pathLst>
          </a:custGeom>
          <a:noFill/>
          <a:ln w="6350">
            <a:solidFill>
              <a:schemeClr val="bg1"/>
            </a:solidFill>
          </a:ln>
          <a:effectLst>
            <a:outerShdw blurRad="12700" dist="12700" dir="16200000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atin typeface="+mj-ea"/>
              <a:ea typeface="+mj-ea"/>
            </a:endParaRPr>
          </a:p>
        </p:txBody>
      </p:sp>
      <p:sp>
        <p:nvSpPr>
          <p:cNvPr id="45" name="波形 44">
            <a:extLst>
              <a:ext uri="{FF2B5EF4-FFF2-40B4-BE49-F238E27FC236}">
                <a16:creationId xmlns:a16="http://schemas.microsoft.com/office/drawing/2014/main" id="{F9374E9F-F565-4FEE-9225-6E8511F1D8D0}"/>
              </a:ext>
            </a:extLst>
          </p:cNvPr>
          <p:cNvSpPr/>
          <p:nvPr userDrawn="1"/>
        </p:nvSpPr>
        <p:spPr>
          <a:xfrm>
            <a:off x="739686" y="533400"/>
            <a:ext cx="2205037" cy="661062"/>
          </a:xfrm>
          <a:prstGeom prst="wave">
            <a:avLst>
              <a:gd name="adj1" fmla="val 6928"/>
              <a:gd name="adj2" fmla="val -36"/>
            </a:avLst>
          </a:pr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atin typeface="+mj-ea"/>
              <a:ea typeface="+mj-ea"/>
            </a:endParaRPr>
          </a:p>
        </p:txBody>
      </p:sp>
      <p:grpSp>
        <p:nvGrpSpPr>
          <p:cNvPr id="46" name="组合 45">
            <a:extLst>
              <a:ext uri="{FF2B5EF4-FFF2-40B4-BE49-F238E27FC236}">
                <a16:creationId xmlns:a16="http://schemas.microsoft.com/office/drawing/2014/main" id="{FB637037-DD13-40DD-BE47-DE21FD9B159A}"/>
              </a:ext>
            </a:extLst>
          </p:cNvPr>
          <p:cNvGrpSpPr/>
          <p:nvPr userDrawn="1"/>
        </p:nvGrpSpPr>
        <p:grpSpPr>
          <a:xfrm>
            <a:off x="458118" y="240036"/>
            <a:ext cx="570493" cy="993909"/>
            <a:chOff x="305806" y="158676"/>
            <a:chExt cx="503819" cy="877749"/>
          </a:xfrm>
        </p:grpSpPr>
        <p:grpSp>
          <p:nvGrpSpPr>
            <p:cNvPr id="47" name="组合 46">
              <a:extLst>
                <a:ext uri="{FF2B5EF4-FFF2-40B4-BE49-F238E27FC236}">
                  <a16:creationId xmlns:a16="http://schemas.microsoft.com/office/drawing/2014/main" id="{64FA2287-F567-40C7-9CED-4C3492F22442}"/>
                </a:ext>
              </a:extLst>
            </p:cNvPr>
            <p:cNvGrpSpPr/>
            <p:nvPr/>
          </p:nvGrpSpPr>
          <p:grpSpPr>
            <a:xfrm>
              <a:off x="305806" y="295220"/>
              <a:ext cx="503819" cy="741205"/>
              <a:chOff x="2228905" y="1088183"/>
              <a:chExt cx="1148704" cy="1689942"/>
            </a:xfrm>
          </p:grpSpPr>
          <p:sp>
            <p:nvSpPr>
              <p:cNvPr id="49" name="等腰三角形 48">
                <a:extLst>
                  <a:ext uri="{FF2B5EF4-FFF2-40B4-BE49-F238E27FC236}">
                    <a16:creationId xmlns:a16="http://schemas.microsoft.com/office/drawing/2014/main" id="{063C190C-677E-4C39-9EB0-F549EA3448F7}"/>
                  </a:ext>
                </a:extLst>
              </p:cNvPr>
              <p:cNvSpPr/>
              <p:nvPr/>
            </p:nvSpPr>
            <p:spPr>
              <a:xfrm>
                <a:off x="2228905" y="1088183"/>
                <a:ext cx="1147708" cy="1689942"/>
              </a:xfrm>
              <a:prstGeom prst="triangle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latin typeface="+mj-ea"/>
                  <a:ea typeface="+mj-ea"/>
                </a:endParaRPr>
              </a:p>
            </p:txBody>
          </p:sp>
          <p:sp>
            <p:nvSpPr>
              <p:cNvPr id="50" name="任意多边形: 形状 49">
                <a:extLst>
                  <a:ext uri="{FF2B5EF4-FFF2-40B4-BE49-F238E27FC236}">
                    <a16:creationId xmlns:a16="http://schemas.microsoft.com/office/drawing/2014/main" id="{FEC92300-44E4-4FE5-A8E2-1D8E475E31E7}"/>
                  </a:ext>
                </a:extLst>
              </p:cNvPr>
              <p:cNvSpPr/>
              <p:nvPr/>
            </p:nvSpPr>
            <p:spPr>
              <a:xfrm>
                <a:off x="2229064" y="1088183"/>
                <a:ext cx="1148545" cy="1688356"/>
              </a:xfrm>
              <a:custGeom>
                <a:avLst/>
                <a:gdLst>
                  <a:gd name="connsiteX0" fmla="*/ 1125823 w 1148545"/>
                  <a:gd name="connsiteY0" fmla="*/ 1621813 h 1688356"/>
                  <a:gd name="connsiteX1" fmla="*/ 1148545 w 1148545"/>
                  <a:gd name="connsiteY1" fmla="*/ 1688356 h 1688356"/>
                  <a:gd name="connsiteX2" fmla="*/ 1010589 w 1148545"/>
                  <a:gd name="connsiteY2" fmla="*/ 1688356 h 1688356"/>
                  <a:gd name="connsiteX3" fmla="*/ 1061815 w 1148545"/>
                  <a:gd name="connsiteY3" fmla="*/ 1432283 h 1688356"/>
                  <a:gd name="connsiteX4" fmla="*/ 1115016 w 1148545"/>
                  <a:gd name="connsiteY4" fmla="*/ 1587731 h 1688356"/>
                  <a:gd name="connsiteX5" fmla="*/ 940762 w 1148545"/>
                  <a:gd name="connsiteY5" fmla="*/ 1688356 h 1688356"/>
                  <a:gd name="connsiteX6" fmla="*/ 618907 w 1148545"/>
                  <a:gd name="connsiteY6" fmla="*/ 1688356 h 1688356"/>
                  <a:gd name="connsiteX7" fmla="*/ 669454 w 1148545"/>
                  <a:gd name="connsiteY7" fmla="*/ 1659220 h 1688356"/>
                  <a:gd name="connsiteX8" fmla="*/ 996975 w 1148545"/>
                  <a:gd name="connsiteY8" fmla="*/ 1243584 h 1688356"/>
                  <a:gd name="connsiteX9" fmla="*/ 1050177 w 1148545"/>
                  <a:gd name="connsiteY9" fmla="*/ 1399032 h 1688356"/>
                  <a:gd name="connsiteX10" fmla="*/ 668623 w 1148545"/>
                  <a:gd name="connsiteY10" fmla="*/ 1618488 h 1688356"/>
                  <a:gd name="connsiteX11" fmla="*/ 592145 w 1148545"/>
                  <a:gd name="connsiteY11" fmla="*/ 1663377 h 1688356"/>
                  <a:gd name="connsiteX12" fmla="*/ 548431 w 1148545"/>
                  <a:gd name="connsiteY12" fmla="*/ 1688356 h 1688356"/>
                  <a:gd name="connsiteX13" fmla="*/ 226700 w 1148545"/>
                  <a:gd name="connsiteY13" fmla="*/ 1688356 h 1688356"/>
                  <a:gd name="connsiteX14" fmla="*/ 932967 w 1148545"/>
                  <a:gd name="connsiteY14" fmla="*/ 1054885 h 1688356"/>
                  <a:gd name="connsiteX15" fmla="*/ 985338 w 1148545"/>
                  <a:gd name="connsiteY15" fmla="*/ 1209502 h 1688356"/>
                  <a:gd name="connsiteX16" fmla="*/ 156870 w 1148545"/>
                  <a:gd name="connsiteY16" fmla="*/ 1688356 h 1688356"/>
                  <a:gd name="connsiteX17" fmla="*/ 0 w 1148545"/>
                  <a:gd name="connsiteY17" fmla="*/ 1688356 h 1688356"/>
                  <a:gd name="connsiteX18" fmla="*/ 40180 w 1148545"/>
                  <a:gd name="connsiteY18" fmla="*/ 1570274 h 1688356"/>
                  <a:gd name="connsiteX19" fmla="*/ 868959 w 1148545"/>
                  <a:gd name="connsiteY19" fmla="*/ 865355 h 1688356"/>
                  <a:gd name="connsiteX20" fmla="*/ 921329 w 1148545"/>
                  <a:gd name="connsiteY20" fmla="*/ 1020803 h 1688356"/>
                  <a:gd name="connsiteX21" fmla="*/ 56806 w 1148545"/>
                  <a:gd name="connsiteY21" fmla="*/ 1519567 h 1688356"/>
                  <a:gd name="connsiteX22" fmla="*/ 135777 w 1148545"/>
                  <a:gd name="connsiteY22" fmla="*/ 1288473 h 1688356"/>
                  <a:gd name="connsiteX23" fmla="*/ 804951 w 1148545"/>
                  <a:gd name="connsiteY23" fmla="*/ 676656 h 1688356"/>
                  <a:gd name="connsiteX24" fmla="*/ 857322 w 1148545"/>
                  <a:gd name="connsiteY24" fmla="*/ 832104 h 1688356"/>
                  <a:gd name="connsiteX25" fmla="*/ 153233 w 1148545"/>
                  <a:gd name="connsiteY25" fmla="*/ 1238596 h 1688356"/>
                  <a:gd name="connsiteX26" fmla="*/ 232204 w 1148545"/>
                  <a:gd name="connsiteY26" fmla="*/ 1007502 h 1688356"/>
                  <a:gd name="connsiteX27" fmla="*/ 740112 w 1148545"/>
                  <a:gd name="connsiteY27" fmla="*/ 487126 h 1688356"/>
                  <a:gd name="connsiteX28" fmla="*/ 792482 w 1148545"/>
                  <a:gd name="connsiteY28" fmla="*/ 642574 h 1688356"/>
                  <a:gd name="connsiteX29" fmla="*/ 247999 w 1148545"/>
                  <a:gd name="connsiteY29" fmla="*/ 956795 h 1688356"/>
                  <a:gd name="connsiteX30" fmla="*/ 326969 w 1148545"/>
                  <a:gd name="connsiteY30" fmla="*/ 726532 h 1688356"/>
                  <a:gd name="connsiteX31" fmla="*/ 676104 w 1148545"/>
                  <a:gd name="connsiteY31" fmla="*/ 298427 h 1688356"/>
                  <a:gd name="connsiteX32" fmla="*/ 728474 w 1148545"/>
                  <a:gd name="connsiteY32" fmla="*/ 453875 h 1688356"/>
                  <a:gd name="connsiteX33" fmla="*/ 344426 w 1148545"/>
                  <a:gd name="connsiteY33" fmla="*/ 675825 h 1688356"/>
                  <a:gd name="connsiteX34" fmla="*/ 423397 w 1148545"/>
                  <a:gd name="connsiteY34" fmla="*/ 444731 h 1688356"/>
                  <a:gd name="connsiteX35" fmla="*/ 612096 w 1148545"/>
                  <a:gd name="connsiteY35" fmla="*/ 109728 h 1688356"/>
                  <a:gd name="connsiteX36" fmla="*/ 664466 w 1148545"/>
                  <a:gd name="connsiteY36" fmla="*/ 264345 h 1688356"/>
                  <a:gd name="connsiteX37" fmla="*/ 440023 w 1148545"/>
                  <a:gd name="connsiteY37" fmla="*/ 394855 h 1688356"/>
                  <a:gd name="connsiteX38" fmla="*/ 518993 w 1148545"/>
                  <a:gd name="connsiteY38" fmla="*/ 163761 h 1688356"/>
                  <a:gd name="connsiteX39" fmla="*/ 573858 w 1148545"/>
                  <a:gd name="connsiteY39" fmla="*/ 0 h 1688356"/>
                  <a:gd name="connsiteX40" fmla="*/ 600458 w 1148545"/>
                  <a:gd name="connsiteY40" fmla="*/ 75646 h 1688356"/>
                  <a:gd name="connsiteX41" fmla="*/ 535619 w 1148545"/>
                  <a:gd name="connsiteY41" fmla="*/ 112222 h 16883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1148545" h="1688356">
                    <a:moveTo>
                      <a:pt x="1125823" y="1621813"/>
                    </a:moveTo>
                    <a:lnTo>
                      <a:pt x="1148545" y="1688356"/>
                    </a:lnTo>
                    <a:lnTo>
                      <a:pt x="1010589" y="1688356"/>
                    </a:lnTo>
                    <a:close/>
                    <a:moveTo>
                      <a:pt x="1061815" y="1432283"/>
                    </a:moveTo>
                    <a:lnTo>
                      <a:pt x="1115016" y="1587731"/>
                    </a:lnTo>
                    <a:lnTo>
                      <a:pt x="940762" y="1688356"/>
                    </a:lnTo>
                    <a:lnTo>
                      <a:pt x="618907" y="1688356"/>
                    </a:lnTo>
                    <a:lnTo>
                      <a:pt x="669454" y="1659220"/>
                    </a:lnTo>
                    <a:close/>
                    <a:moveTo>
                      <a:pt x="996975" y="1243584"/>
                    </a:moveTo>
                    <a:lnTo>
                      <a:pt x="1050177" y="1399032"/>
                    </a:lnTo>
                    <a:lnTo>
                      <a:pt x="668623" y="1618488"/>
                    </a:lnTo>
                    <a:lnTo>
                      <a:pt x="592145" y="1663377"/>
                    </a:lnTo>
                    <a:lnTo>
                      <a:pt x="548431" y="1688356"/>
                    </a:lnTo>
                    <a:lnTo>
                      <a:pt x="226700" y="1688356"/>
                    </a:lnTo>
                    <a:close/>
                    <a:moveTo>
                      <a:pt x="932967" y="1054885"/>
                    </a:moveTo>
                    <a:lnTo>
                      <a:pt x="985338" y="1209502"/>
                    </a:lnTo>
                    <a:lnTo>
                      <a:pt x="156870" y="1688356"/>
                    </a:lnTo>
                    <a:lnTo>
                      <a:pt x="0" y="1688356"/>
                    </a:lnTo>
                    <a:lnTo>
                      <a:pt x="40180" y="1570274"/>
                    </a:lnTo>
                    <a:close/>
                    <a:moveTo>
                      <a:pt x="868959" y="865355"/>
                    </a:moveTo>
                    <a:lnTo>
                      <a:pt x="921329" y="1020803"/>
                    </a:lnTo>
                    <a:lnTo>
                      <a:pt x="56806" y="1519567"/>
                    </a:lnTo>
                    <a:lnTo>
                      <a:pt x="135777" y="1288473"/>
                    </a:lnTo>
                    <a:close/>
                    <a:moveTo>
                      <a:pt x="804951" y="676656"/>
                    </a:moveTo>
                    <a:lnTo>
                      <a:pt x="857322" y="832104"/>
                    </a:lnTo>
                    <a:lnTo>
                      <a:pt x="153233" y="1238596"/>
                    </a:lnTo>
                    <a:lnTo>
                      <a:pt x="232204" y="1007502"/>
                    </a:lnTo>
                    <a:close/>
                    <a:moveTo>
                      <a:pt x="740112" y="487126"/>
                    </a:moveTo>
                    <a:lnTo>
                      <a:pt x="792482" y="642574"/>
                    </a:lnTo>
                    <a:lnTo>
                      <a:pt x="247999" y="956795"/>
                    </a:lnTo>
                    <a:lnTo>
                      <a:pt x="326969" y="726532"/>
                    </a:lnTo>
                    <a:close/>
                    <a:moveTo>
                      <a:pt x="676104" y="298427"/>
                    </a:moveTo>
                    <a:lnTo>
                      <a:pt x="728474" y="453875"/>
                    </a:lnTo>
                    <a:lnTo>
                      <a:pt x="344426" y="675825"/>
                    </a:lnTo>
                    <a:lnTo>
                      <a:pt x="423397" y="444731"/>
                    </a:lnTo>
                    <a:close/>
                    <a:moveTo>
                      <a:pt x="612096" y="109728"/>
                    </a:moveTo>
                    <a:lnTo>
                      <a:pt x="664466" y="264345"/>
                    </a:lnTo>
                    <a:lnTo>
                      <a:pt x="440023" y="394855"/>
                    </a:lnTo>
                    <a:lnTo>
                      <a:pt x="518993" y="163761"/>
                    </a:lnTo>
                    <a:close/>
                    <a:moveTo>
                      <a:pt x="573858" y="0"/>
                    </a:moveTo>
                    <a:lnTo>
                      <a:pt x="600458" y="75646"/>
                    </a:lnTo>
                    <a:lnTo>
                      <a:pt x="535619" y="112222"/>
                    </a:lnTo>
                    <a:close/>
                  </a:path>
                </a:pathLst>
              </a:custGeom>
              <a:gradFill>
                <a:gsLst>
                  <a:gs pos="100000">
                    <a:schemeClr val="accent1">
                      <a:lumMod val="90000"/>
                      <a:lumOff val="10000"/>
                    </a:schemeClr>
                  </a:gs>
                  <a:gs pos="0">
                    <a:schemeClr val="accent1">
                      <a:lumMod val="75000"/>
                    </a:schemeClr>
                  </a:gs>
                </a:gsLst>
                <a:lin ang="0" scaled="0"/>
              </a:gradFill>
              <a:ln w="6994" cap="flat">
                <a:noFill/>
                <a:prstDash val="solid"/>
                <a:miter/>
              </a:ln>
              <a:effectLst>
                <a:outerShdw blurRad="25400" dist="12700" dir="5400000" algn="t" rotWithShape="0">
                  <a:prstClr val="black">
                    <a:alpha val="40000"/>
                  </a:prstClr>
                </a:outerShdw>
              </a:effectLst>
            </p:spPr>
            <p:txBody>
              <a:bodyPr wrap="square" rtlCol="0" anchor="ctr">
                <a:noAutofit/>
              </a:bodyPr>
              <a:lstStyle/>
              <a:p>
                <a:endParaRPr lang="zh-CN" altLang="en-US">
                  <a:latin typeface="+mj-ea"/>
                  <a:ea typeface="+mj-ea"/>
                </a:endParaRPr>
              </a:p>
            </p:txBody>
          </p:sp>
        </p:grpSp>
        <p:sp>
          <p:nvSpPr>
            <p:cNvPr id="48" name="星形: 五角 47">
              <a:extLst>
                <a:ext uri="{FF2B5EF4-FFF2-40B4-BE49-F238E27FC236}">
                  <a16:creationId xmlns:a16="http://schemas.microsoft.com/office/drawing/2014/main" id="{325570F0-EB47-4F09-8CFB-9159A2D6FADF}"/>
                </a:ext>
              </a:extLst>
            </p:cNvPr>
            <p:cNvSpPr/>
            <p:nvPr/>
          </p:nvSpPr>
          <p:spPr>
            <a:xfrm>
              <a:off x="489235" y="158676"/>
              <a:ext cx="136524" cy="136524"/>
            </a:xfrm>
            <a:prstGeom prst="star5">
              <a:avLst/>
            </a:prstGeom>
            <a:solidFill>
              <a:schemeClr val="accent4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latin typeface="+mj-ea"/>
                <a:ea typeface="+mj-ea"/>
              </a:endParaRPr>
            </a:p>
          </p:txBody>
        </p:sp>
      </p:grpSp>
      <p:sp>
        <p:nvSpPr>
          <p:cNvPr id="51" name="任意多边形: 形状 50">
            <a:extLst>
              <a:ext uri="{FF2B5EF4-FFF2-40B4-BE49-F238E27FC236}">
                <a16:creationId xmlns:a16="http://schemas.microsoft.com/office/drawing/2014/main" id="{905D491A-7E6E-47FA-87D1-13A71D38BAB2}"/>
              </a:ext>
            </a:extLst>
          </p:cNvPr>
          <p:cNvSpPr/>
          <p:nvPr userDrawn="1"/>
        </p:nvSpPr>
        <p:spPr>
          <a:xfrm>
            <a:off x="2213444" y="349950"/>
            <a:ext cx="169304" cy="193332"/>
          </a:xfrm>
          <a:custGeom>
            <a:avLst/>
            <a:gdLst>
              <a:gd name="connsiteX0" fmla="*/ 710639 w 718570"/>
              <a:gd name="connsiteY0" fmla="*/ 597343 h 820540"/>
              <a:gd name="connsiteX1" fmla="*/ 651721 w 718570"/>
              <a:gd name="connsiteY1" fmla="*/ 562939 h 820540"/>
              <a:gd name="connsiteX2" fmla="*/ 671934 w 718570"/>
              <a:gd name="connsiteY2" fmla="*/ 556058 h 820540"/>
              <a:gd name="connsiteX3" fmla="*/ 680535 w 718570"/>
              <a:gd name="connsiteY3" fmla="*/ 537996 h 820540"/>
              <a:gd name="connsiteX4" fmla="*/ 662473 w 718570"/>
              <a:gd name="connsiteY4" fmla="*/ 529395 h 820540"/>
              <a:gd name="connsiteX5" fmla="*/ 619467 w 718570"/>
              <a:gd name="connsiteY5" fmla="*/ 544447 h 820540"/>
              <a:gd name="connsiteX6" fmla="*/ 582913 w 718570"/>
              <a:gd name="connsiteY6" fmla="*/ 523374 h 820540"/>
              <a:gd name="connsiteX7" fmla="*/ 640110 w 718570"/>
              <a:gd name="connsiteY7" fmla="*/ 491120 h 820540"/>
              <a:gd name="connsiteX8" fmla="*/ 645271 w 718570"/>
              <a:gd name="connsiteY8" fmla="*/ 471768 h 820540"/>
              <a:gd name="connsiteX9" fmla="*/ 625918 w 718570"/>
              <a:gd name="connsiteY9" fmla="*/ 466607 h 820540"/>
              <a:gd name="connsiteX10" fmla="*/ 554529 w 718570"/>
              <a:gd name="connsiteY10" fmla="*/ 507032 h 820540"/>
              <a:gd name="connsiteX11" fmla="*/ 518835 w 718570"/>
              <a:gd name="connsiteY11" fmla="*/ 486390 h 820540"/>
              <a:gd name="connsiteX12" fmla="*/ 603555 w 718570"/>
              <a:gd name="connsiteY12" fmla="*/ 427043 h 820540"/>
              <a:gd name="connsiteX13" fmla="*/ 609146 w 718570"/>
              <a:gd name="connsiteY13" fmla="*/ 411131 h 820540"/>
              <a:gd name="connsiteX14" fmla="*/ 603555 w 718570"/>
              <a:gd name="connsiteY14" fmla="*/ 395219 h 820540"/>
              <a:gd name="connsiteX15" fmla="*/ 518405 w 718570"/>
              <a:gd name="connsiteY15" fmla="*/ 335011 h 820540"/>
              <a:gd name="connsiteX16" fmla="*/ 554099 w 718570"/>
              <a:gd name="connsiteY16" fmla="*/ 314369 h 820540"/>
              <a:gd name="connsiteX17" fmla="*/ 626348 w 718570"/>
              <a:gd name="connsiteY17" fmla="*/ 355654 h 820540"/>
              <a:gd name="connsiteX18" fmla="*/ 645700 w 718570"/>
              <a:gd name="connsiteY18" fmla="*/ 350493 h 820540"/>
              <a:gd name="connsiteX19" fmla="*/ 640540 w 718570"/>
              <a:gd name="connsiteY19" fmla="*/ 331141 h 820540"/>
              <a:gd name="connsiteX20" fmla="*/ 582913 w 718570"/>
              <a:gd name="connsiteY20" fmla="*/ 298027 h 820540"/>
              <a:gd name="connsiteX21" fmla="*/ 619467 w 718570"/>
              <a:gd name="connsiteY21" fmla="*/ 276954 h 820540"/>
              <a:gd name="connsiteX22" fmla="*/ 663333 w 718570"/>
              <a:gd name="connsiteY22" fmla="*/ 292866 h 820540"/>
              <a:gd name="connsiteX23" fmla="*/ 681395 w 718570"/>
              <a:gd name="connsiteY23" fmla="*/ 284265 h 820540"/>
              <a:gd name="connsiteX24" fmla="*/ 672794 w 718570"/>
              <a:gd name="connsiteY24" fmla="*/ 266203 h 820540"/>
              <a:gd name="connsiteX25" fmla="*/ 651721 w 718570"/>
              <a:gd name="connsiteY25" fmla="*/ 258462 h 820540"/>
              <a:gd name="connsiteX26" fmla="*/ 711499 w 718570"/>
              <a:gd name="connsiteY26" fmla="*/ 224058 h 820540"/>
              <a:gd name="connsiteX27" fmla="*/ 716659 w 718570"/>
              <a:gd name="connsiteY27" fmla="*/ 204705 h 820540"/>
              <a:gd name="connsiteX28" fmla="*/ 697307 w 718570"/>
              <a:gd name="connsiteY28" fmla="*/ 199544 h 820540"/>
              <a:gd name="connsiteX29" fmla="*/ 637960 w 718570"/>
              <a:gd name="connsiteY29" fmla="*/ 233519 h 820540"/>
              <a:gd name="connsiteX30" fmla="*/ 641830 w 718570"/>
              <a:gd name="connsiteY30" fmla="*/ 212446 h 820540"/>
              <a:gd name="connsiteX31" fmla="*/ 630219 w 718570"/>
              <a:gd name="connsiteY31" fmla="*/ 195674 h 820540"/>
              <a:gd name="connsiteX32" fmla="*/ 613446 w 718570"/>
              <a:gd name="connsiteY32" fmla="*/ 207286 h 820540"/>
              <a:gd name="connsiteX33" fmla="*/ 605276 w 718570"/>
              <a:gd name="connsiteY33" fmla="*/ 252011 h 820540"/>
              <a:gd name="connsiteX34" fmla="*/ 568721 w 718570"/>
              <a:gd name="connsiteY34" fmla="*/ 273084 h 820540"/>
              <a:gd name="connsiteX35" fmla="*/ 569151 w 718570"/>
              <a:gd name="connsiteY35" fmla="*/ 207716 h 820540"/>
              <a:gd name="connsiteX36" fmla="*/ 554959 w 718570"/>
              <a:gd name="connsiteY36" fmla="*/ 193524 h 820540"/>
              <a:gd name="connsiteX37" fmla="*/ 540768 w 718570"/>
              <a:gd name="connsiteY37" fmla="*/ 207716 h 820540"/>
              <a:gd name="connsiteX38" fmla="*/ 540337 w 718570"/>
              <a:gd name="connsiteY38" fmla="*/ 289856 h 820540"/>
              <a:gd name="connsiteX39" fmla="*/ 504643 w 718570"/>
              <a:gd name="connsiteY39" fmla="*/ 310498 h 820540"/>
              <a:gd name="connsiteX40" fmla="*/ 495182 w 718570"/>
              <a:gd name="connsiteY40" fmla="*/ 207716 h 820540"/>
              <a:gd name="connsiteX41" fmla="*/ 484431 w 718570"/>
              <a:gd name="connsiteY41" fmla="*/ 195244 h 820540"/>
              <a:gd name="connsiteX42" fmla="*/ 468089 w 718570"/>
              <a:gd name="connsiteY42" fmla="*/ 192234 h 820540"/>
              <a:gd name="connsiteX43" fmla="*/ 373477 w 718570"/>
              <a:gd name="connsiteY43" fmla="*/ 236099 h 820540"/>
              <a:gd name="connsiteX44" fmla="*/ 373477 w 718570"/>
              <a:gd name="connsiteY44" fmla="*/ 195244 h 820540"/>
              <a:gd name="connsiteX45" fmla="*/ 445296 w 718570"/>
              <a:gd name="connsiteY45" fmla="*/ 153529 h 820540"/>
              <a:gd name="connsiteX46" fmla="*/ 450457 w 718570"/>
              <a:gd name="connsiteY46" fmla="*/ 134177 h 820540"/>
              <a:gd name="connsiteX47" fmla="*/ 431104 w 718570"/>
              <a:gd name="connsiteY47" fmla="*/ 129016 h 820540"/>
              <a:gd name="connsiteX48" fmla="*/ 373477 w 718570"/>
              <a:gd name="connsiteY48" fmla="*/ 162560 h 820540"/>
              <a:gd name="connsiteX49" fmla="*/ 373477 w 718570"/>
              <a:gd name="connsiteY49" fmla="*/ 120415 h 820540"/>
              <a:gd name="connsiteX50" fmla="*/ 409171 w 718570"/>
              <a:gd name="connsiteY50" fmla="*/ 90311 h 820540"/>
              <a:gd name="connsiteX51" fmla="*/ 410892 w 718570"/>
              <a:gd name="connsiteY51" fmla="*/ 70099 h 820540"/>
              <a:gd name="connsiteX52" fmla="*/ 390679 w 718570"/>
              <a:gd name="connsiteY52" fmla="*/ 68378 h 820540"/>
              <a:gd name="connsiteX53" fmla="*/ 373477 w 718570"/>
              <a:gd name="connsiteY53" fmla="*/ 83000 h 820540"/>
              <a:gd name="connsiteX54" fmla="*/ 373477 w 718570"/>
              <a:gd name="connsiteY54" fmla="*/ 14192 h 820540"/>
              <a:gd name="connsiteX55" fmla="*/ 359285 w 718570"/>
              <a:gd name="connsiteY55" fmla="*/ 0 h 820540"/>
              <a:gd name="connsiteX56" fmla="*/ 345094 w 718570"/>
              <a:gd name="connsiteY56" fmla="*/ 14192 h 820540"/>
              <a:gd name="connsiteX57" fmla="*/ 345094 w 718570"/>
              <a:gd name="connsiteY57" fmla="*/ 82570 h 820540"/>
              <a:gd name="connsiteX58" fmla="*/ 328752 w 718570"/>
              <a:gd name="connsiteY58" fmla="*/ 68808 h 820540"/>
              <a:gd name="connsiteX59" fmla="*/ 308539 w 718570"/>
              <a:gd name="connsiteY59" fmla="*/ 70529 h 820540"/>
              <a:gd name="connsiteX60" fmla="*/ 310259 w 718570"/>
              <a:gd name="connsiteY60" fmla="*/ 90741 h 820540"/>
              <a:gd name="connsiteX61" fmla="*/ 345094 w 718570"/>
              <a:gd name="connsiteY61" fmla="*/ 119985 h 820540"/>
              <a:gd name="connsiteX62" fmla="*/ 345094 w 718570"/>
              <a:gd name="connsiteY62" fmla="*/ 162130 h 820540"/>
              <a:gd name="connsiteX63" fmla="*/ 288327 w 718570"/>
              <a:gd name="connsiteY63" fmla="*/ 129016 h 820540"/>
              <a:gd name="connsiteX64" fmla="*/ 268974 w 718570"/>
              <a:gd name="connsiteY64" fmla="*/ 134177 h 820540"/>
              <a:gd name="connsiteX65" fmla="*/ 274135 w 718570"/>
              <a:gd name="connsiteY65" fmla="*/ 153529 h 820540"/>
              <a:gd name="connsiteX66" fmla="*/ 345094 w 718570"/>
              <a:gd name="connsiteY66" fmla="*/ 194814 h 820540"/>
              <a:gd name="connsiteX67" fmla="*/ 345094 w 718570"/>
              <a:gd name="connsiteY67" fmla="*/ 236099 h 820540"/>
              <a:gd name="connsiteX68" fmla="*/ 251342 w 718570"/>
              <a:gd name="connsiteY68" fmla="*/ 192664 h 820540"/>
              <a:gd name="connsiteX69" fmla="*/ 235430 w 718570"/>
              <a:gd name="connsiteY69" fmla="*/ 195244 h 820540"/>
              <a:gd name="connsiteX70" fmla="*/ 225109 w 718570"/>
              <a:gd name="connsiteY70" fmla="*/ 207716 h 820540"/>
              <a:gd name="connsiteX71" fmla="*/ 215218 w 718570"/>
              <a:gd name="connsiteY71" fmla="*/ 311358 h 820540"/>
              <a:gd name="connsiteX72" fmla="*/ 179523 w 718570"/>
              <a:gd name="connsiteY72" fmla="*/ 290716 h 820540"/>
              <a:gd name="connsiteX73" fmla="*/ 179523 w 718570"/>
              <a:gd name="connsiteY73" fmla="*/ 207716 h 820540"/>
              <a:gd name="connsiteX74" fmla="*/ 165332 w 718570"/>
              <a:gd name="connsiteY74" fmla="*/ 193524 h 820540"/>
              <a:gd name="connsiteX75" fmla="*/ 151140 w 718570"/>
              <a:gd name="connsiteY75" fmla="*/ 207716 h 820540"/>
              <a:gd name="connsiteX76" fmla="*/ 151140 w 718570"/>
              <a:gd name="connsiteY76" fmla="*/ 274374 h 820540"/>
              <a:gd name="connsiteX77" fmla="*/ 114585 w 718570"/>
              <a:gd name="connsiteY77" fmla="*/ 253301 h 820540"/>
              <a:gd name="connsiteX78" fmla="*/ 106414 w 718570"/>
              <a:gd name="connsiteY78" fmla="*/ 207286 h 820540"/>
              <a:gd name="connsiteX79" fmla="*/ 89642 w 718570"/>
              <a:gd name="connsiteY79" fmla="*/ 195674 h 820540"/>
              <a:gd name="connsiteX80" fmla="*/ 78031 w 718570"/>
              <a:gd name="connsiteY80" fmla="*/ 212446 h 820540"/>
              <a:gd name="connsiteX81" fmla="*/ 81901 w 718570"/>
              <a:gd name="connsiteY81" fmla="*/ 234379 h 820540"/>
              <a:gd name="connsiteX82" fmla="*/ 22124 w 718570"/>
              <a:gd name="connsiteY82" fmla="*/ 199544 h 820540"/>
              <a:gd name="connsiteX83" fmla="*/ 2771 w 718570"/>
              <a:gd name="connsiteY83" fmla="*/ 204705 h 820540"/>
              <a:gd name="connsiteX84" fmla="*/ 7932 w 718570"/>
              <a:gd name="connsiteY84" fmla="*/ 224058 h 820540"/>
              <a:gd name="connsiteX85" fmla="*/ 66849 w 718570"/>
              <a:gd name="connsiteY85" fmla="*/ 258462 h 820540"/>
              <a:gd name="connsiteX86" fmla="*/ 46637 w 718570"/>
              <a:gd name="connsiteY86" fmla="*/ 265343 h 820540"/>
              <a:gd name="connsiteX87" fmla="*/ 38036 w 718570"/>
              <a:gd name="connsiteY87" fmla="*/ 283405 h 820540"/>
              <a:gd name="connsiteX88" fmla="*/ 56098 w 718570"/>
              <a:gd name="connsiteY88" fmla="*/ 292006 h 820540"/>
              <a:gd name="connsiteX89" fmla="*/ 99103 w 718570"/>
              <a:gd name="connsiteY89" fmla="*/ 276954 h 820540"/>
              <a:gd name="connsiteX90" fmla="*/ 135658 w 718570"/>
              <a:gd name="connsiteY90" fmla="*/ 298027 h 820540"/>
              <a:gd name="connsiteX91" fmla="*/ 78461 w 718570"/>
              <a:gd name="connsiteY91" fmla="*/ 330281 h 820540"/>
              <a:gd name="connsiteX92" fmla="*/ 73300 w 718570"/>
              <a:gd name="connsiteY92" fmla="*/ 349633 h 820540"/>
              <a:gd name="connsiteX93" fmla="*/ 92652 w 718570"/>
              <a:gd name="connsiteY93" fmla="*/ 354794 h 820540"/>
              <a:gd name="connsiteX94" fmla="*/ 164041 w 718570"/>
              <a:gd name="connsiteY94" fmla="*/ 314369 h 820540"/>
              <a:gd name="connsiteX95" fmla="*/ 199736 w 718570"/>
              <a:gd name="connsiteY95" fmla="*/ 335011 h 820540"/>
              <a:gd name="connsiteX96" fmla="*/ 115015 w 718570"/>
              <a:gd name="connsiteY96" fmla="*/ 393928 h 820540"/>
              <a:gd name="connsiteX97" fmla="*/ 109425 w 718570"/>
              <a:gd name="connsiteY97" fmla="*/ 409410 h 820540"/>
              <a:gd name="connsiteX98" fmla="*/ 115015 w 718570"/>
              <a:gd name="connsiteY98" fmla="*/ 425322 h 820540"/>
              <a:gd name="connsiteX99" fmla="*/ 200166 w 718570"/>
              <a:gd name="connsiteY99" fmla="*/ 485530 h 820540"/>
              <a:gd name="connsiteX100" fmla="*/ 164471 w 718570"/>
              <a:gd name="connsiteY100" fmla="*/ 506172 h 820540"/>
              <a:gd name="connsiteX101" fmla="*/ 92223 w 718570"/>
              <a:gd name="connsiteY101" fmla="*/ 464887 h 820540"/>
              <a:gd name="connsiteX102" fmla="*/ 72870 w 718570"/>
              <a:gd name="connsiteY102" fmla="*/ 470048 h 820540"/>
              <a:gd name="connsiteX103" fmla="*/ 78031 w 718570"/>
              <a:gd name="connsiteY103" fmla="*/ 489400 h 820540"/>
              <a:gd name="connsiteX104" fmla="*/ 135658 w 718570"/>
              <a:gd name="connsiteY104" fmla="*/ 522514 h 820540"/>
              <a:gd name="connsiteX105" fmla="*/ 99103 w 718570"/>
              <a:gd name="connsiteY105" fmla="*/ 543587 h 820540"/>
              <a:gd name="connsiteX106" fmla="*/ 55238 w 718570"/>
              <a:gd name="connsiteY106" fmla="*/ 527675 h 820540"/>
              <a:gd name="connsiteX107" fmla="*/ 37176 w 718570"/>
              <a:gd name="connsiteY107" fmla="*/ 536276 h 820540"/>
              <a:gd name="connsiteX108" fmla="*/ 45777 w 718570"/>
              <a:gd name="connsiteY108" fmla="*/ 554338 h 820540"/>
              <a:gd name="connsiteX109" fmla="*/ 66849 w 718570"/>
              <a:gd name="connsiteY109" fmla="*/ 562079 h 820540"/>
              <a:gd name="connsiteX110" fmla="*/ 7072 w 718570"/>
              <a:gd name="connsiteY110" fmla="*/ 596483 h 820540"/>
              <a:gd name="connsiteX111" fmla="*/ 1911 w 718570"/>
              <a:gd name="connsiteY111" fmla="*/ 615836 h 820540"/>
              <a:gd name="connsiteX112" fmla="*/ 21264 w 718570"/>
              <a:gd name="connsiteY112" fmla="*/ 620996 h 820540"/>
              <a:gd name="connsiteX113" fmla="*/ 80611 w 718570"/>
              <a:gd name="connsiteY113" fmla="*/ 587022 h 820540"/>
              <a:gd name="connsiteX114" fmla="*/ 76740 w 718570"/>
              <a:gd name="connsiteY114" fmla="*/ 608095 h 820540"/>
              <a:gd name="connsiteX115" fmla="*/ 88352 w 718570"/>
              <a:gd name="connsiteY115" fmla="*/ 624867 h 820540"/>
              <a:gd name="connsiteX116" fmla="*/ 105124 w 718570"/>
              <a:gd name="connsiteY116" fmla="*/ 613255 h 820540"/>
              <a:gd name="connsiteX117" fmla="*/ 113295 w 718570"/>
              <a:gd name="connsiteY117" fmla="*/ 568530 h 820540"/>
              <a:gd name="connsiteX118" fmla="*/ 149849 w 718570"/>
              <a:gd name="connsiteY118" fmla="*/ 547457 h 820540"/>
              <a:gd name="connsiteX119" fmla="*/ 149420 w 718570"/>
              <a:gd name="connsiteY119" fmla="*/ 612825 h 820540"/>
              <a:gd name="connsiteX120" fmla="*/ 163611 w 718570"/>
              <a:gd name="connsiteY120" fmla="*/ 627017 h 820540"/>
              <a:gd name="connsiteX121" fmla="*/ 177803 w 718570"/>
              <a:gd name="connsiteY121" fmla="*/ 612825 h 820540"/>
              <a:gd name="connsiteX122" fmla="*/ 178233 w 718570"/>
              <a:gd name="connsiteY122" fmla="*/ 530685 h 820540"/>
              <a:gd name="connsiteX123" fmla="*/ 213927 w 718570"/>
              <a:gd name="connsiteY123" fmla="*/ 510043 h 820540"/>
              <a:gd name="connsiteX124" fmla="*/ 223389 w 718570"/>
              <a:gd name="connsiteY124" fmla="*/ 612825 h 820540"/>
              <a:gd name="connsiteX125" fmla="*/ 234140 w 718570"/>
              <a:gd name="connsiteY125" fmla="*/ 625297 h 820540"/>
              <a:gd name="connsiteX126" fmla="*/ 250482 w 718570"/>
              <a:gd name="connsiteY126" fmla="*/ 628307 h 820540"/>
              <a:gd name="connsiteX127" fmla="*/ 345094 w 718570"/>
              <a:gd name="connsiteY127" fmla="*/ 584442 h 820540"/>
              <a:gd name="connsiteX128" fmla="*/ 345094 w 718570"/>
              <a:gd name="connsiteY128" fmla="*/ 625297 h 820540"/>
              <a:gd name="connsiteX129" fmla="*/ 273275 w 718570"/>
              <a:gd name="connsiteY129" fmla="*/ 667012 h 820540"/>
              <a:gd name="connsiteX130" fmla="*/ 268114 w 718570"/>
              <a:gd name="connsiteY130" fmla="*/ 686364 h 820540"/>
              <a:gd name="connsiteX131" fmla="*/ 287466 w 718570"/>
              <a:gd name="connsiteY131" fmla="*/ 691525 h 820540"/>
              <a:gd name="connsiteX132" fmla="*/ 345094 w 718570"/>
              <a:gd name="connsiteY132" fmla="*/ 657981 h 820540"/>
              <a:gd name="connsiteX133" fmla="*/ 345094 w 718570"/>
              <a:gd name="connsiteY133" fmla="*/ 700126 h 820540"/>
              <a:gd name="connsiteX134" fmla="*/ 309399 w 718570"/>
              <a:gd name="connsiteY134" fmla="*/ 730230 h 820540"/>
              <a:gd name="connsiteX135" fmla="*/ 307679 w 718570"/>
              <a:gd name="connsiteY135" fmla="*/ 750442 h 820540"/>
              <a:gd name="connsiteX136" fmla="*/ 327891 w 718570"/>
              <a:gd name="connsiteY136" fmla="*/ 752162 h 820540"/>
              <a:gd name="connsiteX137" fmla="*/ 345094 w 718570"/>
              <a:gd name="connsiteY137" fmla="*/ 737541 h 820540"/>
              <a:gd name="connsiteX138" fmla="*/ 345094 w 718570"/>
              <a:gd name="connsiteY138" fmla="*/ 806349 h 820540"/>
              <a:gd name="connsiteX139" fmla="*/ 359285 w 718570"/>
              <a:gd name="connsiteY139" fmla="*/ 820541 h 820540"/>
              <a:gd name="connsiteX140" fmla="*/ 373477 w 718570"/>
              <a:gd name="connsiteY140" fmla="*/ 806349 h 820540"/>
              <a:gd name="connsiteX141" fmla="*/ 373477 w 718570"/>
              <a:gd name="connsiteY141" fmla="*/ 737971 h 820540"/>
              <a:gd name="connsiteX142" fmla="*/ 389819 w 718570"/>
              <a:gd name="connsiteY142" fmla="*/ 751732 h 820540"/>
              <a:gd name="connsiteX143" fmla="*/ 410031 w 718570"/>
              <a:gd name="connsiteY143" fmla="*/ 750012 h 820540"/>
              <a:gd name="connsiteX144" fmla="*/ 408311 w 718570"/>
              <a:gd name="connsiteY144" fmla="*/ 729800 h 820540"/>
              <a:gd name="connsiteX145" fmla="*/ 373477 w 718570"/>
              <a:gd name="connsiteY145" fmla="*/ 700556 h 820540"/>
              <a:gd name="connsiteX146" fmla="*/ 373477 w 718570"/>
              <a:gd name="connsiteY146" fmla="*/ 658411 h 820540"/>
              <a:gd name="connsiteX147" fmla="*/ 430244 w 718570"/>
              <a:gd name="connsiteY147" fmla="*/ 691525 h 820540"/>
              <a:gd name="connsiteX148" fmla="*/ 449596 w 718570"/>
              <a:gd name="connsiteY148" fmla="*/ 686364 h 820540"/>
              <a:gd name="connsiteX149" fmla="*/ 444436 w 718570"/>
              <a:gd name="connsiteY149" fmla="*/ 667012 h 820540"/>
              <a:gd name="connsiteX150" fmla="*/ 373477 w 718570"/>
              <a:gd name="connsiteY150" fmla="*/ 625727 h 820540"/>
              <a:gd name="connsiteX151" fmla="*/ 373477 w 718570"/>
              <a:gd name="connsiteY151" fmla="*/ 584442 h 820540"/>
              <a:gd name="connsiteX152" fmla="*/ 467228 w 718570"/>
              <a:gd name="connsiteY152" fmla="*/ 627877 h 820540"/>
              <a:gd name="connsiteX153" fmla="*/ 483140 w 718570"/>
              <a:gd name="connsiteY153" fmla="*/ 625297 h 820540"/>
              <a:gd name="connsiteX154" fmla="*/ 493462 w 718570"/>
              <a:gd name="connsiteY154" fmla="*/ 612825 h 820540"/>
              <a:gd name="connsiteX155" fmla="*/ 503353 w 718570"/>
              <a:gd name="connsiteY155" fmla="*/ 509183 h 820540"/>
              <a:gd name="connsiteX156" fmla="*/ 539047 w 718570"/>
              <a:gd name="connsiteY156" fmla="*/ 529825 h 820540"/>
              <a:gd name="connsiteX157" fmla="*/ 539047 w 718570"/>
              <a:gd name="connsiteY157" fmla="*/ 612825 h 820540"/>
              <a:gd name="connsiteX158" fmla="*/ 553239 w 718570"/>
              <a:gd name="connsiteY158" fmla="*/ 627017 h 820540"/>
              <a:gd name="connsiteX159" fmla="*/ 567431 w 718570"/>
              <a:gd name="connsiteY159" fmla="*/ 612825 h 820540"/>
              <a:gd name="connsiteX160" fmla="*/ 567431 w 718570"/>
              <a:gd name="connsiteY160" fmla="*/ 546167 h 820540"/>
              <a:gd name="connsiteX161" fmla="*/ 603986 w 718570"/>
              <a:gd name="connsiteY161" fmla="*/ 567240 h 820540"/>
              <a:gd name="connsiteX162" fmla="*/ 612156 w 718570"/>
              <a:gd name="connsiteY162" fmla="*/ 613255 h 820540"/>
              <a:gd name="connsiteX163" fmla="*/ 628929 w 718570"/>
              <a:gd name="connsiteY163" fmla="*/ 624867 h 820540"/>
              <a:gd name="connsiteX164" fmla="*/ 640540 w 718570"/>
              <a:gd name="connsiteY164" fmla="*/ 608525 h 820540"/>
              <a:gd name="connsiteX165" fmla="*/ 636669 w 718570"/>
              <a:gd name="connsiteY165" fmla="*/ 586592 h 820540"/>
              <a:gd name="connsiteX166" fmla="*/ 696447 w 718570"/>
              <a:gd name="connsiteY166" fmla="*/ 621426 h 820540"/>
              <a:gd name="connsiteX167" fmla="*/ 715799 w 718570"/>
              <a:gd name="connsiteY167" fmla="*/ 616266 h 820540"/>
              <a:gd name="connsiteX168" fmla="*/ 710639 w 718570"/>
              <a:gd name="connsiteY168" fmla="*/ 597343 h 820540"/>
              <a:gd name="connsiteX169" fmla="*/ 251342 w 718570"/>
              <a:gd name="connsiteY169" fmla="*/ 223197 h 820540"/>
              <a:gd name="connsiteX170" fmla="*/ 344233 w 718570"/>
              <a:gd name="connsiteY170" fmla="*/ 266203 h 820540"/>
              <a:gd name="connsiteX171" fmla="*/ 344233 w 718570"/>
              <a:gd name="connsiteY171" fmla="*/ 296736 h 820540"/>
              <a:gd name="connsiteX172" fmla="*/ 318000 w 718570"/>
              <a:gd name="connsiteY172" fmla="*/ 339312 h 820540"/>
              <a:gd name="connsiteX173" fmla="*/ 267254 w 718570"/>
              <a:gd name="connsiteY173" fmla="*/ 341032 h 820540"/>
              <a:gd name="connsiteX174" fmla="*/ 241881 w 718570"/>
              <a:gd name="connsiteY174" fmla="*/ 326410 h 820540"/>
              <a:gd name="connsiteX175" fmla="*/ 251342 w 718570"/>
              <a:gd name="connsiteY175" fmla="*/ 223197 h 820540"/>
              <a:gd name="connsiteX176" fmla="*/ 227689 w 718570"/>
              <a:gd name="connsiteY176" fmla="*/ 469618 h 820540"/>
              <a:gd name="connsiteX177" fmla="*/ 142539 w 718570"/>
              <a:gd name="connsiteY177" fmla="*/ 409410 h 820540"/>
              <a:gd name="connsiteX178" fmla="*/ 227259 w 718570"/>
              <a:gd name="connsiteY178" fmla="*/ 350063 h 820540"/>
              <a:gd name="connsiteX179" fmla="*/ 253062 w 718570"/>
              <a:gd name="connsiteY179" fmla="*/ 365115 h 820540"/>
              <a:gd name="connsiteX180" fmla="*/ 277145 w 718570"/>
              <a:gd name="connsiteY180" fmla="*/ 409840 h 820540"/>
              <a:gd name="connsiteX181" fmla="*/ 252632 w 718570"/>
              <a:gd name="connsiteY181" fmla="*/ 454996 h 820540"/>
              <a:gd name="connsiteX182" fmla="*/ 227689 w 718570"/>
              <a:gd name="connsiteY182" fmla="*/ 469618 h 820540"/>
              <a:gd name="connsiteX183" fmla="*/ 345094 w 718570"/>
              <a:gd name="connsiteY183" fmla="*/ 553478 h 820540"/>
              <a:gd name="connsiteX184" fmla="*/ 250482 w 718570"/>
              <a:gd name="connsiteY184" fmla="*/ 596913 h 820540"/>
              <a:gd name="connsiteX185" fmla="*/ 241451 w 718570"/>
              <a:gd name="connsiteY185" fmla="*/ 494131 h 820540"/>
              <a:gd name="connsiteX186" fmla="*/ 267684 w 718570"/>
              <a:gd name="connsiteY186" fmla="*/ 479079 h 820540"/>
              <a:gd name="connsiteX187" fmla="*/ 318000 w 718570"/>
              <a:gd name="connsiteY187" fmla="*/ 480799 h 820540"/>
              <a:gd name="connsiteX188" fmla="*/ 345094 w 718570"/>
              <a:gd name="connsiteY188" fmla="*/ 524664 h 820540"/>
              <a:gd name="connsiteX189" fmla="*/ 345094 w 718570"/>
              <a:gd name="connsiteY189" fmla="*/ 553478 h 820540"/>
              <a:gd name="connsiteX190" fmla="*/ 373047 w 718570"/>
              <a:gd name="connsiteY190" fmla="*/ 295446 h 820540"/>
              <a:gd name="connsiteX191" fmla="*/ 373047 w 718570"/>
              <a:gd name="connsiteY191" fmla="*/ 266633 h 820540"/>
              <a:gd name="connsiteX192" fmla="*/ 467659 w 718570"/>
              <a:gd name="connsiteY192" fmla="*/ 223197 h 820540"/>
              <a:gd name="connsiteX193" fmla="*/ 476690 w 718570"/>
              <a:gd name="connsiteY193" fmla="*/ 325980 h 820540"/>
              <a:gd name="connsiteX194" fmla="*/ 450457 w 718570"/>
              <a:gd name="connsiteY194" fmla="*/ 341032 h 820540"/>
              <a:gd name="connsiteX195" fmla="*/ 400140 w 718570"/>
              <a:gd name="connsiteY195" fmla="*/ 339312 h 820540"/>
              <a:gd name="connsiteX196" fmla="*/ 373047 w 718570"/>
              <a:gd name="connsiteY196" fmla="*/ 295446 h 820540"/>
              <a:gd name="connsiteX197" fmla="*/ 466799 w 718570"/>
              <a:gd name="connsiteY197" fmla="*/ 596913 h 820540"/>
              <a:gd name="connsiteX198" fmla="*/ 373907 w 718570"/>
              <a:gd name="connsiteY198" fmla="*/ 553908 h 820540"/>
              <a:gd name="connsiteX199" fmla="*/ 373907 w 718570"/>
              <a:gd name="connsiteY199" fmla="*/ 523374 h 820540"/>
              <a:gd name="connsiteX200" fmla="*/ 400140 w 718570"/>
              <a:gd name="connsiteY200" fmla="*/ 480799 h 820540"/>
              <a:gd name="connsiteX201" fmla="*/ 450887 w 718570"/>
              <a:gd name="connsiteY201" fmla="*/ 479079 h 820540"/>
              <a:gd name="connsiteX202" fmla="*/ 476260 w 718570"/>
              <a:gd name="connsiteY202" fmla="*/ 493701 h 820540"/>
              <a:gd name="connsiteX203" fmla="*/ 466799 w 718570"/>
              <a:gd name="connsiteY203" fmla="*/ 596913 h 820540"/>
              <a:gd name="connsiteX204" fmla="*/ 491312 w 718570"/>
              <a:gd name="connsiteY204" fmla="*/ 469618 h 820540"/>
              <a:gd name="connsiteX205" fmla="*/ 465508 w 718570"/>
              <a:gd name="connsiteY205" fmla="*/ 454566 h 820540"/>
              <a:gd name="connsiteX206" fmla="*/ 441425 w 718570"/>
              <a:gd name="connsiteY206" fmla="*/ 409840 h 820540"/>
              <a:gd name="connsiteX207" fmla="*/ 465938 w 718570"/>
              <a:gd name="connsiteY207" fmla="*/ 364685 h 820540"/>
              <a:gd name="connsiteX208" fmla="*/ 490881 w 718570"/>
              <a:gd name="connsiteY208" fmla="*/ 350063 h 820540"/>
              <a:gd name="connsiteX209" fmla="*/ 576032 w 718570"/>
              <a:gd name="connsiteY209" fmla="*/ 410270 h 820540"/>
              <a:gd name="connsiteX210" fmla="*/ 491312 w 718570"/>
              <a:gd name="connsiteY210" fmla="*/ 469618 h 8205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</a:cxnLst>
            <a:rect l="l" t="t" r="r" b="b"/>
            <a:pathLst>
              <a:path w="718570" h="820540">
                <a:moveTo>
                  <a:pt x="710639" y="597343"/>
                </a:moveTo>
                <a:lnTo>
                  <a:pt x="651721" y="562939"/>
                </a:lnTo>
                <a:lnTo>
                  <a:pt x="671934" y="556058"/>
                </a:lnTo>
                <a:cubicBezTo>
                  <a:pt x="679245" y="553478"/>
                  <a:pt x="683115" y="545307"/>
                  <a:pt x="680535" y="537996"/>
                </a:cubicBezTo>
                <a:cubicBezTo>
                  <a:pt x="677954" y="530685"/>
                  <a:pt x="669784" y="526815"/>
                  <a:pt x="662473" y="529395"/>
                </a:cubicBezTo>
                <a:lnTo>
                  <a:pt x="619467" y="544447"/>
                </a:lnTo>
                <a:lnTo>
                  <a:pt x="582913" y="523374"/>
                </a:lnTo>
                <a:lnTo>
                  <a:pt x="640110" y="491120"/>
                </a:lnTo>
                <a:cubicBezTo>
                  <a:pt x="646991" y="487250"/>
                  <a:pt x="649571" y="478649"/>
                  <a:pt x="645271" y="471768"/>
                </a:cubicBezTo>
                <a:cubicBezTo>
                  <a:pt x="641400" y="464887"/>
                  <a:pt x="632799" y="462737"/>
                  <a:pt x="625918" y="466607"/>
                </a:cubicBezTo>
                <a:lnTo>
                  <a:pt x="554529" y="507032"/>
                </a:lnTo>
                <a:lnTo>
                  <a:pt x="518835" y="486390"/>
                </a:lnTo>
                <a:lnTo>
                  <a:pt x="603555" y="427043"/>
                </a:lnTo>
                <a:cubicBezTo>
                  <a:pt x="608716" y="423602"/>
                  <a:pt x="610866" y="417151"/>
                  <a:pt x="609146" y="411131"/>
                </a:cubicBezTo>
                <a:cubicBezTo>
                  <a:pt x="610866" y="405540"/>
                  <a:pt x="608716" y="399089"/>
                  <a:pt x="603555" y="395219"/>
                </a:cubicBezTo>
                <a:lnTo>
                  <a:pt x="518405" y="335011"/>
                </a:lnTo>
                <a:lnTo>
                  <a:pt x="554099" y="314369"/>
                </a:lnTo>
                <a:lnTo>
                  <a:pt x="626348" y="355654"/>
                </a:lnTo>
                <a:cubicBezTo>
                  <a:pt x="633229" y="359524"/>
                  <a:pt x="641830" y="357374"/>
                  <a:pt x="645700" y="350493"/>
                </a:cubicBezTo>
                <a:cubicBezTo>
                  <a:pt x="649571" y="343612"/>
                  <a:pt x="647421" y="335011"/>
                  <a:pt x="640540" y="331141"/>
                </a:cubicBezTo>
                <a:lnTo>
                  <a:pt x="582913" y="298027"/>
                </a:lnTo>
                <a:lnTo>
                  <a:pt x="619467" y="276954"/>
                </a:lnTo>
                <a:lnTo>
                  <a:pt x="663333" y="292866"/>
                </a:lnTo>
                <a:cubicBezTo>
                  <a:pt x="670644" y="295446"/>
                  <a:pt x="678815" y="291576"/>
                  <a:pt x="681395" y="284265"/>
                </a:cubicBezTo>
                <a:cubicBezTo>
                  <a:pt x="683975" y="276954"/>
                  <a:pt x="680105" y="268783"/>
                  <a:pt x="672794" y="266203"/>
                </a:cubicBezTo>
                <a:lnTo>
                  <a:pt x="651721" y="258462"/>
                </a:lnTo>
                <a:lnTo>
                  <a:pt x="711499" y="224058"/>
                </a:lnTo>
                <a:cubicBezTo>
                  <a:pt x="718379" y="220187"/>
                  <a:pt x="720530" y="211586"/>
                  <a:pt x="716659" y="204705"/>
                </a:cubicBezTo>
                <a:cubicBezTo>
                  <a:pt x="712789" y="197824"/>
                  <a:pt x="704188" y="195674"/>
                  <a:pt x="697307" y="199544"/>
                </a:cubicBezTo>
                <a:lnTo>
                  <a:pt x="637960" y="233519"/>
                </a:lnTo>
                <a:lnTo>
                  <a:pt x="641830" y="212446"/>
                </a:lnTo>
                <a:cubicBezTo>
                  <a:pt x="643120" y="204705"/>
                  <a:pt x="637960" y="197394"/>
                  <a:pt x="630219" y="195674"/>
                </a:cubicBezTo>
                <a:cubicBezTo>
                  <a:pt x="622478" y="194384"/>
                  <a:pt x="615167" y="199544"/>
                  <a:pt x="613446" y="207286"/>
                </a:cubicBezTo>
                <a:lnTo>
                  <a:pt x="605276" y="252011"/>
                </a:lnTo>
                <a:lnTo>
                  <a:pt x="568721" y="273084"/>
                </a:lnTo>
                <a:lnTo>
                  <a:pt x="569151" y="207716"/>
                </a:lnTo>
                <a:cubicBezTo>
                  <a:pt x="569151" y="199975"/>
                  <a:pt x="562700" y="193524"/>
                  <a:pt x="554959" y="193524"/>
                </a:cubicBezTo>
                <a:cubicBezTo>
                  <a:pt x="547218" y="193524"/>
                  <a:pt x="540768" y="199975"/>
                  <a:pt x="540768" y="207716"/>
                </a:cubicBezTo>
                <a:lnTo>
                  <a:pt x="540337" y="289856"/>
                </a:lnTo>
                <a:lnTo>
                  <a:pt x="504643" y="310498"/>
                </a:lnTo>
                <a:lnTo>
                  <a:pt x="495182" y="207716"/>
                </a:lnTo>
                <a:cubicBezTo>
                  <a:pt x="494752" y="201695"/>
                  <a:pt x="490021" y="196534"/>
                  <a:pt x="484431" y="195244"/>
                </a:cubicBezTo>
                <a:cubicBezTo>
                  <a:pt x="480130" y="190943"/>
                  <a:pt x="473679" y="189653"/>
                  <a:pt x="468089" y="192234"/>
                </a:cubicBezTo>
                <a:lnTo>
                  <a:pt x="373477" y="236099"/>
                </a:lnTo>
                <a:lnTo>
                  <a:pt x="373477" y="195244"/>
                </a:lnTo>
                <a:lnTo>
                  <a:pt x="445296" y="153529"/>
                </a:lnTo>
                <a:cubicBezTo>
                  <a:pt x="452177" y="149658"/>
                  <a:pt x="454327" y="141057"/>
                  <a:pt x="450457" y="134177"/>
                </a:cubicBezTo>
                <a:cubicBezTo>
                  <a:pt x="446586" y="127296"/>
                  <a:pt x="437555" y="125145"/>
                  <a:pt x="431104" y="129016"/>
                </a:cubicBezTo>
                <a:lnTo>
                  <a:pt x="373477" y="162560"/>
                </a:lnTo>
                <a:lnTo>
                  <a:pt x="373477" y="120415"/>
                </a:lnTo>
                <a:lnTo>
                  <a:pt x="409171" y="90311"/>
                </a:lnTo>
                <a:cubicBezTo>
                  <a:pt x="415192" y="85150"/>
                  <a:pt x="416052" y="76119"/>
                  <a:pt x="410892" y="70099"/>
                </a:cubicBezTo>
                <a:cubicBezTo>
                  <a:pt x="405731" y="64078"/>
                  <a:pt x="396700" y="63218"/>
                  <a:pt x="390679" y="68378"/>
                </a:cubicBezTo>
                <a:lnTo>
                  <a:pt x="373477" y="83000"/>
                </a:lnTo>
                <a:lnTo>
                  <a:pt x="373477" y="14192"/>
                </a:lnTo>
                <a:cubicBezTo>
                  <a:pt x="373477" y="6451"/>
                  <a:pt x="367026" y="0"/>
                  <a:pt x="359285" y="0"/>
                </a:cubicBezTo>
                <a:cubicBezTo>
                  <a:pt x="351544" y="0"/>
                  <a:pt x="345094" y="6451"/>
                  <a:pt x="345094" y="14192"/>
                </a:cubicBezTo>
                <a:lnTo>
                  <a:pt x="345094" y="82570"/>
                </a:lnTo>
                <a:lnTo>
                  <a:pt x="328752" y="68808"/>
                </a:lnTo>
                <a:cubicBezTo>
                  <a:pt x="322731" y="63648"/>
                  <a:pt x="313700" y="64508"/>
                  <a:pt x="308539" y="70529"/>
                </a:cubicBezTo>
                <a:cubicBezTo>
                  <a:pt x="303378" y="76549"/>
                  <a:pt x="304239" y="85581"/>
                  <a:pt x="310259" y="90741"/>
                </a:cubicBezTo>
                <a:lnTo>
                  <a:pt x="345094" y="119985"/>
                </a:lnTo>
                <a:lnTo>
                  <a:pt x="345094" y="162130"/>
                </a:lnTo>
                <a:lnTo>
                  <a:pt x="288327" y="129016"/>
                </a:lnTo>
                <a:cubicBezTo>
                  <a:pt x="281446" y="125145"/>
                  <a:pt x="272845" y="127296"/>
                  <a:pt x="268974" y="134177"/>
                </a:cubicBezTo>
                <a:cubicBezTo>
                  <a:pt x="265104" y="141057"/>
                  <a:pt x="267254" y="149658"/>
                  <a:pt x="274135" y="153529"/>
                </a:cubicBezTo>
                <a:lnTo>
                  <a:pt x="345094" y="194814"/>
                </a:lnTo>
                <a:lnTo>
                  <a:pt x="345094" y="236099"/>
                </a:lnTo>
                <a:lnTo>
                  <a:pt x="251342" y="192664"/>
                </a:lnTo>
                <a:cubicBezTo>
                  <a:pt x="245751" y="190083"/>
                  <a:pt x="239731" y="191374"/>
                  <a:pt x="235430" y="195244"/>
                </a:cubicBezTo>
                <a:cubicBezTo>
                  <a:pt x="229839" y="196964"/>
                  <a:pt x="225539" y="201695"/>
                  <a:pt x="225109" y="207716"/>
                </a:cubicBezTo>
                <a:lnTo>
                  <a:pt x="215218" y="311358"/>
                </a:lnTo>
                <a:lnTo>
                  <a:pt x="179523" y="290716"/>
                </a:lnTo>
                <a:lnTo>
                  <a:pt x="179523" y="207716"/>
                </a:lnTo>
                <a:cubicBezTo>
                  <a:pt x="179523" y="199975"/>
                  <a:pt x="173072" y="193524"/>
                  <a:pt x="165332" y="193524"/>
                </a:cubicBezTo>
                <a:cubicBezTo>
                  <a:pt x="157590" y="193524"/>
                  <a:pt x="151140" y="199975"/>
                  <a:pt x="151140" y="207716"/>
                </a:cubicBezTo>
                <a:lnTo>
                  <a:pt x="151140" y="274374"/>
                </a:lnTo>
                <a:lnTo>
                  <a:pt x="114585" y="253301"/>
                </a:lnTo>
                <a:lnTo>
                  <a:pt x="106414" y="207286"/>
                </a:lnTo>
                <a:cubicBezTo>
                  <a:pt x="105124" y="199544"/>
                  <a:pt x="97813" y="194384"/>
                  <a:pt x="89642" y="195674"/>
                </a:cubicBezTo>
                <a:cubicBezTo>
                  <a:pt x="81901" y="196964"/>
                  <a:pt x="76740" y="204275"/>
                  <a:pt x="78031" y="212446"/>
                </a:cubicBezTo>
                <a:lnTo>
                  <a:pt x="81901" y="234379"/>
                </a:lnTo>
                <a:lnTo>
                  <a:pt x="22124" y="199544"/>
                </a:lnTo>
                <a:cubicBezTo>
                  <a:pt x="15243" y="195674"/>
                  <a:pt x="6642" y="197824"/>
                  <a:pt x="2771" y="204705"/>
                </a:cubicBezTo>
                <a:cubicBezTo>
                  <a:pt x="-1099" y="211586"/>
                  <a:pt x="1051" y="220187"/>
                  <a:pt x="7932" y="224058"/>
                </a:cubicBezTo>
                <a:lnTo>
                  <a:pt x="66849" y="258462"/>
                </a:lnTo>
                <a:lnTo>
                  <a:pt x="46637" y="265343"/>
                </a:lnTo>
                <a:cubicBezTo>
                  <a:pt x="39326" y="267923"/>
                  <a:pt x="35456" y="276094"/>
                  <a:pt x="38036" y="283405"/>
                </a:cubicBezTo>
                <a:cubicBezTo>
                  <a:pt x="40616" y="290716"/>
                  <a:pt x="48787" y="294586"/>
                  <a:pt x="56098" y="292006"/>
                </a:cubicBezTo>
                <a:lnTo>
                  <a:pt x="99103" y="276954"/>
                </a:lnTo>
                <a:lnTo>
                  <a:pt x="135658" y="298027"/>
                </a:lnTo>
                <a:lnTo>
                  <a:pt x="78461" y="330281"/>
                </a:lnTo>
                <a:cubicBezTo>
                  <a:pt x="71580" y="334151"/>
                  <a:pt x="69000" y="342752"/>
                  <a:pt x="73300" y="349633"/>
                </a:cubicBezTo>
                <a:cubicBezTo>
                  <a:pt x="77171" y="356514"/>
                  <a:pt x="85772" y="358664"/>
                  <a:pt x="92652" y="354794"/>
                </a:cubicBezTo>
                <a:lnTo>
                  <a:pt x="164041" y="314369"/>
                </a:lnTo>
                <a:lnTo>
                  <a:pt x="199736" y="335011"/>
                </a:lnTo>
                <a:lnTo>
                  <a:pt x="115015" y="393928"/>
                </a:lnTo>
                <a:cubicBezTo>
                  <a:pt x="109855" y="397369"/>
                  <a:pt x="107704" y="403820"/>
                  <a:pt x="109425" y="409410"/>
                </a:cubicBezTo>
                <a:cubicBezTo>
                  <a:pt x="107704" y="415001"/>
                  <a:pt x="109855" y="421452"/>
                  <a:pt x="115015" y="425322"/>
                </a:cubicBezTo>
                <a:lnTo>
                  <a:pt x="200166" y="485530"/>
                </a:lnTo>
                <a:lnTo>
                  <a:pt x="164471" y="506172"/>
                </a:lnTo>
                <a:lnTo>
                  <a:pt x="92223" y="464887"/>
                </a:lnTo>
                <a:cubicBezTo>
                  <a:pt x="85342" y="461017"/>
                  <a:pt x="76740" y="463167"/>
                  <a:pt x="72870" y="470048"/>
                </a:cubicBezTo>
                <a:cubicBezTo>
                  <a:pt x="69000" y="476929"/>
                  <a:pt x="71150" y="485530"/>
                  <a:pt x="78031" y="489400"/>
                </a:cubicBezTo>
                <a:lnTo>
                  <a:pt x="135658" y="522514"/>
                </a:lnTo>
                <a:lnTo>
                  <a:pt x="99103" y="543587"/>
                </a:lnTo>
                <a:lnTo>
                  <a:pt x="55238" y="527675"/>
                </a:lnTo>
                <a:cubicBezTo>
                  <a:pt x="47927" y="525095"/>
                  <a:pt x="39756" y="528965"/>
                  <a:pt x="37176" y="536276"/>
                </a:cubicBezTo>
                <a:cubicBezTo>
                  <a:pt x="34595" y="543587"/>
                  <a:pt x="38466" y="551758"/>
                  <a:pt x="45777" y="554338"/>
                </a:cubicBezTo>
                <a:lnTo>
                  <a:pt x="66849" y="562079"/>
                </a:lnTo>
                <a:lnTo>
                  <a:pt x="7072" y="596483"/>
                </a:lnTo>
                <a:cubicBezTo>
                  <a:pt x="191" y="600354"/>
                  <a:pt x="-1959" y="608955"/>
                  <a:pt x="1911" y="615836"/>
                </a:cubicBezTo>
                <a:cubicBezTo>
                  <a:pt x="5782" y="622717"/>
                  <a:pt x="14383" y="624867"/>
                  <a:pt x="21264" y="620996"/>
                </a:cubicBezTo>
                <a:lnTo>
                  <a:pt x="80611" y="587022"/>
                </a:lnTo>
                <a:lnTo>
                  <a:pt x="76740" y="608095"/>
                </a:lnTo>
                <a:cubicBezTo>
                  <a:pt x="75450" y="615836"/>
                  <a:pt x="80611" y="623147"/>
                  <a:pt x="88352" y="624867"/>
                </a:cubicBezTo>
                <a:cubicBezTo>
                  <a:pt x="96093" y="626157"/>
                  <a:pt x="103404" y="620996"/>
                  <a:pt x="105124" y="613255"/>
                </a:cubicBezTo>
                <a:lnTo>
                  <a:pt x="113295" y="568530"/>
                </a:lnTo>
                <a:lnTo>
                  <a:pt x="149849" y="547457"/>
                </a:lnTo>
                <a:lnTo>
                  <a:pt x="149420" y="612825"/>
                </a:lnTo>
                <a:cubicBezTo>
                  <a:pt x="149420" y="620566"/>
                  <a:pt x="155870" y="627017"/>
                  <a:pt x="163611" y="627017"/>
                </a:cubicBezTo>
                <a:cubicBezTo>
                  <a:pt x="171352" y="627017"/>
                  <a:pt x="177803" y="620566"/>
                  <a:pt x="177803" y="612825"/>
                </a:cubicBezTo>
                <a:lnTo>
                  <a:pt x="178233" y="530685"/>
                </a:lnTo>
                <a:lnTo>
                  <a:pt x="213927" y="510043"/>
                </a:lnTo>
                <a:lnTo>
                  <a:pt x="223389" y="612825"/>
                </a:lnTo>
                <a:cubicBezTo>
                  <a:pt x="223819" y="618846"/>
                  <a:pt x="228549" y="624007"/>
                  <a:pt x="234140" y="625297"/>
                </a:cubicBezTo>
                <a:cubicBezTo>
                  <a:pt x="238441" y="629597"/>
                  <a:pt x="244891" y="630888"/>
                  <a:pt x="250482" y="628307"/>
                </a:cubicBezTo>
                <a:lnTo>
                  <a:pt x="345094" y="584442"/>
                </a:lnTo>
                <a:lnTo>
                  <a:pt x="345094" y="625297"/>
                </a:lnTo>
                <a:lnTo>
                  <a:pt x="273275" y="667012"/>
                </a:lnTo>
                <a:cubicBezTo>
                  <a:pt x="266394" y="670882"/>
                  <a:pt x="264244" y="679914"/>
                  <a:pt x="268114" y="686364"/>
                </a:cubicBezTo>
                <a:cubicBezTo>
                  <a:pt x="271985" y="693245"/>
                  <a:pt x="281016" y="695396"/>
                  <a:pt x="287466" y="691525"/>
                </a:cubicBezTo>
                <a:lnTo>
                  <a:pt x="345094" y="657981"/>
                </a:lnTo>
                <a:lnTo>
                  <a:pt x="345094" y="700126"/>
                </a:lnTo>
                <a:lnTo>
                  <a:pt x="309399" y="730230"/>
                </a:lnTo>
                <a:cubicBezTo>
                  <a:pt x="303378" y="735390"/>
                  <a:pt x="302518" y="744422"/>
                  <a:pt x="307679" y="750442"/>
                </a:cubicBezTo>
                <a:cubicBezTo>
                  <a:pt x="312840" y="756463"/>
                  <a:pt x="321871" y="757323"/>
                  <a:pt x="327891" y="752162"/>
                </a:cubicBezTo>
                <a:lnTo>
                  <a:pt x="345094" y="737541"/>
                </a:lnTo>
                <a:lnTo>
                  <a:pt x="345094" y="806349"/>
                </a:lnTo>
                <a:cubicBezTo>
                  <a:pt x="345094" y="814090"/>
                  <a:pt x="351544" y="820541"/>
                  <a:pt x="359285" y="820541"/>
                </a:cubicBezTo>
                <a:cubicBezTo>
                  <a:pt x="367026" y="820541"/>
                  <a:pt x="373477" y="814090"/>
                  <a:pt x="373477" y="806349"/>
                </a:cubicBezTo>
                <a:lnTo>
                  <a:pt x="373477" y="737971"/>
                </a:lnTo>
                <a:lnTo>
                  <a:pt x="389819" y="751732"/>
                </a:lnTo>
                <a:cubicBezTo>
                  <a:pt x="395840" y="756893"/>
                  <a:pt x="404871" y="756033"/>
                  <a:pt x="410031" y="750012"/>
                </a:cubicBezTo>
                <a:cubicBezTo>
                  <a:pt x="415192" y="743991"/>
                  <a:pt x="414332" y="734960"/>
                  <a:pt x="408311" y="729800"/>
                </a:cubicBezTo>
                <a:lnTo>
                  <a:pt x="373477" y="700556"/>
                </a:lnTo>
                <a:lnTo>
                  <a:pt x="373477" y="658411"/>
                </a:lnTo>
                <a:lnTo>
                  <a:pt x="430244" y="691525"/>
                </a:lnTo>
                <a:cubicBezTo>
                  <a:pt x="437125" y="695396"/>
                  <a:pt x="445726" y="693245"/>
                  <a:pt x="449596" y="686364"/>
                </a:cubicBezTo>
                <a:cubicBezTo>
                  <a:pt x="453467" y="679484"/>
                  <a:pt x="451317" y="670882"/>
                  <a:pt x="444436" y="667012"/>
                </a:cubicBezTo>
                <a:lnTo>
                  <a:pt x="373477" y="625727"/>
                </a:lnTo>
                <a:lnTo>
                  <a:pt x="373477" y="584442"/>
                </a:lnTo>
                <a:lnTo>
                  <a:pt x="467228" y="627877"/>
                </a:lnTo>
                <a:cubicBezTo>
                  <a:pt x="472819" y="630458"/>
                  <a:pt x="478840" y="629167"/>
                  <a:pt x="483140" y="625297"/>
                </a:cubicBezTo>
                <a:cubicBezTo>
                  <a:pt x="488731" y="623577"/>
                  <a:pt x="493032" y="618846"/>
                  <a:pt x="493462" y="612825"/>
                </a:cubicBezTo>
                <a:lnTo>
                  <a:pt x="503353" y="509183"/>
                </a:lnTo>
                <a:lnTo>
                  <a:pt x="539047" y="529825"/>
                </a:lnTo>
                <a:lnTo>
                  <a:pt x="539047" y="612825"/>
                </a:lnTo>
                <a:cubicBezTo>
                  <a:pt x="539047" y="620566"/>
                  <a:pt x="545498" y="627017"/>
                  <a:pt x="553239" y="627017"/>
                </a:cubicBezTo>
                <a:cubicBezTo>
                  <a:pt x="560980" y="627017"/>
                  <a:pt x="567431" y="620566"/>
                  <a:pt x="567431" y="612825"/>
                </a:cubicBezTo>
                <a:lnTo>
                  <a:pt x="567431" y="546167"/>
                </a:lnTo>
                <a:lnTo>
                  <a:pt x="603986" y="567240"/>
                </a:lnTo>
                <a:lnTo>
                  <a:pt x="612156" y="613255"/>
                </a:lnTo>
                <a:cubicBezTo>
                  <a:pt x="613446" y="620996"/>
                  <a:pt x="620757" y="626157"/>
                  <a:pt x="628929" y="624867"/>
                </a:cubicBezTo>
                <a:cubicBezTo>
                  <a:pt x="636669" y="623577"/>
                  <a:pt x="641830" y="616266"/>
                  <a:pt x="640540" y="608525"/>
                </a:cubicBezTo>
                <a:lnTo>
                  <a:pt x="636669" y="586592"/>
                </a:lnTo>
                <a:lnTo>
                  <a:pt x="696447" y="621426"/>
                </a:lnTo>
                <a:cubicBezTo>
                  <a:pt x="703328" y="625297"/>
                  <a:pt x="711929" y="623147"/>
                  <a:pt x="715799" y="616266"/>
                </a:cubicBezTo>
                <a:cubicBezTo>
                  <a:pt x="719670" y="609815"/>
                  <a:pt x="717519" y="601214"/>
                  <a:pt x="710639" y="597343"/>
                </a:cubicBezTo>
                <a:close/>
                <a:moveTo>
                  <a:pt x="251342" y="223197"/>
                </a:moveTo>
                <a:lnTo>
                  <a:pt x="344233" y="266203"/>
                </a:lnTo>
                <a:lnTo>
                  <a:pt x="344233" y="296736"/>
                </a:lnTo>
                <a:lnTo>
                  <a:pt x="318000" y="339312"/>
                </a:lnTo>
                <a:lnTo>
                  <a:pt x="267254" y="341032"/>
                </a:lnTo>
                <a:lnTo>
                  <a:pt x="241881" y="326410"/>
                </a:lnTo>
                <a:lnTo>
                  <a:pt x="251342" y="223197"/>
                </a:lnTo>
                <a:close/>
                <a:moveTo>
                  <a:pt x="227689" y="469618"/>
                </a:moveTo>
                <a:lnTo>
                  <a:pt x="142539" y="409410"/>
                </a:lnTo>
                <a:lnTo>
                  <a:pt x="227259" y="350063"/>
                </a:lnTo>
                <a:lnTo>
                  <a:pt x="253062" y="365115"/>
                </a:lnTo>
                <a:lnTo>
                  <a:pt x="277145" y="409840"/>
                </a:lnTo>
                <a:lnTo>
                  <a:pt x="252632" y="454996"/>
                </a:lnTo>
                <a:lnTo>
                  <a:pt x="227689" y="469618"/>
                </a:lnTo>
                <a:close/>
                <a:moveTo>
                  <a:pt x="345094" y="553478"/>
                </a:moveTo>
                <a:lnTo>
                  <a:pt x="250482" y="596913"/>
                </a:lnTo>
                <a:lnTo>
                  <a:pt x="241451" y="494131"/>
                </a:lnTo>
                <a:lnTo>
                  <a:pt x="267684" y="479079"/>
                </a:lnTo>
                <a:lnTo>
                  <a:pt x="318000" y="480799"/>
                </a:lnTo>
                <a:lnTo>
                  <a:pt x="345094" y="524664"/>
                </a:lnTo>
                <a:lnTo>
                  <a:pt x="345094" y="553478"/>
                </a:lnTo>
                <a:close/>
                <a:moveTo>
                  <a:pt x="373047" y="295446"/>
                </a:moveTo>
                <a:lnTo>
                  <a:pt x="373047" y="266633"/>
                </a:lnTo>
                <a:lnTo>
                  <a:pt x="467659" y="223197"/>
                </a:lnTo>
                <a:lnTo>
                  <a:pt x="476690" y="325980"/>
                </a:lnTo>
                <a:lnTo>
                  <a:pt x="450457" y="341032"/>
                </a:lnTo>
                <a:lnTo>
                  <a:pt x="400140" y="339312"/>
                </a:lnTo>
                <a:lnTo>
                  <a:pt x="373047" y="295446"/>
                </a:lnTo>
                <a:close/>
                <a:moveTo>
                  <a:pt x="466799" y="596913"/>
                </a:moveTo>
                <a:lnTo>
                  <a:pt x="373907" y="553908"/>
                </a:lnTo>
                <a:lnTo>
                  <a:pt x="373907" y="523374"/>
                </a:lnTo>
                <a:lnTo>
                  <a:pt x="400140" y="480799"/>
                </a:lnTo>
                <a:lnTo>
                  <a:pt x="450887" y="479079"/>
                </a:lnTo>
                <a:lnTo>
                  <a:pt x="476260" y="493701"/>
                </a:lnTo>
                <a:lnTo>
                  <a:pt x="466799" y="596913"/>
                </a:lnTo>
                <a:close/>
                <a:moveTo>
                  <a:pt x="491312" y="469618"/>
                </a:moveTo>
                <a:lnTo>
                  <a:pt x="465508" y="454566"/>
                </a:lnTo>
                <a:lnTo>
                  <a:pt x="441425" y="409840"/>
                </a:lnTo>
                <a:lnTo>
                  <a:pt x="465938" y="364685"/>
                </a:lnTo>
                <a:lnTo>
                  <a:pt x="490881" y="350063"/>
                </a:lnTo>
                <a:lnTo>
                  <a:pt x="576032" y="410270"/>
                </a:lnTo>
                <a:lnTo>
                  <a:pt x="491312" y="469618"/>
                </a:ln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 w="4301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>
              <a:latin typeface="+mj-ea"/>
              <a:ea typeface="+mj-ea"/>
            </a:endParaRPr>
          </a:p>
        </p:txBody>
      </p:sp>
      <p:sp>
        <p:nvSpPr>
          <p:cNvPr id="52" name="任意多边形: 形状 51">
            <a:extLst>
              <a:ext uri="{FF2B5EF4-FFF2-40B4-BE49-F238E27FC236}">
                <a16:creationId xmlns:a16="http://schemas.microsoft.com/office/drawing/2014/main" id="{F892785C-AB3A-4EFC-904B-6F1C0D93EF8C}"/>
              </a:ext>
            </a:extLst>
          </p:cNvPr>
          <p:cNvSpPr/>
          <p:nvPr userDrawn="1"/>
        </p:nvSpPr>
        <p:spPr>
          <a:xfrm>
            <a:off x="2996539" y="959180"/>
            <a:ext cx="76248" cy="87068"/>
          </a:xfrm>
          <a:custGeom>
            <a:avLst/>
            <a:gdLst>
              <a:gd name="connsiteX0" fmla="*/ 710639 w 718570"/>
              <a:gd name="connsiteY0" fmla="*/ 597343 h 820540"/>
              <a:gd name="connsiteX1" fmla="*/ 651721 w 718570"/>
              <a:gd name="connsiteY1" fmla="*/ 562939 h 820540"/>
              <a:gd name="connsiteX2" fmla="*/ 671934 w 718570"/>
              <a:gd name="connsiteY2" fmla="*/ 556058 h 820540"/>
              <a:gd name="connsiteX3" fmla="*/ 680535 w 718570"/>
              <a:gd name="connsiteY3" fmla="*/ 537996 h 820540"/>
              <a:gd name="connsiteX4" fmla="*/ 662473 w 718570"/>
              <a:gd name="connsiteY4" fmla="*/ 529395 h 820540"/>
              <a:gd name="connsiteX5" fmla="*/ 619467 w 718570"/>
              <a:gd name="connsiteY5" fmla="*/ 544447 h 820540"/>
              <a:gd name="connsiteX6" fmla="*/ 582913 w 718570"/>
              <a:gd name="connsiteY6" fmla="*/ 523374 h 820540"/>
              <a:gd name="connsiteX7" fmla="*/ 640110 w 718570"/>
              <a:gd name="connsiteY7" fmla="*/ 491120 h 820540"/>
              <a:gd name="connsiteX8" fmla="*/ 645271 w 718570"/>
              <a:gd name="connsiteY8" fmla="*/ 471768 h 820540"/>
              <a:gd name="connsiteX9" fmla="*/ 625918 w 718570"/>
              <a:gd name="connsiteY9" fmla="*/ 466607 h 820540"/>
              <a:gd name="connsiteX10" fmla="*/ 554529 w 718570"/>
              <a:gd name="connsiteY10" fmla="*/ 507032 h 820540"/>
              <a:gd name="connsiteX11" fmla="*/ 518835 w 718570"/>
              <a:gd name="connsiteY11" fmla="*/ 486390 h 820540"/>
              <a:gd name="connsiteX12" fmla="*/ 603555 w 718570"/>
              <a:gd name="connsiteY12" fmla="*/ 427043 h 820540"/>
              <a:gd name="connsiteX13" fmla="*/ 609146 w 718570"/>
              <a:gd name="connsiteY13" fmla="*/ 411131 h 820540"/>
              <a:gd name="connsiteX14" fmla="*/ 603555 w 718570"/>
              <a:gd name="connsiteY14" fmla="*/ 395219 h 820540"/>
              <a:gd name="connsiteX15" fmla="*/ 518405 w 718570"/>
              <a:gd name="connsiteY15" fmla="*/ 335011 h 820540"/>
              <a:gd name="connsiteX16" fmla="*/ 554099 w 718570"/>
              <a:gd name="connsiteY16" fmla="*/ 314369 h 820540"/>
              <a:gd name="connsiteX17" fmla="*/ 626348 w 718570"/>
              <a:gd name="connsiteY17" fmla="*/ 355654 h 820540"/>
              <a:gd name="connsiteX18" fmla="*/ 645700 w 718570"/>
              <a:gd name="connsiteY18" fmla="*/ 350493 h 820540"/>
              <a:gd name="connsiteX19" fmla="*/ 640540 w 718570"/>
              <a:gd name="connsiteY19" fmla="*/ 331141 h 820540"/>
              <a:gd name="connsiteX20" fmla="*/ 582913 w 718570"/>
              <a:gd name="connsiteY20" fmla="*/ 298027 h 820540"/>
              <a:gd name="connsiteX21" fmla="*/ 619467 w 718570"/>
              <a:gd name="connsiteY21" fmla="*/ 276954 h 820540"/>
              <a:gd name="connsiteX22" fmla="*/ 663333 w 718570"/>
              <a:gd name="connsiteY22" fmla="*/ 292866 h 820540"/>
              <a:gd name="connsiteX23" fmla="*/ 681395 w 718570"/>
              <a:gd name="connsiteY23" fmla="*/ 284265 h 820540"/>
              <a:gd name="connsiteX24" fmla="*/ 672794 w 718570"/>
              <a:gd name="connsiteY24" fmla="*/ 266203 h 820540"/>
              <a:gd name="connsiteX25" fmla="*/ 651721 w 718570"/>
              <a:gd name="connsiteY25" fmla="*/ 258462 h 820540"/>
              <a:gd name="connsiteX26" fmla="*/ 711499 w 718570"/>
              <a:gd name="connsiteY26" fmla="*/ 224058 h 820540"/>
              <a:gd name="connsiteX27" fmla="*/ 716659 w 718570"/>
              <a:gd name="connsiteY27" fmla="*/ 204705 h 820540"/>
              <a:gd name="connsiteX28" fmla="*/ 697307 w 718570"/>
              <a:gd name="connsiteY28" fmla="*/ 199544 h 820540"/>
              <a:gd name="connsiteX29" fmla="*/ 637960 w 718570"/>
              <a:gd name="connsiteY29" fmla="*/ 233519 h 820540"/>
              <a:gd name="connsiteX30" fmla="*/ 641830 w 718570"/>
              <a:gd name="connsiteY30" fmla="*/ 212446 h 820540"/>
              <a:gd name="connsiteX31" fmla="*/ 630219 w 718570"/>
              <a:gd name="connsiteY31" fmla="*/ 195674 h 820540"/>
              <a:gd name="connsiteX32" fmla="*/ 613446 w 718570"/>
              <a:gd name="connsiteY32" fmla="*/ 207286 h 820540"/>
              <a:gd name="connsiteX33" fmla="*/ 605276 w 718570"/>
              <a:gd name="connsiteY33" fmla="*/ 252011 h 820540"/>
              <a:gd name="connsiteX34" fmla="*/ 568721 w 718570"/>
              <a:gd name="connsiteY34" fmla="*/ 273084 h 820540"/>
              <a:gd name="connsiteX35" fmla="*/ 569151 w 718570"/>
              <a:gd name="connsiteY35" fmla="*/ 207716 h 820540"/>
              <a:gd name="connsiteX36" fmla="*/ 554959 w 718570"/>
              <a:gd name="connsiteY36" fmla="*/ 193524 h 820540"/>
              <a:gd name="connsiteX37" fmla="*/ 540768 w 718570"/>
              <a:gd name="connsiteY37" fmla="*/ 207716 h 820540"/>
              <a:gd name="connsiteX38" fmla="*/ 540337 w 718570"/>
              <a:gd name="connsiteY38" fmla="*/ 289856 h 820540"/>
              <a:gd name="connsiteX39" fmla="*/ 504643 w 718570"/>
              <a:gd name="connsiteY39" fmla="*/ 310498 h 820540"/>
              <a:gd name="connsiteX40" fmla="*/ 495182 w 718570"/>
              <a:gd name="connsiteY40" fmla="*/ 207716 h 820540"/>
              <a:gd name="connsiteX41" fmla="*/ 484431 w 718570"/>
              <a:gd name="connsiteY41" fmla="*/ 195244 h 820540"/>
              <a:gd name="connsiteX42" fmla="*/ 468089 w 718570"/>
              <a:gd name="connsiteY42" fmla="*/ 192234 h 820540"/>
              <a:gd name="connsiteX43" fmla="*/ 373477 w 718570"/>
              <a:gd name="connsiteY43" fmla="*/ 236099 h 820540"/>
              <a:gd name="connsiteX44" fmla="*/ 373477 w 718570"/>
              <a:gd name="connsiteY44" fmla="*/ 195244 h 820540"/>
              <a:gd name="connsiteX45" fmla="*/ 445296 w 718570"/>
              <a:gd name="connsiteY45" fmla="*/ 153529 h 820540"/>
              <a:gd name="connsiteX46" fmla="*/ 450457 w 718570"/>
              <a:gd name="connsiteY46" fmla="*/ 134177 h 820540"/>
              <a:gd name="connsiteX47" fmla="*/ 431104 w 718570"/>
              <a:gd name="connsiteY47" fmla="*/ 129016 h 820540"/>
              <a:gd name="connsiteX48" fmla="*/ 373477 w 718570"/>
              <a:gd name="connsiteY48" fmla="*/ 162560 h 820540"/>
              <a:gd name="connsiteX49" fmla="*/ 373477 w 718570"/>
              <a:gd name="connsiteY49" fmla="*/ 120415 h 820540"/>
              <a:gd name="connsiteX50" fmla="*/ 409171 w 718570"/>
              <a:gd name="connsiteY50" fmla="*/ 90311 h 820540"/>
              <a:gd name="connsiteX51" fmla="*/ 410892 w 718570"/>
              <a:gd name="connsiteY51" fmla="*/ 70099 h 820540"/>
              <a:gd name="connsiteX52" fmla="*/ 390679 w 718570"/>
              <a:gd name="connsiteY52" fmla="*/ 68378 h 820540"/>
              <a:gd name="connsiteX53" fmla="*/ 373477 w 718570"/>
              <a:gd name="connsiteY53" fmla="*/ 83000 h 820540"/>
              <a:gd name="connsiteX54" fmla="*/ 373477 w 718570"/>
              <a:gd name="connsiteY54" fmla="*/ 14192 h 820540"/>
              <a:gd name="connsiteX55" fmla="*/ 359285 w 718570"/>
              <a:gd name="connsiteY55" fmla="*/ 0 h 820540"/>
              <a:gd name="connsiteX56" fmla="*/ 345094 w 718570"/>
              <a:gd name="connsiteY56" fmla="*/ 14192 h 820540"/>
              <a:gd name="connsiteX57" fmla="*/ 345094 w 718570"/>
              <a:gd name="connsiteY57" fmla="*/ 82570 h 820540"/>
              <a:gd name="connsiteX58" fmla="*/ 328752 w 718570"/>
              <a:gd name="connsiteY58" fmla="*/ 68808 h 820540"/>
              <a:gd name="connsiteX59" fmla="*/ 308539 w 718570"/>
              <a:gd name="connsiteY59" fmla="*/ 70529 h 820540"/>
              <a:gd name="connsiteX60" fmla="*/ 310259 w 718570"/>
              <a:gd name="connsiteY60" fmla="*/ 90741 h 820540"/>
              <a:gd name="connsiteX61" fmla="*/ 345094 w 718570"/>
              <a:gd name="connsiteY61" fmla="*/ 119985 h 820540"/>
              <a:gd name="connsiteX62" fmla="*/ 345094 w 718570"/>
              <a:gd name="connsiteY62" fmla="*/ 162130 h 820540"/>
              <a:gd name="connsiteX63" fmla="*/ 288327 w 718570"/>
              <a:gd name="connsiteY63" fmla="*/ 129016 h 820540"/>
              <a:gd name="connsiteX64" fmla="*/ 268974 w 718570"/>
              <a:gd name="connsiteY64" fmla="*/ 134177 h 820540"/>
              <a:gd name="connsiteX65" fmla="*/ 274135 w 718570"/>
              <a:gd name="connsiteY65" fmla="*/ 153529 h 820540"/>
              <a:gd name="connsiteX66" fmla="*/ 345094 w 718570"/>
              <a:gd name="connsiteY66" fmla="*/ 194814 h 820540"/>
              <a:gd name="connsiteX67" fmla="*/ 345094 w 718570"/>
              <a:gd name="connsiteY67" fmla="*/ 236099 h 820540"/>
              <a:gd name="connsiteX68" fmla="*/ 251342 w 718570"/>
              <a:gd name="connsiteY68" fmla="*/ 192664 h 820540"/>
              <a:gd name="connsiteX69" fmla="*/ 235430 w 718570"/>
              <a:gd name="connsiteY69" fmla="*/ 195244 h 820540"/>
              <a:gd name="connsiteX70" fmla="*/ 225109 w 718570"/>
              <a:gd name="connsiteY70" fmla="*/ 207716 h 820540"/>
              <a:gd name="connsiteX71" fmla="*/ 215218 w 718570"/>
              <a:gd name="connsiteY71" fmla="*/ 311358 h 820540"/>
              <a:gd name="connsiteX72" fmla="*/ 179523 w 718570"/>
              <a:gd name="connsiteY72" fmla="*/ 290716 h 820540"/>
              <a:gd name="connsiteX73" fmla="*/ 179523 w 718570"/>
              <a:gd name="connsiteY73" fmla="*/ 207716 h 820540"/>
              <a:gd name="connsiteX74" fmla="*/ 165332 w 718570"/>
              <a:gd name="connsiteY74" fmla="*/ 193524 h 820540"/>
              <a:gd name="connsiteX75" fmla="*/ 151140 w 718570"/>
              <a:gd name="connsiteY75" fmla="*/ 207716 h 820540"/>
              <a:gd name="connsiteX76" fmla="*/ 151140 w 718570"/>
              <a:gd name="connsiteY76" fmla="*/ 274374 h 820540"/>
              <a:gd name="connsiteX77" fmla="*/ 114585 w 718570"/>
              <a:gd name="connsiteY77" fmla="*/ 253301 h 820540"/>
              <a:gd name="connsiteX78" fmla="*/ 106414 w 718570"/>
              <a:gd name="connsiteY78" fmla="*/ 207286 h 820540"/>
              <a:gd name="connsiteX79" fmla="*/ 89642 w 718570"/>
              <a:gd name="connsiteY79" fmla="*/ 195674 h 820540"/>
              <a:gd name="connsiteX80" fmla="*/ 78031 w 718570"/>
              <a:gd name="connsiteY80" fmla="*/ 212446 h 820540"/>
              <a:gd name="connsiteX81" fmla="*/ 81901 w 718570"/>
              <a:gd name="connsiteY81" fmla="*/ 234379 h 820540"/>
              <a:gd name="connsiteX82" fmla="*/ 22124 w 718570"/>
              <a:gd name="connsiteY82" fmla="*/ 199544 h 820540"/>
              <a:gd name="connsiteX83" fmla="*/ 2771 w 718570"/>
              <a:gd name="connsiteY83" fmla="*/ 204705 h 820540"/>
              <a:gd name="connsiteX84" fmla="*/ 7932 w 718570"/>
              <a:gd name="connsiteY84" fmla="*/ 224058 h 820540"/>
              <a:gd name="connsiteX85" fmla="*/ 66849 w 718570"/>
              <a:gd name="connsiteY85" fmla="*/ 258462 h 820540"/>
              <a:gd name="connsiteX86" fmla="*/ 46637 w 718570"/>
              <a:gd name="connsiteY86" fmla="*/ 265343 h 820540"/>
              <a:gd name="connsiteX87" fmla="*/ 38036 w 718570"/>
              <a:gd name="connsiteY87" fmla="*/ 283405 h 820540"/>
              <a:gd name="connsiteX88" fmla="*/ 56098 w 718570"/>
              <a:gd name="connsiteY88" fmla="*/ 292006 h 820540"/>
              <a:gd name="connsiteX89" fmla="*/ 99103 w 718570"/>
              <a:gd name="connsiteY89" fmla="*/ 276954 h 820540"/>
              <a:gd name="connsiteX90" fmla="*/ 135658 w 718570"/>
              <a:gd name="connsiteY90" fmla="*/ 298027 h 820540"/>
              <a:gd name="connsiteX91" fmla="*/ 78461 w 718570"/>
              <a:gd name="connsiteY91" fmla="*/ 330281 h 820540"/>
              <a:gd name="connsiteX92" fmla="*/ 73300 w 718570"/>
              <a:gd name="connsiteY92" fmla="*/ 349633 h 820540"/>
              <a:gd name="connsiteX93" fmla="*/ 92652 w 718570"/>
              <a:gd name="connsiteY93" fmla="*/ 354794 h 820540"/>
              <a:gd name="connsiteX94" fmla="*/ 164041 w 718570"/>
              <a:gd name="connsiteY94" fmla="*/ 314369 h 820540"/>
              <a:gd name="connsiteX95" fmla="*/ 199736 w 718570"/>
              <a:gd name="connsiteY95" fmla="*/ 335011 h 820540"/>
              <a:gd name="connsiteX96" fmla="*/ 115015 w 718570"/>
              <a:gd name="connsiteY96" fmla="*/ 393928 h 820540"/>
              <a:gd name="connsiteX97" fmla="*/ 109425 w 718570"/>
              <a:gd name="connsiteY97" fmla="*/ 409410 h 820540"/>
              <a:gd name="connsiteX98" fmla="*/ 115015 w 718570"/>
              <a:gd name="connsiteY98" fmla="*/ 425322 h 820540"/>
              <a:gd name="connsiteX99" fmla="*/ 200166 w 718570"/>
              <a:gd name="connsiteY99" fmla="*/ 485530 h 820540"/>
              <a:gd name="connsiteX100" fmla="*/ 164471 w 718570"/>
              <a:gd name="connsiteY100" fmla="*/ 506172 h 820540"/>
              <a:gd name="connsiteX101" fmla="*/ 92223 w 718570"/>
              <a:gd name="connsiteY101" fmla="*/ 464887 h 820540"/>
              <a:gd name="connsiteX102" fmla="*/ 72870 w 718570"/>
              <a:gd name="connsiteY102" fmla="*/ 470048 h 820540"/>
              <a:gd name="connsiteX103" fmla="*/ 78031 w 718570"/>
              <a:gd name="connsiteY103" fmla="*/ 489400 h 820540"/>
              <a:gd name="connsiteX104" fmla="*/ 135658 w 718570"/>
              <a:gd name="connsiteY104" fmla="*/ 522514 h 820540"/>
              <a:gd name="connsiteX105" fmla="*/ 99103 w 718570"/>
              <a:gd name="connsiteY105" fmla="*/ 543587 h 820540"/>
              <a:gd name="connsiteX106" fmla="*/ 55238 w 718570"/>
              <a:gd name="connsiteY106" fmla="*/ 527675 h 820540"/>
              <a:gd name="connsiteX107" fmla="*/ 37176 w 718570"/>
              <a:gd name="connsiteY107" fmla="*/ 536276 h 820540"/>
              <a:gd name="connsiteX108" fmla="*/ 45777 w 718570"/>
              <a:gd name="connsiteY108" fmla="*/ 554338 h 820540"/>
              <a:gd name="connsiteX109" fmla="*/ 66849 w 718570"/>
              <a:gd name="connsiteY109" fmla="*/ 562079 h 820540"/>
              <a:gd name="connsiteX110" fmla="*/ 7072 w 718570"/>
              <a:gd name="connsiteY110" fmla="*/ 596483 h 820540"/>
              <a:gd name="connsiteX111" fmla="*/ 1911 w 718570"/>
              <a:gd name="connsiteY111" fmla="*/ 615836 h 820540"/>
              <a:gd name="connsiteX112" fmla="*/ 21264 w 718570"/>
              <a:gd name="connsiteY112" fmla="*/ 620996 h 820540"/>
              <a:gd name="connsiteX113" fmla="*/ 80611 w 718570"/>
              <a:gd name="connsiteY113" fmla="*/ 587022 h 820540"/>
              <a:gd name="connsiteX114" fmla="*/ 76740 w 718570"/>
              <a:gd name="connsiteY114" fmla="*/ 608095 h 820540"/>
              <a:gd name="connsiteX115" fmla="*/ 88352 w 718570"/>
              <a:gd name="connsiteY115" fmla="*/ 624867 h 820540"/>
              <a:gd name="connsiteX116" fmla="*/ 105124 w 718570"/>
              <a:gd name="connsiteY116" fmla="*/ 613255 h 820540"/>
              <a:gd name="connsiteX117" fmla="*/ 113295 w 718570"/>
              <a:gd name="connsiteY117" fmla="*/ 568530 h 820540"/>
              <a:gd name="connsiteX118" fmla="*/ 149849 w 718570"/>
              <a:gd name="connsiteY118" fmla="*/ 547457 h 820540"/>
              <a:gd name="connsiteX119" fmla="*/ 149420 w 718570"/>
              <a:gd name="connsiteY119" fmla="*/ 612825 h 820540"/>
              <a:gd name="connsiteX120" fmla="*/ 163611 w 718570"/>
              <a:gd name="connsiteY120" fmla="*/ 627017 h 820540"/>
              <a:gd name="connsiteX121" fmla="*/ 177803 w 718570"/>
              <a:gd name="connsiteY121" fmla="*/ 612825 h 820540"/>
              <a:gd name="connsiteX122" fmla="*/ 178233 w 718570"/>
              <a:gd name="connsiteY122" fmla="*/ 530685 h 820540"/>
              <a:gd name="connsiteX123" fmla="*/ 213927 w 718570"/>
              <a:gd name="connsiteY123" fmla="*/ 510043 h 820540"/>
              <a:gd name="connsiteX124" fmla="*/ 223389 w 718570"/>
              <a:gd name="connsiteY124" fmla="*/ 612825 h 820540"/>
              <a:gd name="connsiteX125" fmla="*/ 234140 w 718570"/>
              <a:gd name="connsiteY125" fmla="*/ 625297 h 820540"/>
              <a:gd name="connsiteX126" fmla="*/ 250482 w 718570"/>
              <a:gd name="connsiteY126" fmla="*/ 628307 h 820540"/>
              <a:gd name="connsiteX127" fmla="*/ 345094 w 718570"/>
              <a:gd name="connsiteY127" fmla="*/ 584442 h 820540"/>
              <a:gd name="connsiteX128" fmla="*/ 345094 w 718570"/>
              <a:gd name="connsiteY128" fmla="*/ 625297 h 820540"/>
              <a:gd name="connsiteX129" fmla="*/ 273275 w 718570"/>
              <a:gd name="connsiteY129" fmla="*/ 667012 h 820540"/>
              <a:gd name="connsiteX130" fmla="*/ 268114 w 718570"/>
              <a:gd name="connsiteY130" fmla="*/ 686364 h 820540"/>
              <a:gd name="connsiteX131" fmla="*/ 287466 w 718570"/>
              <a:gd name="connsiteY131" fmla="*/ 691525 h 820540"/>
              <a:gd name="connsiteX132" fmla="*/ 345094 w 718570"/>
              <a:gd name="connsiteY132" fmla="*/ 657981 h 820540"/>
              <a:gd name="connsiteX133" fmla="*/ 345094 w 718570"/>
              <a:gd name="connsiteY133" fmla="*/ 700126 h 820540"/>
              <a:gd name="connsiteX134" fmla="*/ 309399 w 718570"/>
              <a:gd name="connsiteY134" fmla="*/ 730230 h 820540"/>
              <a:gd name="connsiteX135" fmla="*/ 307679 w 718570"/>
              <a:gd name="connsiteY135" fmla="*/ 750442 h 820540"/>
              <a:gd name="connsiteX136" fmla="*/ 327891 w 718570"/>
              <a:gd name="connsiteY136" fmla="*/ 752162 h 820540"/>
              <a:gd name="connsiteX137" fmla="*/ 345094 w 718570"/>
              <a:gd name="connsiteY137" fmla="*/ 737541 h 820540"/>
              <a:gd name="connsiteX138" fmla="*/ 345094 w 718570"/>
              <a:gd name="connsiteY138" fmla="*/ 806349 h 820540"/>
              <a:gd name="connsiteX139" fmla="*/ 359285 w 718570"/>
              <a:gd name="connsiteY139" fmla="*/ 820541 h 820540"/>
              <a:gd name="connsiteX140" fmla="*/ 373477 w 718570"/>
              <a:gd name="connsiteY140" fmla="*/ 806349 h 820540"/>
              <a:gd name="connsiteX141" fmla="*/ 373477 w 718570"/>
              <a:gd name="connsiteY141" fmla="*/ 737971 h 820540"/>
              <a:gd name="connsiteX142" fmla="*/ 389819 w 718570"/>
              <a:gd name="connsiteY142" fmla="*/ 751732 h 820540"/>
              <a:gd name="connsiteX143" fmla="*/ 410031 w 718570"/>
              <a:gd name="connsiteY143" fmla="*/ 750012 h 820540"/>
              <a:gd name="connsiteX144" fmla="*/ 408311 w 718570"/>
              <a:gd name="connsiteY144" fmla="*/ 729800 h 820540"/>
              <a:gd name="connsiteX145" fmla="*/ 373477 w 718570"/>
              <a:gd name="connsiteY145" fmla="*/ 700556 h 820540"/>
              <a:gd name="connsiteX146" fmla="*/ 373477 w 718570"/>
              <a:gd name="connsiteY146" fmla="*/ 658411 h 820540"/>
              <a:gd name="connsiteX147" fmla="*/ 430244 w 718570"/>
              <a:gd name="connsiteY147" fmla="*/ 691525 h 820540"/>
              <a:gd name="connsiteX148" fmla="*/ 449596 w 718570"/>
              <a:gd name="connsiteY148" fmla="*/ 686364 h 820540"/>
              <a:gd name="connsiteX149" fmla="*/ 444436 w 718570"/>
              <a:gd name="connsiteY149" fmla="*/ 667012 h 820540"/>
              <a:gd name="connsiteX150" fmla="*/ 373477 w 718570"/>
              <a:gd name="connsiteY150" fmla="*/ 625727 h 820540"/>
              <a:gd name="connsiteX151" fmla="*/ 373477 w 718570"/>
              <a:gd name="connsiteY151" fmla="*/ 584442 h 820540"/>
              <a:gd name="connsiteX152" fmla="*/ 467228 w 718570"/>
              <a:gd name="connsiteY152" fmla="*/ 627877 h 820540"/>
              <a:gd name="connsiteX153" fmla="*/ 483140 w 718570"/>
              <a:gd name="connsiteY153" fmla="*/ 625297 h 820540"/>
              <a:gd name="connsiteX154" fmla="*/ 493462 w 718570"/>
              <a:gd name="connsiteY154" fmla="*/ 612825 h 820540"/>
              <a:gd name="connsiteX155" fmla="*/ 503353 w 718570"/>
              <a:gd name="connsiteY155" fmla="*/ 509183 h 820540"/>
              <a:gd name="connsiteX156" fmla="*/ 539047 w 718570"/>
              <a:gd name="connsiteY156" fmla="*/ 529825 h 820540"/>
              <a:gd name="connsiteX157" fmla="*/ 539047 w 718570"/>
              <a:gd name="connsiteY157" fmla="*/ 612825 h 820540"/>
              <a:gd name="connsiteX158" fmla="*/ 553239 w 718570"/>
              <a:gd name="connsiteY158" fmla="*/ 627017 h 820540"/>
              <a:gd name="connsiteX159" fmla="*/ 567431 w 718570"/>
              <a:gd name="connsiteY159" fmla="*/ 612825 h 820540"/>
              <a:gd name="connsiteX160" fmla="*/ 567431 w 718570"/>
              <a:gd name="connsiteY160" fmla="*/ 546167 h 820540"/>
              <a:gd name="connsiteX161" fmla="*/ 603986 w 718570"/>
              <a:gd name="connsiteY161" fmla="*/ 567240 h 820540"/>
              <a:gd name="connsiteX162" fmla="*/ 612156 w 718570"/>
              <a:gd name="connsiteY162" fmla="*/ 613255 h 820540"/>
              <a:gd name="connsiteX163" fmla="*/ 628929 w 718570"/>
              <a:gd name="connsiteY163" fmla="*/ 624867 h 820540"/>
              <a:gd name="connsiteX164" fmla="*/ 640540 w 718570"/>
              <a:gd name="connsiteY164" fmla="*/ 608525 h 820540"/>
              <a:gd name="connsiteX165" fmla="*/ 636669 w 718570"/>
              <a:gd name="connsiteY165" fmla="*/ 586592 h 820540"/>
              <a:gd name="connsiteX166" fmla="*/ 696447 w 718570"/>
              <a:gd name="connsiteY166" fmla="*/ 621426 h 820540"/>
              <a:gd name="connsiteX167" fmla="*/ 715799 w 718570"/>
              <a:gd name="connsiteY167" fmla="*/ 616266 h 820540"/>
              <a:gd name="connsiteX168" fmla="*/ 710639 w 718570"/>
              <a:gd name="connsiteY168" fmla="*/ 597343 h 820540"/>
              <a:gd name="connsiteX169" fmla="*/ 251342 w 718570"/>
              <a:gd name="connsiteY169" fmla="*/ 223197 h 820540"/>
              <a:gd name="connsiteX170" fmla="*/ 344233 w 718570"/>
              <a:gd name="connsiteY170" fmla="*/ 266203 h 820540"/>
              <a:gd name="connsiteX171" fmla="*/ 344233 w 718570"/>
              <a:gd name="connsiteY171" fmla="*/ 296736 h 820540"/>
              <a:gd name="connsiteX172" fmla="*/ 318000 w 718570"/>
              <a:gd name="connsiteY172" fmla="*/ 339312 h 820540"/>
              <a:gd name="connsiteX173" fmla="*/ 267254 w 718570"/>
              <a:gd name="connsiteY173" fmla="*/ 341032 h 820540"/>
              <a:gd name="connsiteX174" fmla="*/ 241881 w 718570"/>
              <a:gd name="connsiteY174" fmla="*/ 326410 h 820540"/>
              <a:gd name="connsiteX175" fmla="*/ 251342 w 718570"/>
              <a:gd name="connsiteY175" fmla="*/ 223197 h 820540"/>
              <a:gd name="connsiteX176" fmla="*/ 227689 w 718570"/>
              <a:gd name="connsiteY176" fmla="*/ 469618 h 820540"/>
              <a:gd name="connsiteX177" fmla="*/ 142539 w 718570"/>
              <a:gd name="connsiteY177" fmla="*/ 409410 h 820540"/>
              <a:gd name="connsiteX178" fmla="*/ 227259 w 718570"/>
              <a:gd name="connsiteY178" fmla="*/ 350063 h 820540"/>
              <a:gd name="connsiteX179" fmla="*/ 253062 w 718570"/>
              <a:gd name="connsiteY179" fmla="*/ 365115 h 820540"/>
              <a:gd name="connsiteX180" fmla="*/ 277145 w 718570"/>
              <a:gd name="connsiteY180" fmla="*/ 409840 h 820540"/>
              <a:gd name="connsiteX181" fmla="*/ 252632 w 718570"/>
              <a:gd name="connsiteY181" fmla="*/ 454996 h 820540"/>
              <a:gd name="connsiteX182" fmla="*/ 227689 w 718570"/>
              <a:gd name="connsiteY182" fmla="*/ 469618 h 820540"/>
              <a:gd name="connsiteX183" fmla="*/ 345094 w 718570"/>
              <a:gd name="connsiteY183" fmla="*/ 553478 h 820540"/>
              <a:gd name="connsiteX184" fmla="*/ 250482 w 718570"/>
              <a:gd name="connsiteY184" fmla="*/ 596913 h 820540"/>
              <a:gd name="connsiteX185" fmla="*/ 241451 w 718570"/>
              <a:gd name="connsiteY185" fmla="*/ 494131 h 820540"/>
              <a:gd name="connsiteX186" fmla="*/ 267684 w 718570"/>
              <a:gd name="connsiteY186" fmla="*/ 479079 h 820540"/>
              <a:gd name="connsiteX187" fmla="*/ 318000 w 718570"/>
              <a:gd name="connsiteY187" fmla="*/ 480799 h 820540"/>
              <a:gd name="connsiteX188" fmla="*/ 345094 w 718570"/>
              <a:gd name="connsiteY188" fmla="*/ 524664 h 820540"/>
              <a:gd name="connsiteX189" fmla="*/ 345094 w 718570"/>
              <a:gd name="connsiteY189" fmla="*/ 553478 h 820540"/>
              <a:gd name="connsiteX190" fmla="*/ 373047 w 718570"/>
              <a:gd name="connsiteY190" fmla="*/ 295446 h 820540"/>
              <a:gd name="connsiteX191" fmla="*/ 373047 w 718570"/>
              <a:gd name="connsiteY191" fmla="*/ 266633 h 820540"/>
              <a:gd name="connsiteX192" fmla="*/ 467659 w 718570"/>
              <a:gd name="connsiteY192" fmla="*/ 223197 h 820540"/>
              <a:gd name="connsiteX193" fmla="*/ 476690 w 718570"/>
              <a:gd name="connsiteY193" fmla="*/ 325980 h 820540"/>
              <a:gd name="connsiteX194" fmla="*/ 450457 w 718570"/>
              <a:gd name="connsiteY194" fmla="*/ 341032 h 820540"/>
              <a:gd name="connsiteX195" fmla="*/ 400140 w 718570"/>
              <a:gd name="connsiteY195" fmla="*/ 339312 h 820540"/>
              <a:gd name="connsiteX196" fmla="*/ 373047 w 718570"/>
              <a:gd name="connsiteY196" fmla="*/ 295446 h 820540"/>
              <a:gd name="connsiteX197" fmla="*/ 466799 w 718570"/>
              <a:gd name="connsiteY197" fmla="*/ 596913 h 820540"/>
              <a:gd name="connsiteX198" fmla="*/ 373907 w 718570"/>
              <a:gd name="connsiteY198" fmla="*/ 553908 h 820540"/>
              <a:gd name="connsiteX199" fmla="*/ 373907 w 718570"/>
              <a:gd name="connsiteY199" fmla="*/ 523374 h 820540"/>
              <a:gd name="connsiteX200" fmla="*/ 400140 w 718570"/>
              <a:gd name="connsiteY200" fmla="*/ 480799 h 820540"/>
              <a:gd name="connsiteX201" fmla="*/ 450887 w 718570"/>
              <a:gd name="connsiteY201" fmla="*/ 479079 h 820540"/>
              <a:gd name="connsiteX202" fmla="*/ 476260 w 718570"/>
              <a:gd name="connsiteY202" fmla="*/ 493701 h 820540"/>
              <a:gd name="connsiteX203" fmla="*/ 466799 w 718570"/>
              <a:gd name="connsiteY203" fmla="*/ 596913 h 820540"/>
              <a:gd name="connsiteX204" fmla="*/ 491312 w 718570"/>
              <a:gd name="connsiteY204" fmla="*/ 469618 h 820540"/>
              <a:gd name="connsiteX205" fmla="*/ 465508 w 718570"/>
              <a:gd name="connsiteY205" fmla="*/ 454566 h 820540"/>
              <a:gd name="connsiteX206" fmla="*/ 441425 w 718570"/>
              <a:gd name="connsiteY206" fmla="*/ 409840 h 820540"/>
              <a:gd name="connsiteX207" fmla="*/ 465938 w 718570"/>
              <a:gd name="connsiteY207" fmla="*/ 364685 h 820540"/>
              <a:gd name="connsiteX208" fmla="*/ 490881 w 718570"/>
              <a:gd name="connsiteY208" fmla="*/ 350063 h 820540"/>
              <a:gd name="connsiteX209" fmla="*/ 576032 w 718570"/>
              <a:gd name="connsiteY209" fmla="*/ 410270 h 820540"/>
              <a:gd name="connsiteX210" fmla="*/ 491312 w 718570"/>
              <a:gd name="connsiteY210" fmla="*/ 469618 h 8205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</a:cxnLst>
            <a:rect l="l" t="t" r="r" b="b"/>
            <a:pathLst>
              <a:path w="718570" h="820540">
                <a:moveTo>
                  <a:pt x="710639" y="597343"/>
                </a:moveTo>
                <a:lnTo>
                  <a:pt x="651721" y="562939"/>
                </a:lnTo>
                <a:lnTo>
                  <a:pt x="671934" y="556058"/>
                </a:lnTo>
                <a:cubicBezTo>
                  <a:pt x="679245" y="553478"/>
                  <a:pt x="683115" y="545307"/>
                  <a:pt x="680535" y="537996"/>
                </a:cubicBezTo>
                <a:cubicBezTo>
                  <a:pt x="677954" y="530685"/>
                  <a:pt x="669784" y="526815"/>
                  <a:pt x="662473" y="529395"/>
                </a:cubicBezTo>
                <a:lnTo>
                  <a:pt x="619467" y="544447"/>
                </a:lnTo>
                <a:lnTo>
                  <a:pt x="582913" y="523374"/>
                </a:lnTo>
                <a:lnTo>
                  <a:pt x="640110" y="491120"/>
                </a:lnTo>
                <a:cubicBezTo>
                  <a:pt x="646991" y="487250"/>
                  <a:pt x="649571" y="478649"/>
                  <a:pt x="645271" y="471768"/>
                </a:cubicBezTo>
                <a:cubicBezTo>
                  <a:pt x="641400" y="464887"/>
                  <a:pt x="632799" y="462737"/>
                  <a:pt x="625918" y="466607"/>
                </a:cubicBezTo>
                <a:lnTo>
                  <a:pt x="554529" y="507032"/>
                </a:lnTo>
                <a:lnTo>
                  <a:pt x="518835" y="486390"/>
                </a:lnTo>
                <a:lnTo>
                  <a:pt x="603555" y="427043"/>
                </a:lnTo>
                <a:cubicBezTo>
                  <a:pt x="608716" y="423602"/>
                  <a:pt x="610866" y="417151"/>
                  <a:pt x="609146" y="411131"/>
                </a:cubicBezTo>
                <a:cubicBezTo>
                  <a:pt x="610866" y="405540"/>
                  <a:pt x="608716" y="399089"/>
                  <a:pt x="603555" y="395219"/>
                </a:cubicBezTo>
                <a:lnTo>
                  <a:pt x="518405" y="335011"/>
                </a:lnTo>
                <a:lnTo>
                  <a:pt x="554099" y="314369"/>
                </a:lnTo>
                <a:lnTo>
                  <a:pt x="626348" y="355654"/>
                </a:lnTo>
                <a:cubicBezTo>
                  <a:pt x="633229" y="359524"/>
                  <a:pt x="641830" y="357374"/>
                  <a:pt x="645700" y="350493"/>
                </a:cubicBezTo>
                <a:cubicBezTo>
                  <a:pt x="649571" y="343612"/>
                  <a:pt x="647421" y="335011"/>
                  <a:pt x="640540" y="331141"/>
                </a:cubicBezTo>
                <a:lnTo>
                  <a:pt x="582913" y="298027"/>
                </a:lnTo>
                <a:lnTo>
                  <a:pt x="619467" y="276954"/>
                </a:lnTo>
                <a:lnTo>
                  <a:pt x="663333" y="292866"/>
                </a:lnTo>
                <a:cubicBezTo>
                  <a:pt x="670644" y="295446"/>
                  <a:pt x="678815" y="291576"/>
                  <a:pt x="681395" y="284265"/>
                </a:cubicBezTo>
                <a:cubicBezTo>
                  <a:pt x="683975" y="276954"/>
                  <a:pt x="680105" y="268783"/>
                  <a:pt x="672794" y="266203"/>
                </a:cubicBezTo>
                <a:lnTo>
                  <a:pt x="651721" y="258462"/>
                </a:lnTo>
                <a:lnTo>
                  <a:pt x="711499" y="224058"/>
                </a:lnTo>
                <a:cubicBezTo>
                  <a:pt x="718379" y="220187"/>
                  <a:pt x="720530" y="211586"/>
                  <a:pt x="716659" y="204705"/>
                </a:cubicBezTo>
                <a:cubicBezTo>
                  <a:pt x="712789" y="197824"/>
                  <a:pt x="704188" y="195674"/>
                  <a:pt x="697307" y="199544"/>
                </a:cubicBezTo>
                <a:lnTo>
                  <a:pt x="637960" y="233519"/>
                </a:lnTo>
                <a:lnTo>
                  <a:pt x="641830" y="212446"/>
                </a:lnTo>
                <a:cubicBezTo>
                  <a:pt x="643120" y="204705"/>
                  <a:pt x="637960" y="197394"/>
                  <a:pt x="630219" y="195674"/>
                </a:cubicBezTo>
                <a:cubicBezTo>
                  <a:pt x="622478" y="194384"/>
                  <a:pt x="615167" y="199544"/>
                  <a:pt x="613446" y="207286"/>
                </a:cubicBezTo>
                <a:lnTo>
                  <a:pt x="605276" y="252011"/>
                </a:lnTo>
                <a:lnTo>
                  <a:pt x="568721" y="273084"/>
                </a:lnTo>
                <a:lnTo>
                  <a:pt x="569151" y="207716"/>
                </a:lnTo>
                <a:cubicBezTo>
                  <a:pt x="569151" y="199975"/>
                  <a:pt x="562700" y="193524"/>
                  <a:pt x="554959" y="193524"/>
                </a:cubicBezTo>
                <a:cubicBezTo>
                  <a:pt x="547218" y="193524"/>
                  <a:pt x="540768" y="199975"/>
                  <a:pt x="540768" y="207716"/>
                </a:cubicBezTo>
                <a:lnTo>
                  <a:pt x="540337" y="289856"/>
                </a:lnTo>
                <a:lnTo>
                  <a:pt x="504643" y="310498"/>
                </a:lnTo>
                <a:lnTo>
                  <a:pt x="495182" y="207716"/>
                </a:lnTo>
                <a:cubicBezTo>
                  <a:pt x="494752" y="201695"/>
                  <a:pt x="490021" y="196534"/>
                  <a:pt x="484431" y="195244"/>
                </a:cubicBezTo>
                <a:cubicBezTo>
                  <a:pt x="480130" y="190943"/>
                  <a:pt x="473679" y="189653"/>
                  <a:pt x="468089" y="192234"/>
                </a:cubicBezTo>
                <a:lnTo>
                  <a:pt x="373477" y="236099"/>
                </a:lnTo>
                <a:lnTo>
                  <a:pt x="373477" y="195244"/>
                </a:lnTo>
                <a:lnTo>
                  <a:pt x="445296" y="153529"/>
                </a:lnTo>
                <a:cubicBezTo>
                  <a:pt x="452177" y="149658"/>
                  <a:pt x="454327" y="141057"/>
                  <a:pt x="450457" y="134177"/>
                </a:cubicBezTo>
                <a:cubicBezTo>
                  <a:pt x="446586" y="127296"/>
                  <a:pt x="437555" y="125145"/>
                  <a:pt x="431104" y="129016"/>
                </a:cubicBezTo>
                <a:lnTo>
                  <a:pt x="373477" y="162560"/>
                </a:lnTo>
                <a:lnTo>
                  <a:pt x="373477" y="120415"/>
                </a:lnTo>
                <a:lnTo>
                  <a:pt x="409171" y="90311"/>
                </a:lnTo>
                <a:cubicBezTo>
                  <a:pt x="415192" y="85150"/>
                  <a:pt x="416052" y="76119"/>
                  <a:pt x="410892" y="70099"/>
                </a:cubicBezTo>
                <a:cubicBezTo>
                  <a:pt x="405731" y="64078"/>
                  <a:pt x="396700" y="63218"/>
                  <a:pt x="390679" y="68378"/>
                </a:cubicBezTo>
                <a:lnTo>
                  <a:pt x="373477" y="83000"/>
                </a:lnTo>
                <a:lnTo>
                  <a:pt x="373477" y="14192"/>
                </a:lnTo>
                <a:cubicBezTo>
                  <a:pt x="373477" y="6451"/>
                  <a:pt x="367026" y="0"/>
                  <a:pt x="359285" y="0"/>
                </a:cubicBezTo>
                <a:cubicBezTo>
                  <a:pt x="351544" y="0"/>
                  <a:pt x="345094" y="6451"/>
                  <a:pt x="345094" y="14192"/>
                </a:cubicBezTo>
                <a:lnTo>
                  <a:pt x="345094" y="82570"/>
                </a:lnTo>
                <a:lnTo>
                  <a:pt x="328752" y="68808"/>
                </a:lnTo>
                <a:cubicBezTo>
                  <a:pt x="322731" y="63648"/>
                  <a:pt x="313700" y="64508"/>
                  <a:pt x="308539" y="70529"/>
                </a:cubicBezTo>
                <a:cubicBezTo>
                  <a:pt x="303378" y="76549"/>
                  <a:pt x="304239" y="85581"/>
                  <a:pt x="310259" y="90741"/>
                </a:cubicBezTo>
                <a:lnTo>
                  <a:pt x="345094" y="119985"/>
                </a:lnTo>
                <a:lnTo>
                  <a:pt x="345094" y="162130"/>
                </a:lnTo>
                <a:lnTo>
                  <a:pt x="288327" y="129016"/>
                </a:lnTo>
                <a:cubicBezTo>
                  <a:pt x="281446" y="125145"/>
                  <a:pt x="272845" y="127296"/>
                  <a:pt x="268974" y="134177"/>
                </a:cubicBezTo>
                <a:cubicBezTo>
                  <a:pt x="265104" y="141057"/>
                  <a:pt x="267254" y="149658"/>
                  <a:pt x="274135" y="153529"/>
                </a:cubicBezTo>
                <a:lnTo>
                  <a:pt x="345094" y="194814"/>
                </a:lnTo>
                <a:lnTo>
                  <a:pt x="345094" y="236099"/>
                </a:lnTo>
                <a:lnTo>
                  <a:pt x="251342" y="192664"/>
                </a:lnTo>
                <a:cubicBezTo>
                  <a:pt x="245751" y="190083"/>
                  <a:pt x="239731" y="191374"/>
                  <a:pt x="235430" y="195244"/>
                </a:cubicBezTo>
                <a:cubicBezTo>
                  <a:pt x="229839" y="196964"/>
                  <a:pt x="225539" y="201695"/>
                  <a:pt x="225109" y="207716"/>
                </a:cubicBezTo>
                <a:lnTo>
                  <a:pt x="215218" y="311358"/>
                </a:lnTo>
                <a:lnTo>
                  <a:pt x="179523" y="290716"/>
                </a:lnTo>
                <a:lnTo>
                  <a:pt x="179523" y="207716"/>
                </a:lnTo>
                <a:cubicBezTo>
                  <a:pt x="179523" y="199975"/>
                  <a:pt x="173072" y="193524"/>
                  <a:pt x="165332" y="193524"/>
                </a:cubicBezTo>
                <a:cubicBezTo>
                  <a:pt x="157590" y="193524"/>
                  <a:pt x="151140" y="199975"/>
                  <a:pt x="151140" y="207716"/>
                </a:cubicBezTo>
                <a:lnTo>
                  <a:pt x="151140" y="274374"/>
                </a:lnTo>
                <a:lnTo>
                  <a:pt x="114585" y="253301"/>
                </a:lnTo>
                <a:lnTo>
                  <a:pt x="106414" y="207286"/>
                </a:lnTo>
                <a:cubicBezTo>
                  <a:pt x="105124" y="199544"/>
                  <a:pt x="97813" y="194384"/>
                  <a:pt x="89642" y="195674"/>
                </a:cubicBezTo>
                <a:cubicBezTo>
                  <a:pt x="81901" y="196964"/>
                  <a:pt x="76740" y="204275"/>
                  <a:pt x="78031" y="212446"/>
                </a:cubicBezTo>
                <a:lnTo>
                  <a:pt x="81901" y="234379"/>
                </a:lnTo>
                <a:lnTo>
                  <a:pt x="22124" y="199544"/>
                </a:lnTo>
                <a:cubicBezTo>
                  <a:pt x="15243" y="195674"/>
                  <a:pt x="6642" y="197824"/>
                  <a:pt x="2771" y="204705"/>
                </a:cubicBezTo>
                <a:cubicBezTo>
                  <a:pt x="-1099" y="211586"/>
                  <a:pt x="1051" y="220187"/>
                  <a:pt x="7932" y="224058"/>
                </a:cubicBezTo>
                <a:lnTo>
                  <a:pt x="66849" y="258462"/>
                </a:lnTo>
                <a:lnTo>
                  <a:pt x="46637" y="265343"/>
                </a:lnTo>
                <a:cubicBezTo>
                  <a:pt x="39326" y="267923"/>
                  <a:pt x="35456" y="276094"/>
                  <a:pt x="38036" y="283405"/>
                </a:cubicBezTo>
                <a:cubicBezTo>
                  <a:pt x="40616" y="290716"/>
                  <a:pt x="48787" y="294586"/>
                  <a:pt x="56098" y="292006"/>
                </a:cubicBezTo>
                <a:lnTo>
                  <a:pt x="99103" y="276954"/>
                </a:lnTo>
                <a:lnTo>
                  <a:pt x="135658" y="298027"/>
                </a:lnTo>
                <a:lnTo>
                  <a:pt x="78461" y="330281"/>
                </a:lnTo>
                <a:cubicBezTo>
                  <a:pt x="71580" y="334151"/>
                  <a:pt x="69000" y="342752"/>
                  <a:pt x="73300" y="349633"/>
                </a:cubicBezTo>
                <a:cubicBezTo>
                  <a:pt x="77171" y="356514"/>
                  <a:pt x="85772" y="358664"/>
                  <a:pt x="92652" y="354794"/>
                </a:cubicBezTo>
                <a:lnTo>
                  <a:pt x="164041" y="314369"/>
                </a:lnTo>
                <a:lnTo>
                  <a:pt x="199736" y="335011"/>
                </a:lnTo>
                <a:lnTo>
                  <a:pt x="115015" y="393928"/>
                </a:lnTo>
                <a:cubicBezTo>
                  <a:pt x="109855" y="397369"/>
                  <a:pt x="107704" y="403820"/>
                  <a:pt x="109425" y="409410"/>
                </a:cubicBezTo>
                <a:cubicBezTo>
                  <a:pt x="107704" y="415001"/>
                  <a:pt x="109855" y="421452"/>
                  <a:pt x="115015" y="425322"/>
                </a:cubicBezTo>
                <a:lnTo>
                  <a:pt x="200166" y="485530"/>
                </a:lnTo>
                <a:lnTo>
                  <a:pt x="164471" y="506172"/>
                </a:lnTo>
                <a:lnTo>
                  <a:pt x="92223" y="464887"/>
                </a:lnTo>
                <a:cubicBezTo>
                  <a:pt x="85342" y="461017"/>
                  <a:pt x="76740" y="463167"/>
                  <a:pt x="72870" y="470048"/>
                </a:cubicBezTo>
                <a:cubicBezTo>
                  <a:pt x="69000" y="476929"/>
                  <a:pt x="71150" y="485530"/>
                  <a:pt x="78031" y="489400"/>
                </a:cubicBezTo>
                <a:lnTo>
                  <a:pt x="135658" y="522514"/>
                </a:lnTo>
                <a:lnTo>
                  <a:pt x="99103" y="543587"/>
                </a:lnTo>
                <a:lnTo>
                  <a:pt x="55238" y="527675"/>
                </a:lnTo>
                <a:cubicBezTo>
                  <a:pt x="47927" y="525095"/>
                  <a:pt x="39756" y="528965"/>
                  <a:pt x="37176" y="536276"/>
                </a:cubicBezTo>
                <a:cubicBezTo>
                  <a:pt x="34595" y="543587"/>
                  <a:pt x="38466" y="551758"/>
                  <a:pt x="45777" y="554338"/>
                </a:cubicBezTo>
                <a:lnTo>
                  <a:pt x="66849" y="562079"/>
                </a:lnTo>
                <a:lnTo>
                  <a:pt x="7072" y="596483"/>
                </a:lnTo>
                <a:cubicBezTo>
                  <a:pt x="191" y="600354"/>
                  <a:pt x="-1959" y="608955"/>
                  <a:pt x="1911" y="615836"/>
                </a:cubicBezTo>
                <a:cubicBezTo>
                  <a:pt x="5782" y="622717"/>
                  <a:pt x="14383" y="624867"/>
                  <a:pt x="21264" y="620996"/>
                </a:cubicBezTo>
                <a:lnTo>
                  <a:pt x="80611" y="587022"/>
                </a:lnTo>
                <a:lnTo>
                  <a:pt x="76740" y="608095"/>
                </a:lnTo>
                <a:cubicBezTo>
                  <a:pt x="75450" y="615836"/>
                  <a:pt x="80611" y="623147"/>
                  <a:pt x="88352" y="624867"/>
                </a:cubicBezTo>
                <a:cubicBezTo>
                  <a:pt x="96093" y="626157"/>
                  <a:pt x="103404" y="620996"/>
                  <a:pt x="105124" y="613255"/>
                </a:cubicBezTo>
                <a:lnTo>
                  <a:pt x="113295" y="568530"/>
                </a:lnTo>
                <a:lnTo>
                  <a:pt x="149849" y="547457"/>
                </a:lnTo>
                <a:lnTo>
                  <a:pt x="149420" y="612825"/>
                </a:lnTo>
                <a:cubicBezTo>
                  <a:pt x="149420" y="620566"/>
                  <a:pt x="155870" y="627017"/>
                  <a:pt x="163611" y="627017"/>
                </a:cubicBezTo>
                <a:cubicBezTo>
                  <a:pt x="171352" y="627017"/>
                  <a:pt x="177803" y="620566"/>
                  <a:pt x="177803" y="612825"/>
                </a:cubicBezTo>
                <a:lnTo>
                  <a:pt x="178233" y="530685"/>
                </a:lnTo>
                <a:lnTo>
                  <a:pt x="213927" y="510043"/>
                </a:lnTo>
                <a:lnTo>
                  <a:pt x="223389" y="612825"/>
                </a:lnTo>
                <a:cubicBezTo>
                  <a:pt x="223819" y="618846"/>
                  <a:pt x="228549" y="624007"/>
                  <a:pt x="234140" y="625297"/>
                </a:cubicBezTo>
                <a:cubicBezTo>
                  <a:pt x="238441" y="629597"/>
                  <a:pt x="244891" y="630888"/>
                  <a:pt x="250482" y="628307"/>
                </a:cubicBezTo>
                <a:lnTo>
                  <a:pt x="345094" y="584442"/>
                </a:lnTo>
                <a:lnTo>
                  <a:pt x="345094" y="625297"/>
                </a:lnTo>
                <a:lnTo>
                  <a:pt x="273275" y="667012"/>
                </a:lnTo>
                <a:cubicBezTo>
                  <a:pt x="266394" y="670882"/>
                  <a:pt x="264244" y="679914"/>
                  <a:pt x="268114" y="686364"/>
                </a:cubicBezTo>
                <a:cubicBezTo>
                  <a:pt x="271985" y="693245"/>
                  <a:pt x="281016" y="695396"/>
                  <a:pt x="287466" y="691525"/>
                </a:cubicBezTo>
                <a:lnTo>
                  <a:pt x="345094" y="657981"/>
                </a:lnTo>
                <a:lnTo>
                  <a:pt x="345094" y="700126"/>
                </a:lnTo>
                <a:lnTo>
                  <a:pt x="309399" y="730230"/>
                </a:lnTo>
                <a:cubicBezTo>
                  <a:pt x="303378" y="735390"/>
                  <a:pt x="302518" y="744422"/>
                  <a:pt x="307679" y="750442"/>
                </a:cubicBezTo>
                <a:cubicBezTo>
                  <a:pt x="312840" y="756463"/>
                  <a:pt x="321871" y="757323"/>
                  <a:pt x="327891" y="752162"/>
                </a:cubicBezTo>
                <a:lnTo>
                  <a:pt x="345094" y="737541"/>
                </a:lnTo>
                <a:lnTo>
                  <a:pt x="345094" y="806349"/>
                </a:lnTo>
                <a:cubicBezTo>
                  <a:pt x="345094" y="814090"/>
                  <a:pt x="351544" y="820541"/>
                  <a:pt x="359285" y="820541"/>
                </a:cubicBezTo>
                <a:cubicBezTo>
                  <a:pt x="367026" y="820541"/>
                  <a:pt x="373477" y="814090"/>
                  <a:pt x="373477" y="806349"/>
                </a:cubicBezTo>
                <a:lnTo>
                  <a:pt x="373477" y="737971"/>
                </a:lnTo>
                <a:lnTo>
                  <a:pt x="389819" y="751732"/>
                </a:lnTo>
                <a:cubicBezTo>
                  <a:pt x="395840" y="756893"/>
                  <a:pt x="404871" y="756033"/>
                  <a:pt x="410031" y="750012"/>
                </a:cubicBezTo>
                <a:cubicBezTo>
                  <a:pt x="415192" y="743991"/>
                  <a:pt x="414332" y="734960"/>
                  <a:pt x="408311" y="729800"/>
                </a:cubicBezTo>
                <a:lnTo>
                  <a:pt x="373477" y="700556"/>
                </a:lnTo>
                <a:lnTo>
                  <a:pt x="373477" y="658411"/>
                </a:lnTo>
                <a:lnTo>
                  <a:pt x="430244" y="691525"/>
                </a:lnTo>
                <a:cubicBezTo>
                  <a:pt x="437125" y="695396"/>
                  <a:pt x="445726" y="693245"/>
                  <a:pt x="449596" y="686364"/>
                </a:cubicBezTo>
                <a:cubicBezTo>
                  <a:pt x="453467" y="679484"/>
                  <a:pt x="451317" y="670882"/>
                  <a:pt x="444436" y="667012"/>
                </a:cubicBezTo>
                <a:lnTo>
                  <a:pt x="373477" y="625727"/>
                </a:lnTo>
                <a:lnTo>
                  <a:pt x="373477" y="584442"/>
                </a:lnTo>
                <a:lnTo>
                  <a:pt x="467228" y="627877"/>
                </a:lnTo>
                <a:cubicBezTo>
                  <a:pt x="472819" y="630458"/>
                  <a:pt x="478840" y="629167"/>
                  <a:pt x="483140" y="625297"/>
                </a:cubicBezTo>
                <a:cubicBezTo>
                  <a:pt x="488731" y="623577"/>
                  <a:pt x="493032" y="618846"/>
                  <a:pt x="493462" y="612825"/>
                </a:cubicBezTo>
                <a:lnTo>
                  <a:pt x="503353" y="509183"/>
                </a:lnTo>
                <a:lnTo>
                  <a:pt x="539047" y="529825"/>
                </a:lnTo>
                <a:lnTo>
                  <a:pt x="539047" y="612825"/>
                </a:lnTo>
                <a:cubicBezTo>
                  <a:pt x="539047" y="620566"/>
                  <a:pt x="545498" y="627017"/>
                  <a:pt x="553239" y="627017"/>
                </a:cubicBezTo>
                <a:cubicBezTo>
                  <a:pt x="560980" y="627017"/>
                  <a:pt x="567431" y="620566"/>
                  <a:pt x="567431" y="612825"/>
                </a:cubicBezTo>
                <a:lnTo>
                  <a:pt x="567431" y="546167"/>
                </a:lnTo>
                <a:lnTo>
                  <a:pt x="603986" y="567240"/>
                </a:lnTo>
                <a:lnTo>
                  <a:pt x="612156" y="613255"/>
                </a:lnTo>
                <a:cubicBezTo>
                  <a:pt x="613446" y="620996"/>
                  <a:pt x="620757" y="626157"/>
                  <a:pt x="628929" y="624867"/>
                </a:cubicBezTo>
                <a:cubicBezTo>
                  <a:pt x="636669" y="623577"/>
                  <a:pt x="641830" y="616266"/>
                  <a:pt x="640540" y="608525"/>
                </a:cubicBezTo>
                <a:lnTo>
                  <a:pt x="636669" y="586592"/>
                </a:lnTo>
                <a:lnTo>
                  <a:pt x="696447" y="621426"/>
                </a:lnTo>
                <a:cubicBezTo>
                  <a:pt x="703328" y="625297"/>
                  <a:pt x="711929" y="623147"/>
                  <a:pt x="715799" y="616266"/>
                </a:cubicBezTo>
                <a:cubicBezTo>
                  <a:pt x="719670" y="609815"/>
                  <a:pt x="717519" y="601214"/>
                  <a:pt x="710639" y="597343"/>
                </a:cubicBezTo>
                <a:close/>
                <a:moveTo>
                  <a:pt x="251342" y="223197"/>
                </a:moveTo>
                <a:lnTo>
                  <a:pt x="344233" y="266203"/>
                </a:lnTo>
                <a:lnTo>
                  <a:pt x="344233" y="296736"/>
                </a:lnTo>
                <a:lnTo>
                  <a:pt x="318000" y="339312"/>
                </a:lnTo>
                <a:lnTo>
                  <a:pt x="267254" y="341032"/>
                </a:lnTo>
                <a:lnTo>
                  <a:pt x="241881" y="326410"/>
                </a:lnTo>
                <a:lnTo>
                  <a:pt x="251342" y="223197"/>
                </a:lnTo>
                <a:close/>
                <a:moveTo>
                  <a:pt x="227689" y="469618"/>
                </a:moveTo>
                <a:lnTo>
                  <a:pt x="142539" y="409410"/>
                </a:lnTo>
                <a:lnTo>
                  <a:pt x="227259" y="350063"/>
                </a:lnTo>
                <a:lnTo>
                  <a:pt x="253062" y="365115"/>
                </a:lnTo>
                <a:lnTo>
                  <a:pt x="277145" y="409840"/>
                </a:lnTo>
                <a:lnTo>
                  <a:pt x="252632" y="454996"/>
                </a:lnTo>
                <a:lnTo>
                  <a:pt x="227689" y="469618"/>
                </a:lnTo>
                <a:close/>
                <a:moveTo>
                  <a:pt x="345094" y="553478"/>
                </a:moveTo>
                <a:lnTo>
                  <a:pt x="250482" y="596913"/>
                </a:lnTo>
                <a:lnTo>
                  <a:pt x="241451" y="494131"/>
                </a:lnTo>
                <a:lnTo>
                  <a:pt x="267684" y="479079"/>
                </a:lnTo>
                <a:lnTo>
                  <a:pt x="318000" y="480799"/>
                </a:lnTo>
                <a:lnTo>
                  <a:pt x="345094" y="524664"/>
                </a:lnTo>
                <a:lnTo>
                  <a:pt x="345094" y="553478"/>
                </a:lnTo>
                <a:close/>
                <a:moveTo>
                  <a:pt x="373047" y="295446"/>
                </a:moveTo>
                <a:lnTo>
                  <a:pt x="373047" y="266633"/>
                </a:lnTo>
                <a:lnTo>
                  <a:pt x="467659" y="223197"/>
                </a:lnTo>
                <a:lnTo>
                  <a:pt x="476690" y="325980"/>
                </a:lnTo>
                <a:lnTo>
                  <a:pt x="450457" y="341032"/>
                </a:lnTo>
                <a:lnTo>
                  <a:pt x="400140" y="339312"/>
                </a:lnTo>
                <a:lnTo>
                  <a:pt x="373047" y="295446"/>
                </a:lnTo>
                <a:close/>
                <a:moveTo>
                  <a:pt x="466799" y="596913"/>
                </a:moveTo>
                <a:lnTo>
                  <a:pt x="373907" y="553908"/>
                </a:lnTo>
                <a:lnTo>
                  <a:pt x="373907" y="523374"/>
                </a:lnTo>
                <a:lnTo>
                  <a:pt x="400140" y="480799"/>
                </a:lnTo>
                <a:lnTo>
                  <a:pt x="450887" y="479079"/>
                </a:lnTo>
                <a:lnTo>
                  <a:pt x="476260" y="493701"/>
                </a:lnTo>
                <a:lnTo>
                  <a:pt x="466799" y="596913"/>
                </a:lnTo>
                <a:close/>
                <a:moveTo>
                  <a:pt x="491312" y="469618"/>
                </a:moveTo>
                <a:lnTo>
                  <a:pt x="465508" y="454566"/>
                </a:lnTo>
                <a:lnTo>
                  <a:pt x="441425" y="409840"/>
                </a:lnTo>
                <a:lnTo>
                  <a:pt x="465938" y="364685"/>
                </a:lnTo>
                <a:lnTo>
                  <a:pt x="490881" y="350063"/>
                </a:lnTo>
                <a:lnTo>
                  <a:pt x="576032" y="410270"/>
                </a:lnTo>
                <a:lnTo>
                  <a:pt x="491312" y="469618"/>
                </a:ln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 w="4301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>
              <a:latin typeface="+mj-ea"/>
              <a:ea typeface="+mj-ea"/>
            </a:endParaRPr>
          </a:p>
        </p:txBody>
      </p:sp>
      <p:sp>
        <p:nvSpPr>
          <p:cNvPr id="53" name="任意多边形: 形状 52">
            <a:extLst>
              <a:ext uri="{FF2B5EF4-FFF2-40B4-BE49-F238E27FC236}">
                <a16:creationId xmlns:a16="http://schemas.microsoft.com/office/drawing/2014/main" id="{0360758C-7338-4758-AFA5-7A51692C7BBC}"/>
              </a:ext>
            </a:extLst>
          </p:cNvPr>
          <p:cNvSpPr/>
          <p:nvPr userDrawn="1"/>
        </p:nvSpPr>
        <p:spPr>
          <a:xfrm>
            <a:off x="1260875" y="1188312"/>
            <a:ext cx="124539" cy="142212"/>
          </a:xfrm>
          <a:custGeom>
            <a:avLst/>
            <a:gdLst>
              <a:gd name="connsiteX0" fmla="*/ 710639 w 718570"/>
              <a:gd name="connsiteY0" fmla="*/ 597343 h 820540"/>
              <a:gd name="connsiteX1" fmla="*/ 651721 w 718570"/>
              <a:gd name="connsiteY1" fmla="*/ 562939 h 820540"/>
              <a:gd name="connsiteX2" fmla="*/ 671934 w 718570"/>
              <a:gd name="connsiteY2" fmla="*/ 556058 h 820540"/>
              <a:gd name="connsiteX3" fmla="*/ 680535 w 718570"/>
              <a:gd name="connsiteY3" fmla="*/ 537996 h 820540"/>
              <a:gd name="connsiteX4" fmla="*/ 662473 w 718570"/>
              <a:gd name="connsiteY4" fmla="*/ 529395 h 820540"/>
              <a:gd name="connsiteX5" fmla="*/ 619467 w 718570"/>
              <a:gd name="connsiteY5" fmla="*/ 544447 h 820540"/>
              <a:gd name="connsiteX6" fmla="*/ 582913 w 718570"/>
              <a:gd name="connsiteY6" fmla="*/ 523374 h 820540"/>
              <a:gd name="connsiteX7" fmla="*/ 640110 w 718570"/>
              <a:gd name="connsiteY7" fmla="*/ 491120 h 820540"/>
              <a:gd name="connsiteX8" fmla="*/ 645271 w 718570"/>
              <a:gd name="connsiteY8" fmla="*/ 471768 h 820540"/>
              <a:gd name="connsiteX9" fmla="*/ 625918 w 718570"/>
              <a:gd name="connsiteY9" fmla="*/ 466607 h 820540"/>
              <a:gd name="connsiteX10" fmla="*/ 554529 w 718570"/>
              <a:gd name="connsiteY10" fmla="*/ 507032 h 820540"/>
              <a:gd name="connsiteX11" fmla="*/ 518835 w 718570"/>
              <a:gd name="connsiteY11" fmla="*/ 486390 h 820540"/>
              <a:gd name="connsiteX12" fmla="*/ 603555 w 718570"/>
              <a:gd name="connsiteY12" fmla="*/ 427043 h 820540"/>
              <a:gd name="connsiteX13" fmla="*/ 609146 w 718570"/>
              <a:gd name="connsiteY13" fmla="*/ 411131 h 820540"/>
              <a:gd name="connsiteX14" fmla="*/ 603555 w 718570"/>
              <a:gd name="connsiteY14" fmla="*/ 395219 h 820540"/>
              <a:gd name="connsiteX15" fmla="*/ 518405 w 718570"/>
              <a:gd name="connsiteY15" fmla="*/ 335011 h 820540"/>
              <a:gd name="connsiteX16" fmla="*/ 554099 w 718570"/>
              <a:gd name="connsiteY16" fmla="*/ 314369 h 820540"/>
              <a:gd name="connsiteX17" fmla="*/ 626348 w 718570"/>
              <a:gd name="connsiteY17" fmla="*/ 355654 h 820540"/>
              <a:gd name="connsiteX18" fmla="*/ 645700 w 718570"/>
              <a:gd name="connsiteY18" fmla="*/ 350493 h 820540"/>
              <a:gd name="connsiteX19" fmla="*/ 640540 w 718570"/>
              <a:gd name="connsiteY19" fmla="*/ 331141 h 820540"/>
              <a:gd name="connsiteX20" fmla="*/ 582913 w 718570"/>
              <a:gd name="connsiteY20" fmla="*/ 298027 h 820540"/>
              <a:gd name="connsiteX21" fmla="*/ 619467 w 718570"/>
              <a:gd name="connsiteY21" fmla="*/ 276954 h 820540"/>
              <a:gd name="connsiteX22" fmla="*/ 663333 w 718570"/>
              <a:gd name="connsiteY22" fmla="*/ 292866 h 820540"/>
              <a:gd name="connsiteX23" fmla="*/ 681395 w 718570"/>
              <a:gd name="connsiteY23" fmla="*/ 284265 h 820540"/>
              <a:gd name="connsiteX24" fmla="*/ 672794 w 718570"/>
              <a:gd name="connsiteY24" fmla="*/ 266203 h 820540"/>
              <a:gd name="connsiteX25" fmla="*/ 651721 w 718570"/>
              <a:gd name="connsiteY25" fmla="*/ 258462 h 820540"/>
              <a:gd name="connsiteX26" fmla="*/ 711499 w 718570"/>
              <a:gd name="connsiteY26" fmla="*/ 224058 h 820540"/>
              <a:gd name="connsiteX27" fmla="*/ 716659 w 718570"/>
              <a:gd name="connsiteY27" fmla="*/ 204705 h 820540"/>
              <a:gd name="connsiteX28" fmla="*/ 697307 w 718570"/>
              <a:gd name="connsiteY28" fmla="*/ 199544 h 820540"/>
              <a:gd name="connsiteX29" fmla="*/ 637960 w 718570"/>
              <a:gd name="connsiteY29" fmla="*/ 233519 h 820540"/>
              <a:gd name="connsiteX30" fmla="*/ 641830 w 718570"/>
              <a:gd name="connsiteY30" fmla="*/ 212446 h 820540"/>
              <a:gd name="connsiteX31" fmla="*/ 630219 w 718570"/>
              <a:gd name="connsiteY31" fmla="*/ 195674 h 820540"/>
              <a:gd name="connsiteX32" fmla="*/ 613446 w 718570"/>
              <a:gd name="connsiteY32" fmla="*/ 207286 h 820540"/>
              <a:gd name="connsiteX33" fmla="*/ 605276 w 718570"/>
              <a:gd name="connsiteY33" fmla="*/ 252011 h 820540"/>
              <a:gd name="connsiteX34" fmla="*/ 568721 w 718570"/>
              <a:gd name="connsiteY34" fmla="*/ 273084 h 820540"/>
              <a:gd name="connsiteX35" fmla="*/ 569151 w 718570"/>
              <a:gd name="connsiteY35" fmla="*/ 207716 h 820540"/>
              <a:gd name="connsiteX36" fmla="*/ 554959 w 718570"/>
              <a:gd name="connsiteY36" fmla="*/ 193524 h 820540"/>
              <a:gd name="connsiteX37" fmla="*/ 540768 w 718570"/>
              <a:gd name="connsiteY37" fmla="*/ 207716 h 820540"/>
              <a:gd name="connsiteX38" fmla="*/ 540337 w 718570"/>
              <a:gd name="connsiteY38" fmla="*/ 289856 h 820540"/>
              <a:gd name="connsiteX39" fmla="*/ 504643 w 718570"/>
              <a:gd name="connsiteY39" fmla="*/ 310498 h 820540"/>
              <a:gd name="connsiteX40" fmla="*/ 495182 w 718570"/>
              <a:gd name="connsiteY40" fmla="*/ 207716 h 820540"/>
              <a:gd name="connsiteX41" fmla="*/ 484431 w 718570"/>
              <a:gd name="connsiteY41" fmla="*/ 195244 h 820540"/>
              <a:gd name="connsiteX42" fmla="*/ 468089 w 718570"/>
              <a:gd name="connsiteY42" fmla="*/ 192234 h 820540"/>
              <a:gd name="connsiteX43" fmla="*/ 373477 w 718570"/>
              <a:gd name="connsiteY43" fmla="*/ 236099 h 820540"/>
              <a:gd name="connsiteX44" fmla="*/ 373477 w 718570"/>
              <a:gd name="connsiteY44" fmla="*/ 195244 h 820540"/>
              <a:gd name="connsiteX45" fmla="*/ 445296 w 718570"/>
              <a:gd name="connsiteY45" fmla="*/ 153529 h 820540"/>
              <a:gd name="connsiteX46" fmla="*/ 450457 w 718570"/>
              <a:gd name="connsiteY46" fmla="*/ 134177 h 820540"/>
              <a:gd name="connsiteX47" fmla="*/ 431104 w 718570"/>
              <a:gd name="connsiteY47" fmla="*/ 129016 h 820540"/>
              <a:gd name="connsiteX48" fmla="*/ 373477 w 718570"/>
              <a:gd name="connsiteY48" fmla="*/ 162560 h 820540"/>
              <a:gd name="connsiteX49" fmla="*/ 373477 w 718570"/>
              <a:gd name="connsiteY49" fmla="*/ 120415 h 820540"/>
              <a:gd name="connsiteX50" fmla="*/ 409171 w 718570"/>
              <a:gd name="connsiteY50" fmla="*/ 90311 h 820540"/>
              <a:gd name="connsiteX51" fmla="*/ 410892 w 718570"/>
              <a:gd name="connsiteY51" fmla="*/ 70099 h 820540"/>
              <a:gd name="connsiteX52" fmla="*/ 390679 w 718570"/>
              <a:gd name="connsiteY52" fmla="*/ 68378 h 820540"/>
              <a:gd name="connsiteX53" fmla="*/ 373477 w 718570"/>
              <a:gd name="connsiteY53" fmla="*/ 83000 h 820540"/>
              <a:gd name="connsiteX54" fmla="*/ 373477 w 718570"/>
              <a:gd name="connsiteY54" fmla="*/ 14192 h 820540"/>
              <a:gd name="connsiteX55" fmla="*/ 359285 w 718570"/>
              <a:gd name="connsiteY55" fmla="*/ 0 h 820540"/>
              <a:gd name="connsiteX56" fmla="*/ 345094 w 718570"/>
              <a:gd name="connsiteY56" fmla="*/ 14192 h 820540"/>
              <a:gd name="connsiteX57" fmla="*/ 345094 w 718570"/>
              <a:gd name="connsiteY57" fmla="*/ 82570 h 820540"/>
              <a:gd name="connsiteX58" fmla="*/ 328752 w 718570"/>
              <a:gd name="connsiteY58" fmla="*/ 68808 h 820540"/>
              <a:gd name="connsiteX59" fmla="*/ 308539 w 718570"/>
              <a:gd name="connsiteY59" fmla="*/ 70529 h 820540"/>
              <a:gd name="connsiteX60" fmla="*/ 310259 w 718570"/>
              <a:gd name="connsiteY60" fmla="*/ 90741 h 820540"/>
              <a:gd name="connsiteX61" fmla="*/ 345094 w 718570"/>
              <a:gd name="connsiteY61" fmla="*/ 119985 h 820540"/>
              <a:gd name="connsiteX62" fmla="*/ 345094 w 718570"/>
              <a:gd name="connsiteY62" fmla="*/ 162130 h 820540"/>
              <a:gd name="connsiteX63" fmla="*/ 288327 w 718570"/>
              <a:gd name="connsiteY63" fmla="*/ 129016 h 820540"/>
              <a:gd name="connsiteX64" fmla="*/ 268974 w 718570"/>
              <a:gd name="connsiteY64" fmla="*/ 134177 h 820540"/>
              <a:gd name="connsiteX65" fmla="*/ 274135 w 718570"/>
              <a:gd name="connsiteY65" fmla="*/ 153529 h 820540"/>
              <a:gd name="connsiteX66" fmla="*/ 345094 w 718570"/>
              <a:gd name="connsiteY66" fmla="*/ 194814 h 820540"/>
              <a:gd name="connsiteX67" fmla="*/ 345094 w 718570"/>
              <a:gd name="connsiteY67" fmla="*/ 236099 h 820540"/>
              <a:gd name="connsiteX68" fmla="*/ 251342 w 718570"/>
              <a:gd name="connsiteY68" fmla="*/ 192664 h 820540"/>
              <a:gd name="connsiteX69" fmla="*/ 235430 w 718570"/>
              <a:gd name="connsiteY69" fmla="*/ 195244 h 820540"/>
              <a:gd name="connsiteX70" fmla="*/ 225109 w 718570"/>
              <a:gd name="connsiteY70" fmla="*/ 207716 h 820540"/>
              <a:gd name="connsiteX71" fmla="*/ 215218 w 718570"/>
              <a:gd name="connsiteY71" fmla="*/ 311358 h 820540"/>
              <a:gd name="connsiteX72" fmla="*/ 179523 w 718570"/>
              <a:gd name="connsiteY72" fmla="*/ 290716 h 820540"/>
              <a:gd name="connsiteX73" fmla="*/ 179523 w 718570"/>
              <a:gd name="connsiteY73" fmla="*/ 207716 h 820540"/>
              <a:gd name="connsiteX74" fmla="*/ 165332 w 718570"/>
              <a:gd name="connsiteY74" fmla="*/ 193524 h 820540"/>
              <a:gd name="connsiteX75" fmla="*/ 151140 w 718570"/>
              <a:gd name="connsiteY75" fmla="*/ 207716 h 820540"/>
              <a:gd name="connsiteX76" fmla="*/ 151140 w 718570"/>
              <a:gd name="connsiteY76" fmla="*/ 274374 h 820540"/>
              <a:gd name="connsiteX77" fmla="*/ 114585 w 718570"/>
              <a:gd name="connsiteY77" fmla="*/ 253301 h 820540"/>
              <a:gd name="connsiteX78" fmla="*/ 106414 w 718570"/>
              <a:gd name="connsiteY78" fmla="*/ 207286 h 820540"/>
              <a:gd name="connsiteX79" fmla="*/ 89642 w 718570"/>
              <a:gd name="connsiteY79" fmla="*/ 195674 h 820540"/>
              <a:gd name="connsiteX80" fmla="*/ 78031 w 718570"/>
              <a:gd name="connsiteY80" fmla="*/ 212446 h 820540"/>
              <a:gd name="connsiteX81" fmla="*/ 81901 w 718570"/>
              <a:gd name="connsiteY81" fmla="*/ 234379 h 820540"/>
              <a:gd name="connsiteX82" fmla="*/ 22124 w 718570"/>
              <a:gd name="connsiteY82" fmla="*/ 199544 h 820540"/>
              <a:gd name="connsiteX83" fmla="*/ 2771 w 718570"/>
              <a:gd name="connsiteY83" fmla="*/ 204705 h 820540"/>
              <a:gd name="connsiteX84" fmla="*/ 7932 w 718570"/>
              <a:gd name="connsiteY84" fmla="*/ 224058 h 820540"/>
              <a:gd name="connsiteX85" fmla="*/ 66849 w 718570"/>
              <a:gd name="connsiteY85" fmla="*/ 258462 h 820540"/>
              <a:gd name="connsiteX86" fmla="*/ 46637 w 718570"/>
              <a:gd name="connsiteY86" fmla="*/ 265343 h 820540"/>
              <a:gd name="connsiteX87" fmla="*/ 38036 w 718570"/>
              <a:gd name="connsiteY87" fmla="*/ 283405 h 820540"/>
              <a:gd name="connsiteX88" fmla="*/ 56098 w 718570"/>
              <a:gd name="connsiteY88" fmla="*/ 292006 h 820540"/>
              <a:gd name="connsiteX89" fmla="*/ 99103 w 718570"/>
              <a:gd name="connsiteY89" fmla="*/ 276954 h 820540"/>
              <a:gd name="connsiteX90" fmla="*/ 135658 w 718570"/>
              <a:gd name="connsiteY90" fmla="*/ 298027 h 820540"/>
              <a:gd name="connsiteX91" fmla="*/ 78461 w 718570"/>
              <a:gd name="connsiteY91" fmla="*/ 330281 h 820540"/>
              <a:gd name="connsiteX92" fmla="*/ 73300 w 718570"/>
              <a:gd name="connsiteY92" fmla="*/ 349633 h 820540"/>
              <a:gd name="connsiteX93" fmla="*/ 92652 w 718570"/>
              <a:gd name="connsiteY93" fmla="*/ 354794 h 820540"/>
              <a:gd name="connsiteX94" fmla="*/ 164041 w 718570"/>
              <a:gd name="connsiteY94" fmla="*/ 314369 h 820540"/>
              <a:gd name="connsiteX95" fmla="*/ 199736 w 718570"/>
              <a:gd name="connsiteY95" fmla="*/ 335011 h 820540"/>
              <a:gd name="connsiteX96" fmla="*/ 115015 w 718570"/>
              <a:gd name="connsiteY96" fmla="*/ 393928 h 820540"/>
              <a:gd name="connsiteX97" fmla="*/ 109425 w 718570"/>
              <a:gd name="connsiteY97" fmla="*/ 409410 h 820540"/>
              <a:gd name="connsiteX98" fmla="*/ 115015 w 718570"/>
              <a:gd name="connsiteY98" fmla="*/ 425322 h 820540"/>
              <a:gd name="connsiteX99" fmla="*/ 200166 w 718570"/>
              <a:gd name="connsiteY99" fmla="*/ 485530 h 820540"/>
              <a:gd name="connsiteX100" fmla="*/ 164471 w 718570"/>
              <a:gd name="connsiteY100" fmla="*/ 506172 h 820540"/>
              <a:gd name="connsiteX101" fmla="*/ 92223 w 718570"/>
              <a:gd name="connsiteY101" fmla="*/ 464887 h 820540"/>
              <a:gd name="connsiteX102" fmla="*/ 72870 w 718570"/>
              <a:gd name="connsiteY102" fmla="*/ 470048 h 820540"/>
              <a:gd name="connsiteX103" fmla="*/ 78031 w 718570"/>
              <a:gd name="connsiteY103" fmla="*/ 489400 h 820540"/>
              <a:gd name="connsiteX104" fmla="*/ 135658 w 718570"/>
              <a:gd name="connsiteY104" fmla="*/ 522514 h 820540"/>
              <a:gd name="connsiteX105" fmla="*/ 99103 w 718570"/>
              <a:gd name="connsiteY105" fmla="*/ 543587 h 820540"/>
              <a:gd name="connsiteX106" fmla="*/ 55238 w 718570"/>
              <a:gd name="connsiteY106" fmla="*/ 527675 h 820540"/>
              <a:gd name="connsiteX107" fmla="*/ 37176 w 718570"/>
              <a:gd name="connsiteY107" fmla="*/ 536276 h 820540"/>
              <a:gd name="connsiteX108" fmla="*/ 45777 w 718570"/>
              <a:gd name="connsiteY108" fmla="*/ 554338 h 820540"/>
              <a:gd name="connsiteX109" fmla="*/ 66849 w 718570"/>
              <a:gd name="connsiteY109" fmla="*/ 562079 h 820540"/>
              <a:gd name="connsiteX110" fmla="*/ 7072 w 718570"/>
              <a:gd name="connsiteY110" fmla="*/ 596483 h 820540"/>
              <a:gd name="connsiteX111" fmla="*/ 1911 w 718570"/>
              <a:gd name="connsiteY111" fmla="*/ 615836 h 820540"/>
              <a:gd name="connsiteX112" fmla="*/ 21264 w 718570"/>
              <a:gd name="connsiteY112" fmla="*/ 620996 h 820540"/>
              <a:gd name="connsiteX113" fmla="*/ 80611 w 718570"/>
              <a:gd name="connsiteY113" fmla="*/ 587022 h 820540"/>
              <a:gd name="connsiteX114" fmla="*/ 76740 w 718570"/>
              <a:gd name="connsiteY114" fmla="*/ 608095 h 820540"/>
              <a:gd name="connsiteX115" fmla="*/ 88352 w 718570"/>
              <a:gd name="connsiteY115" fmla="*/ 624867 h 820540"/>
              <a:gd name="connsiteX116" fmla="*/ 105124 w 718570"/>
              <a:gd name="connsiteY116" fmla="*/ 613255 h 820540"/>
              <a:gd name="connsiteX117" fmla="*/ 113295 w 718570"/>
              <a:gd name="connsiteY117" fmla="*/ 568530 h 820540"/>
              <a:gd name="connsiteX118" fmla="*/ 149849 w 718570"/>
              <a:gd name="connsiteY118" fmla="*/ 547457 h 820540"/>
              <a:gd name="connsiteX119" fmla="*/ 149420 w 718570"/>
              <a:gd name="connsiteY119" fmla="*/ 612825 h 820540"/>
              <a:gd name="connsiteX120" fmla="*/ 163611 w 718570"/>
              <a:gd name="connsiteY120" fmla="*/ 627017 h 820540"/>
              <a:gd name="connsiteX121" fmla="*/ 177803 w 718570"/>
              <a:gd name="connsiteY121" fmla="*/ 612825 h 820540"/>
              <a:gd name="connsiteX122" fmla="*/ 178233 w 718570"/>
              <a:gd name="connsiteY122" fmla="*/ 530685 h 820540"/>
              <a:gd name="connsiteX123" fmla="*/ 213927 w 718570"/>
              <a:gd name="connsiteY123" fmla="*/ 510043 h 820540"/>
              <a:gd name="connsiteX124" fmla="*/ 223389 w 718570"/>
              <a:gd name="connsiteY124" fmla="*/ 612825 h 820540"/>
              <a:gd name="connsiteX125" fmla="*/ 234140 w 718570"/>
              <a:gd name="connsiteY125" fmla="*/ 625297 h 820540"/>
              <a:gd name="connsiteX126" fmla="*/ 250482 w 718570"/>
              <a:gd name="connsiteY126" fmla="*/ 628307 h 820540"/>
              <a:gd name="connsiteX127" fmla="*/ 345094 w 718570"/>
              <a:gd name="connsiteY127" fmla="*/ 584442 h 820540"/>
              <a:gd name="connsiteX128" fmla="*/ 345094 w 718570"/>
              <a:gd name="connsiteY128" fmla="*/ 625297 h 820540"/>
              <a:gd name="connsiteX129" fmla="*/ 273275 w 718570"/>
              <a:gd name="connsiteY129" fmla="*/ 667012 h 820540"/>
              <a:gd name="connsiteX130" fmla="*/ 268114 w 718570"/>
              <a:gd name="connsiteY130" fmla="*/ 686364 h 820540"/>
              <a:gd name="connsiteX131" fmla="*/ 287466 w 718570"/>
              <a:gd name="connsiteY131" fmla="*/ 691525 h 820540"/>
              <a:gd name="connsiteX132" fmla="*/ 345094 w 718570"/>
              <a:gd name="connsiteY132" fmla="*/ 657981 h 820540"/>
              <a:gd name="connsiteX133" fmla="*/ 345094 w 718570"/>
              <a:gd name="connsiteY133" fmla="*/ 700126 h 820540"/>
              <a:gd name="connsiteX134" fmla="*/ 309399 w 718570"/>
              <a:gd name="connsiteY134" fmla="*/ 730230 h 820540"/>
              <a:gd name="connsiteX135" fmla="*/ 307679 w 718570"/>
              <a:gd name="connsiteY135" fmla="*/ 750442 h 820540"/>
              <a:gd name="connsiteX136" fmla="*/ 327891 w 718570"/>
              <a:gd name="connsiteY136" fmla="*/ 752162 h 820540"/>
              <a:gd name="connsiteX137" fmla="*/ 345094 w 718570"/>
              <a:gd name="connsiteY137" fmla="*/ 737541 h 820540"/>
              <a:gd name="connsiteX138" fmla="*/ 345094 w 718570"/>
              <a:gd name="connsiteY138" fmla="*/ 806349 h 820540"/>
              <a:gd name="connsiteX139" fmla="*/ 359285 w 718570"/>
              <a:gd name="connsiteY139" fmla="*/ 820541 h 820540"/>
              <a:gd name="connsiteX140" fmla="*/ 373477 w 718570"/>
              <a:gd name="connsiteY140" fmla="*/ 806349 h 820540"/>
              <a:gd name="connsiteX141" fmla="*/ 373477 w 718570"/>
              <a:gd name="connsiteY141" fmla="*/ 737971 h 820540"/>
              <a:gd name="connsiteX142" fmla="*/ 389819 w 718570"/>
              <a:gd name="connsiteY142" fmla="*/ 751732 h 820540"/>
              <a:gd name="connsiteX143" fmla="*/ 410031 w 718570"/>
              <a:gd name="connsiteY143" fmla="*/ 750012 h 820540"/>
              <a:gd name="connsiteX144" fmla="*/ 408311 w 718570"/>
              <a:gd name="connsiteY144" fmla="*/ 729800 h 820540"/>
              <a:gd name="connsiteX145" fmla="*/ 373477 w 718570"/>
              <a:gd name="connsiteY145" fmla="*/ 700556 h 820540"/>
              <a:gd name="connsiteX146" fmla="*/ 373477 w 718570"/>
              <a:gd name="connsiteY146" fmla="*/ 658411 h 820540"/>
              <a:gd name="connsiteX147" fmla="*/ 430244 w 718570"/>
              <a:gd name="connsiteY147" fmla="*/ 691525 h 820540"/>
              <a:gd name="connsiteX148" fmla="*/ 449596 w 718570"/>
              <a:gd name="connsiteY148" fmla="*/ 686364 h 820540"/>
              <a:gd name="connsiteX149" fmla="*/ 444436 w 718570"/>
              <a:gd name="connsiteY149" fmla="*/ 667012 h 820540"/>
              <a:gd name="connsiteX150" fmla="*/ 373477 w 718570"/>
              <a:gd name="connsiteY150" fmla="*/ 625727 h 820540"/>
              <a:gd name="connsiteX151" fmla="*/ 373477 w 718570"/>
              <a:gd name="connsiteY151" fmla="*/ 584442 h 820540"/>
              <a:gd name="connsiteX152" fmla="*/ 467228 w 718570"/>
              <a:gd name="connsiteY152" fmla="*/ 627877 h 820540"/>
              <a:gd name="connsiteX153" fmla="*/ 483140 w 718570"/>
              <a:gd name="connsiteY153" fmla="*/ 625297 h 820540"/>
              <a:gd name="connsiteX154" fmla="*/ 493462 w 718570"/>
              <a:gd name="connsiteY154" fmla="*/ 612825 h 820540"/>
              <a:gd name="connsiteX155" fmla="*/ 503353 w 718570"/>
              <a:gd name="connsiteY155" fmla="*/ 509183 h 820540"/>
              <a:gd name="connsiteX156" fmla="*/ 539047 w 718570"/>
              <a:gd name="connsiteY156" fmla="*/ 529825 h 820540"/>
              <a:gd name="connsiteX157" fmla="*/ 539047 w 718570"/>
              <a:gd name="connsiteY157" fmla="*/ 612825 h 820540"/>
              <a:gd name="connsiteX158" fmla="*/ 553239 w 718570"/>
              <a:gd name="connsiteY158" fmla="*/ 627017 h 820540"/>
              <a:gd name="connsiteX159" fmla="*/ 567431 w 718570"/>
              <a:gd name="connsiteY159" fmla="*/ 612825 h 820540"/>
              <a:gd name="connsiteX160" fmla="*/ 567431 w 718570"/>
              <a:gd name="connsiteY160" fmla="*/ 546167 h 820540"/>
              <a:gd name="connsiteX161" fmla="*/ 603986 w 718570"/>
              <a:gd name="connsiteY161" fmla="*/ 567240 h 820540"/>
              <a:gd name="connsiteX162" fmla="*/ 612156 w 718570"/>
              <a:gd name="connsiteY162" fmla="*/ 613255 h 820540"/>
              <a:gd name="connsiteX163" fmla="*/ 628929 w 718570"/>
              <a:gd name="connsiteY163" fmla="*/ 624867 h 820540"/>
              <a:gd name="connsiteX164" fmla="*/ 640540 w 718570"/>
              <a:gd name="connsiteY164" fmla="*/ 608525 h 820540"/>
              <a:gd name="connsiteX165" fmla="*/ 636669 w 718570"/>
              <a:gd name="connsiteY165" fmla="*/ 586592 h 820540"/>
              <a:gd name="connsiteX166" fmla="*/ 696447 w 718570"/>
              <a:gd name="connsiteY166" fmla="*/ 621426 h 820540"/>
              <a:gd name="connsiteX167" fmla="*/ 715799 w 718570"/>
              <a:gd name="connsiteY167" fmla="*/ 616266 h 820540"/>
              <a:gd name="connsiteX168" fmla="*/ 710639 w 718570"/>
              <a:gd name="connsiteY168" fmla="*/ 597343 h 820540"/>
              <a:gd name="connsiteX169" fmla="*/ 251342 w 718570"/>
              <a:gd name="connsiteY169" fmla="*/ 223197 h 820540"/>
              <a:gd name="connsiteX170" fmla="*/ 344233 w 718570"/>
              <a:gd name="connsiteY170" fmla="*/ 266203 h 820540"/>
              <a:gd name="connsiteX171" fmla="*/ 344233 w 718570"/>
              <a:gd name="connsiteY171" fmla="*/ 296736 h 820540"/>
              <a:gd name="connsiteX172" fmla="*/ 318000 w 718570"/>
              <a:gd name="connsiteY172" fmla="*/ 339312 h 820540"/>
              <a:gd name="connsiteX173" fmla="*/ 267254 w 718570"/>
              <a:gd name="connsiteY173" fmla="*/ 341032 h 820540"/>
              <a:gd name="connsiteX174" fmla="*/ 241881 w 718570"/>
              <a:gd name="connsiteY174" fmla="*/ 326410 h 820540"/>
              <a:gd name="connsiteX175" fmla="*/ 251342 w 718570"/>
              <a:gd name="connsiteY175" fmla="*/ 223197 h 820540"/>
              <a:gd name="connsiteX176" fmla="*/ 227689 w 718570"/>
              <a:gd name="connsiteY176" fmla="*/ 469618 h 820540"/>
              <a:gd name="connsiteX177" fmla="*/ 142539 w 718570"/>
              <a:gd name="connsiteY177" fmla="*/ 409410 h 820540"/>
              <a:gd name="connsiteX178" fmla="*/ 227259 w 718570"/>
              <a:gd name="connsiteY178" fmla="*/ 350063 h 820540"/>
              <a:gd name="connsiteX179" fmla="*/ 253062 w 718570"/>
              <a:gd name="connsiteY179" fmla="*/ 365115 h 820540"/>
              <a:gd name="connsiteX180" fmla="*/ 277145 w 718570"/>
              <a:gd name="connsiteY180" fmla="*/ 409840 h 820540"/>
              <a:gd name="connsiteX181" fmla="*/ 252632 w 718570"/>
              <a:gd name="connsiteY181" fmla="*/ 454996 h 820540"/>
              <a:gd name="connsiteX182" fmla="*/ 227689 w 718570"/>
              <a:gd name="connsiteY182" fmla="*/ 469618 h 820540"/>
              <a:gd name="connsiteX183" fmla="*/ 345094 w 718570"/>
              <a:gd name="connsiteY183" fmla="*/ 553478 h 820540"/>
              <a:gd name="connsiteX184" fmla="*/ 250482 w 718570"/>
              <a:gd name="connsiteY184" fmla="*/ 596913 h 820540"/>
              <a:gd name="connsiteX185" fmla="*/ 241451 w 718570"/>
              <a:gd name="connsiteY185" fmla="*/ 494131 h 820540"/>
              <a:gd name="connsiteX186" fmla="*/ 267684 w 718570"/>
              <a:gd name="connsiteY186" fmla="*/ 479079 h 820540"/>
              <a:gd name="connsiteX187" fmla="*/ 318000 w 718570"/>
              <a:gd name="connsiteY187" fmla="*/ 480799 h 820540"/>
              <a:gd name="connsiteX188" fmla="*/ 345094 w 718570"/>
              <a:gd name="connsiteY188" fmla="*/ 524664 h 820540"/>
              <a:gd name="connsiteX189" fmla="*/ 345094 w 718570"/>
              <a:gd name="connsiteY189" fmla="*/ 553478 h 820540"/>
              <a:gd name="connsiteX190" fmla="*/ 373047 w 718570"/>
              <a:gd name="connsiteY190" fmla="*/ 295446 h 820540"/>
              <a:gd name="connsiteX191" fmla="*/ 373047 w 718570"/>
              <a:gd name="connsiteY191" fmla="*/ 266633 h 820540"/>
              <a:gd name="connsiteX192" fmla="*/ 467659 w 718570"/>
              <a:gd name="connsiteY192" fmla="*/ 223197 h 820540"/>
              <a:gd name="connsiteX193" fmla="*/ 476690 w 718570"/>
              <a:gd name="connsiteY193" fmla="*/ 325980 h 820540"/>
              <a:gd name="connsiteX194" fmla="*/ 450457 w 718570"/>
              <a:gd name="connsiteY194" fmla="*/ 341032 h 820540"/>
              <a:gd name="connsiteX195" fmla="*/ 400140 w 718570"/>
              <a:gd name="connsiteY195" fmla="*/ 339312 h 820540"/>
              <a:gd name="connsiteX196" fmla="*/ 373047 w 718570"/>
              <a:gd name="connsiteY196" fmla="*/ 295446 h 820540"/>
              <a:gd name="connsiteX197" fmla="*/ 466799 w 718570"/>
              <a:gd name="connsiteY197" fmla="*/ 596913 h 820540"/>
              <a:gd name="connsiteX198" fmla="*/ 373907 w 718570"/>
              <a:gd name="connsiteY198" fmla="*/ 553908 h 820540"/>
              <a:gd name="connsiteX199" fmla="*/ 373907 w 718570"/>
              <a:gd name="connsiteY199" fmla="*/ 523374 h 820540"/>
              <a:gd name="connsiteX200" fmla="*/ 400140 w 718570"/>
              <a:gd name="connsiteY200" fmla="*/ 480799 h 820540"/>
              <a:gd name="connsiteX201" fmla="*/ 450887 w 718570"/>
              <a:gd name="connsiteY201" fmla="*/ 479079 h 820540"/>
              <a:gd name="connsiteX202" fmla="*/ 476260 w 718570"/>
              <a:gd name="connsiteY202" fmla="*/ 493701 h 820540"/>
              <a:gd name="connsiteX203" fmla="*/ 466799 w 718570"/>
              <a:gd name="connsiteY203" fmla="*/ 596913 h 820540"/>
              <a:gd name="connsiteX204" fmla="*/ 491312 w 718570"/>
              <a:gd name="connsiteY204" fmla="*/ 469618 h 820540"/>
              <a:gd name="connsiteX205" fmla="*/ 465508 w 718570"/>
              <a:gd name="connsiteY205" fmla="*/ 454566 h 820540"/>
              <a:gd name="connsiteX206" fmla="*/ 441425 w 718570"/>
              <a:gd name="connsiteY206" fmla="*/ 409840 h 820540"/>
              <a:gd name="connsiteX207" fmla="*/ 465938 w 718570"/>
              <a:gd name="connsiteY207" fmla="*/ 364685 h 820540"/>
              <a:gd name="connsiteX208" fmla="*/ 490881 w 718570"/>
              <a:gd name="connsiteY208" fmla="*/ 350063 h 820540"/>
              <a:gd name="connsiteX209" fmla="*/ 576032 w 718570"/>
              <a:gd name="connsiteY209" fmla="*/ 410270 h 820540"/>
              <a:gd name="connsiteX210" fmla="*/ 491312 w 718570"/>
              <a:gd name="connsiteY210" fmla="*/ 469618 h 8205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</a:cxnLst>
            <a:rect l="l" t="t" r="r" b="b"/>
            <a:pathLst>
              <a:path w="718570" h="820540">
                <a:moveTo>
                  <a:pt x="710639" y="597343"/>
                </a:moveTo>
                <a:lnTo>
                  <a:pt x="651721" y="562939"/>
                </a:lnTo>
                <a:lnTo>
                  <a:pt x="671934" y="556058"/>
                </a:lnTo>
                <a:cubicBezTo>
                  <a:pt x="679245" y="553478"/>
                  <a:pt x="683115" y="545307"/>
                  <a:pt x="680535" y="537996"/>
                </a:cubicBezTo>
                <a:cubicBezTo>
                  <a:pt x="677954" y="530685"/>
                  <a:pt x="669784" y="526815"/>
                  <a:pt x="662473" y="529395"/>
                </a:cubicBezTo>
                <a:lnTo>
                  <a:pt x="619467" y="544447"/>
                </a:lnTo>
                <a:lnTo>
                  <a:pt x="582913" y="523374"/>
                </a:lnTo>
                <a:lnTo>
                  <a:pt x="640110" y="491120"/>
                </a:lnTo>
                <a:cubicBezTo>
                  <a:pt x="646991" y="487250"/>
                  <a:pt x="649571" y="478649"/>
                  <a:pt x="645271" y="471768"/>
                </a:cubicBezTo>
                <a:cubicBezTo>
                  <a:pt x="641400" y="464887"/>
                  <a:pt x="632799" y="462737"/>
                  <a:pt x="625918" y="466607"/>
                </a:cubicBezTo>
                <a:lnTo>
                  <a:pt x="554529" y="507032"/>
                </a:lnTo>
                <a:lnTo>
                  <a:pt x="518835" y="486390"/>
                </a:lnTo>
                <a:lnTo>
                  <a:pt x="603555" y="427043"/>
                </a:lnTo>
                <a:cubicBezTo>
                  <a:pt x="608716" y="423602"/>
                  <a:pt x="610866" y="417151"/>
                  <a:pt x="609146" y="411131"/>
                </a:cubicBezTo>
                <a:cubicBezTo>
                  <a:pt x="610866" y="405540"/>
                  <a:pt x="608716" y="399089"/>
                  <a:pt x="603555" y="395219"/>
                </a:cubicBezTo>
                <a:lnTo>
                  <a:pt x="518405" y="335011"/>
                </a:lnTo>
                <a:lnTo>
                  <a:pt x="554099" y="314369"/>
                </a:lnTo>
                <a:lnTo>
                  <a:pt x="626348" y="355654"/>
                </a:lnTo>
                <a:cubicBezTo>
                  <a:pt x="633229" y="359524"/>
                  <a:pt x="641830" y="357374"/>
                  <a:pt x="645700" y="350493"/>
                </a:cubicBezTo>
                <a:cubicBezTo>
                  <a:pt x="649571" y="343612"/>
                  <a:pt x="647421" y="335011"/>
                  <a:pt x="640540" y="331141"/>
                </a:cubicBezTo>
                <a:lnTo>
                  <a:pt x="582913" y="298027"/>
                </a:lnTo>
                <a:lnTo>
                  <a:pt x="619467" y="276954"/>
                </a:lnTo>
                <a:lnTo>
                  <a:pt x="663333" y="292866"/>
                </a:lnTo>
                <a:cubicBezTo>
                  <a:pt x="670644" y="295446"/>
                  <a:pt x="678815" y="291576"/>
                  <a:pt x="681395" y="284265"/>
                </a:cubicBezTo>
                <a:cubicBezTo>
                  <a:pt x="683975" y="276954"/>
                  <a:pt x="680105" y="268783"/>
                  <a:pt x="672794" y="266203"/>
                </a:cubicBezTo>
                <a:lnTo>
                  <a:pt x="651721" y="258462"/>
                </a:lnTo>
                <a:lnTo>
                  <a:pt x="711499" y="224058"/>
                </a:lnTo>
                <a:cubicBezTo>
                  <a:pt x="718379" y="220187"/>
                  <a:pt x="720530" y="211586"/>
                  <a:pt x="716659" y="204705"/>
                </a:cubicBezTo>
                <a:cubicBezTo>
                  <a:pt x="712789" y="197824"/>
                  <a:pt x="704188" y="195674"/>
                  <a:pt x="697307" y="199544"/>
                </a:cubicBezTo>
                <a:lnTo>
                  <a:pt x="637960" y="233519"/>
                </a:lnTo>
                <a:lnTo>
                  <a:pt x="641830" y="212446"/>
                </a:lnTo>
                <a:cubicBezTo>
                  <a:pt x="643120" y="204705"/>
                  <a:pt x="637960" y="197394"/>
                  <a:pt x="630219" y="195674"/>
                </a:cubicBezTo>
                <a:cubicBezTo>
                  <a:pt x="622478" y="194384"/>
                  <a:pt x="615167" y="199544"/>
                  <a:pt x="613446" y="207286"/>
                </a:cubicBezTo>
                <a:lnTo>
                  <a:pt x="605276" y="252011"/>
                </a:lnTo>
                <a:lnTo>
                  <a:pt x="568721" y="273084"/>
                </a:lnTo>
                <a:lnTo>
                  <a:pt x="569151" y="207716"/>
                </a:lnTo>
                <a:cubicBezTo>
                  <a:pt x="569151" y="199975"/>
                  <a:pt x="562700" y="193524"/>
                  <a:pt x="554959" y="193524"/>
                </a:cubicBezTo>
                <a:cubicBezTo>
                  <a:pt x="547218" y="193524"/>
                  <a:pt x="540768" y="199975"/>
                  <a:pt x="540768" y="207716"/>
                </a:cubicBezTo>
                <a:lnTo>
                  <a:pt x="540337" y="289856"/>
                </a:lnTo>
                <a:lnTo>
                  <a:pt x="504643" y="310498"/>
                </a:lnTo>
                <a:lnTo>
                  <a:pt x="495182" y="207716"/>
                </a:lnTo>
                <a:cubicBezTo>
                  <a:pt x="494752" y="201695"/>
                  <a:pt x="490021" y="196534"/>
                  <a:pt x="484431" y="195244"/>
                </a:cubicBezTo>
                <a:cubicBezTo>
                  <a:pt x="480130" y="190943"/>
                  <a:pt x="473679" y="189653"/>
                  <a:pt x="468089" y="192234"/>
                </a:cubicBezTo>
                <a:lnTo>
                  <a:pt x="373477" y="236099"/>
                </a:lnTo>
                <a:lnTo>
                  <a:pt x="373477" y="195244"/>
                </a:lnTo>
                <a:lnTo>
                  <a:pt x="445296" y="153529"/>
                </a:lnTo>
                <a:cubicBezTo>
                  <a:pt x="452177" y="149658"/>
                  <a:pt x="454327" y="141057"/>
                  <a:pt x="450457" y="134177"/>
                </a:cubicBezTo>
                <a:cubicBezTo>
                  <a:pt x="446586" y="127296"/>
                  <a:pt x="437555" y="125145"/>
                  <a:pt x="431104" y="129016"/>
                </a:cubicBezTo>
                <a:lnTo>
                  <a:pt x="373477" y="162560"/>
                </a:lnTo>
                <a:lnTo>
                  <a:pt x="373477" y="120415"/>
                </a:lnTo>
                <a:lnTo>
                  <a:pt x="409171" y="90311"/>
                </a:lnTo>
                <a:cubicBezTo>
                  <a:pt x="415192" y="85150"/>
                  <a:pt x="416052" y="76119"/>
                  <a:pt x="410892" y="70099"/>
                </a:cubicBezTo>
                <a:cubicBezTo>
                  <a:pt x="405731" y="64078"/>
                  <a:pt x="396700" y="63218"/>
                  <a:pt x="390679" y="68378"/>
                </a:cubicBezTo>
                <a:lnTo>
                  <a:pt x="373477" y="83000"/>
                </a:lnTo>
                <a:lnTo>
                  <a:pt x="373477" y="14192"/>
                </a:lnTo>
                <a:cubicBezTo>
                  <a:pt x="373477" y="6451"/>
                  <a:pt x="367026" y="0"/>
                  <a:pt x="359285" y="0"/>
                </a:cubicBezTo>
                <a:cubicBezTo>
                  <a:pt x="351544" y="0"/>
                  <a:pt x="345094" y="6451"/>
                  <a:pt x="345094" y="14192"/>
                </a:cubicBezTo>
                <a:lnTo>
                  <a:pt x="345094" y="82570"/>
                </a:lnTo>
                <a:lnTo>
                  <a:pt x="328752" y="68808"/>
                </a:lnTo>
                <a:cubicBezTo>
                  <a:pt x="322731" y="63648"/>
                  <a:pt x="313700" y="64508"/>
                  <a:pt x="308539" y="70529"/>
                </a:cubicBezTo>
                <a:cubicBezTo>
                  <a:pt x="303378" y="76549"/>
                  <a:pt x="304239" y="85581"/>
                  <a:pt x="310259" y="90741"/>
                </a:cubicBezTo>
                <a:lnTo>
                  <a:pt x="345094" y="119985"/>
                </a:lnTo>
                <a:lnTo>
                  <a:pt x="345094" y="162130"/>
                </a:lnTo>
                <a:lnTo>
                  <a:pt x="288327" y="129016"/>
                </a:lnTo>
                <a:cubicBezTo>
                  <a:pt x="281446" y="125145"/>
                  <a:pt x="272845" y="127296"/>
                  <a:pt x="268974" y="134177"/>
                </a:cubicBezTo>
                <a:cubicBezTo>
                  <a:pt x="265104" y="141057"/>
                  <a:pt x="267254" y="149658"/>
                  <a:pt x="274135" y="153529"/>
                </a:cubicBezTo>
                <a:lnTo>
                  <a:pt x="345094" y="194814"/>
                </a:lnTo>
                <a:lnTo>
                  <a:pt x="345094" y="236099"/>
                </a:lnTo>
                <a:lnTo>
                  <a:pt x="251342" y="192664"/>
                </a:lnTo>
                <a:cubicBezTo>
                  <a:pt x="245751" y="190083"/>
                  <a:pt x="239731" y="191374"/>
                  <a:pt x="235430" y="195244"/>
                </a:cubicBezTo>
                <a:cubicBezTo>
                  <a:pt x="229839" y="196964"/>
                  <a:pt x="225539" y="201695"/>
                  <a:pt x="225109" y="207716"/>
                </a:cubicBezTo>
                <a:lnTo>
                  <a:pt x="215218" y="311358"/>
                </a:lnTo>
                <a:lnTo>
                  <a:pt x="179523" y="290716"/>
                </a:lnTo>
                <a:lnTo>
                  <a:pt x="179523" y="207716"/>
                </a:lnTo>
                <a:cubicBezTo>
                  <a:pt x="179523" y="199975"/>
                  <a:pt x="173072" y="193524"/>
                  <a:pt x="165332" y="193524"/>
                </a:cubicBezTo>
                <a:cubicBezTo>
                  <a:pt x="157590" y="193524"/>
                  <a:pt x="151140" y="199975"/>
                  <a:pt x="151140" y="207716"/>
                </a:cubicBezTo>
                <a:lnTo>
                  <a:pt x="151140" y="274374"/>
                </a:lnTo>
                <a:lnTo>
                  <a:pt x="114585" y="253301"/>
                </a:lnTo>
                <a:lnTo>
                  <a:pt x="106414" y="207286"/>
                </a:lnTo>
                <a:cubicBezTo>
                  <a:pt x="105124" y="199544"/>
                  <a:pt x="97813" y="194384"/>
                  <a:pt x="89642" y="195674"/>
                </a:cubicBezTo>
                <a:cubicBezTo>
                  <a:pt x="81901" y="196964"/>
                  <a:pt x="76740" y="204275"/>
                  <a:pt x="78031" y="212446"/>
                </a:cubicBezTo>
                <a:lnTo>
                  <a:pt x="81901" y="234379"/>
                </a:lnTo>
                <a:lnTo>
                  <a:pt x="22124" y="199544"/>
                </a:lnTo>
                <a:cubicBezTo>
                  <a:pt x="15243" y="195674"/>
                  <a:pt x="6642" y="197824"/>
                  <a:pt x="2771" y="204705"/>
                </a:cubicBezTo>
                <a:cubicBezTo>
                  <a:pt x="-1099" y="211586"/>
                  <a:pt x="1051" y="220187"/>
                  <a:pt x="7932" y="224058"/>
                </a:cubicBezTo>
                <a:lnTo>
                  <a:pt x="66849" y="258462"/>
                </a:lnTo>
                <a:lnTo>
                  <a:pt x="46637" y="265343"/>
                </a:lnTo>
                <a:cubicBezTo>
                  <a:pt x="39326" y="267923"/>
                  <a:pt x="35456" y="276094"/>
                  <a:pt x="38036" y="283405"/>
                </a:cubicBezTo>
                <a:cubicBezTo>
                  <a:pt x="40616" y="290716"/>
                  <a:pt x="48787" y="294586"/>
                  <a:pt x="56098" y="292006"/>
                </a:cubicBezTo>
                <a:lnTo>
                  <a:pt x="99103" y="276954"/>
                </a:lnTo>
                <a:lnTo>
                  <a:pt x="135658" y="298027"/>
                </a:lnTo>
                <a:lnTo>
                  <a:pt x="78461" y="330281"/>
                </a:lnTo>
                <a:cubicBezTo>
                  <a:pt x="71580" y="334151"/>
                  <a:pt x="69000" y="342752"/>
                  <a:pt x="73300" y="349633"/>
                </a:cubicBezTo>
                <a:cubicBezTo>
                  <a:pt x="77171" y="356514"/>
                  <a:pt x="85772" y="358664"/>
                  <a:pt x="92652" y="354794"/>
                </a:cubicBezTo>
                <a:lnTo>
                  <a:pt x="164041" y="314369"/>
                </a:lnTo>
                <a:lnTo>
                  <a:pt x="199736" y="335011"/>
                </a:lnTo>
                <a:lnTo>
                  <a:pt x="115015" y="393928"/>
                </a:lnTo>
                <a:cubicBezTo>
                  <a:pt x="109855" y="397369"/>
                  <a:pt x="107704" y="403820"/>
                  <a:pt x="109425" y="409410"/>
                </a:cubicBezTo>
                <a:cubicBezTo>
                  <a:pt x="107704" y="415001"/>
                  <a:pt x="109855" y="421452"/>
                  <a:pt x="115015" y="425322"/>
                </a:cubicBezTo>
                <a:lnTo>
                  <a:pt x="200166" y="485530"/>
                </a:lnTo>
                <a:lnTo>
                  <a:pt x="164471" y="506172"/>
                </a:lnTo>
                <a:lnTo>
                  <a:pt x="92223" y="464887"/>
                </a:lnTo>
                <a:cubicBezTo>
                  <a:pt x="85342" y="461017"/>
                  <a:pt x="76740" y="463167"/>
                  <a:pt x="72870" y="470048"/>
                </a:cubicBezTo>
                <a:cubicBezTo>
                  <a:pt x="69000" y="476929"/>
                  <a:pt x="71150" y="485530"/>
                  <a:pt x="78031" y="489400"/>
                </a:cubicBezTo>
                <a:lnTo>
                  <a:pt x="135658" y="522514"/>
                </a:lnTo>
                <a:lnTo>
                  <a:pt x="99103" y="543587"/>
                </a:lnTo>
                <a:lnTo>
                  <a:pt x="55238" y="527675"/>
                </a:lnTo>
                <a:cubicBezTo>
                  <a:pt x="47927" y="525095"/>
                  <a:pt x="39756" y="528965"/>
                  <a:pt x="37176" y="536276"/>
                </a:cubicBezTo>
                <a:cubicBezTo>
                  <a:pt x="34595" y="543587"/>
                  <a:pt x="38466" y="551758"/>
                  <a:pt x="45777" y="554338"/>
                </a:cubicBezTo>
                <a:lnTo>
                  <a:pt x="66849" y="562079"/>
                </a:lnTo>
                <a:lnTo>
                  <a:pt x="7072" y="596483"/>
                </a:lnTo>
                <a:cubicBezTo>
                  <a:pt x="191" y="600354"/>
                  <a:pt x="-1959" y="608955"/>
                  <a:pt x="1911" y="615836"/>
                </a:cubicBezTo>
                <a:cubicBezTo>
                  <a:pt x="5782" y="622717"/>
                  <a:pt x="14383" y="624867"/>
                  <a:pt x="21264" y="620996"/>
                </a:cubicBezTo>
                <a:lnTo>
                  <a:pt x="80611" y="587022"/>
                </a:lnTo>
                <a:lnTo>
                  <a:pt x="76740" y="608095"/>
                </a:lnTo>
                <a:cubicBezTo>
                  <a:pt x="75450" y="615836"/>
                  <a:pt x="80611" y="623147"/>
                  <a:pt x="88352" y="624867"/>
                </a:cubicBezTo>
                <a:cubicBezTo>
                  <a:pt x="96093" y="626157"/>
                  <a:pt x="103404" y="620996"/>
                  <a:pt x="105124" y="613255"/>
                </a:cubicBezTo>
                <a:lnTo>
                  <a:pt x="113295" y="568530"/>
                </a:lnTo>
                <a:lnTo>
                  <a:pt x="149849" y="547457"/>
                </a:lnTo>
                <a:lnTo>
                  <a:pt x="149420" y="612825"/>
                </a:lnTo>
                <a:cubicBezTo>
                  <a:pt x="149420" y="620566"/>
                  <a:pt x="155870" y="627017"/>
                  <a:pt x="163611" y="627017"/>
                </a:cubicBezTo>
                <a:cubicBezTo>
                  <a:pt x="171352" y="627017"/>
                  <a:pt x="177803" y="620566"/>
                  <a:pt x="177803" y="612825"/>
                </a:cubicBezTo>
                <a:lnTo>
                  <a:pt x="178233" y="530685"/>
                </a:lnTo>
                <a:lnTo>
                  <a:pt x="213927" y="510043"/>
                </a:lnTo>
                <a:lnTo>
                  <a:pt x="223389" y="612825"/>
                </a:lnTo>
                <a:cubicBezTo>
                  <a:pt x="223819" y="618846"/>
                  <a:pt x="228549" y="624007"/>
                  <a:pt x="234140" y="625297"/>
                </a:cubicBezTo>
                <a:cubicBezTo>
                  <a:pt x="238441" y="629597"/>
                  <a:pt x="244891" y="630888"/>
                  <a:pt x="250482" y="628307"/>
                </a:cubicBezTo>
                <a:lnTo>
                  <a:pt x="345094" y="584442"/>
                </a:lnTo>
                <a:lnTo>
                  <a:pt x="345094" y="625297"/>
                </a:lnTo>
                <a:lnTo>
                  <a:pt x="273275" y="667012"/>
                </a:lnTo>
                <a:cubicBezTo>
                  <a:pt x="266394" y="670882"/>
                  <a:pt x="264244" y="679914"/>
                  <a:pt x="268114" y="686364"/>
                </a:cubicBezTo>
                <a:cubicBezTo>
                  <a:pt x="271985" y="693245"/>
                  <a:pt x="281016" y="695396"/>
                  <a:pt x="287466" y="691525"/>
                </a:cubicBezTo>
                <a:lnTo>
                  <a:pt x="345094" y="657981"/>
                </a:lnTo>
                <a:lnTo>
                  <a:pt x="345094" y="700126"/>
                </a:lnTo>
                <a:lnTo>
                  <a:pt x="309399" y="730230"/>
                </a:lnTo>
                <a:cubicBezTo>
                  <a:pt x="303378" y="735390"/>
                  <a:pt x="302518" y="744422"/>
                  <a:pt x="307679" y="750442"/>
                </a:cubicBezTo>
                <a:cubicBezTo>
                  <a:pt x="312840" y="756463"/>
                  <a:pt x="321871" y="757323"/>
                  <a:pt x="327891" y="752162"/>
                </a:cubicBezTo>
                <a:lnTo>
                  <a:pt x="345094" y="737541"/>
                </a:lnTo>
                <a:lnTo>
                  <a:pt x="345094" y="806349"/>
                </a:lnTo>
                <a:cubicBezTo>
                  <a:pt x="345094" y="814090"/>
                  <a:pt x="351544" y="820541"/>
                  <a:pt x="359285" y="820541"/>
                </a:cubicBezTo>
                <a:cubicBezTo>
                  <a:pt x="367026" y="820541"/>
                  <a:pt x="373477" y="814090"/>
                  <a:pt x="373477" y="806349"/>
                </a:cubicBezTo>
                <a:lnTo>
                  <a:pt x="373477" y="737971"/>
                </a:lnTo>
                <a:lnTo>
                  <a:pt x="389819" y="751732"/>
                </a:lnTo>
                <a:cubicBezTo>
                  <a:pt x="395840" y="756893"/>
                  <a:pt x="404871" y="756033"/>
                  <a:pt x="410031" y="750012"/>
                </a:cubicBezTo>
                <a:cubicBezTo>
                  <a:pt x="415192" y="743991"/>
                  <a:pt x="414332" y="734960"/>
                  <a:pt x="408311" y="729800"/>
                </a:cubicBezTo>
                <a:lnTo>
                  <a:pt x="373477" y="700556"/>
                </a:lnTo>
                <a:lnTo>
                  <a:pt x="373477" y="658411"/>
                </a:lnTo>
                <a:lnTo>
                  <a:pt x="430244" y="691525"/>
                </a:lnTo>
                <a:cubicBezTo>
                  <a:pt x="437125" y="695396"/>
                  <a:pt x="445726" y="693245"/>
                  <a:pt x="449596" y="686364"/>
                </a:cubicBezTo>
                <a:cubicBezTo>
                  <a:pt x="453467" y="679484"/>
                  <a:pt x="451317" y="670882"/>
                  <a:pt x="444436" y="667012"/>
                </a:cubicBezTo>
                <a:lnTo>
                  <a:pt x="373477" y="625727"/>
                </a:lnTo>
                <a:lnTo>
                  <a:pt x="373477" y="584442"/>
                </a:lnTo>
                <a:lnTo>
                  <a:pt x="467228" y="627877"/>
                </a:lnTo>
                <a:cubicBezTo>
                  <a:pt x="472819" y="630458"/>
                  <a:pt x="478840" y="629167"/>
                  <a:pt x="483140" y="625297"/>
                </a:cubicBezTo>
                <a:cubicBezTo>
                  <a:pt x="488731" y="623577"/>
                  <a:pt x="493032" y="618846"/>
                  <a:pt x="493462" y="612825"/>
                </a:cubicBezTo>
                <a:lnTo>
                  <a:pt x="503353" y="509183"/>
                </a:lnTo>
                <a:lnTo>
                  <a:pt x="539047" y="529825"/>
                </a:lnTo>
                <a:lnTo>
                  <a:pt x="539047" y="612825"/>
                </a:lnTo>
                <a:cubicBezTo>
                  <a:pt x="539047" y="620566"/>
                  <a:pt x="545498" y="627017"/>
                  <a:pt x="553239" y="627017"/>
                </a:cubicBezTo>
                <a:cubicBezTo>
                  <a:pt x="560980" y="627017"/>
                  <a:pt x="567431" y="620566"/>
                  <a:pt x="567431" y="612825"/>
                </a:cubicBezTo>
                <a:lnTo>
                  <a:pt x="567431" y="546167"/>
                </a:lnTo>
                <a:lnTo>
                  <a:pt x="603986" y="567240"/>
                </a:lnTo>
                <a:lnTo>
                  <a:pt x="612156" y="613255"/>
                </a:lnTo>
                <a:cubicBezTo>
                  <a:pt x="613446" y="620996"/>
                  <a:pt x="620757" y="626157"/>
                  <a:pt x="628929" y="624867"/>
                </a:cubicBezTo>
                <a:cubicBezTo>
                  <a:pt x="636669" y="623577"/>
                  <a:pt x="641830" y="616266"/>
                  <a:pt x="640540" y="608525"/>
                </a:cubicBezTo>
                <a:lnTo>
                  <a:pt x="636669" y="586592"/>
                </a:lnTo>
                <a:lnTo>
                  <a:pt x="696447" y="621426"/>
                </a:lnTo>
                <a:cubicBezTo>
                  <a:pt x="703328" y="625297"/>
                  <a:pt x="711929" y="623147"/>
                  <a:pt x="715799" y="616266"/>
                </a:cubicBezTo>
                <a:cubicBezTo>
                  <a:pt x="719670" y="609815"/>
                  <a:pt x="717519" y="601214"/>
                  <a:pt x="710639" y="597343"/>
                </a:cubicBezTo>
                <a:close/>
                <a:moveTo>
                  <a:pt x="251342" y="223197"/>
                </a:moveTo>
                <a:lnTo>
                  <a:pt x="344233" y="266203"/>
                </a:lnTo>
                <a:lnTo>
                  <a:pt x="344233" y="296736"/>
                </a:lnTo>
                <a:lnTo>
                  <a:pt x="318000" y="339312"/>
                </a:lnTo>
                <a:lnTo>
                  <a:pt x="267254" y="341032"/>
                </a:lnTo>
                <a:lnTo>
                  <a:pt x="241881" y="326410"/>
                </a:lnTo>
                <a:lnTo>
                  <a:pt x="251342" y="223197"/>
                </a:lnTo>
                <a:close/>
                <a:moveTo>
                  <a:pt x="227689" y="469618"/>
                </a:moveTo>
                <a:lnTo>
                  <a:pt x="142539" y="409410"/>
                </a:lnTo>
                <a:lnTo>
                  <a:pt x="227259" y="350063"/>
                </a:lnTo>
                <a:lnTo>
                  <a:pt x="253062" y="365115"/>
                </a:lnTo>
                <a:lnTo>
                  <a:pt x="277145" y="409840"/>
                </a:lnTo>
                <a:lnTo>
                  <a:pt x="252632" y="454996"/>
                </a:lnTo>
                <a:lnTo>
                  <a:pt x="227689" y="469618"/>
                </a:lnTo>
                <a:close/>
                <a:moveTo>
                  <a:pt x="345094" y="553478"/>
                </a:moveTo>
                <a:lnTo>
                  <a:pt x="250482" y="596913"/>
                </a:lnTo>
                <a:lnTo>
                  <a:pt x="241451" y="494131"/>
                </a:lnTo>
                <a:lnTo>
                  <a:pt x="267684" y="479079"/>
                </a:lnTo>
                <a:lnTo>
                  <a:pt x="318000" y="480799"/>
                </a:lnTo>
                <a:lnTo>
                  <a:pt x="345094" y="524664"/>
                </a:lnTo>
                <a:lnTo>
                  <a:pt x="345094" y="553478"/>
                </a:lnTo>
                <a:close/>
                <a:moveTo>
                  <a:pt x="373047" y="295446"/>
                </a:moveTo>
                <a:lnTo>
                  <a:pt x="373047" y="266633"/>
                </a:lnTo>
                <a:lnTo>
                  <a:pt x="467659" y="223197"/>
                </a:lnTo>
                <a:lnTo>
                  <a:pt x="476690" y="325980"/>
                </a:lnTo>
                <a:lnTo>
                  <a:pt x="450457" y="341032"/>
                </a:lnTo>
                <a:lnTo>
                  <a:pt x="400140" y="339312"/>
                </a:lnTo>
                <a:lnTo>
                  <a:pt x="373047" y="295446"/>
                </a:lnTo>
                <a:close/>
                <a:moveTo>
                  <a:pt x="466799" y="596913"/>
                </a:moveTo>
                <a:lnTo>
                  <a:pt x="373907" y="553908"/>
                </a:lnTo>
                <a:lnTo>
                  <a:pt x="373907" y="523374"/>
                </a:lnTo>
                <a:lnTo>
                  <a:pt x="400140" y="480799"/>
                </a:lnTo>
                <a:lnTo>
                  <a:pt x="450887" y="479079"/>
                </a:lnTo>
                <a:lnTo>
                  <a:pt x="476260" y="493701"/>
                </a:lnTo>
                <a:lnTo>
                  <a:pt x="466799" y="596913"/>
                </a:lnTo>
                <a:close/>
                <a:moveTo>
                  <a:pt x="491312" y="469618"/>
                </a:moveTo>
                <a:lnTo>
                  <a:pt x="465508" y="454566"/>
                </a:lnTo>
                <a:lnTo>
                  <a:pt x="441425" y="409840"/>
                </a:lnTo>
                <a:lnTo>
                  <a:pt x="465938" y="364685"/>
                </a:lnTo>
                <a:lnTo>
                  <a:pt x="490881" y="350063"/>
                </a:lnTo>
                <a:lnTo>
                  <a:pt x="576032" y="410270"/>
                </a:lnTo>
                <a:lnTo>
                  <a:pt x="491312" y="469618"/>
                </a:ln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 w="4301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>
              <a:latin typeface="+mj-ea"/>
              <a:ea typeface="+mj-ea"/>
            </a:endParaRPr>
          </a:p>
        </p:txBody>
      </p:sp>
      <p:sp>
        <p:nvSpPr>
          <p:cNvPr id="54" name="任意多边形: 形状 53">
            <a:extLst>
              <a:ext uri="{FF2B5EF4-FFF2-40B4-BE49-F238E27FC236}">
                <a16:creationId xmlns:a16="http://schemas.microsoft.com/office/drawing/2014/main" id="{EE9AA373-D890-48F6-A96E-75FCA71EC996}"/>
              </a:ext>
            </a:extLst>
          </p:cNvPr>
          <p:cNvSpPr/>
          <p:nvPr userDrawn="1"/>
        </p:nvSpPr>
        <p:spPr>
          <a:xfrm>
            <a:off x="2406017" y="400104"/>
            <a:ext cx="218382" cy="244170"/>
          </a:xfrm>
          <a:custGeom>
            <a:avLst/>
            <a:gdLst>
              <a:gd name="connsiteX0" fmla="*/ 1318001 w 1922273"/>
              <a:gd name="connsiteY0" fmla="*/ 3710883 h 5054678"/>
              <a:gd name="connsiteX1" fmla="*/ 1433599 w 1922273"/>
              <a:gd name="connsiteY1" fmla="*/ 3678371 h 5054678"/>
              <a:gd name="connsiteX2" fmla="*/ 1479658 w 1922273"/>
              <a:gd name="connsiteY2" fmla="*/ 3621475 h 5054678"/>
              <a:gd name="connsiteX3" fmla="*/ 1300842 w 1922273"/>
              <a:gd name="connsiteY3" fmla="*/ 3597091 h 5054678"/>
              <a:gd name="connsiteX4" fmla="*/ 1292714 w 1922273"/>
              <a:gd name="connsiteY4" fmla="*/ 3596188 h 5054678"/>
              <a:gd name="connsiteX5" fmla="*/ 1213240 w 1922273"/>
              <a:gd name="connsiteY5" fmla="*/ 3460722 h 5054678"/>
              <a:gd name="connsiteX6" fmla="*/ 1137379 w 1922273"/>
              <a:gd name="connsiteY6" fmla="*/ 3402922 h 5054678"/>
              <a:gd name="connsiteX7" fmla="*/ 1095836 w 1922273"/>
              <a:gd name="connsiteY7" fmla="*/ 3378539 h 5054678"/>
              <a:gd name="connsiteX8" fmla="*/ 1095836 w 1922273"/>
              <a:gd name="connsiteY8" fmla="*/ 0 h 5054678"/>
              <a:gd name="connsiteX9" fmla="*/ 1052486 w 1922273"/>
              <a:gd name="connsiteY9" fmla="*/ 0 h 5054678"/>
              <a:gd name="connsiteX10" fmla="*/ 1052486 w 1922273"/>
              <a:gd name="connsiteY10" fmla="*/ 3352348 h 5054678"/>
              <a:gd name="connsiteX11" fmla="*/ 939597 w 1922273"/>
              <a:gd name="connsiteY11" fmla="*/ 3225913 h 5054678"/>
              <a:gd name="connsiteX12" fmla="*/ 922438 w 1922273"/>
              <a:gd name="connsiteY12" fmla="*/ 3139214 h 5054678"/>
              <a:gd name="connsiteX13" fmla="*/ 896248 w 1922273"/>
              <a:gd name="connsiteY13" fmla="*/ 3176242 h 5054678"/>
              <a:gd name="connsiteX14" fmla="*/ 884507 w 1922273"/>
              <a:gd name="connsiteY14" fmla="*/ 3225913 h 5054678"/>
              <a:gd name="connsiteX15" fmla="*/ 891733 w 1922273"/>
              <a:gd name="connsiteY15" fmla="*/ 3266553 h 5054678"/>
              <a:gd name="connsiteX16" fmla="*/ 857414 w 1922273"/>
              <a:gd name="connsiteY16" fmla="*/ 3243072 h 5054678"/>
              <a:gd name="connsiteX17" fmla="*/ 804131 w 1922273"/>
              <a:gd name="connsiteY17" fmla="*/ 3191594 h 5054678"/>
              <a:gd name="connsiteX18" fmla="*/ 776134 w 1922273"/>
              <a:gd name="connsiteY18" fmla="*/ 3141923 h 5054678"/>
              <a:gd name="connsiteX19" fmla="*/ 765297 w 1922273"/>
              <a:gd name="connsiteY19" fmla="*/ 3090446 h 5054678"/>
              <a:gd name="connsiteX20" fmla="*/ 770716 w 1922273"/>
              <a:gd name="connsiteY20" fmla="*/ 3045291 h 5054678"/>
              <a:gd name="connsiteX21" fmla="*/ 787875 w 1922273"/>
              <a:gd name="connsiteY21" fmla="*/ 3009166 h 5054678"/>
              <a:gd name="connsiteX22" fmla="*/ 816774 w 1922273"/>
              <a:gd name="connsiteY22" fmla="*/ 2975751 h 5054678"/>
              <a:gd name="connsiteX23" fmla="*/ 845674 w 1922273"/>
              <a:gd name="connsiteY23" fmla="*/ 2959495 h 5054678"/>
              <a:gd name="connsiteX24" fmla="*/ 865542 w 1922273"/>
              <a:gd name="connsiteY24" fmla="*/ 2926080 h 5054678"/>
              <a:gd name="connsiteX25" fmla="*/ 832127 w 1922273"/>
              <a:gd name="connsiteY25" fmla="*/ 2906211 h 5054678"/>
              <a:gd name="connsiteX26" fmla="*/ 779747 w 1922273"/>
              <a:gd name="connsiteY26" fmla="*/ 2935111 h 5054678"/>
              <a:gd name="connsiteX27" fmla="*/ 742719 w 1922273"/>
              <a:gd name="connsiteY27" fmla="*/ 2979363 h 5054678"/>
              <a:gd name="connsiteX28" fmla="*/ 719238 w 1922273"/>
              <a:gd name="connsiteY28" fmla="*/ 3029034 h 5054678"/>
              <a:gd name="connsiteX29" fmla="*/ 712013 w 1922273"/>
              <a:gd name="connsiteY29" fmla="*/ 3093155 h 5054678"/>
              <a:gd name="connsiteX30" fmla="*/ 726463 w 1922273"/>
              <a:gd name="connsiteY30" fmla="*/ 3159986 h 5054678"/>
              <a:gd name="connsiteX31" fmla="*/ 762587 w 1922273"/>
              <a:gd name="connsiteY31" fmla="*/ 3224107 h 5054678"/>
              <a:gd name="connsiteX32" fmla="*/ 826708 w 1922273"/>
              <a:gd name="connsiteY32" fmla="*/ 3286421 h 5054678"/>
              <a:gd name="connsiteX33" fmla="*/ 1020877 w 1922273"/>
              <a:gd name="connsiteY33" fmla="*/ 3400213 h 5054678"/>
              <a:gd name="connsiteX34" fmla="*/ 1110285 w 1922273"/>
              <a:gd name="connsiteY34" fmla="*/ 3450787 h 5054678"/>
              <a:gd name="connsiteX35" fmla="*/ 1175309 w 1922273"/>
              <a:gd name="connsiteY35" fmla="*/ 3500459 h 5054678"/>
              <a:gd name="connsiteX36" fmla="*/ 1232205 w 1922273"/>
              <a:gd name="connsiteY36" fmla="*/ 3592576 h 5054678"/>
              <a:gd name="connsiteX37" fmla="*/ 1204209 w 1922273"/>
              <a:gd name="connsiteY37" fmla="*/ 3589866 h 5054678"/>
              <a:gd name="connsiteX38" fmla="*/ 1090417 w 1922273"/>
              <a:gd name="connsiteY38" fmla="*/ 3487815 h 5054678"/>
              <a:gd name="connsiteX39" fmla="*/ 1009137 w 1922273"/>
              <a:gd name="connsiteY39" fmla="*/ 3458915 h 5054678"/>
              <a:gd name="connsiteX40" fmla="*/ 936888 w 1922273"/>
              <a:gd name="connsiteY40" fmla="*/ 3449884 h 5054678"/>
              <a:gd name="connsiteX41" fmla="*/ 879089 w 1922273"/>
              <a:gd name="connsiteY41" fmla="*/ 3448981 h 5054678"/>
              <a:gd name="connsiteX42" fmla="*/ 817677 w 1922273"/>
              <a:gd name="connsiteY42" fmla="*/ 3458012 h 5054678"/>
              <a:gd name="connsiteX43" fmla="*/ 713820 w 1922273"/>
              <a:gd name="connsiteY43" fmla="*/ 3487815 h 5054678"/>
              <a:gd name="connsiteX44" fmla="*/ 657827 w 1922273"/>
              <a:gd name="connsiteY44" fmla="*/ 3504974 h 5054678"/>
              <a:gd name="connsiteX45" fmla="*/ 467270 w 1922273"/>
              <a:gd name="connsiteY45" fmla="*/ 3457109 h 5054678"/>
              <a:gd name="connsiteX46" fmla="*/ 444693 w 1922273"/>
              <a:gd name="connsiteY46" fmla="*/ 3416469 h 5054678"/>
              <a:gd name="connsiteX47" fmla="*/ 441080 w 1922273"/>
              <a:gd name="connsiteY47" fmla="*/ 3361379 h 5054678"/>
              <a:gd name="connsiteX48" fmla="*/ 454627 w 1922273"/>
              <a:gd name="connsiteY48" fmla="*/ 3290034 h 5054678"/>
              <a:gd name="connsiteX49" fmla="*/ 479011 w 1922273"/>
              <a:gd name="connsiteY49" fmla="*/ 3207851 h 5054678"/>
              <a:gd name="connsiteX50" fmla="*/ 460948 w 1922273"/>
              <a:gd name="connsiteY50" fmla="*/ 3173532 h 5054678"/>
              <a:gd name="connsiteX51" fmla="*/ 426630 w 1922273"/>
              <a:gd name="connsiteY51" fmla="*/ 3191594 h 5054678"/>
              <a:gd name="connsiteX52" fmla="*/ 402246 w 1922273"/>
              <a:gd name="connsiteY52" fmla="*/ 3275584 h 5054678"/>
              <a:gd name="connsiteX53" fmla="*/ 386893 w 1922273"/>
              <a:gd name="connsiteY53" fmla="*/ 3355961 h 5054678"/>
              <a:gd name="connsiteX54" fmla="*/ 391409 w 1922273"/>
              <a:gd name="connsiteY54" fmla="*/ 3430016 h 5054678"/>
              <a:gd name="connsiteX55" fmla="*/ 426630 w 1922273"/>
              <a:gd name="connsiteY55" fmla="*/ 3494137 h 5054678"/>
              <a:gd name="connsiteX56" fmla="*/ 482623 w 1922273"/>
              <a:gd name="connsiteY56" fmla="*/ 3537486 h 5054678"/>
              <a:gd name="connsiteX57" fmla="*/ 422115 w 1922273"/>
              <a:gd name="connsiteY57" fmla="*/ 3537486 h 5054678"/>
              <a:gd name="connsiteX58" fmla="*/ 342641 w 1922273"/>
              <a:gd name="connsiteY58" fmla="*/ 3521230 h 5054678"/>
              <a:gd name="connsiteX59" fmla="*/ 270392 w 1922273"/>
              <a:gd name="connsiteY59" fmla="*/ 3479687 h 5054678"/>
              <a:gd name="connsiteX60" fmla="*/ 213496 w 1922273"/>
              <a:gd name="connsiteY60" fmla="*/ 3412857 h 5054678"/>
              <a:gd name="connsiteX61" fmla="*/ 134022 w 1922273"/>
              <a:gd name="connsiteY61" fmla="*/ 3197916 h 5054678"/>
              <a:gd name="connsiteX62" fmla="*/ 96092 w 1922273"/>
              <a:gd name="connsiteY62" fmla="*/ 3166307 h 5054678"/>
              <a:gd name="connsiteX63" fmla="*/ 77126 w 1922273"/>
              <a:gd name="connsiteY63" fmla="*/ 3199722 h 5054678"/>
              <a:gd name="connsiteX64" fmla="*/ 165631 w 1922273"/>
              <a:gd name="connsiteY64" fmla="*/ 3440853 h 5054678"/>
              <a:gd name="connsiteX65" fmla="*/ 233365 w 1922273"/>
              <a:gd name="connsiteY65" fmla="*/ 3522133 h 5054678"/>
              <a:gd name="connsiteX66" fmla="*/ 322773 w 1922273"/>
              <a:gd name="connsiteY66" fmla="*/ 3573611 h 5054678"/>
              <a:gd name="connsiteX67" fmla="*/ 416696 w 1922273"/>
              <a:gd name="connsiteY67" fmla="*/ 3592576 h 5054678"/>
              <a:gd name="connsiteX68" fmla="*/ 507007 w 1922273"/>
              <a:gd name="connsiteY68" fmla="*/ 3591673 h 5054678"/>
              <a:gd name="connsiteX69" fmla="*/ 590093 w 1922273"/>
              <a:gd name="connsiteY69" fmla="*/ 3579029 h 5054678"/>
              <a:gd name="connsiteX70" fmla="*/ 671373 w 1922273"/>
              <a:gd name="connsiteY70" fmla="*/ 3558258 h 5054678"/>
              <a:gd name="connsiteX71" fmla="*/ 728269 w 1922273"/>
              <a:gd name="connsiteY71" fmla="*/ 3541099 h 5054678"/>
              <a:gd name="connsiteX72" fmla="*/ 828515 w 1922273"/>
              <a:gd name="connsiteY72" fmla="*/ 3512199 h 5054678"/>
              <a:gd name="connsiteX73" fmla="*/ 880895 w 1922273"/>
              <a:gd name="connsiteY73" fmla="*/ 3504071 h 5054678"/>
              <a:gd name="connsiteX74" fmla="*/ 932373 w 1922273"/>
              <a:gd name="connsiteY74" fmla="*/ 3504974 h 5054678"/>
              <a:gd name="connsiteX75" fmla="*/ 997396 w 1922273"/>
              <a:gd name="connsiteY75" fmla="*/ 3513102 h 5054678"/>
              <a:gd name="connsiteX76" fmla="*/ 1063324 w 1922273"/>
              <a:gd name="connsiteY76" fmla="*/ 3535680 h 5054678"/>
              <a:gd name="connsiteX77" fmla="*/ 1122026 w 1922273"/>
              <a:gd name="connsiteY77" fmla="*/ 3582642 h 5054678"/>
              <a:gd name="connsiteX78" fmla="*/ 1059711 w 1922273"/>
              <a:gd name="connsiteY78" fmla="*/ 3587157 h 5054678"/>
              <a:gd name="connsiteX79" fmla="*/ 1050680 w 1922273"/>
              <a:gd name="connsiteY79" fmla="*/ 3623282 h 5054678"/>
              <a:gd name="connsiteX80" fmla="*/ 973013 w 1922273"/>
              <a:gd name="connsiteY80" fmla="*/ 3642247 h 5054678"/>
              <a:gd name="connsiteX81" fmla="*/ 907988 w 1922273"/>
              <a:gd name="connsiteY81" fmla="*/ 3659406 h 5054678"/>
              <a:gd name="connsiteX82" fmla="*/ 1002815 w 1922273"/>
              <a:gd name="connsiteY82" fmla="*/ 3697337 h 5054678"/>
              <a:gd name="connsiteX83" fmla="*/ 1130154 w 1922273"/>
              <a:gd name="connsiteY83" fmla="*/ 3734364 h 5054678"/>
              <a:gd name="connsiteX84" fmla="*/ 1249365 w 1922273"/>
              <a:gd name="connsiteY84" fmla="*/ 3907762 h 5054678"/>
              <a:gd name="connsiteX85" fmla="*/ 1321614 w 1922273"/>
              <a:gd name="connsiteY85" fmla="*/ 4124508 h 5054678"/>
              <a:gd name="connsiteX86" fmla="*/ 1257493 w 1922273"/>
              <a:gd name="connsiteY86" fmla="*/ 4243719 h 5054678"/>
              <a:gd name="connsiteX87" fmla="*/ 1078676 w 1922273"/>
              <a:gd name="connsiteY87" fmla="*/ 4204885 h 5054678"/>
              <a:gd name="connsiteX88" fmla="*/ 895345 w 1922273"/>
              <a:gd name="connsiteY88" fmla="*/ 4105543 h 5054678"/>
              <a:gd name="connsiteX89" fmla="*/ 764394 w 1922273"/>
              <a:gd name="connsiteY89" fmla="*/ 4066709 h 5054678"/>
              <a:gd name="connsiteX90" fmla="*/ 674083 w 1922273"/>
              <a:gd name="connsiteY90" fmla="*/ 4095609 h 5054678"/>
              <a:gd name="connsiteX91" fmla="*/ 609059 w 1922273"/>
              <a:gd name="connsiteY91" fmla="*/ 4125411 h 5054678"/>
              <a:gd name="connsiteX92" fmla="*/ 539519 w 1922273"/>
              <a:gd name="connsiteY92" fmla="*/ 4086578 h 5054678"/>
              <a:gd name="connsiteX93" fmla="*/ 488945 w 1922273"/>
              <a:gd name="connsiteY93" fmla="*/ 4014329 h 5054678"/>
              <a:gd name="connsiteX94" fmla="*/ 516038 w 1922273"/>
              <a:gd name="connsiteY94" fmla="*/ 4107349 h 5054678"/>
              <a:gd name="connsiteX95" fmla="*/ 546744 w 1922273"/>
              <a:gd name="connsiteY95" fmla="*/ 4223851 h 5054678"/>
              <a:gd name="connsiteX96" fmla="*/ 474495 w 1922273"/>
              <a:gd name="connsiteY96" fmla="*/ 4389120 h 5054678"/>
              <a:gd name="connsiteX97" fmla="*/ 375153 w 1922273"/>
              <a:gd name="connsiteY97" fmla="*/ 4524587 h 5054678"/>
              <a:gd name="connsiteX98" fmla="*/ 282133 w 1922273"/>
              <a:gd name="connsiteY98" fmla="*/ 4578773 h 5054678"/>
              <a:gd name="connsiteX99" fmla="*/ 233365 w 1922273"/>
              <a:gd name="connsiteY99" fmla="*/ 4612188 h 5054678"/>
              <a:gd name="connsiteX100" fmla="*/ 240589 w 1922273"/>
              <a:gd name="connsiteY100" fmla="*/ 4679018 h 5054678"/>
              <a:gd name="connsiteX101" fmla="*/ 134022 w 1922273"/>
              <a:gd name="connsiteY101" fmla="*/ 4793713 h 5054678"/>
              <a:gd name="connsiteX102" fmla="*/ 33777 w 1922273"/>
              <a:gd name="connsiteY102" fmla="*/ 4889444 h 5054678"/>
              <a:gd name="connsiteX103" fmla="*/ 362 w 1922273"/>
              <a:gd name="connsiteY103" fmla="*/ 4953564 h 5054678"/>
              <a:gd name="connsiteX104" fmla="*/ 37389 w 1922273"/>
              <a:gd name="connsiteY104" fmla="*/ 5036651 h 5054678"/>
              <a:gd name="connsiteX105" fmla="*/ 66289 w 1922273"/>
              <a:gd name="connsiteY105" fmla="*/ 5048391 h 5054678"/>
              <a:gd name="connsiteX106" fmla="*/ 80739 w 1922273"/>
              <a:gd name="connsiteY106" fmla="*/ 4968014 h 5054678"/>
              <a:gd name="connsiteX107" fmla="*/ 193627 w 1922273"/>
              <a:gd name="connsiteY107" fmla="*/ 4807260 h 5054678"/>
              <a:gd name="connsiteX108" fmla="*/ 361606 w 1922273"/>
              <a:gd name="connsiteY108" fmla="*/ 4662762 h 5054678"/>
              <a:gd name="connsiteX109" fmla="*/ 587384 w 1922273"/>
              <a:gd name="connsiteY109" fmla="*/ 4607673 h 5054678"/>
              <a:gd name="connsiteX110" fmla="*/ 690339 w 1922273"/>
              <a:gd name="connsiteY110" fmla="*/ 4567936 h 5054678"/>
              <a:gd name="connsiteX111" fmla="*/ 740010 w 1922273"/>
              <a:gd name="connsiteY111" fmla="*/ 4490268 h 5054678"/>
              <a:gd name="connsiteX112" fmla="*/ 830321 w 1922273"/>
              <a:gd name="connsiteY112" fmla="*/ 4476722 h 5054678"/>
              <a:gd name="connsiteX113" fmla="*/ 1027199 w 1922273"/>
              <a:gd name="connsiteY113" fmla="*/ 4569742 h 5054678"/>
              <a:gd name="connsiteX114" fmla="*/ 1267427 w 1922273"/>
              <a:gd name="connsiteY114" fmla="*/ 4609479 h 5054678"/>
              <a:gd name="connsiteX115" fmla="*/ 1464305 w 1922273"/>
              <a:gd name="connsiteY115" fmla="*/ 4614898 h 5054678"/>
              <a:gd name="connsiteX116" fmla="*/ 1667505 w 1922273"/>
              <a:gd name="connsiteY116" fmla="*/ 4539036 h 5054678"/>
              <a:gd name="connsiteX117" fmla="*/ 1781297 w 1922273"/>
              <a:gd name="connsiteY117" fmla="*/ 4486656 h 5054678"/>
              <a:gd name="connsiteX118" fmla="*/ 1843612 w 1922273"/>
              <a:gd name="connsiteY118" fmla="*/ 4509234 h 5054678"/>
              <a:gd name="connsiteX119" fmla="*/ 1827356 w 1922273"/>
              <a:gd name="connsiteY119" fmla="*/ 4662762 h 5054678"/>
              <a:gd name="connsiteX120" fmla="*/ 1774072 w 1922273"/>
              <a:gd name="connsiteY120" fmla="*/ 4827129 h 5054678"/>
              <a:gd name="connsiteX121" fmla="*/ 1774975 w 1922273"/>
              <a:gd name="connsiteY121" fmla="*/ 4925568 h 5054678"/>
              <a:gd name="connsiteX122" fmla="*/ 1839999 w 1922273"/>
              <a:gd name="connsiteY122" fmla="*/ 4813582 h 5054678"/>
              <a:gd name="connsiteX123" fmla="*/ 1897798 w 1922273"/>
              <a:gd name="connsiteY123" fmla="*/ 4627541 h 5054678"/>
              <a:gd name="connsiteX124" fmla="*/ 1922182 w 1922273"/>
              <a:gd name="connsiteY124" fmla="*/ 4467691 h 5054678"/>
              <a:gd name="connsiteX125" fmla="*/ 1886961 w 1922273"/>
              <a:gd name="connsiteY125" fmla="*/ 4399957 h 5054678"/>
              <a:gd name="connsiteX126" fmla="*/ 1746979 w 1922273"/>
              <a:gd name="connsiteY126" fmla="*/ 4433372 h 5054678"/>
              <a:gd name="connsiteX127" fmla="*/ 1613318 w 1922273"/>
              <a:gd name="connsiteY127" fmla="*/ 4462272 h 5054678"/>
              <a:gd name="connsiteX128" fmla="*/ 1582613 w 1922273"/>
              <a:gd name="connsiteY128" fmla="*/ 4395442 h 5054678"/>
              <a:gd name="connsiteX129" fmla="*/ 1614221 w 1922273"/>
              <a:gd name="connsiteY129" fmla="*/ 4231075 h 5054678"/>
              <a:gd name="connsiteX130" fmla="*/ 1515782 w 1922273"/>
              <a:gd name="connsiteY130" fmla="*/ 4029682 h 5054678"/>
              <a:gd name="connsiteX131" fmla="*/ 1366769 w 1922273"/>
              <a:gd name="connsiteY131" fmla="*/ 3854478 h 5054678"/>
              <a:gd name="connsiteX132" fmla="*/ 1304454 w 1922273"/>
              <a:gd name="connsiteY132" fmla="*/ 3760554 h 5054678"/>
              <a:gd name="connsiteX133" fmla="*/ 1318001 w 1922273"/>
              <a:gd name="connsiteY133" fmla="*/ 3710883 h 5054678"/>
              <a:gd name="connsiteX0" fmla="*/ 1318001 w 1922272"/>
              <a:gd name="connsiteY0" fmla="*/ 3710883 h 5054678"/>
              <a:gd name="connsiteX1" fmla="*/ 1433599 w 1922272"/>
              <a:gd name="connsiteY1" fmla="*/ 3678371 h 5054678"/>
              <a:gd name="connsiteX2" fmla="*/ 1479658 w 1922272"/>
              <a:gd name="connsiteY2" fmla="*/ 3621475 h 5054678"/>
              <a:gd name="connsiteX3" fmla="*/ 1300842 w 1922272"/>
              <a:gd name="connsiteY3" fmla="*/ 3597091 h 5054678"/>
              <a:gd name="connsiteX4" fmla="*/ 1292714 w 1922272"/>
              <a:gd name="connsiteY4" fmla="*/ 3596188 h 5054678"/>
              <a:gd name="connsiteX5" fmla="*/ 1213240 w 1922272"/>
              <a:gd name="connsiteY5" fmla="*/ 3460722 h 5054678"/>
              <a:gd name="connsiteX6" fmla="*/ 1137379 w 1922272"/>
              <a:gd name="connsiteY6" fmla="*/ 3402922 h 5054678"/>
              <a:gd name="connsiteX7" fmla="*/ 1095836 w 1922272"/>
              <a:gd name="connsiteY7" fmla="*/ 3378539 h 5054678"/>
              <a:gd name="connsiteX8" fmla="*/ 1052486 w 1922272"/>
              <a:gd name="connsiteY8" fmla="*/ 0 h 5054678"/>
              <a:gd name="connsiteX9" fmla="*/ 1052486 w 1922272"/>
              <a:gd name="connsiteY9" fmla="*/ 3352348 h 5054678"/>
              <a:gd name="connsiteX10" fmla="*/ 939597 w 1922272"/>
              <a:gd name="connsiteY10" fmla="*/ 3225913 h 5054678"/>
              <a:gd name="connsiteX11" fmla="*/ 922438 w 1922272"/>
              <a:gd name="connsiteY11" fmla="*/ 3139214 h 5054678"/>
              <a:gd name="connsiteX12" fmla="*/ 896248 w 1922272"/>
              <a:gd name="connsiteY12" fmla="*/ 3176242 h 5054678"/>
              <a:gd name="connsiteX13" fmla="*/ 884507 w 1922272"/>
              <a:gd name="connsiteY13" fmla="*/ 3225913 h 5054678"/>
              <a:gd name="connsiteX14" fmla="*/ 891733 w 1922272"/>
              <a:gd name="connsiteY14" fmla="*/ 3266553 h 5054678"/>
              <a:gd name="connsiteX15" fmla="*/ 857414 w 1922272"/>
              <a:gd name="connsiteY15" fmla="*/ 3243072 h 5054678"/>
              <a:gd name="connsiteX16" fmla="*/ 804131 w 1922272"/>
              <a:gd name="connsiteY16" fmla="*/ 3191594 h 5054678"/>
              <a:gd name="connsiteX17" fmla="*/ 776134 w 1922272"/>
              <a:gd name="connsiteY17" fmla="*/ 3141923 h 5054678"/>
              <a:gd name="connsiteX18" fmla="*/ 765297 w 1922272"/>
              <a:gd name="connsiteY18" fmla="*/ 3090446 h 5054678"/>
              <a:gd name="connsiteX19" fmla="*/ 770716 w 1922272"/>
              <a:gd name="connsiteY19" fmla="*/ 3045291 h 5054678"/>
              <a:gd name="connsiteX20" fmla="*/ 787875 w 1922272"/>
              <a:gd name="connsiteY20" fmla="*/ 3009166 h 5054678"/>
              <a:gd name="connsiteX21" fmla="*/ 816774 w 1922272"/>
              <a:gd name="connsiteY21" fmla="*/ 2975751 h 5054678"/>
              <a:gd name="connsiteX22" fmla="*/ 845674 w 1922272"/>
              <a:gd name="connsiteY22" fmla="*/ 2959495 h 5054678"/>
              <a:gd name="connsiteX23" fmla="*/ 865542 w 1922272"/>
              <a:gd name="connsiteY23" fmla="*/ 2926080 h 5054678"/>
              <a:gd name="connsiteX24" fmla="*/ 832127 w 1922272"/>
              <a:gd name="connsiteY24" fmla="*/ 2906211 h 5054678"/>
              <a:gd name="connsiteX25" fmla="*/ 779747 w 1922272"/>
              <a:gd name="connsiteY25" fmla="*/ 2935111 h 5054678"/>
              <a:gd name="connsiteX26" fmla="*/ 742719 w 1922272"/>
              <a:gd name="connsiteY26" fmla="*/ 2979363 h 5054678"/>
              <a:gd name="connsiteX27" fmla="*/ 719238 w 1922272"/>
              <a:gd name="connsiteY27" fmla="*/ 3029034 h 5054678"/>
              <a:gd name="connsiteX28" fmla="*/ 712013 w 1922272"/>
              <a:gd name="connsiteY28" fmla="*/ 3093155 h 5054678"/>
              <a:gd name="connsiteX29" fmla="*/ 726463 w 1922272"/>
              <a:gd name="connsiteY29" fmla="*/ 3159986 h 5054678"/>
              <a:gd name="connsiteX30" fmla="*/ 762587 w 1922272"/>
              <a:gd name="connsiteY30" fmla="*/ 3224107 h 5054678"/>
              <a:gd name="connsiteX31" fmla="*/ 826708 w 1922272"/>
              <a:gd name="connsiteY31" fmla="*/ 3286421 h 5054678"/>
              <a:gd name="connsiteX32" fmla="*/ 1020877 w 1922272"/>
              <a:gd name="connsiteY32" fmla="*/ 3400213 h 5054678"/>
              <a:gd name="connsiteX33" fmla="*/ 1110285 w 1922272"/>
              <a:gd name="connsiteY33" fmla="*/ 3450787 h 5054678"/>
              <a:gd name="connsiteX34" fmla="*/ 1175309 w 1922272"/>
              <a:gd name="connsiteY34" fmla="*/ 3500459 h 5054678"/>
              <a:gd name="connsiteX35" fmla="*/ 1232205 w 1922272"/>
              <a:gd name="connsiteY35" fmla="*/ 3592576 h 5054678"/>
              <a:gd name="connsiteX36" fmla="*/ 1204209 w 1922272"/>
              <a:gd name="connsiteY36" fmla="*/ 3589866 h 5054678"/>
              <a:gd name="connsiteX37" fmla="*/ 1090417 w 1922272"/>
              <a:gd name="connsiteY37" fmla="*/ 3487815 h 5054678"/>
              <a:gd name="connsiteX38" fmla="*/ 1009137 w 1922272"/>
              <a:gd name="connsiteY38" fmla="*/ 3458915 h 5054678"/>
              <a:gd name="connsiteX39" fmla="*/ 936888 w 1922272"/>
              <a:gd name="connsiteY39" fmla="*/ 3449884 h 5054678"/>
              <a:gd name="connsiteX40" fmla="*/ 879089 w 1922272"/>
              <a:gd name="connsiteY40" fmla="*/ 3448981 h 5054678"/>
              <a:gd name="connsiteX41" fmla="*/ 817677 w 1922272"/>
              <a:gd name="connsiteY41" fmla="*/ 3458012 h 5054678"/>
              <a:gd name="connsiteX42" fmla="*/ 713820 w 1922272"/>
              <a:gd name="connsiteY42" fmla="*/ 3487815 h 5054678"/>
              <a:gd name="connsiteX43" fmla="*/ 657827 w 1922272"/>
              <a:gd name="connsiteY43" fmla="*/ 3504974 h 5054678"/>
              <a:gd name="connsiteX44" fmla="*/ 467270 w 1922272"/>
              <a:gd name="connsiteY44" fmla="*/ 3457109 h 5054678"/>
              <a:gd name="connsiteX45" fmla="*/ 444693 w 1922272"/>
              <a:gd name="connsiteY45" fmla="*/ 3416469 h 5054678"/>
              <a:gd name="connsiteX46" fmla="*/ 441080 w 1922272"/>
              <a:gd name="connsiteY46" fmla="*/ 3361379 h 5054678"/>
              <a:gd name="connsiteX47" fmla="*/ 454627 w 1922272"/>
              <a:gd name="connsiteY47" fmla="*/ 3290034 h 5054678"/>
              <a:gd name="connsiteX48" fmla="*/ 479011 w 1922272"/>
              <a:gd name="connsiteY48" fmla="*/ 3207851 h 5054678"/>
              <a:gd name="connsiteX49" fmla="*/ 460948 w 1922272"/>
              <a:gd name="connsiteY49" fmla="*/ 3173532 h 5054678"/>
              <a:gd name="connsiteX50" fmla="*/ 426630 w 1922272"/>
              <a:gd name="connsiteY50" fmla="*/ 3191594 h 5054678"/>
              <a:gd name="connsiteX51" fmla="*/ 402246 w 1922272"/>
              <a:gd name="connsiteY51" fmla="*/ 3275584 h 5054678"/>
              <a:gd name="connsiteX52" fmla="*/ 386893 w 1922272"/>
              <a:gd name="connsiteY52" fmla="*/ 3355961 h 5054678"/>
              <a:gd name="connsiteX53" fmla="*/ 391409 w 1922272"/>
              <a:gd name="connsiteY53" fmla="*/ 3430016 h 5054678"/>
              <a:gd name="connsiteX54" fmla="*/ 426630 w 1922272"/>
              <a:gd name="connsiteY54" fmla="*/ 3494137 h 5054678"/>
              <a:gd name="connsiteX55" fmla="*/ 482623 w 1922272"/>
              <a:gd name="connsiteY55" fmla="*/ 3537486 h 5054678"/>
              <a:gd name="connsiteX56" fmla="*/ 422115 w 1922272"/>
              <a:gd name="connsiteY56" fmla="*/ 3537486 h 5054678"/>
              <a:gd name="connsiteX57" fmla="*/ 342641 w 1922272"/>
              <a:gd name="connsiteY57" fmla="*/ 3521230 h 5054678"/>
              <a:gd name="connsiteX58" fmla="*/ 270392 w 1922272"/>
              <a:gd name="connsiteY58" fmla="*/ 3479687 h 5054678"/>
              <a:gd name="connsiteX59" fmla="*/ 213496 w 1922272"/>
              <a:gd name="connsiteY59" fmla="*/ 3412857 h 5054678"/>
              <a:gd name="connsiteX60" fmla="*/ 134022 w 1922272"/>
              <a:gd name="connsiteY60" fmla="*/ 3197916 h 5054678"/>
              <a:gd name="connsiteX61" fmla="*/ 96092 w 1922272"/>
              <a:gd name="connsiteY61" fmla="*/ 3166307 h 5054678"/>
              <a:gd name="connsiteX62" fmla="*/ 77126 w 1922272"/>
              <a:gd name="connsiteY62" fmla="*/ 3199722 h 5054678"/>
              <a:gd name="connsiteX63" fmla="*/ 165631 w 1922272"/>
              <a:gd name="connsiteY63" fmla="*/ 3440853 h 5054678"/>
              <a:gd name="connsiteX64" fmla="*/ 233365 w 1922272"/>
              <a:gd name="connsiteY64" fmla="*/ 3522133 h 5054678"/>
              <a:gd name="connsiteX65" fmla="*/ 322773 w 1922272"/>
              <a:gd name="connsiteY65" fmla="*/ 3573611 h 5054678"/>
              <a:gd name="connsiteX66" fmla="*/ 416696 w 1922272"/>
              <a:gd name="connsiteY66" fmla="*/ 3592576 h 5054678"/>
              <a:gd name="connsiteX67" fmla="*/ 507007 w 1922272"/>
              <a:gd name="connsiteY67" fmla="*/ 3591673 h 5054678"/>
              <a:gd name="connsiteX68" fmla="*/ 590093 w 1922272"/>
              <a:gd name="connsiteY68" fmla="*/ 3579029 h 5054678"/>
              <a:gd name="connsiteX69" fmla="*/ 671373 w 1922272"/>
              <a:gd name="connsiteY69" fmla="*/ 3558258 h 5054678"/>
              <a:gd name="connsiteX70" fmla="*/ 728269 w 1922272"/>
              <a:gd name="connsiteY70" fmla="*/ 3541099 h 5054678"/>
              <a:gd name="connsiteX71" fmla="*/ 828515 w 1922272"/>
              <a:gd name="connsiteY71" fmla="*/ 3512199 h 5054678"/>
              <a:gd name="connsiteX72" fmla="*/ 880895 w 1922272"/>
              <a:gd name="connsiteY72" fmla="*/ 3504071 h 5054678"/>
              <a:gd name="connsiteX73" fmla="*/ 932373 w 1922272"/>
              <a:gd name="connsiteY73" fmla="*/ 3504974 h 5054678"/>
              <a:gd name="connsiteX74" fmla="*/ 997396 w 1922272"/>
              <a:gd name="connsiteY74" fmla="*/ 3513102 h 5054678"/>
              <a:gd name="connsiteX75" fmla="*/ 1063324 w 1922272"/>
              <a:gd name="connsiteY75" fmla="*/ 3535680 h 5054678"/>
              <a:gd name="connsiteX76" fmla="*/ 1122026 w 1922272"/>
              <a:gd name="connsiteY76" fmla="*/ 3582642 h 5054678"/>
              <a:gd name="connsiteX77" fmla="*/ 1059711 w 1922272"/>
              <a:gd name="connsiteY77" fmla="*/ 3587157 h 5054678"/>
              <a:gd name="connsiteX78" fmla="*/ 1050680 w 1922272"/>
              <a:gd name="connsiteY78" fmla="*/ 3623282 h 5054678"/>
              <a:gd name="connsiteX79" fmla="*/ 973013 w 1922272"/>
              <a:gd name="connsiteY79" fmla="*/ 3642247 h 5054678"/>
              <a:gd name="connsiteX80" fmla="*/ 907988 w 1922272"/>
              <a:gd name="connsiteY80" fmla="*/ 3659406 h 5054678"/>
              <a:gd name="connsiteX81" fmla="*/ 1002815 w 1922272"/>
              <a:gd name="connsiteY81" fmla="*/ 3697337 h 5054678"/>
              <a:gd name="connsiteX82" fmla="*/ 1130154 w 1922272"/>
              <a:gd name="connsiteY82" fmla="*/ 3734364 h 5054678"/>
              <a:gd name="connsiteX83" fmla="*/ 1249365 w 1922272"/>
              <a:gd name="connsiteY83" fmla="*/ 3907762 h 5054678"/>
              <a:gd name="connsiteX84" fmla="*/ 1321614 w 1922272"/>
              <a:gd name="connsiteY84" fmla="*/ 4124508 h 5054678"/>
              <a:gd name="connsiteX85" fmla="*/ 1257493 w 1922272"/>
              <a:gd name="connsiteY85" fmla="*/ 4243719 h 5054678"/>
              <a:gd name="connsiteX86" fmla="*/ 1078676 w 1922272"/>
              <a:gd name="connsiteY86" fmla="*/ 4204885 h 5054678"/>
              <a:gd name="connsiteX87" fmla="*/ 895345 w 1922272"/>
              <a:gd name="connsiteY87" fmla="*/ 4105543 h 5054678"/>
              <a:gd name="connsiteX88" fmla="*/ 764394 w 1922272"/>
              <a:gd name="connsiteY88" fmla="*/ 4066709 h 5054678"/>
              <a:gd name="connsiteX89" fmla="*/ 674083 w 1922272"/>
              <a:gd name="connsiteY89" fmla="*/ 4095609 h 5054678"/>
              <a:gd name="connsiteX90" fmla="*/ 609059 w 1922272"/>
              <a:gd name="connsiteY90" fmla="*/ 4125411 h 5054678"/>
              <a:gd name="connsiteX91" fmla="*/ 539519 w 1922272"/>
              <a:gd name="connsiteY91" fmla="*/ 4086578 h 5054678"/>
              <a:gd name="connsiteX92" fmla="*/ 488945 w 1922272"/>
              <a:gd name="connsiteY92" fmla="*/ 4014329 h 5054678"/>
              <a:gd name="connsiteX93" fmla="*/ 516038 w 1922272"/>
              <a:gd name="connsiteY93" fmla="*/ 4107349 h 5054678"/>
              <a:gd name="connsiteX94" fmla="*/ 546744 w 1922272"/>
              <a:gd name="connsiteY94" fmla="*/ 4223851 h 5054678"/>
              <a:gd name="connsiteX95" fmla="*/ 474495 w 1922272"/>
              <a:gd name="connsiteY95" fmla="*/ 4389120 h 5054678"/>
              <a:gd name="connsiteX96" fmla="*/ 375153 w 1922272"/>
              <a:gd name="connsiteY96" fmla="*/ 4524587 h 5054678"/>
              <a:gd name="connsiteX97" fmla="*/ 282133 w 1922272"/>
              <a:gd name="connsiteY97" fmla="*/ 4578773 h 5054678"/>
              <a:gd name="connsiteX98" fmla="*/ 233365 w 1922272"/>
              <a:gd name="connsiteY98" fmla="*/ 4612188 h 5054678"/>
              <a:gd name="connsiteX99" fmla="*/ 240589 w 1922272"/>
              <a:gd name="connsiteY99" fmla="*/ 4679018 h 5054678"/>
              <a:gd name="connsiteX100" fmla="*/ 134022 w 1922272"/>
              <a:gd name="connsiteY100" fmla="*/ 4793713 h 5054678"/>
              <a:gd name="connsiteX101" fmla="*/ 33777 w 1922272"/>
              <a:gd name="connsiteY101" fmla="*/ 4889444 h 5054678"/>
              <a:gd name="connsiteX102" fmla="*/ 362 w 1922272"/>
              <a:gd name="connsiteY102" fmla="*/ 4953564 h 5054678"/>
              <a:gd name="connsiteX103" fmla="*/ 37389 w 1922272"/>
              <a:gd name="connsiteY103" fmla="*/ 5036651 h 5054678"/>
              <a:gd name="connsiteX104" fmla="*/ 66289 w 1922272"/>
              <a:gd name="connsiteY104" fmla="*/ 5048391 h 5054678"/>
              <a:gd name="connsiteX105" fmla="*/ 80739 w 1922272"/>
              <a:gd name="connsiteY105" fmla="*/ 4968014 h 5054678"/>
              <a:gd name="connsiteX106" fmla="*/ 193627 w 1922272"/>
              <a:gd name="connsiteY106" fmla="*/ 4807260 h 5054678"/>
              <a:gd name="connsiteX107" fmla="*/ 361606 w 1922272"/>
              <a:gd name="connsiteY107" fmla="*/ 4662762 h 5054678"/>
              <a:gd name="connsiteX108" fmla="*/ 587384 w 1922272"/>
              <a:gd name="connsiteY108" fmla="*/ 4607673 h 5054678"/>
              <a:gd name="connsiteX109" fmla="*/ 690339 w 1922272"/>
              <a:gd name="connsiteY109" fmla="*/ 4567936 h 5054678"/>
              <a:gd name="connsiteX110" fmla="*/ 740010 w 1922272"/>
              <a:gd name="connsiteY110" fmla="*/ 4490268 h 5054678"/>
              <a:gd name="connsiteX111" fmla="*/ 830321 w 1922272"/>
              <a:gd name="connsiteY111" fmla="*/ 4476722 h 5054678"/>
              <a:gd name="connsiteX112" fmla="*/ 1027199 w 1922272"/>
              <a:gd name="connsiteY112" fmla="*/ 4569742 h 5054678"/>
              <a:gd name="connsiteX113" fmla="*/ 1267427 w 1922272"/>
              <a:gd name="connsiteY113" fmla="*/ 4609479 h 5054678"/>
              <a:gd name="connsiteX114" fmla="*/ 1464305 w 1922272"/>
              <a:gd name="connsiteY114" fmla="*/ 4614898 h 5054678"/>
              <a:gd name="connsiteX115" fmla="*/ 1667505 w 1922272"/>
              <a:gd name="connsiteY115" fmla="*/ 4539036 h 5054678"/>
              <a:gd name="connsiteX116" fmla="*/ 1781297 w 1922272"/>
              <a:gd name="connsiteY116" fmla="*/ 4486656 h 5054678"/>
              <a:gd name="connsiteX117" fmla="*/ 1843612 w 1922272"/>
              <a:gd name="connsiteY117" fmla="*/ 4509234 h 5054678"/>
              <a:gd name="connsiteX118" fmla="*/ 1827356 w 1922272"/>
              <a:gd name="connsiteY118" fmla="*/ 4662762 h 5054678"/>
              <a:gd name="connsiteX119" fmla="*/ 1774072 w 1922272"/>
              <a:gd name="connsiteY119" fmla="*/ 4827129 h 5054678"/>
              <a:gd name="connsiteX120" fmla="*/ 1774975 w 1922272"/>
              <a:gd name="connsiteY120" fmla="*/ 4925568 h 5054678"/>
              <a:gd name="connsiteX121" fmla="*/ 1839999 w 1922272"/>
              <a:gd name="connsiteY121" fmla="*/ 4813582 h 5054678"/>
              <a:gd name="connsiteX122" fmla="*/ 1897798 w 1922272"/>
              <a:gd name="connsiteY122" fmla="*/ 4627541 h 5054678"/>
              <a:gd name="connsiteX123" fmla="*/ 1922182 w 1922272"/>
              <a:gd name="connsiteY123" fmla="*/ 4467691 h 5054678"/>
              <a:gd name="connsiteX124" fmla="*/ 1886961 w 1922272"/>
              <a:gd name="connsiteY124" fmla="*/ 4399957 h 5054678"/>
              <a:gd name="connsiteX125" fmla="*/ 1746979 w 1922272"/>
              <a:gd name="connsiteY125" fmla="*/ 4433372 h 5054678"/>
              <a:gd name="connsiteX126" fmla="*/ 1613318 w 1922272"/>
              <a:gd name="connsiteY126" fmla="*/ 4462272 h 5054678"/>
              <a:gd name="connsiteX127" fmla="*/ 1582613 w 1922272"/>
              <a:gd name="connsiteY127" fmla="*/ 4395442 h 5054678"/>
              <a:gd name="connsiteX128" fmla="*/ 1614221 w 1922272"/>
              <a:gd name="connsiteY128" fmla="*/ 4231075 h 5054678"/>
              <a:gd name="connsiteX129" fmla="*/ 1515782 w 1922272"/>
              <a:gd name="connsiteY129" fmla="*/ 4029682 h 5054678"/>
              <a:gd name="connsiteX130" fmla="*/ 1366769 w 1922272"/>
              <a:gd name="connsiteY130" fmla="*/ 3854478 h 5054678"/>
              <a:gd name="connsiteX131" fmla="*/ 1304454 w 1922272"/>
              <a:gd name="connsiteY131" fmla="*/ 3760554 h 5054678"/>
              <a:gd name="connsiteX132" fmla="*/ 1318001 w 1922272"/>
              <a:gd name="connsiteY132" fmla="*/ 3710883 h 5054678"/>
              <a:gd name="connsiteX0" fmla="*/ 1318001 w 1922272"/>
              <a:gd name="connsiteY0" fmla="*/ 805469 h 2149264"/>
              <a:gd name="connsiteX1" fmla="*/ 1433599 w 1922272"/>
              <a:gd name="connsiteY1" fmla="*/ 772957 h 2149264"/>
              <a:gd name="connsiteX2" fmla="*/ 1479658 w 1922272"/>
              <a:gd name="connsiteY2" fmla="*/ 716061 h 2149264"/>
              <a:gd name="connsiteX3" fmla="*/ 1300842 w 1922272"/>
              <a:gd name="connsiteY3" fmla="*/ 691677 h 2149264"/>
              <a:gd name="connsiteX4" fmla="*/ 1292714 w 1922272"/>
              <a:gd name="connsiteY4" fmla="*/ 690774 h 2149264"/>
              <a:gd name="connsiteX5" fmla="*/ 1213240 w 1922272"/>
              <a:gd name="connsiteY5" fmla="*/ 555308 h 2149264"/>
              <a:gd name="connsiteX6" fmla="*/ 1137379 w 1922272"/>
              <a:gd name="connsiteY6" fmla="*/ 497508 h 2149264"/>
              <a:gd name="connsiteX7" fmla="*/ 1095836 w 1922272"/>
              <a:gd name="connsiteY7" fmla="*/ 473125 h 2149264"/>
              <a:gd name="connsiteX8" fmla="*/ 1052486 w 1922272"/>
              <a:gd name="connsiteY8" fmla="*/ 446934 h 2149264"/>
              <a:gd name="connsiteX9" fmla="*/ 939597 w 1922272"/>
              <a:gd name="connsiteY9" fmla="*/ 320499 h 2149264"/>
              <a:gd name="connsiteX10" fmla="*/ 922438 w 1922272"/>
              <a:gd name="connsiteY10" fmla="*/ 233800 h 2149264"/>
              <a:gd name="connsiteX11" fmla="*/ 896248 w 1922272"/>
              <a:gd name="connsiteY11" fmla="*/ 270828 h 2149264"/>
              <a:gd name="connsiteX12" fmla="*/ 884507 w 1922272"/>
              <a:gd name="connsiteY12" fmla="*/ 320499 h 2149264"/>
              <a:gd name="connsiteX13" fmla="*/ 891733 w 1922272"/>
              <a:gd name="connsiteY13" fmla="*/ 361139 h 2149264"/>
              <a:gd name="connsiteX14" fmla="*/ 857414 w 1922272"/>
              <a:gd name="connsiteY14" fmla="*/ 337658 h 2149264"/>
              <a:gd name="connsiteX15" fmla="*/ 804131 w 1922272"/>
              <a:gd name="connsiteY15" fmla="*/ 286180 h 2149264"/>
              <a:gd name="connsiteX16" fmla="*/ 776134 w 1922272"/>
              <a:gd name="connsiteY16" fmla="*/ 236509 h 2149264"/>
              <a:gd name="connsiteX17" fmla="*/ 765297 w 1922272"/>
              <a:gd name="connsiteY17" fmla="*/ 185032 h 2149264"/>
              <a:gd name="connsiteX18" fmla="*/ 770716 w 1922272"/>
              <a:gd name="connsiteY18" fmla="*/ 139877 h 2149264"/>
              <a:gd name="connsiteX19" fmla="*/ 787875 w 1922272"/>
              <a:gd name="connsiteY19" fmla="*/ 103752 h 2149264"/>
              <a:gd name="connsiteX20" fmla="*/ 816774 w 1922272"/>
              <a:gd name="connsiteY20" fmla="*/ 70337 h 2149264"/>
              <a:gd name="connsiteX21" fmla="*/ 845674 w 1922272"/>
              <a:gd name="connsiteY21" fmla="*/ 54081 h 2149264"/>
              <a:gd name="connsiteX22" fmla="*/ 865542 w 1922272"/>
              <a:gd name="connsiteY22" fmla="*/ 20666 h 2149264"/>
              <a:gd name="connsiteX23" fmla="*/ 832127 w 1922272"/>
              <a:gd name="connsiteY23" fmla="*/ 797 h 2149264"/>
              <a:gd name="connsiteX24" fmla="*/ 779747 w 1922272"/>
              <a:gd name="connsiteY24" fmla="*/ 29697 h 2149264"/>
              <a:gd name="connsiteX25" fmla="*/ 742719 w 1922272"/>
              <a:gd name="connsiteY25" fmla="*/ 73949 h 2149264"/>
              <a:gd name="connsiteX26" fmla="*/ 719238 w 1922272"/>
              <a:gd name="connsiteY26" fmla="*/ 123620 h 2149264"/>
              <a:gd name="connsiteX27" fmla="*/ 712013 w 1922272"/>
              <a:gd name="connsiteY27" fmla="*/ 187741 h 2149264"/>
              <a:gd name="connsiteX28" fmla="*/ 726463 w 1922272"/>
              <a:gd name="connsiteY28" fmla="*/ 254572 h 2149264"/>
              <a:gd name="connsiteX29" fmla="*/ 762587 w 1922272"/>
              <a:gd name="connsiteY29" fmla="*/ 318693 h 2149264"/>
              <a:gd name="connsiteX30" fmla="*/ 826708 w 1922272"/>
              <a:gd name="connsiteY30" fmla="*/ 381007 h 2149264"/>
              <a:gd name="connsiteX31" fmla="*/ 1020877 w 1922272"/>
              <a:gd name="connsiteY31" fmla="*/ 494799 h 2149264"/>
              <a:gd name="connsiteX32" fmla="*/ 1110285 w 1922272"/>
              <a:gd name="connsiteY32" fmla="*/ 545373 h 2149264"/>
              <a:gd name="connsiteX33" fmla="*/ 1175309 w 1922272"/>
              <a:gd name="connsiteY33" fmla="*/ 595045 h 2149264"/>
              <a:gd name="connsiteX34" fmla="*/ 1232205 w 1922272"/>
              <a:gd name="connsiteY34" fmla="*/ 687162 h 2149264"/>
              <a:gd name="connsiteX35" fmla="*/ 1204209 w 1922272"/>
              <a:gd name="connsiteY35" fmla="*/ 684452 h 2149264"/>
              <a:gd name="connsiteX36" fmla="*/ 1090417 w 1922272"/>
              <a:gd name="connsiteY36" fmla="*/ 582401 h 2149264"/>
              <a:gd name="connsiteX37" fmla="*/ 1009137 w 1922272"/>
              <a:gd name="connsiteY37" fmla="*/ 553501 h 2149264"/>
              <a:gd name="connsiteX38" fmla="*/ 936888 w 1922272"/>
              <a:gd name="connsiteY38" fmla="*/ 544470 h 2149264"/>
              <a:gd name="connsiteX39" fmla="*/ 879089 w 1922272"/>
              <a:gd name="connsiteY39" fmla="*/ 543567 h 2149264"/>
              <a:gd name="connsiteX40" fmla="*/ 817677 w 1922272"/>
              <a:gd name="connsiteY40" fmla="*/ 552598 h 2149264"/>
              <a:gd name="connsiteX41" fmla="*/ 713820 w 1922272"/>
              <a:gd name="connsiteY41" fmla="*/ 582401 h 2149264"/>
              <a:gd name="connsiteX42" fmla="*/ 657827 w 1922272"/>
              <a:gd name="connsiteY42" fmla="*/ 599560 h 2149264"/>
              <a:gd name="connsiteX43" fmla="*/ 467270 w 1922272"/>
              <a:gd name="connsiteY43" fmla="*/ 551695 h 2149264"/>
              <a:gd name="connsiteX44" fmla="*/ 444693 w 1922272"/>
              <a:gd name="connsiteY44" fmla="*/ 511055 h 2149264"/>
              <a:gd name="connsiteX45" fmla="*/ 441080 w 1922272"/>
              <a:gd name="connsiteY45" fmla="*/ 455965 h 2149264"/>
              <a:gd name="connsiteX46" fmla="*/ 454627 w 1922272"/>
              <a:gd name="connsiteY46" fmla="*/ 384620 h 2149264"/>
              <a:gd name="connsiteX47" fmla="*/ 479011 w 1922272"/>
              <a:gd name="connsiteY47" fmla="*/ 302437 h 2149264"/>
              <a:gd name="connsiteX48" fmla="*/ 460948 w 1922272"/>
              <a:gd name="connsiteY48" fmla="*/ 268118 h 2149264"/>
              <a:gd name="connsiteX49" fmla="*/ 426630 w 1922272"/>
              <a:gd name="connsiteY49" fmla="*/ 286180 h 2149264"/>
              <a:gd name="connsiteX50" fmla="*/ 402246 w 1922272"/>
              <a:gd name="connsiteY50" fmla="*/ 370170 h 2149264"/>
              <a:gd name="connsiteX51" fmla="*/ 386893 w 1922272"/>
              <a:gd name="connsiteY51" fmla="*/ 450547 h 2149264"/>
              <a:gd name="connsiteX52" fmla="*/ 391409 w 1922272"/>
              <a:gd name="connsiteY52" fmla="*/ 524602 h 2149264"/>
              <a:gd name="connsiteX53" fmla="*/ 426630 w 1922272"/>
              <a:gd name="connsiteY53" fmla="*/ 588723 h 2149264"/>
              <a:gd name="connsiteX54" fmla="*/ 482623 w 1922272"/>
              <a:gd name="connsiteY54" fmla="*/ 632072 h 2149264"/>
              <a:gd name="connsiteX55" fmla="*/ 422115 w 1922272"/>
              <a:gd name="connsiteY55" fmla="*/ 632072 h 2149264"/>
              <a:gd name="connsiteX56" fmla="*/ 342641 w 1922272"/>
              <a:gd name="connsiteY56" fmla="*/ 615816 h 2149264"/>
              <a:gd name="connsiteX57" fmla="*/ 270392 w 1922272"/>
              <a:gd name="connsiteY57" fmla="*/ 574273 h 2149264"/>
              <a:gd name="connsiteX58" fmla="*/ 213496 w 1922272"/>
              <a:gd name="connsiteY58" fmla="*/ 507443 h 2149264"/>
              <a:gd name="connsiteX59" fmla="*/ 134022 w 1922272"/>
              <a:gd name="connsiteY59" fmla="*/ 292502 h 2149264"/>
              <a:gd name="connsiteX60" fmla="*/ 96092 w 1922272"/>
              <a:gd name="connsiteY60" fmla="*/ 260893 h 2149264"/>
              <a:gd name="connsiteX61" fmla="*/ 77126 w 1922272"/>
              <a:gd name="connsiteY61" fmla="*/ 294308 h 2149264"/>
              <a:gd name="connsiteX62" fmla="*/ 165631 w 1922272"/>
              <a:gd name="connsiteY62" fmla="*/ 535439 h 2149264"/>
              <a:gd name="connsiteX63" fmla="*/ 233365 w 1922272"/>
              <a:gd name="connsiteY63" fmla="*/ 616719 h 2149264"/>
              <a:gd name="connsiteX64" fmla="*/ 322773 w 1922272"/>
              <a:gd name="connsiteY64" fmla="*/ 668197 h 2149264"/>
              <a:gd name="connsiteX65" fmla="*/ 416696 w 1922272"/>
              <a:gd name="connsiteY65" fmla="*/ 687162 h 2149264"/>
              <a:gd name="connsiteX66" fmla="*/ 507007 w 1922272"/>
              <a:gd name="connsiteY66" fmla="*/ 686259 h 2149264"/>
              <a:gd name="connsiteX67" fmla="*/ 590093 w 1922272"/>
              <a:gd name="connsiteY67" fmla="*/ 673615 h 2149264"/>
              <a:gd name="connsiteX68" fmla="*/ 671373 w 1922272"/>
              <a:gd name="connsiteY68" fmla="*/ 652844 h 2149264"/>
              <a:gd name="connsiteX69" fmla="*/ 728269 w 1922272"/>
              <a:gd name="connsiteY69" fmla="*/ 635685 h 2149264"/>
              <a:gd name="connsiteX70" fmla="*/ 828515 w 1922272"/>
              <a:gd name="connsiteY70" fmla="*/ 606785 h 2149264"/>
              <a:gd name="connsiteX71" fmla="*/ 880895 w 1922272"/>
              <a:gd name="connsiteY71" fmla="*/ 598657 h 2149264"/>
              <a:gd name="connsiteX72" fmla="*/ 932373 w 1922272"/>
              <a:gd name="connsiteY72" fmla="*/ 599560 h 2149264"/>
              <a:gd name="connsiteX73" fmla="*/ 997396 w 1922272"/>
              <a:gd name="connsiteY73" fmla="*/ 607688 h 2149264"/>
              <a:gd name="connsiteX74" fmla="*/ 1063324 w 1922272"/>
              <a:gd name="connsiteY74" fmla="*/ 630266 h 2149264"/>
              <a:gd name="connsiteX75" fmla="*/ 1122026 w 1922272"/>
              <a:gd name="connsiteY75" fmla="*/ 677228 h 2149264"/>
              <a:gd name="connsiteX76" fmla="*/ 1059711 w 1922272"/>
              <a:gd name="connsiteY76" fmla="*/ 681743 h 2149264"/>
              <a:gd name="connsiteX77" fmla="*/ 1050680 w 1922272"/>
              <a:gd name="connsiteY77" fmla="*/ 717868 h 2149264"/>
              <a:gd name="connsiteX78" fmla="*/ 973013 w 1922272"/>
              <a:gd name="connsiteY78" fmla="*/ 736833 h 2149264"/>
              <a:gd name="connsiteX79" fmla="*/ 907988 w 1922272"/>
              <a:gd name="connsiteY79" fmla="*/ 753992 h 2149264"/>
              <a:gd name="connsiteX80" fmla="*/ 1002815 w 1922272"/>
              <a:gd name="connsiteY80" fmla="*/ 791923 h 2149264"/>
              <a:gd name="connsiteX81" fmla="*/ 1130154 w 1922272"/>
              <a:gd name="connsiteY81" fmla="*/ 828950 h 2149264"/>
              <a:gd name="connsiteX82" fmla="*/ 1249365 w 1922272"/>
              <a:gd name="connsiteY82" fmla="*/ 1002348 h 2149264"/>
              <a:gd name="connsiteX83" fmla="*/ 1321614 w 1922272"/>
              <a:gd name="connsiteY83" fmla="*/ 1219094 h 2149264"/>
              <a:gd name="connsiteX84" fmla="*/ 1257493 w 1922272"/>
              <a:gd name="connsiteY84" fmla="*/ 1338305 h 2149264"/>
              <a:gd name="connsiteX85" fmla="*/ 1078676 w 1922272"/>
              <a:gd name="connsiteY85" fmla="*/ 1299471 h 2149264"/>
              <a:gd name="connsiteX86" fmla="*/ 895345 w 1922272"/>
              <a:gd name="connsiteY86" fmla="*/ 1200129 h 2149264"/>
              <a:gd name="connsiteX87" fmla="*/ 764394 w 1922272"/>
              <a:gd name="connsiteY87" fmla="*/ 1161295 h 2149264"/>
              <a:gd name="connsiteX88" fmla="*/ 674083 w 1922272"/>
              <a:gd name="connsiteY88" fmla="*/ 1190195 h 2149264"/>
              <a:gd name="connsiteX89" fmla="*/ 609059 w 1922272"/>
              <a:gd name="connsiteY89" fmla="*/ 1219997 h 2149264"/>
              <a:gd name="connsiteX90" fmla="*/ 539519 w 1922272"/>
              <a:gd name="connsiteY90" fmla="*/ 1181164 h 2149264"/>
              <a:gd name="connsiteX91" fmla="*/ 488945 w 1922272"/>
              <a:gd name="connsiteY91" fmla="*/ 1108915 h 2149264"/>
              <a:gd name="connsiteX92" fmla="*/ 516038 w 1922272"/>
              <a:gd name="connsiteY92" fmla="*/ 1201935 h 2149264"/>
              <a:gd name="connsiteX93" fmla="*/ 546744 w 1922272"/>
              <a:gd name="connsiteY93" fmla="*/ 1318437 h 2149264"/>
              <a:gd name="connsiteX94" fmla="*/ 474495 w 1922272"/>
              <a:gd name="connsiteY94" fmla="*/ 1483706 h 2149264"/>
              <a:gd name="connsiteX95" fmla="*/ 375153 w 1922272"/>
              <a:gd name="connsiteY95" fmla="*/ 1619173 h 2149264"/>
              <a:gd name="connsiteX96" fmla="*/ 282133 w 1922272"/>
              <a:gd name="connsiteY96" fmla="*/ 1673359 h 2149264"/>
              <a:gd name="connsiteX97" fmla="*/ 233365 w 1922272"/>
              <a:gd name="connsiteY97" fmla="*/ 1706774 h 2149264"/>
              <a:gd name="connsiteX98" fmla="*/ 240589 w 1922272"/>
              <a:gd name="connsiteY98" fmla="*/ 1773604 h 2149264"/>
              <a:gd name="connsiteX99" fmla="*/ 134022 w 1922272"/>
              <a:gd name="connsiteY99" fmla="*/ 1888299 h 2149264"/>
              <a:gd name="connsiteX100" fmla="*/ 33777 w 1922272"/>
              <a:gd name="connsiteY100" fmla="*/ 1984030 h 2149264"/>
              <a:gd name="connsiteX101" fmla="*/ 362 w 1922272"/>
              <a:gd name="connsiteY101" fmla="*/ 2048150 h 2149264"/>
              <a:gd name="connsiteX102" fmla="*/ 37389 w 1922272"/>
              <a:gd name="connsiteY102" fmla="*/ 2131237 h 2149264"/>
              <a:gd name="connsiteX103" fmla="*/ 66289 w 1922272"/>
              <a:gd name="connsiteY103" fmla="*/ 2142977 h 2149264"/>
              <a:gd name="connsiteX104" fmla="*/ 80739 w 1922272"/>
              <a:gd name="connsiteY104" fmla="*/ 2062600 h 2149264"/>
              <a:gd name="connsiteX105" fmla="*/ 193627 w 1922272"/>
              <a:gd name="connsiteY105" fmla="*/ 1901846 h 2149264"/>
              <a:gd name="connsiteX106" fmla="*/ 361606 w 1922272"/>
              <a:gd name="connsiteY106" fmla="*/ 1757348 h 2149264"/>
              <a:gd name="connsiteX107" fmla="*/ 587384 w 1922272"/>
              <a:gd name="connsiteY107" fmla="*/ 1702259 h 2149264"/>
              <a:gd name="connsiteX108" fmla="*/ 690339 w 1922272"/>
              <a:gd name="connsiteY108" fmla="*/ 1662522 h 2149264"/>
              <a:gd name="connsiteX109" fmla="*/ 740010 w 1922272"/>
              <a:gd name="connsiteY109" fmla="*/ 1584854 h 2149264"/>
              <a:gd name="connsiteX110" fmla="*/ 830321 w 1922272"/>
              <a:gd name="connsiteY110" fmla="*/ 1571308 h 2149264"/>
              <a:gd name="connsiteX111" fmla="*/ 1027199 w 1922272"/>
              <a:gd name="connsiteY111" fmla="*/ 1664328 h 2149264"/>
              <a:gd name="connsiteX112" fmla="*/ 1267427 w 1922272"/>
              <a:gd name="connsiteY112" fmla="*/ 1704065 h 2149264"/>
              <a:gd name="connsiteX113" fmla="*/ 1464305 w 1922272"/>
              <a:gd name="connsiteY113" fmla="*/ 1709484 h 2149264"/>
              <a:gd name="connsiteX114" fmla="*/ 1667505 w 1922272"/>
              <a:gd name="connsiteY114" fmla="*/ 1633622 h 2149264"/>
              <a:gd name="connsiteX115" fmla="*/ 1781297 w 1922272"/>
              <a:gd name="connsiteY115" fmla="*/ 1581242 h 2149264"/>
              <a:gd name="connsiteX116" fmla="*/ 1843612 w 1922272"/>
              <a:gd name="connsiteY116" fmla="*/ 1603820 h 2149264"/>
              <a:gd name="connsiteX117" fmla="*/ 1827356 w 1922272"/>
              <a:gd name="connsiteY117" fmla="*/ 1757348 h 2149264"/>
              <a:gd name="connsiteX118" fmla="*/ 1774072 w 1922272"/>
              <a:gd name="connsiteY118" fmla="*/ 1921715 h 2149264"/>
              <a:gd name="connsiteX119" fmla="*/ 1774975 w 1922272"/>
              <a:gd name="connsiteY119" fmla="*/ 2020154 h 2149264"/>
              <a:gd name="connsiteX120" fmla="*/ 1839999 w 1922272"/>
              <a:gd name="connsiteY120" fmla="*/ 1908168 h 2149264"/>
              <a:gd name="connsiteX121" fmla="*/ 1897798 w 1922272"/>
              <a:gd name="connsiteY121" fmla="*/ 1722127 h 2149264"/>
              <a:gd name="connsiteX122" fmla="*/ 1922182 w 1922272"/>
              <a:gd name="connsiteY122" fmla="*/ 1562277 h 2149264"/>
              <a:gd name="connsiteX123" fmla="*/ 1886961 w 1922272"/>
              <a:gd name="connsiteY123" fmla="*/ 1494543 h 2149264"/>
              <a:gd name="connsiteX124" fmla="*/ 1746979 w 1922272"/>
              <a:gd name="connsiteY124" fmla="*/ 1527958 h 2149264"/>
              <a:gd name="connsiteX125" fmla="*/ 1613318 w 1922272"/>
              <a:gd name="connsiteY125" fmla="*/ 1556858 h 2149264"/>
              <a:gd name="connsiteX126" fmla="*/ 1582613 w 1922272"/>
              <a:gd name="connsiteY126" fmla="*/ 1490028 h 2149264"/>
              <a:gd name="connsiteX127" fmla="*/ 1614221 w 1922272"/>
              <a:gd name="connsiteY127" fmla="*/ 1325661 h 2149264"/>
              <a:gd name="connsiteX128" fmla="*/ 1515782 w 1922272"/>
              <a:gd name="connsiteY128" fmla="*/ 1124268 h 2149264"/>
              <a:gd name="connsiteX129" fmla="*/ 1366769 w 1922272"/>
              <a:gd name="connsiteY129" fmla="*/ 949064 h 2149264"/>
              <a:gd name="connsiteX130" fmla="*/ 1304454 w 1922272"/>
              <a:gd name="connsiteY130" fmla="*/ 855140 h 2149264"/>
              <a:gd name="connsiteX131" fmla="*/ 1318001 w 1922272"/>
              <a:gd name="connsiteY131" fmla="*/ 805469 h 21492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1922272" h="2149264">
                <a:moveTo>
                  <a:pt x="1318001" y="805469"/>
                </a:moveTo>
                <a:cubicBezTo>
                  <a:pt x="1342385" y="794632"/>
                  <a:pt x="1392959" y="789213"/>
                  <a:pt x="1433599" y="772957"/>
                </a:cubicBezTo>
                <a:cubicBezTo>
                  <a:pt x="1474239" y="757605"/>
                  <a:pt x="1505848" y="731414"/>
                  <a:pt x="1479658" y="716061"/>
                </a:cubicBezTo>
                <a:cubicBezTo>
                  <a:pt x="1453468" y="700708"/>
                  <a:pt x="1368575" y="697096"/>
                  <a:pt x="1300842" y="691677"/>
                </a:cubicBezTo>
                <a:lnTo>
                  <a:pt x="1292714" y="690774"/>
                </a:lnTo>
                <a:cubicBezTo>
                  <a:pt x="1273748" y="643812"/>
                  <a:pt x="1253880" y="596851"/>
                  <a:pt x="1213240" y="555308"/>
                </a:cubicBezTo>
                <a:cubicBezTo>
                  <a:pt x="1192468" y="534536"/>
                  <a:pt x="1167181" y="515571"/>
                  <a:pt x="1137379" y="497508"/>
                </a:cubicBezTo>
                <a:cubicBezTo>
                  <a:pt x="1126541" y="491187"/>
                  <a:pt x="1112092" y="482156"/>
                  <a:pt x="1095836" y="473125"/>
                </a:cubicBezTo>
                <a:lnTo>
                  <a:pt x="1052486" y="446934"/>
                </a:lnTo>
                <a:cubicBezTo>
                  <a:pt x="996493" y="411713"/>
                  <a:pt x="939597" y="365654"/>
                  <a:pt x="939597" y="320499"/>
                </a:cubicBezTo>
                <a:cubicBezTo>
                  <a:pt x="939597" y="278053"/>
                  <a:pt x="970303" y="183226"/>
                  <a:pt x="922438" y="233800"/>
                </a:cubicBezTo>
                <a:cubicBezTo>
                  <a:pt x="912504" y="244637"/>
                  <a:pt x="903473" y="257281"/>
                  <a:pt x="896248" y="270828"/>
                </a:cubicBezTo>
                <a:cubicBezTo>
                  <a:pt x="888120" y="286180"/>
                  <a:pt x="884507" y="303340"/>
                  <a:pt x="884507" y="320499"/>
                </a:cubicBezTo>
                <a:cubicBezTo>
                  <a:pt x="884507" y="334046"/>
                  <a:pt x="886314" y="347592"/>
                  <a:pt x="891733" y="361139"/>
                </a:cubicBezTo>
                <a:cubicBezTo>
                  <a:pt x="879089" y="353011"/>
                  <a:pt x="867348" y="344883"/>
                  <a:pt x="857414" y="337658"/>
                </a:cubicBezTo>
                <a:cubicBezTo>
                  <a:pt x="833933" y="320499"/>
                  <a:pt x="816774" y="303340"/>
                  <a:pt x="804131" y="286180"/>
                </a:cubicBezTo>
                <a:cubicBezTo>
                  <a:pt x="791487" y="269021"/>
                  <a:pt x="782456" y="252766"/>
                  <a:pt x="776134" y="236509"/>
                </a:cubicBezTo>
                <a:cubicBezTo>
                  <a:pt x="769813" y="219350"/>
                  <a:pt x="766200" y="202191"/>
                  <a:pt x="765297" y="185032"/>
                </a:cubicBezTo>
                <a:cubicBezTo>
                  <a:pt x="764394" y="168776"/>
                  <a:pt x="766200" y="154326"/>
                  <a:pt x="770716" y="139877"/>
                </a:cubicBezTo>
                <a:cubicBezTo>
                  <a:pt x="774328" y="127233"/>
                  <a:pt x="780650" y="114589"/>
                  <a:pt x="787875" y="103752"/>
                </a:cubicBezTo>
                <a:cubicBezTo>
                  <a:pt x="796906" y="89302"/>
                  <a:pt x="807743" y="77562"/>
                  <a:pt x="816774" y="70337"/>
                </a:cubicBezTo>
                <a:cubicBezTo>
                  <a:pt x="829418" y="58597"/>
                  <a:pt x="837546" y="56790"/>
                  <a:pt x="845674" y="54081"/>
                </a:cubicBezTo>
                <a:cubicBezTo>
                  <a:pt x="860124" y="50468"/>
                  <a:pt x="869155" y="35116"/>
                  <a:pt x="865542" y="20666"/>
                </a:cubicBezTo>
                <a:cubicBezTo>
                  <a:pt x="861930" y="6216"/>
                  <a:pt x="846577" y="-2815"/>
                  <a:pt x="832127" y="797"/>
                </a:cubicBezTo>
                <a:cubicBezTo>
                  <a:pt x="817677" y="4410"/>
                  <a:pt x="802325" y="8022"/>
                  <a:pt x="779747" y="29697"/>
                </a:cubicBezTo>
                <a:cubicBezTo>
                  <a:pt x="768006" y="39631"/>
                  <a:pt x="754460" y="55887"/>
                  <a:pt x="742719" y="73949"/>
                </a:cubicBezTo>
                <a:cubicBezTo>
                  <a:pt x="732785" y="88399"/>
                  <a:pt x="724657" y="105558"/>
                  <a:pt x="719238" y="123620"/>
                </a:cubicBezTo>
                <a:cubicBezTo>
                  <a:pt x="712916" y="144392"/>
                  <a:pt x="710207" y="166067"/>
                  <a:pt x="712013" y="187741"/>
                </a:cubicBezTo>
                <a:cubicBezTo>
                  <a:pt x="712916" y="210319"/>
                  <a:pt x="718335" y="232897"/>
                  <a:pt x="726463" y="254572"/>
                </a:cubicBezTo>
                <a:cubicBezTo>
                  <a:pt x="734591" y="276246"/>
                  <a:pt x="745428" y="297921"/>
                  <a:pt x="762587" y="318693"/>
                </a:cubicBezTo>
                <a:cubicBezTo>
                  <a:pt x="778844" y="339464"/>
                  <a:pt x="799615" y="360236"/>
                  <a:pt x="826708" y="381007"/>
                </a:cubicBezTo>
                <a:cubicBezTo>
                  <a:pt x="885411" y="425260"/>
                  <a:pt x="955853" y="460481"/>
                  <a:pt x="1020877" y="494799"/>
                </a:cubicBezTo>
                <a:cubicBezTo>
                  <a:pt x="1053389" y="512861"/>
                  <a:pt x="1084095" y="529117"/>
                  <a:pt x="1110285" y="545373"/>
                </a:cubicBezTo>
                <a:cubicBezTo>
                  <a:pt x="1135573" y="561629"/>
                  <a:pt x="1158150" y="577885"/>
                  <a:pt x="1175309" y="595045"/>
                </a:cubicBezTo>
                <a:cubicBezTo>
                  <a:pt x="1201500" y="622138"/>
                  <a:pt x="1217756" y="653747"/>
                  <a:pt x="1232205" y="687162"/>
                </a:cubicBezTo>
                <a:lnTo>
                  <a:pt x="1204209" y="684452"/>
                </a:lnTo>
                <a:cubicBezTo>
                  <a:pt x="1169891" y="644716"/>
                  <a:pt x="1133766" y="606785"/>
                  <a:pt x="1090417" y="582401"/>
                </a:cubicBezTo>
                <a:cubicBezTo>
                  <a:pt x="1064227" y="567951"/>
                  <a:pt x="1036230" y="558920"/>
                  <a:pt x="1009137" y="553501"/>
                </a:cubicBezTo>
                <a:cubicBezTo>
                  <a:pt x="982947" y="548083"/>
                  <a:pt x="957660" y="545373"/>
                  <a:pt x="936888" y="544470"/>
                </a:cubicBezTo>
                <a:cubicBezTo>
                  <a:pt x="915213" y="543567"/>
                  <a:pt x="898054" y="542664"/>
                  <a:pt x="879089" y="543567"/>
                </a:cubicBezTo>
                <a:cubicBezTo>
                  <a:pt x="860124" y="544470"/>
                  <a:pt x="841158" y="547179"/>
                  <a:pt x="817677" y="552598"/>
                </a:cubicBezTo>
                <a:cubicBezTo>
                  <a:pt x="788778" y="559823"/>
                  <a:pt x="750847" y="570660"/>
                  <a:pt x="713820" y="582401"/>
                </a:cubicBezTo>
                <a:cubicBezTo>
                  <a:pt x="694854" y="587819"/>
                  <a:pt x="676792" y="593238"/>
                  <a:pt x="657827" y="599560"/>
                </a:cubicBezTo>
                <a:cubicBezTo>
                  <a:pt x="574740" y="623041"/>
                  <a:pt x="536810" y="626653"/>
                  <a:pt x="467270" y="551695"/>
                </a:cubicBezTo>
                <a:cubicBezTo>
                  <a:pt x="456433" y="539955"/>
                  <a:pt x="449208" y="526408"/>
                  <a:pt x="444693" y="511055"/>
                </a:cubicBezTo>
                <a:cubicBezTo>
                  <a:pt x="440177" y="494799"/>
                  <a:pt x="439274" y="476737"/>
                  <a:pt x="441080" y="455965"/>
                </a:cubicBezTo>
                <a:cubicBezTo>
                  <a:pt x="442886" y="434291"/>
                  <a:pt x="448305" y="409907"/>
                  <a:pt x="454627" y="384620"/>
                </a:cubicBezTo>
                <a:cubicBezTo>
                  <a:pt x="461852" y="358429"/>
                  <a:pt x="469980" y="330433"/>
                  <a:pt x="479011" y="302437"/>
                </a:cubicBezTo>
                <a:cubicBezTo>
                  <a:pt x="483526" y="287987"/>
                  <a:pt x="475398" y="272634"/>
                  <a:pt x="460948" y="268118"/>
                </a:cubicBezTo>
                <a:cubicBezTo>
                  <a:pt x="446499" y="263603"/>
                  <a:pt x="431146" y="271731"/>
                  <a:pt x="426630" y="286180"/>
                </a:cubicBezTo>
                <a:cubicBezTo>
                  <a:pt x="417599" y="314177"/>
                  <a:pt x="409471" y="342173"/>
                  <a:pt x="402246" y="370170"/>
                </a:cubicBezTo>
                <a:cubicBezTo>
                  <a:pt x="395021" y="398166"/>
                  <a:pt x="389603" y="425260"/>
                  <a:pt x="386893" y="450547"/>
                </a:cubicBezTo>
                <a:cubicBezTo>
                  <a:pt x="384184" y="477640"/>
                  <a:pt x="385990" y="502024"/>
                  <a:pt x="391409" y="524602"/>
                </a:cubicBezTo>
                <a:cubicBezTo>
                  <a:pt x="397731" y="548083"/>
                  <a:pt x="409471" y="569757"/>
                  <a:pt x="426630" y="588723"/>
                </a:cubicBezTo>
                <a:cubicBezTo>
                  <a:pt x="441983" y="604979"/>
                  <a:pt x="460948" y="618525"/>
                  <a:pt x="482623" y="632072"/>
                </a:cubicBezTo>
                <a:cubicBezTo>
                  <a:pt x="462755" y="632975"/>
                  <a:pt x="442886" y="632975"/>
                  <a:pt x="422115" y="632072"/>
                </a:cubicBezTo>
                <a:cubicBezTo>
                  <a:pt x="395021" y="630266"/>
                  <a:pt x="367928" y="624847"/>
                  <a:pt x="342641" y="615816"/>
                </a:cubicBezTo>
                <a:cubicBezTo>
                  <a:pt x="317354" y="606785"/>
                  <a:pt x="292970" y="593238"/>
                  <a:pt x="270392" y="574273"/>
                </a:cubicBezTo>
                <a:cubicBezTo>
                  <a:pt x="249620" y="556211"/>
                  <a:pt x="230655" y="534536"/>
                  <a:pt x="213496" y="507443"/>
                </a:cubicBezTo>
                <a:cubicBezTo>
                  <a:pt x="180081" y="451450"/>
                  <a:pt x="152987" y="372879"/>
                  <a:pt x="134022" y="292502"/>
                </a:cubicBezTo>
                <a:cubicBezTo>
                  <a:pt x="129507" y="273537"/>
                  <a:pt x="122282" y="252766"/>
                  <a:pt x="96092" y="260893"/>
                </a:cubicBezTo>
                <a:cubicBezTo>
                  <a:pt x="81642" y="265409"/>
                  <a:pt x="73514" y="279859"/>
                  <a:pt x="77126" y="294308"/>
                </a:cubicBezTo>
                <a:cubicBezTo>
                  <a:pt x="101510" y="381910"/>
                  <a:pt x="126797" y="469512"/>
                  <a:pt x="165631" y="535439"/>
                </a:cubicBezTo>
                <a:cubicBezTo>
                  <a:pt x="185500" y="567951"/>
                  <a:pt x="208077" y="595045"/>
                  <a:pt x="233365" y="616719"/>
                </a:cubicBezTo>
                <a:cubicBezTo>
                  <a:pt x="260458" y="639297"/>
                  <a:pt x="290260" y="656456"/>
                  <a:pt x="322773" y="668197"/>
                </a:cubicBezTo>
                <a:cubicBezTo>
                  <a:pt x="353478" y="679034"/>
                  <a:pt x="385087" y="685356"/>
                  <a:pt x="416696" y="687162"/>
                </a:cubicBezTo>
                <a:cubicBezTo>
                  <a:pt x="447402" y="688968"/>
                  <a:pt x="478107" y="688065"/>
                  <a:pt x="507007" y="686259"/>
                </a:cubicBezTo>
                <a:cubicBezTo>
                  <a:pt x="535907" y="684452"/>
                  <a:pt x="563000" y="679034"/>
                  <a:pt x="590093" y="673615"/>
                </a:cubicBezTo>
                <a:cubicBezTo>
                  <a:pt x="616284" y="668197"/>
                  <a:pt x="643377" y="660972"/>
                  <a:pt x="671373" y="652844"/>
                </a:cubicBezTo>
                <a:lnTo>
                  <a:pt x="728269" y="635685"/>
                </a:lnTo>
                <a:cubicBezTo>
                  <a:pt x="764394" y="624847"/>
                  <a:pt x="799615" y="614010"/>
                  <a:pt x="828515" y="606785"/>
                </a:cubicBezTo>
                <a:cubicBezTo>
                  <a:pt x="848383" y="602269"/>
                  <a:pt x="865542" y="599560"/>
                  <a:pt x="880895" y="598657"/>
                </a:cubicBezTo>
                <a:cubicBezTo>
                  <a:pt x="896248" y="597754"/>
                  <a:pt x="912504" y="598657"/>
                  <a:pt x="932373" y="599560"/>
                </a:cubicBezTo>
                <a:cubicBezTo>
                  <a:pt x="952241" y="600463"/>
                  <a:pt x="974819" y="603172"/>
                  <a:pt x="997396" y="607688"/>
                </a:cubicBezTo>
                <a:cubicBezTo>
                  <a:pt x="1019974" y="612204"/>
                  <a:pt x="1042552" y="619428"/>
                  <a:pt x="1063324" y="630266"/>
                </a:cubicBezTo>
                <a:cubicBezTo>
                  <a:pt x="1084095" y="642006"/>
                  <a:pt x="1103061" y="658262"/>
                  <a:pt x="1122026" y="677228"/>
                </a:cubicBezTo>
                <a:cubicBezTo>
                  <a:pt x="1090417" y="674518"/>
                  <a:pt x="1067839" y="674518"/>
                  <a:pt x="1059711" y="681743"/>
                </a:cubicBezTo>
                <a:cubicBezTo>
                  <a:pt x="1050680" y="689871"/>
                  <a:pt x="1061517" y="707030"/>
                  <a:pt x="1050680" y="717868"/>
                </a:cubicBezTo>
                <a:cubicBezTo>
                  <a:pt x="1039843" y="728705"/>
                  <a:pt x="1007331" y="733220"/>
                  <a:pt x="973013" y="736833"/>
                </a:cubicBezTo>
                <a:cubicBezTo>
                  <a:pt x="938694" y="740445"/>
                  <a:pt x="902570" y="743155"/>
                  <a:pt x="907988" y="753992"/>
                </a:cubicBezTo>
                <a:cubicBezTo>
                  <a:pt x="913407" y="764829"/>
                  <a:pt x="958563" y="782892"/>
                  <a:pt x="1002815" y="791923"/>
                </a:cubicBezTo>
                <a:cubicBezTo>
                  <a:pt x="1047067" y="800051"/>
                  <a:pt x="1088611" y="796438"/>
                  <a:pt x="1130154" y="828950"/>
                </a:cubicBezTo>
                <a:cubicBezTo>
                  <a:pt x="1171697" y="861462"/>
                  <a:pt x="1213240" y="928292"/>
                  <a:pt x="1249365" y="1002348"/>
                </a:cubicBezTo>
                <a:cubicBezTo>
                  <a:pt x="1286392" y="1076403"/>
                  <a:pt x="1317098" y="1156779"/>
                  <a:pt x="1321614" y="1219094"/>
                </a:cubicBezTo>
                <a:cubicBezTo>
                  <a:pt x="1326129" y="1281409"/>
                  <a:pt x="1302648" y="1325661"/>
                  <a:pt x="1257493" y="1338305"/>
                </a:cubicBezTo>
                <a:cubicBezTo>
                  <a:pt x="1212337" y="1350046"/>
                  <a:pt x="1144604" y="1330177"/>
                  <a:pt x="1078676" y="1299471"/>
                </a:cubicBezTo>
                <a:cubicBezTo>
                  <a:pt x="1012749" y="1268765"/>
                  <a:pt x="948628" y="1227222"/>
                  <a:pt x="895345" y="1200129"/>
                </a:cubicBezTo>
                <a:cubicBezTo>
                  <a:pt x="842061" y="1173036"/>
                  <a:pt x="800518" y="1160392"/>
                  <a:pt x="764394" y="1161295"/>
                </a:cubicBezTo>
                <a:cubicBezTo>
                  <a:pt x="728269" y="1162198"/>
                  <a:pt x="698467" y="1176648"/>
                  <a:pt x="674083" y="1190195"/>
                </a:cubicBezTo>
                <a:cubicBezTo>
                  <a:pt x="649699" y="1204644"/>
                  <a:pt x="630733" y="1219094"/>
                  <a:pt x="609059" y="1219997"/>
                </a:cubicBezTo>
                <a:cubicBezTo>
                  <a:pt x="587384" y="1220900"/>
                  <a:pt x="563000" y="1210063"/>
                  <a:pt x="539519" y="1181164"/>
                </a:cubicBezTo>
                <a:cubicBezTo>
                  <a:pt x="516038" y="1152264"/>
                  <a:pt x="492557" y="1106205"/>
                  <a:pt x="488945" y="1108915"/>
                </a:cubicBezTo>
                <a:cubicBezTo>
                  <a:pt x="484429" y="1110721"/>
                  <a:pt x="498879" y="1161295"/>
                  <a:pt x="516038" y="1201935"/>
                </a:cubicBezTo>
                <a:cubicBezTo>
                  <a:pt x="533197" y="1242575"/>
                  <a:pt x="553969" y="1272378"/>
                  <a:pt x="546744" y="1318437"/>
                </a:cubicBezTo>
                <a:cubicBezTo>
                  <a:pt x="540422" y="1365398"/>
                  <a:pt x="507007" y="1427713"/>
                  <a:pt x="474495" y="1483706"/>
                </a:cubicBezTo>
                <a:cubicBezTo>
                  <a:pt x="441080" y="1539699"/>
                  <a:pt x="408568" y="1588467"/>
                  <a:pt x="375153" y="1619173"/>
                </a:cubicBezTo>
                <a:cubicBezTo>
                  <a:pt x="342641" y="1649878"/>
                  <a:pt x="309226" y="1662522"/>
                  <a:pt x="282133" y="1673359"/>
                </a:cubicBezTo>
                <a:cubicBezTo>
                  <a:pt x="255039" y="1684197"/>
                  <a:pt x="233365" y="1692325"/>
                  <a:pt x="233365" y="1706774"/>
                </a:cubicBezTo>
                <a:cubicBezTo>
                  <a:pt x="233365" y="1721224"/>
                  <a:pt x="255039" y="1741093"/>
                  <a:pt x="240589" y="1773604"/>
                </a:cubicBezTo>
                <a:cubicBezTo>
                  <a:pt x="226140" y="1806117"/>
                  <a:pt x="175565" y="1850369"/>
                  <a:pt x="134022" y="1888299"/>
                </a:cubicBezTo>
                <a:cubicBezTo>
                  <a:pt x="91576" y="1927133"/>
                  <a:pt x="57258" y="1960548"/>
                  <a:pt x="33777" y="1984030"/>
                </a:cubicBezTo>
                <a:cubicBezTo>
                  <a:pt x="10296" y="2007510"/>
                  <a:pt x="-2347" y="2021960"/>
                  <a:pt x="362" y="2048150"/>
                </a:cubicBezTo>
                <a:cubicBezTo>
                  <a:pt x="3071" y="2074341"/>
                  <a:pt x="22036" y="2111368"/>
                  <a:pt x="37389" y="2131237"/>
                </a:cubicBezTo>
                <a:cubicBezTo>
                  <a:pt x="52742" y="2151105"/>
                  <a:pt x="64483" y="2153814"/>
                  <a:pt x="66289" y="2142977"/>
                </a:cubicBezTo>
                <a:cubicBezTo>
                  <a:pt x="68095" y="2131237"/>
                  <a:pt x="60870" y="2105046"/>
                  <a:pt x="80739" y="2062600"/>
                </a:cubicBezTo>
                <a:cubicBezTo>
                  <a:pt x="99704" y="2019251"/>
                  <a:pt x="145763" y="1958742"/>
                  <a:pt x="193627" y="1901846"/>
                </a:cubicBezTo>
                <a:cubicBezTo>
                  <a:pt x="240589" y="1844950"/>
                  <a:pt x="289357" y="1789861"/>
                  <a:pt x="361606" y="1757348"/>
                </a:cubicBezTo>
                <a:cubicBezTo>
                  <a:pt x="432952" y="1723933"/>
                  <a:pt x="527779" y="1713096"/>
                  <a:pt x="587384" y="1702259"/>
                </a:cubicBezTo>
                <a:cubicBezTo>
                  <a:pt x="646989" y="1692325"/>
                  <a:pt x="671373" y="1683293"/>
                  <a:pt x="690339" y="1662522"/>
                </a:cubicBezTo>
                <a:cubicBezTo>
                  <a:pt x="709304" y="1640847"/>
                  <a:pt x="721947" y="1606529"/>
                  <a:pt x="740010" y="1584854"/>
                </a:cubicBezTo>
                <a:cubicBezTo>
                  <a:pt x="758975" y="1562277"/>
                  <a:pt x="783359" y="1552342"/>
                  <a:pt x="830321" y="1571308"/>
                </a:cubicBezTo>
                <a:cubicBezTo>
                  <a:pt x="877283" y="1590273"/>
                  <a:pt x="947725" y="1637235"/>
                  <a:pt x="1027199" y="1664328"/>
                </a:cubicBezTo>
                <a:cubicBezTo>
                  <a:pt x="1106673" y="1690518"/>
                  <a:pt x="1195178" y="1696840"/>
                  <a:pt x="1267427" y="1704065"/>
                </a:cubicBezTo>
                <a:cubicBezTo>
                  <a:pt x="1339676" y="1712193"/>
                  <a:pt x="1395668" y="1722127"/>
                  <a:pt x="1464305" y="1709484"/>
                </a:cubicBezTo>
                <a:cubicBezTo>
                  <a:pt x="1532038" y="1696840"/>
                  <a:pt x="1612415" y="1660716"/>
                  <a:pt x="1667505" y="1633622"/>
                </a:cubicBezTo>
                <a:cubicBezTo>
                  <a:pt x="1722595" y="1606529"/>
                  <a:pt x="1753301" y="1590273"/>
                  <a:pt x="1781297" y="1581242"/>
                </a:cubicBezTo>
                <a:cubicBezTo>
                  <a:pt x="1809294" y="1572211"/>
                  <a:pt x="1834581" y="1572211"/>
                  <a:pt x="1843612" y="1603820"/>
                </a:cubicBezTo>
                <a:cubicBezTo>
                  <a:pt x="1852643" y="1635428"/>
                  <a:pt x="1843612" y="1698646"/>
                  <a:pt x="1827356" y="1757348"/>
                </a:cubicBezTo>
                <a:cubicBezTo>
                  <a:pt x="1811100" y="1816051"/>
                  <a:pt x="1786716" y="1870237"/>
                  <a:pt x="1774072" y="1921715"/>
                </a:cubicBezTo>
                <a:cubicBezTo>
                  <a:pt x="1762332" y="1973192"/>
                  <a:pt x="1762332" y="2021960"/>
                  <a:pt x="1774975" y="2020154"/>
                </a:cubicBezTo>
                <a:cubicBezTo>
                  <a:pt x="1788522" y="2019251"/>
                  <a:pt x="1815615" y="1966870"/>
                  <a:pt x="1839999" y="1908168"/>
                </a:cubicBezTo>
                <a:cubicBezTo>
                  <a:pt x="1863480" y="1849466"/>
                  <a:pt x="1883348" y="1783539"/>
                  <a:pt x="1897798" y="1722127"/>
                </a:cubicBezTo>
                <a:cubicBezTo>
                  <a:pt x="1912248" y="1660716"/>
                  <a:pt x="1921279" y="1602917"/>
                  <a:pt x="1922182" y="1562277"/>
                </a:cubicBezTo>
                <a:cubicBezTo>
                  <a:pt x="1923085" y="1521637"/>
                  <a:pt x="1917667" y="1497253"/>
                  <a:pt x="1886961" y="1494543"/>
                </a:cubicBezTo>
                <a:cubicBezTo>
                  <a:pt x="1856255" y="1491834"/>
                  <a:pt x="1800262" y="1510799"/>
                  <a:pt x="1746979" y="1527958"/>
                </a:cubicBezTo>
                <a:cubicBezTo>
                  <a:pt x="1693695" y="1545117"/>
                  <a:pt x="1644024" y="1560470"/>
                  <a:pt x="1613318" y="1556858"/>
                </a:cubicBezTo>
                <a:cubicBezTo>
                  <a:pt x="1583516" y="1553246"/>
                  <a:pt x="1573581" y="1529765"/>
                  <a:pt x="1582613" y="1490028"/>
                </a:cubicBezTo>
                <a:cubicBezTo>
                  <a:pt x="1591644" y="1449388"/>
                  <a:pt x="1620543" y="1389782"/>
                  <a:pt x="1614221" y="1325661"/>
                </a:cubicBezTo>
                <a:cubicBezTo>
                  <a:pt x="1607900" y="1260637"/>
                  <a:pt x="1566356" y="1191098"/>
                  <a:pt x="1515782" y="1124268"/>
                </a:cubicBezTo>
                <a:cubicBezTo>
                  <a:pt x="1464305" y="1057437"/>
                  <a:pt x="1404700" y="994219"/>
                  <a:pt x="1366769" y="949064"/>
                </a:cubicBezTo>
                <a:cubicBezTo>
                  <a:pt x="1328838" y="903908"/>
                  <a:pt x="1312582" y="876815"/>
                  <a:pt x="1304454" y="855140"/>
                </a:cubicBezTo>
                <a:cubicBezTo>
                  <a:pt x="1295423" y="832563"/>
                  <a:pt x="1293617" y="816307"/>
                  <a:pt x="1318001" y="805469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 w="9031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>
              <a:latin typeface="+mj-ea"/>
              <a:ea typeface="+mj-ea"/>
            </a:endParaRPr>
          </a:p>
        </p:txBody>
      </p:sp>
      <p:pic>
        <p:nvPicPr>
          <p:cNvPr id="55" name="LOGO">
            <a:extLst>
              <a:ext uri="{FF2B5EF4-FFF2-40B4-BE49-F238E27FC236}">
                <a16:creationId xmlns:a16="http://schemas.microsoft.com/office/drawing/2014/main" id="{E12A12BB-E15C-41A2-B609-9FA7D9B9780D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10167099" y="634870"/>
            <a:ext cx="1371600" cy="182880"/>
          </a:xfrm>
          <a:custGeom>
            <a:avLst/>
            <a:gdLst>
              <a:gd name="connsiteX0" fmla="*/ -78 w 1371600"/>
              <a:gd name="connsiteY0" fmla="*/ -10 h 182880"/>
              <a:gd name="connsiteX1" fmla="*/ 1371522 w 1371600"/>
              <a:gd name="connsiteY1" fmla="*/ -10 h 182880"/>
              <a:gd name="connsiteX2" fmla="*/ 1371522 w 1371600"/>
              <a:gd name="connsiteY2" fmla="*/ 182870 h 182880"/>
              <a:gd name="connsiteX3" fmla="*/ -78 w 1371600"/>
              <a:gd name="connsiteY3" fmla="*/ 182870 h 1828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71600" h="182880">
                <a:moveTo>
                  <a:pt x="-78" y="-10"/>
                </a:moveTo>
                <a:lnTo>
                  <a:pt x="1371522" y="-10"/>
                </a:lnTo>
                <a:lnTo>
                  <a:pt x="1371522" y="182870"/>
                </a:lnTo>
                <a:lnTo>
                  <a:pt x="-78" y="182870"/>
                </a:lnTo>
                <a:close/>
              </a:path>
            </a:pathLst>
          </a:custGeom>
        </p:spPr>
      </p:pic>
      <p:sp>
        <p:nvSpPr>
          <p:cNvPr id="58" name="文本占位符 57">
            <a:extLst>
              <a:ext uri="{FF2B5EF4-FFF2-40B4-BE49-F238E27FC236}">
                <a16:creationId xmlns:a16="http://schemas.microsoft.com/office/drawing/2014/main" id="{9B88B06A-2945-4B96-9DD8-01055E7CD4F5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821322" y="636345"/>
            <a:ext cx="2136775" cy="512762"/>
          </a:xfrm>
          <a:prstGeom prst="rect">
            <a:avLst/>
          </a:prstGeom>
        </p:spPr>
        <p:txBody>
          <a:bodyPr anchor="ctr"/>
          <a:lstStyle>
            <a:lvl1pPr marL="0" indent="0">
              <a:buNone/>
              <a:defRPr/>
            </a:lvl1pPr>
          </a:lstStyle>
          <a:p>
            <a:pPr algn="ctr"/>
            <a:r>
              <a:rPr lang="zh-CN" altLang="en-US" sz="2800" dirty="0">
                <a:ln w="12700">
                  <a:noFill/>
                </a:ln>
                <a:solidFill>
                  <a:schemeClr val="accent2"/>
                </a:solidFill>
                <a:latin typeface="+mj-ea"/>
                <a:ea typeface="+mj-ea"/>
              </a:rPr>
              <a:t>活动主题</a:t>
            </a:r>
            <a:endParaRPr lang="zh-CN" altLang="en-US" sz="2800" dirty="0">
              <a:latin typeface="+mj-ea"/>
              <a:ea typeface="+mj-ea"/>
            </a:endParaRPr>
          </a:p>
        </p:txBody>
      </p:sp>
    </p:spTree>
    <p:extLst>
      <p:ext uri="{BB962C8B-B14F-4D97-AF65-F5344CB8AC3E}">
        <p14:creationId xmlns:p14="http://schemas.microsoft.com/office/powerpoint/2010/main" val="2995737076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25000">
              <a:schemeClr val="accent5"/>
            </a:gs>
            <a:gs pos="75000">
              <a:schemeClr val="accent5">
                <a:lumMod val="50000"/>
              </a:schemeClr>
            </a:gs>
          </a:gsLst>
          <a:lin ang="5400000" scaled="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96309049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53" r:id="rId1"/>
    <p:sldLayoutId id="2147483652" r:id="rId2"/>
    <p:sldLayoutId id="2147483649" r:id="rId3"/>
    <p:sldLayoutId id="2147483655" r:id="rId4"/>
    <p:sldLayoutId id="2147483650" r:id="rId5"/>
    <p:sldLayoutId id="2147483651" r:id="rId6"/>
    <p:sldLayoutId id="2147483658" r:id="rId7"/>
    <p:sldLayoutId id="2147483659" r:id="rId8"/>
    <p:sldLayoutId id="2147483654" r:id="rId9"/>
    <p:sldLayoutId id="2147483656" r:id="rId10"/>
    <p:sldLayoutId id="2147483657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1" orient="horz" pos="2304" userDrawn="1">
          <p15:clr>
            <a:srgbClr val="F26B43"/>
          </p15:clr>
        </p15:guide>
        <p15:guide id="2" pos="3840" userDrawn="1">
          <p15:clr>
            <a:srgbClr val="F26B43"/>
          </p15:clr>
        </p15:guide>
        <p15:guide id="3" pos="304" userDrawn="1">
          <p15:clr>
            <a:srgbClr val="F26B43"/>
          </p15:clr>
        </p15:guide>
        <p15:guide id="4" pos="7368" userDrawn="1">
          <p15:clr>
            <a:srgbClr val="F26B43"/>
          </p15:clr>
        </p15:guide>
        <p15:guide id="5" orient="horz" pos="560" userDrawn="1">
          <p15:clr>
            <a:srgbClr val="F26B43"/>
          </p15:clr>
        </p15:guide>
        <p15:guide id="6" orient="horz" pos="624" userDrawn="1">
          <p15:clr>
            <a:srgbClr val="F26B43"/>
          </p15:clr>
        </p15:guide>
        <p15:guide id="7" orient="horz" pos="4056" userDrawn="1">
          <p15:clr>
            <a:srgbClr val="F26B43"/>
          </p15:clr>
        </p15:guide>
        <p15:guide id="8" orient="horz" pos="3992" userDrawn="1">
          <p15:clr>
            <a:srgbClr val="F26B43"/>
          </p15:clr>
        </p15:guide>
      </p15:sldGuideLst>
    </p:ext>
  </p:extLst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slideLayout" Target="../slideLayouts/slideLayout11.xml"/><Relationship Id="rId1" Type="http://schemas.openxmlformats.org/officeDocument/2006/relationships/themeOverride" Target="../theme/themeOverride1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slideLayout" Target="../slideLayouts/slideLayout11.xml"/><Relationship Id="rId1" Type="http://schemas.openxmlformats.org/officeDocument/2006/relationships/themeOverride" Target="../theme/themeOverride9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slideLayout" Target="../slideLayouts/slideLayout11.xml"/><Relationship Id="rId1" Type="http://schemas.openxmlformats.org/officeDocument/2006/relationships/themeOverride" Target="../theme/themeOverride10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1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11.xml"/><Relationship Id="rId1" Type="http://schemas.openxmlformats.org/officeDocument/2006/relationships/themeOverride" Target="../theme/themeOverride11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slideLayout" Target="../slideLayouts/slideLayout11.xml"/><Relationship Id="rId1" Type="http://schemas.openxmlformats.org/officeDocument/2006/relationships/themeOverride" Target="../theme/themeOverride12.xml"/><Relationship Id="rId4" Type="http://schemas.openxmlformats.org/officeDocument/2006/relationships/image" Target="../media/image5.jpeg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slideLayout" Target="../slideLayouts/slideLayout11.xml"/><Relationship Id="rId1" Type="http://schemas.openxmlformats.org/officeDocument/2006/relationships/themeOverride" Target="../theme/themeOverride13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jpe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1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1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jpe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1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1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1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slideLayout" Target="../slideLayouts/slideLayout11.xml"/><Relationship Id="rId1" Type="http://schemas.openxmlformats.org/officeDocument/2006/relationships/themeOverride" Target="../theme/themeOverride14.xml"/><Relationship Id="rId4" Type="http://schemas.openxmlformats.org/officeDocument/2006/relationships/image" Target="../media/image8.jpeg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1.xml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slideLayout" Target="../slideLayouts/slideLayout11.xml"/><Relationship Id="rId1" Type="http://schemas.openxmlformats.org/officeDocument/2006/relationships/themeOverride" Target="../theme/themeOverride15.xml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slideLayout" Target="../slideLayouts/slideLayout11.xml"/><Relationship Id="rId1" Type="http://schemas.openxmlformats.org/officeDocument/2006/relationships/themeOverride" Target="../theme/themeOverride16.xml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slideLayout" Target="../slideLayouts/slideLayout11.xml"/><Relationship Id="rId1" Type="http://schemas.openxmlformats.org/officeDocument/2006/relationships/themeOverride" Target="../theme/themeOverride17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1.xml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slideLayout" Target="../slideLayouts/slideLayout11.xml"/><Relationship Id="rId1" Type="http://schemas.openxmlformats.org/officeDocument/2006/relationships/themeOverride" Target="../theme/themeOverride18.xml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slideLayout" Target="../slideLayouts/slideLayout11.xml"/><Relationship Id="rId1" Type="http://schemas.openxmlformats.org/officeDocument/2006/relationships/themeOverride" Target="../theme/themeOverride19.xml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11.xml"/><Relationship Id="rId1" Type="http://schemas.openxmlformats.org/officeDocument/2006/relationships/themeOverride" Target="../theme/themeOverride20.xml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slideLayout" Target="../slideLayouts/slideLayout11.xml"/><Relationship Id="rId1" Type="http://schemas.openxmlformats.org/officeDocument/2006/relationships/themeOverride" Target="../theme/themeOverride21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11.xml"/><Relationship Id="rId1" Type="http://schemas.openxmlformats.org/officeDocument/2006/relationships/themeOverride" Target="../theme/themeOverride2.xml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slideLayout" Target="../slideLayouts/slideLayout11.xml"/><Relationship Id="rId1" Type="http://schemas.openxmlformats.org/officeDocument/2006/relationships/themeOverride" Target="../theme/themeOverride22.xml"/></Relationships>
</file>

<file path=ppt/slides/_rels/slide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jpg"/><Relationship Id="rId1" Type="http://schemas.openxmlformats.org/officeDocument/2006/relationships/slideLayout" Target="../slideLayouts/slideLayout11.xml"/></Relationships>
</file>

<file path=ppt/slides/_rels/slide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jpg"/><Relationship Id="rId1" Type="http://schemas.openxmlformats.org/officeDocument/2006/relationships/slideLayout" Target="../slideLayouts/slideLayout11.xml"/></Relationships>
</file>

<file path=ppt/slides/_rels/slide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jpg"/><Relationship Id="rId1" Type="http://schemas.openxmlformats.org/officeDocument/2006/relationships/slideLayout" Target="../slideLayouts/slideLayout11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11.xml"/><Relationship Id="rId1" Type="http://schemas.openxmlformats.org/officeDocument/2006/relationships/themeOverride" Target="../theme/themeOverride3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slideLayout" Target="../slideLayouts/slideLayout11.xml"/><Relationship Id="rId1" Type="http://schemas.openxmlformats.org/officeDocument/2006/relationships/themeOverride" Target="../theme/themeOverride4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slideLayout" Target="../slideLayouts/slideLayout11.xml"/><Relationship Id="rId1" Type="http://schemas.openxmlformats.org/officeDocument/2006/relationships/themeOverride" Target="../theme/themeOverride5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slideLayout" Target="../slideLayouts/slideLayout11.xml"/><Relationship Id="rId1" Type="http://schemas.openxmlformats.org/officeDocument/2006/relationships/themeOverride" Target="../theme/themeOverride6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11.xml"/><Relationship Id="rId1" Type="http://schemas.openxmlformats.org/officeDocument/2006/relationships/themeOverride" Target="../theme/themeOverride7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slideLayout" Target="../slideLayouts/slideLayout11.xml"/><Relationship Id="rId1" Type="http://schemas.openxmlformats.org/officeDocument/2006/relationships/themeOverride" Target="../theme/themeOverride8.xml"/><Relationship Id="rId5" Type="http://schemas.openxmlformats.org/officeDocument/2006/relationships/image" Target="../media/image1.png"/><Relationship Id="rId4" Type="http://schemas.openxmlformats.org/officeDocument/2006/relationships/image" Target="../media/image4.sv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底版-渐变">
            <a:extLst>
              <a:ext uri="{FF2B5EF4-FFF2-40B4-BE49-F238E27FC236}">
                <a16:creationId xmlns:a16="http://schemas.microsoft.com/office/drawing/2014/main" id="{93B09A32-D30A-4B54-8EE4-C176DDEED57C}"/>
              </a:ext>
            </a:extLst>
          </p:cNvPr>
          <p:cNvSpPr/>
          <p:nvPr/>
        </p:nvSpPr>
        <p:spPr>
          <a:xfrm>
            <a:off x="-14978" y="0"/>
            <a:ext cx="12206978" cy="6862722"/>
          </a:xfrm>
          <a:prstGeom prst="rect">
            <a:avLst/>
          </a:prstGeom>
          <a:gradFill flip="none" rotWithShape="1">
            <a:gsLst>
              <a:gs pos="75000">
                <a:schemeClr val="accent5">
                  <a:lumMod val="50000"/>
                </a:schemeClr>
              </a:gs>
              <a:gs pos="25000">
                <a:schemeClr val="accent5"/>
              </a:gs>
            </a:gsLst>
            <a:lin ang="5400000" scaled="0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32" name="树干">
            <a:extLst>
              <a:ext uri="{FF2B5EF4-FFF2-40B4-BE49-F238E27FC236}">
                <a16:creationId xmlns:a16="http://schemas.microsoft.com/office/drawing/2014/main" id="{49C6618A-3D79-462E-9464-86594C4FB0AD}"/>
              </a:ext>
            </a:extLst>
          </p:cNvPr>
          <p:cNvSpPr/>
          <p:nvPr/>
        </p:nvSpPr>
        <p:spPr>
          <a:xfrm>
            <a:off x="5755572" y="5122647"/>
            <a:ext cx="671393" cy="1728705"/>
          </a:xfrm>
          <a:custGeom>
            <a:avLst/>
            <a:gdLst>
              <a:gd name="connsiteX0" fmla="*/ 0 w 711418"/>
              <a:gd name="connsiteY0" fmla="*/ 0 h 254612"/>
              <a:gd name="connsiteX1" fmla="*/ 711419 w 711418"/>
              <a:gd name="connsiteY1" fmla="*/ 0 h 254612"/>
              <a:gd name="connsiteX2" fmla="*/ 711419 w 711418"/>
              <a:gd name="connsiteY2" fmla="*/ 254613 h 254612"/>
              <a:gd name="connsiteX3" fmla="*/ 0 w 711418"/>
              <a:gd name="connsiteY3" fmla="*/ 254613 h 2546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11418" h="254612">
                <a:moveTo>
                  <a:pt x="0" y="0"/>
                </a:moveTo>
                <a:lnTo>
                  <a:pt x="711419" y="0"/>
                </a:lnTo>
                <a:lnTo>
                  <a:pt x="711419" y="254613"/>
                </a:lnTo>
                <a:lnTo>
                  <a:pt x="0" y="254613"/>
                </a:lnTo>
                <a:close/>
              </a:path>
            </a:pathLst>
          </a:custGeom>
          <a:solidFill>
            <a:schemeClr val="accent3">
              <a:lumMod val="50000"/>
            </a:schemeClr>
          </a:solidFill>
          <a:ln w="74886" cap="flat">
            <a:noFill/>
            <a:prstDash val="solid"/>
            <a:miter/>
          </a:ln>
          <a:effectLst>
            <a:outerShdw blurRad="127000" dist="63500" dir="16200000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31" name="树干-阴影">
            <a:extLst>
              <a:ext uri="{FF2B5EF4-FFF2-40B4-BE49-F238E27FC236}">
                <a16:creationId xmlns:a16="http://schemas.microsoft.com/office/drawing/2014/main" id="{6E2FB6C8-5E39-4134-A3E0-410B67E56DC0}"/>
              </a:ext>
            </a:extLst>
          </p:cNvPr>
          <p:cNvSpPr/>
          <p:nvPr/>
        </p:nvSpPr>
        <p:spPr>
          <a:xfrm>
            <a:off x="5755572" y="5271582"/>
            <a:ext cx="671393" cy="573673"/>
          </a:xfrm>
          <a:custGeom>
            <a:avLst/>
            <a:gdLst>
              <a:gd name="connsiteX0" fmla="*/ 0 w 711418"/>
              <a:gd name="connsiteY0" fmla="*/ 0 h 771326"/>
              <a:gd name="connsiteX1" fmla="*/ 711419 w 711418"/>
              <a:gd name="connsiteY1" fmla="*/ 0 h 771326"/>
              <a:gd name="connsiteX2" fmla="*/ 711419 w 711418"/>
              <a:gd name="connsiteY2" fmla="*/ 771327 h 771326"/>
              <a:gd name="connsiteX3" fmla="*/ 0 w 711418"/>
              <a:gd name="connsiteY3" fmla="*/ 771327 h 7713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11418" h="771326">
                <a:moveTo>
                  <a:pt x="0" y="0"/>
                </a:moveTo>
                <a:lnTo>
                  <a:pt x="711419" y="0"/>
                </a:lnTo>
                <a:lnTo>
                  <a:pt x="711419" y="771327"/>
                </a:lnTo>
                <a:lnTo>
                  <a:pt x="0" y="771327"/>
                </a:lnTo>
                <a:close/>
              </a:path>
            </a:pathLst>
          </a:custGeom>
          <a:gradFill>
            <a:gsLst>
              <a:gs pos="20000">
                <a:schemeClr val="accent3">
                  <a:lumMod val="25000"/>
                </a:schemeClr>
              </a:gs>
              <a:gs pos="100000">
                <a:schemeClr val="accent3">
                  <a:lumMod val="50000"/>
                </a:schemeClr>
              </a:gs>
            </a:gsLst>
            <a:lin ang="5400000" scaled="0"/>
          </a:gradFill>
          <a:ln w="74886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grpSp>
        <p:nvGrpSpPr>
          <p:cNvPr id="7" name="tree">
            <a:extLst>
              <a:ext uri="{FF2B5EF4-FFF2-40B4-BE49-F238E27FC236}">
                <a16:creationId xmlns:a16="http://schemas.microsoft.com/office/drawing/2014/main" id="{82FBD5E5-F7A6-46B1-B0BA-3AD63C09CE10}"/>
              </a:ext>
            </a:extLst>
          </p:cNvPr>
          <p:cNvGrpSpPr/>
          <p:nvPr/>
        </p:nvGrpSpPr>
        <p:grpSpPr>
          <a:xfrm>
            <a:off x="10624773" y="5042953"/>
            <a:ext cx="379289" cy="524496"/>
            <a:chOff x="9412438" y="5051876"/>
            <a:chExt cx="379289" cy="524496"/>
          </a:xfrm>
        </p:grpSpPr>
        <p:sp>
          <p:nvSpPr>
            <p:cNvPr id="103" name="任意多边形: 形状 102">
              <a:extLst>
                <a:ext uri="{FF2B5EF4-FFF2-40B4-BE49-F238E27FC236}">
                  <a16:creationId xmlns:a16="http://schemas.microsoft.com/office/drawing/2014/main" id="{F477101F-E61E-4EFA-AD58-4FE892E171D0}"/>
                </a:ext>
              </a:extLst>
            </p:cNvPr>
            <p:cNvSpPr/>
            <p:nvPr/>
          </p:nvSpPr>
          <p:spPr>
            <a:xfrm>
              <a:off x="9599283" y="5504005"/>
              <a:ext cx="21693" cy="72367"/>
            </a:xfrm>
            <a:custGeom>
              <a:avLst/>
              <a:gdLst>
                <a:gd name="connsiteX0" fmla="*/ 3499 w 21693"/>
                <a:gd name="connsiteY0" fmla="*/ 289 h 72367"/>
                <a:gd name="connsiteX1" fmla="*/ 0 w 21693"/>
                <a:gd name="connsiteY1" fmla="*/ 72368 h 72367"/>
                <a:gd name="connsiteX2" fmla="*/ 21694 w 21693"/>
                <a:gd name="connsiteY2" fmla="*/ 72368 h 72367"/>
                <a:gd name="connsiteX3" fmla="*/ 18195 w 21693"/>
                <a:gd name="connsiteY3" fmla="*/ 289 h 72367"/>
                <a:gd name="connsiteX4" fmla="*/ 3499 w 21693"/>
                <a:gd name="connsiteY4" fmla="*/ 289 h 72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693" h="72367">
                  <a:moveTo>
                    <a:pt x="3499" y="289"/>
                  </a:moveTo>
                  <a:cubicBezTo>
                    <a:pt x="2799" y="-5310"/>
                    <a:pt x="0" y="72368"/>
                    <a:pt x="0" y="72368"/>
                  </a:cubicBezTo>
                  <a:lnTo>
                    <a:pt x="21694" y="72368"/>
                  </a:lnTo>
                  <a:lnTo>
                    <a:pt x="18195" y="289"/>
                  </a:lnTo>
                  <a:lnTo>
                    <a:pt x="3499" y="289"/>
                  </a:lnTo>
                  <a:close/>
                </a:path>
              </a:pathLst>
            </a:custGeom>
            <a:solidFill>
              <a:schemeClr val="accent3">
                <a:lumMod val="50000"/>
              </a:schemeClr>
            </a:solidFill>
            <a:ln w="69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4" name="任意多边形: 形状 103">
              <a:extLst>
                <a:ext uri="{FF2B5EF4-FFF2-40B4-BE49-F238E27FC236}">
                  <a16:creationId xmlns:a16="http://schemas.microsoft.com/office/drawing/2014/main" id="{82A0E7C2-50B9-47CB-B96E-2EF1FABA0818}"/>
                </a:ext>
              </a:extLst>
            </p:cNvPr>
            <p:cNvSpPr/>
            <p:nvPr/>
          </p:nvSpPr>
          <p:spPr>
            <a:xfrm>
              <a:off x="9412438" y="5051876"/>
              <a:ext cx="379289" cy="490380"/>
            </a:xfrm>
            <a:custGeom>
              <a:avLst/>
              <a:gdLst>
                <a:gd name="connsiteX0" fmla="*/ 0 w 379289"/>
                <a:gd name="connsiteY0" fmla="*/ 458016 h 490380"/>
                <a:gd name="connsiteX1" fmla="*/ 107769 w 379289"/>
                <a:gd name="connsiteY1" fmla="*/ 466414 h 490380"/>
                <a:gd name="connsiteX2" fmla="*/ 95172 w 379289"/>
                <a:gd name="connsiteY2" fmla="*/ 486708 h 490380"/>
                <a:gd name="connsiteX3" fmla="*/ 200841 w 379289"/>
                <a:gd name="connsiteY3" fmla="*/ 465714 h 490380"/>
                <a:gd name="connsiteX4" fmla="*/ 300213 w 379289"/>
                <a:gd name="connsiteY4" fmla="*/ 481810 h 490380"/>
                <a:gd name="connsiteX5" fmla="*/ 283417 w 379289"/>
                <a:gd name="connsiteY5" fmla="*/ 468513 h 490380"/>
                <a:gd name="connsiteX6" fmla="*/ 379289 w 379289"/>
                <a:gd name="connsiteY6" fmla="*/ 460816 h 490380"/>
                <a:gd name="connsiteX7" fmla="*/ 282718 w 379289"/>
                <a:gd name="connsiteY7" fmla="*/ 346749 h 490380"/>
                <a:gd name="connsiteX8" fmla="*/ 338701 w 379289"/>
                <a:gd name="connsiteY8" fmla="*/ 357946 h 490380"/>
                <a:gd name="connsiteX9" fmla="*/ 272920 w 379289"/>
                <a:gd name="connsiteY9" fmla="*/ 260674 h 490380"/>
                <a:gd name="connsiteX10" fmla="*/ 308610 w 379289"/>
                <a:gd name="connsiteY10" fmla="*/ 264173 h 490380"/>
                <a:gd name="connsiteX11" fmla="*/ 245628 w 379289"/>
                <a:gd name="connsiteY11" fmla="*/ 157804 h 490380"/>
                <a:gd name="connsiteX12" fmla="*/ 291815 w 379289"/>
                <a:gd name="connsiteY12" fmla="*/ 169001 h 490380"/>
                <a:gd name="connsiteX13" fmla="*/ 193144 w 379289"/>
                <a:gd name="connsiteY13" fmla="*/ 1050 h 490380"/>
                <a:gd name="connsiteX14" fmla="*/ 189645 w 379289"/>
                <a:gd name="connsiteY14" fmla="*/ 1050 h 490380"/>
                <a:gd name="connsiteX15" fmla="*/ 90973 w 379289"/>
                <a:gd name="connsiteY15" fmla="*/ 169001 h 490380"/>
                <a:gd name="connsiteX16" fmla="*/ 137160 w 379289"/>
                <a:gd name="connsiteY16" fmla="*/ 157804 h 490380"/>
                <a:gd name="connsiteX17" fmla="*/ 74178 w 379289"/>
                <a:gd name="connsiteY17" fmla="*/ 264173 h 490380"/>
                <a:gd name="connsiteX18" fmla="*/ 109868 w 379289"/>
                <a:gd name="connsiteY18" fmla="*/ 260674 h 490380"/>
                <a:gd name="connsiteX19" fmla="*/ 44087 w 379289"/>
                <a:gd name="connsiteY19" fmla="*/ 357946 h 490380"/>
                <a:gd name="connsiteX20" fmla="*/ 100070 w 379289"/>
                <a:gd name="connsiteY20" fmla="*/ 346749 h 490380"/>
                <a:gd name="connsiteX21" fmla="*/ 3499 w 379289"/>
                <a:gd name="connsiteY21" fmla="*/ 460816 h 490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79289" h="490380">
                  <a:moveTo>
                    <a:pt x="0" y="458016"/>
                  </a:moveTo>
                  <a:cubicBezTo>
                    <a:pt x="30791" y="475511"/>
                    <a:pt x="74878" y="470613"/>
                    <a:pt x="107769" y="466414"/>
                  </a:cubicBezTo>
                  <a:cubicBezTo>
                    <a:pt x="107068" y="474112"/>
                    <a:pt x="97272" y="481110"/>
                    <a:pt x="95172" y="486708"/>
                  </a:cubicBezTo>
                  <a:cubicBezTo>
                    <a:pt x="115466" y="495106"/>
                    <a:pt x="179148" y="489507"/>
                    <a:pt x="200841" y="465714"/>
                  </a:cubicBezTo>
                  <a:cubicBezTo>
                    <a:pt x="222535" y="485309"/>
                    <a:pt x="272221" y="488108"/>
                    <a:pt x="300213" y="481810"/>
                  </a:cubicBezTo>
                  <a:cubicBezTo>
                    <a:pt x="293215" y="479010"/>
                    <a:pt x="286916" y="474812"/>
                    <a:pt x="283417" y="468513"/>
                  </a:cubicBezTo>
                  <a:cubicBezTo>
                    <a:pt x="312109" y="468513"/>
                    <a:pt x="351997" y="469913"/>
                    <a:pt x="379289" y="460816"/>
                  </a:cubicBezTo>
                  <a:cubicBezTo>
                    <a:pt x="350598" y="420927"/>
                    <a:pt x="311409" y="386638"/>
                    <a:pt x="282718" y="346749"/>
                  </a:cubicBezTo>
                  <a:cubicBezTo>
                    <a:pt x="303011" y="350948"/>
                    <a:pt x="319806" y="355846"/>
                    <a:pt x="338701" y="357946"/>
                  </a:cubicBezTo>
                  <a:cubicBezTo>
                    <a:pt x="316307" y="332753"/>
                    <a:pt x="281318" y="294264"/>
                    <a:pt x="272920" y="260674"/>
                  </a:cubicBezTo>
                  <a:cubicBezTo>
                    <a:pt x="286217" y="265573"/>
                    <a:pt x="298813" y="264173"/>
                    <a:pt x="308610" y="264173"/>
                  </a:cubicBezTo>
                  <a:cubicBezTo>
                    <a:pt x="284817" y="231982"/>
                    <a:pt x="262423" y="193494"/>
                    <a:pt x="245628" y="157804"/>
                  </a:cubicBezTo>
                  <a:cubicBezTo>
                    <a:pt x="257524" y="164102"/>
                    <a:pt x="277819" y="170400"/>
                    <a:pt x="291815" y="169001"/>
                  </a:cubicBezTo>
                  <a:cubicBezTo>
                    <a:pt x="245628" y="113017"/>
                    <a:pt x="213438" y="61232"/>
                    <a:pt x="193144" y="1050"/>
                  </a:cubicBezTo>
                  <a:cubicBezTo>
                    <a:pt x="192444" y="-350"/>
                    <a:pt x="190344" y="-350"/>
                    <a:pt x="189645" y="1050"/>
                  </a:cubicBezTo>
                  <a:cubicBezTo>
                    <a:pt x="169350" y="61232"/>
                    <a:pt x="137160" y="113017"/>
                    <a:pt x="90973" y="169001"/>
                  </a:cubicBezTo>
                  <a:cubicBezTo>
                    <a:pt x="104969" y="170400"/>
                    <a:pt x="124563" y="164102"/>
                    <a:pt x="137160" y="157804"/>
                  </a:cubicBezTo>
                  <a:cubicBezTo>
                    <a:pt x="120365" y="192794"/>
                    <a:pt x="97971" y="231982"/>
                    <a:pt x="74178" y="264173"/>
                  </a:cubicBezTo>
                  <a:cubicBezTo>
                    <a:pt x="83276" y="264173"/>
                    <a:pt x="96571" y="265573"/>
                    <a:pt x="109868" y="260674"/>
                  </a:cubicBezTo>
                  <a:cubicBezTo>
                    <a:pt x="101470" y="294264"/>
                    <a:pt x="65781" y="332753"/>
                    <a:pt x="44087" y="357946"/>
                  </a:cubicBezTo>
                  <a:cubicBezTo>
                    <a:pt x="62982" y="356546"/>
                    <a:pt x="79777" y="350948"/>
                    <a:pt x="100070" y="346749"/>
                  </a:cubicBezTo>
                  <a:cubicBezTo>
                    <a:pt x="71379" y="386638"/>
                    <a:pt x="32190" y="420927"/>
                    <a:pt x="3499" y="460816"/>
                  </a:cubicBezTo>
                </a:path>
              </a:pathLst>
            </a:custGeom>
            <a:gradFill>
              <a:gsLst>
                <a:gs pos="75000">
                  <a:schemeClr val="accent1">
                    <a:lumMod val="75000"/>
                  </a:schemeClr>
                </a:gs>
                <a:gs pos="25000">
                  <a:schemeClr val="accent1"/>
                </a:gs>
              </a:gsLst>
              <a:lin ang="5400000" scaled="0"/>
            </a:gradFill>
            <a:ln w="69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3" name="tree">
            <a:extLst>
              <a:ext uri="{FF2B5EF4-FFF2-40B4-BE49-F238E27FC236}">
                <a16:creationId xmlns:a16="http://schemas.microsoft.com/office/drawing/2014/main" id="{373ABB99-DBE7-4405-BCA3-4DD5DA5C9872}"/>
              </a:ext>
            </a:extLst>
          </p:cNvPr>
          <p:cNvGrpSpPr/>
          <p:nvPr/>
        </p:nvGrpSpPr>
        <p:grpSpPr>
          <a:xfrm>
            <a:off x="2472224" y="5285155"/>
            <a:ext cx="379289" cy="524497"/>
            <a:chOff x="2479368" y="5273616"/>
            <a:chExt cx="379289" cy="524497"/>
          </a:xfrm>
          <a:effectLst>
            <a:outerShdw blurRad="50800" dist="38100" dir="16200000" rotWithShape="0">
              <a:prstClr val="black">
                <a:alpha val="40000"/>
              </a:prstClr>
            </a:outerShdw>
          </a:effectLst>
        </p:grpSpPr>
        <p:sp>
          <p:nvSpPr>
            <p:cNvPr id="106" name="任意多边形: 形状 105">
              <a:extLst>
                <a:ext uri="{FF2B5EF4-FFF2-40B4-BE49-F238E27FC236}">
                  <a16:creationId xmlns:a16="http://schemas.microsoft.com/office/drawing/2014/main" id="{76338A8D-155B-40EC-9C3D-8130C4F3A844}"/>
                </a:ext>
              </a:extLst>
            </p:cNvPr>
            <p:cNvSpPr/>
            <p:nvPr/>
          </p:nvSpPr>
          <p:spPr>
            <a:xfrm>
              <a:off x="2665514" y="5725746"/>
              <a:ext cx="21693" cy="72367"/>
            </a:xfrm>
            <a:custGeom>
              <a:avLst/>
              <a:gdLst>
                <a:gd name="connsiteX0" fmla="*/ 3499 w 21693"/>
                <a:gd name="connsiteY0" fmla="*/ 289 h 72367"/>
                <a:gd name="connsiteX1" fmla="*/ 0 w 21693"/>
                <a:gd name="connsiteY1" fmla="*/ 72368 h 72367"/>
                <a:gd name="connsiteX2" fmla="*/ 21694 w 21693"/>
                <a:gd name="connsiteY2" fmla="*/ 72368 h 72367"/>
                <a:gd name="connsiteX3" fmla="*/ 18195 w 21693"/>
                <a:gd name="connsiteY3" fmla="*/ 289 h 72367"/>
                <a:gd name="connsiteX4" fmla="*/ 3499 w 21693"/>
                <a:gd name="connsiteY4" fmla="*/ 289 h 72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693" h="72367">
                  <a:moveTo>
                    <a:pt x="3499" y="289"/>
                  </a:moveTo>
                  <a:cubicBezTo>
                    <a:pt x="2799" y="-5310"/>
                    <a:pt x="0" y="72368"/>
                    <a:pt x="0" y="72368"/>
                  </a:cubicBezTo>
                  <a:lnTo>
                    <a:pt x="21694" y="72368"/>
                  </a:lnTo>
                  <a:lnTo>
                    <a:pt x="18195" y="289"/>
                  </a:lnTo>
                  <a:lnTo>
                    <a:pt x="3499" y="289"/>
                  </a:lnTo>
                  <a:close/>
                </a:path>
              </a:pathLst>
            </a:custGeom>
            <a:solidFill>
              <a:schemeClr val="accent3">
                <a:lumMod val="50000"/>
              </a:schemeClr>
            </a:solidFill>
            <a:ln w="69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7" name="任意多边形: 形状 106">
              <a:extLst>
                <a:ext uri="{FF2B5EF4-FFF2-40B4-BE49-F238E27FC236}">
                  <a16:creationId xmlns:a16="http://schemas.microsoft.com/office/drawing/2014/main" id="{098615A8-E9EC-467C-B67E-CBEFA73134E8}"/>
                </a:ext>
              </a:extLst>
            </p:cNvPr>
            <p:cNvSpPr/>
            <p:nvPr/>
          </p:nvSpPr>
          <p:spPr>
            <a:xfrm>
              <a:off x="2479368" y="5273616"/>
              <a:ext cx="379289" cy="490380"/>
            </a:xfrm>
            <a:custGeom>
              <a:avLst/>
              <a:gdLst>
                <a:gd name="connsiteX0" fmla="*/ 0 w 379289"/>
                <a:gd name="connsiteY0" fmla="*/ 458016 h 490380"/>
                <a:gd name="connsiteX1" fmla="*/ 107769 w 379289"/>
                <a:gd name="connsiteY1" fmla="*/ 466414 h 490380"/>
                <a:gd name="connsiteX2" fmla="*/ 95172 w 379289"/>
                <a:gd name="connsiteY2" fmla="*/ 486708 h 490380"/>
                <a:gd name="connsiteX3" fmla="*/ 200842 w 379289"/>
                <a:gd name="connsiteY3" fmla="*/ 465714 h 490380"/>
                <a:gd name="connsiteX4" fmla="*/ 300212 w 379289"/>
                <a:gd name="connsiteY4" fmla="*/ 481810 h 490380"/>
                <a:gd name="connsiteX5" fmla="*/ 283417 w 379289"/>
                <a:gd name="connsiteY5" fmla="*/ 468513 h 490380"/>
                <a:gd name="connsiteX6" fmla="*/ 379289 w 379289"/>
                <a:gd name="connsiteY6" fmla="*/ 460816 h 490380"/>
                <a:gd name="connsiteX7" fmla="*/ 282718 w 379289"/>
                <a:gd name="connsiteY7" fmla="*/ 346749 h 490380"/>
                <a:gd name="connsiteX8" fmla="*/ 338701 w 379289"/>
                <a:gd name="connsiteY8" fmla="*/ 357946 h 490380"/>
                <a:gd name="connsiteX9" fmla="*/ 272920 w 379289"/>
                <a:gd name="connsiteY9" fmla="*/ 260674 h 490380"/>
                <a:gd name="connsiteX10" fmla="*/ 308610 w 379289"/>
                <a:gd name="connsiteY10" fmla="*/ 264173 h 490380"/>
                <a:gd name="connsiteX11" fmla="*/ 245628 w 379289"/>
                <a:gd name="connsiteY11" fmla="*/ 157804 h 490380"/>
                <a:gd name="connsiteX12" fmla="*/ 291815 w 379289"/>
                <a:gd name="connsiteY12" fmla="*/ 169001 h 490380"/>
                <a:gd name="connsiteX13" fmla="*/ 193144 w 379289"/>
                <a:gd name="connsiteY13" fmla="*/ 1050 h 490380"/>
                <a:gd name="connsiteX14" fmla="*/ 189645 w 379289"/>
                <a:gd name="connsiteY14" fmla="*/ 1050 h 490380"/>
                <a:gd name="connsiteX15" fmla="*/ 90973 w 379289"/>
                <a:gd name="connsiteY15" fmla="*/ 169001 h 490380"/>
                <a:gd name="connsiteX16" fmla="*/ 137160 w 379289"/>
                <a:gd name="connsiteY16" fmla="*/ 157804 h 490380"/>
                <a:gd name="connsiteX17" fmla="*/ 74178 w 379289"/>
                <a:gd name="connsiteY17" fmla="*/ 264173 h 490380"/>
                <a:gd name="connsiteX18" fmla="*/ 109868 w 379289"/>
                <a:gd name="connsiteY18" fmla="*/ 260674 h 490380"/>
                <a:gd name="connsiteX19" fmla="*/ 44087 w 379289"/>
                <a:gd name="connsiteY19" fmla="*/ 357946 h 490380"/>
                <a:gd name="connsiteX20" fmla="*/ 100071 w 379289"/>
                <a:gd name="connsiteY20" fmla="*/ 346749 h 490380"/>
                <a:gd name="connsiteX21" fmla="*/ 3499 w 379289"/>
                <a:gd name="connsiteY21" fmla="*/ 460816 h 490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79289" h="490380">
                  <a:moveTo>
                    <a:pt x="0" y="458016"/>
                  </a:moveTo>
                  <a:cubicBezTo>
                    <a:pt x="30791" y="475511"/>
                    <a:pt x="74878" y="470613"/>
                    <a:pt x="107769" y="466414"/>
                  </a:cubicBezTo>
                  <a:cubicBezTo>
                    <a:pt x="107069" y="474112"/>
                    <a:pt x="97272" y="481110"/>
                    <a:pt x="95172" y="486708"/>
                  </a:cubicBezTo>
                  <a:cubicBezTo>
                    <a:pt x="115466" y="495106"/>
                    <a:pt x="179148" y="489507"/>
                    <a:pt x="200842" y="465714"/>
                  </a:cubicBezTo>
                  <a:cubicBezTo>
                    <a:pt x="222535" y="485309"/>
                    <a:pt x="272221" y="488108"/>
                    <a:pt x="300212" y="481810"/>
                  </a:cubicBezTo>
                  <a:cubicBezTo>
                    <a:pt x="293214" y="479010"/>
                    <a:pt x="286916" y="474812"/>
                    <a:pt x="283417" y="468513"/>
                  </a:cubicBezTo>
                  <a:cubicBezTo>
                    <a:pt x="312109" y="468513"/>
                    <a:pt x="351997" y="469913"/>
                    <a:pt x="379289" y="460816"/>
                  </a:cubicBezTo>
                  <a:cubicBezTo>
                    <a:pt x="350598" y="420927"/>
                    <a:pt x="311409" y="386637"/>
                    <a:pt x="282718" y="346749"/>
                  </a:cubicBezTo>
                  <a:cubicBezTo>
                    <a:pt x="303012" y="350948"/>
                    <a:pt x="319807" y="355846"/>
                    <a:pt x="338701" y="357946"/>
                  </a:cubicBezTo>
                  <a:cubicBezTo>
                    <a:pt x="316308" y="332753"/>
                    <a:pt x="281318" y="294264"/>
                    <a:pt x="272920" y="260674"/>
                  </a:cubicBezTo>
                  <a:cubicBezTo>
                    <a:pt x="286217" y="265573"/>
                    <a:pt x="298813" y="264173"/>
                    <a:pt x="308610" y="264173"/>
                  </a:cubicBezTo>
                  <a:cubicBezTo>
                    <a:pt x="284817" y="231982"/>
                    <a:pt x="262423" y="193494"/>
                    <a:pt x="245628" y="157804"/>
                  </a:cubicBezTo>
                  <a:cubicBezTo>
                    <a:pt x="257525" y="164102"/>
                    <a:pt x="277819" y="170400"/>
                    <a:pt x="291815" y="169001"/>
                  </a:cubicBezTo>
                  <a:cubicBezTo>
                    <a:pt x="245628" y="113017"/>
                    <a:pt x="213438" y="61232"/>
                    <a:pt x="193144" y="1050"/>
                  </a:cubicBezTo>
                  <a:cubicBezTo>
                    <a:pt x="192444" y="-350"/>
                    <a:pt x="190345" y="-350"/>
                    <a:pt x="189645" y="1050"/>
                  </a:cubicBezTo>
                  <a:cubicBezTo>
                    <a:pt x="169351" y="61232"/>
                    <a:pt x="137160" y="113017"/>
                    <a:pt x="90973" y="169001"/>
                  </a:cubicBezTo>
                  <a:cubicBezTo>
                    <a:pt x="104969" y="170400"/>
                    <a:pt x="124564" y="164102"/>
                    <a:pt x="137160" y="157804"/>
                  </a:cubicBezTo>
                  <a:cubicBezTo>
                    <a:pt x="120365" y="192794"/>
                    <a:pt x="97971" y="231982"/>
                    <a:pt x="74178" y="264173"/>
                  </a:cubicBezTo>
                  <a:cubicBezTo>
                    <a:pt x="83276" y="264173"/>
                    <a:pt x="96572" y="265573"/>
                    <a:pt x="109868" y="260674"/>
                  </a:cubicBezTo>
                  <a:cubicBezTo>
                    <a:pt x="101470" y="294264"/>
                    <a:pt x="65781" y="332753"/>
                    <a:pt x="44087" y="357946"/>
                  </a:cubicBezTo>
                  <a:cubicBezTo>
                    <a:pt x="62982" y="356546"/>
                    <a:pt x="79777" y="350948"/>
                    <a:pt x="100071" y="346749"/>
                  </a:cubicBezTo>
                  <a:cubicBezTo>
                    <a:pt x="71379" y="386637"/>
                    <a:pt x="32191" y="420927"/>
                    <a:pt x="3499" y="460816"/>
                  </a:cubicBezTo>
                </a:path>
              </a:pathLst>
            </a:custGeom>
            <a:gradFill>
              <a:gsLst>
                <a:gs pos="75000">
                  <a:schemeClr val="accent1">
                    <a:lumMod val="75000"/>
                  </a:schemeClr>
                </a:gs>
                <a:gs pos="25000">
                  <a:schemeClr val="accent1"/>
                </a:gs>
              </a:gsLst>
              <a:lin ang="9000000" scaled="0"/>
            </a:gradFill>
            <a:ln w="69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297" name="tree">
            <a:extLst>
              <a:ext uri="{FF2B5EF4-FFF2-40B4-BE49-F238E27FC236}">
                <a16:creationId xmlns:a16="http://schemas.microsoft.com/office/drawing/2014/main" id="{2F9CB02C-CE26-475E-B9DC-5116EC330E7C}"/>
              </a:ext>
            </a:extLst>
          </p:cNvPr>
          <p:cNvGrpSpPr/>
          <p:nvPr/>
        </p:nvGrpSpPr>
        <p:grpSpPr>
          <a:xfrm>
            <a:off x="179307" y="5297136"/>
            <a:ext cx="304524" cy="422401"/>
            <a:chOff x="258687" y="5148511"/>
            <a:chExt cx="327504" cy="454276"/>
          </a:xfrm>
          <a:effectLst>
            <a:outerShdw blurRad="50800" dist="38100" dir="16200000" rotWithShape="0">
              <a:prstClr val="black">
                <a:alpha val="40000"/>
              </a:prstClr>
            </a:outerShdw>
          </a:effectLst>
        </p:grpSpPr>
        <p:sp>
          <p:nvSpPr>
            <p:cNvPr id="109" name="任意多边形: 形状 108">
              <a:extLst>
                <a:ext uri="{FF2B5EF4-FFF2-40B4-BE49-F238E27FC236}">
                  <a16:creationId xmlns:a16="http://schemas.microsoft.com/office/drawing/2014/main" id="{B0FF2A9C-B7EC-417F-8068-232D5621531D}"/>
                </a:ext>
              </a:extLst>
            </p:cNvPr>
            <p:cNvSpPr/>
            <p:nvPr/>
          </p:nvSpPr>
          <p:spPr>
            <a:xfrm>
              <a:off x="421040" y="5540250"/>
              <a:ext cx="18894" cy="62537"/>
            </a:xfrm>
            <a:custGeom>
              <a:avLst/>
              <a:gdLst>
                <a:gd name="connsiteX0" fmla="*/ 2799 w 18894"/>
                <a:gd name="connsiteY0" fmla="*/ 255 h 62537"/>
                <a:gd name="connsiteX1" fmla="*/ 0 w 18894"/>
                <a:gd name="connsiteY1" fmla="*/ 62537 h 62537"/>
                <a:gd name="connsiteX2" fmla="*/ 18895 w 18894"/>
                <a:gd name="connsiteY2" fmla="*/ 62537 h 62537"/>
                <a:gd name="connsiteX3" fmla="*/ 16095 w 18894"/>
                <a:gd name="connsiteY3" fmla="*/ 255 h 62537"/>
                <a:gd name="connsiteX4" fmla="*/ 2799 w 18894"/>
                <a:gd name="connsiteY4" fmla="*/ 255 h 62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894" h="62537">
                  <a:moveTo>
                    <a:pt x="2799" y="255"/>
                  </a:moveTo>
                  <a:cubicBezTo>
                    <a:pt x="2099" y="-4643"/>
                    <a:pt x="0" y="62537"/>
                    <a:pt x="0" y="62537"/>
                  </a:cubicBezTo>
                  <a:lnTo>
                    <a:pt x="18895" y="62537"/>
                  </a:lnTo>
                  <a:lnTo>
                    <a:pt x="16095" y="255"/>
                  </a:lnTo>
                  <a:lnTo>
                    <a:pt x="2799" y="255"/>
                  </a:lnTo>
                  <a:close/>
                </a:path>
              </a:pathLst>
            </a:custGeom>
            <a:solidFill>
              <a:schemeClr val="accent3">
                <a:lumMod val="50000"/>
              </a:schemeClr>
            </a:solidFill>
            <a:ln w="6994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10" name="任意多边形: 形状 109">
              <a:extLst>
                <a:ext uri="{FF2B5EF4-FFF2-40B4-BE49-F238E27FC236}">
                  <a16:creationId xmlns:a16="http://schemas.microsoft.com/office/drawing/2014/main" id="{FFC73497-6016-4CE3-B549-CCE75FBD6B03}"/>
                </a:ext>
              </a:extLst>
            </p:cNvPr>
            <p:cNvSpPr/>
            <p:nvPr/>
          </p:nvSpPr>
          <p:spPr>
            <a:xfrm>
              <a:off x="258687" y="5148511"/>
              <a:ext cx="327504" cy="424512"/>
            </a:xfrm>
            <a:custGeom>
              <a:avLst/>
              <a:gdLst>
                <a:gd name="connsiteX0" fmla="*/ 700 w 327504"/>
                <a:gd name="connsiteY0" fmla="*/ 396892 h 424512"/>
                <a:gd name="connsiteX1" fmla="*/ 93773 w 327504"/>
                <a:gd name="connsiteY1" fmla="*/ 403890 h 424512"/>
                <a:gd name="connsiteX2" fmla="*/ 82576 w 327504"/>
                <a:gd name="connsiteY2" fmla="*/ 421385 h 424512"/>
                <a:gd name="connsiteX3" fmla="*/ 173549 w 327504"/>
                <a:gd name="connsiteY3" fmla="*/ 403191 h 424512"/>
                <a:gd name="connsiteX4" fmla="*/ 259624 w 327504"/>
                <a:gd name="connsiteY4" fmla="*/ 417187 h 424512"/>
                <a:gd name="connsiteX5" fmla="*/ 244929 w 327504"/>
                <a:gd name="connsiteY5" fmla="*/ 405990 h 424512"/>
                <a:gd name="connsiteX6" fmla="*/ 327505 w 327504"/>
                <a:gd name="connsiteY6" fmla="*/ 398992 h 424512"/>
                <a:gd name="connsiteX7" fmla="*/ 243529 w 327504"/>
                <a:gd name="connsiteY7" fmla="*/ 300321 h 424512"/>
                <a:gd name="connsiteX8" fmla="*/ 291815 w 327504"/>
                <a:gd name="connsiteY8" fmla="*/ 309418 h 424512"/>
                <a:gd name="connsiteX9" fmla="*/ 234432 w 327504"/>
                <a:gd name="connsiteY9" fmla="*/ 225442 h 424512"/>
                <a:gd name="connsiteX10" fmla="*/ 265223 w 327504"/>
                <a:gd name="connsiteY10" fmla="*/ 228242 h 424512"/>
                <a:gd name="connsiteX11" fmla="*/ 210639 w 327504"/>
                <a:gd name="connsiteY11" fmla="*/ 136569 h 424512"/>
                <a:gd name="connsiteX12" fmla="*/ 250527 w 327504"/>
                <a:gd name="connsiteY12" fmla="*/ 145666 h 424512"/>
                <a:gd name="connsiteX13" fmla="*/ 165152 w 327504"/>
                <a:gd name="connsiteY13" fmla="*/ 808 h 424512"/>
                <a:gd name="connsiteX14" fmla="*/ 162353 w 327504"/>
                <a:gd name="connsiteY14" fmla="*/ 808 h 424512"/>
                <a:gd name="connsiteX15" fmla="*/ 76978 w 327504"/>
                <a:gd name="connsiteY15" fmla="*/ 145666 h 424512"/>
                <a:gd name="connsiteX16" fmla="*/ 116866 w 327504"/>
                <a:gd name="connsiteY16" fmla="*/ 136569 h 424512"/>
                <a:gd name="connsiteX17" fmla="*/ 62282 w 327504"/>
                <a:gd name="connsiteY17" fmla="*/ 228242 h 424512"/>
                <a:gd name="connsiteX18" fmla="*/ 93073 w 327504"/>
                <a:gd name="connsiteY18" fmla="*/ 225442 h 424512"/>
                <a:gd name="connsiteX19" fmla="*/ 35690 w 327504"/>
                <a:gd name="connsiteY19" fmla="*/ 309418 h 424512"/>
                <a:gd name="connsiteX20" fmla="*/ 83976 w 327504"/>
                <a:gd name="connsiteY20" fmla="*/ 300321 h 424512"/>
                <a:gd name="connsiteX21" fmla="*/ 0 w 327504"/>
                <a:gd name="connsiteY21" fmla="*/ 398992 h 424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27504" h="424512">
                  <a:moveTo>
                    <a:pt x="700" y="396892"/>
                  </a:moveTo>
                  <a:cubicBezTo>
                    <a:pt x="27292" y="412288"/>
                    <a:pt x="65781" y="407389"/>
                    <a:pt x="93773" y="403890"/>
                  </a:cubicBezTo>
                  <a:cubicBezTo>
                    <a:pt x="93773" y="410888"/>
                    <a:pt x="84675" y="416487"/>
                    <a:pt x="82576" y="421385"/>
                  </a:cubicBezTo>
                  <a:cubicBezTo>
                    <a:pt x="100071" y="428383"/>
                    <a:pt x="155355" y="424185"/>
                    <a:pt x="173549" y="403191"/>
                  </a:cubicBezTo>
                  <a:cubicBezTo>
                    <a:pt x="192444" y="419986"/>
                    <a:pt x="235131" y="422785"/>
                    <a:pt x="259624" y="417187"/>
                  </a:cubicBezTo>
                  <a:cubicBezTo>
                    <a:pt x="254026" y="414387"/>
                    <a:pt x="247728" y="410888"/>
                    <a:pt x="244929" y="405990"/>
                  </a:cubicBezTo>
                  <a:cubicBezTo>
                    <a:pt x="269421" y="405990"/>
                    <a:pt x="304411" y="407389"/>
                    <a:pt x="327505" y="398992"/>
                  </a:cubicBezTo>
                  <a:cubicBezTo>
                    <a:pt x="302312" y="364002"/>
                    <a:pt x="268722" y="335310"/>
                    <a:pt x="243529" y="300321"/>
                  </a:cubicBezTo>
                  <a:cubicBezTo>
                    <a:pt x="261024" y="303820"/>
                    <a:pt x="275720" y="308019"/>
                    <a:pt x="291815" y="309418"/>
                  </a:cubicBezTo>
                  <a:cubicBezTo>
                    <a:pt x="272221" y="287724"/>
                    <a:pt x="242129" y="254134"/>
                    <a:pt x="234432" y="225442"/>
                  </a:cubicBezTo>
                  <a:cubicBezTo>
                    <a:pt x="245628" y="229641"/>
                    <a:pt x="256825" y="228242"/>
                    <a:pt x="265223" y="228242"/>
                  </a:cubicBezTo>
                  <a:cubicBezTo>
                    <a:pt x="244929" y="200250"/>
                    <a:pt x="225334" y="166660"/>
                    <a:pt x="210639" y="136569"/>
                  </a:cubicBezTo>
                  <a:cubicBezTo>
                    <a:pt x="221136" y="142167"/>
                    <a:pt x="238630" y="147066"/>
                    <a:pt x="250527" y="145666"/>
                  </a:cubicBezTo>
                  <a:cubicBezTo>
                    <a:pt x="210639" y="97380"/>
                    <a:pt x="182647" y="52593"/>
                    <a:pt x="165152" y="808"/>
                  </a:cubicBezTo>
                  <a:cubicBezTo>
                    <a:pt x="164452" y="-592"/>
                    <a:pt x="163052" y="108"/>
                    <a:pt x="162353" y="808"/>
                  </a:cubicBezTo>
                  <a:cubicBezTo>
                    <a:pt x="144858" y="52593"/>
                    <a:pt x="116866" y="97380"/>
                    <a:pt x="76978" y="145666"/>
                  </a:cubicBezTo>
                  <a:cubicBezTo>
                    <a:pt x="88874" y="147066"/>
                    <a:pt x="106369" y="141467"/>
                    <a:pt x="116866" y="136569"/>
                  </a:cubicBezTo>
                  <a:cubicBezTo>
                    <a:pt x="102170" y="167359"/>
                    <a:pt x="83276" y="200250"/>
                    <a:pt x="62282" y="228242"/>
                  </a:cubicBezTo>
                  <a:cubicBezTo>
                    <a:pt x="70679" y="228242"/>
                    <a:pt x="81176" y="229641"/>
                    <a:pt x="93073" y="225442"/>
                  </a:cubicBezTo>
                  <a:cubicBezTo>
                    <a:pt x="85375" y="254834"/>
                    <a:pt x="55284" y="287724"/>
                    <a:pt x="35690" y="309418"/>
                  </a:cubicBezTo>
                  <a:cubicBezTo>
                    <a:pt x="51785" y="308019"/>
                    <a:pt x="66481" y="303820"/>
                    <a:pt x="83976" y="300321"/>
                  </a:cubicBezTo>
                  <a:cubicBezTo>
                    <a:pt x="58783" y="335310"/>
                    <a:pt x="25193" y="364002"/>
                    <a:pt x="0" y="398992"/>
                  </a:cubicBezTo>
                </a:path>
              </a:pathLst>
            </a:custGeom>
            <a:gradFill>
              <a:gsLst>
                <a:gs pos="75000">
                  <a:schemeClr val="accent1">
                    <a:lumMod val="75000"/>
                  </a:schemeClr>
                </a:gs>
                <a:gs pos="25000">
                  <a:schemeClr val="accent1"/>
                </a:gs>
              </a:gsLst>
              <a:lin ang="9000000" scaled="0"/>
            </a:gradFill>
            <a:ln w="6994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</p:grpSp>
      <p:grpSp>
        <p:nvGrpSpPr>
          <p:cNvPr id="291" name="雪橇">
            <a:extLst>
              <a:ext uri="{FF2B5EF4-FFF2-40B4-BE49-F238E27FC236}">
                <a16:creationId xmlns:a16="http://schemas.microsoft.com/office/drawing/2014/main" id="{93B685FA-82F9-4DDD-B99B-C078834EC789}"/>
              </a:ext>
            </a:extLst>
          </p:cNvPr>
          <p:cNvGrpSpPr/>
          <p:nvPr/>
        </p:nvGrpSpPr>
        <p:grpSpPr>
          <a:xfrm rot="767290">
            <a:off x="1338710" y="5435344"/>
            <a:ext cx="1711542" cy="495862"/>
            <a:chOff x="4499932" y="-1674471"/>
            <a:chExt cx="3431378" cy="994128"/>
          </a:xfrm>
          <a:solidFill>
            <a:schemeClr val="bg1"/>
          </a:solidFill>
        </p:grpSpPr>
        <p:sp>
          <p:nvSpPr>
            <p:cNvPr id="88" name="任意多边形: 形状 87">
              <a:extLst>
                <a:ext uri="{FF2B5EF4-FFF2-40B4-BE49-F238E27FC236}">
                  <a16:creationId xmlns:a16="http://schemas.microsoft.com/office/drawing/2014/main" id="{C79F9830-AC07-4ADE-8E3E-13FD479C4842}"/>
                </a:ext>
              </a:extLst>
            </p:cNvPr>
            <p:cNvSpPr/>
            <p:nvPr/>
          </p:nvSpPr>
          <p:spPr>
            <a:xfrm>
              <a:off x="5247797" y="-1674471"/>
              <a:ext cx="2540444" cy="715914"/>
            </a:xfrm>
            <a:custGeom>
              <a:avLst/>
              <a:gdLst>
                <a:gd name="connsiteX0" fmla="*/ 2540259 w 2540444"/>
                <a:gd name="connsiteY0" fmla="*/ 102170 h 715914"/>
                <a:gd name="connsiteX1" fmla="*/ 2528363 w 2540444"/>
                <a:gd name="connsiteY1" fmla="*/ 92373 h 715914"/>
                <a:gd name="connsiteX2" fmla="*/ 2482876 w 2540444"/>
                <a:gd name="connsiteY2" fmla="*/ 82576 h 715914"/>
                <a:gd name="connsiteX3" fmla="*/ 2477978 w 2540444"/>
                <a:gd name="connsiteY3" fmla="*/ 79077 h 715914"/>
                <a:gd name="connsiteX4" fmla="*/ 2470280 w 2540444"/>
                <a:gd name="connsiteY4" fmla="*/ 78377 h 715914"/>
                <a:gd name="connsiteX5" fmla="*/ 2465382 w 2540444"/>
                <a:gd name="connsiteY5" fmla="*/ 80477 h 715914"/>
                <a:gd name="connsiteX6" fmla="*/ 2452085 w 2540444"/>
                <a:gd name="connsiteY6" fmla="*/ 65081 h 715914"/>
                <a:gd name="connsiteX7" fmla="*/ 2450686 w 2540444"/>
                <a:gd name="connsiteY7" fmla="*/ 51785 h 715914"/>
                <a:gd name="connsiteX8" fmla="*/ 2448586 w 2540444"/>
                <a:gd name="connsiteY8" fmla="*/ 49686 h 715914"/>
                <a:gd name="connsiteX9" fmla="*/ 2443688 w 2540444"/>
                <a:gd name="connsiteY9" fmla="*/ 65781 h 715914"/>
                <a:gd name="connsiteX10" fmla="*/ 2414996 w 2540444"/>
                <a:gd name="connsiteY10" fmla="*/ 55284 h 715914"/>
                <a:gd name="connsiteX11" fmla="*/ 2417095 w 2540444"/>
                <a:gd name="connsiteY11" fmla="*/ 36389 h 715914"/>
                <a:gd name="connsiteX12" fmla="*/ 2414296 w 2540444"/>
                <a:gd name="connsiteY12" fmla="*/ 34990 h 715914"/>
                <a:gd name="connsiteX13" fmla="*/ 2411497 w 2540444"/>
                <a:gd name="connsiteY13" fmla="*/ 47586 h 715914"/>
                <a:gd name="connsiteX14" fmla="*/ 2405899 w 2540444"/>
                <a:gd name="connsiteY14" fmla="*/ 51785 h 715914"/>
                <a:gd name="connsiteX15" fmla="*/ 2380006 w 2540444"/>
                <a:gd name="connsiteY15" fmla="*/ 26593 h 715914"/>
                <a:gd name="connsiteX16" fmla="*/ 2375807 w 2540444"/>
                <a:gd name="connsiteY16" fmla="*/ 4899 h 715914"/>
                <a:gd name="connsiteX17" fmla="*/ 2373708 w 2540444"/>
                <a:gd name="connsiteY17" fmla="*/ 0 h 715914"/>
                <a:gd name="connsiteX18" fmla="*/ 2365310 w 2540444"/>
                <a:gd name="connsiteY18" fmla="*/ 21694 h 715914"/>
                <a:gd name="connsiteX19" fmla="*/ 2361811 w 2540444"/>
                <a:gd name="connsiteY19" fmla="*/ 25193 h 715914"/>
                <a:gd name="connsiteX20" fmla="*/ 2360412 w 2540444"/>
                <a:gd name="connsiteY20" fmla="*/ 20994 h 715914"/>
                <a:gd name="connsiteX21" fmla="*/ 2356213 w 2540444"/>
                <a:gd name="connsiteY21" fmla="*/ 20294 h 715914"/>
                <a:gd name="connsiteX22" fmla="*/ 2357613 w 2540444"/>
                <a:gd name="connsiteY22" fmla="*/ 26593 h 715914"/>
                <a:gd name="connsiteX23" fmla="*/ 2348516 w 2540444"/>
                <a:gd name="connsiteY23" fmla="*/ 29392 h 715914"/>
                <a:gd name="connsiteX24" fmla="*/ 2347116 w 2540444"/>
                <a:gd name="connsiteY24" fmla="*/ 37789 h 715914"/>
                <a:gd name="connsiteX25" fmla="*/ 2360412 w 2540444"/>
                <a:gd name="connsiteY25" fmla="*/ 35690 h 715914"/>
                <a:gd name="connsiteX26" fmla="*/ 2361112 w 2540444"/>
                <a:gd name="connsiteY26" fmla="*/ 44787 h 715914"/>
                <a:gd name="connsiteX27" fmla="*/ 2350615 w 2540444"/>
                <a:gd name="connsiteY27" fmla="*/ 52485 h 715914"/>
                <a:gd name="connsiteX28" fmla="*/ 2354114 w 2540444"/>
                <a:gd name="connsiteY28" fmla="*/ 54584 h 715914"/>
                <a:gd name="connsiteX29" fmla="*/ 2361112 w 2540444"/>
                <a:gd name="connsiteY29" fmla="*/ 49686 h 715914"/>
                <a:gd name="connsiteX30" fmla="*/ 2380006 w 2540444"/>
                <a:gd name="connsiteY30" fmla="*/ 61582 h 715914"/>
                <a:gd name="connsiteX31" fmla="*/ 2398901 w 2540444"/>
                <a:gd name="connsiteY31" fmla="*/ 60183 h 715914"/>
                <a:gd name="connsiteX32" fmla="*/ 2407998 w 2540444"/>
                <a:gd name="connsiteY32" fmla="*/ 67880 h 715914"/>
                <a:gd name="connsiteX33" fmla="*/ 2403799 w 2540444"/>
                <a:gd name="connsiteY33" fmla="*/ 72779 h 715914"/>
                <a:gd name="connsiteX34" fmla="*/ 2407298 w 2540444"/>
                <a:gd name="connsiteY34" fmla="*/ 84676 h 715914"/>
                <a:gd name="connsiteX35" fmla="*/ 2383505 w 2540444"/>
                <a:gd name="connsiteY35" fmla="*/ 79077 h 715914"/>
                <a:gd name="connsiteX36" fmla="*/ 2377207 w 2540444"/>
                <a:gd name="connsiteY36" fmla="*/ 83276 h 715914"/>
                <a:gd name="connsiteX37" fmla="*/ 2401000 w 2540444"/>
                <a:gd name="connsiteY37" fmla="*/ 105669 h 715914"/>
                <a:gd name="connsiteX38" fmla="*/ 2415696 w 2540444"/>
                <a:gd name="connsiteY38" fmla="*/ 111268 h 715914"/>
                <a:gd name="connsiteX39" fmla="*/ 2419895 w 2540444"/>
                <a:gd name="connsiteY39" fmla="*/ 109168 h 715914"/>
                <a:gd name="connsiteX40" fmla="*/ 2410797 w 2540444"/>
                <a:gd name="connsiteY40" fmla="*/ 162353 h 715914"/>
                <a:gd name="connsiteX41" fmla="*/ 2277136 w 2540444"/>
                <a:gd name="connsiteY41" fmla="*/ 182647 h 715914"/>
                <a:gd name="connsiteX42" fmla="*/ 2170767 w 2540444"/>
                <a:gd name="connsiteY42" fmla="*/ 172150 h 715914"/>
                <a:gd name="connsiteX43" fmla="*/ 2097289 w 2540444"/>
                <a:gd name="connsiteY43" fmla="*/ 205041 h 715914"/>
                <a:gd name="connsiteX44" fmla="*/ 2082593 w 2540444"/>
                <a:gd name="connsiteY44" fmla="*/ 213438 h 715914"/>
                <a:gd name="connsiteX45" fmla="*/ 2053201 w 2540444"/>
                <a:gd name="connsiteY45" fmla="*/ 217637 h 715914"/>
                <a:gd name="connsiteX46" fmla="*/ 2030108 w 2540444"/>
                <a:gd name="connsiteY46" fmla="*/ 237931 h 715914"/>
                <a:gd name="connsiteX47" fmla="*/ 2063698 w 2540444"/>
                <a:gd name="connsiteY47" fmla="*/ 234432 h 715914"/>
                <a:gd name="connsiteX48" fmla="*/ 2081893 w 2540444"/>
                <a:gd name="connsiteY48" fmla="*/ 226034 h 715914"/>
                <a:gd name="connsiteX49" fmla="*/ 2086792 w 2540444"/>
                <a:gd name="connsiteY49" fmla="*/ 251927 h 715914"/>
                <a:gd name="connsiteX50" fmla="*/ 1768384 w 2540444"/>
                <a:gd name="connsiteY50" fmla="*/ 301612 h 715914"/>
                <a:gd name="connsiteX51" fmla="*/ 1804074 w 2540444"/>
                <a:gd name="connsiteY51" fmla="*/ 252627 h 715914"/>
                <a:gd name="connsiteX52" fmla="*/ 1832066 w 2540444"/>
                <a:gd name="connsiteY52" fmla="*/ 250527 h 715914"/>
                <a:gd name="connsiteX53" fmla="*/ 1850960 w 2540444"/>
                <a:gd name="connsiteY53" fmla="*/ 252627 h 715914"/>
                <a:gd name="connsiteX54" fmla="*/ 1873354 w 2540444"/>
                <a:gd name="connsiteY54" fmla="*/ 252627 h 715914"/>
                <a:gd name="connsiteX55" fmla="*/ 1874754 w 2540444"/>
                <a:gd name="connsiteY55" fmla="*/ 247028 h 715914"/>
                <a:gd name="connsiteX56" fmla="*/ 1870555 w 2540444"/>
                <a:gd name="connsiteY56" fmla="*/ 237231 h 715914"/>
                <a:gd name="connsiteX57" fmla="*/ 1843962 w 2540444"/>
                <a:gd name="connsiteY57" fmla="*/ 207839 h 715914"/>
                <a:gd name="connsiteX58" fmla="*/ 1839764 w 2540444"/>
                <a:gd name="connsiteY58" fmla="*/ 202941 h 715914"/>
                <a:gd name="connsiteX59" fmla="*/ 1832066 w 2540444"/>
                <a:gd name="connsiteY59" fmla="*/ 198742 h 715914"/>
                <a:gd name="connsiteX60" fmla="*/ 1822269 w 2540444"/>
                <a:gd name="connsiteY60" fmla="*/ 182647 h 715914"/>
                <a:gd name="connsiteX61" fmla="*/ 1821569 w 2540444"/>
                <a:gd name="connsiteY61" fmla="*/ 177748 h 715914"/>
                <a:gd name="connsiteX62" fmla="*/ 1832766 w 2540444"/>
                <a:gd name="connsiteY62" fmla="*/ 128763 h 715914"/>
                <a:gd name="connsiteX63" fmla="*/ 1829966 w 2540444"/>
                <a:gd name="connsiteY63" fmla="*/ 130162 h 715914"/>
                <a:gd name="connsiteX64" fmla="*/ 1831366 w 2540444"/>
                <a:gd name="connsiteY64" fmla="*/ 153955 h 715914"/>
                <a:gd name="connsiteX65" fmla="*/ 1819469 w 2540444"/>
                <a:gd name="connsiteY65" fmla="*/ 169351 h 715914"/>
                <a:gd name="connsiteX66" fmla="*/ 1819469 w 2540444"/>
                <a:gd name="connsiteY66" fmla="*/ 170051 h 715914"/>
                <a:gd name="connsiteX67" fmla="*/ 1813871 w 2540444"/>
                <a:gd name="connsiteY67" fmla="*/ 165852 h 715914"/>
                <a:gd name="connsiteX68" fmla="*/ 1810372 w 2540444"/>
                <a:gd name="connsiteY68" fmla="*/ 167251 h 715914"/>
                <a:gd name="connsiteX69" fmla="*/ 1806174 w 2540444"/>
                <a:gd name="connsiteY69" fmla="*/ 138560 h 715914"/>
                <a:gd name="connsiteX70" fmla="*/ 1802675 w 2540444"/>
                <a:gd name="connsiteY70" fmla="*/ 123164 h 715914"/>
                <a:gd name="connsiteX71" fmla="*/ 1799875 w 2540444"/>
                <a:gd name="connsiteY71" fmla="*/ 124564 h 715914"/>
                <a:gd name="connsiteX72" fmla="*/ 1804074 w 2540444"/>
                <a:gd name="connsiteY72" fmla="*/ 143458 h 715914"/>
                <a:gd name="connsiteX73" fmla="*/ 1805474 w 2540444"/>
                <a:gd name="connsiteY73" fmla="*/ 161653 h 715914"/>
                <a:gd name="connsiteX74" fmla="*/ 1794977 w 2540444"/>
                <a:gd name="connsiteY74" fmla="*/ 143458 h 715914"/>
                <a:gd name="connsiteX75" fmla="*/ 1794977 w 2540444"/>
                <a:gd name="connsiteY75" fmla="*/ 139260 h 715914"/>
                <a:gd name="connsiteX76" fmla="*/ 1791478 w 2540444"/>
                <a:gd name="connsiteY76" fmla="*/ 132961 h 715914"/>
                <a:gd name="connsiteX77" fmla="*/ 1787979 w 2540444"/>
                <a:gd name="connsiteY77" fmla="*/ 107069 h 715914"/>
                <a:gd name="connsiteX78" fmla="*/ 1782380 w 2540444"/>
                <a:gd name="connsiteY78" fmla="*/ 89574 h 715914"/>
                <a:gd name="connsiteX79" fmla="*/ 1780981 w 2540444"/>
                <a:gd name="connsiteY79" fmla="*/ 93773 h 715914"/>
                <a:gd name="connsiteX80" fmla="*/ 1783780 w 2540444"/>
                <a:gd name="connsiteY80" fmla="*/ 121765 h 715914"/>
                <a:gd name="connsiteX81" fmla="*/ 1775382 w 2540444"/>
                <a:gd name="connsiteY81" fmla="*/ 114767 h 715914"/>
                <a:gd name="connsiteX82" fmla="*/ 1773983 w 2540444"/>
                <a:gd name="connsiteY82" fmla="*/ 116866 h 715914"/>
                <a:gd name="connsiteX83" fmla="*/ 1783080 w 2540444"/>
                <a:gd name="connsiteY83" fmla="*/ 133661 h 715914"/>
                <a:gd name="connsiteX84" fmla="*/ 1792178 w 2540444"/>
                <a:gd name="connsiteY84" fmla="*/ 154655 h 715914"/>
                <a:gd name="connsiteX85" fmla="*/ 1797776 w 2540444"/>
                <a:gd name="connsiteY85" fmla="*/ 168651 h 715914"/>
                <a:gd name="connsiteX86" fmla="*/ 1797076 w 2540444"/>
                <a:gd name="connsiteY86" fmla="*/ 168651 h 715914"/>
                <a:gd name="connsiteX87" fmla="*/ 1776082 w 2540444"/>
                <a:gd name="connsiteY87" fmla="*/ 152556 h 715914"/>
                <a:gd name="connsiteX88" fmla="*/ 1754389 w 2540444"/>
                <a:gd name="connsiteY88" fmla="*/ 89574 h 715914"/>
                <a:gd name="connsiteX89" fmla="*/ 1752989 w 2540444"/>
                <a:gd name="connsiteY89" fmla="*/ 87474 h 715914"/>
                <a:gd name="connsiteX90" fmla="*/ 1751590 w 2540444"/>
                <a:gd name="connsiteY90" fmla="*/ 120365 h 715914"/>
                <a:gd name="connsiteX91" fmla="*/ 1752289 w 2540444"/>
                <a:gd name="connsiteY91" fmla="*/ 123864 h 715914"/>
                <a:gd name="connsiteX92" fmla="*/ 1748790 w 2540444"/>
                <a:gd name="connsiteY92" fmla="*/ 121765 h 715914"/>
                <a:gd name="connsiteX93" fmla="*/ 1747391 w 2540444"/>
                <a:gd name="connsiteY93" fmla="*/ 124564 h 715914"/>
                <a:gd name="connsiteX94" fmla="*/ 1752989 w 2540444"/>
                <a:gd name="connsiteY94" fmla="*/ 132961 h 715914"/>
                <a:gd name="connsiteX95" fmla="*/ 1775382 w 2540444"/>
                <a:gd name="connsiteY95" fmla="*/ 161653 h 715914"/>
                <a:gd name="connsiteX96" fmla="*/ 1790778 w 2540444"/>
                <a:gd name="connsiteY96" fmla="*/ 173550 h 715914"/>
                <a:gd name="connsiteX97" fmla="*/ 1787979 w 2540444"/>
                <a:gd name="connsiteY97" fmla="*/ 177748 h 715914"/>
                <a:gd name="connsiteX98" fmla="*/ 1785180 w 2540444"/>
                <a:gd name="connsiteY98" fmla="*/ 195243 h 715914"/>
                <a:gd name="connsiteX99" fmla="*/ 1743892 w 2540444"/>
                <a:gd name="connsiteY99" fmla="*/ 243529 h 715914"/>
                <a:gd name="connsiteX100" fmla="*/ 1675312 w 2540444"/>
                <a:gd name="connsiteY100" fmla="*/ 275020 h 715914"/>
                <a:gd name="connsiteX101" fmla="*/ 1517158 w 2540444"/>
                <a:gd name="connsiteY101" fmla="*/ 275020 h 715914"/>
                <a:gd name="connsiteX102" fmla="*/ 1475870 w 2540444"/>
                <a:gd name="connsiteY102" fmla="*/ 282718 h 715914"/>
                <a:gd name="connsiteX103" fmla="*/ 1439480 w 2540444"/>
                <a:gd name="connsiteY103" fmla="*/ 275020 h 715914"/>
                <a:gd name="connsiteX104" fmla="*/ 1447878 w 2540444"/>
                <a:gd name="connsiteY104" fmla="*/ 286916 h 715914"/>
                <a:gd name="connsiteX105" fmla="*/ 1458375 w 2540444"/>
                <a:gd name="connsiteY105" fmla="*/ 291115 h 715914"/>
                <a:gd name="connsiteX106" fmla="*/ 1438081 w 2540444"/>
                <a:gd name="connsiteY106" fmla="*/ 332403 h 715914"/>
                <a:gd name="connsiteX107" fmla="*/ 1184055 w 2540444"/>
                <a:gd name="connsiteY107" fmla="*/ 361795 h 715914"/>
                <a:gd name="connsiteX108" fmla="*/ 1188954 w 2540444"/>
                <a:gd name="connsiteY108" fmla="*/ 342200 h 715914"/>
                <a:gd name="connsiteX109" fmla="*/ 1200850 w 2540444"/>
                <a:gd name="connsiteY109" fmla="*/ 336602 h 715914"/>
                <a:gd name="connsiteX110" fmla="*/ 1235140 w 2540444"/>
                <a:gd name="connsiteY110" fmla="*/ 322606 h 715914"/>
                <a:gd name="connsiteX111" fmla="*/ 1254034 w 2540444"/>
                <a:gd name="connsiteY111" fmla="*/ 317008 h 715914"/>
                <a:gd name="connsiteX112" fmla="*/ 1258933 w 2540444"/>
                <a:gd name="connsiteY112" fmla="*/ 300213 h 715914"/>
                <a:gd name="connsiteX113" fmla="*/ 1246337 w 2540444"/>
                <a:gd name="connsiteY113" fmla="*/ 290415 h 715914"/>
                <a:gd name="connsiteX114" fmla="*/ 1200850 w 2540444"/>
                <a:gd name="connsiteY114" fmla="*/ 280618 h 715914"/>
                <a:gd name="connsiteX115" fmla="*/ 1195951 w 2540444"/>
                <a:gd name="connsiteY115" fmla="*/ 277119 h 715914"/>
                <a:gd name="connsiteX116" fmla="*/ 1188254 w 2540444"/>
                <a:gd name="connsiteY116" fmla="*/ 276419 h 715914"/>
                <a:gd name="connsiteX117" fmla="*/ 1183355 w 2540444"/>
                <a:gd name="connsiteY117" fmla="*/ 278519 h 715914"/>
                <a:gd name="connsiteX118" fmla="*/ 1170059 w 2540444"/>
                <a:gd name="connsiteY118" fmla="*/ 263124 h 715914"/>
                <a:gd name="connsiteX119" fmla="*/ 1168659 w 2540444"/>
                <a:gd name="connsiteY119" fmla="*/ 249827 h 715914"/>
                <a:gd name="connsiteX120" fmla="*/ 1166560 w 2540444"/>
                <a:gd name="connsiteY120" fmla="*/ 247728 h 715914"/>
                <a:gd name="connsiteX121" fmla="*/ 1161661 w 2540444"/>
                <a:gd name="connsiteY121" fmla="*/ 263823 h 715914"/>
                <a:gd name="connsiteX122" fmla="*/ 1132970 w 2540444"/>
                <a:gd name="connsiteY122" fmla="*/ 253326 h 715914"/>
                <a:gd name="connsiteX123" fmla="*/ 1135069 w 2540444"/>
                <a:gd name="connsiteY123" fmla="*/ 234432 h 715914"/>
                <a:gd name="connsiteX124" fmla="*/ 1132270 w 2540444"/>
                <a:gd name="connsiteY124" fmla="*/ 233032 h 715914"/>
                <a:gd name="connsiteX125" fmla="*/ 1129471 w 2540444"/>
                <a:gd name="connsiteY125" fmla="*/ 245629 h 715914"/>
                <a:gd name="connsiteX126" fmla="*/ 1123873 w 2540444"/>
                <a:gd name="connsiteY126" fmla="*/ 249827 h 715914"/>
                <a:gd name="connsiteX127" fmla="*/ 1097980 w 2540444"/>
                <a:gd name="connsiteY127" fmla="*/ 224635 h 715914"/>
                <a:gd name="connsiteX128" fmla="*/ 1093781 w 2540444"/>
                <a:gd name="connsiteY128" fmla="*/ 202941 h 715914"/>
                <a:gd name="connsiteX129" fmla="*/ 1091682 w 2540444"/>
                <a:gd name="connsiteY129" fmla="*/ 198043 h 715914"/>
                <a:gd name="connsiteX130" fmla="*/ 1083285 w 2540444"/>
                <a:gd name="connsiteY130" fmla="*/ 219736 h 715914"/>
                <a:gd name="connsiteX131" fmla="*/ 1079786 w 2540444"/>
                <a:gd name="connsiteY131" fmla="*/ 223235 h 715914"/>
                <a:gd name="connsiteX132" fmla="*/ 1078386 w 2540444"/>
                <a:gd name="connsiteY132" fmla="*/ 219036 h 715914"/>
                <a:gd name="connsiteX133" fmla="*/ 1074187 w 2540444"/>
                <a:gd name="connsiteY133" fmla="*/ 218336 h 715914"/>
                <a:gd name="connsiteX134" fmla="*/ 1075586 w 2540444"/>
                <a:gd name="connsiteY134" fmla="*/ 224635 h 715914"/>
                <a:gd name="connsiteX135" fmla="*/ 1066489 w 2540444"/>
                <a:gd name="connsiteY135" fmla="*/ 227434 h 715914"/>
                <a:gd name="connsiteX136" fmla="*/ 1065090 w 2540444"/>
                <a:gd name="connsiteY136" fmla="*/ 235831 h 715914"/>
                <a:gd name="connsiteX137" fmla="*/ 1078386 w 2540444"/>
                <a:gd name="connsiteY137" fmla="*/ 233732 h 715914"/>
                <a:gd name="connsiteX138" fmla="*/ 1079085 w 2540444"/>
                <a:gd name="connsiteY138" fmla="*/ 242829 h 715914"/>
                <a:gd name="connsiteX139" fmla="*/ 1068589 w 2540444"/>
                <a:gd name="connsiteY139" fmla="*/ 250527 h 715914"/>
                <a:gd name="connsiteX140" fmla="*/ 1072088 w 2540444"/>
                <a:gd name="connsiteY140" fmla="*/ 252627 h 715914"/>
                <a:gd name="connsiteX141" fmla="*/ 1079085 w 2540444"/>
                <a:gd name="connsiteY141" fmla="*/ 247728 h 715914"/>
                <a:gd name="connsiteX142" fmla="*/ 1097980 w 2540444"/>
                <a:gd name="connsiteY142" fmla="*/ 259625 h 715914"/>
                <a:gd name="connsiteX143" fmla="*/ 1116875 w 2540444"/>
                <a:gd name="connsiteY143" fmla="*/ 258225 h 715914"/>
                <a:gd name="connsiteX144" fmla="*/ 1125972 w 2540444"/>
                <a:gd name="connsiteY144" fmla="*/ 265922 h 715914"/>
                <a:gd name="connsiteX145" fmla="*/ 1121773 w 2540444"/>
                <a:gd name="connsiteY145" fmla="*/ 270821 h 715914"/>
                <a:gd name="connsiteX146" fmla="*/ 1125272 w 2540444"/>
                <a:gd name="connsiteY146" fmla="*/ 282718 h 715914"/>
                <a:gd name="connsiteX147" fmla="*/ 1101479 w 2540444"/>
                <a:gd name="connsiteY147" fmla="*/ 277119 h 715914"/>
                <a:gd name="connsiteX148" fmla="*/ 1095181 w 2540444"/>
                <a:gd name="connsiteY148" fmla="*/ 281318 h 715914"/>
                <a:gd name="connsiteX149" fmla="*/ 1118974 w 2540444"/>
                <a:gd name="connsiteY149" fmla="*/ 303712 h 715914"/>
                <a:gd name="connsiteX150" fmla="*/ 1133669 w 2540444"/>
                <a:gd name="connsiteY150" fmla="*/ 309310 h 715914"/>
                <a:gd name="connsiteX151" fmla="*/ 1137868 w 2540444"/>
                <a:gd name="connsiteY151" fmla="*/ 307211 h 715914"/>
                <a:gd name="connsiteX152" fmla="*/ 1128771 w 2540444"/>
                <a:gd name="connsiteY152" fmla="*/ 360395 h 715914"/>
                <a:gd name="connsiteX153" fmla="*/ 995110 w 2540444"/>
                <a:gd name="connsiteY153" fmla="*/ 380689 h 715914"/>
                <a:gd name="connsiteX154" fmla="*/ 888741 w 2540444"/>
                <a:gd name="connsiteY154" fmla="*/ 370192 h 715914"/>
                <a:gd name="connsiteX155" fmla="*/ 815262 w 2540444"/>
                <a:gd name="connsiteY155" fmla="*/ 403083 h 715914"/>
                <a:gd name="connsiteX156" fmla="*/ 800567 w 2540444"/>
                <a:gd name="connsiteY156" fmla="*/ 411480 h 715914"/>
                <a:gd name="connsiteX157" fmla="*/ 771175 w 2540444"/>
                <a:gd name="connsiteY157" fmla="*/ 415679 h 715914"/>
                <a:gd name="connsiteX158" fmla="*/ 748082 w 2540444"/>
                <a:gd name="connsiteY158" fmla="*/ 435973 h 715914"/>
                <a:gd name="connsiteX159" fmla="*/ 781672 w 2540444"/>
                <a:gd name="connsiteY159" fmla="*/ 432474 h 715914"/>
                <a:gd name="connsiteX160" fmla="*/ 799867 w 2540444"/>
                <a:gd name="connsiteY160" fmla="*/ 424077 h 715914"/>
                <a:gd name="connsiteX161" fmla="*/ 803366 w 2540444"/>
                <a:gd name="connsiteY161" fmla="*/ 446470 h 715914"/>
                <a:gd name="connsiteX162" fmla="*/ 485659 w 2540444"/>
                <a:gd name="connsiteY162" fmla="*/ 467464 h 715914"/>
                <a:gd name="connsiteX163" fmla="*/ 500354 w 2540444"/>
                <a:gd name="connsiteY163" fmla="*/ 452768 h 715914"/>
                <a:gd name="connsiteX164" fmla="*/ 528346 w 2540444"/>
                <a:gd name="connsiteY164" fmla="*/ 450669 h 715914"/>
                <a:gd name="connsiteX165" fmla="*/ 547241 w 2540444"/>
                <a:gd name="connsiteY165" fmla="*/ 452768 h 715914"/>
                <a:gd name="connsiteX166" fmla="*/ 569634 w 2540444"/>
                <a:gd name="connsiteY166" fmla="*/ 452768 h 715914"/>
                <a:gd name="connsiteX167" fmla="*/ 571034 w 2540444"/>
                <a:gd name="connsiteY167" fmla="*/ 447170 h 715914"/>
                <a:gd name="connsiteX168" fmla="*/ 566835 w 2540444"/>
                <a:gd name="connsiteY168" fmla="*/ 437372 h 715914"/>
                <a:gd name="connsiteX169" fmla="*/ 540243 w 2540444"/>
                <a:gd name="connsiteY169" fmla="*/ 407981 h 715914"/>
                <a:gd name="connsiteX170" fmla="*/ 536044 w 2540444"/>
                <a:gd name="connsiteY170" fmla="*/ 403083 h 715914"/>
                <a:gd name="connsiteX171" fmla="*/ 528346 w 2540444"/>
                <a:gd name="connsiteY171" fmla="*/ 398884 h 715914"/>
                <a:gd name="connsiteX172" fmla="*/ 518549 w 2540444"/>
                <a:gd name="connsiteY172" fmla="*/ 382788 h 715914"/>
                <a:gd name="connsiteX173" fmla="*/ 517849 w 2540444"/>
                <a:gd name="connsiteY173" fmla="*/ 377890 h 715914"/>
                <a:gd name="connsiteX174" fmla="*/ 529046 w 2540444"/>
                <a:gd name="connsiteY174" fmla="*/ 328904 h 715914"/>
                <a:gd name="connsiteX175" fmla="*/ 526247 w 2540444"/>
                <a:gd name="connsiteY175" fmla="*/ 330304 h 715914"/>
                <a:gd name="connsiteX176" fmla="*/ 527646 w 2540444"/>
                <a:gd name="connsiteY176" fmla="*/ 354097 h 715914"/>
                <a:gd name="connsiteX177" fmla="*/ 515750 w 2540444"/>
                <a:gd name="connsiteY177" fmla="*/ 369493 h 715914"/>
                <a:gd name="connsiteX178" fmla="*/ 515750 w 2540444"/>
                <a:gd name="connsiteY178" fmla="*/ 370192 h 715914"/>
                <a:gd name="connsiteX179" fmla="*/ 510151 w 2540444"/>
                <a:gd name="connsiteY179" fmla="*/ 365994 h 715914"/>
                <a:gd name="connsiteX180" fmla="*/ 506652 w 2540444"/>
                <a:gd name="connsiteY180" fmla="*/ 367393 h 715914"/>
                <a:gd name="connsiteX181" fmla="*/ 502454 w 2540444"/>
                <a:gd name="connsiteY181" fmla="*/ 338701 h 715914"/>
                <a:gd name="connsiteX182" fmla="*/ 498955 w 2540444"/>
                <a:gd name="connsiteY182" fmla="*/ 323306 h 715914"/>
                <a:gd name="connsiteX183" fmla="*/ 496155 w 2540444"/>
                <a:gd name="connsiteY183" fmla="*/ 324705 h 715914"/>
                <a:gd name="connsiteX184" fmla="*/ 500354 w 2540444"/>
                <a:gd name="connsiteY184" fmla="*/ 343600 h 715914"/>
                <a:gd name="connsiteX185" fmla="*/ 501754 w 2540444"/>
                <a:gd name="connsiteY185" fmla="*/ 361795 h 715914"/>
                <a:gd name="connsiteX186" fmla="*/ 491257 w 2540444"/>
                <a:gd name="connsiteY186" fmla="*/ 343600 h 715914"/>
                <a:gd name="connsiteX187" fmla="*/ 491257 w 2540444"/>
                <a:gd name="connsiteY187" fmla="*/ 339401 h 715914"/>
                <a:gd name="connsiteX188" fmla="*/ 487758 w 2540444"/>
                <a:gd name="connsiteY188" fmla="*/ 333103 h 715914"/>
                <a:gd name="connsiteX189" fmla="*/ 484259 w 2540444"/>
                <a:gd name="connsiteY189" fmla="*/ 307211 h 715914"/>
                <a:gd name="connsiteX190" fmla="*/ 478661 w 2540444"/>
                <a:gd name="connsiteY190" fmla="*/ 289716 h 715914"/>
                <a:gd name="connsiteX191" fmla="*/ 477261 w 2540444"/>
                <a:gd name="connsiteY191" fmla="*/ 293914 h 715914"/>
                <a:gd name="connsiteX192" fmla="*/ 480060 w 2540444"/>
                <a:gd name="connsiteY192" fmla="*/ 321906 h 715914"/>
                <a:gd name="connsiteX193" fmla="*/ 471663 w 2540444"/>
                <a:gd name="connsiteY193" fmla="*/ 314908 h 715914"/>
                <a:gd name="connsiteX194" fmla="*/ 470263 w 2540444"/>
                <a:gd name="connsiteY194" fmla="*/ 317008 h 715914"/>
                <a:gd name="connsiteX195" fmla="*/ 479360 w 2540444"/>
                <a:gd name="connsiteY195" fmla="*/ 333803 h 715914"/>
                <a:gd name="connsiteX196" fmla="*/ 488458 w 2540444"/>
                <a:gd name="connsiteY196" fmla="*/ 354797 h 715914"/>
                <a:gd name="connsiteX197" fmla="*/ 494056 w 2540444"/>
                <a:gd name="connsiteY197" fmla="*/ 368793 h 715914"/>
                <a:gd name="connsiteX198" fmla="*/ 493356 w 2540444"/>
                <a:gd name="connsiteY198" fmla="*/ 369493 h 715914"/>
                <a:gd name="connsiteX199" fmla="*/ 472362 w 2540444"/>
                <a:gd name="connsiteY199" fmla="*/ 353397 h 715914"/>
                <a:gd name="connsiteX200" fmla="*/ 450669 w 2540444"/>
                <a:gd name="connsiteY200" fmla="*/ 290415 h 715914"/>
                <a:gd name="connsiteX201" fmla="*/ 449269 w 2540444"/>
                <a:gd name="connsiteY201" fmla="*/ 288316 h 715914"/>
                <a:gd name="connsiteX202" fmla="*/ 447869 w 2540444"/>
                <a:gd name="connsiteY202" fmla="*/ 321207 h 715914"/>
                <a:gd name="connsiteX203" fmla="*/ 448569 w 2540444"/>
                <a:gd name="connsiteY203" fmla="*/ 324705 h 715914"/>
                <a:gd name="connsiteX204" fmla="*/ 445770 w 2540444"/>
                <a:gd name="connsiteY204" fmla="*/ 322606 h 715914"/>
                <a:gd name="connsiteX205" fmla="*/ 444370 w 2540444"/>
                <a:gd name="connsiteY205" fmla="*/ 325405 h 715914"/>
                <a:gd name="connsiteX206" fmla="*/ 449969 w 2540444"/>
                <a:gd name="connsiteY206" fmla="*/ 333803 h 715914"/>
                <a:gd name="connsiteX207" fmla="*/ 472362 w 2540444"/>
                <a:gd name="connsiteY207" fmla="*/ 362495 h 715914"/>
                <a:gd name="connsiteX208" fmla="*/ 487758 w 2540444"/>
                <a:gd name="connsiteY208" fmla="*/ 374391 h 715914"/>
                <a:gd name="connsiteX209" fmla="*/ 484959 w 2540444"/>
                <a:gd name="connsiteY209" fmla="*/ 378590 h 715914"/>
                <a:gd name="connsiteX210" fmla="*/ 482160 w 2540444"/>
                <a:gd name="connsiteY210" fmla="*/ 396085 h 715914"/>
                <a:gd name="connsiteX211" fmla="*/ 440871 w 2540444"/>
                <a:gd name="connsiteY211" fmla="*/ 444370 h 715914"/>
                <a:gd name="connsiteX212" fmla="*/ 372292 w 2540444"/>
                <a:gd name="connsiteY212" fmla="*/ 475861 h 715914"/>
                <a:gd name="connsiteX213" fmla="*/ 214138 w 2540444"/>
                <a:gd name="connsiteY213" fmla="*/ 475861 h 715914"/>
                <a:gd name="connsiteX214" fmla="*/ 172850 w 2540444"/>
                <a:gd name="connsiteY214" fmla="*/ 483559 h 715914"/>
                <a:gd name="connsiteX215" fmla="*/ 136460 w 2540444"/>
                <a:gd name="connsiteY215" fmla="*/ 475861 h 715914"/>
                <a:gd name="connsiteX216" fmla="*/ 144858 w 2540444"/>
                <a:gd name="connsiteY216" fmla="*/ 487758 h 715914"/>
                <a:gd name="connsiteX217" fmla="*/ 155355 w 2540444"/>
                <a:gd name="connsiteY217" fmla="*/ 491957 h 715914"/>
                <a:gd name="connsiteX218" fmla="*/ 136460 w 2540444"/>
                <a:gd name="connsiteY218" fmla="*/ 566835 h 715914"/>
                <a:gd name="connsiteX219" fmla="*/ 130162 w 2540444"/>
                <a:gd name="connsiteY219" fmla="*/ 578032 h 715914"/>
                <a:gd name="connsiteX220" fmla="*/ 101470 w 2540444"/>
                <a:gd name="connsiteY220" fmla="*/ 601825 h 715914"/>
                <a:gd name="connsiteX221" fmla="*/ 80477 w 2540444"/>
                <a:gd name="connsiteY221" fmla="*/ 610922 h 715914"/>
                <a:gd name="connsiteX222" fmla="*/ 32191 w 2540444"/>
                <a:gd name="connsiteY222" fmla="*/ 675303 h 715914"/>
                <a:gd name="connsiteX223" fmla="*/ 6298 w 2540444"/>
                <a:gd name="connsiteY223" fmla="*/ 690699 h 715914"/>
                <a:gd name="connsiteX224" fmla="*/ 0 w 2540444"/>
                <a:gd name="connsiteY224" fmla="*/ 706094 h 715914"/>
                <a:gd name="connsiteX225" fmla="*/ 30791 w 2540444"/>
                <a:gd name="connsiteY225" fmla="*/ 694198 h 715914"/>
                <a:gd name="connsiteX226" fmla="*/ 59483 w 2540444"/>
                <a:gd name="connsiteY226" fmla="*/ 662707 h 715914"/>
                <a:gd name="connsiteX227" fmla="*/ 91674 w 2540444"/>
                <a:gd name="connsiteY227" fmla="*/ 636814 h 715914"/>
                <a:gd name="connsiteX228" fmla="*/ 54584 w 2540444"/>
                <a:gd name="connsiteY228" fmla="*/ 692098 h 715914"/>
                <a:gd name="connsiteX229" fmla="*/ 30791 w 2540444"/>
                <a:gd name="connsiteY229" fmla="*/ 703295 h 715914"/>
                <a:gd name="connsiteX230" fmla="*/ 19595 w 2540444"/>
                <a:gd name="connsiteY230" fmla="*/ 715892 h 715914"/>
                <a:gd name="connsiteX231" fmla="*/ 55984 w 2540444"/>
                <a:gd name="connsiteY231" fmla="*/ 710293 h 715914"/>
                <a:gd name="connsiteX232" fmla="*/ 76978 w 2540444"/>
                <a:gd name="connsiteY232" fmla="*/ 680902 h 715914"/>
                <a:gd name="connsiteX233" fmla="*/ 125264 w 2540444"/>
                <a:gd name="connsiteY233" fmla="*/ 640313 h 715914"/>
                <a:gd name="connsiteX234" fmla="*/ 214837 w 2540444"/>
                <a:gd name="connsiteY234" fmla="*/ 589228 h 715914"/>
                <a:gd name="connsiteX235" fmla="*/ 305111 w 2540444"/>
                <a:gd name="connsiteY235" fmla="*/ 590628 h 715914"/>
                <a:gd name="connsiteX236" fmla="*/ 378590 w 2540444"/>
                <a:gd name="connsiteY236" fmla="*/ 591328 h 715914"/>
                <a:gd name="connsiteX237" fmla="*/ 417778 w 2540444"/>
                <a:gd name="connsiteY237" fmla="*/ 593427 h 715914"/>
                <a:gd name="connsiteX238" fmla="*/ 454168 w 2540444"/>
                <a:gd name="connsiteY238" fmla="*/ 641713 h 715914"/>
                <a:gd name="connsiteX239" fmla="*/ 453468 w 2540444"/>
                <a:gd name="connsiteY239" fmla="*/ 648711 h 715914"/>
                <a:gd name="connsiteX240" fmla="*/ 444370 w 2540444"/>
                <a:gd name="connsiteY240" fmla="*/ 664806 h 715914"/>
                <a:gd name="connsiteX241" fmla="*/ 444370 w 2540444"/>
                <a:gd name="connsiteY241" fmla="*/ 681601 h 715914"/>
                <a:gd name="connsiteX242" fmla="*/ 461865 w 2540444"/>
                <a:gd name="connsiteY242" fmla="*/ 666206 h 715914"/>
                <a:gd name="connsiteX243" fmla="*/ 492657 w 2540444"/>
                <a:gd name="connsiteY243" fmla="*/ 647311 h 715914"/>
                <a:gd name="connsiteX244" fmla="*/ 494756 w 2540444"/>
                <a:gd name="connsiteY244" fmla="*/ 636115 h 715914"/>
                <a:gd name="connsiteX245" fmla="*/ 487758 w 2540444"/>
                <a:gd name="connsiteY245" fmla="*/ 593427 h 715914"/>
                <a:gd name="connsiteX246" fmla="*/ 477961 w 2540444"/>
                <a:gd name="connsiteY246" fmla="*/ 568934 h 715914"/>
                <a:gd name="connsiteX247" fmla="*/ 441572 w 2540444"/>
                <a:gd name="connsiteY247" fmla="*/ 559137 h 715914"/>
                <a:gd name="connsiteX248" fmla="*/ 447869 w 2540444"/>
                <a:gd name="connsiteY248" fmla="*/ 552139 h 715914"/>
                <a:gd name="connsiteX249" fmla="*/ 458366 w 2540444"/>
                <a:gd name="connsiteY249" fmla="*/ 515050 h 715914"/>
                <a:gd name="connsiteX250" fmla="*/ 484259 w 2540444"/>
                <a:gd name="connsiteY250" fmla="*/ 468164 h 715914"/>
                <a:gd name="connsiteX251" fmla="*/ 484259 w 2540444"/>
                <a:gd name="connsiteY251" fmla="*/ 468164 h 715914"/>
                <a:gd name="connsiteX252" fmla="*/ 803366 w 2540444"/>
                <a:gd name="connsiteY252" fmla="*/ 447170 h 715914"/>
                <a:gd name="connsiteX253" fmla="*/ 811763 w 2540444"/>
                <a:gd name="connsiteY253" fmla="*/ 458366 h 715914"/>
                <a:gd name="connsiteX254" fmla="*/ 825060 w 2540444"/>
                <a:gd name="connsiteY254" fmla="*/ 489158 h 715914"/>
                <a:gd name="connsiteX255" fmla="*/ 796368 w 2540444"/>
                <a:gd name="connsiteY255" fmla="*/ 500354 h 715914"/>
                <a:gd name="connsiteX256" fmla="*/ 782372 w 2540444"/>
                <a:gd name="connsiteY256" fmla="*/ 525547 h 715914"/>
                <a:gd name="connsiteX257" fmla="*/ 822960 w 2540444"/>
                <a:gd name="connsiteY257" fmla="*/ 593427 h 715914"/>
                <a:gd name="connsiteX258" fmla="*/ 827159 w 2540444"/>
                <a:gd name="connsiteY258" fmla="*/ 607423 h 715914"/>
                <a:gd name="connsiteX259" fmla="*/ 816662 w 2540444"/>
                <a:gd name="connsiteY259" fmla="*/ 628417 h 715914"/>
                <a:gd name="connsiteX260" fmla="*/ 836256 w 2540444"/>
                <a:gd name="connsiteY260" fmla="*/ 629117 h 715914"/>
                <a:gd name="connsiteX261" fmla="*/ 851652 w 2540444"/>
                <a:gd name="connsiteY261" fmla="*/ 604624 h 715914"/>
                <a:gd name="connsiteX262" fmla="*/ 825060 w 2540444"/>
                <a:gd name="connsiteY262" fmla="*/ 555638 h 715914"/>
                <a:gd name="connsiteX263" fmla="*/ 863548 w 2540444"/>
                <a:gd name="connsiteY263" fmla="*/ 585729 h 715914"/>
                <a:gd name="connsiteX264" fmla="*/ 873346 w 2540444"/>
                <a:gd name="connsiteY264" fmla="*/ 595527 h 715914"/>
                <a:gd name="connsiteX265" fmla="*/ 874045 w 2540444"/>
                <a:gd name="connsiteY265" fmla="*/ 620019 h 715914"/>
                <a:gd name="connsiteX266" fmla="*/ 890841 w 2540444"/>
                <a:gd name="connsiteY266" fmla="*/ 613721 h 715914"/>
                <a:gd name="connsiteX267" fmla="*/ 896439 w 2540444"/>
                <a:gd name="connsiteY267" fmla="*/ 587129 h 715914"/>
                <a:gd name="connsiteX268" fmla="*/ 860049 w 2540444"/>
                <a:gd name="connsiteY268" fmla="*/ 557038 h 715914"/>
                <a:gd name="connsiteX269" fmla="*/ 836256 w 2540444"/>
                <a:gd name="connsiteY269" fmla="*/ 524147 h 715914"/>
                <a:gd name="connsiteX270" fmla="*/ 913934 w 2540444"/>
                <a:gd name="connsiteY270" fmla="*/ 507352 h 715914"/>
                <a:gd name="connsiteX271" fmla="*/ 939826 w 2540444"/>
                <a:gd name="connsiteY271" fmla="*/ 494756 h 715914"/>
                <a:gd name="connsiteX272" fmla="*/ 981814 w 2540444"/>
                <a:gd name="connsiteY272" fmla="*/ 511551 h 715914"/>
                <a:gd name="connsiteX273" fmla="*/ 1037098 w 2540444"/>
                <a:gd name="connsiteY273" fmla="*/ 514350 h 715914"/>
                <a:gd name="connsiteX274" fmla="*/ 1025901 w 2540444"/>
                <a:gd name="connsiteY274" fmla="*/ 594827 h 715914"/>
                <a:gd name="connsiteX275" fmla="*/ 1007706 w 2540444"/>
                <a:gd name="connsiteY275" fmla="*/ 618620 h 715914"/>
                <a:gd name="connsiteX276" fmla="*/ 999309 w 2540444"/>
                <a:gd name="connsiteY276" fmla="*/ 631216 h 715914"/>
                <a:gd name="connsiteX277" fmla="*/ 1003508 w 2540444"/>
                <a:gd name="connsiteY277" fmla="*/ 641713 h 715914"/>
                <a:gd name="connsiteX278" fmla="*/ 1020303 w 2540444"/>
                <a:gd name="connsiteY278" fmla="*/ 626317 h 715914"/>
                <a:gd name="connsiteX279" fmla="*/ 1044796 w 2540444"/>
                <a:gd name="connsiteY279" fmla="*/ 594127 h 715914"/>
                <a:gd name="connsiteX280" fmla="*/ 1065790 w 2540444"/>
                <a:gd name="connsiteY280" fmla="*/ 522048 h 715914"/>
                <a:gd name="connsiteX281" fmla="*/ 1095881 w 2540444"/>
                <a:gd name="connsiteY281" fmla="*/ 570334 h 715914"/>
                <a:gd name="connsiteX282" fmla="*/ 1103578 w 2540444"/>
                <a:gd name="connsiteY282" fmla="*/ 582930 h 715914"/>
                <a:gd name="connsiteX283" fmla="*/ 1097280 w 2540444"/>
                <a:gd name="connsiteY283" fmla="*/ 629816 h 715914"/>
                <a:gd name="connsiteX284" fmla="*/ 1106378 w 2540444"/>
                <a:gd name="connsiteY284" fmla="*/ 636814 h 715914"/>
                <a:gd name="connsiteX285" fmla="*/ 1125272 w 2540444"/>
                <a:gd name="connsiteY285" fmla="*/ 587129 h 715914"/>
                <a:gd name="connsiteX286" fmla="*/ 1121773 w 2540444"/>
                <a:gd name="connsiteY286" fmla="*/ 574533 h 715914"/>
                <a:gd name="connsiteX287" fmla="*/ 1091682 w 2540444"/>
                <a:gd name="connsiteY287" fmla="*/ 505953 h 715914"/>
                <a:gd name="connsiteX288" fmla="*/ 1111976 w 2540444"/>
                <a:gd name="connsiteY288" fmla="*/ 487058 h 715914"/>
                <a:gd name="connsiteX289" fmla="*/ 1146966 w 2540444"/>
                <a:gd name="connsiteY289" fmla="*/ 446470 h 715914"/>
                <a:gd name="connsiteX290" fmla="*/ 1178457 w 2540444"/>
                <a:gd name="connsiteY290" fmla="*/ 389087 h 715914"/>
                <a:gd name="connsiteX291" fmla="*/ 1184055 w 2540444"/>
                <a:gd name="connsiteY291" fmla="*/ 361095 h 715914"/>
                <a:gd name="connsiteX292" fmla="*/ 1438081 w 2540444"/>
                <a:gd name="connsiteY292" fmla="*/ 331703 h 715914"/>
                <a:gd name="connsiteX293" fmla="*/ 1439480 w 2540444"/>
                <a:gd name="connsiteY293" fmla="*/ 363894 h 715914"/>
                <a:gd name="connsiteX294" fmla="*/ 1433182 w 2540444"/>
                <a:gd name="connsiteY294" fmla="*/ 375091 h 715914"/>
                <a:gd name="connsiteX295" fmla="*/ 1404491 w 2540444"/>
                <a:gd name="connsiteY295" fmla="*/ 398884 h 715914"/>
                <a:gd name="connsiteX296" fmla="*/ 1383497 w 2540444"/>
                <a:gd name="connsiteY296" fmla="*/ 407981 h 715914"/>
                <a:gd name="connsiteX297" fmla="*/ 1335211 w 2540444"/>
                <a:gd name="connsiteY297" fmla="*/ 472362 h 715914"/>
                <a:gd name="connsiteX298" fmla="*/ 1309319 w 2540444"/>
                <a:gd name="connsiteY298" fmla="*/ 487758 h 715914"/>
                <a:gd name="connsiteX299" fmla="*/ 1303020 w 2540444"/>
                <a:gd name="connsiteY299" fmla="*/ 503153 h 715914"/>
                <a:gd name="connsiteX300" fmla="*/ 1334511 w 2540444"/>
                <a:gd name="connsiteY300" fmla="*/ 491257 h 715914"/>
                <a:gd name="connsiteX301" fmla="*/ 1363203 w 2540444"/>
                <a:gd name="connsiteY301" fmla="*/ 459766 h 715914"/>
                <a:gd name="connsiteX302" fmla="*/ 1395393 w 2540444"/>
                <a:gd name="connsiteY302" fmla="*/ 433873 h 715914"/>
                <a:gd name="connsiteX303" fmla="*/ 1358304 w 2540444"/>
                <a:gd name="connsiteY303" fmla="*/ 489158 h 715914"/>
                <a:gd name="connsiteX304" fmla="*/ 1334511 w 2540444"/>
                <a:gd name="connsiteY304" fmla="*/ 500354 h 715914"/>
                <a:gd name="connsiteX305" fmla="*/ 1323314 w 2540444"/>
                <a:gd name="connsiteY305" fmla="*/ 512951 h 715914"/>
                <a:gd name="connsiteX306" fmla="*/ 1359704 w 2540444"/>
                <a:gd name="connsiteY306" fmla="*/ 507352 h 715914"/>
                <a:gd name="connsiteX307" fmla="*/ 1380698 w 2540444"/>
                <a:gd name="connsiteY307" fmla="*/ 477961 h 715914"/>
                <a:gd name="connsiteX308" fmla="*/ 1428983 w 2540444"/>
                <a:gd name="connsiteY308" fmla="*/ 437372 h 715914"/>
                <a:gd name="connsiteX309" fmla="*/ 1518557 w 2540444"/>
                <a:gd name="connsiteY309" fmla="*/ 386287 h 715914"/>
                <a:gd name="connsiteX310" fmla="*/ 1608831 w 2540444"/>
                <a:gd name="connsiteY310" fmla="*/ 387687 h 715914"/>
                <a:gd name="connsiteX311" fmla="*/ 1682310 w 2540444"/>
                <a:gd name="connsiteY311" fmla="*/ 388387 h 715914"/>
                <a:gd name="connsiteX312" fmla="*/ 1721498 w 2540444"/>
                <a:gd name="connsiteY312" fmla="*/ 390486 h 715914"/>
                <a:gd name="connsiteX313" fmla="*/ 1757888 w 2540444"/>
                <a:gd name="connsiteY313" fmla="*/ 438772 h 715914"/>
                <a:gd name="connsiteX314" fmla="*/ 1757188 w 2540444"/>
                <a:gd name="connsiteY314" fmla="*/ 445770 h 715914"/>
                <a:gd name="connsiteX315" fmla="*/ 1748091 w 2540444"/>
                <a:gd name="connsiteY315" fmla="*/ 461865 h 715914"/>
                <a:gd name="connsiteX316" fmla="*/ 1748091 w 2540444"/>
                <a:gd name="connsiteY316" fmla="*/ 478661 h 715914"/>
                <a:gd name="connsiteX317" fmla="*/ 1765586 w 2540444"/>
                <a:gd name="connsiteY317" fmla="*/ 463265 h 715914"/>
                <a:gd name="connsiteX318" fmla="*/ 1796376 w 2540444"/>
                <a:gd name="connsiteY318" fmla="*/ 444370 h 715914"/>
                <a:gd name="connsiteX319" fmla="*/ 1798476 w 2540444"/>
                <a:gd name="connsiteY319" fmla="*/ 433174 h 715914"/>
                <a:gd name="connsiteX320" fmla="*/ 1791478 w 2540444"/>
                <a:gd name="connsiteY320" fmla="*/ 390486 h 715914"/>
                <a:gd name="connsiteX321" fmla="*/ 1781681 w 2540444"/>
                <a:gd name="connsiteY321" fmla="*/ 365994 h 715914"/>
                <a:gd name="connsiteX322" fmla="*/ 1745991 w 2540444"/>
                <a:gd name="connsiteY322" fmla="*/ 356196 h 715914"/>
                <a:gd name="connsiteX323" fmla="*/ 1752289 w 2540444"/>
                <a:gd name="connsiteY323" fmla="*/ 349198 h 715914"/>
                <a:gd name="connsiteX324" fmla="*/ 1762786 w 2540444"/>
                <a:gd name="connsiteY324" fmla="*/ 312109 h 715914"/>
                <a:gd name="connsiteX325" fmla="*/ 1768384 w 2540444"/>
                <a:gd name="connsiteY325" fmla="*/ 299513 h 715914"/>
                <a:gd name="connsiteX326" fmla="*/ 1768384 w 2540444"/>
                <a:gd name="connsiteY326" fmla="*/ 299513 h 715914"/>
                <a:gd name="connsiteX327" fmla="*/ 2087492 w 2540444"/>
                <a:gd name="connsiteY327" fmla="*/ 249128 h 715914"/>
                <a:gd name="connsiteX328" fmla="*/ 2094490 w 2540444"/>
                <a:gd name="connsiteY328" fmla="*/ 257525 h 715914"/>
                <a:gd name="connsiteX329" fmla="*/ 2107786 w 2540444"/>
                <a:gd name="connsiteY329" fmla="*/ 288316 h 715914"/>
                <a:gd name="connsiteX330" fmla="*/ 2079094 w 2540444"/>
                <a:gd name="connsiteY330" fmla="*/ 299513 h 715914"/>
                <a:gd name="connsiteX331" fmla="*/ 2065098 w 2540444"/>
                <a:gd name="connsiteY331" fmla="*/ 324705 h 715914"/>
                <a:gd name="connsiteX332" fmla="*/ 2105686 w 2540444"/>
                <a:gd name="connsiteY332" fmla="*/ 392586 h 715914"/>
                <a:gd name="connsiteX333" fmla="*/ 2109885 w 2540444"/>
                <a:gd name="connsiteY333" fmla="*/ 406582 h 715914"/>
                <a:gd name="connsiteX334" fmla="*/ 2099388 w 2540444"/>
                <a:gd name="connsiteY334" fmla="*/ 427576 h 715914"/>
                <a:gd name="connsiteX335" fmla="*/ 2118983 w 2540444"/>
                <a:gd name="connsiteY335" fmla="*/ 428275 h 715914"/>
                <a:gd name="connsiteX336" fmla="*/ 2134378 w 2540444"/>
                <a:gd name="connsiteY336" fmla="*/ 403782 h 715914"/>
                <a:gd name="connsiteX337" fmla="*/ 2107786 w 2540444"/>
                <a:gd name="connsiteY337" fmla="*/ 354797 h 715914"/>
                <a:gd name="connsiteX338" fmla="*/ 2146274 w 2540444"/>
                <a:gd name="connsiteY338" fmla="*/ 384888 h 715914"/>
                <a:gd name="connsiteX339" fmla="*/ 2156072 w 2540444"/>
                <a:gd name="connsiteY339" fmla="*/ 394685 h 715914"/>
                <a:gd name="connsiteX340" fmla="*/ 2156771 w 2540444"/>
                <a:gd name="connsiteY340" fmla="*/ 419178 h 715914"/>
                <a:gd name="connsiteX341" fmla="*/ 2173567 w 2540444"/>
                <a:gd name="connsiteY341" fmla="*/ 412880 h 715914"/>
                <a:gd name="connsiteX342" fmla="*/ 2179165 w 2540444"/>
                <a:gd name="connsiteY342" fmla="*/ 386287 h 715914"/>
                <a:gd name="connsiteX343" fmla="*/ 2142076 w 2540444"/>
                <a:gd name="connsiteY343" fmla="*/ 356196 h 715914"/>
                <a:gd name="connsiteX344" fmla="*/ 2118282 w 2540444"/>
                <a:gd name="connsiteY344" fmla="*/ 323306 h 715914"/>
                <a:gd name="connsiteX345" fmla="*/ 2195960 w 2540444"/>
                <a:gd name="connsiteY345" fmla="*/ 306511 h 715914"/>
                <a:gd name="connsiteX346" fmla="*/ 2221852 w 2540444"/>
                <a:gd name="connsiteY346" fmla="*/ 293914 h 715914"/>
                <a:gd name="connsiteX347" fmla="*/ 2263840 w 2540444"/>
                <a:gd name="connsiteY347" fmla="*/ 310710 h 715914"/>
                <a:gd name="connsiteX348" fmla="*/ 2319124 w 2540444"/>
                <a:gd name="connsiteY348" fmla="*/ 313509 h 715914"/>
                <a:gd name="connsiteX349" fmla="*/ 2307927 w 2540444"/>
                <a:gd name="connsiteY349" fmla="*/ 393985 h 715914"/>
                <a:gd name="connsiteX350" fmla="*/ 2289732 w 2540444"/>
                <a:gd name="connsiteY350" fmla="*/ 417778 h 715914"/>
                <a:gd name="connsiteX351" fmla="*/ 2281335 w 2540444"/>
                <a:gd name="connsiteY351" fmla="*/ 430375 h 715914"/>
                <a:gd name="connsiteX352" fmla="*/ 2285534 w 2540444"/>
                <a:gd name="connsiteY352" fmla="*/ 440871 h 715914"/>
                <a:gd name="connsiteX353" fmla="*/ 2302329 w 2540444"/>
                <a:gd name="connsiteY353" fmla="*/ 425476 h 715914"/>
                <a:gd name="connsiteX354" fmla="*/ 2326822 w 2540444"/>
                <a:gd name="connsiteY354" fmla="*/ 393285 h 715914"/>
                <a:gd name="connsiteX355" fmla="*/ 2347116 w 2540444"/>
                <a:gd name="connsiteY355" fmla="*/ 321207 h 715914"/>
                <a:gd name="connsiteX356" fmla="*/ 2377207 w 2540444"/>
                <a:gd name="connsiteY356" fmla="*/ 369493 h 715914"/>
                <a:gd name="connsiteX357" fmla="*/ 2385605 w 2540444"/>
                <a:gd name="connsiteY357" fmla="*/ 382089 h 715914"/>
                <a:gd name="connsiteX358" fmla="*/ 2379306 w 2540444"/>
                <a:gd name="connsiteY358" fmla="*/ 428975 h 715914"/>
                <a:gd name="connsiteX359" fmla="*/ 2388404 w 2540444"/>
                <a:gd name="connsiteY359" fmla="*/ 435973 h 715914"/>
                <a:gd name="connsiteX360" fmla="*/ 2407298 w 2540444"/>
                <a:gd name="connsiteY360" fmla="*/ 386287 h 715914"/>
                <a:gd name="connsiteX361" fmla="*/ 2403799 w 2540444"/>
                <a:gd name="connsiteY361" fmla="*/ 373691 h 715914"/>
                <a:gd name="connsiteX362" fmla="*/ 2373708 w 2540444"/>
                <a:gd name="connsiteY362" fmla="*/ 305111 h 715914"/>
                <a:gd name="connsiteX363" fmla="*/ 2394002 w 2540444"/>
                <a:gd name="connsiteY363" fmla="*/ 286217 h 715914"/>
                <a:gd name="connsiteX364" fmla="*/ 2428992 w 2540444"/>
                <a:gd name="connsiteY364" fmla="*/ 245629 h 715914"/>
                <a:gd name="connsiteX365" fmla="*/ 2460483 w 2540444"/>
                <a:gd name="connsiteY365" fmla="*/ 188245 h 715914"/>
                <a:gd name="connsiteX366" fmla="*/ 2471679 w 2540444"/>
                <a:gd name="connsiteY366" fmla="*/ 139959 h 715914"/>
                <a:gd name="connsiteX367" fmla="*/ 2483576 w 2540444"/>
                <a:gd name="connsiteY367" fmla="*/ 134361 h 715914"/>
                <a:gd name="connsiteX368" fmla="*/ 2517866 w 2540444"/>
                <a:gd name="connsiteY368" fmla="*/ 120365 h 715914"/>
                <a:gd name="connsiteX369" fmla="*/ 2536760 w 2540444"/>
                <a:gd name="connsiteY369" fmla="*/ 114767 h 715914"/>
                <a:gd name="connsiteX370" fmla="*/ 2540259 w 2540444"/>
                <a:gd name="connsiteY370" fmla="*/ 102170 h 715914"/>
                <a:gd name="connsiteX371" fmla="*/ 2374408 w 2540444"/>
                <a:gd name="connsiteY371" fmla="*/ 47586 h 715914"/>
                <a:gd name="connsiteX372" fmla="*/ 2367410 w 2540444"/>
                <a:gd name="connsiteY372" fmla="*/ 33591 h 715914"/>
                <a:gd name="connsiteX373" fmla="*/ 2373708 w 2540444"/>
                <a:gd name="connsiteY373" fmla="*/ 29392 h 715914"/>
                <a:gd name="connsiteX374" fmla="*/ 2391203 w 2540444"/>
                <a:gd name="connsiteY374" fmla="*/ 50385 h 715914"/>
                <a:gd name="connsiteX375" fmla="*/ 2374408 w 2540444"/>
                <a:gd name="connsiteY375" fmla="*/ 47586 h 715914"/>
                <a:gd name="connsiteX376" fmla="*/ 1091682 w 2540444"/>
                <a:gd name="connsiteY376" fmla="*/ 247728 h 715914"/>
                <a:gd name="connsiteX377" fmla="*/ 1084684 w 2540444"/>
                <a:gd name="connsiteY377" fmla="*/ 233732 h 715914"/>
                <a:gd name="connsiteX378" fmla="*/ 1090982 w 2540444"/>
                <a:gd name="connsiteY378" fmla="*/ 229533 h 715914"/>
                <a:gd name="connsiteX379" fmla="*/ 1108477 w 2540444"/>
                <a:gd name="connsiteY379" fmla="*/ 250527 h 715914"/>
                <a:gd name="connsiteX380" fmla="*/ 1091682 w 2540444"/>
                <a:gd name="connsiteY380" fmla="*/ 247728 h 715914"/>
                <a:gd name="connsiteX381" fmla="*/ 456967 w 2540444"/>
                <a:gd name="connsiteY381" fmla="*/ 587129 h 715914"/>
                <a:gd name="connsiteX382" fmla="*/ 474462 w 2540444"/>
                <a:gd name="connsiteY382" fmla="*/ 592727 h 715914"/>
                <a:gd name="connsiteX383" fmla="*/ 480760 w 2540444"/>
                <a:gd name="connsiteY383" fmla="*/ 633315 h 715914"/>
                <a:gd name="connsiteX384" fmla="*/ 464665 w 2540444"/>
                <a:gd name="connsiteY384" fmla="*/ 652210 h 715914"/>
                <a:gd name="connsiteX385" fmla="*/ 466764 w 2540444"/>
                <a:gd name="connsiteY385" fmla="*/ 641013 h 715914"/>
                <a:gd name="connsiteX386" fmla="*/ 455567 w 2540444"/>
                <a:gd name="connsiteY386" fmla="*/ 600425 h 715914"/>
                <a:gd name="connsiteX387" fmla="*/ 446470 w 2540444"/>
                <a:gd name="connsiteY387" fmla="*/ 587129 h 715914"/>
                <a:gd name="connsiteX388" fmla="*/ 456967 w 2540444"/>
                <a:gd name="connsiteY388" fmla="*/ 587129 h 715914"/>
                <a:gd name="connsiteX389" fmla="*/ 1759987 w 2540444"/>
                <a:gd name="connsiteY389" fmla="*/ 384888 h 715914"/>
                <a:gd name="connsiteX390" fmla="*/ 1777482 w 2540444"/>
                <a:gd name="connsiteY390" fmla="*/ 390486 h 715914"/>
                <a:gd name="connsiteX391" fmla="*/ 1783780 w 2540444"/>
                <a:gd name="connsiteY391" fmla="*/ 431075 h 715914"/>
                <a:gd name="connsiteX392" fmla="*/ 1767685 w 2540444"/>
                <a:gd name="connsiteY392" fmla="*/ 449969 h 715914"/>
                <a:gd name="connsiteX393" fmla="*/ 1769784 w 2540444"/>
                <a:gd name="connsiteY393" fmla="*/ 438772 h 715914"/>
                <a:gd name="connsiteX394" fmla="*/ 1758588 w 2540444"/>
                <a:gd name="connsiteY394" fmla="*/ 398184 h 715914"/>
                <a:gd name="connsiteX395" fmla="*/ 1749490 w 2540444"/>
                <a:gd name="connsiteY395" fmla="*/ 384888 h 715914"/>
                <a:gd name="connsiteX396" fmla="*/ 1759987 w 2540444"/>
                <a:gd name="connsiteY396" fmla="*/ 384888 h 715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</a:cxnLst>
              <a:rect l="l" t="t" r="r" b="b"/>
              <a:pathLst>
                <a:path w="2540444" h="715914">
                  <a:moveTo>
                    <a:pt x="2540259" y="102170"/>
                  </a:moveTo>
                  <a:lnTo>
                    <a:pt x="2528363" y="92373"/>
                  </a:lnTo>
                  <a:lnTo>
                    <a:pt x="2482876" y="82576"/>
                  </a:lnTo>
                  <a:lnTo>
                    <a:pt x="2477978" y="79077"/>
                  </a:lnTo>
                  <a:lnTo>
                    <a:pt x="2470280" y="78377"/>
                  </a:lnTo>
                  <a:lnTo>
                    <a:pt x="2465382" y="80477"/>
                  </a:lnTo>
                  <a:lnTo>
                    <a:pt x="2452085" y="65081"/>
                  </a:lnTo>
                  <a:cubicBezTo>
                    <a:pt x="2452085" y="65081"/>
                    <a:pt x="2452785" y="55984"/>
                    <a:pt x="2450686" y="51785"/>
                  </a:cubicBezTo>
                  <a:cubicBezTo>
                    <a:pt x="2450686" y="51785"/>
                    <a:pt x="2450686" y="49686"/>
                    <a:pt x="2448586" y="49686"/>
                  </a:cubicBezTo>
                  <a:cubicBezTo>
                    <a:pt x="2446487" y="49686"/>
                    <a:pt x="2449286" y="60183"/>
                    <a:pt x="2443688" y="65781"/>
                  </a:cubicBezTo>
                  <a:cubicBezTo>
                    <a:pt x="2437390" y="71379"/>
                    <a:pt x="2421994" y="65081"/>
                    <a:pt x="2414996" y="55284"/>
                  </a:cubicBezTo>
                  <a:cubicBezTo>
                    <a:pt x="2414996" y="55284"/>
                    <a:pt x="2420594" y="42688"/>
                    <a:pt x="2417095" y="36389"/>
                  </a:cubicBezTo>
                  <a:cubicBezTo>
                    <a:pt x="2417095" y="36389"/>
                    <a:pt x="2417095" y="34990"/>
                    <a:pt x="2414296" y="34990"/>
                  </a:cubicBezTo>
                  <a:cubicBezTo>
                    <a:pt x="2411497" y="34990"/>
                    <a:pt x="2416396" y="41988"/>
                    <a:pt x="2411497" y="47586"/>
                  </a:cubicBezTo>
                  <a:cubicBezTo>
                    <a:pt x="2406598" y="53185"/>
                    <a:pt x="2405899" y="51785"/>
                    <a:pt x="2405899" y="51785"/>
                  </a:cubicBezTo>
                  <a:cubicBezTo>
                    <a:pt x="2405899" y="51785"/>
                    <a:pt x="2386304" y="41288"/>
                    <a:pt x="2380006" y="26593"/>
                  </a:cubicBezTo>
                  <a:cubicBezTo>
                    <a:pt x="2373708" y="11897"/>
                    <a:pt x="2375108" y="8398"/>
                    <a:pt x="2375807" y="4899"/>
                  </a:cubicBezTo>
                  <a:cubicBezTo>
                    <a:pt x="2375807" y="4899"/>
                    <a:pt x="2377207" y="0"/>
                    <a:pt x="2373708" y="0"/>
                  </a:cubicBezTo>
                  <a:cubicBezTo>
                    <a:pt x="2370209" y="0"/>
                    <a:pt x="2370209" y="15396"/>
                    <a:pt x="2365310" y="21694"/>
                  </a:cubicBezTo>
                  <a:lnTo>
                    <a:pt x="2361811" y="25193"/>
                  </a:lnTo>
                  <a:cubicBezTo>
                    <a:pt x="2361811" y="25193"/>
                    <a:pt x="2361112" y="23793"/>
                    <a:pt x="2360412" y="20994"/>
                  </a:cubicBezTo>
                  <a:cubicBezTo>
                    <a:pt x="2359712" y="18195"/>
                    <a:pt x="2356913" y="17495"/>
                    <a:pt x="2356213" y="20294"/>
                  </a:cubicBezTo>
                  <a:cubicBezTo>
                    <a:pt x="2356213" y="23094"/>
                    <a:pt x="2357613" y="26593"/>
                    <a:pt x="2357613" y="26593"/>
                  </a:cubicBezTo>
                  <a:cubicBezTo>
                    <a:pt x="2357613" y="26593"/>
                    <a:pt x="2355513" y="30791"/>
                    <a:pt x="2348516" y="29392"/>
                  </a:cubicBezTo>
                  <a:cubicBezTo>
                    <a:pt x="2341518" y="27992"/>
                    <a:pt x="2339418" y="37789"/>
                    <a:pt x="2347116" y="37789"/>
                  </a:cubicBezTo>
                  <a:cubicBezTo>
                    <a:pt x="2354813" y="37789"/>
                    <a:pt x="2360412" y="35690"/>
                    <a:pt x="2360412" y="35690"/>
                  </a:cubicBezTo>
                  <a:lnTo>
                    <a:pt x="2361112" y="44787"/>
                  </a:lnTo>
                  <a:cubicBezTo>
                    <a:pt x="2361112" y="44787"/>
                    <a:pt x="2351314" y="47586"/>
                    <a:pt x="2350615" y="52485"/>
                  </a:cubicBezTo>
                  <a:cubicBezTo>
                    <a:pt x="2349915" y="57383"/>
                    <a:pt x="2353414" y="55284"/>
                    <a:pt x="2354114" y="54584"/>
                  </a:cubicBezTo>
                  <a:cubicBezTo>
                    <a:pt x="2354813" y="53884"/>
                    <a:pt x="2359012" y="49686"/>
                    <a:pt x="2361112" y="49686"/>
                  </a:cubicBezTo>
                  <a:cubicBezTo>
                    <a:pt x="2363211" y="49686"/>
                    <a:pt x="2368110" y="58083"/>
                    <a:pt x="2380006" y="61582"/>
                  </a:cubicBezTo>
                  <a:cubicBezTo>
                    <a:pt x="2391903" y="65081"/>
                    <a:pt x="2395402" y="58783"/>
                    <a:pt x="2398901" y="60183"/>
                  </a:cubicBezTo>
                  <a:cubicBezTo>
                    <a:pt x="2403100" y="61582"/>
                    <a:pt x="2407998" y="67880"/>
                    <a:pt x="2407998" y="67880"/>
                  </a:cubicBezTo>
                  <a:cubicBezTo>
                    <a:pt x="2407998" y="67880"/>
                    <a:pt x="2403100" y="68580"/>
                    <a:pt x="2403799" y="72779"/>
                  </a:cubicBezTo>
                  <a:cubicBezTo>
                    <a:pt x="2404499" y="77678"/>
                    <a:pt x="2407298" y="84676"/>
                    <a:pt x="2407298" y="84676"/>
                  </a:cubicBezTo>
                  <a:lnTo>
                    <a:pt x="2383505" y="79077"/>
                  </a:lnTo>
                  <a:cubicBezTo>
                    <a:pt x="2383505" y="79077"/>
                    <a:pt x="2377207" y="78377"/>
                    <a:pt x="2377207" y="83276"/>
                  </a:cubicBezTo>
                  <a:cubicBezTo>
                    <a:pt x="2377207" y="88175"/>
                    <a:pt x="2388404" y="100771"/>
                    <a:pt x="2401000" y="105669"/>
                  </a:cubicBezTo>
                  <a:cubicBezTo>
                    <a:pt x="2412897" y="110568"/>
                    <a:pt x="2415696" y="111268"/>
                    <a:pt x="2415696" y="111268"/>
                  </a:cubicBezTo>
                  <a:lnTo>
                    <a:pt x="2419895" y="109168"/>
                  </a:lnTo>
                  <a:cubicBezTo>
                    <a:pt x="2419895" y="109168"/>
                    <a:pt x="2421294" y="130862"/>
                    <a:pt x="2410797" y="162353"/>
                  </a:cubicBezTo>
                  <a:cubicBezTo>
                    <a:pt x="2400300" y="193844"/>
                    <a:pt x="2323323" y="184746"/>
                    <a:pt x="2277136" y="182647"/>
                  </a:cubicBezTo>
                  <a:cubicBezTo>
                    <a:pt x="2226051" y="180548"/>
                    <a:pt x="2223252" y="157454"/>
                    <a:pt x="2170767" y="172150"/>
                  </a:cubicBezTo>
                  <a:cubicBezTo>
                    <a:pt x="2118282" y="187546"/>
                    <a:pt x="2116183" y="194544"/>
                    <a:pt x="2097289" y="205041"/>
                  </a:cubicBezTo>
                  <a:lnTo>
                    <a:pt x="2082593" y="213438"/>
                  </a:lnTo>
                  <a:cubicBezTo>
                    <a:pt x="2082593" y="213438"/>
                    <a:pt x="2066498" y="206440"/>
                    <a:pt x="2053201" y="217637"/>
                  </a:cubicBezTo>
                  <a:cubicBezTo>
                    <a:pt x="2039905" y="228833"/>
                    <a:pt x="2034307" y="236531"/>
                    <a:pt x="2030108" y="237931"/>
                  </a:cubicBezTo>
                  <a:cubicBezTo>
                    <a:pt x="2030108" y="237931"/>
                    <a:pt x="2050402" y="242130"/>
                    <a:pt x="2063698" y="234432"/>
                  </a:cubicBezTo>
                  <a:cubicBezTo>
                    <a:pt x="2076295" y="226034"/>
                    <a:pt x="2081893" y="226034"/>
                    <a:pt x="2081893" y="226034"/>
                  </a:cubicBezTo>
                  <a:cubicBezTo>
                    <a:pt x="2081893" y="226034"/>
                    <a:pt x="2081893" y="240730"/>
                    <a:pt x="2086792" y="251927"/>
                  </a:cubicBezTo>
                  <a:cubicBezTo>
                    <a:pt x="1981822" y="279219"/>
                    <a:pt x="1876853" y="301612"/>
                    <a:pt x="1768384" y="301612"/>
                  </a:cubicBezTo>
                  <a:cubicBezTo>
                    <a:pt x="1775382" y="286916"/>
                    <a:pt x="1788679" y="263823"/>
                    <a:pt x="1804074" y="252627"/>
                  </a:cubicBezTo>
                  <a:cubicBezTo>
                    <a:pt x="1804074" y="252627"/>
                    <a:pt x="1821569" y="252627"/>
                    <a:pt x="1832066" y="250527"/>
                  </a:cubicBezTo>
                  <a:cubicBezTo>
                    <a:pt x="1842563" y="248428"/>
                    <a:pt x="1847461" y="249128"/>
                    <a:pt x="1850960" y="252627"/>
                  </a:cubicBezTo>
                  <a:cubicBezTo>
                    <a:pt x="1854459" y="255426"/>
                    <a:pt x="1869155" y="255426"/>
                    <a:pt x="1873354" y="252627"/>
                  </a:cubicBezTo>
                  <a:cubicBezTo>
                    <a:pt x="1877553" y="250527"/>
                    <a:pt x="1874754" y="247028"/>
                    <a:pt x="1874754" y="247028"/>
                  </a:cubicBezTo>
                  <a:lnTo>
                    <a:pt x="1870555" y="237231"/>
                  </a:lnTo>
                  <a:lnTo>
                    <a:pt x="1843962" y="207839"/>
                  </a:lnTo>
                  <a:lnTo>
                    <a:pt x="1839764" y="202941"/>
                  </a:lnTo>
                  <a:lnTo>
                    <a:pt x="1832066" y="198742"/>
                  </a:lnTo>
                  <a:lnTo>
                    <a:pt x="1822269" y="182647"/>
                  </a:lnTo>
                  <a:cubicBezTo>
                    <a:pt x="1822269" y="182647"/>
                    <a:pt x="1822269" y="180548"/>
                    <a:pt x="1821569" y="177748"/>
                  </a:cubicBezTo>
                  <a:cubicBezTo>
                    <a:pt x="1824368" y="175649"/>
                    <a:pt x="1843263" y="160253"/>
                    <a:pt x="1832766" y="128763"/>
                  </a:cubicBezTo>
                  <a:cubicBezTo>
                    <a:pt x="1832766" y="128763"/>
                    <a:pt x="1829267" y="127363"/>
                    <a:pt x="1829966" y="130162"/>
                  </a:cubicBezTo>
                  <a:cubicBezTo>
                    <a:pt x="1830666" y="132961"/>
                    <a:pt x="1834165" y="144858"/>
                    <a:pt x="1831366" y="153955"/>
                  </a:cubicBezTo>
                  <a:cubicBezTo>
                    <a:pt x="1828567" y="163053"/>
                    <a:pt x="1819469" y="169351"/>
                    <a:pt x="1819469" y="169351"/>
                  </a:cubicBezTo>
                  <a:lnTo>
                    <a:pt x="1819469" y="170051"/>
                  </a:lnTo>
                  <a:cubicBezTo>
                    <a:pt x="1817370" y="165852"/>
                    <a:pt x="1815271" y="165852"/>
                    <a:pt x="1813871" y="165852"/>
                  </a:cubicBezTo>
                  <a:cubicBezTo>
                    <a:pt x="1813172" y="165852"/>
                    <a:pt x="1811772" y="166552"/>
                    <a:pt x="1810372" y="167251"/>
                  </a:cubicBezTo>
                  <a:cubicBezTo>
                    <a:pt x="1810372" y="163752"/>
                    <a:pt x="1811072" y="151156"/>
                    <a:pt x="1806174" y="138560"/>
                  </a:cubicBezTo>
                  <a:cubicBezTo>
                    <a:pt x="1800575" y="123164"/>
                    <a:pt x="1803374" y="125264"/>
                    <a:pt x="1802675" y="123164"/>
                  </a:cubicBezTo>
                  <a:cubicBezTo>
                    <a:pt x="1802675" y="121065"/>
                    <a:pt x="1799875" y="121065"/>
                    <a:pt x="1799875" y="124564"/>
                  </a:cubicBezTo>
                  <a:cubicBezTo>
                    <a:pt x="1799875" y="128063"/>
                    <a:pt x="1801975" y="138560"/>
                    <a:pt x="1804074" y="143458"/>
                  </a:cubicBezTo>
                  <a:cubicBezTo>
                    <a:pt x="1806174" y="148357"/>
                    <a:pt x="1805474" y="161653"/>
                    <a:pt x="1805474" y="161653"/>
                  </a:cubicBezTo>
                  <a:cubicBezTo>
                    <a:pt x="1805474" y="161653"/>
                    <a:pt x="1795677" y="155355"/>
                    <a:pt x="1794977" y="143458"/>
                  </a:cubicBezTo>
                  <a:lnTo>
                    <a:pt x="1794977" y="139260"/>
                  </a:lnTo>
                  <a:cubicBezTo>
                    <a:pt x="1794977" y="139260"/>
                    <a:pt x="1794277" y="136460"/>
                    <a:pt x="1791478" y="132961"/>
                  </a:cubicBezTo>
                  <a:cubicBezTo>
                    <a:pt x="1788679" y="129462"/>
                    <a:pt x="1787979" y="113367"/>
                    <a:pt x="1787979" y="107069"/>
                  </a:cubicBezTo>
                  <a:cubicBezTo>
                    <a:pt x="1787979" y="100771"/>
                    <a:pt x="1784480" y="91674"/>
                    <a:pt x="1782380" y="89574"/>
                  </a:cubicBezTo>
                  <a:cubicBezTo>
                    <a:pt x="1780281" y="86775"/>
                    <a:pt x="1779581" y="90973"/>
                    <a:pt x="1780981" y="93773"/>
                  </a:cubicBezTo>
                  <a:cubicBezTo>
                    <a:pt x="1782380" y="96572"/>
                    <a:pt x="1784480" y="99371"/>
                    <a:pt x="1783780" y="121765"/>
                  </a:cubicBezTo>
                  <a:lnTo>
                    <a:pt x="1775382" y="114767"/>
                  </a:lnTo>
                  <a:lnTo>
                    <a:pt x="1773983" y="116866"/>
                  </a:lnTo>
                  <a:cubicBezTo>
                    <a:pt x="1773983" y="116866"/>
                    <a:pt x="1780281" y="128063"/>
                    <a:pt x="1783080" y="133661"/>
                  </a:cubicBezTo>
                  <a:cubicBezTo>
                    <a:pt x="1785879" y="139260"/>
                    <a:pt x="1786579" y="148357"/>
                    <a:pt x="1792178" y="154655"/>
                  </a:cubicBezTo>
                  <a:cubicBezTo>
                    <a:pt x="1797076" y="160253"/>
                    <a:pt x="1797776" y="166552"/>
                    <a:pt x="1797776" y="168651"/>
                  </a:cubicBezTo>
                  <a:cubicBezTo>
                    <a:pt x="1797776" y="168651"/>
                    <a:pt x="1797076" y="168651"/>
                    <a:pt x="1797076" y="168651"/>
                  </a:cubicBezTo>
                  <a:cubicBezTo>
                    <a:pt x="1793577" y="165852"/>
                    <a:pt x="1776782" y="153955"/>
                    <a:pt x="1776082" y="152556"/>
                  </a:cubicBezTo>
                  <a:cubicBezTo>
                    <a:pt x="1774683" y="151156"/>
                    <a:pt x="1751590" y="134361"/>
                    <a:pt x="1754389" y="89574"/>
                  </a:cubicBezTo>
                  <a:cubicBezTo>
                    <a:pt x="1754389" y="89574"/>
                    <a:pt x="1755089" y="87474"/>
                    <a:pt x="1752989" y="87474"/>
                  </a:cubicBezTo>
                  <a:cubicBezTo>
                    <a:pt x="1751590" y="87474"/>
                    <a:pt x="1749490" y="104270"/>
                    <a:pt x="1751590" y="120365"/>
                  </a:cubicBezTo>
                  <a:lnTo>
                    <a:pt x="1752289" y="123864"/>
                  </a:lnTo>
                  <a:lnTo>
                    <a:pt x="1748790" y="121765"/>
                  </a:lnTo>
                  <a:lnTo>
                    <a:pt x="1747391" y="124564"/>
                  </a:lnTo>
                  <a:cubicBezTo>
                    <a:pt x="1747391" y="124564"/>
                    <a:pt x="1750890" y="128763"/>
                    <a:pt x="1752989" y="132961"/>
                  </a:cubicBezTo>
                  <a:cubicBezTo>
                    <a:pt x="1755089" y="136460"/>
                    <a:pt x="1758588" y="148357"/>
                    <a:pt x="1775382" y="161653"/>
                  </a:cubicBezTo>
                  <a:cubicBezTo>
                    <a:pt x="1781681" y="166552"/>
                    <a:pt x="1786579" y="170750"/>
                    <a:pt x="1790778" y="173550"/>
                  </a:cubicBezTo>
                  <a:cubicBezTo>
                    <a:pt x="1790078" y="174949"/>
                    <a:pt x="1788679" y="176349"/>
                    <a:pt x="1787979" y="177748"/>
                  </a:cubicBezTo>
                  <a:cubicBezTo>
                    <a:pt x="1780281" y="191045"/>
                    <a:pt x="1785180" y="195243"/>
                    <a:pt x="1785180" y="195243"/>
                  </a:cubicBezTo>
                  <a:cubicBezTo>
                    <a:pt x="1785180" y="195243"/>
                    <a:pt x="1761387" y="217637"/>
                    <a:pt x="1743892" y="243529"/>
                  </a:cubicBezTo>
                  <a:cubicBezTo>
                    <a:pt x="1726397" y="269421"/>
                    <a:pt x="1695606" y="274320"/>
                    <a:pt x="1675312" y="275020"/>
                  </a:cubicBezTo>
                  <a:cubicBezTo>
                    <a:pt x="1655017" y="275720"/>
                    <a:pt x="1574541" y="285517"/>
                    <a:pt x="1517158" y="275020"/>
                  </a:cubicBezTo>
                  <a:cubicBezTo>
                    <a:pt x="1459075" y="264523"/>
                    <a:pt x="1475870" y="282718"/>
                    <a:pt x="1475870" y="282718"/>
                  </a:cubicBezTo>
                  <a:cubicBezTo>
                    <a:pt x="1475870" y="282718"/>
                    <a:pt x="1460474" y="268722"/>
                    <a:pt x="1439480" y="275020"/>
                  </a:cubicBezTo>
                  <a:cubicBezTo>
                    <a:pt x="1439480" y="275020"/>
                    <a:pt x="1435981" y="281318"/>
                    <a:pt x="1447878" y="286916"/>
                  </a:cubicBezTo>
                  <a:lnTo>
                    <a:pt x="1458375" y="291115"/>
                  </a:lnTo>
                  <a:cubicBezTo>
                    <a:pt x="1458375" y="291115"/>
                    <a:pt x="1441580" y="302312"/>
                    <a:pt x="1438081" y="332403"/>
                  </a:cubicBezTo>
                  <a:cubicBezTo>
                    <a:pt x="1344308" y="356896"/>
                    <a:pt x="1280627" y="361095"/>
                    <a:pt x="1184055" y="361795"/>
                  </a:cubicBezTo>
                  <a:cubicBezTo>
                    <a:pt x="1185455" y="352697"/>
                    <a:pt x="1186154" y="345000"/>
                    <a:pt x="1188954" y="342200"/>
                  </a:cubicBezTo>
                  <a:cubicBezTo>
                    <a:pt x="1193852" y="336602"/>
                    <a:pt x="1195951" y="336602"/>
                    <a:pt x="1200850" y="336602"/>
                  </a:cubicBezTo>
                  <a:cubicBezTo>
                    <a:pt x="1205749" y="336602"/>
                    <a:pt x="1224643" y="328904"/>
                    <a:pt x="1235140" y="322606"/>
                  </a:cubicBezTo>
                  <a:cubicBezTo>
                    <a:pt x="1245637" y="316308"/>
                    <a:pt x="1248436" y="319807"/>
                    <a:pt x="1254034" y="317008"/>
                  </a:cubicBezTo>
                  <a:cubicBezTo>
                    <a:pt x="1259633" y="314209"/>
                    <a:pt x="1258933" y="300213"/>
                    <a:pt x="1258933" y="300213"/>
                  </a:cubicBezTo>
                  <a:lnTo>
                    <a:pt x="1246337" y="290415"/>
                  </a:lnTo>
                  <a:lnTo>
                    <a:pt x="1200850" y="280618"/>
                  </a:lnTo>
                  <a:lnTo>
                    <a:pt x="1195951" y="277119"/>
                  </a:lnTo>
                  <a:lnTo>
                    <a:pt x="1188254" y="276419"/>
                  </a:lnTo>
                  <a:lnTo>
                    <a:pt x="1183355" y="278519"/>
                  </a:lnTo>
                  <a:lnTo>
                    <a:pt x="1170059" y="263124"/>
                  </a:lnTo>
                  <a:cubicBezTo>
                    <a:pt x="1170059" y="263124"/>
                    <a:pt x="1170759" y="254026"/>
                    <a:pt x="1168659" y="249827"/>
                  </a:cubicBezTo>
                  <a:cubicBezTo>
                    <a:pt x="1168659" y="249827"/>
                    <a:pt x="1168659" y="247728"/>
                    <a:pt x="1166560" y="247728"/>
                  </a:cubicBezTo>
                  <a:cubicBezTo>
                    <a:pt x="1164461" y="247728"/>
                    <a:pt x="1167260" y="258225"/>
                    <a:pt x="1161661" y="263823"/>
                  </a:cubicBezTo>
                  <a:cubicBezTo>
                    <a:pt x="1155363" y="269421"/>
                    <a:pt x="1139968" y="263124"/>
                    <a:pt x="1132970" y="253326"/>
                  </a:cubicBezTo>
                  <a:cubicBezTo>
                    <a:pt x="1132970" y="253326"/>
                    <a:pt x="1138568" y="240730"/>
                    <a:pt x="1135069" y="234432"/>
                  </a:cubicBezTo>
                  <a:cubicBezTo>
                    <a:pt x="1135069" y="234432"/>
                    <a:pt x="1135069" y="233032"/>
                    <a:pt x="1132270" y="233032"/>
                  </a:cubicBezTo>
                  <a:cubicBezTo>
                    <a:pt x="1129471" y="233032"/>
                    <a:pt x="1134370" y="240030"/>
                    <a:pt x="1129471" y="245629"/>
                  </a:cubicBezTo>
                  <a:cubicBezTo>
                    <a:pt x="1124572" y="251227"/>
                    <a:pt x="1123873" y="249827"/>
                    <a:pt x="1123873" y="249827"/>
                  </a:cubicBezTo>
                  <a:cubicBezTo>
                    <a:pt x="1123873" y="249827"/>
                    <a:pt x="1104278" y="239330"/>
                    <a:pt x="1097980" y="224635"/>
                  </a:cubicBezTo>
                  <a:cubicBezTo>
                    <a:pt x="1091682" y="209939"/>
                    <a:pt x="1093081" y="206440"/>
                    <a:pt x="1093781" y="202941"/>
                  </a:cubicBezTo>
                  <a:cubicBezTo>
                    <a:pt x="1093781" y="202941"/>
                    <a:pt x="1095181" y="198043"/>
                    <a:pt x="1091682" y="198043"/>
                  </a:cubicBezTo>
                  <a:cubicBezTo>
                    <a:pt x="1088183" y="198043"/>
                    <a:pt x="1088183" y="213438"/>
                    <a:pt x="1083285" y="219736"/>
                  </a:cubicBezTo>
                  <a:lnTo>
                    <a:pt x="1079786" y="223235"/>
                  </a:lnTo>
                  <a:cubicBezTo>
                    <a:pt x="1079786" y="223235"/>
                    <a:pt x="1079085" y="221835"/>
                    <a:pt x="1078386" y="219036"/>
                  </a:cubicBezTo>
                  <a:cubicBezTo>
                    <a:pt x="1077686" y="216237"/>
                    <a:pt x="1074887" y="215537"/>
                    <a:pt x="1074187" y="218336"/>
                  </a:cubicBezTo>
                  <a:cubicBezTo>
                    <a:pt x="1074187" y="221136"/>
                    <a:pt x="1075586" y="224635"/>
                    <a:pt x="1075586" y="224635"/>
                  </a:cubicBezTo>
                  <a:cubicBezTo>
                    <a:pt x="1075586" y="224635"/>
                    <a:pt x="1073487" y="228833"/>
                    <a:pt x="1066489" y="227434"/>
                  </a:cubicBezTo>
                  <a:cubicBezTo>
                    <a:pt x="1059491" y="226034"/>
                    <a:pt x="1057392" y="235831"/>
                    <a:pt x="1065090" y="235831"/>
                  </a:cubicBezTo>
                  <a:cubicBezTo>
                    <a:pt x="1072788" y="235831"/>
                    <a:pt x="1078386" y="233732"/>
                    <a:pt x="1078386" y="233732"/>
                  </a:cubicBezTo>
                  <a:lnTo>
                    <a:pt x="1079085" y="242829"/>
                  </a:lnTo>
                  <a:cubicBezTo>
                    <a:pt x="1079085" y="242829"/>
                    <a:pt x="1069289" y="245629"/>
                    <a:pt x="1068589" y="250527"/>
                  </a:cubicBezTo>
                  <a:cubicBezTo>
                    <a:pt x="1067889" y="255426"/>
                    <a:pt x="1071388" y="253326"/>
                    <a:pt x="1072088" y="252627"/>
                  </a:cubicBezTo>
                  <a:cubicBezTo>
                    <a:pt x="1072788" y="251927"/>
                    <a:pt x="1076986" y="247728"/>
                    <a:pt x="1079085" y="247728"/>
                  </a:cubicBezTo>
                  <a:cubicBezTo>
                    <a:pt x="1081185" y="247728"/>
                    <a:pt x="1086083" y="256126"/>
                    <a:pt x="1097980" y="259625"/>
                  </a:cubicBezTo>
                  <a:cubicBezTo>
                    <a:pt x="1109877" y="263124"/>
                    <a:pt x="1113376" y="256825"/>
                    <a:pt x="1116875" y="258225"/>
                  </a:cubicBezTo>
                  <a:cubicBezTo>
                    <a:pt x="1121073" y="259625"/>
                    <a:pt x="1125972" y="265922"/>
                    <a:pt x="1125972" y="265922"/>
                  </a:cubicBezTo>
                  <a:cubicBezTo>
                    <a:pt x="1125972" y="265922"/>
                    <a:pt x="1121073" y="266623"/>
                    <a:pt x="1121773" y="270821"/>
                  </a:cubicBezTo>
                  <a:cubicBezTo>
                    <a:pt x="1122473" y="275720"/>
                    <a:pt x="1125272" y="282718"/>
                    <a:pt x="1125272" y="282718"/>
                  </a:cubicBezTo>
                  <a:lnTo>
                    <a:pt x="1101479" y="277119"/>
                  </a:lnTo>
                  <a:cubicBezTo>
                    <a:pt x="1101479" y="277119"/>
                    <a:pt x="1095181" y="276419"/>
                    <a:pt x="1095181" y="281318"/>
                  </a:cubicBezTo>
                  <a:cubicBezTo>
                    <a:pt x="1095181" y="286217"/>
                    <a:pt x="1106378" y="298813"/>
                    <a:pt x="1118974" y="303712"/>
                  </a:cubicBezTo>
                  <a:cubicBezTo>
                    <a:pt x="1130871" y="308610"/>
                    <a:pt x="1133669" y="309310"/>
                    <a:pt x="1133669" y="309310"/>
                  </a:cubicBezTo>
                  <a:lnTo>
                    <a:pt x="1137868" y="307211"/>
                  </a:lnTo>
                  <a:cubicBezTo>
                    <a:pt x="1137868" y="307211"/>
                    <a:pt x="1139268" y="328904"/>
                    <a:pt x="1128771" y="360395"/>
                  </a:cubicBezTo>
                  <a:cubicBezTo>
                    <a:pt x="1118274" y="391886"/>
                    <a:pt x="1041297" y="382788"/>
                    <a:pt x="995110" y="380689"/>
                  </a:cubicBezTo>
                  <a:cubicBezTo>
                    <a:pt x="944025" y="378590"/>
                    <a:pt x="941226" y="355497"/>
                    <a:pt x="888741" y="370192"/>
                  </a:cubicBezTo>
                  <a:cubicBezTo>
                    <a:pt x="836256" y="385588"/>
                    <a:pt x="834157" y="392586"/>
                    <a:pt x="815262" y="403083"/>
                  </a:cubicBezTo>
                  <a:lnTo>
                    <a:pt x="800567" y="411480"/>
                  </a:lnTo>
                  <a:cubicBezTo>
                    <a:pt x="800567" y="411480"/>
                    <a:pt x="784472" y="404482"/>
                    <a:pt x="771175" y="415679"/>
                  </a:cubicBezTo>
                  <a:cubicBezTo>
                    <a:pt x="757879" y="426876"/>
                    <a:pt x="752281" y="434574"/>
                    <a:pt x="748082" y="435973"/>
                  </a:cubicBezTo>
                  <a:cubicBezTo>
                    <a:pt x="748082" y="435973"/>
                    <a:pt x="768376" y="440172"/>
                    <a:pt x="781672" y="432474"/>
                  </a:cubicBezTo>
                  <a:cubicBezTo>
                    <a:pt x="794268" y="424077"/>
                    <a:pt x="799867" y="424077"/>
                    <a:pt x="799867" y="424077"/>
                  </a:cubicBezTo>
                  <a:cubicBezTo>
                    <a:pt x="799867" y="424077"/>
                    <a:pt x="799867" y="435973"/>
                    <a:pt x="803366" y="446470"/>
                  </a:cubicBezTo>
                  <a:cubicBezTo>
                    <a:pt x="702595" y="486358"/>
                    <a:pt x="591328" y="491257"/>
                    <a:pt x="485659" y="467464"/>
                  </a:cubicBezTo>
                  <a:cubicBezTo>
                    <a:pt x="490557" y="461865"/>
                    <a:pt x="495456" y="456267"/>
                    <a:pt x="500354" y="452768"/>
                  </a:cubicBezTo>
                  <a:cubicBezTo>
                    <a:pt x="500354" y="452768"/>
                    <a:pt x="517849" y="452768"/>
                    <a:pt x="528346" y="450669"/>
                  </a:cubicBezTo>
                  <a:cubicBezTo>
                    <a:pt x="538843" y="448569"/>
                    <a:pt x="543742" y="449269"/>
                    <a:pt x="547241" y="452768"/>
                  </a:cubicBezTo>
                  <a:cubicBezTo>
                    <a:pt x="550740" y="455567"/>
                    <a:pt x="565435" y="455567"/>
                    <a:pt x="569634" y="452768"/>
                  </a:cubicBezTo>
                  <a:cubicBezTo>
                    <a:pt x="573833" y="450669"/>
                    <a:pt x="571034" y="447170"/>
                    <a:pt x="571034" y="447170"/>
                  </a:cubicBezTo>
                  <a:lnTo>
                    <a:pt x="566835" y="437372"/>
                  </a:lnTo>
                  <a:lnTo>
                    <a:pt x="540243" y="407981"/>
                  </a:lnTo>
                  <a:lnTo>
                    <a:pt x="536044" y="403083"/>
                  </a:lnTo>
                  <a:lnTo>
                    <a:pt x="528346" y="398884"/>
                  </a:lnTo>
                  <a:lnTo>
                    <a:pt x="518549" y="382788"/>
                  </a:lnTo>
                  <a:cubicBezTo>
                    <a:pt x="518549" y="382788"/>
                    <a:pt x="518549" y="380689"/>
                    <a:pt x="517849" y="377890"/>
                  </a:cubicBezTo>
                  <a:cubicBezTo>
                    <a:pt x="520648" y="375791"/>
                    <a:pt x="539543" y="360395"/>
                    <a:pt x="529046" y="328904"/>
                  </a:cubicBezTo>
                  <a:cubicBezTo>
                    <a:pt x="529046" y="328904"/>
                    <a:pt x="525547" y="327505"/>
                    <a:pt x="526247" y="330304"/>
                  </a:cubicBezTo>
                  <a:cubicBezTo>
                    <a:pt x="526947" y="333103"/>
                    <a:pt x="530446" y="345000"/>
                    <a:pt x="527646" y="354097"/>
                  </a:cubicBezTo>
                  <a:cubicBezTo>
                    <a:pt x="524847" y="363194"/>
                    <a:pt x="515750" y="369493"/>
                    <a:pt x="515750" y="369493"/>
                  </a:cubicBezTo>
                  <a:lnTo>
                    <a:pt x="515750" y="370192"/>
                  </a:lnTo>
                  <a:cubicBezTo>
                    <a:pt x="513650" y="365994"/>
                    <a:pt x="511551" y="365994"/>
                    <a:pt x="510151" y="365994"/>
                  </a:cubicBezTo>
                  <a:cubicBezTo>
                    <a:pt x="509452" y="365994"/>
                    <a:pt x="508052" y="366693"/>
                    <a:pt x="506652" y="367393"/>
                  </a:cubicBezTo>
                  <a:cubicBezTo>
                    <a:pt x="506652" y="363894"/>
                    <a:pt x="507352" y="351298"/>
                    <a:pt x="502454" y="338701"/>
                  </a:cubicBezTo>
                  <a:cubicBezTo>
                    <a:pt x="496855" y="323306"/>
                    <a:pt x="499654" y="325405"/>
                    <a:pt x="498955" y="323306"/>
                  </a:cubicBezTo>
                  <a:cubicBezTo>
                    <a:pt x="498955" y="321207"/>
                    <a:pt x="496155" y="321207"/>
                    <a:pt x="496155" y="324705"/>
                  </a:cubicBezTo>
                  <a:cubicBezTo>
                    <a:pt x="496155" y="328204"/>
                    <a:pt x="498255" y="338701"/>
                    <a:pt x="500354" y="343600"/>
                  </a:cubicBezTo>
                  <a:cubicBezTo>
                    <a:pt x="502454" y="348499"/>
                    <a:pt x="501754" y="361795"/>
                    <a:pt x="501754" y="361795"/>
                  </a:cubicBezTo>
                  <a:cubicBezTo>
                    <a:pt x="501754" y="361795"/>
                    <a:pt x="491957" y="355497"/>
                    <a:pt x="491257" y="343600"/>
                  </a:cubicBezTo>
                  <a:lnTo>
                    <a:pt x="491257" y="339401"/>
                  </a:lnTo>
                  <a:cubicBezTo>
                    <a:pt x="491257" y="339401"/>
                    <a:pt x="490557" y="336602"/>
                    <a:pt x="487758" y="333103"/>
                  </a:cubicBezTo>
                  <a:cubicBezTo>
                    <a:pt x="484959" y="329604"/>
                    <a:pt x="484259" y="313509"/>
                    <a:pt x="484259" y="307211"/>
                  </a:cubicBezTo>
                  <a:cubicBezTo>
                    <a:pt x="484259" y="300912"/>
                    <a:pt x="480760" y="291815"/>
                    <a:pt x="478661" y="289716"/>
                  </a:cubicBezTo>
                  <a:cubicBezTo>
                    <a:pt x="476561" y="286916"/>
                    <a:pt x="475861" y="291115"/>
                    <a:pt x="477261" y="293914"/>
                  </a:cubicBezTo>
                  <a:cubicBezTo>
                    <a:pt x="478661" y="296714"/>
                    <a:pt x="480760" y="299513"/>
                    <a:pt x="480060" y="321906"/>
                  </a:cubicBezTo>
                  <a:lnTo>
                    <a:pt x="471663" y="314908"/>
                  </a:lnTo>
                  <a:lnTo>
                    <a:pt x="470263" y="317008"/>
                  </a:lnTo>
                  <a:cubicBezTo>
                    <a:pt x="470263" y="317008"/>
                    <a:pt x="476561" y="328204"/>
                    <a:pt x="479360" y="333803"/>
                  </a:cubicBezTo>
                  <a:cubicBezTo>
                    <a:pt x="482160" y="339401"/>
                    <a:pt x="482859" y="348499"/>
                    <a:pt x="488458" y="354797"/>
                  </a:cubicBezTo>
                  <a:cubicBezTo>
                    <a:pt x="493356" y="360395"/>
                    <a:pt x="494056" y="366693"/>
                    <a:pt x="494056" y="368793"/>
                  </a:cubicBezTo>
                  <a:cubicBezTo>
                    <a:pt x="494056" y="368793"/>
                    <a:pt x="493356" y="368793"/>
                    <a:pt x="493356" y="369493"/>
                  </a:cubicBezTo>
                  <a:cubicBezTo>
                    <a:pt x="489857" y="366693"/>
                    <a:pt x="473062" y="354797"/>
                    <a:pt x="472362" y="353397"/>
                  </a:cubicBezTo>
                  <a:cubicBezTo>
                    <a:pt x="470963" y="351998"/>
                    <a:pt x="447869" y="335202"/>
                    <a:pt x="450669" y="290415"/>
                  </a:cubicBezTo>
                  <a:cubicBezTo>
                    <a:pt x="450669" y="290415"/>
                    <a:pt x="451368" y="288316"/>
                    <a:pt x="449269" y="288316"/>
                  </a:cubicBezTo>
                  <a:cubicBezTo>
                    <a:pt x="447869" y="288316"/>
                    <a:pt x="445770" y="305111"/>
                    <a:pt x="447869" y="321207"/>
                  </a:cubicBezTo>
                  <a:lnTo>
                    <a:pt x="448569" y="324705"/>
                  </a:lnTo>
                  <a:lnTo>
                    <a:pt x="445770" y="322606"/>
                  </a:lnTo>
                  <a:lnTo>
                    <a:pt x="444370" y="325405"/>
                  </a:lnTo>
                  <a:cubicBezTo>
                    <a:pt x="444370" y="325405"/>
                    <a:pt x="447869" y="329604"/>
                    <a:pt x="449969" y="333803"/>
                  </a:cubicBezTo>
                  <a:cubicBezTo>
                    <a:pt x="452068" y="337302"/>
                    <a:pt x="455567" y="349198"/>
                    <a:pt x="472362" y="362495"/>
                  </a:cubicBezTo>
                  <a:cubicBezTo>
                    <a:pt x="478661" y="367393"/>
                    <a:pt x="483559" y="371592"/>
                    <a:pt x="487758" y="374391"/>
                  </a:cubicBezTo>
                  <a:cubicBezTo>
                    <a:pt x="487058" y="375791"/>
                    <a:pt x="485659" y="377190"/>
                    <a:pt x="484959" y="378590"/>
                  </a:cubicBezTo>
                  <a:cubicBezTo>
                    <a:pt x="477261" y="391886"/>
                    <a:pt x="482160" y="396085"/>
                    <a:pt x="482160" y="396085"/>
                  </a:cubicBezTo>
                  <a:cubicBezTo>
                    <a:pt x="482160" y="396085"/>
                    <a:pt x="458366" y="418478"/>
                    <a:pt x="440871" y="444370"/>
                  </a:cubicBezTo>
                  <a:cubicBezTo>
                    <a:pt x="423377" y="470263"/>
                    <a:pt x="392586" y="475162"/>
                    <a:pt x="372292" y="475861"/>
                  </a:cubicBezTo>
                  <a:cubicBezTo>
                    <a:pt x="351998" y="476561"/>
                    <a:pt x="271521" y="486358"/>
                    <a:pt x="214138" y="475861"/>
                  </a:cubicBezTo>
                  <a:cubicBezTo>
                    <a:pt x="156055" y="465364"/>
                    <a:pt x="172850" y="483559"/>
                    <a:pt x="172850" y="483559"/>
                  </a:cubicBezTo>
                  <a:cubicBezTo>
                    <a:pt x="172850" y="483559"/>
                    <a:pt x="157454" y="469563"/>
                    <a:pt x="136460" y="475861"/>
                  </a:cubicBezTo>
                  <a:cubicBezTo>
                    <a:pt x="136460" y="475861"/>
                    <a:pt x="132961" y="482160"/>
                    <a:pt x="144858" y="487758"/>
                  </a:cubicBezTo>
                  <a:lnTo>
                    <a:pt x="155355" y="491957"/>
                  </a:lnTo>
                  <a:cubicBezTo>
                    <a:pt x="155355" y="491957"/>
                    <a:pt x="126663" y="511551"/>
                    <a:pt x="136460" y="566835"/>
                  </a:cubicBezTo>
                  <a:lnTo>
                    <a:pt x="130162" y="578032"/>
                  </a:lnTo>
                  <a:cubicBezTo>
                    <a:pt x="130162" y="578032"/>
                    <a:pt x="117566" y="596926"/>
                    <a:pt x="101470" y="601825"/>
                  </a:cubicBezTo>
                  <a:cubicBezTo>
                    <a:pt x="85375" y="607423"/>
                    <a:pt x="86775" y="603224"/>
                    <a:pt x="80477" y="610922"/>
                  </a:cubicBezTo>
                  <a:cubicBezTo>
                    <a:pt x="74179" y="619319"/>
                    <a:pt x="32191" y="675303"/>
                    <a:pt x="32191" y="675303"/>
                  </a:cubicBezTo>
                  <a:lnTo>
                    <a:pt x="6298" y="690699"/>
                  </a:lnTo>
                  <a:lnTo>
                    <a:pt x="0" y="706094"/>
                  </a:lnTo>
                  <a:lnTo>
                    <a:pt x="30791" y="694198"/>
                  </a:lnTo>
                  <a:cubicBezTo>
                    <a:pt x="30791" y="694198"/>
                    <a:pt x="48286" y="680202"/>
                    <a:pt x="59483" y="662707"/>
                  </a:cubicBezTo>
                  <a:cubicBezTo>
                    <a:pt x="70680" y="644512"/>
                    <a:pt x="91674" y="636814"/>
                    <a:pt x="91674" y="636814"/>
                  </a:cubicBezTo>
                  <a:lnTo>
                    <a:pt x="54584" y="692098"/>
                  </a:lnTo>
                  <a:cubicBezTo>
                    <a:pt x="54584" y="692098"/>
                    <a:pt x="41288" y="702595"/>
                    <a:pt x="30791" y="703295"/>
                  </a:cubicBezTo>
                  <a:lnTo>
                    <a:pt x="19595" y="715892"/>
                  </a:lnTo>
                  <a:cubicBezTo>
                    <a:pt x="19595" y="715892"/>
                    <a:pt x="45487" y="716591"/>
                    <a:pt x="55984" y="710293"/>
                  </a:cubicBezTo>
                  <a:cubicBezTo>
                    <a:pt x="65781" y="703995"/>
                    <a:pt x="69980" y="691399"/>
                    <a:pt x="76978" y="680902"/>
                  </a:cubicBezTo>
                  <a:cubicBezTo>
                    <a:pt x="84676" y="670405"/>
                    <a:pt x="109868" y="647311"/>
                    <a:pt x="125264" y="640313"/>
                  </a:cubicBezTo>
                  <a:cubicBezTo>
                    <a:pt x="141359" y="634015"/>
                    <a:pt x="194544" y="607423"/>
                    <a:pt x="214837" y="589228"/>
                  </a:cubicBezTo>
                  <a:cubicBezTo>
                    <a:pt x="214837" y="589228"/>
                    <a:pt x="237931" y="582930"/>
                    <a:pt x="305111" y="590628"/>
                  </a:cubicBezTo>
                  <a:cubicBezTo>
                    <a:pt x="372292" y="598326"/>
                    <a:pt x="365994" y="592028"/>
                    <a:pt x="378590" y="591328"/>
                  </a:cubicBezTo>
                  <a:cubicBezTo>
                    <a:pt x="378590" y="591328"/>
                    <a:pt x="400983" y="594827"/>
                    <a:pt x="417778" y="593427"/>
                  </a:cubicBezTo>
                  <a:cubicBezTo>
                    <a:pt x="434574" y="592028"/>
                    <a:pt x="446470" y="596926"/>
                    <a:pt x="454168" y="641713"/>
                  </a:cubicBezTo>
                  <a:lnTo>
                    <a:pt x="453468" y="648711"/>
                  </a:lnTo>
                  <a:lnTo>
                    <a:pt x="444370" y="664806"/>
                  </a:lnTo>
                  <a:lnTo>
                    <a:pt x="444370" y="681601"/>
                  </a:lnTo>
                  <a:lnTo>
                    <a:pt x="461865" y="666206"/>
                  </a:lnTo>
                  <a:lnTo>
                    <a:pt x="492657" y="647311"/>
                  </a:lnTo>
                  <a:lnTo>
                    <a:pt x="494756" y="636115"/>
                  </a:lnTo>
                  <a:cubicBezTo>
                    <a:pt x="494756" y="636115"/>
                    <a:pt x="485659" y="601825"/>
                    <a:pt x="487758" y="593427"/>
                  </a:cubicBezTo>
                  <a:cubicBezTo>
                    <a:pt x="489158" y="585030"/>
                    <a:pt x="486358" y="573133"/>
                    <a:pt x="477961" y="568934"/>
                  </a:cubicBezTo>
                  <a:cubicBezTo>
                    <a:pt x="469563" y="564735"/>
                    <a:pt x="443671" y="565435"/>
                    <a:pt x="441572" y="559137"/>
                  </a:cubicBezTo>
                  <a:lnTo>
                    <a:pt x="447869" y="552139"/>
                  </a:lnTo>
                  <a:cubicBezTo>
                    <a:pt x="447869" y="552139"/>
                    <a:pt x="459066" y="531145"/>
                    <a:pt x="458366" y="515050"/>
                  </a:cubicBezTo>
                  <a:cubicBezTo>
                    <a:pt x="458366" y="515050"/>
                    <a:pt x="468863" y="488458"/>
                    <a:pt x="484259" y="468164"/>
                  </a:cubicBezTo>
                  <a:cubicBezTo>
                    <a:pt x="484259" y="468164"/>
                    <a:pt x="484259" y="468164"/>
                    <a:pt x="484259" y="468164"/>
                  </a:cubicBezTo>
                  <a:cubicBezTo>
                    <a:pt x="584330" y="499654"/>
                    <a:pt x="704695" y="488458"/>
                    <a:pt x="803366" y="447170"/>
                  </a:cubicBezTo>
                  <a:cubicBezTo>
                    <a:pt x="805465" y="452068"/>
                    <a:pt x="807565" y="456267"/>
                    <a:pt x="811763" y="458366"/>
                  </a:cubicBezTo>
                  <a:cubicBezTo>
                    <a:pt x="824360" y="466064"/>
                    <a:pt x="825759" y="484259"/>
                    <a:pt x="825060" y="489158"/>
                  </a:cubicBezTo>
                  <a:cubicBezTo>
                    <a:pt x="825060" y="489158"/>
                    <a:pt x="813163" y="498255"/>
                    <a:pt x="796368" y="500354"/>
                  </a:cubicBezTo>
                  <a:cubicBezTo>
                    <a:pt x="779573" y="502454"/>
                    <a:pt x="773975" y="511551"/>
                    <a:pt x="782372" y="525547"/>
                  </a:cubicBezTo>
                  <a:cubicBezTo>
                    <a:pt x="790769" y="539543"/>
                    <a:pt x="822960" y="593427"/>
                    <a:pt x="822960" y="593427"/>
                  </a:cubicBezTo>
                  <a:cubicBezTo>
                    <a:pt x="822960" y="593427"/>
                    <a:pt x="829258" y="603224"/>
                    <a:pt x="827159" y="607423"/>
                  </a:cubicBezTo>
                  <a:cubicBezTo>
                    <a:pt x="825060" y="611622"/>
                    <a:pt x="816662" y="628417"/>
                    <a:pt x="816662" y="628417"/>
                  </a:cubicBezTo>
                  <a:lnTo>
                    <a:pt x="836256" y="629117"/>
                  </a:lnTo>
                  <a:lnTo>
                    <a:pt x="851652" y="604624"/>
                  </a:lnTo>
                  <a:lnTo>
                    <a:pt x="825060" y="555638"/>
                  </a:lnTo>
                  <a:cubicBezTo>
                    <a:pt x="825060" y="555638"/>
                    <a:pt x="851652" y="570334"/>
                    <a:pt x="863548" y="585729"/>
                  </a:cubicBezTo>
                  <a:lnTo>
                    <a:pt x="873346" y="595527"/>
                  </a:lnTo>
                  <a:lnTo>
                    <a:pt x="874045" y="620019"/>
                  </a:lnTo>
                  <a:lnTo>
                    <a:pt x="890841" y="613721"/>
                  </a:lnTo>
                  <a:lnTo>
                    <a:pt x="896439" y="587129"/>
                  </a:lnTo>
                  <a:cubicBezTo>
                    <a:pt x="896439" y="587129"/>
                    <a:pt x="878244" y="571034"/>
                    <a:pt x="860049" y="557038"/>
                  </a:cubicBezTo>
                  <a:cubicBezTo>
                    <a:pt x="841855" y="543042"/>
                    <a:pt x="831358" y="530446"/>
                    <a:pt x="836256" y="524147"/>
                  </a:cubicBezTo>
                  <a:lnTo>
                    <a:pt x="913934" y="507352"/>
                  </a:lnTo>
                  <a:lnTo>
                    <a:pt x="939826" y="494756"/>
                  </a:lnTo>
                  <a:lnTo>
                    <a:pt x="981814" y="511551"/>
                  </a:lnTo>
                  <a:lnTo>
                    <a:pt x="1037098" y="514350"/>
                  </a:lnTo>
                  <a:lnTo>
                    <a:pt x="1025901" y="594827"/>
                  </a:lnTo>
                  <a:lnTo>
                    <a:pt x="1007706" y="618620"/>
                  </a:lnTo>
                  <a:lnTo>
                    <a:pt x="999309" y="631216"/>
                  </a:lnTo>
                  <a:lnTo>
                    <a:pt x="1003508" y="641713"/>
                  </a:lnTo>
                  <a:lnTo>
                    <a:pt x="1020303" y="626317"/>
                  </a:lnTo>
                  <a:lnTo>
                    <a:pt x="1044796" y="594127"/>
                  </a:lnTo>
                  <a:lnTo>
                    <a:pt x="1065790" y="522048"/>
                  </a:lnTo>
                  <a:lnTo>
                    <a:pt x="1095881" y="570334"/>
                  </a:lnTo>
                  <a:lnTo>
                    <a:pt x="1103578" y="582930"/>
                  </a:lnTo>
                  <a:lnTo>
                    <a:pt x="1097280" y="629816"/>
                  </a:lnTo>
                  <a:lnTo>
                    <a:pt x="1106378" y="636814"/>
                  </a:lnTo>
                  <a:lnTo>
                    <a:pt x="1125272" y="587129"/>
                  </a:lnTo>
                  <a:lnTo>
                    <a:pt x="1121773" y="574533"/>
                  </a:lnTo>
                  <a:lnTo>
                    <a:pt x="1091682" y="505953"/>
                  </a:lnTo>
                  <a:cubicBezTo>
                    <a:pt x="1091682" y="505953"/>
                    <a:pt x="1106378" y="496155"/>
                    <a:pt x="1111976" y="487058"/>
                  </a:cubicBezTo>
                  <a:cubicBezTo>
                    <a:pt x="1117574" y="477961"/>
                    <a:pt x="1135069" y="454168"/>
                    <a:pt x="1146966" y="446470"/>
                  </a:cubicBezTo>
                  <a:cubicBezTo>
                    <a:pt x="1158862" y="438772"/>
                    <a:pt x="1172158" y="405882"/>
                    <a:pt x="1178457" y="389087"/>
                  </a:cubicBezTo>
                  <a:cubicBezTo>
                    <a:pt x="1181956" y="380689"/>
                    <a:pt x="1183355" y="370892"/>
                    <a:pt x="1184055" y="361095"/>
                  </a:cubicBezTo>
                  <a:cubicBezTo>
                    <a:pt x="1279227" y="366693"/>
                    <a:pt x="1347107" y="358296"/>
                    <a:pt x="1438081" y="331703"/>
                  </a:cubicBezTo>
                  <a:cubicBezTo>
                    <a:pt x="1437381" y="340801"/>
                    <a:pt x="1437381" y="351298"/>
                    <a:pt x="1439480" y="363894"/>
                  </a:cubicBezTo>
                  <a:lnTo>
                    <a:pt x="1433182" y="375091"/>
                  </a:lnTo>
                  <a:cubicBezTo>
                    <a:pt x="1433182" y="375091"/>
                    <a:pt x="1420586" y="393985"/>
                    <a:pt x="1404491" y="398884"/>
                  </a:cubicBezTo>
                  <a:cubicBezTo>
                    <a:pt x="1388395" y="404482"/>
                    <a:pt x="1389795" y="400283"/>
                    <a:pt x="1383497" y="407981"/>
                  </a:cubicBezTo>
                  <a:cubicBezTo>
                    <a:pt x="1377199" y="416379"/>
                    <a:pt x="1335211" y="472362"/>
                    <a:pt x="1335211" y="472362"/>
                  </a:cubicBezTo>
                  <a:lnTo>
                    <a:pt x="1309319" y="487758"/>
                  </a:lnTo>
                  <a:lnTo>
                    <a:pt x="1303020" y="503153"/>
                  </a:lnTo>
                  <a:lnTo>
                    <a:pt x="1334511" y="491257"/>
                  </a:lnTo>
                  <a:cubicBezTo>
                    <a:pt x="1334511" y="491257"/>
                    <a:pt x="1352006" y="477261"/>
                    <a:pt x="1363203" y="459766"/>
                  </a:cubicBezTo>
                  <a:cubicBezTo>
                    <a:pt x="1374399" y="441571"/>
                    <a:pt x="1395393" y="433873"/>
                    <a:pt x="1395393" y="433873"/>
                  </a:cubicBezTo>
                  <a:lnTo>
                    <a:pt x="1358304" y="489158"/>
                  </a:lnTo>
                  <a:cubicBezTo>
                    <a:pt x="1358304" y="489158"/>
                    <a:pt x="1345008" y="499654"/>
                    <a:pt x="1334511" y="500354"/>
                  </a:cubicBezTo>
                  <a:lnTo>
                    <a:pt x="1323314" y="512951"/>
                  </a:lnTo>
                  <a:cubicBezTo>
                    <a:pt x="1323314" y="512951"/>
                    <a:pt x="1349207" y="513650"/>
                    <a:pt x="1359704" y="507352"/>
                  </a:cubicBezTo>
                  <a:cubicBezTo>
                    <a:pt x="1369501" y="501054"/>
                    <a:pt x="1373700" y="488458"/>
                    <a:pt x="1380698" y="477961"/>
                  </a:cubicBezTo>
                  <a:cubicBezTo>
                    <a:pt x="1388395" y="467464"/>
                    <a:pt x="1413588" y="444370"/>
                    <a:pt x="1428983" y="437372"/>
                  </a:cubicBezTo>
                  <a:cubicBezTo>
                    <a:pt x="1445079" y="431075"/>
                    <a:pt x="1498263" y="404482"/>
                    <a:pt x="1518557" y="386287"/>
                  </a:cubicBezTo>
                  <a:cubicBezTo>
                    <a:pt x="1518557" y="386287"/>
                    <a:pt x="1541651" y="379990"/>
                    <a:pt x="1608831" y="387687"/>
                  </a:cubicBezTo>
                  <a:cubicBezTo>
                    <a:pt x="1676011" y="395385"/>
                    <a:pt x="1669713" y="389087"/>
                    <a:pt x="1682310" y="388387"/>
                  </a:cubicBezTo>
                  <a:cubicBezTo>
                    <a:pt x="1682310" y="388387"/>
                    <a:pt x="1704703" y="391886"/>
                    <a:pt x="1721498" y="390486"/>
                  </a:cubicBezTo>
                  <a:cubicBezTo>
                    <a:pt x="1738293" y="389087"/>
                    <a:pt x="1750190" y="393985"/>
                    <a:pt x="1757888" y="438772"/>
                  </a:cubicBezTo>
                  <a:lnTo>
                    <a:pt x="1757188" y="445770"/>
                  </a:lnTo>
                  <a:lnTo>
                    <a:pt x="1748091" y="461865"/>
                  </a:lnTo>
                  <a:lnTo>
                    <a:pt x="1748091" y="478661"/>
                  </a:lnTo>
                  <a:lnTo>
                    <a:pt x="1765586" y="463265"/>
                  </a:lnTo>
                  <a:lnTo>
                    <a:pt x="1796376" y="444370"/>
                  </a:lnTo>
                  <a:lnTo>
                    <a:pt x="1798476" y="433174"/>
                  </a:lnTo>
                  <a:cubicBezTo>
                    <a:pt x="1798476" y="433174"/>
                    <a:pt x="1789378" y="398884"/>
                    <a:pt x="1791478" y="390486"/>
                  </a:cubicBezTo>
                  <a:cubicBezTo>
                    <a:pt x="1792877" y="382089"/>
                    <a:pt x="1790078" y="370192"/>
                    <a:pt x="1781681" y="365994"/>
                  </a:cubicBezTo>
                  <a:cubicBezTo>
                    <a:pt x="1773283" y="361795"/>
                    <a:pt x="1747391" y="362495"/>
                    <a:pt x="1745991" y="356196"/>
                  </a:cubicBezTo>
                  <a:lnTo>
                    <a:pt x="1752289" y="349198"/>
                  </a:lnTo>
                  <a:cubicBezTo>
                    <a:pt x="1752289" y="349198"/>
                    <a:pt x="1763486" y="328204"/>
                    <a:pt x="1762786" y="312109"/>
                  </a:cubicBezTo>
                  <a:cubicBezTo>
                    <a:pt x="1762786" y="312109"/>
                    <a:pt x="1764885" y="307211"/>
                    <a:pt x="1768384" y="299513"/>
                  </a:cubicBezTo>
                  <a:cubicBezTo>
                    <a:pt x="1768384" y="299513"/>
                    <a:pt x="1768384" y="299513"/>
                    <a:pt x="1768384" y="299513"/>
                  </a:cubicBezTo>
                  <a:cubicBezTo>
                    <a:pt x="1876153" y="303712"/>
                    <a:pt x="1983922" y="278519"/>
                    <a:pt x="2087492" y="249128"/>
                  </a:cubicBezTo>
                  <a:cubicBezTo>
                    <a:pt x="2089591" y="252627"/>
                    <a:pt x="2091690" y="256126"/>
                    <a:pt x="2094490" y="257525"/>
                  </a:cubicBezTo>
                  <a:cubicBezTo>
                    <a:pt x="2107086" y="265223"/>
                    <a:pt x="2108486" y="283417"/>
                    <a:pt x="2107786" y="288316"/>
                  </a:cubicBezTo>
                  <a:cubicBezTo>
                    <a:pt x="2107786" y="288316"/>
                    <a:pt x="2095889" y="297413"/>
                    <a:pt x="2079094" y="299513"/>
                  </a:cubicBezTo>
                  <a:cubicBezTo>
                    <a:pt x="2062299" y="301612"/>
                    <a:pt x="2056700" y="310710"/>
                    <a:pt x="2065098" y="324705"/>
                  </a:cubicBezTo>
                  <a:cubicBezTo>
                    <a:pt x="2073496" y="338701"/>
                    <a:pt x="2105686" y="392586"/>
                    <a:pt x="2105686" y="392586"/>
                  </a:cubicBezTo>
                  <a:cubicBezTo>
                    <a:pt x="2105686" y="392586"/>
                    <a:pt x="2111985" y="402383"/>
                    <a:pt x="2109885" y="406582"/>
                  </a:cubicBezTo>
                  <a:cubicBezTo>
                    <a:pt x="2107786" y="410780"/>
                    <a:pt x="2099388" y="427576"/>
                    <a:pt x="2099388" y="427576"/>
                  </a:cubicBezTo>
                  <a:lnTo>
                    <a:pt x="2118983" y="428275"/>
                  </a:lnTo>
                  <a:lnTo>
                    <a:pt x="2134378" y="403782"/>
                  </a:lnTo>
                  <a:lnTo>
                    <a:pt x="2107786" y="354797"/>
                  </a:lnTo>
                  <a:cubicBezTo>
                    <a:pt x="2107786" y="354797"/>
                    <a:pt x="2134378" y="369493"/>
                    <a:pt x="2146274" y="384888"/>
                  </a:cubicBezTo>
                  <a:lnTo>
                    <a:pt x="2156072" y="394685"/>
                  </a:lnTo>
                  <a:lnTo>
                    <a:pt x="2156771" y="419178"/>
                  </a:lnTo>
                  <a:lnTo>
                    <a:pt x="2173567" y="412880"/>
                  </a:lnTo>
                  <a:lnTo>
                    <a:pt x="2179165" y="386287"/>
                  </a:lnTo>
                  <a:cubicBezTo>
                    <a:pt x="2179165" y="386287"/>
                    <a:pt x="2160970" y="370192"/>
                    <a:pt x="2142076" y="356196"/>
                  </a:cubicBezTo>
                  <a:cubicBezTo>
                    <a:pt x="2123881" y="342200"/>
                    <a:pt x="2113384" y="329604"/>
                    <a:pt x="2118282" y="323306"/>
                  </a:cubicBezTo>
                  <a:lnTo>
                    <a:pt x="2195960" y="306511"/>
                  </a:lnTo>
                  <a:lnTo>
                    <a:pt x="2221852" y="293914"/>
                  </a:lnTo>
                  <a:lnTo>
                    <a:pt x="2263840" y="310710"/>
                  </a:lnTo>
                  <a:lnTo>
                    <a:pt x="2319124" y="313509"/>
                  </a:lnTo>
                  <a:lnTo>
                    <a:pt x="2307927" y="393985"/>
                  </a:lnTo>
                  <a:lnTo>
                    <a:pt x="2289732" y="417778"/>
                  </a:lnTo>
                  <a:lnTo>
                    <a:pt x="2281335" y="430375"/>
                  </a:lnTo>
                  <a:lnTo>
                    <a:pt x="2285534" y="440871"/>
                  </a:lnTo>
                  <a:lnTo>
                    <a:pt x="2302329" y="425476"/>
                  </a:lnTo>
                  <a:lnTo>
                    <a:pt x="2326822" y="393285"/>
                  </a:lnTo>
                  <a:lnTo>
                    <a:pt x="2347116" y="321207"/>
                  </a:lnTo>
                  <a:lnTo>
                    <a:pt x="2377207" y="369493"/>
                  </a:lnTo>
                  <a:lnTo>
                    <a:pt x="2385605" y="382089"/>
                  </a:lnTo>
                  <a:lnTo>
                    <a:pt x="2379306" y="428975"/>
                  </a:lnTo>
                  <a:lnTo>
                    <a:pt x="2388404" y="435973"/>
                  </a:lnTo>
                  <a:lnTo>
                    <a:pt x="2407298" y="386287"/>
                  </a:lnTo>
                  <a:lnTo>
                    <a:pt x="2403799" y="373691"/>
                  </a:lnTo>
                  <a:lnTo>
                    <a:pt x="2373708" y="305111"/>
                  </a:lnTo>
                  <a:cubicBezTo>
                    <a:pt x="2373708" y="305111"/>
                    <a:pt x="2388404" y="295314"/>
                    <a:pt x="2394002" y="286217"/>
                  </a:cubicBezTo>
                  <a:cubicBezTo>
                    <a:pt x="2399601" y="277119"/>
                    <a:pt x="2417095" y="253326"/>
                    <a:pt x="2428992" y="245629"/>
                  </a:cubicBezTo>
                  <a:cubicBezTo>
                    <a:pt x="2440889" y="237931"/>
                    <a:pt x="2454185" y="205041"/>
                    <a:pt x="2460483" y="188245"/>
                  </a:cubicBezTo>
                  <a:cubicBezTo>
                    <a:pt x="2467481" y="171450"/>
                    <a:pt x="2466081" y="144858"/>
                    <a:pt x="2471679" y="139959"/>
                  </a:cubicBezTo>
                  <a:cubicBezTo>
                    <a:pt x="2476578" y="135061"/>
                    <a:pt x="2478677" y="134361"/>
                    <a:pt x="2483576" y="134361"/>
                  </a:cubicBezTo>
                  <a:cubicBezTo>
                    <a:pt x="2488475" y="134361"/>
                    <a:pt x="2507369" y="126663"/>
                    <a:pt x="2517866" y="120365"/>
                  </a:cubicBezTo>
                  <a:cubicBezTo>
                    <a:pt x="2528363" y="114067"/>
                    <a:pt x="2531162" y="117566"/>
                    <a:pt x="2536760" y="114767"/>
                  </a:cubicBezTo>
                  <a:cubicBezTo>
                    <a:pt x="2541659" y="116166"/>
                    <a:pt x="2540259" y="102170"/>
                    <a:pt x="2540259" y="102170"/>
                  </a:cubicBezTo>
                  <a:close/>
                  <a:moveTo>
                    <a:pt x="2374408" y="47586"/>
                  </a:moveTo>
                  <a:cubicBezTo>
                    <a:pt x="2368110" y="44787"/>
                    <a:pt x="2367410" y="33591"/>
                    <a:pt x="2367410" y="33591"/>
                  </a:cubicBezTo>
                  <a:lnTo>
                    <a:pt x="2373708" y="29392"/>
                  </a:lnTo>
                  <a:cubicBezTo>
                    <a:pt x="2375108" y="35690"/>
                    <a:pt x="2391203" y="50385"/>
                    <a:pt x="2391203" y="50385"/>
                  </a:cubicBezTo>
                  <a:cubicBezTo>
                    <a:pt x="2387704" y="51085"/>
                    <a:pt x="2380706" y="51085"/>
                    <a:pt x="2374408" y="47586"/>
                  </a:cubicBezTo>
                  <a:close/>
                  <a:moveTo>
                    <a:pt x="1091682" y="247728"/>
                  </a:moveTo>
                  <a:cubicBezTo>
                    <a:pt x="1085384" y="244929"/>
                    <a:pt x="1084684" y="233732"/>
                    <a:pt x="1084684" y="233732"/>
                  </a:cubicBezTo>
                  <a:lnTo>
                    <a:pt x="1090982" y="229533"/>
                  </a:lnTo>
                  <a:cubicBezTo>
                    <a:pt x="1092382" y="235831"/>
                    <a:pt x="1108477" y="250527"/>
                    <a:pt x="1108477" y="250527"/>
                  </a:cubicBezTo>
                  <a:cubicBezTo>
                    <a:pt x="1104978" y="250527"/>
                    <a:pt x="1097980" y="250527"/>
                    <a:pt x="1091682" y="247728"/>
                  </a:cubicBezTo>
                  <a:close/>
                  <a:moveTo>
                    <a:pt x="456967" y="587129"/>
                  </a:moveTo>
                  <a:lnTo>
                    <a:pt x="474462" y="592727"/>
                  </a:lnTo>
                  <a:lnTo>
                    <a:pt x="480760" y="633315"/>
                  </a:lnTo>
                  <a:lnTo>
                    <a:pt x="464665" y="652210"/>
                  </a:lnTo>
                  <a:lnTo>
                    <a:pt x="466764" y="641013"/>
                  </a:lnTo>
                  <a:lnTo>
                    <a:pt x="455567" y="600425"/>
                  </a:lnTo>
                  <a:lnTo>
                    <a:pt x="446470" y="587129"/>
                  </a:lnTo>
                  <a:lnTo>
                    <a:pt x="456967" y="587129"/>
                  </a:lnTo>
                  <a:close/>
                  <a:moveTo>
                    <a:pt x="1759987" y="384888"/>
                  </a:moveTo>
                  <a:lnTo>
                    <a:pt x="1777482" y="390486"/>
                  </a:lnTo>
                  <a:lnTo>
                    <a:pt x="1783780" y="431075"/>
                  </a:lnTo>
                  <a:lnTo>
                    <a:pt x="1767685" y="449969"/>
                  </a:lnTo>
                  <a:lnTo>
                    <a:pt x="1769784" y="438772"/>
                  </a:lnTo>
                  <a:lnTo>
                    <a:pt x="1758588" y="398184"/>
                  </a:lnTo>
                  <a:lnTo>
                    <a:pt x="1749490" y="384888"/>
                  </a:lnTo>
                  <a:lnTo>
                    <a:pt x="1759987" y="384888"/>
                  </a:lnTo>
                  <a:close/>
                </a:path>
              </a:pathLst>
            </a:custGeom>
            <a:grpFill/>
            <a:ln w="69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7" name="任意多边形: 形状 86">
              <a:extLst>
                <a:ext uri="{FF2B5EF4-FFF2-40B4-BE49-F238E27FC236}">
                  <a16:creationId xmlns:a16="http://schemas.microsoft.com/office/drawing/2014/main" id="{17AA6667-2139-423C-BC41-AC48388138FA}"/>
                </a:ext>
              </a:extLst>
            </p:cNvPr>
            <p:cNvSpPr/>
            <p:nvPr/>
          </p:nvSpPr>
          <p:spPr>
            <a:xfrm>
              <a:off x="5421346" y="-1661175"/>
              <a:ext cx="2509964" cy="788670"/>
            </a:xfrm>
            <a:custGeom>
              <a:avLst/>
              <a:gdLst>
                <a:gd name="connsiteX0" fmla="*/ 2509468 w 2509964"/>
                <a:gd name="connsiteY0" fmla="*/ 179848 h 788670"/>
                <a:gd name="connsiteX1" fmla="*/ 2504569 w 2509964"/>
                <a:gd name="connsiteY1" fmla="*/ 168651 h 788670"/>
                <a:gd name="connsiteX2" fmla="*/ 2475178 w 2509964"/>
                <a:gd name="connsiteY2" fmla="*/ 136460 h 788670"/>
                <a:gd name="connsiteX3" fmla="*/ 2470280 w 2509964"/>
                <a:gd name="connsiteY3" fmla="*/ 130862 h 788670"/>
                <a:gd name="connsiteX4" fmla="*/ 2461882 w 2509964"/>
                <a:gd name="connsiteY4" fmla="*/ 125963 h 788670"/>
                <a:gd name="connsiteX5" fmla="*/ 2450685 w 2509964"/>
                <a:gd name="connsiteY5" fmla="*/ 108468 h 788670"/>
                <a:gd name="connsiteX6" fmla="*/ 2449986 w 2509964"/>
                <a:gd name="connsiteY6" fmla="*/ 102870 h 788670"/>
                <a:gd name="connsiteX7" fmla="*/ 2461882 w 2509964"/>
                <a:gd name="connsiteY7" fmla="*/ 48286 h 788670"/>
                <a:gd name="connsiteX8" fmla="*/ 2459083 w 2509964"/>
                <a:gd name="connsiteY8" fmla="*/ 49685 h 788670"/>
                <a:gd name="connsiteX9" fmla="*/ 2461182 w 2509964"/>
                <a:gd name="connsiteY9" fmla="*/ 76278 h 788670"/>
                <a:gd name="connsiteX10" fmla="*/ 2447886 w 2509964"/>
                <a:gd name="connsiteY10" fmla="*/ 93073 h 788670"/>
                <a:gd name="connsiteX11" fmla="*/ 2447886 w 2509964"/>
                <a:gd name="connsiteY11" fmla="*/ 93773 h 788670"/>
                <a:gd name="connsiteX12" fmla="*/ 2441588 w 2509964"/>
                <a:gd name="connsiteY12" fmla="*/ 88874 h 788670"/>
                <a:gd name="connsiteX13" fmla="*/ 2437389 w 2509964"/>
                <a:gd name="connsiteY13" fmla="*/ 90274 h 788670"/>
                <a:gd name="connsiteX14" fmla="*/ 2432491 w 2509964"/>
                <a:gd name="connsiteY14" fmla="*/ 58083 h 788670"/>
                <a:gd name="connsiteX15" fmla="*/ 2428992 w 2509964"/>
                <a:gd name="connsiteY15" fmla="*/ 41288 h 788670"/>
                <a:gd name="connsiteX16" fmla="*/ 2425493 w 2509964"/>
                <a:gd name="connsiteY16" fmla="*/ 42687 h 788670"/>
                <a:gd name="connsiteX17" fmla="*/ 2429691 w 2509964"/>
                <a:gd name="connsiteY17" fmla="*/ 63681 h 788670"/>
                <a:gd name="connsiteX18" fmla="*/ 2431091 w 2509964"/>
                <a:gd name="connsiteY18" fmla="*/ 83276 h 788670"/>
                <a:gd name="connsiteX19" fmla="*/ 2419194 w 2509964"/>
                <a:gd name="connsiteY19" fmla="*/ 62982 h 788670"/>
                <a:gd name="connsiteX20" fmla="*/ 2419194 w 2509964"/>
                <a:gd name="connsiteY20" fmla="*/ 58083 h 788670"/>
                <a:gd name="connsiteX21" fmla="*/ 2414996 w 2509964"/>
                <a:gd name="connsiteY21" fmla="*/ 51085 h 788670"/>
                <a:gd name="connsiteX22" fmla="*/ 2410797 w 2509964"/>
                <a:gd name="connsiteY22" fmla="*/ 22394 h 788670"/>
                <a:gd name="connsiteX23" fmla="*/ 2404499 w 2509964"/>
                <a:gd name="connsiteY23" fmla="*/ 2799 h 788670"/>
                <a:gd name="connsiteX24" fmla="*/ 2403099 w 2509964"/>
                <a:gd name="connsiteY24" fmla="*/ 7698 h 788670"/>
                <a:gd name="connsiteX25" fmla="*/ 2405898 w 2509964"/>
                <a:gd name="connsiteY25" fmla="*/ 38489 h 788670"/>
                <a:gd name="connsiteX26" fmla="*/ 2396101 w 2509964"/>
                <a:gd name="connsiteY26" fmla="*/ 30791 h 788670"/>
                <a:gd name="connsiteX27" fmla="*/ 2394701 w 2509964"/>
                <a:gd name="connsiteY27" fmla="*/ 32890 h 788670"/>
                <a:gd name="connsiteX28" fmla="*/ 2404499 w 2509964"/>
                <a:gd name="connsiteY28" fmla="*/ 51085 h 788670"/>
                <a:gd name="connsiteX29" fmla="*/ 2414996 w 2509964"/>
                <a:gd name="connsiteY29" fmla="*/ 74178 h 788670"/>
                <a:gd name="connsiteX30" fmla="*/ 2421294 w 2509964"/>
                <a:gd name="connsiteY30" fmla="*/ 89574 h 788670"/>
                <a:gd name="connsiteX31" fmla="*/ 2420594 w 2509964"/>
                <a:gd name="connsiteY31" fmla="*/ 90274 h 788670"/>
                <a:gd name="connsiteX32" fmla="*/ 2396801 w 2509964"/>
                <a:gd name="connsiteY32" fmla="*/ 72779 h 788670"/>
                <a:gd name="connsiteX33" fmla="*/ 2373008 w 2509964"/>
                <a:gd name="connsiteY33" fmla="*/ 2799 h 788670"/>
                <a:gd name="connsiteX34" fmla="*/ 2371608 w 2509964"/>
                <a:gd name="connsiteY34" fmla="*/ 0 h 788670"/>
                <a:gd name="connsiteX35" fmla="*/ 2370209 w 2509964"/>
                <a:gd name="connsiteY35" fmla="*/ 36389 h 788670"/>
                <a:gd name="connsiteX36" fmla="*/ 2370909 w 2509964"/>
                <a:gd name="connsiteY36" fmla="*/ 40588 h 788670"/>
                <a:gd name="connsiteX37" fmla="*/ 2367410 w 2509964"/>
                <a:gd name="connsiteY37" fmla="*/ 37789 h 788670"/>
                <a:gd name="connsiteX38" fmla="*/ 2366010 w 2509964"/>
                <a:gd name="connsiteY38" fmla="*/ 41288 h 788670"/>
                <a:gd name="connsiteX39" fmla="*/ 2372308 w 2509964"/>
                <a:gd name="connsiteY39" fmla="*/ 50385 h 788670"/>
                <a:gd name="connsiteX40" fmla="*/ 2397501 w 2509964"/>
                <a:gd name="connsiteY40" fmla="*/ 81876 h 788670"/>
                <a:gd name="connsiteX41" fmla="*/ 2414296 w 2509964"/>
                <a:gd name="connsiteY41" fmla="*/ 95172 h 788670"/>
                <a:gd name="connsiteX42" fmla="*/ 2410797 w 2509964"/>
                <a:gd name="connsiteY42" fmla="*/ 100071 h 788670"/>
                <a:gd name="connsiteX43" fmla="*/ 2407998 w 2509964"/>
                <a:gd name="connsiteY43" fmla="*/ 119665 h 788670"/>
                <a:gd name="connsiteX44" fmla="*/ 2362511 w 2509964"/>
                <a:gd name="connsiteY44" fmla="*/ 173549 h 788670"/>
                <a:gd name="connsiteX45" fmla="*/ 2286933 w 2509964"/>
                <a:gd name="connsiteY45" fmla="*/ 208539 h 788670"/>
                <a:gd name="connsiteX46" fmla="*/ 2111284 w 2509964"/>
                <a:gd name="connsiteY46" fmla="*/ 208539 h 788670"/>
                <a:gd name="connsiteX47" fmla="*/ 2065098 w 2509964"/>
                <a:gd name="connsiteY47" fmla="*/ 216937 h 788670"/>
                <a:gd name="connsiteX48" fmla="*/ 2024510 w 2509964"/>
                <a:gd name="connsiteY48" fmla="*/ 208539 h 788670"/>
                <a:gd name="connsiteX49" fmla="*/ 2033607 w 2509964"/>
                <a:gd name="connsiteY49" fmla="*/ 221835 h 788670"/>
                <a:gd name="connsiteX50" fmla="*/ 2044803 w 2509964"/>
                <a:gd name="connsiteY50" fmla="*/ 226734 h 788670"/>
                <a:gd name="connsiteX51" fmla="*/ 2021710 w 2509964"/>
                <a:gd name="connsiteY51" fmla="*/ 290415 h 788670"/>
                <a:gd name="connsiteX52" fmla="*/ 1761386 w 2509964"/>
                <a:gd name="connsiteY52" fmla="*/ 307910 h 788670"/>
                <a:gd name="connsiteX53" fmla="*/ 1770484 w 2509964"/>
                <a:gd name="connsiteY53" fmla="*/ 263123 h 788670"/>
                <a:gd name="connsiteX54" fmla="*/ 1783080 w 2509964"/>
                <a:gd name="connsiteY54" fmla="*/ 257525 h 788670"/>
                <a:gd name="connsiteX55" fmla="*/ 1819469 w 2509964"/>
                <a:gd name="connsiteY55" fmla="*/ 242829 h 788670"/>
                <a:gd name="connsiteX56" fmla="*/ 1839763 w 2509964"/>
                <a:gd name="connsiteY56" fmla="*/ 236531 h 788670"/>
                <a:gd name="connsiteX57" fmla="*/ 1844662 w 2509964"/>
                <a:gd name="connsiteY57" fmla="*/ 219036 h 788670"/>
                <a:gd name="connsiteX58" fmla="*/ 1831366 w 2509964"/>
                <a:gd name="connsiteY58" fmla="*/ 208539 h 788670"/>
                <a:gd name="connsiteX59" fmla="*/ 1782380 w 2509964"/>
                <a:gd name="connsiteY59" fmla="*/ 198742 h 788670"/>
                <a:gd name="connsiteX60" fmla="*/ 1777482 w 2509964"/>
                <a:gd name="connsiteY60" fmla="*/ 195243 h 788670"/>
                <a:gd name="connsiteX61" fmla="*/ 1769784 w 2509964"/>
                <a:gd name="connsiteY61" fmla="*/ 194543 h 788670"/>
                <a:gd name="connsiteX62" fmla="*/ 1764185 w 2509964"/>
                <a:gd name="connsiteY62" fmla="*/ 196642 h 788670"/>
                <a:gd name="connsiteX63" fmla="*/ 1750190 w 2509964"/>
                <a:gd name="connsiteY63" fmla="*/ 179848 h 788670"/>
                <a:gd name="connsiteX64" fmla="*/ 1748090 w 2509964"/>
                <a:gd name="connsiteY64" fmla="*/ 165152 h 788670"/>
                <a:gd name="connsiteX65" fmla="*/ 1745991 w 2509964"/>
                <a:gd name="connsiteY65" fmla="*/ 163052 h 788670"/>
                <a:gd name="connsiteX66" fmla="*/ 1740392 w 2509964"/>
                <a:gd name="connsiteY66" fmla="*/ 179848 h 788670"/>
                <a:gd name="connsiteX67" fmla="*/ 1709601 w 2509964"/>
                <a:gd name="connsiteY67" fmla="*/ 168651 h 788670"/>
                <a:gd name="connsiteX68" fmla="*/ 1712400 w 2509964"/>
                <a:gd name="connsiteY68" fmla="*/ 148357 h 788670"/>
                <a:gd name="connsiteX69" fmla="*/ 1709601 w 2509964"/>
                <a:gd name="connsiteY69" fmla="*/ 146258 h 788670"/>
                <a:gd name="connsiteX70" fmla="*/ 1706802 w 2509964"/>
                <a:gd name="connsiteY70" fmla="*/ 159553 h 788670"/>
                <a:gd name="connsiteX71" fmla="*/ 1701204 w 2509964"/>
                <a:gd name="connsiteY71" fmla="*/ 163752 h 788670"/>
                <a:gd name="connsiteX72" fmla="*/ 1673912 w 2509964"/>
                <a:gd name="connsiteY72" fmla="*/ 137160 h 788670"/>
                <a:gd name="connsiteX73" fmla="*/ 1669713 w 2509964"/>
                <a:gd name="connsiteY73" fmla="*/ 114067 h 788670"/>
                <a:gd name="connsiteX74" fmla="*/ 1667614 w 2509964"/>
                <a:gd name="connsiteY74" fmla="*/ 108468 h 788670"/>
                <a:gd name="connsiteX75" fmla="*/ 1658516 w 2509964"/>
                <a:gd name="connsiteY75" fmla="*/ 131562 h 788670"/>
                <a:gd name="connsiteX76" fmla="*/ 1655017 w 2509964"/>
                <a:gd name="connsiteY76" fmla="*/ 135061 h 788670"/>
                <a:gd name="connsiteX77" fmla="*/ 1653618 w 2509964"/>
                <a:gd name="connsiteY77" fmla="*/ 130862 h 788670"/>
                <a:gd name="connsiteX78" fmla="*/ 1649419 w 2509964"/>
                <a:gd name="connsiteY78" fmla="*/ 130162 h 788670"/>
                <a:gd name="connsiteX79" fmla="*/ 1650818 w 2509964"/>
                <a:gd name="connsiteY79" fmla="*/ 137160 h 788670"/>
                <a:gd name="connsiteX80" fmla="*/ 1641022 w 2509964"/>
                <a:gd name="connsiteY80" fmla="*/ 139959 h 788670"/>
                <a:gd name="connsiteX81" fmla="*/ 1639622 w 2509964"/>
                <a:gd name="connsiteY81" fmla="*/ 149056 h 788670"/>
                <a:gd name="connsiteX82" fmla="*/ 1653618 w 2509964"/>
                <a:gd name="connsiteY82" fmla="*/ 146258 h 788670"/>
                <a:gd name="connsiteX83" fmla="*/ 1654317 w 2509964"/>
                <a:gd name="connsiteY83" fmla="*/ 155355 h 788670"/>
                <a:gd name="connsiteX84" fmla="*/ 1643121 w 2509964"/>
                <a:gd name="connsiteY84" fmla="*/ 163752 h 788670"/>
                <a:gd name="connsiteX85" fmla="*/ 1646620 w 2509964"/>
                <a:gd name="connsiteY85" fmla="*/ 165852 h 788670"/>
                <a:gd name="connsiteX86" fmla="*/ 1654317 w 2509964"/>
                <a:gd name="connsiteY86" fmla="*/ 160953 h 788670"/>
                <a:gd name="connsiteX87" fmla="*/ 1674612 w 2509964"/>
                <a:gd name="connsiteY87" fmla="*/ 173549 h 788670"/>
                <a:gd name="connsiteX88" fmla="*/ 1694905 w 2509964"/>
                <a:gd name="connsiteY88" fmla="*/ 172150 h 788670"/>
                <a:gd name="connsiteX89" fmla="*/ 1704703 w 2509964"/>
                <a:gd name="connsiteY89" fmla="*/ 179848 h 788670"/>
                <a:gd name="connsiteX90" fmla="*/ 1699804 w 2509964"/>
                <a:gd name="connsiteY90" fmla="*/ 185446 h 788670"/>
                <a:gd name="connsiteX91" fmla="*/ 1704003 w 2509964"/>
                <a:gd name="connsiteY91" fmla="*/ 198042 h 788670"/>
                <a:gd name="connsiteX92" fmla="*/ 1678810 w 2509964"/>
                <a:gd name="connsiteY92" fmla="*/ 192444 h 788670"/>
                <a:gd name="connsiteX93" fmla="*/ 1672512 w 2509964"/>
                <a:gd name="connsiteY93" fmla="*/ 197343 h 788670"/>
                <a:gd name="connsiteX94" fmla="*/ 1697705 w 2509964"/>
                <a:gd name="connsiteY94" fmla="*/ 221135 h 788670"/>
                <a:gd name="connsiteX95" fmla="*/ 1713100 w 2509964"/>
                <a:gd name="connsiteY95" fmla="*/ 227434 h 788670"/>
                <a:gd name="connsiteX96" fmla="*/ 1717999 w 2509964"/>
                <a:gd name="connsiteY96" fmla="*/ 225334 h 788670"/>
                <a:gd name="connsiteX97" fmla="*/ 1708202 w 2509964"/>
                <a:gd name="connsiteY97" fmla="*/ 282018 h 788670"/>
                <a:gd name="connsiteX98" fmla="*/ 1565443 w 2509964"/>
                <a:gd name="connsiteY98" fmla="*/ 303712 h 788670"/>
                <a:gd name="connsiteX99" fmla="*/ 1452077 w 2509964"/>
                <a:gd name="connsiteY99" fmla="*/ 292515 h 788670"/>
                <a:gd name="connsiteX100" fmla="*/ 1373699 w 2509964"/>
                <a:gd name="connsiteY100" fmla="*/ 327504 h 788670"/>
                <a:gd name="connsiteX101" fmla="*/ 1358304 w 2509964"/>
                <a:gd name="connsiteY101" fmla="*/ 336602 h 788670"/>
                <a:gd name="connsiteX102" fmla="*/ 1326813 w 2509964"/>
                <a:gd name="connsiteY102" fmla="*/ 340801 h 788670"/>
                <a:gd name="connsiteX103" fmla="*/ 1302320 w 2509964"/>
                <a:gd name="connsiteY103" fmla="*/ 362494 h 788670"/>
                <a:gd name="connsiteX104" fmla="*/ 1338010 w 2509964"/>
                <a:gd name="connsiteY104" fmla="*/ 358296 h 788670"/>
                <a:gd name="connsiteX105" fmla="*/ 1357604 w 2509964"/>
                <a:gd name="connsiteY105" fmla="*/ 349898 h 788670"/>
                <a:gd name="connsiteX106" fmla="*/ 1370900 w 2509964"/>
                <a:gd name="connsiteY106" fmla="*/ 386987 h 788670"/>
                <a:gd name="connsiteX107" fmla="*/ 1375799 w 2509964"/>
                <a:gd name="connsiteY107" fmla="*/ 390486 h 788670"/>
                <a:gd name="connsiteX108" fmla="*/ 1105678 w 2509964"/>
                <a:gd name="connsiteY108" fmla="*/ 442271 h 788670"/>
                <a:gd name="connsiteX109" fmla="*/ 1148365 w 2509964"/>
                <a:gd name="connsiteY109" fmla="*/ 382088 h 788670"/>
                <a:gd name="connsiteX110" fmla="*/ 1179856 w 2509964"/>
                <a:gd name="connsiteY110" fmla="*/ 379989 h 788670"/>
                <a:gd name="connsiteX111" fmla="*/ 1200850 w 2509964"/>
                <a:gd name="connsiteY111" fmla="*/ 382088 h 788670"/>
                <a:gd name="connsiteX112" fmla="*/ 1225343 w 2509964"/>
                <a:gd name="connsiteY112" fmla="*/ 382088 h 788670"/>
                <a:gd name="connsiteX113" fmla="*/ 1227442 w 2509964"/>
                <a:gd name="connsiteY113" fmla="*/ 375791 h 788670"/>
                <a:gd name="connsiteX114" fmla="*/ 1222543 w 2509964"/>
                <a:gd name="connsiteY114" fmla="*/ 364594 h 788670"/>
                <a:gd name="connsiteX115" fmla="*/ 1193152 w 2509964"/>
                <a:gd name="connsiteY115" fmla="*/ 332403 h 788670"/>
                <a:gd name="connsiteX116" fmla="*/ 1188253 w 2509964"/>
                <a:gd name="connsiteY116" fmla="*/ 326805 h 788670"/>
                <a:gd name="connsiteX117" fmla="*/ 1179856 w 2509964"/>
                <a:gd name="connsiteY117" fmla="*/ 321906 h 788670"/>
                <a:gd name="connsiteX118" fmla="*/ 1168659 w 2509964"/>
                <a:gd name="connsiteY118" fmla="*/ 304411 h 788670"/>
                <a:gd name="connsiteX119" fmla="*/ 1167959 w 2509964"/>
                <a:gd name="connsiteY119" fmla="*/ 298813 h 788670"/>
                <a:gd name="connsiteX120" fmla="*/ 1179856 w 2509964"/>
                <a:gd name="connsiteY120" fmla="*/ 244229 h 788670"/>
                <a:gd name="connsiteX121" fmla="*/ 1177056 w 2509964"/>
                <a:gd name="connsiteY121" fmla="*/ 245628 h 788670"/>
                <a:gd name="connsiteX122" fmla="*/ 1179156 w 2509964"/>
                <a:gd name="connsiteY122" fmla="*/ 272221 h 788670"/>
                <a:gd name="connsiteX123" fmla="*/ 1165860 w 2509964"/>
                <a:gd name="connsiteY123" fmla="*/ 289016 h 788670"/>
                <a:gd name="connsiteX124" fmla="*/ 1165860 w 2509964"/>
                <a:gd name="connsiteY124" fmla="*/ 289716 h 788670"/>
                <a:gd name="connsiteX125" fmla="*/ 1159562 w 2509964"/>
                <a:gd name="connsiteY125" fmla="*/ 284817 h 788670"/>
                <a:gd name="connsiteX126" fmla="*/ 1155363 w 2509964"/>
                <a:gd name="connsiteY126" fmla="*/ 286217 h 788670"/>
                <a:gd name="connsiteX127" fmla="*/ 1150464 w 2509964"/>
                <a:gd name="connsiteY127" fmla="*/ 254026 h 788670"/>
                <a:gd name="connsiteX128" fmla="*/ 1146965 w 2509964"/>
                <a:gd name="connsiteY128" fmla="*/ 237231 h 788670"/>
                <a:gd name="connsiteX129" fmla="*/ 1143466 w 2509964"/>
                <a:gd name="connsiteY129" fmla="*/ 238630 h 788670"/>
                <a:gd name="connsiteX130" fmla="*/ 1147665 w 2509964"/>
                <a:gd name="connsiteY130" fmla="*/ 259624 h 788670"/>
                <a:gd name="connsiteX131" fmla="*/ 1149065 w 2509964"/>
                <a:gd name="connsiteY131" fmla="*/ 279219 h 788670"/>
                <a:gd name="connsiteX132" fmla="*/ 1137168 w 2509964"/>
                <a:gd name="connsiteY132" fmla="*/ 258924 h 788670"/>
                <a:gd name="connsiteX133" fmla="*/ 1137168 w 2509964"/>
                <a:gd name="connsiteY133" fmla="*/ 254026 h 788670"/>
                <a:gd name="connsiteX134" fmla="*/ 1132969 w 2509964"/>
                <a:gd name="connsiteY134" fmla="*/ 247028 h 788670"/>
                <a:gd name="connsiteX135" fmla="*/ 1128771 w 2509964"/>
                <a:gd name="connsiteY135" fmla="*/ 218336 h 788670"/>
                <a:gd name="connsiteX136" fmla="*/ 1122472 w 2509964"/>
                <a:gd name="connsiteY136" fmla="*/ 198742 h 788670"/>
                <a:gd name="connsiteX137" fmla="*/ 1121073 w 2509964"/>
                <a:gd name="connsiteY137" fmla="*/ 203640 h 788670"/>
                <a:gd name="connsiteX138" fmla="*/ 1123872 w 2509964"/>
                <a:gd name="connsiteY138" fmla="*/ 234432 h 788670"/>
                <a:gd name="connsiteX139" fmla="*/ 1114075 w 2509964"/>
                <a:gd name="connsiteY139" fmla="*/ 226734 h 788670"/>
                <a:gd name="connsiteX140" fmla="*/ 1113375 w 2509964"/>
                <a:gd name="connsiteY140" fmla="*/ 234432 h 788670"/>
                <a:gd name="connsiteX141" fmla="*/ 1123173 w 2509964"/>
                <a:gd name="connsiteY141" fmla="*/ 252626 h 788670"/>
                <a:gd name="connsiteX142" fmla="*/ 1133669 w 2509964"/>
                <a:gd name="connsiteY142" fmla="*/ 275720 h 788670"/>
                <a:gd name="connsiteX143" fmla="*/ 1139967 w 2509964"/>
                <a:gd name="connsiteY143" fmla="*/ 291115 h 788670"/>
                <a:gd name="connsiteX144" fmla="*/ 1139268 w 2509964"/>
                <a:gd name="connsiteY144" fmla="*/ 291815 h 788670"/>
                <a:gd name="connsiteX145" fmla="*/ 1115475 w 2509964"/>
                <a:gd name="connsiteY145" fmla="*/ 274320 h 788670"/>
                <a:gd name="connsiteX146" fmla="*/ 1091682 w 2509964"/>
                <a:gd name="connsiteY146" fmla="*/ 204341 h 788670"/>
                <a:gd name="connsiteX147" fmla="*/ 1090282 w 2509964"/>
                <a:gd name="connsiteY147" fmla="*/ 201541 h 788670"/>
                <a:gd name="connsiteX148" fmla="*/ 1088882 w 2509964"/>
                <a:gd name="connsiteY148" fmla="*/ 237931 h 788670"/>
                <a:gd name="connsiteX149" fmla="*/ 1089582 w 2509964"/>
                <a:gd name="connsiteY149" fmla="*/ 242129 h 788670"/>
                <a:gd name="connsiteX150" fmla="*/ 1086083 w 2509964"/>
                <a:gd name="connsiteY150" fmla="*/ 239330 h 788670"/>
                <a:gd name="connsiteX151" fmla="*/ 1084684 w 2509964"/>
                <a:gd name="connsiteY151" fmla="*/ 242829 h 788670"/>
                <a:gd name="connsiteX152" fmla="*/ 1090982 w 2509964"/>
                <a:gd name="connsiteY152" fmla="*/ 251927 h 788670"/>
                <a:gd name="connsiteX153" fmla="*/ 1116175 w 2509964"/>
                <a:gd name="connsiteY153" fmla="*/ 283417 h 788670"/>
                <a:gd name="connsiteX154" fmla="*/ 1132969 w 2509964"/>
                <a:gd name="connsiteY154" fmla="*/ 296714 h 788670"/>
                <a:gd name="connsiteX155" fmla="*/ 1129470 w 2509964"/>
                <a:gd name="connsiteY155" fmla="*/ 301612 h 788670"/>
                <a:gd name="connsiteX156" fmla="*/ 1126672 w 2509964"/>
                <a:gd name="connsiteY156" fmla="*/ 321207 h 788670"/>
                <a:gd name="connsiteX157" fmla="*/ 1081185 w 2509964"/>
                <a:gd name="connsiteY157" fmla="*/ 375090 h 788670"/>
                <a:gd name="connsiteX158" fmla="*/ 1005606 w 2509964"/>
                <a:gd name="connsiteY158" fmla="*/ 410080 h 788670"/>
                <a:gd name="connsiteX159" fmla="*/ 829958 w 2509964"/>
                <a:gd name="connsiteY159" fmla="*/ 410080 h 788670"/>
                <a:gd name="connsiteX160" fmla="*/ 783771 w 2509964"/>
                <a:gd name="connsiteY160" fmla="*/ 418478 h 788670"/>
                <a:gd name="connsiteX161" fmla="*/ 743183 w 2509964"/>
                <a:gd name="connsiteY161" fmla="*/ 410080 h 788670"/>
                <a:gd name="connsiteX162" fmla="*/ 752281 w 2509964"/>
                <a:gd name="connsiteY162" fmla="*/ 423377 h 788670"/>
                <a:gd name="connsiteX163" fmla="*/ 763477 w 2509964"/>
                <a:gd name="connsiteY163" fmla="*/ 428275 h 788670"/>
                <a:gd name="connsiteX164" fmla="*/ 740384 w 2509964"/>
                <a:gd name="connsiteY164" fmla="*/ 485659 h 788670"/>
                <a:gd name="connsiteX165" fmla="*/ 443670 w 2509964"/>
                <a:gd name="connsiteY165" fmla="*/ 549340 h 788670"/>
                <a:gd name="connsiteX166" fmla="*/ 456967 w 2509964"/>
                <a:gd name="connsiteY166" fmla="*/ 518549 h 788670"/>
                <a:gd name="connsiteX167" fmla="*/ 468863 w 2509964"/>
                <a:gd name="connsiteY167" fmla="*/ 466764 h 788670"/>
                <a:gd name="connsiteX168" fmla="*/ 481460 w 2509964"/>
                <a:gd name="connsiteY168" fmla="*/ 461166 h 788670"/>
                <a:gd name="connsiteX169" fmla="*/ 517849 w 2509964"/>
                <a:gd name="connsiteY169" fmla="*/ 446470 h 788670"/>
                <a:gd name="connsiteX170" fmla="*/ 538143 w 2509964"/>
                <a:gd name="connsiteY170" fmla="*/ 440172 h 788670"/>
                <a:gd name="connsiteX171" fmla="*/ 543042 w 2509964"/>
                <a:gd name="connsiteY171" fmla="*/ 422677 h 788670"/>
                <a:gd name="connsiteX172" fmla="*/ 529745 w 2509964"/>
                <a:gd name="connsiteY172" fmla="*/ 412180 h 788670"/>
                <a:gd name="connsiteX173" fmla="*/ 480759 w 2509964"/>
                <a:gd name="connsiteY173" fmla="*/ 402383 h 788670"/>
                <a:gd name="connsiteX174" fmla="*/ 475861 w 2509964"/>
                <a:gd name="connsiteY174" fmla="*/ 398884 h 788670"/>
                <a:gd name="connsiteX175" fmla="*/ 468163 w 2509964"/>
                <a:gd name="connsiteY175" fmla="*/ 398184 h 788670"/>
                <a:gd name="connsiteX176" fmla="*/ 462565 w 2509964"/>
                <a:gd name="connsiteY176" fmla="*/ 400283 h 788670"/>
                <a:gd name="connsiteX177" fmla="*/ 448569 w 2509964"/>
                <a:gd name="connsiteY177" fmla="*/ 383488 h 788670"/>
                <a:gd name="connsiteX178" fmla="*/ 446470 w 2509964"/>
                <a:gd name="connsiteY178" fmla="*/ 368793 h 788670"/>
                <a:gd name="connsiteX179" fmla="*/ 444370 w 2509964"/>
                <a:gd name="connsiteY179" fmla="*/ 366693 h 788670"/>
                <a:gd name="connsiteX180" fmla="*/ 438772 w 2509964"/>
                <a:gd name="connsiteY180" fmla="*/ 383488 h 788670"/>
                <a:gd name="connsiteX181" fmla="*/ 407981 w 2509964"/>
                <a:gd name="connsiteY181" fmla="*/ 372292 h 788670"/>
                <a:gd name="connsiteX182" fmla="*/ 410780 w 2509964"/>
                <a:gd name="connsiteY182" fmla="*/ 351997 h 788670"/>
                <a:gd name="connsiteX183" fmla="*/ 407981 w 2509964"/>
                <a:gd name="connsiteY183" fmla="*/ 349898 h 788670"/>
                <a:gd name="connsiteX184" fmla="*/ 405182 w 2509964"/>
                <a:gd name="connsiteY184" fmla="*/ 363194 h 788670"/>
                <a:gd name="connsiteX185" fmla="*/ 399583 w 2509964"/>
                <a:gd name="connsiteY185" fmla="*/ 367393 h 788670"/>
                <a:gd name="connsiteX186" fmla="*/ 372291 w 2509964"/>
                <a:gd name="connsiteY186" fmla="*/ 340801 h 788670"/>
                <a:gd name="connsiteX187" fmla="*/ 368093 w 2509964"/>
                <a:gd name="connsiteY187" fmla="*/ 317708 h 788670"/>
                <a:gd name="connsiteX188" fmla="*/ 365993 w 2509964"/>
                <a:gd name="connsiteY188" fmla="*/ 312109 h 788670"/>
                <a:gd name="connsiteX189" fmla="*/ 356896 w 2509964"/>
                <a:gd name="connsiteY189" fmla="*/ 335202 h 788670"/>
                <a:gd name="connsiteX190" fmla="*/ 353397 w 2509964"/>
                <a:gd name="connsiteY190" fmla="*/ 338701 h 788670"/>
                <a:gd name="connsiteX191" fmla="*/ 351997 w 2509964"/>
                <a:gd name="connsiteY191" fmla="*/ 334502 h 788670"/>
                <a:gd name="connsiteX192" fmla="*/ 347798 w 2509964"/>
                <a:gd name="connsiteY192" fmla="*/ 333803 h 788670"/>
                <a:gd name="connsiteX193" fmla="*/ 349198 w 2509964"/>
                <a:gd name="connsiteY193" fmla="*/ 340801 h 788670"/>
                <a:gd name="connsiteX194" fmla="*/ 339401 w 2509964"/>
                <a:gd name="connsiteY194" fmla="*/ 343600 h 788670"/>
                <a:gd name="connsiteX195" fmla="*/ 338001 w 2509964"/>
                <a:gd name="connsiteY195" fmla="*/ 352697 h 788670"/>
                <a:gd name="connsiteX196" fmla="*/ 351997 w 2509964"/>
                <a:gd name="connsiteY196" fmla="*/ 349898 h 788670"/>
                <a:gd name="connsiteX197" fmla="*/ 352697 w 2509964"/>
                <a:gd name="connsiteY197" fmla="*/ 358995 h 788670"/>
                <a:gd name="connsiteX198" fmla="*/ 341500 w 2509964"/>
                <a:gd name="connsiteY198" fmla="*/ 367393 h 788670"/>
                <a:gd name="connsiteX199" fmla="*/ 344999 w 2509964"/>
                <a:gd name="connsiteY199" fmla="*/ 369492 h 788670"/>
                <a:gd name="connsiteX200" fmla="*/ 352697 w 2509964"/>
                <a:gd name="connsiteY200" fmla="*/ 364594 h 788670"/>
                <a:gd name="connsiteX201" fmla="*/ 372991 w 2509964"/>
                <a:gd name="connsiteY201" fmla="*/ 377190 h 788670"/>
                <a:gd name="connsiteX202" fmla="*/ 393285 w 2509964"/>
                <a:gd name="connsiteY202" fmla="*/ 375791 h 788670"/>
                <a:gd name="connsiteX203" fmla="*/ 403082 w 2509964"/>
                <a:gd name="connsiteY203" fmla="*/ 383488 h 788670"/>
                <a:gd name="connsiteX204" fmla="*/ 398184 w 2509964"/>
                <a:gd name="connsiteY204" fmla="*/ 389086 h 788670"/>
                <a:gd name="connsiteX205" fmla="*/ 402383 w 2509964"/>
                <a:gd name="connsiteY205" fmla="*/ 401683 h 788670"/>
                <a:gd name="connsiteX206" fmla="*/ 377190 w 2509964"/>
                <a:gd name="connsiteY206" fmla="*/ 396084 h 788670"/>
                <a:gd name="connsiteX207" fmla="*/ 370892 w 2509964"/>
                <a:gd name="connsiteY207" fmla="*/ 400983 h 788670"/>
                <a:gd name="connsiteX208" fmla="*/ 396084 w 2509964"/>
                <a:gd name="connsiteY208" fmla="*/ 424776 h 788670"/>
                <a:gd name="connsiteX209" fmla="*/ 411480 w 2509964"/>
                <a:gd name="connsiteY209" fmla="*/ 431074 h 788670"/>
                <a:gd name="connsiteX210" fmla="*/ 416379 w 2509964"/>
                <a:gd name="connsiteY210" fmla="*/ 428975 h 788670"/>
                <a:gd name="connsiteX211" fmla="*/ 406581 w 2509964"/>
                <a:gd name="connsiteY211" fmla="*/ 485659 h 788670"/>
                <a:gd name="connsiteX212" fmla="*/ 263823 w 2509964"/>
                <a:gd name="connsiteY212" fmla="*/ 507352 h 788670"/>
                <a:gd name="connsiteX213" fmla="*/ 149756 w 2509964"/>
                <a:gd name="connsiteY213" fmla="*/ 496155 h 788670"/>
                <a:gd name="connsiteX214" fmla="*/ 71379 w 2509964"/>
                <a:gd name="connsiteY214" fmla="*/ 531145 h 788670"/>
                <a:gd name="connsiteX215" fmla="*/ 55984 w 2509964"/>
                <a:gd name="connsiteY215" fmla="*/ 540243 h 788670"/>
                <a:gd name="connsiteX216" fmla="*/ 24493 w 2509964"/>
                <a:gd name="connsiteY216" fmla="*/ 544441 h 788670"/>
                <a:gd name="connsiteX217" fmla="*/ 0 w 2509964"/>
                <a:gd name="connsiteY217" fmla="*/ 566135 h 788670"/>
                <a:gd name="connsiteX218" fmla="*/ 35689 w 2509964"/>
                <a:gd name="connsiteY218" fmla="*/ 561936 h 788670"/>
                <a:gd name="connsiteX219" fmla="*/ 55284 w 2509964"/>
                <a:gd name="connsiteY219" fmla="*/ 553538 h 788670"/>
                <a:gd name="connsiteX220" fmla="*/ 68580 w 2509964"/>
                <a:gd name="connsiteY220" fmla="*/ 590628 h 788670"/>
                <a:gd name="connsiteX221" fmla="*/ 83275 w 2509964"/>
                <a:gd name="connsiteY221" fmla="*/ 623518 h 788670"/>
                <a:gd name="connsiteX222" fmla="*/ 52485 w 2509964"/>
                <a:gd name="connsiteY222" fmla="*/ 635415 h 788670"/>
                <a:gd name="connsiteX223" fmla="*/ 37789 w 2509964"/>
                <a:gd name="connsiteY223" fmla="*/ 662007 h 788670"/>
                <a:gd name="connsiteX224" fmla="*/ 81176 w 2509964"/>
                <a:gd name="connsiteY224" fmla="*/ 734086 h 788670"/>
                <a:gd name="connsiteX225" fmla="*/ 86075 w 2509964"/>
                <a:gd name="connsiteY225" fmla="*/ 748782 h 788670"/>
                <a:gd name="connsiteX226" fmla="*/ 74878 w 2509964"/>
                <a:gd name="connsiteY226" fmla="*/ 771175 h 788670"/>
                <a:gd name="connsiteX227" fmla="*/ 95872 w 2509964"/>
                <a:gd name="connsiteY227" fmla="*/ 771875 h 788670"/>
                <a:gd name="connsiteX228" fmla="*/ 112667 w 2509964"/>
                <a:gd name="connsiteY228" fmla="*/ 745283 h 788670"/>
                <a:gd name="connsiteX229" fmla="*/ 83976 w 2509964"/>
                <a:gd name="connsiteY229" fmla="*/ 692798 h 788670"/>
                <a:gd name="connsiteX230" fmla="*/ 125263 w 2509964"/>
                <a:gd name="connsiteY230" fmla="*/ 724988 h 788670"/>
                <a:gd name="connsiteX231" fmla="*/ 135760 w 2509964"/>
                <a:gd name="connsiteY231" fmla="*/ 735485 h 788670"/>
                <a:gd name="connsiteX232" fmla="*/ 136460 w 2509964"/>
                <a:gd name="connsiteY232" fmla="*/ 761378 h 788670"/>
                <a:gd name="connsiteX233" fmla="*/ 154655 w 2509964"/>
                <a:gd name="connsiteY233" fmla="*/ 754380 h 788670"/>
                <a:gd name="connsiteX234" fmla="*/ 160253 w 2509964"/>
                <a:gd name="connsiteY234" fmla="*/ 725688 h 788670"/>
                <a:gd name="connsiteX235" fmla="*/ 121065 w 2509964"/>
                <a:gd name="connsiteY235" fmla="*/ 693498 h 788670"/>
                <a:gd name="connsiteX236" fmla="*/ 95872 w 2509964"/>
                <a:gd name="connsiteY236" fmla="*/ 658508 h 788670"/>
                <a:gd name="connsiteX237" fmla="*/ 179148 w 2509964"/>
                <a:gd name="connsiteY237" fmla="*/ 641013 h 788670"/>
                <a:gd name="connsiteX238" fmla="*/ 206440 w 2509964"/>
                <a:gd name="connsiteY238" fmla="*/ 627717 h 788670"/>
                <a:gd name="connsiteX239" fmla="*/ 251226 w 2509964"/>
                <a:gd name="connsiteY239" fmla="*/ 645912 h 788670"/>
                <a:gd name="connsiteX240" fmla="*/ 310010 w 2509964"/>
                <a:gd name="connsiteY240" fmla="*/ 648711 h 788670"/>
                <a:gd name="connsiteX241" fmla="*/ 294614 w 2509964"/>
                <a:gd name="connsiteY241" fmla="*/ 738285 h 788670"/>
                <a:gd name="connsiteX242" fmla="*/ 275020 w 2509964"/>
                <a:gd name="connsiteY242" fmla="*/ 764177 h 788670"/>
                <a:gd name="connsiteX243" fmla="*/ 265922 w 2509964"/>
                <a:gd name="connsiteY243" fmla="*/ 777473 h 788670"/>
                <a:gd name="connsiteX244" fmla="*/ 270121 w 2509964"/>
                <a:gd name="connsiteY244" fmla="*/ 788670 h 788670"/>
                <a:gd name="connsiteX245" fmla="*/ 288316 w 2509964"/>
                <a:gd name="connsiteY245" fmla="*/ 771875 h 788670"/>
                <a:gd name="connsiteX246" fmla="*/ 314208 w 2509964"/>
                <a:gd name="connsiteY246" fmla="*/ 736885 h 788670"/>
                <a:gd name="connsiteX247" fmla="*/ 335902 w 2509964"/>
                <a:gd name="connsiteY247" fmla="*/ 660608 h 788670"/>
                <a:gd name="connsiteX248" fmla="*/ 368093 w 2509964"/>
                <a:gd name="connsiteY248" fmla="*/ 712392 h 788670"/>
                <a:gd name="connsiteX249" fmla="*/ 376490 w 2509964"/>
                <a:gd name="connsiteY249" fmla="*/ 725688 h 788670"/>
                <a:gd name="connsiteX250" fmla="*/ 369492 w 2509964"/>
                <a:gd name="connsiteY250" fmla="*/ 776074 h 788670"/>
                <a:gd name="connsiteX251" fmla="*/ 379289 w 2509964"/>
                <a:gd name="connsiteY251" fmla="*/ 783072 h 788670"/>
                <a:gd name="connsiteX252" fmla="*/ 399583 w 2509964"/>
                <a:gd name="connsiteY252" fmla="*/ 729887 h 788670"/>
                <a:gd name="connsiteX253" fmla="*/ 396084 w 2509964"/>
                <a:gd name="connsiteY253" fmla="*/ 716591 h 788670"/>
                <a:gd name="connsiteX254" fmla="*/ 363894 w 2509964"/>
                <a:gd name="connsiteY254" fmla="*/ 643812 h 788670"/>
                <a:gd name="connsiteX255" fmla="*/ 384888 w 2509964"/>
                <a:gd name="connsiteY255" fmla="*/ 623518 h 788670"/>
                <a:gd name="connsiteX256" fmla="*/ 421977 w 2509964"/>
                <a:gd name="connsiteY256" fmla="*/ 580131 h 788670"/>
                <a:gd name="connsiteX257" fmla="*/ 442271 w 2509964"/>
                <a:gd name="connsiteY257" fmla="*/ 550039 h 788670"/>
                <a:gd name="connsiteX258" fmla="*/ 739684 w 2509964"/>
                <a:gd name="connsiteY258" fmla="*/ 488457 h 788670"/>
                <a:gd name="connsiteX259" fmla="*/ 741784 w 2509964"/>
                <a:gd name="connsiteY259" fmla="*/ 511551 h 788670"/>
                <a:gd name="connsiteX260" fmla="*/ 735485 w 2509964"/>
                <a:gd name="connsiteY260" fmla="*/ 524147 h 788670"/>
                <a:gd name="connsiteX261" fmla="*/ 703295 w 2509964"/>
                <a:gd name="connsiteY261" fmla="*/ 550740 h 788670"/>
                <a:gd name="connsiteX262" fmla="*/ 680201 w 2509964"/>
                <a:gd name="connsiteY262" fmla="*/ 561236 h 788670"/>
                <a:gd name="connsiteX263" fmla="*/ 626317 w 2509964"/>
                <a:gd name="connsiteY263" fmla="*/ 632616 h 788670"/>
                <a:gd name="connsiteX264" fmla="*/ 597625 w 2509964"/>
                <a:gd name="connsiteY264" fmla="*/ 649411 h 788670"/>
                <a:gd name="connsiteX265" fmla="*/ 590628 w 2509964"/>
                <a:gd name="connsiteY265" fmla="*/ 666206 h 788670"/>
                <a:gd name="connsiteX266" fmla="*/ 624918 w 2509964"/>
                <a:gd name="connsiteY266" fmla="*/ 652910 h 788670"/>
                <a:gd name="connsiteX267" fmla="*/ 657108 w 2509964"/>
                <a:gd name="connsiteY267" fmla="*/ 617920 h 788670"/>
                <a:gd name="connsiteX268" fmla="*/ 692798 w 2509964"/>
                <a:gd name="connsiteY268" fmla="*/ 588528 h 788670"/>
                <a:gd name="connsiteX269" fmla="*/ 651510 w 2509964"/>
                <a:gd name="connsiteY269" fmla="*/ 649411 h 788670"/>
                <a:gd name="connsiteX270" fmla="*/ 625617 w 2509964"/>
                <a:gd name="connsiteY270" fmla="*/ 662007 h 788670"/>
                <a:gd name="connsiteX271" fmla="*/ 613021 w 2509964"/>
                <a:gd name="connsiteY271" fmla="*/ 676003 h 788670"/>
                <a:gd name="connsiteX272" fmla="*/ 652910 w 2509964"/>
                <a:gd name="connsiteY272" fmla="*/ 669705 h 788670"/>
                <a:gd name="connsiteX273" fmla="*/ 676702 w 2509964"/>
                <a:gd name="connsiteY273" fmla="*/ 636814 h 788670"/>
                <a:gd name="connsiteX274" fmla="*/ 730587 w 2509964"/>
                <a:gd name="connsiteY274" fmla="*/ 592027 h 788670"/>
                <a:gd name="connsiteX275" fmla="*/ 829958 w 2509964"/>
                <a:gd name="connsiteY275" fmla="*/ 535344 h 788670"/>
                <a:gd name="connsiteX276" fmla="*/ 930029 w 2509964"/>
                <a:gd name="connsiteY276" fmla="*/ 536744 h 788670"/>
                <a:gd name="connsiteX277" fmla="*/ 1011905 w 2509964"/>
                <a:gd name="connsiteY277" fmla="*/ 537443 h 788670"/>
                <a:gd name="connsiteX278" fmla="*/ 1055292 w 2509964"/>
                <a:gd name="connsiteY278" fmla="*/ 539543 h 788670"/>
                <a:gd name="connsiteX279" fmla="*/ 1095880 w 2509964"/>
                <a:gd name="connsiteY279" fmla="*/ 593427 h 788670"/>
                <a:gd name="connsiteX280" fmla="*/ 1095181 w 2509964"/>
                <a:gd name="connsiteY280" fmla="*/ 601125 h 788670"/>
                <a:gd name="connsiteX281" fmla="*/ 1084684 w 2509964"/>
                <a:gd name="connsiteY281" fmla="*/ 618620 h 788670"/>
                <a:gd name="connsiteX282" fmla="*/ 1084684 w 2509964"/>
                <a:gd name="connsiteY282" fmla="*/ 637514 h 788670"/>
                <a:gd name="connsiteX283" fmla="*/ 1104278 w 2509964"/>
                <a:gd name="connsiteY283" fmla="*/ 620719 h 788670"/>
                <a:gd name="connsiteX284" fmla="*/ 1138568 w 2509964"/>
                <a:gd name="connsiteY284" fmla="*/ 600425 h 788670"/>
                <a:gd name="connsiteX285" fmla="*/ 1140667 w 2509964"/>
                <a:gd name="connsiteY285" fmla="*/ 588528 h 788670"/>
                <a:gd name="connsiteX286" fmla="*/ 1132969 w 2509964"/>
                <a:gd name="connsiteY286" fmla="*/ 540942 h 788670"/>
                <a:gd name="connsiteX287" fmla="*/ 1121773 w 2509964"/>
                <a:gd name="connsiteY287" fmla="*/ 513650 h 788670"/>
                <a:gd name="connsiteX288" fmla="*/ 1081884 w 2509964"/>
                <a:gd name="connsiteY288" fmla="*/ 502453 h 788670"/>
                <a:gd name="connsiteX289" fmla="*/ 1088882 w 2509964"/>
                <a:gd name="connsiteY289" fmla="*/ 494756 h 788670"/>
                <a:gd name="connsiteX290" fmla="*/ 1100079 w 2509964"/>
                <a:gd name="connsiteY290" fmla="*/ 453468 h 788670"/>
                <a:gd name="connsiteX291" fmla="*/ 1100779 w 2509964"/>
                <a:gd name="connsiteY291" fmla="*/ 451368 h 788670"/>
                <a:gd name="connsiteX292" fmla="*/ 1377898 w 2509964"/>
                <a:gd name="connsiteY292" fmla="*/ 398184 h 788670"/>
                <a:gd name="connsiteX293" fmla="*/ 1383496 w 2509964"/>
                <a:gd name="connsiteY293" fmla="*/ 422677 h 788670"/>
                <a:gd name="connsiteX294" fmla="*/ 1352706 w 2509964"/>
                <a:gd name="connsiteY294" fmla="*/ 434573 h 788670"/>
                <a:gd name="connsiteX295" fmla="*/ 1338010 w 2509964"/>
                <a:gd name="connsiteY295" fmla="*/ 461166 h 788670"/>
                <a:gd name="connsiteX296" fmla="*/ 1381397 w 2509964"/>
                <a:gd name="connsiteY296" fmla="*/ 533245 h 788670"/>
                <a:gd name="connsiteX297" fmla="*/ 1386296 w 2509964"/>
                <a:gd name="connsiteY297" fmla="*/ 547940 h 788670"/>
                <a:gd name="connsiteX298" fmla="*/ 1375099 w 2509964"/>
                <a:gd name="connsiteY298" fmla="*/ 570334 h 788670"/>
                <a:gd name="connsiteX299" fmla="*/ 1396093 w 2509964"/>
                <a:gd name="connsiteY299" fmla="*/ 571033 h 788670"/>
                <a:gd name="connsiteX300" fmla="*/ 1412888 w 2509964"/>
                <a:gd name="connsiteY300" fmla="*/ 544441 h 788670"/>
                <a:gd name="connsiteX301" fmla="*/ 1384196 w 2509964"/>
                <a:gd name="connsiteY301" fmla="*/ 491956 h 788670"/>
                <a:gd name="connsiteX302" fmla="*/ 1425484 w 2509964"/>
                <a:gd name="connsiteY302" fmla="*/ 524147 h 788670"/>
                <a:gd name="connsiteX303" fmla="*/ 1435981 w 2509964"/>
                <a:gd name="connsiteY303" fmla="*/ 534644 h 788670"/>
                <a:gd name="connsiteX304" fmla="*/ 1436681 w 2509964"/>
                <a:gd name="connsiteY304" fmla="*/ 560536 h 788670"/>
                <a:gd name="connsiteX305" fmla="*/ 1454876 w 2509964"/>
                <a:gd name="connsiteY305" fmla="*/ 553538 h 788670"/>
                <a:gd name="connsiteX306" fmla="*/ 1460474 w 2509964"/>
                <a:gd name="connsiteY306" fmla="*/ 524847 h 788670"/>
                <a:gd name="connsiteX307" fmla="*/ 1421285 w 2509964"/>
                <a:gd name="connsiteY307" fmla="*/ 492657 h 788670"/>
                <a:gd name="connsiteX308" fmla="*/ 1396093 w 2509964"/>
                <a:gd name="connsiteY308" fmla="*/ 457667 h 788670"/>
                <a:gd name="connsiteX309" fmla="*/ 1479368 w 2509964"/>
                <a:gd name="connsiteY309" fmla="*/ 440172 h 788670"/>
                <a:gd name="connsiteX310" fmla="*/ 1506661 w 2509964"/>
                <a:gd name="connsiteY310" fmla="*/ 426876 h 788670"/>
                <a:gd name="connsiteX311" fmla="*/ 1551447 w 2509964"/>
                <a:gd name="connsiteY311" fmla="*/ 445070 h 788670"/>
                <a:gd name="connsiteX312" fmla="*/ 1610230 w 2509964"/>
                <a:gd name="connsiteY312" fmla="*/ 447869 h 788670"/>
                <a:gd name="connsiteX313" fmla="*/ 1598334 w 2509964"/>
                <a:gd name="connsiteY313" fmla="*/ 533245 h 788670"/>
                <a:gd name="connsiteX314" fmla="*/ 1578740 w 2509964"/>
                <a:gd name="connsiteY314" fmla="*/ 558437 h 788670"/>
                <a:gd name="connsiteX315" fmla="*/ 1569642 w 2509964"/>
                <a:gd name="connsiteY315" fmla="*/ 571733 h 788670"/>
                <a:gd name="connsiteX316" fmla="*/ 1573841 w 2509964"/>
                <a:gd name="connsiteY316" fmla="*/ 582930 h 788670"/>
                <a:gd name="connsiteX317" fmla="*/ 1592036 w 2509964"/>
                <a:gd name="connsiteY317" fmla="*/ 566135 h 788670"/>
                <a:gd name="connsiteX318" fmla="*/ 1617928 w 2509964"/>
                <a:gd name="connsiteY318" fmla="*/ 531145 h 788670"/>
                <a:gd name="connsiteX319" fmla="*/ 1639622 w 2509964"/>
                <a:gd name="connsiteY319" fmla="*/ 454867 h 788670"/>
                <a:gd name="connsiteX320" fmla="*/ 1671812 w 2509964"/>
                <a:gd name="connsiteY320" fmla="*/ 506652 h 788670"/>
                <a:gd name="connsiteX321" fmla="*/ 1680210 w 2509964"/>
                <a:gd name="connsiteY321" fmla="*/ 519948 h 788670"/>
                <a:gd name="connsiteX322" fmla="*/ 1673212 w 2509964"/>
                <a:gd name="connsiteY322" fmla="*/ 570334 h 788670"/>
                <a:gd name="connsiteX323" fmla="*/ 1683009 w 2509964"/>
                <a:gd name="connsiteY323" fmla="*/ 577332 h 788670"/>
                <a:gd name="connsiteX324" fmla="*/ 1703303 w 2509964"/>
                <a:gd name="connsiteY324" fmla="*/ 524147 h 788670"/>
                <a:gd name="connsiteX325" fmla="*/ 1699804 w 2509964"/>
                <a:gd name="connsiteY325" fmla="*/ 510851 h 788670"/>
                <a:gd name="connsiteX326" fmla="*/ 1667614 w 2509964"/>
                <a:gd name="connsiteY326" fmla="*/ 438072 h 788670"/>
                <a:gd name="connsiteX327" fmla="*/ 1688608 w 2509964"/>
                <a:gd name="connsiteY327" fmla="*/ 417778 h 788670"/>
                <a:gd name="connsiteX328" fmla="*/ 1725697 w 2509964"/>
                <a:gd name="connsiteY328" fmla="*/ 374391 h 788670"/>
                <a:gd name="connsiteX329" fmla="*/ 1759287 w 2509964"/>
                <a:gd name="connsiteY329" fmla="*/ 313509 h 788670"/>
                <a:gd name="connsiteX330" fmla="*/ 1760686 w 2509964"/>
                <a:gd name="connsiteY330" fmla="*/ 307910 h 788670"/>
                <a:gd name="connsiteX331" fmla="*/ 2022410 w 2509964"/>
                <a:gd name="connsiteY331" fmla="*/ 298113 h 788670"/>
                <a:gd name="connsiteX332" fmla="*/ 2023810 w 2509964"/>
                <a:gd name="connsiteY332" fmla="*/ 307910 h 788670"/>
                <a:gd name="connsiteX333" fmla="*/ 2016812 w 2509964"/>
                <a:gd name="connsiteY333" fmla="*/ 320506 h 788670"/>
                <a:gd name="connsiteX334" fmla="*/ 1984621 w 2509964"/>
                <a:gd name="connsiteY334" fmla="*/ 347099 h 788670"/>
                <a:gd name="connsiteX335" fmla="*/ 1961528 w 2509964"/>
                <a:gd name="connsiteY335" fmla="*/ 357596 h 788670"/>
                <a:gd name="connsiteX336" fmla="*/ 1907644 w 2509964"/>
                <a:gd name="connsiteY336" fmla="*/ 428975 h 788670"/>
                <a:gd name="connsiteX337" fmla="*/ 1878952 w 2509964"/>
                <a:gd name="connsiteY337" fmla="*/ 445770 h 788670"/>
                <a:gd name="connsiteX338" fmla="*/ 1871954 w 2509964"/>
                <a:gd name="connsiteY338" fmla="*/ 462565 h 788670"/>
                <a:gd name="connsiteX339" fmla="*/ 1906244 w 2509964"/>
                <a:gd name="connsiteY339" fmla="*/ 449269 h 788670"/>
                <a:gd name="connsiteX340" fmla="*/ 1938435 w 2509964"/>
                <a:gd name="connsiteY340" fmla="*/ 414279 h 788670"/>
                <a:gd name="connsiteX341" fmla="*/ 1974124 w 2509964"/>
                <a:gd name="connsiteY341" fmla="*/ 384888 h 788670"/>
                <a:gd name="connsiteX342" fmla="*/ 1932836 w 2509964"/>
                <a:gd name="connsiteY342" fmla="*/ 445770 h 788670"/>
                <a:gd name="connsiteX343" fmla="*/ 1906944 w 2509964"/>
                <a:gd name="connsiteY343" fmla="*/ 458366 h 788670"/>
                <a:gd name="connsiteX344" fmla="*/ 1894347 w 2509964"/>
                <a:gd name="connsiteY344" fmla="*/ 472362 h 788670"/>
                <a:gd name="connsiteX345" fmla="*/ 1934236 w 2509964"/>
                <a:gd name="connsiteY345" fmla="*/ 466064 h 788670"/>
                <a:gd name="connsiteX346" fmla="*/ 1958029 w 2509964"/>
                <a:gd name="connsiteY346" fmla="*/ 433174 h 788670"/>
                <a:gd name="connsiteX347" fmla="*/ 2011913 w 2509964"/>
                <a:gd name="connsiteY347" fmla="*/ 388387 h 788670"/>
                <a:gd name="connsiteX348" fmla="*/ 2111284 w 2509964"/>
                <a:gd name="connsiteY348" fmla="*/ 331703 h 788670"/>
                <a:gd name="connsiteX349" fmla="*/ 2211355 w 2509964"/>
                <a:gd name="connsiteY349" fmla="*/ 333103 h 788670"/>
                <a:gd name="connsiteX350" fmla="*/ 2293231 w 2509964"/>
                <a:gd name="connsiteY350" fmla="*/ 333803 h 788670"/>
                <a:gd name="connsiteX351" fmla="*/ 2336618 w 2509964"/>
                <a:gd name="connsiteY351" fmla="*/ 335902 h 788670"/>
                <a:gd name="connsiteX352" fmla="*/ 2377207 w 2509964"/>
                <a:gd name="connsiteY352" fmla="*/ 389786 h 788670"/>
                <a:gd name="connsiteX353" fmla="*/ 2376507 w 2509964"/>
                <a:gd name="connsiteY353" fmla="*/ 397484 h 788670"/>
                <a:gd name="connsiteX354" fmla="*/ 2366010 w 2509964"/>
                <a:gd name="connsiteY354" fmla="*/ 414979 h 788670"/>
                <a:gd name="connsiteX355" fmla="*/ 2366010 w 2509964"/>
                <a:gd name="connsiteY355" fmla="*/ 433873 h 788670"/>
                <a:gd name="connsiteX356" fmla="*/ 2385604 w 2509964"/>
                <a:gd name="connsiteY356" fmla="*/ 417078 h 788670"/>
                <a:gd name="connsiteX357" fmla="*/ 2419894 w 2509964"/>
                <a:gd name="connsiteY357" fmla="*/ 396784 h 788670"/>
                <a:gd name="connsiteX358" fmla="*/ 2421994 w 2509964"/>
                <a:gd name="connsiteY358" fmla="*/ 384888 h 788670"/>
                <a:gd name="connsiteX359" fmla="*/ 2414296 w 2509964"/>
                <a:gd name="connsiteY359" fmla="*/ 337302 h 788670"/>
                <a:gd name="connsiteX360" fmla="*/ 2403099 w 2509964"/>
                <a:gd name="connsiteY360" fmla="*/ 310010 h 788670"/>
                <a:gd name="connsiteX361" fmla="*/ 2363211 w 2509964"/>
                <a:gd name="connsiteY361" fmla="*/ 298813 h 788670"/>
                <a:gd name="connsiteX362" fmla="*/ 2370209 w 2509964"/>
                <a:gd name="connsiteY362" fmla="*/ 291115 h 788670"/>
                <a:gd name="connsiteX363" fmla="*/ 2381406 w 2509964"/>
                <a:gd name="connsiteY363" fmla="*/ 249827 h 788670"/>
                <a:gd name="connsiteX364" fmla="*/ 2427592 w 2509964"/>
                <a:gd name="connsiteY364" fmla="*/ 180547 h 788670"/>
                <a:gd name="connsiteX365" fmla="*/ 2459083 w 2509964"/>
                <a:gd name="connsiteY365" fmla="*/ 178448 h 788670"/>
                <a:gd name="connsiteX366" fmla="*/ 2480077 w 2509964"/>
                <a:gd name="connsiteY366" fmla="*/ 180547 h 788670"/>
                <a:gd name="connsiteX367" fmla="*/ 2504569 w 2509964"/>
                <a:gd name="connsiteY367" fmla="*/ 180547 h 788670"/>
                <a:gd name="connsiteX368" fmla="*/ 2509468 w 2509964"/>
                <a:gd name="connsiteY368" fmla="*/ 179848 h 788670"/>
                <a:gd name="connsiteX369" fmla="*/ 1669013 w 2509964"/>
                <a:gd name="connsiteY369" fmla="*/ 163752 h 788670"/>
                <a:gd name="connsiteX370" fmla="*/ 1661315 w 2509964"/>
                <a:gd name="connsiteY370" fmla="*/ 149056 h 788670"/>
                <a:gd name="connsiteX371" fmla="*/ 1668313 w 2509964"/>
                <a:gd name="connsiteY371" fmla="*/ 144858 h 788670"/>
                <a:gd name="connsiteX372" fmla="*/ 1686508 w 2509964"/>
                <a:gd name="connsiteY372" fmla="*/ 167251 h 788670"/>
                <a:gd name="connsiteX373" fmla="*/ 1669013 w 2509964"/>
                <a:gd name="connsiteY373" fmla="*/ 163752 h 788670"/>
                <a:gd name="connsiteX374" fmla="*/ 365293 w 2509964"/>
                <a:gd name="connsiteY374" fmla="*/ 365294 h 788670"/>
                <a:gd name="connsiteX375" fmla="*/ 357596 w 2509964"/>
                <a:gd name="connsiteY375" fmla="*/ 350598 h 788670"/>
                <a:gd name="connsiteX376" fmla="*/ 364594 w 2509964"/>
                <a:gd name="connsiteY376" fmla="*/ 346399 h 788670"/>
                <a:gd name="connsiteX377" fmla="*/ 382788 w 2509964"/>
                <a:gd name="connsiteY377" fmla="*/ 368793 h 788670"/>
                <a:gd name="connsiteX378" fmla="*/ 365293 w 2509964"/>
                <a:gd name="connsiteY378" fmla="*/ 365294 h 788670"/>
                <a:gd name="connsiteX379" fmla="*/ 1099379 w 2509964"/>
                <a:gd name="connsiteY379" fmla="*/ 532545 h 788670"/>
                <a:gd name="connsiteX380" fmla="*/ 1118973 w 2509964"/>
                <a:gd name="connsiteY380" fmla="*/ 538843 h 788670"/>
                <a:gd name="connsiteX381" fmla="*/ 1125971 w 2509964"/>
                <a:gd name="connsiteY381" fmla="*/ 583630 h 788670"/>
                <a:gd name="connsiteX382" fmla="*/ 1107777 w 2509964"/>
                <a:gd name="connsiteY382" fmla="*/ 603924 h 788670"/>
                <a:gd name="connsiteX383" fmla="*/ 1110576 w 2509964"/>
                <a:gd name="connsiteY383" fmla="*/ 592027 h 788670"/>
                <a:gd name="connsiteX384" fmla="*/ 1098680 w 2509964"/>
                <a:gd name="connsiteY384" fmla="*/ 547241 h 788670"/>
                <a:gd name="connsiteX385" fmla="*/ 1088882 w 2509964"/>
                <a:gd name="connsiteY385" fmla="*/ 532545 h 788670"/>
                <a:gd name="connsiteX386" fmla="*/ 1099379 w 2509964"/>
                <a:gd name="connsiteY386" fmla="*/ 532545 h 788670"/>
                <a:gd name="connsiteX387" fmla="*/ 2381406 w 2509964"/>
                <a:gd name="connsiteY387" fmla="*/ 333103 h 788670"/>
                <a:gd name="connsiteX388" fmla="*/ 2401000 w 2509964"/>
                <a:gd name="connsiteY388" fmla="*/ 339401 h 788670"/>
                <a:gd name="connsiteX389" fmla="*/ 2407998 w 2509964"/>
                <a:gd name="connsiteY389" fmla="*/ 384188 h 788670"/>
                <a:gd name="connsiteX390" fmla="*/ 2389803 w 2509964"/>
                <a:gd name="connsiteY390" fmla="*/ 404482 h 788670"/>
                <a:gd name="connsiteX391" fmla="*/ 2392602 w 2509964"/>
                <a:gd name="connsiteY391" fmla="*/ 392585 h 788670"/>
                <a:gd name="connsiteX392" fmla="*/ 2380706 w 2509964"/>
                <a:gd name="connsiteY392" fmla="*/ 347799 h 788670"/>
                <a:gd name="connsiteX393" fmla="*/ 2370909 w 2509964"/>
                <a:gd name="connsiteY393" fmla="*/ 333103 h 788670"/>
                <a:gd name="connsiteX394" fmla="*/ 2381406 w 2509964"/>
                <a:gd name="connsiteY394" fmla="*/ 333103 h 788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</a:cxnLst>
              <a:rect l="l" t="t" r="r" b="b"/>
              <a:pathLst>
                <a:path w="2509964" h="788670">
                  <a:moveTo>
                    <a:pt x="2509468" y="179848"/>
                  </a:moveTo>
                  <a:lnTo>
                    <a:pt x="2504569" y="168651"/>
                  </a:lnTo>
                  <a:lnTo>
                    <a:pt x="2475178" y="136460"/>
                  </a:lnTo>
                  <a:lnTo>
                    <a:pt x="2470280" y="130862"/>
                  </a:lnTo>
                  <a:lnTo>
                    <a:pt x="2461882" y="125963"/>
                  </a:lnTo>
                  <a:lnTo>
                    <a:pt x="2450685" y="108468"/>
                  </a:lnTo>
                  <a:cubicBezTo>
                    <a:pt x="2450685" y="108468"/>
                    <a:pt x="2450685" y="106369"/>
                    <a:pt x="2449986" y="102870"/>
                  </a:cubicBezTo>
                  <a:cubicBezTo>
                    <a:pt x="2452785" y="100771"/>
                    <a:pt x="2473779" y="83976"/>
                    <a:pt x="2461882" y="48286"/>
                  </a:cubicBezTo>
                  <a:cubicBezTo>
                    <a:pt x="2461882" y="48286"/>
                    <a:pt x="2458383" y="46886"/>
                    <a:pt x="2459083" y="49685"/>
                  </a:cubicBezTo>
                  <a:cubicBezTo>
                    <a:pt x="2459783" y="52485"/>
                    <a:pt x="2463981" y="66481"/>
                    <a:pt x="2461182" y="76278"/>
                  </a:cubicBezTo>
                  <a:cubicBezTo>
                    <a:pt x="2458383" y="86775"/>
                    <a:pt x="2447886" y="93073"/>
                    <a:pt x="2447886" y="93073"/>
                  </a:cubicBezTo>
                  <a:lnTo>
                    <a:pt x="2447886" y="93773"/>
                  </a:lnTo>
                  <a:cubicBezTo>
                    <a:pt x="2445787" y="89574"/>
                    <a:pt x="2442988" y="89574"/>
                    <a:pt x="2441588" y="88874"/>
                  </a:cubicBezTo>
                  <a:cubicBezTo>
                    <a:pt x="2440888" y="88874"/>
                    <a:pt x="2439489" y="89574"/>
                    <a:pt x="2437389" y="90274"/>
                  </a:cubicBezTo>
                  <a:cubicBezTo>
                    <a:pt x="2437389" y="86775"/>
                    <a:pt x="2438089" y="72779"/>
                    <a:pt x="2432491" y="58083"/>
                  </a:cubicBezTo>
                  <a:cubicBezTo>
                    <a:pt x="2426192" y="41288"/>
                    <a:pt x="2428992" y="43387"/>
                    <a:pt x="2428992" y="41288"/>
                  </a:cubicBezTo>
                  <a:cubicBezTo>
                    <a:pt x="2428992" y="39188"/>
                    <a:pt x="2425493" y="39188"/>
                    <a:pt x="2425493" y="42687"/>
                  </a:cubicBezTo>
                  <a:cubicBezTo>
                    <a:pt x="2425493" y="46186"/>
                    <a:pt x="2427592" y="58083"/>
                    <a:pt x="2429691" y="63681"/>
                  </a:cubicBezTo>
                  <a:cubicBezTo>
                    <a:pt x="2431791" y="69280"/>
                    <a:pt x="2431091" y="83276"/>
                    <a:pt x="2431091" y="83276"/>
                  </a:cubicBezTo>
                  <a:cubicBezTo>
                    <a:pt x="2431091" y="83276"/>
                    <a:pt x="2419894" y="76278"/>
                    <a:pt x="2419194" y="62982"/>
                  </a:cubicBezTo>
                  <a:lnTo>
                    <a:pt x="2419194" y="58083"/>
                  </a:lnTo>
                  <a:cubicBezTo>
                    <a:pt x="2419194" y="58083"/>
                    <a:pt x="2418495" y="55284"/>
                    <a:pt x="2414996" y="51085"/>
                  </a:cubicBezTo>
                  <a:cubicBezTo>
                    <a:pt x="2411497" y="47586"/>
                    <a:pt x="2410797" y="29392"/>
                    <a:pt x="2410797" y="22394"/>
                  </a:cubicBezTo>
                  <a:cubicBezTo>
                    <a:pt x="2410797" y="15396"/>
                    <a:pt x="2407298" y="5598"/>
                    <a:pt x="2404499" y="2799"/>
                  </a:cubicBezTo>
                  <a:cubicBezTo>
                    <a:pt x="2401699" y="0"/>
                    <a:pt x="2401699" y="4199"/>
                    <a:pt x="2403099" y="7698"/>
                  </a:cubicBezTo>
                  <a:cubicBezTo>
                    <a:pt x="2404499" y="11197"/>
                    <a:pt x="2407298" y="13996"/>
                    <a:pt x="2405898" y="38489"/>
                  </a:cubicBezTo>
                  <a:lnTo>
                    <a:pt x="2396101" y="30791"/>
                  </a:lnTo>
                  <a:lnTo>
                    <a:pt x="2394701" y="32890"/>
                  </a:lnTo>
                  <a:cubicBezTo>
                    <a:pt x="2394701" y="32890"/>
                    <a:pt x="2401699" y="45487"/>
                    <a:pt x="2404499" y="51085"/>
                  </a:cubicBezTo>
                  <a:cubicBezTo>
                    <a:pt x="2407298" y="57383"/>
                    <a:pt x="2407998" y="67180"/>
                    <a:pt x="2414996" y="74178"/>
                  </a:cubicBezTo>
                  <a:cubicBezTo>
                    <a:pt x="2420594" y="80477"/>
                    <a:pt x="2421294" y="86775"/>
                    <a:pt x="2421294" y="89574"/>
                  </a:cubicBezTo>
                  <a:cubicBezTo>
                    <a:pt x="2421294" y="89574"/>
                    <a:pt x="2420594" y="89574"/>
                    <a:pt x="2420594" y="90274"/>
                  </a:cubicBezTo>
                  <a:cubicBezTo>
                    <a:pt x="2416395" y="87474"/>
                    <a:pt x="2398200" y="74178"/>
                    <a:pt x="2396801" y="72779"/>
                  </a:cubicBezTo>
                  <a:cubicBezTo>
                    <a:pt x="2395402" y="71379"/>
                    <a:pt x="2370209" y="53184"/>
                    <a:pt x="2373008" y="2799"/>
                  </a:cubicBezTo>
                  <a:cubicBezTo>
                    <a:pt x="2373008" y="2799"/>
                    <a:pt x="2373708" y="0"/>
                    <a:pt x="2371608" y="0"/>
                  </a:cubicBezTo>
                  <a:cubicBezTo>
                    <a:pt x="2369509" y="0"/>
                    <a:pt x="2368109" y="18895"/>
                    <a:pt x="2370209" y="36389"/>
                  </a:cubicBezTo>
                  <a:lnTo>
                    <a:pt x="2370909" y="40588"/>
                  </a:lnTo>
                  <a:lnTo>
                    <a:pt x="2367410" y="37789"/>
                  </a:lnTo>
                  <a:lnTo>
                    <a:pt x="2366010" y="41288"/>
                  </a:lnTo>
                  <a:cubicBezTo>
                    <a:pt x="2366010" y="41288"/>
                    <a:pt x="2370209" y="46186"/>
                    <a:pt x="2372308" y="50385"/>
                  </a:cubicBezTo>
                  <a:cubicBezTo>
                    <a:pt x="2374408" y="54584"/>
                    <a:pt x="2378606" y="67180"/>
                    <a:pt x="2397501" y="81876"/>
                  </a:cubicBezTo>
                  <a:cubicBezTo>
                    <a:pt x="2404499" y="87474"/>
                    <a:pt x="2410097" y="91673"/>
                    <a:pt x="2414296" y="95172"/>
                  </a:cubicBezTo>
                  <a:cubicBezTo>
                    <a:pt x="2412896" y="96572"/>
                    <a:pt x="2412196" y="97971"/>
                    <a:pt x="2410797" y="100071"/>
                  </a:cubicBezTo>
                  <a:cubicBezTo>
                    <a:pt x="2402399" y="114767"/>
                    <a:pt x="2407998" y="119665"/>
                    <a:pt x="2407998" y="119665"/>
                  </a:cubicBezTo>
                  <a:cubicBezTo>
                    <a:pt x="2407998" y="119665"/>
                    <a:pt x="2382105" y="144158"/>
                    <a:pt x="2362511" y="173549"/>
                  </a:cubicBezTo>
                  <a:cubicBezTo>
                    <a:pt x="2342917" y="202941"/>
                    <a:pt x="2309327" y="207839"/>
                    <a:pt x="2286933" y="208539"/>
                  </a:cubicBezTo>
                  <a:cubicBezTo>
                    <a:pt x="2264540" y="209939"/>
                    <a:pt x="2175665" y="220436"/>
                    <a:pt x="2111284" y="208539"/>
                  </a:cubicBezTo>
                  <a:cubicBezTo>
                    <a:pt x="2046903" y="196642"/>
                    <a:pt x="2065098" y="216937"/>
                    <a:pt x="2065098" y="216937"/>
                  </a:cubicBezTo>
                  <a:cubicBezTo>
                    <a:pt x="2065098" y="216937"/>
                    <a:pt x="2048302" y="201541"/>
                    <a:pt x="2024510" y="208539"/>
                  </a:cubicBezTo>
                  <a:cubicBezTo>
                    <a:pt x="2024510" y="208539"/>
                    <a:pt x="2020311" y="215537"/>
                    <a:pt x="2033607" y="221835"/>
                  </a:cubicBezTo>
                  <a:lnTo>
                    <a:pt x="2044803" y="226734"/>
                  </a:lnTo>
                  <a:cubicBezTo>
                    <a:pt x="2044803" y="226734"/>
                    <a:pt x="2020311" y="243529"/>
                    <a:pt x="2021710" y="290415"/>
                  </a:cubicBezTo>
                  <a:cubicBezTo>
                    <a:pt x="1935635" y="303712"/>
                    <a:pt x="1849561" y="306511"/>
                    <a:pt x="1761386" y="307910"/>
                  </a:cubicBezTo>
                  <a:cubicBezTo>
                    <a:pt x="1766285" y="290415"/>
                    <a:pt x="1765585" y="268022"/>
                    <a:pt x="1770484" y="263123"/>
                  </a:cubicBezTo>
                  <a:cubicBezTo>
                    <a:pt x="1776082" y="257525"/>
                    <a:pt x="1777482" y="257525"/>
                    <a:pt x="1783080" y="257525"/>
                  </a:cubicBezTo>
                  <a:cubicBezTo>
                    <a:pt x="1787979" y="257525"/>
                    <a:pt x="1808272" y="249127"/>
                    <a:pt x="1819469" y="242829"/>
                  </a:cubicBezTo>
                  <a:cubicBezTo>
                    <a:pt x="1830666" y="236531"/>
                    <a:pt x="1834165" y="239330"/>
                    <a:pt x="1839763" y="236531"/>
                  </a:cubicBezTo>
                  <a:cubicBezTo>
                    <a:pt x="1845362" y="233732"/>
                    <a:pt x="1844662" y="219036"/>
                    <a:pt x="1844662" y="219036"/>
                  </a:cubicBezTo>
                  <a:lnTo>
                    <a:pt x="1831366" y="208539"/>
                  </a:lnTo>
                  <a:lnTo>
                    <a:pt x="1782380" y="198742"/>
                  </a:lnTo>
                  <a:lnTo>
                    <a:pt x="1777482" y="195243"/>
                  </a:lnTo>
                  <a:lnTo>
                    <a:pt x="1769784" y="194543"/>
                  </a:lnTo>
                  <a:lnTo>
                    <a:pt x="1764185" y="196642"/>
                  </a:lnTo>
                  <a:lnTo>
                    <a:pt x="1750190" y="179848"/>
                  </a:lnTo>
                  <a:cubicBezTo>
                    <a:pt x="1750190" y="179848"/>
                    <a:pt x="1750889" y="170050"/>
                    <a:pt x="1748090" y="165152"/>
                  </a:cubicBezTo>
                  <a:cubicBezTo>
                    <a:pt x="1748090" y="165152"/>
                    <a:pt x="1748090" y="163052"/>
                    <a:pt x="1745991" y="163052"/>
                  </a:cubicBezTo>
                  <a:cubicBezTo>
                    <a:pt x="1743891" y="163052"/>
                    <a:pt x="1746691" y="174249"/>
                    <a:pt x="1740392" y="179848"/>
                  </a:cubicBezTo>
                  <a:cubicBezTo>
                    <a:pt x="1734094" y="185446"/>
                    <a:pt x="1717299" y="179148"/>
                    <a:pt x="1709601" y="168651"/>
                  </a:cubicBezTo>
                  <a:cubicBezTo>
                    <a:pt x="1709601" y="168651"/>
                    <a:pt x="1715899" y="155355"/>
                    <a:pt x="1712400" y="148357"/>
                  </a:cubicBezTo>
                  <a:cubicBezTo>
                    <a:pt x="1712400" y="148357"/>
                    <a:pt x="1712400" y="146957"/>
                    <a:pt x="1709601" y="146258"/>
                  </a:cubicBezTo>
                  <a:cubicBezTo>
                    <a:pt x="1706802" y="146258"/>
                    <a:pt x="1711701" y="153255"/>
                    <a:pt x="1706802" y="159553"/>
                  </a:cubicBezTo>
                  <a:cubicBezTo>
                    <a:pt x="1701903" y="165852"/>
                    <a:pt x="1701204" y="163752"/>
                    <a:pt x="1701204" y="163752"/>
                  </a:cubicBezTo>
                  <a:cubicBezTo>
                    <a:pt x="1701204" y="163752"/>
                    <a:pt x="1680910" y="152555"/>
                    <a:pt x="1673912" y="137160"/>
                  </a:cubicBezTo>
                  <a:cubicBezTo>
                    <a:pt x="1666914" y="121765"/>
                    <a:pt x="1668313" y="117566"/>
                    <a:pt x="1669713" y="114067"/>
                  </a:cubicBezTo>
                  <a:cubicBezTo>
                    <a:pt x="1669713" y="114067"/>
                    <a:pt x="1671113" y="108468"/>
                    <a:pt x="1667614" y="108468"/>
                  </a:cubicBezTo>
                  <a:cubicBezTo>
                    <a:pt x="1664115" y="108468"/>
                    <a:pt x="1664115" y="125264"/>
                    <a:pt x="1658516" y="131562"/>
                  </a:cubicBezTo>
                  <a:lnTo>
                    <a:pt x="1655017" y="135061"/>
                  </a:lnTo>
                  <a:cubicBezTo>
                    <a:pt x="1655017" y="135061"/>
                    <a:pt x="1653618" y="133661"/>
                    <a:pt x="1653618" y="130862"/>
                  </a:cubicBezTo>
                  <a:cubicBezTo>
                    <a:pt x="1652918" y="128063"/>
                    <a:pt x="1649419" y="127363"/>
                    <a:pt x="1649419" y="130162"/>
                  </a:cubicBezTo>
                  <a:cubicBezTo>
                    <a:pt x="1649419" y="133661"/>
                    <a:pt x="1650818" y="137160"/>
                    <a:pt x="1650818" y="137160"/>
                  </a:cubicBezTo>
                  <a:cubicBezTo>
                    <a:pt x="1650818" y="137160"/>
                    <a:pt x="1648719" y="141359"/>
                    <a:pt x="1641022" y="139959"/>
                  </a:cubicBezTo>
                  <a:cubicBezTo>
                    <a:pt x="1633324" y="138560"/>
                    <a:pt x="1631924" y="149056"/>
                    <a:pt x="1639622" y="149056"/>
                  </a:cubicBezTo>
                  <a:cubicBezTo>
                    <a:pt x="1647319" y="149056"/>
                    <a:pt x="1653618" y="146258"/>
                    <a:pt x="1653618" y="146258"/>
                  </a:cubicBezTo>
                  <a:lnTo>
                    <a:pt x="1654317" y="155355"/>
                  </a:lnTo>
                  <a:cubicBezTo>
                    <a:pt x="1654317" y="155355"/>
                    <a:pt x="1644520" y="158154"/>
                    <a:pt x="1643121" y="163752"/>
                  </a:cubicBezTo>
                  <a:cubicBezTo>
                    <a:pt x="1642421" y="169351"/>
                    <a:pt x="1646620" y="166551"/>
                    <a:pt x="1646620" y="165852"/>
                  </a:cubicBezTo>
                  <a:cubicBezTo>
                    <a:pt x="1647319" y="165152"/>
                    <a:pt x="1652218" y="160953"/>
                    <a:pt x="1654317" y="160953"/>
                  </a:cubicBezTo>
                  <a:cubicBezTo>
                    <a:pt x="1656417" y="160953"/>
                    <a:pt x="1662015" y="170050"/>
                    <a:pt x="1674612" y="173549"/>
                  </a:cubicBezTo>
                  <a:cubicBezTo>
                    <a:pt x="1687208" y="177048"/>
                    <a:pt x="1690707" y="170750"/>
                    <a:pt x="1694905" y="172150"/>
                  </a:cubicBezTo>
                  <a:cubicBezTo>
                    <a:pt x="1699104" y="173549"/>
                    <a:pt x="1704703" y="179848"/>
                    <a:pt x="1704703" y="179848"/>
                  </a:cubicBezTo>
                  <a:cubicBezTo>
                    <a:pt x="1704703" y="179848"/>
                    <a:pt x="1699804" y="180547"/>
                    <a:pt x="1699804" y="185446"/>
                  </a:cubicBezTo>
                  <a:cubicBezTo>
                    <a:pt x="1700504" y="190345"/>
                    <a:pt x="1704003" y="198042"/>
                    <a:pt x="1704003" y="198042"/>
                  </a:cubicBezTo>
                  <a:lnTo>
                    <a:pt x="1678810" y="192444"/>
                  </a:lnTo>
                  <a:cubicBezTo>
                    <a:pt x="1678810" y="192444"/>
                    <a:pt x="1671812" y="191744"/>
                    <a:pt x="1672512" y="197343"/>
                  </a:cubicBezTo>
                  <a:cubicBezTo>
                    <a:pt x="1672512" y="202941"/>
                    <a:pt x="1684409" y="216237"/>
                    <a:pt x="1697705" y="221135"/>
                  </a:cubicBezTo>
                  <a:cubicBezTo>
                    <a:pt x="1711001" y="226734"/>
                    <a:pt x="1713100" y="227434"/>
                    <a:pt x="1713100" y="227434"/>
                  </a:cubicBezTo>
                  <a:lnTo>
                    <a:pt x="1717999" y="225334"/>
                  </a:lnTo>
                  <a:cubicBezTo>
                    <a:pt x="1717999" y="225334"/>
                    <a:pt x="1719398" y="248428"/>
                    <a:pt x="1708202" y="282018"/>
                  </a:cubicBezTo>
                  <a:cubicBezTo>
                    <a:pt x="1697005" y="315608"/>
                    <a:pt x="1615129" y="306511"/>
                    <a:pt x="1565443" y="303712"/>
                  </a:cubicBezTo>
                  <a:cubicBezTo>
                    <a:pt x="1511559" y="300912"/>
                    <a:pt x="1508060" y="276419"/>
                    <a:pt x="1452077" y="292515"/>
                  </a:cubicBezTo>
                  <a:cubicBezTo>
                    <a:pt x="1396093" y="308610"/>
                    <a:pt x="1393993" y="316308"/>
                    <a:pt x="1373699" y="327504"/>
                  </a:cubicBezTo>
                  <a:lnTo>
                    <a:pt x="1358304" y="336602"/>
                  </a:lnTo>
                  <a:cubicBezTo>
                    <a:pt x="1358304" y="336602"/>
                    <a:pt x="1340809" y="328904"/>
                    <a:pt x="1326813" y="340801"/>
                  </a:cubicBezTo>
                  <a:cubicBezTo>
                    <a:pt x="1312817" y="352697"/>
                    <a:pt x="1307219" y="360395"/>
                    <a:pt x="1302320" y="362494"/>
                  </a:cubicBezTo>
                  <a:cubicBezTo>
                    <a:pt x="1302320" y="362494"/>
                    <a:pt x="1324014" y="367393"/>
                    <a:pt x="1338010" y="358296"/>
                  </a:cubicBezTo>
                  <a:cubicBezTo>
                    <a:pt x="1352005" y="349898"/>
                    <a:pt x="1357604" y="349898"/>
                    <a:pt x="1357604" y="349898"/>
                  </a:cubicBezTo>
                  <a:cubicBezTo>
                    <a:pt x="1357604" y="349898"/>
                    <a:pt x="1357604" y="379289"/>
                    <a:pt x="1370900" y="386987"/>
                  </a:cubicBezTo>
                  <a:cubicBezTo>
                    <a:pt x="1372300" y="387687"/>
                    <a:pt x="1374399" y="389086"/>
                    <a:pt x="1375799" y="390486"/>
                  </a:cubicBezTo>
                  <a:cubicBezTo>
                    <a:pt x="1289724" y="426176"/>
                    <a:pt x="1198750" y="435973"/>
                    <a:pt x="1105678" y="442271"/>
                  </a:cubicBezTo>
                  <a:cubicBezTo>
                    <a:pt x="1112676" y="426876"/>
                    <a:pt x="1128771" y="395385"/>
                    <a:pt x="1148365" y="382088"/>
                  </a:cubicBezTo>
                  <a:cubicBezTo>
                    <a:pt x="1148365" y="382088"/>
                    <a:pt x="1167959" y="382088"/>
                    <a:pt x="1179856" y="379989"/>
                  </a:cubicBezTo>
                  <a:cubicBezTo>
                    <a:pt x="1191752" y="377890"/>
                    <a:pt x="1196651" y="378589"/>
                    <a:pt x="1200850" y="382088"/>
                  </a:cubicBezTo>
                  <a:cubicBezTo>
                    <a:pt x="1205048" y="385587"/>
                    <a:pt x="1221144" y="384888"/>
                    <a:pt x="1225343" y="382088"/>
                  </a:cubicBezTo>
                  <a:cubicBezTo>
                    <a:pt x="1230241" y="379289"/>
                    <a:pt x="1227442" y="375791"/>
                    <a:pt x="1227442" y="375791"/>
                  </a:cubicBezTo>
                  <a:lnTo>
                    <a:pt x="1222543" y="364594"/>
                  </a:lnTo>
                  <a:lnTo>
                    <a:pt x="1193152" y="332403"/>
                  </a:lnTo>
                  <a:lnTo>
                    <a:pt x="1188253" y="326805"/>
                  </a:lnTo>
                  <a:lnTo>
                    <a:pt x="1179856" y="321906"/>
                  </a:lnTo>
                  <a:lnTo>
                    <a:pt x="1168659" y="304411"/>
                  </a:lnTo>
                  <a:cubicBezTo>
                    <a:pt x="1168659" y="304411"/>
                    <a:pt x="1168659" y="302312"/>
                    <a:pt x="1167959" y="298813"/>
                  </a:cubicBezTo>
                  <a:cubicBezTo>
                    <a:pt x="1170759" y="296714"/>
                    <a:pt x="1191752" y="279918"/>
                    <a:pt x="1179856" y="244229"/>
                  </a:cubicBezTo>
                  <a:cubicBezTo>
                    <a:pt x="1179856" y="244229"/>
                    <a:pt x="1176357" y="242829"/>
                    <a:pt x="1177056" y="245628"/>
                  </a:cubicBezTo>
                  <a:cubicBezTo>
                    <a:pt x="1177757" y="248428"/>
                    <a:pt x="1181955" y="262423"/>
                    <a:pt x="1179156" y="272221"/>
                  </a:cubicBezTo>
                  <a:cubicBezTo>
                    <a:pt x="1176357" y="282718"/>
                    <a:pt x="1165860" y="289016"/>
                    <a:pt x="1165860" y="289016"/>
                  </a:cubicBezTo>
                  <a:lnTo>
                    <a:pt x="1165860" y="289716"/>
                  </a:lnTo>
                  <a:cubicBezTo>
                    <a:pt x="1163761" y="285517"/>
                    <a:pt x="1160961" y="285517"/>
                    <a:pt x="1159562" y="284817"/>
                  </a:cubicBezTo>
                  <a:cubicBezTo>
                    <a:pt x="1158862" y="284817"/>
                    <a:pt x="1157462" y="285517"/>
                    <a:pt x="1155363" y="286217"/>
                  </a:cubicBezTo>
                  <a:cubicBezTo>
                    <a:pt x="1155363" y="282718"/>
                    <a:pt x="1156063" y="268722"/>
                    <a:pt x="1150464" y="254026"/>
                  </a:cubicBezTo>
                  <a:cubicBezTo>
                    <a:pt x="1144166" y="237231"/>
                    <a:pt x="1146965" y="239330"/>
                    <a:pt x="1146965" y="237231"/>
                  </a:cubicBezTo>
                  <a:cubicBezTo>
                    <a:pt x="1146965" y="235131"/>
                    <a:pt x="1143466" y="235131"/>
                    <a:pt x="1143466" y="238630"/>
                  </a:cubicBezTo>
                  <a:cubicBezTo>
                    <a:pt x="1143466" y="242129"/>
                    <a:pt x="1145566" y="254026"/>
                    <a:pt x="1147665" y="259624"/>
                  </a:cubicBezTo>
                  <a:cubicBezTo>
                    <a:pt x="1149765" y="265223"/>
                    <a:pt x="1149065" y="279219"/>
                    <a:pt x="1149065" y="279219"/>
                  </a:cubicBezTo>
                  <a:cubicBezTo>
                    <a:pt x="1149065" y="279219"/>
                    <a:pt x="1137868" y="272221"/>
                    <a:pt x="1137168" y="258924"/>
                  </a:cubicBezTo>
                  <a:lnTo>
                    <a:pt x="1137168" y="254026"/>
                  </a:lnTo>
                  <a:cubicBezTo>
                    <a:pt x="1137168" y="254026"/>
                    <a:pt x="1136468" y="251227"/>
                    <a:pt x="1132969" y="247028"/>
                  </a:cubicBezTo>
                  <a:cubicBezTo>
                    <a:pt x="1129470" y="243529"/>
                    <a:pt x="1128771" y="225334"/>
                    <a:pt x="1128771" y="218336"/>
                  </a:cubicBezTo>
                  <a:cubicBezTo>
                    <a:pt x="1128771" y="211338"/>
                    <a:pt x="1125272" y="201541"/>
                    <a:pt x="1122472" y="198742"/>
                  </a:cubicBezTo>
                  <a:cubicBezTo>
                    <a:pt x="1119674" y="195943"/>
                    <a:pt x="1119674" y="200141"/>
                    <a:pt x="1121073" y="203640"/>
                  </a:cubicBezTo>
                  <a:cubicBezTo>
                    <a:pt x="1122472" y="207139"/>
                    <a:pt x="1125272" y="209939"/>
                    <a:pt x="1123872" y="234432"/>
                  </a:cubicBezTo>
                  <a:lnTo>
                    <a:pt x="1114075" y="226734"/>
                  </a:lnTo>
                  <a:lnTo>
                    <a:pt x="1113375" y="234432"/>
                  </a:lnTo>
                  <a:cubicBezTo>
                    <a:pt x="1113375" y="234432"/>
                    <a:pt x="1120373" y="247028"/>
                    <a:pt x="1123173" y="252626"/>
                  </a:cubicBezTo>
                  <a:cubicBezTo>
                    <a:pt x="1125971" y="258924"/>
                    <a:pt x="1126672" y="268722"/>
                    <a:pt x="1133669" y="275720"/>
                  </a:cubicBezTo>
                  <a:cubicBezTo>
                    <a:pt x="1139268" y="282018"/>
                    <a:pt x="1139967" y="288316"/>
                    <a:pt x="1139967" y="291115"/>
                  </a:cubicBezTo>
                  <a:cubicBezTo>
                    <a:pt x="1139967" y="291115"/>
                    <a:pt x="1139268" y="291115"/>
                    <a:pt x="1139268" y="291815"/>
                  </a:cubicBezTo>
                  <a:cubicBezTo>
                    <a:pt x="1135069" y="289016"/>
                    <a:pt x="1116874" y="275720"/>
                    <a:pt x="1115475" y="274320"/>
                  </a:cubicBezTo>
                  <a:cubicBezTo>
                    <a:pt x="1114075" y="272920"/>
                    <a:pt x="1088882" y="254726"/>
                    <a:pt x="1091682" y="204341"/>
                  </a:cubicBezTo>
                  <a:cubicBezTo>
                    <a:pt x="1091682" y="204341"/>
                    <a:pt x="1092381" y="201541"/>
                    <a:pt x="1090282" y="201541"/>
                  </a:cubicBezTo>
                  <a:cubicBezTo>
                    <a:pt x="1088183" y="201541"/>
                    <a:pt x="1086783" y="220436"/>
                    <a:pt x="1088882" y="237931"/>
                  </a:cubicBezTo>
                  <a:lnTo>
                    <a:pt x="1089582" y="242129"/>
                  </a:lnTo>
                  <a:lnTo>
                    <a:pt x="1086083" y="239330"/>
                  </a:lnTo>
                  <a:lnTo>
                    <a:pt x="1084684" y="242829"/>
                  </a:lnTo>
                  <a:cubicBezTo>
                    <a:pt x="1084684" y="242829"/>
                    <a:pt x="1088882" y="247728"/>
                    <a:pt x="1090982" y="251927"/>
                  </a:cubicBezTo>
                  <a:cubicBezTo>
                    <a:pt x="1093081" y="256125"/>
                    <a:pt x="1097280" y="268722"/>
                    <a:pt x="1116175" y="283417"/>
                  </a:cubicBezTo>
                  <a:cubicBezTo>
                    <a:pt x="1123173" y="289016"/>
                    <a:pt x="1128771" y="293215"/>
                    <a:pt x="1132969" y="296714"/>
                  </a:cubicBezTo>
                  <a:cubicBezTo>
                    <a:pt x="1131570" y="298113"/>
                    <a:pt x="1130870" y="299513"/>
                    <a:pt x="1129470" y="301612"/>
                  </a:cubicBezTo>
                  <a:cubicBezTo>
                    <a:pt x="1121073" y="316308"/>
                    <a:pt x="1126672" y="321207"/>
                    <a:pt x="1126672" y="321207"/>
                  </a:cubicBezTo>
                  <a:cubicBezTo>
                    <a:pt x="1126672" y="321207"/>
                    <a:pt x="1100779" y="345699"/>
                    <a:pt x="1081185" y="375090"/>
                  </a:cubicBezTo>
                  <a:cubicBezTo>
                    <a:pt x="1061590" y="404482"/>
                    <a:pt x="1028000" y="409381"/>
                    <a:pt x="1005606" y="410080"/>
                  </a:cubicBezTo>
                  <a:cubicBezTo>
                    <a:pt x="983213" y="411480"/>
                    <a:pt x="894339" y="421977"/>
                    <a:pt x="829958" y="410080"/>
                  </a:cubicBezTo>
                  <a:cubicBezTo>
                    <a:pt x="765577" y="398184"/>
                    <a:pt x="783771" y="418478"/>
                    <a:pt x="783771" y="418478"/>
                  </a:cubicBezTo>
                  <a:cubicBezTo>
                    <a:pt x="783771" y="418478"/>
                    <a:pt x="766976" y="403082"/>
                    <a:pt x="743183" y="410080"/>
                  </a:cubicBezTo>
                  <a:cubicBezTo>
                    <a:pt x="743183" y="410080"/>
                    <a:pt x="738984" y="417078"/>
                    <a:pt x="752281" y="423377"/>
                  </a:cubicBezTo>
                  <a:lnTo>
                    <a:pt x="763477" y="428275"/>
                  </a:lnTo>
                  <a:cubicBezTo>
                    <a:pt x="763477" y="428275"/>
                    <a:pt x="741084" y="443671"/>
                    <a:pt x="740384" y="485659"/>
                  </a:cubicBezTo>
                  <a:cubicBezTo>
                    <a:pt x="643812" y="524847"/>
                    <a:pt x="547240" y="545841"/>
                    <a:pt x="443670" y="549340"/>
                  </a:cubicBezTo>
                  <a:cubicBezTo>
                    <a:pt x="449269" y="538143"/>
                    <a:pt x="453468" y="526946"/>
                    <a:pt x="456967" y="518549"/>
                  </a:cubicBezTo>
                  <a:cubicBezTo>
                    <a:pt x="463965" y="500354"/>
                    <a:pt x="463265" y="472362"/>
                    <a:pt x="468863" y="466764"/>
                  </a:cubicBezTo>
                  <a:cubicBezTo>
                    <a:pt x="474462" y="461166"/>
                    <a:pt x="475861" y="461166"/>
                    <a:pt x="481460" y="461166"/>
                  </a:cubicBezTo>
                  <a:cubicBezTo>
                    <a:pt x="486358" y="461166"/>
                    <a:pt x="506652" y="452768"/>
                    <a:pt x="517849" y="446470"/>
                  </a:cubicBezTo>
                  <a:cubicBezTo>
                    <a:pt x="529046" y="440172"/>
                    <a:pt x="532545" y="442971"/>
                    <a:pt x="538143" y="440172"/>
                  </a:cubicBezTo>
                  <a:cubicBezTo>
                    <a:pt x="543741" y="437372"/>
                    <a:pt x="543042" y="422677"/>
                    <a:pt x="543042" y="422677"/>
                  </a:cubicBezTo>
                  <a:lnTo>
                    <a:pt x="529745" y="412180"/>
                  </a:lnTo>
                  <a:lnTo>
                    <a:pt x="480759" y="402383"/>
                  </a:lnTo>
                  <a:lnTo>
                    <a:pt x="475861" y="398884"/>
                  </a:lnTo>
                  <a:lnTo>
                    <a:pt x="468163" y="398184"/>
                  </a:lnTo>
                  <a:lnTo>
                    <a:pt x="462565" y="400283"/>
                  </a:lnTo>
                  <a:lnTo>
                    <a:pt x="448569" y="383488"/>
                  </a:lnTo>
                  <a:cubicBezTo>
                    <a:pt x="448569" y="383488"/>
                    <a:pt x="449269" y="373691"/>
                    <a:pt x="446470" y="368793"/>
                  </a:cubicBezTo>
                  <a:cubicBezTo>
                    <a:pt x="446470" y="368793"/>
                    <a:pt x="446470" y="366693"/>
                    <a:pt x="444370" y="366693"/>
                  </a:cubicBezTo>
                  <a:cubicBezTo>
                    <a:pt x="442271" y="366693"/>
                    <a:pt x="445070" y="377890"/>
                    <a:pt x="438772" y="383488"/>
                  </a:cubicBezTo>
                  <a:cubicBezTo>
                    <a:pt x="432474" y="389086"/>
                    <a:pt x="415679" y="382788"/>
                    <a:pt x="407981" y="372292"/>
                  </a:cubicBezTo>
                  <a:cubicBezTo>
                    <a:pt x="407981" y="372292"/>
                    <a:pt x="414279" y="358995"/>
                    <a:pt x="410780" y="351997"/>
                  </a:cubicBezTo>
                  <a:cubicBezTo>
                    <a:pt x="410780" y="351997"/>
                    <a:pt x="410780" y="350598"/>
                    <a:pt x="407981" y="349898"/>
                  </a:cubicBezTo>
                  <a:cubicBezTo>
                    <a:pt x="405182" y="349898"/>
                    <a:pt x="410080" y="356896"/>
                    <a:pt x="405182" y="363194"/>
                  </a:cubicBezTo>
                  <a:cubicBezTo>
                    <a:pt x="400283" y="369492"/>
                    <a:pt x="399583" y="367393"/>
                    <a:pt x="399583" y="367393"/>
                  </a:cubicBezTo>
                  <a:cubicBezTo>
                    <a:pt x="399583" y="367393"/>
                    <a:pt x="379289" y="356196"/>
                    <a:pt x="372291" y="340801"/>
                  </a:cubicBezTo>
                  <a:cubicBezTo>
                    <a:pt x="365293" y="325405"/>
                    <a:pt x="366693" y="321207"/>
                    <a:pt x="368093" y="317708"/>
                  </a:cubicBezTo>
                  <a:cubicBezTo>
                    <a:pt x="368093" y="317708"/>
                    <a:pt x="369492" y="312109"/>
                    <a:pt x="365993" y="312109"/>
                  </a:cubicBezTo>
                  <a:cubicBezTo>
                    <a:pt x="362494" y="312109"/>
                    <a:pt x="362494" y="328904"/>
                    <a:pt x="356896" y="335202"/>
                  </a:cubicBezTo>
                  <a:lnTo>
                    <a:pt x="353397" y="338701"/>
                  </a:lnTo>
                  <a:cubicBezTo>
                    <a:pt x="353397" y="338701"/>
                    <a:pt x="351997" y="337302"/>
                    <a:pt x="351997" y="334502"/>
                  </a:cubicBezTo>
                  <a:cubicBezTo>
                    <a:pt x="351297" y="331703"/>
                    <a:pt x="347798" y="331003"/>
                    <a:pt x="347798" y="333803"/>
                  </a:cubicBezTo>
                  <a:cubicBezTo>
                    <a:pt x="347798" y="337302"/>
                    <a:pt x="349198" y="340801"/>
                    <a:pt x="349198" y="340801"/>
                  </a:cubicBezTo>
                  <a:cubicBezTo>
                    <a:pt x="349198" y="340801"/>
                    <a:pt x="347099" y="344999"/>
                    <a:pt x="339401" y="343600"/>
                  </a:cubicBezTo>
                  <a:cubicBezTo>
                    <a:pt x="331703" y="342200"/>
                    <a:pt x="330303" y="352697"/>
                    <a:pt x="338001" y="352697"/>
                  </a:cubicBezTo>
                  <a:cubicBezTo>
                    <a:pt x="345699" y="352697"/>
                    <a:pt x="351997" y="349898"/>
                    <a:pt x="351997" y="349898"/>
                  </a:cubicBezTo>
                  <a:lnTo>
                    <a:pt x="352697" y="358995"/>
                  </a:lnTo>
                  <a:cubicBezTo>
                    <a:pt x="352697" y="358995"/>
                    <a:pt x="342900" y="361795"/>
                    <a:pt x="341500" y="367393"/>
                  </a:cubicBezTo>
                  <a:cubicBezTo>
                    <a:pt x="340800" y="372991"/>
                    <a:pt x="344999" y="370192"/>
                    <a:pt x="344999" y="369492"/>
                  </a:cubicBezTo>
                  <a:cubicBezTo>
                    <a:pt x="345699" y="368793"/>
                    <a:pt x="350598" y="364594"/>
                    <a:pt x="352697" y="364594"/>
                  </a:cubicBezTo>
                  <a:cubicBezTo>
                    <a:pt x="354796" y="364594"/>
                    <a:pt x="360395" y="373691"/>
                    <a:pt x="372991" y="377190"/>
                  </a:cubicBezTo>
                  <a:cubicBezTo>
                    <a:pt x="385587" y="380689"/>
                    <a:pt x="389086" y="374391"/>
                    <a:pt x="393285" y="375791"/>
                  </a:cubicBezTo>
                  <a:cubicBezTo>
                    <a:pt x="397484" y="377190"/>
                    <a:pt x="403082" y="383488"/>
                    <a:pt x="403082" y="383488"/>
                  </a:cubicBezTo>
                  <a:cubicBezTo>
                    <a:pt x="403082" y="383488"/>
                    <a:pt x="398184" y="384188"/>
                    <a:pt x="398184" y="389086"/>
                  </a:cubicBezTo>
                  <a:cubicBezTo>
                    <a:pt x="398884" y="393985"/>
                    <a:pt x="402383" y="401683"/>
                    <a:pt x="402383" y="401683"/>
                  </a:cubicBezTo>
                  <a:lnTo>
                    <a:pt x="377190" y="396084"/>
                  </a:lnTo>
                  <a:cubicBezTo>
                    <a:pt x="377190" y="396084"/>
                    <a:pt x="370192" y="395385"/>
                    <a:pt x="370892" y="400983"/>
                  </a:cubicBezTo>
                  <a:cubicBezTo>
                    <a:pt x="370892" y="406581"/>
                    <a:pt x="382788" y="419878"/>
                    <a:pt x="396084" y="424776"/>
                  </a:cubicBezTo>
                  <a:cubicBezTo>
                    <a:pt x="409381" y="430375"/>
                    <a:pt x="411480" y="431074"/>
                    <a:pt x="411480" y="431074"/>
                  </a:cubicBezTo>
                  <a:lnTo>
                    <a:pt x="416379" y="428975"/>
                  </a:lnTo>
                  <a:cubicBezTo>
                    <a:pt x="416379" y="428975"/>
                    <a:pt x="417778" y="452068"/>
                    <a:pt x="406581" y="485659"/>
                  </a:cubicBezTo>
                  <a:cubicBezTo>
                    <a:pt x="395385" y="519249"/>
                    <a:pt x="313509" y="510151"/>
                    <a:pt x="263823" y="507352"/>
                  </a:cubicBezTo>
                  <a:cubicBezTo>
                    <a:pt x="209939" y="504553"/>
                    <a:pt x="206440" y="480060"/>
                    <a:pt x="149756" y="496155"/>
                  </a:cubicBezTo>
                  <a:cubicBezTo>
                    <a:pt x="93772" y="512251"/>
                    <a:pt x="91673" y="519948"/>
                    <a:pt x="71379" y="531145"/>
                  </a:cubicBezTo>
                  <a:lnTo>
                    <a:pt x="55984" y="540243"/>
                  </a:lnTo>
                  <a:cubicBezTo>
                    <a:pt x="55984" y="540243"/>
                    <a:pt x="38489" y="532545"/>
                    <a:pt x="24493" y="544441"/>
                  </a:cubicBezTo>
                  <a:cubicBezTo>
                    <a:pt x="10497" y="556338"/>
                    <a:pt x="4898" y="564035"/>
                    <a:pt x="0" y="566135"/>
                  </a:cubicBezTo>
                  <a:cubicBezTo>
                    <a:pt x="0" y="566135"/>
                    <a:pt x="21694" y="571033"/>
                    <a:pt x="35689" y="561936"/>
                  </a:cubicBezTo>
                  <a:cubicBezTo>
                    <a:pt x="49685" y="552839"/>
                    <a:pt x="55284" y="553538"/>
                    <a:pt x="55284" y="553538"/>
                  </a:cubicBezTo>
                  <a:cubicBezTo>
                    <a:pt x="55284" y="553538"/>
                    <a:pt x="55284" y="582930"/>
                    <a:pt x="68580" y="590628"/>
                  </a:cubicBezTo>
                  <a:cubicBezTo>
                    <a:pt x="81876" y="598326"/>
                    <a:pt x="83976" y="617920"/>
                    <a:pt x="83275" y="623518"/>
                  </a:cubicBezTo>
                  <a:cubicBezTo>
                    <a:pt x="83275" y="623518"/>
                    <a:pt x="70679" y="633315"/>
                    <a:pt x="52485" y="635415"/>
                  </a:cubicBezTo>
                  <a:cubicBezTo>
                    <a:pt x="34290" y="637514"/>
                    <a:pt x="28691" y="647311"/>
                    <a:pt x="37789" y="662007"/>
                  </a:cubicBezTo>
                  <a:cubicBezTo>
                    <a:pt x="46186" y="676703"/>
                    <a:pt x="81176" y="734086"/>
                    <a:pt x="81176" y="734086"/>
                  </a:cubicBezTo>
                  <a:cubicBezTo>
                    <a:pt x="81176" y="734086"/>
                    <a:pt x="88174" y="744583"/>
                    <a:pt x="86075" y="748782"/>
                  </a:cubicBezTo>
                  <a:cubicBezTo>
                    <a:pt x="83976" y="752980"/>
                    <a:pt x="74878" y="771175"/>
                    <a:pt x="74878" y="771175"/>
                  </a:cubicBezTo>
                  <a:lnTo>
                    <a:pt x="95872" y="771875"/>
                  </a:lnTo>
                  <a:lnTo>
                    <a:pt x="112667" y="745283"/>
                  </a:lnTo>
                  <a:lnTo>
                    <a:pt x="83976" y="692798"/>
                  </a:lnTo>
                  <a:cubicBezTo>
                    <a:pt x="83976" y="692798"/>
                    <a:pt x="111967" y="708194"/>
                    <a:pt x="125263" y="724988"/>
                  </a:cubicBezTo>
                  <a:lnTo>
                    <a:pt x="135760" y="735485"/>
                  </a:lnTo>
                  <a:lnTo>
                    <a:pt x="136460" y="761378"/>
                  </a:lnTo>
                  <a:lnTo>
                    <a:pt x="154655" y="754380"/>
                  </a:lnTo>
                  <a:lnTo>
                    <a:pt x="160253" y="725688"/>
                  </a:lnTo>
                  <a:cubicBezTo>
                    <a:pt x="160253" y="725688"/>
                    <a:pt x="140659" y="708893"/>
                    <a:pt x="121065" y="693498"/>
                  </a:cubicBezTo>
                  <a:cubicBezTo>
                    <a:pt x="101470" y="678802"/>
                    <a:pt x="90273" y="665506"/>
                    <a:pt x="95872" y="658508"/>
                  </a:cubicBezTo>
                  <a:lnTo>
                    <a:pt x="179148" y="641013"/>
                  </a:lnTo>
                  <a:lnTo>
                    <a:pt x="206440" y="627717"/>
                  </a:lnTo>
                  <a:lnTo>
                    <a:pt x="251226" y="645912"/>
                  </a:lnTo>
                  <a:lnTo>
                    <a:pt x="310010" y="648711"/>
                  </a:lnTo>
                  <a:lnTo>
                    <a:pt x="294614" y="738285"/>
                  </a:lnTo>
                  <a:lnTo>
                    <a:pt x="275020" y="764177"/>
                  </a:lnTo>
                  <a:lnTo>
                    <a:pt x="265922" y="777473"/>
                  </a:lnTo>
                  <a:lnTo>
                    <a:pt x="270121" y="788670"/>
                  </a:lnTo>
                  <a:lnTo>
                    <a:pt x="288316" y="771875"/>
                  </a:lnTo>
                  <a:lnTo>
                    <a:pt x="314208" y="736885"/>
                  </a:lnTo>
                  <a:lnTo>
                    <a:pt x="335902" y="660608"/>
                  </a:lnTo>
                  <a:lnTo>
                    <a:pt x="368093" y="712392"/>
                  </a:lnTo>
                  <a:lnTo>
                    <a:pt x="376490" y="725688"/>
                  </a:lnTo>
                  <a:lnTo>
                    <a:pt x="369492" y="776074"/>
                  </a:lnTo>
                  <a:lnTo>
                    <a:pt x="379289" y="783072"/>
                  </a:lnTo>
                  <a:lnTo>
                    <a:pt x="399583" y="729887"/>
                  </a:lnTo>
                  <a:lnTo>
                    <a:pt x="396084" y="716591"/>
                  </a:lnTo>
                  <a:lnTo>
                    <a:pt x="363894" y="643812"/>
                  </a:lnTo>
                  <a:cubicBezTo>
                    <a:pt x="363894" y="643812"/>
                    <a:pt x="379289" y="633315"/>
                    <a:pt x="384888" y="623518"/>
                  </a:cubicBezTo>
                  <a:cubicBezTo>
                    <a:pt x="390486" y="613721"/>
                    <a:pt x="409381" y="588528"/>
                    <a:pt x="421977" y="580131"/>
                  </a:cubicBezTo>
                  <a:cubicBezTo>
                    <a:pt x="428975" y="575932"/>
                    <a:pt x="435973" y="563336"/>
                    <a:pt x="442271" y="550039"/>
                  </a:cubicBezTo>
                  <a:cubicBezTo>
                    <a:pt x="544441" y="547940"/>
                    <a:pt x="645912" y="531145"/>
                    <a:pt x="739684" y="488457"/>
                  </a:cubicBezTo>
                  <a:cubicBezTo>
                    <a:pt x="739684" y="495455"/>
                    <a:pt x="740384" y="503153"/>
                    <a:pt x="741784" y="511551"/>
                  </a:cubicBezTo>
                  <a:lnTo>
                    <a:pt x="735485" y="524147"/>
                  </a:lnTo>
                  <a:cubicBezTo>
                    <a:pt x="735485" y="524147"/>
                    <a:pt x="721489" y="544441"/>
                    <a:pt x="703295" y="550740"/>
                  </a:cubicBezTo>
                  <a:cubicBezTo>
                    <a:pt x="685100" y="557037"/>
                    <a:pt x="687199" y="552139"/>
                    <a:pt x="680201" y="561236"/>
                  </a:cubicBezTo>
                  <a:cubicBezTo>
                    <a:pt x="673203" y="570334"/>
                    <a:pt x="626317" y="632616"/>
                    <a:pt x="626317" y="632616"/>
                  </a:cubicBezTo>
                  <a:lnTo>
                    <a:pt x="597625" y="649411"/>
                  </a:lnTo>
                  <a:lnTo>
                    <a:pt x="590628" y="666206"/>
                  </a:lnTo>
                  <a:lnTo>
                    <a:pt x="624918" y="652910"/>
                  </a:lnTo>
                  <a:cubicBezTo>
                    <a:pt x="624918" y="652910"/>
                    <a:pt x="644512" y="637514"/>
                    <a:pt x="657108" y="617920"/>
                  </a:cubicBezTo>
                  <a:cubicBezTo>
                    <a:pt x="669704" y="597626"/>
                    <a:pt x="692798" y="588528"/>
                    <a:pt x="692798" y="588528"/>
                  </a:cubicBezTo>
                  <a:lnTo>
                    <a:pt x="651510" y="649411"/>
                  </a:lnTo>
                  <a:cubicBezTo>
                    <a:pt x="651510" y="649411"/>
                    <a:pt x="636114" y="660608"/>
                    <a:pt x="625617" y="662007"/>
                  </a:cubicBezTo>
                  <a:lnTo>
                    <a:pt x="613021" y="676003"/>
                  </a:lnTo>
                  <a:cubicBezTo>
                    <a:pt x="613021" y="676003"/>
                    <a:pt x="642413" y="676703"/>
                    <a:pt x="652910" y="669705"/>
                  </a:cubicBezTo>
                  <a:cubicBezTo>
                    <a:pt x="664106" y="662707"/>
                    <a:pt x="668305" y="648711"/>
                    <a:pt x="676702" y="636814"/>
                  </a:cubicBezTo>
                  <a:cubicBezTo>
                    <a:pt x="685100" y="625618"/>
                    <a:pt x="713092" y="599025"/>
                    <a:pt x="730587" y="592027"/>
                  </a:cubicBezTo>
                  <a:cubicBezTo>
                    <a:pt x="748082" y="585029"/>
                    <a:pt x="807564" y="555638"/>
                    <a:pt x="829958" y="535344"/>
                  </a:cubicBezTo>
                  <a:cubicBezTo>
                    <a:pt x="829958" y="535344"/>
                    <a:pt x="855150" y="528346"/>
                    <a:pt x="930029" y="536744"/>
                  </a:cubicBezTo>
                  <a:cubicBezTo>
                    <a:pt x="1004207" y="545141"/>
                    <a:pt x="997909" y="538843"/>
                    <a:pt x="1011905" y="537443"/>
                  </a:cubicBezTo>
                  <a:cubicBezTo>
                    <a:pt x="1011905" y="537443"/>
                    <a:pt x="1037097" y="540942"/>
                    <a:pt x="1055292" y="539543"/>
                  </a:cubicBezTo>
                  <a:cubicBezTo>
                    <a:pt x="1074187" y="538143"/>
                    <a:pt x="1087483" y="543041"/>
                    <a:pt x="1095880" y="593427"/>
                  </a:cubicBezTo>
                  <a:lnTo>
                    <a:pt x="1095181" y="601125"/>
                  </a:lnTo>
                  <a:lnTo>
                    <a:pt x="1084684" y="618620"/>
                  </a:lnTo>
                  <a:lnTo>
                    <a:pt x="1084684" y="637514"/>
                  </a:lnTo>
                  <a:lnTo>
                    <a:pt x="1104278" y="620719"/>
                  </a:lnTo>
                  <a:lnTo>
                    <a:pt x="1138568" y="600425"/>
                  </a:lnTo>
                  <a:lnTo>
                    <a:pt x="1140667" y="588528"/>
                  </a:lnTo>
                  <a:cubicBezTo>
                    <a:pt x="1140667" y="588528"/>
                    <a:pt x="1130870" y="550039"/>
                    <a:pt x="1132969" y="540942"/>
                  </a:cubicBezTo>
                  <a:cubicBezTo>
                    <a:pt x="1135069" y="531845"/>
                    <a:pt x="1130870" y="518549"/>
                    <a:pt x="1121773" y="513650"/>
                  </a:cubicBezTo>
                  <a:cubicBezTo>
                    <a:pt x="1112676" y="508752"/>
                    <a:pt x="1083284" y="510151"/>
                    <a:pt x="1081884" y="502453"/>
                  </a:cubicBezTo>
                  <a:lnTo>
                    <a:pt x="1088882" y="494756"/>
                  </a:lnTo>
                  <a:cubicBezTo>
                    <a:pt x="1088882" y="494756"/>
                    <a:pt x="1101479" y="471663"/>
                    <a:pt x="1100079" y="453468"/>
                  </a:cubicBezTo>
                  <a:cubicBezTo>
                    <a:pt x="1100079" y="453468"/>
                    <a:pt x="1100079" y="452768"/>
                    <a:pt x="1100779" y="451368"/>
                  </a:cubicBezTo>
                  <a:cubicBezTo>
                    <a:pt x="1193852" y="449969"/>
                    <a:pt x="1294623" y="436673"/>
                    <a:pt x="1377898" y="398184"/>
                  </a:cubicBezTo>
                  <a:cubicBezTo>
                    <a:pt x="1383496" y="407281"/>
                    <a:pt x="1384196" y="418478"/>
                    <a:pt x="1383496" y="422677"/>
                  </a:cubicBezTo>
                  <a:cubicBezTo>
                    <a:pt x="1383496" y="422677"/>
                    <a:pt x="1370900" y="432474"/>
                    <a:pt x="1352706" y="434573"/>
                  </a:cubicBezTo>
                  <a:cubicBezTo>
                    <a:pt x="1334511" y="436673"/>
                    <a:pt x="1328912" y="446470"/>
                    <a:pt x="1338010" y="461166"/>
                  </a:cubicBezTo>
                  <a:cubicBezTo>
                    <a:pt x="1346407" y="475861"/>
                    <a:pt x="1381397" y="533245"/>
                    <a:pt x="1381397" y="533245"/>
                  </a:cubicBezTo>
                  <a:cubicBezTo>
                    <a:pt x="1381397" y="533245"/>
                    <a:pt x="1388395" y="543742"/>
                    <a:pt x="1386296" y="547940"/>
                  </a:cubicBezTo>
                  <a:cubicBezTo>
                    <a:pt x="1384196" y="552139"/>
                    <a:pt x="1375099" y="570334"/>
                    <a:pt x="1375099" y="570334"/>
                  </a:cubicBezTo>
                  <a:lnTo>
                    <a:pt x="1396093" y="571033"/>
                  </a:lnTo>
                  <a:lnTo>
                    <a:pt x="1412888" y="544441"/>
                  </a:lnTo>
                  <a:lnTo>
                    <a:pt x="1384196" y="491956"/>
                  </a:lnTo>
                  <a:cubicBezTo>
                    <a:pt x="1384196" y="491956"/>
                    <a:pt x="1412188" y="507352"/>
                    <a:pt x="1425484" y="524147"/>
                  </a:cubicBezTo>
                  <a:lnTo>
                    <a:pt x="1435981" y="534644"/>
                  </a:lnTo>
                  <a:lnTo>
                    <a:pt x="1436681" y="560536"/>
                  </a:lnTo>
                  <a:lnTo>
                    <a:pt x="1454876" y="553538"/>
                  </a:lnTo>
                  <a:lnTo>
                    <a:pt x="1460474" y="524847"/>
                  </a:lnTo>
                  <a:cubicBezTo>
                    <a:pt x="1460474" y="524847"/>
                    <a:pt x="1440880" y="508052"/>
                    <a:pt x="1421285" y="492657"/>
                  </a:cubicBezTo>
                  <a:cubicBezTo>
                    <a:pt x="1401691" y="477961"/>
                    <a:pt x="1390494" y="464665"/>
                    <a:pt x="1396093" y="457667"/>
                  </a:cubicBezTo>
                  <a:lnTo>
                    <a:pt x="1479368" y="440172"/>
                  </a:lnTo>
                  <a:lnTo>
                    <a:pt x="1506661" y="426876"/>
                  </a:lnTo>
                  <a:lnTo>
                    <a:pt x="1551447" y="445070"/>
                  </a:lnTo>
                  <a:lnTo>
                    <a:pt x="1610230" y="447869"/>
                  </a:lnTo>
                  <a:lnTo>
                    <a:pt x="1598334" y="533245"/>
                  </a:lnTo>
                  <a:lnTo>
                    <a:pt x="1578740" y="558437"/>
                  </a:lnTo>
                  <a:lnTo>
                    <a:pt x="1569642" y="571733"/>
                  </a:lnTo>
                  <a:lnTo>
                    <a:pt x="1573841" y="582930"/>
                  </a:lnTo>
                  <a:lnTo>
                    <a:pt x="1592036" y="566135"/>
                  </a:lnTo>
                  <a:lnTo>
                    <a:pt x="1617928" y="531145"/>
                  </a:lnTo>
                  <a:lnTo>
                    <a:pt x="1639622" y="454867"/>
                  </a:lnTo>
                  <a:lnTo>
                    <a:pt x="1671812" y="506652"/>
                  </a:lnTo>
                  <a:lnTo>
                    <a:pt x="1680210" y="519948"/>
                  </a:lnTo>
                  <a:lnTo>
                    <a:pt x="1673212" y="570334"/>
                  </a:lnTo>
                  <a:lnTo>
                    <a:pt x="1683009" y="577332"/>
                  </a:lnTo>
                  <a:lnTo>
                    <a:pt x="1703303" y="524147"/>
                  </a:lnTo>
                  <a:lnTo>
                    <a:pt x="1699804" y="510851"/>
                  </a:lnTo>
                  <a:lnTo>
                    <a:pt x="1667614" y="438072"/>
                  </a:lnTo>
                  <a:cubicBezTo>
                    <a:pt x="1667614" y="438072"/>
                    <a:pt x="1683009" y="427575"/>
                    <a:pt x="1688608" y="417778"/>
                  </a:cubicBezTo>
                  <a:cubicBezTo>
                    <a:pt x="1694206" y="407981"/>
                    <a:pt x="1713100" y="382788"/>
                    <a:pt x="1725697" y="374391"/>
                  </a:cubicBezTo>
                  <a:cubicBezTo>
                    <a:pt x="1738293" y="365993"/>
                    <a:pt x="1752289" y="331703"/>
                    <a:pt x="1759287" y="313509"/>
                  </a:cubicBezTo>
                  <a:cubicBezTo>
                    <a:pt x="1759987" y="312109"/>
                    <a:pt x="1760686" y="310010"/>
                    <a:pt x="1760686" y="307910"/>
                  </a:cubicBezTo>
                  <a:cubicBezTo>
                    <a:pt x="1846062" y="309310"/>
                    <a:pt x="1936335" y="312109"/>
                    <a:pt x="2022410" y="298113"/>
                  </a:cubicBezTo>
                  <a:cubicBezTo>
                    <a:pt x="2022410" y="300912"/>
                    <a:pt x="2023110" y="304411"/>
                    <a:pt x="2023810" y="307910"/>
                  </a:cubicBezTo>
                  <a:lnTo>
                    <a:pt x="2016812" y="320506"/>
                  </a:lnTo>
                  <a:cubicBezTo>
                    <a:pt x="2016812" y="320506"/>
                    <a:pt x="2002816" y="340801"/>
                    <a:pt x="1984621" y="347099"/>
                  </a:cubicBezTo>
                  <a:cubicBezTo>
                    <a:pt x="1966427" y="353397"/>
                    <a:pt x="1968526" y="348498"/>
                    <a:pt x="1961528" y="357596"/>
                  </a:cubicBezTo>
                  <a:cubicBezTo>
                    <a:pt x="1954530" y="366693"/>
                    <a:pt x="1907644" y="428975"/>
                    <a:pt x="1907644" y="428975"/>
                  </a:cubicBezTo>
                  <a:lnTo>
                    <a:pt x="1878952" y="445770"/>
                  </a:lnTo>
                  <a:lnTo>
                    <a:pt x="1871954" y="462565"/>
                  </a:lnTo>
                  <a:lnTo>
                    <a:pt x="1906244" y="449269"/>
                  </a:lnTo>
                  <a:cubicBezTo>
                    <a:pt x="1906244" y="449269"/>
                    <a:pt x="1925838" y="433873"/>
                    <a:pt x="1938435" y="414279"/>
                  </a:cubicBezTo>
                  <a:cubicBezTo>
                    <a:pt x="1951031" y="393985"/>
                    <a:pt x="1974124" y="384888"/>
                    <a:pt x="1974124" y="384888"/>
                  </a:cubicBezTo>
                  <a:lnTo>
                    <a:pt x="1932836" y="445770"/>
                  </a:lnTo>
                  <a:cubicBezTo>
                    <a:pt x="1932836" y="445770"/>
                    <a:pt x="1917441" y="456967"/>
                    <a:pt x="1906944" y="458366"/>
                  </a:cubicBezTo>
                  <a:lnTo>
                    <a:pt x="1894347" y="472362"/>
                  </a:lnTo>
                  <a:cubicBezTo>
                    <a:pt x="1894347" y="472362"/>
                    <a:pt x="1923739" y="473062"/>
                    <a:pt x="1934236" y="466064"/>
                  </a:cubicBezTo>
                  <a:cubicBezTo>
                    <a:pt x="1945433" y="459066"/>
                    <a:pt x="1949631" y="445070"/>
                    <a:pt x="1958029" y="433174"/>
                  </a:cubicBezTo>
                  <a:cubicBezTo>
                    <a:pt x="1966427" y="421977"/>
                    <a:pt x="1994418" y="395385"/>
                    <a:pt x="2011913" y="388387"/>
                  </a:cubicBezTo>
                  <a:cubicBezTo>
                    <a:pt x="2029408" y="381389"/>
                    <a:pt x="2088891" y="351997"/>
                    <a:pt x="2111284" y="331703"/>
                  </a:cubicBezTo>
                  <a:cubicBezTo>
                    <a:pt x="2111284" y="331703"/>
                    <a:pt x="2136477" y="324705"/>
                    <a:pt x="2211355" y="333103"/>
                  </a:cubicBezTo>
                  <a:cubicBezTo>
                    <a:pt x="2285533" y="341500"/>
                    <a:pt x="2279235" y="335202"/>
                    <a:pt x="2293231" y="333803"/>
                  </a:cubicBezTo>
                  <a:cubicBezTo>
                    <a:pt x="2293231" y="333803"/>
                    <a:pt x="2317724" y="337302"/>
                    <a:pt x="2336618" y="335902"/>
                  </a:cubicBezTo>
                  <a:cubicBezTo>
                    <a:pt x="2355513" y="334502"/>
                    <a:pt x="2368809" y="339401"/>
                    <a:pt x="2377207" y="389786"/>
                  </a:cubicBezTo>
                  <a:lnTo>
                    <a:pt x="2376507" y="397484"/>
                  </a:lnTo>
                  <a:lnTo>
                    <a:pt x="2366010" y="414979"/>
                  </a:lnTo>
                  <a:lnTo>
                    <a:pt x="2366010" y="433873"/>
                  </a:lnTo>
                  <a:lnTo>
                    <a:pt x="2385604" y="417078"/>
                  </a:lnTo>
                  <a:lnTo>
                    <a:pt x="2419894" y="396784"/>
                  </a:lnTo>
                  <a:lnTo>
                    <a:pt x="2421994" y="384888"/>
                  </a:lnTo>
                  <a:cubicBezTo>
                    <a:pt x="2421994" y="384888"/>
                    <a:pt x="2412196" y="346399"/>
                    <a:pt x="2414296" y="337302"/>
                  </a:cubicBezTo>
                  <a:cubicBezTo>
                    <a:pt x="2416395" y="328204"/>
                    <a:pt x="2412196" y="314908"/>
                    <a:pt x="2403099" y="310010"/>
                  </a:cubicBezTo>
                  <a:cubicBezTo>
                    <a:pt x="2394002" y="305111"/>
                    <a:pt x="2364610" y="306511"/>
                    <a:pt x="2363211" y="298813"/>
                  </a:cubicBezTo>
                  <a:lnTo>
                    <a:pt x="2370209" y="291115"/>
                  </a:lnTo>
                  <a:cubicBezTo>
                    <a:pt x="2370209" y="291115"/>
                    <a:pt x="2382805" y="268022"/>
                    <a:pt x="2381406" y="249827"/>
                  </a:cubicBezTo>
                  <a:cubicBezTo>
                    <a:pt x="2381406" y="249827"/>
                    <a:pt x="2401699" y="198742"/>
                    <a:pt x="2427592" y="180547"/>
                  </a:cubicBezTo>
                  <a:cubicBezTo>
                    <a:pt x="2427592" y="180547"/>
                    <a:pt x="2447186" y="180547"/>
                    <a:pt x="2459083" y="178448"/>
                  </a:cubicBezTo>
                  <a:cubicBezTo>
                    <a:pt x="2470979" y="176349"/>
                    <a:pt x="2475878" y="177048"/>
                    <a:pt x="2480077" y="180547"/>
                  </a:cubicBezTo>
                  <a:cubicBezTo>
                    <a:pt x="2484276" y="184046"/>
                    <a:pt x="2500371" y="183347"/>
                    <a:pt x="2504569" y="180547"/>
                  </a:cubicBezTo>
                  <a:cubicBezTo>
                    <a:pt x="2512268" y="184046"/>
                    <a:pt x="2509468" y="179848"/>
                    <a:pt x="2509468" y="179848"/>
                  </a:cubicBezTo>
                  <a:close/>
                  <a:moveTo>
                    <a:pt x="1669013" y="163752"/>
                  </a:moveTo>
                  <a:cubicBezTo>
                    <a:pt x="1662015" y="160253"/>
                    <a:pt x="1661315" y="149056"/>
                    <a:pt x="1661315" y="149056"/>
                  </a:cubicBezTo>
                  <a:lnTo>
                    <a:pt x="1668313" y="144858"/>
                  </a:lnTo>
                  <a:cubicBezTo>
                    <a:pt x="1670413" y="151856"/>
                    <a:pt x="1686508" y="167251"/>
                    <a:pt x="1686508" y="167251"/>
                  </a:cubicBezTo>
                  <a:cubicBezTo>
                    <a:pt x="1683709" y="167251"/>
                    <a:pt x="1676011" y="166551"/>
                    <a:pt x="1669013" y="163752"/>
                  </a:cubicBezTo>
                  <a:close/>
                  <a:moveTo>
                    <a:pt x="365293" y="365294"/>
                  </a:moveTo>
                  <a:cubicBezTo>
                    <a:pt x="358295" y="361795"/>
                    <a:pt x="357596" y="350598"/>
                    <a:pt x="357596" y="350598"/>
                  </a:cubicBezTo>
                  <a:lnTo>
                    <a:pt x="364594" y="346399"/>
                  </a:lnTo>
                  <a:cubicBezTo>
                    <a:pt x="366693" y="353397"/>
                    <a:pt x="382788" y="368793"/>
                    <a:pt x="382788" y="368793"/>
                  </a:cubicBezTo>
                  <a:cubicBezTo>
                    <a:pt x="379989" y="368793"/>
                    <a:pt x="372291" y="368793"/>
                    <a:pt x="365293" y="365294"/>
                  </a:cubicBezTo>
                  <a:close/>
                  <a:moveTo>
                    <a:pt x="1099379" y="532545"/>
                  </a:moveTo>
                  <a:lnTo>
                    <a:pt x="1118973" y="538843"/>
                  </a:lnTo>
                  <a:lnTo>
                    <a:pt x="1125971" y="583630"/>
                  </a:lnTo>
                  <a:lnTo>
                    <a:pt x="1107777" y="603924"/>
                  </a:lnTo>
                  <a:lnTo>
                    <a:pt x="1110576" y="592027"/>
                  </a:lnTo>
                  <a:lnTo>
                    <a:pt x="1098680" y="547241"/>
                  </a:lnTo>
                  <a:lnTo>
                    <a:pt x="1088882" y="532545"/>
                  </a:lnTo>
                  <a:lnTo>
                    <a:pt x="1099379" y="532545"/>
                  </a:lnTo>
                  <a:close/>
                  <a:moveTo>
                    <a:pt x="2381406" y="333103"/>
                  </a:moveTo>
                  <a:lnTo>
                    <a:pt x="2401000" y="339401"/>
                  </a:lnTo>
                  <a:lnTo>
                    <a:pt x="2407998" y="384188"/>
                  </a:lnTo>
                  <a:lnTo>
                    <a:pt x="2389803" y="404482"/>
                  </a:lnTo>
                  <a:lnTo>
                    <a:pt x="2392602" y="392585"/>
                  </a:lnTo>
                  <a:lnTo>
                    <a:pt x="2380706" y="347799"/>
                  </a:lnTo>
                  <a:lnTo>
                    <a:pt x="2370909" y="333103"/>
                  </a:lnTo>
                  <a:lnTo>
                    <a:pt x="2381406" y="333103"/>
                  </a:lnTo>
                  <a:close/>
                </a:path>
              </a:pathLst>
            </a:custGeom>
            <a:grpFill/>
            <a:ln w="69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90" name="任意多边形: 形状 289">
              <a:extLst>
                <a:ext uri="{FF2B5EF4-FFF2-40B4-BE49-F238E27FC236}">
                  <a16:creationId xmlns:a16="http://schemas.microsoft.com/office/drawing/2014/main" id="{95C65916-54E7-4FF8-8B4F-BCBD27E061A1}"/>
                </a:ext>
              </a:extLst>
            </p:cNvPr>
            <p:cNvSpPr/>
            <p:nvPr/>
          </p:nvSpPr>
          <p:spPr>
            <a:xfrm>
              <a:off x="4499932" y="-1379906"/>
              <a:ext cx="988869" cy="699563"/>
            </a:xfrm>
            <a:custGeom>
              <a:avLst/>
              <a:gdLst>
                <a:gd name="connsiteX0" fmla="*/ 600908 w 988869"/>
                <a:gd name="connsiteY0" fmla="*/ 618669 h 699563"/>
                <a:gd name="connsiteX1" fmla="*/ 491740 w 988869"/>
                <a:gd name="connsiteY1" fmla="*/ 638263 h 699563"/>
                <a:gd name="connsiteX2" fmla="*/ 343383 w 988869"/>
                <a:gd name="connsiteY2" fmla="*/ 658557 h 699563"/>
                <a:gd name="connsiteX3" fmla="*/ 347582 w 988869"/>
                <a:gd name="connsiteY3" fmla="*/ 671853 h 699563"/>
                <a:gd name="connsiteX4" fmla="*/ 470047 w 988869"/>
                <a:gd name="connsiteY4" fmla="*/ 651559 h 699563"/>
                <a:gd name="connsiteX5" fmla="*/ 603707 w 988869"/>
                <a:gd name="connsiteY5" fmla="*/ 628466 h 699563"/>
                <a:gd name="connsiteX6" fmla="*/ 600908 w 988869"/>
                <a:gd name="connsiteY6" fmla="*/ 618669 h 699563"/>
                <a:gd name="connsiteX7" fmla="*/ 590411 w 988869"/>
                <a:gd name="connsiteY7" fmla="*/ 577381 h 699563"/>
                <a:gd name="connsiteX8" fmla="*/ 533028 w 988869"/>
                <a:gd name="connsiteY8" fmla="*/ 587878 h 699563"/>
                <a:gd name="connsiteX9" fmla="*/ 396568 w 988869"/>
                <a:gd name="connsiteY9" fmla="*/ 613770 h 699563"/>
                <a:gd name="connsiteX10" fmla="*/ 361578 w 988869"/>
                <a:gd name="connsiteY10" fmla="*/ 619369 h 699563"/>
                <a:gd name="connsiteX11" fmla="*/ 366476 w 988869"/>
                <a:gd name="connsiteY11" fmla="*/ 636163 h 699563"/>
                <a:gd name="connsiteX12" fmla="*/ 475645 w 988869"/>
                <a:gd name="connsiteY12" fmla="*/ 617969 h 699563"/>
                <a:gd name="connsiteX13" fmla="*/ 595310 w 988869"/>
                <a:gd name="connsiteY13" fmla="*/ 596975 h 699563"/>
                <a:gd name="connsiteX14" fmla="*/ 590411 w 988869"/>
                <a:gd name="connsiteY14" fmla="*/ 577381 h 699563"/>
                <a:gd name="connsiteX15" fmla="*/ 730877 w 988869"/>
                <a:gd name="connsiteY15" fmla="*/ 269471 h 699563"/>
                <a:gd name="connsiteX16" fmla="*/ 731070 w 988869"/>
                <a:gd name="connsiteY16" fmla="*/ 269471 h 699563"/>
                <a:gd name="connsiteX17" fmla="*/ 731331 w 988869"/>
                <a:gd name="connsiteY17" fmla="*/ 269523 h 699563"/>
                <a:gd name="connsiteX18" fmla="*/ 559941 w 988869"/>
                <a:gd name="connsiteY18" fmla="*/ 123712 h 699563"/>
                <a:gd name="connsiteX19" fmla="*/ 556121 w 988869"/>
                <a:gd name="connsiteY19" fmla="*/ 125663 h 699563"/>
                <a:gd name="connsiteX20" fmla="*/ 548905 w 988869"/>
                <a:gd name="connsiteY20" fmla="*/ 138044 h 699563"/>
                <a:gd name="connsiteX21" fmla="*/ 550522 w 988869"/>
                <a:gd name="connsiteY21" fmla="*/ 137909 h 699563"/>
                <a:gd name="connsiteX22" fmla="*/ 557870 w 988869"/>
                <a:gd name="connsiteY22" fmla="*/ 129511 h 699563"/>
                <a:gd name="connsiteX23" fmla="*/ 288277 w 988869"/>
                <a:gd name="connsiteY23" fmla="*/ 172 h 699563"/>
                <a:gd name="connsiteX24" fmla="*/ 354579 w 988869"/>
                <a:gd name="connsiteY24" fmla="*/ 43437 h 699563"/>
                <a:gd name="connsiteX25" fmla="*/ 362977 w 988869"/>
                <a:gd name="connsiteY25" fmla="*/ 57432 h 699563"/>
                <a:gd name="connsiteX26" fmla="*/ 376973 w 988869"/>
                <a:gd name="connsiteY26" fmla="*/ 60931 h 699563"/>
                <a:gd name="connsiteX27" fmla="*/ 374873 w 988869"/>
                <a:gd name="connsiteY27" fmla="*/ 88223 h 699563"/>
                <a:gd name="connsiteX28" fmla="*/ 391669 w 988869"/>
                <a:gd name="connsiteY28" fmla="*/ 109917 h 699563"/>
                <a:gd name="connsiteX29" fmla="*/ 420360 w 988869"/>
                <a:gd name="connsiteY29" fmla="*/ 167300 h 699563"/>
                <a:gd name="connsiteX30" fmla="*/ 514832 w 988869"/>
                <a:gd name="connsiteY30" fmla="*/ 193193 h 699563"/>
                <a:gd name="connsiteX31" fmla="*/ 515380 w 988869"/>
                <a:gd name="connsiteY31" fmla="*/ 193286 h 699563"/>
                <a:gd name="connsiteX32" fmla="*/ 516593 w 988869"/>
                <a:gd name="connsiteY32" fmla="*/ 193236 h 699563"/>
                <a:gd name="connsiteX33" fmla="*/ 539325 w 988869"/>
                <a:gd name="connsiteY33" fmla="*/ 170799 h 699563"/>
                <a:gd name="connsiteX34" fmla="*/ 531628 w 988869"/>
                <a:gd name="connsiteY34" fmla="*/ 144907 h 699563"/>
                <a:gd name="connsiteX35" fmla="*/ 540915 w 988869"/>
                <a:gd name="connsiteY35" fmla="*/ 139771 h 699563"/>
                <a:gd name="connsiteX36" fmla="*/ 541994 w 988869"/>
                <a:gd name="connsiteY36" fmla="*/ 134891 h 699563"/>
                <a:gd name="connsiteX37" fmla="*/ 556821 w 988869"/>
                <a:gd name="connsiteY37" fmla="*/ 116215 h 699563"/>
                <a:gd name="connsiteX38" fmla="*/ 563031 w 988869"/>
                <a:gd name="connsiteY38" fmla="*/ 113985 h 699563"/>
                <a:gd name="connsiteX39" fmla="*/ 561719 w 988869"/>
                <a:gd name="connsiteY39" fmla="*/ 101694 h 699563"/>
                <a:gd name="connsiteX40" fmla="*/ 570816 w 988869"/>
                <a:gd name="connsiteY40" fmla="*/ 95921 h 699563"/>
                <a:gd name="connsiteX41" fmla="*/ 581313 w 988869"/>
                <a:gd name="connsiteY41" fmla="*/ 100120 h 699563"/>
                <a:gd name="connsiteX42" fmla="*/ 619190 w 988869"/>
                <a:gd name="connsiteY42" fmla="*/ 94084 h 699563"/>
                <a:gd name="connsiteX43" fmla="*/ 626145 w 988869"/>
                <a:gd name="connsiteY43" fmla="*/ 108377 h 699563"/>
                <a:gd name="connsiteX44" fmla="*/ 651752 w 988869"/>
                <a:gd name="connsiteY44" fmla="*/ 103553 h 699563"/>
                <a:gd name="connsiteX45" fmla="*/ 674386 w 988869"/>
                <a:gd name="connsiteY45" fmla="*/ 137209 h 699563"/>
                <a:gd name="connsiteX46" fmla="*/ 665431 w 988869"/>
                <a:gd name="connsiteY46" fmla="*/ 151948 h 699563"/>
                <a:gd name="connsiteX47" fmla="*/ 652513 w 988869"/>
                <a:gd name="connsiteY47" fmla="*/ 165842 h 699563"/>
                <a:gd name="connsiteX48" fmla="*/ 665420 w 988869"/>
                <a:gd name="connsiteY48" fmla="*/ 179295 h 699563"/>
                <a:gd name="connsiteX49" fmla="*/ 787054 w 988869"/>
                <a:gd name="connsiteY49" fmla="*/ 242179 h 699563"/>
                <a:gd name="connsiteX50" fmla="*/ 987195 w 988869"/>
                <a:gd name="connsiteY50" fmla="*/ 277168 h 699563"/>
                <a:gd name="connsiteX51" fmla="*/ 987895 w 988869"/>
                <a:gd name="connsiteY51" fmla="*/ 280667 h 699563"/>
                <a:gd name="connsiteX52" fmla="*/ 850035 w 988869"/>
                <a:gd name="connsiteY52" fmla="*/ 266671 h 699563"/>
                <a:gd name="connsiteX53" fmla="*/ 731070 w 988869"/>
                <a:gd name="connsiteY53" fmla="*/ 229582 h 699563"/>
                <a:gd name="connsiteX54" fmla="*/ 681297 w 988869"/>
                <a:gd name="connsiteY54" fmla="*/ 202378 h 699563"/>
                <a:gd name="connsiteX55" fmla="*/ 646603 w 988869"/>
                <a:gd name="connsiteY55" fmla="*/ 171595 h 699563"/>
                <a:gd name="connsiteX56" fmla="*/ 636499 w 988869"/>
                <a:gd name="connsiteY56" fmla="*/ 180903 h 699563"/>
                <a:gd name="connsiteX57" fmla="*/ 630299 w 988869"/>
                <a:gd name="connsiteY57" fmla="*/ 186195 h 699563"/>
                <a:gd name="connsiteX58" fmla="*/ 630299 w 988869"/>
                <a:gd name="connsiteY58" fmla="*/ 213487 h 699563"/>
                <a:gd name="connsiteX59" fmla="*/ 596709 w 988869"/>
                <a:gd name="connsiteY59" fmla="*/ 220485 h 699563"/>
                <a:gd name="connsiteX60" fmla="*/ 574315 w 988869"/>
                <a:gd name="connsiteY60" fmla="*/ 247777 h 699563"/>
                <a:gd name="connsiteX61" fmla="*/ 546499 w 988869"/>
                <a:gd name="connsiteY61" fmla="*/ 262746 h 699563"/>
                <a:gd name="connsiteX62" fmla="*/ 526363 w 988869"/>
                <a:gd name="connsiteY62" fmla="*/ 263422 h 699563"/>
                <a:gd name="connsiteX63" fmla="*/ 494539 w 988869"/>
                <a:gd name="connsiteY63" fmla="*/ 254775 h 699563"/>
                <a:gd name="connsiteX64" fmla="*/ 520781 w 988869"/>
                <a:gd name="connsiteY64" fmla="*/ 263610 h 699563"/>
                <a:gd name="connsiteX65" fmla="*/ 526363 w 988869"/>
                <a:gd name="connsiteY65" fmla="*/ 263422 h 699563"/>
                <a:gd name="connsiteX66" fmla="*/ 537258 w 988869"/>
                <a:gd name="connsiteY66" fmla="*/ 266383 h 699563"/>
                <a:gd name="connsiteX67" fmla="*/ 659014 w 988869"/>
                <a:gd name="connsiteY67" fmla="*/ 402162 h 699563"/>
                <a:gd name="connsiteX68" fmla="*/ 659071 w 988869"/>
                <a:gd name="connsiteY68" fmla="*/ 402323 h 699563"/>
                <a:gd name="connsiteX69" fmla="*/ 682872 w 988869"/>
                <a:gd name="connsiteY69" fmla="*/ 395084 h 699563"/>
                <a:gd name="connsiteX70" fmla="*/ 733869 w 988869"/>
                <a:gd name="connsiteY70" fmla="*/ 355545 h 699563"/>
                <a:gd name="connsiteX71" fmla="*/ 740867 w 988869"/>
                <a:gd name="connsiteY71" fmla="*/ 347148 h 699563"/>
                <a:gd name="connsiteX72" fmla="*/ 744366 w 988869"/>
                <a:gd name="connsiteY72" fmla="*/ 342249 h 699563"/>
                <a:gd name="connsiteX73" fmla="*/ 733170 w 988869"/>
                <a:gd name="connsiteY73" fmla="*/ 309359 h 699563"/>
                <a:gd name="connsiteX74" fmla="*/ 733170 w 988869"/>
                <a:gd name="connsiteY74" fmla="*/ 310059 h 699563"/>
                <a:gd name="connsiteX75" fmla="*/ 715675 w 988869"/>
                <a:gd name="connsiteY75" fmla="*/ 334552 h 699563"/>
                <a:gd name="connsiteX76" fmla="*/ 686283 w 988869"/>
                <a:gd name="connsiteY76" fmla="*/ 317057 h 699563"/>
                <a:gd name="connsiteX77" fmla="*/ 688383 w 988869"/>
                <a:gd name="connsiteY77" fmla="*/ 282067 h 699563"/>
                <a:gd name="connsiteX78" fmla="*/ 724072 w 988869"/>
                <a:gd name="connsiteY78" fmla="*/ 268771 h 699563"/>
                <a:gd name="connsiteX79" fmla="*/ 724772 w 988869"/>
                <a:gd name="connsiteY79" fmla="*/ 268771 h 699563"/>
                <a:gd name="connsiteX80" fmla="*/ 730877 w 988869"/>
                <a:gd name="connsiteY80" fmla="*/ 269471 h 699563"/>
                <a:gd name="connsiteX81" fmla="*/ 729671 w 988869"/>
                <a:gd name="connsiteY81" fmla="*/ 269471 h 699563"/>
                <a:gd name="connsiteX82" fmla="*/ 734569 w 988869"/>
                <a:gd name="connsiteY82" fmla="*/ 270170 h 699563"/>
                <a:gd name="connsiteX83" fmla="*/ 731331 w 988869"/>
                <a:gd name="connsiteY83" fmla="*/ 269523 h 699563"/>
                <a:gd name="connsiteX84" fmla="*/ 741179 w 988869"/>
                <a:gd name="connsiteY84" fmla="*/ 270652 h 699563"/>
                <a:gd name="connsiteX85" fmla="*/ 746892 w 988869"/>
                <a:gd name="connsiteY85" fmla="*/ 271308 h 699563"/>
                <a:gd name="connsiteX86" fmla="*/ 798951 w 988869"/>
                <a:gd name="connsiteY86" fmla="*/ 311458 h 699563"/>
                <a:gd name="connsiteX87" fmla="*/ 834640 w 988869"/>
                <a:gd name="connsiteY87" fmla="*/ 404531 h 699563"/>
                <a:gd name="connsiteX88" fmla="*/ 794052 w 988869"/>
                <a:gd name="connsiteY88" fmla="*/ 504602 h 699563"/>
                <a:gd name="connsiteX89" fmla="*/ 683484 w 988869"/>
                <a:gd name="connsiteY89" fmla="*/ 562685 h 699563"/>
                <a:gd name="connsiteX90" fmla="*/ 631699 w 988869"/>
                <a:gd name="connsiteY90" fmla="*/ 571783 h 699563"/>
                <a:gd name="connsiteX91" fmla="*/ 628900 w 988869"/>
                <a:gd name="connsiteY91" fmla="*/ 592776 h 699563"/>
                <a:gd name="connsiteX92" fmla="*/ 773058 w 988869"/>
                <a:gd name="connsiteY92" fmla="*/ 554987 h 699563"/>
                <a:gd name="connsiteX93" fmla="*/ 840238 w 988869"/>
                <a:gd name="connsiteY93" fmla="*/ 493405 h 699563"/>
                <a:gd name="connsiteX94" fmla="*/ 847236 w 988869"/>
                <a:gd name="connsiteY94" fmla="*/ 391935 h 699563"/>
                <a:gd name="connsiteX95" fmla="*/ 847236 w 988869"/>
                <a:gd name="connsiteY95" fmla="*/ 391235 h 699563"/>
                <a:gd name="connsiteX96" fmla="*/ 855634 w 988869"/>
                <a:gd name="connsiteY96" fmla="*/ 386337 h 699563"/>
                <a:gd name="connsiteX97" fmla="*/ 875228 w 988869"/>
                <a:gd name="connsiteY97" fmla="*/ 419227 h 699563"/>
                <a:gd name="connsiteX98" fmla="*/ 863332 w 988869"/>
                <a:gd name="connsiteY98" fmla="*/ 512300 h 699563"/>
                <a:gd name="connsiteX99" fmla="*/ 862632 w 988869"/>
                <a:gd name="connsiteY99" fmla="*/ 512300 h 699563"/>
                <a:gd name="connsiteX100" fmla="*/ 710776 w 988869"/>
                <a:gd name="connsiteY100" fmla="*/ 599074 h 699563"/>
                <a:gd name="connsiteX101" fmla="*/ 631000 w 988869"/>
                <a:gd name="connsiteY101" fmla="*/ 613770 h 699563"/>
                <a:gd name="connsiteX102" fmla="*/ 633799 w 988869"/>
                <a:gd name="connsiteY102" fmla="*/ 623567 h 699563"/>
                <a:gd name="connsiteX103" fmla="*/ 801750 w 988869"/>
                <a:gd name="connsiteY103" fmla="*/ 580180 h 699563"/>
                <a:gd name="connsiteX104" fmla="*/ 877327 w 988869"/>
                <a:gd name="connsiteY104" fmla="*/ 510900 h 699563"/>
                <a:gd name="connsiteX105" fmla="*/ 885025 w 988869"/>
                <a:gd name="connsiteY105" fmla="*/ 396834 h 699563"/>
                <a:gd name="connsiteX106" fmla="*/ 885025 w 988869"/>
                <a:gd name="connsiteY106" fmla="*/ 396134 h 699563"/>
                <a:gd name="connsiteX107" fmla="*/ 894822 w 988869"/>
                <a:gd name="connsiteY107" fmla="*/ 391235 h 699563"/>
                <a:gd name="connsiteX108" fmla="*/ 916516 w 988869"/>
                <a:gd name="connsiteY108" fmla="*/ 428324 h 699563"/>
                <a:gd name="connsiteX109" fmla="*/ 903920 w 988869"/>
                <a:gd name="connsiteY109" fmla="*/ 532594 h 699563"/>
                <a:gd name="connsiteX110" fmla="*/ 903220 w 988869"/>
                <a:gd name="connsiteY110" fmla="*/ 532594 h 699563"/>
                <a:gd name="connsiteX111" fmla="*/ 733170 w 988869"/>
                <a:gd name="connsiteY111" fmla="*/ 629866 h 699563"/>
                <a:gd name="connsiteX112" fmla="*/ 638697 w 988869"/>
                <a:gd name="connsiteY112" fmla="*/ 647360 h 699563"/>
                <a:gd name="connsiteX113" fmla="*/ 486841 w 988869"/>
                <a:gd name="connsiteY113" fmla="*/ 674652 h 699563"/>
                <a:gd name="connsiteX114" fmla="*/ 281801 w 988869"/>
                <a:gd name="connsiteY114" fmla="*/ 699145 h 699563"/>
                <a:gd name="connsiteX115" fmla="*/ 136943 w 988869"/>
                <a:gd name="connsiteY115" fmla="*/ 673953 h 699563"/>
                <a:gd name="connsiteX116" fmla="*/ 136943 w 988869"/>
                <a:gd name="connsiteY116" fmla="*/ 673253 h 699563"/>
                <a:gd name="connsiteX117" fmla="*/ 136943 w 988869"/>
                <a:gd name="connsiteY117" fmla="*/ 669054 h 699563"/>
                <a:gd name="connsiteX118" fmla="*/ 186629 w 988869"/>
                <a:gd name="connsiteY118" fmla="*/ 676052 h 699563"/>
                <a:gd name="connsiteX119" fmla="*/ 313992 w 988869"/>
                <a:gd name="connsiteY119" fmla="*/ 675352 h 699563"/>
                <a:gd name="connsiteX120" fmla="*/ 309093 w 988869"/>
                <a:gd name="connsiteY120" fmla="*/ 659957 h 699563"/>
                <a:gd name="connsiteX121" fmla="*/ 307694 w 988869"/>
                <a:gd name="connsiteY121" fmla="*/ 659957 h 699563"/>
                <a:gd name="connsiteX122" fmla="*/ 178232 w 988869"/>
                <a:gd name="connsiteY122" fmla="*/ 637563 h 699563"/>
                <a:gd name="connsiteX123" fmla="*/ 178232 w 988869"/>
                <a:gd name="connsiteY123" fmla="*/ 636863 h 699563"/>
                <a:gd name="connsiteX124" fmla="*/ 178232 w 988869"/>
                <a:gd name="connsiteY124" fmla="*/ 633365 h 699563"/>
                <a:gd name="connsiteX125" fmla="*/ 222319 w 988869"/>
                <a:gd name="connsiteY125" fmla="*/ 639662 h 699563"/>
                <a:gd name="connsiteX126" fmla="*/ 306294 w 988869"/>
                <a:gd name="connsiteY126" fmla="*/ 641762 h 699563"/>
                <a:gd name="connsiteX127" fmla="*/ 306294 w 988869"/>
                <a:gd name="connsiteY127" fmla="*/ 638963 h 699563"/>
                <a:gd name="connsiteX128" fmla="*/ 306994 w 988869"/>
                <a:gd name="connsiteY128" fmla="*/ 620768 h 699563"/>
                <a:gd name="connsiteX129" fmla="*/ 264306 w 988869"/>
                <a:gd name="connsiteY129" fmla="*/ 615870 h 699563"/>
                <a:gd name="connsiteX130" fmla="*/ 165635 w 988869"/>
                <a:gd name="connsiteY130" fmla="*/ 557787 h 699563"/>
                <a:gd name="connsiteX131" fmla="*/ 108952 w 988869"/>
                <a:gd name="connsiteY131" fmla="*/ 461915 h 699563"/>
                <a:gd name="connsiteX132" fmla="*/ 63465 w 988869"/>
                <a:gd name="connsiteY132" fmla="*/ 376539 h 699563"/>
                <a:gd name="connsiteX133" fmla="*/ 55767 w 988869"/>
                <a:gd name="connsiteY133" fmla="*/ 386337 h 699563"/>
                <a:gd name="connsiteX134" fmla="*/ 10281 w 988869"/>
                <a:gd name="connsiteY134" fmla="*/ 379339 h 699563"/>
                <a:gd name="connsiteX135" fmla="*/ 3982 w 988869"/>
                <a:gd name="connsiteY135" fmla="*/ 333852 h 699563"/>
                <a:gd name="connsiteX136" fmla="*/ 67664 w 988869"/>
                <a:gd name="connsiteY136" fmla="*/ 274369 h 699563"/>
                <a:gd name="connsiteX137" fmla="*/ 176132 w 988869"/>
                <a:gd name="connsiteY137" fmla="*/ 260373 h 699563"/>
                <a:gd name="connsiteX138" fmla="*/ 221236 w 988869"/>
                <a:gd name="connsiteY138" fmla="*/ 267885 h 699563"/>
                <a:gd name="connsiteX139" fmla="*/ 230309 w 988869"/>
                <a:gd name="connsiteY139" fmla="*/ 270831 h 699563"/>
                <a:gd name="connsiteX140" fmla="*/ 226516 w 988869"/>
                <a:gd name="connsiteY140" fmla="*/ 268071 h 699563"/>
                <a:gd name="connsiteX141" fmla="*/ 266405 w 988869"/>
                <a:gd name="connsiteY141" fmla="*/ 198791 h 699563"/>
                <a:gd name="connsiteX142" fmla="*/ 259407 w 988869"/>
                <a:gd name="connsiteY142" fmla="*/ 180596 h 699563"/>
                <a:gd name="connsiteX143" fmla="*/ 251009 w 988869"/>
                <a:gd name="connsiteY143" fmla="*/ 180596 h 699563"/>
                <a:gd name="connsiteX144" fmla="*/ 253109 w 988869"/>
                <a:gd name="connsiteY144" fmla="*/ 151905 h 699563"/>
                <a:gd name="connsiteX145" fmla="*/ 240512 w 988869"/>
                <a:gd name="connsiteY145" fmla="*/ 151905 h 699563"/>
                <a:gd name="connsiteX146" fmla="*/ 240512 w 988869"/>
                <a:gd name="connsiteY146" fmla="*/ 131611 h 699563"/>
                <a:gd name="connsiteX147" fmla="*/ 217419 w 988869"/>
                <a:gd name="connsiteY147" fmla="*/ 91023 h 699563"/>
                <a:gd name="connsiteX148" fmla="*/ 188728 w 988869"/>
                <a:gd name="connsiteY148" fmla="*/ 116915 h 699563"/>
                <a:gd name="connsiteX149" fmla="*/ 178930 w 988869"/>
                <a:gd name="connsiteY149" fmla="*/ 139308 h 699563"/>
                <a:gd name="connsiteX150" fmla="*/ 144641 w 988869"/>
                <a:gd name="connsiteY150" fmla="*/ 107118 h 699563"/>
                <a:gd name="connsiteX151" fmla="*/ 176831 w 988869"/>
                <a:gd name="connsiteY151" fmla="*/ 100120 h 699563"/>
                <a:gd name="connsiteX152" fmla="*/ 206922 w 988869"/>
                <a:gd name="connsiteY152" fmla="*/ 57432 h 699563"/>
                <a:gd name="connsiteX153" fmla="*/ 266405 w 988869"/>
                <a:gd name="connsiteY153" fmla="*/ 4948 h 699563"/>
                <a:gd name="connsiteX154" fmla="*/ 288277 w 988869"/>
                <a:gd name="connsiteY154" fmla="*/ 172 h 699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</a:cxnLst>
              <a:rect l="l" t="t" r="r" b="b"/>
              <a:pathLst>
                <a:path w="988869" h="699563">
                  <a:moveTo>
                    <a:pt x="600908" y="618669"/>
                  </a:moveTo>
                  <a:cubicBezTo>
                    <a:pt x="564519" y="624967"/>
                    <a:pt x="528130" y="631965"/>
                    <a:pt x="491740" y="638263"/>
                  </a:cubicBezTo>
                  <a:cubicBezTo>
                    <a:pt x="442754" y="646660"/>
                    <a:pt x="393069" y="655058"/>
                    <a:pt x="343383" y="658557"/>
                  </a:cubicBezTo>
                  <a:cubicBezTo>
                    <a:pt x="344783" y="662756"/>
                    <a:pt x="346183" y="667654"/>
                    <a:pt x="347582" y="671853"/>
                  </a:cubicBezTo>
                  <a:cubicBezTo>
                    <a:pt x="388870" y="666255"/>
                    <a:pt x="429458" y="658557"/>
                    <a:pt x="470047" y="651559"/>
                  </a:cubicBezTo>
                  <a:cubicBezTo>
                    <a:pt x="514833" y="643861"/>
                    <a:pt x="558920" y="636163"/>
                    <a:pt x="603707" y="628466"/>
                  </a:cubicBezTo>
                  <a:cubicBezTo>
                    <a:pt x="602308" y="624967"/>
                    <a:pt x="600908" y="622168"/>
                    <a:pt x="600908" y="618669"/>
                  </a:cubicBezTo>
                  <a:close/>
                  <a:moveTo>
                    <a:pt x="590411" y="577381"/>
                  </a:moveTo>
                  <a:cubicBezTo>
                    <a:pt x="570817" y="580880"/>
                    <a:pt x="551922" y="584379"/>
                    <a:pt x="533028" y="587878"/>
                  </a:cubicBezTo>
                  <a:cubicBezTo>
                    <a:pt x="487541" y="595575"/>
                    <a:pt x="442055" y="606072"/>
                    <a:pt x="396568" y="613770"/>
                  </a:cubicBezTo>
                  <a:cubicBezTo>
                    <a:pt x="384671" y="615870"/>
                    <a:pt x="372775" y="617969"/>
                    <a:pt x="361578" y="619369"/>
                  </a:cubicBezTo>
                  <a:cubicBezTo>
                    <a:pt x="362977" y="624967"/>
                    <a:pt x="364377" y="630565"/>
                    <a:pt x="366476" y="636163"/>
                  </a:cubicBezTo>
                  <a:cubicBezTo>
                    <a:pt x="402866" y="631265"/>
                    <a:pt x="439255" y="624267"/>
                    <a:pt x="475645" y="617969"/>
                  </a:cubicBezTo>
                  <a:cubicBezTo>
                    <a:pt x="515533" y="610971"/>
                    <a:pt x="555421" y="603973"/>
                    <a:pt x="595310" y="596975"/>
                  </a:cubicBezTo>
                  <a:cubicBezTo>
                    <a:pt x="592511" y="590677"/>
                    <a:pt x="591111" y="584379"/>
                    <a:pt x="590411" y="577381"/>
                  </a:cubicBezTo>
                  <a:close/>
                  <a:moveTo>
                    <a:pt x="730877" y="269471"/>
                  </a:moveTo>
                  <a:lnTo>
                    <a:pt x="731070" y="269471"/>
                  </a:lnTo>
                  <a:lnTo>
                    <a:pt x="731331" y="269523"/>
                  </a:lnTo>
                  <a:close/>
                  <a:moveTo>
                    <a:pt x="559941" y="123712"/>
                  </a:moveTo>
                  <a:lnTo>
                    <a:pt x="556121" y="125663"/>
                  </a:lnTo>
                  <a:lnTo>
                    <a:pt x="548905" y="138044"/>
                  </a:lnTo>
                  <a:lnTo>
                    <a:pt x="550522" y="137909"/>
                  </a:lnTo>
                  <a:cubicBezTo>
                    <a:pt x="550522" y="137909"/>
                    <a:pt x="554371" y="134235"/>
                    <a:pt x="557870" y="129511"/>
                  </a:cubicBezTo>
                  <a:close/>
                  <a:moveTo>
                    <a:pt x="288277" y="172"/>
                  </a:moveTo>
                  <a:cubicBezTo>
                    <a:pt x="335292" y="-3177"/>
                    <a:pt x="354579" y="43437"/>
                    <a:pt x="354579" y="43437"/>
                  </a:cubicBezTo>
                  <a:lnTo>
                    <a:pt x="362977" y="57432"/>
                  </a:lnTo>
                  <a:cubicBezTo>
                    <a:pt x="362977" y="57432"/>
                    <a:pt x="368575" y="49035"/>
                    <a:pt x="376973" y="60931"/>
                  </a:cubicBezTo>
                  <a:cubicBezTo>
                    <a:pt x="385370" y="72828"/>
                    <a:pt x="374873" y="88223"/>
                    <a:pt x="374873" y="88223"/>
                  </a:cubicBezTo>
                  <a:cubicBezTo>
                    <a:pt x="398667" y="88223"/>
                    <a:pt x="391669" y="109917"/>
                    <a:pt x="391669" y="109917"/>
                  </a:cubicBezTo>
                  <a:cubicBezTo>
                    <a:pt x="411962" y="112716"/>
                    <a:pt x="420360" y="167300"/>
                    <a:pt x="420360" y="167300"/>
                  </a:cubicBezTo>
                  <a:cubicBezTo>
                    <a:pt x="457449" y="156103"/>
                    <a:pt x="491040" y="179897"/>
                    <a:pt x="514832" y="193193"/>
                  </a:cubicBezTo>
                  <a:lnTo>
                    <a:pt x="515380" y="193286"/>
                  </a:lnTo>
                  <a:lnTo>
                    <a:pt x="516593" y="193236"/>
                  </a:lnTo>
                  <a:cubicBezTo>
                    <a:pt x="530666" y="187725"/>
                    <a:pt x="539325" y="170799"/>
                    <a:pt x="539325" y="170799"/>
                  </a:cubicBezTo>
                  <a:cubicBezTo>
                    <a:pt x="539325" y="170799"/>
                    <a:pt x="525329" y="152604"/>
                    <a:pt x="531628" y="144907"/>
                  </a:cubicBezTo>
                  <a:lnTo>
                    <a:pt x="540915" y="139771"/>
                  </a:lnTo>
                  <a:lnTo>
                    <a:pt x="541994" y="134891"/>
                  </a:lnTo>
                  <a:cubicBezTo>
                    <a:pt x="545274" y="127718"/>
                    <a:pt x="550173" y="121289"/>
                    <a:pt x="556821" y="116215"/>
                  </a:cubicBezTo>
                  <a:lnTo>
                    <a:pt x="563031" y="113985"/>
                  </a:lnTo>
                  <a:lnTo>
                    <a:pt x="561719" y="101694"/>
                  </a:lnTo>
                  <a:cubicBezTo>
                    <a:pt x="562594" y="97670"/>
                    <a:pt x="565218" y="94871"/>
                    <a:pt x="570816" y="95921"/>
                  </a:cubicBezTo>
                  <a:cubicBezTo>
                    <a:pt x="582013" y="98020"/>
                    <a:pt x="581313" y="100120"/>
                    <a:pt x="581313" y="100120"/>
                  </a:cubicBezTo>
                  <a:cubicBezTo>
                    <a:pt x="598808" y="88923"/>
                    <a:pt x="611230" y="89098"/>
                    <a:pt x="619190" y="94084"/>
                  </a:cubicBezTo>
                  <a:lnTo>
                    <a:pt x="626145" y="108377"/>
                  </a:lnTo>
                  <a:lnTo>
                    <a:pt x="651752" y="103553"/>
                  </a:lnTo>
                  <a:cubicBezTo>
                    <a:pt x="672681" y="105324"/>
                    <a:pt x="678061" y="124613"/>
                    <a:pt x="674386" y="137209"/>
                  </a:cubicBezTo>
                  <a:cubicBezTo>
                    <a:pt x="673162" y="141408"/>
                    <a:pt x="669794" y="146569"/>
                    <a:pt x="665431" y="151948"/>
                  </a:cubicBezTo>
                  <a:lnTo>
                    <a:pt x="652513" y="165842"/>
                  </a:lnTo>
                  <a:lnTo>
                    <a:pt x="665420" y="179295"/>
                  </a:lnTo>
                  <a:cubicBezTo>
                    <a:pt x="700060" y="209113"/>
                    <a:pt x="741392" y="228008"/>
                    <a:pt x="787054" y="242179"/>
                  </a:cubicBezTo>
                  <a:cubicBezTo>
                    <a:pt x="848636" y="261073"/>
                    <a:pt x="922814" y="285566"/>
                    <a:pt x="987195" y="277168"/>
                  </a:cubicBezTo>
                  <a:cubicBezTo>
                    <a:pt x="989294" y="277168"/>
                    <a:pt x="989294" y="279968"/>
                    <a:pt x="987895" y="280667"/>
                  </a:cubicBezTo>
                  <a:cubicBezTo>
                    <a:pt x="944508" y="295363"/>
                    <a:pt x="893423" y="276469"/>
                    <a:pt x="850035" y="266671"/>
                  </a:cubicBezTo>
                  <a:cubicBezTo>
                    <a:pt x="810147" y="257574"/>
                    <a:pt x="768859" y="247077"/>
                    <a:pt x="731070" y="229582"/>
                  </a:cubicBezTo>
                  <a:cubicBezTo>
                    <a:pt x="713925" y="221534"/>
                    <a:pt x="696955" y="212787"/>
                    <a:pt x="681297" y="202378"/>
                  </a:cubicBezTo>
                  <a:lnTo>
                    <a:pt x="646603" y="171595"/>
                  </a:lnTo>
                  <a:lnTo>
                    <a:pt x="636499" y="180903"/>
                  </a:lnTo>
                  <a:cubicBezTo>
                    <a:pt x="632749" y="184183"/>
                    <a:pt x="630299" y="186195"/>
                    <a:pt x="630299" y="186195"/>
                  </a:cubicBezTo>
                  <a:cubicBezTo>
                    <a:pt x="630299" y="186195"/>
                    <a:pt x="643595" y="199491"/>
                    <a:pt x="630299" y="213487"/>
                  </a:cubicBezTo>
                  <a:cubicBezTo>
                    <a:pt x="617003" y="227483"/>
                    <a:pt x="596709" y="220485"/>
                    <a:pt x="596709" y="220485"/>
                  </a:cubicBezTo>
                  <a:cubicBezTo>
                    <a:pt x="596709" y="220485"/>
                    <a:pt x="589011" y="234481"/>
                    <a:pt x="574315" y="247777"/>
                  </a:cubicBezTo>
                  <a:cubicBezTo>
                    <a:pt x="565218" y="255999"/>
                    <a:pt x="555683" y="260548"/>
                    <a:pt x="546499" y="262746"/>
                  </a:cubicBezTo>
                  <a:lnTo>
                    <a:pt x="526363" y="263422"/>
                  </a:lnTo>
                  <a:lnTo>
                    <a:pt x="494539" y="254775"/>
                  </a:lnTo>
                  <a:cubicBezTo>
                    <a:pt x="494539" y="254775"/>
                    <a:pt x="505386" y="261248"/>
                    <a:pt x="520781" y="263610"/>
                  </a:cubicBezTo>
                  <a:lnTo>
                    <a:pt x="526363" y="263422"/>
                  </a:lnTo>
                  <a:lnTo>
                    <a:pt x="537258" y="266383"/>
                  </a:lnTo>
                  <a:cubicBezTo>
                    <a:pt x="615386" y="298702"/>
                    <a:pt x="650559" y="379684"/>
                    <a:pt x="659014" y="402162"/>
                  </a:cubicBezTo>
                  <a:lnTo>
                    <a:pt x="659071" y="402323"/>
                  </a:lnTo>
                  <a:lnTo>
                    <a:pt x="682872" y="395084"/>
                  </a:lnTo>
                  <a:cubicBezTo>
                    <a:pt x="702029" y="385112"/>
                    <a:pt x="719524" y="371641"/>
                    <a:pt x="733869" y="355545"/>
                  </a:cubicBezTo>
                  <a:cubicBezTo>
                    <a:pt x="735969" y="352746"/>
                    <a:pt x="738768" y="349947"/>
                    <a:pt x="740867" y="347148"/>
                  </a:cubicBezTo>
                  <a:cubicBezTo>
                    <a:pt x="742267" y="345748"/>
                    <a:pt x="742967" y="343649"/>
                    <a:pt x="744366" y="342249"/>
                  </a:cubicBezTo>
                  <a:cubicBezTo>
                    <a:pt x="742267" y="331053"/>
                    <a:pt x="738068" y="319856"/>
                    <a:pt x="733170" y="309359"/>
                  </a:cubicBezTo>
                  <a:cubicBezTo>
                    <a:pt x="733170" y="309359"/>
                    <a:pt x="733170" y="310059"/>
                    <a:pt x="733170" y="310059"/>
                  </a:cubicBezTo>
                  <a:cubicBezTo>
                    <a:pt x="733869" y="321955"/>
                    <a:pt x="727571" y="331752"/>
                    <a:pt x="715675" y="334552"/>
                  </a:cubicBezTo>
                  <a:cubicBezTo>
                    <a:pt x="703079" y="338051"/>
                    <a:pt x="691882" y="327554"/>
                    <a:pt x="686283" y="317057"/>
                  </a:cubicBezTo>
                  <a:cubicBezTo>
                    <a:pt x="680685" y="306560"/>
                    <a:pt x="679985" y="291164"/>
                    <a:pt x="688383" y="282067"/>
                  </a:cubicBezTo>
                  <a:cubicBezTo>
                    <a:pt x="698180" y="271570"/>
                    <a:pt x="710076" y="265272"/>
                    <a:pt x="724072" y="268771"/>
                  </a:cubicBezTo>
                  <a:cubicBezTo>
                    <a:pt x="724072" y="268771"/>
                    <a:pt x="724772" y="268771"/>
                    <a:pt x="724772" y="268771"/>
                  </a:cubicBezTo>
                  <a:lnTo>
                    <a:pt x="730877" y="269471"/>
                  </a:lnTo>
                  <a:lnTo>
                    <a:pt x="729671" y="269471"/>
                  </a:lnTo>
                  <a:cubicBezTo>
                    <a:pt x="731770" y="269471"/>
                    <a:pt x="733170" y="270170"/>
                    <a:pt x="734569" y="270170"/>
                  </a:cubicBezTo>
                  <a:lnTo>
                    <a:pt x="731331" y="269523"/>
                  </a:lnTo>
                  <a:lnTo>
                    <a:pt x="741179" y="270652"/>
                  </a:lnTo>
                  <a:lnTo>
                    <a:pt x="746892" y="271308"/>
                  </a:lnTo>
                  <a:cubicBezTo>
                    <a:pt x="767985" y="277606"/>
                    <a:pt x="785830" y="294138"/>
                    <a:pt x="798951" y="311458"/>
                  </a:cubicBezTo>
                  <a:cubicBezTo>
                    <a:pt x="818545" y="337351"/>
                    <a:pt x="832541" y="371641"/>
                    <a:pt x="834640" y="404531"/>
                  </a:cubicBezTo>
                  <a:cubicBezTo>
                    <a:pt x="836739" y="440921"/>
                    <a:pt x="818545" y="478709"/>
                    <a:pt x="794052" y="504602"/>
                  </a:cubicBezTo>
                  <a:cubicBezTo>
                    <a:pt x="764660" y="536093"/>
                    <a:pt x="726172" y="554987"/>
                    <a:pt x="683484" y="562685"/>
                  </a:cubicBezTo>
                  <a:cubicBezTo>
                    <a:pt x="665989" y="565484"/>
                    <a:pt x="649194" y="568983"/>
                    <a:pt x="631699" y="571783"/>
                  </a:cubicBezTo>
                  <a:cubicBezTo>
                    <a:pt x="629600" y="578781"/>
                    <a:pt x="628900" y="585778"/>
                    <a:pt x="628900" y="592776"/>
                  </a:cubicBezTo>
                  <a:cubicBezTo>
                    <a:pt x="677886" y="584379"/>
                    <a:pt x="728271" y="576681"/>
                    <a:pt x="773058" y="554987"/>
                  </a:cubicBezTo>
                  <a:cubicBezTo>
                    <a:pt x="800350" y="541691"/>
                    <a:pt x="826242" y="521397"/>
                    <a:pt x="840238" y="493405"/>
                  </a:cubicBezTo>
                  <a:cubicBezTo>
                    <a:pt x="856334" y="462614"/>
                    <a:pt x="854934" y="425525"/>
                    <a:pt x="847236" y="391935"/>
                  </a:cubicBezTo>
                  <a:cubicBezTo>
                    <a:pt x="847236" y="391235"/>
                    <a:pt x="847236" y="391235"/>
                    <a:pt x="847236" y="391235"/>
                  </a:cubicBezTo>
                  <a:cubicBezTo>
                    <a:pt x="845837" y="384937"/>
                    <a:pt x="850036" y="383537"/>
                    <a:pt x="855634" y="386337"/>
                  </a:cubicBezTo>
                  <a:cubicBezTo>
                    <a:pt x="867531" y="391935"/>
                    <a:pt x="872429" y="407331"/>
                    <a:pt x="875228" y="419227"/>
                  </a:cubicBezTo>
                  <a:cubicBezTo>
                    <a:pt x="882226" y="448618"/>
                    <a:pt x="881526" y="487107"/>
                    <a:pt x="863332" y="512300"/>
                  </a:cubicBezTo>
                  <a:cubicBezTo>
                    <a:pt x="863332" y="513000"/>
                    <a:pt x="862632" y="512300"/>
                    <a:pt x="862632" y="512300"/>
                  </a:cubicBezTo>
                  <a:cubicBezTo>
                    <a:pt x="831841" y="564085"/>
                    <a:pt x="766760" y="586478"/>
                    <a:pt x="710776" y="599074"/>
                  </a:cubicBezTo>
                  <a:cubicBezTo>
                    <a:pt x="684184" y="605373"/>
                    <a:pt x="657592" y="608872"/>
                    <a:pt x="631000" y="613770"/>
                  </a:cubicBezTo>
                  <a:cubicBezTo>
                    <a:pt x="631699" y="617269"/>
                    <a:pt x="632399" y="620068"/>
                    <a:pt x="633799" y="623567"/>
                  </a:cubicBezTo>
                  <a:cubicBezTo>
                    <a:pt x="690482" y="613770"/>
                    <a:pt x="749265" y="605373"/>
                    <a:pt x="801750" y="580180"/>
                  </a:cubicBezTo>
                  <a:cubicBezTo>
                    <a:pt x="833240" y="564785"/>
                    <a:pt x="861232" y="542391"/>
                    <a:pt x="877327" y="510900"/>
                  </a:cubicBezTo>
                  <a:cubicBezTo>
                    <a:pt x="895522" y="475910"/>
                    <a:pt x="893423" y="433923"/>
                    <a:pt x="885025" y="396834"/>
                  </a:cubicBezTo>
                  <a:cubicBezTo>
                    <a:pt x="885025" y="396134"/>
                    <a:pt x="885025" y="396134"/>
                    <a:pt x="885025" y="396134"/>
                  </a:cubicBezTo>
                  <a:cubicBezTo>
                    <a:pt x="883626" y="389836"/>
                    <a:pt x="888524" y="388436"/>
                    <a:pt x="894822" y="391235"/>
                  </a:cubicBezTo>
                  <a:cubicBezTo>
                    <a:pt x="908119" y="397533"/>
                    <a:pt x="913017" y="415028"/>
                    <a:pt x="916516" y="428324"/>
                  </a:cubicBezTo>
                  <a:cubicBezTo>
                    <a:pt x="924914" y="461214"/>
                    <a:pt x="924214" y="503902"/>
                    <a:pt x="903920" y="532594"/>
                  </a:cubicBezTo>
                  <a:cubicBezTo>
                    <a:pt x="903920" y="533294"/>
                    <a:pt x="903220" y="532594"/>
                    <a:pt x="903220" y="532594"/>
                  </a:cubicBezTo>
                  <a:cubicBezTo>
                    <a:pt x="868230" y="590677"/>
                    <a:pt x="796151" y="615170"/>
                    <a:pt x="733170" y="629866"/>
                  </a:cubicBezTo>
                  <a:cubicBezTo>
                    <a:pt x="701679" y="636863"/>
                    <a:pt x="670188" y="641762"/>
                    <a:pt x="638697" y="647360"/>
                  </a:cubicBezTo>
                  <a:cubicBezTo>
                    <a:pt x="588312" y="656458"/>
                    <a:pt x="537227" y="665555"/>
                    <a:pt x="486841" y="674652"/>
                  </a:cubicBezTo>
                  <a:cubicBezTo>
                    <a:pt x="418961" y="685849"/>
                    <a:pt x="350381" y="697046"/>
                    <a:pt x="281801" y="699145"/>
                  </a:cubicBezTo>
                  <a:cubicBezTo>
                    <a:pt x="233515" y="700545"/>
                    <a:pt x="179631" y="699845"/>
                    <a:pt x="136943" y="673953"/>
                  </a:cubicBezTo>
                  <a:cubicBezTo>
                    <a:pt x="136943" y="673953"/>
                    <a:pt x="136943" y="673253"/>
                    <a:pt x="136943" y="673253"/>
                  </a:cubicBezTo>
                  <a:cubicBezTo>
                    <a:pt x="134844" y="671153"/>
                    <a:pt x="132045" y="669054"/>
                    <a:pt x="136943" y="669054"/>
                  </a:cubicBezTo>
                  <a:cubicBezTo>
                    <a:pt x="153739" y="669054"/>
                    <a:pt x="170534" y="673953"/>
                    <a:pt x="186629" y="676052"/>
                  </a:cubicBezTo>
                  <a:cubicBezTo>
                    <a:pt x="229317" y="682350"/>
                    <a:pt x="271304" y="680251"/>
                    <a:pt x="313992" y="675352"/>
                  </a:cubicBezTo>
                  <a:cubicBezTo>
                    <a:pt x="311892" y="670454"/>
                    <a:pt x="310493" y="665555"/>
                    <a:pt x="309093" y="659957"/>
                  </a:cubicBezTo>
                  <a:cubicBezTo>
                    <a:pt x="308393" y="659957"/>
                    <a:pt x="308393" y="659957"/>
                    <a:pt x="307694" y="659957"/>
                  </a:cubicBezTo>
                  <a:cubicBezTo>
                    <a:pt x="264306" y="661356"/>
                    <a:pt x="216020" y="660656"/>
                    <a:pt x="178232" y="637563"/>
                  </a:cubicBezTo>
                  <a:cubicBezTo>
                    <a:pt x="178232" y="636863"/>
                    <a:pt x="178232" y="636863"/>
                    <a:pt x="178232" y="636863"/>
                  </a:cubicBezTo>
                  <a:cubicBezTo>
                    <a:pt x="176132" y="635464"/>
                    <a:pt x="174033" y="633365"/>
                    <a:pt x="178232" y="633365"/>
                  </a:cubicBezTo>
                  <a:cubicBezTo>
                    <a:pt x="192927" y="633365"/>
                    <a:pt x="208323" y="637563"/>
                    <a:pt x="222319" y="639662"/>
                  </a:cubicBezTo>
                  <a:cubicBezTo>
                    <a:pt x="250310" y="643861"/>
                    <a:pt x="278302" y="643861"/>
                    <a:pt x="306294" y="641762"/>
                  </a:cubicBezTo>
                  <a:cubicBezTo>
                    <a:pt x="306294" y="640362"/>
                    <a:pt x="306294" y="639662"/>
                    <a:pt x="306294" y="638963"/>
                  </a:cubicBezTo>
                  <a:cubicBezTo>
                    <a:pt x="306294" y="632664"/>
                    <a:pt x="306294" y="627066"/>
                    <a:pt x="306994" y="620768"/>
                  </a:cubicBezTo>
                  <a:cubicBezTo>
                    <a:pt x="292998" y="620068"/>
                    <a:pt x="278302" y="618669"/>
                    <a:pt x="264306" y="615870"/>
                  </a:cubicBezTo>
                  <a:cubicBezTo>
                    <a:pt x="226517" y="608172"/>
                    <a:pt x="190828" y="586478"/>
                    <a:pt x="165635" y="557787"/>
                  </a:cubicBezTo>
                  <a:cubicBezTo>
                    <a:pt x="140442" y="529795"/>
                    <a:pt x="125747" y="494805"/>
                    <a:pt x="108952" y="461915"/>
                  </a:cubicBezTo>
                  <a:cubicBezTo>
                    <a:pt x="94256" y="433223"/>
                    <a:pt x="79560" y="404531"/>
                    <a:pt x="63465" y="376539"/>
                  </a:cubicBezTo>
                  <a:cubicBezTo>
                    <a:pt x="62065" y="380738"/>
                    <a:pt x="59266" y="383537"/>
                    <a:pt x="55767" y="386337"/>
                  </a:cubicBezTo>
                  <a:cubicBezTo>
                    <a:pt x="41071" y="397533"/>
                    <a:pt x="20777" y="392635"/>
                    <a:pt x="10281" y="379339"/>
                  </a:cubicBezTo>
                  <a:cubicBezTo>
                    <a:pt x="483" y="366742"/>
                    <a:pt x="-3715" y="346448"/>
                    <a:pt x="3982" y="333852"/>
                  </a:cubicBezTo>
                  <a:cubicBezTo>
                    <a:pt x="13080" y="304460"/>
                    <a:pt x="41071" y="285566"/>
                    <a:pt x="67664" y="274369"/>
                  </a:cubicBezTo>
                  <a:cubicBezTo>
                    <a:pt x="101254" y="259673"/>
                    <a:pt x="139743" y="258274"/>
                    <a:pt x="176132" y="260373"/>
                  </a:cubicBezTo>
                  <a:cubicBezTo>
                    <a:pt x="191528" y="261423"/>
                    <a:pt x="206748" y="264178"/>
                    <a:pt x="221236" y="267885"/>
                  </a:cubicBezTo>
                  <a:lnTo>
                    <a:pt x="230309" y="270831"/>
                  </a:lnTo>
                  <a:lnTo>
                    <a:pt x="226516" y="268071"/>
                  </a:lnTo>
                  <a:cubicBezTo>
                    <a:pt x="237013" y="237980"/>
                    <a:pt x="266405" y="198791"/>
                    <a:pt x="266405" y="198791"/>
                  </a:cubicBezTo>
                  <a:lnTo>
                    <a:pt x="259407" y="180596"/>
                  </a:lnTo>
                  <a:lnTo>
                    <a:pt x="251009" y="180596"/>
                  </a:lnTo>
                  <a:lnTo>
                    <a:pt x="253109" y="151905"/>
                  </a:lnTo>
                  <a:lnTo>
                    <a:pt x="240512" y="151905"/>
                  </a:lnTo>
                  <a:cubicBezTo>
                    <a:pt x="225117" y="147006"/>
                    <a:pt x="240512" y="131611"/>
                    <a:pt x="240512" y="131611"/>
                  </a:cubicBezTo>
                  <a:cubicBezTo>
                    <a:pt x="228616" y="129511"/>
                    <a:pt x="217419" y="91023"/>
                    <a:pt x="217419" y="91023"/>
                  </a:cubicBezTo>
                  <a:cubicBezTo>
                    <a:pt x="204123" y="91722"/>
                    <a:pt x="188728" y="116915"/>
                    <a:pt x="188728" y="116915"/>
                  </a:cubicBezTo>
                  <a:cubicBezTo>
                    <a:pt x="188728" y="116915"/>
                    <a:pt x="194326" y="127412"/>
                    <a:pt x="178930" y="139308"/>
                  </a:cubicBezTo>
                  <a:cubicBezTo>
                    <a:pt x="163535" y="151205"/>
                    <a:pt x="127845" y="132310"/>
                    <a:pt x="144641" y="107118"/>
                  </a:cubicBezTo>
                  <a:cubicBezTo>
                    <a:pt x="161436" y="81925"/>
                    <a:pt x="176831" y="100120"/>
                    <a:pt x="176831" y="100120"/>
                  </a:cubicBezTo>
                  <a:cubicBezTo>
                    <a:pt x="188028" y="91722"/>
                    <a:pt x="202024" y="77726"/>
                    <a:pt x="206922" y="57432"/>
                  </a:cubicBezTo>
                  <a:cubicBezTo>
                    <a:pt x="211821" y="37138"/>
                    <a:pt x="219518" y="21743"/>
                    <a:pt x="266405" y="4948"/>
                  </a:cubicBezTo>
                  <a:cubicBezTo>
                    <a:pt x="274278" y="2149"/>
                    <a:pt x="281560" y="651"/>
                    <a:pt x="288277" y="172"/>
                  </a:cubicBezTo>
                  <a:close/>
                </a:path>
              </a:pathLst>
            </a:custGeom>
            <a:grpFill/>
            <a:ln w="69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sp>
        <p:nvSpPr>
          <p:cNvPr id="24" name="地形3">
            <a:extLst>
              <a:ext uri="{FF2B5EF4-FFF2-40B4-BE49-F238E27FC236}">
                <a16:creationId xmlns:a16="http://schemas.microsoft.com/office/drawing/2014/main" id="{7973DDA7-D0C9-443C-933A-8A60D0A3D16E}"/>
              </a:ext>
            </a:extLst>
          </p:cNvPr>
          <p:cNvSpPr/>
          <p:nvPr/>
        </p:nvSpPr>
        <p:spPr>
          <a:xfrm>
            <a:off x="-17518" y="5715000"/>
            <a:ext cx="12196818" cy="1143000"/>
          </a:xfrm>
          <a:custGeom>
            <a:avLst/>
            <a:gdLst>
              <a:gd name="connsiteX0" fmla="*/ 0 w 12192000"/>
              <a:gd name="connsiteY0" fmla="*/ 0 h 2311400"/>
              <a:gd name="connsiteX1" fmla="*/ 12192000 w 12192000"/>
              <a:gd name="connsiteY1" fmla="*/ 1676400 h 2311400"/>
              <a:gd name="connsiteX2" fmla="*/ 12192000 w 12192000"/>
              <a:gd name="connsiteY2" fmla="*/ 2311400 h 2311400"/>
              <a:gd name="connsiteX3" fmla="*/ 12700 w 12192000"/>
              <a:gd name="connsiteY3" fmla="*/ 2311400 h 2311400"/>
              <a:gd name="connsiteX4" fmla="*/ 0 w 12192000"/>
              <a:gd name="connsiteY4" fmla="*/ 0 h 2311400"/>
              <a:gd name="connsiteX0" fmla="*/ 0 w 12192000"/>
              <a:gd name="connsiteY0" fmla="*/ 0 h 2311400"/>
              <a:gd name="connsiteX1" fmla="*/ 12192000 w 12192000"/>
              <a:gd name="connsiteY1" fmla="*/ 1676400 h 2311400"/>
              <a:gd name="connsiteX2" fmla="*/ 12192000 w 12192000"/>
              <a:gd name="connsiteY2" fmla="*/ 2311400 h 2311400"/>
              <a:gd name="connsiteX3" fmla="*/ 12700 w 12192000"/>
              <a:gd name="connsiteY3" fmla="*/ 2311400 h 2311400"/>
              <a:gd name="connsiteX4" fmla="*/ 0 w 12192000"/>
              <a:gd name="connsiteY4" fmla="*/ 0 h 2311400"/>
              <a:gd name="connsiteX0" fmla="*/ 0 w 12192000"/>
              <a:gd name="connsiteY0" fmla="*/ 0 h 2311400"/>
              <a:gd name="connsiteX1" fmla="*/ 12192000 w 12192000"/>
              <a:gd name="connsiteY1" fmla="*/ 1676400 h 2311400"/>
              <a:gd name="connsiteX2" fmla="*/ 12192000 w 12192000"/>
              <a:gd name="connsiteY2" fmla="*/ 2311400 h 2311400"/>
              <a:gd name="connsiteX3" fmla="*/ 12700 w 12192000"/>
              <a:gd name="connsiteY3" fmla="*/ 2311400 h 2311400"/>
              <a:gd name="connsiteX4" fmla="*/ 0 w 12192000"/>
              <a:gd name="connsiteY4" fmla="*/ 0 h 2311400"/>
              <a:gd name="connsiteX0" fmla="*/ 0 w 12192000"/>
              <a:gd name="connsiteY0" fmla="*/ 0 h 2311400"/>
              <a:gd name="connsiteX1" fmla="*/ 12192000 w 12192000"/>
              <a:gd name="connsiteY1" fmla="*/ 1676400 h 2311400"/>
              <a:gd name="connsiteX2" fmla="*/ 12192000 w 12192000"/>
              <a:gd name="connsiteY2" fmla="*/ 2311400 h 2311400"/>
              <a:gd name="connsiteX3" fmla="*/ 12700 w 12192000"/>
              <a:gd name="connsiteY3" fmla="*/ 2311400 h 2311400"/>
              <a:gd name="connsiteX4" fmla="*/ 0 w 12192000"/>
              <a:gd name="connsiteY4" fmla="*/ 0 h 2311400"/>
              <a:gd name="connsiteX0" fmla="*/ 0 w 12192000"/>
              <a:gd name="connsiteY0" fmla="*/ 0 h 2311400"/>
              <a:gd name="connsiteX1" fmla="*/ 12192000 w 12192000"/>
              <a:gd name="connsiteY1" fmla="*/ 1676400 h 2311400"/>
              <a:gd name="connsiteX2" fmla="*/ 12192000 w 12192000"/>
              <a:gd name="connsiteY2" fmla="*/ 2311400 h 2311400"/>
              <a:gd name="connsiteX3" fmla="*/ 12700 w 12192000"/>
              <a:gd name="connsiteY3" fmla="*/ 2311400 h 2311400"/>
              <a:gd name="connsiteX4" fmla="*/ 0 w 12192000"/>
              <a:gd name="connsiteY4" fmla="*/ 0 h 2311400"/>
              <a:gd name="connsiteX0" fmla="*/ 0 w 12192000"/>
              <a:gd name="connsiteY0" fmla="*/ 982 h 2312382"/>
              <a:gd name="connsiteX1" fmla="*/ 12192000 w 12192000"/>
              <a:gd name="connsiteY1" fmla="*/ 1677382 h 2312382"/>
              <a:gd name="connsiteX2" fmla="*/ 12192000 w 12192000"/>
              <a:gd name="connsiteY2" fmla="*/ 2312382 h 2312382"/>
              <a:gd name="connsiteX3" fmla="*/ 12700 w 12192000"/>
              <a:gd name="connsiteY3" fmla="*/ 2312382 h 2312382"/>
              <a:gd name="connsiteX4" fmla="*/ 0 w 12192000"/>
              <a:gd name="connsiteY4" fmla="*/ 982 h 2312382"/>
              <a:gd name="connsiteX0" fmla="*/ 0 w 12192000"/>
              <a:gd name="connsiteY0" fmla="*/ 982 h 2312382"/>
              <a:gd name="connsiteX1" fmla="*/ 12192000 w 12192000"/>
              <a:gd name="connsiteY1" fmla="*/ 1677382 h 2312382"/>
              <a:gd name="connsiteX2" fmla="*/ 12192000 w 12192000"/>
              <a:gd name="connsiteY2" fmla="*/ 2312382 h 2312382"/>
              <a:gd name="connsiteX3" fmla="*/ 5072 w 12192000"/>
              <a:gd name="connsiteY3" fmla="*/ 2312382 h 2312382"/>
              <a:gd name="connsiteX4" fmla="*/ 0 w 12192000"/>
              <a:gd name="connsiteY4" fmla="*/ 982 h 23123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192000" h="2312382">
                <a:moveTo>
                  <a:pt x="0" y="982"/>
                </a:moveTo>
                <a:cubicBezTo>
                  <a:pt x="2298554" y="-37118"/>
                  <a:pt x="8953500" y="1042382"/>
                  <a:pt x="12192000" y="1677382"/>
                </a:cubicBezTo>
                <a:lnTo>
                  <a:pt x="12192000" y="2312382"/>
                </a:lnTo>
                <a:lnTo>
                  <a:pt x="5072" y="2312382"/>
                </a:lnTo>
                <a:cubicBezTo>
                  <a:pt x="839" y="1541915"/>
                  <a:pt x="4233" y="771449"/>
                  <a:pt x="0" y="982"/>
                </a:cubicBezTo>
                <a:close/>
              </a:path>
            </a:pathLst>
          </a:custGeom>
          <a:gradFill>
            <a:gsLst>
              <a:gs pos="0">
                <a:schemeClr val="bg1"/>
              </a:gs>
              <a:gs pos="100000">
                <a:schemeClr val="bg1">
                  <a:lumMod val="85000"/>
                </a:schemeClr>
              </a:gs>
            </a:gsLst>
            <a:lin ang="5400000" scaled="0"/>
          </a:gradFill>
          <a:ln>
            <a:noFill/>
          </a:ln>
          <a:effectLst>
            <a:outerShdw blurRad="127000" dist="63500" dir="16200000" rotWithShape="0">
              <a:schemeClr val="bg2">
                <a:lumMod val="75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/>
          </a:p>
        </p:txBody>
      </p:sp>
      <p:grpSp>
        <p:nvGrpSpPr>
          <p:cNvPr id="2" name="tree">
            <a:extLst>
              <a:ext uri="{FF2B5EF4-FFF2-40B4-BE49-F238E27FC236}">
                <a16:creationId xmlns:a16="http://schemas.microsoft.com/office/drawing/2014/main" id="{13B8F658-76F9-4868-A2B0-E0B15F56CBE6}"/>
              </a:ext>
            </a:extLst>
          </p:cNvPr>
          <p:cNvGrpSpPr/>
          <p:nvPr/>
        </p:nvGrpSpPr>
        <p:grpSpPr>
          <a:xfrm>
            <a:off x="3014453" y="5494168"/>
            <a:ext cx="542624" cy="751947"/>
            <a:chOff x="834619" y="4419432"/>
            <a:chExt cx="845353" cy="1171457"/>
          </a:xfrm>
          <a:effectLst>
            <a:outerShdw blurRad="63500" dist="63500" dir="16200000" rotWithShape="0">
              <a:prstClr val="black">
                <a:alpha val="40000"/>
              </a:prstClr>
            </a:outerShdw>
          </a:effectLst>
        </p:grpSpPr>
        <p:sp>
          <p:nvSpPr>
            <p:cNvPr id="124" name="任意多边形: 形状 123">
              <a:extLst>
                <a:ext uri="{FF2B5EF4-FFF2-40B4-BE49-F238E27FC236}">
                  <a16:creationId xmlns:a16="http://schemas.microsoft.com/office/drawing/2014/main" id="{4EB42733-4AD2-48B4-BA07-EDCE83BB0562}"/>
                </a:ext>
              </a:extLst>
            </p:cNvPr>
            <p:cNvSpPr/>
            <p:nvPr/>
          </p:nvSpPr>
          <p:spPr>
            <a:xfrm>
              <a:off x="1250298" y="5429910"/>
              <a:ext cx="48285" cy="160979"/>
            </a:xfrm>
            <a:custGeom>
              <a:avLst/>
              <a:gdLst>
                <a:gd name="connsiteX0" fmla="*/ 7698 w 48285"/>
                <a:gd name="connsiteY0" fmla="*/ 727 h 160979"/>
                <a:gd name="connsiteX1" fmla="*/ 0 w 48285"/>
                <a:gd name="connsiteY1" fmla="*/ 160980 h 160979"/>
                <a:gd name="connsiteX2" fmla="*/ 48286 w 48285"/>
                <a:gd name="connsiteY2" fmla="*/ 160980 h 160979"/>
                <a:gd name="connsiteX3" fmla="*/ 41288 w 48285"/>
                <a:gd name="connsiteY3" fmla="*/ 727 h 160979"/>
                <a:gd name="connsiteX4" fmla="*/ 7698 w 48285"/>
                <a:gd name="connsiteY4" fmla="*/ 727 h 160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285" h="160979">
                  <a:moveTo>
                    <a:pt x="7698" y="727"/>
                  </a:moveTo>
                  <a:cubicBezTo>
                    <a:pt x="6998" y="-12570"/>
                    <a:pt x="0" y="160980"/>
                    <a:pt x="0" y="160980"/>
                  </a:cubicBezTo>
                  <a:lnTo>
                    <a:pt x="48286" y="160980"/>
                  </a:lnTo>
                  <a:lnTo>
                    <a:pt x="41288" y="727"/>
                  </a:lnTo>
                  <a:lnTo>
                    <a:pt x="7698" y="727"/>
                  </a:lnTo>
                  <a:close/>
                </a:path>
              </a:pathLst>
            </a:custGeom>
            <a:solidFill>
              <a:schemeClr val="accent3">
                <a:lumMod val="50000"/>
              </a:schemeClr>
            </a:solidFill>
            <a:ln w="69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5" name="任意多边形: 形状 124">
              <a:extLst>
                <a:ext uri="{FF2B5EF4-FFF2-40B4-BE49-F238E27FC236}">
                  <a16:creationId xmlns:a16="http://schemas.microsoft.com/office/drawing/2014/main" id="{05F62B48-1B30-46D7-820A-5C6121453723}"/>
                </a:ext>
              </a:extLst>
            </p:cNvPr>
            <p:cNvSpPr/>
            <p:nvPr/>
          </p:nvSpPr>
          <p:spPr>
            <a:xfrm>
              <a:off x="834619" y="4419432"/>
              <a:ext cx="845353" cy="1094048"/>
            </a:xfrm>
            <a:custGeom>
              <a:avLst/>
              <a:gdLst>
                <a:gd name="connsiteX0" fmla="*/ 0 w 845353"/>
                <a:gd name="connsiteY0" fmla="*/ 1023102 h 1094048"/>
                <a:gd name="connsiteX1" fmla="*/ 240030 w 845353"/>
                <a:gd name="connsiteY1" fmla="*/ 1041296 h 1094048"/>
                <a:gd name="connsiteX2" fmla="*/ 211338 w 845353"/>
                <a:gd name="connsiteY2" fmla="*/ 1086084 h 1094048"/>
                <a:gd name="connsiteX3" fmla="*/ 447170 w 845353"/>
                <a:gd name="connsiteY3" fmla="*/ 1039197 h 1094048"/>
                <a:gd name="connsiteX4" fmla="*/ 669705 w 845353"/>
                <a:gd name="connsiteY4" fmla="*/ 1075587 h 1094048"/>
                <a:gd name="connsiteX5" fmla="*/ 631916 w 845353"/>
                <a:gd name="connsiteY5" fmla="*/ 1045495 h 1094048"/>
                <a:gd name="connsiteX6" fmla="*/ 845354 w 845353"/>
                <a:gd name="connsiteY6" fmla="*/ 1028700 h 1094048"/>
                <a:gd name="connsiteX7" fmla="*/ 629117 w 845353"/>
                <a:gd name="connsiteY7" fmla="*/ 774674 h 1094048"/>
                <a:gd name="connsiteX8" fmla="*/ 754380 w 845353"/>
                <a:gd name="connsiteY8" fmla="*/ 798467 h 1094048"/>
                <a:gd name="connsiteX9" fmla="*/ 607423 w 845353"/>
                <a:gd name="connsiteY9" fmla="*/ 581530 h 1094048"/>
                <a:gd name="connsiteX10" fmla="*/ 686500 w 845353"/>
                <a:gd name="connsiteY10" fmla="*/ 589228 h 1094048"/>
                <a:gd name="connsiteX11" fmla="*/ 546541 w 845353"/>
                <a:gd name="connsiteY11" fmla="*/ 352697 h 1094048"/>
                <a:gd name="connsiteX12" fmla="*/ 648711 w 845353"/>
                <a:gd name="connsiteY12" fmla="*/ 376490 h 1094048"/>
                <a:gd name="connsiteX13" fmla="*/ 428975 w 845353"/>
                <a:gd name="connsiteY13" fmla="*/ 2100 h 1094048"/>
                <a:gd name="connsiteX14" fmla="*/ 421277 w 845353"/>
                <a:gd name="connsiteY14" fmla="*/ 2100 h 1094048"/>
                <a:gd name="connsiteX15" fmla="*/ 201541 w 845353"/>
                <a:gd name="connsiteY15" fmla="*/ 376490 h 1094048"/>
                <a:gd name="connsiteX16" fmla="*/ 303711 w 845353"/>
                <a:gd name="connsiteY16" fmla="*/ 352697 h 1094048"/>
                <a:gd name="connsiteX17" fmla="*/ 163752 w 845353"/>
                <a:gd name="connsiteY17" fmla="*/ 589228 h 1094048"/>
                <a:gd name="connsiteX18" fmla="*/ 242829 w 845353"/>
                <a:gd name="connsiteY18" fmla="*/ 581530 h 1094048"/>
                <a:gd name="connsiteX19" fmla="*/ 95872 w 845353"/>
                <a:gd name="connsiteY19" fmla="*/ 798467 h 1094048"/>
                <a:gd name="connsiteX20" fmla="*/ 221135 w 845353"/>
                <a:gd name="connsiteY20" fmla="*/ 774674 h 1094048"/>
                <a:gd name="connsiteX21" fmla="*/ 5598 w 845353"/>
                <a:gd name="connsiteY21" fmla="*/ 1028700 h 1094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845353" h="1094048">
                  <a:moveTo>
                    <a:pt x="0" y="1023102"/>
                  </a:moveTo>
                  <a:cubicBezTo>
                    <a:pt x="68580" y="1062290"/>
                    <a:pt x="166551" y="1050394"/>
                    <a:pt x="240030" y="1041296"/>
                  </a:cubicBezTo>
                  <a:cubicBezTo>
                    <a:pt x="239330" y="1058791"/>
                    <a:pt x="216937" y="1074887"/>
                    <a:pt x="211338" y="1086084"/>
                  </a:cubicBezTo>
                  <a:cubicBezTo>
                    <a:pt x="256825" y="1104278"/>
                    <a:pt x="398884" y="1092382"/>
                    <a:pt x="447170" y="1039197"/>
                  </a:cubicBezTo>
                  <a:cubicBezTo>
                    <a:pt x="495456" y="1082585"/>
                    <a:pt x="606023" y="1089583"/>
                    <a:pt x="669705" y="1075587"/>
                  </a:cubicBezTo>
                  <a:cubicBezTo>
                    <a:pt x="654309" y="1068589"/>
                    <a:pt x="639613" y="1059491"/>
                    <a:pt x="631916" y="1045495"/>
                  </a:cubicBezTo>
                  <a:cubicBezTo>
                    <a:pt x="694897" y="1045495"/>
                    <a:pt x="785171" y="1048994"/>
                    <a:pt x="845354" y="1028700"/>
                  </a:cubicBezTo>
                  <a:cubicBezTo>
                    <a:pt x="780972" y="939126"/>
                    <a:pt x="694198" y="863548"/>
                    <a:pt x="629117" y="774674"/>
                  </a:cubicBezTo>
                  <a:cubicBezTo>
                    <a:pt x="673904" y="783772"/>
                    <a:pt x="712392" y="794968"/>
                    <a:pt x="754380" y="798467"/>
                  </a:cubicBezTo>
                  <a:cubicBezTo>
                    <a:pt x="704695" y="743184"/>
                    <a:pt x="626317" y="657108"/>
                    <a:pt x="607423" y="581530"/>
                  </a:cubicBezTo>
                  <a:cubicBezTo>
                    <a:pt x="636814" y="592027"/>
                    <a:pt x="665506" y="589228"/>
                    <a:pt x="686500" y="589228"/>
                  </a:cubicBezTo>
                  <a:cubicBezTo>
                    <a:pt x="633315" y="517149"/>
                    <a:pt x="584330" y="431074"/>
                    <a:pt x="546541" y="352697"/>
                  </a:cubicBezTo>
                  <a:cubicBezTo>
                    <a:pt x="573133" y="366693"/>
                    <a:pt x="618620" y="379989"/>
                    <a:pt x="648711" y="376490"/>
                  </a:cubicBezTo>
                  <a:cubicBezTo>
                    <a:pt x="546541" y="251927"/>
                    <a:pt x="474462" y="136460"/>
                    <a:pt x="428975" y="2100"/>
                  </a:cubicBezTo>
                  <a:cubicBezTo>
                    <a:pt x="427575" y="-700"/>
                    <a:pt x="422677" y="-700"/>
                    <a:pt x="421277" y="2100"/>
                  </a:cubicBezTo>
                  <a:cubicBezTo>
                    <a:pt x="375790" y="135760"/>
                    <a:pt x="303711" y="251927"/>
                    <a:pt x="201541" y="376490"/>
                  </a:cubicBezTo>
                  <a:cubicBezTo>
                    <a:pt x="231632" y="379989"/>
                    <a:pt x="277119" y="365993"/>
                    <a:pt x="303711" y="352697"/>
                  </a:cubicBezTo>
                  <a:cubicBezTo>
                    <a:pt x="265922" y="431774"/>
                    <a:pt x="216237" y="517149"/>
                    <a:pt x="163752" y="589228"/>
                  </a:cubicBezTo>
                  <a:cubicBezTo>
                    <a:pt x="184746" y="589228"/>
                    <a:pt x="212738" y="592027"/>
                    <a:pt x="242829" y="581530"/>
                  </a:cubicBezTo>
                  <a:cubicBezTo>
                    <a:pt x="223935" y="657108"/>
                    <a:pt x="145558" y="743184"/>
                    <a:pt x="95872" y="798467"/>
                  </a:cubicBezTo>
                  <a:cubicBezTo>
                    <a:pt x="137860" y="794968"/>
                    <a:pt x="176349" y="783772"/>
                    <a:pt x="221135" y="774674"/>
                  </a:cubicBezTo>
                  <a:cubicBezTo>
                    <a:pt x="156754" y="864248"/>
                    <a:pt x="69980" y="939826"/>
                    <a:pt x="5598" y="1028700"/>
                  </a:cubicBezTo>
                </a:path>
              </a:pathLst>
            </a:custGeom>
            <a:gradFill>
              <a:gsLst>
                <a:gs pos="75000">
                  <a:schemeClr val="accent1">
                    <a:lumMod val="75000"/>
                  </a:schemeClr>
                </a:gs>
                <a:gs pos="25000">
                  <a:schemeClr val="accent1"/>
                </a:gs>
              </a:gsLst>
              <a:lin ang="9000000" scaled="0"/>
            </a:gradFill>
            <a:ln w="69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sp>
        <p:nvSpPr>
          <p:cNvPr id="25" name="地形2">
            <a:extLst>
              <a:ext uri="{FF2B5EF4-FFF2-40B4-BE49-F238E27FC236}">
                <a16:creationId xmlns:a16="http://schemas.microsoft.com/office/drawing/2014/main" id="{879921CF-1EC9-491E-A19D-C9A4A760CF5C}"/>
              </a:ext>
            </a:extLst>
          </p:cNvPr>
          <p:cNvSpPr/>
          <p:nvPr/>
        </p:nvSpPr>
        <p:spPr>
          <a:xfrm>
            <a:off x="0" y="5505450"/>
            <a:ext cx="12194540" cy="1352550"/>
          </a:xfrm>
          <a:custGeom>
            <a:avLst/>
            <a:gdLst>
              <a:gd name="connsiteX0" fmla="*/ 12179300 w 12179300"/>
              <a:gd name="connsiteY0" fmla="*/ 0 h 2311400"/>
              <a:gd name="connsiteX1" fmla="*/ 12179300 w 12179300"/>
              <a:gd name="connsiteY1" fmla="*/ 2311400 h 2311400"/>
              <a:gd name="connsiteX2" fmla="*/ 0 w 12179300"/>
              <a:gd name="connsiteY2" fmla="*/ 2311400 h 2311400"/>
              <a:gd name="connsiteX3" fmla="*/ 0 w 12179300"/>
              <a:gd name="connsiteY3" fmla="*/ 1981200 h 2311400"/>
              <a:gd name="connsiteX4" fmla="*/ 12179300 w 12179300"/>
              <a:gd name="connsiteY4" fmla="*/ 0 h 2311400"/>
              <a:gd name="connsiteX0" fmla="*/ 12179300 w 12179300"/>
              <a:gd name="connsiteY0" fmla="*/ 0 h 2311400"/>
              <a:gd name="connsiteX1" fmla="*/ 12179300 w 12179300"/>
              <a:gd name="connsiteY1" fmla="*/ 2311400 h 2311400"/>
              <a:gd name="connsiteX2" fmla="*/ 0 w 12179300"/>
              <a:gd name="connsiteY2" fmla="*/ 2311400 h 2311400"/>
              <a:gd name="connsiteX3" fmla="*/ 0 w 12179300"/>
              <a:gd name="connsiteY3" fmla="*/ 1981200 h 2311400"/>
              <a:gd name="connsiteX4" fmla="*/ 12179300 w 12179300"/>
              <a:gd name="connsiteY4" fmla="*/ 0 h 2311400"/>
              <a:gd name="connsiteX0" fmla="*/ 12179300 w 12179300"/>
              <a:gd name="connsiteY0" fmla="*/ 0 h 2311400"/>
              <a:gd name="connsiteX1" fmla="*/ 12179300 w 12179300"/>
              <a:gd name="connsiteY1" fmla="*/ 2311400 h 2311400"/>
              <a:gd name="connsiteX2" fmla="*/ 0 w 12179300"/>
              <a:gd name="connsiteY2" fmla="*/ 2311400 h 2311400"/>
              <a:gd name="connsiteX3" fmla="*/ 0 w 12179300"/>
              <a:gd name="connsiteY3" fmla="*/ 1981200 h 2311400"/>
              <a:gd name="connsiteX4" fmla="*/ 12179300 w 12179300"/>
              <a:gd name="connsiteY4" fmla="*/ 0 h 2311400"/>
              <a:gd name="connsiteX0" fmla="*/ 12179300 w 12179300"/>
              <a:gd name="connsiteY0" fmla="*/ 0 h 2311400"/>
              <a:gd name="connsiteX1" fmla="*/ 12179300 w 12179300"/>
              <a:gd name="connsiteY1" fmla="*/ 2311400 h 2311400"/>
              <a:gd name="connsiteX2" fmla="*/ 0 w 12179300"/>
              <a:gd name="connsiteY2" fmla="*/ 2311400 h 2311400"/>
              <a:gd name="connsiteX3" fmla="*/ 0 w 12179300"/>
              <a:gd name="connsiteY3" fmla="*/ 1981200 h 2311400"/>
              <a:gd name="connsiteX4" fmla="*/ 12179300 w 12179300"/>
              <a:gd name="connsiteY4" fmla="*/ 0 h 2311400"/>
              <a:gd name="connsiteX0" fmla="*/ 12179300 w 12179300"/>
              <a:gd name="connsiteY0" fmla="*/ 0 h 2311400"/>
              <a:gd name="connsiteX1" fmla="*/ 12179300 w 12179300"/>
              <a:gd name="connsiteY1" fmla="*/ 2311400 h 2311400"/>
              <a:gd name="connsiteX2" fmla="*/ 0 w 12179300"/>
              <a:gd name="connsiteY2" fmla="*/ 2311400 h 2311400"/>
              <a:gd name="connsiteX3" fmla="*/ 0 w 12179300"/>
              <a:gd name="connsiteY3" fmla="*/ 1981200 h 2311400"/>
              <a:gd name="connsiteX4" fmla="*/ 12179300 w 12179300"/>
              <a:gd name="connsiteY4" fmla="*/ 0 h 2311400"/>
              <a:gd name="connsiteX0" fmla="*/ 12186920 w 12186920"/>
              <a:gd name="connsiteY0" fmla="*/ 0 h 2323108"/>
              <a:gd name="connsiteX1" fmla="*/ 12179300 w 12186920"/>
              <a:gd name="connsiteY1" fmla="*/ 2323108 h 2323108"/>
              <a:gd name="connsiteX2" fmla="*/ 0 w 12186920"/>
              <a:gd name="connsiteY2" fmla="*/ 2323108 h 2323108"/>
              <a:gd name="connsiteX3" fmla="*/ 0 w 12186920"/>
              <a:gd name="connsiteY3" fmla="*/ 1992908 h 2323108"/>
              <a:gd name="connsiteX4" fmla="*/ 12186920 w 12186920"/>
              <a:gd name="connsiteY4" fmla="*/ 0 h 2323108"/>
              <a:gd name="connsiteX0" fmla="*/ 12186920 w 12186920"/>
              <a:gd name="connsiteY0" fmla="*/ 0 h 2323108"/>
              <a:gd name="connsiteX1" fmla="*/ 11965940 w 12186920"/>
              <a:gd name="connsiteY1" fmla="*/ 2264567 h 2323108"/>
              <a:gd name="connsiteX2" fmla="*/ 0 w 12186920"/>
              <a:gd name="connsiteY2" fmla="*/ 2323108 h 2323108"/>
              <a:gd name="connsiteX3" fmla="*/ 0 w 12186920"/>
              <a:gd name="connsiteY3" fmla="*/ 1992908 h 2323108"/>
              <a:gd name="connsiteX4" fmla="*/ 12186920 w 12186920"/>
              <a:gd name="connsiteY4" fmla="*/ 0 h 2323108"/>
              <a:gd name="connsiteX0" fmla="*/ 12186920 w 12194540"/>
              <a:gd name="connsiteY0" fmla="*/ 0 h 2323108"/>
              <a:gd name="connsiteX1" fmla="*/ 12194540 w 12194540"/>
              <a:gd name="connsiteY1" fmla="*/ 2323108 h 2323108"/>
              <a:gd name="connsiteX2" fmla="*/ 0 w 12194540"/>
              <a:gd name="connsiteY2" fmla="*/ 2323108 h 2323108"/>
              <a:gd name="connsiteX3" fmla="*/ 0 w 12194540"/>
              <a:gd name="connsiteY3" fmla="*/ 1992908 h 2323108"/>
              <a:gd name="connsiteX4" fmla="*/ 12186920 w 12194540"/>
              <a:gd name="connsiteY4" fmla="*/ 0 h 2323108"/>
              <a:gd name="connsiteX0" fmla="*/ 12194540 w 12194540"/>
              <a:gd name="connsiteY0" fmla="*/ 0 h 2323108"/>
              <a:gd name="connsiteX1" fmla="*/ 12194540 w 12194540"/>
              <a:gd name="connsiteY1" fmla="*/ 2323108 h 2323108"/>
              <a:gd name="connsiteX2" fmla="*/ 0 w 12194540"/>
              <a:gd name="connsiteY2" fmla="*/ 2323108 h 2323108"/>
              <a:gd name="connsiteX3" fmla="*/ 0 w 12194540"/>
              <a:gd name="connsiteY3" fmla="*/ 1992908 h 2323108"/>
              <a:gd name="connsiteX4" fmla="*/ 12194540 w 12194540"/>
              <a:gd name="connsiteY4" fmla="*/ 0 h 2323108"/>
              <a:gd name="connsiteX0" fmla="*/ 12194540 w 12194540"/>
              <a:gd name="connsiteY0" fmla="*/ 0 h 2323108"/>
              <a:gd name="connsiteX1" fmla="*/ 12194540 w 12194540"/>
              <a:gd name="connsiteY1" fmla="*/ 2323108 h 2323108"/>
              <a:gd name="connsiteX2" fmla="*/ 0 w 12194540"/>
              <a:gd name="connsiteY2" fmla="*/ 2323108 h 2323108"/>
              <a:gd name="connsiteX3" fmla="*/ 12194540 w 12194540"/>
              <a:gd name="connsiteY3" fmla="*/ 0 h 2323108"/>
              <a:gd name="connsiteX0" fmla="*/ 12194540 w 12194540"/>
              <a:gd name="connsiteY0" fmla="*/ 0 h 2323108"/>
              <a:gd name="connsiteX1" fmla="*/ 12194540 w 12194540"/>
              <a:gd name="connsiteY1" fmla="*/ 2323108 h 2323108"/>
              <a:gd name="connsiteX2" fmla="*/ 0 w 12194540"/>
              <a:gd name="connsiteY2" fmla="*/ 2323108 h 2323108"/>
              <a:gd name="connsiteX3" fmla="*/ 12194540 w 12194540"/>
              <a:gd name="connsiteY3" fmla="*/ 0 h 2323108"/>
              <a:gd name="connsiteX0" fmla="*/ 12194540 w 12194540"/>
              <a:gd name="connsiteY0" fmla="*/ 0 h 2323108"/>
              <a:gd name="connsiteX1" fmla="*/ 12194540 w 12194540"/>
              <a:gd name="connsiteY1" fmla="*/ 2323108 h 2323108"/>
              <a:gd name="connsiteX2" fmla="*/ 0 w 12194540"/>
              <a:gd name="connsiteY2" fmla="*/ 2323108 h 2323108"/>
              <a:gd name="connsiteX3" fmla="*/ 12194540 w 12194540"/>
              <a:gd name="connsiteY3" fmla="*/ 0 h 2323108"/>
              <a:gd name="connsiteX0" fmla="*/ 12194540 w 12194540"/>
              <a:gd name="connsiteY0" fmla="*/ 0 h 2323108"/>
              <a:gd name="connsiteX1" fmla="*/ 12194540 w 12194540"/>
              <a:gd name="connsiteY1" fmla="*/ 2323108 h 2323108"/>
              <a:gd name="connsiteX2" fmla="*/ 0 w 12194540"/>
              <a:gd name="connsiteY2" fmla="*/ 2323108 h 2323108"/>
              <a:gd name="connsiteX3" fmla="*/ 12194540 w 12194540"/>
              <a:gd name="connsiteY3" fmla="*/ 0 h 23231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4540" h="2323108">
                <a:moveTo>
                  <a:pt x="12194540" y="0"/>
                </a:moveTo>
                <a:lnTo>
                  <a:pt x="12194540" y="2323108"/>
                </a:lnTo>
                <a:lnTo>
                  <a:pt x="0" y="2323108"/>
                </a:lnTo>
                <a:cubicBezTo>
                  <a:pt x="1569297" y="1490197"/>
                  <a:pt x="6351693" y="356217"/>
                  <a:pt x="12194540" y="0"/>
                </a:cubicBezTo>
                <a:close/>
              </a:path>
            </a:pathLst>
          </a:custGeom>
          <a:gradFill>
            <a:gsLst>
              <a:gs pos="0">
                <a:schemeClr val="bg1"/>
              </a:gs>
              <a:gs pos="100000">
                <a:schemeClr val="bg1">
                  <a:lumMod val="85000"/>
                </a:schemeClr>
              </a:gs>
            </a:gsLst>
            <a:lin ang="5400000" scaled="0"/>
          </a:gradFill>
          <a:ln>
            <a:noFill/>
          </a:ln>
          <a:effectLst>
            <a:outerShdw blurRad="127000" dist="63500" dir="16200000" rotWithShape="0">
              <a:schemeClr val="bg2">
                <a:lumMod val="75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/>
          </a:p>
        </p:txBody>
      </p:sp>
      <p:grpSp>
        <p:nvGrpSpPr>
          <p:cNvPr id="120" name="tree">
            <a:extLst>
              <a:ext uri="{FF2B5EF4-FFF2-40B4-BE49-F238E27FC236}">
                <a16:creationId xmlns:a16="http://schemas.microsoft.com/office/drawing/2014/main" id="{52F335CF-C86F-49D5-AAED-80AF74AA046B}"/>
              </a:ext>
            </a:extLst>
          </p:cNvPr>
          <p:cNvGrpSpPr/>
          <p:nvPr/>
        </p:nvGrpSpPr>
        <p:grpSpPr>
          <a:xfrm>
            <a:off x="9107121" y="5143072"/>
            <a:ext cx="891713" cy="1235528"/>
            <a:chOff x="2898631" y="3966618"/>
            <a:chExt cx="1117573" cy="1548473"/>
          </a:xfrm>
          <a:solidFill>
            <a:schemeClr val="accent1"/>
          </a:solidFill>
          <a:effectLst>
            <a:outerShdw blurRad="63500" dist="63500" dir="16200000" rotWithShape="0">
              <a:prstClr val="black">
                <a:alpha val="40000"/>
              </a:prstClr>
            </a:outerShdw>
          </a:effectLst>
        </p:grpSpPr>
        <p:sp>
          <p:nvSpPr>
            <p:cNvPr id="121" name="任意多边形: 形状 120">
              <a:extLst>
                <a:ext uri="{FF2B5EF4-FFF2-40B4-BE49-F238E27FC236}">
                  <a16:creationId xmlns:a16="http://schemas.microsoft.com/office/drawing/2014/main" id="{D40560D5-F895-4B81-AF60-35E1E333E30D}"/>
                </a:ext>
              </a:extLst>
            </p:cNvPr>
            <p:cNvSpPr/>
            <p:nvPr/>
          </p:nvSpPr>
          <p:spPr>
            <a:xfrm>
              <a:off x="3447971" y="5302101"/>
              <a:ext cx="64381" cy="212989"/>
            </a:xfrm>
            <a:custGeom>
              <a:avLst/>
              <a:gdLst>
                <a:gd name="connsiteX0" fmla="*/ 10497 w 64381"/>
                <a:gd name="connsiteY0" fmla="*/ 952 h 212989"/>
                <a:gd name="connsiteX1" fmla="*/ 0 w 64381"/>
                <a:gd name="connsiteY1" fmla="*/ 212990 h 212989"/>
                <a:gd name="connsiteX2" fmla="*/ 64381 w 64381"/>
                <a:gd name="connsiteY2" fmla="*/ 212990 h 212989"/>
                <a:gd name="connsiteX3" fmla="*/ 55284 w 64381"/>
                <a:gd name="connsiteY3" fmla="*/ 952 h 212989"/>
                <a:gd name="connsiteX4" fmla="*/ 10497 w 64381"/>
                <a:gd name="connsiteY4" fmla="*/ 952 h 2129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4381" h="212989">
                  <a:moveTo>
                    <a:pt x="10497" y="952"/>
                  </a:moveTo>
                  <a:cubicBezTo>
                    <a:pt x="9097" y="-16543"/>
                    <a:pt x="0" y="212990"/>
                    <a:pt x="0" y="212990"/>
                  </a:cubicBezTo>
                  <a:lnTo>
                    <a:pt x="64381" y="212990"/>
                  </a:lnTo>
                  <a:lnTo>
                    <a:pt x="55284" y="952"/>
                  </a:lnTo>
                  <a:lnTo>
                    <a:pt x="10497" y="952"/>
                  </a:lnTo>
                  <a:close/>
                </a:path>
              </a:pathLst>
            </a:custGeom>
            <a:solidFill>
              <a:schemeClr val="accent3">
                <a:lumMod val="50000"/>
              </a:schemeClr>
            </a:solidFill>
            <a:ln w="69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2" name="任意多边形: 形状 121">
              <a:extLst>
                <a:ext uri="{FF2B5EF4-FFF2-40B4-BE49-F238E27FC236}">
                  <a16:creationId xmlns:a16="http://schemas.microsoft.com/office/drawing/2014/main" id="{36E30978-B03C-4F6B-8857-035E4752CF38}"/>
                </a:ext>
              </a:extLst>
            </p:cNvPr>
            <p:cNvSpPr/>
            <p:nvPr/>
          </p:nvSpPr>
          <p:spPr>
            <a:xfrm>
              <a:off x="2898631" y="3966618"/>
              <a:ext cx="1117573" cy="1446227"/>
            </a:xfrm>
            <a:custGeom>
              <a:avLst/>
              <a:gdLst>
                <a:gd name="connsiteX0" fmla="*/ 0 w 1117573"/>
                <a:gd name="connsiteY0" fmla="*/ 1352530 h 1446227"/>
                <a:gd name="connsiteX1" fmla="*/ 317707 w 1117573"/>
                <a:gd name="connsiteY1" fmla="*/ 1376324 h 1446227"/>
                <a:gd name="connsiteX2" fmla="*/ 279918 w 1117573"/>
                <a:gd name="connsiteY2" fmla="*/ 1435806 h 1446227"/>
                <a:gd name="connsiteX3" fmla="*/ 591328 w 1117573"/>
                <a:gd name="connsiteY3" fmla="*/ 1373524 h 1446227"/>
                <a:gd name="connsiteX4" fmla="*/ 885242 w 1117573"/>
                <a:gd name="connsiteY4" fmla="*/ 1421810 h 1446227"/>
                <a:gd name="connsiteX5" fmla="*/ 835556 w 1117573"/>
                <a:gd name="connsiteY5" fmla="*/ 1382622 h 1446227"/>
                <a:gd name="connsiteX6" fmla="*/ 1117574 w 1117573"/>
                <a:gd name="connsiteY6" fmla="*/ 1360228 h 1446227"/>
                <a:gd name="connsiteX7" fmla="*/ 832057 w 1117573"/>
                <a:gd name="connsiteY7" fmla="*/ 1024326 h 1446227"/>
                <a:gd name="connsiteX8" fmla="*/ 997209 w 1117573"/>
                <a:gd name="connsiteY8" fmla="*/ 1055817 h 1446227"/>
                <a:gd name="connsiteX9" fmla="*/ 802666 w 1117573"/>
                <a:gd name="connsiteY9" fmla="*/ 768901 h 1446227"/>
                <a:gd name="connsiteX10" fmla="*/ 906936 w 1117573"/>
                <a:gd name="connsiteY10" fmla="*/ 779398 h 1446227"/>
                <a:gd name="connsiteX11" fmla="*/ 721490 w 1117573"/>
                <a:gd name="connsiteY11" fmla="*/ 465889 h 1446227"/>
                <a:gd name="connsiteX12" fmla="*/ 856550 w 1117573"/>
                <a:gd name="connsiteY12" fmla="*/ 497380 h 1446227"/>
                <a:gd name="connsiteX13" fmla="*/ 566135 w 1117573"/>
                <a:gd name="connsiteY13" fmla="*/ 2624 h 1446227"/>
                <a:gd name="connsiteX14" fmla="*/ 555638 w 1117573"/>
                <a:gd name="connsiteY14" fmla="*/ 2624 h 1446227"/>
                <a:gd name="connsiteX15" fmla="*/ 265223 w 1117573"/>
                <a:gd name="connsiteY15" fmla="*/ 497380 h 1446227"/>
                <a:gd name="connsiteX16" fmla="*/ 400983 w 1117573"/>
                <a:gd name="connsiteY16" fmla="*/ 465889 h 1446227"/>
                <a:gd name="connsiteX17" fmla="*/ 215537 w 1117573"/>
                <a:gd name="connsiteY17" fmla="*/ 779398 h 1446227"/>
                <a:gd name="connsiteX18" fmla="*/ 319807 w 1117573"/>
                <a:gd name="connsiteY18" fmla="*/ 768901 h 1446227"/>
                <a:gd name="connsiteX19" fmla="*/ 125263 w 1117573"/>
                <a:gd name="connsiteY19" fmla="*/ 1055817 h 1446227"/>
                <a:gd name="connsiteX20" fmla="*/ 290415 w 1117573"/>
                <a:gd name="connsiteY20" fmla="*/ 1024326 h 1446227"/>
                <a:gd name="connsiteX21" fmla="*/ 4899 w 1117573"/>
                <a:gd name="connsiteY21" fmla="*/ 1360228 h 1446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117573" h="1446227">
                  <a:moveTo>
                    <a:pt x="0" y="1352530"/>
                  </a:moveTo>
                  <a:cubicBezTo>
                    <a:pt x="90274" y="1404315"/>
                    <a:pt x="220436" y="1388920"/>
                    <a:pt x="317707" y="1376324"/>
                  </a:cubicBezTo>
                  <a:cubicBezTo>
                    <a:pt x="317007" y="1399417"/>
                    <a:pt x="286916" y="1420411"/>
                    <a:pt x="279918" y="1435806"/>
                  </a:cubicBezTo>
                  <a:cubicBezTo>
                    <a:pt x="340101" y="1459599"/>
                    <a:pt x="527646" y="1444204"/>
                    <a:pt x="591328" y="1373524"/>
                  </a:cubicBezTo>
                  <a:cubicBezTo>
                    <a:pt x="655009" y="1430908"/>
                    <a:pt x="801966" y="1440005"/>
                    <a:pt x="885242" y="1421810"/>
                  </a:cubicBezTo>
                  <a:cubicBezTo>
                    <a:pt x="864948" y="1412713"/>
                    <a:pt x="845353" y="1400816"/>
                    <a:pt x="835556" y="1382622"/>
                  </a:cubicBezTo>
                  <a:cubicBezTo>
                    <a:pt x="918832" y="1382622"/>
                    <a:pt x="1037797" y="1387520"/>
                    <a:pt x="1117574" y="1360228"/>
                  </a:cubicBezTo>
                  <a:cubicBezTo>
                    <a:pt x="1032199" y="1241963"/>
                    <a:pt x="917433" y="1142592"/>
                    <a:pt x="832057" y="1024326"/>
                  </a:cubicBezTo>
                  <a:cubicBezTo>
                    <a:pt x="890840" y="1036223"/>
                    <a:pt x="942625" y="1051618"/>
                    <a:pt x="997209" y="1055817"/>
                  </a:cubicBezTo>
                  <a:cubicBezTo>
                    <a:pt x="932128" y="982339"/>
                    <a:pt x="827859" y="868972"/>
                    <a:pt x="802666" y="768901"/>
                  </a:cubicBezTo>
                  <a:cubicBezTo>
                    <a:pt x="841854" y="782897"/>
                    <a:pt x="879643" y="779398"/>
                    <a:pt x="906936" y="779398"/>
                  </a:cubicBezTo>
                  <a:cubicBezTo>
                    <a:pt x="836956" y="684225"/>
                    <a:pt x="771875" y="570859"/>
                    <a:pt x="721490" y="465889"/>
                  </a:cubicBezTo>
                  <a:cubicBezTo>
                    <a:pt x="756479" y="484084"/>
                    <a:pt x="816662" y="502278"/>
                    <a:pt x="856550" y="497380"/>
                  </a:cubicBezTo>
                  <a:cubicBezTo>
                    <a:pt x="721490" y="332228"/>
                    <a:pt x="626317" y="179673"/>
                    <a:pt x="566135" y="2624"/>
                  </a:cubicBezTo>
                  <a:cubicBezTo>
                    <a:pt x="564036" y="-875"/>
                    <a:pt x="558437" y="-875"/>
                    <a:pt x="555638" y="2624"/>
                  </a:cubicBezTo>
                  <a:cubicBezTo>
                    <a:pt x="495455" y="179673"/>
                    <a:pt x="400283" y="332928"/>
                    <a:pt x="265223" y="497380"/>
                  </a:cubicBezTo>
                  <a:cubicBezTo>
                    <a:pt x="305111" y="502278"/>
                    <a:pt x="365293" y="484084"/>
                    <a:pt x="400983" y="465889"/>
                  </a:cubicBezTo>
                  <a:cubicBezTo>
                    <a:pt x="350598" y="570159"/>
                    <a:pt x="285517" y="683526"/>
                    <a:pt x="215537" y="779398"/>
                  </a:cubicBezTo>
                  <a:cubicBezTo>
                    <a:pt x="243529" y="779398"/>
                    <a:pt x="280618" y="782897"/>
                    <a:pt x="319807" y="768901"/>
                  </a:cubicBezTo>
                  <a:cubicBezTo>
                    <a:pt x="295314" y="868972"/>
                    <a:pt x="191044" y="982339"/>
                    <a:pt x="125263" y="1055817"/>
                  </a:cubicBezTo>
                  <a:cubicBezTo>
                    <a:pt x="180547" y="1051618"/>
                    <a:pt x="231633" y="1036223"/>
                    <a:pt x="290415" y="1024326"/>
                  </a:cubicBezTo>
                  <a:cubicBezTo>
                    <a:pt x="205040" y="1142592"/>
                    <a:pt x="90274" y="1242663"/>
                    <a:pt x="4899" y="1360228"/>
                  </a:cubicBezTo>
                </a:path>
              </a:pathLst>
            </a:custGeom>
            <a:gradFill>
              <a:gsLst>
                <a:gs pos="75000">
                  <a:schemeClr val="accent1">
                    <a:lumMod val="75000"/>
                  </a:schemeClr>
                </a:gs>
                <a:gs pos="25000">
                  <a:schemeClr val="accent1"/>
                </a:gs>
              </a:gsLst>
              <a:lin ang="5400000" scaled="0"/>
            </a:gradFill>
            <a:ln w="69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/>
            </a:p>
          </p:txBody>
        </p:sp>
      </p:grpSp>
      <p:grpSp>
        <p:nvGrpSpPr>
          <p:cNvPr id="117" name="tree">
            <a:extLst>
              <a:ext uri="{FF2B5EF4-FFF2-40B4-BE49-F238E27FC236}">
                <a16:creationId xmlns:a16="http://schemas.microsoft.com/office/drawing/2014/main" id="{52F335CF-C86F-49D5-AAED-80AF74AA046B}"/>
              </a:ext>
            </a:extLst>
          </p:cNvPr>
          <p:cNvGrpSpPr/>
          <p:nvPr/>
        </p:nvGrpSpPr>
        <p:grpSpPr>
          <a:xfrm>
            <a:off x="585119" y="5202435"/>
            <a:ext cx="881197" cy="1380267"/>
            <a:chOff x="9660760" y="4090737"/>
            <a:chExt cx="723589" cy="1380267"/>
          </a:xfrm>
          <a:solidFill>
            <a:schemeClr val="accent1"/>
          </a:solidFill>
          <a:effectLst>
            <a:outerShdw blurRad="63500" dist="63500" dir="16200000" rotWithShape="0">
              <a:prstClr val="black">
                <a:alpha val="40000"/>
              </a:prstClr>
            </a:outerShdw>
          </a:effectLst>
        </p:grpSpPr>
        <p:sp>
          <p:nvSpPr>
            <p:cNvPr id="118" name="任意多边形: 形状 117">
              <a:extLst>
                <a:ext uri="{FF2B5EF4-FFF2-40B4-BE49-F238E27FC236}">
                  <a16:creationId xmlns:a16="http://schemas.microsoft.com/office/drawing/2014/main" id="{ED8219CA-C47B-4928-9557-785A610C1FEB}"/>
                </a:ext>
              </a:extLst>
            </p:cNvPr>
            <p:cNvSpPr/>
            <p:nvPr/>
          </p:nvSpPr>
          <p:spPr>
            <a:xfrm>
              <a:off x="10016255" y="5280534"/>
              <a:ext cx="41987" cy="190470"/>
            </a:xfrm>
            <a:custGeom>
              <a:avLst/>
              <a:gdLst>
                <a:gd name="connsiteX0" fmla="*/ 6998 w 41987"/>
                <a:gd name="connsiteY0" fmla="*/ 826 h 190470"/>
                <a:gd name="connsiteX1" fmla="*/ 0 w 41987"/>
                <a:gd name="connsiteY1" fmla="*/ 190470 h 190470"/>
                <a:gd name="connsiteX2" fmla="*/ 41988 w 41987"/>
                <a:gd name="connsiteY2" fmla="*/ 190470 h 190470"/>
                <a:gd name="connsiteX3" fmla="*/ 36390 w 41987"/>
                <a:gd name="connsiteY3" fmla="*/ 826 h 190470"/>
                <a:gd name="connsiteX4" fmla="*/ 6998 w 41987"/>
                <a:gd name="connsiteY4" fmla="*/ 826 h 19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987" h="190470">
                  <a:moveTo>
                    <a:pt x="6998" y="826"/>
                  </a:moveTo>
                  <a:cubicBezTo>
                    <a:pt x="6298" y="-14570"/>
                    <a:pt x="0" y="190470"/>
                    <a:pt x="0" y="190470"/>
                  </a:cubicBezTo>
                  <a:lnTo>
                    <a:pt x="41988" y="190470"/>
                  </a:lnTo>
                  <a:lnTo>
                    <a:pt x="36390" y="826"/>
                  </a:lnTo>
                  <a:lnTo>
                    <a:pt x="6998" y="826"/>
                  </a:lnTo>
                  <a:close/>
                </a:path>
              </a:pathLst>
            </a:custGeom>
            <a:solidFill>
              <a:schemeClr val="accent3">
                <a:lumMod val="50000"/>
              </a:schemeClr>
            </a:solidFill>
            <a:ln w="69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9" name="任意多边形: 形状 118">
              <a:extLst>
                <a:ext uri="{FF2B5EF4-FFF2-40B4-BE49-F238E27FC236}">
                  <a16:creationId xmlns:a16="http://schemas.microsoft.com/office/drawing/2014/main" id="{44F0237E-711D-4B28-B976-7309F66A24CF}"/>
                </a:ext>
              </a:extLst>
            </p:cNvPr>
            <p:cNvSpPr/>
            <p:nvPr/>
          </p:nvSpPr>
          <p:spPr>
            <a:xfrm>
              <a:off x="9660760" y="4090737"/>
              <a:ext cx="723589" cy="1289041"/>
            </a:xfrm>
            <a:custGeom>
              <a:avLst/>
              <a:gdLst>
                <a:gd name="connsiteX0" fmla="*/ 0 w 723589"/>
                <a:gd name="connsiteY0" fmla="*/ 1205318 h 1289041"/>
                <a:gd name="connsiteX1" fmla="*/ 205740 w 723589"/>
                <a:gd name="connsiteY1" fmla="*/ 1226312 h 1289041"/>
                <a:gd name="connsiteX2" fmla="*/ 181247 w 723589"/>
                <a:gd name="connsiteY2" fmla="*/ 1279497 h 1289041"/>
                <a:gd name="connsiteX3" fmla="*/ 382788 w 723589"/>
                <a:gd name="connsiteY3" fmla="*/ 1224213 h 1289041"/>
                <a:gd name="connsiteX4" fmla="*/ 573133 w 723589"/>
                <a:gd name="connsiteY4" fmla="*/ 1267600 h 1289041"/>
                <a:gd name="connsiteX5" fmla="*/ 540942 w 723589"/>
                <a:gd name="connsiteY5" fmla="*/ 1232610 h 1289041"/>
                <a:gd name="connsiteX6" fmla="*/ 723589 w 723589"/>
                <a:gd name="connsiteY6" fmla="*/ 1212316 h 1289041"/>
                <a:gd name="connsiteX7" fmla="*/ 538843 w 723589"/>
                <a:gd name="connsiteY7" fmla="*/ 912803 h 1289041"/>
                <a:gd name="connsiteX8" fmla="*/ 645911 w 723589"/>
                <a:gd name="connsiteY8" fmla="*/ 941495 h 1289041"/>
                <a:gd name="connsiteX9" fmla="*/ 519948 w 723589"/>
                <a:gd name="connsiteY9" fmla="*/ 685370 h 1289041"/>
                <a:gd name="connsiteX10" fmla="*/ 587829 w 723589"/>
                <a:gd name="connsiteY10" fmla="*/ 694467 h 1289041"/>
                <a:gd name="connsiteX11" fmla="*/ 467463 w 723589"/>
                <a:gd name="connsiteY11" fmla="*/ 415249 h 1289041"/>
                <a:gd name="connsiteX12" fmla="*/ 554938 w 723589"/>
                <a:gd name="connsiteY12" fmla="*/ 443940 h 1289041"/>
                <a:gd name="connsiteX13" fmla="*/ 366693 w 723589"/>
                <a:gd name="connsiteY13" fmla="*/ 2369 h 1289041"/>
                <a:gd name="connsiteX14" fmla="*/ 360395 w 723589"/>
                <a:gd name="connsiteY14" fmla="*/ 2369 h 1289041"/>
                <a:gd name="connsiteX15" fmla="*/ 172150 w 723589"/>
                <a:gd name="connsiteY15" fmla="*/ 443940 h 1289041"/>
                <a:gd name="connsiteX16" fmla="*/ 259624 w 723589"/>
                <a:gd name="connsiteY16" fmla="*/ 415249 h 1289041"/>
                <a:gd name="connsiteX17" fmla="*/ 139260 w 723589"/>
                <a:gd name="connsiteY17" fmla="*/ 694467 h 1289041"/>
                <a:gd name="connsiteX18" fmla="*/ 207139 w 723589"/>
                <a:gd name="connsiteY18" fmla="*/ 685370 h 1289041"/>
                <a:gd name="connsiteX19" fmla="*/ 81176 w 723589"/>
                <a:gd name="connsiteY19" fmla="*/ 941495 h 1289041"/>
                <a:gd name="connsiteX20" fmla="*/ 188245 w 723589"/>
                <a:gd name="connsiteY20" fmla="*/ 912803 h 1289041"/>
                <a:gd name="connsiteX21" fmla="*/ 3499 w 723589"/>
                <a:gd name="connsiteY21" fmla="*/ 1212316 h 1289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23589" h="1289041">
                  <a:moveTo>
                    <a:pt x="0" y="1205318"/>
                  </a:moveTo>
                  <a:cubicBezTo>
                    <a:pt x="58083" y="1250805"/>
                    <a:pt x="142759" y="1237509"/>
                    <a:pt x="205740" y="1226312"/>
                  </a:cubicBezTo>
                  <a:cubicBezTo>
                    <a:pt x="205040" y="1246606"/>
                    <a:pt x="185446" y="1265501"/>
                    <a:pt x="181247" y="1279497"/>
                  </a:cubicBezTo>
                  <a:cubicBezTo>
                    <a:pt x="219736" y="1301190"/>
                    <a:pt x="341500" y="1287194"/>
                    <a:pt x="382788" y="1224213"/>
                  </a:cubicBezTo>
                  <a:cubicBezTo>
                    <a:pt x="424076" y="1275298"/>
                    <a:pt x="519248" y="1283695"/>
                    <a:pt x="573133" y="1267600"/>
                  </a:cubicBezTo>
                  <a:cubicBezTo>
                    <a:pt x="560536" y="1259202"/>
                    <a:pt x="547240" y="1248706"/>
                    <a:pt x="540942" y="1232610"/>
                  </a:cubicBezTo>
                  <a:cubicBezTo>
                    <a:pt x="594827" y="1232610"/>
                    <a:pt x="671804" y="1236109"/>
                    <a:pt x="723589" y="1212316"/>
                  </a:cubicBezTo>
                  <a:cubicBezTo>
                    <a:pt x="668305" y="1107347"/>
                    <a:pt x="593426" y="1018472"/>
                    <a:pt x="538843" y="912803"/>
                  </a:cubicBezTo>
                  <a:cubicBezTo>
                    <a:pt x="577332" y="923300"/>
                    <a:pt x="610222" y="936597"/>
                    <a:pt x="645911" y="941495"/>
                  </a:cubicBezTo>
                  <a:cubicBezTo>
                    <a:pt x="603224" y="876414"/>
                    <a:pt x="536044" y="774244"/>
                    <a:pt x="519948" y="685370"/>
                  </a:cubicBezTo>
                  <a:cubicBezTo>
                    <a:pt x="545141" y="697966"/>
                    <a:pt x="569634" y="694467"/>
                    <a:pt x="587829" y="694467"/>
                  </a:cubicBezTo>
                  <a:cubicBezTo>
                    <a:pt x="542342" y="609092"/>
                    <a:pt x="500354" y="508321"/>
                    <a:pt x="467463" y="415249"/>
                  </a:cubicBezTo>
                  <a:cubicBezTo>
                    <a:pt x="489857" y="431344"/>
                    <a:pt x="529046" y="447439"/>
                    <a:pt x="554938" y="443940"/>
                  </a:cubicBezTo>
                  <a:cubicBezTo>
                    <a:pt x="467463" y="296983"/>
                    <a:pt x="405182" y="160523"/>
                    <a:pt x="366693" y="2369"/>
                  </a:cubicBezTo>
                  <a:cubicBezTo>
                    <a:pt x="365293" y="-1130"/>
                    <a:pt x="361794" y="-430"/>
                    <a:pt x="360395" y="2369"/>
                  </a:cubicBezTo>
                  <a:cubicBezTo>
                    <a:pt x="321207" y="160523"/>
                    <a:pt x="259624" y="296983"/>
                    <a:pt x="172150" y="443940"/>
                  </a:cubicBezTo>
                  <a:cubicBezTo>
                    <a:pt x="198042" y="447439"/>
                    <a:pt x="237231" y="431344"/>
                    <a:pt x="259624" y="415249"/>
                  </a:cubicBezTo>
                  <a:cubicBezTo>
                    <a:pt x="227434" y="508321"/>
                    <a:pt x="184746" y="609792"/>
                    <a:pt x="139260" y="694467"/>
                  </a:cubicBezTo>
                  <a:cubicBezTo>
                    <a:pt x="157454" y="694467"/>
                    <a:pt x="181247" y="697966"/>
                    <a:pt x="207139" y="685370"/>
                  </a:cubicBezTo>
                  <a:cubicBezTo>
                    <a:pt x="191044" y="774244"/>
                    <a:pt x="123164" y="876414"/>
                    <a:pt x="81176" y="941495"/>
                  </a:cubicBezTo>
                  <a:cubicBezTo>
                    <a:pt x="116866" y="937296"/>
                    <a:pt x="149757" y="924000"/>
                    <a:pt x="188245" y="912803"/>
                  </a:cubicBezTo>
                  <a:cubicBezTo>
                    <a:pt x="132961" y="1017773"/>
                    <a:pt x="58083" y="1107347"/>
                    <a:pt x="3499" y="1212316"/>
                  </a:cubicBezTo>
                </a:path>
              </a:pathLst>
            </a:custGeom>
            <a:gradFill>
              <a:gsLst>
                <a:gs pos="75000">
                  <a:schemeClr val="accent1">
                    <a:lumMod val="75000"/>
                  </a:schemeClr>
                </a:gs>
                <a:gs pos="25000">
                  <a:schemeClr val="accent1"/>
                </a:gs>
              </a:gsLst>
              <a:lin ang="9000000" scaled="0"/>
            </a:gradFill>
            <a:ln w="69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4" name="tree">
            <a:extLst>
              <a:ext uri="{FF2B5EF4-FFF2-40B4-BE49-F238E27FC236}">
                <a16:creationId xmlns:a16="http://schemas.microsoft.com/office/drawing/2014/main" id="{56381350-6E68-408E-BBDB-94DC05536F53}"/>
              </a:ext>
            </a:extLst>
          </p:cNvPr>
          <p:cNvGrpSpPr/>
          <p:nvPr/>
        </p:nvGrpSpPr>
        <p:grpSpPr>
          <a:xfrm>
            <a:off x="10864749" y="5511503"/>
            <a:ext cx="698108" cy="968857"/>
            <a:chOff x="10133303" y="4767784"/>
            <a:chExt cx="627323" cy="870619"/>
          </a:xfrm>
          <a:effectLst>
            <a:outerShdw blurRad="63500" dist="63500" dir="16200000" rotWithShape="0">
              <a:prstClr val="black">
                <a:alpha val="40000"/>
              </a:prstClr>
            </a:outerShdw>
          </a:effectLst>
        </p:grpSpPr>
        <p:sp>
          <p:nvSpPr>
            <p:cNvPr id="115" name="任意多边形: 形状 114">
              <a:extLst>
                <a:ext uri="{FF2B5EF4-FFF2-40B4-BE49-F238E27FC236}">
                  <a16:creationId xmlns:a16="http://schemas.microsoft.com/office/drawing/2014/main" id="{37D9C70D-3BD7-4ADE-B8C6-F3768B4E7219}"/>
                </a:ext>
              </a:extLst>
            </p:cNvPr>
            <p:cNvSpPr/>
            <p:nvPr/>
          </p:nvSpPr>
          <p:spPr>
            <a:xfrm>
              <a:off x="10441413" y="5518495"/>
              <a:ext cx="36084" cy="119908"/>
            </a:xfrm>
            <a:custGeom>
              <a:avLst/>
              <a:gdLst>
                <a:gd name="connsiteX0" fmla="*/ 7698 w 45486"/>
                <a:gd name="connsiteY0" fmla="*/ 694 h 151150"/>
                <a:gd name="connsiteX1" fmla="*/ 0 w 45486"/>
                <a:gd name="connsiteY1" fmla="*/ 151150 h 151150"/>
                <a:gd name="connsiteX2" fmla="*/ 45487 w 45486"/>
                <a:gd name="connsiteY2" fmla="*/ 151150 h 151150"/>
                <a:gd name="connsiteX3" fmla="*/ 39188 w 45486"/>
                <a:gd name="connsiteY3" fmla="*/ 694 h 151150"/>
                <a:gd name="connsiteX4" fmla="*/ 7698 w 45486"/>
                <a:gd name="connsiteY4" fmla="*/ 694 h 151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486" h="151150">
                  <a:moveTo>
                    <a:pt x="7698" y="694"/>
                  </a:moveTo>
                  <a:cubicBezTo>
                    <a:pt x="6998" y="-11902"/>
                    <a:pt x="0" y="151150"/>
                    <a:pt x="0" y="151150"/>
                  </a:cubicBezTo>
                  <a:lnTo>
                    <a:pt x="45487" y="151150"/>
                  </a:lnTo>
                  <a:lnTo>
                    <a:pt x="39188" y="694"/>
                  </a:lnTo>
                  <a:lnTo>
                    <a:pt x="7698" y="694"/>
                  </a:lnTo>
                  <a:close/>
                </a:path>
              </a:pathLst>
            </a:custGeom>
            <a:solidFill>
              <a:schemeClr val="accent3">
                <a:lumMod val="50000"/>
              </a:schemeClr>
            </a:solidFill>
            <a:ln w="69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6" name="任意多边形: 形状 115">
              <a:extLst>
                <a:ext uri="{FF2B5EF4-FFF2-40B4-BE49-F238E27FC236}">
                  <a16:creationId xmlns:a16="http://schemas.microsoft.com/office/drawing/2014/main" id="{F9DB1B97-7D72-45DE-89FA-3F42FE6F1151}"/>
                </a:ext>
              </a:extLst>
            </p:cNvPr>
            <p:cNvSpPr/>
            <p:nvPr/>
          </p:nvSpPr>
          <p:spPr>
            <a:xfrm>
              <a:off x="10133303" y="4767784"/>
              <a:ext cx="627323" cy="812919"/>
            </a:xfrm>
            <a:custGeom>
              <a:avLst/>
              <a:gdLst>
                <a:gd name="connsiteX0" fmla="*/ 0 w 790769"/>
                <a:gd name="connsiteY0" fmla="*/ 958196 h 1024721"/>
                <a:gd name="connsiteX1" fmla="*/ 224634 w 790769"/>
                <a:gd name="connsiteY1" fmla="*/ 974991 h 1024721"/>
                <a:gd name="connsiteX2" fmla="*/ 198043 w 790769"/>
                <a:gd name="connsiteY2" fmla="*/ 1016979 h 1024721"/>
                <a:gd name="connsiteX3" fmla="*/ 418478 w 790769"/>
                <a:gd name="connsiteY3" fmla="*/ 973591 h 1024721"/>
                <a:gd name="connsiteX4" fmla="*/ 626317 w 790769"/>
                <a:gd name="connsiteY4" fmla="*/ 1007881 h 1024721"/>
                <a:gd name="connsiteX5" fmla="*/ 591328 w 790769"/>
                <a:gd name="connsiteY5" fmla="*/ 979889 h 1024721"/>
                <a:gd name="connsiteX6" fmla="*/ 790769 w 790769"/>
                <a:gd name="connsiteY6" fmla="*/ 963794 h 1024721"/>
                <a:gd name="connsiteX7" fmla="*/ 588528 w 790769"/>
                <a:gd name="connsiteY7" fmla="*/ 725864 h 1024721"/>
                <a:gd name="connsiteX8" fmla="*/ 705395 w 790769"/>
                <a:gd name="connsiteY8" fmla="*/ 748257 h 1024721"/>
                <a:gd name="connsiteX9" fmla="*/ 567534 w 790769"/>
                <a:gd name="connsiteY9" fmla="*/ 544616 h 1024721"/>
                <a:gd name="connsiteX10" fmla="*/ 641713 w 790769"/>
                <a:gd name="connsiteY10" fmla="*/ 551614 h 1024721"/>
                <a:gd name="connsiteX11" fmla="*/ 510151 w 790769"/>
                <a:gd name="connsiteY11" fmla="*/ 329779 h 1024721"/>
                <a:gd name="connsiteX12" fmla="*/ 606023 w 790769"/>
                <a:gd name="connsiteY12" fmla="*/ 352172 h 1024721"/>
                <a:gd name="connsiteX13" fmla="*/ 400283 w 790769"/>
                <a:gd name="connsiteY13" fmla="*/ 1575 h 1024721"/>
                <a:gd name="connsiteX14" fmla="*/ 393285 w 790769"/>
                <a:gd name="connsiteY14" fmla="*/ 1575 h 1024721"/>
                <a:gd name="connsiteX15" fmla="*/ 187546 w 790769"/>
                <a:gd name="connsiteY15" fmla="*/ 352172 h 1024721"/>
                <a:gd name="connsiteX16" fmla="*/ 283417 w 790769"/>
                <a:gd name="connsiteY16" fmla="*/ 329779 h 1024721"/>
                <a:gd name="connsiteX17" fmla="*/ 151855 w 790769"/>
                <a:gd name="connsiteY17" fmla="*/ 551614 h 1024721"/>
                <a:gd name="connsiteX18" fmla="*/ 225334 w 790769"/>
                <a:gd name="connsiteY18" fmla="*/ 544616 h 1024721"/>
                <a:gd name="connsiteX19" fmla="*/ 87474 w 790769"/>
                <a:gd name="connsiteY19" fmla="*/ 748257 h 1024721"/>
                <a:gd name="connsiteX20" fmla="*/ 204340 w 790769"/>
                <a:gd name="connsiteY20" fmla="*/ 725864 h 1024721"/>
                <a:gd name="connsiteX21" fmla="*/ 2100 w 790769"/>
                <a:gd name="connsiteY21" fmla="*/ 963794 h 1024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90769" h="1024721">
                  <a:moveTo>
                    <a:pt x="0" y="958196"/>
                  </a:moveTo>
                  <a:cubicBezTo>
                    <a:pt x="64381" y="994585"/>
                    <a:pt x="156055" y="983388"/>
                    <a:pt x="224634" y="974991"/>
                  </a:cubicBezTo>
                  <a:cubicBezTo>
                    <a:pt x="223935" y="991086"/>
                    <a:pt x="202241" y="1006482"/>
                    <a:pt x="198043" y="1016979"/>
                  </a:cubicBezTo>
                  <a:cubicBezTo>
                    <a:pt x="240730" y="1034473"/>
                    <a:pt x="372992" y="1023277"/>
                    <a:pt x="418478" y="973591"/>
                  </a:cubicBezTo>
                  <a:cubicBezTo>
                    <a:pt x="463265" y="1014179"/>
                    <a:pt x="567534" y="1020478"/>
                    <a:pt x="626317" y="1007881"/>
                  </a:cubicBezTo>
                  <a:cubicBezTo>
                    <a:pt x="612321" y="1001583"/>
                    <a:pt x="597626" y="992486"/>
                    <a:pt x="591328" y="979889"/>
                  </a:cubicBezTo>
                  <a:cubicBezTo>
                    <a:pt x="650111" y="979889"/>
                    <a:pt x="734086" y="983388"/>
                    <a:pt x="790769" y="963794"/>
                  </a:cubicBezTo>
                  <a:cubicBezTo>
                    <a:pt x="730587" y="880518"/>
                    <a:pt x="648711" y="809139"/>
                    <a:pt x="588528" y="725864"/>
                  </a:cubicBezTo>
                  <a:cubicBezTo>
                    <a:pt x="630516" y="734261"/>
                    <a:pt x="666205" y="745458"/>
                    <a:pt x="705395" y="748257"/>
                  </a:cubicBezTo>
                  <a:cubicBezTo>
                    <a:pt x="659207" y="696472"/>
                    <a:pt x="585029" y="615296"/>
                    <a:pt x="567534" y="544616"/>
                  </a:cubicBezTo>
                  <a:cubicBezTo>
                    <a:pt x="595526" y="554414"/>
                    <a:pt x="622119" y="551614"/>
                    <a:pt x="641713" y="551614"/>
                  </a:cubicBezTo>
                  <a:cubicBezTo>
                    <a:pt x="592027" y="483734"/>
                    <a:pt x="545841" y="403957"/>
                    <a:pt x="510151" y="329779"/>
                  </a:cubicBezTo>
                  <a:cubicBezTo>
                    <a:pt x="535344" y="343075"/>
                    <a:pt x="577332" y="355671"/>
                    <a:pt x="606023" y="352172"/>
                  </a:cubicBezTo>
                  <a:cubicBezTo>
                    <a:pt x="510151" y="235306"/>
                    <a:pt x="442971" y="126838"/>
                    <a:pt x="400283" y="1575"/>
                  </a:cubicBezTo>
                  <a:cubicBezTo>
                    <a:pt x="398884" y="-525"/>
                    <a:pt x="394685" y="-525"/>
                    <a:pt x="393285" y="1575"/>
                  </a:cubicBezTo>
                  <a:cubicBezTo>
                    <a:pt x="350598" y="126838"/>
                    <a:pt x="283417" y="235306"/>
                    <a:pt x="187546" y="352172"/>
                  </a:cubicBezTo>
                  <a:cubicBezTo>
                    <a:pt x="216237" y="355671"/>
                    <a:pt x="258225" y="342375"/>
                    <a:pt x="283417" y="329779"/>
                  </a:cubicBezTo>
                  <a:cubicBezTo>
                    <a:pt x="247728" y="403957"/>
                    <a:pt x="201542" y="483734"/>
                    <a:pt x="151855" y="551614"/>
                  </a:cubicBezTo>
                  <a:cubicBezTo>
                    <a:pt x="171450" y="551614"/>
                    <a:pt x="197342" y="554414"/>
                    <a:pt x="225334" y="544616"/>
                  </a:cubicBezTo>
                  <a:cubicBezTo>
                    <a:pt x="207839" y="615296"/>
                    <a:pt x="133661" y="696472"/>
                    <a:pt x="87474" y="748257"/>
                  </a:cubicBezTo>
                  <a:cubicBezTo>
                    <a:pt x="126663" y="744758"/>
                    <a:pt x="163053" y="733561"/>
                    <a:pt x="204340" y="725864"/>
                  </a:cubicBezTo>
                  <a:cubicBezTo>
                    <a:pt x="144158" y="809139"/>
                    <a:pt x="62282" y="880518"/>
                    <a:pt x="2100" y="963794"/>
                  </a:cubicBezTo>
                </a:path>
              </a:pathLst>
            </a:custGeom>
            <a:gradFill>
              <a:gsLst>
                <a:gs pos="75000">
                  <a:schemeClr val="accent1">
                    <a:lumMod val="75000"/>
                  </a:schemeClr>
                </a:gs>
                <a:gs pos="25000">
                  <a:schemeClr val="accent1"/>
                </a:gs>
              </a:gsLst>
              <a:lin ang="5400000" scaled="0"/>
            </a:gradFill>
            <a:ln w="69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sp>
        <p:nvSpPr>
          <p:cNvPr id="23" name="地形1">
            <a:extLst>
              <a:ext uri="{FF2B5EF4-FFF2-40B4-BE49-F238E27FC236}">
                <a16:creationId xmlns:a16="http://schemas.microsoft.com/office/drawing/2014/main" id="{8C8AF79D-3440-4BEE-ACAF-B7BF10F19FA5}"/>
              </a:ext>
            </a:extLst>
          </p:cNvPr>
          <p:cNvSpPr/>
          <p:nvPr/>
        </p:nvSpPr>
        <p:spPr>
          <a:xfrm>
            <a:off x="-17518" y="6283246"/>
            <a:ext cx="12209518" cy="579516"/>
          </a:xfrm>
          <a:custGeom>
            <a:avLst/>
            <a:gdLst>
              <a:gd name="connsiteX0" fmla="*/ 0 w 12211050"/>
              <a:gd name="connsiteY0" fmla="*/ 1104900 h 1104900"/>
              <a:gd name="connsiteX1" fmla="*/ 0 w 12211050"/>
              <a:gd name="connsiteY1" fmla="*/ 762000 h 1104900"/>
              <a:gd name="connsiteX2" fmla="*/ 12211050 w 12211050"/>
              <a:gd name="connsiteY2" fmla="*/ 0 h 1104900"/>
              <a:gd name="connsiteX3" fmla="*/ 12211050 w 12211050"/>
              <a:gd name="connsiteY3" fmla="*/ 1104900 h 1104900"/>
              <a:gd name="connsiteX4" fmla="*/ 0 w 12211050"/>
              <a:gd name="connsiteY4" fmla="*/ 1104900 h 1104900"/>
              <a:gd name="connsiteX0" fmla="*/ 0 w 12211050"/>
              <a:gd name="connsiteY0" fmla="*/ 1104900 h 1104900"/>
              <a:gd name="connsiteX1" fmla="*/ 0 w 12211050"/>
              <a:gd name="connsiteY1" fmla="*/ 762000 h 1104900"/>
              <a:gd name="connsiteX2" fmla="*/ 12211050 w 12211050"/>
              <a:gd name="connsiteY2" fmla="*/ 0 h 1104900"/>
              <a:gd name="connsiteX3" fmla="*/ 12211050 w 12211050"/>
              <a:gd name="connsiteY3" fmla="*/ 1104900 h 1104900"/>
              <a:gd name="connsiteX4" fmla="*/ 0 w 12211050"/>
              <a:gd name="connsiteY4" fmla="*/ 1104900 h 1104900"/>
              <a:gd name="connsiteX0" fmla="*/ 0 w 12211050"/>
              <a:gd name="connsiteY0" fmla="*/ 1172973 h 1172973"/>
              <a:gd name="connsiteX1" fmla="*/ 0 w 12211050"/>
              <a:gd name="connsiteY1" fmla="*/ 830073 h 1172973"/>
              <a:gd name="connsiteX2" fmla="*/ 12211050 w 12211050"/>
              <a:gd name="connsiteY2" fmla="*/ 68073 h 1172973"/>
              <a:gd name="connsiteX3" fmla="*/ 12211050 w 12211050"/>
              <a:gd name="connsiteY3" fmla="*/ 1172973 h 1172973"/>
              <a:gd name="connsiteX4" fmla="*/ 0 w 12211050"/>
              <a:gd name="connsiteY4" fmla="*/ 1172973 h 1172973"/>
              <a:gd name="connsiteX0" fmla="*/ 0 w 12211050"/>
              <a:gd name="connsiteY0" fmla="*/ 901049 h 901049"/>
              <a:gd name="connsiteX1" fmla="*/ 0 w 12211050"/>
              <a:gd name="connsiteY1" fmla="*/ 558149 h 901049"/>
              <a:gd name="connsiteX2" fmla="*/ 12211050 w 12211050"/>
              <a:gd name="connsiteY2" fmla="*/ 270078 h 901049"/>
              <a:gd name="connsiteX3" fmla="*/ 12211050 w 12211050"/>
              <a:gd name="connsiteY3" fmla="*/ 901049 h 901049"/>
              <a:gd name="connsiteX4" fmla="*/ 0 w 12211050"/>
              <a:gd name="connsiteY4" fmla="*/ 901049 h 901049"/>
              <a:gd name="connsiteX0" fmla="*/ 0 w 12211050"/>
              <a:gd name="connsiteY0" fmla="*/ 983218 h 983218"/>
              <a:gd name="connsiteX1" fmla="*/ 0 w 12211050"/>
              <a:gd name="connsiteY1" fmla="*/ 640318 h 983218"/>
              <a:gd name="connsiteX2" fmla="*/ 12211050 w 12211050"/>
              <a:gd name="connsiteY2" fmla="*/ 352247 h 983218"/>
              <a:gd name="connsiteX3" fmla="*/ 12211050 w 12211050"/>
              <a:gd name="connsiteY3" fmla="*/ 983218 h 983218"/>
              <a:gd name="connsiteX4" fmla="*/ 0 w 12211050"/>
              <a:gd name="connsiteY4" fmla="*/ 983218 h 983218"/>
              <a:gd name="connsiteX0" fmla="*/ 0 w 12211050"/>
              <a:gd name="connsiteY0" fmla="*/ 1057725 h 1057725"/>
              <a:gd name="connsiteX1" fmla="*/ 0 w 12211050"/>
              <a:gd name="connsiteY1" fmla="*/ 714825 h 1057725"/>
              <a:gd name="connsiteX2" fmla="*/ 12211050 w 12211050"/>
              <a:gd name="connsiteY2" fmla="*/ 426754 h 1057725"/>
              <a:gd name="connsiteX3" fmla="*/ 12211050 w 12211050"/>
              <a:gd name="connsiteY3" fmla="*/ 1057725 h 1057725"/>
              <a:gd name="connsiteX4" fmla="*/ 0 w 12211050"/>
              <a:gd name="connsiteY4" fmla="*/ 1057725 h 1057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211050" h="1057725">
                <a:moveTo>
                  <a:pt x="0" y="1057725"/>
                </a:moveTo>
                <a:lnTo>
                  <a:pt x="0" y="714825"/>
                </a:lnTo>
                <a:cubicBezTo>
                  <a:pt x="4738621" y="-452647"/>
                  <a:pt x="8575335" y="81839"/>
                  <a:pt x="12211050" y="426754"/>
                </a:cubicBezTo>
                <a:lnTo>
                  <a:pt x="12211050" y="1057725"/>
                </a:lnTo>
                <a:lnTo>
                  <a:pt x="0" y="1057725"/>
                </a:lnTo>
                <a:close/>
              </a:path>
            </a:pathLst>
          </a:custGeom>
          <a:gradFill>
            <a:gsLst>
              <a:gs pos="0">
                <a:schemeClr val="bg1"/>
              </a:gs>
              <a:gs pos="100000">
                <a:schemeClr val="bg1">
                  <a:lumMod val="85000"/>
                </a:schemeClr>
              </a:gs>
            </a:gsLst>
            <a:lin ang="5400000" scaled="0"/>
          </a:gradFill>
          <a:ln>
            <a:noFill/>
          </a:ln>
          <a:effectLst>
            <a:outerShdw blurRad="127000" dist="63500" dir="16200000" rotWithShape="0">
              <a:schemeClr val="bg2">
                <a:lumMod val="75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213" name="雪花2">
            <a:extLst>
              <a:ext uri="{FF2B5EF4-FFF2-40B4-BE49-F238E27FC236}">
                <a16:creationId xmlns:a16="http://schemas.microsoft.com/office/drawing/2014/main" id="{AC62FC23-88FA-4A6C-B827-A8251114760F}"/>
              </a:ext>
            </a:extLst>
          </p:cNvPr>
          <p:cNvSpPr/>
          <p:nvPr/>
        </p:nvSpPr>
        <p:spPr>
          <a:xfrm>
            <a:off x="86360" y="340873"/>
            <a:ext cx="12078891" cy="5907136"/>
          </a:xfrm>
          <a:custGeom>
            <a:avLst/>
            <a:gdLst>
              <a:gd name="connsiteX0" fmla="*/ 3842360 w 12078891"/>
              <a:gd name="connsiteY0" fmla="*/ 5831795 h 5907136"/>
              <a:gd name="connsiteX1" fmla="*/ 3880030 w 12078891"/>
              <a:gd name="connsiteY1" fmla="*/ 5869465 h 5907136"/>
              <a:gd name="connsiteX2" fmla="*/ 3842360 w 12078891"/>
              <a:gd name="connsiteY2" fmla="*/ 5907136 h 5907136"/>
              <a:gd name="connsiteX3" fmla="*/ 3804687 w 12078891"/>
              <a:gd name="connsiteY3" fmla="*/ 5869465 h 5907136"/>
              <a:gd name="connsiteX4" fmla="*/ 3842360 w 12078891"/>
              <a:gd name="connsiteY4" fmla="*/ 5831795 h 5907136"/>
              <a:gd name="connsiteX5" fmla="*/ 7474967 w 12078891"/>
              <a:gd name="connsiteY5" fmla="*/ 5830778 h 5907136"/>
              <a:gd name="connsiteX6" fmla="*/ 7492275 w 12078891"/>
              <a:gd name="connsiteY6" fmla="*/ 5848086 h 5907136"/>
              <a:gd name="connsiteX7" fmla="*/ 7474967 w 12078891"/>
              <a:gd name="connsiteY7" fmla="*/ 5865394 h 5907136"/>
              <a:gd name="connsiteX8" fmla="*/ 7457659 w 12078891"/>
              <a:gd name="connsiteY8" fmla="*/ 5848086 h 5907136"/>
              <a:gd name="connsiteX9" fmla="*/ 7474967 w 12078891"/>
              <a:gd name="connsiteY9" fmla="*/ 5830778 h 5907136"/>
              <a:gd name="connsiteX10" fmla="*/ 8992978 w 12078891"/>
              <a:gd name="connsiteY10" fmla="*/ 5793107 h 5907136"/>
              <a:gd name="connsiteX11" fmla="*/ 8999088 w 12078891"/>
              <a:gd name="connsiteY11" fmla="*/ 5799215 h 5907136"/>
              <a:gd name="connsiteX12" fmla="*/ 8992978 w 12078891"/>
              <a:gd name="connsiteY12" fmla="*/ 5805325 h 5907136"/>
              <a:gd name="connsiteX13" fmla="*/ 8986870 w 12078891"/>
              <a:gd name="connsiteY13" fmla="*/ 5799215 h 5907136"/>
              <a:gd name="connsiteX14" fmla="*/ 8992978 w 12078891"/>
              <a:gd name="connsiteY14" fmla="*/ 5793107 h 5907136"/>
              <a:gd name="connsiteX15" fmla="*/ 10305331 w 12078891"/>
              <a:gd name="connsiteY15" fmla="*/ 5791071 h 5907136"/>
              <a:gd name="connsiteX16" fmla="*/ 10324675 w 12078891"/>
              <a:gd name="connsiteY16" fmla="*/ 5810415 h 5907136"/>
              <a:gd name="connsiteX17" fmla="*/ 10305331 w 12078891"/>
              <a:gd name="connsiteY17" fmla="*/ 5829759 h 5907136"/>
              <a:gd name="connsiteX18" fmla="*/ 10285987 w 12078891"/>
              <a:gd name="connsiteY18" fmla="*/ 5810415 h 5907136"/>
              <a:gd name="connsiteX19" fmla="*/ 10305331 w 12078891"/>
              <a:gd name="connsiteY19" fmla="*/ 5791071 h 5907136"/>
              <a:gd name="connsiteX20" fmla="*/ 9101917 w 12078891"/>
              <a:gd name="connsiteY20" fmla="*/ 5773763 h 5907136"/>
              <a:gd name="connsiteX21" fmla="*/ 9126352 w 12078891"/>
              <a:gd name="connsiteY21" fmla="*/ 5798198 h 5907136"/>
              <a:gd name="connsiteX22" fmla="*/ 9101917 w 12078891"/>
              <a:gd name="connsiteY22" fmla="*/ 5822633 h 5907136"/>
              <a:gd name="connsiteX23" fmla="*/ 9077482 w 12078891"/>
              <a:gd name="connsiteY23" fmla="*/ 5798198 h 5907136"/>
              <a:gd name="connsiteX24" fmla="*/ 9101917 w 12078891"/>
              <a:gd name="connsiteY24" fmla="*/ 5773763 h 5907136"/>
              <a:gd name="connsiteX25" fmla="*/ 4563173 w 12078891"/>
              <a:gd name="connsiteY25" fmla="*/ 5765618 h 5907136"/>
              <a:gd name="connsiteX26" fmla="*/ 4573353 w 12078891"/>
              <a:gd name="connsiteY26" fmla="*/ 5775799 h 5907136"/>
              <a:gd name="connsiteX27" fmla="*/ 4563173 w 12078891"/>
              <a:gd name="connsiteY27" fmla="*/ 5785980 h 5907136"/>
              <a:gd name="connsiteX28" fmla="*/ 4552992 w 12078891"/>
              <a:gd name="connsiteY28" fmla="*/ 5775799 h 5907136"/>
              <a:gd name="connsiteX29" fmla="*/ 4563173 w 12078891"/>
              <a:gd name="connsiteY29" fmla="*/ 5765618 h 5907136"/>
              <a:gd name="connsiteX30" fmla="*/ 3667253 w 12078891"/>
              <a:gd name="connsiteY30" fmla="*/ 5747292 h 5907136"/>
              <a:gd name="connsiteX31" fmla="*/ 3677432 w 12078891"/>
              <a:gd name="connsiteY31" fmla="*/ 5756455 h 5907136"/>
              <a:gd name="connsiteX32" fmla="*/ 3667253 w 12078891"/>
              <a:gd name="connsiteY32" fmla="*/ 5765618 h 5907136"/>
              <a:gd name="connsiteX33" fmla="*/ 3657072 w 12078891"/>
              <a:gd name="connsiteY33" fmla="*/ 5756455 h 5907136"/>
              <a:gd name="connsiteX34" fmla="*/ 3667253 w 12078891"/>
              <a:gd name="connsiteY34" fmla="*/ 5747292 h 5907136"/>
              <a:gd name="connsiteX35" fmla="*/ 5934563 w 12078891"/>
              <a:gd name="connsiteY35" fmla="*/ 5691295 h 5907136"/>
              <a:gd name="connsiteX36" fmla="*/ 5937617 w 12078891"/>
              <a:gd name="connsiteY36" fmla="*/ 5694349 h 5907136"/>
              <a:gd name="connsiteX37" fmla="*/ 5934563 w 12078891"/>
              <a:gd name="connsiteY37" fmla="*/ 5697403 h 5907136"/>
              <a:gd name="connsiteX38" fmla="*/ 5931508 w 12078891"/>
              <a:gd name="connsiteY38" fmla="*/ 5694349 h 5907136"/>
              <a:gd name="connsiteX39" fmla="*/ 5934563 w 12078891"/>
              <a:gd name="connsiteY39" fmla="*/ 5691295 h 5907136"/>
              <a:gd name="connsiteX40" fmla="*/ 9720932 w 12078891"/>
              <a:gd name="connsiteY40" fmla="*/ 5662788 h 5907136"/>
              <a:gd name="connsiteX41" fmla="*/ 9741295 w 12078891"/>
              <a:gd name="connsiteY41" fmla="*/ 5683150 h 5907136"/>
              <a:gd name="connsiteX42" fmla="*/ 9720932 w 12078891"/>
              <a:gd name="connsiteY42" fmla="*/ 5703513 h 5907136"/>
              <a:gd name="connsiteX43" fmla="*/ 9700570 w 12078891"/>
              <a:gd name="connsiteY43" fmla="*/ 5683150 h 5907136"/>
              <a:gd name="connsiteX44" fmla="*/ 9720932 w 12078891"/>
              <a:gd name="connsiteY44" fmla="*/ 5662788 h 5907136"/>
              <a:gd name="connsiteX45" fmla="*/ 1551600 w 12078891"/>
              <a:gd name="connsiteY45" fmla="*/ 5657698 h 5907136"/>
              <a:gd name="connsiteX46" fmla="*/ 1556689 w 12078891"/>
              <a:gd name="connsiteY46" fmla="*/ 5662789 h 5907136"/>
              <a:gd name="connsiteX47" fmla="*/ 1551600 w 12078891"/>
              <a:gd name="connsiteY47" fmla="*/ 5667879 h 5907136"/>
              <a:gd name="connsiteX48" fmla="*/ 1546509 w 12078891"/>
              <a:gd name="connsiteY48" fmla="*/ 5662789 h 5907136"/>
              <a:gd name="connsiteX49" fmla="*/ 1551600 w 12078891"/>
              <a:gd name="connsiteY49" fmla="*/ 5657698 h 5907136"/>
              <a:gd name="connsiteX50" fmla="*/ 5617940 w 12078891"/>
              <a:gd name="connsiteY50" fmla="*/ 5620027 h 5907136"/>
              <a:gd name="connsiteX51" fmla="*/ 5628121 w 12078891"/>
              <a:gd name="connsiteY51" fmla="*/ 5630208 h 5907136"/>
              <a:gd name="connsiteX52" fmla="*/ 5617940 w 12078891"/>
              <a:gd name="connsiteY52" fmla="*/ 5640389 h 5907136"/>
              <a:gd name="connsiteX53" fmla="*/ 5607759 w 12078891"/>
              <a:gd name="connsiteY53" fmla="*/ 5630208 h 5907136"/>
              <a:gd name="connsiteX54" fmla="*/ 5617940 w 12078891"/>
              <a:gd name="connsiteY54" fmla="*/ 5620027 h 5907136"/>
              <a:gd name="connsiteX55" fmla="*/ 7608340 w 12078891"/>
              <a:gd name="connsiteY55" fmla="*/ 5584393 h 5907136"/>
              <a:gd name="connsiteX56" fmla="*/ 7616485 w 12078891"/>
              <a:gd name="connsiteY56" fmla="*/ 5592538 h 5907136"/>
              <a:gd name="connsiteX57" fmla="*/ 7608340 w 12078891"/>
              <a:gd name="connsiteY57" fmla="*/ 5600683 h 5907136"/>
              <a:gd name="connsiteX58" fmla="*/ 7600195 w 12078891"/>
              <a:gd name="connsiteY58" fmla="*/ 5592538 h 5907136"/>
              <a:gd name="connsiteX59" fmla="*/ 7608340 w 12078891"/>
              <a:gd name="connsiteY59" fmla="*/ 5584393 h 5907136"/>
              <a:gd name="connsiteX60" fmla="*/ 4031736 w 12078891"/>
              <a:gd name="connsiteY60" fmla="*/ 5584393 h 5907136"/>
              <a:gd name="connsiteX61" fmla="*/ 4043953 w 12078891"/>
              <a:gd name="connsiteY61" fmla="*/ 5596611 h 5907136"/>
              <a:gd name="connsiteX62" fmla="*/ 4031736 w 12078891"/>
              <a:gd name="connsiteY62" fmla="*/ 5608828 h 5907136"/>
              <a:gd name="connsiteX63" fmla="*/ 4019517 w 12078891"/>
              <a:gd name="connsiteY63" fmla="*/ 5596611 h 5907136"/>
              <a:gd name="connsiteX64" fmla="*/ 4031736 w 12078891"/>
              <a:gd name="connsiteY64" fmla="*/ 5584393 h 5907136"/>
              <a:gd name="connsiteX65" fmla="*/ 8657000 w 12078891"/>
              <a:gd name="connsiteY65" fmla="*/ 5577266 h 5907136"/>
              <a:gd name="connsiteX66" fmla="*/ 8696707 w 12078891"/>
              <a:gd name="connsiteY66" fmla="*/ 5616973 h 5907136"/>
              <a:gd name="connsiteX67" fmla="*/ 8657000 w 12078891"/>
              <a:gd name="connsiteY67" fmla="*/ 5656679 h 5907136"/>
              <a:gd name="connsiteX68" fmla="*/ 8617294 w 12078891"/>
              <a:gd name="connsiteY68" fmla="*/ 5616973 h 5907136"/>
              <a:gd name="connsiteX69" fmla="*/ 8657000 w 12078891"/>
              <a:gd name="connsiteY69" fmla="*/ 5577266 h 5907136"/>
              <a:gd name="connsiteX70" fmla="*/ 10814389 w 12078891"/>
              <a:gd name="connsiteY70" fmla="*/ 5571158 h 5907136"/>
              <a:gd name="connsiteX71" fmla="*/ 10825589 w 12078891"/>
              <a:gd name="connsiteY71" fmla="*/ 5582357 h 5907136"/>
              <a:gd name="connsiteX72" fmla="*/ 10814389 w 12078891"/>
              <a:gd name="connsiteY72" fmla="*/ 5593557 h 5907136"/>
              <a:gd name="connsiteX73" fmla="*/ 10803190 w 12078891"/>
              <a:gd name="connsiteY73" fmla="*/ 5582357 h 5907136"/>
              <a:gd name="connsiteX74" fmla="*/ 10814389 w 12078891"/>
              <a:gd name="connsiteY74" fmla="*/ 5571158 h 5907136"/>
              <a:gd name="connsiteX75" fmla="*/ 7000525 w 12078891"/>
              <a:gd name="connsiteY75" fmla="*/ 5501926 h 5907136"/>
              <a:gd name="connsiteX76" fmla="*/ 7026996 w 12078891"/>
              <a:gd name="connsiteY76" fmla="*/ 5528397 h 5907136"/>
              <a:gd name="connsiteX77" fmla="*/ 7000525 w 12078891"/>
              <a:gd name="connsiteY77" fmla="*/ 5554868 h 5907136"/>
              <a:gd name="connsiteX78" fmla="*/ 6974054 w 12078891"/>
              <a:gd name="connsiteY78" fmla="*/ 5528397 h 5907136"/>
              <a:gd name="connsiteX79" fmla="*/ 7000525 w 12078891"/>
              <a:gd name="connsiteY79" fmla="*/ 5501926 h 5907136"/>
              <a:gd name="connsiteX80" fmla="*/ 8101109 w 12078891"/>
              <a:gd name="connsiteY80" fmla="*/ 5497853 h 5907136"/>
              <a:gd name="connsiteX81" fmla="*/ 8114345 w 12078891"/>
              <a:gd name="connsiteY81" fmla="*/ 5511088 h 5907136"/>
              <a:gd name="connsiteX82" fmla="*/ 8101109 w 12078891"/>
              <a:gd name="connsiteY82" fmla="*/ 5524324 h 5907136"/>
              <a:gd name="connsiteX83" fmla="*/ 8087874 w 12078891"/>
              <a:gd name="connsiteY83" fmla="*/ 5511088 h 5907136"/>
              <a:gd name="connsiteX84" fmla="*/ 8101109 w 12078891"/>
              <a:gd name="connsiteY84" fmla="*/ 5497853 h 5907136"/>
              <a:gd name="connsiteX85" fmla="*/ 11261343 w 12078891"/>
              <a:gd name="connsiteY85" fmla="*/ 5462219 h 5907136"/>
              <a:gd name="connsiteX86" fmla="*/ 11297995 w 12078891"/>
              <a:gd name="connsiteY86" fmla="*/ 5498871 h 5907136"/>
              <a:gd name="connsiteX87" fmla="*/ 11261343 w 12078891"/>
              <a:gd name="connsiteY87" fmla="*/ 5535524 h 5907136"/>
              <a:gd name="connsiteX88" fmla="*/ 11224691 w 12078891"/>
              <a:gd name="connsiteY88" fmla="*/ 5498871 h 5907136"/>
              <a:gd name="connsiteX89" fmla="*/ 11261343 w 12078891"/>
              <a:gd name="connsiteY89" fmla="*/ 5462219 h 5907136"/>
              <a:gd name="connsiteX90" fmla="*/ 6980162 w 12078891"/>
              <a:gd name="connsiteY90" fmla="*/ 5433712 h 5907136"/>
              <a:gd name="connsiteX91" fmla="*/ 6995434 w 12078891"/>
              <a:gd name="connsiteY91" fmla="*/ 5448984 h 5907136"/>
              <a:gd name="connsiteX92" fmla="*/ 6980162 w 12078891"/>
              <a:gd name="connsiteY92" fmla="*/ 5463237 h 5907136"/>
              <a:gd name="connsiteX93" fmla="*/ 6964890 w 12078891"/>
              <a:gd name="connsiteY93" fmla="*/ 5448984 h 5907136"/>
              <a:gd name="connsiteX94" fmla="*/ 6980162 w 12078891"/>
              <a:gd name="connsiteY94" fmla="*/ 5433712 h 5907136"/>
              <a:gd name="connsiteX95" fmla="*/ 7394535 w 12078891"/>
              <a:gd name="connsiteY95" fmla="*/ 5431676 h 5907136"/>
              <a:gd name="connsiteX96" fmla="*/ 7426097 w 12078891"/>
              <a:gd name="connsiteY96" fmla="*/ 5463237 h 5907136"/>
              <a:gd name="connsiteX97" fmla="*/ 7394535 w 12078891"/>
              <a:gd name="connsiteY97" fmla="*/ 5494799 h 5907136"/>
              <a:gd name="connsiteX98" fmla="*/ 7362974 w 12078891"/>
              <a:gd name="connsiteY98" fmla="*/ 5463237 h 5907136"/>
              <a:gd name="connsiteX99" fmla="*/ 7394535 w 12078891"/>
              <a:gd name="connsiteY99" fmla="*/ 5431676 h 5907136"/>
              <a:gd name="connsiteX100" fmla="*/ 9262779 w 12078891"/>
              <a:gd name="connsiteY100" fmla="*/ 5425567 h 5907136"/>
              <a:gd name="connsiteX101" fmla="*/ 9264816 w 12078891"/>
              <a:gd name="connsiteY101" fmla="*/ 5427603 h 5907136"/>
              <a:gd name="connsiteX102" fmla="*/ 9262779 w 12078891"/>
              <a:gd name="connsiteY102" fmla="*/ 5429639 h 5907136"/>
              <a:gd name="connsiteX103" fmla="*/ 9260743 w 12078891"/>
              <a:gd name="connsiteY103" fmla="*/ 5427603 h 5907136"/>
              <a:gd name="connsiteX104" fmla="*/ 9262779 w 12078891"/>
              <a:gd name="connsiteY104" fmla="*/ 5425567 h 5907136"/>
              <a:gd name="connsiteX105" fmla="*/ 9043884 w 12078891"/>
              <a:gd name="connsiteY105" fmla="*/ 5381788 h 5907136"/>
              <a:gd name="connsiteX106" fmla="*/ 9092754 w 12078891"/>
              <a:gd name="connsiteY106" fmla="*/ 5430658 h 5907136"/>
              <a:gd name="connsiteX107" fmla="*/ 9043884 w 12078891"/>
              <a:gd name="connsiteY107" fmla="*/ 5479528 h 5907136"/>
              <a:gd name="connsiteX108" fmla="*/ 8995015 w 12078891"/>
              <a:gd name="connsiteY108" fmla="*/ 5430658 h 5907136"/>
              <a:gd name="connsiteX109" fmla="*/ 9043884 w 12078891"/>
              <a:gd name="connsiteY109" fmla="*/ 5381788 h 5907136"/>
              <a:gd name="connsiteX110" fmla="*/ 8166268 w 12078891"/>
              <a:gd name="connsiteY110" fmla="*/ 5370589 h 5907136"/>
              <a:gd name="connsiteX111" fmla="*/ 8180522 w 12078891"/>
              <a:gd name="connsiteY111" fmla="*/ 5384843 h 5907136"/>
              <a:gd name="connsiteX112" fmla="*/ 8166268 w 12078891"/>
              <a:gd name="connsiteY112" fmla="*/ 5399096 h 5907136"/>
              <a:gd name="connsiteX113" fmla="*/ 8152015 w 12078891"/>
              <a:gd name="connsiteY113" fmla="*/ 5384843 h 5907136"/>
              <a:gd name="connsiteX114" fmla="*/ 8166268 w 12078891"/>
              <a:gd name="connsiteY114" fmla="*/ 5370589 h 5907136"/>
              <a:gd name="connsiteX115" fmla="*/ 9917428 w 12078891"/>
              <a:gd name="connsiteY115" fmla="*/ 5332918 h 5907136"/>
              <a:gd name="connsiteX116" fmla="*/ 9991751 w 12078891"/>
              <a:gd name="connsiteY116" fmla="*/ 5406223 h 5907136"/>
              <a:gd name="connsiteX117" fmla="*/ 9917428 w 12078891"/>
              <a:gd name="connsiteY117" fmla="*/ 5479527 h 5907136"/>
              <a:gd name="connsiteX118" fmla="*/ 9843106 w 12078891"/>
              <a:gd name="connsiteY118" fmla="*/ 5406223 h 5907136"/>
              <a:gd name="connsiteX119" fmla="*/ 9917428 w 12078891"/>
              <a:gd name="connsiteY119" fmla="*/ 5332918 h 5907136"/>
              <a:gd name="connsiteX120" fmla="*/ 5489660 w 12078891"/>
              <a:gd name="connsiteY120" fmla="*/ 5317646 h 5907136"/>
              <a:gd name="connsiteX121" fmla="*/ 5535474 w 12078891"/>
              <a:gd name="connsiteY121" fmla="*/ 5362443 h 5907136"/>
              <a:gd name="connsiteX122" fmla="*/ 5489660 w 12078891"/>
              <a:gd name="connsiteY122" fmla="*/ 5408259 h 5907136"/>
              <a:gd name="connsiteX123" fmla="*/ 5443845 w 12078891"/>
              <a:gd name="connsiteY123" fmla="*/ 5362443 h 5907136"/>
              <a:gd name="connsiteX124" fmla="*/ 5489660 w 12078891"/>
              <a:gd name="connsiteY124" fmla="*/ 5317646 h 5907136"/>
              <a:gd name="connsiteX125" fmla="*/ 7760040 w 12078891"/>
              <a:gd name="connsiteY125" fmla="*/ 5273868 h 5907136"/>
              <a:gd name="connsiteX126" fmla="*/ 7795674 w 12078891"/>
              <a:gd name="connsiteY126" fmla="*/ 5309502 h 5907136"/>
              <a:gd name="connsiteX127" fmla="*/ 7760040 w 12078891"/>
              <a:gd name="connsiteY127" fmla="*/ 5345136 h 5907136"/>
              <a:gd name="connsiteX128" fmla="*/ 7724406 w 12078891"/>
              <a:gd name="connsiteY128" fmla="*/ 5309502 h 5907136"/>
              <a:gd name="connsiteX129" fmla="*/ 7760040 w 12078891"/>
              <a:gd name="connsiteY129" fmla="*/ 5273868 h 5907136"/>
              <a:gd name="connsiteX130" fmla="*/ 4548919 w 12078891"/>
              <a:gd name="connsiteY130" fmla="*/ 5233143 h 5907136"/>
              <a:gd name="connsiteX131" fmla="*/ 4575387 w 12078891"/>
              <a:gd name="connsiteY131" fmla="*/ 5259614 h 5907136"/>
              <a:gd name="connsiteX132" fmla="*/ 4548919 w 12078891"/>
              <a:gd name="connsiteY132" fmla="*/ 5286085 h 5907136"/>
              <a:gd name="connsiteX133" fmla="*/ 4522446 w 12078891"/>
              <a:gd name="connsiteY133" fmla="*/ 5259614 h 5907136"/>
              <a:gd name="connsiteX134" fmla="*/ 4548919 w 12078891"/>
              <a:gd name="connsiteY134" fmla="*/ 5233143 h 5907136"/>
              <a:gd name="connsiteX135" fmla="*/ 7408789 w 12078891"/>
              <a:gd name="connsiteY135" fmla="*/ 5131331 h 5907136"/>
              <a:gd name="connsiteX136" fmla="*/ 7417952 w 12078891"/>
              <a:gd name="connsiteY136" fmla="*/ 5140494 h 5907136"/>
              <a:gd name="connsiteX137" fmla="*/ 7408789 w 12078891"/>
              <a:gd name="connsiteY137" fmla="*/ 5149657 h 5907136"/>
              <a:gd name="connsiteX138" fmla="*/ 7399626 w 12078891"/>
              <a:gd name="connsiteY138" fmla="*/ 5140494 h 5907136"/>
              <a:gd name="connsiteX139" fmla="*/ 7408789 w 12078891"/>
              <a:gd name="connsiteY139" fmla="*/ 5131331 h 5907136"/>
              <a:gd name="connsiteX140" fmla="*/ 10433614 w 12078891"/>
              <a:gd name="connsiteY140" fmla="*/ 5120132 h 5907136"/>
              <a:gd name="connsiteX141" fmla="*/ 10442776 w 12078891"/>
              <a:gd name="connsiteY141" fmla="*/ 5129295 h 5907136"/>
              <a:gd name="connsiteX142" fmla="*/ 10433614 w 12078891"/>
              <a:gd name="connsiteY142" fmla="*/ 5138458 h 5907136"/>
              <a:gd name="connsiteX143" fmla="*/ 10424451 w 12078891"/>
              <a:gd name="connsiteY143" fmla="*/ 5129295 h 5907136"/>
              <a:gd name="connsiteX144" fmla="*/ 10433614 w 12078891"/>
              <a:gd name="connsiteY144" fmla="*/ 5120132 h 5907136"/>
              <a:gd name="connsiteX145" fmla="*/ 1525133 w 12078891"/>
              <a:gd name="connsiteY145" fmla="*/ 5095697 h 5907136"/>
              <a:gd name="connsiteX146" fmla="*/ 1568912 w 12078891"/>
              <a:gd name="connsiteY146" fmla="*/ 5139476 h 5907136"/>
              <a:gd name="connsiteX147" fmla="*/ 1525133 w 12078891"/>
              <a:gd name="connsiteY147" fmla="*/ 5183255 h 5907136"/>
              <a:gd name="connsiteX148" fmla="*/ 1481354 w 12078891"/>
              <a:gd name="connsiteY148" fmla="*/ 5139476 h 5907136"/>
              <a:gd name="connsiteX149" fmla="*/ 1525133 w 12078891"/>
              <a:gd name="connsiteY149" fmla="*/ 5095697 h 5907136"/>
              <a:gd name="connsiteX150" fmla="*/ 4545863 w 12078891"/>
              <a:gd name="connsiteY150" fmla="*/ 5086534 h 5907136"/>
              <a:gd name="connsiteX151" fmla="*/ 4563168 w 12078891"/>
              <a:gd name="connsiteY151" fmla="*/ 5103842 h 5907136"/>
              <a:gd name="connsiteX152" fmla="*/ 4545863 w 12078891"/>
              <a:gd name="connsiteY152" fmla="*/ 5121150 h 5907136"/>
              <a:gd name="connsiteX153" fmla="*/ 4528555 w 12078891"/>
              <a:gd name="connsiteY153" fmla="*/ 5103842 h 5907136"/>
              <a:gd name="connsiteX154" fmla="*/ 4545863 w 12078891"/>
              <a:gd name="connsiteY154" fmla="*/ 5086534 h 5907136"/>
              <a:gd name="connsiteX155" fmla="*/ 9595704 w 12078891"/>
              <a:gd name="connsiteY155" fmla="*/ 5048864 h 5907136"/>
              <a:gd name="connsiteX156" fmla="*/ 9601813 w 12078891"/>
              <a:gd name="connsiteY156" fmla="*/ 5054972 h 5907136"/>
              <a:gd name="connsiteX157" fmla="*/ 9595704 w 12078891"/>
              <a:gd name="connsiteY157" fmla="*/ 5061081 h 5907136"/>
              <a:gd name="connsiteX158" fmla="*/ 9589596 w 12078891"/>
              <a:gd name="connsiteY158" fmla="*/ 5054972 h 5907136"/>
              <a:gd name="connsiteX159" fmla="*/ 9595704 w 12078891"/>
              <a:gd name="connsiteY159" fmla="*/ 5048864 h 5907136"/>
              <a:gd name="connsiteX160" fmla="*/ 11474130 w 12078891"/>
              <a:gd name="connsiteY160" fmla="*/ 5040719 h 5907136"/>
              <a:gd name="connsiteX161" fmla="*/ 11492456 w 12078891"/>
              <a:gd name="connsiteY161" fmla="*/ 5059046 h 5907136"/>
              <a:gd name="connsiteX162" fmla="*/ 11474130 w 12078891"/>
              <a:gd name="connsiteY162" fmla="*/ 5077372 h 5907136"/>
              <a:gd name="connsiteX163" fmla="*/ 11455803 w 12078891"/>
              <a:gd name="connsiteY163" fmla="*/ 5059046 h 5907136"/>
              <a:gd name="connsiteX164" fmla="*/ 11474130 w 12078891"/>
              <a:gd name="connsiteY164" fmla="*/ 5040719 h 5907136"/>
              <a:gd name="connsiteX165" fmla="*/ 2684777 w 12078891"/>
              <a:gd name="connsiteY165" fmla="*/ 5038683 h 5907136"/>
              <a:gd name="connsiteX166" fmla="*/ 2690886 w 12078891"/>
              <a:gd name="connsiteY166" fmla="*/ 5044791 h 5907136"/>
              <a:gd name="connsiteX167" fmla="*/ 2684777 w 12078891"/>
              <a:gd name="connsiteY167" fmla="*/ 5050900 h 5907136"/>
              <a:gd name="connsiteX168" fmla="*/ 2678668 w 12078891"/>
              <a:gd name="connsiteY168" fmla="*/ 5044791 h 5907136"/>
              <a:gd name="connsiteX169" fmla="*/ 2684777 w 12078891"/>
              <a:gd name="connsiteY169" fmla="*/ 5038683 h 5907136"/>
              <a:gd name="connsiteX170" fmla="*/ 8718088 w 12078891"/>
              <a:gd name="connsiteY170" fmla="*/ 5027483 h 5907136"/>
              <a:gd name="connsiteX171" fmla="*/ 8750668 w 12078891"/>
              <a:gd name="connsiteY171" fmla="*/ 5060063 h 5907136"/>
              <a:gd name="connsiteX172" fmla="*/ 8718088 w 12078891"/>
              <a:gd name="connsiteY172" fmla="*/ 5092643 h 5907136"/>
              <a:gd name="connsiteX173" fmla="*/ 8684490 w 12078891"/>
              <a:gd name="connsiteY173" fmla="*/ 5060063 h 5907136"/>
              <a:gd name="connsiteX174" fmla="*/ 8718088 w 12078891"/>
              <a:gd name="connsiteY174" fmla="*/ 5027483 h 5907136"/>
              <a:gd name="connsiteX175" fmla="*/ 855208 w 12078891"/>
              <a:gd name="connsiteY175" fmla="*/ 4961306 h 5907136"/>
              <a:gd name="connsiteX176" fmla="*/ 859281 w 12078891"/>
              <a:gd name="connsiteY176" fmla="*/ 4965379 h 5907136"/>
              <a:gd name="connsiteX177" fmla="*/ 855208 w 12078891"/>
              <a:gd name="connsiteY177" fmla="*/ 4969451 h 5907136"/>
              <a:gd name="connsiteX178" fmla="*/ 851136 w 12078891"/>
              <a:gd name="connsiteY178" fmla="*/ 4965379 h 5907136"/>
              <a:gd name="connsiteX179" fmla="*/ 855208 w 12078891"/>
              <a:gd name="connsiteY179" fmla="*/ 4961306 h 5907136"/>
              <a:gd name="connsiteX180" fmla="*/ 3860690 w 12078891"/>
              <a:gd name="connsiteY180" fmla="*/ 4955197 h 5907136"/>
              <a:gd name="connsiteX181" fmla="*/ 3873926 w 12078891"/>
              <a:gd name="connsiteY181" fmla="*/ 4968432 h 5907136"/>
              <a:gd name="connsiteX182" fmla="*/ 3860690 w 12078891"/>
              <a:gd name="connsiteY182" fmla="*/ 4981668 h 5907136"/>
              <a:gd name="connsiteX183" fmla="*/ 3847454 w 12078891"/>
              <a:gd name="connsiteY183" fmla="*/ 4968432 h 5907136"/>
              <a:gd name="connsiteX184" fmla="*/ 3860690 w 12078891"/>
              <a:gd name="connsiteY184" fmla="*/ 4955197 h 5907136"/>
              <a:gd name="connsiteX185" fmla="*/ 428625 w 12078891"/>
              <a:gd name="connsiteY185" fmla="*/ 4954179 h 5907136"/>
              <a:gd name="connsiteX186" fmla="*/ 483604 w 12078891"/>
              <a:gd name="connsiteY186" fmla="*/ 5009158 h 5907136"/>
              <a:gd name="connsiteX187" fmla="*/ 428625 w 12078891"/>
              <a:gd name="connsiteY187" fmla="*/ 5064136 h 5907136"/>
              <a:gd name="connsiteX188" fmla="*/ 373647 w 12078891"/>
              <a:gd name="connsiteY188" fmla="*/ 5009158 h 5907136"/>
              <a:gd name="connsiteX189" fmla="*/ 428625 w 12078891"/>
              <a:gd name="connsiteY189" fmla="*/ 4954179 h 5907136"/>
              <a:gd name="connsiteX190" fmla="*/ 8221247 w 12078891"/>
              <a:gd name="connsiteY190" fmla="*/ 4935853 h 5907136"/>
              <a:gd name="connsiteX191" fmla="*/ 8225319 w 12078891"/>
              <a:gd name="connsiteY191" fmla="*/ 4939926 h 5907136"/>
              <a:gd name="connsiteX192" fmla="*/ 8221247 w 12078891"/>
              <a:gd name="connsiteY192" fmla="*/ 4943998 h 5907136"/>
              <a:gd name="connsiteX193" fmla="*/ 8217174 w 12078891"/>
              <a:gd name="connsiteY193" fmla="*/ 4939926 h 5907136"/>
              <a:gd name="connsiteX194" fmla="*/ 8221247 w 12078891"/>
              <a:gd name="connsiteY194" fmla="*/ 4935853 h 5907136"/>
              <a:gd name="connsiteX195" fmla="*/ 6571898 w 12078891"/>
              <a:gd name="connsiteY195" fmla="*/ 4926690 h 5907136"/>
              <a:gd name="connsiteX196" fmla="*/ 6586152 w 12078891"/>
              <a:gd name="connsiteY196" fmla="*/ 4940943 h 5907136"/>
              <a:gd name="connsiteX197" fmla="*/ 6571898 w 12078891"/>
              <a:gd name="connsiteY197" fmla="*/ 4955197 h 5907136"/>
              <a:gd name="connsiteX198" fmla="*/ 6557644 w 12078891"/>
              <a:gd name="connsiteY198" fmla="*/ 4940943 h 5907136"/>
              <a:gd name="connsiteX199" fmla="*/ 6571898 w 12078891"/>
              <a:gd name="connsiteY199" fmla="*/ 4926690 h 5907136"/>
              <a:gd name="connsiteX200" fmla="*/ 5978342 w 12078891"/>
              <a:gd name="connsiteY200" fmla="*/ 4896147 h 5907136"/>
              <a:gd name="connsiteX201" fmla="*/ 6022119 w 12078891"/>
              <a:gd name="connsiteY201" fmla="*/ 4939926 h 5907136"/>
              <a:gd name="connsiteX202" fmla="*/ 5978342 w 12078891"/>
              <a:gd name="connsiteY202" fmla="*/ 4983705 h 5907136"/>
              <a:gd name="connsiteX203" fmla="*/ 5934564 w 12078891"/>
              <a:gd name="connsiteY203" fmla="*/ 4939926 h 5907136"/>
              <a:gd name="connsiteX204" fmla="*/ 5978342 w 12078891"/>
              <a:gd name="connsiteY204" fmla="*/ 4896147 h 5907136"/>
              <a:gd name="connsiteX205" fmla="*/ 9071374 w 12078891"/>
              <a:gd name="connsiteY205" fmla="*/ 4885965 h 5907136"/>
              <a:gd name="connsiteX206" fmla="*/ 9105990 w 12078891"/>
              <a:gd name="connsiteY206" fmla="*/ 4920581 h 5907136"/>
              <a:gd name="connsiteX207" fmla="*/ 9071374 w 12078891"/>
              <a:gd name="connsiteY207" fmla="*/ 4955197 h 5907136"/>
              <a:gd name="connsiteX208" fmla="*/ 9036758 w 12078891"/>
              <a:gd name="connsiteY208" fmla="*/ 4920581 h 5907136"/>
              <a:gd name="connsiteX209" fmla="*/ 9071374 w 12078891"/>
              <a:gd name="connsiteY209" fmla="*/ 4885965 h 5907136"/>
              <a:gd name="connsiteX210" fmla="*/ 4705700 w 12078891"/>
              <a:gd name="connsiteY210" fmla="*/ 4854403 h 5907136"/>
              <a:gd name="connsiteX211" fmla="*/ 4713844 w 12078891"/>
              <a:gd name="connsiteY211" fmla="*/ 4861530 h 5907136"/>
              <a:gd name="connsiteX212" fmla="*/ 4705700 w 12078891"/>
              <a:gd name="connsiteY212" fmla="*/ 4868657 h 5907136"/>
              <a:gd name="connsiteX213" fmla="*/ 4697560 w 12078891"/>
              <a:gd name="connsiteY213" fmla="*/ 4861530 h 5907136"/>
              <a:gd name="connsiteX214" fmla="*/ 4705700 w 12078891"/>
              <a:gd name="connsiteY214" fmla="*/ 4854403 h 5907136"/>
              <a:gd name="connsiteX215" fmla="*/ 11940428 w 12078891"/>
              <a:gd name="connsiteY215" fmla="*/ 4845241 h 5907136"/>
              <a:gd name="connsiteX216" fmla="*/ 11945518 w 12078891"/>
              <a:gd name="connsiteY216" fmla="*/ 4850331 h 5907136"/>
              <a:gd name="connsiteX217" fmla="*/ 11940428 w 12078891"/>
              <a:gd name="connsiteY217" fmla="*/ 4855422 h 5907136"/>
              <a:gd name="connsiteX218" fmla="*/ 11935337 w 12078891"/>
              <a:gd name="connsiteY218" fmla="*/ 4850331 h 5907136"/>
              <a:gd name="connsiteX219" fmla="*/ 11940428 w 12078891"/>
              <a:gd name="connsiteY219" fmla="*/ 4845241 h 5907136"/>
              <a:gd name="connsiteX220" fmla="*/ 8474758 w 12078891"/>
              <a:gd name="connsiteY220" fmla="*/ 4844222 h 5907136"/>
              <a:gd name="connsiteX221" fmla="*/ 8489011 w 12078891"/>
              <a:gd name="connsiteY221" fmla="*/ 4858476 h 5907136"/>
              <a:gd name="connsiteX222" fmla="*/ 8474758 w 12078891"/>
              <a:gd name="connsiteY222" fmla="*/ 4872729 h 5907136"/>
              <a:gd name="connsiteX223" fmla="*/ 8460504 w 12078891"/>
              <a:gd name="connsiteY223" fmla="*/ 4858476 h 5907136"/>
              <a:gd name="connsiteX224" fmla="*/ 8474758 w 12078891"/>
              <a:gd name="connsiteY224" fmla="*/ 4844222 h 5907136"/>
              <a:gd name="connsiteX225" fmla="*/ 4205825 w 12078891"/>
              <a:gd name="connsiteY225" fmla="*/ 4837095 h 5907136"/>
              <a:gd name="connsiteX226" fmla="*/ 4213970 w 12078891"/>
              <a:gd name="connsiteY226" fmla="*/ 4845240 h 5907136"/>
              <a:gd name="connsiteX227" fmla="*/ 4205825 w 12078891"/>
              <a:gd name="connsiteY227" fmla="*/ 4853385 h 5907136"/>
              <a:gd name="connsiteX228" fmla="*/ 4196662 w 12078891"/>
              <a:gd name="connsiteY228" fmla="*/ 4845240 h 5907136"/>
              <a:gd name="connsiteX229" fmla="*/ 4205825 w 12078891"/>
              <a:gd name="connsiteY229" fmla="*/ 4837095 h 5907136"/>
              <a:gd name="connsiteX230" fmla="*/ 7787529 w 12078891"/>
              <a:gd name="connsiteY230" fmla="*/ 4832005 h 5907136"/>
              <a:gd name="connsiteX231" fmla="*/ 7822145 w 12078891"/>
              <a:gd name="connsiteY231" fmla="*/ 4866621 h 5907136"/>
              <a:gd name="connsiteX232" fmla="*/ 7787529 w 12078891"/>
              <a:gd name="connsiteY232" fmla="*/ 4901237 h 5907136"/>
              <a:gd name="connsiteX233" fmla="*/ 7752913 w 12078891"/>
              <a:gd name="connsiteY233" fmla="*/ 4866621 h 5907136"/>
              <a:gd name="connsiteX234" fmla="*/ 7787529 w 12078891"/>
              <a:gd name="connsiteY234" fmla="*/ 4832005 h 5907136"/>
              <a:gd name="connsiteX235" fmla="*/ 11802981 w 12078891"/>
              <a:gd name="connsiteY235" fmla="*/ 4826914 h 5907136"/>
              <a:gd name="connsiteX236" fmla="*/ 11811126 w 12078891"/>
              <a:gd name="connsiteY236" fmla="*/ 4834041 h 5907136"/>
              <a:gd name="connsiteX237" fmla="*/ 11802981 w 12078891"/>
              <a:gd name="connsiteY237" fmla="*/ 4842186 h 5907136"/>
              <a:gd name="connsiteX238" fmla="*/ 11794836 w 12078891"/>
              <a:gd name="connsiteY238" fmla="*/ 4834041 h 5907136"/>
              <a:gd name="connsiteX239" fmla="*/ 11802981 w 12078891"/>
              <a:gd name="connsiteY239" fmla="*/ 4826914 h 5907136"/>
              <a:gd name="connsiteX240" fmla="*/ 5411257 w 12078891"/>
              <a:gd name="connsiteY240" fmla="*/ 4809607 h 5907136"/>
              <a:gd name="connsiteX241" fmla="*/ 5422456 w 12078891"/>
              <a:gd name="connsiteY241" fmla="*/ 4819788 h 5907136"/>
              <a:gd name="connsiteX242" fmla="*/ 5411257 w 12078891"/>
              <a:gd name="connsiteY242" fmla="*/ 4829969 h 5907136"/>
              <a:gd name="connsiteX243" fmla="*/ 5401075 w 12078891"/>
              <a:gd name="connsiteY243" fmla="*/ 4819788 h 5907136"/>
              <a:gd name="connsiteX244" fmla="*/ 5411257 w 12078891"/>
              <a:gd name="connsiteY244" fmla="*/ 4809607 h 5907136"/>
              <a:gd name="connsiteX245" fmla="*/ 9626248 w 12078891"/>
              <a:gd name="connsiteY245" fmla="*/ 4808588 h 5907136"/>
              <a:gd name="connsiteX246" fmla="*/ 9637447 w 12078891"/>
              <a:gd name="connsiteY246" fmla="*/ 4819788 h 5907136"/>
              <a:gd name="connsiteX247" fmla="*/ 9626248 w 12078891"/>
              <a:gd name="connsiteY247" fmla="*/ 4830987 h 5907136"/>
              <a:gd name="connsiteX248" fmla="*/ 9615049 w 12078891"/>
              <a:gd name="connsiteY248" fmla="*/ 4819788 h 5907136"/>
              <a:gd name="connsiteX249" fmla="*/ 9626248 w 12078891"/>
              <a:gd name="connsiteY249" fmla="*/ 4808588 h 5907136"/>
              <a:gd name="connsiteX250" fmla="*/ 4160030 w 12078891"/>
              <a:gd name="connsiteY250" fmla="*/ 4788226 h 5907136"/>
              <a:gd name="connsiteX251" fmla="*/ 4168175 w 12078891"/>
              <a:gd name="connsiteY251" fmla="*/ 4796371 h 5907136"/>
              <a:gd name="connsiteX252" fmla="*/ 4160030 w 12078891"/>
              <a:gd name="connsiteY252" fmla="*/ 4804516 h 5907136"/>
              <a:gd name="connsiteX253" fmla="*/ 4151885 w 12078891"/>
              <a:gd name="connsiteY253" fmla="*/ 4796371 h 5907136"/>
              <a:gd name="connsiteX254" fmla="*/ 4160030 w 12078891"/>
              <a:gd name="connsiteY254" fmla="*/ 4788226 h 5907136"/>
              <a:gd name="connsiteX255" fmla="*/ 2707168 w 12078891"/>
              <a:gd name="connsiteY255" fmla="*/ 4788226 h 5907136"/>
              <a:gd name="connsiteX256" fmla="*/ 2727529 w 12078891"/>
              <a:gd name="connsiteY256" fmla="*/ 4808588 h 5907136"/>
              <a:gd name="connsiteX257" fmla="*/ 2707168 w 12078891"/>
              <a:gd name="connsiteY257" fmla="*/ 4828951 h 5907136"/>
              <a:gd name="connsiteX258" fmla="*/ 2686805 w 12078891"/>
              <a:gd name="connsiteY258" fmla="*/ 4808588 h 5907136"/>
              <a:gd name="connsiteX259" fmla="*/ 2707168 w 12078891"/>
              <a:gd name="connsiteY259" fmla="*/ 4788226 h 5907136"/>
              <a:gd name="connsiteX260" fmla="*/ 8423852 w 12078891"/>
              <a:gd name="connsiteY260" fmla="*/ 4774990 h 5907136"/>
              <a:gd name="connsiteX261" fmla="*/ 8441160 w 12078891"/>
              <a:gd name="connsiteY261" fmla="*/ 4792298 h 5907136"/>
              <a:gd name="connsiteX262" fmla="*/ 8423852 w 12078891"/>
              <a:gd name="connsiteY262" fmla="*/ 4809606 h 5907136"/>
              <a:gd name="connsiteX263" fmla="*/ 8406544 w 12078891"/>
              <a:gd name="connsiteY263" fmla="*/ 4792298 h 5907136"/>
              <a:gd name="connsiteX264" fmla="*/ 8423852 w 12078891"/>
              <a:gd name="connsiteY264" fmla="*/ 4774990 h 5907136"/>
              <a:gd name="connsiteX265" fmla="*/ 7361956 w 12078891"/>
              <a:gd name="connsiteY265" fmla="*/ 4766846 h 5907136"/>
              <a:gd name="connsiteX266" fmla="*/ 7371119 w 12078891"/>
              <a:gd name="connsiteY266" fmla="*/ 4776009 h 5907136"/>
              <a:gd name="connsiteX267" fmla="*/ 7361956 w 12078891"/>
              <a:gd name="connsiteY267" fmla="*/ 4784154 h 5907136"/>
              <a:gd name="connsiteX268" fmla="*/ 7352793 w 12078891"/>
              <a:gd name="connsiteY268" fmla="*/ 4776009 h 5907136"/>
              <a:gd name="connsiteX269" fmla="*/ 7361956 w 12078891"/>
              <a:gd name="connsiteY269" fmla="*/ 4766846 h 5907136"/>
              <a:gd name="connsiteX270" fmla="*/ 5745195 w 12078891"/>
              <a:gd name="connsiteY270" fmla="*/ 4758701 h 5907136"/>
              <a:gd name="connsiteX271" fmla="*/ 5755375 w 12078891"/>
              <a:gd name="connsiteY271" fmla="*/ 4768882 h 5907136"/>
              <a:gd name="connsiteX272" fmla="*/ 5745195 w 12078891"/>
              <a:gd name="connsiteY272" fmla="*/ 4779063 h 5907136"/>
              <a:gd name="connsiteX273" fmla="*/ 5735013 w 12078891"/>
              <a:gd name="connsiteY273" fmla="*/ 4768882 h 5907136"/>
              <a:gd name="connsiteX274" fmla="*/ 5745195 w 12078891"/>
              <a:gd name="connsiteY274" fmla="*/ 4758701 h 5907136"/>
              <a:gd name="connsiteX275" fmla="*/ 9463349 w 12078891"/>
              <a:gd name="connsiteY275" fmla="*/ 4748520 h 5907136"/>
              <a:gd name="connsiteX276" fmla="*/ 9478621 w 12078891"/>
              <a:gd name="connsiteY276" fmla="*/ 4763792 h 5907136"/>
              <a:gd name="connsiteX277" fmla="*/ 9463349 w 12078891"/>
              <a:gd name="connsiteY277" fmla="*/ 4778045 h 5907136"/>
              <a:gd name="connsiteX278" fmla="*/ 9448077 w 12078891"/>
              <a:gd name="connsiteY278" fmla="*/ 4763792 h 5907136"/>
              <a:gd name="connsiteX279" fmla="*/ 9463349 w 12078891"/>
              <a:gd name="connsiteY279" fmla="*/ 4748520 h 5907136"/>
              <a:gd name="connsiteX280" fmla="*/ 3995069 w 12078891"/>
              <a:gd name="connsiteY280" fmla="*/ 4743429 h 5907136"/>
              <a:gd name="connsiteX281" fmla="*/ 4003214 w 12078891"/>
              <a:gd name="connsiteY281" fmla="*/ 4751574 h 5907136"/>
              <a:gd name="connsiteX282" fmla="*/ 3995069 w 12078891"/>
              <a:gd name="connsiteY282" fmla="*/ 4759719 h 5907136"/>
              <a:gd name="connsiteX283" fmla="*/ 3986923 w 12078891"/>
              <a:gd name="connsiteY283" fmla="*/ 4751574 h 5907136"/>
              <a:gd name="connsiteX284" fmla="*/ 3995069 w 12078891"/>
              <a:gd name="connsiteY284" fmla="*/ 4743429 h 5907136"/>
              <a:gd name="connsiteX285" fmla="*/ 1604530 w 12078891"/>
              <a:gd name="connsiteY285" fmla="*/ 4720012 h 5907136"/>
              <a:gd name="connsiteX286" fmla="*/ 1613694 w 12078891"/>
              <a:gd name="connsiteY286" fmla="*/ 4729175 h 5907136"/>
              <a:gd name="connsiteX287" fmla="*/ 1604530 w 12078891"/>
              <a:gd name="connsiteY287" fmla="*/ 4738339 h 5907136"/>
              <a:gd name="connsiteX288" fmla="*/ 1595368 w 12078891"/>
              <a:gd name="connsiteY288" fmla="*/ 4729175 h 5907136"/>
              <a:gd name="connsiteX289" fmla="*/ 1604530 w 12078891"/>
              <a:gd name="connsiteY289" fmla="*/ 4720012 h 5907136"/>
              <a:gd name="connsiteX290" fmla="*/ 1371382 w 12078891"/>
              <a:gd name="connsiteY290" fmla="*/ 4705759 h 5907136"/>
              <a:gd name="connsiteX291" fmla="*/ 1374437 w 12078891"/>
              <a:gd name="connsiteY291" fmla="*/ 4708813 h 5907136"/>
              <a:gd name="connsiteX292" fmla="*/ 1371382 w 12078891"/>
              <a:gd name="connsiteY292" fmla="*/ 4711867 h 5907136"/>
              <a:gd name="connsiteX293" fmla="*/ 1368328 w 12078891"/>
              <a:gd name="connsiteY293" fmla="*/ 4708813 h 5907136"/>
              <a:gd name="connsiteX294" fmla="*/ 1371382 w 12078891"/>
              <a:gd name="connsiteY294" fmla="*/ 4705759 h 5907136"/>
              <a:gd name="connsiteX295" fmla="*/ 10108836 w 12078891"/>
              <a:gd name="connsiteY295" fmla="*/ 4692523 h 5907136"/>
              <a:gd name="connsiteX296" fmla="*/ 10121052 w 12078891"/>
              <a:gd name="connsiteY296" fmla="*/ 4704740 h 5907136"/>
              <a:gd name="connsiteX297" fmla="*/ 10108836 w 12078891"/>
              <a:gd name="connsiteY297" fmla="*/ 4716957 h 5907136"/>
              <a:gd name="connsiteX298" fmla="*/ 10096618 w 12078891"/>
              <a:gd name="connsiteY298" fmla="*/ 4704740 h 5907136"/>
              <a:gd name="connsiteX299" fmla="*/ 10108836 w 12078891"/>
              <a:gd name="connsiteY299" fmla="*/ 4692523 h 5907136"/>
              <a:gd name="connsiteX300" fmla="*/ 10068111 w 12078891"/>
              <a:gd name="connsiteY300" fmla="*/ 4669106 h 5907136"/>
              <a:gd name="connsiteX301" fmla="*/ 10079310 w 12078891"/>
              <a:gd name="connsiteY301" fmla="*/ 4679287 h 5907136"/>
              <a:gd name="connsiteX302" fmla="*/ 10068111 w 12078891"/>
              <a:gd name="connsiteY302" fmla="*/ 4690487 h 5907136"/>
              <a:gd name="connsiteX303" fmla="*/ 10056911 w 12078891"/>
              <a:gd name="connsiteY303" fmla="*/ 4679287 h 5907136"/>
              <a:gd name="connsiteX304" fmla="*/ 10068111 w 12078891"/>
              <a:gd name="connsiteY304" fmla="*/ 4669106 h 5907136"/>
              <a:gd name="connsiteX305" fmla="*/ 8009478 w 12078891"/>
              <a:gd name="connsiteY305" fmla="*/ 4660961 h 5907136"/>
              <a:gd name="connsiteX306" fmla="*/ 8016605 w 12078891"/>
              <a:gd name="connsiteY306" fmla="*/ 4668088 h 5907136"/>
              <a:gd name="connsiteX307" fmla="*/ 8009478 w 12078891"/>
              <a:gd name="connsiteY307" fmla="*/ 4675215 h 5907136"/>
              <a:gd name="connsiteX308" fmla="*/ 8002351 w 12078891"/>
              <a:gd name="connsiteY308" fmla="*/ 4668088 h 5907136"/>
              <a:gd name="connsiteX309" fmla="*/ 8009478 w 12078891"/>
              <a:gd name="connsiteY309" fmla="*/ 4660961 h 5907136"/>
              <a:gd name="connsiteX310" fmla="*/ 10355219 w 12078891"/>
              <a:gd name="connsiteY310" fmla="*/ 4649762 h 5907136"/>
              <a:gd name="connsiteX311" fmla="*/ 10363364 w 12078891"/>
              <a:gd name="connsiteY311" fmla="*/ 4657907 h 5907136"/>
              <a:gd name="connsiteX312" fmla="*/ 10355219 w 12078891"/>
              <a:gd name="connsiteY312" fmla="*/ 4666052 h 5907136"/>
              <a:gd name="connsiteX313" fmla="*/ 10347074 w 12078891"/>
              <a:gd name="connsiteY313" fmla="*/ 4657907 h 5907136"/>
              <a:gd name="connsiteX314" fmla="*/ 10355219 w 12078891"/>
              <a:gd name="connsiteY314" fmla="*/ 4649762 h 5907136"/>
              <a:gd name="connsiteX315" fmla="*/ 10402053 w 12078891"/>
              <a:gd name="connsiteY315" fmla="*/ 4646708 h 5907136"/>
              <a:gd name="connsiteX316" fmla="*/ 10408162 w 12078891"/>
              <a:gd name="connsiteY316" fmla="*/ 4652816 h 5907136"/>
              <a:gd name="connsiteX317" fmla="*/ 10402053 w 12078891"/>
              <a:gd name="connsiteY317" fmla="*/ 4658925 h 5907136"/>
              <a:gd name="connsiteX318" fmla="*/ 10395944 w 12078891"/>
              <a:gd name="connsiteY318" fmla="*/ 4652816 h 5907136"/>
              <a:gd name="connsiteX319" fmla="*/ 10402053 w 12078891"/>
              <a:gd name="connsiteY319" fmla="*/ 4646708 h 5907136"/>
              <a:gd name="connsiteX320" fmla="*/ 4307634 w 12078891"/>
              <a:gd name="connsiteY320" fmla="*/ 4637545 h 5907136"/>
              <a:gd name="connsiteX321" fmla="*/ 4321866 w 12078891"/>
              <a:gd name="connsiteY321" fmla="*/ 4651799 h 5907136"/>
              <a:gd name="connsiteX322" fmla="*/ 4307634 w 12078891"/>
              <a:gd name="connsiteY322" fmla="*/ 4666052 h 5907136"/>
              <a:gd name="connsiteX323" fmla="*/ 4293379 w 12078891"/>
              <a:gd name="connsiteY323" fmla="*/ 4651799 h 5907136"/>
              <a:gd name="connsiteX324" fmla="*/ 4307634 w 12078891"/>
              <a:gd name="connsiteY324" fmla="*/ 4637545 h 5907136"/>
              <a:gd name="connsiteX325" fmla="*/ 117067 w 12078891"/>
              <a:gd name="connsiteY325" fmla="*/ 4626346 h 5907136"/>
              <a:gd name="connsiteX326" fmla="*/ 119103 w 12078891"/>
              <a:gd name="connsiteY326" fmla="*/ 4628382 h 5907136"/>
              <a:gd name="connsiteX327" fmla="*/ 117067 w 12078891"/>
              <a:gd name="connsiteY327" fmla="*/ 4630418 h 5907136"/>
              <a:gd name="connsiteX328" fmla="*/ 115031 w 12078891"/>
              <a:gd name="connsiteY328" fmla="*/ 4628382 h 5907136"/>
              <a:gd name="connsiteX329" fmla="*/ 117067 w 12078891"/>
              <a:gd name="connsiteY329" fmla="*/ 4626346 h 5907136"/>
              <a:gd name="connsiteX330" fmla="*/ 3638730 w 12078891"/>
              <a:gd name="connsiteY330" fmla="*/ 4547951 h 5907136"/>
              <a:gd name="connsiteX331" fmla="*/ 3644839 w 12078891"/>
              <a:gd name="connsiteY331" fmla="*/ 4554059 h 5907136"/>
              <a:gd name="connsiteX332" fmla="*/ 3638730 w 12078891"/>
              <a:gd name="connsiteY332" fmla="*/ 4560169 h 5907136"/>
              <a:gd name="connsiteX333" fmla="*/ 3632622 w 12078891"/>
              <a:gd name="connsiteY333" fmla="*/ 4554059 h 5907136"/>
              <a:gd name="connsiteX334" fmla="*/ 3638730 w 12078891"/>
              <a:gd name="connsiteY334" fmla="*/ 4547951 h 5907136"/>
              <a:gd name="connsiteX335" fmla="*/ 11106590 w 12078891"/>
              <a:gd name="connsiteY335" fmla="*/ 4539806 h 5907136"/>
              <a:gd name="connsiteX336" fmla="*/ 11136115 w 12078891"/>
              <a:gd name="connsiteY336" fmla="*/ 4569331 h 5907136"/>
              <a:gd name="connsiteX337" fmla="*/ 11106590 w 12078891"/>
              <a:gd name="connsiteY337" fmla="*/ 4598857 h 5907136"/>
              <a:gd name="connsiteX338" fmla="*/ 11077064 w 12078891"/>
              <a:gd name="connsiteY338" fmla="*/ 4569331 h 5907136"/>
              <a:gd name="connsiteX339" fmla="*/ 11106590 w 12078891"/>
              <a:gd name="connsiteY339" fmla="*/ 4539806 h 5907136"/>
              <a:gd name="connsiteX340" fmla="*/ 10039603 w 12078891"/>
              <a:gd name="connsiteY340" fmla="*/ 4533697 h 5907136"/>
              <a:gd name="connsiteX341" fmla="*/ 10051820 w 12078891"/>
              <a:gd name="connsiteY341" fmla="*/ 4545915 h 5907136"/>
              <a:gd name="connsiteX342" fmla="*/ 10039603 w 12078891"/>
              <a:gd name="connsiteY342" fmla="*/ 4558132 h 5907136"/>
              <a:gd name="connsiteX343" fmla="*/ 10027386 w 12078891"/>
              <a:gd name="connsiteY343" fmla="*/ 4545915 h 5907136"/>
              <a:gd name="connsiteX344" fmla="*/ 10039603 w 12078891"/>
              <a:gd name="connsiteY344" fmla="*/ 4533697 h 5907136"/>
              <a:gd name="connsiteX345" fmla="*/ 5086492 w 12078891"/>
              <a:gd name="connsiteY345" fmla="*/ 4530642 h 5907136"/>
              <a:gd name="connsiteX346" fmla="*/ 5114995 w 12078891"/>
              <a:gd name="connsiteY346" fmla="*/ 4559149 h 5907136"/>
              <a:gd name="connsiteX347" fmla="*/ 5086492 w 12078891"/>
              <a:gd name="connsiteY347" fmla="*/ 4587656 h 5907136"/>
              <a:gd name="connsiteX348" fmla="*/ 5057989 w 12078891"/>
              <a:gd name="connsiteY348" fmla="*/ 4559149 h 5907136"/>
              <a:gd name="connsiteX349" fmla="*/ 5086492 w 12078891"/>
              <a:gd name="connsiteY349" fmla="*/ 4530642 h 5907136"/>
              <a:gd name="connsiteX350" fmla="*/ 5031503 w 12078891"/>
              <a:gd name="connsiteY350" fmla="*/ 4522498 h 5907136"/>
              <a:gd name="connsiteX351" fmla="*/ 5037610 w 12078891"/>
              <a:gd name="connsiteY351" fmla="*/ 4528606 h 5907136"/>
              <a:gd name="connsiteX352" fmla="*/ 5031503 w 12078891"/>
              <a:gd name="connsiteY352" fmla="*/ 4534716 h 5907136"/>
              <a:gd name="connsiteX353" fmla="*/ 5025395 w 12078891"/>
              <a:gd name="connsiteY353" fmla="*/ 4528606 h 5907136"/>
              <a:gd name="connsiteX354" fmla="*/ 5031503 w 12078891"/>
              <a:gd name="connsiteY354" fmla="*/ 4522498 h 5907136"/>
              <a:gd name="connsiteX355" fmla="*/ 10449905 w 12078891"/>
              <a:gd name="connsiteY355" fmla="*/ 4519443 h 5907136"/>
              <a:gd name="connsiteX356" fmla="*/ 10453977 w 12078891"/>
              <a:gd name="connsiteY356" fmla="*/ 4523515 h 5907136"/>
              <a:gd name="connsiteX357" fmla="*/ 10449905 w 12078891"/>
              <a:gd name="connsiteY357" fmla="*/ 4527588 h 5907136"/>
              <a:gd name="connsiteX358" fmla="*/ 10445832 w 12078891"/>
              <a:gd name="connsiteY358" fmla="*/ 4523515 h 5907136"/>
              <a:gd name="connsiteX359" fmla="*/ 10449905 w 12078891"/>
              <a:gd name="connsiteY359" fmla="*/ 4519443 h 5907136"/>
              <a:gd name="connsiteX360" fmla="*/ 6405944 w 12078891"/>
              <a:gd name="connsiteY360" fmla="*/ 4511298 h 5907136"/>
              <a:gd name="connsiteX361" fmla="*/ 6415107 w 12078891"/>
              <a:gd name="connsiteY361" fmla="*/ 4520461 h 5907136"/>
              <a:gd name="connsiteX362" fmla="*/ 6405944 w 12078891"/>
              <a:gd name="connsiteY362" fmla="*/ 4529625 h 5907136"/>
              <a:gd name="connsiteX363" fmla="*/ 6396781 w 12078891"/>
              <a:gd name="connsiteY363" fmla="*/ 4520461 h 5907136"/>
              <a:gd name="connsiteX364" fmla="*/ 6405944 w 12078891"/>
              <a:gd name="connsiteY364" fmla="*/ 4511298 h 5907136"/>
              <a:gd name="connsiteX365" fmla="*/ 3329227 w 12078891"/>
              <a:gd name="connsiteY365" fmla="*/ 4505190 h 5907136"/>
              <a:gd name="connsiteX366" fmla="*/ 3339409 w 12078891"/>
              <a:gd name="connsiteY366" fmla="*/ 4515371 h 5907136"/>
              <a:gd name="connsiteX367" fmla="*/ 3329227 w 12078891"/>
              <a:gd name="connsiteY367" fmla="*/ 4525552 h 5907136"/>
              <a:gd name="connsiteX368" fmla="*/ 3319045 w 12078891"/>
              <a:gd name="connsiteY368" fmla="*/ 4515371 h 5907136"/>
              <a:gd name="connsiteX369" fmla="*/ 3329227 w 12078891"/>
              <a:gd name="connsiteY369" fmla="*/ 4505190 h 5907136"/>
              <a:gd name="connsiteX370" fmla="*/ 9823763 w 12078891"/>
              <a:gd name="connsiteY370" fmla="*/ 4504172 h 5907136"/>
              <a:gd name="connsiteX371" fmla="*/ 9828853 w 12078891"/>
              <a:gd name="connsiteY371" fmla="*/ 4509263 h 5907136"/>
              <a:gd name="connsiteX372" fmla="*/ 9823763 w 12078891"/>
              <a:gd name="connsiteY372" fmla="*/ 4514353 h 5907136"/>
              <a:gd name="connsiteX373" fmla="*/ 9818672 w 12078891"/>
              <a:gd name="connsiteY373" fmla="*/ 4509263 h 5907136"/>
              <a:gd name="connsiteX374" fmla="*/ 9823763 w 12078891"/>
              <a:gd name="connsiteY374" fmla="*/ 4504172 h 5907136"/>
              <a:gd name="connsiteX375" fmla="*/ 11835561 w 12078891"/>
              <a:gd name="connsiteY375" fmla="*/ 4496026 h 5907136"/>
              <a:gd name="connsiteX376" fmla="*/ 11886467 w 12078891"/>
              <a:gd name="connsiteY376" fmla="*/ 4546932 h 5907136"/>
              <a:gd name="connsiteX377" fmla="*/ 11835561 w 12078891"/>
              <a:gd name="connsiteY377" fmla="*/ 4597838 h 5907136"/>
              <a:gd name="connsiteX378" fmla="*/ 11784655 w 12078891"/>
              <a:gd name="connsiteY378" fmla="*/ 4546932 h 5907136"/>
              <a:gd name="connsiteX379" fmla="*/ 11835561 w 12078891"/>
              <a:gd name="connsiteY379" fmla="*/ 4496026 h 5907136"/>
              <a:gd name="connsiteX380" fmla="*/ 2021958 w 12078891"/>
              <a:gd name="connsiteY380" fmla="*/ 4478719 h 5907136"/>
              <a:gd name="connsiteX381" fmla="*/ 2025013 w 12078891"/>
              <a:gd name="connsiteY381" fmla="*/ 4481773 h 5907136"/>
              <a:gd name="connsiteX382" fmla="*/ 2021958 w 12078891"/>
              <a:gd name="connsiteY382" fmla="*/ 4484827 h 5907136"/>
              <a:gd name="connsiteX383" fmla="*/ 2018904 w 12078891"/>
              <a:gd name="connsiteY383" fmla="*/ 4481773 h 5907136"/>
              <a:gd name="connsiteX384" fmla="*/ 2021958 w 12078891"/>
              <a:gd name="connsiteY384" fmla="*/ 4478719 h 5907136"/>
              <a:gd name="connsiteX385" fmla="*/ 1314378 w 12078891"/>
              <a:gd name="connsiteY385" fmla="*/ 4477700 h 5907136"/>
              <a:gd name="connsiteX386" fmla="*/ 1331686 w 12078891"/>
              <a:gd name="connsiteY386" fmla="*/ 4495008 h 5907136"/>
              <a:gd name="connsiteX387" fmla="*/ 1314378 w 12078891"/>
              <a:gd name="connsiteY387" fmla="*/ 4512316 h 5907136"/>
              <a:gd name="connsiteX388" fmla="*/ 1297070 w 12078891"/>
              <a:gd name="connsiteY388" fmla="*/ 4495008 h 5907136"/>
              <a:gd name="connsiteX389" fmla="*/ 1314378 w 12078891"/>
              <a:gd name="connsiteY389" fmla="*/ 4477700 h 5907136"/>
              <a:gd name="connsiteX390" fmla="*/ 9049994 w 12078891"/>
              <a:gd name="connsiteY390" fmla="*/ 4471592 h 5907136"/>
              <a:gd name="connsiteX391" fmla="*/ 9054066 w 12078891"/>
              <a:gd name="connsiteY391" fmla="*/ 4475664 h 5907136"/>
              <a:gd name="connsiteX392" fmla="*/ 9049994 w 12078891"/>
              <a:gd name="connsiteY392" fmla="*/ 4479737 h 5907136"/>
              <a:gd name="connsiteX393" fmla="*/ 9045921 w 12078891"/>
              <a:gd name="connsiteY393" fmla="*/ 4475664 h 5907136"/>
              <a:gd name="connsiteX394" fmla="*/ 9049994 w 12078891"/>
              <a:gd name="connsiteY394" fmla="*/ 4471592 h 5907136"/>
              <a:gd name="connsiteX395" fmla="*/ 9692425 w 12078891"/>
              <a:gd name="connsiteY395" fmla="*/ 4440030 h 5907136"/>
              <a:gd name="connsiteX396" fmla="*/ 9714823 w 12078891"/>
              <a:gd name="connsiteY396" fmla="*/ 4462429 h 5907136"/>
              <a:gd name="connsiteX397" fmla="*/ 9692425 w 12078891"/>
              <a:gd name="connsiteY397" fmla="*/ 4484827 h 5907136"/>
              <a:gd name="connsiteX398" fmla="*/ 9670026 w 12078891"/>
              <a:gd name="connsiteY398" fmla="*/ 4462429 h 5907136"/>
              <a:gd name="connsiteX399" fmla="*/ 9692425 w 12078891"/>
              <a:gd name="connsiteY399" fmla="*/ 4440030 h 5907136"/>
              <a:gd name="connsiteX400" fmla="*/ 748314 w 12078891"/>
              <a:gd name="connsiteY400" fmla="*/ 4434939 h 5907136"/>
              <a:gd name="connsiteX401" fmla="*/ 753404 w 12078891"/>
              <a:gd name="connsiteY401" fmla="*/ 4440030 h 5907136"/>
              <a:gd name="connsiteX402" fmla="*/ 748314 w 12078891"/>
              <a:gd name="connsiteY402" fmla="*/ 4445120 h 5907136"/>
              <a:gd name="connsiteX403" fmla="*/ 743223 w 12078891"/>
              <a:gd name="connsiteY403" fmla="*/ 4440030 h 5907136"/>
              <a:gd name="connsiteX404" fmla="*/ 748314 w 12078891"/>
              <a:gd name="connsiteY404" fmla="*/ 4434939 h 5907136"/>
              <a:gd name="connsiteX405" fmla="*/ 409266 w 12078891"/>
              <a:gd name="connsiteY405" fmla="*/ 4434939 h 5907136"/>
              <a:gd name="connsiteX406" fmla="*/ 415374 w 12078891"/>
              <a:gd name="connsiteY406" fmla="*/ 4441048 h 5907136"/>
              <a:gd name="connsiteX407" fmla="*/ 409266 w 12078891"/>
              <a:gd name="connsiteY407" fmla="*/ 4447157 h 5907136"/>
              <a:gd name="connsiteX408" fmla="*/ 403157 w 12078891"/>
              <a:gd name="connsiteY408" fmla="*/ 4441048 h 5907136"/>
              <a:gd name="connsiteX409" fmla="*/ 409266 w 12078891"/>
              <a:gd name="connsiteY409" fmla="*/ 4434939 h 5907136"/>
              <a:gd name="connsiteX410" fmla="*/ 9956118 w 12078891"/>
              <a:gd name="connsiteY410" fmla="*/ 4432903 h 5907136"/>
              <a:gd name="connsiteX411" fmla="*/ 9959172 w 12078891"/>
              <a:gd name="connsiteY411" fmla="*/ 4435957 h 5907136"/>
              <a:gd name="connsiteX412" fmla="*/ 9956118 w 12078891"/>
              <a:gd name="connsiteY412" fmla="*/ 4439011 h 5907136"/>
              <a:gd name="connsiteX413" fmla="*/ 9953063 w 12078891"/>
              <a:gd name="connsiteY413" fmla="*/ 4435957 h 5907136"/>
              <a:gd name="connsiteX414" fmla="*/ 9956118 w 12078891"/>
              <a:gd name="connsiteY414" fmla="*/ 4432903 h 5907136"/>
              <a:gd name="connsiteX415" fmla="*/ 8798519 w 12078891"/>
              <a:gd name="connsiteY415" fmla="*/ 4432903 h 5907136"/>
              <a:gd name="connsiteX416" fmla="*/ 8801573 w 12078891"/>
              <a:gd name="connsiteY416" fmla="*/ 4435957 h 5907136"/>
              <a:gd name="connsiteX417" fmla="*/ 8798519 w 12078891"/>
              <a:gd name="connsiteY417" fmla="*/ 4439011 h 5907136"/>
              <a:gd name="connsiteX418" fmla="*/ 8795465 w 12078891"/>
              <a:gd name="connsiteY418" fmla="*/ 4435957 h 5907136"/>
              <a:gd name="connsiteX419" fmla="*/ 8798519 w 12078891"/>
              <a:gd name="connsiteY419" fmla="*/ 4432903 h 5907136"/>
              <a:gd name="connsiteX420" fmla="*/ 6079128 w 12078891"/>
              <a:gd name="connsiteY420" fmla="*/ 4427813 h 5907136"/>
              <a:gd name="connsiteX421" fmla="*/ 6085238 w 12078891"/>
              <a:gd name="connsiteY421" fmla="*/ 4433921 h 5907136"/>
              <a:gd name="connsiteX422" fmla="*/ 6079128 w 12078891"/>
              <a:gd name="connsiteY422" fmla="*/ 4440030 h 5907136"/>
              <a:gd name="connsiteX423" fmla="*/ 6073020 w 12078891"/>
              <a:gd name="connsiteY423" fmla="*/ 4433921 h 5907136"/>
              <a:gd name="connsiteX424" fmla="*/ 6079128 w 12078891"/>
              <a:gd name="connsiteY424" fmla="*/ 4427813 h 5907136"/>
              <a:gd name="connsiteX425" fmla="*/ 1133145 w 12078891"/>
              <a:gd name="connsiteY425" fmla="*/ 4424758 h 5907136"/>
              <a:gd name="connsiteX426" fmla="*/ 1138235 w 12078891"/>
              <a:gd name="connsiteY426" fmla="*/ 4429849 h 5907136"/>
              <a:gd name="connsiteX427" fmla="*/ 1133145 w 12078891"/>
              <a:gd name="connsiteY427" fmla="*/ 4434939 h 5907136"/>
              <a:gd name="connsiteX428" fmla="*/ 1128054 w 12078891"/>
              <a:gd name="connsiteY428" fmla="*/ 4429849 h 5907136"/>
              <a:gd name="connsiteX429" fmla="*/ 1133145 w 12078891"/>
              <a:gd name="connsiteY429" fmla="*/ 4424758 h 5907136"/>
              <a:gd name="connsiteX430" fmla="*/ 10647419 w 12078891"/>
              <a:gd name="connsiteY430" fmla="*/ 4375889 h 5907136"/>
              <a:gd name="connsiteX431" fmla="*/ 10655564 w 12078891"/>
              <a:gd name="connsiteY431" fmla="*/ 4384034 h 5907136"/>
              <a:gd name="connsiteX432" fmla="*/ 10647419 w 12078891"/>
              <a:gd name="connsiteY432" fmla="*/ 4392179 h 5907136"/>
              <a:gd name="connsiteX433" fmla="*/ 10639274 w 12078891"/>
              <a:gd name="connsiteY433" fmla="*/ 4384034 h 5907136"/>
              <a:gd name="connsiteX434" fmla="*/ 10647419 w 12078891"/>
              <a:gd name="connsiteY434" fmla="*/ 4375889 h 5907136"/>
              <a:gd name="connsiteX435" fmla="*/ 7329376 w 12078891"/>
              <a:gd name="connsiteY435" fmla="*/ 4373852 h 5907136"/>
              <a:gd name="connsiteX436" fmla="*/ 7331412 w 12078891"/>
              <a:gd name="connsiteY436" fmla="*/ 4375888 h 5907136"/>
              <a:gd name="connsiteX437" fmla="*/ 7329376 w 12078891"/>
              <a:gd name="connsiteY437" fmla="*/ 4377925 h 5907136"/>
              <a:gd name="connsiteX438" fmla="*/ 7327340 w 12078891"/>
              <a:gd name="connsiteY438" fmla="*/ 4375888 h 5907136"/>
              <a:gd name="connsiteX439" fmla="*/ 7329376 w 12078891"/>
              <a:gd name="connsiteY439" fmla="*/ 4373852 h 5907136"/>
              <a:gd name="connsiteX440" fmla="*/ 7485148 w 12078891"/>
              <a:gd name="connsiteY440" fmla="*/ 4351454 h 5907136"/>
              <a:gd name="connsiteX441" fmla="*/ 7492275 w 12078891"/>
              <a:gd name="connsiteY441" fmla="*/ 4358580 h 5907136"/>
              <a:gd name="connsiteX442" fmla="*/ 7485148 w 12078891"/>
              <a:gd name="connsiteY442" fmla="*/ 4365707 h 5907136"/>
              <a:gd name="connsiteX443" fmla="*/ 7478021 w 12078891"/>
              <a:gd name="connsiteY443" fmla="*/ 4358580 h 5907136"/>
              <a:gd name="connsiteX444" fmla="*/ 7485148 w 12078891"/>
              <a:gd name="connsiteY444" fmla="*/ 4351454 h 5907136"/>
              <a:gd name="connsiteX445" fmla="*/ 7821127 w 12078891"/>
              <a:gd name="connsiteY445" fmla="*/ 4341273 h 5907136"/>
              <a:gd name="connsiteX446" fmla="*/ 7824181 w 12078891"/>
              <a:gd name="connsiteY446" fmla="*/ 4344327 h 5907136"/>
              <a:gd name="connsiteX447" fmla="*/ 7821127 w 12078891"/>
              <a:gd name="connsiteY447" fmla="*/ 4347381 h 5907136"/>
              <a:gd name="connsiteX448" fmla="*/ 7818073 w 12078891"/>
              <a:gd name="connsiteY448" fmla="*/ 4344327 h 5907136"/>
              <a:gd name="connsiteX449" fmla="*/ 7821127 w 12078891"/>
              <a:gd name="connsiteY449" fmla="*/ 4341273 h 5907136"/>
              <a:gd name="connsiteX450" fmla="*/ 2867001 w 12078891"/>
              <a:gd name="connsiteY450" fmla="*/ 4337200 h 5907136"/>
              <a:gd name="connsiteX451" fmla="*/ 2870055 w 12078891"/>
              <a:gd name="connsiteY451" fmla="*/ 4340254 h 5907136"/>
              <a:gd name="connsiteX452" fmla="*/ 2867001 w 12078891"/>
              <a:gd name="connsiteY452" fmla="*/ 4343308 h 5907136"/>
              <a:gd name="connsiteX453" fmla="*/ 2863946 w 12078891"/>
              <a:gd name="connsiteY453" fmla="*/ 4340254 h 5907136"/>
              <a:gd name="connsiteX454" fmla="*/ 2867001 w 12078891"/>
              <a:gd name="connsiteY454" fmla="*/ 4337200 h 5907136"/>
              <a:gd name="connsiteX455" fmla="*/ 288110 w 12078891"/>
              <a:gd name="connsiteY455" fmla="*/ 4316838 h 5907136"/>
              <a:gd name="connsiteX456" fmla="*/ 298290 w 12078891"/>
              <a:gd name="connsiteY456" fmla="*/ 4327019 h 5907136"/>
              <a:gd name="connsiteX457" fmla="*/ 288110 w 12078891"/>
              <a:gd name="connsiteY457" fmla="*/ 4337200 h 5907136"/>
              <a:gd name="connsiteX458" fmla="*/ 277929 w 12078891"/>
              <a:gd name="connsiteY458" fmla="*/ 4327019 h 5907136"/>
              <a:gd name="connsiteX459" fmla="*/ 288110 w 12078891"/>
              <a:gd name="connsiteY459" fmla="*/ 4316838 h 5907136"/>
              <a:gd name="connsiteX460" fmla="*/ 12035111 w 12078891"/>
              <a:gd name="connsiteY460" fmla="*/ 4313784 h 5907136"/>
              <a:gd name="connsiteX461" fmla="*/ 12042239 w 12078891"/>
              <a:gd name="connsiteY461" fmla="*/ 4320911 h 5907136"/>
              <a:gd name="connsiteX462" fmla="*/ 12035111 w 12078891"/>
              <a:gd name="connsiteY462" fmla="*/ 4328037 h 5907136"/>
              <a:gd name="connsiteX463" fmla="*/ 12027985 w 12078891"/>
              <a:gd name="connsiteY463" fmla="*/ 4320911 h 5907136"/>
              <a:gd name="connsiteX464" fmla="*/ 12035111 w 12078891"/>
              <a:gd name="connsiteY464" fmla="*/ 4313784 h 5907136"/>
              <a:gd name="connsiteX465" fmla="*/ 5619968 w 12078891"/>
              <a:gd name="connsiteY465" fmla="*/ 4302584 h 5907136"/>
              <a:gd name="connsiteX466" fmla="*/ 5622005 w 12078891"/>
              <a:gd name="connsiteY466" fmla="*/ 4304620 h 5907136"/>
              <a:gd name="connsiteX467" fmla="*/ 5619968 w 12078891"/>
              <a:gd name="connsiteY467" fmla="*/ 4306657 h 5907136"/>
              <a:gd name="connsiteX468" fmla="*/ 5617932 w 12078891"/>
              <a:gd name="connsiteY468" fmla="*/ 4304620 h 5907136"/>
              <a:gd name="connsiteX469" fmla="*/ 5619968 w 12078891"/>
              <a:gd name="connsiteY469" fmla="*/ 4302584 h 5907136"/>
              <a:gd name="connsiteX470" fmla="*/ 2632833 w 12078891"/>
              <a:gd name="connsiteY470" fmla="*/ 4256769 h 5907136"/>
              <a:gd name="connsiteX471" fmla="*/ 2643014 w 12078891"/>
              <a:gd name="connsiteY471" fmla="*/ 4266950 h 5907136"/>
              <a:gd name="connsiteX472" fmla="*/ 2632833 w 12078891"/>
              <a:gd name="connsiteY472" fmla="*/ 4277131 h 5907136"/>
              <a:gd name="connsiteX473" fmla="*/ 2622652 w 12078891"/>
              <a:gd name="connsiteY473" fmla="*/ 4266950 h 5907136"/>
              <a:gd name="connsiteX474" fmla="*/ 2632833 w 12078891"/>
              <a:gd name="connsiteY474" fmla="*/ 4256769 h 5907136"/>
              <a:gd name="connsiteX475" fmla="*/ 5403112 w 12078891"/>
              <a:gd name="connsiteY475" fmla="*/ 4242516 h 5907136"/>
              <a:gd name="connsiteX476" fmla="*/ 5404130 w 12078891"/>
              <a:gd name="connsiteY476" fmla="*/ 4243534 h 5907136"/>
              <a:gd name="connsiteX477" fmla="*/ 5403112 w 12078891"/>
              <a:gd name="connsiteY477" fmla="*/ 4244552 h 5907136"/>
              <a:gd name="connsiteX478" fmla="*/ 5402095 w 12078891"/>
              <a:gd name="connsiteY478" fmla="*/ 4243534 h 5907136"/>
              <a:gd name="connsiteX479" fmla="*/ 5403112 w 12078891"/>
              <a:gd name="connsiteY479" fmla="*/ 4242516 h 5907136"/>
              <a:gd name="connsiteX480" fmla="*/ 3718138 w 12078891"/>
              <a:gd name="connsiteY480" fmla="*/ 4228262 h 5907136"/>
              <a:gd name="connsiteX481" fmla="*/ 3730354 w 12078891"/>
              <a:gd name="connsiteY481" fmla="*/ 4240480 h 5907136"/>
              <a:gd name="connsiteX482" fmla="*/ 3718138 w 12078891"/>
              <a:gd name="connsiteY482" fmla="*/ 4252697 h 5907136"/>
              <a:gd name="connsiteX483" fmla="*/ 3705922 w 12078891"/>
              <a:gd name="connsiteY483" fmla="*/ 4240480 h 5907136"/>
              <a:gd name="connsiteX484" fmla="*/ 3718138 w 12078891"/>
              <a:gd name="connsiteY484" fmla="*/ 4228262 h 5907136"/>
              <a:gd name="connsiteX485" fmla="*/ 1566870 w 12078891"/>
              <a:gd name="connsiteY485" fmla="*/ 4220117 h 5907136"/>
              <a:gd name="connsiteX486" fmla="*/ 1593341 w 12078891"/>
              <a:gd name="connsiteY486" fmla="*/ 4246588 h 5907136"/>
              <a:gd name="connsiteX487" fmla="*/ 1566870 w 12078891"/>
              <a:gd name="connsiteY487" fmla="*/ 4273059 h 5907136"/>
              <a:gd name="connsiteX488" fmla="*/ 1540399 w 12078891"/>
              <a:gd name="connsiteY488" fmla="*/ 4246588 h 5907136"/>
              <a:gd name="connsiteX489" fmla="*/ 1566870 w 12078891"/>
              <a:gd name="connsiteY489" fmla="*/ 4220117 h 5907136"/>
              <a:gd name="connsiteX490" fmla="*/ 10648437 w 12078891"/>
              <a:gd name="connsiteY490" fmla="*/ 4218080 h 5907136"/>
              <a:gd name="connsiteX491" fmla="*/ 10662691 w 12078891"/>
              <a:gd name="connsiteY491" fmla="*/ 4232334 h 5907136"/>
              <a:gd name="connsiteX492" fmla="*/ 10648437 w 12078891"/>
              <a:gd name="connsiteY492" fmla="*/ 4246587 h 5907136"/>
              <a:gd name="connsiteX493" fmla="*/ 10634183 w 12078891"/>
              <a:gd name="connsiteY493" fmla="*/ 4232334 h 5907136"/>
              <a:gd name="connsiteX494" fmla="*/ 10648437 w 12078891"/>
              <a:gd name="connsiteY494" fmla="*/ 4218080 h 5907136"/>
              <a:gd name="connsiteX495" fmla="*/ 11093353 w 12078891"/>
              <a:gd name="connsiteY495" fmla="*/ 4214008 h 5907136"/>
              <a:gd name="connsiteX496" fmla="*/ 11104552 w 12078891"/>
              <a:gd name="connsiteY496" fmla="*/ 4225207 h 5907136"/>
              <a:gd name="connsiteX497" fmla="*/ 11093353 w 12078891"/>
              <a:gd name="connsiteY497" fmla="*/ 4236406 h 5907136"/>
              <a:gd name="connsiteX498" fmla="*/ 11082154 w 12078891"/>
              <a:gd name="connsiteY498" fmla="*/ 4225207 h 5907136"/>
              <a:gd name="connsiteX499" fmla="*/ 11093353 w 12078891"/>
              <a:gd name="connsiteY499" fmla="*/ 4214008 h 5907136"/>
              <a:gd name="connsiteX500" fmla="*/ 550793 w 12078891"/>
              <a:gd name="connsiteY500" fmla="*/ 4191610 h 5907136"/>
              <a:gd name="connsiteX501" fmla="*/ 558938 w 12078891"/>
              <a:gd name="connsiteY501" fmla="*/ 4199755 h 5907136"/>
              <a:gd name="connsiteX502" fmla="*/ 550793 w 12078891"/>
              <a:gd name="connsiteY502" fmla="*/ 4207900 h 5907136"/>
              <a:gd name="connsiteX503" fmla="*/ 542648 w 12078891"/>
              <a:gd name="connsiteY503" fmla="*/ 4199755 h 5907136"/>
              <a:gd name="connsiteX504" fmla="*/ 550793 w 12078891"/>
              <a:gd name="connsiteY504" fmla="*/ 4191610 h 5907136"/>
              <a:gd name="connsiteX505" fmla="*/ 6863078 w 12078891"/>
              <a:gd name="connsiteY505" fmla="*/ 4178374 h 5907136"/>
              <a:gd name="connsiteX506" fmla="*/ 6869188 w 12078891"/>
              <a:gd name="connsiteY506" fmla="*/ 4184482 h 5907136"/>
              <a:gd name="connsiteX507" fmla="*/ 6863078 w 12078891"/>
              <a:gd name="connsiteY507" fmla="*/ 4190591 h 5907136"/>
              <a:gd name="connsiteX508" fmla="*/ 6856970 w 12078891"/>
              <a:gd name="connsiteY508" fmla="*/ 4184482 h 5907136"/>
              <a:gd name="connsiteX509" fmla="*/ 6863078 w 12078891"/>
              <a:gd name="connsiteY509" fmla="*/ 4178374 h 5907136"/>
              <a:gd name="connsiteX510" fmla="*/ 11333628 w 12078891"/>
              <a:gd name="connsiteY510" fmla="*/ 4167175 h 5907136"/>
              <a:gd name="connsiteX511" fmla="*/ 11339738 w 12078891"/>
              <a:gd name="connsiteY511" fmla="*/ 4173284 h 5907136"/>
              <a:gd name="connsiteX512" fmla="*/ 11333628 w 12078891"/>
              <a:gd name="connsiteY512" fmla="*/ 4179393 h 5907136"/>
              <a:gd name="connsiteX513" fmla="*/ 11327520 w 12078891"/>
              <a:gd name="connsiteY513" fmla="*/ 4173284 h 5907136"/>
              <a:gd name="connsiteX514" fmla="*/ 11333628 w 12078891"/>
              <a:gd name="connsiteY514" fmla="*/ 4167175 h 5907136"/>
              <a:gd name="connsiteX515" fmla="*/ 11631937 w 12078891"/>
              <a:gd name="connsiteY515" fmla="*/ 4147831 h 5907136"/>
              <a:gd name="connsiteX516" fmla="*/ 11655354 w 12078891"/>
              <a:gd name="connsiteY516" fmla="*/ 4171248 h 5907136"/>
              <a:gd name="connsiteX517" fmla="*/ 11631937 w 12078891"/>
              <a:gd name="connsiteY517" fmla="*/ 4194664 h 5907136"/>
              <a:gd name="connsiteX518" fmla="*/ 11608520 w 12078891"/>
              <a:gd name="connsiteY518" fmla="*/ 4171248 h 5907136"/>
              <a:gd name="connsiteX519" fmla="*/ 11631937 w 12078891"/>
              <a:gd name="connsiteY519" fmla="*/ 4147831 h 5907136"/>
              <a:gd name="connsiteX520" fmla="*/ 3068595 w 12078891"/>
              <a:gd name="connsiteY520" fmla="*/ 4123396 h 5907136"/>
              <a:gd name="connsiteX521" fmla="*/ 3105248 w 12078891"/>
              <a:gd name="connsiteY521" fmla="*/ 4160048 h 5907136"/>
              <a:gd name="connsiteX522" fmla="*/ 3068595 w 12078891"/>
              <a:gd name="connsiteY522" fmla="*/ 4196701 h 5907136"/>
              <a:gd name="connsiteX523" fmla="*/ 3031941 w 12078891"/>
              <a:gd name="connsiteY523" fmla="*/ 4160048 h 5907136"/>
              <a:gd name="connsiteX524" fmla="*/ 3068595 w 12078891"/>
              <a:gd name="connsiteY524" fmla="*/ 4123396 h 5907136"/>
              <a:gd name="connsiteX525" fmla="*/ 10819479 w 12078891"/>
              <a:gd name="connsiteY525" fmla="*/ 4092852 h 5907136"/>
              <a:gd name="connsiteX526" fmla="*/ 10825589 w 12078891"/>
              <a:gd name="connsiteY526" fmla="*/ 4098960 h 5907136"/>
              <a:gd name="connsiteX527" fmla="*/ 10819479 w 12078891"/>
              <a:gd name="connsiteY527" fmla="*/ 4105070 h 5907136"/>
              <a:gd name="connsiteX528" fmla="*/ 10813371 w 12078891"/>
              <a:gd name="connsiteY528" fmla="*/ 4098960 h 5907136"/>
              <a:gd name="connsiteX529" fmla="*/ 10819479 w 12078891"/>
              <a:gd name="connsiteY529" fmla="*/ 4092852 h 5907136"/>
              <a:gd name="connsiteX530" fmla="*/ 5376643 w 12078891"/>
              <a:gd name="connsiteY530" fmla="*/ 4073508 h 5907136"/>
              <a:gd name="connsiteX531" fmla="*/ 5378679 w 12078891"/>
              <a:gd name="connsiteY531" fmla="*/ 4075544 h 5907136"/>
              <a:gd name="connsiteX532" fmla="*/ 5376643 w 12078891"/>
              <a:gd name="connsiteY532" fmla="*/ 4077581 h 5907136"/>
              <a:gd name="connsiteX533" fmla="*/ 5374603 w 12078891"/>
              <a:gd name="connsiteY533" fmla="*/ 4075544 h 5907136"/>
              <a:gd name="connsiteX534" fmla="*/ 5376643 w 12078891"/>
              <a:gd name="connsiteY534" fmla="*/ 4073508 h 5907136"/>
              <a:gd name="connsiteX535" fmla="*/ 4249614 w 12078891"/>
              <a:gd name="connsiteY535" fmla="*/ 4036856 h 5907136"/>
              <a:gd name="connsiteX536" fmla="*/ 4274048 w 12078891"/>
              <a:gd name="connsiteY536" fmla="*/ 4061291 h 5907136"/>
              <a:gd name="connsiteX537" fmla="*/ 4249614 w 12078891"/>
              <a:gd name="connsiteY537" fmla="*/ 4085726 h 5907136"/>
              <a:gd name="connsiteX538" fmla="*/ 4225181 w 12078891"/>
              <a:gd name="connsiteY538" fmla="*/ 4061291 h 5907136"/>
              <a:gd name="connsiteX539" fmla="*/ 4249614 w 12078891"/>
              <a:gd name="connsiteY539" fmla="*/ 4036856 h 5907136"/>
              <a:gd name="connsiteX540" fmla="*/ 380768 w 12078891"/>
              <a:gd name="connsiteY540" fmla="*/ 4020566 h 5907136"/>
              <a:gd name="connsiteX541" fmla="*/ 385858 w 12078891"/>
              <a:gd name="connsiteY541" fmla="*/ 4025657 h 5907136"/>
              <a:gd name="connsiteX542" fmla="*/ 380768 w 12078891"/>
              <a:gd name="connsiteY542" fmla="*/ 4030747 h 5907136"/>
              <a:gd name="connsiteX543" fmla="*/ 375677 w 12078891"/>
              <a:gd name="connsiteY543" fmla="*/ 4025657 h 5907136"/>
              <a:gd name="connsiteX544" fmla="*/ 380768 w 12078891"/>
              <a:gd name="connsiteY544" fmla="*/ 4020566 h 5907136"/>
              <a:gd name="connsiteX545" fmla="*/ 2215400 w 12078891"/>
              <a:gd name="connsiteY545" fmla="*/ 3970678 h 5907136"/>
              <a:gd name="connsiteX546" fmla="*/ 2216418 w 12078891"/>
              <a:gd name="connsiteY546" fmla="*/ 3971696 h 5907136"/>
              <a:gd name="connsiteX547" fmla="*/ 2215400 w 12078891"/>
              <a:gd name="connsiteY547" fmla="*/ 3972714 h 5907136"/>
              <a:gd name="connsiteX548" fmla="*/ 2214383 w 12078891"/>
              <a:gd name="connsiteY548" fmla="*/ 3971696 h 5907136"/>
              <a:gd name="connsiteX549" fmla="*/ 2215400 w 12078891"/>
              <a:gd name="connsiteY549" fmla="*/ 3970678 h 5907136"/>
              <a:gd name="connsiteX550" fmla="*/ 4634435 w 12078891"/>
              <a:gd name="connsiteY550" fmla="*/ 3959479 h 5907136"/>
              <a:gd name="connsiteX551" fmla="*/ 4660903 w 12078891"/>
              <a:gd name="connsiteY551" fmla="*/ 3985950 h 5907136"/>
              <a:gd name="connsiteX552" fmla="*/ 4634435 w 12078891"/>
              <a:gd name="connsiteY552" fmla="*/ 4012421 h 5907136"/>
              <a:gd name="connsiteX553" fmla="*/ 4607962 w 12078891"/>
              <a:gd name="connsiteY553" fmla="*/ 3985950 h 5907136"/>
              <a:gd name="connsiteX554" fmla="*/ 4634435 w 12078891"/>
              <a:gd name="connsiteY554" fmla="*/ 3959479 h 5907136"/>
              <a:gd name="connsiteX555" fmla="*/ 10706469 w 12078891"/>
              <a:gd name="connsiteY555" fmla="*/ 3953370 h 5907136"/>
              <a:gd name="connsiteX556" fmla="*/ 10726832 w 12078891"/>
              <a:gd name="connsiteY556" fmla="*/ 3972715 h 5907136"/>
              <a:gd name="connsiteX557" fmla="*/ 10706469 w 12078891"/>
              <a:gd name="connsiteY557" fmla="*/ 3992059 h 5907136"/>
              <a:gd name="connsiteX558" fmla="*/ 10686107 w 12078891"/>
              <a:gd name="connsiteY558" fmla="*/ 3972715 h 5907136"/>
              <a:gd name="connsiteX559" fmla="*/ 10706469 w 12078891"/>
              <a:gd name="connsiteY559" fmla="*/ 3953370 h 5907136"/>
              <a:gd name="connsiteX560" fmla="*/ 8545008 w 12078891"/>
              <a:gd name="connsiteY560" fmla="*/ 3938098 h 5907136"/>
              <a:gd name="connsiteX561" fmla="*/ 8588787 w 12078891"/>
              <a:gd name="connsiteY561" fmla="*/ 3981877 h 5907136"/>
              <a:gd name="connsiteX562" fmla="*/ 8545008 w 12078891"/>
              <a:gd name="connsiteY562" fmla="*/ 4025656 h 5907136"/>
              <a:gd name="connsiteX563" fmla="*/ 8501229 w 12078891"/>
              <a:gd name="connsiteY563" fmla="*/ 3981877 h 5907136"/>
              <a:gd name="connsiteX564" fmla="*/ 8545008 w 12078891"/>
              <a:gd name="connsiteY564" fmla="*/ 3938098 h 5907136"/>
              <a:gd name="connsiteX565" fmla="*/ 677029 w 12078891"/>
              <a:gd name="connsiteY565" fmla="*/ 3937081 h 5907136"/>
              <a:gd name="connsiteX566" fmla="*/ 684156 w 12078891"/>
              <a:gd name="connsiteY566" fmla="*/ 3944208 h 5907136"/>
              <a:gd name="connsiteX567" fmla="*/ 677029 w 12078891"/>
              <a:gd name="connsiteY567" fmla="*/ 3951334 h 5907136"/>
              <a:gd name="connsiteX568" fmla="*/ 669902 w 12078891"/>
              <a:gd name="connsiteY568" fmla="*/ 3944208 h 5907136"/>
              <a:gd name="connsiteX569" fmla="*/ 677029 w 12078891"/>
              <a:gd name="connsiteY569" fmla="*/ 3937081 h 5907136"/>
              <a:gd name="connsiteX570" fmla="*/ 165937 w 12078891"/>
              <a:gd name="connsiteY570" fmla="*/ 3893302 h 5907136"/>
              <a:gd name="connsiteX571" fmla="*/ 171027 w 12078891"/>
              <a:gd name="connsiteY571" fmla="*/ 3898393 h 5907136"/>
              <a:gd name="connsiteX572" fmla="*/ 165937 w 12078891"/>
              <a:gd name="connsiteY572" fmla="*/ 3903483 h 5907136"/>
              <a:gd name="connsiteX573" fmla="*/ 160846 w 12078891"/>
              <a:gd name="connsiteY573" fmla="*/ 3898393 h 5907136"/>
              <a:gd name="connsiteX574" fmla="*/ 165937 w 12078891"/>
              <a:gd name="connsiteY574" fmla="*/ 3893302 h 5907136"/>
              <a:gd name="connsiteX575" fmla="*/ 3428003 w 12078891"/>
              <a:gd name="connsiteY575" fmla="*/ 3860722 h 5907136"/>
              <a:gd name="connsiteX576" fmla="*/ 3454475 w 12078891"/>
              <a:gd name="connsiteY576" fmla="*/ 3887193 h 5907136"/>
              <a:gd name="connsiteX577" fmla="*/ 3428003 w 12078891"/>
              <a:gd name="connsiteY577" fmla="*/ 3913664 h 5907136"/>
              <a:gd name="connsiteX578" fmla="*/ 3401528 w 12078891"/>
              <a:gd name="connsiteY578" fmla="*/ 3887193 h 5907136"/>
              <a:gd name="connsiteX579" fmla="*/ 3428003 w 12078891"/>
              <a:gd name="connsiteY579" fmla="*/ 3860722 h 5907136"/>
              <a:gd name="connsiteX580" fmla="*/ 461189 w 12078891"/>
              <a:gd name="connsiteY580" fmla="*/ 3827124 h 5907136"/>
              <a:gd name="connsiteX581" fmla="*/ 465262 w 12078891"/>
              <a:gd name="connsiteY581" fmla="*/ 3831196 h 5907136"/>
              <a:gd name="connsiteX582" fmla="*/ 461189 w 12078891"/>
              <a:gd name="connsiteY582" fmla="*/ 3835269 h 5907136"/>
              <a:gd name="connsiteX583" fmla="*/ 457117 w 12078891"/>
              <a:gd name="connsiteY583" fmla="*/ 3831196 h 5907136"/>
              <a:gd name="connsiteX584" fmla="*/ 461189 w 12078891"/>
              <a:gd name="connsiteY584" fmla="*/ 3827124 h 5907136"/>
              <a:gd name="connsiteX585" fmla="*/ 395021 w 12078891"/>
              <a:gd name="connsiteY585" fmla="*/ 3817961 h 5907136"/>
              <a:gd name="connsiteX586" fmla="*/ 402148 w 12078891"/>
              <a:gd name="connsiteY586" fmla="*/ 3825088 h 5907136"/>
              <a:gd name="connsiteX587" fmla="*/ 395021 w 12078891"/>
              <a:gd name="connsiteY587" fmla="*/ 3832215 h 5907136"/>
              <a:gd name="connsiteX588" fmla="*/ 387894 w 12078891"/>
              <a:gd name="connsiteY588" fmla="*/ 3825088 h 5907136"/>
              <a:gd name="connsiteX589" fmla="*/ 395021 w 12078891"/>
              <a:gd name="connsiteY589" fmla="*/ 3817961 h 5907136"/>
              <a:gd name="connsiteX590" fmla="*/ 11750038 w 12078891"/>
              <a:gd name="connsiteY590" fmla="*/ 3799635 h 5907136"/>
              <a:gd name="connsiteX591" fmla="*/ 11755129 w 12078891"/>
              <a:gd name="connsiteY591" fmla="*/ 3805743 h 5907136"/>
              <a:gd name="connsiteX592" fmla="*/ 11750038 w 12078891"/>
              <a:gd name="connsiteY592" fmla="*/ 3810834 h 5907136"/>
              <a:gd name="connsiteX593" fmla="*/ 11743930 w 12078891"/>
              <a:gd name="connsiteY593" fmla="*/ 3805743 h 5907136"/>
              <a:gd name="connsiteX594" fmla="*/ 11750038 w 12078891"/>
              <a:gd name="connsiteY594" fmla="*/ 3799635 h 5907136"/>
              <a:gd name="connsiteX595" fmla="*/ 9481675 w 12078891"/>
              <a:gd name="connsiteY595" fmla="*/ 3783345 h 5907136"/>
              <a:gd name="connsiteX596" fmla="*/ 9493892 w 12078891"/>
              <a:gd name="connsiteY596" fmla="*/ 3794545 h 5907136"/>
              <a:gd name="connsiteX597" fmla="*/ 9481675 w 12078891"/>
              <a:gd name="connsiteY597" fmla="*/ 3805744 h 5907136"/>
              <a:gd name="connsiteX598" fmla="*/ 9469457 w 12078891"/>
              <a:gd name="connsiteY598" fmla="*/ 3794545 h 5907136"/>
              <a:gd name="connsiteX599" fmla="*/ 9481675 w 12078891"/>
              <a:gd name="connsiteY599" fmla="*/ 3783345 h 5907136"/>
              <a:gd name="connsiteX600" fmla="*/ 3492152 w 12078891"/>
              <a:gd name="connsiteY600" fmla="*/ 3781309 h 5907136"/>
              <a:gd name="connsiteX601" fmla="*/ 3503351 w 12078891"/>
              <a:gd name="connsiteY601" fmla="*/ 3792508 h 5907136"/>
              <a:gd name="connsiteX602" fmla="*/ 3492152 w 12078891"/>
              <a:gd name="connsiteY602" fmla="*/ 3803707 h 5907136"/>
              <a:gd name="connsiteX603" fmla="*/ 3480954 w 12078891"/>
              <a:gd name="connsiteY603" fmla="*/ 3792508 h 5907136"/>
              <a:gd name="connsiteX604" fmla="*/ 3492152 w 12078891"/>
              <a:gd name="connsiteY604" fmla="*/ 3781309 h 5907136"/>
              <a:gd name="connsiteX605" fmla="*/ 3015654 w 12078891"/>
              <a:gd name="connsiteY605" fmla="*/ 3767055 h 5907136"/>
              <a:gd name="connsiteX606" fmla="*/ 3022780 w 12078891"/>
              <a:gd name="connsiteY606" fmla="*/ 3774182 h 5907136"/>
              <a:gd name="connsiteX607" fmla="*/ 3015654 w 12078891"/>
              <a:gd name="connsiteY607" fmla="*/ 3781309 h 5907136"/>
              <a:gd name="connsiteX608" fmla="*/ 3008526 w 12078891"/>
              <a:gd name="connsiteY608" fmla="*/ 3774182 h 5907136"/>
              <a:gd name="connsiteX609" fmla="*/ 3015654 w 12078891"/>
              <a:gd name="connsiteY609" fmla="*/ 3767055 h 5907136"/>
              <a:gd name="connsiteX610" fmla="*/ 3810802 w 12078891"/>
              <a:gd name="connsiteY610" fmla="*/ 3754837 h 5907136"/>
              <a:gd name="connsiteX611" fmla="*/ 3820985 w 12078891"/>
              <a:gd name="connsiteY611" fmla="*/ 3765018 h 5907136"/>
              <a:gd name="connsiteX612" fmla="*/ 3810802 w 12078891"/>
              <a:gd name="connsiteY612" fmla="*/ 3775199 h 5907136"/>
              <a:gd name="connsiteX613" fmla="*/ 3800620 w 12078891"/>
              <a:gd name="connsiteY613" fmla="*/ 3765018 h 5907136"/>
              <a:gd name="connsiteX614" fmla="*/ 3810802 w 12078891"/>
              <a:gd name="connsiteY614" fmla="*/ 3754837 h 5907136"/>
              <a:gd name="connsiteX615" fmla="*/ 2153313 w 12078891"/>
              <a:gd name="connsiteY615" fmla="*/ 3744656 h 5907136"/>
              <a:gd name="connsiteX616" fmla="*/ 2170621 w 12078891"/>
              <a:gd name="connsiteY616" fmla="*/ 3761964 h 5907136"/>
              <a:gd name="connsiteX617" fmla="*/ 2153313 w 12078891"/>
              <a:gd name="connsiteY617" fmla="*/ 3779272 h 5907136"/>
              <a:gd name="connsiteX618" fmla="*/ 2136003 w 12078891"/>
              <a:gd name="connsiteY618" fmla="*/ 3761964 h 5907136"/>
              <a:gd name="connsiteX619" fmla="*/ 2153313 w 12078891"/>
              <a:gd name="connsiteY619" fmla="*/ 3744656 h 5907136"/>
              <a:gd name="connsiteX620" fmla="*/ 5287053 w 12078891"/>
              <a:gd name="connsiteY620" fmla="*/ 3741602 h 5907136"/>
              <a:gd name="connsiteX621" fmla="*/ 5292143 w 12078891"/>
              <a:gd name="connsiteY621" fmla="*/ 3746693 h 5907136"/>
              <a:gd name="connsiteX622" fmla="*/ 5287053 w 12078891"/>
              <a:gd name="connsiteY622" fmla="*/ 3751783 h 5907136"/>
              <a:gd name="connsiteX623" fmla="*/ 5281965 w 12078891"/>
              <a:gd name="connsiteY623" fmla="*/ 3746693 h 5907136"/>
              <a:gd name="connsiteX624" fmla="*/ 5287053 w 12078891"/>
              <a:gd name="connsiteY624" fmla="*/ 3741602 h 5907136"/>
              <a:gd name="connsiteX625" fmla="*/ 7031068 w 12078891"/>
              <a:gd name="connsiteY625" fmla="*/ 3735494 h 5907136"/>
              <a:gd name="connsiteX626" fmla="*/ 7053467 w 12078891"/>
              <a:gd name="connsiteY626" fmla="*/ 3757892 h 5907136"/>
              <a:gd name="connsiteX627" fmla="*/ 7031068 w 12078891"/>
              <a:gd name="connsiteY627" fmla="*/ 3780291 h 5907136"/>
              <a:gd name="connsiteX628" fmla="*/ 7008670 w 12078891"/>
              <a:gd name="connsiteY628" fmla="*/ 3757892 h 5907136"/>
              <a:gd name="connsiteX629" fmla="*/ 7031068 w 12078891"/>
              <a:gd name="connsiteY629" fmla="*/ 3735494 h 5907136"/>
              <a:gd name="connsiteX630" fmla="*/ 8007442 w 12078891"/>
              <a:gd name="connsiteY630" fmla="*/ 3718185 h 5907136"/>
              <a:gd name="connsiteX631" fmla="*/ 8051221 w 12078891"/>
              <a:gd name="connsiteY631" fmla="*/ 3761964 h 5907136"/>
              <a:gd name="connsiteX632" fmla="*/ 8007442 w 12078891"/>
              <a:gd name="connsiteY632" fmla="*/ 3804725 h 5907136"/>
              <a:gd name="connsiteX633" fmla="*/ 7963663 w 12078891"/>
              <a:gd name="connsiteY633" fmla="*/ 3761964 h 5907136"/>
              <a:gd name="connsiteX634" fmla="*/ 8007442 w 12078891"/>
              <a:gd name="connsiteY634" fmla="*/ 3718185 h 5907136"/>
              <a:gd name="connsiteX635" fmla="*/ 2738703 w 12078891"/>
              <a:gd name="connsiteY635" fmla="*/ 3717167 h 5907136"/>
              <a:gd name="connsiteX636" fmla="*/ 2746849 w 12078891"/>
              <a:gd name="connsiteY636" fmla="*/ 3725312 h 5907136"/>
              <a:gd name="connsiteX637" fmla="*/ 2738703 w 12078891"/>
              <a:gd name="connsiteY637" fmla="*/ 3733457 h 5907136"/>
              <a:gd name="connsiteX638" fmla="*/ 2730559 w 12078891"/>
              <a:gd name="connsiteY638" fmla="*/ 3725312 h 5907136"/>
              <a:gd name="connsiteX639" fmla="*/ 2738703 w 12078891"/>
              <a:gd name="connsiteY639" fmla="*/ 3717167 h 5907136"/>
              <a:gd name="connsiteX640" fmla="*/ 5693282 w 12078891"/>
              <a:gd name="connsiteY640" fmla="*/ 3715131 h 5907136"/>
              <a:gd name="connsiteX641" fmla="*/ 5701426 w 12078891"/>
              <a:gd name="connsiteY641" fmla="*/ 3722257 h 5907136"/>
              <a:gd name="connsiteX642" fmla="*/ 5693282 w 12078891"/>
              <a:gd name="connsiteY642" fmla="*/ 3729384 h 5907136"/>
              <a:gd name="connsiteX643" fmla="*/ 5685137 w 12078891"/>
              <a:gd name="connsiteY643" fmla="*/ 3722257 h 5907136"/>
              <a:gd name="connsiteX644" fmla="*/ 5693282 w 12078891"/>
              <a:gd name="connsiteY644" fmla="*/ 3715131 h 5907136"/>
              <a:gd name="connsiteX645" fmla="*/ 1150439 w 12078891"/>
              <a:gd name="connsiteY645" fmla="*/ 3714113 h 5907136"/>
              <a:gd name="connsiteX646" fmla="*/ 1156547 w 12078891"/>
              <a:gd name="connsiteY646" fmla="*/ 3720222 h 5907136"/>
              <a:gd name="connsiteX647" fmla="*/ 1150439 w 12078891"/>
              <a:gd name="connsiteY647" fmla="*/ 3726331 h 5907136"/>
              <a:gd name="connsiteX648" fmla="*/ 1144330 w 12078891"/>
              <a:gd name="connsiteY648" fmla="*/ 3720222 h 5907136"/>
              <a:gd name="connsiteX649" fmla="*/ 1150439 w 12078891"/>
              <a:gd name="connsiteY649" fmla="*/ 3714113 h 5907136"/>
              <a:gd name="connsiteX650" fmla="*/ 3209096 w 12078891"/>
              <a:gd name="connsiteY650" fmla="*/ 3699859 h 5907136"/>
              <a:gd name="connsiteX651" fmla="*/ 3261017 w 12078891"/>
              <a:gd name="connsiteY651" fmla="*/ 3751783 h 5907136"/>
              <a:gd name="connsiteX652" fmla="*/ 3209096 w 12078891"/>
              <a:gd name="connsiteY652" fmla="*/ 3803706 h 5907136"/>
              <a:gd name="connsiteX653" fmla="*/ 3157171 w 12078891"/>
              <a:gd name="connsiteY653" fmla="*/ 3751783 h 5907136"/>
              <a:gd name="connsiteX654" fmla="*/ 3209096 w 12078891"/>
              <a:gd name="connsiteY654" fmla="*/ 3699859 h 5907136"/>
              <a:gd name="connsiteX655" fmla="*/ 10019241 w 12078891"/>
              <a:gd name="connsiteY655" fmla="*/ 3698841 h 5907136"/>
              <a:gd name="connsiteX656" fmla="*/ 10081346 w 12078891"/>
              <a:gd name="connsiteY656" fmla="*/ 3759928 h 5907136"/>
              <a:gd name="connsiteX657" fmla="*/ 10019241 w 12078891"/>
              <a:gd name="connsiteY657" fmla="*/ 3821015 h 5907136"/>
              <a:gd name="connsiteX658" fmla="*/ 9957136 w 12078891"/>
              <a:gd name="connsiteY658" fmla="*/ 3759928 h 5907136"/>
              <a:gd name="connsiteX659" fmla="*/ 10019241 w 12078891"/>
              <a:gd name="connsiteY659" fmla="*/ 3698841 h 5907136"/>
              <a:gd name="connsiteX660" fmla="*/ 4673138 w 12078891"/>
              <a:gd name="connsiteY660" fmla="*/ 3679497 h 5907136"/>
              <a:gd name="connsiteX661" fmla="*/ 4690446 w 12078891"/>
              <a:gd name="connsiteY661" fmla="*/ 3695787 h 5907136"/>
              <a:gd name="connsiteX662" fmla="*/ 4673138 w 12078891"/>
              <a:gd name="connsiteY662" fmla="*/ 3712076 h 5907136"/>
              <a:gd name="connsiteX663" fmla="*/ 4655826 w 12078891"/>
              <a:gd name="connsiteY663" fmla="*/ 3695787 h 5907136"/>
              <a:gd name="connsiteX664" fmla="*/ 4673138 w 12078891"/>
              <a:gd name="connsiteY664" fmla="*/ 3679497 h 5907136"/>
              <a:gd name="connsiteX665" fmla="*/ 22399 w 12078891"/>
              <a:gd name="connsiteY665" fmla="*/ 3673388 h 5907136"/>
              <a:gd name="connsiteX666" fmla="*/ 47851 w 12078891"/>
              <a:gd name="connsiteY666" fmla="*/ 3699859 h 5907136"/>
              <a:gd name="connsiteX667" fmla="*/ 22399 w 12078891"/>
              <a:gd name="connsiteY667" fmla="*/ 3725312 h 5907136"/>
              <a:gd name="connsiteX668" fmla="*/ 0 w 12078891"/>
              <a:gd name="connsiteY668" fmla="*/ 3712076 h 5907136"/>
              <a:gd name="connsiteX669" fmla="*/ 0 w 12078891"/>
              <a:gd name="connsiteY669" fmla="*/ 3686623 h 5907136"/>
              <a:gd name="connsiteX670" fmla="*/ 22399 w 12078891"/>
              <a:gd name="connsiteY670" fmla="*/ 3673388 h 5907136"/>
              <a:gd name="connsiteX671" fmla="*/ 10351147 w 12078891"/>
              <a:gd name="connsiteY671" fmla="*/ 3666261 h 5907136"/>
              <a:gd name="connsiteX672" fmla="*/ 10367436 w 12078891"/>
              <a:gd name="connsiteY672" fmla="*/ 3681533 h 5907136"/>
              <a:gd name="connsiteX673" fmla="*/ 10351147 w 12078891"/>
              <a:gd name="connsiteY673" fmla="*/ 3696804 h 5907136"/>
              <a:gd name="connsiteX674" fmla="*/ 10335875 w 12078891"/>
              <a:gd name="connsiteY674" fmla="*/ 3681533 h 5907136"/>
              <a:gd name="connsiteX675" fmla="*/ 10351147 w 12078891"/>
              <a:gd name="connsiteY675" fmla="*/ 3666261 h 5907136"/>
              <a:gd name="connsiteX676" fmla="*/ 11263380 w 12078891"/>
              <a:gd name="connsiteY676" fmla="*/ 3656080 h 5907136"/>
              <a:gd name="connsiteX677" fmla="*/ 11276615 w 12078891"/>
              <a:gd name="connsiteY677" fmla="*/ 3669316 h 5907136"/>
              <a:gd name="connsiteX678" fmla="*/ 11263380 w 12078891"/>
              <a:gd name="connsiteY678" fmla="*/ 3682551 h 5907136"/>
              <a:gd name="connsiteX679" fmla="*/ 11250144 w 12078891"/>
              <a:gd name="connsiteY679" fmla="*/ 3669316 h 5907136"/>
              <a:gd name="connsiteX680" fmla="*/ 11263380 w 12078891"/>
              <a:gd name="connsiteY680" fmla="*/ 3656080 h 5907136"/>
              <a:gd name="connsiteX681" fmla="*/ 223997 w 12078891"/>
              <a:gd name="connsiteY681" fmla="*/ 3647935 h 5907136"/>
              <a:gd name="connsiteX682" fmla="*/ 237232 w 12078891"/>
              <a:gd name="connsiteY682" fmla="*/ 3661170 h 5907136"/>
              <a:gd name="connsiteX683" fmla="*/ 223997 w 12078891"/>
              <a:gd name="connsiteY683" fmla="*/ 3674406 h 5907136"/>
              <a:gd name="connsiteX684" fmla="*/ 210761 w 12078891"/>
              <a:gd name="connsiteY684" fmla="*/ 3661170 h 5907136"/>
              <a:gd name="connsiteX685" fmla="*/ 223997 w 12078891"/>
              <a:gd name="connsiteY685" fmla="*/ 3647935 h 5907136"/>
              <a:gd name="connsiteX686" fmla="*/ 6892604 w 12078891"/>
              <a:gd name="connsiteY686" fmla="*/ 3642845 h 5907136"/>
              <a:gd name="connsiteX687" fmla="*/ 6898713 w 12078891"/>
              <a:gd name="connsiteY687" fmla="*/ 3648954 h 5907136"/>
              <a:gd name="connsiteX688" fmla="*/ 6892604 w 12078891"/>
              <a:gd name="connsiteY688" fmla="*/ 3655063 h 5907136"/>
              <a:gd name="connsiteX689" fmla="*/ 6886496 w 12078891"/>
              <a:gd name="connsiteY689" fmla="*/ 3648954 h 5907136"/>
              <a:gd name="connsiteX690" fmla="*/ 6892604 w 12078891"/>
              <a:gd name="connsiteY690" fmla="*/ 3642845 h 5907136"/>
              <a:gd name="connsiteX691" fmla="*/ 3798592 w 12078891"/>
              <a:gd name="connsiteY691" fmla="*/ 3640808 h 5907136"/>
              <a:gd name="connsiteX692" fmla="*/ 3802666 w 12078891"/>
              <a:gd name="connsiteY692" fmla="*/ 3644880 h 5907136"/>
              <a:gd name="connsiteX693" fmla="*/ 3798592 w 12078891"/>
              <a:gd name="connsiteY693" fmla="*/ 3648953 h 5907136"/>
              <a:gd name="connsiteX694" fmla="*/ 3794520 w 12078891"/>
              <a:gd name="connsiteY694" fmla="*/ 3644880 h 5907136"/>
              <a:gd name="connsiteX695" fmla="*/ 3798592 w 12078891"/>
              <a:gd name="connsiteY695" fmla="*/ 3640808 h 5907136"/>
              <a:gd name="connsiteX696" fmla="*/ 11062810 w 12078891"/>
              <a:gd name="connsiteY696" fmla="*/ 3638772 h 5907136"/>
              <a:gd name="connsiteX697" fmla="*/ 11066882 w 12078891"/>
              <a:gd name="connsiteY697" fmla="*/ 3642844 h 5907136"/>
              <a:gd name="connsiteX698" fmla="*/ 11062810 w 12078891"/>
              <a:gd name="connsiteY698" fmla="*/ 3646917 h 5907136"/>
              <a:gd name="connsiteX699" fmla="*/ 11058737 w 12078891"/>
              <a:gd name="connsiteY699" fmla="*/ 3642844 h 5907136"/>
              <a:gd name="connsiteX700" fmla="*/ 11062810 w 12078891"/>
              <a:gd name="connsiteY700" fmla="*/ 3638772 h 5907136"/>
              <a:gd name="connsiteX701" fmla="*/ 11256252 w 12078891"/>
              <a:gd name="connsiteY701" fmla="*/ 3614337 h 5907136"/>
              <a:gd name="connsiteX702" fmla="*/ 11270506 w 12078891"/>
              <a:gd name="connsiteY702" fmla="*/ 3628591 h 5907136"/>
              <a:gd name="connsiteX703" fmla="*/ 11256252 w 12078891"/>
              <a:gd name="connsiteY703" fmla="*/ 3642844 h 5907136"/>
              <a:gd name="connsiteX704" fmla="*/ 11241998 w 12078891"/>
              <a:gd name="connsiteY704" fmla="*/ 3628591 h 5907136"/>
              <a:gd name="connsiteX705" fmla="*/ 11256252 w 12078891"/>
              <a:gd name="connsiteY705" fmla="*/ 3614337 h 5907136"/>
              <a:gd name="connsiteX706" fmla="*/ 11961807 w 12078891"/>
              <a:gd name="connsiteY706" fmla="*/ 3603138 h 5907136"/>
              <a:gd name="connsiteX707" fmla="*/ 11974024 w 12078891"/>
              <a:gd name="connsiteY707" fmla="*/ 3615355 h 5907136"/>
              <a:gd name="connsiteX708" fmla="*/ 11961807 w 12078891"/>
              <a:gd name="connsiteY708" fmla="*/ 3627572 h 5907136"/>
              <a:gd name="connsiteX709" fmla="*/ 11949589 w 12078891"/>
              <a:gd name="connsiteY709" fmla="*/ 3615355 h 5907136"/>
              <a:gd name="connsiteX710" fmla="*/ 11961807 w 12078891"/>
              <a:gd name="connsiteY710" fmla="*/ 3603138 h 5907136"/>
              <a:gd name="connsiteX711" fmla="*/ 7592051 w 12078891"/>
              <a:gd name="connsiteY711" fmla="*/ 3603138 h 5907136"/>
              <a:gd name="connsiteX712" fmla="*/ 7598160 w 12078891"/>
              <a:gd name="connsiteY712" fmla="*/ 3609246 h 5907136"/>
              <a:gd name="connsiteX713" fmla="*/ 7592051 w 12078891"/>
              <a:gd name="connsiteY713" fmla="*/ 3615355 h 5907136"/>
              <a:gd name="connsiteX714" fmla="*/ 7585942 w 12078891"/>
              <a:gd name="connsiteY714" fmla="*/ 3609246 h 5907136"/>
              <a:gd name="connsiteX715" fmla="*/ 7592051 w 12078891"/>
              <a:gd name="connsiteY715" fmla="*/ 3603138 h 5907136"/>
              <a:gd name="connsiteX716" fmla="*/ 5719746 w 12078891"/>
              <a:gd name="connsiteY716" fmla="*/ 3579721 h 5907136"/>
              <a:gd name="connsiteX717" fmla="*/ 5736035 w 12078891"/>
              <a:gd name="connsiteY717" fmla="*/ 3596011 h 5907136"/>
              <a:gd name="connsiteX718" fmla="*/ 5719746 w 12078891"/>
              <a:gd name="connsiteY718" fmla="*/ 3612301 h 5907136"/>
              <a:gd name="connsiteX719" fmla="*/ 5703456 w 12078891"/>
              <a:gd name="connsiteY719" fmla="*/ 3596011 h 5907136"/>
              <a:gd name="connsiteX720" fmla="*/ 5719746 w 12078891"/>
              <a:gd name="connsiteY720" fmla="*/ 3579721 h 5907136"/>
              <a:gd name="connsiteX721" fmla="*/ 2581980 w 12078891"/>
              <a:gd name="connsiteY721" fmla="*/ 3574631 h 5907136"/>
              <a:gd name="connsiteX722" fmla="*/ 2591143 w 12078891"/>
              <a:gd name="connsiteY722" fmla="*/ 3583794 h 5907136"/>
              <a:gd name="connsiteX723" fmla="*/ 2581980 w 12078891"/>
              <a:gd name="connsiteY723" fmla="*/ 3592958 h 5907136"/>
              <a:gd name="connsiteX724" fmla="*/ 2572815 w 12078891"/>
              <a:gd name="connsiteY724" fmla="*/ 3583794 h 5907136"/>
              <a:gd name="connsiteX725" fmla="*/ 2581980 w 12078891"/>
              <a:gd name="connsiteY725" fmla="*/ 3574631 h 5907136"/>
              <a:gd name="connsiteX726" fmla="*/ 6245083 w 12078891"/>
              <a:gd name="connsiteY726" fmla="*/ 3559359 h 5907136"/>
              <a:gd name="connsiteX727" fmla="*/ 6260355 w 12078891"/>
              <a:gd name="connsiteY727" fmla="*/ 3574631 h 5907136"/>
              <a:gd name="connsiteX728" fmla="*/ 6245083 w 12078891"/>
              <a:gd name="connsiteY728" fmla="*/ 3589903 h 5907136"/>
              <a:gd name="connsiteX729" fmla="*/ 6229811 w 12078891"/>
              <a:gd name="connsiteY729" fmla="*/ 3574631 h 5907136"/>
              <a:gd name="connsiteX730" fmla="*/ 6245083 w 12078891"/>
              <a:gd name="connsiteY730" fmla="*/ 3559359 h 5907136"/>
              <a:gd name="connsiteX731" fmla="*/ 2969866 w 12078891"/>
              <a:gd name="connsiteY731" fmla="*/ 3548160 h 5907136"/>
              <a:gd name="connsiteX732" fmla="*/ 2984114 w 12078891"/>
              <a:gd name="connsiteY732" fmla="*/ 3562414 h 5907136"/>
              <a:gd name="connsiteX733" fmla="*/ 2969866 w 12078891"/>
              <a:gd name="connsiteY733" fmla="*/ 3576667 h 5907136"/>
              <a:gd name="connsiteX734" fmla="*/ 2955610 w 12078891"/>
              <a:gd name="connsiteY734" fmla="*/ 3562414 h 5907136"/>
              <a:gd name="connsiteX735" fmla="*/ 2969866 w 12078891"/>
              <a:gd name="connsiteY735" fmla="*/ 3548160 h 5907136"/>
              <a:gd name="connsiteX736" fmla="*/ 9676136 w 12078891"/>
              <a:gd name="connsiteY736" fmla="*/ 3545106 h 5907136"/>
              <a:gd name="connsiteX737" fmla="*/ 9689371 w 12078891"/>
              <a:gd name="connsiteY737" fmla="*/ 3558341 h 5907136"/>
              <a:gd name="connsiteX738" fmla="*/ 9676136 w 12078891"/>
              <a:gd name="connsiteY738" fmla="*/ 3571577 h 5907136"/>
              <a:gd name="connsiteX739" fmla="*/ 9662900 w 12078891"/>
              <a:gd name="connsiteY739" fmla="*/ 3558341 h 5907136"/>
              <a:gd name="connsiteX740" fmla="*/ 9676136 w 12078891"/>
              <a:gd name="connsiteY740" fmla="*/ 3545106 h 5907136"/>
              <a:gd name="connsiteX741" fmla="*/ 11762257 w 12078891"/>
              <a:gd name="connsiteY741" fmla="*/ 3540015 h 5907136"/>
              <a:gd name="connsiteX742" fmla="*/ 11784655 w 12078891"/>
              <a:gd name="connsiteY742" fmla="*/ 3562414 h 5907136"/>
              <a:gd name="connsiteX743" fmla="*/ 11762257 w 12078891"/>
              <a:gd name="connsiteY743" fmla="*/ 3584812 h 5907136"/>
              <a:gd name="connsiteX744" fmla="*/ 11739858 w 12078891"/>
              <a:gd name="connsiteY744" fmla="*/ 3562414 h 5907136"/>
              <a:gd name="connsiteX745" fmla="*/ 11762257 w 12078891"/>
              <a:gd name="connsiteY745" fmla="*/ 3540015 h 5907136"/>
              <a:gd name="connsiteX746" fmla="*/ 9631338 w 12078891"/>
              <a:gd name="connsiteY746" fmla="*/ 3535942 h 5907136"/>
              <a:gd name="connsiteX747" fmla="*/ 9633375 w 12078891"/>
              <a:gd name="connsiteY747" fmla="*/ 3537978 h 5907136"/>
              <a:gd name="connsiteX748" fmla="*/ 9631338 w 12078891"/>
              <a:gd name="connsiteY748" fmla="*/ 3540015 h 5907136"/>
              <a:gd name="connsiteX749" fmla="*/ 9629302 w 12078891"/>
              <a:gd name="connsiteY749" fmla="*/ 3537978 h 5907136"/>
              <a:gd name="connsiteX750" fmla="*/ 9631338 w 12078891"/>
              <a:gd name="connsiteY750" fmla="*/ 3535942 h 5907136"/>
              <a:gd name="connsiteX751" fmla="*/ 12059546 w 12078891"/>
              <a:gd name="connsiteY751" fmla="*/ 3527798 h 5907136"/>
              <a:gd name="connsiteX752" fmla="*/ 12078891 w 12078891"/>
              <a:gd name="connsiteY752" fmla="*/ 3547142 h 5907136"/>
              <a:gd name="connsiteX753" fmla="*/ 12059546 w 12078891"/>
              <a:gd name="connsiteY753" fmla="*/ 3566486 h 5907136"/>
              <a:gd name="connsiteX754" fmla="*/ 12040202 w 12078891"/>
              <a:gd name="connsiteY754" fmla="*/ 3547142 h 5907136"/>
              <a:gd name="connsiteX755" fmla="*/ 12059546 w 12078891"/>
              <a:gd name="connsiteY755" fmla="*/ 3527798 h 5907136"/>
              <a:gd name="connsiteX756" fmla="*/ 7084010 w 12078891"/>
              <a:gd name="connsiteY756" fmla="*/ 3498272 h 5907136"/>
              <a:gd name="connsiteX757" fmla="*/ 7119644 w 12078891"/>
              <a:gd name="connsiteY757" fmla="*/ 3533906 h 5907136"/>
              <a:gd name="connsiteX758" fmla="*/ 7084010 w 12078891"/>
              <a:gd name="connsiteY758" fmla="*/ 3569540 h 5907136"/>
              <a:gd name="connsiteX759" fmla="*/ 7048376 w 12078891"/>
              <a:gd name="connsiteY759" fmla="*/ 3533906 h 5907136"/>
              <a:gd name="connsiteX760" fmla="*/ 7084010 w 12078891"/>
              <a:gd name="connsiteY760" fmla="*/ 3498272 h 5907136"/>
              <a:gd name="connsiteX761" fmla="*/ 6021100 w 12078891"/>
              <a:gd name="connsiteY761" fmla="*/ 3493181 h 5907136"/>
              <a:gd name="connsiteX762" fmla="*/ 6044514 w 12078891"/>
              <a:gd name="connsiteY762" fmla="*/ 3516598 h 5907136"/>
              <a:gd name="connsiteX763" fmla="*/ 6021100 w 12078891"/>
              <a:gd name="connsiteY763" fmla="*/ 3540015 h 5907136"/>
              <a:gd name="connsiteX764" fmla="*/ 5997683 w 12078891"/>
              <a:gd name="connsiteY764" fmla="*/ 3516598 h 5907136"/>
              <a:gd name="connsiteX765" fmla="*/ 6021100 w 12078891"/>
              <a:gd name="connsiteY765" fmla="*/ 3493181 h 5907136"/>
              <a:gd name="connsiteX766" fmla="*/ 11277632 w 12078891"/>
              <a:gd name="connsiteY766" fmla="*/ 3485036 h 5907136"/>
              <a:gd name="connsiteX767" fmla="*/ 11297995 w 12078891"/>
              <a:gd name="connsiteY767" fmla="*/ 3505398 h 5907136"/>
              <a:gd name="connsiteX768" fmla="*/ 11277632 w 12078891"/>
              <a:gd name="connsiteY768" fmla="*/ 3525761 h 5907136"/>
              <a:gd name="connsiteX769" fmla="*/ 11257270 w 12078891"/>
              <a:gd name="connsiteY769" fmla="*/ 3505398 h 5907136"/>
              <a:gd name="connsiteX770" fmla="*/ 11277632 w 12078891"/>
              <a:gd name="connsiteY770" fmla="*/ 3485036 h 5907136"/>
              <a:gd name="connsiteX771" fmla="*/ 2440421 w 12078891"/>
              <a:gd name="connsiteY771" fmla="*/ 3471801 h 5907136"/>
              <a:gd name="connsiteX772" fmla="*/ 2451621 w 12078891"/>
              <a:gd name="connsiteY772" fmla="*/ 3483000 h 5907136"/>
              <a:gd name="connsiteX773" fmla="*/ 2440421 w 12078891"/>
              <a:gd name="connsiteY773" fmla="*/ 3494200 h 5907136"/>
              <a:gd name="connsiteX774" fmla="*/ 2429222 w 12078891"/>
              <a:gd name="connsiteY774" fmla="*/ 3483000 h 5907136"/>
              <a:gd name="connsiteX775" fmla="*/ 2440421 w 12078891"/>
              <a:gd name="connsiteY775" fmla="*/ 3471801 h 5907136"/>
              <a:gd name="connsiteX776" fmla="*/ 3097080 w 12078891"/>
              <a:gd name="connsiteY776" fmla="*/ 3463656 h 5907136"/>
              <a:gd name="connsiteX777" fmla="*/ 3105225 w 12078891"/>
              <a:gd name="connsiteY777" fmla="*/ 3471801 h 5907136"/>
              <a:gd name="connsiteX778" fmla="*/ 3097080 w 12078891"/>
              <a:gd name="connsiteY778" fmla="*/ 3479946 h 5907136"/>
              <a:gd name="connsiteX779" fmla="*/ 3088935 w 12078891"/>
              <a:gd name="connsiteY779" fmla="*/ 3471801 h 5907136"/>
              <a:gd name="connsiteX780" fmla="*/ 3097080 w 12078891"/>
              <a:gd name="connsiteY780" fmla="*/ 3463656 h 5907136"/>
              <a:gd name="connsiteX781" fmla="*/ 8625439 w 12078891"/>
              <a:gd name="connsiteY781" fmla="*/ 3460602 h 5907136"/>
              <a:gd name="connsiteX782" fmla="*/ 8628493 w 12078891"/>
              <a:gd name="connsiteY782" fmla="*/ 3463656 h 5907136"/>
              <a:gd name="connsiteX783" fmla="*/ 8625439 w 12078891"/>
              <a:gd name="connsiteY783" fmla="*/ 3466710 h 5907136"/>
              <a:gd name="connsiteX784" fmla="*/ 8622385 w 12078891"/>
              <a:gd name="connsiteY784" fmla="*/ 3463656 h 5907136"/>
              <a:gd name="connsiteX785" fmla="*/ 8625439 w 12078891"/>
              <a:gd name="connsiteY785" fmla="*/ 3460602 h 5907136"/>
              <a:gd name="connsiteX786" fmla="*/ 10457030 w 12078891"/>
              <a:gd name="connsiteY786" fmla="*/ 3457547 h 5907136"/>
              <a:gd name="connsiteX787" fmla="*/ 10466194 w 12078891"/>
              <a:gd name="connsiteY787" fmla="*/ 3466710 h 5907136"/>
              <a:gd name="connsiteX788" fmla="*/ 10457030 w 12078891"/>
              <a:gd name="connsiteY788" fmla="*/ 3475874 h 5907136"/>
              <a:gd name="connsiteX789" fmla="*/ 10447867 w 12078891"/>
              <a:gd name="connsiteY789" fmla="*/ 3466710 h 5907136"/>
              <a:gd name="connsiteX790" fmla="*/ 10457030 w 12078891"/>
              <a:gd name="connsiteY790" fmla="*/ 3457547 h 5907136"/>
              <a:gd name="connsiteX791" fmla="*/ 8199867 w 12078891"/>
              <a:gd name="connsiteY791" fmla="*/ 3455511 h 5907136"/>
              <a:gd name="connsiteX792" fmla="*/ 8201903 w 12078891"/>
              <a:gd name="connsiteY792" fmla="*/ 3458565 h 5907136"/>
              <a:gd name="connsiteX793" fmla="*/ 8199867 w 12078891"/>
              <a:gd name="connsiteY793" fmla="*/ 3460602 h 5907136"/>
              <a:gd name="connsiteX794" fmla="*/ 8196812 w 12078891"/>
              <a:gd name="connsiteY794" fmla="*/ 3458565 h 5907136"/>
              <a:gd name="connsiteX795" fmla="*/ 8199867 w 12078891"/>
              <a:gd name="connsiteY795" fmla="*/ 3455511 h 5907136"/>
              <a:gd name="connsiteX796" fmla="*/ 5478448 w 12078891"/>
              <a:gd name="connsiteY796" fmla="*/ 3453475 h 5907136"/>
              <a:gd name="connsiteX797" fmla="*/ 5481503 w 12078891"/>
              <a:gd name="connsiteY797" fmla="*/ 3456529 h 5907136"/>
              <a:gd name="connsiteX798" fmla="*/ 5478448 w 12078891"/>
              <a:gd name="connsiteY798" fmla="*/ 3459583 h 5907136"/>
              <a:gd name="connsiteX799" fmla="*/ 5475394 w 12078891"/>
              <a:gd name="connsiteY799" fmla="*/ 3456529 h 5907136"/>
              <a:gd name="connsiteX800" fmla="*/ 5478448 w 12078891"/>
              <a:gd name="connsiteY800" fmla="*/ 3453475 h 5907136"/>
              <a:gd name="connsiteX801" fmla="*/ 11224691 w 12078891"/>
              <a:gd name="connsiteY801" fmla="*/ 3452457 h 5907136"/>
              <a:gd name="connsiteX802" fmla="*/ 11227746 w 12078891"/>
              <a:gd name="connsiteY802" fmla="*/ 3455512 h 5907136"/>
              <a:gd name="connsiteX803" fmla="*/ 11224691 w 12078891"/>
              <a:gd name="connsiteY803" fmla="*/ 3458566 h 5907136"/>
              <a:gd name="connsiteX804" fmla="*/ 11221636 w 12078891"/>
              <a:gd name="connsiteY804" fmla="*/ 3455512 h 5907136"/>
              <a:gd name="connsiteX805" fmla="*/ 11224691 w 12078891"/>
              <a:gd name="connsiteY805" fmla="*/ 3452457 h 5907136"/>
              <a:gd name="connsiteX806" fmla="*/ 8541953 w 12078891"/>
              <a:gd name="connsiteY806" fmla="*/ 3447366 h 5907136"/>
              <a:gd name="connsiteX807" fmla="*/ 8549080 w 12078891"/>
              <a:gd name="connsiteY807" fmla="*/ 3454493 h 5907136"/>
              <a:gd name="connsiteX808" fmla="*/ 8541953 w 12078891"/>
              <a:gd name="connsiteY808" fmla="*/ 3461620 h 5907136"/>
              <a:gd name="connsiteX809" fmla="*/ 8534826 w 12078891"/>
              <a:gd name="connsiteY809" fmla="*/ 3454493 h 5907136"/>
              <a:gd name="connsiteX810" fmla="*/ 8541953 w 12078891"/>
              <a:gd name="connsiteY810" fmla="*/ 3447366 h 5907136"/>
              <a:gd name="connsiteX811" fmla="*/ 7065684 w 12078891"/>
              <a:gd name="connsiteY811" fmla="*/ 3431076 h 5907136"/>
              <a:gd name="connsiteX812" fmla="*/ 7088082 w 12078891"/>
              <a:gd name="connsiteY812" fmla="*/ 3453475 h 5907136"/>
              <a:gd name="connsiteX813" fmla="*/ 7065684 w 12078891"/>
              <a:gd name="connsiteY813" fmla="*/ 3475873 h 5907136"/>
              <a:gd name="connsiteX814" fmla="*/ 7043285 w 12078891"/>
              <a:gd name="connsiteY814" fmla="*/ 3453475 h 5907136"/>
              <a:gd name="connsiteX815" fmla="*/ 7065684 w 12078891"/>
              <a:gd name="connsiteY815" fmla="*/ 3431076 h 5907136"/>
              <a:gd name="connsiteX816" fmla="*/ 5279916 w 12078891"/>
              <a:gd name="connsiteY816" fmla="*/ 3424968 h 5907136"/>
              <a:gd name="connsiteX817" fmla="*/ 5289078 w 12078891"/>
              <a:gd name="connsiteY817" fmla="*/ 3435149 h 5907136"/>
              <a:gd name="connsiteX818" fmla="*/ 5279916 w 12078891"/>
              <a:gd name="connsiteY818" fmla="*/ 3444312 h 5907136"/>
              <a:gd name="connsiteX819" fmla="*/ 5270756 w 12078891"/>
              <a:gd name="connsiteY819" fmla="*/ 3435149 h 5907136"/>
              <a:gd name="connsiteX820" fmla="*/ 5279916 w 12078891"/>
              <a:gd name="connsiteY820" fmla="*/ 3424968 h 5907136"/>
              <a:gd name="connsiteX821" fmla="*/ 1524108 w 12078891"/>
              <a:gd name="connsiteY821" fmla="*/ 3424968 h 5907136"/>
              <a:gd name="connsiteX822" fmla="*/ 1541416 w 12078891"/>
              <a:gd name="connsiteY822" fmla="*/ 3441258 h 5907136"/>
              <a:gd name="connsiteX823" fmla="*/ 1524108 w 12078891"/>
              <a:gd name="connsiteY823" fmla="*/ 3458566 h 5907136"/>
              <a:gd name="connsiteX824" fmla="*/ 1506800 w 12078891"/>
              <a:gd name="connsiteY824" fmla="*/ 3441258 h 5907136"/>
              <a:gd name="connsiteX825" fmla="*/ 1524108 w 12078891"/>
              <a:gd name="connsiteY825" fmla="*/ 3424968 h 5907136"/>
              <a:gd name="connsiteX826" fmla="*/ 11624811 w 12078891"/>
              <a:gd name="connsiteY826" fmla="*/ 3416823 h 5907136"/>
              <a:gd name="connsiteX827" fmla="*/ 11627864 w 12078891"/>
              <a:gd name="connsiteY827" fmla="*/ 3419878 h 5907136"/>
              <a:gd name="connsiteX828" fmla="*/ 11624811 w 12078891"/>
              <a:gd name="connsiteY828" fmla="*/ 3422932 h 5907136"/>
              <a:gd name="connsiteX829" fmla="*/ 11621756 w 12078891"/>
              <a:gd name="connsiteY829" fmla="*/ 3419878 h 5907136"/>
              <a:gd name="connsiteX830" fmla="*/ 11624811 w 12078891"/>
              <a:gd name="connsiteY830" fmla="*/ 3416823 h 5907136"/>
              <a:gd name="connsiteX831" fmla="*/ 1917116 w 12078891"/>
              <a:gd name="connsiteY831" fmla="*/ 3413768 h 5907136"/>
              <a:gd name="connsiteX832" fmla="*/ 1927297 w 12078891"/>
              <a:gd name="connsiteY832" fmla="*/ 3423949 h 5907136"/>
              <a:gd name="connsiteX833" fmla="*/ 1917116 w 12078891"/>
              <a:gd name="connsiteY833" fmla="*/ 3434130 h 5907136"/>
              <a:gd name="connsiteX834" fmla="*/ 1906936 w 12078891"/>
              <a:gd name="connsiteY834" fmla="*/ 3423949 h 5907136"/>
              <a:gd name="connsiteX835" fmla="*/ 1917116 w 12078891"/>
              <a:gd name="connsiteY835" fmla="*/ 3413768 h 5907136"/>
              <a:gd name="connsiteX836" fmla="*/ 5165902 w 12078891"/>
              <a:gd name="connsiteY836" fmla="*/ 3393406 h 5907136"/>
              <a:gd name="connsiteX837" fmla="*/ 5177103 w 12078891"/>
              <a:gd name="connsiteY837" fmla="*/ 3404606 h 5907136"/>
              <a:gd name="connsiteX838" fmla="*/ 5165902 w 12078891"/>
              <a:gd name="connsiteY838" fmla="*/ 3415805 h 5907136"/>
              <a:gd name="connsiteX839" fmla="*/ 5154701 w 12078891"/>
              <a:gd name="connsiteY839" fmla="*/ 3404606 h 5907136"/>
              <a:gd name="connsiteX840" fmla="*/ 5165902 w 12078891"/>
              <a:gd name="connsiteY840" fmla="*/ 3393406 h 5907136"/>
              <a:gd name="connsiteX841" fmla="*/ 5465222 w 12078891"/>
              <a:gd name="connsiteY841" fmla="*/ 3386279 h 5907136"/>
              <a:gd name="connsiteX842" fmla="*/ 5499838 w 12078891"/>
              <a:gd name="connsiteY842" fmla="*/ 3420895 h 5907136"/>
              <a:gd name="connsiteX843" fmla="*/ 5465222 w 12078891"/>
              <a:gd name="connsiteY843" fmla="*/ 3455512 h 5907136"/>
              <a:gd name="connsiteX844" fmla="*/ 5429590 w 12078891"/>
              <a:gd name="connsiteY844" fmla="*/ 3420895 h 5907136"/>
              <a:gd name="connsiteX845" fmla="*/ 5465222 w 12078891"/>
              <a:gd name="connsiteY845" fmla="*/ 3386279 h 5907136"/>
              <a:gd name="connsiteX846" fmla="*/ 8081764 w 12078891"/>
              <a:gd name="connsiteY846" fmla="*/ 3381188 h 5907136"/>
              <a:gd name="connsiteX847" fmla="*/ 8099072 w 12078891"/>
              <a:gd name="connsiteY847" fmla="*/ 3398496 h 5907136"/>
              <a:gd name="connsiteX848" fmla="*/ 8081764 w 12078891"/>
              <a:gd name="connsiteY848" fmla="*/ 3415804 h 5907136"/>
              <a:gd name="connsiteX849" fmla="*/ 8064456 w 12078891"/>
              <a:gd name="connsiteY849" fmla="*/ 3398496 h 5907136"/>
              <a:gd name="connsiteX850" fmla="*/ 8081764 w 12078891"/>
              <a:gd name="connsiteY850" fmla="*/ 3381188 h 5907136"/>
              <a:gd name="connsiteX851" fmla="*/ 2167538 w 12078891"/>
              <a:gd name="connsiteY851" fmla="*/ 3379153 h 5907136"/>
              <a:gd name="connsiteX852" fmla="*/ 2174665 w 12078891"/>
              <a:gd name="connsiteY852" fmla="*/ 3386279 h 5907136"/>
              <a:gd name="connsiteX853" fmla="*/ 2167538 w 12078891"/>
              <a:gd name="connsiteY853" fmla="*/ 3393406 h 5907136"/>
              <a:gd name="connsiteX854" fmla="*/ 2160411 w 12078891"/>
              <a:gd name="connsiteY854" fmla="*/ 3386279 h 5907136"/>
              <a:gd name="connsiteX855" fmla="*/ 2167538 w 12078891"/>
              <a:gd name="connsiteY855" fmla="*/ 3379153 h 5907136"/>
              <a:gd name="connsiteX856" fmla="*/ 5912161 w 12078891"/>
              <a:gd name="connsiteY856" fmla="*/ 3372026 h 5907136"/>
              <a:gd name="connsiteX857" fmla="*/ 5917252 w 12078891"/>
              <a:gd name="connsiteY857" fmla="*/ 3377117 h 5907136"/>
              <a:gd name="connsiteX858" fmla="*/ 5912161 w 12078891"/>
              <a:gd name="connsiteY858" fmla="*/ 3382207 h 5907136"/>
              <a:gd name="connsiteX859" fmla="*/ 5907070 w 12078891"/>
              <a:gd name="connsiteY859" fmla="*/ 3377117 h 5907136"/>
              <a:gd name="connsiteX860" fmla="*/ 5912161 w 12078891"/>
              <a:gd name="connsiteY860" fmla="*/ 3372026 h 5907136"/>
              <a:gd name="connsiteX861" fmla="*/ 5985469 w 12078891"/>
              <a:gd name="connsiteY861" fmla="*/ 3371007 h 5907136"/>
              <a:gd name="connsiteX862" fmla="*/ 6014992 w 12078891"/>
              <a:gd name="connsiteY862" fmla="*/ 3400533 h 5907136"/>
              <a:gd name="connsiteX863" fmla="*/ 5985469 w 12078891"/>
              <a:gd name="connsiteY863" fmla="*/ 3429040 h 5907136"/>
              <a:gd name="connsiteX864" fmla="*/ 5955944 w 12078891"/>
              <a:gd name="connsiteY864" fmla="*/ 3400533 h 5907136"/>
              <a:gd name="connsiteX865" fmla="*/ 5985469 w 12078891"/>
              <a:gd name="connsiteY865" fmla="*/ 3371007 h 5907136"/>
              <a:gd name="connsiteX866" fmla="*/ 11978097 w 12078891"/>
              <a:gd name="connsiteY866" fmla="*/ 3369989 h 5907136"/>
              <a:gd name="connsiteX867" fmla="*/ 11988278 w 12078891"/>
              <a:gd name="connsiteY867" fmla="*/ 3380170 h 5907136"/>
              <a:gd name="connsiteX868" fmla="*/ 11978097 w 12078891"/>
              <a:gd name="connsiteY868" fmla="*/ 3390351 h 5907136"/>
              <a:gd name="connsiteX869" fmla="*/ 11967916 w 12078891"/>
              <a:gd name="connsiteY869" fmla="*/ 3380170 h 5907136"/>
              <a:gd name="connsiteX870" fmla="*/ 11978097 w 12078891"/>
              <a:gd name="connsiteY870" fmla="*/ 3369989 h 5907136"/>
              <a:gd name="connsiteX871" fmla="*/ 5751306 w 12078891"/>
              <a:gd name="connsiteY871" fmla="*/ 3365917 h 5907136"/>
              <a:gd name="connsiteX872" fmla="*/ 5774723 w 12078891"/>
              <a:gd name="connsiteY872" fmla="*/ 3389334 h 5907136"/>
              <a:gd name="connsiteX873" fmla="*/ 5751306 w 12078891"/>
              <a:gd name="connsiteY873" fmla="*/ 3412751 h 5907136"/>
              <a:gd name="connsiteX874" fmla="*/ 5727889 w 12078891"/>
              <a:gd name="connsiteY874" fmla="*/ 3389334 h 5907136"/>
              <a:gd name="connsiteX875" fmla="*/ 5751306 w 12078891"/>
              <a:gd name="connsiteY875" fmla="*/ 3365917 h 5907136"/>
              <a:gd name="connsiteX876" fmla="*/ 1345917 w 12078891"/>
              <a:gd name="connsiteY876" fmla="*/ 3353700 h 5907136"/>
              <a:gd name="connsiteX877" fmla="*/ 1357117 w 12078891"/>
              <a:gd name="connsiteY877" fmla="*/ 3364899 h 5907136"/>
              <a:gd name="connsiteX878" fmla="*/ 1345917 w 12078891"/>
              <a:gd name="connsiteY878" fmla="*/ 3376098 h 5907136"/>
              <a:gd name="connsiteX879" fmla="*/ 1334718 w 12078891"/>
              <a:gd name="connsiteY879" fmla="*/ 3364899 h 5907136"/>
              <a:gd name="connsiteX880" fmla="*/ 1345917 w 12078891"/>
              <a:gd name="connsiteY880" fmla="*/ 3353700 h 5907136"/>
              <a:gd name="connsiteX881" fmla="*/ 1741964 w 12078891"/>
              <a:gd name="connsiteY881" fmla="*/ 3352681 h 5907136"/>
              <a:gd name="connsiteX882" fmla="*/ 1757236 w 12078891"/>
              <a:gd name="connsiteY882" fmla="*/ 3367953 h 5907136"/>
              <a:gd name="connsiteX883" fmla="*/ 1741964 w 12078891"/>
              <a:gd name="connsiteY883" fmla="*/ 3383225 h 5907136"/>
              <a:gd name="connsiteX884" fmla="*/ 1726692 w 12078891"/>
              <a:gd name="connsiteY884" fmla="*/ 3367953 h 5907136"/>
              <a:gd name="connsiteX885" fmla="*/ 1741964 w 12078891"/>
              <a:gd name="connsiteY885" fmla="*/ 3352681 h 5907136"/>
              <a:gd name="connsiteX886" fmla="*/ 8901348 w 12078891"/>
              <a:gd name="connsiteY886" fmla="*/ 3345554 h 5907136"/>
              <a:gd name="connsiteX887" fmla="*/ 8912548 w 12078891"/>
              <a:gd name="connsiteY887" fmla="*/ 3356754 h 5907136"/>
              <a:gd name="connsiteX888" fmla="*/ 8901348 w 12078891"/>
              <a:gd name="connsiteY888" fmla="*/ 3367953 h 5907136"/>
              <a:gd name="connsiteX889" fmla="*/ 8890149 w 12078891"/>
              <a:gd name="connsiteY889" fmla="*/ 3356754 h 5907136"/>
              <a:gd name="connsiteX890" fmla="*/ 8901348 w 12078891"/>
              <a:gd name="connsiteY890" fmla="*/ 3345554 h 5907136"/>
              <a:gd name="connsiteX891" fmla="*/ 8379055 w 12078891"/>
              <a:gd name="connsiteY891" fmla="*/ 3334355 h 5907136"/>
              <a:gd name="connsiteX892" fmla="*/ 8391272 w 12078891"/>
              <a:gd name="connsiteY892" fmla="*/ 3346573 h 5907136"/>
              <a:gd name="connsiteX893" fmla="*/ 8379055 w 12078891"/>
              <a:gd name="connsiteY893" fmla="*/ 3358790 h 5907136"/>
              <a:gd name="connsiteX894" fmla="*/ 8366837 w 12078891"/>
              <a:gd name="connsiteY894" fmla="*/ 3346573 h 5907136"/>
              <a:gd name="connsiteX895" fmla="*/ 8379055 w 12078891"/>
              <a:gd name="connsiteY895" fmla="*/ 3334355 h 5907136"/>
              <a:gd name="connsiteX896" fmla="*/ 1251232 w 12078891"/>
              <a:gd name="connsiteY896" fmla="*/ 3312975 h 5907136"/>
              <a:gd name="connsiteX897" fmla="*/ 1258359 w 12078891"/>
              <a:gd name="connsiteY897" fmla="*/ 3320101 h 5907136"/>
              <a:gd name="connsiteX898" fmla="*/ 1251232 w 12078891"/>
              <a:gd name="connsiteY898" fmla="*/ 3327228 h 5907136"/>
              <a:gd name="connsiteX899" fmla="*/ 1244105 w 12078891"/>
              <a:gd name="connsiteY899" fmla="*/ 3320101 h 5907136"/>
              <a:gd name="connsiteX900" fmla="*/ 1251232 w 12078891"/>
              <a:gd name="connsiteY900" fmla="*/ 3312975 h 5907136"/>
              <a:gd name="connsiteX901" fmla="*/ 8995015 w 12078891"/>
              <a:gd name="connsiteY901" fmla="*/ 3306866 h 5907136"/>
              <a:gd name="connsiteX902" fmla="*/ 8998069 w 12078891"/>
              <a:gd name="connsiteY902" fmla="*/ 3309920 h 5907136"/>
              <a:gd name="connsiteX903" fmla="*/ 8995015 w 12078891"/>
              <a:gd name="connsiteY903" fmla="*/ 3312975 h 5907136"/>
              <a:gd name="connsiteX904" fmla="*/ 8991961 w 12078891"/>
              <a:gd name="connsiteY904" fmla="*/ 3309920 h 5907136"/>
              <a:gd name="connsiteX905" fmla="*/ 8995015 w 12078891"/>
              <a:gd name="connsiteY905" fmla="*/ 3306866 h 5907136"/>
              <a:gd name="connsiteX906" fmla="*/ 4238390 w 12078891"/>
              <a:gd name="connsiteY906" fmla="*/ 3297703 h 5907136"/>
              <a:gd name="connsiteX907" fmla="*/ 4244501 w 12078891"/>
              <a:gd name="connsiteY907" fmla="*/ 3303811 h 5907136"/>
              <a:gd name="connsiteX908" fmla="*/ 4238390 w 12078891"/>
              <a:gd name="connsiteY908" fmla="*/ 3309920 h 5907136"/>
              <a:gd name="connsiteX909" fmla="*/ 4232282 w 12078891"/>
              <a:gd name="connsiteY909" fmla="*/ 3303811 h 5907136"/>
              <a:gd name="connsiteX910" fmla="*/ 4238390 w 12078891"/>
              <a:gd name="connsiteY910" fmla="*/ 3297703 h 5907136"/>
              <a:gd name="connsiteX911" fmla="*/ 10075237 w 12078891"/>
              <a:gd name="connsiteY911" fmla="*/ 3291594 h 5907136"/>
              <a:gd name="connsiteX912" fmla="*/ 10078292 w 12078891"/>
              <a:gd name="connsiteY912" fmla="*/ 3294648 h 5907136"/>
              <a:gd name="connsiteX913" fmla="*/ 10075237 w 12078891"/>
              <a:gd name="connsiteY913" fmla="*/ 3297703 h 5907136"/>
              <a:gd name="connsiteX914" fmla="*/ 10072183 w 12078891"/>
              <a:gd name="connsiteY914" fmla="*/ 3294648 h 5907136"/>
              <a:gd name="connsiteX915" fmla="*/ 10075237 w 12078891"/>
              <a:gd name="connsiteY915" fmla="*/ 3291594 h 5907136"/>
              <a:gd name="connsiteX916" fmla="*/ 7144079 w 12078891"/>
              <a:gd name="connsiteY916" fmla="*/ 3279377 h 5907136"/>
              <a:gd name="connsiteX917" fmla="*/ 7147133 w 12078891"/>
              <a:gd name="connsiteY917" fmla="*/ 3282432 h 5907136"/>
              <a:gd name="connsiteX918" fmla="*/ 7144079 w 12078891"/>
              <a:gd name="connsiteY918" fmla="*/ 3285486 h 5907136"/>
              <a:gd name="connsiteX919" fmla="*/ 7141025 w 12078891"/>
              <a:gd name="connsiteY919" fmla="*/ 3282432 h 5907136"/>
              <a:gd name="connsiteX920" fmla="*/ 7144079 w 12078891"/>
              <a:gd name="connsiteY920" fmla="*/ 3279377 h 5907136"/>
              <a:gd name="connsiteX921" fmla="*/ 4435895 w 12078891"/>
              <a:gd name="connsiteY921" fmla="*/ 3261051 h 5907136"/>
              <a:gd name="connsiteX922" fmla="*/ 4444040 w 12078891"/>
              <a:gd name="connsiteY922" fmla="*/ 3269196 h 5907136"/>
              <a:gd name="connsiteX923" fmla="*/ 4435895 w 12078891"/>
              <a:gd name="connsiteY923" fmla="*/ 3277341 h 5907136"/>
              <a:gd name="connsiteX924" fmla="*/ 4427749 w 12078891"/>
              <a:gd name="connsiteY924" fmla="*/ 3269196 h 5907136"/>
              <a:gd name="connsiteX925" fmla="*/ 4435895 w 12078891"/>
              <a:gd name="connsiteY925" fmla="*/ 3261051 h 5907136"/>
              <a:gd name="connsiteX926" fmla="*/ 3076766 w 12078891"/>
              <a:gd name="connsiteY926" fmla="*/ 3244761 h 5907136"/>
              <a:gd name="connsiteX927" fmla="*/ 3118507 w 12078891"/>
              <a:gd name="connsiteY927" fmla="*/ 3286504 h 5907136"/>
              <a:gd name="connsiteX928" fmla="*/ 3076766 w 12078891"/>
              <a:gd name="connsiteY928" fmla="*/ 3328247 h 5907136"/>
              <a:gd name="connsiteX929" fmla="*/ 3035021 w 12078891"/>
              <a:gd name="connsiteY929" fmla="*/ 3286504 h 5907136"/>
              <a:gd name="connsiteX930" fmla="*/ 3076766 w 12078891"/>
              <a:gd name="connsiteY930" fmla="*/ 3244761 h 5907136"/>
              <a:gd name="connsiteX931" fmla="*/ 2172686 w 12078891"/>
              <a:gd name="connsiteY931" fmla="*/ 3238652 h 5907136"/>
              <a:gd name="connsiteX932" fmla="*/ 2195083 w 12078891"/>
              <a:gd name="connsiteY932" fmla="*/ 3261051 h 5907136"/>
              <a:gd name="connsiteX933" fmla="*/ 2172686 w 12078891"/>
              <a:gd name="connsiteY933" fmla="*/ 3283449 h 5907136"/>
              <a:gd name="connsiteX934" fmla="*/ 2150289 w 12078891"/>
              <a:gd name="connsiteY934" fmla="*/ 3261051 h 5907136"/>
              <a:gd name="connsiteX935" fmla="*/ 2172686 w 12078891"/>
              <a:gd name="connsiteY935" fmla="*/ 3238652 h 5907136"/>
              <a:gd name="connsiteX936" fmla="*/ 312529 w 12078891"/>
              <a:gd name="connsiteY936" fmla="*/ 3216254 h 5907136"/>
              <a:gd name="connsiteX937" fmla="*/ 327801 w 12078891"/>
              <a:gd name="connsiteY937" fmla="*/ 3230508 h 5907136"/>
              <a:gd name="connsiteX938" fmla="*/ 312529 w 12078891"/>
              <a:gd name="connsiteY938" fmla="*/ 3244761 h 5907136"/>
              <a:gd name="connsiteX939" fmla="*/ 297257 w 12078891"/>
              <a:gd name="connsiteY939" fmla="*/ 3230508 h 5907136"/>
              <a:gd name="connsiteX940" fmla="*/ 312529 w 12078891"/>
              <a:gd name="connsiteY940" fmla="*/ 3216254 h 5907136"/>
              <a:gd name="connsiteX941" fmla="*/ 3855575 w 12078891"/>
              <a:gd name="connsiteY941" fmla="*/ 3211163 h 5907136"/>
              <a:gd name="connsiteX942" fmla="*/ 3861683 w 12078891"/>
              <a:gd name="connsiteY942" fmla="*/ 3217272 h 5907136"/>
              <a:gd name="connsiteX943" fmla="*/ 3855575 w 12078891"/>
              <a:gd name="connsiteY943" fmla="*/ 3223380 h 5907136"/>
              <a:gd name="connsiteX944" fmla="*/ 3849466 w 12078891"/>
              <a:gd name="connsiteY944" fmla="*/ 3217272 h 5907136"/>
              <a:gd name="connsiteX945" fmla="*/ 3855575 w 12078891"/>
              <a:gd name="connsiteY945" fmla="*/ 3211163 h 5907136"/>
              <a:gd name="connsiteX946" fmla="*/ 10133270 w 12078891"/>
              <a:gd name="connsiteY946" fmla="*/ 3199964 h 5907136"/>
              <a:gd name="connsiteX947" fmla="*/ 10152614 w 12078891"/>
              <a:gd name="connsiteY947" fmla="*/ 3219308 h 5907136"/>
              <a:gd name="connsiteX948" fmla="*/ 10133270 w 12078891"/>
              <a:gd name="connsiteY948" fmla="*/ 3238652 h 5907136"/>
              <a:gd name="connsiteX949" fmla="*/ 10113926 w 12078891"/>
              <a:gd name="connsiteY949" fmla="*/ 3219308 h 5907136"/>
              <a:gd name="connsiteX950" fmla="*/ 10133270 w 12078891"/>
              <a:gd name="connsiteY950" fmla="*/ 3199964 h 5907136"/>
              <a:gd name="connsiteX951" fmla="*/ 3664170 w 12078891"/>
              <a:gd name="connsiteY951" fmla="*/ 3197927 h 5907136"/>
              <a:gd name="connsiteX952" fmla="*/ 3667224 w 12078891"/>
              <a:gd name="connsiteY952" fmla="*/ 3200982 h 5907136"/>
              <a:gd name="connsiteX953" fmla="*/ 3664170 w 12078891"/>
              <a:gd name="connsiteY953" fmla="*/ 3204036 h 5907136"/>
              <a:gd name="connsiteX954" fmla="*/ 3661116 w 12078891"/>
              <a:gd name="connsiteY954" fmla="*/ 3200982 h 5907136"/>
              <a:gd name="connsiteX955" fmla="*/ 3664170 w 12078891"/>
              <a:gd name="connsiteY955" fmla="*/ 3197927 h 5907136"/>
              <a:gd name="connsiteX956" fmla="*/ 10032476 w 12078891"/>
              <a:gd name="connsiteY956" fmla="*/ 3196910 h 5907136"/>
              <a:gd name="connsiteX957" fmla="*/ 10049784 w 12078891"/>
              <a:gd name="connsiteY957" fmla="*/ 3214218 h 5907136"/>
              <a:gd name="connsiteX958" fmla="*/ 10032476 w 12078891"/>
              <a:gd name="connsiteY958" fmla="*/ 3231526 h 5907136"/>
              <a:gd name="connsiteX959" fmla="*/ 10015168 w 12078891"/>
              <a:gd name="connsiteY959" fmla="*/ 3214218 h 5907136"/>
              <a:gd name="connsiteX960" fmla="*/ 10032476 w 12078891"/>
              <a:gd name="connsiteY960" fmla="*/ 3196910 h 5907136"/>
              <a:gd name="connsiteX961" fmla="*/ 9661882 w 12078891"/>
              <a:gd name="connsiteY961" fmla="*/ 3195892 h 5907136"/>
              <a:gd name="connsiteX962" fmla="*/ 9677154 w 12078891"/>
              <a:gd name="connsiteY962" fmla="*/ 3211164 h 5907136"/>
              <a:gd name="connsiteX963" fmla="*/ 9661882 w 12078891"/>
              <a:gd name="connsiteY963" fmla="*/ 3226436 h 5907136"/>
              <a:gd name="connsiteX964" fmla="*/ 9646610 w 12078891"/>
              <a:gd name="connsiteY964" fmla="*/ 3211164 h 5907136"/>
              <a:gd name="connsiteX965" fmla="*/ 9661882 w 12078891"/>
              <a:gd name="connsiteY965" fmla="*/ 3195892 h 5907136"/>
              <a:gd name="connsiteX966" fmla="*/ 6536264 w 12078891"/>
              <a:gd name="connsiteY966" fmla="*/ 3192837 h 5907136"/>
              <a:gd name="connsiteX967" fmla="*/ 6550518 w 12078891"/>
              <a:gd name="connsiteY967" fmla="*/ 3206073 h 5907136"/>
              <a:gd name="connsiteX968" fmla="*/ 6536264 w 12078891"/>
              <a:gd name="connsiteY968" fmla="*/ 3219308 h 5907136"/>
              <a:gd name="connsiteX969" fmla="*/ 6522010 w 12078891"/>
              <a:gd name="connsiteY969" fmla="*/ 3206073 h 5907136"/>
              <a:gd name="connsiteX970" fmla="*/ 6536264 w 12078891"/>
              <a:gd name="connsiteY970" fmla="*/ 3192837 h 5907136"/>
              <a:gd name="connsiteX971" fmla="*/ 4988769 w 12078891"/>
              <a:gd name="connsiteY971" fmla="*/ 3183674 h 5907136"/>
              <a:gd name="connsiteX972" fmla="*/ 5005056 w 12078891"/>
              <a:gd name="connsiteY972" fmla="*/ 3199964 h 5907136"/>
              <a:gd name="connsiteX973" fmla="*/ 4988769 w 12078891"/>
              <a:gd name="connsiteY973" fmla="*/ 3216254 h 5907136"/>
              <a:gd name="connsiteX974" fmla="*/ 4972473 w 12078891"/>
              <a:gd name="connsiteY974" fmla="*/ 3199964 h 5907136"/>
              <a:gd name="connsiteX975" fmla="*/ 4988769 w 12078891"/>
              <a:gd name="connsiteY975" fmla="*/ 3183674 h 5907136"/>
              <a:gd name="connsiteX976" fmla="*/ 3054391 w 12078891"/>
              <a:gd name="connsiteY976" fmla="*/ 3177565 h 5907136"/>
              <a:gd name="connsiteX977" fmla="*/ 3061517 w 12078891"/>
              <a:gd name="connsiteY977" fmla="*/ 3184692 h 5907136"/>
              <a:gd name="connsiteX978" fmla="*/ 3054391 w 12078891"/>
              <a:gd name="connsiteY978" fmla="*/ 3191819 h 5907136"/>
              <a:gd name="connsiteX979" fmla="*/ 3047263 w 12078891"/>
              <a:gd name="connsiteY979" fmla="*/ 3184692 h 5907136"/>
              <a:gd name="connsiteX980" fmla="*/ 3054391 w 12078891"/>
              <a:gd name="connsiteY980" fmla="*/ 3177565 h 5907136"/>
              <a:gd name="connsiteX981" fmla="*/ 5637293 w 12078891"/>
              <a:gd name="connsiteY981" fmla="*/ 3172475 h 5907136"/>
              <a:gd name="connsiteX982" fmla="*/ 5642384 w 12078891"/>
              <a:gd name="connsiteY982" fmla="*/ 3177566 h 5907136"/>
              <a:gd name="connsiteX983" fmla="*/ 5637293 w 12078891"/>
              <a:gd name="connsiteY983" fmla="*/ 3182656 h 5907136"/>
              <a:gd name="connsiteX984" fmla="*/ 5632203 w 12078891"/>
              <a:gd name="connsiteY984" fmla="*/ 3177566 h 5907136"/>
              <a:gd name="connsiteX985" fmla="*/ 5637293 w 12078891"/>
              <a:gd name="connsiteY985" fmla="*/ 3172475 h 5907136"/>
              <a:gd name="connsiteX986" fmla="*/ 3531885 w 12078891"/>
              <a:gd name="connsiteY986" fmla="*/ 3163312 h 5907136"/>
              <a:gd name="connsiteX987" fmla="*/ 3561407 w 12078891"/>
              <a:gd name="connsiteY987" fmla="*/ 3192837 h 5907136"/>
              <a:gd name="connsiteX988" fmla="*/ 3531885 w 12078891"/>
              <a:gd name="connsiteY988" fmla="*/ 3222363 h 5907136"/>
              <a:gd name="connsiteX989" fmla="*/ 3502364 w 12078891"/>
              <a:gd name="connsiteY989" fmla="*/ 3192837 h 5907136"/>
              <a:gd name="connsiteX990" fmla="*/ 3531885 w 12078891"/>
              <a:gd name="connsiteY990" fmla="*/ 3163312 h 5907136"/>
              <a:gd name="connsiteX991" fmla="*/ 4761699 w 12078891"/>
              <a:gd name="connsiteY991" fmla="*/ 3156185 h 5907136"/>
              <a:gd name="connsiteX992" fmla="*/ 4776972 w 12078891"/>
              <a:gd name="connsiteY992" fmla="*/ 3171457 h 5907136"/>
              <a:gd name="connsiteX993" fmla="*/ 4761699 w 12078891"/>
              <a:gd name="connsiteY993" fmla="*/ 3186729 h 5907136"/>
              <a:gd name="connsiteX994" fmla="*/ 4746428 w 12078891"/>
              <a:gd name="connsiteY994" fmla="*/ 3171457 h 5907136"/>
              <a:gd name="connsiteX995" fmla="*/ 4761699 w 12078891"/>
              <a:gd name="connsiteY995" fmla="*/ 3156185 h 5907136"/>
              <a:gd name="connsiteX996" fmla="*/ 9412443 w 12078891"/>
              <a:gd name="connsiteY996" fmla="*/ 3153131 h 5907136"/>
              <a:gd name="connsiteX997" fmla="*/ 9413461 w 12078891"/>
              <a:gd name="connsiteY997" fmla="*/ 3154149 h 5907136"/>
              <a:gd name="connsiteX998" fmla="*/ 9412443 w 12078891"/>
              <a:gd name="connsiteY998" fmla="*/ 3155167 h 5907136"/>
              <a:gd name="connsiteX999" fmla="*/ 9411425 w 12078891"/>
              <a:gd name="connsiteY999" fmla="*/ 3154149 h 5907136"/>
              <a:gd name="connsiteX1000" fmla="*/ 9412443 w 12078891"/>
              <a:gd name="connsiteY1000" fmla="*/ 3153131 h 5907136"/>
              <a:gd name="connsiteX1001" fmla="*/ 9980552 w 12078891"/>
              <a:gd name="connsiteY1001" fmla="*/ 3152112 h 5907136"/>
              <a:gd name="connsiteX1002" fmla="*/ 9993788 w 12078891"/>
              <a:gd name="connsiteY1002" fmla="*/ 3165348 h 5907136"/>
              <a:gd name="connsiteX1003" fmla="*/ 9980552 w 12078891"/>
              <a:gd name="connsiteY1003" fmla="*/ 3178583 h 5907136"/>
              <a:gd name="connsiteX1004" fmla="*/ 9967317 w 12078891"/>
              <a:gd name="connsiteY1004" fmla="*/ 3165348 h 5907136"/>
              <a:gd name="connsiteX1005" fmla="*/ 9980552 w 12078891"/>
              <a:gd name="connsiteY1005" fmla="*/ 3152112 h 5907136"/>
              <a:gd name="connsiteX1006" fmla="*/ 3434082 w 12078891"/>
              <a:gd name="connsiteY1006" fmla="*/ 3143967 h 5907136"/>
              <a:gd name="connsiteX1007" fmla="*/ 3457497 w 12078891"/>
              <a:gd name="connsiteY1007" fmla="*/ 3167384 h 5907136"/>
              <a:gd name="connsiteX1008" fmla="*/ 3434082 w 12078891"/>
              <a:gd name="connsiteY1008" fmla="*/ 3190801 h 5907136"/>
              <a:gd name="connsiteX1009" fmla="*/ 3410663 w 12078891"/>
              <a:gd name="connsiteY1009" fmla="*/ 3167384 h 5907136"/>
              <a:gd name="connsiteX1010" fmla="*/ 3434082 w 12078891"/>
              <a:gd name="connsiteY1010" fmla="*/ 3143967 h 5907136"/>
              <a:gd name="connsiteX1011" fmla="*/ 4864520 w 12078891"/>
              <a:gd name="connsiteY1011" fmla="*/ 3122587 h 5907136"/>
              <a:gd name="connsiteX1012" fmla="*/ 4873683 w 12078891"/>
              <a:gd name="connsiteY1012" fmla="*/ 3131750 h 5907136"/>
              <a:gd name="connsiteX1013" fmla="*/ 4864520 w 12078891"/>
              <a:gd name="connsiteY1013" fmla="*/ 3140913 h 5907136"/>
              <a:gd name="connsiteX1014" fmla="*/ 4855358 w 12078891"/>
              <a:gd name="connsiteY1014" fmla="*/ 3131750 h 5907136"/>
              <a:gd name="connsiteX1015" fmla="*/ 4864520 w 12078891"/>
              <a:gd name="connsiteY1015" fmla="*/ 3122587 h 5907136"/>
              <a:gd name="connsiteX1016" fmla="*/ 1861120 w 12078891"/>
              <a:gd name="connsiteY1016" fmla="*/ 3113424 h 5907136"/>
              <a:gd name="connsiteX1017" fmla="*/ 1866211 w 12078891"/>
              <a:gd name="connsiteY1017" fmla="*/ 3118515 h 5907136"/>
              <a:gd name="connsiteX1018" fmla="*/ 1861120 w 12078891"/>
              <a:gd name="connsiteY1018" fmla="*/ 3123605 h 5907136"/>
              <a:gd name="connsiteX1019" fmla="*/ 1856029 w 12078891"/>
              <a:gd name="connsiteY1019" fmla="*/ 3118515 h 5907136"/>
              <a:gd name="connsiteX1020" fmla="*/ 1861120 w 12078891"/>
              <a:gd name="connsiteY1020" fmla="*/ 3113424 h 5907136"/>
              <a:gd name="connsiteX1021" fmla="*/ 8803609 w 12078891"/>
              <a:gd name="connsiteY1021" fmla="*/ 3099171 h 5907136"/>
              <a:gd name="connsiteX1022" fmla="*/ 8828043 w 12078891"/>
              <a:gd name="connsiteY1022" fmla="*/ 3123605 h 5907136"/>
              <a:gd name="connsiteX1023" fmla="*/ 8803609 w 12078891"/>
              <a:gd name="connsiteY1023" fmla="*/ 3148040 h 5907136"/>
              <a:gd name="connsiteX1024" fmla="*/ 8779174 w 12078891"/>
              <a:gd name="connsiteY1024" fmla="*/ 3123605 h 5907136"/>
              <a:gd name="connsiteX1025" fmla="*/ 8803609 w 12078891"/>
              <a:gd name="connsiteY1025" fmla="*/ 3099171 h 5907136"/>
              <a:gd name="connsiteX1026" fmla="*/ 7949410 w 12078891"/>
              <a:gd name="connsiteY1026" fmla="*/ 3059464 h 5907136"/>
              <a:gd name="connsiteX1027" fmla="*/ 7961627 w 12078891"/>
              <a:gd name="connsiteY1027" fmla="*/ 3071682 h 5907136"/>
              <a:gd name="connsiteX1028" fmla="*/ 7949410 w 12078891"/>
              <a:gd name="connsiteY1028" fmla="*/ 3083899 h 5907136"/>
              <a:gd name="connsiteX1029" fmla="*/ 7937192 w 12078891"/>
              <a:gd name="connsiteY1029" fmla="*/ 3071682 h 5907136"/>
              <a:gd name="connsiteX1030" fmla="*/ 7949410 w 12078891"/>
              <a:gd name="connsiteY1030" fmla="*/ 3059464 h 5907136"/>
              <a:gd name="connsiteX1031" fmla="*/ 9902157 w 12078891"/>
              <a:gd name="connsiteY1031" fmla="*/ 3041138 h 5907136"/>
              <a:gd name="connsiteX1032" fmla="*/ 9917429 w 12078891"/>
              <a:gd name="connsiteY1032" fmla="*/ 3056410 h 5907136"/>
              <a:gd name="connsiteX1033" fmla="*/ 9902157 w 12078891"/>
              <a:gd name="connsiteY1033" fmla="*/ 3071682 h 5907136"/>
              <a:gd name="connsiteX1034" fmla="*/ 9886885 w 12078891"/>
              <a:gd name="connsiteY1034" fmla="*/ 3056410 h 5907136"/>
              <a:gd name="connsiteX1035" fmla="*/ 9902157 w 12078891"/>
              <a:gd name="connsiteY1035" fmla="*/ 3041138 h 5907136"/>
              <a:gd name="connsiteX1036" fmla="*/ 6312277 w 12078891"/>
              <a:gd name="connsiteY1036" fmla="*/ 3032993 h 5907136"/>
              <a:gd name="connsiteX1037" fmla="*/ 6314314 w 12078891"/>
              <a:gd name="connsiteY1037" fmla="*/ 3035029 h 5907136"/>
              <a:gd name="connsiteX1038" fmla="*/ 6312277 w 12078891"/>
              <a:gd name="connsiteY1038" fmla="*/ 3037065 h 5907136"/>
              <a:gd name="connsiteX1039" fmla="*/ 6310241 w 12078891"/>
              <a:gd name="connsiteY1039" fmla="*/ 3035029 h 5907136"/>
              <a:gd name="connsiteX1040" fmla="*/ 6312277 w 12078891"/>
              <a:gd name="connsiteY1040" fmla="*/ 3032993 h 5907136"/>
              <a:gd name="connsiteX1041" fmla="*/ 9349319 w 12078891"/>
              <a:gd name="connsiteY1041" fmla="*/ 3031975 h 5907136"/>
              <a:gd name="connsiteX1042" fmla="*/ 9351356 w 12078891"/>
              <a:gd name="connsiteY1042" fmla="*/ 3034011 h 5907136"/>
              <a:gd name="connsiteX1043" fmla="*/ 9349319 w 12078891"/>
              <a:gd name="connsiteY1043" fmla="*/ 3036048 h 5907136"/>
              <a:gd name="connsiteX1044" fmla="*/ 9347283 w 12078891"/>
              <a:gd name="connsiteY1044" fmla="*/ 3034011 h 5907136"/>
              <a:gd name="connsiteX1045" fmla="*/ 9349319 w 12078891"/>
              <a:gd name="connsiteY1045" fmla="*/ 3031975 h 5907136"/>
              <a:gd name="connsiteX1046" fmla="*/ 10741086 w 12078891"/>
              <a:gd name="connsiteY1046" fmla="*/ 3007540 h 5907136"/>
              <a:gd name="connsiteX1047" fmla="*/ 10745158 w 12078891"/>
              <a:gd name="connsiteY1047" fmla="*/ 3011612 h 5907136"/>
              <a:gd name="connsiteX1048" fmla="*/ 10741086 w 12078891"/>
              <a:gd name="connsiteY1048" fmla="*/ 3015685 h 5907136"/>
              <a:gd name="connsiteX1049" fmla="*/ 10737013 w 12078891"/>
              <a:gd name="connsiteY1049" fmla="*/ 3011612 h 5907136"/>
              <a:gd name="connsiteX1050" fmla="*/ 10741086 w 12078891"/>
              <a:gd name="connsiteY1050" fmla="*/ 3007540 h 5907136"/>
              <a:gd name="connsiteX1051" fmla="*/ 2150269 w 12078891"/>
              <a:gd name="connsiteY1051" fmla="*/ 2998377 h 5907136"/>
              <a:gd name="connsiteX1052" fmla="*/ 2161467 w 12078891"/>
              <a:gd name="connsiteY1052" fmla="*/ 3009576 h 5907136"/>
              <a:gd name="connsiteX1053" fmla="*/ 2150269 w 12078891"/>
              <a:gd name="connsiteY1053" fmla="*/ 3020775 h 5907136"/>
              <a:gd name="connsiteX1054" fmla="*/ 2139069 w 12078891"/>
              <a:gd name="connsiteY1054" fmla="*/ 3009576 h 5907136"/>
              <a:gd name="connsiteX1055" fmla="*/ 2150269 w 12078891"/>
              <a:gd name="connsiteY1055" fmla="*/ 2998377 h 5907136"/>
              <a:gd name="connsiteX1056" fmla="*/ 10768574 w 12078891"/>
              <a:gd name="connsiteY1056" fmla="*/ 2987178 h 5907136"/>
              <a:gd name="connsiteX1057" fmla="*/ 10782828 w 12078891"/>
              <a:gd name="connsiteY1057" fmla="*/ 3000413 h 5907136"/>
              <a:gd name="connsiteX1058" fmla="*/ 10768574 w 12078891"/>
              <a:gd name="connsiteY1058" fmla="*/ 3014667 h 5907136"/>
              <a:gd name="connsiteX1059" fmla="*/ 10754321 w 12078891"/>
              <a:gd name="connsiteY1059" fmla="*/ 3000413 h 5907136"/>
              <a:gd name="connsiteX1060" fmla="*/ 10768574 w 12078891"/>
              <a:gd name="connsiteY1060" fmla="*/ 2987178 h 5907136"/>
              <a:gd name="connsiteX1061" fmla="*/ 7612413 w 12078891"/>
              <a:gd name="connsiteY1061" fmla="*/ 2976997 h 5907136"/>
              <a:gd name="connsiteX1062" fmla="*/ 7615467 w 12078891"/>
              <a:gd name="connsiteY1062" fmla="*/ 2980051 h 5907136"/>
              <a:gd name="connsiteX1063" fmla="*/ 7612413 w 12078891"/>
              <a:gd name="connsiteY1063" fmla="*/ 2983105 h 5907136"/>
              <a:gd name="connsiteX1064" fmla="*/ 7609359 w 12078891"/>
              <a:gd name="connsiteY1064" fmla="*/ 2980051 h 5907136"/>
              <a:gd name="connsiteX1065" fmla="*/ 7612413 w 12078891"/>
              <a:gd name="connsiteY1065" fmla="*/ 2976997 h 5907136"/>
              <a:gd name="connsiteX1066" fmla="*/ 2436381 w 12078891"/>
              <a:gd name="connsiteY1066" fmla="*/ 2954598 h 5907136"/>
              <a:gd name="connsiteX1067" fmla="*/ 2455725 w 12078891"/>
              <a:gd name="connsiteY1067" fmla="*/ 2973942 h 5907136"/>
              <a:gd name="connsiteX1068" fmla="*/ 2436381 w 12078891"/>
              <a:gd name="connsiteY1068" fmla="*/ 2993286 h 5907136"/>
              <a:gd name="connsiteX1069" fmla="*/ 2417037 w 12078891"/>
              <a:gd name="connsiteY1069" fmla="*/ 2973942 h 5907136"/>
              <a:gd name="connsiteX1070" fmla="*/ 2436381 w 12078891"/>
              <a:gd name="connsiteY1070" fmla="*/ 2954598 h 5907136"/>
              <a:gd name="connsiteX1071" fmla="*/ 536514 w 12078891"/>
              <a:gd name="connsiteY1071" fmla="*/ 2952562 h 5907136"/>
              <a:gd name="connsiteX1072" fmla="*/ 545677 w 12078891"/>
              <a:gd name="connsiteY1072" fmla="*/ 2961725 h 5907136"/>
              <a:gd name="connsiteX1073" fmla="*/ 536514 w 12078891"/>
              <a:gd name="connsiteY1073" fmla="*/ 2970888 h 5907136"/>
              <a:gd name="connsiteX1074" fmla="*/ 527351 w 12078891"/>
              <a:gd name="connsiteY1074" fmla="*/ 2961725 h 5907136"/>
              <a:gd name="connsiteX1075" fmla="*/ 536514 w 12078891"/>
              <a:gd name="connsiteY1075" fmla="*/ 2952562 h 5907136"/>
              <a:gd name="connsiteX1076" fmla="*/ 2217424 w 12078891"/>
              <a:gd name="connsiteY1076" fmla="*/ 2925072 h 5907136"/>
              <a:gd name="connsiteX1077" fmla="*/ 2220483 w 12078891"/>
              <a:gd name="connsiteY1077" fmla="*/ 2928126 h 5907136"/>
              <a:gd name="connsiteX1078" fmla="*/ 2217424 w 12078891"/>
              <a:gd name="connsiteY1078" fmla="*/ 2931181 h 5907136"/>
              <a:gd name="connsiteX1079" fmla="*/ 2214369 w 12078891"/>
              <a:gd name="connsiteY1079" fmla="*/ 2928126 h 5907136"/>
              <a:gd name="connsiteX1080" fmla="*/ 2217424 w 12078891"/>
              <a:gd name="connsiteY1080" fmla="*/ 2925072 h 5907136"/>
              <a:gd name="connsiteX1081" fmla="*/ 748335 w 12078891"/>
              <a:gd name="connsiteY1081" fmla="*/ 2906747 h 5907136"/>
              <a:gd name="connsiteX1082" fmla="*/ 770733 w 12078891"/>
              <a:gd name="connsiteY1082" fmla="*/ 2929146 h 5907136"/>
              <a:gd name="connsiteX1083" fmla="*/ 748335 w 12078891"/>
              <a:gd name="connsiteY1083" fmla="*/ 2951543 h 5907136"/>
              <a:gd name="connsiteX1084" fmla="*/ 725936 w 12078891"/>
              <a:gd name="connsiteY1084" fmla="*/ 2929146 h 5907136"/>
              <a:gd name="connsiteX1085" fmla="*/ 748335 w 12078891"/>
              <a:gd name="connsiteY1085" fmla="*/ 2906747 h 5907136"/>
              <a:gd name="connsiteX1086" fmla="*/ 9257689 w 12078891"/>
              <a:gd name="connsiteY1086" fmla="*/ 2898604 h 5907136"/>
              <a:gd name="connsiteX1087" fmla="*/ 9272961 w 12078891"/>
              <a:gd name="connsiteY1087" fmla="*/ 2913875 h 5907136"/>
              <a:gd name="connsiteX1088" fmla="*/ 9257689 w 12078891"/>
              <a:gd name="connsiteY1088" fmla="*/ 2929146 h 5907136"/>
              <a:gd name="connsiteX1089" fmla="*/ 9242417 w 12078891"/>
              <a:gd name="connsiteY1089" fmla="*/ 2913875 h 5907136"/>
              <a:gd name="connsiteX1090" fmla="*/ 9257689 w 12078891"/>
              <a:gd name="connsiteY1090" fmla="*/ 2898604 h 5907136"/>
              <a:gd name="connsiteX1091" fmla="*/ 190380 w 12078891"/>
              <a:gd name="connsiteY1091" fmla="*/ 2894530 h 5907136"/>
              <a:gd name="connsiteX1092" fmla="*/ 217869 w 12078891"/>
              <a:gd name="connsiteY1092" fmla="*/ 2922019 h 5907136"/>
              <a:gd name="connsiteX1093" fmla="*/ 190380 w 12078891"/>
              <a:gd name="connsiteY1093" fmla="*/ 2949509 h 5907136"/>
              <a:gd name="connsiteX1094" fmla="*/ 162891 w 12078891"/>
              <a:gd name="connsiteY1094" fmla="*/ 2922019 h 5907136"/>
              <a:gd name="connsiteX1095" fmla="*/ 190380 w 12078891"/>
              <a:gd name="connsiteY1095" fmla="*/ 2894530 h 5907136"/>
              <a:gd name="connsiteX1096" fmla="*/ 3601049 w 12078891"/>
              <a:gd name="connsiteY1096" fmla="*/ 2881294 h 5907136"/>
              <a:gd name="connsiteX1097" fmla="*/ 3604103 w 12078891"/>
              <a:gd name="connsiteY1097" fmla="*/ 2884348 h 5907136"/>
              <a:gd name="connsiteX1098" fmla="*/ 3601049 w 12078891"/>
              <a:gd name="connsiteY1098" fmla="*/ 2887402 h 5907136"/>
              <a:gd name="connsiteX1099" fmla="*/ 3597995 w 12078891"/>
              <a:gd name="connsiteY1099" fmla="*/ 2884348 h 5907136"/>
              <a:gd name="connsiteX1100" fmla="*/ 3601049 w 12078891"/>
              <a:gd name="connsiteY1100" fmla="*/ 2881294 h 5907136"/>
              <a:gd name="connsiteX1101" fmla="*/ 7358902 w 12078891"/>
              <a:gd name="connsiteY1101" fmla="*/ 2869078 h 5907136"/>
              <a:gd name="connsiteX1102" fmla="*/ 7362975 w 12078891"/>
              <a:gd name="connsiteY1102" fmla="*/ 2873153 h 5907136"/>
              <a:gd name="connsiteX1103" fmla="*/ 7358902 w 12078891"/>
              <a:gd name="connsiteY1103" fmla="*/ 2877223 h 5907136"/>
              <a:gd name="connsiteX1104" fmla="*/ 7354830 w 12078891"/>
              <a:gd name="connsiteY1104" fmla="*/ 2873153 h 5907136"/>
              <a:gd name="connsiteX1105" fmla="*/ 7358902 w 12078891"/>
              <a:gd name="connsiteY1105" fmla="*/ 2869078 h 5907136"/>
              <a:gd name="connsiteX1106" fmla="*/ 7198039 w 12078891"/>
              <a:gd name="connsiteY1106" fmla="*/ 2816137 h 5907136"/>
              <a:gd name="connsiteX1107" fmla="*/ 7204148 w 12078891"/>
              <a:gd name="connsiteY1107" fmla="*/ 2822246 h 5907136"/>
              <a:gd name="connsiteX1108" fmla="*/ 7198039 w 12078891"/>
              <a:gd name="connsiteY1108" fmla="*/ 2828355 h 5907136"/>
              <a:gd name="connsiteX1109" fmla="*/ 7191931 w 12078891"/>
              <a:gd name="connsiteY1109" fmla="*/ 2822246 h 5907136"/>
              <a:gd name="connsiteX1110" fmla="*/ 7198039 w 12078891"/>
              <a:gd name="connsiteY1110" fmla="*/ 2816137 h 5907136"/>
              <a:gd name="connsiteX1111" fmla="*/ 5795091 w 12078891"/>
              <a:gd name="connsiteY1111" fmla="*/ 2743854 h 5907136"/>
              <a:gd name="connsiteX1112" fmla="*/ 5813416 w 12078891"/>
              <a:gd name="connsiteY1112" fmla="*/ 2762180 h 5907136"/>
              <a:gd name="connsiteX1113" fmla="*/ 5795091 w 12078891"/>
              <a:gd name="connsiteY1113" fmla="*/ 2780505 h 5907136"/>
              <a:gd name="connsiteX1114" fmla="*/ 5776766 w 12078891"/>
              <a:gd name="connsiteY1114" fmla="*/ 2762180 h 5907136"/>
              <a:gd name="connsiteX1115" fmla="*/ 5795091 w 12078891"/>
              <a:gd name="connsiteY1115" fmla="*/ 2743854 h 5907136"/>
              <a:gd name="connsiteX1116" fmla="*/ 4190602 w 12078891"/>
              <a:gd name="connsiteY1116" fmla="*/ 2728583 h 5907136"/>
              <a:gd name="connsiteX1117" fmla="*/ 4221146 w 12078891"/>
              <a:gd name="connsiteY1117" fmla="*/ 2759126 h 5907136"/>
              <a:gd name="connsiteX1118" fmla="*/ 4190602 w 12078891"/>
              <a:gd name="connsiteY1118" fmla="*/ 2789668 h 5907136"/>
              <a:gd name="connsiteX1119" fmla="*/ 4160049 w 12078891"/>
              <a:gd name="connsiteY1119" fmla="*/ 2759126 h 5907136"/>
              <a:gd name="connsiteX1120" fmla="*/ 4190602 w 12078891"/>
              <a:gd name="connsiteY1120" fmla="*/ 2728583 h 5907136"/>
              <a:gd name="connsiteX1121" fmla="*/ 5955945 w 12078891"/>
              <a:gd name="connsiteY1121" fmla="*/ 2699057 h 5907136"/>
              <a:gd name="connsiteX1122" fmla="*/ 5961035 w 12078891"/>
              <a:gd name="connsiteY1122" fmla="*/ 2704148 h 5907136"/>
              <a:gd name="connsiteX1123" fmla="*/ 5955945 w 12078891"/>
              <a:gd name="connsiteY1123" fmla="*/ 2709238 h 5907136"/>
              <a:gd name="connsiteX1124" fmla="*/ 5950855 w 12078891"/>
              <a:gd name="connsiteY1124" fmla="*/ 2704148 h 5907136"/>
              <a:gd name="connsiteX1125" fmla="*/ 5955945 w 12078891"/>
              <a:gd name="connsiteY1125" fmla="*/ 2699057 h 5907136"/>
              <a:gd name="connsiteX1126" fmla="*/ 7390463 w 12078891"/>
              <a:gd name="connsiteY1126" fmla="*/ 2694983 h 5907136"/>
              <a:gd name="connsiteX1127" fmla="*/ 7424061 w 12078891"/>
              <a:gd name="connsiteY1127" fmla="*/ 2728581 h 5907136"/>
              <a:gd name="connsiteX1128" fmla="*/ 7390463 w 12078891"/>
              <a:gd name="connsiteY1128" fmla="*/ 2762177 h 5907136"/>
              <a:gd name="connsiteX1129" fmla="*/ 7356865 w 12078891"/>
              <a:gd name="connsiteY1129" fmla="*/ 2728581 h 5907136"/>
              <a:gd name="connsiteX1130" fmla="*/ 7390463 w 12078891"/>
              <a:gd name="connsiteY1130" fmla="*/ 2694983 h 5907136"/>
              <a:gd name="connsiteX1131" fmla="*/ 1814308 w 12078891"/>
              <a:gd name="connsiteY1131" fmla="*/ 2665460 h 5907136"/>
              <a:gd name="connsiteX1132" fmla="*/ 1819397 w 12078891"/>
              <a:gd name="connsiteY1132" fmla="*/ 2670549 h 5907136"/>
              <a:gd name="connsiteX1133" fmla="*/ 1814308 w 12078891"/>
              <a:gd name="connsiteY1133" fmla="*/ 2675639 h 5907136"/>
              <a:gd name="connsiteX1134" fmla="*/ 1809215 w 12078891"/>
              <a:gd name="connsiteY1134" fmla="*/ 2670549 h 5907136"/>
              <a:gd name="connsiteX1135" fmla="*/ 1814308 w 12078891"/>
              <a:gd name="connsiteY1135" fmla="*/ 2665460 h 5907136"/>
              <a:gd name="connsiteX1136" fmla="*/ 9232236 w 12078891"/>
              <a:gd name="connsiteY1136" fmla="*/ 2663422 h 5907136"/>
              <a:gd name="connsiteX1137" fmla="*/ 9270925 w 12078891"/>
              <a:gd name="connsiteY1137" fmla="*/ 2702110 h 5907136"/>
              <a:gd name="connsiteX1138" fmla="*/ 9232236 w 12078891"/>
              <a:gd name="connsiteY1138" fmla="*/ 2740798 h 5907136"/>
              <a:gd name="connsiteX1139" fmla="*/ 9193548 w 12078891"/>
              <a:gd name="connsiteY1139" fmla="*/ 2702110 h 5907136"/>
              <a:gd name="connsiteX1140" fmla="*/ 9232236 w 12078891"/>
              <a:gd name="connsiteY1140" fmla="*/ 2663422 h 5907136"/>
              <a:gd name="connsiteX1141" fmla="*/ 2759084 w 12078891"/>
              <a:gd name="connsiteY1141" fmla="*/ 2623713 h 5907136"/>
              <a:gd name="connsiteX1142" fmla="*/ 2767229 w 12078891"/>
              <a:gd name="connsiteY1142" fmla="*/ 2631859 h 5907136"/>
              <a:gd name="connsiteX1143" fmla="*/ 2759084 w 12078891"/>
              <a:gd name="connsiteY1143" fmla="*/ 2640003 h 5907136"/>
              <a:gd name="connsiteX1144" fmla="*/ 2750938 w 12078891"/>
              <a:gd name="connsiteY1144" fmla="*/ 2631859 h 5907136"/>
              <a:gd name="connsiteX1145" fmla="*/ 2759084 w 12078891"/>
              <a:gd name="connsiteY1145" fmla="*/ 2623713 h 5907136"/>
              <a:gd name="connsiteX1146" fmla="*/ 9533599 w 12078891"/>
              <a:gd name="connsiteY1146" fmla="*/ 2604369 h 5907136"/>
              <a:gd name="connsiteX1147" fmla="*/ 9546834 w 12078891"/>
              <a:gd name="connsiteY1147" fmla="*/ 2616588 h 5907136"/>
              <a:gd name="connsiteX1148" fmla="*/ 9533599 w 12078891"/>
              <a:gd name="connsiteY1148" fmla="*/ 2628806 h 5907136"/>
              <a:gd name="connsiteX1149" fmla="*/ 9520363 w 12078891"/>
              <a:gd name="connsiteY1149" fmla="*/ 2616588 h 5907136"/>
              <a:gd name="connsiteX1150" fmla="*/ 9533599 w 12078891"/>
              <a:gd name="connsiteY1150" fmla="*/ 2604369 h 5907136"/>
              <a:gd name="connsiteX1151" fmla="*/ 1707395 w 12078891"/>
              <a:gd name="connsiteY1151" fmla="*/ 2601316 h 5907136"/>
              <a:gd name="connsiteX1152" fmla="*/ 1711468 w 12078891"/>
              <a:gd name="connsiteY1152" fmla="*/ 2605389 h 5907136"/>
              <a:gd name="connsiteX1153" fmla="*/ 1707395 w 12078891"/>
              <a:gd name="connsiteY1153" fmla="*/ 2609462 h 5907136"/>
              <a:gd name="connsiteX1154" fmla="*/ 1703323 w 12078891"/>
              <a:gd name="connsiteY1154" fmla="*/ 2605389 h 5907136"/>
              <a:gd name="connsiteX1155" fmla="*/ 1707395 w 12078891"/>
              <a:gd name="connsiteY1155" fmla="*/ 2601316 h 5907136"/>
              <a:gd name="connsiteX1156" fmla="*/ 4194661 w 12078891"/>
              <a:gd name="connsiteY1156" fmla="*/ 2596226 h 5907136"/>
              <a:gd name="connsiteX1157" fmla="*/ 4200772 w 12078891"/>
              <a:gd name="connsiteY1157" fmla="*/ 2602334 h 5907136"/>
              <a:gd name="connsiteX1158" fmla="*/ 4194661 w 12078891"/>
              <a:gd name="connsiteY1158" fmla="*/ 2608446 h 5907136"/>
              <a:gd name="connsiteX1159" fmla="*/ 4188551 w 12078891"/>
              <a:gd name="connsiteY1159" fmla="*/ 2602334 h 5907136"/>
              <a:gd name="connsiteX1160" fmla="*/ 4194661 w 12078891"/>
              <a:gd name="connsiteY1160" fmla="*/ 2596226 h 5907136"/>
              <a:gd name="connsiteX1161" fmla="*/ 5638309 w 12078891"/>
              <a:gd name="connsiteY1161" fmla="*/ 2592153 h 5907136"/>
              <a:gd name="connsiteX1162" fmla="*/ 5655618 w 12078891"/>
              <a:gd name="connsiteY1162" fmla="*/ 2609462 h 5907136"/>
              <a:gd name="connsiteX1163" fmla="*/ 5638309 w 12078891"/>
              <a:gd name="connsiteY1163" fmla="*/ 2626771 h 5907136"/>
              <a:gd name="connsiteX1164" fmla="*/ 5621002 w 12078891"/>
              <a:gd name="connsiteY1164" fmla="*/ 2609462 h 5907136"/>
              <a:gd name="connsiteX1165" fmla="*/ 5638309 w 12078891"/>
              <a:gd name="connsiteY1165" fmla="*/ 2592153 h 5907136"/>
              <a:gd name="connsiteX1166" fmla="*/ 1008960 w 12078891"/>
              <a:gd name="connsiteY1166" fmla="*/ 2587062 h 5907136"/>
              <a:gd name="connsiteX1167" fmla="*/ 1036449 w 12078891"/>
              <a:gd name="connsiteY1167" fmla="*/ 2614553 h 5907136"/>
              <a:gd name="connsiteX1168" fmla="*/ 1008960 w 12078891"/>
              <a:gd name="connsiteY1168" fmla="*/ 2642042 h 5907136"/>
              <a:gd name="connsiteX1169" fmla="*/ 981471 w 12078891"/>
              <a:gd name="connsiteY1169" fmla="*/ 2614553 h 5907136"/>
              <a:gd name="connsiteX1170" fmla="*/ 1008960 w 12078891"/>
              <a:gd name="connsiteY1170" fmla="*/ 2587062 h 5907136"/>
              <a:gd name="connsiteX1171" fmla="*/ 5912163 w 12078891"/>
              <a:gd name="connsiteY1171" fmla="*/ 2569755 h 5907136"/>
              <a:gd name="connsiteX1172" fmla="*/ 5934560 w 12078891"/>
              <a:gd name="connsiteY1172" fmla="*/ 2591134 h 5907136"/>
              <a:gd name="connsiteX1173" fmla="*/ 5912163 w 12078891"/>
              <a:gd name="connsiteY1173" fmla="*/ 2612518 h 5907136"/>
              <a:gd name="connsiteX1174" fmla="*/ 5889764 w 12078891"/>
              <a:gd name="connsiteY1174" fmla="*/ 2591134 h 5907136"/>
              <a:gd name="connsiteX1175" fmla="*/ 5912163 w 12078891"/>
              <a:gd name="connsiteY1175" fmla="*/ 2569755 h 5907136"/>
              <a:gd name="connsiteX1176" fmla="*/ 10252389 w 12078891"/>
              <a:gd name="connsiteY1176" fmla="*/ 2562630 h 5907136"/>
              <a:gd name="connsiteX1177" fmla="*/ 10330784 w 12078891"/>
              <a:gd name="connsiteY1177" fmla="*/ 2640006 h 5907136"/>
              <a:gd name="connsiteX1178" fmla="*/ 10324691 w 12078891"/>
              <a:gd name="connsiteY1178" fmla="*/ 2670136 h 5907136"/>
              <a:gd name="connsiteX1179" fmla="*/ 10314641 w 12078891"/>
              <a:gd name="connsiteY1179" fmla="*/ 2684950 h 5907136"/>
              <a:gd name="connsiteX1180" fmla="*/ 10316531 w 12078891"/>
              <a:gd name="connsiteY1180" fmla="*/ 2686840 h 5907136"/>
              <a:gd name="connsiteX1181" fmla="*/ 10310422 w 12078891"/>
              <a:gd name="connsiteY1181" fmla="*/ 2692949 h 5907136"/>
              <a:gd name="connsiteX1182" fmla="*/ 10309702 w 12078891"/>
              <a:gd name="connsiteY1182" fmla="*/ 2692227 h 5907136"/>
              <a:gd name="connsiteX1183" fmla="*/ 10308004 w 12078891"/>
              <a:gd name="connsiteY1183" fmla="*/ 2694730 h 5907136"/>
              <a:gd name="connsiteX1184" fmla="*/ 10252389 w 12078891"/>
              <a:gd name="connsiteY1184" fmla="*/ 2717384 h 5907136"/>
              <a:gd name="connsiteX1185" fmla="*/ 10173994 w 12078891"/>
              <a:gd name="connsiteY1185" fmla="*/ 2640006 h 5907136"/>
              <a:gd name="connsiteX1186" fmla="*/ 10252389 w 12078891"/>
              <a:gd name="connsiteY1186" fmla="*/ 2562630 h 5907136"/>
              <a:gd name="connsiteX1187" fmla="*/ 6487394 w 12078891"/>
              <a:gd name="connsiteY1187" fmla="*/ 2547361 h 5907136"/>
              <a:gd name="connsiteX1188" fmla="*/ 6503684 w 12078891"/>
              <a:gd name="connsiteY1188" fmla="*/ 2563649 h 5907136"/>
              <a:gd name="connsiteX1189" fmla="*/ 6487394 w 12078891"/>
              <a:gd name="connsiteY1189" fmla="*/ 2579938 h 5907136"/>
              <a:gd name="connsiteX1190" fmla="*/ 6471104 w 12078891"/>
              <a:gd name="connsiteY1190" fmla="*/ 2563649 h 5907136"/>
              <a:gd name="connsiteX1191" fmla="*/ 6487394 w 12078891"/>
              <a:gd name="connsiteY1191" fmla="*/ 2547361 h 5907136"/>
              <a:gd name="connsiteX1192" fmla="*/ 10923328 w 12078891"/>
              <a:gd name="connsiteY1192" fmla="*/ 2546344 h 5907136"/>
              <a:gd name="connsiteX1193" fmla="*/ 10944708 w 12078891"/>
              <a:gd name="connsiteY1193" fmla="*/ 2567722 h 5907136"/>
              <a:gd name="connsiteX1194" fmla="*/ 10923328 w 12078891"/>
              <a:gd name="connsiteY1194" fmla="*/ 2589100 h 5907136"/>
              <a:gd name="connsiteX1195" fmla="*/ 10901948 w 12078891"/>
              <a:gd name="connsiteY1195" fmla="*/ 2567722 h 5907136"/>
              <a:gd name="connsiteX1196" fmla="*/ 10923328 w 12078891"/>
              <a:gd name="connsiteY1196" fmla="*/ 2546344 h 5907136"/>
              <a:gd name="connsiteX1197" fmla="*/ 591492 w 12078891"/>
              <a:gd name="connsiteY1197" fmla="*/ 2539209 h 5907136"/>
              <a:gd name="connsiteX1198" fmla="*/ 603710 w 12078891"/>
              <a:gd name="connsiteY1198" fmla="*/ 2551426 h 5907136"/>
              <a:gd name="connsiteX1199" fmla="*/ 591492 w 12078891"/>
              <a:gd name="connsiteY1199" fmla="*/ 2563643 h 5907136"/>
              <a:gd name="connsiteX1200" fmla="*/ 579275 w 12078891"/>
              <a:gd name="connsiteY1200" fmla="*/ 2551426 h 5907136"/>
              <a:gd name="connsiteX1201" fmla="*/ 591492 w 12078891"/>
              <a:gd name="connsiteY1201" fmla="*/ 2539209 h 5907136"/>
              <a:gd name="connsiteX1202" fmla="*/ 386905 w 12078891"/>
              <a:gd name="connsiteY1202" fmla="*/ 2534124 h 5907136"/>
              <a:gd name="connsiteX1203" fmla="*/ 405231 w 12078891"/>
              <a:gd name="connsiteY1203" fmla="*/ 2552451 h 5907136"/>
              <a:gd name="connsiteX1204" fmla="*/ 386905 w 12078891"/>
              <a:gd name="connsiteY1204" fmla="*/ 2570776 h 5907136"/>
              <a:gd name="connsiteX1205" fmla="*/ 368579 w 12078891"/>
              <a:gd name="connsiteY1205" fmla="*/ 2552451 h 5907136"/>
              <a:gd name="connsiteX1206" fmla="*/ 386905 w 12078891"/>
              <a:gd name="connsiteY1206" fmla="*/ 2534124 h 5907136"/>
              <a:gd name="connsiteX1207" fmla="*/ 3113437 w 12078891"/>
              <a:gd name="connsiteY1207" fmla="*/ 2528012 h 5907136"/>
              <a:gd name="connsiteX1208" fmla="*/ 3122602 w 12078891"/>
              <a:gd name="connsiteY1208" fmla="*/ 2537177 h 5907136"/>
              <a:gd name="connsiteX1209" fmla="*/ 3113437 w 12078891"/>
              <a:gd name="connsiteY1209" fmla="*/ 2546344 h 5907136"/>
              <a:gd name="connsiteX1210" fmla="*/ 3104277 w 12078891"/>
              <a:gd name="connsiteY1210" fmla="*/ 2537177 h 5907136"/>
              <a:gd name="connsiteX1211" fmla="*/ 3113437 w 12078891"/>
              <a:gd name="connsiteY1211" fmla="*/ 2528012 h 5907136"/>
              <a:gd name="connsiteX1212" fmla="*/ 5387857 w 12078891"/>
              <a:gd name="connsiteY1212" fmla="*/ 2519865 h 5907136"/>
              <a:gd name="connsiteX1213" fmla="*/ 5398041 w 12078891"/>
              <a:gd name="connsiteY1213" fmla="*/ 2530048 h 5907136"/>
              <a:gd name="connsiteX1214" fmla="*/ 5387857 w 12078891"/>
              <a:gd name="connsiteY1214" fmla="*/ 2540233 h 5907136"/>
              <a:gd name="connsiteX1215" fmla="*/ 5377677 w 12078891"/>
              <a:gd name="connsiteY1215" fmla="*/ 2530048 h 5907136"/>
              <a:gd name="connsiteX1216" fmla="*/ 5387857 w 12078891"/>
              <a:gd name="connsiteY1216" fmla="*/ 2519865 h 5907136"/>
              <a:gd name="connsiteX1217" fmla="*/ 11337701 w 12078891"/>
              <a:gd name="connsiteY1217" fmla="*/ 2517829 h 5907136"/>
              <a:gd name="connsiteX1218" fmla="*/ 11347882 w 12078891"/>
              <a:gd name="connsiteY1218" fmla="*/ 2528012 h 5907136"/>
              <a:gd name="connsiteX1219" fmla="*/ 11337701 w 12078891"/>
              <a:gd name="connsiteY1219" fmla="*/ 2538195 h 5907136"/>
              <a:gd name="connsiteX1220" fmla="*/ 11327520 w 12078891"/>
              <a:gd name="connsiteY1220" fmla="*/ 2528012 h 5907136"/>
              <a:gd name="connsiteX1221" fmla="*/ 11337701 w 12078891"/>
              <a:gd name="connsiteY1221" fmla="*/ 2517829 h 5907136"/>
              <a:gd name="connsiteX1222" fmla="*/ 5092607 w 12078891"/>
              <a:gd name="connsiteY1222" fmla="*/ 2499505 h 5907136"/>
              <a:gd name="connsiteX1223" fmla="*/ 5113983 w 12078891"/>
              <a:gd name="connsiteY1223" fmla="*/ 2519865 h 5907136"/>
              <a:gd name="connsiteX1224" fmla="*/ 5092607 w 12078891"/>
              <a:gd name="connsiteY1224" fmla="*/ 2540233 h 5907136"/>
              <a:gd name="connsiteX1225" fmla="*/ 5071229 w 12078891"/>
              <a:gd name="connsiteY1225" fmla="*/ 2519865 h 5907136"/>
              <a:gd name="connsiteX1226" fmla="*/ 5092607 w 12078891"/>
              <a:gd name="connsiteY1226" fmla="*/ 2499505 h 5907136"/>
              <a:gd name="connsiteX1227" fmla="*/ 7711170 w 12078891"/>
              <a:gd name="connsiteY1227" fmla="*/ 2493397 h 5907136"/>
              <a:gd name="connsiteX1228" fmla="*/ 7717279 w 12078891"/>
              <a:gd name="connsiteY1228" fmla="*/ 2499505 h 5907136"/>
              <a:gd name="connsiteX1229" fmla="*/ 7711170 w 12078891"/>
              <a:gd name="connsiteY1229" fmla="*/ 2505613 h 5907136"/>
              <a:gd name="connsiteX1230" fmla="*/ 7705061 w 12078891"/>
              <a:gd name="connsiteY1230" fmla="*/ 2499505 h 5907136"/>
              <a:gd name="connsiteX1231" fmla="*/ 7711170 w 12078891"/>
              <a:gd name="connsiteY1231" fmla="*/ 2493397 h 5907136"/>
              <a:gd name="connsiteX1232" fmla="*/ 11655354 w 12078891"/>
              <a:gd name="connsiteY1232" fmla="*/ 2472014 h 5907136"/>
              <a:gd name="connsiteX1233" fmla="*/ 11666553 w 12078891"/>
              <a:gd name="connsiteY1233" fmla="*/ 2483214 h 5907136"/>
              <a:gd name="connsiteX1234" fmla="*/ 11655354 w 12078891"/>
              <a:gd name="connsiteY1234" fmla="*/ 2493395 h 5907136"/>
              <a:gd name="connsiteX1235" fmla="*/ 11644154 w 12078891"/>
              <a:gd name="connsiteY1235" fmla="*/ 2483214 h 5907136"/>
              <a:gd name="connsiteX1236" fmla="*/ 11655354 w 12078891"/>
              <a:gd name="connsiteY1236" fmla="*/ 2472014 h 5907136"/>
              <a:gd name="connsiteX1237" fmla="*/ 1161657 w 12078891"/>
              <a:gd name="connsiteY1237" fmla="*/ 2462852 h 5907136"/>
              <a:gd name="connsiteX1238" fmla="*/ 1238016 w 12078891"/>
              <a:gd name="connsiteY1238" fmla="*/ 2539213 h 5907136"/>
              <a:gd name="connsiteX1239" fmla="*/ 1161657 w 12078891"/>
              <a:gd name="connsiteY1239" fmla="*/ 2615570 h 5907136"/>
              <a:gd name="connsiteX1240" fmla="*/ 1153260 w 12078891"/>
              <a:gd name="connsiteY1240" fmla="*/ 2613912 h 5907136"/>
              <a:gd name="connsiteX1241" fmla="*/ 1153543 w 12078891"/>
              <a:gd name="connsiteY1241" fmla="*/ 2614553 h 5907136"/>
              <a:gd name="connsiteX1242" fmla="*/ 1133180 w 12078891"/>
              <a:gd name="connsiteY1242" fmla="*/ 2634915 h 5907136"/>
              <a:gd name="connsiteX1243" fmla="*/ 1112818 w 12078891"/>
              <a:gd name="connsiteY1243" fmla="*/ 2614553 h 5907136"/>
              <a:gd name="connsiteX1244" fmla="*/ 1118521 w 12078891"/>
              <a:gd name="connsiteY1244" fmla="*/ 2600840 h 5907136"/>
              <a:gd name="connsiteX1245" fmla="*/ 1107443 w 12078891"/>
              <a:gd name="connsiteY1245" fmla="*/ 2593425 h 5907136"/>
              <a:gd name="connsiteX1246" fmla="*/ 1085299 w 12078891"/>
              <a:gd name="connsiteY1246" fmla="*/ 2539213 h 5907136"/>
              <a:gd name="connsiteX1247" fmla="*/ 1161657 w 12078891"/>
              <a:gd name="connsiteY1247" fmla="*/ 2462852 h 5907136"/>
              <a:gd name="connsiteX1248" fmla="*/ 7789564 w 12078891"/>
              <a:gd name="connsiteY1248" fmla="*/ 2417038 h 5907136"/>
              <a:gd name="connsiteX1249" fmla="*/ 7795674 w 12078891"/>
              <a:gd name="connsiteY1249" fmla="*/ 2423147 h 5907136"/>
              <a:gd name="connsiteX1250" fmla="*/ 7789564 w 12078891"/>
              <a:gd name="connsiteY1250" fmla="*/ 2429254 h 5907136"/>
              <a:gd name="connsiteX1251" fmla="*/ 7783456 w 12078891"/>
              <a:gd name="connsiteY1251" fmla="*/ 2423147 h 5907136"/>
              <a:gd name="connsiteX1252" fmla="*/ 7789564 w 12078891"/>
              <a:gd name="connsiteY1252" fmla="*/ 2417038 h 5907136"/>
              <a:gd name="connsiteX1253" fmla="*/ 8313895 w 12078891"/>
              <a:gd name="connsiteY1253" fmla="*/ 2398712 h 5907136"/>
              <a:gd name="connsiteX1254" fmla="*/ 8330185 w 12078891"/>
              <a:gd name="connsiteY1254" fmla="*/ 2415002 h 5907136"/>
              <a:gd name="connsiteX1255" fmla="*/ 8313895 w 12078891"/>
              <a:gd name="connsiteY1255" fmla="*/ 2431292 h 5907136"/>
              <a:gd name="connsiteX1256" fmla="*/ 8297605 w 12078891"/>
              <a:gd name="connsiteY1256" fmla="*/ 2415002 h 5907136"/>
              <a:gd name="connsiteX1257" fmla="*/ 8313895 w 12078891"/>
              <a:gd name="connsiteY1257" fmla="*/ 2398712 h 5907136"/>
              <a:gd name="connsiteX1258" fmla="*/ 10361328 w 12078891"/>
              <a:gd name="connsiteY1258" fmla="*/ 2390565 h 5907136"/>
              <a:gd name="connsiteX1259" fmla="*/ 10383726 w 12078891"/>
              <a:gd name="connsiteY1259" fmla="*/ 2412965 h 5907136"/>
              <a:gd name="connsiteX1260" fmla="*/ 10361328 w 12078891"/>
              <a:gd name="connsiteY1260" fmla="*/ 2435363 h 5907136"/>
              <a:gd name="connsiteX1261" fmla="*/ 10338929 w 12078891"/>
              <a:gd name="connsiteY1261" fmla="*/ 2412965 h 5907136"/>
              <a:gd name="connsiteX1262" fmla="*/ 10361328 w 12078891"/>
              <a:gd name="connsiteY1262" fmla="*/ 2390565 h 5907136"/>
              <a:gd name="connsiteX1263" fmla="*/ 1788833 w 12078891"/>
              <a:gd name="connsiteY1263" fmla="*/ 2370201 h 5907136"/>
              <a:gd name="connsiteX1264" fmla="*/ 1809196 w 12078891"/>
              <a:gd name="connsiteY1264" fmla="*/ 2390565 h 5907136"/>
              <a:gd name="connsiteX1265" fmla="*/ 1788833 w 12078891"/>
              <a:gd name="connsiteY1265" fmla="*/ 2410929 h 5907136"/>
              <a:gd name="connsiteX1266" fmla="*/ 1768472 w 12078891"/>
              <a:gd name="connsiteY1266" fmla="*/ 2390565 h 5907136"/>
              <a:gd name="connsiteX1267" fmla="*/ 1788833 w 12078891"/>
              <a:gd name="connsiteY1267" fmla="*/ 2370201 h 5907136"/>
              <a:gd name="connsiteX1268" fmla="*/ 8322040 w 12078891"/>
              <a:gd name="connsiteY1268" fmla="*/ 2351875 h 5907136"/>
              <a:gd name="connsiteX1269" fmla="*/ 8335275 w 12078891"/>
              <a:gd name="connsiteY1269" fmla="*/ 2365110 h 5907136"/>
              <a:gd name="connsiteX1270" fmla="*/ 8322040 w 12078891"/>
              <a:gd name="connsiteY1270" fmla="*/ 2378348 h 5907136"/>
              <a:gd name="connsiteX1271" fmla="*/ 8308804 w 12078891"/>
              <a:gd name="connsiteY1271" fmla="*/ 2365110 h 5907136"/>
              <a:gd name="connsiteX1272" fmla="*/ 8322040 w 12078891"/>
              <a:gd name="connsiteY1272" fmla="*/ 2351875 h 5907136"/>
              <a:gd name="connsiteX1273" fmla="*/ 1726739 w 12078891"/>
              <a:gd name="connsiteY1273" fmla="*/ 2338640 h 5907136"/>
              <a:gd name="connsiteX1274" fmla="*/ 1749137 w 12078891"/>
              <a:gd name="connsiteY1274" fmla="*/ 2361037 h 5907136"/>
              <a:gd name="connsiteX1275" fmla="*/ 1726739 w 12078891"/>
              <a:gd name="connsiteY1275" fmla="*/ 2383438 h 5907136"/>
              <a:gd name="connsiteX1276" fmla="*/ 1704340 w 12078891"/>
              <a:gd name="connsiteY1276" fmla="*/ 2361037 h 5907136"/>
              <a:gd name="connsiteX1277" fmla="*/ 1726739 w 12078891"/>
              <a:gd name="connsiteY1277" fmla="*/ 2338640 h 5907136"/>
              <a:gd name="connsiteX1278" fmla="*/ 5160810 w 12078891"/>
              <a:gd name="connsiteY1278" fmla="*/ 2317265 h 5907136"/>
              <a:gd name="connsiteX1279" fmla="*/ 5181174 w 12078891"/>
              <a:gd name="connsiteY1279" fmla="*/ 2337623 h 5907136"/>
              <a:gd name="connsiteX1280" fmla="*/ 5160810 w 12078891"/>
              <a:gd name="connsiteY1280" fmla="*/ 2357983 h 5907136"/>
              <a:gd name="connsiteX1281" fmla="*/ 5140448 w 12078891"/>
              <a:gd name="connsiteY1281" fmla="*/ 2337623 h 5907136"/>
              <a:gd name="connsiteX1282" fmla="*/ 5160810 w 12078891"/>
              <a:gd name="connsiteY1282" fmla="*/ 2317265 h 5907136"/>
              <a:gd name="connsiteX1283" fmla="*/ 5008114 w 12078891"/>
              <a:gd name="connsiteY1283" fmla="*/ 2306069 h 5907136"/>
              <a:gd name="connsiteX1284" fmla="*/ 5017273 w 12078891"/>
              <a:gd name="connsiteY1284" fmla="*/ 2315229 h 5907136"/>
              <a:gd name="connsiteX1285" fmla="*/ 5008114 w 12078891"/>
              <a:gd name="connsiteY1285" fmla="*/ 2324392 h 5907136"/>
              <a:gd name="connsiteX1286" fmla="*/ 4998954 w 12078891"/>
              <a:gd name="connsiteY1286" fmla="*/ 2315229 h 5907136"/>
              <a:gd name="connsiteX1287" fmla="*/ 5008114 w 12078891"/>
              <a:gd name="connsiteY1287" fmla="*/ 2306069 h 5907136"/>
              <a:gd name="connsiteX1288" fmla="*/ 6816246 w 12078891"/>
              <a:gd name="connsiteY1288" fmla="*/ 2280623 h 5907136"/>
              <a:gd name="connsiteX1289" fmla="*/ 6830500 w 12078891"/>
              <a:gd name="connsiteY1289" fmla="*/ 2294873 h 5907136"/>
              <a:gd name="connsiteX1290" fmla="*/ 6816246 w 12078891"/>
              <a:gd name="connsiteY1290" fmla="*/ 2309123 h 5907136"/>
              <a:gd name="connsiteX1291" fmla="*/ 6801992 w 12078891"/>
              <a:gd name="connsiteY1291" fmla="*/ 2294873 h 5907136"/>
              <a:gd name="connsiteX1292" fmla="*/ 6816246 w 12078891"/>
              <a:gd name="connsiteY1292" fmla="*/ 2280623 h 5907136"/>
              <a:gd name="connsiteX1293" fmla="*/ 7301887 w 12078891"/>
              <a:gd name="connsiteY1293" fmla="*/ 2233780 h 5907136"/>
              <a:gd name="connsiteX1294" fmla="*/ 7321231 w 12078891"/>
              <a:gd name="connsiteY1294" fmla="*/ 2253129 h 5907136"/>
              <a:gd name="connsiteX1295" fmla="*/ 7301887 w 12078891"/>
              <a:gd name="connsiteY1295" fmla="*/ 2272473 h 5907136"/>
              <a:gd name="connsiteX1296" fmla="*/ 7282543 w 12078891"/>
              <a:gd name="connsiteY1296" fmla="*/ 2253129 h 5907136"/>
              <a:gd name="connsiteX1297" fmla="*/ 7301887 w 12078891"/>
              <a:gd name="connsiteY1297" fmla="*/ 2233780 h 5907136"/>
              <a:gd name="connsiteX1298" fmla="*/ 11671645 w 12078891"/>
              <a:gd name="connsiteY1298" fmla="*/ 2219524 h 5907136"/>
              <a:gd name="connsiteX1299" fmla="*/ 11676735 w 12078891"/>
              <a:gd name="connsiteY1299" fmla="*/ 2224617 h 5907136"/>
              <a:gd name="connsiteX1300" fmla="*/ 11671645 w 12078891"/>
              <a:gd name="connsiteY1300" fmla="*/ 2229707 h 5907136"/>
              <a:gd name="connsiteX1301" fmla="*/ 11666554 w 12078891"/>
              <a:gd name="connsiteY1301" fmla="*/ 2224617 h 5907136"/>
              <a:gd name="connsiteX1302" fmla="*/ 11671645 w 12078891"/>
              <a:gd name="connsiteY1302" fmla="*/ 2219524 h 5907136"/>
              <a:gd name="connsiteX1303" fmla="*/ 10717669 w 12078891"/>
              <a:gd name="connsiteY1303" fmla="*/ 2192034 h 5907136"/>
              <a:gd name="connsiteX1304" fmla="*/ 10731923 w 12078891"/>
              <a:gd name="connsiteY1304" fmla="*/ 2206286 h 5907136"/>
              <a:gd name="connsiteX1305" fmla="*/ 10717669 w 12078891"/>
              <a:gd name="connsiteY1305" fmla="*/ 2220542 h 5907136"/>
              <a:gd name="connsiteX1306" fmla="*/ 10703416 w 12078891"/>
              <a:gd name="connsiteY1306" fmla="*/ 2206286 h 5907136"/>
              <a:gd name="connsiteX1307" fmla="*/ 10717669 w 12078891"/>
              <a:gd name="connsiteY1307" fmla="*/ 2192034 h 5907136"/>
              <a:gd name="connsiteX1308" fmla="*/ 4248637 w 12078891"/>
              <a:gd name="connsiteY1308" fmla="*/ 2184910 h 5907136"/>
              <a:gd name="connsiteX1309" fmla="*/ 4276129 w 12078891"/>
              <a:gd name="connsiteY1309" fmla="*/ 2212394 h 5907136"/>
              <a:gd name="connsiteX1310" fmla="*/ 4248637 w 12078891"/>
              <a:gd name="connsiteY1310" fmla="*/ 2239891 h 5907136"/>
              <a:gd name="connsiteX1311" fmla="*/ 4221154 w 12078891"/>
              <a:gd name="connsiteY1311" fmla="*/ 2212394 h 5907136"/>
              <a:gd name="connsiteX1312" fmla="*/ 4248637 w 12078891"/>
              <a:gd name="connsiteY1312" fmla="*/ 2184910 h 5907136"/>
              <a:gd name="connsiteX1313" fmla="*/ 10552733 w 12078891"/>
              <a:gd name="connsiteY1313" fmla="*/ 2163530 h 5907136"/>
              <a:gd name="connsiteX1314" fmla="*/ 10558842 w 12078891"/>
              <a:gd name="connsiteY1314" fmla="*/ 2169638 h 5907136"/>
              <a:gd name="connsiteX1315" fmla="*/ 10552733 w 12078891"/>
              <a:gd name="connsiteY1315" fmla="*/ 2174729 h 5907136"/>
              <a:gd name="connsiteX1316" fmla="*/ 10546625 w 12078891"/>
              <a:gd name="connsiteY1316" fmla="*/ 2169638 h 5907136"/>
              <a:gd name="connsiteX1317" fmla="*/ 10552733 w 12078891"/>
              <a:gd name="connsiteY1317" fmla="*/ 2163530 h 5907136"/>
              <a:gd name="connsiteX1318" fmla="*/ 11573905 w 12078891"/>
              <a:gd name="connsiteY1318" fmla="*/ 2144178 h 5907136"/>
              <a:gd name="connsiteX1319" fmla="*/ 11586122 w 12078891"/>
              <a:gd name="connsiteY1319" fmla="*/ 2155377 h 5907136"/>
              <a:gd name="connsiteX1320" fmla="*/ 11573905 w 12078891"/>
              <a:gd name="connsiteY1320" fmla="*/ 2166575 h 5907136"/>
              <a:gd name="connsiteX1321" fmla="*/ 11561687 w 12078891"/>
              <a:gd name="connsiteY1321" fmla="*/ 2155377 h 5907136"/>
              <a:gd name="connsiteX1322" fmla="*/ 11573905 w 12078891"/>
              <a:gd name="connsiteY1322" fmla="*/ 2144178 h 5907136"/>
              <a:gd name="connsiteX1323" fmla="*/ 10875476 w 12078891"/>
              <a:gd name="connsiteY1323" fmla="*/ 2060694 h 5907136"/>
              <a:gd name="connsiteX1324" fmla="*/ 10883622 w 12078891"/>
              <a:gd name="connsiteY1324" fmla="*/ 2068840 h 5907136"/>
              <a:gd name="connsiteX1325" fmla="*/ 10875476 w 12078891"/>
              <a:gd name="connsiteY1325" fmla="*/ 2076984 h 5907136"/>
              <a:gd name="connsiteX1326" fmla="*/ 10867332 w 12078891"/>
              <a:gd name="connsiteY1326" fmla="*/ 2068840 h 5907136"/>
              <a:gd name="connsiteX1327" fmla="*/ 10875476 w 12078891"/>
              <a:gd name="connsiteY1327" fmla="*/ 2060694 h 5907136"/>
              <a:gd name="connsiteX1328" fmla="*/ 9976480 w 12078891"/>
              <a:gd name="connsiteY1328" fmla="*/ 2052572 h 5907136"/>
              <a:gd name="connsiteX1329" fmla="*/ 10023313 w 12078891"/>
              <a:gd name="connsiteY1329" fmla="*/ 2099390 h 5907136"/>
              <a:gd name="connsiteX1330" fmla="*/ 9976480 w 12078891"/>
              <a:gd name="connsiteY1330" fmla="*/ 2146221 h 5907136"/>
              <a:gd name="connsiteX1331" fmla="*/ 9929646 w 12078891"/>
              <a:gd name="connsiteY1331" fmla="*/ 2099390 h 5907136"/>
              <a:gd name="connsiteX1332" fmla="*/ 9976480 w 12078891"/>
              <a:gd name="connsiteY1332" fmla="*/ 2052572 h 5907136"/>
              <a:gd name="connsiteX1333" fmla="*/ 8217174 w 12078891"/>
              <a:gd name="connsiteY1333" fmla="*/ 2041361 h 5907136"/>
              <a:gd name="connsiteX1334" fmla="*/ 8257898 w 12078891"/>
              <a:gd name="connsiteY1334" fmla="*/ 2082087 h 5907136"/>
              <a:gd name="connsiteX1335" fmla="*/ 8217174 w 12078891"/>
              <a:gd name="connsiteY1335" fmla="*/ 2122802 h 5907136"/>
              <a:gd name="connsiteX1336" fmla="*/ 8176449 w 12078891"/>
              <a:gd name="connsiteY1336" fmla="*/ 2082087 h 5907136"/>
              <a:gd name="connsiteX1337" fmla="*/ 8217174 w 12078891"/>
              <a:gd name="connsiteY1337" fmla="*/ 2041361 h 5907136"/>
              <a:gd name="connsiteX1338" fmla="*/ 11389625 w 12078891"/>
              <a:gd name="connsiteY1338" fmla="*/ 2007776 h 5907136"/>
              <a:gd name="connsiteX1339" fmla="*/ 11401843 w 12078891"/>
              <a:gd name="connsiteY1339" fmla="*/ 2019993 h 5907136"/>
              <a:gd name="connsiteX1340" fmla="*/ 11389625 w 12078891"/>
              <a:gd name="connsiteY1340" fmla="*/ 2032209 h 5907136"/>
              <a:gd name="connsiteX1341" fmla="*/ 11377408 w 12078891"/>
              <a:gd name="connsiteY1341" fmla="*/ 2019993 h 5907136"/>
              <a:gd name="connsiteX1342" fmla="*/ 11389625 w 12078891"/>
              <a:gd name="connsiteY1342" fmla="*/ 2007776 h 5907136"/>
              <a:gd name="connsiteX1343" fmla="*/ 11089281 w 12078891"/>
              <a:gd name="connsiteY1343" fmla="*/ 1971100 h 5907136"/>
              <a:gd name="connsiteX1344" fmla="*/ 11094371 w 12078891"/>
              <a:gd name="connsiteY1344" fmla="*/ 1976191 h 5907136"/>
              <a:gd name="connsiteX1345" fmla="*/ 11089281 w 12078891"/>
              <a:gd name="connsiteY1345" fmla="*/ 1981281 h 5907136"/>
              <a:gd name="connsiteX1346" fmla="*/ 11084190 w 12078891"/>
              <a:gd name="connsiteY1346" fmla="*/ 1976191 h 5907136"/>
              <a:gd name="connsiteX1347" fmla="*/ 11089281 w 12078891"/>
              <a:gd name="connsiteY1347" fmla="*/ 1971100 h 5907136"/>
              <a:gd name="connsiteX1348" fmla="*/ 607782 w 12078891"/>
              <a:gd name="connsiteY1348" fmla="*/ 1958886 h 5907136"/>
              <a:gd name="connsiteX1349" fmla="*/ 627126 w 12078891"/>
              <a:gd name="connsiteY1349" fmla="*/ 1978230 h 5907136"/>
              <a:gd name="connsiteX1350" fmla="*/ 607782 w 12078891"/>
              <a:gd name="connsiteY1350" fmla="*/ 1997575 h 5907136"/>
              <a:gd name="connsiteX1351" fmla="*/ 588438 w 12078891"/>
              <a:gd name="connsiteY1351" fmla="*/ 1978230 h 5907136"/>
              <a:gd name="connsiteX1352" fmla="*/ 607782 w 12078891"/>
              <a:gd name="connsiteY1352" fmla="*/ 1958886 h 5907136"/>
              <a:gd name="connsiteX1353" fmla="*/ 8754740 w 12078891"/>
              <a:gd name="connsiteY1353" fmla="*/ 1924294 h 5907136"/>
              <a:gd name="connsiteX1354" fmla="*/ 8760849 w 12078891"/>
              <a:gd name="connsiteY1354" fmla="*/ 1930402 h 5907136"/>
              <a:gd name="connsiteX1355" fmla="*/ 8754740 w 12078891"/>
              <a:gd name="connsiteY1355" fmla="*/ 1936513 h 5907136"/>
              <a:gd name="connsiteX1356" fmla="*/ 8748631 w 12078891"/>
              <a:gd name="connsiteY1356" fmla="*/ 1930402 h 5907136"/>
              <a:gd name="connsiteX1357" fmla="*/ 8754740 w 12078891"/>
              <a:gd name="connsiteY1357" fmla="*/ 1924294 h 5907136"/>
              <a:gd name="connsiteX1358" fmla="*/ 6224720 w 12078891"/>
              <a:gd name="connsiteY1358" fmla="*/ 1894771 h 5907136"/>
              <a:gd name="connsiteX1359" fmla="*/ 6230829 w 12078891"/>
              <a:gd name="connsiteY1359" fmla="*/ 1900877 h 5907136"/>
              <a:gd name="connsiteX1360" fmla="*/ 6224720 w 12078891"/>
              <a:gd name="connsiteY1360" fmla="*/ 1906983 h 5907136"/>
              <a:gd name="connsiteX1361" fmla="*/ 6218611 w 12078891"/>
              <a:gd name="connsiteY1361" fmla="*/ 1900877 h 5907136"/>
              <a:gd name="connsiteX1362" fmla="*/ 6224720 w 12078891"/>
              <a:gd name="connsiteY1362" fmla="*/ 1894771 h 5907136"/>
              <a:gd name="connsiteX1363" fmla="*/ 6900749 w 12078891"/>
              <a:gd name="connsiteY1363" fmla="*/ 1835719 h 5907136"/>
              <a:gd name="connsiteX1364" fmla="*/ 6913985 w 12078891"/>
              <a:gd name="connsiteY1364" fmla="*/ 1848957 h 5907136"/>
              <a:gd name="connsiteX1365" fmla="*/ 6900749 w 12078891"/>
              <a:gd name="connsiteY1365" fmla="*/ 1862192 h 5907136"/>
              <a:gd name="connsiteX1366" fmla="*/ 6887514 w 12078891"/>
              <a:gd name="connsiteY1366" fmla="*/ 1848957 h 5907136"/>
              <a:gd name="connsiteX1367" fmla="*/ 6900749 w 12078891"/>
              <a:gd name="connsiteY1367" fmla="*/ 1835719 h 5907136"/>
              <a:gd name="connsiteX1368" fmla="*/ 3320114 w 12078891"/>
              <a:gd name="connsiteY1368" fmla="*/ 1834701 h 5907136"/>
              <a:gd name="connsiteX1369" fmla="*/ 3324187 w 12078891"/>
              <a:gd name="connsiteY1369" fmla="*/ 1838772 h 5907136"/>
              <a:gd name="connsiteX1370" fmla="*/ 3320114 w 12078891"/>
              <a:gd name="connsiteY1370" fmla="*/ 1842845 h 5907136"/>
              <a:gd name="connsiteX1371" fmla="*/ 3316042 w 12078891"/>
              <a:gd name="connsiteY1371" fmla="*/ 1838772 h 5907136"/>
              <a:gd name="connsiteX1372" fmla="*/ 3320114 w 12078891"/>
              <a:gd name="connsiteY1372" fmla="*/ 1834701 h 5907136"/>
              <a:gd name="connsiteX1373" fmla="*/ 6968963 w 12078891"/>
              <a:gd name="connsiteY1373" fmla="*/ 1829583 h 5907136"/>
              <a:gd name="connsiteX1374" fmla="*/ 6972017 w 12078891"/>
              <a:gd name="connsiteY1374" fmla="*/ 1832637 h 5907136"/>
              <a:gd name="connsiteX1375" fmla="*/ 6968963 w 12078891"/>
              <a:gd name="connsiteY1375" fmla="*/ 1835691 h 5907136"/>
              <a:gd name="connsiteX1376" fmla="*/ 6965909 w 12078891"/>
              <a:gd name="connsiteY1376" fmla="*/ 1832637 h 5907136"/>
              <a:gd name="connsiteX1377" fmla="*/ 6968963 w 12078891"/>
              <a:gd name="connsiteY1377" fmla="*/ 1829583 h 5907136"/>
              <a:gd name="connsiteX1378" fmla="*/ 5026434 w 12078891"/>
              <a:gd name="connsiteY1378" fmla="*/ 1816374 h 5907136"/>
              <a:gd name="connsiteX1379" fmla="*/ 5031521 w 12078891"/>
              <a:gd name="connsiteY1379" fmla="*/ 1821463 h 5907136"/>
              <a:gd name="connsiteX1380" fmla="*/ 5026434 w 12078891"/>
              <a:gd name="connsiteY1380" fmla="*/ 1826554 h 5907136"/>
              <a:gd name="connsiteX1381" fmla="*/ 5021344 w 12078891"/>
              <a:gd name="connsiteY1381" fmla="*/ 1821463 h 5907136"/>
              <a:gd name="connsiteX1382" fmla="*/ 5026434 w 12078891"/>
              <a:gd name="connsiteY1382" fmla="*/ 1816374 h 5907136"/>
              <a:gd name="connsiteX1383" fmla="*/ 1693109 w 12078891"/>
              <a:gd name="connsiteY1383" fmla="*/ 1810250 h 5907136"/>
              <a:gd name="connsiteX1384" fmla="*/ 1722634 w 12078891"/>
              <a:gd name="connsiteY1384" fmla="*/ 1839778 h 5907136"/>
              <a:gd name="connsiteX1385" fmla="*/ 1693109 w 12078891"/>
              <a:gd name="connsiteY1385" fmla="*/ 1869303 h 5907136"/>
              <a:gd name="connsiteX1386" fmla="*/ 1663584 w 12078891"/>
              <a:gd name="connsiteY1386" fmla="*/ 1839778 h 5907136"/>
              <a:gd name="connsiteX1387" fmla="*/ 1693109 w 12078891"/>
              <a:gd name="connsiteY1387" fmla="*/ 1810250 h 5907136"/>
              <a:gd name="connsiteX1388" fmla="*/ 466263 w 12078891"/>
              <a:gd name="connsiteY1388" fmla="*/ 1806168 h 5907136"/>
              <a:gd name="connsiteX1389" fmla="*/ 470336 w 12078891"/>
              <a:gd name="connsiteY1389" fmla="*/ 1810240 h 5907136"/>
              <a:gd name="connsiteX1390" fmla="*/ 466263 w 12078891"/>
              <a:gd name="connsiteY1390" fmla="*/ 1814313 h 5907136"/>
              <a:gd name="connsiteX1391" fmla="*/ 462191 w 12078891"/>
              <a:gd name="connsiteY1391" fmla="*/ 1810240 h 5907136"/>
              <a:gd name="connsiteX1392" fmla="*/ 466263 w 12078891"/>
              <a:gd name="connsiteY1392" fmla="*/ 1806168 h 5907136"/>
              <a:gd name="connsiteX1393" fmla="*/ 11028194 w 12078891"/>
              <a:gd name="connsiteY1393" fmla="*/ 1801104 h 5907136"/>
              <a:gd name="connsiteX1394" fmla="*/ 11040412 w 12078891"/>
              <a:gd name="connsiteY1394" fmla="*/ 1813323 h 5907136"/>
              <a:gd name="connsiteX1395" fmla="*/ 11028194 w 12078891"/>
              <a:gd name="connsiteY1395" fmla="*/ 1825541 h 5907136"/>
              <a:gd name="connsiteX1396" fmla="*/ 11015977 w 12078891"/>
              <a:gd name="connsiteY1396" fmla="*/ 1813323 h 5907136"/>
              <a:gd name="connsiteX1397" fmla="*/ 11028194 w 12078891"/>
              <a:gd name="connsiteY1397" fmla="*/ 1801104 h 5907136"/>
              <a:gd name="connsiteX1398" fmla="*/ 9489820 w 12078891"/>
              <a:gd name="connsiteY1398" fmla="*/ 1800068 h 5907136"/>
              <a:gd name="connsiteX1399" fmla="*/ 9524436 w 12078891"/>
              <a:gd name="connsiteY1399" fmla="*/ 1834686 h 5907136"/>
              <a:gd name="connsiteX1400" fmla="*/ 9489820 w 12078891"/>
              <a:gd name="connsiteY1400" fmla="*/ 1869303 h 5907136"/>
              <a:gd name="connsiteX1401" fmla="*/ 9455204 w 12078891"/>
              <a:gd name="connsiteY1401" fmla="*/ 1834686 h 5907136"/>
              <a:gd name="connsiteX1402" fmla="*/ 9489820 w 12078891"/>
              <a:gd name="connsiteY1402" fmla="*/ 1800068 h 5907136"/>
              <a:gd name="connsiteX1403" fmla="*/ 10635201 w 12078891"/>
              <a:gd name="connsiteY1403" fmla="*/ 1799039 h 5907136"/>
              <a:gd name="connsiteX1404" fmla="*/ 10642329 w 12078891"/>
              <a:gd name="connsiteY1404" fmla="*/ 1806166 h 5907136"/>
              <a:gd name="connsiteX1405" fmla="*/ 10635201 w 12078891"/>
              <a:gd name="connsiteY1405" fmla="*/ 1813293 h 5907136"/>
              <a:gd name="connsiteX1406" fmla="*/ 10628075 w 12078891"/>
              <a:gd name="connsiteY1406" fmla="*/ 1806166 h 5907136"/>
              <a:gd name="connsiteX1407" fmla="*/ 10635201 w 12078891"/>
              <a:gd name="connsiteY1407" fmla="*/ 1799039 h 5907136"/>
              <a:gd name="connsiteX1408" fmla="*/ 8181540 w 12078891"/>
              <a:gd name="connsiteY1408" fmla="*/ 1798022 h 5907136"/>
              <a:gd name="connsiteX1409" fmla="*/ 8186630 w 12078891"/>
              <a:gd name="connsiteY1409" fmla="*/ 1803111 h 5907136"/>
              <a:gd name="connsiteX1410" fmla="*/ 8181540 w 12078891"/>
              <a:gd name="connsiteY1410" fmla="*/ 1808202 h 5907136"/>
              <a:gd name="connsiteX1411" fmla="*/ 8176449 w 12078891"/>
              <a:gd name="connsiteY1411" fmla="*/ 1803111 h 5907136"/>
              <a:gd name="connsiteX1412" fmla="*/ 8181540 w 12078891"/>
              <a:gd name="connsiteY1412" fmla="*/ 1798022 h 5907136"/>
              <a:gd name="connsiteX1413" fmla="*/ 5724840 w 12078891"/>
              <a:gd name="connsiteY1413" fmla="*/ 1792952 h 5907136"/>
              <a:gd name="connsiteX1414" fmla="*/ 5730949 w 12078891"/>
              <a:gd name="connsiteY1414" fmla="*/ 1799061 h 5907136"/>
              <a:gd name="connsiteX1415" fmla="*/ 5724840 w 12078891"/>
              <a:gd name="connsiteY1415" fmla="*/ 1805170 h 5907136"/>
              <a:gd name="connsiteX1416" fmla="*/ 5718734 w 12078891"/>
              <a:gd name="connsiteY1416" fmla="*/ 1799061 h 5907136"/>
              <a:gd name="connsiteX1417" fmla="*/ 5724840 w 12078891"/>
              <a:gd name="connsiteY1417" fmla="*/ 1792952 h 5907136"/>
              <a:gd name="connsiteX1418" fmla="*/ 10191302 w 12078891"/>
              <a:gd name="connsiteY1418" fmla="*/ 1791912 h 5907136"/>
              <a:gd name="connsiteX1419" fmla="*/ 10204538 w 12078891"/>
              <a:gd name="connsiteY1419" fmla="*/ 1805147 h 5907136"/>
              <a:gd name="connsiteX1420" fmla="*/ 10191302 w 12078891"/>
              <a:gd name="connsiteY1420" fmla="*/ 1818383 h 5907136"/>
              <a:gd name="connsiteX1421" fmla="*/ 10178067 w 12078891"/>
              <a:gd name="connsiteY1421" fmla="*/ 1805147 h 5907136"/>
              <a:gd name="connsiteX1422" fmla="*/ 10191302 w 12078891"/>
              <a:gd name="connsiteY1422" fmla="*/ 1791912 h 5907136"/>
              <a:gd name="connsiteX1423" fmla="*/ 5611817 w 12078891"/>
              <a:gd name="connsiteY1423" fmla="*/ 1782750 h 5907136"/>
              <a:gd name="connsiteX1424" fmla="*/ 5613854 w 12078891"/>
              <a:gd name="connsiteY1424" fmla="*/ 1784786 h 5907136"/>
              <a:gd name="connsiteX1425" fmla="*/ 5611817 w 12078891"/>
              <a:gd name="connsiteY1425" fmla="*/ 1786822 h 5907136"/>
              <a:gd name="connsiteX1426" fmla="*/ 5609781 w 12078891"/>
              <a:gd name="connsiteY1426" fmla="*/ 1784786 h 5907136"/>
              <a:gd name="connsiteX1427" fmla="*/ 5611817 w 12078891"/>
              <a:gd name="connsiteY1427" fmla="*/ 1782750 h 5907136"/>
              <a:gd name="connsiteX1428" fmla="*/ 2172677 w 12078891"/>
              <a:gd name="connsiteY1428" fmla="*/ 1781757 h 5907136"/>
              <a:gd name="connsiteX1429" fmla="*/ 2195074 w 12078891"/>
              <a:gd name="connsiteY1429" fmla="*/ 1804157 h 5907136"/>
              <a:gd name="connsiteX1430" fmla="*/ 2172677 w 12078891"/>
              <a:gd name="connsiteY1430" fmla="*/ 1826554 h 5907136"/>
              <a:gd name="connsiteX1431" fmla="*/ 2150279 w 12078891"/>
              <a:gd name="connsiteY1431" fmla="*/ 1804157 h 5907136"/>
              <a:gd name="connsiteX1432" fmla="*/ 2172677 w 12078891"/>
              <a:gd name="connsiteY1432" fmla="*/ 1781757 h 5907136"/>
              <a:gd name="connsiteX1433" fmla="*/ 8210047 w 12078891"/>
              <a:gd name="connsiteY1433" fmla="*/ 1762412 h 5907136"/>
              <a:gd name="connsiteX1434" fmla="*/ 8219210 w 12078891"/>
              <a:gd name="connsiteY1434" fmla="*/ 1771574 h 5907136"/>
              <a:gd name="connsiteX1435" fmla="*/ 8210047 w 12078891"/>
              <a:gd name="connsiteY1435" fmla="*/ 1780737 h 5907136"/>
              <a:gd name="connsiteX1436" fmla="*/ 8200884 w 12078891"/>
              <a:gd name="connsiteY1436" fmla="*/ 1771574 h 5907136"/>
              <a:gd name="connsiteX1437" fmla="*/ 8210047 w 12078891"/>
              <a:gd name="connsiteY1437" fmla="*/ 1762412 h 5907136"/>
              <a:gd name="connsiteX1438" fmla="*/ 559930 w 12078891"/>
              <a:gd name="connsiteY1438" fmla="*/ 1753225 h 5907136"/>
              <a:gd name="connsiteX1439" fmla="*/ 572147 w 12078891"/>
              <a:gd name="connsiteY1439" fmla="*/ 1765442 h 5907136"/>
              <a:gd name="connsiteX1440" fmla="*/ 559930 w 12078891"/>
              <a:gd name="connsiteY1440" fmla="*/ 1777660 h 5907136"/>
              <a:gd name="connsiteX1441" fmla="*/ 547713 w 12078891"/>
              <a:gd name="connsiteY1441" fmla="*/ 1765442 h 5907136"/>
              <a:gd name="connsiteX1442" fmla="*/ 559930 w 12078891"/>
              <a:gd name="connsiteY1442" fmla="*/ 1753225 h 5907136"/>
              <a:gd name="connsiteX1443" fmla="*/ 6170759 w 12078891"/>
              <a:gd name="connsiteY1443" fmla="*/ 1745079 h 5907136"/>
              <a:gd name="connsiteX1444" fmla="*/ 6179922 w 12078891"/>
              <a:gd name="connsiteY1444" fmla="*/ 1754241 h 5907136"/>
              <a:gd name="connsiteX1445" fmla="*/ 6170759 w 12078891"/>
              <a:gd name="connsiteY1445" fmla="*/ 1763405 h 5907136"/>
              <a:gd name="connsiteX1446" fmla="*/ 6160578 w 12078891"/>
              <a:gd name="connsiteY1446" fmla="*/ 1754241 h 5907136"/>
              <a:gd name="connsiteX1447" fmla="*/ 6170759 w 12078891"/>
              <a:gd name="connsiteY1447" fmla="*/ 1745079 h 5907136"/>
              <a:gd name="connsiteX1448" fmla="*/ 7806873 w 12078891"/>
              <a:gd name="connsiteY1448" fmla="*/ 1737952 h 5907136"/>
              <a:gd name="connsiteX1449" fmla="*/ 7811963 w 12078891"/>
              <a:gd name="connsiteY1449" fmla="*/ 1743043 h 5907136"/>
              <a:gd name="connsiteX1450" fmla="*/ 7806873 w 12078891"/>
              <a:gd name="connsiteY1450" fmla="*/ 1748133 h 5907136"/>
              <a:gd name="connsiteX1451" fmla="*/ 7801782 w 12078891"/>
              <a:gd name="connsiteY1451" fmla="*/ 1743043 h 5907136"/>
              <a:gd name="connsiteX1452" fmla="*/ 7806873 w 12078891"/>
              <a:gd name="connsiteY1452" fmla="*/ 1737952 h 5907136"/>
              <a:gd name="connsiteX1453" fmla="*/ 961068 w 12078891"/>
              <a:gd name="connsiteY1453" fmla="*/ 1706391 h 5907136"/>
              <a:gd name="connsiteX1454" fmla="*/ 967176 w 12078891"/>
              <a:gd name="connsiteY1454" fmla="*/ 1712500 h 5907136"/>
              <a:gd name="connsiteX1455" fmla="*/ 961068 w 12078891"/>
              <a:gd name="connsiteY1455" fmla="*/ 1718608 h 5907136"/>
              <a:gd name="connsiteX1456" fmla="*/ 954959 w 12078891"/>
              <a:gd name="connsiteY1456" fmla="*/ 1712500 h 5907136"/>
              <a:gd name="connsiteX1457" fmla="*/ 961068 w 12078891"/>
              <a:gd name="connsiteY1457" fmla="*/ 1706391 h 5907136"/>
              <a:gd name="connsiteX1458" fmla="*/ 4813613 w 12078891"/>
              <a:gd name="connsiteY1458" fmla="*/ 1703336 h 5907136"/>
              <a:gd name="connsiteX1459" fmla="*/ 4817688 w 12078891"/>
              <a:gd name="connsiteY1459" fmla="*/ 1707408 h 5907136"/>
              <a:gd name="connsiteX1460" fmla="*/ 4813613 w 12078891"/>
              <a:gd name="connsiteY1460" fmla="*/ 1711481 h 5907136"/>
              <a:gd name="connsiteX1461" fmla="*/ 4809541 w 12078891"/>
              <a:gd name="connsiteY1461" fmla="*/ 1707408 h 5907136"/>
              <a:gd name="connsiteX1462" fmla="*/ 4813613 w 12078891"/>
              <a:gd name="connsiteY1462" fmla="*/ 1703336 h 5907136"/>
              <a:gd name="connsiteX1463" fmla="*/ 4269970 w 12078891"/>
              <a:gd name="connsiteY1463" fmla="*/ 1698253 h 5907136"/>
              <a:gd name="connsiteX1464" fmla="*/ 4300511 w 12078891"/>
              <a:gd name="connsiteY1464" fmla="*/ 1728798 h 5907136"/>
              <a:gd name="connsiteX1465" fmla="*/ 4269970 w 12078891"/>
              <a:gd name="connsiteY1465" fmla="*/ 1758324 h 5907136"/>
              <a:gd name="connsiteX1466" fmla="*/ 4239427 w 12078891"/>
              <a:gd name="connsiteY1466" fmla="*/ 1728798 h 5907136"/>
              <a:gd name="connsiteX1467" fmla="*/ 4269970 w 12078891"/>
              <a:gd name="connsiteY1467" fmla="*/ 1698253 h 5907136"/>
              <a:gd name="connsiteX1468" fmla="*/ 7008670 w 12078891"/>
              <a:gd name="connsiteY1468" fmla="*/ 1697244 h 5907136"/>
              <a:gd name="connsiteX1469" fmla="*/ 7013760 w 12078891"/>
              <a:gd name="connsiteY1469" fmla="*/ 1702335 h 5907136"/>
              <a:gd name="connsiteX1470" fmla="*/ 7008670 w 12078891"/>
              <a:gd name="connsiteY1470" fmla="*/ 1707425 h 5907136"/>
              <a:gd name="connsiteX1471" fmla="*/ 7003579 w 12078891"/>
              <a:gd name="connsiteY1471" fmla="*/ 1702335 h 5907136"/>
              <a:gd name="connsiteX1472" fmla="*/ 7008670 w 12078891"/>
              <a:gd name="connsiteY1472" fmla="*/ 1697244 h 5907136"/>
              <a:gd name="connsiteX1473" fmla="*/ 3364842 w 12078891"/>
              <a:gd name="connsiteY1473" fmla="*/ 1697228 h 5907136"/>
              <a:gd name="connsiteX1474" fmla="*/ 3370952 w 12078891"/>
              <a:gd name="connsiteY1474" fmla="*/ 1703336 h 5907136"/>
              <a:gd name="connsiteX1475" fmla="*/ 3364842 w 12078891"/>
              <a:gd name="connsiteY1475" fmla="*/ 1709445 h 5907136"/>
              <a:gd name="connsiteX1476" fmla="*/ 3358734 w 12078891"/>
              <a:gd name="connsiteY1476" fmla="*/ 1703336 h 5907136"/>
              <a:gd name="connsiteX1477" fmla="*/ 3364842 w 12078891"/>
              <a:gd name="connsiteY1477" fmla="*/ 1697228 h 5907136"/>
              <a:gd name="connsiteX1478" fmla="*/ 1989412 w 12078891"/>
              <a:gd name="connsiteY1478" fmla="*/ 1695213 h 5907136"/>
              <a:gd name="connsiteX1479" fmla="*/ 2000613 w 12078891"/>
              <a:gd name="connsiteY1479" fmla="*/ 1706413 h 5907136"/>
              <a:gd name="connsiteX1480" fmla="*/ 1989412 w 12078891"/>
              <a:gd name="connsiteY1480" fmla="*/ 1717613 h 5907136"/>
              <a:gd name="connsiteX1481" fmla="*/ 1978214 w 12078891"/>
              <a:gd name="connsiteY1481" fmla="*/ 1706413 h 5907136"/>
              <a:gd name="connsiteX1482" fmla="*/ 1989412 w 12078891"/>
              <a:gd name="connsiteY1482" fmla="*/ 1695213 h 5907136"/>
              <a:gd name="connsiteX1483" fmla="*/ 3038026 w 12078891"/>
              <a:gd name="connsiteY1483" fmla="*/ 1681956 h 5907136"/>
              <a:gd name="connsiteX1484" fmla="*/ 3040062 w 12078891"/>
              <a:gd name="connsiteY1484" fmla="*/ 1683992 h 5907136"/>
              <a:gd name="connsiteX1485" fmla="*/ 3038026 w 12078891"/>
              <a:gd name="connsiteY1485" fmla="*/ 1686029 h 5907136"/>
              <a:gd name="connsiteX1486" fmla="*/ 3035990 w 12078891"/>
              <a:gd name="connsiteY1486" fmla="*/ 1683992 h 5907136"/>
              <a:gd name="connsiteX1487" fmla="*/ 3038026 w 12078891"/>
              <a:gd name="connsiteY1487" fmla="*/ 1681956 h 5907136"/>
              <a:gd name="connsiteX1488" fmla="*/ 2787638 w 12078891"/>
              <a:gd name="connsiteY1488" fmla="*/ 1677907 h 5907136"/>
              <a:gd name="connsiteX1489" fmla="*/ 2803927 w 12078891"/>
              <a:gd name="connsiteY1489" fmla="*/ 1694197 h 5907136"/>
              <a:gd name="connsiteX1490" fmla="*/ 2787638 w 12078891"/>
              <a:gd name="connsiteY1490" fmla="*/ 1710486 h 5907136"/>
              <a:gd name="connsiteX1491" fmla="*/ 2771350 w 12078891"/>
              <a:gd name="connsiteY1491" fmla="*/ 1694197 h 5907136"/>
              <a:gd name="connsiteX1492" fmla="*/ 2787638 w 12078891"/>
              <a:gd name="connsiteY1492" fmla="*/ 1677907 h 5907136"/>
              <a:gd name="connsiteX1493" fmla="*/ 8908476 w 12078891"/>
              <a:gd name="connsiteY1493" fmla="*/ 1670778 h 5907136"/>
              <a:gd name="connsiteX1494" fmla="*/ 8913566 w 12078891"/>
              <a:gd name="connsiteY1494" fmla="*/ 1675869 h 5907136"/>
              <a:gd name="connsiteX1495" fmla="*/ 8908476 w 12078891"/>
              <a:gd name="connsiteY1495" fmla="*/ 1680959 h 5907136"/>
              <a:gd name="connsiteX1496" fmla="*/ 8903385 w 12078891"/>
              <a:gd name="connsiteY1496" fmla="*/ 1675869 h 5907136"/>
              <a:gd name="connsiteX1497" fmla="*/ 8908476 w 12078891"/>
              <a:gd name="connsiteY1497" fmla="*/ 1670778 h 5907136"/>
              <a:gd name="connsiteX1498" fmla="*/ 9803401 w 12078891"/>
              <a:gd name="connsiteY1498" fmla="*/ 1667723 h 5907136"/>
              <a:gd name="connsiteX1499" fmla="*/ 9815617 w 12078891"/>
              <a:gd name="connsiteY1499" fmla="*/ 1679940 h 5907136"/>
              <a:gd name="connsiteX1500" fmla="*/ 9803401 w 12078891"/>
              <a:gd name="connsiteY1500" fmla="*/ 1692156 h 5907136"/>
              <a:gd name="connsiteX1501" fmla="*/ 9791183 w 12078891"/>
              <a:gd name="connsiteY1501" fmla="*/ 1679940 h 5907136"/>
              <a:gd name="connsiteX1502" fmla="*/ 9803401 w 12078891"/>
              <a:gd name="connsiteY1502" fmla="*/ 1667723 h 5907136"/>
              <a:gd name="connsiteX1503" fmla="*/ 7189895 w 12078891"/>
              <a:gd name="connsiteY1503" fmla="*/ 1665690 h 5907136"/>
              <a:gd name="connsiteX1504" fmla="*/ 7202112 w 12078891"/>
              <a:gd name="connsiteY1504" fmla="*/ 1677908 h 5907136"/>
              <a:gd name="connsiteX1505" fmla="*/ 7189895 w 12078891"/>
              <a:gd name="connsiteY1505" fmla="*/ 1690124 h 5907136"/>
              <a:gd name="connsiteX1506" fmla="*/ 7177677 w 12078891"/>
              <a:gd name="connsiteY1506" fmla="*/ 1677908 h 5907136"/>
              <a:gd name="connsiteX1507" fmla="*/ 7189895 w 12078891"/>
              <a:gd name="connsiteY1507" fmla="*/ 1665690 h 5907136"/>
              <a:gd name="connsiteX1508" fmla="*/ 6840681 w 12078891"/>
              <a:gd name="connsiteY1508" fmla="*/ 1665682 h 5907136"/>
              <a:gd name="connsiteX1509" fmla="*/ 6890568 w 12078891"/>
              <a:gd name="connsiteY1509" fmla="*/ 1714552 h 5907136"/>
              <a:gd name="connsiteX1510" fmla="*/ 6840681 w 12078891"/>
              <a:gd name="connsiteY1510" fmla="*/ 1763425 h 5907136"/>
              <a:gd name="connsiteX1511" fmla="*/ 6790793 w 12078891"/>
              <a:gd name="connsiteY1511" fmla="*/ 1714552 h 5907136"/>
              <a:gd name="connsiteX1512" fmla="*/ 6840681 w 12078891"/>
              <a:gd name="connsiteY1512" fmla="*/ 1665682 h 5907136"/>
              <a:gd name="connsiteX1513" fmla="*/ 4489879 w 12078891"/>
              <a:gd name="connsiteY1513" fmla="*/ 1651438 h 5907136"/>
              <a:gd name="connsiteX1514" fmla="*/ 4500062 w 12078891"/>
              <a:gd name="connsiteY1514" fmla="*/ 1661619 h 5907136"/>
              <a:gd name="connsiteX1515" fmla="*/ 4489879 w 12078891"/>
              <a:gd name="connsiteY1515" fmla="*/ 1671800 h 5907136"/>
              <a:gd name="connsiteX1516" fmla="*/ 4479698 w 12078891"/>
              <a:gd name="connsiteY1516" fmla="*/ 1661619 h 5907136"/>
              <a:gd name="connsiteX1517" fmla="*/ 4489879 w 12078891"/>
              <a:gd name="connsiteY1517" fmla="*/ 1651438 h 5907136"/>
              <a:gd name="connsiteX1518" fmla="*/ 4124356 w 12078891"/>
              <a:gd name="connsiteY1518" fmla="*/ 1643267 h 5907136"/>
              <a:gd name="connsiteX1519" fmla="*/ 4135556 w 12078891"/>
              <a:gd name="connsiteY1519" fmla="*/ 1654466 h 5907136"/>
              <a:gd name="connsiteX1520" fmla="*/ 4124356 w 12078891"/>
              <a:gd name="connsiteY1520" fmla="*/ 1665666 h 5907136"/>
              <a:gd name="connsiteX1521" fmla="*/ 4113157 w 12078891"/>
              <a:gd name="connsiteY1521" fmla="*/ 1654466 h 5907136"/>
              <a:gd name="connsiteX1522" fmla="*/ 4124356 w 12078891"/>
              <a:gd name="connsiteY1522" fmla="*/ 1643267 h 5907136"/>
              <a:gd name="connsiteX1523" fmla="*/ 1369383 w 12078891"/>
              <a:gd name="connsiteY1523" fmla="*/ 1634128 h 5907136"/>
              <a:gd name="connsiteX1524" fmla="*/ 1384655 w 12078891"/>
              <a:gd name="connsiteY1524" fmla="*/ 1649400 h 5907136"/>
              <a:gd name="connsiteX1525" fmla="*/ 1369383 w 12078891"/>
              <a:gd name="connsiteY1525" fmla="*/ 1664671 h 5907136"/>
              <a:gd name="connsiteX1526" fmla="*/ 1354111 w 12078891"/>
              <a:gd name="connsiteY1526" fmla="*/ 1649400 h 5907136"/>
              <a:gd name="connsiteX1527" fmla="*/ 1369383 w 12078891"/>
              <a:gd name="connsiteY1527" fmla="*/ 1634128 h 5907136"/>
              <a:gd name="connsiteX1528" fmla="*/ 9290270 w 12078891"/>
              <a:gd name="connsiteY1528" fmla="*/ 1625987 h 5907136"/>
              <a:gd name="connsiteX1529" fmla="*/ 9295360 w 12078891"/>
              <a:gd name="connsiteY1529" fmla="*/ 1631077 h 5907136"/>
              <a:gd name="connsiteX1530" fmla="*/ 9290270 w 12078891"/>
              <a:gd name="connsiteY1530" fmla="*/ 1636167 h 5907136"/>
              <a:gd name="connsiteX1531" fmla="*/ 9285179 w 12078891"/>
              <a:gd name="connsiteY1531" fmla="*/ 1631077 h 5907136"/>
              <a:gd name="connsiteX1532" fmla="*/ 9290270 w 12078891"/>
              <a:gd name="connsiteY1532" fmla="*/ 1625987 h 5907136"/>
              <a:gd name="connsiteX1533" fmla="*/ 1867190 w 12078891"/>
              <a:gd name="connsiteY1533" fmla="*/ 1615780 h 5907136"/>
              <a:gd name="connsiteX1534" fmla="*/ 1879408 w 12078891"/>
              <a:gd name="connsiteY1534" fmla="*/ 1627997 h 5907136"/>
              <a:gd name="connsiteX1535" fmla="*/ 1867190 w 12078891"/>
              <a:gd name="connsiteY1535" fmla="*/ 1640215 h 5907136"/>
              <a:gd name="connsiteX1536" fmla="*/ 1854973 w 12078891"/>
              <a:gd name="connsiteY1536" fmla="*/ 1627997 h 5907136"/>
              <a:gd name="connsiteX1537" fmla="*/ 1867190 w 12078891"/>
              <a:gd name="connsiteY1537" fmla="*/ 1615780 h 5907136"/>
              <a:gd name="connsiteX1538" fmla="*/ 1952765 w 12078891"/>
              <a:gd name="connsiteY1538" fmla="*/ 1611732 h 5907136"/>
              <a:gd name="connsiteX1539" fmla="*/ 1985346 w 12078891"/>
              <a:gd name="connsiteY1539" fmla="*/ 1644310 h 5907136"/>
              <a:gd name="connsiteX1540" fmla="*/ 1952765 w 12078891"/>
              <a:gd name="connsiteY1540" fmla="*/ 1676889 h 5907136"/>
              <a:gd name="connsiteX1541" fmla="*/ 1920186 w 12078891"/>
              <a:gd name="connsiteY1541" fmla="*/ 1644310 h 5907136"/>
              <a:gd name="connsiteX1542" fmla="*/ 1952765 w 12078891"/>
              <a:gd name="connsiteY1542" fmla="*/ 1611732 h 5907136"/>
              <a:gd name="connsiteX1543" fmla="*/ 7601213 w 12078891"/>
              <a:gd name="connsiteY1543" fmla="*/ 1601545 h 5907136"/>
              <a:gd name="connsiteX1544" fmla="*/ 7612413 w 12078891"/>
              <a:gd name="connsiteY1544" fmla="*/ 1612743 h 5907136"/>
              <a:gd name="connsiteX1545" fmla="*/ 7601213 w 12078891"/>
              <a:gd name="connsiteY1545" fmla="*/ 1623943 h 5907136"/>
              <a:gd name="connsiteX1546" fmla="*/ 7590014 w 12078891"/>
              <a:gd name="connsiteY1546" fmla="*/ 1612743 h 5907136"/>
              <a:gd name="connsiteX1547" fmla="*/ 7601213 w 12078891"/>
              <a:gd name="connsiteY1547" fmla="*/ 1601545 h 5907136"/>
              <a:gd name="connsiteX1548" fmla="*/ 4432839 w 12078891"/>
              <a:gd name="connsiteY1548" fmla="*/ 1598471 h 5907136"/>
              <a:gd name="connsiteX1549" fmla="*/ 4450147 w 12078891"/>
              <a:gd name="connsiteY1549" fmla="*/ 1615779 h 5907136"/>
              <a:gd name="connsiteX1550" fmla="*/ 4432839 w 12078891"/>
              <a:gd name="connsiteY1550" fmla="*/ 1633087 h 5907136"/>
              <a:gd name="connsiteX1551" fmla="*/ 4415530 w 12078891"/>
              <a:gd name="connsiteY1551" fmla="*/ 1615779 h 5907136"/>
              <a:gd name="connsiteX1552" fmla="*/ 4432839 w 12078891"/>
              <a:gd name="connsiteY1552" fmla="*/ 1598471 h 5907136"/>
              <a:gd name="connsiteX1553" fmla="*/ 8604059 w 12078891"/>
              <a:gd name="connsiteY1553" fmla="*/ 1598470 h 5907136"/>
              <a:gd name="connsiteX1554" fmla="*/ 8627476 w 12078891"/>
              <a:gd name="connsiteY1554" fmla="*/ 1621886 h 5907136"/>
              <a:gd name="connsiteX1555" fmla="*/ 8604059 w 12078891"/>
              <a:gd name="connsiteY1555" fmla="*/ 1645302 h 5907136"/>
              <a:gd name="connsiteX1556" fmla="*/ 8580642 w 12078891"/>
              <a:gd name="connsiteY1556" fmla="*/ 1621886 h 5907136"/>
              <a:gd name="connsiteX1557" fmla="*/ 8604059 w 12078891"/>
              <a:gd name="connsiteY1557" fmla="*/ 1598470 h 5907136"/>
              <a:gd name="connsiteX1558" fmla="*/ 970231 w 12078891"/>
              <a:gd name="connsiteY1558" fmla="*/ 1592364 h 5907136"/>
              <a:gd name="connsiteX1559" fmla="*/ 985503 w 12078891"/>
              <a:gd name="connsiteY1559" fmla="*/ 1607636 h 5907136"/>
              <a:gd name="connsiteX1560" fmla="*/ 970231 w 12078891"/>
              <a:gd name="connsiteY1560" fmla="*/ 1622908 h 5907136"/>
              <a:gd name="connsiteX1561" fmla="*/ 954959 w 12078891"/>
              <a:gd name="connsiteY1561" fmla="*/ 1607636 h 5907136"/>
              <a:gd name="connsiteX1562" fmla="*/ 970231 w 12078891"/>
              <a:gd name="connsiteY1562" fmla="*/ 1592364 h 5907136"/>
              <a:gd name="connsiteX1563" fmla="*/ 8077693 w 12078891"/>
              <a:gd name="connsiteY1563" fmla="*/ 1588309 h 5907136"/>
              <a:gd name="connsiteX1564" fmla="*/ 8099073 w 12078891"/>
              <a:gd name="connsiteY1564" fmla="*/ 1609690 h 5907136"/>
              <a:gd name="connsiteX1565" fmla="*/ 8077693 w 12078891"/>
              <a:gd name="connsiteY1565" fmla="*/ 1631068 h 5907136"/>
              <a:gd name="connsiteX1566" fmla="*/ 8056312 w 12078891"/>
              <a:gd name="connsiteY1566" fmla="*/ 1609690 h 5907136"/>
              <a:gd name="connsiteX1567" fmla="*/ 8077693 w 12078891"/>
              <a:gd name="connsiteY1567" fmla="*/ 1588309 h 5907136"/>
              <a:gd name="connsiteX1568" fmla="*/ 10993578 w 12078891"/>
              <a:gd name="connsiteY1568" fmla="*/ 1587269 h 5907136"/>
              <a:gd name="connsiteX1569" fmla="*/ 11004777 w 12078891"/>
              <a:gd name="connsiteY1569" fmla="*/ 1598469 h 5907136"/>
              <a:gd name="connsiteX1570" fmla="*/ 10993578 w 12078891"/>
              <a:gd name="connsiteY1570" fmla="*/ 1609668 h 5907136"/>
              <a:gd name="connsiteX1571" fmla="*/ 10982378 w 12078891"/>
              <a:gd name="connsiteY1571" fmla="*/ 1598469 h 5907136"/>
              <a:gd name="connsiteX1572" fmla="*/ 10993578 w 12078891"/>
              <a:gd name="connsiteY1572" fmla="*/ 1587269 h 5907136"/>
              <a:gd name="connsiteX1573" fmla="*/ 1053773 w 12078891"/>
              <a:gd name="connsiteY1573" fmla="*/ 1581190 h 5907136"/>
              <a:gd name="connsiteX1574" fmla="*/ 1061918 w 12078891"/>
              <a:gd name="connsiteY1574" fmla="*/ 1589335 h 5907136"/>
              <a:gd name="connsiteX1575" fmla="*/ 1053773 w 12078891"/>
              <a:gd name="connsiteY1575" fmla="*/ 1597478 h 5907136"/>
              <a:gd name="connsiteX1576" fmla="*/ 1045628 w 12078891"/>
              <a:gd name="connsiteY1576" fmla="*/ 1589335 h 5907136"/>
              <a:gd name="connsiteX1577" fmla="*/ 1053773 w 12078891"/>
              <a:gd name="connsiteY1577" fmla="*/ 1581190 h 5907136"/>
              <a:gd name="connsiteX1578" fmla="*/ 6563753 w 12078891"/>
              <a:gd name="connsiteY1578" fmla="*/ 1579126 h 5907136"/>
              <a:gd name="connsiteX1579" fmla="*/ 6574952 w 12078891"/>
              <a:gd name="connsiteY1579" fmla="*/ 1590325 h 5907136"/>
              <a:gd name="connsiteX1580" fmla="*/ 6563753 w 12078891"/>
              <a:gd name="connsiteY1580" fmla="*/ 1601524 h 5907136"/>
              <a:gd name="connsiteX1581" fmla="*/ 6552553 w 12078891"/>
              <a:gd name="connsiteY1581" fmla="*/ 1590325 h 5907136"/>
              <a:gd name="connsiteX1582" fmla="*/ 6563753 w 12078891"/>
              <a:gd name="connsiteY1582" fmla="*/ 1579126 h 5907136"/>
              <a:gd name="connsiteX1583" fmla="*/ 9187440 w 12078891"/>
              <a:gd name="connsiteY1583" fmla="*/ 1578129 h 5907136"/>
              <a:gd name="connsiteX1584" fmla="*/ 9198639 w 12078891"/>
              <a:gd name="connsiteY1584" fmla="*/ 1589328 h 5907136"/>
              <a:gd name="connsiteX1585" fmla="*/ 9187440 w 12078891"/>
              <a:gd name="connsiteY1585" fmla="*/ 1600526 h 5907136"/>
              <a:gd name="connsiteX1586" fmla="*/ 9176240 w 12078891"/>
              <a:gd name="connsiteY1586" fmla="*/ 1589328 h 5907136"/>
              <a:gd name="connsiteX1587" fmla="*/ 9187440 w 12078891"/>
              <a:gd name="connsiteY1587" fmla="*/ 1578129 h 5907136"/>
              <a:gd name="connsiteX1588" fmla="*/ 5811366 w 12078891"/>
              <a:gd name="connsiteY1588" fmla="*/ 1539421 h 5907136"/>
              <a:gd name="connsiteX1589" fmla="*/ 5821547 w 12078891"/>
              <a:gd name="connsiteY1589" fmla="*/ 1549602 h 5907136"/>
              <a:gd name="connsiteX1590" fmla="*/ 5811366 w 12078891"/>
              <a:gd name="connsiteY1590" fmla="*/ 1559783 h 5907136"/>
              <a:gd name="connsiteX1591" fmla="*/ 5801185 w 12078891"/>
              <a:gd name="connsiteY1591" fmla="*/ 1549602 h 5907136"/>
              <a:gd name="connsiteX1592" fmla="*/ 5811366 w 12078891"/>
              <a:gd name="connsiteY1592" fmla="*/ 1539421 h 5907136"/>
              <a:gd name="connsiteX1593" fmla="*/ 6556626 w 12078891"/>
              <a:gd name="connsiteY1593" fmla="*/ 1510942 h 5907136"/>
              <a:gd name="connsiteX1594" fmla="*/ 6568843 w 12078891"/>
              <a:gd name="connsiteY1594" fmla="*/ 1523160 h 5907136"/>
              <a:gd name="connsiteX1595" fmla="*/ 6556626 w 12078891"/>
              <a:gd name="connsiteY1595" fmla="*/ 1535375 h 5907136"/>
              <a:gd name="connsiteX1596" fmla="*/ 6544408 w 12078891"/>
              <a:gd name="connsiteY1596" fmla="*/ 1523160 h 5907136"/>
              <a:gd name="connsiteX1597" fmla="*/ 6556626 w 12078891"/>
              <a:gd name="connsiteY1597" fmla="*/ 1510942 h 5907136"/>
              <a:gd name="connsiteX1598" fmla="*/ 5064100 w 12078891"/>
              <a:gd name="connsiteY1598" fmla="*/ 1507884 h 5907136"/>
              <a:gd name="connsiteX1599" fmla="*/ 5076314 w 12078891"/>
              <a:gd name="connsiteY1599" fmla="*/ 1520102 h 5907136"/>
              <a:gd name="connsiteX1600" fmla="*/ 5064100 w 12078891"/>
              <a:gd name="connsiteY1600" fmla="*/ 1532317 h 5907136"/>
              <a:gd name="connsiteX1601" fmla="*/ 5051886 w 12078891"/>
              <a:gd name="connsiteY1601" fmla="*/ 1520102 h 5907136"/>
              <a:gd name="connsiteX1602" fmla="*/ 5064100 w 12078891"/>
              <a:gd name="connsiteY1602" fmla="*/ 1507884 h 5907136"/>
              <a:gd name="connsiteX1603" fmla="*/ 12045293 w 12078891"/>
              <a:gd name="connsiteY1603" fmla="*/ 1495671 h 5907136"/>
              <a:gd name="connsiteX1604" fmla="*/ 12074818 w 12078891"/>
              <a:gd name="connsiteY1604" fmla="*/ 1525195 h 5907136"/>
              <a:gd name="connsiteX1605" fmla="*/ 12045293 w 12078891"/>
              <a:gd name="connsiteY1605" fmla="*/ 1553701 h 5907136"/>
              <a:gd name="connsiteX1606" fmla="*/ 12015767 w 12078891"/>
              <a:gd name="connsiteY1606" fmla="*/ 1525195 h 5907136"/>
              <a:gd name="connsiteX1607" fmla="*/ 12045293 w 12078891"/>
              <a:gd name="connsiteY1607" fmla="*/ 1495671 h 5907136"/>
              <a:gd name="connsiteX1608" fmla="*/ 7198040 w 12078891"/>
              <a:gd name="connsiteY1608" fmla="*/ 1482432 h 5907136"/>
              <a:gd name="connsiteX1609" fmla="*/ 7203130 w 12078891"/>
              <a:gd name="connsiteY1609" fmla="*/ 1487523 h 5907136"/>
              <a:gd name="connsiteX1610" fmla="*/ 7198040 w 12078891"/>
              <a:gd name="connsiteY1610" fmla="*/ 1492613 h 5907136"/>
              <a:gd name="connsiteX1611" fmla="*/ 7192949 w 12078891"/>
              <a:gd name="connsiteY1611" fmla="*/ 1487523 h 5907136"/>
              <a:gd name="connsiteX1612" fmla="*/ 7198040 w 12078891"/>
              <a:gd name="connsiteY1612" fmla="*/ 1482432 h 5907136"/>
              <a:gd name="connsiteX1613" fmla="*/ 10018223 w 12078891"/>
              <a:gd name="connsiteY1613" fmla="*/ 1481387 h 5907136"/>
              <a:gd name="connsiteX1614" fmla="*/ 10025350 w 12078891"/>
              <a:gd name="connsiteY1614" fmla="*/ 1488514 h 5907136"/>
              <a:gd name="connsiteX1615" fmla="*/ 10018223 w 12078891"/>
              <a:gd name="connsiteY1615" fmla="*/ 1494622 h 5907136"/>
              <a:gd name="connsiteX1616" fmla="*/ 10011096 w 12078891"/>
              <a:gd name="connsiteY1616" fmla="*/ 1488514 h 5907136"/>
              <a:gd name="connsiteX1617" fmla="*/ 10018223 w 12078891"/>
              <a:gd name="connsiteY1617" fmla="*/ 1481387 h 5907136"/>
              <a:gd name="connsiteX1618" fmla="*/ 8393309 w 12078891"/>
              <a:gd name="connsiteY1618" fmla="*/ 1477350 h 5907136"/>
              <a:gd name="connsiteX1619" fmla="*/ 8425888 w 12078891"/>
              <a:gd name="connsiteY1619" fmla="*/ 1509928 h 5907136"/>
              <a:gd name="connsiteX1620" fmla="*/ 8393309 w 12078891"/>
              <a:gd name="connsiteY1620" fmla="*/ 1542506 h 5907136"/>
              <a:gd name="connsiteX1621" fmla="*/ 8360729 w 12078891"/>
              <a:gd name="connsiteY1621" fmla="*/ 1509928 h 5907136"/>
              <a:gd name="connsiteX1622" fmla="*/ 8393309 w 12078891"/>
              <a:gd name="connsiteY1622" fmla="*/ 1477350 h 5907136"/>
              <a:gd name="connsiteX1623" fmla="*/ 5908087 w 12078891"/>
              <a:gd name="connsiteY1623" fmla="*/ 1476298 h 5907136"/>
              <a:gd name="connsiteX1624" fmla="*/ 5910123 w 12078891"/>
              <a:gd name="connsiteY1624" fmla="*/ 1478334 h 5907136"/>
              <a:gd name="connsiteX1625" fmla="*/ 5908087 w 12078891"/>
              <a:gd name="connsiteY1625" fmla="*/ 1480369 h 5907136"/>
              <a:gd name="connsiteX1626" fmla="*/ 5906050 w 12078891"/>
              <a:gd name="connsiteY1626" fmla="*/ 1478334 h 5907136"/>
              <a:gd name="connsiteX1627" fmla="*/ 5908087 w 12078891"/>
              <a:gd name="connsiteY1627" fmla="*/ 1476298 h 5907136"/>
              <a:gd name="connsiteX1628" fmla="*/ 10401034 w 12078891"/>
              <a:gd name="connsiteY1628" fmla="*/ 1474260 h 5907136"/>
              <a:gd name="connsiteX1629" fmla="*/ 10410197 w 12078891"/>
              <a:gd name="connsiteY1629" fmla="*/ 1483423 h 5907136"/>
              <a:gd name="connsiteX1630" fmla="*/ 10401034 w 12078891"/>
              <a:gd name="connsiteY1630" fmla="*/ 1492586 h 5907136"/>
              <a:gd name="connsiteX1631" fmla="*/ 10391871 w 12078891"/>
              <a:gd name="connsiteY1631" fmla="*/ 1483423 h 5907136"/>
              <a:gd name="connsiteX1632" fmla="*/ 10401034 w 12078891"/>
              <a:gd name="connsiteY1632" fmla="*/ 1474260 h 5907136"/>
              <a:gd name="connsiteX1633" fmla="*/ 2631798 w 12078891"/>
              <a:gd name="connsiteY1633" fmla="*/ 1469172 h 5907136"/>
              <a:gd name="connsiteX1634" fmla="*/ 2637906 w 12078891"/>
              <a:gd name="connsiteY1634" fmla="*/ 1475281 h 5907136"/>
              <a:gd name="connsiteX1635" fmla="*/ 2631798 w 12078891"/>
              <a:gd name="connsiteY1635" fmla="*/ 1481390 h 5907136"/>
              <a:gd name="connsiteX1636" fmla="*/ 2625688 w 12078891"/>
              <a:gd name="connsiteY1636" fmla="*/ 1475281 h 5907136"/>
              <a:gd name="connsiteX1637" fmla="*/ 2631798 w 12078891"/>
              <a:gd name="connsiteY1637" fmla="*/ 1469172 h 5907136"/>
              <a:gd name="connsiteX1638" fmla="*/ 8095000 w 12078891"/>
              <a:gd name="connsiteY1638" fmla="*/ 1469170 h 5907136"/>
              <a:gd name="connsiteX1639" fmla="*/ 8107217 w 12078891"/>
              <a:gd name="connsiteY1639" fmla="*/ 1481388 h 5907136"/>
              <a:gd name="connsiteX1640" fmla="*/ 8095000 w 12078891"/>
              <a:gd name="connsiteY1640" fmla="*/ 1493605 h 5907136"/>
              <a:gd name="connsiteX1641" fmla="*/ 8082783 w 12078891"/>
              <a:gd name="connsiteY1641" fmla="*/ 1481388 h 5907136"/>
              <a:gd name="connsiteX1642" fmla="*/ 8095000 w 12078891"/>
              <a:gd name="connsiteY1642" fmla="*/ 1469170 h 5907136"/>
              <a:gd name="connsiteX1643" fmla="*/ 3408677 w 12078891"/>
              <a:gd name="connsiteY1643" fmla="*/ 1462072 h 5907136"/>
              <a:gd name="connsiteX1644" fmla="*/ 3413767 w 12078891"/>
              <a:gd name="connsiteY1644" fmla="*/ 1467163 h 5907136"/>
              <a:gd name="connsiteX1645" fmla="*/ 3408677 w 12078891"/>
              <a:gd name="connsiteY1645" fmla="*/ 1472253 h 5907136"/>
              <a:gd name="connsiteX1646" fmla="*/ 3403585 w 12078891"/>
              <a:gd name="connsiteY1646" fmla="*/ 1467163 h 5907136"/>
              <a:gd name="connsiteX1647" fmla="*/ 3408677 w 12078891"/>
              <a:gd name="connsiteY1647" fmla="*/ 1462072 h 5907136"/>
              <a:gd name="connsiteX1648" fmla="*/ 3686616 w 12078891"/>
              <a:gd name="connsiteY1648" fmla="*/ 1449860 h 5907136"/>
              <a:gd name="connsiteX1649" fmla="*/ 3690689 w 12078891"/>
              <a:gd name="connsiteY1649" fmla="*/ 1453933 h 5907136"/>
              <a:gd name="connsiteX1650" fmla="*/ 3686616 w 12078891"/>
              <a:gd name="connsiteY1650" fmla="*/ 1458006 h 5907136"/>
              <a:gd name="connsiteX1651" fmla="*/ 3682544 w 12078891"/>
              <a:gd name="connsiteY1651" fmla="*/ 1453933 h 5907136"/>
              <a:gd name="connsiteX1652" fmla="*/ 3686616 w 12078891"/>
              <a:gd name="connsiteY1652" fmla="*/ 1449860 h 5907136"/>
              <a:gd name="connsiteX1653" fmla="*/ 8790374 w 12078891"/>
              <a:gd name="connsiteY1653" fmla="*/ 1447825 h 5907136"/>
              <a:gd name="connsiteX1654" fmla="*/ 8795464 w 12078891"/>
              <a:gd name="connsiteY1654" fmla="*/ 1452917 h 5907136"/>
              <a:gd name="connsiteX1655" fmla="*/ 8790374 w 12078891"/>
              <a:gd name="connsiteY1655" fmla="*/ 1458007 h 5907136"/>
              <a:gd name="connsiteX1656" fmla="*/ 8785283 w 12078891"/>
              <a:gd name="connsiteY1656" fmla="*/ 1452917 h 5907136"/>
              <a:gd name="connsiteX1657" fmla="*/ 8790374 w 12078891"/>
              <a:gd name="connsiteY1657" fmla="*/ 1447825 h 5907136"/>
              <a:gd name="connsiteX1658" fmla="*/ 10691198 w 12078891"/>
              <a:gd name="connsiteY1658" fmla="*/ 1418293 h 5907136"/>
              <a:gd name="connsiteX1659" fmla="*/ 10696288 w 12078891"/>
              <a:gd name="connsiteY1659" fmla="*/ 1423383 h 5907136"/>
              <a:gd name="connsiteX1660" fmla="*/ 10691198 w 12078891"/>
              <a:gd name="connsiteY1660" fmla="*/ 1428476 h 5907136"/>
              <a:gd name="connsiteX1661" fmla="*/ 10686107 w 12078891"/>
              <a:gd name="connsiteY1661" fmla="*/ 1423383 h 5907136"/>
              <a:gd name="connsiteX1662" fmla="*/ 10691198 w 12078891"/>
              <a:gd name="connsiteY1662" fmla="*/ 1418293 h 5907136"/>
              <a:gd name="connsiteX1663" fmla="*/ 3349636 w 12078891"/>
              <a:gd name="connsiteY1663" fmla="*/ 1409134 h 5907136"/>
              <a:gd name="connsiteX1664" fmla="*/ 3358800 w 12078891"/>
              <a:gd name="connsiteY1664" fmla="*/ 1418293 h 5907136"/>
              <a:gd name="connsiteX1665" fmla="*/ 3349636 w 12078891"/>
              <a:gd name="connsiteY1665" fmla="*/ 1427460 h 5907136"/>
              <a:gd name="connsiteX1666" fmla="*/ 3340474 w 12078891"/>
              <a:gd name="connsiteY1666" fmla="*/ 1418293 h 5907136"/>
              <a:gd name="connsiteX1667" fmla="*/ 3349636 w 12078891"/>
              <a:gd name="connsiteY1667" fmla="*/ 1409134 h 5907136"/>
              <a:gd name="connsiteX1668" fmla="*/ 4588610 w 12078891"/>
              <a:gd name="connsiteY1668" fmla="*/ 1397903 h 5907136"/>
              <a:gd name="connsiteX1669" fmla="*/ 4596755 w 12078891"/>
              <a:gd name="connsiteY1669" fmla="*/ 1406048 h 5907136"/>
              <a:gd name="connsiteX1670" fmla="*/ 4588610 w 12078891"/>
              <a:gd name="connsiteY1670" fmla="*/ 1414193 h 5907136"/>
              <a:gd name="connsiteX1671" fmla="*/ 4580466 w 12078891"/>
              <a:gd name="connsiteY1671" fmla="*/ 1406048 h 5907136"/>
              <a:gd name="connsiteX1672" fmla="*/ 4588610 w 12078891"/>
              <a:gd name="connsiteY1672" fmla="*/ 1397903 h 5907136"/>
              <a:gd name="connsiteX1673" fmla="*/ 1814297 w 12078891"/>
              <a:gd name="connsiteY1673" fmla="*/ 1390807 h 5907136"/>
              <a:gd name="connsiteX1674" fmla="*/ 1835677 w 12078891"/>
              <a:gd name="connsiteY1674" fmla="*/ 1412190 h 5907136"/>
              <a:gd name="connsiteX1675" fmla="*/ 1814297 w 12078891"/>
              <a:gd name="connsiteY1675" fmla="*/ 1433570 h 5907136"/>
              <a:gd name="connsiteX1676" fmla="*/ 1792917 w 12078891"/>
              <a:gd name="connsiteY1676" fmla="*/ 1412190 h 5907136"/>
              <a:gd name="connsiteX1677" fmla="*/ 1814297 w 12078891"/>
              <a:gd name="connsiteY1677" fmla="*/ 1390807 h 5907136"/>
              <a:gd name="connsiteX1678" fmla="*/ 9676136 w 12078891"/>
              <a:gd name="connsiteY1678" fmla="*/ 1389757 h 5907136"/>
              <a:gd name="connsiteX1679" fmla="*/ 9679190 w 12078891"/>
              <a:gd name="connsiteY1679" fmla="*/ 1392811 h 5907136"/>
              <a:gd name="connsiteX1680" fmla="*/ 9676136 w 12078891"/>
              <a:gd name="connsiteY1680" fmla="*/ 1395866 h 5907136"/>
              <a:gd name="connsiteX1681" fmla="*/ 9673081 w 12078891"/>
              <a:gd name="connsiteY1681" fmla="*/ 1392811 h 5907136"/>
              <a:gd name="connsiteX1682" fmla="*/ 9676136 w 12078891"/>
              <a:gd name="connsiteY1682" fmla="*/ 1389757 h 5907136"/>
              <a:gd name="connsiteX1683" fmla="*/ 12015767 w 12078891"/>
              <a:gd name="connsiteY1683" fmla="*/ 1375502 h 5907136"/>
              <a:gd name="connsiteX1684" fmla="*/ 12018821 w 12078891"/>
              <a:gd name="connsiteY1684" fmla="*/ 1378556 h 5907136"/>
              <a:gd name="connsiteX1685" fmla="*/ 12015767 w 12078891"/>
              <a:gd name="connsiteY1685" fmla="*/ 1381611 h 5907136"/>
              <a:gd name="connsiteX1686" fmla="*/ 12012713 w 12078891"/>
              <a:gd name="connsiteY1686" fmla="*/ 1378556 h 5907136"/>
              <a:gd name="connsiteX1687" fmla="*/ 12015767 w 12078891"/>
              <a:gd name="connsiteY1687" fmla="*/ 1375502 h 5907136"/>
              <a:gd name="connsiteX1688" fmla="*/ 9431787 w 12078891"/>
              <a:gd name="connsiteY1688" fmla="*/ 1368376 h 5907136"/>
              <a:gd name="connsiteX1689" fmla="*/ 9437896 w 12078891"/>
              <a:gd name="connsiteY1689" fmla="*/ 1373467 h 5907136"/>
              <a:gd name="connsiteX1690" fmla="*/ 9431787 w 12078891"/>
              <a:gd name="connsiteY1690" fmla="*/ 1379575 h 5907136"/>
              <a:gd name="connsiteX1691" fmla="*/ 9425678 w 12078891"/>
              <a:gd name="connsiteY1691" fmla="*/ 1373467 h 5907136"/>
              <a:gd name="connsiteX1692" fmla="*/ 9431787 w 12078891"/>
              <a:gd name="connsiteY1692" fmla="*/ 1368376 h 5907136"/>
              <a:gd name="connsiteX1693" fmla="*/ 7596123 w 12078891"/>
              <a:gd name="connsiteY1693" fmla="*/ 1359243 h 5907136"/>
              <a:gd name="connsiteX1694" fmla="*/ 7604268 w 12078891"/>
              <a:gd name="connsiteY1694" fmla="*/ 1367389 h 5907136"/>
              <a:gd name="connsiteX1695" fmla="*/ 7596123 w 12078891"/>
              <a:gd name="connsiteY1695" fmla="*/ 1374515 h 5907136"/>
              <a:gd name="connsiteX1696" fmla="*/ 7587978 w 12078891"/>
              <a:gd name="connsiteY1696" fmla="*/ 1367389 h 5907136"/>
              <a:gd name="connsiteX1697" fmla="*/ 7596123 w 12078891"/>
              <a:gd name="connsiteY1697" fmla="*/ 1359243 h 5907136"/>
              <a:gd name="connsiteX1698" fmla="*/ 5364445 w 12078891"/>
              <a:gd name="connsiteY1698" fmla="*/ 1346011 h 5907136"/>
              <a:gd name="connsiteX1699" fmla="*/ 5381754 w 12078891"/>
              <a:gd name="connsiteY1699" fmla="*/ 1363320 h 5907136"/>
              <a:gd name="connsiteX1700" fmla="*/ 5364445 w 12078891"/>
              <a:gd name="connsiteY1700" fmla="*/ 1380628 h 5907136"/>
              <a:gd name="connsiteX1701" fmla="*/ 5347139 w 12078891"/>
              <a:gd name="connsiteY1701" fmla="*/ 1363320 h 5907136"/>
              <a:gd name="connsiteX1702" fmla="*/ 5364445 w 12078891"/>
              <a:gd name="connsiteY1702" fmla="*/ 1346011 h 5907136"/>
              <a:gd name="connsiteX1703" fmla="*/ 12059547 w 12078891"/>
              <a:gd name="connsiteY1703" fmla="*/ 1314439 h 5907136"/>
              <a:gd name="connsiteX1704" fmla="*/ 12064637 w 12078891"/>
              <a:gd name="connsiteY1704" fmla="*/ 1319529 h 5907136"/>
              <a:gd name="connsiteX1705" fmla="*/ 12059547 w 12078891"/>
              <a:gd name="connsiteY1705" fmla="*/ 1324620 h 5907136"/>
              <a:gd name="connsiteX1706" fmla="*/ 12054456 w 12078891"/>
              <a:gd name="connsiteY1706" fmla="*/ 1319529 h 5907136"/>
              <a:gd name="connsiteX1707" fmla="*/ 12059547 w 12078891"/>
              <a:gd name="connsiteY1707" fmla="*/ 1314439 h 5907136"/>
              <a:gd name="connsiteX1708" fmla="*/ 11131025 w 12078891"/>
              <a:gd name="connsiteY1708" fmla="*/ 1300174 h 5907136"/>
              <a:gd name="connsiteX1709" fmla="*/ 11149350 w 12078891"/>
              <a:gd name="connsiteY1709" fmla="*/ 1318500 h 5907136"/>
              <a:gd name="connsiteX1710" fmla="*/ 11131025 w 12078891"/>
              <a:gd name="connsiteY1710" fmla="*/ 1336827 h 5907136"/>
              <a:gd name="connsiteX1711" fmla="*/ 11112698 w 12078891"/>
              <a:gd name="connsiteY1711" fmla="*/ 1318500 h 5907136"/>
              <a:gd name="connsiteX1712" fmla="*/ 11131025 w 12078891"/>
              <a:gd name="connsiteY1712" fmla="*/ 1300174 h 5907136"/>
              <a:gd name="connsiteX1713" fmla="*/ 8098055 w 12078891"/>
              <a:gd name="connsiteY1713" fmla="*/ 1297139 h 5907136"/>
              <a:gd name="connsiteX1714" fmla="*/ 8133689 w 12078891"/>
              <a:gd name="connsiteY1714" fmla="*/ 1332775 h 5907136"/>
              <a:gd name="connsiteX1715" fmla="*/ 8098055 w 12078891"/>
              <a:gd name="connsiteY1715" fmla="*/ 1368410 h 5907136"/>
              <a:gd name="connsiteX1716" fmla="*/ 8062421 w 12078891"/>
              <a:gd name="connsiteY1716" fmla="*/ 1332775 h 5907136"/>
              <a:gd name="connsiteX1717" fmla="*/ 8098055 w 12078891"/>
              <a:gd name="connsiteY1717" fmla="*/ 1297139 h 5907136"/>
              <a:gd name="connsiteX1718" fmla="*/ 5691230 w 12078891"/>
              <a:gd name="connsiteY1718" fmla="*/ 1264529 h 5907136"/>
              <a:gd name="connsiteX1719" fmla="*/ 5701411 w 12078891"/>
              <a:gd name="connsiteY1719" fmla="*/ 1274710 h 5907136"/>
              <a:gd name="connsiteX1720" fmla="*/ 5691230 w 12078891"/>
              <a:gd name="connsiteY1720" fmla="*/ 1284890 h 5907136"/>
              <a:gd name="connsiteX1721" fmla="*/ 5681049 w 12078891"/>
              <a:gd name="connsiteY1721" fmla="*/ 1274710 h 5907136"/>
              <a:gd name="connsiteX1722" fmla="*/ 5691230 w 12078891"/>
              <a:gd name="connsiteY1722" fmla="*/ 1264529 h 5907136"/>
              <a:gd name="connsiteX1723" fmla="*/ 10805227 w 12078891"/>
              <a:gd name="connsiteY1723" fmla="*/ 1263541 h 5907136"/>
              <a:gd name="connsiteX1724" fmla="*/ 10818462 w 12078891"/>
              <a:gd name="connsiteY1724" fmla="*/ 1276776 h 5907136"/>
              <a:gd name="connsiteX1725" fmla="*/ 10805227 w 12078891"/>
              <a:gd name="connsiteY1725" fmla="*/ 1290011 h 5907136"/>
              <a:gd name="connsiteX1726" fmla="*/ 10791991 w 12078891"/>
              <a:gd name="connsiteY1726" fmla="*/ 1276776 h 5907136"/>
              <a:gd name="connsiteX1727" fmla="*/ 10805227 w 12078891"/>
              <a:gd name="connsiteY1727" fmla="*/ 1263541 h 5907136"/>
              <a:gd name="connsiteX1728" fmla="*/ 298292 w 12078891"/>
              <a:gd name="connsiteY1728" fmla="*/ 1260468 h 5907136"/>
              <a:gd name="connsiteX1729" fmla="*/ 408248 w 12078891"/>
              <a:gd name="connsiteY1729" fmla="*/ 1369407 h 5907136"/>
              <a:gd name="connsiteX1730" fmla="*/ 298292 w 12078891"/>
              <a:gd name="connsiteY1730" fmla="*/ 1478349 h 5907136"/>
              <a:gd name="connsiteX1731" fmla="*/ 188336 w 12078891"/>
              <a:gd name="connsiteY1731" fmla="*/ 1369407 h 5907136"/>
              <a:gd name="connsiteX1732" fmla="*/ 298292 w 12078891"/>
              <a:gd name="connsiteY1732" fmla="*/ 1260468 h 5907136"/>
              <a:gd name="connsiteX1733" fmla="*/ 11437477 w 12078891"/>
              <a:gd name="connsiteY1733" fmla="*/ 1252334 h 5907136"/>
              <a:gd name="connsiteX1734" fmla="*/ 11459875 w 12078891"/>
              <a:gd name="connsiteY1734" fmla="*/ 1274732 h 5907136"/>
              <a:gd name="connsiteX1735" fmla="*/ 11437477 w 12078891"/>
              <a:gd name="connsiteY1735" fmla="*/ 1297131 h 5907136"/>
              <a:gd name="connsiteX1736" fmla="*/ 11415078 w 12078891"/>
              <a:gd name="connsiteY1736" fmla="*/ 1274732 h 5907136"/>
              <a:gd name="connsiteX1737" fmla="*/ 11437477 w 12078891"/>
              <a:gd name="connsiteY1737" fmla="*/ 1252334 h 5907136"/>
              <a:gd name="connsiteX1738" fmla="*/ 3814846 w 12078891"/>
              <a:gd name="connsiteY1738" fmla="*/ 1200388 h 5907136"/>
              <a:gd name="connsiteX1739" fmla="*/ 3818919 w 12078891"/>
              <a:gd name="connsiteY1739" fmla="*/ 1204460 h 5907136"/>
              <a:gd name="connsiteX1740" fmla="*/ 3814846 w 12078891"/>
              <a:gd name="connsiteY1740" fmla="*/ 1208533 h 5907136"/>
              <a:gd name="connsiteX1741" fmla="*/ 3810773 w 12078891"/>
              <a:gd name="connsiteY1741" fmla="*/ 1204460 h 5907136"/>
              <a:gd name="connsiteX1742" fmla="*/ 3814846 w 12078891"/>
              <a:gd name="connsiteY1742" fmla="*/ 1200388 h 5907136"/>
              <a:gd name="connsiteX1743" fmla="*/ 9736204 w 12078891"/>
              <a:gd name="connsiteY1743" fmla="*/ 1192272 h 5907136"/>
              <a:gd name="connsiteX1744" fmla="*/ 9771838 w 12078891"/>
              <a:gd name="connsiteY1744" fmla="*/ 1227907 h 5907136"/>
              <a:gd name="connsiteX1745" fmla="*/ 9736204 w 12078891"/>
              <a:gd name="connsiteY1745" fmla="*/ 1263541 h 5907136"/>
              <a:gd name="connsiteX1746" fmla="*/ 9699552 w 12078891"/>
              <a:gd name="connsiteY1746" fmla="*/ 1227907 h 5907136"/>
              <a:gd name="connsiteX1747" fmla="*/ 9736204 w 12078891"/>
              <a:gd name="connsiteY1747" fmla="*/ 1192272 h 5907136"/>
              <a:gd name="connsiteX1748" fmla="*/ 10679998 w 12078891"/>
              <a:gd name="connsiteY1748" fmla="*/ 1188190 h 5907136"/>
              <a:gd name="connsiteX1749" fmla="*/ 10687125 w 12078891"/>
              <a:gd name="connsiteY1749" fmla="*/ 1195319 h 5907136"/>
              <a:gd name="connsiteX1750" fmla="*/ 10679998 w 12078891"/>
              <a:gd name="connsiteY1750" fmla="*/ 1202445 h 5907136"/>
              <a:gd name="connsiteX1751" fmla="*/ 10672872 w 12078891"/>
              <a:gd name="connsiteY1751" fmla="*/ 1195319 h 5907136"/>
              <a:gd name="connsiteX1752" fmla="*/ 10679998 w 12078891"/>
              <a:gd name="connsiteY1752" fmla="*/ 1188190 h 5907136"/>
              <a:gd name="connsiteX1753" fmla="*/ 1609646 w 12078891"/>
              <a:gd name="connsiteY1753" fmla="*/ 1183104 h 5907136"/>
              <a:gd name="connsiteX1754" fmla="*/ 1614735 w 12078891"/>
              <a:gd name="connsiteY1754" fmla="*/ 1188193 h 5907136"/>
              <a:gd name="connsiteX1755" fmla="*/ 1609646 w 12078891"/>
              <a:gd name="connsiteY1755" fmla="*/ 1193283 h 5907136"/>
              <a:gd name="connsiteX1756" fmla="*/ 1604554 w 12078891"/>
              <a:gd name="connsiteY1756" fmla="*/ 1188193 h 5907136"/>
              <a:gd name="connsiteX1757" fmla="*/ 1609646 w 12078891"/>
              <a:gd name="connsiteY1757" fmla="*/ 1183104 h 5907136"/>
              <a:gd name="connsiteX1758" fmla="*/ 8997051 w 12078891"/>
              <a:gd name="connsiteY1758" fmla="*/ 1183079 h 5907136"/>
              <a:gd name="connsiteX1759" fmla="*/ 9006214 w 12078891"/>
              <a:gd name="connsiteY1759" fmla="*/ 1192241 h 5907136"/>
              <a:gd name="connsiteX1760" fmla="*/ 8997051 w 12078891"/>
              <a:gd name="connsiteY1760" fmla="*/ 1201404 h 5907136"/>
              <a:gd name="connsiteX1761" fmla="*/ 8987888 w 12078891"/>
              <a:gd name="connsiteY1761" fmla="*/ 1192241 h 5907136"/>
              <a:gd name="connsiteX1762" fmla="*/ 8997051 w 12078891"/>
              <a:gd name="connsiteY1762" fmla="*/ 1183079 h 5907136"/>
              <a:gd name="connsiteX1763" fmla="*/ 2764214 w 12078891"/>
              <a:gd name="connsiteY1763" fmla="*/ 1173943 h 5907136"/>
              <a:gd name="connsiteX1764" fmla="*/ 2772359 w 12078891"/>
              <a:gd name="connsiteY1764" fmla="*/ 1182089 h 5907136"/>
              <a:gd name="connsiteX1765" fmla="*/ 2764214 w 12078891"/>
              <a:gd name="connsiteY1765" fmla="*/ 1190233 h 5907136"/>
              <a:gd name="connsiteX1766" fmla="*/ 2756067 w 12078891"/>
              <a:gd name="connsiteY1766" fmla="*/ 1182089 h 5907136"/>
              <a:gd name="connsiteX1767" fmla="*/ 2764214 w 12078891"/>
              <a:gd name="connsiteY1767" fmla="*/ 1173943 h 5907136"/>
              <a:gd name="connsiteX1768" fmla="*/ 2648148 w 12078891"/>
              <a:gd name="connsiteY1768" fmla="*/ 1159690 h 5907136"/>
              <a:gd name="connsiteX1769" fmla="*/ 2656293 w 12078891"/>
              <a:gd name="connsiteY1769" fmla="*/ 1167833 h 5907136"/>
              <a:gd name="connsiteX1770" fmla="*/ 2648148 w 12078891"/>
              <a:gd name="connsiteY1770" fmla="*/ 1175980 h 5907136"/>
              <a:gd name="connsiteX1771" fmla="*/ 2640003 w 12078891"/>
              <a:gd name="connsiteY1771" fmla="*/ 1167833 h 5907136"/>
              <a:gd name="connsiteX1772" fmla="*/ 2648148 w 12078891"/>
              <a:gd name="connsiteY1772" fmla="*/ 1159690 h 5907136"/>
              <a:gd name="connsiteX1773" fmla="*/ 4093873 w 12078891"/>
              <a:gd name="connsiteY1773" fmla="*/ 1127106 h 5907136"/>
              <a:gd name="connsiteX1774" fmla="*/ 4107107 w 12078891"/>
              <a:gd name="connsiteY1774" fmla="*/ 1140346 h 5907136"/>
              <a:gd name="connsiteX1775" fmla="*/ 4093873 w 12078891"/>
              <a:gd name="connsiteY1775" fmla="*/ 1153581 h 5907136"/>
              <a:gd name="connsiteX1776" fmla="*/ 4080636 w 12078891"/>
              <a:gd name="connsiteY1776" fmla="*/ 1140346 h 5907136"/>
              <a:gd name="connsiteX1777" fmla="*/ 4093873 w 12078891"/>
              <a:gd name="connsiteY1777" fmla="*/ 1127106 h 5907136"/>
              <a:gd name="connsiteX1778" fmla="*/ 4586598 w 12078891"/>
              <a:gd name="connsiteY1778" fmla="*/ 1109799 h 5907136"/>
              <a:gd name="connsiteX1779" fmla="*/ 4590671 w 12078891"/>
              <a:gd name="connsiteY1779" fmla="*/ 1113871 h 5907136"/>
              <a:gd name="connsiteX1780" fmla="*/ 4586598 w 12078891"/>
              <a:gd name="connsiteY1780" fmla="*/ 1117944 h 5907136"/>
              <a:gd name="connsiteX1781" fmla="*/ 4582523 w 12078891"/>
              <a:gd name="connsiteY1781" fmla="*/ 1113871 h 5907136"/>
              <a:gd name="connsiteX1782" fmla="*/ 4586598 w 12078891"/>
              <a:gd name="connsiteY1782" fmla="*/ 1109799 h 5907136"/>
              <a:gd name="connsiteX1783" fmla="*/ 7513655 w 12078891"/>
              <a:gd name="connsiteY1783" fmla="*/ 1097557 h 5907136"/>
              <a:gd name="connsiteX1784" fmla="*/ 7515692 w 12078891"/>
              <a:gd name="connsiteY1784" fmla="*/ 1099593 h 5907136"/>
              <a:gd name="connsiteX1785" fmla="*/ 7513655 w 12078891"/>
              <a:gd name="connsiteY1785" fmla="*/ 1101630 h 5907136"/>
              <a:gd name="connsiteX1786" fmla="*/ 7511619 w 12078891"/>
              <a:gd name="connsiteY1786" fmla="*/ 1099593 h 5907136"/>
              <a:gd name="connsiteX1787" fmla="*/ 7513655 w 12078891"/>
              <a:gd name="connsiteY1787" fmla="*/ 1097557 h 5907136"/>
              <a:gd name="connsiteX1788" fmla="*/ 3753810 w 12078891"/>
              <a:gd name="connsiteY1788" fmla="*/ 1095550 h 5907136"/>
              <a:gd name="connsiteX1789" fmla="*/ 3776207 w 12078891"/>
              <a:gd name="connsiteY1789" fmla="*/ 1117946 h 5907136"/>
              <a:gd name="connsiteX1790" fmla="*/ 3753810 w 12078891"/>
              <a:gd name="connsiteY1790" fmla="*/ 1140347 h 5907136"/>
              <a:gd name="connsiteX1791" fmla="*/ 3731412 w 12078891"/>
              <a:gd name="connsiteY1791" fmla="*/ 1117946 h 5907136"/>
              <a:gd name="connsiteX1792" fmla="*/ 3753810 w 12078891"/>
              <a:gd name="connsiteY1792" fmla="*/ 1095550 h 5907136"/>
              <a:gd name="connsiteX1793" fmla="*/ 4764761 w 12078891"/>
              <a:gd name="connsiteY1793" fmla="*/ 1095542 h 5907136"/>
              <a:gd name="connsiteX1794" fmla="*/ 4774946 w 12078891"/>
              <a:gd name="connsiteY1794" fmla="*/ 1105725 h 5907136"/>
              <a:gd name="connsiteX1795" fmla="*/ 4764761 w 12078891"/>
              <a:gd name="connsiteY1795" fmla="*/ 1115903 h 5907136"/>
              <a:gd name="connsiteX1796" fmla="*/ 4754580 w 12078891"/>
              <a:gd name="connsiteY1796" fmla="*/ 1105725 h 5907136"/>
              <a:gd name="connsiteX1797" fmla="*/ 4764761 w 12078891"/>
              <a:gd name="connsiteY1797" fmla="*/ 1095542 h 5907136"/>
              <a:gd name="connsiteX1798" fmla="*/ 10431577 w 12078891"/>
              <a:gd name="connsiteY1798" fmla="*/ 1092497 h 5907136"/>
              <a:gd name="connsiteX1799" fmla="*/ 10452957 w 12078891"/>
              <a:gd name="connsiteY1799" fmla="*/ 1113876 h 5907136"/>
              <a:gd name="connsiteX1800" fmla="*/ 10431577 w 12078891"/>
              <a:gd name="connsiteY1800" fmla="*/ 1135254 h 5907136"/>
              <a:gd name="connsiteX1801" fmla="*/ 10410197 w 12078891"/>
              <a:gd name="connsiteY1801" fmla="*/ 1113876 h 5907136"/>
              <a:gd name="connsiteX1802" fmla="*/ 10431577 w 12078891"/>
              <a:gd name="connsiteY1802" fmla="*/ 1092497 h 5907136"/>
              <a:gd name="connsiteX1803" fmla="*/ 9323867 w 12078891"/>
              <a:gd name="connsiteY1803" fmla="*/ 1089437 h 5907136"/>
              <a:gd name="connsiteX1804" fmla="*/ 9336084 w 12078891"/>
              <a:gd name="connsiteY1804" fmla="*/ 1101655 h 5907136"/>
              <a:gd name="connsiteX1805" fmla="*/ 9323867 w 12078891"/>
              <a:gd name="connsiteY1805" fmla="*/ 1113872 h 5907136"/>
              <a:gd name="connsiteX1806" fmla="*/ 9311649 w 12078891"/>
              <a:gd name="connsiteY1806" fmla="*/ 1101655 h 5907136"/>
              <a:gd name="connsiteX1807" fmla="*/ 9323867 w 12078891"/>
              <a:gd name="connsiteY1807" fmla="*/ 1089437 h 5907136"/>
              <a:gd name="connsiteX1808" fmla="*/ 10601604 w 12078891"/>
              <a:gd name="connsiteY1808" fmla="*/ 1085369 h 5907136"/>
              <a:gd name="connsiteX1809" fmla="*/ 10627057 w 12078891"/>
              <a:gd name="connsiteY1809" fmla="*/ 1109804 h 5907136"/>
              <a:gd name="connsiteX1810" fmla="*/ 10601604 w 12078891"/>
              <a:gd name="connsiteY1810" fmla="*/ 1134235 h 5907136"/>
              <a:gd name="connsiteX1811" fmla="*/ 10577169 w 12078891"/>
              <a:gd name="connsiteY1811" fmla="*/ 1109804 h 5907136"/>
              <a:gd name="connsiteX1812" fmla="*/ 10601604 w 12078891"/>
              <a:gd name="connsiteY1812" fmla="*/ 1085369 h 5907136"/>
              <a:gd name="connsiteX1813" fmla="*/ 2304983 w 12078891"/>
              <a:gd name="connsiteY1813" fmla="*/ 1076179 h 5907136"/>
              <a:gd name="connsiteX1814" fmla="*/ 2319236 w 12078891"/>
              <a:gd name="connsiteY1814" fmla="*/ 1090433 h 5907136"/>
              <a:gd name="connsiteX1815" fmla="*/ 2304983 w 12078891"/>
              <a:gd name="connsiteY1815" fmla="*/ 1104686 h 5907136"/>
              <a:gd name="connsiteX1816" fmla="*/ 2290730 w 12078891"/>
              <a:gd name="connsiteY1816" fmla="*/ 1090433 h 5907136"/>
              <a:gd name="connsiteX1817" fmla="*/ 2304983 w 12078891"/>
              <a:gd name="connsiteY1817" fmla="*/ 1076179 h 5907136"/>
              <a:gd name="connsiteX1818" fmla="*/ 6644184 w 12078891"/>
              <a:gd name="connsiteY1818" fmla="*/ 1061950 h 5907136"/>
              <a:gd name="connsiteX1819" fmla="*/ 6662511 w 12078891"/>
              <a:gd name="connsiteY1819" fmla="*/ 1080276 h 5907136"/>
              <a:gd name="connsiteX1820" fmla="*/ 6644184 w 12078891"/>
              <a:gd name="connsiteY1820" fmla="*/ 1098602 h 5907136"/>
              <a:gd name="connsiteX1821" fmla="*/ 6625858 w 12078891"/>
              <a:gd name="connsiteY1821" fmla="*/ 1080276 h 5907136"/>
              <a:gd name="connsiteX1822" fmla="*/ 6644184 w 12078891"/>
              <a:gd name="connsiteY1822" fmla="*/ 1061950 h 5907136"/>
              <a:gd name="connsiteX1823" fmla="*/ 5034577 w 12078891"/>
              <a:gd name="connsiteY1823" fmla="*/ 1060935 h 5907136"/>
              <a:gd name="connsiteX1824" fmla="*/ 5050867 w 12078891"/>
              <a:gd name="connsiteY1824" fmla="*/ 1077224 h 5907136"/>
              <a:gd name="connsiteX1825" fmla="*/ 5034577 w 12078891"/>
              <a:gd name="connsiteY1825" fmla="*/ 1093513 h 5907136"/>
              <a:gd name="connsiteX1826" fmla="*/ 5018293 w 12078891"/>
              <a:gd name="connsiteY1826" fmla="*/ 1077224 h 5907136"/>
              <a:gd name="connsiteX1827" fmla="*/ 5034577 w 12078891"/>
              <a:gd name="connsiteY1827" fmla="*/ 1060935 h 5907136"/>
              <a:gd name="connsiteX1828" fmla="*/ 4292388 w 12078891"/>
              <a:gd name="connsiteY1828" fmla="*/ 1051765 h 5907136"/>
              <a:gd name="connsiteX1829" fmla="*/ 4302574 w 12078891"/>
              <a:gd name="connsiteY1829" fmla="*/ 1061946 h 5907136"/>
              <a:gd name="connsiteX1830" fmla="*/ 4292388 w 12078891"/>
              <a:gd name="connsiteY1830" fmla="*/ 1072127 h 5907136"/>
              <a:gd name="connsiteX1831" fmla="*/ 4282213 w 12078891"/>
              <a:gd name="connsiteY1831" fmla="*/ 1061946 h 5907136"/>
              <a:gd name="connsiteX1832" fmla="*/ 4292388 w 12078891"/>
              <a:gd name="connsiteY1832" fmla="*/ 1051765 h 5907136"/>
              <a:gd name="connsiteX1833" fmla="*/ 7710152 w 12078891"/>
              <a:gd name="connsiteY1833" fmla="*/ 1027306 h 5907136"/>
              <a:gd name="connsiteX1834" fmla="*/ 7719315 w 12078891"/>
              <a:gd name="connsiteY1834" fmla="*/ 1036469 h 5907136"/>
              <a:gd name="connsiteX1835" fmla="*/ 7710152 w 12078891"/>
              <a:gd name="connsiteY1835" fmla="*/ 1045633 h 5907136"/>
              <a:gd name="connsiteX1836" fmla="*/ 7700989 w 12078891"/>
              <a:gd name="connsiteY1836" fmla="*/ 1036469 h 5907136"/>
              <a:gd name="connsiteX1837" fmla="*/ 7710152 w 12078891"/>
              <a:gd name="connsiteY1837" fmla="*/ 1027306 h 5907136"/>
              <a:gd name="connsiteX1838" fmla="*/ 1374422 w 12078891"/>
              <a:gd name="connsiteY1838" fmla="*/ 1019163 h 5907136"/>
              <a:gd name="connsiteX1839" fmla="*/ 1379512 w 12078891"/>
              <a:gd name="connsiteY1839" fmla="*/ 1024254 h 5907136"/>
              <a:gd name="connsiteX1840" fmla="*/ 1374422 w 12078891"/>
              <a:gd name="connsiteY1840" fmla="*/ 1029344 h 5907136"/>
              <a:gd name="connsiteX1841" fmla="*/ 1369331 w 12078891"/>
              <a:gd name="connsiteY1841" fmla="*/ 1024254 h 5907136"/>
              <a:gd name="connsiteX1842" fmla="*/ 1374422 w 12078891"/>
              <a:gd name="connsiteY1842" fmla="*/ 1019163 h 5907136"/>
              <a:gd name="connsiteX1843" fmla="*/ 1313392 w 12078891"/>
              <a:gd name="connsiteY1843" fmla="*/ 992716 h 5907136"/>
              <a:gd name="connsiteX1844" fmla="*/ 1335789 w 12078891"/>
              <a:gd name="connsiteY1844" fmla="*/ 1015116 h 5907136"/>
              <a:gd name="connsiteX1845" fmla="*/ 1313392 w 12078891"/>
              <a:gd name="connsiteY1845" fmla="*/ 1037514 h 5907136"/>
              <a:gd name="connsiteX1846" fmla="*/ 1290993 w 12078891"/>
              <a:gd name="connsiteY1846" fmla="*/ 1015116 h 5907136"/>
              <a:gd name="connsiteX1847" fmla="*/ 1313392 w 12078891"/>
              <a:gd name="connsiteY1847" fmla="*/ 992716 h 5907136"/>
              <a:gd name="connsiteX1848" fmla="*/ 5232076 w 12078891"/>
              <a:gd name="connsiteY1848" fmla="*/ 980492 h 5907136"/>
              <a:gd name="connsiteX1849" fmla="*/ 5241226 w 12078891"/>
              <a:gd name="connsiteY1849" fmla="*/ 989655 h 5907136"/>
              <a:gd name="connsiteX1850" fmla="*/ 5232076 w 12078891"/>
              <a:gd name="connsiteY1850" fmla="*/ 998818 h 5907136"/>
              <a:gd name="connsiteX1851" fmla="*/ 5222909 w 12078891"/>
              <a:gd name="connsiteY1851" fmla="*/ 989655 h 5907136"/>
              <a:gd name="connsiteX1852" fmla="*/ 5232076 w 12078891"/>
              <a:gd name="connsiteY1852" fmla="*/ 980492 h 5907136"/>
              <a:gd name="connsiteX1853" fmla="*/ 7707098 w 12078891"/>
              <a:gd name="connsiteY1853" fmla="*/ 969283 h 5907136"/>
              <a:gd name="connsiteX1854" fmla="*/ 7729496 w 12078891"/>
              <a:gd name="connsiteY1854" fmla="*/ 991681 h 5907136"/>
              <a:gd name="connsiteX1855" fmla="*/ 7707098 w 12078891"/>
              <a:gd name="connsiteY1855" fmla="*/ 1014079 h 5907136"/>
              <a:gd name="connsiteX1856" fmla="*/ 7684699 w 12078891"/>
              <a:gd name="connsiteY1856" fmla="*/ 991681 h 5907136"/>
              <a:gd name="connsiteX1857" fmla="*/ 7707098 w 12078891"/>
              <a:gd name="connsiteY1857" fmla="*/ 969283 h 5907136"/>
              <a:gd name="connsiteX1858" fmla="*/ 2975991 w 12078891"/>
              <a:gd name="connsiteY1858" fmla="*/ 968282 h 5907136"/>
              <a:gd name="connsiteX1859" fmla="*/ 2990748 w 12078891"/>
              <a:gd name="connsiteY1859" fmla="*/ 973373 h 5907136"/>
              <a:gd name="connsiteX1860" fmla="*/ 2994348 w 12078891"/>
              <a:gd name="connsiteY1860" fmla="*/ 982533 h 5907136"/>
              <a:gd name="connsiteX1861" fmla="*/ 3001424 w 12078891"/>
              <a:gd name="connsiteY1861" fmla="*/ 979477 h 5907136"/>
              <a:gd name="connsiteX1862" fmla="*/ 3018736 w 12078891"/>
              <a:gd name="connsiteY1862" fmla="*/ 996786 h 5907136"/>
              <a:gd name="connsiteX1863" fmla="*/ 3001424 w 12078891"/>
              <a:gd name="connsiteY1863" fmla="*/ 1014093 h 5907136"/>
              <a:gd name="connsiteX1864" fmla="*/ 2988955 w 12078891"/>
              <a:gd name="connsiteY1864" fmla="*/ 1008875 h 5907136"/>
              <a:gd name="connsiteX1865" fmla="*/ 2986581 w 12078891"/>
              <a:gd name="connsiteY1865" fmla="*/ 1002939 h 5907136"/>
              <a:gd name="connsiteX1866" fmla="*/ 2975991 w 12078891"/>
              <a:gd name="connsiteY1866" fmla="*/ 1006971 h 5907136"/>
              <a:gd name="connsiteX1867" fmla="*/ 2955628 w 12078891"/>
              <a:gd name="connsiteY1867" fmla="*/ 987627 h 5907136"/>
              <a:gd name="connsiteX1868" fmla="*/ 2956229 w 12078891"/>
              <a:gd name="connsiteY1868" fmla="*/ 986235 h 5907136"/>
              <a:gd name="connsiteX1869" fmla="*/ 2954541 w 12078891"/>
              <a:gd name="connsiteY1869" fmla="*/ 984547 h 5907136"/>
              <a:gd name="connsiteX1870" fmla="*/ 2958789 w 12078891"/>
              <a:gd name="connsiteY1870" fmla="*/ 980299 h 5907136"/>
              <a:gd name="connsiteX1871" fmla="*/ 2961612 w 12078891"/>
              <a:gd name="connsiteY1871" fmla="*/ 973754 h 5907136"/>
              <a:gd name="connsiteX1872" fmla="*/ 2975991 w 12078891"/>
              <a:gd name="connsiteY1872" fmla="*/ 968282 h 5907136"/>
              <a:gd name="connsiteX1873" fmla="*/ 11050593 w 12078891"/>
              <a:gd name="connsiteY1873" fmla="*/ 929590 h 5907136"/>
              <a:gd name="connsiteX1874" fmla="*/ 11065865 w 12078891"/>
              <a:gd name="connsiteY1874" fmla="*/ 944862 h 5907136"/>
              <a:gd name="connsiteX1875" fmla="*/ 11050593 w 12078891"/>
              <a:gd name="connsiteY1875" fmla="*/ 960134 h 5907136"/>
              <a:gd name="connsiteX1876" fmla="*/ 11035321 w 12078891"/>
              <a:gd name="connsiteY1876" fmla="*/ 944862 h 5907136"/>
              <a:gd name="connsiteX1877" fmla="*/ 11050593 w 12078891"/>
              <a:gd name="connsiteY1877" fmla="*/ 929590 h 5907136"/>
              <a:gd name="connsiteX1878" fmla="*/ 8596932 w 12078891"/>
              <a:gd name="connsiteY1878" fmla="*/ 919404 h 5907136"/>
              <a:gd name="connsiteX1879" fmla="*/ 8614240 w 12078891"/>
              <a:gd name="connsiteY1879" fmla="*/ 936711 h 5907136"/>
              <a:gd name="connsiteX1880" fmla="*/ 8596932 w 12078891"/>
              <a:gd name="connsiteY1880" fmla="*/ 954021 h 5907136"/>
              <a:gd name="connsiteX1881" fmla="*/ 8579624 w 12078891"/>
              <a:gd name="connsiteY1881" fmla="*/ 936711 h 5907136"/>
              <a:gd name="connsiteX1882" fmla="*/ 8596932 w 12078891"/>
              <a:gd name="connsiteY1882" fmla="*/ 919404 h 5907136"/>
              <a:gd name="connsiteX1883" fmla="*/ 5332854 w 12078891"/>
              <a:gd name="connsiteY1883" fmla="*/ 906151 h 5907136"/>
              <a:gd name="connsiteX1884" fmla="*/ 5339980 w 12078891"/>
              <a:gd name="connsiteY1884" fmla="*/ 913278 h 5907136"/>
              <a:gd name="connsiteX1885" fmla="*/ 5332854 w 12078891"/>
              <a:gd name="connsiteY1885" fmla="*/ 920405 h 5907136"/>
              <a:gd name="connsiteX1886" fmla="*/ 5325727 w 12078891"/>
              <a:gd name="connsiteY1886" fmla="*/ 913278 h 5907136"/>
              <a:gd name="connsiteX1887" fmla="*/ 5332854 w 12078891"/>
              <a:gd name="connsiteY1887" fmla="*/ 906151 h 5907136"/>
              <a:gd name="connsiteX1888" fmla="*/ 4459325 w 12078891"/>
              <a:gd name="connsiteY1888" fmla="*/ 895988 h 5907136"/>
              <a:gd name="connsiteX1889" fmla="*/ 4470526 w 12078891"/>
              <a:gd name="connsiteY1889" fmla="*/ 907188 h 5907136"/>
              <a:gd name="connsiteX1890" fmla="*/ 4459325 w 12078891"/>
              <a:gd name="connsiteY1890" fmla="*/ 918387 h 5907136"/>
              <a:gd name="connsiteX1891" fmla="*/ 4448126 w 12078891"/>
              <a:gd name="connsiteY1891" fmla="*/ 907188 h 5907136"/>
              <a:gd name="connsiteX1892" fmla="*/ 4459325 w 12078891"/>
              <a:gd name="connsiteY1892" fmla="*/ 895988 h 5907136"/>
              <a:gd name="connsiteX1893" fmla="*/ 7826218 w 12078891"/>
              <a:gd name="connsiteY1893" fmla="*/ 856284 h 5907136"/>
              <a:gd name="connsiteX1894" fmla="*/ 7834363 w 12078891"/>
              <a:gd name="connsiteY1894" fmla="*/ 864429 h 5907136"/>
              <a:gd name="connsiteX1895" fmla="*/ 7826218 w 12078891"/>
              <a:gd name="connsiteY1895" fmla="*/ 872574 h 5907136"/>
              <a:gd name="connsiteX1896" fmla="*/ 7818073 w 12078891"/>
              <a:gd name="connsiteY1896" fmla="*/ 864429 h 5907136"/>
              <a:gd name="connsiteX1897" fmla="*/ 7826218 w 12078891"/>
              <a:gd name="connsiteY1897" fmla="*/ 856284 h 5907136"/>
              <a:gd name="connsiteX1898" fmla="*/ 4359551 w 12078891"/>
              <a:gd name="connsiteY1898" fmla="*/ 850180 h 5907136"/>
              <a:gd name="connsiteX1899" fmla="*/ 4392132 w 12078891"/>
              <a:gd name="connsiteY1899" fmla="*/ 882760 h 5907136"/>
              <a:gd name="connsiteX1900" fmla="*/ 4359551 w 12078891"/>
              <a:gd name="connsiteY1900" fmla="*/ 915339 h 5907136"/>
              <a:gd name="connsiteX1901" fmla="*/ 4326968 w 12078891"/>
              <a:gd name="connsiteY1901" fmla="*/ 882760 h 5907136"/>
              <a:gd name="connsiteX1902" fmla="*/ 4359551 w 12078891"/>
              <a:gd name="connsiteY1902" fmla="*/ 850180 h 5907136"/>
              <a:gd name="connsiteX1903" fmla="*/ 1986347 w 12078891"/>
              <a:gd name="connsiteY1903" fmla="*/ 813521 h 5907136"/>
              <a:gd name="connsiteX1904" fmla="*/ 1993475 w 12078891"/>
              <a:gd name="connsiteY1904" fmla="*/ 819630 h 5907136"/>
              <a:gd name="connsiteX1905" fmla="*/ 1986347 w 12078891"/>
              <a:gd name="connsiteY1905" fmla="*/ 826757 h 5907136"/>
              <a:gd name="connsiteX1906" fmla="*/ 1979220 w 12078891"/>
              <a:gd name="connsiteY1906" fmla="*/ 819630 h 5907136"/>
              <a:gd name="connsiteX1907" fmla="*/ 1986347 w 12078891"/>
              <a:gd name="connsiteY1907" fmla="*/ 813521 h 5907136"/>
              <a:gd name="connsiteX1908" fmla="*/ 927522 w 12078891"/>
              <a:gd name="connsiteY1908" fmla="*/ 812507 h 5907136"/>
              <a:gd name="connsiteX1909" fmla="*/ 935667 w 12078891"/>
              <a:gd name="connsiteY1909" fmla="*/ 820652 h 5907136"/>
              <a:gd name="connsiteX1910" fmla="*/ 927522 w 12078891"/>
              <a:gd name="connsiteY1910" fmla="*/ 828797 h 5907136"/>
              <a:gd name="connsiteX1911" fmla="*/ 919377 w 12078891"/>
              <a:gd name="connsiteY1911" fmla="*/ 820652 h 5907136"/>
              <a:gd name="connsiteX1912" fmla="*/ 927522 w 12078891"/>
              <a:gd name="connsiteY1912" fmla="*/ 812507 h 5907136"/>
              <a:gd name="connsiteX1913" fmla="*/ 3198942 w 12078891"/>
              <a:gd name="connsiteY1913" fmla="*/ 766688 h 5907136"/>
              <a:gd name="connsiteX1914" fmla="*/ 3222358 w 12078891"/>
              <a:gd name="connsiteY1914" fmla="*/ 790105 h 5907136"/>
              <a:gd name="connsiteX1915" fmla="*/ 3198942 w 12078891"/>
              <a:gd name="connsiteY1915" fmla="*/ 813521 h 5907136"/>
              <a:gd name="connsiteX1916" fmla="*/ 3175523 w 12078891"/>
              <a:gd name="connsiteY1916" fmla="*/ 790105 h 5907136"/>
              <a:gd name="connsiteX1917" fmla="*/ 3198942 w 12078891"/>
              <a:gd name="connsiteY1917" fmla="*/ 766688 h 5907136"/>
              <a:gd name="connsiteX1918" fmla="*/ 994706 w 12078891"/>
              <a:gd name="connsiteY1918" fmla="*/ 754471 h 5907136"/>
              <a:gd name="connsiteX1919" fmla="*/ 1014049 w 12078891"/>
              <a:gd name="connsiteY1919" fmla="*/ 772797 h 5907136"/>
              <a:gd name="connsiteX1920" fmla="*/ 994706 w 12078891"/>
              <a:gd name="connsiteY1920" fmla="*/ 791123 h 5907136"/>
              <a:gd name="connsiteX1921" fmla="*/ 975362 w 12078891"/>
              <a:gd name="connsiteY1921" fmla="*/ 772797 h 5907136"/>
              <a:gd name="connsiteX1922" fmla="*/ 994706 w 12078891"/>
              <a:gd name="connsiteY1922" fmla="*/ 754471 h 5907136"/>
              <a:gd name="connsiteX1923" fmla="*/ 4060267 w 12078891"/>
              <a:gd name="connsiteY1923" fmla="*/ 751418 h 5907136"/>
              <a:gd name="connsiteX1924" fmla="*/ 4066377 w 12078891"/>
              <a:gd name="connsiteY1924" fmla="*/ 757527 h 5907136"/>
              <a:gd name="connsiteX1925" fmla="*/ 4060267 w 12078891"/>
              <a:gd name="connsiteY1925" fmla="*/ 763636 h 5907136"/>
              <a:gd name="connsiteX1926" fmla="*/ 4054157 w 12078891"/>
              <a:gd name="connsiteY1926" fmla="*/ 757527 h 5907136"/>
              <a:gd name="connsiteX1927" fmla="*/ 4060267 w 12078891"/>
              <a:gd name="connsiteY1927" fmla="*/ 751418 h 5907136"/>
              <a:gd name="connsiteX1928" fmla="*/ 1145336 w 12078891"/>
              <a:gd name="connsiteY1928" fmla="*/ 742230 h 5907136"/>
              <a:gd name="connsiteX1929" fmla="*/ 1148391 w 12078891"/>
              <a:gd name="connsiteY1929" fmla="*/ 745285 h 5907136"/>
              <a:gd name="connsiteX1930" fmla="*/ 1145336 w 12078891"/>
              <a:gd name="connsiteY1930" fmla="*/ 748339 h 5907136"/>
              <a:gd name="connsiteX1931" fmla="*/ 1142282 w 12078891"/>
              <a:gd name="connsiteY1931" fmla="*/ 745285 h 5907136"/>
              <a:gd name="connsiteX1932" fmla="*/ 1145336 w 12078891"/>
              <a:gd name="connsiteY1932" fmla="*/ 742230 h 5907136"/>
              <a:gd name="connsiteX1933" fmla="*/ 5388870 w 12078891"/>
              <a:gd name="connsiteY1933" fmla="*/ 739199 h 5907136"/>
              <a:gd name="connsiteX1934" fmla="*/ 5406181 w 12078891"/>
              <a:gd name="connsiteY1934" fmla="*/ 756506 h 5907136"/>
              <a:gd name="connsiteX1935" fmla="*/ 5388870 w 12078891"/>
              <a:gd name="connsiteY1935" fmla="*/ 773814 h 5907136"/>
              <a:gd name="connsiteX1936" fmla="*/ 5371564 w 12078891"/>
              <a:gd name="connsiteY1936" fmla="*/ 756506 h 5907136"/>
              <a:gd name="connsiteX1937" fmla="*/ 5388870 w 12078891"/>
              <a:gd name="connsiteY1937" fmla="*/ 739199 h 5907136"/>
              <a:gd name="connsiteX1938" fmla="*/ 11597322 w 12078891"/>
              <a:gd name="connsiteY1938" fmla="*/ 735130 h 5907136"/>
              <a:gd name="connsiteX1939" fmla="*/ 11638046 w 12078891"/>
              <a:gd name="connsiteY1939" fmla="*/ 775855 h 5907136"/>
              <a:gd name="connsiteX1940" fmla="*/ 11597322 w 12078891"/>
              <a:gd name="connsiteY1940" fmla="*/ 816579 h 5907136"/>
              <a:gd name="connsiteX1941" fmla="*/ 11556597 w 12078891"/>
              <a:gd name="connsiteY1941" fmla="*/ 775855 h 5907136"/>
              <a:gd name="connsiteX1942" fmla="*/ 11597322 w 12078891"/>
              <a:gd name="connsiteY1942" fmla="*/ 735130 h 5907136"/>
              <a:gd name="connsiteX1943" fmla="*/ 8627475 w 12078891"/>
              <a:gd name="connsiteY1943" fmla="*/ 728007 h 5907136"/>
              <a:gd name="connsiteX1944" fmla="*/ 8651909 w 12078891"/>
              <a:gd name="connsiteY1944" fmla="*/ 751424 h 5907136"/>
              <a:gd name="connsiteX1945" fmla="*/ 8627475 w 12078891"/>
              <a:gd name="connsiteY1945" fmla="*/ 774840 h 5907136"/>
              <a:gd name="connsiteX1946" fmla="*/ 8603040 w 12078891"/>
              <a:gd name="connsiteY1946" fmla="*/ 751424 h 5907136"/>
              <a:gd name="connsiteX1947" fmla="*/ 8627475 w 12078891"/>
              <a:gd name="connsiteY1947" fmla="*/ 728007 h 5907136"/>
              <a:gd name="connsiteX1948" fmla="*/ 172017 w 12078891"/>
              <a:gd name="connsiteY1948" fmla="*/ 700487 h 5907136"/>
              <a:gd name="connsiteX1949" fmla="*/ 178125 w 12078891"/>
              <a:gd name="connsiteY1949" fmla="*/ 706596 h 5907136"/>
              <a:gd name="connsiteX1950" fmla="*/ 172017 w 12078891"/>
              <a:gd name="connsiteY1950" fmla="*/ 712705 h 5907136"/>
              <a:gd name="connsiteX1951" fmla="*/ 165908 w 12078891"/>
              <a:gd name="connsiteY1951" fmla="*/ 706596 h 5907136"/>
              <a:gd name="connsiteX1952" fmla="*/ 172017 w 12078891"/>
              <a:gd name="connsiteY1952" fmla="*/ 700487 h 5907136"/>
              <a:gd name="connsiteX1953" fmla="*/ 2623699 w 12078891"/>
              <a:gd name="connsiteY1953" fmla="*/ 688293 h 5907136"/>
              <a:gd name="connsiteX1954" fmla="*/ 2639989 w 12078891"/>
              <a:gd name="connsiteY1954" fmla="*/ 704583 h 5907136"/>
              <a:gd name="connsiteX1955" fmla="*/ 2623699 w 12078891"/>
              <a:gd name="connsiteY1955" fmla="*/ 719855 h 5907136"/>
              <a:gd name="connsiteX1956" fmla="*/ 2607408 w 12078891"/>
              <a:gd name="connsiteY1956" fmla="*/ 704583 h 5907136"/>
              <a:gd name="connsiteX1957" fmla="*/ 2623699 w 12078891"/>
              <a:gd name="connsiteY1957" fmla="*/ 688293 h 5907136"/>
              <a:gd name="connsiteX1958" fmla="*/ 1419236 w 12078891"/>
              <a:gd name="connsiteY1958" fmla="*/ 677084 h 5907136"/>
              <a:gd name="connsiteX1959" fmla="*/ 1435526 w 12078891"/>
              <a:gd name="connsiteY1959" fmla="*/ 693374 h 5907136"/>
              <a:gd name="connsiteX1960" fmla="*/ 1419236 w 12078891"/>
              <a:gd name="connsiteY1960" fmla="*/ 709664 h 5907136"/>
              <a:gd name="connsiteX1961" fmla="*/ 1402946 w 12078891"/>
              <a:gd name="connsiteY1961" fmla="*/ 693374 h 5907136"/>
              <a:gd name="connsiteX1962" fmla="*/ 1419236 w 12078891"/>
              <a:gd name="connsiteY1962" fmla="*/ 677084 h 5907136"/>
              <a:gd name="connsiteX1963" fmla="*/ 221959 w 12078891"/>
              <a:gd name="connsiteY1963" fmla="*/ 674041 h 5907136"/>
              <a:gd name="connsiteX1964" fmla="*/ 236212 w 12078891"/>
              <a:gd name="connsiteY1964" fmla="*/ 688294 h 5907136"/>
              <a:gd name="connsiteX1965" fmla="*/ 221959 w 12078891"/>
              <a:gd name="connsiteY1965" fmla="*/ 702548 h 5907136"/>
              <a:gd name="connsiteX1966" fmla="*/ 207705 w 12078891"/>
              <a:gd name="connsiteY1966" fmla="*/ 688294 h 5907136"/>
              <a:gd name="connsiteX1967" fmla="*/ 221959 w 12078891"/>
              <a:gd name="connsiteY1967" fmla="*/ 674041 h 5907136"/>
              <a:gd name="connsiteX1968" fmla="*/ 2549321 w 12078891"/>
              <a:gd name="connsiteY1968" fmla="*/ 666891 h 5907136"/>
              <a:gd name="connsiteX1969" fmla="*/ 2555429 w 12078891"/>
              <a:gd name="connsiteY1969" fmla="*/ 673000 h 5907136"/>
              <a:gd name="connsiteX1970" fmla="*/ 2549321 w 12078891"/>
              <a:gd name="connsiteY1970" fmla="*/ 679109 h 5907136"/>
              <a:gd name="connsiteX1971" fmla="*/ 2543212 w 12078891"/>
              <a:gd name="connsiteY1971" fmla="*/ 673000 h 5907136"/>
              <a:gd name="connsiteX1972" fmla="*/ 2549321 w 12078891"/>
              <a:gd name="connsiteY1972" fmla="*/ 666891 h 5907136"/>
              <a:gd name="connsiteX1973" fmla="*/ 1138277 w 12078891"/>
              <a:gd name="connsiteY1973" fmla="*/ 663865 h 5907136"/>
              <a:gd name="connsiteX1974" fmla="*/ 1148458 w 12078891"/>
              <a:gd name="connsiteY1974" fmla="*/ 674046 h 5907136"/>
              <a:gd name="connsiteX1975" fmla="*/ 1138277 w 12078891"/>
              <a:gd name="connsiteY1975" fmla="*/ 684227 h 5907136"/>
              <a:gd name="connsiteX1976" fmla="*/ 1128096 w 12078891"/>
              <a:gd name="connsiteY1976" fmla="*/ 674046 h 5907136"/>
              <a:gd name="connsiteX1977" fmla="*/ 1138277 w 12078891"/>
              <a:gd name="connsiteY1977" fmla="*/ 663865 h 5907136"/>
              <a:gd name="connsiteX1978" fmla="*/ 4785103 w 12078891"/>
              <a:gd name="connsiteY1978" fmla="*/ 656710 h 5907136"/>
              <a:gd name="connsiteX1979" fmla="*/ 4789176 w 12078891"/>
              <a:gd name="connsiteY1979" fmla="*/ 660782 h 5907136"/>
              <a:gd name="connsiteX1980" fmla="*/ 4785103 w 12078891"/>
              <a:gd name="connsiteY1980" fmla="*/ 664855 h 5907136"/>
              <a:gd name="connsiteX1981" fmla="*/ 4781032 w 12078891"/>
              <a:gd name="connsiteY1981" fmla="*/ 660782 h 5907136"/>
              <a:gd name="connsiteX1982" fmla="*/ 4785103 w 12078891"/>
              <a:gd name="connsiteY1982" fmla="*/ 656710 h 5907136"/>
              <a:gd name="connsiteX1983" fmla="*/ 6443616 w 12078891"/>
              <a:gd name="connsiteY1983" fmla="*/ 651641 h 5907136"/>
              <a:gd name="connsiteX1984" fmla="*/ 6455832 w 12078891"/>
              <a:gd name="connsiteY1984" fmla="*/ 663859 h 5907136"/>
              <a:gd name="connsiteX1985" fmla="*/ 6443616 w 12078891"/>
              <a:gd name="connsiteY1985" fmla="*/ 676076 h 5907136"/>
              <a:gd name="connsiteX1986" fmla="*/ 6431398 w 12078891"/>
              <a:gd name="connsiteY1986" fmla="*/ 663859 h 5907136"/>
              <a:gd name="connsiteX1987" fmla="*/ 6443616 w 12078891"/>
              <a:gd name="connsiteY1987" fmla="*/ 651641 h 5907136"/>
              <a:gd name="connsiteX1988" fmla="*/ 3110366 w 12078891"/>
              <a:gd name="connsiteY1988" fmla="*/ 648590 h 5907136"/>
              <a:gd name="connsiteX1989" fmla="*/ 3124621 w 12078891"/>
              <a:gd name="connsiteY1989" fmla="*/ 662844 h 5907136"/>
              <a:gd name="connsiteX1990" fmla="*/ 3110366 w 12078891"/>
              <a:gd name="connsiteY1990" fmla="*/ 677097 h 5907136"/>
              <a:gd name="connsiteX1991" fmla="*/ 3096114 w 12078891"/>
              <a:gd name="connsiteY1991" fmla="*/ 662844 h 5907136"/>
              <a:gd name="connsiteX1992" fmla="*/ 3110366 w 12078891"/>
              <a:gd name="connsiteY1992" fmla="*/ 648590 h 5907136"/>
              <a:gd name="connsiteX1993" fmla="*/ 4397201 w 12078891"/>
              <a:gd name="connsiteY1993" fmla="*/ 629220 h 5907136"/>
              <a:gd name="connsiteX1994" fmla="*/ 4401274 w 12078891"/>
              <a:gd name="connsiteY1994" fmla="*/ 633293 h 5907136"/>
              <a:gd name="connsiteX1995" fmla="*/ 4397201 w 12078891"/>
              <a:gd name="connsiteY1995" fmla="*/ 637365 h 5907136"/>
              <a:gd name="connsiteX1996" fmla="*/ 4393129 w 12078891"/>
              <a:gd name="connsiteY1996" fmla="*/ 633293 h 5907136"/>
              <a:gd name="connsiteX1997" fmla="*/ 4397201 w 12078891"/>
              <a:gd name="connsiteY1997" fmla="*/ 629220 h 5907136"/>
              <a:gd name="connsiteX1998" fmla="*/ 743181 w 12078891"/>
              <a:gd name="connsiteY1998" fmla="*/ 564060 h 5907136"/>
              <a:gd name="connsiteX1999" fmla="*/ 748271 w 12078891"/>
              <a:gd name="connsiteY1999" fmla="*/ 568132 h 5907136"/>
              <a:gd name="connsiteX2000" fmla="*/ 743181 w 12078891"/>
              <a:gd name="connsiteY2000" fmla="*/ 572205 h 5907136"/>
              <a:gd name="connsiteX2001" fmla="*/ 738090 w 12078891"/>
              <a:gd name="connsiteY2001" fmla="*/ 568132 h 5907136"/>
              <a:gd name="connsiteX2002" fmla="*/ 743181 w 12078891"/>
              <a:gd name="connsiteY2002" fmla="*/ 564060 h 5907136"/>
              <a:gd name="connsiteX2003" fmla="*/ 5325756 w 12078891"/>
              <a:gd name="connsiteY2003" fmla="*/ 552890 h 5907136"/>
              <a:gd name="connsiteX2004" fmla="*/ 5378697 w 12078891"/>
              <a:gd name="connsiteY2004" fmla="*/ 604813 h 5907136"/>
              <a:gd name="connsiteX2005" fmla="*/ 5325756 w 12078891"/>
              <a:gd name="connsiteY2005" fmla="*/ 656737 h 5907136"/>
              <a:gd name="connsiteX2006" fmla="*/ 5272813 w 12078891"/>
              <a:gd name="connsiteY2006" fmla="*/ 604813 h 5907136"/>
              <a:gd name="connsiteX2007" fmla="*/ 5325756 w 12078891"/>
              <a:gd name="connsiteY2007" fmla="*/ 552890 h 5907136"/>
              <a:gd name="connsiteX2008" fmla="*/ 777848 w 12078891"/>
              <a:gd name="connsiteY2008" fmla="*/ 531504 h 5907136"/>
              <a:gd name="connsiteX2009" fmla="*/ 797192 w 12078891"/>
              <a:gd name="connsiteY2009" fmla="*/ 550848 h 5907136"/>
              <a:gd name="connsiteX2010" fmla="*/ 777848 w 12078891"/>
              <a:gd name="connsiteY2010" fmla="*/ 570192 h 5907136"/>
              <a:gd name="connsiteX2011" fmla="*/ 758504 w 12078891"/>
              <a:gd name="connsiteY2011" fmla="*/ 550848 h 5907136"/>
              <a:gd name="connsiteX2012" fmla="*/ 777848 w 12078891"/>
              <a:gd name="connsiteY2012" fmla="*/ 531504 h 5907136"/>
              <a:gd name="connsiteX2013" fmla="*/ 10168903 w 12078891"/>
              <a:gd name="connsiteY2013" fmla="*/ 524376 h 5907136"/>
              <a:gd name="connsiteX2014" fmla="*/ 10175013 w 12078891"/>
              <a:gd name="connsiteY2014" fmla="*/ 530485 h 5907136"/>
              <a:gd name="connsiteX2015" fmla="*/ 10168903 w 12078891"/>
              <a:gd name="connsiteY2015" fmla="*/ 536594 h 5907136"/>
              <a:gd name="connsiteX2016" fmla="*/ 10162795 w 12078891"/>
              <a:gd name="connsiteY2016" fmla="*/ 530485 h 5907136"/>
              <a:gd name="connsiteX2017" fmla="*/ 10168903 w 12078891"/>
              <a:gd name="connsiteY2017" fmla="*/ 524376 h 5907136"/>
              <a:gd name="connsiteX2018" fmla="*/ 6053676 w 12078891"/>
              <a:gd name="connsiteY2018" fmla="*/ 522319 h 5907136"/>
              <a:gd name="connsiteX2019" fmla="*/ 6058766 w 12078891"/>
              <a:gd name="connsiteY2019" fmla="*/ 527410 h 5907136"/>
              <a:gd name="connsiteX2020" fmla="*/ 6053676 w 12078891"/>
              <a:gd name="connsiteY2020" fmla="*/ 532500 h 5907136"/>
              <a:gd name="connsiteX2021" fmla="*/ 6048585 w 12078891"/>
              <a:gd name="connsiteY2021" fmla="*/ 527410 h 5907136"/>
              <a:gd name="connsiteX2022" fmla="*/ 6053676 w 12078891"/>
              <a:gd name="connsiteY2022" fmla="*/ 522319 h 5907136"/>
              <a:gd name="connsiteX2023" fmla="*/ 2166508 w 12078891"/>
              <a:gd name="connsiteY2023" fmla="*/ 516210 h 5907136"/>
              <a:gd name="connsiteX2024" fmla="*/ 2168544 w 12078891"/>
              <a:gd name="connsiteY2024" fmla="*/ 518246 h 5907136"/>
              <a:gd name="connsiteX2025" fmla="*/ 2166508 w 12078891"/>
              <a:gd name="connsiteY2025" fmla="*/ 520282 h 5907136"/>
              <a:gd name="connsiteX2026" fmla="*/ 2164472 w 12078891"/>
              <a:gd name="connsiteY2026" fmla="*/ 518246 h 5907136"/>
              <a:gd name="connsiteX2027" fmla="*/ 2166508 w 12078891"/>
              <a:gd name="connsiteY2027" fmla="*/ 516210 h 5907136"/>
              <a:gd name="connsiteX2028" fmla="*/ 8592859 w 12078891"/>
              <a:gd name="connsiteY2028" fmla="*/ 508092 h 5907136"/>
              <a:gd name="connsiteX2029" fmla="*/ 8617294 w 12078891"/>
              <a:gd name="connsiteY2029" fmla="*/ 532528 h 5907136"/>
              <a:gd name="connsiteX2030" fmla="*/ 8592859 w 12078891"/>
              <a:gd name="connsiteY2030" fmla="*/ 556963 h 5907136"/>
              <a:gd name="connsiteX2031" fmla="*/ 8568424 w 12078891"/>
              <a:gd name="connsiteY2031" fmla="*/ 532528 h 5907136"/>
              <a:gd name="connsiteX2032" fmla="*/ 8592859 w 12078891"/>
              <a:gd name="connsiteY2032" fmla="*/ 508092 h 5907136"/>
              <a:gd name="connsiteX2033" fmla="*/ 6066913 w 12078891"/>
              <a:gd name="connsiteY2033" fmla="*/ 493836 h 5907136"/>
              <a:gd name="connsiteX2034" fmla="*/ 6081166 w 12078891"/>
              <a:gd name="connsiteY2034" fmla="*/ 508090 h 5907136"/>
              <a:gd name="connsiteX2035" fmla="*/ 6066913 w 12078891"/>
              <a:gd name="connsiteY2035" fmla="*/ 522343 h 5907136"/>
              <a:gd name="connsiteX2036" fmla="*/ 6052659 w 12078891"/>
              <a:gd name="connsiteY2036" fmla="*/ 508090 h 5907136"/>
              <a:gd name="connsiteX2037" fmla="*/ 6066913 w 12078891"/>
              <a:gd name="connsiteY2037" fmla="*/ 493836 h 5907136"/>
              <a:gd name="connsiteX2038" fmla="*/ 6723597 w 12078891"/>
              <a:gd name="connsiteY2038" fmla="*/ 480603 h 5907136"/>
              <a:gd name="connsiteX2039" fmla="*/ 6743960 w 12078891"/>
              <a:gd name="connsiteY2039" fmla="*/ 500965 h 5907136"/>
              <a:gd name="connsiteX2040" fmla="*/ 6723597 w 12078891"/>
              <a:gd name="connsiteY2040" fmla="*/ 521329 h 5907136"/>
              <a:gd name="connsiteX2041" fmla="*/ 6703235 w 12078891"/>
              <a:gd name="connsiteY2041" fmla="*/ 500965 h 5907136"/>
              <a:gd name="connsiteX2042" fmla="*/ 6723597 w 12078891"/>
              <a:gd name="connsiteY2042" fmla="*/ 480603 h 5907136"/>
              <a:gd name="connsiteX2043" fmla="*/ 10992560 w 12078891"/>
              <a:gd name="connsiteY2043" fmla="*/ 476531 h 5907136"/>
              <a:gd name="connsiteX2044" fmla="*/ 10997650 w 12078891"/>
              <a:gd name="connsiteY2044" fmla="*/ 481622 h 5907136"/>
              <a:gd name="connsiteX2045" fmla="*/ 10992560 w 12078891"/>
              <a:gd name="connsiteY2045" fmla="*/ 486712 h 5907136"/>
              <a:gd name="connsiteX2046" fmla="*/ 10987469 w 12078891"/>
              <a:gd name="connsiteY2046" fmla="*/ 481622 h 5907136"/>
              <a:gd name="connsiteX2047" fmla="*/ 10992560 w 12078891"/>
              <a:gd name="connsiteY2047" fmla="*/ 476531 h 5907136"/>
              <a:gd name="connsiteX2048" fmla="*/ 3592921 w 12078891"/>
              <a:gd name="connsiteY2048" fmla="*/ 475498 h 5907136"/>
              <a:gd name="connsiteX2049" fmla="*/ 3681491 w 12078891"/>
              <a:gd name="connsiteY2049" fmla="*/ 563056 h 5907136"/>
              <a:gd name="connsiteX2050" fmla="*/ 3592921 w 12078891"/>
              <a:gd name="connsiteY2050" fmla="*/ 650613 h 5907136"/>
              <a:gd name="connsiteX2051" fmla="*/ 3504350 w 12078891"/>
              <a:gd name="connsiteY2051" fmla="*/ 563056 h 5907136"/>
              <a:gd name="connsiteX2052" fmla="*/ 3592921 w 12078891"/>
              <a:gd name="connsiteY2052" fmla="*/ 475498 h 5907136"/>
              <a:gd name="connsiteX2053" fmla="*/ 4326963 w 12078891"/>
              <a:gd name="connsiteY2053" fmla="*/ 471433 h 5907136"/>
              <a:gd name="connsiteX2054" fmla="*/ 4346306 w 12078891"/>
              <a:gd name="connsiteY2054" fmla="*/ 490777 h 5907136"/>
              <a:gd name="connsiteX2055" fmla="*/ 4326963 w 12078891"/>
              <a:gd name="connsiteY2055" fmla="*/ 510122 h 5907136"/>
              <a:gd name="connsiteX2056" fmla="*/ 4307663 w 12078891"/>
              <a:gd name="connsiteY2056" fmla="*/ 490777 h 5907136"/>
              <a:gd name="connsiteX2057" fmla="*/ 4326963 w 12078891"/>
              <a:gd name="connsiteY2057" fmla="*/ 471433 h 5907136"/>
              <a:gd name="connsiteX2058" fmla="*/ 427563 w 12078891"/>
              <a:gd name="connsiteY2058" fmla="*/ 469375 h 5907136"/>
              <a:gd name="connsiteX2059" fmla="*/ 428581 w 12078891"/>
              <a:gd name="connsiteY2059" fmla="*/ 470393 h 5907136"/>
              <a:gd name="connsiteX2060" fmla="*/ 427563 w 12078891"/>
              <a:gd name="connsiteY2060" fmla="*/ 471411 h 5907136"/>
              <a:gd name="connsiteX2061" fmla="*/ 426545 w 12078891"/>
              <a:gd name="connsiteY2061" fmla="*/ 470393 h 5907136"/>
              <a:gd name="connsiteX2062" fmla="*/ 427563 w 12078891"/>
              <a:gd name="connsiteY2062" fmla="*/ 469375 h 5907136"/>
              <a:gd name="connsiteX2063" fmla="*/ 2938242 w 12078891"/>
              <a:gd name="connsiteY2063" fmla="*/ 457159 h 5907136"/>
              <a:gd name="connsiteX2064" fmla="*/ 2944351 w 12078891"/>
              <a:gd name="connsiteY2064" fmla="*/ 462250 h 5907136"/>
              <a:gd name="connsiteX2065" fmla="*/ 2938242 w 12078891"/>
              <a:gd name="connsiteY2065" fmla="*/ 467340 h 5907136"/>
              <a:gd name="connsiteX2066" fmla="*/ 2932133 w 12078891"/>
              <a:gd name="connsiteY2066" fmla="*/ 462250 h 5907136"/>
              <a:gd name="connsiteX2067" fmla="*/ 2938242 w 12078891"/>
              <a:gd name="connsiteY2067" fmla="*/ 457159 h 5907136"/>
              <a:gd name="connsiteX2068" fmla="*/ 2512732 w 12078891"/>
              <a:gd name="connsiteY2068" fmla="*/ 403224 h 5907136"/>
              <a:gd name="connsiteX2069" fmla="*/ 2518840 w 12078891"/>
              <a:gd name="connsiteY2069" fmla="*/ 409333 h 5907136"/>
              <a:gd name="connsiteX2070" fmla="*/ 2512732 w 12078891"/>
              <a:gd name="connsiteY2070" fmla="*/ 415441 h 5907136"/>
              <a:gd name="connsiteX2071" fmla="*/ 2506624 w 12078891"/>
              <a:gd name="connsiteY2071" fmla="*/ 409333 h 5907136"/>
              <a:gd name="connsiteX2072" fmla="*/ 2512732 w 12078891"/>
              <a:gd name="connsiteY2072" fmla="*/ 403224 h 5907136"/>
              <a:gd name="connsiteX2073" fmla="*/ 5816456 w 12078891"/>
              <a:gd name="connsiteY2073" fmla="*/ 403200 h 5907136"/>
              <a:gd name="connsiteX2074" fmla="*/ 5825619 w 12078891"/>
              <a:gd name="connsiteY2074" fmla="*/ 412363 h 5907136"/>
              <a:gd name="connsiteX2075" fmla="*/ 5816456 w 12078891"/>
              <a:gd name="connsiteY2075" fmla="*/ 421526 h 5907136"/>
              <a:gd name="connsiteX2076" fmla="*/ 5807293 w 12078891"/>
              <a:gd name="connsiteY2076" fmla="*/ 412363 h 5907136"/>
              <a:gd name="connsiteX2077" fmla="*/ 5816456 w 12078891"/>
              <a:gd name="connsiteY2077" fmla="*/ 403200 h 5907136"/>
              <a:gd name="connsiteX2078" fmla="*/ 8714015 w 12078891"/>
              <a:gd name="connsiteY2078" fmla="*/ 402208 h 5907136"/>
              <a:gd name="connsiteX2079" fmla="*/ 8722160 w 12078891"/>
              <a:gd name="connsiteY2079" fmla="*/ 410353 h 5907136"/>
              <a:gd name="connsiteX2080" fmla="*/ 8714015 w 12078891"/>
              <a:gd name="connsiteY2080" fmla="*/ 418498 h 5907136"/>
              <a:gd name="connsiteX2081" fmla="*/ 8705870 w 12078891"/>
              <a:gd name="connsiteY2081" fmla="*/ 410353 h 5907136"/>
              <a:gd name="connsiteX2082" fmla="*/ 8714015 w 12078891"/>
              <a:gd name="connsiteY2082" fmla="*/ 402208 h 5907136"/>
              <a:gd name="connsiteX2083" fmla="*/ 9278052 w 12078891"/>
              <a:gd name="connsiteY2083" fmla="*/ 383876 h 5907136"/>
              <a:gd name="connsiteX2084" fmla="*/ 9279070 w 12078891"/>
              <a:gd name="connsiteY2084" fmla="*/ 384894 h 5907136"/>
              <a:gd name="connsiteX2085" fmla="*/ 9278052 w 12078891"/>
              <a:gd name="connsiteY2085" fmla="*/ 385912 h 5907136"/>
              <a:gd name="connsiteX2086" fmla="*/ 9277034 w 12078891"/>
              <a:gd name="connsiteY2086" fmla="*/ 384894 h 5907136"/>
              <a:gd name="connsiteX2087" fmla="*/ 9278052 w 12078891"/>
              <a:gd name="connsiteY2087" fmla="*/ 383876 h 5907136"/>
              <a:gd name="connsiteX2088" fmla="*/ 8419779 w 12078891"/>
              <a:gd name="connsiteY2088" fmla="*/ 378786 h 5907136"/>
              <a:gd name="connsiteX2089" fmla="*/ 8434033 w 12078891"/>
              <a:gd name="connsiteY2089" fmla="*/ 393040 h 5907136"/>
              <a:gd name="connsiteX2090" fmla="*/ 8419779 w 12078891"/>
              <a:gd name="connsiteY2090" fmla="*/ 407293 h 5907136"/>
              <a:gd name="connsiteX2091" fmla="*/ 8405525 w 12078891"/>
              <a:gd name="connsiteY2091" fmla="*/ 393040 h 5907136"/>
              <a:gd name="connsiteX2092" fmla="*/ 8419779 w 12078891"/>
              <a:gd name="connsiteY2092" fmla="*/ 378786 h 5907136"/>
              <a:gd name="connsiteX2093" fmla="*/ 4043916 w 12078891"/>
              <a:gd name="connsiteY2093" fmla="*/ 366546 h 5907136"/>
              <a:gd name="connsiteX2094" fmla="*/ 4059189 w 12078891"/>
              <a:gd name="connsiteY2094" fmla="*/ 381818 h 5907136"/>
              <a:gd name="connsiteX2095" fmla="*/ 4043916 w 12078891"/>
              <a:gd name="connsiteY2095" fmla="*/ 397090 h 5907136"/>
              <a:gd name="connsiteX2096" fmla="*/ 4028645 w 12078891"/>
              <a:gd name="connsiteY2096" fmla="*/ 381818 h 5907136"/>
              <a:gd name="connsiteX2097" fmla="*/ 4043916 w 12078891"/>
              <a:gd name="connsiteY2097" fmla="*/ 366546 h 5907136"/>
              <a:gd name="connsiteX2098" fmla="*/ 5531384 w 12078891"/>
              <a:gd name="connsiteY2098" fmla="*/ 355348 h 5907136"/>
              <a:gd name="connsiteX2099" fmla="*/ 5548692 w 12078891"/>
              <a:gd name="connsiteY2099" fmla="*/ 372656 h 5907136"/>
              <a:gd name="connsiteX2100" fmla="*/ 5531384 w 12078891"/>
              <a:gd name="connsiteY2100" fmla="*/ 389964 h 5907136"/>
              <a:gd name="connsiteX2101" fmla="*/ 5514076 w 12078891"/>
              <a:gd name="connsiteY2101" fmla="*/ 372656 h 5907136"/>
              <a:gd name="connsiteX2102" fmla="*/ 5531384 w 12078891"/>
              <a:gd name="connsiteY2102" fmla="*/ 355348 h 5907136"/>
              <a:gd name="connsiteX2103" fmla="*/ 6608550 w 12078891"/>
              <a:gd name="connsiteY2103" fmla="*/ 325823 h 5907136"/>
              <a:gd name="connsiteX2104" fmla="*/ 6613640 w 12078891"/>
              <a:gd name="connsiteY2104" fmla="*/ 330914 h 5907136"/>
              <a:gd name="connsiteX2105" fmla="*/ 6608550 w 12078891"/>
              <a:gd name="connsiteY2105" fmla="*/ 336004 h 5907136"/>
              <a:gd name="connsiteX2106" fmla="*/ 6603459 w 12078891"/>
              <a:gd name="connsiteY2106" fmla="*/ 330914 h 5907136"/>
              <a:gd name="connsiteX2107" fmla="*/ 6608550 w 12078891"/>
              <a:gd name="connsiteY2107" fmla="*/ 325823 h 5907136"/>
              <a:gd name="connsiteX2108" fmla="*/ 7003580 w 12078891"/>
              <a:gd name="connsiteY2108" fmla="*/ 314648 h 5907136"/>
              <a:gd name="connsiteX2109" fmla="*/ 7015796 w 12078891"/>
              <a:gd name="connsiteY2109" fmla="*/ 325847 h 5907136"/>
              <a:gd name="connsiteX2110" fmla="*/ 7003580 w 12078891"/>
              <a:gd name="connsiteY2110" fmla="*/ 337047 h 5907136"/>
              <a:gd name="connsiteX2111" fmla="*/ 6991362 w 12078891"/>
              <a:gd name="connsiteY2111" fmla="*/ 325847 h 5907136"/>
              <a:gd name="connsiteX2112" fmla="*/ 7003580 w 12078891"/>
              <a:gd name="connsiteY2112" fmla="*/ 314648 h 5907136"/>
              <a:gd name="connsiteX2113" fmla="*/ 4121368 w 12078891"/>
              <a:gd name="connsiteY2113" fmla="*/ 295307 h 5907136"/>
              <a:gd name="connsiteX2114" fmla="*/ 4136640 w 12078891"/>
              <a:gd name="connsiteY2114" fmla="*/ 309561 h 5907136"/>
              <a:gd name="connsiteX2115" fmla="*/ 4121368 w 12078891"/>
              <a:gd name="connsiteY2115" fmla="*/ 323814 h 5907136"/>
              <a:gd name="connsiteX2116" fmla="*/ 4106095 w 12078891"/>
              <a:gd name="connsiteY2116" fmla="*/ 309561 h 5907136"/>
              <a:gd name="connsiteX2117" fmla="*/ 4121368 w 12078891"/>
              <a:gd name="connsiteY2117" fmla="*/ 295307 h 5907136"/>
              <a:gd name="connsiteX2118" fmla="*/ 5311470 w 12078891"/>
              <a:gd name="connsiteY2118" fmla="*/ 293243 h 5907136"/>
              <a:gd name="connsiteX2119" fmla="*/ 5320634 w 12078891"/>
              <a:gd name="connsiteY2119" fmla="*/ 302406 h 5907136"/>
              <a:gd name="connsiteX2120" fmla="*/ 5311470 w 12078891"/>
              <a:gd name="connsiteY2120" fmla="*/ 311569 h 5907136"/>
              <a:gd name="connsiteX2121" fmla="*/ 5302308 w 12078891"/>
              <a:gd name="connsiteY2121" fmla="*/ 302406 h 5907136"/>
              <a:gd name="connsiteX2122" fmla="*/ 5311470 w 12078891"/>
              <a:gd name="connsiteY2122" fmla="*/ 293243 h 5907136"/>
              <a:gd name="connsiteX2123" fmla="*/ 9786092 w 12078891"/>
              <a:gd name="connsiteY2123" fmla="*/ 292250 h 5907136"/>
              <a:gd name="connsiteX2124" fmla="*/ 9802382 w 12078891"/>
              <a:gd name="connsiteY2124" fmla="*/ 308540 h 5907136"/>
              <a:gd name="connsiteX2125" fmla="*/ 9786092 w 12078891"/>
              <a:gd name="connsiteY2125" fmla="*/ 324830 h 5907136"/>
              <a:gd name="connsiteX2126" fmla="*/ 9769802 w 12078891"/>
              <a:gd name="connsiteY2126" fmla="*/ 308540 h 5907136"/>
              <a:gd name="connsiteX2127" fmla="*/ 9786092 w 12078891"/>
              <a:gd name="connsiteY2127" fmla="*/ 292250 h 5907136"/>
              <a:gd name="connsiteX2128" fmla="*/ 9236309 w 12078891"/>
              <a:gd name="connsiteY2128" fmla="*/ 271884 h 5907136"/>
              <a:gd name="connsiteX2129" fmla="*/ 9249545 w 12078891"/>
              <a:gd name="connsiteY2129" fmla="*/ 285119 h 5907136"/>
              <a:gd name="connsiteX2130" fmla="*/ 9236309 w 12078891"/>
              <a:gd name="connsiteY2130" fmla="*/ 298355 h 5907136"/>
              <a:gd name="connsiteX2131" fmla="*/ 9223074 w 12078891"/>
              <a:gd name="connsiteY2131" fmla="*/ 285119 h 5907136"/>
              <a:gd name="connsiteX2132" fmla="*/ 9236309 w 12078891"/>
              <a:gd name="connsiteY2132" fmla="*/ 271884 h 5907136"/>
              <a:gd name="connsiteX2133" fmla="*/ 1991444 w 12078891"/>
              <a:gd name="connsiteY2133" fmla="*/ 266797 h 5907136"/>
              <a:gd name="connsiteX2134" fmla="*/ 1998572 w 12078891"/>
              <a:gd name="connsiteY2134" fmla="*/ 273924 h 5907136"/>
              <a:gd name="connsiteX2135" fmla="*/ 1991444 w 12078891"/>
              <a:gd name="connsiteY2135" fmla="*/ 281051 h 5907136"/>
              <a:gd name="connsiteX2136" fmla="*/ 1984317 w 12078891"/>
              <a:gd name="connsiteY2136" fmla="*/ 273924 h 5907136"/>
              <a:gd name="connsiteX2137" fmla="*/ 1991444 w 12078891"/>
              <a:gd name="connsiteY2137" fmla="*/ 266797 h 5907136"/>
              <a:gd name="connsiteX2138" fmla="*/ 8223283 w 12078891"/>
              <a:gd name="connsiteY2138" fmla="*/ 262699 h 5907136"/>
              <a:gd name="connsiteX2139" fmla="*/ 8226337 w 12078891"/>
              <a:gd name="connsiteY2139" fmla="*/ 265754 h 5907136"/>
              <a:gd name="connsiteX2140" fmla="*/ 8223283 w 12078891"/>
              <a:gd name="connsiteY2140" fmla="*/ 268808 h 5907136"/>
              <a:gd name="connsiteX2141" fmla="*/ 8220229 w 12078891"/>
              <a:gd name="connsiteY2141" fmla="*/ 265754 h 5907136"/>
              <a:gd name="connsiteX2142" fmla="*/ 8223283 w 12078891"/>
              <a:gd name="connsiteY2142" fmla="*/ 262699 h 5907136"/>
              <a:gd name="connsiteX2143" fmla="*/ 3759863 w 12078891"/>
              <a:gd name="connsiteY2143" fmla="*/ 253535 h 5907136"/>
              <a:gd name="connsiteX2144" fmla="*/ 3764952 w 12078891"/>
              <a:gd name="connsiteY2144" fmla="*/ 258626 h 5907136"/>
              <a:gd name="connsiteX2145" fmla="*/ 3759863 w 12078891"/>
              <a:gd name="connsiteY2145" fmla="*/ 263716 h 5907136"/>
              <a:gd name="connsiteX2146" fmla="*/ 3754772 w 12078891"/>
              <a:gd name="connsiteY2146" fmla="*/ 258626 h 5907136"/>
              <a:gd name="connsiteX2147" fmla="*/ 3759863 w 12078891"/>
              <a:gd name="connsiteY2147" fmla="*/ 253535 h 5907136"/>
              <a:gd name="connsiteX2148" fmla="*/ 7655174 w 12078891"/>
              <a:gd name="connsiteY2148" fmla="*/ 243355 h 5907136"/>
              <a:gd name="connsiteX2149" fmla="*/ 7658228 w 12078891"/>
              <a:gd name="connsiteY2149" fmla="*/ 246410 h 5907136"/>
              <a:gd name="connsiteX2150" fmla="*/ 7655174 w 12078891"/>
              <a:gd name="connsiteY2150" fmla="*/ 249464 h 5907136"/>
              <a:gd name="connsiteX2151" fmla="*/ 7652119 w 12078891"/>
              <a:gd name="connsiteY2151" fmla="*/ 246410 h 5907136"/>
              <a:gd name="connsiteX2152" fmla="*/ 7655174 w 12078891"/>
              <a:gd name="connsiteY2152" fmla="*/ 243355 h 5907136"/>
              <a:gd name="connsiteX2153" fmla="*/ 1998518 w 12078891"/>
              <a:gd name="connsiteY2153" fmla="*/ 237245 h 5907136"/>
              <a:gd name="connsiteX2154" fmla="*/ 2007681 w 12078891"/>
              <a:gd name="connsiteY2154" fmla="*/ 246408 h 5907136"/>
              <a:gd name="connsiteX2155" fmla="*/ 1998518 w 12078891"/>
              <a:gd name="connsiteY2155" fmla="*/ 255571 h 5907136"/>
              <a:gd name="connsiteX2156" fmla="*/ 1989355 w 12078891"/>
              <a:gd name="connsiteY2156" fmla="*/ 246408 h 5907136"/>
              <a:gd name="connsiteX2157" fmla="*/ 1998518 w 12078891"/>
              <a:gd name="connsiteY2157" fmla="*/ 237245 h 5907136"/>
              <a:gd name="connsiteX2158" fmla="*/ 1157580 w 12078891"/>
              <a:gd name="connsiteY2158" fmla="*/ 234204 h 5907136"/>
              <a:gd name="connsiteX2159" fmla="*/ 1195251 w 12078891"/>
              <a:gd name="connsiteY2159" fmla="*/ 270856 h 5907136"/>
              <a:gd name="connsiteX2160" fmla="*/ 1157580 w 12078891"/>
              <a:gd name="connsiteY2160" fmla="*/ 307508 h 5907136"/>
              <a:gd name="connsiteX2161" fmla="*/ 1119910 w 12078891"/>
              <a:gd name="connsiteY2161" fmla="*/ 270856 h 5907136"/>
              <a:gd name="connsiteX2162" fmla="*/ 1157580 w 12078891"/>
              <a:gd name="connsiteY2162" fmla="*/ 234204 h 5907136"/>
              <a:gd name="connsiteX2163" fmla="*/ 961058 w 12078891"/>
              <a:gd name="connsiteY2163" fmla="*/ 233172 h 5907136"/>
              <a:gd name="connsiteX2164" fmla="*/ 993637 w 12078891"/>
              <a:gd name="connsiteY2164" fmla="*/ 265752 h 5907136"/>
              <a:gd name="connsiteX2165" fmla="*/ 961058 w 12078891"/>
              <a:gd name="connsiteY2165" fmla="*/ 297314 h 5907136"/>
              <a:gd name="connsiteX2166" fmla="*/ 928478 w 12078891"/>
              <a:gd name="connsiteY2166" fmla="*/ 265752 h 5907136"/>
              <a:gd name="connsiteX2167" fmla="*/ 961058 w 12078891"/>
              <a:gd name="connsiteY2167" fmla="*/ 233172 h 5907136"/>
              <a:gd name="connsiteX2168" fmla="*/ 171076 w 12078891"/>
              <a:gd name="connsiteY2168" fmla="*/ 227096 h 5907136"/>
              <a:gd name="connsiteX2169" fmla="*/ 174131 w 12078891"/>
              <a:gd name="connsiteY2169" fmla="*/ 230151 h 5907136"/>
              <a:gd name="connsiteX2170" fmla="*/ 171076 w 12078891"/>
              <a:gd name="connsiteY2170" fmla="*/ 233205 h 5907136"/>
              <a:gd name="connsiteX2171" fmla="*/ 168023 w 12078891"/>
              <a:gd name="connsiteY2171" fmla="*/ 230151 h 5907136"/>
              <a:gd name="connsiteX2172" fmla="*/ 171076 w 12078891"/>
              <a:gd name="connsiteY2172" fmla="*/ 227096 h 5907136"/>
              <a:gd name="connsiteX2173" fmla="*/ 1620797 w 12078891"/>
              <a:gd name="connsiteY2173" fmla="*/ 211791 h 5907136"/>
              <a:gd name="connsiteX2174" fmla="*/ 1630978 w 12078891"/>
              <a:gd name="connsiteY2174" fmla="*/ 221973 h 5907136"/>
              <a:gd name="connsiteX2175" fmla="*/ 1620797 w 12078891"/>
              <a:gd name="connsiteY2175" fmla="*/ 232153 h 5907136"/>
              <a:gd name="connsiteX2176" fmla="*/ 1610616 w 12078891"/>
              <a:gd name="connsiteY2176" fmla="*/ 221973 h 5907136"/>
              <a:gd name="connsiteX2177" fmla="*/ 1620797 w 12078891"/>
              <a:gd name="connsiteY2177" fmla="*/ 211791 h 5907136"/>
              <a:gd name="connsiteX2178" fmla="*/ 5128210 w 12078891"/>
              <a:gd name="connsiteY2178" fmla="*/ 193466 h 5907136"/>
              <a:gd name="connsiteX2179" fmla="*/ 5140427 w 12078891"/>
              <a:gd name="connsiteY2179" fmla="*/ 205684 h 5907136"/>
              <a:gd name="connsiteX2180" fmla="*/ 5128210 w 12078891"/>
              <a:gd name="connsiteY2180" fmla="*/ 217901 h 5907136"/>
              <a:gd name="connsiteX2181" fmla="*/ 5115993 w 12078891"/>
              <a:gd name="connsiteY2181" fmla="*/ 205684 h 5907136"/>
              <a:gd name="connsiteX2182" fmla="*/ 5128210 w 12078891"/>
              <a:gd name="connsiteY2182" fmla="*/ 193466 h 5907136"/>
              <a:gd name="connsiteX2183" fmla="*/ 9614030 w 12078891"/>
              <a:gd name="connsiteY2183" fmla="*/ 138518 h 5907136"/>
              <a:gd name="connsiteX2184" fmla="*/ 9625230 w 12078891"/>
              <a:gd name="connsiteY2184" fmla="*/ 149717 h 5907136"/>
              <a:gd name="connsiteX2185" fmla="*/ 9614030 w 12078891"/>
              <a:gd name="connsiteY2185" fmla="*/ 160915 h 5907136"/>
              <a:gd name="connsiteX2186" fmla="*/ 9602831 w 12078891"/>
              <a:gd name="connsiteY2186" fmla="*/ 149717 h 5907136"/>
              <a:gd name="connsiteX2187" fmla="*/ 9614030 w 12078891"/>
              <a:gd name="connsiteY2187" fmla="*/ 138518 h 5907136"/>
              <a:gd name="connsiteX2188" fmla="*/ 3063470 w 12078891"/>
              <a:gd name="connsiteY2188" fmla="*/ 115071 h 5907136"/>
              <a:gd name="connsiteX2189" fmla="*/ 3069579 w 12078891"/>
              <a:gd name="connsiteY2189" fmla="*/ 121180 h 5907136"/>
              <a:gd name="connsiteX2190" fmla="*/ 3063470 w 12078891"/>
              <a:gd name="connsiteY2190" fmla="*/ 127289 h 5907136"/>
              <a:gd name="connsiteX2191" fmla="*/ 3057361 w 12078891"/>
              <a:gd name="connsiteY2191" fmla="*/ 121180 h 5907136"/>
              <a:gd name="connsiteX2192" fmla="*/ 3063470 w 12078891"/>
              <a:gd name="connsiteY2192" fmla="*/ 115071 h 5907136"/>
              <a:gd name="connsiteX2193" fmla="*/ 1904915 w 12078891"/>
              <a:gd name="connsiteY2193" fmla="*/ 92704 h 5907136"/>
              <a:gd name="connsiteX2194" fmla="*/ 1923240 w 12078891"/>
              <a:gd name="connsiteY2194" fmla="*/ 110012 h 5907136"/>
              <a:gd name="connsiteX2195" fmla="*/ 1904915 w 12078891"/>
              <a:gd name="connsiteY2195" fmla="*/ 127319 h 5907136"/>
              <a:gd name="connsiteX2196" fmla="*/ 1886589 w 12078891"/>
              <a:gd name="connsiteY2196" fmla="*/ 110012 h 5907136"/>
              <a:gd name="connsiteX2197" fmla="*/ 1904915 w 12078891"/>
              <a:gd name="connsiteY2197" fmla="*/ 92704 h 5907136"/>
              <a:gd name="connsiteX2198" fmla="*/ 6230829 w 12078891"/>
              <a:gd name="connsiteY2198" fmla="*/ 87605 h 5907136"/>
              <a:gd name="connsiteX2199" fmla="*/ 6238974 w 12078891"/>
              <a:gd name="connsiteY2199" fmla="*/ 95750 h 5907136"/>
              <a:gd name="connsiteX2200" fmla="*/ 6230829 w 12078891"/>
              <a:gd name="connsiteY2200" fmla="*/ 103895 h 5907136"/>
              <a:gd name="connsiteX2201" fmla="*/ 6222684 w 12078891"/>
              <a:gd name="connsiteY2201" fmla="*/ 95750 h 5907136"/>
              <a:gd name="connsiteX2202" fmla="*/ 6230829 w 12078891"/>
              <a:gd name="connsiteY2202" fmla="*/ 87605 h 5907136"/>
              <a:gd name="connsiteX2203" fmla="*/ 11171750 w 12078891"/>
              <a:gd name="connsiteY2203" fmla="*/ 86587 h 5907136"/>
              <a:gd name="connsiteX2204" fmla="*/ 11273561 w 12078891"/>
              <a:gd name="connsiteY2204" fmla="*/ 187380 h 5907136"/>
              <a:gd name="connsiteX2205" fmla="*/ 11171750 w 12078891"/>
              <a:gd name="connsiteY2205" fmla="*/ 288173 h 5907136"/>
              <a:gd name="connsiteX2206" fmla="*/ 11069938 w 12078891"/>
              <a:gd name="connsiteY2206" fmla="*/ 187380 h 5907136"/>
              <a:gd name="connsiteX2207" fmla="*/ 11171750 w 12078891"/>
              <a:gd name="connsiteY2207" fmla="*/ 86587 h 5907136"/>
              <a:gd name="connsiteX2208" fmla="*/ 3533841 w 12078891"/>
              <a:gd name="connsiteY2208" fmla="*/ 71293 h 5907136"/>
              <a:gd name="connsiteX2209" fmla="*/ 3536895 w 12078891"/>
              <a:gd name="connsiteY2209" fmla="*/ 74347 h 5907136"/>
              <a:gd name="connsiteX2210" fmla="*/ 3533841 w 12078891"/>
              <a:gd name="connsiteY2210" fmla="*/ 77402 h 5907136"/>
              <a:gd name="connsiteX2211" fmla="*/ 3530785 w 12078891"/>
              <a:gd name="connsiteY2211" fmla="*/ 74347 h 5907136"/>
              <a:gd name="connsiteX2212" fmla="*/ 3533841 w 12078891"/>
              <a:gd name="connsiteY2212" fmla="*/ 71293 h 5907136"/>
              <a:gd name="connsiteX2213" fmla="*/ 8850443 w 12078891"/>
              <a:gd name="connsiteY2213" fmla="*/ 69279 h 5907136"/>
              <a:gd name="connsiteX2214" fmla="*/ 8855533 w 12078891"/>
              <a:gd name="connsiteY2214" fmla="*/ 74370 h 5907136"/>
              <a:gd name="connsiteX2215" fmla="*/ 8850443 w 12078891"/>
              <a:gd name="connsiteY2215" fmla="*/ 79460 h 5907136"/>
              <a:gd name="connsiteX2216" fmla="*/ 8845352 w 12078891"/>
              <a:gd name="connsiteY2216" fmla="*/ 74370 h 5907136"/>
              <a:gd name="connsiteX2217" fmla="*/ 8850443 w 12078891"/>
              <a:gd name="connsiteY2217" fmla="*/ 69279 h 5907136"/>
              <a:gd name="connsiteX2218" fmla="*/ 2747929 w 12078891"/>
              <a:gd name="connsiteY2218" fmla="*/ 68269 h 5907136"/>
              <a:gd name="connsiteX2219" fmla="*/ 2770331 w 12078891"/>
              <a:gd name="connsiteY2219" fmla="*/ 90666 h 5907136"/>
              <a:gd name="connsiteX2220" fmla="*/ 2747929 w 12078891"/>
              <a:gd name="connsiteY2220" fmla="*/ 113065 h 5907136"/>
              <a:gd name="connsiteX2221" fmla="*/ 2725531 w 12078891"/>
              <a:gd name="connsiteY2221" fmla="*/ 90666 h 5907136"/>
              <a:gd name="connsiteX2222" fmla="*/ 2747929 w 12078891"/>
              <a:gd name="connsiteY2222" fmla="*/ 68269 h 5907136"/>
              <a:gd name="connsiteX2223" fmla="*/ 1222767 w 12078891"/>
              <a:gd name="connsiteY2223" fmla="*/ 68265 h 5907136"/>
              <a:gd name="connsiteX2224" fmla="*/ 1243130 w 12078891"/>
              <a:gd name="connsiteY2224" fmla="*/ 88627 h 5907136"/>
              <a:gd name="connsiteX2225" fmla="*/ 1222767 w 12078891"/>
              <a:gd name="connsiteY2225" fmla="*/ 108990 h 5907136"/>
              <a:gd name="connsiteX2226" fmla="*/ 1202406 w 12078891"/>
              <a:gd name="connsiteY2226" fmla="*/ 88627 h 5907136"/>
              <a:gd name="connsiteX2227" fmla="*/ 1222767 w 12078891"/>
              <a:gd name="connsiteY2227" fmla="*/ 68265 h 5907136"/>
              <a:gd name="connsiteX2228" fmla="*/ 11961807 w 12078891"/>
              <a:gd name="connsiteY2228" fmla="*/ 59105 h 5907136"/>
              <a:gd name="connsiteX2229" fmla="*/ 11982170 w 12078891"/>
              <a:gd name="connsiteY2229" fmla="*/ 79467 h 5907136"/>
              <a:gd name="connsiteX2230" fmla="*/ 11961807 w 12078891"/>
              <a:gd name="connsiteY2230" fmla="*/ 99830 h 5907136"/>
              <a:gd name="connsiteX2231" fmla="*/ 11941445 w 12078891"/>
              <a:gd name="connsiteY2231" fmla="*/ 79467 h 5907136"/>
              <a:gd name="connsiteX2232" fmla="*/ 11961807 w 12078891"/>
              <a:gd name="connsiteY2232" fmla="*/ 59105 h 5907136"/>
              <a:gd name="connsiteX2233" fmla="*/ 2790665 w 12078891"/>
              <a:gd name="connsiteY2233" fmla="*/ 54007 h 5907136"/>
              <a:gd name="connsiteX2234" fmla="*/ 2803901 w 12078891"/>
              <a:gd name="connsiteY2234" fmla="*/ 67243 h 5907136"/>
              <a:gd name="connsiteX2235" fmla="*/ 2790665 w 12078891"/>
              <a:gd name="connsiteY2235" fmla="*/ 80478 h 5907136"/>
              <a:gd name="connsiteX2236" fmla="*/ 2777433 w 12078891"/>
              <a:gd name="connsiteY2236" fmla="*/ 67243 h 5907136"/>
              <a:gd name="connsiteX2237" fmla="*/ 2790665 w 12078891"/>
              <a:gd name="connsiteY2237" fmla="*/ 54007 h 5907136"/>
              <a:gd name="connsiteX2238" fmla="*/ 3751773 w 12078891"/>
              <a:gd name="connsiteY2238" fmla="*/ 46888 h 5907136"/>
              <a:gd name="connsiteX2239" fmla="*/ 3759917 w 12078891"/>
              <a:gd name="connsiteY2239" fmla="*/ 55033 h 5907136"/>
              <a:gd name="connsiteX2240" fmla="*/ 3751773 w 12078891"/>
              <a:gd name="connsiteY2240" fmla="*/ 63179 h 5907136"/>
              <a:gd name="connsiteX2241" fmla="*/ 3743628 w 12078891"/>
              <a:gd name="connsiteY2241" fmla="*/ 55033 h 5907136"/>
              <a:gd name="connsiteX2242" fmla="*/ 3751773 w 12078891"/>
              <a:gd name="connsiteY2242" fmla="*/ 46888 h 5907136"/>
              <a:gd name="connsiteX2243" fmla="*/ 6107637 w 12078891"/>
              <a:gd name="connsiteY2243" fmla="*/ 40750 h 5907136"/>
              <a:gd name="connsiteX2244" fmla="*/ 6113746 w 12078891"/>
              <a:gd name="connsiteY2244" fmla="*/ 46859 h 5907136"/>
              <a:gd name="connsiteX2245" fmla="*/ 6107637 w 12078891"/>
              <a:gd name="connsiteY2245" fmla="*/ 52968 h 5907136"/>
              <a:gd name="connsiteX2246" fmla="*/ 6101528 w 12078891"/>
              <a:gd name="connsiteY2246" fmla="*/ 46859 h 5907136"/>
              <a:gd name="connsiteX2247" fmla="*/ 6107637 w 12078891"/>
              <a:gd name="connsiteY2247" fmla="*/ 40750 h 5907136"/>
              <a:gd name="connsiteX2248" fmla="*/ 338029 w 12078891"/>
              <a:gd name="connsiteY2248" fmla="*/ 35685 h 5907136"/>
              <a:gd name="connsiteX2249" fmla="*/ 367554 w 12078891"/>
              <a:gd name="connsiteY2249" fmla="*/ 65210 h 5907136"/>
              <a:gd name="connsiteX2250" fmla="*/ 338029 w 12078891"/>
              <a:gd name="connsiteY2250" fmla="*/ 94736 h 5907136"/>
              <a:gd name="connsiteX2251" fmla="*/ 308504 w 12078891"/>
              <a:gd name="connsiteY2251" fmla="*/ 65210 h 5907136"/>
              <a:gd name="connsiteX2252" fmla="*/ 338029 w 12078891"/>
              <a:gd name="connsiteY2252" fmla="*/ 35685 h 5907136"/>
              <a:gd name="connsiteX2253" fmla="*/ 7914793 w 12078891"/>
              <a:gd name="connsiteY2253" fmla="*/ 30595 h 5907136"/>
              <a:gd name="connsiteX2254" fmla="*/ 7924974 w 12078891"/>
              <a:gd name="connsiteY2254" fmla="*/ 39758 h 5907136"/>
              <a:gd name="connsiteX2255" fmla="*/ 7914793 w 12078891"/>
              <a:gd name="connsiteY2255" fmla="*/ 48922 h 5907136"/>
              <a:gd name="connsiteX2256" fmla="*/ 7905630 w 12078891"/>
              <a:gd name="connsiteY2256" fmla="*/ 39758 h 5907136"/>
              <a:gd name="connsiteX2257" fmla="*/ 7914793 w 12078891"/>
              <a:gd name="connsiteY2257" fmla="*/ 30595 h 5907136"/>
              <a:gd name="connsiteX2258" fmla="*/ 631216 w 12078891"/>
              <a:gd name="connsiteY2258" fmla="*/ 38 h 5907136"/>
              <a:gd name="connsiteX2259" fmla="*/ 673977 w 12078891"/>
              <a:gd name="connsiteY2259" fmla="*/ 41781 h 5907136"/>
              <a:gd name="connsiteX2260" fmla="*/ 631216 w 12078891"/>
              <a:gd name="connsiteY2260" fmla="*/ 83523 h 5907136"/>
              <a:gd name="connsiteX2261" fmla="*/ 588455 w 12078891"/>
              <a:gd name="connsiteY2261" fmla="*/ 41781 h 5907136"/>
              <a:gd name="connsiteX2262" fmla="*/ 631216 w 12078891"/>
              <a:gd name="connsiteY2262" fmla="*/ 38 h 59071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</a:cxnLst>
            <a:rect l="l" t="t" r="r" b="b"/>
            <a:pathLst>
              <a:path w="12078891" h="5907136">
                <a:moveTo>
                  <a:pt x="3842360" y="5831795"/>
                </a:moveTo>
                <a:cubicBezTo>
                  <a:pt x="3862721" y="5831795"/>
                  <a:pt x="3880030" y="5849103"/>
                  <a:pt x="3880030" y="5869465"/>
                </a:cubicBezTo>
                <a:cubicBezTo>
                  <a:pt x="3880030" y="5889828"/>
                  <a:pt x="3863739" y="5907136"/>
                  <a:pt x="3842360" y="5907136"/>
                </a:cubicBezTo>
                <a:cubicBezTo>
                  <a:pt x="3821997" y="5907136"/>
                  <a:pt x="3804687" y="5890846"/>
                  <a:pt x="3804687" y="5869465"/>
                </a:cubicBezTo>
                <a:cubicBezTo>
                  <a:pt x="3804687" y="5849103"/>
                  <a:pt x="3820979" y="5831795"/>
                  <a:pt x="3842360" y="5831795"/>
                </a:cubicBezTo>
                <a:close/>
                <a:moveTo>
                  <a:pt x="7474967" y="5830778"/>
                </a:moveTo>
                <a:cubicBezTo>
                  <a:pt x="7485148" y="5830778"/>
                  <a:pt x="7492275" y="5838923"/>
                  <a:pt x="7492275" y="5848086"/>
                </a:cubicBezTo>
                <a:cubicBezTo>
                  <a:pt x="7492275" y="5857249"/>
                  <a:pt x="7484130" y="5865394"/>
                  <a:pt x="7474967" y="5865394"/>
                </a:cubicBezTo>
                <a:cubicBezTo>
                  <a:pt x="7465804" y="5865394"/>
                  <a:pt x="7457659" y="5858267"/>
                  <a:pt x="7457659" y="5848086"/>
                </a:cubicBezTo>
                <a:cubicBezTo>
                  <a:pt x="7457659" y="5838923"/>
                  <a:pt x="7465804" y="5830778"/>
                  <a:pt x="7474967" y="5830778"/>
                </a:cubicBezTo>
                <a:close/>
                <a:moveTo>
                  <a:pt x="8992978" y="5793107"/>
                </a:moveTo>
                <a:cubicBezTo>
                  <a:pt x="8996033" y="5793107"/>
                  <a:pt x="8999088" y="5795143"/>
                  <a:pt x="8999088" y="5799215"/>
                </a:cubicBezTo>
                <a:cubicBezTo>
                  <a:pt x="8999088" y="5802270"/>
                  <a:pt x="8996033" y="5805325"/>
                  <a:pt x="8992978" y="5805325"/>
                </a:cubicBezTo>
                <a:cubicBezTo>
                  <a:pt x="8989924" y="5805325"/>
                  <a:pt x="8986870" y="5802270"/>
                  <a:pt x="8986870" y="5799215"/>
                </a:cubicBezTo>
                <a:cubicBezTo>
                  <a:pt x="8986870" y="5796161"/>
                  <a:pt x="8989924" y="5793107"/>
                  <a:pt x="8992978" y="5793107"/>
                </a:cubicBezTo>
                <a:close/>
                <a:moveTo>
                  <a:pt x="10305331" y="5791071"/>
                </a:moveTo>
                <a:cubicBezTo>
                  <a:pt x="10316531" y="5791071"/>
                  <a:pt x="10324675" y="5800234"/>
                  <a:pt x="10324675" y="5810415"/>
                </a:cubicBezTo>
                <a:cubicBezTo>
                  <a:pt x="10324675" y="5820597"/>
                  <a:pt x="10316531" y="5829759"/>
                  <a:pt x="10305331" y="5829759"/>
                </a:cubicBezTo>
                <a:cubicBezTo>
                  <a:pt x="10295150" y="5829759"/>
                  <a:pt x="10285987" y="5821615"/>
                  <a:pt x="10285987" y="5810415"/>
                </a:cubicBezTo>
                <a:cubicBezTo>
                  <a:pt x="10285987" y="5800234"/>
                  <a:pt x="10294132" y="5791071"/>
                  <a:pt x="10305331" y="5791071"/>
                </a:cubicBezTo>
                <a:close/>
                <a:moveTo>
                  <a:pt x="9101917" y="5773763"/>
                </a:moveTo>
                <a:cubicBezTo>
                  <a:pt x="9116171" y="5773763"/>
                  <a:pt x="9126352" y="5784963"/>
                  <a:pt x="9126352" y="5798198"/>
                </a:cubicBezTo>
                <a:cubicBezTo>
                  <a:pt x="9126352" y="5811433"/>
                  <a:pt x="9115152" y="5822633"/>
                  <a:pt x="9101917" y="5822633"/>
                </a:cubicBezTo>
                <a:cubicBezTo>
                  <a:pt x="9088682" y="5822633"/>
                  <a:pt x="9077482" y="5811433"/>
                  <a:pt x="9077482" y="5798198"/>
                </a:cubicBezTo>
                <a:cubicBezTo>
                  <a:pt x="9077482" y="5784963"/>
                  <a:pt x="9088682" y="5773763"/>
                  <a:pt x="9101917" y="5773763"/>
                </a:cubicBezTo>
                <a:close/>
                <a:moveTo>
                  <a:pt x="4563173" y="5765618"/>
                </a:moveTo>
                <a:cubicBezTo>
                  <a:pt x="4568264" y="5765618"/>
                  <a:pt x="4573353" y="5769691"/>
                  <a:pt x="4573353" y="5775799"/>
                </a:cubicBezTo>
                <a:cubicBezTo>
                  <a:pt x="4573353" y="5781908"/>
                  <a:pt x="4568264" y="5785980"/>
                  <a:pt x="4563173" y="5785980"/>
                </a:cubicBezTo>
                <a:cubicBezTo>
                  <a:pt x="4557062" y="5785980"/>
                  <a:pt x="4552992" y="5781908"/>
                  <a:pt x="4552992" y="5775799"/>
                </a:cubicBezTo>
                <a:cubicBezTo>
                  <a:pt x="4552992" y="5769691"/>
                  <a:pt x="4558082" y="5765618"/>
                  <a:pt x="4563173" y="5765618"/>
                </a:cubicBezTo>
                <a:close/>
                <a:moveTo>
                  <a:pt x="3667253" y="5747292"/>
                </a:moveTo>
                <a:cubicBezTo>
                  <a:pt x="3673361" y="5746274"/>
                  <a:pt x="3677432" y="5750346"/>
                  <a:pt x="3677432" y="5756455"/>
                </a:cubicBezTo>
                <a:cubicBezTo>
                  <a:pt x="3677432" y="5761546"/>
                  <a:pt x="3673361" y="5765618"/>
                  <a:pt x="3667253" y="5765618"/>
                </a:cubicBezTo>
                <a:cubicBezTo>
                  <a:pt x="3662163" y="5765618"/>
                  <a:pt x="3657072" y="5761546"/>
                  <a:pt x="3657072" y="5756455"/>
                </a:cubicBezTo>
                <a:cubicBezTo>
                  <a:pt x="3657072" y="5751365"/>
                  <a:pt x="3661143" y="5747292"/>
                  <a:pt x="3667253" y="5747292"/>
                </a:cubicBezTo>
                <a:close/>
                <a:moveTo>
                  <a:pt x="5934563" y="5691295"/>
                </a:moveTo>
                <a:cubicBezTo>
                  <a:pt x="5935581" y="5691295"/>
                  <a:pt x="5937617" y="5692313"/>
                  <a:pt x="5937617" y="5694349"/>
                </a:cubicBezTo>
                <a:cubicBezTo>
                  <a:pt x="5937617" y="5696386"/>
                  <a:pt x="5936598" y="5697403"/>
                  <a:pt x="5934563" y="5697403"/>
                </a:cubicBezTo>
                <a:cubicBezTo>
                  <a:pt x="5932526" y="5697403"/>
                  <a:pt x="5931508" y="5696386"/>
                  <a:pt x="5931508" y="5694349"/>
                </a:cubicBezTo>
                <a:cubicBezTo>
                  <a:pt x="5931508" y="5692313"/>
                  <a:pt x="5932526" y="5691295"/>
                  <a:pt x="5934563" y="5691295"/>
                </a:cubicBezTo>
                <a:close/>
                <a:moveTo>
                  <a:pt x="9720932" y="5662788"/>
                </a:moveTo>
                <a:cubicBezTo>
                  <a:pt x="9732132" y="5662788"/>
                  <a:pt x="9741295" y="5671951"/>
                  <a:pt x="9741295" y="5683150"/>
                </a:cubicBezTo>
                <a:cubicBezTo>
                  <a:pt x="9741295" y="5694349"/>
                  <a:pt x="9732132" y="5703513"/>
                  <a:pt x="9720932" y="5703513"/>
                </a:cubicBezTo>
                <a:cubicBezTo>
                  <a:pt x="9709733" y="5703513"/>
                  <a:pt x="9700570" y="5694349"/>
                  <a:pt x="9700570" y="5683150"/>
                </a:cubicBezTo>
                <a:cubicBezTo>
                  <a:pt x="9700570" y="5671951"/>
                  <a:pt x="9709733" y="5662788"/>
                  <a:pt x="9720932" y="5662788"/>
                </a:cubicBezTo>
                <a:close/>
                <a:moveTo>
                  <a:pt x="1551600" y="5657698"/>
                </a:moveTo>
                <a:cubicBezTo>
                  <a:pt x="1554653" y="5657698"/>
                  <a:pt x="1556689" y="5659734"/>
                  <a:pt x="1556689" y="5662789"/>
                </a:cubicBezTo>
                <a:cubicBezTo>
                  <a:pt x="1556689" y="5665843"/>
                  <a:pt x="1554653" y="5667879"/>
                  <a:pt x="1551600" y="5667879"/>
                </a:cubicBezTo>
                <a:cubicBezTo>
                  <a:pt x="1548544" y="5667879"/>
                  <a:pt x="1546509" y="5665843"/>
                  <a:pt x="1546509" y="5662789"/>
                </a:cubicBezTo>
                <a:cubicBezTo>
                  <a:pt x="1546509" y="5659734"/>
                  <a:pt x="1548544" y="5657698"/>
                  <a:pt x="1551600" y="5657698"/>
                </a:cubicBezTo>
                <a:close/>
                <a:moveTo>
                  <a:pt x="5617940" y="5620027"/>
                </a:moveTo>
                <a:cubicBezTo>
                  <a:pt x="5623030" y="5620027"/>
                  <a:pt x="5628121" y="5625118"/>
                  <a:pt x="5628121" y="5630208"/>
                </a:cubicBezTo>
                <a:cubicBezTo>
                  <a:pt x="5628121" y="5636317"/>
                  <a:pt x="5623030" y="5640389"/>
                  <a:pt x="5617940" y="5640389"/>
                </a:cubicBezTo>
                <a:cubicBezTo>
                  <a:pt x="5611832" y="5640389"/>
                  <a:pt x="5607759" y="5635299"/>
                  <a:pt x="5607759" y="5630208"/>
                </a:cubicBezTo>
                <a:cubicBezTo>
                  <a:pt x="5607759" y="5624100"/>
                  <a:pt x="5612850" y="5620027"/>
                  <a:pt x="5617940" y="5620027"/>
                </a:cubicBezTo>
                <a:close/>
                <a:moveTo>
                  <a:pt x="7608340" y="5584393"/>
                </a:moveTo>
                <a:cubicBezTo>
                  <a:pt x="7612413" y="5584393"/>
                  <a:pt x="7616485" y="5588466"/>
                  <a:pt x="7616485" y="5592538"/>
                </a:cubicBezTo>
                <a:cubicBezTo>
                  <a:pt x="7616485" y="5596611"/>
                  <a:pt x="7613430" y="5600683"/>
                  <a:pt x="7608340" y="5600683"/>
                </a:cubicBezTo>
                <a:cubicBezTo>
                  <a:pt x="7604268" y="5600683"/>
                  <a:pt x="7600195" y="5597628"/>
                  <a:pt x="7600195" y="5592538"/>
                </a:cubicBezTo>
                <a:cubicBezTo>
                  <a:pt x="7600195" y="5588466"/>
                  <a:pt x="7603249" y="5584393"/>
                  <a:pt x="7608340" y="5584393"/>
                </a:cubicBezTo>
                <a:close/>
                <a:moveTo>
                  <a:pt x="4031736" y="5584393"/>
                </a:moveTo>
                <a:cubicBezTo>
                  <a:pt x="4037844" y="5584393"/>
                  <a:pt x="4043953" y="5590501"/>
                  <a:pt x="4043953" y="5596611"/>
                </a:cubicBezTo>
                <a:cubicBezTo>
                  <a:pt x="4043953" y="5603737"/>
                  <a:pt x="4038861" y="5608828"/>
                  <a:pt x="4031736" y="5608828"/>
                </a:cubicBezTo>
                <a:cubicBezTo>
                  <a:pt x="4024608" y="5608828"/>
                  <a:pt x="4019517" y="5603737"/>
                  <a:pt x="4019517" y="5596611"/>
                </a:cubicBezTo>
                <a:cubicBezTo>
                  <a:pt x="4019517" y="5589484"/>
                  <a:pt x="4024608" y="5584393"/>
                  <a:pt x="4031736" y="5584393"/>
                </a:cubicBezTo>
                <a:close/>
                <a:moveTo>
                  <a:pt x="8657000" y="5577266"/>
                </a:moveTo>
                <a:cubicBezTo>
                  <a:pt x="8678381" y="5577266"/>
                  <a:pt x="8696707" y="5595592"/>
                  <a:pt x="8696707" y="5616973"/>
                </a:cubicBezTo>
                <a:cubicBezTo>
                  <a:pt x="8696707" y="5638353"/>
                  <a:pt x="8679399" y="5656679"/>
                  <a:pt x="8657000" y="5656679"/>
                </a:cubicBezTo>
                <a:cubicBezTo>
                  <a:pt x="8634601" y="5656679"/>
                  <a:pt x="8617294" y="5639371"/>
                  <a:pt x="8617294" y="5616973"/>
                </a:cubicBezTo>
                <a:cubicBezTo>
                  <a:pt x="8617294" y="5595592"/>
                  <a:pt x="8634601" y="5577266"/>
                  <a:pt x="8657000" y="5577266"/>
                </a:cubicBezTo>
                <a:close/>
                <a:moveTo>
                  <a:pt x="10814389" y="5571158"/>
                </a:moveTo>
                <a:cubicBezTo>
                  <a:pt x="10820499" y="5571158"/>
                  <a:pt x="10825589" y="5576249"/>
                  <a:pt x="10825589" y="5582357"/>
                </a:cubicBezTo>
                <a:cubicBezTo>
                  <a:pt x="10825589" y="5588466"/>
                  <a:pt x="10820499" y="5593557"/>
                  <a:pt x="10814389" y="5593557"/>
                </a:cubicBezTo>
                <a:cubicBezTo>
                  <a:pt x="10808281" y="5593557"/>
                  <a:pt x="10803190" y="5588466"/>
                  <a:pt x="10803190" y="5582357"/>
                </a:cubicBezTo>
                <a:cubicBezTo>
                  <a:pt x="10803190" y="5576249"/>
                  <a:pt x="10808281" y="5571158"/>
                  <a:pt x="10814389" y="5571158"/>
                </a:cubicBezTo>
                <a:close/>
                <a:moveTo>
                  <a:pt x="7000525" y="5501926"/>
                </a:moveTo>
                <a:cubicBezTo>
                  <a:pt x="7015797" y="5502944"/>
                  <a:pt x="7026996" y="5514143"/>
                  <a:pt x="7026996" y="5528397"/>
                </a:cubicBezTo>
                <a:cubicBezTo>
                  <a:pt x="7026996" y="5542651"/>
                  <a:pt x="7015797" y="5554868"/>
                  <a:pt x="7000525" y="5554868"/>
                </a:cubicBezTo>
                <a:cubicBezTo>
                  <a:pt x="6986272" y="5554868"/>
                  <a:pt x="6974054" y="5543669"/>
                  <a:pt x="6974054" y="5528397"/>
                </a:cubicBezTo>
                <a:cubicBezTo>
                  <a:pt x="6974054" y="5514143"/>
                  <a:pt x="6985253" y="5501926"/>
                  <a:pt x="7000525" y="5501926"/>
                </a:cubicBezTo>
                <a:close/>
                <a:moveTo>
                  <a:pt x="8101109" y="5497853"/>
                </a:moveTo>
                <a:cubicBezTo>
                  <a:pt x="8108236" y="5497853"/>
                  <a:pt x="8114345" y="5503961"/>
                  <a:pt x="8114345" y="5511088"/>
                </a:cubicBezTo>
                <a:cubicBezTo>
                  <a:pt x="8114345" y="5518215"/>
                  <a:pt x="8108236" y="5524324"/>
                  <a:pt x="8101109" y="5524324"/>
                </a:cubicBezTo>
                <a:cubicBezTo>
                  <a:pt x="8093982" y="5524324"/>
                  <a:pt x="8087874" y="5518215"/>
                  <a:pt x="8087874" y="5511088"/>
                </a:cubicBezTo>
                <a:cubicBezTo>
                  <a:pt x="8087874" y="5503961"/>
                  <a:pt x="8093982" y="5497853"/>
                  <a:pt x="8101109" y="5497853"/>
                </a:cubicBezTo>
                <a:close/>
                <a:moveTo>
                  <a:pt x="11261343" y="5462219"/>
                </a:moveTo>
                <a:cubicBezTo>
                  <a:pt x="11280687" y="5462219"/>
                  <a:pt x="11297995" y="5478509"/>
                  <a:pt x="11297995" y="5498871"/>
                </a:cubicBezTo>
                <a:cubicBezTo>
                  <a:pt x="11297995" y="5519233"/>
                  <a:pt x="11281705" y="5535524"/>
                  <a:pt x="11261343" y="5535524"/>
                </a:cubicBezTo>
                <a:cubicBezTo>
                  <a:pt x="11240981" y="5535524"/>
                  <a:pt x="11224691" y="5519233"/>
                  <a:pt x="11224691" y="5498871"/>
                </a:cubicBezTo>
                <a:cubicBezTo>
                  <a:pt x="11224691" y="5478509"/>
                  <a:pt x="11240981" y="5462219"/>
                  <a:pt x="11261343" y="5462219"/>
                </a:cubicBezTo>
                <a:close/>
                <a:moveTo>
                  <a:pt x="6980162" y="5433712"/>
                </a:moveTo>
                <a:cubicBezTo>
                  <a:pt x="6988307" y="5433712"/>
                  <a:pt x="6995434" y="5440839"/>
                  <a:pt x="6995434" y="5448984"/>
                </a:cubicBezTo>
                <a:cubicBezTo>
                  <a:pt x="6995434" y="5457129"/>
                  <a:pt x="6988307" y="5463237"/>
                  <a:pt x="6980162" y="5463237"/>
                </a:cubicBezTo>
                <a:cubicBezTo>
                  <a:pt x="6972017" y="5463237"/>
                  <a:pt x="6964890" y="5457129"/>
                  <a:pt x="6964890" y="5448984"/>
                </a:cubicBezTo>
                <a:cubicBezTo>
                  <a:pt x="6964890" y="5440839"/>
                  <a:pt x="6972017" y="5433712"/>
                  <a:pt x="6980162" y="5433712"/>
                </a:cubicBezTo>
                <a:close/>
                <a:moveTo>
                  <a:pt x="7394535" y="5431676"/>
                </a:moveTo>
                <a:cubicBezTo>
                  <a:pt x="7411843" y="5432694"/>
                  <a:pt x="7426097" y="5445930"/>
                  <a:pt x="7426097" y="5463237"/>
                </a:cubicBezTo>
                <a:cubicBezTo>
                  <a:pt x="7426097" y="5480545"/>
                  <a:pt x="7411843" y="5494799"/>
                  <a:pt x="7394535" y="5494799"/>
                </a:cubicBezTo>
                <a:cubicBezTo>
                  <a:pt x="7377227" y="5494799"/>
                  <a:pt x="7362974" y="5480545"/>
                  <a:pt x="7362974" y="5463237"/>
                </a:cubicBezTo>
                <a:cubicBezTo>
                  <a:pt x="7362974" y="5445930"/>
                  <a:pt x="7377227" y="5431676"/>
                  <a:pt x="7394535" y="5431676"/>
                </a:cubicBezTo>
                <a:close/>
                <a:moveTo>
                  <a:pt x="9262779" y="5425567"/>
                </a:moveTo>
                <a:cubicBezTo>
                  <a:pt x="9263798" y="5425567"/>
                  <a:pt x="9264816" y="5426585"/>
                  <a:pt x="9264816" y="5427603"/>
                </a:cubicBezTo>
                <a:cubicBezTo>
                  <a:pt x="9264816" y="5428621"/>
                  <a:pt x="9263798" y="5429639"/>
                  <a:pt x="9262779" y="5429639"/>
                </a:cubicBezTo>
                <a:cubicBezTo>
                  <a:pt x="9261761" y="5429639"/>
                  <a:pt x="9260743" y="5428621"/>
                  <a:pt x="9260743" y="5427603"/>
                </a:cubicBezTo>
                <a:cubicBezTo>
                  <a:pt x="9260743" y="5426585"/>
                  <a:pt x="9261761" y="5425567"/>
                  <a:pt x="9262779" y="5425567"/>
                </a:cubicBezTo>
                <a:close/>
                <a:moveTo>
                  <a:pt x="9043884" y="5381788"/>
                </a:moveTo>
                <a:cubicBezTo>
                  <a:pt x="9070356" y="5381788"/>
                  <a:pt x="9092754" y="5404187"/>
                  <a:pt x="9092754" y="5430658"/>
                </a:cubicBezTo>
                <a:cubicBezTo>
                  <a:pt x="9092754" y="5457129"/>
                  <a:pt x="9070356" y="5479528"/>
                  <a:pt x="9043884" y="5479528"/>
                </a:cubicBezTo>
                <a:cubicBezTo>
                  <a:pt x="9016395" y="5479528"/>
                  <a:pt x="8995015" y="5458147"/>
                  <a:pt x="8995015" y="5430658"/>
                </a:cubicBezTo>
                <a:cubicBezTo>
                  <a:pt x="8995015" y="5404187"/>
                  <a:pt x="9016395" y="5381788"/>
                  <a:pt x="9043884" y="5381788"/>
                </a:cubicBezTo>
                <a:close/>
                <a:moveTo>
                  <a:pt x="8166268" y="5370589"/>
                </a:moveTo>
                <a:cubicBezTo>
                  <a:pt x="8174414" y="5370589"/>
                  <a:pt x="8180522" y="5376697"/>
                  <a:pt x="8180522" y="5384843"/>
                </a:cubicBezTo>
                <a:cubicBezTo>
                  <a:pt x="8180522" y="5392988"/>
                  <a:pt x="8174414" y="5399096"/>
                  <a:pt x="8166268" y="5399096"/>
                </a:cubicBezTo>
                <a:cubicBezTo>
                  <a:pt x="8158123" y="5399096"/>
                  <a:pt x="8152015" y="5392988"/>
                  <a:pt x="8152015" y="5384843"/>
                </a:cubicBezTo>
                <a:cubicBezTo>
                  <a:pt x="8152015" y="5376697"/>
                  <a:pt x="8158123" y="5370589"/>
                  <a:pt x="8166268" y="5370589"/>
                </a:cubicBezTo>
                <a:close/>
                <a:moveTo>
                  <a:pt x="9917428" y="5332918"/>
                </a:moveTo>
                <a:cubicBezTo>
                  <a:pt x="9958153" y="5332918"/>
                  <a:pt x="9991751" y="5365498"/>
                  <a:pt x="9991751" y="5406223"/>
                </a:cubicBezTo>
                <a:cubicBezTo>
                  <a:pt x="9991751" y="5446947"/>
                  <a:pt x="9958153" y="5479527"/>
                  <a:pt x="9917428" y="5479527"/>
                </a:cubicBezTo>
                <a:cubicBezTo>
                  <a:pt x="9876704" y="5479527"/>
                  <a:pt x="9843106" y="5446947"/>
                  <a:pt x="9843106" y="5406223"/>
                </a:cubicBezTo>
                <a:cubicBezTo>
                  <a:pt x="9843106" y="5365498"/>
                  <a:pt x="9876704" y="5332918"/>
                  <a:pt x="9917428" y="5332918"/>
                </a:cubicBezTo>
                <a:close/>
                <a:moveTo>
                  <a:pt x="5489660" y="5317646"/>
                </a:moveTo>
                <a:cubicBezTo>
                  <a:pt x="5515111" y="5317646"/>
                  <a:pt x="5535474" y="5338008"/>
                  <a:pt x="5535474" y="5362443"/>
                </a:cubicBezTo>
                <a:cubicBezTo>
                  <a:pt x="5535474" y="5387896"/>
                  <a:pt x="5515111" y="5408259"/>
                  <a:pt x="5489660" y="5408259"/>
                </a:cubicBezTo>
                <a:cubicBezTo>
                  <a:pt x="5464207" y="5408259"/>
                  <a:pt x="5443845" y="5387896"/>
                  <a:pt x="5443845" y="5362443"/>
                </a:cubicBezTo>
                <a:cubicBezTo>
                  <a:pt x="5443845" y="5336990"/>
                  <a:pt x="5464207" y="5317646"/>
                  <a:pt x="5489660" y="5317646"/>
                </a:cubicBezTo>
                <a:close/>
                <a:moveTo>
                  <a:pt x="7760040" y="5273868"/>
                </a:moveTo>
                <a:cubicBezTo>
                  <a:pt x="7780402" y="5273868"/>
                  <a:pt x="7795674" y="5290158"/>
                  <a:pt x="7795674" y="5309502"/>
                </a:cubicBezTo>
                <a:cubicBezTo>
                  <a:pt x="7795674" y="5328847"/>
                  <a:pt x="7779384" y="5345136"/>
                  <a:pt x="7760040" y="5345136"/>
                </a:cubicBezTo>
                <a:cubicBezTo>
                  <a:pt x="7740696" y="5345136"/>
                  <a:pt x="7724406" y="5329864"/>
                  <a:pt x="7724406" y="5309502"/>
                </a:cubicBezTo>
                <a:cubicBezTo>
                  <a:pt x="7724406" y="5290158"/>
                  <a:pt x="7740696" y="5273868"/>
                  <a:pt x="7760040" y="5273868"/>
                </a:cubicBezTo>
                <a:close/>
                <a:moveTo>
                  <a:pt x="4548919" y="5233143"/>
                </a:moveTo>
                <a:cubicBezTo>
                  <a:pt x="4564190" y="5233143"/>
                  <a:pt x="4575387" y="5244342"/>
                  <a:pt x="4575387" y="5259614"/>
                </a:cubicBezTo>
                <a:cubicBezTo>
                  <a:pt x="4575387" y="5274886"/>
                  <a:pt x="4563173" y="5286085"/>
                  <a:pt x="4548919" y="5286085"/>
                </a:cubicBezTo>
                <a:cubicBezTo>
                  <a:pt x="4533646" y="5286085"/>
                  <a:pt x="4522446" y="5273868"/>
                  <a:pt x="4522446" y="5259614"/>
                </a:cubicBezTo>
                <a:cubicBezTo>
                  <a:pt x="4522446" y="5244342"/>
                  <a:pt x="4534664" y="5233143"/>
                  <a:pt x="4548919" y="5233143"/>
                </a:cubicBezTo>
                <a:close/>
                <a:moveTo>
                  <a:pt x="7408789" y="5131331"/>
                </a:moveTo>
                <a:cubicBezTo>
                  <a:pt x="7413880" y="5131331"/>
                  <a:pt x="7417952" y="5135404"/>
                  <a:pt x="7417952" y="5140494"/>
                </a:cubicBezTo>
                <a:cubicBezTo>
                  <a:pt x="7417952" y="5145585"/>
                  <a:pt x="7413880" y="5149657"/>
                  <a:pt x="7408789" y="5149657"/>
                </a:cubicBezTo>
                <a:cubicBezTo>
                  <a:pt x="7403699" y="5149657"/>
                  <a:pt x="7399626" y="5145585"/>
                  <a:pt x="7399626" y="5140494"/>
                </a:cubicBezTo>
                <a:cubicBezTo>
                  <a:pt x="7399626" y="5135404"/>
                  <a:pt x="7403699" y="5131331"/>
                  <a:pt x="7408789" y="5131331"/>
                </a:cubicBezTo>
                <a:close/>
                <a:moveTo>
                  <a:pt x="10433614" y="5120132"/>
                </a:moveTo>
                <a:cubicBezTo>
                  <a:pt x="10438705" y="5120132"/>
                  <a:pt x="10442776" y="5124204"/>
                  <a:pt x="10442776" y="5129295"/>
                </a:cubicBezTo>
                <a:cubicBezTo>
                  <a:pt x="10442776" y="5134385"/>
                  <a:pt x="10438705" y="5138458"/>
                  <a:pt x="10433614" y="5138458"/>
                </a:cubicBezTo>
                <a:cubicBezTo>
                  <a:pt x="10428524" y="5138458"/>
                  <a:pt x="10424451" y="5134385"/>
                  <a:pt x="10424451" y="5129295"/>
                </a:cubicBezTo>
                <a:cubicBezTo>
                  <a:pt x="10424451" y="5124204"/>
                  <a:pt x="10428524" y="5120132"/>
                  <a:pt x="10433614" y="5120132"/>
                </a:cubicBezTo>
                <a:close/>
                <a:moveTo>
                  <a:pt x="1525133" y="5095697"/>
                </a:moveTo>
                <a:cubicBezTo>
                  <a:pt x="1549568" y="5095697"/>
                  <a:pt x="1568912" y="5116059"/>
                  <a:pt x="1568912" y="5139476"/>
                </a:cubicBezTo>
                <a:cubicBezTo>
                  <a:pt x="1568912" y="5163911"/>
                  <a:pt x="1549568" y="5183255"/>
                  <a:pt x="1525133" y="5183255"/>
                </a:cubicBezTo>
                <a:cubicBezTo>
                  <a:pt x="1500698" y="5183255"/>
                  <a:pt x="1481354" y="5163911"/>
                  <a:pt x="1481354" y="5139476"/>
                </a:cubicBezTo>
                <a:cubicBezTo>
                  <a:pt x="1481354" y="5115041"/>
                  <a:pt x="1500698" y="5095697"/>
                  <a:pt x="1525133" y="5095697"/>
                </a:cubicBezTo>
                <a:close/>
                <a:moveTo>
                  <a:pt x="4545863" y="5086534"/>
                </a:moveTo>
                <a:cubicBezTo>
                  <a:pt x="4555026" y="5086534"/>
                  <a:pt x="4563168" y="5094679"/>
                  <a:pt x="4563168" y="5103842"/>
                </a:cubicBezTo>
                <a:cubicBezTo>
                  <a:pt x="4563168" y="5113005"/>
                  <a:pt x="4555026" y="5121150"/>
                  <a:pt x="4545863" y="5121150"/>
                </a:cubicBezTo>
                <a:cubicBezTo>
                  <a:pt x="4535682" y="5121150"/>
                  <a:pt x="4528555" y="5113005"/>
                  <a:pt x="4528555" y="5103842"/>
                </a:cubicBezTo>
                <a:cubicBezTo>
                  <a:pt x="4528555" y="5093661"/>
                  <a:pt x="4536700" y="5086534"/>
                  <a:pt x="4545863" y="5086534"/>
                </a:cubicBezTo>
                <a:close/>
                <a:moveTo>
                  <a:pt x="9595704" y="5048864"/>
                </a:moveTo>
                <a:cubicBezTo>
                  <a:pt x="9599777" y="5048864"/>
                  <a:pt x="9601813" y="5051918"/>
                  <a:pt x="9601813" y="5054972"/>
                </a:cubicBezTo>
                <a:cubicBezTo>
                  <a:pt x="9601813" y="5058027"/>
                  <a:pt x="9598759" y="5061081"/>
                  <a:pt x="9595704" y="5061081"/>
                </a:cubicBezTo>
                <a:cubicBezTo>
                  <a:pt x="9592650" y="5061081"/>
                  <a:pt x="9589596" y="5059045"/>
                  <a:pt x="9589596" y="5054972"/>
                </a:cubicBezTo>
                <a:cubicBezTo>
                  <a:pt x="9589596" y="5051918"/>
                  <a:pt x="9592650" y="5048864"/>
                  <a:pt x="9595704" y="5048864"/>
                </a:cubicBezTo>
                <a:close/>
                <a:moveTo>
                  <a:pt x="11474130" y="5040719"/>
                </a:moveTo>
                <a:cubicBezTo>
                  <a:pt x="11484311" y="5040719"/>
                  <a:pt x="11492456" y="5048864"/>
                  <a:pt x="11492456" y="5059046"/>
                </a:cubicBezTo>
                <a:cubicBezTo>
                  <a:pt x="11492456" y="5069227"/>
                  <a:pt x="11484311" y="5077372"/>
                  <a:pt x="11474130" y="5077372"/>
                </a:cubicBezTo>
                <a:cubicBezTo>
                  <a:pt x="11463948" y="5077372"/>
                  <a:pt x="11455803" y="5069227"/>
                  <a:pt x="11455803" y="5059046"/>
                </a:cubicBezTo>
                <a:cubicBezTo>
                  <a:pt x="11455803" y="5048864"/>
                  <a:pt x="11463948" y="5040719"/>
                  <a:pt x="11474130" y="5040719"/>
                </a:cubicBezTo>
                <a:close/>
                <a:moveTo>
                  <a:pt x="2684777" y="5038683"/>
                </a:moveTo>
                <a:cubicBezTo>
                  <a:pt x="2688848" y="5038683"/>
                  <a:pt x="2690886" y="5041737"/>
                  <a:pt x="2690886" y="5044791"/>
                </a:cubicBezTo>
                <a:cubicBezTo>
                  <a:pt x="2690886" y="5047846"/>
                  <a:pt x="2687831" y="5050900"/>
                  <a:pt x="2684777" y="5050900"/>
                </a:cubicBezTo>
                <a:cubicBezTo>
                  <a:pt x="2681723" y="5050900"/>
                  <a:pt x="2678668" y="5047846"/>
                  <a:pt x="2678668" y="5044791"/>
                </a:cubicBezTo>
                <a:cubicBezTo>
                  <a:pt x="2678668" y="5041737"/>
                  <a:pt x="2681723" y="5038683"/>
                  <a:pt x="2684777" y="5038683"/>
                </a:cubicBezTo>
                <a:close/>
                <a:moveTo>
                  <a:pt x="8718088" y="5027483"/>
                </a:moveTo>
                <a:cubicBezTo>
                  <a:pt x="8735396" y="5027483"/>
                  <a:pt x="8750668" y="5042755"/>
                  <a:pt x="8750668" y="5060063"/>
                </a:cubicBezTo>
                <a:cubicBezTo>
                  <a:pt x="8750668" y="5078389"/>
                  <a:pt x="8735396" y="5092643"/>
                  <a:pt x="8718088" y="5092643"/>
                </a:cubicBezTo>
                <a:cubicBezTo>
                  <a:pt x="8699762" y="5092643"/>
                  <a:pt x="8684490" y="5078389"/>
                  <a:pt x="8684490" y="5060063"/>
                </a:cubicBezTo>
                <a:cubicBezTo>
                  <a:pt x="8684490" y="5041737"/>
                  <a:pt x="8699762" y="5027483"/>
                  <a:pt x="8718088" y="5027483"/>
                </a:cubicBezTo>
                <a:close/>
                <a:moveTo>
                  <a:pt x="855208" y="4961306"/>
                </a:moveTo>
                <a:cubicBezTo>
                  <a:pt x="857245" y="4961306"/>
                  <a:pt x="859281" y="4963342"/>
                  <a:pt x="859281" y="4965379"/>
                </a:cubicBezTo>
                <a:cubicBezTo>
                  <a:pt x="859281" y="4967415"/>
                  <a:pt x="857245" y="4969451"/>
                  <a:pt x="855208" y="4969451"/>
                </a:cubicBezTo>
                <a:cubicBezTo>
                  <a:pt x="853172" y="4969451"/>
                  <a:pt x="851136" y="4967415"/>
                  <a:pt x="851136" y="4965379"/>
                </a:cubicBezTo>
                <a:cubicBezTo>
                  <a:pt x="851136" y="4963342"/>
                  <a:pt x="853172" y="4961306"/>
                  <a:pt x="855208" y="4961306"/>
                </a:cubicBezTo>
                <a:close/>
                <a:moveTo>
                  <a:pt x="3860690" y="4955197"/>
                </a:moveTo>
                <a:cubicBezTo>
                  <a:pt x="3867816" y="4955197"/>
                  <a:pt x="3873926" y="4961305"/>
                  <a:pt x="3873926" y="4968432"/>
                </a:cubicBezTo>
                <a:cubicBezTo>
                  <a:pt x="3873926" y="4975559"/>
                  <a:pt x="3867816" y="4981668"/>
                  <a:pt x="3860690" y="4981668"/>
                </a:cubicBezTo>
                <a:cubicBezTo>
                  <a:pt x="3853563" y="4981668"/>
                  <a:pt x="3847454" y="4975559"/>
                  <a:pt x="3847454" y="4968432"/>
                </a:cubicBezTo>
                <a:cubicBezTo>
                  <a:pt x="3847454" y="4961305"/>
                  <a:pt x="3853563" y="4955197"/>
                  <a:pt x="3860690" y="4955197"/>
                </a:cubicBezTo>
                <a:close/>
                <a:moveTo>
                  <a:pt x="428625" y="4954179"/>
                </a:moveTo>
                <a:cubicBezTo>
                  <a:pt x="459169" y="4955197"/>
                  <a:pt x="483604" y="4979632"/>
                  <a:pt x="483604" y="5009158"/>
                </a:cubicBezTo>
                <a:cubicBezTo>
                  <a:pt x="483604" y="5039701"/>
                  <a:pt x="459169" y="5064136"/>
                  <a:pt x="428625" y="5064136"/>
                </a:cubicBezTo>
                <a:cubicBezTo>
                  <a:pt x="398082" y="5064136"/>
                  <a:pt x="373647" y="5039701"/>
                  <a:pt x="373647" y="5009158"/>
                </a:cubicBezTo>
                <a:cubicBezTo>
                  <a:pt x="373647" y="4978614"/>
                  <a:pt x="398082" y="4954179"/>
                  <a:pt x="428625" y="4954179"/>
                </a:cubicBezTo>
                <a:close/>
                <a:moveTo>
                  <a:pt x="8221247" y="4935853"/>
                </a:moveTo>
                <a:cubicBezTo>
                  <a:pt x="8224301" y="4936871"/>
                  <a:pt x="8225319" y="4937889"/>
                  <a:pt x="8225319" y="4939926"/>
                </a:cubicBezTo>
                <a:cubicBezTo>
                  <a:pt x="8225319" y="4941962"/>
                  <a:pt x="8223283" y="4943998"/>
                  <a:pt x="8221247" y="4943998"/>
                </a:cubicBezTo>
                <a:cubicBezTo>
                  <a:pt x="8219210" y="4943998"/>
                  <a:pt x="8217174" y="4941962"/>
                  <a:pt x="8217174" y="4939926"/>
                </a:cubicBezTo>
                <a:cubicBezTo>
                  <a:pt x="8217174" y="4937889"/>
                  <a:pt x="8219210" y="4935853"/>
                  <a:pt x="8221247" y="4935853"/>
                </a:cubicBezTo>
                <a:close/>
                <a:moveTo>
                  <a:pt x="6571898" y="4926690"/>
                </a:moveTo>
                <a:cubicBezTo>
                  <a:pt x="6580043" y="4926690"/>
                  <a:pt x="6586152" y="4932798"/>
                  <a:pt x="6586152" y="4940943"/>
                </a:cubicBezTo>
                <a:cubicBezTo>
                  <a:pt x="6586152" y="4949088"/>
                  <a:pt x="6580043" y="4955197"/>
                  <a:pt x="6571898" y="4955197"/>
                </a:cubicBezTo>
                <a:cubicBezTo>
                  <a:pt x="6563753" y="4955197"/>
                  <a:pt x="6557644" y="4949088"/>
                  <a:pt x="6557644" y="4940943"/>
                </a:cubicBezTo>
                <a:cubicBezTo>
                  <a:pt x="6557644" y="4932798"/>
                  <a:pt x="6563753" y="4926690"/>
                  <a:pt x="6571898" y="4926690"/>
                </a:cubicBezTo>
                <a:close/>
                <a:moveTo>
                  <a:pt x="5978342" y="4896147"/>
                </a:moveTo>
                <a:cubicBezTo>
                  <a:pt x="6002774" y="4897165"/>
                  <a:pt x="6022119" y="4916509"/>
                  <a:pt x="6022119" y="4939926"/>
                </a:cubicBezTo>
                <a:cubicBezTo>
                  <a:pt x="6022119" y="4964360"/>
                  <a:pt x="6002774" y="4983705"/>
                  <a:pt x="5978342" y="4983705"/>
                </a:cubicBezTo>
                <a:cubicBezTo>
                  <a:pt x="5953907" y="4983705"/>
                  <a:pt x="5934564" y="4964360"/>
                  <a:pt x="5934564" y="4939926"/>
                </a:cubicBezTo>
                <a:cubicBezTo>
                  <a:pt x="5934564" y="4915491"/>
                  <a:pt x="5953907" y="4896147"/>
                  <a:pt x="5978342" y="4896147"/>
                </a:cubicBezTo>
                <a:close/>
                <a:moveTo>
                  <a:pt x="9071374" y="4885965"/>
                </a:moveTo>
                <a:cubicBezTo>
                  <a:pt x="9090719" y="4885965"/>
                  <a:pt x="9105990" y="4901237"/>
                  <a:pt x="9105990" y="4920581"/>
                </a:cubicBezTo>
                <a:cubicBezTo>
                  <a:pt x="9105990" y="4939925"/>
                  <a:pt x="9090719" y="4955197"/>
                  <a:pt x="9071374" y="4955197"/>
                </a:cubicBezTo>
                <a:cubicBezTo>
                  <a:pt x="9052030" y="4955197"/>
                  <a:pt x="9036758" y="4939925"/>
                  <a:pt x="9036758" y="4920581"/>
                </a:cubicBezTo>
                <a:cubicBezTo>
                  <a:pt x="9036758" y="4901237"/>
                  <a:pt x="9052030" y="4885965"/>
                  <a:pt x="9071374" y="4885965"/>
                </a:cubicBezTo>
                <a:close/>
                <a:moveTo>
                  <a:pt x="4705700" y="4854403"/>
                </a:moveTo>
                <a:cubicBezTo>
                  <a:pt x="4710788" y="4854403"/>
                  <a:pt x="4713844" y="4857457"/>
                  <a:pt x="4713844" y="4861530"/>
                </a:cubicBezTo>
                <a:cubicBezTo>
                  <a:pt x="4713844" y="4865603"/>
                  <a:pt x="4710788" y="4868657"/>
                  <a:pt x="4705700" y="4868657"/>
                </a:cubicBezTo>
                <a:cubicBezTo>
                  <a:pt x="4701628" y="4868657"/>
                  <a:pt x="4697560" y="4865603"/>
                  <a:pt x="4697560" y="4861530"/>
                </a:cubicBezTo>
                <a:cubicBezTo>
                  <a:pt x="4697560" y="4857457"/>
                  <a:pt x="4700612" y="4854403"/>
                  <a:pt x="4705700" y="4854403"/>
                </a:cubicBezTo>
                <a:close/>
                <a:moveTo>
                  <a:pt x="11940428" y="4845241"/>
                </a:moveTo>
                <a:cubicBezTo>
                  <a:pt x="11943481" y="4844222"/>
                  <a:pt x="11945518" y="4847277"/>
                  <a:pt x="11945518" y="4850331"/>
                </a:cubicBezTo>
                <a:cubicBezTo>
                  <a:pt x="11945518" y="4853386"/>
                  <a:pt x="11943481" y="4855422"/>
                  <a:pt x="11940428" y="4855422"/>
                </a:cubicBezTo>
                <a:cubicBezTo>
                  <a:pt x="11937373" y="4855422"/>
                  <a:pt x="11935337" y="4853386"/>
                  <a:pt x="11935337" y="4850331"/>
                </a:cubicBezTo>
                <a:cubicBezTo>
                  <a:pt x="11935337" y="4847277"/>
                  <a:pt x="11937373" y="4845241"/>
                  <a:pt x="11940428" y="4845241"/>
                </a:cubicBezTo>
                <a:close/>
                <a:moveTo>
                  <a:pt x="8474758" y="4844222"/>
                </a:moveTo>
                <a:cubicBezTo>
                  <a:pt x="8482903" y="4844222"/>
                  <a:pt x="8489011" y="4850331"/>
                  <a:pt x="8489011" y="4858476"/>
                </a:cubicBezTo>
                <a:cubicBezTo>
                  <a:pt x="8489011" y="4866621"/>
                  <a:pt x="8482903" y="4872729"/>
                  <a:pt x="8474758" y="4872729"/>
                </a:cubicBezTo>
                <a:cubicBezTo>
                  <a:pt x="8466612" y="4872729"/>
                  <a:pt x="8460504" y="4866621"/>
                  <a:pt x="8460504" y="4858476"/>
                </a:cubicBezTo>
                <a:cubicBezTo>
                  <a:pt x="8460504" y="4850331"/>
                  <a:pt x="8466612" y="4844222"/>
                  <a:pt x="8474758" y="4844222"/>
                </a:cubicBezTo>
                <a:close/>
                <a:moveTo>
                  <a:pt x="4205825" y="4837095"/>
                </a:moveTo>
                <a:cubicBezTo>
                  <a:pt x="4209897" y="4837095"/>
                  <a:pt x="4213970" y="4840150"/>
                  <a:pt x="4213970" y="4845240"/>
                </a:cubicBezTo>
                <a:cubicBezTo>
                  <a:pt x="4213970" y="4850331"/>
                  <a:pt x="4209897" y="4853385"/>
                  <a:pt x="4205825" y="4853385"/>
                </a:cubicBezTo>
                <a:cubicBezTo>
                  <a:pt x="4200734" y="4853385"/>
                  <a:pt x="4196662" y="4849313"/>
                  <a:pt x="4196662" y="4845240"/>
                </a:cubicBezTo>
                <a:cubicBezTo>
                  <a:pt x="4196662" y="4840150"/>
                  <a:pt x="4200734" y="4837095"/>
                  <a:pt x="4205825" y="4837095"/>
                </a:cubicBezTo>
                <a:close/>
                <a:moveTo>
                  <a:pt x="7787529" y="4832005"/>
                </a:moveTo>
                <a:cubicBezTo>
                  <a:pt x="7806873" y="4832005"/>
                  <a:pt x="7822145" y="4847277"/>
                  <a:pt x="7822145" y="4866621"/>
                </a:cubicBezTo>
                <a:cubicBezTo>
                  <a:pt x="7822145" y="4884947"/>
                  <a:pt x="7806873" y="4901237"/>
                  <a:pt x="7787529" y="4901237"/>
                </a:cubicBezTo>
                <a:cubicBezTo>
                  <a:pt x="7768185" y="4901237"/>
                  <a:pt x="7752913" y="4885966"/>
                  <a:pt x="7752913" y="4866621"/>
                </a:cubicBezTo>
                <a:cubicBezTo>
                  <a:pt x="7752913" y="4847277"/>
                  <a:pt x="7768185" y="4832005"/>
                  <a:pt x="7787529" y="4832005"/>
                </a:cubicBezTo>
                <a:close/>
                <a:moveTo>
                  <a:pt x="11802981" y="4826914"/>
                </a:moveTo>
                <a:cubicBezTo>
                  <a:pt x="11808072" y="4825896"/>
                  <a:pt x="11811126" y="4828950"/>
                  <a:pt x="11811126" y="4834041"/>
                </a:cubicBezTo>
                <a:cubicBezTo>
                  <a:pt x="11811126" y="4838114"/>
                  <a:pt x="11808072" y="4842186"/>
                  <a:pt x="11802981" y="4842186"/>
                </a:cubicBezTo>
                <a:cubicBezTo>
                  <a:pt x="11798909" y="4842186"/>
                  <a:pt x="11794836" y="4839132"/>
                  <a:pt x="11794836" y="4834041"/>
                </a:cubicBezTo>
                <a:cubicBezTo>
                  <a:pt x="11794836" y="4829969"/>
                  <a:pt x="11797891" y="4826914"/>
                  <a:pt x="11802981" y="4826914"/>
                </a:cubicBezTo>
                <a:close/>
                <a:moveTo>
                  <a:pt x="5411257" y="4809607"/>
                </a:moveTo>
                <a:cubicBezTo>
                  <a:pt x="5417365" y="4809607"/>
                  <a:pt x="5422456" y="4813679"/>
                  <a:pt x="5422456" y="4819788"/>
                </a:cubicBezTo>
                <a:cubicBezTo>
                  <a:pt x="5422456" y="4825897"/>
                  <a:pt x="5417365" y="4829969"/>
                  <a:pt x="5411257" y="4829969"/>
                </a:cubicBezTo>
                <a:cubicBezTo>
                  <a:pt x="5405150" y="4829969"/>
                  <a:pt x="5401075" y="4824879"/>
                  <a:pt x="5401075" y="4819788"/>
                </a:cubicBezTo>
                <a:cubicBezTo>
                  <a:pt x="5401075" y="4813679"/>
                  <a:pt x="5406167" y="4809607"/>
                  <a:pt x="5411257" y="4809607"/>
                </a:cubicBezTo>
                <a:close/>
                <a:moveTo>
                  <a:pt x="9626248" y="4808588"/>
                </a:moveTo>
                <a:cubicBezTo>
                  <a:pt x="9632356" y="4808588"/>
                  <a:pt x="9637447" y="4813679"/>
                  <a:pt x="9637447" y="4819788"/>
                </a:cubicBezTo>
                <a:cubicBezTo>
                  <a:pt x="9637447" y="4825896"/>
                  <a:pt x="9632356" y="4830987"/>
                  <a:pt x="9626248" y="4830987"/>
                </a:cubicBezTo>
                <a:cubicBezTo>
                  <a:pt x="9620140" y="4830987"/>
                  <a:pt x="9615049" y="4825896"/>
                  <a:pt x="9615049" y="4819788"/>
                </a:cubicBezTo>
                <a:cubicBezTo>
                  <a:pt x="9615049" y="4813679"/>
                  <a:pt x="9620140" y="4808588"/>
                  <a:pt x="9626248" y="4808588"/>
                </a:cubicBezTo>
                <a:close/>
                <a:moveTo>
                  <a:pt x="4160030" y="4788226"/>
                </a:moveTo>
                <a:cubicBezTo>
                  <a:pt x="4164103" y="4789244"/>
                  <a:pt x="4168175" y="4792299"/>
                  <a:pt x="4168175" y="4796371"/>
                </a:cubicBezTo>
                <a:cubicBezTo>
                  <a:pt x="4168175" y="4800444"/>
                  <a:pt x="4164103" y="4804516"/>
                  <a:pt x="4160030" y="4804516"/>
                </a:cubicBezTo>
                <a:cubicBezTo>
                  <a:pt x="4155957" y="4804516"/>
                  <a:pt x="4151885" y="4801461"/>
                  <a:pt x="4151885" y="4796371"/>
                </a:cubicBezTo>
                <a:cubicBezTo>
                  <a:pt x="4151885" y="4792299"/>
                  <a:pt x="4155957" y="4788226"/>
                  <a:pt x="4160030" y="4788226"/>
                </a:cubicBezTo>
                <a:close/>
                <a:moveTo>
                  <a:pt x="2707168" y="4788226"/>
                </a:moveTo>
                <a:cubicBezTo>
                  <a:pt x="2718366" y="4788226"/>
                  <a:pt x="2727529" y="4797389"/>
                  <a:pt x="2727529" y="4808588"/>
                </a:cubicBezTo>
                <a:cubicBezTo>
                  <a:pt x="2727529" y="4819788"/>
                  <a:pt x="2718366" y="4828951"/>
                  <a:pt x="2707168" y="4828951"/>
                </a:cubicBezTo>
                <a:cubicBezTo>
                  <a:pt x="2695968" y="4828951"/>
                  <a:pt x="2686805" y="4819788"/>
                  <a:pt x="2686805" y="4808588"/>
                </a:cubicBezTo>
                <a:cubicBezTo>
                  <a:pt x="2686805" y="4797389"/>
                  <a:pt x="2695968" y="4788226"/>
                  <a:pt x="2707168" y="4788226"/>
                </a:cubicBezTo>
                <a:close/>
                <a:moveTo>
                  <a:pt x="8423852" y="4774990"/>
                </a:moveTo>
                <a:cubicBezTo>
                  <a:pt x="8434033" y="4774990"/>
                  <a:pt x="8441160" y="4783135"/>
                  <a:pt x="8441160" y="4792298"/>
                </a:cubicBezTo>
                <a:cubicBezTo>
                  <a:pt x="8441160" y="4802479"/>
                  <a:pt x="8433015" y="4809606"/>
                  <a:pt x="8423852" y="4809606"/>
                </a:cubicBezTo>
                <a:cubicBezTo>
                  <a:pt x="8413671" y="4809606"/>
                  <a:pt x="8406544" y="4801461"/>
                  <a:pt x="8406544" y="4792298"/>
                </a:cubicBezTo>
                <a:cubicBezTo>
                  <a:pt x="8406544" y="4782117"/>
                  <a:pt x="8414689" y="4774990"/>
                  <a:pt x="8423852" y="4774990"/>
                </a:cubicBezTo>
                <a:close/>
                <a:moveTo>
                  <a:pt x="7361956" y="4766846"/>
                </a:moveTo>
                <a:cubicBezTo>
                  <a:pt x="7367046" y="4766846"/>
                  <a:pt x="7371119" y="4771937"/>
                  <a:pt x="7371119" y="4776009"/>
                </a:cubicBezTo>
                <a:cubicBezTo>
                  <a:pt x="7371119" y="4781099"/>
                  <a:pt x="7367046" y="4784154"/>
                  <a:pt x="7361956" y="4784154"/>
                </a:cubicBezTo>
                <a:cubicBezTo>
                  <a:pt x="7356865" y="4784154"/>
                  <a:pt x="7352793" y="4780081"/>
                  <a:pt x="7352793" y="4776009"/>
                </a:cubicBezTo>
                <a:cubicBezTo>
                  <a:pt x="7352793" y="4770918"/>
                  <a:pt x="7356865" y="4766846"/>
                  <a:pt x="7361956" y="4766846"/>
                </a:cubicBezTo>
                <a:close/>
                <a:moveTo>
                  <a:pt x="5745195" y="4758701"/>
                </a:moveTo>
                <a:cubicBezTo>
                  <a:pt x="5751304" y="4758701"/>
                  <a:pt x="5755375" y="4762773"/>
                  <a:pt x="5755375" y="4768882"/>
                </a:cubicBezTo>
                <a:cubicBezTo>
                  <a:pt x="5755375" y="4773973"/>
                  <a:pt x="5751304" y="4779063"/>
                  <a:pt x="5745195" y="4779063"/>
                </a:cubicBezTo>
                <a:cubicBezTo>
                  <a:pt x="5740104" y="4779063"/>
                  <a:pt x="5735013" y="4774991"/>
                  <a:pt x="5735013" y="4768882"/>
                </a:cubicBezTo>
                <a:cubicBezTo>
                  <a:pt x="5735013" y="4763792"/>
                  <a:pt x="5739086" y="4758701"/>
                  <a:pt x="5745195" y="4758701"/>
                </a:cubicBezTo>
                <a:close/>
                <a:moveTo>
                  <a:pt x="9463349" y="4748520"/>
                </a:moveTo>
                <a:cubicBezTo>
                  <a:pt x="9472512" y="4749538"/>
                  <a:pt x="9478621" y="4755646"/>
                  <a:pt x="9478621" y="4763792"/>
                </a:cubicBezTo>
                <a:cubicBezTo>
                  <a:pt x="9478621" y="4771937"/>
                  <a:pt x="9471494" y="4778045"/>
                  <a:pt x="9463349" y="4778045"/>
                </a:cubicBezTo>
                <a:cubicBezTo>
                  <a:pt x="9455204" y="4778045"/>
                  <a:pt x="9448077" y="4771937"/>
                  <a:pt x="9448077" y="4763792"/>
                </a:cubicBezTo>
                <a:cubicBezTo>
                  <a:pt x="9448077" y="4755646"/>
                  <a:pt x="9455204" y="4748520"/>
                  <a:pt x="9463349" y="4748520"/>
                </a:cubicBezTo>
                <a:close/>
                <a:moveTo>
                  <a:pt x="3995069" y="4743429"/>
                </a:moveTo>
                <a:cubicBezTo>
                  <a:pt x="3999141" y="4743429"/>
                  <a:pt x="4003214" y="4746483"/>
                  <a:pt x="4003214" y="4751574"/>
                </a:cubicBezTo>
                <a:cubicBezTo>
                  <a:pt x="4003214" y="4755646"/>
                  <a:pt x="4000159" y="4759719"/>
                  <a:pt x="3995069" y="4759719"/>
                </a:cubicBezTo>
                <a:cubicBezTo>
                  <a:pt x="3990995" y="4759719"/>
                  <a:pt x="3986923" y="4756664"/>
                  <a:pt x="3986923" y="4751574"/>
                </a:cubicBezTo>
                <a:cubicBezTo>
                  <a:pt x="3986923" y="4747501"/>
                  <a:pt x="3989978" y="4743429"/>
                  <a:pt x="3995069" y="4743429"/>
                </a:cubicBezTo>
                <a:close/>
                <a:moveTo>
                  <a:pt x="1604530" y="4720012"/>
                </a:moveTo>
                <a:cubicBezTo>
                  <a:pt x="1609621" y="4720012"/>
                  <a:pt x="1613694" y="4724085"/>
                  <a:pt x="1613694" y="4729175"/>
                </a:cubicBezTo>
                <a:cubicBezTo>
                  <a:pt x="1613694" y="4734266"/>
                  <a:pt x="1609621" y="4738339"/>
                  <a:pt x="1604530" y="4738339"/>
                </a:cubicBezTo>
                <a:cubicBezTo>
                  <a:pt x="1599441" y="4738339"/>
                  <a:pt x="1595368" y="4734266"/>
                  <a:pt x="1595368" y="4729175"/>
                </a:cubicBezTo>
                <a:cubicBezTo>
                  <a:pt x="1595368" y="4724085"/>
                  <a:pt x="1599441" y="4720012"/>
                  <a:pt x="1604530" y="4720012"/>
                </a:cubicBezTo>
                <a:close/>
                <a:moveTo>
                  <a:pt x="1371382" y="4705759"/>
                </a:moveTo>
                <a:cubicBezTo>
                  <a:pt x="1372401" y="4705759"/>
                  <a:pt x="1374437" y="4706777"/>
                  <a:pt x="1374437" y="4708813"/>
                </a:cubicBezTo>
                <a:cubicBezTo>
                  <a:pt x="1374437" y="4710850"/>
                  <a:pt x="1372401" y="4711867"/>
                  <a:pt x="1371382" y="4711867"/>
                </a:cubicBezTo>
                <a:cubicBezTo>
                  <a:pt x="1370364" y="4711867"/>
                  <a:pt x="1368328" y="4709831"/>
                  <a:pt x="1368328" y="4708813"/>
                </a:cubicBezTo>
                <a:cubicBezTo>
                  <a:pt x="1368328" y="4706777"/>
                  <a:pt x="1370364" y="4705759"/>
                  <a:pt x="1371382" y="4705759"/>
                </a:cubicBezTo>
                <a:close/>
                <a:moveTo>
                  <a:pt x="10108836" y="4692523"/>
                </a:moveTo>
                <a:cubicBezTo>
                  <a:pt x="10114944" y="4692523"/>
                  <a:pt x="10121052" y="4697614"/>
                  <a:pt x="10121052" y="4704740"/>
                </a:cubicBezTo>
                <a:cubicBezTo>
                  <a:pt x="10121052" y="4711867"/>
                  <a:pt x="10115962" y="4716957"/>
                  <a:pt x="10108836" y="4716957"/>
                </a:cubicBezTo>
                <a:cubicBezTo>
                  <a:pt x="10101709" y="4716957"/>
                  <a:pt x="10096618" y="4711867"/>
                  <a:pt x="10096618" y="4704740"/>
                </a:cubicBezTo>
                <a:cubicBezTo>
                  <a:pt x="10096618" y="4697614"/>
                  <a:pt x="10101709" y="4692523"/>
                  <a:pt x="10108836" y="4692523"/>
                </a:cubicBezTo>
                <a:close/>
                <a:moveTo>
                  <a:pt x="10068111" y="4669106"/>
                </a:moveTo>
                <a:cubicBezTo>
                  <a:pt x="10075237" y="4669106"/>
                  <a:pt x="10079310" y="4674197"/>
                  <a:pt x="10079310" y="4679287"/>
                </a:cubicBezTo>
                <a:cubicBezTo>
                  <a:pt x="10079310" y="4685396"/>
                  <a:pt x="10074219" y="4690487"/>
                  <a:pt x="10068111" y="4690487"/>
                </a:cubicBezTo>
                <a:cubicBezTo>
                  <a:pt x="10062002" y="4690487"/>
                  <a:pt x="10056911" y="4685396"/>
                  <a:pt x="10056911" y="4679287"/>
                </a:cubicBezTo>
                <a:cubicBezTo>
                  <a:pt x="10056911" y="4673179"/>
                  <a:pt x="10062002" y="4669106"/>
                  <a:pt x="10068111" y="4669106"/>
                </a:cubicBezTo>
                <a:close/>
                <a:moveTo>
                  <a:pt x="8009478" y="4660961"/>
                </a:moveTo>
                <a:cubicBezTo>
                  <a:pt x="8013550" y="4660961"/>
                  <a:pt x="8016605" y="4664015"/>
                  <a:pt x="8016605" y="4668088"/>
                </a:cubicBezTo>
                <a:cubicBezTo>
                  <a:pt x="8016605" y="4672161"/>
                  <a:pt x="8013550" y="4675215"/>
                  <a:pt x="8009478" y="4675215"/>
                </a:cubicBezTo>
                <a:cubicBezTo>
                  <a:pt x="8005405" y="4675215"/>
                  <a:pt x="8002351" y="4672161"/>
                  <a:pt x="8002351" y="4668088"/>
                </a:cubicBezTo>
                <a:cubicBezTo>
                  <a:pt x="8002351" y="4664015"/>
                  <a:pt x="8005405" y="4660961"/>
                  <a:pt x="8009478" y="4660961"/>
                </a:cubicBezTo>
                <a:close/>
                <a:moveTo>
                  <a:pt x="10355219" y="4649762"/>
                </a:moveTo>
                <a:cubicBezTo>
                  <a:pt x="10359292" y="4649762"/>
                  <a:pt x="10363364" y="4652816"/>
                  <a:pt x="10363364" y="4657907"/>
                </a:cubicBezTo>
                <a:cubicBezTo>
                  <a:pt x="10363364" y="4661980"/>
                  <a:pt x="10359292" y="4666052"/>
                  <a:pt x="10355219" y="4666052"/>
                </a:cubicBezTo>
                <a:cubicBezTo>
                  <a:pt x="10351147" y="4666052"/>
                  <a:pt x="10347074" y="4661980"/>
                  <a:pt x="10347074" y="4657907"/>
                </a:cubicBezTo>
                <a:cubicBezTo>
                  <a:pt x="10347074" y="4653834"/>
                  <a:pt x="10351147" y="4649762"/>
                  <a:pt x="10355219" y="4649762"/>
                </a:cubicBezTo>
                <a:close/>
                <a:moveTo>
                  <a:pt x="10402053" y="4646708"/>
                </a:moveTo>
                <a:cubicBezTo>
                  <a:pt x="10406125" y="4646708"/>
                  <a:pt x="10408162" y="4648744"/>
                  <a:pt x="10408162" y="4652816"/>
                </a:cubicBezTo>
                <a:cubicBezTo>
                  <a:pt x="10408162" y="4655871"/>
                  <a:pt x="10405107" y="4658925"/>
                  <a:pt x="10402053" y="4658925"/>
                </a:cubicBezTo>
                <a:cubicBezTo>
                  <a:pt x="10398999" y="4658925"/>
                  <a:pt x="10395944" y="4655871"/>
                  <a:pt x="10395944" y="4652816"/>
                </a:cubicBezTo>
                <a:cubicBezTo>
                  <a:pt x="10395944" y="4649762"/>
                  <a:pt x="10398999" y="4646708"/>
                  <a:pt x="10402053" y="4646708"/>
                </a:cubicBezTo>
                <a:close/>
                <a:moveTo>
                  <a:pt x="4307634" y="4637545"/>
                </a:moveTo>
                <a:cubicBezTo>
                  <a:pt x="4315757" y="4637545"/>
                  <a:pt x="4321866" y="4643653"/>
                  <a:pt x="4321866" y="4651799"/>
                </a:cubicBezTo>
                <a:cubicBezTo>
                  <a:pt x="4321866" y="4659944"/>
                  <a:pt x="4315757" y="4666052"/>
                  <a:pt x="4307634" y="4666052"/>
                </a:cubicBezTo>
                <a:cubicBezTo>
                  <a:pt x="4299487" y="4666052"/>
                  <a:pt x="4293379" y="4659944"/>
                  <a:pt x="4293379" y="4651799"/>
                </a:cubicBezTo>
                <a:cubicBezTo>
                  <a:pt x="4293379" y="4643653"/>
                  <a:pt x="4299487" y="4637545"/>
                  <a:pt x="4307634" y="4637545"/>
                </a:cubicBezTo>
                <a:close/>
                <a:moveTo>
                  <a:pt x="117067" y="4626346"/>
                </a:moveTo>
                <a:cubicBezTo>
                  <a:pt x="118085" y="4626346"/>
                  <a:pt x="119103" y="4627364"/>
                  <a:pt x="119103" y="4628382"/>
                </a:cubicBezTo>
                <a:cubicBezTo>
                  <a:pt x="119103" y="4629400"/>
                  <a:pt x="118085" y="4630418"/>
                  <a:pt x="117067" y="4630418"/>
                </a:cubicBezTo>
                <a:cubicBezTo>
                  <a:pt x="116049" y="4630418"/>
                  <a:pt x="115031" y="4629400"/>
                  <a:pt x="115031" y="4628382"/>
                </a:cubicBezTo>
                <a:cubicBezTo>
                  <a:pt x="115031" y="4627364"/>
                  <a:pt x="116049" y="4626346"/>
                  <a:pt x="117067" y="4626346"/>
                </a:cubicBezTo>
                <a:close/>
                <a:moveTo>
                  <a:pt x="3638730" y="4547951"/>
                </a:moveTo>
                <a:cubicBezTo>
                  <a:pt x="3642802" y="4547951"/>
                  <a:pt x="3644839" y="4549987"/>
                  <a:pt x="3644839" y="4554059"/>
                </a:cubicBezTo>
                <a:cubicBezTo>
                  <a:pt x="3644839" y="4557114"/>
                  <a:pt x="3641784" y="4560169"/>
                  <a:pt x="3638730" y="4560169"/>
                </a:cubicBezTo>
                <a:cubicBezTo>
                  <a:pt x="3635676" y="4560169"/>
                  <a:pt x="3632622" y="4557114"/>
                  <a:pt x="3632622" y="4554059"/>
                </a:cubicBezTo>
                <a:cubicBezTo>
                  <a:pt x="3632622" y="4551005"/>
                  <a:pt x="3635676" y="4547951"/>
                  <a:pt x="3638730" y="4547951"/>
                </a:cubicBezTo>
                <a:close/>
                <a:moveTo>
                  <a:pt x="11106590" y="4539806"/>
                </a:moveTo>
                <a:cubicBezTo>
                  <a:pt x="11122879" y="4539806"/>
                  <a:pt x="11136115" y="4553041"/>
                  <a:pt x="11136115" y="4569331"/>
                </a:cubicBezTo>
                <a:cubicBezTo>
                  <a:pt x="11136115" y="4585621"/>
                  <a:pt x="11122879" y="4598857"/>
                  <a:pt x="11106590" y="4598857"/>
                </a:cubicBezTo>
                <a:cubicBezTo>
                  <a:pt x="11090300" y="4598857"/>
                  <a:pt x="11077064" y="4585621"/>
                  <a:pt x="11077064" y="4569331"/>
                </a:cubicBezTo>
                <a:cubicBezTo>
                  <a:pt x="11077064" y="4553041"/>
                  <a:pt x="11090300" y="4539806"/>
                  <a:pt x="11106590" y="4539806"/>
                </a:cubicBezTo>
                <a:close/>
                <a:moveTo>
                  <a:pt x="10039603" y="4533697"/>
                </a:moveTo>
                <a:cubicBezTo>
                  <a:pt x="10046730" y="4533697"/>
                  <a:pt x="10051820" y="4538788"/>
                  <a:pt x="10051820" y="4545915"/>
                </a:cubicBezTo>
                <a:cubicBezTo>
                  <a:pt x="10051820" y="4553041"/>
                  <a:pt x="10045712" y="4558132"/>
                  <a:pt x="10039603" y="4558132"/>
                </a:cubicBezTo>
                <a:cubicBezTo>
                  <a:pt x="10032477" y="4558132"/>
                  <a:pt x="10027386" y="4553041"/>
                  <a:pt x="10027386" y="4545915"/>
                </a:cubicBezTo>
                <a:cubicBezTo>
                  <a:pt x="10027386" y="4538788"/>
                  <a:pt x="10033494" y="4533697"/>
                  <a:pt x="10039603" y="4533697"/>
                </a:cubicBezTo>
                <a:close/>
                <a:moveTo>
                  <a:pt x="5086492" y="4530642"/>
                </a:moveTo>
                <a:cubicBezTo>
                  <a:pt x="5101760" y="4530642"/>
                  <a:pt x="5114995" y="4543877"/>
                  <a:pt x="5114995" y="4559149"/>
                </a:cubicBezTo>
                <a:cubicBezTo>
                  <a:pt x="5114995" y="4575439"/>
                  <a:pt x="5101760" y="4587656"/>
                  <a:pt x="5086492" y="4587656"/>
                </a:cubicBezTo>
                <a:cubicBezTo>
                  <a:pt x="5070204" y="4587656"/>
                  <a:pt x="5057989" y="4574421"/>
                  <a:pt x="5057989" y="4559149"/>
                </a:cubicBezTo>
                <a:cubicBezTo>
                  <a:pt x="5057989" y="4542860"/>
                  <a:pt x="5071223" y="4530642"/>
                  <a:pt x="5086492" y="4530642"/>
                </a:cubicBezTo>
                <a:close/>
                <a:moveTo>
                  <a:pt x="5031503" y="4522498"/>
                </a:moveTo>
                <a:cubicBezTo>
                  <a:pt x="5034558" y="4522498"/>
                  <a:pt x="5037610" y="4525552"/>
                  <a:pt x="5037610" y="4528606"/>
                </a:cubicBezTo>
                <a:cubicBezTo>
                  <a:pt x="5037610" y="4531661"/>
                  <a:pt x="5034558" y="4534716"/>
                  <a:pt x="5031503" y="4534716"/>
                </a:cubicBezTo>
                <a:cubicBezTo>
                  <a:pt x="5028450" y="4534716"/>
                  <a:pt x="5025395" y="4531661"/>
                  <a:pt x="5025395" y="4528606"/>
                </a:cubicBezTo>
                <a:cubicBezTo>
                  <a:pt x="5025395" y="4525552"/>
                  <a:pt x="5028450" y="4522498"/>
                  <a:pt x="5031503" y="4522498"/>
                </a:cubicBezTo>
                <a:close/>
                <a:moveTo>
                  <a:pt x="10449905" y="4519443"/>
                </a:moveTo>
                <a:cubicBezTo>
                  <a:pt x="10451940" y="4519443"/>
                  <a:pt x="10453977" y="4521479"/>
                  <a:pt x="10453977" y="4523515"/>
                </a:cubicBezTo>
                <a:cubicBezTo>
                  <a:pt x="10453977" y="4525551"/>
                  <a:pt x="10451940" y="4527588"/>
                  <a:pt x="10449905" y="4527588"/>
                </a:cubicBezTo>
                <a:cubicBezTo>
                  <a:pt x="10447868" y="4527588"/>
                  <a:pt x="10445832" y="4525551"/>
                  <a:pt x="10445832" y="4523515"/>
                </a:cubicBezTo>
                <a:cubicBezTo>
                  <a:pt x="10445832" y="4521479"/>
                  <a:pt x="10447868" y="4519443"/>
                  <a:pt x="10449905" y="4519443"/>
                </a:cubicBezTo>
                <a:close/>
                <a:moveTo>
                  <a:pt x="6405944" y="4511298"/>
                </a:moveTo>
                <a:cubicBezTo>
                  <a:pt x="6411035" y="4511298"/>
                  <a:pt x="6415107" y="4515371"/>
                  <a:pt x="6415107" y="4520461"/>
                </a:cubicBezTo>
                <a:cubicBezTo>
                  <a:pt x="6415107" y="4525552"/>
                  <a:pt x="6411035" y="4529625"/>
                  <a:pt x="6405944" y="4529625"/>
                </a:cubicBezTo>
                <a:cubicBezTo>
                  <a:pt x="6400854" y="4529625"/>
                  <a:pt x="6396781" y="4525552"/>
                  <a:pt x="6396781" y="4520461"/>
                </a:cubicBezTo>
                <a:cubicBezTo>
                  <a:pt x="6396781" y="4515371"/>
                  <a:pt x="6400854" y="4511298"/>
                  <a:pt x="6405944" y="4511298"/>
                </a:cubicBezTo>
                <a:close/>
                <a:moveTo>
                  <a:pt x="3329227" y="4505190"/>
                </a:moveTo>
                <a:cubicBezTo>
                  <a:pt x="3334319" y="4505190"/>
                  <a:pt x="3339409" y="4510281"/>
                  <a:pt x="3339409" y="4515371"/>
                </a:cubicBezTo>
                <a:cubicBezTo>
                  <a:pt x="3339409" y="4520462"/>
                  <a:pt x="3335337" y="4525552"/>
                  <a:pt x="3329227" y="4525552"/>
                </a:cubicBezTo>
                <a:cubicBezTo>
                  <a:pt x="3324137" y="4525552"/>
                  <a:pt x="3319045" y="4521480"/>
                  <a:pt x="3319045" y="4515371"/>
                </a:cubicBezTo>
                <a:cubicBezTo>
                  <a:pt x="3319045" y="4510281"/>
                  <a:pt x="3323119" y="4505190"/>
                  <a:pt x="3329227" y="4505190"/>
                </a:cubicBezTo>
                <a:close/>
                <a:moveTo>
                  <a:pt x="9823763" y="4504172"/>
                </a:moveTo>
                <a:cubicBezTo>
                  <a:pt x="9826817" y="4505190"/>
                  <a:pt x="9828853" y="4507226"/>
                  <a:pt x="9828853" y="4509263"/>
                </a:cubicBezTo>
                <a:cubicBezTo>
                  <a:pt x="9828853" y="4512317"/>
                  <a:pt x="9826817" y="4514353"/>
                  <a:pt x="9823763" y="4514353"/>
                </a:cubicBezTo>
                <a:cubicBezTo>
                  <a:pt x="9820708" y="4514353"/>
                  <a:pt x="9818672" y="4512317"/>
                  <a:pt x="9818672" y="4509263"/>
                </a:cubicBezTo>
                <a:cubicBezTo>
                  <a:pt x="9818672" y="4506208"/>
                  <a:pt x="9820708" y="4504172"/>
                  <a:pt x="9823763" y="4504172"/>
                </a:cubicBezTo>
                <a:close/>
                <a:moveTo>
                  <a:pt x="11835561" y="4496026"/>
                </a:moveTo>
                <a:cubicBezTo>
                  <a:pt x="11864069" y="4496026"/>
                  <a:pt x="11886467" y="4518425"/>
                  <a:pt x="11886467" y="4546932"/>
                </a:cubicBezTo>
                <a:cubicBezTo>
                  <a:pt x="11886467" y="4574421"/>
                  <a:pt x="11864069" y="4597838"/>
                  <a:pt x="11835561" y="4597838"/>
                </a:cubicBezTo>
                <a:cubicBezTo>
                  <a:pt x="11807053" y="4597838"/>
                  <a:pt x="11784655" y="4575440"/>
                  <a:pt x="11784655" y="4546932"/>
                </a:cubicBezTo>
                <a:cubicBezTo>
                  <a:pt x="11784655" y="4518425"/>
                  <a:pt x="11808072" y="4496026"/>
                  <a:pt x="11835561" y="4496026"/>
                </a:cubicBezTo>
                <a:close/>
                <a:moveTo>
                  <a:pt x="2021958" y="4478719"/>
                </a:moveTo>
                <a:cubicBezTo>
                  <a:pt x="2023994" y="4478719"/>
                  <a:pt x="2025013" y="4480755"/>
                  <a:pt x="2025013" y="4481773"/>
                </a:cubicBezTo>
                <a:cubicBezTo>
                  <a:pt x="2025013" y="4483810"/>
                  <a:pt x="2023994" y="4484827"/>
                  <a:pt x="2021958" y="4484827"/>
                </a:cubicBezTo>
                <a:cubicBezTo>
                  <a:pt x="2019921" y="4484827"/>
                  <a:pt x="2018904" y="4483810"/>
                  <a:pt x="2018904" y="4481773"/>
                </a:cubicBezTo>
                <a:cubicBezTo>
                  <a:pt x="2018904" y="4479737"/>
                  <a:pt x="2019921" y="4478719"/>
                  <a:pt x="2021958" y="4478719"/>
                </a:cubicBezTo>
                <a:close/>
                <a:moveTo>
                  <a:pt x="1314378" y="4477700"/>
                </a:moveTo>
                <a:cubicBezTo>
                  <a:pt x="1323541" y="4477700"/>
                  <a:pt x="1331686" y="4484827"/>
                  <a:pt x="1331686" y="4495008"/>
                </a:cubicBezTo>
                <a:cubicBezTo>
                  <a:pt x="1331686" y="4504171"/>
                  <a:pt x="1323541" y="4512316"/>
                  <a:pt x="1314378" y="4512316"/>
                </a:cubicBezTo>
                <a:cubicBezTo>
                  <a:pt x="1305215" y="4512316"/>
                  <a:pt x="1297070" y="4504171"/>
                  <a:pt x="1297070" y="4495008"/>
                </a:cubicBezTo>
                <a:cubicBezTo>
                  <a:pt x="1297070" y="4485845"/>
                  <a:pt x="1305215" y="4477700"/>
                  <a:pt x="1314378" y="4477700"/>
                </a:cubicBezTo>
                <a:close/>
                <a:moveTo>
                  <a:pt x="9049994" y="4471592"/>
                </a:moveTo>
                <a:cubicBezTo>
                  <a:pt x="9052029" y="4472610"/>
                  <a:pt x="9054066" y="4473628"/>
                  <a:pt x="9054066" y="4475664"/>
                </a:cubicBezTo>
                <a:cubicBezTo>
                  <a:pt x="9054066" y="4477700"/>
                  <a:pt x="9052029" y="4479737"/>
                  <a:pt x="9049994" y="4479737"/>
                </a:cubicBezTo>
                <a:cubicBezTo>
                  <a:pt x="9047957" y="4479737"/>
                  <a:pt x="9045921" y="4477700"/>
                  <a:pt x="9045921" y="4475664"/>
                </a:cubicBezTo>
                <a:cubicBezTo>
                  <a:pt x="9045921" y="4473628"/>
                  <a:pt x="9047957" y="4471592"/>
                  <a:pt x="9049994" y="4471592"/>
                </a:cubicBezTo>
                <a:close/>
                <a:moveTo>
                  <a:pt x="9692425" y="4440030"/>
                </a:moveTo>
                <a:cubicBezTo>
                  <a:pt x="9704642" y="4440030"/>
                  <a:pt x="9714823" y="4450211"/>
                  <a:pt x="9714823" y="4462429"/>
                </a:cubicBezTo>
                <a:cubicBezTo>
                  <a:pt x="9714823" y="4474646"/>
                  <a:pt x="9704642" y="4484827"/>
                  <a:pt x="9692425" y="4484827"/>
                </a:cubicBezTo>
                <a:cubicBezTo>
                  <a:pt x="9680207" y="4484827"/>
                  <a:pt x="9670026" y="4474646"/>
                  <a:pt x="9670026" y="4462429"/>
                </a:cubicBezTo>
                <a:cubicBezTo>
                  <a:pt x="9670026" y="4450211"/>
                  <a:pt x="9680207" y="4440030"/>
                  <a:pt x="9692425" y="4440030"/>
                </a:cubicBezTo>
                <a:close/>
                <a:moveTo>
                  <a:pt x="748314" y="4434939"/>
                </a:moveTo>
                <a:cubicBezTo>
                  <a:pt x="751368" y="4434939"/>
                  <a:pt x="753404" y="4436975"/>
                  <a:pt x="753404" y="4440030"/>
                </a:cubicBezTo>
                <a:cubicBezTo>
                  <a:pt x="753404" y="4443084"/>
                  <a:pt x="751368" y="4445120"/>
                  <a:pt x="748314" y="4445120"/>
                </a:cubicBezTo>
                <a:cubicBezTo>
                  <a:pt x="745259" y="4445120"/>
                  <a:pt x="743223" y="4443084"/>
                  <a:pt x="743223" y="4440030"/>
                </a:cubicBezTo>
                <a:cubicBezTo>
                  <a:pt x="743223" y="4436975"/>
                  <a:pt x="745259" y="4434939"/>
                  <a:pt x="748314" y="4434939"/>
                </a:cubicBezTo>
                <a:close/>
                <a:moveTo>
                  <a:pt x="409266" y="4434939"/>
                </a:moveTo>
                <a:cubicBezTo>
                  <a:pt x="412320" y="4434939"/>
                  <a:pt x="415374" y="4436975"/>
                  <a:pt x="415374" y="4441048"/>
                </a:cubicBezTo>
                <a:cubicBezTo>
                  <a:pt x="415374" y="4444102"/>
                  <a:pt x="412320" y="4447157"/>
                  <a:pt x="409266" y="4447157"/>
                </a:cubicBezTo>
                <a:cubicBezTo>
                  <a:pt x="405193" y="4447157"/>
                  <a:pt x="403157" y="4444102"/>
                  <a:pt x="403157" y="4441048"/>
                </a:cubicBezTo>
                <a:cubicBezTo>
                  <a:pt x="403157" y="4436975"/>
                  <a:pt x="406211" y="4434939"/>
                  <a:pt x="409266" y="4434939"/>
                </a:cubicBezTo>
                <a:close/>
                <a:moveTo>
                  <a:pt x="9956118" y="4432903"/>
                </a:moveTo>
                <a:cubicBezTo>
                  <a:pt x="9957136" y="4432903"/>
                  <a:pt x="9959172" y="4433921"/>
                  <a:pt x="9959172" y="4435957"/>
                </a:cubicBezTo>
                <a:cubicBezTo>
                  <a:pt x="9959172" y="4437994"/>
                  <a:pt x="9958154" y="4439011"/>
                  <a:pt x="9956118" y="4439011"/>
                </a:cubicBezTo>
                <a:cubicBezTo>
                  <a:pt x="9954081" y="4439011"/>
                  <a:pt x="9953063" y="4437994"/>
                  <a:pt x="9953063" y="4435957"/>
                </a:cubicBezTo>
                <a:cubicBezTo>
                  <a:pt x="9953063" y="4433921"/>
                  <a:pt x="9954081" y="4432903"/>
                  <a:pt x="9956118" y="4432903"/>
                </a:cubicBezTo>
                <a:close/>
                <a:moveTo>
                  <a:pt x="8798519" y="4432903"/>
                </a:moveTo>
                <a:cubicBezTo>
                  <a:pt x="8800556" y="4432903"/>
                  <a:pt x="8801573" y="4434939"/>
                  <a:pt x="8801573" y="4435957"/>
                </a:cubicBezTo>
                <a:cubicBezTo>
                  <a:pt x="8801573" y="4436975"/>
                  <a:pt x="8800556" y="4439011"/>
                  <a:pt x="8798519" y="4439011"/>
                </a:cubicBezTo>
                <a:cubicBezTo>
                  <a:pt x="8796483" y="4439011"/>
                  <a:pt x="8795465" y="4437994"/>
                  <a:pt x="8795465" y="4435957"/>
                </a:cubicBezTo>
                <a:cubicBezTo>
                  <a:pt x="8795465" y="4433921"/>
                  <a:pt x="8796483" y="4432903"/>
                  <a:pt x="8798519" y="4432903"/>
                </a:cubicBezTo>
                <a:close/>
                <a:moveTo>
                  <a:pt x="6079128" y="4427813"/>
                </a:moveTo>
                <a:cubicBezTo>
                  <a:pt x="6083201" y="4428831"/>
                  <a:pt x="6085238" y="4430867"/>
                  <a:pt x="6085238" y="4433921"/>
                </a:cubicBezTo>
                <a:cubicBezTo>
                  <a:pt x="6085238" y="4436976"/>
                  <a:pt x="6083201" y="4440030"/>
                  <a:pt x="6079128" y="4440030"/>
                </a:cubicBezTo>
                <a:cubicBezTo>
                  <a:pt x="6076074" y="4440030"/>
                  <a:pt x="6073020" y="4437994"/>
                  <a:pt x="6073020" y="4433921"/>
                </a:cubicBezTo>
                <a:cubicBezTo>
                  <a:pt x="6073020" y="4430867"/>
                  <a:pt x="6076074" y="4427813"/>
                  <a:pt x="6079128" y="4427813"/>
                </a:cubicBezTo>
                <a:close/>
                <a:moveTo>
                  <a:pt x="1133145" y="4424758"/>
                </a:moveTo>
                <a:cubicBezTo>
                  <a:pt x="1136199" y="4424758"/>
                  <a:pt x="1138235" y="4426794"/>
                  <a:pt x="1138235" y="4429849"/>
                </a:cubicBezTo>
                <a:cubicBezTo>
                  <a:pt x="1138235" y="4432903"/>
                  <a:pt x="1136199" y="4434939"/>
                  <a:pt x="1133145" y="4434939"/>
                </a:cubicBezTo>
                <a:cubicBezTo>
                  <a:pt x="1130090" y="4434939"/>
                  <a:pt x="1128054" y="4432903"/>
                  <a:pt x="1128054" y="4429849"/>
                </a:cubicBezTo>
                <a:cubicBezTo>
                  <a:pt x="1128054" y="4426794"/>
                  <a:pt x="1130090" y="4424758"/>
                  <a:pt x="1133145" y="4424758"/>
                </a:cubicBezTo>
                <a:close/>
                <a:moveTo>
                  <a:pt x="10647419" y="4375889"/>
                </a:moveTo>
                <a:cubicBezTo>
                  <a:pt x="10651491" y="4375889"/>
                  <a:pt x="10655564" y="4378943"/>
                  <a:pt x="10655564" y="4384034"/>
                </a:cubicBezTo>
                <a:cubicBezTo>
                  <a:pt x="10655564" y="4389124"/>
                  <a:pt x="10651491" y="4392179"/>
                  <a:pt x="10647419" y="4392179"/>
                </a:cubicBezTo>
                <a:cubicBezTo>
                  <a:pt x="10642329" y="4392179"/>
                  <a:pt x="10639274" y="4388107"/>
                  <a:pt x="10639274" y="4384034"/>
                </a:cubicBezTo>
                <a:cubicBezTo>
                  <a:pt x="10639274" y="4378943"/>
                  <a:pt x="10643347" y="4375889"/>
                  <a:pt x="10647419" y="4375889"/>
                </a:cubicBezTo>
                <a:close/>
                <a:moveTo>
                  <a:pt x="7329376" y="4373852"/>
                </a:moveTo>
                <a:cubicBezTo>
                  <a:pt x="7330394" y="4373852"/>
                  <a:pt x="7331412" y="4374870"/>
                  <a:pt x="7331412" y="4375888"/>
                </a:cubicBezTo>
                <a:cubicBezTo>
                  <a:pt x="7331412" y="4376907"/>
                  <a:pt x="7330394" y="4377925"/>
                  <a:pt x="7329376" y="4377925"/>
                </a:cubicBezTo>
                <a:cubicBezTo>
                  <a:pt x="7328358" y="4377925"/>
                  <a:pt x="7327340" y="4376907"/>
                  <a:pt x="7327340" y="4375888"/>
                </a:cubicBezTo>
                <a:cubicBezTo>
                  <a:pt x="7327340" y="4374870"/>
                  <a:pt x="7328358" y="4373852"/>
                  <a:pt x="7329376" y="4373852"/>
                </a:cubicBezTo>
                <a:close/>
                <a:moveTo>
                  <a:pt x="7485148" y="4351454"/>
                </a:moveTo>
                <a:cubicBezTo>
                  <a:pt x="7489220" y="4351454"/>
                  <a:pt x="7492275" y="4354508"/>
                  <a:pt x="7492275" y="4358580"/>
                </a:cubicBezTo>
                <a:cubicBezTo>
                  <a:pt x="7492275" y="4362653"/>
                  <a:pt x="7489220" y="4365707"/>
                  <a:pt x="7485148" y="4365707"/>
                </a:cubicBezTo>
                <a:cubicBezTo>
                  <a:pt x="7481075" y="4365707"/>
                  <a:pt x="7478021" y="4362653"/>
                  <a:pt x="7478021" y="4358580"/>
                </a:cubicBezTo>
                <a:cubicBezTo>
                  <a:pt x="7478021" y="4354508"/>
                  <a:pt x="7481075" y="4351454"/>
                  <a:pt x="7485148" y="4351454"/>
                </a:cubicBezTo>
                <a:close/>
                <a:moveTo>
                  <a:pt x="7821127" y="4341273"/>
                </a:moveTo>
                <a:cubicBezTo>
                  <a:pt x="7823164" y="4341273"/>
                  <a:pt x="7824181" y="4343309"/>
                  <a:pt x="7824181" y="4344327"/>
                </a:cubicBezTo>
                <a:cubicBezTo>
                  <a:pt x="7824181" y="4346364"/>
                  <a:pt x="7823164" y="4347381"/>
                  <a:pt x="7821127" y="4347381"/>
                </a:cubicBezTo>
                <a:cubicBezTo>
                  <a:pt x="7819091" y="4347381"/>
                  <a:pt x="7818073" y="4346364"/>
                  <a:pt x="7818073" y="4344327"/>
                </a:cubicBezTo>
                <a:cubicBezTo>
                  <a:pt x="7818073" y="4342291"/>
                  <a:pt x="7819091" y="4341273"/>
                  <a:pt x="7821127" y="4341273"/>
                </a:cubicBezTo>
                <a:close/>
                <a:moveTo>
                  <a:pt x="2867001" y="4337200"/>
                </a:moveTo>
                <a:cubicBezTo>
                  <a:pt x="2869037" y="4337200"/>
                  <a:pt x="2870055" y="4339236"/>
                  <a:pt x="2870055" y="4340254"/>
                </a:cubicBezTo>
                <a:cubicBezTo>
                  <a:pt x="2870055" y="4342291"/>
                  <a:pt x="2869037" y="4343308"/>
                  <a:pt x="2867001" y="4343308"/>
                </a:cubicBezTo>
                <a:cubicBezTo>
                  <a:pt x="2865982" y="4343308"/>
                  <a:pt x="2863946" y="4342291"/>
                  <a:pt x="2863946" y="4340254"/>
                </a:cubicBezTo>
                <a:cubicBezTo>
                  <a:pt x="2863946" y="4339236"/>
                  <a:pt x="2864963" y="4337200"/>
                  <a:pt x="2867001" y="4337200"/>
                </a:cubicBezTo>
                <a:close/>
                <a:moveTo>
                  <a:pt x="288110" y="4316838"/>
                </a:moveTo>
                <a:cubicBezTo>
                  <a:pt x="293201" y="4316838"/>
                  <a:pt x="298290" y="4320911"/>
                  <a:pt x="298290" y="4327019"/>
                </a:cubicBezTo>
                <a:cubicBezTo>
                  <a:pt x="298290" y="4333128"/>
                  <a:pt x="293201" y="4337200"/>
                  <a:pt x="288110" y="4337200"/>
                </a:cubicBezTo>
                <a:cubicBezTo>
                  <a:pt x="282001" y="4337200"/>
                  <a:pt x="277929" y="4333128"/>
                  <a:pt x="277929" y="4327019"/>
                </a:cubicBezTo>
                <a:cubicBezTo>
                  <a:pt x="277929" y="4321929"/>
                  <a:pt x="282001" y="4316838"/>
                  <a:pt x="288110" y="4316838"/>
                </a:cubicBezTo>
                <a:close/>
                <a:moveTo>
                  <a:pt x="12035111" y="4313784"/>
                </a:moveTo>
                <a:cubicBezTo>
                  <a:pt x="12039184" y="4313784"/>
                  <a:pt x="12042239" y="4316838"/>
                  <a:pt x="12042239" y="4320911"/>
                </a:cubicBezTo>
                <a:cubicBezTo>
                  <a:pt x="12042239" y="4324983"/>
                  <a:pt x="12039184" y="4328037"/>
                  <a:pt x="12035111" y="4328037"/>
                </a:cubicBezTo>
                <a:cubicBezTo>
                  <a:pt x="12031039" y="4328037"/>
                  <a:pt x="12027985" y="4324983"/>
                  <a:pt x="12027985" y="4320911"/>
                </a:cubicBezTo>
                <a:cubicBezTo>
                  <a:pt x="12027985" y="4316838"/>
                  <a:pt x="12031039" y="4313784"/>
                  <a:pt x="12035111" y="4313784"/>
                </a:cubicBezTo>
                <a:close/>
                <a:moveTo>
                  <a:pt x="5619968" y="4302584"/>
                </a:moveTo>
                <a:cubicBezTo>
                  <a:pt x="5620986" y="4302584"/>
                  <a:pt x="5622005" y="4303602"/>
                  <a:pt x="5622005" y="4304620"/>
                </a:cubicBezTo>
                <a:cubicBezTo>
                  <a:pt x="5622005" y="4305639"/>
                  <a:pt x="5620986" y="4306657"/>
                  <a:pt x="5619968" y="4306657"/>
                </a:cubicBezTo>
                <a:cubicBezTo>
                  <a:pt x="5618950" y="4306657"/>
                  <a:pt x="5617932" y="4305639"/>
                  <a:pt x="5617932" y="4304620"/>
                </a:cubicBezTo>
                <a:cubicBezTo>
                  <a:pt x="5617932" y="4303602"/>
                  <a:pt x="5618950" y="4302584"/>
                  <a:pt x="5619968" y="4302584"/>
                </a:cubicBezTo>
                <a:close/>
                <a:moveTo>
                  <a:pt x="2632833" y="4256769"/>
                </a:moveTo>
                <a:cubicBezTo>
                  <a:pt x="2637924" y="4256769"/>
                  <a:pt x="2643014" y="4260842"/>
                  <a:pt x="2643014" y="4266950"/>
                </a:cubicBezTo>
                <a:cubicBezTo>
                  <a:pt x="2643014" y="4273059"/>
                  <a:pt x="2637924" y="4277131"/>
                  <a:pt x="2632833" y="4277131"/>
                </a:cubicBezTo>
                <a:cubicBezTo>
                  <a:pt x="2626724" y="4277131"/>
                  <a:pt x="2622652" y="4273059"/>
                  <a:pt x="2622652" y="4266950"/>
                </a:cubicBezTo>
                <a:cubicBezTo>
                  <a:pt x="2622652" y="4260842"/>
                  <a:pt x="2627743" y="4256769"/>
                  <a:pt x="2632833" y="4256769"/>
                </a:cubicBezTo>
                <a:close/>
                <a:moveTo>
                  <a:pt x="5403112" y="4242516"/>
                </a:moveTo>
                <a:cubicBezTo>
                  <a:pt x="5403112" y="4242516"/>
                  <a:pt x="5404130" y="4242516"/>
                  <a:pt x="5404130" y="4243534"/>
                </a:cubicBezTo>
                <a:cubicBezTo>
                  <a:pt x="5404130" y="4244552"/>
                  <a:pt x="5403112" y="4244552"/>
                  <a:pt x="5403112" y="4244552"/>
                </a:cubicBezTo>
                <a:cubicBezTo>
                  <a:pt x="5402095" y="4244552"/>
                  <a:pt x="5402095" y="4243534"/>
                  <a:pt x="5402095" y="4243534"/>
                </a:cubicBezTo>
                <a:cubicBezTo>
                  <a:pt x="5402095" y="4242516"/>
                  <a:pt x="5403112" y="4242516"/>
                  <a:pt x="5403112" y="4242516"/>
                </a:cubicBezTo>
                <a:close/>
                <a:moveTo>
                  <a:pt x="3718138" y="4228262"/>
                </a:moveTo>
                <a:cubicBezTo>
                  <a:pt x="3725265" y="4228262"/>
                  <a:pt x="3730354" y="4234371"/>
                  <a:pt x="3730354" y="4240480"/>
                </a:cubicBezTo>
                <a:cubicBezTo>
                  <a:pt x="3730354" y="4247606"/>
                  <a:pt x="3725265" y="4252697"/>
                  <a:pt x="3718138" y="4252697"/>
                </a:cubicBezTo>
                <a:cubicBezTo>
                  <a:pt x="3711011" y="4252697"/>
                  <a:pt x="3705922" y="4247606"/>
                  <a:pt x="3705922" y="4240480"/>
                </a:cubicBezTo>
                <a:cubicBezTo>
                  <a:pt x="3705922" y="4233353"/>
                  <a:pt x="3711011" y="4228262"/>
                  <a:pt x="3718138" y="4228262"/>
                </a:cubicBezTo>
                <a:close/>
                <a:moveTo>
                  <a:pt x="1566870" y="4220117"/>
                </a:moveTo>
                <a:cubicBezTo>
                  <a:pt x="1581124" y="4220117"/>
                  <a:pt x="1593341" y="4232335"/>
                  <a:pt x="1593341" y="4246588"/>
                </a:cubicBezTo>
                <a:cubicBezTo>
                  <a:pt x="1593341" y="4260842"/>
                  <a:pt x="1581124" y="4273059"/>
                  <a:pt x="1566870" y="4273059"/>
                </a:cubicBezTo>
                <a:cubicBezTo>
                  <a:pt x="1552616" y="4273059"/>
                  <a:pt x="1540399" y="4260842"/>
                  <a:pt x="1540399" y="4246588"/>
                </a:cubicBezTo>
                <a:cubicBezTo>
                  <a:pt x="1540399" y="4232335"/>
                  <a:pt x="1552616" y="4220117"/>
                  <a:pt x="1566870" y="4220117"/>
                </a:cubicBezTo>
                <a:close/>
                <a:moveTo>
                  <a:pt x="10648437" y="4218080"/>
                </a:moveTo>
                <a:cubicBezTo>
                  <a:pt x="10656581" y="4218080"/>
                  <a:pt x="10662691" y="4224189"/>
                  <a:pt x="10662691" y="4232334"/>
                </a:cubicBezTo>
                <a:cubicBezTo>
                  <a:pt x="10662691" y="4239461"/>
                  <a:pt x="10656581" y="4246587"/>
                  <a:pt x="10648437" y="4246587"/>
                </a:cubicBezTo>
                <a:cubicBezTo>
                  <a:pt x="10640291" y="4246587"/>
                  <a:pt x="10634183" y="4240479"/>
                  <a:pt x="10634183" y="4232334"/>
                </a:cubicBezTo>
                <a:cubicBezTo>
                  <a:pt x="10634183" y="4224189"/>
                  <a:pt x="10640291" y="4218080"/>
                  <a:pt x="10648437" y="4218080"/>
                </a:cubicBezTo>
                <a:close/>
                <a:moveTo>
                  <a:pt x="11093353" y="4214008"/>
                </a:moveTo>
                <a:cubicBezTo>
                  <a:pt x="11099461" y="4214008"/>
                  <a:pt x="11104552" y="4219099"/>
                  <a:pt x="11104552" y="4225207"/>
                </a:cubicBezTo>
                <a:cubicBezTo>
                  <a:pt x="11104552" y="4231315"/>
                  <a:pt x="11099461" y="4236406"/>
                  <a:pt x="11093353" y="4236406"/>
                </a:cubicBezTo>
                <a:cubicBezTo>
                  <a:pt x="11087245" y="4236406"/>
                  <a:pt x="11082154" y="4231315"/>
                  <a:pt x="11082154" y="4225207"/>
                </a:cubicBezTo>
                <a:cubicBezTo>
                  <a:pt x="11082154" y="4219099"/>
                  <a:pt x="11087245" y="4214008"/>
                  <a:pt x="11093353" y="4214008"/>
                </a:cubicBezTo>
                <a:close/>
                <a:moveTo>
                  <a:pt x="550793" y="4191610"/>
                </a:moveTo>
                <a:cubicBezTo>
                  <a:pt x="555884" y="4191610"/>
                  <a:pt x="558938" y="4195682"/>
                  <a:pt x="558938" y="4199755"/>
                </a:cubicBezTo>
                <a:cubicBezTo>
                  <a:pt x="558938" y="4203828"/>
                  <a:pt x="555884" y="4207900"/>
                  <a:pt x="550793" y="4207900"/>
                </a:cubicBezTo>
                <a:cubicBezTo>
                  <a:pt x="546720" y="4207900"/>
                  <a:pt x="542648" y="4204845"/>
                  <a:pt x="542648" y="4199755"/>
                </a:cubicBezTo>
                <a:cubicBezTo>
                  <a:pt x="542648" y="4195682"/>
                  <a:pt x="545702" y="4191610"/>
                  <a:pt x="550793" y="4191610"/>
                </a:cubicBezTo>
                <a:close/>
                <a:moveTo>
                  <a:pt x="6863078" y="4178374"/>
                </a:moveTo>
                <a:cubicBezTo>
                  <a:pt x="6866133" y="4178374"/>
                  <a:pt x="6869188" y="4181428"/>
                  <a:pt x="6869188" y="4184482"/>
                </a:cubicBezTo>
                <a:cubicBezTo>
                  <a:pt x="6869188" y="4187537"/>
                  <a:pt x="6866133" y="4190591"/>
                  <a:pt x="6863078" y="4190591"/>
                </a:cubicBezTo>
                <a:cubicBezTo>
                  <a:pt x="6860024" y="4190591"/>
                  <a:pt x="6856970" y="4187537"/>
                  <a:pt x="6856970" y="4184482"/>
                </a:cubicBezTo>
                <a:cubicBezTo>
                  <a:pt x="6856970" y="4181428"/>
                  <a:pt x="6860024" y="4178374"/>
                  <a:pt x="6863078" y="4178374"/>
                </a:cubicBezTo>
                <a:close/>
                <a:moveTo>
                  <a:pt x="11333628" y="4167175"/>
                </a:moveTo>
                <a:cubicBezTo>
                  <a:pt x="11336683" y="4167175"/>
                  <a:pt x="11339738" y="4170229"/>
                  <a:pt x="11339738" y="4173284"/>
                </a:cubicBezTo>
                <a:cubicBezTo>
                  <a:pt x="11339738" y="4176338"/>
                  <a:pt x="11336683" y="4179393"/>
                  <a:pt x="11333628" y="4179393"/>
                </a:cubicBezTo>
                <a:cubicBezTo>
                  <a:pt x="11330575" y="4179393"/>
                  <a:pt x="11327520" y="4176338"/>
                  <a:pt x="11327520" y="4173284"/>
                </a:cubicBezTo>
                <a:cubicBezTo>
                  <a:pt x="11327520" y="4170229"/>
                  <a:pt x="11330575" y="4167175"/>
                  <a:pt x="11333628" y="4167175"/>
                </a:cubicBezTo>
                <a:close/>
                <a:moveTo>
                  <a:pt x="11631937" y="4147831"/>
                </a:moveTo>
                <a:cubicBezTo>
                  <a:pt x="11644154" y="4147831"/>
                  <a:pt x="11655354" y="4158012"/>
                  <a:pt x="11655354" y="4171248"/>
                </a:cubicBezTo>
                <a:cubicBezTo>
                  <a:pt x="11655354" y="4184483"/>
                  <a:pt x="11645173" y="4194664"/>
                  <a:pt x="11631937" y="4194664"/>
                </a:cubicBezTo>
                <a:cubicBezTo>
                  <a:pt x="11618701" y="4194664"/>
                  <a:pt x="11608520" y="4184483"/>
                  <a:pt x="11608520" y="4171248"/>
                </a:cubicBezTo>
                <a:cubicBezTo>
                  <a:pt x="11608520" y="4158012"/>
                  <a:pt x="11618701" y="4147831"/>
                  <a:pt x="11631937" y="4147831"/>
                </a:cubicBezTo>
                <a:close/>
                <a:moveTo>
                  <a:pt x="3068595" y="4123396"/>
                </a:moveTo>
                <a:cubicBezTo>
                  <a:pt x="3088956" y="4123396"/>
                  <a:pt x="3105248" y="4139686"/>
                  <a:pt x="3105248" y="4160048"/>
                </a:cubicBezTo>
                <a:cubicBezTo>
                  <a:pt x="3105248" y="4180410"/>
                  <a:pt x="3088956" y="4196701"/>
                  <a:pt x="3068595" y="4196701"/>
                </a:cubicBezTo>
                <a:cubicBezTo>
                  <a:pt x="3048233" y="4196701"/>
                  <a:pt x="3031941" y="4180410"/>
                  <a:pt x="3031941" y="4160048"/>
                </a:cubicBezTo>
                <a:cubicBezTo>
                  <a:pt x="3031941" y="4139686"/>
                  <a:pt x="3048233" y="4123396"/>
                  <a:pt x="3068595" y="4123396"/>
                </a:cubicBezTo>
                <a:close/>
                <a:moveTo>
                  <a:pt x="10819479" y="4092852"/>
                </a:moveTo>
                <a:cubicBezTo>
                  <a:pt x="10822534" y="4092852"/>
                  <a:pt x="10825589" y="4094888"/>
                  <a:pt x="10825589" y="4098960"/>
                </a:cubicBezTo>
                <a:cubicBezTo>
                  <a:pt x="10825589" y="4102015"/>
                  <a:pt x="10822534" y="4105070"/>
                  <a:pt x="10819479" y="4105070"/>
                </a:cubicBezTo>
                <a:cubicBezTo>
                  <a:pt x="10816426" y="4105070"/>
                  <a:pt x="10813371" y="4102015"/>
                  <a:pt x="10813371" y="4098960"/>
                </a:cubicBezTo>
                <a:cubicBezTo>
                  <a:pt x="10813371" y="4095906"/>
                  <a:pt x="10816426" y="4092852"/>
                  <a:pt x="10819479" y="4092852"/>
                </a:cubicBezTo>
                <a:close/>
                <a:moveTo>
                  <a:pt x="5376643" y="4073508"/>
                </a:moveTo>
                <a:cubicBezTo>
                  <a:pt x="5378679" y="4073508"/>
                  <a:pt x="5378679" y="4074526"/>
                  <a:pt x="5378679" y="4075544"/>
                </a:cubicBezTo>
                <a:cubicBezTo>
                  <a:pt x="5378679" y="4076563"/>
                  <a:pt x="5377659" y="4077581"/>
                  <a:pt x="5376643" y="4077581"/>
                </a:cubicBezTo>
                <a:cubicBezTo>
                  <a:pt x="5375624" y="4077581"/>
                  <a:pt x="5374603" y="4076563"/>
                  <a:pt x="5374603" y="4075544"/>
                </a:cubicBezTo>
                <a:cubicBezTo>
                  <a:pt x="5374603" y="4074526"/>
                  <a:pt x="5375624" y="4073508"/>
                  <a:pt x="5376643" y="4073508"/>
                </a:cubicBezTo>
                <a:close/>
                <a:moveTo>
                  <a:pt x="4249614" y="4036856"/>
                </a:moveTo>
                <a:cubicBezTo>
                  <a:pt x="4262849" y="4035838"/>
                  <a:pt x="4274048" y="4047037"/>
                  <a:pt x="4274048" y="4061291"/>
                </a:cubicBezTo>
                <a:cubicBezTo>
                  <a:pt x="4274048" y="4074527"/>
                  <a:pt x="4262849" y="4085726"/>
                  <a:pt x="4249614" y="4085726"/>
                </a:cubicBezTo>
                <a:cubicBezTo>
                  <a:pt x="4236380" y="4085726"/>
                  <a:pt x="4225181" y="4074527"/>
                  <a:pt x="4225181" y="4061291"/>
                </a:cubicBezTo>
                <a:cubicBezTo>
                  <a:pt x="4225181" y="4048055"/>
                  <a:pt x="4236380" y="4036856"/>
                  <a:pt x="4249614" y="4036856"/>
                </a:cubicBezTo>
                <a:close/>
                <a:moveTo>
                  <a:pt x="380768" y="4020566"/>
                </a:moveTo>
                <a:cubicBezTo>
                  <a:pt x="383822" y="4020566"/>
                  <a:pt x="385858" y="4022602"/>
                  <a:pt x="385858" y="4025657"/>
                </a:cubicBezTo>
                <a:cubicBezTo>
                  <a:pt x="385858" y="4027692"/>
                  <a:pt x="383822" y="4030747"/>
                  <a:pt x="380768" y="4030747"/>
                </a:cubicBezTo>
                <a:cubicBezTo>
                  <a:pt x="377713" y="4030747"/>
                  <a:pt x="375677" y="4028711"/>
                  <a:pt x="375677" y="4025657"/>
                </a:cubicBezTo>
                <a:cubicBezTo>
                  <a:pt x="375677" y="4022602"/>
                  <a:pt x="377713" y="4020566"/>
                  <a:pt x="380768" y="4020566"/>
                </a:cubicBezTo>
                <a:close/>
                <a:moveTo>
                  <a:pt x="2215400" y="3970678"/>
                </a:moveTo>
                <a:cubicBezTo>
                  <a:pt x="2216418" y="3970678"/>
                  <a:pt x="2216418" y="3971696"/>
                  <a:pt x="2216418" y="3971696"/>
                </a:cubicBezTo>
                <a:cubicBezTo>
                  <a:pt x="2216418" y="3972714"/>
                  <a:pt x="2216418" y="3972714"/>
                  <a:pt x="2215400" y="3972714"/>
                </a:cubicBezTo>
                <a:cubicBezTo>
                  <a:pt x="2214383" y="3972714"/>
                  <a:pt x="2214383" y="3972714"/>
                  <a:pt x="2214383" y="3971696"/>
                </a:cubicBezTo>
                <a:cubicBezTo>
                  <a:pt x="2214383" y="3970678"/>
                  <a:pt x="2214383" y="3970678"/>
                  <a:pt x="2215400" y="3970678"/>
                </a:cubicBezTo>
                <a:close/>
                <a:moveTo>
                  <a:pt x="4634435" y="3959479"/>
                </a:moveTo>
                <a:cubicBezTo>
                  <a:pt x="4648687" y="3959479"/>
                  <a:pt x="4660903" y="3970678"/>
                  <a:pt x="4660903" y="3985950"/>
                </a:cubicBezTo>
                <a:cubicBezTo>
                  <a:pt x="4660903" y="4001222"/>
                  <a:pt x="4648687" y="4012421"/>
                  <a:pt x="4634435" y="4012421"/>
                </a:cubicBezTo>
                <a:cubicBezTo>
                  <a:pt x="4619161" y="4012421"/>
                  <a:pt x="4607962" y="4000204"/>
                  <a:pt x="4607962" y="3985950"/>
                </a:cubicBezTo>
                <a:cubicBezTo>
                  <a:pt x="4607962" y="3971696"/>
                  <a:pt x="4620178" y="3959479"/>
                  <a:pt x="4634435" y="3959479"/>
                </a:cubicBezTo>
                <a:close/>
                <a:moveTo>
                  <a:pt x="10706469" y="3953370"/>
                </a:moveTo>
                <a:cubicBezTo>
                  <a:pt x="10718687" y="3952353"/>
                  <a:pt x="10726832" y="3961515"/>
                  <a:pt x="10726832" y="3972715"/>
                </a:cubicBezTo>
                <a:cubicBezTo>
                  <a:pt x="10726832" y="3983914"/>
                  <a:pt x="10717668" y="3992059"/>
                  <a:pt x="10706469" y="3992059"/>
                </a:cubicBezTo>
                <a:cubicBezTo>
                  <a:pt x="10695270" y="3992059"/>
                  <a:pt x="10686107" y="3982896"/>
                  <a:pt x="10686107" y="3972715"/>
                </a:cubicBezTo>
                <a:cubicBezTo>
                  <a:pt x="10686107" y="3961515"/>
                  <a:pt x="10695270" y="3953370"/>
                  <a:pt x="10706469" y="3953370"/>
                </a:cubicBezTo>
                <a:close/>
                <a:moveTo>
                  <a:pt x="8545008" y="3938098"/>
                </a:moveTo>
                <a:cubicBezTo>
                  <a:pt x="8568424" y="3938098"/>
                  <a:pt x="8588787" y="3957442"/>
                  <a:pt x="8588787" y="3981877"/>
                </a:cubicBezTo>
                <a:cubicBezTo>
                  <a:pt x="8588787" y="4006312"/>
                  <a:pt x="8569443" y="4025656"/>
                  <a:pt x="8545008" y="4025656"/>
                </a:cubicBezTo>
                <a:cubicBezTo>
                  <a:pt x="8520573" y="4025656"/>
                  <a:pt x="8501229" y="4006312"/>
                  <a:pt x="8501229" y="3981877"/>
                </a:cubicBezTo>
                <a:cubicBezTo>
                  <a:pt x="8501229" y="3957442"/>
                  <a:pt x="8520573" y="3938098"/>
                  <a:pt x="8545008" y="3938098"/>
                </a:cubicBezTo>
                <a:close/>
                <a:moveTo>
                  <a:pt x="677029" y="3937081"/>
                </a:moveTo>
                <a:cubicBezTo>
                  <a:pt x="680083" y="3937081"/>
                  <a:pt x="684156" y="3940135"/>
                  <a:pt x="684156" y="3944208"/>
                </a:cubicBezTo>
                <a:cubicBezTo>
                  <a:pt x="684156" y="3948280"/>
                  <a:pt x="681101" y="3951334"/>
                  <a:pt x="677029" y="3951334"/>
                </a:cubicBezTo>
                <a:cubicBezTo>
                  <a:pt x="672956" y="3951334"/>
                  <a:pt x="669902" y="3948280"/>
                  <a:pt x="669902" y="3944208"/>
                </a:cubicBezTo>
                <a:cubicBezTo>
                  <a:pt x="669902" y="3940135"/>
                  <a:pt x="672956" y="3937081"/>
                  <a:pt x="677029" y="3937081"/>
                </a:cubicBezTo>
                <a:close/>
                <a:moveTo>
                  <a:pt x="165937" y="3893302"/>
                </a:moveTo>
                <a:cubicBezTo>
                  <a:pt x="168991" y="3893302"/>
                  <a:pt x="171027" y="3895338"/>
                  <a:pt x="171027" y="3898393"/>
                </a:cubicBezTo>
                <a:cubicBezTo>
                  <a:pt x="171027" y="3901447"/>
                  <a:pt x="168991" y="3903483"/>
                  <a:pt x="165937" y="3903483"/>
                </a:cubicBezTo>
                <a:cubicBezTo>
                  <a:pt x="162882" y="3903483"/>
                  <a:pt x="160846" y="3901447"/>
                  <a:pt x="160846" y="3898393"/>
                </a:cubicBezTo>
                <a:cubicBezTo>
                  <a:pt x="160846" y="3895338"/>
                  <a:pt x="162882" y="3893302"/>
                  <a:pt x="165937" y="3893302"/>
                </a:cubicBezTo>
                <a:close/>
                <a:moveTo>
                  <a:pt x="3428003" y="3860722"/>
                </a:moveTo>
                <a:cubicBezTo>
                  <a:pt x="3443277" y="3860722"/>
                  <a:pt x="3454475" y="3872940"/>
                  <a:pt x="3454475" y="3887193"/>
                </a:cubicBezTo>
                <a:cubicBezTo>
                  <a:pt x="3454475" y="3901447"/>
                  <a:pt x="3442258" y="3913664"/>
                  <a:pt x="3428003" y="3913664"/>
                </a:cubicBezTo>
                <a:cubicBezTo>
                  <a:pt x="3413746" y="3913664"/>
                  <a:pt x="3401528" y="3901447"/>
                  <a:pt x="3401528" y="3887193"/>
                </a:cubicBezTo>
                <a:cubicBezTo>
                  <a:pt x="3401528" y="3872940"/>
                  <a:pt x="3413746" y="3860722"/>
                  <a:pt x="3428003" y="3860722"/>
                </a:cubicBezTo>
                <a:close/>
                <a:moveTo>
                  <a:pt x="461189" y="3827124"/>
                </a:moveTo>
                <a:cubicBezTo>
                  <a:pt x="464244" y="3828142"/>
                  <a:pt x="465262" y="3829160"/>
                  <a:pt x="465262" y="3831196"/>
                </a:cubicBezTo>
                <a:cubicBezTo>
                  <a:pt x="465262" y="3833232"/>
                  <a:pt x="463226" y="3835269"/>
                  <a:pt x="461189" y="3835269"/>
                </a:cubicBezTo>
                <a:cubicBezTo>
                  <a:pt x="459153" y="3835269"/>
                  <a:pt x="457117" y="3833232"/>
                  <a:pt x="457117" y="3831196"/>
                </a:cubicBezTo>
                <a:cubicBezTo>
                  <a:pt x="457117" y="3829160"/>
                  <a:pt x="459153" y="3827124"/>
                  <a:pt x="461189" y="3827124"/>
                </a:cubicBezTo>
                <a:close/>
                <a:moveTo>
                  <a:pt x="395021" y="3817961"/>
                </a:moveTo>
                <a:cubicBezTo>
                  <a:pt x="399093" y="3817961"/>
                  <a:pt x="402148" y="3821015"/>
                  <a:pt x="402148" y="3825088"/>
                </a:cubicBezTo>
                <a:cubicBezTo>
                  <a:pt x="402148" y="3829160"/>
                  <a:pt x="399093" y="3832215"/>
                  <a:pt x="395021" y="3832215"/>
                </a:cubicBezTo>
                <a:cubicBezTo>
                  <a:pt x="390948" y="3832215"/>
                  <a:pt x="387894" y="3829160"/>
                  <a:pt x="387894" y="3825088"/>
                </a:cubicBezTo>
                <a:cubicBezTo>
                  <a:pt x="387894" y="3821015"/>
                  <a:pt x="390948" y="3817961"/>
                  <a:pt x="395021" y="3817961"/>
                </a:cubicBezTo>
                <a:close/>
                <a:moveTo>
                  <a:pt x="11750038" y="3799635"/>
                </a:moveTo>
                <a:cubicBezTo>
                  <a:pt x="11753093" y="3800653"/>
                  <a:pt x="11755129" y="3802689"/>
                  <a:pt x="11755129" y="3805743"/>
                </a:cubicBezTo>
                <a:cubicBezTo>
                  <a:pt x="11755129" y="3808798"/>
                  <a:pt x="11753093" y="3810834"/>
                  <a:pt x="11750038" y="3810834"/>
                </a:cubicBezTo>
                <a:cubicBezTo>
                  <a:pt x="11746985" y="3810834"/>
                  <a:pt x="11743930" y="3808798"/>
                  <a:pt x="11743930" y="3805743"/>
                </a:cubicBezTo>
                <a:cubicBezTo>
                  <a:pt x="11743930" y="3802689"/>
                  <a:pt x="11745966" y="3799635"/>
                  <a:pt x="11750038" y="3799635"/>
                </a:cubicBezTo>
                <a:close/>
                <a:moveTo>
                  <a:pt x="9481675" y="3783345"/>
                </a:moveTo>
                <a:cubicBezTo>
                  <a:pt x="9488801" y="3783345"/>
                  <a:pt x="9493892" y="3788436"/>
                  <a:pt x="9493892" y="3794545"/>
                </a:cubicBezTo>
                <a:cubicBezTo>
                  <a:pt x="9493892" y="3800653"/>
                  <a:pt x="9488801" y="3805744"/>
                  <a:pt x="9481675" y="3805744"/>
                </a:cubicBezTo>
                <a:cubicBezTo>
                  <a:pt x="9475566" y="3805744"/>
                  <a:pt x="9469457" y="3800653"/>
                  <a:pt x="9469457" y="3794545"/>
                </a:cubicBezTo>
                <a:cubicBezTo>
                  <a:pt x="9469457" y="3788436"/>
                  <a:pt x="9474548" y="3783345"/>
                  <a:pt x="9481675" y="3783345"/>
                </a:cubicBezTo>
                <a:close/>
                <a:moveTo>
                  <a:pt x="3492152" y="3781309"/>
                </a:moveTo>
                <a:cubicBezTo>
                  <a:pt x="3498262" y="3781309"/>
                  <a:pt x="3503351" y="3786400"/>
                  <a:pt x="3503351" y="3792508"/>
                </a:cubicBezTo>
                <a:cubicBezTo>
                  <a:pt x="3503351" y="3798616"/>
                  <a:pt x="3498262" y="3803707"/>
                  <a:pt x="3492152" y="3803707"/>
                </a:cubicBezTo>
                <a:cubicBezTo>
                  <a:pt x="3486046" y="3803707"/>
                  <a:pt x="3480954" y="3798616"/>
                  <a:pt x="3480954" y="3792508"/>
                </a:cubicBezTo>
                <a:cubicBezTo>
                  <a:pt x="3480954" y="3786400"/>
                  <a:pt x="3486046" y="3781309"/>
                  <a:pt x="3492152" y="3781309"/>
                </a:cubicBezTo>
                <a:close/>
                <a:moveTo>
                  <a:pt x="3015654" y="3767055"/>
                </a:moveTo>
                <a:cubicBezTo>
                  <a:pt x="3019727" y="3768073"/>
                  <a:pt x="3022780" y="3771128"/>
                  <a:pt x="3022780" y="3774182"/>
                </a:cubicBezTo>
                <a:cubicBezTo>
                  <a:pt x="3022780" y="3778254"/>
                  <a:pt x="3019727" y="3781309"/>
                  <a:pt x="3015654" y="3781309"/>
                </a:cubicBezTo>
                <a:cubicBezTo>
                  <a:pt x="3011580" y="3781309"/>
                  <a:pt x="3008526" y="3778254"/>
                  <a:pt x="3008526" y="3774182"/>
                </a:cubicBezTo>
                <a:cubicBezTo>
                  <a:pt x="3008526" y="3770109"/>
                  <a:pt x="3011580" y="3767055"/>
                  <a:pt x="3015654" y="3767055"/>
                </a:cubicBezTo>
                <a:close/>
                <a:moveTo>
                  <a:pt x="3810802" y="3754837"/>
                </a:moveTo>
                <a:cubicBezTo>
                  <a:pt x="3815894" y="3754837"/>
                  <a:pt x="3820985" y="3758910"/>
                  <a:pt x="3820985" y="3765018"/>
                </a:cubicBezTo>
                <a:cubicBezTo>
                  <a:pt x="3820985" y="3770109"/>
                  <a:pt x="3816912" y="3775199"/>
                  <a:pt x="3810802" y="3775199"/>
                </a:cubicBezTo>
                <a:cubicBezTo>
                  <a:pt x="3804694" y="3775199"/>
                  <a:pt x="3800620" y="3771127"/>
                  <a:pt x="3800620" y="3765018"/>
                </a:cubicBezTo>
                <a:cubicBezTo>
                  <a:pt x="3800620" y="3758910"/>
                  <a:pt x="3804694" y="3754837"/>
                  <a:pt x="3810802" y="3754837"/>
                </a:cubicBezTo>
                <a:close/>
                <a:moveTo>
                  <a:pt x="2153313" y="3744656"/>
                </a:moveTo>
                <a:cubicBezTo>
                  <a:pt x="2162474" y="3744656"/>
                  <a:pt x="2170621" y="3751783"/>
                  <a:pt x="2170621" y="3761964"/>
                </a:cubicBezTo>
                <a:cubicBezTo>
                  <a:pt x="2170621" y="3771127"/>
                  <a:pt x="2162474" y="3779272"/>
                  <a:pt x="2153313" y="3779272"/>
                </a:cubicBezTo>
                <a:cubicBezTo>
                  <a:pt x="2144150" y="3779272"/>
                  <a:pt x="2136003" y="3772145"/>
                  <a:pt x="2136003" y="3761964"/>
                </a:cubicBezTo>
                <a:cubicBezTo>
                  <a:pt x="2136003" y="3752801"/>
                  <a:pt x="2144150" y="3744656"/>
                  <a:pt x="2153313" y="3744656"/>
                </a:cubicBezTo>
                <a:close/>
                <a:moveTo>
                  <a:pt x="5287053" y="3741602"/>
                </a:moveTo>
                <a:cubicBezTo>
                  <a:pt x="5290104" y="3741602"/>
                  <a:pt x="5292143" y="3743638"/>
                  <a:pt x="5292143" y="3746693"/>
                </a:cubicBezTo>
                <a:cubicBezTo>
                  <a:pt x="5292143" y="3749747"/>
                  <a:pt x="5290104" y="3751783"/>
                  <a:pt x="5287053" y="3751783"/>
                </a:cubicBezTo>
                <a:cubicBezTo>
                  <a:pt x="5284000" y="3751783"/>
                  <a:pt x="5281965" y="3749747"/>
                  <a:pt x="5281965" y="3746693"/>
                </a:cubicBezTo>
                <a:cubicBezTo>
                  <a:pt x="5281965" y="3743638"/>
                  <a:pt x="5284000" y="3741602"/>
                  <a:pt x="5287053" y="3741602"/>
                </a:cubicBezTo>
                <a:close/>
                <a:moveTo>
                  <a:pt x="7031068" y="3735494"/>
                </a:moveTo>
                <a:cubicBezTo>
                  <a:pt x="7043286" y="3735494"/>
                  <a:pt x="7053467" y="3745675"/>
                  <a:pt x="7053467" y="3757892"/>
                </a:cubicBezTo>
                <a:cubicBezTo>
                  <a:pt x="7053467" y="3770110"/>
                  <a:pt x="7043286" y="3780291"/>
                  <a:pt x="7031068" y="3780291"/>
                </a:cubicBezTo>
                <a:cubicBezTo>
                  <a:pt x="7018851" y="3780291"/>
                  <a:pt x="7008670" y="3770110"/>
                  <a:pt x="7008670" y="3757892"/>
                </a:cubicBezTo>
                <a:cubicBezTo>
                  <a:pt x="7008670" y="3745675"/>
                  <a:pt x="7018851" y="3735494"/>
                  <a:pt x="7031068" y="3735494"/>
                </a:cubicBezTo>
                <a:close/>
                <a:moveTo>
                  <a:pt x="8007442" y="3718185"/>
                </a:moveTo>
                <a:cubicBezTo>
                  <a:pt x="8031877" y="3719203"/>
                  <a:pt x="8051221" y="3738547"/>
                  <a:pt x="8051221" y="3761964"/>
                </a:cubicBezTo>
                <a:cubicBezTo>
                  <a:pt x="8051221" y="3785380"/>
                  <a:pt x="8031877" y="3804725"/>
                  <a:pt x="8007442" y="3804725"/>
                </a:cubicBezTo>
                <a:cubicBezTo>
                  <a:pt x="7983007" y="3804725"/>
                  <a:pt x="7963663" y="3785380"/>
                  <a:pt x="7963663" y="3761964"/>
                </a:cubicBezTo>
                <a:cubicBezTo>
                  <a:pt x="7963663" y="3738547"/>
                  <a:pt x="7983007" y="3718185"/>
                  <a:pt x="8007442" y="3718185"/>
                </a:cubicBezTo>
                <a:close/>
                <a:moveTo>
                  <a:pt x="2738703" y="3717167"/>
                </a:moveTo>
                <a:cubicBezTo>
                  <a:pt x="2742776" y="3717167"/>
                  <a:pt x="2746849" y="3720222"/>
                  <a:pt x="2746849" y="3725312"/>
                </a:cubicBezTo>
                <a:cubicBezTo>
                  <a:pt x="2746849" y="3729385"/>
                  <a:pt x="2743795" y="3733457"/>
                  <a:pt x="2738703" y="3733457"/>
                </a:cubicBezTo>
                <a:cubicBezTo>
                  <a:pt x="2734631" y="3733457"/>
                  <a:pt x="2730559" y="3730403"/>
                  <a:pt x="2730559" y="3725312"/>
                </a:cubicBezTo>
                <a:cubicBezTo>
                  <a:pt x="2730559" y="3721240"/>
                  <a:pt x="2733613" y="3717167"/>
                  <a:pt x="2738703" y="3717167"/>
                </a:cubicBezTo>
                <a:close/>
                <a:moveTo>
                  <a:pt x="5693282" y="3715131"/>
                </a:moveTo>
                <a:cubicBezTo>
                  <a:pt x="5697354" y="3715131"/>
                  <a:pt x="5701426" y="3718185"/>
                  <a:pt x="5701426" y="3722257"/>
                </a:cubicBezTo>
                <a:cubicBezTo>
                  <a:pt x="5701426" y="3726330"/>
                  <a:pt x="5698371" y="3729384"/>
                  <a:pt x="5693282" y="3729384"/>
                </a:cubicBezTo>
                <a:cubicBezTo>
                  <a:pt x="5689209" y="3729384"/>
                  <a:pt x="5685137" y="3726330"/>
                  <a:pt x="5685137" y="3722257"/>
                </a:cubicBezTo>
                <a:cubicBezTo>
                  <a:pt x="5685137" y="3718185"/>
                  <a:pt x="5688191" y="3715131"/>
                  <a:pt x="5693282" y="3715131"/>
                </a:cubicBezTo>
                <a:close/>
                <a:moveTo>
                  <a:pt x="1150439" y="3714113"/>
                </a:moveTo>
                <a:cubicBezTo>
                  <a:pt x="1153493" y="3714113"/>
                  <a:pt x="1156547" y="3717167"/>
                  <a:pt x="1156547" y="3720222"/>
                </a:cubicBezTo>
                <a:cubicBezTo>
                  <a:pt x="1156547" y="3723276"/>
                  <a:pt x="1153493" y="3726331"/>
                  <a:pt x="1150439" y="3726331"/>
                </a:cubicBezTo>
                <a:cubicBezTo>
                  <a:pt x="1147384" y="3726331"/>
                  <a:pt x="1144330" y="3723276"/>
                  <a:pt x="1144330" y="3720222"/>
                </a:cubicBezTo>
                <a:cubicBezTo>
                  <a:pt x="1144330" y="3717167"/>
                  <a:pt x="1147384" y="3714113"/>
                  <a:pt x="1150439" y="3714113"/>
                </a:cubicBezTo>
                <a:close/>
                <a:moveTo>
                  <a:pt x="3209096" y="3699859"/>
                </a:moveTo>
                <a:cubicBezTo>
                  <a:pt x="3238621" y="3700877"/>
                  <a:pt x="3261017" y="3723276"/>
                  <a:pt x="3261017" y="3751783"/>
                </a:cubicBezTo>
                <a:cubicBezTo>
                  <a:pt x="3261017" y="3780290"/>
                  <a:pt x="3237603" y="3803706"/>
                  <a:pt x="3209096" y="3803706"/>
                </a:cubicBezTo>
                <a:cubicBezTo>
                  <a:pt x="3180589" y="3803706"/>
                  <a:pt x="3157171" y="3780290"/>
                  <a:pt x="3157171" y="3751783"/>
                </a:cubicBezTo>
                <a:cubicBezTo>
                  <a:pt x="3157171" y="3723276"/>
                  <a:pt x="3180589" y="3699859"/>
                  <a:pt x="3209096" y="3699859"/>
                </a:cubicBezTo>
                <a:close/>
                <a:moveTo>
                  <a:pt x="10019241" y="3698841"/>
                </a:moveTo>
                <a:cubicBezTo>
                  <a:pt x="10053857" y="3698841"/>
                  <a:pt x="10081346" y="3726330"/>
                  <a:pt x="10081346" y="3759928"/>
                </a:cubicBezTo>
                <a:cubicBezTo>
                  <a:pt x="10081346" y="3793526"/>
                  <a:pt x="10053857" y="3821015"/>
                  <a:pt x="10019241" y="3821015"/>
                </a:cubicBezTo>
                <a:cubicBezTo>
                  <a:pt x="9985643" y="3821015"/>
                  <a:pt x="9957136" y="3793526"/>
                  <a:pt x="9957136" y="3759928"/>
                </a:cubicBezTo>
                <a:cubicBezTo>
                  <a:pt x="9957136" y="3726330"/>
                  <a:pt x="9984625" y="3698841"/>
                  <a:pt x="10019241" y="3698841"/>
                </a:cubicBezTo>
                <a:close/>
                <a:moveTo>
                  <a:pt x="4673138" y="3679497"/>
                </a:moveTo>
                <a:cubicBezTo>
                  <a:pt x="4682302" y="3679497"/>
                  <a:pt x="4690446" y="3686623"/>
                  <a:pt x="4690446" y="3695787"/>
                </a:cubicBezTo>
                <a:cubicBezTo>
                  <a:pt x="4690446" y="3704950"/>
                  <a:pt x="4683321" y="3712076"/>
                  <a:pt x="4673138" y="3712076"/>
                </a:cubicBezTo>
                <a:cubicBezTo>
                  <a:pt x="4663972" y="3712076"/>
                  <a:pt x="4655826" y="3704950"/>
                  <a:pt x="4655826" y="3695787"/>
                </a:cubicBezTo>
                <a:cubicBezTo>
                  <a:pt x="4655826" y="3686623"/>
                  <a:pt x="4662954" y="3679497"/>
                  <a:pt x="4673138" y="3679497"/>
                </a:cubicBezTo>
                <a:close/>
                <a:moveTo>
                  <a:pt x="22399" y="3673388"/>
                </a:moveTo>
                <a:cubicBezTo>
                  <a:pt x="36652" y="3673388"/>
                  <a:pt x="47851" y="3684588"/>
                  <a:pt x="47851" y="3699859"/>
                </a:cubicBezTo>
                <a:cubicBezTo>
                  <a:pt x="47851" y="3714113"/>
                  <a:pt x="36652" y="3725312"/>
                  <a:pt x="22399" y="3725312"/>
                </a:cubicBezTo>
                <a:cubicBezTo>
                  <a:pt x="12217" y="3725312"/>
                  <a:pt x="4072" y="3719203"/>
                  <a:pt x="0" y="3712076"/>
                </a:cubicBezTo>
                <a:lnTo>
                  <a:pt x="0" y="3686623"/>
                </a:lnTo>
                <a:cubicBezTo>
                  <a:pt x="5091" y="3678479"/>
                  <a:pt x="13236" y="3673388"/>
                  <a:pt x="22399" y="3673388"/>
                </a:cubicBezTo>
                <a:close/>
                <a:moveTo>
                  <a:pt x="10351147" y="3666261"/>
                </a:moveTo>
                <a:cubicBezTo>
                  <a:pt x="10360309" y="3665243"/>
                  <a:pt x="10367436" y="3672370"/>
                  <a:pt x="10367436" y="3681533"/>
                </a:cubicBezTo>
                <a:cubicBezTo>
                  <a:pt x="10367436" y="3690696"/>
                  <a:pt x="10360309" y="3696804"/>
                  <a:pt x="10351147" y="3696804"/>
                </a:cubicBezTo>
                <a:cubicBezTo>
                  <a:pt x="10341983" y="3696804"/>
                  <a:pt x="10335875" y="3689678"/>
                  <a:pt x="10335875" y="3681533"/>
                </a:cubicBezTo>
                <a:cubicBezTo>
                  <a:pt x="10335875" y="3672370"/>
                  <a:pt x="10343002" y="3666261"/>
                  <a:pt x="10351147" y="3666261"/>
                </a:cubicBezTo>
                <a:close/>
                <a:moveTo>
                  <a:pt x="11263380" y="3656080"/>
                </a:moveTo>
                <a:cubicBezTo>
                  <a:pt x="11271524" y="3656080"/>
                  <a:pt x="11276615" y="3662189"/>
                  <a:pt x="11276615" y="3669316"/>
                </a:cubicBezTo>
                <a:cubicBezTo>
                  <a:pt x="11276615" y="3676442"/>
                  <a:pt x="11270506" y="3682551"/>
                  <a:pt x="11263380" y="3682551"/>
                </a:cubicBezTo>
                <a:cubicBezTo>
                  <a:pt x="11256252" y="3682551"/>
                  <a:pt x="11250144" y="3676442"/>
                  <a:pt x="11250144" y="3669316"/>
                </a:cubicBezTo>
                <a:cubicBezTo>
                  <a:pt x="11250144" y="3662189"/>
                  <a:pt x="11256252" y="3656080"/>
                  <a:pt x="11263380" y="3656080"/>
                </a:cubicBezTo>
                <a:close/>
                <a:moveTo>
                  <a:pt x="223997" y="3647935"/>
                </a:moveTo>
                <a:cubicBezTo>
                  <a:pt x="231123" y="3647935"/>
                  <a:pt x="237232" y="3654044"/>
                  <a:pt x="237232" y="3661170"/>
                </a:cubicBezTo>
                <a:cubicBezTo>
                  <a:pt x="237232" y="3668297"/>
                  <a:pt x="231123" y="3674406"/>
                  <a:pt x="223997" y="3674406"/>
                </a:cubicBezTo>
                <a:cubicBezTo>
                  <a:pt x="216870" y="3674406"/>
                  <a:pt x="210761" y="3668297"/>
                  <a:pt x="210761" y="3661170"/>
                </a:cubicBezTo>
                <a:cubicBezTo>
                  <a:pt x="210761" y="3654044"/>
                  <a:pt x="216870" y="3647935"/>
                  <a:pt x="223997" y="3647935"/>
                </a:cubicBezTo>
                <a:close/>
                <a:moveTo>
                  <a:pt x="6892604" y="3642845"/>
                </a:moveTo>
                <a:cubicBezTo>
                  <a:pt x="6896677" y="3642845"/>
                  <a:pt x="6898713" y="3645899"/>
                  <a:pt x="6898713" y="3648954"/>
                </a:cubicBezTo>
                <a:cubicBezTo>
                  <a:pt x="6898713" y="3653026"/>
                  <a:pt x="6895659" y="3655063"/>
                  <a:pt x="6892604" y="3655063"/>
                </a:cubicBezTo>
                <a:cubicBezTo>
                  <a:pt x="6888532" y="3655063"/>
                  <a:pt x="6886496" y="3652008"/>
                  <a:pt x="6886496" y="3648954"/>
                </a:cubicBezTo>
                <a:cubicBezTo>
                  <a:pt x="6886496" y="3644881"/>
                  <a:pt x="6889550" y="3642845"/>
                  <a:pt x="6892604" y="3642845"/>
                </a:cubicBezTo>
                <a:close/>
                <a:moveTo>
                  <a:pt x="3798592" y="3640808"/>
                </a:moveTo>
                <a:cubicBezTo>
                  <a:pt x="3800628" y="3639790"/>
                  <a:pt x="3802666" y="3641826"/>
                  <a:pt x="3802666" y="3644880"/>
                </a:cubicBezTo>
                <a:cubicBezTo>
                  <a:pt x="3802666" y="3646917"/>
                  <a:pt x="3800628" y="3648953"/>
                  <a:pt x="3798592" y="3648953"/>
                </a:cubicBezTo>
                <a:cubicBezTo>
                  <a:pt x="3796557" y="3648953"/>
                  <a:pt x="3794520" y="3646917"/>
                  <a:pt x="3794520" y="3644880"/>
                </a:cubicBezTo>
                <a:cubicBezTo>
                  <a:pt x="3794520" y="3642844"/>
                  <a:pt x="3796557" y="3640808"/>
                  <a:pt x="3798592" y="3640808"/>
                </a:cubicBezTo>
                <a:close/>
                <a:moveTo>
                  <a:pt x="11062810" y="3638772"/>
                </a:moveTo>
                <a:cubicBezTo>
                  <a:pt x="11064847" y="3638772"/>
                  <a:pt x="11066882" y="3640808"/>
                  <a:pt x="11066882" y="3642844"/>
                </a:cubicBezTo>
                <a:cubicBezTo>
                  <a:pt x="11066882" y="3644880"/>
                  <a:pt x="11064847" y="3646917"/>
                  <a:pt x="11062810" y="3646917"/>
                </a:cubicBezTo>
                <a:cubicBezTo>
                  <a:pt x="11060774" y="3646917"/>
                  <a:pt x="11058737" y="3644880"/>
                  <a:pt x="11058737" y="3642844"/>
                </a:cubicBezTo>
                <a:cubicBezTo>
                  <a:pt x="11058737" y="3640808"/>
                  <a:pt x="11060774" y="3638772"/>
                  <a:pt x="11062810" y="3638772"/>
                </a:cubicBezTo>
                <a:close/>
                <a:moveTo>
                  <a:pt x="11256252" y="3614337"/>
                </a:moveTo>
                <a:cubicBezTo>
                  <a:pt x="11263379" y="3614337"/>
                  <a:pt x="11270506" y="3620445"/>
                  <a:pt x="11270506" y="3628591"/>
                </a:cubicBezTo>
                <a:cubicBezTo>
                  <a:pt x="11270506" y="3636736"/>
                  <a:pt x="11264397" y="3642844"/>
                  <a:pt x="11256252" y="3642844"/>
                </a:cubicBezTo>
                <a:cubicBezTo>
                  <a:pt x="11248108" y="3642844"/>
                  <a:pt x="11241998" y="3636736"/>
                  <a:pt x="11241998" y="3628591"/>
                </a:cubicBezTo>
                <a:cubicBezTo>
                  <a:pt x="11241998" y="3620445"/>
                  <a:pt x="11248108" y="3614337"/>
                  <a:pt x="11256252" y="3614337"/>
                </a:cubicBezTo>
                <a:close/>
                <a:moveTo>
                  <a:pt x="11961807" y="3603138"/>
                </a:moveTo>
                <a:cubicBezTo>
                  <a:pt x="11967916" y="3603138"/>
                  <a:pt x="11974024" y="3608229"/>
                  <a:pt x="11974024" y="3615355"/>
                </a:cubicBezTo>
                <a:cubicBezTo>
                  <a:pt x="11974024" y="3622482"/>
                  <a:pt x="11968933" y="3627572"/>
                  <a:pt x="11961807" y="3627572"/>
                </a:cubicBezTo>
                <a:cubicBezTo>
                  <a:pt x="11954680" y="3627572"/>
                  <a:pt x="11949589" y="3622482"/>
                  <a:pt x="11949589" y="3615355"/>
                </a:cubicBezTo>
                <a:cubicBezTo>
                  <a:pt x="11949589" y="3608229"/>
                  <a:pt x="11954680" y="3603138"/>
                  <a:pt x="11961807" y="3603138"/>
                </a:cubicBezTo>
                <a:close/>
                <a:moveTo>
                  <a:pt x="7592051" y="3603138"/>
                </a:moveTo>
                <a:cubicBezTo>
                  <a:pt x="7595105" y="3603138"/>
                  <a:pt x="7598160" y="3606192"/>
                  <a:pt x="7598160" y="3609246"/>
                </a:cubicBezTo>
                <a:cubicBezTo>
                  <a:pt x="7598160" y="3612301"/>
                  <a:pt x="7595105" y="3615355"/>
                  <a:pt x="7592051" y="3615355"/>
                </a:cubicBezTo>
                <a:cubicBezTo>
                  <a:pt x="7587978" y="3615355"/>
                  <a:pt x="7585942" y="3612301"/>
                  <a:pt x="7585942" y="3609246"/>
                </a:cubicBezTo>
                <a:cubicBezTo>
                  <a:pt x="7585942" y="3606192"/>
                  <a:pt x="7588997" y="3603138"/>
                  <a:pt x="7592051" y="3603138"/>
                </a:cubicBezTo>
                <a:close/>
                <a:moveTo>
                  <a:pt x="5719746" y="3579721"/>
                </a:moveTo>
                <a:cubicBezTo>
                  <a:pt x="5727889" y="3579721"/>
                  <a:pt x="5736035" y="3587866"/>
                  <a:pt x="5736035" y="3596011"/>
                </a:cubicBezTo>
                <a:cubicBezTo>
                  <a:pt x="5736035" y="3605174"/>
                  <a:pt x="5728909" y="3612301"/>
                  <a:pt x="5719746" y="3612301"/>
                </a:cubicBezTo>
                <a:cubicBezTo>
                  <a:pt x="5710583" y="3612301"/>
                  <a:pt x="5703456" y="3605174"/>
                  <a:pt x="5703456" y="3596011"/>
                </a:cubicBezTo>
                <a:cubicBezTo>
                  <a:pt x="5703456" y="3586848"/>
                  <a:pt x="5710583" y="3579721"/>
                  <a:pt x="5719746" y="3579721"/>
                </a:cubicBezTo>
                <a:close/>
                <a:moveTo>
                  <a:pt x="2581980" y="3574631"/>
                </a:moveTo>
                <a:cubicBezTo>
                  <a:pt x="2587071" y="3574631"/>
                  <a:pt x="2591143" y="3578704"/>
                  <a:pt x="2591143" y="3583794"/>
                </a:cubicBezTo>
                <a:cubicBezTo>
                  <a:pt x="2591143" y="3588885"/>
                  <a:pt x="2587071" y="3592958"/>
                  <a:pt x="2581980" y="3592958"/>
                </a:cubicBezTo>
                <a:cubicBezTo>
                  <a:pt x="2576889" y="3592958"/>
                  <a:pt x="2572815" y="3588885"/>
                  <a:pt x="2572815" y="3583794"/>
                </a:cubicBezTo>
                <a:cubicBezTo>
                  <a:pt x="2572815" y="3578704"/>
                  <a:pt x="2576889" y="3574631"/>
                  <a:pt x="2581980" y="3574631"/>
                </a:cubicBezTo>
                <a:close/>
                <a:moveTo>
                  <a:pt x="6245083" y="3559359"/>
                </a:moveTo>
                <a:cubicBezTo>
                  <a:pt x="6253228" y="3559359"/>
                  <a:pt x="6260355" y="3566486"/>
                  <a:pt x="6260355" y="3574631"/>
                </a:cubicBezTo>
                <a:cubicBezTo>
                  <a:pt x="6260355" y="3582776"/>
                  <a:pt x="6253228" y="3589903"/>
                  <a:pt x="6245083" y="3589903"/>
                </a:cubicBezTo>
                <a:cubicBezTo>
                  <a:pt x="6236937" y="3589903"/>
                  <a:pt x="6229811" y="3582776"/>
                  <a:pt x="6229811" y="3574631"/>
                </a:cubicBezTo>
                <a:cubicBezTo>
                  <a:pt x="6229811" y="3566486"/>
                  <a:pt x="6236937" y="3559359"/>
                  <a:pt x="6245083" y="3559359"/>
                </a:cubicBezTo>
                <a:close/>
                <a:moveTo>
                  <a:pt x="2969866" y="3548160"/>
                </a:moveTo>
                <a:cubicBezTo>
                  <a:pt x="2976991" y="3548160"/>
                  <a:pt x="2984114" y="3554268"/>
                  <a:pt x="2984114" y="3562414"/>
                </a:cubicBezTo>
                <a:cubicBezTo>
                  <a:pt x="2984114" y="3570559"/>
                  <a:pt x="2978009" y="3576667"/>
                  <a:pt x="2969866" y="3576667"/>
                </a:cubicBezTo>
                <a:cubicBezTo>
                  <a:pt x="2961720" y="3576667"/>
                  <a:pt x="2955610" y="3570559"/>
                  <a:pt x="2955610" y="3562414"/>
                </a:cubicBezTo>
                <a:cubicBezTo>
                  <a:pt x="2955610" y="3554268"/>
                  <a:pt x="2961720" y="3548160"/>
                  <a:pt x="2969866" y="3548160"/>
                </a:cubicBezTo>
                <a:close/>
                <a:moveTo>
                  <a:pt x="9676136" y="3545106"/>
                </a:moveTo>
                <a:cubicBezTo>
                  <a:pt x="9683262" y="3545106"/>
                  <a:pt x="9689371" y="3550197"/>
                  <a:pt x="9689371" y="3558341"/>
                </a:cubicBezTo>
                <a:cubicBezTo>
                  <a:pt x="9689371" y="3565468"/>
                  <a:pt x="9683262" y="3571577"/>
                  <a:pt x="9676136" y="3571577"/>
                </a:cubicBezTo>
                <a:cubicBezTo>
                  <a:pt x="9669009" y="3571577"/>
                  <a:pt x="9662900" y="3565468"/>
                  <a:pt x="9662900" y="3558341"/>
                </a:cubicBezTo>
                <a:cubicBezTo>
                  <a:pt x="9662900" y="3551214"/>
                  <a:pt x="9669009" y="3545106"/>
                  <a:pt x="9676136" y="3545106"/>
                </a:cubicBezTo>
                <a:close/>
                <a:moveTo>
                  <a:pt x="11762257" y="3540015"/>
                </a:moveTo>
                <a:cubicBezTo>
                  <a:pt x="11774474" y="3540015"/>
                  <a:pt x="11784655" y="3550196"/>
                  <a:pt x="11784655" y="3562414"/>
                </a:cubicBezTo>
                <a:cubicBezTo>
                  <a:pt x="11784655" y="3574631"/>
                  <a:pt x="11774474" y="3584812"/>
                  <a:pt x="11762257" y="3584812"/>
                </a:cubicBezTo>
                <a:cubicBezTo>
                  <a:pt x="11750039" y="3584812"/>
                  <a:pt x="11739858" y="3574631"/>
                  <a:pt x="11739858" y="3562414"/>
                </a:cubicBezTo>
                <a:cubicBezTo>
                  <a:pt x="11739858" y="3550196"/>
                  <a:pt x="11750039" y="3540015"/>
                  <a:pt x="11762257" y="3540015"/>
                </a:cubicBezTo>
                <a:close/>
                <a:moveTo>
                  <a:pt x="9631338" y="3535942"/>
                </a:moveTo>
                <a:cubicBezTo>
                  <a:pt x="9632356" y="3535942"/>
                  <a:pt x="9633375" y="3536960"/>
                  <a:pt x="9633375" y="3537978"/>
                </a:cubicBezTo>
                <a:cubicBezTo>
                  <a:pt x="9633375" y="3538996"/>
                  <a:pt x="9632356" y="3540015"/>
                  <a:pt x="9631338" y="3540015"/>
                </a:cubicBezTo>
                <a:cubicBezTo>
                  <a:pt x="9630320" y="3540015"/>
                  <a:pt x="9629302" y="3538996"/>
                  <a:pt x="9629302" y="3537978"/>
                </a:cubicBezTo>
                <a:cubicBezTo>
                  <a:pt x="9629302" y="3536960"/>
                  <a:pt x="9630320" y="3535942"/>
                  <a:pt x="9631338" y="3535942"/>
                </a:cubicBezTo>
                <a:close/>
                <a:moveTo>
                  <a:pt x="12059546" y="3527798"/>
                </a:moveTo>
                <a:cubicBezTo>
                  <a:pt x="12069728" y="3527798"/>
                  <a:pt x="12078891" y="3535943"/>
                  <a:pt x="12078891" y="3547142"/>
                </a:cubicBezTo>
                <a:cubicBezTo>
                  <a:pt x="12078891" y="3557324"/>
                  <a:pt x="12069728" y="3566486"/>
                  <a:pt x="12059546" y="3566486"/>
                </a:cubicBezTo>
                <a:cubicBezTo>
                  <a:pt x="12049365" y="3566486"/>
                  <a:pt x="12040202" y="3557324"/>
                  <a:pt x="12040202" y="3547142"/>
                </a:cubicBezTo>
                <a:cubicBezTo>
                  <a:pt x="12040202" y="3536961"/>
                  <a:pt x="12049365" y="3527798"/>
                  <a:pt x="12059546" y="3527798"/>
                </a:cubicBezTo>
                <a:close/>
                <a:moveTo>
                  <a:pt x="7084010" y="3498272"/>
                </a:moveTo>
                <a:cubicBezTo>
                  <a:pt x="7103355" y="3498272"/>
                  <a:pt x="7119644" y="3513544"/>
                  <a:pt x="7119644" y="3533906"/>
                </a:cubicBezTo>
                <a:cubicBezTo>
                  <a:pt x="7119644" y="3553251"/>
                  <a:pt x="7103355" y="3569540"/>
                  <a:pt x="7084010" y="3569540"/>
                </a:cubicBezTo>
                <a:cubicBezTo>
                  <a:pt x="7063648" y="3569540"/>
                  <a:pt x="7048376" y="3553251"/>
                  <a:pt x="7048376" y="3533906"/>
                </a:cubicBezTo>
                <a:cubicBezTo>
                  <a:pt x="7048376" y="3514562"/>
                  <a:pt x="7064666" y="3498272"/>
                  <a:pt x="7084010" y="3498272"/>
                </a:cubicBezTo>
                <a:close/>
                <a:moveTo>
                  <a:pt x="6021100" y="3493181"/>
                </a:moveTo>
                <a:cubicBezTo>
                  <a:pt x="6034335" y="3493181"/>
                  <a:pt x="6044514" y="3503362"/>
                  <a:pt x="6044514" y="3516598"/>
                </a:cubicBezTo>
                <a:cubicBezTo>
                  <a:pt x="6044514" y="3529834"/>
                  <a:pt x="6034335" y="3540015"/>
                  <a:pt x="6021100" y="3540015"/>
                </a:cubicBezTo>
                <a:cubicBezTo>
                  <a:pt x="6007864" y="3540015"/>
                  <a:pt x="5997683" y="3529834"/>
                  <a:pt x="5997683" y="3516598"/>
                </a:cubicBezTo>
                <a:cubicBezTo>
                  <a:pt x="5997683" y="3503362"/>
                  <a:pt x="6007864" y="3493181"/>
                  <a:pt x="6021100" y="3493181"/>
                </a:cubicBezTo>
                <a:close/>
                <a:moveTo>
                  <a:pt x="11277632" y="3485036"/>
                </a:moveTo>
                <a:cubicBezTo>
                  <a:pt x="11288833" y="3485036"/>
                  <a:pt x="11297995" y="3494199"/>
                  <a:pt x="11297995" y="3505398"/>
                </a:cubicBezTo>
                <a:cubicBezTo>
                  <a:pt x="11297995" y="3516598"/>
                  <a:pt x="11288833" y="3525761"/>
                  <a:pt x="11277632" y="3525761"/>
                </a:cubicBezTo>
                <a:cubicBezTo>
                  <a:pt x="11266433" y="3525761"/>
                  <a:pt x="11257270" y="3516598"/>
                  <a:pt x="11257270" y="3505398"/>
                </a:cubicBezTo>
                <a:cubicBezTo>
                  <a:pt x="11257270" y="3494199"/>
                  <a:pt x="11266433" y="3485036"/>
                  <a:pt x="11277632" y="3485036"/>
                </a:cubicBezTo>
                <a:close/>
                <a:moveTo>
                  <a:pt x="2440421" y="3471801"/>
                </a:moveTo>
                <a:cubicBezTo>
                  <a:pt x="2446530" y="3471801"/>
                  <a:pt x="2451621" y="3476892"/>
                  <a:pt x="2451621" y="3483000"/>
                </a:cubicBezTo>
                <a:cubicBezTo>
                  <a:pt x="2451621" y="3489109"/>
                  <a:pt x="2446530" y="3494200"/>
                  <a:pt x="2440421" y="3494200"/>
                </a:cubicBezTo>
                <a:cubicBezTo>
                  <a:pt x="2434312" y="3494200"/>
                  <a:pt x="2429222" y="3489109"/>
                  <a:pt x="2429222" y="3483000"/>
                </a:cubicBezTo>
                <a:cubicBezTo>
                  <a:pt x="2429222" y="3476892"/>
                  <a:pt x="2434312" y="3471801"/>
                  <a:pt x="2440421" y="3471801"/>
                </a:cubicBezTo>
                <a:close/>
                <a:moveTo>
                  <a:pt x="3097080" y="3463656"/>
                </a:moveTo>
                <a:cubicBezTo>
                  <a:pt x="3101153" y="3463656"/>
                  <a:pt x="3105225" y="3466710"/>
                  <a:pt x="3105225" y="3471801"/>
                </a:cubicBezTo>
                <a:cubicBezTo>
                  <a:pt x="3105225" y="3476891"/>
                  <a:pt x="3101153" y="3479946"/>
                  <a:pt x="3097080" y="3479946"/>
                </a:cubicBezTo>
                <a:cubicBezTo>
                  <a:pt x="3091990" y="3479946"/>
                  <a:pt x="3088935" y="3475874"/>
                  <a:pt x="3088935" y="3471801"/>
                </a:cubicBezTo>
                <a:cubicBezTo>
                  <a:pt x="3088935" y="3466710"/>
                  <a:pt x="3093008" y="3463656"/>
                  <a:pt x="3097080" y="3463656"/>
                </a:cubicBezTo>
                <a:close/>
                <a:moveTo>
                  <a:pt x="8625439" y="3460602"/>
                </a:moveTo>
                <a:cubicBezTo>
                  <a:pt x="8627476" y="3460602"/>
                  <a:pt x="8628493" y="3461620"/>
                  <a:pt x="8628493" y="3463656"/>
                </a:cubicBezTo>
                <a:cubicBezTo>
                  <a:pt x="8628493" y="3465693"/>
                  <a:pt x="8627476" y="3466710"/>
                  <a:pt x="8625439" y="3466710"/>
                </a:cubicBezTo>
                <a:cubicBezTo>
                  <a:pt x="8623403" y="3466710"/>
                  <a:pt x="8622385" y="3465693"/>
                  <a:pt x="8622385" y="3463656"/>
                </a:cubicBezTo>
                <a:cubicBezTo>
                  <a:pt x="8622385" y="3461620"/>
                  <a:pt x="8623403" y="3460602"/>
                  <a:pt x="8625439" y="3460602"/>
                </a:cubicBezTo>
                <a:close/>
                <a:moveTo>
                  <a:pt x="10457030" y="3457547"/>
                </a:moveTo>
                <a:cubicBezTo>
                  <a:pt x="10462121" y="3457547"/>
                  <a:pt x="10466194" y="3461620"/>
                  <a:pt x="10466194" y="3466710"/>
                </a:cubicBezTo>
                <a:cubicBezTo>
                  <a:pt x="10466194" y="3471801"/>
                  <a:pt x="10462121" y="3475874"/>
                  <a:pt x="10457030" y="3475874"/>
                </a:cubicBezTo>
                <a:cubicBezTo>
                  <a:pt x="10451940" y="3475874"/>
                  <a:pt x="10447867" y="3471801"/>
                  <a:pt x="10447867" y="3466710"/>
                </a:cubicBezTo>
                <a:cubicBezTo>
                  <a:pt x="10447867" y="3461620"/>
                  <a:pt x="10451940" y="3457547"/>
                  <a:pt x="10457030" y="3457547"/>
                </a:cubicBezTo>
                <a:close/>
                <a:moveTo>
                  <a:pt x="8199867" y="3455511"/>
                </a:moveTo>
                <a:cubicBezTo>
                  <a:pt x="8200885" y="3455511"/>
                  <a:pt x="8201903" y="3457547"/>
                  <a:pt x="8201903" y="3458565"/>
                </a:cubicBezTo>
                <a:cubicBezTo>
                  <a:pt x="8201903" y="3459583"/>
                  <a:pt x="8200885" y="3460602"/>
                  <a:pt x="8199867" y="3460602"/>
                </a:cubicBezTo>
                <a:cubicBezTo>
                  <a:pt x="8198848" y="3460602"/>
                  <a:pt x="8196812" y="3459583"/>
                  <a:pt x="8196812" y="3458565"/>
                </a:cubicBezTo>
                <a:cubicBezTo>
                  <a:pt x="8196812" y="3457547"/>
                  <a:pt x="8197830" y="3455511"/>
                  <a:pt x="8199867" y="3455511"/>
                </a:cubicBezTo>
                <a:close/>
                <a:moveTo>
                  <a:pt x="5478448" y="3453475"/>
                </a:moveTo>
                <a:cubicBezTo>
                  <a:pt x="5480485" y="3453475"/>
                  <a:pt x="5481503" y="3454493"/>
                  <a:pt x="5481503" y="3456529"/>
                </a:cubicBezTo>
                <a:cubicBezTo>
                  <a:pt x="5481503" y="3458566"/>
                  <a:pt x="5480485" y="3459583"/>
                  <a:pt x="5478448" y="3459583"/>
                </a:cubicBezTo>
                <a:cubicBezTo>
                  <a:pt x="5476412" y="3459583"/>
                  <a:pt x="5475394" y="3458566"/>
                  <a:pt x="5475394" y="3456529"/>
                </a:cubicBezTo>
                <a:cubicBezTo>
                  <a:pt x="5475394" y="3454493"/>
                  <a:pt x="5476412" y="3453475"/>
                  <a:pt x="5478448" y="3453475"/>
                </a:cubicBezTo>
                <a:close/>
                <a:moveTo>
                  <a:pt x="11224691" y="3452457"/>
                </a:moveTo>
                <a:cubicBezTo>
                  <a:pt x="11225709" y="3451439"/>
                  <a:pt x="11227746" y="3453475"/>
                  <a:pt x="11227746" y="3455512"/>
                </a:cubicBezTo>
                <a:cubicBezTo>
                  <a:pt x="11227746" y="3457547"/>
                  <a:pt x="11225709" y="3458566"/>
                  <a:pt x="11224691" y="3458566"/>
                </a:cubicBezTo>
                <a:cubicBezTo>
                  <a:pt x="11222655" y="3458566"/>
                  <a:pt x="11221636" y="3456529"/>
                  <a:pt x="11221636" y="3455512"/>
                </a:cubicBezTo>
                <a:cubicBezTo>
                  <a:pt x="11221636" y="3453475"/>
                  <a:pt x="11223673" y="3452457"/>
                  <a:pt x="11224691" y="3452457"/>
                </a:cubicBezTo>
                <a:close/>
                <a:moveTo>
                  <a:pt x="8541953" y="3447366"/>
                </a:moveTo>
                <a:cubicBezTo>
                  <a:pt x="8546026" y="3447366"/>
                  <a:pt x="8549080" y="3450421"/>
                  <a:pt x="8549080" y="3454493"/>
                </a:cubicBezTo>
                <a:cubicBezTo>
                  <a:pt x="8549080" y="3458566"/>
                  <a:pt x="8546026" y="3461620"/>
                  <a:pt x="8541953" y="3461620"/>
                </a:cubicBezTo>
                <a:cubicBezTo>
                  <a:pt x="8537880" y="3461620"/>
                  <a:pt x="8534826" y="3458566"/>
                  <a:pt x="8534826" y="3454493"/>
                </a:cubicBezTo>
                <a:cubicBezTo>
                  <a:pt x="8534826" y="3450421"/>
                  <a:pt x="8537880" y="3447366"/>
                  <a:pt x="8541953" y="3447366"/>
                </a:cubicBezTo>
                <a:close/>
                <a:moveTo>
                  <a:pt x="7065684" y="3431076"/>
                </a:moveTo>
                <a:cubicBezTo>
                  <a:pt x="7077901" y="3431076"/>
                  <a:pt x="7088082" y="3441257"/>
                  <a:pt x="7088082" y="3453475"/>
                </a:cubicBezTo>
                <a:cubicBezTo>
                  <a:pt x="7088082" y="3465692"/>
                  <a:pt x="7077901" y="3475873"/>
                  <a:pt x="7065684" y="3475873"/>
                </a:cubicBezTo>
                <a:cubicBezTo>
                  <a:pt x="7053466" y="3475873"/>
                  <a:pt x="7043285" y="3465692"/>
                  <a:pt x="7043285" y="3453475"/>
                </a:cubicBezTo>
                <a:cubicBezTo>
                  <a:pt x="7043285" y="3441257"/>
                  <a:pt x="7053466" y="3431076"/>
                  <a:pt x="7065684" y="3431076"/>
                </a:cubicBezTo>
                <a:close/>
                <a:moveTo>
                  <a:pt x="5279916" y="3424968"/>
                </a:moveTo>
                <a:cubicBezTo>
                  <a:pt x="5285008" y="3425986"/>
                  <a:pt x="5289078" y="3430059"/>
                  <a:pt x="5289078" y="3435149"/>
                </a:cubicBezTo>
                <a:cubicBezTo>
                  <a:pt x="5289078" y="3440240"/>
                  <a:pt x="5285008" y="3444312"/>
                  <a:pt x="5279916" y="3444312"/>
                </a:cubicBezTo>
                <a:cubicBezTo>
                  <a:pt x="5274827" y="3444312"/>
                  <a:pt x="5270756" y="3440240"/>
                  <a:pt x="5270756" y="3435149"/>
                </a:cubicBezTo>
                <a:cubicBezTo>
                  <a:pt x="5270756" y="3430059"/>
                  <a:pt x="5274827" y="3424968"/>
                  <a:pt x="5279916" y="3424968"/>
                </a:cubicBezTo>
                <a:close/>
                <a:moveTo>
                  <a:pt x="1524108" y="3424968"/>
                </a:moveTo>
                <a:cubicBezTo>
                  <a:pt x="1533271" y="3423950"/>
                  <a:pt x="1541416" y="3432095"/>
                  <a:pt x="1541416" y="3441258"/>
                </a:cubicBezTo>
                <a:cubicBezTo>
                  <a:pt x="1541416" y="3450421"/>
                  <a:pt x="1533271" y="3458566"/>
                  <a:pt x="1524108" y="3458566"/>
                </a:cubicBezTo>
                <a:cubicBezTo>
                  <a:pt x="1514945" y="3458566"/>
                  <a:pt x="1506800" y="3451439"/>
                  <a:pt x="1506800" y="3441258"/>
                </a:cubicBezTo>
                <a:cubicBezTo>
                  <a:pt x="1506800" y="3432095"/>
                  <a:pt x="1513927" y="3424968"/>
                  <a:pt x="1524108" y="3424968"/>
                </a:cubicBezTo>
                <a:close/>
                <a:moveTo>
                  <a:pt x="11624811" y="3416823"/>
                </a:moveTo>
                <a:cubicBezTo>
                  <a:pt x="11625829" y="3416823"/>
                  <a:pt x="11627864" y="3417841"/>
                  <a:pt x="11627864" y="3419878"/>
                </a:cubicBezTo>
                <a:cubicBezTo>
                  <a:pt x="11627864" y="3421914"/>
                  <a:pt x="11626847" y="3422932"/>
                  <a:pt x="11624811" y="3422932"/>
                </a:cubicBezTo>
                <a:cubicBezTo>
                  <a:pt x="11622774" y="3422932"/>
                  <a:pt x="11621756" y="3421914"/>
                  <a:pt x="11621756" y="3419878"/>
                </a:cubicBezTo>
                <a:cubicBezTo>
                  <a:pt x="11621756" y="3417841"/>
                  <a:pt x="11622774" y="3416823"/>
                  <a:pt x="11624811" y="3416823"/>
                </a:cubicBezTo>
                <a:close/>
                <a:moveTo>
                  <a:pt x="1917116" y="3413768"/>
                </a:moveTo>
                <a:cubicBezTo>
                  <a:pt x="1922207" y="3413768"/>
                  <a:pt x="1927297" y="3417841"/>
                  <a:pt x="1927297" y="3423949"/>
                </a:cubicBezTo>
                <a:cubicBezTo>
                  <a:pt x="1927297" y="3430058"/>
                  <a:pt x="1922207" y="3434130"/>
                  <a:pt x="1917116" y="3434130"/>
                </a:cubicBezTo>
                <a:cubicBezTo>
                  <a:pt x="1911007" y="3434130"/>
                  <a:pt x="1906936" y="3429040"/>
                  <a:pt x="1906936" y="3423949"/>
                </a:cubicBezTo>
                <a:cubicBezTo>
                  <a:pt x="1906936" y="3417841"/>
                  <a:pt x="1912026" y="3413768"/>
                  <a:pt x="1917116" y="3413768"/>
                </a:cubicBezTo>
                <a:close/>
                <a:moveTo>
                  <a:pt x="5165902" y="3393406"/>
                </a:moveTo>
                <a:cubicBezTo>
                  <a:pt x="5172009" y="3394424"/>
                  <a:pt x="5177103" y="3399515"/>
                  <a:pt x="5177103" y="3404606"/>
                </a:cubicBezTo>
                <a:cubicBezTo>
                  <a:pt x="5177103" y="3410714"/>
                  <a:pt x="5172009" y="3415805"/>
                  <a:pt x="5165902" y="3415805"/>
                </a:cubicBezTo>
                <a:cubicBezTo>
                  <a:pt x="5159799" y="3415805"/>
                  <a:pt x="5154701" y="3410714"/>
                  <a:pt x="5154701" y="3404606"/>
                </a:cubicBezTo>
                <a:cubicBezTo>
                  <a:pt x="5154701" y="3398497"/>
                  <a:pt x="5159799" y="3393406"/>
                  <a:pt x="5165902" y="3393406"/>
                </a:cubicBezTo>
                <a:close/>
                <a:moveTo>
                  <a:pt x="5465222" y="3386279"/>
                </a:moveTo>
                <a:cubicBezTo>
                  <a:pt x="5484567" y="3385261"/>
                  <a:pt x="5499838" y="3401551"/>
                  <a:pt x="5499838" y="3420895"/>
                </a:cubicBezTo>
                <a:cubicBezTo>
                  <a:pt x="5499838" y="3440240"/>
                  <a:pt x="5484567" y="3455512"/>
                  <a:pt x="5465222" y="3455512"/>
                </a:cubicBezTo>
                <a:cubicBezTo>
                  <a:pt x="5445879" y="3455512"/>
                  <a:pt x="5429590" y="3440240"/>
                  <a:pt x="5429590" y="3420895"/>
                </a:cubicBezTo>
                <a:cubicBezTo>
                  <a:pt x="5429590" y="3401551"/>
                  <a:pt x="5444861" y="3386279"/>
                  <a:pt x="5465222" y="3386279"/>
                </a:cubicBezTo>
                <a:close/>
                <a:moveTo>
                  <a:pt x="8081764" y="3381188"/>
                </a:moveTo>
                <a:cubicBezTo>
                  <a:pt x="8090927" y="3381188"/>
                  <a:pt x="8099072" y="3389333"/>
                  <a:pt x="8099072" y="3398496"/>
                </a:cubicBezTo>
                <a:cubicBezTo>
                  <a:pt x="8099072" y="3407659"/>
                  <a:pt x="8090927" y="3415804"/>
                  <a:pt x="8081764" y="3415804"/>
                </a:cubicBezTo>
                <a:cubicBezTo>
                  <a:pt x="8072601" y="3415804"/>
                  <a:pt x="8064456" y="3407659"/>
                  <a:pt x="8064456" y="3398496"/>
                </a:cubicBezTo>
                <a:cubicBezTo>
                  <a:pt x="8064456" y="3389333"/>
                  <a:pt x="8072601" y="3381188"/>
                  <a:pt x="8081764" y="3381188"/>
                </a:cubicBezTo>
                <a:close/>
                <a:moveTo>
                  <a:pt x="2167538" y="3379153"/>
                </a:moveTo>
                <a:cubicBezTo>
                  <a:pt x="2171610" y="3379153"/>
                  <a:pt x="2174665" y="3382207"/>
                  <a:pt x="2174665" y="3386279"/>
                </a:cubicBezTo>
                <a:cubicBezTo>
                  <a:pt x="2174665" y="3390352"/>
                  <a:pt x="2171610" y="3393406"/>
                  <a:pt x="2167538" y="3393406"/>
                </a:cubicBezTo>
                <a:cubicBezTo>
                  <a:pt x="2163464" y="3393406"/>
                  <a:pt x="2160411" y="3390352"/>
                  <a:pt x="2160411" y="3386279"/>
                </a:cubicBezTo>
                <a:cubicBezTo>
                  <a:pt x="2160411" y="3382207"/>
                  <a:pt x="2163464" y="3379153"/>
                  <a:pt x="2167538" y="3379153"/>
                </a:cubicBezTo>
                <a:close/>
                <a:moveTo>
                  <a:pt x="5912161" y="3372026"/>
                </a:moveTo>
                <a:cubicBezTo>
                  <a:pt x="5915216" y="3372026"/>
                  <a:pt x="5917252" y="3374062"/>
                  <a:pt x="5917252" y="3377117"/>
                </a:cubicBezTo>
                <a:cubicBezTo>
                  <a:pt x="5917252" y="3380171"/>
                  <a:pt x="5915216" y="3382207"/>
                  <a:pt x="5912161" y="3382207"/>
                </a:cubicBezTo>
                <a:cubicBezTo>
                  <a:pt x="5909107" y="3382207"/>
                  <a:pt x="5907070" y="3380171"/>
                  <a:pt x="5907070" y="3377117"/>
                </a:cubicBezTo>
                <a:cubicBezTo>
                  <a:pt x="5907070" y="3374062"/>
                  <a:pt x="5909107" y="3372026"/>
                  <a:pt x="5912161" y="3372026"/>
                </a:cubicBezTo>
                <a:close/>
                <a:moveTo>
                  <a:pt x="5985469" y="3371007"/>
                </a:moveTo>
                <a:cubicBezTo>
                  <a:pt x="6001757" y="3371007"/>
                  <a:pt x="6014992" y="3384243"/>
                  <a:pt x="6014992" y="3400533"/>
                </a:cubicBezTo>
                <a:cubicBezTo>
                  <a:pt x="6014992" y="3416822"/>
                  <a:pt x="6001757" y="3429040"/>
                  <a:pt x="5985469" y="3429040"/>
                </a:cubicBezTo>
                <a:cubicBezTo>
                  <a:pt x="5969178" y="3429040"/>
                  <a:pt x="5955944" y="3415804"/>
                  <a:pt x="5955944" y="3400533"/>
                </a:cubicBezTo>
                <a:cubicBezTo>
                  <a:pt x="5955944" y="3384243"/>
                  <a:pt x="5969178" y="3371007"/>
                  <a:pt x="5985469" y="3371007"/>
                </a:cubicBezTo>
                <a:close/>
                <a:moveTo>
                  <a:pt x="11978097" y="3369989"/>
                </a:moveTo>
                <a:cubicBezTo>
                  <a:pt x="11984206" y="3369989"/>
                  <a:pt x="11988278" y="3374062"/>
                  <a:pt x="11988278" y="3380170"/>
                </a:cubicBezTo>
                <a:cubicBezTo>
                  <a:pt x="11988278" y="3386279"/>
                  <a:pt x="11983188" y="3390351"/>
                  <a:pt x="11978097" y="3390351"/>
                </a:cubicBezTo>
                <a:cubicBezTo>
                  <a:pt x="11971989" y="3390351"/>
                  <a:pt x="11967916" y="3385261"/>
                  <a:pt x="11967916" y="3380170"/>
                </a:cubicBezTo>
                <a:cubicBezTo>
                  <a:pt x="11967916" y="3375080"/>
                  <a:pt x="11973007" y="3369989"/>
                  <a:pt x="11978097" y="3369989"/>
                </a:cubicBezTo>
                <a:close/>
                <a:moveTo>
                  <a:pt x="5751306" y="3365917"/>
                </a:moveTo>
                <a:cubicBezTo>
                  <a:pt x="5763522" y="3365917"/>
                  <a:pt x="5774723" y="3376098"/>
                  <a:pt x="5774723" y="3389334"/>
                </a:cubicBezTo>
                <a:cubicBezTo>
                  <a:pt x="5774723" y="3402570"/>
                  <a:pt x="5764541" y="3412751"/>
                  <a:pt x="5751306" y="3412751"/>
                </a:cubicBezTo>
                <a:cubicBezTo>
                  <a:pt x="5738071" y="3412751"/>
                  <a:pt x="5727889" y="3402570"/>
                  <a:pt x="5727889" y="3389334"/>
                </a:cubicBezTo>
                <a:cubicBezTo>
                  <a:pt x="5727889" y="3376098"/>
                  <a:pt x="5738071" y="3365917"/>
                  <a:pt x="5751306" y="3365917"/>
                </a:cubicBezTo>
                <a:close/>
                <a:moveTo>
                  <a:pt x="1345917" y="3353700"/>
                </a:moveTo>
                <a:cubicBezTo>
                  <a:pt x="1352026" y="3353700"/>
                  <a:pt x="1357117" y="3358791"/>
                  <a:pt x="1357117" y="3364899"/>
                </a:cubicBezTo>
                <a:cubicBezTo>
                  <a:pt x="1357117" y="3371007"/>
                  <a:pt x="1352026" y="3376098"/>
                  <a:pt x="1345917" y="3376098"/>
                </a:cubicBezTo>
                <a:cubicBezTo>
                  <a:pt x="1339809" y="3376098"/>
                  <a:pt x="1334718" y="3371007"/>
                  <a:pt x="1334718" y="3364899"/>
                </a:cubicBezTo>
                <a:cubicBezTo>
                  <a:pt x="1334718" y="3358791"/>
                  <a:pt x="1339809" y="3353700"/>
                  <a:pt x="1345917" y="3353700"/>
                </a:cubicBezTo>
                <a:close/>
                <a:moveTo>
                  <a:pt x="1741964" y="3352681"/>
                </a:moveTo>
                <a:cubicBezTo>
                  <a:pt x="1750109" y="3352681"/>
                  <a:pt x="1757236" y="3359808"/>
                  <a:pt x="1757236" y="3367953"/>
                </a:cubicBezTo>
                <a:cubicBezTo>
                  <a:pt x="1757236" y="3376098"/>
                  <a:pt x="1750109" y="3383225"/>
                  <a:pt x="1741964" y="3383225"/>
                </a:cubicBezTo>
                <a:cubicBezTo>
                  <a:pt x="1732801" y="3383225"/>
                  <a:pt x="1726692" y="3376098"/>
                  <a:pt x="1726692" y="3367953"/>
                </a:cubicBezTo>
                <a:cubicBezTo>
                  <a:pt x="1726692" y="3359808"/>
                  <a:pt x="1733819" y="3352681"/>
                  <a:pt x="1741964" y="3352681"/>
                </a:cubicBezTo>
                <a:close/>
                <a:moveTo>
                  <a:pt x="8901348" y="3345554"/>
                </a:moveTo>
                <a:cubicBezTo>
                  <a:pt x="8907457" y="3345554"/>
                  <a:pt x="8912548" y="3350645"/>
                  <a:pt x="8912548" y="3356754"/>
                </a:cubicBezTo>
                <a:cubicBezTo>
                  <a:pt x="8912548" y="3362862"/>
                  <a:pt x="8907457" y="3367953"/>
                  <a:pt x="8901348" y="3367953"/>
                </a:cubicBezTo>
                <a:cubicBezTo>
                  <a:pt x="8895240" y="3367953"/>
                  <a:pt x="8890149" y="3362862"/>
                  <a:pt x="8890149" y="3356754"/>
                </a:cubicBezTo>
                <a:cubicBezTo>
                  <a:pt x="8890149" y="3350645"/>
                  <a:pt x="8895240" y="3345554"/>
                  <a:pt x="8901348" y="3345554"/>
                </a:cubicBezTo>
                <a:close/>
                <a:moveTo>
                  <a:pt x="8379055" y="3334355"/>
                </a:moveTo>
                <a:cubicBezTo>
                  <a:pt x="8385163" y="3335373"/>
                  <a:pt x="8391272" y="3340463"/>
                  <a:pt x="8391272" y="3346573"/>
                </a:cubicBezTo>
                <a:cubicBezTo>
                  <a:pt x="8391272" y="3352681"/>
                  <a:pt x="8386181" y="3358790"/>
                  <a:pt x="8379055" y="3358790"/>
                </a:cubicBezTo>
                <a:cubicBezTo>
                  <a:pt x="8371928" y="3358790"/>
                  <a:pt x="8366837" y="3353699"/>
                  <a:pt x="8366837" y="3346573"/>
                </a:cubicBezTo>
                <a:cubicBezTo>
                  <a:pt x="8366837" y="3340463"/>
                  <a:pt x="8371928" y="3334355"/>
                  <a:pt x="8379055" y="3334355"/>
                </a:cubicBezTo>
                <a:close/>
                <a:moveTo>
                  <a:pt x="1251232" y="3312975"/>
                </a:moveTo>
                <a:cubicBezTo>
                  <a:pt x="1255304" y="3312975"/>
                  <a:pt x="1258359" y="3316029"/>
                  <a:pt x="1258359" y="3320101"/>
                </a:cubicBezTo>
                <a:cubicBezTo>
                  <a:pt x="1258359" y="3324174"/>
                  <a:pt x="1255304" y="3327228"/>
                  <a:pt x="1251232" y="3327228"/>
                </a:cubicBezTo>
                <a:cubicBezTo>
                  <a:pt x="1247159" y="3327228"/>
                  <a:pt x="1244105" y="3324174"/>
                  <a:pt x="1244105" y="3320101"/>
                </a:cubicBezTo>
                <a:cubicBezTo>
                  <a:pt x="1244105" y="3316029"/>
                  <a:pt x="1247159" y="3312975"/>
                  <a:pt x="1251232" y="3312975"/>
                </a:cubicBezTo>
                <a:close/>
                <a:moveTo>
                  <a:pt x="8995015" y="3306866"/>
                </a:moveTo>
                <a:cubicBezTo>
                  <a:pt x="8997052" y="3306866"/>
                  <a:pt x="8998069" y="3308902"/>
                  <a:pt x="8998069" y="3309920"/>
                </a:cubicBezTo>
                <a:cubicBezTo>
                  <a:pt x="8998069" y="3311957"/>
                  <a:pt x="8997052" y="3312975"/>
                  <a:pt x="8995015" y="3312975"/>
                </a:cubicBezTo>
                <a:cubicBezTo>
                  <a:pt x="8992979" y="3312975"/>
                  <a:pt x="8991961" y="3310939"/>
                  <a:pt x="8991961" y="3309920"/>
                </a:cubicBezTo>
                <a:cubicBezTo>
                  <a:pt x="8991961" y="3307884"/>
                  <a:pt x="8993997" y="3306866"/>
                  <a:pt x="8995015" y="3306866"/>
                </a:cubicBezTo>
                <a:close/>
                <a:moveTo>
                  <a:pt x="4238390" y="3297703"/>
                </a:moveTo>
                <a:cubicBezTo>
                  <a:pt x="4241446" y="3297703"/>
                  <a:pt x="4244501" y="3300757"/>
                  <a:pt x="4244501" y="3303811"/>
                </a:cubicBezTo>
                <a:cubicBezTo>
                  <a:pt x="4244501" y="3306866"/>
                  <a:pt x="4241446" y="3309920"/>
                  <a:pt x="4238390" y="3309920"/>
                </a:cubicBezTo>
                <a:cubicBezTo>
                  <a:pt x="4235338" y="3309920"/>
                  <a:pt x="4232282" y="3306866"/>
                  <a:pt x="4232282" y="3303811"/>
                </a:cubicBezTo>
                <a:cubicBezTo>
                  <a:pt x="4232282" y="3300757"/>
                  <a:pt x="4235338" y="3297703"/>
                  <a:pt x="4238390" y="3297703"/>
                </a:cubicBezTo>
                <a:close/>
                <a:moveTo>
                  <a:pt x="10075237" y="3291594"/>
                </a:moveTo>
                <a:cubicBezTo>
                  <a:pt x="10077274" y="3292612"/>
                  <a:pt x="10078292" y="3293630"/>
                  <a:pt x="10078292" y="3294648"/>
                </a:cubicBezTo>
                <a:cubicBezTo>
                  <a:pt x="10078292" y="3296685"/>
                  <a:pt x="10077274" y="3297703"/>
                  <a:pt x="10075237" y="3297703"/>
                </a:cubicBezTo>
                <a:cubicBezTo>
                  <a:pt x="10073201" y="3297703"/>
                  <a:pt x="10072183" y="3296685"/>
                  <a:pt x="10072183" y="3294648"/>
                </a:cubicBezTo>
                <a:cubicBezTo>
                  <a:pt x="10072183" y="3292612"/>
                  <a:pt x="10073201" y="3291594"/>
                  <a:pt x="10075237" y="3291594"/>
                </a:cubicBezTo>
                <a:close/>
                <a:moveTo>
                  <a:pt x="7144079" y="3279377"/>
                </a:moveTo>
                <a:cubicBezTo>
                  <a:pt x="7145097" y="3279377"/>
                  <a:pt x="7147133" y="3280395"/>
                  <a:pt x="7147133" y="3282432"/>
                </a:cubicBezTo>
                <a:cubicBezTo>
                  <a:pt x="7147133" y="3284468"/>
                  <a:pt x="7146116" y="3285486"/>
                  <a:pt x="7144079" y="3285486"/>
                </a:cubicBezTo>
                <a:cubicBezTo>
                  <a:pt x="7143061" y="3285486"/>
                  <a:pt x="7141025" y="3284468"/>
                  <a:pt x="7141025" y="3282432"/>
                </a:cubicBezTo>
                <a:cubicBezTo>
                  <a:pt x="7141025" y="3281413"/>
                  <a:pt x="7142043" y="3279377"/>
                  <a:pt x="7144079" y="3279377"/>
                </a:cubicBezTo>
                <a:close/>
                <a:moveTo>
                  <a:pt x="4435895" y="3261051"/>
                </a:moveTo>
                <a:cubicBezTo>
                  <a:pt x="4439967" y="3261051"/>
                  <a:pt x="4444040" y="3264105"/>
                  <a:pt x="4444040" y="3269196"/>
                </a:cubicBezTo>
                <a:cubicBezTo>
                  <a:pt x="4444040" y="3273269"/>
                  <a:pt x="4440986" y="3277341"/>
                  <a:pt x="4435895" y="3277341"/>
                </a:cubicBezTo>
                <a:cubicBezTo>
                  <a:pt x="4431822" y="3277341"/>
                  <a:pt x="4427749" y="3274286"/>
                  <a:pt x="4427749" y="3269196"/>
                </a:cubicBezTo>
                <a:cubicBezTo>
                  <a:pt x="4427749" y="3265124"/>
                  <a:pt x="4430805" y="3261051"/>
                  <a:pt x="4435895" y="3261051"/>
                </a:cubicBezTo>
                <a:close/>
                <a:moveTo>
                  <a:pt x="3076766" y="3244761"/>
                </a:moveTo>
                <a:cubicBezTo>
                  <a:pt x="3100181" y="3244761"/>
                  <a:pt x="3118507" y="3264105"/>
                  <a:pt x="3118507" y="3286504"/>
                </a:cubicBezTo>
                <a:cubicBezTo>
                  <a:pt x="3118507" y="3308902"/>
                  <a:pt x="3100181" y="3328247"/>
                  <a:pt x="3076766" y="3328247"/>
                </a:cubicBezTo>
                <a:cubicBezTo>
                  <a:pt x="3053349" y="3328247"/>
                  <a:pt x="3035021" y="3309920"/>
                  <a:pt x="3035021" y="3286504"/>
                </a:cubicBezTo>
                <a:cubicBezTo>
                  <a:pt x="3035021" y="3263087"/>
                  <a:pt x="3053349" y="3244761"/>
                  <a:pt x="3076766" y="3244761"/>
                </a:cubicBezTo>
                <a:close/>
                <a:moveTo>
                  <a:pt x="2172686" y="3238652"/>
                </a:moveTo>
                <a:cubicBezTo>
                  <a:pt x="2184903" y="3238652"/>
                  <a:pt x="2195083" y="3248833"/>
                  <a:pt x="2195083" y="3261051"/>
                </a:cubicBezTo>
                <a:cubicBezTo>
                  <a:pt x="2195083" y="3273268"/>
                  <a:pt x="2184903" y="3283449"/>
                  <a:pt x="2172686" y="3283449"/>
                </a:cubicBezTo>
                <a:cubicBezTo>
                  <a:pt x="2160468" y="3283449"/>
                  <a:pt x="2150289" y="3273268"/>
                  <a:pt x="2150289" y="3261051"/>
                </a:cubicBezTo>
                <a:cubicBezTo>
                  <a:pt x="2150289" y="3248833"/>
                  <a:pt x="2160468" y="3238652"/>
                  <a:pt x="2172686" y="3238652"/>
                </a:cubicBezTo>
                <a:close/>
                <a:moveTo>
                  <a:pt x="312529" y="3216254"/>
                </a:moveTo>
                <a:cubicBezTo>
                  <a:pt x="320674" y="3215236"/>
                  <a:pt x="327801" y="3222363"/>
                  <a:pt x="327801" y="3230508"/>
                </a:cubicBezTo>
                <a:cubicBezTo>
                  <a:pt x="327801" y="3238652"/>
                  <a:pt x="320674" y="3244761"/>
                  <a:pt x="312529" y="3244761"/>
                </a:cubicBezTo>
                <a:cubicBezTo>
                  <a:pt x="304384" y="3244761"/>
                  <a:pt x="297257" y="3238652"/>
                  <a:pt x="297257" y="3230508"/>
                </a:cubicBezTo>
                <a:cubicBezTo>
                  <a:pt x="297257" y="3222363"/>
                  <a:pt x="303366" y="3216254"/>
                  <a:pt x="312529" y="3216254"/>
                </a:cubicBezTo>
                <a:close/>
                <a:moveTo>
                  <a:pt x="3855575" y="3211163"/>
                </a:moveTo>
                <a:cubicBezTo>
                  <a:pt x="3859647" y="3210145"/>
                  <a:pt x="3861683" y="3213199"/>
                  <a:pt x="3861683" y="3217272"/>
                </a:cubicBezTo>
                <a:cubicBezTo>
                  <a:pt x="3861683" y="3220326"/>
                  <a:pt x="3858629" y="3223380"/>
                  <a:pt x="3855575" y="3223380"/>
                </a:cubicBezTo>
                <a:cubicBezTo>
                  <a:pt x="3851502" y="3223380"/>
                  <a:pt x="3849466" y="3220326"/>
                  <a:pt x="3849466" y="3217272"/>
                </a:cubicBezTo>
                <a:cubicBezTo>
                  <a:pt x="3849466" y="3213199"/>
                  <a:pt x="3852520" y="3211163"/>
                  <a:pt x="3855575" y="3211163"/>
                </a:cubicBezTo>
                <a:close/>
                <a:moveTo>
                  <a:pt x="10133270" y="3199964"/>
                </a:moveTo>
                <a:cubicBezTo>
                  <a:pt x="10143451" y="3200982"/>
                  <a:pt x="10152614" y="3209127"/>
                  <a:pt x="10152614" y="3219308"/>
                </a:cubicBezTo>
                <a:cubicBezTo>
                  <a:pt x="10152614" y="3229490"/>
                  <a:pt x="10144470" y="3238652"/>
                  <a:pt x="10133270" y="3238652"/>
                </a:cubicBezTo>
                <a:cubicBezTo>
                  <a:pt x="10123089" y="3238652"/>
                  <a:pt x="10113926" y="3230508"/>
                  <a:pt x="10113926" y="3219308"/>
                </a:cubicBezTo>
                <a:cubicBezTo>
                  <a:pt x="10113926" y="3209127"/>
                  <a:pt x="10122071" y="3199964"/>
                  <a:pt x="10133270" y="3199964"/>
                </a:cubicBezTo>
                <a:close/>
                <a:moveTo>
                  <a:pt x="3664170" y="3197927"/>
                </a:moveTo>
                <a:cubicBezTo>
                  <a:pt x="3665187" y="3197927"/>
                  <a:pt x="3667224" y="3199963"/>
                  <a:pt x="3667224" y="3200982"/>
                </a:cubicBezTo>
                <a:cubicBezTo>
                  <a:pt x="3667224" y="3203018"/>
                  <a:pt x="3666207" y="3204036"/>
                  <a:pt x="3664170" y="3204036"/>
                </a:cubicBezTo>
                <a:cubicBezTo>
                  <a:pt x="3662133" y="3204036"/>
                  <a:pt x="3661116" y="3203018"/>
                  <a:pt x="3661116" y="3200982"/>
                </a:cubicBezTo>
                <a:cubicBezTo>
                  <a:pt x="3661116" y="3198945"/>
                  <a:pt x="3662133" y="3197927"/>
                  <a:pt x="3664170" y="3197927"/>
                </a:cubicBezTo>
                <a:close/>
                <a:moveTo>
                  <a:pt x="10032476" y="3196910"/>
                </a:moveTo>
                <a:cubicBezTo>
                  <a:pt x="10042657" y="3196910"/>
                  <a:pt x="10049784" y="3205055"/>
                  <a:pt x="10049784" y="3214218"/>
                </a:cubicBezTo>
                <a:cubicBezTo>
                  <a:pt x="10049784" y="3223381"/>
                  <a:pt x="10041639" y="3231526"/>
                  <a:pt x="10032476" y="3231526"/>
                </a:cubicBezTo>
                <a:cubicBezTo>
                  <a:pt x="10023313" y="3231526"/>
                  <a:pt x="10015168" y="3224399"/>
                  <a:pt x="10015168" y="3214218"/>
                </a:cubicBezTo>
                <a:cubicBezTo>
                  <a:pt x="10015168" y="3205055"/>
                  <a:pt x="10022295" y="3196910"/>
                  <a:pt x="10032476" y="3196910"/>
                </a:cubicBezTo>
                <a:close/>
                <a:moveTo>
                  <a:pt x="9661882" y="3195892"/>
                </a:moveTo>
                <a:cubicBezTo>
                  <a:pt x="9670027" y="3195892"/>
                  <a:pt x="9677154" y="3203018"/>
                  <a:pt x="9677154" y="3211164"/>
                </a:cubicBezTo>
                <a:cubicBezTo>
                  <a:pt x="9677154" y="3219309"/>
                  <a:pt x="9670027" y="3226436"/>
                  <a:pt x="9661882" y="3226436"/>
                </a:cubicBezTo>
                <a:cubicBezTo>
                  <a:pt x="9653737" y="3226436"/>
                  <a:pt x="9646610" y="3219309"/>
                  <a:pt x="9646610" y="3211164"/>
                </a:cubicBezTo>
                <a:cubicBezTo>
                  <a:pt x="9646610" y="3203018"/>
                  <a:pt x="9653737" y="3195892"/>
                  <a:pt x="9661882" y="3195892"/>
                </a:cubicBezTo>
                <a:close/>
                <a:moveTo>
                  <a:pt x="6536264" y="3192837"/>
                </a:moveTo>
                <a:cubicBezTo>
                  <a:pt x="6544409" y="3192837"/>
                  <a:pt x="6550518" y="3197928"/>
                  <a:pt x="6550518" y="3206073"/>
                </a:cubicBezTo>
                <a:cubicBezTo>
                  <a:pt x="6550518" y="3213199"/>
                  <a:pt x="6544409" y="3219308"/>
                  <a:pt x="6536264" y="3219308"/>
                </a:cubicBezTo>
                <a:cubicBezTo>
                  <a:pt x="6528119" y="3219308"/>
                  <a:pt x="6522010" y="3213199"/>
                  <a:pt x="6522010" y="3206073"/>
                </a:cubicBezTo>
                <a:cubicBezTo>
                  <a:pt x="6522010" y="3197928"/>
                  <a:pt x="6528119" y="3192837"/>
                  <a:pt x="6536264" y="3192837"/>
                </a:cubicBezTo>
                <a:close/>
                <a:moveTo>
                  <a:pt x="4988769" y="3183674"/>
                </a:moveTo>
                <a:cubicBezTo>
                  <a:pt x="4996911" y="3183674"/>
                  <a:pt x="5005056" y="3190801"/>
                  <a:pt x="5005056" y="3199964"/>
                </a:cubicBezTo>
                <a:cubicBezTo>
                  <a:pt x="5005056" y="3209127"/>
                  <a:pt x="4997929" y="3216254"/>
                  <a:pt x="4988769" y="3216254"/>
                </a:cubicBezTo>
                <a:cubicBezTo>
                  <a:pt x="4979603" y="3216254"/>
                  <a:pt x="4972473" y="3209127"/>
                  <a:pt x="4972473" y="3199964"/>
                </a:cubicBezTo>
                <a:cubicBezTo>
                  <a:pt x="4972473" y="3190801"/>
                  <a:pt x="4979603" y="3183674"/>
                  <a:pt x="4988769" y="3183674"/>
                </a:cubicBezTo>
                <a:close/>
                <a:moveTo>
                  <a:pt x="3054391" y="3177565"/>
                </a:moveTo>
                <a:cubicBezTo>
                  <a:pt x="3057443" y="3177565"/>
                  <a:pt x="3061517" y="3180620"/>
                  <a:pt x="3061517" y="3184692"/>
                </a:cubicBezTo>
                <a:cubicBezTo>
                  <a:pt x="3061517" y="3188765"/>
                  <a:pt x="3058462" y="3191819"/>
                  <a:pt x="3054391" y="3191819"/>
                </a:cubicBezTo>
                <a:cubicBezTo>
                  <a:pt x="3050319" y="3191819"/>
                  <a:pt x="3047263" y="3188765"/>
                  <a:pt x="3047263" y="3184692"/>
                </a:cubicBezTo>
                <a:cubicBezTo>
                  <a:pt x="3047263" y="3180620"/>
                  <a:pt x="3050319" y="3177565"/>
                  <a:pt x="3054391" y="3177565"/>
                </a:cubicBezTo>
                <a:close/>
                <a:moveTo>
                  <a:pt x="5637293" y="3172475"/>
                </a:moveTo>
                <a:cubicBezTo>
                  <a:pt x="5640347" y="3172475"/>
                  <a:pt x="5642384" y="3174511"/>
                  <a:pt x="5642384" y="3177566"/>
                </a:cubicBezTo>
                <a:cubicBezTo>
                  <a:pt x="5642384" y="3180620"/>
                  <a:pt x="5640347" y="3182656"/>
                  <a:pt x="5637293" y="3182656"/>
                </a:cubicBezTo>
                <a:cubicBezTo>
                  <a:pt x="5634239" y="3182656"/>
                  <a:pt x="5632203" y="3180620"/>
                  <a:pt x="5632203" y="3177566"/>
                </a:cubicBezTo>
                <a:cubicBezTo>
                  <a:pt x="5632203" y="3174511"/>
                  <a:pt x="5634239" y="3172475"/>
                  <a:pt x="5637293" y="3172475"/>
                </a:cubicBezTo>
                <a:close/>
                <a:moveTo>
                  <a:pt x="3531885" y="3163312"/>
                </a:moveTo>
                <a:cubicBezTo>
                  <a:pt x="3548174" y="3163312"/>
                  <a:pt x="3561407" y="3176547"/>
                  <a:pt x="3561407" y="3192837"/>
                </a:cubicBezTo>
                <a:cubicBezTo>
                  <a:pt x="3561407" y="3209127"/>
                  <a:pt x="3548174" y="3222363"/>
                  <a:pt x="3531885" y="3222363"/>
                </a:cubicBezTo>
                <a:cubicBezTo>
                  <a:pt x="3515597" y="3222363"/>
                  <a:pt x="3502364" y="3209127"/>
                  <a:pt x="3502364" y="3192837"/>
                </a:cubicBezTo>
                <a:cubicBezTo>
                  <a:pt x="3502364" y="3176547"/>
                  <a:pt x="3515597" y="3163312"/>
                  <a:pt x="3531885" y="3163312"/>
                </a:cubicBezTo>
                <a:close/>
                <a:moveTo>
                  <a:pt x="4761699" y="3156185"/>
                </a:moveTo>
                <a:cubicBezTo>
                  <a:pt x="4769846" y="3156185"/>
                  <a:pt x="4776972" y="3163312"/>
                  <a:pt x="4776972" y="3171457"/>
                </a:cubicBezTo>
                <a:cubicBezTo>
                  <a:pt x="4776972" y="3179602"/>
                  <a:pt x="4769846" y="3186729"/>
                  <a:pt x="4761699" y="3186729"/>
                </a:cubicBezTo>
                <a:cubicBezTo>
                  <a:pt x="4753556" y="3186729"/>
                  <a:pt x="4746428" y="3179602"/>
                  <a:pt x="4746428" y="3171457"/>
                </a:cubicBezTo>
                <a:cubicBezTo>
                  <a:pt x="4746428" y="3163312"/>
                  <a:pt x="4753556" y="3156185"/>
                  <a:pt x="4761699" y="3156185"/>
                </a:cubicBezTo>
                <a:close/>
                <a:moveTo>
                  <a:pt x="9412443" y="3153131"/>
                </a:moveTo>
                <a:cubicBezTo>
                  <a:pt x="9412443" y="3153131"/>
                  <a:pt x="9413461" y="3153131"/>
                  <a:pt x="9413461" y="3154149"/>
                </a:cubicBezTo>
                <a:cubicBezTo>
                  <a:pt x="9413461" y="3155167"/>
                  <a:pt x="9412443" y="3155167"/>
                  <a:pt x="9412443" y="3155167"/>
                </a:cubicBezTo>
                <a:cubicBezTo>
                  <a:pt x="9411425" y="3155167"/>
                  <a:pt x="9411425" y="3154149"/>
                  <a:pt x="9411425" y="3154149"/>
                </a:cubicBezTo>
                <a:cubicBezTo>
                  <a:pt x="9411425" y="3153131"/>
                  <a:pt x="9412443" y="3153131"/>
                  <a:pt x="9412443" y="3153131"/>
                </a:cubicBezTo>
                <a:close/>
                <a:moveTo>
                  <a:pt x="9980552" y="3152112"/>
                </a:moveTo>
                <a:cubicBezTo>
                  <a:pt x="9988697" y="3152112"/>
                  <a:pt x="9993788" y="3158221"/>
                  <a:pt x="9993788" y="3165348"/>
                </a:cubicBezTo>
                <a:cubicBezTo>
                  <a:pt x="9993788" y="3172474"/>
                  <a:pt x="9987679" y="3178583"/>
                  <a:pt x="9980552" y="3178583"/>
                </a:cubicBezTo>
                <a:cubicBezTo>
                  <a:pt x="9973425" y="3178583"/>
                  <a:pt x="9967317" y="3172474"/>
                  <a:pt x="9967317" y="3165348"/>
                </a:cubicBezTo>
                <a:cubicBezTo>
                  <a:pt x="9967317" y="3158221"/>
                  <a:pt x="9973425" y="3152112"/>
                  <a:pt x="9980552" y="3152112"/>
                </a:cubicBezTo>
                <a:close/>
                <a:moveTo>
                  <a:pt x="3434082" y="3143967"/>
                </a:moveTo>
                <a:cubicBezTo>
                  <a:pt x="3447316" y="3143967"/>
                  <a:pt x="3457497" y="3154148"/>
                  <a:pt x="3457497" y="3167384"/>
                </a:cubicBezTo>
                <a:cubicBezTo>
                  <a:pt x="3457497" y="3180620"/>
                  <a:pt x="3447316" y="3190801"/>
                  <a:pt x="3434082" y="3190801"/>
                </a:cubicBezTo>
                <a:cubicBezTo>
                  <a:pt x="3420845" y="3190801"/>
                  <a:pt x="3410663" y="3180620"/>
                  <a:pt x="3410663" y="3167384"/>
                </a:cubicBezTo>
                <a:cubicBezTo>
                  <a:pt x="3410663" y="3154148"/>
                  <a:pt x="3420845" y="3143967"/>
                  <a:pt x="3434082" y="3143967"/>
                </a:cubicBezTo>
                <a:close/>
                <a:moveTo>
                  <a:pt x="4864520" y="3122587"/>
                </a:moveTo>
                <a:cubicBezTo>
                  <a:pt x="4869612" y="3122587"/>
                  <a:pt x="4873683" y="3126659"/>
                  <a:pt x="4873683" y="3131750"/>
                </a:cubicBezTo>
                <a:cubicBezTo>
                  <a:pt x="4873683" y="3136840"/>
                  <a:pt x="4869612" y="3140913"/>
                  <a:pt x="4864520" y="3140913"/>
                </a:cubicBezTo>
                <a:cubicBezTo>
                  <a:pt x="4859430" y="3140913"/>
                  <a:pt x="4855358" y="3136840"/>
                  <a:pt x="4855358" y="3131750"/>
                </a:cubicBezTo>
                <a:cubicBezTo>
                  <a:pt x="4855358" y="3126659"/>
                  <a:pt x="4859430" y="3122587"/>
                  <a:pt x="4864520" y="3122587"/>
                </a:cubicBezTo>
                <a:close/>
                <a:moveTo>
                  <a:pt x="1861120" y="3113424"/>
                </a:moveTo>
                <a:cubicBezTo>
                  <a:pt x="1864175" y="3113424"/>
                  <a:pt x="1866211" y="3115460"/>
                  <a:pt x="1866211" y="3118515"/>
                </a:cubicBezTo>
                <a:cubicBezTo>
                  <a:pt x="1866211" y="3121569"/>
                  <a:pt x="1864175" y="3123605"/>
                  <a:pt x="1861120" y="3123605"/>
                </a:cubicBezTo>
                <a:cubicBezTo>
                  <a:pt x="1858065" y="3123605"/>
                  <a:pt x="1856029" y="3121569"/>
                  <a:pt x="1856029" y="3118515"/>
                </a:cubicBezTo>
                <a:cubicBezTo>
                  <a:pt x="1856029" y="3115460"/>
                  <a:pt x="1858065" y="3113424"/>
                  <a:pt x="1861120" y="3113424"/>
                </a:cubicBezTo>
                <a:close/>
                <a:moveTo>
                  <a:pt x="8803609" y="3099171"/>
                </a:moveTo>
                <a:cubicBezTo>
                  <a:pt x="8816844" y="3099171"/>
                  <a:pt x="8828043" y="3110370"/>
                  <a:pt x="8828043" y="3123605"/>
                </a:cubicBezTo>
                <a:cubicBezTo>
                  <a:pt x="8828043" y="3136841"/>
                  <a:pt x="8816844" y="3148040"/>
                  <a:pt x="8803609" y="3148040"/>
                </a:cubicBezTo>
                <a:cubicBezTo>
                  <a:pt x="8790374" y="3148040"/>
                  <a:pt x="8779174" y="3136841"/>
                  <a:pt x="8779174" y="3123605"/>
                </a:cubicBezTo>
                <a:cubicBezTo>
                  <a:pt x="8779174" y="3110370"/>
                  <a:pt x="8790374" y="3099171"/>
                  <a:pt x="8803609" y="3099171"/>
                </a:cubicBezTo>
                <a:close/>
                <a:moveTo>
                  <a:pt x="7949410" y="3059464"/>
                </a:moveTo>
                <a:cubicBezTo>
                  <a:pt x="7956536" y="3059464"/>
                  <a:pt x="7961627" y="3065572"/>
                  <a:pt x="7961627" y="3071682"/>
                </a:cubicBezTo>
                <a:cubicBezTo>
                  <a:pt x="7961627" y="3077790"/>
                  <a:pt x="7956536" y="3083899"/>
                  <a:pt x="7949410" y="3083899"/>
                </a:cubicBezTo>
                <a:cubicBezTo>
                  <a:pt x="7943301" y="3083899"/>
                  <a:pt x="7937192" y="3078808"/>
                  <a:pt x="7937192" y="3071682"/>
                </a:cubicBezTo>
                <a:cubicBezTo>
                  <a:pt x="7937192" y="3065572"/>
                  <a:pt x="7942283" y="3059464"/>
                  <a:pt x="7949410" y="3059464"/>
                </a:cubicBezTo>
                <a:close/>
                <a:moveTo>
                  <a:pt x="9902157" y="3041138"/>
                </a:moveTo>
                <a:cubicBezTo>
                  <a:pt x="9911320" y="3041138"/>
                  <a:pt x="9917429" y="3048265"/>
                  <a:pt x="9917429" y="3056410"/>
                </a:cubicBezTo>
                <a:cubicBezTo>
                  <a:pt x="9917429" y="3064555"/>
                  <a:pt x="9910302" y="3071682"/>
                  <a:pt x="9902157" y="3071682"/>
                </a:cubicBezTo>
                <a:cubicBezTo>
                  <a:pt x="9894012" y="3071682"/>
                  <a:pt x="9886885" y="3064555"/>
                  <a:pt x="9886885" y="3056410"/>
                </a:cubicBezTo>
                <a:cubicBezTo>
                  <a:pt x="9886885" y="3048265"/>
                  <a:pt x="9894012" y="3041138"/>
                  <a:pt x="9902157" y="3041138"/>
                </a:cubicBezTo>
                <a:close/>
                <a:moveTo>
                  <a:pt x="6312277" y="3032993"/>
                </a:moveTo>
                <a:cubicBezTo>
                  <a:pt x="6313295" y="3034011"/>
                  <a:pt x="6314314" y="3035029"/>
                  <a:pt x="6314314" y="3035029"/>
                </a:cubicBezTo>
                <a:cubicBezTo>
                  <a:pt x="6314314" y="3036047"/>
                  <a:pt x="6313295" y="3037065"/>
                  <a:pt x="6312277" y="3037065"/>
                </a:cubicBezTo>
                <a:cubicBezTo>
                  <a:pt x="6311259" y="3037065"/>
                  <a:pt x="6310241" y="3036047"/>
                  <a:pt x="6310241" y="3035029"/>
                </a:cubicBezTo>
                <a:cubicBezTo>
                  <a:pt x="6310241" y="3034011"/>
                  <a:pt x="6311259" y="3032993"/>
                  <a:pt x="6312277" y="3032993"/>
                </a:cubicBezTo>
                <a:close/>
                <a:moveTo>
                  <a:pt x="9349319" y="3031975"/>
                </a:moveTo>
                <a:cubicBezTo>
                  <a:pt x="9350338" y="3032993"/>
                  <a:pt x="9351356" y="3032993"/>
                  <a:pt x="9351356" y="3034011"/>
                </a:cubicBezTo>
                <a:cubicBezTo>
                  <a:pt x="9351356" y="3035029"/>
                  <a:pt x="9350338" y="3036048"/>
                  <a:pt x="9349319" y="3036048"/>
                </a:cubicBezTo>
                <a:cubicBezTo>
                  <a:pt x="9348301" y="3036048"/>
                  <a:pt x="9347283" y="3035029"/>
                  <a:pt x="9347283" y="3034011"/>
                </a:cubicBezTo>
                <a:cubicBezTo>
                  <a:pt x="9347283" y="3032993"/>
                  <a:pt x="9348301" y="3031975"/>
                  <a:pt x="9349319" y="3031975"/>
                </a:cubicBezTo>
                <a:close/>
                <a:moveTo>
                  <a:pt x="10741086" y="3007540"/>
                </a:moveTo>
                <a:cubicBezTo>
                  <a:pt x="10744141" y="3007540"/>
                  <a:pt x="10745158" y="3009576"/>
                  <a:pt x="10745158" y="3011612"/>
                </a:cubicBezTo>
                <a:cubicBezTo>
                  <a:pt x="10745158" y="3013648"/>
                  <a:pt x="10743121" y="3015685"/>
                  <a:pt x="10741086" y="3015685"/>
                </a:cubicBezTo>
                <a:cubicBezTo>
                  <a:pt x="10739050" y="3015685"/>
                  <a:pt x="10737013" y="3013648"/>
                  <a:pt x="10737013" y="3011612"/>
                </a:cubicBezTo>
                <a:cubicBezTo>
                  <a:pt x="10737013" y="3009576"/>
                  <a:pt x="10739050" y="3007540"/>
                  <a:pt x="10741086" y="3007540"/>
                </a:cubicBezTo>
                <a:close/>
                <a:moveTo>
                  <a:pt x="2150269" y="2998377"/>
                </a:moveTo>
                <a:cubicBezTo>
                  <a:pt x="2156454" y="2998377"/>
                  <a:pt x="2161467" y="3003391"/>
                  <a:pt x="2161467" y="3009576"/>
                </a:cubicBezTo>
                <a:cubicBezTo>
                  <a:pt x="2161467" y="3015761"/>
                  <a:pt x="2156454" y="3020775"/>
                  <a:pt x="2150269" y="3020775"/>
                </a:cubicBezTo>
                <a:cubicBezTo>
                  <a:pt x="2144082" y="3020775"/>
                  <a:pt x="2139069" y="3015761"/>
                  <a:pt x="2139069" y="3009576"/>
                </a:cubicBezTo>
                <a:cubicBezTo>
                  <a:pt x="2139069" y="3003391"/>
                  <a:pt x="2144082" y="2998377"/>
                  <a:pt x="2150269" y="2998377"/>
                </a:cubicBezTo>
                <a:close/>
                <a:moveTo>
                  <a:pt x="10768574" y="2987178"/>
                </a:moveTo>
                <a:cubicBezTo>
                  <a:pt x="10775701" y="2987178"/>
                  <a:pt x="10782828" y="2993286"/>
                  <a:pt x="10782828" y="3000413"/>
                </a:cubicBezTo>
                <a:cubicBezTo>
                  <a:pt x="10782828" y="3007540"/>
                  <a:pt x="10776719" y="3014667"/>
                  <a:pt x="10768574" y="3014667"/>
                </a:cubicBezTo>
                <a:cubicBezTo>
                  <a:pt x="10760429" y="3014667"/>
                  <a:pt x="10754321" y="3008558"/>
                  <a:pt x="10754321" y="3000413"/>
                </a:cubicBezTo>
                <a:cubicBezTo>
                  <a:pt x="10754321" y="2993286"/>
                  <a:pt x="10760429" y="2987178"/>
                  <a:pt x="10768574" y="2987178"/>
                </a:cubicBezTo>
                <a:close/>
                <a:moveTo>
                  <a:pt x="7612413" y="2976997"/>
                </a:moveTo>
                <a:cubicBezTo>
                  <a:pt x="7613431" y="2976997"/>
                  <a:pt x="7615467" y="2978015"/>
                  <a:pt x="7615467" y="2980051"/>
                </a:cubicBezTo>
                <a:cubicBezTo>
                  <a:pt x="7615467" y="2982088"/>
                  <a:pt x="7614450" y="2983105"/>
                  <a:pt x="7612413" y="2983105"/>
                </a:cubicBezTo>
                <a:cubicBezTo>
                  <a:pt x="7610377" y="2983105"/>
                  <a:pt x="7609359" y="2982088"/>
                  <a:pt x="7609359" y="2980051"/>
                </a:cubicBezTo>
                <a:cubicBezTo>
                  <a:pt x="7609359" y="2978015"/>
                  <a:pt x="7610377" y="2976997"/>
                  <a:pt x="7612413" y="2976997"/>
                </a:cubicBezTo>
                <a:close/>
                <a:moveTo>
                  <a:pt x="2436381" y="2954598"/>
                </a:moveTo>
                <a:cubicBezTo>
                  <a:pt x="2446562" y="2954598"/>
                  <a:pt x="2455725" y="2963761"/>
                  <a:pt x="2455725" y="2973942"/>
                </a:cubicBezTo>
                <a:cubicBezTo>
                  <a:pt x="2455725" y="2984123"/>
                  <a:pt x="2447580" y="2993286"/>
                  <a:pt x="2436381" y="2993286"/>
                </a:cubicBezTo>
                <a:cubicBezTo>
                  <a:pt x="2426200" y="2993286"/>
                  <a:pt x="2417037" y="2985142"/>
                  <a:pt x="2417037" y="2973942"/>
                </a:cubicBezTo>
                <a:cubicBezTo>
                  <a:pt x="2417037" y="2963761"/>
                  <a:pt x="2425183" y="2954598"/>
                  <a:pt x="2436381" y="2954598"/>
                </a:cubicBezTo>
                <a:close/>
                <a:moveTo>
                  <a:pt x="536514" y="2952562"/>
                </a:moveTo>
                <a:cubicBezTo>
                  <a:pt x="541605" y="2952562"/>
                  <a:pt x="545677" y="2956635"/>
                  <a:pt x="545677" y="2961725"/>
                </a:cubicBezTo>
                <a:cubicBezTo>
                  <a:pt x="545677" y="2966816"/>
                  <a:pt x="541605" y="2970888"/>
                  <a:pt x="536514" y="2970888"/>
                </a:cubicBezTo>
                <a:cubicBezTo>
                  <a:pt x="531423" y="2970888"/>
                  <a:pt x="527351" y="2966816"/>
                  <a:pt x="527351" y="2961725"/>
                </a:cubicBezTo>
                <a:cubicBezTo>
                  <a:pt x="527351" y="2956635"/>
                  <a:pt x="531423" y="2952562"/>
                  <a:pt x="536514" y="2952562"/>
                </a:cubicBezTo>
                <a:close/>
                <a:moveTo>
                  <a:pt x="2217424" y="2925072"/>
                </a:moveTo>
                <a:cubicBezTo>
                  <a:pt x="2218446" y="2925072"/>
                  <a:pt x="2220483" y="2927108"/>
                  <a:pt x="2220483" y="2928126"/>
                </a:cubicBezTo>
                <a:cubicBezTo>
                  <a:pt x="2220483" y="2930163"/>
                  <a:pt x="2219465" y="2931181"/>
                  <a:pt x="2217424" y="2931181"/>
                </a:cubicBezTo>
                <a:cubicBezTo>
                  <a:pt x="2215388" y="2931181"/>
                  <a:pt x="2214369" y="2930163"/>
                  <a:pt x="2214369" y="2928126"/>
                </a:cubicBezTo>
                <a:cubicBezTo>
                  <a:pt x="2214369" y="2926090"/>
                  <a:pt x="2215388" y="2925072"/>
                  <a:pt x="2217424" y="2925072"/>
                </a:cubicBezTo>
                <a:close/>
                <a:moveTo>
                  <a:pt x="748335" y="2906747"/>
                </a:moveTo>
                <a:cubicBezTo>
                  <a:pt x="760552" y="2907765"/>
                  <a:pt x="770733" y="2916928"/>
                  <a:pt x="770733" y="2929146"/>
                </a:cubicBezTo>
                <a:cubicBezTo>
                  <a:pt x="770733" y="2941362"/>
                  <a:pt x="760552" y="2951543"/>
                  <a:pt x="748335" y="2951543"/>
                </a:cubicBezTo>
                <a:cubicBezTo>
                  <a:pt x="736117" y="2951543"/>
                  <a:pt x="725936" y="2941362"/>
                  <a:pt x="725936" y="2929146"/>
                </a:cubicBezTo>
                <a:cubicBezTo>
                  <a:pt x="725936" y="2916928"/>
                  <a:pt x="736117" y="2906747"/>
                  <a:pt x="748335" y="2906747"/>
                </a:cubicBezTo>
                <a:close/>
                <a:moveTo>
                  <a:pt x="9257689" y="2898604"/>
                </a:moveTo>
                <a:cubicBezTo>
                  <a:pt x="9265834" y="2898604"/>
                  <a:pt x="9272961" y="2905731"/>
                  <a:pt x="9272961" y="2913875"/>
                </a:cubicBezTo>
                <a:cubicBezTo>
                  <a:pt x="9272961" y="2922020"/>
                  <a:pt x="9265834" y="2929146"/>
                  <a:pt x="9257689" y="2929146"/>
                </a:cubicBezTo>
                <a:cubicBezTo>
                  <a:pt x="9249544" y="2929146"/>
                  <a:pt x="9242417" y="2922020"/>
                  <a:pt x="9242417" y="2913875"/>
                </a:cubicBezTo>
                <a:cubicBezTo>
                  <a:pt x="9242417" y="2905731"/>
                  <a:pt x="9249544" y="2898604"/>
                  <a:pt x="9257689" y="2898604"/>
                </a:cubicBezTo>
                <a:close/>
                <a:moveTo>
                  <a:pt x="190380" y="2894530"/>
                </a:moveTo>
                <a:cubicBezTo>
                  <a:pt x="205652" y="2894530"/>
                  <a:pt x="217869" y="2906748"/>
                  <a:pt x="217869" y="2922019"/>
                </a:cubicBezTo>
                <a:cubicBezTo>
                  <a:pt x="217869" y="2937290"/>
                  <a:pt x="205652" y="2949509"/>
                  <a:pt x="190380" y="2949509"/>
                </a:cubicBezTo>
                <a:cubicBezTo>
                  <a:pt x="175108" y="2949509"/>
                  <a:pt x="162891" y="2937290"/>
                  <a:pt x="162891" y="2922019"/>
                </a:cubicBezTo>
                <a:cubicBezTo>
                  <a:pt x="162891" y="2906748"/>
                  <a:pt x="175108" y="2894530"/>
                  <a:pt x="190380" y="2894530"/>
                </a:cubicBezTo>
                <a:close/>
                <a:moveTo>
                  <a:pt x="3601049" y="2881294"/>
                </a:moveTo>
                <a:cubicBezTo>
                  <a:pt x="3603085" y="2881294"/>
                  <a:pt x="3604103" y="2882312"/>
                  <a:pt x="3604103" y="2884348"/>
                </a:cubicBezTo>
                <a:cubicBezTo>
                  <a:pt x="3604103" y="2886385"/>
                  <a:pt x="3603085" y="2887402"/>
                  <a:pt x="3601049" y="2887402"/>
                </a:cubicBezTo>
                <a:cubicBezTo>
                  <a:pt x="3599012" y="2887402"/>
                  <a:pt x="3597995" y="2886385"/>
                  <a:pt x="3597995" y="2884348"/>
                </a:cubicBezTo>
                <a:cubicBezTo>
                  <a:pt x="3597995" y="2882312"/>
                  <a:pt x="3599012" y="2881294"/>
                  <a:pt x="3601049" y="2881294"/>
                </a:cubicBezTo>
                <a:close/>
                <a:moveTo>
                  <a:pt x="7358902" y="2869078"/>
                </a:moveTo>
                <a:cubicBezTo>
                  <a:pt x="7360938" y="2869078"/>
                  <a:pt x="7362975" y="2871115"/>
                  <a:pt x="7362975" y="2873153"/>
                </a:cubicBezTo>
                <a:cubicBezTo>
                  <a:pt x="7362975" y="2875187"/>
                  <a:pt x="7360938" y="2877223"/>
                  <a:pt x="7358902" y="2877223"/>
                </a:cubicBezTo>
                <a:cubicBezTo>
                  <a:pt x="7356866" y="2877223"/>
                  <a:pt x="7354830" y="2875187"/>
                  <a:pt x="7354830" y="2873153"/>
                </a:cubicBezTo>
                <a:cubicBezTo>
                  <a:pt x="7354830" y="2871115"/>
                  <a:pt x="7356866" y="2869078"/>
                  <a:pt x="7358902" y="2869078"/>
                </a:cubicBezTo>
                <a:close/>
                <a:moveTo>
                  <a:pt x="7198039" y="2816137"/>
                </a:moveTo>
                <a:cubicBezTo>
                  <a:pt x="7201094" y="2815119"/>
                  <a:pt x="7204148" y="2818174"/>
                  <a:pt x="7204148" y="2822246"/>
                </a:cubicBezTo>
                <a:cubicBezTo>
                  <a:pt x="7204148" y="2825301"/>
                  <a:pt x="7201094" y="2828355"/>
                  <a:pt x="7198039" y="2828355"/>
                </a:cubicBezTo>
                <a:cubicBezTo>
                  <a:pt x="7194985" y="2828355"/>
                  <a:pt x="7191931" y="2825301"/>
                  <a:pt x="7191931" y="2822246"/>
                </a:cubicBezTo>
                <a:cubicBezTo>
                  <a:pt x="7191931" y="2819192"/>
                  <a:pt x="7194985" y="2816137"/>
                  <a:pt x="7198039" y="2816137"/>
                </a:cubicBezTo>
                <a:close/>
                <a:moveTo>
                  <a:pt x="5795091" y="2743854"/>
                </a:moveTo>
                <a:cubicBezTo>
                  <a:pt x="5805271" y="2743854"/>
                  <a:pt x="5813416" y="2751999"/>
                  <a:pt x="5813416" y="2762180"/>
                </a:cubicBezTo>
                <a:cubicBezTo>
                  <a:pt x="5813416" y="2772361"/>
                  <a:pt x="5805271" y="2780505"/>
                  <a:pt x="5795091" y="2780505"/>
                </a:cubicBezTo>
                <a:cubicBezTo>
                  <a:pt x="5784911" y="2780505"/>
                  <a:pt x="5776766" y="2772361"/>
                  <a:pt x="5776766" y="2762180"/>
                </a:cubicBezTo>
                <a:cubicBezTo>
                  <a:pt x="5776766" y="2751999"/>
                  <a:pt x="5784911" y="2743854"/>
                  <a:pt x="5795091" y="2743854"/>
                </a:cubicBezTo>
                <a:close/>
                <a:moveTo>
                  <a:pt x="4190602" y="2728583"/>
                </a:moveTo>
                <a:cubicBezTo>
                  <a:pt x="4207914" y="2728583"/>
                  <a:pt x="4221146" y="2742837"/>
                  <a:pt x="4221146" y="2759126"/>
                </a:cubicBezTo>
                <a:cubicBezTo>
                  <a:pt x="4221146" y="2776434"/>
                  <a:pt x="4206895" y="2789668"/>
                  <a:pt x="4190602" y="2789668"/>
                </a:cubicBezTo>
                <a:cubicBezTo>
                  <a:pt x="4173287" y="2789668"/>
                  <a:pt x="4160049" y="2775414"/>
                  <a:pt x="4160049" y="2759126"/>
                </a:cubicBezTo>
                <a:cubicBezTo>
                  <a:pt x="4160049" y="2741817"/>
                  <a:pt x="4174307" y="2728583"/>
                  <a:pt x="4190602" y="2728583"/>
                </a:cubicBezTo>
                <a:close/>
                <a:moveTo>
                  <a:pt x="5955945" y="2699057"/>
                </a:moveTo>
                <a:cubicBezTo>
                  <a:pt x="5957981" y="2699057"/>
                  <a:pt x="5961035" y="2701094"/>
                  <a:pt x="5961035" y="2704148"/>
                </a:cubicBezTo>
                <a:cubicBezTo>
                  <a:pt x="5961035" y="2707202"/>
                  <a:pt x="5959000" y="2709238"/>
                  <a:pt x="5955945" y="2709238"/>
                </a:cubicBezTo>
                <a:cubicBezTo>
                  <a:pt x="5952891" y="2709238"/>
                  <a:pt x="5950855" y="2707202"/>
                  <a:pt x="5950855" y="2704148"/>
                </a:cubicBezTo>
                <a:cubicBezTo>
                  <a:pt x="5950855" y="2701094"/>
                  <a:pt x="5952891" y="2699057"/>
                  <a:pt x="5955945" y="2699057"/>
                </a:cubicBezTo>
                <a:close/>
                <a:moveTo>
                  <a:pt x="7390463" y="2694983"/>
                </a:moveTo>
                <a:cubicBezTo>
                  <a:pt x="7408789" y="2694983"/>
                  <a:pt x="7424061" y="2710256"/>
                  <a:pt x="7424061" y="2728581"/>
                </a:cubicBezTo>
                <a:cubicBezTo>
                  <a:pt x="7424061" y="2746907"/>
                  <a:pt x="7408789" y="2762177"/>
                  <a:pt x="7390463" y="2762177"/>
                </a:cubicBezTo>
                <a:cubicBezTo>
                  <a:pt x="7372137" y="2762177"/>
                  <a:pt x="7356865" y="2746907"/>
                  <a:pt x="7356865" y="2728581"/>
                </a:cubicBezTo>
                <a:cubicBezTo>
                  <a:pt x="7356865" y="2710256"/>
                  <a:pt x="7372137" y="2694983"/>
                  <a:pt x="7390463" y="2694983"/>
                </a:cubicBezTo>
                <a:close/>
                <a:moveTo>
                  <a:pt x="1814308" y="2665460"/>
                </a:moveTo>
                <a:cubicBezTo>
                  <a:pt x="1817361" y="2665460"/>
                  <a:pt x="1819397" y="2668512"/>
                  <a:pt x="1819397" y="2670549"/>
                </a:cubicBezTo>
                <a:cubicBezTo>
                  <a:pt x="1819397" y="2673605"/>
                  <a:pt x="1817361" y="2675639"/>
                  <a:pt x="1814308" y="2675639"/>
                </a:cubicBezTo>
                <a:cubicBezTo>
                  <a:pt x="1811253" y="2675639"/>
                  <a:pt x="1809215" y="2673605"/>
                  <a:pt x="1809215" y="2670549"/>
                </a:cubicBezTo>
                <a:cubicBezTo>
                  <a:pt x="1809215" y="2667495"/>
                  <a:pt x="1811253" y="2665460"/>
                  <a:pt x="1814308" y="2665460"/>
                </a:cubicBezTo>
                <a:close/>
                <a:moveTo>
                  <a:pt x="9232236" y="2663422"/>
                </a:moveTo>
                <a:cubicBezTo>
                  <a:pt x="9253617" y="2664440"/>
                  <a:pt x="9270925" y="2680729"/>
                  <a:pt x="9270925" y="2702110"/>
                </a:cubicBezTo>
                <a:cubicBezTo>
                  <a:pt x="9270925" y="2723490"/>
                  <a:pt x="9253617" y="2740798"/>
                  <a:pt x="9232236" y="2740798"/>
                </a:cubicBezTo>
                <a:cubicBezTo>
                  <a:pt x="9210856" y="2740798"/>
                  <a:pt x="9193548" y="2723490"/>
                  <a:pt x="9193548" y="2702110"/>
                </a:cubicBezTo>
                <a:cubicBezTo>
                  <a:pt x="9193548" y="2680729"/>
                  <a:pt x="9210856" y="2663422"/>
                  <a:pt x="9232236" y="2663422"/>
                </a:cubicBezTo>
                <a:close/>
                <a:moveTo>
                  <a:pt x="2759084" y="2623713"/>
                </a:moveTo>
                <a:cubicBezTo>
                  <a:pt x="2763156" y="2623713"/>
                  <a:pt x="2767229" y="2627785"/>
                  <a:pt x="2767229" y="2631859"/>
                </a:cubicBezTo>
                <a:cubicBezTo>
                  <a:pt x="2767229" y="2636948"/>
                  <a:pt x="2763156" y="2640003"/>
                  <a:pt x="2759084" y="2640003"/>
                </a:cubicBezTo>
                <a:cubicBezTo>
                  <a:pt x="2753992" y="2640003"/>
                  <a:pt x="2750938" y="2635931"/>
                  <a:pt x="2750938" y="2631859"/>
                </a:cubicBezTo>
                <a:cubicBezTo>
                  <a:pt x="2750938" y="2627785"/>
                  <a:pt x="2755010" y="2623713"/>
                  <a:pt x="2759084" y="2623713"/>
                </a:cubicBezTo>
                <a:close/>
                <a:moveTo>
                  <a:pt x="9533599" y="2604369"/>
                </a:moveTo>
                <a:cubicBezTo>
                  <a:pt x="9540725" y="2603353"/>
                  <a:pt x="9546834" y="2609462"/>
                  <a:pt x="9546834" y="2616588"/>
                </a:cubicBezTo>
                <a:cubicBezTo>
                  <a:pt x="9546834" y="2623715"/>
                  <a:pt x="9540725" y="2628806"/>
                  <a:pt x="9533599" y="2628806"/>
                </a:cubicBezTo>
                <a:cubicBezTo>
                  <a:pt x="9526472" y="2628806"/>
                  <a:pt x="9520363" y="2622694"/>
                  <a:pt x="9520363" y="2616588"/>
                </a:cubicBezTo>
                <a:cubicBezTo>
                  <a:pt x="9520363" y="2609462"/>
                  <a:pt x="9526472" y="2604369"/>
                  <a:pt x="9533599" y="2604369"/>
                </a:cubicBezTo>
                <a:close/>
                <a:moveTo>
                  <a:pt x="1707395" y="2601316"/>
                </a:moveTo>
                <a:cubicBezTo>
                  <a:pt x="1709433" y="2601316"/>
                  <a:pt x="1711468" y="2602334"/>
                  <a:pt x="1711468" y="2605389"/>
                </a:cubicBezTo>
                <a:cubicBezTo>
                  <a:pt x="1711468" y="2607425"/>
                  <a:pt x="1709433" y="2609462"/>
                  <a:pt x="1707395" y="2609462"/>
                </a:cubicBezTo>
                <a:cubicBezTo>
                  <a:pt x="1705359" y="2609462"/>
                  <a:pt x="1703323" y="2607425"/>
                  <a:pt x="1703323" y="2605389"/>
                </a:cubicBezTo>
                <a:cubicBezTo>
                  <a:pt x="1703323" y="2603353"/>
                  <a:pt x="1705359" y="2601316"/>
                  <a:pt x="1707395" y="2601316"/>
                </a:cubicBezTo>
                <a:close/>
                <a:moveTo>
                  <a:pt x="4194661" y="2596226"/>
                </a:moveTo>
                <a:cubicBezTo>
                  <a:pt x="4197716" y="2596226"/>
                  <a:pt x="4200772" y="2599279"/>
                  <a:pt x="4200772" y="2602334"/>
                </a:cubicBezTo>
                <a:cubicBezTo>
                  <a:pt x="4200772" y="2605389"/>
                  <a:pt x="4198735" y="2608446"/>
                  <a:pt x="4194661" y="2608446"/>
                </a:cubicBezTo>
                <a:cubicBezTo>
                  <a:pt x="4191607" y="2608446"/>
                  <a:pt x="4188551" y="2606407"/>
                  <a:pt x="4188551" y="2602334"/>
                </a:cubicBezTo>
                <a:cubicBezTo>
                  <a:pt x="4188551" y="2599279"/>
                  <a:pt x="4190588" y="2596226"/>
                  <a:pt x="4194661" y="2596226"/>
                </a:cubicBezTo>
                <a:close/>
                <a:moveTo>
                  <a:pt x="5638309" y="2592153"/>
                </a:moveTo>
                <a:cubicBezTo>
                  <a:pt x="5648490" y="2593171"/>
                  <a:pt x="5655618" y="2600297"/>
                  <a:pt x="5655618" y="2609462"/>
                </a:cubicBezTo>
                <a:cubicBezTo>
                  <a:pt x="5655618" y="2618622"/>
                  <a:pt x="5647472" y="2626771"/>
                  <a:pt x="5638309" y="2626771"/>
                </a:cubicBezTo>
                <a:cubicBezTo>
                  <a:pt x="5629148" y="2626771"/>
                  <a:pt x="5621002" y="2619640"/>
                  <a:pt x="5621002" y="2609462"/>
                </a:cubicBezTo>
                <a:cubicBezTo>
                  <a:pt x="5621002" y="2600297"/>
                  <a:pt x="5629148" y="2592153"/>
                  <a:pt x="5638309" y="2592153"/>
                </a:cubicBezTo>
                <a:close/>
                <a:moveTo>
                  <a:pt x="1008960" y="2587062"/>
                </a:moveTo>
                <a:cubicBezTo>
                  <a:pt x="1024232" y="2587062"/>
                  <a:pt x="1036449" y="2600297"/>
                  <a:pt x="1036449" y="2614553"/>
                </a:cubicBezTo>
                <a:cubicBezTo>
                  <a:pt x="1036449" y="2629824"/>
                  <a:pt x="1024232" y="2642042"/>
                  <a:pt x="1008960" y="2642042"/>
                </a:cubicBezTo>
                <a:cubicBezTo>
                  <a:pt x="993688" y="2642042"/>
                  <a:pt x="981471" y="2629824"/>
                  <a:pt x="981471" y="2614553"/>
                </a:cubicBezTo>
                <a:cubicBezTo>
                  <a:pt x="981471" y="2599279"/>
                  <a:pt x="993688" y="2587062"/>
                  <a:pt x="1008960" y="2587062"/>
                </a:cubicBezTo>
                <a:close/>
                <a:moveTo>
                  <a:pt x="5912163" y="2569755"/>
                </a:moveTo>
                <a:cubicBezTo>
                  <a:pt x="5924380" y="2568738"/>
                  <a:pt x="5934560" y="2578917"/>
                  <a:pt x="5934560" y="2591134"/>
                </a:cubicBezTo>
                <a:cubicBezTo>
                  <a:pt x="5934560" y="2603351"/>
                  <a:pt x="5924380" y="2612518"/>
                  <a:pt x="5912163" y="2612518"/>
                </a:cubicBezTo>
                <a:cubicBezTo>
                  <a:pt x="5899946" y="2612518"/>
                  <a:pt x="5889764" y="2602334"/>
                  <a:pt x="5889764" y="2591134"/>
                </a:cubicBezTo>
                <a:cubicBezTo>
                  <a:pt x="5889764" y="2578917"/>
                  <a:pt x="5899946" y="2569755"/>
                  <a:pt x="5912163" y="2569755"/>
                </a:cubicBezTo>
                <a:close/>
                <a:moveTo>
                  <a:pt x="10252389" y="2562630"/>
                </a:moveTo>
                <a:cubicBezTo>
                  <a:pt x="10296168" y="2562630"/>
                  <a:pt x="10330784" y="2597243"/>
                  <a:pt x="10330784" y="2640006"/>
                </a:cubicBezTo>
                <a:cubicBezTo>
                  <a:pt x="10330784" y="2650698"/>
                  <a:pt x="10328620" y="2660879"/>
                  <a:pt x="10324691" y="2670136"/>
                </a:cubicBezTo>
                <a:lnTo>
                  <a:pt x="10314641" y="2684950"/>
                </a:lnTo>
                <a:lnTo>
                  <a:pt x="10316531" y="2686840"/>
                </a:lnTo>
                <a:cubicBezTo>
                  <a:pt x="10316531" y="2689895"/>
                  <a:pt x="10313476" y="2692949"/>
                  <a:pt x="10310422" y="2692949"/>
                </a:cubicBezTo>
                <a:lnTo>
                  <a:pt x="10309702" y="2692227"/>
                </a:lnTo>
                <a:lnTo>
                  <a:pt x="10308004" y="2694730"/>
                </a:lnTo>
                <a:cubicBezTo>
                  <a:pt x="10293877" y="2708730"/>
                  <a:pt x="10274278" y="2717384"/>
                  <a:pt x="10252389" y="2717384"/>
                </a:cubicBezTo>
                <a:cubicBezTo>
                  <a:pt x="10209628" y="2717384"/>
                  <a:pt x="10173994" y="2682768"/>
                  <a:pt x="10173994" y="2640006"/>
                </a:cubicBezTo>
                <a:cubicBezTo>
                  <a:pt x="10173994" y="2597243"/>
                  <a:pt x="10208610" y="2562630"/>
                  <a:pt x="10252389" y="2562630"/>
                </a:cubicBezTo>
                <a:close/>
                <a:moveTo>
                  <a:pt x="6487394" y="2547361"/>
                </a:moveTo>
                <a:cubicBezTo>
                  <a:pt x="6496557" y="2547361"/>
                  <a:pt x="6503684" y="2554486"/>
                  <a:pt x="6503684" y="2563649"/>
                </a:cubicBezTo>
                <a:cubicBezTo>
                  <a:pt x="6503684" y="2572811"/>
                  <a:pt x="6496557" y="2579938"/>
                  <a:pt x="6487394" y="2579938"/>
                </a:cubicBezTo>
                <a:cubicBezTo>
                  <a:pt x="6478231" y="2579938"/>
                  <a:pt x="6471104" y="2572811"/>
                  <a:pt x="6471104" y="2563649"/>
                </a:cubicBezTo>
                <a:cubicBezTo>
                  <a:pt x="6471104" y="2554486"/>
                  <a:pt x="6478231" y="2547361"/>
                  <a:pt x="6487394" y="2547361"/>
                </a:cubicBezTo>
                <a:close/>
                <a:moveTo>
                  <a:pt x="10923328" y="2546344"/>
                </a:moveTo>
                <a:cubicBezTo>
                  <a:pt x="10935545" y="2546344"/>
                  <a:pt x="10944708" y="2556522"/>
                  <a:pt x="10944708" y="2567722"/>
                </a:cubicBezTo>
                <a:cubicBezTo>
                  <a:pt x="10944708" y="2579938"/>
                  <a:pt x="10935545" y="2589100"/>
                  <a:pt x="10923328" y="2589100"/>
                </a:cubicBezTo>
                <a:cubicBezTo>
                  <a:pt x="10911110" y="2589100"/>
                  <a:pt x="10901948" y="2578919"/>
                  <a:pt x="10901948" y="2567722"/>
                </a:cubicBezTo>
                <a:cubicBezTo>
                  <a:pt x="10901948" y="2555505"/>
                  <a:pt x="10912129" y="2546344"/>
                  <a:pt x="10923328" y="2546344"/>
                </a:cubicBezTo>
                <a:close/>
                <a:moveTo>
                  <a:pt x="591492" y="2539209"/>
                </a:moveTo>
                <a:cubicBezTo>
                  <a:pt x="598619" y="2539209"/>
                  <a:pt x="603710" y="2545318"/>
                  <a:pt x="603710" y="2551426"/>
                </a:cubicBezTo>
                <a:cubicBezTo>
                  <a:pt x="603710" y="2557534"/>
                  <a:pt x="598619" y="2563643"/>
                  <a:pt x="591492" y="2563643"/>
                </a:cubicBezTo>
                <a:cubicBezTo>
                  <a:pt x="585384" y="2563643"/>
                  <a:pt x="579275" y="2558552"/>
                  <a:pt x="579275" y="2551426"/>
                </a:cubicBezTo>
                <a:cubicBezTo>
                  <a:pt x="579275" y="2545318"/>
                  <a:pt x="584366" y="2539209"/>
                  <a:pt x="591492" y="2539209"/>
                </a:cubicBezTo>
                <a:close/>
                <a:moveTo>
                  <a:pt x="386905" y="2534124"/>
                </a:moveTo>
                <a:cubicBezTo>
                  <a:pt x="397086" y="2534124"/>
                  <a:pt x="405231" y="2542271"/>
                  <a:pt x="405231" y="2552451"/>
                </a:cubicBezTo>
                <a:cubicBezTo>
                  <a:pt x="405231" y="2562630"/>
                  <a:pt x="397086" y="2570776"/>
                  <a:pt x="386905" y="2570776"/>
                </a:cubicBezTo>
                <a:cubicBezTo>
                  <a:pt x="376724" y="2570776"/>
                  <a:pt x="368579" y="2562630"/>
                  <a:pt x="368579" y="2552451"/>
                </a:cubicBezTo>
                <a:cubicBezTo>
                  <a:pt x="368579" y="2542271"/>
                  <a:pt x="376724" y="2534124"/>
                  <a:pt x="386905" y="2534124"/>
                </a:cubicBezTo>
                <a:close/>
                <a:moveTo>
                  <a:pt x="3113437" y="2528012"/>
                </a:moveTo>
                <a:cubicBezTo>
                  <a:pt x="3118529" y="2528012"/>
                  <a:pt x="3122602" y="2532086"/>
                  <a:pt x="3122602" y="2537177"/>
                </a:cubicBezTo>
                <a:cubicBezTo>
                  <a:pt x="3122602" y="2542271"/>
                  <a:pt x="3118529" y="2546344"/>
                  <a:pt x="3113437" y="2546344"/>
                </a:cubicBezTo>
                <a:cubicBezTo>
                  <a:pt x="3108348" y="2546344"/>
                  <a:pt x="3104277" y="2542271"/>
                  <a:pt x="3104277" y="2537177"/>
                </a:cubicBezTo>
                <a:cubicBezTo>
                  <a:pt x="3104277" y="2532086"/>
                  <a:pt x="3108348" y="2528012"/>
                  <a:pt x="3113437" y="2528012"/>
                </a:cubicBezTo>
                <a:close/>
                <a:moveTo>
                  <a:pt x="5387857" y="2519865"/>
                </a:moveTo>
                <a:cubicBezTo>
                  <a:pt x="5392950" y="2519865"/>
                  <a:pt x="5398041" y="2524955"/>
                  <a:pt x="5398041" y="2530048"/>
                </a:cubicBezTo>
                <a:cubicBezTo>
                  <a:pt x="5398041" y="2536159"/>
                  <a:pt x="5392950" y="2540233"/>
                  <a:pt x="5387857" y="2540233"/>
                </a:cubicBezTo>
                <a:cubicBezTo>
                  <a:pt x="5381754" y="2540233"/>
                  <a:pt x="5377677" y="2535141"/>
                  <a:pt x="5377677" y="2530048"/>
                </a:cubicBezTo>
                <a:cubicBezTo>
                  <a:pt x="5377677" y="2523937"/>
                  <a:pt x="5382769" y="2519865"/>
                  <a:pt x="5387857" y="2519865"/>
                </a:cubicBezTo>
                <a:close/>
                <a:moveTo>
                  <a:pt x="11337701" y="2517829"/>
                </a:moveTo>
                <a:cubicBezTo>
                  <a:pt x="11342792" y="2517829"/>
                  <a:pt x="11347882" y="2522920"/>
                  <a:pt x="11347882" y="2528012"/>
                </a:cubicBezTo>
                <a:cubicBezTo>
                  <a:pt x="11347882" y="2534124"/>
                  <a:pt x="11342792" y="2538195"/>
                  <a:pt x="11337701" y="2538195"/>
                </a:cubicBezTo>
                <a:cubicBezTo>
                  <a:pt x="11331593" y="2538195"/>
                  <a:pt x="11327520" y="2534124"/>
                  <a:pt x="11327520" y="2528012"/>
                </a:cubicBezTo>
                <a:cubicBezTo>
                  <a:pt x="11327520" y="2521902"/>
                  <a:pt x="11332611" y="2517829"/>
                  <a:pt x="11337701" y="2517829"/>
                </a:cubicBezTo>
                <a:close/>
                <a:moveTo>
                  <a:pt x="5092607" y="2499505"/>
                </a:moveTo>
                <a:cubicBezTo>
                  <a:pt x="5104822" y="2498488"/>
                  <a:pt x="5113983" y="2507649"/>
                  <a:pt x="5113983" y="2519865"/>
                </a:cubicBezTo>
                <a:cubicBezTo>
                  <a:pt x="5113983" y="2531068"/>
                  <a:pt x="5104822" y="2540233"/>
                  <a:pt x="5092607" y="2540233"/>
                </a:cubicBezTo>
                <a:cubicBezTo>
                  <a:pt x="5081409" y="2540233"/>
                  <a:pt x="5071229" y="2531068"/>
                  <a:pt x="5071229" y="2519865"/>
                </a:cubicBezTo>
                <a:cubicBezTo>
                  <a:pt x="5071229" y="2508668"/>
                  <a:pt x="5080391" y="2499505"/>
                  <a:pt x="5092607" y="2499505"/>
                </a:cubicBezTo>
                <a:close/>
                <a:moveTo>
                  <a:pt x="7711170" y="2493397"/>
                </a:moveTo>
                <a:cubicBezTo>
                  <a:pt x="7714224" y="2493397"/>
                  <a:pt x="7717279" y="2495433"/>
                  <a:pt x="7717279" y="2499505"/>
                </a:cubicBezTo>
                <a:cubicBezTo>
                  <a:pt x="7717279" y="2502558"/>
                  <a:pt x="7714224" y="2505613"/>
                  <a:pt x="7711170" y="2505613"/>
                </a:cubicBezTo>
                <a:cubicBezTo>
                  <a:pt x="7708115" y="2505613"/>
                  <a:pt x="7705061" y="2502558"/>
                  <a:pt x="7705061" y="2499505"/>
                </a:cubicBezTo>
                <a:cubicBezTo>
                  <a:pt x="7705061" y="2496451"/>
                  <a:pt x="7708115" y="2493397"/>
                  <a:pt x="7711170" y="2493397"/>
                </a:cubicBezTo>
                <a:close/>
                <a:moveTo>
                  <a:pt x="11655354" y="2472014"/>
                </a:moveTo>
                <a:cubicBezTo>
                  <a:pt x="11662481" y="2472014"/>
                  <a:pt x="11666553" y="2477105"/>
                  <a:pt x="11666553" y="2483214"/>
                </a:cubicBezTo>
                <a:cubicBezTo>
                  <a:pt x="11666553" y="2489322"/>
                  <a:pt x="11661463" y="2493395"/>
                  <a:pt x="11655354" y="2493395"/>
                </a:cubicBezTo>
                <a:cubicBezTo>
                  <a:pt x="11649245" y="2493395"/>
                  <a:pt x="11644154" y="2488304"/>
                  <a:pt x="11644154" y="2483214"/>
                </a:cubicBezTo>
                <a:cubicBezTo>
                  <a:pt x="11644154" y="2477105"/>
                  <a:pt x="11649245" y="2472014"/>
                  <a:pt x="11655354" y="2472014"/>
                </a:cubicBezTo>
                <a:close/>
                <a:moveTo>
                  <a:pt x="1161657" y="2462852"/>
                </a:moveTo>
                <a:cubicBezTo>
                  <a:pt x="1204418" y="2462852"/>
                  <a:pt x="1238016" y="2496451"/>
                  <a:pt x="1238016" y="2539213"/>
                </a:cubicBezTo>
                <a:cubicBezTo>
                  <a:pt x="1238016" y="2580954"/>
                  <a:pt x="1203400" y="2615570"/>
                  <a:pt x="1161657" y="2615570"/>
                </a:cubicBezTo>
                <a:lnTo>
                  <a:pt x="1153260" y="2613912"/>
                </a:lnTo>
                <a:lnTo>
                  <a:pt x="1153543" y="2614553"/>
                </a:lnTo>
                <a:cubicBezTo>
                  <a:pt x="1153543" y="2625751"/>
                  <a:pt x="1144380" y="2634915"/>
                  <a:pt x="1133180" y="2634915"/>
                </a:cubicBezTo>
                <a:cubicBezTo>
                  <a:pt x="1121981" y="2634915"/>
                  <a:pt x="1112818" y="2625751"/>
                  <a:pt x="1112818" y="2614553"/>
                </a:cubicBezTo>
                <a:lnTo>
                  <a:pt x="1118521" y="2600840"/>
                </a:lnTo>
                <a:lnTo>
                  <a:pt x="1107443" y="2593425"/>
                </a:lnTo>
                <a:cubicBezTo>
                  <a:pt x="1093698" y="2579682"/>
                  <a:pt x="1085299" y="2560594"/>
                  <a:pt x="1085299" y="2539213"/>
                </a:cubicBezTo>
                <a:cubicBezTo>
                  <a:pt x="1085299" y="2497468"/>
                  <a:pt x="1119914" y="2462852"/>
                  <a:pt x="1161657" y="2462852"/>
                </a:cubicBezTo>
                <a:close/>
                <a:moveTo>
                  <a:pt x="7789564" y="2417038"/>
                </a:moveTo>
                <a:cubicBezTo>
                  <a:pt x="7792619" y="2416020"/>
                  <a:pt x="7795674" y="2419073"/>
                  <a:pt x="7795674" y="2423147"/>
                </a:cubicBezTo>
                <a:cubicBezTo>
                  <a:pt x="7795674" y="2426201"/>
                  <a:pt x="7792619" y="2429254"/>
                  <a:pt x="7789564" y="2429254"/>
                </a:cubicBezTo>
                <a:cubicBezTo>
                  <a:pt x="7785492" y="2429254"/>
                  <a:pt x="7783456" y="2426201"/>
                  <a:pt x="7783456" y="2423147"/>
                </a:cubicBezTo>
                <a:cubicBezTo>
                  <a:pt x="7783456" y="2420092"/>
                  <a:pt x="7786510" y="2417038"/>
                  <a:pt x="7789564" y="2417038"/>
                </a:cubicBezTo>
                <a:close/>
                <a:moveTo>
                  <a:pt x="8313895" y="2398712"/>
                </a:moveTo>
                <a:cubicBezTo>
                  <a:pt x="8322040" y="2398712"/>
                  <a:pt x="8330185" y="2405839"/>
                  <a:pt x="8330185" y="2415002"/>
                </a:cubicBezTo>
                <a:cubicBezTo>
                  <a:pt x="8330185" y="2424164"/>
                  <a:pt x="8323058" y="2431292"/>
                  <a:pt x="8313895" y="2431292"/>
                </a:cubicBezTo>
                <a:cubicBezTo>
                  <a:pt x="8304732" y="2431292"/>
                  <a:pt x="8297605" y="2424164"/>
                  <a:pt x="8297605" y="2415002"/>
                </a:cubicBezTo>
                <a:cubicBezTo>
                  <a:pt x="8297605" y="2405839"/>
                  <a:pt x="8304732" y="2398712"/>
                  <a:pt x="8313895" y="2398712"/>
                </a:cubicBezTo>
                <a:close/>
                <a:moveTo>
                  <a:pt x="10361328" y="2390565"/>
                </a:moveTo>
                <a:cubicBezTo>
                  <a:pt x="10373545" y="2391585"/>
                  <a:pt x="10383726" y="2400746"/>
                  <a:pt x="10383726" y="2412965"/>
                </a:cubicBezTo>
                <a:cubicBezTo>
                  <a:pt x="10383726" y="2425182"/>
                  <a:pt x="10373545" y="2435363"/>
                  <a:pt x="10361328" y="2435363"/>
                </a:cubicBezTo>
                <a:cubicBezTo>
                  <a:pt x="10349110" y="2435363"/>
                  <a:pt x="10338929" y="2425182"/>
                  <a:pt x="10338929" y="2412965"/>
                </a:cubicBezTo>
                <a:cubicBezTo>
                  <a:pt x="10338929" y="2400746"/>
                  <a:pt x="10349110" y="2390565"/>
                  <a:pt x="10361328" y="2390565"/>
                </a:cubicBezTo>
                <a:close/>
                <a:moveTo>
                  <a:pt x="1788833" y="2370201"/>
                </a:moveTo>
                <a:cubicBezTo>
                  <a:pt x="1800034" y="2370201"/>
                  <a:pt x="1809196" y="2379366"/>
                  <a:pt x="1809196" y="2390565"/>
                </a:cubicBezTo>
                <a:cubicBezTo>
                  <a:pt x="1809196" y="2401766"/>
                  <a:pt x="1800034" y="2410929"/>
                  <a:pt x="1788833" y="2410929"/>
                </a:cubicBezTo>
                <a:cubicBezTo>
                  <a:pt x="1777635" y="2410929"/>
                  <a:pt x="1768472" y="2401766"/>
                  <a:pt x="1768472" y="2390565"/>
                </a:cubicBezTo>
                <a:cubicBezTo>
                  <a:pt x="1768472" y="2379366"/>
                  <a:pt x="1777635" y="2370201"/>
                  <a:pt x="1788833" y="2370201"/>
                </a:cubicBezTo>
                <a:close/>
                <a:moveTo>
                  <a:pt x="8322040" y="2351875"/>
                </a:moveTo>
                <a:cubicBezTo>
                  <a:pt x="8329166" y="2351875"/>
                  <a:pt x="8335275" y="2357982"/>
                  <a:pt x="8335275" y="2365110"/>
                </a:cubicBezTo>
                <a:cubicBezTo>
                  <a:pt x="8335275" y="2372238"/>
                  <a:pt x="8329166" y="2378348"/>
                  <a:pt x="8322040" y="2378348"/>
                </a:cubicBezTo>
                <a:cubicBezTo>
                  <a:pt x="8314913" y="2378348"/>
                  <a:pt x="8308804" y="2372238"/>
                  <a:pt x="8308804" y="2365110"/>
                </a:cubicBezTo>
                <a:cubicBezTo>
                  <a:pt x="8308804" y="2357982"/>
                  <a:pt x="8314913" y="2351875"/>
                  <a:pt x="8322040" y="2351875"/>
                </a:cubicBezTo>
                <a:close/>
                <a:moveTo>
                  <a:pt x="1726739" y="2338640"/>
                </a:moveTo>
                <a:cubicBezTo>
                  <a:pt x="1739974" y="2338640"/>
                  <a:pt x="1749137" y="2348821"/>
                  <a:pt x="1749137" y="2361037"/>
                </a:cubicBezTo>
                <a:cubicBezTo>
                  <a:pt x="1749137" y="2373257"/>
                  <a:pt x="1738956" y="2383438"/>
                  <a:pt x="1726739" y="2383438"/>
                </a:cubicBezTo>
                <a:cubicBezTo>
                  <a:pt x="1714521" y="2383438"/>
                  <a:pt x="1704340" y="2373257"/>
                  <a:pt x="1704340" y="2361037"/>
                </a:cubicBezTo>
                <a:cubicBezTo>
                  <a:pt x="1704340" y="2348821"/>
                  <a:pt x="1714521" y="2338640"/>
                  <a:pt x="1726739" y="2338640"/>
                </a:cubicBezTo>
                <a:close/>
                <a:moveTo>
                  <a:pt x="5160810" y="2317265"/>
                </a:moveTo>
                <a:cubicBezTo>
                  <a:pt x="5172007" y="2317265"/>
                  <a:pt x="5181174" y="2326427"/>
                  <a:pt x="5181174" y="2337623"/>
                </a:cubicBezTo>
                <a:cubicBezTo>
                  <a:pt x="5181174" y="2348821"/>
                  <a:pt x="5172007" y="2357983"/>
                  <a:pt x="5160810" y="2357983"/>
                </a:cubicBezTo>
                <a:cubicBezTo>
                  <a:pt x="5149610" y="2357983"/>
                  <a:pt x="5140448" y="2348821"/>
                  <a:pt x="5140448" y="2337623"/>
                </a:cubicBezTo>
                <a:cubicBezTo>
                  <a:pt x="5140448" y="2326427"/>
                  <a:pt x="5149610" y="2317265"/>
                  <a:pt x="5160810" y="2317265"/>
                </a:cubicBezTo>
                <a:close/>
                <a:moveTo>
                  <a:pt x="5008114" y="2306069"/>
                </a:moveTo>
                <a:cubicBezTo>
                  <a:pt x="5013202" y="2306069"/>
                  <a:pt x="5017273" y="2310141"/>
                  <a:pt x="5017273" y="2315229"/>
                </a:cubicBezTo>
                <a:cubicBezTo>
                  <a:pt x="5017273" y="2320321"/>
                  <a:pt x="5013202" y="2324392"/>
                  <a:pt x="5008114" y="2324392"/>
                </a:cubicBezTo>
                <a:cubicBezTo>
                  <a:pt x="5003024" y="2324392"/>
                  <a:pt x="4998954" y="2320321"/>
                  <a:pt x="4998954" y="2315229"/>
                </a:cubicBezTo>
                <a:cubicBezTo>
                  <a:pt x="4998954" y="2310141"/>
                  <a:pt x="5003024" y="2306069"/>
                  <a:pt x="5008114" y="2306069"/>
                </a:cubicBezTo>
                <a:close/>
                <a:moveTo>
                  <a:pt x="6816246" y="2280623"/>
                </a:moveTo>
                <a:cubicBezTo>
                  <a:pt x="6824391" y="2280623"/>
                  <a:pt x="6830500" y="2286728"/>
                  <a:pt x="6830500" y="2294873"/>
                </a:cubicBezTo>
                <a:cubicBezTo>
                  <a:pt x="6830500" y="2303015"/>
                  <a:pt x="6824391" y="2309123"/>
                  <a:pt x="6816246" y="2309123"/>
                </a:cubicBezTo>
                <a:cubicBezTo>
                  <a:pt x="6808101" y="2309123"/>
                  <a:pt x="6801992" y="2303015"/>
                  <a:pt x="6801992" y="2294873"/>
                </a:cubicBezTo>
                <a:cubicBezTo>
                  <a:pt x="6801992" y="2286728"/>
                  <a:pt x="6808101" y="2280623"/>
                  <a:pt x="6816246" y="2280623"/>
                </a:cubicBezTo>
                <a:close/>
                <a:moveTo>
                  <a:pt x="7301887" y="2233780"/>
                </a:moveTo>
                <a:cubicBezTo>
                  <a:pt x="7313087" y="2233780"/>
                  <a:pt x="7321231" y="2242945"/>
                  <a:pt x="7321231" y="2253129"/>
                </a:cubicBezTo>
                <a:cubicBezTo>
                  <a:pt x="7321231" y="2263311"/>
                  <a:pt x="7313087" y="2272473"/>
                  <a:pt x="7301887" y="2272473"/>
                </a:cubicBezTo>
                <a:cubicBezTo>
                  <a:pt x="7291706" y="2272473"/>
                  <a:pt x="7282543" y="2264329"/>
                  <a:pt x="7282543" y="2253129"/>
                </a:cubicBezTo>
                <a:cubicBezTo>
                  <a:pt x="7282543" y="2242945"/>
                  <a:pt x="7290688" y="2233780"/>
                  <a:pt x="7301887" y="2233780"/>
                </a:cubicBezTo>
                <a:close/>
                <a:moveTo>
                  <a:pt x="11671645" y="2219524"/>
                </a:moveTo>
                <a:cubicBezTo>
                  <a:pt x="11673680" y="2219524"/>
                  <a:pt x="11676735" y="2221560"/>
                  <a:pt x="11676735" y="2224617"/>
                </a:cubicBezTo>
                <a:cubicBezTo>
                  <a:pt x="11676735" y="2227670"/>
                  <a:pt x="11674698" y="2229707"/>
                  <a:pt x="11671645" y="2229707"/>
                </a:cubicBezTo>
                <a:cubicBezTo>
                  <a:pt x="11668590" y="2229707"/>
                  <a:pt x="11666554" y="2227670"/>
                  <a:pt x="11666554" y="2224617"/>
                </a:cubicBezTo>
                <a:cubicBezTo>
                  <a:pt x="11666554" y="2221560"/>
                  <a:pt x="11668590" y="2219524"/>
                  <a:pt x="11671645" y="2219524"/>
                </a:cubicBezTo>
                <a:close/>
                <a:moveTo>
                  <a:pt x="10717669" y="2192034"/>
                </a:moveTo>
                <a:cubicBezTo>
                  <a:pt x="10724796" y="2192034"/>
                  <a:pt x="10731923" y="2198142"/>
                  <a:pt x="10731923" y="2206286"/>
                </a:cubicBezTo>
                <a:cubicBezTo>
                  <a:pt x="10731923" y="2214431"/>
                  <a:pt x="10725814" y="2220542"/>
                  <a:pt x="10717669" y="2220542"/>
                </a:cubicBezTo>
                <a:cubicBezTo>
                  <a:pt x="10709524" y="2220542"/>
                  <a:pt x="10703416" y="2214431"/>
                  <a:pt x="10703416" y="2206286"/>
                </a:cubicBezTo>
                <a:cubicBezTo>
                  <a:pt x="10703416" y="2198142"/>
                  <a:pt x="10709524" y="2192034"/>
                  <a:pt x="10717669" y="2192034"/>
                </a:cubicBezTo>
                <a:close/>
                <a:moveTo>
                  <a:pt x="4248637" y="2184910"/>
                </a:moveTo>
                <a:cubicBezTo>
                  <a:pt x="4263912" y="2184910"/>
                  <a:pt x="4276129" y="2197127"/>
                  <a:pt x="4276129" y="2212394"/>
                </a:cubicBezTo>
                <a:cubicBezTo>
                  <a:pt x="4276129" y="2227670"/>
                  <a:pt x="4263912" y="2239891"/>
                  <a:pt x="4248637" y="2239891"/>
                </a:cubicBezTo>
                <a:cubicBezTo>
                  <a:pt x="4233368" y="2239891"/>
                  <a:pt x="4221154" y="2227670"/>
                  <a:pt x="4221154" y="2212394"/>
                </a:cubicBezTo>
                <a:cubicBezTo>
                  <a:pt x="4221154" y="2197127"/>
                  <a:pt x="4233368" y="2184910"/>
                  <a:pt x="4248637" y="2184910"/>
                </a:cubicBezTo>
                <a:close/>
                <a:moveTo>
                  <a:pt x="10552733" y="2163530"/>
                </a:moveTo>
                <a:cubicBezTo>
                  <a:pt x="10556806" y="2164547"/>
                  <a:pt x="10558842" y="2166583"/>
                  <a:pt x="10558842" y="2169638"/>
                </a:cubicBezTo>
                <a:cubicBezTo>
                  <a:pt x="10558842" y="2172694"/>
                  <a:pt x="10556806" y="2174729"/>
                  <a:pt x="10552733" y="2174729"/>
                </a:cubicBezTo>
                <a:cubicBezTo>
                  <a:pt x="10549679" y="2174729"/>
                  <a:pt x="10546625" y="2172694"/>
                  <a:pt x="10546625" y="2169638"/>
                </a:cubicBezTo>
                <a:cubicBezTo>
                  <a:pt x="10546625" y="2166583"/>
                  <a:pt x="10548661" y="2163530"/>
                  <a:pt x="10552733" y="2163530"/>
                </a:cubicBezTo>
                <a:close/>
                <a:moveTo>
                  <a:pt x="11573905" y="2144178"/>
                </a:moveTo>
                <a:cubicBezTo>
                  <a:pt x="11581031" y="2143160"/>
                  <a:pt x="11586122" y="2148250"/>
                  <a:pt x="11586122" y="2155377"/>
                </a:cubicBezTo>
                <a:cubicBezTo>
                  <a:pt x="11586122" y="2161486"/>
                  <a:pt x="11581031" y="2166575"/>
                  <a:pt x="11573905" y="2166575"/>
                </a:cubicBezTo>
                <a:cubicBezTo>
                  <a:pt x="11567795" y="2166575"/>
                  <a:pt x="11561687" y="2161486"/>
                  <a:pt x="11561687" y="2155377"/>
                </a:cubicBezTo>
                <a:cubicBezTo>
                  <a:pt x="11561687" y="2149268"/>
                  <a:pt x="11566778" y="2144178"/>
                  <a:pt x="11573905" y="2144178"/>
                </a:cubicBezTo>
                <a:close/>
                <a:moveTo>
                  <a:pt x="10875476" y="2060694"/>
                </a:moveTo>
                <a:cubicBezTo>
                  <a:pt x="10879549" y="2060694"/>
                  <a:pt x="10883622" y="2063748"/>
                  <a:pt x="10883622" y="2068840"/>
                </a:cubicBezTo>
                <a:cubicBezTo>
                  <a:pt x="10883622" y="2073930"/>
                  <a:pt x="10879549" y="2076984"/>
                  <a:pt x="10875476" y="2076984"/>
                </a:cubicBezTo>
                <a:cubicBezTo>
                  <a:pt x="10870386" y="2076984"/>
                  <a:pt x="10867332" y="2072912"/>
                  <a:pt x="10867332" y="2068840"/>
                </a:cubicBezTo>
                <a:cubicBezTo>
                  <a:pt x="10867332" y="2063748"/>
                  <a:pt x="10871405" y="2060694"/>
                  <a:pt x="10875476" y="2060694"/>
                </a:cubicBezTo>
                <a:close/>
                <a:moveTo>
                  <a:pt x="9976480" y="2052572"/>
                </a:moveTo>
                <a:cubicBezTo>
                  <a:pt x="10001933" y="2052572"/>
                  <a:pt x="10023313" y="2072934"/>
                  <a:pt x="10023313" y="2099390"/>
                </a:cubicBezTo>
                <a:cubicBezTo>
                  <a:pt x="10023313" y="2124842"/>
                  <a:pt x="10001933" y="2146221"/>
                  <a:pt x="9976480" y="2146221"/>
                </a:cubicBezTo>
                <a:cubicBezTo>
                  <a:pt x="9950008" y="2146221"/>
                  <a:pt x="9929646" y="2124842"/>
                  <a:pt x="9929646" y="2099390"/>
                </a:cubicBezTo>
                <a:cubicBezTo>
                  <a:pt x="9929646" y="2072934"/>
                  <a:pt x="9951027" y="2052572"/>
                  <a:pt x="9976480" y="2052572"/>
                </a:cubicBezTo>
                <a:close/>
                <a:moveTo>
                  <a:pt x="8217174" y="2041361"/>
                </a:moveTo>
                <a:cubicBezTo>
                  <a:pt x="8239572" y="2041361"/>
                  <a:pt x="8257898" y="2059688"/>
                  <a:pt x="8257898" y="2082087"/>
                </a:cubicBezTo>
                <a:cubicBezTo>
                  <a:pt x="8257898" y="2104477"/>
                  <a:pt x="8239572" y="2122802"/>
                  <a:pt x="8217174" y="2122802"/>
                </a:cubicBezTo>
                <a:cubicBezTo>
                  <a:pt x="8194776" y="2122802"/>
                  <a:pt x="8176449" y="2104477"/>
                  <a:pt x="8176449" y="2082087"/>
                </a:cubicBezTo>
                <a:cubicBezTo>
                  <a:pt x="8176449" y="2059688"/>
                  <a:pt x="8194776" y="2041361"/>
                  <a:pt x="8217174" y="2041361"/>
                </a:cubicBezTo>
                <a:close/>
                <a:moveTo>
                  <a:pt x="11389625" y="2007776"/>
                </a:moveTo>
                <a:cubicBezTo>
                  <a:pt x="11396752" y="2007776"/>
                  <a:pt x="11401843" y="2012868"/>
                  <a:pt x="11401843" y="2019993"/>
                </a:cubicBezTo>
                <a:cubicBezTo>
                  <a:pt x="11401843" y="2026102"/>
                  <a:pt x="11396752" y="2032209"/>
                  <a:pt x="11389625" y="2032209"/>
                </a:cubicBezTo>
                <a:cubicBezTo>
                  <a:pt x="11383516" y="2032209"/>
                  <a:pt x="11377408" y="2027119"/>
                  <a:pt x="11377408" y="2019993"/>
                </a:cubicBezTo>
                <a:cubicBezTo>
                  <a:pt x="11377408" y="2013885"/>
                  <a:pt x="11382499" y="2007776"/>
                  <a:pt x="11389625" y="2007776"/>
                </a:cubicBezTo>
                <a:close/>
                <a:moveTo>
                  <a:pt x="11089281" y="1971100"/>
                </a:moveTo>
                <a:cubicBezTo>
                  <a:pt x="11092335" y="1971100"/>
                  <a:pt x="11094371" y="1973135"/>
                  <a:pt x="11094371" y="1976191"/>
                </a:cubicBezTo>
                <a:cubicBezTo>
                  <a:pt x="11094371" y="1979244"/>
                  <a:pt x="11092335" y="1981281"/>
                  <a:pt x="11089281" y="1981281"/>
                </a:cubicBezTo>
                <a:cubicBezTo>
                  <a:pt x="11086227" y="1981281"/>
                  <a:pt x="11084190" y="1979244"/>
                  <a:pt x="11084190" y="1976191"/>
                </a:cubicBezTo>
                <a:cubicBezTo>
                  <a:pt x="11084190" y="1973135"/>
                  <a:pt x="11086227" y="1971100"/>
                  <a:pt x="11089281" y="1971100"/>
                </a:cubicBezTo>
                <a:close/>
                <a:moveTo>
                  <a:pt x="607782" y="1958886"/>
                </a:moveTo>
                <a:cubicBezTo>
                  <a:pt x="618982" y="1958886"/>
                  <a:pt x="627126" y="1968049"/>
                  <a:pt x="627126" y="1978230"/>
                </a:cubicBezTo>
                <a:cubicBezTo>
                  <a:pt x="627126" y="1989429"/>
                  <a:pt x="617963" y="1997575"/>
                  <a:pt x="607782" y="1997575"/>
                </a:cubicBezTo>
                <a:cubicBezTo>
                  <a:pt x="596583" y="1997575"/>
                  <a:pt x="588438" y="1988410"/>
                  <a:pt x="588438" y="1978230"/>
                </a:cubicBezTo>
                <a:cubicBezTo>
                  <a:pt x="588438" y="1967031"/>
                  <a:pt x="597601" y="1958886"/>
                  <a:pt x="607782" y="1958886"/>
                </a:cubicBezTo>
                <a:close/>
                <a:moveTo>
                  <a:pt x="8754740" y="1924294"/>
                </a:moveTo>
                <a:cubicBezTo>
                  <a:pt x="8757794" y="1925312"/>
                  <a:pt x="8760849" y="1927349"/>
                  <a:pt x="8760849" y="1930402"/>
                </a:cubicBezTo>
                <a:cubicBezTo>
                  <a:pt x="8760849" y="1933458"/>
                  <a:pt x="8758812" y="1936513"/>
                  <a:pt x="8754740" y="1936513"/>
                </a:cubicBezTo>
                <a:cubicBezTo>
                  <a:pt x="8751685" y="1936513"/>
                  <a:pt x="8748631" y="1934476"/>
                  <a:pt x="8748631" y="1930402"/>
                </a:cubicBezTo>
                <a:cubicBezTo>
                  <a:pt x="8748631" y="1927349"/>
                  <a:pt x="8750667" y="1924294"/>
                  <a:pt x="8754740" y="1924294"/>
                </a:cubicBezTo>
                <a:close/>
                <a:moveTo>
                  <a:pt x="6224720" y="1894771"/>
                </a:moveTo>
                <a:cubicBezTo>
                  <a:pt x="6227774" y="1894771"/>
                  <a:pt x="6230829" y="1897823"/>
                  <a:pt x="6230829" y="1900877"/>
                </a:cubicBezTo>
                <a:cubicBezTo>
                  <a:pt x="6230829" y="1904948"/>
                  <a:pt x="6227774" y="1906983"/>
                  <a:pt x="6224720" y="1906983"/>
                </a:cubicBezTo>
                <a:cubicBezTo>
                  <a:pt x="6220647" y="1906983"/>
                  <a:pt x="6218611" y="1903930"/>
                  <a:pt x="6218611" y="1900877"/>
                </a:cubicBezTo>
                <a:cubicBezTo>
                  <a:pt x="6218611" y="1896803"/>
                  <a:pt x="6221665" y="1894771"/>
                  <a:pt x="6224720" y="1894771"/>
                </a:cubicBezTo>
                <a:close/>
                <a:moveTo>
                  <a:pt x="6900749" y="1835719"/>
                </a:moveTo>
                <a:cubicBezTo>
                  <a:pt x="6907876" y="1834702"/>
                  <a:pt x="6913985" y="1840812"/>
                  <a:pt x="6913985" y="1848957"/>
                </a:cubicBezTo>
                <a:cubicBezTo>
                  <a:pt x="6913985" y="1856084"/>
                  <a:pt x="6907876" y="1862192"/>
                  <a:pt x="6900749" y="1862192"/>
                </a:cubicBezTo>
                <a:cubicBezTo>
                  <a:pt x="6893622" y="1862192"/>
                  <a:pt x="6887514" y="1856084"/>
                  <a:pt x="6887514" y="1848957"/>
                </a:cubicBezTo>
                <a:cubicBezTo>
                  <a:pt x="6887514" y="1841829"/>
                  <a:pt x="6893622" y="1835719"/>
                  <a:pt x="6900749" y="1835719"/>
                </a:cubicBezTo>
                <a:close/>
                <a:moveTo>
                  <a:pt x="3320114" y="1834701"/>
                </a:moveTo>
                <a:cubicBezTo>
                  <a:pt x="3322150" y="1834701"/>
                  <a:pt x="3324187" y="1836737"/>
                  <a:pt x="3324187" y="1838772"/>
                </a:cubicBezTo>
                <a:cubicBezTo>
                  <a:pt x="3324187" y="1840809"/>
                  <a:pt x="3322150" y="1842845"/>
                  <a:pt x="3320114" y="1842845"/>
                </a:cubicBezTo>
                <a:cubicBezTo>
                  <a:pt x="3318077" y="1842845"/>
                  <a:pt x="3316042" y="1840809"/>
                  <a:pt x="3316042" y="1838772"/>
                </a:cubicBezTo>
                <a:cubicBezTo>
                  <a:pt x="3316042" y="1836737"/>
                  <a:pt x="3318077" y="1834701"/>
                  <a:pt x="3320114" y="1834701"/>
                </a:cubicBezTo>
                <a:close/>
                <a:moveTo>
                  <a:pt x="6968963" y="1829583"/>
                </a:moveTo>
                <a:cubicBezTo>
                  <a:pt x="6971000" y="1829583"/>
                  <a:pt x="6972017" y="1831619"/>
                  <a:pt x="6972017" y="1832637"/>
                </a:cubicBezTo>
                <a:cubicBezTo>
                  <a:pt x="6972017" y="1834674"/>
                  <a:pt x="6971000" y="1835691"/>
                  <a:pt x="6968963" y="1835691"/>
                </a:cubicBezTo>
                <a:cubicBezTo>
                  <a:pt x="6966927" y="1835691"/>
                  <a:pt x="6965909" y="1834674"/>
                  <a:pt x="6965909" y="1832637"/>
                </a:cubicBezTo>
                <a:cubicBezTo>
                  <a:pt x="6965909" y="1830601"/>
                  <a:pt x="6966927" y="1829583"/>
                  <a:pt x="6968963" y="1829583"/>
                </a:cubicBezTo>
                <a:close/>
                <a:moveTo>
                  <a:pt x="5026434" y="1816374"/>
                </a:moveTo>
                <a:cubicBezTo>
                  <a:pt x="5029485" y="1816374"/>
                  <a:pt x="5031521" y="1818411"/>
                  <a:pt x="5031521" y="1821463"/>
                </a:cubicBezTo>
                <a:cubicBezTo>
                  <a:pt x="5031521" y="1824518"/>
                  <a:pt x="5029485" y="1826554"/>
                  <a:pt x="5026434" y="1826554"/>
                </a:cubicBezTo>
                <a:cubicBezTo>
                  <a:pt x="5023379" y="1826554"/>
                  <a:pt x="5021344" y="1824518"/>
                  <a:pt x="5021344" y="1821463"/>
                </a:cubicBezTo>
                <a:cubicBezTo>
                  <a:pt x="5021344" y="1818411"/>
                  <a:pt x="5023379" y="1816374"/>
                  <a:pt x="5026434" y="1816374"/>
                </a:cubicBezTo>
                <a:close/>
                <a:moveTo>
                  <a:pt x="1693109" y="1810250"/>
                </a:moveTo>
                <a:cubicBezTo>
                  <a:pt x="1709398" y="1810250"/>
                  <a:pt x="1722634" y="1823487"/>
                  <a:pt x="1722634" y="1839778"/>
                </a:cubicBezTo>
                <a:cubicBezTo>
                  <a:pt x="1722634" y="1856067"/>
                  <a:pt x="1709398" y="1869303"/>
                  <a:pt x="1693109" y="1869303"/>
                </a:cubicBezTo>
                <a:cubicBezTo>
                  <a:pt x="1676819" y="1869303"/>
                  <a:pt x="1663584" y="1856067"/>
                  <a:pt x="1663584" y="1839778"/>
                </a:cubicBezTo>
                <a:cubicBezTo>
                  <a:pt x="1663584" y="1823487"/>
                  <a:pt x="1676819" y="1810250"/>
                  <a:pt x="1693109" y="1810250"/>
                </a:cubicBezTo>
                <a:close/>
                <a:moveTo>
                  <a:pt x="466263" y="1806168"/>
                </a:moveTo>
                <a:cubicBezTo>
                  <a:pt x="468300" y="1806168"/>
                  <a:pt x="470336" y="1808204"/>
                  <a:pt x="470336" y="1810240"/>
                </a:cubicBezTo>
                <a:cubicBezTo>
                  <a:pt x="470336" y="1812277"/>
                  <a:pt x="468300" y="1814313"/>
                  <a:pt x="466263" y="1814313"/>
                </a:cubicBezTo>
                <a:cubicBezTo>
                  <a:pt x="464227" y="1814313"/>
                  <a:pt x="462191" y="1812277"/>
                  <a:pt x="462191" y="1810240"/>
                </a:cubicBezTo>
                <a:cubicBezTo>
                  <a:pt x="462191" y="1808204"/>
                  <a:pt x="464227" y="1806168"/>
                  <a:pt x="466263" y="1806168"/>
                </a:cubicBezTo>
                <a:close/>
                <a:moveTo>
                  <a:pt x="11028194" y="1801104"/>
                </a:moveTo>
                <a:cubicBezTo>
                  <a:pt x="11034304" y="1800086"/>
                  <a:pt x="11040412" y="1806195"/>
                  <a:pt x="11040412" y="1813323"/>
                </a:cubicBezTo>
                <a:cubicBezTo>
                  <a:pt x="11040412" y="1820451"/>
                  <a:pt x="11034304" y="1825541"/>
                  <a:pt x="11028194" y="1825541"/>
                </a:cubicBezTo>
                <a:cubicBezTo>
                  <a:pt x="11021068" y="1825541"/>
                  <a:pt x="11015977" y="1819432"/>
                  <a:pt x="11015977" y="1813323"/>
                </a:cubicBezTo>
                <a:cubicBezTo>
                  <a:pt x="11015977" y="1806195"/>
                  <a:pt x="11022085" y="1801104"/>
                  <a:pt x="11028194" y="1801104"/>
                </a:cubicBezTo>
                <a:close/>
                <a:moveTo>
                  <a:pt x="9489820" y="1800068"/>
                </a:moveTo>
                <a:cubicBezTo>
                  <a:pt x="9509164" y="1800068"/>
                  <a:pt x="9524436" y="1815341"/>
                  <a:pt x="9524436" y="1834686"/>
                </a:cubicBezTo>
                <a:cubicBezTo>
                  <a:pt x="9524436" y="1854031"/>
                  <a:pt x="9509164" y="1869303"/>
                  <a:pt x="9489820" y="1869303"/>
                </a:cubicBezTo>
                <a:cubicBezTo>
                  <a:pt x="9470476" y="1869303"/>
                  <a:pt x="9455204" y="1854031"/>
                  <a:pt x="9455204" y="1834686"/>
                </a:cubicBezTo>
                <a:cubicBezTo>
                  <a:pt x="9455204" y="1815341"/>
                  <a:pt x="9470476" y="1800068"/>
                  <a:pt x="9489820" y="1800068"/>
                </a:cubicBezTo>
                <a:close/>
                <a:moveTo>
                  <a:pt x="10635201" y="1799039"/>
                </a:moveTo>
                <a:cubicBezTo>
                  <a:pt x="10639274" y="1799039"/>
                  <a:pt x="10642329" y="1802093"/>
                  <a:pt x="10642329" y="1806166"/>
                </a:cubicBezTo>
                <a:cubicBezTo>
                  <a:pt x="10642329" y="1810238"/>
                  <a:pt x="10639274" y="1813293"/>
                  <a:pt x="10635201" y="1813293"/>
                </a:cubicBezTo>
                <a:cubicBezTo>
                  <a:pt x="10631129" y="1813293"/>
                  <a:pt x="10628075" y="1810238"/>
                  <a:pt x="10628075" y="1806166"/>
                </a:cubicBezTo>
                <a:cubicBezTo>
                  <a:pt x="10628075" y="1802093"/>
                  <a:pt x="10631129" y="1799039"/>
                  <a:pt x="10635201" y="1799039"/>
                </a:cubicBezTo>
                <a:close/>
                <a:moveTo>
                  <a:pt x="8181540" y="1798022"/>
                </a:moveTo>
                <a:cubicBezTo>
                  <a:pt x="8184594" y="1797003"/>
                  <a:pt x="8186630" y="1800058"/>
                  <a:pt x="8186630" y="1803111"/>
                </a:cubicBezTo>
                <a:cubicBezTo>
                  <a:pt x="8186630" y="1806166"/>
                  <a:pt x="8184594" y="1808202"/>
                  <a:pt x="8181540" y="1808202"/>
                </a:cubicBezTo>
                <a:cubicBezTo>
                  <a:pt x="8178485" y="1808202"/>
                  <a:pt x="8176449" y="1806166"/>
                  <a:pt x="8176449" y="1803111"/>
                </a:cubicBezTo>
                <a:cubicBezTo>
                  <a:pt x="8176449" y="1800058"/>
                  <a:pt x="8178485" y="1798022"/>
                  <a:pt x="8181540" y="1798022"/>
                </a:cubicBezTo>
                <a:close/>
                <a:moveTo>
                  <a:pt x="5724840" y="1792952"/>
                </a:moveTo>
                <a:cubicBezTo>
                  <a:pt x="5727896" y="1792952"/>
                  <a:pt x="5730949" y="1796006"/>
                  <a:pt x="5730949" y="1799061"/>
                </a:cubicBezTo>
                <a:cubicBezTo>
                  <a:pt x="5730949" y="1802116"/>
                  <a:pt x="5727896" y="1805170"/>
                  <a:pt x="5724840" y="1805170"/>
                </a:cubicBezTo>
                <a:cubicBezTo>
                  <a:pt x="5721787" y="1805170"/>
                  <a:pt x="5718734" y="1802116"/>
                  <a:pt x="5718734" y="1799061"/>
                </a:cubicBezTo>
                <a:cubicBezTo>
                  <a:pt x="5718734" y="1796006"/>
                  <a:pt x="5721787" y="1792952"/>
                  <a:pt x="5724840" y="1792952"/>
                </a:cubicBezTo>
                <a:close/>
                <a:moveTo>
                  <a:pt x="10191302" y="1791912"/>
                </a:moveTo>
                <a:cubicBezTo>
                  <a:pt x="10198429" y="1791912"/>
                  <a:pt x="10204538" y="1798021"/>
                  <a:pt x="10204538" y="1805147"/>
                </a:cubicBezTo>
                <a:cubicBezTo>
                  <a:pt x="10204538" y="1812274"/>
                  <a:pt x="10198429" y="1818383"/>
                  <a:pt x="10191302" y="1818383"/>
                </a:cubicBezTo>
                <a:cubicBezTo>
                  <a:pt x="10184175" y="1818383"/>
                  <a:pt x="10178067" y="1812274"/>
                  <a:pt x="10178067" y="1805147"/>
                </a:cubicBezTo>
                <a:cubicBezTo>
                  <a:pt x="10178067" y="1798021"/>
                  <a:pt x="10184175" y="1791912"/>
                  <a:pt x="10191302" y="1791912"/>
                </a:cubicBezTo>
                <a:close/>
                <a:moveTo>
                  <a:pt x="5611817" y="1782750"/>
                </a:moveTo>
                <a:cubicBezTo>
                  <a:pt x="5612835" y="1782750"/>
                  <a:pt x="5613854" y="1783768"/>
                  <a:pt x="5613854" y="1784786"/>
                </a:cubicBezTo>
                <a:cubicBezTo>
                  <a:pt x="5613854" y="1785804"/>
                  <a:pt x="5612835" y="1786822"/>
                  <a:pt x="5611817" y="1786822"/>
                </a:cubicBezTo>
                <a:cubicBezTo>
                  <a:pt x="5610799" y="1786822"/>
                  <a:pt x="5609781" y="1785804"/>
                  <a:pt x="5609781" y="1784786"/>
                </a:cubicBezTo>
                <a:cubicBezTo>
                  <a:pt x="5609781" y="1783768"/>
                  <a:pt x="5610799" y="1782750"/>
                  <a:pt x="5611817" y="1782750"/>
                </a:cubicBezTo>
                <a:close/>
                <a:moveTo>
                  <a:pt x="2172677" y="1781757"/>
                </a:moveTo>
                <a:cubicBezTo>
                  <a:pt x="2184894" y="1781757"/>
                  <a:pt x="2195074" y="1791938"/>
                  <a:pt x="2195074" y="1804157"/>
                </a:cubicBezTo>
                <a:cubicBezTo>
                  <a:pt x="2195074" y="1816374"/>
                  <a:pt x="2184894" y="1826554"/>
                  <a:pt x="2172677" y="1826554"/>
                </a:cubicBezTo>
                <a:cubicBezTo>
                  <a:pt x="2160460" y="1826554"/>
                  <a:pt x="2150279" y="1816374"/>
                  <a:pt x="2150279" y="1804157"/>
                </a:cubicBezTo>
                <a:cubicBezTo>
                  <a:pt x="2150279" y="1791938"/>
                  <a:pt x="2160460" y="1781757"/>
                  <a:pt x="2172677" y="1781757"/>
                </a:cubicBezTo>
                <a:close/>
                <a:moveTo>
                  <a:pt x="8210047" y="1762412"/>
                </a:moveTo>
                <a:cubicBezTo>
                  <a:pt x="8215138" y="1762412"/>
                  <a:pt x="8219210" y="1766483"/>
                  <a:pt x="8219210" y="1771574"/>
                </a:cubicBezTo>
                <a:cubicBezTo>
                  <a:pt x="8219210" y="1776666"/>
                  <a:pt x="8215138" y="1780737"/>
                  <a:pt x="8210047" y="1780737"/>
                </a:cubicBezTo>
                <a:cubicBezTo>
                  <a:pt x="8204957" y="1780737"/>
                  <a:pt x="8200884" y="1776666"/>
                  <a:pt x="8200884" y="1771574"/>
                </a:cubicBezTo>
                <a:cubicBezTo>
                  <a:pt x="8200884" y="1766483"/>
                  <a:pt x="8204957" y="1762412"/>
                  <a:pt x="8210047" y="1762412"/>
                </a:cubicBezTo>
                <a:close/>
                <a:moveTo>
                  <a:pt x="559930" y="1753225"/>
                </a:moveTo>
                <a:cubicBezTo>
                  <a:pt x="567056" y="1753225"/>
                  <a:pt x="572147" y="1758316"/>
                  <a:pt x="572147" y="1765442"/>
                </a:cubicBezTo>
                <a:cubicBezTo>
                  <a:pt x="572147" y="1771551"/>
                  <a:pt x="567056" y="1777660"/>
                  <a:pt x="559930" y="1777660"/>
                </a:cubicBezTo>
                <a:cubicBezTo>
                  <a:pt x="553821" y="1777660"/>
                  <a:pt x="547713" y="1772569"/>
                  <a:pt x="547713" y="1765442"/>
                </a:cubicBezTo>
                <a:cubicBezTo>
                  <a:pt x="547713" y="1759333"/>
                  <a:pt x="552804" y="1753225"/>
                  <a:pt x="559930" y="1753225"/>
                </a:cubicBezTo>
                <a:close/>
                <a:moveTo>
                  <a:pt x="6170759" y="1745079"/>
                </a:moveTo>
                <a:cubicBezTo>
                  <a:pt x="6175850" y="1744060"/>
                  <a:pt x="6179922" y="1748132"/>
                  <a:pt x="6179922" y="1754241"/>
                </a:cubicBezTo>
                <a:cubicBezTo>
                  <a:pt x="6179922" y="1759332"/>
                  <a:pt x="6175850" y="1763405"/>
                  <a:pt x="6170759" y="1763405"/>
                </a:cubicBezTo>
                <a:cubicBezTo>
                  <a:pt x="6165669" y="1763405"/>
                  <a:pt x="6160578" y="1759332"/>
                  <a:pt x="6160578" y="1754241"/>
                </a:cubicBezTo>
                <a:cubicBezTo>
                  <a:pt x="6160578" y="1749150"/>
                  <a:pt x="6164651" y="1745079"/>
                  <a:pt x="6170759" y="1745079"/>
                </a:cubicBezTo>
                <a:close/>
                <a:moveTo>
                  <a:pt x="7806873" y="1737952"/>
                </a:moveTo>
                <a:cubicBezTo>
                  <a:pt x="7809927" y="1737952"/>
                  <a:pt x="7811963" y="1739988"/>
                  <a:pt x="7811963" y="1743043"/>
                </a:cubicBezTo>
                <a:cubicBezTo>
                  <a:pt x="7811963" y="1745079"/>
                  <a:pt x="7809927" y="1748133"/>
                  <a:pt x="7806873" y="1748133"/>
                </a:cubicBezTo>
                <a:cubicBezTo>
                  <a:pt x="7803818" y="1748133"/>
                  <a:pt x="7801782" y="1746097"/>
                  <a:pt x="7801782" y="1743043"/>
                </a:cubicBezTo>
                <a:cubicBezTo>
                  <a:pt x="7801782" y="1739988"/>
                  <a:pt x="7803818" y="1737952"/>
                  <a:pt x="7806873" y="1737952"/>
                </a:cubicBezTo>
                <a:close/>
                <a:moveTo>
                  <a:pt x="961068" y="1706391"/>
                </a:moveTo>
                <a:cubicBezTo>
                  <a:pt x="964122" y="1706391"/>
                  <a:pt x="967176" y="1708427"/>
                  <a:pt x="967176" y="1712500"/>
                </a:cubicBezTo>
                <a:cubicBezTo>
                  <a:pt x="967176" y="1715555"/>
                  <a:pt x="964122" y="1718608"/>
                  <a:pt x="961068" y="1718608"/>
                </a:cubicBezTo>
                <a:cubicBezTo>
                  <a:pt x="958013" y="1718608"/>
                  <a:pt x="954959" y="1715555"/>
                  <a:pt x="954959" y="1712500"/>
                </a:cubicBezTo>
                <a:cubicBezTo>
                  <a:pt x="954959" y="1709445"/>
                  <a:pt x="958013" y="1706391"/>
                  <a:pt x="961068" y="1706391"/>
                </a:cubicBezTo>
                <a:close/>
                <a:moveTo>
                  <a:pt x="4813613" y="1703336"/>
                </a:moveTo>
                <a:cubicBezTo>
                  <a:pt x="4815650" y="1703336"/>
                  <a:pt x="4817688" y="1705371"/>
                  <a:pt x="4817688" y="1707408"/>
                </a:cubicBezTo>
                <a:cubicBezTo>
                  <a:pt x="4817688" y="1709444"/>
                  <a:pt x="4815650" y="1711481"/>
                  <a:pt x="4813613" y="1711481"/>
                </a:cubicBezTo>
                <a:cubicBezTo>
                  <a:pt x="4811579" y="1711481"/>
                  <a:pt x="4809541" y="1709444"/>
                  <a:pt x="4809541" y="1707408"/>
                </a:cubicBezTo>
                <a:cubicBezTo>
                  <a:pt x="4809541" y="1705371"/>
                  <a:pt x="4811579" y="1703336"/>
                  <a:pt x="4813613" y="1703336"/>
                </a:cubicBezTo>
                <a:close/>
                <a:moveTo>
                  <a:pt x="4269970" y="1698253"/>
                </a:moveTo>
                <a:cubicBezTo>
                  <a:pt x="4287274" y="1699272"/>
                  <a:pt x="4300511" y="1712507"/>
                  <a:pt x="4300511" y="1728798"/>
                </a:cubicBezTo>
                <a:cubicBezTo>
                  <a:pt x="4300511" y="1745088"/>
                  <a:pt x="4287274" y="1758324"/>
                  <a:pt x="4269970" y="1758324"/>
                </a:cubicBezTo>
                <a:cubicBezTo>
                  <a:pt x="4253681" y="1758324"/>
                  <a:pt x="4239427" y="1745088"/>
                  <a:pt x="4239427" y="1728798"/>
                </a:cubicBezTo>
                <a:cubicBezTo>
                  <a:pt x="4239427" y="1712507"/>
                  <a:pt x="4252663" y="1698253"/>
                  <a:pt x="4269970" y="1698253"/>
                </a:cubicBezTo>
                <a:close/>
                <a:moveTo>
                  <a:pt x="7008670" y="1697244"/>
                </a:moveTo>
                <a:cubicBezTo>
                  <a:pt x="7010705" y="1697244"/>
                  <a:pt x="7013760" y="1699281"/>
                  <a:pt x="7013760" y="1702335"/>
                </a:cubicBezTo>
                <a:cubicBezTo>
                  <a:pt x="7013760" y="1705389"/>
                  <a:pt x="7011724" y="1707425"/>
                  <a:pt x="7008670" y="1707425"/>
                </a:cubicBezTo>
                <a:cubicBezTo>
                  <a:pt x="7005615" y="1707425"/>
                  <a:pt x="7003579" y="1705389"/>
                  <a:pt x="7003579" y="1702335"/>
                </a:cubicBezTo>
                <a:cubicBezTo>
                  <a:pt x="7003579" y="1699281"/>
                  <a:pt x="7005615" y="1697244"/>
                  <a:pt x="7008670" y="1697244"/>
                </a:cubicBezTo>
                <a:close/>
                <a:moveTo>
                  <a:pt x="3364842" y="1697228"/>
                </a:moveTo>
                <a:cubicBezTo>
                  <a:pt x="3367896" y="1697228"/>
                  <a:pt x="3370952" y="1700282"/>
                  <a:pt x="3370952" y="1703336"/>
                </a:cubicBezTo>
                <a:cubicBezTo>
                  <a:pt x="3370952" y="1707409"/>
                  <a:pt x="3367896" y="1709445"/>
                  <a:pt x="3364842" y="1709445"/>
                </a:cubicBezTo>
                <a:cubicBezTo>
                  <a:pt x="3360770" y="1709445"/>
                  <a:pt x="3358734" y="1706391"/>
                  <a:pt x="3358734" y="1703336"/>
                </a:cubicBezTo>
                <a:cubicBezTo>
                  <a:pt x="3358734" y="1700282"/>
                  <a:pt x="3361788" y="1697228"/>
                  <a:pt x="3364842" y="1697228"/>
                </a:cubicBezTo>
                <a:close/>
                <a:moveTo>
                  <a:pt x="1989412" y="1695213"/>
                </a:moveTo>
                <a:cubicBezTo>
                  <a:pt x="1995522" y="1695213"/>
                  <a:pt x="2000613" y="1700305"/>
                  <a:pt x="2000613" y="1706413"/>
                </a:cubicBezTo>
                <a:cubicBezTo>
                  <a:pt x="2000613" y="1712522"/>
                  <a:pt x="1995522" y="1717613"/>
                  <a:pt x="1989412" y="1717613"/>
                </a:cubicBezTo>
                <a:cubicBezTo>
                  <a:pt x="1983305" y="1717613"/>
                  <a:pt x="1978214" y="1712522"/>
                  <a:pt x="1978214" y="1706413"/>
                </a:cubicBezTo>
                <a:cubicBezTo>
                  <a:pt x="1978214" y="1700305"/>
                  <a:pt x="1983305" y="1695213"/>
                  <a:pt x="1989412" y="1695213"/>
                </a:cubicBezTo>
                <a:close/>
                <a:moveTo>
                  <a:pt x="3038026" y="1681956"/>
                </a:moveTo>
                <a:cubicBezTo>
                  <a:pt x="3039044" y="1680938"/>
                  <a:pt x="3040062" y="1681956"/>
                  <a:pt x="3040062" y="1683992"/>
                </a:cubicBezTo>
                <a:cubicBezTo>
                  <a:pt x="3040062" y="1685011"/>
                  <a:pt x="3039044" y="1686029"/>
                  <a:pt x="3038026" y="1686029"/>
                </a:cubicBezTo>
                <a:cubicBezTo>
                  <a:pt x="3037008" y="1686029"/>
                  <a:pt x="3035990" y="1685011"/>
                  <a:pt x="3035990" y="1683992"/>
                </a:cubicBezTo>
                <a:cubicBezTo>
                  <a:pt x="3035990" y="1682974"/>
                  <a:pt x="3037008" y="1681956"/>
                  <a:pt x="3038026" y="1681956"/>
                </a:cubicBezTo>
                <a:close/>
                <a:moveTo>
                  <a:pt x="2787638" y="1677907"/>
                </a:moveTo>
                <a:cubicBezTo>
                  <a:pt x="2796801" y="1677907"/>
                  <a:pt x="2803927" y="1685033"/>
                  <a:pt x="2803927" y="1694197"/>
                </a:cubicBezTo>
                <a:cubicBezTo>
                  <a:pt x="2803927" y="1703360"/>
                  <a:pt x="2796801" y="1710486"/>
                  <a:pt x="2787638" y="1710486"/>
                </a:cubicBezTo>
                <a:cubicBezTo>
                  <a:pt x="2778479" y="1710486"/>
                  <a:pt x="2771350" y="1703360"/>
                  <a:pt x="2771350" y="1694197"/>
                </a:cubicBezTo>
                <a:cubicBezTo>
                  <a:pt x="2771350" y="1685033"/>
                  <a:pt x="2778479" y="1677907"/>
                  <a:pt x="2787638" y="1677907"/>
                </a:cubicBezTo>
                <a:close/>
                <a:moveTo>
                  <a:pt x="8908476" y="1670778"/>
                </a:moveTo>
                <a:cubicBezTo>
                  <a:pt x="8910512" y="1670778"/>
                  <a:pt x="8913566" y="1672813"/>
                  <a:pt x="8913566" y="1675869"/>
                </a:cubicBezTo>
                <a:cubicBezTo>
                  <a:pt x="8913566" y="1678923"/>
                  <a:pt x="8911530" y="1680959"/>
                  <a:pt x="8908476" y="1680959"/>
                </a:cubicBezTo>
                <a:cubicBezTo>
                  <a:pt x="8905421" y="1680959"/>
                  <a:pt x="8903385" y="1678923"/>
                  <a:pt x="8903385" y="1675869"/>
                </a:cubicBezTo>
                <a:cubicBezTo>
                  <a:pt x="8903385" y="1672813"/>
                  <a:pt x="8905421" y="1670778"/>
                  <a:pt x="8908476" y="1670778"/>
                </a:cubicBezTo>
                <a:close/>
                <a:moveTo>
                  <a:pt x="9803401" y="1667723"/>
                </a:moveTo>
                <a:cubicBezTo>
                  <a:pt x="9809509" y="1667723"/>
                  <a:pt x="9815617" y="1672813"/>
                  <a:pt x="9815617" y="1679940"/>
                </a:cubicBezTo>
                <a:cubicBezTo>
                  <a:pt x="9815617" y="1686048"/>
                  <a:pt x="9810527" y="1692156"/>
                  <a:pt x="9803401" y="1692156"/>
                </a:cubicBezTo>
                <a:cubicBezTo>
                  <a:pt x="9796274" y="1692156"/>
                  <a:pt x="9791183" y="1687066"/>
                  <a:pt x="9791183" y="1679940"/>
                </a:cubicBezTo>
                <a:cubicBezTo>
                  <a:pt x="9791183" y="1673832"/>
                  <a:pt x="9796274" y="1667723"/>
                  <a:pt x="9803401" y="1667723"/>
                </a:cubicBezTo>
                <a:close/>
                <a:moveTo>
                  <a:pt x="7189895" y="1665690"/>
                </a:moveTo>
                <a:cubicBezTo>
                  <a:pt x="7197021" y="1665690"/>
                  <a:pt x="7202112" y="1670781"/>
                  <a:pt x="7202112" y="1677908"/>
                </a:cubicBezTo>
                <a:cubicBezTo>
                  <a:pt x="7202112" y="1685034"/>
                  <a:pt x="7197021" y="1690124"/>
                  <a:pt x="7189895" y="1690124"/>
                </a:cubicBezTo>
                <a:cubicBezTo>
                  <a:pt x="7182768" y="1690124"/>
                  <a:pt x="7177677" y="1685034"/>
                  <a:pt x="7177677" y="1677908"/>
                </a:cubicBezTo>
                <a:cubicBezTo>
                  <a:pt x="7177677" y="1670781"/>
                  <a:pt x="7182768" y="1665690"/>
                  <a:pt x="7189895" y="1665690"/>
                </a:cubicBezTo>
                <a:close/>
                <a:moveTo>
                  <a:pt x="6840681" y="1665682"/>
                </a:moveTo>
                <a:cubicBezTo>
                  <a:pt x="6869188" y="1665682"/>
                  <a:pt x="6890568" y="1688080"/>
                  <a:pt x="6890568" y="1714552"/>
                </a:cubicBezTo>
                <a:cubicBezTo>
                  <a:pt x="6890568" y="1742044"/>
                  <a:pt x="6868170" y="1763425"/>
                  <a:pt x="6840681" y="1763425"/>
                </a:cubicBezTo>
                <a:cubicBezTo>
                  <a:pt x="6813192" y="1763425"/>
                  <a:pt x="6790793" y="1741026"/>
                  <a:pt x="6790793" y="1714552"/>
                </a:cubicBezTo>
                <a:cubicBezTo>
                  <a:pt x="6790793" y="1687063"/>
                  <a:pt x="6813192" y="1665682"/>
                  <a:pt x="6840681" y="1665682"/>
                </a:cubicBezTo>
                <a:close/>
                <a:moveTo>
                  <a:pt x="4489879" y="1651438"/>
                </a:moveTo>
                <a:cubicBezTo>
                  <a:pt x="4494968" y="1651438"/>
                  <a:pt x="4500062" y="1656528"/>
                  <a:pt x="4500062" y="1661619"/>
                </a:cubicBezTo>
                <a:cubicBezTo>
                  <a:pt x="4500062" y="1666710"/>
                  <a:pt x="4495988" y="1671800"/>
                  <a:pt x="4489879" y="1671800"/>
                </a:cubicBezTo>
                <a:cubicBezTo>
                  <a:pt x="4484789" y="1671800"/>
                  <a:pt x="4479698" y="1667727"/>
                  <a:pt x="4479698" y="1661619"/>
                </a:cubicBezTo>
                <a:cubicBezTo>
                  <a:pt x="4479698" y="1656528"/>
                  <a:pt x="4483769" y="1651438"/>
                  <a:pt x="4489879" y="1651438"/>
                </a:cubicBezTo>
                <a:close/>
                <a:moveTo>
                  <a:pt x="4124356" y="1643267"/>
                </a:moveTo>
                <a:cubicBezTo>
                  <a:pt x="4130464" y="1643267"/>
                  <a:pt x="4135556" y="1648358"/>
                  <a:pt x="4135556" y="1654466"/>
                </a:cubicBezTo>
                <a:cubicBezTo>
                  <a:pt x="4135556" y="1660575"/>
                  <a:pt x="4130464" y="1665666"/>
                  <a:pt x="4124356" y="1665666"/>
                </a:cubicBezTo>
                <a:cubicBezTo>
                  <a:pt x="4118247" y="1665666"/>
                  <a:pt x="4113157" y="1660575"/>
                  <a:pt x="4113157" y="1654466"/>
                </a:cubicBezTo>
                <a:cubicBezTo>
                  <a:pt x="4113157" y="1648358"/>
                  <a:pt x="4118247" y="1643267"/>
                  <a:pt x="4124356" y="1643267"/>
                </a:cubicBezTo>
                <a:close/>
                <a:moveTo>
                  <a:pt x="1369383" y="1634128"/>
                </a:moveTo>
                <a:cubicBezTo>
                  <a:pt x="1378546" y="1634128"/>
                  <a:pt x="1384655" y="1641256"/>
                  <a:pt x="1384655" y="1649400"/>
                </a:cubicBezTo>
                <a:cubicBezTo>
                  <a:pt x="1384655" y="1657544"/>
                  <a:pt x="1377528" y="1664671"/>
                  <a:pt x="1369383" y="1664671"/>
                </a:cubicBezTo>
                <a:cubicBezTo>
                  <a:pt x="1361238" y="1664671"/>
                  <a:pt x="1354111" y="1657544"/>
                  <a:pt x="1354111" y="1649400"/>
                </a:cubicBezTo>
                <a:cubicBezTo>
                  <a:pt x="1354111" y="1641256"/>
                  <a:pt x="1361238" y="1634128"/>
                  <a:pt x="1369383" y="1634128"/>
                </a:cubicBezTo>
                <a:close/>
                <a:moveTo>
                  <a:pt x="9290270" y="1625987"/>
                </a:moveTo>
                <a:cubicBezTo>
                  <a:pt x="9293324" y="1625987"/>
                  <a:pt x="9295360" y="1628022"/>
                  <a:pt x="9295360" y="1631077"/>
                </a:cubicBezTo>
                <a:cubicBezTo>
                  <a:pt x="9295360" y="1634131"/>
                  <a:pt x="9293324" y="1636167"/>
                  <a:pt x="9290270" y="1636167"/>
                </a:cubicBezTo>
                <a:cubicBezTo>
                  <a:pt x="9287215" y="1636167"/>
                  <a:pt x="9285179" y="1634131"/>
                  <a:pt x="9285179" y="1631077"/>
                </a:cubicBezTo>
                <a:cubicBezTo>
                  <a:pt x="9285179" y="1628022"/>
                  <a:pt x="9287215" y="1625987"/>
                  <a:pt x="9290270" y="1625987"/>
                </a:cubicBezTo>
                <a:close/>
                <a:moveTo>
                  <a:pt x="1867190" y="1615780"/>
                </a:moveTo>
                <a:cubicBezTo>
                  <a:pt x="1874317" y="1615780"/>
                  <a:pt x="1879408" y="1620871"/>
                  <a:pt x="1879408" y="1627997"/>
                </a:cubicBezTo>
                <a:cubicBezTo>
                  <a:pt x="1879408" y="1635124"/>
                  <a:pt x="1874317" y="1640215"/>
                  <a:pt x="1867190" y="1640215"/>
                </a:cubicBezTo>
                <a:cubicBezTo>
                  <a:pt x="1860064" y="1640215"/>
                  <a:pt x="1854973" y="1635124"/>
                  <a:pt x="1854973" y="1627997"/>
                </a:cubicBezTo>
                <a:cubicBezTo>
                  <a:pt x="1854973" y="1621888"/>
                  <a:pt x="1860064" y="1615780"/>
                  <a:pt x="1867190" y="1615780"/>
                </a:cubicBezTo>
                <a:close/>
                <a:moveTo>
                  <a:pt x="1952765" y="1611732"/>
                </a:moveTo>
                <a:cubicBezTo>
                  <a:pt x="1970074" y="1611732"/>
                  <a:pt x="1985346" y="1627003"/>
                  <a:pt x="1985346" y="1644310"/>
                </a:cubicBezTo>
                <a:cubicBezTo>
                  <a:pt x="1985346" y="1662635"/>
                  <a:pt x="1971092" y="1676889"/>
                  <a:pt x="1952765" y="1676889"/>
                </a:cubicBezTo>
                <a:cubicBezTo>
                  <a:pt x="1934440" y="1676889"/>
                  <a:pt x="1920186" y="1662635"/>
                  <a:pt x="1920186" y="1644310"/>
                </a:cubicBezTo>
                <a:cubicBezTo>
                  <a:pt x="1920186" y="1625985"/>
                  <a:pt x="1934440" y="1611732"/>
                  <a:pt x="1952765" y="1611732"/>
                </a:cubicBezTo>
                <a:close/>
                <a:moveTo>
                  <a:pt x="7601213" y="1601545"/>
                </a:moveTo>
                <a:cubicBezTo>
                  <a:pt x="7607322" y="1601545"/>
                  <a:pt x="7612413" y="1606636"/>
                  <a:pt x="7612413" y="1612743"/>
                </a:cubicBezTo>
                <a:cubicBezTo>
                  <a:pt x="7612413" y="1618852"/>
                  <a:pt x="7607322" y="1623943"/>
                  <a:pt x="7601213" y="1623943"/>
                </a:cubicBezTo>
                <a:cubicBezTo>
                  <a:pt x="7595105" y="1623943"/>
                  <a:pt x="7590014" y="1618852"/>
                  <a:pt x="7590014" y="1612743"/>
                </a:cubicBezTo>
                <a:cubicBezTo>
                  <a:pt x="7590014" y="1606636"/>
                  <a:pt x="7595105" y="1601545"/>
                  <a:pt x="7601213" y="1601545"/>
                </a:cubicBezTo>
                <a:close/>
                <a:moveTo>
                  <a:pt x="4432839" y="1598471"/>
                </a:moveTo>
                <a:cubicBezTo>
                  <a:pt x="4443020" y="1598471"/>
                  <a:pt x="4450147" y="1606616"/>
                  <a:pt x="4450147" y="1615779"/>
                </a:cubicBezTo>
                <a:cubicBezTo>
                  <a:pt x="4450147" y="1624941"/>
                  <a:pt x="4443020" y="1633087"/>
                  <a:pt x="4432839" y="1633087"/>
                </a:cubicBezTo>
                <a:cubicBezTo>
                  <a:pt x="4423675" y="1633087"/>
                  <a:pt x="4415530" y="1625960"/>
                  <a:pt x="4415530" y="1615779"/>
                </a:cubicBezTo>
                <a:cubicBezTo>
                  <a:pt x="4415530" y="1606616"/>
                  <a:pt x="4422657" y="1598471"/>
                  <a:pt x="4432839" y="1598471"/>
                </a:cubicBezTo>
                <a:close/>
                <a:moveTo>
                  <a:pt x="8604059" y="1598470"/>
                </a:moveTo>
                <a:cubicBezTo>
                  <a:pt x="8616276" y="1598470"/>
                  <a:pt x="8627476" y="1608650"/>
                  <a:pt x="8627476" y="1621886"/>
                </a:cubicBezTo>
                <a:cubicBezTo>
                  <a:pt x="8627476" y="1634103"/>
                  <a:pt x="8617295" y="1645302"/>
                  <a:pt x="8604059" y="1645302"/>
                </a:cubicBezTo>
                <a:cubicBezTo>
                  <a:pt x="8590823" y="1645302"/>
                  <a:pt x="8580642" y="1635121"/>
                  <a:pt x="8580642" y="1621886"/>
                </a:cubicBezTo>
                <a:cubicBezTo>
                  <a:pt x="8580642" y="1608650"/>
                  <a:pt x="8590823" y="1598470"/>
                  <a:pt x="8604059" y="1598470"/>
                </a:cubicBezTo>
                <a:close/>
                <a:moveTo>
                  <a:pt x="970231" y="1592364"/>
                </a:moveTo>
                <a:cubicBezTo>
                  <a:pt x="979394" y="1592364"/>
                  <a:pt x="985503" y="1599491"/>
                  <a:pt x="985503" y="1607636"/>
                </a:cubicBezTo>
                <a:cubicBezTo>
                  <a:pt x="985503" y="1615781"/>
                  <a:pt x="978376" y="1622908"/>
                  <a:pt x="970231" y="1622908"/>
                </a:cubicBezTo>
                <a:cubicBezTo>
                  <a:pt x="962086" y="1622908"/>
                  <a:pt x="954959" y="1615781"/>
                  <a:pt x="954959" y="1607636"/>
                </a:cubicBezTo>
                <a:cubicBezTo>
                  <a:pt x="954959" y="1599491"/>
                  <a:pt x="962086" y="1592364"/>
                  <a:pt x="970231" y="1592364"/>
                </a:cubicBezTo>
                <a:close/>
                <a:moveTo>
                  <a:pt x="8077693" y="1588309"/>
                </a:moveTo>
                <a:cubicBezTo>
                  <a:pt x="8088892" y="1588309"/>
                  <a:pt x="8099073" y="1597471"/>
                  <a:pt x="8099073" y="1609690"/>
                </a:cubicBezTo>
                <a:cubicBezTo>
                  <a:pt x="8099073" y="1621906"/>
                  <a:pt x="8088892" y="1631068"/>
                  <a:pt x="8077693" y="1631068"/>
                </a:cubicBezTo>
                <a:cubicBezTo>
                  <a:pt x="8065475" y="1631068"/>
                  <a:pt x="8056312" y="1621906"/>
                  <a:pt x="8056312" y="1609690"/>
                </a:cubicBezTo>
                <a:cubicBezTo>
                  <a:pt x="8056312" y="1597471"/>
                  <a:pt x="8066493" y="1588309"/>
                  <a:pt x="8077693" y="1588309"/>
                </a:cubicBezTo>
                <a:close/>
                <a:moveTo>
                  <a:pt x="10993578" y="1587269"/>
                </a:moveTo>
                <a:cubicBezTo>
                  <a:pt x="10999687" y="1588288"/>
                  <a:pt x="11004777" y="1593379"/>
                  <a:pt x="11004777" y="1598469"/>
                </a:cubicBezTo>
                <a:cubicBezTo>
                  <a:pt x="11004777" y="1604577"/>
                  <a:pt x="10999687" y="1609668"/>
                  <a:pt x="10993578" y="1609668"/>
                </a:cubicBezTo>
                <a:cubicBezTo>
                  <a:pt x="10987469" y="1609668"/>
                  <a:pt x="10982378" y="1604577"/>
                  <a:pt x="10982378" y="1598469"/>
                </a:cubicBezTo>
                <a:cubicBezTo>
                  <a:pt x="10982378" y="1592360"/>
                  <a:pt x="10987469" y="1587269"/>
                  <a:pt x="10993578" y="1587269"/>
                </a:cubicBezTo>
                <a:close/>
                <a:moveTo>
                  <a:pt x="1053773" y="1581190"/>
                </a:moveTo>
                <a:cubicBezTo>
                  <a:pt x="1057845" y="1580171"/>
                  <a:pt x="1061918" y="1584246"/>
                  <a:pt x="1061918" y="1589335"/>
                </a:cubicBezTo>
                <a:cubicBezTo>
                  <a:pt x="1061918" y="1594424"/>
                  <a:pt x="1057845" y="1597478"/>
                  <a:pt x="1053773" y="1597478"/>
                </a:cubicBezTo>
                <a:cubicBezTo>
                  <a:pt x="1048682" y="1597478"/>
                  <a:pt x="1045628" y="1593408"/>
                  <a:pt x="1045628" y="1589335"/>
                </a:cubicBezTo>
                <a:cubicBezTo>
                  <a:pt x="1045628" y="1584246"/>
                  <a:pt x="1049700" y="1581190"/>
                  <a:pt x="1053773" y="1581190"/>
                </a:cubicBezTo>
                <a:close/>
                <a:moveTo>
                  <a:pt x="6563753" y="1579126"/>
                </a:moveTo>
                <a:cubicBezTo>
                  <a:pt x="6569861" y="1579126"/>
                  <a:pt x="6574952" y="1584217"/>
                  <a:pt x="6574952" y="1590325"/>
                </a:cubicBezTo>
                <a:cubicBezTo>
                  <a:pt x="6574952" y="1596434"/>
                  <a:pt x="6569861" y="1601524"/>
                  <a:pt x="6563753" y="1601524"/>
                </a:cubicBezTo>
                <a:cubicBezTo>
                  <a:pt x="6557644" y="1601524"/>
                  <a:pt x="6552553" y="1596434"/>
                  <a:pt x="6552553" y="1590325"/>
                </a:cubicBezTo>
                <a:cubicBezTo>
                  <a:pt x="6552553" y="1584217"/>
                  <a:pt x="6557644" y="1579126"/>
                  <a:pt x="6563753" y="1579126"/>
                </a:cubicBezTo>
                <a:close/>
                <a:moveTo>
                  <a:pt x="9187440" y="1578129"/>
                </a:moveTo>
                <a:cubicBezTo>
                  <a:pt x="9193548" y="1578129"/>
                  <a:pt x="9198639" y="1583220"/>
                  <a:pt x="9198639" y="1589328"/>
                </a:cubicBezTo>
                <a:cubicBezTo>
                  <a:pt x="9198639" y="1595436"/>
                  <a:pt x="9193548" y="1600526"/>
                  <a:pt x="9187440" y="1600526"/>
                </a:cubicBezTo>
                <a:cubicBezTo>
                  <a:pt x="9181331" y="1600526"/>
                  <a:pt x="9176240" y="1595436"/>
                  <a:pt x="9176240" y="1589328"/>
                </a:cubicBezTo>
                <a:cubicBezTo>
                  <a:pt x="9176240" y="1583220"/>
                  <a:pt x="9181331" y="1578129"/>
                  <a:pt x="9187440" y="1578129"/>
                </a:cubicBezTo>
                <a:close/>
                <a:moveTo>
                  <a:pt x="5811366" y="1539421"/>
                </a:moveTo>
                <a:cubicBezTo>
                  <a:pt x="5816457" y="1539421"/>
                  <a:pt x="5821547" y="1543493"/>
                  <a:pt x="5821547" y="1549602"/>
                </a:cubicBezTo>
                <a:cubicBezTo>
                  <a:pt x="5821547" y="1555711"/>
                  <a:pt x="5816457" y="1559783"/>
                  <a:pt x="5811366" y="1559783"/>
                </a:cubicBezTo>
                <a:cubicBezTo>
                  <a:pt x="5805258" y="1559783"/>
                  <a:pt x="5801185" y="1555711"/>
                  <a:pt x="5801185" y="1549602"/>
                </a:cubicBezTo>
                <a:cubicBezTo>
                  <a:pt x="5801185" y="1544512"/>
                  <a:pt x="5805258" y="1539421"/>
                  <a:pt x="5811366" y="1539421"/>
                </a:cubicBezTo>
                <a:close/>
                <a:moveTo>
                  <a:pt x="6556626" y="1510942"/>
                </a:moveTo>
                <a:cubicBezTo>
                  <a:pt x="6562734" y="1510942"/>
                  <a:pt x="6568843" y="1516032"/>
                  <a:pt x="6568843" y="1523160"/>
                </a:cubicBezTo>
                <a:cubicBezTo>
                  <a:pt x="6568843" y="1530285"/>
                  <a:pt x="6563752" y="1535375"/>
                  <a:pt x="6556626" y="1535375"/>
                </a:cubicBezTo>
                <a:cubicBezTo>
                  <a:pt x="6549499" y="1535375"/>
                  <a:pt x="6544408" y="1530285"/>
                  <a:pt x="6544408" y="1523160"/>
                </a:cubicBezTo>
                <a:cubicBezTo>
                  <a:pt x="6544408" y="1516032"/>
                  <a:pt x="6549499" y="1510942"/>
                  <a:pt x="6556626" y="1510942"/>
                </a:cubicBezTo>
                <a:close/>
                <a:moveTo>
                  <a:pt x="5064100" y="1507884"/>
                </a:moveTo>
                <a:cubicBezTo>
                  <a:pt x="5071226" y="1506866"/>
                  <a:pt x="5076314" y="1512975"/>
                  <a:pt x="5076314" y="1520102"/>
                </a:cubicBezTo>
                <a:cubicBezTo>
                  <a:pt x="5076314" y="1527228"/>
                  <a:pt x="5071226" y="1532317"/>
                  <a:pt x="5064100" y="1532317"/>
                </a:cubicBezTo>
                <a:cubicBezTo>
                  <a:pt x="5056975" y="1532317"/>
                  <a:pt x="5051886" y="1527228"/>
                  <a:pt x="5051886" y="1520102"/>
                </a:cubicBezTo>
                <a:cubicBezTo>
                  <a:pt x="5051886" y="1512975"/>
                  <a:pt x="5056975" y="1507884"/>
                  <a:pt x="5064100" y="1507884"/>
                </a:cubicBezTo>
                <a:close/>
                <a:moveTo>
                  <a:pt x="12045293" y="1495671"/>
                </a:moveTo>
                <a:cubicBezTo>
                  <a:pt x="12061582" y="1496689"/>
                  <a:pt x="12074818" y="1509924"/>
                  <a:pt x="12074818" y="1525195"/>
                </a:cubicBezTo>
                <a:cubicBezTo>
                  <a:pt x="12074818" y="1541483"/>
                  <a:pt x="12061582" y="1553701"/>
                  <a:pt x="12045293" y="1553701"/>
                </a:cubicBezTo>
                <a:cubicBezTo>
                  <a:pt x="12029003" y="1553701"/>
                  <a:pt x="12015767" y="1540465"/>
                  <a:pt x="12015767" y="1525195"/>
                </a:cubicBezTo>
                <a:cubicBezTo>
                  <a:pt x="12015767" y="1508906"/>
                  <a:pt x="12029003" y="1495671"/>
                  <a:pt x="12045293" y="1495671"/>
                </a:cubicBezTo>
                <a:close/>
                <a:moveTo>
                  <a:pt x="7198040" y="1482432"/>
                </a:moveTo>
                <a:cubicBezTo>
                  <a:pt x="7200076" y="1482432"/>
                  <a:pt x="7203130" y="1484468"/>
                  <a:pt x="7203130" y="1487523"/>
                </a:cubicBezTo>
                <a:cubicBezTo>
                  <a:pt x="7203130" y="1490577"/>
                  <a:pt x="7201094" y="1492613"/>
                  <a:pt x="7198040" y="1492613"/>
                </a:cubicBezTo>
                <a:cubicBezTo>
                  <a:pt x="7194985" y="1492613"/>
                  <a:pt x="7192949" y="1490577"/>
                  <a:pt x="7192949" y="1487523"/>
                </a:cubicBezTo>
                <a:cubicBezTo>
                  <a:pt x="7192949" y="1484468"/>
                  <a:pt x="7194985" y="1482432"/>
                  <a:pt x="7198040" y="1482432"/>
                </a:cubicBezTo>
                <a:close/>
                <a:moveTo>
                  <a:pt x="10018223" y="1481387"/>
                </a:moveTo>
                <a:cubicBezTo>
                  <a:pt x="10022296" y="1481387"/>
                  <a:pt x="10025350" y="1484441"/>
                  <a:pt x="10025350" y="1488514"/>
                </a:cubicBezTo>
                <a:cubicBezTo>
                  <a:pt x="10025350" y="1492586"/>
                  <a:pt x="10022296" y="1494622"/>
                  <a:pt x="10018223" y="1494622"/>
                </a:cubicBezTo>
                <a:cubicBezTo>
                  <a:pt x="10014150" y="1494622"/>
                  <a:pt x="10011096" y="1491568"/>
                  <a:pt x="10011096" y="1488514"/>
                </a:cubicBezTo>
                <a:cubicBezTo>
                  <a:pt x="10011096" y="1484441"/>
                  <a:pt x="10014150" y="1481387"/>
                  <a:pt x="10018223" y="1481387"/>
                </a:cubicBezTo>
                <a:close/>
                <a:moveTo>
                  <a:pt x="8393309" y="1477350"/>
                </a:moveTo>
                <a:cubicBezTo>
                  <a:pt x="8410616" y="1477350"/>
                  <a:pt x="8425888" y="1491603"/>
                  <a:pt x="8425888" y="1509928"/>
                </a:cubicBezTo>
                <a:cubicBezTo>
                  <a:pt x="8425888" y="1528253"/>
                  <a:pt x="8411635" y="1542506"/>
                  <a:pt x="8393309" y="1542506"/>
                </a:cubicBezTo>
                <a:cubicBezTo>
                  <a:pt x="8374982" y="1542506"/>
                  <a:pt x="8360729" y="1528253"/>
                  <a:pt x="8360729" y="1509928"/>
                </a:cubicBezTo>
                <a:cubicBezTo>
                  <a:pt x="8360729" y="1491603"/>
                  <a:pt x="8374982" y="1477350"/>
                  <a:pt x="8393309" y="1477350"/>
                </a:cubicBezTo>
                <a:close/>
                <a:moveTo>
                  <a:pt x="5908087" y="1476298"/>
                </a:moveTo>
                <a:cubicBezTo>
                  <a:pt x="5909106" y="1476298"/>
                  <a:pt x="5910123" y="1477315"/>
                  <a:pt x="5910123" y="1478334"/>
                </a:cubicBezTo>
                <a:cubicBezTo>
                  <a:pt x="5910123" y="1479351"/>
                  <a:pt x="5909106" y="1480369"/>
                  <a:pt x="5908087" y="1480369"/>
                </a:cubicBezTo>
                <a:cubicBezTo>
                  <a:pt x="5907069" y="1480369"/>
                  <a:pt x="5906050" y="1479351"/>
                  <a:pt x="5906050" y="1478334"/>
                </a:cubicBezTo>
                <a:cubicBezTo>
                  <a:pt x="5906050" y="1477315"/>
                  <a:pt x="5907069" y="1476298"/>
                  <a:pt x="5908087" y="1476298"/>
                </a:cubicBezTo>
                <a:close/>
                <a:moveTo>
                  <a:pt x="10401034" y="1474260"/>
                </a:moveTo>
                <a:cubicBezTo>
                  <a:pt x="10406124" y="1474260"/>
                  <a:pt x="10410197" y="1478333"/>
                  <a:pt x="10410197" y="1483423"/>
                </a:cubicBezTo>
                <a:cubicBezTo>
                  <a:pt x="10410197" y="1488514"/>
                  <a:pt x="10406124" y="1492586"/>
                  <a:pt x="10401034" y="1492586"/>
                </a:cubicBezTo>
                <a:cubicBezTo>
                  <a:pt x="10395943" y="1492586"/>
                  <a:pt x="10391871" y="1488514"/>
                  <a:pt x="10391871" y="1483423"/>
                </a:cubicBezTo>
                <a:cubicBezTo>
                  <a:pt x="10391871" y="1478333"/>
                  <a:pt x="10395943" y="1474260"/>
                  <a:pt x="10401034" y="1474260"/>
                </a:cubicBezTo>
                <a:close/>
                <a:moveTo>
                  <a:pt x="2631798" y="1469172"/>
                </a:moveTo>
                <a:cubicBezTo>
                  <a:pt x="2634852" y="1469172"/>
                  <a:pt x="2637906" y="1472227"/>
                  <a:pt x="2637906" y="1475281"/>
                </a:cubicBezTo>
                <a:cubicBezTo>
                  <a:pt x="2637906" y="1478335"/>
                  <a:pt x="2634852" y="1481390"/>
                  <a:pt x="2631798" y="1481390"/>
                </a:cubicBezTo>
                <a:cubicBezTo>
                  <a:pt x="2628743" y="1481390"/>
                  <a:pt x="2625688" y="1478335"/>
                  <a:pt x="2625688" y="1475281"/>
                </a:cubicBezTo>
                <a:cubicBezTo>
                  <a:pt x="2625688" y="1472227"/>
                  <a:pt x="2628743" y="1469172"/>
                  <a:pt x="2631798" y="1469172"/>
                </a:cubicBezTo>
                <a:close/>
                <a:moveTo>
                  <a:pt x="8095000" y="1469170"/>
                </a:moveTo>
                <a:cubicBezTo>
                  <a:pt x="8102127" y="1469170"/>
                  <a:pt x="8107217" y="1474261"/>
                  <a:pt x="8107217" y="1481388"/>
                </a:cubicBezTo>
                <a:cubicBezTo>
                  <a:pt x="8107217" y="1488514"/>
                  <a:pt x="8102127" y="1493605"/>
                  <a:pt x="8095000" y="1493605"/>
                </a:cubicBezTo>
                <a:cubicBezTo>
                  <a:pt x="8087874" y="1493605"/>
                  <a:pt x="8082783" y="1488514"/>
                  <a:pt x="8082783" y="1481388"/>
                </a:cubicBezTo>
                <a:cubicBezTo>
                  <a:pt x="8082783" y="1474261"/>
                  <a:pt x="8087874" y="1469170"/>
                  <a:pt x="8095000" y="1469170"/>
                </a:cubicBezTo>
                <a:close/>
                <a:moveTo>
                  <a:pt x="3408677" y="1462072"/>
                </a:moveTo>
                <a:cubicBezTo>
                  <a:pt x="3411731" y="1463090"/>
                  <a:pt x="3413767" y="1465126"/>
                  <a:pt x="3413767" y="1467163"/>
                </a:cubicBezTo>
                <a:cubicBezTo>
                  <a:pt x="3413767" y="1470216"/>
                  <a:pt x="3411731" y="1472253"/>
                  <a:pt x="3408677" y="1472253"/>
                </a:cubicBezTo>
                <a:cubicBezTo>
                  <a:pt x="3406640" y="1472253"/>
                  <a:pt x="3403585" y="1470216"/>
                  <a:pt x="3403585" y="1467163"/>
                </a:cubicBezTo>
                <a:cubicBezTo>
                  <a:pt x="3403585" y="1465126"/>
                  <a:pt x="3405620" y="1462072"/>
                  <a:pt x="3408677" y="1462072"/>
                </a:cubicBezTo>
                <a:close/>
                <a:moveTo>
                  <a:pt x="3686616" y="1449860"/>
                </a:moveTo>
                <a:cubicBezTo>
                  <a:pt x="3688652" y="1449860"/>
                  <a:pt x="3690689" y="1451898"/>
                  <a:pt x="3690689" y="1453933"/>
                </a:cubicBezTo>
                <a:cubicBezTo>
                  <a:pt x="3690689" y="1455970"/>
                  <a:pt x="3688652" y="1458006"/>
                  <a:pt x="3686616" y="1458006"/>
                </a:cubicBezTo>
                <a:cubicBezTo>
                  <a:pt x="3684581" y="1458006"/>
                  <a:pt x="3682544" y="1455970"/>
                  <a:pt x="3682544" y="1453933"/>
                </a:cubicBezTo>
                <a:cubicBezTo>
                  <a:pt x="3682544" y="1451898"/>
                  <a:pt x="3684581" y="1449860"/>
                  <a:pt x="3686616" y="1449860"/>
                </a:cubicBezTo>
                <a:close/>
                <a:moveTo>
                  <a:pt x="8790374" y="1447825"/>
                </a:moveTo>
                <a:cubicBezTo>
                  <a:pt x="8793428" y="1447825"/>
                  <a:pt x="8795464" y="1449862"/>
                  <a:pt x="8795464" y="1452917"/>
                </a:cubicBezTo>
                <a:cubicBezTo>
                  <a:pt x="8795464" y="1455971"/>
                  <a:pt x="8793428" y="1458007"/>
                  <a:pt x="8790374" y="1458007"/>
                </a:cubicBezTo>
                <a:cubicBezTo>
                  <a:pt x="8787319" y="1458007"/>
                  <a:pt x="8785283" y="1455971"/>
                  <a:pt x="8785283" y="1452917"/>
                </a:cubicBezTo>
                <a:cubicBezTo>
                  <a:pt x="8785283" y="1449862"/>
                  <a:pt x="8787319" y="1447825"/>
                  <a:pt x="8790374" y="1447825"/>
                </a:cubicBezTo>
                <a:close/>
                <a:moveTo>
                  <a:pt x="10691198" y="1418293"/>
                </a:moveTo>
                <a:cubicBezTo>
                  <a:pt x="10693235" y="1417275"/>
                  <a:pt x="10696288" y="1420331"/>
                  <a:pt x="10696288" y="1423383"/>
                </a:cubicBezTo>
                <a:cubicBezTo>
                  <a:pt x="10696288" y="1426441"/>
                  <a:pt x="10694252" y="1428476"/>
                  <a:pt x="10691198" y="1428476"/>
                </a:cubicBezTo>
                <a:cubicBezTo>
                  <a:pt x="10688144" y="1428476"/>
                  <a:pt x="10686107" y="1426441"/>
                  <a:pt x="10686107" y="1423383"/>
                </a:cubicBezTo>
                <a:cubicBezTo>
                  <a:pt x="10686107" y="1420331"/>
                  <a:pt x="10688144" y="1418293"/>
                  <a:pt x="10691198" y="1418293"/>
                </a:cubicBezTo>
                <a:close/>
                <a:moveTo>
                  <a:pt x="3349636" y="1409134"/>
                </a:moveTo>
                <a:cubicBezTo>
                  <a:pt x="3354729" y="1409134"/>
                  <a:pt x="3358800" y="1413204"/>
                  <a:pt x="3358800" y="1418293"/>
                </a:cubicBezTo>
                <a:cubicBezTo>
                  <a:pt x="3358800" y="1423387"/>
                  <a:pt x="3354729" y="1427460"/>
                  <a:pt x="3349636" y="1427460"/>
                </a:cubicBezTo>
                <a:cubicBezTo>
                  <a:pt x="3344546" y="1427460"/>
                  <a:pt x="3340474" y="1423387"/>
                  <a:pt x="3340474" y="1418293"/>
                </a:cubicBezTo>
                <a:cubicBezTo>
                  <a:pt x="3340474" y="1413204"/>
                  <a:pt x="3344546" y="1409134"/>
                  <a:pt x="3349636" y="1409134"/>
                </a:cubicBezTo>
                <a:close/>
                <a:moveTo>
                  <a:pt x="4588610" y="1397903"/>
                </a:moveTo>
                <a:cubicBezTo>
                  <a:pt x="4592683" y="1397903"/>
                  <a:pt x="4596755" y="1401976"/>
                  <a:pt x="4596755" y="1406048"/>
                </a:cubicBezTo>
                <a:cubicBezTo>
                  <a:pt x="4596755" y="1411139"/>
                  <a:pt x="4592683" y="1414193"/>
                  <a:pt x="4588610" y="1414193"/>
                </a:cubicBezTo>
                <a:cubicBezTo>
                  <a:pt x="4584538" y="1414193"/>
                  <a:pt x="4580466" y="1410120"/>
                  <a:pt x="4580466" y="1406048"/>
                </a:cubicBezTo>
                <a:cubicBezTo>
                  <a:pt x="4580466" y="1401976"/>
                  <a:pt x="4584538" y="1397903"/>
                  <a:pt x="4588610" y="1397903"/>
                </a:cubicBezTo>
                <a:close/>
                <a:moveTo>
                  <a:pt x="1814297" y="1390807"/>
                </a:moveTo>
                <a:cubicBezTo>
                  <a:pt x="1826514" y="1390807"/>
                  <a:pt x="1835677" y="1399971"/>
                  <a:pt x="1835677" y="1412190"/>
                </a:cubicBezTo>
                <a:cubicBezTo>
                  <a:pt x="1835677" y="1424404"/>
                  <a:pt x="1825497" y="1433570"/>
                  <a:pt x="1814297" y="1433570"/>
                </a:cubicBezTo>
                <a:cubicBezTo>
                  <a:pt x="1802080" y="1433570"/>
                  <a:pt x="1792917" y="1424404"/>
                  <a:pt x="1792917" y="1412190"/>
                </a:cubicBezTo>
                <a:cubicBezTo>
                  <a:pt x="1792917" y="1399971"/>
                  <a:pt x="1803098" y="1390807"/>
                  <a:pt x="1814297" y="1390807"/>
                </a:cubicBezTo>
                <a:close/>
                <a:moveTo>
                  <a:pt x="9676136" y="1389757"/>
                </a:moveTo>
                <a:cubicBezTo>
                  <a:pt x="9678172" y="1389757"/>
                  <a:pt x="9679190" y="1390775"/>
                  <a:pt x="9679190" y="1392811"/>
                </a:cubicBezTo>
                <a:cubicBezTo>
                  <a:pt x="9679190" y="1394848"/>
                  <a:pt x="9678172" y="1395866"/>
                  <a:pt x="9676136" y="1395866"/>
                </a:cubicBezTo>
                <a:cubicBezTo>
                  <a:pt x="9674099" y="1395866"/>
                  <a:pt x="9673081" y="1394848"/>
                  <a:pt x="9673081" y="1392811"/>
                </a:cubicBezTo>
                <a:cubicBezTo>
                  <a:pt x="9673081" y="1390775"/>
                  <a:pt x="9674099" y="1389757"/>
                  <a:pt x="9676136" y="1389757"/>
                </a:cubicBezTo>
                <a:close/>
                <a:moveTo>
                  <a:pt x="12015767" y="1375502"/>
                </a:moveTo>
                <a:cubicBezTo>
                  <a:pt x="12017804" y="1375502"/>
                  <a:pt x="12018821" y="1376520"/>
                  <a:pt x="12018821" y="1378556"/>
                </a:cubicBezTo>
                <a:cubicBezTo>
                  <a:pt x="12018821" y="1380593"/>
                  <a:pt x="12017804" y="1381611"/>
                  <a:pt x="12015767" y="1381611"/>
                </a:cubicBezTo>
                <a:cubicBezTo>
                  <a:pt x="12013731" y="1381611"/>
                  <a:pt x="12012713" y="1380593"/>
                  <a:pt x="12012713" y="1378556"/>
                </a:cubicBezTo>
                <a:cubicBezTo>
                  <a:pt x="12012713" y="1376520"/>
                  <a:pt x="12013731" y="1375502"/>
                  <a:pt x="12015767" y="1375502"/>
                </a:cubicBezTo>
                <a:close/>
                <a:moveTo>
                  <a:pt x="9431787" y="1368376"/>
                </a:moveTo>
                <a:cubicBezTo>
                  <a:pt x="9435859" y="1368376"/>
                  <a:pt x="9437896" y="1370412"/>
                  <a:pt x="9437896" y="1373467"/>
                </a:cubicBezTo>
                <a:cubicBezTo>
                  <a:pt x="9437896" y="1376521"/>
                  <a:pt x="9434841" y="1379575"/>
                  <a:pt x="9431787" y="1379575"/>
                </a:cubicBezTo>
                <a:cubicBezTo>
                  <a:pt x="9428732" y="1379575"/>
                  <a:pt x="9425678" y="1377539"/>
                  <a:pt x="9425678" y="1373467"/>
                </a:cubicBezTo>
                <a:cubicBezTo>
                  <a:pt x="9425678" y="1370412"/>
                  <a:pt x="9427714" y="1368376"/>
                  <a:pt x="9431787" y="1368376"/>
                </a:cubicBezTo>
                <a:close/>
                <a:moveTo>
                  <a:pt x="7596123" y="1359243"/>
                </a:moveTo>
                <a:cubicBezTo>
                  <a:pt x="7601213" y="1359243"/>
                  <a:pt x="7604268" y="1363316"/>
                  <a:pt x="7604268" y="1367389"/>
                </a:cubicBezTo>
                <a:cubicBezTo>
                  <a:pt x="7604268" y="1371462"/>
                  <a:pt x="7601213" y="1374515"/>
                  <a:pt x="7596123" y="1374515"/>
                </a:cubicBezTo>
                <a:cubicBezTo>
                  <a:pt x="7592051" y="1374515"/>
                  <a:pt x="7587978" y="1371462"/>
                  <a:pt x="7587978" y="1367389"/>
                </a:cubicBezTo>
                <a:cubicBezTo>
                  <a:pt x="7587978" y="1363316"/>
                  <a:pt x="7591032" y="1359243"/>
                  <a:pt x="7596123" y="1359243"/>
                </a:cubicBezTo>
                <a:close/>
                <a:moveTo>
                  <a:pt x="5364445" y="1346011"/>
                </a:moveTo>
                <a:cubicBezTo>
                  <a:pt x="5374621" y="1346011"/>
                  <a:pt x="5381754" y="1354157"/>
                  <a:pt x="5381754" y="1363320"/>
                </a:cubicBezTo>
                <a:cubicBezTo>
                  <a:pt x="5381754" y="1372483"/>
                  <a:pt x="5373604" y="1380628"/>
                  <a:pt x="5364445" y="1380628"/>
                </a:cubicBezTo>
                <a:cubicBezTo>
                  <a:pt x="5355285" y="1380628"/>
                  <a:pt x="5347139" y="1372483"/>
                  <a:pt x="5347139" y="1363320"/>
                </a:cubicBezTo>
                <a:cubicBezTo>
                  <a:pt x="5347139" y="1354157"/>
                  <a:pt x="5355285" y="1346011"/>
                  <a:pt x="5364445" y="1346011"/>
                </a:cubicBezTo>
                <a:close/>
                <a:moveTo>
                  <a:pt x="12059547" y="1314439"/>
                </a:moveTo>
                <a:cubicBezTo>
                  <a:pt x="12061582" y="1313421"/>
                  <a:pt x="12064637" y="1316475"/>
                  <a:pt x="12064637" y="1319529"/>
                </a:cubicBezTo>
                <a:cubicBezTo>
                  <a:pt x="12064637" y="1322585"/>
                  <a:pt x="12062601" y="1324620"/>
                  <a:pt x="12059547" y="1324620"/>
                </a:cubicBezTo>
                <a:cubicBezTo>
                  <a:pt x="12056492" y="1324620"/>
                  <a:pt x="12054456" y="1322585"/>
                  <a:pt x="12054456" y="1319529"/>
                </a:cubicBezTo>
                <a:cubicBezTo>
                  <a:pt x="12054456" y="1316475"/>
                  <a:pt x="12056492" y="1314439"/>
                  <a:pt x="12059547" y="1314439"/>
                </a:cubicBezTo>
                <a:close/>
                <a:moveTo>
                  <a:pt x="11131025" y="1300174"/>
                </a:moveTo>
                <a:cubicBezTo>
                  <a:pt x="11141206" y="1300174"/>
                  <a:pt x="11149350" y="1308319"/>
                  <a:pt x="11149350" y="1318500"/>
                </a:cubicBezTo>
                <a:cubicBezTo>
                  <a:pt x="11149350" y="1328682"/>
                  <a:pt x="11141206" y="1336827"/>
                  <a:pt x="11131025" y="1336827"/>
                </a:cubicBezTo>
                <a:cubicBezTo>
                  <a:pt x="11120843" y="1336827"/>
                  <a:pt x="11112698" y="1328682"/>
                  <a:pt x="11112698" y="1318500"/>
                </a:cubicBezTo>
                <a:cubicBezTo>
                  <a:pt x="11112698" y="1308319"/>
                  <a:pt x="11120843" y="1300174"/>
                  <a:pt x="11131025" y="1300174"/>
                </a:cubicBezTo>
                <a:close/>
                <a:moveTo>
                  <a:pt x="8098055" y="1297139"/>
                </a:moveTo>
                <a:cubicBezTo>
                  <a:pt x="8118417" y="1297139"/>
                  <a:pt x="8133689" y="1313430"/>
                  <a:pt x="8133689" y="1332775"/>
                </a:cubicBezTo>
                <a:cubicBezTo>
                  <a:pt x="8133689" y="1352120"/>
                  <a:pt x="8117399" y="1368410"/>
                  <a:pt x="8098055" y="1368410"/>
                </a:cubicBezTo>
                <a:cubicBezTo>
                  <a:pt x="8078711" y="1368410"/>
                  <a:pt x="8062421" y="1352120"/>
                  <a:pt x="8062421" y="1332775"/>
                </a:cubicBezTo>
                <a:cubicBezTo>
                  <a:pt x="8062421" y="1313430"/>
                  <a:pt x="8078711" y="1297139"/>
                  <a:pt x="8098055" y="1297139"/>
                </a:cubicBezTo>
                <a:close/>
                <a:moveTo>
                  <a:pt x="5691230" y="1264529"/>
                </a:moveTo>
                <a:cubicBezTo>
                  <a:pt x="5697339" y="1264529"/>
                  <a:pt x="5701411" y="1269620"/>
                  <a:pt x="5701411" y="1274710"/>
                </a:cubicBezTo>
                <a:cubicBezTo>
                  <a:pt x="5701411" y="1279800"/>
                  <a:pt x="5697339" y="1284890"/>
                  <a:pt x="5691230" y="1284890"/>
                </a:cubicBezTo>
                <a:cubicBezTo>
                  <a:pt x="5685122" y="1284890"/>
                  <a:pt x="5681049" y="1280818"/>
                  <a:pt x="5681049" y="1274710"/>
                </a:cubicBezTo>
                <a:cubicBezTo>
                  <a:pt x="5681049" y="1268601"/>
                  <a:pt x="5685122" y="1264529"/>
                  <a:pt x="5691230" y="1264529"/>
                </a:cubicBezTo>
                <a:close/>
                <a:moveTo>
                  <a:pt x="10805227" y="1263541"/>
                </a:moveTo>
                <a:cubicBezTo>
                  <a:pt x="10812353" y="1264560"/>
                  <a:pt x="10818462" y="1269650"/>
                  <a:pt x="10818462" y="1276776"/>
                </a:cubicBezTo>
                <a:cubicBezTo>
                  <a:pt x="10818462" y="1283903"/>
                  <a:pt x="10812353" y="1290011"/>
                  <a:pt x="10805227" y="1290011"/>
                </a:cubicBezTo>
                <a:cubicBezTo>
                  <a:pt x="10798099" y="1290011"/>
                  <a:pt x="10791991" y="1283903"/>
                  <a:pt x="10791991" y="1276776"/>
                </a:cubicBezTo>
                <a:cubicBezTo>
                  <a:pt x="10791991" y="1269650"/>
                  <a:pt x="10798099" y="1263541"/>
                  <a:pt x="10805227" y="1263541"/>
                </a:cubicBezTo>
                <a:close/>
                <a:moveTo>
                  <a:pt x="298292" y="1260468"/>
                </a:moveTo>
                <a:cubicBezTo>
                  <a:pt x="359379" y="1259450"/>
                  <a:pt x="408248" y="1308318"/>
                  <a:pt x="408248" y="1369407"/>
                </a:cubicBezTo>
                <a:cubicBezTo>
                  <a:pt x="408248" y="1429477"/>
                  <a:pt x="359379" y="1478349"/>
                  <a:pt x="298292" y="1478349"/>
                </a:cubicBezTo>
                <a:cubicBezTo>
                  <a:pt x="237206" y="1478349"/>
                  <a:pt x="188336" y="1429477"/>
                  <a:pt x="188336" y="1369407"/>
                </a:cubicBezTo>
                <a:cubicBezTo>
                  <a:pt x="188336" y="1309336"/>
                  <a:pt x="237206" y="1260468"/>
                  <a:pt x="298292" y="1260468"/>
                </a:cubicBezTo>
                <a:close/>
                <a:moveTo>
                  <a:pt x="11437477" y="1252334"/>
                </a:moveTo>
                <a:cubicBezTo>
                  <a:pt x="11449694" y="1252334"/>
                  <a:pt x="11459875" y="1262515"/>
                  <a:pt x="11459875" y="1274732"/>
                </a:cubicBezTo>
                <a:cubicBezTo>
                  <a:pt x="11459875" y="1286949"/>
                  <a:pt x="11449694" y="1297131"/>
                  <a:pt x="11437477" y="1297131"/>
                </a:cubicBezTo>
                <a:cubicBezTo>
                  <a:pt x="11425259" y="1297131"/>
                  <a:pt x="11415078" y="1286949"/>
                  <a:pt x="11415078" y="1274732"/>
                </a:cubicBezTo>
                <a:cubicBezTo>
                  <a:pt x="11415078" y="1262515"/>
                  <a:pt x="11425259" y="1252334"/>
                  <a:pt x="11437477" y="1252334"/>
                </a:cubicBezTo>
                <a:close/>
                <a:moveTo>
                  <a:pt x="3814846" y="1200388"/>
                </a:moveTo>
                <a:cubicBezTo>
                  <a:pt x="3816882" y="1200388"/>
                  <a:pt x="3818919" y="1202424"/>
                  <a:pt x="3818919" y="1204460"/>
                </a:cubicBezTo>
                <a:cubicBezTo>
                  <a:pt x="3818919" y="1206497"/>
                  <a:pt x="3816882" y="1208533"/>
                  <a:pt x="3814846" y="1208533"/>
                </a:cubicBezTo>
                <a:cubicBezTo>
                  <a:pt x="3812808" y="1208533"/>
                  <a:pt x="3810773" y="1206497"/>
                  <a:pt x="3810773" y="1204460"/>
                </a:cubicBezTo>
                <a:cubicBezTo>
                  <a:pt x="3810773" y="1202424"/>
                  <a:pt x="3812808" y="1200388"/>
                  <a:pt x="3814846" y="1200388"/>
                </a:cubicBezTo>
                <a:close/>
                <a:moveTo>
                  <a:pt x="9736204" y="1192272"/>
                </a:moveTo>
                <a:cubicBezTo>
                  <a:pt x="9755548" y="1192272"/>
                  <a:pt x="9771838" y="1208561"/>
                  <a:pt x="9771838" y="1227907"/>
                </a:cubicBezTo>
                <a:cubicBezTo>
                  <a:pt x="9771838" y="1248270"/>
                  <a:pt x="9755548" y="1263541"/>
                  <a:pt x="9736204" y="1263541"/>
                </a:cubicBezTo>
                <a:cubicBezTo>
                  <a:pt x="9715842" y="1263541"/>
                  <a:pt x="9699552" y="1247252"/>
                  <a:pt x="9699552" y="1227907"/>
                </a:cubicBezTo>
                <a:cubicBezTo>
                  <a:pt x="9699552" y="1208561"/>
                  <a:pt x="9715842" y="1192272"/>
                  <a:pt x="9736204" y="1192272"/>
                </a:cubicBezTo>
                <a:close/>
                <a:moveTo>
                  <a:pt x="10679998" y="1188190"/>
                </a:moveTo>
                <a:cubicBezTo>
                  <a:pt x="10684071" y="1187171"/>
                  <a:pt x="10687125" y="1191245"/>
                  <a:pt x="10687125" y="1195319"/>
                </a:cubicBezTo>
                <a:cubicBezTo>
                  <a:pt x="10687125" y="1199389"/>
                  <a:pt x="10684071" y="1202445"/>
                  <a:pt x="10679998" y="1202445"/>
                </a:cubicBezTo>
                <a:cubicBezTo>
                  <a:pt x="10675926" y="1202445"/>
                  <a:pt x="10672872" y="1199389"/>
                  <a:pt x="10672872" y="1195319"/>
                </a:cubicBezTo>
                <a:cubicBezTo>
                  <a:pt x="10672872" y="1191245"/>
                  <a:pt x="10675926" y="1188190"/>
                  <a:pt x="10679998" y="1188190"/>
                </a:cubicBezTo>
                <a:close/>
                <a:moveTo>
                  <a:pt x="1609646" y="1183104"/>
                </a:moveTo>
                <a:cubicBezTo>
                  <a:pt x="1612699" y="1184122"/>
                  <a:pt x="1614735" y="1186156"/>
                  <a:pt x="1614735" y="1188193"/>
                </a:cubicBezTo>
                <a:cubicBezTo>
                  <a:pt x="1614735" y="1191247"/>
                  <a:pt x="1612699" y="1193283"/>
                  <a:pt x="1609646" y="1193283"/>
                </a:cubicBezTo>
                <a:cubicBezTo>
                  <a:pt x="1606590" y="1193283"/>
                  <a:pt x="1604554" y="1191247"/>
                  <a:pt x="1604554" y="1188193"/>
                </a:cubicBezTo>
                <a:cubicBezTo>
                  <a:pt x="1604554" y="1185139"/>
                  <a:pt x="1606590" y="1183104"/>
                  <a:pt x="1609646" y="1183104"/>
                </a:cubicBezTo>
                <a:close/>
                <a:moveTo>
                  <a:pt x="8997051" y="1183079"/>
                </a:moveTo>
                <a:cubicBezTo>
                  <a:pt x="9001123" y="1183079"/>
                  <a:pt x="9006214" y="1187151"/>
                  <a:pt x="9006214" y="1192241"/>
                </a:cubicBezTo>
                <a:cubicBezTo>
                  <a:pt x="9006214" y="1197332"/>
                  <a:pt x="9002142" y="1201404"/>
                  <a:pt x="8997051" y="1201404"/>
                </a:cubicBezTo>
                <a:cubicBezTo>
                  <a:pt x="8991961" y="1201404"/>
                  <a:pt x="8987888" y="1197332"/>
                  <a:pt x="8987888" y="1192241"/>
                </a:cubicBezTo>
                <a:cubicBezTo>
                  <a:pt x="8987888" y="1187151"/>
                  <a:pt x="8991961" y="1183079"/>
                  <a:pt x="8997051" y="1183079"/>
                </a:cubicBezTo>
                <a:close/>
                <a:moveTo>
                  <a:pt x="2764214" y="1173943"/>
                </a:moveTo>
                <a:cubicBezTo>
                  <a:pt x="2769305" y="1173943"/>
                  <a:pt x="2772359" y="1178017"/>
                  <a:pt x="2772359" y="1182089"/>
                </a:cubicBezTo>
                <a:cubicBezTo>
                  <a:pt x="2772359" y="1186161"/>
                  <a:pt x="2769305" y="1190233"/>
                  <a:pt x="2764214" y="1190233"/>
                </a:cubicBezTo>
                <a:cubicBezTo>
                  <a:pt x="2760140" y="1190233"/>
                  <a:pt x="2756067" y="1187179"/>
                  <a:pt x="2756067" y="1182089"/>
                </a:cubicBezTo>
                <a:cubicBezTo>
                  <a:pt x="2756067" y="1178017"/>
                  <a:pt x="2759123" y="1173943"/>
                  <a:pt x="2764214" y="1173943"/>
                </a:cubicBezTo>
                <a:close/>
                <a:moveTo>
                  <a:pt x="2648148" y="1159690"/>
                </a:moveTo>
                <a:cubicBezTo>
                  <a:pt x="2652222" y="1158672"/>
                  <a:pt x="2656293" y="1162744"/>
                  <a:pt x="2656293" y="1167833"/>
                </a:cubicBezTo>
                <a:cubicBezTo>
                  <a:pt x="2656293" y="1172925"/>
                  <a:pt x="2652222" y="1175980"/>
                  <a:pt x="2648148" y="1175980"/>
                </a:cubicBezTo>
                <a:cubicBezTo>
                  <a:pt x="2643058" y="1175980"/>
                  <a:pt x="2640003" y="1171906"/>
                  <a:pt x="2640003" y="1167833"/>
                </a:cubicBezTo>
                <a:cubicBezTo>
                  <a:pt x="2640003" y="1162744"/>
                  <a:pt x="2644077" y="1159690"/>
                  <a:pt x="2648148" y="1159690"/>
                </a:cubicBezTo>
                <a:close/>
                <a:moveTo>
                  <a:pt x="4093873" y="1127106"/>
                </a:moveTo>
                <a:cubicBezTo>
                  <a:pt x="4101181" y="1127106"/>
                  <a:pt x="4107107" y="1133027"/>
                  <a:pt x="4107107" y="1140346"/>
                </a:cubicBezTo>
                <a:cubicBezTo>
                  <a:pt x="4107107" y="1147653"/>
                  <a:pt x="4101181" y="1153581"/>
                  <a:pt x="4093873" y="1153581"/>
                </a:cubicBezTo>
                <a:cubicBezTo>
                  <a:pt x="4086562" y="1153581"/>
                  <a:pt x="4080636" y="1147653"/>
                  <a:pt x="4080636" y="1140346"/>
                </a:cubicBezTo>
                <a:cubicBezTo>
                  <a:pt x="4080636" y="1133027"/>
                  <a:pt x="4086562" y="1127106"/>
                  <a:pt x="4093873" y="1127106"/>
                </a:cubicBezTo>
                <a:close/>
                <a:moveTo>
                  <a:pt x="4586598" y="1109799"/>
                </a:moveTo>
                <a:cubicBezTo>
                  <a:pt x="4588638" y="1109799"/>
                  <a:pt x="4590671" y="1111835"/>
                  <a:pt x="4590671" y="1113871"/>
                </a:cubicBezTo>
                <a:cubicBezTo>
                  <a:pt x="4590671" y="1115907"/>
                  <a:pt x="4588638" y="1117944"/>
                  <a:pt x="4586598" y="1117944"/>
                </a:cubicBezTo>
                <a:cubicBezTo>
                  <a:pt x="4584560" y="1117944"/>
                  <a:pt x="4582523" y="1115907"/>
                  <a:pt x="4582523" y="1113871"/>
                </a:cubicBezTo>
                <a:cubicBezTo>
                  <a:pt x="4582523" y="1111835"/>
                  <a:pt x="4584560" y="1109799"/>
                  <a:pt x="4586598" y="1109799"/>
                </a:cubicBezTo>
                <a:close/>
                <a:moveTo>
                  <a:pt x="7513655" y="1097557"/>
                </a:moveTo>
                <a:cubicBezTo>
                  <a:pt x="7514673" y="1097557"/>
                  <a:pt x="7515692" y="1098575"/>
                  <a:pt x="7515692" y="1099593"/>
                </a:cubicBezTo>
                <a:cubicBezTo>
                  <a:pt x="7515692" y="1100612"/>
                  <a:pt x="7514673" y="1101630"/>
                  <a:pt x="7513655" y="1101630"/>
                </a:cubicBezTo>
                <a:cubicBezTo>
                  <a:pt x="7512637" y="1101630"/>
                  <a:pt x="7511619" y="1100612"/>
                  <a:pt x="7511619" y="1099593"/>
                </a:cubicBezTo>
                <a:cubicBezTo>
                  <a:pt x="7511619" y="1098575"/>
                  <a:pt x="7512637" y="1097557"/>
                  <a:pt x="7513655" y="1097557"/>
                </a:cubicBezTo>
                <a:close/>
                <a:moveTo>
                  <a:pt x="3753810" y="1095550"/>
                </a:moveTo>
                <a:cubicBezTo>
                  <a:pt x="3766026" y="1095550"/>
                  <a:pt x="3776207" y="1105731"/>
                  <a:pt x="3776207" y="1117946"/>
                </a:cubicBezTo>
                <a:cubicBezTo>
                  <a:pt x="3776207" y="1130164"/>
                  <a:pt x="3766026" y="1140347"/>
                  <a:pt x="3753810" y="1140347"/>
                </a:cubicBezTo>
                <a:cubicBezTo>
                  <a:pt x="3741592" y="1140347"/>
                  <a:pt x="3731412" y="1130164"/>
                  <a:pt x="3731412" y="1117946"/>
                </a:cubicBezTo>
                <a:cubicBezTo>
                  <a:pt x="3731412" y="1105731"/>
                  <a:pt x="3741592" y="1095550"/>
                  <a:pt x="3753810" y="1095550"/>
                </a:cubicBezTo>
                <a:close/>
                <a:moveTo>
                  <a:pt x="4764761" y="1095542"/>
                </a:moveTo>
                <a:cubicBezTo>
                  <a:pt x="4770871" y="1094525"/>
                  <a:pt x="4774946" y="1099616"/>
                  <a:pt x="4774946" y="1105725"/>
                </a:cubicBezTo>
                <a:cubicBezTo>
                  <a:pt x="4774946" y="1111831"/>
                  <a:pt x="4769852" y="1115903"/>
                  <a:pt x="4764761" y="1115903"/>
                </a:cubicBezTo>
                <a:cubicBezTo>
                  <a:pt x="4758654" y="1115903"/>
                  <a:pt x="4754580" y="1110815"/>
                  <a:pt x="4754580" y="1105725"/>
                </a:cubicBezTo>
                <a:cubicBezTo>
                  <a:pt x="4754580" y="1099616"/>
                  <a:pt x="4759672" y="1095542"/>
                  <a:pt x="4764761" y="1095542"/>
                </a:cubicBezTo>
                <a:close/>
                <a:moveTo>
                  <a:pt x="10431577" y="1092497"/>
                </a:moveTo>
                <a:cubicBezTo>
                  <a:pt x="10442776" y="1092497"/>
                  <a:pt x="10452957" y="1101657"/>
                  <a:pt x="10452957" y="1113876"/>
                </a:cubicBezTo>
                <a:cubicBezTo>
                  <a:pt x="10452957" y="1126092"/>
                  <a:pt x="10442776" y="1135254"/>
                  <a:pt x="10431577" y="1135254"/>
                </a:cubicBezTo>
                <a:cubicBezTo>
                  <a:pt x="10419360" y="1135254"/>
                  <a:pt x="10410197" y="1126092"/>
                  <a:pt x="10410197" y="1113876"/>
                </a:cubicBezTo>
                <a:cubicBezTo>
                  <a:pt x="10410197" y="1101657"/>
                  <a:pt x="10419360" y="1092497"/>
                  <a:pt x="10431577" y="1092497"/>
                </a:cubicBezTo>
                <a:close/>
                <a:moveTo>
                  <a:pt x="9323867" y="1089437"/>
                </a:moveTo>
                <a:cubicBezTo>
                  <a:pt x="9329976" y="1089437"/>
                  <a:pt x="9336084" y="1094529"/>
                  <a:pt x="9336084" y="1101655"/>
                </a:cubicBezTo>
                <a:cubicBezTo>
                  <a:pt x="9336084" y="1108781"/>
                  <a:pt x="9330993" y="1113872"/>
                  <a:pt x="9323867" y="1113872"/>
                </a:cubicBezTo>
                <a:cubicBezTo>
                  <a:pt x="9316740" y="1113872"/>
                  <a:pt x="9311649" y="1108781"/>
                  <a:pt x="9311649" y="1101655"/>
                </a:cubicBezTo>
                <a:cubicBezTo>
                  <a:pt x="9311649" y="1095547"/>
                  <a:pt x="9316740" y="1089437"/>
                  <a:pt x="9323867" y="1089437"/>
                </a:cubicBezTo>
                <a:close/>
                <a:moveTo>
                  <a:pt x="10601604" y="1085369"/>
                </a:moveTo>
                <a:cubicBezTo>
                  <a:pt x="10616876" y="1084351"/>
                  <a:pt x="10627057" y="1095550"/>
                  <a:pt x="10627057" y="1109804"/>
                </a:cubicBezTo>
                <a:cubicBezTo>
                  <a:pt x="10627057" y="1123038"/>
                  <a:pt x="10615857" y="1134235"/>
                  <a:pt x="10601604" y="1134235"/>
                </a:cubicBezTo>
                <a:cubicBezTo>
                  <a:pt x="10588368" y="1134235"/>
                  <a:pt x="10577169" y="1123038"/>
                  <a:pt x="10577169" y="1109804"/>
                </a:cubicBezTo>
                <a:cubicBezTo>
                  <a:pt x="10577169" y="1096569"/>
                  <a:pt x="10588368" y="1085369"/>
                  <a:pt x="10601604" y="1085369"/>
                </a:cubicBezTo>
                <a:close/>
                <a:moveTo>
                  <a:pt x="2304983" y="1076179"/>
                </a:moveTo>
                <a:cubicBezTo>
                  <a:pt x="2313128" y="1077197"/>
                  <a:pt x="2319236" y="1083306"/>
                  <a:pt x="2319236" y="1090433"/>
                </a:cubicBezTo>
                <a:cubicBezTo>
                  <a:pt x="2319236" y="1098577"/>
                  <a:pt x="2313128" y="1104686"/>
                  <a:pt x="2304983" y="1104686"/>
                </a:cubicBezTo>
                <a:cubicBezTo>
                  <a:pt x="2296839" y="1104686"/>
                  <a:pt x="2290730" y="1098577"/>
                  <a:pt x="2290730" y="1090433"/>
                </a:cubicBezTo>
                <a:cubicBezTo>
                  <a:pt x="2290730" y="1082287"/>
                  <a:pt x="2296839" y="1076179"/>
                  <a:pt x="2304983" y="1076179"/>
                </a:cubicBezTo>
                <a:close/>
                <a:moveTo>
                  <a:pt x="6644184" y="1061950"/>
                </a:moveTo>
                <a:cubicBezTo>
                  <a:pt x="6654365" y="1062968"/>
                  <a:pt x="6662511" y="1070095"/>
                  <a:pt x="6662511" y="1080276"/>
                </a:cubicBezTo>
                <a:cubicBezTo>
                  <a:pt x="6662511" y="1090458"/>
                  <a:pt x="6654365" y="1098602"/>
                  <a:pt x="6644184" y="1098602"/>
                </a:cubicBezTo>
                <a:cubicBezTo>
                  <a:pt x="6634003" y="1098602"/>
                  <a:pt x="6625858" y="1090458"/>
                  <a:pt x="6625858" y="1080276"/>
                </a:cubicBezTo>
                <a:cubicBezTo>
                  <a:pt x="6625858" y="1070095"/>
                  <a:pt x="6634003" y="1061950"/>
                  <a:pt x="6644184" y="1061950"/>
                </a:cubicBezTo>
                <a:close/>
                <a:moveTo>
                  <a:pt x="5034577" y="1060935"/>
                </a:moveTo>
                <a:cubicBezTo>
                  <a:pt x="5043736" y="1060935"/>
                  <a:pt x="5050867" y="1068061"/>
                  <a:pt x="5050867" y="1077224"/>
                </a:cubicBezTo>
                <a:cubicBezTo>
                  <a:pt x="5050867" y="1086387"/>
                  <a:pt x="5043736" y="1093513"/>
                  <a:pt x="5034577" y="1093513"/>
                </a:cubicBezTo>
                <a:cubicBezTo>
                  <a:pt x="5025416" y="1093513"/>
                  <a:pt x="5018293" y="1086387"/>
                  <a:pt x="5018293" y="1077224"/>
                </a:cubicBezTo>
                <a:cubicBezTo>
                  <a:pt x="5018293" y="1068061"/>
                  <a:pt x="5025416" y="1060935"/>
                  <a:pt x="5034577" y="1060935"/>
                </a:cubicBezTo>
                <a:close/>
                <a:moveTo>
                  <a:pt x="4292388" y="1051765"/>
                </a:moveTo>
                <a:cubicBezTo>
                  <a:pt x="4297476" y="1051765"/>
                  <a:pt x="4302574" y="1056856"/>
                  <a:pt x="4302574" y="1061946"/>
                </a:cubicBezTo>
                <a:cubicBezTo>
                  <a:pt x="4302574" y="1068055"/>
                  <a:pt x="4297476" y="1072127"/>
                  <a:pt x="4292388" y="1072127"/>
                </a:cubicBezTo>
                <a:cubicBezTo>
                  <a:pt x="4286289" y="1072127"/>
                  <a:pt x="4282213" y="1068055"/>
                  <a:pt x="4282213" y="1061946"/>
                </a:cubicBezTo>
                <a:cubicBezTo>
                  <a:pt x="4282213" y="1055838"/>
                  <a:pt x="4287298" y="1051765"/>
                  <a:pt x="4292388" y="1051765"/>
                </a:cubicBezTo>
                <a:close/>
                <a:moveTo>
                  <a:pt x="7710152" y="1027306"/>
                </a:moveTo>
                <a:cubicBezTo>
                  <a:pt x="7715242" y="1028324"/>
                  <a:pt x="7719315" y="1031378"/>
                  <a:pt x="7719315" y="1036469"/>
                </a:cubicBezTo>
                <a:cubicBezTo>
                  <a:pt x="7719315" y="1041561"/>
                  <a:pt x="7715242" y="1045633"/>
                  <a:pt x="7710152" y="1045633"/>
                </a:cubicBezTo>
                <a:cubicBezTo>
                  <a:pt x="7705061" y="1045633"/>
                  <a:pt x="7700989" y="1041561"/>
                  <a:pt x="7700989" y="1036469"/>
                </a:cubicBezTo>
                <a:cubicBezTo>
                  <a:pt x="7700989" y="1031378"/>
                  <a:pt x="7705061" y="1027306"/>
                  <a:pt x="7710152" y="1027306"/>
                </a:cubicBezTo>
                <a:close/>
                <a:moveTo>
                  <a:pt x="1374422" y="1019163"/>
                </a:moveTo>
                <a:cubicBezTo>
                  <a:pt x="1376458" y="1019163"/>
                  <a:pt x="1379512" y="1022217"/>
                  <a:pt x="1379512" y="1024254"/>
                </a:cubicBezTo>
                <a:cubicBezTo>
                  <a:pt x="1379512" y="1027308"/>
                  <a:pt x="1377476" y="1029344"/>
                  <a:pt x="1374422" y="1029344"/>
                </a:cubicBezTo>
                <a:cubicBezTo>
                  <a:pt x="1371367" y="1029344"/>
                  <a:pt x="1369331" y="1027308"/>
                  <a:pt x="1369331" y="1024254"/>
                </a:cubicBezTo>
                <a:cubicBezTo>
                  <a:pt x="1369331" y="1021199"/>
                  <a:pt x="1371367" y="1019163"/>
                  <a:pt x="1374422" y="1019163"/>
                </a:cubicBezTo>
                <a:close/>
                <a:moveTo>
                  <a:pt x="1313392" y="992716"/>
                </a:moveTo>
                <a:cubicBezTo>
                  <a:pt x="1326627" y="992716"/>
                  <a:pt x="1335789" y="1002897"/>
                  <a:pt x="1335789" y="1015116"/>
                </a:cubicBezTo>
                <a:cubicBezTo>
                  <a:pt x="1335789" y="1027333"/>
                  <a:pt x="1325608" y="1037514"/>
                  <a:pt x="1313392" y="1037514"/>
                </a:cubicBezTo>
                <a:cubicBezTo>
                  <a:pt x="1301174" y="1037514"/>
                  <a:pt x="1290993" y="1027333"/>
                  <a:pt x="1290993" y="1015116"/>
                </a:cubicBezTo>
                <a:cubicBezTo>
                  <a:pt x="1290993" y="1002897"/>
                  <a:pt x="1301174" y="992716"/>
                  <a:pt x="1313392" y="992716"/>
                </a:cubicBezTo>
                <a:close/>
                <a:moveTo>
                  <a:pt x="5232076" y="980492"/>
                </a:moveTo>
                <a:cubicBezTo>
                  <a:pt x="5237160" y="980492"/>
                  <a:pt x="5241226" y="984565"/>
                  <a:pt x="5241226" y="989655"/>
                </a:cubicBezTo>
                <a:cubicBezTo>
                  <a:pt x="5241226" y="994746"/>
                  <a:pt x="5237160" y="998818"/>
                  <a:pt x="5232076" y="998818"/>
                </a:cubicBezTo>
                <a:cubicBezTo>
                  <a:pt x="5226985" y="998818"/>
                  <a:pt x="5222909" y="994746"/>
                  <a:pt x="5222909" y="989655"/>
                </a:cubicBezTo>
                <a:cubicBezTo>
                  <a:pt x="5222909" y="984565"/>
                  <a:pt x="5226985" y="980492"/>
                  <a:pt x="5232076" y="980492"/>
                </a:cubicBezTo>
                <a:close/>
                <a:moveTo>
                  <a:pt x="7707098" y="969283"/>
                </a:moveTo>
                <a:cubicBezTo>
                  <a:pt x="7719315" y="969283"/>
                  <a:pt x="7729496" y="979464"/>
                  <a:pt x="7729496" y="991681"/>
                </a:cubicBezTo>
                <a:cubicBezTo>
                  <a:pt x="7729496" y="1003898"/>
                  <a:pt x="7719315" y="1014079"/>
                  <a:pt x="7707098" y="1014079"/>
                </a:cubicBezTo>
                <a:cubicBezTo>
                  <a:pt x="7694880" y="1014079"/>
                  <a:pt x="7684699" y="1003898"/>
                  <a:pt x="7684699" y="991681"/>
                </a:cubicBezTo>
                <a:cubicBezTo>
                  <a:pt x="7684699" y="979464"/>
                  <a:pt x="7694880" y="969283"/>
                  <a:pt x="7707098" y="969283"/>
                </a:cubicBezTo>
                <a:close/>
                <a:moveTo>
                  <a:pt x="2975991" y="968282"/>
                </a:moveTo>
                <a:cubicBezTo>
                  <a:pt x="2982098" y="967773"/>
                  <a:pt x="2987187" y="969809"/>
                  <a:pt x="2990748" y="973373"/>
                </a:cubicBezTo>
                <a:lnTo>
                  <a:pt x="2994348" y="982533"/>
                </a:lnTo>
                <a:lnTo>
                  <a:pt x="3001424" y="979477"/>
                </a:lnTo>
                <a:cubicBezTo>
                  <a:pt x="3010589" y="979477"/>
                  <a:pt x="3018736" y="987623"/>
                  <a:pt x="3018736" y="996786"/>
                </a:cubicBezTo>
                <a:cubicBezTo>
                  <a:pt x="3018736" y="1005948"/>
                  <a:pt x="3010589" y="1014093"/>
                  <a:pt x="3001424" y="1014093"/>
                </a:cubicBezTo>
                <a:cubicBezTo>
                  <a:pt x="2996334" y="1014093"/>
                  <a:pt x="2992008" y="1012057"/>
                  <a:pt x="2988955" y="1008875"/>
                </a:cubicBezTo>
                <a:lnTo>
                  <a:pt x="2986581" y="1002939"/>
                </a:lnTo>
                <a:lnTo>
                  <a:pt x="2975991" y="1006971"/>
                </a:lnTo>
                <a:cubicBezTo>
                  <a:pt x="2964795" y="1006971"/>
                  <a:pt x="2955628" y="997808"/>
                  <a:pt x="2955628" y="987627"/>
                </a:cubicBezTo>
                <a:lnTo>
                  <a:pt x="2956229" y="986235"/>
                </a:lnTo>
                <a:lnTo>
                  <a:pt x="2954541" y="984547"/>
                </a:lnTo>
                <a:lnTo>
                  <a:pt x="2958789" y="980299"/>
                </a:lnTo>
                <a:lnTo>
                  <a:pt x="2961612" y="973754"/>
                </a:lnTo>
                <a:cubicBezTo>
                  <a:pt x="2965303" y="970318"/>
                  <a:pt x="2970392" y="968282"/>
                  <a:pt x="2975991" y="968282"/>
                </a:cubicBezTo>
                <a:close/>
                <a:moveTo>
                  <a:pt x="11050593" y="929590"/>
                </a:moveTo>
                <a:cubicBezTo>
                  <a:pt x="11058737" y="929590"/>
                  <a:pt x="11065865" y="936716"/>
                  <a:pt x="11065865" y="944862"/>
                </a:cubicBezTo>
                <a:cubicBezTo>
                  <a:pt x="11065865" y="953007"/>
                  <a:pt x="11058737" y="960134"/>
                  <a:pt x="11050593" y="960134"/>
                </a:cubicBezTo>
                <a:cubicBezTo>
                  <a:pt x="11042447" y="960134"/>
                  <a:pt x="11035321" y="953007"/>
                  <a:pt x="11035321" y="944862"/>
                </a:cubicBezTo>
                <a:cubicBezTo>
                  <a:pt x="11035321" y="936716"/>
                  <a:pt x="11042447" y="929590"/>
                  <a:pt x="11050593" y="929590"/>
                </a:cubicBezTo>
                <a:close/>
                <a:moveTo>
                  <a:pt x="8596932" y="919404"/>
                </a:moveTo>
                <a:cubicBezTo>
                  <a:pt x="8606095" y="920422"/>
                  <a:pt x="8614240" y="927549"/>
                  <a:pt x="8614240" y="936711"/>
                </a:cubicBezTo>
                <a:cubicBezTo>
                  <a:pt x="8614240" y="945875"/>
                  <a:pt x="8606095" y="954021"/>
                  <a:pt x="8596932" y="954021"/>
                </a:cubicBezTo>
                <a:cubicBezTo>
                  <a:pt x="8587769" y="954021"/>
                  <a:pt x="8579624" y="946893"/>
                  <a:pt x="8579624" y="936711"/>
                </a:cubicBezTo>
                <a:cubicBezTo>
                  <a:pt x="8579624" y="927549"/>
                  <a:pt x="8586751" y="919404"/>
                  <a:pt x="8596932" y="919404"/>
                </a:cubicBezTo>
                <a:close/>
                <a:moveTo>
                  <a:pt x="5332854" y="906151"/>
                </a:moveTo>
                <a:cubicBezTo>
                  <a:pt x="5336928" y="906151"/>
                  <a:pt x="5339980" y="909205"/>
                  <a:pt x="5339980" y="913278"/>
                </a:cubicBezTo>
                <a:cubicBezTo>
                  <a:pt x="5339980" y="917350"/>
                  <a:pt x="5336928" y="920405"/>
                  <a:pt x="5332854" y="920405"/>
                </a:cubicBezTo>
                <a:cubicBezTo>
                  <a:pt x="5328781" y="920405"/>
                  <a:pt x="5325727" y="917350"/>
                  <a:pt x="5325727" y="913278"/>
                </a:cubicBezTo>
                <a:cubicBezTo>
                  <a:pt x="5325727" y="909205"/>
                  <a:pt x="5328781" y="906151"/>
                  <a:pt x="5332854" y="906151"/>
                </a:cubicBezTo>
                <a:close/>
                <a:moveTo>
                  <a:pt x="4459325" y="895988"/>
                </a:moveTo>
                <a:cubicBezTo>
                  <a:pt x="4465436" y="895988"/>
                  <a:pt x="4470526" y="901080"/>
                  <a:pt x="4470526" y="907188"/>
                </a:cubicBezTo>
                <a:cubicBezTo>
                  <a:pt x="4470526" y="913297"/>
                  <a:pt x="4465436" y="918387"/>
                  <a:pt x="4459325" y="918387"/>
                </a:cubicBezTo>
                <a:cubicBezTo>
                  <a:pt x="4453218" y="918387"/>
                  <a:pt x="4448126" y="913297"/>
                  <a:pt x="4448126" y="907188"/>
                </a:cubicBezTo>
                <a:cubicBezTo>
                  <a:pt x="4448126" y="901080"/>
                  <a:pt x="4453218" y="895988"/>
                  <a:pt x="4459325" y="895988"/>
                </a:cubicBezTo>
                <a:close/>
                <a:moveTo>
                  <a:pt x="7826218" y="856284"/>
                </a:moveTo>
                <a:cubicBezTo>
                  <a:pt x="7830290" y="856284"/>
                  <a:pt x="7834363" y="860356"/>
                  <a:pt x="7834363" y="864429"/>
                </a:cubicBezTo>
                <a:cubicBezTo>
                  <a:pt x="7834363" y="868502"/>
                  <a:pt x="7830290" y="872574"/>
                  <a:pt x="7826218" y="872574"/>
                </a:cubicBezTo>
                <a:cubicBezTo>
                  <a:pt x="7821127" y="872574"/>
                  <a:pt x="7818073" y="868502"/>
                  <a:pt x="7818073" y="864429"/>
                </a:cubicBezTo>
                <a:cubicBezTo>
                  <a:pt x="7818073" y="860356"/>
                  <a:pt x="7822145" y="856284"/>
                  <a:pt x="7826218" y="856284"/>
                </a:cubicBezTo>
                <a:close/>
                <a:moveTo>
                  <a:pt x="4359551" y="850180"/>
                </a:moveTo>
                <a:cubicBezTo>
                  <a:pt x="4376859" y="850180"/>
                  <a:pt x="4392132" y="864433"/>
                  <a:pt x="4392132" y="882760"/>
                </a:cubicBezTo>
                <a:cubicBezTo>
                  <a:pt x="4392132" y="901085"/>
                  <a:pt x="4376859" y="915339"/>
                  <a:pt x="4359551" y="915339"/>
                </a:cubicBezTo>
                <a:cubicBezTo>
                  <a:pt x="4341223" y="915339"/>
                  <a:pt x="4326968" y="901085"/>
                  <a:pt x="4326968" y="882760"/>
                </a:cubicBezTo>
                <a:cubicBezTo>
                  <a:pt x="4326968" y="864433"/>
                  <a:pt x="4342242" y="850180"/>
                  <a:pt x="4359551" y="850180"/>
                </a:cubicBezTo>
                <a:close/>
                <a:moveTo>
                  <a:pt x="1986347" y="813521"/>
                </a:moveTo>
                <a:cubicBezTo>
                  <a:pt x="1990420" y="812503"/>
                  <a:pt x="1993475" y="815558"/>
                  <a:pt x="1993475" y="819630"/>
                </a:cubicBezTo>
                <a:cubicBezTo>
                  <a:pt x="1993475" y="823703"/>
                  <a:pt x="1990420" y="826757"/>
                  <a:pt x="1986347" y="826757"/>
                </a:cubicBezTo>
                <a:cubicBezTo>
                  <a:pt x="1982274" y="826757"/>
                  <a:pt x="1979220" y="823703"/>
                  <a:pt x="1979220" y="819630"/>
                </a:cubicBezTo>
                <a:cubicBezTo>
                  <a:pt x="1979220" y="815558"/>
                  <a:pt x="1982274" y="813521"/>
                  <a:pt x="1986347" y="813521"/>
                </a:cubicBezTo>
                <a:close/>
                <a:moveTo>
                  <a:pt x="927522" y="812507"/>
                </a:moveTo>
                <a:cubicBezTo>
                  <a:pt x="932612" y="812507"/>
                  <a:pt x="935667" y="816580"/>
                  <a:pt x="935667" y="820652"/>
                </a:cubicBezTo>
                <a:cubicBezTo>
                  <a:pt x="935667" y="824725"/>
                  <a:pt x="931594" y="828797"/>
                  <a:pt x="927522" y="828797"/>
                </a:cubicBezTo>
                <a:cubicBezTo>
                  <a:pt x="923449" y="828797"/>
                  <a:pt x="919377" y="824725"/>
                  <a:pt x="919377" y="820652"/>
                </a:cubicBezTo>
                <a:cubicBezTo>
                  <a:pt x="919377" y="816580"/>
                  <a:pt x="923449" y="812507"/>
                  <a:pt x="927522" y="812507"/>
                </a:cubicBezTo>
                <a:close/>
                <a:moveTo>
                  <a:pt x="3198942" y="766688"/>
                </a:moveTo>
                <a:cubicBezTo>
                  <a:pt x="3212177" y="766688"/>
                  <a:pt x="3222358" y="776869"/>
                  <a:pt x="3222358" y="790105"/>
                </a:cubicBezTo>
                <a:cubicBezTo>
                  <a:pt x="3222358" y="803340"/>
                  <a:pt x="3212177" y="813521"/>
                  <a:pt x="3198942" y="813521"/>
                </a:cubicBezTo>
                <a:cubicBezTo>
                  <a:pt x="3185705" y="813521"/>
                  <a:pt x="3175523" y="803340"/>
                  <a:pt x="3175523" y="790105"/>
                </a:cubicBezTo>
                <a:cubicBezTo>
                  <a:pt x="3175523" y="777887"/>
                  <a:pt x="3185705" y="766688"/>
                  <a:pt x="3198942" y="766688"/>
                </a:cubicBezTo>
                <a:close/>
                <a:moveTo>
                  <a:pt x="994706" y="754471"/>
                </a:moveTo>
                <a:cubicBezTo>
                  <a:pt x="1004886" y="754471"/>
                  <a:pt x="1014049" y="762616"/>
                  <a:pt x="1014049" y="772797"/>
                </a:cubicBezTo>
                <a:cubicBezTo>
                  <a:pt x="1014049" y="782978"/>
                  <a:pt x="1005905" y="791123"/>
                  <a:pt x="994706" y="791123"/>
                </a:cubicBezTo>
                <a:cubicBezTo>
                  <a:pt x="984525" y="791123"/>
                  <a:pt x="975362" y="782978"/>
                  <a:pt x="975362" y="772797"/>
                </a:cubicBezTo>
                <a:cubicBezTo>
                  <a:pt x="975362" y="762616"/>
                  <a:pt x="983507" y="754471"/>
                  <a:pt x="994706" y="754471"/>
                </a:cubicBezTo>
                <a:close/>
                <a:moveTo>
                  <a:pt x="4060267" y="751418"/>
                </a:moveTo>
                <a:cubicBezTo>
                  <a:pt x="4064340" y="752436"/>
                  <a:pt x="4066377" y="754473"/>
                  <a:pt x="4066377" y="757527"/>
                </a:cubicBezTo>
                <a:cubicBezTo>
                  <a:pt x="4066377" y="760581"/>
                  <a:pt x="4064340" y="763636"/>
                  <a:pt x="4060267" y="763636"/>
                </a:cubicBezTo>
                <a:cubicBezTo>
                  <a:pt x="4057212" y="763636"/>
                  <a:pt x="4054157" y="761599"/>
                  <a:pt x="4054157" y="757527"/>
                </a:cubicBezTo>
                <a:cubicBezTo>
                  <a:pt x="4054157" y="754473"/>
                  <a:pt x="4057212" y="751418"/>
                  <a:pt x="4060267" y="751418"/>
                </a:cubicBezTo>
                <a:close/>
                <a:moveTo>
                  <a:pt x="1145336" y="742230"/>
                </a:moveTo>
                <a:cubicBezTo>
                  <a:pt x="1146354" y="742230"/>
                  <a:pt x="1148391" y="743248"/>
                  <a:pt x="1148391" y="745285"/>
                </a:cubicBezTo>
                <a:cubicBezTo>
                  <a:pt x="1148391" y="747321"/>
                  <a:pt x="1147373" y="748339"/>
                  <a:pt x="1145336" y="748339"/>
                </a:cubicBezTo>
                <a:cubicBezTo>
                  <a:pt x="1143300" y="748339"/>
                  <a:pt x="1142282" y="747321"/>
                  <a:pt x="1142282" y="745285"/>
                </a:cubicBezTo>
                <a:cubicBezTo>
                  <a:pt x="1142282" y="743248"/>
                  <a:pt x="1143300" y="742230"/>
                  <a:pt x="1145336" y="742230"/>
                </a:cubicBezTo>
                <a:close/>
                <a:moveTo>
                  <a:pt x="5388870" y="739199"/>
                </a:moveTo>
                <a:cubicBezTo>
                  <a:pt x="5399050" y="739199"/>
                  <a:pt x="5406181" y="747344"/>
                  <a:pt x="5406181" y="756506"/>
                </a:cubicBezTo>
                <a:cubicBezTo>
                  <a:pt x="5406181" y="766687"/>
                  <a:pt x="5398035" y="773814"/>
                  <a:pt x="5388870" y="773814"/>
                </a:cubicBezTo>
                <a:cubicBezTo>
                  <a:pt x="5378693" y="773814"/>
                  <a:pt x="5371564" y="765670"/>
                  <a:pt x="5371564" y="756506"/>
                </a:cubicBezTo>
                <a:cubicBezTo>
                  <a:pt x="5371564" y="746326"/>
                  <a:pt x="5379710" y="739199"/>
                  <a:pt x="5388870" y="739199"/>
                </a:cubicBezTo>
                <a:close/>
                <a:moveTo>
                  <a:pt x="11597322" y="735130"/>
                </a:moveTo>
                <a:cubicBezTo>
                  <a:pt x="11619721" y="736148"/>
                  <a:pt x="11638046" y="753456"/>
                  <a:pt x="11638046" y="775855"/>
                </a:cubicBezTo>
                <a:cubicBezTo>
                  <a:pt x="11638046" y="798253"/>
                  <a:pt x="11619721" y="816579"/>
                  <a:pt x="11597322" y="816579"/>
                </a:cubicBezTo>
                <a:cubicBezTo>
                  <a:pt x="11574924" y="816579"/>
                  <a:pt x="11556597" y="798253"/>
                  <a:pt x="11556597" y="775855"/>
                </a:cubicBezTo>
                <a:cubicBezTo>
                  <a:pt x="11556597" y="753456"/>
                  <a:pt x="11574924" y="735130"/>
                  <a:pt x="11597322" y="735130"/>
                </a:cubicBezTo>
                <a:close/>
                <a:moveTo>
                  <a:pt x="8627475" y="728007"/>
                </a:moveTo>
                <a:cubicBezTo>
                  <a:pt x="8640710" y="728007"/>
                  <a:pt x="8651909" y="739206"/>
                  <a:pt x="8651909" y="751424"/>
                </a:cubicBezTo>
                <a:cubicBezTo>
                  <a:pt x="8651909" y="764659"/>
                  <a:pt x="8640710" y="774840"/>
                  <a:pt x="8627475" y="774840"/>
                </a:cubicBezTo>
                <a:cubicBezTo>
                  <a:pt x="8614239" y="774840"/>
                  <a:pt x="8603040" y="764659"/>
                  <a:pt x="8603040" y="751424"/>
                </a:cubicBezTo>
                <a:cubicBezTo>
                  <a:pt x="8603040" y="738188"/>
                  <a:pt x="8614239" y="728007"/>
                  <a:pt x="8627475" y="728007"/>
                </a:cubicBezTo>
                <a:close/>
                <a:moveTo>
                  <a:pt x="172017" y="700487"/>
                </a:moveTo>
                <a:cubicBezTo>
                  <a:pt x="175071" y="700487"/>
                  <a:pt x="178125" y="703542"/>
                  <a:pt x="178125" y="706596"/>
                </a:cubicBezTo>
                <a:cubicBezTo>
                  <a:pt x="178125" y="709650"/>
                  <a:pt x="175071" y="712705"/>
                  <a:pt x="172017" y="712705"/>
                </a:cubicBezTo>
                <a:cubicBezTo>
                  <a:pt x="168962" y="712705"/>
                  <a:pt x="165908" y="709650"/>
                  <a:pt x="165908" y="706596"/>
                </a:cubicBezTo>
                <a:cubicBezTo>
                  <a:pt x="165908" y="703542"/>
                  <a:pt x="168962" y="700487"/>
                  <a:pt x="172017" y="700487"/>
                </a:cubicBezTo>
                <a:close/>
                <a:moveTo>
                  <a:pt x="2623699" y="688293"/>
                </a:moveTo>
                <a:cubicBezTo>
                  <a:pt x="2632862" y="688293"/>
                  <a:pt x="2639989" y="695420"/>
                  <a:pt x="2639989" y="704583"/>
                </a:cubicBezTo>
                <a:cubicBezTo>
                  <a:pt x="2639989" y="713746"/>
                  <a:pt x="2632862" y="719855"/>
                  <a:pt x="2623699" y="719855"/>
                </a:cubicBezTo>
                <a:cubicBezTo>
                  <a:pt x="2614535" y="719855"/>
                  <a:pt x="2607408" y="712728"/>
                  <a:pt x="2607408" y="704583"/>
                </a:cubicBezTo>
                <a:cubicBezTo>
                  <a:pt x="2607408" y="695420"/>
                  <a:pt x="2614535" y="688293"/>
                  <a:pt x="2623699" y="688293"/>
                </a:cubicBezTo>
                <a:close/>
                <a:moveTo>
                  <a:pt x="1419236" y="677084"/>
                </a:moveTo>
                <a:cubicBezTo>
                  <a:pt x="1428399" y="678102"/>
                  <a:pt x="1435526" y="684211"/>
                  <a:pt x="1435526" y="693374"/>
                </a:cubicBezTo>
                <a:cubicBezTo>
                  <a:pt x="1435526" y="702537"/>
                  <a:pt x="1428399" y="709664"/>
                  <a:pt x="1419236" y="709664"/>
                </a:cubicBezTo>
                <a:cubicBezTo>
                  <a:pt x="1410073" y="709664"/>
                  <a:pt x="1402946" y="702537"/>
                  <a:pt x="1402946" y="693374"/>
                </a:cubicBezTo>
                <a:cubicBezTo>
                  <a:pt x="1402946" y="684211"/>
                  <a:pt x="1410073" y="677084"/>
                  <a:pt x="1419236" y="677084"/>
                </a:cubicBezTo>
                <a:close/>
                <a:moveTo>
                  <a:pt x="221959" y="674041"/>
                </a:moveTo>
                <a:cubicBezTo>
                  <a:pt x="230104" y="674041"/>
                  <a:pt x="236212" y="680149"/>
                  <a:pt x="236212" y="688294"/>
                </a:cubicBezTo>
                <a:cubicBezTo>
                  <a:pt x="236212" y="695421"/>
                  <a:pt x="230104" y="702548"/>
                  <a:pt x="221959" y="702548"/>
                </a:cubicBezTo>
                <a:cubicBezTo>
                  <a:pt x="213814" y="702548"/>
                  <a:pt x="207705" y="696439"/>
                  <a:pt x="207705" y="688294"/>
                </a:cubicBezTo>
                <a:cubicBezTo>
                  <a:pt x="207705" y="681168"/>
                  <a:pt x="213814" y="674041"/>
                  <a:pt x="221959" y="674041"/>
                </a:cubicBezTo>
                <a:close/>
                <a:moveTo>
                  <a:pt x="2549321" y="666891"/>
                </a:moveTo>
                <a:cubicBezTo>
                  <a:pt x="2552375" y="666891"/>
                  <a:pt x="2555429" y="668927"/>
                  <a:pt x="2555429" y="673000"/>
                </a:cubicBezTo>
                <a:cubicBezTo>
                  <a:pt x="2555429" y="676054"/>
                  <a:pt x="2552375" y="679109"/>
                  <a:pt x="2549321" y="679109"/>
                </a:cubicBezTo>
                <a:cubicBezTo>
                  <a:pt x="2546266" y="679109"/>
                  <a:pt x="2543212" y="676054"/>
                  <a:pt x="2543212" y="673000"/>
                </a:cubicBezTo>
                <a:cubicBezTo>
                  <a:pt x="2543212" y="669945"/>
                  <a:pt x="2546266" y="666891"/>
                  <a:pt x="2549321" y="666891"/>
                </a:cubicBezTo>
                <a:close/>
                <a:moveTo>
                  <a:pt x="1138277" y="663865"/>
                </a:moveTo>
                <a:cubicBezTo>
                  <a:pt x="1143368" y="663865"/>
                  <a:pt x="1148458" y="667937"/>
                  <a:pt x="1148458" y="674046"/>
                </a:cubicBezTo>
                <a:cubicBezTo>
                  <a:pt x="1148458" y="680155"/>
                  <a:pt x="1143368" y="684227"/>
                  <a:pt x="1138277" y="684227"/>
                </a:cubicBezTo>
                <a:cubicBezTo>
                  <a:pt x="1132168" y="684227"/>
                  <a:pt x="1128096" y="679137"/>
                  <a:pt x="1128096" y="674046"/>
                </a:cubicBezTo>
                <a:cubicBezTo>
                  <a:pt x="1128096" y="667937"/>
                  <a:pt x="1133187" y="663865"/>
                  <a:pt x="1138277" y="663865"/>
                </a:cubicBezTo>
                <a:close/>
                <a:moveTo>
                  <a:pt x="4785103" y="656710"/>
                </a:moveTo>
                <a:cubicBezTo>
                  <a:pt x="4787140" y="656710"/>
                  <a:pt x="4789176" y="658746"/>
                  <a:pt x="4789176" y="660782"/>
                </a:cubicBezTo>
                <a:cubicBezTo>
                  <a:pt x="4789176" y="662819"/>
                  <a:pt x="4787140" y="664855"/>
                  <a:pt x="4785103" y="664855"/>
                </a:cubicBezTo>
                <a:cubicBezTo>
                  <a:pt x="4783067" y="664855"/>
                  <a:pt x="4781032" y="662819"/>
                  <a:pt x="4781032" y="660782"/>
                </a:cubicBezTo>
                <a:cubicBezTo>
                  <a:pt x="4781032" y="658746"/>
                  <a:pt x="4783067" y="656710"/>
                  <a:pt x="4785103" y="656710"/>
                </a:cubicBezTo>
                <a:close/>
                <a:moveTo>
                  <a:pt x="6443616" y="651641"/>
                </a:moveTo>
                <a:cubicBezTo>
                  <a:pt x="6450742" y="651641"/>
                  <a:pt x="6455832" y="656732"/>
                  <a:pt x="6455832" y="663859"/>
                </a:cubicBezTo>
                <a:cubicBezTo>
                  <a:pt x="6455832" y="670985"/>
                  <a:pt x="6450742" y="676076"/>
                  <a:pt x="6443616" y="676076"/>
                </a:cubicBezTo>
                <a:cubicBezTo>
                  <a:pt x="6436489" y="676076"/>
                  <a:pt x="6431398" y="670985"/>
                  <a:pt x="6431398" y="663859"/>
                </a:cubicBezTo>
                <a:cubicBezTo>
                  <a:pt x="6431398" y="656732"/>
                  <a:pt x="6436489" y="651641"/>
                  <a:pt x="6443616" y="651641"/>
                </a:cubicBezTo>
                <a:close/>
                <a:moveTo>
                  <a:pt x="3110366" y="648590"/>
                </a:moveTo>
                <a:cubicBezTo>
                  <a:pt x="3118511" y="648590"/>
                  <a:pt x="3124621" y="654698"/>
                  <a:pt x="3124621" y="662844"/>
                </a:cubicBezTo>
                <a:cubicBezTo>
                  <a:pt x="3124621" y="670988"/>
                  <a:pt x="3118511" y="677097"/>
                  <a:pt x="3110366" y="677097"/>
                </a:cubicBezTo>
                <a:cubicBezTo>
                  <a:pt x="3102224" y="677097"/>
                  <a:pt x="3096114" y="670988"/>
                  <a:pt x="3096114" y="662844"/>
                </a:cubicBezTo>
                <a:cubicBezTo>
                  <a:pt x="3096114" y="654698"/>
                  <a:pt x="3102224" y="648590"/>
                  <a:pt x="3110366" y="648590"/>
                </a:cubicBezTo>
                <a:close/>
                <a:moveTo>
                  <a:pt x="4397201" y="629220"/>
                </a:moveTo>
                <a:cubicBezTo>
                  <a:pt x="4399238" y="629220"/>
                  <a:pt x="4401274" y="631256"/>
                  <a:pt x="4401274" y="633293"/>
                </a:cubicBezTo>
                <a:cubicBezTo>
                  <a:pt x="4401274" y="635329"/>
                  <a:pt x="4399238" y="637365"/>
                  <a:pt x="4397201" y="637365"/>
                </a:cubicBezTo>
                <a:cubicBezTo>
                  <a:pt x="4395165" y="637365"/>
                  <a:pt x="4393129" y="635329"/>
                  <a:pt x="4393129" y="633293"/>
                </a:cubicBezTo>
                <a:cubicBezTo>
                  <a:pt x="4393129" y="631256"/>
                  <a:pt x="4395165" y="629220"/>
                  <a:pt x="4397201" y="629220"/>
                </a:cubicBezTo>
                <a:close/>
                <a:moveTo>
                  <a:pt x="743181" y="564060"/>
                </a:moveTo>
                <a:cubicBezTo>
                  <a:pt x="746235" y="564060"/>
                  <a:pt x="748271" y="566096"/>
                  <a:pt x="748271" y="568132"/>
                </a:cubicBezTo>
                <a:cubicBezTo>
                  <a:pt x="748271" y="570169"/>
                  <a:pt x="746235" y="572205"/>
                  <a:pt x="743181" y="572205"/>
                </a:cubicBezTo>
                <a:cubicBezTo>
                  <a:pt x="740125" y="572205"/>
                  <a:pt x="738090" y="570169"/>
                  <a:pt x="738090" y="568132"/>
                </a:cubicBezTo>
                <a:cubicBezTo>
                  <a:pt x="738090" y="566096"/>
                  <a:pt x="740125" y="564060"/>
                  <a:pt x="743181" y="564060"/>
                </a:cubicBezTo>
                <a:close/>
                <a:moveTo>
                  <a:pt x="5325756" y="552890"/>
                </a:moveTo>
                <a:cubicBezTo>
                  <a:pt x="5355285" y="552890"/>
                  <a:pt x="5378697" y="576306"/>
                  <a:pt x="5378697" y="604813"/>
                </a:cubicBezTo>
                <a:cubicBezTo>
                  <a:pt x="5378697" y="633320"/>
                  <a:pt x="5355285" y="656737"/>
                  <a:pt x="5325756" y="656737"/>
                </a:cubicBezTo>
                <a:cubicBezTo>
                  <a:pt x="5296228" y="656737"/>
                  <a:pt x="5272813" y="633320"/>
                  <a:pt x="5272813" y="604813"/>
                </a:cubicBezTo>
                <a:cubicBezTo>
                  <a:pt x="5272813" y="576306"/>
                  <a:pt x="5296228" y="552890"/>
                  <a:pt x="5325756" y="552890"/>
                </a:cubicBezTo>
                <a:close/>
                <a:moveTo>
                  <a:pt x="777848" y="531504"/>
                </a:moveTo>
                <a:cubicBezTo>
                  <a:pt x="788028" y="532522"/>
                  <a:pt x="797192" y="540667"/>
                  <a:pt x="797192" y="550848"/>
                </a:cubicBezTo>
                <a:cubicBezTo>
                  <a:pt x="797192" y="562048"/>
                  <a:pt x="788028" y="570192"/>
                  <a:pt x="777848" y="570192"/>
                </a:cubicBezTo>
                <a:cubicBezTo>
                  <a:pt x="766649" y="570192"/>
                  <a:pt x="758504" y="562048"/>
                  <a:pt x="758504" y="550848"/>
                </a:cubicBezTo>
                <a:cubicBezTo>
                  <a:pt x="758504" y="540667"/>
                  <a:pt x="767667" y="531504"/>
                  <a:pt x="777848" y="531504"/>
                </a:cubicBezTo>
                <a:close/>
                <a:moveTo>
                  <a:pt x="10168903" y="524376"/>
                </a:moveTo>
                <a:cubicBezTo>
                  <a:pt x="10172976" y="524376"/>
                  <a:pt x="10175013" y="527430"/>
                  <a:pt x="10175013" y="530485"/>
                </a:cubicBezTo>
                <a:cubicBezTo>
                  <a:pt x="10175013" y="533539"/>
                  <a:pt x="10171958" y="536594"/>
                  <a:pt x="10168903" y="536594"/>
                </a:cubicBezTo>
                <a:cubicBezTo>
                  <a:pt x="10165849" y="536594"/>
                  <a:pt x="10162795" y="533539"/>
                  <a:pt x="10162795" y="530485"/>
                </a:cubicBezTo>
                <a:cubicBezTo>
                  <a:pt x="10162795" y="527430"/>
                  <a:pt x="10165849" y="524376"/>
                  <a:pt x="10168903" y="524376"/>
                </a:cubicBezTo>
                <a:close/>
                <a:moveTo>
                  <a:pt x="6053676" y="522319"/>
                </a:moveTo>
                <a:cubicBezTo>
                  <a:pt x="6056730" y="522319"/>
                  <a:pt x="6058766" y="524355"/>
                  <a:pt x="6058766" y="527410"/>
                </a:cubicBezTo>
                <a:cubicBezTo>
                  <a:pt x="6058766" y="530464"/>
                  <a:pt x="6056730" y="532500"/>
                  <a:pt x="6053676" y="532500"/>
                </a:cubicBezTo>
                <a:cubicBezTo>
                  <a:pt x="6050621" y="532500"/>
                  <a:pt x="6048585" y="530464"/>
                  <a:pt x="6048585" y="527410"/>
                </a:cubicBezTo>
                <a:cubicBezTo>
                  <a:pt x="6048585" y="524355"/>
                  <a:pt x="6050621" y="522319"/>
                  <a:pt x="6053676" y="522319"/>
                </a:cubicBezTo>
                <a:close/>
                <a:moveTo>
                  <a:pt x="2166508" y="516210"/>
                </a:moveTo>
                <a:cubicBezTo>
                  <a:pt x="2167526" y="516210"/>
                  <a:pt x="2168544" y="516210"/>
                  <a:pt x="2168544" y="518246"/>
                </a:cubicBezTo>
                <a:cubicBezTo>
                  <a:pt x="2168544" y="519264"/>
                  <a:pt x="2167526" y="520282"/>
                  <a:pt x="2166508" y="520282"/>
                </a:cubicBezTo>
                <a:cubicBezTo>
                  <a:pt x="2165490" y="520282"/>
                  <a:pt x="2164472" y="519264"/>
                  <a:pt x="2164472" y="518246"/>
                </a:cubicBezTo>
                <a:cubicBezTo>
                  <a:pt x="2164472" y="517228"/>
                  <a:pt x="2165490" y="516210"/>
                  <a:pt x="2166508" y="516210"/>
                </a:cubicBezTo>
                <a:close/>
                <a:moveTo>
                  <a:pt x="8592859" y="508092"/>
                </a:moveTo>
                <a:cubicBezTo>
                  <a:pt x="8606094" y="508092"/>
                  <a:pt x="8617294" y="519292"/>
                  <a:pt x="8617294" y="532528"/>
                </a:cubicBezTo>
                <a:cubicBezTo>
                  <a:pt x="8617294" y="545762"/>
                  <a:pt x="8606094" y="556963"/>
                  <a:pt x="8592859" y="556963"/>
                </a:cubicBezTo>
                <a:cubicBezTo>
                  <a:pt x="8579624" y="556963"/>
                  <a:pt x="8568424" y="545762"/>
                  <a:pt x="8568424" y="532528"/>
                </a:cubicBezTo>
                <a:cubicBezTo>
                  <a:pt x="8568424" y="519292"/>
                  <a:pt x="8579624" y="508092"/>
                  <a:pt x="8592859" y="508092"/>
                </a:cubicBezTo>
                <a:close/>
                <a:moveTo>
                  <a:pt x="6066913" y="493836"/>
                </a:moveTo>
                <a:cubicBezTo>
                  <a:pt x="6074039" y="493836"/>
                  <a:pt x="6081166" y="499945"/>
                  <a:pt x="6081166" y="508090"/>
                </a:cubicBezTo>
                <a:cubicBezTo>
                  <a:pt x="6081166" y="516235"/>
                  <a:pt x="6075057" y="522343"/>
                  <a:pt x="6066913" y="522343"/>
                </a:cubicBezTo>
                <a:cubicBezTo>
                  <a:pt x="6058767" y="522343"/>
                  <a:pt x="6052659" y="516235"/>
                  <a:pt x="6052659" y="508090"/>
                </a:cubicBezTo>
                <a:cubicBezTo>
                  <a:pt x="6052659" y="499945"/>
                  <a:pt x="6058767" y="493836"/>
                  <a:pt x="6066913" y="493836"/>
                </a:cubicBezTo>
                <a:close/>
                <a:moveTo>
                  <a:pt x="6723597" y="480603"/>
                </a:moveTo>
                <a:cubicBezTo>
                  <a:pt x="6734796" y="480603"/>
                  <a:pt x="6743960" y="489766"/>
                  <a:pt x="6743960" y="500965"/>
                </a:cubicBezTo>
                <a:cubicBezTo>
                  <a:pt x="6743960" y="512164"/>
                  <a:pt x="6734796" y="521329"/>
                  <a:pt x="6723597" y="521329"/>
                </a:cubicBezTo>
                <a:cubicBezTo>
                  <a:pt x="6712398" y="521329"/>
                  <a:pt x="6703235" y="512164"/>
                  <a:pt x="6703235" y="500965"/>
                </a:cubicBezTo>
                <a:cubicBezTo>
                  <a:pt x="6703235" y="489766"/>
                  <a:pt x="6712398" y="480603"/>
                  <a:pt x="6723597" y="480603"/>
                </a:cubicBezTo>
                <a:close/>
                <a:moveTo>
                  <a:pt x="10992560" y="476531"/>
                </a:moveTo>
                <a:cubicBezTo>
                  <a:pt x="10995614" y="476531"/>
                  <a:pt x="10997650" y="478567"/>
                  <a:pt x="10997650" y="481622"/>
                </a:cubicBezTo>
                <a:cubicBezTo>
                  <a:pt x="10997650" y="484676"/>
                  <a:pt x="10995614" y="486712"/>
                  <a:pt x="10992560" y="486712"/>
                </a:cubicBezTo>
                <a:cubicBezTo>
                  <a:pt x="10989506" y="486712"/>
                  <a:pt x="10987469" y="484676"/>
                  <a:pt x="10987469" y="481622"/>
                </a:cubicBezTo>
                <a:cubicBezTo>
                  <a:pt x="10987469" y="478567"/>
                  <a:pt x="10989506" y="476531"/>
                  <a:pt x="10992560" y="476531"/>
                </a:cubicBezTo>
                <a:close/>
                <a:moveTo>
                  <a:pt x="3592921" y="475498"/>
                </a:moveTo>
                <a:cubicBezTo>
                  <a:pt x="3641788" y="475498"/>
                  <a:pt x="3681491" y="515204"/>
                  <a:pt x="3681491" y="563056"/>
                </a:cubicBezTo>
                <a:cubicBezTo>
                  <a:pt x="3681491" y="611926"/>
                  <a:pt x="3641788" y="650613"/>
                  <a:pt x="3592921" y="650613"/>
                </a:cubicBezTo>
                <a:cubicBezTo>
                  <a:pt x="3544054" y="650613"/>
                  <a:pt x="3504350" y="610906"/>
                  <a:pt x="3504350" y="563056"/>
                </a:cubicBezTo>
                <a:cubicBezTo>
                  <a:pt x="3504350" y="514186"/>
                  <a:pt x="3544054" y="475498"/>
                  <a:pt x="3592921" y="475498"/>
                </a:cubicBezTo>
                <a:close/>
                <a:moveTo>
                  <a:pt x="4326963" y="471433"/>
                </a:moveTo>
                <a:cubicBezTo>
                  <a:pt x="4337144" y="471433"/>
                  <a:pt x="4346306" y="480596"/>
                  <a:pt x="4346306" y="490777"/>
                </a:cubicBezTo>
                <a:cubicBezTo>
                  <a:pt x="4346306" y="500959"/>
                  <a:pt x="4338162" y="510122"/>
                  <a:pt x="4326963" y="510122"/>
                </a:cubicBezTo>
                <a:cubicBezTo>
                  <a:pt x="4316781" y="510122"/>
                  <a:pt x="4307663" y="501977"/>
                  <a:pt x="4307663" y="490777"/>
                </a:cubicBezTo>
                <a:cubicBezTo>
                  <a:pt x="4307663" y="480596"/>
                  <a:pt x="4315762" y="471433"/>
                  <a:pt x="4326963" y="471433"/>
                </a:cubicBezTo>
                <a:close/>
                <a:moveTo>
                  <a:pt x="427563" y="469375"/>
                </a:moveTo>
                <a:cubicBezTo>
                  <a:pt x="427563" y="469375"/>
                  <a:pt x="428581" y="470393"/>
                  <a:pt x="428581" y="470393"/>
                </a:cubicBezTo>
                <a:cubicBezTo>
                  <a:pt x="428581" y="471411"/>
                  <a:pt x="427563" y="471411"/>
                  <a:pt x="427563" y="471411"/>
                </a:cubicBezTo>
                <a:cubicBezTo>
                  <a:pt x="426545" y="471411"/>
                  <a:pt x="426545" y="470393"/>
                  <a:pt x="426545" y="470393"/>
                </a:cubicBezTo>
                <a:cubicBezTo>
                  <a:pt x="426545" y="469375"/>
                  <a:pt x="427563" y="469375"/>
                  <a:pt x="427563" y="469375"/>
                </a:cubicBezTo>
                <a:close/>
                <a:moveTo>
                  <a:pt x="2938242" y="457159"/>
                </a:moveTo>
                <a:cubicBezTo>
                  <a:pt x="2942314" y="457159"/>
                  <a:pt x="2944351" y="459195"/>
                  <a:pt x="2944351" y="462250"/>
                </a:cubicBezTo>
                <a:cubicBezTo>
                  <a:pt x="2944351" y="465304"/>
                  <a:pt x="2942314" y="467340"/>
                  <a:pt x="2938242" y="467340"/>
                </a:cubicBezTo>
                <a:cubicBezTo>
                  <a:pt x="2935187" y="467340"/>
                  <a:pt x="2932133" y="465304"/>
                  <a:pt x="2932133" y="462250"/>
                </a:cubicBezTo>
                <a:cubicBezTo>
                  <a:pt x="2932133" y="459195"/>
                  <a:pt x="2934169" y="457159"/>
                  <a:pt x="2938242" y="457159"/>
                </a:cubicBezTo>
                <a:close/>
                <a:moveTo>
                  <a:pt x="2512732" y="403224"/>
                </a:moveTo>
                <a:cubicBezTo>
                  <a:pt x="2515786" y="403224"/>
                  <a:pt x="2518840" y="406278"/>
                  <a:pt x="2518840" y="409333"/>
                </a:cubicBezTo>
                <a:cubicBezTo>
                  <a:pt x="2518840" y="412387"/>
                  <a:pt x="2516804" y="415441"/>
                  <a:pt x="2512732" y="415441"/>
                </a:cubicBezTo>
                <a:cubicBezTo>
                  <a:pt x="2509677" y="415441"/>
                  <a:pt x="2506624" y="413405"/>
                  <a:pt x="2506624" y="409333"/>
                </a:cubicBezTo>
                <a:cubicBezTo>
                  <a:pt x="2506624" y="406278"/>
                  <a:pt x="2508660" y="403224"/>
                  <a:pt x="2512732" y="403224"/>
                </a:cubicBezTo>
                <a:close/>
                <a:moveTo>
                  <a:pt x="5816456" y="403200"/>
                </a:moveTo>
                <a:cubicBezTo>
                  <a:pt x="5821546" y="403200"/>
                  <a:pt x="5825619" y="407272"/>
                  <a:pt x="5825619" y="412363"/>
                </a:cubicBezTo>
                <a:cubicBezTo>
                  <a:pt x="5825619" y="417454"/>
                  <a:pt x="5821546" y="421526"/>
                  <a:pt x="5816456" y="421526"/>
                </a:cubicBezTo>
                <a:cubicBezTo>
                  <a:pt x="5811365" y="421526"/>
                  <a:pt x="5807293" y="417454"/>
                  <a:pt x="5807293" y="412363"/>
                </a:cubicBezTo>
                <a:cubicBezTo>
                  <a:pt x="5807293" y="407272"/>
                  <a:pt x="5811365" y="403200"/>
                  <a:pt x="5816456" y="403200"/>
                </a:cubicBezTo>
                <a:close/>
                <a:moveTo>
                  <a:pt x="8714015" y="402208"/>
                </a:moveTo>
                <a:cubicBezTo>
                  <a:pt x="8719106" y="402208"/>
                  <a:pt x="8722160" y="406280"/>
                  <a:pt x="8722160" y="410353"/>
                </a:cubicBezTo>
                <a:cubicBezTo>
                  <a:pt x="8722160" y="414426"/>
                  <a:pt x="8718088" y="418498"/>
                  <a:pt x="8714015" y="418498"/>
                </a:cubicBezTo>
                <a:cubicBezTo>
                  <a:pt x="8709943" y="418498"/>
                  <a:pt x="8705870" y="414426"/>
                  <a:pt x="8705870" y="410353"/>
                </a:cubicBezTo>
                <a:cubicBezTo>
                  <a:pt x="8705870" y="406280"/>
                  <a:pt x="8709943" y="402208"/>
                  <a:pt x="8714015" y="402208"/>
                </a:cubicBezTo>
                <a:close/>
                <a:moveTo>
                  <a:pt x="9278052" y="383876"/>
                </a:moveTo>
                <a:cubicBezTo>
                  <a:pt x="9279070" y="383876"/>
                  <a:pt x="9279070" y="384894"/>
                  <a:pt x="9279070" y="384894"/>
                </a:cubicBezTo>
                <a:cubicBezTo>
                  <a:pt x="9279070" y="385912"/>
                  <a:pt x="9278052" y="385912"/>
                  <a:pt x="9278052" y="385912"/>
                </a:cubicBezTo>
                <a:cubicBezTo>
                  <a:pt x="9277034" y="385912"/>
                  <a:pt x="9277034" y="384894"/>
                  <a:pt x="9277034" y="384894"/>
                </a:cubicBezTo>
                <a:cubicBezTo>
                  <a:pt x="9277034" y="383876"/>
                  <a:pt x="9278052" y="383876"/>
                  <a:pt x="9278052" y="383876"/>
                </a:cubicBezTo>
                <a:close/>
                <a:moveTo>
                  <a:pt x="8419779" y="378786"/>
                </a:moveTo>
                <a:cubicBezTo>
                  <a:pt x="8426906" y="378786"/>
                  <a:pt x="8434033" y="384894"/>
                  <a:pt x="8434033" y="393040"/>
                </a:cubicBezTo>
                <a:cubicBezTo>
                  <a:pt x="8434033" y="401184"/>
                  <a:pt x="8427924" y="407293"/>
                  <a:pt x="8419779" y="407293"/>
                </a:cubicBezTo>
                <a:cubicBezTo>
                  <a:pt x="8411634" y="407293"/>
                  <a:pt x="8405525" y="401184"/>
                  <a:pt x="8405525" y="393040"/>
                </a:cubicBezTo>
                <a:cubicBezTo>
                  <a:pt x="8405525" y="384894"/>
                  <a:pt x="8411634" y="378786"/>
                  <a:pt x="8419779" y="378786"/>
                </a:cubicBezTo>
                <a:close/>
                <a:moveTo>
                  <a:pt x="4043916" y="366546"/>
                </a:moveTo>
                <a:cubicBezTo>
                  <a:pt x="4053080" y="366546"/>
                  <a:pt x="4059189" y="372655"/>
                  <a:pt x="4059189" y="381818"/>
                </a:cubicBezTo>
                <a:cubicBezTo>
                  <a:pt x="4059189" y="389963"/>
                  <a:pt x="4052062" y="397090"/>
                  <a:pt x="4043916" y="397090"/>
                </a:cubicBezTo>
                <a:cubicBezTo>
                  <a:pt x="4035771" y="397090"/>
                  <a:pt x="4028645" y="389963"/>
                  <a:pt x="4028645" y="381818"/>
                </a:cubicBezTo>
                <a:cubicBezTo>
                  <a:pt x="4028645" y="373673"/>
                  <a:pt x="4035771" y="366546"/>
                  <a:pt x="4043916" y="366546"/>
                </a:cubicBezTo>
                <a:close/>
                <a:moveTo>
                  <a:pt x="5531384" y="355348"/>
                </a:moveTo>
                <a:cubicBezTo>
                  <a:pt x="5540547" y="355348"/>
                  <a:pt x="5548692" y="363493"/>
                  <a:pt x="5548692" y="372656"/>
                </a:cubicBezTo>
                <a:cubicBezTo>
                  <a:pt x="5548692" y="381819"/>
                  <a:pt x="5540547" y="389964"/>
                  <a:pt x="5531384" y="389964"/>
                </a:cubicBezTo>
                <a:cubicBezTo>
                  <a:pt x="5522221" y="389964"/>
                  <a:pt x="5514076" y="381819"/>
                  <a:pt x="5514076" y="372656"/>
                </a:cubicBezTo>
                <a:cubicBezTo>
                  <a:pt x="5514076" y="363493"/>
                  <a:pt x="5522221" y="355348"/>
                  <a:pt x="5531384" y="355348"/>
                </a:cubicBezTo>
                <a:close/>
                <a:moveTo>
                  <a:pt x="6608550" y="325823"/>
                </a:moveTo>
                <a:cubicBezTo>
                  <a:pt x="6611604" y="325823"/>
                  <a:pt x="6613640" y="327859"/>
                  <a:pt x="6613640" y="330914"/>
                </a:cubicBezTo>
                <a:cubicBezTo>
                  <a:pt x="6613640" y="333968"/>
                  <a:pt x="6611604" y="336004"/>
                  <a:pt x="6608550" y="336004"/>
                </a:cubicBezTo>
                <a:cubicBezTo>
                  <a:pt x="6605495" y="336004"/>
                  <a:pt x="6603459" y="333968"/>
                  <a:pt x="6603459" y="330914"/>
                </a:cubicBezTo>
                <a:cubicBezTo>
                  <a:pt x="6603459" y="327859"/>
                  <a:pt x="6605495" y="325823"/>
                  <a:pt x="6608550" y="325823"/>
                </a:cubicBezTo>
                <a:close/>
                <a:moveTo>
                  <a:pt x="7003580" y="314648"/>
                </a:moveTo>
                <a:cubicBezTo>
                  <a:pt x="7010706" y="314648"/>
                  <a:pt x="7015796" y="319739"/>
                  <a:pt x="7015796" y="325847"/>
                </a:cubicBezTo>
                <a:cubicBezTo>
                  <a:pt x="7015796" y="331956"/>
                  <a:pt x="7010706" y="337047"/>
                  <a:pt x="7003580" y="337047"/>
                </a:cubicBezTo>
                <a:cubicBezTo>
                  <a:pt x="6997470" y="337047"/>
                  <a:pt x="6991362" y="331956"/>
                  <a:pt x="6991362" y="325847"/>
                </a:cubicBezTo>
                <a:cubicBezTo>
                  <a:pt x="6991362" y="319739"/>
                  <a:pt x="6996453" y="314648"/>
                  <a:pt x="7003580" y="314648"/>
                </a:cubicBezTo>
                <a:close/>
                <a:moveTo>
                  <a:pt x="4121368" y="295307"/>
                </a:moveTo>
                <a:cubicBezTo>
                  <a:pt x="4130532" y="295307"/>
                  <a:pt x="4136640" y="301416"/>
                  <a:pt x="4136640" y="309561"/>
                </a:cubicBezTo>
                <a:cubicBezTo>
                  <a:pt x="4136640" y="317706"/>
                  <a:pt x="4129514" y="323814"/>
                  <a:pt x="4121368" y="323814"/>
                </a:cubicBezTo>
                <a:cubicBezTo>
                  <a:pt x="4113225" y="323814"/>
                  <a:pt x="4106095" y="317706"/>
                  <a:pt x="4106095" y="309561"/>
                </a:cubicBezTo>
                <a:cubicBezTo>
                  <a:pt x="4106095" y="301416"/>
                  <a:pt x="4112206" y="295307"/>
                  <a:pt x="4121368" y="295307"/>
                </a:cubicBezTo>
                <a:close/>
                <a:moveTo>
                  <a:pt x="5311470" y="293243"/>
                </a:moveTo>
                <a:cubicBezTo>
                  <a:pt x="5316562" y="293243"/>
                  <a:pt x="5320634" y="297316"/>
                  <a:pt x="5320634" y="302406"/>
                </a:cubicBezTo>
                <a:cubicBezTo>
                  <a:pt x="5320634" y="307497"/>
                  <a:pt x="5316562" y="311569"/>
                  <a:pt x="5311470" y="311569"/>
                </a:cubicBezTo>
                <a:cubicBezTo>
                  <a:pt x="5306380" y="311569"/>
                  <a:pt x="5302308" y="307497"/>
                  <a:pt x="5302308" y="302406"/>
                </a:cubicBezTo>
                <a:cubicBezTo>
                  <a:pt x="5302308" y="297316"/>
                  <a:pt x="5306380" y="293243"/>
                  <a:pt x="5311470" y="293243"/>
                </a:cubicBezTo>
                <a:close/>
                <a:moveTo>
                  <a:pt x="9786092" y="292250"/>
                </a:moveTo>
                <a:cubicBezTo>
                  <a:pt x="9795255" y="292250"/>
                  <a:pt x="9802382" y="299377"/>
                  <a:pt x="9802382" y="308540"/>
                </a:cubicBezTo>
                <a:cubicBezTo>
                  <a:pt x="9802382" y="317703"/>
                  <a:pt x="9795255" y="324830"/>
                  <a:pt x="9786092" y="324830"/>
                </a:cubicBezTo>
                <a:cubicBezTo>
                  <a:pt x="9776929" y="324830"/>
                  <a:pt x="9769802" y="317703"/>
                  <a:pt x="9769802" y="308540"/>
                </a:cubicBezTo>
                <a:cubicBezTo>
                  <a:pt x="9769802" y="299377"/>
                  <a:pt x="9776929" y="292250"/>
                  <a:pt x="9786092" y="292250"/>
                </a:cubicBezTo>
                <a:close/>
                <a:moveTo>
                  <a:pt x="9236309" y="271884"/>
                </a:moveTo>
                <a:cubicBezTo>
                  <a:pt x="9243436" y="271884"/>
                  <a:pt x="9249545" y="277992"/>
                  <a:pt x="9249545" y="285119"/>
                </a:cubicBezTo>
                <a:cubicBezTo>
                  <a:pt x="9249545" y="292246"/>
                  <a:pt x="9243436" y="298355"/>
                  <a:pt x="9236309" y="298355"/>
                </a:cubicBezTo>
                <a:cubicBezTo>
                  <a:pt x="9229182" y="298355"/>
                  <a:pt x="9223074" y="292246"/>
                  <a:pt x="9223074" y="285119"/>
                </a:cubicBezTo>
                <a:cubicBezTo>
                  <a:pt x="9223074" y="277992"/>
                  <a:pt x="9229182" y="271884"/>
                  <a:pt x="9236309" y="271884"/>
                </a:cubicBezTo>
                <a:close/>
                <a:moveTo>
                  <a:pt x="1991444" y="266797"/>
                </a:moveTo>
                <a:cubicBezTo>
                  <a:pt x="1995516" y="266797"/>
                  <a:pt x="1998572" y="269851"/>
                  <a:pt x="1998572" y="273924"/>
                </a:cubicBezTo>
                <a:cubicBezTo>
                  <a:pt x="1998572" y="277996"/>
                  <a:pt x="1995516" y="281051"/>
                  <a:pt x="1991444" y="281051"/>
                </a:cubicBezTo>
                <a:cubicBezTo>
                  <a:pt x="1987370" y="281051"/>
                  <a:pt x="1984317" y="277996"/>
                  <a:pt x="1984317" y="273924"/>
                </a:cubicBezTo>
                <a:cubicBezTo>
                  <a:pt x="1984317" y="269851"/>
                  <a:pt x="1987370" y="266797"/>
                  <a:pt x="1991444" y="266797"/>
                </a:cubicBezTo>
                <a:close/>
                <a:moveTo>
                  <a:pt x="8223283" y="262699"/>
                </a:moveTo>
                <a:cubicBezTo>
                  <a:pt x="8225320" y="262699"/>
                  <a:pt x="8226337" y="263717"/>
                  <a:pt x="8226337" y="265754"/>
                </a:cubicBezTo>
                <a:cubicBezTo>
                  <a:pt x="8226337" y="266772"/>
                  <a:pt x="8225320" y="268808"/>
                  <a:pt x="8223283" y="268808"/>
                </a:cubicBezTo>
                <a:cubicBezTo>
                  <a:pt x="8222265" y="268808"/>
                  <a:pt x="8220229" y="267790"/>
                  <a:pt x="8220229" y="265754"/>
                </a:cubicBezTo>
                <a:cubicBezTo>
                  <a:pt x="8220229" y="263717"/>
                  <a:pt x="8221247" y="262699"/>
                  <a:pt x="8223283" y="262699"/>
                </a:cubicBezTo>
                <a:close/>
                <a:moveTo>
                  <a:pt x="3759863" y="253535"/>
                </a:moveTo>
                <a:cubicBezTo>
                  <a:pt x="3762916" y="253535"/>
                  <a:pt x="3764952" y="255571"/>
                  <a:pt x="3764952" y="258626"/>
                </a:cubicBezTo>
                <a:cubicBezTo>
                  <a:pt x="3764952" y="261680"/>
                  <a:pt x="3762916" y="263716"/>
                  <a:pt x="3759863" y="263716"/>
                </a:cubicBezTo>
                <a:cubicBezTo>
                  <a:pt x="3756807" y="263716"/>
                  <a:pt x="3754772" y="261680"/>
                  <a:pt x="3754772" y="258626"/>
                </a:cubicBezTo>
                <a:cubicBezTo>
                  <a:pt x="3754772" y="255571"/>
                  <a:pt x="3756807" y="253535"/>
                  <a:pt x="3759863" y="253535"/>
                </a:cubicBezTo>
                <a:close/>
                <a:moveTo>
                  <a:pt x="7655174" y="243355"/>
                </a:moveTo>
                <a:cubicBezTo>
                  <a:pt x="7656192" y="244373"/>
                  <a:pt x="7658228" y="245391"/>
                  <a:pt x="7658228" y="246410"/>
                </a:cubicBezTo>
                <a:cubicBezTo>
                  <a:pt x="7658228" y="247427"/>
                  <a:pt x="7657210" y="249464"/>
                  <a:pt x="7655174" y="249464"/>
                </a:cubicBezTo>
                <a:cubicBezTo>
                  <a:pt x="7654155" y="249464"/>
                  <a:pt x="7652119" y="248446"/>
                  <a:pt x="7652119" y="246410"/>
                </a:cubicBezTo>
                <a:cubicBezTo>
                  <a:pt x="7652119" y="245391"/>
                  <a:pt x="7653137" y="243355"/>
                  <a:pt x="7655174" y="243355"/>
                </a:cubicBezTo>
                <a:close/>
                <a:moveTo>
                  <a:pt x="1998518" y="237245"/>
                </a:moveTo>
                <a:cubicBezTo>
                  <a:pt x="2003609" y="237245"/>
                  <a:pt x="2007681" y="241318"/>
                  <a:pt x="2007681" y="246408"/>
                </a:cubicBezTo>
                <a:cubicBezTo>
                  <a:pt x="2007681" y="251499"/>
                  <a:pt x="2003609" y="255571"/>
                  <a:pt x="1998518" y="255571"/>
                </a:cubicBezTo>
                <a:cubicBezTo>
                  <a:pt x="1993428" y="255571"/>
                  <a:pt x="1989355" y="251499"/>
                  <a:pt x="1989355" y="246408"/>
                </a:cubicBezTo>
                <a:cubicBezTo>
                  <a:pt x="1989355" y="241318"/>
                  <a:pt x="1993428" y="237245"/>
                  <a:pt x="1998518" y="237245"/>
                </a:cubicBezTo>
                <a:close/>
                <a:moveTo>
                  <a:pt x="1157580" y="234204"/>
                </a:moveTo>
                <a:cubicBezTo>
                  <a:pt x="1177943" y="233186"/>
                  <a:pt x="1195251" y="250494"/>
                  <a:pt x="1195251" y="270856"/>
                </a:cubicBezTo>
                <a:cubicBezTo>
                  <a:pt x="1195251" y="291218"/>
                  <a:pt x="1178961" y="307508"/>
                  <a:pt x="1157580" y="307508"/>
                </a:cubicBezTo>
                <a:cubicBezTo>
                  <a:pt x="1137218" y="307508"/>
                  <a:pt x="1119910" y="291218"/>
                  <a:pt x="1119910" y="270856"/>
                </a:cubicBezTo>
                <a:cubicBezTo>
                  <a:pt x="1119910" y="250494"/>
                  <a:pt x="1136200" y="234204"/>
                  <a:pt x="1157580" y="234204"/>
                </a:cubicBezTo>
                <a:close/>
                <a:moveTo>
                  <a:pt x="961058" y="233172"/>
                </a:moveTo>
                <a:cubicBezTo>
                  <a:pt x="979384" y="233172"/>
                  <a:pt x="993637" y="247426"/>
                  <a:pt x="993637" y="265752"/>
                </a:cubicBezTo>
                <a:cubicBezTo>
                  <a:pt x="993637" y="283060"/>
                  <a:pt x="979384" y="297314"/>
                  <a:pt x="961058" y="297314"/>
                </a:cubicBezTo>
                <a:cubicBezTo>
                  <a:pt x="942732" y="297314"/>
                  <a:pt x="928478" y="283060"/>
                  <a:pt x="928478" y="265752"/>
                </a:cubicBezTo>
                <a:cubicBezTo>
                  <a:pt x="928478" y="248444"/>
                  <a:pt x="942732" y="233172"/>
                  <a:pt x="961058" y="233172"/>
                </a:cubicBezTo>
                <a:close/>
                <a:moveTo>
                  <a:pt x="171076" y="227096"/>
                </a:moveTo>
                <a:cubicBezTo>
                  <a:pt x="173114" y="227096"/>
                  <a:pt x="174131" y="229132"/>
                  <a:pt x="174131" y="230151"/>
                </a:cubicBezTo>
                <a:cubicBezTo>
                  <a:pt x="174131" y="232186"/>
                  <a:pt x="173114" y="233205"/>
                  <a:pt x="171076" y="233205"/>
                </a:cubicBezTo>
                <a:cubicBezTo>
                  <a:pt x="169040" y="233205"/>
                  <a:pt x="168023" y="232186"/>
                  <a:pt x="168023" y="230151"/>
                </a:cubicBezTo>
                <a:cubicBezTo>
                  <a:pt x="168023" y="228113"/>
                  <a:pt x="169040" y="227096"/>
                  <a:pt x="171076" y="227096"/>
                </a:cubicBezTo>
                <a:close/>
                <a:moveTo>
                  <a:pt x="1620797" y="211791"/>
                </a:moveTo>
                <a:cubicBezTo>
                  <a:pt x="1626906" y="212809"/>
                  <a:pt x="1630978" y="216882"/>
                  <a:pt x="1630978" y="221973"/>
                </a:cubicBezTo>
                <a:cubicBezTo>
                  <a:pt x="1630978" y="227064"/>
                  <a:pt x="1626906" y="232153"/>
                  <a:pt x="1620797" y="232153"/>
                </a:cubicBezTo>
                <a:cubicBezTo>
                  <a:pt x="1615707" y="232153"/>
                  <a:pt x="1610616" y="228082"/>
                  <a:pt x="1610616" y="221973"/>
                </a:cubicBezTo>
                <a:cubicBezTo>
                  <a:pt x="1610616" y="216882"/>
                  <a:pt x="1614689" y="211791"/>
                  <a:pt x="1620797" y="211791"/>
                </a:cubicBezTo>
                <a:close/>
                <a:moveTo>
                  <a:pt x="5128210" y="193466"/>
                </a:moveTo>
                <a:cubicBezTo>
                  <a:pt x="5135336" y="193466"/>
                  <a:pt x="5140427" y="199575"/>
                  <a:pt x="5140427" y="205684"/>
                </a:cubicBezTo>
                <a:cubicBezTo>
                  <a:pt x="5140427" y="212810"/>
                  <a:pt x="5134318" y="217901"/>
                  <a:pt x="5128210" y="217901"/>
                </a:cubicBezTo>
                <a:cubicBezTo>
                  <a:pt x="5121084" y="217901"/>
                  <a:pt x="5115993" y="211792"/>
                  <a:pt x="5115993" y="205684"/>
                </a:cubicBezTo>
                <a:cubicBezTo>
                  <a:pt x="5115993" y="198557"/>
                  <a:pt x="5122102" y="193466"/>
                  <a:pt x="5128210" y="193466"/>
                </a:cubicBezTo>
                <a:close/>
                <a:moveTo>
                  <a:pt x="9614030" y="138518"/>
                </a:moveTo>
                <a:cubicBezTo>
                  <a:pt x="9620139" y="138518"/>
                  <a:pt x="9625230" y="143609"/>
                  <a:pt x="9625230" y="149717"/>
                </a:cubicBezTo>
                <a:cubicBezTo>
                  <a:pt x="9625230" y="155826"/>
                  <a:pt x="9620139" y="160915"/>
                  <a:pt x="9614030" y="160915"/>
                </a:cubicBezTo>
                <a:cubicBezTo>
                  <a:pt x="9607922" y="160915"/>
                  <a:pt x="9602831" y="155826"/>
                  <a:pt x="9602831" y="149717"/>
                </a:cubicBezTo>
                <a:cubicBezTo>
                  <a:pt x="9602831" y="143609"/>
                  <a:pt x="9607922" y="138518"/>
                  <a:pt x="9614030" y="138518"/>
                </a:cubicBezTo>
                <a:close/>
                <a:moveTo>
                  <a:pt x="3063470" y="115071"/>
                </a:moveTo>
                <a:cubicBezTo>
                  <a:pt x="3066524" y="115071"/>
                  <a:pt x="3069579" y="117107"/>
                  <a:pt x="3069579" y="121180"/>
                </a:cubicBezTo>
                <a:cubicBezTo>
                  <a:pt x="3069579" y="124234"/>
                  <a:pt x="3066524" y="127289"/>
                  <a:pt x="3063470" y="127289"/>
                </a:cubicBezTo>
                <a:cubicBezTo>
                  <a:pt x="3060416" y="127289"/>
                  <a:pt x="3057361" y="124234"/>
                  <a:pt x="3057361" y="121180"/>
                </a:cubicBezTo>
                <a:cubicBezTo>
                  <a:pt x="3057361" y="118126"/>
                  <a:pt x="3060416" y="115071"/>
                  <a:pt x="3063470" y="115071"/>
                </a:cubicBezTo>
                <a:close/>
                <a:moveTo>
                  <a:pt x="1904915" y="92704"/>
                </a:moveTo>
                <a:cubicBezTo>
                  <a:pt x="1915096" y="91685"/>
                  <a:pt x="1923240" y="99831"/>
                  <a:pt x="1923240" y="110012"/>
                </a:cubicBezTo>
                <a:cubicBezTo>
                  <a:pt x="1923240" y="120193"/>
                  <a:pt x="1915096" y="127319"/>
                  <a:pt x="1904915" y="127319"/>
                </a:cubicBezTo>
                <a:cubicBezTo>
                  <a:pt x="1894733" y="127319"/>
                  <a:pt x="1886589" y="119175"/>
                  <a:pt x="1886589" y="110012"/>
                </a:cubicBezTo>
                <a:cubicBezTo>
                  <a:pt x="1886589" y="99831"/>
                  <a:pt x="1894733" y="92704"/>
                  <a:pt x="1904915" y="92704"/>
                </a:cubicBezTo>
                <a:close/>
                <a:moveTo>
                  <a:pt x="6230829" y="87605"/>
                </a:moveTo>
                <a:cubicBezTo>
                  <a:pt x="6234902" y="87605"/>
                  <a:pt x="6238974" y="90659"/>
                  <a:pt x="6238974" y="95750"/>
                </a:cubicBezTo>
                <a:cubicBezTo>
                  <a:pt x="6238974" y="99822"/>
                  <a:pt x="6234902" y="103895"/>
                  <a:pt x="6230829" y="103895"/>
                </a:cubicBezTo>
                <a:cubicBezTo>
                  <a:pt x="6226756" y="103895"/>
                  <a:pt x="6222684" y="99822"/>
                  <a:pt x="6222684" y="95750"/>
                </a:cubicBezTo>
                <a:cubicBezTo>
                  <a:pt x="6222684" y="91677"/>
                  <a:pt x="6226756" y="87605"/>
                  <a:pt x="6230829" y="87605"/>
                </a:cubicBezTo>
                <a:close/>
                <a:moveTo>
                  <a:pt x="11171750" y="86587"/>
                </a:moveTo>
                <a:cubicBezTo>
                  <a:pt x="11227746" y="86587"/>
                  <a:pt x="11273561" y="131384"/>
                  <a:pt x="11273561" y="187380"/>
                </a:cubicBezTo>
                <a:cubicBezTo>
                  <a:pt x="11273561" y="243377"/>
                  <a:pt x="11228764" y="288173"/>
                  <a:pt x="11171750" y="288173"/>
                </a:cubicBezTo>
                <a:cubicBezTo>
                  <a:pt x="11115753" y="288173"/>
                  <a:pt x="11069938" y="243377"/>
                  <a:pt x="11069938" y="187380"/>
                </a:cubicBezTo>
                <a:cubicBezTo>
                  <a:pt x="11069938" y="131384"/>
                  <a:pt x="11115753" y="86587"/>
                  <a:pt x="11171750" y="86587"/>
                </a:cubicBezTo>
                <a:close/>
                <a:moveTo>
                  <a:pt x="3533841" y="71293"/>
                </a:moveTo>
                <a:cubicBezTo>
                  <a:pt x="3535876" y="70275"/>
                  <a:pt x="3536895" y="72311"/>
                  <a:pt x="3536895" y="74347"/>
                </a:cubicBezTo>
                <a:cubicBezTo>
                  <a:pt x="3536895" y="76383"/>
                  <a:pt x="3535876" y="77402"/>
                  <a:pt x="3533841" y="77402"/>
                </a:cubicBezTo>
                <a:cubicBezTo>
                  <a:pt x="3531804" y="77402"/>
                  <a:pt x="3530785" y="76383"/>
                  <a:pt x="3530785" y="74347"/>
                </a:cubicBezTo>
                <a:cubicBezTo>
                  <a:pt x="3530785" y="72311"/>
                  <a:pt x="3531804" y="71293"/>
                  <a:pt x="3533841" y="71293"/>
                </a:cubicBezTo>
                <a:close/>
                <a:moveTo>
                  <a:pt x="8850443" y="69279"/>
                </a:moveTo>
                <a:cubicBezTo>
                  <a:pt x="8853497" y="69279"/>
                  <a:pt x="8855533" y="71315"/>
                  <a:pt x="8855533" y="74370"/>
                </a:cubicBezTo>
                <a:cubicBezTo>
                  <a:pt x="8855533" y="77424"/>
                  <a:pt x="8853497" y="79460"/>
                  <a:pt x="8850443" y="79460"/>
                </a:cubicBezTo>
                <a:cubicBezTo>
                  <a:pt x="8847388" y="79460"/>
                  <a:pt x="8845352" y="77424"/>
                  <a:pt x="8845352" y="74370"/>
                </a:cubicBezTo>
                <a:cubicBezTo>
                  <a:pt x="8845352" y="71315"/>
                  <a:pt x="8847388" y="69279"/>
                  <a:pt x="8850443" y="69279"/>
                </a:cubicBezTo>
                <a:close/>
                <a:moveTo>
                  <a:pt x="2747929" y="68269"/>
                </a:moveTo>
                <a:cubicBezTo>
                  <a:pt x="2760149" y="68269"/>
                  <a:pt x="2770331" y="78449"/>
                  <a:pt x="2770331" y="90666"/>
                </a:cubicBezTo>
                <a:cubicBezTo>
                  <a:pt x="2770331" y="102884"/>
                  <a:pt x="2760149" y="113065"/>
                  <a:pt x="2747929" y="113065"/>
                </a:cubicBezTo>
                <a:cubicBezTo>
                  <a:pt x="2735713" y="113065"/>
                  <a:pt x="2725531" y="102884"/>
                  <a:pt x="2725531" y="90666"/>
                </a:cubicBezTo>
                <a:cubicBezTo>
                  <a:pt x="2725531" y="78449"/>
                  <a:pt x="2735713" y="68269"/>
                  <a:pt x="2747929" y="68269"/>
                </a:cubicBezTo>
                <a:close/>
                <a:moveTo>
                  <a:pt x="1222767" y="68265"/>
                </a:moveTo>
                <a:cubicBezTo>
                  <a:pt x="1233967" y="68265"/>
                  <a:pt x="1243130" y="77428"/>
                  <a:pt x="1243130" y="88627"/>
                </a:cubicBezTo>
                <a:cubicBezTo>
                  <a:pt x="1243130" y="99825"/>
                  <a:pt x="1233967" y="108990"/>
                  <a:pt x="1222767" y="108990"/>
                </a:cubicBezTo>
                <a:cubicBezTo>
                  <a:pt x="1211568" y="108990"/>
                  <a:pt x="1202406" y="99825"/>
                  <a:pt x="1202406" y="88627"/>
                </a:cubicBezTo>
                <a:cubicBezTo>
                  <a:pt x="1202406" y="77428"/>
                  <a:pt x="1211568" y="68265"/>
                  <a:pt x="1222767" y="68265"/>
                </a:cubicBezTo>
                <a:close/>
                <a:moveTo>
                  <a:pt x="11961807" y="59105"/>
                </a:moveTo>
                <a:cubicBezTo>
                  <a:pt x="11973006" y="59105"/>
                  <a:pt x="11982170" y="68268"/>
                  <a:pt x="11982170" y="79467"/>
                </a:cubicBezTo>
                <a:cubicBezTo>
                  <a:pt x="11982170" y="90667"/>
                  <a:pt x="11973006" y="99830"/>
                  <a:pt x="11961807" y="99830"/>
                </a:cubicBezTo>
                <a:cubicBezTo>
                  <a:pt x="11950608" y="99830"/>
                  <a:pt x="11941445" y="90667"/>
                  <a:pt x="11941445" y="79467"/>
                </a:cubicBezTo>
                <a:cubicBezTo>
                  <a:pt x="11941445" y="68268"/>
                  <a:pt x="11950608" y="59105"/>
                  <a:pt x="11961807" y="59105"/>
                </a:cubicBezTo>
                <a:close/>
                <a:moveTo>
                  <a:pt x="2790665" y="54007"/>
                </a:moveTo>
                <a:cubicBezTo>
                  <a:pt x="2797792" y="54007"/>
                  <a:pt x="2803901" y="60116"/>
                  <a:pt x="2803901" y="67243"/>
                </a:cubicBezTo>
                <a:cubicBezTo>
                  <a:pt x="2803901" y="74369"/>
                  <a:pt x="2797792" y="80478"/>
                  <a:pt x="2790665" y="80478"/>
                </a:cubicBezTo>
                <a:cubicBezTo>
                  <a:pt x="2783539" y="80478"/>
                  <a:pt x="2777433" y="74369"/>
                  <a:pt x="2777433" y="67243"/>
                </a:cubicBezTo>
                <a:cubicBezTo>
                  <a:pt x="2777433" y="60116"/>
                  <a:pt x="2783539" y="54007"/>
                  <a:pt x="2790665" y="54007"/>
                </a:cubicBezTo>
                <a:close/>
                <a:moveTo>
                  <a:pt x="3751773" y="46888"/>
                </a:moveTo>
                <a:cubicBezTo>
                  <a:pt x="3755844" y="46888"/>
                  <a:pt x="3759917" y="49943"/>
                  <a:pt x="3759917" y="55033"/>
                </a:cubicBezTo>
                <a:cubicBezTo>
                  <a:pt x="3759917" y="59105"/>
                  <a:pt x="3756861" y="63179"/>
                  <a:pt x="3751773" y="63179"/>
                </a:cubicBezTo>
                <a:cubicBezTo>
                  <a:pt x="3747699" y="63179"/>
                  <a:pt x="3743628" y="60123"/>
                  <a:pt x="3743628" y="55033"/>
                </a:cubicBezTo>
                <a:cubicBezTo>
                  <a:pt x="3743628" y="50961"/>
                  <a:pt x="3746682" y="46888"/>
                  <a:pt x="3751773" y="46888"/>
                </a:cubicBezTo>
                <a:close/>
                <a:moveTo>
                  <a:pt x="6107637" y="40750"/>
                </a:moveTo>
                <a:cubicBezTo>
                  <a:pt x="6111709" y="40750"/>
                  <a:pt x="6113746" y="43804"/>
                  <a:pt x="6113746" y="46859"/>
                </a:cubicBezTo>
                <a:cubicBezTo>
                  <a:pt x="6113746" y="49913"/>
                  <a:pt x="6110691" y="52968"/>
                  <a:pt x="6107637" y="52968"/>
                </a:cubicBezTo>
                <a:cubicBezTo>
                  <a:pt x="6104582" y="52968"/>
                  <a:pt x="6101528" y="49913"/>
                  <a:pt x="6101528" y="46859"/>
                </a:cubicBezTo>
                <a:cubicBezTo>
                  <a:pt x="6101528" y="43804"/>
                  <a:pt x="6104582" y="40750"/>
                  <a:pt x="6107637" y="40750"/>
                </a:cubicBezTo>
                <a:close/>
                <a:moveTo>
                  <a:pt x="338029" y="35685"/>
                </a:moveTo>
                <a:cubicBezTo>
                  <a:pt x="354318" y="35685"/>
                  <a:pt x="367554" y="48920"/>
                  <a:pt x="367554" y="65210"/>
                </a:cubicBezTo>
                <a:cubicBezTo>
                  <a:pt x="367554" y="81499"/>
                  <a:pt x="354318" y="94736"/>
                  <a:pt x="338029" y="94736"/>
                </a:cubicBezTo>
                <a:cubicBezTo>
                  <a:pt x="321740" y="94736"/>
                  <a:pt x="308504" y="81499"/>
                  <a:pt x="308504" y="65210"/>
                </a:cubicBezTo>
                <a:cubicBezTo>
                  <a:pt x="308504" y="48920"/>
                  <a:pt x="321740" y="35685"/>
                  <a:pt x="338029" y="35685"/>
                </a:cubicBezTo>
                <a:close/>
                <a:moveTo>
                  <a:pt x="7914793" y="30595"/>
                </a:moveTo>
                <a:cubicBezTo>
                  <a:pt x="7919884" y="29578"/>
                  <a:pt x="7924974" y="33649"/>
                  <a:pt x="7924974" y="39758"/>
                </a:cubicBezTo>
                <a:cubicBezTo>
                  <a:pt x="7924974" y="44849"/>
                  <a:pt x="7920902" y="48922"/>
                  <a:pt x="7914793" y="48922"/>
                </a:cubicBezTo>
                <a:cubicBezTo>
                  <a:pt x="7909703" y="48922"/>
                  <a:pt x="7905630" y="44849"/>
                  <a:pt x="7905630" y="39758"/>
                </a:cubicBezTo>
                <a:cubicBezTo>
                  <a:pt x="7905630" y="34667"/>
                  <a:pt x="7909703" y="30595"/>
                  <a:pt x="7914793" y="30595"/>
                </a:cubicBezTo>
                <a:close/>
                <a:moveTo>
                  <a:pt x="631216" y="38"/>
                </a:moveTo>
                <a:cubicBezTo>
                  <a:pt x="654633" y="-980"/>
                  <a:pt x="673977" y="18364"/>
                  <a:pt x="673977" y="41781"/>
                </a:cubicBezTo>
                <a:cubicBezTo>
                  <a:pt x="673977" y="65197"/>
                  <a:pt x="654633" y="83523"/>
                  <a:pt x="631216" y="83523"/>
                </a:cubicBezTo>
                <a:cubicBezTo>
                  <a:pt x="607799" y="83523"/>
                  <a:pt x="588455" y="65197"/>
                  <a:pt x="588455" y="41781"/>
                </a:cubicBezTo>
                <a:cubicBezTo>
                  <a:pt x="588455" y="18364"/>
                  <a:pt x="607799" y="38"/>
                  <a:pt x="631216" y="38"/>
                </a:cubicBezTo>
                <a:close/>
              </a:path>
            </a:pathLst>
          </a:custGeom>
          <a:solidFill>
            <a:schemeClr val="bg1">
              <a:alpha val="67000"/>
            </a:schemeClr>
          </a:solidFill>
          <a:ln w="10176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46" name="梯形 45">
            <a:extLst>
              <a:ext uri="{FF2B5EF4-FFF2-40B4-BE49-F238E27FC236}">
                <a16:creationId xmlns:a16="http://schemas.microsoft.com/office/drawing/2014/main" id="{963A8401-9100-4DC4-97CE-B69ED5EBBD26}"/>
              </a:ext>
            </a:extLst>
          </p:cNvPr>
          <p:cNvSpPr/>
          <p:nvPr/>
        </p:nvSpPr>
        <p:spPr>
          <a:xfrm>
            <a:off x="3251200" y="3826739"/>
            <a:ext cx="5689818" cy="1469906"/>
          </a:xfrm>
          <a:prstGeom prst="trapezoid">
            <a:avLst>
              <a:gd name="adj" fmla="val 77950"/>
            </a:avLst>
          </a:prstGeom>
          <a:gradFill>
            <a:gsLst>
              <a:gs pos="50000">
                <a:schemeClr val="accent1">
                  <a:lumMod val="80000"/>
                </a:schemeClr>
              </a:gs>
              <a:gs pos="49000">
                <a:schemeClr val="accent1">
                  <a:lumMod val="90000"/>
                </a:schemeClr>
              </a:gs>
            </a:gsLst>
            <a:lin ang="0" scaled="0"/>
          </a:gradFill>
          <a:ln>
            <a:noFill/>
          </a:ln>
          <a:effectLst>
            <a:outerShdw blurRad="127000" dist="127000" dir="16200000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42" name="梯形 41">
            <a:extLst>
              <a:ext uri="{FF2B5EF4-FFF2-40B4-BE49-F238E27FC236}">
                <a16:creationId xmlns:a16="http://schemas.microsoft.com/office/drawing/2014/main" id="{A492D5BB-7415-4A8E-B3AD-EF984A139D37}"/>
              </a:ext>
            </a:extLst>
          </p:cNvPr>
          <p:cNvSpPr/>
          <p:nvPr/>
        </p:nvSpPr>
        <p:spPr>
          <a:xfrm>
            <a:off x="4058001" y="3826739"/>
            <a:ext cx="4076216" cy="1469906"/>
          </a:xfrm>
          <a:prstGeom prst="trapezoid">
            <a:avLst>
              <a:gd name="adj" fmla="val 53237"/>
            </a:avLst>
          </a:prstGeom>
          <a:gradFill>
            <a:gsLst>
              <a:gs pos="50000">
                <a:schemeClr val="accent1">
                  <a:lumMod val="100000"/>
                </a:schemeClr>
              </a:gs>
              <a:gs pos="50000">
                <a:schemeClr val="accent1">
                  <a:lumMod val="90000"/>
                </a:schemeClr>
              </a:gs>
            </a:gsLst>
            <a:lin ang="0" scaled="0"/>
          </a:gradFill>
          <a:ln>
            <a:noFill/>
          </a:ln>
          <a:effectLst>
            <a:outerShdw blurRad="127000" sx="102000" sy="102000" algn="ctr" rotWithShape="0">
              <a:prstClr val="black">
                <a:alpha val="33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41" name="梯形 40">
            <a:extLst>
              <a:ext uri="{FF2B5EF4-FFF2-40B4-BE49-F238E27FC236}">
                <a16:creationId xmlns:a16="http://schemas.microsoft.com/office/drawing/2014/main" id="{85BE49C4-9E99-442C-951A-5E524251BB8D}"/>
              </a:ext>
            </a:extLst>
          </p:cNvPr>
          <p:cNvSpPr/>
          <p:nvPr/>
        </p:nvSpPr>
        <p:spPr>
          <a:xfrm>
            <a:off x="5069553" y="3826739"/>
            <a:ext cx="2053114" cy="1469906"/>
          </a:xfrm>
          <a:prstGeom prst="trapezoid">
            <a:avLst>
              <a:gd name="adj" fmla="val 25000"/>
            </a:avLst>
          </a:prstGeom>
          <a:gradFill>
            <a:gsLst>
              <a:gs pos="50000">
                <a:schemeClr val="accent1"/>
              </a:gs>
              <a:gs pos="49000">
                <a:schemeClr val="accent1">
                  <a:lumMod val="90000"/>
                  <a:lumOff val="10000"/>
                </a:schemeClr>
              </a:gs>
            </a:gsLst>
            <a:lin ang="0" scaled="0"/>
          </a:gradFill>
          <a:ln>
            <a:noFill/>
          </a:ln>
          <a:effectLst>
            <a:outerShdw blurRad="127000" sx="102000" sy="102000" algn="ctr" rotWithShape="0">
              <a:prstClr val="black">
                <a:alpha val="33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47" name="梯形 46" hidden="1">
            <a:extLst>
              <a:ext uri="{FF2B5EF4-FFF2-40B4-BE49-F238E27FC236}">
                <a16:creationId xmlns:a16="http://schemas.microsoft.com/office/drawing/2014/main" id="{9E5C2AA9-CE15-4911-839A-0CA00A352966}"/>
              </a:ext>
            </a:extLst>
          </p:cNvPr>
          <p:cNvSpPr/>
          <p:nvPr/>
        </p:nvSpPr>
        <p:spPr>
          <a:xfrm>
            <a:off x="4026894" y="2313425"/>
            <a:ext cx="4138430" cy="1492194"/>
          </a:xfrm>
          <a:prstGeom prst="trapezoid">
            <a:avLst>
              <a:gd name="adj" fmla="val 78012"/>
            </a:avLst>
          </a:prstGeom>
          <a:gradFill>
            <a:gsLst>
              <a:gs pos="50000">
                <a:schemeClr val="accent1">
                  <a:lumMod val="80000"/>
                </a:schemeClr>
              </a:gs>
              <a:gs pos="49000">
                <a:schemeClr val="accent1">
                  <a:lumMod val="90000"/>
                </a:schemeClr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43" name="梯形 42" hidden="1">
            <a:extLst>
              <a:ext uri="{FF2B5EF4-FFF2-40B4-BE49-F238E27FC236}">
                <a16:creationId xmlns:a16="http://schemas.microsoft.com/office/drawing/2014/main" id="{637FAEEE-4A62-4EC6-823A-DE21EFA2BE2B}"/>
              </a:ext>
            </a:extLst>
          </p:cNvPr>
          <p:cNvSpPr/>
          <p:nvPr/>
        </p:nvSpPr>
        <p:spPr>
          <a:xfrm>
            <a:off x="4613712" y="2313425"/>
            <a:ext cx="2964794" cy="1492194"/>
          </a:xfrm>
          <a:prstGeom prst="trapezoid">
            <a:avLst>
              <a:gd name="adj" fmla="val 53916"/>
            </a:avLst>
          </a:prstGeom>
          <a:gradFill>
            <a:gsLst>
              <a:gs pos="50000">
                <a:schemeClr val="accent1">
                  <a:lumMod val="100000"/>
                </a:schemeClr>
              </a:gs>
              <a:gs pos="50000">
                <a:schemeClr val="accent1">
                  <a:lumMod val="90000"/>
                </a:schemeClr>
              </a:gs>
            </a:gsLst>
            <a:lin ang="0" scaled="0"/>
          </a:gradFill>
          <a:ln>
            <a:noFill/>
          </a:ln>
          <a:effectLst>
            <a:outerShdw blurRad="127000" sx="102000" sy="102000" algn="ctr" rotWithShape="0">
              <a:prstClr val="black">
                <a:alpha val="33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40" name="梯形 39" hidden="1">
            <a:extLst>
              <a:ext uri="{FF2B5EF4-FFF2-40B4-BE49-F238E27FC236}">
                <a16:creationId xmlns:a16="http://schemas.microsoft.com/office/drawing/2014/main" id="{97FE8C7C-E619-400B-AE63-0B4700EA124D}"/>
              </a:ext>
            </a:extLst>
          </p:cNvPr>
          <p:cNvSpPr/>
          <p:nvPr/>
        </p:nvSpPr>
        <p:spPr>
          <a:xfrm>
            <a:off x="5308908" y="2313076"/>
            <a:ext cx="1574401" cy="1492543"/>
          </a:xfrm>
          <a:prstGeom prst="trapezoid">
            <a:avLst>
              <a:gd name="adj" fmla="val 27409"/>
            </a:avLst>
          </a:prstGeom>
          <a:gradFill>
            <a:gsLst>
              <a:gs pos="50000">
                <a:schemeClr val="accent1"/>
              </a:gs>
              <a:gs pos="49000">
                <a:schemeClr val="accent1">
                  <a:lumMod val="90000"/>
                  <a:lumOff val="10000"/>
                </a:schemeClr>
              </a:gs>
            </a:gsLst>
            <a:lin ang="0" scaled="0"/>
          </a:gradFill>
          <a:ln>
            <a:noFill/>
          </a:ln>
          <a:effectLst>
            <a:outerShdw blurRad="127000" sx="102000" sy="102000" algn="ctr" rotWithShape="0">
              <a:prstClr val="black">
                <a:alpha val="33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/>
          </a:p>
        </p:txBody>
      </p:sp>
      <p:cxnSp>
        <p:nvCxnSpPr>
          <p:cNvPr id="4220" name="直接连接符 4219">
            <a:extLst>
              <a:ext uri="{FF2B5EF4-FFF2-40B4-BE49-F238E27FC236}">
                <a16:creationId xmlns:a16="http://schemas.microsoft.com/office/drawing/2014/main" id="{42347A8F-B12E-440F-AAB8-34065EB670E8}"/>
              </a:ext>
            </a:extLst>
          </p:cNvPr>
          <p:cNvCxnSpPr>
            <a:cxnSpLocks/>
          </p:cNvCxnSpPr>
          <p:nvPr/>
        </p:nvCxnSpPr>
        <p:spPr>
          <a:xfrm>
            <a:off x="6096110" y="549541"/>
            <a:ext cx="0" cy="185139"/>
          </a:xfrm>
          <a:prstGeom prst="line">
            <a:avLst/>
          </a:prstGeom>
          <a:ln w="19050" cap="rnd">
            <a:solidFill>
              <a:schemeClr val="accent4"/>
            </a:solidFill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218" name="星形: 五角 4217">
            <a:extLst>
              <a:ext uri="{FF2B5EF4-FFF2-40B4-BE49-F238E27FC236}">
                <a16:creationId xmlns:a16="http://schemas.microsoft.com/office/drawing/2014/main" id="{4E5DD96B-737F-40C2-8A6E-7C1F450D1506}"/>
              </a:ext>
            </a:extLst>
          </p:cNvPr>
          <p:cNvSpPr/>
          <p:nvPr/>
        </p:nvSpPr>
        <p:spPr>
          <a:xfrm>
            <a:off x="5880100" y="274064"/>
            <a:ext cx="431800" cy="431800"/>
          </a:xfrm>
          <a:prstGeom prst="star5">
            <a:avLst/>
          </a:prstGeom>
          <a:gradFill>
            <a:gsLst>
              <a:gs pos="20000">
                <a:schemeClr val="accent3"/>
              </a:gs>
              <a:gs pos="100000">
                <a:schemeClr val="accent4"/>
              </a:gs>
            </a:gsLst>
            <a:lin ang="0" scaled="0"/>
          </a:gradFill>
          <a:ln>
            <a:noFill/>
          </a:ln>
          <a:effectLst>
            <a:outerShdw blurRad="50800" dist="38100" dir="16200000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4217" name="组合 4216">
            <a:extLst>
              <a:ext uri="{FF2B5EF4-FFF2-40B4-BE49-F238E27FC236}">
                <a16:creationId xmlns:a16="http://schemas.microsoft.com/office/drawing/2014/main" id="{C8303D9B-189C-41B9-8F7F-304219EFD2DD}"/>
              </a:ext>
            </a:extLst>
          </p:cNvPr>
          <p:cNvGrpSpPr/>
          <p:nvPr/>
        </p:nvGrpSpPr>
        <p:grpSpPr>
          <a:xfrm>
            <a:off x="4965700" y="713338"/>
            <a:ext cx="2260820" cy="1373811"/>
            <a:chOff x="4514850" y="616472"/>
            <a:chExt cx="3162520" cy="1546866"/>
          </a:xfrm>
          <a:effectLst>
            <a:outerShdw blurRad="127000" dist="127000" dir="16200000" rotWithShape="0">
              <a:prstClr val="black">
                <a:alpha val="40000"/>
              </a:prstClr>
            </a:outerShdw>
          </a:effectLst>
        </p:grpSpPr>
        <p:sp>
          <p:nvSpPr>
            <p:cNvPr id="48" name="梯形 47">
              <a:extLst>
                <a:ext uri="{FF2B5EF4-FFF2-40B4-BE49-F238E27FC236}">
                  <a16:creationId xmlns:a16="http://schemas.microsoft.com/office/drawing/2014/main" id="{E739ED4C-39EA-43F3-9617-74F34BE154A6}"/>
                </a:ext>
              </a:extLst>
            </p:cNvPr>
            <p:cNvSpPr/>
            <p:nvPr/>
          </p:nvSpPr>
          <p:spPr>
            <a:xfrm>
              <a:off x="4514850" y="616472"/>
              <a:ext cx="3162520" cy="1546231"/>
            </a:xfrm>
            <a:prstGeom prst="trapezoid">
              <a:avLst>
                <a:gd name="adj" fmla="val 102265"/>
              </a:avLst>
            </a:prstGeom>
            <a:gradFill>
              <a:gsLst>
                <a:gs pos="50000">
                  <a:schemeClr val="accent1">
                    <a:lumMod val="80000"/>
                  </a:schemeClr>
                </a:gs>
                <a:gs pos="49000">
                  <a:schemeClr val="accent1">
                    <a:lumMod val="90000"/>
                  </a:schemeClr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4" name="梯形 43">
              <a:extLst>
                <a:ext uri="{FF2B5EF4-FFF2-40B4-BE49-F238E27FC236}">
                  <a16:creationId xmlns:a16="http://schemas.microsoft.com/office/drawing/2014/main" id="{AF9040C6-00B6-4EF5-B379-237D21D2EF79}"/>
                </a:ext>
              </a:extLst>
            </p:cNvPr>
            <p:cNvSpPr/>
            <p:nvPr/>
          </p:nvSpPr>
          <p:spPr>
            <a:xfrm>
              <a:off x="4963287" y="616472"/>
              <a:ext cx="2265646" cy="1546231"/>
            </a:xfrm>
            <a:prstGeom prst="trapezoid">
              <a:avLst>
                <a:gd name="adj" fmla="val 73264"/>
              </a:avLst>
            </a:prstGeom>
            <a:gradFill>
              <a:gsLst>
                <a:gs pos="50000">
                  <a:schemeClr val="accent1">
                    <a:lumMod val="100000"/>
                  </a:schemeClr>
                </a:gs>
                <a:gs pos="50000">
                  <a:schemeClr val="accent1">
                    <a:lumMod val="90000"/>
                  </a:schemeClr>
                </a:gs>
              </a:gsLst>
              <a:lin ang="0" scaled="0"/>
            </a:gradFill>
            <a:ln>
              <a:noFill/>
            </a:ln>
            <a:effectLst>
              <a:outerShdw blurRad="127000" sx="102000" sy="102000" algn="ctr" rotWithShape="0">
                <a:prstClr val="black">
                  <a:alpha val="33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8" name="梯形 37">
              <a:extLst>
                <a:ext uri="{FF2B5EF4-FFF2-40B4-BE49-F238E27FC236}">
                  <a16:creationId xmlns:a16="http://schemas.microsoft.com/office/drawing/2014/main" id="{5D505124-40DF-4788-81CE-5FB4AB756DD7}"/>
                </a:ext>
              </a:extLst>
            </p:cNvPr>
            <p:cNvSpPr/>
            <p:nvPr/>
          </p:nvSpPr>
          <p:spPr>
            <a:xfrm>
              <a:off x="5521098" y="616472"/>
              <a:ext cx="1150024" cy="1546866"/>
            </a:xfrm>
            <a:prstGeom prst="trapezoid">
              <a:avLst>
                <a:gd name="adj" fmla="val 50000"/>
              </a:avLst>
            </a:prstGeom>
            <a:gradFill>
              <a:gsLst>
                <a:gs pos="50000">
                  <a:schemeClr val="accent1"/>
                </a:gs>
                <a:gs pos="49000">
                  <a:schemeClr val="accent1">
                    <a:lumMod val="90000"/>
                    <a:lumOff val="10000"/>
                  </a:schemeClr>
                </a:gs>
              </a:gsLst>
              <a:lin ang="0" scaled="0"/>
            </a:gradFill>
            <a:ln>
              <a:noFill/>
            </a:ln>
            <a:effectLst>
              <a:outerShdw blurRad="127000" sx="102000" sy="102000" algn="ctr" rotWithShape="0">
                <a:prstClr val="black">
                  <a:alpha val="33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271" name="任意多边形: 形状 270">
            <a:extLst>
              <a:ext uri="{FF2B5EF4-FFF2-40B4-BE49-F238E27FC236}">
                <a16:creationId xmlns:a16="http://schemas.microsoft.com/office/drawing/2014/main" id="{9DC96F3B-23F1-421A-A998-7EBAAC0F6946}"/>
              </a:ext>
            </a:extLst>
          </p:cNvPr>
          <p:cNvSpPr/>
          <p:nvPr/>
        </p:nvSpPr>
        <p:spPr>
          <a:xfrm>
            <a:off x="6469319" y="2737025"/>
            <a:ext cx="1315616" cy="888991"/>
          </a:xfrm>
          <a:custGeom>
            <a:avLst/>
            <a:gdLst>
              <a:gd name="connsiteX0" fmla="*/ 398884 w 1315616"/>
              <a:gd name="connsiteY0" fmla="*/ 296014 h 888991"/>
              <a:gd name="connsiteX1" fmla="*/ 309310 w 1315616"/>
              <a:gd name="connsiteY1" fmla="*/ 571033 h 888991"/>
              <a:gd name="connsiteX2" fmla="*/ 6298 w 1315616"/>
              <a:gd name="connsiteY2" fmla="*/ 646611 h 888991"/>
              <a:gd name="connsiteX3" fmla="*/ 0 w 1315616"/>
              <a:gd name="connsiteY3" fmla="*/ 668305 h 888991"/>
              <a:gd name="connsiteX4" fmla="*/ 1315616 w 1315616"/>
              <a:gd name="connsiteY4" fmla="*/ 352697 h 888991"/>
              <a:gd name="connsiteX5" fmla="*/ 1054593 w 1315616"/>
              <a:gd name="connsiteY5" fmla="*/ 307210 h 888991"/>
              <a:gd name="connsiteX6" fmla="*/ 1092381 w 1315616"/>
              <a:gd name="connsiteY6" fmla="*/ 0 h 888991"/>
              <a:gd name="connsiteX7" fmla="*/ 398884 w 1315616"/>
              <a:gd name="connsiteY7" fmla="*/ 296014 h 8889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315616" h="888991">
                <a:moveTo>
                  <a:pt x="398884" y="296014"/>
                </a:moveTo>
                <a:cubicBezTo>
                  <a:pt x="360395" y="438072"/>
                  <a:pt x="389786" y="464664"/>
                  <a:pt x="309310" y="571033"/>
                </a:cubicBezTo>
                <a:cubicBezTo>
                  <a:pt x="226034" y="681601"/>
                  <a:pt x="101470" y="587129"/>
                  <a:pt x="6298" y="646611"/>
                </a:cubicBezTo>
                <a:cubicBezTo>
                  <a:pt x="2099" y="649411"/>
                  <a:pt x="700" y="657808"/>
                  <a:pt x="0" y="668305"/>
                </a:cubicBezTo>
                <a:cubicBezTo>
                  <a:pt x="72079" y="1167959"/>
                  <a:pt x="1112676" y="712392"/>
                  <a:pt x="1315616" y="352697"/>
                </a:cubicBezTo>
                <a:cubicBezTo>
                  <a:pt x="1315616" y="352697"/>
                  <a:pt x="1147665" y="342200"/>
                  <a:pt x="1054593" y="307210"/>
                </a:cubicBezTo>
                <a:cubicBezTo>
                  <a:pt x="1128771" y="132261"/>
                  <a:pt x="1092381" y="0"/>
                  <a:pt x="1092381" y="0"/>
                </a:cubicBezTo>
                <a:cubicBezTo>
                  <a:pt x="1092381" y="0"/>
                  <a:pt x="650810" y="333103"/>
                  <a:pt x="398884" y="296014"/>
                </a:cubicBezTo>
                <a:close/>
              </a:path>
            </a:pathLst>
          </a:custGeom>
          <a:solidFill>
            <a:schemeClr val="accent2"/>
          </a:solidFill>
          <a:ln w="6994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273" name="任意多边形: 形状 272">
            <a:extLst>
              <a:ext uri="{FF2B5EF4-FFF2-40B4-BE49-F238E27FC236}">
                <a16:creationId xmlns:a16="http://schemas.microsoft.com/office/drawing/2014/main" id="{853AE59A-1712-4B2C-856C-A954881C4C9F}"/>
              </a:ext>
            </a:extLst>
          </p:cNvPr>
          <p:cNvSpPr/>
          <p:nvPr/>
        </p:nvSpPr>
        <p:spPr>
          <a:xfrm>
            <a:off x="6462628" y="2863478"/>
            <a:ext cx="437765" cy="549549"/>
          </a:xfrm>
          <a:custGeom>
            <a:avLst/>
            <a:gdLst>
              <a:gd name="connsiteX0" fmla="*/ 12290 w 437765"/>
              <a:gd name="connsiteY0" fmla="*/ 520158 h 549549"/>
              <a:gd name="connsiteX1" fmla="*/ 315301 w 437765"/>
              <a:gd name="connsiteY1" fmla="*/ 444580 h 549549"/>
              <a:gd name="connsiteX2" fmla="*/ 437766 w 437765"/>
              <a:gd name="connsiteY2" fmla="*/ 24703 h 549549"/>
              <a:gd name="connsiteX3" fmla="*/ 145251 w 437765"/>
              <a:gd name="connsiteY3" fmla="*/ 3009 h 549549"/>
              <a:gd name="connsiteX4" fmla="*/ 31184 w 437765"/>
              <a:gd name="connsiteY4" fmla="*/ 356406 h 549549"/>
              <a:gd name="connsiteX5" fmla="*/ 5992 w 437765"/>
              <a:gd name="connsiteY5" fmla="*/ 549550 h 549549"/>
              <a:gd name="connsiteX6" fmla="*/ 12290 w 437765"/>
              <a:gd name="connsiteY6" fmla="*/ 520158 h 5495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37765" h="549549">
                <a:moveTo>
                  <a:pt x="12290" y="520158"/>
                </a:moveTo>
                <a:cubicBezTo>
                  <a:pt x="107462" y="460676"/>
                  <a:pt x="232026" y="555148"/>
                  <a:pt x="315301" y="444580"/>
                </a:cubicBezTo>
                <a:cubicBezTo>
                  <a:pt x="395778" y="337512"/>
                  <a:pt x="399277" y="166761"/>
                  <a:pt x="437766" y="24703"/>
                </a:cubicBezTo>
                <a:cubicBezTo>
                  <a:pt x="364987" y="4408"/>
                  <a:pt x="269815" y="-5388"/>
                  <a:pt x="145251" y="3009"/>
                </a:cubicBezTo>
                <a:lnTo>
                  <a:pt x="31184" y="356406"/>
                </a:lnTo>
                <a:cubicBezTo>
                  <a:pt x="31184" y="356406"/>
                  <a:pt x="-16402" y="485168"/>
                  <a:pt x="5992" y="549550"/>
                </a:cubicBezTo>
                <a:cubicBezTo>
                  <a:pt x="6692" y="538353"/>
                  <a:pt x="8791" y="522958"/>
                  <a:pt x="12290" y="520158"/>
                </a:cubicBezTo>
                <a:close/>
              </a:path>
            </a:pathLst>
          </a:custGeom>
          <a:solidFill>
            <a:schemeClr val="accent2">
              <a:lumMod val="75000"/>
            </a:schemeClr>
          </a:solidFill>
          <a:ln w="6994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274" name="任意多边形: 形状 273">
            <a:extLst>
              <a:ext uri="{FF2B5EF4-FFF2-40B4-BE49-F238E27FC236}">
                <a16:creationId xmlns:a16="http://schemas.microsoft.com/office/drawing/2014/main" id="{68E2F876-1C6F-4ED3-B7ED-235433943A6E}"/>
              </a:ext>
            </a:extLst>
          </p:cNvPr>
          <p:cNvSpPr/>
          <p:nvPr/>
        </p:nvSpPr>
        <p:spPr>
          <a:xfrm>
            <a:off x="4706945" y="2307293"/>
            <a:ext cx="2295619" cy="1307475"/>
          </a:xfrm>
          <a:custGeom>
            <a:avLst/>
            <a:gdLst>
              <a:gd name="connsiteX0" fmla="*/ 146546 w 2295619"/>
              <a:gd name="connsiteY0" fmla="*/ 1256190 h 1307475"/>
              <a:gd name="connsiteX1" fmla="*/ 1918429 w 2295619"/>
              <a:gd name="connsiteY1" fmla="*/ 778929 h 1307475"/>
              <a:gd name="connsiteX2" fmla="*/ 2060488 w 2295619"/>
              <a:gd name="connsiteY2" fmla="*/ 1013361 h 1307475"/>
              <a:gd name="connsiteX3" fmla="*/ 2133966 w 2295619"/>
              <a:gd name="connsiteY3" fmla="*/ 908392 h 1307475"/>
              <a:gd name="connsiteX4" fmla="*/ 2295619 w 2295619"/>
              <a:gd name="connsiteY4" fmla="*/ 235888 h 1307475"/>
              <a:gd name="connsiteX5" fmla="*/ 1403379 w 2295619"/>
              <a:gd name="connsiteY5" fmla="*/ 29448 h 1307475"/>
              <a:gd name="connsiteX6" fmla="*/ 1688 w 2295619"/>
              <a:gd name="connsiteY6" fmla="*/ 257582 h 1307475"/>
              <a:gd name="connsiteX7" fmla="*/ 146546 w 2295619"/>
              <a:gd name="connsiteY7" fmla="*/ 1256190 h 1307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295619" h="1307475">
                <a:moveTo>
                  <a:pt x="146546" y="1256190"/>
                </a:moveTo>
                <a:cubicBezTo>
                  <a:pt x="341089" y="1503218"/>
                  <a:pt x="1266219" y="777530"/>
                  <a:pt x="1918429" y="778929"/>
                </a:cubicBezTo>
                <a:cubicBezTo>
                  <a:pt x="2208145" y="779630"/>
                  <a:pt x="2060488" y="1013361"/>
                  <a:pt x="2060488" y="1013361"/>
                </a:cubicBezTo>
                <a:cubicBezTo>
                  <a:pt x="2060488" y="1013361"/>
                  <a:pt x="2089179" y="1054649"/>
                  <a:pt x="2133966" y="908392"/>
                </a:cubicBezTo>
                <a:cubicBezTo>
                  <a:pt x="2179453" y="762135"/>
                  <a:pt x="2295619" y="235888"/>
                  <a:pt x="2295619" y="235888"/>
                </a:cubicBezTo>
                <a:cubicBezTo>
                  <a:pt x="2295619" y="235888"/>
                  <a:pt x="2248033" y="-99314"/>
                  <a:pt x="1403379" y="29448"/>
                </a:cubicBezTo>
                <a:cubicBezTo>
                  <a:pt x="558726" y="158210"/>
                  <a:pt x="249416" y="527003"/>
                  <a:pt x="1688" y="257582"/>
                </a:cubicBezTo>
                <a:cubicBezTo>
                  <a:pt x="3087" y="258282"/>
                  <a:pt x="-30503" y="1031556"/>
                  <a:pt x="146546" y="1256190"/>
                </a:cubicBezTo>
                <a:close/>
              </a:path>
            </a:pathLst>
          </a:custGeom>
          <a:solidFill>
            <a:schemeClr val="accent2"/>
          </a:solidFill>
          <a:ln w="6994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16" name="主标题">
            <a:extLst>
              <a:ext uri="{FF2B5EF4-FFF2-40B4-BE49-F238E27FC236}">
                <a16:creationId xmlns:a16="http://schemas.microsoft.com/office/drawing/2014/main" id="{CC2547D8-30D7-485D-BDAA-EDF68E6C0029}"/>
              </a:ext>
            </a:extLst>
          </p:cNvPr>
          <p:cNvSpPr txBox="1"/>
          <p:nvPr/>
        </p:nvSpPr>
        <p:spPr>
          <a:xfrm>
            <a:off x="4110087" y="2178050"/>
            <a:ext cx="3964148" cy="1562102"/>
          </a:xfrm>
          <a:prstGeom prst="rect">
            <a:avLst/>
          </a:prstGeom>
          <a:noFill/>
        </p:spPr>
        <p:txBody>
          <a:bodyPr wrap="square" rtlCol="0">
            <a:prstTxWarp prst="textFadeUp">
              <a:avLst>
                <a:gd name="adj" fmla="val 21127"/>
              </a:avLst>
            </a:prstTxWarp>
            <a:spAutoFit/>
          </a:bodyPr>
          <a:lstStyle/>
          <a:p>
            <a:pPr algn="dist">
              <a:lnSpc>
                <a:spcPct val="80000"/>
              </a:lnSpc>
            </a:pPr>
            <a:r>
              <a:rPr lang="zh-CN" altLang="en-US" sz="3600" dirty="0">
                <a:noFill/>
                <a:effectLst>
                  <a:outerShdw blurRad="127000" sx="105000" sy="105000" algn="ctr" rotWithShape="0">
                    <a:prstClr val="black">
                      <a:alpha val="40000"/>
                    </a:prstClr>
                  </a:outerShdw>
                </a:effectLst>
                <a:latin typeface="+mj-ea"/>
                <a:ea typeface="+mj-ea"/>
              </a:rPr>
              <a:t>－</a:t>
            </a:r>
            <a:r>
              <a:rPr lang="zh-CN" altLang="en-US" sz="8000" dirty="0">
                <a:solidFill>
                  <a:schemeClr val="accent4"/>
                </a:solidFill>
                <a:effectLst>
                  <a:outerShdw blurRad="127000" sx="105000" sy="105000" algn="ctr" rotWithShape="0">
                    <a:prstClr val="black">
                      <a:alpha val="40000"/>
                    </a:prstClr>
                  </a:outerShdw>
                </a:effectLst>
                <a:latin typeface="+mj-ea"/>
                <a:ea typeface="+mj-ea"/>
              </a:rPr>
              <a:t>圣诞节</a:t>
            </a:r>
            <a:r>
              <a:rPr lang="zh-CN" altLang="en-US" sz="3600" dirty="0">
                <a:noFill/>
                <a:effectLst>
                  <a:outerShdw blurRad="127000" sx="105000" sy="105000" algn="ctr" rotWithShape="0">
                    <a:prstClr val="black">
                      <a:alpha val="40000"/>
                    </a:prstClr>
                  </a:outerShdw>
                </a:effectLst>
                <a:latin typeface="+mj-ea"/>
                <a:ea typeface="+mj-ea"/>
              </a:rPr>
              <a:t>－</a:t>
            </a:r>
            <a:r>
              <a:rPr lang="zh-CN" altLang="en-US" sz="8000" dirty="0">
                <a:solidFill>
                  <a:schemeClr val="bg1"/>
                </a:solidFill>
                <a:effectLst>
                  <a:outerShdw blurRad="127000" sx="105000" sy="105000" algn="ctr" rotWithShape="0">
                    <a:prstClr val="black">
                      <a:alpha val="40000"/>
                    </a:prstClr>
                  </a:outerShdw>
                </a:effectLst>
                <a:latin typeface="+mj-ea"/>
                <a:ea typeface="+mj-ea"/>
              </a:rPr>
              <a:t>    </a:t>
            </a:r>
            <a:r>
              <a:rPr lang="en-US" altLang="zh-CN" sz="8000" dirty="0">
                <a:solidFill>
                  <a:schemeClr val="bg1"/>
                </a:solidFill>
                <a:effectLst>
                  <a:outerShdw blurRad="127000" sx="105000" sy="105000" algn="ctr" rotWithShape="0">
                    <a:prstClr val="black">
                      <a:alpha val="40000"/>
                    </a:prstClr>
                  </a:outerShdw>
                </a:effectLst>
                <a:latin typeface="+mj-ea"/>
                <a:ea typeface="+mj-ea"/>
              </a:rPr>
              <a:t> </a:t>
            </a:r>
          </a:p>
          <a:p>
            <a:pPr algn="dist">
              <a:lnSpc>
                <a:spcPct val="80000"/>
              </a:lnSpc>
            </a:pPr>
            <a:r>
              <a:rPr lang="en-US" altLang="zh-CN" sz="2000" dirty="0">
                <a:solidFill>
                  <a:schemeClr val="bg1"/>
                </a:solidFill>
                <a:effectLst>
                  <a:outerShdw blurRad="127000" sx="105000" sy="105000" algn="ctr" rotWithShape="0">
                    <a:prstClr val="black">
                      <a:alpha val="40000"/>
                    </a:prstClr>
                  </a:outerShdw>
                </a:effectLst>
                <a:latin typeface="+mj-ea"/>
                <a:ea typeface="+mj-ea"/>
              </a:rPr>
              <a:t>- Merry </a:t>
            </a:r>
            <a:r>
              <a:rPr lang="en-US" altLang="zh-CN" sz="2000" dirty="0" err="1">
                <a:solidFill>
                  <a:schemeClr val="bg1"/>
                </a:solidFill>
                <a:effectLst>
                  <a:outerShdw blurRad="127000" sx="105000" sy="105000" algn="ctr" rotWithShape="0">
                    <a:prstClr val="black">
                      <a:alpha val="40000"/>
                    </a:prstClr>
                  </a:outerShdw>
                </a:effectLst>
                <a:latin typeface="+mj-ea"/>
                <a:ea typeface="+mj-ea"/>
              </a:rPr>
              <a:t>Chsistmas</a:t>
            </a:r>
            <a:r>
              <a:rPr lang="en-US" altLang="zh-CN" sz="2000" dirty="0">
                <a:solidFill>
                  <a:schemeClr val="bg1"/>
                </a:solidFill>
                <a:effectLst>
                  <a:outerShdw blurRad="127000" sx="105000" sy="105000" algn="ctr" rotWithShape="0">
                    <a:prstClr val="black">
                      <a:alpha val="40000"/>
                    </a:prstClr>
                  </a:outerShdw>
                </a:effectLst>
                <a:latin typeface="+mj-ea"/>
                <a:ea typeface="+mj-ea"/>
              </a:rPr>
              <a:t> - </a:t>
            </a:r>
            <a:endParaRPr lang="zh-CN" altLang="en-US" sz="2000" dirty="0">
              <a:solidFill>
                <a:schemeClr val="bg1"/>
              </a:solidFill>
              <a:effectLst>
                <a:outerShdw blurRad="127000" sx="105000" sy="105000" algn="ctr" rotWithShape="0">
                  <a:prstClr val="black">
                    <a:alpha val="40000"/>
                  </a:prstClr>
                </a:outerShdw>
              </a:effectLst>
              <a:latin typeface="+mj-ea"/>
              <a:ea typeface="+mj-ea"/>
            </a:endParaRPr>
          </a:p>
          <a:p>
            <a:pPr algn="dist">
              <a:lnSpc>
                <a:spcPct val="80000"/>
              </a:lnSpc>
            </a:pPr>
            <a:endParaRPr lang="en-US" altLang="zh-CN" sz="1400" dirty="0">
              <a:solidFill>
                <a:schemeClr val="bg1"/>
              </a:solidFill>
              <a:effectLst>
                <a:outerShdw blurRad="127000" sx="105000" sy="105000" algn="ctr" rotWithShape="0">
                  <a:prstClr val="black">
                    <a:alpha val="40000"/>
                  </a:prstClr>
                </a:outerShdw>
              </a:effectLst>
              <a:latin typeface="+mj-ea"/>
              <a:ea typeface="+mj-ea"/>
            </a:endParaRPr>
          </a:p>
          <a:p>
            <a:pPr algn="dist">
              <a:lnSpc>
                <a:spcPct val="80000"/>
              </a:lnSpc>
            </a:pPr>
            <a:r>
              <a:rPr lang="zh-CN" altLang="en-US" sz="4800" dirty="0">
                <a:solidFill>
                  <a:schemeClr val="bg1"/>
                </a:solidFill>
                <a:effectLst>
                  <a:outerShdw blurRad="127000" sx="105000" sy="105000" algn="ctr" rotWithShape="0">
                    <a:prstClr val="black">
                      <a:alpha val="40000"/>
                    </a:prstClr>
                  </a:outerShdw>
                </a:effectLst>
                <a:latin typeface="+mj-ea"/>
                <a:ea typeface="+mj-ea"/>
              </a:rPr>
              <a:t>活动策划方案</a:t>
            </a:r>
          </a:p>
        </p:txBody>
      </p:sp>
      <p:grpSp>
        <p:nvGrpSpPr>
          <p:cNvPr id="3194" name="雪花1" hidden="1">
            <a:extLst>
              <a:ext uri="{FF2B5EF4-FFF2-40B4-BE49-F238E27FC236}">
                <a16:creationId xmlns:a16="http://schemas.microsoft.com/office/drawing/2014/main" id="{F44AB847-BA52-43D5-99B9-792F1EAD4721}"/>
              </a:ext>
            </a:extLst>
          </p:cNvPr>
          <p:cNvGrpSpPr/>
          <p:nvPr/>
        </p:nvGrpSpPr>
        <p:grpSpPr>
          <a:xfrm>
            <a:off x="348559" y="160515"/>
            <a:ext cx="11628030" cy="6044178"/>
            <a:chOff x="-18343501" y="-970676"/>
            <a:chExt cx="19347424" cy="9070441"/>
          </a:xfrm>
        </p:grpSpPr>
        <p:sp>
          <p:nvSpPr>
            <p:cNvPr id="3088" name="任意多边形: 形状 3087">
              <a:extLst>
                <a:ext uri="{FF2B5EF4-FFF2-40B4-BE49-F238E27FC236}">
                  <a16:creationId xmlns:a16="http://schemas.microsoft.com/office/drawing/2014/main" id="{83FB592E-0B82-4B98-A6BA-18E54FD4627D}"/>
                </a:ext>
              </a:extLst>
            </p:cNvPr>
            <p:cNvSpPr/>
            <p:nvPr/>
          </p:nvSpPr>
          <p:spPr>
            <a:xfrm>
              <a:off x="-4472409" y="5432654"/>
              <a:ext cx="488207" cy="557308"/>
            </a:xfrm>
            <a:custGeom>
              <a:avLst/>
              <a:gdLst>
                <a:gd name="connsiteX0" fmla="*/ 42007 w 488207"/>
                <a:gd name="connsiteY0" fmla="*/ 96921 h 557309"/>
                <a:gd name="connsiteX1" fmla="*/ 43025 w 488207"/>
                <a:gd name="connsiteY1" fmla="*/ 106084 h 557309"/>
                <a:gd name="connsiteX2" fmla="*/ 86805 w 488207"/>
                <a:gd name="connsiteY2" fmla="*/ 145790 h 557309"/>
                <a:gd name="connsiteX3" fmla="*/ 57279 w 488207"/>
                <a:gd name="connsiteY3" fmla="*/ 147827 h 557309"/>
                <a:gd name="connsiteX4" fmla="*/ 52188 w 488207"/>
                <a:gd name="connsiteY4" fmla="*/ 154954 h 557309"/>
                <a:gd name="connsiteX5" fmla="*/ 56261 w 488207"/>
                <a:gd name="connsiteY5" fmla="*/ 160044 h 557309"/>
                <a:gd name="connsiteX6" fmla="*/ 59315 w 488207"/>
                <a:gd name="connsiteY6" fmla="*/ 160044 h 557309"/>
                <a:gd name="connsiteX7" fmla="*/ 101059 w 488207"/>
                <a:gd name="connsiteY7" fmla="*/ 156989 h 557309"/>
                <a:gd name="connsiteX8" fmla="*/ 143819 w 488207"/>
                <a:gd name="connsiteY8" fmla="*/ 196696 h 557309"/>
                <a:gd name="connsiteX9" fmla="*/ 89858 w 488207"/>
                <a:gd name="connsiteY9" fmla="*/ 201787 h 557309"/>
                <a:gd name="connsiteX10" fmla="*/ 84768 w 488207"/>
                <a:gd name="connsiteY10" fmla="*/ 208914 h 557309"/>
                <a:gd name="connsiteX11" fmla="*/ 88840 w 488207"/>
                <a:gd name="connsiteY11" fmla="*/ 214004 h 557309"/>
                <a:gd name="connsiteX12" fmla="*/ 91895 w 488207"/>
                <a:gd name="connsiteY12" fmla="*/ 214004 h 557309"/>
                <a:gd name="connsiteX13" fmla="*/ 158073 w 488207"/>
                <a:gd name="connsiteY13" fmla="*/ 207895 h 557309"/>
                <a:gd name="connsiteX14" fmla="*/ 198798 w 488207"/>
                <a:gd name="connsiteY14" fmla="*/ 245566 h 557309"/>
                <a:gd name="connsiteX15" fmla="*/ 143819 w 488207"/>
                <a:gd name="connsiteY15" fmla="*/ 250656 h 557309"/>
                <a:gd name="connsiteX16" fmla="*/ 123457 w 488207"/>
                <a:gd name="connsiteY16" fmla="*/ 238439 h 557309"/>
                <a:gd name="connsiteX17" fmla="*/ 115311 w 488207"/>
                <a:gd name="connsiteY17" fmla="*/ 240475 h 557309"/>
                <a:gd name="connsiteX18" fmla="*/ 115311 w 488207"/>
                <a:gd name="connsiteY18" fmla="*/ 242511 h 557309"/>
                <a:gd name="connsiteX19" fmla="*/ 118366 w 488207"/>
                <a:gd name="connsiteY19" fmla="*/ 249638 h 557309"/>
                <a:gd name="connsiteX20" fmla="*/ 123457 w 488207"/>
                <a:gd name="connsiteY20" fmla="*/ 252693 h 557309"/>
                <a:gd name="connsiteX21" fmla="*/ 114293 w 488207"/>
                <a:gd name="connsiteY21" fmla="*/ 253710 h 557309"/>
                <a:gd name="connsiteX22" fmla="*/ 109203 w 488207"/>
                <a:gd name="connsiteY22" fmla="*/ 260837 h 557309"/>
                <a:gd name="connsiteX23" fmla="*/ 109203 w 488207"/>
                <a:gd name="connsiteY23" fmla="*/ 260837 h 557309"/>
                <a:gd name="connsiteX24" fmla="*/ 113275 w 488207"/>
                <a:gd name="connsiteY24" fmla="*/ 265928 h 557309"/>
                <a:gd name="connsiteX25" fmla="*/ 116330 w 488207"/>
                <a:gd name="connsiteY25" fmla="*/ 265928 h 557309"/>
                <a:gd name="connsiteX26" fmla="*/ 142801 w 488207"/>
                <a:gd name="connsiteY26" fmla="*/ 263892 h 557309"/>
                <a:gd name="connsiteX27" fmla="*/ 195743 w 488207"/>
                <a:gd name="connsiteY27" fmla="*/ 296472 h 557309"/>
                <a:gd name="connsiteX28" fmla="*/ 142801 w 488207"/>
                <a:gd name="connsiteY28" fmla="*/ 315816 h 557309"/>
                <a:gd name="connsiteX29" fmla="*/ 83750 w 488207"/>
                <a:gd name="connsiteY29" fmla="*/ 285272 h 557309"/>
                <a:gd name="connsiteX30" fmla="*/ 83750 w 488207"/>
                <a:gd name="connsiteY30" fmla="*/ 285272 h 557309"/>
                <a:gd name="connsiteX31" fmla="*/ 75606 w 488207"/>
                <a:gd name="connsiteY31" fmla="*/ 288327 h 557309"/>
                <a:gd name="connsiteX32" fmla="*/ 78659 w 488207"/>
                <a:gd name="connsiteY32" fmla="*/ 296472 h 557309"/>
                <a:gd name="connsiteX33" fmla="*/ 126511 w 488207"/>
                <a:gd name="connsiteY33" fmla="*/ 321924 h 557309"/>
                <a:gd name="connsiteX34" fmla="*/ 73569 w 488207"/>
                <a:gd name="connsiteY34" fmla="*/ 341269 h 557309"/>
                <a:gd name="connsiteX35" fmla="*/ 36917 w 488207"/>
                <a:gd name="connsiteY35" fmla="*/ 321924 h 557309"/>
                <a:gd name="connsiteX36" fmla="*/ 36917 w 488207"/>
                <a:gd name="connsiteY36" fmla="*/ 321924 h 557309"/>
                <a:gd name="connsiteX37" fmla="*/ 28771 w 488207"/>
                <a:gd name="connsiteY37" fmla="*/ 324979 h 557309"/>
                <a:gd name="connsiteX38" fmla="*/ 31826 w 488207"/>
                <a:gd name="connsiteY38" fmla="*/ 333124 h 557309"/>
                <a:gd name="connsiteX39" fmla="*/ 57279 w 488207"/>
                <a:gd name="connsiteY39" fmla="*/ 346359 h 557309"/>
                <a:gd name="connsiteX40" fmla="*/ 4337 w 488207"/>
                <a:gd name="connsiteY40" fmla="*/ 365703 h 557309"/>
                <a:gd name="connsiteX41" fmla="*/ 265 w 488207"/>
                <a:gd name="connsiteY41" fmla="*/ 373849 h 557309"/>
                <a:gd name="connsiteX42" fmla="*/ 8409 w 488207"/>
                <a:gd name="connsiteY42" fmla="*/ 377921 h 557309"/>
                <a:gd name="connsiteX43" fmla="*/ 62370 w 488207"/>
                <a:gd name="connsiteY43" fmla="*/ 358577 h 557309"/>
                <a:gd name="connsiteX44" fmla="*/ 50153 w 488207"/>
                <a:gd name="connsiteY44" fmla="*/ 387084 h 557309"/>
                <a:gd name="connsiteX45" fmla="*/ 53206 w 488207"/>
                <a:gd name="connsiteY45" fmla="*/ 395229 h 557309"/>
                <a:gd name="connsiteX46" fmla="*/ 59315 w 488207"/>
                <a:gd name="connsiteY46" fmla="*/ 394211 h 557309"/>
                <a:gd name="connsiteX47" fmla="*/ 61352 w 488207"/>
                <a:gd name="connsiteY47" fmla="*/ 392175 h 557309"/>
                <a:gd name="connsiteX48" fmla="*/ 78659 w 488207"/>
                <a:gd name="connsiteY48" fmla="*/ 352468 h 557309"/>
                <a:gd name="connsiteX49" fmla="*/ 131602 w 488207"/>
                <a:gd name="connsiteY49" fmla="*/ 333124 h 557309"/>
                <a:gd name="connsiteX50" fmla="*/ 109203 w 488207"/>
                <a:gd name="connsiteY50" fmla="*/ 385048 h 557309"/>
                <a:gd name="connsiteX51" fmla="*/ 112258 w 488207"/>
                <a:gd name="connsiteY51" fmla="*/ 393193 h 557309"/>
                <a:gd name="connsiteX52" fmla="*/ 118366 w 488207"/>
                <a:gd name="connsiteY52" fmla="*/ 392175 h 557309"/>
                <a:gd name="connsiteX53" fmla="*/ 120402 w 488207"/>
                <a:gd name="connsiteY53" fmla="*/ 390138 h 557309"/>
                <a:gd name="connsiteX54" fmla="*/ 147892 w 488207"/>
                <a:gd name="connsiteY54" fmla="*/ 327015 h 557309"/>
                <a:gd name="connsiteX55" fmla="*/ 197780 w 488207"/>
                <a:gd name="connsiteY55" fmla="*/ 308689 h 557309"/>
                <a:gd name="connsiteX56" fmla="*/ 174362 w 488207"/>
                <a:gd name="connsiteY56" fmla="*/ 361631 h 557309"/>
                <a:gd name="connsiteX57" fmla="*/ 154000 w 488207"/>
                <a:gd name="connsiteY57" fmla="*/ 373849 h 557309"/>
                <a:gd name="connsiteX58" fmla="*/ 151964 w 488207"/>
                <a:gd name="connsiteY58" fmla="*/ 383011 h 557309"/>
                <a:gd name="connsiteX59" fmla="*/ 152982 w 488207"/>
                <a:gd name="connsiteY59" fmla="*/ 384030 h 557309"/>
                <a:gd name="connsiteX60" fmla="*/ 160109 w 488207"/>
                <a:gd name="connsiteY60" fmla="*/ 385048 h 557309"/>
                <a:gd name="connsiteX61" fmla="*/ 165199 w 488207"/>
                <a:gd name="connsiteY61" fmla="*/ 381994 h 557309"/>
                <a:gd name="connsiteX62" fmla="*/ 161126 w 488207"/>
                <a:gd name="connsiteY62" fmla="*/ 390138 h 557309"/>
                <a:gd name="connsiteX63" fmla="*/ 164181 w 488207"/>
                <a:gd name="connsiteY63" fmla="*/ 398283 h 557309"/>
                <a:gd name="connsiteX64" fmla="*/ 164181 w 488207"/>
                <a:gd name="connsiteY64" fmla="*/ 398283 h 557309"/>
                <a:gd name="connsiteX65" fmla="*/ 170290 w 488207"/>
                <a:gd name="connsiteY65" fmla="*/ 397265 h 557309"/>
                <a:gd name="connsiteX66" fmla="*/ 172327 w 488207"/>
                <a:gd name="connsiteY66" fmla="*/ 395229 h 557309"/>
                <a:gd name="connsiteX67" fmla="*/ 183526 w 488207"/>
                <a:gd name="connsiteY67" fmla="*/ 369776 h 557309"/>
                <a:gd name="connsiteX68" fmla="*/ 236467 w 488207"/>
                <a:gd name="connsiteY68" fmla="*/ 337196 h 557309"/>
                <a:gd name="connsiteX69" fmla="*/ 226286 w 488207"/>
                <a:gd name="connsiteY69" fmla="*/ 396247 h 557309"/>
                <a:gd name="connsiteX70" fmla="*/ 172327 w 488207"/>
                <a:gd name="connsiteY70" fmla="*/ 434936 h 557309"/>
                <a:gd name="connsiteX71" fmla="*/ 172327 w 488207"/>
                <a:gd name="connsiteY71" fmla="*/ 434936 h 557309"/>
                <a:gd name="connsiteX72" fmla="*/ 170290 w 488207"/>
                <a:gd name="connsiteY72" fmla="*/ 444098 h 557309"/>
                <a:gd name="connsiteX73" fmla="*/ 178435 w 488207"/>
                <a:gd name="connsiteY73" fmla="*/ 446135 h 557309"/>
                <a:gd name="connsiteX74" fmla="*/ 222213 w 488207"/>
                <a:gd name="connsiteY74" fmla="*/ 414573 h 557309"/>
                <a:gd name="connsiteX75" fmla="*/ 212032 w 488207"/>
                <a:gd name="connsiteY75" fmla="*/ 473624 h 557309"/>
                <a:gd name="connsiteX76" fmla="*/ 178435 w 488207"/>
                <a:gd name="connsiteY76" fmla="*/ 497041 h 557309"/>
                <a:gd name="connsiteX77" fmla="*/ 178435 w 488207"/>
                <a:gd name="connsiteY77" fmla="*/ 497041 h 557309"/>
                <a:gd name="connsiteX78" fmla="*/ 176398 w 488207"/>
                <a:gd name="connsiteY78" fmla="*/ 506204 h 557309"/>
                <a:gd name="connsiteX79" fmla="*/ 184544 w 488207"/>
                <a:gd name="connsiteY79" fmla="*/ 508240 h 557309"/>
                <a:gd name="connsiteX80" fmla="*/ 207961 w 488207"/>
                <a:gd name="connsiteY80" fmla="*/ 490932 h 557309"/>
                <a:gd name="connsiteX81" fmla="*/ 197780 w 488207"/>
                <a:gd name="connsiteY81" fmla="*/ 549983 h 557309"/>
                <a:gd name="connsiteX82" fmla="*/ 202870 w 488207"/>
                <a:gd name="connsiteY82" fmla="*/ 557110 h 557309"/>
                <a:gd name="connsiteX83" fmla="*/ 209997 w 488207"/>
                <a:gd name="connsiteY83" fmla="*/ 552019 h 557309"/>
                <a:gd name="connsiteX84" fmla="*/ 220178 w 488207"/>
                <a:gd name="connsiteY84" fmla="*/ 492968 h 557309"/>
                <a:gd name="connsiteX85" fmla="*/ 237485 w 488207"/>
                <a:gd name="connsiteY85" fmla="*/ 518421 h 557309"/>
                <a:gd name="connsiteX86" fmla="*/ 245631 w 488207"/>
                <a:gd name="connsiteY86" fmla="*/ 520457 h 557309"/>
                <a:gd name="connsiteX87" fmla="*/ 247666 w 488207"/>
                <a:gd name="connsiteY87" fmla="*/ 514349 h 557309"/>
                <a:gd name="connsiteX88" fmla="*/ 246649 w 488207"/>
                <a:gd name="connsiteY88" fmla="*/ 511295 h 557309"/>
                <a:gd name="connsiteX89" fmla="*/ 223233 w 488207"/>
                <a:gd name="connsiteY89" fmla="*/ 474642 h 557309"/>
                <a:gd name="connsiteX90" fmla="*/ 233414 w 488207"/>
                <a:gd name="connsiteY90" fmla="*/ 415591 h 557309"/>
                <a:gd name="connsiteX91" fmla="*/ 264975 w 488207"/>
                <a:gd name="connsiteY91" fmla="*/ 463443 h 557309"/>
                <a:gd name="connsiteX92" fmla="*/ 273119 w 488207"/>
                <a:gd name="connsiteY92" fmla="*/ 465479 h 557309"/>
                <a:gd name="connsiteX93" fmla="*/ 275156 w 488207"/>
                <a:gd name="connsiteY93" fmla="*/ 459370 h 557309"/>
                <a:gd name="connsiteX94" fmla="*/ 274138 w 488207"/>
                <a:gd name="connsiteY94" fmla="*/ 456316 h 557309"/>
                <a:gd name="connsiteX95" fmla="*/ 235449 w 488207"/>
                <a:gd name="connsiteY95" fmla="*/ 398283 h 557309"/>
                <a:gd name="connsiteX96" fmla="*/ 244613 w 488207"/>
                <a:gd name="connsiteY96" fmla="*/ 342287 h 557309"/>
                <a:gd name="connsiteX97" fmla="*/ 276174 w 488207"/>
                <a:gd name="connsiteY97" fmla="*/ 390138 h 557309"/>
                <a:gd name="connsiteX98" fmla="*/ 276174 w 488207"/>
                <a:gd name="connsiteY98" fmla="*/ 414573 h 557309"/>
                <a:gd name="connsiteX99" fmla="*/ 282283 w 488207"/>
                <a:gd name="connsiteY99" fmla="*/ 420682 h 557309"/>
                <a:gd name="connsiteX100" fmla="*/ 283300 w 488207"/>
                <a:gd name="connsiteY100" fmla="*/ 420682 h 557309"/>
                <a:gd name="connsiteX101" fmla="*/ 287373 w 488207"/>
                <a:gd name="connsiteY101" fmla="*/ 414573 h 557309"/>
                <a:gd name="connsiteX102" fmla="*/ 287373 w 488207"/>
                <a:gd name="connsiteY102" fmla="*/ 408464 h 557309"/>
                <a:gd name="connsiteX103" fmla="*/ 292464 w 488207"/>
                <a:gd name="connsiteY103" fmla="*/ 416609 h 557309"/>
                <a:gd name="connsiteX104" fmla="*/ 300609 w 488207"/>
                <a:gd name="connsiteY104" fmla="*/ 418646 h 557309"/>
                <a:gd name="connsiteX105" fmla="*/ 300609 w 488207"/>
                <a:gd name="connsiteY105" fmla="*/ 418646 h 557309"/>
                <a:gd name="connsiteX106" fmla="*/ 302645 w 488207"/>
                <a:gd name="connsiteY106" fmla="*/ 412537 h 557309"/>
                <a:gd name="connsiteX107" fmla="*/ 301627 w 488207"/>
                <a:gd name="connsiteY107" fmla="*/ 409483 h 557309"/>
                <a:gd name="connsiteX108" fmla="*/ 286355 w 488207"/>
                <a:gd name="connsiteY108" fmla="*/ 386066 h 557309"/>
                <a:gd name="connsiteX109" fmla="*/ 285337 w 488207"/>
                <a:gd name="connsiteY109" fmla="*/ 320907 h 557309"/>
                <a:gd name="connsiteX110" fmla="*/ 328098 w 488207"/>
                <a:gd name="connsiteY110" fmla="*/ 360613 h 557309"/>
                <a:gd name="connsiteX111" fmla="*/ 333188 w 488207"/>
                <a:gd name="connsiteY111" fmla="*/ 429845 h 557309"/>
                <a:gd name="connsiteX112" fmla="*/ 333188 w 488207"/>
                <a:gd name="connsiteY112" fmla="*/ 429845 h 557309"/>
                <a:gd name="connsiteX113" fmla="*/ 339297 w 488207"/>
                <a:gd name="connsiteY113" fmla="*/ 435954 h 557309"/>
                <a:gd name="connsiteX114" fmla="*/ 344387 w 488207"/>
                <a:gd name="connsiteY114" fmla="*/ 428827 h 557309"/>
                <a:gd name="connsiteX115" fmla="*/ 340316 w 488207"/>
                <a:gd name="connsiteY115" fmla="*/ 371812 h 557309"/>
                <a:gd name="connsiteX116" fmla="*/ 383076 w 488207"/>
                <a:gd name="connsiteY116" fmla="*/ 410501 h 557309"/>
                <a:gd name="connsiteX117" fmla="*/ 386131 w 488207"/>
                <a:gd name="connsiteY117" fmla="*/ 453262 h 557309"/>
                <a:gd name="connsiteX118" fmla="*/ 386131 w 488207"/>
                <a:gd name="connsiteY118" fmla="*/ 453262 h 557309"/>
                <a:gd name="connsiteX119" fmla="*/ 392240 w 488207"/>
                <a:gd name="connsiteY119" fmla="*/ 459370 h 557309"/>
                <a:gd name="connsiteX120" fmla="*/ 397330 w 488207"/>
                <a:gd name="connsiteY120" fmla="*/ 452243 h 557309"/>
                <a:gd name="connsiteX121" fmla="*/ 395293 w 488207"/>
                <a:gd name="connsiteY121" fmla="*/ 421700 h 557309"/>
                <a:gd name="connsiteX122" fmla="*/ 438055 w 488207"/>
                <a:gd name="connsiteY122" fmla="*/ 460389 h 557309"/>
                <a:gd name="connsiteX123" fmla="*/ 446199 w 488207"/>
                <a:gd name="connsiteY123" fmla="*/ 459370 h 557309"/>
                <a:gd name="connsiteX124" fmla="*/ 445181 w 488207"/>
                <a:gd name="connsiteY124" fmla="*/ 450208 h 557309"/>
                <a:gd name="connsiteX125" fmla="*/ 401403 w 488207"/>
                <a:gd name="connsiteY125" fmla="*/ 410501 h 557309"/>
                <a:gd name="connsiteX126" fmla="*/ 430927 w 488207"/>
                <a:gd name="connsiteY126" fmla="*/ 408464 h 557309"/>
                <a:gd name="connsiteX127" fmla="*/ 436018 w 488207"/>
                <a:gd name="connsiteY127" fmla="*/ 401337 h 557309"/>
                <a:gd name="connsiteX128" fmla="*/ 431947 w 488207"/>
                <a:gd name="connsiteY128" fmla="*/ 396247 h 557309"/>
                <a:gd name="connsiteX129" fmla="*/ 428892 w 488207"/>
                <a:gd name="connsiteY129" fmla="*/ 396247 h 557309"/>
                <a:gd name="connsiteX130" fmla="*/ 387149 w 488207"/>
                <a:gd name="connsiteY130" fmla="*/ 399302 h 557309"/>
                <a:gd name="connsiteX131" fmla="*/ 344387 w 488207"/>
                <a:gd name="connsiteY131" fmla="*/ 359595 h 557309"/>
                <a:gd name="connsiteX132" fmla="*/ 398348 w 488207"/>
                <a:gd name="connsiteY132" fmla="*/ 355522 h 557309"/>
                <a:gd name="connsiteX133" fmla="*/ 403439 w 488207"/>
                <a:gd name="connsiteY133" fmla="*/ 348396 h 557309"/>
                <a:gd name="connsiteX134" fmla="*/ 399366 w 488207"/>
                <a:gd name="connsiteY134" fmla="*/ 343305 h 557309"/>
                <a:gd name="connsiteX135" fmla="*/ 396312 w 488207"/>
                <a:gd name="connsiteY135" fmla="*/ 343305 h 557309"/>
                <a:gd name="connsiteX136" fmla="*/ 330135 w 488207"/>
                <a:gd name="connsiteY136" fmla="*/ 349414 h 557309"/>
                <a:gd name="connsiteX137" fmla="*/ 289410 w 488207"/>
                <a:gd name="connsiteY137" fmla="*/ 311743 h 557309"/>
                <a:gd name="connsiteX138" fmla="*/ 344387 w 488207"/>
                <a:gd name="connsiteY138" fmla="*/ 306653 h 557309"/>
                <a:gd name="connsiteX139" fmla="*/ 364750 w 488207"/>
                <a:gd name="connsiteY139" fmla="*/ 318870 h 557309"/>
                <a:gd name="connsiteX140" fmla="*/ 372895 w 488207"/>
                <a:gd name="connsiteY140" fmla="*/ 316834 h 557309"/>
                <a:gd name="connsiteX141" fmla="*/ 372895 w 488207"/>
                <a:gd name="connsiteY141" fmla="*/ 314798 h 557309"/>
                <a:gd name="connsiteX142" fmla="*/ 369840 w 488207"/>
                <a:gd name="connsiteY142" fmla="*/ 307671 h 557309"/>
                <a:gd name="connsiteX143" fmla="*/ 364750 w 488207"/>
                <a:gd name="connsiteY143" fmla="*/ 304616 h 557309"/>
                <a:gd name="connsiteX144" fmla="*/ 373913 w 488207"/>
                <a:gd name="connsiteY144" fmla="*/ 303598 h 557309"/>
                <a:gd name="connsiteX145" fmla="*/ 379004 w 488207"/>
                <a:gd name="connsiteY145" fmla="*/ 296472 h 557309"/>
                <a:gd name="connsiteX146" fmla="*/ 379004 w 488207"/>
                <a:gd name="connsiteY146" fmla="*/ 296472 h 557309"/>
                <a:gd name="connsiteX147" fmla="*/ 374931 w 488207"/>
                <a:gd name="connsiteY147" fmla="*/ 291381 h 557309"/>
                <a:gd name="connsiteX148" fmla="*/ 371877 w 488207"/>
                <a:gd name="connsiteY148" fmla="*/ 291381 h 557309"/>
                <a:gd name="connsiteX149" fmla="*/ 345407 w 488207"/>
                <a:gd name="connsiteY149" fmla="*/ 293417 h 557309"/>
                <a:gd name="connsiteX150" fmla="*/ 292464 w 488207"/>
                <a:gd name="connsiteY150" fmla="*/ 260837 h 557309"/>
                <a:gd name="connsiteX151" fmla="*/ 345407 w 488207"/>
                <a:gd name="connsiteY151" fmla="*/ 241494 h 557309"/>
                <a:gd name="connsiteX152" fmla="*/ 404457 w 488207"/>
                <a:gd name="connsiteY152" fmla="*/ 272037 h 557309"/>
                <a:gd name="connsiteX153" fmla="*/ 404457 w 488207"/>
                <a:gd name="connsiteY153" fmla="*/ 272037 h 557309"/>
                <a:gd name="connsiteX154" fmla="*/ 412602 w 488207"/>
                <a:gd name="connsiteY154" fmla="*/ 268982 h 557309"/>
                <a:gd name="connsiteX155" fmla="*/ 409547 w 488207"/>
                <a:gd name="connsiteY155" fmla="*/ 260837 h 557309"/>
                <a:gd name="connsiteX156" fmla="*/ 361696 w 488207"/>
                <a:gd name="connsiteY156" fmla="*/ 235385 h 557309"/>
                <a:gd name="connsiteX157" fmla="*/ 414638 w 488207"/>
                <a:gd name="connsiteY157" fmla="*/ 216041 h 557309"/>
                <a:gd name="connsiteX158" fmla="*/ 451290 w 488207"/>
                <a:gd name="connsiteY158" fmla="*/ 235385 h 557309"/>
                <a:gd name="connsiteX159" fmla="*/ 451290 w 488207"/>
                <a:gd name="connsiteY159" fmla="*/ 235385 h 557309"/>
                <a:gd name="connsiteX160" fmla="*/ 459435 w 488207"/>
                <a:gd name="connsiteY160" fmla="*/ 232330 h 557309"/>
                <a:gd name="connsiteX161" fmla="*/ 456380 w 488207"/>
                <a:gd name="connsiteY161" fmla="*/ 224185 h 557309"/>
                <a:gd name="connsiteX162" fmla="*/ 430927 w 488207"/>
                <a:gd name="connsiteY162" fmla="*/ 210950 h 557309"/>
                <a:gd name="connsiteX163" fmla="*/ 483870 w 488207"/>
                <a:gd name="connsiteY163" fmla="*/ 191606 h 557309"/>
                <a:gd name="connsiteX164" fmla="*/ 487943 w 488207"/>
                <a:gd name="connsiteY164" fmla="*/ 183461 h 557309"/>
                <a:gd name="connsiteX165" fmla="*/ 479797 w 488207"/>
                <a:gd name="connsiteY165" fmla="*/ 179388 h 557309"/>
                <a:gd name="connsiteX166" fmla="*/ 425837 w 488207"/>
                <a:gd name="connsiteY166" fmla="*/ 198733 h 557309"/>
                <a:gd name="connsiteX167" fmla="*/ 438055 w 488207"/>
                <a:gd name="connsiteY167" fmla="*/ 170225 h 557309"/>
                <a:gd name="connsiteX168" fmla="*/ 435000 w 488207"/>
                <a:gd name="connsiteY168" fmla="*/ 162080 h 557309"/>
                <a:gd name="connsiteX169" fmla="*/ 428892 w 488207"/>
                <a:gd name="connsiteY169" fmla="*/ 163098 h 557309"/>
                <a:gd name="connsiteX170" fmla="*/ 426856 w 488207"/>
                <a:gd name="connsiteY170" fmla="*/ 165135 h 557309"/>
                <a:gd name="connsiteX171" fmla="*/ 409547 w 488207"/>
                <a:gd name="connsiteY171" fmla="*/ 204841 h 557309"/>
                <a:gd name="connsiteX172" fmla="*/ 356606 w 488207"/>
                <a:gd name="connsiteY172" fmla="*/ 224185 h 557309"/>
                <a:gd name="connsiteX173" fmla="*/ 379004 w 488207"/>
                <a:gd name="connsiteY173" fmla="*/ 172261 h 557309"/>
                <a:gd name="connsiteX174" fmla="*/ 375950 w 488207"/>
                <a:gd name="connsiteY174" fmla="*/ 164116 h 557309"/>
                <a:gd name="connsiteX175" fmla="*/ 369840 w 488207"/>
                <a:gd name="connsiteY175" fmla="*/ 165135 h 557309"/>
                <a:gd name="connsiteX176" fmla="*/ 367805 w 488207"/>
                <a:gd name="connsiteY176" fmla="*/ 167171 h 557309"/>
                <a:gd name="connsiteX177" fmla="*/ 340316 w 488207"/>
                <a:gd name="connsiteY177" fmla="*/ 230294 h 557309"/>
                <a:gd name="connsiteX178" fmla="*/ 290428 w 488207"/>
                <a:gd name="connsiteY178" fmla="*/ 248620 h 557309"/>
                <a:gd name="connsiteX179" fmla="*/ 313844 w 488207"/>
                <a:gd name="connsiteY179" fmla="*/ 195678 h 557309"/>
                <a:gd name="connsiteX180" fmla="*/ 334206 w 488207"/>
                <a:gd name="connsiteY180" fmla="*/ 183461 h 557309"/>
                <a:gd name="connsiteX181" fmla="*/ 336243 w 488207"/>
                <a:gd name="connsiteY181" fmla="*/ 174298 h 557309"/>
                <a:gd name="connsiteX182" fmla="*/ 335225 w 488207"/>
                <a:gd name="connsiteY182" fmla="*/ 173280 h 557309"/>
                <a:gd name="connsiteX183" fmla="*/ 328098 w 488207"/>
                <a:gd name="connsiteY183" fmla="*/ 172261 h 557309"/>
                <a:gd name="connsiteX184" fmla="*/ 323007 w 488207"/>
                <a:gd name="connsiteY184" fmla="*/ 175316 h 557309"/>
                <a:gd name="connsiteX185" fmla="*/ 327080 w 488207"/>
                <a:gd name="connsiteY185" fmla="*/ 167171 h 557309"/>
                <a:gd name="connsiteX186" fmla="*/ 324025 w 488207"/>
                <a:gd name="connsiteY186" fmla="*/ 159026 h 557309"/>
                <a:gd name="connsiteX187" fmla="*/ 324025 w 488207"/>
                <a:gd name="connsiteY187" fmla="*/ 159026 h 557309"/>
                <a:gd name="connsiteX188" fmla="*/ 317917 w 488207"/>
                <a:gd name="connsiteY188" fmla="*/ 160044 h 557309"/>
                <a:gd name="connsiteX189" fmla="*/ 315881 w 488207"/>
                <a:gd name="connsiteY189" fmla="*/ 162080 h 557309"/>
                <a:gd name="connsiteX190" fmla="*/ 304682 w 488207"/>
                <a:gd name="connsiteY190" fmla="*/ 187533 h 557309"/>
                <a:gd name="connsiteX191" fmla="*/ 251739 w 488207"/>
                <a:gd name="connsiteY191" fmla="*/ 220113 h 557309"/>
                <a:gd name="connsiteX192" fmla="*/ 261920 w 488207"/>
                <a:gd name="connsiteY192" fmla="*/ 161062 h 557309"/>
                <a:gd name="connsiteX193" fmla="*/ 315881 w 488207"/>
                <a:gd name="connsiteY193" fmla="*/ 122374 h 557309"/>
                <a:gd name="connsiteX194" fmla="*/ 315881 w 488207"/>
                <a:gd name="connsiteY194" fmla="*/ 122374 h 557309"/>
                <a:gd name="connsiteX195" fmla="*/ 317917 w 488207"/>
                <a:gd name="connsiteY195" fmla="*/ 113211 h 557309"/>
                <a:gd name="connsiteX196" fmla="*/ 309773 w 488207"/>
                <a:gd name="connsiteY196" fmla="*/ 111174 h 557309"/>
                <a:gd name="connsiteX197" fmla="*/ 265993 w 488207"/>
                <a:gd name="connsiteY197" fmla="*/ 142736 h 557309"/>
                <a:gd name="connsiteX198" fmla="*/ 276174 w 488207"/>
                <a:gd name="connsiteY198" fmla="*/ 83686 h 557309"/>
                <a:gd name="connsiteX199" fmla="*/ 309773 w 488207"/>
                <a:gd name="connsiteY199" fmla="*/ 60268 h 557309"/>
                <a:gd name="connsiteX200" fmla="*/ 309773 w 488207"/>
                <a:gd name="connsiteY200" fmla="*/ 60268 h 557309"/>
                <a:gd name="connsiteX201" fmla="*/ 311808 w 488207"/>
                <a:gd name="connsiteY201" fmla="*/ 51106 h 557309"/>
                <a:gd name="connsiteX202" fmla="*/ 303663 w 488207"/>
                <a:gd name="connsiteY202" fmla="*/ 49069 h 557309"/>
                <a:gd name="connsiteX203" fmla="*/ 280247 w 488207"/>
                <a:gd name="connsiteY203" fmla="*/ 66377 h 557309"/>
                <a:gd name="connsiteX204" fmla="*/ 290428 w 488207"/>
                <a:gd name="connsiteY204" fmla="*/ 7327 h 557309"/>
                <a:gd name="connsiteX205" fmla="*/ 285337 w 488207"/>
                <a:gd name="connsiteY205" fmla="*/ 200 h 557309"/>
                <a:gd name="connsiteX206" fmla="*/ 278210 w 488207"/>
                <a:gd name="connsiteY206" fmla="*/ 5290 h 557309"/>
                <a:gd name="connsiteX207" fmla="*/ 268029 w 488207"/>
                <a:gd name="connsiteY207" fmla="*/ 64341 h 557309"/>
                <a:gd name="connsiteX208" fmla="*/ 250721 w 488207"/>
                <a:gd name="connsiteY208" fmla="*/ 38888 h 557309"/>
                <a:gd name="connsiteX209" fmla="*/ 242576 w 488207"/>
                <a:gd name="connsiteY209" fmla="*/ 36852 h 557309"/>
                <a:gd name="connsiteX210" fmla="*/ 240540 w 488207"/>
                <a:gd name="connsiteY210" fmla="*/ 42961 h 557309"/>
                <a:gd name="connsiteX211" fmla="*/ 241558 w 488207"/>
                <a:gd name="connsiteY211" fmla="*/ 46015 h 557309"/>
                <a:gd name="connsiteX212" fmla="*/ 265993 w 488207"/>
                <a:gd name="connsiteY212" fmla="*/ 82667 h 557309"/>
                <a:gd name="connsiteX213" fmla="*/ 255812 w 488207"/>
                <a:gd name="connsiteY213" fmla="*/ 141718 h 557309"/>
                <a:gd name="connsiteX214" fmla="*/ 224250 w 488207"/>
                <a:gd name="connsiteY214" fmla="*/ 93867 h 557309"/>
                <a:gd name="connsiteX215" fmla="*/ 216105 w 488207"/>
                <a:gd name="connsiteY215" fmla="*/ 91830 h 557309"/>
                <a:gd name="connsiteX216" fmla="*/ 214069 w 488207"/>
                <a:gd name="connsiteY216" fmla="*/ 97939 h 557309"/>
                <a:gd name="connsiteX217" fmla="*/ 215087 w 488207"/>
                <a:gd name="connsiteY217" fmla="*/ 100993 h 557309"/>
                <a:gd name="connsiteX218" fmla="*/ 253776 w 488207"/>
                <a:gd name="connsiteY218" fmla="*/ 159026 h 557309"/>
                <a:gd name="connsiteX219" fmla="*/ 244613 w 488207"/>
                <a:gd name="connsiteY219" fmla="*/ 215022 h 557309"/>
                <a:gd name="connsiteX220" fmla="*/ 213051 w 488207"/>
                <a:gd name="connsiteY220" fmla="*/ 167171 h 557309"/>
                <a:gd name="connsiteX221" fmla="*/ 213051 w 488207"/>
                <a:gd name="connsiteY221" fmla="*/ 142736 h 557309"/>
                <a:gd name="connsiteX222" fmla="*/ 206942 w 488207"/>
                <a:gd name="connsiteY222" fmla="*/ 136627 h 557309"/>
                <a:gd name="connsiteX223" fmla="*/ 205924 w 488207"/>
                <a:gd name="connsiteY223" fmla="*/ 136627 h 557309"/>
                <a:gd name="connsiteX224" fmla="*/ 201851 w 488207"/>
                <a:gd name="connsiteY224" fmla="*/ 142736 h 557309"/>
                <a:gd name="connsiteX225" fmla="*/ 201851 w 488207"/>
                <a:gd name="connsiteY225" fmla="*/ 148845 h 557309"/>
                <a:gd name="connsiteX226" fmla="*/ 196761 w 488207"/>
                <a:gd name="connsiteY226" fmla="*/ 140700 h 557309"/>
                <a:gd name="connsiteX227" fmla="*/ 188616 w 488207"/>
                <a:gd name="connsiteY227" fmla="*/ 138663 h 557309"/>
                <a:gd name="connsiteX228" fmla="*/ 188616 w 488207"/>
                <a:gd name="connsiteY228" fmla="*/ 138663 h 557309"/>
                <a:gd name="connsiteX229" fmla="*/ 186579 w 488207"/>
                <a:gd name="connsiteY229" fmla="*/ 144773 h 557309"/>
                <a:gd name="connsiteX230" fmla="*/ 187598 w 488207"/>
                <a:gd name="connsiteY230" fmla="*/ 147827 h 557309"/>
                <a:gd name="connsiteX231" fmla="*/ 202870 w 488207"/>
                <a:gd name="connsiteY231" fmla="*/ 171243 h 557309"/>
                <a:gd name="connsiteX232" fmla="*/ 203888 w 488207"/>
                <a:gd name="connsiteY232" fmla="*/ 236403 h 557309"/>
                <a:gd name="connsiteX233" fmla="*/ 161126 w 488207"/>
                <a:gd name="connsiteY233" fmla="*/ 196696 h 557309"/>
                <a:gd name="connsiteX234" fmla="*/ 156036 w 488207"/>
                <a:gd name="connsiteY234" fmla="*/ 127464 h 557309"/>
                <a:gd name="connsiteX235" fmla="*/ 156036 w 488207"/>
                <a:gd name="connsiteY235" fmla="*/ 127464 h 557309"/>
                <a:gd name="connsiteX236" fmla="*/ 149927 w 488207"/>
                <a:gd name="connsiteY236" fmla="*/ 121355 h 557309"/>
                <a:gd name="connsiteX237" fmla="*/ 144837 w 488207"/>
                <a:gd name="connsiteY237" fmla="*/ 128482 h 557309"/>
                <a:gd name="connsiteX238" fmla="*/ 148910 w 488207"/>
                <a:gd name="connsiteY238" fmla="*/ 185497 h 557309"/>
                <a:gd name="connsiteX239" fmla="*/ 106149 w 488207"/>
                <a:gd name="connsiteY239" fmla="*/ 146808 h 557309"/>
                <a:gd name="connsiteX240" fmla="*/ 103094 w 488207"/>
                <a:gd name="connsiteY240" fmla="*/ 104048 h 557309"/>
                <a:gd name="connsiteX241" fmla="*/ 103094 w 488207"/>
                <a:gd name="connsiteY241" fmla="*/ 104048 h 557309"/>
                <a:gd name="connsiteX242" fmla="*/ 96986 w 488207"/>
                <a:gd name="connsiteY242" fmla="*/ 97939 h 557309"/>
                <a:gd name="connsiteX243" fmla="*/ 91895 w 488207"/>
                <a:gd name="connsiteY243" fmla="*/ 105066 h 557309"/>
                <a:gd name="connsiteX244" fmla="*/ 93931 w 488207"/>
                <a:gd name="connsiteY244" fmla="*/ 135609 h 557309"/>
                <a:gd name="connsiteX245" fmla="*/ 51171 w 488207"/>
                <a:gd name="connsiteY245" fmla="*/ 96921 h 557309"/>
                <a:gd name="connsiteX246" fmla="*/ 42007 w 488207"/>
                <a:gd name="connsiteY246" fmla="*/ 96921 h 557309"/>
                <a:gd name="connsiteX247" fmla="*/ 228323 w 488207"/>
                <a:gd name="connsiteY247" fmla="*/ 178370 h 557309"/>
                <a:gd name="connsiteX248" fmla="*/ 224250 w 488207"/>
                <a:gd name="connsiteY248" fmla="*/ 204841 h 557309"/>
                <a:gd name="connsiteX249" fmla="*/ 222213 w 488207"/>
                <a:gd name="connsiteY249" fmla="*/ 214004 h 557309"/>
                <a:gd name="connsiteX250" fmla="*/ 221196 w 488207"/>
                <a:gd name="connsiteY250" fmla="*/ 212986 h 557309"/>
                <a:gd name="connsiteX251" fmla="*/ 219160 w 488207"/>
                <a:gd name="connsiteY251" fmla="*/ 210950 h 557309"/>
                <a:gd name="connsiteX252" fmla="*/ 218142 w 488207"/>
                <a:gd name="connsiteY252" fmla="*/ 209932 h 557309"/>
                <a:gd name="connsiteX253" fmla="*/ 199815 w 488207"/>
                <a:gd name="connsiteY253" fmla="*/ 192623 h 557309"/>
                <a:gd name="connsiteX254" fmla="*/ 198798 w 488207"/>
                <a:gd name="connsiteY254" fmla="*/ 132555 h 557309"/>
                <a:gd name="connsiteX255" fmla="*/ 228323 w 488207"/>
                <a:gd name="connsiteY255" fmla="*/ 178370 h 557309"/>
                <a:gd name="connsiteX256" fmla="*/ 245631 w 488207"/>
                <a:gd name="connsiteY256" fmla="*/ 280182 h 557309"/>
                <a:gd name="connsiteX257" fmla="*/ 245631 w 488207"/>
                <a:gd name="connsiteY257" fmla="*/ 280182 h 557309"/>
                <a:gd name="connsiteX258" fmla="*/ 245631 w 488207"/>
                <a:gd name="connsiteY258" fmla="*/ 280182 h 557309"/>
                <a:gd name="connsiteX259" fmla="*/ 246649 w 488207"/>
                <a:gd name="connsiteY259" fmla="*/ 280182 h 557309"/>
                <a:gd name="connsiteX260" fmla="*/ 246649 w 488207"/>
                <a:gd name="connsiteY260" fmla="*/ 281200 h 557309"/>
                <a:gd name="connsiteX261" fmla="*/ 245631 w 488207"/>
                <a:gd name="connsiteY261" fmla="*/ 280182 h 557309"/>
                <a:gd name="connsiteX262" fmla="*/ 245631 w 488207"/>
                <a:gd name="connsiteY262" fmla="*/ 280182 h 557309"/>
                <a:gd name="connsiteX263" fmla="*/ 318935 w 488207"/>
                <a:gd name="connsiteY263" fmla="*/ 211968 h 557309"/>
                <a:gd name="connsiteX264" fmla="*/ 293482 w 488207"/>
                <a:gd name="connsiteY264" fmla="*/ 221131 h 557309"/>
                <a:gd name="connsiteX265" fmla="*/ 285337 w 488207"/>
                <a:gd name="connsiteY265" fmla="*/ 224185 h 557309"/>
                <a:gd name="connsiteX266" fmla="*/ 285337 w 488207"/>
                <a:gd name="connsiteY266" fmla="*/ 223167 h 557309"/>
                <a:gd name="connsiteX267" fmla="*/ 285337 w 488207"/>
                <a:gd name="connsiteY267" fmla="*/ 220113 h 557309"/>
                <a:gd name="connsiteX268" fmla="*/ 285337 w 488207"/>
                <a:gd name="connsiteY268" fmla="*/ 218076 h 557309"/>
                <a:gd name="connsiteX269" fmla="*/ 289410 w 488207"/>
                <a:gd name="connsiteY269" fmla="*/ 191606 h 557309"/>
                <a:gd name="connsiteX270" fmla="*/ 340316 w 488207"/>
                <a:gd name="connsiteY270" fmla="*/ 160044 h 557309"/>
                <a:gd name="connsiteX271" fmla="*/ 318935 w 488207"/>
                <a:gd name="connsiteY271" fmla="*/ 211968 h 557309"/>
                <a:gd name="connsiteX272" fmla="*/ 335225 w 488207"/>
                <a:gd name="connsiteY272" fmla="*/ 315816 h 557309"/>
                <a:gd name="connsiteX273" fmla="*/ 309773 w 488207"/>
                <a:gd name="connsiteY273" fmla="*/ 292399 h 557309"/>
                <a:gd name="connsiteX274" fmla="*/ 300609 w 488207"/>
                <a:gd name="connsiteY274" fmla="*/ 284254 h 557309"/>
                <a:gd name="connsiteX275" fmla="*/ 302645 w 488207"/>
                <a:gd name="connsiteY275" fmla="*/ 283236 h 557309"/>
                <a:gd name="connsiteX276" fmla="*/ 305700 w 488207"/>
                <a:gd name="connsiteY276" fmla="*/ 282218 h 557309"/>
                <a:gd name="connsiteX277" fmla="*/ 307736 w 488207"/>
                <a:gd name="connsiteY277" fmla="*/ 281200 h 557309"/>
                <a:gd name="connsiteX278" fmla="*/ 338279 w 488207"/>
                <a:gd name="connsiteY278" fmla="*/ 270001 h 557309"/>
                <a:gd name="connsiteX279" fmla="*/ 403439 w 488207"/>
                <a:gd name="connsiteY279" fmla="*/ 309707 h 557309"/>
                <a:gd name="connsiteX280" fmla="*/ 335225 w 488207"/>
                <a:gd name="connsiteY280" fmla="*/ 315816 h 557309"/>
                <a:gd name="connsiteX281" fmla="*/ 254794 w 488207"/>
                <a:gd name="connsiteY281" fmla="*/ 379957 h 557309"/>
                <a:gd name="connsiteX282" fmla="*/ 261920 w 488207"/>
                <a:gd name="connsiteY282" fmla="*/ 337196 h 557309"/>
                <a:gd name="connsiteX283" fmla="*/ 263957 w 488207"/>
                <a:gd name="connsiteY283" fmla="*/ 322943 h 557309"/>
                <a:gd name="connsiteX284" fmla="*/ 265993 w 488207"/>
                <a:gd name="connsiteY284" fmla="*/ 323961 h 557309"/>
                <a:gd name="connsiteX285" fmla="*/ 269048 w 488207"/>
                <a:gd name="connsiteY285" fmla="*/ 327015 h 557309"/>
                <a:gd name="connsiteX286" fmla="*/ 271084 w 488207"/>
                <a:gd name="connsiteY286" fmla="*/ 329051 h 557309"/>
                <a:gd name="connsiteX287" fmla="*/ 300609 w 488207"/>
                <a:gd name="connsiteY287" fmla="*/ 355522 h 557309"/>
                <a:gd name="connsiteX288" fmla="*/ 301627 w 488207"/>
                <a:gd name="connsiteY288" fmla="*/ 450208 h 557309"/>
                <a:gd name="connsiteX289" fmla="*/ 254794 w 488207"/>
                <a:gd name="connsiteY289" fmla="*/ 379957 h 557309"/>
                <a:gd name="connsiteX290" fmla="*/ 172327 w 488207"/>
                <a:gd name="connsiteY290" fmla="*/ 346359 h 557309"/>
                <a:gd name="connsiteX291" fmla="*/ 200833 w 488207"/>
                <a:gd name="connsiteY291" fmla="*/ 336178 h 557309"/>
                <a:gd name="connsiteX292" fmla="*/ 211014 w 488207"/>
                <a:gd name="connsiteY292" fmla="*/ 332106 h 557309"/>
                <a:gd name="connsiteX293" fmla="*/ 211014 w 488207"/>
                <a:gd name="connsiteY293" fmla="*/ 334142 h 557309"/>
                <a:gd name="connsiteX294" fmla="*/ 209997 w 488207"/>
                <a:gd name="connsiteY294" fmla="*/ 337196 h 557309"/>
                <a:gd name="connsiteX295" fmla="*/ 209997 w 488207"/>
                <a:gd name="connsiteY295" fmla="*/ 339233 h 557309"/>
                <a:gd name="connsiteX296" fmla="*/ 204906 w 488207"/>
                <a:gd name="connsiteY296" fmla="*/ 369776 h 557309"/>
                <a:gd name="connsiteX297" fmla="*/ 147892 w 488207"/>
                <a:gd name="connsiteY297" fmla="*/ 405410 h 557309"/>
                <a:gd name="connsiteX298" fmla="*/ 172327 w 488207"/>
                <a:gd name="connsiteY298" fmla="*/ 346359 h 557309"/>
                <a:gd name="connsiteX299" fmla="*/ 155018 w 488207"/>
                <a:gd name="connsiteY299" fmla="*/ 246584 h 557309"/>
                <a:gd name="connsiteX300" fmla="*/ 178435 w 488207"/>
                <a:gd name="connsiteY300" fmla="*/ 267964 h 557309"/>
                <a:gd name="connsiteX301" fmla="*/ 186579 w 488207"/>
                <a:gd name="connsiteY301" fmla="*/ 275091 h 557309"/>
                <a:gd name="connsiteX302" fmla="*/ 184544 w 488207"/>
                <a:gd name="connsiteY302" fmla="*/ 276109 h 557309"/>
                <a:gd name="connsiteX303" fmla="*/ 181489 w 488207"/>
                <a:gd name="connsiteY303" fmla="*/ 277128 h 557309"/>
                <a:gd name="connsiteX304" fmla="*/ 179453 w 488207"/>
                <a:gd name="connsiteY304" fmla="*/ 278146 h 557309"/>
                <a:gd name="connsiteX305" fmla="*/ 151964 w 488207"/>
                <a:gd name="connsiteY305" fmla="*/ 288327 h 557309"/>
                <a:gd name="connsiteX306" fmla="*/ 91895 w 488207"/>
                <a:gd name="connsiteY306" fmla="*/ 251675 h 557309"/>
                <a:gd name="connsiteX307" fmla="*/ 155018 w 488207"/>
                <a:gd name="connsiteY307" fmla="*/ 246584 h 557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</a:cxnLst>
              <a:rect l="l" t="t" r="r" b="b"/>
              <a:pathLst>
                <a:path w="488207" h="557309">
                  <a:moveTo>
                    <a:pt x="42007" y="96921"/>
                  </a:moveTo>
                  <a:cubicBezTo>
                    <a:pt x="39972" y="99975"/>
                    <a:pt x="39972" y="104048"/>
                    <a:pt x="43025" y="106084"/>
                  </a:cubicBezTo>
                  <a:lnTo>
                    <a:pt x="86805" y="145790"/>
                  </a:lnTo>
                  <a:lnTo>
                    <a:pt x="57279" y="147827"/>
                  </a:lnTo>
                  <a:cubicBezTo>
                    <a:pt x="54224" y="147827"/>
                    <a:pt x="51171" y="150881"/>
                    <a:pt x="52188" y="154954"/>
                  </a:cubicBezTo>
                  <a:cubicBezTo>
                    <a:pt x="52188" y="156989"/>
                    <a:pt x="54224" y="159026"/>
                    <a:pt x="56261" y="160044"/>
                  </a:cubicBezTo>
                  <a:cubicBezTo>
                    <a:pt x="57279" y="160044"/>
                    <a:pt x="58297" y="161062"/>
                    <a:pt x="59315" y="160044"/>
                  </a:cubicBezTo>
                  <a:lnTo>
                    <a:pt x="101059" y="156989"/>
                  </a:lnTo>
                  <a:lnTo>
                    <a:pt x="143819" y="196696"/>
                  </a:lnTo>
                  <a:lnTo>
                    <a:pt x="89858" y="201787"/>
                  </a:lnTo>
                  <a:cubicBezTo>
                    <a:pt x="86805" y="201787"/>
                    <a:pt x="83750" y="204841"/>
                    <a:pt x="84768" y="208914"/>
                  </a:cubicBezTo>
                  <a:cubicBezTo>
                    <a:pt x="84768" y="210950"/>
                    <a:pt x="86805" y="212986"/>
                    <a:pt x="88840" y="214004"/>
                  </a:cubicBezTo>
                  <a:cubicBezTo>
                    <a:pt x="89858" y="214004"/>
                    <a:pt x="90877" y="215022"/>
                    <a:pt x="91895" y="214004"/>
                  </a:cubicBezTo>
                  <a:lnTo>
                    <a:pt x="158073" y="207895"/>
                  </a:lnTo>
                  <a:lnTo>
                    <a:pt x="198798" y="245566"/>
                  </a:lnTo>
                  <a:lnTo>
                    <a:pt x="143819" y="250656"/>
                  </a:lnTo>
                  <a:lnTo>
                    <a:pt x="123457" y="238439"/>
                  </a:lnTo>
                  <a:cubicBezTo>
                    <a:pt x="120402" y="236403"/>
                    <a:pt x="117348" y="237421"/>
                    <a:pt x="115311" y="240475"/>
                  </a:cubicBezTo>
                  <a:cubicBezTo>
                    <a:pt x="115311" y="240475"/>
                    <a:pt x="115311" y="241494"/>
                    <a:pt x="115311" y="242511"/>
                  </a:cubicBezTo>
                  <a:cubicBezTo>
                    <a:pt x="114293" y="245566"/>
                    <a:pt x="115311" y="248620"/>
                    <a:pt x="118366" y="249638"/>
                  </a:cubicBezTo>
                  <a:lnTo>
                    <a:pt x="123457" y="252693"/>
                  </a:lnTo>
                  <a:lnTo>
                    <a:pt x="114293" y="253710"/>
                  </a:lnTo>
                  <a:cubicBezTo>
                    <a:pt x="111240" y="253710"/>
                    <a:pt x="108185" y="256765"/>
                    <a:pt x="109203" y="260837"/>
                  </a:cubicBezTo>
                  <a:cubicBezTo>
                    <a:pt x="109203" y="260837"/>
                    <a:pt x="109203" y="260837"/>
                    <a:pt x="109203" y="260837"/>
                  </a:cubicBezTo>
                  <a:cubicBezTo>
                    <a:pt x="109203" y="262874"/>
                    <a:pt x="111240" y="264910"/>
                    <a:pt x="113275" y="265928"/>
                  </a:cubicBezTo>
                  <a:cubicBezTo>
                    <a:pt x="114293" y="265928"/>
                    <a:pt x="115311" y="266947"/>
                    <a:pt x="116330" y="265928"/>
                  </a:cubicBezTo>
                  <a:lnTo>
                    <a:pt x="142801" y="263892"/>
                  </a:lnTo>
                  <a:lnTo>
                    <a:pt x="195743" y="296472"/>
                  </a:lnTo>
                  <a:lnTo>
                    <a:pt x="142801" y="315816"/>
                  </a:lnTo>
                  <a:lnTo>
                    <a:pt x="83750" y="285272"/>
                  </a:lnTo>
                  <a:lnTo>
                    <a:pt x="83750" y="285272"/>
                  </a:lnTo>
                  <a:cubicBezTo>
                    <a:pt x="80696" y="283236"/>
                    <a:pt x="76624" y="285272"/>
                    <a:pt x="75606" y="288327"/>
                  </a:cubicBezTo>
                  <a:cubicBezTo>
                    <a:pt x="74587" y="291381"/>
                    <a:pt x="75606" y="295454"/>
                    <a:pt x="78659" y="296472"/>
                  </a:cubicBezTo>
                  <a:lnTo>
                    <a:pt x="126511" y="321924"/>
                  </a:lnTo>
                  <a:lnTo>
                    <a:pt x="73569" y="341269"/>
                  </a:lnTo>
                  <a:lnTo>
                    <a:pt x="36917" y="321924"/>
                  </a:lnTo>
                  <a:lnTo>
                    <a:pt x="36917" y="321924"/>
                  </a:lnTo>
                  <a:cubicBezTo>
                    <a:pt x="33862" y="319888"/>
                    <a:pt x="29790" y="321924"/>
                    <a:pt x="28771" y="324979"/>
                  </a:cubicBezTo>
                  <a:cubicBezTo>
                    <a:pt x="27753" y="328034"/>
                    <a:pt x="28771" y="332106"/>
                    <a:pt x="31826" y="333124"/>
                  </a:cubicBezTo>
                  <a:lnTo>
                    <a:pt x="57279" y="346359"/>
                  </a:lnTo>
                  <a:lnTo>
                    <a:pt x="4337" y="365703"/>
                  </a:lnTo>
                  <a:cubicBezTo>
                    <a:pt x="1283" y="366722"/>
                    <a:pt x="-753" y="370794"/>
                    <a:pt x="265" y="373849"/>
                  </a:cubicBezTo>
                  <a:cubicBezTo>
                    <a:pt x="1283" y="376903"/>
                    <a:pt x="5355" y="378939"/>
                    <a:pt x="8409" y="377921"/>
                  </a:cubicBezTo>
                  <a:lnTo>
                    <a:pt x="62370" y="358577"/>
                  </a:lnTo>
                  <a:lnTo>
                    <a:pt x="50153" y="387084"/>
                  </a:lnTo>
                  <a:cubicBezTo>
                    <a:pt x="49134" y="390138"/>
                    <a:pt x="50153" y="394211"/>
                    <a:pt x="53206" y="395229"/>
                  </a:cubicBezTo>
                  <a:cubicBezTo>
                    <a:pt x="55243" y="396247"/>
                    <a:pt x="57279" y="396247"/>
                    <a:pt x="59315" y="394211"/>
                  </a:cubicBezTo>
                  <a:cubicBezTo>
                    <a:pt x="60334" y="393193"/>
                    <a:pt x="60334" y="393193"/>
                    <a:pt x="61352" y="392175"/>
                  </a:cubicBezTo>
                  <a:lnTo>
                    <a:pt x="78659" y="352468"/>
                  </a:lnTo>
                  <a:lnTo>
                    <a:pt x="131602" y="333124"/>
                  </a:lnTo>
                  <a:lnTo>
                    <a:pt x="109203" y="385048"/>
                  </a:lnTo>
                  <a:cubicBezTo>
                    <a:pt x="108185" y="388102"/>
                    <a:pt x="109203" y="392175"/>
                    <a:pt x="112258" y="393193"/>
                  </a:cubicBezTo>
                  <a:cubicBezTo>
                    <a:pt x="114293" y="394211"/>
                    <a:pt x="116330" y="394211"/>
                    <a:pt x="118366" y="392175"/>
                  </a:cubicBezTo>
                  <a:cubicBezTo>
                    <a:pt x="119384" y="391156"/>
                    <a:pt x="119384" y="391156"/>
                    <a:pt x="120402" y="390138"/>
                  </a:cubicBezTo>
                  <a:lnTo>
                    <a:pt x="147892" y="327015"/>
                  </a:lnTo>
                  <a:lnTo>
                    <a:pt x="197780" y="308689"/>
                  </a:lnTo>
                  <a:lnTo>
                    <a:pt x="174362" y="361631"/>
                  </a:lnTo>
                  <a:lnTo>
                    <a:pt x="154000" y="373849"/>
                  </a:lnTo>
                  <a:cubicBezTo>
                    <a:pt x="150945" y="375885"/>
                    <a:pt x="149927" y="379957"/>
                    <a:pt x="151964" y="383011"/>
                  </a:cubicBezTo>
                  <a:cubicBezTo>
                    <a:pt x="151964" y="383011"/>
                    <a:pt x="152982" y="384030"/>
                    <a:pt x="152982" y="384030"/>
                  </a:cubicBezTo>
                  <a:cubicBezTo>
                    <a:pt x="155018" y="386066"/>
                    <a:pt x="158073" y="387084"/>
                    <a:pt x="160109" y="385048"/>
                  </a:cubicBezTo>
                  <a:lnTo>
                    <a:pt x="165199" y="381994"/>
                  </a:lnTo>
                  <a:lnTo>
                    <a:pt x="161126" y="390138"/>
                  </a:lnTo>
                  <a:cubicBezTo>
                    <a:pt x="160109" y="393193"/>
                    <a:pt x="161126" y="397265"/>
                    <a:pt x="164181" y="398283"/>
                  </a:cubicBezTo>
                  <a:cubicBezTo>
                    <a:pt x="164181" y="398283"/>
                    <a:pt x="164181" y="398283"/>
                    <a:pt x="164181" y="398283"/>
                  </a:cubicBezTo>
                  <a:cubicBezTo>
                    <a:pt x="166217" y="399302"/>
                    <a:pt x="168254" y="399302"/>
                    <a:pt x="170290" y="397265"/>
                  </a:cubicBezTo>
                  <a:cubicBezTo>
                    <a:pt x="171308" y="396247"/>
                    <a:pt x="171308" y="396247"/>
                    <a:pt x="172327" y="395229"/>
                  </a:cubicBezTo>
                  <a:lnTo>
                    <a:pt x="183526" y="369776"/>
                  </a:lnTo>
                  <a:lnTo>
                    <a:pt x="236467" y="337196"/>
                  </a:lnTo>
                  <a:lnTo>
                    <a:pt x="226286" y="396247"/>
                  </a:lnTo>
                  <a:lnTo>
                    <a:pt x="172327" y="434936"/>
                  </a:lnTo>
                  <a:lnTo>
                    <a:pt x="172327" y="434936"/>
                  </a:lnTo>
                  <a:cubicBezTo>
                    <a:pt x="169272" y="436972"/>
                    <a:pt x="169272" y="441044"/>
                    <a:pt x="170290" y="444098"/>
                  </a:cubicBezTo>
                  <a:cubicBezTo>
                    <a:pt x="172327" y="447153"/>
                    <a:pt x="176398" y="448171"/>
                    <a:pt x="178435" y="446135"/>
                  </a:cubicBezTo>
                  <a:lnTo>
                    <a:pt x="222213" y="414573"/>
                  </a:lnTo>
                  <a:lnTo>
                    <a:pt x="212032" y="473624"/>
                  </a:lnTo>
                  <a:lnTo>
                    <a:pt x="178435" y="497041"/>
                  </a:lnTo>
                  <a:lnTo>
                    <a:pt x="178435" y="497041"/>
                  </a:lnTo>
                  <a:cubicBezTo>
                    <a:pt x="175380" y="499077"/>
                    <a:pt x="175380" y="503149"/>
                    <a:pt x="176398" y="506204"/>
                  </a:cubicBezTo>
                  <a:cubicBezTo>
                    <a:pt x="178435" y="509258"/>
                    <a:pt x="182508" y="510276"/>
                    <a:pt x="184544" y="508240"/>
                  </a:cubicBezTo>
                  <a:lnTo>
                    <a:pt x="207961" y="490932"/>
                  </a:lnTo>
                  <a:lnTo>
                    <a:pt x="197780" y="549983"/>
                  </a:lnTo>
                  <a:cubicBezTo>
                    <a:pt x="196761" y="553037"/>
                    <a:pt x="199815" y="557110"/>
                    <a:pt x="202870" y="557110"/>
                  </a:cubicBezTo>
                  <a:cubicBezTo>
                    <a:pt x="205924" y="558128"/>
                    <a:pt x="208979" y="555073"/>
                    <a:pt x="209997" y="552019"/>
                  </a:cubicBezTo>
                  <a:lnTo>
                    <a:pt x="220178" y="492968"/>
                  </a:lnTo>
                  <a:lnTo>
                    <a:pt x="237485" y="518421"/>
                  </a:lnTo>
                  <a:cubicBezTo>
                    <a:pt x="239522" y="521476"/>
                    <a:pt x="243595" y="522494"/>
                    <a:pt x="245631" y="520457"/>
                  </a:cubicBezTo>
                  <a:cubicBezTo>
                    <a:pt x="247666" y="519439"/>
                    <a:pt x="248685" y="516385"/>
                    <a:pt x="247666" y="514349"/>
                  </a:cubicBezTo>
                  <a:cubicBezTo>
                    <a:pt x="247666" y="513330"/>
                    <a:pt x="247666" y="512312"/>
                    <a:pt x="246649" y="511295"/>
                  </a:cubicBezTo>
                  <a:lnTo>
                    <a:pt x="223233" y="474642"/>
                  </a:lnTo>
                  <a:lnTo>
                    <a:pt x="233414" y="415591"/>
                  </a:lnTo>
                  <a:lnTo>
                    <a:pt x="264975" y="463443"/>
                  </a:lnTo>
                  <a:cubicBezTo>
                    <a:pt x="267011" y="466497"/>
                    <a:pt x="271084" y="467515"/>
                    <a:pt x="273119" y="465479"/>
                  </a:cubicBezTo>
                  <a:cubicBezTo>
                    <a:pt x="275156" y="464461"/>
                    <a:pt x="276174" y="461407"/>
                    <a:pt x="275156" y="459370"/>
                  </a:cubicBezTo>
                  <a:cubicBezTo>
                    <a:pt x="275156" y="458352"/>
                    <a:pt x="275156" y="457334"/>
                    <a:pt x="274138" y="456316"/>
                  </a:cubicBezTo>
                  <a:lnTo>
                    <a:pt x="235449" y="398283"/>
                  </a:lnTo>
                  <a:lnTo>
                    <a:pt x="244613" y="342287"/>
                  </a:lnTo>
                  <a:lnTo>
                    <a:pt x="276174" y="390138"/>
                  </a:lnTo>
                  <a:lnTo>
                    <a:pt x="276174" y="414573"/>
                  </a:lnTo>
                  <a:cubicBezTo>
                    <a:pt x="276174" y="417628"/>
                    <a:pt x="279229" y="420682"/>
                    <a:pt x="282283" y="420682"/>
                  </a:cubicBezTo>
                  <a:cubicBezTo>
                    <a:pt x="283300" y="420682"/>
                    <a:pt x="283300" y="420682"/>
                    <a:pt x="283300" y="420682"/>
                  </a:cubicBezTo>
                  <a:cubicBezTo>
                    <a:pt x="286355" y="419664"/>
                    <a:pt x="287373" y="417628"/>
                    <a:pt x="287373" y="414573"/>
                  </a:cubicBezTo>
                  <a:lnTo>
                    <a:pt x="287373" y="408464"/>
                  </a:lnTo>
                  <a:lnTo>
                    <a:pt x="292464" y="416609"/>
                  </a:lnTo>
                  <a:cubicBezTo>
                    <a:pt x="294501" y="419664"/>
                    <a:pt x="298572" y="420682"/>
                    <a:pt x="300609" y="418646"/>
                  </a:cubicBezTo>
                  <a:cubicBezTo>
                    <a:pt x="300609" y="418646"/>
                    <a:pt x="300609" y="418646"/>
                    <a:pt x="300609" y="418646"/>
                  </a:cubicBezTo>
                  <a:cubicBezTo>
                    <a:pt x="302645" y="417628"/>
                    <a:pt x="303663" y="414573"/>
                    <a:pt x="302645" y="412537"/>
                  </a:cubicBezTo>
                  <a:cubicBezTo>
                    <a:pt x="302645" y="411519"/>
                    <a:pt x="302645" y="410501"/>
                    <a:pt x="301627" y="409483"/>
                  </a:cubicBezTo>
                  <a:lnTo>
                    <a:pt x="286355" y="386066"/>
                  </a:lnTo>
                  <a:lnTo>
                    <a:pt x="285337" y="320907"/>
                  </a:lnTo>
                  <a:lnTo>
                    <a:pt x="328098" y="360613"/>
                  </a:lnTo>
                  <a:lnTo>
                    <a:pt x="333188" y="429845"/>
                  </a:lnTo>
                  <a:lnTo>
                    <a:pt x="333188" y="429845"/>
                  </a:lnTo>
                  <a:cubicBezTo>
                    <a:pt x="333188" y="432899"/>
                    <a:pt x="336243" y="435954"/>
                    <a:pt x="339297" y="435954"/>
                  </a:cubicBezTo>
                  <a:cubicBezTo>
                    <a:pt x="342352" y="435954"/>
                    <a:pt x="345407" y="432899"/>
                    <a:pt x="344387" y="428827"/>
                  </a:cubicBezTo>
                  <a:lnTo>
                    <a:pt x="340316" y="371812"/>
                  </a:lnTo>
                  <a:lnTo>
                    <a:pt x="383076" y="410501"/>
                  </a:lnTo>
                  <a:lnTo>
                    <a:pt x="386131" y="453262"/>
                  </a:lnTo>
                  <a:lnTo>
                    <a:pt x="386131" y="453262"/>
                  </a:lnTo>
                  <a:cubicBezTo>
                    <a:pt x="386131" y="456316"/>
                    <a:pt x="389185" y="459370"/>
                    <a:pt x="392240" y="459370"/>
                  </a:cubicBezTo>
                  <a:cubicBezTo>
                    <a:pt x="395293" y="459370"/>
                    <a:pt x="398348" y="456316"/>
                    <a:pt x="397330" y="452243"/>
                  </a:cubicBezTo>
                  <a:lnTo>
                    <a:pt x="395293" y="421700"/>
                  </a:lnTo>
                  <a:lnTo>
                    <a:pt x="438055" y="460389"/>
                  </a:lnTo>
                  <a:cubicBezTo>
                    <a:pt x="441109" y="462424"/>
                    <a:pt x="444163" y="462424"/>
                    <a:pt x="446199" y="459370"/>
                  </a:cubicBezTo>
                  <a:cubicBezTo>
                    <a:pt x="448236" y="456316"/>
                    <a:pt x="448236" y="452243"/>
                    <a:pt x="445181" y="450208"/>
                  </a:cubicBezTo>
                  <a:lnTo>
                    <a:pt x="401403" y="410501"/>
                  </a:lnTo>
                  <a:lnTo>
                    <a:pt x="430927" y="408464"/>
                  </a:lnTo>
                  <a:cubicBezTo>
                    <a:pt x="433982" y="408464"/>
                    <a:pt x="437037" y="405410"/>
                    <a:pt x="436018" y="401337"/>
                  </a:cubicBezTo>
                  <a:cubicBezTo>
                    <a:pt x="436018" y="399302"/>
                    <a:pt x="433982" y="397265"/>
                    <a:pt x="431947" y="396247"/>
                  </a:cubicBezTo>
                  <a:cubicBezTo>
                    <a:pt x="430927" y="396247"/>
                    <a:pt x="429910" y="395229"/>
                    <a:pt x="428892" y="396247"/>
                  </a:cubicBezTo>
                  <a:lnTo>
                    <a:pt x="387149" y="399302"/>
                  </a:lnTo>
                  <a:lnTo>
                    <a:pt x="344387" y="359595"/>
                  </a:lnTo>
                  <a:lnTo>
                    <a:pt x="398348" y="355522"/>
                  </a:lnTo>
                  <a:cubicBezTo>
                    <a:pt x="401403" y="355522"/>
                    <a:pt x="404457" y="352468"/>
                    <a:pt x="403439" y="348396"/>
                  </a:cubicBezTo>
                  <a:cubicBezTo>
                    <a:pt x="403439" y="346359"/>
                    <a:pt x="401403" y="344323"/>
                    <a:pt x="399366" y="343305"/>
                  </a:cubicBezTo>
                  <a:cubicBezTo>
                    <a:pt x="398348" y="343305"/>
                    <a:pt x="397330" y="342287"/>
                    <a:pt x="396312" y="343305"/>
                  </a:cubicBezTo>
                  <a:lnTo>
                    <a:pt x="330135" y="349414"/>
                  </a:lnTo>
                  <a:lnTo>
                    <a:pt x="289410" y="311743"/>
                  </a:lnTo>
                  <a:lnTo>
                    <a:pt x="344387" y="306653"/>
                  </a:lnTo>
                  <a:lnTo>
                    <a:pt x="364750" y="318870"/>
                  </a:lnTo>
                  <a:cubicBezTo>
                    <a:pt x="367805" y="320907"/>
                    <a:pt x="370860" y="319888"/>
                    <a:pt x="372895" y="316834"/>
                  </a:cubicBezTo>
                  <a:cubicBezTo>
                    <a:pt x="372895" y="316834"/>
                    <a:pt x="372895" y="315816"/>
                    <a:pt x="372895" y="314798"/>
                  </a:cubicBezTo>
                  <a:cubicBezTo>
                    <a:pt x="373913" y="311743"/>
                    <a:pt x="372895" y="308689"/>
                    <a:pt x="369840" y="307671"/>
                  </a:cubicBezTo>
                  <a:lnTo>
                    <a:pt x="364750" y="304616"/>
                  </a:lnTo>
                  <a:lnTo>
                    <a:pt x="373913" y="303598"/>
                  </a:lnTo>
                  <a:cubicBezTo>
                    <a:pt x="376968" y="303598"/>
                    <a:pt x="380022" y="300544"/>
                    <a:pt x="379004" y="296472"/>
                  </a:cubicBezTo>
                  <a:cubicBezTo>
                    <a:pt x="379004" y="296472"/>
                    <a:pt x="379004" y="296472"/>
                    <a:pt x="379004" y="296472"/>
                  </a:cubicBezTo>
                  <a:cubicBezTo>
                    <a:pt x="379004" y="294435"/>
                    <a:pt x="376968" y="292399"/>
                    <a:pt x="374931" y="291381"/>
                  </a:cubicBezTo>
                  <a:cubicBezTo>
                    <a:pt x="373913" y="291381"/>
                    <a:pt x="372895" y="290363"/>
                    <a:pt x="371877" y="291381"/>
                  </a:cubicBezTo>
                  <a:lnTo>
                    <a:pt x="345407" y="293417"/>
                  </a:lnTo>
                  <a:lnTo>
                    <a:pt x="292464" y="260837"/>
                  </a:lnTo>
                  <a:lnTo>
                    <a:pt x="345407" y="241494"/>
                  </a:lnTo>
                  <a:lnTo>
                    <a:pt x="404457" y="272037"/>
                  </a:lnTo>
                  <a:lnTo>
                    <a:pt x="404457" y="272037"/>
                  </a:lnTo>
                  <a:cubicBezTo>
                    <a:pt x="407511" y="274073"/>
                    <a:pt x="411584" y="272037"/>
                    <a:pt x="412602" y="268982"/>
                  </a:cubicBezTo>
                  <a:cubicBezTo>
                    <a:pt x="413620" y="265928"/>
                    <a:pt x="412602" y="261856"/>
                    <a:pt x="409547" y="260837"/>
                  </a:cubicBezTo>
                  <a:lnTo>
                    <a:pt x="361696" y="235385"/>
                  </a:lnTo>
                  <a:lnTo>
                    <a:pt x="414638" y="216041"/>
                  </a:lnTo>
                  <a:lnTo>
                    <a:pt x="451290" y="235385"/>
                  </a:lnTo>
                  <a:lnTo>
                    <a:pt x="451290" y="235385"/>
                  </a:lnTo>
                  <a:cubicBezTo>
                    <a:pt x="454345" y="237421"/>
                    <a:pt x="457399" y="235385"/>
                    <a:pt x="459435" y="232330"/>
                  </a:cubicBezTo>
                  <a:cubicBezTo>
                    <a:pt x="460453" y="229276"/>
                    <a:pt x="459435" y="225203"/>
                    <a:pt x="456380" y="224185"/>
                  </a:cubicBezTo>
                  <a:lnTo>
                    <a:pt x="430927" y="210950"/>
                  </a:lnTo>
                  <a:lnTo>
                    <a:pt x="483870" y="191606"/>
                  </a:lnTo>
                  <a:cubicBezTo>
                    <a:pt x="486924" y="190588"/>
                    <a:pt x="488961" y="186515"/>
                    <a:pt x="487943" y="183461"/>
                  </a:cubicBezTo>
                  <a:cubicBezTo>
                    <a:pt x="486924" y="180407"/>
                    <a:pt x="482852" y="178370"/>
                    <a:pt x="479797" y="179388"/>
                  </a:cubicBezTo>
                  <a:lnTo>
                    <a:pt x="425837" y="198733"/>
                  </a:lnTo>
                  <a:lnTo>
                    <a:pt x="438055" y="170225"/>
                  </a:lnTo>
                  <a:cubicBezTo>
                    <a:pt x="439073" y="167171"/>
                    <a:pt x="438055" y="163098"/>
                    <a:pt x="435000" y="162080"/>
                  </a:cubicBezTo>
                  <a:cubicBezTo>
                    <a:pt x="432964" y="161062"/>
                    <a:pt x="430927" y="161062"/>
                    <a:pt x="428892" y="163098"/>
                  </a:cubicBezTo>
                  <a:cubicBezTo>
                    <a:pt x="427874" y="164116"/>
                    <a:pt x="427874" y="164116"/>
                    <a:pt x="426856" y="165135"/>
                  </a:cubicBezTo>
                  <a:lnTo>
                    <a:pt x="409547" y="204841"/>
                  </a:lnTo>
                  <a:lnTo>
                    <a:pt x="356606" y="224185"/>
                  </a:lnTo>
                  <a:lnTo>
                    <a:pt x="379004" y="172261"/>
                  </a:lnTo>
                  <a:cubicBezTo>
                    <a:pt x="380022" y="169207"/>
                    <a:pt x="379004" y="165135"/>
                    <a:pt x="375950" y="164116"/>
                  </a:cubicBezTo>
                  <a:cubicBezTo>
                    <a:pt x="373913" y="163098"/>
                    <a:pt x="371877" y="163098"/>
                    <a:pt x="369840" y="165135"/>
                  </a:cubicBezTo>
                  <a:cubicBezTo>
                    <a:pt x="368823" y="166153"/>
                    <a:pt x="368823" y="166153"/>
                    <a:pt x="367805" y="167171"/>
                  </a:cubicBezTo>
                  <a:lnTo>
                    <a:pt x="340316" y="230294"/>
                  </a:lnTo>
                  <a:lnTo>
                    <a:pt x="290428" y="248620"/>
                  </a:lnTo>
                  <a:lnTo>
                    <a:pt x="313844" y="195678"/>
                  </a:lnTo>
                  <a:lnTo>
                    <a:pt x="334206" y="183461"/>
                  </a:lnTo>
                  <a:cubicBezTo>
                    <a:pt x="337261" y="181424"/>
                    <a:pt x="338279" y="177352"/>
                    <a:pt x="336243" y="174298"/>
                  </a:cubicBezTo>
                  <a:cubicBezTo>
                    <a:pt x="336243" y="174298"/>
                    <a:pt x="335225" y="173280"/>
                    <a:pt x="335225" y="173280"/>
                  </a:cubicBezTo>
                  <a:cubicBezTo>
                    <a:pt x="333188" y="171243"/>
                    <a:pt x="330135" y="170225"/>
                    <a:pt x="328098" y="172261"/>
                  </a:cubicBezTo>
                  <a:lnTo>
                    <a:pt x="323007" y="175316"/>
                  </a:lnTo>
                  <a:lnTo>
                    <a:pt x="327080" y="167171"/>
                  </a:lnTo>
                  <a:cubicBezTo>
                    <a:pt x="328098" y="164116"/>
                    <a:pt x="327080" y="160044"/>
                    <a:pt x="324025" y="159026"/>
                  </a:cubicBezTo>
                  <a:cubicBezTo>
                    <a:pt x="324025" y="159026"/>
                    <a:pt x="324025" y="159026"/>
                    <a:pt x="324025" y="159026"/>
                  </a:cubicBezTo>
                  <a:cubicBezTo>
                    <a:pt x="321989" y="158008"/>
                    <a:pt x="319954" y="158008"/>
                    <a:pt x="317917" y="160044"/>
                  </a:cubicBezTo>
                  <a:cubicBezTo>
                    <a:pt x="316899" y="161062"/>
                    <a:pt x="316899" y="161062"/>
                    <a:pt x="315881" y="162080"/>
                  </a:cubicBezTo>
                  <a:lnTo>
                    <a:pt x="304682" y="187533"/>
                  </a:lnTo>
                  <a:lnTo>
                    <a:pt x="251739" y="220113"/>
                  </a:lnTo>
                  <a:lnTo>
                    <a:pt x="261920" y="161062"/>
                  </a:lnTo>
                  <a:lnTo>
                    <a:pt x="315881" y="122374"/>
                  </a:lnTo>
                  <a:lnTo>
                    <a:pt x="315881" y="122374"/>
                  </a:lnTo>
                  <a:cubicBezTo>
                    <a:pt x="318935" y="120337"/>
                    <a:pt x="318935" y="116265"/>
                    <a:pt x="317917" y="113211"/>
                  </a:cubicBezTo>
                  <a:cubicBezTo>
                    <a:pt x="315881" y="110156"/>
                    <a:pt x="311808" y="109138"/>
                    <a:pt x="309773" y="111174"/>
                  </a:cubicBezTo>
                  <a:lnTo>
                    <a:pt x="265993" y="142736"/>
                  </a:lnTo>
                  <a:lnTo>
                    <a:pt x="276174" y="83686"/>
                  </a:lnTo>
                  <a:lnTo>
                    <a:pt x="309773" y="60268"/>
                  </a:lnTo>
                  <a:lnTo>
                    <a:pt x="309773" y="60268"/>
                  </a:lnTo>
                  <a:cubicBezTo>
                    <a:pt x="312826" y="58233"/>
                    <a:pt x="312826" y="54160"/>
                    <a:pt x="311808" y="51106"/>
                  </a:cubicBezTo>
                  <a:cubicBezTo>
                    <a:pt x="309773" y="48051"/>
                    <a:pt x="305700" y="47033"/>
                    <a:pt x="303663" y="49069"/>
                  </a:cubicBezTo>
                  <a:lnTo>
                    <a:pt x="280247" y="66377"/>
                  </a:lnTo>
                  <a:lnTo>
                    <a:pt x="290428" y="7327"/>
                  </a:lnTo>
                  <a:cubicBezTo>
                    <a:pt x="291446" y="4272"/>
                    <a:pt x="288391" y="200"/>
                    <a:pt x="285337" y="200"/>
                  </a:cubicBezTo>
                  <a:cubicBezTo>
                    <a:pt x="282283" y="-819"/>
                    <a:pt x="279229" y="2236"/>
                    <a:pt x="278210" y="5290"/>
                  </a:cubicBezTo>
                  <a:lnTo>
                    <a:pt x="268029" y="64341"/>
                  </a:lnTo>
                  <a:lnTo>
                    <a:pt x="250721" y="38888"/>
                  </a:lnTo>
                  <a:cubicBezTo>
                    <a:pt x="248685" y="35834"/>
                    <a:pt x="244613" y="34815"/>
                    <a:pt x="242576" y="36852"/>
                  </a:cubicBezTo>
                  <a:cubicBezTo>
                    <a:pt x="240540" y="37870"/>
                    <a:pt x="239522" y="40924"/>
                    <a:pt x="240540" y="42961"/>
                  </a:cubicBezTo>
                  <a:cubicBezTo>
                    <a:pt x="240540" y="43979"/>
                    <a:pt x="240540" y="44997"/>
                    <a:pt x="241558" y="46015"/>
                  </a:cubicBezTo>
                  <a:lnTo>
                    <a:pt x="265993" y="82667"/>
                  </a:lnTo>
                  <a:lnTo>
                    <a:pt x="255812" y="141718"/>
                  </a:lnTo>
                  <a:lnTo>
                    <a:pt x="224250" y="93867"/>
                  </a:lnTo>
                  <a:cubicBezTo>
                    <a:pt x="222213" y="90812"/>
                    <a:pt x="218142" y="89794"/>
                    <a:pt x="216105" y="91830"/>
                  </a:cubicBezTo>
                  <a:cubicBezTo>
                    <a:pt x="214069" y="92848"/>
                    <a:pt x="213051" y="95902"/>
                    <a:pt x="214069" y="97939"/>
                  </a:cubicBezTo>
                  <a:cubicBezTo>
                    <a:pt x="214069" y="98957"/>
                    <a:pt x="214069" y="99975"/>
                    <a:pt x="215087" y="100993"/>
                  </a:cubicBezTo>
                  <a:lnTo>
                    <a:pt x="253776" y="159026"/>
                  </a:lnTo>
                  <a:lnTo>
                    <a:pt x="244613" y="215022"/>
                  </a:lnTo>
                  <a:lnTo>
                    <a:pt x="213051" y="167171"/>
                  </a:lnTo>
                  <a:lnTo>
                    <a:pt x="213051" y="142736"/>
                  </a:lnTo>
                  <a:cubicBezTo>
                    <a:pt x="213051" y="139682"/>
                    <a:pt x="209997" y="136627"/>
                    <a:pt x="206942" y="136627"/>
                  </a:cubicBezTo>
                  <a:cubicBezTo>
                    <a:pt x="205924" y="136627"/>
                    <a:pt x="205924" y="136627"/>
                    <a:pt x="205924" y="136627"/>
                  </a:cubicBezTo>
                  <a:cubicBezTo>
                    <a:pt x="202870" y="137646"/>
                    <a:pt x="201851" y="139682"/>
                    <a:pt x="201851" y="142736"/>
                  </a:cubicBezTo>
                  <a:lnTo>
                    <a:pt x="201851" y="148845"/>
                  </a:lnTo>
                  <a:lnTo>
                    <a:pt x="196761" y="140700"/>
                  </a:lnTo>
                  <a:cubicBezTo>
                    <a:pt x="194725" y="137646"/>
                    <a:pt x="190652" y="136627"/>
                    <a:pt x="188616" y="138663"/>
                  </a:cubicBezTo>
                  <a:cubicBezTo>
                    <a:pt x="188616" y="138663"/>
                    <a:pt x="188616" y="138663"/>
                    <a:pt x="188616" y="138663"/>
                  </a:cubicBezTo>
                  <a:cubicBezTo>
                    <a:pt x="186579" y="139682"/>
                    <a:pt x="185562" y="142736"/>
                    <a:pt x="186579" y="144773"/>
                  </a:cubicBezTo>
                  <a:cubicBezTo>
                    <a:pt x="186579" y="145790"/>
                    <a:pt x="186579" y="146808"/>
                    <a:pt x="187598" y="147827"/>
                  </a:cubicBezTo>
                  <a:lnTo>
                    <a:pt x="202870" y="171243"/>
                  </a:lnTo>
                  <a:lnTo>
                    <a:pt x="203888" y="236403"/>
                  </a:lnTo>
                  <a:lnTo>
                    <a:pt x="161126" y="196696"/>
                  </a:lnTo>
                  <a:lnTo>
                    <a:pt x="156036" y="127464"/>
                  </a:lnTo>
                  <a:lnTo>
                    <a:pt x="156036" y="127464"/>
                  </a:lnTo>
                  <a:cubicBezTo>
                    <a:pt x="156036" y="124410"/>
                    <a:pt x="152982" y="121355"/>
                    <a:pt x="149927" y="121355"/>
                  </a:cubicBezTo>
                  <a:cubicBezTo>
                    <a:pt x="146874" y="121355"/>
                    <a:pt x="143819" y="124410"/>
                    <a:pt x="144837" y="128482"/>
                  </a:cubicBezTo>
                  <a:lnTo>
                    <a:pt x="148910" y="185497"/>
                  </a:lnTo>
                  <a:lnTo>
                    <a:pt x="106149" y="146808"/>
                  </a:lnTo>
                  <a:lnTo>
                    <a:pt x="103094" y="104048"/>
                  </a:lnTo>
                  <a:lnTo>
                    <a:pt x="103094" y="104048"/>
                  </a:lnTo>
                  <a:cubicBezTo>
                    <a:pt x="103094" y="100993"/>
                    <a:pt x="100039" y="97939"/>
                    <a:pt x="96986" y="97939"/>
                  </a:cubicBezTo>
                  <a:cubicBezTo>
                    <a:pt x="93931" y="97939"/>
                    <a:pt x="90877" y="100993"/>
                    <a:pt x="91895" y="105066"/>
                  </a:cubicBezTo>
                  <a:lnTo>
                    <a:pt x="93931" y="135609"/>
                  </a:lnTo>
                  <a:lnTo>
                    <a:pt x="51171" y="96921"/>
                  </a:lnTo>
                  <a:cubicBezTo>
                    <a:pt x="48116" y="93867"/>
                    <a:pt x="44043" y="94885"/>
                    <a:pt x="42007" y="96921"/>
                  </a:cubicBezTo>
                  <a:close/>
                  <a:moveTo>
                    <a:pt x="228323" y="178370"/>
                  </a:moveTo>
                  <a:lnTo>
                    <a:pt x="224250" y="204841"/>
                  </a:lnTo>
                  <a:lnTo>
                    <a:pt x="222213" y="214004"/>
                  </a:lnTo>
                  <a:lnTo>
                    <a:pt x="221196" y="212986"/>
                  </a:lnTo>
                  <a:lnTo>
                    <a:pt x="219160" y="210950"/>
                  </a:lnTo>
                  <a:lnTo>
                    <a:pt x="218142" y="209932"/>
                  </a:lnTo>
                  <a:lnTo>
                    <a:pt x="199815" y="192623"/>
                  </a:lnTo>
                  <a:lnTo>
                    <a:pt x="198798" y="132555"/>
                  </a:lnTo>
                  <a:lnTo>
                    <a:pt x="228323" y="178370"/>
                  </a:lnTo>
                  <a:close/>
                  <a:moveTo>
                    <a:pt x="245631" y="280182"/>
                  </a:moveTo>
                  <a:cubicBezTo>
                    <a:pt x="245631" y="280182"/>
                    <a:pt x="245631" y="280182"/>
                    <a:pt x="245631" y="280182"/>
                  </a:cubicBezTo>
                  <a:cubicBezTo>
                    <a:pt x="245631" y="280182"/>
                    <a:pt x="245631" y="279163"/>
                    <a:pt x="245631" y="280182"/>
                  </a:cubicBezTo>
                  <a:cubicBezTo>
                    <a:pt x="246649" y="279163"/>
                    <a:pt x="246649" y="280182"/>
                    <a:pt x="246649" y="280182"/>
                  </a:cubicBezTo>
                  <a:cubicBezTo>
                    <a:pt x="246649" y="280182"/>
                    <a:pt x="246649" y="280182"/>
                    <a:pt x="246649" y="281200"/>
                  </a:cubicBezTo>
                  <a:cubicBezTo>
                    <a:pt x="246649" y="281200"/>
                    <a:pt x="245631" y="281200"/>
                    <a:pt x="245631" y="280182"/>
                  </a:cubicBezTo>
                  <a:cubicBezTo>
                    <a:pt x="245631" y="281200"/>
                    <a:pt x="245631" y="280182"/>
                    <a:pt x="245631" y="280182"/>
                  </a:cubicBezTo>
                  <a:close/>
                  <a:moveTo>
                    <a:pt x="318935" y="211968"/>
                  </a:moveTo>
                  <a:lnTo>
                    <a:pt x="293482" y="221131"/>
                  </a:lnTo>
                  <a:lnTo>
                    <a:pt x="285337" y="224185"/>
                  </a:lnTo>
                  <a:lnTo>
                    <a:pt x="285337" y="223167"/>
                  </a:lnTo>
                  <a:lnTo>
                    <a:pt x="285337" y="220113"/>
                  </a:lnTo>
                  <a:lnTo>
                    <a:pt x="285337" y="218076"/>
                  </a:lnTo>
                  <a:lnTo>
                    <a:pt x="289410" y="191606"/>
                  </a:lnTo>
                  <a:lnTo>
                    <a:pt x="340316" y="160044"/>
                  </a:lnTo>
                  <a:lnTo>
                    <a:pt x="318935" y="211968"/>
                  </a:lnTo>
                  <a:close/>
                  <a:moveTo>
                    <a:pt x="335225" y="315816"/>
                  </a:moveTo>
                  <a:lnTo>
                    <a:pt x="309773" y="292399"/>
                  </a:lnTo>
                  <a:lnTo>
                    <a:pt x="300609" y="284254"/>
                  </a:lnTo>
                  <a:lnTo>
                    <a:pt x="302645" y="283236"/>
                  </a:lnTo>
                  <a:lnTo>
                    <a:pt x="305700" y="282218"/>
                  </a:lnTo>
                  <a:lnTo>
                    <a:pt x="307736" y="281200"/>
                  </a:lnTo>
                  <a:lnTo>
                    <a:pt x="338279" y="270001"/>
                  </a:lnTo>
                  <a:lnTo>
                    <a:pt x="403439" y="309707"/>
                  </a:lnTo>
                  <a:lnTo>
                    <a:pt x="335225" y="315816"/>
                  </a:lnTo>
                  <a:close/>
                  <a:moveTo>
                    <a:pt x="254794" y="379957"/>
                  </a:moveTo>
                  <a:lnTo>
                    <a:pt x="261920" y="337196"/>
                  </a:lnTo>
                  <a:lnTo>
                    <a:pt x="263957" y="322943"/>
                  </a:lnTo>
                  <a:lnTo>
                    <a:pt x="265993" y="323961"/>
                  </a:lnTo>
                  <a:lnTo>
                    <a:pt x="269048" y="327015"/>
                  </a:lnTo>
                  <a:lnTo>
                    <a:pt x="271084" y="329051"/>
                  </a:lnTo>
                  <a:lnTo>
                    <a:pt x="300609" y="355522"/>
                  </a:lnTo>
                  <a:lnTo>
                    <a:pt x="301627" y="450208"/>
                  </a:lnTo>
                  <a:lnTo>
                    <a:pt x="254794" y="379957"/>
                  </a:lnTo>
                  <a:close/>
                  <a:moveTo>
                    <a:pt x="172327" y="346359"/>
                  </a:moveTo>
                  <a:lnTo>
                    <a:pt x="200833" y="336178"/>
                  </a:lnTo>
                  <a:lnTo>
                    <a:pt x="211014" y="332106"/>
                  </a:lnTo>
                  <a:lnTo>
                    <a:pt x="211014" y="334142"/>
                  </a:lnTo>
                  <a:lnTo>
                    <a:pt x="209997" y="337196"/>
                  </a:lnTo>
                  <a:lnTo>
                    <a:pt x="209997" y="339233"/>
                  </a:lnTo>
                  <a:lnTo>
                    <a:pt x="204906" y="369776"/>
                  </a:lnTo>
                  <a:lnTo>
                    <a:pt x="147892" y="405410"/>
                  </a:lnTo>
                  <a:lnTo>
                    <a:pt x="172327" y="346359"/>
                  </a:lnTo>
                  <a:close/>
                  <a:moveTo>
                    <a:pt x="155018" y="246584"/>
                  </a:moveTo>
                  <a:lnTo>
                    <a:pt x="178435" y="267964"/>
                  </a:lnTo>
                  <a:lnTo>
                    <a:pt x="186579" y="275091"/>
                  </a:lnTo>
                  <a:lnTo>
                    <a:pt x="184544" y="276109"/>
                  </a:lnTo>
                  <a:lnTo>
                    <a:pt x="181489" y="277128"/>
                  </a:lnTo>
                  <a:lnTo>
                    <a:pt x="179453" y="278146"/>
                  </a:lnTo>
                  <a:lnTo>
                    <a:pt x="151964" y="288327"/>
                  </a:lnTo>
                  <a:lnTo>
                    <a:pt x="91895" y="251675"/>
                  </a:lnTo>
                  <a:lnTo>
                    <a:pt x="155018" y="246584"/>
                  </a:lnTo>
                  <a:close/>
                </a:path>
              </a:pathLst>
            </a:custGeom>
            <a:solidFill>
              <a:srgbClr val="FFFFFF"/>
            </a:solidFill>
            <a:ln w="101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090" name="任意多边形: 形状 3089">
              <a:extLst>
                <a:ext uri="{FF2B5EF4-FFF2-40B4-BE49-F238E27FC236}">
                  <a16:creationId xmlns:a16="http://schemas.microsoft.com/office/drawing/2014/main" id="{D6BA067D-C1E9-4D54-9605-71FB6C542242}"/>
                </a:ext>
              </a:extLst>
            </p:cNvPr>
            <p:cNvSpPr/>
            <p:nvPr/>
          </p:nvSpPr>
          <p:spPr>
            <a:xfrm>
              <a:off x="-3178719" y="4293381"/>
              <a:ext cx="28506" cy="40724"/>
            </a:xfrm>
            <a:custGeom>
              <a:avLst/>
              <a:gdLst>
                <a:gd name="connsiteX0" fmla="*/ 0 w 28506"/>
                <a:gd name="connsiteY0" fmla="*/ 0 h 40724"/>
                <a:gd name="connsiteX1" fmla="*/ 26471 w 28506"/>
                <a:gd name="connsiteY1" fmla="*/ 39706 h 40724"/>
                <a:gd name="connsiteX2" fmla="*/ 28507 w 28506"/>
                <a:gd name="connsiteY2" fmla="*/ 40725 h 40724"/>
                <a:gd name="connsiteX3" fmla="*/ 3054 w 28506"/>
                <a:gd name="connsiteY3" fmla="*/ 1018 h 40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06" h="40724">
                  <a:moveTo>
                    <a:pt x="0" y="0"/>
                  </a:moveTo>
                  <a:lnTo>
                    <a:pt x="26471" y="39706"/>
                  </a:lnTo>
                  <a:lnTo>
                    <a:pt x="28507" y="40725"/>
                  </a:lnTo>
                  <a:lnTo>
                    <a:pt x="3054" y="1018"/>
                  </a:lnTo>
                  <a:close/>
                </a:path>
              </a:pathLst>
            </a:custGeom>
            <a:solidFill>
              <a:srgbClr val="FFFFFF"/>
            </a:solidFill>
            <a:ln w="101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095" name="任意多边形: 形状 3094">
              <a:extLst>
                <a:ext uri="{FF2B5EF4-FFF2-40B4-BE49-F238E27FC236}">
                  <a16:creationId xmlns:a16="http://schemas.microsoft.com/office/drawing/2014/main" id="{C8197AA8-BB83-40D5-85E9-6B057E50DB9B}"/>
                </a:ext>
              </a:extLst>
            </p:cNvPr>
            <p:cNvSpPr/>
            <p:nvPr/>
          </p:nvSpPr>
          <p:spPr>
            <a:xfrm>
              <a:off x="-10686711" y="-2053"/>
              <a:ext cx="362230" cy="383830"/>
            </a:xfrm>
            <a:custGeom>
              <a:avLst/>
              <a:gdLst>
                <a:gd name="connsiteX0" fmla="*/ 399 w 362230"/>
                <a:gd name="connsiteY0" fmla="*/ 124210 h 383830"/>
                <a:gd name="connsiteX1" fmla="*/ 2436 w 362230"/>
                <a:gd name="connsiteY1" fmla="*/ 130319 h 383830"/>
                <a:gd name="connsiteX2" fmla="*/ 40106 w 362230"/>
                <a:gd name="connsiteY2" fmla="*/ 146609 h 383830"/>
                <a:gd name="connsiteX3" fmla="*/ 19744 w 362230"/>
                <a:gd name="connsiteY3" fmla="*/ 154754 h 383830"/>
                <a:gd name="connsiteX4" fmla="*/ 17708 w 362230"/>
                <a:gd name="connsiteY4" fmla="*/ 160862 h 383830"/>
                <a:gd name="connsiteX5" fmla="*/ 21780 w 362230"/>
                <a:gd name="connsiteY5" fmla="*/ 163917 h 383830"/>
                <a:gd name="connsiteX6" fmla="*/ 23816 w 362230"/>
                <a:gd name="connsiteY6" fmla="*/ 163917 h 383830"/>
                <a:gd name="connsiteX7" fmla="*/ 52323 w 362230"/>
                <a:gd name="connsiteY7" fmla="*/ 152718 h 383830"/>
                <a:gd name="connsiteX8" fmla="*/ 89994 w 362230"/>
                <a:gd name="connsiteY8" fmla="*/ 167989 h 383830"/>
                <a:gd name="connsiteX9" fmla="*/ 52323 w 362230"/>
                <a:gd name="connsiteY9" fmla="*/ 182243 h 383830"/>
                <a:gd name="connsiteX10" fmla="*/ 50287 w 362230"/>
                <a:gd name="connsiteY10" fmla="*/ 188352 h 383830"/>
                <a:gd name="connsiteX11" fmla="*/ 54360 w 362230"/>
                <a:gd name="connsiteY11" fmla="*/ 191406 h 383830"/>
                <a:gd name="connsiteX12" fmla="*/ 56396 w 362230"/>
                <a:gd name="connsiteY12" fmla="*/ 191406 h 383830"/>
                <a:gd name="connsiteX13" fmla="*/ 102211 w 362230"/>
                <a:gd name="connsiteY13" fmla="*/ 173080 h 383830"/>
                <a:gd name="connsiteX14" fmla="*/ 137845 w 362230"/>
                <a:gd name="connsiteY14" fmla="*/ 188352 h 383830"/>
                <a:gd name="connsiteX15" fmla="*/ 100175 w 362230"/>
                <a:gd name="connsiteY15" fmla="*/ 203623 h 383830"/>
                <a:gd name="connsiteX16" fmla="*/ 83885 w 362230"/>
                <a:gd name="connsiteY16" fmla="*/ 200569 h 383830"/>
                <a:gd name="connsiteX17" fmla="*/ 78795 w 362230"/>
                <a:gd name="connsiteY17" fmla="*/ 203623 h 383830"/>
                <a:gd name="connsiteX18" fmla="*/ 78795 w 362230"/>
                <a:gd name="connsiteY18" fmla="*/ 204642 h 383830"/>
                <a:gd name="connsiteX19" fmla="*/ 81849 w 362230"/>
                <a:gd name="connsiteY19" fmla="*/ 208714 h 383830"/>
                <a:gd name="connsiteX20" fmla="*/ 85921 w 362230"/>
                <a:gd name="connsiteY20" fmla="*/ 209732 h 383830"/>
                <a:gd name="connsiteX21" fmla="*/ 79813 w 362230"/>
                <a:gd name="connsiteY21" fmla="*/ 211768 h 383830"/>
                <a:gd name="connsiteX22" fmla="*/ 76758 w 362230"/>
                <a:gd name="connsiteY22" fmla="*/ 217877 h 383830"/>
                <a:gd name="connsiteX23" fmla="*/ 76758 w 362230"/>
                <a:gd name="connsiteY23" fmla="*/ 217877 h 383830"/>
                <a:gd name="connsiteX24" fmla="*/ 80831 w 362230"/>
                <a:gd name="connsiteY24" fmla="*/ 220931 h 383830"/>
                <a:gd name="connsiteX25" fmla="*/ 82867 w 362230"/>
                <a:gd name="connsiteY25" fmla="*/ 220931 h 383830"/>
                <a:gd name="connsiteX26" fmla="*/ 101193 w 362230"/>
                <a:gd name="connsiteY26" fmla="*/ 213805 h 383830"/>
                <a:gd name="connsiteX27" fmla="*/ 144972 w 362230"/>
                <a:gd name="connsiteY27" fmla="*/ 222967 h 383830"/>
                <a:gd name="connsiteX28" fmla="*/ 111374 w 362230"/>
                <a:gd name="connsiteY28" fmla="*/ 247402 h 383830"/>
                <a:gd name="connsiteX29" fmla="*/ 64541 w 362230"/>
                <a:gd name="connsiteY29" fmla="*/ 240276 h 383830"/>
                <a:gd name="connsiteX30" fmla="*/ 64541 w 362230"/>
                <a:gd name="connsiteY30" fmla="*/ 240276 h 383830"/>
                <a:gd name="connsiteX31" fmla="*/ 59450 w 362230"/>
                <a:gd name="connsiteY31" fmla="*/ 244348 h 383830"/>
                <a:gd name="connsiteX32" fmla="*/ 63523 w 362230"/>
                <a:gd name="connsiteY32" fmla="*/ 249439 h 383830"/>
                <a:gd name="connsiteX33" fmla="*/ 102211 w 362230"/>
                <a:gd name="connsiteY33" fmla="*/ 255547 h 383830"/>
                <a:gd name="connsiteX34" fmla="*/ 68613 w 362230"/>
                <a:gd name="connsiteY34" fmla="*/ 279982 h 383830"/>
                <a:gd name="connsiteX35" fmla="*/ 39088 w 362230"/>
                <a:gd name="connsiteY35" fmla="*/ 275910 h 383830"/>
                <a:gd name="connsiteX36" fmla="*/ 39088 w 362230"/>
                <a:gd name="connsiteY36" fmla="*/ 275910 h 383830"/>
                <a:gd name="connsiteX37" fmla="*/ 33997 w 362230"/>
                <a:gd name="connsiteY37" fmla="*/ 279982 h 383830"/>
                <a:gd name="connsiteX38" fmla="*/ 38070 w 362230"/>
                <a:gd name="connsiteY38" fmla="*/ 285073 h 383830"/>
                <a:gd name="connsiteX39" fmla="*/ 58432 w 362230"/>
                <a:gd name="connsiteY39" fmla="*/ 288127 h 383830"/>
                <a:gd name="connsiteX40" fmla="*/ 21780 w 362230"/>
                <a:gd name="connsiteY40" fmla="*/ 305435 h 383830"/>
                <a:gd name="connsiteX41" fmla="*/ 20762 w 362230"/>
                <a:gd name="connsiteY41" fmla="*/ 311544 h 383830"/>
                <a:gd name="connsiteX42" fmla="*/ 26871 w 362230"/>
                <a:gd name="connsiteY42" fmla="*/ 312562 h 383830"/>
                <a:gd name="connsiteX43" fmla="*/ 60468 w 362230"/>
                <a:gd name="connsiteY43" fmla="*/ 288127 h 383830"/>
                <a:gd name="connsiteX44" fmla="*/ 57414 w 362230"/>
                <a:gd name="connsiteY44" fmla="*/ 309507 h 383830"/>
                <a:gd name="connsiteX45" fmla="*/ 61486 w 362230"/>
                <a:gd name="connsiteY45" fmla="*/ 314598 h 383830"/>
                <a:gd name="connsiteX46" fmla="*/ 65559 w 362230"/>
                <a:gd name="connsiteY46" fmla="*/ 312562 h 383830"/>
                <a:gd name="connsiteX47" fmla="*/ 66577 w 362230"/>
                <a:gd name="connsiteY47" fmla="*/ 310526 h 383830"/>
                <a:gd name="connsiteX48" fmla="*/ 71668 w 362230"/>
                <a:gd name="connsiteY48" fmla="*/ 281000 h 383830"/>
                <a:gd name="connsiteX49" fmla="*/ 105266 w 362230"/>
                <a:gd name="connsiteY49" fmla="*/ 256566 h 383830"/>
                <a:gd name="connsiteX50" fmla="*/ 99157 w 362230"/>
                <a:gd name="connsiteY50" fmla="*/ 295254 h 383830"/>
                <a:gd name="connsiteX51" fmla="*/ 103229 w 362230"/>
                <a:gd name="connsiteY51" fmla="*/ 300344 h 383830"/>
                <a:gd name="connsiteX52" fmla="*/ 107302 w 362230"/>
                <a:gd name="connsiteY52" fmla="*/ 298308 h 383830"/>
                <a:gd name="connsiteX53" fmla="*/ 108320 w 362230"/>
                <a:gd name="connsiteY53" fmla="*/ 296272 h 383830"/>
                <a:gd name="connsiteX54" fmla="*/ 115447 w 362230"/>
                <a:gd name="connsiteY54" fmla="*/ 249439 h 383830"/>
                <a:gd name="connsiteX55" fmla="*/ 147008 w 362230"/>
                <a:gd name="connsiteY55" fmla="*/ 227040 h 383830"/>
                <a:gd name="connsiteX56" fmla="*/ 140900 w 362230"/>
                <a:gd name="connsiteY56" fmla="*/ 265729 h 383830"/>
                <a:gd name="connsiteX57" fmla="*/ 128682 w 362230"/>
                <a:gd name="connsiteY57" fmla="*/ 277946 h 383830"/>
                <a:gd name="connsiteX58" fmla="*/ 128682 w 362230"/>
                <a:gd name="connsiteY58" fmla="*/ 284055 h 383830"/>
                <a:gd name="connsiteX59" fmla="*/ 129700 w 362230"/>
                <a:gd name="connsiteY59" fmla="*/ 285073 h 383830"/>
                <a:gd name="connsiteX60" fmla="*/ 134791 w 362230"/>
                <a:gd name="connsiteY60" fmla="*/ 284055 h 383830"/>
                <a:gd name="connsiteX61" fmla="*/ 137845 w 362230"/>
                <a:gd name="connsiteY61" fmla="*/ 281000 h 383830"/>
                <a:gd name="connsiteX62" fmla="*/ 136827 w 362230"/>
                <a:gd name="connsiteY62" fmla="*/ 287109 h 383830"/>
                <a:gd name="connsiteX63" fmla="*/ 140900 w 362230"/>
                <a:gd name="connsiteY63" fmla="*/ 292200 h 383830"/>
                <a:gd name="connsiteX64" fmla="*/ 140900 w 362230"/>
                <a:gd name="connsiteY64" fmla="*/ 292200 h 383830"/>
                <a:gd name="connsiteX65" fmla="*/ 144972 w 362230"/>
                <a:gd name="connsiteY65" fmla="*/ 290163 h 383830"/>
                <a:gd name="connsiteX66" fmla="*/ 145990 w 362230"/>
                <a:gd name="connsiteY66" fmla="*/ 288127 h 383830"/>
                <a:gd name="connsiteX67" fmla="*/ 149045 w 362230"/>
                <a:gd name="connsiteY67" fmla="*/ 269801 h 383830"/>
                <a:gd name="connsiteX68" fmla="*/ 179588 w 362230"/>
                <a:gd name="connsiteY68" fmla="*/ 237221 h 383830"/>
                <a:gd name="connsiteX69" fmla="*/ 183660 w 362230"/>
                <a:gd name="connsiteY69" fmla="*/ 276928 h 383830"/>
                <a:gd name="connsiteX70" fmla="*/ 153117 w 362230"/>
                <a:gd name="connsiteY70" fmla="*/ 313580 h 383830"/>
                <a:gd name="connsiteX71" fmla="*/ 153117 w 362230"/>
                <a:gd name="connsiteY71" fmla="*/ 313580 h 383830"/>
                <a:gd name="connsiteX72" fmla="*/ 154135 w 362230"/>
                <a:gd name="connsiteY72" fmla="*/ 319689 h 383830"/>
                <a:gd name="connsiteX73" fmla="*/ 160244 w 362230"/>
                <a:gd name="connsiteY73" fmla="*/ 318670 h 383830"/>
                <a:gd name="connsiteX74" fmla="*/ 185697 w 362230"/>
                <a:gd name="connsiteY74" fmla="*/ 289145 h 383830"/>
                <a:gd name="connsiteX75" fmla="*/ 189769 w 362230"/>
                <a:gd name="connsiteY75" fmla="*/ 328852 h 383830"/>
                <a:gd name="connsiteX76" fmla="*/ 170425 w 362230"/>
                <a:gd name="connsiteY76" fmla="*/ 351250 h 383830"/>
                <a:gd name="connsiteX77" fmla="*/ 170425 w 362230"/>
                <a:gd name="connsiteY77" fmla="*/ 351250 h 383830"/>
                <a:gd name="connsiteX78" fmla="*/ 171443 w 362230"/>
                <a:gd name="connsiteY78" fmla="*/ 357359 h 383830"/>
                <a:gd name="connsiteX79" fmla="*/ 177552 w 362230"/>
                <a:gd name="connsiteY79" fmla="*/ 356341 h 383830"/>
                <a:gd name="connsiteX80" fmla="*/ 190787 w 362230"/>
                <a:gd name="connsiteY80" fmla="*/ 340051 h 383830"/>
                <a:gd name="connsiteX81" fmla="*/ 194860 w 362230"/>
                <a:gd name="connsiteY81" fmla="*/ 379757 h 383830"/>
                <a:gd name="connsiteX82" fmla="*/ 199950 w 362230"/>
                <a:gd name="connsiteY82" fmla="*/ 383830 h 383830"/>
                <a:gd name="connsiteX83" fmla="*/ 204023 w 362230"/>
                <a:gd name="connsiteY83" fmla="*/ 378740 h 383830"/>
                <a:gd name="connsiteX84" fmla="*/ 199950 w 362230"/>
                <a:gd name="connsiteY84" fmla="*/ 338015 h 383830"/>
                <a:gd name="connsiteX85" fmla="*/ 217258 w 362230"/>
                <a:gd name="connsiteY85" fmla="*/ 351250 h 383830"/>
                <a:gd name="connsiteX86" fmla="*/ 223367 w 362230"/>
                <a:gd name="connsiteY86" fmla="*/ 350232 h 383830"/>
                <a:gd name="connsiteX87" fmla="*/ 224385 w 362230"/>
                <a:gd name="connsiteY87" fmla="*/ 346160 h 383830"/>
                <a:gd name="connsiteX88" fmla="*/ 223367 w 362230"/>
                <a:gd name="connsiteY88" fmla="*/ 344123 h 383830"/>
                <a:gd name="connsiteX89" fmla="*/ 199950 w 362230"/>
                <a:gd name="connsiteY89" fmla="*/ 325797 h 383830"/>
                <a:gd name="connsiteX90" fmla="*/ 195878 w 362230"/>
                <a:gd name="connsiteY90" fmla="*/ 286091 h 383830"/>
                <a:gd name="connsiteX91" fmla="*/ 226421 w 362230"/>
                <a:gd name="connsiteY91" fmla="*/ 309507 h 383830"/>
                <a:gd name="connsiteX92" fmla="*/ 232530 w 362230"/>
                <a:gd name="connsiteY92" fmla="*/ 308489 h 383830"/>
                <a:gd name="connsiteX93" fmla="*/ 233548 w 362230"/>
                <a:gd name="connsiteY93" fmla="*/ 304417 h 383830"/>
                <a:gd name="connsiteX94" fmla="*/ 232530 w 362230"/>
                <a:gd name="connsiteY94" fmla="*/ 302381 h 383830"/>
                <a:gd name="connsiteX95" fmla="*/ 194860 w 362230"/>
                <a:gd name="connsiteY95" fmla="*/ 273873 h 383830"/>
                <a:gd name="connsiteX96" fmla="*/ 190787 w 362230"/>
                <a:gd name="connsiteY96" fmla="*/ 236203 h 383830"/>
                <a:gd name="connsiteX97" fmla="*/ 222349 w 362230"/>
                <a:gd name="connsiteY97" fmla="*/ 259620 h 383830"/>
                <a:gd name="connsiteX98" fmla="*/ 227440 w 362230"/>
                <a:gd name="connsiteY98" fmla="*/ 275910 h 383830"/>
                <a:gd name="connsiteX99" fmla="*/ 232530 w 362230"/>
                <a:gd name="connsiteY99" fmla="*/ 278964 h 383830"/>
                <a:gd name="connsiteX100" fmla="*/ 233548 w 362230"/>
                <a:gd name="connsiteY100" fmla="*/ 277946 h 383830"/>
                <a:gd name="connsiteX101" fmla="*/ 235584 w 362230"/>
                <a:gd name="connsiteY101" fmla="*/ 272855 h 383830"/>
                <a:gd name="connsiteX102" fmla="*/ 234566 w 362230"/>
                <a:gd name="connsiteY102" fmla="*/ 268783 h 383830"/>
                <a:gd name="connsiteX103" fmla="*/ 239657 w 362230"/>
                <a:gd name="connsiteY103" fmla="*/ 272855 h 383830"/>
                <a:gd name="connsiteX104" fmla="*/ 245766 w 362230"/>
                <a:gd name="connsiteY104" fmla="*/ 271837 h 383830"/>
                <a:gd name="connsiteX105" fmla="*/ 245766 w 362230"/>
                <a:gd name="connsiteY105" fmla="*/ 271837 h 383830"/>
                <a:gd name="connsiteX106" fmla="*/ 246784 w 362230"/>
                <a:gd name="connsiteY106" fmla="*/ 267765 h 383830"/>
                <a:gd name="connsiteX107" fmla="*/ 245766 w 362230"/>
                <a:gd name="connsiteY107" fmla="*/ 265729 h 383830"/>
                <a:gd name="connsiteX108" fmla="*/ 230494 w 362230"/>
                <a:gd name="connsiteY108" fmla="*/ 254529 h 383830"/>
                <a:gd name="connsiteX109" fmla="*/ 218276 w 362230"/>
                <a:gd name="connsiteY109" fmla="*/ 212786 h 383830"/>
                <a:gd name="connsiteX110" fmla="*/ 255947 w 362230"/>
                <a:gd name="connsiteY110" fmla="*/ 228058 h 383830"/>
                <a:gd name="connsiteX111" fmla="*/ 272237 w 362230"/>
                <a:gd name="connsiteY111" fmla="*/ 271837 h 383830"/>
                <a:gd name="connsiteX112" fmla="*/ 272237 w 362230"/>
                <a:gd name="connsiteY112" fmla="*/ 271837 h 383830"/>
                <a:gd name="connsiteX113" fmla="*/ 278345 w 362230"/>
                <a:gd name="connsiteY113" fmla="*/ 273873 h 383830"/>
                <a:gd name="connsiteX114" fmla="*/ 281400 w 362230"/>
                <a:gd name="connsiteY114" fmla="*/ 268783 h 383830"/>
                <a:gd name="connsiteX115" fmla="*/ 268164 w 362230"/>
                <a:gd name="connsiteY115" fmla="*/ 233149 h 383830"/>
                <a:gd name="connsiteX116" fmla="*/ 305834 w 362230"/>
                <a:gd name="connsiteY116" fmla="*/ 248420 h 383830"/>
                <a:gd name="connsiteX117" fmla="*/ 316016 w 362230"/>
                <a:gd name="connsiteY117" fmla="*/ 274892 h 383830"/>
                <a:gd name="connsiteX118" fmla="*/ 316016 w 362230"/>
                <a:gd name="connsiteY118" fmla="*/ 274892 h 383830"/>
                <a:gd name="connsiteX119" fmla="*/ 322124 w 362230"/>
                <a:gd name="connsiteY119" fmla="*/ 276928 h 383830"/>
                <a:gd name="connsiteX120" fmla="*/ 325179 w 362230"/>
                <a:gd name="connsiteY120" fmla="*/ 271837 h 383830"/>
                <a:gd name="connsiteX121" fmla="*/ 318052 w 362230"/>
                <a:gd name="connsiteY121" fmla="*/ 252493 h 383830"/>
                <a:gd name="connsiteX122" fmla="*/ 355722 w 362230"/>
                <a:gd name="connsiteY122" fmla="*/ 267765 h 383830"/>
                <a:gd name="connsiteX123" fmla="*/ 361831 w 362230"/>
                <a:gd name="connsiteY123" fmla="*/ 265729 h 383830"/>
                <a:gd name="connsiteX124" fmla="*/ 359795 w 362230"/>
                <a:gd name="connsiteY124" fmla="*/ 259620 h 383830"/>
                <a:gd name="connsiteX125" fmla="*/ 322124 w 362230"/>
                <a:gd name="connsiteY125" fmla="*/ 243330 h 383830"/>
                <a:gd name="connsiteX126" fmla="*/ 342487 w 362230"/>
                <a:gd name="connsiteY126" fmla="*/ 235185 h 383830"/>
                <a:gd name="connsiteX127" fmla="*/ 345541 w 362230"/>
                <a:gd name="connsiteY127" fmla="*/ 229076 h 383830"/>
                <a:gd name="connsiteX128" fmla="*/ 341469 w 362230"/>
                <a:gd name="connsiteY128" fmla="*/ 226022 h 383830"/>
                <a:gd name="connsiteX129" fmla="*/ 339432 w 362230"/>
                <a:gd name="connsiteY129" fmla="*/ 226022 h 383830"/>
                <a:gd name="connsiteX130" fmla="*/ 310925 w 362230"/>
                <a:gd name="connsiteY130" fmla="*/ 237221 h 383830"/>
                <a:gd name="connsiteX131" fmla="*/ 273255 w 362230"/>
                <a:gd name="connsiteY131" fmla="*/ 221949 h 383830"/>
                <a:gd name="connsiteX132" fmla="*/ 310925 w 362230"/>
                <a:gd name="connsiteY132" fmla="*/ 207696 h 383830"/>
                <a:gd name="connsiteX133" fmla="*/ 312961 w 362230"/>
                <a:gd name="connsiteY133" fmla="*/ 201587 h 383830"/>
                <a:gd name="connsiteX134" fmla="*/ 308889 w 362230"/>
                <a:gd name="connsiteY134" fmla="*/ 198533 h 383830"/>
                <a:gd name="connsiteX135" fmla="*/ 306853 w 362230"/>
                <a:gd name="connsiteY135" fmla="*/ 198533 h 383830"/>
                <a:gd name="connsiteX136" fmla="*/ 261037 w 362230"/>
                <a:gd name="connsiteY136" fmla="*/ 216859 h 383830"/>
                <a:gd name="connsiteX137" fmla="*/ 225403 w 362230"/>
                <a:gd name="connsiteY137" fmla="*/ 201587 h 383830"/>
                <a:gd name="connsiteX138" fmla="*/ 263074 w 362230"/>
                <a:gd name="connsiteY138" fmla="*/ 186315 h 383830"/>
                <a:gd name="connsiteX139" fmla="*/ 279363 w 362230"/>
                <a:gd name="connsiteY139" fmla="*/ 189370 h 383830"/>
                <a:gd name="connsiteX140" fmla="*/ 284454 w 362230"/>
                <a:gd name="connsiteY140" fmla="*/ 186315 h 383830"/>
                <a:gd name="connsiteX141" fmla="*/ 284454 w 362230"/>
                <a:gd name="connsiteY141" fmla="*/ 185297 h 383830"/>
                <a:gd name="connsiteX142" fmla="*/ 281400 w 362230"/>
                <a:gd name="connsiteY142" fmla="*/ 181225 h 383830"/>
                <a:gd name="connsiteX143" fmla="*/ 277327 w 362230"/>
                <a:gd name="connsiteY143" fmla="*/ 180207 h 383830"/>
                <a:gd name="connsiteX144" fmla="*/ 283436 w 362230"/>
                <a:gd name="connsiteY144" fmla="*/ 178170 h 383830"/>
                <a:gd name="connsiteX145" fmla="*/ 286490 w 362230"/>
                <a:gd name="connsiteY145" fmla="*/ 172062 h 383830"/>
                <a:gd name="connsiteX146" fmla="*/ 286490 w 362230"/>
                <a:gd name="connsiteY146" fmla="*/ 172062 h 383830"/>
                <a:gd name="connsiteX147" fmla="*/ 282418 w 362230"/>
                <a:gd name="connsiteY147" fmla="*/ 169007 h 383830"/>
                <a:gd name="connsiteX148" fmla="*/ 280382 w 362230"/>
                <a:gd name="connsiteY148" fmla="*/ 169007 h 383830"/>
                <a:gd name="connsiteX149" fmla="*/ 262056 w 362230"/>
                <a:gd name="connsiteY149" fmla="*/ 176134 h 383830"/>
                <a:gd name="connsiteX150" fmla="*/ 218276 w 362230"/>
                <a:gd name="connsiteY150" fmla="*/ 166971 h 383830"/>
                <a:gd name="connsiteX151" fmla="*/ 251874 w 362230"/>
                <a:gd name="connsiteY151" fmla="*/ 142536 h 383830"/>
                <a:gd name="connsiteX152" fmla="*/ 298708 w 362230"/>
                <a:gd name="connsiteY152" fmla="*/ 149663 h 383830"/>
                <a:gd name="connsiteX153" fmla="*/ 298708 w 362230"/>
                <a:gd name="connsiteY153" fmla="*/ 149663 h 383830"/>
                <a:gd name="connsiteX154" fmla="*/ 303798 w 362230"/>
                <a:gd name="connsiteY154" fmla="*/ 145591 h 383830"/>
                <a:gd name="connsiteX155" fmla="*/ 299726 w 362230"/>
                <a:gd name="connsiteY155" fmla="*/ 140500 h 383830"/>
                <a:gd name="connsiteX156" fmla="*/ 261037 w 362230"/>
                <a:gd name="connsiteY156" fmla="*/ 134392 h 383830"/>
                <a:gd name="connsiteX157" fmla="*/ 294635 w 362230"/>
                <a:gd name="connsiteY157" fmla="*/ 109956 h 383830"/>
                <a:gd name="connsiteX158" fmla="*/ 324161 w 362230"/>
                <a:gd name="connsiteY158" fmla="*/ 114029 h 383830"/>
                <a:gd name="connsiteX159" fmla="*/ 324161 w 362230"/>
                <a:gd name="connsiteY159" fmla="*/ 114029 h 383830"/>
                <a:gd name="connsiteX160" fmla="*/ 329251 w 362230"/>
                <a:gd name="connsiteY160" fmla="*/ 109956 h 383830"/>
                <a:gd name="connsiteX161" fmla="*/ 325179 w 362230"/>
                <a:gd name="connsiteY161" fmla="*/ 104866 h 383830"/>
                <a:gd name="connsiteX162" fmla="*/ 304816 w 362230"/>
                <a:gd name="connsiteY162" fmla="*/ 101812 h 383830"/>
                <a:gd name="connsiteX163" fmla="*/ 338414 w 362230"/>
                <a:gd name="connsiteY163" fmla="*/ 77377 h 383830"/>
                <a:gd name="connsiteX164" fmla="*/ 339432 w 362230"/>
                <a:gd name="connsiteY164" fmla="*/ 71268 h 383830"/>
                <a:gd name="connsiteX165" fmla="*/ 333324 w 362230"/>
                <a:gd name="connsiteY165" fmla="*/ 70250 h 383830"/>
                <a:gd name="connsiteX166" fmla="*/ 299726 w 362230"/>
                <a:gd name="connsiteY166" fmla="*/ 94685 h 383830"/>
                <a:gd name="connsiteX167" fmla="*/ 302780 w 362230"/>
                <a:gd name="connsiteY167" fmla="*/ 74322 h 383830"/>
                <a:gd name="connsiteX168" fmla="*/ 298708 w 362230"/>
                <a:gd name="connsiteY168" fmla="*/ 69232 h 383830"/>
                <a:gd name="connsiteX169" fmla="*/ 294635 w 362230"/>
                <a:gd name="connsiteY169" fmla="*/ 71268 h 383830"/>
                <a:gd name="connsiteX170" fmla="*/ 293617 w 362230"/>
                <a:gd name="connsiteY170" fmla="*/ 73305 h 383830"/>
                <a:gd name="connsiteX171" fmla="*/ 288527 w 362230"/>
                <a:gd name="connsiteY171" fmla="*/ 102830 h 383830"/>
                <a:gd name="connsiteX172" fmla="*/ 254929 w 362230"/>
                <a:gd name="connsiteY172" fmla="*/ 127265 h 383830"/>
                <a:gd name="connsiteX173" fmla="*/ 261037 w 362230"/>
                <a:gd name="connsiteY173" fmla="*/ 88576 h 383830"/>
                <a:gd name="connsiteX174" fmla="*/ 256965 w 362230"/>
                <a:gd name="connsiteY174" fmla="*/ 83486 h 383830"/>
                <a:gd name="connsiteX175" fmla="*/ 252893 w 362230"/>
                <a:gd name="connsiteY175" fmla="*/ 85522 h 383830"/>
                <a:gd name="connsiteX176" fmla="*/ 251874 w 362230"/>
                <a:gd name="connsiteY176" fmla="*/ 87558 h 383830"/>
                <a:gd name="connsiteX177" fmla="*/ 244747 w 362230"/>
                <a:gd name="connsiteY177" fmla="*/ 134392 h 383830"/>
                <a:gd name="connsiteX178" fmla="*/ 213186 w 362230"/>
                <a:gd name="connsiteY178" fmla="*/ 156790 h 383830"/>
                <a:gd name="connsiteX179" fmla="*/ 219295 w 362230"/>
                <a:gd name="connsiteY179" fmla="*/ 118102 h 383830"/>
                <a:gd name="connsiteX180" fmla="*/ 231512 w 362230"/>
                <a:gd name="connsiteY180" fmla="*/ 105884 h 383830"/>
                <a:gd name="connsiteX181" fmla="*/ 231512 w 362230"/>
                <a:gd name="connsiteY181" fmla="*/ 99775 h 383830"/>
                <a:gd name="connsiteX182" fmla="*/ 230494 w 362230"/>
                <a:gd name="connsiteY182" fmla="*/ 98757 h 383830"/>
                <a:gd name="connsiteX183" fmla="*/ 225403 w 362230"/>
                <a:gd name="connsiteY183" fmla="*/ 99775 h 383830"/>
                <a:gd name="connsiteX184" fmla="*/ 222349 w 362230"/>
                <a:gd name="connsiteY184" fmla="*/ 102830 h 383830"/>
                <a:gd name="connsiteX185" fmla="*/ 223367 w 362230"/>
                <a:gd name="connsiteY185" fmla="*/ 96721 h 383830"/>
                <a:gd name="connsiteX186" fmla="*/ 219295 w 362230"/>
                <a:gd name="connsiteY186" fmla="*/ 91631 h 383830"/>
                <a:gd name="connsiteX187" fmla="*/ 219295 w 362230"/>
                <a:gd name="connsiteY187" fmla="*/ 91631 h 383830"/>
                <a:gd name="connsiteX188" fmla="*/ 215222 w 362230"/>
                <a:gd name="connsiteY188" fmla="*/ 93667 h 383830"/>
                <a:gd name="connsiteX189" fmla="*/ 214204 w 362230"/>
                <a:gd name="connsiteY189" fmla="*/ 95703 h 383830"/>
                <a:gd name="connsiteX190" fmla="*/ 211150 w 362230"/>
                <a:gd name="connsiteY190" fmla="*/ 114029 h 383830"/>
                <a:gd name="connsiteX191" fmla="*/ 180606 w 362230"/>
                <a:gd name="connsiteY191" fmla="*/ 146609 h 383830"/>
                <a:gd name="connsiteX192" fmla="*/ 176534 w 362230"/>
                <a:gd name="connsiteY192" fmla="*/ 106902 h 383830"/>
                <a:gd name="connsiteX193" fmla="*/ 207077 w 362230"/>
                <a:gd name="connsiteY193" fmla="*/ 70250 h 383830"/>
                <a:gd name="connsiteX194" fmla="*/ 207077 w 362230"/>
                <a:gd name="connsiteY194" fmla="*/ 70250 h 383830"/>
                <a:gd name="connsiteX195" fmla="*/ 206059 w 362230"/>
                <a:gd name="connsiteY195" fmla="*/ 64141 h 383830"/>
                <a:gd name="connsiteX196" fmla="*/ 199950 w 362230"/>
                <a:gd name="connsiteY196" fmla="*/ 65159 h 383830"/>
                <a:gd name="connsiteX197" fmla="*/ 174497 w 362230"/>
                <a:gd name="connsiteY197" fmla="*/ 94685 h 383830"/>
                <a:gd name="connsiteX198" fmla="*/ 170425 w 362230"/>
                <a:gd name="connsiteY198" fmla="*/ 54978 h 383830"/>
                <a:gd name="connsiteX199" fmla="*/ 189769 w 362230"/>
                <a:gd name="connsiteY199" fmla="*/ 32580 h 383830"/>
                <a:gd name="connsiteX200" fmla="*/ 189769 w 362230"/>
                <a:gd name="connsiteY200" fmla="*/ 32580 h 383830"/>
                <a:gd name="connsiteX201" fmla="*/ 188751 w 362230"/>
                <a:gd name="connsiteY201" fmla="*/ 26471 h 383830"/>
                <a:gd name="connsiteX202" fmla="*/ 182642 w 362230"/>
                <a:gd name="connsiteY202" fmla="*/ 27489 h 383830"/>
                <a:gd name="connsiteX203" fmla="*/ 169407 w 362230"/>
                <a:gd name="connsiteY203" fmla="*/ 43779 h 383830"/>
                <a:gd name="connsiteX204" fmla="*/ 165334 w 362230"/>
                <a:gd name="connsiteY204" fmla="*/ 4072 h 383830"/>
                <a:gd name="connsiteX205" fmla="*/ 160244 w 362230"/>
                <a:gd name="connsiteY205" fmla="*/ 0 h 383830"/>
                <a:gd name="connsiteX206" fmla="*/ 156171 w 362230"/>
                <a:gd name="connsiteY206" fmla="*/ 5091 h 383830"/>
                <a:gd name="connsiteX207" fmla="*/ 160244 w 362230"/>
                <a:gd name="connsiteY207" fmla="*/ 45815 h 383830"/>
                <a:gd name="connsiteX208" fmla="*/ 142936 w 362230"/>
                <a:gd name="connsiteY208" fmla="*/ 32580 h 383830"/>
                <a:gd name="connsiteX209" fmla="*/ 136827 w 362230"/>
                <a:gd name="connsiteY209" fmla="*/ 33598 h 383830"/>
                <a:gd name="connsiteX210" fmla="*/ 135809 w 362230"/>
                <a:gd name="connsiteY210" fmla="*/ 37670 h 383830"/>
                <a:gd name="connsiteX211" fmla="*/ 136827 w 362230"/>
                <a:gd name="connsiteY211" fmla="*/ 39706 h 383830"/>
                <a:gd name="connsiteX212" fmla="*/ 160244 w 362230"/>
                <a:gd name="connsiteY212" fmla="*/ 58033 h 383830"/>
                <a:gd name="connsiteX213" fmla="*/ 164316 w 362230"/>
                <a:gd name="connsiteY213" fmla="*/ 97739 h 383830"/>
                <a:gd name="connsiteX214" fmla="*/ 133773 w 362230"/>
                <a:gd name="connsiteY214" fmla="*/ 74322 h 383830"/>
                <a:gd name="connsiteX215" fmla="*/ 127664 w 362230"/>
                <a:gd name="connsiteY215" fmla="*/ 75341 h 383830"/>
                <a:gd name="connsiteX216" fmla="*/ 126646 w 362230"/>
                <a:gd name="connsiteY216" fmla="*/ 79413 h 383830"/>
                <a:gd name="connsiteX217" fmla="*/ 127664 w 362230"/>
                <a:gd name="connsiteY217" fmla="*/ 81449 h 383830"/>
                <a:gd name="connsiteX218" fmla="*/ 165334 w 362230"/>
                <a:gd name="connsiteY218" fmla="*/ 109956 h 383830"/>
                <a:gd name="connsiteX219" fmla="*/ 169407 w 362230"/>
                <a:gd name="connsiteY219" fmla="*/ 147627 h 383830"/>
                <a:gd name="connsiteX220" fmla="*/ 137845 w 362230"/>
                <a:gd name="connsiteY220" fmla="*/ 124210 h 383830"/>
                <a:gd name="connsiteX221" fmla="*/ 132755 w 362230"/>
                <a:gd name="connsiteY221" fmla="*/ 107920 h 383830"/>
                <a:gd name="connsiteX222" fmla="*/ 127664 w 362230"/>
                <a:gd name="connsiteY222" fmla="*/ 104866 h 383830"/>
                <a:gd name="connsiteX223" fmla="*/ 126646 w 362230"/>
                <a:gd name="connsiteY223" fmla="*/ 105884 h 383830"/>
                <a:gd name="connsiteX224" fmla="*/ 124610 w 362230"/>
                <a:gd name="connsiteY224" fmla="*/ 110975 h 383830"/>
                <a:gd name="connsiteX225" fmla="*/ 125628 w 362230"/>
                <a:gd name="connsiteY225" fmla="*/ 115047 h 383830"/>
                <a:gd name="connsiteX226" fmla="*/ 120537 w 362230"/>
                <a:gd name="connsiteY226" fmla="*/ 110975 h 383830"/>
                <a:gd name="connsiteX227" fmla="*/ 114429 w 362230"/>
                <a:gd name="connsiteY227" fmla="*/ 111993 h 383830"/>
                <a:gd name="connsiteX228" fmla="*/ 114429 w 362230"/>
                <a:gd name="connsiteY228" fmla="*/ 111993 h 383830"/>
                <a:gd name="connsiteX229" fmla="*/ 113410 w 362230"/>
                <a:gd name="connsiteY229" fmla="*/ 116065 h 383830"/>
                <a:gd name="connsiteX230" fmla="*/ 114429 w 362230"/>
                <a:gd name="connsiteY230" fmla="*/ 118102 h 383830"/>
                <a:gd name="connsiteX231" fmla="*/ 129700 w 362230"/>
                <a:gd name="connsiteY231" fmla="*/ 129301 h 383830"/>
                <a:gd name="connsiteX232" fmla="*/ 141918 w 362230"/>
                <a:gd name="connsiteY232" fmla="*/ 171043 h 383830"/>
                <a:gd name="connsiteX233" fmla="*/ 104247 w 362230"/>
                <a:gd name="connsiteY233" fmla="*/ 155772 h 383830"/>
                <a:gd name="connsiteX234" fmla="*/ 87958 w 362230"/>
                <a:gd name="connsiteY234" fmla="*/ 111993 h 383830"/>
                <a:gd name="connsiteX235" fmla="*/ 87958 w 362230"/>
                <a:gd name="connsiteY235" fmla="*/ 111993 h 383830"/>
                <a:gd name="connsiteX236" fmla="*/ 81849 w 362230"/>
                <a:gd name="connsiteY236" fmla="*/ 109956 h 383830"/>
                <a:gd name="connsiteX237" fmla="*/ 78795 w 362230"/>
                <a:gd name="connsiteY237" fmla="*/ 115047 h 383830"/>
                <a:gd name="connsiteX238" fmla="*/ 92030 w 362230"/>
                <a:gd name="connsiteY238" fmla="*/ 150681 h 383830"/>
                <a:gd name="connsiteX239" fmla="*/ 54360 w 362230"/>
                <a:gd name="connsiteY239" fmla="*/ 135409 h 383830"/>
                <a:gd name="connsiteX240" fmla="*/ 44179 w 362230"/>
                <a:gd name="connsiteY240" fmla="*/ 108939 h 383830"/>
                <a:gd name="connsiteX241" fmla="*/ 44179 w 362230"/>
                <a:gd name="connsiteY241" fmla="*/ 108939 h 383830"/>
                <a:gd name="connsiteX242" fmla="*/ 38070 w 362230"/>
                <a:gd name="connsiteY242" fmla="*/ 106902 h 383830"/>
                <a:gd name="connsiteX243" fmla="*/ 35015 w 362230"/>
                <a:gd name="connsiteY243" fmla="*/ 111993 h 383830"/>
                <a:gd name="connsiteX244" fmla="*/ 42142 w 362230"/>
                <a:gd name="connsiteY244" fmla="*/ 131337 h 383830"/>
                <a:gd name="connsiteX245" fmla="*/ 4472 w 362230"/>
                <a:gd name="connsiteY245" fmla="*/ 116065 h 383830"/>
                <a:gd name="connsiteX246" fmla="*/ 399 w 362230"/>
                <a:gd name="connsiteY246" fmla="*/ 124210 h 383830"/>
                <a:gd name="connsiteX247" fmla="*/ 145990 w 362230"/>
                <a:gd name="connsiteY247" fmla="*/ 134392 h 383830"/>
                <a:gd name="connsiteX248" fmla="*/ 148026 w 362230"/>
                <a:gd name="connsiteY248" fmla="*/ 155772 h 383830"/>
                <a:gd name="connsiteX249" fmla="*/ 149045 w 362230"/>
                <a:gd name="connsiteY249" fmla="*/ 162899 h 383830"/>
                <a:gd name="connsiteX250" fmla="*/ 148026 w 362230"/>
                <a:gd name="connsiteY250" fmla="*/ 162899 h 383830"/>
                <a:gd name="connsiteX251" fmla="*/ 145990 w 362230"/>
                <a:gd name="connsiteY251" fmla="*/ 161880 h 383830"/>
                <a:gd name="connsiteX252" fmla="*/ 144972 w 362230"/>
                <a:gd name="connsiteY252" fmla="*/ 160862 h 383830"/>
                <a:gd name="connsiteX253" fmla="*/ 125628 w 362230"/>
                <a:gd name="connsiteY253" fmla="*/ 152718 h 383830"/>
                <a:gd name="connsiteX254" fmla="*/ 111374 w 362230"/>
                <a:gd name="connsiteY254" fmla="*/ 107920 h 383830"/>
                <a:gd name="connsiteX255" fmla="*/ 145990 w 362230"/>
                <a:gd name="connsiteY255" fmla="*/ 134392 h 383830"/>
                <a:gd name="connsiteX256" fmla="*/ 177552 w 362230"/>
                <a:gd name="connsiteY256" fmla="*/ 196496 h 383830"/>
                <a:gd name="connsiteX257" fmla="*/ 177552 w 362230"/>
                <a:gd name="connsiteY257" fmla="*/ 196496 h 383830"/>
                <a:gd name="connsiteX258" fmla="*/ 178570 w 362230"/>
                <a:gd name="connsiteY258" fmla="*/ 195479 h 383830"/>
                <a:gd name="connsiteX259" fmla="*/ 179588 w 362230"/>
                <a:gd name="connsiteY259" fmla="*/ 195479 h 383830"/>
                <a:gd name="connsiteX260" fmla="*/ 179588 w 362230"/>
                <a:gd name="connsiteY260" fmla="*/ 196496 h 383830"/>
                <a:gd name="connsiteX261" fmla="*/ 177552 w 362230"/>
                <a:gd name="connsiteY261" fmla="*/ 196496 h 383830"/>
                <a:gd name="connsiteX262" fmla="*/ 177552 w 362230"/>
                <a:gd name="connsiteY262" fmla="*/ 196496 h 383830"/>
                <a:gd name="connsiteX263" fmla="*/ 223367 w 362230"/>
                <a:gd name="connsiteY263" fmla="*/ 144573 h 383830"/>
                <a:gd name="connsiteX264" fmla="*/ 194860 w 362230"/>
                <a:gd name="connsiteY264" fmla="*/ 164935 h 383830"/>
                <a:gd name="connsiteX265" fmla="*/ 185697 w 362230"/>
                <a:gd name="connsiteY265" fmla="*/ 172062 h 383830"/>
                <a:gd name="connsiteX266" fmla="*/ 185697 w 362230"/>
                <a:gd name="connsiteY266" fmla="*/ 170026 h 383830"/>
                <a:gd name="connsiteX267" fmla="*/ 185697 w 362230"/>
                <a:gd name="connsiteY267" fmla="*/ 166971 h 383830"/>
                <a:gd name="connsiteX268" fmla="*/ 185697 w 362230"/>
                <a:gd name="connsiteY268" fmla="*/ 164935 h 383830"/>
                <a:gd name="connsiteX269" fmla="*/ 182642 w 362230"/>
                <a:gd name="connsiteY269" fmla="*/ 133373 h 383830"/>
                <a:gd name="connsiteX270" fmla="*/ 235584 w 362230"/>
                <a:gd name="connsiteY270" fmla="*/ 78395 h 383830"/>
                <a:gd name="connsiteX271" fmla="*/ 223367 w 362230"/>
                <a:gd name="connsiteY271" fmla="*/ 144573 h 383830"/>
                <a:gd name="connsiteX272" fmla="*/ 249838 w 362230"/>
                <a:gd name="connsiteY272" fmla="*/ 200569 h 383830"/>
                <a:gd name="connsiteX273" fmla="*/ 227440 w 362230"/>
                <a:gd name="connsiteY273" fmla="*/ 191406 h 383830"/>
                <a:gd name="connsiteX274" fmla="*/ 220313 w 362230"/>
                <a:gd name="connsiteY274" fmla="*/ 188352 h 383830"/>
                <a:gd name="connsiteX275" fmla="*/ 221331 w 362230"/>
                <a:gd name="connsiteY275" fmla="*/ 187333 h 383830"/>
                <a:gd name="connsiteX276" fmla="*/ 223367 w 362230"/>
                <a:gd name="connsiteY276" fmla="*/ 186315 h 383830"/>
                <a:gd name="connsiteX277" fmla="*/ 224385 w 362230"/>
                <a:gd name="connsiteY277" fmla="*/ 185297 h 383830"/>
                <a:gd name="connsiteX278" fmla="*/ 243729 w 362230"/>
                <a:gd name="connsiteY278" fmla="*/ 172062 h 383830"/>
                <a:gd name="connsiteX279" fmla="*/ 295653 w 362230"/>
                <a:gd name="connsiteY279" fmla="*/ 183261 h 383830"/>
                <a:gd name="connsiteX280" fmla="*/ 249838 w 362230"/>
                <a:gd name="connsiteY280" fmla="*/ 200569 h 383830"/>
                <a:gd name="connsiteX281" fmla="*/ 206059 w 362230"/>
                <a:gd name="connsiteY281" fmla="*/ 258602 h 383830"/>
                <a:gd name="connsiteX282" fmla="*/ 203005 w 362230"/>
                <a:gd name="connsiteY282" fmla="*/ 232130 h 383830"/>
                <a:gd name="connsiteX283" fmla="*/ 201987 w 362230"/>
                <a:gd name="connsiteY283" fmla="*/ 222967 h 383830"/>
                <a:gd name="connsiteX284" fmla="*/ 203005 w 362230"/>
                <a:gd name="connsiteY284" fmla="*/ 223986 h 383830"/>
                <a:gd name="connsiteX285" fmla="*/ 205041 w 362230"/>
                <a:gd name="connsiteY285" fmla="*/ 225004 h 383830"/>
                <a:gd name="connsiteX286" fmla="*/ 207077 w 362230"/>
                <a:gd name="connsiteY286" fmla="*/ 226022 h 383830"/>
                <a:gd name="connsiteX287" fmla="*/ 230494 w 362230"/>
                <a:gd name="connsiteY287" fmla="*/ 236203 h 383830"/>
                <a:gd name="connsiteX288" fmla="*/ 247802 w 362230"/>
                <a:gd name="connsiteY288" fmla="*/ 292200 h 383830"/>
                <a:gd name="connsiteX289" fmla="*/ 206059 w 362230"/>
                <a:gd name="connsiteY289" fmla="*/ 258602 h 383830"/>
                <a:gd name="connsiteX290" fmla="*/ 134791 w 362230"/>
                <a:gd name="connsiteY290" fmla="*/ 249439 h 383830"/>
                <a:gd name="connsiteX291" fmla="*/ 161262 w 362230"/>
                <a:gd name="connsiteY291" fmla="*/ 231113 h 383830"/>
                <a:gd name="connsiteX292" fmla="*/ 170425 w 362230"/>
                <a:gd name="connsiteY292" fmla="*/ 225004 h 383830"/>
                <a:gd name="connsiteX293" fmla="*/ 170425 w 362230"/>
                <a:gd name="connsiteY293" fmla="*/ 227040 h 383830"/>
                <a:gd name="connsiteX294" fmla="*/ 170425 w 362230"/>
                <a:gd name="connsiteY294" fmla="*/ 230094 h 383830"/>
                <a:gd name="connsiteX295" fmla="*/ 170425 w 362230"/>
                <a:gd name="connsiteY295" fmla="*/ 232130 h 383830"/>
                <a:gd name="connsiteX296" fmla="*/ 173479 w 362230"/>
                <a:gd name="connsiteY296" fmla="*/ 261656 h 383830"/>
                <a:gd name="connsiteX297" fmla="*/ 124610 w 362230"/>
                <a:gd name="connsiteY297" fmla="*/ 312562 h 383830"/>
                <a:gd name="connsiteX298" fmla="*/ 134791 w 362230"/>
                <a:gd name="connsiteY298" fmla="*/ 249439 h 383830"/>
                <a:gd name="connsiteX299" fmla="*/ 105266 w 362230"/>
                <a:gd name="connsiteY299" fmla="*/ 194460 h 383830"/>
                <a:gd name="connsiteX300" fmla="*/ 122573 w 362230"/>
                <a:gd name="connsiteY300" fmla="*/ 201587 h 383830"/>
                <a:gd name="connsiteX301" fmla="*/ 128682 w 362230"/>
                <a:gd name="connsiteY301" fmla="*/ 203623 h 383830"/>
                <a:gd name="connsiteX302" fmla="*/ 127664 w 362230"/>
                <a:gd name="connsiteY302" fmla="*/ 204642 h 383830"/>
                <a:gd name="connsiteX303" fmla="*/ 125628 w 362230"/>
                <a:gd name="connsiteY303" fmla="*/ 205660 h 383830"/>
                <a:gd name="connsiteX304" fmla="*/ 124610 w 362230"/>
                <a:gd name="connsiteY304" fmla="*/ 206678 h 383830"/>
                <a:gd name="connsiteX305" fmla="*/ 109338 w 362230"/>
                <a:gd name="connsiteY305" fmla="*/ 217877 h 383830"/>
                <a:gd name="connsiteX306" fmla="*/ 67595 w 362230"/>
                <a:gd name="connsiteY306" fmla="*/ 208714 h 383830"/>
                <a:gd name="connsiteX307" fmla="*/ 105266 w 362230"/>
                <a:gd name="connsiteY307" fmla="*/ 194460 h 383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</a:cxnLst>
              <a:rect l="l" t="t" r="r" b="b"/>
              <a:pathLst>
                <a:path w="362230" h="383830">
                  <a:moveTo>
                    <a:pt x="399" y="124210"/>
                  </a:moveTo>
                  <a:cubicBezTo>
                    <a:pt x="-619" y="126246"/>
                    <a:pt x="399" y="129301"/>
                    <a:pt x="2436" y="130319"/>
                  </a:cubicBezTo>
                  <a:lnTo>
                    <a:pt x="40106" y="146609"/>
                  </a:lnTo>
                  <a:lnTo>
                    <a:pt x="19744" y="154754"/>
                  </a:lnTo>
                  <a:cubicBezTo>
                    <a:pt x="17708" y="155772"/>
                    <a:pt x="16689" y="157808"/>
                    <a:pt x="17708" y="160862"/>
                  </a:cubicBezTo>
                  <a:cubicBezTo>
                    <a:pt x="18726" y="162899"/>
                    <a:pt x="19744" y="162899"/>
                    <a:pt x="21780" y="163917"/>
                  </a:cubicBezTo>
                  <a:cubicBezTo>
                    <a:pt x="22798" y="163917"/>
                    <a:pt x="22798" y="163917"/>
                    <a:pt x="23816" y="163917"/>
                  </a:cubicBezTo>
                  <a:lnTo>
                    <a:pt x="52323" y="152718"/>
                  </a:lnTo>
                  <a:lnTo>
                    <a:pt x="89994" y="167989"/>
                  </a:lnTo>
                  <a:lnTo>
                    <a:pt x="52323" y="182243"/>
                  </a:lnTo>
                  <a:cubicBezTo>
                    <a:pt x="50287" y="183261"/>
                    <a:pt x="49269" y="185297"/>
                    <a:pt x="50287" y="188352"/>
                  </a:cubicBezTo>
                  <a:cubicBezTo>
                    <a:pt x="51305" y="190388"/>
                    <a:pt x="52323" y="190388"/>
                    <a:pt x="54360" y="191406"/>
                  </a:cubicBezTo>
                  <a:cubicBezTo>
                    <a:pt x="55378" y="191406"/>
                    <a:pt x="55378" y="191406"/>
                    <a:pt x="56396" y="191406"/>
                  </a:cubicBezTo>
                  <a:lnTo>
                    <a:pt x="102211" y="173080"/>
                  </a:lnTo>
                  <a:lnTo>
                    <a:pt x="137845" y="188352"/>
                  </a:lnTo>
                  <a:lnTo>
                    <a:pt x="100175" y="203623"/>
                  </a:lnTo>
                  <a:lnTo>
                    <a:pt x="83885" y="200569"/>
                  </a:lnTo>
                  <a:cubicBezTo>
                    <a:pt x="81849" y="200569"/>
                    <a:pt x="78795" y="201587"/>
                    <a:pt x="78795" y="203623"/>
                  </a:cubicBezTo>
                  <a:cubicBezTo>
                    <a:pt x="78795" y="203623"/>
                    <a:pt x="78795" y="204642"/>
                    <a:pt x="78795" y="204642"/>
                  </a:cubicBezTo>
                  <a:cubicBezTo>
                    <a:pt x="78795" y="206678"/>
                    <a:pt x="79813" y="208714"/>
                    <a:pt x="81849" y="208714"/>
                  </a:cubicBezTo>
                  <a:lnTo>
                    <a:pt x="85921" y="209732"/>
                  </a:lnTo>
                  <a:lnTo>
                    <a:pt x="79813" y="211768"/>
                  </a:lnTo>
                  <a:cubicBezTo>
                    <a:pt x="77776" y="212786"/>
                    <a:pt x="76758" y="214823"/>
                    <a:pt x="76758" y="217877"/>
                  </a:cubicBezTo>
                  <a:cubicBezTo>
                    <a:pt x="76758" y="217877"/>
                    <a:pt x="76758" y="217877"/>
                    <a:pt x="76758" y="217877"/>
                  </a:cubicBezTo>
                  <a:cubicBezTo>
                    <a:pt x="77776" y="218895"/>
                    <a:pt x="78795" y="219913"/>
                    <a:pt x="80831" y="220931"/>
                  </a:cubicBezTo>
                  <a:cubicBezTo>
                    <a:pt x="81849" y="220931"/>
                    <a:pt x="81849" y="220931"/>
                    <a:pt x="82867" y="220931"/>
                  </a:cubicBezTo>
                  <a:lnTo>
                    <a:pt x="101193" y="213805"/>
                  </a:lnTo>
                  <a:lnTo>
                    <a:pt x="144972" y="222967"/>
                  </a:lnTo>
                  <a:lnTo>
                    <a:pt x="111374" y="247402"/>
                  </a:lnTo>
                  <a:lnTo>
                    <a:pt x="64541" y="240276"/>
                  </a:lnTo>
                  <a:lnTo>
                    <a:pt x="64541" y="240276"/>
                  </a:lnTo>
                  <a:cubicBezTo>
                    <a:pt x="62505" y="240276"/>
                    <a:pt x="59450" y="241294"/>
                    <a:pt x="59450" y="244348"/>
                  </a:cubicBezTo>
                  <a:cubicBezTo>
                    <a:pt x="59450" y="246384"/>
                    <a:pt x="60468" y="248420"/>
                    <a:pt x="63523" y="249439"/>
                  </a:cubicBezTo>
                  <a:lnTo>
                    <a:pt x="102211" y="255547"/>
                  </a:lnTo>
                  <a:lnTo>
                    <a:pt x="68613" y="279982"/>
                  </a:lnTo>
                  <a:lnTo>
                    <a:pt x="39088" y="275910"/>
                  </a:lnTo>
                  <a:lnTo>
                    <a:pt x="39088" y="275910"/>
                  </a:lnTo>
                  <a:cubicBezTo>
                    <a:pt x="37052" y="275910"/>
                    <a:pt x="33997" y="276928"/>
                    <a:pt x="33997" y="279982"/>
                  </a:cubicBezTo>
                  <a:cubicBezTo>
                    <a:pt x="33997" y="282018"/>
                    <a:pt x="35015" y="284055"/>
                    <a:pt x="38070" y="285073"/>
                  </a:cubicBezTo>
                  <a:lnTo>
                    <a:pt x="58432" y="288127"/>
                  </a:lnTo>
                  <a:lnTo>
                    <a:pt x="21780" y="305435"/>
                  </a:lnTo>
                  <a:cubicBezTo>
                    <a:pt x="19744" y="306453"/>
                    <a:pt x="19744" y="309507"/>
                    <a:pt x="20762" y="311544"/>
                  </a:cubicBezTo>
                  <a:cubicBezTo>
                    <a:pt x="21780" y="313580"/>
                    <a:pt x="24834" y="313580"/>
                    <a:pt x="26871" y="312562"/>
                  </a:cubicBezTo>
                  <a:lnTo>
                    <a:pt x="60468" y="288127"/>
                  </a:lnTo>
                  <a:lnTo>
                    <a:pt x="57414" y="309507"/>
                  </a:lnTo>
                  <a:cubicBezTo>
                    <a:pt x="57414" y="311544"/>
                    <a:pt x="58432" y="313580"/>
                    <a:pt x="61486" y="314598"/>
                  </a:cubicBezTo>
                  <a:cubicBezTo>
                    <a:pt x="63523" y="314598"/>
                    <a:pt x="64541" y="313580"/>
                    <a:pt x="65559" y="312562"/>
                  </a:cubicBezTo>
                  <a:cubicBezTo>
                    <a:pt x="65559" y="311544"/>
                    <a:pt x="66577" y="311544"/>
                    <a:pt x="66577" y="310526"/>
                  </a:cubicBezTo>
                  <a:lnTo>
                    <a:pt x="71668" y="281000"/>
                  </a:lnTo>
                  <a:lnTo>
                    <a:pt x="105266" y="256566"/>
                  </a:lnTo>
                  <a:lnTo>
                    <a:pt x="99157" y="295254"/>
                  </a:lnTo>
                  <a:cubicBezTo>
                    <a:pt x="99157" y="297290"/>
                    <a:pt x="100175" y="299326"/>
                    <a:pt x="103229" y="300344"/>
                  </a:cubicBezTo>
                  <a:cubicBezTo>
                    <a:pt x="105266" y="300344"/>
                    <a:pt x="106284" y="300344"/>
                    <a:pt x="107302" y="298308"/>
                  </a:cubicBezTo>
                  <a:cubicBezTo>
                    <a:pt x="107302" y="297290"/>
                    <a:pt x="108320" y="297290"/>
                    <a:pt x="108320" y="296272"/>
                  </a:cubicBezTo>
                  <a:lnTo>
                    <a:pt x="115447" y="249439"/>
                  </a:lnTo>
                  <a:lnTo>
                    <a:pt x="147008" y="227040"/>
                  </a:lnTo>
                  <a:lnTo>
                    <a:pt x="140900" y="265729"/>
                  </a:lnTo>
                  <a:lnTo>
                    <a:pt x="128682" y="277946"/>
                  </a:lnTo>
                  <a:cubicBezTo>
                    <a:pt x="126646" y="279982"/>
                    <a:pt x="126646" y="282018"/>
                    <a:pt x="128682" y="284055"/>
                  </a:cubicBezTo>
                  <a:cubicBezTo>
                    <a:pt x="128682" y="284055"/>
                    <a:pt x="129700" y="284055"/>
                    <a:pt x="129700" y="285073"/>
                  </a:cubicBezTo>
                  <a:cubicBezTo>
                    <a:pt x="131736" y="286091"/>
                    <a:pt x="133773" y="286091"/>
                    <a:pt x="134791" y="284055"/>
                  </a:cubicBezTo>
                  <a:lnTo>
                    <a:pt x="137845" y="281000"/>
                  </a:lnTo>
                  <a:lnTo>
                    <a:pt x="136827" y="287109"/>
                  </a:lnTo>
                  <a:cubicBezTo>
                    <a:pt x="136827" y="289145"/>
                    <a:pt x="137845" y="291181"/>
                    <a:pt x="140900" y="292200"/>
                  </a:cubicBezTo>
                  <a:cubicBezTo>
                    <a:pt x="140900" y="292200"/>
                    <a:pt x="140900" y="292200"/>
                    <a:pt x="140900" y="292200"/>
                  </a:cubicBezTo>
                  <a:cubicBezTo>
                    <a:pt x="142936" y="292200"/>
                    <a:pt x="143954" y="291181"/>
                    <a:pt x="144972" y="290163"/>
                  </a:cubicBezTo>
                  <a:cubicBezTo>
                    <a:pt x="144972" y="289145"/>
                    <a:pt x="145990" y="289145"/>
                    <a:pt x="145990" y="288127"/>
                  </a:cubicBezTo>
                  <a:lnTo>
                    <a:pt x="149045" y="269801"/>
                  </a:lnTo>
                  <a:lnTo>
                    <a:pt x="179588" y="237221"/>
                  </a:lnTo>
                  <a:lnTo>
                    <a:pt x="183660" y="276928"/>
                  </a:lnTo>
                  <a:lnTo>
                    <a:pt x="153117" y="313580"/>
                  </a:lnTo>
                  <a:lnTo>
                    <a:pt x="153117" y="313580"/>
                  </a:lnTo>
                  <a:cubicBezTo>
                    <a:pt x="151081" y="315616"/>
                    <a:pt x="152099" y="317653"/>
                    <a:pt x="154135" y="319689"/>
                  </a:cubicBezTo>
                  <a:cubicBezTo>
                    <a:pt x="156171" y="320707"/>
                    <a:pt x="159226" y="320707"/>
                    <a:pt x="160244" y="318670"/>
                  </a:cubicBezTo>
                  <a:lnTo>
                    <a:pt x="185697" y="289145"/>
                  </a:lnTo>
                  <a:lnTo>
                    <a:pt x="189769" y="328852"/>
                  </a:lnTo>
                  <a:lnTo>
                    <a:pt x="170425" y="351250"/>
                  </a:lnTo>
                  <a:lnTo>
                    <a:pt x="170425" y="351250"/>
                  </a:lnTo>
                  <a:cubicBezTo>
                    <a:pt x="168389" y="353287"/>
                    <a:pt x="169407" y="355323"/>
                    <a:pt x="171443" y="357359"/>
                  </a:cubicBezTo>
                  <a:cubicBezTo>
                    <a:pt x="173479" y="358377"/>
                    <a:pt x="176534" y="358377"/>
                    <a:pt x="177552" y="356341"/>
                  </a:cubicBezTo>
                  <a:lnTo>
                    <a:pt x="190787" y="340051"/>
                  </a:lnTo>
                  <a:lnTo>
                    <a:pt x="194860" y="379757"/>
                  </a:lnTo>
                  <a:cubicBezTo>
                    <a:pt x="194860" y="381794"/>
                    <a:pt x="196896" y="383830"/>
                    <a:pt x="199950" y="383830"/>
                  </a:cubicBezTo>
                  <a:cubicBezTo>
                    <a:pt x="201987" y="383830"/>
                    <a:pt x="204023" y="381794"/>
                    <a:pt x="204023" y="378740"/>
                  </a:cubicBezTo>
                  <a:lnTo>
                    <a:pt x="199950" y="338015"/>
                  </a:lnTo>
                  <a:lnTo>
                    <a:pt x="217258" y="351250"/>
                  </a:lnTo>
                  <a:cubicBezTo>
                    <a:pt x="219295" y="352268"/>
                    <a:pt x="222349" y="352268"/>
                    <a:pt x="223367" y="350232"/>
                  </a:cubicBezTo>
                  <a:cubicBezTo>
                    <a:pt x="224385" y="349214"/>
                    <a:pt x="224385" y="347178"/>
                    <a:pt x="224385" y="346160"/>
                  </a:cubicBezTo>
                  <a:cubicBezTo>
                    <a:pt x="224385" y="345142"/>
                    <a:pt x="223367" y="345142"/>
                    <a:pt x="223367" y="344123"/>
                  </a:cubicBezTo>
                  <a:lnTo>
                    <a:pt x="199950" y="325797"/>
                  </a:lnTo>
                  <a:lnTo>
                    <a:pt x="195878" y="286091"/>
                  </a:lnTo>
                  <a:lnTo>
                    <a:pt x="226421" y="309507"/>
                  </a:lnTo>
                  <a:cubicBezTo>
                    <a:pt x="228458" y="310526"/>
                    <a:pt x="231512" y="310526"/>
                    <a:pt x="232530" y="308489"/>
                  </a:cubicBezTo>
                  <a:cubicBezTo>
                    <a:pt x="233548" y="307471"/>
                    <a:pt x="233548" y="305435"/>
                    <a:pt x="233548" y="304417"/>
                  </a:cubicBezTo>
                  <a:cubicBezTo>
                    <a:pt x="233548" y="303399"/>
                    <a:pt x="232530" y="303399"/>
                    <a:pt x="232530" y="302381"/>
                  </a:cubicBezTo>
                  <a:lnTo>
                    <a:pt x="194860" y="273873"/>
                  </a:lnTo>
                  <a:lnTo>
                    <a:pt x="190787" y="236203"/>
                  </a:lnTo>
                  <a:lnTo>
                    <a:pt x="222349" y="259620"/>
                  </a:lnTo>
                  <a:lnTo>
                    <a:pt x="227440" y="275910"/>
                  </a:lnTo>
                  <a:cubicBezTo>
                    <a:pt x="228458" y="277946"/>
                    <a:pt x="230494" y="278964"/>
                    <a:pt x="232530" y="278964"/>
                  </a:cubicBezTo>
                  <a:cubicBezTo>
                    <a:pt x="232530" y="278964"/>
                    <a:pt x="233548" y="278964"/>
                    <a:pt x="233548" y="277946"/>
                  </a:cubicBezTo>
                  <a:cubicBezTo>
                    <a:pt x="235584" y="276928"/>
                    <a:pt x="236603" y="274892"/>
                    <a:pt x="235584" y="272855"/>
                  </a:cubicBezTo>
                  <a:lnTo>
                    <a:pt x="234566" y="268783"/>
                  </a:lnTo>
                  <a:lnTo>
                    <a:pt x="239657" y="272855"/>
                  </a:lnTo>
                  <a:cubicBezTo>
                    <a:pt x="241693" y="273873"/>
                    <a:pt x="244747" y="273873"/>
                    <a:pt x="245766" y="271837"/>
                  </a:cubicBezTo>
                  <a:cubicBezTo>
                    <a:pt x="245766" y="271837"/>
                    <a:pt x="245766" y="271837"/>
                    <a:pt x="245766" y="271837"/>
                  </a:cubicBezTo>
                  <a:cubicBezTo>
                    <a:pt x="246784" y="270819"/>
                    <a:pt x="246784" y="268783"/>
                    <a:pt x="246784" y="267765"/>
                  </a:cubicBezTo>
                  <a:cubicBezTo>
                    <a:pt x="246784" y="266747"/>
                    <a:pt x="245766" y="266747"/>
                    <a:pt x="245766" y="265729"/>
                  </a:cubicBezTo>
                  <a:lnTo>
                    <a:pt x="230494" y="254529"/>
                  </a:lnTo>
                  <a:lnTo>
                    <a:pt x="218276" y="212786"/>
                  </a:lnTo>
                  <a:lnTo>
                    <a:pt x="255947" y="228058"/>
                  </a:lnTo>
                  <a:lnTo>
                    <a:pt x="272237" y="271837"/>
                  </a:lnTo>
                  <a:lnTo>
                    <a:pt x="272237" y="271837"/>
                  </a:lnTo>
                  <a:cubicBezTo>
                    <a:pt x="273255" y="273873"/>
                    <a:pt x="275291" y="274892"/>
                    <a:pt x="278345" y="273873"/>
                  </a:cubicBezTo>
                  <a:cubicBezTo>
                    <a:pt x="280382" y="272855"/>
                    <a:pt x="281400" y="270819"/>
                    <a:pt x="281400" y="268783"/>
                  </a:cubicBezTo>
                  <a:lnTo>
                    <a:pt x="268164" y="233149"/>
                  </a:lnTo>
                  <a:lnTo>
                    <a:pt x="305834" y="248420"/>
                  </a:lnTo>
                  <a:lnTo>
                    <a:pt x="316016" y="274892"/>
                  </a:lnTo>
                  <a:lnTo>
                    <a:pt x="316016" y="274892"/>
                  </a:lnTo>
                  <a:cubicBezTo>
                    <a:pt x="317034" y="276928"/>
                    <a:pt x="319070" y="277946"/>
                    <a:pt x="322124" y="276928"/>
                  </a:cubicBezTo>
                  <a:cubicBezTo>
                    <a:pt x="324161" y="275910"/>
                    <a:pt x="325179" y="273873"/>
                    <a:pt x="325179" y="271837"/>
                  </a:cubicBezTo>
                  <a:lnTo>
                    <a:pt x="318052" y="252493"/>
                  </a:lnTo>
                  <a:lnTo>
                    <a:pt x="355722" y="267765"/>
                  </a:lnTo>
                  <a:cubicBezTo>
                    <a:pt x="357758" y="268783"/>
                    <a:pt x="360813" y="267765"/>
                    <a:pt x="361831" y="265729"/>
                  </a:cubicBezTo>
                  <a:cubicBezTo>
                    <a:pt x="362849" y="263692"/>
                    <a:pt x="361831" y="260638"/>
                    <a:pt x="359795" y="259620"/>
                  </a:cubicBezTo>
                  <a:lnTo>
                    <a:pt x="322124" y="243330"/>
                  </a:lnTo>
                  <a:lnTo>
                    <a:pt x="342487" y="235185"/>
                  </a:lnTo>
                  <a:cubicBezTo>
                    <a:pt x="344523" y="234167"/>
                    <a:pt x="345541" y="232130"/>
                    <a:pt x="345541" y="229076"/>
                  </a:cubicBezTo>
                  <a:cubicBezTo>
                    <a:pt x="344523" y="227040"/>
                    <a:pt x="343505" y="227040"/>
                    <a:pt x="341469" y="226022"/>
                  </a:cubicBezTo>
                  <a:cubicBezTo>
                    <a:pt x="340450" y="226022"/>
                    <a:pt x="340450" y="226022"/>
                    <a:pt x="339432" y="226022"/>
                  </a:cubicBezTo>
                  <a:lnTo>
                    <a:pt x="310925" y="237221"/>
                  </a:lnTo>
                  <a:lnTo>
                    <a:pt x="273255" y="221949"/>
                  </a:lnTo>
                  <a:lnTo>
                    <a:pt x="310925" y="207696"/>
                  </a:lnTo>
                  <a:cubicBezTo>
                    <a:pt x="312961" y="206678"/>
                    <a:pt x="313980" y="204642"/>
                    <a:pt x="312961" y="201587"/>
                  </a:cubicBezTo>
                  <a:cubicBezTo>
                    <a:pt x="311943" y="199551"/>
                    <a:pt x="310925" y="199551"/>
                    <a:pt x="308889" y="198533"/>
                  </a:cubicBezTo>
                  <a:cubicBezTo>
                    <a:pt x="307871" y="198533"/>
                    <a:pt x="307871" y="198533"/>
                    <a:pt x="306853" y="198533"/>
                  </a:cubicBezTo>
                  <a:lnTo>
                    <a:pt x="261037" y="216859"/>
                  </a:lnTo>
                  <a:lnTo>
                    <a:pt x="225403" y="201587"/>
                  </a:lnTo>
                  <a:lnTo>
                    <a:pt x="263074" y="186315"/>
                  </a:lnTo>
                  <a:lnTo>
                    <a:pt x="279363" y="189370"/>
                  </a:lnTo>
                  <a:cubicBezTo>
                    <a:pt x="281400" y="189370"/>
                    <a:pt x="284454" y="188352"/>
                    <a:pt x="284454" y="186315"/>
                  </a:cubicBezTo>
                  <a:cubicBezTo>
                    <a:pt x="284454" y="186315"/>
                    <a:pt x="284454" y="185297"/>
                    <a:pt x="284454" y="185297"/>
                  </a:cubicBezTo>
                  <a:cubicBezTo>
                    <a:pt x="284454" y="183261"/>
                    <a:pt x="283436" y="181225"/>
                    <a:pt x="281400" y="181225"/>
                  </a:cubicBezTo>
                  <a:lnTo>
                    <a:pt x="277327" y="180207"/>
                  </a:lnTo>
                  <a:lnTo>
                    <a:pt x="283436" y="178170"/>
                  </a:lnTo>
                  <a:cubicBezTo>
                    <a:pt x="285472" y="177152"/>
                    <a:pt x="286490" y="175116"/>
                    <a:pt x="286490" y="172062"/>
                  </a:cubicBezTo>
                  <a:cubicBezTo>
                    <a:pt x="286490" y="172062"/>
                    <a:pt x="286490" y="172062"/>
                    <a:pt x="286490" y="172062"/>
                  </a:cubicBezTo>
                  <a:cubicBezTo>
                    <a:pt x="285472" y="171043"/>
                    <a:pt x="284454" y="170026"/>
                    <a:pt x="282418" y="169007"/>
                  </a:cubicBezTo>
                  <a:cubicBezTo>
                    <a:pt x="281400" y="169007"/>
                    <a:pt x="281400" y="169007"/>
                    <a:pt x="280382" y="169007"/>
                  </a:cubicBezTo>
                  <a:lnTo>
                    <a:pt x="262056" y="176134"/>
                  </a:lnTo>
                  <a:lnTo>
                    <a:pt x="218276" y="166971"/>
                  </a:lnTo>
                  <a:lnTo>
                    <a:pt x="251874" y="142536"/>
                  </a:lnTo>
                  <a:lnTo>
                    <a:pt x="298708" y="149663"/>
                  </a:lnTo>
                  <a:lnTo>
                    <a:pt x="298708" y="149663"/>
                  </a:lnTo>
                  <a:cubicBezTo>
                    <a:pt x="300744" y="149663"/>
                    <a:pt x="303798" y="148645"/>
                    <a:pt x="303798" y="145591"/>
                  </a:cubicBezTo>
                  <a:cubicBezTo>
                    <a:pt x="303798" y="143555"/>
                    <a:pt x="302780" y="141518"/>
                    <a:pt x="299726" y="140500"/>
                  </a:cubicBezTo>
                  <a:lnTo>
                    <a:pt x="261037" y="134392"/>
                  </a:lnTo>
                  <a:lnTo>
                    <a:pt x="294635" y="109956"/>
                  </a:lnTo>
                  <a:lnTo>
                    <a:pt x="324161" y="114029"/>
                  </a:lnTo>
                  <a:lnTo>
                    <a:pt x="324161" y="114029"/>
                  </a:lnTo>
                  <a:cubicBezTo>
                    <a:pt x="326197" y="114029"/>
                    <a:pt x="329251" y="113011"/>
                    <a:pt x="329251" y="109956"/>
                  </a:cubicBezTo>
                  <a:cubicBezTo>
                    <a:pt x="329251" y="107920"/>
                    <a:pt x="328233" y="105884"/>
                    <a:pt x="325179" y="104866"/>
                  </a:cubicBezTo>
                  <a:lnTo>
                    <a:pt x="304816" y="101812"/>
                  </a:lnTo>
                  <a:lnTo>
                    <a:pt x="338414" y="77377"/>
                  </a:lnTo>
                  <a:cubicBezTo>
                    <a:pt x="340450" y="76359"/>
                    <a:pt x="340450" y="73305"/>
                    <a:pt x="339432" y="71268"/>
                  </a:cubicBezTo>
                  <a:cubicBezTo>
                    <a:pt x="338414" y="69232"/>
                    <a:pt x="335360" y="69232"/>
                    <a:pt x="333324" y="70250"/>
                  </a:cubicBezTo>
                  <a:lnTo>
                    <a:pt x="299726" y="94685"/>
                  </a:lnTo>
                  <a:lnTo>
                    <a:pt x="302780" y="74322"/>
                  </a:lnTo>
                  <a:cubicBezTo>
                    <a:pt x="302780" y="72286"/>
                    <a:pt x="301762" y="70250"/>
                    <a:pt x="298708" y="69232"/>
                  </a:cubicBezTo>
                  <a:cubicBezTo>
                    <a:pt x="296671" y="69232"/>
                    <a:pt x="295653" y="70250"/>
                    <a:pt x="294635" y="71268"/>
                  </a:cubicBezTo>
                  <a:cubicBezTo>
                    <a:pt x="294635" y="72286"/>
                    <a:pt x="293617" y="72286"/>
                    <a:pt x="293617" y="73305"/>
                  </a:cubicBezTo>
                  <a:lnTo>
                    <a:pt x="288527" y="102830"/>
                  </a:lnTo>
                  <a:lnTo>
                    <a:pt x="254929" y="127265"/>
                  </a:lnTo>
                  <a:lnTo>
                    <a:pt x="261037" y="88576"/>
                  </a:lnTo>
                  <a:cubicBezTo>
                    <a:pt x="261037" y="86540"/>
                    <a:pt x="260019" y="84504"/>
                    <a:pt x="256965" y="83486"/>
                  </a:cubicBezTo>
                  <a:cubicBezTo>
                    <a:pt x="254929" y="83486"/>
                    <a:pt x="253910" y="84504"/>
                    <a:pt x="252893" y="85522"/>
                  </a:cubicBezTo>
                  <a:cubicBezTo>
                    <a:pt x="252893" y="86540"/>
                    <a:pt x="251874" y="86540"/>
                    <a:pt x="251874" y="87558"/>
                  </a:cubicBezTo>
                  <a:lnTo>
                    <a:pt x="244747" y="134392"/>
                  </a:lnTo>
                  <a:lnTo>
                    <a:pt x="213186" y="156790"/>
                  </a:lnTo>
                  <a:lnTo>
                    <a:pt x="219295" y="118102"/>
                  </a:lnTo>
                  <a:lnTo>
                    <a:pt x="231512" y="105884"/>
                  </a:lnTo>
                  <a:cubicBezTo>
                    <a:pt x="233548" y="103848"/>
                    <a:pt x="233548" y="101812"/>
                    <a:pt x="231512" y="99775"/>
                  </a:cubicBezTo>
                  <a:cubicBezTo>
                    <a:pt x="231512" y="99775"/>
                    <a:pt x="230494" y="99775"/>
                    <a:pt x="230494" y="98757"/>
                  </a:cubicBezTo>
                  <a:cubicBezTo>
                    <a:pt x="228458" y="97739"/>
                    <a:pt x="226421" y="97739"/>
                    <a:pt x="225403" y="99775"/>
                  </a:cubicBezTo>
                  <a:lnTo>
                    <a:pt x="222349" y="102830"/>
                  </a:lnTo>
                  <a:lnTo>
                    <a:pt x="223367" y="96721"/>
                  </a:lnTo>
                  <a:cubicBezTo>
                    <a:pt x="223367" y="94685"/>
                    <a:pt x="222349" y="92649"/>
                    <a:pt x="219295" y="91631"/>
                  </a:cubicBezTo>
                  <a:cubicBezTo>
                    <a:pt x="219295" y="91631"/>
                    <a:pt x="219295" y="91631"/>
                    <a:pt x="219295" y="91631"/>
                  </a:cubicBezTo>
                  <a:cubicBezTo>
                    <a:pt x="217258" y="91631"/>
                    <a:pt x="216240" y="92649"/>
                    <a:pt x="215222" y="93667"/>
                  </a:cubicBezTo>
                  <a:cubicBezTo>
                    <a:pt x="215222" y="94685"/>
                    <a:pt x="214204" y="94685"/>
                    <a:pt x="214204" y="95703"/>
                  </a:cubicBezTo>
                  <a:lnTo>
                    <a:pt x="211150" y="114029"/>
                  </a:lnTo>
                  <a:lnTo>
                    <a:pt x="180606" y="146609"/>
                  </a:lnTo>
                  <a:lnTo>
                    <a:pt x="176534" y="106902"/>
                  </a:lnTo>
                  <a:lnTo>
                    <a:pt x="207077" y="70250"/>
                  </a:lnTo>
                  <a:lnTo>
                    <a:pt x="207077" y="70250"/>
                  </a:lnTo>
                  <a:cubicBezTo>
                    <a:pt x="209113" y="68214"/>
                    <a:pt x="208095" y="66178"/>
                    <a:pt x="206059" y="64141"/>
                  </a:cubicBezTo>
                  <a:cubicBezTo>
                    <a:pt x="204023" y="63123"/>
                    <a:pt x="200969" y="63123"/>
                    <a:pt x="199950" y="65159"/>
                  </a:cubicBezTo>
                  <a:lnTo>
                    <a:pt x="174497" y="94685"/>
                  </a:lnTo>
                  <a:lnTo>
                    <a:pt x="170425" y="54978"/>
                  </a:lnTo>
                  <a:lnTo>
                    <a:pt x="189769" y="32580"/>
                  </a:lnTo>
                  <a:lnTo>
                    <a:pt x="189769" y="32580"/>
                  </a:lnTo>
                  <a:cubicBezTo>
                    <a:pt x="191806" y="30544"/>
                    <a:pt x="190787" y="28507"/>
                    <a:pt x="188751" y="26471"/>
                  </a:cubicBezTo>
                  <a:cubicBezTo>
                    <a:pt x="186715" y="25453"/>
                    <a:pt x="183660" y="25453"/>
                    <a:pt x="182642" y="27489"/>
                  </a:cubicBezTo>
                  <a:lnTo>
                    <a:pt x="169407" y="43779"/>
                  </a:lnTo>
                  <a:lnTo>
                    <a:pt x="165334" y="4072"/>
                  </a:lnTo>
                  <a:cubicBezTo>
                    <a:pt x="165334" y="2036"/>
                    <a:pt x="163298" y="0"/>
                    <a:pt x="160244" y="0"/>
                  </a:cubicBezTo>
                  <a:cubicBezTo>
                    <a:pt x="158208" y="0"/>
                    <a:pt x="156171" y="2036"/>
                    <a:pt x="156171" y="5091"/>
                  </a:cubicBezTo>
                  <a:lnTo>
                    <a:pt x="160244" y="45815"/>
                  </a:lnTo>
                  <a:lnTo>
                    <a:pt x="142936" y="32580"/>
                  </a:lnTo>
                  <a:cubicBezTo>
                    <a:pt x="140900" y="31562"/>
                    <a:pt x="137845" y="31562"/>
                    <a:pt x="136827" y="33598"/>
                  </a:cubicBezTo>
                  <a:cubicBezTo>
                    <a:pt x="135809" y="34616"/>
                    <a:pt x="135809" y="36652"/>
                    <a:pt x="135809" y="37670"/>
                  </a:cubicBezTo>
                  <a:cubicBezTo>
                    <a:pt x="135809" y="38688"/>
                    <a:pt x="136827" y="38688"/>
                    <a:pt x="136827" y="39706"/>
                  </a:cubicBezTo>
                  <a:lnTo>
                    <a:pt x="160244" y="58033"/>
                  </a:lnTo>
                  <a:lnTo>
                    <a:pt x="164316" y="97739"/>
                  </a:lnTo>
                  <a:lnTo>
                    <a:pt x="133773" y="74322"/>
                  </a:lnTo>
                  <a:cubicBezTo>
                    <a:pt x="131736" y="73305"/>
                    <a:pt x="128682" y="73305"/>
                    <a:pt x="127664" y="75341"/>
                  </a:cubicBezTo>
                  <a:cubicBezTo>
                    <a:pt x="126646" y="76359"/>
                    <a:pt x="126646" y="78395"/>
                    <a:pt x="126646" y="79413"/>
                  </a:cubicBezTo>
                  <a:cubicBezTo>
                    <a:pt x="126646" y="80431"/>
                    <a:pt x="127664" y="80431"/>
                    <a:pt x="127664" y="81449"/>
                  </a:cubicBezTo>
                  <a:lnTo>
                    <a:pt x="165334" y="109956"/>
                  </a:lnTo>
                  <a:lnTo>
                    <a:pt x="169407" y="147627"/>
                  </a:lnTo>
                  <a:lnTo>
                    <a:pt x="137845" y="124210"/>
                  </a:lnTo>
                  <a:lnTo>
                    <a:pt x="132755" y="107920"/>
                  </a:lnTo>
                  <a:cubicBezTo>
                    <a:pt x="131736" y="105884"/>
                    <a:pt x="129700" y="104866"/>
                    <a:pt x="127664" y="104866"/>
                  </a:cubicBezTo>
                  <a:cubicBezTo>
                    <a:pt x="127664" y="104866"/>
                    <a:pt x="126646" y="104866"/>
                    <a:pt x="126646" y="105884"/>
                  </a:cubicBezTo>
                  <a:cubicBezTo>
                    <a:pt x="124610" y="106902"/>
                    <a:pt x="123592" y="108939"/>
                    <a:pt x="124610" y="110975"/>
                  </a:cubicBezTo>
                  <a:lnTo>
                    <a:pt x="125628" y="115047"/>
                  </a:lnTo>
                  <a:lnTo>
                    <a:pt x="120537" y="110975"/>
                  </a:lnTo>
                  <a:cubicBezTo>
                    <a:pt x="118501" y="109956"/>
                    <a:pt x="115447" y="109956"/>
                    <a:pt x="114429" y="111993"/>
                  </a:cubicBezTo>
                  <a:cubicBezTo>
                    <a:pt x="114429" y="111993"/>
                    <a:pt x="114429" y="111993"/>
                    <a:pt x="114429" y="111993"/>
                  </a:cubicBezTo>
                  <a:cubicBezTo>
                    <a:pt x="113410" y="113011"/>
                    <a:pt x="113410" y="115047"/>
                    <a:pt x="113410" y="116065"/>
                  </a:cubicBezTo>
                  <a:cubicBezTo>
                    <a:pt x="113410" y="117083"/>
                    <a:pt x="114429" y="117083"/>
                    <a:pt x="114429" y="118102"/>
                  </a:cubicBezTo>
                  <a:lnTo>
                    <a:pt x="129700" y="129301"/>
                  </a:lnTo>
                  <a:lnTo>
                    <a:pt x="141918" y="171043"/>
                  </a:lnTo>
                  <a:lnTo>
                    <a:pt x="104247" y="155772"/>
                  </a:lnTo>
                  <a:lnTo>
                    <a:pt x="87958" y="111993"/>
                  </a:lnTo>
                  <a:lnTo>
                    <a:pt x="87958" y="111993"/>
                  </a:lnTo>
                  <a:cubicBezTo>
                    <a:pt x="86939" y="109956"/>
                    <a:pt x="84903" y="108939"/>
                    <a:pt x="81849" y="109956"/>
                  </a:cubicBezTo>
                  <a:cubicBezTo>
                    <a:pt x="79813" y="110975"/>
                    <a:pt x="78795" y="113011"/>
                    <a:pt x="78795" y="115047"/>
                  </a:cubicBezTo>
                  <a:lnTo>
                    <a:pt x="92030" y="150681"/>
                  </a:lnTo>
                  <a:lnTo>
                    <a:pt x="54360" y="135409"/>
                  </a:lnTo>
                  <a:lnTo>
                    <a:pt x="44179" y="108939"/>
                  </a:lnTo>
                  <a:lnTo>
                    <a:pt x="44179" y="108939"/>
                  </a:lnTo>
                  <a:cubicBezTo>
                    <a:pt x="43160" y="106902"/>
                    <a:pt x="41124" y="105884"/>
                    <a:pt x="38070" y="106902"/>
                  </a:cubicBezTo>
                  <a:cubicBezTo>
                    <a:pt x="36034" y="107920"/>
                    <a:pt x="35015" y="109956"/>
                    <a:pt x="35015" y="111993"/>
                  </a:cubicBezTo>
                  <a:lnTo>
                    <a:pt x="42142" y="131337"/>
                  </a:lnTo>
                  <a:lnTo>
                    <a:pt x="4472" y="116065"/>
                  </a:lnTo>
                  <a:cubicBezTo>
                    <a:pt x="4472" y="121156"/>
                    <a:pt x="1418" y="122174"/>
                    <a:pt x="399" y="124210"/>
                  </a:cubicBezTo>
                  <a:close/>
                  <a:moveTo>
                    <a:pt x="145990" y="134392"/>
                  </a:moveTo>
                  <a:lnTo>
                    <a:pt x="148026" y="155772"/>
                  </a:lnTo>
                  <a:lnTo>
                    <a:pt x="149045" y="162899"/>
                  </a:lnTo>
                  <a:lnTo>
                    <a:pt x="148026" y="162899"/>
                  </a:lnTo>
                  <a:lnTo>
                    <a:pt x="145990" y="161880"/>
                  </a:lnTo>
                  <a:lnTo>
                    <a:pt x="144972" y="160862"/>
                  </a:lnTo>
                  <a:lnTo>
                    <a:pt x="125628" y="152718"/>
                  </a:lnTo>
                  <a:lnTo>
                    <a:pt x="111374" y="107920"/>
                  </a:lnTo>
                  <a:lnTo>
                    <a:pt x="145990" y="134392"/>
                  </a:lnTo>
                  <a:close/>
                  <a:moveTo>
                    <a:pt x="177552" y="196496"/>
                  </a:moveTo>
                  <a:cubicBezTo>
                    <a:pt x="177552" y="196496"/>
                    <a:pt x="177552" y="196496"/>
                    <a:pt x="177552" y="196496"/>
                  </a:cubicBezTo>
                  <a:cubicBezTo>
                    <a:pt x="177552" y="195479"/>
                    <a:pt x="178570" y="195479"/>
                    <a:pt x="178570" y="195479"/>
                  </a:cubicBezTo>
                  <a:cubicBezTo>
                    <a:pt x="178570" y="195479"/>
                    <a:pt x="178570" y="195479"/>
                    <a:pt x="179588" y="195479"/>
                  </a:cubicBezTo>
                  <a:cubicBezTo>
                    <a:pt x="179588" y="195479"/>
                    <a:pt x="179588" y="196496"/>
                    <a:pt x="179588" y="196496"/>
                  </a:cubicBezTo>
                  <a:cubicBezTo>
                    <a:pt x="178570" y="196496"/>
                    <a:pt x="178570" y="197515"/>
                    <a:pt x="177552" y="196496"/>
                  </a:cubicBezTo>
                  <a:cubicBezTo>
                    <a:pt x="178570" y="197515"/>
                    <a:pt x="177552" y="196496"/>
                    <a:pt x="177552" y="196496"/>
                  </a:cubicBezTo>
                  <a:close/>
                  <a:moveTo>
                    <a:pt x="223367" y="144573"/>
                  </a:moveTo>
                  <a:lnTo>
                    <a:pt x="194860" y="164935"/>
                  </a:lnTo>
                  <a:lnTo>
                    <a:pt x="185697" y="172062"/>
                  </a:lnTo>
                  <a:lnTo>
                    <a:pt x="185697" y="170026"/>
                  </a:lnTo>
                  <a:lnTo>
                    <a:pt x="185697" y="166971"/>
                  </a:lnTo>
                  <a:lnTo>
                    <a:pt x="185697" y="164935"/>
                  </a:lnTo>
                  <a:lnTo>
                    <a:pt x="182642" y="133373"/>
                  </a:lnTo>
                  <a:lnTo>
                    <a:pt x="235584" y="78395"/>
                  </a:lnTo>
                  <a:lnTo>
                    <a:pt x="223367" y="144573"/>
                  </a:lnTo>
                  <a:close/>
                  <a:moveTo>
                    <a:pt x="249838" y="200569"/>
                  </a:moveTo>
                  <a:lnTo>
                    <a:pt x="227440" y="191406"/>
                  </a:lnTo>
                  <a:lnTo>
                    <a:pt x="220313" y="188352"/>
                  </a:lnTo>
                  <a:lnTo>
                    <a:pt x="221331" y="187333"/>
                  </a:lnTo>
                  <a:lnTo>
                    <a:pt x="223367" y="186315"/>
                  </a:lnTo>
                  <a:lnTo>
                    <a:pt x="224385" y="185297"/>
                  </a:lnTo>
                  <a:lnTo>
                    <a:pt x="243729" y="172062"/>
                  </a:lnTo>
                  <a:lnTo>
                    <a:pt x="295653" y="183261"/>
                  </a:lnTo>
                  <a:lnTo>
                    <a:pt x="249838" y="200569"/>
                  </a:lnTo>
                  <a:close/>
                  <a:moveTo>
                    <a:pt x="206059" y="258602"/>
                  </a:moveTo>
                  <a:lnTo>
                    <a:pt x="203005" y="232130"/>
                  </a:lnTo>
                  <a:lnTo>
                    <a:pt x="201987" y="222967"/>
                  </a:lnTo>
                  <a:lnTo>
                    <a:pt x="203005" y="223986"/>
                  </a:lnTo>
                  <a:lnTo>
                    <a:pt x="205041" y="225004"/>
                  </a:lnTo>
                  <a:lnTo>
                    <a:pt x="207077" y="226022"/>
                  </a:lnTo>
                  <a:lnTo>
                    <a:pt x="230494" y="236203"/>
                  </a:lnTo>
                  <a:lnTo>
                    <a:pt x="247802" y="292200"/>
                  </a:lnTo>
                  <a:lnTo>
                    <a:pt x="206059" y="258602"/>
                  </a:lnTo>
                  <a:close/>
                  <a:moveTo>
                    <a:pt x="134791" y="249439"/>
                  </a:moveTo>
                  <a:lnTo>
                    <a:pt x="161262" y="231113"/>
                  </a:lnTo>
                  <a:lnTo>
                    <a:pt x="170425" y="225004"/>
                  </a:lnTo>
                  <a:lnTo>
                    <a:pt x="170425" y="227040"/>
                  </a:lnTo>
                  <a:lnTo>
                    <a:pt x="170425" y="230094"/>
                  </a:lnTo>
                  <a:lnTo>
                    <a:pt x="170425" y="232130"/>
                  </a:lnTo>
                  <a:lnTo>
                    <a:pt x="173479" y="261656"/>
                  </a:lnTo>
                  <a:lnTo>
                    <a:pt x="124610" y="312562"/>
                  </a:lnTo>
                  <a:lnTo>
                    <a:pt x="134791" y="249439"/>
                  </a:lnTo>
                  <a:close/>
                  <a:moveTo>
                    <a:pt x="105266" y="194460"/>
                  </a:moveTo>
                  <a:lnTo>
                    <a:pt x="122573" y="201587"/>
                  </a:lnTo>
                  <a:lnTo>
                    <a:pt x="128682" y="203623"/>
                  </a:lnTo>
                  <a:lnTo>
                    <a:pt x="127664" y="204642"/>
                  </a:lnTo>
                  <a:lnTo>
                    <a:pt x="125628" y="205660"/>
                  </a:lnTo>
                  <a:lnTo>
                    <a:pt x="124610" y="206678"/>
                  </a:lnTo>
                  <a:lnTo>
                    <a:pt x="109338" y="217877"/>
                  </a:lnTo>
                  <a:lnTo>
                    <a:pt x="67595" y="208714"/>
                  </a:lnTo>
                  <a:lnTo>
                    <a:pt x="105266" y="194460"/>
                  </a:lnTo>
                  <a:close/>
                </a:path>
              </a:pathLst>
            </a:custGeom>
            <a:solidFill>
              <a:srgbClr val="FFFFFF"/>
            </a:solidFill>
            <a:ln w="101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100" name="任意多边形: 形状 3099">
              <a:extLst>
                <a:ext uri="{FF2B5EF4-FFF2-40B4-BE49-F238E27FC236}">
                  <a16:creationId xmlns:a16="http://schemas.microsoft.com/office/drawing/2014/main" id="{CE9129C8-8A49-4DE1-A67C-9405CFCB7F45}"/>
                </a:ext>
              </a:extLst>
            </p:cNvPr>
            <p:cNvSpPr/>
            <p:nvPr/>
          </p:nvSpPr>
          <p:spPr>
            <a:xfrm>
              <a:off x="-865004" y="1526586"/>
              <a:ext cx="587983" cy="531986"/>
            </a:xfrm>
            <a:custGeom>
              <a:avLst/>
              <a:gdLst>
                <a:gd name="connsiteX0" fmla="*/ 265 w 587983"/>
                <a:gd name="connsiteY0" fmla="*/ 219160 h 531986"/>
                <a:gd name="connsiteX1" fmla="*/ 4337 w 587983"/>
                <a:gd name="connsiteY1" fmla="*/ 226287 h 531986"/>
                <a:gd name="connsiteX2" fmla="*/ 66442 w 587983"/>
                <a:gd name="connsiteY2" fmla="*/ 237486 h 531986"/>
                <a:gd name="connsiteX3" fmla="*/ 35899 w 587983"/>
                <a:gd name="connsiteY3" fmla="*/ 255812 h 531986"/>
                <a:gd name="connsiteX4" fmla="*/ 32845 w 587983"/>
                <a:gd name="connsiteY4" fmla="*/ 264976 h 531986"/>
                <a:gd name="connsiteX5" fmla="*/ 38954 w 587983"/>
                <a:gd name="connsiteY5" fmla="*/ 268030 h 531986"/>
                <a:gd name="connsiteX6" fmla="*/ 42008 w 587983"/>
                <a:gd name="connsiteY6" fmla="*/ 267011 h 531986"/>
                <a:gd name="connsiteX7" fmla="*/ 84769 w 587983"/>
                <a:gd name="connsiteY7" fmla="*/ 241558 h 531986"/>
                <a:gd name="connsiteX8" fmla="*/ 146874 w 587983"/>
                <a:gd name="connsiteY8" fmla="*/ 251739 h 531986"/>
                <a:gd name="connsiteX9" fmla="*/ 89859 w 587983"/>
                <a:gd name="connsiteY9" fmla="*/ 285338 h 531986"/>
                <a:gd name="connsiteX10" fmla="*/ 86805 w 587983"/>
                <a:gd name="connsiteY10" fmla="*/ 294501 h 531986"/>
                <a:gd name="connsiteX11" fmla="*/ 92914 w 587983"/>
                <a:gd name="connsiteY11" fmla="*/ 297555 h 531986"/>
                <a:gd name="connsiteX12" fmla="*/ 95968 w 587983"/>
                <a:gd name="connsiteY12" fmla="*/ 296537 h 531986"/>
                <a:gd name="connsiteX13" fmla="*/ 165200 w 587983"/>
                <a:gd name="connsiteY13" fmla="*/ 255812 h 531986"/>
                <a:gd name="connsiteX14" fmla="*/ 224250 w 587983"/>
                <a:gd name="connsiteY14" fmla="*/ 265993 h 531986"/>
                <a:gd name="connsiteX15" fmla="*/ 167236 w 587983"/>
                <a:gd name="connsiteY15" fmla="*/ 299591 h 531986"/>
                <a:gd name="connsiteX16" fmla="*/ 140765 w 587983"/>
                <a:gd name="connsiteY16" fmla="*/ 299591 h 531986"/>
                <a:gd name="connsiteX17" fmla="*/ 132620 w 587983"/>
                <a:gd name="connsiteY17" fmla="*/ 305700 h 531986"/>
                <a:gd name="connsiteX18" fmla="*/ 132620 w 587983"/>
                <a:gd name="connsiteY18" fmla="*/ 307736 h 531986"/>
                <a:gd name="connsiteX19" fmla="*/ 138729 w 587983"/>
                <a:gd name="connsiteY19" fmla="*/ 312827 h 531986"/>
                <a:gd name="connsiteX20" fmla="*/ 145856 w 587983"/>
                <a:gd name="connsiteY20" fmla="*/ 312827 h 531986"/>
                <a:gd name="connsiteX21" fmla="*/ 136693 w 587983"/>
                <a:gd name="connsiteY21" fmla="*/ 316899 h 531986"/>
                <a:gd name="connsiteX22" fmla="*/ 133638 w 587983"/>
                <a:gd name="connsiteY22" fmla="*/ 326063 h 531986"/>
                <a:gd name="connsiteX23" fmla="*/ 133638 w 587983"/>
                <a:gd name="connsiteY23" fmla="*/ 326063 h 531986"/>
                <a:gd name="connsiteX24" fmla="*/ 139747 w 587983"/>
                <a:gd name="connsiteY24" fmla="*/ 329117 h 531986"/>
                <a:gd name="connsiteX25" fmla="*/ 142801 w 587983"/>
                <a:gd name="connsiteY25" fmla="*/ 328098 h 531986"/>
                <a:gd name="connsiteX26" fmla="*/ 170290 w 587983"/>
                <a:gd name="connsiteY26" fmla="*/ 311809 h 531986"/>
                <a:gd name="connsiteX27" fmla="*/ 240541 w 587983"/>
                <a:gd name="connsiteY27" fmla="*/ 310791 h 531986"/>
                <a:gd name="connsiteX28" fmla="*/ 190653 w 587983"/>
                <a:gd name="connsiteY28" fmla="*/ 356606 h 531986"/>
                <a:gd name="connsiteX29" fmla="*/ 115312 w 587983"/>
                <a:gd name="connsiteY29" fmla="*/ 361697 h 531986"/>
                <a:gd name="connsiteX30" fmla="*/ 115312 w 587983"/>
                <a:gd name="connsiteY30" fmla="*/ 361697 h 531986"/>
                <a:gd name="connsiteX31" fmla="*/ 108185 w 587983"/>
                <a:gd name="connsiteY31" fmla="*/ 368823 h 531986"/>
                <a:gd name="connsiteX32" fmla="*/ 114294 w 587983"/>
                <a:gd name="connsiteY32" fmla="*/ 374932 h 531986"/>
                <a:gd name="connsiteX33" fmla="*/ 176399 w 587983"/>
                <a:gd name="connsiteY33" fmla="*/ 370859 h 531986"/>
                <a:gd name="connsiteX34" fmla="*/ 127529 w 587983"/>
                <a:gd name="connsiteY34" fmla="*/ 416675 h 531986"/>
                <a:gd name="connsiteX35" fmla="*/ 80696 w 587983"/>
                <a:gd name="connsiteY35" fmla="*/ 419729 h 531986"/>
                <a:gd name="connsiteX36" fmla="*/ 80696 w 587983"/>
                <a:gd name="connsiteY36" fmla="*/ 419729 h 531986"/>
                <a:gd name="connsiteX37" fmla="*/ 73569 w 587983"/>
                <a:gd name="connsiteY37" fmla="*/ 426856 h 531986"/>
                <a:gd name="connsiteX38" fmla="*/ 79678 w 587983"/>
                <a:gd name="connsiteY38" fmla="*/ 432965 h 531986"/>
                <a:gd name="connsiteX39" fmla="*/ 113276 w 587983"/>
                <a:gd name="connsiteY39" fmla="*/ 430928 h 531986"/>
                <a:gd name="connsiteX40" fmla="*/ 64407 w 587983"/>
                <a:gd name="connsiteY40" fmla="*/ 476744 h 531986"/>
                <a:gd name="connsiteX41" fmla="*/ 63388 w 587983"/>
                <a:gd name="connsiteY41" fmla="*/ 485906 h 531986"/>
                <a:gd name="connsiteX42" fmla="*/ 73569 w 587983"/>
                <a:gd name="connsiteY42" fmla="*/ 484888 h 531986"/>
                <a:gd name="connsiteX43" fmla="*/ 123457 w 587983"/>
                <a:gd name="connsiteY43" fmla="*/ 439073 h 531986"/>
                <a:gd name="connsiteX44" fmla="*/ 121421 w 587983"/>
                <a:gd name="connsiteY44" fmla="*/ 470635 h 531986"/>
                <a:gd name="connsiteX45" fmla="*/ 127529 w 587983"/>
                <a:gd name="connsiteY45" fmla="*/ 476744 h 531986"/>
                <a:gd name="connsiteX46" fmla="*/ 133638 w 587983"/>
                <a:gd name="connsiteY46" fmla="*/ 472671 h 531986"/>
                <a:gd name="connsiteX47" fmla="*/ 134656 w 587983"/>
                <a:gd name="connsiteY47" fmla="*/ 469617 h 531986"/>
                <a:gd name="connsiteX48" fmla="*/ 137710 w 587983"/>
                <a:gd name="connsiteY48" fmla="*/ 425838 h 531986"/>
                <a:gd name="connsiteX49" fmla="*/ 187598 w 587983"/>
                <a:gd name="connsiteY49" fmla="*/ 380023 h 531986"/>
                <a:gd name="connsiteX50" fmla="*/ 183526 w 587983"/>
                <a:gd name="connsiteY50" fmla="*/ 437037 h 531986"/>
                <a:gd name="connsiteX51" fmla="*/ 189635 w 587983"/>
                <a:gd name="connsiteY51" fmla="*/ 443146 h 531986"/>
                <a:gd name="connsiteX52" fmla="*/ 195743 w 587983"/>
                <a:gd name="connsiteY52" fmla="*/ 439073 h 531986"/>
                <a:gd name="connsiteX53" fmla="*/ 196762 w 587983"/>
                <a:gd name="connsiteY53" fmla="*/ 436019 h 531986"/>
                <a:gd name="connsiteX54" fmla="*/ 201852 w 587983"/>
                <a:gd name="connsiteY54" fmla="*/ 365769 h 531986"/>
                <a:gd name="connsiteX55" fmla="*/ 248685 w 587983"/>
                <a:gd name="connsiteY55" fmla="*/ 321990 h 531986"/>
                <a:gd name="connsiteX56" fmla="*/ 244613 w 587983"/>
                <a:gd name="connsiteY56" fmla="*/ 380023 h 531986"/>
                <a:gd name="connsiteX57" fmla="*/ 227305 w 587983"/>
                <a:gd name="connsiteY57" fmla="*/ 401403 h 531986"/>
                <a:gd name="connsiteX58" fmla="*/ 228323 w 587983"/>
                <a:gd name="connsiteY58" fmla="*/ 410566 h 531986"/>
                <a:gd name="connsiteX59" fmla="*/ 230359 w 587983"/>
                <a:gd name="connsiteY59" fmla="*/ 411584 h 531986"/>
                <a:gd name="connsiteX60" fmla="*/ 238504 w 587983"/>
                <a:gd name="connsiteY60" fmla="*/ 408530 h 531986"/>
                <a:gd name="connsiteX61" fmla="*/ 242577 w 587983"/>
                <a:gd name="connsiteY61" fmla="*/ 403439 h 531986"/>
                <a:gd name="connsiteX62" fmla="*/ 241559 w 587983"/>
                <a:gd name="connsiteY62" fmla="*/ 412602 h 531986"/>
                <a:gd name="connsiteX63" fmla="*/ 247668 w 587983"/>
                <a:gd name="connsiteY63" fmla="*/ 418711 h 531986"/>
                <a:gd name="connsiteX64" fmla="*/ 247668 w 587983"/>
                <a:gd name="connsiteY64" fmla="*/ 418711 h 531986"/>
                <a:gd name="connsiteX65" fmla="*/ 253776 w 587983"/>
                <a:gd name="connsiteY65" fmla="*/ 414638 h 531986"/>
                <a:gd name="connsiteX66" fmla="*/ 254794 w 587983"/>
                <a:gd name="connsiteY66" fmla="*/ 411584 h 531986"/>
                <a:gd name="connsiteX67" fmla="*/ 256830 w 587983"/>
                <a:gd name="connsiteY67" fmla="*/ 383077 h 531986"/>
                <a:gd name="connsiteX68" fmla="*/ 300609 w 587983"/>
                <a:gd name="connsiteY68" fmla="*/ 327080 h 531986"/>
                <a:gd name="connsiteX69" fmla="*/ 312827 w 587983"/>
                <a:gd name="connsiteY69" fmla="*/ 383077 h 531986"/>
                <a:gd name="connsiteX70" fmla="*/ 270066 w 587983"/>
                <a:gd name="connsiteY70" fmla="*/ 445182 h 531986"/>
                <a:gd name="connsiteX71" fmla="*/ 270066 w 587983"/>
                <a:gd name="connsiteY71" fmla="*/ 445182 h 531986"/>
                <a:gd name="connsiteX72" fmla="*/ 272102 w 587983"/>
                <a:gd name="connsiteY72" fmla="*/ 453327 h 531986"/>
                <a:gd name="connsiteX73" fmla="*/ 282283 w 587983"/>
                <a:gd name="connsiteY73" fmla="*/ 450272 h 531986"/>
                <a:gd name="connsiteX74" fmla="*/ 317917 w 587983"/>
                <a:gd name="connsiteY74" fmla="*/ 399366 h 531986"/>
                <a:gd name="connsiteX75" fmla="*/ 330135 w 587983"/>
                <a:gd name="connsiteY75" fmla="*/ 455363 h 531986"/>
                <a:gd name="connsiteX76" fmla="*/ 303664 w 587983"/>
                <a:gd name="connsiteY76" fmla="*/ 494052 h 531986"/>
                <a:gd name="connsiteX77" fmla="*/ 303664 w 587983"/>
                <a:gd name="connsiteY77" fmla="*/ 494052 h 531986"/>
                <a:gd name="connsiteX78" fmla="*/ 305700 w 587983"/>
                <a:gd name="connsiteY78" fmla="*/ 502197 h 531986"/>
                <a:gd name="connsiteX79" fmla="*/ 315881 w 587983"/>
                <a:gd name="connsiteY79" fmla="*/ 499142 h 531986"/>
                <a:gd name="connsiteX80" fmla="*/ 335225 w 587983"/>
                <a:gd name="connsiteY80" fmla="*/ 471653 h 531986"/>
                <a:gd name="connsiteX81" fmla="*/ 347443 w 587983"/>
                <a:gd name="connsiteY81" fmla="*/ 527650 h 531986"/>
                <a:gd name="connsiteX82" fmla="*/ 355588 w 587983"/>
                <a:gd name="connsiteY82" fmla="*/ 531722 h 531986"/>
                <a:gd name="connsiteX83" fmla="*/ 360678 w 587983"/>
                <a:gd name="connsiteY83" fmla="*/ 523577 h 531986"/>
                <a:gd name="connsiteX84" fmla="*/ 348461 w 587983"/>
                <a:gd name="connsiteY84" fmla="*/ 466562 h 531986"/>
                <a:gd name="connsiteX85" fmla="*/ 376968 w 587983"/>
                <a:gd name="connsiteY85" fmla="*/ 479798 h 531986"/>
                <a:gd name="connsiteX86" fmla="*/ 387149 w 587983"/>
                <a:gd name="connsiteY86" fmla="*/ 476744 h 531986"/>
                <a:gd name="connsiteX87" fmla="*/ 387149 w 587983"/>
                <a:gd name="connsiteY87" fmla="*/ 469617 h 531986"/>
                <a:gd name="connsiteX88" fmla="*/ 385113 w 587983"/>
                <a:gd name="connsiteY88" fmla="*/ 467580 h 531986"/>
                <a:gd name="connsiteX89" fmla="*/ 345407 w 587983"/>
                <a:gd name="connsiteY89" fmla="*/ 449254 h 531986"/>
                <a:gd name="connsiteX90" fmla="*/ 333189 w 587983"/>
                <a:gd name="connsiteY90" fmla="*/ 393258 h 531986"/>
                <a:gd name="connsiteX91" fmla="*/ 386131 w 587983"/>
                <a:gd name="connsiteY91" fmla="*/ 417693 h 531986"/>
                <a:gd name="connsiteX92" fmla="*/ 396312 w 587983"/>
                <a:gd name="connsiteY92" fmla="*/ 414638 h 531986"/>
                <a:gd name="connsiteX93" fmla="*/ 396312 w 587983"/>
                <a:gd name="connsiteY93" fmla="*/ 407512 h 531986"/>
                <a:gd name="connsiteX94" fmla="*/ 394276 w 587983"/>
                <a:gd name="connsiteY94" fmla="*/ 405475 h 531986"/>
                <a:gd name="connsiteX95" fmla="*/ 330135 w 587983"/>
                <a:gd name="connsiteY95" fmla="*/ 375950 h 531986"/>
                <a:gd name="connsiteX96" fmla="*/ 317917 w 587983"/>
                <a:gd name="connsiteY96" fmla="*/ 321990 h 531986"/>
                <a:gd name="connsiteX97" fmla="*/ 370859 w 587983"/>
                <a:gd name="connsiteY97" fmla="*/ 346425 h 531986"/>
                <a:gd name="connsiteX98" fmla="*/ 381041 w 587983"/>
                <a:gd name="connsiteY98" fmla="*/ 367805 h 531986"/>
                <a:gd name="connsiteX99" fmla="*/ 390204 w 587983"/>
                <a:gd name="connsiteY99" fmla="*/ 369841 h 531986"/>
                <a:gd name="connsiteX100" fmla="*/ 391222 w 587983"/>
                <a:gd name="connsiteY100" fmla="*/ 368823 h 531986"/>
                <a:gd name="connsiteX101" fmla="*/ 393258 w 587983"/>
                <a:gd name="connsiteY101" fmla="*/ 360678 h 531986"/>
                <a:gd name="connsiteX102" fmla="*/ 391222 w 587983"/>
                <a:gd name="connsiteY102" fmla="*/ 355588 h 531986"/>
                <a:gd name="connsiteX103" fmla="*/ 399367 w 587983"/>
                <a:gd name="connsiteY103" fmla="*/ 359660 h 531986"/>
                <a:gd name="connsiteX104" fmla="*/ 409548 w 587983"/>
                <a:gd name="connsiteY104" fmla="*/ 356606 h 531986"/>
                <a:gd name="connsiteX105" fmla="*/ 409548 w 587983"/>
                <a:gd name="connsiteY105" fmla="*/ 356606 h 531986"/>
                <a:gd name="connsiteX106" fmla="*/ 409548 w 587983"/>
                <a:gd name="connsiteY106" fmla="*/ 350497 h 531986"/>
                <a:gd name="connsiteX107" fmla="*/ 407511 w 587983"/>
                <a:gd name="connsiteY107" fmla="*/ 348461 h 531986"/>
                <a:gd name="connsiteX108" fmla="*/ 382058 w 587983"/>
                <a:gd name="connsiteY108" fmla="*/ 336244 h 531986"/>
                <a:gd name="connsiteX109" fmla="*/ 355588 w 587983"/>
                <a:gd name="connsiteY109" fmla="*/ 280247 h 531986"/>
                <a:gd name="connsiteX110" fmla="*/ 417693 w 587983"/>
                <a:gd name="connsiteY110" fmla="*/ 291446 h 531986"/>
                <a:gd name="connsiteX111" fmla="*/ 450272 w 587983"/>
                <a:gd name="connsiteY111" fmla="*/ 348461 h 531986"/>
                <a:gd name="connsiteX112" fmla="*/ 450272 w 587983"/>
                <a:gd name="connsiteY112" fmla="*/ 348461 h 531986"/>
                <a:gd name="connsiteX113" fmla="*/ 459436 w 587983"/>
                <a:gd name="connsiteY113" fmla="*/ 350497 h 531986"/>
                <a:gd name="connsiteX114" fmla="*/ 462490 w 587983"/>
                <a:gd name="connsiteY114" fmla="*/ 341334 h 531986"/>
                <a:gd name="connsiteX115" fmla="*/ 436019 w 587983"/>
                <a:gd name="connsiteY115" fmla="*/ 294501 h 531986"/>
                <a:gd name="connsiteX116" fmla="*/ 498124 w 587983"/>
                <a:gd name="connsiteY116" fmla="*/ 304682 h 531986"/>
                <a:gd name="connsiteX117" fmla="*/ 518486 w 587983"/>
                <a:gd name="connsiteY117" fmla="*/ 340316 h 531986"/>
                <a:gd name="connsiteX118" fmla="*/ 518486 w 587983"/>
                <a:gd name="connsiteY118" fmla="*/ 340316 h 531986"/>
                <a:gd name="connsiteX119" fmla="*/ 527650 w 587983"/>
                <a:gd name="connsiteY119" fmla="*/ 342352 h 531986"/>
                <a:gd name="connsiteX120" fmla="*/ 530704 w 587983"/>
                <a:gd name="connsiteY120" fmla="*/ 333189 h 531986"/>
                <a:gd name="connsiteX121" fmla="*/ 516450 w 587983"/>
                <a:gd name="connsiteY121" fmla="*/ 307736 h 531986"/>
                <a:gd name="connsiteX122" fmla="*/ 578556 w 587983"/>
                <a:gd name="connsiteY122" fmla="*/ 317917 h 531986"/>
                <a:gd name="connsiteX123" fmla="*/ 587718 w 587983"/>
                <a:gd name="connsiteY123" fmla="*/ 312827 h 531986"/>
                <a:gd name="connsiteX124" fmla="*/ 583646 w 587983"/>
                <a:gd name="connsiteY124" fmla="*/ 305700 h 531986"/>
                <a:gd name="connsiteX125" fmla="*/ 521541 w 587983"/>
                <a:gd name="connsiteY125" fmla="*/ 294501 h 531986"/>
                <a:gd name="connsiteX126" fmla="*/ 552084 w 587983"/>
                <a:gd name="connsiteY126" fmla="*/ 276175 h 531986"/>
                <a:gd name="connsiteX127" fmla="*/ 555138 w 587983"/>
                <a:gd name="connsiteY127" fmla="*/ 267011 h 531986"/>
                <a:gd name="connsiteX128" fmla="*/ 549030 w 587983"/>
                <a:gd name="connsiteY128" fmla="*/ 263957 h 531986"/>
                <a:gd name="connsiteX129" fmla="*/ 545976 w 587983"/>
                <a:gd name="connsiteY129" fmla="*/ 264976 h 531986"/>
                <a:gd name="connsiteX130" fmla="*/ 503215 w 587983"/>
                <a:gd name="connsiteY130" fmla="*/ 290428 h 531986"/>
                <a:gd name="connsiteX131" fmla="*/ 441110 w 587983"/>
                <a:gd name="connsiteY131" fmla="*/ 280247 h 531986"/>
                <a:gd name="connsiteX132" fmla="*/ 498124 w 587983"/>
                <a:gd name="connsiteY132" fmla="*/ 246649 h 531986"/>
                <a:gd name="connsiteX133" fmla="*/ 501178 w 587983"/>
                <a:gd name="connsiteY133" fmla="*/ 237486 h 531986"/>
                <a:gd name="connsiteX134" fmla="*/ 495070 w 587983"/>
                <a:gd name="connsiteY134" fmla="*/ 234432 h 531986"/>
                <a:gd name="connsiteX135" fmla="*/ 492016 w 587983"/>
                <a:gd name="connsiteY135" fmla="*/ 235450 h 531986"/>
                <a:gd name="connsiteX136" fmla="*/ 422783 w 587983"/>
                <a:gd name="connsiteY136" fmla="*/ 276175 h 531986"/>
                <a:gd name="connsiteX137" fmla="*/ 363733 w 587983"/>
                <a:gd name="connsiteY137" fmla="*/ 265993 h 531986"/>
                <a:gd name="connsiteX138" fmla="*/ 420747 w 587983"/>
                <a:gd name="connsiteY138" fmla="*/ 232396 h 531986"/>
                <a:gd name="connsiteX139" fmla="*/ 447218 w 587983"/>
                <a:gd name="connsiteY139" fmla="*/ 232396 h 531986"/>
                <a:gd name="connsiteX140" fmla="*/ 455363 w 587983"/>
                <a:gd name="connsiteY140" fmla="*/ 226287 h 531986"/>
                <a:gd name="connsiteX141" fmla="*/ 455363 w 587983"/>
                <a:gd name="connsiteY141" fmla="*/ 224251 h 531986"/>
                <a:gd name="connsiteX142" fmla="*/ 449255 w 587983"/>
                <a:gd name="connsiteY142" fmla="*/ 219160 h 531986"/>
                <a:gd name="connsiteX143" fmla="*/ 442128 w 587983"/>
                <a:gd name="connsiteY143" fmla="*/ 219160 h 531986"/>
                <a:gd name="connsiteX144" fmla="*/ 451291 w 587983"/>
                <a:gd name="connsiteY144" fmla="*/ 214070 h 531986"/>
                <a:gd name="connsiteX145" fmla="*/ 454345 w 587983"/>
                <a:gd name="connsiteY145" fmla="*/ 204906 h 531986"/>
                <a:gd name="connsiteX146" fmla="*/ 454345 w 587983"/>
                <a:gd name="connsiteY146" fmla="*/ 204906 h 531986"/>
                <a:gd name="connsiteX147" fmla="*/ 448236 w 587983"/>
                <a:gd name="connsiteY147" fmla="*/ 201852 h 531986"/>
                <a:gd name="connsiteX148" fmla="*/ 445182 w 587983"/>
                <a:gd name="connsiteY148" fmla="*/ 202870 h 531986"/>
                <a:gd name="connsiteX149" fmla="*/ 417693 w 587983"/>
                <a:gd name="connsiteY149" fmla="*/ 219160 h 531986"/>
                <a:gd name="connsiteX150" fmla="*/ 347443 w 587983"/>
                <a:gd name="connsiteY150" fmla="*/ 220178 h 531986"/>
                <a:gd name="connsiteX151" fmla="*/ 397330 w 587983"/>
                <a:gd name="connsiteY151" fmla="*/ 174363 h 531986"/>
                <a:gd name="connsiteX152" fmla="*/ 472671 w 587983"/>
                <a:gd name="connsiteY152" fmla="*/ 169272 h 531986"/>
                <a:gd name="connsiteX153" fmla="*/ 472671 w 587983"/>
                <a:gd name="connsiteY153" fmla="*/ 169272 h 531986"/>
                <a:gd name="connsiteX154" fmla="*/ 479798 w 587983"/>
                <a:gd name="connsiteY154" fmla="*/ 162145 h 531986"/>
                <a:gd name="connsiteX155" fmla="*/ 473689 w 587983"/>
                <a:gd name="connsiteY155" fmla="*/ 156037 h 531986"/>
                <a:gd name="connsiteX156" fmla="*/ 411584 w 587983"/>
                <a:gd name="connsiteY156" fmla="*/ 160109 h 531986"/>
                <a:gd name="connsiteX157" fmla="*/ 461472 w 587983"/>
                <a:gd name="connsiteY157" fmla="*/ 114294 h 531986"/>
                <a:gd name="connsiteX158" fmla="*/ 508305 w 587983"/>
                <a:gd name="connsiteY158" fmla="*/ 111240 h 531986"/>
                <a:gd name="connsiteX159" fmla="*/ 508305 w 587983"/>
                <a:gd name="connsiteY159" fmla="*/ 111240 h 531986"/>
                <a:gd name="connsiteX160" fmla="*/ 515432 w 587983"/>
                <a:gd name="connsiteY160" fmla="*/ 104113 h 531986"/>
                <a:gd name="connsiteX161" fmla="*/ 509323 w 587983"/>
                <a:gd name="connsiteY161" fmla="*/ 98004 h 531986"/>
                <a:gd name="connsiteX162" fmla="*/ 475725 w 587983"/>
                <a:gd name="connsiteY162" fmla="*/ 100040 h 531986"/>
                <a:gd name="connsiteX163" fmla="*/ 524595 w 587983"/>
                <a:gd name="connsiteY163" fmla="*/ 54225 h 531986"/>
                <a:gd name="connsiteX164" fmla="*/ 525613 w 587983"/>
                <a:gd name="connsiteY164" fmla="*/ 45062 h 531986"/>
                <a:gd name="connsiteX165" fmla="*/ 515432 w 587983"/>
                <a:gd name="connsiteY165" fmla="*/ 46080 h 531986"/>
                <a:gd name="connsiteX166" fmla="*/ 465544 w 587983"/>
                <a:gd name="connsiteY166" fmla="*/ 91896 h 531986"/>
                <a:gd name="connsiteX167" fmla="*/ 467581 w 587983"/>
                <a:gd name="connsiteY167" fmla="*/ 60334 h 531986"/>
                <a:gd name="connsiteX168" fmla="*/ 461472 w 587983"/>
                <a:gd name="connsiteY168" fmla="*/ 54225 h 531986"/>
                <a:gd name="connsiteX169" fmla="*/ 455363 w 587983"/>
                <a:gd name="connsiteY169" fmla="*/ 58298 h 531986"/>
                <a:gd name="connsiteX170" fmla="*/ 454345 w 587983"/>
                <a:gd name="connsiteY170" fmla="*/ 61352 h 531986"/>
                <a:gd name="connsiteX171" fmla="*/ 451291 w 587983"/>
                <a:gd name="connsiteY171" fmla="*/ 105131 h 531986"/>
                <a:gd name="connsiteX172" fmla="*/ 401403 w 587983"/>
                <a:gd name="connsiteY172" fmla="*/ 150946 h 531986"/>
                <a:gd name="connsiteX173" fmla="*/ 405476 w 587983"/>
                <a:gd name="connsiteY173" fmla="*/ 93931 h 531986"/>
                <a:gd name="connsiteX174" fmla="*/ 399367 w 587983"/>
                <a:gd name="connsiteY174" fmla="*/ 87823 h 531986"/>
                <a:gd name="connsiteX175" fmla="*/ 393258 w 587983"/>
                <a:gd name="connsiteY175" fmla="*/ 91896 h 531986"/>
                <a:gd name="connsiteX176" fmla="*/ 392240 w 587983"/>
                <a:gd name="connsiteY176" fmla="*/ 94950 h 531986"/>
                <a:gd name="connsiteX177" fmla="*/ 387149 w 587983"/>
                <a:gd name="connsiteY177" fmla="*/ 165200 h 531986"/>
                <a:gd name="connsiteX178" fmla="*/ 340316 w 587983"/>
                <a:gd name="connsiteY178" fmla="*/ 208979 h 531986"/>
                <a:gd name="connsiteX179" fmla="*/ 344389 w 587983"/>
                <a:gd name="connsiteY179" fmla="*/ 150946 h 531986"/>
                <a:gd name="connsiteX180" fmla="*/ 361696 w 587983"/>
                <a:gd name="connsiteY180" fmla="*/ 129565 h 531986"/>
                <a:gd name="connsiteX181" fmla="*/ 360678 w 587983"/>
                <a:gd name="connsiteY181" fmla="*/ 120403 h 531986"/>
                <a:gd name="connsiteX182" fmla="*/ 358642 w 587983"/>
                <a:gd name="connsiteY182" fmla="*/ 120403 h 531986"/>
                <a:gd name="connsiteX183" fmla="*/ 350497 w 587983"/>
                <a:gd name="connsiteY183" fmla="*/ 123457 h 531986"/>
                <a:gd name="connsiteX184" fmla="*/ 346424 w 587983"/>
                <a:gd name="connsiteY184" fmla="*/ 128548 h 531986"/>
                <a:gd name="connsiteX185" fmla="*/ 347443 w 587983"/>
                <a:gd name="connsiteY185" fmla="*/ 119384 h 531986"/>
                <a:gd name="connsiteX186" fmla="*/ 341334 w 587983"/>
                <a:gd name="connsiteY186" fmla="*/ 113276 h 531986"/>
                <a:gd name="connsiteX187" fmla="*/ 341334 w 587983"/>
                <a:gd name="connsiteY187" fmla="*/ 113276 h 531986"/>
                <a:gd name="connsiteX188" fmla="*/ 335225 w 587983"/>
                <a:gd name="connsiteY188" fmla="*/ 117349 h 531986"/>
                <a:gd name="connsiteX189" fmla="*/ 334208 w 587983"/>
                <a:gd name="connsiteY189" fmla="*/ 120403 h 531986"/>
                <a:gd name="connsiteX190" fmla="*/ 332171 w 587983"/>
                <a:gd name="connsiteY190" fmla="*/ 148910 h 531986"/>
                <a:gd name="connsiteX191" fmla="*/ 288392 w 587983"/>
                <a:gd name="connsiteY191" fmla="*/ 204906 h 531986"/>
                <a:gd name="connsiteX192" fmla="*/ 276175 w 587983"/>
                <a:gd name="connsiteY192" fmla="*/ 148910 h 531986"/>
                <a:gd name="connsiteX193" fmla="*/ 318936 w 587983"/>
                <a:gd name="connsiteY193" fmla="*/ 86805 h 531986"/>
                <a:gd name="connsiteX194" fmla="*/ 318936 w 587983"/>
                <a:gd name="connsiteY194" fmla="*/ 86805 h 531986"/>
                <a:gd name="connsiteX195" fmla="*/ 316899 w 587983"/>
                <a:gd name="connsiteY195" fmla="*/ 78660 h 531986"/>
                <a:gd name="connsiteX196" fmla="*/ 306718 w 587983"/>
                <a:gd name="connsiteY196" fmla="*/ 81715 h 531986"/>
                <a:gd name="connsiteX197" fmla="*/ 271084 w 587983"/>
                <a:gd name="connsiteY197" fmla="*/ 132620 h 531986"/>
                <a:gd name="connsiteX198" fmla="*/ 258867 w 587983"/>
                <a:gd name="connsiteY198" fmla="*/ 76624 h 531986"/>
                <a:gd name="connsiteX199" fmla="*/ 285337 w 587983"/>
                <a:gd name="connsiteY199" fmla="*/ 37935 h 531986"/>
                <a:gd name="connsiteX200" fmla="*/ 285337 w 587983"/>
                <a:gd name="connsiteY200" fmla="*/ 37935 h 531986"/>
                <a:gd name="connsiteX201" fmla="*/ 283302 w 587983"/>
                <a:gd name="connsiteY201" fmla="*/ 29790 h 531986"/>
                <a:gd name="connsiteX202" fmla="*/ 273121 w 587983"/>
                <a:gd name="connsiteY202" fmla="*/ 32845 h 531986"/>
                <a:gd name="connsiteX203" fmla="*/ 253776 w 587983"/>
                <a:gd name="connsiteY203" fmla="*/ 60334 h 531986"/>
                <a:gd name="connsiteX204" fmla="*/ 241559 w 587983"/>
                <a:gd name="connsiteY204" fmla="*/ 4337 h 531986"/>
                <a:gd name="connsiteX205" fmla="*/ 233414 w 587983"/>
                <a:gd name="connsiteY205" fmla="*/ 265 h 531986"/>
                <a:gd name="connsiteX206" fmla="*/ 228323 w 587983"/>
                <a:gd name="connsiteY206" fmla="*/ 8410 h 531986"/>
                <a:gd name="connsiteX207" fmla="*/ 240541 w 587983"/>
                <a:gd name="connsiteY207" fmla="*/ 65424 h 531986"/>
                <a:gd name="connsiteX208" fmla="*/ 212033 w 587983"/>
                <a:gd name="connsiteY208" fmla="*/ 52189 h 531986"/>
                <a:gd name="connsiteX209" fmla="*/ 201852 w 587983"/>
                <a:gd name="connsiteY209" fmla="*/ 55243 h 531986"/>
                <a:gd name="connsiteX210" fmla="*/ 201852 w 587983"/>
                <a:gd name="connsiteY210" fmla="*/ 62370 h 531986"/>
                <a:gd name="connsiteX211" fmla="*/ 203888 w 587983"/>
                <a:gd name="connsiteY211" fmla="*/ 64406 h 531986"/>
                <a:gd name="connsiteX212" fmla="*/ 243595 w 587983"/>
                <a:gd name="connsiteY212" fmla="*/ 82732 h 531986"/>
                <a:gd name="connsiteX213" fmla="*/ 255812 w 587983"/>
                <a:gd name="connsiteY213" fmla="*/ 138729 h 531986"/>
                <a:gd name="connsiteX214" fmla="*/ 202870 w 587983"/>
                <a:gd name="connsiteY214" fmla="*/ 114294 h 531986"/>
                <a:gd name="connsiteX215" fmla="*/ 192689 w 587983"/>
                <a:gd name="connsiteY215" fmla="*/ 117349 h 531986"/>
                <a:gd name="connsiteX216" fmla="*/ 192689 w 587983"/>
                <a:gd name="connsiteY216" fmla="*/ 124475 h 531986"/>
                <a:gd name="connsiteX217" fmla="*/ 194725 w 587983"/>
                <a:gd name="connsiteY217" fmla="*/ 126511 h 531986"/>
                <a:gd name="connsiteX218" fmla="*/ 258867 w 587983"/>
                <a:gd name="connsiteY218" fmla="*/ 156037 h 531986"/>
                <a:gd name="connsiteX219" fmla="*/ 271084 w 587983"/>
                <a:gd name="connsiteY219" fmla="*/ 209997 h 531986"/>
                <a:gd name="connsiteX220" fmla="*/ 218142 w 587983"/>
                <a:gd name="connsiteY220" fmla="*/ 185562 h 531986"/>
                <a:gd name="connsiteX221" fmla="*/ 207961 w 587983"/>
                <a:gd name="connsiteY221" fmla="*/ 164182 h 531986"/>
                <a:gd name="connsiteX222" fmla="*/ 198797 w 587983"/>
                <a:gd name="connsiteY222" fmla="*/ 162145 h 531986"/>
                <a:gd name="connsiteX223" fmla="*/ 197780 w 587983"/>
                <a:gd name="connsiteY223" fmla="*/ 163164 h 531986"/>
                <a:gd name="connsiteX224" fmla="*/ 195743 w 587983"/>
                <a:gd name="connsiteY224" fmla="*/ 171309 h 531986"/>
                <a:gd name="connsiteX225" fmla="*/ 197780 w 587983"/>
                <a:gd name="connsiteY225" fmla="*/ 176399 h 531986"/>
                <a:gd name="connsiteX226" fmla="*/ 189635 w 587983"/>
                <a:gd name="connsiteY226" fmla="*/ 172327 h 531986"/>
                <a:gd name="connsiteX227" fmla="*/ 179454 w 587983"/>
                <a:gd name="connsiteY227" fmla="*/ 175381 h 531986"/>
                <a:gd name="connsiteX228" fmla="*/ 179454 w 587983"/>
                <a:gd name="connsiteY228" fmla="*/ 175381 h 531986"/>
                <a:gd name="connsiteX229" fmla="*/ 179454 w 587983"/>
                <a:gd name="connsiteY229" fmla="*/ 181490 h 531986"/>
                <a:gd name="connsiteX230" fmla="*/ 181490 w 587983"/>
                <a:gd name="connsiteY230" fmla="*/ 183526 h 531986"/>
                <a:gd name="connsiteX231" fmla="*/ 206943 w 587983"/>
                <a:gd name="connsiteY231" fmla="*/ 195743 h 531986"/>
                <a:gd name="connsiteX232" fmla="*/ 233414 w 587983"/>
                <a:gd name="connsiteY232" fmla="*/ 251739 h 531986"/>
                <a:gd name="connsiteX233" fmla="*/ 171309 w 587983"/>
                <a:gd name="connsiteY233" fmla="*/ 240540 h 531986"/>
                <a:gd name="connsiteX234" fmla="*/ 138729 w 587983"/>
                <a:gd name="connsiteY234" fmla="*/ 183526 h 531986"/>
                <a:gd name="connsiteX235" fmla="*/ 138729 w 587983"/>
                <a:gd name="connsiteY235" fmla="*/ 183526 h 531986"/>
                <a:gd name="connsiteX236" fmla="*/ 129566 w 587983"/>
                <a:gd name="connsiteY236" fmla="*/ 181490 h 531986"/>
                <a:gd name="connsiteX237" fmla="*/ 126511 w 587983"/>
                <a:gd name="connsiteY237" fmla="*/ 190652 h 531986"/>
                <a:gd name="connsiteX238" fmla="*/ 152982 w 587983"/>
                <a:gd name="connsiteY238" fmla="*/ 237486 h 531986"/>
                <a:gd name="connsiteX239" fmla="*/ 90877 w 587983"/>
                <a:gd name="connsiteY239" fmla="*/ 227305 h 531986"/>
                <a:gd name="connsiteX240" fmla="*/ 70515 w 587983"/>
                <a:gd name="connsiteY240" fmla="*/ 191671 h 531986"/>
                <a:gd name="connsiteX241" fmla="*/ 70515 w 587983"/>
                <a:gd name="connsiteY241" fmla="*/ 191671 h 531986"/>
                <a:gd name="connsiteX242" fmla="*/ 61352 w 587983"/>
                <a:gd name="connsiteY242" fmla="*/ 189635 h 531986"/>
                <a:gd name="connsiteX243" fmla="*/ 58297 w 587983"/>
                <a:gd name="connsiteY243" fmla="*/ 198798 h 531986"/>
                <a:gd name="connsiteX244" fmla="*/ 72551 w 587983"/>
                <a:gd name="connsiteY244" fmla="*/ 224251 h 531986"/>
                <a:gd name="connsiteX245" fmla="*/ 10446 w 587983"/>
                <a:gd name="connsiteY245" fmla="*/ 214070 h 531986"/>
                <a:gd name="connsiteX246" fmla="*/ 265 w 587983"/>
                <a:gd name="connsiteY246" fmla="*/ 219160 h 531986"/>
                <a:gd name="connsiteX247" fmla="*/ 256830 w 587983"/>
                <a:gd name="connsiteY247" fmla="*/ 214070 h 531986"/>
                <a:gd name="connsiteX248" fmla="*/ 261921 w 587983"/>
                <a:gd name="connsiteY248" fmla="*/ 237486 h 531986"/>
                <a:gd name="connsiteX249" fmla="*/ 263957 w 587983"/>
                <a:gd name="connsiteY249" fmla="*/ 245631 h 531986"/>
                <a:gd name="connsiteX250" fmla="*/ 262939 w 587983"/>
                <a:gd name="connsiteY250" fmla="*/ 245631 h 531986"/>
                <a:gd name="connsiteX251" fmla="*/ 259884 w 587983"/>
                <a:gd name="connsiteY251" fmla="*/ 245631 h 531986"/>
                <a:gd name="connsiteX252" fmla="*/ 257849 w 587983"/>
                <a:gd name="connsiteY252" fmla="*/ 245631 h 531986"/>
                <a:gd name="connsiteX253" fmla="*/ 233414 w 587983"/>
                <a:gd name="connsiteY253" fmla="*/ 241558 h 531986"/>
                <a:gd name="connsiteX254" fmla="*/ 211015 w 587983"/>
                <a:gd name="connsiteY254" fmla="*/ 194725 h 531986"/>
                <a:gd name="connsiteX255" fmla="*/ 256830 w 587983"/>
                <a:gd name="connsiteY255" fmla="*/ 214070 h 531986"/>
                <a:gd name="connsiteX256" fmla="*/ 292464 w 587983"/>
                <a:gd name="connsiteY256" fmla="*/ 267011 h 531986"/>
                <a:gd name="connsiteX257" fmla="*/ 292464 w 587983"/>
                <a:gd name="connsiteY257" fmla="*/ 267011 h 531986"/>
                <a:gd name="connsiteX258" fmla="*/ 292464 w 587983"/>
                <a:gd name="connsiteY258" fmla="*/ 267011 h 531986"/>
                <a:gd name="connsiteX259" fmla="*/ 292464 w 587983"/>
                <a:gd name="connsiteY259" fmla="*/ 267011 h 531986"/>
                <a:gd name="connsiteX260" fmla="*/ 292464 w 587983"/>
                <a:gd name="connsiteY260" fmla="*/ 267011 h 531986"/>
                <a:gd name="connsiteX261" fmla="*/ 292464 w 587983"/>
                <a:gd name="connsiteY261" fmla="*/ 267011 h 531986"/>
                <a:gd name="connsiteX262" fmla="*/ 292464 w 587983"/>
                <a:gd name="connsiteY262" fmla="*/ 267011 h 531986"/>
                <a:gd name="connsiteX263" fmla="*/ 325044 w 587983"/>
                <a:gd name="connsiteY263" fmla="*/ 202870 h 531986"/>
                <a:gd name="connsiteX264" fmla="*/ 308755 w 587983"/>
                <a:gd name="connsiteY264" fmla="*/ 217124 h 531986"/>
                <a:gd name="connsiteX265" fmla="*/ 303664 w 587983"/>
                <a:gd name="connsiteY265" fmla="*/ 222214 h 531986"/>
                <a:gd name="connsiteX266" fmla="*/ 303664 w 587983"/>
                <a:gd name="connsiteY266" fmla="*/ 221196 h 531986"/>
                <a:gd name="connsiteX267" fmla="*/ 303664 w 587983"/>
                <a:gd name="connsiteY267" fmla="*/ 219160 h 531986"/>
                <a:gd name="connsiteX268" fmla="*/ 303664 w 587983"/>
                <a:gd name="connsiteY268" fmla="*/ 218142 h 531986"/>
                <a:gd name="connsiteX269" fmla="*/ 299591 w 587983"/>
                <a:gd name="connsiteY269" fmla="*/ 200834 h 531986"/>
                <a:gd name="connsiteX270" fmla="*/ 328098 w 587983"/>
                <a:gd name="connsiteY270" fmla="*/ 164182 h 531986"/>
                <a:gd name="connsiteX271" fmla="*/ 325044 w 587983"/>
                <a:gd name="connsiteY271" fmla="*/ 202870 h 531986"/>
                <a:gd name="connsiteX272" fmla="*/ 367805 w 587983"/>
                <a:gd name="connsiteY272" fmla="*/ 253776 h 531986"/>
                <a:gd name="connsiteX273" fmla="*/ 350497 w 587983"/>
                <a:gd name="connsiteY273" fmla="*/ 250722 h 531986"/>
                <a:gd name="connsiteX274" fmla="*/ 344389 w 587983"/>
                <a:gd name="connsiteY274" fmla="*/ 249704 h 531986"/>
                <a:gd name="connsiteX275" fmla="*/ 345407 w 587983"/>
                <a:gd name="connsiteY275" fmla="*/ 248685 h 531986"/>
                <a:gd name="connsiteX276" fmla="*/ 346424 w 587983"/>
                <a:gd name="connsiteY276" fmla="*/ 247667 h 531986"/>
                <a:gd name="connsiteX277" fmla="*/ 347443 w 587983"/>
                <a:gd name="connsiteY277" fmla="*/ 246649 h 531986"/>
                <a:gd name="connsiteX278" fmla="*/ 360678 w 587983"/>
                <a:gd name="connsiteY278" fmla="*/ 234432 h 531986"/>
                <a:gd name="connsiteX279" fmla="*/ 400385 w 587983"/>
                <a:gd name="connsiteY279" fmla="*/ 234432 h 531986"/>
                <a:gd name="connsiteX280" fmla="*/ 367805 w 587983"/>
                <a:gd name="connsiteY280" fmla="*/ 253776 h 531986"/>
                <a:gd name="connsiteX281" fmla="*/ 331153 w 587983"/>
                <a:gd name="connsiteY281" fmla="*/ 317917 h 531986"/>
                <a:gd name="connsiteX282" fmla="*/ 327081 w 587983"/>
                <a:gd name="connsiteY282" fmla="*/ 297555 h 531986"/>
                <a:gd name="connsiteX283" fmla="*/ 326062 w 587983"/>
                <a:gd name="connsiteY283" fmla="*/ 290428 h 531986"/>
                <a:gd name="connsiteX284" fmla="*/ 327081 w 587983"/>
                <a:gd name="connsiteY284" fmla="*/ 290428 h 531986"/>
                <a:gd name="connsiteX285" fmla="*/ 329117 w 587983"/>
                <a:gd name="connsiteY285" fmla="*/ 290428 h 531986"/>
                <a:gd name="connsiteX286" fmla="*/ 331153 w 587983"/>
                <a:gd name="connsiteY286" fmla="*/ 290428 h 531986"/>
                <a:gd name="connsiteX287" fmla="*/ 352533 w 587983"/>
                <a:gd name="connsiteY287" fmla="*/ 294501 h 531986"/>
                <a:gd name="connsiteX288" fmla="*/ 371877 w 587983"/>
                <a:gd name="connsiteY288" fmla="*/ 335225 h 531986"/>
                <a:gd name="connsiteX289" fmla="*/ 331153 w 587983"/>
                <a:gd name="connsiteY289" fmla="*/ 317917 h 531986"/>
                <a:gd name="connsiteX290" fmla="*/ 259884 w 587983"/>
                <a:gd name="connsiteY290" fmla="*/ 330135 h 531986"/>
                <a:gd name="connsiteX291" fmla="*/ 277193 w 587983"/>
                <a:gd name="connsiteY291" fmla="*/ 313845 h 531986"/>
                <a:gd name="connsiteX292" fmla="*/ 283302 w 587983"/>
                <a:gd name="connsiteY292" fmla="*/ 308754 h 531986"/>
                <a:gd name="connsiteX293" fmla="*/ 283302 w 587983"/>
                <a:gd name="connsiteY293" fmla="*/ 309772 h 531986"/>
                <a:gd name="connsiteX294" fmla="*/ 283302 w 587983"/>
                <a:gd name="connsiteY294" fmla="*/ 311809 h 531986"/>
                <a:gd name="connsiteX295" fmla="*/ 283302 w 587983"/>
                <a:gd name="connsiteY295" fmla="*/ 312827 h 531986"/>
                <a:gd name="connsiteX296" fmla="*/ 287374 w 587983"/>
                <a:gd name="connsiteY296" fmla="*/ 332171 h 531986"/>
                <a:gd name="connsiteX297" fmla="*/ 255812 w 587983"/>
                <a:gd name="connsiteY297" fmla="*/ 372896 h 531986"/>
                <a:gd name="connsiteX298" fmla="*/ 259884 w 587983"/>
                <a:gd name="connsiteY298" fmla="*/ 330135 h 531986"/>
                <a:gd name="connsiteX299" fmla="*/ 217124 w 587983"/>
                <a:gd name="connsiteY299" fmla="*/ 281265 h 531986"/>
                <a:gd name="connsiteX300" fmla="*/ 231377 w 587983"/>
                <a:gd name="connsiteY300" fmla="*/ 283301 h 531986"/>
                <a:gd name="connsiteX301" fmla="*/ 236468 w 587983"/>
                <a:gd name="connsiteY301" fmla="*/ 284319 h 531986"/>
                <a:gd name="connsiteX302" fmla="*/ 235450 w 587983"/>
                <a:gd name="connsiteY302" fmla="*/ 285338 h 531986"/>
                <a:gd name="connsiteX303" fmla="*/ 234432 w 587983"/>
                <a:gd name="connsiteY303" fmla="*/ 286356 h 531986"/>
                <a:gd name="connsiteX304" fmla="*/ 233414 w 587983"/>
                <a:gd name="connsiteY304" fmla="*/ 287374 h 531986"/>
                <a:gd name="connsiteX305" fmla="*/ 223233 w 587983"/>
                <a:gd name="connsiteY305" fmla="*/ 297555 h 531986"/>
                <a:gd name="connsiteX306" fmla="*/ 190653 w 587983"/>
                <a:gd name="connsiteY306" fmla="*/ 297555 h 531986"/>
                <a:gd name="connsiteX307" fmla="*/ 217124 w 587983"/>
                <a:gd name="connsiteY307" fmla="*/ 281265 h 531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</a:cxnLst>
              <a:rect l="l" t="t" r="r" b="b"/>
              <a:pathLst>
                <a:path w="587983" h="531986">
                  <a:moveTo>
                    <a:pt x="265" y="219160"/>
                  </a:moveTo>
                  <a:cubicBezTo>
                    <a:pt x="-753" y="222214"/>
                    <a:pt x="1283" y="226287"/>
                    <a:pt x="4337" y="226287"/>
                  </a:cubicBezTo>
                  <a:lnTo>
                    <a:pt x="66442" y="237486"/>
                  </a:lnTo>
                  <a:lnTo>
                    <a:pt x="35899" y="255812"/>
                  </a:lnTo>
                  <a:cubicBezTo>
                    <a:pt x="32845" y="257849"/>
                    <a:pt x="30808" y="261921"/>
                    <a:pt x="32845" y="264976"/>
                  </a:cubicBezTo>
                  <a:cubicBezTo>
                    <a:pt x="33863" y="267011"/>
                    <a:pt x="36917" y="268030"/>
                    <a:pt x="38954" y="268030"/>
                  </a:cubicBezTo>
                  <a:cubicBezTo>
                    <a:pt x="39972" y="268030"/>
                    <a:pt x="40989" y="268030"/>
                    <a:pt x="42008" y="267011"/>
                  </a:cubicBezTo>
                  <a:lnTo>
                    <a:pt x="84769" y="241558"/>
                  </a:lnTo>
                  <a:lnTo>
                    <a:pt x="146874" y="251739"/>
                  </a:lnTo>
                  <a:lnTo>
                    <a:pt x="89859" y="285338"/>
                  </a:lnTo>
                  <a:cubicBezTo>
                    <a:pt x="86805" y="287374"/>
                    <a:pt x="84769" y="291446"/>
                    <a:pt x="86805" y="294501"/>
                  </a:cubicBezTo>
                  <a:cubicBezTo>
                    <a:pt x="87823" y="296537"/>
                    <a:pt x="90877" y="297555"/>
                    <a:pt x="92914" y="297555"/>
                  </a:cubicBezTo>
                  <a:cubicBezTo>
                    <a:pt x="93932" y="297555"/>
                    <a:pt x="94950" y="296537"/>
                    <a:pt x="95968" y="296537"/>
                  </a:cubicBezTo>
                  <a:lnTo>
                    <a:pt x="165200" y="255812"/>
                  </a:lnTo>
                  <a:lnTo>
                    <a:pt x="224250" y="265993"/>
                  </a:lnTo>
                  <a:lnTo>
                    <a:pt x="167236" y="299591"/>
                  </a:lnTo>
                  <a:lnTo>
                    <a:pt x="140765" y="299591"/>
                  </a:lnTo>
                  <a:cubicBezTo>
                    <a:pt x="136693" y="299591"/>
                    <a:pt x="133638" y="302645"/>
                    <a:pt x="132620" y="305700"/>
                  </a:cubicBezTo>
                  <a:cubicBezTo>
                    <a:pt x="132620" y="306718"/>
                    <a:pt x="132620" y="306718"/>
                    <a:pt x="132620" y="307736"/>
                  </a:cubicBezTo>
                  <a:cubicBezTo>
                    <a:pt x="132620" y="310791"/>
                    <a:pt x="135675" y="312827"/>
                    <a:pt x="138729" y="312827"/>
                  </a:cubicBezTo>
                  <a:lnTo>
                    <a:pt x="145856" y="312827"/>
                  </a:lnTo>
                  <a:lnTo>
                    <a:pt x="136693" y="316899"/>
                  </a:lnTo>
                  <a:cubicBezTo>
                    <a:pt x="133638" y="318936"/>
                    <a:pt x="131602" y="323008"/>
                    <a:pt x="133638" y="326063"/>
                  </a:cubicBezTo>
                  <a:cubicBezTo>
                    <a:pt x="133638" y="326063"/>
                    <a:pt x="133638" y="326063"/>
                    <a:pt x="133638" y="326063"/>
                  </a:cubicBezTo>
                  <a:cubicBezTo>
                    <a:pt x="134656" y="328098"/>
                    <a:pt x="137710" y="329117"/>
                    <a:pt x="139747" y="329117"/>
                  </a:cubicBezTo>
                  <a:cubicBezTo>
                    <a:pt x="140765" y="329117"/>
                    <a:pt x="141783" y="329117"/>
                    <a:pt x="142801" y="328098"/>
                  </a:cubicBezTo>
                  <a:lnTo>
                    <a:pt x="170290" y="311809"/>
                  </a:lnTo>
                  <a:lnTo>
                    <a:pt x="240541" y="310791"/>
                  </a:lnTo>
                  <a:lnTo>
                    <a:pt x="190653" y="356606"/>
                  </a:lnTo>
                  <a:lnTo>
                    <a:pt x="115312" y="361697"/>
                  </a:lnTo>
                  <a:lnTo>
                    <a:pt x="115312" y="361697"/>
                  </a:lnTo>
                  <a:cubicBezTo>
                    <a:pt x="111240" y="361697"/>
                    <a:pt x="108185" y="364751"/>
                    <a:pt x="108185" y="368823"/>
                  </a:cubicBezTo>
                  <a:cubicBezTo>
                    <a:pt x="108185" y="371878"/>
                    <a:pt x="111240" y="374932"/>
                    <a:pt x="114294" y="374932"/>
                  </a:cubicBezTo>
                  <a:lnTo>
                    <a:pt x="176399" y="370859"/>
                  </a:lnTo>
                  <a:lnTo>
                    <a:pt x="127529" y="416675"/>
                  </a:lnTo>
                  <a:lnTo>
                    <a:pt x="80696" y="419729"/>
                  </a:lnTo>
                  <a:lnTo>
                    <a:pt x="80696" y="419729"/>
                  </a:lnTo>
                  <a:cubicBezTo>
                    <a:pt x="76623" y="419729"/>
                    <a:pt x="73569" y="422784"/>
                    <a:pt x="73569" y="426856"/>
                  </a:cubicBezTo>
                  <a:cubicBezTo>
                    <a:pt x="73569" y="429910"/>
                    <a:pt x="76623" y="432965"/>
                    <a:pt x="79678" y="432965"/>
                  </a:cubicBezTo>
                  <a:lnTo>
                    <a:pt x="113276" y="430928"/>
                  </a:lnTo>
                  <a:lnTo>
                    <a:pt x="64407" y="476744"/>
                  </a:lnTo>
                  <a:cubicBezTo>
                    <a:pt x="61352" y="479798"/>
                    <a:pt x="61352" y="483871"/>
                    <a:pt x="63388" y="485906"/>
                  </a:cubicBezTo>
                  <a:cubicBezTo>
                    <a:pt x="65424" y="487943"/>
                    <a:pt x="70515" y="487943"/>
                    <a:pt x="73569" y="484888"/>
                  </a:cubicBezTo>
                  <a:lnTo>
                    <a:pt x="123457" y="439073"/>
                  </a:lnTo>
                  <a:lnTo>
                    <a:pt x="121421" y="470635"/>
                  </a:lnTo>
                  <a:cubicBezTo>
                    <a:pt x="121421" y="473689"/>
                    <a:pt x="124475" y="476744"/>
                    <a:pt x="127529" y="476744"/>
                  </a:cubicBezTo>
                  <a:cubicBezTo>
                    <a:pt x="130584" y="476744"/>
                    <a:pt x="132620" y="474707"/>
                    <a:pt x="133638" y="472671"/>
                  </a:cubicBezTo>
                  <a:cubicBezTo>
                    <a:pt x="134656" y="471653"/>
                    <a:pt x="134656" y="470635"/>
                    <a:pt x="134656" y="469617"/>
                  </a:cubicBezTo>
                  <a:lnTo>
                    <a:pt x="137710" y="425838"/>
                  </a:lnTo>
                  <a:lnTo>
                    <a:pt x="187598" y="380023"/>
                  </a:lnTo>
                  <a:lnTo>
                    <a:pt x="183526" y="437037"/>
                  </a:lnTo>
                  <a:cubicBezTo>
                    <a:pt x="183526" y="440091"/>
                    <a:pt x="186581" y="443146"/>
                    <a:pt x="189635" y="443146"/>
                  </a:cubicBezTo>
                  <a:cubicBezTo>
                    <a:pt x="192689" y="443146"/>
                    <a:pt x="194725" y="441110"/>
                    <a:pt x="195743" y="439073"/>
                  </a:cubicBezTo>
                  <a:cubicBezTo>
                    <a:pt x="196762" y="438055"/>
                    <a:pt x="196762" y="437037"/>
                    <a:pt x="196762" y="436019"/>
                  </a:cubicBezTo>
                  <a:lnTo>
                    <a:pt x="201852" y="365769"/>
                  </a:lnTo>
                  <a:lnTo>
                    <a:pt x="248685" y="321990"/>
                  </a:lnTo>
                  <a:lnTo>
                    <a:pt x="244613" y="380023"/>
                  </a:lnTo>
                  <a:lnTo>
                    <a:pt x="227305" y="401403"/>
                  </a:lnTo>
                  <a:cubicBezTo>
                    <a:pt x="225269" y="404457"/>
                    <a:pt x="225269" y="408530"/>
                    <a:pt x="228323" y="410566"/>
                  </a:cubicBezTo>
                  <a:cubicBezTo>
                    <a:pt x="228323" y="410566"/>
                    <a:pt x="229341" y="410566"/>
                    <a:pt x="230359" y="411584"/>
                  </a:cubicBezTo>
                  <a:cubicBezTo>
                    <a:pt x="233414" y="412602"/>
                    <a:pt x="236468" y="411584"/>
                    <a:pt x="238504" y="408530"/>
                  </a:cubicBezTo>
                  <a:lnTo>
                    <a:pt x="242577" y="403439"/>
                  </a:lnTo>
                  <a:lnTo>
                    <a:pt x="241559" y="412602"/>
                  </a:lnTo>
                  <a:cubicBezTo>
                    <a:pt x="241559" y="415657"/>
                    <a:pt x="244613" y="418711"/>
                    <a:pt x="247668" y="418711"/>
                  </a:cubicBezTo>
                  <a:cubicBezTo>
                    <a:pt x="247668" y="418711"/>
                    <a:pt x="247668" y="418711"/>
                    <a:pt x="247668" y="418711"/>
                  </a:cubicBezTo>
                  <a:cubicBezTo>
                    <a:pt x="250722" y="418711"/>
                    <a:pt x="252758" y="416675"/>
                    <a:pt x="253776" y="414638"/>
                  </a:cubicBezTo>
                  <a:cubicBezTo>
                    <a:pt x="254794" y="413620"/>
                    <a:pt x="254794" y="412602"/>
                    <a:pt x="254794" y="411584"/>
                  </a:cubicBezTo>
                  <a:lnTo>
                    <a:pt x="256830" y="383077"/>
                  </a:lnTo>
                  <a:lnTo>
                    <a:pt x="300609" y="327080"/>
                  </a:lnTo>
                  <a:lnTo>
                    <a:pt x="312827" y="383077"/>
                  </a:lnTo>
                  <a:lnTo>
                    <a:pt x="270066" y="445182"/>
                  </a:lnTo>
                  <a:lnTo>
                    <a:pt x="270066" y="445182"/>
                  </a:lnTo>
                  <a:cubicBezTo>
                    <a:pt x="268030" y="448237"/>
                    <a:pt x="269048" y="452309"/>
                    <a:pt x="272102" y="453327"/>
                  </a:cubicBezTo>
                  <a:cubicBezTo>
                    <a:pt x="275156" y="455363"/>
                    <a:pt x="279229" y="453327"/>
                    <a:pt x="282283" y="450272"/>
                  </a:cubicBezTo>
                  <a:lnTo>
                    <a:pt x="317917" y="399366"/>
                  </a:lnTo>
                  <a:lnTo>
                    <a:pt x="330135" y="455363"/>
                  </a:lnTo>
                  <a:lnTo>
                    <a:pt x="303664" y="494052"/>
                  </a:lnTo>
                  <a:lnTo>
                    <a:pt x="303664" y="494052"/>
                  </a:lnTo>
                  <a:cubicBezTo>
                    <a:pt x="301628" y="497106"/>
                    <a:pt x="302646" y="501178"/>
                    <a:pt x="305700" y="502197"/>
                  </a:cubicBezTo>
                  <a:cubicBezTo>
                    <a:pt x="308755" y="504233"/>
                    <a:pt x="312827" y="502197"/>
                    <a:pt x="315881" y="499142"/>
                  </a:cubicBezTo>
                  <a:lnTo>
                    <a:pt x="335225" y="471653"/>
                  </a:lnTo>
                  <a:lnTo>
                    <a:pt x="347443" y="527650"/>
                  </a:lnTo>
                  <a:cubicBezTo>
                    <a:pt x="348461" y="530704"/>
                    <a:pt x="351515" y="532740"/>
                    <a:pt x="355588" y="531722"/>
                  </a:cubicBezTo>
                  <a:cubicBezTo>
                    <a:pt x="359660" y="530704"/>
                    <a:pt x="361696" y="526631"/>
                    <a:pt x="360678" y="523577"/>
                  </a:cubicBezTo>
                  <a:lnTo>
                    <a:pt x="348461" y="466562"/>
                  </a:lnTo>
                  <a:lnTo>
                    <a:pt x="376968" y="479798"/>
                  </a:lnTo>
                  <a:cubicBezTo>
                    <a:pt x="380023" y="480816"/>
                    <a:pt x="384095" y="479798"/>
                    <a:pt x="387149" y="476744"/>
                  </a:cubicBezTo>
                  <a:cubicBezTo>
                    <a:pt x="388168" y="474707"/>
                    <a:pt x="389185" y="471653"/>
                    <a:pt x="387149" y="469617"/>
                  </a:cubicBezTo>
                  <a:cubicBezTo>
                    <a:pt x="386131" y="468599"/>
                    <a:pt x="386131" y="468599"/>
                    <a:pt x="385113" y="467580"/>
                  </a:cubicBezTo>
                  <a:lnTo>
                    <a:pt x="345407" y="449254"/>
                  </a:lnTo>
                  <a:lnTo>
                    <a:pt x="333189" y="393258"/>
                  </a:lnTo>
                  <a:lnTo>
                    <a:pt x="386131" y="417693"/>
                  </a:lnTo>
                  <a:cubicBezTo>
                    <a:pt x="389185" y="418711"/>
                    <a:pt x="393258" y="417693"/>
                    <a:pt x="396312" y="414638"/>
                  </a:cubicBezTo>
                  <a:cubicBezTo>
                    <a:pt x="397330" y="412602"/>
                    <a:pt x="398349" y="409548"/>
                    <a:pt x="396312" y="407512"/>
                  </a:cubicBezTo>
                  <a:cubicBezTo>
                    <a:pt x="395295" y="406493"/>
                    <a:pt x="395295" y="406493"/>
                    <a:pt x="394276" y="405475"/>
                  </a:cubicBezTo>
                  <a:lnTo>
                    <a:pt x="330135" y="375950"/>
                  </a:lnTo>
                  <a:lnTo>
                    <a:pt x="317917" y="321990"/>
                  </a:lnTo>
                  <a:lnTo>
                    <a:pt x="370859" y="346425"/>
                  </a:lnTo>
                  <a:lnTo>
                    <a:pt x="381041" y="367805"/>
                  </a:lnTo>
                  <a:cubicBezTo>
                    <a:pt x="382058" y="370859"/>
                    <a:pt x="386131" y="371878"/>
                    <a:pt x="390204" y="369841"/>
                  </a:cubicBezTo>
                  <a:cubicBezTo>
                    <a:pt x="391222" y="369841"/>
                    <a:pt x="391222" y="368823"/>
                    <a:pt x="391222" y="368823"/>
                  </a:cubicBezTo>
                  <a:cubicBezTo>
                    <a:pt x="393258" y="366787"/>
                    <a:pt x="395295" y="363732"/>
                    <a:pt x="393258" y="360678"/>
                  </a:cubicBezTo>
                  <a:lnTo>
                    <a:pt x="391222" y="355588"/>
                  </a:lnTo>
                  <a:lnTo>
                    <a:pt x="399367" y="359660"/>
                  </a:lnTo>
                  <a:cubicBezTo>
                    <a:pt x="402421" y="360678"/>
                    <a:pt x="406494" y="359660"/>
                    <a:pt x="409548" y="356606"/>
                  </a:cubicBezTo>
                  <a:cubicBezTo>
                    <a:pt x="409548" y="356606"/>
                    <a:pt x="409548" y="356606"/>
                    <a:pt x="409548" y="356606"/>
                  </a:cubicBezTo>
                  <a:cubicBezTo>
                    <a:pt x="410566" y="354570"/>
                    <a:pt x="410566" y="351515"/>
                    <a:pt x="409548" y="350497"/>
                  </a:cubicBezTo>
                  <a:cubicBezTo>
                    <a:pt x="408530" y="349479"/>
                    <a:pt x="408530" y="349479"/>
                    <a:pt x="407511" y="348461"/>
                  </a:cubicBezTo>
                  <a:lnTo>
                    <a:pt x="382058" y="336244"/>
                  </a:lnTo>
                  <a:lnTo>
                    <a:pt x="355588" y="280247"/>
                  </a:lnTo>
                  <a:lnTo>
                    <a:pt x="417693" y="291446"/>
                  </a:lnTo>
                  <a:lnTo>
                    <a:pt x="450272" y="348461"/>
                  </a:lnTo>
                  <a:lnTo>
                    <a:pt x="450272" y="348461"/>
                  </a:lnTo>
                  <a:cubicBezTo>
                    <a:pt x="452309" y="351515"/>
                    <a:pt x="456382" y="352533"/>
                    <a:pt x="459436" y="350497"/>
                  </a:cubicBezTo>
                  <a:cubicBezTo>
                    <a:pt x="462490" y="348461"/>
                    <a:pt x="464526" y="344388"/>
                    <a:pt x="462490" y="341334"/>
                  </a:cubicBezTo>
                  <a:lnTo>
                    <a:pt x="436019" y="294501"/>
                  </a:lnTo>
                  <a:lnTo>
                    <a:pt x="498124" y="304682"/>
                  </a:lnTo>
                  <a:lnTo>
                    <a:pt x="518486" y="340316"/>
                  </a:lnTo>
                  <a:lnTo>
                    <a:pt x="518486" y="340316"/>
                  </a:lnTo>
                  <a:cubicBezTo>
                    <a:pt x="520523" y="343370"/>
                    <a:pt x="524595" y="344388"/>
                    <a:pt x="527650" y="342352"/>
                  </a:cubicBezTo>
                  <a:cubicBezTo>
                    <a:pt x="530704" y="340316"/>
                    <a:pt x="532740" y="336244"/>
                    <a:pt x="530704" y="333189"/>
                  </a:cubicBezTo>
                  <a:lnTo>
                    <a:pt x="516450" y="307736"/>
                  </a:lnTo>
                  <a:lnTo>
                    <a:pt x="578556" y="317917"/>
                  </a:lnTo>
                  <a:cubicBezTo>
                    <a:pt x="582628" y="318936"/>
                    <a:pt x="586700" y="315881"/>
                    <a:pt x="587718" y="312827"/>
                  </a:cubicBezTo>
                  <a:cubicBezTo>
                    <a:pt x="588737" y="309772"/>
                    <a:pt x="586700" y="305700"/>
                    <a:pt x="583646" y="305700"/>
                  </a:cubicBezTo>
                  <a:lnTo>
                    <a:pt x="521541" y="294501"/>
                  </a:lnTo>
                  <a:lnTo>
                    <a:pt x="552084" y="276175"/>
                  </a:lnTo>
                  <a:cubicBezTo>
                    <a:pt x="555138" y="274138"/>
                    <a:pt x="557175" y="270066"/>
                    <a:pt x="555138" y="267011"/>
                  </a:cubicBezTo>
                  <a:cubicBezTo>
                    <a:pt x="554120" y="264976"/>
                    <a:pt x="551066" y="263957"/>
                    <a:pt x="549030" y="263957"/>
                  </a:cubicBezTo>
                  <a:cubicBezTo>
                    <a:pt x="548012" y="263957"/>
                    <a:pt x="546994" y="263957"/>
                    <a:pt x="545976" y="264976"/>
                  </a:cubicBezTo>
                  <a:lnTo>
                    <a:pt x="503215" y="290428"/>
                  </a:lnTo>
                  <a:lnTo>
                    <a:pt x="441110" y="280247"/>
                  </a:lnTo>
                  <a:lnTo>
                    <a:pt x="498124" y="246649"/>
                  </a:lnTo>
                  <a:cubicBezTo>
                    <a:pt x="501178" y="244613"/>
                    <a:pt x="503215" y="240540"/>
                    <a:pt x="501178" y="237486"/>
                  </a:cubicBezTo>
                  <a:cubicBezTo>
                    <a:pt x="500160" y="235450"/>
                    <a:pt x="497106" y="234432"/>
                    <a:pt x="495070" y="234432"/>
                  </a:cubicBezTo>
                  <a:cubicBezTo>
                    <a:pt x="494051" y="234432"/>
                    <a:pt x="493033" y="234432"/>
                    <a:pt x="492016" y="235450"/>
                  </a:cubicBezTo>
                  <a:lnTo>
                    <a:pt x="422783" y="276175"/>
                  </a:lnTo>
                  <a:lnTo>
                    <a:pt x="363733" y="265993"/>
                  </a:lnTo>
                  <a:lnTo>
                    <a:pt x="420747" y="232396"/>
                  </a:lnTo>
                  <a:lnTo>
                    <a:pt x="447218" y="232396"/>
                  </a:lnTo>
                  <a:cubicBezTo>
                    <a:pt x="451291" y="232396"/>
                    <a:pt x="454345" y="229341"/>
                    <a:pt x="455363" y="226287"/>
                  </a:cubicBezTo>
                  <a:cubicBezTo>
                    <a:pt x="455363" y="225269"/>
                    <a:pt x="455363" y="225269"/>
                    <a:pt x="455363" y="224251"/>
                  </a:cubicBezTo>
                  <a:cubicBezTo>
                    <a:pt x="455363" y="221196"/>
                    <a:pt x="452309" y="219160"/>
                    <a:pt x="449255" y="219160"/>
                  </a:cubicBezTo>
                  <a:lnTo>
                    <a:pt x="442128" y="219160"/>
                  </a:lnTo>
                  <a:lnTo>
                    <a:pt x="451291" y="214070"/>
                  </a:lnTo>
                  <a:cubicBezTo>
                    <a:pt x="454345" y="212033"/>
                    <a:pt x="456382" y="207961"/>
                    <a:pt x="454345" y="204906"/>
                  </a:cubicBezTo>
                  <a:cubicBezTo>
                    <a:pt x="454345" y="204906"/>
                    <a:pt x="454345" y="204906"/>
                    <a:pt x="454345" y="204906"/>
                  </a:cubicBezTo>
                  <a:cubicBezTo>
                    <a:pt x="453327" y="202870"/>
                    <a:pt x="450272" y="201852"/>
                    <a:pt x="448236" y="201852"/>
                  </a:cubicBezTo>
                  <a:cubicBezTo>
                    <a:pt x="447218" y="201852"/>
                    <a:pt x="446200" y="201852"/>
                    <a:pt x="445182" y="202870"/>
                  </a:cubicBezTo>
                  <a:lnTo>
                    <a:pt x="417693" y="219160"/>
                  </a:lnTo>
                  <a:lnTo>
                    <a:pt x="347443" y="220178"/>
                  </a:lnTo>
                  <a:lnTo>
                    <a:pt x="397330" y="174363"/>
                  </a:lnTo>
                  <a:lnTo>
                    <a:pt x="472671" y="169272"/>
                  </a:lnTo>
                  <a:lnTo>
                    <a:pt x="472671" y="169272"/>
                  </a:lnTo>
                  <a:cubicBezTo>
                    <a:pt x="476744" y="169272"/>
                    <a:pt x="479798" y="166218"/>
                    <a:pt x="479798" y="162145"/>
                  </a:cubicBezTo>
                  <a:cubicBezTo>
                    <a:pt x="479798" y="159091"/>
                    <a:pt x="476744" y="156037"/>
                    <a:pt x="473689" y="156037"/>
                  </a:cubicBezTo>
                  <a:lnTo>
                    <a:pt x="411584" y="160109"/>
                  </a:lnTo>
                  <a:lnTo>
                    <a:pt x="461472" y="114294"/>
                  </a:lnTo>
                  <a:lnTo>
                    <a:pt x="508305" y="111240"/>
                  </a:lnTo>
                  <a:lnTo>
                    <a:pt x="508305" y="111240"/>
                  </a:lnTo>
                  <a:cubicBezTo>
                    <a:pt x="512378" y="111240"/>
                    <a:pt x="515432" y="108185"/>
                    <a:pt x="515432" y="104113"/>
                  </a:cubicBezTo>
                  <a:cubicBezTo>
                    <a:pt x="515432" y="101058"/>
                    <a:pt x="512378" y="98004"/>
                    <a:pt x="509323" y="98004"/>
                  </a:cubicBezTo>
                  <a:lnTo>
                    <a:pt x="475725" y="100040"/>
                  </a:lnTo>
                  <a:lnTo>
                    <a:pt x="524595" y="54225"/>
                  </a:lnTo>
                  <a:cubicBezTo>
                    <a:pt x="527650" y="51171"/>
                    <a:pt x="527650" y="47098"/>
                    <a:pt x="525613" y="45062"/>
                  </a:cubicBezTo>
                  <a:cubicBezTo>
                    <a:pt x="523577" y="43026"/>
                    <a:pt x="518486" y="43026"/>
                    <a:pt x="515432" y="46080"/>
                  </a:cubicBezTo>
                  <a:lnTo>
                    <a:pt x="465544" y="91896"/>
                  </a:lnTo>
                  <a:lnTo>
                    <a:pt x="467581" y="60334"/>
                  </a:lnTo>
                  <a:cubicBezTo>
                    <a:pt x="467581" y="57279"/>
                    <a:pt x="464526" y="54225"/>
                    <a:pt x="461472" y="54225"/>
                  </a:cubicBezTo>
                  <a:cubicBezTo>
                    <a:pt x="458417" y="54225"/>
                    <a:pt x="456382" y="56261"/>
                    <a:pt x="455363" y="58298"/>
                  </a:cubicBezTo>
                  <a:cubicBezTo>
                    <a:pt x="454345" y="59316"/>
                    <a:pt x="454345" y="60334"/>
                    <a:pt x="454345" y="61352"/>
                  </a:cubicBezTo>
                  <a:lnTo>
                    <a:pt x="451291" y="105131"/>
                  </a:lnTo>
                  <a:lnTo>
                    <a:pt x="401403" y="150946"/>
                  </a:lnTo>
                  <a:lnTo>
                    <a:pt x="405476" y="93931"/>
                  </a:lnTo>
                  <a:cubicBezTo>
                    <a:pt x="405476" y="90877"/>
                    <a:pt x="402421" y="87823"/>
                    <a:pt x="399367" y="87823"/>
                  </a:cubicBezTo>
                  <a:cubicBezTo>
                    <a:pt x="396312" y="87823"/>
                    <a:pt x="394276" y="89859"/>
                    <a:pt x="393258" y="91896"/>
                  </a:cubicBezTo>
                  <a:cubicBezTo>
                    <a:pt x="392240" y="92914"/>
                    <a:pt x="392240" y="93931"/>
                    <a:pt x="392240" y="94950"/>
                  </a:cubicBezTo>
                  <a:lnTo>
                    <a:pt x="387149" y="165200"/>
                  </a:lnTo>
                  <a:lnTo>
                    <a:pt x="340316" y="208979"/>
                  </a:lnTo>
                  <a:lnTo>
                    <a:pt x="344389" y="150946"/>
                  </a:lnTo>
                  <a:lnTo>
                    <a:pt x="361696" y="129565"/>
                  </a:lnTo>
                  <a:cubicBezTo>
                    <a:pt x="363733" y="126511"/>
                    <a:pt x="363733" y="122439"/>
                    <a:pt x="360678" y="120403"/>
                  </a:cubicBezTo>
                  <a:cubicBezTo>
                    <a:pt x="360678" y="120403"/>
                    <a:pt x="359660" y="120403"/>
                    <a:pt x="358642" y="120403"/>
                  </a:cubicBezTo>
                  <a:cubicBezTo>
                    <a:pt x="355588" y="119384"/>
                    <a:pt x="352533" y="120403"/>
                    <a:pt x="350497" y="123457"/>
                  </a:cubicBezTo>
                  <a:lnTo>
                    <a:pt x="346424" y="128548"/>
                  </a:lnTo>
                  <a:lnTo>
                    <a:pt x="347443" y="119384"/>
                  </a:lnTo>
                  <a:cubicBezTo>
                    <a:pt x="347443" y="116330"/>
                    <a:pt x="344389" y="113276"/>
                    <a:pt x="341334" y="113276"/>
                  </a:cubicBezTo>
                  <a:cubicBezTo>
                    <a:pt x="341334" y="113276"/>
                    <a:pt x="341334" y="113276"/>
                    <a:pt x="341334" y="113276"/>
                  </a:cubicBezTo>
                  <a:cubicBezTo>
                    <a:pt x="338280" y="113276"/>
                    <a:pt x="336243" y="115312"/>
                    <a:pt x="335225" y="117349"/>
                  </a:cubicBezTo>
                  <a:cubicBezTo>
                    <a:pt x="334208" y="118366"/>
                    <a:pt x="334208" y="119384"/>
                    <a:pt x="334208" y="120403"/>
                  </a:cubicBezTo>
                  <a:lnTo>
                    <a:pt x="332171" y="148910"/>
                  </a:lnTo>
                  <a:lnTo>
                    <a:pt x="288392" y="204906"/>
                  </a:lnTo>
                  <a:lnTo>
                    <a:pt x="276175" y="148910"/>
                  </a:lnTo>
                  <a:lnTo>
                    <a:pt x="318936" y="86805"/>
                  </a:lnTo>
                  <a:lnTo>
                    <a:pt x="318936" y="86805"/>
                  </a:lnTo>
                  <a:cubicBezTo>
                    <a:pt x="320971" y="83750"/>
                    <a:pt x="319954" y="79678"/>
                    <a:pt x="316899" y="78660"/>
                  </a:cubicBezTo>
                  <a:cubicBezTo>
                    <a:pt x="313845" y="76624"/>
                    <a:pt x="309772" y="78660"/>
                    <a:pt x="306718" y="81715"/>
                  </a:cubicBezTo>
                  <a:lnTo>
                    <a:pt x="271084" y="132620"/>
                  </a:lnTo>
                  <a:lnTo>
                    <a:pt x="258867" y="76624"/>
                  </a:lnTo>
                  <a:lnTo>
                    <a:pt x="285337" y="37935"/>
                  </a:lnTo>
                  <a:lnTo>
                    <a:pt x="285337" y="37935"/>
                  </a:lnTo>
                  <a:cubicBezTo>
                    <a:pt x="287374" y="34881"/>
                    <a:pt x="286356" y="30808"/>
                    <a:pt x="283302" y="29790"/>
                  </a:cubicBezTo>
                  <a:cubicBezTo>
                    <a:pt x="280247" y="27754"/>
                    <a:pt x="276175" y="29790"/>
                    <a:pt x="273121" y="32845"/>
                  </a:cubicBezTo>
                  <a:lnTo>
                    <a:pt x="253776" y="60334"/>
                  </a:lnTo>
                  <a:lnTo>
                    <a:pt x="241559" y="4337"/>
                  </a:lnTo>
                  <a:cubicBezTo>
                    <a:pt x="240541" y="1283"/>
                    <a:pt x="237486" y="-753"/>
                    <a:pt x="233414" y="265"/>
                  </a:cubicBezTo>
                  <a:cubicBezTo>
                    <a:pt x="229341" y="1283"/>
                    <a:pt x="227305" y="5355"/>
                    <a:pt x="228323" y="8410"/>
                  </a:cubicBezTo>
                  <a:lnTo>
                    <a:pt x="240541" y="65424"/>
                  </a:lnTo>
                  <a:lnTo>
                    <a:pt x="212033" y="52189"/>
                  </a:lnTo>
                  <a:cubicBezTo>
                    <a:pt x="208979" y="51171"/>
                    <a:pt x="204907" y="52189"/>
                    <a:pt x="201852" y="55243"/>
                  </a:cubicBezTo>
                  <a:cubicBezTo>
                    <a:pt x="200834" y="57279"/>
                    <a:pt x="200834" y="60334"/>
                    <a:pt x="201852" y="62370"/>
                  </a:cubicBezTo>
                  <a:cubicBezTo>
                    <a:pt x="202870" y="63388"/>
                    <a:pt x="202870" y="63388"/>
                    <a:pt x="203888" y="64406"/>
                  </a:cubicBezTo>
                  <a:lnTo>
                    <a:pt x="243595" y="82732"/>
                  </a:lnTo>
                  <a:lnTo>
                    <a:pt x="255812" y="138729"/>
                  </a:lnTo>
                  <a:lnTo>
                    <a:pt x="202870" y="114294"/>
                  </a:lnTo>
                  <a:cubicBezTo>
                    <a:pt x="199816" y="113276"/>
                    <a:pt x="195743" y="114294"/>
                    <a:pt x="192689" y="117349"/>
                  </a:cubicBezTo>
                  <a:cubicBezTo>
                    <a:pt x="191671" y="119384"/>
                    <a:pt x="190653" y="122439"/>
                    <a:pt x="192689" y="124475"/>
                  </a:cubicBezTo>
                  <a:cubicBezTo>
                    <a:pt x="193707" y="125493"/>
                    <a:pt x="193707" y="125493"/>
                    <a:pt x="194725" y="126511"/>
                  </a:cubicBezTo>
                  <a:lnTo>
                    <a:pt x="258867" y="156037"/>
                  </a:lnTo>
                  <a:lnTo>
                    <a:pt x="271084" y="209997"/>
                  </a:lnTo>
                  <a:lnTo>
                    <a:pt x="218142" y="185562"/>
                  </a:lnTo>
                  <a:lnTo>
                    <a:pt x="207961" y="164182"/>
                  </a:lnTo>
                  <a:cubicBezTo>
                    <a:pt x="206943" y="161127"/>
                    <a:pt x="202870" y="160109"/>
                    <a:pt x="198797" y="162145"/>
                  </a:cubicBezTo>
                  <a:cubicBezTo>
                    <a:pt x="197780" y="162145"/>
                    <a:pt x="197780" y="163164"/>
                    <a:pt x="197780" y="163164"/>
                  </a:cubicBezTo>
                  <a:cubicBezTo>
                    <a:pt x="195743" y="165200"/>
                    <a:pt x="193707" y="168254"/>
                    <a:pt x="195743" y="171309"/>
                  </a:cubicBezTo>
                  <a:lnTo>
                    <a:pt x="197780" y="176399"/>
                  </a:lnTo>
                  <a:lnTo>
                    <a:pt x="189635" y="172327"/>
                  </a:lnTo>
                  <a:cubicBezTo>
                    <a:pt x="186581" y="171309"/>
                    <a:pt x="182508" y="172327"/>
                    <a:pt x="179454" y="175381"/>
                  </a:cubicBezTo>
                  <a:cubicBezTo>
                    <a:pt x="179454" y="175381"/>
                    <a:pt x="179454" y="175381"/>
                    <a:pt x="179454" y="175381"/>
                  </a:cubicBezTo>
                  <a:cubicBezTo>
                    <a:pt x="178435" y="177417"/>
                    <a:pt x="178435" y="180471"/>
                    <a:pt x="179454" y="181490"/>
                  </a:cubicBezTo>
                  <a:cubicBezTo>
                    <a:pt x="180472" y="182508"/>
                    <a:pt x="180472" y="182508"/>
                    <a:pt x="181490" y="183526"/>
                  </a:cubicBezTo>
                  <a:lnTo>
                    <a:pt x="206943" y="195743"/>
                  </a:lnTo>
                  <a:lnTo>
                    <a:pt x="233414" y="251739"/>
                  </a:lnTo>
                  <a:lnTo>
                    <a:pt x="171309" y="240540"/>
                  </a:lnTo>
                  <a:lnTo>
                    <a:pt x="138729" y="183526"/>
                  </a:lnTo>
                  <a:lnTo>
                    <a:pt x="138729" y="183526"/>
                  </a:lnTo>
                  <a:cubicBezTo>
                    <a:pt x="136693" y="180471"/>
                    <a:pt x="132620" y="179453"/>
                    <a:pt x="129566" y="181490"/>
                  </a:cubicBezTo>
                  <a:cubicBezTo>
                    <a:pt x="126511" y="183526"/>
                    <a:pt x="124475" y="187598"/>
                    <a:pt x="126511" y="190652"/>
                  </a:cubicBezTo>
                  <a:lnTo>
                    <a:pt x="152982" y="237486"/>
                  </a:lnTo>
                  <a:lnTo>
                    <a:pt x="90877" y="227305"/>
                  </a:lnTo>
                  <a:lnTo>
                    <a:pt x="70515" y="191671"/>
                  </a:lnTo>
                  <a:lnTo>
                    <a:pt x="70515" y="191671"/>
                  </a:lnTo>
                  <a:cubicBezTo>
                    <a:pt x="68479" y="188617"/>
                    <a:pt x="64407" y="187598"/>
                    <a:pt x="61352" y="189635"/>
                  </a:cubicBezTo>
                  <a:cubicBezTo>
                    <a:pt x="58297" y="191671"/>
                    <a:pt x="56261" y="195743"/>
                    <a:pt x="58297" y="198798"/>
                  </a:cubicBezTo>
                  <a:lnTo>
                    <a:pt x="72551" y="224251"/>
                  </a:lnTo>
                  <a:lnTo>
                    <a:pt x="10446" y="214070"/>
                  </a:lnTo>
                  <a:cubicBezTo>
                    <a:pt x="5355" y="213051"/>
                    <a:pt x="1283" y="215088"/>
                    <a:pt x="265" y="219160"/>
                  </a:cubicBezTo>
                  <a:close/>
                  <a:moveTo>
                    <a:pt x="256830" y="214070"/>
                  </a:moveTo>
                  <a:lnTo>
                    <a:pt x="261921" y="237486"/>
                  </a:lnTo>
                  <a:lnTo>
                    <a:pt x="263957" y="245631"/>
                  </a:lnTo>
                  <a:lnTo>
                    <a:pt x="262939" y="245631"/>
                  </a:lnTo>
                  <a:lnTo>
                    <a:pt x="259884" y="245631"/>
                  </a:lnTo>
                  <a:lnTo>
                    <a:pt x="257849" y="245631"/>
                  </a:lnTo>
                  <a:lnTo>
                    <a:pt x="233414" y="241558"/>
                  </a:lnTo>
                  <a:lnTo>
                    <a:pt x="211015" y="194725"/>
                  </a:lnTo>
                  <a:lnTo>
                    <a:pt x="256830" y="214070"/>
                  </a:lnTo>
                  <a:close/>
                  <a:moveTo>
                    <a:pt x="292464" y="267011"/>
                  </a:moveTo>
                  <a:cubicBezTo>
                    <a:pt x="292464" y="267011"/>
                    <a:pt x="292464" y="267011"/>
                    <a:pt x="292464" y="267011"/>
                  </a:cubicBezTo>
                  <a:cubicBezTo>
                    <a:pt x="292464" y="265993"/>
                    <a:pt x="292464" y="265993"/>
                    <a:pt x="292464" y="267011"/>
                  </a:cubicBezTo>
                  <a:cubicBezTo>
                    <a:pt x="293483" y="265993"/>
                    <a:pt x="293483" y="265993"/>
                    <a:pt x="292464" y="267011"/>
                  </a:cubicBezTo>
                  <a:cubicBezTo>
                    <a:pt x="293483" y="267011"/>
                    <a:pt x="293483" y="267011"/>
                    <a:pt x="292464" y="267011"/>
                  </a:cubicBezTo>
                  <a:cubicBezTo>
                    <a:pt x="293483" y="267011"/>
                    <a:pt x="293483" y="267011"/>
                    <a:pt x="292464" y="267011"/>
                  </a:cubicBezTo>
                  <a:cubicBezTo>
                    <a:pt x="292464" y="267011"/>
                    <a:pt x="292464" y="267011"/>
                    <a:pt x="292464" y="267011"/>
                  </a:cubicBezTo>
                  <a:close/>
                  <a:moveTo>
                    <a:pt x="325044" y="202870"/>
                  </a:moveTo>
                  <a:lnTo>
                    <a:pt x="308755" y="217124"/>
                  </a:lnTo>
                  <a:lnTo>
                    <a:pt x="303664" y="222214"/>
                  </a:lnTo>
                  <a:lnTo>
                    <a:pt x="303664" y="221196"/>
                  </a:lnTo>
                  <a:lnTo>
                    <a:pt x="303664" y="219160"/>
                  </a:lnTo>
                  <a:lnTo>
                    <a:pt x="303664" y="218142"/>
                  </a:lnTo>
                  <a:lnTo>
                    <a:pt x="299591" y="200834"/>
                  </a:lnTo>
                  <a:lnTo>
                    <a:pt x="328098" y="164182"/>
                  </a:lnTo>
                  <a:lnTo>
                    <a:pt x="325044" y="202870"/>
                  </a:lnTo>
                  <a:close/>
                  <a:moveTo>
                    <a:pt x="367805" y="253776"/>
                  </a:moveTo>
                  <a:lnTo>
                    <a:pt x="350497" y="250722"/>
                  </a:lnTo>
                  <a:lnTo>
                    <a:pt x="344389" y="249704"/>
                  </a:lnTo>
                  <a:lnTo>
                    <a:pt x="345407" y="248685"/>
                  </a:lnTo>
                  <a:lnTo>
                    <a:pt x="346424" y="247667"/>
                  </a:lnTo>
                  <a:lnTo>
                    <a:pt x="347443" y="246649"/>
                  </a:lnTo>
                  <a:lnTo>
                    <a:pt x="360678" y="234432"/>
                  </a:lnTo>
                  <a:lnTo>
                    <a:pt x="400385" y="234432"/>
                  </a:lnTo>
                  <a:lnTo>
                    <a:pt x="367805" y="253776"/>
                  </a:lnTo>
                  <a:close/>
                  <a:moveTo>
                    <a:pt x="331153" y="317917"/>
                  </a:moveTo>
                  <a:lnTo>
                    <a:pt x="327081" y="297555"/>
                  </a:lnTo>
                  <a:lnTo>
                    <a:pt x="326062" y="290428"/>
                  </a:lnTo>
                  <a:lnTo>
                    <a:pt x="327081" y="290428"/>
                  </a:lnTo>
                  <a:lnTo>
                    <a:pt x="329117" y="290428"/>
                  </a:lnTo>
                  <a:lnTo>
                    <a:pt x="331153" y="290428"/>
                  </a:lnTo>
                  <a:lnTo>
                    <a:pt x="352533" y="294501"/>
                  </a:lnTo>
                  <a:lnTo>
                    <a:pt x="371877" y="335225"/>
                  </a:lnTo>
                  <a:lnTo>
                    <a:pt x="331153" y="317917"/>
                  </a:lnTo>
                  <a:close/>
                  <a:moveTo>
                    <a:pt x="259884" y="330135"/>
                  </a:moveTo>
                  <a:lnTo>
                    <a:pt x="277193" y="313845"/>
                  </a:lnTo>
                  <a:lnTo>
                    <a:pt x="283302" y="308754"/>
                  </a:lnTo>
                  <a:lnTo>
                    <a:pt x="283302" y="309772"/>
                  </a:lnTo>
                  <a:lnTo>
                    <a:pt x="283302" y="311809"/>
                  </a:lnTo>
                  <a:lnTo>
                    <a:pt x="283302" y="312827"/>
                  </a:lnTo>
                  <a:lnTo>
                    <a:pt x="287374" y="332171"/>
                  </a:lnTo>
                  <a:lnTo>
                    <a:pt x="255812" y="372896"/>
                  </a:lnTo>
                  <a:lnTo>
                    <a:pt x="259884" y="330135"/>
                  </a:lnTo>
                  <a:close/>
                  <a:moveTo>
                    <a:pt x="217124" y="281265"/>
                  </a:moveTo>
                  <a:lnTo>
                    <a:pt x="231377" y="283301"/>
                  </a:lnTo>
                  <a:lnTo>
                    <a:pt x="236468" y="284319"/>
                  </a:lnTo>
                  <a:lnTo>
                    <a:pt x="235450" y="285338"/>
                  </a:lnTo>
                  <a:lnTo>
                    <a:pt x="234432" y="286356"/>
                  </a:lnTo>
                  <a:lnTo>
                    <a:pt x="233414" y="287374"/>
                  </a:lnTo>
                  <a:lnTo>
                    <a:pt x="223233" y="297555"/>
                  </a:lnTo>
                  <a:lnTo>
                    <a:pt x="190653" y="297555"/>
                  </a:lnTo>
                  <a:lnTo>
                    <a:pt x="217124" y="281265"/>
                  </a:lnTo>
                  <a:close/>
                </a:path>
              </a:pathLst>
            </a:custGeom>
            <a:solidFill>
              <a:srgbClr val="FFFFFF"/>
            </a:solidFill>
            <a:ln w="101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101" name="任意多边形: 形状 3100">
              <a:extLst>
                <a:ext uri="{FF2B5EF4-FFF2-40B4-BE49-F238E27FC236}">
                  <a16:creationId xmlns:a16="http://schemas.microsoft.com/office/drawing/2014/main" id="{C42FD0F6-70FB-4779-AAC7-6FCAF647D31A}"/>
                </a:ext>
              </a:extLst>
            </p:cNvPr>
            <p:cNvSpPr/>
            <p:nvPr/>
          </p:nvSpPr>
          <p:spPr>
            <a:xfrm>
              <a:off x="-853878" y="4793254"/>
              <a:ext cx="426101" cy="605778"/>
            </a:xfrm>
            <a:custGeom>
              <a:avLst/>
              <a:gdLst>
                <a:gd name="connsiteX0" fmla="*/ 265 w 426102"/>
                <a:gd name="connsiteY0" fmla="*/ 151700 h 605779"/>
                <a:gd name="connsiteX1" fmla="*/ 4337 w 426102"/>
                <a:gd name="connsiteY1" fmla="*/ 160863 h 605779"/>
                <a:gd name="connsiteX2" fmla="*/ 50153 w 426102"/>
                <a:gd name="connsiteY2" fmla="*/ 194461 h 605779"/>
                <a:gd name="connsiteX3" fmla="*/ 29790 w 426102"/>
                <a:gd name="connsiteY3" fmla="*/ 202605 h 605779"/>
                <a:gd name="connsiteX4" fmla="*/ 28773 w 426102"/>
                <a:gd name="connsiteY4" fmla="*/ 210750 h 605779"/>
                <a:gd name="connsiteX5" fmla="*/ 33863 w 426102"/>
                <a:gd name="connsiteY5" fmla="*/ 215841 h 605779"/>
                <a:gd name="connsiteX6" fmla="*/ 35899 w 426102"/>
                <a:gd name="connsiteY6" fmla="*/ 215841 h 605779"/>
                <a:gd name="connsiteX7" fmla="*/ 64407 w 426102"/>
                <a:gd name="connsiteY7" fmla="*/ 204642 h 605779"/>
                <a:gd name="connsiteX8" fmla="*/ 109203 w 426102"/>
                <a:gd name="connsiteY8" fmla="*/ 237222 h 605779"/>
                <a:gd name="connsiteX9" fmla="*/ 71533 w 426102"/>
                <a:gd name="connsiteY9" fmla="*/ 252493 h 605779"/>
                <a:gd name="connsiteX10" fmla="*/ 70515 w 426102"/>
                <a:gd name="connsiteY10" fmla="*/ 260638 h 605779"/>
                <a:gd name="connsiteX11" fmla="*/ 75606 w 426102"/>
                <a:gd name="connsiteY11" fmla="*/ 265729 h 605779"/>
                <a:gd name="connsiteX12" fmla="*/ 77641 w 426102"/>
                <a:gd name="connsiteY12" fmla="*/ 265729 h 605779"/>
                <a:gd name="connsiteX13" fmla="*/ 123457 w 426102"/>
                <a:gd name="connsiteY13" fmla="*/ 247403 h 605779"/>
                <a:gd name="connsiteX14" fmla="*/ 166218 w 426102"/>
                <a:gd name="connsiteY14" fmla="*/ 278964 h 605779"/>
                <a:gd name="connsiteX15" fmla="*/ 128547 w 426102"/>
                <a:gd name="connsiteY15" fmla="*/ 294236 h 605779"/>
                <a:gd name="connsiteX16" fmla="*/ 109203 w 426102"/>
                <a:gd name="connsiteY16" fmla="*/ 285073 h 605779"/>
                <a:gd name="connsiteX17" fmla="*/ 104112 w 426102"/>
                <a:gd name="connsiteY17" fmla="*/ 289145 h 605779"/>
                <a:gd name="connsiteX18" fmla="*/ 104112 w 426102"/>
                <a:gd name="connsiteY18" fmla="*/ 291182 h 605779"/>
                <a:gd name="connsiteX19" fmla="*/ 109203 w 426102"/>
                <a:gd name="connsiteY19" fmla="*/ 298309 h 605779"/>
                <a:gd name="connsiteX20" fmla="*/ 114293 w 426102"/>
                <a:gd name="connsiteY20" fmla="*/ 300344 h 605779"/>
                <a:gd name="connsiteX21" fmla="*/ 108185 w 426102"/>
                <a:gd name="connsiteY21" fmla="*/ 302381 h 605779"/>
                <a:gd name="connsiteX22" fmla="*/ 107167 w 426102"/>
                <a:gd name="connsiteY22" fmla="*/ 310526 h 605779"/>
                <a:gd name="connsiteX23" fmla="*/ 107167 w 426102"/>
                <a:gd name="connsiteY23" fmla="*/ 310526 h 605779"/>
                <a:gd name="connsiteX24" fmla="*/ 112258 w 426102"/>
                <a:gd name="connsiteY24" fmla="*/ 315616 h 605779"/>
                <a:gd name="connsiteX25" fmla="*/ 114293 w 426102"/>
                <a:gd name="connsiteY25" fmla="*/ 315616 h 605779"/>
                <a:gd name="connsiteX26" fmla="*/ 132620 w 426102"/>
                <a:gd name="connsiteY26" fmla="*/ 308490 h 605779"/>
                <a:gd name="connsiteX27" fmla="*/ 182508 w 426102"/>
                <a:gd name="connsiteY27" fmla="*/ 332924 h 605779"/>
                <a:gd name="connsiteX28" fmla="*/ 150947 w 426102"/>
                <a:gd name="connsiteY28" fmla="*/ 363468 h 605779"/>
                <a:gd name="connsiteX29" fmla="*/ 96986 w 426102"/>
                <a:gd name="connsiteY29" fmla="*/ 342088 h 605779"/>
                <a:gd name="connsiteX30" fmla="*/ 96986 w 426102"/>
                <a:gd name="connsiteY30" fmla="*/ 342088 h 605779"/>
                <a:gd name="connsiteX31" fmla="*/ 91895 w 426102"/>
                <a:gd name="connsiteY31" fmla="*/ 347178 h 605779"/>
                <a:gd name="connsiteX32" fmla="*/ 96986 w 426102"/>
                <a:gd name="connsiteY32" fmla="*/ 355323 h 605779"/>
                <a:gd name="connsiteX33" fmla="*/ 140765 w 426102"/>
                <a:gd name="connsiteY33" fmla="*/ 372631 h 605779"/>
                <a:gd name="connsiteX34" fmla="*/ 109203 w 426102"/>
                <a:gd name="connsiteY34" fmla="*/ 403175 h 605779"/>
                <a:gd name="connsiteX35" fmla="*/ 75606 w 426102"/>
                <a:gd name="connsiteY35" fmla="*/ 389939 h 605779"/>
                <a:gd name="connsiteX36" fmla="*/ 75606 w 426102"/>
                <a:gd name="connsiteY36" fmla="*/ 389939 h 605779"/>
                <a:gd name="connsiteX37" fmla="*/ 70515 w 426102"/>
                <a:gd name="connsiteY37" fmla="*/ 395030 h 605779"/>
                <a:gd name="connsiteX38" fmla="*/ 75606 w 426102"/>
                <a:gd name="connsiteY38" fmla="*/ 403175 h 605779"/>
                <a:gd name="connsiteX39" fmla="*/ 99022 w 426102"/>
                <a:gd name="connsiteY39" fmla="*/ 412337 h 605779"/>
                <a:gd name="connsiteX40" fmla="*/ 67460 w 426102"/>
                <a:gd name="connsiteY40" fmla="*/ 442881 h 605779"/>
                <a:gd name="connsiteX41" fmla="*/ 67460 w 426102"/>
                <a:gd name="connsiteY41" fmla="*/ 452044 h 605779"/>
                <a:gd name="connsiteX42" fmla="*/ 74588 w 426102"/>
                <a:gd name="connsiteY42" fmla="*/ 455098 h 605779"/>
                <a:gd name="connsiteX43" fmla="*/ 106149 w 426102"/>
                <a:gd name="connsiteY43" fmla="*/ 423537 h 605779"/>
                <a:gd name="connsiteX44" fmla="*/ 107167 w 426102"/>
                <a:gd name="connsiteY44" fmla="*/ 456117 h 605779"/>
                <a:gd name="connsiteX45" fmla="*/ 112258 w 426102"/>
                <a:gd name="connsiteY45" fmla="*/ 464262 h 605779"/>
                <a:gd name="connsiteX46" fmla="*/ 116330 w 426102"/>
                <a:gd name="connsiteY46" fmla="*/ 462225 h 605779"/>
                <a:gd name="connsiteX47" fmla="*/ 116330 w 426102"/>
                <a:gd name="connsiteY47" fmla="*/ 459171 h 605779"/>
                <a:gd name="connsiteX48" fmla="*/ 114293 w 426102"/>
                <a:gd name="connsiteY48" fmla="*/ 413356 h 605779"/>
                <a:gd name="connsiteX49" fmla="*/ 145856 w 426102"/>
                <a:gd name="connsiteY49" fmla="*/ 382812 h 605779"/>
                <a:gd name="connsiteX50" fmla="*/ 147892 w 426102"/>
                <a:gd name="connsiteY50" fmla="*/ 441863 h 605779"/>
                <a:gd name="connsiteX51" fmla="*/ 152982 w 426102"/>
                <a:gd name="connsiteY51" fmla="*/ 450008 h 605779"/>
                <a:gd name="connsiteX52" fmla="*/ 157055 w 426102"/>
                <a:gd name="connsiteY52" fmla="*/ 447971 h 605779"/>
                <a:gd name="connsiteX53" fmla="*/ 157055 w 426102"/>
                <a:gd name="connsiteY53" fmla="*/ 444917 h 605779"/>
                <a:gd name="connsiteX54" fmla="*/ 155018 w 426102"/>
                <a:gd name="connsiteY54" fmla="*/ 372631 h 605779"/>
                <a:gd name="connsiteX55" fmla="*/ 184544 w 426102"/>
                <a:gd name="connsiteY55" fmla="*/ 343105 h 605779"/>
                <a:gd name="connsiteX56" fmla="*/ 186581 w 426102"/>
                <a:gd name="connsiteY56" fmla="*/ 403175 h 605779"/>
                <a:gd name="connsiteX57" fmla="*/ 176399 w 426102"/>
                <a:gd name="connsiteY57" fmla="*/ 420483 h 605779"/>
                <a:gd name="connsiteX58" fmla="*/ 178435 w 426102"/>
                <a:gd name="connsiteY58" fmla="*/ 429645 h 605779"/>
                <a:gd name="connsiteX59" fmla="*/ 179453 w 426102"/>
                <a:gd name="connsiteY59" fmla="*/ 430664 h 605779"/>
                <a:gd name="connsiteX60" fmla="*/ 185562 w 426102"/>
                <a:gd name="connsiteY60" fmla="*/ 430664 h 605779"/>
                <a:gd name="connsiteX61" fmla="*/ 188616 w 426102"/>
                <a:gd name="connsiteY61" fmla="*/ 426591 h 605779"/>
                <a:gd name="connsiteX62" fmla="*/ 188616 w 426102"/>
                <a:gd name="connsiteY62" fmla="*/ 436772 h 605779"/>
                <a:gd name="connsiteX63" fmla="*/ 193707 w 426102"/>
                <a:gd name="connsiteY63" fmla="*/ 444917 h 605779"/>
                <a:gd name="connsiteX64" fmla="*/ 193707 w 426102"/>
                <a:gd name="connsiteY64" fmla="*/ 444917 h 605779"/>
                <a:gd name="connsiteX65" fmla="*/ 197780 w 426102"/>
                <a:gd name="connsiteY65" fmla="*/ 442881 h 605779"/>
                <a:gd name="connsiteX66" fmla="*/ 197780 w 426102"/>
                <a:gd name="connsiteY66" fmla="*/ 439827 h 605779"/>
                <a:gd name="connsiteX67" fmla="*/ 196762 w 426102"/>
                <a:gd name="connsiteY67" fmla="*/ 411319 h 605779"/>
                <a:gd name="connsiteX68" fmla="*/ 223233 w 426102"/>
                <a:gd name="connsiteY68" fmla="*/ 367541 h 605779"/>
                <a:gd name="connsiteX69" fmla="*/ 236467 w 426102"/>
                <a:gd name="connsiteY69" fmla="*/ 431682 h 605779"/>
                <a:gd name="connsiteX70" fmla="*/ 211014 w 426102"/>
                <a:gd name="connsiteY70" fmla="*/ 482588 h 605779"/>
                <a:gd name="connsiteX71" fmla="*/ 211014 w 426102"/>
                <a:gd name="connsiteY71" fmla="*/ 482588 h 605779"/>
                <a:gd name="connsiteX72" fmla="*/ 213051 w 426102"/>
                <a:gd name="connsiteY72" fmla="*/ 492769 h 605779"/>
                <a:gd name="connsiteX73" fmla="*/ 220178 w 426102"/>
                <a:gd name="connsiteY73" fmla="*/ 492769 h 605779"/>
                <a:gd name="connsiteX74" fmla="*/ 240540 w 426102"/>
                <a:gd name="connsiteY74" fmla="*/ 451026 h 605779"/>
                <a:gd name="connsiteX75" fmla="*/ 253776 w 426102"/>
                <a:gd name="connsiteY75" fmla="*/ 515167 h 605779"/>
                <a:gd name="connsiteX76" fmla="*/ 237486 w 426102"/>
                <a:gd name="connsiteY76" fmla="*/ 546729 h 605779"/>
                <a:gd name="connsiteX77" fmla="*/ 237486 w 426102"/>
                <a:gd name="connsiteY77" fmla="*/ 546729 h 605779"/>
                <a:gd name="connsiteX78" fmla="*/ 239522 w 426102"/>
                <a:gd name="connsiteY78" fmla="*/ 556910 h 605779"/>
                <a:gd name="connsiteX79" fmla="*/ 246649 w 426102"/>
                <a:gd name="connsiteY79" fmla="*/ 556910 h 605779"/>
                <a:gd name="connsiteX80" fmla="*/ 257849 w 426102"/>
                <a:gd name="connsiteY80" fmla="*/ 534511 h 605779"/>
                <a:gd name="connsiteX81" fmla="*/ 271084 w 426102"/>
                <a:gd name="connsiteY81" fmla="*/ 598653 h 605779"/>
                <a:gd name="connsiteX82" fmla="*/ 277192 w 426102"/>
                <a:gd name="connsiteY82" fmla="*/ 605779 h 605779"/>
                <a:gd name="connsiteX83" fmla="*/ 280247 w 426102"/>
                <a:gd name="connsiteY83" fmla="*/ 598653 h 605779"/>
                <a:gd name="connsiteX84" fmla="*/ 265993 w 426102"/>
                <a:gd name="connsiteY84" fmla="*/ 533493 h 605779"/>
                <a:gd name="connsiteX85" fmla="*/ 287373 w 426102"/>
                <a:gd name="connsiteY85" fmla="*/ 557928 h 605779"/>
                <a:gd name="connsiteX86" fmla="*/ 294501 w 426102"/>
                <a:gd name="connsiteY86" fmla="*/ 557928 h 605779"/>
                <a:gd name="connsiteX87" fmla="*/ 294501 w 426102"/>
                <a:gd name="connsiteY87" fmla="*/ 550802 h 605779"/>
                <a:gd name="connsiteX88" fmla="*/ 292464 w 426102"/>
                <a:gd name="connsiteY88" fmla="*/ 547747 h 605779"/>
                <a:gd name="connsiteX89" fmla="*/ 261920 w 426102"/>
                <a:gd name="connsiteY89" fmla="*/ 514149 h 605779"/>
                <a:gd name="connsiteX90" fmla="*/ 248685 w 426102"/>
                <a:gd name="connsiteY90" fmla="*/ 450008 h 605779"/>
                <a:gd name="connsiteX91" fmla="*/ 288392 w 426102"/>
                <a:gd name="connsiteY91" fmla="*/ 493787 h 605779"/>
                <a:gd name="connsiteX92" fmla="*/ 295519 w 426102"/>
                <a:gd name="connsiteY92" fmla="*/ 493787 h 605779"/>
                <a:gd name="connsiteX93" fmla="*/ 295519 w 426102"/>
                <a:gd name="connsiteY93" fmla="*/ 486660 h 605779"/>
                <a:gd name="connsiteX94" fmla="*/ 293483 w 426102"/>
                <a:gd name="connsiteY94" fmla="*/ 483605 h 605779"/>
                <a:gd name="connsiteX95" fmla="*/ 245631 w 426102"/>
                <a:gd name="connsiteY95" fmla="*/ 429645 h 605779"/>
                <a:gd name="connsiteX96" fmla="*/ 232396 w 426102"/>
                <a:gd name="connsiteY96" fmla="*/ 368558 h 605779"/>
                <a:gd name="connsiteX97" fmla="*/ 272101 w 426102"/>
                <a:gd name="connsiteY97" fmla="*/ 413356 h 605779"/>
                <a:gd name="connsiteX98" fmla="*/ 281265 w 426102"/>
                <a:gd name="connsiteY98" fmla="*/ 439827 h 605779"/>
                <a:gd name="connsiteX99" fmla="*/ 288392 w 426102"/>
                <a:gd name="connsiteY99" fmla="*/ 445936 h 605779"/>
                <a:gd name="connsiteX100" fmla="*/ 289410 w 426102"/>
                <a:gd name="connsiteY100" fmla="*/ 444917 h 605779"/>
                <a:gd name="connsiteX101" fmla="*/ 290428 w 426102"/>
                <a:gd name="connsiteY101" fmla="*/ 437790 h 605779"/>
                <a:gd name="connsiteX102" fmla="*/ 288392 w 426102"/>
                <a:gd name="connsiteY102" fmla="*/ 431682 h 605779"/>
                <a:gd name="connsiteX103" fmla="*/ 294501 w 426102"/>
                <a:gd name="connsiteY103" fmla="*/ 438809 h 605779"/>
                <a:gd name="connsiteX104" fmla="*/ 301627 w 426102"/>
                <a:gd name="connsiteY104" fmla="*/ 438809 h 605779"/>
                <a:gd name="connsiteX105" fmla="*/ 301627 w 426102"/>
                <a:gd name="connsiteY105" fmla="*/ 438809 h 605779"/>
                <a:gd name="connsiteX106" fmla="*/ 301627 w 426102"/>
                <a:gd name="connsiteY106" fmla="*/ 431682 h 605779"/>
                <a:gd name="connsiteX107" fmla="*/ 299591 w 426102"/>
                <a:gd name="connsiteY107" fmla="*/ 428628 h 605779"/>
                <a:gd name="connsiteX108" fmla="*/ 280247 w 426102"/>
                <a:gd name="connsiteY108" fmla="*/ 407247 h 605779"/>
                <a:gd name="connsiteX109" fmla="*/ 256830 w 426102"/>
                <a:gd name="connsiteY109" fmla="*/ 339033 h 605779"/>
                <a:gd name="connsiteX110" fmla="*/ 301627 w 426102"/>
                <a:gd name="connsiteY110" fmla="*/ 372631 h 605779"/>
                <a:gd name="connsiteX111" fmla="*/ 330135 w 426102"/>
                <a:gd name="connsiteY111" fmla="*/ 444917 h 605779"/>
                <a:gd name="connsiteX112" fmla="*/ 330135 w 426102"/>
                <a:gd name="connsiteY112" fmla="*/ 444917 h 605779"/>
                <a:gd name="connsiteX113" fmla="*/ 337261 w 426102"/>
                <a:gd name="connsiteY113" fmla="*/ 450008 h 605779"/>
                <a:gd name="connsiteX114" fmla="*/ 339298 w 426102"/>
                <a:gd name="connsiteY114" fmla="*/ 441863 h 605779"/>
                <a:gd name="connsiteX115" fmla="*/ 315881 w 426102"/>
                <a:gd name="connsiteY115" fmla="*/ 382812 h 605779"/>
                <a:gd name="connsiteX116" fmla="*/ 360678 w 426102"/>
                <a:gd name="connsiteY116" fmla="*/ 415392 h 605779"/>
                <a:gd name="connsiteX117" fmla="*/ 377986 w 426102"/>
                <a:gd name="connsiteY117" fmla="*/ 460189 h 605779"/>
                <a:gd name="connsiteX118" fmla="*/ 377986 w 426102"/>
                <a:gd name="connsiteY118" fmla="*/ 460189 h 605779"/>
                <a:gd name="connsiteX119" fmla="*/ 385113 w 426102"/>
                <a:gd name="connsiteY119" fmla="*/ 465279 h 605779"/>
                <a:gd name="connsiteX120" fmla="*/ 387149 w 426102"/>
                <a:gd name="connsiteY120" fmla="*/ 457135 h 605779"/>
                <a:gd name="connsiteX121" fmla="*/ 374932 w 426102"/>
                <a:gd name="connsiteY121" fmla="*/ 425573 h 605779"/>
                <a:gd name="connsiteX122" fmla="*/ 419728 w 426102"/>
                <a:gd name="connsiteY122" fmla="*/ 458153 h 605779"/>
                <a:gd name="connsiteX123" fmla="*/ 425838 w 426102"/>
                <a:gd name="connsiteY123" fmla="*/ 456117 h 605779"/>
                <a:gd name="connsiteX124" fmla="*/ 421765 w 426102"/>
                <a:gd name="connsiteY124" fmla="*/ 446953 h 605779"/>
                <a:gd name="connsiteX125" fmla="*/ 375950 w 426102"/>
                <a:gd name="connsiteY125" fmla="*/ 413356 h 605779"/>
                <a:gd name="connsiteX126" fmla="*/ 396312 w 426102"/>
                <a:gd name="connsiteY126" fmla="*/ 405211 h 605779"/>
                <a:gd name="connsiteX127" fmla="*/ 397330 w 426102"/>
                <a:gd name="connsiteY127" fmla="*/ 397066 h 605779"/>
                <a:gd name="connsiteX128" fmla="*/ 392240 w 426102"/>
                <a:gd name="connsiteY128" fmla="*/ 391975 h 605779"/>
                <a:gd name="connsiteX129" fmla="*/ 390204 w 426102"/>
                <a:gd name="connsiteY129" fmla="*/ 391975 h 605779"/>
                <a:gd name="connsiteX130" fmla="*/ 361696 w 426102"/>
                <a:gd name="connsiteY130" fmla="*/ 403175 h 605779"/>
                <a:gd name="connsiteX131" fmla="*/ 316899 w 426102"/>
                <a:gd name="connsiteY131" fmla="*/ 369577 h 605779"/>
                <a:gd name="connsiteX132" fmla="*/ 354570 w 426102"/>
                <a:gd name="connsiteY132" fmla="*/ 354305 h 605779"/>
                <a:gd name="connsiteX133" fmla="*/ 355588 w 426102"/>
                <a:gd name="connsiteY133" fmla="*/ 346160 h 605779"/>
                <a:gd name="connsiteX134" fmla="*/ 350497 w 426102"/>
                <a:gd name="connsiteY134" fmla="*/ 341069 h 605779"/>
                <a:gd name="connsiteX135" fmla="*/ 348460 w 426102"/>
                <a:gd name="connsiteY135" fmla="*/ 341069 h 605779"/>
                <a:gd name="connsiteX136" fmla="*/ 302645 w 426102"/>
                <a:gd name="connsiteY136" fmla="*/ 359396 h 605779"/>
                <a:gd name="connsiteX137" fmla="*/ 259885 w 426102"/>
                <a:gd name="connsiteY137" fmla="*/ 327834 h 605779"/>
                <a:gd name="connsiteX138" fmla="*/ 297554 w 426102"/>
                <a:gd name="connsiteY138" fmla="*/ 312562 h 605779"/>
                <a:gd name="connsiteX139" fmla="*/ 316899 w 426102"/>
                <a:gd name="connsiteY139" fmla="*/ 321725 h 605779"/>
                <a:gd name="connsiteX140" fmla="*/ 321989 w 426102"/>
                <a:gd name="connsiteY140" fmla="*/ 317653 h 605779"/>
                <a:gd name="connsiteX141" fmla="*/ 321989 w 426102"/>
                <a:gd name="connsiteY141" fmla="*/ 315616 h 605779"/>
                <a:gd name="connsiteX142" fmla="*/ 317917 w 426102"/>
                <a:gd name="connsiteY142" fmla="*/ 308490 h 605779"/>
                <a:gd name="connsiteX143" fmla="*/ 312826 w 426102"/>
                <a:gd name="connsiteY143" fmla="*/ 306454 h 605779"/>
                <a:gd name="connsiteX144" fmla="*/ 318936 w 426102"/>
                <a:gd name="connsiteY144" fmla="*/ 304417 h 605779"/>
                <a:gd name="connsiteX145" fmla="*/ 319954 w 426102"/>
                <a:gd name="connsiteY145" fmla="*/ 296272 h 605779"/>
                <a:gd name="connsiteX146" fmla="*/ 319954 w 426102"/>
                <a:gd name="connsiteY146" fmla="*/ 296272 h 605779"/>
                <a:gd name="connsiteX147" fmla="*/ 314863 w 426102"/>
                <a:gd name="connsiteY147" fmla="*/ 291182 h 605779"/>
                <a:gd name="connsiteX148" fmla="*/ 312826 w 426102"/>
                <a:gd name="connsiteY148" fmla="*/ 291182 h 605779"/>
                <a:gd name="connsiteX149" fmla="*/ 294501 w 426102"/>
                <a:gd name="connsiteY149" fmla="*/ 298309 h 605779"/>
                <a:gd name="connsiteX150" fmla="*/ 244613 w 426102"/>
                <a:gd name="connsiteY150" fmla="*/ 273874 h 605779"/>
                <a:gd name="connsiteX151" fmla="*/ 276174 w 426102"/>
                <a:gd name="connsiteY151" fmla="*/ 243330 h 605779"/>
                <a:gd name="connsiteX152" fmla="*/ 330135 w 426102"/>
                <a:gd name="connsiteY152" fmla="*/ 264710 h 605779"/>
                <a:gd name="connsiteX153" fmla="*/ 330135 w 426102"/>
                <a:gd name="connsiteY153" fmla="*/ 264710 h 605779"/>
                <a:gd name="connsiteX154" fmla="*/ 335225 w 426102"/>
                <a:gd name="connsiteY154" fmla="*/ 259620 h 605779"/>
                <a:gd name="connsiteX155" fmla="*/ 330135 w 426102"/>
                <a:gd name="connsiteY155" fmla="*/ 251475 h 605779"/>
                <a:gd name="connsiteX156" fmla="*/ 286355 w 426102"/>
                <a:gd name="connsiteY156" fmla="*/ 234167 h 605779"/>
                <a:gd name="connsiteX157" fmla="*/ 317917 w 426102"/>
                <a:gd name="connsiteY157" fmla="*/ 203623 h 605779"/>
                <a:gd name="connsiteX158" fmla="*/ 351515 w 426102"/>
                <a:gd name="connsiteY158" fmla="*/ 216859 h 605779"/>
                <a:gd name="connsiteX159" fmla="*/ 351515 w 426102"/>
                <a:gd name="connsiteY159" fmla="*/ 216859 h 605779"/>
                <a:gd name="connsiteX160" fmla="*/ 356606 w 426102"/>
                <a:gd name="connsiteY160" fmla="*/ 211769 h 605779"/>
                <a:gd name="connsiteX161" fmla="*/ 351515 w 426102"/>
                <a:gd name="connsiteY161" fmla="*/ 203623 h 605779"/>
                <a:gd name="connsiteX162" fmla="*/ 328098 w 426102"/>
                <a:gd name="connsiteY162" fmla="*/ 194461 h 605779"/>
                <a:gd name="connsiteX163" fmla="*/ 359660 w 426102"/>
                <a:gd name="connsiteY163" fmla="*/ 163917 h 605779"/>
                <a:gd name="connsiteX164" fmla="*/ 359660 w 426102"/>
                <a:gd name="connsiteY164" fmla="*/ 154754 h 605779"/>
                <a:gd name="connsiteX165" fmla="*/ 352533 w 426102"/>
                <a:gd name="connsiteY165" fmla="*/ 151700 h 605779"/>
                <a:gd name="connsiteX166" fmla="*/ 320972 w 426102"/>
                <a:gd name="connsiteY166" fmla="*/ 183261 h 605779"/>
                <a:gd name="connsiteX167" fmla="*/ 319954 w 426102"/>
                <a:gd name="connsiteY167" fmla="*/ 150682 h 605779"/>
                <a:gd name="connsiteX168" fmla="*/ 314863 w 426102"/>
                <a:gd name="connsiteY168" fmla="*/ 142536 h 605779"/>
                <a:gd name="connsiteX169" fmla="*/ 310790 w 426102"/>
                <a:gd name="connsiteY169" fmla="*/ 144573 h 605779"/>
                <a:gd name="connsiteX170" fmla="*/ 310790 w 426102"/>
                <a:gd name="connsiteY170" fmla="*/ 147627 h 605779"/>
                <a:gd name="connsiteX171" fmla="*/ 312826 w 426102"/>
                <a:gd name="connsiteY171" fmla="*/ 193442 h 605779"/>
                <a:gd name="connsiteX172" fmla="*/ 281265 w 426102"/>
                <a:gd name="connsiteY172" fmla="*/ 223986 h 605779"/>
                <a:gd name="connsiteX173" fmla="*/ 279229 w 426102"/>
                <a:gd name="connsiteY173" fmla="*/ 164935 h 605779"/>
                <a:gd name="connsiteX174" fmla="*/ 274138 w 426102"/>
                <a:gd name="connsiteY174" fmla="*/ 156790 h 605779"/>
                <a:gd name="connsiteX175" fmla="*/ 270066 w 426102"/>
                <a:gd name="connsiteY175" fmla="*/ 158827 h 605779"/>
                <a:gd name="connsiteX176" fmla="*/ 270066 w 426102"/>
                <a:gd name="connsiteY176" fmla="*/ 161881 h 605779"/>
                <a:gd name="connsiteX177" fmla="*/ 272101 w 426102"/>
                <a:gd name="connsiteY177" fmla="*/ 234167 h 605779"/>
                <a:gd name="connsiteX178" fmla="*/ 242577 w 426102"/>
                <a:gd name="connsiteY178" fmla="*/ 263692 h 605779"/>
                <a:gd name="connsiteX179" fmla="*/ 240540 w 426102"/>
                <a:gd name="connsiteY179" fmla="*/ 203623 h 605779"/>
                <a:gd name="connsiteX180" fmla="*/ 250721 w 426102"/>
                <a:gd name="connsiteY180" fmla="*/ 186316 h 605779"/>
                <a:gd name="connsiteX181" fmla="*/ 248685 w 426102"/>
                <a:gd name="connsiteY181" fmla="*/ 176135 h 605779"/>
                <a:gd name="connsiteX182" fmla="*/ 247668 w 426102"/>
                <a:gd name="connsiteY182" fmla="*/ 175116 h 605779"/>
                <a:gd name="connsiteX183" fmla="*/ 241558 w 426102"/>
                <a:gd name="connsiteY183" fmla="*/ 175116 h 605779"/>
                <a:gd name="connsiteX184" fmla="*/ 238504 w 426102"/>
                <a:gd name="connsiteY184" fmla="*/ 179189 h 605779"/>
                <a:gd name="connsiteX185" fmla="*/ 238504 w 426102"/>
                <a:gd name="connsiteY185" fmla="*/ 169008 h 605779"/>
                <a:gd name="connsiteX186" fmla="*/ 233414 w 426102"/>
                <a:gd name="connsiteY186" fmla="*/ 160863 h 605779"/>
                <a:gd name="connsiteX187" fmla="*/ 233414 w 426102"/>
                <a:gd name="connsiteY187" fmla="*/ 160863 h 605779"/>
                <a:gd name="connsiteX188" fmla="*/ 229341 w 426102"/>
                <a:gd name="connsiteY188" fmla="*/ 162899 h 605779"/>
                <a:gd name="connsiteX189" fmla="*/ 229341 w 426102"/>
                <a:gd name="connsiteY189" fmla="*/ 165954 h 605779"/>
                <a:gd name="connsiteX190" fmla="*/ 230359 w 426102"/>
                <a:gd name="connsiteY190" fmla="*/ 194461 h 605779"/>
                <a:gd name="connsiteX191" fmla="*/ 203888 w 426102"/>
                <a:gd name="connsiteY191" fmla="*/ 238240 h 605779"/>
                <a:gd name="connsiteX192" fmla="*/ 190652 w 426102"/>
                <a:gd name="connsiteY192" fmla="*/ 174098 h 605779"/>
                <a:gd name="connsiteX193" fmla="*/ 216105 w 426102"/>
                <a:gd name="connsiteY193" fmla="*/ 123192 h 605779"/>
                <a:gd name="connsiteX194" fmla="*/ 216105 w 426102"/>
                <a:gd name="connsiteY194" fmla="*/ 123192 h 605779"/>
                <a:gd name="connsiteX195" fmla="*/ 214069 w 426102"/>
                <a:gd name="connsiteY195" fmla="*/ 113011 h 605779"/>
                <a:gd name="connsiteX196" fmla="*/ 206943 w 426102"/>
                <a:gd name="connsiteY196" fmla="*/ 113011 h 605779"/>
                <a:gd name="connsiteX197" fmla="*/ 186581 w 426102"/>
                <a:gd name="connsiteY197" fmla="*/ 154754 h 605779"/>
                <a:gd name="connsiteX198" fmla="*/ 173345 w 426102"/>
                <a:gd name="connsiteY198" fmla="*/ 90613 h 605779"/>
                <a:gd name="connsiteX199" fmla="*/ 189634 w 426102"/>
                <a:gd name="connsiteY199" fmla="*/ 59051 h 605779"/>
                <a:gd name="connsiteX200" fmla="*/ 189634 w 426102"/>
                <a:gd name="connsiteY200" fmla="*/ 59051 h 605779"/>
                <a:gd name="connsiteX201" fmla="*/ 187598 w 426102"/>
                <a:gd name="connsiteY201" fmla="*/ 48870 h 605779"/>
                <a:gd name="connsiteX202" fmla="*/ 180471 w 426102"/>
                <a:gd name="connsiteY202" fmla="*/ 48870 h 605779"/>
                <a:gd name="connsiteX203" fmla="*/ 169272 w 426102"/>
                <a:gd name="connsiteY203" fmla="*/ 71268 h 605779"/>
                <a:gd name="connsiteX204" fmla="*/ 156037 w 426102"/>
                <a:gd name="connsiteY204" fmla="*/ 7127 h 605779"/>
                <a:gd name="connsiteX205" fmla="*/ 149927 w 426102"/>
                <a:gd name="connsiteY205" fmla="*/ 0 h 605779"/>
                <a:gd name="connsiteX206" fmla="*/ 146874 w 426102"/>
                <a:gd name="connsiteY206" fmla="*/ 7127 h 605779"/>
                <a:gd name="connsiteX207" fmla="*/ 161128 w 426102"/>
                <a:gd name="connsiteY207" fmla="*/ 72287 h 605779"/>
                <a:gd name="connsiteX208" fmla="*/ 139746 w 426102"/>
                <a:gd name="connsiteY208" fmla="*/ 47852 h 605779"/>
                <a:gd name="connsiteX209" fmla="*/ 132620 w 426102"/>
                <a:gd name="connsiteY209" fmla="*/ 47852 h 605779"/>
                <a:gd name="connsiteX210" fmla="*/ 132620 w 426102"/>
                <a:gd name="connsiteY210" fmla="*/ 54979 h 605779"/>
                <a:gd name="connsiteX211" fmla="*/ 134656 w 426102"/>
                <a:gd name="connsiteY211" fmla="*/ 58033 h 605779"/>
                <a:gd name="connsiteX212" fmla="*/ 165199 w 426102"/>
                <a:gd name="connsiteY212" fmla="*/ 91631 h 605779"/>
                <a:gd name="connsiteX213" fmla="*/ 178435 w 426102"/>
                <a:gd name="connsiteY213" fmla="*/ 155772 h 605779"/>
                <a:gd name="connsiteX214" fmla="*/ 138728 w 426102"/>
                <a:gd name="connsiteY214" fmla="*/ 111993 h 605779"/>
                <a:gd name="connsiteX215" fmla="*/ 131602 w 426102"/>
                <a:gd name="connsiteY215" fmla="*/ 111993 h 605779"/>
                <a:gd name="connsiteX216" fmla="*/ 131602 w 426102"/>
                <a:gd name="connsiteY216" fmla="*/ 119120 h 605779"/>
                <a:gd name="connsiteX217" fmla="*/ 133638 w 426102"/>
                <a:gd name="connsiteY217" fmla="*/ 122174 h 605779"/>
                <a:gd name="connsiteX218" fmla="*/ 181490 w 426102"/>
                <a:gd name="connsiteY218" fmla="*/ 176135 h 605779"/>
                <a:gd name="connsiteX219" fmla="*/ 194725 w 426102"/>
                <a:gd name="connsiteY219" fmla="*/ 237222 h 605779"/>
                <a:gd name="connsiteX220" fmla="*/ 155018 w 426102"/>
                <a:gd name="connsiteY220" fmla="*/ 192424 h 605779"/>
                <a:gd name="connsiteX221" fmla="*/ 145856 w 426102"/>
                <a:gd name="connsiteY221" fmla="*/ 165954 h 605779"/>
                <a:gd name="connsiteX222" fmla="*/ 138728 w 426102"/>
                <a:gd name="connsiteY222" fmla="*/ 159844 h 605779"/>
                <a:gd name="connsiteX223" fmla="*/ 137711 w 426102"/>
                <a:gd name="connsiteY223" fmla="*/ 160863 h 605779"/>
                <a:gd name="connsiteX224" fmla="*/ 136693 w 426102"/>
                <a:gd name="connsiteY224" fmla="*/ 167989 h 605779"/>
                <a:gd name="connsiteX225" fmla="*/ 138728 w 426102"/>
                <a:gd name="connsiteY225" fmla="*/ 174098 h 605779"/>
                <a:gd name="connsiteX226" fmla="*/ 132620 w 426102"/>
                <a:gd name="connsiteY226" fmla="*/ 166971 h 605779"/>
                <a:gd name="connsiteX227" fmla="*/ 125494 w 426102"/>
                <a:gd name="connsiteY227" fmla="*/ 166971 h 605779"/>
                <a:gd name="connsiteX228" fmla="*/ 125494 w 426102"/>
                <a:gd name="connsiteY228" fmla="*/ 166971 h 605779"/>
                <a:gd name="connsiteX229" fmla="*/ 125494 w 426102"/>
                <a:gd name="connsiteY229" fmla="*/ 174098 h 605779"/>
                <a:gd name="connsiteX230" fmla="*/ 127529 w 426102"/>
                <a:gd name="connsiteY230" fmla="*/ 177153 h 605779"/>
                <a:gd name="connsiteX231" fmla="*/ 146874 w 426102"/>
                <a:gd name="connsiteY231" fmla="*/ 198533 h 605779"/>
                <a:gd name="connsiteX232" fmla="*/ 170290 w 426102"/>
                <a:gd name="connsiteY232" fmla="*/ 266747 h 605779"/>
                <a:gd name="connsiteX233" fmla="*/ 125494 w 426102"/>
                <a:gd name="connsiteY233" fmla="*/ 233149 h 605779"/>
                <a:gd name="connsiteX234" fmla="*/ 96986 w 426102"/>
                <a:gd name="connsiteY234" fmla="*/ 160863 h 605779"/>
                <a:gd name="connsiteX235" fmla="*/ 96986 w 426102"/>
                <a:gd name="connsiteY235" fmla="*/ 160863 h 605779"/>
                <a:gd name="connsiteX236" fmla="*/ 89860 w 426102"/>
                <a:gd name="connsiteY236" fmla="*/ 155772 h 605779"/>
                <a:gd name="connsiteX237" fmla="*/ 87823 w 426102"/>
                <a:gd name="connsiteY237" fmla="*/ 163917 h 605779"/>
                <a:gd name="connsiteX238" fmla="*/ 111240 w 426102"/>
                <a:gd name="connsiteY238" fmla="*/ 222968 h 605779"/>
                <a:gd name="connsiteX239" fmla="*/ 66442 w 426102"/>
                <a:gd name="connsiteY239" fmla="*/ 190388 h 605779"/>
                <a:gd name="connsiteX240" fmla="*/ 49135 w 426102"/>
                <a:gd name="connsiteY240" fmla="*/ 145591 h 605779"/>
                <a:gd name="connsiteX241" fmla="*/ 49135 w 426102"/>
                <a:gd name="connsiteY241" fmla="*/ 145591 h 605779"/>
                <a:gd name="connsiteX242" fmla="*/ 42007 w 426102"/>
                <a:gd name="connsiteY242" fmla="*/ 140501 h 605779"/>
                <a:gd name="connsiteX243" fmla="*/ 39972 w 426102"/>
                <a:gd name="connsiteY243" fmla="*/ 148645 h 605779"/>
                <a:gd name="connsiteX244" fmla="*/ 52188 w 426102"/>
                <a:gd name="connsiteY244" fmla="*/ 180207 h 605779"/>
                <a:gd name="connsiteX245" fmla="*/ 7391 w 426102"/>
                <a:gd name="connsiteY245" fmla="*/ 147627 h 605779"/>
                <a:gd name="connsiteX246" fmla="*/ 265 w 426102"/>
                <a:gd name="connsiteY246" fmla="*/ 151700 h 605779"/>
                <a:gd name="connsiteX247" fmla="*/ 184544 w 426102"/>
                <a:gd name="connsiteY247" fmla="*/ 235185 h 605779"/>
                <a:gd name="connsiteX248" fmla="*/ 190652 w 426102"/>
                <a:gd name="connsiteY248" fmla="*/ 265729 h 605779"/>
                <a:gd name="connsiteX249" fmla="*/ 192689 w 426102"/>
                <a:gd name="connsiteY249" fmla="*/ 275910 h 605779"/>
                <a:gd name="connsiteX250" fmla="*/ 191671 w 426102"/>
                <a:gd name="connsiteY250" fmla="*/ 274892 h 605779"/>
                <a:gd name="connsiteX251" fmla="*/ 189634 w 426102"/>
                <a:gd name="connsiteY251" fmla="*/ 272856 h 605779"/>
                <a:gd name="connsiteX252" fmla="*/ 187598 w 426102"/>
                <a:gd name="connsiteY252" fmla="*/ 271837 h 605779"/>
                <a:gd name="connsiteX253" fmla="*/ 167236 w 426102"/>
                <a:gd name="connsiteY253" fmla="*/ 256566 h 605779"/>
                <a:gd name="connsiteX254" fmla="*/ 144837 w 426102"/>
                <a:gd name="connsiteY254" fmla="*/ 191406 h 605779"/>
                <a:gd name="connsiteX255" fmla="*/ 184544 w 426102"/>
                <a:gd name="connsiteY255" fmla="*/ 235185 h 605779"/>
                <a:gd name="connsiteX256" fmla="*/ 213051 w 426102"/>
                <a:gd name="connsiteY256" fmla="*/ 305435 h 605779"/>
                <a:gd name="connsiteX257" fmla="*/ 213051 w 426102"/>
                <a:gd name="connsiteY257" fmla="*/ 305435 h 605779"/>
                <a:gd name="connsiteX258" fmla="*/ 213051 w 426102"/>
                <a:gd name="connsiteY258" fmla="*/ 305435 h 605779"/>
                <a:gd name="connsiteX259" fmla="*/ 213051 w 426102"/>
                <a:gd name="connsiteY259" fmla="*/ 305435 h 605779"/>
                <a:gd name="connsiteX260" fmla="*/ 213051 w 426102"/>
                <a:gd name="connsiteY260" fmla="*/ 305435 h 605779"/>
                <a:gd name="connsiteX261" fmla="*/ 213051 w 426102"/>
                <a:gd name="connsiteY261" fmla="*/ 305435 h 605779"/>
                <a:gd name="connsiteX262" fmla="*/ 213051 w 426102"/>
                <a:gd name="connsiteY262" fmla="*/ 305435 h 605779"/>
                <a:gd name="connsiteX263" fmla="*/ 235449 w 426102"/>
                <a:gd name="connsiteY263" fmla="*/ 251475 h 605779"/>
                <a:gd name="connsiteX264" fmla="*/ 221196 w 426102"/>
                <a:gd name="connsiteY264" fmla="*/ 264710 h 605779"/>
                <a:gd name="connsiteX265" fmla="*/ 216105 w 426102"/>
                <a:gd name="connsiteY265" fmla="*/ 269801 h 605779"/>
                <a:gd name="connsiteX266" fmla="*/ 216105 w 426102"/>
                <a:gd name="connsiteY266" fmla="*/ 268783 h 605779"/>
                <a:gd name="connsiteX267" fmla="*/ 215087 w 426102"/>
                <a:gd name="connsiteY267" fmla="*/ 265729 h 605779"/>
                <a:gd name="connsiteX268" fmla="*/ 215087 w 426102"/>
                <a:gd name="connsiteY268" fmla="*/ 263692 h 605779"/>
                <a:gd name="connsiteX269" fmla="*/ 208979 w 426102"/>
                <a:gd name="connsiteY269" fmla="*/ 236203 h 605779"/>
                <a:gd name="connsiteX270" fmla="*/ 233414 w 426102"/>
                <a:gd name="connsiteY270" fmla="*/ 196497 h 605779"/>
                <a:gd name="connsiteX271" fmla="*/ 235449 w 426102"/>
                <a:gd name="connsiteY271" fmla="*/ 251475 h 605779"/>
                <a:gd name="connsiteX272" fmla="*/ 268030 w 426102"/>
                <a:gd name="connsiteY272" fmla="*/ 315616 h 605779"/>
                <a:gd name="connsiteX273" fmla="*/ 254794 w 426102"/>
                <a:gd name="connsiteY273" fmla="*/ 305435 h 605779"/>
                <a:gd name="connsiteX274" fmla="*/ 249703 w 426102"/>
                <a:gd name="connsiteY274" fmla="*/ 302381 h 605779"/>
                <a:gd name="connsiteX275" fmla="*/ 249703 w 426102"/>
                <a:gd name="connsiteY275" fmla="*/ 302381 h 605779"/>
                <a:gd name="connsiteX276" fmla="*/ 250721 w 426102"/>
                <a:gd name="connsiteY276" fmla="*/ 301363 h 605779"/>
                <a:gd name="connsiteX277" fmla="*/ 251739 w 426102"/>
                <a:gd name="connsiteY277" fmla="*/ 300344 h 605779"/>
                <a:gd name="connsiteX278" fmla="*/ 260902 w 426102"/>
                <a:gd name="connsiteY278" fmla="*/ 291182 h 605779"/>
                <a:gd name="connsiteX279" fmla="*/ 291446 w 426102"/>
                <a:gd name="connsiteY279" fmla="*/ 305435 h 605779"/>
                <a:gd name="connsiteX280" fmla="*/ 268030 w 426102"/>
                <a:gd name="connsiteY280" fmla="*/ 315616 h 605779"/>
                <a:gd name="connsiteX281" fmla="*/ 244613 w 426102"/>
                <a:gd name="connsiteY281" fmla="*/ 375685 h 605779"/>
                <a:gd name="connsiteX282" fmla="*/ 238504 w 426102"/>
                <a:gd name="connsiteY282" fmla="*/ 348196 h 605779"/>
                <a:gd name="connsiteX283" fmla="*/ 236467 w 426102"/>
                <a:gd name="connsiteY283" fmla="*/ 339033 h 605779"/>
                <a:gd name="connsiteX284" fmla="*/ 237486 w 426102"/>
                <a:gd name="connsiteY284" fmla="*/ 340051 h 605779"/>
                <a:gd name="connsiteX285" fmla="*/ 239522 w 426102"/>
                <a:gd name="connsiteY285" fmla="*/ 341069 h 605779"/>
                <a:gd name="connsiteX286" fmla="*/ 240540 w 426102"/>
                <a:gd name="connsiteY286" fmla="*/ 342088 h 605779"/>
                <a:gd name="connsiteX287" fmla="*/ 258867 w 426102"/>
                <a:gd name="connsiteY287" fmla="*/ 356341 h 605779"/>
                <a:gd name="connsiteX288" fmla="*/ 280247 w 426102"/>
                <a:gd name="connsiteY288" fmla="*/ 417428 h 605779"/>
                <a:gd name="connsiteX289" fmla="*/ 244613 w 426102"/>
                <a:gd name="connsiteY289" fmla="*/ 375685 h 605779"/>
                <a:gd name="connsiteX290" fmla="*/ 198798 w 426102"/>
                <a:gd name="connsiteY290" fmla="*/ 367541 h 605779"/>
                <a:gd name="connsiteX291" fmla="*/ 205924 w 426102"/>
                <a:gd name="connsiteY291" fmla="*/ 360414 h 605779"/>
                <a:gd name="connsiteX292" fmla="*/ 207961 w 426102"/>
                <a:gd name="connsiteY292" fmla="*/ 358377 h 605779"/>
                <a:gd name="connsiteX293" fmla="*/ 207961 w 426102"/>
                <a:gd name="connsiteY293" fmla="*/ 359396 h 605779"/>
                <a:gd name="connsiteX294" fmla="*/ 207961 w 426102"/>
                <a:gd name="connsiteY294" fmla="*/ 360414 h 605779"/>
                <a:gd name="connsiteX295" fmla="*/ 207961 w 426102"/>
                <a:gd name="connsiteY295" fmla="*/ 361431 h 605779"/>
                <a:gd name="connsiteX296" fmla="*/ 211014 w 426102"/>
                <a:gd name="connsiteY296" fmla="*/ 374667 h 605779"/>
                <a:gd name="connsiteX297" fmla="*/ 198798 w 426102"/>
                <a:gd name="connsiteY297" fmla="*/ 395030 h 605779"/>
                <a:gd name="connsiteX298" fmla="*/ 198798 w 426102"/>
                <a:gd name="connsiteY298" fmla="*/ 367541 h 605779"/>
                <a:gd name="connsiteX299" fmla="*/ 161128 w 426102"/>
                <a:gd name="connsiteY299" fmla="*/ 289145 h 605779"/>
                <a:gd name="connsiteX300" fmla="*/ 180471 w 426102"/>
                <a:gd name="connsiteY300" fmla="*/ 303399 h 605779"/>
                <a:gd name="connsiteX301" fmla="*/ 187598 w 426102"/>
                <a:gd name="connsiteY301" fmla="*/ 308490 h 605779"/>
                <a:gd name="connsiteX302" fmla="*/ 186581 w 426102"/>
                <a:gd name="connsiteY302" fmla="*/ 309508 h 605779"/>
                <a:gd name="connsiteX303" fmla="*/ 185562 w 426102"/>
                <a:gd name="connsiteY303" fmla="*/ 310526 h 605779"/>
                <a:gd name="connsiteX304" fmla="*/ 184544 w 426102"/>
                <a:gd name="connsiteY304" fmla="*/ 311544 h 605779"/>
                <a:gd name="connsiteX305" fmla="*/ 171309 w 426102"/>
                <a:gd name="connsiteY305" fmla="*/ 324779 h 605779"/>
                <a:gd name="connsiteX306" fmla="*/ 126511 w 426102"/>
                <a:gd name="connsiteY306" fmla="*/ 303399 h 605779"/>
                <a:gd name="connsiteX307" fmla="*/ 161128 w 426102"/>
                <a:gd name="connsiteY307" fmla="*/ 289145 h 6057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</a:cxnLst>
              <a:rect l="l" t="t" r="r" b="b"/>
              <a:pathLst>
                <a:path w="426102" h="605779">
                  <a:moveTo>
                    <a:pt x="265" y="151700"/>
                  </a:moveTo>
                  <a:cubicBezTo>
                    <a:pt x="-753" y="154754"/>
                    <a:pt x="1283" y="158827"/>
                    <a:pt x="4337" y="160863"/>
                  </a:cubicBezTo>
                  <a:lnTo>
                    <a:pt x="50153" y="194461"/>
                  </a:lnTo>
                  <a:lnTo>
                    <a:pt x="29790" y="202605"/>
                  </a:lnTo>
                  <a:cubicBezTo>
                    <a:pt x="27753" y="203623"/>
                    <a:pt x="26736" y="207696"/>
                    <a:pt x="28773" y="210750"/>
                  </a:cubicBezTo>
                  <a:cubicBezTo>
                    <a:pt x="29790" y="213805"/>
                    <a:pt x="31826" y="214823"/>
                    <a:pt x="33863" y="215841"/>
                  </a:cubicBezTo>
                  <a:cubicBezTo>
                    <a:pt x="34881" y="215841"/>
                    <a:pt x="34881" y="215841"/>
                    <a:pt x="35899" y="215841"/>
                  </a:cubicBezTo>
                  <a:lnTo>
                    <a:pt x="64407" y="204642"/>
                  </a:lnTo>
                  <a:lnTo>
                    <a:pt x="109203" y="237222"/>
                  </a:lnTo>
                  <a:lnTo>
                    <a:pt x="71533" y="252493"/>
                  </a:lnTo>
                  <a:cubicBezTo>
                    <a:pt x="69497" y="253511"/>
                    <a:pt x="68478" y="257584"/>
                    <a:pt x="70515" y="260638"/>
                  </a:cubicBezTo>
                  <a:cubicBezTo>
                    <a:pt x="71533" y="263692"/>
                    <a:pt x="73569" y="264710"/>
                    <a:pt x="75606" y="265729"/>
                  </a:cubicBezTo>
                  <a:cubicBezTo>
                    <a:pt x="76624" y="265729"/>
                    <a:pt x="77641" y="265729"/>
                    <a:pt x="77641" y="265729"/>
                  </a:cubicBezTo>
                  <a:lnTo>
                    <a:pt x="123457" y="247403"/>
                  </a:lnTo>
                  <a:lnTo>
                    <a:pt x="166218" y="278964"/>
                  </a:lnTo>
                  <a:lnTo>
                    <a:pt x="128547" y="294236"/>
                  </a:lnTo>
                  <a:lnTo>
                    <a:pt x="109203" y="285073"/>
                  </a:lnTo>
                  <a:cubicBezTo>
                    <a:pt x="106149" y="284055"/>
                    <a:pt x="104112" y="285073"/>
                    <a:pt x="104112" y="289145"/>
                  </a:cubicBezTo>
                  <a:cubicBezTo>
                    <a:pt x="104112" y="290163"/>
                    <a:pt x="104112" y="290163"/>
                    <a:pt x="104112" y="291182"/>
                  </a:cubicBezTo>
                  <a:cubicBezTo>
                    <a:pt x="104112" y="294236"/>
                    <a:pt x="106149" y="297290"/>
                    <a:pt x="109203" y="298309"/>
                  </a:cubicBezTo>
                  <a:lnTo>
                    <a:pt x="114293" y="300344"/>
                  </a:lnTo>
                  <a:lnTo>
                    <a:pt x="108185" y="302381"/>
                  </a:lnTo>
                  <a:cubicBezTo>
                    <a:pt x="106149" y="303399"/>
                    <a:pt x="105131" y="307471"/>
                    <a:pt x="107167" y="310526"/>
                  </a:cubicBezTo>
                  <a:cubicBezTo>
                    <a:pt x="107167" y="310526"/>
                    <a:pt x="107167" y="310526"/>
                    <a:pt x="107167" y="310526"/>
                  </a:cubicBezTo>
                  <a:cubicBezTo>
                    <a:pt x="108185" y="312562"/>
                    <a:pt x="110222" y="314598"/>
                    <a:pt x="112258" y="315616"/>
                  </a:cubicBezTo>
                  <a:cubicBezTo>
                    <a:pt x="113275" y="315616"/>
                    <a:pt x="114293" y="315616"/>
                    <a:pt x="114293" y="315616"/>
                  </a:cubicBezTo>
                  <a:lnTo>
                    <a:pt x="132620" y="308490"/>
                  </a:lnTo>
                  <a:lnTo>
                    <a:pt x="182508" y="332924"/>
                  </a:lnTo>
                  <a:lnTo>
                    <a:pt x="150947" y="363468"/>
                  </a:lnTo>
                  <a:lnTo>
                    <a:pt x="96986" y="342088"/>
                  </a:lnTo>
                  <a:lnTo>
                    <a:pt x="96986" y="342088"/>
                  </a:lnTo>
                  <a:cubicBezTo>
                    <a:pt x="93931" y="341069"/>
                    <a:pt x="91895" y="343105"/>
                    <a:pt x="91895" y="347178"/>
                  </a:cubicBezTo>
                  <a:cubicBezTo>
                    <a:pt x="91895" y="351250"/>
                    <a:pt x="93931" y="354305"/>
                    <a:pt x="96986" y="355323"/>
                  </a:cubicBezTo>
                  <a:lnTo>
                    <a:pt x="140765" y="372631"/>
                  </a:lnTo>
                  <a:lnTo>
                    <a:pt x="109203" y="403175"/>
                  </a:lnTo>
                  <a:lnTo>
                    <a:pt x="75606" y="389939"/>
                  </a:lnTo>
                  <a:lnTo>
                    <a:pt x="75606" y="389939"/>
                  </a:lnTo>
                  <a:cubicBezTo>
                    <a:pt x="72551" y="388921"/>
                    <a:pt x="70515" y="390957"/>
                    <a:pt x="70515" y="395030"/>
                  </a:cubicBezTo>
                  <a:cubicBezTo>
                    <a:pt x="70515" y="399102"/>
                    <a:pt x="72551" y="402156"/>
                    <a:pt x="75606" y="403175"/>
                  </a:cubicBezTo>
                  <a:lnTo>
                    <a:pt x="99022" y="412337"/>
                  </a:lnTo>
                  <a:lnTo>
                    <a:pt x="67460" y="442881"/>
                  </a:lnTo>
                  <a:cubicBezTo>
                    <a:pt x="65424" y="444917"/>
                    <a:pt x="65424" y="448990"/>
                    <a:pt x="67460" y="452044"/>
                  </a:cubicBezTo>
                  <a:cubicBezTo>
                    <a:pt x="69497" y="455098"/>
                    <a:pt x="72551" y="456117"/>
                    <a:pt x="74588" y="455098"/>
                  </a:cubicBezTo>
                  <a:lnTo>
                    <a:pt x="106149" y="423537"/>
                  </a:lnTo>
                  <a:lnTo>
                    <a:pt x="107167" y="456117"/>
                  </a:lnTo>
                  <a:cubicBezTo>
                    <a:pt x="107167" y="460189"/>
                    <a:pt x="109203" y="463243"/>
                    <a:pt x="112258" y="464262"/>
                  </a:cubicBezTo>
                  <a:cubicBezTo>
                    <a:pt x="114293" y="465279"/>
                    <a:pt x="115312" y="464262"/>
                    <a:pt x="116330" y="462225"/>
                  </a:cubicBezTo>
                  <a:cubicBezTo>
                    <a:pt x="116330" y="461207"/>
                    <a:pt x="116330" y="460189"/>
                    <a:pt x="116330" y="459171"/>
                  </a:cubicBezTo>
                  <a:lnTo>
                    <a:pt x="114293" y="413356"/>
                  </a:lnTo>
                  <a:lnTo>
                    <a:pt x="145856" y="382812"/>
                  </a:lnTo>
                  <a:lnTo>
                    <a:pt x="147892" y="441863"/>
                  </a:lnTo>
                  <a:cubicBezTo>
                    <a:pt x="147892" y="445936"/>
                    <a:pt x="149927" y="448990"/>
                    <a:pt x="152982" y="450008"/>
                  </a:cubicBezTo>
                  <a:cubicBezTo>
                    <a:pt x="155018" y="451026"/>
                    <a:pt x="156037" y="450008"/>
                    <a:pt x="157055" y="447971"/>
                  </a:cubicBezTo>
                  <a:cubicBezTo>
                    <a:pt x="157055" y="446953"/>
                    <a:pt x="157055" y="445936"/>
                    <a:pt x="157055" y="444917"/>
                  </a:cubicBezTo>
                  <a:lnTo>
                    <a:pt x="155018" y="372631"/>
                  </a:lnTo>
                  <a:lnTo>
                    <a:pt x="184544" y="343105"/>
                  </a:lnTo>
                  <a:lnTo>
                    <a:pt x="186581" y="403175"/>
                  </a:lnTo>
                  <a:lnTo>
                    <a:pt x="176399" y="420483"/>
                  </a:lnTo>
                  <a:cubicBezTo>
                    <a:pt x="175380" y="422518"/>
                    <a:pt x="175380" y="427609"/>
                    <a:pt x="178435" y="429645"/>
                  </a:cubicBezTo>
                  <a:cubicBezTo>
                    <a:pt x="178435" y="429645"/>
                    <a:pt x="179453" y="430664"/>
                    <a:pt x="179453" y="430664"/>
                  </a:cubicBezTo>
                  <a:cubicBezTo>
                    <a:pt x="181490" y="432700"/>
                    <a:pt x="183526" y="432700"/>
                    <a:pt x="185562" y="430664"/>
                  </a:cubicBezTo>
                  <a:lnTo>
                    <a:pt x="188616" y="426591"/>
                  </a:lnTo>
                  <a:lnTo>
                    <a:pt x="188616" y="436772"/>
                  </a:lnTo>
                  <a:cubicBezTo>
                    <a:pt x="188616" y="440845"/>
                    <a:pt x="190652" y="443899"/>
                    <a:pt x="193707" y="444917"/>
                  </a:cubicBezTo>
                  <a:cubicBezTo>
                    <a:pt x="193707" y="444917"/>
                    <a:pt x="193707" y="444917"/>
                    <a:pt x="193707" y="444917"/>
                  </a:cubicBezTo>
                  <a:cubicBezTo>
                    <a:pt x="195743" y="445936"/>
                    <a:pt x="196762" y="444917"/>
                    <a:pt x="197780" y="442881"/>
                  </a:cubicBezTo>
                  <a:cubicBezTo>
                    <a:pt x="197780" y="441863"/>
                    <a:pt x="197780" y="440845"/>
                    <a:pt x="197780" y="439827"/>
                  </a:cubicBezTo>
                  <a:lnTo>
                    <a:pt x="196762" y="411319"/>
                  </a:lnTo>
                  <a:lnTo>
                    <a:pt x="223233" y="367541"/>
                  </a:lnTo>
                  <a:lnTo>
                    <a:pt x="236467" y="431682"/>
                  </a:lnTo>
                  <a:lnTo>
                    <a:pt x="211014" y="482588"/>
                  </a:lnTo>
                  <a:lnTo>
                    <a:pt x="211014" y="482588"/>
                  </a:lnTo>
                  <a:cubicBezTo>
                    <a:pt x="209997" y="485642"/>
                    <a:pt x="211014" y="489715"/>
                    <a:pt x="213051" y="492769"/>
                  </a:cubicBezTo>
                  <a:cubicBezTo>
                    <a:pt x="215087" y="495823"/>
                    <a:pt x="218142" y="495823"/>
                    <a:pt x="220178" y="492769"/>
                  </a:cubicBezTo>
                  <a:lnTo>
                    <a:pt x="240540" y="451026"/>
                  </a:lnTo>
                  <a:lnTo>
                    <a:pt x="253776" y="515167"/>
                  </a:lnTo>
                  <a:lnTo>
                    <a:pt x="237486" y="546729"/>
                  </a:lnTo>
                  <a:lnTo>
                    <a:pt x="237486" y="546729"/>
                  </a:lnTo>
                  <a:cubicBezTo>
                    <a:pt x="236467" y="549783"/>
                    <a:pt x="237486" y="553856"/>
                    <a:pt x="239522" y="556910"/>
                  </a:cubicBezTo>
                  <a:cubicBezTo>
                    <a:pt x="241558" y="559964"/>
                    <a:pt x="244613" y="559964"/>
                    <a:pt x="246649" y="556910"/>
                  </a:cubicBezTo>
                  <a:lnTo>
                    <a:pt x="257849" y="534511"/>
                  </a:lnTo>
                  <a:lnTo>
                    <a:pt x="271084" y="598653"/>
                  </a:lnTo>
                  <a:cubicBezTo>
                    <a:pt x="272101" y="602725"/>
                    <a:pt x="275156" y="605779"/>
                    <a:pt x="277192" y="605779"/>
                  </a:cubicBezTo>
                  <a:cubicBezTo>
                    <a:pt x="280247" y="605779"/>
                    <a:pt x="281265" y="602725"/>
                    <a:pt x="280247" y="598653"/>
                  </a:cubicBezTo>
                  <a:lnTo>
                    <a:pt x="265993" y="533493"/>
                  </a:lnTo>
                  <a:lnTo>
                    <a:pt x="287373" y="557928"/>
                  </a:lnTo>
                  <a:cubicBezTo>
                    <a:pt x="289410" y="560983"/>
                    <a:pt x="292464" y="560983"/>
                    <a:pt x="294501" y="557928"/>
                  </a:cubicBezTo>
                  <a:cubicBezTo>
                    <a:pt x="295519" y="555892"/>
                    <a:pt x="295519" y="553856"/>
                    <a:pt x="294501" y="550802"/>
                  </a:cubicBezTo>
                  <a:cubicBezTo>
                    <a:pt x="294501" y="549783"/>
                    <a:pt x="293483" y="548765"/>
                    <a:pt x="292464" y="547747"/>
                  </a:cubicBezTo>
                  <a:lnTo>
                    <a:pt x="261920" y="514149"/>
                  </a:lnTo>
                  <a:lnTo>
                    <a:pt x="248685" y="450008"/>
                  </a:lnTo>
                  <a:lnTo>
                    <a:pt x="288392" y="493787"/>
                  </a:lnTo>
                  <a:cubicBezTo>
                    <a:pt x="290428" y="496841"/>
                    <a:pt x="293483" y="496841"/>
                    <a:pt x="295519" y="493787"/>
                  </a:cubicBezTo>
                  <a:cubicBezTo>
                    <a:pt x="296536" y="491751"/>
                    <a:pt x="296536" y="489715"/>
                    <a:pt x="295519" y="486660"/>
                  </a:cubicBezTo>
                  <a:cubicBezTo>
                    <a:pt x="295519" y="485642"/>
                    <a:pt x="294501" y="484624"/>
                    <a:pt x="293483" y="483605"/>
                  </a:cubicBezTo>
                  <a:lnTo>
                    <a:pt x="245631" y="429645"/>
                  </a:lnTo>
                  <a:lnTo>
                    <a:pt x="232396" y="368558"/>
                  </a:lnTo>
                  <a:lnTo>
                    <a:pt x="272101" y="413356"/>
                  </a:lnTo>
                  <a:lnTo>
                    <a:pt x="281265" y="439827"/>
                  </a:lnTo>
                  <a:cubicBezTo>
                    <a:pt x="282283" y="443899"/>
                    <a:pt x="285337" y="445936"/>
                    <a:pt x="288392" y="445936"/>
                  </a:cubicBezTo>
                  <a:cubicBezTo>
                    <a:pt x="288392" y="445936"/>
                    <a:pt x="289410" y="445936"/>
                    <a:pt x="289410" y="444917"/>
                  </a:cubicBezTo>
                  <a:cubicBezTo>
                    <a:pt x="291446" y="443899"/>
                    <a:pt x="291446" y="440845"/>
                    <a:pt x="290428" y="437790"/>
                  </a:cubicBezTo>
                  <a:lnTo>
                    <a:pt x="288392" y="431682"/>
                  </a:lnTo>
                  <a:lnTo>
                    <a:pt x="294501" y="438809"/>
                  </a:lnTo>
                  <a:cubicBezTo>
                    <a:pt x="296536" y="441863"/>
                    <a:pt x="299591" y="441863"/>
                    <a:pt x="301627" y="438809"/>
                  </a:cubicBezTo>
                  <a:cubicBezTo>
                    <a:pt x="301627" y="438809"/>
                    <a:pt x="301627" y="438809"/>
                    <a:pt x="301627" y="438809"/>
                  </a:cubicBezTo>
                  <a:cubicBezTo>
                    <a:pt x="302645" y="436772"/>
                    <a:pt x="302645" y="434736"/>
                    <a:pt x="301627" y="431682"/>
                  </a:cubicBezTo>
                  <a:cubicBezTo>
                    <a:pt x="301627" y="430664"/>
                    <a:pt x="300609" y="429645"/>
                    <a:pt x="299591" y="428628"/>
                  </a:cubicBezTo>
                  <a:lnTo>
                    <a:pt x="280247" y="407247"/>
                  </a:lnTo>
                  <a:lnTo>
                    <a:pt x="256830" y="339033"/>
                  </a:lnTo>
                  <a:lnTo>
                    <a:pt x="301627" y="372631"/>
                  </a:lnTo>
                  <a:lnTo>
                    <a:pt x="330135" y="444917"/>
                  </a:lnTo>
                  <a:lnTo>
                    <a:pt x="330135" y="444917"/>
                  </a:lnTo>
                  <a:cubicBezTo>
                    <a:pt x="331153" y="448990"/>
                    <a:pt x="334208" y="451026"/>
                    <a:pt x="337261" y="450008"/>
                  </a:cubicBezTo>
                  <a:cubicBezTo>
                    <a:pt x="339298" y="448990"/>
                    <a:pt x="340316" y="445936"/>
                    <a:pt x="339298" y="441863"/>
                  </a:cubicBezTo>
                  <a:lnTo>
                    <a:pt x="315881" y="382812"/>
                  </a:lnTo>
                  <a:lnTo>
                    <a:pt x="360678" y="415392"/>
                  </a:lnTo>
                  <a:lnTo>
                    <a:pt x="377986" y="460189"/>
                  </a:lnTo>
                  <a:lnTo>
                    <a:pt x="377986" y="460189"/>
                  </a:lnTo>
                  <a:cubicBezTo>
                    <a:pt x="379004" y="464262"/>
                    <a:pt x="382059" y="466298"/>
                    <a:pt x="385113" y="465279"/>
                  </a:cubicBezTo>
                  <a:cubicBezTo>
                    <a:pt x="387149" y="464262"/>
                    <a:pt x="388167" y="460189"/>
                    <a:pt x="387149" y="457135"/>
                  </a:cubicBezTo>
                  <a:lnTo>
                    <a:pt x="374932" y="425573"/>
                  </a:lnTo>
                  <a:lnTo>
                    <a:pt x="419728" y="458153"/>
                  </a:lnTo>
                  <a:cubicBezTo>
                    <a:pt x="422783" y="460189"/>
                    <a:pt x="424819" y="459171"/>
                    <a:pt x="425838" y="456117"/>
                  </a:cubicBezTo>
                  <a:cubicBezTo>
                    <a:pt x="426856" y="453062"/>
                    <a:pt x="424819" y="448990"/>
                    <a:pt x="421765" y="446953"/>
                  </a:cubicBezTo>
                  <a:lnTo>
                    <a:pt x="375950" y="413356"/>
                  </a:lnTo>
                  <a:lnTo>
                    <a:pt x="396312" y="405211"/>
                  </a:lnTo>
                  <a:cubicBezTo>
                    <a:pt x="398348" y="404192"/>
                    <a:pt x="399366" y="400120"/>
                    <a:pt x="397330" y="397066"/>
                  </a:cubicBezTo>
                  <a:cubicBezTo>
                    <a:pt x="396312" y="394011"/>
                    <a:pt x="394275" y="392993"/>
                    <a:pt x="392240" y="391975"/>
                  </a:cubicBezTo>
                  <a:cubicBezTo>
                    <a:pt x="391222" y="391975"/>
                    <a:pt x="391222" y="391975"/>
                    <a:pt x="390204" y="391975"/>
                  </a:cubicBezTo>
                  <a:lnTo>
                    <a:pt x="361696" y="403175"/>
                  </a:lnTo>
                  <a:lnTo>
                    <a:pt x="316899" y="369577"/>
                  </a:lnTo>
                  <a:lnTo>
                    <a:pt x="354570" y="354305"/>
                  </a:lnTo>
                  <a:cubicBezTo>
                    <a:pt x="356606" y="353287"/>
                    <a:pt x="357623" y="349215"/>
                    <a:pt x="355588" y="346160"/>
                  </a:cubicBezTo>
                  <a:cubicBezTo>
                    <a:pt x="354570" y="343105"/>
                    <a:pt x="352533" y="342088"/>
                    <a:pt x="350497" y="341069"/>
                  </a:cubicBezTo>
                  <a:cubicBezTo>
                    <a:pt x="349479" y="341069"/>
                    <a:pt x="348460" y="341069"/>
                    <a:pt x="348460" y="341069"/>
                  </a:cubicBezTo>
                  <a:lnTo>
                    <a:pt x="302645" y="359396"/>
                  </a:lnTo>
                  <a:lnTo>
                    <a:pt x="259885" y="327834"/>
                  </a:lnTo>
                  <a:lnTo>
                    <a:pt x="297554" y="312562"/>
                  </a:lnTo>
                  <a:lnTo>
                    <a:pt x="316899" y="321725"/>
                  </a:lnTo>
                  <a:cubicBezTo>
                    <a:pt x="319954" y="322743"/>
                    <a:pt x="321989" y="321725"/>
                    <a:pt x="321989" y="317653"/>
                  </a:cubicBezTo>
                  <a:cubicBezTo>
                    <a:pt x="321989" y="316635"/>
                    <a:pt x="321989" y="316635"/>
                    <a:pt x="321989" y="315616"/>
                  </a:cubicBezTo>
                  <a:cubicBezTo>
                    <a:pt x="321989" y="312562"/>
                    <a:pt x="319954" y="309508"/>
                    <a:pt x="317917" y="308490"/>
                  </a:cubicBezTo>
                  <a:lnTo>
                    <a:pt x="312826" y="306454"/>
                  </a:lnTo>
                  <a:lnTo>
                    <a:pt x="318936" y="304417"/>
                  </a:lnTo>
                  <a:cubicBezTo>
                    <a:pt x="320972" y="303399"/>
                    <a:pt x="321989" y="299327"/>
                    <a:pt x="319954" y="296272"/>
                  </a:cubicBezTo>
                  <a:cubicBezTo>
                    <a:pt x="319954" y="296272"/>
                    <a:pt x="319954" y="296272"/>
                    <a:pt x="319954" y="296272"/>
                  </a:cubicBezTo>
                  <a:cubicBezTo>
                    <a:pt x="318936" y="294236"/>
                    <a:pt x="316899" y="292200"/>
                    <a:pt x="314863" y="291182"/>
                  </a:cubicBezTo>
                  <a:cubicBezTo>
                    <a:pt x="313845" y="291182"/>
                    <a:pt x="312826" y="291182"/>
                    <a:pt x="312826" y="291182"/>
                  </a:cubicBezTo>
                  <a:lnTo>
                    <a:pt x="294501" y="298309"/>
                  </a:lnTo>
                  <a:lnTo>
                    <a:pt x="244613" y="273874"/>
                  </a:lnTo>
                  <a:lnTo>
                    <a:pt x="276174" y="243330"/>
                  </a:lnTo>
                  <a:lnTo>
                    <a:pt x="330135" y="264710"/>
                  </a:lnTo>
                  <a:lnTo>
                    <a:pt x="330135" y="264710"/>
                  </a:lnTo>
                  <a:cubicBezTo>
                    <a:pt x="333188" y="265729"/>
                    <a:pt x="335225" y="263692"/>
                    <a:pt x="335225" y="259620"/>
                  </a:cubicBezTo>
                  <a:cubicBezTo>
                    <a:pt x="335225" y="255548"/>
                    <a:pt x="333188" y="252493"/>
                    <a:pt x="330135" y="251475"/>
                  </a:cubicBezTo>
                  <a:lnTo>
                    <a:pt x="286355" y="234167"/>
                  </a:lnTo>
                  <a:lnTo>
                    <a:pt x="317917" y="203623"/>
                  </a:lnTo>
                  <a:lnTo>
                    <a:pt x="351515" y="216859"/>
                  </a:lnTo>
                  <a:lnTo>
                    <a:pt x="351515" y="216859"/>
                  </a:lnTo>
                  <a:cubicBezTo>
                    <a:pt x="354570" y="217877"/>
                    <a:pt x="356606" y="215841"/>
                    <a:pt x="356606" y="211769"/>
                  </a:cubicBezTo>
                  <a:cubicBezTo>
                    <a:pt x="356606" y="207696"/>
                    <a:pt x="354570" y="204642"/>
                    <a:pt x="351515" y="203623"/>
                  </a:cubicBezTo>
                  <a:lnTo>
                    <a:pt x="328098" y="194461"/>
                  </a:lnTo>
                  <a:lnTo>
                    <a:pt x="359660" y="163917"/>
                  </a:lnTo>
                  <a:cubicBezTo>
                    <a:pt x="361696" y="161881"/>
                    <a:pt x="361696" y="157808"/>
                    <a:pt x="359660" y="154754"/>
                  </a:cubicBezTo>
                  <a:cubicBezTo>
                    <a:pt x="357623" y="151700"/>
                    <a:pt x="354570" y="150682"/>
                    <a:pt x="352533" y="151700"/>
                  </a:cubicBezTo>
                  <a:lnTo>
                    <a:pt x="320972" y="183261"/>
                  </a:lnTo>
                  <a:lnTo>
                    <a:pt x="319954" y="150682"/>
                  </a:lnTo>
                  <a:cubicBezTo>
                    <a:pt x="319954" y="146609"/>
                    <a:pt x="317917" y="143555"/>
                    <a:pt x="314863" y="142536"/>
                  </a:cubicBezTo>
                  <a:cubicBezTo>
                    <a:pt x="312826" y="141518"/>
                    <a:pt x="311808" y="142536"/>
                    <a:pt x="310790" y="144573"/>
                  </a:cubicBezTo>
                  <a:cubicBezTo>
                    <a:pt x="310790" y="145591"/>
                    <a:pt x="310790" y="146609"/>
                    <a:pt x="310790" y="147627"/>
                  </a:cubicBezTo>
                  <a:lnTo>
                    <a:pt x="312826" y="193442"/>
                  </a:lnTo>
                  <a:lnTo>
                    <a:pt x="281265" y="223986"/>
                  </a:lnTo>
                  <a:lnTo>
                    <a:pt x="279229" y="164935"/>
                  </a:lnTo>
                  <a:cubicBezTo>
                    <a:pt x="279229" y="160863"/>
                    <a:pt x="277192" y="157808"/>
                    <a:pt x="274138" y="156790"/>
                  </a:cubicBezTo>
                  <a:cubicBezTo>
                    <a:pt x="272101" y="155772"/>
                    <a:pt x="271084" y="156790"/>
                    <a:pt x="270066" y="158827"/>
                  </a:cubicBezTo>
                  <a:cubicBezTo>
                    <a:pt x="270066" y="159844"/>
                    <a:pt x="270066" y="160863"/>
                    <a:pt x="270066" y="161881"/>
                  </a:cubicBezTo>
                  <a:lnTo>
                    <a:pt x="272101" y="234167"/>
                  </a:lnTo>
                  <a:lnTo>
                    <a:pt x="242577" y="263692"/>
                  </a:lnTo>
                  <a:lnTo>
                    <a:pt x="240540" y="203623"/>
                  </a:lnTo>
                  <a:lnTo>
                    <a:pt x="250721" y="186316"/>
                  </a:lnTo>
                  <a:cubicBezTo>
                    <a:pt x="251739" y="184279"/>
                    <a:pt x="251739" y="179189"/>
                    <a:pt x="248685" y="176135"/>
                  </a:cubicBezTo>
                  <a:cubicBezTo>
                    <a:pt x="248685" y="176135"/>
                    <a:pt x="247668" y="175116"/>
                    <a:pt x="247668" y="175116"/>
                  </a:cubicBezTo>
                  <a:cubicBezTo>
                    <a:pt x="245631" y="173080"/>
                    <a:pt x="243595" y="173080"/>
                    <a:pt x="241558" y="175116"/>
                  </a:cubicBezTo>
                  <a:lnTo>
                    <a:pt x="238504" y="179189"/>
                  </a:lnTo>
                  <a:lnTo>
                    <a:pt x="238504" y="169008"/>
                  </a:lnTo>
                  <a:cubicBezTo>
                    <a:pt x="238504" y="164935"/>
                    <a:pt x="236467" y="161881"/>
                    <a:pt x="233414" y="160863"/>
                  </a:cubicBezTo>
                  <a:cubicBezTo>
                    <a:pt x="233414" y="160863"/>
                    <a:pt x="233414" y="160863"/>
                    <a:pt x="233414" y="160863"/>
                  </a:cubicBezTo>
                  <a:cubicBezTo>
                    <a:pt x="231377" y="159844"/>
                    <a:pt x="230359" y="160863"/>
                    <a:pt x="229341" y="162899"/>
                  </a:cubicBezTo>
                  <a:cubicBezTo>
                    <a:pt x="229341" y="163917"/>
                    <a:pt x="229341" y="164935"/>
                    <a:pt x="229341" y="165954"/>
                  </a:cubicBezTo>
                  <a:lnTo>
                    <a:pt x="230359" y="194461"/>
                  </a:lnTo>
                  <a:lnTo>
                    <a:pt x="203888" y="238240"/>
                  </a:lnTo>
                  <a:lnTo>
                    <a:pt x="190652" y="174098"/>
                  </a:lnTo>
                  <a:lnTo>
                    <a:pt x="216105" y="123192"/>
                  </a:lnTo>
                  <a:lnTo>
                    <a:pt x="216105" y="123192"/>
                  </a:lnTo>
                  <a:cubicBezTo>
                    <a:pt x="217124" y="120138"/>
                    <a:pt x="216105" y="116066"/>
                    <a:pt x="214069" y="113011"/>
                  </a:cubicBezTo>
                  <a:cubicBezTo>
                    <a:pt x="212034" y="109957"/>
                    <a:pt x="208979" y="109957"/>
                    <a:pt x="206943" y="113011"/>
                  </a:cubicBezTo>
                  <a:lnTo>
                    <a:pt x="186581" y="154754"/>
                  </a:lnTo>
                  <a:lnTo>
                    <a:pt x="173345" y="90613"/>
                  </a:lnTo>
                  <a:lnTo>
                    <a:pt x="189634" y="59051"/>
                  </a:lnTo>
                  <a:lnTo>
                    <a:pt x="189634" y="59051"/>
                  </a:lnTo>
                  <a:cubicBezTo>
                    <a:pt x="190652" y="55996"/>
                    <a:pt x="189634" y="51924"/>
                    <a:pt x="187598" y="48870"/>
                  </a:cubicBezTo>
                  <a:cubicBezTo>
                    <a:pt x="185562" y="45815"/>
                    <a:pt x="182508" y="45815"/>
                    <a:pt x="180471" y="48870"/>
                  </a:cubicBezTo>
                  <a:lnTo>
                    <a:pt x="169272" y="71268"/>
                  </a:lnTo>
                  <a:lnTo>
                    <a:pt x="156037" y="7127"/>
                  </a:lnTo>
                  <a:cubicBezTo>
                    <a:pt x="155018" y="3055"/>
                    <a:pt x="151964" y="0"/>
                    <a:pt x="149927" y="0"/>
                  </a:cubicBezTo>
                  <a:cubicBezTo>
                    <a:pt x="146874" y="0"/>
                    <a:pt x="145856" y="3055"/>
                    <a:pt x="146874" y="7127"/>
                  </a:cubicBezTo>
                  <a:lnTo>
                    <a:pt x="161128" y="72287"/>
                  </a:lnTo>
                  <a:lnTo>
                    <a:pt x="139746" y="47852"/>
                  </a:lnTo>
                  <a:cubicBezTo>
                    <a:pt x="137711" y="44797"/>
                    <a:pt x="134656" y="44797"/>
                    <a:pt x="132620" y="47852"/>
                  </a:cubicBezTo>
                  <a:cubicBezTo>
                    <a:pt x="131602" y="49888"/>
                    <a:pt x="131602" y="51924"/>
                    <a:pt x="132620" y="54979"/>
                  </a:cubicBezTo>
                  <a:cubicBezTo>
                    <a:pt x="132620" y="55996"/>
                    <a:pt x="133638" y="57015"/>
                    <a:pt x="134656" y="58033"/>
                  </a:cubicBezTo>
                  <a:lnTo>
                    <a:pt x="165199" y="91631"/>
                  </a:lnTo>
                  <a:lnTo>
                    <a:pt x="178435" y="155772"/>
                  </a:lnTo>
                  <a:lnTo>
                    <a:pt x="138728" y="111993"/>
                  </a:lnTo>
                  <a:cubicBezTo>
                    <a:pt x="136693" y="108939"/>
                    <a:pt x="133638" y="108939"/>
                    <a:pt x="131602" y="111993"/>
                  </a:cubicBezTo>
                  <a:cubicBezTo>
                    <a:pt x="130584" y="114029"/>
                    <a:pt x="130584" y="116066"/>
                    <a:pt x="131602" y="119120"/>
                  </a:cubicBezTo>
                  <a:cubicBezTo>
                    <a:pt x="131602" y="120138"/>
                    <a:pt x="132620" y="121156"/>
                    <a:pt x="133638" y="122174"/>
                  </a:cubicBezTo>
                  <a:lnTo>
                    <a:pt x="181490" y="176135"/>
                  </a:lnTo>
                  <a:lnTo>
                    <a:pt x="194725" y="237222"/>
                  </a:lnTo>
                  <a:lnTo>
                    <a:pt x="155018" y="192424"/>
                  </a:lnTo>
                  <a:lnTo>
                    <a:pt x="145856" y="165954"/>
                  </a:lnTo>
                  <a:cubicBezTo>
                    <a:pt x="144837" y="161881"/>
                    <a:pt x="141783" y="159844"/>
                    <a:pt x="138728" y="159844"/>
                  </a:cubicBezTo>
                  <a:cubicBezTo>
                    <a:pt x="138728" y="159844"/>
                    <a:pt x="137711" y="159844"/>
                    <a:pt x="137711" y="160863"/>
                  </a:cubicBezTo>
                  <a:cubicBezTo>
                    <a:pt x="135675" y="161881"/>
                    <a:pt x="135675" y="164935"/>
                    <a:pt x="136693" y="167989"/>
                  </a:cubicBezTo>
                  <a:lnTo>
                    <a:pt x="138728" y="174098"/>
                  </a:lnTo>
                  <a:lnTo>
                    <a:pt x="132620" y="166971"/>
                  </a:lnTo>
                  <a:cubicBezTo>
                    <a:pt x="130584" y="163917"/>
                    <a:pt x="127529" y="163917"/>
                    <a:pt x="125494" y="166971"/>
                  </a:cubicBezTo>
                  <a:cubicBezTo>
                    <a:pt x="125494" y="166971"/>
                    <a:pt x="125494" y="166971"/>
                    <a:pt x="125494" y="166971"/>
                  </a:cubicBezTo>
                  <a:cubicBezTo>
                    <a:pt x="124475" y="169008"/>
                    <a:pt x="124475" y="171044"/>
                    <a:pt x="125494" y="174098"/>
                  </a:cubicBezTo>
                  <a:cubicBezTo>
                    <a:pt x="125494" y="175116"/>
                    <a:pt x="126511" y="176135"/>
                    <a:pt x="127529" y="177153"/>
                  </a:cubicBezTo>
                  <a:lnTo>
                    <a:pt x="146874" y="198533"/>
                  </a:lnTo>
                  <a:lnTo>
                    <a:pt x="170290" y="266747"/>
                  </a:lnTo>
                  <a:lnTo>
                    <a:pt x="125494" y="233149"/>
                  </a:lnTo>
                  <a:lnTo>
                    <a:pt x="96986" y="160863"/>
                  </a:lnTo>
                  <a:lnTo>
                    <a:pt x="96986" y="160863"/>
                  </a:lnTo>
                  <a:cubicBezTo>
                    <a:pt x="95968" y="156790"/>
                    <a:pt x="92913" y="154754"/>
                    <a:pt x="89860" y="155772"/>
                  </a:cubicBezTo>
                  <a:cubicBezTo>
                    <a:pt x="87823" y="156790"/>
                    <a:pt x="86805" y="159844"/>
                    <a:pt x="87823" y="163917"/>
                  </a:cubicBezTo>
                  <a:lnTo>
                    <a:pt x="111240" y="222968"/>
                  </a:lnTo>
                  <a:lnTo>
                    <a:pt x="66442" y="190388"/>
                  </a:lnTo>
                  <a:lnTo>
                    <a:pt x="49135" y="145591"/>
                  </a:lnTo>
                  <a:lnTo>
                    <a:pt x="49135" y="145591"/>
                  </a:lnTo>
                  <a:cubicBezTo>
                    <a:pt x="48116" y="141518"/>
                    <a:pt x="45062" y="139482"/>
                    <a:pt x="42007" y="140501"/>
                  </a:cubicBezTo>
                  <a:cubicBezTo>
                    <a:pt x="39972" y="141518"/>
                    <a:pt x="38954" y="144573"/>
                    <a:pt x="39972" y="148645"/>
                  </a:cubicBezTo>
                  <a:lnTo>
                    <a:pt x="52188" y="180207"/>
                  </a:lnTo>
                  <a:lnTo>
                    <a:pt x="7391" y="147627"/>
                  </a:lnTo>
                  <a:cubicBezTo>
                    <a:pt x="3320" y="147627"/>
                    <a:pt x="1283" y="148645"/>
                    <a:pt x="265" y="151700"/>
                  </a:cubicBezTo>
                  <a:close/>
                  <a:moveTo>
                    <a:pt x="184544" y="235185"/>
                  </a:moveTo>
                  <a:lnTo>
                    <a:pt x="190652" y="265729"/>
                  </a:lnTo>
                  <a:lnTo>
                    <a:pt x="192689" y="275910"/>
                  </a:lnTo>
                  <a:lnTo>
                    <a:pt x="191671" y="274892"/>
                  </a:lnTo>
                  <a:lnTo>
                    <a:pt x="189634" y="272856"/>
                  </a:lnTo>
                  <a:lnTo>
                    <a:pt x="187598" y="271837"/>
                  </a:lnTo>
                  <a:lnTo>
                    <a:pt x="167236" y="256566"/>
                  </a:lnTo>
                  <a:lnTo>
                    <a:pt x="144837" y="191406"/>
                  </a:lnTo>
                  <a:lnTo>
                    <a:pt x="184544" y="235185"/>
                  </a:lnTo>
                  <a:close/>
                  <a:moveTo>
                    <a:pt x="213051" y="305435"/>
                  </a:moveTo>
                  <a:cubicBezTo>
                    <a:pt x="213051" y="305435"/>
                    <a:pt x="213051" y="305435"/>
                    <a:pt x="213051" y="305435"/>
                  </a:cubicBezTo>
                  <a:cubicBezTo>
                    <a:pt x="214069" y="304417"/>
                    <a:pt x="214069" y="304417"/>
                    <a:pt x="213051" y="305435"/>
                  </a:cubicBezTo>
                  <a:cubicBezTo>
                    <a:pt x="214069" y="304417"/>
                    <a:pt x="214069" y="305435"/>
                    <a:pt x="213051" y="305435"/>
                  </a:cubicBezTo>
                  <a:cubicBezTo>
                    <a:pt x="214069" y="305435"/>
                    <a:pt x="214069" y="305435"/>
                    <a:pt x="213051" y="305435"/>
                  </a:cubicBezTo>
                  <a:cubicBezTo>
                    <a:pt x="214069" y="305435"/>
                    <a:pt x="214069" y="305435"/>
                    <a:pt x="213051" y="305435"/>
                  </a:cubicBezTo>
                  <a:cubicBezTo>
                    <a:pt x="214069" y="305435"/>
                    <a:pt x="214069" y="305435"/>
                    <a:pt x="213051" y="305435"/>
                  </a:cubicBezTo>
                  <a:close/>
                  <a:moveTo>
                    <a:pt x="235449" y="251475"/>
                  </a:moveTo>
                  <a:lnTo>
                    <a:pt x="221196" y="264710"/>
                  </a:lnTo>
                  <a:lnTo>
                    <a:pt x="216105" y="269801"/>
                  </a:lnTo>
                  <a:lnTo>
                    <a:pt x="216105" y="268783"/>
                  </a:lnTo>
                  <a:lnTo>
                    <a:pt x="215087" y="265729"/>
                  </a:lnTo>
                  <a:lnTo>
                    <a:pt x="215087" y="263692"/>
                  </a:lnTo>
                  <a:lnTo>
                    <a:pt x="208979" y="236203"/>
                  </a:lnTo>
                  <a:lnTo>
                    <a:pt x="233414" y="196497"/>
                  </a:lnTo>
                  <a:lnTo>
                    <a:pt x="235449" y="251475"/>
                  </a:lnTo>
                  <a:close/>
                  <a:moveTo>
                    <a:pt x="268030" y="315616"/>
                  </a:moveTo>
                  <a:lnTo>
                    <a:pt x="254794" y="305435"/>
                  </a:lnTo>
                  <a:lnTo>
                    <a:pt x="249703" y="302381"/>
                  </a:lnTo>
                  <a:lnTo>
                    <a:pt x="249703" y="302381"/>
                  </a:lnTo>
                  <a:lnTo>
                    <a:pt x="250721" y="301363"/>
                  </a:lnTo>
                  <a:lnTo>
                    <a:pt x="251739" y="300344"/>
                  </a:lnTo>
                  <a:lnTo>
                    <a:pt x="260902" y="291182"/>
                  </a:lnTo>
                  <a:lnTo>
                    <a:pt x="291446" y="305435"/>
                  </a:lnTo>
                  <a:lnTo>
                    <a:pt x="268030" y="315616"/>
                  </a:lnTo>
                  <a:close/>
                  <a:moveTo>
                    <a:pt x="244613" y="375685"/>
                  </a:moveTo>
                  <a:lnTo>
                    <a:pt x="238504" y="348196"/>
                  </a:lnTo>
                  <a:lnTo>
                    <a:pt x="236467" y="339033"/>
                  </a:lnTo>
                  <a:lnTo>
                    <a:pt x="237486" y="340051"/>
                  </a:lnTo>
                  <a:lnTo>
                    <a:pt x="239522" y="341069"/>
                  </a:lnTo>
                  <a:lnTo>
                    <a:pt x="240540" y="342088"/>
                  </a:lnTo>
                  <a:lnTo>
                    <a:pt x="258867" y="356341"/>
                  </a:lnTo>
                  <a:lnTo>
                    <a:pt x="280247" y="417428"/>
                  </a:lnTo>
                  <a:lnTo>
                    <a:pt x="244613" y="375685"/>
                  </a:lnTo>
                  <a:close/>
                  <a:moveTo>
                    <a:pt x="198798" y="367541"/>
                  </a:moveTo>
                  <a:lnTo>
                    <a:pt x="205924" y="360414"/>
                  </a:lnTo>
                  <a:lnTo>
                    <a:pt x="207961" y="358377"/>
                  </a:lnTo>
                  <a:lnTo>
                    <a:pt x="207961" y="359396"/>
                  </a:lnTo>
                  <a:lnTo>
                    <a:pt x="207961" y="360414"/>
                  </a:lnTo>
                  <a:lnTo>
                    <a:pt x="207961" y="361431"/>
                  </a:lnTo>
                  <a:lnTo>
                    <a:pt x="211014" y="374667"/>
                  </a:lnTo>
                  <a:lnTo>
                    <a:pt x="198798" y="395030"/>
                  </a:lnTo>
                  <a:lnTo>
                    <a:pt x="198798" y="367541"/>
                  </a:lnTo>
                  <a:close/>
                  <a:moveTo>
                    <a:pt x="161128" y="289145"/>
                  </a:moveTo>
                  <a:lnTo>
                    <a:pt x="180471" y="303399"/>
                  </a:lnTo>
                  <a:lnTo>
                    <a:pt x="187598" y="308490"/>
                  </a:lnTo>
                  <a:lnTo>
                    <a:pt x="186581" y="309508"/>
                  </a:lnTo>
                  <a:lnTo>
                    <a:pt x="185562" y="310526"/>
                  </a:lnTo>
                  <a:lnTo>
                    <a:pt x="184544" y="311544"/>
                  </a:lnTo>
                  <a:lnTo>
                    <a:pt x="171309" y="324779"/>
                  </a:lnTo>
                  <a:lnTo>
                    <a:pt x="126511" y="303399"/>
                  </a:lnTo>
                  <a:lnTo>
                    <a:pt x="161128" y="289145"/>
                  </a:lnTo>
                  <a:close/>
                </a:path>
              </a:pathLst>
            </a:custGeom>
            <a:solidFill>
              <a:srgbClr val="FFFFFF"/>
            </a:solidFill>
            <a:ln w="101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105" name="任意多边形: 形状 3104">
              <a:extLst>
                <a:ext uri="{FF2B5EF4-FFF2-40B4-BE49-F238E27FC236}">
                  <a16:creationId xmlns:a16="http://schemas.microsoft.com/office/drawing/2014/main" id="{4344A31A-2D51-449B-BE4E-D7116093AC68}"/>
                </a:ext>
              </a:extLst>
            </p:cNvPr>
            <p:cNvSpPr/>
            <p:nvPr/>
          </p:nvSpPr>
          <p:spPr>
            <a:xfrm>
              <a:off x="-12687310" y="3304789"/>
              <a:ext cx="294016" cy="384847"/>
            </a:xfrm>
            <a:custGeom>
              <a:avLst/>
              <a:gdLst>
                <a:gd name="connsiteX0" fmla="*/ 10581 w 294016"/>
                <a:gd name="connsiteY0" fmla="*/ 73305 h 384847"/>
                <a:gd name="connsiteX1" fmla="*/ 11599 w 294016"/>
                <a:gd name="connsiteY1" fmla="*/ 79413 h 384847"/>
                <a:gd name="connsiteX2" fmla="*/ 41124 w 294016"/>
                <a:gd name="connsiteY2" fmla="*/ 104866 h 384847"/>
                <a:gd name="connsiteX3" fmla="*/ 22798 w 294016"/>
                <a:gd name="connsiteY3" fmla="*/ 107921 h 384847"/>
                <a:gd name="connsiteX4" fmla="*/ 19744 w 294016"/>
                <a:gd name="connsiteY4" fmla="*/ 113011 h 384847"/>
                <a:gd name="connsiteX5" fmla="*/ 22798 w 294016"/>
                <a:gd name="connsiteY5" fmla="*/ 117083 h 384847"/>
                <a:gd name="connsiteX6" fmla="*/ 24834 w 294016"/>
                <a:gd name="connsiteY6" fmla="*/ 117083 h 384847"/>
                <a:gd name="connsiteX7" fmla="*/ 50287 w 294016"/>
                <a:gd name="connsiteY7" fmla="*/ 113011 h 384847"/>
                <a:gd name="connsiteX8" fmla="*/ 79813 w 294016"/>
                <a:gd name="connsiteY8" fmla="*/ 138464 h 384847"/>
                <a:gd name="connsiteX9" fmla="*/ 46215 w 294016"/>
                <a:gd name="connsiteY9" fmla="*/ 144573 h 384847"/>
                <a:gd name="connsiteX10" fmla="*/ 43160 w 294016"/>
                <a:gd name="connsiteY10" fmla="*/ 149663 h 384847"/>
                <a:gd name="connsiteX11" fmla="*/ 46215 w 294016"/>
                <a:gd name="connsiteY11" fmla="*/ 153736 h 384847"/>
                <a:gd name="connsiteX12" fmla="*/ 48251 w 294016"/>
                <a:gd name="connsiteY12" fmla="*/ 153736 h 384847"/>
                <a:gd name="connsiteX13" fmla="*/ 88976 w 294016"/>
                <a:gd name="connsiteY13" fmla="*/ 146609 h 384847"/>
                <a:gd name="connsiteX14" fmla="*/ 116465 w 294016"/>
                <a:gd name="connsiteY14" fmla="*/ 170026 h 384847"/>
                <a:gd name="connsiteX15" fmla="*/ 82867 w 294016"/>
                <a:gd name="connsiteY15" fmla="*/ 176134 h 384847"/>
                <a:gd name="connsiteX16" fmla="*/ 69632 w 294016"/>
                <a:gd name="connsiteY16" fmla="*/ 167989 h 384847"/>
                <a:gd name="connsiteX17" fmla="*/ 64541 w 294016"/>
                <a:gd name="connsiteY17" fmla="*/ 170026 h 384847"/>
                <a:gd name="connsiteX18" fmla="*/ 64541 w 294016"/>
                <a:gd name="connsiteY18" fmla="*/ 171043 h 384847"/>
                <a:gd name="connsiteX19" fmla="*/ 66577 w 294016"/>
                <a:gd name="connsiteY19" fmla="*/ 176134 h 384847"/>
                <a:gd name="connsiteX20" fmla="*/ 69632 w 294016"/>
                <a:gd name="connsiteY20" fmla="*/ 178170 h 384847"/>
                <a:gd name="connsiteX21" fmla="*/ 64541 w 294016"/>
                <a:gd name="connsiteY21" fmla="*/ 179189 h 384847"/>
                <a:gd name="connsiteX22" fmla="*/ 61486 w 294016"/>
                <a:gd name="connsiteY22" fmla="*/ 184279 h 384847"/>
                <a:gd name="connsiteX23" fmla="*/ 61486 w 294016"/>
                <a:gd name="connsiteY23" fmla="*/ 184279 h 384847"/>
                <a:gd name="connsiteX24" fmla="*/ 64541 w 294016"/>
                <a:gd name="connsiteY24" fmla="*/ 187334 h 384847"/>
                <a:gd name="connsiteX25" fmla="*/ 66577 w 294016"/>
                <a:gd name="connsiteY25" fmla="*/ 187334 h 384847"/>
                <a:gd name="connsiteX26" fmla="*/ 82867 w 294016"/>
                <a:gd name="connsiteY26" fmla="*/ 184279 h 384847"/>
                <a:gd name="connsiteX27" fmla="*/ 117483 w 294016"/>
                <a:gd name="connsiteY27" fmla="*/ 204642 h 384847"/>
                <a:gd name="connsiteX28" fmla="*/ 85921 w 294016"/>
                <a:gd name="connsiteY28" fmla="*/ 220931 h 384847"/>
                <a:gd name="connsiteX29" fmla="*/ 47233 w 294016"/>
                <a:gd name="connsiteY29" fmla="*/ 202605 h 384847"/>
                <a:gd name="connsiteX30" fmla="*/ 47233 w 294016"/>
                <a:gd name="connsiteY30" fmla="*/ 202605 h 384847"/>
                <a:gd name="connsiteX31" fmla="*/ 42142 w 294016"/>
                <a:gd name="connsiteY31" fmla="*/ 204642 h 384847"/>
                <a:gd name="connsiteX32" fmla="*/ 44179 w 294016"/>
                <a:gd name="connsiteY32" fmla="*/ 210750 h 384847"/>
                <a:gd name="connsiteX33" fmla="*/ 75740 w 294016"/>
                <a:gd name="connsiteY33" fmla="*/ 226022 h 384847"/>
                <a:gd name="connsiteX34" fmla="*/ 44179 w 294016"/>
                <a:gd name="connsiteY34" fmla="*/ 242312 h 384847"/>
                <a:gd name="connsiteX35" fmla="*/ 19744 w 294016"/>
                <a:gd name="connsiteY35" fmla="*/ 231113 h 384847"/>
                <a:gd name="connsiteX36" fmla="*/ 19744 w 294016"/>
                <a:gd name="connsiteY36" fmla="*/ 231113 h 384847"/>
                <a:gd name="connsiteX37" fmla="*/ 14653 w 294016"/>
                <a:gd name="connsiteY37" fmla="*/ 233149 h 384847"/>
                <a:gd name="connsiteX38" fmla="*/ 16689 w 294016"/>
                <a:gd name="connsiteY38" fmla="*/ 239257 h 384847"/>
                <a:gd name="connsiteX39" fmla="*/ 33997 w 294016"/>
                <a:gd name="connsiteY39" fmla="*/ 247402 h 384847"/>
                <a:gd name="connsiteX40" fmla="*/ 2436 w 294016"/>
                <a:gd name="connsiteY40" fmla="*/ 263692 h 384847"/>
                <a:gd name="connsiteX41" fmla="*/ 399 w 294016"/>
                <a:gd name="connsiteY41" fmla="*/ 269801 h 384847"/>
                <a:gd name="connsiteX42" fmla="*/ 5490 w 294016"/>
                <a:gd name="connsiteY42" fmla="*/ 271837 h 384847"/>
                <a:gd name="connsiteX43" fmla="*/ 38070 w 294016"/>
                <a:gd name="connsiteY43" fmla="*/ 255548 h 384847"/>
                <a:gd name="connsiteX44" fmla="*/ 31961 w 294016"/>
                <a:gd name="connsiteY44" fmla="*/ 275910 h 384847"/>
                <a:gd name="connsiteX45" fmla="*/ 33997 w 294016"/>
                <a:gd name="connsiteY45" fmla="*/ 282018 h 384847"/>
                <a:gd name="connsiteX46" fmla="*/ 38070 w 294016"/>
                <a:gd name="connsiteY46" fmla="*/ 281001 h 384847"/>
                <a:gd name="connsiteX47" fmla="*/ 39088 w 294016"/>
                <a:gd name="connsiteY47" fmla="*/ 278964 h 384847"/>
                <a:gd name="connsiteX48" fmla="*/ 47233 w 294016"/>
                <a:gd name="connsiteY48" fmla="*/ 250457 h 384847"/>
                <a:gd name="connsiteX49" fmla="*/ 78795 w 294016"/>
                <a:gd name="connsiteY49" fmla="*/ 234167 h 384847"/>
                <a:gd name="connsiteX50" fmla="*/ 67595 w 294016"/>
                <a:gd name="connsiteY50" fmla="*/ 270819 h 384847"/>
                <a:gd name="connsiteX51" fmla="*/ 69632 w 294016"/>
                <a:gd name="connsiteY51" fmla="*/ 276928 h 384847"/>
                <a:gd name="connsiteX52" fmla="*/ 73704 w 294016"/>
                <a:gd name="connsiteY52" fmla="*/ 275910 h 384847"/>
                <a:gd name="connsiteX53" fmla="*/ 74722 w 294016"/>
                <a:gd name="connsiteY53" fmla="*/ 273874 h 384847"/>
                <a:gd name="connsiteX54" fmla="*/ 87958 w 294016"/>
                <a:gd name="connsiteY54" fmla="*/ 229076 h 384847"/>
                <a:gd name="connsiteX55" fmla="*/ 118501 w 294016"/>
                <a:gd name="connsiteY55" fmla="*/ 213805 h 384847"/>
                <a:gd name="connsiteX56" fmla="*/ 107302 w 294016"/>
                <a:gd name="connsiteY56" fmla="*/ 251475 h 384847"/>
                <a:gd name="connsiteX57" fmla="*/ 95084 w 294016"/>
                <a:gd name="connsiteY57" fmla="*/ 260638 h 384847"/>
                <a:gd name="connsiteX58" fmla="*/ 94066 w 294016"/>
                <a:gd name="connsiteY58" fmla="*/ 266747 h 384847"/>
                <a:gd name="connsiteX59" fmla="*/ 95084 w 294016"/>
                <a:gd name="connsiteY59" fmla="*/ 267765 h 384847"/>
                <a:gd name="connsiteX60" fmla="*/ 100175 w 294016"/>
                <a:gd name="connsiteY60" fmla="*/ 267765 h 384847"/>
                <a:gd name="connsiteX61" fmla="*/ 103229 w 294016"/>
                <a:gd name="connsiteY61" fmla="*/ 265729 h 384847"/>
                <a:gd name="connsiteX62" fmla="*/ 101193 w 294016"/>
                <a:gd name="connsiteY62" fmla="*/ 271837 h 384847"/>
                <a:gd name="connsiteX63" fmla="*/ 103229 w 294016"/>
                <a:gd name="connsiteY63" fmla="*/ 277946 h 384847"/>
                <a:gd name="connsiteX64" fmla="*/ 103229 w 294016"/>
                <a:gd name="connsiteY64" fmla="*/ 277946 h 384847"/>
                <a:gd name="connsiteX65" fmla="*/ 107302 w 294016"/>
                <a:gd name="connsiteY65" fmla="*/ 276928 h 384847"/>
                <a:gd name="connsiteX66" fmla="*/ 108320 w 294016"/>
                <a:gd name="connsiteY66" fmla="*/ 274892 h 384847"/>
                <a:gd name="connsiteX67" fmla="*/ 113410 w 294016"/>
                <a:gd name="connsiteY67" fmla="*/ 256566 h 384847"/>
                <a:gd name="connsiteX68" fmla="*/ 143954 w 294016"/>
                <a:gd name="connsiteY68" fmla="*/ 232130 h 384847"/>
                <a:gd name="connsiteX69" fmla="*/ 140900 w 294016"/>
                <a:gd name="connsiteY69" fmla="*/ 272855 h 384847"/>
                <a:gd name="connsiteX70" fmla="*/ 109338 w 294016"/>
                <a:gd name="connsiteY70" fmla="*/ 302381 h 384847"/>
                <a:gd name="connsiteX71" fmla="*/ 109338 w 294016"/>
                <a:gd name="connsiteY71" fmla="*/ 302381 h 384847"/>
                <a:gd name="connsiteX72" fmla="*/ 109338 w 294016"/>
                <a:gd name="connsiteY72" fmla="*/ 308489 h 384847"/>
                <a:gd name="connsiteX73" fmla="*/ 114429 w 294016"/>
                <a:gd name="connsiteY73" fmla="*/ 309508 h 384847"/>
                <a:gd name="connsiteX74" fmla="*/ 139882 w 294016"/>
                <a:gd name="connsiteY74" fmla="*/ 286091 h 384847"/>
                <a:gd name="connsiteX75" fmla="*/ 136827 w 294016"/>
                <a:gd name="connsiteY75" fmla="*/ 326816 h 384847"/>
                <a:gd name="connsiteX76" fmla="*/ 117483 w 294016"/>
                <a:gd name="connsiteY76" fmla="*/ 345142 h 384847"/>
                <a:gd name="connsiteX77" fmla="*/ 117483 w 294016"/>
                <a:gd name="connsiteY77" fmla="*/ 345142 h 384847"/>
                <a:gd name="connsiteX78" fmla="*/ 117483 w 294016"/>
                <a:gd name="connsiteY78" fmla="*/ 351250 h 384847"/>
                <a:gd name="connsiteX79" fmla="*/ 122573 w 294016"/>
                <a:gd name="connsiteY79" fmla="*/ 352269 h 384847"/>
                <a:gd name="connsiteX80" fmla="*/ 135809 w 294016"/>
                <a:gd name="connsiteY80" fmla="*/ 339033 h 384847"/>
                <a:gd name="connsiteX81" fmla="*/ 132755 w 294016"/>
                <a:gd name="connsiteY81" fmla="*/ 379757 h 384847"/>
                <a:gd name="connsiteX82" fmla="*/ 135809 w 294016"/>
                <a:gd name="connsiteY82" fmla="*/ 384848 h 384847"/>
                <a:gd name="connsiteX83" fmla="*/ 139882 w 294016"/>
                <a:gd name="connsiteY83" fmla="*/ 380776 h 384847"/>
                <a:gd name="connsiteX84" fmla="*/ 142936 w 294016"/>
                <a:gd name="connsiteY84" fmla="*/ 339033 h 384847"/>
                <a:gd name="connsiteX85" fmla="*/ 155153 w 294016"/>
                <a:gd name="connsiteY85" fmla="*/ 356341 h 384847"/>
                <a:gd name="connsiteX86" fmla="*/ 160244 w 294016"/>
                <a:gd name="connsiteY86" fmla="*/ 357359 h 384847"/>
                <a:gd name="connsiteX87" fmla="*/ 161262 w 294016"/>
                <a:gd name="connsiteY87" fmla="*/ 353287 h 384847"/>
                <a:gd name="connsiteX88" fmla="*/ 160244 w 294016"/>
                <a:gd name="connsiteY88" fmla="*/ 351250 h 384847"/>
                <a:gd name="connsiteX89" fmla="*/ 142936 w 294016"/>
                <a:gd name="connsiteY89" fmla="*/ 326816 h 384847"/>
                <a:gd name="connsiteX90" fmla="*/ 145990 w 294016"/>
                <a:gd name="connsiteY90" fmla="*/ 286091 h 384847"/>
                <a:gd name="connsiteX91" fmla="*/ 168389 w 294016"/>
                <a:gd name="connsiteY91" fmla="*/ 317653 h 384847"/>
                <a:gd name="connsiteX92" fmla="*/ 173479 w 294016"/>
                <a:gd name="connsiteY92" fmla="*/ 318670 h 384847"/>
                <a:gd name="connsiteX93" fmla="*/ 174497 w 294016"/>
                <a:gd name="connsiteY93" fmla="*/ 314598 h 384847"/>
                <a:gd name="connsiteX94" fmla="*/ 173479 w 294016"/>
                <a:gd name="connsiteY94" fmla="*/ 312562 h 384847"/>
                <a:gd name="connsiteX95" fmla="*/ 145990 w 294016"/>
                <a:gd name="connsiteY95" fmla="*/ 273874 h 384847"/>
                <a:gd name="connsiteX96" fmla="*/ 148026 w 294016"/>
                <a:gd name="connsiteY96" fmla="*/ 235185 h 384847"/>
                <a:gd name="connsiteX97" fmla="*/ 170425 w 294016"/>
                <a:gd name="connsiteY97" fmla="*/ 266747 h 384847"/>
                <a:gd name="connsiteX98" fmla="*/ 172461 w 294016"/>
                <a:gd name="connsiteY98" fmla="*/ 284055 h 384847"/>
                <a:gd name="connsiteX99" fmla="*/ 176534 w 294016"/>
                <a:gd name="connsiteY99" fmla="*/ 288127 h 384847"/>
                <a:gd name="connsiteX100" fmla="*/ 177552 w 294016"/>
                <a:gd name="connsiteY100" fmla="*/ 288127 h 384847"/>
                <a:gd name="connsiteX101" fmla="*/ 179588 w 294016"/>
                <a:gd name="connsiteY101" fmla="*/ 284055 h 384847"/>
                <a:gd name="connsiteX102" fmla="*/ 179588 w 294016"/>
                <a:gd name="connsiteY102" fmla="*/ 279982 h 384847"/>
                <a:gd name="connsiteX103" fmla="*/ 183660 w 294016"/>
                <a:gd name="connsiteY103" fmla="*/ 285073 h 384847"/>
                <a:gd name="connsiteX104" fmla="*/ 188751 w 294016"/>
                <a:gd name="connsiteY104" fmla="*/ 286091 h 384847"/>
                <a:gd name="connsiteX105" fmla="*/ 188751 w 294016"/>
                <a:gd name="connsiteY105" fmla="*/ 286091 h 384847"/>
                <a:gd name="connsiteX106" fmla="*/ 189769 w 294016"/>
                <a:gd name="connsiteY106" fmla="*/ 282018 h 384847"/>
                <a:gd name="connsiteX107" fmla="*/ 188751 w 294016"/>
                <a:gd name="connsiteY107" fmla="*/ 279982 h 384847"/>
                <a:gd name="connsiteX108" fmla="*/ 177552 w 294016"/>
                <a:gd name="connsiteY108" fmla="*/ 264710 h 384847"/>
                <a:gd name="connsiteX109" fmla="*/ 173479 w 294016"/>
                <a:gd name="connsiteY109" fmla="*/ 219914 h 384847"/>
                <a:gd name="connsiteX110" fmla="*/ 203005 w 294016"/>
                <a:gd name="connsiteY110" fmla="*/ 245366 h 384847"/>
                <a:gd name="connsiteX111" fmla="*/ 210132 w 294016"/>
                <a:gd name="connsiteY111" fmla="*/ 293217 h 384847"/>
                <a:gd name="connsiteX112" fmla="*/ 210132 w 294016"/>
                <a:gd name="connsiteY112" fmla="*/ 293217 h 384847"/>
                <a:gd name="connsiteX113" fmla="*/ 214204 w 294016"/>
                <a:gd name="connsiteY113" fmla="*/ 297290 h 384847"/>
                <a:gd name="connsiteX114" fmla="*/ 217258 w 294016"/>
                <a:gd name="connsiteY114" fmla="*/ 292200 h 384847"/>
                <a:gd name="connsiteX115" fmla="*/ 211150 w 294016"/>
                <a:gd name="connsiteY115" fmla="*/ 253511 h 384847"/>
                <a:gd name="connsiteX116" fmla="*/ 240675 w 294016"/>
                <a:gd name="connsiteY116" fmla="*/ 278964 h 384847"/>
                <a:gd name="connsiteX117" fmla="*/ 244747 w 294016"/>
                <a:gd name="connsiteY117" fmla="*/ 308489 h 384847"/>
                <a:gd name="connsiteX118" fmla="*/ 244747 w 294016"/>
                <a:gd name="connsiteY118" fmla="*/ 308489 h 384847"/>
                <a:gd name="connsiteX119" fmla="*/ 248820 w 294016"/>
                <a:gd name="connsiteY119" fmla="*/ 312562 h 384847"/>
                <a:gd name="connsiteX120" fmla="*/ 251874 w 294016"/>
                <a:gd name="connsiteY120" fmla="*/ 307471 h 384847"/>
                <a:gd name="connsiteX121" fmla="*/ 248820 w 294016"/>
                <a:gd name="connsiteY121" fmla="*/ 286091 h 384847"/>
                <a:gd name="connsiteX122" fmla="*/ 278345 w 294016"/>
                <a:gd name="connsiteY122" fmla="*/ 311544 h 384847"/>
                <a:gd name="connsiteX123" fmla="*/ 283436 w 294016"/>
                <a:gd name="connsiteY123" fmla="*/ 310526 h 384847"/>
                <a:gd name="connsiteX124" fmla="*/ 282418 w 294016"/>
                <a:gd name="connsiteY124" fmla="*/ 304417 h 384847"/>
                <a:gd name="connsiteX125" fmla="*/ 252893 w 294016"/>
                <a:gd name="connsiteY125" fmla="*/ 278964 h 384847"/>
                <a:gd name="connsiteX126" fmla="*/ 271219 w 294016"/>
                <a:gd name="connsiteY126" fmla="*/ 275910 h 384847"/>
                <a:gd name="connsiteX127" fmla="*/ 274273 w 294016"/>
                <a:gd name="connsiteY127" fmla="*/ 270819 h 384847"/>
                <a:gd name="connsiteX128" fmla="*/ 271219 w 294016"/>
                <a:gd name="connsiteY128" fmla="*/ 266747 h 384847"/>
                <a:gd name="connsiteX129" fmla="*/ 269182 w 294016"/>
                <a:gd name="connsiteY129" fmla="*/ 266747 h 384847"/>
                <a:gd name="connsiteX130" fmla="*/ 243729 w 294016"/>
                <a:gd name="connsiteY130" fmla="*/ 270819 h 384847"/>
                <a:gd name="connsiteX131" fmla="*/ 214204 w 294016"/>
                <a:gd name="connsiteY131" fmla="*/ 245366 h 384847"/>
                <a:gd name="connsiteX132" fmla="*/ 247802 w 294016"/>
                <a:gd name="connsiteY132" fmla="*/ 240276 h 384847"/>
                <a:gd name="connsiteX133" fmla="*/ 250856 w 294016"/>
                <a:gd name="connsiteY133" fmla="*/ 235185 h 384847"/>
                <a:gd name="connsiteX134" fmla="*/ 247802 w 294016"/>
                <a:gd name="connsiteY134" fmla="*/ 231113 h 384847"/>
                <a:gd name="connsiteX135" fmla="*/ 245766 w 294016"/>
                <a:gd name="connsiteY135" fmla="*/ 231113 h 384847"/>
                <a:gd name="connsiteX136" fmla="*/ 205041 w 294016"/>
                <a:gd name="connsiteY136" fmla="*/ 238240 h 384847"/>
                <a:gd name="connsiteX137" fmla="*/ 177552 w 294016"/>
                <a:gd name="connsiteY137" fmla="*/ 214823 h 384847"/>
                <a:gd name="connsiteX138" fmla="*/ 211150 w 294016"/>
                <a:gd name="connsiteY138" fmla="*/ 208714 h 384847"/>
                <a:gd name="connsiteX139" fmla="*/ 224385 w 294016"/>
                <a:gd name="connsiteY139" fmla="*/ 216859 h 384847"/>
                <a:gd name="connsiteX140" fmla="*/ 229476 w 294016"/>
                <a:gd name="connsiteY140" fmla="*/ 214823 h 384847"/>
                <a:gd name="connsiteX141" fmla="*/ 229476 w 294016"/>
                <a:gd name="connsiteY141" fmla="*/ 213805 h 384847"/>
                <a:gd name="connsiteX142" fmla="*/ 227440 w 294016"/>
                <a:gd name="connsiteY142" fmla="*/ 208714 h 384847"/>
                <a:gd name="connsiteX143" fmla="*/ 224385 w 294016"/>
                <a:gd name="connsiteY143" fmla="*/ 206678 h 384847"/>
                <a:gd name="connsiteX144" fmla="*/ 229476 w 294016"/>
                <a:gd name="connsiteY144" fmla="*/ 205660 h 384847"/>
                <a:gd name="connsiteX145" fmla="*/ 232530 w 294016"/>
                <a:gd name="connsiteY145" fmla="*/ 200569 h 384847"/>
                <a:gd name="connsiteX146" fmla="*/ 232530 w 294016"/>
                <a:gd name="connsiteY146" fmla="*/ 200569 h 384847"/>
                <a:gd name="connsiteX147" fmla="*/ 229476 w 294016"/>
                <a:gd name="connsiteY147" fmla="*/ 197515 h 384847"/>
                <a:gd name="connsiteX148" fmla="*/ 227440 w 294016"/>
                <a:gd name="connsiteY148" fmla="*/ 197515 h 384847"/>
                <a:gd name="connsiteX149" fmla="*/ 211150 w 294016"/>
                <a:gd name="connsiteY149" fmla="*/ 200569 h 384847"/>
                <a:gd name="connsiteX150" fmla="*/ 176534 w 294016"/>
                <a:gd name="connsiteY150" fmla="*/ 180207 h 384847"/>
                <a:gd name="connsiteX151" fmla="*/ 208095 w 294016"/>
                <a:gd name="connsiteY151" fmla="*/ 163917 h 384847"/>
                <a:gd name="connsiteX152" fmla="*/ 246784 w 294016"/>
                <a:gd name="connsiteY152" fmla="*/ 182243 h 384847"/>
                <a:gd name="connsiteX153" fmla="*/ 246784 w 294016"/>
                <a:gd name="connsiteY153" fmla="*/ 182243 h 384847"/>
                <a:gd name="connsiteX154" fmla="*/ 251874 w 294016"/>
                <a:gd name="connsiteY154" fmla="*/ 180207 h 384847"/>
                <a:gd name="connsiteX155" fmla="*/ 249838 w 294016"/>
                <a:gd name="connsiteY155" fmla="*/ 174098 h 384847"/>
                <a:gd name="connsiteX156" fmla="*/ 218276 w 294016"/>
                <a:gd name="connsiteY156" fmla="*/ 158827 h 384847"/>
                <a:gd name="connsiteX157" fmla="*/ 249838 w 294016"/>
                <a:gd name="connsiteY157" fmla="*/ 142536 h 384847"/>
                <a:gd name="connsiteX158" fmla="*/ 274273 w 294016"/>
                <a:gd name="connsiteY158" fmla="*/ 153736 h 384847"/>
                <a:gd name="connsiteX159" fmla="*/ 274273 w 294016"/>
                <a:gd name="connsiteY159" fmla="*/ 153736 h 384847"/>
                <a:gd name="connsiteX160" fmla="*/ 279363 w 294016"/>
                <a:gd name="connsiteY160" fmla="*/ 151700 h 384847"/>
                <a:gd name="connsiteX161" fmla="*/ 277327 w 294016"/>
                <a:gd name="connsiteY161" fmla="*/ 145591 h 384847"/>
                <a:gd name="connsiteX162" fmla="*/ 260019 w 294016"/>
                <a:gd name="connsiteY162" fmla="*/ 137446 h 384847"/>
                <a:gd name="connsiteX163" fmla="*/ 291581 w 294016"/>
                <a:gd name="connsiteY163" fmla="*/ 121156 h 384847"/>
                <a:gd name="connsiteX164" fmla="*/ 293617 w 294016"/>
                <a:gd name="connsiteY164" fmla="*/ 115047 h 384847"/>
                <a:gd name="connsiteX165" fmla="*/ 288527 w 294016"/>
                <a:gd name="connsiteY165" fmla="*/ 113011 h 384847"/>
                <a:gd name="connsiteX166" fmla="*/ 255947 w 294016"/>
                <a:gd name="connsiteY166" fmla="*/ 129301 h 384847"/>
                <a:gd name="connsiteX167" fmla="*/ 262056 w 294016"/>
                <a:gd name="connsiteY167" fmla="*/ 108939 h 384847"/>
                <a:gd name="connsiteX168" fmla="*/ 260019 w 294016"/>
                <a:gd name="connsiteY168" fmla="*/ 102830 h 384847"/>
                <a:gd name="connsiteX169" fmla="*/ 255947 w 294016"/>
                <a:gd name="connsiteY169" fmla="*/ 103848 h 384847"/>
                <a:gd name="connsiteX170" fmla="*/ 254929 w 294016"/>
                <a:gd name="connsiteY170" fmla="*/ 105884 h 384847"/>
                <a:gd name="connsiteX171" fmla="*/ 246784 w 294016"/>
                <a:gd name="connsiteY171" fmla="*/ 134392 h 384847"/>
                <a:gd name="connsiteX172" fmla="*/ 215222 w 294016"/>
                <a:gd name="connsiteY172" fmla="*/ 150681 h 384847"/>
                <a:gd name="connsiteX173" fmla="*/ 226421 w 294016"/>
                <a:gd name="connsiteY173" fmla="*/ 114029 h 384847"/>
                <a:gd name="connsiteX174" fmla="*/ 224385 w 294016"/>
                <a:gd name="connsiteY174" fmla="*/ 107921 h 384847"/>
                <a:gd name="connsiteX175" fmla="*/ 220313 w 294016"/>
                <a:gd name="connsiteY175" fmla="*/ 108939 h 384847"/>
                <a:gd name="connsiteX176" fmla="*/ 219295 w 294016"/>
                <a:gd name="connsiteY176" fmla="*/ 110975 h 384847"/>
                <a:gd name="connsiteX177" fmla="*/ 206059 w 294016"/>
                <a:gd name="connsiteY177" fmla="*/ 155772 h 384847"/>
                <a:gd name="connsiteX178" fmla="*/ 175516 w 294016"/>
                <a:gd name="connsiteY178" fmla="*/ 171043 h 384847"/>
                <a:gd name="connsiteX179" fmla="*/ 186715 w 294016"/>
                <a:gd name="connsiteY179" fmla="*/ 133374 h 384847"/>
                <a:gd name="connsiteX180" fmla="*/ 198932 w 294016"/>
                <a:gd name="connsiteY180" fmla="*/ 124210 h 384847"/>
                <a:gd name="connsiteX181" fmla="*/ 199950 w 294016"/>
                <a:gd name="connsiteY181" fmla="*/ 118102 h 384847"/>
                <a:gd name="connsiteX182" fmla="*/ 198932 w 294016"/>
                <a:gd name="connsiteY182" fmla="*/ 117083 h 384847"/>
                <a:gd name="connsiteX183" fmla="*/ 193842 w 294016"/>
                <a:gd name="connsiteY183" fmla="*/ 117083 h 384847"/>
                <a:gd name="connsiteX184" fmla="*/ 190787 w 294016"/>
                <a:gd name="connsiteY184" fmla="*/ 119120 h 384847"/>
                <a:gd name="connsiteX185" fmla="*/ 192823 w 294016"/>
                <a:gd name="connsiteY185" fmla="*/ 113011 h 384847"/>
                <a:gd name="connsiteX186" fmla="*/ 190787 w 294016"/>
                <a:gd name="connsiteY186" fmla="*/ 106902 h 384847"/>
                <a:gd name="connsiteX187" fmla="*/ 190787 w 294016"/>
                <a:gd name="connsiteY187" fmla="*/ 106902 h 384847"/>
                <a:gd name="connsiteX188" fmla="*/ 186715 w 294016"/>
                <a:gd name="connsiteY188" fmla="*/ 107921 h 384847"/>
                <a:gd name="connsiteX189" fmla="*/ 185697 w 294016"/>
                <a:gd name="connsiteY189" fmla="*/ 109956 h 384847"/>
                <a:gd name="connsiteX190" fmla="*/ 180606 w 294016"/>
                <a:gd name="connsiteY190" fmla="*/ 128283 h 384847"/>
                <a:gd name="connsiteX191" fmla="*/ 150063 w 294016"/>
                <a:gd name="connsiteY191" fmla="*/ 152718 h 384847"/>
                <a:gd name="connsiteX192" fmla="*/ 153117 w 294016"/>
                <a:gd name="connsiteY192" fmla="*/ 111993 h 384847"/>
                <a:gd name="connsiteX193" fmla="*/ 184679 w 294016"/>
                <a:gd name="connsiteY193" fmla="*/ 82468 h 384847"/>
                <a:gd name="connsiteX194" fmla="*/ 184679 w 294016"/>
                <a:gd name="connsiteY194" fmla="*/ 82468 h 384847"/>
                <a:gd name="connsiteX195" fmla="*/ 184679 w 294016"/>
                <a:gd name="connsiteY195" fmla="*/ 76359 h 384847"/>
                <a:gd name="connsiteX196" fmla="*/ 179588 w 294016"/>
                <a:gd name="connsiteY196" fmla="*/ 75341 h 384847"/>
                <a:gd name="connsiteX197" fmla="*/ 154135 w 294016"/>
                <a:gd name="connsiteY197" fmla="*/ 98757 h 384847"/>
                <a:gd name="connsiteX198" fmla="*/ 157189 w 294016"/>
                <a:gd name="connsiteY198" fmla="*/ 58033 h 384847"/>
                <a:gd name="connsiteX199" fmla="*/ 176534 w 294016"/>
                <a:gd name="connsiteY199" fmla="*/ 39707 h 384847"/>
                <a:gd name="connsiteX200" fmla="*/ 176534 w 294016"/>
                <a:gd name="connsiteY200" fmla="*/ 39707 h 384847"/>
                <a:gd name="connsiteX201" fmla="*/ 176534 w 294016"/>
                <a:gd name="connsiteY201" fmla="*/ 33598 h 384847"/>
                <a:gd name="connsiteX202" fmla="*/ 171443 w 294016"/>
                <a:gd name="connsiteY202" fmla="*/ 32580 h 384847"/>
                <a:gd name="connsiteX203" fmla="*/ 158208 w 294016"/>
                <a:gd name="connsiteY203" fmla="*/ 45815 h 384847"/>
                <a:gd name="connsiteX204" fmla="*/ 161262 w 294016"/>
                <a:gd name="connsiteY204" fmla="*/ 5091 h 384847"/>
                <a:gd name="connsiteX205" fmla="*/ 158208 w 294016"/>
                <a:gd name="connsiteY205" fmla="*/ 0 h 384847"/>
                <a:gd name="connsiteX206" fmla="*/ 154135 w 294016"/>
                <a:gd name="connsiteY206" fmla="*/ 4073 h 384847"/>
                <a:gd name="connsiteX207" fmla="*/ 151081 w 294016"/>
                <a:gd name="connsiteY207" fmla="*/ 45815 h 384847"/>
                <a:gd name="connsiteX208" fmla="*/ 138863 w 294016"/>
                <a:gd name="connsiteY208" fmla="*/ 28507 h 384847"/>
                <a:gd name="connsiteX209" fmla="*/ 133773 w 294016"/>
                <a:gd name="connsiteY209" fmla="*/ 27489 h 384847"/>
                <a:gd name="connsiteX210" fmla="*/ 132755 w 294016"/>
                <a:gd name="connsiteY210" fmla="*/ 31562 h 384847"/>
                <a:gd name="connsiteX211" fmla="*/ 133773 w 294016"/>
                <a:gd name="connsiteY211" fmla="*/ 33598 h 384847"/>
                <a:gd name="connsiteX212" fmla="*/ 151081 w 294016"/>
                <a:gd name="connsiteY212" fmla="*/ 58033 h 384847"/>
                <a:gd name="connsiteX213" fmla="*/ 148026 w 294016"/>
                <a:gd name="connsiteY213" fmla="*/ 98757 h 384847"/>
                <a:gd name="connsiteX214" fmla="*/ 125628 w 294016"/>
                <a:gd name="connsiteY214" fmla="*/ 67196 h 384847"/>
                <a:gd name="connsiteX215" fmla="*/ 120537 w 294016"/>
                <a:gd name="connsiteY215" fmla="*/ 66178 h 384847"/>
                <a:gd name="connsiteX216" fmla="*/ 119519 w 294016"/>
                <a:gd name="connsiteY216" fmla="*/ 70250 h 384847"/>
                <a:gd name="connsiteX217" fmla="*/ 120537 w 294016"/>
                <a:gd name="connsiteY217" fmla="*/ 72287 h 384847"/>
                <a:gd name="connsiteX218" fmla="*/ 148026 w 294016"/>
                <a:gd name="connsiteY218" fmla="*/ 110975 h 384847"/>
                <a:gd name="connsiteX219" fmla="*/ 145990 w 294016"/>
                <a:gd name="connsiteY219" fmla="*/ 149663 h 384847"/>
                <a:gd name="connsiteX220" fmla="*/ 123592 w 294016"/>
                <a:gd name="connsiteY220" fmla="*/ 118102 h 384847"/>
                <a:gd name="connsiteX221" fmla="*/ 121555 w 294016"/>
                <a:gd name="connsiteY221" fmla="*/ 100794 h 384847"/>
                <a:gd name="connsiteX222" fmla="*/ 117483 w 294016"/>
                <a:gd name="connsiteY222" fmla="*/ 96721 h 384847"/>
                <a:gd name="connsiteX223" fmla="*/ 116465 w 294016"/>
                <a:gd name="connsiteY223" fmla="*/ 96721 h 384847"/>
                <a:gd name="connsiteX224" fmla="*/ 114429 w 294016"/>
                <a:gd name="connsiteY224" fmla="*/ 100794 h 384847"/>
                <a:gd name="connsiteX225" fmla="*/ 114429 w 294016"/>
                <a:gd name="connsiteY225" fmla="*/ 104866 h 384847"/>
                <a:gd name="connsiteX226" fmla="*/ 110356 w 294016"/>
                <a:gd name="connsiteY226" fmla="*/ 99775 h 384847"/>
                <a:gd name="connsiteX227" fmla="*/ 105266 w 294016"/>
                <a:gd name="connsiteY227" fmla="*/ 98757 h 384847"/>
                <a:gd name="connsiteX228" fmla="*/ 105266 w 294016"/>
                <a:gd name="connsiteY228" fmla="*/ 98757 h 384847"/>
                <a:gd name="connsiteX229" fmla="*/ 104247 w 294016"/>
                <a:gd name="connsiteY229" fmla="*/ 102830 h 384847"/>
                <a:gd name="connsiteX230" fmla="*/ 105266 w 294016"/>
                <a:gd name="connsiteY230" fmla="*/ 104866 h 384847"/>
                <a:gd name="connsiteX231" fmla="*/ 116465 w 294016"/>
                <a:gd name="connsiteY231" fmla="*/ 120138 h 384847"/>
                <a:gd name="connsiteX232" fmla="*/ 120537 w 294016"/>
                <a:gd name="connsiteY232" fmla="*/ 164935 h 384847"/>
                <a:gd name="connsiteX233" fmla="*/ 91012 w 294016"/>
                <a:gd name="connsiteY233" fmla="*/ 139482 h 384847"/>
                <a:gd name="connsiteX234" fmla="*/ 83885 w 294016"/>
                <a:gd name="connsiteY234" fmla="*/ 91631 h 384847"/>
                <a:gd name="connsiteX235" fmla="*/ 83885 w 294016"/>
                <a:gd name="connsiteY235" fmla="*/ 91631 h 384847"/>
                <a:gd name="connsiteX236" fmla="*/ 79813 w 294016"/>
                <a:gd name="connsiteY236" fmla="*/ 87558 h 384847"/>
                <a:gd name="connsiteX237" fmla="*/ 76758 w 294016"/>
                <a:gd name="connsiteY237" fmla="*/ 92649 h 384847"/>
                <a:gd name="connsiteX238" fmla="*/ 82867 w 294016"/>
                <a:gd name="connsiteY238" fmla="*/ 131337 h 384847"/>
                <a:gd name="connsiteX239" fmla="*/ 53342 w 294016"/>
                <a:gd name="connsiteY239" fmla="*/ 105884 h 384847"/>
                <a:gd name="connsiteX240" fmla="*/ 49269 w 294016"/>
                <a:gd name="connsiteY240" fmla="*/ 76359 h 384847"/>
                <a:gd name="connsiteX241" fmla="*/ 49269 w 294016"/>
                <a:gd name="connsiteY241" fmla="*/ 76359 h 384847"/>
                <a:gd name="connsiteX242" fmla="*/ 45197 w 294016"/>
                <a:gd name="connsiteY242" fmla="*/ 72287 h 384847"/>
                <a:gd name="connsiteX243" fmla="*/ 42142 w 294016"/>
                <a:gd name="connsiteY243" fmla="*/ 77377 h 384847"/>
                <a:gd name="connsiteX244" fmla="*/ 45197 w 294016"/>
                <a:gd name="connsiteY244" fmla="*/ 98757 h 384847"/>
                <a:gd name="connsiteX245" fmla="*/ 15671 w 294016"/>
                <a:gd name="connsiteY245" fmla="*/ 73305 h 384847"/>
                <a:gd name="connsiteX246" fmla="*/ 10581 w 294016"/>
                <a:gd name="connsiteY246" fmla="*/ 73305 h 384847"/>
                <a:gd name="connsiteX247" fmla="*/ 136827 w 294016"/>
                <a:gd name="connsiteY247" fmla="*/ 139482 h 384847"/>
                <a:gd name="connsiteX248" fmla="*/ 135809 w 294016"/>
                <a:gd name="connsiteY248" fmla="*/ 154754 h 384847"/>
                <a:gd name="connsiteX249" fmla="*/ 135809 w 294016"/>
                <a:gd name="connsiteY249" fmla="*/ 159844 h 384847"/>
                <a:gd name="connsiteX250" fmla="*/ 134791 w 294016"/>
                <a:gd name="connsiteY250" fmla="*/ 159844 h 384847"/>
                <a:gd name="connsiteX251" fmla="*/ 133773 w 294016"/>
                <a:gd name="connsiteY251" fmla="*/ 158827 h 384847"/>
                <a:gd name="connsiteX252" fmla="*/ 132755 w 294016"/>
                <a:gd name="connsiteY252" fmla="*/ 157808 h 384847"/>
                <a:gd name="connsiteX253" fmla="*/ 122573 w 294016"/>
                <a:gd name="connsiteY253" fmla="*/ 148645 h 384847"/>
                <a:gd name="connsiteX254" fmla="*/ 119519 w 294016"/>
                <a:gd name="connsiteY254" fmla="*/ 114029 h 384847"/>
                <a:gd name="connsiteX255" fmla="*/ 136827 w 294016"/>
                <a:gd name="connsiteY255" fmla="*/ 139482 h 384847"/>
                <a:gd name="connsiteX256" fmla="*/ 149045 w 294016"/>
                <a:gd name="connsiteY256" fmla="*/ 190388 h 384847"/>
                <a:gd name="connsiteX257" fmla="*/ 149045 w 294016"/>
                <a:gd name="connsiteY257" fmla="*/ 190388 h 384847"/>
                <a:gd name="connsiteX258" fmla="*/ 149045 w 294016"/>
                <a:gd name="connsiteY258" fmla="*/ 190388 h 384847"/>
                <a:gd name="connsiteX259" fmla="*/ 149045 w 294016"/>
                <a:gd name="connsiteY259" fmla="*/ 190388 h 384847"/>
                <a:gd name="connsiteX260" fmla="*/ 149045 w 294016"/>
                <a:gd name="connsiteY260" fmla="*/ 190388 h 384847"/>
                <a:gd name="connsiteX261" fmla="*/ 149045 w 294016"/>
                <a:gd name="connsiteY261" fmla="*/ 190388 h 384847"/>
                <a:gd name="connsiteX262" fmla="*/ 149045 w 294016"/>
                <a:gd name="connsiteY262" fmla="*/ 190388 h 384847"/>
                <a:gd name="connsiteX263" fmla="*/ 179588 w 294016"/>
                <a:gd name="connsiteY263" fmla="*/ 152718 h 384847"/>
                <a:gd name="connsiteX264" fmla="*/ 168389 w 294016"/>
                <a:gd name="connsiteY264" fmla="*/ 157808 h 384847"/>
                <a:gd name="connsiteX265" fmla="*/ 164316 w 294016"/>
                <a:gd name="connsiteY265" fmla="*/ 159844 h 384847"/>
                <a:gd name="connsiteX266" fmla="*/ 164316 w 294016"/>
                <a:gd name="connsiteY266" fmla="*/ 158827 h 384847"/>
                <a:gd name="connsiteX267" fmla="*/ 164316 w 294016"/>
                <a:gd name="connsiteY267" fmla="*/ 157808 h 384847"/>
                <a:gd name="connsiteX268" fmla="*/ 164316 w 294016"/>
                <a:gd name="connsiteY268" fmla="*/ 156790 h 384847"/>
                <a:gd name="connsiteX269" fmla="*/ 165334 w 294016"/>
                <a:gd name="connsiteY269" fmla="*/ 143555 h 384847"/>
                <a:gd name="connsiteX270" fmla="*/ 186715 w 294016"/>
                <a:gd name="connsiteY270" fmla="*/ 126247 h 384847"/>
                <a:gd name="connsiteX271" fmla="*/ 179588 w 294016"/>
                <a:gd name="connsiteY271" fmla="*/ 152718 h 384847"/>
                <a:gd name="connsiteX272" fmla="*/ 192823 w 294016"/>
                <a:gd name="connsiteY272" fmla="*/ 204642 h 384847"/>
                <a:gd name="connsiteX273" fmla="*/ 180606 w 294016"/>
                <a:gd name="connsiteY273" fmla="*/ 194461 h 384847"/>
                <a:gd name="connsiteX274" fmla="*/ 176534 w 294016"/>
                <a:gd name="connsiteY274" fmla="*/ 191406 h 384847"/>
                <a:gd name="connsiteX275" fmla="*/ 177552 w 294016"/>
                <a:gd name="connsiteY275" fmla="*/ 191406 h 384847"/>
                <a:gd name="connsiteX276" fmla="*/ 178570 w 294016"/>
                <a:gd name="connsiteY276" fmla="*/ 190388 h 384847"/>
                <a:gd name="connsiteX277" fmla="*/ 179588 w 294016"/>
                <a:gd name="connsiteY277" fmla="*/ 190388 h 384847"/>
                <a:gd name="connsiteX278" fmla="*/ 191806 w 294016"/>
                <a:gd name="connsiteY278" fmla="*/ 184279 h 384847"/>
                <a:gd name="connsiteX279" fmla="*/ 221331 w 294016"/>
                <a:gd name="connsiteY279" fmla="*/ 200569 h 384847"/>
                <a:gd name="connsiteX280" fmla="*/ 192823 w 294016"/>
                <a:gd name="connsiteY280" fmla="*/ 204642 h 384847"/>
                <a:gd name="connsiteX281" fmla="*/ 161262 w 294016"/>
                <a:gd name="connsiteY281" fmla="*/ 242312 h 384847"/>
                <a:gd name="connsiteX282" fmla="*/ 162280 w 294016"/>
                <a:gd name="connsiteY282" fmla="*/ 226022 h 384847"/>
                <a:gd name="connsiteX283" fmla="*/ 162280 w 294016"/>
                <a:gd name="connsiteY283" fmla="*/ 220931 h 384847"/>
                <a:gd name="connsiteX284" fmla="*/ 163298 w 294016"/>
                <a:gd name="connsiteY284" fmla="*/ 221949 h 384847"/>
                <a:gd name="connsiteX285" fmla="*/ 164316 w 294016"/>
                <a:gd name="connsiteY285" fmla="*/ 222968 h 384847"/>
                <a:gd name="connsiteX286" fmla="*/ 165334 w 294016"/>
                <a:gd name="connsiteY286" fmla="*/ 223986 h 384847"/>
                <a:gd name="connsiteX287" fmla="*/ 176534 w 294016"/>
                <a:gd name="connsiteY287" fmla="*/ 233149 h 384847"/>
                <a:gd name="connsiteX288" fmla="*/ 180606 w 294016"/>
                <a:gd name="connsiteY288" fmla="*/ 269801 h 384847"/>
                <a:gd name="connsiteX289" fmla="*/ 161262 w 294016"/>
                <a:gd name="connsiteY289" fmla="*/ 242312 h 384847"/>
                <a:gd name="connsiteX290" fmla="*/ 119519 w 294016"/>
                <a:gd name="connsiteY290" fmla="*/ 228058 h 384847"/>
                <a:gd name="connsiteX291" fmla="*/ 130719 w 294016"/>
                <a:gd name="connsiteY291" fmla="*/ 222968 h 384847"/>
                <a:gd name="connsiteX292" fmla="*/ 134791 w 294016"/>
                <a:gd name="connsiteY292" fmla="*/ 220931 h 384847"/>
                <a:gd name="connsiteX293" fmla="*/ 134791 w 294016"/>
                <a:gd name="connsiteY293" fmla="*/ 221949 h 384847"/>
                <a:gd name="connsiteX294" fmla="*/ 134791 w 294016"/>
                <a:gd name="connsiteY294" fmla="*/ 222968 h 384847"/>
                <a:gd name="connsiteX295" fmla="*/ 134791 w 294016"/>
                <a:gd name="connsiteY295" fmla="*/ 223986 h 384847"/>
                <a:gd name="connsiteX296" fmla="*/ 133773 w 294016"/>
                <a:gd name="connsiteY296" fmla="*/ 237221 h 384847"/>
                <a:gd name="connsiteX297" fmla="*/ 112392 w 294016"/>
                <a:gd name="connsiteY297" fmla="*/ 254529 h 384847"/>
                <a:gd name="connsiteX298" fmla="*/ 119519 w 294016"/>
                <a:gd name="connsiteY298" fmla="*/ 228058 h 384847"/>
                <a:gd name="connsiteX299" fmla="*/ 106284 w 294016"/>
                <a:gd name="connsiteY299" fmla="*/ 176134 h 384847"/>
                <a:gd name="connsiteX300" fmla="*/ 117483 w 294016"/>
                <a:gd name="connsiteY300" fmla="*/ 186315 h 384847"/>
                <a:gd name="connsiteX301" fmla="*/ 121555 w 294016"/>
                <a:gd name="connsiteY301" fmla="*/ 189370 h 384847"/>
                <a:gd name="connsiteX302" fmla="*/ 120537 w 294016"/>
                <a:gd name="connsiteY302" fmla="*/ 189370 h 384847"/>
                <a:gd name="connsiteX303" fmla="*/ 119519 w 294016"/>
                <a:gd name="connsiteY303" fmla="*/ 190388 h 384847"/>
                <a:gd name="connsiteX304" fmla="*/ 118501 w 294016"/>
                <a:gd name="connsiteY304" fmla="*/ 190388 h 384847"/>
                <a:gd name="connsiteX305" fmla="*/ 106284 w 294016"/>
                <a:gd name="connsiteY305" fmla="*/ 196496 h 384847"/>
                <a:gd name="connsiteX306" fmla="*/ 77776 w 294016"/>
                <a:gd name="connsiteY306" fmla="*/ 180207 h 384847"/>
                <a:gd name="connsiteX307" fmla="*/ 106284 w 294016"/>
                <a:gd name="connsiteY307" fmla="*/ 176134 h 384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</a:cxnLst>
              <a:rect l="l" t="t" r="r" b="b"/>
              <a:pathLst>
                <a:path w="294016" h="384847">
                  <a:moveTo>
                    <a:pt x="10581" y="73305"/>
                  </a:moveTo>
                  <a:cubicBezTo>
                    <a:pt x="9562" y="75341"/>
                    <a:pt x="9562" y="78395"/>
                    <a:pt x="11599" y="79413"/>
                  </a:cubicBezTo>
                  <a:lnTo>
                    <a:pt x="41124" y="104866"/>
                  </a:lnTo>
                  <a:lnTo>
                    <a:pt x="22798" y="107921"/>
                  </a:lnTo>
                  <a:cubicBezTo>
                    <a:pt x="20762" y="107921"/>
                    <a:pt x="19744" y="110975"/>
                    <a:pt x="19744" y="113011"/>
                  </a:cubicBezTo>
                  <a:cubicBezTo>
                    <a:pt x="19744" y="115047"/>
                    <a:pt x="20762" y="116066"/>
                    <a:pt x="22798" y="117083"/>
                  </a:cubicBezTo>
                  <a:cubicBezTo>
                    <a:pt x="23816" y="117083"/>
                    <a:pt x="23816" y="117083"/>
                    <a:pt x="24834" y="117083"/>
                  </a:cubicBezTo>
                  <a:lnTo>
                    <a:pt x="50287" y="113011"/>
                  </a:lnTo>
                  <a:lnTo>
                    <a:pt x="79813" y="138464"/>
                  </a:lnTo>
                  <a:lnTo>
                    <a:pt x="46215" y="144573"/>
                  </a:lnTo>
                  <a:cubicBezTo>
                    <a:pt x="44179" y="144573"/>
                    <a:pt x="43160" y="147627"/>
                    <a:pt x="43160" y="149663"/>
                  </a:cubicBezTo>
                  <a:cubicBezTo>
                    <a:pt x="43160" y="151700"/>
                    <a:pt x="44179" y="152718"/>
                    <a:pt x="46215" y="153736"/>
                  </a:cubicBezTo>
                  <a:cubicBezTo>
                    <a:pt x="47233" y="153736"/>
                    <a:pt x="47233" y="153736"/>
                    <a:pt x="48251" y="153736"/>
                  </a:cubicBezTo>
                  <a:lnTo>
                    <a:pt x="88976" y="146609"/>
                  </a:lnTo>
                  <a:lnTo>
                    <a:pt x="116465" y="170026"/>
                  </a:lnTo>
                  <a:lnTo>
                    <a:pt x="82867" y="176134"/>
                  </a:lnTo>
                  <a:lnTo>
                    <a:pt x="69632" y="167989"/>
                  </a:lnTo>
                  <a:cubicBezTo>
                    <a:pt x="67595" y="166971"/>
                    <a:pt x="65559" y="167989"/>
                    <a:pt x="64541" y="170026"/>
                  </a:cubicBezTo>
                  <a:cubicBezTo>
                    <a:pt x="64541" y="170026"/>
                    <a:pt x="64541" y="171043"/>
                    <a:pt x="64541" y="171043"/>
                  </a:cubicBezTo>
                  <a:cubicBezTo>
                    <a:pt x="64541" y="173080"/>
                    <a:pt x="65559" y="175116"/>
                    <a:pt x="66577" y="176134"/>
                  </a:cubicBezTo>
                  <a:lnTo>
                    <a:pt x="69632" y="178170"/>
                  </a:lnTo>
                  <a:lnTo>
                    <a:pt x="64541" y="179189"/>
                  </a:lnTo>
                  <a:cubicBezTo>
                    <a:pt x="62505" y="179189"/>
                    <a:pt x="61486" y="182243"/>
                    <a:pt x="61486" y="184279"/>
                  </a:cubicBezTo>
                  <a:cubicBezTo>
                    <a:pt x="61486" y="184279"/>
                    <a:pt x="61486" y="184279"/>
                    <a:pt x="61486" y="184279"/>
                  </a:cubicBezTo>
                  <a:cubicBezTo>
                    <a:pt x="61486" y="186315"/>
                    <a:pt x="62505" y="187334"/>
                    <a:pt x="64541" y="187334"/>
                  </a:cubicBezTo>
                  <a:cubicBezTo>
                    <a:pt x="65559" y="187334"/>
                    <a:pt x="65559" y="187334"/>
                    <a:pt x="66577" y="187334"/>
                  </a:cubicBezTo>
                  <a:lnTo>
                    <a:pt x="82867" y="184279"/>
                  </a:lnTo>
                  <a:lnTo>
                    <a:pt x="117483" y="204642"/>
                  </a:lnTo>
                  <a:lnTo>
                    <a:pt x="85921" y="220931"/>
                  </a:lnTo>
                  <a:lnTo>
                    <a:pt x="47233" y="202605"/>
                  </a:lnTo>
                  <a:lnTo>
                    <a:pt x="47233" y="202605"/>
                  </a:lnTo>
                  <a:cubicBezTo>
                    <a:pt x="45197" y="201587"/>
                    <a:pt x="43160" y="202605"/>
                    <a:pt x="42142" y="204642"/>
                  </a:cubicBezTo>
                  <a:cubicBezTo>
                    <a:pt x="41124" y="206678"/>
                    <a:pt x="42142" y="209732"/>
                    <a:pt x="44179" y="210750"/>
                  </a:cubicBezTo>
                  <a:lnTo>
                    <a:pt x="75740" y="226022"/>
                  </a:lnTo>
                  <a:lnTo>
                    <a:pt x="44179" y="242312"/>
                  </a:lnTo>
                  <a:lnTo>
                    <a:pt x="19744" y="231113"/>
                  </a:lnTo>
                  <a:lnTo>
                    <a:pt x="19744" y="231113"/>
                  </a:lnTo>
                  <a:cubicBezTo>
                    <a:pt x="17708" y="230095"/>
                    <a:pt x="15671" y="231113"/>
                    <a:pt x="14653" y="233149"/>
                  </a:cubicBezTo>
                  <a:cubicBezTo>
                    <a:pt x="13635" y="235185"/>
                    <a:pt x="14653" y="238240"/>
                    <a:pt x="16689" y="239257"/>
                  </a:cubicBezTo>
                  <a:lnTo>
                    <a:pt x="33997" y="247402"/>
                  </a:lnTo>
                  <a:lnTo>
                    <a:pt x="2436" y="263692"/>
                  </a:lnTo>
                  <a:cubicBezTo>
                    <a:pt x="399" y="264710"/>
                    <a:pt x="-619" y="266747"/>
                    <a:pt x="399" y="269801"/>
                  </a:cubicBezTo>
                  <a:cubicBezTo>
                    <a:pt x="1418" y="271837"/>
                    <a:pt x="3454" y="272855"/>
                    <a:pt x="5490" y="271837"/>
                  </a:cubicBezTo>
                  <a:lnTo>
                    <a:pt x="38070" y="255548"/>
                  </a:lnTo>
                  <a:lnTo>
                    <a:pt x="31961" y="275910"/>
                  </a:lnTo>
                  <a:cubicBezTo>
                    <a:pt x="30943" y="277946"/>
                    <a:pt x="31961" y="281001"/>
                    <a:pt x="33997" y="282018"/>
                  </a:cubicBezTo>
                  <a:cubicBezTo>
                    <a:pt x="35015" y="283036"/>
                    <a:pt x="37052" y="282018"/>
                    <a:pt x="38070" y="281001"/>
                  </a:cubicBezTo>
                  <a:cubicBezTo>
                    <a:pt x="38070" y="281001"/>
                    <a:pt x="39088" y="279982"/>
                    <a:pt x="39088" y="278964"/>
                  </a:cubicBezTo>
                  <a:lnTo>
                    <a:pt x="47233" y="250457"/>
                  </a:lnTo>
                  <a:lnTo>
                    <a:pt x="78795" y="234167"/>
                  </a:lnTo>
                  <a:lnTo>
                    <a:pt x="67595" y="270819"/>
                  </a:lnTo>
                  <a:cubicBezTo>
                    <a:pt x="66577" y="272855"/>
                    <a:pt x="67595" y="275910"/>
                    <a:pt x="69632" y="276928"/>
                  </a:cubicBezTo>
                  <a:cubicBezTo>
                    <a:pt x="70649" y="277946"/>
                    <a:pt x="72686" y="276928"/>
                    <a:pt x="73704" y="275910"/>
                  </a:cubicBezTo>
                  <a:cubicBezTo>
                    <a:pt x="73704" y="275910"/>
                    <a:pt x="74722" y="274892"/>
                    <a:pt x="74722" y="273874"/>
                  </a:cubicBezTo>
                  <a:lnTo>
                    <a:pt x="87958" y="229076"/>
                  </a:lnTo>
                  <a:lnTo>
                    <a:pt x="118501" y="213805"/>
                  </a:lnTo>
                  <a:lnTo>
                    <a:pt x="107302" y="251475"/>
                  </a:lnTo>
                  <a:lnTo>
                    <a:pt x="95084" y="260638"/>
                  </a:lnTo>
                  <a:cubicBezTo>
                    <a:pt x="93048" y="261656"/>
                    <a:pt x="93048" y="264710"/>
                    <a:pt x="94066" y="266747"/>
                  </a:cubicBezTo>
                  <a:cubicBezTo>
                    <a:pt x="94066" y="266747"/>
                    <a:pt x="94066" y="267765"/>
                    <a:pt x="95084" y="267765"/>
                  </a:cubicBezTo>
                  <a:cubicBezTo>
                    <a:pt x="96102" y="268783"/>
                    <a:pt x="98139" y="269801"/>
                    <a:pt x="100175" y="267765"/>
                  </a:cubicBezTo>
                  <a:lnTo>
                    <a:pt x="103229" y="265729"/>
                  </a:lnTo>
                  <a:lnTo>
                    <a:pt x="101193" y="271837"/>
                  </a:lnTo>
                  <a:cubicBezTo>
                    <a:pt x="100175" y="273874"/>
                    <a:pt x="101193" y="276928"/>
                    <a:pt x="103229" y="277946"/>
                  </a:cubicBezTo>
                  <a:cubicBezTo>
                    <a:pt x="103229" y="277946"/>
                    <a:pt x="103229" y="277946"/>
                    <a:pt x="103229" y="277946"/>
                  </a:cubicBezTo>
                  <a:cubicBezTo>
                    <a:pt x="104247" y="278964"/>
                    <a:pt x="106284" y="277946"/>
                    <a:pt x="107302" y="276928"/>
                  </a:cubicBezTo>
                  <a:cubicBezTo>
                    <a:pt x="107302" y="276928"/>
                    <a:pt x="108320" y="275910"/>
                    <a:pt x="108320" y="274892"/>
                  </a:cubicBezTo>
                  <a:lnTo>
                    <a:pt x="113410" y="256566"/>
                  </a:lnTo>
                  <a:lnTo>
                    <a:pt x="143954" y="232130"/>
                  </a:lnTo>
                  <a:lnTo>
                    <a:pt x="140900" y="272855"/>
                  </a:lnTo>
                  <a:lnTo>
                    <a:pt x="109338" y="302381"/>
                  </a:lnTo>
                  <a:lnTo>
                    <a:pt x="109338" y="302381"/>
                  </a:lnTo>
                  <a:cubicBezTo>
                    <a:pt x="107302" y="303399"/>
                    <a:pt x="107302" y="306454"/>
                    <a:pt x="109338" y="308489"/>
                  </a:cubicBezTo>
                  <a:cubicBezTo>
                    <a:pt x="110356" y="310526"/>
                    <a:pt x="113410" y="310526"/>
                    <a:pt x="114429" y="309508"/>
                  </a:cubicBezTo>
                  <a:lnTo>
                    <a:pt x="139882" y="286091"/>
                  </a:lnTo>
                  <a:lnTo>
                    <a:pt x="136827" y="326816"/>
                  </a:lnTo>
                  <a:lnTo>
                    <a:pt x="117483" y="345142"/>
                  </a:lnTo>
                  <a:lnTo>
                    <a:pt x="117483" y="345142"/>
                  </a:lnTo>
                  <a:cubicBezTo>
                    <a:pt x="115447" y="346160"/>
                    <a:pt x="115447" y="349214"/>
                    <a:pt x="117483" y="351250"/>
                  </a:cubicBezTo>
                  <a:cubicBezTo>
                    <a:pt x="118501" y="353287"/>
                    <a:pt x="121555" y="353287"/>
                    <a:pt x="122573" y="352269"/>
                  </a:cubicBezTo>
                  <a:lnTo>
                    <a:pt x="135809" y="339033"/>
                  </a:lnTo>
                  <a:lnTo>
                    <a:pt x="132755" y="379757"/>
                  </a:lnTo>
                  <a:cubicBezTo>
                    <a:pt x="132755" y="381794"/>
                    <a:pt x="133773" y="384848"/>
                    <a:pt x="135809" y="384848"/>
                  </a:cubicBezTo>
                  <a:cubicBezTo>
                    <a:pt x="137845" y="384848"/>
                    <a:pt x="139882" y="383830"/>
                    <a:pt x="139882" y="380776"/>
                  </a:cubicBezTo>
                  <a:lnTo>
                    <a:pt x="142936" y="339033"/>
                  </a:lnTo>
                  <a:lnTo>
                    <a:pt x="155153" y="356341"/>
                  </a:lnTo>
                  <a:cubicBezTo>
                    <a:pt x="156171" y="358377"/>
                    <a:pt x="159226" y="358377"/>
                    <a:pt x="160244" y="357359"/>
                  </a:cubicBezTo>
                  <a:cubicBezTo>
                    <a:pt x="161262" y="356341"/>
                    <a:pt x="161262" y="354304"/>
                    <a:pt x="161262" y="353287"/>
                  </a:cubicBezTo>
                  <a:cubicBezTo>
                    <a:pt x="161262" y="352269"/>
                    <a:pt x="161262" y="352269"/>
                    <a:pt x="160244" y="351250"/>
                  </a:cubicBezTo>
                  <a:lnTo>
                    <a:pt x="142936" y="326816"/>
                  </a:lnTo>
                  <a:lnTo>
                    <a:pt x="145990" y="286091"/>
                  </a:lnTo>
                  <a:lnTo>
                    <a:pt x="168389" y="317653"/>
                  </a:lnTo>
                  <a:cubicBezTo>
                    <a:pt x="169407" y="319689"/>
                    <a:pt x="172461" y="319689"/>
                    <a:pt x="173479" y="318670"/>
                  </a:cubicBezTo>
                  <a:cubicBezTo>
                    <a:pt x="174497" y="317653"/>
                    <a:pt x="174497" y="315616"/>
                    <a:pt x="174497" y="314598"/>
                  </a:cubicBezTo>
                  <a:cubicBezTo>
                    <a:pt x="174497" y="313580"/>
                    <a:pt x="174497" y="313580"/>
                    <a:pt x="173479" y="312562"/>
                  </a:cubicBezTo>
                  <a:lnTo>
                    <a:pt x="145990" y="273874"/>
                  </a:lnTo>
                  <a:lnTo>
                    <a:pt x="148026" y="235185"/>
                  </a:lnTo>
                  <a:lnTo>
                    <a:pt x="170425" y="266747"/>
                  </a:lnTo>
                  <a:lnTo>
                    <a:pt x="172461" y="284055"/>
                  </a:lnTo>
                  <a:cubicBezTo>
                    <a:pt x="172461" y="286091"/>
                    <a:pt x="174497" y="288127"/>
                    <a:pt x="176534" y="288127"/>
                  </a:cubicBezTo>
                  <a:cubicBezTo>
                    <a:pt x="176534" y="288127"/>
                    <a:pt x="177552" y="288127"/>
                    <a:pt x="177552" y="288127"/>
                  </a:cubicBezTo>
                  <a:cubicBezTo>
                    <a:pt x="179588" y="287109"/>
                    <a:pt x="180606" y="286091"/>
                    <a:pt x="179588" y="284055"/>
                  </a:cubicBezTo>
                  <a:lnTo>
                    <a:pt x="179588" y="279982"/>
                  </a:lnTo>
                  <a:lnTo>
                    <a:pt x="183660" y="285073"/>
                  </a:lnTo>
                  <a:cubicBezTo>
                    <a:pt x="184679" y="287109"/>
                    <a:pt x="187733" y="287109"/>
                    <a:pt x="188751" y="286091"/>
                  </a:cubicBezTo>
                  <a:cubicBezTo>
                    <a:pt x="188751" y="286091"/>
                    <a:pt x="188751" y="286091"/>
                    <a:pt x="188751" y="286091"/>
                  </a:cubicBezTo>
                  <a:cubicBezTo>
                    <a:pt x="189769" y="285073"/>
                    <a:pt x="189769" y="283036"/>
                    <a:pt x="189769" y="282018"/>
                  </a:cubicBezTo>
                  <a:cubicBezTo>
                    <a:pt x="189769" y="281001"/>
                    <a:pt x="189769" y="281001"/>
                    <a:pt x="188751" y="279982"/>
                  </a:cubicBezTo>
                  <a:lnTo>
                    <a:pt x="177552" y="264710"/>
                  </a:lnTo>
                  <a:lnTo>
                    <a:pt x="173479" y="219914"/>
                  </a:lnTo>
                  <a:lnTo>
                    <a:pt x="203005" y="245366"/>
                  </a:lnTo>
                  <a:lnTo>
                    <a:pt x="210132" y="293217"/>
                  </a:lnTo>
                  <a:lnTo>
                    <a:pt x="210132" y="293217"/>
                  </a:lnTo>
                  <a:cubicBezTo>
                    <a:pt x="210132" y="295254"/>
                    <a:pt x="212168" y="297290"/>
                    <a:pt x="214204" y="297290"/>
                  </a:cubicBezTo>
                  <a:cubicBezTo>
                    <a:pt x="216240" y="297290"/>
                    <a:pt x="217258" y="295254"/>
                    <a:pt x="217258" y="292200"/>
                  </a:cubicBezTo>
                  <a:lnTo>
                    <a:pt x="211150" y="253511"/>
                  </a:lnTo>
                  <a:lnTo>
                    <a:pt x="240675" y="278964"/>
                  </a:lnTo>
                  <a:lnTo>
                    <a:pt x="244747" y="308489"/>
                  </a:lnTo>
                  <a:lnTo>
                    <a:pt x="244747" y="308489"/>
                  </a:lnTo>
                  <a:cubicBezTo>
                    <a:pt x="244747" y="310526"/>
                    <a:pt x="246784" y="312562"/>
                    <a:pt x="248820" y="312562"/>
                  </a:cubicBezTo>
                  <a:cubicBezTo>
                    <a:pt x="250856" y="312562"/>
                    <a:pt x="251874" y="310526"/>
                    <a:pt x="251874" y="307471"/>
                  </a:cubicBezTo>
                  <a:lnTo>
                    <a:pt x="248820" y="286091"/>
                  </a:lnTo>
                  <a:lnTo>
                    <a:pt x="278345" y="311544"/>
                  </a:lnTo>
                  <a:cubicBezTo>
                    <a:pt x="280382" y="312562"/>
                    <a:pt x="282418" y="312562"/>
                    <a:pt x="283436" y="310526"/>
                  </a:cubicBezTo>
                  <a:cubicBezTo>
                    <a:pt x="284454" y="308489"/>
                    <a:pt x="284454" y="305435"/>
                    <a:pt x="282418" y="304417"/>
                  </a:cubicBezTo>
                  <a:lnTo>
                    <a:pt x="252893" y="278964"/>
                  </a:lnTo>
                  <a:lnTo>
                    <a:pt x="271219" y="275910"/>
                  </a:lnTo>
                  <a:cubicBezTo>
                    <a:pt x="273255" y="275910"/>
                    <a:pt x="274273" y="272855"/>
                    <a:pt x="274273" y="270819"/>
                  </a:cubicBezTo>
                  <a:cubicBezTo>
                    <a:pt x="274273" y="268783"/>
                    <a:pt x="273255" y="267765"/>
                    <a:pt x="271219" y="266747"/>
                  </a:cubicBezTo>
                  <a:cubicBezTo>
                    <a:pt x="270200" y="266747"/>
                    <a:pt x="270200" y="266747"/>
                    <a:pt x="269182" y="266747"/>
                  </a:cubicBezTo>
                  <a:lnTo>
                    <a:pt x="243729" y="270819"/>
                  </a:lnTo>
                  <a:lnTo>
                    <a:pt x="214204" y="245366"/>
                  </a:lnTo>
                  <a:lnTo>
                    <a:pt x="247802" y="240276"/>
                  </a:lnTo>
                  <a:cubicBezTo>
                    <a:pt x="249838" y="240276"/>
                    <a:pt x="250856" y="237221"/>
                    <a:pt x="250856" y="235185"/>
                  </a:cubicBezTo>
                  <a:cubicBezTo>
                    <a:pt x="250856" y="233149"/>
                    <a:pt x="249838" y="232130"/>
                    <a:pt x="247802" y="231113"/>
                  </a:cubicBezTo>
                  <a:cubicBezTo>
                    <a:pt x="246784" y="231113"/>
                    <a:pt x="246784" y="231113"/>
                    <a:pt x="245766" y="231113"/>
                  </a:cubicBezTo>
                  <a:lnTo>
                    <a:pt x="205041" y="238240"/>
                  </a:lnTo>
                  <a:lnTo>
                    <a:pt x="177552" y="214823"/>
                  </a:lnTo>
                  <a:lnTo>
                    <a:pt x="211150" y="208714"/>
                  </a:lnTo>
                  <a:lnTo>
                    <a:pt x="224385" y="216859"/>
                  </a:lnTo>
                  <a:cubicBezTo>
                    <a:pt x="226421" y="217877"/>
                    <a:pt x="228458" y="216859"/>
                    <a:pt x="229476" y="214823"/>
                  </a:cubicBezTo>
                  <a:cubicBezTo>
                    <a:pt x="229476" y="214823"/>
                    <a:pt x="229476" y="213805"/>
                    <a:pt x="229476" y="213805"/>
                  </a:cubicBezTo>
                  <a:cubicBezTo>
                    <a:pt x="229476" y="211768"/>
                    <a:pt x="228458" y="209732"/>
                    <a:pt x="227440" y="208714"/>
                  </a:cubicBezTo>
                  <a:lnTo>
                    <a:pt x="224385" y="206678"/>
                  </a:lnTo>
                  <a:lnTo>
                    <a:pt x="229476" y="205660"/>
                  </a:lnTo>
                  <a:cubicBezTo>
                    <a:pt x="231512" y="205660"/>
                    <a:pt x="232530" y="202605"/>
                    <a:pt x="232530" y="200569"/>
                  </a:cubicBezTo>
                  <a:cubicBezTo>
                    <a:pt x="232530" y="200569"/>
                    <a:pt x="232530" y="200569"/>
                    <a:pt x="232530" y="200569"/>
                  </a:cubicBezTo>
                  <a:cubicBezTo>
                    <a:pt x="232530" y="198533"/>
                    <a:pt x="231512" y="197515"/>
                    <a:pt x="229476" y="197515"/>
                  </a:cubicBezTo>
                  <a:cubicBezTo>
                    <a:pt x="228458" y="197515"/>
                    <a:pt x="228458" y="197515"/>
                    <a:pt x="227440" y="197515"/>
                  </a:cubicBezTo>
                  <a:lnTo>
                    <a:pt x="211150" y="200569"/>
                  </a:lnTo>
                  <a:lnTo>
                    <a:pt x="176534" y="180207"/>
                  </a:lnTo>
                  <a:lnTo>
                    <a:pt x="208095" y="163917"/>
                  </a:lnTo>
                  <a:lnTo>
                    <a:pt x="246784" y="182243"/>
                  </a:lnTo>
                  <a:lnTo>
                    <a:pt x="246784" y="182243"/>
                  </a:lnTo>
                  <a:cubicBezTo>
                    <a:pt x="248820" y="183261"/>
                    <a:pt x="250856" y="182243"/>
                    <a:pt x="251874" y="180207"/>
                  </a:cubicBezTo>
                  <a:cubicBezTo>
                    <a:pt x="252893" y="178170"/>
                    <a:pt x="251874" y="175116"/>
                    <a:pt x="249838" y="174098"/>
                  </a:cubicBezTo>
                  <a:lnTo>
                    <a:pt x="218276" y="158827"/>
                  </a:lnTo>
                  <a:lnTo>
                    <a:pt x="249838" y="142536"/>
                  </a:lnTo>
                  <a:lnTo>
                    <a:pt x="274273" y="153736"/>
                  </a:lnTo>
                  <a:lnTo>
                    <a:pt x="274273" y="153736"/>
                  </a:lnTo>
                  <a:cubicBezTo>
                    <a:pt x="276309" y="154754"/>
                    <a:pt x="278345" y="153736"/>
                    <a:pt x="279363" y="151700"/>
                  </a:cubicBezTo>
                  <a:cubicBezTo>
                    <a:pt x="280382" y="149663"/>
                    <a:pt x="279363" y="146609"/>
                    <a:pt x="277327" y="145591"/>
                  </a:cubicBezTo>
                  <a:lnTo>
                    <a:pt x="260019" y="137446"/>
                  </a:lnTo>
                  <a:lnTo>
                    <a:pt x="291581" y="121156"/>
                  </a:lnTo>
                  <a:cubicBezTo>
                    <a:pt x="293617" y="120138"/>
                    <a:pt x="294635" y="118102"/>
                    <a:pt x="293617" y="115047"/>
                  </a:cubicBezTo>
                  <a:cubicBezTo>
                    <a:pt x="292599" y="113011"/>
                    <a:pt x="290563" y="111993"/>
                    <a:pt x="288527" y="113011"/>
                  </a:cubicBezTo>
                  <a:lnTo>
                    <a:pt x="255947" y="129301"/>
                  </a:lnTo>
                  <a:lnTo>
                    <a:pt x="262056" y="108939"/>
                  </a:lnTo>
                  <a:cubicBezTo>
                    <a:pt x="263074" y="106902"/>
                    <a:pt x="262056" y="103848"/>
                    <a:pt x="260019" y="102830"/>
                  </a:cubicBezTo>
                  <a:cubicBezTo>
                    <a:pt x="259001" y="101812"/>
                    <a:pt x="256965" y="102830"/>
                    <a:pt x="255947" y="103848"/>
                  </a:cubicBezTo>
                  <a:cubicBezTo>
                    <a:pt x="255947" y="103848"/>
                    <a:pt x="254929" y="104866"/>
                    <a:pt x="254929" y="105884"/>
                  </a:cubicBezTo>
                  <a:lnTo>
                    <a:pt x="246784" y="134392"/>
                  </a:lnTo>
                  <a:lnTo>
                    <a:pt x="215222" y="150681"/>
                  </a:lnTo>
                  <a:lnTo>
                    <a:pt x="226421" y="114029"/>
                  </a:lnTo>
                  <a:cubicBezTo>
                    <a:pt x="227440" y="111993"/>
                    <a:pt x="226421" y="108939"/>
                    <a:pt x="224385" y="107921"/>
                  </a:cubicBezTo>
                  <a:cubicBezTo>
                    <a:pt x="223367" y="106902"/>
                    <a:pt x="221331" y="107921"/>
                    <a:pt x="220313" y="108939"/>
                  </a:cubicBezTo>
                  <a:cubicBezTo>
                    <a:pt x="220313" y="108939"/>
                    <a:pt x="219295" y="109956"/>
                    <a:pt x="219295" y="110975"/>
                  </a:cubicBezTo>
                  <a:lnTo>
                    <a:pt x="206059" y="155772"/>
                  </a:lnTo>
                  <a:lnTo>
                    <a:pt x="175516" y="171043"/>
                  </a:lnTo>
                  <a:lnTo>
                    <a:pt x="186715" y="133374"/>
                  </a:lnTo>
                  <a:lnTo>
                    <a:pt x="198932" y="124210"/>
                  </a:lnTo>
                  <a:cubicBezTo>
                    <a:pt x="200969" y="123192"/>
                    <a:pt x="200969" y="120138"/>
                    <a:pt x="199950" y="118102"/>
                  </a:cubicBezTo>
                  <a:cubicBezTo>
                    <a:pt x="199950" y="118102"/>
                    <a:pt x="199950" y="117083"/>
                    <a:pt x="198932" y="117083"/>
                  </a:cubicBezTo>
                  <a:cubicBezTo>
                    <a:pt x="197914" y="116066"/>
                    <a:pt x="195878" y="115047"/>
                    <a:pt x="193842" y="117083"/>
                  </a:cubicBezTo>
                  <a:lnTo>
                    <a:pt x="190787" y="119120"/>
                  </a:lnTo>
                  <a:lnTo>
                    <a:pt x="192823" y="113011"/>
                  </a:lnTo>
                  <a:cubicBezTo>
                    <a:pt x="193842" y="110975"/>
                    <a:pt x="192823" y="107921"/>
                    <a:pt x="190787" y="106902"/>
                  </a:cubicBezTo>
                  <a:cubicBezTo>
                    <a:pt x="190787" y="106902"/>
                    <a:pt x="190787" y="106902"/>
                    <a:pt x="190787" y="106902"/>
                  </a:cubicBezTo>
                  <a:cubicBezTo>
                    <a:pt x="189769" y="105884"/>
                    <a:pt x="187733" y="106902"/>
                    <a:pt x="186715" y="107921"/>
                  </a:cubicBezTo>
                  <a:cubicBezTo>
                    <a:pt x="186715" y="107921"/>
                    <a:pt x="185697" y="108939"/>
                    <a:pt x="185697" y="109956"/>
                  </a:cubicBezTo>
                  <a:lnTo>
                    <a:pt x="180606" y="128283"/>
                  </a:lnTo>
                  <a:lnTo>
                    <a:pt x="150063" y="152718"/>
                  </a:lnTo>
                  <a:lnTo>
                    <a:pt x="153117" y="111993"/>
                  </a:lnTo>
                  <a:lnTo>
                    <a:pt x="184679" y="82468"/>
                  </a:lnTo>
                  <a:lnTo>
                    <a:pt x="184679" y="82468"/>
                  </a:lnTo>
                  <a:cubicBezTo>
                    <a:pt x="186715" y="81449"/>
                    <a:pt x="186715" y="78395"/>
                    <a:pt x="184679" y="76359"/>
                  </a:cubicBezTo>
                  <a:cubicBezTo>
                    <a:pt x="183660" y="74322"/>
                    <a:pt x="180606" y="74322"/>
                    <a:pt x="179588" y="75341"/>
                  </a:cubicBezTo>
                  <a:lnTo>
                    <a:pt x="154135" y="98757"/>
                  </a:lnTo>
                  <a:lnTo>
                    <a:pt x="157189" y="58033"/>
                  </a:lnTo>
                  <a:lnTo>
                    <a:pt x="176534" y="39707"/>
                  </a:lnTo>
                  <a:lnTo>
                    <a:pt x="176534" y="39707"/>
                  </a:lnTo>
                  <a:cubicBezTo>
                    <a:pt x="178570" y="38688"/>
                    <a:pt x="178570" y="35634"/>
                    <a:pt x="176534" y="33598"/>
                  </a:cubicBezTo>
                  <a:cubicBezTo>
                    <a:pt x="175516" y="31562"/>
                    <a:pt x="172461" y="31562"/>
                    <a:pt x="171443" y="32580"/>
                  </a:cubicBezTo>
                  <a:lnTo>
                    <a:pt x="158208" y="45815"/>
                  </a:lnTo>
                  <a:lnTo>
                    <a:pt x="161262" y="5091"/>
                  </a:lnTo>
                  <a:cubicBezTo>
                    <a:pt x="161262" y="3054"/>
                    <a:pt x="160244" y="0"/>
                    <a:pt x="158208" y="0"/>
                  </a:cubicBezTo>
                  <a:cubicBezTo>
                    <a:pt x="156171" y="0"/>
                    <a:pt x="154135" y="1018"/>
                    <a:pt x="154135" y="4073"/>
                  </a:cubicBezTo>
                  <a:lnTo>
                    <a:pt x="151081" y="45815"/>
                  </a:lnTo>
                  <a:lnTo>
                    <a:pt x="138863" y="28507"/>
                  </a:lnTo>
                  <a:cubicBezTo>
                    <a:pt x="137845" y="26471"/>
                    <a:pt x="134791" y="26471"/>
                    <a:pt x="133773" y="27489"/>
                  </a:cubicBezTo>
                  <a:cubicBezTo>
                    <a:pt x="132755" y="28507"/>
                    <a:pt x="132755" y="30544"/>
                    <a:pt x="132755" y="31562"/>
                  </a:cubicBezTo>
                  <a:cubicBezTo>
                    <a:pt x="132755" y="32580"/>
                    <a:pt x="132755" y="32580"/>
                    <a:pt x="133773" y="33598"/>
                  </a:cubicBezTo>
                  <a:lnTo>
                    <a:pt x="151081" y="58033"/>
                  </a:lnTo>
                  <a:lnTo>
                    <a:pt x="148026" y="98757"/>
                  </a:lnTo>
                  <a:lnTo>
                    <a:pt x="125628" y="67196"/>
                  </a:lnTo>
                  <a:cubicBezTo>
                    <a:pt x="124610" y="65160"/>
                    <a:pt x="121555" y="65160"/>
                    <a:pt x="120537" y="66178"/>
                  </a:cubicBezTo>
                  <a:cubicBezTo>
                    <a:pt x="119519" y="67196"/>
                    <a:pt x="119519" y="69232"/>
                    <a:pt x="119519" y="70250"/>
                  </a:cubicBezTo>
                  <a:cubicBezTo>
                    <a:pt x="119519" y="71268"/>
                    <a:pt x="119519" y="71268"/>
                    <a:pt x="120537" y="72287"/>
                  </a:cubicBezTo>
                  <a:lnTo>
                    <a:pt x="148026" y="110975"/>
                  </a:lnTo>
                  <a:lnTo>
                    <a:pt x="145990" y="149663"/>
                  </a:lnTo>
                  <a:lnTo>
                    <a:pt x="123592" y="118102"/>
                  </a:lnTo>
                  <a:lnTo>
                    <a:pt x="121555" y="100794"/>
                  </a:lnTo>
                  <a:cubicBezTo>
                    <a:pt x="121555" y="98757"/>
                    <a:pt x="119519" y="96721"/>
                    <a:pt x="117483" y="96721"/>
                  </a:cubicBezTo>
                  <a:cubicBezTo>
                    <a:pt x="117483" y="96721"/>
                    <a:pt x="116465" y="96721"/>
                    <a:pt x="116465" y="96721"/>
                  </a:cubicBezTo>
                  <a:cubicBezTo>
                    <a:pt x="114429" y="97740"/>
                    <a:pt x="113410" y="98757"/>
                    <a:pt x="114429" y="100794"/>
                  </a:cubicBezTo>
                  <a:lnTo>
                    <a:pt x="114429" y="104866"/>
                  </a:lnTo>
                  <a:lnTo>
                    <a:pt x="110356" y="99775"/>
                  </a:lnTo>
                  <a:cubicBezTo>
                    <a:pt x="109338" y="97740"/>
                    <a:pt x="106284" y="97740"/>
                    <a:pt x="105266" y="98757"/>
                  </a:cubicBezTo>
                  <a:cubicBezTo>
                    <a:pt x="105266" y="98757"/>
                    <a:pt x="105266" y="98757"/>
                    <a:pt x="105266" y="98757"/>
                  </a:cubicBezTo>
                  <a:cubicBezTo>
                    <a:pt x="104247" y="99775"/>
                    <a:pt x="104247" y="101812"/>
                    <a:pt x="104247" y="102830"/>
                  </a:cubicBezTo>
                  <a:cubicBezTo>
                    <a:pt x="104247" y="103848"/>
                    <a:pt x="104247" y="103848"/>
                    <a:pt x="105266" y="104866"/>
                  </a:cubicBezTo>
                  <a:lnTo>
                    <a:pt x="116465" y="120138"/>
                  </a:lnTo>
                  <a:lnTo>
                    <a:pt x="120537" y="164935"/>
                  </a:lnTo>
                  <a:lnTo>
                    <a:pt x="91012" y="139482"/>
                  </a:lnTo>
                  <a:lnTo>
                    <a:pt x="83885" y="91631"/>
                  </a:lnTo>
                  <a:lnTo>
                    <a:pt x="83885" y="91631"/>
                  </a:lnTo>
                  <a:cubicBezTo>
                    <a:pt x="83885" y="89594"/>
                    <a:pt x="81849" y="87558"/>
                    <a:pt x="79813" y="87558"/>
                  </a:cubicBezTo>
                  <a:cubicBezTo>
                    <a:pt x="77776" y="87558"/>
                    <a:pt x="76758" y="89594"/>
                    <a:pt x="76758" y="92649"/>
                  </a:cubicBezTo>
                  <a:lnTo>
                    <a:pt x="82867" y="131337"/>
                  </a:lnTo>
                  <a:lnTo>
                    <a:pt x="53342" y="105884"/>
                  </a:lnTo>
                  <a:lnTo>
                    <a:pt x="49269" y="76359"/>
                  </a:lnTo>
                  <a:lnTo>
                    <a:pt x="49269" y="76359"/>
                  </a:lnTo>
                  <a:cubicBezTo>
                    <a:pt x="49269" y="74322"/>
                    <a:pt x="47233" y="72287"/>
                    <a:pt x="45197" y="72287"/>
                  </a:cubicBezTo>
                  <a:cubicBezTo>
                    <a:pt x="43160" y="72287"/>
                    <a:pt x="42142" y="74322"/>
                    <a:pt x="42142" y="77377"/>
                  </a:cubicBezTo>
                  <a:lnTo>
                    <a:pt x="45197" y="98757"/>
                  </a:lnTo>
                  <a:lnTo>
                    <a:pt x="15671" y="73305"/>
                  </a:lnTo>
                  <a:cubicBezTo>
                    <a:pt x="14653" y="71268"/>
                    <a:pt x="12617" y="71268"/>
                    <a:pt x="10581" y="73305"/>
                  </a:cubicBezTo>
                  <a:close/>
                  <a:moveTo>
                    <a:pt x="136827" y="139482"/>
                  </a:moveTo>
                  <a:lnTo>
                    <a:pt x="135809" y="154754"/>
                  </a:lnTo>
                  <a:lnTo>
                    <a:pt x="135809" y="159844"/>
                  </a:lnTo>
                  <a:lnTo>
                    <a:pt x="134791" y="159844"/>
                  </a:lnTo>
                  <a:lnTo>
                    <a:pt x="133773" y="158827"/>
                  </a:lnTo>
                  <a:lnTo>
                    <a:pt x="132755" y="157808"/>
                  </a:lnTo>
                  <a:lnTo>
                    <a:pt x="122573" y="148645"/>
                  </a:lnTo>
                  <a:lnTo>
                    <a:pt x="119519" y="114029"/>
                  </a:lnTo>
                  <a:lnTo>
                    <a:pt x="136827" y="139482"/>
                  </a:lnTo>
                  <a:close/>
                  <a:moveTo>
                    <a:pt x="149045" y="190388"/>
                  </a:moveTo>
                  <a:cubicBezTo>
                    <a:pt x="149045" y="190388"/>
                    <a:pt x="149045" y="190388"/>
                    <a:pt x="149045" y="190388"/>
                  </a:cubicBezTo>
                  <a:cubicBezTo>
                    <a:pt x="149045" y="190388"/>
                    <a:pt x="149045" y="190388"/>
                    <a:pt x="149045" y="190388"/>
                  </a:cubicBezTo>
                  <a:cubicBezTo>
                    <a:pt x="150063" y="190388"/>
                    <a:pt x="150063" y="190388"/>
                    <a:pt x="149045" y="190388"/>
                  </a:cubicBezTo>
                  <a:cubicBezTo>
                    <a:pt x="150063" y="190388"/>
                    <a:pt x="150063" y="190388"/>
                    <a:pt x="149045" y="190388"/>
                  </a:cubicBezTo>
                  <a:cubicBezTo>
                    <a:pt x="150063" y="191406"/>
                    <a:pt x="150063" y="191406"/>
                    <a:pt x="149045" y="190388"/>
                  </a:cubicBezTo>
                  <a:cubicBezTo>
                    <a:pt x="149045" y="191406"/>
                    <a:pt x="149045" y="190388"/>
                    <a:pt x="149045" y="190388"/>
                  </a:cubicBezTo>
                  <a:close/>
                  <a:moveTo>
                    <a:pt x="179588" y="152718"/>
                  </a:moveTo>
                  <a:lnTo>
                    <a:pt x="168389" y="157808"/>
                  </a:lnTo>
                  <a:lnTo>
                    <a:pt x="164316" y="159844"/>
                  </a:lnTo>
                  <a:lnTo>
                    <a:pt x="164316" y="158827"/>
                  </a:lnTo>
                  <a:lnTo>
                    <a:pt x="164316" y="157808"/>
                  </a:lnTo>
                  <a:lnTo>
                    <a:pt x="164316" y="156790"/>
                  </a:lnTo>
                  <a:lnTo>
                    <a:pt x="165334" y="143555"/>
                  </a:lnTo>
                  <a:lnTo>
                    <a:pt x="186715" y="126247"/>
                  </a:lnTo>
                  <a:lnTo>
                    <a:pt x="179588" y="152718"/>
                  </a:lnTo>
                  <a:close/>
                  <a:moveTo>
                    <a:pt x="192823" y="204642"/>
                  </a:moveTo>
                  <a:lnTo>
                    <a:pt x="180606" y="194461"/>
                  </a:lnTo>
                  <a:lnTo>
                    <a:pt x="176534" y="191406"/>
                  </a:lnTo>
                  <a:lnTo>
                    <a:pt x="177552" y="191406"/>
                  </a:lnTo>
                  <a:lnTo>
                    <a:pt x="178570" y="190388"/>
                  </a:lnTo>
                  <a:lnTo>
                    <a:pt x="179588" y="190388"/>
                  </a:lnTo>
                  <a:lnTo>
                    <a:pt x="191806" y="184279"/>
                  </a:lnTo>
                  <a:lnTo>
                    <a:pt x="221331" y="200569"/>
                  </a:lnTo>
                  <a:lnTo>
                    <a:pt x="192823" y="204642"/>
                  </a:lnTo>
                  <a:close/>
                  <a:moveTo>
                    <a:pt x="161262" y="242312"/>
                  </a:moveTo>
                  <a:lnTo>
                    <a:pt x="162280" y="226022"/>
                  </a:lnTo>
                  <a:lnTo>
                    <a:pt x="162280" y="220931"/>
                  </a:lnTo>
                  <a:lnTo>
                    <a:pt x="163298" y="221949"/>
                  </a:lnTo>
                  <a:lnTo>
                    <a:pt x="164316" y="222968"/>
                  </a:lnTo>
                  <a:lnTo>
                    <a:pt x="165334" y="223986"/>
                  </a:lnTo>
                  <a:lnTo>
                    <a:pt x="176534" y="233149"/>
                  </a:lnTo>
                  <a:lnTo>
                    <a:pt x="180606" y="269801"/>
                  </a:lnTo>
                  <a:lnTo>
                    <a:pt x="161262" y="242312"/>
                  </a:lnTo>
                  <a:close/>
                  <a:moveTo>
                    <a:pt x="119519" y="228058"/>
                  </a:moveTo>
                  <a:lnTo>
                    <a:pt x="130719" y="222968"/>
                  </a:lnTo>
                  <a:lnTo>
                    <a:pt x="134791" y="220931"/>
                  </a:lnTo>
                  <a:lnTo>
                    <a:pt x="134791" y="221949"/>
                  </a:lnTo>
                  <a:lnTo>
                    <a:pt x="134791" y="222968"/>
                  </a:lnTo>
                  <a:lnTo>
                    <a:pt x="134791" y="223986"/>
                  </a:lnTo>
                  <a:lnTo>
                    <a:pt x="133773" y="237221"/>
                  </a:lnTo>
                  <a:lnTo>
                    <a:pt x="112392" y="254529"/>
                  </a:lnTo>
                  <a:lnTo>
                    <a:pt x="119519" y="228058"/>
                  </a:lnTo>
                  <a:close/>
                  <a:moveTo>
                    <a:pt x="106284" y="176134"/>
                  </a:moveTo>
                  <a:lnTo>
                    <a:pt x="117483" y="186315"/>
                  </a:lnTo>
                  <a:lnTo>
                    <a:pt x="121555" y="189370"/>
                  </a:lnTo>
                  <a:lnTo>
                    <a:pt x="120537" y="189370"/>
                  </a:lnTo>
                  <a:lnTo>
                    <a:pt x="119519" y="190388"/>
                  </a:lnTo>
                  <a:lnTo>
                    <a:pt x="118501" y="190388"/>
                  </a:lnTo>
                  <a:lnTo>
                    <a:pt x="106284" y="196496"/>
                  </a:lnTo>
                  <a:lnTo>
                    <a:pt x="77776" y="180207"/>
                  </a:lnTo>
                  <a:lnTo>
                    <a:pt x="106284" y="176134"/>
                  </a:lnTo>
                  <a:close/>
                </a:path>
              </a:pathLst>
            </a:custGeom>
            <a:solidFill>
              <a:srgbClr val="FFFFFF"/>
            </a:solidFill>
            <a:ln w="101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107" name="任意多边形: 形状 3106">
              <a:extLst>
                <a:ext uri="{FF2B5EF4-FFF2-40B4-BE49-F238E27FC236}">
                  <a16:creationId xmlns:a16="http://schemas.microsoft.com/office/drawing/2014/main" id="{6FB14E76-AE36-4C40-81D9-87EC131B1F81}"/>
                </a:ext>
              </a:extLst>
            </p:cNvPr>
            <p:cNvSpPr/>
            <p:nvPr/>
          </p:nvSpPr>
          <p:spPr>
            <a:xfrm>
              <a:off x="-8258433" y="947654"/>
              <a:ext cx="428709" cy="299106"/>
            </a:xfrm>
            <a:custGeom>
              <a:avLst/>
              <a:gdLst>
                <a:gd name="connsiteX0" fmla="*/ 2077 w 428709"/>
                <a:gd name="connsiteY0" fmla="*/ 130718 h 299106"/>
                <a:gd name="connsiteX1" fmla="*/ 4114 w 428709"/>
                <a:gd name="connsiteY1" fmla="*/ 134791 h 299106"/>
                <a:gd name="connsiteX2" fmla="*/ 48911 w 428709"/>
                <a:gd name="connsiteY2" fmla="*/ 138863 h 299106"/>
                <a:gd name="connsiteX3" fmla="*/ 22440 w 428709"/>
                <a:gd name="connsiteY3" fmla="*/ 151081 h 299106"/>
                <a:gd name="connsiteX4" fmla="*/ 18367 w 428709"/>
                <a:gd name="connsiteY4" fmla="*/ 156171 h 299106"/>
                <a:gd name="connsiteX5" fmla="*/ 22440 w 428709"/>
                <a:gd name="connsiteY5" fmla="*/ 157189 h 299106"/>
                <a:gd name="connsiteX6" fmla="*/ 25494 w 428709"/>
                <a:gd name="connsiteY6" fmla="*/ 156171 h 299106"/>
                <a:gd name="connsiteX7" fmla="*/ 63164 w 428709"/>
                <a:gd name="connsiteY7" fmla="*/ 139881 h 299106"/>
                <a:gd name="connsiteX8" fmla="*/ 107962 w 428709"/>
                <a:gd name="connsiteY8" fmla="*/ 143954 h 299106"/>
                <a:gd name="connsiteX9" fmla="*/ 59092 w 428709"/>
                <a:gd name="connsiteY9" fmla="*/ 165334 h 299106"/>
                <a:gd name="connsiteX10" fmla="*/ 55020 w 428709"/>
                <a:gd name="connsiteY10" fmla="*/ 170425 h 299106"/>
                <a:gd name="connsiteX11" fmla="*/ 59092 w 428709"/>
                <a:gd name="connsiteY11" fmla="*/ 171443 h 299106"/>
                <a:gd name="connsiteX12" fmla="*/ 62147 w 428709"/>
                <a:gd name="connsiteY12" fmla="*/ 170425 h 299106"/>
                <a:gd name="connsiteX13" fmla="*/ 121197 w 428709"/>
                <a:gd name="connsiteY13" fmla="*/ 143954 h 299106"/>
                <a:gd name="connsiteX14" fmla="*/ 163958 w 428709"/>
                <a:gd name="connsiteY14" fmla="*/ 148026 h 299106"/>
                <a:gd name="connsiteX15" fmla="*/ 115088 w 428709"/>
                <a:gd name="connsiteY15" fmla="*/ 170425 h 299106"/>
                <a:gd name="connsiteX16" fmla="*/ 94726 w 428709"/>
                <a:gd name="connsiteY16" fmla="*/ 171443 h 299106"/>
                <a:gd name="connsiteX17" fmla="*/ 87599 w 428709"/>
                <a:gd name="connsiteY17" fmla="*/ 175515 h 299106"/>
                <a:gd name="connsiteX18" fmla="*/ 87599 w 428709"/>
                <a:gd name="connsiteY18" fmla="*/ 176534 h 299106"/>
                <a:gd name="connsiteX19" fmla="*/ 90654 w 428709"/>
                <a:gd name="connsiteY19" fmla="*/ 179588 h 299106"/>
                <a:gd name="connsiteX20" fmla="*/ 95744 w 428709"/>
                <a:gd name="connsiteY20" fmla="*/ 179588 h 299106"/>
                <a:gd name="connsiteX21" fmla="*/ 87599 w 428709"/>
                <a:gd name="connsiteY21" fmla="*/ 183660 h 299106"/>
                <a:gd name="connsiteX22" fmla="*/ 83527 w 428709"/>
                <a:gd name="connsiteY22" fmla="*/ 188751 h 299106"/>
                <a:gd name="connsiteX23" fmla="*/ 83527 w 428709"/>
                <a:gd name="connsiteY23" fmla="*/ 188751 h 299106"/>
                <a:gd name="connsiteX24" fmla="*/ 87599 w 428709"/>
                <a:gd name="connsiteY24" fmla="*/ 189769 h 299106"/>
                <a:gd name="connsiteX25" fmla="*/ 90654 w 428709"/>
                <a:gd name="connsiteY25" fmla="*/ 188751 h 299106"/>
                <a:gd name="connsiteX26" fmla="*/ 114070 w 428709"/>
                <a:gd name="connsiteY26" fmla="*/ 178570 h 299106"/>
                <a:gd name="connsiteX27" fmla="*/ 167012 w 428709"/>
                <a:gd name="connsiteY27" fmla="*/ 175515 h 299106"/>
                <a:gd name="connsiteX28" fmla="*/ 121197 w 428709"/>
                <a:gd name="connsiteY28" fmla="*/ 204023 h 299106"/>
                <a:gd name="connsiteX29" fmla="*/ 63164 w 428709"/>
                <a:gd name="connsiteY29" fmla="*/ 210132 h 299106"/>
                <a:gd name="connsiteX30" fmla="*/ 63164 w 428709"/>
                <a:gd name="connsiteY30" fmla="*/ 210132 h 299106"/>
                <a:gd name="connsiteX31" fmla="*/ 56037 w 428709"/>
                <a:gd name="connsiteY31" fmla="*/ 214204 h 299106"/>
                <a:gd name="connsiteX32" fmla="*/ 60110 w 428709"/>
                <a:gd name="connsiteY32" fmla="*/ 217258 h 299106"/>
                <a:gd name="connsiteX33" fmla="*/ 107962 w 428709"/>
                <a:gd name="connsiteY33" fmla="*/ 212168 h 299106"/>
                <a:gd name="connsiteX34" fmla="*/ 62147 w 428709"/>
                <a:gd name="connsiteY34" fmla="*/ 240675 h 299106"/>
                <a:gd name="connsiteX35" fmla="*/ 26512 w 428709"/>
                <a:gd name="connsiteY35" fmla="*/ 243729 h 299106"/>
                <a:gd name="connsiteX36" fmla="*/ 26512 w 428709"/>
                <a:gd name="connsiteY36" fmla="*/ 243729 h 299106"/>
                <a:gd name="connsiteX37" fmla="*/ 19386 w 428709"/>
                <a:gd name="connsiteY37" fmla="*/ 247802 h 299106"/>
                <a:gd name="connsiteX38" fmla="*/ 23458 w 428709"/>
                <a:gd name="connsiteY38" fmla="*/ 250856 h 299106"/>
                <a:gd name="connsiteX39" fmla="*/ 48911 w 428709"/>
                <a:gd name="connsiteY39" fmla="*/ 248820 h 299106"/>
                <a:gd name="connsiteX40" fmla="*/ 3095 w 428709"/>
                <a:gd name="connsiteY40" fmla="*/ 277327 h 299106"/>
                <a:gd name="connsiteX41" fmla="*/ 1060 w 428709"/>
                <a:gd name="connsiteY41" fmla="*/ 282418 h 299106"/>
                <a:gd name="connsiteX42" fmla="*/ 8186 w 428709"/>
                <a:gd name="connsiteY42" fmla="*/ 281400 h 299106"/>
                <a:gd name="connsiteX43" fmla="*/ 54001 w 428709"/>
                <a:gd name="connsiteY43" fmla="*/ 251874 h 299106"/>
                <a:gd name="connsiteX44" fmla="*/ 46875 w 428709"/>
                <a:gd name="connsiteY44" fmla="*/ 270200 h 299106"/>
                <a:gd name="connsiteX45" fmla="*/ 50947 w 428709"/>
                <a:gd name="connsiteY45" fmla="*/ 273255 h 299106"/>
                <a:gd name="connsiteX46" fmla="*/ 57056 w 428709"/>
                <a:gd name="connsiteY46" fmla="*/ 270200 h 299106"/>
                <a:gd name="connsiteX47" fmla="*/ 58074 w 428709"/>
                <a:gd name="connsiteY47" fmla="*/ 268164 h 299106"/>
                <a:gd name="connsiteX48" fmla="*/ 68255 w 428709"/>
                <a:gd name="connsiteY48" fmla="*/ 241693 h 299106"/>
                <a:gd name="connsiteX49" fmla="*/ 114070 w 428709"/>
                <a:gd name="connsiteY49" fmla="*/ 213186 h 299106"/>
                <a:gd name="connsiteX50" fmla="*/ 100835 w 428709"/>
                <a:gd name="connsiteY50" fmla="*/ 247802 h 299106"/>
                <a:gd name="connsiteX51" fmla="*/ 104907 w 428709"/>
                <a:gd name="connsiteY51" fmla="*/ 250856 h 299106"/>
                <a:gd name="connsiteX52" fmla="*/ 111016 w 428709"/>
                <a:gd name="connsiteY52" fmla="*/ 247802 h 299106"/>
                <a:gd name="connsiteX53" fmla="*/ 112034 w 428709"/>
                <a:gd name="connsiteY53" fmla="*/ 245766 h 299106"/>
                <a:gd name="connsiteX54" fmla="*/ 128324 w 428709"/>
                <a:gd name="connsiteY54" fmla="*/ 204023 h 299106"/>
                <a:gd name="connsiteX55" fmla="*/ 172103 w 428709"/>
                <a:gd name="connsiteY55" fmla="*/ 176534 h 299106"/>
                <a:gd name="connsiteX56" fmla="*/ 157849 w 428709"/>
                <a:gd name="connsiteY56" fmla="*/ 211149 h 299106"/>
                <a:gd name="connsiteX57" fmla="*/ 141560 w 428709"/>
                <a:gd name="connsiteY57" fmla="*/ 224385 h 299106"/>
                <a:gd name="connsiteX58" fmla="*/ 140541 w 428709"/>
                <a:gd name="connsiteY58" fmla="*/ 229476 h 299106"/>
                <a:gd name="connsiteX59" fmla="*/ 141560 w 428709"/>
                <a:gd name="connsiteY59" fmla="*/ 229476 h 299106"/>
                <a:gd name="connsiteX60" fmla="*/ 148686 w 428709"/>
                <a:gd name="connsiteY60" fmla="*/ 227439 h 299106"/>
                <a:gd name="connsiteX61" fmla="*/ 152759 w 428709"/>
                <a:gd name="connsiteY61" fmla="*/ 224385 h 299106"/>
                <a:gd name="connsiteX62" fmla="*/ 150722 w 428709"/>
                <a:gd name="connsiteY62" fmla="*/ 230494 h 299106"/>
                <a:gd name="connsiteX63" fmla="*/ 154795 w 428709"/>
                <a:gd name="connsiteY63" fmla="*/ 233548 h 299106"/>
                <a:gd name="connsiteX64" fmla="*/ 154795 w 428709"/>
                <a:gd name="connsiteY64" fmla="*/ 233548 h 299106"/>
                <a:gd name="connsiteX65" fmla="*/ 159885 w 428709"/>
                <a:gd name="connsiteY65" fmla="*/ 230494 h 299106"/>
                <a:gd name="connsiteX66" fmla="*/ 160903 w 428709"/>
                <a:gd name="connsiteY66" fmla="*/ 228458 h 299106"/>
                <a:gd name="connsiteX67" fmla="*/ 168030 w 428709"/>
                <a:gd name="connsiteY67" fmla="*/ 212168 h 299106"/>
                <a:gd name="connsiteX68" fmla="*/ 211809 w 428709"/>
                <a:gd name="connsiteY68" fmla="*/ 177552 h 299106"/>
                <a:gd name="connsiteX69" fmla="*/ 210791 w 428709"/>
                <a:gd name="connsiteY69" fmla="*/ 211149 h 299106"/>
                <a:gd name="connsiteX70" fmla="*/ 167012 w 428709"/>
                <a:gd name="connsiteY70" fmla="*/ 249838 h 299106"/>
                <a:gd name="connsiteX71" fmla="*/ 167012 w 428709"/>
                <a:gd name="connsiteY71" fmla="*/ 249838 h 299106"/>
                <a:gd name="connsiteX72" fmla="*/ 167012 w 428709"/>
                <a:gd name="connsiteY72" fmla="*/ 254929 h 299106"/>
                <a:gd name="connsiteX73" fmla="*/ 175157 w 428709"/>
                <a:gd name="connsiteY73" fmla="*/ 252892 h 299106"/>
                <a:gd name="connsiteX74" fmla="*/ 210791 w 428709"/>
                <a:gd name="connsiteY74" fmla="*/ 221331 h 299106"/>
                <a:gd name="connsiteX75" fmla="*/ 209773 w 428709"/>
                <a:gd name="connsiteY75" fmla="*/ 253910 h 299106"/>
                <a:gd name="connsiteX76" fmla="*/ 182284 w 428709"/>
                <a:gd name="connsiteY76" fmla="*/ 278345 h 299106"/>
                <a:gd name="connsiteX77" fmla="*/ 182284 w 428709"/>
                <a:gd name="connsiteY77" fmla="*/ 278345 h 299106"/>
                <a:gd name="connsiteX78" fmla="*/ 182284 w 428709"/>
                <a:gd name="connsiteY78" fmla="*/ 283436 h 299106"/>
                <a:gd name="connsiteX79" fmla="*/ 190429 w 428709"/>
                <a:gd name="connsiteY79" fmla="*/ 281400 h 299106"/>
                <a:gd name="connsiteX80" fmla="*/ 209773 w 428709"/>
                <a:gd name="connsiteY80" fmla="*/ 264092 h 299106"/>
                <a:gd name="connsiteX81" fmla="*/ 208755 w 428709"/>
                <a:gd name="connsiteY81" fmla="*/ 296671 h 299106"/>
                <a:gd name="connsiteX82" fmla="*/ 213846 w 428709"/>
                <a:gd name="connsiteY82" fmla="*/ 298708 h 299106"/>
                <a:gd name="connsiteX83" fmla="*/ 219955 w 428709"/>
                <a:gd name="connsiteY83" fmla="*/ 293617 h 299106"/>
                <a:gd name="connsiteX84" fmla="*/ 220972 w 428709"/>
                <a:gd name="connsiteY84" fmla="*/ 260019 h 299106"/>
                <a:gd name="connsiteX85" fmla="*/ 240317 w 428709"/>
                <a:gd name="connsiteY85" fmla="*/ 267146 h 299106"/>
                <a:gd name="connsiteX86" fmla="*/ 248462 w 428709"/>
                <a:gd name="connsiteY86" fmla="*/ 265110 h 299106"/>
                <a:gd name="connsiteX87" fmla="*/ 249480 w 428709"/>
                <a:gd name="connsiteY87" fmla="*/ 261037 h 299106"/>
                <a:gd name="connsiteX88" fmla="*/ 248462 w 428709"/>
                <a:gd name="connsiteY88" fmla="*/ 260019 h 299106"/>
                <a:gd name="connsiteX89" fmla="*/ 221990 w 428709"/>
                <a:gd name="connsiteY89" fmla="*/ 250856 h 299106"/>
                <a:gd name="connsiteX90" fmla="*/ 223009 w 428709"/>
                <a:gd name="connsiteY90" fmla="*/ 217258 h 299106"/>
                <a:gd name="connsiteX91" fmla="*/ 257624 w 428709"/>
                <a:gd name="connsiteY91" fmla="*/ 229476 h 299106"/>
                <a:gd name="connsiteX92" fmla="*/ 265770 w 428709"/>
                <a:gd name="connsiteY92" fmla="*/ 227439 h 299106"/>
                <a:gd name="connsiteX93" fmla="*/ 266788 w 428709"/>
                <a:gd name="connsiteY93" fmla="*/ 223367 h 299106"/>
                <a:gd name="connsiteX94" fmla="*/ 265770 w 428709"/>
                <a:gd name="connsiteY94" fmla="*/ 222349 h 299106"/>
                <a:gd name="connsiteX95" fmla="*/ 223009 w 428709"/>
                <a:gd name="connsiteY95" fmla="*/ 207077 h 299106"/>
                <a:gd name="connsiteX96" fmla="*/ 224027 w 428709"/>
                <a:gd name="connsiteY96" fmla="*/ 175515 h 299106"/>
                <a:gd name="connsiteX97" fmla="*/ 259661 w 428709"/>
                <a:gd name="connsiteY97" fmla="*/ 188751 h 299106"/>
                <a:gd name="connsiteX98" fmla="*/ 263734 w 428709"/>
                <a:gd name="connsiteY98" fmla="*/ 200968 h 299106"/>
                <a:gd name="connsiteX99" fmla="*/ 269842 w 428709"/>
                <a:gd name="connsiteY99" fmla="*/ 201986 h 299106"/>
                <a:gd name="connsiteX100" fmla="*/ 270860 w 428709"/>
                <a:gd name="connsiteY100" fmla="*/ 200968 h 299106"/>
                <a:gd name="connsiteX101" fmla="*/ 273915 w 428709"/>
                <a:gd name="connsiteY101" fmla="*/ 195878 h 299106"/>
                <a:gd name="connsiteX102" fmla="*/ 272896 w 428709"/>
                <a:gd name="connsiteY102" fmla="*/ 192823 h 299106"/>
                <a:gd name="connsiteX103" fmla="*/ 279005 w 428709"/>
                <a:gd name="connsiteY103" fmla="*/ 194860 h 299106"/>
                <a:gd name="connsiteX104" fmla="*/ 287150 w 428709"/>
                <a:gd name="connsiteY104" fmla="*/ 192823 h 299106"/>
                <a:gd name="connsiteX105" fmla="*/ 287150 w 428709"/>
                <a:gd name="connsiteY105" fmla="*/ 192823 h 299106"/>
                <a:gd name="connsiteX106" fmla="*/ 288168 w 428709"/>
                <a:gd name="connsiteY106" fmla="*/ 188751 h 299106"/>
                <a:gd name="connsiteX107" fmla="*/ 287150 w 428709"/>
                <a:gd name="connsiteY107" fmla="*/ 187733 h 299106"/>
                <a:gd name="connsiteX108" fmla="*/ 269842 w 428709"/>
                <a:gd name="connsiteY108" fmla="*/ 181624 h 299106"/>
                <a:gd name="connsiteX109" fmla="*/ 260679 w 428709"/>
                <a:gd name="connsiteY109" fmla="*/ 149045 h 299106"/>
                <a:gd name="connsiteX110" fmla="*/ 305476 w 428709"/>
                <a:gd name="connsiteY110" fmla="*/ 153117 h 299106"/>
                <a:gd name="connsiteX111" fmla="*/ 319730 w 428709"/>
                <a:gd name="connsiteY111" fmla="*/ 185696 h 299106"/>
                <a:gd name="connsiteX112" fmla="*/ 319730 w 428709"/>
                <a:gd name="connsiteY112" fmla="*/ 185696 h 299106"/>
                <a:gd name="connsiteX113" fmla="*/ 326857 w 428709"/>
                <a:gd name="connsiteY113" fmla="*/ 186715 h 299106"/>
                <a:gd name="connsiteX114" fmla="*/ 330929 w 428709"/>
                <a:gd name="connsiteY114" fmla="*/ 181624 h 299106"/>
                <a:gd name="connsiteX115" fmla="*/ 319730 w 428709"/>
                <a:gd name="connsiteY115" fmla="*/ 154135 h 299106"/>
                <a:gd name="connsiteX116" fmla="*/ 364527 w 428709"/>
                <a:gd name="connsiteY116" fmla="*/ 158208 h 299106"/>
                <a:gd name="connsiteX117" fmla="*/ 373690 w 428709"/>
                <a:gd name="connsiteY117" fmla="*/ 178570 h 299106"/>
                <a:gd name="connsiteX118" fmla="*/ 373690 w 428709"/>
                <a:gd name="connsiteY118" fmla="*/ 178570 h 299106"/>
                <a:gd name="connsiteX119" fmla="*/ 380817 w 428709"/>
                <a:gd name="connsiteY119" fmla="*/ 179588 h 299106"/>
                <a:gd name="connsiteX120" fmla="*/ 384889 w 428709"/>
                <a:gd name="connsiteY120" fmla="*/ 174497 h 299106"/>
                <a:gd name="connsiteX121" fmla="*/ 373690 w 428709"/>
                <a:gd name="connsiteY121" fmla="*/ 167371 h 299106"/>
                <a:gd name="connsiteX122" fmla="*/ 418487 w 428709"/>
                <a:gd name="connsiteY122" fmla="*/ 171443 h 299106"/>
                <a:gd name="connsiteX123" fmla="*/ 426632 w 428709"/>
                <a:gd name="connsiteY123" fmla="*/ 168389 h 299106"/>
                <a:gd name="connsiteX124" fmla="*/ 424596 w 428709"/>
                <a:gd name="connsiteY124" fmla="*/ 164316 h 299106"/>
                <a:gd name="connsiteX125" fmla="*/ 379798 w 428709"/>
                <a:gd name="connsiteY125" fmla="*/ 160244 h 299106"/>
                <a:gd name="connsiteX126" fmla="*/ 406270 w 428709"/>
                <a:gd name="connsiteY126" fmla="*/ 148026 h 299106"/>
                <a:gd name="connsiteX127" fmla="*/ 410342 w 428709"/>
                <a:gd name="connsiteY127" fmla="*/ 142936 h 299106"/>
                <a:gd name="connsiteX128" fmla="*/ 406270 w 428709"/>
                <a:gd name="connsiteY128" fmla="*/ 141918 h 299106"/>
                <a:gd name="connsiteX129" fmla="*/ 403216 w 428709"/>
                <a:gd name="connsiteY129" fmla="*/ 142936 h 299106"/>
                <a:gd name="connsiteX130" fmla="*/ 365545 w 428709"/>
                <a:gd name="connsiteY130" fmla="*/ 159226 h 299106"/>
                <a:gd name="connsiteX131" fmla="*/ 320748 w 428709"/>
                <a:gd name="connsiteY131" fmla="*/ 155153 h 299106"/>
                <a:gd name="connsiteX132" fmla="*/ 369617 w 428709"/>
                <a:gd name="connsiteY132" fmla="*/ 133773 h 299106"/>
                <a:gd name="connsiteX133" fmla="*/ 373690 w 428709"/>
                <a:gd name="connsiteY133" fmla="*/ 128682 h 299106"/>
                <a:gd name="connsiteX134" fmla="*/ 369617 w 428709"/>
                <a:gd name="connsiteY134" fmla="*/ 127664 h 299106"/>
                <a:gd name="connsiteX135" fmla="*/ 366563 w 428709"/>
                <a:gd name="connsiteY135" fmla="*/ 128682 h 299106"/>
                <a:gd name="connsiteX136" fmla="*/ 307512 w 428709"/>
                <a:gd name="connsiteY136" fmla="*/ 155153 h 299106"/>
                <a:gd name="connsiteX137" fmla="*/ 264751 w 428709"/>
                <a:gd name="connsiteY137" fmla="*/ 151081 h 299106"/>
                <a:gd name="connsiteX138" fmla="*/ 313621 w 428709"/>
                <a:gd name="connsiteY138" fmla="*/ 128682 h 299106"/>
                <a:gd name="connsiteX139" fmla="*/ 333983 w 428709"/>
                <a:gd name="connsiteY139" fmla="*/ 127664 h 299106"/>
                <a:gd name="connsiteX140" fmla="*/ 341110 w 428709"/>
                <a:gd name="connsiteY140" fmla="*/ 123592 h 299106"/>
                <a:gd name="connsiteX141" fmla="*/ 341110 w 428709"/>
                <a:gd name="connsiteY141" fmla="*/ 122573 h 299106"/>
                <a:gd name="connsiteX142" fmla="*/ 338056 w 428709"/>
                <a:gd name="connsiteY142" fmla="*/ 119519 h 299106"/>
                <a:gd name="connsiteX143" fmla="*/ 332965 w 428709"/>
                <a:gd name="connsiteY143" fmla="*/ 119519 h 299106"/>
                <a:gd name="connsiteX144" fmla="*/ 341110 w 428709"/>
                <a:gd name="connsiteY144" fmla="*/ 115447 h 299106"/>
                <a:gd name="connsiteX145" fmla="*/ 345183 w 428709"/>
                <a:gd name="connsiteY145" fmla="*/ 110356 h 299106"/>
                <a:gd name="connsiteX146" fmla="*/ 345183 w 428709"/>
                <a:gd name="connsiteY146" fmla="*/ 110356 h 299106"/>
                <a:gd name="connsiteX147" fmla="*/ 341110 w 428709"/>
                <a:gd name="connsiteY147" fmla="*/ 109338 h 299106"/>
                <a:gd name="connsiteX148" fmla="*/ 338056 w 428709"/>
                <a:gd name="connsiteY148" fmla="*/ 110356 h 299106"/>
                <a:gd name="connsiteX149" fmla="*/ 314639 w 428709"/>
                <a:gd name="connsiteY149" fmla="*/ 120537 h 299106"/>
                <a:gd name="connsiteX150" fmla="*/ 261697 w 428709"/>
                <a:gd name="connsiteY150" fmla="*/ 123592 h 299106"/>
                <a:gd name="connsiteX151" fmla="*/ 307512 w 428709"/>
                <a:gd name="connsiteY151" fmla="*/ 95084 h 299106"/>
                <a:gd name="connsiteX152" fmla="*/ 365545 w 428709"/>
                <a:gd name="connsiteY152" fmla="*/ 88975 h 299106"/>
                <a:gd name="connsiteX153" fmla="*/ 365545 w 428709"/>
                <a:gd name="connsiteY153" fmla="*/ 88975 h 299106"/>
                <a:gd name="connsiteX154" fmla="*/ 372672 w 428709"/>
                <a:gd name="connsiteY154" fmla="*/ 84903 h 299106"/>
                <a:gd name="connsiteX155" fmla="*/ 368599 w 428709"/>
                <a:gd name="connsiteY155" fmla="*/ 81849 h 299106"/>
                <a:gd name="connsiteX156" fmla="*/ 320748 w 428709"/>
                <a:gd name="connsiteY156" fmla="*/ 86939 h 299106"/>
                <a:gd name="connsiteX157" fmla="*/ 366563 w 428709"/>
                <a:gd name="connsiteY157" fmla="*/ 58432 h 299106"/>
                <a:gd name="connsiteX158" fmla="*/ 402197 w 428709"/>
                <a:gd name="connsiteY158" fmla="*/ 55378 h 299106"/>
                <a:gd name="connsiteX159" fmla="*/ 402197 w 428709"/>
                <a:gd name="connsiteY159" fmla="*/ 55378 h 299106"/>
                <a:gd name="connsiteX160" fmla="*/ 409324 w 428709"/>
                <a:gd name="connsiteY160" fmla="*/ 51305 h 299106"/>
                <a:gd name="connsiteX161" fmla="*/ 405251 w 428709"/>
                <a:gd name="connsiteY161" fmla="*/ 48251 h 299106"/>
                <a:gd name="connsiteX162" fmla="*/ 379798 w 428709"/>
                <a:gd name="connsiteY162" fmla="*/ 50287 h 299106"/>
                <a:gd name="connsiteX163" fmla="*/ 425614 w 428709"/>
                <a:gd name="connsiteY163" fmla="*/ 21780 h 299106"/>
                <a:gd name="connsiteX164" fmla="*/ 427650 w 428709"/>
                <a:gd name="connsiteY164" fmla="*/ 16689 h 299106"/>
                <a:gd name="connsiteX165" fmla="*/ 420523 w 428709"/>
                <a:gd name="connsiteY165" fmla="*/ 17707 h 299106"/>
                <a:gd name="connsiteX166" fmla="*/ 374708 w 428709"/>
                <a:gd name="connsiteY166" fmla="*/ 47233 h 299106"/>
                <a:gd name="connsiteX167" fmla="*/ 381835 w 428709"/>
                <a:gd name="connsiteY167" fmla="*/ 28907 h 299106"/>
                <a:gd name="connsiteX168" fmla="*/ 377763 w 428709"/>
                <a:gd name="connsiteY168" fmla="*/ 25852 h 299106"/>
                <a:gd name="connsiteX169" fmla="*/ 371654 w 428709"/>
                <a:gd name="connsiteY169" fmla="*/ 28907 h 299106"/>
                <a:gd name="connsiteX170" fmla="*/ 370636 w 428709"/>
                <a:gd name="connsiteY170" fmla="*/ 30943 h 299106"/>
                <a:gd name="connsiteX171" fmla="*/ 360455 w 428709"/>
                <a:gd name="connsiteY171" fmla="*/ 57414 h 299106"/>
                <a:gd name="connsiteX172" fmla="*/ 314639 w 428709"/>
                <a:gd name="connsiteY172" fmla="*/ 85921 h 299106"/>
                <a:gd name="connsiteX173" fmla="*/ 327875 w 428709"/>
                <a:gd name="connsiteY173" fmla="*/ 51305 h 299106"/>
                <a:gd name="connsiteX174" fmla="*/ 323802 w 428709"/>
                <a:gd name="connsiteY174" fmla="*/ 48251 h 299106"/>
                <a:gd name="connsiteX175" fmla="*/ 317694 w 428709"/>
                <a:gd name="connsiteY175" fmla="*/ 51305 h 299106"/>
                <a:gd name="connsiteX176" fmla="*/ 316676 w 428709"/>
                <a:gd name="connsiteY176" fmla="*/ 53341 h 299106"/>
                <a:gd name="connsiteX177" fmla="*/ 300385 w 428709"/>
                <a:gd name="connsiteY177" fmla="*/ 95084 h 299106"/>
                <a:gd name="connsiteX178" fmla="*/ 256607 w 428709"/>
                <a:gd name="connsiteY178" fmla="*/ 122573 h 299106"/>
                <a:gd name="connsiteX179" fmla="*/ 270860 w 428709"/>
                <a:gd name="connsiteY179" fmla="*/ 87958 h 299106"/>
                <a:gd name="connsiteX180" fmla="*/ 287150 w 428709"/>
                <a:gd name="connsiteY180" fmla="*/ 74722 h 299106"/>
                <a:gd name="connsiteX181" fmla="*/ 288168 w 428709"/>
                <a:gd name="connsiteY181" fmla="*/ 69631 h 299106"/>
                <a:gd name="connsiteX182" fmla="*/ 287150 w 428709"/>
                <a:gd name="connsiteY182" fmla="*/ 69631 h 299106"/>
                <a:gd name="connsiteX183" fmla="*/ 280023 w 428709"/>
                <a:gd name="connsiteY183" fmla="*/ 71668 h 299106"/>
                <a:gd name="connsiteX184" fmla="*/ 275951 w 428709"/>
                <a:gd name="connsiteY184" fmla="*/ 74722 h 299106"/>
                <a:gd name="connsiteX185" fmla="*/ 277987 w 428709"/>
                <a:gd name="connsiteY185" fmla="*/ 68613 h 299106"/>
                <a:gd name="connsiteX186" fmla="*/ 273915 w 428709"/>
                <a:gd name="connsiteY186" fmla="*/ 65559 h 299106"/>
                <a:gd name="connsiteX187" fmla="*/ 273915 w 428709"/>
                <a:gd name="connsiteY187" fmla="*/ 65559 h 299106"/>
                <a:gd name="connsiteX188" fmla="*/ 268824 w 428709"/>
                <a:gd name="connsiteY188" fmla="*/ 68613 h 299106"/>
                <a:gd name="connsiteX189" fmla="*/ 267806 w 428709"/>
                <a:gd name="connsiteY189" fmla="*/ 70649 h 299106"/>
                <a:gd name="connsiteX190" fmla="*/ 260679 w 428709"/>
                <a:gd name="connsiteY190" fmla="*/ 86939 h 299106"/>
                <a:gd name="connsiteX191" fmla="*/ 216900 w 428709"/>
                <a:gd name="connsiteY191" fmla="*/ 121555 h 299106"/>
                <a:gd name="connsiteX192" fmla="*/ 217918 w 428709"/>
                <a:gd name="connsiteY192" fmla="*/ 87958 h 299106"/>
                <a:gd name="connsiteX193" fmla="*/ 261697 w 428709"/>
                <a:gd name="connsiteY193" fmla="*/ 49269 h 299106"/>
                <a:gd name="connsiteX194" fmla="*/ 261697 w 428709"/>
                <a:gd name="connsiteY194" fmla="*/ 49269 h 299106"/>
                <a:gd name="connsiteX195" fmla="*/ 261697 w 428709"/>
                <a:gd name="connsiteY195" fmla="*/ 44178 h 299106"/>
                <a:gd name="connsiteX196" fmla="*/ 253552 w 428709"/>
                <a:gd name="connsiteY196" fmla="*/ 46215 h 299106"/>
                <a:gd name="connsiteX197" fmla="*/ 217918 w 428709"/>
                <a:gd name="connsiteY197" fmla="*/ 77776 h 299106"/>
                <a:gd name="connsiteX198" fmla="*/ 218936 w 428709"/>
                <a:gd name="connsiteY198" fmla="*/ 45197 h 299106"/>
                <a:gd name="connsiteX199" fmla="*/ 246425 w 428709"/>
                <a:gd name="connsiteY199" fmla="*/ 20762 h 299106"/>
                <a:gd name="connsiteX200" fmla="*/ 246425 w 428709"/>
                <a:gd name="connsiteY200" fmla="*/ 20762 h 299106"/>
                <a:gd name="connsiteX201" fmla="*/ 246425 w 428709"/>
                <a:gd name="connsiteY201" fmla="*/ 15671 h 299106"/>
                <a:gd name="connsiteX202" fmla="*/ 238281 w 428709"/>
                <a:gd name="connsiteY202" fmla="*/ 17707 h 299106"/>
                <a:gd name="connsiteX203" fmla="*/ 218936 w 428709"/>
                <a:gd name="connsiteY203" fmla="*/ 35015 h 299106"/>
                <a:gd name="connsiteX204" fmla="*/ 219955 w 428709"/>
                <a:gd name="connsiteY204" fmla="*/ 2435 h 299106"/>
                <a:gd name="connsiteX205" fmla="*/ 214864 w 428709"/>
                <a:gd name="connsiteY205" fmla="*/ 399 h 299106"/>
                <a:gd name="connsiteX206" fmla="*/ 208755 w 428709"/>
                <a:gd name="connsiteY206" fmla="*/ 5490 h 299106"/>
                <a:gd name="connsiteX207" fmla="*/ 207737 w 428709"/>
                <a:gd name="connsiteY207" fmla="*/ 39088 h 299106"/>
                <a:gd name="connsiteX208" fmla="*/ 188393 w 428709"/>
                <a:gd name="connsiteY208" fmla="*/ 31961 h 299106"/>
                <a:gd name="connsiteX209" fmla="*/ 180248 w 428709"/>
                <a:gd name="connsiteY209" fmla="*/ 33997 h 299106"/>
                <a:gd name="connsiteX210" fmla="*/ 179230 w 428709"/>
                <a:gd name="connsiteY210" fmla="*/ 38070 h 299106"/>
                <a:gd name="connsiteX211" fmla="*/ 180248 w 428709"/>
                <a:gd name="connsiteY211" fmla="*/ 39088 h 299106"/>
                <a:gd name="connsiteX212" fmla="*/ 206719 w 428709"/>
                <a:gd name="connsiteY212" fmla="*/ 48251 h 299106"/>
                <a:gd name="connsiteX213" fmla="*/ 205701 w 428709"/>
                <a:gd name="connsiteY213" fmla="*/ 81849 h 299106"/>
                <a:gd name="connsiteX214" fmla="*/ 171085 w 428709"/>
                <a:gd name="connsiteY214" fmla="*/ 69631 h 299106"/>
                <a:gd name="connsiteX215" fmla="*/ 162940 w 428709"/>
                <a:gd name="connsiteY215" fmla="*/ 71668 h 299106"/>
                <a:gd name="connsiteX216" fmla="*/ 161922 w 428709"/>
                <a:gd name="connsiteY216" fmla="*/ 75740 h 299106"/>
                <a:gd name="connsiteX217" fmla="*/ 162940 w 428709"/>
                <a:gd name="connsiteY217" fmla="*/ 76758 h 299106"/>
                <a:gd name="connsiteX218" fmla="*/ 205701 w 428709"/>
                <a:gd name="connsiteY218" fmla="*/ 92030 h 299106"/>
                <a:gd name="connsiteX219" fmla="*/ 204683 w 428709"/>
                <a:gd name="connsiteY219" fmla="*/ 123592 h 299106"/>
                <a:gd name="connsiteX220" fmla="*/ 169049 w 428709"/>
                <a:gd name="connsiteY220" fmla="*/ 110356 h 299106"/>
                <a:gd name="connsiteX221" fmla="*/ 164976 w 428709"/>
                <a:gd name="connsiteY221" fmla="*/ 98139 h 299106"/>
                <a:gd name="connsiteX222" fmla="*/ 158868 w 428709"/>
                <a:gd name="connsiteY222" fmla="*/ 97121 h 299106"/>
                <a:gd name="connsiteX223" fmla="*/ 157849 w 428709"/>
                <a:gd name="connsiteY223" fmla="*/ 98139 h 299106"/>
                <a:gd name="connsiteX224" fmla="*/ 154795 w 428709"/>
                <a:gd name="connsiteY224" fmla="*/ 103229 h 299106"/>
                <a:gd name="connsiteX225" fmla="*/ 155813 w 428709"/>
                <a:gd name="connsiteY225" fmla="*/ 106284 h 299106"/>
                <a:gd name="connsiteX226" fmla="*/ 149704 w 428709"/>
                <a:gd name="connsiteY226" fmla="*/ 104247 h 299106"/>
                <a:gd name="connsiteX227" fmla="*/ 141560 w 428709"/>
                <a:gd name="connsiteY227" fmla="*/ 106284 h 299106"/>
                <a:gd name="connsiteX228" fmla="*/ 141560 w 428709"/>
                <a:gd name="connsiteY228" fmla="*/ 106284 h 299106"/>
                <a:gd name="connsiteX229" fmla="*/ 140541 w 428709"/>
                <a:gd name="connsiteY229" fmla="*/ 110356 h 299106"/>
                <a:gd name="connsiteX230" fmla="*/ 141560 w 428709"/>
                <a:gd name="connsiteY230" fmla="*/ 111374 h 299106"/>
                <a:gd name="connsiteX231" fmla="*/ 158868 w 428709"/>
                <a:gd name="connsiteY231" fmla="*/ 117483 h 299106"/>
                <a:gd name="connsiteX232" fmla="*/ 168030 w 428709"/>
                <a:gd name="connsiteY232" fmla="*/ 150062 h 299106"/>
                <a:gd name="connsiteX233" fmla="*/ 123234 w 428709"/>
                <a:gd name="connsiteY233" fmla="*/ 145990 h 299106"/>
                <a:gd name="connsiteX234" fmla="*/ 108980 w 428709"/>
                <a:gd name="connsiteY234" fmla="*/ 113410 h 299106"/>
                <a:gd name="connsiteX235" fmla="*/ 108980 w 428709"/>
                <a:gd name="connsiteY235" fmla="*/ 113410 h 299106"/>
                <a:gd name="connsiteX236" fmla="*/ 101853 w 428709"/>
                <a:gd name="connsiteY236" fmla="*/ 112392 h 299106"/>
                <a:gd name="connsiteX237" fmla="*/ 97781 w 428709"/>
                <a:gd name="connsiteY237" fmla="*/ 117483 h 299106"/>
                <a:gd name="connsiteX238" fmla="*/ 108980 w 428709"/>
                <a:gd name="connsiteY238" fmla="*/ 144972 h 299106"/>
                <a:gd name="connsiteX239" fmla="*/ 64182 w 428709"/>
                <a:gd name="connsiteY239" fmla="*/ 140899 h 299106"/>
                <a:gd name="connsiteX240" fmla="*/ 55020 w 428709"/>
                <a:gd name="connsiteY240" fmla="*/ 120537 h 299106"/>
                <a:gd name="connsiteX241" fmla="*/ 55020 w 428709"/>
                <a:gd name="connsiteY241" fmla="*/ 120537 h 299106"/>
                <a:gd name="connsiteX242" fmla="*/ 47893 w 428709"/>
                <a:gd name="connsiteY242" fmla="*/ 119519 h 299106"/>
                <a:gd name="connsiteX243" fmla="*/ 43820 w 428709"/>
                <a:gd name="connsiteY243" fmla="*/ 124609 h 299106"/>
                <a:gd name="connsiteX244" fmla="*/ 49929 w 428709"/>
                <a:gd name="connsiteY244" fmla="*/ 138863 h 299106"/>
                <a:gd name="connsiteX245" fmla="*/ 5132 w 428709"/>
                <a:gd name="connsiteY245" fmla="*/ 134791 h 299106"/>
                <a:gd name="connsiteX246" fmla="*/ 2077 w 428709"/>
                <a:gd name="connsiteY246" fmla="*/ 130718 h 299106"/>
                <a:gd name="connsiteX247" fmla="*/ 196537 w 428709"/>
                <a:gd name="connsiteY247" fmla="*/ 106284 h 299106"/>
                <a:gd name="connsiteX248" fmla="*/ 195520 w 428709"/>
                <a:gd name="connsiteY248" fmla="*/ 130718 h 299106"/>
                <a:gd name="connsiteX249" fmla="*/ 195520 w 428709"/>
                <a:gd name="connsiteY249" fmla="*/ 138863 h 299106"/>
                <a:gd name="connsiteX250" fmla="*/ 193483 w 428709"/>
                <a:gd name="connsiteY250" fmla="*/ 138863 h 299106"/>
                <a:gd name="connsiteX251" fmla="*/ 190429 w 428709"/>
                <a:gd name="connsiteY251" fmla="*/ 138863 h 299106"/>
                <a:gd name="connsiteX252" fmla="*/ 188393 w 428709"/>
                <a:gd name="connsiteY252" fmla="*/ 138863 h 299106"/>
                <a:gd name="connsiteX253" fmla="*/ 156831 w 428709"/>
                <a:gd name="connsiteY253" fmla="*/ 135809 h 299106"/>
                <a:gd name="connsiteX254" fmla="*/ 142577 w 428709"/>
                <a:gd name="connsiteY254" fmla="*/ 86939 h 299106"/>
                <a:gd name="connsiteX255" fmla="*/ 196537 w 428709"/>
                <a:gd name="connsiteY255" fmla="*/ 106284 h 299106"/>
                <a:gd name="connsiteX256" fmla="*/ 212828 w 428709"/>
                <a:gd name="connsiteY256" fmla="*/ 150062 h 299106"/>
                <a:gd name="connsiteX257" fmla="*/ 212828 w 428709"/>
                <a:gd name="connsiteY257" fmla="*/ 150062 h 299106"/>
                <a:gd name="connsiteX258" fmla="*/ 213846 w 428709"/>
                <a:gd name="connsiteY258" fmla="*/ 149045 h 299106"/>
                <a:gd name="connsiteX259" fmla="*/ 214864 w 428709"/>
                <a:gd name="connsiteY259" fmla="*/ 149045 h 299106"/>
                <a:gd name="connsiteX260" fmla="*/ 214864 w 428709"/>
                <a:gd name="connsiteY260" fmla="*/ 150062 h 299106"/>
                <a:gd name="connsiteX261" fmla="*/ 212828 w 428709"/>
                <a:gd name="connsiteY261" fmla="*/ 150062 h 299106"/>
                <a:gd name="connsiteX262" fmla="*/ 212828 w 428709"/>
                <a:gd name="connsiteY262" fmla="*/ 150062 h 299106"/>
                <a:gd name="connsiteX263" fmla="*/ 267806 w 428709"/>
                <a:gd name="connsiteY263" fmla="*/ 95084 h 299106"/>
                <a:gd name="connsiteX264" fmla="*/ 244389 w 428709"/>
                <a:gd name="connsiteY264" fmla="*/ 109338 h 299106"/>
                <a:gd name="connsiteX265" fmla="*/ 236244 w 428709"/>
                <a:gd name="connsiteY265" fmla="*/ 114428 h 299106"/>
                <a:gd name="connsiteX266" fmla="*/ 236244 w 428709"/>
                <a:gd name="connsiteY266" fmla="*/ 113410 h 299106"/>
                <a:gd name="connsiteX267" fmla="*/ 236244 w 428709"/>
                <a:gd name="connsiteY267" fmla="*/ 111374 h 299106"/>
                <a:gd name="connsiteX268" fmla="*/ 236244 w 428709"/>
                <a:gd name="connsiteY268" fmla="*/ 110356 h 299106"/>
                <a:gd name="connsiteX269" fmla="*/ 237262 w 428709"/>
                <a:gd name="connsiteY269" fmla="*/ 94066 h 299106"/>
                <a:gd name="connsiteX270" fmla="*/ 282060 w 428709"/>
                <a:gd name="connsiteY270" fmla="*/ 58432 h 299106"/>
                <a:gd name="connsiteX271" fmla="*/ 267806 w 428709"/>
                <a:gd name="connsiteY271" fmla="*/ 95084 h 299106"/>
                <a:gd name="connsiteX272" fmla="*/ 297331 w 428709"/>
                <a:gd name="connsiteY272" fmla="*/ 134791 h 299106"/>
                <a:gd name="connsiteX273" fmla="*/ 280023 w 428709"/>
                <a:gd name="connsiteY273" fmla="*/ 132755 h 299106"/>
                <a:gd name="connsiteX274" fmla="*/ 273915 w 428709"/>
                <a:gd name="connsiteY274" fmla="*/ 131736 h 299106"/>
                <a:gd name="connsiteX275" fmla="*/ 274933 w 428709"/>
                <a:gd name="connsiteY275" fmla="*/ 130718 h 299106"/>
                <a:gd name="connsiteX276" fmla="*/ 276969 w 428709"/>
                <a:gd name="connsiteY276" fmla="*/ 129700 h 299106"/>
                <a:gd name="connsiteX277" fmla="*/ 277987 w 428709"/>
                <a:gd name="connsiteY277" fmla="*/ 128682 h 299106"/>
                <a:gd name="connsiteX278" fmla="*/ 295295 w 428709"/>
                <a:gd name="connsiteY278" fmla="*/ 117483 h 299106"/>
                <a:gd name="connsiteX279" fmla="*/ 338056 w 428709"/>
                <a:gd name="connsiteY279" fmla="*/ 115447 h 299106"/>
                <a:gd name="connsiteX280" fmla="*/ 297331 w 428709"/>
                <a:gd name="connsiteY280" fmla="*/ 134791 h 299106"/>
                <a:gd name="connsiteX281" fmla="*/ 236244 w 428709"/>
                <a:gd name="connsiteY281" fmla="*/ 191805 h 299106"/>
                <a:gd name="connsiteX282" fmla="*/ 237262 w 428709"/>
                <a:gd name="connsiteY282" fmla="*/ 171443 h 299106"/>
                <a:gd name="connsiteX283" fmla="*/ 237262 w 428709"/>
                <a:gd name="connsiteY283" fmla="*/ 164316 h 299106"/>
                <a:gd name="connsiteX284" fmla="*/ 238281 w 428709"/>
                <a:gd name="connsiteY284" fmla="*/ 164316 h 299106"/>
                <a:gd name="connsiteX285" fmla="*/ 241335 w 428709"/>
                <a:gd name="connsiteY285" fmla="*/ 164316 h 299106"/>
                <a:gd name="connsiteX286" fmla="*/ 243371 w 428709"/>
                <a:gd name="connsiteY286" fmla="*/ 164316 h 299106"/>
                <a:gd name="connsiteX287" fmla="*/ 269842 w 428709"/>
                <a:gd name="connsiteY287" fmla="*/ 166352 h 299106"/>
                <a:gd name="connsiteX288" fmla="*/ 282060 w 428709"/>
                <a:gd name="connsiteY288" fmla="*/ 208095 h 299106"/>
                <a:gd name="connsiteX289" fmla="*/ 236244 w 428709"/>
                <a:gd name="connsiteY289" fmla="*/ 191805 h 299106"/>
                <a:gd name="connsiteX290" fmla="*/ 159885 w 428709"/>
                <a:gd name="connsiteY290" fmla="*/ 204023 h 299106"/>
                <a:gd name="connsiteX291" fmla="*/ 182284 w 428709"/>
                <a:gd name="connsiteY291" fmla="*/ 189769 h 299106"/>
                <a:gd name="connsiteX292" fmla="*/ 190429 w 428709"/>
                <a:gd name="connsiteY292" fmla="*/ 184679 h 299106"/>
                <a:gd name="connsiteX293" fmla="*/ 190429 w 428709"/>
                <a:gd name="connsiteY293" fmla="*/ 185696 h 299106"/>
                <a:gd name="connsiteX294" fmla="*/ 190429 w 428709"/>
                <a:gd name="connsiteY294" fmla="*/ 187733 h 299106"/>
                <a:gd name="connsiteX295" fmla="*/ 190429 w 428709"/>
                <a:gd name="connsiteY295" fmla="*/ 188751 h 299106"/>
                <a:gd name="connsiteX296" fmla="*/ 189411 w 428709"/>
                <a:gd name="connsiteY296" fmla="*/ 204023 h 299106"/>
                <a:gd name="connsiteX297" fmla="*/ 145632 w 428709"/>
                <a:gd name="connsiteY297" fmla="*/ 239657 h 299106"/>
                <a:gd name="connsiteX298" fmla="*/ 159885 w 428709"/>
                <a:gd name="connsiteY298" fmla="*/ 204023 h 299106"/>
                <a:gd name="connsiteX299" fmla="*/ 132396 w 428709"/>
                <a:gd name="connsiteY299" fmla="*/ 162280 h 299106"/>
                <a:gd name="connsiteX300" fmla="*/ 153777 w 428709"/>
                <a:gd name="connsiteY300" fmla="*/ 164316 h 299106"/>
                <a:gd name="connsiteX301" fmla="*/ 160903 w 428709"/>
                <a:gd name="connsiteY301" fmla="*/ 165334 h 299106"/>
                <a:gd name="connsiteX302" fmla="*/ 159885 w 428709"/>
                <a:gd name="connsiteY302" fmla="*/ 166352 h 299106"/>
                <a:gd name="connsiteX303" fmla="*/ 157849 w 428709"/>
                <a:gd name="connsiteY303" fmla="*/ 167371 h 299106"/>
                <a:gd name="connsiteX304" fmla="*/ 155813 w 428709"/>
                <a:gd name="connsiteY304" fmla="*/ 168389 h 299106"/>
                <a:gd name="connsiteX305" fmla="*/ 135450 w 428709"/>
                <a:gd name="connsiteY305" fmla="*/ 181624 h 299106"/>
                <a:gd name="connsiteX306" fmla="*/ 84545 w 428709"/>
                <a:gd name="connsiteY306" fmla="*/ 184679 h 299106"/>
                <a:gd name="connsiteX307" fmla="*/ 132396 w 428709"/>
                <a:gd name="connsiteY307" fmla="*/ 162280 h 299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</a:cxnLst>
              <a:rect l="l" t="t" r="r" b="b"/>
              <a:pathLst>
                <a:path w="428709" h="299106">
                  <a:moveTo>
                    <a:pt x="2077" y="130718"/>
                  </a:moveTo>
                  <a:cubicBezTo>
                    <a:pt x="41" y="132755"/>
                    <a:pt x="1060" y="134791"/>
                    <a:pt x="4114" y="134791"/>
                  </a:cubicBezTo>
                  <a:lnTo>
                    <a:pt x="48911" y="138863"/>
                  </a:lnTo>
                  <a:lnTo>
                    <a:pt x="22440" y="151081"/>
                  </a:lnTo>
                  <a:cubicBezTo>
                    <a:pt x="19386" y="152099"/>
                    <a:pt x="17349" y="155153"/>
                    <a:pt x="18367" y="156171"/>
                  </a:cubicBezTo>
                  <a:cubicBezTo>
                    <a:pt x="19386" y="157189"/>
                    <a:pt x="20403" y="158208"/>
                    <a:pt x="22440" y="157189"/>
                  </a:cubicBezTo>
                  <a:cubicBezTo>
                    <a:pt x="23458" y="157189"/>
                    <a:pt x="24476" y="157189"/>
                    <a:pt x="25494" y="156171"/>
                  </a:cubicBezTo>
                  <a:lnTo>
                    <a:pt x="63164" y="139881"/>
                  </a:lnTo>
                  <a:lnTo>
                    <a:pt x="107962" y="143954"/>
                  </a:lnTo>
                  <a:lnTo>
                    <a:pt x="59092" y="165334"/>
                  </a:lnTo>
                  <a:cubicBezTo>
                    <a:pt x="56037" y="166352"/>
                    <a:pt x="54001" y="169407"/>
                    <a:pt x="55020" y="170425"/>
                  </a:cubicBezTo>
                  <a:cubicBezTo>
                    <a:pt x="56037" y="171443"/>
                    <a:pt x="57056" y="172461"/>
                    <a:pt x="59092" y="171443"/>
                  </a:cubicBezTo>
                  <a:cubicBezTo>
                    <a:pt x="60110" y="171443"/>
                    <a:pt x="61128" y="171443"/>
                    <a:pt x="62147" y="170425"/>
                  </a:cubicBezTo>
                  <a:lnTo>
                    <a:pt x="121197" y="143954"/>
                  </a:lnTo>
                  <a:lnTo>
                    <a:pt x="163958" y="148026"/>
                  </a:lnTo>
                  <a:lnTo>
                    <a:pt x="115088" y="170425"/>
                  </a:lnTo>
                  <a:lnTo>
                    <a:pt x="94726" y="171443"/>
                  </a:lnTo>
                  <a:cubicBezTo>
                    <a:pt x="91672" y="171443"/>
                    <a:pt x="88617" y="173479"/>
                    <a:pt x="87599" y="175515"/>
                  </a:cubicBezTo>
                  <a:cubicBezTo>
                    <a:pt x="87599" y="175515"/>
                    <a:pt x="87599" y="176534"/>
                    <a:pt x="87599" y="176534"/>
                  </a:cubicBezTo>
                  <a:cubicBezTo>
                    <a:pt x="87599" y="178570"/>
                    <a:pt x="88617" y="179588"/>
                    <a:pt x="90654" y="179588"/>
                  </a:cubicBezTo>
                  <a:lnTo>
                    <a:pt x="95744" y="179588"/>
                  </a:lnTo>
                  <a:lnTo>
                    <a:pt x="87599" y="183660"/>
                  </a:lnTo>
                  <a:cubicBezTo>
                    <a:pt x="84545" y="184679"/>
                    <a:pt x="82509" y="187733"/>
                    <a:pt x="83527" y="188751"/>
                  </a:cubicBezTo>
                  <a:cubicBezTo>
                    <a:pt x="83527" y="188751"/>
                    <a:pt x="83527" y="188751"/>
                    <a:pt x="83527" y="188751"/>
                  </a:cubicBezTo>
                  <a:cubicBezTo>
                    <a:pt x="84545" y="189769"/>
                    <a:pt x="85563" y="190787"/>
                    <a:pt x="87599" y="189769"/>
                  </a:cubicBezTo>
                  <a:cubicBezTo>
                    <a:pt x="88617" y="189769"/>
                    <a:pt x="89635" y="189769"/>
                    <a:pt x="90654" y="188751"/>
                  </a:cubicBezTo>
                  <a:lnTo>
                    <a:pt x="114070" y="178570"/>
                  </a:lnTo>
                  <a:lnTo>
                    <a:pt x="167012" y="175515"/>
                  </a:lnTo>
                  <a:lnTo>
                    <a:pt x="121197" y="204023"/>
                  </a:lnTo>
                  <a:lnTo>
                    <a:pt x="63164" y="210132"/>
                  </a:lnTo>
                  <a:lnTo>
                    <a:pt x="63164" y="210132"/>
                  </a:lnTo>
                  <a:cubicBezTo>
                    <a:pt x="60110" y="210132"/>
                    <a:pt x="57056" y="212168"/>
                    <a:pt x="56037" y="214204"/>
                  </a:cubicBezTo>
                  <a:cubicBezTo>
                    <a:pt x="55020" y="216240"/>
                    <a:pt x="57056" y="218276"/>
                    <a:pt x="60110" y="217258"/>
                  </a:cubicBezTo>
                  <a:lnTo>
                    <a:pt x="107962" y="212168"/>
                  </a:lnTo>
                  <a:lnTo>
                    <a:pt x="62147" y="240675"/>
                  </a:lnTo>
                  <a:lnTo>
                    <a:pt x="26512" y="243729"/>
                  </a:lnTo>
                  <a:lnTo>
                    <a:pt x="26512" y="243729"/>
                  </a:lnTo>
                  <a:cubicBezTo>
                    <a:pt x="23458" y="243729"/>
                    <a:pt x="20403" y="245766"/>
                    <a:pt x="19386" y="247802"/>
                  </a:cubicBezTo>
                  <a:cubicBezTo>
                    <a:pt x="18367" y="249838"/>
                    <a:pt x="20403" y="251874"/>
                    <a:pt x="23458" y="250856"/>
                  </a:cubicBezTo>
                  <a:lnTo>
                    <a:pt x="48911" y="248820"/>
                  </a:lnTo>
                  <a:lnTo>
                    <a:pt x="3095" y="277327"/>
                  </a:lnTo>
                  <a:cubicBezTo>
                    <a:pt x="41" y="279363"/>
                    <a:pt x="-977" y="281400"/>
                    <a:pt x="1060" y="282418"/>
                  </a:cubicBezTo>
                  <a:cubicBezTo>
                    <a:pt x="2077" y="283436"/>
                    <a:pt x="6150" y="283436"/>
                    <a:pt x="8186" y="281400"/>
                  </a:cubicBezTo>
                  <a:lnTo>
                    <a:pt x="54001" y="251874"/>
                  </a:lnTo>
                  <a:lnTo>
                    <a:pt x="46875" y="270200"/>
                  </a:lnTo>
                  <a:cubicBezTo>
                    <a:pt x="45856" y="272236"/>
                    <a:pt x="47893" y="273255"/>
                    <a:pt x="50947" y="273255"/>
                  </a:cubicBezTo>
                  <a:cubicBezTo>
                    <a:pt x="52983" y="273255"/>
                    <a:pt x="55020" y="272236"/>
                    <a:pt x="57056" y="270200"/>
                  </a:cubicBezTo>
                  <a:cubicBezTo>
                    <a:pt x="58074" y="269182"/>
                    <a:pt x="58074" y="269182"/>
                    <a:pt x="58074" y="268164"/>
                  </a:cubicBezTo>
                  <a:lnTo>
                    <a:pt x="68255" y="241693"/>
                  </a:lnTo>
                  <a:lnTo>
                    <a:pt x="114070" y="213186"/>
                  </a:lnTo>
                  <a:lnTo>
                    <a:pt x="100835" y="247802"/>
                  </a:lnTo>
                  <a:cubicBezTo>
                    <a:pt x="99816" y="249838"/>
                    <a:pt x="101853" y="250856"/>
                    <a:pt x="104907" y="250856"/>
                  </a:cubicBezTo>
                  <a:cubicBezTo>
                    <a:pt x="106943" y="250856"/>
                    <a:pt x="108980" y="249838"/>
                    <a:pt x="111016" y="247802"/>
                  </a:cubicBezTo>
                  <a:cubicBezTo>
                    <a:pt x="112034" y="246783"/>
                    <a:pt x="112034" y="246783"/>
                    <a:pt x="112034" y="245766"/>
                  </a:cubicBezTo>
                  <a:lnTo>
                    <a:pt x="128324" y="204023"/>
                  </a:lnTo>
                  <a:lnTo>
                    <a:pt x="172103" y="176534"/>
                  </a:lnTo>
                  <a:lnTo>
                    <a:pt x="157849" y="211149"/>
                  </a:lnTo>
                  <a:lnTo>
                    <a:pt x="141560" y="224385"/>
                  </a:lnTo>
                  <a:cubicBezTo>
                    <a:pt x="139523" y="226421"/>
                    <a:pt x="138505" y="228458"/>
                    <a:pt x="140541" y="229476"/>
                  </a:cubicBezTo>
                  <a:cubicBezTo>
                    <a:pt x="140541" y="229476"/>
                    <a:pt x="141560" y="229476"/>
                    <a:pt x="141560" y="229476"/>
                  </a:cubicBezTo>
                  <a:cubicBezTo>
                    <a:pt x="143596" y="229476"/>
                    <a:pt x="146650" y="229476"/>
                    <a:pt x="148686" y="227439"/>
                  </a:cubicBezTo>
                  <a:lnTo>
                    <a:pt x="152759" y="224385"/>
                  </a:lnTo>
                  <a:lnTo>
                    <a:pt x="150722" y="230494"/>
                  </a:lnTo>
                  <a:cubicBezTo>
                    <a:pt x="149704" y="232530"/>
                    <a:pt x="151741" y="234566"/>
                    <a:pt x="154795" y="233548"/>
                  </a:cubicBezTo>
                  <a:cubicBezTo>
                    <a:pt x="154795" y="233548"/>
                    <a:pt x="154795" y="233548"/>
                    <a:pt x="154795" y="233548"/>
                  </a:cubicBezTo>
                  <a:cubicBezTo>
                    <a:pt x="156831" y="233548"/>
                    <a:pt x="158868" y="232530"/>
                    <a:pt x="159885" y="230494"/>
                  </a:cubicBezTo>
                  <a:cubicBezTo>
                    <a:pt x="160903" y="229476"/>
                    <a:pt x="160903" y="229476"/>
                    <a:pt x="160903" y="228458"/>
                  </a:cubicBezTo>
                  <a:lnTo>
                    <a:pt x="168030" y="212168"/>
                  </a:lnTo>
                  <a:lnTo>
                    <a:pt x="211809" y="177552"/>
                  </a:lnTo>
                  <a:lnTo>
                    <a:pt x="210791" y="211149"/>
                  </a:lnTo>
                  <a:lnTo>
                    <a:pt x="167012" y="249838"/>
                  </a:lnTo>
                  <a:lnTo>
                    <a:pt x="167012" y="249838"/>
                  </a:lnTo>
                  <a:cubicBezTo>
                    <a:pt x="164976" y="251874"/>
                    <a:pt x="164976" y="253910"/>
                    <a:pt x="167012" y="254929"/>
                  </a:cubicBezTo>
                  <a:cubicBezTo>
                    <a:pt x="169049" y="255947"/>
                    <a:pt x="173121" y="254929"/>
                    <a:pt x="175157" y="252892"/>
                  </a:cubicBezTo>
                  <a:lnTo>
                    <a:pt x="210791" y="221331"/>
                  </a:lnTo>
                  <a:lnTo>
                    <a:pt x="209773" y="253910"/>
                  </a:lnTo>
                  <a:lnTo>
                    <a:pt x="182284" y="278345"/>
                  </a:lnTo>
                  <a:lnTo>
                    <a:pt x="182284" y="278345"/>
                  </a:lnTo>
                  <a:cubicBezTo>
                    <a:pt x="180248" y="280382"/>
                    <a:pt x="180248" y="282418"/>
                    <a:pt x="182284" y="283436"/>
                  </a:cubicBezTo>
                  <a:cubicBezTo>
                    <a:pt x="184321" y="284454"/>
                    <a:pt x="188393" y="283436"/>
                    <a:pt x="190429" y="281400"/>
                  </a:cubicBezTo>
                  <a:lnTo>
                    <a:pt x="209773" y="264092"/>
                  </a:lnTo>
                  <a:lnTo>
                    <a:pt x="208755" y="296671"/>
                  </a:lnTo>
                  <a:cubicBezTo>
                    <a:pt x="208755" y="298708"/>
                    <a:pt x="210791" y="299726"/>
                    <a:pt x="213846" y="298708"/>
                  </a:cubicBezTo>
                  <a:cubicBezTo>
                    <a:pt x="216900" y="297689"/>
                    <a:pt x="219955" y="295653"/>
                    <a:pt x="219955" y="293617"/>
                  </a:cubicBezTo>
                  <a:lnTo>
                    <a:pt x="220972" y="260019"/>
                  </a:lnTo>
                  <a:lnTo>
                    <a:pt x="240317" y="267146"/>
                  </a:lnTo>
                  <a:cubicBezTo>
                    <a:pt x="242353" y="268164"/>
                    <a:pt x="246425" y="267146"/>
                    <a:pt x="248462" y="265110"/>
                  </a:cubicBezTo>
                  <a:cubicBezTo>
                    <a:pt x="250498" y="264092"/>
                    <a:pt x="250498" y="262055"/>
                    <a:pt x="249480" y="261037"/>
                  </a:cubicBezTo>
                  <a:cubicBezTo>
                    <a:pt x="249480" y="261037"/>
                    <a:pt x="248462" y="260019"/>
                    <a:pt x="248462" y="260019"/>
                  </a:cubicBezTo>
                  <a:lnTo>
                    <a:pt x="221990" y="250856"/>
                  </a:lnTo>
                  <a:lnTo>
                    <a:pt x="223009" y="217258"/>
                  </a:lnTo>
                  <a:lnTo>
                    <a:pt x="257624" y="229476"/>
                  </a:lnTo>
                  <a:cubicBezTo>
                    <a:pt x="259661" y="230494"/>
                    <a:pt x="263734" y="229476"/>
                    <a:pt x="265770" y="227439"/>
                  </a:cubicBezTo>
                  <a:cubicBezTo>
                    <a:pt x="267806" y="226421"/>
                    <a:pt x="267806" y="224385"/>
                    <a:pt x="266788" y="223367"/>
                  </a:cubicBezTo>
                  <a:cubicBezTo>
                    <a:pt x="266788" y="223367"/>
                    <a:pt x="265770" y="222349"/>
                    <a:pt x="265770" y="222349"/>
                  </a:cubicBezTo>
                  <a:lnTo>
                    <a:pt x="223009" y="207077"/>
                  </a:lnTo>
                  <a:lnTo>
                    <a:pt x="224027" y="175515"/>
                  </a:lnTo>
                  <a:lnTo>
                    <a:pt x="259661" y="188751"/>
                  </a:lnTo>
                  <a:lnTo>
                    <a:pt x="263734" y="200968"/>
                  </a:lnTo>
                  <a:cubicBezTo>
                    <a:pt x="263734" y="203005"/>
                    <a:pt x="266788" y="203005"/>
                    <a:pt x="269842" y="201986"/>
                  </a:cubicBezTo>
                  <a:cubicBezTo>
                    <a:pt x="269842" y="201986"/>
                    <a:pt x="270860" y="201986"/>
                    <a:pt x="270860" y="200968"/>
                  </a:cubicBezTo>
                  <a:cubicBezTo>
                    <a:pt x="272896" y="199950"/>
                    <a:pt x="274933" y="197914"/>
                    <a:pt x="273915" y="195878"/>
                  </a:cubicBezTo>
                  <a:lnTo>
                    <a:pt x="272896" y="192823"/>
                  </a:lnTo>
                  <a:lnTo>
                    <a:pt x="279005" y="194860"/>
                  </a:lnTo>
                  <a:cubicBezTo>
                    <a:pt x="281042" y="195878"/>
                    <a:pt x="285114" y="194860"/>
                    <a:pt x="287150" y="192823"/>
                  </a:cubicBezTo>
                  <a:cubicBezTo>
                    <a:pt x="287150" y="192823"/>
                    <a:pt x="287150" y="192823"/>
                    <a:pt x="287150" y="192823"/>
                  </a:cubicBezTo>
                  <a:cubicBezTo>
                    <a:pt x="288168" y="191805"/>
                    <a:pt x="289186" y="189769"/>
                    <a:pt x="288168" y="188751"/>
                  </a:cubicBezTo>
                  <a:cubicBezTo>
                    <a:pt x="288168" y="188751"/>
                    <a:pt x="287150" y="187733"/>
                    <a:pt x="287150" y="187733"/>
                  </a:cubicBezTo>
                  <a:lnTo>
                    <a:pt x="269842" y="181624"/>
                  </a:lnTo>
                  <a:lnTo>
                    <a:pt x="260679" y="149045"/>
                  </a:lnTo>
                  <a:lnTo>
                    <a:pt x="305476" y="153117"/>
                  </a:lnTo>
                  <a:lnTo>
                    <a:pt x="319730" y="185696"/>
                  </a:lnTo>
                  <a:lnTo>
                    <a:pt x="319730" y="185696"/>
                  </a:lnTo>
                  <a:cubicBezTo>
                    <a:pt x="320748" y="187733"/>
                    <a:pt x="323802" y="187733"/>
                    <a:pt x="326857" y="186715"/>
                  </a:cubicBezTo>
                  <a:cubicBezTo>
                    <a:pt x="329911" y="185696"/>
                    <a:pt x="331947" y="182642"/>
                    <a:pt x="330929" y="181624"/>
                  </a:cubicBezTo>
                  <a:lnTo>
                    <a:pt x="319730" y="154135"/>
                  </a:lnTo>
                  <a:lnTo>
                    <a:pt x="364527" y="158208"/>
                  </a:lnTo>
                  <a:lnTo>
                    <a:pt x="373690" y="178570"/>
                  </a:lnTo>
                  <a:lnTo>
                    <a:pt x="373690" y="178570"/>
                  </a:lnTo>
                  <a:cubicBezTo>
                    <a:pt x="374708" y="180606"/>
                    <a:pt x="377763" y="180606"/>
                    <a:pt x="380817" y="179588"/>
                  </a:cubicBezTo>
                  <a:cubicBezTo>
                    <a:pt x="383871" y="178570"/>
                    <a:pt x="385908" y="175515"/>
                    <a:pt x="384889" y="174497"/>
                  </a:cubicBezTo>
                  <a:lnTo>
                    <a:pt x="373690" y="167371"/>
                  </a:lnTo>
                  <a:lnTo>
                    <a:pt x="418487" y="171443"/>
                  </a:lnTo>
                  <a:cubicBezTo>
                    <a:pt x="421542" y="171443"/>
                    <a:pt x="424596" y="170425"/>
                    <a:pt x="426632" y="168389"/>
                  </a:cubicBezTo>
                  <a:cubicBezTo>
                    <a:pt x="428669" y="166352"/>
                    <a:pt x="427650" y="164316"/>
                    <a:pt x="424596" y="164316"/>
                  </a:cubicBezTo>
                  <a:lnTo>
                    <a:pt x="379798" y="160244"/>
                  </a:lnTo>
                  <a:lnTo>
                    <a:pt x="406270" y="148026"/>
                  </a:lnTo>
                  <a:cubicBezTo>
                    <a:pt x="409324" y="147008"/>
                    <a:pt x="411360" y="143954"/>
                    <a:pt x="410342" y="142936"/>
                  </a:cubicBezTo>
                  <a:cubicBezTo>
                    <a:pt x="409324" y="141918"/>
                    <a:pt x="408306" y="140899"/>
                    <a:pt x="406270" y="141918"/>
                  </a:cubicBezTo>
                  <a:cubicBezTo>
                    <a:pt x="405251" y="141918"/>
                    <a:pt x="404234" y="141918"/>
                    <a:pt x="403216" y="142936"/>
                  </a:cubicBezTo>
                  <a:lnTo>
                    <a:pt x="365545" y="159226"/>
                  </a:lnTo>
                  <a:lnTo>
                    <a:pt x="320748" y="155153"/>
                  </a:lnTo>
                  <a:lnTo>
                    <a:pt x="369617" y="133773"/>
                  </a:lnTo>
                  <a:cubicBezTo>
                    <a:pt x="372672" y="132755"/>
                    <a:pt x="374708" y="129700"/>
                    <a:pt x="373690" y="128682"/>
                  </a:cubicBezTo>
                  <a:cubicBezTo>
                    <a:pt x="372672" y="127664"/>
                    <a:pt x="371654" y="126646"/>
                    <a:pt x="369617" y="127664"/>
                  </a:cubicBezTo>
                  <a:cubicBezTo>
                    <a:pt x="368599" y="127664"/>
                    <a:pt x="367582" y="127664"/>
                    <a:pt x="366563" y="128682"/>
                  </a:cubicBezTo>
                  <a:lnTo>
                    <a:pt x="307512" y="155153"/>
                  </a:lnTo>
                  <a:lnTo>
                    <a:pt x="264751" y="151081"/>
                  </a:lnTo>
                  <a:lnTo>
                    <a:pt x="313621" y="128682"/>
                  </a:lnTo>
                  <a:lnTo>
                    <a:pt x="333983" y="127664"/>
                  </a:lnTo>
                  <a:cubicBezTo>
                    <a:pt x="337038" y="127664"/>
                    <a:pt x="340092" y="125628"/>
                    <a:pt x="341110" y="123592"/>
                  </a:cubicBezTo>
                  <a:cubicBezTo>
                    <a:pt x="341110" y="123592"/>
                    <a:pt x="341110" y="122573"/>
                    <a:pt x="341110" y="122573"/>
                  </a:cubicBezTo>
                  <a:cubicBezTo>
                    <a:pt x="341110" y="120537"/>
                    <a:pt x="340092" y="119519"/>
                    <a:pt x="338056" y="119519"/>
                  </a:cubicBezTo>
                  <a:lnTo>
                    <a:pt x="332965" y="119519"/>
                  </a:lnTo>
                  <a:lnTo>
                    <a:pt x="341110" y="115447"/>
                  </a:lnTo>
                  <a:cubicBezTo>
                    <a:pt x="344164" y="114428"/>
                    <a:pt x="346201" y="111374"/>
                    <a:pt x="345183" y="110356"/>
                  </a:cubicBezTo>
                  <a:cubicBezTo>
                    <a:pt x="345183" y="110356"/>
                    <a:pt x="345183" y="110356"/>
                    <a:pt x="345183" y="110356"/>
                  </a:cubicBezTo>
                  <a:cubicBezTo>
                    <a:pt x="344164" y="109338"/>
                    <a:pt x="343147" y="108320"/>
                    <a:pt x="341110" y="109338"/>
                  </a:cubicBezTo>
                  <a:cubicBezTo>
                    <a:pt x="340092" y="109338"/>
                    <a:pt x="339074" y="109338"/>
                    <a:pt x="338056" y="110356"/>
                  </a:cubicBezTo>
                  <a:lnTo>
                    <a:pt x="314639" y="120537"/>
                  </a:lnTo>
                  <a:lnTo>
                    <a:pt x="261697" y="123592"/>
                  </a:lnTo>
                  <a:lnTo>
                    <a:pt x="307512" y="95084"/>
                  </a:lnTo>
                  <a:lnTo>
                    <a:pt x="365545" y="88975"/>
                  </a:lnTo>
                  <a:lnTo>
                    <a:pt x="365545" y="88975"/>
                  </a:lnTo>
                  <a:cubicBezTo>
                    <a:pt x="368599" y="88975"/>
                    <a:pt x="371654" y="86939"/>
                    <a:pt x="372672" y="84903"/>
                  </a:cubicBezTo>
                  <a:cubicBezTo>
                    <a:pt x="373690" y="82867"/>
                    <a:pt x="371654" y="80831"/>
                    <a:pt x="368599" y="81849"/>
                  </a:cubicBezTo>
                  <a:lnTo>
                    <a:pt x="320748" y="86939"/>
                  </a:lnTo>
                  <a:lnTo>
                    <a:pt x="366563" y="58432"/>
                  </a:lnTo>
                  <a:lnTo>
                    <a:pt x="402197" y="55378"/>
                  </a:lnTo>
                  <a:lnTo>
                    <a:pt x="402197" y="55378"/>
                  </a:lnTo>
                  <a:cubicBezTo>
                    <a:pt x="405251" y="55378"/>
                    <a:pt x="408306" y="53341"/>
                    <a:pt x="409324" y="51305"/>
                  </a:cubicBezTo>
                  <a:cubicBezTo>
                    <a:pt x="410342" y="49269"/>
                    <a:pt x="408306" y="47233"/>
                    <a:pt x="405251" y="48251"/>
                  </a:cubicBezTo>
                  <a:lnTo>
                    <a:pt x="379798" y="50287"/>
                  </a:lnTo>
                  <a:lnTo>
                    <a:pt x="425614" y="21780"/>
                  </a:lnTo>
                  <a:cubicBezTo>
                    <a:pt x="428669" y="19744"/>
                    <a:pt x="429686" y="17707"/>
                    <a:pt x="427650" y="16689"/>
                  </a:cubicBezTo>
                  <a:cubicBezTo>
                    <a:pt x="426632" y="15671"/>
                    <a:pt x="422559" y="15671"/>
                    <a:pt x="420523" y="17707"/>
                  </a:cubicBezTo>
                  <a:lnTo>
                    <a:pt x="374708" y="47233"/>
                  </a:lnTo>
                  <a:lnTo>
                    <a:pt x="381835" y="28907"/>
                  </a:lnTo>
                  <a:cubicBezTo>
                    <a:pt x="382853" y="26871"/>
                    <a:pt x="380817" y="25852"/>
                    <a:pt x="377763" y="25852"/>
                  </a:cubicBezTo>
                  <a:cubicBezTo>
                    <a:pt x="375726" y="25852"/>
                    <a:pt x="373690" y="26871"/>
                    <a:pt x="371654" y="28907"/>
                  </a:cubicBezTo>
                  <a:cubicBezTo>
                    <a:pt x="370636" y="29925"/>
                    <a:pt x="370636" y="29925"/>
                    <a:pt x="370636" y="30943"/>
                  </a:cubicBezTo>
                  <a:lnTo>
                    <a:pt x="360455" y="57414"/>
                  </a:lnTo>
                  <a:lnTo>
                    <a:pt x="314639" y="85921"/>
                  </a:lnTo>
                  <a:lnTo>
                    <a:pt x="327875" y="51305"/>
                  </a:lnTo>
                  <a:cubicBezTo>
                    <a:pt x="328893" y="49269"/>
                    <a:pt x="326857" y="47233"/>
                    <a:pt x="323802" y="48251"/>
                  </a:cubicBezTo>
                  <a:cubicBezTo>
                    <a:pt x="321766" y="48251"/>
                    <a:pt x="319730" y="49269"/>
                    <a:pt x="317694" y="51305"/>
                  </a:cubicBezTo>
                  <a:cubicBezTo>
                    <a:pt x="316676" y="52323"/>
                    <a:pt x="316676" y="52323"/>
                    <a:pt x="316676" y="53341"/>
                  </a:cubicBezTo>
                  <a:lnTo>
                    <a:pt x="300385" y="95084"/>
                  </a:lnTo>
                  <a:lnTo>
                    <a:pt x="256607" y="122573"/>
                  </a:lnTo>
                  <a:lnTo>
                    <a:pt x="270860" y="87958"/>
                  </a:lnTo>
                  <a:lnTo>
                    <a:pt x="287150" y="74722"/>
                  </a:lnTo>
                  <a:cubicBezTo>
                    <a:pt x="289186" y="72686"/>
                    <a:pt x="290204" y="70649"/>
                    <a:pt x="288168" y="69631"/>
                  </a:cubicBezTo>
                  <a:cubicBezTo>
                    <a:pt x="288168" y="69631"/>
                    <a:pt x="287150" y="69631"/>
                    <a:pt x="287150" y="69631"/>
                  </a:cubicBezTo>
                  <a:cubicBezTo>
                    <a:pt x="285114" y="69631"/>
                    <a:pt x="282060" y="69631"/>
                    <a:pt x="280023" y="71668"/>
                  </a:cubicBezTo>
                  <a:lnTo>
                    <a:pt x="275951" y="74722"/>
                  </a:lnTo>
                  <a:lnTo>
                    <a:pt x="277987" y="68613"/>
                  </a:lnTo>
                  <a:cubicBezTo>
                    <a:pt x="279005" y="66577"/>
                    <a:pt x="276969" y="65559"/>
                    <a:pt x="273915" y="65559"/>
                  </a:cubicBezTo>
                  <a:cubicBezTo>
                    <a:pt x="273915" y="65559"/>
                    <a:pt x="273915" y="65559"/>
                    <a:pt x="273915" y="65559"/>
                  </a:cubicBezTo>
                  <a:cubicBezTo>
                    <a:pt x="271878" y="65559"/>
                    <a:pt x="269842" y="66577"/>
                    <a:pt x="268824" y="68613"/>
                  </a:cubicBezTo>
                  <a:cubicBezTo>
                    <a:pt x="267806" y="69631"/>
                    <a:pt x="267806" y="69631"/>
                    <a:pt x="267806" y="70649"/>
                  </a:cubicBezTo>
                  <a:lnTo>
                    <a:pt x="260679" y="86939"/>
                  </a:lnTo>
                  <a:lnTo>
                    <a:pt x="216900" y="121555"/>
                  </a:lnTo>
                  <a:lnTo>
                    <a:pt x="217918" y="87958"/>
                  </a:lnTo>
                  <a:lnTo>
                    <a:pt x="261697" y="49269"/>
                  </a:lnTo>
                  <a:lnTo>
                    <a:pt x="261697" y="49269"/>
                  </a:lnTo>
                  <a:cubicBezTo>
                    <a:pt x="263734" y="47233"/>
                    <a:pt x="263734" y="45197"/>
                    <a:pt x="261697" y="44178"/>
                  </a:cubicBezTo>
                  <a:cubicBezTo>
                    <a:pt x="259661" y="43160"/>
                    <a:pt x="255589" y="44178"/>
                    <a:pt x="253552" y="46215"/>
                  </a:cubicBezTo>
                  <a:lnTo>
                    <a:pt x="217918" y="77776"/>
                  </a:lnTo>
                  <a:lnTo>
                    <a:pt x="218936" y="45197"/>
                  </a:lnTo>
                  <a:lnTo>
                    <a:pt x="246425" y="20762"/>
                  </a:lnTo>
                  <a:lnTo>
                    <a:pt x="246425" y="20762"/>
                  </a:lnTo>
                  <a:cubicBezTo>
                    <a:pt x="248462" y="18725"/>
                    <a:pt x="248462" y="16689"/>
                    <a:pt x="246425" y="15671"/>
                  </a:cubicBezTo>
                  <a:cubicBezTo>
                    <a:pt x="244389" y="14653"/>
                    <a:pt x="240317" y="15671"/>
                    <a:pt x="238281" y="17707"/>
                  </a:cubicBezTo>
                  <a:lnTo>
                    <a:pt x="218936" y="35015"/>
                  </a:lnTo>
                  <a:lnTo>
                    <a:pt x="219955" y="2435"/>
                  </a:lnTo>
                  <a:cubicBezTo>
                    <a:pt x="219955" y="399"/>
                    <a:pt x="217918" y="-619"/>
                    <a:pt x="214864" y="399"/>
                  </a:cubicBezTo>
                  <a:cubicBezTo>
                    <a:pt x="211809" y="1418"/>
                    <a:pt x="208755" y="3454"/>
                    <a:pt x="208755" y="5490"/>
                  </a:cubicBezTo>
                  <a:lnTo>
                    <a:pt x="207737" y="39088"/>
                  </a:lnTo>
                  <a:lnTo>
                    <a:pt x="188393" y="31961"/>
                  </a:lnTo>
                  <a:cubicBezTo>
                    <a:pt x="186356" y="30943"/>
                    <a:pt x="182284" y="31961"/>
                    <a:pt x="180248" y="33997"/>
                  </a:cubicBezTo>
                  <a:cubicBezTo>
                    <a:pt x="178211" y="35015"/>
                    <a:pt x="178211" y="37052"/>
                    <a:pt x="179230" y="38070"/>
                  </a:cubicBezTo>
                  <a:cubicBezTo>
                    <a:pt x="179230" y="38070"/>
                    <a:pt x="180248" y="39088"/>
                    <a:pt x="180248" y="39088"/>
                  </a:cubicBezTo>
                  <a:lnTo>
                    <a:pt x="206719" y="48251"/>
                  </a:lnTo>
                  <a:lnTo>
                    <a:pt x="205701" y="81849"/>
                  </a:lnTo>
                  <a:lnTo>
                    <a:pt x="171085" y="69631"/>
                  </a:lnTo>
                  <a:cubicBezTo>
                    <a:pt x="169049" y="68613"/>
                    <a:pt x="164976" y="69631"/>
                    <a:pt x="162940" y="71668"/>
                  </a:cubicBezTo>
                  <a:cubicBezTo>
                    <a:pt x="160903" y="72686"/>
                    <a:pt x="160903" y="74722"/>
                    <a:pt x="161922" y="75740"/>
                  </a:cubicBezTo>
                  <a:cubicBezTo>
                    <a:pt x="161922" y="75740"/>
                    <a:pt x="162940" y="76758"/>
                    <a:pt x="162940" y="76758"/>
                  </a:cubicBezTo>
                  <a:lnTo>
                    <a:pt x="205701" y="92030"/>
                  </a:lnTo>
                  <a:lnTo>
                    <a:pt x="204683" y="123592"/>
                  </a:lnTo>
                  <a:lnTo>
                    <a:pt x="169049" y="110356"/>
                  </a:lnTo>
                  <a:lnTo>
                    <a:pt x="164976" y="98139"/>
                  </a:lnTo>
                  <a:cubicBezTo>
                    <a:pt x="163958" y="96102"/>
                    <a:pt x="161922" y="96102"/>
                    <a:pt x="158868" y="97121"/>
                  </a:cubicBezTo>
                  <a:cubicBezTo>
                    <a:pt x="158868" y="97121"/>
                    <a:pt x="157849" y="97121"/>
                    <a:pt x="157849" y="98139"/>
                  </a:cubicBezTo>
                  <a:cubicBezTo>
                    <a:pt x="155813" y="99157"/>
                    <a:pt x="153777" y="101193"/>
                    <a:pt x="154795" y="103229"/>
                  </a:cubicBezTo>
                  <a:lnTo>
                    <a:pt x="155813" y="106284"/>
                  </a:lnTo>
                  <a:lnTo>
                    <a:pt x="149704" y="104247"/>
                  </a:lnTo>
                  <a:cubicBezTo>
                    <a:pt x="147668" y="103229"/>
                    <a:pt x="143596" y="104247"/>
                    <a:pt x="141560" y="106284"/>
                  </a:cubicBezTo>
                  <a:cubicBezTo>
                    <a:pt x="141560" y="106284"/>
                    <a:pt x="141560" y="106284"/>
                    <a:pt x="141560" y="106284"/>
                  </a:cubicBezTo>
                  <a:cubicBezTo>
                    <a:pt x="140541" y="107302"/>
                    <a:pt x="139523" y="109338"/>
                    <a:pt x="140541" y="110356"/>
                  </a:cubicBezTo>
                  <a:cubicBezTo>
                    <a:pt x="140541" y="110356"/>
                    <a:pt x="141560" y="111374"/>
                    <a:pt x="141560" y="111374"/>
                  </a:cubicBezTo>
                  <a:lnTo>
                    <a:pt x="158868" y="117483"/>
                  </a:lnTo>
                  <a:lnTo>
                    <a:pt x="168030" y="150062"/>
                  </a:lnTo>
                  <a:lnTo>
                    <a:pt x="123234" y="145990"/>
                  </a:lnTo>
                  <a:lnTo>
                    <a:pt x="108980" y="113410"/>
                  </a:lnTo>
                  <a:lnTo>
                    <a:pt x="108980" y="113410"/>
                  </a:lnTo>
                  <a:cubicBezTo>
                    <a:pt x="107962" y="111374"/>
                    <a:pt x="104907" y="111374"/>
                    <a:pt x="101853" y="112392"/>
                  </a:cubicBezTo>
                  <a:cubicBezTo>
                    <a:pt x="98798" y="113410"/>
                    <a:pt x="96762" y="116465"/>
                    <a:pt x="97781" y="117483"/>
                  </a:cubicBezTo>
                  <a:lnTo>
                    <a:pt x="108980" y="144972"/>
                  </a:lnTo>
                  <a:lnTo>
                    <a:pt x="64182" y="140899"/>
                  </a:lnTo>
                  <a:lnTo>
                    <a:pt x="55020" y="120537"/>
                  </a:lnTo>
                  <a:lnTo>
                    <a:pt x="55020" y="120537"/>
                  </a:lnTo>
                  <a:cubicBezTo>
                    <a:pt x="54001" y="118501"/>
                    <a:pt x="50947" y="118501"/>
                    <a:pt x="47893" y="119519"/>
                  </a:cubicBezTo>
                  <a:cubicBezTo>
                    <a:pt x="44838" y="120537"/>
                    <a:pt x="42802" y="123592"/>
                    <a:pt x="43820" y="124609"/>
                  </a:cubicBezTo>
                  <a:lnTo>
                    <a:pt x="49929" y="138863"/>
                  </a:lnTo>
                  <a:lnTo>
                    <a:pt x="5132" y="134791"/>
                  </a:lnTo>
                  <a:cubicBezTo>
                    <a:pt x="7168" y="127664"/>
                    <a:pt x="4114" y="128682"/>
                    <a:pt x="2077" y="130718"/>
                  </a:cubicBezTo>
                  <a:close/>
                  <a:moveTo>
                    <a:pt x="196537" y="106284"/>
                  </a:moveTo>
                  <a:lnTo>
                    <a:pt x="195520" y="130718"/>
                  </a:lnTo>
                  <a:lnTo>
                    <a:pt x="195520" y="138863"/>
                  </a:lnTo>
                  <a:lnTo>
                    <a:pt x="193483" y="138863"/>
                  </a:lnTo>
                  <a:lnTo>
                    <a:pt x="190429" y="138863"/>
                  </a:lnTo>
                  <a:lnTo>
                    <a:pt x="188393" y="138863"/>
                  </a:lnTo>
                  <a:lnTo>
                    <a:pt x="156831" y="135809"/>
                  </a:lnTo>
                  <a:lnTo>
                    <a:pt x="142577" y="86939"/>
                  </a:lnTo>
                  <a:lnTo>
                    <a:pt x="196537" y="106284"/>
                  </a:lnTo>
                  <a:close/>
                  <a:moveTo>
                    <a:pt x="212828" y="150062"/>
                  </a:moveTo>
                  <a:cubicBezTo>
                    <a:pt x="212828" y="150062"/>
                    <a:pt x="213846" y="149045"/>
                    <a:pt x="212828" y="150062"/>
                  </a:cubicBezTo>
                  <a:cubicBezTo>
                    <a:pt x="212828" y="149045"/>
                    <a:pt x="213846" y="149045"/>
                    <a:pt x="213846" y="149045"/>
                  </a:cubicBezTo>
                  <a:cubicBezTo>
                    <a:pt x="213846" y="149045"/>
                    <a:pt x="213846" y="149045"/>
                    <a:pt x="214864" y="149045"/>
                  </a:cubicBezTo>
                  <a:cubicBezTo>
                    <a:pt x="214864" y="149045"/>
                    <a:pt x="214864" y="149045"/>
                    <a:pt x="214864" y="150062"/>
                  </a:cubicBezTo>
                  <a:cubicBezTo>
                    <a:pt x="214864" y="150062"/>
                    <a:pt x="213846" y="150062"/>
                    <a:pt x="212828" y="150062"/>
                  </a:cubicBezTo>
                  <a:cubicBezTo>
                    <a:pt x="213846" y="150062"/>
                    <a:pt x="213846" y="150062"/>
                    <a:pt x="212828" y="150062"/>
                  </a:cubicBezTo>
                  <a:close/>
                  <a:moveTo>
                    <a:pt x="267806" y="95084"/>
                  </a:moveTo>
                  <a:lnTo>
                    <a:pt x="244389" y="109338"/>
                  </a:lnTo>
                  <a:lnTo>
                    <a:pt x="236244" y="114428"/>
                  </a:lnTo>
                  <a:lnTo>
                    <a:pt x="236244" y="113410"/>
                  </a:lnTo>
                  <a:lnTo>
                    <a:pt x="236244" y="111374"/>
                  </a:lnTo>
                  <a:lnTo>
                    <a:pt x="236244" y="110356"/>
                  </a:lnTo>
                  <a:lnTo>
                    <a:pt x="237262" y="94066"/>
                  </a:lnTo>
                  <a:lnTo>
                    <a:pt x="282060" y="58432"/>
                  </a:lnTo>
                  <a:lnTo>
                    <a:pt x="267806" y="95084"/>
                  </a:lnTo>
                  <a:close/>
                  <a:moveTo>
                    <a:pt x="297331" y="134791"/>
                  </a:moveTo>
                  <a:lnTo>
                    <a:pt x="280023" y="132755"/>
                  </a:lnTo>
                  <a:lnTo>
                    <a:pt x="273915" y="131736"/>
                  </a:lnTo>
                  <a:lnTo>
                    <a:pt x="274933" y="130718"/>
                  </a:lnTo>
                  <a:lnTo>
                    <a:pt x="276969" y="129700"/>
                  </a:lnTo>
                  <a:lnTo>
                    <a:pt x="277987" y="128682"/>
                  </a:lnTo>
                  <a:lnTo>
                    <a:pt x="295295" y="117483"/>
                  </a:lnTo>
                  <a:lnTo>
                    <a:pt x="338056" y="115447"/>
                  </a:lnTo>
                  <a:lnTo>
                    <a:pt x="297331" y="134791"/>
                  </a:lnTo>
                  <a:close/>
                  <a:moveTo>
                    <a:pt x="236244" y="191805"/>
                  </a:moveTo>
                  <a:lnTo>
                    <a:pt x="237262" y="171443"/>
                  </a:lnTo>
                  <a:lnTo>
                    <a:pt x="237262" y="164316"/>
                  </a:lnTo>
                  <a:lnTo>
                    <a:pt x="238281" y="164316"/>
                  </a:lnTo>
                  <a:lnTo>
                    <a:pt x="241335" y="164316"/>
                  </a:lnTo>
                  <a:lnTo>
                    <a:pt x="243371" y="164316"/>
                  </a:lnTo>
                  <a:lnTo>
                    <a:pt x="269842" y="166352"/>
                  </a:lnTo>
                  <a:lnTo>
                    <a:pt x="282060" y="208095"/>
                  </a:lnTo>
                  <a:lnTo>
                    <a:pt x="236244" y="191805"/>
                  </a:lnTo>
                  <a:close/>
                  <a:moveTo>
                    <a:pt x="159885" y="204023"/>
                  </a:moveTo>
                  <a:lnTo>
                    <a:pt x="182284" y="189769"/>
                  </a:lnTo>
                  <a:lnTo>
                    <a:pt x="190429" y="184679"/>
                  </a:lnTo>
                  <a:lnTo>
                    <a:pt x="190429" y="185696"/>
                  </a:lnTo>
                  <a:lnTo>
                    <a:pt x="190429" y="187733"/>
                  </a:lnTo>
                  <a:lnTo>
                    <a:pt x="190429" y="188751"/>
                  </a:lnTo>
                  <a:lnTo>
                    <a:pt x="189411" y="204023"/>
                  </a:lnTo>
                  <a:lnTo>
                    <a:pt x="145632" y="239657"/>
                  </a:lnTo>
                  <a:lnTo>
                    <a:pt x="159885" y="204023"/>
                  </a:lnTo>
                  <a:close/>
                  <a:moveTo>
                    <a:pt x="132396" y="162280"/>
                  </a:moveTo>
                  <a:lnTo>
                    <a:pt x="153777" y="164316"/>
                  </a:lnTo>
                  <a:lnTo>
                    <a:pt x="160903" y="165334"/>
                  </a:lnTo>
                  <a:lnTo>
                    <a:pt x="159885" y="166352"/>
                  </a:lnTo>
                  <a:lnTo>
                    <a:pt x="157849" y="167371"/>
                  </a:lnTo>
                  <a:lnTo>
                    <a:pt x="155813" y="168389"/>
                  </a:lnTo>
                  <a:lnTo>
                    <a:pt x="135450" y="181624"/>
                  </a:lnTo>
                  <a:lnTo>
                    <a:pt x="84545" y="184679"/>
                  </a:lnTo>
                  <a:lnTo>
                    <a:pt x="132396" y="162280"/>
                  </a:lnTo>
                  <a:close/>
                </a:path>
              </a:pathLst>
            </a:custGeom>
            <a:solidFill>
              <a:srgbClr val="FFFFFF"/>
            </a:solidFill>
            <a:ln w="101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109" name="任意多边形: 形状 3108">
              <a:extLst>
                <a:ext uri="{FF2B5EF4-FFF2-40B4-BE49-F238E27FC236}">
                  <a16:creationId xmlns:a16="http://schemas.microsoft.com/office/drawing/2014/main" id="{5F1DC6C0-4FDA-4E2A-B11D-0B24C7DD5B51}"/>
                </a:ext>
              </a:extLst>
            </p:cNvPr>
            <p:cNvSpPr/>
            <p:nvPr/>
          </p:nvSpPr>
          <p:spPr>
            <a:xfrm>
              <a:off x="-13724002" y="2241718"/>
              <a:ext cx="757756" cy="841278"/>
            </a:xfrm>
            <a:custGeom>
              <a:avLst/>
              <a:gdLst>
                <a:gd name="connsiteX0" fmla="*/ 648 w 757756"/>
                <a:gd name="connsiteY0" fmla="*/ 255704 h 841278"/>
                <a:gd name="connsiteX1" fmla="*/ 5739 w 757756"/>
                <a:gd name="connsiteY1" fmla="*/ 268940 h 841278"/>
                <a:gd name="connsiteX2" fmla="*/ 86170 w 757756"/>
                <a:gd name="connsiteY2" fmla="*/ 305592 h 841278"/>
                <a:gd name="connsiteX3" fmla="*/ 45445 w 757756"/>
                <a:gd name="connsiteY3" fmla="*/ 322900 h 841278"/>
                <a:gd name="connsiteX4" fmla="*/ 41373 w 757756"/>
                <a:gd name="connsiteY4" fmla="*/ 335117 h 841278"/>
                <a:gd name="connsiteX5" fmla="*/ 49518 w 757756"/>
                <a:gd name="connsiteY5" fmla="*/ 341226 h 841278"/>
                <a:gd name="connsiteX6" fmla="*/ 53590 w 757756"/>
                <a:gd name="connsiteY6" fmla="*/ 340208 h 841278"/>
                <a:gd name="connsiteX7" fmla="*/ 110605 w 757756"/>
                <a:gd name="connsiteY7" fmla="*/ 315774 h 841278"/>
                <a:gd name="connsiteX8" fmla="*/ 190018 w 757756"/>
                <a:gd name="connsiteY8" fmla="*/ 352426 h 841278"/>
                <a:gd name="connsiteX9" fmla="*/ 115695 w 757756"/>
                <a:gd name="connsiteY9" fmla="*/ 383987 h 841278"/>
                <a:gd name="connsiteX10" fmla="*/ 111623 w 757756"/>
                <a:gd name="connsiteY10" fmla="*/ 396204 h 841278"/>
                <a:gd name="connsiteX11" fmla="*/ 119768 w 757756"/>
                <a:gd name="connsiteY11" fmla="*/ 402313 h 841278"/>
                <a:gd name="connsiteX12" fmla="*/ 123840 w 757756"/>
                <a:gd name="connsiteY12" fmla="*/ 401295 h 841278"/>
                <a:gd name="connsiteX13" fmla="*/ 214453 w 757756"/>
                <a:gd name="connsiteY13" fmla="*/ 362607 h 841278"/>
                <a:gd name="connsiteX14" fmla="*/ 289793 w 757756"/>
                <a:gd name="connsiteY14" fmla="*/ 397223 h 841278"/>
                <a:gd name="connsiteX15" fmla="*/ 214453 w 757756"/>
                <a:gd name="connsiteY15" fmla="*/ 429802 h 841278"/>
                <a:gd name="connsiteX16" fmla="*/ 179837 w 757756"/>
                <a:gd name="connsiteY16" fmla="*/ 421657 h 841278"/>
                <a:gd name="connsiteX17" fmla="*/ 169655 w 757756"/>
                <a:gd name="connsiteY17" fmla="*/ 428784 h 841278"/>
                <a:gd name="connsiteX18" fmla="*/ 169655 w 757756"/>
                <a:gd name="connsiteY18" fmla="*/ 430821 h 841278"/>
                <a:gd name="connsiteX19" fmla="*/ 176782 w 757756"/>
                <a:gd name="connsiteY19" fmla="*/ 439983 h 841278"/>
                <a:gd name="connsiteX20" fmla="*/ 185945 w 757756"/>
                <a:gd name="connsiteY20" fmla="*/ 442020 h 841278"/>
                <a:gd name="connsiteX21" fmla="*/ 173728 w 757756"/>
                <a:gd name="connsiteY21" fmla="*/ 447110 h 841278"/>
                <a:gd name="connsiteX22" fmla="*/ 169655 w 757756"/>
                <a:gd name="connsiteY22" fmla="*/ 459328 h 841278"/>
                <a:gd name="connsiteX23" fmla="*/ 169655 w 757756"/>
                <a:gd name="connsiteY23" fmla="*/ 459328 h 841278"/>
                <a:gd name="connsiteX24" fmla="*/ 177800 w 757756"/>
                <a:gd name="connsiteY24" fmla="*/ 465436 h 841278"/>
                <a:gd name="connsiteX25" fmla="*/ 181873 w 757756"/>
                <a:gd name="connsiteY25" fmla="*/ 464418 h 841278"/>
                <a:gd name="connsiteX26" fmla="*/ 218525 w 757756"/>
                <a:gd name="connsiteY26" fmla="*/ 449147 h 841278"/>
                <a:gd name="connsiteX27" fmla="*/ 309137 w 757756"/>
                <a:gd name="connsiteY27" fmla="*/ 470527 h 841278"/>
                <a:gd name="connsiteX28" fmla="*/ 243978 w 757756"/>
                <a:gd name="connsiteY28" fmla="*/ 523469 h 841278"/>
                <a:gd name="connsiteX29" fmla="*/ 146239 w 757756"/>
                <a:gd name="connsiteY29" fmla="*/ 507179 h 841278"/>
                <a:gd name="connsiteX30" fmla="*/ 146239 w 757756"/>
                <a:gd name="connsiteY30" fmla="*/ 507179 h 841278"/>
                <a:gd name="connsiteX31" fmla="*/ 136058 w 757756"/>
                <a:gd name="connsiteY31" fmla="*/ 515324 h 841278"/>
                <a:gd name="connsiteX32" fmla="*/ 144203 w 757756"/>
                <a:gd name="connsiteY32" fmla="*/ 526523 h 841278"/>
                <a:gd name="connsiteX33" fmla="*/ 224634 w 757756"/>
                <a:gd name="connsiteY33" fmla="*/ 539759 h 841278"/>
                <a:gd name="connsiteX34" fmla="*/ 159474 w 757756"/>
                <a:gd name="connsiteY34" fmla="*/ 592701 h 841278"/>
                <a:gd name="connsiteX35" fmla="*/ 98387 w 757756"/>
                <a:gd name="connsiteY35" fmla="*/ 582520 h 841278"/>
                <a:gd name="connsiteX36" fmla="*/ 98387 w 757756"/>
                <a:gd name="connsiteY36" fmla="*/ 582520 h 841278"/>
                <a:gd name="connsiteX37" fmla="*/ 88206 w 757756"/>
                <a:gd name="connsiteY37" fmla="*/ 590665 h 841278"/>
                <a:gd name="connsiteX38" fmla="*/ 96351 w 757756"/>
                <a:gd name="connsiteY38" fmla="*/ 601864 h 841278"/>
                <a:gd name="connsiteX39" fmla="*/ 139112 w 757756"/>
                <a:gd name="connsiteY39" fmla="*/ 608991 h 841278"/>
                <a:gd name="connsiteX40" fmla="*/ 73953 w 757756"/>
                <a:gd name="connsiteY40" fmla="*/ 661933 h 841278"/>
                <a:gd name="connsiteX41" fmla="*/ 72934 w 757756"/>
                <a:gd name="connsiteY41" fmla="*/ 675169 h 841278"/>
                <a:gd name="connsiteX42" fmla="*/ 86170 w 757756"/>
                <a:gd name="connsiteY42" fmla="*/ 677205 h 841278"/>
                <a:gd name="connsiteX43" fmla="*/ 152348 w 757756"/>
                <a:gd name="connsiteY43" fmla="*/ 623244 h 841278"/>
                <a:gd name="connsiteX44" fmla="*/ 148275 w 757756"/>
                <a:gd name="connsiteY44" fmla="*/ 670078 h 841278"/>
                <a:gd name="connsiteX45" fmla="*/ 156420 w 757756"/>
                <a:gd name="connsiteY45" fmla="*/ 681277 h 841278"/>
                <a:gd name="connsiteX46" fmla="*/ 164565 w 757756"/>
                <a:gd name="connsiteY46" fmla="*/ 677205 h 841278"/>
                <a:gd name="connsiteX47" fmla="*/ 165583 w 757756"/>
                <a:gd name="connsiteY47" fmla="*/ 673132 h 841278"/>
                <a:gd name="connsiteX48" fmla="*/ 170674 w 757756"/>
                <a:gd name="connsiteY48" fmla="*/ 607973 h 841278"/>
                <a:gd name="connsiteX49" fmla="*/ 235833 w 757756"/>
                <a:gd name="connsiteY49" fmla="*/ 555031 h 841278"/>
                <a:gd name="connsiteX50" fmla="*/ 228706 w 757756"/>
                <a:gd name="connsiteY50" fmla="*/ 640552 h 841278"/>
                <a:gd name="connsiteX51" fmla="*/ 236851 w 757756"/>
                <a:gd name="connsiteY51" fmla="*/ 651752 h 841278"/>
                <a:gd name="connsiteX52" fmla="*/ 244996 w 757756"/>
                <a:gd name="connsiteY52" fmla="*/ 647679 h 841278"/>
                <a:gd name="connsiteX53" fmla="*/ 246014 w 757756"/>
                <a:gd name="connsiteY53" fmla="*/ 643607 h 841278"/>
                <a:gd name="connsiteX54" fmla="*/ 254159 w 757756"/>
                <a:gd name="connsiteY54" fmla="*/ 538741 h 841278"/>
                <a:gd name="connsiteX55" fmla="*/ 316264 w 757756"/>
                <a:gd name="connsiteY55" fmla="*/ 487835 h 841278"/>
                <a:gd name="connsiteX56" fmla="*/ 309137 w 757756"/>
                <a:gd name="connsiteY56" fmla="*/ 574375 h 841278"/>
                <a:gd name="connsiteX57" fmla="*/ 286739 w 757756"/>
                <a:gd name="connsiteY57" fmla="*/ 601864 h 841278"/>
                <a:gd name="connsiteX58" fmla="*/ 287757 w 757756"/>
                <a:gd name="connsiteY58" fmla="*/ 615100 h 841278"/>
                <a:gd name="connsiteX59" fmla="*/ 289793 w 757756"/>
                <a:gd name="connsiteY59" fmla="*/ 616118 h 841278"/>
                <a:gd name="connsiteX60" fmla="*/ 300993 w 757756"/>
                <a:gd name="connsiteY60" fmla="*/ 614082 h 841278"/>
                <a:gd name="connsiteX61" fmla="*/ 307101 w 757756"/>
                <a:gd name="connsiteY61" fmla="*/ 606955 h 841278"/>
                <a:gd name="connsiteX62" fmla="*/ 306083 w 757756"/>
                <a:gd name="connsiteY62" fmla="*/ 621209 h 841278"/>
                <a:gd name="connsiteX63" fmla="*/ 314228 w 757756"/>
                <a:gd name="connsiteY63" fmla="*/ 632408 h 841278"/>
                <a:gd name="connsiteX64" fmla="*/ 314228 w 757756"/>
                <a:gd name="connsiteY64" fmla="*/ 632408 h 841278"/>
                <a:gd name="connsiteX65" fmla="*/ 322373 w 757756"/>
                <a:gd name="connsiteY65" fmla="*/ 628335 h 841278"/>
                <a:gd name="connsiteX66" fmla="*/ 323391 w 757756"/>
                <a:gd name="connsiteY66" fmla="*/ 624263 h 841278"/>
                <a:gd name="connsiteX67" fmla="*/ 326446 w 757756"/>
                <a:gd name="connsiteY67" fmla="*/ 582520 h 841278"/>
                <a:gd name="connsiteX68" fmla="*/ 385496 w 757756"/>
                <a:gd name="connsiteY68" fmla="*/ 511251 h 841278"/>
                <a:gd name="connsiteX69" fmla="*/ 399750 w 757756"/>
                <a:gd name="connsiteY69" fmla="*/ 600846 h 841278"/>
                <a:gd name="connsiteX70" fmla="*/ 341717 w 757756"/>
                <a:gd name="connsiteY70" fmla="*/ 681277 h 841278"/>
                <a:gd name="connsiteX71" fmla="*/ 341717 w 757756"/>
                <a:gd name="connsiteY71" fmla="*/ 681277 h 841278"/>
                <a:gd name="connsiteX72" fmla="*/ 343753 w 757756"/>
                <a:gd name="connsiteY72" fmla="*/ 694512 h 841278"/>
                <a:gd name="connsiteX73" fmla="*/ 356989 w 757756"/>
                <a:gd name="connsiteY73" fmla="*/ 693495 h 841278"/>
                <a:gd name="connsiteX74" fmla="*/ 403822 w 757756"/>
                <a:gd name="connsiteY74" fmla="*/ 627317 h 841278"/>
                <a:gd name="connsiteX75" fmla="*/ 418076 w 757756"/>
                <a:gd name="connsiteY75" fmla="*/ 716911 h 841278"/>
                <a:gd name="connsiteX76" fmla="*/ 382442 w 757756"/>
                <a:gd name="connsiteY76" fmla="*/ 766799 h 841278"/>
                <a:gd name="connsiteX77" fmla="*/ 382442 w 757756"/>
                <a:gd name="connsiteY77" fmla="*/ 766799 h 841278"/>
                <a:gd name="connsiteX78" fmla="*/ 384478 w 757756"/>
                <a:gd name="connsiteY78" fmla="*/ 780035 h 841278"/>
                <a:gd name="connsiteX79" fmla="*/ 397714 w 757756"/>
                <a:gd name="connsiteY79" fmla="*/ 779017 h 841278"/>
                <a:gd name="connsiteX80" fmla="*/ 423167 w 757756"/>
                <a:gd name="connsiteY80" fmla="*/ 743383 h 841278"/>
                <a:gd name="connsiteX81" fmla="*/ 437420 w 757756"/>
                <a:gd name="connsiteY81" fmla="*/ 832977 h 841278"/>
                <a:gd name="connsiteX82" fmla="*/ 447601 w 757756"/>
                <a:gd name="connsiteY82" fmla="*/ 841122 h 841278"/>
                <a:gd name="connsiteX83" fmla="*/ 454728 w 757756"/>
                <a:gd name="connsiteY83" fmla="*/ 830940 h 841278"/>
                <a:gd name="connsiteX84" fmla="*/ 440475 w 757756"/>
                <a:gd name="connsiteY84" fmla="*/ 740328 h 841278"/>
                <a:gd name="connsiteX85" fmla="*/ 477127 w 757756"/>
                <a:gd name="connsiteY85" fmla="*/ 769853 h 841278"/>
                <a:gd name="connsiteX86" fmla="*/ 489344 w 757756"/>
                <a:gd name="connsiteY86" fmla="*/ 767817 h 841278"/>
                <a:gd name="connsiteX87" fmla="*/ 490362 w 757756"/>
                <a:gd name="connsiteY87" fmla="*/ 757636 h 841278"/>
                <a:gd name="connsiteX88" fmla="*/ 487308 w 757756"/>
                <a:gd name="connsiteY88" fmla="*/ 753564 h 841278"/>
                <a:gd name="connsiteX89" fmla="*/ 436402 w 757756"/>
                <a:gd name="connsiteY89" fmla="*/ 712839 h 841278"/>
                <a:gd name="connsiteX90" fmla="*/ 422148 w 757756"/>
                <a:gd name="connsiteY90" fmla="*/ 623244 h 841278"/>
                <a:gd name="connsiteX91" fmla="*/ 489344 w 757756"/>
                <a:gd name="connsiteY91" fmla="*/ 677205 h 841278"/>
                <a:gd name="connsiteX92" fmla="*/ 501562 w 757756"/>
                <a:gd name="connsiteY92" fmla="*/ 675169 h 841278"/>
                <a:gd name="connsiteX93" fmla="*/ 502580 w 757756"/>
                <a:gd name="connsiteY93" fmla="*/ 664987 h 841278"/>
                <a:gd name="connsiteX94" fmla="*/ 499525 w 757756"/>
                <a:gd name="connsiteY94" fmla="*/ 660915 h 841278"/>
                <a:gd name="connsiteX95" fmla="*/ 417058 w 757756"/>
                <a:gd name="connsiteY95" fmla="*/ 595756 h 841278"/>
                <a:gd name="connsiteX96" fmla="*/ 403822 w 757756"/>
                <a:gd name="connsiteY96" fmla="*/ 511251 h 841278"/>
                <a:gd name="connsiteX97" fmla="*/ 472036 w 757756"/>
                <a:gd name="connsiteY97" fmla="*/ 565212 h 841278"/>
                <a:gd name="connsiteX98" fmla="*/ 484254 w 757756"/>
                <a:gd name="connsiteY98" fmla="*/ 600846 h 841278"/>
                <a:gd name="connsiteX99" fmla="*/ 496471 w 757756"/>
                <a:gd name="connsiteY99" fmla="*/ 606955 h 841278"/>
                <a:gd name="connsiteX100" fmla="*/ 498507 w 757756"/>
                <a:gd name="connsiteY100" fmla="*/ 605937 h 841278"/>
                <a:gd name="connsiteX101" fmla="*/ 501562 w 757756"/>
                <a:gd name="connsiteY101" fmla="*/ 594737 h 841278"/>
                <a:gd name="connsiteX102" fmla="*/ 498507 w 757756"/>
                <a:gd name="connsiteY102" fmla="*/ 585574 h 841278"/>
                <a:gd name="connsiteX103" fmla="*/ 509707 w 757756"/>
                <a:gd name="connsiteY103" fmla="*/ 594737 h 841278"/>
                <a:gd name="connsiteX104" fmla="*/ 522942 w 757756"/>
                <a:gd name="connsiteY104" fmla="*/ 592701 h 841278"/>
                <a:gd name="connsiteX105" fmla="*/ 522942 w 757756"/>
                <a:gd name="connsiteY105" fmla="*/ 592701 h 841278"/>
                <a:gd name="connsiteX106" fmla="*/ 523960 w 757756"/>
                <a:gd name="connsiteY106" fmla="*/ 582520 h 841278"/>
                <a:gd name="connsiteX107" fmla="*/ 520906 w 757756"/>
                <a:gd name="connsiteY107" fmla="*/ 578448 h 841278"/>
                <a:gd name="connsiteX108" fmla="*/ 488326 w 757756"/>
                <a:gd name="connsiteY108" fmla="*/ 551976 h 841278"/>
                <a:gd name="connsiteX109" fmla="*/ 455746 w 757756"/>
                <a:gd name="connsiteY109" fmla="*/ 459328 h 841278"/>
                <a:gd name="connsiteX110" fmla="*/ 536177 w 757756"/>
                <a:gd name="connsiteY110" fmla="*/ 495980 h 841278"/>
                <a:gd name="connsiteX111" fmla="*/ 576902 w 757756"/>
                <a:gd name="connsiteY111" fmla="*/ 593719 h 841278"/>
                <a:gd name="connsiteX112" fmla="*/ 576902 w 757756"/>
                <a:gd name="connsiteY112" fmla="*/ 593719 h 841278"/>
                <a:gd name="connsiteX113" fmla="*/ 589120 w 757756"/>
                <a:gd name="connsiteY113" fmla="*/ 598810 h 841278"/>
                <a:gd name="connsiteX114" fmla="*/ 594210 w 757756"/>
                <a:gd name="connsiteY114" fmla="*/ 586592 h 841278"/>
                <a:gd name="connsiteX115" fmla="*/ 560612 w 757756"/>
                <a:gd name="connsiteY115" fmla="*/ 507179 h 841278"/>
                <a:gd name="connsiteX116" fmla="*/ 640025 w 757756"/>
                <a:gd name="connsiteY116" fmla="*/ 543831 h 841278"/>
                <a:gd name="connsiteX117" fmla="*/ 665478 w 757756"/>
                <a:gd name="connsiteY117" fmla="*/ 603900 h 841278"/>
                <a:gd name="connsiteX118" fmla="*/ 665478 w 757756"/>
                <a:gd name="connsiteY118" fmla="*/ 603900 h 841278"/>
                <a:gd name="connsiteX119" fmla="*/ 677696 w 757756"/>
                <a:gd name="connsiteY119" fmla="*/ 610009 h 841278"/>
                <a:gd name="connsiteX120" fmla="*/ 682786 w 757756"/>
                <a:gd name="connsiteY120" fmla="*/ 597791 h 841278"/>
                <a:gd name="connsiteX121" fmla="*/ 665478 w 757756"/>
                <a:gd name="connsiteY121" fmla="*/ 555031 h 841278"/>
                <a:gd name="connsiteX122" fmla="*/ 744891 w 757756"/>
                <a:gd name="connsiteY122" fmla="*/ 590665 h 841278"/>
                <a:gd name="connsiteX123" fmla="*/ 757109 w 757756"/>
                <a:gd name="connsiteY123" fmla="*/ 585574 h 841278"/>
                <a:gd name="connsiteX124" fmla="*/ 752018 w 757756"/>
                <a:gd name="connsiteY124" fmla="*/ 572338 h 841278"/>
                <a:gd name="connsiteX125" fmla="*/ 671587 w 757756"/>
                <a:gd name="connsiteY125" fmla="*/ 535687 h 841278"/>
                <a:gd name="connsiteX126" fmla="*/ 712312 w 757756"/>
                <a:gd name="connsiteY126" fmla="*/ 518378 h 841278"/>
                <a:gd name="connsiteX127" fmla="*/ 716384 w 757756"/>
                <a:gd name="connsiteY127" fmla="*/ 506161 h 841278"/>
                <a:gd name="connsiteX128" fmla="*/ 708239 w 757756"/>
                <a:gd name="connsiteY128" fmla="*/ 500052 h 841278"/>
                <a:gd name="connsiteX129" fmla="*/ 704167 w 757756"/>
                <a:gd name="connsiteY129" fmla="*/ 501070 h 841278"/>
                <a:gd name="connsiteX130" fmla="*/ 647152 w 757756"/>
                <a:gd name="connsiteY130" fmla="*/ 525505 h 841278"/>
                <a:gd name="connsiteX131" fmla="*/ 567739 w 757756"/>
                <a:gd name="connsiteY131" fmla="*/ 488853 h 841278"/>
                <a:gd name="connsiteX132" fmla="*/ 642062 w 757756"/>
                <a:gd name="connsiteY132" fmla="*/ 457291 h 841278"/>
                <a:gd name="connsiteX133" fmla="*/ 646134 w 757756"/>
                <a:gd name="connsiteY133" fmla="*/ 445074 h 841278"/>
                <a:gd name="connsiteX134" fmla="*/ 637989 w 757756"/>
                <a:gd name="connsiteY134" fmla="*/ 438965 h 841278"/>
                <a:gd name="connsiteX135" fmla="*/ 633917 w 757756"/>
                <a:gd name="connsiteY135" fmla="*/ 439983 h 841278"/>
                <a:gd name="connsiteX136" fmla="*/ 543304 w 757756"/>
                <a:gd name="connsiteY136" fmla="*/ 478672 h 841278"/>
                <a:gd name="connsiteX137" fmla="*/ 467964 w 757756"/>
                <a:gd name="connsiteY137" fmla="*/ 444056 h 841278"/>
                <a:gd name="connsiteX138" fmla="*/ 543304 w 757756"/>
                <a:gd name="connsiteY138" fmla="*/ 411476 h 841278"/>
                <a:gd name="connsiteX139" fmla="*/ 577920 w 757756"/>
                <a:gd name="connsiteY139" fmla="*/ 419621 h 841278"/>
                <a:gd name="connsiteX140" fmla="*/ 588102 w 757756"/>
                <a:gd name="connsiteY140" fmla="*/ 412495 h 841278"/>
                <a:gd name="connsiteX141" fmla="*/ 588102 w 757756"/>
                <a:gd name="connsiteY141" fmla="*/ 410458 h 841278"/>
                <a:gd name="connsiteX142" fmla="*/ 580975 w 757756"/>
                <a:gd name="connsiteY142" fmla="*/ 401295 h 841278"/>
                <a:gd name="connsiteX143" fmla="*/ 571812 w 757756"/>
                <a:gd name="connsiteY143" fmla="*/ 399259 h 841278"/>
                <a:gd name="connsiteX144" fmla="*/ 584029 w 757756"/>
                <a:gd name="connsiteY144" fmla="*/ 394168 h 841278"/>
                <a:gd name="connsiteX145" fmla="*/ 588102 w 757756"/>
                <a:gd name="connsiteY145" fmla="*/ 381951 h 841278"/>
                <a:gd name="connsiteX146" fmla="*/ 588102 w 757756"/>
                <a:gd name="connsiteY146" fmla="*/ 381951 h 841278"/>
                <a:gd name="connsiteX147" fmla="*/ 579957 w 757756"/>
                <a:gd name="connsiteY147" fmla="*/ 375842 h 841278"/>
                <a:gd name="connsiteX148" fmla="*/ 575884 w 757756"/>
                <a:gd name="connsiteY148" fmla="*/ 376861 h 841278"/>
                <a:gd name="connsiteX149" fmla="*/ 540250 w 757756"/>
                <a:gd name="connsiteY149" fmla="*/ 392132 h 841278"/>
                <a:gd name="connsiteX150" fmla="*/ 449638 w 757756"/>
                <a:gd name="connsiteY150" fmla="*/ 370751 h 841278"/>
                <a:gd name="connsiteX151" fmla="*/ 514797 w 757756"/>
                <a:gd name="connsiteY151" fmla="*/ 317809 h 841278"/>
                <a:gd name="connsiteX152" fmla="*/ 612536 w 757756"/>
                <a:gd name="connsiteY152" fmla="*/ 334100 h 841278"/>
                <a:gd name="connsiteX153" fmla="*/ 612536 w 757756"/>
                <a:gd name="connsiteY153" fmla="*/ 334100 h 841278"/>
                <a:gd name="connsiteX154" fmla="*/ 622717 w 757756"/>
                <a:gd name="connsiteY154" fmla="*/ 325955 h 841278"/>
                <a:gd name="connsiteX155" fmla="*/ 614572 w 757756"/>
                <a:gd name="connsiteY155" fmla="*/ 314755 h 841278"/>
                <a:gd name="connsiteX156" fmla="*/ 534141 w 757756"/>
                <a:gd name="connsiteY156" fmla="*/ 301520 h 841278"/>
                <a:gd name="connsiteX157" fmla="*/ 599301 w 757756"/>
                <a:gd name="connsiteY157" fmla="*/ 248577 h 841278"/>
                <a:gd name="connsiteX158" fmla="*/ 660388 w 757756"/>
                <a:gd name="connsiteY158" fmla="*/ 258759 h 841278"/>
                <a:gd name="connsiteX159" fmla="*/ 660388 w 757756"/>
                <a:gd name="connsiteY159" fmla="*/ 258759 h 841278"/>
                <a:gd name="connsiteX160" fmla="*/ 670569 w 757756"/>
                <a:gd name="connsiteY160" fmla="*/ 250614 h 841278"/>
                <a:gd name="connsiteX161" fmla="*/ 662424 w 757756"/>
                <a:gd name="connsiteY161" fmla="*/ 239414 h 841278"/>
                <a:gd name="connsiteX162" fmla="*/ 619663 w 757756"/>
                <a:gd name="connsiteY162" fmla="*/ 232288 h 841278"/>
                <a:gd name="connsiteX163" fmla="*/ 684823 w 757756"/>
                <a:gd name="connsiteY163" fmla="*/ 179346 h 841278"/>
                <a:gd name="connsiteX164" fmla="*/ 685841 w 757756"/>
                <a:gd name="connsiteY164" fmla="*/ 166110 h 841278"/>
                <a:gd name="connsiteX165" fmla="*/ 672605 w 757756"/>
                <a:gd name="connsiteY165" fmla="*/ 164074 h 841278"/>
                <a:gd name="connsiteX166" fmla="*/ 606428 w 757756"/>
                <a:gd name="connsiteY166" fmla="*/ 218034 h 841278"/>
                <a:gd name="connsiteX167" fmla="*/ 610500 w 757756"/>
                <a:gd name="connsiteY167" fmla="*/ 171201 h 841278"/>
                <a:gd name="connsiteX168" fmla="*/ 602355 w 757756"/>
                <a:gd name="connsiteY168" fmla="*/ 160002 h 841278"/>
                <a:gd name="connsiteX169" fmla="*/ 594210 w 757756"/>
                <a:gd name="connsiteY169" fmla="*/ 164074 h 841278"/>
                <a:gd name="connsiteX170" fmla="*/ 593192 w 757756"/>
                <a:gd name="connsiteY170" fmla="*/ 168146 h 841278"/>
                <a:gd name="connsiteX171" fmla="*/ 588102 w 757756"/>
                <a:gd name="connsiteY171" fmla="*/ 233306 h 841278"/>
                <a:gd name="connsiteX172" fmla="*/ 522942 w 757756"/>
                <a:gd name="connsiteY172" fmla="*/ 286248 h 841278"/>
                <a:gd name="connsiteX173" fmla="*/ 530069 w 757756"/>
                <a:gd name="connsiteY173" fmla="*/ 200726 h 841278"/>
                <a:gd name="connsiteX174" fmla="*/ 521924 w 757756"/>
                <a:gd name="connsiteY174" fmla="*/ 189527 h 841278"/>
                <a:gd name="connsiteX175" fmla="*/ 513779 w 757756"/>
                <a:gd name="connsiteY175" fmla="*/ 193599 h 841278"/>
                <a:gd name="connsiteX176" fmla="*/ 512761 w 757756"/>
                <a:gd name="connsiteY176" fmla="*/ 197672 h 841278"/>
                <a:gd name="connsiteX177" fmla="*/ 504616 w 757756"/>
                <a:gd name="connsiteY177" fmla="*/ 302538 h 841278"/>
                <a:gd name="connsiteX178" fmla="*/ 442511 w 757756"/>
                <a:gd name="connsiteY178" fmla="*/ 353443 h 841278"/>
                <a:gd name="connsiteX179" fmla="*/ 449638 w 757756"/>
                <a:gd name="connsiteY179" fmla="*/ 266904 h 841278"/>
                <a:gd name="connsiteX180" fmla="*/ 472036 w 757756"/>
                <a:gd name="connsiteY180" fmla="*/ 239414 h 841278"/>
                <a:gd name="connsiteX181" fmla="*/ 471018 w 757756"/>
                <a:gd name="connsiteY181" fmla="*/ 226179 h 841278"/>
                <a:gd name="connsiteX182" fmla="*/ 468982 w 757756"/>
                <a:gd name="connsiteY182" fmla="*/ 225161 h 841278"/>
                <a:gd name="connsiteX183" fmla="*/ 457783 w 757756"/>
                <a:gd name="connsiteY183" fmla="*/ 227197 h 841278"/>
                <a:gd name="connsiteX184" fmla="*/ 451674 w 757756"/>
                <a:gd name="connsiteY184" fmla="*/ 234324 h 841278"/>
                <a:gd name="connsiteX185" fmla="*/ 452692 w 757756"/>
                <a:gd name="connsiteY185" fmla="*/ 220070 h 841278"/>
                <a:gd name="connsiteX186" fmla="*/ 444547 w 757756"/>
                <a:gd name="connsiteY186" fmla="*/ 208871 h 841278"/>
                <a:gd name="connsiteX187" fmla="*/ 444547 w 757756"/>
                <a:gd name="connsiteY187" fmla="*/ 208871 h 841278"/>
                <a:gd name="connsiteX188" fmla="*/ 436402 w 757756"/>
                <a:gd name="connsiteY188" fmla="*/ 212943 h 841278"/>
                <a:gd name="connsiteX189" fmla="*/ 435384 w 757756"/>
                <a:gd name="connsiteY189" fmla="*/ 217016 h 841278"/>
                <a:gd name="connsiteX190" fmla="*/ 432330 w 757756"/>
                <a:gd name="connsiteY190" fmla="*/ 258759 h 841278"/>
                <a:gd name="connsiteX191" fmla="*/ 373279 w 757756"/>
                <a:gd name="connsiteY191" fmla="*/ 330027 h 841278"/>
                <a:gd name="connsiteX192" fmla="*/ 359025 w 757756"/>
                <a:gd name="connsiteY192" fmla="*/ 240433 h 841278"/>
                <a:gd name="connsiteX193" fmla="*/ 417058 w 757756"/>
                <a:gd name="connsiteY193" fmla="*/ 160002 h 841278"/>
                <a:gd name="connsiteX194" fmla="*/ 417058 w 757756"/>
                <a:gd name="connsiteY194" fmla="*/ 160002 h 841278"/>
                <a:gd name="connsiteX195" fmla="*/ 415022 w 757756"/>
                <a:gd name="connsiteY195" fmla="*/ 146766 h 841278"/>
                <a:gd name="connsiteX196" fmla="*/ 401786 w 757756"/>
                <a:gd name="connsiteY196" fmla="*/ 147784 h 841278"/>
                <a:gd name="connsiteX197" fmla="*/ 354953 w 757756"/>
                <a:gd name="connsiteY197" fmla="*/ 213962 h 841278"/>
                <a:gd name="connsiteX198" fmla="*/ 340699 w 757756"/>
                <a:gd name="connsiteY198" fmla="*/ 124367 h 841278"/>
                <a:gd name="connsiteX199" fmla="*/ 376333 w 757756"/>
                <a:gd name="connsiteY199" fmla="*/ 74480 h 841278"/>
                <a:gd name="connsiteX200" fmla="*/ 376333 w 757756"/>
                <a:gd name="connsiteY200" fmla="*/ 74480 h 841278"/>
                <a:gd name="connsiteX201" fmla="*/ 374297 w 757756"/>
                <a:gd name="connsiteY201" fmla="*/ 61244 h 841278"/>
                <a:gd name="connsiteX202" fmla="*/ 361061 w 757756"/>
                <a:gd name="connsiteY202" fmla="*/ 62262 h 841278"/>
                <a:gd name="connsiteX203" fmla="*/ 335609 w 757756"/>
                <a:gd name="connsiteY203" fmla="*/ 97896 h 841278"/>
                <a:gd name="connsiteX204" fmla="*/ 321355 w 757756"/>
                <a:gd name="connsiteY204" fmla="*/ 8302 h 841278"/>
                <a:gd name="connsiteX205" fmla="*/ 311174 w 757756"/>
                <a:gd name="connsiteY205" fmla="*/ 157 h 841278"/>
                <a:gd name="connsiteX206" fmla="*/ 304047 w 757756"/>
                <a:gd name="connsiteY206" fmla="*/ 10338 h 841278"/>
                <a:gd name="connsiteX207" fmla="*/ 318301 w 757756"/>
                <a:gd name="connsiteY207" fmla="*/ 100951 h 841278"/>
                <a:gd name="connsiteX208" fmla="*/ 281648 w 757756"/>
                <a:gd name="connsiteY208" fmla="*/ 71425 h 841278"/>
                <a:gd name="connsiteX209" fmla="*/ 269431 w 757756"/>
                <a:gd name="connsiteY209" fmla="*/ 73462 h 841278"/>
                <a:gd name="connsiteX210" fmla="*/ 268413 w 757756"/>
                <a:gd name="connsiteY210" fmla="*/ 83643 h 841278"/>
                <a:gd name="connsiteX211" fmla="*/ 271467 w 757756"/>
                <a:gd name="connsiteY211" fmla="*/ 87715 h 841278"/>
                <a:gd name="connsiteX212" fmla="*/ 322373 w 757756"/>
                <a:gd name="connsiteY212" fmla="*/ 128440 h 841278"/>
                <a:gd name="connsiteX213" fmla="*/ 336627 w 757756"/>
                <a:gd name="connsiteY213" fmla="*/ 218034 h 841278"/>
                <a:gd name="connsiteX214" fmla="*/ 269431 w 757756"/>
                <a:gd name="connsiteY214" fmla="*/ 164074 h 841278"/>
                <a:gd name="connsiteX215" fmla="*/ 257214 w 757756"/>
                <a:gd name="connsiteY215" fmla="*/ 166110 h 841278"/>
                <a:gd name="connsiteX216" fmla="*/ 256195 w 757756"/>
                <a:gd name="connsiteY216" fmla="*/ 176291 h 841278"/>
                <a:gd name="connsiteX217" fmla="*/ 259250 w 757756"/>
                <a:gd name="connsiteY217" fmla="*/ 180364 h 841278"/>
                <a:gd name="connsiteX218" fmla="*/ 341717 w 757756"/>
                <a:gd name="connsiteY218" fmla="*/ 245523 h 841278"/>
                <a:gd name="connsiteX219" fmla="*/ 354953 w 757756"/>
                <a:gd name="connsiteY219" fmla="*/ 330027 h 841278"/>
                <a:gd name="connsiteX220" fmla="*/ 286739 w 757756"/>
                <a:gd name="connsiteY220" fmla="*/ 276067 h 841278"/>
                <a:gd name="connsiteX221" fmla="*/ 274522 w 757756"/>
                <a:gd name="connsiteY221" fmla="*/ 240433 h 841278"/>
                <a:gd name="connsiteX222" fmla="*/ 262304 w 757756"/>
                <a:gd name="connsiteY222" fmla="*/ 234324 h 841278"/>
                <a:gd name="connsiteX223" fmla="*/ 260268 w 757756"/>
                <a:gd name="connsiteY223" fmla="*/ 235342 h 841278"/>
                <a:gd name="connsiteX224" fmla="*/ 257214 w 757756"/>
                <a:gd name="connsiteY224" fmla="*/ 246541 h 841278"/>
                <a:gd name="connsiteX225" fmla="*/ 260268 w 757756"/>
                <a:gd name="connsiteY225" fmla="*/ 255704 h 841278"/>
                <a:gd name="connsiteX226" fmla="*/ 249069 w 757756"/>
                <a:gd name="connsiteY226" fmla="*/ 246541 h 841278"/>
                <a:gd name="connsiteX227" fmla="*/ 235833 w 757756"/>
                <a:gd name="connsiteY227" fmla="*/ 248577 h 841278"/>
                <a:gd name="connsiteX228" fmla="*/ 235833 w 757756"/>
                <a:gd name="connsiteY228" fmla="*/ 248577 h 841278"/>
                <a:gd name="connsiteX229" fmla="*/ 234815 w 757756"/>
                <a:gd name="connsiteY229" fmla="*/ 258759 h 841278"/>
                <a:gd name="connsiteX230" fmla="*/ 237869 w 757756"/>
                <a:gd name="connsiteY230" fmla="*/ 262831 h 841278"/>
                <a:gd name="connsiteX231" fmla="*/ 270449 w 757756"/>
                <a:gd name="connsiteY231" fmla="*/ 289302 h 841278"/>
                <a:gd name="connsiteX232" fmla="*/ 303029 w 757756"/>
                <a:gd name="connsiteY232" fmla="*/ 381951 h 841278"/>
                <a:gd name="connsiteX233" fmla="*/ 222598 w 757756"/>
                <a:gd name="connsiteY233" fmla="*/ 345299 h 841278"/>
                <a:gd name="connsiteX234" fmla="*/ 181873 w 757756"/>
                <a:gd name="connsiteY234" fmla="*/ 247560 h 841278"/>
                <a:gd name="connsiteX235" fmla="*/ 181873 w 757756"/>
                <a:gd name="connsiteY235" fmla="*/ 247560 h 841278"/>
                <a:gd name="connsiteX236" fmla="*/ 169655 w 757756"/>
                <a:gd name="connsiteY236" fmla="*/ 242469 h 841278"/>
                <a:gd name="connsiteX237" fmla="*/ 164565 w 757756"/>
                <a:gd name="connsiteY237" fmla="*/ 254686 h 841278"/>
                <a:gd name="connsiteX238" fmla="*/ 198163 w 757756"/>
                <a:gd name="connsiteY238" fmla="*/ 334100 h 841278"/>
                <a:gd name="connsiteX239" fmla="*/ 118750 w 757756"/>
                <a:gd name="connsiteY239" fmla="*/ 297447 h 841278"/>
                <a:gd name="connsiteX240" fmla="*/ 93297 w 757756"/>
                <a:gd name="connsiteY240" fmla="*/ 237378 h 841278"/>
                <a:gd name="connsiteX241" fmla="*/ 93297 w 757756"/>
                <a:gd name="connsiteY241" fmla="*/ 237378 h 841278"/>
                <a:gd name="connsiteX242" fmla="*/ 81079 w 757756"/>
                <a:gd name="connsiteY242" fmla="*/ 232288 h 841278"/>
                <a:gd name="connsiteX243" fmla="*/ 75989 w 757756"/>
                <a:gd name="connsiteY243" fmla="*/ 244505 h 841278"/>
                <a:gd name="connsiteX244" fmla="*/ 93297 w 757756"/>
                <a:gd name="connsiteY244" fmla="*/ 287266 h 841278"/>
                <a:gd name="connsiteX245" fmla="*/ 13884 w 757756"/>
                <a:gd name="connsiteY245" fmla="*/ 251632 h 841278"/>
                <a:gd name="connsiteX246" fmla="*/ 648 w 757756"/>
                <a:gd name="connsiteY246" fmla="*/ 255704 h 841278"/>
                <a:gd name="connsiteX247" fmla="*/ 323391 w 757756"/>
                <a:gd name="connsiteY247" fmla="*/ 335117 h 841278"/>
                <a:gd name="connsiteX248" fmla="*/ 326446 w 757756"/>
                <a:gd name="connsiteY248" fmla="*/ 355480 h 841278"/>
                <a:gd name="connsiteX249" fmla="*/ 327464 w 757756"/>
                <a:gd name="connsiteY249" fmla="*/ 362607 h 841278"/>
                <a:gd name="connsiteX250" fmla="*/ 326446 w 757756"/>
                <a:gd name="connsiteY250" fmla="*/ 362607 h 841278"/>
                <a:gd name="connsiteX251" fmla="*/ 324409 w 757756"/>
                <a:gd name="connsiteY251" fmla="*/ 361589 h 841278"/>
                <a:gd name="connsiteX252" fmla="*/ 323391 w 757756"/>
                <a:gd name="connsiteY252" fmla="*/ 360570 h 841278"/>
                <a:gd name="connsiteX253" fmla="*/ 306083 w 757756"/>
                <a:gd name="connsiteY253" fmla="*/ 352426 h 841278"/>
                <a:gd name="connsiteX254" fmla="*/ 290811 w 757756"/>
                <a:gd name="connsiteY254" fmla="*/ 309664 h 841278"/>
                <a:gd name="connsiteX255" fmla="*/ 323391 w 757756"/>
                <a:gd name="connsiteY255" fmla="*/ 335117 h 841278"/>
                <a:gd name="connsiteX256" fmla="*/ 377351 w 757756"/>
                <a:gd name="connsiteY256" fmla="*/ 423694 h 841278"/>
                <a:gd name="connsiteX257" fmla="*/ 377351 w 757756"/>
                <a:gd name="connsiteY257" fmla="*/ 423694 h 841278"/>
                <a:gd name="connsiteX258" fmla="*/ 378369 w 757756"/>
                <a:gd name="connsiteY258" fmla="*/ 422676 h 841278"/>
                <a:gd name="connsiteX259" fmla="*/ 379388 w 757756"/>
                <a:gd name="connsiteY259" fmla="*/ 422676 h 841278"/>
                <a:gd name="connsiteX260" fmla="*/ 379388 w 757756"/>
                <a:gd name="connsiteY260" fmla="*/ 423694 h 841278"/>
                <a:gd name="connsiteX261" fmla="*/ 377351 w 757756"/>
                <a:gd name="connsiteY261" fmla="*/ 423694 h 841278"/>
                <a:gd name="connsiteX262" fmla="*/ 377351 w 757756"/>
                <a:gd name="connsiteY262" fmla="*/ 423694 h 841278"/>
                <a:gd name="connsiteX263" fmla="*/ 425203 w 757756"/>
                <a:gd name="connsiteY263" fmla="*/ 344281 h 841278"/>
                <a:gd name="connsiteX264" fmla="*/ 397714 w 757756"/>
                <a:gd name="connsiteY264" fmla="*/ 366679 h 841278"/>
                <a:gd name="connsiteX265" fmla="*/ 388551 w 757756"/>
                <a:gd name="connsiteY265" fmla="*/ 373806 h 841278"/>
                <a:gd name="connsiteX266" fmla="*/ 388551 w 757756"/>
                <a:gd name="connsiteY266" fmla="*/ 371770 h 841278"/>
                <a:gd name="connsiteX267" fmla="*/ 387533 w 757756"/>
                <a:gd name="connsiteY267" fmla="*/ 367697 h 841278"/>
                <a:gd name="connsiteX268" fmla="*/ 387533 w 757756"/>
                <a:gd name="connsiteY268" fmla="*/ 364643 h 841278"/>
                <a:gd name="connsiteX269" fmla="*/ 381424 w 757756"/>
                <a:gd name="connsiteY269" fmla="*/ 329009 h 841278"/>
                <a:gd name="connsiteX270" fmla="*/ 430293 w 757756"/>
                <a:gd name="connsiteY270" fmla="*/ 268940 h 841278"/>
                <a:gd name="connsiteX271" fmla="*/ 425203 w 757756"/>
                <a:gd name="connsiteY271" fmla="*/ 344281 h 841278"/>
                <a:gd name="connsiteX272" fmla="*/ 473054 w 757756"/>
                <a:gd name="connsiteY272" fmla="*/ 427766 h 841278"/>
                <a:gd name="connsiteX273" fmla="*/ 447601 w 757756"/>
                <a:gd name="connsiteY273" fmla="*/ 416567 h 841278"/>
                <a:gd name="connsiteX274" fmla="*/ 439456 w 757756"/>
                <a:gd name="connsiteY274" fmla="*/ 412495 h 841278"/>
                <a:gd name="connsiteX275" fmla="*/ 440475 w 757756"/>
                <a:gd name="connsiteY275" fmla="*/ 411476 h 841278"/>
                <a:gd name="connsiteX276" fmla="*/ 442511 w 757756"/>
                <a:gd name="connsiteY276" fmla="*/ 409440 h 841278"/>
                <a:gd name="connsiteX277" fmla="*/ 443529 w 757756"/>
                <a:gd name="connsiteY277" fmla="*/ 408422 h 841278"/>
                <a:gd name="connsiteX278" fmla="*/ 462873 w 757756"/>
                <a:gd name="connsiteY278" fmla="*/ 392132 h 841278"/>
                <a:gd name="connsiteX279" fmla="*/ 520906 w 757756"/>
                <a:gd name="connsiteY279" fmla="*/ 406386 h 841278"/>
                <a:gd name="connsiteX280" fmla="*/ 473054 w 757756"/>
                <a:gd name="connsiteY280" fmla="*/ 427766 h 841278"/>
                <a:gd name="connsiteX281" fmla="*/ 430293 w 757756"/>
                <a:gd name="connsiteY281" fmla="*/ 512270 h 841278"/>
                <a:gd name="connsiteX282" fmla="*/ 426221 w 757756"/>
                <a:gd name="connsiteY282" fmla="*/ 488853 h 841278"/>
                <a:gd name="connsiteX283" fmla="*/ 425203 w 757756"/>
                <a:gd name="connsiteY283" fmla="*/ 480708 h 841278"/>
                <a:gd name="connsiteX284" fmla="*/ 426221 w 757756"/>
                <a:gd name="connsiteY284" fmla="*/ 480708 h 841278"/>
                <a:gd name="connsiteX285" fmla="*/ 428257 w 757756"/>
                <a:gd name="connsiteY285" fmla="*/ 481726 h 841278"/>
                <a:gd name="connsiteX286" fmla="*/ 429275 w 757756"/>
                <a:gd name="connsiteY286" fmla="*/ 482744 h 841278"/>
                <a:gd name="connsiteX287" fmla="*/ 448620 w 757756"/>
                <a:gd name="connsiteY287" fmla="*/ 491908 h 841278"/>
                <a:gd name="connsiteX288" fmla="*/ 465927 w 757756"/>
                <a:gd name="connsiteY288" fmla="*/ 540777 h 841278"/>
                <a:gd name="connsiteX289" fmla="*/ 430293 w 757756"/>
                <a:gd name="connsiteY289" fmla="*/ 512270 h 841278"/>
                <a:gd name="connsiteX290" fmla="*/ 336627 w 757756"/>
                <a:gd name="connsiteY290" fmla="*/ 510234 h 841278"/>
                <a:gd name="connsiteX291" fmla="*/ 354953 w 757756"/>
                <a:gd name="connsiteY291" fmla="*/ 494962 h 841278"/>
                <a:gd name="connsiteX292" fmla="*/ 361061 w 757756"/>
                <a:gd name="connsiteY292" fmla="*/ 489871 h 841278"/>
                <a:gd name="connsiteX293" fmla="*/ 361061 w 757756"/>
                <a:gd name="connsiteY293" fmla="*/ 490889 h 841278"/>
                <a:gd name="connsiteX294" fmla="*/ 361061 w 757756"/>
                <a:gd name="connsiteY294" fmla="*/ 493944 h 841278"/>
                <a:gd name="connsiteX295" fmla="*/ 361061 w 757756"/>
                <a:gd name="connsiteY295" fmla="*/ 495980 h 841278"/>
                <a:gd name="connsiteX296" fmla="*/ 365134 w 757756"/>
                <a:gd name="connsiteY296" fmla="*/ 520415 h 841278"/>
                <a:gd name="connsiteX297" fmla="*/ 330518 w 757756"/>
                <a:gd name="connsiteY297" fmla="*/ 562157 h 841278"/>
                <a:gd name="connsiteX298" fmla="*/ 336627 w 757756"/>
                <a:gd name="connsiteY298" fmla="*/ 510234 h 841278"/>
                <a:gd name="connsiteX299" fmla="*/ 286739 w 757756"/>
                <a:gd name="connsiteY299" fmla="*/ 412495 h 841278"/>
                <a:gd name="connsiteX300" fmla="*/ 321355 w 757756"/>
                <a:gd name="connsiteY300" fmla="*/ 428784 h 841278"/>
                <a:gd name="connsiteX301" fmla="*/ 333572 w 757756"/>
                <a:gd name="connsiteY301" fmla="*/ 433875 h 841278"/>
                <a:gd name="connsiteX302" fmla="*/ 331536 w 757756"/>
                <a:gd name="connsiteY302" fmla="*/ 434893 h 841278"/>
                <a:gd name="connsiteX303" fmla="*/ 328482 w 757756"/>
                <a:gd name="connsiteY303" fmla="*/ 436929 h 841278"/>
                <a:gd name="connsiteX304" fmla="*/ 326446 w 757756"/>
                <a:gd name="connsiteY304" fmla="*/ 438965 h 841278"/>
                <a:gd name="connsiteX305" fmla="*/ 298956 w 757756"/>
                <a:gd name="connsiteY305" fmla="*/ 461364 h 841278"/>
                <a:gd name="connsiteX306" fmla="*/ 217507 w 757756"/>
                <a:gd name="connsiteY306" fmla="*/ 442020 h 841278"/>
                <a:gd name="connsiteX307" fmla="*/ 286739 w 757756"/>
                <a:gd name="connsiteY307" fmla="*/ 412495 h 841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</a:cxnLst>
              <a:rect l="l" t="t" r="r" b="b"/>
              <a:pathLst>
                <a:path w="757756" h="841278">
                  <a:moveTo>
                    <a:pt x="648" y="255704"/>
                  </a:moveTo>
                  <a:cubicBezTo>
                    <a:pt x="-1388" y="260795"/>
                    <a:pt x="1666" y="265886"/>
                    <a:pt x="5739" y="268940"/>
                  </a:cubicBezTo>
                  <a:lnTo>
                    <a:pt x="86170" y="305592"/>
                  </a:lnTo>
                  <a:lnTo>
                    <a:pt x="45445" y="322900"/>
                  </a:lnTo>
                  <a:cubicBezTo>
                    <a:pt x="41373" y="324936"/>
                    <a:pt x="39337" y="330027"/>
                    <a:pt x="41373" y="335117"/>
                  </a:cubicBezTo>
                  <a:cubicBezTo>
                    <a:pt x="42391" y="338172"/>
                    <a:pt x="46463" y="341226"/>
                    <a:pt x="49518" y="341226"/>
                  </a:cubicBezTo>
                  <a:cubicBezTo>
                    <a:pt x="50536" y="341226"/>
                    <a:pt x="52572" y="341226"/>
                    <a:pt x="53590" y="340208"/>
                  </a:cubicBezTo>
                  <a:lnTo>
                    <a:pt x="110605" y="315774"/>
                  </a:lnTo>
                  <a:lnTo>
                    <a:pt x="190018" y="352426"/>
                  </a:lnTo>
                  <a:lnTo>
                    <a:pt x="115695" y="383987"/>
                  </a:lnTo>
                  <a:cubicBezTo>
                    <a:pt x="111623" y="386023"/>
                    <a:pt x="109587" y="391114"/>
                    <a:pt x="111623" y="396204"/>
                  </a:cubicBezTo>
                  <a:cubicBezTo>
                    <a:pt x="112641" y="399259"/>
                    <a:pt x="116713" y="402313"/>
                    <a:pt x="119768" y="402313"/>
                  </a:cubicBezTo>
                  <a:cubicBezTo>
                    <a:pt x="120786" y="402313"/>
                    <a:pt x="122822" y="402313"/>
                    <a:pt x="123840" y="401295"/>
                  </a:cubicBezTo>
                  <a:lnTo>
                    <a:pt x="214453" y="362607"/>
                  </a:lnTo>
                  <a:lnTo>
                    <a:pt x="289793" y="397223"/>
                  </a:lnTo>
                  <a:lnTo>
                    <a:pt x="214453" y="429802"/>
                  </a:lnTo>
                  <a:lnTo>
                    <a:pt x="179837" y="421657"/>
                  </a:lnTo>
                  <a:cubicBezTo>
                    <a:pt x="174746" y="420639"/>
                    <a:pt x="169655" y="423694"/>
                    <a:pt x="169655" y="428784"/>
                  </a:cubicBezTo>
                  <a:cubicBezTo>
                    <a:pt x="169655" y="429802"/>
                    <a:pt x="169655" y="430821"/>
                    <a:pt x="169655" y="430821"/>
                  </a:cubicBezTo>
                  <a:cubicBezTo>
                    <a:pt x="169655" y="434893"/>
                    <a:pt x="172710" y="438965"/>
                    <a:pt x="176782" y="439983"/>
                  </a:cubicBezTo>
                  <a:lnTo>
                    <a:pt x="185945" y="442020"/>
                  </a:lnTo>
                  <a:lnTo>
                    <a:pt x="173728" y="447110"/>
                  </a:lnTo>
                  <a:cubicBezTo>
                    <a:pt x="169655" y="449147"/>
                    <a:pt x="167619" y="454237"/>
                    <a:pt x="169655" y="459328"/>
                  </a:cubicBezTo>
                  <a:cubicBezTo>
                    <a:pt x="169655" y="459328"/>
                    <a:pt x="169655" y="459328"/>
                    <a:pt x="169655" y="459328"/>
                  </a:cubicBezTo>
                  <a:cubicBezTo>
                    <a:pt x="170674" y="462382"/>
                    <a:pt x="174746" y="465436"/>
                    <a:pt x="177800" y="465436"/>
                  </a:cubicBezTo>
                  <a:cubicBezTo>
                    <a:pt x="178819" y="465436"/>
                    <a:pt x="180855" y="465436"/>
                    <a:pt x="181873" y="464418"/>
                  </a:cubicBezTo>
                  <a:lnTo>
                    <a:pt x="218525" y="449147"/>
                  </a:lnTo>
                  <a:lnTo>
                    <a:pt x="309137" y="470527"/>
                  </a:lnTo>
                  <a:lnTo>
                    <a:pt x="243978" y="523469"/>
                  </a:lnTo>
                  <a:lnTo>
                    <a:pt x="146239" y="507179"/>
                  </a:lnTo>
                  <a:lnTo>
                    <a:pt x="146239" y="507179"/>
                  </a:lnTo>
                  <a:cubicBezTo>
                    <a:pt x="141148" y="506161"/>
                    <a:pt x="137076" y="510234"/>
                    <a:pt x="136058" y="515324"/>
                  </a:cubicBezTo>
                  <a:cubicBezTo>
                    <a:pt x="136058" y="520415"/>
                    <a:pt x="139112" y="525505"/>
                    <a:pt x="144203" y="526523"/>
                  </a:cubicBezTo>
                  <a:lnTo>
                    <a:pt x="224634" y="539759"/>
                  </a:lnTo>
                  <a:lnTo>
                    <a:pt x="159474" y="592701"/>
                  </a:lnTo>
                  <a:lnTo>
                    <a:pt x="98387" y="582520"/>
                  </a:lnTo>
                  <a:lnTo>
                    <a:pt x="98387" y="582520"/>
                  </a:lnTo>
                  <a:cubicBezTo>
                    <a:pt x="93297" y="581502"/>
                    <a:pt x="89224" y="585574"/>
                    <a:pt x="88206" y="590665"/>
                  </a:cubicBezTo>
                  <a:cubicBezTo>
                    <a:pt x="88206" y="595756"/>
                    <a:pt x="91261" y="600846"/>
                    <a:pt x="96351" y="601864"/>
                  </a:cubicBezTo>
                  <a:lnTo>
                    <a:pt x="139112" y="608991"/>
                  </a:lnTo>
                  <a:lnTo>
                    <a:pt x="73953" y="661933"/>
                  </a:lnTo>
                  <a:cubicBezTo>
                    <a:pt x="69880" y="664987"/>
                    <a:pt x="69880" y="671096"/>
                    <a:pt x="72934" y="675169"/>
                  </a:cubicBezTo>
                  <a:cubicBezTo>
                    <a:pt x="75989" y="679241"/>
                    <a:pt x="82098" y="680259"/>
                    <a:pt x="86170" y="677205"/>
                  </a:cubicBezTo>
                  <a:lnTo>
                    <a:pt x="152348" y="623244"/>
                  </a:lnTo>
                  <a:lnTo>
                    <a:pt x="148275" y="670078"/>
                  </a:lnTo>
                  <a:cubicBezTo>
                    <a:pt x="148275" y="675169"/>
                    <a:pt x="151329" y="680259"/>
                    <a:pt x="156420" y="681277"/>
                  </a:cubicBezTo>
                  <a:cubicBezTo>
                    <a:pt x="159474" y="682296"/>
                    <a:pt x="163547" y="680259"/>
                    <a:pt x="164565" y="677205"/>
                  </a:cubicBezTo>
                  <a:cubicBezTo>
                    <a:pt x="165583" y="676187"/>
                    <a:pt x="165583" y="674150"/>
                    <a:pt x="165583" y="673132"/>
                  </a:cubicBezTo>
                  <a:lnTo>
                    <a:pt x="170674" y="607973"/>
                  </a:lnTo>
                  <a:lnTo>
                    <a:pt x="235833" y="555031"/>
                  </a:lnTo>
                  <a:lnTo>
                    <a:pt x="228706" y="640552"/>
                  </a:lnTo>
                  <a:cubicBezTo>
                    <a:pt x="228706" y="645643"/>
                    <a:pt x="231761" y="650734"/>
                    <a:pt x="236851" y="651752"/>
                  </a:cubicBezTo>
                  <a:cubicBezTo>
                    <a:pt x="239906" y="652770"/>
                    <a:pt x="243978" y="650734"/>
                    <a:pt x="244996" y="647679"/>
                  </a:cubicBezTo>
                  <a:cubicBezTo>
                    <a:pt x="246014" y="646661"/>
                    <a:pt x="246014" y="644625"/>
                    <a:pt x="246014" y="643607"/>
                  </a:cubicBezTo>
                  <a:lnTo>
                    <a:pt x="254159" y="538741"/>
                  </a:lnTo>
                  <a:lnTo>
                    <a:pt x="316264" y="487835"/>
                  </a:lnTo>
                  <a:lnTo>
                    <a:pt x="309137" y="574375"/>
                  </a:lnTo>
                  <a:lnTo>
                    <a:pt x="286739" y="601864"/>
                  </a:lnTo>
                  <a:cubicBezTo>
                    <a:pt x="283685" y="605937"/>
                    <a:pt x="283685" y="612045"/>
                    <a:pt x="287757" y="615100"/>
                  </a:cubicBezTo>
                  <a:cubicBezTo>
                    <a:pt x="288775" y="616118"/>
                    <a:pt x="288775" y="616118"/>
                    <a:pt x="289793" y="616118"/>
                  </a:cubicBezTo>
                  <a:cubicBezTo>
                    <a:pt x="293866" y="618154"/>
                    <a:pt x="297938" y="617136"/>
                    <a:pt x="300993" y="614082"/>
                  </a:cubicBezTo>
                  <a:lnTo>
                    <a:pt x="307101" y="606955"/>
                  </a:lnTo>
                  <a:lnTo>
                    <a:pt x="306083" y="621209"/>
                  </a:lnTo>
                  <a:cubicBezTo>
                    <a:pt x="306083" y="626299"/>
                    <a:pt x="309137" y="631390"/>
                    <a:pt x="314228" y="632408"/>
                  </a:cubicBezTo>
                  <a:cubicBezTo>
                    <a:pt x="314228" y="632408"/>
                    <a:pt x="314228" y="632408"/>
                    <a:pt x="314228" y="632408"/>
                  </a:cubicBezTo>
                  <a:cubicBezTo>
                    <a:pt x="317282" y="632408"/>
                    <a:pt x="321355" y="631390"/>
                    <a:pt x="322373" y="628335"/>
                  </a:cubicBezTo>
                  <a:cubicBezTo>
                    <a:pt x="323391" y="627317"/>
                    <a:pt x="323391" y="625281"/>
                    <a:pt x="323391" y="624263"/>
                  </a:cubicBezTo>
                  <a:lnTo>
                    <a:pt x="326446" y="582520"/>
                  </a:lnTo>
                  <a:lnTo>
                    <a:pt x="385496" y="511251"/>
                  </a:lnTo>
                  <a:lnTo>
                    <a:pt x="399750" y="600846"/>
                  </a:lnTo>
                  <a:lnTo>
                    <a:pt x="341717" y="681277"/>
                  </a:lnTo>
                  <a:lnTo>
                    <a:pt x="341717" y="681277"/>
                  </a:lnTo>
                  <a:cubicBezTo>
                    <a:pt x="338663" y="685350"/>
                    <a:pt x="339681" y="691458"/>
                    <a:pt x="343753" y="694512"/>
                  </a:cubicBezTo>
                  <a:cubicBezTo>
                    <a:pt x="347826" y="697567"/>
                    <a:pt x="353935" y="697567"/>
                    <a:pt x="356989" y="693495"/>
                  </a:cubicBezTo>
                  <a:lnTo>
                    <a:pt x="403822" y="627317"/>
                  </a:lnTo>
                  <a:lnTo>
                    <a:pt x="418076" y="716911"/>
                  </a:lnTo>
                  <a:lnTo>
                    <a:pt x="382442" y="766799"/>
                  </a:lnTo>
                  <a:lnTo>
                    <a:pt x="382442" y="766799"/>
                  </a:lnTo>
                  <a:cubicBezTo>
                    <a:pt x="379388" y="770871"/>
                    <a:pt x="380406" y="776980"/>
                    <a:pt x="384478" y="780035"/>
                  </a:cubicBezTo>
                  <a:cubicBezTo>
                    <a:pt x="388551" y="783089"/>
                    <a:pt x="394659" y="783089"/>
                    <a:pt x="397714" y="779017"/>
                  </a:cubicBezTo>
                  <a:lnTo>
                    <a:pt x="423167" y="743383"/>
                  </a:lnTo>
                  <a:lnTo>
                    <a:pt x="437420" y="832977"/>
                  </a:lnTo>
                  <a:cubicBezTo>
                    <a:pt x="438438" y="838067"/>
                    <a:pt x="442511" y="842139"/>
                    <a:pt x="447601" y="841122"/>
                  </a:cubicBezTo>
                  <a:cubicBezTo>
                    <a:pt x="452692" y="840104"/>
                    <a:pt x="455746" y="836031"/>
                    <a:pt x="454728" y="830940"/>
                  </a:cubicBezTo>
                  <a:lnTo>
                    <a:pt x="440475" y="740328"/>
                  </a:lnTo>
                  <a:lnTo>
                    <a:pt x="477127" y="769853"/>
                  </a:lnTo>
                  <a:cubicBezTo>
                    <a:pt x="481199" y="772908"/>
                    <a:pt x="487308" y="772908"/>
                    <a:pt x="489344" y="767817"/>
                  </a:cubicBezTo>
                  <a:cubicBezTo>
                    <a:pt x="491380" y="764763"/>
                    <a:pt x="491380" y="760690"/>
                    <a:pt x="490362" y="757636"/>
                  </a:cubicBezTo>
                  <a:cubicBezTo>
                    <a:pt x="489344" y="756618"/>
                    <a:pt x="488326" y="754582"/>
                    <a:pt x="487308" y="753564"/>
                  </a:cubicBezTo>
                  <a:lnTo>
                    <a:pt x="436402" y="712839"/>
                  </a:lnTo>
                  <a:lnTo>
                    <a:pt x="422148" y="623244"/>
                  </a:lnTo>
                  <a:lnTo>
                    <a:pt x="489344" y="677205"/>
                  </a:lnTo>
                  <a:cubicBezTo>
                    <a:pt x="493417" y="680259"/>
                    <a:pt x="499525" y="680259"/>
                    <a:pt x="501562" y="675169"/>
                  </a:cubicBezTo>
                  <a:cubicBezTo>
                    <a:pt x="503598" y="672114"/>
                    <a:pt x="503598" y="668042"/>
                    <a:pt x="502580" y="664987"/>
                  </a:cubicBezTo>
                  <a:cubicBezTo>
                    <a:pt x="501562" y="663969"/>
                    <a:pt x="500543" y="661933"/>
                    <a:pt x="499525" y="660915"/>
                  </a:cubicBezTo>
                  <a:lnTo>
                    <a:pt x="417058" y="595756"/>
                  </a:lnTo>
                  <a:lnTo>
                    <a:pt x="403822" y="511251"/>
                  </a:lnTo>
                  <a:lnTo>
                    <a:pt x="472036" y="565212"/>
                  </a:lnTo>
                  <a:lnTo>
                    <a:pt x="484254" y="600846"/>
                  </a:lnTo>
                  <a:cubicBezTo>
                    <a:pt x="486290" y="605937"/>
                    <a:pt x="491380" y="608991"/>
                    <a:pt x="496471" y="606955"/>
                  </a:cubicBezTo>
                  <a:cubicBezTo>
                    <a:pt x="497489" y="606955"/>
                    <a:pt x="497489" y="605937"/>
                    <a:pt x="498507" y="605937"/>
                  </a:cubicBezTo>
                  <a:cubicBezTo>
                    <a:pt x="501562" y="603900"/>
                    <a:pt x="503598" y="598810"/>
                    <a:pt x="501562" y="594737"/>
                  </a:cubicBezTo>
                  <a:lnTo>
                    <a:pt x="498507" y="585574"/>
                  </a:lnTo>
                  <a:lnTo>
                    <a:pt x="509707" y="594737"/>
                  </a:lnTo>
                  <a:cubicBezTo>
                    <a:pt x="513779" y="597791"/>
                    <a:pt x="519888" y="597791"/>
                    <a:pt x="522942" y="592701"/>
                  </a:cubicBezTo>
                  <a:cubicBezTo>
                    <a:pt x="522942" y="592701"/>
                    <a:pt x="522942" y="592701"/>
                    <a:pt x="522942" y="592701"/>
                  </a:cubicBezTo>
                  <a:cubicBezTo>
                    <a:pt x="524978" y="589647"/>
                    <a:pt x="524978" y="585574"/>
                    <a:pt x="523960" y="582520"/>
                  </a:cubicBezTo>
                  <a:cubicBezTo>
                    <a:pt x="522942" y="581502"/>
                    <a:pt x="521924" y="579465"/>
                    <a:pt x="520906" y="578448"/>
                  </a:cubicBezTo>
                  <a:lnTo>
                    <a:pt x="488326" y="551976"/>
                  </a:lnTo>
                  <a:lnTo>
                    <a:pt x="455746" y="459328"/>
                  </a:lnTo>
                  <a:lnTo>
                    <a:pt x="536177" y="495980"/>
                  </a:lnTo>
                  <a:lnTo>
                    <a:pt x="576902" y="593719"/>
                  </a:lnTo>
                  <a:lnTo>
                    <a:pt x="576902" y="593719"/>
                  </a:lnTo>
                  <a:cubicBezTo>
                    <a:pt x="578938" y="598810"/>
                    <a:pt x="584029" y="600846"/>
                    <a:pt x="589120" y="598810"/>
                  </a:cubicBezTo>
                  <a:cubicBezTo>
                    <a:pt x="593192" y="596774"/>
                    <a:pt x="596246" y="591683"/>
                    <a:pt x="594210" y="586592"/>
                  </a:cubicBezTo>
                  <a:lnTo>
                    <a:pt x="560612" y="507179"/>
                  </a:lnTo>
                  <a:lnTo>
                    <a:pt x="640025" y="543831"/>
                  </a:lnTo>
                  <a:lnTo>
                    <a:pt x="665478" y="603900"/>
                  </a:lnTo>
                  <a:lnTo>
                    <a:pt x="665478" y="603900"/>
                  </a:lnTo>
                  <a:cubicBezTo>
                    <a:pt x="667515" y="608991"/>
                    <a:pt x="672605" y="611027"/>
                    <a:pt x="677696" y="610009"/>
                  </a:cubicBezTo>
                  <a:cubicBezTo>
                    <a:pt x="682786" y="607973"/>
                    <a:pt x="684823" y="602882"/>
                    <a:pt x="682786" y="597791"/>
                  </a:cubicBezTo>
                  <a:lnTo>
                    <a:pt x="665478" y="555031"/>
                  </a:lnTo>
                  <a:lnTo>
                    <a:pt x="744891" y="590665"/>
                  </a:lnTo>
                  <a:cubicBezTo>
                    <a:pt x="749982" y="592701"/>
                    <a:pt x="755073" y="590665"/>
                    <a:pt x="757109" y="585574"/>
                  </a:cubicBezTo>
                  <a:cubicBezTo>
                    <a:pt x="759145" y="580484"/>
                    <a:pt x="756091" y="575393"/>
                    <a:pt x="752018" y="572338"/>
                  </a:cubicBezTo>
                  <a:lnTo>
                    <a:pt x="671587" y="535687"/>
                  </a:lnTo>
                  <a:lnTo>
                    <a:pt x="712312" y="518378"/>
                  </a:lnTo>
                  <a:cubicBezTo>
                    <a:pt x="716384" y="516342"/>
                    <a:pt x="718420" y="511251"/>
                    <a:pt x="716384" y="506161"/>
                  </a:cubicBezTo>
                  <a:cubicBezTo>
                    <a:pt x="715366" y="503107"/>
                    <a:pt x="711294" y="500052"/>
                    <a:pt x="708239" y="500052"/>
                  </a:cubicBezTo>
                  <a:cubicBezTo>
                    <a:pt x="707221" y="500052"/>
                    <a:pt x="705185" y="500052"/>
                    <a:pt x="704167" y="501070"/>
                  </a:cubicBezTo>
                  <a:lnTo>
                    <a:pt x="647152" y="525505"/>
                  </a:lnTo>
                  <a:lnTo>
                    <a:pt x="567739" y="488853"/>
                  </a:lnTo>
                  <a:lnTo>
                    <a:pt x="642062" y="457291"/>
                  </a:lnTo>
                  <a:cubicBezTo>
                    <a:pt x="646134" y="455255"/>
                    <a:pt x="648170" y="450164"/>
                    <a:pt x="646134" y="445074"/>
                  </a:cubicBezTo>
                  <a:cubicBezTo>
                    <a:pt x="645116" y="442020"/>
                    <a:pt x="642062" y="438965"/>
                    <a:pt x="637989" y="438965"/>
                  </a:cubicBezTo>
                  <a:cubicBezTo>
                    <a:pt x="636971" y="438965"/>
                    <a:pt x="634935" y="438965"/>
                    <a:pt x="633917" y="439983"/>
                  </a:cubicBezTo>
                  <a:lnTo>
                    <a:pt x="543304" y="478672"/>
                  </a:lnTo>
                  <a:lnTo>
                    <a:pt x="467964" y="444056"/>
                  </a:lnTo>
                  <a:lnTo>
                    <a:pt x="543304" y="411476"/>
                  </a:lnTo>
                  <a:lnTo>
                    <a:pt x="577920" y="419621"/>
                  </a:lnTo>
                  <a:cubicBezTo>
                    <a:pt x="583011" y="420639"/>
                    <a:pt x="587083" y="417585"/>
                    <a:pt x="588102" y="412495"/>
                  </a:cubicBezTo>
                  <a:cubicBezTo>
                    <a:pt x="588102" y="411476"/>
                    <a:pt x="588102" y="410458"/>
                    <a:pt x="588102" y="410458"/>
                  </a:cubicBezTo>
                  <a:cubicBezTo>
                    <a:pt x="588102" y="406386"/>
                    <a:pt x="585047" y="402313"/>
                    <a:pt x="580975" y="401295"/>
                  </a:cubicBezTo>
                  <a:lnTo>
                    <a:pt x="571812" y="399259"/>
                  </a:lnTo>
                  <a:lnTo>
                    <a:pt x="584029" y="394168"/>
                  </a:lnTo>
                  <a:cubicBezTo>
                    <a:pt x="588102" y="392132"/>
                    <a:pt x="590138" y="387042"/>
                    <a:pt x="588102" y="381951"/>
                  </a:cubicBezTo>
                  <a:cubicBezTo>
                    <a:pt x="588102" y="381951"/>
                    <a:pt x="588102" y="381951"/>
                    <a:pt x="588102" y="381951"/>
                  </a:cubicBezTo>
                  <a:cubicBezTo>
                    <a:pt x="587083" y="378896"/>
                    <a:pt x="583011" y="375842"/>
                    <a:pt x="579957" y="375842"/>
                  </a:cubicBezTo>
                  <a:cubicBezTo>
                    <a:pt x="578938" y="375842"/>
                    <a:pt x="576902" y="375842"/>
                    <a:pt x="575884" y="376861"/>
                  </a:cubicBezTo>
                  <a:lnTo>
                    <a:pt x="540250" y="392132"/>
                  </a:lnTo>
                  <a:lnTo>
                    <a:pt x="449638" y="370751"/>
                  </a:lnTo>
                  <a:lnTo>
                    <a:pt x="514797" y="317809"/>
                  </a:lnTo>
                  <a:lnTo>
                    <a:pt x="612536" y="334100"/>
                  </a:lnTo>
                  <a:lnTo>
                    <a:pt x="612536" y="334100"/>
                  </a:lnTo>
                  <a:cubicBezTo>
                    <a:pt x="617627" y="335117"/>
                    <a:pt x="621699" y="331045"/>
                    <a:pt x="622717" y="325955"/>
                  </a:cubicBezTo>
                  <a:cubicBezTo>
                    <a:pt x="622717" y="320864"/>
                    <a:pt x="619663" y="315774"/>
                    <a:pt x="614572" y="314755"/>
                  </a:cubicBezTo>
                  <a:lnTo>
                    <a:pt x="534141" y="301520"/>
                  </a:lnTo>
                  <a:lnTo>
                    <a:pt x="599301" y="248577"/>
                  </a:lnTo>
                  <a:lnTo>
                    <a:pt x="660388" y="258759"/>
                  </a:lnTo>
                  <a:lnTo>
                    <a:pt x="660388" y="258759"/>
                  </a:lnTo>
                  <a:cubicBezTo>
                    <a:pt x="665478" y="259777"/>
                    <a:pt x="669551" y="255704"/>
                    <a:pt x="670569" y="250614"/>
                  </a:cubicBezTo>
                  <a:cubicBezTo>
                    <a:pt x="670569" y="245523"/>
                    <a:pt x="667515" y="240433"/>
                    <a:pt x="662424" y="239414"/>
                  </a:cubicBezTo>
                  <a:lnTo>
                    <a:pt x="619663" y="232288"/>
                  </a:lnTo>
                  <a:lnTo>
                    <a:pt x="684823" y="179346"/>
                  </a:lnTo>
                  <a:cubicBezTo>
                    <a:pt x="688895" y="176291"/>
                    <a:pt x="688895" y="170183"/>
                    <a:pt x="685841" y="166110"/>
                  </a:cubicBezTo>
                  <a:cubicBezTo>
                    <a:pt x="682786" y="162038"/>
                    <a:pt x="676678" y="161020"/>
                    <a:pt x="672605" y="164074"/>
                  </a:cubicBezTo>
                  <a:lnTo>
                    <a:pt x="606428" y="218034"/>
                  </a:lnTo>
                  <a:lnTo>
                    <a:pt x="610500" y="171201"/>
                  </a:lnTo>
                  <a:cubicBezTo>
                    <a:pt x="610500" y="166110"/>
                    <a:pt x="607446" y="161020"/>
                    <a:pt x="602355" y="160002"/>
                  </a:cubicBezTo>
                  <a:cubicBezTo>
                    <a:pt x="599301" y="158983"/>
                    <a:pt x="595228" y="161020"/>
                    <a:pt x="594210" y="164074"/>
                  </a:cubicBezTo>
                  <a:cubicBezTo>
                    <a:pt x="593192" y="165092"/>
                    <a:pt x="593192" y="167128"/>
                    <a:pt x="593192" y="168146"/>
                  </a:cubicBezTo>
                  <a:lnTo>
                    <a:pt x="588102" y="233306"/>
                  </a:lnTo>
                  <a:lnTo>
                    <a:pt x="522942" y="286248"/>
                  </a:lnTo>
                  <a:lnTo>
                    <a:pt x="530069" y="200726"/>
                  </a:lnTo>
                  <a:cubicBezTo>
                    <a:pt x="530069" y="195636"/>
                    <a:pt x="527015" y="190545"/>
                    <a:pt x="521924" y="189527"/>
                  </a:cubicBezTo>
                  <a:cubicBezTo>
                    <a:pt x="518870" y="188509"/>
                    <a:pt x="514797" y="190545"/>
                    <a:pt x="513779" y="193599"/>
                  </a:cubicBezTo>
                  <a:cubicBezTo>
                    <a:pt x="512761" y="194617"/>
                    <a:pt x="512761" y="196654"/>
                    <a:pt x="512761" y="197672"/>
                  </a:cubicBezTo>
                  <a:lnTo>
                    <a:pt x="504616" y="302538"/>
                  </a:lnTo>
                  <a:lnTo>
                    <a:pt x="442511" y="353443"/>
                  </a:lnTo>
                  <a:lnTo>
                    <a:pt x="449638" y="266904"/>
                  </a:lnTo>
                  <a:lnTo>
                    <a:pt x="472036" y="239414"/>
                  </a:lnTo>
                  <a:cubicBezTo>
                    <a:pt x="475090" y="235342"/>
                    <a:pt x="475090" y="229233"/>
                    <a:pt x="471018" y="226179"/>
                  </a:cubicBezTo>
                  <a:cubicBezTo>
                    <a:pt x="470000" y="225161"/>
                    <a:pt x="470000" y="225161"/>
                    <a:pt x="468982" y="225161"/>
                  </a:cubicBezTo>
                  <a:cubicBezTo>
                    <a:pt x="464909" y="223125"/>
                    <a:pt x="460837" y="224143"/>
                    <a:pt x="457783" y="227197"/>
                  </a:cubicBezTo>
                  <a:lnTo>
                    <a:pt x="451674" y="234324"/>
                  </a:lnTo>
                  <a:lnTo>
                    <a:pt x="452692" y="220070"/>
                  </a:lnTo>
                  <a:cubicBezTo>
                    <a:pt x="452692" y="214980"/>
                    <a:pt x="449638" y="209889"/>
                    <a:pt x="444547" y="208871"/>
                  </a:cubicBezTo>
                  <a:cubicBezTo>
                    <a:pt x="444547" y="208871"/>
                    <a:pt x="444547" y="208871"/>
                    <a:pt x="444547" y="208871"/>
                  </a:cubicBezTo>
                  <a:cubicBezTo>
                    <a:pt x="441493" y="208871"/>
                    <a:pt x="437420" y="209889"/>
                    <a:pt x="436402" y="212943"/>
                  </a:cubicBezTo>
                  <a:cubicBezTo>
                    <a:pt x="435384" y="213962"/>
                    <a:pt x="435384" y="215998"/>
                    <a:pt x="435384" y="217016"/>
                  </a:cubicBezTo>
                  <a:lnTo>
                    <a:pt x="432330" y="258759"/>
                  </a:lnTo>
                  <a:lnTo>
                    <a:pt x="373279" y="330027"/>
                  </a:lnTo>
                  <a:lnTo>
                    <a:pt x="359025" y="240433"/>
                  </a:lnTo>
                  <a:lnTo>
                    <a:pt x="417058" y="160002"/>
                  </a:lnTo>
                  <a:lnTo>
                    <a:pt x="417058" y="160002"/>
                  </a:lnTo>
                  <a:cubicBezTo>
                    <a:pt x="420112" y="155929"/>
                    <a:pt x="419094" y="149820"/>
                    <a:pt x="415022" y="146766"/>
                  </a:cubicBezTo>
                  <a:cubicBezTo>
                    <a:pt x="410949" y="143712"/>
                    <a:pt x="404840" y="143712"/>
                    <a:pt x="401786" y="147784"/>
                  </a:cubicBezTo>
                  <a:lnTo>
                    <a:pt x="354953" y="213962"/>
                  </a:lnTo>
                  <a:lnTo>
                    <a:pt x="340699" y="124367"/>
                  </a:lnTo>
                  <a:lnTo>
                    <a:pt x="376333" y="74480"/>
                  </a:lnTo>
                  <a:lnTo>
                    <a:pt x="376333" y="74480"/>
                  </a:lnTo>
                  <a:cubicBezTo>
                    <a:pt x="379388" y="70407"/>
                    <a:pt x="378369" y="64299"/>
                    <a:pt x="374297" y="61244"/>
                  </a:cubicBezTo>
                  <a:cubicBezTo>
                    <a:pt x="370224" y="58190"/>
                    <a:pt x="364116" y="58190"/>
                    <a:pt x="361061" y="62262"/>
                  </a:cubicBezTo>
                  <a:lnTo>
                    <a:pt x="335609" y="97896"/>
                  </a:lnTo>
                  <a:lnTo>
                    <a:pt x="321355" y="8302"/>
                  </a:lnTo>
                  <a:cubicBezTo>
                    <a:pt x="320337" y="3212"/>
                    <a:pt x="316264" y="-861"/>
                    <a:pt x="311174" y="157"/>
                  </a:cubicBezTo>
                  <a:cubicBezTo>
                    <a:pt x="306083" y="1175"/>
                    <a:pt x="303029" y="5248"/>
                    <a:pt x="304047" y="10338"/>
                  </a:cubicBezTo>
                  <a:lnTo>
                    <a:pt x="318301" y="100951"/>
                  </a:lnTo>
                  <a:lnTo>
                    <a:pt x="281648" y="71425"/>
                  </a:lnTo>
                  <a:cubicBezTo>
                    <a:pt x="277576" y="68371"/>
                    <a:pt x="271467" y="68371"/>
                    <a:pt x="269431" y="73462"/>
                  </a:cubicBezTo>
                  <a:cubicBezTo>
                    <a:pt x="267395" y="76516"/>
                    <a:pt x="267395" y="80588"/>
                    <a:pt x="268413" y="83643"/>
                  </a:cubicBezTo>
                  <a:cubicBezTo>
                    <a:pt x="269431" y="84661"/>
                    <a:pt x="270449" y="86697"/>
                    <a:pt x="271467" y="87715"/>
                  </a:cubicBezTo>
                  <a:lnTo>
                    <a:pt x="322373" y="128440"/>
                  </a:lnTo>
                  <a:lnTo>
                    <a:pt x="336627" y="218034"/>
                  </a:lnTo>
                  <a:lnTo>
                    <a:pt x="269431" y="164074"/>
                  </a:lnTo>
                  <a:cubicBezTo>
                    <a:pt x="265359" y="161020"/>
                    <a:pt x="259250" y="161020"/>
                    <a:pt x="257214" y="166110"/>
                  </a:cubicBezTo>
                  <a:cubicBezTo>
                    <a:pt x="255177" y="169165"/>
                    <a:pt x="255177" y="173237"/>
                    <a:pt x="256195" y="176291"/>
                  </a:cubicBezTo>
                  <a:cubicBezTo>
                    <a:pt x="257214" y="177309"/>
                    <a:pt x="258232" y="179346"/>
                    <a:pt x="259250" y="180364"/>
                  </a:cubicBezTo>
                  <a:lnTo>
                    <a:pt x="341717" y="245523"/>
                  </a:lnTo>
                  <a:lnTo>
                    <a:pt x="354953" y="330027"/>
                  </a:lnTo>
                  <a:lnTo>
                    <a:pt x="286739" y="276067"/>
                  </a:lnTo>
                  <a:lnTo>
                    <a:pt x="274522" y="240433"/>
                  </a:lnTo>
                  <a:cubicBezTo>
                    <a:pt x="272485" y="235342"/>
                    <a:pt x="267395" y="232288"/>
                    <a:pt x="262304" y="234324"/>
                  </a:cubicBezTo>
                  <a:cubicBezTo>
                    <a:pt x="261286" y="234324"/>
                    <a:pt x="261286" y="235342"/>
                    <a:pt x="260268" y="235342"/>
                  </a:cubicBezTo>
                  <a:cubicBezTo>
                    <a:pt x="257214" y="237378"/>
                    <a:pt x="255177" y="241451"/>
                    <a:pt x="257214" y="246541"/>
                  </a:cubicBezTo>
                  <a:lnTo>
                    <a:pt x="260268" y="255704"/>
                  </a:lnTo>
                  <a:lnTo>
                    <a:pt x="249069" y="246541"/>
                  </a:lnTo>
                  <a:cubicBezTo>
                    <a:pt x="244996" y="243487"/>
                    <a:pt x="238887" y="243487"/>
                    <a:pt x="235833" y="248577"/>
                  </a:cubicBezTo>
                  <a:cubicBezTo>
                    <a:pt x="235833" y="248577"/>
                    <a:pt x="235833" y="248577"/>
                    <a:pt x="235833" y="248577"/>
                  </a:cubicBezTo>
                  <a:cubicBezTo>
                    <a:pt x="233797" y="251632"/>
                    <a:pt x="233797" y="255704"/>
                    <a:pt x="234815" y="258759"/>
                  </a:cubicBezTo>
                  <a:cubicBezTo>
                    <a:pt x="235833" y="259777"/>
                    <a:pt x="236851" y="261813"/>
                    <a:pt x="237869" y="262831"/>
                  </a:cubicBezTo>
                  <a:lnTo>
                    <a:pt x="270449" y="289302"/>
                  </a:lnTo>
                  <a:lnTo>
                    <a:pt x="303029" y="381951"/>
                  </a:lnTo>
                  <a:lnTo>
                    <a:pt x="222598" y="345299"/>
                  </a:lnTo>
                  <a:lnTo>
                    <a:pt x="181873" y="247560"/>
                  </a:lnTo>
                  <a:lnTo>
                    <a:pt x="181873" y="247560"/>
                  </a:lnTo>
                  <a:cubicBezTo>
                    <a:pt x="179837" y="242469"/>
                    <a:pt x="174746" y="240433"/>
                    <a:pt x="169655" y="242469"/>
                  </a:cubicBezTo>
                  <a:cubicBezTo>
                    <a:pt x="164565" y="244505"/>
                    <a:pt x="162529" y="249596"/>
                    <a:pt x="164565" y="254686"/>
                  </a:cubicBezTo>
                  <a:lnTo>
                    <a:pt x="198163" y="334100"/>
                  </a:lnTo>
                  <a:lnTo>
                    <a:pt x="118750" y="297447"/>
                  </a:lnTo>
                  <a:lnTo>
                    <a:pt x="93297" y="237378"/>
                  </a:lnTo>
                  <a:lnTo>
                    <a:pt x="93297" y="237378"/>
                  </a:lnTo>
                  <a:cubicBezTo>
                    <a:pt x="91261" y="232288"/>
                    <a:pt x="86170" y="230252"/>
                    <a:pt x="81079" y="232288"/>
                  </a:cubicBezTo>
                  <a:cubicBezTo>
                    <a:pt x="75989" y="234324"/>
                    <a:pt x="73953" y="239414"/>
                    <a:pt x="75989" y="244505"/>
                  </a:cubicBezTo>
                  <a:lnTo>
                    <a:pt x="93297" y="287266"/>
                  </a:lnTo>
                  <a:lnTo>
                    <a:pt x="13884" y="251632"/>
                  </a:lnTo>
                  <a:cubicBezTo>
                    <a:pt x="7775" y="249596"/>
                    <a:pt x="2684" y="251632"/>
                    <a:pt x="648" y="255704"/>
                  </a:cubicBezTo>
                  <a:close/>
                  <a:moveTo>
                    <a:pt x="323391" y="335117"/>
                  </a:moveTo>
                  <a:lnTo>
                    <a:pt x="326446" y="355480"/>
                  </a:lnTo>
                  <a:lnTo>
                    <a:pt x="327464" y="362607"/>
                  </a:lnTo>
                  <a:lnTo>
                    <a:pt x="326446" y="362607"/>
                  </a:lnTo>
                  <a:lnTo>
                    <a:pt x="324409" y="361589"/>
                  </a:lnTo>
                  <a:lnTo>
                    <a:pt x="323391" y="360570"/>
                  </a:lnTo>
                  <a:lnTo>
                    <a:pt x="306083" y="352426"/>
                  </a:lnTo>
                  <a:lnTo>
                    <a:pt x="290811" y="309664"/>
                  </a:lnTo>
                  <a:lnTo>
                    <a:pt x="323391" y="335117"/>
                  </a:lnTo>
                  <a:close/>
                  <a:moveTo>
                    <a:pt x="377351" y="423694"/>
                  </a:moveTo>
                  <a:cubicBezTo>
                    <a:pt x="377351" y="423694"/>
                    <a:pt x="377351" y="423694"/>
                    <a:pt x="377351" y="423694"/>
                  </a:cubicBezTo>
                  <a:cubicBezTo>
                    <a:pt x="377351" y="422676"/>
                    <a:pt x="377351" y="422676"/>
                    <a:pt x="378369" y="422676"/>
                  </a:cubicBezTo>
                  <a:cubicBezTo>
                    <a:pt x="378369" y="422676"/>
                    <a:pt x="378369" y="422676"/>
                    <a:pt x="379388" y="422676"/>
                  </a:cubicBezTo>
                  <a:cubicBezTo>
                    <a:pt x="379388" y="422676"/>
                    <a:pt x="379388" y="422676"/>
                    <a:pt x="379388" y="423694"/>
                  </a:cubicBezTo>
                  <a:cubicBezTo>
                    <a:pt x="378369" y="423694"/>
                    <a:pt x="378369" y="423694"/>
                    <a:pt x="377351" y="423694"/>
                  </a:cubicBezTo>
                  <a:cubicBezTo>
                    <a:pt x="377351" y="423694"/>
                    <a:pt x="377351" y="423694"/>
                    <a:pt x="377351" y="423694"/>
                  </a:cubicBezTo>
                  <a:close/>
                  <a:moveTo>
                    <a:pt x="425203" y="344281"/>
                  </a:moveTo>
                  <a:lnTo>
                    <a:pt x="397714" y="366679"/>
                  </a:lnTo>
                  <a:lnTo>
                    <a:pt x="388551" y="373806"/>
                  </a:lnTo>
                  <a:lnTo>
                    <a:pt x="388551" y="371770"/>
                  </a:lnTo>
                  <a:lnTo>
                    <a:pt x="387533" y="367697"/>
                  </a:lnTo>
                  <a:lnTo>
                    <a:pt x="387533" y="364643"/>
                  </a:lnTo>
                  <a:lnTo>
                    <a:pt x="381424" y="329009"/>
                  </a:lnTo>
                  <a:lnTo>
                    <a:pt x="430293" y="268940"/>
                  </a:lnTo>
                  <a:lnTo>
                    <a:pt x="425203" y="344281"/>
                  </a:lnTo>
                  <a:close/>
                  <a:moveTo>
                    <a:pt x="473054" y="427766"/>
                  </a:moveTo>
                  <a:lnTo>
                    <a:pt x="447601" y="416567"/>
                  </a:lnTo>
                  <a:lnTo>
                    <a:pt x="439456" y="412495"/>
                  </a:lnTo>
                  <a:lnTo>
                    <a:pt x="440475" y="411476"/>
                  </a:lnTo>
                  <a:lnTo>
                    <a:pt x="442511" y="409440"/>
                  </a:lnTo>
                  <a:lnTo>
                    <a:pt x="443529" y="408422"/>
                  </a:lnTo>
                  <a:lnTo>
                    <a:pt x="462873" y="392132"/>
                  </a:lnTo>
                  <a:lnTo>
                    <a:pt x="520906" y="406386"/>
                  </a:lnTo>
                  <a:lnTo>
                    <a:pt x="473054" y="427766"/>
                  </a:lnTo>
                  <a:close/>
                  <a:moveTo>
                    <a:pt x="430293" y="512270"/>
                  </a:moveTo>
                  <a:lnTo>
                    <a:pt x="426221" y="488853"/>
                  </a:lnTo>
                  <a:lnTo>
                    <a:pt x="425203" y="480708"/>
                  </a:lnTo>
                  <a:lnTo>
                    <a:pt x="426221" y="480708"/>
                  </a:lnTo>
                  <a:lnTo>
                    <a:pt x="428257" y="481726"/>
                  </a:lnTo>
                  <a:lnTo>
                    <a:pt x="429275" y="482744"/>
                  </a:lnTo>
                  <a:lnTo>
                    <a:pt x="448620" y="491908"/>
                  </a:lnTo>
                  <a:lnTo>
                    <a:pt x="465927" y="540777"/>
                  </a:lnTo>
                  <a:lnTo>
                    <a:pt x="430293" y="512270"/>
                  </a:lnTo>
                  <a:close/>
                  <a:moveTo>
                    <a:pt x="336627" y="510234"/>
                  </a:moveTo>
                  <a:lnTo>
                    <a:pt x="354953" y="494962"/>
                  </a:lnTo>
                  <a:lnTo>
                    <a:pt x="361061" y="489871"/>
                  </a:lnTo>
                  <a:lnTo>
                    <a:pt x="361061" y="490889"/>
                  </a:lnTo>
                  <a:lnTo>
                    <a:pt x="361061" y="493944"/>
                  </a:lnTo>
                  <a:lnTo>
                    <a:pt x="361061" y="495980"/>
                  </a:lnTo>
                  <a:lnTo>
                    <a:pt x="365134" y="520415"/>
                  </a:lnTo>
                  <a:lnTo>
                    <a:pt x="330518" y="562157"/>
                  </a:lnTo>
                  <a:lnTo>
                    <a:pt x="336627" y="510234"/>
                  </a:lnTo>
                  <a:close/>
                  <a:moveTo>
                    <a:pt x="286739" y="412495"/>
                  </a:moveTo>
                  <a:lnTo>
                    <a:pt x="321355" y="428784"/>
                  </a:lnTo>
                  <a:lnTo>
                    <a:pt x="333572" y="433875"/>
                  </a:lnTo>
                  <a:lnTo>
                    <a:pt x="331536" y="434893"/>
                  </a:lnTo>
                  <a:lnTo>
                    <a:pt x="328482" y="436929"/>
                  </a:lnTo>
                  <a:lnTo>
                    <a:pt x="326446" y="438965"/>
                  </a:lnTo>
                  <a:lnTo>
                    <a:pt x="298956" y="461364"/>
                  </a:lnTo>
                  <a:lnTo>
                    <a:pt x="217507" y="442020"/>
                  </a:lnTo>
                  <a:lnTo>
                    <a:pt x="286739" y="412495"/>
                  </a:lnTo>
                  <a:close/>
                </a:path>
              </a:pathLst>
            </a:custGeom>
            <a:solidFill>
              <a:srgbClr val="FFFFFF"/>
            </a:solidFill>
            <a:ln w="101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115" name="任意多边形: 形状 3114">
              <a:extLst>
                <a:ext uri="{FF2B5EF4-FFF2-40B4-BE49-F238E27FC236}">
                  <a16:creationId xmlns:a16="http://schemas.microsoft.com/office/drawing/2014/main" id="{1F60CA04-D051-4EA9-919F-076D8BA4506F}"/>
                </a:ext>
              </a:extLst>
            </p:cNvPr>
            <p:cNvSpPr/>
            <p:nvPr/>
          </p:nvSpPr>
          <p:spPr>
            <a:xfrm>
              <a:off x="-17675556" y="-888844"/>
              <a:ext cx="299107" cy="336250"/>
            </a:xfrm>
            <a:custGeom>
              <a:avLst/>
              <a:gdLst>
                <a:gd name="connsiteX0" fmla="*/ 399 w 299107"/>
                <a:gd name="connsiteY0" fmla="*/ 94685 h 336249"/>
                <a:gd name="connsiteX1" fmla="*/ 2436 w 299107"/>
                <a:gd name="connsiteY1" fmla="*/ 99775 h 336249"/>
                <a:gd name="connsiteX2" fmla="*/ 35015 w 299107"/>
                <a:gd name="connsiteY2" fmla="*/ 115047 h 336249"/>
                <a:gd name="connsiteX3" fmla="*/ 18725 w 299107"/>
                <a:gd name="connsiteY3" fmla="*/ 121156 h 336249"/>
                <a:gd name="connsiteX4" fmla="*/ 16689 w 299107"/>
                <a:gd name="connsiteY4" fmla="*/ 126247 h 336249"/>
                <a:gd name="connsiteX5" fmla="*/ 19744 w 299107"/>
                <a:gd name="connsiteY5" fmla="*/ 128283 h 336249"/>
                <a:gd name="connsiteX6" fmla="*/ 21780 w 299107"/>
                <a:gd name="connsiteY6" fmla="*/ 128283 h 336249"/>
                <a:gd name="connsiteX7" fmla="*/ 45197 w 299107"/>
                <a:gd name="connsiteY7" fmla="*/ 119120 h 336249"/>
                <a:gd name="connsiteX8" fmla="*/ 76758 w 299107"/>
                <a:gd name="connsiteY8" fmla="*/ 134392 h 336249"/>
                <a:gd name="connsiteX9" fmla="*/ 46215 w 299107"/>
                <a:gd name="connsiteY9" fmla="*/ 146609 h 336249"/>
                <a:gd name="connsiteX10" fmla="*/ 44178 w 299107"/>
                <a:gd name="connsiteY10" fmla="*/ 151700 h 336249"/>
                <a:gd name="connsiteX11" fmla="*/ 47233 w 299107"/>
                <a:gd name="connsiteY11" fmla="*/ 153736 h 336249"/>
                <a:gd name="connsiteX12" fmla="*/ 49269 w 299107"/>
                <a:gd name="connsiteY12" fmla="*/ 153736 h 336249"/>
                <a:gd name="connsiteX13" fmla="*/ 86939 w 299107"/>
                <a:gd name="connsiteY13" fmla="*/ 138464 h 336249"/>
                <a:gd name="connsiteX14" fmla="*/ 117483 w 299107"/>
                <a:gd name="connsiteY14" fmla="*/ 152718 h 336249"/>
                <a:gd name="connsiteX15" fmla="*/ 86939 w 299107"/>
                <a:gd name="connsiteY15" fmla="*/ 164935 h 336249"/>
                <a:gd name="connsiteX16" fmla="*/ 72686 w 299107"/>
                <a:gd name="connsiteY16" fmla="*/ 160862 h 336249"/>
                <a:gd name="connsiteX17" fmla="*/ 68613 w 299107"/>
                <a:gd name="connsiteY17" fmla="*/ 163917 h 336249"/>
                <a:gd name="connsiteX18" fmla="*/ 68613 w 299107"/>
                <a:gd name="connsiteY18" fmla="*/ 164935 h 336249"/>
                <a:gd name="connsiteX19" fmla="*/ 71668 w 299107"/>
                <a:gd name="connsiteY19" fmla="*/ 169008 h 336249"/>
                <a:gd name="connsiteX20" fmla="*/ 74722 w 299107"/>
                <a:gd name="connsiteY20" fmla="*/ 170026 h 336249"/>
                <a:gd name="connsiteX21" fmla="*/ 69631 w 299107"/>
                <a:gd name="connsiteY21" fmla="*/ 172062 h 336249"/>
                <a:gd name="connsiteX22" fmla="*/ 67595 w 299107"/>
                <a:gd name="connsiteY22" fmla="*/ 177153 h 336249"/>
                <a:gd name="connsiteX23" fmla="*/ 67595 w 299107"/>
                <a:gd name="connsiteY23" fmla="*/ 177153 h 336249"/>
                <a:gd name="connsiteX24" fmla="*/ 70649 w 299107"/>
                <a:gd name="connsiteY24" fmla="*/ 179189 h 336249"/>
                <a:gd name="connsiteX25" fmla="*/ 72686 w 299107"/>
                <a:gd name="connsiteY25" fmla="*/ 179189 h 336249"/>
                <a:gd name="connsiteX26" fmla="*/ 87957 w 299107"/>
                <a:gd name="connsiteY26" fmla="*/ 173080 h 336249"/>
                <a:gd name="connsiteX27" fmla="*/ 124610 w 299107"/>
                <a:gd name="connsiteY27" fmla="*/ 183261 h 336249"/>
                <a:gd name="connsiteX28" fmla="*/ 97120 w 299107"/>
                <a:gd name="connsiteY28" fmla="*/ 203623 h 336249"/>
                <a:gd name="connsiteX29" fmla="*/ 57414 w 299107"/>
                <a:gd name="connsiteY29" fmla="*/ 195479 h 336249"/>
                <a:gd name="connsiteX30" fmla="*/ 57414 w 299107"/>
                <a:gd name="connsiteY30" fmla="*/ 195479 h 336249"/>
                <a:gd name="connsiteX31" fmla="*/ 53341 w 299107"/>
                <a:gd name="connsiteY31" fmla="*/ 198533 h 336249"/>
                <a:gd name="connsiteX32" fmla="*/ 56396 w 299107"/>
                <a:gd name="connsiteY32" fmla="*/ 202605 h 336249"/>
                <a:gd name="connsiteX33" fmla="*/ 88976 w 299107"/>
                <a:gd name="connsiteY33" fmla="*/ 208714 h 336249"/>
                <a:gd name="connsiteX34" fmla="*/ 61486 w 299107"/>
                <a:gd name="connsiteY34" fmla="*/ 229076 h 336249"/>
                <a:gd name="connsiteX35" fmla="*/ 37052 w 299107"/>
                <a:gd name="connsiteY35" fmla="*/ 223986 h 336249"/>
                <a:gd name="connsiteX36" fmla="*/ 37052 w 299107"/>
                <a:gd name="connsiteY36" fmla="*/ 223986 h 336249"/>
                <a:gd name="connsiteX37" fmla="*/ 32979 w 299107"/>
                <a:gd name="connsiteY37" fmla="*/ 227040 h 336249"/>
                <a:gd name="connsiteX38" fmla="*/ 36033 w 299107"/>
                <a:gd name="connsiteY38" fmla="*/ 231113 h 336249"/>
                <a:gd name="connsiteX39" fmla="*/ 53341 w 299107"/>
                <a:gd name="connsiteY39" fmla="*/ 234167 h 336249"/>
                <a:gd name="connsiteX40" fmla="*/ 25852 w 299107"/>
                <a:gd name="connsiteY40" fmla="*/ 254529 h 336249"/>
                <a:gd name="connsiteX41" fmla="*/ 24834 w 299107"/>
                <a:gd name="connsiteY41" fmla="*/ 259620 h 336249"/>
                <a:gd name="connsiteX42" fmla="*/ 29925 w 299107"/>
                <a:gd name="connsiteY42" fmla="*/ 260638 h 336249"/>
                <a:gd name="connsiteX43" fmla="*/ 57414 w 299107"/>
                <a:gd name="connsiteY43" fmla="*/ 239257 h 336249"/>
                <a:gd name="connsiteX44" fmla="*/ 55378 w 299107"/>
                <a:gd name="connsiteY44" fmla="*/ 257583 h 336249"/>
                <a:gd name="connsiteX45" fmla="*/ 58432 w 299107"/>
                <a:gd name="connsiteY45" fmla="*/ 261656 h 336249"/>
                <a:gd name="connsiteX46" fmla="*/ 61486 w 299107"/>
                <a:gd name="connsiteY46" fmla="*/ 260638 h 336249"/>
                <a:gd name="connsiteX47" fmla="*/ 62505 w 299107"/>
                <a:gd name="connsiteY47" fmla="*/ 258602 h 336249"/>
                <a:gd name="connsiteX48" fmla="*/ 65559 w 299107"/>
                <a:gd name="connsiteY48" fmla="*/ 232130 h 336249"/>
                <a:gd name="connsiteX49" fmla="*/ 93048 w 299107"/>
                <a:gd name="connsiteY49" fmla="*/ 211768 h 336249"/>
                <a:gd name="connsiteX50" fmla="*/ 88976 w 299107"/>
                <a:gd name="connsiteY50" fmla="*/ 246384 h 336249"/>
                <a:gd name="connsiteX51" fmla="*/ 92030 w 299107"/>
                <a:gd name="connsiteY51" fmla="*/ 250457 h 336249"/>
                <a:gd name="connsiteX52" fmla="*/ 95084 w 299107"/>
                <a:gd name="connsiteY52" fmla="*/ 249439 h 336249"/>
                <a:gd name="connsiteX53" fmla="*/ 96102 w 299107"/>
                <a:gd name="connsiteY53" fmla="*/ 247402 h 336249"/>
                <a:gd name="connsiteX54" fmla="*/ 101193 w 299107"/>
                <a:gd name="connsiteY54" fmla="*/ 205660 h 336249"/>
                <a:gd name="connsiteX55" fmla="*/ 127664 w 299107"/>
                <a:gd name="connsiteY55" fmla="*/ 186315 h 336249"/>
                <a:gd name="connsiteX56" fmla="*/ 123592 w 299107"/>
                <a:gd name="connsiteY56" fmla="*/ 220931 h 336249"/>
                <a:gd name="connsiteX57" fmla="*/ 114428 w 299107"/>
                <a:gd name="connsiteY57" fmla="*/ 232130 h 336249"/>
                <a:gd name="connsiteX58" fmla="*/ 114428 w 299107"/>
                <a:gd name="connsiteY58" fmla="*/ 237221 h 336249"/>
                <a:gd name="connsiteX59" fmla="*/ 115447 w 299107"/>
                <a:gd name="connsiteY59" fmla="*/ 238240 h 336249"/>
                <a:gd name="connsiteX60" fmla="*/ 119519 w 299107"/>
                <a:gd name="connsiteY60" fmla="*/ 237221 h 336249"/>
                <a:gd name="connsiteX61" fmla="*/ 121555 w 299107"/>
                <a:gd name="connsiteY61" fmla="*/ 234167 h 336249"/>
                <a:gd name="connsiteX62" fmla="*/ 120537 w 299107"/>
                <a:gd name="connsiteY62" fmla="*/ 240276 h 336249"/>
                <a:gd name="connsiteX63" fmla="*/ 123592 w 299107"/>
                <a:gd name="connsiteY63" fmla="*/ 244348 h 336249"/>
                <a:gd name="connsiteX64" fmla="*/ 123592 w 299107"/>
                <a:gd name="connsiteY64" fmla="*/ 244348 h 336249"/>
                <a:gd name="connsiteX65" fmla="*/ 126646 w 299107"/>
                <a:gd name="connsiteY65" fmla="*/ 243330 h 336249"/>
                <a:gd name="connsiteX66" fmla="*/ 127664 w 299107"/>
                <a:gd name="connsiteY66" fmla="*/ 241294 h 336249"/>
                <a:gd name="connsiteX67" fmla="*/ 129700 w 299107"/>
                <a:gd name="connsiteY67" fmla="*/ 223986 h 336249"/>
                <a:gd name="connsiteX68" fmla="*/ 154135 w 299107"/>
                <a:gd name="connsiteY68" fmla="*/ 195479 h 336249"/>
                <a:gd name="connsiteX69" fmla="*/ 159226 w 299107"/>
                <a:gd name="connsiteY69" fmla="*/ 232130 h 336249"/>
                <a:gd name="connsiteX70" fmla="*/ 134791 w 299107"/>
                <a:gd name="connsiteY70" fmla="*/ 263692 h 336249"/>
                <a:gd name="connsiteX71" fmla="*/ 134791 w 299107"/>
                <a:gd name="connsiteY71" fmla="*/ 263692 h 336249"/>
                <a:gd name="connsiteX72" fmla="*/ 135809 w 299107"/>
                <a:gd name="connsiteY72" fmla="*/ 268783 h 336249"/>
                <a:gd name="connsiteX73" fmla="*/ 140900 w 299107"/>
                <a:gd name="connsiteY73" fmla="*/ 268783 h 336249"/>
                <a:gd name="connsiteX74" fmla="*/ 161262 w 299107"/>
                <a:gd name="connsiteY74" fmla="*/ 242312 h 336249"/>
                <a:gd name="connsiteX75" fmla="*/ 165334 w 299107"/>
                <a:gd name="connsiteY75" fmla="*/ 278964 h 336249"/>
                <a:gd name="connsiteX76" fmla="*/ 150063 w 299107"/>
                <a:gd name="connsiteY76" fmla="*/ 299327 h 336249"/>
                <a:gd name="connsiteX77" fmla="*/ 150063 w 299107"/>
                <a:gd name="connsiteY77" fmla="*/ 299327 h 336249"/>
                <a:gd name="connsiteX78" fmla="*/ 151081 w 299107"/>
                <a:gd name="connsiteY78" fmla="*/ 304417 h 336249"/>
                <a:gd name="connsiteX79" fmla="*/ 156171 w 299107"/>
                <a:gd name="connsiteY79" fmla="*/ 304417 h 336249"/>
                <a:gd name="connsiteX80" fmla="*/ 167371 w 299107"/>
                <a:gd name="connsiteY80" fmla="*/ 290163 h 336249"/>
                <a:gd name="connsiteX81" fmla="*/ 170425 w 299107"/>
                <a:gd name="connsiteY81" fmla="*/ 332924 h 336249"/>
                <a:gd name="connsiteX82" fmla="*/ 174497 w 299107"/>
                <a:gd name="connsiteY82" fmla="*/ 335979 h 336249"/>
                <a:gd name="connsiteX83" fmla="*/ 177552 w 299107"/>
                <a:gd name="connsiteY83" fmla="*/ 331906 h 336249"/>
                <a:gd name="connsiteX84" fmla="*/ 172461 w 299107"/>
                <a:gd name="connsiteY84" fmla="*/ 295254 h 336249"/>
                <a:gd name="connsiteX85" fmla="*/ 186715 w 299107"/>
                <a:gd name="connsiteY85" fmla="*/ 307471 h 336249"/>
                <a:gd name="connsiteX86" fmla="*/ 191805 w 299107"/>
                <a:gd name="connsiteY86" fmla="*/ 306454 h 336249"/>
                <a:gd name="connsiteX87" fmla="*/ 191805 w 299107"/>
                <a:gd name="connsiteY87" fmla="*/ 302381 h 336249"/>
                <a:gd name="connsiteX88" fmla="*/ 190787 w 299107"/>
                <a:gd name="connsiteY88" fmla="*/ 301363 h 336249"/>
                <a:gd name="connsiteX89" fmla="*/ 170425 w 299107"/>
                <a:gd name="connsiteY89" fmla="*/ 284055 h 336249"/>
                <a:gd name="connsiteX90" fmla="*/ 166352 w 299107"/>
                <a:gd name="connsiteY90" fmla="*/ 247402 h 336249"/>
                <a:gd name="connsiteX91" fmla="*/ 192823 w 299107"/>
                <a:gd name="connsiteY91" fmla="*/ 269801 h 336249"/>
                <a:gd name="connsiteX92" fmla="*/ 197914 w 299107"/>
                <a:gd name="connsiteY92" fmla="*/ 268783 h 336249"/>
                <a:gd name="connsiteX93" fmla="*/ 197914 w 299107"/>
                <a:gd name="connsiteY93" fmla="*/ 264710 h 336249"/>
                <a:gd name="connsiteX94" fmla="*/ 196896 w 299107"/>
                <a:gd name="connsiteY94" fmla="*/ 263692 h 336249"/>
                <a:gd name="connsiteX95" fmla="*/ 164316 w 299107"/>
                <a:gd name="connsiteY95" fmla="*/ 236203 h 336249"/>
                <a:gd name="connsiteX96" fmla="*/ 160244 w 299107"/>
                <a:gd name="connsiteY96" fmla="*/ 201587 h 336249"/>
                <a:gd name="connsiteX97" fmla="*/ 186715 w 299107"/>
                <a:gd name="connsiteY97" fmla="*/ 223986 h 336249"/>
                <a:gd name="connsiteX98" fmla="*/ 190787 w 299107"/>
                <a:gd name="connsiteY98" fmla="*/ 238240 h 336249"/>
                <a:gd name="connsiteX99" fmla="*/ 195878 w 299107"/>
                <a:gd name="connsiteY99" fmla="*/ 241294 h 336249"/>
                <a:gd name="connsiteX100" fmla="*/ 196896 w 299107"/>
                <a:gd name="connsiteY100" fmla="*/ 241294 h 336249"/>
                <a:gd name="connsiteX101" fmla="*/ 197914 w 299107"/>
                <a:gd name="connsiteY101" fmla="*/ 237221 h 336249"/>
                <a:gd name="connsiteX102" fmla="*/ 196896 w 299107"/>
                <a:gd name="connsiteY102" fmla="*/ 233149 h 336249"/>
                <a:gd name="connsiteX103" fmla="*/ 200968 w 299107"/>
                <a:gd name="connsiteY103" fmla="*/ 237221 h 336249"/>
                <a:gd name="connsiteX104" fmla="*/ 206059 w 299107"/>
                <a:gd name="connsiteY104" fmla="*/ 237221 h 336249"/>
                <a:gd name="connsiteX105" fmla="*/ 206059 w 299107"/>
                <a:gd name="connsiteY105" fmla="*/ 237221 h 336249"/>
                <a:gd name="connsiteX106" fmla="*/ 206059 w 299107"/>
                <a:gd name="connsiteY106" fmla="*/ 233149 h 336249"/>
                <a:gd name="connsiteX107" fmla="*/ 205041 w 299107"/>
                <a:gd name="connsiteY107" fmla="*/ 232130 h 336249"/>
                <a:gd name="connsiteX108" fmla="*/ 191805 w 299107"/>
                <a:gd name="connsiteY108" fmla="*/ 220931 h 336249"/>
                <a:gd name="connsiteX109" fmla="*/ 179588 w 299107"/>
                <a:gd name="connsiteY109" fmla="*/ 183261 h 336249"/>
                <a:gd name="connsiteX110" fmla="*/ 211150 w 299107"/>
                <a:gd name="connsiteY110" fmla="*/ 198533 h 336249"/>
                <a:gd name="connsiteX111" fmla="*/ 226421 w 299107"/>
                <a:gd name="connsiteY111" fmla="*/ 238240 h 336249"/>
                <a:gd name="connsiteX112" fmla="*/ 226421 w 299107"/>
                <a:gd name="connsiteY112" fmla="*/ 238240 h 336249"/>
                <a:gd name="connsiteX113" fmla="*/ 231512 w 299107"/>
                <a:gd name="connsiteY113" fmla="*/ 240276 h 336249"/>
                <a:gd name="connsiteX114" fmla="*/ 233548 w 299107"/>
                <a:gd name="connsiteY114" fmla="*/ 235185 h 336249"/>
                <a:gd name="connsiteX115" fmla="*/ 221331 w 299107"/>
                <a:gd name="connsiteY115" fmla="*/ 202605 h 336249"/>
                <a:gd name="connsiteX116" fmla="*/ 252892 w 299107"/>
                <a:gd name="connsiteY116" fmla="*/ 217877 h 336249"/>
                <a:gd name="connsiteX117" fmla="*/ 262055 w 299107"/>
                <a:gd name="connsiteY117" fmla="*/ 242312 h 336249"/>
                <a:gd name="connsiteX118" fmla="*/ 262055 w 299107"/>
                <a:gd name="connsiteY118" fmla="*/ 242312 h 336249"/>
                <a:gd name="connsiteX119" fmla="*/ 267146 w 299107"/>
                <a:gd name="connsiteY119" fmla="*/ 244348 h 336249"/>
                <a:gd name="connsiteX120" fmla="*/ 269182 w 299107"/>
                <a:gd name="connsiteY120" fmla="*/ 239257 h 336249"/>
                <a:gd name="connsiteX121" fmla="*/ 262055 w 299107"/>
                <a:gd name="connsiteY121" fmla="*/ 221949 h 336249"/>
                <a:gd name="connsiteX122" fmla="*/ 293617 w 299107"/>
                <a:gd name="connsiteY122" fmla="*/ 237221 h 336249"/>
                <a:gd name="connsiteX123" fmla="*/ 298708 w 299107"/>
                <a:gd name="connsiteY123" fmla="*/ 235185 h 336249"/>
                <a:gd name="connsiteX124" fmla="*/ 296671 w 299107"/>
                <a:gd name="connsiteY124" fmla="*/ 230095 h 336249"/>
                <a:gd name="connsiteX125" fmla="*/ 264092 w 299107"/>
                <a:gd name="connsiteY125" fmla="*/ 214823 h 336249"/>
                <a:gd name="connsiteX126" fmla="*/ 280382 w 299107"/>
                <a:gd name="connsiteY126" fmla="*/ 208714 h 336249"/>
                <a:gd name="connsiteX127" fmla="*/ 282418 w 299107"/>
                <a:gd name="connsiteY127" fmla="*/ 203623 h 336249"/>
                <a:gd name="connsiteX128" fmla="*/ 279363 w 299107"/>
                <a:gd name="connsiteY128" fmla="*/ 201587 h 336249"/>
                <a:gd name="connsiteX129" fmla="*/ 277327 w 299107"/>
                <a:gd name="connsiteY129" fmla="*/ 201587 h 336249"/>
                <a:gd name="connsiteX130" fmla="*/ 253910 w 299107"/>
                <a:gd name="connsiteY130" fmla="*/ 210750 h 336249"/>
                <a:gd name="connsiteX131" fmla="*/ 222349 w 299107"/>
                <a:gd name="connsiteY131" fmla="*/ 195479 h 336249"/>
                <a:gd name="connsiteX132" fmla="*/ 252892 w 299107"/>
                <a:gd name="connsiteY132" fmla="*/ 183261 h 336249"/>
                <a:gd name="connsiteX133" fmla="*/ 254929 w 299107"/>
                <a:gd name="connsiteY133" fmla="*/ 178170 h 336249"/>
                <a:gd name="connsiteX134" fmla="*/ 251874 w 299107"/>
                <a:gd name="connsiteY134" fmla="*/ 176134 h 336249"/>
                <a:gd name="connsiteX135" fmla="*/ 249838 w 299107"/>
                <a:gd name="connsiteY135" fmla="*/ 176134 h 336249"/>
                <a:gd name="connsiteX136" fmla="*/ 212168 w 299107"/>
                <a:gd name="connsiteY136" fmla="*/ 191406 h 336249"/>
                <a:gd name="connsiteX137" fmla="*/ 181624 w 299107"/>
                <a:gd name="connsiteY137" fmla="*/ 177153 h 336249"/>
                <a:gd name="connsiteX138" fmla="*/ 212168 w 299107"/>
                <a:gd name="connsiteY138" fmla="*/ 164935 h 336249"/>
                <a:gd name="connsiteX139" fmla="*/ 226421 w 299107"/>
                <a:gd name="connsiteY139" fmla="*/ 169008 h 336249"/>
                <a:gd name="connsiteX140" fmla="*/ 230494 w 299107"/>
                <a:gd name="connsiteY140" fmla="*/ 165953 h 336249"/>
                <a:gd name="connsiteX141" fmla="*/ 230494 w 299107"/>
                <a:gd name="connsiteY141" fmla="*/ 164935 h 336249"/>
                <a:gd name="connsiteX142" fmla="*/ 227439 w 299107"/>
                <a:gd name="connsiteY142" fmla="*/ 160862 h 336249"/>
                <a:gd name="connsiteX143" fmla="*/ 224385 w 299107"/>
                <a:gd name="connsiteY143" fmla="*/ 159844 h 336249"/>
                <a:gd name="connsiteX144" fmla="*/ 229476 w 299107"/>
                <a:gd name="connsiteY144" fmla="*/ 157808 h 336249"/>
                <a:gd name="connsiteX145" fmla="*/ 231512 w 299107"/>
                <a:gd name="connsiteY145" fmla="*/ 152718 h 336249"/>
                <a:gd name="connsiteX146" fmla="*/ 231512 w 299107"/>
                <a:gd name="connsiteY146" fmla="*/ 152718 h 336249"/>
                <a:gd name="connsiteX147" fmla="*/ 228458 w 299107"/>
                <a:gd name="connsiteY147" fmla="*/ 150681 h 336249"/>
                <a:gd name="connsiteX148" fmla="*/ 226421 w 299107"/>
                <a:gd name="connsiteY148" fmla="*/ 150681 h 336249"/>
                <a:gd name="connsiteX149" fmla="*/ 211150 w 299107"/>
                <a:gd name="connsiteY149" fmla="*/ 156790 h 336249"/>
                <a:gd name="connsiteX150" fmla="*/ 174497 w 299107"/>
                <a:gd name="connsiteY150" fmla="*/ 146609 h 336249"/>
                <a:gd name="connsiteX151" fmla="*/ 201987 w 299107"/>
                <a:gd name="connsiteY151" fmla="*/ 126247 h 336249"/>
                <a:gd name="connsiteX152" fmla="*/ 241693 w 299107"/>
                <a:gd name="connsiteY152" fmla="*/ 134392 h 336249"/>
                <a:gd name="connsiteX153" fmla="*/ 241693 w 299107"/>
                <a:gd name="connsiteY153" fmla="*/ 134392 h 336249"/>
                <a:gd name="connsiteX154" fmla="*/ 245766 w 299107"/>
                <a:gd name="connsiteY154" fmla="*/ 131337 h 336249"/>
                <a:gd name="connsiteX155" fmla="*/ 242711 w 299107"/>
                <a:gd name="connsiteY155" fmla="*/ 127265 h 336249"/>
                <a:gd name="connsiteX156" fmla="*/ 210131 w 299107"/>
                <a:gd name="connsiteY156" fmla="*/ 121156 h 336249"/>
                <a:gd name="connsiteX157" fmla="*/ 237621 w 299107"/>
                <a:gd name="connsiteY157" fmla="*/ 100794 h 336249"/>
                <a:gd name="connsiteX158" fmla="*/ 262055 w 299107"/>
                <a:gd name="connsiteY158" fmla="*/ 105884 h 336249"/>
                <a:gd name="connsiteX159" fmla="*/ 262055 w 299107"/>
                <a:gd name="connsiteY159" fmla="*/ 105884 h 336249"/>
                <a:gd name="connsiteX160" fmla="*/ 266128 w 299107"/>
                <a:gd name="connsiteY160" fmla="*/ 102830 h 336249"/>
                <a:gd name="connsiteX161" fmla="*/ 263074 w 299107"/>
                <a:gd name="connsiteY161" fmla="*/ 98757 h 336249"/>
                <a:gd name="connsiteX162" fmla="*/ 245766 w 299107"/>
                <a:gd name="connsiteY162" fmla="*/ 95703 h 336249"/>
                <a:gd name="connsiteX163" fmla="*/ 273255 w 299107"/>
                <a:gd name="connsiteY163" fmla="*/ 75341 h 336249"/>
                <a:gd name="connsiteX164" fmla="*/ 274273 w 299107"/>
                <a:gd name="connsiteY164" fmla="*/ 70250 h 336249"/>
                <a:gd name="connsiteX165" fmla="*/ 269182 w 299107"/>
                <a:gd name="connsiteY165" fmla="*/ 69232 h 336249"/>
                <a:gd name="connsiteX166" fmla="*/ 241693 w 299107"/>
                <a:gd name="connsiteY166" fmla="*/ 90613 h 336249"/>
                <a:gd name="connsiteX167" fmla="*/ 243729 w 299107"/>
                <a:gd name="connsiteY167" fmla="*/ 72287 h 336249"/>
                <a:gd name="connsiteX168" fmla="*/ 240675 w 299107"/>
                <a:gd name="connsiteY168" fmla="*/ 68214 h 336249"/>
                <a:gd name="connsiteX169" fmla="*/ 237621 w 299107"/>
                <a:gd name="connsiteY169" fmla="*/ 69232 h 336249"/>
                <a:gd name="connsiteX170" fmla="*/ 236602 w 299107"/>
                <a:gd name="connsiteY170" fmla="*/ 71268 h 336249"/>
                <a:gd name="connsiteX171" fmla="*/ 233548 w 299107"/>
                <a:gd name="connsiteY171" fmla="*/ 97740 h 336249"/>
                <a:gd name="connsiteX172" fmla="*/ 206059 w 299107"/>
                <a:gd name="connsiteY172" fmla="*/ 118102 h 336249"/>
                <a:gd name="connsiteX173" fmla="*/ 210131 w 299107"/>
                <a:gd name="connsiteY173" fmla="*/ 83486 h 336249"/>
                <a:gd name="connsiteX174" fmla="*/ 207077 w 299107"/>
                <a:gd name="connsiteY174" fmla="*/ 79413 h 336249"/>
                <a:gd name="connsiteX175" fmla="*/ 204023 w 299107"/>
                <a:gd name="connsiteY175" fmla="*/ 80431 h 336249"/>
                <a:gd name="connsiteX176" fmla="*/ 203005 w 299107"/>
                <a:gd name="connsiteY176" fmla="*/ 82468 h 336249"/>
                <a:gd name="connsiteX177" fmla="*/ 197914 w 299107"/>
                <a:gd name="connsiteY177" fmla="*/ 124210 h 336249"/>
                <a:gd name="connsiteX178" fmla="*/ 171443 w 299107"/>
                <a:gd name="connsiteY178" fmla="*/ 143555 h 336249"/>
                <a:gd name="connsiteX179" fmla="*/ 175515 w 299107"/>
                <a:gd name="connsiteY179" fmla="*/ 108939 h 336249"/>
                <a:gd name="connsiteX180" fmla="*/ 184679 w 299107"/>
                <a:gd name="connsiteY180" fmla="*/ 97740 h 336249"/>
                <a:gd name="connsiteX181" fmla="*/ 184679 w 299107"/>
                <a:gd name="connsiteY181" fmla="*/ 92649 h 336249"/>
                <a:gd name="connsiteX182" fmla="*/ 183660 w 299107"/>
                <a:gd name="connsiteY182" fmla="*/ 91631 h 336249"/>
                <a:gd name="connsiteX183" fmla="*/ 179588 w 299107"/>
                <a:gd name="connsiteY183" fmla="*/ 92649 h 336249"/>
                <a:gd name="connsiteX184" fmla="*/ 177552 w 299107"/>
                <a:gd name="connsiteY184" fmla="*/ 95703 h 336249"/>
                <a:gd name="connsiteX185" fmla="*/ 178570 w 299107"/>
                <a:gd name="connsiteY185" fmla="*/ 89594 h 336249"/>
                <a:gd name="connsiteX186" fmla="*/ 175515 w 299107"/>
                <a:gd name="connsiteY186" fmla="*/ 85522 h 336249"/>
                <a:gd name="connsiteX187" fmla="*/ 175515 w 299107"/>
                <a:gd name="connsiteY187" fmla="*/ 85522 h 336249"/>
                <a:gd name="connsiteX188" fmla="*/ 172461 w 299107"/>
                <a:gd name="connsiteY188" fmla="*/ 86540 h 336249"/>
                <a:gd name="connsiteX189" fmla="*/ 171443 w 299107"/>
                <a:gd name="connsiteY189" fmla="*/ 88576 h 336249"/>
                <a:gd name="connsiteX190" fmla="*/ 169407 w 299107"/>
                <a:gd name="connsiteY190" fmla="*/ 105884 h 336249"/>
                <a:gd name="connsiteX191" fmla="*/ 144972 w 299107"/>
                <a:gd name="connsiteY191" fmla="*/ 134392 h 336249"/>
                <a:gd name="connsiteX192" fmla="*/ 139881 w 299107"/>
                <a:gd name="connsiteY192" fmla="*/ 97740 h 336249"/>
                <a:gd name="connsiteX193" fmla="*/ 164316 w 299107"/>
                <a:gd name="connsiteY193" fmla="*/ 66178 h 336249"/>
                <a:gd name="connsiteX194" fmla="*/ 164316 w 299107"/>
                <a:gd name="connsiteY194" fmla="*/ 66178 h 336249"/>
                <a:gd name="connsiteX195" fmla="*/ 163298 w 299107"/>
                <a:gd name="connsiteY195" fmla="*/ 61087 h 336249"/>
                <a:gd name="connsiteX196" fmla="*/ 158207 w 299107"/>
                <a:gd name="connsiteY196" fmla="*/ 61087 h 336249"/>
                <a:gd name="connsiteX197" fmla="*/ 137845 w 299107"/>
                <a:gd name="connsiteY197" fmla="*/ 87558 h 336249"/>
                <a:gd name="connsiteX198" fmla="*/ 133773 w 299107"/>
                <a:gd name="connsiteY198" fmla="*/ 50906 h 336249"/>
                <a:gd name="connsiteX199" fmla="*/ 149044 w 299107"/>
                <a:gd name="connsiteY199" fmla="*/ 30544 h 336249"/>
                <a:gd name="connsiteX200" fmla="*/ 149044 w 299107"/>
                <a:gd name="connsiteY200" fmla="*/ 30544 h 336249"/>
                <a:gd name="connsiteX201" fmla="*/ 148026 w 299107"/>
                <a:gd name="connsiteY201" fmla="*/ 25453 h 336249"/>
                <a:gd name="connsiteX202" fmla="*/ 142936 w 299107"/>
                <a:gd name="connsiteY202" fmla="*/ 25453 h 336249"/>
                <a:gd name="connsiteX203" fmla="*/ 131736 w 299107"/>
                <a:gd name="connsiteY203" fmla="*/ 39707 h 336249"/>
                <a:gd name="connsiteX204" fmla="*/ 127664 w 299107"/>
                <a:gd name="connsiteY204" fmla="*/ 4073 h 336249"/>
                <a:gd name="connsiteX205" fmla="*/ 123592 w 299107"/>
                <a:gd name="connsiteY205" fmla="*/ 0 h 336249"/>
                <a:gd name="connsiteX206" fmla="*/ 120537 w 299107"/>
                <a:gd name="connsiteY206" fmla="*/ 4073 h 336249"/>
                <a:gd name="connsiteX207" fmla="*/ 125628 w 299107"/>
                <a:gd name="connsiteY207" fmla="*/ 40725 h 336249"/>
                <a:gd name="connsiteX208" fmla="*/ 111374 w 299107"/>
                <a:gd name="connsiteY208" fmla="*/ 28507 h 336249"/>
                <a:gd name="connsiteX209" fmla="*/ 106284 w 299107"/>
                <a:gd name="connsiteY209" fmla="*/ 28507 h 336249"/>
                <a:gd name="connsiteX210" fmla="*/ 106284 w 299107"/>
                <a:gd name="connsiteY210" fmla="*/ 32580 h 336249"/>
                <a:gd name="connsiteX211" fmla="*/ 107302 w 299107"/>
                <a:gd name="connsiteY211" fmla="*/ 33598 h 336249"/>
                <a:gd name="connsiteX212" fmla="*/ 127664 w 299107"/>
                <a:gd name="connsiteY212" fmla="*/ 50906 h 336249"/>
                <a:gd name="connsiteX213" fmla="*/ 131736 w 299107"/>
                <a:gd name="connsiteY213" fmla="*/ 87558 h 336249"/>
                <a:gd name="connsiteX214" fmla="*/ 105265 w 299107"/>
                <a:gd name="connsiteY214" fmla="*/ 65160 h 336249"/>
                <a:gd name="connsiteX215" fmla="*/ 100175 w 299107"/>
                <a:gd name="connsiteY215" fmla="*/ 66178 h 336249"/>
                <a:gd name="connsiteX216" fmla="*/ 100175 w 299107"/>
                <a:gd name="connsiteY216" fmla="*/ 70250 h 336249"/>
                <a:gd name="connsiteX217" fmla="*/ 101193 w 299107"/>
                <a:gd name="connsiteY217" fmla="*/ 71268 h 336249"/>
                <a:gd name="connsiteX218" fmla="*/ 133773 w 299107"/>
                <a:gd name="connsiteY218" fmla="*/ 98757 h 336249"/>
                <a:gd name="connsiteX219" fmla="*/ 137845 w 299107"/>
                <a:gd name="connsiteY219" fmla="*/ 133374 h 336249"/>
                <a:gd name="connsiteX220" fmla="*/ 111374 w 299107"/>
                <a:gd name="connsiteY220" fmla="*/ 110975 h 336249"/>
                <a:gd name="connsiteX221" fmla="*/ 107302 w 299107"/>
                <a:gd name="connsiteY221" fmla="*/ 96721 h 336249"/>
                <a:gd name="connsiteX222" fmla="*/ 102211 w 299107"/>
                <a:gd name="connsiteY222" fmla="*/ 93667 h 336249"/>
                <a:gd name="connsiteX223" fmla="*/ 101193 w 299107"/>
                <a:gd name="connsiteY223" fmla="*/ 93667 h 336249"/>
                <a:gd name="connsiteX224" fmla="*/ 100175 w 299107"/>
                <a:gd name="connsiteY224" fmla="*/ 97740 h 336249"/>
                <a:gd name="connsiteX225" fmla="*/ 101193 w 299107"/>
                <a:gd name="connsiteY225" fmla="*/ 101812 h 336249"/>
                <a:gd name="connsiteX226" fmla="*/ 97120 w 299107"/>
                <a:gd name="connsiteY226" fmla="*/ 97740 h 336249"/>
                <a:gd name="connsiteX227" fmla="*/ 92030 w 299107"/>
                <a:gd name="connsiteY227" fmla="*/ 97740 h 336249"/>
                <a:gd name="connsiteX228" fmla="*/ 92030 w 299107"/>
                <a:gd name="connsiteY228" fmla="*/ 97740 h 336249"/>
                <a:gd name="connsiteX229" fmla="*/ 92030 w 299107"/>
                <a:gd name="connsiteY229" fmla="*/ 101812 h 336249"/>
                <a:gd name="connsiteX230" fmla="*/ 93048 w 299107"/>
                <a:gd name="connsiteY230" fmla="*/ 102830 h 336249"/>
                <a:gd name="connsiteX231" fmla="*/ 106284 w 299107"/>
                <a:gd name="connsiteY231" fmla="*/ 114029 h 336249"/>
                <a:gd name="connsiteX232" fmla="*/ 118501 w 299107"/>
                <a:gd name="connsiteY232" fmla="*/ 151700 h 336249"/>
                <a:gd name="connsiteX233" fmla="*/ 86939 w 299107"/>
                <a:gd name="connsiteY233" fmla="*/ 136428 h 336249"/>
                <a:gd name="connsiteX234" fmla="*/ 71668 w 299107"/>
                <a:gd name="connsiteY234" fmla="*/ 96721 h 336249"/>
                <a:gd name="connsiteX235" fmla="*/ 71668 w 299107"/>
                <a:gd name="connsiteY235" fmla="*/ 96721 h 336249"/>
                <a:gd name="connsiteX236" fmla="*/ 66577 w 299107"/>
                <a:gd name="connsiteY236" fmla="*/ 94685 h 336249"/>
                <a:gd name="connsiteX237" fmla="*/ 64541 w 299107"/>
                <a:gd name="connsiteY237" fmla="*/ 99775 h 336249"/>
                <a:gd name="connsiteX238" fmla="*/ 76758 w 299107"/>
                <a:gd name="connsiteY238" fmla="*/ 132355 h 336249"/>
                <a:gd name="connsiteX239" fmla="*/ 45197 w 299107"/>
                <a:gd name="connsiteY239" fmla="*/ 117083 h 336249"/>
                <a:gd name="connsiteX240" fmla="*/ 36033 w 299107"/>
                <a:gd name="connsiteY240" fmla="*/ 92649 h 336249"/>
                <a:gd name="connsiteX241" fmla="*/ 36033 w 299107"/>
                <a:gd name="connsiteY241" fmla="*/ 92649 h 336249"/>
                <a:gd name="connsiteX242" fmla="*/ 30943 w 299107"/>
                <a:gd name="connsiteY242" fmla="*/ 90613 h 336249"/>
                <a:gd name="connsiteX243" fmla="*/ 28907 w 299107"/>
                <a:gd name="connsiteY243" fmla="*/ 95703 h 336249"/>
                <a:gd name="connsiteX244" fmla="*/ 36033 w 299107"/>
                <a:gd name="connsiteY244" fmla="*/ 113011 h 336249"/>
                <a:gd name="connsiteX245" fmla="*/ 4472 w 299107"/>
                <a:gd name="connsiteY245" fmla="*/ 97740 h 336249"/>
                <a:gd name="connsiteX246" fmla="*/ 399 w 299107"/>
                <a:gd name="connsiteY246" fmla="*/ 94685 h 336249"/>
                <a:gd name="connsiteX247" fmla="*/ 128682 w 299107"/>
                <a:gd name="connsiteY247" fmla="*/ 122174 h 336249"/>
                <a:gd name="connsiteX248" fmla="*/ 130718 w 299107"/>
                <a:gd name="connsiteY248" fmla="*/ 136428 h 336249"/>
                <a:gd name="connsiteX249" fmla="*/ 131736 w 299107"/>
                <a:gd name="connsiteY249" fmla="*/ 141518 h 336249"/>
                <a:gd name="connsiteX250" fmla="*/ 130718 w 299107"/>
                <a:gd name="connsiteY250" fmla="*/ 141518 h 336249"/>
                <a:gd name="connsiteX251" fmla="*/ 129700 w 299107"/>
                <a:gd name="connsiteY251" fmla="*/ 140500 h 336249"/>
                <a:gd name="connsiteX252" fmla="*/ 128682 w 299107"/>
                <a:gd name="connsiteY252" fmla="*/ 140500 h 336249"/>
                <a:gd name="connsiteX253" fmla="*/ 116465 w 299107"/>
                <a:gd name="connsiteY253" fmla="*/ 134392 h 336249"/>
                <a:gd name="connsiteX254" fmla="*/ 107302 w 299107"/>
                <a:gd name="connsiteY254" fmla="*/ 103848 h 336249"/>
                <a:gd name="connsiteX255" fmla="*/ 128682 w 299107"/>
                <a:gd name="connsiteY255" fmla="*/ 122174 h 336249"/>
                <a:gd name="connsiteX256" fmla="*/ 151081 w 299107"/>
                <a:gd name="connsiteY256" fmla="*/ 165953 h 336249"/>
                <a:gd name="connsiteX257" fmla="*/ 151081 w 299107"/>
                <a:gd name="connsiteY257" fmla="*/ 165953 h 336249"/>
                <a:gd name="connsiteX258" fmla="*/ 151081 w 299107"/>
                <a:gd name="connsiteY258" fmla="*/ 165953 h 336249"/>
                <a:gd name="connsiteX259" fmla="*/ 151081 w 299107"/>
                <a:gd name="connsiteY259" fmla="*/ 165953 h 336249"/>
                <a:gd name="connsiteX260" fmla="*/ 151081 w 299107"/>
                <a:gd name="connsiteY260" fmla="*/ 165953 h 336249"/>
                <a:gd name="connsiteX261" fmla="*/ 151081 w 299107"/>
                <a:gd name="connsiteY261" fmla="*/ 165953 h 336249"/>
                <a:gd name="connsiteX262" fmla="*/ 151081 w 299107"/>
                <a:gd name="connsiteY262" fmla="*/ 165953 h 336249"/>
                <a:gd name="connsiteX263" fmla="*/ 175515 w 299107"/>
                <a:gd name="connsiteY263" fmla="*/ 126247 h 336249"/>
                <a:gd name="connsiteX264" fmla="*/ 163298 w 299107"/>
                <a:gd name="connsiteY264" fmla="*/ 135409 h 336249"/>
                <a:gd name="connsiteX265" fmla="*/ 159226 w 299107"/>
                <a:gd name="connsiteY265" fmla="*/ 138464 h 336249"/>
                <a:gd name="connsiteX266" fmla="*/ 159226 w 299107"/>
                <a:gd name="connsiteY266" fmla="*/ 137446 h 336249"/>
                <a:gd name="connsiteX267" fmla="*/ 159226 w 299107"/>
                <a:gd name="connsiteY267" fmla="*/ 135409 h 336249"/>
                <a:gd name="connsiteX268" fmla="*/ 159226 w 299107"/>
                <a:gd name="connsiteY268" fmla="*/ 134392 h 336249"/>
                <a:gd name="connsiteX269" fmla="*/ 157189 w 299107"/>
                <a:gd name="connsiteY269" fmla="*/ 119120 h 336249"/>
                <a:gd name="connsiteX270" fmla="*/ 179588 w 299107"/>
                <a:gd name="connsiteY270" fmla="*/ 93667 h 336249"/>
                <a:gd name="connsiteX271" fmla="*/ 175515 w 299107"/>
                <a:gd name="connsiteY271" fmla="*/ 126247 h 336249"/>
                <a:gd name="connsiteX272" fmla="*/ 197914 w 299107"/>
                <a:gd name="connsiteY272" fmla="*/ 170026 h 336249"/>
                <a:gd name="connsiteX273" fmla="*/ 184679 w 299107"/>
                <a:gd name="connsiteY273" fmla="*/ 163917 h 336249"/>
                <a:gd name="connsiteX274" fmla="*/ 180606 w 299107"/>
                <a:gd name="connsiteY274" fmla="*/ 161881 h 336249"/>
                <a:gd name="connsiteX275" fmla="*/ 181624 w 299107"/>
                <a:gd name="connsiteY275" fmla="*/ 161881 h 336249"/>
                <a:gd name="connsiteX276" fmla="*/ 182642 w 299107"/>
                <a:gd name="connsiteY276" fmla="*/ 160862 h 336249"/>
                <a:gd name="connsiteX277" fmla="*/ 183660 w 299107"/>
                <a:gd name="connsiteY277" fmla="*/ 159844 h 336249"/>
                <a:gd name="connsiteX278" fmla="*/ 194860 w 299107"/>
                <a:gd name="connsiteY278" fmla="*/ 151700 h 336249"/>
                <a:gd name="connsiteX279" fmla="*/ 226421 w 299107"/>
                <a:gd name="connsiteY279" fmla="*/ 159844 h 336249"/>
                <a:gd name="connsiteX280" fmla="*/ 197914 w 299107"/>
                <a:gd name="connsiteY280" fmla="*/ 170026 h 336249"/>
                <a:gd name="connsiteX281" fmla="*/ 172461 w 299107"/>
                <a:gd name="connsiteY281" fmla="*/ 209732 h 336249"/>
                <a:gd name="connsiteX282" fmla="*/ 170425 w 299107"/>
                <a:gd name="connsiteY282" fmla="*/ 192424 h 336249"/>
                <a:gd name="connsiteX283" fmla="*/ 169407 w 299107"/>
                <a:gd name="connsiteY283" fmla="*/ 186315 h 336249"/>
                <a:gd name="connsiteX284" fmla="*/ 170425 w 299107"/>
                <a:gd name="connsiteY284" fmla="*/ 186315 h 336249"/>
                <a:gd name="connsiteX285" fmla="*/ 171443 w 299107"/>
                <a:gd name="connsiteY285" fmla="*/ 187334 h 336249"/>
                <a:gd name="connsiteX286" fmla="*/ 172461 w 299107"/>
                <a:gd name="connsiteY286" fmla="*/ 188352 h 336249"/>
                <a:gd name="connsiteX287" fmla="*/ 186715 w 299107"/>
                <a:gd name="connsiteY287" fmla="*/ 195479 h 336249"/>
                <a:gd name="connsiteX288" fmla="*/ 197914 w 299107"/>
                <a:gd name="connsiteY288" fmla="*/ 232130 h 336249"/>
                <a:gd name="connsiteX289" fmla="*/ 172461 w 299107"/>
                <a:gd name="connsiteY289" fmla="*/ 209732 h 336249"/>
                <a:gd name="connsiteX290" fmla="*/ 128682 w 299107"/>
                <a:gd name="connsiteY290" fmla="*/ 207696 h 336249"/>
                <a:gd name="connsiteX291" fmla="*/ 137845 w 299107"/>
                <a:gd name="connsiteY291" fmla="*/ 200569 h 336249"/>
                <a:gd name="connsiteX292" fmla="*/ 140900 w 299107"/>
                <a:gd name="connsiteY292" fmla="*/ 198533 h 336249"/>
                <a:gd name="connsiteX293" fmla="*/ 140900 w 299107"/>
                <a:gd name="connsiteY293" fmla="*/ 199551 h 336249"/>
                <a:gd name="connsiteX294" fmla="*/ 140900 w 299107"/>
                <a:gd name="connsiteY294" fmla="*/ 200569 h 336249"/>
                <a:gd name="connsiteX295" fmla="*/ 140900 w 299107"/>
                <a:gd name="connsiteY295" fmla="*/ 201587 h 336249"/>
                <a:gd name="connsiteX296" fmla="*/ 141918 w 299107"/>
                <a:gd name="connsiteY296" fmla="*/ 213805 h 336249"/>
                <a:gd name="connsiteX297" fmla="*/ 124610 w 299107"/>
                <a:gd name="connsiteY297" fmla="*/ 234167 h 336249"/>
                <a:gd name="connsiteX298" fmla="*/ 128682 w 299107"/>
                <a:gd name="connsiteY298" fmla="*/ 207696 h 336249"/>
                <a:gd name="connsiteX299" fmla="*/ 104247 w 299107"/>
                <a:gd name="connsiteY299" fmla="*/ 163917 h 336249"/>
                <a:gd name="connsiteX300" fmla="*/ 115447 w 299107"/>
                <a:gd name="connsiteY300" fmla="*/ 169008 h 336249"/>
                <a:gd name="connsiteX301" fmla="*/ 119519 w 299107"/>
                <a:gd name="connsiteY301" fmla="*/ 171043 h 336249"/>
                <a:gd name="connsiteX302" fmla="*/ 118501 w 299107"/>
                <a:gd name="connsiteY302" fmla="*/ 171043 h 336249"/>
                <a:gd name="connsiteX303" fmla="*/ 117483 w 299107"/>
                <a:gd name="connsiteY303" fmla="*/ 172062 h 336249"/>
                <a:gd name="connsiteX304" fmla="*/ 116465 w 299107"/>
                <a:gd name="connsiteY304" fmla="*/ 173080 h 336249"/>
                <a:gd name="connsiteX305" fmla="*/ 107302 w 299107"/>
                <a:gd name="connsiteY305" fmla="*/ 180207 h 336249"/>
                <a:gd name="connsiteX306" fmla="*/ 80831 w 299107"/>
                <a:gd name="connsiteY306" fmla="*/ 173080 h 336249"/>
                <a:gd name="connsiteX307" fmla="*/ 104247 w 299107"/>
                <a:gd name="connsiteY307" fmla="*/ 163917 h 336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</a:cxnLst>
              <a:rect l="l" t="t" r="r" b="b"/>
              <a:pathLst>
                <a:path w="299107" h="336249">
                  <a:moveTo>
                    <a:pt x="399" y="94685"/>
                  </a:moveTo>
                  <a:cubicBezTo>
                    <a:pt x="-619" y="96721"/>
                    <a:pt x="399" y="98757"/>
                    <a:pt x="2436" y="99775"/>
                  </a:cubicBezTo>
                  <a:lnTo>
                    <a:pt x="35015" y="115047"/>
                  </a:lnTo>
                  <a:lnTo>
                    <a:pt x="18725" y="121156"/>
                  </a:lnTo>
                  <a:cubicBezTo>
                    <a:pt x="16689" y="122174"/>
                    <a:pt x="15671" y="124210"/>
                    <a:pt x="16689" y="126247"/>
                  </a:cubicBezTo>
                  <a:cubicBezTo>
                    <a:pt x="17707" y="127265"/>
                    <a:pt x="18725" y="128283"/>
                    <a:pt x="19744" y="128283"/>
                  </a:cubicBezTo>
                  <a:cubicBezTo>
                    <a:pt x="20762" y="128283"/>
                    <a:pt x="20762" y="128283"/>
                    <a:pt x="21780" y="128283"/>
                  </a:cubicBezTo>
                  <a:lnTo>
                    <a:pt x="45197" y="119120"/>
                  </a:lnTo>
                  <a:lnTo>
                    <a:pt x="76758" y="134392"/>
                  </a:lnTo>
                  <a:lnTo>
                    <a:pt x="46215" y="146609"/>
                  </a:lnTo>
                  <a:cubicBezTo>
                    <a:pt x="44178" y="147627"/>
                    <a:pt x="43160" y="149663"/>
                    <a:pt x="44178" y="151700"/>
                  </a:cubicBezTo>
                  <a:cubicBezTo>
                    <a:pt x="45197" y="152718"/>
                    <a:pt x="46215" y="153736"/>
                    <a:pt x="47233" y="153736"/>
                  </a:cubicBezTo>
                  <a:cubicBezTo>
                    <a:pt x="48251" y="153736"/>
                    <a:pt x="48251" y="153736"/>
                    <a:pt x="49269" y="153736"/>
                  </a:cubicBezTo>
                  <a:lnTo>
                    <a:pt x="86939" y="138464"/>
                  </a:lnTo>
                  <a:lnTo>
                    <a:pt x="117483" y="152718"/>
                  </a:lnTo>
                  <a:lnTo>
                    <a:pt x="86939" y="164935"/>
                  </a:lnTo>
                  <a:lnTo>
                    <a:pt x="72686" y="160862"/>
                  </a:lnTo>
                  <a:cubicBezTo>
                    <a:pt x="70649" y="159844"/>
                    <a:pt x="68613" y="161881"/>
                    <a:pt x="68613" y="163917"/>
                  </a:cubicBezTo>
                  <a:cubicBezTo>
                    <a:pt x="68613" y="163917"/>
                    <a:pt x="68613" y="164935"/>
                    <a:pt x="68613" y="164935"/>
                  </a:cubicBezTo>
                  <a:cubicBezTo>
                    <a:pt x="68613" y="166971"/>
                    <a:pt x="69631" y="167989"/>
                    <a:pt x="71668" y="169008"/>
                  </a:cubicBezTo>
                  <a:lnTo>
                    <a:pt x="74722" y="170026"/>
                  </a:lnTo>
                  <a:lnTo>
                    <a:pt x="69631" y="172062"/>
                  </a:lnTo>
                  <a:cubicBezTo>
                    <a:pt x="67595" y="173080"/>
                    <a:pt x="66577" y="175116"/>
                    <a:pt x="67595" y="177153"/>
                  </a:cubicBezTo>
                  <a:cubicBezTo>
                    <a:pt x="67595" y="177153"/>
                    <a:pt x="67595" y="177153"/>
                    <a:pt x="67595" y="177153"/>
                  </a:cubicBezTo>
                  <a:cubicBezTo>
                    <a:pt x="68613" y="178170"/>
                    <a:pt x="69631" y="179189"/>
                    <a:pt x="70649" y="179189"/>
                  </a:cubicBezTo>
                  <a:cubicBezTo>
                    <a:pt x="71668" y="179189"/>
                    <a:pt x="71668" y="179189"/>
                    <a:pt x="72686" y="179189"/>
                  </a:cubicBezTo>
                  <a:lnTo>
                    <a:pt x="87957" y="173080"/>
                  </a:lnTo>
                  <a:lnTo>
                    <a:pt x="124610" y="183261"/>
                  </a:lnTo>
                  <a:lnTo>
                    <a:pt x="97120" y="203623"/>
                  </a:lnTo>
                  <a:lnTo>
                    <a:pt x="57414" y="195479"/>
                  </a:lnTo>
                  <a:lnTo>
                    <a:pt x="57414" y="195479"/>
                  </a:lnTo>
                  <a:cubicBezTo>
                    <a:pt x="55378" y="195479"/>
                    <a:pt x="53341" y="196496"/>
                    <a:pt x="53341" y="198533"/>
                  </a:cubicBezTo>
                  <a:cubicBezTo>
                    <a:pt x="53341" y="200569"/>
                    <a:pt x="54360" y="202605"/>
                    <a:pt x="56396" y="202605"/>
                  </a:cubicBezTo>
                  <a:lnTo>
                    <a:pt x="88976" y="208714"/>
                  </a:lnTo>
                  <a:lnTo>
                    <a:pt x="61486" y="229076"/>
                  </a:lnTo>
                  <a:lnTo>
                    <a:pt x="37052" y="223986"/>
                  </a:lnTo>
                  <a:lnTo>
                    <a:pt x="37052" y="223986"/>
                  </a:lnTo>
                  <a:cubicBezTo>
                    <a:pt x="35015" y="223986"/>
                    <a:pt x="32979" y="225004"/>
                    <a:pt x="32979" y="227040"/>
                  </a:cubicBezTo>
                  <a:cubicBezTo>
                    <a:pt x="32979" y="229076"/>
                    <a:pt x="33997" y="231113"/>
                    <a:pt x="36033" y="231113"/>
                  </a:cubicBezTo>
                  <a:lnTo>
                    <a:pt x="53341" y="234167"/>
                  </a:lnTo>
                  <a:lnTo>
                    <a:pt x="25852" y="254529"/>
                  </a:lnTo>
                  <a:cubicBezTo>
                    <a:pt x="23816" y="255548"/>
                    <a:pt x="23816" y="258602"/>
                    <a:pt x="24834" y="259620"/>
                  </a:cubicBezTo>
                  <a:cubicBezTo>
                    <a:pt x="25852" y="261656"/>
                    <a:pt x="28907" y="261656"/>
                    <a:pt x="29925" y="260638"/>
                  </a:cubicBezTo>
                  <a:lnTo>
                    <a:pt x="57414" y="239257"/>
                  </a:lnTo>
                  <a:lnTo>
                    <a:pt x="55378" y="257583"/>
                  </a:lnTo>
                  <a:cubicBezTo>
                    <a:pt x="55378" y="259620"/>
                    <a:pt x="56396" y="261656"/>
                    <a:pt x="58432" y="261656"/>
                  </a:cubicBezTo>
                  <a:cubicBezTo>
                    <a:pt x="59450" y="261656"/>
                    <a:pt x="61486" y="261656"/>
                    <a:pt x="61486" y="260638"/>
                  </a:cubicBezTo>
                  <a:cubicBezTo>
                    <a:pt x="61486" y="260638"/>
                    <a:pt x="62505" y="259620"/>
                    <a:pt x="62505" y="258602"/>
                  </a:cubicBezTo>
                  <a:lnTo>
                    <a:pt x="65559" y="232130"/>
                  </a:lnTo>
                  <a:lnTo>
                    <a:pt x="93048" y="211768"/>
                  </a:lnTo>
                  <a:lnTo>
                    <a:pt x="88976" y="246384"/>
                  </a:lnTo>
                  <a:cubicBezTo>
                    <a:pt x="88976" y="248421"/>
                    <a:pt x="89994" y="250457"/>
                    <a:pt x="92030" y="250457"/>
                  </a:cubicBezTo>
                  <a:cubicBezTo>
                    <a:pt x="93048" y="250457"/>
                    <a:pt x="95084" y="250457"/>
                    <a:pt x="95084" y="249439"/>
                  </a:cubicBezTo>
                  <a:cubicBezTo>
                    <a:pt x="95084" y="249439"/>
                    <a:pt x="96102" y="248421"/>
                    <a:pt x="96102" y="247402"/>
                  </a:cubicBezTo>
                  <a:lnTo>
                    <a:pt x="101193" y="205660"/>
                  </a:lnTo>
                  <a:lnTo>
                    <a:pt x="127664" y="186315"/>
                  </a:lnTo>
                  <a:lnTo>
                    <a:pt x="123592" y="220931"/>
                  </a:lnTo>
                  <a:lnTo>
                    <a:pt x="114428" y="232130"/>
                  </a:lnTo>
                  <a:cubicBezTo>
                    <a:pt x="113410" y="234167"/>
                    <a:pt x="113410" y="236203"/>
                    <a:pt x="114428" y="237221"/>
                  </a:cubicBezTo>
                  <a:cubicBezTo>
                    <a:pt x="114428" y="237221"/>
                    <a:pt x="115447" y="237221"/>
                    <a:pt x="115447" y="238240"/>
                  </a:cubicBezTo>
                  <a:cubicBezTo>
                    <a:pt x="116465" y="239257"/>
                    <a:pt x="118501" y="239257"/>
                    <a:pt x="119519" y="237221"/>
                  </a:cubicBezTo>
                  <a:lnTo>
                    <a:pt x="121555" y="234167"/>
                  </a:lnTo>
                  <a:lnTo>
                    <a:pt x="120537" y="240276"/>
                  </a:lnTo>
                  <a:cubicBezTo>
                    <a:pt x="120537" y="242312"/>
                    <a:pt x="121555" y="244348"/>
                    <a:pt x="123592" y="244348"/>
                  </a:cubicBezTo>
                  <a:cubicBezTo>
                    <a:pt x="123592" y="244348"/>
                    <a:pt x="123592" y="244348"/>
                    <a:pt x="123592" y="244348"/>
                  </a:cubicBezTo>
                  <a:cubicBezTo>
                    <a:pt x="124610" y="244348"/>
                    <a:pt x="126646" y="244348"/>
                    <a:pt x="126646" y="243330"/>
                  </a:cubicBezTo>
                  <a:cubicBezTo>
                    <a:pt x="126646" y="243330"/>
                    <a:pt x="127664" y="242312"/>
                    <a:pt x="127664" y="241294"/>
                  </a:cubicBezTo>
                  <a:lnTo>
                    <a:pt x="129700" y="223986"/>
                  </a:lnTo>
                  <a:lnTo>
                    <a:pt x="154135" y="195479"/>
                  </a:lnTo>
                  <a:lnTo>
                    <a:pt x="159226" y="232130"/>
                  </a:lnTo>
                  <a:lnTo>
                    <a:pt x="134791" y="263692"/>
                  </a:lnTo>
                  <a:lnTo>
                    <a:pt x="134791" y="263692"/>
                  </a:lnTo>
                  <a:cubicBezTo>
                    <a:pt x="133773" y="265729"/>
                    <a:pt x="133773" y="267765"/>
                    <a:pt x="135809" y="268783"/>
                  </a:cubicBezTo>
                  <a:cubicBezTo>
                    <a:pt x="137845" y="269801"/>
                    <a:pt x="139881" y="269801"/>
                    <a:pt x="140900" y="268783"/>
                  </a:cubicBezTo>
                  <a:lnTo>
                    <a:pt x="161262" y="242312"/>
                  </a:lnTo>
                  <a:lnTo>
                    <a:pt x="165334" y="278964"/>
                  </a:lnTo>
                  <a:lnTo>
                    <a:pt x="150063" y="299327"/>
                  </a:lnTo>
                  <a:lnTo>
                    <a:pt x="150063" y="299327"/>
                  </a:lnTo>
                  <a:cubicBezTo>
                    <a:pt x="149044" y="301363"/>
                    <a:pt x="149044" y="303399"/>
                    <a:pt x="151081" y="304417"/>
                  </a:cubicBezTo>
                  <a:cubicBezTo>
                    <a:pt x="153117" y="305435"/>
                    <a:pt x="155153" y="305435"/>
                    <a:pt x="156171" y="304417"/>
                  </a:cubicBezTo>
                  <a:lnTo>
                    <a:pt x="167371" y="290163"/>
                  </a:lnTo>
                  <a:lnTo>
                    <a:pt x="170425" y="332924"/>
                  </a:lnTo>
                  <a:cubicBezTo>
                    <a:pt x="170425" y="334961"/>
                    <a:pt x="172461" y="336997"/>
                    <a:pt x="174497" y="335979"/>
                  </a:cubicBezTo>
                  <a:cubicBezTo>
                    <a:pt x="176534" y="335979"/>
                    <a:pt x="177552" y="333942"/>
                    <a:pt x="177552" y="331906"/>
                  </a:cubicBezTo>
                  <a:lnTo>
                    <a:pt x="172461" y="295254"/>
                  </a:lnTo>
                  <a:lnTo>
                    <a:pt x="186715" y="307471"/>
                  </a:lnTo>
                  <a:cubicBezTo>
                    <a:pt x="188751" y="308489"/>
                    <a:pt x="190787" y="308489"/>
                    <a:pt x="191805" y="306454"/>
                  </a:cubicBezTo>
                  <a:cubicBezTo>
                    <a:pt x="192823" y="305435"/>
                    <a:pt x="192823" y="303399"/>
                    <a:pt x="191805" y="302381"/>
                  </a:cubicBezTo>
                  <a:cubicBezTo>
                    <a:pt x="191805" y="301363"/>
                    <a:pt x="190787" y="301363"/>
                    <a:pt x="190787" y="301363"/>
                  </a:cubicBezTo>
                  <a:lnTo>
                    <a:pt x="170425" y="284055"/>
                  </a:lnTo>
                  <a:lnTo>
                    <a:pt x="166352" y="247402"/>
                  </a:lnTo>
                  <a:lnTo>
                    <a:pt x="192823" y="269801"/>
                  </a:lnTo>
                  <a:cubicBezTo>
                    <a:pt x="194860" y="270819"/>
                    <a:pt x="196896" y="270819"/>
                    <a:pt x="197914" y="268783"/>
                  </a:cubicBezTo>
                  <a:cubicBezTo>
                    <a:pt x="198932" y="267765"/>
                    <a:pt x="198932" y="265729"/>
                    <a:pt x="197914" y="264710"/>
                  </a:cubicBezTo>
                  <a:cubicBezTo>
                    <a:pt x="197914" y="263692"/>
                    <a:pt x="196896" y="263692"/>
                    <a:pt x="196896" y="263692"/>
                  </a:cubicBezTo>
                  <a:lnTo>
                    <a:pt x="164316" y="236203"/>
                  </a:lnTo>
                  <a:lnTo>
                    <a:pt x="160244" y="201587"/>
                  </a:lnTo>
                  <a:lnTo>
                    <a:pt x="186715" y="223986"/>
                  </a:lnTo>
                  <a:lnTo>
                    <a:pt x="190787" y="238240"/>
                  </a:lnTo>
                  <a:cubicBezTo>
                    <a:pt x="191805" y="240276"/>
                    <a:pt x="193842" y="241294"/>
                    <a:pt x="195878" y="241294"/>
                  </a:cubicBezTo>
                  <a:cubicBezTo>
                    <a:pt x="195878" y="241294"/>
                    <a:pt x="196896" y="241294"/>
                    <a:pt x="196896" y="241294"/>
                  </a:cubicBezTo>
                  <a:cubicBezTo>
                    <a:pt x="197914" y="240276"/>
                    <a:pt x="198932" y="238240"/>
                    <a:pt x="197914" y="237221"/>
                  </a:cubicBezTo>
                  <a:lnTo>
                    <a:pt x="196896" y="233149"/>
                  </a:lnTo>
                  <a:lnTo>
                    <a:pt x="200968" y="237221"/>
                  </a:lnTo>
                  <a:cubicBezTo>
                    <a:pt x="203005" y="238240"/>
                    <a:pt x="205041" y="238240"/>
                    <a:pt x="206059" y="237221"/>
                  </a:cubicBezTo>
                  <a:cubicBezTo>
                    <a:pt x="206059" y="237221"/>
                    <a:pt x="206059" y="237221"/>
                    <a:pt x="206059" y="237221"/>
                  </a:cubicBezTo>
                  <a:cubicBezTo>
                    <a:pt x="207077" y="236203"/>
                    <a:pt x="207077" y="234167"/>
                    <a:pt x="206059" y="233149"/>
                  </a:cubicBezTo>
                  <a:cubicBezTo>
                    <a:pt x="206059" y="232130"/>
                    <a:pt x="205041" y="232130"/>
                    <a:pt x="205041" y="232130"/>
                  </a:cubicBezTo>
                  <a:lnTo>
                    <a:pt x="191805" y="220931"/>
                  </a:lnTo>
                  <a:lnTo>
                    <a:pt x="179588" y="183261"/>
                  </a:lnTo>
                  <a:lnTo>
                    <a:pt x="211150" y="198533"/>
                  </a:lnTo>
                  <a:lnTo>
                    <a:pt x="226421" y="238240"/>
                  </a:lnTo>
                  <a:lnTo>
                    <a:pt x="226421" y="238240"/>
                  </a:lnTo>
                  <a:cubicBezTo>
                    <a:pt x="227439" y="240276"/>
                    <a:pt x="229476" y="241294"/>
                    <a:pt x="231512" y="240276"/>
                  </a:cubicBezTo>
                  <a:cubicBezTo>
                    <a:pt x="233548" y="239257"/>
                    <a:pt x="234566" y="237221"/>
                    <a:pt x="233548" y="235185"/>
                  </a:cubicBezTo>
                  <a:lnTo>
                    <a:pt x="221331" y="202605"/>
                  </a:lnTo>
                  <a:lnTo>
                    <a:pt x="252892" y="217877"/>
                  </a:lnTo>
                  <a:lnTo>
                    <a:pt x="262055" y="242312"/>
                  </a:lnTo>
                  <a:lnTo>
                    <a:pt x="262055" y="242312"/>
                  </a:lnTo>
                  <a:cubicBezTo>
                    <a:pt x="263074" y="244348"/>
                    <a:pt x="265110" y="245366"/>
                    <a:pt x="267146" y="244348"/>
                  </a:cubicBezTo>
                  <a:cubicBezTo>
                    <a:pt x="269182" y="243330"/>
                    <a:pt x="270200" y="241294"/>
                    <a:pt x="269182" y="239257"/>
                  </a:cubicBezTo>
                  <a:lnTo>
                    <a:pt x="262055" y="221949"/>
                  </a:lnTo>
                  <a:lnTo>
                    <a:pt x="293617" y="237221"/>
                  </a:lnTo>
                  <a:cubicBezTo>
                    <a:pt x="295653" y="238240"/>
                    <a:pt x="297689" y="237221"/>
                    <a:pt x="298708" y="235185"/>
                  </a:cubicBezTo>
                  <a:cubicBezTo>
                    <a:pt x="299726" y="233149"/>
                    <a:pt x="298708" y="231113"/>
                    <a:pt x="296671" y="230095"/>
                  </a:cubicBezTo>
                  <a:lnTo>
                    <a:pt x="264092" y="214823"/>
                  </a:lnTo>
                  <a:lnTo>
                    <a:pt x="280382" y="208714"/>
                  </a:lnTo>
                  <a:cubicBezTo>
                    <a:pt x="282418" y="207696"/>
                    <a:pt x="283436" y="205660"/>
                    <a:pt x="282418" y="203623"/>
                  </a:cubicBezTo>
                  <a:cubicBezTo>
                    <a:pt x="281400" y="202605"/>
                    <a:pt x="280382" y="201587"/>
                    <a:pt x="279363" y="201587"/>
                  </a:cubicBezTo>
                  <a:cubicBezTo>
                    <a:pt x="278345" y="201587"/>
                    <a:pt x="278345" y="201587"/>
                    <a:pt x="277327" y="201587"/>
                  </a:cubicBezTo>
                  <a:lnTo>
                    <a:pt x="253910" y="210750"/>
                  </a:lnTo>
                  <a:lnTo>
                    <a:pt x="222349" y="195479"/>
                  </a:lnTo>
                  <a:lnTo>
                    <a:pt x="252892" y="183261"/>
                  </a:lnTo>
                  <a:cubicBezTo>
                    <a:pt x="254929" y="182243"/>
                    <a:pt x="255947" y="180207"/>
                    <a:pt x="254929" y="178170"/>
                  </a:cubicBezTo>
                  <a:cubicBezTo>
                    <a:pt x="253910" y="177153"/>
                    <a:pt x="252892" y="176134"/>
                    <a:pt x="251874" y="176134"/>
                  </a:cubicBezTo>
                  <a:cubicBezTo>
                    <a:pt x="250856" y="176134"/>
                    <a:pt x="250856" y="176134"/>
                    <a:pt x="249838" y="176134"/>
                  </a:cubicBezTo>
                  <a:lnTo>
                    <a:pt x="212168" y="191406"/>
                  </a:lnTo>
                  <a:lnTo>
                    <a:pt x="181624" y="177153"/>
                  </a:lnTo>
                  <a:lnTo>
                    <a:pt x="212168" y="164935"/>
                  </a:lnTo>
                  <a:lnTo>
                    <a:pt x="226421" y="169008"/>
                  </a:lnTo>
                  <a:cubicBezTo>
                    <a:pt x="228458" y="170026"/>
                    <a:pt x="230494" y="167989"/>
                    <a:pt x="230494" y="165953"/>
                  </a:cubicBezTo>
                  <a:cubicBezTo>
                    <a:pt x="230494" y="165953"/>
                    <a:pt x="230494" y="164935"/>
                    <a:pt x="230494" y="164935"/>
                  </a:cubicBezTo>
                  <a:cubicBezTo>
                    <a:pt x="230494" y="162899"/>
                    <a:pt x="229476" y="161881"/>
                    <a:pt x="227439" y="160862"/>
                  </a:cubicBezTo>
                  <a:lnTo>
                    <a:pt x="224385" y="159844"/>
                  </a:lnTo>
                  <a:lnTo>
                    <a:pt x="229476" y="157808"/>
                  </a:lnTo>
                  <a:cubicBezTo>
                    <a:pt x="231512" y="156790"/>
                    <a:pt x="232530" y="154754"/>
                    <a:pt x="231512" y="152718"/>
                  </a:cubicBezTo>
                  <a:cubicBezTo>
                    <a:pt x="231512" y="152718"/>
                    <a:pt x="231512" y="152718"/>
                    <a:pt x="231512" y="152718"/>
                  </a:cubicBezTo>
                  <a:cubicBezTo>
                    <a:pt x="230494" y="151700"/>
                    <a:pt x="229476" y="150681"/>
                    <a:pt x="228458" y="150681"/>
                  </a:cubicBezTo>
                  <a:cubicBezTo>
                    <a:pt x="227439" y="150681"/>
                    <a:pt x="227439" y="150681"/>
                    <a:pt x="226421" y="150681"/>
                  </a:cubicBezTo>
                  <a:lnTo>
                    <a:pt x="211150" y="156790"/>
                  </a:lnTo>
                  <a:lnTo>
                    <a:pt x="174497" y="146609"/>
                  </a:lnTo>
                  <a:lnTo>
                    <a:pt x="201987" y="126247"/>
                  </a:lnTo>
                  <a:lnTo>
                    <a:pt x="241693" y="134392"/>
                  </a:lnTo>
                  <a:lnTo>
                    <a:pt x="241693" y="134392"/>
                  </a:lnTo>
                  <a:cubicBezTo>
                    <a:pt x="243729" y="134392"/>
                    <a:pt x="245766" y="133374"/>
                    <a:pt x="245766" y="131337"/>
                  </a:cubicBezTo>
                  <a:cubicBezTo>
                    <a:pt x="245766" y="129301"/>
                    <a:pt x="244747" y="127265"/>
                    <a:pt x="242711" y="127265"/>
                  </a:cubicBezTo>
                  <a:lnTo>
                    <a:pt x="210131" y="121156"/>
                  </a:lnTo>
                  <a:lnTo>
                    <a:pt x="237621" y="100794"/>
                  </a:lnTo>
                  <a:lnTo>
                    <a:pt x="262055" y="105884"/>
                  </a:lnTo>
                  <a:lnTo>
                    <a:pt x="262055" y="105884"/>
                  </a:lnTo>
                  <a:cubicBezTo>
                    <a:pt x="264092" y="105884"/>
                    <a:pt x="266128" y="104866"/>
                    <a:pt x="266128" y="102830"/>
                  </a:cubicBezTo>
                  <a:cubicBezTo>
                    <a:pt x="266128" y="100794"/>
                    <a:pt x="265110" y="98757"/>
                    <a:pt x="263074" y="98757"/>
                  </a:cubicBezTo>
                  <a:lnTo>
                    <a:pt x="245766" y="95703"/>
                  </a:lnTo>
                  <a:lnTo>
                    <a:pt x="273255" y="75341"/>
                  </a:lnTo>
                  <a:cubicBezTo>
                    <a:pt x="275291" y="74322"/>
                    <a:pt x="275291" y="71268"/>
                    <a:pt x="274273" y="70250"/>
                  </a:cubicBezTo>
                  <a:cubicBezTo>
                    <a:pt x="273255" y="68214"/>
                    <a:pt x="270200" y="68214"/>
                    <a:pt x="269182" y="69232"/>
                  </a:cubicBezTo>
                  <a:lnTo>
                    <a:pt x="241693" y="90613"/>
                  </a:lnTo>
                  <a:lnTo>
                    <a:pt x="243729" y="72287"/>
                  </a:lnTo>
                  <a:cubicBezTo>
                    <a:pt x="243729" y="70250"/>
                    <a:pt x="242711" y="68214"/>
                    <a:pt x="240675" y="68214"/>
                  </a:cubicBezTo>
                  <a:cubicBezTo>
                    <a:pt x="239657" y="68214"/>
                    <a:pt x="237621" y="68214"/>
                    <a:pt x="237621" y="69232"/>
                  </a:cubicBezTo>
                  <a:cubicBezTo>
                    <a:pt x="237621" y="69232"/>
                    <a:pt x="236602" y="70250"/>
                    <a:pt x="236602" y="71268"/>
                  </a:cubicBezTo>
                  <a:lnTo>
                    <a:pt x="233548" y="97740"/>
                  </a:lnTo>
                  <a:lnTo>
                    <a:pt x="206059" y="118102"/>
                  </a:lnTo>
                  <a:lnTo>
                    <a:pt x="210131" y="83486"/>
                  </a:lnTo>
                  <a:cubicBezTo>
                    <a:pt x="210131" y="81449"/>
                    <a:pt x="209113" y="79413"/>
                    <a:pt x="207077" y="79413"/>
                  </a:cubicBezTo>
                  <a:cubicBezTo>
                    <a:pt x="206059" y="79413"/>
                    <a:pt x="204023" y="79413"/>
                    <a:pt x="204023" y="80431"/>
                  </a:cubicBezTo>
                  <a:cubicBezTo>
                    <a:pt x="204023" y="80431"/>
                    <a:pt x="203005" y="81449"/>
                    <a:pt x="203005" y="82468"/>
                  </a:cubicBezTo>
                  <a:lnTo>
                    <a:pt x="197914" y="124210"/>
                  </a:lnTo>
                  <a:lnTo>
                    <a:pt x="171443" y="143555"/>
                  </a:lnTo>
                  <a:lnTo>
                    <a:pt x="175515" y="108939"/>
                  </a:lnTo>
                  <a:lnTo>
                    <a:pt x="184679" y="97740"/>
                  </a:lnTo>
                  <a:cubicBezTo>
                    <a:pt x="185697" y="95703"/>
                    <a:pt x="185697" y="93667"/>
                    <a:pt x="184679" y="92649"/>
                  </a:cubicBezTo>
                  <a:cubicBezTo>
                    <a:pt x="184679" y="92649"/>
                    <a:pt x="183660" y="92649"/>
                    <a:pt x="183660" y="91631"/>
                  </a:cubicBezTo>
                  <a:cubicBezTo>
                    <a:pt x="182642" y="90613"/>
                    <a:pt x="180606" y="90613"/>
                    <a:pt x="179588" y="92649"/>
                  </a:cubicBezTo>
                  <a:lnTo>
                    <a:pt x="177552" y="95703"/>
                  </a:lnTo>
                  <a:lnTo>
                    <a:pt x="178570" y="89594"/>
                  </a:lnTo>
                  <a:cubicBezTo>
                    <a:pt x="178570" y="87558"/>
                    <a:pt x="177552" y="85522"/>
                    <a:pt x="175515" y="85522"/>
                  </a:cubicBezTo>
                  <a:cubicBezTo>
                    <a:pt x="175515" y="85522"/>
                    <a:pt x="175515" y="85522"/>
                    <a:pt x="175515" y="85522"/>
                  </a:cubicBezTo>
                  <a:cubicBezTo>
                    <a:pt x="174497" y="85522"/>
                    <a:pt x="172461" y="85522"/>
                    <a:pt x="172461" y="86540"/>
                  </a:cubicBezTo>
                  <a:cubicBezTo>
                    <a:pt x="172461" y="86540"/>
                    <a:pt x="171443" y="87558"/>
                    <a:pt x="171443" y="88576"/>
                  </a:cubicBezTo>
                  <a:lnTo>
                    <a:pt x="169407" y="105884"/>
                  </a:lnTo>
                  <a:lnTo>
                    <a:pt x="144972" y="134392"/>
                  </a:lnTo>
                  <a:lnTo>
                    <a:pt x="139881" y="97740"/>
                  </a:lnTo>
                  <a:lnTo>
                    <a:pt x="164316" y="66178"/>
                  </a:lnTo>
                  <a:lnTo>
                    <a:pt x="164316" y="66178"/>
                  </a:lnTo>
                  <a:cubicBezTo>
                    <a:pt x="165334" y="64141"/>
                    <a:pt x="165334" y="62105"/>
                    <a:pt x="163298" y="61087"/>
                  </a:cubicBezTo>
                  <a:cubicBezTo>
                    <a:pt x="161262" y="60069"/>
                    <a:pt x="159226" y="60069"/>
                    <a:pt x="158207" y="61087"/>
                  </a:cubicBezTo>
                  <a:lnTo>
                    <a:pt x="137845" y="87558"/>
                  </a:lnTo>
                  <a:lnTo>
                    <a:pt x="133773" y="50906"/>
                  </a:lnTo>
                  <a:lnTo>
                    <a:pt x="149044" y="30544"/>
                  </a:lnTo>
                  <a:lnTo>
                    <a:pt x="149044" y="30544"/>
                  </a:lnTo>
                  <a:cubicBezTo>
                    <a:pt x="150063" y="28507"/>
                    <a:pt x="150063" y="26471"/>
                    <a:pt x="148026" y="25453"/>
                  </a:cubicBezTo>
                  <a:cubicBezTo>
                    <a:pt x="145990" y="24435"/>
                    <a:pt x="143954" y="24435"/>
                    <a:pt x="142936" y="25453"/>
                  </a:cubicBezTo>
                  <a:lnTo>
                    <a:pt x="131736" y="39707"/>
                  </a:lnTo>
                  <a:lnTo>
                    <a:pt x="127664" y="4073"/>
                  </a:lnTo>
                  <a:cubicBezTo>
                    <a:pt x="127664" y="2036"/>
                    <a:pt x="125628" y="0"/>
                    <a:pt x="123592" y="0"/>
                  </a:cubicBezTo>
                  <a:cubicBezTo>
                    <a:pt x="121555" y="0"/>
                    <a:pt x="120537" y="2036"/>
                    <a:pt x="120537" y="4073"/>
                  </a:cubicBezTo>
                  <a:lnTo>
                    <a:pt x="125628" y="40725"/>
                  </a:lnTo>
                  <a:lnTo>
                    <a:pt x="111374" y="28507"/>
                  </a:lnTo>
                  <a:cubicBezTo>
                    <a:pt x="109338" y="27489"/>
                    <a:pt x="107302" y="27489"/>
                    <a:pt x="106284" y="28507"/>
                  </a:cubicBezTo>
                  <a:cubicBezTo>
                    <a:pt x="105265" y="29526"/>
                    <a:pt x="105265" y="31562"/>
                    <a:pt x="106284" y="32580"/>
                  </a:cubicBezTo>
                  <a:cubicBezTo>
                    <a:pt x="106284" y="33598"/>
                    <a:pt x="107302" y="33598"/>
                    <a:pt x="107302" y="33598"/>
                  </a:cubicBezTo>
                  <a:lnTo>
                    <a:pt x="127664" y="50906"/>
                  </a:lnTo>
                  <a:lnTo>
                    <a:pt x="131736" y="87558"/>
                  </a:lnTo>
                  <a:lnTo>
                    <a:pt x="105265" y="65160"/>
                  </a:lnTo>
                  <a:cubicBezTo>
                    <a:pt x="103229" y="64141"/>
                    <a:pt x="101193" y="64141"/>
                    <a:pt x="100175" y="66178"/>
                  </a:cubicBezTo>
                  <a:cubicBezTo>
                    <a:pt x="99157" y="67196"/>
                    <a:pt x="99157" y="69232"/>
                    <a:pt x="100175" y="70250"/>
                  </a:cubicBezTo>
                  <a:cubicBezTo>
                    <a:pt x="100175" y="71268"/>
                    <a:pt x="101193" y="71268"/>
                    <a:pt x="101193" y="71268"/>
                  </a:cubicBezTo>
                  <a:lnTo>
                    <a:pt x="133773" y="98757"/>
                  </a:lnTo>
                  <a:lnTo>
                    <a:pt x="137845" y="133374"/>
                  </a:lnTo>
                  <a:lnTo>
                    <a:pt x="111374" y="110975"/>
                  </a:lnTo>
                  <a:lnTo>
                    <a:pt x="107302" y="96721"/>
                  </a:lnTo>
                  <a:cubicBezTo>
                    <a:pt x="106284" y="94685"/>
                    <a:pt x="104247" y="93667"/>
                    <a:pt x="102211" y="93667"/>
                  </a:cubicBezTo>
                  <a:cubicBezTo>
                    <a:pt x="102211" y="93667"/>
                    <a:pt x="101193" y="93667"/>
                    <a:pt x="101193" y="93667"/>
                  </a:cubicBezTo>
                  <a:cubicBezTo>
                    <a:pt x="100175" y="94685"/>
                    <a:pt x="99157" y="96721"/>
                    <a:pt x="100175" y="97740"/>
                  </a:cubicBezTo>
                  <a:lnTo>
                    <a:pt x="101193" y="101812"/>
                  </a:lnTo>
                  <a:lnTo>
                    <a:pt x="97120" y="97740"/>
                  </a:lnTo>
                  <a:cubicBezTo>
                    <a:pt x="95084" y="96721"/>
                    <a:pt x="93048" y="96721"/>
                    <a:pt x="92030" y="97740"/>
                  </a:cubicBezTo>
                  <a:cubicBezTo>
                    <a:pt x="92030" y="97740"/>
                    <a:pt x="92030" y="97740"/>
                    <a:pt x="92030" y="97740"/>
                  </a:cubicBezTo>
                  <a:cubicBezTo>
                    <a:pt x="91012" y="98757"/>
                    <a:pt x="91012" y="100794"/>
                    <a:pt x="92030" y="101812"/>
                  </a:cubicBezTo>
                  <a:cubicBezTo>
                    <a:pt x="92030" y="102830"/>
                    <a:pt x="93048" y="102830"/>
                    <a:pt x="93048" y="102830"/>
                  </a:cubicBezTo>
                  <a:lnTo>
                    <a:pt x="106284" y="114029"/>
                  </a:lnTo>
                  <a:lnTo>
                    <a:pt x="118501" y="151700"/>
                  </a:lnTo>
                  <a:lnTo>
                    <a:pt x="86939" y="136428"/>
                  </a:lnTo>
                  <a:lnTo>
                    <a:pt x="71668" y="96721"/>
                  </a:lnTo>
                  <a:lnTo>
                    <a:pt x="71668" y="96721"/>
                  </a:lnTo>
                  <a:cubicBezTo>
                    <a:pt x="70649" y="94685"/>
                    <a:pt x="68613" y="93667"/>
                    <a:pt x="66577" y="94685"/>
                  </a:cubicBezTo>
                  <a:cubicBezTo>
                    <a:pt x="64541" y="95703"/>
                    <a:pt x="63523" y="97740"/>
                    <a:pt x="64541" y="99775"/>
                  </a:cubicBezTo>
                  <a:lnTo>
                    <a:pt x="76758" y="132355"/>
                  </a:lnTo>
                  <a:lnTo>
                    <a:pt x="45197" y="117083"/>
                  </a:lnTo>
                  <a:lnTo>
                    <a:pt x="36033" y="92649"/>
                  </a:lnTo>
                  <a:lnTo>
                    <a:pt x="36033" y="92649"/>
                  </a:lnTo>
                  <a:cubicBezTo>
                    <a:pt x="35015" y="90613"/>
                    <a:pt x="32979" y="89594"/>
                    <a:pt x="30943" y="90613"/>
                  </a:cubicBezTo>
                  <a:cubicBezTo>
                    <a:pt x="28907" y="91631"/>
                    <a:pt x="27889" y="93667"/>
                    <a:pt x="28907" y="95703"/>
                  </a:cubicBezTo>
                  <a:lnTo>
                    <a:pt x="36033" y="113011"/>
                  </a:lnTo>
                  <a:lnTo>
                    <a:pt x="4472" y="97740"/>
                  </a:lnTo>
                  <a:cubicBezTo>
                    <a:pt x="3454" y="91631"/>
                    <a:pt x="1418" y="92649"/>
                    <a:pt x="399" y="94685"/>
                  </a:cubicBezTo>
                  <a:close/>
                  <a:moveTo>
                    <a:pt x="128682" y="122174"/>
                  </a:moveTo>
                  <a:lnTo>
                    <a:pt x="130718" y="136428"/>
                  </a:lnTo>
                  <a:lnTo>
                    <a:pt x="131736" y="141518"/>
                  </a:lnTo>
                  <a:lnTo>
                    <a:pt x="130718" y="141518"/>
                  </a:lnTo>
                  <a:lnTo>
                    <a:pt x="129700" y="140500"/>
                  </a:lnTo>
                  <a:lnTo>
                    <a:pt x="128682" y="140500"/>
                  </a:lnTo>
                  <a:lnTo>
                    <a:pt x="116465" y="134392"/>
                  </a:lnTo>
                  <a:lnTo>
                    <a:pt x="107302" y="103848"/>
                  </a:lnTo>
                  <a:lnTo>
                    <a:pt x="128682" y="122174"/>
                  </a:lnTo>
                  <a:close/>
                  <a:moveTo>
                    <a:pt x="151081" y="165953"/>
                  </a:moveTo>
                  <a:cubicBezTo>
                    <a:pt x="151081" y="165953"/>
                    <a:pt x="151081" y="165953"/>
                    <a:pt x="151081" y="165953"/>
                  </a:cubicBezTo>
                  <a:cubicBezTo>
                    <a:pt x="151081" y="165953"/>
                    <a:pt x="151081" y="165953"/>
                    <a:pt x="151081" y="165953"/>
                  </a:cubicBezTo>
                  <a:cubicBezTo>
                    <a:pt x="151081" y="165953"/>
                    <a:pt x="152099" y="165953"/>
                    <a:pt x="151081" y="165953"/>
                  </a:cubicBezTo>
                  <a:cubicBezTo>
                    <a:pt x="152099" y="165953"/>
                    <a:pt x="152099" y="165953"/>
                    <a:pt x="151081" y="165953"/>
                  </a:cubicBezTo>
                  <a:cubicBezTo>
                    <a:pt x="152099" y="165953"/>
                    <a:pt x="151081" y="165953"/>
                    <a:pt x="151081" y="165953"/>
                  </a:cubicBezTo>
                  <a:cubicBezTo>
                    <a:pt x="151081" y="165953"/>
                    <a:pt x="151081" y="165953"/>
                    <a:pt x="151081" y="165953"/>
                  </a:cubicBezTo>
                  <a:close/>
                  <a:moveTo>
                    <a:pt x="175515" y="126247"/>
                  </a:moveTo>
                  <a:lnTo>
                    <a:pt x="163298" y="135409"/>
                  </a:lnTo>
                  <a:lnTo>
                    <a:pt x="159226" y="138464"/>
                  </a:lnTo>
                  <a:lnTo>
                    <a:pt x="159226" y="137446"/>
                  </a:lnTo>
                  <a:lnTo>
                    <a:pt x="159226" y="135409"/>
                  </a:lnTo>
                  <a:lnTo>
                    <a:pt x="159226" y="134392"/>
                  </a:lnTo>
                  <a:lnTo>
                    <a:pt x="157189" y="119120"/>
                  </a:lnTo>
                  <a:lnTo>
                    <a:pt x="179588" y="93667"/>
                  </a:lnTo>
                  <a:lnTo>
                    <a:pt x="175515" y="126247"/>
                  </a:lnTo>
                  <a:close/>
                  <a:moveTo>
                    <a:pt x="197914" y="170026"/>
                  </a:moveTo>
                  <a:lnTo>
                    <a:pt x="184679" y="163917"/>
                  </a:lnTo>
                  <a:lnTo>
                    <a:pt x="180606" y="161881"/>
                  </a:lnTo>
                  <a:lnTo>
                    <a:pt x="181624" y="161881"/>
                  </a:lnTo>
                  <a:lnTo>
                    <a:pt x="182642" y="160862"/>
                  </a:lnTo>
                  <a:lnTo>
                    <a:pt x="183660" y="159844"/>
                  </a:lnTo>
                  <a:lnTo>
                    <a:pt x="194860" y="151700"/>
                  </a:lnTo>
                  <a:lnTo>
                    <a:pt x="226421" y="159844"/>
                  </a:lnTo>
                  <a:lnTo>
                    <a:pt x="197914" y="170026"/>
                  </a:lnTo>
                  <a:close/>
                  <a:moveTo>
                    <a:pt x="172461" y="209732"/>
                  </a:moveTo>
                  <a:lnTo>
                    <a:pt x="170425" y="192424"/>
                  </a:lnTo>
                  <a:lnTo>
                    <a:pt x="169407" y="186315"/>
                  </a:lnTo>
                  <a:lnTo>
                    <a:pt x="170425" y="186315"/>
                  </a:lnTo>
                  <a:lnTo>
                    <a:pt x="171443" y="187334"/>
                  </a:lnTo>
                  <a:lnTo>
                    <a:pt x="172461" y="188352"/>
                  </a:lnTo>
                  <a:lnTo>
                    <a:pt x="186715" y="195479"/>
                  </a:lnTo>
                  <a:lnTo>
                    <a:pt x="197914" y="232130"/>
                  </a:lnTo>
                  <a:lnTo>
                    <a:pt x="172461" y="209732"/>
                  </a:lnTo>
                  <a:close/>
                  <a:moveTo>
                    <a:pt x="128682" y="207696"/>
                  </a:moveTo>
                  <a:lnTo>
                    <a:pt x="137845" y="200569"/>
                  </a:lnTo>
                  <a:lnTo>
                    <a:pt x="140900" y="198533"/>
                  </a:lnTo>
                  <a:lnTo>
                    <a:pt x="140900" y="199551"/>
                  </a:lnTo>
                  <a:lnTo>
                    <a:pt x="140900" y="200569"/>
                  </a:lnTo>
                  <a:lnTo>
                    <a:pt x="140900" y="201587"/>
                  </a:lnTo>
                  <a:lnTo>
                    <a:pt x="141918" y="213805"/>
                  </a:lnTo>
                  <a:lnTo>
                    <a:pt x="124610" y="234167"/>
                  </a:lnTo>
                  <a:lnTo>
                    <a:pt x="128682" y="207696"/>
                  </a:lnTo>
                  <a:close/>
                  <a:moveTo>
                    <a:pt x="104247" y="163917"/>
                  </a:moveTo>
                  <a:lnTo>
                    <a:pt x="115447" y="169008"/>
                  </a:lnTo>
                  <a:lnTo>
                    <a:pt x="119519" y="171043"/>
                  </a:lnTo>
                  <a:lnTo>
                    <a:pt x="118501" y="171043"/>
                  </a:lnTo>
                  <a:lnTo>
                    <a:pt x="117483" y="172062"/>
                  </a:lnTo>
                  <a:lnTo>
                    <a:pt x="116465" y="173080"/>
                  </a:lnTo>
                  <a:lnTo>
                    <a:pt x="107302" y="180207"/>
                  </a:lnTo>
                  <a:lnTo>
                    <a:pt x="80831" y="173080"/>
                  </a:lnTo>
                  <a:lnTo>
                    <a:pt x="104247" y="163917"/>
                  </a:lnTo>
                  <a:close/>
                </a:path>
              </a:pathLst>
            </a:custGeom>
            <a:solidFill>
              <a:srgbClr val="FFFFFF"/>
            </a:solidFill>
            <a:ln w="101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119" name="任意多边形: 形状 3118">
              <a:extLst>
                <a:ext uri="{FF2B5EF4-FFF2-40B4-BE49-F238E27FC236}">
                  <a16:creationId xmlns:a16="http://schemas.microsoft.com/office/drawing/2014/main" id="{D1F794AF-9874-4C4D-B9B4-A3A4BBF868A1}"/>
                </a:ext>
              </a:extLst>
            </p:cNvPr>
            <p:cNvSpPr/>
            <p:nvPr/>
          </p:nvSpPr>
          <p:spPr>
            <a:xfrm rot="11700000">
              <a:off x="-8232139" y="2999362"/>
              <a:ext cx="462424" cy="441610"/>
            </a:xfrm>
            <a:custGeom>
              <a:avLst/>
              <a:gdLst>
                <a:gd name="connsiteX0" fmla="*/ 200 w 462424"/>
                <a:gd name="connsiteY0" fmla="*/ 184661 h 441608"/>
                <a:gd name="connsiteX1" fmla="*/ 5290 w 462424"/>
                <a:gd name="connsiteY1" fmla="*/ 190770 h 441608"/>
                <a:gd name="connsiteX2" fmla="*/ 55178 w 462424"/>
                <a:gd name="connsiteY2" fmla="*/ 198915 h 441608"/>
                <a:gd name="connsiteX3" fmla="*/ 37870 w 462424"/>
                <a:gd name="connsiteY3" fmla="*/ 214186 h 441608"/>
                <a:gd name="connsiteX4" fmla="*/ 37870 w 462424"/>
                <a:gd name="connsiteY4" fmla="*/ 221313 h 441608"/>
                <a:gd name="connsiteX5" fmla="*/ 42961 w 462424"/>
                <a:gd name="connsiteY5" fmla="*/ 223349 h 441608"/>
                <a:gd name="connsiteX6" fmla="*/ 44997 w 462424"/>
                <a:gd name="connsiteY6" fmla="*/ 222331 h 441608"/>
                <a:gd name="connsiteX7" fmla="*/ 69431 w 462424"/>
                <a:gd name="connsiteY7" fmla="*/ 200951 h 441608"/>
                <a:gd name="connsiteX8" fmla="*/ 118302 w 462424"/>
                <a:gd name="connsiteY8" fmla="*/ 209096 h 441608"/>
                <a:gd name="connsiteX9" fmla="*/ 86740 w 462424"/>
                <a:gd name="connsiteY9" fmla="*/ 237603 h 441608"/>
                <a:gd name="connsiteX10" fmla="*/ 86740 w 462424"/>
                <a:gd name="connsiteY10" fmla="*/ 244730 h 441608"/>
                <a:gd name="connsiteX11" fmla="*/ 91830 w 462424"/>
                <a:gd name="connsiteY11" fmla="*/ 246766 h 441608"/>
                <a:gd name="connsiteX12" fmla="*/ 93866 w 462424"/>
                <a:gd name="connsiteY12" fmla="*/ 245748 h 441608"/>
                <a:gd name="connsiteX13" fmla="*/ 132555 w 462424"/>
                <a:gd name="connsiteY13" fmla="*/ 211132 h 441608"/>
                <a:gd name="connsiteX14" fmla="*/ 179389 w 462424"/>
                <a:gd name="connsiteY14" fmla="*/ 219277 h 441608"/>
                <a:gd name="connsiteX15" fmla="*/ 146809 w 462424"/>
                <a:gd name="connsiteY15" fmla="*/ 247784 h 441608"/>
                <a:gd name="connsiteX16" fmla="*/ 127464 w 462424"/>
                <a:gd name="connsiteY16" fmla="*/ 247784 h 441608"/>
                <a:gd name="connsiteX17" fmla="*/ 123392 w 462424"/>
                <a:gd name="connsiteY17" fmla="*/ 252875 h 441608"/>
                <a:gd name="connsiteX18" fmla="*/ 124410 w 462424"/>
                <a:gd name="connsiteY18" fmla="*/ 253893 h 441608"/>
                <a:gd name="connsiteX19" fmla="*/ 130518 w 462424"/>
                <a:gd name="connsiteY19" fmla="*/ 257965 h 441608"/>
                <a:gd name="connsiteX20" fmla="*/ 135609 w 462424"/>
                <a:gd name="connsiteY20" fmla="*/ 257965 h 441608"/>
                <a:gd name="connsiteX21" fmla="*/ 130518 w 462424"/>
                <a:gd name="connsiteY21" fmla="*/ 263056 h 441608"/>
                <a:gd name="connsiteX22" fmla="*/ 130518 w 462424"/>
                <a:gd name="connsiteY22" fmla="*/ 270183 h 441608"/>
                <a:gd name="connsiteX23" fmla="*/ 130518 w 462424"/>
                <a:gd name="connsiteY23" fmla="*/ 270183 h 441608"/>
                <a:gd name="connsiteX24" fmla="*/ 135609 w 462424"/>
                <a:gd name="connsiteY24" fmla="*/ 272219 h 441608"/>
                <a:gd name="connsiteX25" fmla="*/ 137645 w 462424"/>
                <a:gd name="connsiteY25" fmla="*/ 271201 h 441608"/>
                <a:gd name="connsiteX26" fmla="*/ 152917 w 462424"/>
                <a:gd name="connsiteY26" fmla="*/ 256947 h 441608"/>
                <a:gd name="connsiteX27" fmla="*/ 204841 w 462424"/>
                <a:gd name="connsiteY27" fmla="*/ 255929 h 441608"/>
                <a:gd name="connsiteX28" fmla="*/ 182443 w 462424"/>
                <a:gd name="connsiteY28" fmla="*/ 294617 h 441608"/>
                <a:gd name="connsiteX29" fmla="*/ 128483 w 462424"/>
                <a:gd name="connsiteY29" fmla="*/ 299708 h 441608"/>
                <a:gd name="connsiteX30" fmla="*/ 128483 w 462424"/>
                <a:gd name="connsiteY30" fmla="*/ 299708 h 441608"/>
                <a:gd name="connsiteX31" fmla="*/ 125428 w 462424"/>
                <a:gd name="connsiteY31" fmla="*/ 305817 h 441608"/>
                <a:gd name="connsiteX32" fmla="*/ 131537 w 462424"/>
                <a:gd name="connsiteY32" fmla="*/ 310908 h 441608"/>
                <a:gd name="connsiteX33" fmla="*/ 176334 w 462424"/>
                <a:gd name="connsiteY33" fmla="*/ 306835 h 441608"/>
                <a:gd name="connsiteX34" fmla="*/ 153936 w 462424"/>
                <a:gd name="connsiteY34" fmla="*/ 345523 h 441608"/>
                <a:gd name="connsiteX35" fmla="*/ 120337 w 462424"/>
                <a:gd name="connsiteY35" fmla="*/ 348578 h 441608"/>
                <a:gd name="connsiteX36" fmla="*/ 120337 w 462424"/>
                <a:gd name="connsiteY36" fmla="*/ 348578 h 441608"/>
                <a:gd name="connsiteX37" fmla="*/ 117283 w 462424"/>
                <a:gd name="connsiteY37" fmla="*/ 354686 h 441608"/>
                <a:gd name="connsiteX38" fmla="*/ 123392 w 462424"/>
                <a:gd name="connsiteY38" fmla="*/ 359777 h 441608"/>
                <a:gd name="connsiteX39" fmla="*/ 146809 w 462424"/>
                <a:gd name="connsiteY39" fmla="*/ 357741 h 441608"/>
                <a:gd name="connsiteX40" fmla="*/ 124410 w 462424"/>
                <a:gd name="connsiteY40" fmla="*/ 396429 h 441608"/>
                <a:gd name="connsiteX41" fmla="*/ 126446 w 462424"/>
                <a:gd name="connsiteY41" fmla="*/ 403556 h 441608"/>
                <a:gd name="connsiteX42" fmla="*/ 133573 w 462424"/>
                <a:gd name="connsiteY42" fmla="*/ 402538 h 441608"/>
                <a:gd name="connsiteX43" fmla="*/ 156990 w 462424"/>
                <a:gd name="connsiteY43" fmla="*/ 363850 h 441608"/>
                <a:gd name="connsiteX44" fmla="*/ 165135 w 462424"/>
                <a:gd name="connsiteY44" fmla="*/ 390321 h 441608"/>
                <a:gd name="connsiteX45" fmla="*/ 172262 w 462424"/>
                <a:gd name="connsiteY45" fmla="*/ 395411 h 441608"/>
                <a:gd name="connsiteX46" fmla="*/ 176334 w 462424"/>
                <a:gd name="connsiteY46" fmla="*/ 392357 h 441608"/>
                <a:gd name="connsiteX47" fmla="*/ 176334 w 462424"/>
                <a:gd name="connsiteY47" fmla="*/ 390321 h 441608"/>
                <a:gd name="connsiteX48" fmla="*/ 165135 w 462424"/>
                <a:gd name="connsiteY48" fmla="*/ 353669 h 441608"/>
                <a:gd name="connsiteX49" fmla="*/ 187533 w 462424"/>
                <a:gd name="connsiteY49" fmla="*/ 314980 h 441608"/>
                <a:gd name="connsiteX50" fmla="*/ 201787 w 462424"/>
                <a:gd name="connsiteY50" fmla="*/ 362831 h 441608"/>
                <a:gd name="connsiteX51" fmla="*/ 208914 w 462424"/>
                <a:gd name="connsiteY51" fmla="*/ 367922 h 441608"/>
                <a:gd name="connsiteX52" fmla="*/ 212986 w 462424"/>
                <a:gd name="connsiteY52" fmla="*/ 364868 h 441608"/>
                <a:gd name="connsiteX53" fmla="*/ 212986 w 462424"/>
                <a:gd name="connsiteY53" fmla="*/ 361813 h 441608"/>
                <a:gd name="connsiteX54" fmla="*/ 195678 w 462424"/>
                <a:gd name="connsiteY54" fmla="*/ 302763 h 441608"/>
                <a:gd name="connsiteX55" fmla="*/ 217058 w 462424"/>
                <a:gd name="connsiteY55" fmla="*/ 266110 h 441608"/>
                <a:gd name="connsiteX56" fmla="*/ 231312 w 462424"/>
                <a:gd name="connsiteY56" fmla="*/ 314980 h 441608"/>
                <a:gd name="connsiteX57" fmla="*/ 225204 w 462424"/>
                <a:gd name="connsiteY57" fmla="*/ 333306 h 441608"/>
                <a:gd name="connsiteX58" fmla="*/ 228258 w 462424"/>
                <a:gd name="connsiteY58" fmla="*/ 340433 h 441608"/>
                <a:gd name="connsiteX59" fmla="*/ 229276 w 462424"/>
                <a:gd name="connsiteY59" fmla="*/ 340433 h 441608"/>
                <a:gd name="connsiteX60" fmla="*/ 234366 w 462424"/>
                <a:gd name="connsiteY60" fmla="*/ 338397 h 441608"/>
                <a:gd name="connsiteX61" fmla="*/ 235385 w 462424"/>
                <a:gd name="connsiteY61" fmla="*/ 333306 h 441608"/>
                <a:gd name="connsiteX62" fmla="*/ 237421 w 462424"/>
                <a:gd name="connsiteY62" fmla="*/ 341451 h 441608"/>
                <a:gd name="connsiteX63" fmla="*/ 244548 w 462424"/>
                <a:gd name="connsiteY63" fmla="*/ 346542 h 441608"/>
                <a:gd name="connsiteX64" fmla="*/ 244548 w 462424"/>
                <a:gd name="connsiteY64" fmla="*/ 346542 h 441608"/>
                <a:gd name="connsiteX65" fmla="*/ 247602 w 462424"/>
                <a:gd name="connsiteY65" fmla="*/ 343487 h 441608"/>
                <a:gd name="connsiteX66" fmla="*/ 247602 w 462424"/>
                <a:gd name="connsiteY66" fmla="*/ 341451 h 441608"/>
                <a:gd name="connsiteX67" fmla="*/ 240476 w 462424"/>
                <a:gd name="connsiteY67" fmla="*/ 318034 h 441608"/>
                <a:gd name="connsiteX68" fmla="*/ 255747 w 462424"/>
                <a:gd name="connsiteY68" fmla="*/ 270183 h 441608"/>
                <a:gd name="connsiteX69" fmla="*/ 282218 w 462424"/>
                <a:gd name="connsiteY69" fmla="*/ 317016 h 441608"/>
                <a:gd name="connsiteX70" fmla="*/ 268983 w 462424"/>
                <a:gd name="connsiteY70" fmla="*/ 369958 h 441608"/>
                <a:gd name="connsiteX71" fmla="*/ 268983 w 462424"/>
                <a:gd name="connsiteY71" fmla="*/ 369958 h 441608"/>
                <a:gd name="connsiteX72" fmla="*/ 273055 w 462424"/>
                <a:gd name="connsiteY72" fmla="*/ 377085 h 441608"/>
                <a:gd name="connsiteX73" fmla="*/ 279164 w 462424"/>
                <a:gd name="connsiteY73" fmla="*/ 374031 h 441608"/>
                <a:gd name="connsiteX74" fmla="*/ 289345 w 462424"/>
                <a:gd name="connsiteY74" fmla="*/ 331270 h 441608"/>
                <a:gd name="connsiteX75" fmla="*/ 315816 w 462424"/>
                <a:gd name="connsiteY75" fmla="*/ 378103 h 441608"/>
                <a:gd name="connsiteX76" fmla="*/ 307671 w 462424"/>
                <a:gd name="connsiteY76" fmla="*/ 410683 h 441608"/>
                <a:gd name="connsiteX77" fmla="*/ 307671 w 462424"/>
                <a:gd name="connsiteY77" fmla="*/ 410683 h 441608"/>
                <a:gd name="connsiteX78" fmla="*/ 311744 w 462424"/>
                <a:gd name="connsiteY78" fmla="*/ 417810 h 441608"/>
                <a:gd name="connsiteX79" fmla="*/ 317852 w 462424"/>
                <a:gd name="connsiteY79" fmla="*/ 414756 h 441608"/>
                <a:gd name="connsiteX80" fmla="*/ 323961 w 462424"/>
                <a:gd name="connsiteY80" fmla="*/ 391338 h 441608"/>
                <a:gd name="connsiteX81" fmla="*/ 350432 w 462424"/>
                <a:gd name="connsiteY81" fmla="*/ 438172 h 441608"/>
                <a:gd name="connsiteX82" fmla="*/ 357559 w 462424"/>
                <a:gd name="connsiteY82" fmla="*/ 441226 h 441608"/>
                <a:gd name="connsiteX83" fmla="*/ 359595 w 462424"/>
                <a:gd name="connsiteY83" fmla="*/ 434099 h 441608"/>
                <a:gd name="connsiteX84" fmla="*/ 333124 w 462424"/>
                <a:gd name="connsiteY84" fmla="*/ 386248 h 441608"/>
                <a:gd name="connsiteX85" fmla="*/ 358577 w 462424"/>
                <a:gd name="connsiteY85" fmla="*/ 397447 h 441608"/>
                <a:gd name="connsiteX86" fmla="*/ 364685 w 462424"/>
                <a:gd name="connsiteY86" fmla="*/ 394393 h 441608"/>
                <a:gd name="connsiteX87" fmla="*/ 362650 w 462424"/>
                <a:gd name="connsiteY87" fmla="*/ 389303 h 441608"/>
                <a:gd name="connsiteX88" fmla="*/ 360613 w 462424"/>
                <a:gd name="connsiteY88" fmla="*/ 387266 h 441608"/>
                <a:gd name="connsiteX89" fmla="*/ 324979 w 462424"/>
                <a:gd name="connsiteY89" fmla="*/ 371995 h 441608"/>
                <a:gd name="connsiteX90" fmla="*/ 298508 w 462424"/>
                <a:gd name="connsiteY90" fmla="*/ 325161 h 441608"/>
                <a:gd name="connsiteX91" fmla="*/ 344323 w 462424"/>
                <a:gd name="connsiteY91" fmla="*/ 345523 h 441608"/>
                <a:gd name="connsiteX92" fmla="*/ 350432 w 462424"/>
                <a:gd name="connsiteY92" fmla="*/ 342469 h 441608"/>
                <a:gd name="connsiteX93" fmla="*/ 348396 w 462424"/>
                <a:gd name="connsiteY93" fmla="*/ 337378 h 441608"/>
                <a:gd name="connsiteX94" fmla="*/ 346359 w 462424"/>
                <a:gd name="connsiteY94" fmla="*/ 335342 h 441608"/>
                <a:gd name="connsiteX95" fmla="*/ 290363 w 462424"/>
                <a:gd name="connsiteY95" fmla="*/ 310908 h 441608"/>
                <a:gd name="connsiteX96" fmla="*/ 265928 w 462424"/>
                <a:gd name="connsiteY96" fmla="*/ 266110 h 441608"/>
                <a:gd name="connsiteX97" fmla="*/ 312762 w 462424"/>
                <a:gd name="connsiteY97" fmla="*/ 286473 h 441608"/>
                <a:gd name="connsiteX98" fmla="*/ 327015 w 462424"/>
                <a:gd name="connsiteY98" fmla="*/ 304798 h 441608"/>
                <a:gd name="connsiteX99" fmla="*/ 334142 w 462424"/>
                <a:gd name="connsiteY99" fmla="*/ 306835 h 441608"/>
                <a:gd name="connsiteX100" fmla="*/ 335160 w 462424"/>
                <a:gd name="connsiteY100" fmla="*/ 305817 h 441608"/>
                <a:gd name="connsiteX101" fmla="*/ 334142 w 462424"/>
                <a:gd name="connsiteY101" fmla="*/ 299708 h 441608"/>
                <a:gd name="connsiteX102" fmla="*/ 331088 w 462424"/>
                <a:gd name="connsiteY102" fmla="*/ 295636 h 441608"/>
                <a:gd name="connsiteX103" fmla="*/ 338214 w 462424"/>
                <a:gd name="connsiteY103" fmla="*/ 298690 h 441608"/>
                <a:gd name="connsiteX104" fmla="*/ 344323 w 462424"/>
                <a:gd name="connsiteY104" fmla="*/ 295636 h 441608"/>
                <a:gd name="connsiteX105" fmla="*/ 344323 w 462424"/>
                <a:gd name="connsiteY105" fmla="*/ 295636 h 441608"/>
                <a:gd name="connsiteX106" fmla="*/ 342287 w 462424"/>
                <a:gd name="connsiteY106" fmla="*/ 290545 h 441608"/>
                <a:gd name="connsiteX107" fmla="*/ 340251 w 462424"/>
                <a:gd name="connsiteY107" fmla="*/ 288509 h 441608"/>
                <a:gd name="connsiteX108" fmla="*/ 317852 w 462424"/>
                <a:gd name="connsiteY108" fmla="*/ 278328 h 441608"/>
                <a:gd name="connsiteX109" fmla="*/ 281200 w 462424"/>
                <a:gd name="connsiteY109" fmla="*/ 231495 h 441608"/>
                <a:gd name="connsiteX110" fmla="*/ 330070 w 462424"/>
                <a:gd name="connsiteY110" fmla="*/ 239639 h 441608"/>
                <a:gd name="connsiteX111" fmla="*/ 371812 w 462424"/>
                <a:gd name="connsiteY111" fmla="*/ 287491 h 441608"/>
                <a:gd name="connsiteX112" fmla="*/ 371812 w 462424"/>
                <a:gd name="connsiteY112" fmla="*/ 287491 h 441608"/>
                <a:gd name="connsiteX113" fmla="*/ 378939 w 462424"/>
                <a:gd name="connsiteY113" fmla="*/ 288509 h 441608"/>
                <a:gd name="connsiteX114" fmla="*/ 378939 w 462424"/>
                <a:gd name="connsiteY114" fmla="*/ 281382 h 441608"/>
                <a:gd name="connsiteX115" fmla="*/ 345341 w 462424"/>
                <a:gd name="connsiteY115" fmla="*/ 242694 h 441608"/>
                <a:gd name="connsiteX116" fmla="*/ 394211 w 462424"/>
                <a:gd name="connsiteY116" fmla="*/ 250838 h 441608"/>
                <a:gd name="connsiteX117" fmla="*/ 419664 w 462424"/>
                <a:gd name="connsiteY117" fmla="*/ 280364 h 441608"/>
                <a:gd name="connsiteX118" fmla="*/ 419664 w 462424"/>
                <a:gd name="connsiteY118" fmla="*/ 280364 h 441608"/>
                <a:gd name="connsiteX119" fmla="*/ 426791 w 462424"/>
                <a:gd name="connsiteY119" fmla="*/ 281382 h 441608"/>
                <a:gd name="connsiteX120" fmla="*/ 426791 w 462424"/>
                <a:gd name="connsiteY120" fmla="*/ 274255 h 441608"/>
                <a:gd name="connsiteX121" fmla="*/ 408465 w 462424"/>
                <a:gd name="connsiteY121" fmla="*/ 252875 h 441608"/>
                <a:gd name="connsiteX122" fmla="*/ 457334 w 462424"/>
                <a:gd name="connsiteY122" fmla="*/ 261020 h 441608"/>
                <a:gd name="connsiteX123" fmla="*/ 462425 w 462424"/>
                <a:gd name="connsiteY123" fmla="*/ 256947 h 441608"/>
                <a:gd name="connsiteX124" fmla="*/ 457334 w 462424"/>
                <a:gd name="connsiteY124" fmla="*/ 250838 h 441608"/>
                <a:gd name="connsiteX125" fmla="*/ 407446 w 462424"/>
                <a:gd name="connsiteY125" fmla="*/ 242694 h 441608"/>
                <a:gd name="connsiteX126" fmla="*/ 424754 w 462424"/>
                <a:gd name="connsiteY126" fmla="*/ 227422 h 441608"/>
                <a:gd name="connsiteX127" fmla="*/ 424754 w 462424"/>
                <a:gd name="connsiteY127" fmla="*/ 220295 h 441608"/>
                <a:gd name="connsiteX128" fmla="*/ 419664 w 462424"/>
                <a:gd name="connsiteY128" fmla="*/ 218259 h 441608"/>
                <a:gd name="connsiteX129" fmla="*/ 417627 w 462424"/>
                <a:gd name="connsiteY129" fmla="*/ 219277 h 441608"/>
                <a:gd name="connsiteX130" fmla="*/ 393193 w 462424"/>
                <a:gd name="connsiteY130" fmla="*/ 240657 h 441608"/>
                <a:gd name="connsiteX131" fmla="*/ 344323 w 462424"/>
                <a:gd name="connsiteY131" fmla="*/ 232512 h 441608"/>
                <a:gd name="connsiteX132" fmla="*/ 375885 w 462424"/>
                <a:gd name="connsiteY132" fmla="*/ 204005 h 441608"/>
                <a:gd name="connsiteX133" fmla="*/ 375885 w 462424"/>
                <a:gd name="connsiteY133" fmla="*/ 196878 h 441608"/>
                <a:gd name="connsiteX134" fmla="*/ 370794 w 462424"/>
                <a:gd name="connsiteY134" fmla="*/ 194842 h 441608"/>
                <a:gd name="connsiteX135" fmla="*/ 368758 w 462424"/>
                <a:gd name="connsiteY135" fmla="*/ 195860 h 441608"/>
                <a:gd name="connsiteX136" fmla="*/ 330070 w 462424"/>
                <a:gd name="connsiteY136" fmla="*/ 230476 h 441608"/>
                <a:gd name="connsiteX137" fmla="*/ 283236 w 462424"/>
                <a:gd name="connsiteY137" fmla="*/ 222331 h 441608"/>
                <a:gd name="connsiteX138" fmla="*/ 315816 w 462424"/>
                <a:gd name="connsiteY138" fmla="*/ 193824 h 441608"/>
                <a:gd name="connsiteX139" fmla="*/ 335160 w 462424"/>
                <a:gd name="connsiteY139" fmla="*/ 193824 h 441608"/>
                <a:gd name="connsiteX140" fmla="*/ 339232 w 462424"/>
                <a:gd name="connsiteY140" fmla="*/ 188734 h 441608"/>
                <a:gd name="connsiteX141" fmla="*/ 338214 w 462424"/>
                <a:gd name="connsiteY141" fmla="*/ 187715 h 441608"/>
                <a:gd name="connsiteX142" fmla="*/ 332106 w 462424"/>
                <a:gd name="connsiteY142" fmla="*/ 183643 h 441608"/>
                <a:gd name="connsiteX143" fmla="*/ 327015 w 462424"/>
                <a:gd name="connsiteY143" fmla="*/ 183643 h 441608"/>
                <a:gd name="connsiteX144" fmla="*/ 332106 w 462424"/>
                <a:gd name="connsiteY144" fmla="*/ 178552 h 441608"/>
                <a:gd name="connsiteX145" fmla="*/ 332106 w 462424"/>
                <a:gd name="connsiteY145" fmla="*/ 171425 h 441608"/>
                <a:gd name="connsiteX146" fmla="*/ 332106 w 462424"/>
                <a:gd name="connsiteY146" fmla="*/ 171425 h 441608"/>
                <a:gd name="connsiteX147" fmla="*/ 327015 w 462424"/>
                <a:gd name="connsiteY147" fmla="*/ 169389 h 441608"/>
                <a:gd name="connsiteX148" fmla="*/ 324979 w 462424"/>
                <a:gd name="connsiteY148" fmla="*/ 170408 h 441608"/>
                <a:gd name="connsiteX149" fmla="*/ 309707 w 462424"/>
                <a:gd name="connsiteY149" fmla="*/ 184661 h 441608"/>
                <a:gd name="connsiteX150" fmla="*/ 257783 w 462424"/>
                <a:gd name="connsiteY150" fmla="*/ 185679 h 441608"/>
                <a:gd name="connsiteX151" fmla="*/ 280182 w 462424"/>
                <a:gd name="connsiteY151" fmla="*/ 146990 h 441608"/>
                <a:gd name="connsiteX152" fmla="*/ 334142 w 462424"/>
                <a:gd name="connsiteY152" fmla="*/ 141900 h 441608"/>
                <a:gd name="connsiteX153" fmla="*/ 334142 w 462424"/>
                <a:gd name="connsiteY153" fmla="*/ 141900 h 441608"/>
                <a:gd name="connsiteX154" fmla="*/ 337197 w 462424"/>
                <a:gd name="connsiteY154" fmla="*/ 135791 h 441608"/>
                <a:gd name="connsiteX155" fmla="*/ 331088 w 462424"/>
                <a:gd name="connsiteY155" fmla="*/ 130701 h 441608"/>
                <a:gd name="connsiteX156" fmla="*/ 286291 w 462424"/>
                <a:gd name="connsiteY156" fmla="*/ 134773 h 441608"/>
                <a:gd name="connsiteX157" fmla="*/ 308689 w 462424"/>
                <a:gd name="connsiteY157" fmla="*/ 96085 h 441608"/>
                <a:gd name="connsiteX158" fmla="*/ 342287 w 462424"/>
                <a:gd name="connsiteY158" fmla="*/ 93030 h 441608"/>
                <a:gd name="connsiteX159" fmla="*/ 342287 w 462424"/>
                <a:gd name="connsiteY159" fmla="*/ 93030 h 441608"/>
                <a:gd name="connsiteX160" fmla="*/ 345341 w 462424"/>
                <a:gd name="connsiteY160" fmla="*/ 86922 h 441608"/>
                <a:gd name="connsiteX161" fmla="*/ 339232 w 462424"/>
                <a:gd name="connsiteY161" fmla="*/ 81831 h 441608"/>
                <a:gd name="connsiteX162" fmla="*/ 315816 w 462424"/>
                <a:gd name="connsiteY162" fmla="*/ 83868 h 441608"/>
                <a:gd name="connsiteX163" fmla="*/ 338214 w 462424"/>
                <a:gd name="connsiteY163" fmla="*/ 45179 h 441608"/>
                <a:gd name="connsiteX164" fmla="*/ 336178 w 462424"/>
                <a:gd name="connsiteY164" fmla="*/ 38052 h 441608"/>
                <a:gd name="connsiteX165" fmla="*/ 329051 w 462424"/>
                <a:gd name="connsiteY165" fmla="*/ 39070 h 441608"/>
                <a:gd name="connsiteX166" fmla="*/ 305635 w 462424"/>
                <a:gd name="connsiteY166" fmla="*/ 77759 h 441608"/>
                <a:gd name="connsiteX167" fmla="*/ 297490 w 462424"/>
                <a:gd name="connsiteY167" fmla="*/ 51288 h 441608"/>
                <a:gd name="connsiteX168" fmla="*/ 290363 w 462424"/>
                <a:gd name="connsiteY168" fmla="*/ 46197 h 441608"/>
                <a:gd name="connsiteX169" fmla="*/ 286291 w 462424"/>
                <a:gd name="connsiteY169" fmla="*/ 49251 h 441608"/>
                <a:gd name="connsiteX170" fmla="*/ 286291 w 462424"/>
                <a:gd name="connsiteY170" fmla="*/ 51288 h 441608"/>
                <a:gd name="connsiteX171" fmla="*/ 297490 w 462424"/>
                <a:gd name="connsiteY171" fmla="*/ 87940 h 441608"/>
                <a:gd name="connsiteX172" fmla="*/ 275091 w 462424"/>
                <a:gd name="connsiteY172" fmla="*/ 126628 h 441608"/>
                <a:gd name="connsiteX173" fmla="*/ 260838 w 462424"/>
                <a:gd name="connsiteY173" fmla="*/ 78777 h 441608"/>
                <a:gd name="connsiteX174" fmla="*/ 253711 w 462424"/>
                <a:gd name="connsiteY174" fmla="*/ 73686 h 441608"/>
                <a:gd name="connsiteX175" fmla="*/ 249638 w 462424"/>
                <a:gd name="connsiteY175" fmla="*/ 76741 h 441608"/>
                <a:gd name="connsiteX176" fmla="*/ 249638 w 462424"/>
                <a:gd name="connsiteY176" fmla="*/ 79795 h 441608"/>
                <a:gd name="connsiteX177" fmla="*/ 266946 w 462424"/>
                <a:gd name="connsiteY177" fmla="*/ 138846 h 441608"/>
                <a:gd name="connsiteX178" fmla="*/ 245566 w 462424"/>
                <a:gd name="connsiteY178" fmla="*/ 175498 h 441608"/>
                <a:gd name="connsiteX179" fmla="*/ 231312 w 462424"/>
                <a:gd name="connsiteY179" fmla="*/ 126628 h 441608"/>
                <a:gd name="connsiteX180" fmla="*/ 237421 w 462424"/>
                <a:gd name="connsiteY180" fmla="*/ 108302 h 441608"/>
                <a:gd name="connsiteX181" fmla="*/ 234366 w 462424"/>
                <a:gd name="connsiteY181" fmla="*/ 101175 h 441608"/>
                <a:gd name="connsiteX182" fmla="*/ 233349 w 462424"/>
                <a:gd name="connsiteY182" fmla="*/ 101175 h 441608"/>
                <a:gd name="connsiteX183" fmla="*/ 228258 w 462424"/>
                <a:gd name="connsiteY183" fmla="*/ 103211 h 441608"/>
                <a:gd name="connsiteX184" fmla="*/ 227240 w 462424"/>
                <a:gd name="connsiteY184" fmla="*/ 108302 h 441608"/>
                <a:gd name="connsiteX185" fmla="*/ 225204 w 462424"/>
                <a:gd name="connsiteY185" fmla="*/ 100157 h 441608"/>
                <a:gd name="connsiteX186" fmla="*/ 218077 w 462424"/>
                <a:gd name="connsiteY186" fmla="*/ 95067 h 441608"/>
                <a:gd name="connsiteX187" fmla="*/ 218077 w 462424"/>
                <a:gd name="connsiteY187" fmla="*/ 95067 h 441608"/>
                <a:gd name="connsiteX188" fmla="*/ 215023 w 462424"/>
                <a:gd name="connsiteY188" fmla="*/ 98121 h 441608"/>
                <a:gd name="connsiteX189" fmla="*/ 215023 w 462424"/>
                <a:gd name="connsiteY189" fmla="*/ 100157 h 441608"/>
                <a:gd name="connsiteX190" fmla="*/ 222149 w 462424"/>
                <a:gd name="connsiteY190" fmla="*/ 123574 h 441608"/>
                <a:gd name="connsiteX191" fmla="*/ 206877 w 462424"/>
                <a:gd name="connsiteY191" fmla="*/ 171425 h 441608"/>
                <a:gd name="connsiteX192" fmla="*/ 180406 w 462424"/>
                <a:gd name="connsiteY192" fmla="*/ 124592 h 441608"/>
                <a:gd name="connsiteX193" fmla="*/ 193642 w 462424"/>
                <a:gd name="connsiteY193" fmla="*/ 71650 h 441608"/>
                <a:gd name="connsiteX194" fmla="*/ 193642 w 462424"/>
                <a:gd name="connsiteY194" fmla="*/ 71650 h 441608"/>
                <a:gd name="connsiteX195" fmla="*/ 189570 w 462424"/>
                <a:gd name="connsiteY195" fmla="*/ 64523 h 441608"/>
                <a:gd name="connsiteX196" fmla="*/ 183461 w 462424"/>
                <a:gd name="connsiteY196" fmla="*/ 67577 h 441608"/>
                <a:gd name="connsiteX197" fmla="*/ 173279 w 462424"/>
                <a:gd name="connsiteY197" fmla="*/ 110338 h 441608"/>
                <a:gd name="connsiteX198" fmla="*/ 146809 w 462424"/>
                <a:gd name="connsiteY198" fmla="*/ 63505 h 441608"/>
                <a:gd name="connsiteX199" fmla="*/ 154953 w 462424"/>
                <a:gd name="connsiteY199" fmla="*/ 30925 h 441608"/>
                <a:gd name="connsiteX200" fmla="*/ 154953 w 462424"/>
                <a:gd name="connsiteY200" fmla="*/ 30925 h 441608"/>
                <a:gd name="connsiteX201" fmla="*/ 150881 w 462424"/>
                <a:gd name="connsiteY201" fmla="*/ 23799 h 441608"/>
                <a:gd name="connsiteX202" fmla="*/ 144772 w 462424"/>
                <a:gd name="connsiteY202" fmla="*/ 26853 h 441608"/>
                <a:gd name="connsiteX203" fmla="*/ 138664 w 462424"/>
                <a:gd name="connsiteY203" fmla="*/ 50269 h 441608"/>
                <a:gd name="connsiteX204" fmla="*/ 112192 w 462424"/>
                <a:gd name="connsiteY204" fmla="*/ 3436 h 441608"/>
                <a:gd name="connsiteX205" fmla="*/ 105066 w 462424"/>
                <a:gd name="connsiteY205" fmla="*/ 382 h 441608"/>
                <a:gd name="connsiteX206" fmla="*/ 103030 w 462424"/>
                <a:gd name="connsiteY206" fmla="*/ 7509 h 441608"/>
                <a:gd name="connsiteX207" fmla="*/ 129501 w 462424"/>
                <a:gd name="connsiteY207" fmla="*/ 55360 h 441608"/>
                <a:gd name="connsiteX208" fmla="*/ 104048 w 462424"/>
                <a:gd name="connsiteY208" fmla="*/ 44161 h 441608"/>
                <a:gd name="connsiteX209" fmla="*/ 97939 w 462424"/>
                <a:gd name="connsiteY209" fmla="*/ 47215 h 441608"/>
                <a:gd name="connsiteX210" fmla="*/ 99975 w 462424"/>
                <a:gd name="connsiteY210" fmla="*/ 52306 h 441608"/>
                <a:gd name="connsiteX211" fmla="*/ 102011 w 462424"/>
                <a:gd name="connsiteY211" fmla="*/ 54342 h 441608"/>
                <a:gd name="connsiteX212" fmla="*/ 137645 w 462424"/>
                <a:gd name="connsiteY212" fmla="*/ 69614 h 441608"/>
                <a:gd name="connsiteX213" fmla="*/ 164117 w 462424"/>
                <a:gd name="connsiteY213" fmla="*/ 116447 h 441608"/>
                <a:gd name="connsiteX214" fmla="*/ 118302 w 462424"/>
                <a:gd name="connsiteY214" fmla="*/ 96085 h 441608"/>
                <a:gd name="connsiteX215" fmla="*/ 112192 w 462424"/>
                <a:gd name="connsiteY215" fmla="*/ 99139 h 441608"/>
                <a:gd name="connsiteX216" fmla="*/ 114229 w 462424"/>
                <a:gd name="connsiteY216" fmla="*/ 104230 h 441608"/>
                <a:gd name="connsiteX217" fmla="*/ 116265 w 462424"/>
                <a:gd name="connsiteY217" fmla="*/ 106266 h 441608"/>
                <a:gd name="connsiteX218" fmla="*/ 172262 w 462424"/>
                <a:gd name="connsiteY218" fmla="*/ 130701 h 441608"/>
                <a:gd name="connsiteX219" fmla="*/ 196696 w 462424"/>
                <a:gd name="connsiteY219" fmla="*/ 175498 h 441608"/>
                <a:gd name="connsiteX220" fmla="*/ 149863 w 462424"/>
                <a:gd name="connsiteY220" fmla="*/ 155136 h 441608"/>
                <a:gd name="connsiteX221" fmla="*/ 135609 w 462424"/>
                <a:gd name="connsiteY221" fmla="*/ 136809 h 441608"/>
                <a:gd name="connsiteX222" fmla="*/ 128483 w 462424"/>
                <a:gd name="connsiteY222" fmla="*/ 134773 h 441608"/>
                <a:gd name="connsiteX223" fmla="*/ 127464 w 462424"/>
                <a:gd name="connsiteY223" fmla="*/ 135791 h 441608"/>
                <a:gd name="connsiteX224" fmla="*/ 128483 w 462424"/>
                <a:gd name="connsiteY224" fmla="*/ 141900 h 441608"/>
                <a:gd name="connsiteX225" fmla="*/ 131537 w 462424"/>
                <a:gd name="connsiteY225" fmla="*/ 145973 h 441608"/>
                <a:gd name="connsiteX226" fmla="*/ 124410 w 462424"/>
                <a:gd name="connsiteY226" fmla="*/ 142918 h 441608"/>
                <a:gd name="connsiteX227" fmla="*/ 118302 w 462424"/>
                <a:gd name="connsiteY227" fmla="*/ 145973 h 441608"/>
                <a:gd name="connsiteX228" fmla="*/ 118302 w 462424"/>
                <a:gd name="connsiteY228" fmla="*/ 145973 h 441608"/>
                <a:gd name="connsiteX229" fmla="*/ 120337 w 462424"/>
                <a:gd name="connsiteY229" fmla="*/ 151063 h 441608"/>
                <a:gd name="connsiteX230" fmla="*/ 122374 w 462424"/>
                <a:gd name="connsiteY230" fmla="*/ 153099 h 441608"/>
                <a:gd name="connsiteX231" fmla="*/ 144772 w 462424"/>
                <a:gd name="connsiteY231" fmla="*/ 163281 h 441608"/>
                <a:gd name="connsiteX232" fmla="*/ 181424 w 462424"/>
                <a:gd name="connsiteY232" fmla="*/ 210114 h 441608"/>
                <a:gd name="connsiteX233" fmla="*/ 132555 w 462424"/>
                <a:gd name="connsiteY233" fmla="*/ 201969 h 441608"/>
                <a:gd name="connsiteX234" fmla="*/ 90812 w 462424"/>
                <a:gd name="connsiteY234" fmla="*/ 154117 h 441608"/>
                <a:gd name="connsiteX235" fmla="*/ 90812 w 462424"/>
                <a:gd name="connsiteY235" fmla="*/ 154117 h 441608"/>
                <a:gd name="connsiteX236" fmla="*/ 83685 w 462424"/>
                <a:gd name="connsiteY236" fmla="*/ 153099 h 441608"/>
                <a:gd name="connsiteX237" fmla="*/ 83685 w 462424"/>
                <a:gd name="connsiteY237" fmla="*/ 160226 h 441608"/>
                <a:gd name="connsiteX238" fmla="*/ 117283 w 462424"/>
                <a:gd name="connsiteY238" fmla="*/ 198915 h 441608"/>
                <a:gd name="connsiteX239" fmla="*/ 68414 w 462424"/>
                <a:gd name="connsiteY239" fmla="*/ 190770 h 441608"/>
                <a:gd name="connsiteX240" fmla="*/ 42961 w 462424"/>
                <a:gd name="connsiteY240" fmla="*/ 161244 h 441608"/>
                <a:gd name="connsiteX241" fmla="*/ 42961 w 462424"/>
                <a:gd name="connsiteY241" fmla="*/ 161244 h 441608"/>
                <a:gd name="connsiteX242" fmla="*/ 35834 w 462424"/>
                <a:gd name="connsiteY242" fmla="*/ 160226 h 441608"/>
                <a:gd name="connsiteX243" fmla="*/ 35834 w 462424"/>
                <a:gd name="connsiteY243" fmla="*/ 167353 h 441608"/>
                <a:gd name="connsiteX244" fmla="*/ 54160 w 462424"/>
                <a:gd name="connsiteY244" fmla="*/ 188734 h 441608"/>
                <a:gd name="connsiteX245" fmla="*/ 5290 w 462424"/>
                <a:gd name="connsiteY245" fmla="*/ 180589 h 441608"/>
                <a:gd name="connsiteX246" fmla="*/ 200 w 462424"/>
                <a:gd name="connsiteY246" fmla="*/ 184661 h 441608"/>
                <a:gd name="connsiteX247" fmla="*/ 191605 w 462424"/>
                <a:gd name="connsiteY247" fmla="*/ 179570 h 441608"/>
                <a:gd name="connsiteX248" fmla="*/ 203823 w 462424"/>
                <a:gd name="connsiteY248" fmla="*/ 200951 h 441608"/>
                <a:gd name="connsiteX249" fmla="*/ 207896 w 462424"/>
                <a:gd name="connsiteY249" fmla="*/ 208077 h 441608"/>
                <a:gd name="connsiteX250" fmla="*/ 206877 w 462424"/>
                <a:gd name="connsiteY250" fmla="*/ 208077 h 441608"/>
                <a:gd name="connsiteX251" fmla="*/ 204841 w 462424"/>
                <a:gd name="connsiteY251" fmla="*/ 208077 h 441608"/>
                <a:gd name="connsiteX252" fmla="*/ 202805 w 462424"/>
                <a:gd name="connsiteY252" fmla="*/ 208077 h 441608"/>
                <a:gd name="connsiteX253" fmla="*/ 181424 w 462424"/>
                <a:gd name="connsiteY253" fmla="*/ 204005 h 441608"/>
                <a:gd name="connsiteX254" fmla="*/ 146809 w 462424"/>
                <a:gd name="connsiteY254" fmla="*/ 160226 h 441608"/>
                <a:gd name="connsiteX255" fmla="*/ 191605 w 462424"/>
                <a:gd name="connsiteY255" fmla="*/ 179570 h 441608"/>
                <a:gd name="connsiteX256" fmla="*/ 230294 w 462424"/>
                <a:gd name="connsiteY256" fmla="*/ 223349 h 441608"/>
                <a:gd name="connsiteX257" fmla="*/ 230294 w 462424"/>
                <a:gd name="connsiteY257" fmla="*/ 223349 h 441608"/>
                <a:gd name="connsiteX258" fmla="*/ 230294 w 462424"/>
                <a:gd name="connsiteY258" fmla="*/ 223349 h 441608"/>
                <a:gd name="connsiteX259" fmla="*/ 230294 w 462424"/>
                <a:gd name="connsiteY259" fmla="*/ 223349 h 441608"/>
                <a:gd name="connsiteX260" fmla="*/ 230294 w 462424"/>
                <a:gd name="connsiteY260" fmla="*/ 223349 h 441608"/>
                <a:gd name="connsiteX261" fmla="*/ 230294 w 462424"/>
                <a:gd name="connsiteY261" fmla="*/ 223349 h 441608"/>
                <a:gd name="connsiteX262" fmla="*/ 230294 w 462424"/>
                <a:gd name="connsiteY262" fmla="*/ 223349 h 441608"/>
                <a:gd name="connsiteX263" fmla="*/ 233349 w 462424"/>
                <a:gd name="connsiteY263" fmla="*/ 167353 h 441608"/>
                <a:gd name="connsiteX264" fmla="*/ 228258 w 462424"/>
                <a:gd name="connsiteY264" fmla="*/ 175498 h 441608"/>
                <a:gd name="connsiteX265" fmla="*/ 226222 w 462424"/>
                <a:gd name="connsiteY265" fmla="*/ 178552 h 441608"/>
                <a:gd name="connsiteX266" fmla="*/ 226222 w 462424"/>
                <a:gd name="connsiteY266" fmla="*/ 177534 h 441608"/>
                <a:gd name="connsiteX267" fmla="*/ 225204 w 462424"/>
                <a:gd name="connsiteY267" fmla="*/ 176516 h 441608"/>
                <a:gd name="connsiteX268" fmla="*/ 225204 w 462424"/>
                <a:gd name="connsiteY268" fmla="*/ 175498 h 441608"/>
                <a:gd name="connsiteX269" fmla="*/ 220113 w 462424"/>
                <a:gd name="connsiteY269" fmla="*/ 166335 h 441608"/>
                <a:gd name="connsiteX270" fmla="*/ 226222 w 462424"/>
                <a:gd name="connsiteY270" fmla="*/ 145973 h 441608"/>
                <a:gd name="connsiteX271" fmla="*/ 233349 w 462424"/>
                <a:gd name="connsiteY271" fmla="*/ 167353 h 441608"/>
                <a:gd name="connsiteX272" fmla="*/ 280182 w 462424"/>
                <a:gd name="connsiteY272" fmla="*/ 212150 h 441608"/>
                <a:gd name="connsiteX273" fmla="*/ 265928 w 462424"/>
                <a:gd name="connsiteY273" fmla="*/ 210114 h 441608"/>
                <a:gd name="connsiteX274" fmla="*/ 260838 w 462424"/>
                <a:gd name="connsiteY274" fmla="*/ 209096 h 441608"/>
                <a:gd name="connsiteX275" fmla="*/ 260838 w 462424"/>
                <a:gd name="connsiteY275" fmla="*/ 208077 h 441608"/>
                <a:gd name="connsiteX276" fmla="*/ 261856 w 462424"/>
                <a:gd name="connsiteY276" fmla="*/ 207060 h 441608"/>
                <a:gd name="connsiteX277" fmla="*/ 261856 w 462424"/>
                <a:gd name="connsiteY277" fmla="*/ 206042 h 441608"/>
                <a:gd name="connsiteX278" fmla="*/ 267964 w 462424"/>
                <a:gd name="connsiteY278" fmla="*/ 195860 h 441608"/>
                <a:gd name="connsiteX279" fmla="*/ 297490 w 462424"/>
                <a:gd name="connsiteY279" fmla="*/ 194842 h 441608"/>
                <a:gd name="connsiteX280" fmla="*/ 280182 w 462424"/>
                <a:gd name="connsiteY280" fmla="*/ 212150 h 441608"/>
                <a:gd name="connsiteX281" fmla="*/ 270001 w 462424"/>
                <a:gd name="connsiteY281" fmla="*/ 266110 h 441608"/>
                <a:gd name="connsiteX282" fmla="*/ 257783 w 462424"/>
                <a:gd name="connsiteY282" fmla="*/ 243711 h 441608"/>
                <a:gd name="connsiteX283" fmla="*/ 253711 w 462424"/>
                <a:gd name="connsiteY283" fmla="*/ 236585 h 441608"/>
                <a:gd name="connsiteX284" fmla="*/ 254729 w 462424"/>
                <a:gd name="connsiteY284" fmla="*/ 236585 h 441608"/>
                <a:gd name="connsiteX285" fmla="*/ 256765 w 462424"/>
                <a:gd name="connsiteY285" fmla="*/ 236585 h 441608"/>
                <a:gd name="connsiteX286" fmla="*/ 258802 w 462424"/>
                <a:gd name="connsiteY286" fmla="*/ 236585 h 441608"/>
                <a:gd name="connsiteX287" fmla="*/ 280182 w 462424"/>
                <a:gd name="connsiteY287" fmla="*/ 240657 h 441608"/>
                <a:gd name="connsiteX288" fmla="*/ 314798 w 462424"/>
                <a:gd name="connsiteY288" fmla="*/ 284436 h 441608"/>
                <a:gd name="connsiteX289" fmla="*/ 270001 w 462424"/>
                <a:gd name="connsiteY289" fmla="*/ 266110 h 441608"/>
                <a:gd name="connsiteX290" fmla="*/ 224185 w 462424"/>
                <a:gd name="connsiteY290" fmla="*/ 274255 h 441608"/>
                <a:gd name="connsiteX291" fmla="*/ 232330 w 462424"/>
                <a:gd name="connsiteY291" fmla="*/ 261020 h 441608"/>
                <a:gd name="connsiteX292" fmla="*/ 235385 w 462424"/>
                <a:gd name="connsiteY292" fmla="*/ 255929 h 441608"/>
                <a:gd name="connsiteX293" fmla="*/ 235385 w 462424"/>
                <a:gd name="connsiteY293" fmla="*/ 256947 h 441608"/>
                <a:gd name="connsiteX294" fmla="*/ 236403 w 462424"/>
                <a:gd name="connsiteY294" fmla="*/ 258983 h 441608"/>
                <a:gd name="connsiteX295" fmla="*/ 237421 w 462424"/>
                <a:gd name="connsiteY295" fmla="*/ 260002 h 441608"/>
                <a:gd name="connsiteX296" fmla="*/ 246584 w 462424"/>
                <a:gd name="connsiteY296" fmla="*/ 276291 h 441608"/>
                <a:gd name="connsiteX297" fmla="*/ 235385 w 462424"/>
                <a:gd name="connsiteY297" fmla="*/ 310908 h 441608"/>
                <a:gd name="connsiteX298" fmla="*/ 224185 w 462424"/>
                <a:gd name="connsiteY298" fmla="*/ 274255 h 441608"/>
                <a:gd name="connsiteX299" fmla="*/ 181424 w 462424"/>
                <a:gd name="connsiteY299" fmla="*/ 232512 h 441608"/>
                <a:gd name="connsiteX300" fmla="*/ 196696 w 462424"/>
                <a:gd name="connsiteY300" fmla="*/ 235567 h 441608"/>
                <a:gd name="connsiteX301" fmla="*/ 201787 w 462424"/>
                <a:gd name="connsiteY301" fmla="*/ 236585 h 441608"/>
                <a:gd name="connsiteX302" fmla="*/ 201787 w 462424"/>
                <a:gd name="connsiteY302" fmla="*/ 237603 h 441608"/>
                <a:gd name="connsiteX303" fmla="*/ 200769 w 462424"/>
                <a:gd name="connsiteY303" fmla="*/ 237603 h 441608"/>
                <a:gd name="connsiteX304" fmla="*/ 200769 w 462424"/>
                <a:gd name="connsiteY304" fmla="*/ 238621 h 441608"/>
                <a:gd name="connsiteX305" fmla="*/ 193642 w 462424"/>
                <a:gd name="connsiteY305" fmla="*/ 249821 h 441608"/>
                <a:gd name="connsiteX306" fmla="*/ 161062 w 462424"/>
                <a:gd name="connsiteY306" fmla="*/ 250838 h 441608"/>
                <a:gd name="connsiteX307" fmla="*/ 181424 w 462424"/>
                <a:gd name="connsiteY307" fmla="*/ 232512 h 441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</a:cxnLst>
              <a:rect l="l" t="t" r="r" b="b"/>
              <a:pathLst>
                <a:path w="462424" h="441608">
                  <a:moveTo>
                    <a:pt x="200" y="184661"/>
                  </a:moveTo>
                  <a:cubicBezTo>
                    <a:pt x="200" y="187715"/>
                    <a:pt x="3254" y="190770"/>
                    <a:pt x="5290" y="190770"/>
                  </a:cubicBezTo>
                  <a:lnTo>
                    <a:pt x="55178" y="198915"/>
                  </a:lnTo>
                  <a:lnTo>
                    <a:pt x="37870" y="214186"/>
                  </a:lnTo>
                  <a:cubicBezTo>
                    <a:pt x="35834" y="216223"/>
                    <a:pt x="35834" y="219277"/>
                    <a:pt x="37870" y="221313"/>
                  </a:cubicBezTo>
                  <a:cubicBezTo>
                    <a:pt x="38888" y="223349"/>
                    <a:pt x="41942" y="223349"/>
                    <a:pt x="42961" y="223349"/>
                  </a:cubicBezTo>
                  <a:cubicBezTo>
                    <a:pt x="43979" y="223349"/>
                    <a:pt x="43979" y="223349"/>
                    <a:pt x="44997" y="222331"/>
                  </a:cubicBezTo>
                  <a:lnTo>
                    <a:pt x="69431" y="200951"/>
                  </a:lnTo>
                  <a:lnTo>
                    <a:pt x="118302" y="209096"/>
                  </a:lnTo>
                  <a:lnTo>
                    <a:pt x="86740" y="237603"/>
                  </a:lnTo>
                  <a:cubicBezTo>
                    <a:pt x="84703" y="239639"/>
                    <a:pt x="84703" y="242694"/>
                    <a:pt x="86740" y="244730"/>
                  </a:cubicBezTo>
                  <a:cubicBezTo>
                    <a:pt x="87758" y="246766"/>
                    <a:pt x="90812" y="246766"/>
                    <a:pt x="91830" y="246766"/>
                  </a:cubicBezTo>
                  <a:cubicBezTo>
                    <a:pt x="92849" y="246766"/>
                    <a:pt x="92849" y="246766"/>
                    <a:pt x="93866" y="245748"/>
                  </a:cubicBezTo>
                  <a:lnTo>
                    <a:pt x="132555" y="211132"/>
                  </a:lnTo>
                  <a:lnTo>
                    <a:pt x="179389" y="219277"/>
                  </a:lnTo>
                  <a:lnTo>
                    <a:pt x="146809" y="247784"/>
                  </a:lnTo>
                  <a:lnTo>
                    <a:pt x="127464" y="247784"/>
                  </a:lnTo>
                  <a:cubicBezTo>
                    <a:pt x="124410" y="247784"/>
                    <a:pt x="122374" y="249821"/>
                    <a:pt x="123392" y="252875"/>
                  </a:cubicBezTo>
                  <a:cubicBezTo>
                    <a:pt x="123392" y="252875"/>
                    <a:pt x="123392" y="253893"/>
                    <a:pt x="124410" y="253893"/>
                  </a:cubicBezTo>
                  <a:cubicBezTo>
                    <a:pt x="125428" y="255929"/>
                    <a:pt x="127464" y="257965"/>
                    <a:pt x="130518" y="257965"/>
                  </a:cubicBezTo>
                  <a:lnTo>
                    <a:pt x="135609" y="257965"/>
                  </a:lnTo>
                  <a:lnTo>
                    <a:pt x="130518" y="263056"/>
                  </a:lnTo>
                  <a:cubicBezTo>
                    <a:pt x="128483" y="265092"/>
                    <a:pt x="128483" y="268147"/>
                    <a:pt x="130518" y="270183"/>
                  </a:cubicBezTo>
                  <a:cubicBezTo>
                    <a:pt x="130518" y="270183"/>
                    <a:pt x="130518" y="270183"/>
                    <a:pt x="130518" y="270183"/>
                  </a:cubicBezTo>
                  <a:cubicBezTo>
                    <a:pt x="131537" y="272219"/>
                    <a:pt x="134591" y="272219"/>
                    <a:pt x="135609" y="272219"/>
                  </a:cubicBezTo>
                  <a:cubicBezTo>
                    <a:pt x="136628" y="272219"/>
                    <a:pt x="136628" y="272219"/>
                    <a:pt x="137645" y="271201"/>
                  </a:cubicBezTo>
                  <a:lnTo>
                    <a:pt x="152917" y="256947"/>
                  </a:lnTo>
                  <a:lnTo>
                    <a:pt x="204841" y="255929"/>
                  </a:lnTo>
                  <a:lnTo>
                    <a:pt x="182443" y="294617"/>
                  </a:lnTo>
                  <a:lnTo>
                    <a:pt x="128483" y="299708"/>
                  </a:lnTo>
                  <a:lnTo>
                    <a:pt x="128483" y="299708"/>
                  </a:lnTo>
                  <a:cubicBezTo>
                    <a:pt x="125428" y="299708"/>
                    <a:pt x="124410" y="302763"/>
                    <a:pt x="125428" y="305817"/>
                  </a:cubicBezTo>
                  <a:cubicBezTo>
                    <a:pt x="126446" y="308871"/>
                    <a:pt x="129501" y="310908"/>
                    <a:pt x="131537" y="310908"/>
                  </a:cubicBezTo>
                  <a:lnTo>
                    <a:pt x="176334" y="306835"/>
                  </a:lnTo>
                  <a:lnTo>
                    <a:pt x="153936" y="345523"/>
                  </a:lnTo>
                  <a:lnTo>
                    <a:pt x="120337" y="348578"/>
                  </a:lnTo>
                  <a:lnTo>
                    <a:pt x="120337" y="348578"/>
                  </a:lnTo>
                  <a:cubicBezTo>
                    <a:pt x="117283" y="348578"/>
                    <a:pt x="116265" y="351632"/>
                    <a:pt x="117283" y="354686"/>
                  </a:cubicBezTo>
                  <a:cubicBezTo>
                    <a:pt x="118302" y="357741"/>
                    <a:pt x="121356" y="359777"/>
                    <a:pt x="123392" y="359777"/>
                  </a:cubicBezTo>
                  <a:lnTo>
                    <a:pt x="146809" y="357741"/>
                  </a:lnTo>
                  <a:lnTo>
                    <a:pt x="124410" y="396429"/>
                  </a:lnTo>
                  <a:cubicBezTo>
                    <a:pt x="123392" y="398465"/>
                    <a:pt x="124410" y="402538"/>
                    <a:pt x="126446" y="403556"/>
                  </a:cubicBezTo>
                  <a:cubicBezTo>
                    <a:pt x="129501" y="405592"/>
                    <a:pt x="132555" y="405592"/>
                    <a:pt x="133573" y="402538"/>
                  </a:cubicBezTo>
                  <a:lnTo>
                    <a:pt x="156990" y="363850"/>
                  </a:lnTo>
                  <a:lnTo>
                    <a:pt x="165135" y="390321"/>
                  </a:lnTo>
                  <a:cubicBezTo>
                    <a:pt x="166153" y="393375"/>
                    <a:pt x="169207" y="395411"/>
                    <a:pt x="172262" y="395411"/>
                  </a:cubicBezTo>
                  <a:cubicBezTo>
                    <a:pt x="174298" y="395411"/>
                    <a:pt x="175316" y="393375"/>
                    <a:pt x="176334" y="392357"/>
                  </a:cubicBezTo>
                  <a:cubicBezTo>
                    <a:pt x="176334" y="391338"/>
                    <a:pt x="176334" y="390321"/>
                    <a:pt x="176334" y="390321"/>
                  </a:cubicBezTo>
                  <a:lnTo>
                    <a:pt x="165135" y="353669"/>
                  </a:lnTo>
                  <a:lnTo>
                    <a:pt x="187533" y="314980"/>
                  </a:lnTo>
                  <a:lnTo>
                    <a:pt x="201787" y="362831"/>
                  </a:lnTo>
                  <a:cubicBezTo>
                    <a:pt x="202805" y="365885"/>
                    <a:pt x="205859" y="367922"/>
                    <a:pt x="208914" y="367922"/>
                  </a:cubicBezTo>
                  <a:cubicBezTo>
                    <a:pt x="210950" y="367922"/>
                    <a:pt x="211968" y="365885"/>
                    <a:pt x="212986" y="364868"/>
                  </a:cubicBezTo>
                  <a:cubicBezTo>
                    <a:pt x="212986" y="363850"/>
                    <a:pt x="212986" y="362831"/>
                    <a:pt x="212986" y="361813"/>
                  </a:cubicBezTo>
                  <a:lnTo>
                    <a:pt x="195678" y="302763"/>
                  </a:lnTo>
                  <a:lnTo>
                    <a:pt x="217058" y="266110"/>
                  </a:lnTo>
                  <a:lnTo>
                    <a:pt x="231312" y="314980"/>
                  </a:lnTo>
                  <a:lnTo>
                    <a:pt x="225204" y="333306"/>
                  </a:lnTo>
                  <a:cubicBezTo>
                    <a:pt x="224185" y="336360"/>
                    <a:pt x="226222" y="339415"/>
                    <a:pt x="228258" y="340433"/>
                  </a:cubicBezTo>
                  <a:cubicBezTo>
                    <a:pt x="228258" y="340433"/>
                    <a:pt x="229276" y="340433"/>
                    <a:pt x="229276" y="340433"/>
                  </a:cubicBezTo>
                  <a:cubicBezTo>
                    <a:pt x="231312" y="341451"/>
                    <a:pt x="233349" y="340433"/>
                    <a:pt x="234366" y="338397"/>
                  </a:cubicBezTo>
                  <a:lnTo>
                    <a:pt x="235385" y="333306"/>
                  </a:lnTo>
                  <a:lnTo>
                    <a:pt x="237421" y="341451"/>
                  </a:lnTo>
                  <a:cubicBezTo>
                    <a:pt x="238439" y="344505"/>
                    <a:pt x="241493" y="346542"/>
                    <a:pt x="244548" y="346542"/>
                  </a:cubicBezTo>
                  <a:cubicBezTo>
                    <a:pt x="244548" y="346542"/>
                    <a:pt x="244548" y="346542"/>
                    <a:pt x="244548" y="346542"/>
                  </a:cubicBezTo>
                  <a:cubicBezTo>
                    <a:pt x="246584" y="346542"/>
                    <a:pt x="247602" y="344505"/>
                    <a:pt x="247602" y="343487"/>
                  </a:cubicBezTo>
                  <a:cubicBezTo>
                    <a:pt x="247602" y="342469"/>
                    <a:pt x="247602" y="341451"/>
                    <a:pt x="247602" y="341451"/>
                  </a:cubicBezTo>
                  <a:lnTo>
                    <a:pt x="240476" y="318034"/>
                  </a:lnTo>
                  <a:lnTo>
                    <a:pt x="255747" y="270183"/>
                  </a:lnTo>
                  <a:lnTo>
                    <a:pt x="282218" y="317016"/>
                  </a:lnTo>
                  <a:lnTo>
                    <a:pt x="268983" y="369958"/>
                  </a:lnTo>
                  <a:lnTo>
                    <a:pt x="268983" y="369958"/>
                  </a:lnTo>
                  <a:cubicBezTo>
                    <a:pt x="267964" y="373012"/>
                    <a:pt x="270001" y="376067"/>
                    <a:pt x="273055" y="377085"/>
                  </a:cubicBezTo>
                  <a:cubicBezTo>
                    <a:pt x="276110" y="378103"/>
                    <a:pt x="279164" y="377085"/>
                    <a:pt x="279164" y="374031"/>
                  </a:cubicBezTo>
                  <a:lnTo>
                    <a:pt x="289345" y="331270"/>
                  </a:lnTo>
                  <a:lnTo>
                    <a:pt x="315816" y="378103"/>
                  </a:lnTo>
                  <a:lnTo>
                    <a:pt x="307671" y="410683"/>
                  </a:lnTo>
                  <a:lnTo>
                    <a:pt x="307671" y="410683"/>
                  </a:lnTo>
                  <a:cubicBezTo>
                    <a:pt x="306653" y="413737"/>
                    <a:pt x="308689" y="416791"/>
                    <a:pt x="311744" y="417810"/>
                  </a:cubicBezTo>
                  <a:cubicBezTo>
                    <a:pt x="314798" y="418828"/>
                    <a:pt x="317852" y="417810"/>
                    <a:pt x="317852" y="414756"/>
                  </a:cubicBezTo>
                  <a:lnTo>
                    <a:pt x="323961" y="391338"/>
                  </a:lnTo>
                  <a:lnTo>
                    <a:pt x="350432" y="438172"/>
                  </a:lnTo>
                  <a:cubicBezTo>
                    <a:pt x="352468" y="441226"/>
                    <a:pt x="355523" y="442244"/>
                    <a:pt x="357559" y="441226"/>
                  </a:cubicBezTo>
                  <a:cubicBezTo>
                    <a:pt x="359595" y="440208"/>
                    <a:pt x="360613" y="437154"/>
                    <a:pt x="359595" y="434099"/>
                  </a:cubicBezTo>
                  <a:lnTo>
                    <a:pt x="333124" y="386248"/>
                  </a:lnTo>
                  <a:lnTo>
                    <a:pt x="358577" y="397447"/>
                  </a:lnTo>
                  <a:cubicBezTo>
                    <a:pt x="361631" y="398465"/>
                    <a:pt x="364685" y="397447"/>
                    <a:pt x="364685" y="394393"/>
                  </a:cubicBezTo>
                  <a:cubicBezTo>
                    <a:pt x="364685" y="392357"/>
                    <a:pt x="364685" y="390321"/>
                    <a:pt x="362650" y="389303"/>
                  </a:cubicBezTo>
                  <a:cubicBezTo>
                    <a:pt x="361631" y="388284"/>
                    <a:pt x="361631" y="388284"/>
                    <a:pt x="360613" y="387266"/>
                  </a:cubicBezTo>
                  <a:lnTo>
                    <a:pt x="324979" y="371995"/>
                  </a:lnTo>
                  <a:lnTo>
                    <a:pt x="298508" y="325161"/>
                  </a:lnTo>
                  <a:lnTo>
                    <a:pt x="344323" y="345523"/>
                  </a:lnTo>
                  <a:cubicBezTo>
                    <a:pt x="347378" y="346542"/>
                    <a:pt x="350432" y="345523"/>
                    <a:pt x="350432" y="342469"/>
                  </a:cubicBezTo>
                  <a:cubicBezTo>
                    <a:pt x="350432" y="340433"/>
                    <a:pt x="350432" y="338397"/>
                    <a:pt x="348396" y="337378"/>
                  </a:cubicBezTo>
                  <a:cubicBezTo>
                    <a:pt x="347378" y="336360"/>
                    <a:pt x="347378" y="336360"/>
                    <a:pt x="346359" y="335342"/>
                  </a:cubicBezTo>
                  <a:lnTo>
                    <a:pt x="290363" y="310908"/>
                  </a:lnTo>
                  <a:lnTo>
                    <a:pt x="265928" y="266110"/>
                  </a:lnTo>
                  <a:lnTo>
                    <a:pt x="312762" y="286473"/>
                  </a:lnTo>
                  <a:lnTo>
                    <a:pt x="327015" y="304798"/>
                  </a:lnTo>
                  <a:cubicBezTo>
                    <a:pt x="329051" y="307853"/>
                    <a:pt x="332106" y="307853"/>
                    <a:pt x="334142" y="306835"/>
                  </a:cubicBezTo>
                  <a:cubicBezTo>
                    <a:pt x="334142" y="306835"/>
                    <a:pt x="335160" y="305817"/>
                    <a:pt x="335160" y="305817"/>
                  </a:cubicBezTo>
                  <a:cubicBezTo>
                    <a:pt x="336178" y="303781"/>
                    <a:pt x="336178" y="301744"/>
                    <a:pt x="334142" y="299708"/>
                  </a:cubicBezTo>
                  <a:lnTo>
                    <a:pt x="331088" y="295636"/>
                  </a:lnTo>
                  <a:lnTo>
                    <a:pt x="338214" y="298690"/>
                  </a:lnTo>
                  <a:cubicBezTo>
                    <a:pt x="341269" y="299708"/>
                    <a:pt x="344323" y="298690"/>
                    <a:pt x="344323" y="295636"/>
                  </a:cubicBezTo>
                  <a:cubicBezTo>
                    <a:pt x="344323" y="295636"/>
                    <a:pt x="344323" y="295636"/>
                    <a:pt x="344323" y="295636"/>
                  </a:cubicBezTo>
                  <a:cubicBezTo>
                    <a:pt x="344323" y="293599"/>
                    <a:pt x="344323" y="291563"/>
                    <a:pt x="342287" y="290545"/>
                  </a:cubicBezTo>
                  <a:cubicBezTo>
                    <a:pt x="341269" y="289527"/>
                    <a:pt x="341269" y="289527"/>
                    <a:pt x="340251" y="288509"/>
                  </a:cubicBezTo>
                  <a:lnTo>
                    <a:pt x="317852" y="278328"/>
                  </a:lnTo>
                  <a:lnTo>
                    <a:pt x="281200" y="231495"/>
                  </a:lnTo>
                  <a:lnTo>
                    <a:pt x="330070" y="239639"/>
                  </a:lnTo>
                  <a:lnTo>
                    <a:pt x="371812" y="287491"/>
                  </a:lnTo>
                  <a:lnTo>
                    <a:pt x="371812" y="287491"/>
                  </a:lnTo>
                  <a:cubicBezTo>
                    <a:pt x="373849" y="289527"/>
                    <a:pt x="376903" y="290545"/>
                    <a:pt x="378939" y="288509"/>
                  </a:cubicBezTo>
                  <a:cubicBezTo>
                    <a:pt x="380976" y="286473"/>
                    <a:pt x="380976" y="283418"/>
                    <a:pt x="378939" y="281382"/>
                  </a:cubicBezTo>
                  <a:lnTo>
                    <a:pt x="345341" y="242694"/>
                  </a:lnTo>
                  <a:lnTo>
                    <a:pt x="394211" y="250838"/>
                  </a:lnTo>
                  <a:lnTo>
                    <a:pt x="419664" y="280364"/>
                  </a:lnTo>
                  <a:lnTo>
                    <a:pt x="419664" y="280364"/>
                  </a:lnTo>
                  <a:cubicBezTo>
                    <a:pt x="421700" y="282400"/>
                    <a:pt x="424754" y="283418"/>
                    <a:pt x="426791" y="281382"/>
                  </a:cubicBezTo>
                  <a:cubicBezTo>
                    <a:pt x="428827" y="279346"/>
                    <a:pt x="428827" y="276291"/>
                    <a:pt x="426791" y="274255"/>
                  </a:cubicBezTo>
                  <a:lnTo>
                    <a:pt x="408465" y="252875"/>
                  </a:lnTo>
                  <a:lnTo>
                    <a:pt x="457334" y="261020"/>
                  </a:lnTo>
                  <a:cubicBezTo>
                    <a:pt x="460388" y="261020"/>
                    <a:pt x="462425" y="260002"/>
                    <a:pt x="462425" y="256947"/>
                  </a:cubicBezTo>
                  <a:cubicBezTo>
                    <a:pt x="462425" y="253893"/>
                    <a:pt x="459371" y="250838"/>
                    <a:pt x="457334" y="250838"/>
                  </a:cubicBezTo>
                  <a:lnTo>
                    <a:pt x="407446" y="242694"/>
                  </a:lnTo>
                  <a:lnTo>
                    <a:pt x="424754" y="227422"/>
                  </a:lnTo>
                  <a:cubicBezTo>
                    <a:pt x="426791" y="225385"/>
                    <a:pt x="426791" y="222331"/>
                    <a:pt x="424754" y="220295"/>
                  </a:cubicBezTo>
                  <a:cubicBezTo>
                    <a:pt x="423737" y="218259"/>
                    <a:pt x="420682" y="218259"/>
                    <a:pt x="419664" y="218259"/>
                  </a:cubicBezTo>
                  <a:cubicBezTo>
                    <a:pt x="418646" y="218259"/>
                    <a:pt x="418646" y="218259"/>
                    <a:pt x="417627" y="219277"/>
                  </a:cubicBezTo>
                  <a:lnTo>
                    <a:pt x="393193" y="240657"/>
                  </a:lnTo>
                  <a:lnTo>
                    <a:pt x="344323" y="232512"/>
                  </a:lnTo>
                  <a:lnTo>
                    <a:pt x="375885" y="204005"/>
                  </a:lnTo>
                  <a:cubicBezTo>
                    <a:pt x="377921" y="201969"/>
                    <a:pt x="377921" y="198915"/>
                    <a:pt x="375885" y="196878"/>
                  </a:cubicBezTo>
                  <a:cubicBezTo>
                    <a:pt x="374866" y="194842"/>
                    <a:pt x="371812" y="194842"/>
                    <a:pt x="370794" y="194842"/>
                  </a:cubicBezTo>
                  <a:cubicBezTo>
                    <a:pt x="369776" y="194842"/>
                    <a:pt x="369776" y="194842"/>
                    <a:pt x="368758" y="195860"/>
                  </a:cubicBezTo>
                  <a:lnTo>
                    <a:pt x="330070" y="230476"/>
                  </a:lnTo>
                  <a:lnTo>
                    <a:pt x="283236" y="222331"/>
                  </a:lnTo>
                  <a:lnTo>
                    <a:pt x="315816" y="193824"/>
                  </a:lnTo>
                  <a:lnTo>
                    <a:pt x="335160" y="193824"/>
                  </a:lnTo>
                  <a:cubicBezTo>
                    <a:pt x="338214" y="193824"/>
                    <a:pt x="340251" y="191788"/>
                    <a:pt x="339232" y="188734"/>
                  </a:cubicBezTo>
                  <a:cubicBezTo>
                    <a:pt x="339232" y="188734"/>
                    <a:pt x="339232" y="187715"/>
                    <a:pt x="338214" y="187715"/>
                  </a:cubicBezTo>
                  <a:cubicBezTo>
                    <a:pt x="337197" y="185679"/>
                    <a:pt x="335160" y="183643"/>
                    <a:pt x="332106" y="183643"/>
                  </a:cubicBezTo>
                  <a:lnTo>
                    <a:pt x="327015" y="183643"/>
                  </a:lnTo>
                  <a:lnTo>
                    <a:pt x="332106" y="178552"/>
                  </a:lnTo>
                  <a:cubicBezTo>
                    <a:pt x="334142" y="176516"/>
                    <a:pt x="334142" y="173462"/>
                    <a:pt x="332106" y="171425"/>
                  </a:cubicBezTo>
                  <a:cubicBezTo>
                    <a:pt x="332106" y="171425"/>
                    <a:pt x="332106" y="171425"/>
                    <a:pt x="332106" y="171425"/>
                  </a:cubicBezTo>
                  <a:cubicBezTo>
                    <a:pt x="331088" y="169389"/>
                    <a:pt x="328033" y="169389"/>
                    <a:pt x="327015" y="169389"/>
                  </a:cubicBezTo>
                  <a:cubicBezTo>
                    <a:pt x="325997" y="169389"/>
                    <a:pt x="325997" y="169389"/>
                    <a:pt x="324979" y="170408"/>
                  </a:cubicBezTo>
                  <a:lnTo>
                    <a:pt x="309707" y="184661"/>
                  </a:lnTo>
                  <a:lnTo>
                    <a:pt x="257783" y="185679"/>
                  </a:lnTo>
                  <a:lnTo>
                    <a:pt x="280182" y="146990"/>
                  </a:lnTo>
                  <a:lnTo>
                    <a:pt x="334142" y="141900"/>
                  </a:lnTo>
                  <a:lnTo>
                    <a:pt x="334142" y="141900"/>
                  </a:lnTo>
                  <a:cubicBezTo>
                    <a:pt x="337197" y="141900"/>
                    <a:pt x="338214" y="138846"/>
                    <a:pt x="337197" y="135791"/>
                  </a:cubicBezTo>
                  <a:cubicBezTo>
                    <a:pt x="336178" y="132737"/>
                    <a:pt x="333124" y="130701"/>
                    <a:pt x="331088" y="130701"/>
                  </a:cubicBezTo>
                  <a:lnTo>
                    <a:pt x="286291" y="134773"/>
                  </a:lnTo>
                  <a:lnTo>
                    <a:pt x="308689" y="96085"/>
                  </a:lnTo>
                  <a:lnTo>
                    <a:pt x="342287" y="93030"/>
                  </a:lnTo>
                  <a:lnTo>
                    <a:pt x="342287" y="93030"/>
                  </a:lnTo>
                  <a:cubicBezTo>
                    <a:pt x="345341" y="93030"/>
                    <a:pt x="346359" y="89976"/>
                    <a:pt x="345341" y="86922"/>
                  </a:cubicBezTo>
                  <a:cubicBezTo>
                    <a:pt x="344323" y="83868"/>
                    <a:pt x="341269" y="81831"/>
                    <a:pt x="339232" y="81831"/>
                  </a:cubicBezTo>
                  <a:lnTo>
                    <a:pt x="315816" y="83868"/>
                  </a:lnTo>
                  <a:lnTo>
                    <a:pt x="338214" y="45179"/>
                  </a:lnTo>
                  <a:cubicBezTo>
                    <a:pt x="339232" y="43143"/>
                    <a:pt x="338214" y="39070"/>
                    <a:pt x="336178" y="38052"/>
                  </a:cubicBezTo>
                  <a:cubicBezTo>
                    <a:pt x="333124" y="36016"/>
                    <a:pt x="330070" y="36016"/>
                    <a:pt x="329051" y="39070"/>
                  </a:cubicBezTo>
                  <a:lnTo>
                    <a:pt x="305635" y="77759"/>
                  </a:lnTo>
                  <a:lnTo>
                    <a:pt x="297490" y="51288"/>
                  </a:lnTo>
                  <a:cubicBezTo>
                    <a:pt x="296472" y="48234"/>
                    <a:pt x="293417" y="46197"/>
                    <a:pt x="290363" y="46197"/>
                  </a:cubicBezTo>
                  <a:cubicBezTo>
                    <a:pt x="288327" y="46197"/>
                    <a:pt x="287309" y="48234"/>
                    <a:pt x="286291" y="49251"/>
                  </a:cubicBezTo>
                  <a:cubicBezTo>
                    <a:pt x="286291" y="50269"/>
                    <a:pt x="286291" y="51288"/>
                    <a:pt x="286291" y="51288"/>
                  </a:cubicBezTo>
                  <a:lnTo>
                    <a:pt x="297490" y="87940"/>
                  </a:lnTo>
                  <a:lnTo>
                    <a:pt x="275091" y="126628"/>
                  </a:lnTo>
                  <a:lnTo>
                    <a:pt x="260838" y="78777"/>
                  </a:lnTo>
                  <a:cubicBezTo>
                    <a:pt x="259819" y="75722"/>
                    <a:pt x="256765" y="73686"/>
                    <a:pt x="253711" y="73686"/>
                  </a:cubicBezTo>
                  <a:cubicBezTo>
                    <a:pt x="251675" y="73686"/>
                    <a:pt x="250657" y="75722"/>
                    <a:pt x="249638" y="76741"/>
                  </a:cubicBezTo>
                  <a:cubicBezTo>
                    <a:pt x="249638" y="77759"/>
                    <a:pt x="249638" y="78777"/>
                    <a:pt x="249638" y="79795"/>
                  </a:cubicBezTo>
                  <a:lnTo>
                    <a:pt x="266946" y="138846"/>
                  </a:lnTo>
                  <a:lnTo>
                    <a:pt x="245566" y="175498"/>
                  </a:lnTo>
                  <a:lnTo>
                    <a:pt x="231312" y="126628"/>
                  </a:lnTo>
                  <a:lnTo>
                    <a:pt x="237421" y="108302"/>
                  </a:lnTo>
                  <a:cubicBezTo>
                    <a:pt x="238439" y="105248"/>
                    <a:pt x="236403" y="102194"/>
                    <a:pt x="234366" y="101175"/>
                  </a:cubicBezTo>
                  <a:cubicBezTo>
                    <a:pt x="234366" y="101175"/>
                    <a:pt x="233349" y="101175"/>
                    <a:pt x="233349" y="101175"/>
                  </a:cubicBezTo>
                  <a:cubicBezTo>
                    <a:pt x="231312" y="100157"/>
                    <a:pt x="229276" y="101175"/>
                    <a:pt x="228258" y="103211"/>
                  </a:cubicBezTo>
                  <a:lnTo>
                    <a:pt x="227240" y="108302"/>
                  </a:lnTo>
                  <a:lnTo>
                    <a:pt x="225204" y="100157"/>
                  </a:lnTo>
                  <a:cubicBezTo>
                    <a:pt x="224185" y="97103"/>
                    <a:pt x="221131" y="95067"/>
                    <a:pt x="218077" y="95067"/>
                  </a:cubicBezTo>
                  <a:cubicBezTo>
                    <a:pt x="218077" y="95067"/>
                    <a:pt x="218077" y="95067"/>
                    <a:pt x="218077" y="95067"/>
                  </a:cubicBezTo>
                  <a:cubicBezTo>
                    <a:pt x="216040" y="95067"/>
                    <a:pt x="215023" y="97103"/>
                    <a:pt x="215023" y="98121"/>
                  </a:cubicBezTo>
                  <a:cubicBezTo>
                    <a:pt x="215023" y="99139"/>
                    <a:pt x="215023" y="100157"/>
                    <a:pt x="215023" y="100157"/>
                  </a:cubicBezTo>
                  <a:lnTo>
                    <a:pt x="222149" y="123574"/>
                  </a:lnTo>
                  <a:lnTo>
                    <a:pt x="206877" y="171425"/>
                  </a:lnTo>
                  <a:lnTo>
                    <a:pt x="180406" y="124592"/>
                  </a:lnTo>
                  <a:lnTo>
                    <a:pt x="193642" y="71650"/>
                  </a:lnTo>
                  <a:lnTo>
                    <a:pt x="193642" y="71650"/>
                  </a:lnTo>
                  <a:cubicBezTo>
                    <a:pt x="194660" y="68596"/>
                    <a:pt x="192624" y="65541"/>
                    <a:pt x="189570" y="64523"/>
                  </a:cubicBezTo>
                  <a:cubicBezTo>
                    <a:pt x="186515" y="63505"/>
                    <a:pt x="183461" y="64523"/>
                    <a:pt x="183461" y="67577"/>
                  </a:cubicBezTo>
                  <a:lnTo>
                    <a:pt x="173279" y="110338"/>
                  </a:lnTo>
                  <a:lnTo>
                    <a:pt x="146809" y="63505"/>
                  </a:lnTo>
                  <a:lnTo>
                    <a:pt x="154953" y="30925"/>
                  </a:lnTo>
                  <a:lnTo>
                    <a:pt x="154953" y="30925"/>
                  </a:lnTo>
                  <a:cubicBezTo>
                    <a:pt x="155971" y="27871"/>
                    <a:pt x="153936" y="24816"/>
                    <a:pt x="150881" y="23799"/>
                  </a:cubicBezTo>
                  <a:cubicBezTo>
                    <a:pt x="147827" y="22781"/>
                    <a:pt x="144772" y="23799"/>
                    <a:pt x="144772" y="26853"/>
                  </a:cubicBezTo>
                  <a:lnTo>
                    <a:pt x="138664" y="50269"/>
                  </a:lnTo>
                  <a:lnTo>
                    <a:pt x="112192" y="3436"/>
                  </a:lnTo>
                  <a:cubicBezTo>
                    <a:pt x="110156" y="382"/>
                    <a:pt x="107102" y="-637"/>
                    <a:pt x="105066" y="382"/>
                  </a:cubicBezTo>
                  <a:cubicBezTo>
                    <a:pt x="103030" y="1400"/>
                    <a:pt x="102011" y="4454"/>
                    <a:pt x="103030" y="7509"/>
                  </a:cubicBezTo>
                  <a:lnTo>
                    <a:pt x="129501" y="55360"/>
                  </a:lnTo>
                  <a:lnTo>
                    <a:pt x="104048" y="44161"/>
                  </a:lnTo>
                  <a:cubicBezTo>
                    <a:pt x="100993" y="43143"/>
                    <a:pt x="97939" y="44161"/>
                    <a:pt x="97939" y="47215"/>
                  </a:cubicBezTo>
                  <a:cubicBezTo>
                    <a:pt x="97939" y="49251"/>
                    <a:pt x="97939" y="51288"/>
                    <a:pt x="99975" y="52306"/>
                  </a:cubicBezTo>
                  <a:cubicBezTo>
                    <a:pt x="100993" y="53324"/>
                    <a:pt x="100993" y="53324"/>
                    <a:pt x="102011" y="54342"/>
                  </a:cubicBezTo>
                  <a:lnTo>
                    <a:pt x="137645" y="69614"/>
                  </a:lnTo>
                  <a:lnTo>
                    <a:pt x="164117" y="116447"/>
                  </a:lnTo>
                  <a:lnTo>
                    <a:pt x="118302" y="96085"/>
                  </a:lnTo>
                  <a:cubicBezTo>
                    <a:pt x="115247" y="95067"/>
                    <a:pt x="112192" y="96085"/>
                    <a:pt x="112192" y="99139"/>
                  </a:cubicBezTo>
                  <a:cubicBezTo>
                    <a:pt x="112192" y="101175"/>
                    <a:pt x="112192" y="103211"/>
                    <a:pt x="114229" y="104230"/>
                  </a:cubicBezTo>
                  <a:cubicBezTo>
                    <a:pt x="115247" y="105248"/>
                    <a:pt x="115247" y="105248"/>
                    <a:pt x="116265" y="106266"/>
                  </a:cubicBezTo>
                  <a:lnTo>
                    <a:pt x="172262" y="130701"/>
                  </a:lnTo>
                  <a:lnTo>
                    <a:pt x="196696" y="175498"/>
                  </a:lnTo>
                  <a:lnTo>
                    <a:pt x="149863" y="155136"/>
                  </a:lnTo>
                  <a:lnTo>
                    <a:pt x="135609" y="136809"/>
                  </a:lnTo>
                  <a:cubicBezTo>
                    <a:pt x="133573" y="133755"/>
                    <a:pt x="130518" y="133755"/>
                    <a:pt x="128483" y="134773"/>
                  </a:cubicBezTo>
                  <a:cubicBezTo>
                    <a:pt x="128483" y="134773"/>
                    <a:pt x="127464" y="135791"/>
                    <a:pt x="127464" y="135791"/>
                  </a:cubicBezTo>
                  <a:cubicBezTo>
                    <a:pt x="126446" y="137828"/>
                    <a:pt x="126446" y="139864"/>
                    <a:pt x="128483" y="141900"/>
                  </a:cubicBezTo>
                  <a:lnTo>
                    <a:pt x="131537" y="145973"/>
                  </a:lnTo>
                  <a:lnTo>
                    <a:pt x="124410" y="142918"/>
                  </a:lnTo>
                  <a:cubicBezTo>
                    <a:pt x="121356" y="141900"/>
                    <a:pt x="118302" y="142918"/>
                    <a:pt x="118302" y="145973"/>
                  </a:cubicBezTo>
                  <a:cubicBezTo>
                    <a:pt x="118302" y="145973"/>
                    <a:pt x="118302" y="145973"/>
                    <a:pt x="118302" y="145973"/>
                  </a:cubicBezTo>
                  <a:cubicBezTo>
                    <a:pt x="118302" y="148009"/>
                    <a:pt x="118302" y="150045"/>
                    <a:pt x="120337" y="151063"/>
                  </a:cubicBezTo>
                  <a:cubicBezTo>
                    <a:pt x="121356" y="152081"/>
                    <a:pt x="121356" y="152081"/>
                    <a:pt x="122374" y="153099"/>
                  </a:cubicBezTo>
                  <a:lnTo>
                    <a:pt x="144772" y="163281"/>
                  </a:lnTo>
                  <a:lnTo>
                    <a:pt x="181424" y="210114"/>
                  </a:lnTo>
                  <a:lnTo>
                    <a:pt x="132555" y="201969"/>
                  </a:lnTo>
                  <a:lnTo>
                    <a:pt x="90812" y="154117"/>
                  </a:lnTo>
                  <a:lnTo>
                    <a:pt x="90812" y="154117"/>
                  </a:lnTo>
                  <a:cubicBezTo>
                    <a:pt x="88776" y="152081"/>
                    <a:pt x="85722" y="151063"/>
                    <a:pt x="83685" y="153099"/>
                  </a:cubicBezTo>
                  <a:cubicBezTo>
                    <a:pt x="81649" y="155136"/>
                    <a:pt x="81649" y="158190"/>
                    <a:pt x="83685" y="160226"/>
                  </a:cubicBezTo>
                  <a:lnTo>
                    <a:pt x="117283" y="198915"/>
                  </a:lnTo>
                  <a:lnTo>
                    <a:pt x="68414" y="190770"/>
                  </a:lnTo>
                  <a:lnTo>
                    <a:pt x="42961" y="161244"/>
                  </a:lnTo>
                  <a:lnTo>
                    <a:pt x="42961" y="161244"/>
                  </a:lnTo>
                  <a:cubicBezTo>
                    <a:pt x="40924" y="159208"/>
                    <a:pt x="37870" y="158190"/>
                    <a:pt x="35834" y="160226"/>
                  </a:cubicBezTo>
                  <a:cubicBezTo>
                    <a:pt x="33798" y="162262"/>
                    <a:pt x="33798" y="165317"/>
                    <a:pt x="35834" y="167353"/>
                  </a:cubicBezTo>
                  <a:lnTo>
                    <a:pt x="54160" y="188734"/>
                  </a:lnTo>
                  <a:lnTo>
                    <a:pt x="5290" y="180589"/>
                  </a:lnTo>
                  <a:cubicBezTo>
                    <a:pt x="2236" y="179570"/>
                    <a:pt x="-818" y="181607"/>
                    <a:pt x="200" y="184661"/>
                  </a:cubicBezTo>
                  <a:close/>
                  <a:moveTo>
                    <a:pt x="191605" y="179570"/>
                  </a:moveTo>
                  <a:lnTo>
                    <a:pt x="203823" y="200951"/>
                  </a:lnTo>
                  <a:lnTo>
                    <a:pt x="207896" y="208077"/>
                  </a:lnTo>
                  <a:lnTo>
                    <a:pt x="206877" y="208077"/>
                  </a:lnTo>
                  <a:lnTo>
                    <a:pt x="204841" y="208077"/>
                  </a:lnTo>
                  <a:lnTo>
                    <a:pt x="202805" y="208077"/>
                  </a:lnTo>
                  <a:lnTo>
                    <a:pt x="181424" y="204005"/>
                  </a:lnTo>
                  <a:lnTo>
                    <a:pt x="146809" y="160226"/>
                  </a:lnTo>
                  <a:lnTo>
                    <a:pt x="191605" y="179570"/>
                  </a:lnTo>
                  <a:close/>
                  <a:moveTo>
                    <a:pt x="230294" y="223349"/>
                  </a:moveTo>
                  <a:cubicBezTo>
                    <a:pt x="230294" y="222331"/>
                    <a:pt x="230294" y="222331"/>
                    <a:pt x="230294" y="223349"/>
                  </a:cubicBezTo>
                  <a:cubicBezTo>
                    <a:pt x="230294" y="222331"/>
                    <a:pt x="230294" y="222331"/>
                    <a:pt x="230294" y="223349"/>
                  </a:cubicBezTo>
                  <a:cubicBezTo>
                    <a:pt x="230294" y="222331"/>
                    <a:pt x="231312" y="222331"/>
                    <a:pt x="230294" y="223349"/>
                  </a:cubicBezTo>
                  <a:cubicBezTo>
                    <a:pt x="231312" y="222331"/>
                    <a:pt x="231312" y="222331"/>
                    <a:pt x="230294" y="223349"/>
                  </a:cubicBezTo>
                  <a:cubicBezTo>
                    <a:pt x="231312" y="223349"/>
                    <a:pt x="231312" y="223349"/>
                    <a:pt x="230294" y="223349"/>
                  </a:cubicBezTo>
                  <a:cubicBezTo>
                    <a:pt x="230294" y="223349"/>
                    <a:pt x="230294" y="223349"/>
                    <a:pt x="230294" y="223349"/>
                  </a:cubicBezTo>
                  <a:close/>
                  <a:moveTo>
                    <a:pt x="233349" y="167353"/>
                  </a:moveTo>
                  <a:lnTo>
                    <a:pt x="228258" y="175498"/>
                  </a:lnTo>
                  <a:lnTo>
                    <a:pt x="226222" y="178552"/>
                  </a:lnTo>
                  <a:lnTo>
                    <a:pt x="226222" y="177534"/>
                  </a:lnTo>
                  <a:lnTo>
                    <a:pt x="225204" y="176516"/>
                  </a:lnTo>
                  <a:lnTo>
                    <a:pt x="225204" y="175498"/>
                  </a:lnTo>
                  <a:lnTo>
                    <a:pt x="220113" y="166335"/>
                  </a:lnTo>
                  <a:lnTo>
                    <a:pt x="226222" y="145973"/>
                  </a:lnTo>
                  <a:lnTo>
                    <a:pt x="233349" y="167353"/>
                  </a:lnTo>
                  <a:close/>
                  <a:moveTo>
                    <a:pt x="280182" y="212150"/>
                  </a:moveTo>
                  <a:lnTo>
                    <a:pt x="265928" y="210114"/>
                  </a:lnTo>
                  <a:lnTo>
                    <a:pt x="260838" y="209096"/>
                  </a:lnTo>
                  <a:lnTo>
                    <a:pt x="260838" y="208077"/>
                  </a:lnTo>
                  <a:lnTo>
                    <a:pt x="261856" y="207060"/>
                  </a:lnTo>
                  <a:lnTo>
                    <a:pt x="261856" y="206042"/>
                  </a:lnTo>
                  <a:lnTo>
                    <a:pt x="267964" y="195860"/>
                  </a:lnTo>
                  <a:lnTo>
                    <a:pt x="297490" y="194842"/>
                  </a:lnTo>
                  <a:lnTo>
                    <a:pt x="280182" y="212150"/>
                  </a:lnTo>
                  <a:close/>
                  <a:moveTo>
                    <a:pt x="270001" y="266110"/>
                  </a:moveTo>
                  <a:lnTo>
                    <a:pt x="257783" y="243711"/>
                  </a:lnTo>
                  <a:lnTo>
                    <a:pt x="253711" y="236585"/>
                  </a:lnTo>
                  <a:lnTo>
                    <a:pt x="254729" y="236585"/>
                  </a:lnTo>
                  <a:lnTo>
                    <a:pt x="256765" y="236585"/>
                  </a:lnTo>
                  <a:lnTo>
                    <a:pt x="258802" y="236585"/>
                  </a:lnTo>
                  <a:lnTo>
                    <a:pt x="280182" y="240657"/>
                  </a:lnTo>
                  <a:lnTo>
                    <a:pt x="314798" y="284436"/>
                  </a:lnTo>
                  <a:lnTo>
                    <a:pt x="270001" y="266110"/>
                  </a:lnTo>
                  <a:close/>
                  <a:moveTo>
                    <a:pt x="224185" y="274255"/>
                  </a:moveTo>
                  <a:lnTo>
                    <a:pt x="232330" y="261020"/>
                  </a:lnTo>
                  <a:lnTo>
                    <a:pt x="235385" y="255929"/>
                  </a:lnTo>
                  <a:lnTo>
                    <a:pt x="235385" y="256947"/>
                  </a:lnTo>
                  <a:lnTo>
                    <a:pt x="236403" y="258983"/>
                  </a:lnTo>
                  <a:lnTo>
                    <a:pt x="237421" y="260002"/>
                  </a:lnTo>
                  <a:lnTo>
                    <a:pt x="246584" y="276291"/>
                  </a:lnTo>
                  <a:lnTo>
                    <a:pt x="235385" y="310908"/>
                  </a:lnTo>
                  <a:lnTo>
                    <a:pt x="224185" y="274255"/>
                  </a:lnTo>
                  <a:close/>
                  <a:moveTo>
                    <a:pt x="181424" y="232512"/>
                  </a:moveTo>
                  <a:lnTo>
                    <a:pt x="196696" y="235567"/>
                  </a:lnTo>
                  <a:lnTo>
                    <a:pt x="201787" y="236585"/>
                  </a:lnTo>
                  <a:lnTo>
                    <a:pt x="201787" y="237603"/>
                  </a:lnTo>
                  <a:lnTo>
                    <a:pt x="200769" y="237603"/>
                  </a:lnTo>
                  <a:lnTo>
                    <a:pt x="200769" y="238621"/>
                  </a:lnTo>
                  <a:lnTo>
                    <a:pt x="193642" y="249821"/>
                  </a:lnTo>
                  <a:lnTo>
                    <a:pt x="161062" y="250838"/>
                  </a:lnTo>
                  <a:lnTo>
                    <a:pt x="181424" y="232512"/>
                  </a:lnTo>
                  <a:close/>
                </a:path>
              </a:pathLst>
            </a:custGeom>
            <a:solidFill>
              <a:srgbClr val="FFFFFF"/>
            </a:solidFill>
            <a:ln w="101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120" name="任意多边形: 形状 3119">
              <a:extLst>
                <a:ext uri="{FF2B5EF4-FFF2-40B4-BE49-F238E27FC236}">
                  <a16:creationId xmlns:a16="http://schemas.microsoft.com/office/drawing/2014/main" id="{96DA2F73-0937-47A5-8416-589CF6EB94C9}"/>
                </a:ext>
              </a:extLst>
            </p:cNvPr>
            <p:cNvSpPr/>
            <p:nvPr/>
          </p:nvSpPr>
          <p:spPr>
            <a:xfrm>
              <a:off x="-12000075" y="5574605"/>
              <a:ext cx="334960" cy="244348"/>
            </a:xfrm>
            <a:custGeom>
              <a:avLst/>
              <a:gdLst>
                <a:gd name="connsiteX0" fmla="*/ 36652 w 334960"/>
                <a:gd name="connsiteY0" fmla="*/ 39707 h 244348"/>
                <a:gd name="connsiteX1" fmla="*/ 36652 w 334960"/>
                <a:gd name="connsiteY1" fmla="*/ 43779 h 244348"/>
                <a:gd name="connsiteX2" fmla="*/ 64141 w 334960"/>
                <a:gd name="connsiteY2" fmla="*/ 61087 h 244348"/>
                <a:gd name="connsiteX3" fmla="*/ 44797 w 334960"/>
                <a:gd name="connsiteY3" fmla="*/ 62105 h 244348"/>
                <a:gd name="connsiteX4" fmla="*/ 40725 w 334960"/>
                <a:gd name="connsiteY4" fmla="*/ 65160 h 244348"/>
                <a:gd name="connsiteX5" fmla="*/ 42761 w 334960"/>
                <a:gd name="connsiteY5" fmla="*/ 67196 h 244348"/>
                <a:gd name="connsiteX6" fmla="*/ 44797 w 334960"/>
                <a:gd name="connsiteY6" fmla="*/ 67196 h 244348"/>
                <a:gd name="connsiteX7" fmla="*/ 72286 w 334960"/>
                <a:gd name="connsiteY7" fmla="*/ 66178 h 244348"/>
                <a:gd name="connsiteX8" fmla="*/ 99775 w 334960"/>
                <a:gd name="connsiteY8" fmla="*/ 83486 h 244348"/>
                <a:gd name="connsiteX9" fmla="*/ 64141 w 334960"/>
                <a:gd name="connsiteY9" fmla="*/ 85522 h 244348"/>
                <a:gd name="connsiteX10" fmla="*/ 60069 w 334960"/>
                <a:gd name="connsiteY10" fmla="*/ 88576 h 244348"/>
                <a:gd name="connsiteX11" fmla="*/ 62105 w 334960"/>
                <a:gd name="connsiteY11" fmla="*/ 90613 h 244348"/>
                <a:gd name="connsiteX12" fmla="*/ 64141 w 334960"/>
                <a:gd name="connsiteY12" fmla="*/ 90613 h 244348"/>
                <a:gd name="connsiteX13" fmla="*/ 107920 w 334960"/>
                <a:gd name="connsiteY13" fmla="*/ 88576 h 244348"/>
                <a:gd name="connsiteX14" fmla="*/ 133373 w 334960"/>
                <a:gd name="connsiteY14" fmla="*/ 104866 h 244348"/>
                <a:gd name="connsiteX15" fmla="*/ 96721 w 334960"/>
                <a:gd name="connsiteY15" fmla="*/ 106902 h 244348"/>
                <a:gd name="connsiteX16" fmla="*/ 83485 w 334960"/>
                <a:gd name="connsiteY16" fmla="*/ 101812 h 244348"/>
                <a:gd name="connsiteX17" fmla="*/ 78395 w 334960"/>
                <a:gd name="connsiteY17" fmla="*/ 102830 h 244348"/>
                <a:gd name="connsiteX18" fmla="*/ 78395 w 334960"/>
                <a:gd name="connsiteY18" fmla="*/ 103848 h 244348"/>
                <a:gd name="connsiteX19" fmla="*/ 80431 w 334960"/>
                <a:gd name="connsiteY19" fmla="*/ 106902 h 244348"/>
                <a:gd name="connsiteX20" fmla="*/ 83485 w 334960"/>
                <a:gd name="connsiteY20" fmla="*/ 107921 h 244348"/>
                <a:gd name="connsiteX21" fmla="*/ 77377 w 334960"/>
                <a:gd name="connsiteY21" fmla="*/ 107921 h 244348"/>
                <a:gd name="connsiteX22" fmla="*/ 73304 w 334960"/>
                <a:gd name="connsiteY22" fmla="*/ 110975 h 244348"/>
                <a:gd name="connsiteX23" fmla="*/ 73304 w 334960"/>
                <a:gd name="connsiteY23" fmla="*/ 110975 h 244348"/>
                <a:gd name="connsiteX24" fmla="*/ 75341 w 334960"/>
                <a:gd name="connsiteY24" fmla="*/ 113011 h 244348"/>
                <a:gd name="connsiteX25" fmla="*/ 77377 w 334960"/>
                <a:gd name="connsiteY25" fmla="*/ 113011 h 244348"/>
                <a:gd name="connsiteX26" fmla="*/ 94685 w 334960"/>
                <a:gd name="connsiteY26" fmla="*/ 111993 h 244348"/>
                <a:gd name="connsiteX27" fmla="*/ 129301 w 334960"/>
                <a:gd name="connsiteY27" fmla="*/ 126247 h 244348"/>
                <a:gd name="connsiteX28" fmla="*/ 93667 w 334960"/>
                <a:gd name="connsiteY28" fmla="*/ 134392 h 244348"/>
                <a:gd name="connsiteX29" fmla="*/ 55996 w 334960"/>
                <a:gd name="connsiteY29" fmla="*/ 121156 h 244348"/>
                <a:gd name="connsiteX30" fmla="*/ 55996 w 334960"/>
                <a:gd name="connsiteY30" fmla="*/ 121156 h 244348"/>
                <a:gd name="connsiteX31" fmla="*/ 50906 w 334960"/>
                <a:gd name="connsiteY31" fmla="*/ 122174 h 244348"/>
                <a:gd name="connsiteX32" fmla="*/ 52942 w 334960"/>
                <a:gd name="connsiteY32" fmla="*/ 126247 h 244348"/>
                <a:gd name="connsiteX33" fmla="*/ 84504 w 334960"/>
                <a:gd name="connsiteY33" fmla="*/ 137446 h 244348"/>
                <a:gd name="connsiteX34" fmla="*/ 48869 w 334960"/>
                <a:gd name="connsiteY34" fmla="*/ 145591 h 244348"/>
                <a:gd name="connsiteX35" fmla="*/ 25453 w 334960"/>
                <a:gd name="connsiteY35" fmla="*/ 137446 h 244348"/>
                <a:gd name="connsiteX36" fmla="*/ 25453 w 334960"/>
                <a:gd name="connsiteY36" fmla="*/ 137446 h 244348"/>
                <a:gd name="connsiteX37" fmla="*/ 20362 w 334960"/>
                <a:gd name="connsiteY37" fmla="*/ 138464 h 244348"/>
                <a:gd name="connsiteX38" fmla="*/ 22398 w 334960"/>
                <a:gd name="connsiteY38" fmla="*/ 142536 h 244348"/>
                <a:gd name="connsiteX39" fmla="*/ 38688 w 334960"/>
                <a:gd name="connsiteY39" fmla="*/ 148645 h 244348"/>
                <a:gd name="connsiteX40" fmla="*/ 3054 w 334960"/>
                <a:gd name="connsiteY40" fmla="*/ 156790 h 244348"/>
                <a:gd name="connsiteX41" fmla="*/ 0 w 334960"/>
                <a:gd name="connsiteY41" fmla="*/ 159844 h 244348"/>
                <a:gd name="connsiteX42" fmla="*/ 5091 w 334960"/>
                <a:gd name="connsiteY42" fmla="*/ 161881 h 244348"/>
                <a:gd name="connsiteX43" fmla="*/ 41743 w 334960"/>
                <a:gd name="connsiteY43" fmla="*/ 153736 h 244348"/>
                <a:gd name="connsiteX44" fmla="*/ 32580 w 334960"/>
                <a:gd name="connsiteY44" fmla="*/ 165953 h 244348"/>
                <a:gd name="connsiteX45" fmla="*/ 34616 w 334960"/>
                <a:gd name="connsiteY45" fmla="*/ 170026 h 244348"/>
                <a:gd name="connsiteX46" fmla="*/ 38688 w 334960"/>
                <a:gd name="connsiteY46" fmla="*/ 170026 h 244348"/>
                <a:gd name="connsiteX47" fmla="*/ 39706 w 334960"/>
                <a:gd name="connsiteY47" fmla="*/ 169008 h 244348"/>
                <a:gd name="connsiteX48" fmla="*/ 52942 w 334960"/>
                <a:gd name="connsiteY48" fmla="*/ 151700 h 244348"/>
                <a:gd name="connsiteX49" fmla="*/ 88576 w 334960"/>
                <a:gd name="connsiteY49" fmla="*/ 143555 h 244348"/>
                <a:gd name="connsiteX50" fmla="*/ 71268 w 334960"/>
                <a:gd name="connsiteY50" fmla="*/ 165953 h 244348"/>
                <a:gd name="connsiteX51" fmla="*/ 73304 w 334960"/>
                <a:gd name="connsiteY51" fmla="*/ 170026 h 244348"/>
                <a:gd name="connsiteX52" fmla="*/ 77377 w 334960"/>
                <a:gd name="connsiteY52" fmla="*/ 170026 h 244348"/>
                <a:gd name="connsiteX53" fmla="*/ 78395 w 334960"/>
                <a:gd name="connsiteY53" fmla="*/ 169008 h 244348"/>
                <a:gd name="connsiteX54" fmla="*/ 98757 w 334960"/>
                <a:gd name="connsiteY54" fmla="*/ 141518 h 244348"/>
                <a:gd name="connsiteX55" fmla="*/ 132355 w 334960"/>
                <a:gd name="connsiteY55" fmla="*/ 133374 h 244348"/>
                <a:gd name="connsiteX56" fmla="*/ 115047 w 334960"/>
                <a:gd name="connsiteY56" fmla="*/ 155772 h 244348"/>
                <a:gd name="connsiteX57" fmla="*/ 100793 w 334960"/>
                <a:gd name="connsiteY57" fmla="*/ 160862 h 244348"/>
                <a:gd name="connsiteX58" fmla="*/ 98757 w 334960"/>
                <a:gd name="connsiteY58" fmla="*/ 164935 h 244348"/>
                <a:gd name="connsiteX59" fmla="*/ 99775 w 334960"/>
                <a:gd name="connsiteY59" fmla="*/ 165953 h 244348"/>
                <a:gd name="connsiteX60" fmla="*/ 104866 w 334960"/>
                <a:gd name="connsiteY60" fmla="*/ 166971 h 244348"/>
                <a:gd name="connsiteX61" fmla="*/ 107920 w 334960"/>
                <a:gd name="connsiteY61" fmla="*/ 165953 h 244348"/>
                <a:gd name="connsiteX62" fmla="*/ 104866 w 334960"/>
                <a:gd name="connsiteY62" fmla="*/ 170026 h 244348"/>
                <a:gd name="connsiteX63" fmla="*/ 106902 w 334960"/>
                <a:gd name="connsiteY63" fmla="*/ 174098 h 244348"/>
                <a:gd name="connsiteX64" fmla="*/ 106902 w 334960"/>
                <a:gd name="connsiteY64" fmla="*/ 174098 h 244348"/>
                <a:gd name="connsiteX65" fmla="*/ 110975 w 334960"/>
                <a:gd name="connsiteY65" fmla="*/ 174098 h 244348"/>
                <a:gd name="connsiteX66" fmla="*/ 111993 w 334960"/>
                <a:gd name="connsiteY66" fmla="*/ 173080 h 244348"/>
                <a:gd name="connsiteX67" fmla="*/ 120138 w 334960"/>
                <a:gd name="connsiteY67" fmla="*/ 161881 h 244348"/>
                <a:gd name="connsiteX68" fmla="*/ 155772 w 334960"/>
                <a:gd name="connsiteY68" fmla="*/ 148645 h 244348"/>
                <a:gd name="connsiteX69" fmla="*/ 147627 w 334960"/>
                <a:gd name="connsiteY69" fmla="*/ 174098 h 244348"/>
                <a:gd name="connsiteX70" fmla="*/ 110975 w 334960"/>
                <a:gd name="connsiteY70" fmla="*/ 190388 h 244348"/>
                <a:gd name="connsiteX71" fmla="*/ 110975 w 334960"/>
                <a:gd name="connsiteY71" fmla="*/ 190388 h 244348"/>
                <a:gd name="connsiteX72" fmla="*/ 109956 w 334960"/>
                <a:gd name="connsiteY72" fmla="*/ 194461 h 244348"/>
                <a:gd name="connsiteX73" fmla="*/ 115047 w 334960"/>
                <a:gd name="connsiteY73" fmla="*/ 195479 h 244348"/>
                <a:gd name="connsiteX74" fmla="*/ 145591 w 334960"/>
                <a:gd name="connsiteY74" fmla="*/ 182243 h 244348"/>
                <a:gd name="connsiteX75" fmla="*/ 137446 w 334960"/>
                <a:gd name="connsiteY75" fmla="*/ 207696 h 244348"/>
                <a:gd name="connsiteX76" fmla="*/ 114029 w 334960"/>
                <a:gd name="connsiteY76" fmla="*/ 217877 h 244348"/>
                <a:gd name="connsiteX77" fmla="*/ 114029 w 334960"/>
                <a:gd name="connsiteY77" fmla="*/ 217877 h 244348"/>
                <a:gd name="connsiteX78" fmla="*/ 113011 w 334960"/>
                <a:gd name="connsiteY78" fmla="*/ 221949 h 244348"/>
                <a:gd name="connsiteX79" fmla="*/ 118101 w 334960"/>
                <a:gd name="connsiteY79" fmla="*/ 222968 h 244348"/>
                <a:gd name="connsiteX80" fmla="*/ 134391 w 334960"/>
                <a:gd name="connsiteY80" fmla="*/ 215841 h 244348"/>
                <a:gd name="connsiteX81" fmla="*/ 126246 w 334960"/>
                <a:gd name="connsiteY81" fmla="*/ 241294 h 244348"/>
                <a:gd name="connsiteX82" fmla="*/ 129301 w 334960"/>
                <a:gd name="connsiteY82" fmla="*/ 244348 h 244348"/>
                <a:gd name="connsiteX83" fmla="*/ 134391 w 334960"/>
                <a:gd name="connsiteY83" fmla="*/ 242312 h 244348"/>
                <a:gd name="connsiteX84" fmla="*/ 143554 w 334960"/>
                <a:gd name="connsiteY84" fmla="*/ 216859 h 244348"/>
                <a:gd name="connsiteX85" fmla="*/ 153735 w 334960"/>
                <a:gd name="connsiteY85" fmla="*/ 228058 h 244348"/>
                <a:gd name="connsiteX86" fmla="*/ 158826 w 334960"/>
                <a:gd name="connsiteY86" fmla="*/ 229076 h 244348"/>
                <a:gd name="connsiteX87" fmla="*/ 160862 w 334960"/>
                <a:gd name="connsiteY87" fmla="*/ 226022 h 244348"/>
                <a:gd name="connsiteX88" fmla="*/ 159844 w 334960"/>
                <a:gd name="connsiteY88" fmla="*/ 225004 h 244348"/>
                <a:gd name="connsiteX89" fmla="*/ 145591 w 334960"/>
                <a:gd name="connsiteY89" fmla="*/ 208714 h 244348"/>
                <a:gd name="connsiteX90" fmla="*/ 153735 w 334960"/>
                <a:gd name="connsiteY90" fmla="*/ 183261 h 244348"/>
                <a:gd name="connsiteX91" fmla="*/ 173080 w 334960"/>
                <a:gd name="connsiteY91" fmla="*/ 203623 h 244348"/>
                <a:gd name="connsiteX92" fmla="*/ 178170 w 334960"/>
                <a:gd name="connsiteY92" fmla="*/ 204642 h 244348"/>
                <a:gd name="connsiteX93" fmla="*/ 180206 w 334960"/>
                <a:gd name="connsiteY93" fmla="*/ 201587 h 244348"/>
                <a:gd name="connsiteX94" fmla="*/ 179188 w 334960"/>
                <a:gd name="connsiteY94" fmla="*/ 200569 h 244348"/>
                <a:gd name="connsiteX95" fmla="*/ 155772 w 334960"/>
                <a:gd name="connsiteY95" fmla="*/ 175116 h 244348"/>
                <a:gd name="connsiteX96" fmla="*/ 163917 w 334960"/>
                <a:gd name="connsiteY96" fmla="*/ 150681 h 244348"/>
                <a:gd name="connsiteX97" fmla="*/ 183261 w 334960"/>
                <a:gd name="connsiteY97" fmla="*/ 172062 h 244348"/>
                <a:gd name="connsiteX98" fmla="*/ 182243 w 334960"/>
                <a:gd name="connsiteY98" fmla="*/ 183261 h 244348"/>
                <a:gd name="connsiteX99" fmla="*/ 186315 w 334960"/>
                <a:gd name="connsiteY99" fmla="*/ 186315 h 244348"/>
                <a:gd name="connsiteX100" fmla="*/ 187333 w 334960"/>
                <a:gd name="connsiteY100" fmla="*/ 186315 h 244348"/>
                <a:gd name="connsiteX101" fmla="*/ 190388 w 334960"/>
                <a:gd name="connsiteY101" fmla="*/ 183261 h 244348"/>
                <a:gd name="connsiteX102" fmla="*/ 190388 w 334960"/>
                <a:gd name="connsiteY102" fmla="*/ 180207 h 244348"/>
                <a:gd name="connsiteX103" fmla="*/ 193442 w 334960"/>
                <a:gd name="connsiteY103" fmla="*/ 183261 h 244348"/>
                <a:gd name="connsiteX104" fmla="*/ 198533 w 334960"/>
                <a:gd name="connsiteY104" fmla="*/ 184279 h 244348"/>
                <a:gd name="connsiteX105" fmla="*/ 198533 w 334960"/>
                <a:gd name="connsiteY105" fmla="*/ 184279 h 244348"/>
                <a:gd name="connsiteX106" fmla="*/ 200569 w 334960"/>
                <a:gd name="connsiteY106" fmla="*/ 181225 h 244348"/>
                <a:gd name="connsiteX107" fmla="*/ 199551 w 334960"/>
                <a:gd name="connsiteY107" fmla="*/ 180207 h 244348"/>
                <a:gd name="connsiteX108" fmla="*/ 190388 w 334960"/>
                <a:gd name="connsiteY108" fmla="*/ 170026 h 244348"/>
                <a:gd name="connsiteX109" fmla="*/ 192424 w 334960"/>
                <a:gd name="connsiteY109" fmla="*/ 141518 h 244348"/>
                <a:gd name="connsiteX110" fmla="*/ 219913 w 334960"/>
                <a:gd name="connsiteY110" fmla="*/ 158827 h 244348"/>
                <a:gd name="connsiteX111" fmla="*/ 220931 w 334960"/>
                <a:gd name="connsiteY111" fmla="*/ 189370 h 244348"/>
                <a:gd name="connsiteX112" fmla="*/ 220931 w 334960"/>
                <a:gd name="connsiteY112" fmla="*/ 189370 h 244348"/>
                <a:gd name="connsiteX113" fmla="*/ 225004 w 334960"/>
                <a:gd name="connsiteY113" fmla="*/ 192424 h 244348"/>
                <a:gd name="connsiteX114" fmla="*/ 229076 w 334960"/>
                <a:gd name="connsiteY114" fmla="*/ 189370 h 244348"/>
                <a:gd name="connsiteX115" fmla="*/ 228058 w 334960"/>
                <a:gd name="connsiteY115" fmla="*/ 164935 h 244348"/>
                <a:gd name="connsiteX116" fmla="*/ 255547 w 334960"/>
                <a:gd name="connsiteY116" fmla="*/ 182243 h 244348"/>
                <a:gd name="connsiteX117" fmla="*/ 256565 w 334960"/>
                <a:gd name="connsiteY117" fmla="*/ 200569 h 244348"/>
                <a:gd name="connsiteX118" fmla="*/ 256565 w 334960"/>
                <a:gd name="connsiteY118" fmla="*/ 200569 h 244348"/>
                <a:gd name="connsiteX119" fmla="*/ 260638 w 334960"/>
                <a:gd name="connsiteY119" fmla="*/ 203623 h 244348"/>
                <a:gd name="connsiteX120" fmla="*/ 264710 w 334960"/>
                <a:gd name="connsiteY120" fmla="*/ 200569 h 244348"/>
                <a:gd name="connsiteX121" fmla="*/ 264710 w 334960"/>
                <a:gd name="connsiteY121" fmla="*/ 187334 h 244348"/>
                <a:gd name="connsiteX122" fmla="*/ 292199 w 334960"/>
                <a:gd name="connsiteY122" fmla="*/ 204642 h 244348"/>
                <a:gd name="connsiteX123" fmla="*/ 298308 w 334960"/>
                <a:gd name="connsiteY123" fmla="*/ 204642 h 244348"/>
                <a:gd name="connsiteX124" fmla="*/ 298308 w 334960"/>
                <a:gd name="connsiteY124" fmla="*/ 200569 h 244348"/>
                <a:gd name="connsiteX125" fmla="*/ 270819 w 334960"/>
                <a:gd name="connsiteY125" fmla="*/ 183261 h 244348"/>
                <a:gd name="connsiteX126" fmla="*/ 290163 w 334960"/>
                <a:gd name="connsiteY126" fmla="*/ 182243 h 244348"/>
                <a:gd name="connsiteX127" fmla="*/ 294236 w 334960"/>
                <a:gd name="connsiteY127" fmla="*/ 179189 h 244348"/>
                <a:gd name="connsiteX128" fmla="*/ 292199 w 334960"/>
                <a:gd name="connsiteY128" fmla="*/ 177153 h 244348"/>
                <a:gd name="connsiteX129" fmla="*/ 290163 w 334960"/>
                <a:gd name="connsiteY129" fmla="*/ 177153 h 244348"/>
                <a:gd name="connsiteX130" fmla="*/ 262674 w 334960"/>
                <a:gd name="connsiteY130" fmla="*/ 178170 h 244348"/>
                <a:gd name="connsiteX131" fmla="*/ 235185 w 334960"/>
                <a:gd name="connsiteY131" fmla="*/ 160862 h 244348"/>
                <a:gd name="connsiteX132" fmla="*/ 270819 w 334960"/>
                <a:gd name="connsiteY132" fmla="*/ 158827 h 244348"/>
                <a:gd name="connsiteX133" fmla="*/ 274892 w 334960"/>
                <a:gd name="connsiteY133" fmla="*/ 155772 h 244348"/>
                <a:gd name="connsiteX134" fmla="*/ 272855 w 334960"/>
                <a:gd name="connsiteY134" fmla="*/ 153736 h 244348"/>
                <a:gd name="connsiteX135" fmla="*/ 270819 w 334960"/>
                <a:gd name="connsiteY135" fmla="*/ 153736 h 244348"/>
                <a:gd name="connsiteX136" fmla="*/ 227040 w 334960"/>
                <a:gd name="connsiteY136" fmla="*/ 155772 h 244348"/>
                <a:gd name="connsiteX137" fmla="*/ 201587 w 334960"/>
                <a:gd name="connsiteY137" fmla="*/ 139482 h 244348"/>
                <a:gd name="connsiteX138" fmla="*/ 238239 w 334960"/>
                <a:gd name="connsiteY138" fmla="*/ 137446 h 244348"/>
                <a:gd name="connsiteX139" fmla="*/ 251475 w 334960"/>
                <a:gd name="connsiteY139" fmla="*/ 142536 h 244348"/>
                <a:gd name="connsiteX140" fmla="*/ 256565 w 334960"/>
                <a:gd name="connsiteY140" fmla="*/ 141518 h 244348"/>
                <a:gd name="connsiteX141" fmla="*/ 256565 w 334960"/>
                <a:gd name="connsiteY141" fmla="*/ 140500 h 244348"/>
                <a:gd name="connsiteX142" fmla="*/ 254529 w 334960"/>
                <a:gd name="connsiteY142" fmla="*/ 137446 h 244348"/>
                <a:gd name="connsiteX143" fmla="*/ 251475 w 334960"/>
                <a:gd name="connsiteY143" fmla="*/ 136428 h 244348"/>
                <a:gd name="connsiteX144" fmla="*/ 257583 w 334960"/>
                <a:gd name="connsiteY144" fmla="*/ 136428 h 244348"/>
                <a:gd name="connsiteX145" fmla="*/ 261656 w 334960"/>
                <a:gd name="connsiteY145" fmla="*/ 133374 h 244348"/>
                <a:gd name="connsiteX146" fmla="*/ 261656 w 334960"/>
                <a:gd name="connsiteY146" fmla="*/ 133374 h 244348"/>
                <a:gd name="connsiteX147" fmla="*/ 259620 w 334960"/>
                <a:gd name="connsiteY147" fmla="*/ 131337 h 244348"/>
                <a:gd name="connsiteX148" fmla="*/ 257583 w 334960"/>
                <a:gd name="connsiteY148" fmla="*/ 131337 h 244348"/>
                <a:gd name="connsiteX149" fmla="*/ 240275 w 334960"/>
                <a:gd name="connsiteY149" fmla="*/ 132355 h 244348"/>
                <a:gd name="connsiteX150" fmla="*/ 205659 w 334960"/>
                <a:gd name="connsiteY150" fmla="*/ 118102 h 244348"/>
                <a:gd name="connsiteX151" fmla="*/ 241293 w 334960"/>
                <a:gd name="connsiteY151" fmla="*/ 109956 h 244348"/>
                <a:gd name="connsiteX152" fmla="*/ 278964 w 334960"/>
                <a:gd name="connsiteY152" fmla="*/ 123192 h 244348"/>
                <a:gd name="connsiteX153" fmla="*/ 278964 w 334960"/>
                <a:gd name="connsiteY153" fmla="*/ 123192 h 244348"/>
                <a:gd name="connsiteX154" fmla="*/ 284055 w 334960"/>
                <a:gd name="connsiteY154" fmla="*/ 122174 h 244348"/>
                <a:gd name="connsiteX155" fmla="*/ 282018 w 334960"/>
                <a:gd name="connsiteY155" fmla="*/ 118102 h 244348"/>
                <a:gd name="connsiteX156" fmla="*/ 250456 w 334960"/>
                <a:gd name="connsiteY156" fmla="*/ 106902 h 244348"/>
                <a:gd name="connsiteX157" fmla="*/ 286091 w 334960"/>
                <a:gd name="connsiteY157" fmla="*/ 98757 h 244348"/>
                <a:gd name="connsiteX158" fmla="*/ 309507 w 334960"/>
                <a:gd name="connsiteY158" fmla="*/ 106902 h 244348"/>
                <a:gd name="connsiteX159" fmla="*/ 309507 w 334960"/>
                <a:gd name="connsiteY159" fmla="*/ 106902 h 244348"/>
                <a:gd name="connsiteX160" fmla="*/ 314598 w 334960"/>
                <a:gd name="connsiteY160" fmla="*/ 105884 h 244348"/>
                <a:gd name="connsiteX161" fmla="*/ 312562 w 334960"/>
                <a:gd name="connsiteY161" fmla="*/ 101812 h 244348"/>
                <a:gd name="connsiteX162" fmla="*/ 296272 w 334960"/>
                <a:gd name="connsiteY162" fmla="*/ 95703 h 244348"/>
                <a:gd name="connsiteX163" fmla="*/ 331906 w 334960"/>
                <a:gd name="connsiteY163" fmla="*/ 87558 h 244348"/>
                <a:gd name="connsiteX164" fmla="*/ 334960 w 334960"/>
                <a:gd name="connsiteY164" fmla="*/ 84504 h 244348"/>
                <a:gd name="connsiteX165" fmla="*/ 329870 w 334960"/>
                <a:gd name="connsiteY165" fmla="*/ 82468 h 244348"/>
                <a:gd name="connsiteX166" fmla="*/ 293217 w 334960"/>
                <a:gd name="connsiteY166" fmla="*/ 90613 h 244348"/>
                <a:gd name="connsiteX167" fmla="*/ 302380 w 334960"/>
                <a:gd name="connsiteY167" fmla="*/ 78395 h 244348"/>
                <a:gd name="connsiteX168" fmla="*/ 300344 w 334960"/>
                <a:gd name="connsiteY168" fmla="*/ 74322 h 244348"/>
                <a:gd name="connsiteX169" fmla="*/ 296272 w 334960"/>
                <a:gd name="connsiteY169" fmla="*/ 74322 h 244348"/>
                <a:gd name="connsiteX170" fmla="*/ 295254 w 334960"/>
                <a:gd name="connsiteY170" fmla="*/ 75341 h 244348"/>
                <a:gd name="connsiteX171" fmla="*/ 282018 w 334960"/>
                <a:gd name="connsiteY171" fmla="*/ 92649 h 244348"/>
                <a:gd name="connsiteX172" fmla="*/ 246384 w 334960"/>
                <a:gd name="connsiteY172" fmla="*/ 100794 h 244348"/>
                <a:gd name="connsiteX173" fmla="*/ 263692 w 334960"/>
                <a:gd name="connsiteY173" fmla="*/ 78395 h 244348"/>
                <a:gd name="connsiteX174" fmla="*/ 261656 w 334960"/>
                <a:gd name="connsiteY174" fmla="*/ 74322 h 244348"/>
                <a:gd name="connsiteX175" fmla="*/ 257583 w 334960"/>
                <a:gd name="connsiteY175" fmla="*/ 74322 h 244348"/>
                <a:gd name="connsiteX176" fmla="*/ 256565 w 334960"/>
                <a:gd name="connsiteY176" fmla="*/ 75341 h 244348"/>
                <a:gd name="connsiteX177" fmla="*/ 236203 w 334960"/>
                <a:gd name="connsiteY177" fmla="*/ 102830 h 244348"/>
                <a:gd name="connsiteX178" fmla="*/ 202605 w 334960"/>
                <a:gd name="connsiteY178" fmla="*/ 110975 h 244348"/>
                <a:gd name="connsiteX179" fmla="*/ 219913 w 334960"/>
                <a:gd name="connsiteY179" fmla="*/ 88576 h 244348"/>
                <a:gd name="connsiteX180" fmla="*/ 234167 w 334960"/>
                <a:gd name="connsiteY180" fmla="*/ 83486 h 244348"/>
                <a:gd name="connsiteX181" fmla="*/ 236203 w 334960"/>
                <a:gd name="connsiteY181" fmla="*/ 79413 h 244348"/>
                <a:gd name="connsiteX182" fmla="*/ 235185 w 334960"/>
                <a:gd name="connsiteY182" fmla="*/ 78395 h 244348"/>
                <a:gd name="connsiteX183" fmla="*/ 230094 w 334960"/>
                <a:gd name="connsiteY183" fmla="*/ 77377 h 244348"/>
                <a:gd name="connsiteX184" fmla="*/ 227040 w 334960"/>
                <a:gd name="connsiteY184" fmla="*/ 78395 h 244348"/>
                <a:gd name="connsiteX185" fmla="*/ 230094 w 334960"/>
                <a:gd name="connsiteY185" fmla="*/ 74322 h 244348"/>
                <a:gd name="connsiteX186" fmla="*/ 228058 w 334960"/>
                <a:gd name="connsiteY186" fmla="*/ 70250 h 244348"/>
                <a:gd name="connsiteX187" fmla="*/ 228058 w 334960"/>
                <a:gd name="connsiteY187" fmla="*/ 70250 h 244348"/>
                <a:gd name="connsiteX188" fmla="*/ 223986 w 334960"/>
                <a:gd name="connsiteY188" fmla="*/ 70250 h 244348"/>
                <a:gd name="connsiteX189" fmla="*/ 222967 w 334960"/>
                <a:gd name="connsiteY189" fmla="*/ 71268 h 244348"/>
                <a:gd name="connsiteX190" fmla="*/ 214822 w 334960"/>
                <a:gd name="connsiteY190" fmla="*/ 82468 h 244348"/>
                <a:gd name="connsiteX191" fmla="*/ 179188 w 334960"/>
                <a:gd name="connsiteY191" fmla="*/ 95703 h 244348"/>
                <a:gd name="connsiteX192" fmla="*/ 188352 w 334960"/>
                <a:gd name="connsiteY192" fmla="*/ 70250 h 244348"/>
                <a:gd name="connsiteX193" fmla="*/ 225004 w 334960"/>
                <a:gd name="connsiteY193" fmla="*/ 53960 h 244348"/>
                <a:gd name="connsiteX194" fmla="*/ 225004 w 334960"/>
                <a:gd name="connsiteY194" fmla="*/ 53960 h 244348"/>
                <a:gd name="connsiteX195" fmla="*/ 226022 w 334960"/>
                <a:gd name="connsiteY195" fmla="*/ 49888 h 244348"/>
                <a:gd name="connsiteX196" fmla="*/ 220931 w 334960"/>
                <a:gd name="connsiteY196" fmla="*/ 48869 h 244348"/>
                <a:gd name="connsiteX197" fmla="*/ 190388 w 334960"/>
                <a:gd name="connsiteY197" fmla="*/ 62105 h 244348"/>
                <a:gd name="connsiteX198" fmla="*/ 198533 w 334960"/>
                <a:gd name="connsiteY198" fmla="*/ 36653 h 244348"/>
                <a:gd name="connsiteX199" fmla="*/ 221949 w 334960"/>
                <a:gd name="connsiteY199" fmla="*/ 26471 h 244348"/>
                <a:gd name="connsiteX200" fmla="*/ 221949 w 334960"/>
                <a:gd name="connsiteY200" fmla="*/ 26471 h 244348"/>
                <a:gd name="connsiteX201" fmla="*/ 222967 w 334960"/>
                <a:gd name="connsiteY201" fmla="*/ 22399 h 244348"/>
                <a:gd name="connsiteX202" fmla="*/ 217877 w 334960"/>
                <a:gd name="connsiteY202" fmla="*/ 21381 h 244348"/>
                <a:gd name="connsiteX203" fmla="*/ 201587 w 334960"/>
                <a:gd name="connsiteY203" fmla="*/ 28507 h 244348"/>
                <a:gd name="connsiteX204" fmla="*/ 209732 w 334960"/>
                <a:gd name="connsiteY204" fmla="*/ 3054 h 244348"/>
                <a:gd name="connsiteX205" fmla="*/ 206678 w 334960"/>
                <a:gd name="connsiteY205" fmla="*/ 0 h 244348"/>
                <a:gd name="connsiteX206" fmla="*/ 201587 w 334960"/>
                <a:gd name="connsiteY206" fmla="*/ 2036 h 244348"/>
                <a:gd name="connsiteX207" fmla="*/ 192424 w 334960"/>
                <a:gd name="connsiteY207" fmla="*/ 27489 h 244348"/>
                <a:gd name="connsiteX208" fmla="*/ 182243 w 334960"/>
                <a:gd name="connsiteY208" fmla="*/ 16290 h 244348"/>
                <a:gd name="connsiteX209" fmla="*/ 177152 w 334960"/>
                <a:gd name="connsiteY209" fmla="*/ 15272 h 244348"/>
                <a:gd name="connsiteX210" fmla="*/ 175116 w 334960"/>
                <a:gd name="connsiteY210" fmla="*/ 18326 h 244348"/>
                <a:gd name="connsiteX211" fmla="*/ 176134 w 334960"/>
                <a:gd name="connsiteY211" fmla="*/ 19344 h 244348"/>
                <a:gd name="connsiteX212" fmla="*/ 190388 w 334960"/>
                <a:gd name="connsiteY212" fmla="*/ 35634 h 244348"/>
                <a:gd name="connsiteX213" fmla="*/ 182243 w 334960"/>
                <a:gd name="connsiteY213" fmla="*/ 61087 h 244348"/>
                <a:gd name="connsiteX214" fmla="*/ 162899 w 334960"/>
                <a:gd name="connsiteY214" fmla="*/ 40725 h 244348"/>
                <a:gd name="connsiteX215" fmla="*/ 157808 w 334960"/>
                <a:gd name="connsiteY215" fmla="*/ 39707 h 244348"/>
                <a:gd name="connsiteX216" fmla="*/ 155772 w 334960"/>
                <a:gd name="connsiteY216" fmla="*/ 42761 h 244348"/>
                <a:gd name="connsiteX217" fmla="*/ 156790 w 334960"/>
                <a:gd name="connsiteY217" fmla="*/ 43779 h 244348"/>
                <a:gd name="connsiteX218" fmla="*/ 180206 w 334960"/>
                <a:gd name="connsiteY218" fmla="*/ 69232 h 244348"/>
                <a:gd name="connsiteX219" fmla="*/ 172062 w 334960"/>
                <a:gd name="connsiteY219" fmla="*/ 93667 h 244348"/>
                <a:gd name="connsiteX220" fmla="*/ 152718 w 334960"/>
                <a:gd name="connsiteY220" fmla="*/ 72287 h 244348"/>
                <a:gd name="connsiteX221" fmla="*/ 153735 w 334960"/>
                <a:gd name="connsiteY221" fmla="*/ 61087 h 244348"/>
                <a:gd name="connsiteX222" fmla="*/ 149663 w 334960"/>
                <a:gd name="connsiteY222" fmla="*/ 58033 h 244348"/>
                <a:gd name="connsiteX223" fmla="*/ 148645 w 334960"/>
                <a:gd name="connsiteY223" fmla="*/ 58033 h 244348"/>
                <a:gd name="connsiteX224" fmla="*/ 145591 w 334960"/>
                <a:gd name="connsiteY224" fmla="*/ 61087 h 244348"/>
                <a:gd name="connsiteX225" fmla="*/ 145591 w 334960"/>
                <a:gd name="connsiteY225" fmla="*/ 64141 h 244348"/>
                <a:gd name="connsiteX226" fmla="*/ 142536 w 334960"/>
                <a:gd name="connsiteY226" fmla="*/ 61087 h 244348"/>
                <a:gd name="connsiteX227" fmla="*/ 137446 w 334960"/>
                <a:gd name="connsiteY227" fmla="*/ 60069 h 244348"/>
                <a:gd name="connsiteX228" fmla="*/ 137446 w 334960"/>
                <a:gd name="connsiteY228" fmla="*/ 60069 h 244348"/>
                <a:gd name="connsiteX229" fmla="*/ 135409 w 334960"/>
                <a:gd name="connsiteY229" fmla="*/ 63123 h 244348"/>
                <a:gd name="connsiteX230" fmla="*/ 136428 w 334960"/>
                <a:gd name="connsiteY230" fmla="*/ 64141 h 244348"/>
                <a:gd name="connsiteX231" fmla="*/ 145591 w 334960"/>
                <a:gd name="connsiteY231" fmla="*/ 74322 h 244348"/>
                <a:gd name="connsiteX232" fmla="*/ 143554 w 334960"/>
                <a:gd name="connsiteY232" fmla="*/ 102830 h 244348"/>
                <a:gd name="connsiteX233" fmla="*/ 116065 w 334960"/>
                <a:gd name="connsiteY233" fmla="*/ 85522 h 244348"/>
                <a:gd name="connsiteX234" fmla="*/ 115047 w 334960"/>
                <a:gd name="connsiteY234" fmla="*/ 54979 h 244348"/>
                <a:gd name="connsiteX235" fmla="*/ 115047 w 334960"/>
                <a:gd name="connsiteY235" fmla="*/ 54979 h 244348"/>
                <a:gd name="connsiteX236" fmla="*/ 110975 w 334960"/>
                <a:gd name="connsiteY236" fmla="*/ 51924 h 244348"/>
                <a:gd name="connsiteX237" fmla="*/ 106902 w 334960"/>
                <a:gd name="connsiteY237" fmla="*/ 54979 h 244348"/>
                <a:gd name="connsiteX238" fmla="*/ 107920 w 334960"/>
                <a:gd name="connsiteY238" fmla="*/ 79413 h 244348"/>
                <a:gd name="connsiteX239" fmla="*/ 80431 w 334960"/>
                <a:gd name="connsiteY239" fmla="*/ 62105 h 244348"/>
                <a:gd name="connsiteX240" fmla="*/ 79413 w 334960"/>
                <a:gd name="connsiteY240" fmla="*/ 43779 h 244348"/>
                <a:gd name="connsiteX241" fmla="*/ 79413 w 334960"/>
                <a:gd name="connsiteY241" fmla="*/ 43779 h 244348"/>
                <a:gd name="connsiteX242" fmla="*/ 75341 w 334960"/>
                <a:gd name="connsiteY242" fmla="*/ 40725 h 244348"/>
                <a:gd name="connsiteX243" fmla="*/ 71268 w 334960"/>
                <a:gd name="connsiteY243" fmla="*/ 43779 h 244348"/>
                <a:gd name="connsiteX244" fmla="*/ 71268 w 334960"/>
                <a:gd name="connsiteY244" fmla="*/ 57015 h 244348"/>
                <a:gd name="connsiteX245" fmla="*/ 43779 w 334960"/>
                <a:gd name="connsiteY245" fmla="*/ 39707 h 244348"/>
                <a:gd name="connsiteX246" fmla="*/ 36652 w 334960"/>
                <a:gd name="connsiteY246" fmla="*/ 39707 h 244348"/>
                <a:gd name="connsiteX247" fmla="*/ 159844 w 334960"/>
                <a:gd name="connsiteY247" fmla="*/ 80431 h 244348"/>
                <a:gd name="connsiteX248" fmla="*/ 155772 w 334960"/>
                <a:gd name="connsiteY248" fmla="*/ 92649 h 244348"/>
                <a:gd name="connsiteX249" fmla="*/ 154754 w 334960"/>
                <a:gd name="connsiteY249" fmla="*/ 96721 h 244348"/>
                <a:gd name="connsiteX250" fmla="*/ 153735 w 334960"/>
                <a:gd name="connsiteY250" fmla="*/ 96721 h 244348"/>
                <a:gd name="connsiteX251" fmla="*/ 152718 w 334960"/>
                <a:gd name="connsiteY251" fmla="*/ 95703 h 244348"/>
                <a:gd name="connsiteX252" fmla="*/ 151699 w 334960"/>
                <a:gd name="connsiteY252" fmla="*/ 94685 h 244348"/>
                <a:gd name="connsiteX253" fmla="*/ 139482 w 334960"/>
                <a:gd name="connsiteY253" fmla="*/ 87558 h 244348"/>
                <a:gd name="connsiteX254" fmla="*/ 141518 w 334960"/>
                <a:gd name="connsiteY254" fmla="*/ 61087 h 244348"/>
                <a:gd name="connsiteX255" fmla="*/ 159844 w 334960"/>
                <a:gd name="connsiteY255" fmla="*/ 80431 h 244348"/>
                <a:gd name="connsiteX256" fmla="*/ 165953 w 334960"/>
                <a:gd name="connsiteY256" fmla="*/ 120138 h 244348"/>
                <a:gd name="connsiteX257" fmla="*/ 165953 w 334960"/>
                <a:gd name="connsiteY257" fmla="*/ 120138 h 244348"/>
                <a:gd name="connsiteX258" fmla="*/ 165953 w 334960"/>
                <a:gd name="connsiteY258" fmla="*/ 120138 h 244348"/>
                <a:gd name="connsiteX259" fmla="*/ 165953 w 334960"/>
                <a:gd name="connsiteY259" fmla="*/ 120138 h 244348"/>
                <a:gd name="connsiteX260" fmla="*/ 165953 w 334960"/>
                <a:gd name="connsiteY260" fmla="*/ 120138 h 244348"/>
                <a:gd name="connsiteX261" fmla="*/ 165953 w 334960"/>
                <a:gd name="connsiteY261" fmla="*/ 120138 h 244348"/>
                <a:gd name="connsiteX262" fmla="*/ 165953 w 334960"/>
                <a:gd name="connsiteY262" fmla="*/ 120138 h 244348"/>
                <a:gd name="connsiteX263" fmla="*/ 212786 w 334960"/>
                <a:gd name="connsiteY263" fmla="*/ 95703 h 244348"/>
                <a:gd name="connsiteX264" fmla="*/ 192424 w 334960"/>
                <a:gd name="connsiteY264" fmla="*/ 99775 h 244348"/>
                <a:gd name="connsiteX265" fmla="*/ 185297 w 334960"/>
                <a:gd name="connsiteY265" fmla="*/ 101812 h 244348"/>
                <a:gd name="connsiteX266" fmla="*/ 185297 w 334960"/>
                <a:gd name="connsiteY266" fmla="*/ 100794 h 244348"/>
                <a:gd name="connsiteX267" fmla="*/ 185297 w 334960"/>
                <a:gd name="connsiteY267" fmla="*/ 99775 h 244348"/>
                <a:gd name="connsiteX268" fmla="*/ 185297 w 334960"/>
                <a:gd name="connsiteY268" fmla="*/ 98757 h 244348"/>
                <a:gd name="connsiteX269" fmla="*/ 189369 w 334960"/>
                <a:gd name="connsiteY269" fmla="*/ 85522 h 244348"/>
                <a:gd name="connsiteX270" fmla="*/ 230094 w 334960"/>
                <a:gd name="connsiteY270" fmla="*/ 70250 h 244348"/>
                <a:gd name="connsiteX271" fmla="*/ 212786 w 334960"/>
                <a:gd name="connsiteY271" fmla="*/ 95703 h 244348"/>
                <a:gd name="connsiteX272" fmla="*/ 220931 w 334960"/>
                <a:gd name="connsiteY272" fmla="*/ 131337 h 244348"/>
                <a:gd name="connsiteX273" fmla="*/ 210750 w 334960"/>
                <a:gd name="connsiteY273" fmla="*/ 124210 h 244348"/>
                <a:gd name="connsiteX274" fmla="*/ 206678 w 334960"/>
                <a:gd name="connsiteY274" fmla="*/ 122174 h 244348"/>
                <a:gd name="connsiteX275" fmla="*/ 207696 w 334960"/>
                <a:gd name="connsiteY275" fmla="*/ 122174 h 244348"/>
                <a:gd name="connsiteX276" fmla="*/ 208714 w 334960"/>
                <a:gd name="connsiteY276" fmla="*/ 122174 h 244348"/>
                <a:gd name="connsiteX277" fmla="*/ 209732 w 334960"/>
                <a:gd name="connsiteY277" fmla="*/ 122174 h 244348"/>
                <a:gd name="connsiteX278" fmla="*/ 222967 w 334960"/>
                <a:gd name="connsiteY278" fmla="*/ 119120 h 244348"/>
                <a:gd name="connsiteX279" fmla="*/ 250456 w 334960"/>
                <a:gd name="connsiteY279" fmla="*/ 130319 h 244348"/>
                <a:gd name="connsiteX280" fmla="*/ 220931 w 334960"/>
                <a:gd name="connsiteY280" fmla="*/ 131337 h 244348"/>
                <a:gd name="connsiteX281" fmla="*/ 173080 w 334960"/>
                <a:gd name="connsiteY281" fmla="*/ 159844 h 244348"/>
                <a:gd name="connsiteX282" fmla="*/ 177152 w 334960"/>
                <a:gd name="connsiteY282" fmla="*/ 148645 h 244348"/>
                <a:gd name="connsiteX283" fmla="*/ 178170 w 334960"/>
                <a:gd name="connsiteY283" fmla="*/ 144573 h 244348"/>
                <a:gd name="connsiteX284" fmla="*/ 179188 w 334960"/>
                <a:gd name="connsiteY284" fmla="*/ 144573 h 244348"/>
                <a:gd name="connsiteX285" fmla="*/ 180206 w 334960"/>
                <a:gd name="connsiteY285" fmla="*/ 145591 h 244348"/>
                <a:gd name="connsiteX286" fmla="*/ 181225 w 334960"/>
                <a:gd name="connsiteY286" fmla="*/ 146609 h 244348"/>
                <a:gd name="connsiteX287" fmla="*/ 192424 w 334960"/>
                <a:gd name="connsiteY287" fmla="*/ 153736 h 244348"/>
                <a:gd name="connsiteX288" fmla="*/ 190388 w 334960"/>
                <a:gd name="connsiteY288" fmla="*/ 179189 h 244348"/>
                <a:gd name="connsiteX289" fmla="*/ 173080 w 334960"/>
                <a:gd name="connsiteY289" fmla="*/ 159844 h 244348"/>
                <a:gd name="connsiteX290" fmla="*/ 119119 w 334960"/>
                <a:gd name="connsiteY290" fmla="*/ 141518 h 244348"/>
                <a:gd name="connsiteX291" fmla="*/ 143554 w 334960"/>
                <a:gd name="connsiteY291" fmla="*/ 135409 h 244348"/>
                <a:gd name="connsiteX292" fmla="*/ 151699 w 334960"/>
                <a:gd name="connsiteY292" fmla="*/ 133374 h 244348"/>
                <a:gd name="connsiteX293" fmla="*/ 151699 w 334960"/>
                <a:gd name="connsiteY293" fmla="*/ 134392 h 244348"/>
                <a:gd name="connsiteX294" fmla="*/ 150681 w 334960"/>
                <a:gd name="connsiteY294" fmla="*/ 136428 h 244348"/>
                <a:gd name="connsiteX295" fmla="*/ 150681 w 334960"/>
                <a:gd name="connsiteY295" fmla="*/ 137446 h 244348"/>
                <a:gd name="connsiteX296" fmla="*/ 144572 w 334960"/>
                <a:gd name="connsiteY296" fmla="*/ 153736 h 244348"/>
                <a:gd name="connsiteX297" fmla="*/ 94685 w 334960"/>
                <a:gd name="connsiteY297" fmla="*/ 173080 h 244348"/>
                <a:gd name="connsiteX298" fmla="*/ 119119 w 334960"/>
                <a:gd name="connsiteY298" fmla="*/ 141518 h 244348"/>
                <a:gd name="connsiteX299" fmla="*/ 109956 w 334960"/>
                <a:gd name="connsiteY299" fmla="*/ 108939 h 244348"/>
                <a:gd name="connsiteX300" fmla="*/ 119119 w 334960"/>
                <a:gd name="connsiteY300" fmla="*/ 115047 h 244348"/>
                <a:gd name="connsiteX301" fmla="*/ 122174 w 334960"/>
                <a:gd name="connsiteY301" fmla="*/ 117083 h 244348"/>
                <a:gd name="connsiteX302" fmla="*/ 121156 w 334960"/>
                <a:gd name="connsiteY302" fmla="*/ 117083 h 244348"/>
                <a:gd name="connsiteX303" fmla="*/ 120138 w 334960"/>
                <a:gd name="connsiteY303" fmla="*/ 117083 h 244348"/>
                <a:gd name="connsiteX304" fmla="*/ 119119 w 334960"/>
                <a:gd name="connsiteY304" fmla="*/ 117083 h 244348"/>
                <a:gd name="connsiteX305" fmla="*/ 107920 w 334960"/>
                <a:gd name="connsiteY305" fmla="*/ 120138 h 244348"/>
                <a:gd name="connsiteX306" fmla="*/ 84504 w 334960"/>
                <a:gd name="connsiteY306" fmla="*/ 109956 h 244348"/>
                <a:gd name="connsiteX307" fmla="*/ 109956 w 334960"/>
                <a:gd name="connsiteY307" fmla="*/ 108939 h 244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</a:cxnLst>
              <a:rect l="l" t="t" r="r" b="b"/>
              <a:pathLst>
                <a:path w="334960" h="244348">
                  <a:moveTo>
                    <a:pt x="36652" y="39707"/>
                  </a:moveTo>
                  <a:cubicBezTo>
                    <a:pt x="35634" y="40725"/>
                    <a:pt x="35634" y="42761"/>
                    <a:pt x="36652" y="43779"/>
                  </a:cubicBezTo>
                  <a:lnTo>
                    <a:pt x="64141" y="61087"/>
                  </a:lnTo>
                  <a:lnTo>
                    <a:pt x="44797" y="62105"/>
                  </a:lnTo>
                  <a:cubicBezTo>
                    <a:pt x="42761" y="62105"/>
                    <a:pt x="40725" y="63123"/>
                    <a:pt x="40725" y="65160"/>
                  </a:cubicBezTo>
                  <a:cubicBezTo>
                    <a:pt x="40725" y="66178"/>
                    <a:pt x="41743" y="67196"/>
                    <a:pt x="42761" y="67196"/>
                  </a:cubicBezTo>
                  <a:cubicBezTo>
                    <a:pt x="43779" y="67196"/>
                    <a:pt x="43779" y="67196"/>
                    <a:pt x="44797" y="67196"/>
                  </a:cubicBezTo>
                  <a:lnTo>
                    <a:pt x="72286" y="66178"/>
                  </a:lnTo>
                  <a:lnTo>
                    <a:pt x="99775" y="83486"/>
                  </a:lnTo>
                  <a:lnTo>
                    <a:pt x="64141" y="85522"/>
                  </a:lnTo>
                  <a:cubicBezTo>
                    <a:pt x="62105" y="85522"/>
                    <a:pt x="60069" y="86540"/>
                    <a:pt x="60069" y="88576"/>
                  </a:cubicBezTo>
                  <a:cubicBezTo>
                    <a:pt x="60069" y="89594"/>
                    <a:pt x="61087" y="90613"/>
                    <a:pt x="62105" y="90613"/>
                  </a:cubicBezTo>
                  <a:cubicBezTo>
                    <a:pt x="63123" y="90613"/>
                    <a:pt x="63123" y="90613"/>
                    <a:pt x="64141" y="90613"/>
                  </a:cubicBezTo>
                  <a:lnTo>
                    <a:pt x="107920" y="88576"/>
                  </a:lnTo>
                  <a:lnTo>
                    <a:pt x="133373" y="104866"/>
                  </a:lnTo>
                  <a:lnTo>
                    <a:pt x="96721" y="106902"/>
                  </a:lnTo>
                  <a:lnTo>
                    <a:pt x="83485" y="101812"/>
                  </a:lnTo>
                  <a:cubicBezTo>
                    <a:pt x="81449" y="100794"/>
                    <a:pt x="79413" y="101812"/>
                    <a:pt x="78395" y="102830"/>
                  </a:cubicBezTo>
                  <a:cubicBezTo>
                    <a:pt x="78395" y="102830"/>
                    <a:pt x="78395" y="102830"/>
                    <a:pt x="78395" y="103848"/>
                  </a:cubicBezTo>
                  <a:cubicBezTo>
                    <a:pt x="77377" y="104866"/>
                    <a:pt x="78395" y="105884"/>
                    <a:pt x="80431" y="106902"/>
                  </a:cubicBezTo>
                  <a:lnTo>
                    <a:pt x="83485" y="107921"/>
                  </a:lnTo>
                  <a:lnTo>
                    <a:pt x="77377" y="107921"/>
                  </a:lnTo>
                  <a:cubicBezTo>
                    <a:pt x="75341" y="107921"/>
                    <a:pt x="73304" y="108939"/>
                    <a:pt x="73304" y="110975"/>
                  </a:cubicBezTo>
                  <a:cubicBezTo>
                    <a:pt x="73304" y="110975"/>
                    <a:pt x="73304" y="110975"/>
                    <a:pt x="73304" y="110975"/>
                  </a:cubicBezTo>
                  <a:cubicBezTo>
                    <a:pt x="73304" y="111993"/>
                    <a:pt x="74322" y="113011"/>
                    <a:pt x="75341" y="113011"/>
                  </a:cubicBezTo>
                  <a:cubicBezTo>
                    <a:pt x="76359" y="113011"/>
                    <a:pt x="76359" y="113011"/>
                    <a:pt x="77377" y="113011"/>
                  </a:cubicBezTo>
                  <a:lnTo>
                    <a:pt x="94685" y="111993"/>
                  </a:lnTo>
                  <a:lnTo>
                    <a:pt x="129301" y="126247"/>
                  </a:lnTo>
                  <a:lnTo>
                    <a:pt x="93667" y="134392"/>
                  </a:lnTo>
                  <a:lnTo>
                    <a:pt x="55996" y="121156"/>
                  </a:lnTo>
                  <a:lnTo>
                    <a:pt x="55996" y="121156"/>
                  </a:lnTo>
                  <a:cubicBezTo>
                    <a:pt x="53960" y="120138"/>
                    <a:pt x="51924" y="121156"/>
                    <a:pt x="50906" y="122174"/>
                  </a:cubicBezTo>
                  <a:cubicBezTo>
                    <a:pt x="49888" y="123192"/>
                    <a:pt x="50906" y="125228"/>
                    <a:pt x="52942" y="126247"/>
                  </a:cubicBezTo>
                  <a:lnTo>
                    <a:pt x="84504" y="137446"/>
                  </a:lnTo>
                  <a:lnTo>
                    <a:pt x="48869" y="145591"/>
                  </a:lnTo>
                  <a:lnTo>
                    <a:pt x="25453" y="137446"/>
                  </a:lnTo>
                  <a:lnTo>
                    <a:pt x="25453" y="137446"/>
                  </a:lnTo>
                  <a:cubicBezTo>
                    <a:pt x="23417" y="136428"/>
                    <a:pt x="21380" y="137446"/>
                    <a:pt x="20362" y="138464"/>
                  </a:cubicBezTo>
                  <a:cubicBezTo>
                    <a:pt x="19344" y="139482"/>
                    <a:pt x="20362" y="141518"/>
                    <a:pt x="22398" y="142536"/>
                  </a:cubicBezTo>
                  <a:lnTo>
                    <a:pt x="38688" y="148645"/>
                  </a:lnTo>
                  <a:lnTo>
                    <a:pt x="3054" y="156790"/>
                  </a:lnTo>
                  <a:cubicBezTo>
                    <a:pt x="1018" y="156790"/>
                    <a:pt x="0" y="158827"/>
                    <a:pt x="0" y="159844"/>
                  </a:cubicBezTo>
                  <a:cubicBezTo>
                    <a:pt x="1018" y="160862"/>
                    <a:pt x="3054" y="161881"/>
                    <a:pt x="5091" y="161881"/>
                  </a:cubicBezTo>
                  <a:lnTo>
                    <a:pt x="41743" y="153736"/>
                  </a:lnTo>
                  <a:lnTo>
                    <a:pt x="32580" y="165953"/>
                  </a:lnTo>
                  <a:cubicBezTo>
                    <a:pt x="31561" y="166971"/>
                    <a:pt x="32580" y="169008"/>
                    <a:pt x="34616" y="170026"/>
                  </a:cubicBezTo>
                  <a:cubicBezTo>
                    <a:pt x="35634" y="170026"/>
                    <a:pt x="37670" y="170026"/>
                    <a:pt x="38688" y="170026"/>
                  </a:cubicBezTo>
                  <a:cubicBezTo>
                    <a:pt x="39706" y="170026"/>
                    <a:pt x="39706" y="169008"/>
                    <a:pt x="39706" y="169008"/>
                  </a:cubicBezTo>
                  <a:lnTo>
                    <a:pt x="52942" y="151700"/>
                  </a:lnTo>
                  <a:lnTo>
                    <a:pt x="88576" y="143555"/>
                  </a:lnTo>
                  <a:lnTo>
                    <a:pt x="71268" y="165953"/>
                  </a:lnTo>
                  <a:cubicBezTo>
                    <a:pt x="70250" y="166971"/>
                    <a:pt x="71268" y="169008"/>
                    <a:pt x="73304" y="170026"/>
                  </a:cubicBezTo>
                  <a:cubicBezTo>
                    <a:pt x="74322" y="170026"/>
                    <a:pt x="76359" y="170026"/>
                    <a:pt x="77377" y="170026"/>
                  </a:cubicBezTo>
                  <a:cubicBezTo>
                    <a:pt x="77377" y="170026"/>
                    <a:pt x="78395" y="169008"/>
                    <a:pt x="78395" y="169008"/>
                  </a:cubicBezTo>
                  <a:lnTo>
                    <a:pt x="98757" y="141518"/>
                  </a:lnTo>
                  <a:lnTo>
                    <a:pt x="132355" y="133374"/>
                  </a:lnTo>
                  <a:lnTo>
                    <a:pt x="115047" y="155772"/>
                  </a:lnTo>
                  <a:lnTo>
                    <a:pt x="100793" y="160862"/>
                  </a:lnTo>
                  <a:cubicBezTo>
                    <a:pt x="98757" y="161881"/>
                    <a:pt x="97739" y="162899"/>
                    <a:pt x="98757" y="164935"/>
                  </a:cubicBezTo>
                  <a:cubicBezTo>
                    <a:pt x="98757" y="164935"/>
                    <a:pt x="98757" y="164935"/>
                    <a:pt x="99775" y="165953"/>
                  </a:cubicBezTo>
                  <a:cubicBezTo>
                    <a:pt x="100793" y="166971"/>
                    <a:pt x="102830" y="166971"/>
                    <a:pt x="104866" y="166971"/>
                  </a:cubicBezTo>
                  <a:lnTo>
                    <a:pt x="107920" y="165953"/>
                  </a:lnTo>
                  <a:lnTo>
                    <a:pt x="104866" y="170026"/>
                  </a:lnTo>
                  <a:cubicBezTo>
                    <a:pt x="103848" y="171043"/>
                    <a:pt x="104866" y="173080"/>
                    <a:pt x="106902" y="174098"/>
                  </a:cubicBezTo>
                  <a:cubicBezTo>
                    <a:pt x="106902" y="174098"/>
                    <a:pt x="106902" y="174098"/>
                    <a:pt x="106902" y="174098"/>
                  </a:cubicBezTo>
                  <a:cubicBezTo>
                    <a:pt x="107920" y="174098"/>
                    <a:pt x="109956" y="174098"/>
                    <a:pt x="110975" y="174098"/>
                  </a:cubicBezTo>
                  <a:cubicBezTo>
                    <a:pt x="111993" y="174098"/>
                    <a:pt x="111993" y="173080"/>
                    <a:pt x="111993" y="173080"/>
                  </a:cubicBezTo>
                  <a:lnTo>
                    <a:pt x="120138" y="161881"/>
                  </a:lnTo>
                  <a:lnTo>
                    <a:pt x="155772" y="148645"/>
                  </a:lnTo>
                  <a:lnTo>
                    <a:pt x="147627" y="174098"/>
                  </a:lnTo>
                  <a:lnTo>
                    <a:pt x="110975" y="190388"/>
                  </a:lnTo>
                  <a:lnTo>
                    <a:pt x="110975" y="190388"/>
                  </a:lnTo>
                  <a:cubicBezTo>
                    <a:pt x="108938" y="191406"/>
                    <a:pt x="108938" y="193442"/>
                    <a:pt x="109956" y="194461"/>
                  </a:cubicBezTo>
                  <a:cubicBezTo>
                    <a:pt x="110975" y="195479"/>
                    <a:pt x="114029" y="196496"/>
                    <a:pt x="115047" y="195479"/>
                  </a:cubicBezTo>
                  <a:lnTo>
                    <a:pt x="145591" y="182243"/>
                  </a:lnTo>
                  <a:lnTo>
                    <a:pt x="137446" y="207696"/>
                  </a:lnTo>
                  <a:lnTo>
                    <a:pt x="114029" y="217877"/>
                  </a:lnTo>
                  <a:lnTo>
                    <a:pt x="114029" y="217877"/>
                  </a:lnTo>
                  <a:cubicBezTo>
                    <a:pt x="111993" y="218895"/>
                    <a:pt x="111993" y="220931"/>
                    <a:pt x="113011" y="221949"/>
                  </a:cubicBezTo>
                  <a:cubicBezTo>
                    <a:pt x="114029" y="222968"/>
                    <a:pt x="117083" y="223986"/>
                    <a:pt x="118101" y="222968"/>
                  </a:cubicBezTo>
                  <a:lnTo>
                    <a:pt x="134391" y="215841"/>
                  </a:lnTo>
                  <a:lnTo>
                    <a:pt x="126246" y="241294"/>
                  </a:lnTo>
                  <a:cubicBezTo>
                    <a:pt x="126246" y="242312"/>
                    <a:pt x="127265" y="244348"/>
                    <a:pt x="129301" y="244348"/>
                  </a:cubicBezTo>
                  <a:cubicBezTo>
                    <a:pt x="131337" y="244348"/>
                    <a:pt x="133373" y="243330"/>
                    <a:pt x="134391" y="242312"/>
                  </a:cubicBezTo>
                  <a:lnTo>
                    <a:pt x="143554" y="216859"/>
                  </a:lnTo>
                  <a:lnTo>
                    <a:pt x="153735" y="228058"/>
                  </a:lnTo>
                  <a:cubicBezTo>
                    <a:pt x="154754" y="229076"/>
                    <a:pt x="157808" y="230095"/>
                    <a:pt x="158826" y="229076"/>
                  </a:cubicBezTo>
                  <a:cubicBezTo>
                    <a:pt x="159844" y="228058"/>
                    <a:pt x="160862" y="227040"/>
                    <a:pt x="160862" y="226022"/>
                  </a:cubicBezTo>
                  <a:cubicBezTo>
                    <a:pt x="160862" y="226022"/>
                    <a:pt x="160862" y="225004"/>
                    <a:pt x="159844" y="225004"/>
                  </a:cubicBezTo>
                  <a:lnTo>
                    <a:pt x="145591" y="208714"/>
                  </a:lnTo>
                  <a:lnTo>
                    <a:pt x="153735" y="183261"/>
                  </a:lnTo>
                  <a:lnTo>
                    <a:pt x="173080" y="203623"/>
                  </a:lnTo>
                  <a:cubicBezTo>
                    <a:pt x="174098" y="204642"/>
                    <a:pt x="177152" y="205660"/>
                    <a:pt x="178170" y="204642"/>
                  </a:cubicBezTo>
                  <a:cubicBezTo>
                    <a:pt x="179188" y="203623"/>
                    <a:pt x="180206" y="202605"/>
                    <a:pt x="180206" y="201587"/>
                  </a:cubicBezTo>
                  <a:cubicBezTo>
                    <a:pt x="180206" y="201587"/>
                    <a:pt x="180206" y="200569"/>
                    <a:pt x="179188" y="200569"/>
                  </a:cubicBezTo>
                  <a:lnTo>
                    <a:pt x="155772" y="175116"/>
                  </a:lnTo>
                  <a:lnTo>
                    <a:pt x="163917" y="150681"/>
                  </a:lnTo>
                  <a:lnTo>
                    <a:pt x="183261" y="172062"/>
                  </a:lnTo>
                  <a:lnTo>
                    <a:pt x="182243" y="183261"/>
                  </a:lnTo>
                  <a:cubicBezTo>
                    <a:pt x="182243" y="185297"/>
                    <a:pt x="184279" y="186315"/>
                    <a:pt x="186315" y="186315"/>
                  </a:cubicBezTo>
                  <a:cubicBezTo>
                    <a:pt x="186315" y="186315"/>
                    <a:pt x="187333" y="186315"/>
                    <a:pt x="187333" y="186315"/>
                  </a:cubicBezTo>
                  <a:cubicBezTo>
                    <a:pt x="189369" y="186315"/>
                    <a:pt x="190388" y="185297"/>
                    <a:pt x="190388" y="183261"/>
                  </a:cubicBezTo>
                  <a:lnTo>
                    <a:pt x="190388" y="180207"/>
                  </a:lnTo>
                  <a:lnTo>
                    <a:pt x="193442" y="183261"/>
                  </a:lnTo>
                  <a:cubicBezTo>
                    <a:pt x="194460" y="184279"/>
                    <a:pt x="197515" y="185297"/>
                    <a:pt x="198533" y="184279"/>
                  </a:cubicBezTo>
                  <a:cubicBezTo>
                    <a:pt x="198533" y="184279"/>
                    <a:pt x="198533" y="184279"/>
                    <a:pt x="198533" y="184279"/>
                  </a:cubicBezTo>
                  <a:cubicBezTo>
                    <a:pt x="199551" y="183261"/>
                    <a:pt x="200569" y="182243"/>
                    <a:pt x="200569" y="181225"/>
                  </a:cubicBezTo>
                  <a:cubicBezTo>
                    <a:pt x="200569" y="181225"/>
                    <a:pt x="200569" y="180207"/>
                    <a:pt x="199551" y="180207"/>
                  </a:cubicBezTo>
                  <a:lnTo>
                    <a:pt x="190388" y="170026"/>
                  </a:lnTo>
                  <a:lnTo>
                    <a:pt x="192424" y="141518"/>
                  </a:lnTo>
                  <a:lnTo>
                    <a:pt x="219913" y="158827"/>
                  </a:lnTo>
                  <a:lnTo>
                    <a:pt x="220931" y="189370"/>
                  </a:lnTo>
                  <a:lnTo>
                    <a:pt x="220931" y="189370"/>
                  </a:lnTo>
                  <a:cubicBezTo>
                    <a:pt x="220931" y="191406"/>
                    <a:pt x="222967" y="192424"/>
                    <a:pt x="225004" y="192424"/>
                  </a:cubicBezTo>
                  <a:cubicBezTo>
                    <a:pt x="227040" y="192424"/>
                    <a:pt x="229076" y="191406"/>
                    <a:pt x="229076" y="189370"/>
                  </a:cubicBezTo>
                  <a:lnTo>
                    <a:pt x="228058" y="164935"/>
                  </a:lnTo>
                  <a:lnTo>
                    <a:pt x="255547" y="182243"/>
                  </a:lnTo>
                  <a:lnTo>
                    <a:pt x="256565" y="200569"/>
                  </a:lnTo>
                  <a:lnTo>
                    <a:pt x="256565" y="200569"/>
                  </a:lnTo>
                  <a:cubicBezTo>
                    <a:pt x="256565" y="202605"/>
                    <a:pt x="258602" y="203623"/>
                    <a:pt x="260638" y="203623"/>
                  </a:cubicBezTo>
                  <a:cubicBezTo>
                    <a:pt x="262674" y="203623"/>
                    <a:pt x="264710" y="202605"/>
                    <a:pt x="264710" y="200569"/>
                  </a:cubicBezTo>
                  <a:lnTo>
                    <a:pt x="264710" y="187334"/>
                  </a:lnTo>
                  <a:lnTo>
                    <a:pt x="292199" y="204642"/>
                  </a:lnTo>
                  <a:cubicBezTo>
                    <a:pt x="294236" y="205660"/>
                    <a:pt x="296272" y="205660"/>
                    <a:pt x="298308" y="204642"/>
                  </a:cubicBezTo>
                  <a:cubicBezTo>
                    <a:pt x="299326" y="203623"/>
                    <a:pt x="299326" y="201587"/>
                    <a:pt x="298308" y="200569"/>
                  </a:cubicBezTo>
                  <a:lnTo>
                    <a:pt x="270819" y="183261"/>
                  </a:lnTo>
                  <a:lnTo>
                    <a:pt x="290163" y="182243"/>
                  </a:lnTo>
                  <a:cubicBezTo>
                    <a:pt x="292199" y="182243"/>
                    <a:pt x="294236" y="181225"/>
                    <a:pt x="294236" y="179189"/>
                  </a:cubicBezTo>
                  <a:cubicBezTo>
                    <a:pt x="294236" y="178170"/>
                    <a:pt x="293217" y="177153"/>
                    <a:pt x="292199" y="177153"/>
                  </a:cubicBezTo>
                  <a:cubicBezTo>
                    <a:pt x="291181" y="177153"/>
                    <a:pt x="291181" y="177153"/>
                    <a:pt x="290163" y="177153"/>
                  </a:cubicBezTo>
                  <a:lnTo>
                    <a:pt x="262674" y="178170"/>
                  </a:lnTo>
                  <a:lnTo>
                    <a:pt x="235185" y="160862"/>
                  </a:lnTo>
                  <a:lnTo>
                    <a:pt x="270819" y="158827"/>
                  </a:lnTo>
                  <a:cubicBezTo>
                    <a:pt x="272855" y="158827"/>
                    <a:pt x="274892" y="157808"/>
                    <a:pt x="274892" y="155772"/>
                  </a:cubicBezTo>
                  <a:cubicBezTo>
                    <a:pt x="274892" y="154754"/>
                    <a:pt x="273873" y="153736"/>
                    <a:pt x="272855" y="153736"/>
                  </a:cubicBezTo>
                  <a:cubicBezTo>
                    <a:pt x="271837" y="153736"/>
                    <a:pt x="271837" y="153736"/>
                    <a:pt x="270819" y="153736"/>
                  </a:cubicBezTo>
                  <a:lnTo>
                    <a:pt x="227040" y="155772"/>
                  </a:lnTo>
                  <a:lnTo>
                    <a:pt x="201587" y="139482"/>
                  </a:lnTo>
                  <a:lnTo>
                    <a:pt x="238239" y="137446"/>
                  </a:lnTo>
                  <a:lnTo>
                    <a:pt x="251475" y="142536"/>
                  </a:lnTo>
                  <a:cubicBezTo>
                    <a:pt x="253511" y="143555"/>
                    <a:pt x="255547" y="142536"/>
                    <a:pt x="256565" y="141518"/>
                  </a:cubicBezTo>
                  <a:cubicBezTo>
                    <a:pt x="256565" y="141518"/>
                    <a:pt x="256565" y="141518"/>
                    <a:pt x="256565" y="140500"/>
                  </a:cubicBezTo>
                  <a:cubicBezTo>
                    <a:pt x="257583" y="139482"/>
                    <a:pt x="256565" y="138464"/>
                    <a:pt x="254529" y="137446"/>
                  </a:cubicBezTo>
                  <a:lnTo>
                    <a:pt x="251475" y="136428"/>
                  </a:lnTo>
                  <a:lnTo>
                    <a:pt x="257583" y="136428"/>
                  </a:lnTo>
                  <a:cubicBezTo>
                    <a:pt x="259620" y="136428"/>
                    <a:pt x="261656" y="135409"/>
                    <a:pt x="261656" y="133374"/>
                  </a:cubicBezTo>
                  <a:cubicBezTo>
                    <a:pt x="261656" y="133374"/>
                    <a:pt x="261656" y="133374"/>
                    <a:pt x="261656" y="133374"/>
                  </a:cubicBezTo>
                  <a:cubicBezTo>
                    <a:pt x="261656" y="132355"/>
                    <a:pt x="260638" y="131337"/>
                    <a:pt x="259620" y="131337"/>
                  </a:cubicBezTo>
                  <a:cubicBezTo>
                    <a:pt x="258602" y="131337"/>
                    <a:pt x="258602" y="131337"/>
                    <a:pt x="257583" y="131337"/>
                  </a:cubicBezTo>
                  <a:lnTo>
                    <a:pt x="240275" y="132355"/>
                  </a:lnTo>
                  <a:lnTo>
                    <a:pt x="205659" y="118102"/>
                  </a:lnTo>
                  <a:lnTo>
                    <a:pt x="241293" y="109956"/>
                  </a:lnTo>
                  <a:lnTo>
                    <a:pt x="278964" y="123192"/>
                  </a:lnTo>
                  <a:lnTo>
                    <a:pt x="278964" y="123192"/>
                  </a:lnTo>
                  <a:cubicBezTo>
                    <a:pt x="281000" y="124210"/>
                    <a:pt x="283036" y="123192"/>
                    <a:pt x="284055" y="122174"/>
                  </a:cubicBezTo>
                  <a:cubicBezTo>
                    <a:pt x="285073" y="121156"/>
                    <a:pt x="284055" y="119120"/>
                    <a:pt x="282018" y="118102"/>
                  </a:cubicBezTo>
                  <a:lnTo>
                    <a:pt x="250456" y="106902"/>
                  </a:lnTo>
                  <a:lnTo>
                    <a:pt x="286091" y="98757"/>
                  </a:lnTo>
                  <a:lnTo>
                    <a:pt x="309507" y="106902"/>
                  </a:lnTo>
                  <a:lnTo>
                    <a:pt x="309507" y="106902"/>
                  </a:lnTo>
                  <a:cubicBezTo>
                    <a:pt x="311543" y="107921"/>
                    <a:pt x="313580" y="106902"/>
                    <a:pt x="314598" y="105884"/>
                  </a:cubicBezTo>
                  <a:cubicBezTo>
                    <a:pt x="315616" y="104866"/>
                    <a:pt x="314598" y="102830"/>
                    <a:pt x="312562" y="101812"/>
                  </a:cubicBezTo>
                  <a:lnTo>
                    <a:pt x="296272" y="95703"/>
                  </a:lnTo>
                  <a:lnTo>
                    <a:pt x="331906" y="87558"/>
                  </a:lnTo>
                  <a:cubicBezTo>
                    <a:pt x="333942" y="87558"/>
                    <a:pt x="334960" y="85522"/>
                    <a:pt x="334960" y="84504"/>
                  </a:cubicBezTo>
                  <a:cubicBezTo>
                    <a:pt x="333942" y="83486"/>
                    <a:pt x="331906" y="82468"/>
                    <a:pt x="329870" y="82468"/>
                  </a:cubicBezTo>
                  <a:lnTo>
                    <a:pt x="293217" y="90613"/>
                  </a:lnTo>
                  <a:lnTo>
                    <a:pt x="302380" y="78395"/>
                  </a:lnTo>
                  <a:cubicBezTo>
                    <a:pt x="303399" y="77377"/>
                    <a:pt x="302380" y="75341"/>
                    <a:pt x="300344" y="74322"/>
                  </a:cubicBezTo>
                  <a:cubicBezTo>
                    <a:pt x="299326" y="74322"/>
                    <a:pt x="297290" y="74322"/>
                    <a:pt x="296272" y="74322"/>
                  </a:cubicBezTo>
                  <a:cubicBezTo>
                    <a:pt x="295254" y="74322"/>
                    <a:pt x="295254" y="75341"/>
                    <a:pt x="295254" y="75341"/>
                  </a:cubicBezTo>
                  <a:lnTo>
                    <a:pt x="282018" y="92649"/>
                  </a:lnTo>
                  <a:lnTo>
                    <a:pt x="246384" y="100794"/>
                  </a:lnTo>
                  <a:lnTo>
                    <a:pt x="263692" y="78395"/>
                  </a:lnTo>
                  <a:cubicBezTo>
                    <a:pt x="264710" y="77377"/>
                    <a:pt x="263692" y="75341"/>
                    <a:pt x="261656" y="74322"/>
                  </a:cubicBezTo>
                  <a:cubicBezTo>
                    <a:pt x="260638" y="74322"/>
                    <a:pt x="258602" y="74322"/>
                    <a:pt x="257583" y="74322"/>
                  </a:cubicBezTo>
                  <a:cubicBezTo>
                    <a:pt x="256565" y="74322"/>
                    <a:pt x="256565" y="75341"/>
                    <a:pt x="256565" y="75341"/>
                  </a:cubicBezTo>
                  <a:lnTo>
                    <a:pt x="236203" y="102830"/>
                  </a:lnTo>
                  <a:lnTo>
                    <a:pt x="202605" y="110975"/>
                  </a:lnTo>
                  <a:lnTo>
                    <a:pt x="219913" y="88576"/>
                  </a:lnTo>
                  <a:lnTo>
                    <a:pt x="234167" y="83486"/>
                  </a:lnTo>
                  <a:cubicBezTo>
                    <a:pt x="236203" y="82468"/>
                    <a:pt x="237221" y="81449"/>
                    <a:pt x="236203" y="79413"/>
                  </a:cubicBezTo>
                  <a:cubicBezTo>
                    <a:pt x="236203" y="79413"/>
                    <a:pt x="236203" y="79413"/>
                    <a:pt x="235185" y="78395"/>
                  </a:cubicBezTo>
                  <a:cubicBezTo>
                    <a:pt x="234167" y="77377"/>
                    <a:pt x="232130" y="77377"/>
                    <a:pt x="230094" y="77377"/>
                  </a:cubicBezTo>
                  <a:lnTo>
                    <a:pt x="227040" y="78395"/>
                  </a:lnTo>
                  <a:lnTo>
                    <a:pt x="230094" y="74322"/>
                  </a:lnTo>
                  <a:cubicBezTo>
                    <a:pt x="231112" y="73305"/>
                    <a:pt x="230094" y="71268"/>
                    <a:pt x="228058" y="70250"/>
                  </a:cubicBezTo>
                  <a:cubicBezTo>
                    <a:pt x="228058" y="70250"/>
                    <a:pt x="228058" y="70250"/>
                    <a:pt x="228058" y="70250"/>
                  </a:cubicBezTo>
                  <a:cubicBezTo>
                    <a:pt x="227040" y="70250"/>
                    <a:pt x="225004" y="70250"/>
                    <a:pt x="223986" y="70250"/>
                  </a:cubicBezTo>
                  <a:cubicBezTo>
                    <a:pt x="223986" y="70250"/>
                    <a:pt x="222967" y="71268"/>
                    <a:pt x="222967" y="71268"/>
                  </a:cubicBezTo>
                  <a:lnTo>
                    <a:pt x="214822" y="82468"/>
                  </a:lnTo>
                  <a:lnTo>
                    <a:pt x="179188" y="95703"/>
                  </a:lnTo>
                  <a:lnTo>
                    <a:pt x="188352" y="70250"/>
                  </a:lnTo>
                  <a:lnTo>
                    <a:pt x="225004" y="53960"/>
                  </a:lnTo>
                  <a:lnTo>
                    <a:pt x="225004" y="53960"/>
                  </a:lnTo>
                  <a:cubicBezTo>
                    <a:pt x="227040" y="52942"/>
                    <a:pt x="227040" y="50906"/>
                    <a:pt x="226022" y="49888"/>
                  </a:cubicBezTo>
                  <a:cubicBezTo>
                    <a:pt x="225004" y="48869"/>
                    <a:pt x="221949" y="47852"/>
                    <a:pt x="220931" y="48869"/>
                  </a:cubicBezTo>
                  <a:lnTo>
                    <a:pt x="190388" y="62105"/>
                  </a:lnTo>
                  <a:lnTo>
                    <a:pt x="198533" y="36653"/>
                  </a:lnTo>
                  <a:lnTo>
                    <a:pt x="221949" y="26471"/>
                  </a:lnTo>
                  <a:lnTo>
                    <a:pt x="221949" y="26471"/>
                  </a:lnTo>
                  <a:cubicBezTo>
                    <a:pt x="223986" y="25453"/>
                    <a:pt x="223986" y="23417"/>
                    <a:pt x="222967" y="22399"/>
                  </a:cubicBezTo>
                  <a:cubicBezTo>
                    <a:pt x="221949" y="21381"/>
                    <a:pt x="218895" y="20362"/>
                    <a:pt x="217877" y="21381"/>
                  </a:cubicBezTo>
                  <a:lnTo>
                    <a:pt x="201587" y="28507"/>
                  </a:lnTo>
                  <a:lnTo>
                    <a:pt x="209732" y="3054"/>
                  </a:lnTo>
                  <a:cubicBezTo>
                    <a:pt x="210750" y="2036"/>
                    <a:pt x="208714" y="0"/>
                    <a:pt x="206678" y="0"/>
                  </a:cubicBezTo>
                  <a:cubicBezTo>
                    <a:pt x="204641" y="0"/>
                    <a:pt x="202605" y="1018"/>
                    <a:pt x="201587" y="2036"/>
                  </a:cubicBezTo>
                  <a:lnTo>
                    <a:pt x="192424" y="27489"/>
                  </a:lnTo>
                  <a:lnTo>
                    <a:pt x="182243" y="16290"/>
                  </a:lnTo>
                  <a:cubicBezTo>
                    <a:pt x="181225" y="15272"/>
                    <a:pt x="178170" y="14254"/>
                    <a:pt x="177152" y="15272"/>
                  </a:cubicBezTo>
                  <a:cubicBezTo>
                    <a:pt x="176134" y="16290"/>
                    <a:pt x="175116" y="17308"/>
                    <a:pt x="175116" y="18326"/>
                  </a:cubicBezTo>
                  <a:cubicBezTo>
                    <a:pt x="175116" y="18326"/>
                    <a:pt x="175116" y="19344"/>
                    <a:pt x="176134" y="19344"/>
                  </a:cubicBezTo>
                  <a:lnTo>
                    <a:pt x="190388" y="35634"/>
                  </a:lnTo>
                  <a:lnTo>
                    <a:pt x="182243" y="61087"/>
                  </a:lnTo>
                  <a:lnTo>
                    <a:pt x="162899" y="40725"/>
                  </a:lnTo>
                  <a:cubicBezTo>
                    <a:pt x="161880" y="39707"/>
                    <a:pt x="158826" y="38688"/>
                    <a:pt x="157808" y="39707"/>
                  </a:cubicBezTo>
                  <a:cubicBezTo>
                    <a:pt x="156790" y="40725"/>
                    <a:pt x="155772" y="41743"/>
                    <a:pt x="155772" y="42761"/>
                  </a:cubicBezTo>
                  <a:cubicBezTo>
                    <a:pt x="155772" y="42761"/>
                    <a:pt x="155772" y="43779"/>
                    <a:pt x="156790" y="43779"/>
                  </a:cubicBezTo>
                  <a:lnTo>
                    <a:pt x="180206" y="69232"/>
                  </a:lnTo>
                  <a:lnTo>
                    <a:pt x="172062" y="93667"/>
                  </a:lnTo>
                  <a:lnTo>
                    <a:pt x="152718" y="72287"/>
                  </a:lnTo>
                  <a:lnTo>
                    <a:pt x="153735" y="61087"/>
                  </a:lnTo>
                  <a:cubicBezTo>
                    <a:pt x="153735" y="59051"/>
                    <a:pt x="151699" y="58033"/>
                    <a:pt x="149663" y="58033"/>
                  </a:cubicBezTo>
                  <a:cubicBezTo>
                    <a:pt x="149663" y="58033"/>
                    <a:pt x="148645" y="58033"/>
                    <a:pt x="148645" y="58033"/>
                  </a:cubicBezTo>
                  <a:cubicBezTo>
                    <a:pt x="146609" y="58033"/>
                    <a:pt x="145591" y="59051"/>
                    <a:pt x="145591" y="61087"/>
                  </a:cubicBezTo>
                  <a:lnTo>
                    <a:pt x="145591" y="64141"/>
                  </a:lnTo>
                  <a:lnTo>
                    <a:pt x="142536" y="61087"/>
                  </a:lnTo>
                  <a:cubicBezTo>
                    <a:pt x="141518" y="60069"/>
                    <a:pt x="138464" y="59051"/>
                    <a:pt x="137446" y="60069"/>
                  </a:cubicBezTo>
                  <a:cubicBezTo>
                    <a:pt x="137446" y="60069"/>
                    <a:pt x="137446" y="60069"/>
                    <a:pt x="137446" y="60069"/>
                  </a:cubicBezTo>
                  <a:cubicBezTo>
                    <a:pt x="136428" y="61087"/>
                    <a:pt x="135409" y="62105"/>
                    <a:pt x="135409" y="63123"/>
                  </a:cubicBezTo>
                  <a:cubicBezTo>
                    <a:pt x="135409" y="63123"/>
                    <a:pt x="135409" y="64141"/>
                    <a:pt x="136428" y="64141"/>
                  </a:cubicBezTo>
                  <a:lnTo>
                    <a:pt x="145591" y="74322"/>
                  </a:lnTo>
                  <a:lnTo>
                    <a:pt x="143554" y="102830"/>
                  </a:lnTo>
                  <a:lnTo>
                    <a:pt x="116065" y="85522"/>
                  </a:lnTo>
                  <a:lnTo>
                    <a:pt x="115047" y="54979"/>
                  </a:lnTo>
                  <a:lnTo>
                    <a:pt x="115047" y="54979"/>
                  </a:lnTo>
                  <a:cubicBezTo>
                    <a:pt x="115047" y="52942"/>
                    <a:pt x="113011" y="51924"/>
                    <a:pt x="110975" y="51924"/>
                  </a:cubicBezTo>
                  <a:cubicBezTo>
                    <a:pt x="108938" y="51924"/>
                    <a:pt x="106902" y="52942"/>
                    <a:pt x="106902" y="54979"/>
                  </a:cubicBezTo>
                  <a:lnTo>
                    <a:pt x="107920" y="79413"/>
                  </a:lnTo>
                  <a:lnTo>
                    <a:pt x="80431" y="62105"/>
                  </a:lnTo>
                  <a:lnTo>
                    <a:pt x="79413" y="43779"/>
                  </a:lnTo>
                  <a:lnTo>
                    <a:pt x="79413" y="43779"/>
                  </a:lnTo>
                  <a:cubicBezTo>
                    <a:pt x="79413" y="41743"/>
                    <a:pt x="77377" y="40725"/>
                    <a:pt x="75341" y="40725"/>
                  </a:cubicBezTo>
                  <a:cubicBezTo>
                    <a:pt x="73304" y="40725"/>
                    <a:pt x="71268" y="41743"/>
                    <a:pt x="71268" y="43779"/>
                  </a:cubicBezTo>
                  <a:lnTo>
                    <a:pt x="71268" y="57015"/>
                  </a:lnTo>
                  <a:lnTo>
                    <a:pt x="43779" y="39707"/>
                  </a:lnTo>
                  <a:cubicBezTo>
                    <a:pt x="40725" y="38688"/>
                    <a:pt x="38688" y="38688"/>
                    <a:pt x="36652" y="39707"/>
                  </a:cubicBezTo>
                  <a:close/>
                  <a:moveTo>
                    <a:pt x="159844" y="80431"/>
                  </a:moveTo>
                  <a:lnTo>
                    <a:pt x="155772" y="92649"/>
                  </a:lnTo>
                  <a:lnTo>
                    <a:pt x="154754" y="96721"/>
                  </a:lnTo>
                  <a:lnTo>
                    <a:pt x="153735" y="96721"/>
                  </a:lnTo>
                  <a:lnTo>
                    <a:pt x="152718" y="95703"/>
                  </a:lnTo>
                  <a:lnTo>
                    <a:pt x="151699" y="94685"/>
                  </a:lnTo>
                  <a:lnTo>
                    <a:pt x="139482" y="87558"/>
                  </a:lnTo>
                  <a:lnTo>
                    <a:pt x="141518" y="61087"/>
                  </a:lnTo>
                  <a:lnTo>
                    <a:pt x="159844" y="80431"/>
                  </a:lnTo>
                  <a:close/>
                  <a:moveTo>
                    <a:pt x="165953" y="120138"/>
                  </a:moveTo>
                  <a:cubicBezTo>
                    <a:pt x="165953" y="120138"/>
                    <a:pt x="165953" y="120138"/>
                    <a:pt x="165953" y="120138"/>
                  </a:cubicBezTo>
                  <a:cubicBezTo>
                    <a:pt x="165953" y="119120"/>
                    <a:pt x="165953" y="119120"/>
                    <a:pt x="165953" y="120138"/>
                  </a:cubicBezTo>
                  <a:cubicBezTo>
                    <a:pt x="165953" y="119120"/>
                    <a:pt x="165953" y="120138"/>
                    <a:pt x="165953" y="120138"/>
                  </a:cubicBezTo>
                  <a:cubicBezTo>
                    <a:pt x="165953" y="120138"/>
                    <a:pt x="165953" y="120138"/>
                    <a:pt x="165953" y="120138"/>
                  </a:cubicBezTo>
                  <a:cubicBezTo>
                    <a:pt x="165953" y="120138"/>
                    <a:pt x="165953" y="120138"/>
                    <a:pt x="165953" y="120138"/>
                  </a:cubicBezTo>
                  <a:cubicBezTo>
                    <a:pt x="165953" y="120138"/>
                    <a:pt x="165953" y="120138"/>
                    <a:pt x="165953" y="120138"/>
                  </a:cubicBezTo>
                  <a:close/>
                  <a:moveTo>
                    <a:pt x="212786" y="95703"/>
                  </a:moveTo>
                  <a:lnTo>
                    <a:pt x="192424" y="99775"/>
                  </a:lnTo>
                  <a:lnTo>
                    <a:pt x="185297" y="101812"/>
                  </a:lnTo>
                  <a:lnTo>
                    <a:pt x="185297" y="100794"/>
                  </a:lnTo>
                  <a:lnTo>
                    <a:pt x="185297" y="99775"/>
                  </a:lnTo>
                  <a:lnTo>
                    <a:pt x="185297" y="98757"/>
                  </a:lnTo>
                  <a:lnTo>
                    <a:pt x="189369" y="85522"/>
                  </a:lnTo>
                  <a:lnTo>
                    <a:pt x="230094" y="70250"/>
                  </a:lnTo>
                  <a:lnTo>
                    <a:pt x="212786" y="95703"/>
                  </a:lnTo>
                  <a:close/>
                  <a:moveTo>
                    <a:pt x="220931" y="131337"/>
                  </a:moveTo>
                  <a:lnTo>
                    <a:pt x="210750" y="124210"/>
                  </a:lnTo>
                  <a:lnTo>
                    <a:pt x="206678" y="122174"/>
                  </a:lnTo>
                  <a:lnTo>
                    <a:pt x="207696" y="122174"/>
                  </a:lnTo>
                  <a:lnTo>
                    <a:pt x="208714" y="122174"/>
                  </a:lnTo>
                  <a:lnTo>
                    <a:pt x="209732" y="122174"/>
                  </a:lnTo>
                  <a:lnTo>
                    <a:pt x="222967" y="119120"/>
                  </a:lnTo>
                  <a:lnTo>
                    <a:pt x="250456" y="130319"/>
                  </a:lnTo>
                  <a:lnTo>
                    <a:pt x="220931" y="131337"/>
                  </a:lnTo>
                  <a:close/>
                  <a:moveTo>
                    <a:pt x="173080" y="159844"/>
                  </a:moveTo>
                  <a:lnTo>
                    <a:pt x="177152" y="148645"/>
                  </a:lnTo>
                  <a:lnTo>
                    <a:pt x="178170" y="144573"/>
                  </a:lnTo>
                  <a:lnTo>
                    <a:pt x="179188" y="144573"/>
                  </a:lnTo>
                  <a:lnTo>
                    <a:pt x="180206" y="145591"/>
                  </a:lnTo>
                  <a:lnTo>
                    <a:pt x="181225" y="146609"/>
                  </a:lnTo>
                  <a:lnTo>
                    <a:pt x="192424" y="153736"/>
                  </a:lnTo>
                  <a:lnTo>
                    <a:pt x="190388" y="179189"/>
                  </a:lnTo>
                  <a:lnTo>
                    <a:pt x="173080" y="159844"/>
                  </a:lnTo>
                  <a:close/>
                  <a:moveTo>
                    <a:pt x="119119" y="141518"/>
                  </a:moveTo>
                  <a:lnTo>
                    <a:pt x="143554" y="135409"/>
                  </a:lnTo>
                  <a:lnTo>
                    <a:pt x="151699" y="133374"/>
                  </a:lnTo>
                  <a:lnTo>
                    <a:pt x="151699" y="134392"/>
                  </a:lnTo>
                  <a:lnTo>
                    <a:pt x="150681" y="136428"/>
                  </a:lnTo>
                  <a:lnTo>
                    <a:pt x="150681" y="137446"/>
                  </a:lnTo>
                  <a:lnTo>
                    <a:pt x="144572" y="153736"/>
                  </a:lnTo>
                  <a:lnTo>
                    <a:pt x="94685" y="173080"/>
                  </a:lnTo>
                  <a:lnTo>
                    <a:pt x="119119" y="141518"/>
                  </a:lnTo>
                  <a:close/>
                  <a:moveTo>
                    <a:pt x="109956" y="108939"/>
                  </a:moveTo>
                  <a:lnTo>
                    <a:pt x="119119" y="115047"/>
                  </a:lnTo>
                  <a:lnTo>
                    <a:pt x="122174" y="117083"/>
                  </a:lnTo>
                  <a:lnTo>
                    <a:pt x="121156" y="117083"/>
                  </a:lnTo>
                  <a:lnTo>
                    <a:pt x="120138" y="117083"/>
                  </a:lnTo>
                  <a:lnTo>
                    <a:pt x="119119" y="117083"/>
                  </a:lnTo>
                  <a:lnTo>
                    <a:pt x="107920" y="120138"/>
                  </a:lnTo>
                  <a:lnTo>
                    <a:pt x="84504" y="109956"/>
                  </a:lnTo>
                  <a:lnTo>
                    <a:pt x="109956" y="108939"/>
                  </a:lnTo>
                  <a:close/>
                </a:path>
              </a:pathLst>
            </a:custGeom>
            <a:solidFill>
              <a:srgbClr val="FFFFFF"/>
            </a:solidFill>
            <a:ln w="101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121" name="任意多边形: 形状 3120">
              <a:extLst>
                <a:ext uri="{FF2B5EF4-FFF2-40B4-BE49-F238E27FC236}">
                  <a16:creationId xmlns:a16="http://schemas.microsoft.com/office/drawing/2014/main" id="{A9899ECD-DF11-493F-823C-358579F56CD6}"/>
                </a:ext>
              </a:extLst>
            </p:cNvPr>
            <p:cNvSpPr/>
            <p:nvPr/>
          </p:nvSpPr>
          <p:spPr>
            <a:xfrm>
              <a:off x="584460" y="2716486"/>
              <a:ext cx="419463" cy="541638"/>
            </a:xfrm>
            <a:custGeom>
              <a:avLst/>
              <a:gdLst>
                <a:gd name="connsiteX0" fmla="*/ 0 w 419463"/>
                <a:gd name="connsiteY0" fmla="*/ 151700 h 541638"/>
                <a:gd name="connsiteX1" fmla="*/ 4073 w 419463"/>
                <a:gd name="connsiteY1" fmla="*/ 159844 h 541638"/>
                <a:gd name="connsiteX2" fmla="*/ 48870 w 419463"/>
                <a:gd name="connsiteY2" fmla="*/ 185297 h 541638"/>
                <a:gd name="connsiteX3" fmla="*/ 30544 w 419463"/>
                <a:gd name="connsiteY3" fmla="*/ 195479 h 541638"/>
                <a:gd name="connsiteX4" fmla="*/ 29526 w 419463"/>
                <a:gd name="connsiteY4" fmla="*/ 203623 h 541638"/>
                <a:gd name="connsiteX5" fmla="*/ 34616 w 419463"/>
                <a:gd name="connsiteY5" fmla="*/ 207696 h 541638"/>
                <a:gd name="connsiteX6" fmla="*/ 36652 w 419463"/>
                <a:gd name="connsiteY6" fmla="*/ 207696 h 541638"/>
                <a:gd name="connsiteX7" fmla="*/ 62105 w 419463"/>
                <a:gd name="connsiteY7" fmla="*/ 194460 h 541638"/>
                <a:gd name="connsiteX8" fmla="*/ 106902 w 419463"/>
                <a:gd name="connsiteY8" fmla="*/ 219913 h 541638"/>
                <a:gd name="connsiteX9" fmla="*/ 73304 w 419463"/>
                <a:gd name="connsiteY9" fmla="*/ 238240 h 541638"/>
                <a:gd name="connsiteX10" fmla="*/ 72286 w 419463"/>
                <a:gd name="connsiteY10" fmla="*/ 246384 h 541638"/>
                <a:gd name="connsiteX11" fmla="*/ 77377 w 419463"/>
                <a:gd name="connsiteY11" fmla="*/ 250456 h 541638"/>
                <a:gd name="connsiteX12" fmla="*/ 79414 w 419463"/>
                <a:gd name="connsiteY12" fmla="*/ 250456 h 541638"/>
                <a:gd name="connsiteX13" fmla="*/ 120138 w 419463"/>
                <a:gd name="connsiteY13" fmla="*/ 229076 h 541638"/>
                <a:gd name="connsiteX14" fmla="*/ 162899 w 419463"/>
                <a:gd name="connsiteY14" fmla="*/ 252493 h 541638"/>
                <a:gd name="connsiteX15" fmla="*/ 129300 w 419463"/>
                <a:gd name="connsiteY15" fmla="*/ 270819 h 541638"/>
                <a:gd name="connsiteX16" fmla="*/ 110975 w 419463"/>
                <a:gd name="connsiteY16" fmla="*/ 264710 h 541638"/>
                <a:gd name="connsiteX17" fmla="*/ 106902 w 419463"/>
                <a:gd name="connsiteY17" fmla="*/ 268783 h 541638"/>
                <a:gd name="connsiteX18" fmla="*/ 106902 w 419463"/>
                <a:gd name="connsiteY18" fmla="*/ 270819 h 541638"/>
                <a:gd name="connsiteX19" fmla="*/ 111993 w 419463"/>
                <a:gd name="connsiteY19" fmla="*/ 276928 h 541638"/>
                <a:gd name="connsiteX20" fmla="*/ 117083 w 419463"/>
                <a:gd name="connsiteY20" fmla="*/ 278964 h 541638"/>
                <a:gd name="connsiteX21" fmla="*/ 111993 w 419463"/>
                <a:gd name="connsiteY21" fmla="*/ 282018 h 541638"/>
                <a:gd name="connsiteX22" fmla="*/ 110975 w 419463"/>
                <a:gd name="connsiteY22" fmla="*/ 290163 h 541638"/>
                <a:gd name="connsiteX23" fmla="*/ 110975 w 419463"/>
                <a:gd name="connsiteY23" fmla="*/ 290163 h 541638"/>
                <a:gd name="connsiteX24" fmla="*/ 116066 w 419463"/>
                <a:gd name="connsiteY24" fmla="*/ 294236 h 541638"/>
                <a:gd name="connsiteX25" fmla="*/ 118101 w 419463"/>
                <a:gd name="connsiteY25" fmla="*/ 294236 h 541638"/>
                <a:gd name="connsiteX26" fmla="*/ 134391 w 419463"/>
                <a:gd name="connsiteY26" fmla="*/ 285073 h 541638"/>
                <a:gd name="connsiteX27" fmla="*/ 182243 w 419463"/>
                <a:gd name="connsiteY27" fmla="*/ 301362 h 541638"/>
                <a:gd name="connsiteX28" fmla="*/ 155772 w 419463"/>
                <a:gd name="connsiteY28" fmla="*/ 332924 h 541638"/>
                <a:gd name="connsiteX29" fmla="*/ 104867 w 419463"/>
                <a:gd name="connsiteY29" fmla="*/ 319689 h 541638"/>
                <a:gd name="connsiteX30" fmla="*/ 104867 w 419463"/>
                <a:gd name="connsiteY30" fmla="*/ 319689 h 541638"/>
                <a:gd name="connsiteX31" fmla="*/ 100794 w 419463"/>
                <a:gd name="connsiteY31" fmla="*/ 324779 h 541638"/>
                <a:gd name="connsiteX32" fmla="*/ 105884 w 419463"/>
                <a:gd name="connsiteY32" fmla="*/ 331906 h 541638"/>
                <a:gd name="connsiteX33" fmla="*/ 147627 w 419463"/>
                <a:gd name="connsiteY33" fmla="*/ 343105 h 541638"/>
                <a:gd name="connsiteX34" fmla="*/ 121156 w 419463"/>
                <a:gd name="connsiteY34" fmla="*/ 374667 h 541638"/>
                <a:gd name="connsiteX35" fmla="*/ 89595 w 419463"/>
                <a:gd name="connsiteY35" fmla="*/ 366522 h 541638"/>
                <a:gd name="connsiteX36" fmla="*/ 89595 w 419463"/>
                <a:gd name="connsiteY36" fmla="*/ 366522 h 541638"/>
                <a:gd name="connsiteX37" fmla="*/ 85522 w 419463"/>
                <a:gd name="connsiteY37" fmla="*/ 371613 h 541638"/>
                <a:gd name="connsiteX38" fmla="*/ 90613 w 419463"/>
                <a:gd name="connsiteY38" fmla="*/ 378740 h 541638"/>
                <a:gd name="connsiteX39" fmla="*/ 113011 w 419463"/>
                <a:gd name="connsiteY39" fmla="*/ 384848 h 541638"/>
                <a:gd name="connsiteX40" fmla="*/ 86540 w 419463"/>
                <a:gd name="connsiteY40" fmla="*/ 416410 h 541638"/>
                <a:gd name="connsiteX41" fmla="*/ 87558 w 419463"/>
                <a:gd name="connsiteY41" fmla="*/ 424555 h 541638"/>
                <a:gd name="connsiteX42" fmla="*/ 94685 w 419463"/>
                <a:gd name="connsiteY42" fmla="*/ 426591 h 541638"/>
                <a:gd name="connsiteX43" fmla="*/ 121156 w 419463"/>
                <a:gd name="connsiteY43" fmla="*/ 395029 h 541638"/>
                <a:gd name="connsiteX44" fmla="*/ 125229 w 419463"/>
                <a:gd name="connsiteY44" fmla="*/ 424555 h 541638"/>
                <a:gd name="connsiteX45" fmla="*/ 130319 w 419463"/>
                <a:gd name="connsiteY45" fmla="*/ 431682 h 541638"/>
                <a:gd name="connsiteX46" fmla="*/ 134391 w 419463"/>
                <a:gd name="connsiteY46" fmla="*/ 429645 h 541638"/>
                <a:gd name="connsiteX47" fmla="*/ 134391 w 419463"/>
                <a:gd name="connsiteY47" fmla="*/ 426591 h 541638"/>
                <a:gd name="connsiteX48" fmla="*/ 128282 w 419463"/>
                <a:gd name="connsiteY48" fmla="*/ 385866 h 541638"/>
                <a:gd name="connsiteX49" fmla="*/ 154753 w 419463"/>
                <a:gd name="connsiteY49" fmla="*/ 354304 h 541638"/>
                <a:gd name="connsiteX50" fmla="*/ 161881 w 419463"/>
                <a:gd name="connsiteY50" fmla="*/ 408265 h 541638"/>
                <a:gd name="connsiteX51" fmla="*/ 166971 w 419463"/>
                <a:gd name="connsiteY51" fmla="*/ 415391 h 541638"/>
                <a:gd name="connsiteX52" fmla="*/ 171044 w 419463"/>
                <a:gd name="connsiteY52" fmla="*/ 413355 h 541638"/>
                <a:gd name="connsiteX53" fmla="*/ 171044 w 419463"/>
                <a:gd name="connsiteY53" fmla="*/ 410301 h 541638"/>
                <a:gd name="connsiteX54" fmla="*/ 161881 w 419463"/>
                <a:gd name="connsiteY54" fmla="*/ 345142 h 541638"/>
                <a:gd name="connsiteX55" fmla="*/ 186316 w 419463"/>
                <a:gd name="connsiteY55" fmla="*/ 315616 h 541638"/>
                <a:gd name="connsiteX56" fmla="*/ 193442 w 419463"/>
                <a:gd name="connsiteY56" fmla="*/ 369576 h 541638"/>
                <a:gd name="connsiteX57" fmla="*/ 185297 w 419463"/>
                <a:gd name="connsiteY57" fmla="*/ 385866 h 541638"/>
                <a:gd name="connsiteX58" fmla="*/ 187334 w 419463"/>
                <a:gd name="connsiteY58" fmla="*/ 394011 h 541638"/>
                <a:gd name="connsiteX59" fmla="*/ 188352 w 419463"/>
                <a:gd name="connsiteY59" fmla="*/ 395029 h 541638"/>
                <a:gd name="connsiteX60" fmla="*/ 193442 w 419463"/>
                <a:gd name="connsiteY60" fmla="*/ 394011 h 541638"/>
                <a:gd name="connsiteX61" fmla="*/ 195478 w 419463"/>
                <a:gd name="connsiteY61" fmla="*/ 389939 h 541638"/>
                <a:gd name="connsiteX62" fmla="*/ 196497 w 419463"/>
                <a:gd name="connsiteY62" fmla="*/ 399102 h 541638"/>
                <a:gd name="connsiteX63" fmla="*/ 201588 w 419463"/>
                <a:gd name="connsiteY63" fmla="*/ 406229 h 541638"/>
                <a:gd name="connsiteX64" fmla="*/ 201588 w 419463"/>
                <a:gd name="connsiteY64" fmla="*/ 406229 h 541638"/>
                <a:gd name="connsiteX65" fmla="*/ 205659 w 419463"/>
                <a:gd name="connsiteY65" fmla="*/ 404192 h 541638"/>
                <a:gd name="connsiteX66" fmla="*/ 205659 w 419463"/>
                <a:gd name="connsiteY66" fmla="*/ 401138 h 541638"/>
                <a:gd name="connsiteX67" fmla="*/ 201588 w 419463"/>
                <a:gd name="connsiteY67" fmla="*/ 374667 h 541638"/>
                <a:gd name="connsiteX68" fmla="*/ 221950 w 419463"/>
                <a:gd name="connsiteY68" fmla="*/ 331906 h 541638"/>
                <a:gd name="connsiteX69" fmla="*/ 240275 w 419463"/>
                <a:gd name="connsiteY69" fmla="*/ 388921 h 541638"/>
                <a:gd name="connsiteX70" fmla="*/ 221950 w 419463"/>
                <a:gd name="connsiteY70" fmla="*/ 437790 h 541638"/>
                <a:gd name="connsiteX71" fmla="*/ 221950 w 419463"/>
                <a:gd name="connsiteY71" fmla="*/ 437790 h 541638"/>
                <a:gd name="connsiteX72" fmla="*/ 225004 w 419463"/>
                <a:gd name="connsiteY72" fmla="*/ 445935 h 541638"/>
                <a:gd name="connsiteX73" fmla="*/ 231112 w 419463"/>
                <a:gd name="connsiteY73" fmla="*/ 445935 h 541638"/>
                <a:gd name="connsiteX74" fmla="*/ 246384 w 419463"/>
                <a:gd name="connsiteY74" fmla="*/ 406229 h 541638"/>
                <a:gd name="connsiteX75" fmla="*/ 264710 w 419463"/>
                <a:gd name="connsiteY75" fmla="*/ 462225 h 541638"/>
                <a:gd name="connsiteX76" fmla="*/ 253511 w 419463"/>
                <a:gd name="connsiteY76" fmla="*/ 492769 h 541638"/>
                <a:gd name="connsiteX77" fmla="*/ 253511 w 419463"/>
                <a:gd name="connsiteY77" fmla="*/ 492769 h 541638"/>
                <a:gd name="connsiteX78" fmla="*/ 256565 w 419463"/>
                <a:gd name="connsiteY78" fmla="*/ 500914 h 541638"/>
                <a:gd name="connsiteX79" fmla="*/ 262675 w 419463"/>
                <a:gd name="connsiteY79" fmla="*/ 500914 h 541638"/>
                <a:gd name="connsiteX80" fmla="*/ 270819 w 419463"/>
                <a:gd name="connsiteY80" fmla="*/ 479533 h 541638"/>
                <a:gd name="connsiteX81" fmla="*/ 289145 w 419463"/>
                <a:gd name="connsiteY81" fmla="*/ 535529 h 541638"/>
                <a:gd name="connsiteX82" fmla="*/ 295254 w 419463"/>
                <a:gd name="connsiteY82" fmla="*/ 541638 h 541638"/>
                <a:gd name="connsiteX83" fmla="*/ 297290 w 419463"/>
                <a:gd name="connsiteY83" fmla="*/ 535529 h 541638"/>
                <a:gd name="connsiteX84" fmla="*/ 278964 w 419463"/>
                <a:gd name="connsiteY84" fmla="*/ 478515 h 541638"/>
                <a:gd name="connsiteX85" fmla="*/ 301362 w 419463"/>
                <a:gd name="connsiteY85" fmla="*/ 497859 h 541638"/>
                <a:gd name="connsiteX86" fmla="*/ 307471 w 419463"/>
                <a:gd name="connsiteY86" fmla="*/ 496841 h 541638"/>
                <a:gd name="connsiteX87" fmla="*/ 306453 w 419463"/>
                <a:gd name="connsiteY87" fmla="*/ 490732 h 541638"/>
                <a:gd name="connsiteX88" fmla="*/ 304417 w 419463"/>
                <a:gd name="connsiteY88" fmla="*/ 488696 h 541638"/>
                <a:gd name="connsiteX89" fmla="*/ 273874 w 419463"/>
                <a:gd name="connsiteY89" fmla="*/ 461207 h 541638"/>
                <a:gd name="connsiteX90" fmla="*/ 255547 w 419463"/>
                <a:gd name="connsiteY90" fmla="*/ 404192 h 541638"/>
                <a:gd name="connsiteX91" fmla="*/ 296272 w 419463"/>
                <a:gd name="connsiteY91" fmla="*/ 439827 h 541638"/>
                <a:gd name="connsiteX92" fmla="*/ 302380 w 419463"/>
                <a:gd name="connsiteY92" fmla="*/ 438808 h 541638"/>
                <a:gd name="connsiteX93" fmla="*/ 301362 w 419463"/>
                <a:gd name="connsiteY93" fmla="*/ 432700 h 541638"/>
                <a:gd name="connsiteX94" fmla="*/ 299327 w 419463"/>
                <a:gd name="connsiteY94" fmla="*/ 430663 h 541638"/>
                <a:gd name="connsiteX95" fmla="*/ 249439 w 419463"/>
                <a:gd name="connsiteY95" fmla="*/ 386884 h 541638"/>
                <a:gd name="connsiteX96" fmla="*/ 232131 w 419463"/>
                <a:gd name="connsiteY96" fmla="*/ 332924 h 541638"/>
                <a:gd name="connsiteX97" fmla="*/ 272856 w 419463"/>
                <a:gd name="connsiteY97" fmla="*/ 369576 h 541638"/>
                <a:gd name="connsiteX98" fmla="*/ 284055 w 419463"/>
                <a:gd name="connsiteY98" fmla="*/ 391975 h 541638"/>
                <a:gd name="connsiteX99" fmla="*/ 291181 w 419463"/>
                <a:gd name="connsiteY99" fmla="*/ 396048 h 541638"/>
                <a:gd name="connsiteX100" fmla="*/ 292199 w 419463"/>
                <a:gd name="connsiteY100" fmla="*/ 395029 h 541638"/>
                <a:gd name="connsiteX101" fmla="*/ 292199 w 419463"/>
                <a:gd name="connsiteY101" fmla="*/ 387902 h 541638"/>
                <a:gd name="connsiteX102" fmla="*/ 289145 w 419463"/>
                <a:gd name="connsiteY102" fmla="*/ 381794 h 541638"/>
                <a:gd name="connsiteX103" fmla="*/ 296272 w 419463"/>
                <a:gd name="connsiteY103" fmla="*/ 387902 h 541638"/>
                <a:gd name="connsiteX104" fmla="*/ 302380 w 419463"/>
                <a:gd name="connsiteY104" fmla="*/ 386884 h 541638"/>
                <a:gd name="connsiteX105" fmla="*/ 302380 w 419463"/>
                <a:gd name="connsiteY105" fmla="*/ 386884 h 541638"/>
                <a:gd name="connsiteX106" fmla="*/ 301362 w 419463"/>
                <a:gd name="connsiteY106" fmla="*/ 380776 h 541638"/>
                <a:gd name="connsiteX107" fmla="*/ 299327 w 419463"/>
                <a:gd name="connsiteY107" fmla="*/ 378740 h 541638"/>
                <a:gd name="connsiteX108" fmla="*/ 279982 w 419463"/>
                <a:gd name="connsiteY108" fmla="*/ 361431 h 541638"/>
                <a:gd name="connsiteX109" fmla="*/ 251474 w 419463"/>
                <a:gd name="connsiteY109" fmla="*/ 302381 h 541638"/>
                <a:gd name="connsiteX110" fmla="*/ 296272 w 419463"/>
                <a:gd name="connsiteY110" fmla="*/ 327834 h 541638"/>
                <a:gd name="connsiteX111" fmla="*/ 328852 w 419463"/>
                <a:gd name="connsiteY111" fmla="*/ 389939 h 541638"/>
                <a:gd name="connsiteX112" fmla="*/ 328852 w 419463"/>
                <a:gd name="connsiteY112" fmla="*/ 389939 h 541638"/>
                <a:gd name="connsiteX113" fmla="*/ 335979 w 419463"/>
                <a:gd name="connsiteY113" fmla="*/ 394011 h 541638"/>
                <a:gd name="connsiteX114" fmla="*/ 336996 w 419463"/>
                <a:gd name="connsiteY114" fmla="*/ 385866 h 541638"/>
                <a:gd name="connsiteX115" fmla="*/ 310526 w 419463"/>
                <a:gd name="connsiteY115" fmla="*/ 334961 h 541638"/>
                <a:gd name="connsiteX116" fmla="*/ 355323 w 419463"/>
                <a:gd name="connsiteY116" fmla="*/ 360414 h 541638"/>
                <a:gd name="connsiteX117" fmla="*/ 375685 w 419463"/>
                <a:gd name="connsiteY117" fmla="*/ 399102 h 541638"/>
                <a:gd name="connsiteX118" fmla="*/ 375685 w 419463"/>
                <a:gd name="connsiteY118" fmla="*/ 399102 h 541638"/>
                <a:gd name="connsiteX119" fmla="*/ 382812 w 419463"/>
                <a:gd name="connsiteY119" fmla="*/ 403174 h 541638"/>
                <a:gd name="connsiteX120" fmla="*/ 383830 w 419463"/>
                <a:gd name="connsiteY120" fmla="*/ 395029 h 541638"/>
                <a:gd name="connsiteX121" fmla="*/ 369577 w 419463"/>
                <a:gd name="connsiteY121" fmla="*/ 367540 h 541638"/>
                <a:gd name="connsiteX122" fmla="*/ 414373 w 419463"/>
                <a:gd name="connsiteY122" fmla="*/ 392993 h 541638"/>
                <a:gd name="connsiteX123" fmla="*/ 419464 w 419463"/>
                <a:gd name="connsiteY123" fmla="*/ 389939 h 541638"/>
                <a:gd name="connsiteX124" fmla="*/ 415392 w 419463"/>
                <a:gd name="connsiteY124" fmla="*/ 381794 h 541638"/>
                <a:gd name="connsiteX125" fmla="*/ 370595 w 419463"/>
                <a:gd name="connsiteY125" fmla="*/ 356341 h 541638"/>
                <a:gd name="connsiteX126" fmla="*/ 388920 w 419463"/>
                <a:gd name="connsiteY126" fmla="*/ 346160 h 541638"/>
                <a:gd name="connsiteX127" fmla="*/ 389939 w 419463"/>
                <a:gd name="connsiteY127" fmla="*/ 338015 h 541638"/>
                <a:gd name="connsiteX128" fmla="*/ 384849 w 419463"/>
                <a:gd name="connsiteY128" fmla="*/ 333942 h 541638"/>
                <a:gd name="connsiteX129" fmla="*/ 382812 w 419463"/>
                <a:gd name="connsiteY129" fmla="*/ 333942 h 541638"/>
                <a:gd name="connsiteX130" fmla="*/ 357359 w 419463"/>
                <a:gd name="connsiteY130" fmla="*/ 347178 h 541638"/>
                <a:gd name="connsiteX131" fmla="*/ 312561 w 419463"/>
                <a:gd name="connsiteY131" fmla="*/ 321725 h 541638"/>
                <a:gd name="connsiteX132" fmla="*/ 346160 w 419463"/>
                <a:gd name="connsiteY132" fmla="*/ 303399 h 541638"/>
                <a:gd name="connsiteX133" fmla="*/ 347178 w 419463"/>
                <a:gd name="connsiteY133" fmla="*/ 295254 h 541638"/>
                <a:gd name="connsiteX134" fmla="*/ 342087 w 419463"/>
                <a:gd name="connsiteY134" fmla="*/ 291181 h 541638"/>
                <a:gd name="connsiteX135" fmla="*/ 340051 w 419463"/>
                <a:gd name="connsiteY135" fmla="*/ 291181 h 541638"/>
                <a:gd name="connsiteX136" fmla="*/ 299327 w 419463"/>
                <a:gd name="connsiteY136" fmla="*/ 312562 h 541638"/>
                <a:gd name="connsiteX137" fmla="*/ 256565 w 419463"/>
                <a:gd name="connsiteY137" fmla="*/ 289145 h 541638"/>
                <a:gd name="connsiteX138" fmla="*/ 290163 w 419463"/>
                <a:gd name="connsiteY138" fmla="*/ 270819 h 541638"/>
                <a:gd name="connsiteX139" fmla="*/ 308490 w 419463"/>
                <a:gd name="connsiteY139" fmla="*/ 276928 h 541638"/>
                <a:gd name="connsiteX140" fmla="*/ 312561 w 419463"/>
                <a:gd name="connsiteY140" fmla="*/ 272855 h 541638"/>
                <a:gd name="connsiteX141" fmla="*/ 312561 w 419463"/>
                <a:gd name="connsiteY141" fmla="*/ 270819 h 541638"/>
                <a:gd name="connsiteX142" fmla="*/ 307471 w 419463"/>
                <a:gd name="connsiteY142" fmla="*/ 264710 h 541638"/>
                <a:gd name="connsiteX143" fmla="*/ 302380 w 419463"/>
                <a:gd name="connsiteY143" fmla="*/ 262674 h 541638"/>
                <a:gd name="connsiteX144" fmla="*/ 307471 w 419463"/>
                <a:gd name="connsiteY144" fmla="*/ 259620 h 541638"/>
                <a:gd name="connsiteX145" fmla="*/ 308490 w 419463"/>
                <a:gd name="connsiteY145" fmla="*/ 251475 h 541638"/>
                <a:gd name="connsiteX146" fmla="*/ 308490 w 419463"/>
                <a:gd name="connsiteY146" fmla="*/ 251475 h 541638"/>
                <a:gd name="connsiteX147" fmla="*/ 303399 w 419463"/>
                <a:gd name="connsiteY147" fmla="*/ 247402 h 541638"/>
                <a:gd name="connsiteX148" fmla="*/ 301362 w 419463"/>
                <a:gd name="connsiteY148" fmla="*/ 247402 h 541638"/>
                <a:gd name="connsiteX149" fmla="*/ 285073 w 419463"/>
                <a:gd name="connsiteY149" fmla="*/ 256566 h 541638"/>
                <a:gd name="connsiteX150" fmla="*/ 237222 w 419463"/>
                <a:gd name="connsiteY150" fmla="*/ 240275 h 541638"/>
                <a:gd name="connsiteX151" fmla="*/ 263692 w 419463"/>
                <a:gd name="connsiteY151" fmla="*/ 208714 h 541638"/>
                <a:gd name="connsiteX152" fmla="*/ 314598 w 419463"/>
                <a:gd name="connsiteY152" fmla="*/ 221949 h 541638"/>
                <a:gd name="connsiteX153" fmla="*/ 314598 w 419463"/>
                <a:gd name="connsiteY153" fmla="*/ 221949 h 541638"/>
                <a:gd name="connsiteX154" fmla="*/ 318671 w 419463"/>
                <a:gd name="connsiteY154" fmla="*/ 216859 h 541638"/>
                <a:gd name="connsiteX155" fmla="*/ 313580 w 419463"/>
                <a:gd name="connsiteY155" fmla="*/ 209732 h 541638"/>
                <a:gd name="connsiteX156" fmla="*/ 271837 w 419463"/>
                <a:gd name="connsiteY156" fmla="*/ 198533 h 541638"/>
                <a:gd name="connsiteX157" fmla="*/ 298309 w 419463"/>
                <a:gd name="connsiteY157" fmla="*/ 166971 h 541638"/>
                <a:gd name="connsiteX158" fmla="*/ 329870 w 419463"/>
                <a:gd name="connsiteY158" fmla="*/ 175116 h 541638"/>
                <a:gd name="connsiteX159" fmla="*/ 329870 w 419463"/>
                <a:gd name="connsiteY159" fmla="*/ 175116 h 541638"/>
                <a:gd name="connsiteX160" fmla="*/ 333943 w 419463"/>
                <a:gd name="connsiteY160" fmla="*/ 170026 h 541638"/>
                <a:gd name="connsiteX161" fmla="*/ 328852 w 419463"/>
                <a:gd name="connsiteY161" fmla="*/ 162899 h 541638"/>
                <a:gd name="connsiteX162" fmla="*/ 306453 w 419463"/>
                <a:gd name="connsiteY162" fmla="*/ 156790 h 541638"/>
                <a:gd name="connsiteX163" fmla="*/ 331906 w 419463"/>
                <a:gd name="connsiteY163" fmla="*/ 125228 h 541638"/>
                <a:gd name="connsiteX164" fmla="*/ 330888 w 419463"/>
                <a:gd name="connsiteY164" fmla="*/ 117083 h 541638"/>
                <a:gd name="connsiteX165" fmla="*/ 323762 w 419463"/>
                <a:gd name="connsiteY165" fmla="*/ 115047 h 541638"/>
                <a:gd name="connsiteX166" fmla="*/ 297290 w 419463"/>
                <a:gd name="connsiteY166" fmla="*/ 146609 h 541638"/>
                <a:gd name="connsiteX167" fmla="*/ 293218 w 419463"/>
                <a:gd name="connsiteY167" fmla="*/ 117083 h 541638"/>
                <a:gd name="connsiteX168" fmla="*/ 288128 w 419463"/>
                <a:gd name="connsiteY168" fmla="*/ 109956 h 541638"/>
                <a:gd name="connsiteX169" fmla="*/ 284055 w 419463"/>
                <a:gd name="connsiteY169" fmla="*/ 111993 h 541638"/>
                <a:gd name="connsiteX170" fmla="*/ 284055 w 419463"/>
                <a:gd name="connsiteY170" fmla="*/ 115047 h 541638"/>
                <a:gd name="connsiteX171" fmla="*/ 290163 w 419463"/>
                <a:gd name="connsiteY171" fmla="*/ 155772 h 541638"/>
                <a:gd name="connsiteX172" fmla="*/ 263692 w 419463"/>
                <a:gd name="connsiteY172" fmla="*/ 187334 h 541638"/>
                <a:gd name="connsiteX173" fmla="*/ 256565 w 419463"/>
                <a:gd name="connsiteY173" fmla="*/ 133373 h 541638"/>
                <a:gd name="connsiteX174" fmla="*/ 251474 w 419463"/>
                <a:gd name="connsiteY174" fmla="*/ 126247 h 541638"/>
                <a:gd name="connsiteX175" fmla="*/ 247403 w 419463"/>
                <a:gd name="connsiteY175" fmla="*/ 128282 h 541638"/>
                <a:gd name="connsiteX176" fmla="*/ 247403 w 419463"/>
                <a:gd name="connsiteY176" fmla="*/ 131337 h 541638"/>
                <a:gd name="connsiteX177" fmla="*/ 256565 w 419463"/>
                <a:gd name="connsiteY177" fmla="*/ 196496 h 541638"/>
                <a:gd name="connsiteX178" fmla="*/ 232131 w 419463"/>
                <a:gd name="connsiteY178" fmla="*/ 226022 h 541638"/>
                <a:gd name="connsiteX179" fmla="*/ 225004 w 419463"/>
                <a:gd name="connsiteY179" fmla="*/ 172062 h 541638"/>
                <a:gd name="connsiteX180" fmla="*/ 233149 w 419463"/>
                <a:gd name="connsiteY180" fmla="*/ 155772 h 541638"/>
                <a:gd name="connsiteX181" fmla="*/ 231112 w 419463"/>
                <a:gd name="connsiteY181" fmla="*/ 147627 h 541638"/>
                <a:gd name="connsiteX182" fmla="*/ 230094 w 419463"/>
                <a:gd name="connsiteY182" fmla="*/ 146609 h 541638"/>
                <a:gd name="connsiteX183" fmla="*/ 225004 w 419463"/>
                <a:gd name="connsiteY183" fmla="*/ 147627 h 541638"/>
                <a:gd name="connsiteX184" fmla="*/ 222968 w 419463"/>
                <a:gd name="connsiteY184" fmla="*/ 151700 h 541638"/>
                <a:gd name="connsiteX185" fmla="*/ 221950 w 419463"/>
                <a:gd name="connsiteY185" fmla="*/ 142536 h 541638"/>
                <a:gd name="connsiteX186" fmla="*/ 216859 w 419463"/>
                <a:gd name="connsiteY186" fmla="*/ 135409 h 541638"/>
                <a:gd name="connsiteX187" fmla="*/ 216859 w 419463"/>
                <a:gd name="connsiteY187" fmla="*/ 135409 h 541638"/>
                <a:gd name="connsiteX188" fmla="*/ 212787 w 419463"/>
                <a:gd name="connsiteY188" fmla="*/ 137446 h 541638"/>
                <a:gd name="connsiteX189" fmla="*/ 212787 w 419463"/>
                <a:gd name="connsiteY189" fmla="*/ 140500 h 541638"/>
                <a:gd name="connsiteX190" fmla="*/ 216859 w 419463"/>
                <a:gd name="connsiteY190" fmla="*/ 166971 h 541638"/>
                <a:gd name="connsiteX191" fmla="*/ 196497 w 419463"/>
                <a:gd name="connsiteY191" fmla="*/ 209732 h 541638"/>
                <a:gd name="connsiteX192" fmla="*/ 178170 w 419463"/>
                <a:gd name="connsiteY192" fmla="*/ 152718 h 541638"/>
                <a:gd name="connsiteX193" fmla="*/ 196497 w 419463"/>
                <a:gd name="connsiteY193" fmla="*/ 103848 h 541638"/>
                <a:gd name="connsiteX194" fmla="*/ 196497 w 419463"/>
                <a:gd name="connsiteY194" fmla="*/ 103848 h 541638"/>
                <a:gd name="connsiteX195" fmla="*/ 193442 w 419463"/>
                <a:gd name="connsiteY195" fmla="*/ 95703 h 541638"/>
                <a:gd name="connsiteX196" fmla="*/ 187334 w 419463"/>
                <a:gd name="connsiteY196" fmla="*/ 95703 h 541638"/>
                <a:gd name="connsiteX197" fmla="*/ 172062 w 419463"/>
                <a:gd name="connsiteY197" fmla="*/ 135409 h 541638"/>
                <a:gd name="connsiteX198" fmla="*/ 153735 w 419463"/>
                <a:gd name="connsiteY198" fmla="*/ 79413 h 541638"/>
                <a:gd name="connsiteX199" fmla="*/ 164934 w 419463"/>
                <a:gd name="connsiteY199" fmla="*/ 48869 h 541638"/>
                <a:gd name="connsiteX200" fmla="*/ 164934 w 419463"/>
                <a:gd name="connsiteY200" fmla="*/ 48869 h 541638"/>
                <a:gd name="connsiteX201" fmla="*/ 161881 w 419463"/>
                <a:gd name="connsiteY201" fmla="*/ 40725 h 541638"/>
                <a:gd name="connsiteX202" fmla="*/ 155772 w 419463"/>
                <a:gd name="connsiteY202" fmla="*/ 40725 h 541638"/>
                <a:gd name="connsiteX203" fmla="*/ 147627 w 419463"/>
                <a:gd name="connsiteY203" fmla="*/ 62105 h 541638"/>
                <a:gd name="connsiteX204" fmla="*/ 129300 w 419463"/>
                <a:gd name="connsiteY204" fmla="*/ 6108 h 541638"/>
                <a:gd name="connsiteX205" fmla="*/ 123192 w 419463"/>
                <a:gd name="connsiteY205" fmla="*/ 0 h 541638"/>
                <a:gd name="connsiteX206" fmla="*/ 121156 w 419463"/>
                <a:gd name="connsiteY206" fmla="*/ 6108 h 541638"/>
                <a:gd name="connsiteX207" fmla="*/ 139481 w 419463"/>
                <a:gd name="connsiteY207" fmla="*/ 63123 h 541638"/>
                <a:gd name="connsiteX208" fmla="*/ 117083 w 419463"/>
                <a:gd name="connsiteY208" fmla="*/ 43779 h 541638"/>
                <a:gd name="connsiteX209" fmla="*/ 110975 w 419463"/>
                <a:gd name="connsiteY209" fmla="*/ 44797 h 541638"/>
                <a:gd name="connsiteX210" fmla="*/ 111993 w 419463"/>
                <a:gd name="connsiteY210" fmla="*/ 50906 h 541638"/>
                <a:gd name="connsiteX211" fmla="*/ 114029 w 419463"/>
                <a:gd name="connsiteY211" fmla="*/ 52942 h 541638"/>
                <a:gd name="connsiteX212" fmla="*/ 144572 w 419463"/>
                <a:gd name="connsiteY212" fmla="*/ 80431 h 541638"/>
                <a:gd name="connsiteX213" fmla="*/ 162899 w 419463"/>
                <a:gd name="connsiteY213" fmla="*/ 137446 h 541638"/>
                <a:gd name="connsiteX214" fmla="*/ 122174 w 419463"/>
                <a:gd name="connsiteY214" fmla="*/ 101812 h 541638"/>
                <a:gd name="connsiteX215" fmla="*/ 116066 w 419463"/>
                <a:gd name="connsiteY215" fmla="*/ 102830 h 541638"/>
                <a:gd name="connsiteX216" fmla="*/ 117083 w 419463"/>
                <a:gd name="connsiteY216" fmla="*/ 108939 h 541638"/>
                <a:gd name="connsiteX217" fmla="*/ 119119 w 419463"/>
                <a:gd name="connsiteY217" fmla="*/ 110975 h 541638"/>
                <a:gd name="connsiteX218" fmla="*/ 169007 w 419463"/>
                <a:gd name="connsiteY218" fmla="*/ 154754 h 541638"/>
                <a:gd name="connsiteX219" fmla="*/ 186316 w 419463"/>
                <a:gd name="connsiteY219" fmla="*/ 208714 h 541638"/>
                <a:gd name="connsiteX220" fmla="*/ 145591 w 419463"/>
                <a:gd name="connsiteY220" fmla="*/ 172062 h 541638"/>
                <a:gd name="connsiteX221" fmla="*/ 134391 w 419463"/>
                <a:gd name="connsiteY221" fmla="*/ 149663 h 541638"/>
                <a:gd name="connsiteX222" fmla="*/ 127265 w 419463"/>
                <a:gd name="connsiteY222" fmla="*/ 145591 h 541638"/>
                <a:gd name="connsiteX223" fmla="*/ 126247 w 419463"/>
                <a:gd name="connsiteY223" fmla="*/ 146609 h 541638"/>
                <a:gd name="connsiteX224" fmla="*/ 126247 w 419463"/>
                <a:gd name="connsiteY224" fmla="*/ 153735 h 541638"/>
                <a:gd name="connsiteX225" fmla="*/ 129300 w 419463"/>
                <a:gd name="connsiteY225" fmla="*/ 159844 h 541638"/>
                <a:gd name="connsiteX226" fmla="*/ 122174 w 419463"/>
                <a:gd name="connsiteY226" fmla="*/ 153735 h 541638"/>
                <a:gd name="connsiteX227" fmla="*/ 116066 w 419463"/>
                <a:gd name="connsiteY227" fmla="*/ 154754 h 541638"/>
                <a:gd name="connsiteX228" fmla="*/ 116066 w 419463"/>
                <a:gd name="connsiteY228" fmla="*/ 154754 h 541638"/>
                <a:gd name="connsiteX229" fmla="*/ 117083 w 419463"/>
                <a:gd name="connsiteY229" fmla="*/ 160862 h 541638"/>
                <a:gd name="connsiteX230" fmla="*/ 119119 w 419463"/>
                <a:gd name="connsiteY230" fmla="*/ 162899 h 541638"/>
                <a:gd name="connsiteX231" fmla="*/ 138464 w 419463"/>
                <a:gd name="connsiteY231" fmla="*/ 180207 h 541638"/>
                <a:gd name="connsiteX232" fmla="*/ 165954 w 419463"/>
                <a:gd name="connsiteY232" fmla="*/ 239257 h 541638"/>
                <a:gd name="connsiteX233" fmla="*/ 121156 w 419463"/>
                <a:gd name="connsiteY233" fmla="*/ 213805 h 541638"/>
                <a:gd name="connsiteX234" fmla="*/ 88576 w 419463"/>
                <a:gd name="connsiteY234" fmla="*/ 151700 h 541638"/>
                <a:gd name="connsiteX235" fmla="*/ 88576 w 419463"/>
                <a:gd name="connsiteY235" fmla="*/ 151700 h 541638"/>
                <a:gd name="connsiteX236" fmla="*/ 81449 w 419463"/>
                <a:gd name="connsiteY236" fmla="*/ 147627 h 541638"/>
                <a:gd name="connsiteX237" fmla="*/ 80431 w 419463"/>
                <a:gd name="connsiteY237" fmla="*/ 155772 h 541638"/>
                <a:gd name="connsiteX238" fmla="*/ 106902 w 419463"/>
                <a:gd name="connsiteY238" fmla="*/ 206678 h 541638"/>
                <a:gd name="connsiteX239" fmla="*/ 62105 w 419463"/>
                <a:gd name="connsiteY239" fmla="*/ 181225 h 541638"/>
                <a:gd name="connsiteX240" fmla="*/ 41743 w 419463"/>
                <a:gd name="connsiteY240" fmla="*/ 142536 h 541638"/>
                <a:gd name="connsiteX241" fmla="*/ 41743 w 419463"/>
                <a:gd name="connsiteY241" fmla="*/ 142536 h 541638"/>
                <a:gd name="connsiteX242" fmla="*/ 34616 w 419463"/>
                <a:gd name="connsiteY242" fmla="*/ 138464 h 541638"/>
                <a:gd name="connsiteX243" fmla="*/ 33598 w 419463"/>
                <a:gd name="connsiteY243" fmla="*/ 146609 h 541638"/>
                <a:gd name="connsiteX244" fmla="*/ 47851 w 419463"/>
                <a:gd name="connsiteY244" fmla="*/ 174098 h 541638"/>
                <a:gd name="connsiteX245" fmla="*/ 3055 w 419463"/>
                <a:gd name="connsiteY245" fmla="*/ 148645 h 541638"/>
                <a:gd name="connsiteX246" fmla="*/ 0 w 419463"/>
                <a:gd name="connsiteY246" fmla="*/ 151700 h 541638"/>
                <a:gd name="connsiteX247" fmla="*/ 173080 w 419463"/>
                <a:gd name="connsiteY247" fmla="*/ 205660 h 541638"/>
                <a:gd name="connsiteX248" fmla="*/ 181225 w 419463"/>
                <a:gd name="connsiteY248" fmla="*/ 229076 h 541638"/>
                <a:gd name="connsiteX249" fmla="*/ 184279 w 419463"/>
                <a:gd name="connsiteY249" fmla="*/ 237221 h 541638"/>
                <a:gd name="connsiteX250" fmla="*/ 183261 w 419463"/>
                <a:gd name="connsiteY250" fmla="*/ 236203 h 541638"/>
                <a:gd name="connsiteX251" fmla="*/ 181225 w 419463"/>
                <a:gd name="connsiteY251" fmla="*/ 235185 h 541638"/>
                <a:gd name="connsiteX252" fmla="*/ 180206 w 419463"/>
                <a:gd name="connsiteY252" fmla="*/ 234167 h 541638"/>
                <a:gd name="connsiteX253" fmla="*/ 161881 w 419463"/>
                <a:gd name="connsiteY253" fmla="*/ 223986 h 541638"/>
                <a:gd name="connsiteX254" fmla="*/ 137446 w 419463"/>
                <a:gd name="connsiteY254" fmla="*/ 173080 h 541638"/>
                <a:gd name="connsiteX255" fmla="*/ 173080 w 419463"/>
                <a:gd name="connsiteY255" fmla="*/ 205660 h 541638"/>
                <a:gd name="connsiteX256" fmla="*/ 210750 w 419463"/>
                <a:gd name="connsiteY256" fmla="*/ 268783 h 541638"/>
                <a:gd name="connsiteX257" fmla="*/ 210750 w 419463"/>
                <a:gd name="connsiteY257" fmla="*/ 268783 h 541638"/>
                <a:gd name="connsiteX258" fmla="*/ 210750 w 419463"/>
                <a:gd name="connsiteY258" fmla="*/ 268783 h 541638"/>
                <a:gd name="connsiteX259" fmla="*/ 210750 w 419463"/>
                <a:gd name="connsiteY259" fmla="*/ 268783 h 541638"/>
                <a:gd name="connsiteX260" fmla="*/ 210750 w 419463"/>
                <a:gd name="connsiteY260" fmla="*/ 268783 h 541638"/>
                <a:gd name="connsiteX261" fmla="*/ 210750 w 419463"/>
                <a:gd name="connsiteY261" fmla="*/ 268783 h 541638"/>
                <a:gd name="connsiteX262" fmla="*/ 210750 w 419463"/>
                <a:gd name="connsiteY262" fmla="*/ 268783 h 541638"/>
                <a:gd name="connsiteX263" fmla="*/ 220931 w 419463"/>
                <a:gd name="connsiteY263" fmla="*/ 207696 h 541638"/>
                <a:gd name="connsiteX264" fmla="*/ 214822 w 419463"/>
                <a:gd name="connsiteY264" fmla="*/ 215841 h 541638"/>
                <a:gd name="connsiteX265" fmla="*/ 212787 w 419463"/>
                <a:gd name="connsiteY265" fmla="*/ 218895 h 541638"/>
                <a:gd name="connsiteX266" fmla="*/ 212787 w 419463"/>
                <a:gd name="connsiteY266" fmla="*/ 217877 h 541638"/>
                <a:gd name="connsiteX267" fmla="*/ 212787 w 419463"/>
                <a:gd name="connsiteY267" fmla="*/ 216859 h 541638"/>
                <a:gd name="connsiteX268" fmla="*/ 212787 w 419463"/>
                <a:gd name="connsiteY268" fmla="*/ 215841 h 541638"/>
                <a:gd name="connsiteX269" fmla="*/ 208714 w 419463"/>
                <a:gd name="connsiteY269" fmla="*/ 202605 h 541638"/>
                <a:gd name="connsiteX270" fmla="*/ 218895 w 419463"/>
                <a:gd name="connsiteY270" fmla="*/ 180207 h 541638"/>
                <a:gd name="connsiteX271" fmla="*/ 220931 w 419463"/>
                <a:gd name="connsiteY271" fmla="*/ 207696 h 541638"/>
                <a:gd name="connsiteX272" fmla="*/ 263692 w 419463"/>
                <a:gd name="connsiteY272" fmla="*/ 271837 h 541638"/>
                <a:gd name="connsiteX273" fmla="*/ 251474 w 419463"/>
                <a:gd name="connsiteY273" fmla="*/ 264710 h 541638"/>
                <a:gd name="connsiteX274" fmla="*/ 247403 w 419463"/>
                <a:gd name="connsiteY274" fmla="*/ 262674 h 541638"/>
                <a:gd name="connsiteX275" fmla="*/ 247403 w 419463"/>
                <a:gd name="connsiteY275" fmla="*/ 262674 h 541638"/>
                <a:gd name="connsiteX276" fmla="*/ 248421 w 419463"/>
                <a:gd name="connsiteY276" fmla="*/ 261656 h 541638"/>
                <a:gd name="connsiteX277" fmla="*/ 249439 w 419463"/>
                <a:gd name="connsiteY277" fmla="*/ 260638 h 541638"/>
                <a:gd name="connsiteX278" fmla="*/ 256565 w 419463"/>
                <a:gd name="connsiteY278" fmla="*/ 252493 h 541638"/>
                <a:gd name="connsiteX279" fmla="*/ 284055 w 419463"/>
                <a:gd name="connsiteY279" fmla="*/ 261656 h 541638"/>
                <a:gd name="connsiteX280" fmla="*/ 263692 w 419463"/>
                <a:gd name="connsiteY280" fmla="*/ 271837 h 541638"/>
                <a:gd name="connsiteX281" fmla="*/ 246384 w 419463"/>
                <a:gd name="connsiteY281" fmla="*/ 331906 h 541638"/>
                <a:gd name="connsiteX282" fmla="*/ 237222 w 419463"/>
                <a:gd name="connsiteY282" fmla="*/ 304417 h 541638"/>
                <a:gd name="connsiteX283" fmla="*/ 234167 w 419463"/>
                <a:gd name="connsiteY283" fmla="*/ 295254 h 541638"/>
                <a:gd name="connsiteX284" fmla="*/ 235185 w 419463"/>
                <a:gd name="connsiteY284" fmla="*/ 296272 h 541638"/>
                <a:gd name="connsiteX285" fmla="*/ 237222 w 419463"/>
                <a:gd name="connsiteY285" fmla="*/ 297290 h 541638"/>
                <a:gd name="connsiteX286" fmla="*/ 239257 w 419463"/>
                <a:gd name="connsiteY286" fmla="*/ 298308 h 541638"/>
                <a:gd name="connsiteX287" fmla="*/ 259620 w 419463"/>
                <a:gd name="connsiteY287" fmla="*/ 310526 h 541638"/>
                <a:gd name="connsiteX288" fmla="*/ 287108 w 419463"/>
                <a:gd name="connsiteY288" fmla="*/ 369576 h 541638"/>
                <a:gd name="connsiteX289" fmla="*/ 246384 w 419463"/>
                <a:gd name="connsiteY289" fmla="*/ 331906 h 541638"/>
                <a:gd name="connsiteX290" fmla="*/ 192424 w 419463"/>
                <a:gd name="connsiteY290" fmla="*/ 317653 h 541638"/>
                <a:gd name="connsiteX291" fmla="*/ 207696 w 419463"/>
                <a:gd name="connsiteY291" fmla="*/ 299327 h 541638"/>
                <a:gd name="connsiteX292" fmla="*/ 212787 w 419463"/>
                <a:gd name="connsiteY292" fmla="*/ 293217 h 541638"/>
                <a:gd name="connsiteX293" fmla="*/ 213805 w 419463"/>
                <a:gd name="connsiteY293" fmla="*/ 295254 h 541638"/>
                <a:gd name="connsiteX294" fmla="*/ 214822 w 419463"/>
                <a:gd name="connsiteY294" fmla="*/ 298308 h 541638"/>
                <a:gd name="connsiteX295" fmla="*/ 215840 w 419463"/>
                <a:gd name="connsiteY295" fmla="*/ 300344 h 541638"/>
                <a:gd name="connsiteX296" fmla="*/ 226021 w 419463"/>
                <a:gd name="connsiteY296" fmla="*/ 330888 h 541638"/>
                <a:gd name="connsiteX297" fmla="*/ 202605 w 419463"/>
                <a:gd name="connsiteY297" fmla="*/ 380776 h 541638"/>
                <a:gd name="connsiteX298" fmla="*/ 192424 w 419463"/>
                <a:gd name="connsiteY298" fmla="*/ 317653 h 541638"/>
                <a:gd name="connsiteX299" fmla="*/ 158826 w 419463"/>
                <a:gd name="connsiteY299" fmla="*/ 258602 h 541638"/>
                <a:gd name="connsiteX300" fmla="*/ 179188 w 419463"/>
                <a:gd name="connsiteY300" fmla="*/ 270819 h 541638"/>
                <a:gd name="connsiteX301" fmla="*/ 186316 w 419463"/>
                <a:gd name="connsiteY301" fmla="*/ 274892 h 541638"/>
                <a:gd name="connsiteX302" fmla="*/ 185297 w 419463"/>
                <a:gd name="connsiteY302" fmla="*/ 275909 h 541638"/>
                <a:gd name="connsiteX303" fmla="*/ 184279 w 419463"/>
                <a:gd name="connsiteY303" fmla="*/ 276928 h 541638"/>
                <a:gd name="connsiteX304" fmla="*/ 183261 w 419463"/>
                <a:gd name="connsiteY304" fmla="*/ 277946 h 541638"/>
                <a:gd name="connsiteX305" fmla="*/ 172062 w 419463"/>
                <a:gd name="connsiteY305" fmla="*/ 292200 h 541638"/>
                <a:gd name="connsiteX306" fmla="*/ 126247 w 419463"/>
                <a:gd name="connsiteY306" fmla="*/ 276928 h 541638"/>
                <a:gd name="connsiteX307" fmla="*/ 158826 w 419463"/>
                <a:gd name="connsiteY307" fmla="*/ 258602 h 541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</a:cxnLst>
              <a:rect l="l" t="t" r="r" b="b"/>
              <a:pathLst>
                <a:path w="419463" h="541638">
                  <a:moveTo>
                    <a:pt x="0" y="151700"/>
                  </a:moveTo>
                  <a:cubicBezTo>
                    <a:pt x="0" y="154754"/>
                    <a:pt x="2036" y="158826"/>
                    <a:pt x="4073" y="159844"/>
                  </a:cubicBezTo>
                  <a:lnTo>
                    <a:pt x="48870" y="185297"/>
                  </a:lnTo>
                  <a:lnTo>
                    <a:pt x="30544" y="195479"/>
                  </a:lnTo>
                  <a:cubicBezTo>
                    <a:pt x="28508" y="196496"/>
                    <a:pt x="28508" y="200569"/>
                    <a:pt x="29526" y="203623"/>
                  </a:cubicBezTo>
                  <a:cubicBezTo>
                    <a:pt x="30544" y="205660"/>
                    <a:pt x="32579" y="207696"/>
                    <a:pt x="34616" y="207696"/>
                  </a:cubicBezTo>
                  <a:cubicBezTo>
                    <a:pt x="35634" y="207696"/>
                    <a:pt x="35634" y="207696"/>
                    <a:pt x="36652" y="207696"/>
                  </a:cubicBezTo>
                  <a:lnTo>
                    <a:pt x="62105" y="194460"/>
                  </a:lnTo>
                  <a:lnTo>
                    <a:pt x="106902" y="219913"/>
                  </a:lnTo>
                  <a:lnTo>
                    <a:pt x="73304" y="238240"/>
                  </a:lnTo>
                  <a:cubicBezTo>
                    <a:pt x="71268" y="239257"/>
                    <a:pt x="71268" y="243330"/>
                    <a:pt x="72286" y="246384"/>
                  </a:cubicBezTo>
                  <a:cubicBezTo>
                    <a:pt x="73304" y="248421"/>
                    <a:pt x="75341" y="250456"/>
                    <a:pt x="77377" y="250456"/>
                  </a:cubicBezTo>
                  <a:cubicBezTo>
                    <a:pt x="78394" y="250456"/>
                    <a:pt x="78394" y="250456"/>
                    <a:pt x="79414" y="250456"/>
                  </a:cubicBezTo>
                  <a:lnTo>
                    <a:pt x="120138" y="229076"/>
                  </a:lnTo>
                  <a:lnTo>
                    <a:pt x="162899" y="252493"/>
                  </a:lnTo>
                  <a:lnTo>
                    <a:pt x="129300" y="270819"/>
                  </a:lnTo>
                  <a:lnTo>
                    <a:pt x="110975" y="264710"/>
                  </a:lnTo>
                  <a:cubicBezTo>
                    <a:pt x="107920" y="263692"/>
                    <a:pt x="105884" y="265728"/>
                    <a:pt x="106902" y="268783"/>
                  </a:cubicBezTo>
                  <a:cubicBezTo>
                    <a:pt x="106902" y="269801"/>
                    <a:pt x="106902" y="269801"/>
                    <a:pt x="106902" y="270819"/>
                  </a:cubicBezTo>
                  <a:cubicBezTo>
                    <a:pt x="107920" y="273874"/>
                    <a:pt x="109957" y="275909"/>
                    <a:pt x="111993" y="276928"/>
                  </a:cubicBezTo>
                  <a:lnTo>
                    <a:pt x="117083" y="278964"/>
                  </a:lnTo>
                  <a:lnTo>
                    <a:pt x="111993" y="282018"/>
                  </a:lnTo>
                  <a:cubicBezTo>
                    <a:pt x="109957" y="283036"/>
                    <a:pt x="109957" y="286091"/>
                    <a:pt x="110975" y="290163"/>
                  </a:cubicBezTo>
                  <a:cubicBezTo>
                    <a:pt x="110975" y="290163"/>
                    <a:pt x="110975" y="290163"/>
                    <a:pt x="110975" y="290163"/>
                  </a:cubicBezTo>
                  <a:cubicBezTo>
                    <a:pt x="111993" y="292200"/>
                    <a:pt x="114029" y="294236"/>
                    <a:pt x="116066" y="294236"/>
                  </a:cubicBezTo>
                  <a:cubicBezTo>
                    <a:pt x="117083" y="294236"/>
                    <a:pt x="117083" y="294236"/>
                    <a:pt x="118101" y="294236"/>
                  </a:cubicBezTo>
                  <a:lnTo>
                    <a:pt x="134391" y="285073"/>
                  </a:lnTo>
                  <a:lnTo>
                    <a:pt x="182243" y="301362"/>
                  </a:lnTo>
                  <a:lnTo>
                    <a:pt x="155772" y="332924"/>
                  </a:lnTo>
                  <a:lnTo>
                    <a:pt x="104867" y="319689"/>
                  </a:lnTo>
                  <a:lnTo>
                    <a:pt x="104867" y="319689"/>
                  </a:lnTo>
                  <a:cubicBezTo>
                    <a:pt x="101812" y="318670"/>
                    <a:pt x="100794" y="320707"/>
                    <a:pt x="100794" y="324779"/>
                  </a:cubicBezTo>
                  <a:cubicBezTo>
                    <a:pt x="100794" y="327834"/>
                    <a:pt x="103847" y="330888"/>
                    <a:pt x="105884" y="331906"/>
                  </a:cubicBezTo>
                  <a:lnTo>
                    <a:pt x="147627" y="343105"/>
                  </a:lnTo>
                  <a:lnTo>
                    <a:pt x="121156" y="374667"/>
                  </a:lnTo>
                  <a:lnTo>
                    <a:pt x="89595" y="366522"/>
                  </a:lnTo>
                  <a:lnTo>
                    <a:pt x="89595" y="366522"/>
                  </a:lnTo>
                  <a:cubicBezTo>
                    <a:pt x="86540" y="365504"/>
                    <a:pt x="85522" y="367540"/>
                    <a:pt x="85522" y="371613"/>
                  </a:cubicBezTo>
                  <a:cubicBezTo>
                    <a:pt x="85522" y="374667"/>
                    <a:pt x="88576" y="377721"/>
                    <a:pt x="90613" y="378740"/>
                  </a:cubicBezTo>
                  <a:lnTo>
                    <a:pt x="113011" y="384848"/>
                  </a:lnTo>
                  <a:lnTo>
                    <a:pt x="86540" y="416410"/>
                  </a:lnTo>
                  <a:cubicBezTo>
                    <a:pt x="84504" y="418446"/>
                    <a:pt x="85522" y="422518"/>
                    <a:pt x="87558" y="424555"/>
                  </a:cubicBezTo>
                  <a:cubicBezTo>
                    <a:pt x="89595" y="427609"/>
                    <a:pt x="92648" y="427609"/>
                    <a:pt x="94685" y="426591"/>
                  </a:cubicBezTo>
                  <a:lnTo>
                    <a:pt x="121156" y="395029"/>
                  </a:lnTo>
                  <a:lnTo>
                    <a:pt x="125229" y="424555"/>
                  </a:lnTo>
                  <a:cubicBezTo>
                    <a:pt x="125229" y="427609"/>
                    <a:pt x="128282" y="430663"/>
                    <a:pt x="130319" y="431682"/>
                  </a:cubicBezTo>
                  <a:cubicBezTo>
                    <a:pt x="132355" y="431682"/>
                    <a:pt x="133373" y="431682"/>
                    <a:pt x="134391" y="429645"/>
                  </a:cubicBezTo>
                  <a:cubicBezTo>
                    <a:pt x="134391" y="428627"/>
                    <a:pt x="134391" y="427609"/>
                    <a:pt x="134391" y="426591"/>
                  </a:cubicBezTo>
                  <a:lnTo>
                    <a:pt x="128282" y="385866"/>
                  </a:lnTo>
                  <a:lnTo>
                    <a:pt x="154753" y="354304"/>
                  </a:lnTo>
                  <a:lnTo>
                    <a:pt x="161881" y="408265"/>
                  </a:lnTo>
                  <a:cubicBezTo>
                    <a:pt x="161881" y="411319"/>
                    <a:pt x="164934" y="414374"/>
                    <a:pt x="166971" y="415391"/>
                  </a:cubicBezTo>
                  <a:cubicBezTo>
                    <a:pt x="169007" y="415391"/>
                    <a:pt x="170025" y="415391"/>
                    <a:pt x="171044" y="413355"/>
                  </a:cubicBezTo>
                  <a:cubicBezTo>
                    <a:pt x="171044" y="412337"/>
                    <a:pt x="171044" y="411319"/>
                    <a:pt x="171044" y="410301"/>
                  </a:cubicBezTo>
                  <a:lnTo>
                    <a:pt x="161881" y="345142"/>
                  </a:lnTo>
                  <a:lnTo>
                    <a:pt x="186316" y="315616"/>
                  </a:lnTo>
                  <a:lnTo>
                    <a:pt x="193442" y="369576"/>
                  </a:lnTo>
                  <a:lnTo>
                    <a:pt x="185297" y="385866"/>
                  </a:lnTo>
                  <a:cubicBezTo>
                    <a:pt x="184279" y="387902"/>
                    <a:pt x="185297" y="391975"/>
                    <a:pt x="187334" y="394011"/>
                  </a:cubicBezTo>
                  <a:cubicBezTo>
                    <a:pt x="187334" y="394011"/>
                    <a:pt x="188352" y="395029"/>
                    <a:pt x="188352" y="395029"/>
                  </a:cubicBezTo>
                  <a:cubicBezTo>
                    <a:pt x="190387" y="396048"/>
                    <a:pt x="192424" y="396048"/>
                    <a:pt x="193442" y="394011"/>
                  </a:cubicBezTo>
                  <a:lnTo>
                    <a:pt x="195478" y="389939"/>
                  </a:lnTo>
                  <a:lnTo>
                    <a:pt x="196497" y="399102"/>
                  </a:lnTo>
                  <a:cubicBezTo>
                    <a:pt x="196497" y="402156"/>
                    <a:pt x="199551" y="405210"/>
                    <a:pt x="201588" y="406229"/>
                  </a:cubicBezTo>
                  <a:cubicBezTo>
                    <a:pt x="201588" y="406229"/>
                    <a:pt x="201588" y="406229"/>
                    <a:pt x="201588" y="406229"/>
                  </a:cubicBezTo>
                  <a:cubicBezTo>
                    <a:pt x="203623" y="406229"/>
                    <a:pt x="204641" y="406229"/>
                    <a:pt x="205659" y="404192"/>
                  </a:cubicBezTo>
                  <a:cubicBezTo>
                    <a:pt x="205659" y="403174"/>
                    <a:pt x="205659" y="402156"/>
                    <a:pt x="205659" y="401138"/>
                  </a:cubicBezTo>
                  <a:lnTo>
                    <a:pt x="201588" y="374667"/>
                  </a:lnTo>
                  <a:lnTo>
                    <a:pt x="221950" y="331906"/>
                  </a:lnTo>
                  <a:lnTo>
                    <a:pt x="240275" y="388921"/>
                  </a:lnTo>
                  <a:lnTo>
                    <a:pt x="221950" y="437790"/>
                  </a:lnTo>
                  <a:lnTo>
                    <a:pt x="221950" y="437790"/>
                  </a:lnTo>
                  <a:cubicBezTo>
                    <a:pt x="220931" y="439827"/>
                    <a:pt x="221950" y="443899"/>
                    <a:pt x="225004" y="445935"/>
                  </a:cubicBezTo>
                  <a:cubicBezTo>
                    <a:pt x="227041" y="447971"/>
                    <a:pt x="230094" y="447971"/>
                    <a:pt x="231112" y="445935"/>
                  </a:cubicBezTo>
                  <a:lnTo>
                    <a:pt x="246384" y="406229"/>
                  </a:lnTo>
                  <a:lnTo>
                    <a:pt x="264710" y="462225"/>
                  </a:lnTo>
                  <a:lnTo>
                    <a:pt x="253511" y="492769"/>
                  </a:lnTo>
                  <a:lnTo>
                    <a:pt x="253511" y="492769"/>
                  </a:lnTo>
                  <a:cubicBezTo>
                    <a:pt x="252493" y="494804"/>
                    <a:pt x="253511" y="498877"/>
                    <a:pt x="256565" y="500914"/>
                  </a:cubicBezTo>
                  <a:cubicBezTo>
                    <a:pt x="258602" y="502950"/>
                    <a:pt x="261655" y="502950"/>
                    <a:pt x="262675" y="500914"/>
                  </a:cubicBezTo>
                  <a:lnTo>
                    <a:pt x="270819" y="479533"/>
                  </a:lnTo>
                  <a:lnTo>
                    <a:pt x="289145" y="535529"/>
                  </a:lnTo>
                  <a:cubicBezTo>
                    <a:pt x="290163" y="538584"/>
                    <a:pt x="293218" y="541638"/>
                    <a:pt x="295254" y="541638"/>
                  </a:cubicBezTo>
                  <a:cubicBezTo>
                    <a:pt x="297290" y="541638"/>
                    <a:pt x="298309" y="538584"/>
                    <a:pt x="297290" y="535529"/>
                  </a:cubicBezTo>
                  <a:lnTo>
                    <a:pt x="278964" y="478515"/>
                  </a:lnTo>
                  <a:lnTo>
                    <a:pt x="301362" y="497859"/>
                  </a:lnTo>
                  <a:cubicBezTo>
                    <a:pt x="303399" y="499895"/>
                    <a:pt x="306453" y="499895"/>
                    <a:pt x="307471" y="496841"/>
                  </a:cubicBezTo>
                  <a:cubicBezTo>
                    <a:pt x="308490" y="494804"/>
                    <a:pt x="307471" y="492769"/>
                    <a:pt x="306453" y="490732"/>
                  </a:cubicBezTo>
                  <a:cubicBezTo>
                    <a:pt x="306453" y="489714"/>
                    <a:pt x="305435" y="488696"/>
                    <a:pt x="304417" y="488696"/>
                  </a:cubicBezTo>
                  <a:lnTo>
                    <a:pt x="273874" y="461207"/>
                  </a:lnTo>
                  <a:lnTo>
                    <a:pt x="255547" y="404192"/>
                  </a:lnTo>
                  <a:lnTo>
                    <a:pt x="296272" y="439827"/>
                  </a:lnTo>
                  <a:cubicBezTo>
                    <a:pt x="298309" y="441863"/>
                    <a:pt x="301362" y="441863"/>
                    <a:pt x="302380" y="438808"/>
                  </a:cubicBezTo>
                  <a:cubicBezTo>
                    <a:pt x="303399" y="436772"/>
                    <a:pt x="302380" y="434736"/>
                    <a:pt x="301362" y="432700"/>
                  </a:cubicBezTo>
                  <a:cubicBezTo>
                    <a:pt x="301362" y="431682"/>
                    <a:pt x="300344" y="430663"/>
                    <a:pt x="299327" y="430663"/>
                  </a:cubicBezTo>
                  <a:lnTo>
                    <a:pt x="249439" y="386884"/>
                  </a:lnTo>
                  <a:lnTo>
                    <a:pt x="232131" y="332924"/>
                  </a:lnTo>
                  <a:lnTo>
                    <a:pt x="272856" y="369576"/>
                  </a:lnTo>
                  <a:lnTo>
                    <a:pt x="284055" y="391975"/>
                  </a:lnTo>
                  <a:cubicBezTo>
                    <a:pt x="286091" y="395029"/>
                    <a:pt x="288128" y="397066"/>
                    <a:pt x="291181" y="396048"/>
                  </a:cubicBezTo>
                  <a:cubicBezTo>
                    <a:pt x="291181" y="396048"/>
                    <a:pt x="292199" y="396048"/>
                    <a:pt x="292199" y="395029"/>
                  </a:cubicBezTo>
                  <a:cubicBezTo>
                    <a:pt x="293218" y="394011"/>
                    <a:pt x="294236" y="390957"/>
                    <a:pt x="292199" y="387902"/>
                  </a:cubicBezTo>
                  <a:lnTo>
                    <a:pt x="289145" y="381794"/>
                  </a:lnTo>
                  <a:lnTo>
                    <a:pt x="296272" y="387902"/>
                  </a:lnTo>
                  <a:cubicBezTo>
                    <a:pt x="298309" y="389939"/>
                    <a:pt x="301362" y="389939"/>
                    <a:pt x="302380" y="386884"/>
                  </a:cubicBezTo>
                  <a:cubicBezTo>
                    <a:pt x="302380" y="386884"/>
                    <a:pt x="302380" y="386884"/>
                    <a:pt x="302380" y="386884"/>
                  </a:cubicBezTo>
                  <a:cubicBezTo>
                    <a:pt x="303399" y="384848"/>
                    <a:pt x="302380" y="382812"/>
                    <a:pt x="301362" y="380776"/>
                  </a:cubicBezTo>
                  <a:cubicBezTo>
                    <a:pt x="301362" y="379757"/>
                    <a:pt x="300344" y="378740"/>
                    <a:pt x="299327" y="378740"/>
                  </a:cubicBezTo>
                  <a:lnTo>
                    <a:pt x="279982" y="361431"/>
                  </a:lnTo>
                  <a:lnTo>
                    <a:pt x="251474" y="302381"/>
                  </a:lnTo>
                  <a:lnTo>
                    <a:pt x="296272" y="327834"/>
                  </a:lnTo>
                  <a:lnTo>
                    <a:pt x="328852" y="389939"/>
                  </a:lnTo>
                  <a:lnTo>
                    <a:pt x="328852" y="389939"/>
                  </a:lnTo>
                  <a:cubicBezTo>
                    <a:pt x="330888" y="392993"/>
                    <a:pt x="333943" y="395029"/>
                    <a:pt x="335979" y="394011"/>
                  </a:cubicBezTo>
                  <a:cubicBezTo>
                    <a:pt x="338014" y="392993"/>
                    <a:pt x="338014" y="389939"/>
                    <a:pt x="336996" y="385866"/>
                  </a:cubicBezTo>
                  <a:lnTo>
                    <a:pt x="310526" y="334961"/>
                  </a:lnTo>
                  <a:lnTo>
                    <a:pt x="355323" y="360414"/>
                  </a:lnTo>
                  <a:lnTo>
                    <a:pt x="375685" y="399102"/>
                  </a:lnTo>
                  <a:lnTo>
                    <a:pt x="375685" y="399102"/>
                  </a:lnTo>
                  <a:cubicBezTo>
                    <a:pt x="377721" y="402156"/>
                    <a:pt x="380776" y="404192"/>
                    <a:pt x="382812" y="403174"/>
                  </a:cubicBezTo>
                  <a:cubicBezTo>
                    <a:pt x="384849" y="402156"/>
                    <a:pt x="384849" y="399102"/>
                    <a:pt x="383830" y="395029"/>
                  </a:cubicBezTo>
                  <a:lnTo>
                    <a:pt x="369577" y="367540"/>
                  </a:lnTo>
                  <a:lnTo>
                    <a:pt x="414373" y="392993"/>
                  </a:lnTo>
                  <a:cubicBezTo>
                    <a:pt x="417428" y="394011"/>
                    <a:pt x="419464" y="392993"/>
                    <a:pt x="419464" y="389939"/>
                  </a:cubicBezTo>
                  <a:cubicBezTo>
                    <a:pt x="419464" y="386884"/>
                    <a:pt x="417428" y="382812"/>
                    <a:pt x="415392" y="381794"/>
                  </a:cubicBezTo>
                  <a:lnTo>
                    <a:pt x="370595" y="356341"/>
                  </a:lnTo>
                  <a:lnTo>
                    <a:pt x="388920" y="346160"/>
                  </a:lnTo>
                  <a:cubicBezTo>
                    <a:pt x="390957" y="345142"/>
                    <a:pt x="390957" y="342087"/>
                    <a:pt x="389939" y="338015"/>
                  </a:cubicBezTo>
                  <a:cubicBezTo>
                    <a:pt x="388920" y="335979"/>
                    <a:pt x="386884" y="333942"/>
                    <a:pt x="384849" y="333942"/>
                  </a:cubicBezTo>
                  <a:cubicBezTo>
                    <a:pt x="383830" y="333942"/>
                    <a:pt x="383830" y="333942"/>
                    <a:pt x="382812" y="333942"/>
                  </a:cubicBezTo>
                  <a:lnTo>
                    <a:pt x="357359" y="347178"/>
                  </a:lnTo>
                  <a:lnTo>
                    <a:pt x="312561" y="321725"/>
                  </a:lnTo>
                  <a:lnTo>
                    <a:pt x="346160" y="303399"/>
                  </a:lnTo>
                  <a:cubicBezTo>
                    <a:pt x="348195" y="302381"/>
                    <a:pt x="348195" y="298308"/>
                    <a:pt x="347178" y="295254"/>
                  </a:cubicBezTo>
                  <a:cubicBezTo>
                    <a:pt x="346160" y="293217"/>
                    <a:pt x="344124" y="291181"/>
                    <a:pt x="342087" y="291181"/>
                  </a:cubicBezTo>
                  <a:cubicBezTo>
                    <a:pt x="341069" y="291181"/>
                    <a:pt x="341069" y="291181"/>
                    <a:pt x="340051" y="291181"/>
                  </a:cubicBezTo>
                  <a:lnTo>
                    <a:pt x="299327" y="312562"/>
                  </a:lnTo>
                  <a:lnTo>
                    <a:pt x="256565" y="289145"/>
                  </a:lnTo>
                  <a:lnTo>
                    <a:pt x="290163" y="270819"/>
                  </a:lnTo>
                  <a:lnTo>
                    <a:pt x="308490" y="276928"/>
                  </a:lnTo>
                  <a:cubicBezTo>
                    <a:pt x="311543" y="277946"/>
                    <a:pt x="313580" y="275909"/>
                    <a:pt x="312561" y="272855"/>
                  </a:cubicBezTo>
                  <a:cubicBezTo>
                    <a:pt x="312561" y="271837"/>
                    <a:pt x="312561" y="271837"/>
                    <a:pt x="312561" y="270819"/>
                  </a:cubicBezTo>
                  <a:cubicBezTo>
                    <a:pt x="311543" y="267765"/>
                    <a:pt x="309508" y="265728"/>
                    <a:pt x="307471" y="264710"/>
                  </a:cubicBezTo>
                  <a:lnTo>
                    <a:pt x="302380" y="262674"/>
                  </a:lnTo>
                  <a:lnTo>
                    <a:pt x="307471" y="259620"/>
                  </a:lnTo>
                  <a:cubicBezTo>
                    <a:pt x="309508" y="258602"/>
                    <a:pt x="309508" y="255547"/>
                    <a:pt x="308490" y="251475"/>
                  </a:cubicBezTo>
                  <a:cubicBezTo>
                    <a:pt x="308490" y="251475"/>
                    <a:pt x="308490" y="251475"/>
                    <a:pt x="308490" y="251475"/>
                  </a:cubicBezTo>
                  <a:cubicBezTo>
                    <a:pt x="307471" y="249439"/>
                    <a:pt x="305435" y="247402"/>
                    <a:pt x="303399" y="247402"/>
                  </a:cubicBezTo>
                  <a:cubicBezTo>
                    <a:pt x="302380" y="247402"/>
                    <a:pt x="302380" y="247402"/>
                    <a:pt x="301362" y="247402"/>
                  </a:cubicBezTo>
                  <a:lnTo>
                    <a:pt x="285073" y="256566"/>
                  </a:lnTo>
                  <a:lnTo>
                    <a:pt x="237222" y="240275"/>
                  </a:lnTo>
                  <a:lnTo>
                    <a:pt x="263692" y="208714"/>
                  </a:lnTo>
                  <a:lnTo>
                    <a:pt x="314598" y="221949"/>
                  </a:lnTo>
                  <a:lnTo>
                    <a:pt x="314598" y="221949"/>
                  </a:lnTo>
                  <a:cubicBezTo>
                    <a:pt x="317652" y="222968"/>
                    <a:pt x="318671" y="220931"/>
                    <a:pt x="318671" y="216859"/>
                  </a:cubicBezTo>
                  <a:cubicBezTo>
                    <a:pt x="318671" y="213805"/>
                    <a:pt x="315616" y="210750"/>
                    <a:pt x="313580" y="209732"/>
                  </a:cubicBezTo>
                  <a:lnTo>
                    <a:pt x="271837" y="198533"/>
                  </a:lnTo>
                  <a:lnTo>
                    <a:pt x="298309" y="166971"/>
                  </a:lnTo>
                  <a:lnTo>
                    <a:pt x="329870" y="175116"/>
                  </a:lnTo>
                  <a:lnTo>
                    <a:pt x="329870" y="175116"/>
                  </a:lnTo>
                  <a:cubicBezTo>
                    <a:pt x="332924" y="176134"/>
                    <a:pt x="333943" y="174098"/>
                    <a:pt x="333943" y="170026"/>
                  </a:cubicBezTo>
                  <a:cubicBezTo>
                    <a:pt x="333943" y="166971"/>
                    <a:pt x="330888" y="163917"/>
                    <a:pt x="328852" y="162899"/>
                  </a:cubicBezTo>
                  <a:lnTo>
                    <a:pt x="306453" y="156790"/>
                  </a:lnTo>
                  <a:lnTo>
                    <a:pt x="331906" y="125228"/>
                  </a:lnTo>
                  <a:cubicBezTo>
                    <a:pt x="333943" y="123192"/>
                    <a:pt x="332924" y="119120"/>
                    <a:pt x="330888" y="117083"/>
                  </a:cubicBezTo>
                  <a:cubicBezTo>
                    <a:pt x="328852" y="114029"/>
                    <a:pt x="325797" y="114029"/>
                    <a:pt x="323762" y="115047"/>
                  </a:cubicBezTo>
                  <a:lnTo>
                    <a:pt x="297290" y="146609"/>
                  </a:lnTo>
                  <a:lnTo>
                    <a:pt x="293218" y="117083"/>
                  </a:lnTo>
                  <a:cubicBezTo>
                    <a:pt x="293218" y="114029"/>
                    <a:pt x="290163" y="110975"/>
                    <a:pt x="288128" y="109956"/>
                  </a:cubicBezTo>
                  <a:cubicBezTo>
                    <a:pt x="286091" y="109956"/>
                    <a:pt x="285073" y="109956"/>
                    <a:pt x="284055" y="111993"/>
                  </a:cubicBezTo>
                  <a:cubicBezTo>
                    <a:pt x="284055" y="113011"/>
                    <a:pt x="284055" y="114029"/>
                    <a:pt x="284055" y="115047"/>
                  </a:cubicBezTo>
                  <a:lnTo>
                    <a:pt x="290163" y="155772"/>
                  </a:lnTo>
                  <a:lnTo>
                    <a:pt x="263692" y="187334"/>
                  </a:lnTo>
                  <a:lnTo>
                    <a:pt x="256565" y="133373"/>
                  </a:lnTo>
                  <a:cubicBezTo>
                    <a:pt x="256565" y="130319"/>
                    <a:pt x="253511" y="127265"/>
                    <a:pt x="251474" y="126247"/>
                  </a:cubicBezTo>
                  <a:cubicBezTo>
                    <a:pt x="249439" y="126247"/>
                    <a:pt x="248421" y="126247"/>
                    <a:pt x="247403" y="128282"/>
                  </a:cubicBezTo>
                  <a:cubicBezTo>
                    <a:pt x="247403" y="129301"/>
                    <a:pt x="247403" y="130319"/>
                    <a:pt x="247403" y="131337"/>
                  </a:cubicBezTo>
                  <a:lnTo>
                    <a:pt x="256565" y="196496"/>
                  </a:lnTo>
                  <a:lnTo>
                    <a:pt x="232131" y="226022"/>
                  </a:lnTo>
                  <a:lnTo>
                    <a:pt x="225004" y="172062"/>
                  </a:lnTo>
                  <a:lnTo>
                    <a:pt x="233149" y="155772"/>
                  </a:lnTo>
                  <a:cubicBezTo>
                    <a:pt x="234167" y="153735"/>
                    <a:pt x="233149" y="149663"/>
                    <a:pt x="231112" y="147627"/>
                  </a:cubicBezTo>
                  <a:cubicBezTo>
                    <a:pt x="231112" y="147627"/>
                    <a:pt x="230094" y="146609"/>
                    <a:pt x="230094" y="146609"/>
                  </a:cubicBezTo>
                  <a:cubicBezTo>
                    <a:pt x="228058" y="145591"/>
                    <a:pt x="226021" y="145591"/>
                    <a:pt x="225004" y="147627"/>
                  </a:cubicBezTo>
                  <a:lnTo>
                    <a:pt x="222968" y="151700"/>
                  </a:lnTo>
                  <a:lnTo>
                    <a:pt x="221950" y="142536"/>
                  </a:lnTo>
                  <a:cubicBezTo>
                    <a:pt x="221950" y="139482"/>
                    <a:pt x="218895" y="136428"/>
                    <a:pt x="216859" y="135409"/>
                  </a:cubicBezTo>
                  <a:cubicBezTo>
                    <a:pt x="216859" y="135409"/>
                    <a:pt x="216859" y="135409"/>
                    <a:pt x="216859" y="135409"/>
                  </a:cubicBezTo>
                  <a:cubicBezTo>
                    <a:pt x="214822" y="135409"/>
                    <a:pt x="213805" y="135409"/>
                    <a:pt x="212787" y="137446"/>
                  </a:cubicBezTo>
                  <a:cubicBezTo>
                    <a:pt x="212787" y="138464"/>
                    <a:pt x="212787" y="139482"/>
                    <a:pt x="212787" y="140500"/>
                  </a:cubicBezTo>
                  <a:lnTo>
                    <a:pt x="216859" y="166971"/>
                  </a:lnTo>
                  <a:lnTo>
                    <a:pt x="196497" y="209732"/>
                  </a:lnTo>
                  <a:lnTo>
                    <a:pt x="178170" y="152718"/>
                  </a:lnTo>
                  <a:lnTo>
                    <a:pt x="196497" y="103848"/>
                  </a:lnTo>
                  <a:lnTo>
                    <a:pt x="196497" y="103848"/>
                  </a:lnTo>
                  <a:cubicBezTo>
                    <a:pt x="197515" y="101812"/>
                    <a:pt x="196497" y="97739"/>
                    <a:pt x="193442" y="95703"/>
                  </a:cubicBezTo>
                  <a:cubicBezTo>
                    <a:pt x="191406" y="93667"/>
                    <a:pt x="188352" y="93667"/>
                    <a:pt x="187334" y="95703"/>
                  </a:cubicBezTo>
                  <a:lnTo>
                    <a:pt x="172062" y="135409"/>
                  </a:lnTo>
                  <a:lnTo>
                    <a:pt x="153735" y="79413"/>
                  </a:lnTo>
                  <a:lnTo>
                    <a:pt x="164934" y="48869"/>
                  </a:lnTo>
                  <a:lnTo>
                    <a:pt x="164934" y="48869"/>
                  </a:lnTo>
                  <a:cubicBezTo>
                    <a:pt x="165954" y="46833"/>
                    <a:pt x="164934" y="42761"/>
                    <a:pt x="161881" y="40725"/>
                  </a:cubicBezTo>
                  <a:cubicBezTo>
                    <a:pt x="159844" y="38688"/>
                    <a:pt x="156790" y="38688"/>
                    <a:pt x="155772" y="40725"/>
                  </a:cubicBezTo>
                  <a:lnTo>
                    <a:pt x="147627" y="62105"/>
                  </a:lnTo>
                  <a:lnTo>
                    <a:pt x="129300" y="6108"/>
                  </a:lnTo>
                  <a:cubicBezTo>
                    <a:pt x="128282" y="3054"/>
                    <a:pt x="125229" y="0"/>
                    <a:pt x="123192" y="0"/>
                  </a:cubicBezTo>
                  <a:cubicBezTo>
                    <a:pt x="121156" y="0"/>
                    <a:pt x="120138" y="3054"/>
                    <a:pt x="121156" y="6108"/>
                  </a:cubicBezTo>
                  <a:lnTo>
                    <a:pt x="139481" y="63123"/>
                  </a:lnTo>
                  <a:lnTo>
                    <a:pt x="117083" y="43779"/>
                  </a:lnTo>
                  <a:cubicBezTo>
                    <a:pt x="115048" y="41743"/>
                    <a:pt x="111993" y="41743"/>
                    <a:pt x="110975" y="44797"/>
                  </a:cubicBezTo>
                  <a:cubicBezTo>
                    <a:pt x="109957" y="46833"/>
                    <a:pt x="110975" y="48869"/>
                    <a:pt x="111993" y="50906"/>
                  </a:cubicBezTo>
                  <a:cubicBezTo>
                    <a:pt x="111993" y="51924"/>
                    <a:pt x="113011" y="52942"/>
                    <a:pt x="114029" y="52942"/>
                  </a:cubicBezTo>
                  <a:lnTo>
                    <a:pt x="144572" y="80431"/>
                  </a:lnTo>
                  <a:lnTo>
                    <a:pt x="162899" y="137446"/>
                  </a:lnTo>
                  <a:lnTo>
                    <a:pt x="122174" y="101812"/>
                  </a:lnTo>
                  <a:cubicBezTo>
                    <a:pt x="120138" y="99775"/>
                    <a:pt x="117083" y="99775"/>
                    <a:pt x="116066" y="102830"/>
                  </a:cubicBezTo>
                  <a:cubicBezTo>
                    <a:pt x="115048" y="104866"/>
                    <a:pt x="116066" y="106902"/>
                    <a:pt x="117083" y="108939"/>
                  </a:cubicBezTo>
                  <a:cubicBezTo>
                    <a:pt x="117083" y="109956"/>
                    <a:pt x="118101" y="110975"/>
                    <a:pt x="119119" y="110975"/>
                  </a:cubicBezTo>
                  <a:lnTo>
                    <a:pt x="169007" y="154754"/>
                  </a:lnTo>
                  <a:lnTo>
                    <a:pt x="186316" y="208714"/>
                  </a:lnTo>
                  <a:lnTo>
                    <a:pt x="145591" y="172062"/>
                  </a:lnTo>
                  <a:lnTo>
                    <a:pt x="134391" y="149663"/>
                  </a:lnTo>
                  <a:cubicBezTo>
                    <a:pt x="132355" y="146609"/>
                    <a:pt x="130319" y="144573"/>
                    <a:pt x="127265" y="145591"/>
                  </a:cubicBezTo>
                  <a:cubicBezTo>
                    <a:pt x="127265" y="145591"/>
                    <a:pt x="126247" y="145591"/>
                    <a:pt x="126247" y="146609"/>
                  </a:cubicBezTo>
                  <a:cubicBezTo>
                    <a:pt x="125229" y="147627"/>
                    <a:pt x="124210" y="150681"/>
                    <a:pt x="126247" y="153735"/>
                  </a:cubicBezTo>
                  <a:lnTo>
                    <a:pt x="129300" y="159844"/>
                  </a:lnTo>
                  <a:lnTo>
                    <a:pt x="122174" y="153735"/>
                  </a:lnTo>
                  <a:cubicBezTo>
                    <a:pt x="120138" y="151700"/>
                    <a:pt x="117083" y="151700"/>
                    <a:pt x="116066" y="154754"/>
                  </a:cubicBezTo>
                  <a:cubicBezTo>
                    <a:pt x="116066" y="154754"/>
                    <a:pt x="116066" y="154754"/>
                    <a:pt x="116066" y="154754"/>
                  </a:cubicBezTo>
                  <a:cubicBezTo>
                    <a:pt x="115048" y="156790"/>
                    <a:pt x="116066" y="158826"/>
                    <a:pt x="117083" y="160862"/>
                  </a:cubicBezTo>
                  <a:cubicBezTo>
                    <a:pt x="117083" y="161881"/>
                    <a:pt x="118101" y="162899"/>
                    <a:pt x="119119" y="162899"/>
                  </a:cubicBezTo>
                  <a:lnTo>
                    <a:pt x="138464" y="180207"/>
                  </a:lnTo>
                  <a:lnTo>
                    <a:pt x="165954" y="239257"/>
                  </a:lnTo>
                  <a:lnTo>
                    <a:pt x="121156" y="213805"/>
                  </a:lnTo>
                  <a:lnTo>
                    <a:pt x="88576" y="151700"/>
                  </a:lnTo>
                  <a:lnTo>
                    <a:pt x="88576" y="151700"/>
                  </a:lnTo>
                  <a:cubicBezTo>
                    <a:pt x="86540" y="148645"/>
                    <a:pt x="83485" y="146609"/>
                    <a:pt x="81449" y="147627"/>
                  </a:cubicBezTo>
                  <a:cubicBezTo>
                    <a:pt x="79414" y="148645"/>
                    <a:pt x="79414" y="151700"/>
                    <a:pt x="80431" y="155772"/>
                  </a:cubicBezTo>
                  <a:lnTo>
                    <a:pt x="106902" y="206678"/>
                  </a:lnTo>
                  <a:lnTo>
                    <a:pt x="62105" y="181225"/>
                  </a:lnTo>
                  <a:lnTo>
                    <a:pt x="41743" y="142536"/>
                  </a:lnTo>
                  <a:lnTo>
                    <a:pt x="41743" y="142536"/>
                  </a:lnTo>
                  <a:cubicBezTo>
                    <a:pt x="39707" y="139482"/>
                    <a:pt x="36652" y="137446"/>
                    <a:pt x="34616" y="138464"/>
                  </a:cubicBezTo>
                  <a:cubicBezTo>
                    <a:pt x="32579" y="139482"/>
                    <a:pt x="32579" y="142536"/>
                    <a:pt x="33598" y="146609"/>
                  </a:cubicBezTo>
                  <a:lnTo>
                    <a:pt x="47851" y="174098"/>
                  </a:lnTo>
                  <a:lnTo>
                    <a:pt x="3055" y="148645"/>
                  </a:lnTo>
                  <a:cubicBezTo>
                    <a:pt x="3055" y="147627"/>
                    <a:pt x="1018" y="149663"/>
                    <a:pt x="0" y="151700"/>
                  </a:cubicBezTo>
                  <a:close/>
                  <a:moveTo>
                    <a:pt x="173080" y="205660"/>
                  </a:moveTo>
                  <a:lnTo>
                    <a:pt x="181225" y="229076"/>
                  </a:lnTo>
                  <a:lnTo>
                    <a:pt x="184279" y="237221"/>
                  </a:lnTo>
                  <a:lnTo>
                    <a:pt x="183261" y="236203"/>
                  </a:lnTo>
                  <a:lnTo>
                    <a:pt x="181225" y="235185"/>
                  </a:lnTo>
                  <a:lnTo>
                    <a:pt x="180206" y="234167"/>
                  </a:lnTo>
                  <a:lnTo>
                    <a:pt x="161881" y="223986"/>
                  </a:lnTo>
                  <a:lnTo>
                    <a:pt x="137446" y="173080"/>
                  </a:lnTo>
                  <a:lnTo>
                    <a:pt x="173080" y="205660"/>
                  </a:lnTo>
                  <a:close/>
                  <a:moveTo>
                    <a:pt x="210750" y="268783"/>
                  </a:moveTo>
                  <a:cubicBezTo>
                    <a:pt x="210750" y="268783"/>
                    <a:pt x="210750" y="268783"/>
                    <a:pt x="210750" y="268783"/>
                  </a:cubicBezTo>
                  <a:cubicBezTo>
                    <a:pt x="210750" y="267765"/>
                    <a:pt x="210750" y="267765"/>
                    <a:pt x="210750" y="268783"/>
                  </a:cubicBezTo>
                  <a:cubicBezTo>
                    <a:pt x="210750" y="267765"/>
                    <a:pt x="210750" y="267765"/>
                    <a:pt x="210750" y="268783"/>
                  </a:cubicBezTo>
                  <a:cubicBezTo>
                    <a:pt x="210750" y="268783"/>
                    <a:pt x="210750" y="268783"/>
                    <a:pt x="210750" y="268783"/>
                  </a:cubicBezTo>
                  <a:cubicBezTo>
                    <a:pt x="210750" y="268783"/>
                    <a:pt x="210750" y="268783"/>
                    <a:pt x="210750" y="268783"/>
                  </a:cubicBezTo>
                  <a:cubicBezTo>
                    <a:pt x="210750" y="268783"/>
                    <a:pt x="210750" y="268783"/>
                    <a:pt x="210750" y="268783"/>
                  </a:cubicBezTo>
                  <a:close/>
                  <a:moveTo>
                    <a:pt x="220931" y="207696"/>
                  </a:moveTo>
                  <a:lnTo>
                    <a:pt x="214822" y="215841"/>
                  </a:lnTo>
                  <a:lnTo>
                    <a:pt x="212787" y="218895"/>
                  </a:lnTo>
                  <a:lnTo>
                    <a:pt x="212787" y="217877"/>
                  </a:lnTo>
                  <a:lnTo>
                    <a:pt x="212787" y="216859"/>
                  </a:lnTo>
                  <a:lnTo>
                    <a:pt x="212787" y="215841"/>
                  </a:lnTo>
                  <a:lnTo>
                    <a:pt x="208714" y="202605"/>
                  </a:lnTo>
                  <a:lnTo>
                    <a:pt x="218895" y="180207"/>
                  </a:lnTo>
                  <a:lnTo>
                    <a:pt x="220931" y="207696"/>
                  </a:lnTo>
                  <a:close/>
                  <a:moveTo>
                    <a:pt x="263692" y="271837"/>
                  </a:moveTo>
                  <a:lnTo>
                    <a:pt x="251474" y="264710"/>
                  </a:lnTo>
                  <a:lnTo>
                    <a:pt x="247403" y="262674"/>
                  </a:lnTo>
                  <a:lnTo>
                    <a:pt x="247403" y="262674"/>
                  </a:lnTo>
                  <a:lnTo>
                    <a:pt x="248421" y="261656"/>
                  </a:lnTo>
                  <a:lnTo>
                    <a:pt x="249439" y="260638"/>
                  </a:lnTo>
                  <a:lnTo>
                    <a:pt x="256565" y="252493"/>
                  </a:lnTo>
                  <a:lnTo>
                    <a:pt x="284055" y="261656"/>
                  </a:lnTo>
                  <a:lnTo>
                    <a:pt x="263692" y="271837"/>
                  </a:lnTo>
                  <a:close/>
                  <a:moveTo>
                    <a:pt x="246384" y="331906"/>
                  </a:moveTo>
                  <a:lnTo>
                    <a:pt x="237222" y="304417"/>
                  </a:lnTo>
                  <a:lnTo>
                    <a:pt x="234167" y="295254"/>
                  </a:lnTo>
                  <a:lnTo>
                    <a:pt x="235185" y="296272"/>
                  </a:lnTo>
                  <a:lnTo>
                    <a:pt x="237222" y="297290"/>
                  </a:lnTo>
                  <a:lnTo>
                    <a:pt x="239257" y="298308"/>
                  </a:lnTo>
                  <a:lnTo>
                    <a:pt x="259620" y="310526"/>
                  </a:lnTo>
                  <a:lnTo>
                    <a:pt x="287108" y="369576"/>
                  </a:lnTo>
                  <a:lnTo>
                    <a:pt x="246384" y="331906"/>
                  </a:lnTo>
                  <a:close/>
                  <a:moveTo>
                    <a:pt x="192424" y="317653"/>
                  </a:moveTo>
                  <a:lnTo>
                    <a:pt x="207696" y="299327"/>
                  </a:lnTo>
                  <a:lnTo>
                    <a:pt x="212787" y="293217"/>
                  </a:lnTo>
                  <a:lnTo>
                    <a:pt x="213805" y="295254"/>
                  </a:lnTo>
                  <a:lnTo>
                    <a:pt x="214822" y="298308"/>
                  </a:lnTo>
                  <a:lnTo>
                    <a:pt x="215840" y="300344"/>
                  </a:lnTo>
                  <a:lnTo>
                    <a:pt x="226021" y="330888"/>
                  </a:lnTo>
                  <a:lnTo>
                    <a:pt x="202605" y="380776"/>
                  </a:lnTo>
                  <a:lnTo>
                    <a:pt x="192424" y="317653"/>
                  </a:lnTo>
                  <a:close/>
                  <a:moveTo>
                    <a:pt x="158826" y="258602"/>
                  </a:moveTo>
                  <a:lnTo>
                    <a:pt x="179188" y="270819"/>
                  </a:lnTo>
                  <a:lnTo>
                    <a:pt x="186316" y="274892"/>
                  </a:lnTo>
                  <a:lnTo>
                    <a:pt x="185297" y="275909"/>
                  </a:lnTo>
                  <a:lnTo>
                    <a:pt x="184279" y="276928"/>
                  </a:lnTo>
                  <a:lnTo>
                    <a:pt x="183261" y="277946"/>
                  </a:lnTo>
                  <a:lnTo>
                    <a:pt x="172062" y="292200"/>
                  </a:lnTo>
                  <a:lnTo>
                    <a:pt x="126247" y="276928"/>
                  </a:lnTo>
                  <a:lnTo>
                    <a:pt x="158826" y="258602"/>
                  </a:lnTo>
                  <a:close/>
                </a:path>
              </a:pathLst>
            </a:custGeom>
            <a:solidFill>
              <a:srgbClr val="FFFFFF"/>
            </a:solidFill>
            <a:ln w="101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124" name="任意多边形: 形状 3123">
              <a:extLst>
                <a:ext uri="{FF2B5EF4-FFF2-40B4-BE49-F238E27FC236}">
                  <a16:creationId xmlns:a16="http://schemas.microsoft.com/office/drawing/2014/main" id="{9E69EA30-BA98-4377-8D43-F59F1AFB79E1}"/>
                </a:ext>
              </a:extLst>
            </p:cNvPr>
            <p:cNvSpPr/>
            <p:nvPr/>
          </p:nvSpPr>
          <p:spPr>
            <a:xfrm>
              <a:off x="-17486077" y="7051575"/>
              <a:ext cx="182068" cy="372630"/>
            </a:xfrm>
            <a:custGeom>
              <a:avLst/>
              <a:gdLst>
                <a:gd name="connsiteX0" fmla="*/ 3476 w 182068"/>
                <a:gd name="connsiteY0" fmla="*/ 62105 h 372631"/>
                <a:gd name="connsiteX1" fmla="*/ 4494 w 182068"/>
                <a:gd name="connsiteY1" fmla="*/ 68214 h 372631"/>
                <a:gd name="connsiteX2" fmla="*/ 22820 w 182068"/>
                <a:gd name="connsiteY2" fmla="*/ 94685 h 372631"/>
                <a:gd name="connsiteX3" fmla="*/ 11621 w 182068"/>
                <a:gd name="connsiteY3" fmla="*/ 95703 h 372631"/>
                <a:gd name="connsiteX4" fmla="*/ 9585 w 182068"/>
                <a:gd name="connsiteY4" fmla="*/ 100794 h 372631"/>
                <a:gd name="connsiteX5" fmla="*/ 11621 w 182068"/>
                <a:gd name="connsiteY5" fmla="*/ 104867 h 372631"/>
                <a:gd name="connsiteX6" fmla="*/ 12639 w 182068"/>
                <a:gd name="connsiteY6" fmla="*/ 104867 h 372631"/>
                <a:gd name="connsiteX7" fmla="*/ 28929 w 182068"/>
                <a:gd name="connsiteY7" fmla="*/ 102830 h 372631"/>
                <a:gd name="connsiteX8" fmla="*/ 47255 w 182068"/>
                <a:gd name="connsiteY8" fmla="*/ 129301 h 372631"/>
                <a:gd name="connsiteX9" fmla="*/ 26893 w 182068"/>
                <a:gd name="connsiteY9" fmla="*/ 132355 h 372631"/>
                <a:gd name="connsiteX10" fmla="*/ 24857 w 182068"/>
                <a:gd name="connsiteY10" fmla="*/ 137446 h 372631"/>
                <a:gd name="connsiteX11" fmla="*/ 26893 w 182068"/>
                <a:gd name="connsiteY11" fmla="*/ 141518 h 372631"/>
                <a:gd name="connsiteX12" fmla="*/ 27911 w 182068"/>
                <a:gd name="connsiteY12" fmla="*/ 141518 h 372631"/>
                <a:gd name="connsiteX13" fmla="*/ 53364 w 182068"/>
                <a:gd name="connsiteY13" fmla="*/ 138464 h 372631"/>
                <a:gd name="connsiteX14" fmla="*/ 70672 w 182068"/>
                <a:gd name="connsiteY14" fmla="*/ 163917 h 372631"/>
                <a:gd name="connsiteX15" fmla="*/ 49291 w 182068"/>
                <a:gd name="connsiteY15" fmla="*/ 166971 h 372631"/>
                <a:gd name="connsiteX16" fmla="*/ 41146 w 182068"/>
                <a:gd name="connsiteY16" fmla="*/ 158827 h 372631"/>
                <a:gd name="connsiteX17" fmla="*/ 38092 w 182068"/>
                <a:gd name="connsiteY17" fmla="*/ 159844 h 372631"/>
                <a:gd name="connsiteX18" fmla="*/ 38092 w 182068"/>
                <a:gd name="connsiteY18" fmla="*/ 160863 h 372631"/>
                <a:gd name="connsiteX19" fmla="*/ 39110 w 182068"/>
                <a:gd name="connsiteY19" fmla="*/ 165954 h 372631"/>
                <a:gd name="connsiteX20" fmla="*/ 41146 w 182068"/>
                <a:gd name="connsiteY20" fmla="*/ 167989 h 372631"/>
                <a:gd name="connsiteX21" fmla="*/ 38092 w 182068"/>
                <a:gd name="connsiteY21" fmla="*/ 167989 h 372631"/>
                <a:gd name="connsiteX22" fmla="*/ 36056 w 182068"/>
                <a:gd name="connsiteY22" fmla="*/ 173080 h 372631"/>
                <a:gd name="connsiteX23" fmla="*/ 36056 w 182068"/>
                <a:gd name="connsiteY23" fmla="*/ 173080 h 372631"/>
                <a:gd name="connsiteX24" fmla="*/ 38092 w 182068"/>
                <a:gd name="connsiteY24" fmla="*/ 177153 h 372631"/>
                <a:gd name="connsiteX25" fmla="*/ 39110 w 182068"/>
                <a:gd name="connsiteY25" fmla="*/ 177153 h 372631"/>
                <a:gd name="connsiteX26" fmla="*/ 49291 w 182068"/>
                <a:gd name="connsiteY26" fmla="*/ 176135 h 372631"/>
                <a:gd name="connsiteX27" fmla="*/ 71690 w 182068"/>
                <a:gd name="connsiteY27" fmla="*/ 198533 h 372631"/>
                <a:gd name="connsiteX28" fmla="*/ 52346 w 182068"/>
                <a:gd name="connsiteY28" fmla="*/ 210750 h 372631"/>
                <a:gd name="connsiteX29" fmla="*/ 27911 w 182068"/>
                <a:gd name="connsiteY29" fmla="*/ 189370 h 372631"/>
                <a:gd name="connsiteX30" fmla="*/ 27911 w 182068"/>
                <a:gd name="connsiteY30" fmla="*/ 189370 h 372631"/>
                <a:gd name="connsiteX31" fmla="*/ 24857 w 182068"/>
                <a:gd name="connsiteY31" fmla="*/ 191406 h 372631"/>
                <a:gd name="connsiteX32" fmla="*/ 25875 w 182068"/>
                <a:gd name="connsiteY32" fmla="*/ 197515 h 372631"/>
                <a:gd name="connsiteX33" fmla="*/ 46237 w 182068"/>
                <a:gd name="connsiteY33" fmla="*/ 214823 h 372631"/>
                <a:gd name="connsiteX34" fmla="*/ 26893 w 182068"/>
                <a:gd name="connsiteY34" fmla="*/ 227041 h 372631"/>
                <a:gd name="connsiteX35" fmla="*/ 11621 w 182068"/>
                <a:gd name="connsiteY35" fmla="*/ 213805 h 372631"/>
                <a:gd name="connsiteX36" fmla="*/ 11621 w 182068"/>
                <a:gd name="connsiteY36" fmla="*/ 213805 h 372631"/>
                <a:gd name="connsiteX37" fmla="*/ 8567 w 182068"/>
                <a:gd name="connsiteY37" fmla="*/ 215841 h 372631"/>
                <a:gd name="connsiteX38" fmla="*/ 9585 w 182068"/>
                <a:gd name="connsiteY38" fmla="*/ 221950 h 372631"/>
                <a:gd name="connsiteX39" fmla="*/ 20784 w 182068"/>
                <a:gd name="connsiteY39" fmla="*/ 231113 h 372631"/>
                <a:gd name="connsiteX40" fmla="*/ 1440 w 182068"/>
                <a:gd name="connsiteY40" fmla="*/ 243330 h 372631"/>
                <a:gd name="connsiteX41" fmla="*/ 422 w 182068"/>
                <a:gd name="connsiteY41" fmla="*/ 248421 h 372631"/>
                <a:gd name="connsiteX42" fmla="*/ 3476 w 182068"/>
                <a:gd name="connsiteY42" fmla="*/ 251475 h 372631"/>
                <a:gd name="connsiteX43" fmla="*/ 23838 w 182068"/>
                <a:gd name="connsiteY43" fmla="*/ 238240 h 372631"/>
                <a:gd name="connsiteX44" fmla="*/ 20784 w 182068"/>
                <a:gd name="connsiteY44" fmla="*/ 257584 h 372631"/>
                <a:gd name="connsiteX45" fmla="*/ 22820 w 182068"/>
                <a:gd name="connsiteY45" fmla="*/ 263692 h 372631"/>
                <a:gd name="connsiteX46" fmla="*/ 24857 w 182068"/>
                <a:gd name="connsiteY46" fmla="*/ 263692 h 372631"/>
                <a:gd name="connsiteX47" fmla="*/ 25875 w 182068"/>
                <a:gd name="connsiteY47" fmla="*/ 261656 h 372631"/>
                <a:gd name="connsiteX48" fmla="*/ 30965 w 182068"/>
                <a:gd name="connsiteY48" fmla="*/ 235185 h 372631"/>
                <a:gd name="connsiteX49" fmla="*/ 50309 w 182068"/>
                <a:gd name="connsiteY49" fmla="*/ 222968 h 372631"/>
                <a:gd name="connsiteX50" fmla="*/ 44201 w 182068"/>
                <a:gd name="connsiteY50" fmla="*/ 257584 h 372631"/>
                <a:gd name="connsiteX51" fmla="*/ 46237 w 182068"/>
                <a:gd name="connsiteY51" fmla="*/ 263692 h 372631"/>
                <a:gd name="connsiteX52" fmla="*/ 48273 w 182068"/>
                <a:gd name="connsiteY52" fmla="*/ 263692 h 372631"/>
                <a:gd name="connsiteX53" fmla="*/ 49291 w 182068"/>
                <a:gd name="connsiteY53" fmla="*/ 261656 h 372631"/>
                <a:gd name="connsiteX54" fmla="*/ 57436 w 182068"/>
                <a:gd name="connsiteY54" fmla="*/ 218895 h 372631"/>
                <a:gd name="connsiteX55" fmla="*/ 75762 w 182068"/>
                <a:gd name="connsiteY55" fmla="*/ 206678 h 372631"/>
                <a:gd name="connsiteX56" fmla="*/ 69654 w 182068"/>
                <a:gd name="connsiteY56" fmla="*/ 241294 h 372631"/>
                <a:gd name="connsiteX57" fmla="*/ 59472 w 182068"/>
                <a:gd name="connsiteY57" fmla="*/ 248421 h 372631"/>
                <a:gd name="connsiteX58" fmla="*/ 59472 w 182068"/>
                <a:gd name="connsiteY58" fmla="*/ 254529 h 372631"/>
                <a:gd name="connsiteX59" fmla="*/ 59472 w 182068"/>
                <a:gd name="connsiteY59" fmla="*/ 255548 h 372631"/>
                <a:gd name="connsiteX60" fmla="*/ 62527 w 182068"/>
                <a:gd name="connsiteY60" fmla="*/ 256566 h 372631"/>
                <a:gd name="connsiteX61" fmla="*/ 64563 w 182068"/>
                <a:gd name="connsiteY61" fmla="*/ 254529 h 372631"/>
                <a:gd name="connsiteX62" fmla="*/ 63545 w 182068"/>
                <a:gd name="connsiteY62" fmla="*/ 260638 h 372631"/>
                <a:gd name="connsiteX63" fmla="*/ 65581 w 182068"/>
                <a:gd name="connsiteY63" fmla="*/ 266747 h 372631"/>
                <a:gd name="connsiteX64" fmla="*/ 65581 w 182068"/>
                <a:gd name="connsiteY64" fmla="*/ 266747 h 372631"/>
                <a:gd name="connsiteX65" fmla="*/ 67617 w 182068"/>
                <a:gd name="connsiteY65" fmla="*/ 266747 h 372631"/>
                <a:gd name="connsiteX66" fmla="*/ 68635 w 182068"/>
                <a:gd name="connsiteY66" fmla="*/ 264710 h 372631"/>
                <a:gd name="connsiteX67" fmla="*/ 71690 w 182068"/>
                <a:gd name="connsiteY67" fmla="*/ 247403 h 372631"/>
                <a:gd name="connsiteX68" fmla="*/ 91034 w 182068"/>
                <a:gd name="connsiteY68" fmla="*/ 226022 h 372631"/>
                <a:gd name="connsiteX69" fmla="*/ 90016 w 182068"/>
                <a:gd name="connsiteY69" fmla="*/ 265729 h 372631"/>
                <a:gd name="connsiteX70" fmla="*/ 70672 w 182068"/>
                <a:gd name="connsiteY70" fmla="*/ 291182 h 372631"/>
                <a:gd name="connsiteX71" fmla="*/ 70672 w 182068"/>
                <a:gd name="connsiteY71" fmla="*/ 291182 h 372631"/>
                <a:gd name="connsiteX72" fmla="*/ 70672 w 182068"/>
                <a:gd name="connsiteY72" fmla="*/ 297290 h 372631"/>
                <a:gd name="connsiteX73" fmla="*/ 73726 w 182068"/>
                <a:gd name="connsiteY73" fmla="*/ 298309 h 372631"/>
                <a:gd name="connsiteX74" fmla="*/ 88998 w 182068"/>
                <a:gd name="connsiteY74" fmla="*/ 277946 h 372631"/>
                <a:gd name="connsiteX75" fmla="*/ 87980 w 182068"/>
                <a:gd name="connsiteY75" fmla="*/ 317653 h 372631"/>
                <a:gd name="connsiteX76" fmla="*/ 75762 w 182068"/>
                <a:gd name="connsiteY76" fmla="*/ 332924 h 372631"/>
                <a:gd name="connsiteX77" fmla="*/ 75762 w 182068"/>
                <a:gd name="connsiteY77" fmla="*/ 332924 h 372631"/>
                <a:gd name="connsiteX78" fmla="*/ 75762 w 182068"/>
                <a:gd name="connsiteY78" fmla="*/ 339033 h 372631"/>
                <a:gd name="connsiteX79" fmla="*/ 78817 w 182068"/>
                <a:gd name="connsiteY79" fmla="*/ 340051 h 372631"/>
                <a:gd name="connsiteX80" fmla="*/ 86962 w 182068"/>
                <a:gd name="connsiteY80" fmla="*/ 328852 h 372631"/>
                <a:gd name="connsiteX81" fmla="*/ 85944 w 182068"/>
                <a:gd name="connsiteY81" fmla="*/ 367541 h 372631"/>
                <a:gd name="connsiteX82" fmla="*/ 87980 w 182068"/>
                <a:gd name="connsiteY82" fmla="*/ 372631 h 372631"/>
                <a:gd name="connsiteX83" fmla="*/ 90016 w 182068"/>
                <a:gd name="connsiteY83" fmla="*/ 369577 h 372631"/>
                <a:gd name="connsiteX84" fmla="*/ 91034 w 182068"/>
                <a:gd name="connsiteY84" fmla="*/ 329870 h 372631"/>
                <a:gd name="connsiteX85" fmla="*/ 99179 w 182068"/>
                <a:gd name="connsiteY85" fmla="*/ 347178 h 372631"/>
                <a:gd name="connsiteX86" fmla="*/ 102233 w 182068"/>
                <a:gd name="connsiteY86" fmla="*/ 348196 h 372631"/>
                <a:gd name="connsiteX87" fmla="*/ 103252 w 182068"/>
                <a:gd name="connsiteY87" fmla="*/ 344124 h 372631"/>
                <a:gd name="connsiteX88" fmla="*/ 102233 w 182068"/>
                <a:gd name="connsiteY88" fmla="*/ 342088 h 372631"/>
                <a:gd name="connsiteX89" fmla="*/ 91034 w 182068"/>
                <a:gd name="connsiteY89" fmla="*/ 317653 h 372631"/>
                <a:gd name="connsiteX90" fmla="*/ 92052 w 182068"/>
                <a:gd name="connsiteY90" fmla="*/ 277946 h 372631"/>
                <a:gd name="connsiteX91" fmla="*/ 106306 w 182068"/>
                <a:gd name="connsiteY91" fmla="*/ 310526 h 372631"/>
                <a:gd name="connsiteX92" fmla="*/ 109360 w 182068"/>
                <a:gd name="connsiteY92" fmla="*/ 311544 h 372631"/>
                <a:gd name="connsiteX93" fmla="*/ 110378 w 182068"/>
                <a:gd name="connsiteY93" fmla="*/ 307471 h 372631"/>
                <a:gd name="connsiteX94" fmla="*/ 109360 w 182068"/>
                <a:gd name="connsiteY94" fmla="*/ 305435 h 372631"/>
                <a:gd name="connsiteX95" fmla="*/ 92052 w 182068"/>
                <a:gd name="connsiteY95" fmla="*/ 266747 h 372631"/>
                <a:gd name="connsiteX96" fmla="*/ 93070 w 182068"/>
                <a:gd name="connsiteY96" fmla="*/ 229076 h 372631"/>
                <a:gd name="connsiteX97" fmla="*/ 107324 w 182068"/>
                <a:gd name="connsiteY97" fmla="*/ 261656 h 372631"/>
                <a:gd name="connsiteX98" fmla="*/ 108342 w 182068"/>
                <a:gd name="connsiteY98" fmla="*/ 277946 h 372631"/>
                <a:gd name="connsiteX99" fmla="*/ 111396 w 182068"/>
                <a:gd name="connsiteY99" fmla="*/ 282018 h 372631"/>
                <a:gd name="connsiteX100" fmla="*/ 112415 w 182068"/>
                <a:gd name="connsiteY100" fmla="*/ 282018 h 372631"/>
                <a:gd name="connsiteX101" fmla="*/ 113433 w 182068"/>
                <a:gd name="connsiteY101" fmla="*/ 277946 h 372631"/>
                <a:gd name="connsiteX102" fmla="*/ 113433 w 182068"/>
                <a:gd name="connsiteY102" fmla="*/ 273874 h 372631"/>
                <a:gd name="connsiteX103" fmla="*/ 115469 w 182068"/>
                <a:gd name="connsiteY103" fmla="*/ 278964 h 372631"/>
                <a:gd name="connsiteX104" fmla="*/ 118523 w 182068"/>
                <a:gd name="connsiteY104" fmla="*/ 279982 h 372631"/>
                <a:gd name="connsiteX105" fmla="*/ 118523 w 182068"/>
                <a:gd name="connsiteY105" fmla="*/ 279982 h 372631"/>
                <a:gd name="connsiteX106" fmla="*/ 119541 w 182068"/>
                <a:gd name="connsiteY106" fmla="*/ 275910 h 372631"/>
                <a:gd name="connsiteX107" fmla="*/ 118523 w 182068"/>
                <a:gd name="connsiteY107" fmla="*/ 273874 h 372631"/>
                <a:gd name="connsiteX108" fmla="*/ 111396 w 182068"/>
                <a:gd name="connsiteY108" fmla="*/ 258602 h 372631"/>
                <a:gd name="connsiteX109" fmla="*/ 108342 w 182068"/>
                <a:gd name="connsiteY109" fmla="*/ 214823 h 372631"/>
                <a:gd name="connsiteX110" fmla="*/ 126668 w 182068"/>
                <a:gd name="connsiteY110" fmla="*/ 241294 h 372631"/>
                <a:gd name="connsiteX111" fmla="*/ 131759 w 182068"/>
                <a:gd name="connsiteY111" fmla="*/ 288128 h 372631"/>
                <a:gd name="connsiteX112" fmla="*/ 131759 w 182068"/>
                <a:gd name="connsiteY112" fmla="*/ 288128 h 372631"/>
                <a:gd name="connsiteX113" fmla="*/ 134813 w 182068"/>
                <a:gd name="connsiteY113" fmla="*/ 292200 h 372631"/>
                <a:gd name="connsiteX114" fmla="*/ 136849 w 182068"/>
                <a:gd name="connsiteY114" fmla="*/ 288128 h 372631"/>
                <a:gd name="connsiteX115" fmla="*/ 132777 w 182068"/>
                <a:gd name="connsiteY115" fmla="*/ 250457 h 372631"/>
                <a:gd name="connsiteX116" fmla="*/ 151103 w 182068"/>
                <a:gd name="connsiteY116" fmla="*/ 276928 h 372631"/>
                <a:gd name="connsiteX117" fmla="*/ 154157 w 182068"/>
                <a:gd name="connsiteY117" fmla="*/ 305435 h 372631"/>
                <a:gd name="connsiteX118" fmla="*/ 154157 w 182068"/>
                <a:gd name="connsiteY118" fmla="*/ 305435 h 372631"/>
                <a:gd name="connsiteX119" fmla="*/ 157212 w 182068"/>
                <a:gd name="connsiteY119" fmla="*/ 309508 h 372631"/>
                <a:gd name="connsiteX120" fmla="*/ 159248 w 182068"/>
                <a:gd name="connsiteY120" fmla="*/ 305435 h 372631"/>
                <a:gd name="connsiteX121" fmla="*/ 157212 w 182068"/>
                <a:gd name="connsiteY121" fmla="*/ 285073 h 372631"/>
                <a:gd name="connsiteX122" fmla="*/ 175538 w 182068"/>
                <a:gd name="connsiteY122" fmla="*/ 311544 h 372631"/>
                <a:gd name="connsiteX123" fmla="*/ 178592 w 182068"/>
                <a:gd name="connsiteY123" fmla="*/ 311544 h 372631"/>
                <a:gd name="connsiteX124" fmla="*/ 177574 w 182068"/>
                <a:gd name="connsiteY124" fmla="*/ 305435 h 372631"/>
                <a:gd name="connsiteX125" fmla="*/ 159248 w 182068"/>
                <a:gd name="connsiteY125" fmla="*/ 278964 h 372631"/>
                <a:gd name="connsiteX126" fmla="*/ 170447 w 182068"/>
                <a:gd name="connsiteY126" fmla="*/ 277946 h 372631"/>
                <a:gd name="connsiteX127" fmla="*/ 172483 w 182068"/>
                <a:gd name="connsiteY127" fmla="*/ 272856 h 372631"/>
                <a:gd name="connsiteX128" fmla="*/ 170447 w 182068"/>
                <a:gd name="connsiteY128" fmla="*/ 268783 h 372631"/>
                <a:gd name="connsiteX129" fmla="*/ 169429 w 182068"/>
                <a:gd name="connsiteY129" fmla="*/ 268783 h 372631"/>
                <a:gd name="connsiteX130" fmla="*/ 153139 w 182068"/>
                <a:gd name="connsiteY130" fmla="*/ 270819 h 372631"/>
                <a:gd name="connsiteX131" fmla="*/ 134813 w 182068"/>
                <a:gd name="connsiteY131" fmla="*/ 244348 h 372631"/>
                <a:gd name="connsiteX132" fmla="*/ 155175 w 182068"/>
                <a:gd name="connsiteY132" fmla="*/ 241294 h 372631"/>
                <a:gd name="connsiteX133" fmla="*/ 157212 w 182068"/>
                <a:gd name="connsiteY133" fmla="*/ 236203 h 372631"/>
                <a:gd name="connsiteX134" fmla="*/ 155175 w 182068"/>
                <a:gd name="connsiteY134" fmla="*/ 232131 h 372631"/>
                <a:gd name="connsiteX135" fmla="*/ 154157 w 182068"/>
                <a:gd name="connsiteY135" fmla="*/ 232131 h 372631"/>
                <a:gd name="connsiteX136" fmla="*/ 128704 w 182068"/>
                <a:gd name="connsiteY136" fmla="*/ 235185 h 372631"/>
                <a:gd name="connsiteX137" fmla="*/ 111396 w 182068"/>
                <a:gd name="connsiteY137" fmla="*/ 209732 h 372631"/>
                <a:gd name="connsiteX138" fmla="*/ 132777 w 182068"/>
                <a:gd name="connsiteY138" fmla="*/ 206678 h 372631"/>
                <a:gd name="connsiteX139" fmla="*/ 140922 w 182068"/>
                <a:gd name="connsiteY139" fmla="*/ 214823 h 372631"/>
                <a:gd name="connsiteX140" fmla="*/ 143976 w 182068"/>
                <a:gd name="connsiteY140" fmla="*/ 213805 h 372631"/>
                <a:gd name="connsiteX141" fmla="*/ 143976 w 182068"/>
                <a:gd name="connsiteY141" fmla="*/ 212787 h 372631"/>
                <a:gd name="connsiteX142" fmla="*/ 142958 w 182068"/>
                <a:gd name="connsiteY142" fmla="*/ 207696 h 372631"/>
                <a:gd name="connsiteX143" fmla="*/ 140922 w 182068"/>
                <a:gd name="connsiteY143" fmla="*/ 205660 h 372631"/>
                <a:gd name="connsiteX144" fmla="*/ 143976 w 182068"/>
                <a:gd name="connsiteY144" fmla="*/ 205660 h 372631"/>
                <a:gd name="connsiteX145" fmla="*/ 146012 w 182068"/>
                <a:gd name="connsiteY145" fmla="*/ 200569 h 372631"/>
                <a:gd name="connsiteX146" fmla="*/ 146012 w 182068"/>
                <a:gd name="connsiteY146" fmla="*/ 200569 h 372631"/>
                <a:gd name="connsiteX147" fmla="*/ 143976 w 182068"/>
                <a:gd name="connsiteY147" fmla="*/ 196497 h 372631"/>
                <a:gd name="connsiteX148" fmla="*/ 142958 w 182068"/>
                <a:gd name="connsiteY148" fmla="*/ 196497 h 372631"/>
                <a:gd name="connsiteX149" fmla="*/ 132777 w 182068"/>
                <a:gd name="connsiteY149" fmla="*/ 197515 h 372631"/>
                <a:gd name="connsiteX150" fmla="*/ 110378 w 182068"/>
                <a:gd name="connsiteY150" fmla="*/ 175116 h 372631"/>
                <a:gd name="connsiteX151" fmla="*/ 129722 w 182068"/>
                <a:gd name="connsiteY151" fmla="*/ 162899 h 372631"/>
                <a:gd name="connsiteX152" fmla="*/ 154157 w 182068"/>
                <a:gd name="connsiteY152" fmla="*/ 184279 h 372631"/>
                <a:gd name="connsiteX153" fmla="*/ 154157 w 182068"/>
                <a:gd name="connsiteY153" fmla="*/ 184279 h 372631"/>
                <a:gd name="connsiteX154" fmla="*/ 157212 w 182068"/>
                <a:gd name="connsiteY154" fmla="*/ 182243 h 372631"/>
                <a:gd name="connsiteX155" fmla="*/ 156194 w 182068"/>
                <a:gd name="connsiteY155" fmla="*/ 176135 h 372631"/>
                <a:gd name="connsiteX156" fmla="*/ 135831 w 182068"/>
                <a:gd name="connsiteY156" fmla="*/ 158827 h 372631"/>
                <a:gd name="connsiteX157" fmla="*/ 155175 w 182068"/>
                <a:gd name="connsiteY157" fmla="*/ 146609 h 372631"/>
                <a:gd name="connsiteX158" fmla="*/ 170447 w 182068"/>
                <a:gd name="connsiteY158" fmla="*/ 159844 h 372631"/>
                <a:gd name="connsiteX159" fmla="*/ 170447 w 182068"/>
                <a:gd name="connsiteY159" fmla="*/ 159844 h 372631"/>
                <a:gd name="connsiteX160" fmla="*/ 173502 w 182068"/>
                <a:gd name="connsiteY160" fmla="*/ 157808 h 372631"/>
                <a:gd name="connsiteX161" fmla="*/ 172483 w 182068"/>
                <a:gd name="connsiteY161" fmla="*/ 151700 h 372631"/>
                <a:gd name="connsiteX162" fmla="*/ 161284 w 182068"/>
                <a:gd name="connsiteY162" fmla="*/ 142536 h 372631"/>
                <a:gd name="connsiteX163" fmla="*/ 180628 w 182068"/>
                <a:gd name="connsiteY163" fmla="*/ 130319 h 372631"/>
                <a:gd name="connsiteX164" fmla="*/ 181646 w 182068"/>
                <a:gd name="connsiteY164" fmla="*/ 125229 h 372631"/>
                <a:gd name="connsiteX165" fmla="*/ 178592 w 182068"/>
                <a:gd name="connsiteY165" fmla="*/ 122174 h 372631"/>
                <a:gd name="connsiteX166" fmla="*/ 158230 w 182068"/>
                <a:gd name="connsiteY166" fmla="*/ 135410 h 372631"/>
                <a:gd name="connsiteX167" fmla="*/ 161284 w 182068"/>
                <a:gd name="connsiteY167" fmla="*/ 116066 h 372631"/>
                <a:gd name="connsiteX168" fmla="*/ 159248 w 182068"/>
                <a:gd name="connsiteY168" fmla="*/ 109957 h 372631"/>
                <a:gd name="connsiteX169" fmla="*/ 157212 w 182068"/>
                <a:gd name="connsiteY169" fmla="*/ 109957 h 372631"/>
                <a:gd name="connsiteX170" fmla="*/ 156194 w 182068"/>
                <a:gd name="connsiteY170" fmla="*/ 111993 h 372631"/>
                <a:gd name="connsiteX171" fmla="*/ 151103 w 182068"/>
                <a:gd name="connsiteY171" fmla="*/ 138464 h 372631"/>
                <a:gd name="connsiteX172" fmla="*/ 131759 w 182068"/>
                <a:gd name="connsiteY172" fmla="*/ 150682 h 372631"/>
                <a:gd name="connsiteX173" fmla="*/ 137867 w 182068"/>
                <a:gd name="connsiteY173" fmla="*/ 116066 h 372631"/>
                <a:gd name="connsiteX174" fmla="*/ 135831 w 182068"/>
                <a:gd name="connsiteY174" fmla="*/ 109957 h 372631"/>
                <a:gd name="connsiteX175" fmla="*/ 133795 w 182068"/>
                <a:gd name="connsiteY175" fmla="*/ 109957 h 372631"/>
                <a:gd name="connsiteX176" fmla="*/ 132777 w 182068"/>
                <a:gd name="connsiteY176" fmla="*/ 111993 h 372631"/>
                <a:gd name="connsiteX177" fmla="*/ 124632 w 182068"/>
                <a:gd name="connsiteY177" fmla="*/ 154754 h 372631"/>
                <a:gd name="connsiteX178" fmla="*/ 106306 w 182068"/>
                <a:gd name="connsiteY178" fmla="*/ 166971 h 372631"/>
                <a:gd name="connsiteX179" fmla="*/ 112415 w 182068"/>
                <a:gd name="connsiteY179" fmla="*/ 132355 h 372631"/>
                <a:gd name="connsiteX180" fmla="*/ 119541 w 182068"/>
                <a:gd name="connsiteY180" fmla="*/ 124210 h 372631"/>
                <a:gd name="connsiteX181" fmla="*/ 119541 w 182068"/>
                <a:gd name="connsiteY181" fmla="*/ 118102 h 372631"/>
                <a:gd name="connsiteX182" fmla="*/ 119541 w 182068"/>
                <a:gd name="connsiteY182" fmla="*/ 117083 h 372631"/>
                <a:gd name="connsiteX183" fmla="*/ 116487 w 182068"/>
                <a:gd name="connsiteY183" fmla="*/ 116066 h 372631"/>
                <a:gd name="connsiteX184" fmla="*/ 114451 w 182068"/>
                <a:gd name="connsiteY184" fmla="*/ 118102 h 372631"/>
                <a:gd name="connsiteX185" fmla="*/ 115469 w 182068"/>
                <a:gd name="connsiteY185" fmla="*/ 111993 h 372631"/>
                <a:gd name="connsiteX186" fmla="*/ 113433 w 182068"/>
                <a:gd name="connsiteY186" fmla="*/ 105884 h 372631"/>
                <a:gd name="connsiteX187" fmla="*/ 113433 w 182068"/>
                <a:gd name="connsiteY187" fmla="*/ 105884 h 372631"/>
                <a:gd name="connsiteX188" fmla="*/ 111396 w 182068"/>
                <a:gd name="connsiteY188" fmla="*/ 105884 h 372631"/>
                <a:gd name="connsiteX189" fmla="*/ 110378 w 182068"/>
                <a:gd name="connsiteY189" fmla="*/ 107921 h 372631"/>
                <a:gd name="connsiteX190" fmla="*/ 107324 w 182068"/>
                <a:gd name="connsiteY190" fmla="*/ 125229 h 372631"/>
                <a:gd name="connsiteX191" fmla="*/ 87980 w 182068"/>
                <a:gd name="connsiteY191" fmla="*/ 146609 h 372631"/>
                <a:gd name="connsiteX192" fmla="*/ 88998 w 182068"/>
                <a:gd name="connsiteY192" fmla="*/ 106902 h 372631"/>
                <a:gd name="connsiteX193" fmla="*/ 108342 w 182068"/>
                <a:gd name="connsiteY193" fmla="*/ 81449 h 372631"/>
                <a:gd name="connsiteX194" fmla="*/ 108342 w 182068"/>
                <a:gd name="connsiteY194" fmla="*/ 81449 h 372631"/>
                <a:gd name="connsiteX195" fmla="*/ 108342 w 182068"/>
                <a:gd name="connsiteY195" fmla="*/ 75341 h 372631"/>
                <a:gd name="connsiteX196" fmla="*/ 105288 w 182068"/>
                <a:gd name="connsiteY196" fmla="*/ 74323 h 372631"/>
                <a:gd name="connsiteX197" fmla="*/ 90016 w 182068"/>
                <a:gd name="connsiteY197" fmla="*/ 94685 h 372631"/>
                <a:gd name="connsiteX198" fmla="*/ 91034 w 182068"/>
                <a:gd name="connsiteY198" fmla="*/ 54979 h 372631"/>
                <a:gd name="connsiteX199" fmla="*/ 103252 w 182068"/>
                <a:gd name="connsiteY199" fmla="*/ 39707 h 372631"/>
                <a:gd name="connsiteX200" fmla="*/ 103252 w 182068"/>
                <a:gd name="connsiteY200" fmla="*/ 39707 h 372631"/>
                <a:gd name="connsiteX201" fmla="*/ 103252 w 182068"/>
                <a:gd name="connsiteY201" fmla="*/ 33598 h 372631"/>
                <a:gd name="connsiteX202" fmla="*/ 100197 w 182068"/>
                <a:gd name="connsiteY202" fmla="*/ 32580 h 372631"/>
                <a:gd name="connsiteX203" fmla="*/ 92052 w 182068"/>
                <a:gd name="connsiteY203" fmla="*/ 43780 h 372631"/>
                <a:gd name="connsiteX204" fmla="*/ 93070 w 182068"/>
                <a:gd name="connsiteY204" fmla="*/ 5091 h 372631"/>
                <a:gd name="connsiteX205" fmla="*/ 91034 w 182068"/>
                <a:gd name="connsiteY205" fmla="*/ 0 h 372631"/>
                <a:gd name="connsiteX206" fmla="*/ 88998 w 182068"/>
                <a:gd name="connsiteY206" fmla="*/ 3055 h 372631"/>
                <a:gd name="connsiteX207" fmla="*/ 87980 w 182068"/>
                <a:gd name="connsiteY207" fmla="*/ 42761 h 372631"/>
                <a:gd name="connsiteX208" fmla="*/ 79835 w 182068"/>
                <a:gd name="connsiteY208" fmla="*/ 25453 h 372631"/>
                <a:gd name="connsiteX209" fmla="*/ 76780 w 182068"/>
                <a:gd name="connsiteY209" fmla="*/ 24435 h 372631"/>
                <a:gd name="connsiteX210" fmla="*/ 75762 w 182068"/>
                <a:gd name="connsiteY210" fmla="*/ 28508 h 372631"/>
                <a:gd name="connsiteX211" fmla="*/ 76780 w 182068"/>
                <a:gd name="connsiteY211" fmla="*/ 30544 h 372631"/>
                <a:gd name="connsiteX212" fmla="*/ 87980 w 182068"/>
                <a:gd name="connsiteY212" fmla="*/ 54979 h 372631"/>
                <a:gd name="connsiteX213" fmla="*/ 86962 w 182068"/>
                <a:gd name="connsiteY213" fmla="*/ 94685 h 372631"/>
                <a:gd name="connsiteX214" fmla="*/ 72708 w 182068"/>
                <a:gd name="connsiteY214" fmla="*/ 62105 h 372631"/>
                <a:gd name="connsiteX215" fmla="*/ 69654 w 182068"/>
                <a:gd name="connsiteY215" fmla="*/ 61087 h 372631"/>
                <a:gd name="connsiteX216" fmla="*/ 68635 w 182068"/>
                <a:gd name="connsiteY216" fmla="*/ 65160 h 372631"/>
                <a:gd name="connsiteX217" fmla="*/ 69654 w 182068"/>
                <a:gd name="connsiteY217" fmla="*/ 67196 h 372631"/>
                <a:gd name="connsiteX218" fmla="*/ 86962 w 182068"/>
                <a:gd name="connsiteY218" fmla="*/ 105884 h 372631"/>
                <a:gd name="connsiteX219" fmla="*/ 85944 w 182068"/>
                <a:gd name="connsiteY219" fmla="*/ 143555 h 372631"/>
                <a:gd name="connsiteX220" fmla="*/ 71690 w 182068"/>
                <a:gd name="connsiteY220" fmla="*/ 110975 h 372631"/>
                <a:gd name="connsiteX221" fmla="*/ 70672 w 182068"/>
                <a:gd name="connsiteY221" fmla="*/ 94685 h 372631"/>
                <a:gd name="connsiteX222" fmla="*/ 67617 w 182068"/>
                <a:gd name="connsiteY222" fmla="*/ 90613 h 372631"/>
                <a:gd name="connsiteX223" fmla="*/ 66599 w 182068"/>
                <a:gd name="connsiteY223" fmla="*/ 90613 h 372631"/>
                <a:gd name="connsiteX224" fmla="*/ 65581 w 182068"/>
                <a:gd name="connsiteY224" fmla="*/ 94685 h 372631"/>
                <a:gd name="connsiteX225" fmla="*/ 65581 w 182068"/>
                <a:gd name="connsiteY225" fmla="*/ 98757 h 372631"/>
                <a:gd name="connsiteX226" fmla="*/ 63545 w 182068"/>
                <a:gd name="connsiteY226" fmla="*/ 93667 h 372631"/>
                <a:gd name="connsiteX227" fmla="*/ 60491 w 182068"/>
                <a:gd name="connsiteY227" fmla="*/ 92649 h 372631"/>
                <a:gd name="connsiteX228" fmla="*/ 60491 w 182068"/>
                <a:gd name="connsiteY228" fmla="*/ 92649 h 372631"/>
                <a:gd name="connsiteX229" fmla="*/ 59472 w 182068"/>
                <a:gd name="connsiteY229" fmla="*/ 96721 h 372631"/>
                <a:gd name="connsiteX230" fmla="*/ 60491 w 182068"/>
                <a:gd name="connsiteY230" fmla="*/ 98757 h 372631"/>
                <a:gd name="connsiteX231" fmla="*/ 67617 w 182068"/>
                <a:gd name="connsiteY231" fmla="*/ 114029 h 372631"/>
                <a:gd name="connsiteX232" fmla="*/ 70672 w 182068"/>
                <a:gd name="connsiteY232" fmla="*/ 157808 h 372631"/>
                <a:gd name="connsiteX233" fmla="*/ 52346 w 182068"/>
                <a:gd name="connsiteY233" fmla="*/ 131337 h 372631"/>
                <a:gd name="connsiteX234" fmla="*/ 47255 w 182068"/>
                <a:gd name="connsiteY234" fmla="*/ 84504 h 372631"/>
                <a:gd name="connsiteX235" fmla="*/ 47255 w 182068"/>
                <a:gd name="connsiteY235" fmla="*/ 84504 h 372631"/>
                <a:gd name="connsiteX236" fmla="*/ 44201 w 182068"/>
                <a:gd name="connsiteY236" fmla="*/ 80431 h 372631"/>
                <a:gd name="connsiteX237" fmla="*/ 42165 w 182068"/>
                <a:gd name="connsiteY237" fmla="*/ 84504 h 372631"/>
                <a:gd name="connsiteX238" fmla="*/ 46237 w 182068"/>
                <a:gd name="connsiteY238" fmla="*/ 122174 h 372631"/>
                <a:gd name="connsiteX239" fmla="*/ 27911 w 182068"/>
                <a:gd name="connsiteY239" fmla="*/ 95703 h 372631"/>
                <a:gd name="connsiteX240" fmla="*/ 24857 w 182068"/>
                <a:gd name="connsiteY240" fmla="*/ 67196 h 372631"/>
                <a:gd name="connsiteX241" fmla="*/ 24857 w 182068"/>
                <a:gd name="connsiteY241" fmla="*/ 67196 h 372631"/>
                <a:gd name="connsiteX242" fmla="*/ 21802 w 182068"/>
                <a:gd name="connsiteY242" fmla="*/ 63123 h 372631"/>
                <a:gd name="connsiteX243" fmla="*/ 19766 w 182068"/>
                <a:gd name="connsiteY243" fmla="*/ 67196 h 372631"/>
                <a:gd name="connsiteX244" fmla="*/ 21802 w 182068"/>
                <a:gd name="connsiteY244" fmla="*/ 87558 h 372631"/>
                <a:gd name="connsiteX245" fmla="*/ 3476 w 182068"/>
                <a:gd name="connsiteY245" fmla="*/ 61087 h 372631"/>
                <a:gd name="connsiteX246" fmla="*/ 3476 w 182068"/>
                <a:gd name="connsiteY246" fmla="*/ 62105 h 372631"/>
                <a:gd name="connsiteX247" fmla="*/ 79835 w 182068"/>
                <a:gd name="connsiteY247" fmla="*/ 113011 h 372631"/>
                <a:gd name="connsiteX248" fmla="*/ 78817 w 182068"/>
                <a:gd name="connsiteY248" fmla="*/ 134392 h 372631"/>
                <a:gd name="connsiteX249" fmla="*/ 78817 w 182068"/>
                <a:gd name="connsiteY249" fmla="*/ 141518 h 372631"/>
                <a:gd name="connsiteX250" fmla="*/ 77799 w 182068"/>
                <a:gd name="connsiteY250" fmla="*/ 140501 h 372631"/>
                <a:gd name="connsiteX251" fmla="*/ 76780 w 182068"/>
                <a:gd name="connsiteY251" fmla="*/ 139482 h 372631"/>
                <a:gd name="connsiteX252" fmla="*/ 75762 w 182068"/>
                <a:gd name="connsiteY252" fmla="*/ 138464 h 372631"/>
                <a:gd name="connsiteX253" fmla="*/ 65581 w 182068"/>
                <a:gd name="connsiteY253" fmla="*/ 124210 h 372631"/>
                <a:gd name="connsiteX254" fmla="*/ 61509 w 182068"/>
                <a:gd name="connsiteY254" fmla="*/ 75341 h 372631"/>
                <a:gd name="connsiteX255" fmla="*/ 79835 w 182068"/>
                <a:gd name="connsiteY255" fmla="*/ 113011 h 372631"/>
                <a:gd name="connsiteX256" fmla="*/ 92052 w 182068"/>
                <a:gd name="connsiteY256" fmla="*/ 186316 h 372631"/>
                <a:gd name="connsiteX257" fmla="*/ 92052 w 182068"/>
                <a:gd name="connsiteY257" fmla="*/ 186316 h 372631"/>
                <a:gd name="connsiteX258" fmla="*/ 92052 w 182068"/>
                <a:gd name="connsiteY258" fmla="*/ 186316 h 372631"/>
                <a:gd name="connsiteX259" fmla="*/ 92052 w 182068"/>
                <a:gd name="connsiteY259" fmla="*/ 186316 h 372631"/>
                <a:gd name="connsiteX260" fmla="*/ 92052 w 182068"/>
                <a:gd name="connsiteY260" fmla="*/ 186316 h 372631"/>
                <a:gd name="connsiteX261" fmla="*/ 92052 w 182068"/>
                <a:gd name="connsiteY261" fmla="*/ 186316 h 372631"/>
                <a:gd name="connsiteX262" fmla="*/ 92052 w 182068"/>
                <a:gd name="connsiteY262" fmla="*/ 186316 h 372631"/>
                <a:gd name="connsiteX263" fmla="*/ 119541 w 182068"/>
                <a:gd name="connsiteY263" fmla="*/ 140501 h 372631"/>
                <a:gd name="connsiteX264" fmla="*/ 107324 w 182068"/>
                <a:gd name="connsiteY264" fmla="*/ 148645 h 372631"/>
                <a:gd name="connsiteX265" fmla="*/ 103252 w 182068"/>
                <a:gd name="connsiteY265" fmla="*/ 151700 h 372631"/>
                <a:gd name="connsiteX266" fmla="*/ 103252 w 182068"/>
                <a:gd name="connsiteY266" fmla="*/ 150682 h 372631"/>
                <a:gd name="connsiteX267" fmla="*/ 103252 w 182068"/>
                <a:gd name="connsiteY267" fmla="*/ 148645 h 372631"/>
                <a:gd name="connsiteX268" fmla="*/ 103252 w 182068"/>
                <a:gd name="connsiteY268" fmla="*/ 146609 h 372631"/>
                <a:gd name="connsiteX269" fmla="*/ 104270 w 182068"/>
                <a:gd name="connsiteY269" fmla="*/ 123192 h 372631"/>
                <a:gd name="connsiteX270" fmla="*/ 127686 w 182068"/>
                <a:gd name="connsiteY270" fmla="*/ 96721 h 372631"/>
                <a:gd name="connsiteX271" fmla="*/ 119541 w 182068"/>
                <a:gd name="connsiteY271" fmla="*/ 140501 h 372631"/>
                <a:gd name="connsiteX272" fmla="*/ 131759 w 182068"/>
                <a:gd name="connsiteY272" fmla="*/ 210750 h 372631"/>
                <a:gd name="connsiteX273" fmla="*/ 120559 w 182068"/>
                <a:gd name="connsiteY273" fmla="*/ 195479 h 372631"/>
                <a:gd name="connsiteX274" fmla="*/ 116487 w 182068"/>
                <a:gd name="connsiteY274" fmla="*/ 190388 h 372631"/>
                <a:gd name="connsiteX275" fmla="*/ 117505 w 182068"/>
                <a:gd name="connsiteY275" fmla="*/ 190388 h 372631"/>
                <a:gd name="connsiteX276" fmla="*/ 118523 w 182068"/>
                <a:gd name="connsiteY276" fmla="*/ 189370 h 372631"/>
                <a:gd name="connsiteX277" fmla="*/ 119541 w 182068"/>
                <a:gd name="connsiteY277" fmla="*/ 188352 h 372631"/>
                <a:gd name="connsiteX278" fmla="*/ 130741 w 182068"/>
                <a:gd name="connsiteY278" fmla="*/ 181225 h 372631"/>
                <a:gd name="connsiteX279" fmla="*/ 157212 w 182068"/>
                <a:gd name="connsiteY279" fmla="*/ 207696 h 372631"/>
                <a:gd name="connsiteX280" fmla="*/ 131759 w 182068"/>
                <a:gd name="connsiteY280" fmla="*/ 210750 h 372631"/>
                <a:gd name="connsiteX281" fmla="*/ 100197 w 182068"/>
                <a:gd name="connsiteY281" fmla="*/ 257584 h 372631"/>
                <a:gd name="connsiteX282" fmla="*/ 101215 w 182068"/>
                <a:gd name="connsiteY282" fmla="*/ 225004 h 372631"/>
                <a:gd name="connsiteX283" fmla="*/ 101215 w 182068"/>
                <a:gd name="connsiteY283" fmla="*/ 213805 h 372631"/>
                <a:gd name="connsiteX284" fmla="*/ 102233 w 182068"/>
                <a:gd name="connsiteY284" fmla="*/ 214823 h 372631"/>
                <a:gd name="connsiteX285" fmla="*/ 104270 w 182068"/>
                <a:gd name="connsiteY285" fmla="*/ 216859 h 372631"/>
                <a:gd name="connsiteX286" fmla="*/ 105288 w 182068"/>
                <a:gd name="connsiteY286" fmla="*/ 218895 h 372631"/>
                <a:gd name="connsiteX287" fmla="*/ 119541 w 182068"/>
                <a:gd name="connsiteY287" fmla="*/ 239257 h 372631"/>
                <a:gd name="connsiteX288" fmla="*/ 124632 w 182068"/>
                <a:gd name="connsiteY288" fmla="*/ 311544 h 372631"/>
                <a:gd name="connsiteX289" fmla="*/ 100197 w 182068"/>
                <a:gd name="connsiteY289" fmla="*/ 257584 h 372631"/>
                <a:gd name="connsiteX290" fmla="*/ 64563 w 182068"/>
                <a:gd name="connsiteY290" fmla="*/ 232131 h 372631"/>
                <a:gd name="connsiteX291" fmla="*/ 76780 w 182068"/>
                <a:gd name="connsiteY291" fmla="*/ 223986 h 372631"/>
                <a:gd name="connsiteX292" fmla="*/ 80853 w 182068"/>
                <a:gd name="connsiteY292" fmla="*/ 220931 h 372631"/>
                <a:gd name="connsiteX293" fmla="*/ 80853 w 182068"/>
                <a:gd name="connsiteY293" fmla="*/ 221950 h 372631"/>
                <a:gd name="connsiteX294" fmla="*/ 80853 w 182068"/>
                <a:gd name="connsiteY294" fmla="*/ 223986 h 372631"/>
                <a:gd name="connsiteX295" fmla="*/ 80853 w 182068"/>
                <a:gd name="connsiteY295" fmla="*/ 226022 h 372631"/>
                <a:gd name="connsiteX296" fmla="*/ 79835 w 182068"/>
                <a:gd name="connsiteY296" fmla="*/ 248421 h 372631"/>
                <a:gd name="connsiteX297" fmla="*/ 56418 w 182068"/>
                <a:gd name="connsiteY297" fmla="*/ 274892 h 372631"/>
                <a:gd name="connsiteX298" fmla="*/ 64563 w 182068"/>
                <a:gd name="connsiteY298" fmla="*/ 232131 h 372631"/>
                <a:gd name="connsiteX299" fmla="*/ 50309 w 182068"/>
                <a:gd name="connsiteY299" fmla="*/ 166971 h 372631"/>
                <a:gd name="connsiteX300" fmla="*/ 57436 w 182068"/>
                <a:gd name="connsiteY300" fmla="*/ 177153 h 372631"/>
                <a:gd name="connsiteX301" fmla="*/ 59472 w 182068"/>
                <a:gd name="connsiteY301" fmla="*/ 180207 h 372631"/>
                <a:gd name="connsiteX302" fmla="*/ 59472 w 182068"/>
                <a:gd name="connsiteY302" fmla="*/ 180207 h 372631"/>
                <a:gd name="connsiteX303" fmla="*/ 58454 w 182068"/>
                <a:gd name="connsiteY303" fmla="*/ 180207 h 372631"/>
                <a:gd name="connsiteX304" fmla="*/ 57436 w 182068"/>
                <a:gd name="connsiteY304" fmla="*/ 180207 h 372631"/>
                <a:gd name="connsiteX305" fmla="*/ 50309 w 182068"/>
                <a:gd name="connsiteY305" fmla="*/ 185297 h 372631"/>
                <a:gd name="connsiteX306" fmla="*/ 33001 w 182068"/>
                <a:gd name="connsiteY306" fmla="*/ 167989 h 372631"/>
                <a:gd name="connsiteX307" fmla="*/ 50309 w 182068"/>
                <a:gd name="connsiteY307" fmla="*/ 166971 h 372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</a:cxnLst>
              <a:rect l="l" t="t" r="r" b="b"/>
              <a:pathLst>
                <a:path w="182068" h="372631">
                  <a:moveTo>
                    <a:pt x="3476" y="62105"/>
                  </a:moveTo>
                  <a:cubicBezTo>
                    <a:pt x="2458" y="64142"/>
                    <a:pt x="3476" y="66178"/>
                    <a:pt x="4494" y="68214"/>
                  </a:cubicBezTo>
                  <a:lnTo>
                    <a:pt x="22820" y="94685"/>
                  </a:lnTo>
                  <a:lnTo>
                    <a:pt x="11621" y="95703"/>
                  </a:lnTo>
                  <a:cubicBezTo>
                    <a:pt x="10603" y="95703"/>
                    <a:pt x="9585" y="97740"/>
                    <a:pt x="9585" y="100794"/>
                  </a:cubicBezTo>
                  <a:cubicBezTo>
                    <a:pt x="9585" y="102830"/>
                    <a:pt x="10603" y="103848"/>
                    <a:pt x="11621" y="104867"/>
                  </a:cubicBezTo>
                  <a:cubicBezTo>
                    <a:pt x="11621" y="104867"/>
                    <a:pt x="12639" y="104867"/>
                    <a:pt x="12639" y="104867"/>
                  </a:cubicBezTo>
                  <a:lnTo>
                    <a:pt x="28929" y="102830"/>
                  </a:lnTo>
                  <a:lnTo>
                    <a:pt x="47255" y="129301"/>
                  </a:lnTo>
                  <a:lnTo>
                    <a:pt x="26893" y="132355"/>
                  </a:lnTo>
                  <a:cubicBezTo>
                    <a:pt x="25875" y="132355"/>
                    <a:pt x="24857" y="134392"/>
                    <a:pt x="24857" y="137446"/>
                  </a:cubicBezTo>
                  <a:cubicBezTo>
                    <a:pt x="24857" y="139482"/>
                    <a:pt x="25875" y="140501"/>
                    <a:pt x="26893" y="141518"/>
                  </a:cubicBezTo>
                  <a:cubicBezTo>
                    <a:pt x="26893" y="141518"/>
                    <a:pt x="27911" y="141518"/>
                    <a:pt x="27911" y="141518"/>
                  </a:cubicBezTo>
                  <a:lnTo>
                    <a:pt x="53364" y="138464"/>
                  </a:lnTo>
                  <a:lnTo>
                    <a:pt x="70672" y="163917"/>
                  </a:lnTo>
                  <a:lnTo>
                    <a:pt x="49291" y="166971"/>
                  </a:lnTo>
                  <a:lnTo>
                    <a:pt x="41146" y="158827"/>
                  </a:lnTo>
                  <a:cubicBezTo>
                    <a:pt x="40128" y="157808"/>
                    <a:pt x="38092" y="157808"/>
                    <a:pt x="38092" y="159844"/>
                  </a:cubicBezTo>
                  <a:cubicBezTo>
                    <a:pt x="38092" y="159844"/>
                    <a:pt x="38092" y="160863"/>
                    <a:pt x="38092" y="160863"/>
                  </a:cubicBezTo>
                  <a:cubicBezTo>
                    <a:pt x="38092" y="162899"/>
                    <a:pt x="38092" y="164935"/>
                    <a:pt x="39110" y="165954"/>
                  </a:cubicBezTo>
                  <a:lnTo>
                    <a:pt x="41146" y="167989"/>
                  </a:lnTo>
                  <a:lnTo>
                    <a:pt x="38092" y="167989"/>
                  </a:lnTo>
                  <a:cubicBezTo>
                    <a:pt x="37074" y="167989"/>
                    <a:pt x="36056" y="170026"/>
                    <a:pt x="36056" y="173080"/>
                  </a:cubicBezTo>
                  <a:cubicBezTo>
                    <a:pt x="36056" y="173080"/>
                    <a:pt x="36056" y="173080"/>
                    <a:pt x="36056" y="173080"/>
                  </a:cubicBezTo>
                  <a:cubicBezTo>
                    <a:pt x="36056" y="175116"/>
                    <a:pt x="37074" y="176135"/>
                    <a:pt x="38092" y="177153"/>
                  </a:cubicBezTo>
                  <a:cubicBezTo>
                    <a:pt x="38092" y="177153"/>
                    <a:pt x="39110" y="177153"/>
                    <a:pt x="39110" y="177153"/>
                  </a:cubicBezTo>
                  <a:lnTo>
                    <a:pt x="49291" y="176135"/>
                  </a:lnTo>
                  <a:lnTo>
                    <a:pt x="71690" y="198533"/>
                  </a:lnTo>
                  <a:lnTo>
                    <a:pt x="52346" y="210750"/>
                  </a:lnTo>
                  <a:lnTo>
                    <a:pt x="27911" y="189370"/>
                  </a:lnTo>
                  <a:lnTo>
                    <a:pt x="27911" y="189370"/>
                  </a:lnTo>
                  <a:cubicBezTo>
                    <a:pt x="26893" y="188352"/>
                    <a:pt x="24857" y="189370"/>
                    <a:pt x="24857" y="191406"/>
                  </a:cubicBezTo>
                  <a:cubicBezTo>
                    <a:pt x="24857" y="193442"/>
                    <a:pt x="24857" y="196497"/>
                    <a:pt x="25875" y="197515"/>
                  </a:cubicBezTo>
                  <a:lnTo>
                    <a:pt x="46237" y="214823"/>
                  </a:lnTo>
                  <a:lnTo>
                    <a:pt x="26893" y="227041"/>
                  </a:lnTo>
                  <a:lnTo>
                    <a:pt x="11621" y="213805"/>
                  </a:lnTo>
                  <a:lnTo>
                    <a:pt x="11621" y="213805"/>
                  </a:lnTo>
                  <a:cubicBezTo>
                    <a:pt x="10603" y="212787"/>
                    <a:pt x="8567" y="213805"/>
                    <a:pt x="8567" y="215841"/>
                  </a:cubicBezTo>
                  <a:cubicBezTo>
                    <a:pt x="8567" y="217877"/>
                    <a:pt x="8567" y="220931"/>
                    <a:pt x="9585" y="221950"/>
                  </a:cubicBezTo>
                  <a:lnTo>
                    <a:pt x="20784" y="231113"/>
                  </a:lnTo>
                  <a:lnTo>
                    <a:pt x="1440" y="243330"/>
                  </a:lnTo>
                  <a:cubicBezTo>
                    <a:pt x="422" y="244348"/>
                    <a:pt x="-596" y="246384"/>
                    <a:pt x="422" y="248421"/>
                  </a:cubicBezTo>
                  <a:cubicBezTo>
                    <a:pt x="1440" y="250457"/>
                    <a:pt x="2458" y="251475"/>
                    <a:pt x="3476" y="251475"/>
                  </a:cubicBezTo>
                  <a:lnTo>
                    <a:pt x="23838" y="238240"/>
                  </a:lnTo>
                  <a:lnTo>
                    <a:pt x="20784" y="257584"/>
                  </a:lnTo>
                  <a:cubicBezTo>
                    <a:pt x="20784" y="259620"/>
                    <a:pt x="20784" y="262675"/>
                    <a:pt x="22820" y="263692"/>
                  </a:cubicBezTo>
                  <a:cubicBezTo>
                    <a:pt x="23838" y="264710"/>
                    <a:pt x="24857" y="264710"/>
                    <a:pt x="24857" y="263692"/>
                  </a:cubicBezTo>
                  <a:cubicBezTo>
                    <a:pt x="24857" y="263692"/>
                    <a:pt x="24857" y="262675"/>
                    <a:pt x="25875" y="261656"/>
                  </a:cubicBezTo>
                  <a:lnTo>
                    <a:pt x="30965" y="235185"/>
                  </a:lnTo>
                  <a:lnTo>
                    <a:pt x="50309" y="222968"/>
                  </a:lnTo>
                  <a:lnTo>
                    <a:pt x="44201" y="257584"/>
                  </a:lnTo>
                  <a:cubicBezTo>
                    <a:pt x="44201" y="259620"/>
                    <a:pt x="44201" y="262675"/>
                    <a:pt x="46237" y="263692"/>
                  </a:cubicBezTo>
                  <a:cubicBezTo>
                    <a:pt x="47255" y="264710"/>
                    <a:pt x="48273" y="264710"/>
                    <a:pt x="48273" y="263692"/>
                  </a:cubicBezTo>
                  <a:cubicBezTo>
                    <a:pt x="48273" y="263692"/>
                    <a:pt x="48273" y="262675"/>
                    <a:pt x="49291" y="261656"/>
                  </a:cubicBezTo>
                  <a:lnTo>
                    <a:pt x="57436" y="218895"/>
                  </a:lnTo>
                  <a:lnTo>
                    <a:pt x="75762" y="206678"/>
                  </a:lnTo>
                  <a:lnTo>
                    <a:pt x="69654" y="241294"/>
                  </a:lnTo>
                  <a:lnTo>
                    <a:pt x="59472" y="248421"/>
                  </a:lnTo>
                  <a:cubicBezTo>
                    <a:pt x="58454" y="249439"/>
                    <a:pt x="58454" y="252493"/>
                    <a:pt x="59472" y="254529"/>
                  </a:cubicBezTo>
                  <a:cubicBezTo>
                    <a:pt x="59472" y="254529"/>
                    <a:pt x="59472" y="255548"/>
                    <a:pt x="59472" y="255548"/>
                  </a:cubicBezTo>
                  <a:cubicBezTo>
                    <a:pt x="60491" y="256566"/>
                    <a:pt x="61509" y="257584"/>
                    <a:pt x="62527" y="256566"/>
                  </a:cubicBezTo>
                  <a:lnTo>
                    <a:pt x="64563" y="254529"/>
                  </a:lnTo>
                  <a:lnTo>
                    <a:pt x="63545" y="260638"/>
                  </a:lnTo>
                  <a:cubicBezTo>
                    <a:pt x="63545" y="262675"/>
                    <a:pt x="63545" y="265729"/>
                    <a:pt x="65581" y="266747"/>
                  </a:cubicBezTo>
                  <a:cubicBezTo>
                    <a:pt x="65581" y="266747"/>
                    <a:pt x="65581" y="266747"/>
                    <a:pt x="65581" y="266747"/>
                  </a:cubicBezTo>
                  <a:cubicBezTo>
                    <a:pt x="66599" y="267765"/>
                    <a:pt x="67617" y="266747"/>
                    <a:pt x="67617" y="266747"/>
                  </a:cubicBezTo>
                  <a:cubicBezTo>
                    <a:pt x="67617" y="266747"/>
                    <a:pt x="67617" y="265729"/>
                    <a:pt x="68635" y="264710"/>
                  </a:cubicBezTo>
                  <a:lnTo>
                    <a:pt x="71690" y="247403"/>
                  </a:lnTo>
                  <a:lnTo>
                    <a:pt x="91034" y="226022"/>
                  </a:lnTo>
                  <a:lnTo>
                    <a:pt x="90016" y="265729"/>
                  </a:lnTo>
                  <a:lnTo>
                    <a:pt x="70672" y="291182"/>
                  </a:lnTo>
                  <a:lnTo>
                    <a:pt x="70672" y="291182"/>
                  </a:lnTo>
                  <a:cubicBezTo>
                    <a:pt x="69654" y="292200"/>
                    <a:pt x="69654" y="295254"/>
                    <a:pt x="70672" y="297290"/>
                  </a:cubicBezTo>
                  <a:cubicBezTo>
                    <a:pt x="71690" y="299327"/>
                    <a:pt x="72708" y="300344"/>
                    <a:pt x="73726" y="298309"/>
                  </a:cubicBezTo>
                  <a:lnTo>
                    <a:pt x="88998" y="277946"/>
                  </a:lnTo>
                  <a:lnTo>
                    <a:pt x="87980" y="317653"/>
                  </a:lnTo>
                  <a:lnTo>
                    <a:pt x="75762" y="332924"/>
                  </a:lnTo>
                  <a:lnTo>
                    <a:pt x="75762" y="332924"/>
                  </a:lnTo>
                  <a:cubicBezTo>
                    <a:pt x="74744" y="333943"/>
                    <a:pt x="74744" y="336997"/>
                    <a:pt x="75762" y="339033"/>
                  </a:cubicBezTo>
                  <a:cubicBezTo>
                    <a:pt x="76780" y="341069"/>
                    <a:pt x="77799" y="342088"/>
                    <a:pt x="78817" y="340051"/>
                  </a:cubicBezTo>
                  <a:lnTo>
                    <a:pt x="86962" y="328852"/>
                  </a:lnTo>
                  <a:lnTo>
                    <a:pt x="85944" y="367541"/>
                  </a:lnTo>
                  <a:cubicBezTo>
                    <a:pt x="85944" y="369577"/>
                    <a:pt x="86962" y="372631"/>
                    <a:pt x="87980" y="372631"/>
                  </a:cubicBezTo>
                  <a:cubicBezTo>
                    <a:pt x="88998" y="372631"/>
                    <a:pt x="90016" y="371613"/>
                    <a:pt x="90016" y="369577"/>
                  </a:cubicBezTo>
                  <a:lnTo>
                    <a:pt x="91034" y="329870"/>
                  </a:lnTo>
                  <a:lnTo>
                    <a:pt x="99179" y="347178"/>
                  </a:lnTo>
                  <a:cubicBezTo>
                    <a:pt x="100197" y="349215"/>
                    <a:pt x="101215" y="349215"/>
                    <a:pt x="102233" y="348196"/>
                  </a:cubicBezTo>
                  <a:cubicBezTo>
                    <a:pt x="103252" y="347178"/>
                    <a:pt x="103252" y="346160"/>
                    <a:pt x="103252" y="344124"/>
                  </a:cubicBezTo>
                  <a:cubicBezTo>
                    <a:pt x="103252" y="343105"/>
                    <a:pt x="103252" y="343105"/>
                    <a:pt x="102233" y="342088"/>
                  </a:cubicBezTo>
                  <a:lnTo>
                    <a:pt x="91034" y="317653"/>
                  </a:lnTo>
                  <a:lnTo>
                    <a:pt x="92052" y="277946"/>
                  </a:lnTo>
                  <a:lnTo>
                    <a:pt x="106306" y="310526"/>
                  </a:lnTo>
                  <a:cubicBezTo>
                    <a:pt x="107324" y="312562"/>
                    <a:pt x="108342" y="312562"/>
                    <a:pt x="109360" y="311544"/>
                  </a:cubicBezTo>
                  <a:cubicBezTo>
                    <a:pt x="110378" y="310526"/>
                    <a:pt x="110378" y="309508"/>
                    <a:pt x="110378" y="307471"/>
                  </a:cubicBezTo>
                  <a:cubicBezTo>
                    <a:pt x="110378" y="306454"/>
                    <a:pt x="110378" y="306454"/>
                    <a:pt x="109360" y="305435"/>
                  </a:cubicBezTo>
                  <a:lnTo>
                    <a:pt x="92052" y="266747"/>
                  </a:lnTo>
                  <a:lnTo>
                    <a:pt x="93070" y="229076"/>
                  </a:lnTo>
                  <a:lnTo>
                    <a:pt x="107324" y="261656"/>
                  </a:lnTo>
                  <a:lnTo>
                    <a:pt x="108342" y="277946"/>
                  </a:lnTo>
                  <a:cubicBezTo>
                    <a:pt x="108342" y="279982"/>
                    <a:pt x="109360" y="282018"/>
                    <a:pt x="111396" y="282018"/>
                  </a:cubicBezTo>
                  <a:cubicBezTo>
                    <a:pt x="111396" y="282018"/>
                    <a:pt x="111396" y="282018"/>
                    <a:pt x="112415" y="282018"/>
                  </a:cubicBezTo>
                  <a:cubicBezTo>
                    <a:pt x="113433" y="282018"/>
                    <a:pt x="114451" y="279982"/>
                    <a:pt x="113433" y="277946"/>
                  </a:cubicBezTo>
                  <a:lnTo>
                    <a:pt x="113433" y="273874"/>
                  </a:lnTo>
                  <a:lnTo>
                    <a:pt x="115469" y="278964"/>
                  </a:lnTo>
                  <a:cubicBezTo>
                    <a:pt x="116487" y="281001"/>
                    <a:pt x="117505" y="281001"/>
                    <a:pt x="118523" y="279982"/>
                  </a:cubicBezTo>
                  <a:cubicBezTo>
                    <a:pt x="118523" y="279982"/>
                    <a:pt x="118523" y="279982"/>
                    <a:pt x="118523" y="279982"/>
                  </a:cubicBezTo>
                  <a:cubicBezTo>
                    <a:pt x="119541" y="278964"/>
                    <a:pt x="119541" y="277946"/>
                    <a:pt x="119541" y="275910"/>
                  </a:cubicBezTo>
                  <a:cubicBezTo>
                    <a:pt x="119541" y="274892"/>
                    <a:pt x="119541" y="274892"/>
                    <a:pt x="118523" y="273874"/>
                  </a:cubicBezTo>
                  <a:lnTo>
                    <a:pt x="111396" y="258602"/>
                  </a:lnTo>
                  <a:lnTo>
                    <a:pt x="108342" y="214823"/>
                  </a:lnTo>
                  <a:lnTo>
                    <a:pt x="126668" y="241294"/>
                  </a:lnTo>
                  <a:lnTo>
                    <a:pt x="131759" y="288128"/>
                  </a:lnTo>
                  <a:lnTo>
                    <a:pt x="131759" y="288128"/>
                  </a:lnTo>
                  <a:cubicBezTo>
                    <a:pt x="131759" y="290163"/>
                    <a:pt x="133795" y="292200"/>
                    <a:pt x="134813" y="292200"/>
                  </a:cubicBezTo>
                  <a:cubicBezTo>
                    <a:pt x="135831" y="292200"/>
                    <a:pt x="136849" y="290163"/>
                    <a:pt x="136849" y="288128"/>
                  </a:cubicBezTo>
                  <a:lnTo>
                    <a:pt x="132777" y="250457"/>
                  </a:lnTo>
                  <a:lnTo>
                    <a:pt x="151103" y="276928"/>
                  </a:lnTo>
                  <a:lnTo>
                    <a:pt x="154157" y="305435"/>
                  </a:lnTo>
                  <a:lnTo>
                    <a:pt x="154157" y="305435"/>
                  </a:lnTo>
                  <a:cubicBezTo>
                    <a:pt x="154157" y="307471"/>
                    <a:pt x="155175" y="309508"/>
                    <a:pt x="157212" y="309508"/>
                  </a:cubicBezTo>
                  <a:cubicBezTo>
                    <a:pt x="158230" y="309508"/>
                    <a:pt x="159248" y="307471"/>
                    <a:pt x="159248" y="305435"/>
                  </a:cubicBezTo>
                  <a:lnTo>
                    <a:pt x="157212" y="285073"/>
                  </a:lnTo>
                  <a:lnTo>
                    <a:pt x="175538" y="311544"/>
                  </a:lnTo>
                  <a:cubicBezTo>
                    <a:pt x="176556" y="313580"/>
                    <a:pt x="178592" y="312562"/>
                    <a:pt x="178592" y="311544"/>
                  </a:cubicBezTo>
                  <a:cubicBezTo>
                    <a:pt x="179610" y="309508"/>
                    <a:pt x="178592" y="307471"/>
                    <a:pt x="177574" y="305435"/>
                  </a:cubicBezTo>
                  <a:lnTo>
                    <a:pt x="159248" y="278964"/>
                  </a:lnTo>
                  <a:lnTo>
                    <a:pt x="170447" y="277946"/>
                  </a:lnTo>
                  <a:cubicBezTo>
                    <a:pt x="171465" y="277946"/>
                    <a:pt x="172483" y="275910"/>
                    <a:pt x="172483" y="272856"/>
                  </a:cubicBezTo>
                  <a:cubicBezTo>
                    <a:pt x="172483" y="270819"/>
                    <a:pt x="171465" y="269801"/>
                    <a:pt x="170447" y="268783"/>
                  </a:cubicBezTo>
                  <a:cubicBezTo>
                    <a:pt x="170447" y="268783"/>
                    <a:pt x="169429" y="268783"/>
                    <a:pt x="169429" y="268783"/>
                  </a:cubicBezTo>
                  <a:lnTo>
                    <a:pt x="153139" y="270819"/>
                  </a:lnTo>
                  <a:lnTo>
                    <a:pt x="134813" y="244348"/>
                  </a:lnTo>
                  <a:lnTo>
                    <a:pt x="155175" y="241294"/>
                  </a:lnTo>
                  <a:cubicBezTo>
                    <a:pt x="156194" y="241294"/>
                    <a:pt x="157212" y="239257"/>
                    <a:pt x="157212" y="236203"/>
                  </a:cubicBezTo>
                  <a:cubicBezTo>
                    <a:pt x="157212" y="234167"/>
                    <a:pt x="156194" y="233149"/>
                    <a:pt x="155175" y="232131"/>
                  </a:cubicBezTo>
                  <a:cubicBezTo>
                    <a:pt x="155175" y="232131"/>
                    <a:pt x="154157" y="232131"/>
                    <a:pt x="154157" y="232131"/>
                  </a:cubicBezTo>
                  <a:lnTo>
                    <a:pt x="128704" y="235185"/>
                  </a:lnTo>
                  <a:lnTo>
                    <a:pt x="111396" y="209732"/>
                  </a:lnTo>
                  <a:lnTo>
                    <a:pt x="132777" y="206678"/>
                  </a:lnTo>
                  <a:lnTo>
                    <a:pt x="140922" y="214823"/>
                  </a:lnTo>
                  <a:cubicBezTo>
                    <a:pt x="141940" y="215841"/>
                    <a:pt x="143976" y="215841"/>
                    <a:pt x="143976" y="213805"/>
                  </a:cubicBezTo>
                  <a:cubicBezTo>
                    <a:pt x="143976" y="213805"/>
                    <a:pt x="143976" y="212787"/>
                    <a:pt x="143976" y="212787"/>
                  </a:cubicBezTo>
                  <a:cubicBezTo>
                    <a:pt x="143976" y="210750"/>
                    <a:pt x="143976" y="208714"/>
                    <a:pt x="142958" y="207696"/>
                  </a:cubicBezTo>
                  <a:lnTo>
                    <a:pt x="140922" y="205660"/>
                  </a:lnTo>
                  <a:lnTo>
                    <a:pt x="143976" y="205660"/>
                  </a:lnTo>
                  <a:cubicBezTo>
                    <a:pt x="144994" y="205660"/>
                    <a:pt x="146012" y="203623"/>
                    <a:pt x="146012" y="200569"/>
                  </a:cubicBezTo>
                  <a:cubicBezTo>
                    <a:pt x="146012" y="200569"/>
                    <a:pt x="146012" y="200569"/>
                    <a:pt x="146012" y="200569"/>
                  </a:cubicBezTo>
                  <a:cubicBezTo>
                    <a:pt x="146012" y="198533"/>
                    <a:pt x="144994" y="197515"/>
                    <a:pt x="143976" y="196497"/>
                  </a:cubicBezTo>
                  <a:cubicBezTo>
                    <a:pt x="143976" y="196497"/>
                    <a:pt x="142958" y="196497"/>
                    <a:pt x="142958" y="196497"/>
                  </a:cubicBezTo>
                  <a:lnTo>
                    <a:pt x="132777" y="197515"/>
                  </a:lnTo>
                  <a:lnTo>
                    <a:pt x="110378" y="175116"/>
                  </a:lnTo>
                  <a:lnTo>
                    <a:pt x="129722" y="162899"/>
                  </a:lnTo>
                  <a:lnTo>
                    <a:pt x="154157" y="184279"/>
                  </a:lnTo>
                  <a:lnTo>
                    <a:pt x="154157" y="184279"/>
                  </a:lnTo>
                  <a:cubicBezTo>
                    <a:pt x="155175" y="185297"/>
                    <a:pt x="157212" y="184279"/>
                    <a:pt x="157212" y="182243"/>
                  </a:cubicBezTo>
                  <a:cubicBezTo>
                    <a:pt x="157212" y="180207"/>
                    <a:pt x="157212" y="177153"/>
                    <a:pt x="156194" y="176135"/>
                  </a:cubicBezTo>
                  <a:lnTo>
                    <a:pt x="135831" y="158827"/>
                  </a:lnTo>
                  <a:lnTo>
                    <a:pt x="155175" y="146609"/>
                  </a:lnTo>
                  <a:lnTo>
                    <a:pt x="170447" y="159844"/>
                  </a:lnTo>
                  <a:lnTo>
                    <a:pt x="170447" y="159844"/>
                  </a:lnTo>
                  <a:cubicBezTo>
                    <a:pt x="171465" y="160863"/>
                    <a:pt x="173502" y="159844"/>
                    <a:pt x="173502" y="157808"/>
                  </a:cubicBezTo>
                  <a:cubicBezTo>
                    <a:pt x="173502" y="155772"/>
                    <a:pt x="173502" y="152718"/>
                    <a:pt x="172483" y="151700"/>
                  </a:cubicBezTo>
                  <a:lnTo>
                    <a:pt x="161284" y="142536"/>
                  </a:lnTo>
                  <a:lnTo>
                    <a:pt x="180628" y="130319"/>
                  </a:lnTo>
                  <a:cubicBezTo>
                    <a:pt x="181646" y="129301"/>
                    <a:pt x="182665" y="127265"/>
                    <a:pt x="181646" y="125229"/>
                  </a:cubicBezTo>
                  <a:cubicBezTo>
                    <a:pt x="180628" y="123192"/>
                    <a:pt x="179610" y="122174"/>
                    <a:pt x="178592" y="122174"/>
                  </a:cubicBezTo>
                  <a:lnTo>
                    <a:pt x="158230" y="135410"/>
                  </a:lnTo>
                  <a:lnTo>
                    <a:pt x="161284" y="116066"/>
                  </a:lnTo>
                  <a:cubicBezTo>
                    <a:pt x="161284" y="114029"/>
                    <a:pt x="161284" y="110975"/>
                    <a:pt x="159248" y="109957"/>
                  </a:cubicBezTo>
                  <a:cubicBezTo>
                    <a:pt x="158230" y="108939"/>
                    <a:pt x="157212" y="109957"/>
                    <a:pt x="157212" y="109957"/>
                  </a:cubicBezTo>
                  <a:cubicBezTo>
                    <a:pt x="157212" y="109957"/>
                    <a:pt x="157212" y="110975"/>
                    <a:pt x="156194" y="111993"/>
                  </a:cubicBezTo>
                  <a:lnTo>
                    <a:pt x="151103" y="138464"/>
                  </a:lnTo>
                  <a:lnTo>
                    <a:pt x="131759" y="150682"/>
                  </a:lnTo>
                  <a:lnTo>
                    <a:pt x="137867" y="116066"/>
                  </a:lnTo>
                  <a:cubicBezTo>
                    <a:pt x="137867" y="114029"/>
                    <a:pt x="137867" y="110975"/>
                    <a:pt x="135831" y="109957"/>
                  </a:cubicBezTo>
                  <a:cubicBezTo>
                    <a:pt x="134813" y="108939"/>
                    <a:pt x="133795" y="108939"/>
                    <a:pt x="133795" y="109957"/>
                  </a:cubicBezTo>
                  <a:cubicBezTo>
                    <a:pt x="133795" y="109957"/>
                    <a:pt x="133795" y="110975"/>
                    <a:pt x="132777" y="111993"/>
                  </a:cubicBezTo>
                  <a:lnTo>
                    <a:pt x="124632" y="154754"/>
                  </a:lnTo>
                  <a:lnTo>
                    <a:pt x="106306" y="166971"/>
                  </a:lnTo>
                  <a:lnTo>
                    <a:pt x="112415" y="132355"/>
                  </a:lnTo>
                  <a:lnTo>
                    <a:pt x="119541" y="124210"/>
                  </a:lnTo>
                  <a:cubicBezTo>
                    <a:pt x="120559" y="123192"/>
                    <a:pt x="120559" y="120138"/>
                    <a:pt x="119541" y="118102"/>
                  </a:cubicBezTo>
                  <a:cubicBezTo>
                    <a:pt x="119541" y="118102"/>
                    <a:pt x="119541" y="117083"/>
                    <a:pt x="119541" y="117083"/>
                  </a:cubicBezTo>
                  <a:cubicBezTo>
                    <a:pt x="118523" y="116066"/>
                    <a:pt x="117505" y="115048"/>
                    <a:pt x="116487" y="116066"/>
                  </a:cubicBezTo>
                  <a:lnTo>
                    <a:pt x="114451" y="118102"/>
                  </a:lnTo>
                  <a:lnTo>
                    <a:pt x="115469" y="111993"/>
                  </a:lnTo>
                  <a:cubicBezTo>
                    <a:pt x="115469" y="109957"/>
                    <a:pt x="115469" y="106902"/>
                    <a:pt x="113433" y="105884"/>
                  </a:cubicBezTo>
                  <a:cubicBezTo>
                    <a:pt x="113433" y="105884"/>
                    <a:pt x="113433" y="105884"/>
                    <a:pt x="113433" y="105884"/>
                  </a:cubicBezTo>
                  <a:cubicBezTo>
                    <a:pt x="112415" y="104867"/>
                    <a:pt x="111396" y="105884"/>
                    <a:pt x="111396" y="105884"/>
                  </a:cubicBezTo>
                  <a:cubicBezTo>
                    <a:pt x="111396" y="105884"/>
                    <a:pt x="111396" y="106902"/>
                    <a:pt x="110378" y="107921"/>
                  </a:cubicBezTo>
                  <a:lnTo>
                    <a:pt x="107324" y="125229"/>
                  </a:lnTo>
                  <a:lnTo>
                    <a:pt x="87980" y="146609"/>
                  </a:lnTo>
                  <a:lnTo>
                    <a:pt x="88998" y="106902"/>
                  </a:lnTo>
                  <a:lnTo>
                    <a:pt x="108342" y="81449"/>
                  </a:lnTo>
                  <a:lnTo>
                    <a:pt x="108342" y="81449"/>
                  </a:lnTo>
                  <a:cubicBezTo>
                    <a:pt x="109360" y="80431"/>
                    <a:pt x="109360" y="77377"/>
                    <a:pt x="108342" y="75341"/>
                  </a:cubicBezTo>
                  <a:cubicBezTo>
                    <a:pt x="107324" y="73305"/>
                    <a:pt x="106306" y="72287"/>
                    <a:pt x="105288" y="74323"/>
                  </a:cubicBezTo>
                  <a:lnTo>
                    <a:pt x="90016" y="94685"/>
                  </a:lnTo>
                  <a:lnTo>
                    <a:pt x="91034" y="54979"/>
                  </a:lnTo>
                  <a:lnTo>
                    <a:pt x="103252" y="39707"/>
                  </a:lnTo>
                  <a:lnTo>
                    <a:pt x="103252" y="39707"/>
                  </a:lnTo>
                  <a:cubicBezTo>
                    <a:pt x="104270" y="38689"/>
                    <a:pt x="104270" y="35634"/>
                    <a:pt x="103252" y="33598"/>
                  </a:cubicBezTo>
                  <a:cubicBezTo>
                    <a:pt x="102233" y="31562"/>
                    <a:pt x="101215" y="30544"/>
                    <a:pt x="100197" y="32580"/>
                  </a:cubicBezTo>
                  <a:lnTo>
                    <a:pt x="92052" y="43780"/>
                  </a:lnTo>
                  <a:lnTo>
                    <a:pt x="93070" y="5091"/>
                  </a:lnTo>
                  <a:cubicBezTo>
                    <a:pt x="93070" y="3055"/>
                    <a:pt x="92052" y="0"/>
                    <a:pt x="91034" y="0"/>
                  </a:cubicBezTo>
                  <a:cubicBezTo>
                    <a:pt x="90016" y="0"/>
                    <a:pt x="88998" y="1018"/>
                    <a:pt x="88998" y="3055"/>
                  </a:cubicBezTo>
                  <a:lnTo>
                    <a:pt x="87980" y="42761"/>
                  </a:lnTo>
                  <a:lnTo>
                    <a:pt x="79835" y="25453"/>
                  </a:lnTo>
                  <a:cubicBezTo>
                    <a:pt x="78817" y="23417"/>
                    <a:pt x="77799" y="23417"/>
                    <a:pt x="76780" y="24435"/>
                  </a:cubicBezTo>
                  <a:cubicBezTo>
                    <a:pt x="75762" y="25453"/>
                    <a:pt x="75762" y="26471"/>
                    <a:pt x="75762" y="28508"/>
                  </a:cubicBezTo>
                  <a:cubicBezTo>
                    <a:pt x="75762" y="29526"/>
                    <a:pt x="75762" y="29526"/>
                    <a:pt x="76780" y="30544"/>
                  </a:cubicBezTo>
                  <a:lnTo>
                    <a:pt x="87980" y="54979"/>
                  </a:lnTo>
                  <a:lnTo>
                    <a:pt x="86962" y="94685"/>
                  </a:lnTo>
                  <a:lnTo>
                    <a:pt x="72708" y="62105"/>
                  </a:lnTo>
                  <a:cubicBezTo>
                    <a:pt x="71690" y="60069"/>
                    <a:pt x="70672" y="60069"/>
                    <a:pt x="69654" y="61087"/>
                  </a:cubicBezTo>
                  <a:cubicBezTo>
                    <a:pt x="68635" y="62105"/>
                    <a:pt x="68635" y="63123"/>
                    <a:pt x="68635" y="65160"/>
                  </a:cubicBezTo>
                  <a:cubicBezTo>
                    <a:pt x="68635" y="66178"/>
                    <a:pt x="68635" y="66178"/>
                    <a:pt x="69654" y="67196"/>
                  </a:cubicBezTo>
                  <a:lnTo>
                    <a:pt x="86962" y="105884"/>
                  </a:lnTo>
                  <a:lnTo>
                    <a:pt x="85944" y="143555"/>
                  </a:lnTo>
                  <a:lnTo>
                    <a:pt x="71690" y="110975"/>
                  </a:lnTo>
                  <a:lnTo>
                    <a:pt x="70672" y="94685"/>
                  </a:lnTo>
                  <a:cubicBezTo>
                    <a:pt x="70672" y="92649"/>
                    <a:pt x="69654" y="90613"/>
                    <a:pt x="67617" y="90613"/>
                  </a:cubicBezTo>
                  <a:cubicBezTo>
                    <a:pt x="67617" y="90613"/>
                    <a:pt x="67617" y="90613"/>
                    <a:pt x="66599" y="90613"/>
                  </a:cubicBezTo>
                  <a:cubicBezTo>
                    <a:pt x="65581" y="90613"/>
                    <a:pt x="64563" y="92649"/>
                    <a:pt x="65581" y="94685"/>
                  </a:cubicBezTo>
                  <a:lnTo>
                    <a:pt x="65581" y="98757"/>
                  </a:lnTo>
                  <a:lnTo>
                    <a:pt x="63545" y="93667"/>
                  </a:lnTo>
                  <a:cubicBezTo>
                    <a:pt x="62527" y="91631"/>
                    <a:pt x="61509" y="91631"/>
                    <a:pt x="60491" y="92649"/>
                  </a:cubicBezTo>
                  <a:cubicBezTo>
                    <a:pt x="60491" y="92649"/>
                    <a:pt x="60491" y="92649"/>
                    <a:pt x="60491" y="92649"/>
                  </a:cubicBezTo>
                  <a:cubicBezTo>
                    <a:pt x="59472" y="93667"/>
                    <a:pt x="59472" y="94685"/>
                    <a:pt x="59472" y="96721"/>
                  </a:cubicBezTo>
                  <a:cubicBezTo>
                    <a:pt x="59472" y="97740"/>
                    <a:pt x="59472" y="97740"/>
                    <a:pt x="60491" y="98757"/>
                  </a:cubicBezTo>
                  <a:lnTo>
                    <a:pt x="67617" y="114029"/>
                  </a:lnTo>
                  <a:lnTo>
                    <a:pt x="70672" y="157808"/>
                  </a:lnTo>
                  <a:lnTo>
                    <a:pt x="52346" y="131337"/>
                  </a:lnTo>
                  <a:lnTo>
                    <a:pt x="47255" y="84504"/>
                  </a:lnTo>
                  <a:lnTo>
                    <a:pt x="47255" y="84504"/>
                  </a:lnTo>
                  <a:cubicBezTo>
                    <a:pt x="47255" y="82468"/>
                    <a:pt x="46237" y="80431"/>
                    <a:pt x="44201" y="80431"/>
                  </a:cubicBezTo>
                  <a:cubicBezTo>
                    <a:pt x="43183" y="80431"/>
                    <a:pt x="42165" y="82468"/>
                    <a:pt x="42165" y="84504"/>
                  </a:cubicBezTo>
                  <a:lnTo>
                    <a:pt x="46237" y="122174"/>
                  </a:lnTo>
                  <a:lnTo>
                    <a:pt x="27911" y="95703"/>
                  </a:lnTo>
                  <a:lnTo>
                    <a:pt x="24857" y="67196"/>
                  </a:lnTo>
                  <a:lnTo>
                    <a:pt x="24857" y="67196"/>
                  </a:lnTo>
                  <a:cubicBezTo>
                    <a:pt x="24857" y="65160"/>
                    <a:pt x="23838" y="63123"/>
                    <a:pt x="21802" y="63123"/>
                  </a:cubicBezTo>
                  <a:cubicBezTo>
                    <a:pt x="20784" y="63123"/>
                    <a:pt x="19766" y="65160"/>
                    <a:pt x="19766" y="67196"/>
                  </a:cubicBezTo>
                  <a:lnTo>
                    <a:pt x="21802" y="87558"/>
                  </a:lnTo>
                  <a:lnTo>
                    <a:pt x="3476" y="61087"/>
                  </a:lnTo>
                  <a:cubicBezTo>
                    <a:pt x="6530" y="60069"/>
                    <a:pt x="4494" y="60069"/>
                    <a:pt x="3476" y="62105"/>
                  </a:cubicBezTo>
                  <a:close/>
                  <a:moveTo>
                    <a:pt x="79835" y="113011"/>
                  </a:moveTo>
                  <a:lnTo>
                    <a:pt x="78817" y="134392"/>
                  </a:lnTo>
                  <a:lnTo>
                    <a:pt x="78817" y="141518"/>
                  </a:lnTo>
                  <a:lnTo>
                    <a:pt x="77799" y="140501"/>
                  </a:lnTo>
                  <a:lnTo>
                    <a:pt x="76780" y="139482"/>
                  </a:lnTo>
                  <a:lnTo>
                    <a:pt x="75762" y="138464"/>
                  </a:lnTo>
                  <a:lnTo>
                    <a:pt x="65581" y="124210"/>
                  </a:lnTo>
                  <a:lnTo>
                    <a:pt x="61509" y="75341"/>
                  </a:lnTo>
                  <a:lnTo>
                    <a:pt x="79835" y="113011"/>
                  </a:lnTo>
                  <a:close/>
                  <a:moveTo>
                    <a:pt x="92052" y="186316"/>
                  </a:moveTo>
                  <a:cubicBezTo>
                    <a:pt x="92052" y="186316"/>
                    <a:pt x="92052" y="186316"/>
                    <a:pt x="92052" y="186316"/>
                  </a:cubicBezTo>
                  <a:cubicBezTo>
                    <a:pt x="92052" y="186316"/>
                    <a:pt x="92052" y="186316"/>
                    <a:pt x="92052" y="186316"/>
                  </a:cubicBezTo>
                  <a:cubicBezTo>
                    <a:pt x="92052" y="186316"/>
                    <a:pt x="92052" y="186316"/>
                    <a:pt x="92052" y="186316"/>
                  </a:cubicBezTo>
                  <a:cubicBezTo>
                    <a:pt x="92052" y="186316"/>
                    <a:pt x="92052" y="186316"/>
                    <a:pt x="92052" y="186316"/>
                  </a:cubicBezTo>
                  <a:cubicBezTo>
                    <a:pt x="92052" y="187334"/>
                    <a:pt x="92052" y="187334"/>
                    <a:pt x="92052" y="186316"/>
                  </a:cubicBezTo>
                  <a:cubicBezTo>
                    <a:pt x="92052" y="187334"/>
                    <a:pt x="92052" y="186316"/>
                    <a:pt x="92052" y="186316"/>
                  </a:cubicBezTo>
                  <a:close/>
                  <a:moveTo>
                    <a:pt x="119541" y="140501"/>
                  </a:moveTo>
                  <a:lnTo>
                    <a:pt x="107324" y="148645"/>
                  </a:lnTo>
                  <a:lnTo>
                    <a:pt x="103252" y="151700"/>
                  </a:lnTo>
                  <a:lnTo>
                    <a:pt x="103252" y="150682"/>
                  </a:lnTo>
                  <a:lnTo>
                    <a:pt x="103252" y="148645"/>
                  </a:lnTo>
                  <a:lnTo>
                    <a:pt x="103252" y="146609"/>
                  </a:lnTo>
                  <a:lnTo>
                    <a:pt x="104270" y="123192"/>
                  </a:lnTo>
                  <a:lnTo>
                    <a:pt x="127686" y="96721"/>
                  </a:lnTo>
                  <a:lnTo>
                    <a:pt x="119541" y="140501"/>
                  </a:lnTo>
                  <a:close/>
                  <a:moveTo>
                    <a:pt x="131759" y="210750"/>
                  </a:moveTo>
                  <a:lnTo>
                    <a:pt x="120559" y="195479"/>
                  </a:lnTo>
                  <a:lnTo>
                    <a:pt x="116487" y="190388"/>
                  </a:lnTo>
                  <a:lnTo>
                    <a:pt x="117505" y="190388"/>
                  </a:lnTo>
                  <a:lnTo>
                    <a:pt x="118523" y="189370"/>
                  </a:lnTo>
                  <a:lnTo>
                    <a:pt x="119541" y="188352"/>
                  </a:lnTo>
                  <a:lnTo>
                    <a:pt x="130741" y="181225"/>
                  </a:lnTo>
                  <a:lnTo>
                    <a:pt x="157212" y="207696"/>
                  </a:lnTo>
                  <a:lnTo>
                    <a:pt x="131759" y="210750"/>
                  </a:lnTo>
                  <a:close/>
                  <a:moveTo>
                    <a:pt x="100197" y="257584"/>
                  </a:moveTo>
                  <a:lnTo>
                    <a:pt x="101215" y="225004"/>
                  </a:lnTo>
                  <a:lnTo>
                    <a:pt x="101215" y="213805"/>
                  </a:lnTo>
                  <a:lnTo>
                    <a:pt x="102233" y="214823"/>
                  </a:lnTo>
                  <a:lnTo>
                    <a:pt x="104270" y="216859"/>
                  </a:lnTo>
                  <a:lnTo>
                    <a:pt x="105288" y="218895"/>
                  </a:lnTo>
                  <a:lnTo>
                    <a:pt x="119541" y="239257"/>
                  </a:lnTo>
                  <a:lnTo>
                    <a:pt x="124632" y="311544"/>
                  </a:lnTo>
                  <a:lnTo>
                    <a:pt x="100197" y="257584"/>
                  </a:lnTo>
                  <a:close/>
                  <a:moveTo>
                    <a:pt x="64563" y="232131"/>
                  </a:moveTo>
                  <a:lnTo>
                    <a:pt x="76780" y="223986"/>
                  </a:lnTo>
                  <a:lnTo>
                    <a:pt x="80853" y="220931"/>
                  </a:lnTo>
                  <a:lnTo>
                    <a:pt x="80853" y="221950"/>
                  </a:lnTo>
                  <a:lnTo>
                    <a:pt x="80853" y="223986"/>
                  </a:lnTo>
                  <a:lnTo>
                    <a:pt x="80853" y="226022"/>
                  </a:lnTo>
                  <a:lnTo>
                    <a:pt x="79835" y="248421"/>
                  </a:lnTo>
                  <a:lnTo>
                    <a:pt x="56418" y="274892"/>
                  </a:lnTo>
                  <a:lnTo>
                    <a:pt x="64563" y="232131"/>
                  </a:lnTo>
                  <a:close/>
                  <a:moveTo>
                    <a:pt x="50309" y="166971"/>
                  </a:moveTo>
                  <a:lnTo>
                    <a:pt x="57436" y="177153"/>
                  </a:lnTo>
                  <a:lnTo>
                    <a:pt x="59472" y="180207"/>
                  </a:lnTo>
                  <a:lnTo>
                    <a:pt x="59472" y="180207"/>
                  </a:lnTo>
                  <a:lnTo>
                    <a:pt x="58454" y="180207"/>
                  </a:lnTo>
                  <a:lnTo>
                    <a:pt x="57436" y="180207"/>
                  </a:lnTo>
                  <a:lnTo>
                    <a:pt x="50309" y="185297"/>
                  </a:lnTo>
                  <a:lnTo>
                    <a:pt x="33001" y="167989"/>
                  </a:lnTo>
                  <a:lnTo>
                    <a:pt x="50309" y="166971"/>
                  </a:lnTo>
                  <a:close/>
                </a:path>
              </a:pathLst>
            </a:custGeom>
            <a:solidFill>
              <a:srgbClr val="FFFFFF"/>
            </a:solidFill>
            <a:ln w="101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126" name="任意多边形: 形状 3125">
              <a:extLst>
                <a:ext uri="{FF2B5EF4-FFF2-40B4-BE49-F238E27FC236}">
                  <a16:creationId xmlns:a16="http://schemas.microsoft.com/office/drawing/2014/main" id="{B7F41712-4C7D-4175-9E3A-B8D17AFFA43F}"/>
                </a:ext>
              </a:extLst>
            </p:cNvPr>
            <p:cNvSpPr/>
            <p:nvPr/>
          </p:nvSpPr>
          <p:spPr>
            <a:xfrm>
              <a:off x="-11346312" y="1685374"/>
              <a:ext cx="366129" cy="491749"/>
            </a:xfrm>
            <a:custGeom>
              <a:avLst/>
              <a:gdLst>
                <a:gd name="connsiteX0" fmla="*/ 355 w 366129"/>
                <a:gd name="connsiteY0" fmla="*/ 127265 h 491750"/>
                <a:gd name="connsiteX1" fmla="*/ 5445 w 366129"/>
                <a:gd name="connsiteY1" fmla="*/ 134392 h 491750"/>
                <a:gd name="connsiteX2" fmla="*/ 45152 w 366129"/>
                <a:gd name="connsiteY2" fmla="*/ 159844 h 491750"/>
                <a:gd name="connsiteX3" fmla="*/ 34971 w 366129"/>
                <a:gd name="connsiteY3" fmla="*/ 167989 h 491750"/>
                <a:gd name="connsiteX4" fmla="*/ 37007 w 366129"/>
                <a:gd name="connsiteY4" fmla="*/ 175116 h 491750"/>
                <a:gd name="connsiteX5" fmla="*/ 42098 w 366129"/>
                <a:gd name="connsiteY5" fmla="*/ 179189 h 491750"/>
                <a:gd name="connsiteX6" fmla="*/ 43116 w 366129"/>
                <a:gd name="connsiteY6" fmla="*/ 179189 h 491750"/>
                <a:gd name="connsiteX7" fmla="*/ 57369 w 366129"/>
                <a:gd name="connsiteY7" fmla="*/ 167989 h 491750"/>
                <a:gd name="connsiteX8" fmla="*/ 97076 w 366129"/>
                <a:gd name="connsiteY8" fmla="*/ 193442 h 491750"/>
                <a:gd name="connsiteX9" fmla="*/ 78750 w 366129"/>
                <a:gd name="connsiteY9" fmla="*/ 207696 h 491750"/>
                <a:gd name="connsiteX10" fmla="*/ 80786 w 366129"/>
                <a:gd name="connsiteY10" fmla="*/ 214823 h 491750"/>
                <a:gd name="connsiteX11" fmla="*/ 85877 w 366129"/>
                <a:gd name="connsiteY11" fmla="*/ 218895 h 491750"/>
                <a:gd name="connsiteX12" fmla="*/ 86895 w 366129"/>
                <a:gd name="connsiteY12" fmla="*/ 218895 h 491750"/>
                <a:gd name="connsiteX13" fmla="*/ 110311 w 366129"/>
                <a:gd name="connsiteY13" fmla="*/ 201587 h 491750"/>
                <a:gd name="connsiteX14" fmla="*/ 147982 w 366129"/>
                <a:gd name="connsiteY14" fmla="*/ 225004 h 491750"/>
                <a:gd name="connsiteX15" fmla="*/ 128638 w 366129"/>
                <a:gd name="connsiteY15" fmla="*/ 239257 h 491750"/>
                <a:gd name="connsiteX16" fmla="*/ 113366 w 366129"/>
                <a:gd name="connsiteY16" fmla="*/ 232131 h 491750"/>
                <a:gd name="connsiteX17" fmla="*/ 111329 w 366129"/>
                <a:gd name="connsiteY17" fmla="*/ 235185 h 491750"/>
                <a:gd name="connsiteX18" fmla="*/ 112348 w 366129"/>
                <a:gd name="connsiteY18" fmla="*/ 236203 h 491750"/>
                <a:gd name="connsiteX19" fmla="*/ 117438 w 366129"/>
                <a:gd name="connsiteY19" fmla="*/ 242312 h 491750"/>
                <a:gd name="connsiteX20" fmla="*/ 121511 w 366129"/>
                <a:gd name="connsiteY20" fmla="*/ 244348 h 491750"/>
                <a:gd name="connsiteX21" fmla="*/ 118456 w 366129"/>
                <a:gd name="connsiteY21" fmla="*/ 246384 h 491750"/>
                <a:gd name="connsiteX22" fmla="*/ 120492 w 366129"/>
                <a:gd name="connsiteY22" fmla="*/ 253511 h 491750"/>
                <a:gd name="connsiteX23" fmla="*/ 120492 w 366129"/>
                <a:gd name="connsiteY23" fmla="*/ 253511 h 491750"/>
                <a:gd name="connsiteX24" fmla="*/ 124565 w 366129"/>
                <a:gd name="connsiteY24" fmla="*/ 257584 h 491750"/>
                <a:gd name="connsiteX25" fmla="*/ 125583 w 366129"/>
                <a:gd name="connsiteY25" fmla="*/ 257584 h 491750"/>
                <a:gd name="connsiteX26" fmla="*/ 134746 w 366129"/>
                <a:gd name="connsiteY26" fmla="*/ 250457 h 491750"/>
                <a:gd name="connsiteX27" fmla="*/ 174453 w 366129"/>
                <a:gd name="connsiteY27" fmla="*/ 267765 h 491750"/>
                <a:gd name="connsiteX28" fmla="*/ 164272 w 366129"/>
                <a:gd name="connsiteY28" fmla="*/ 294236 h 491750"/>
                <a:gd name="connsiteX29" fmla="*/ 123547 w 366129"/>
                <a:gd name="connsiteY29" fmla="*/ 278964 h 491750"/>
                <a:gd name="connsiteX30" fmla="*/ 123547 w 366129"/>
                <a:gd name="connsiteY30" fmla="*/ 278964 h 491750"/>
                <a:gd name="connsiteX31" fmla="*/ 122529 w 366129"/>
                <a:gd name="connsiteY31" fmla="*/ 283037 h 491750"/>
                <a:gd name="connsiteX32" fmla="*/ 128638 w 366129"/>
                <a:gd name="connsiteY32" fmla="*/ 290163 h 491750"/>
                <a:gd name="connsiteX33" fmla="*/ 162235 w 366129"/>
                <a:gd name="connsiteY33" fmla="*/ 302381 h 491750"/>
                <a:gd name="connsiteX34" fmla="*/ 152054 w 366129"/>
                <a:gd name="connsiteY34" fmla="*/ 328852 h 491750"/>
                <a:gd name="connsiteX35" fmla="*/ 126601 w 366129"/>
                <a:gd name="connsiteY35" fmla="*/ 319689 h 491750"/>
                <a:gd name="connsiteX36" fmla="*/ 126601 w 366129"/>
                <a:gd name="connsiteY36" fmla="*/ 319689 h 491750"/>
                <a:gd name="connsiteX37" fmla="*/ 124565 w 366129"/>
                <a:gd name="connsiteY37" fmla="*/ 323761 h 491750"/>
                <a:gd name="connsiteX38" fmla="*/ 130674 w 366129"/>
                <a:gd name="connsiteY38" fmla="*/ 330888 h 491750"/>
                <a:gd name="connsiteX39" fmla="*/ 149000 w 366129"/>
                <a:gd name="connsiteY39" fmla="*/ 336997 h 491750"/>
                <a:gd name="connsiteX40" fmla="*/ 138819 w 366129"/>
                <a:gd name="connsiteY40" fmla="*/ 363468 h 491750"/>
                <a:gd name="connsiteX41" fmla="*/ 141873 w 366129"/>
                <a:gd name="connsiteY41" fmla="*/ 370595 h 491750"/>
                <a:gd name="connsiteX42" fmla="*/ 146964 w 366129"/>
                <a:gd name="connsiteY42" fmla="*/ 372631 h 491750"/>
                <a:gd name="connsiteX43" fmla="*/ 157145 w 366129"/>
                <a:gd name="connsiteY43" fmla="*/ 346160 h 491750"/>
                <a:gd name="connsiteX44" fmla="*/ 168344 w 366129"/>
                <a:gd name="connsiteY44" fmla="*/ 372631 h 491750"/>
                <a:gd name="connsiteX45" fmla="*/ 174453 w 366129"/>
                <a:gd name="connsiteY45" fmla="*/ 379758 h 491750"/>
                <a:gd name="connsiteX46" fmla="*/ 176489 w 366129"/>
                <a:gd name="connsiteY46" fmla="*/ 377721 h 491750"/>
                <a:gd name="connsiteX47" fmla="*/ 175471 w 366129"/>
                <a:gd name="connsiteY47" fmla="*/ 375685 h 491750"/>
                <a:gd name="connsiteX48" fmla="*/ 159181 w 366129"/>
                <a:gd name="connsiteY48" fmla="*/ 339033 h 491750"/>
                <a:gd name="connsiteX49" fmla="*/ 169362 w 366129"/>
                <a:gd name="connsiteY49" fmla="*/ 312562 h 491750"/>
                <a:gd name="connsiteX50" fmla="*/ 190743 w 366129"/>
                <a:gd name="connsiteY50" fmla="*/ 361431 h 491750"/>
                <a:gd name="connsiteX51" fmla="*/ 196851 w 366129"/>
                <a:gd name="connsiteY51" fmla="*/ 368558 h 491750"/>
                <a:gd name="connsiteX52" fmla="*/ 198888 w 366129"/>
                <a:gd name="connsiteY52" fmla="*/ 366522 h 491750"/>
                <a:gd name="connsiteX53" fmla="*/ 197869 w 366129"/>
                <a:gd name="connsiteY53" fmla="*/ 364486 h 491750"/>
                <a:gd name="connsiteX54" fmla="*/ 172416 w 366129"/>
                <a:gd name="connsiteY54" fmla="*/ 305435 h 491750"/>
                <a:gd name="connsiteX55" fmla="*/ 181579 w 366129"/>
                <a:gd name="connsiteY55" fmla="*/ 279982 h 491750"/>
                <a:gd name="connsiteX56" fmla="*/ 202960 w 366129"/>
                <a:gd name="connsiteY56" fmla="*/ 328852 h 491750"/>
                <a:gd name="connsiteX57" fmla="*/ 201942 w 366129"/>
                <a:gd name="connsiteY57" fmla="*/ 343105 h 491750"/>
                <a:gd name="connsiteX58" fmla="*/ 206015 w 366129"/>
                <a:gd name="connsiteY58" fmla="*/ 351250 h 491750"/>
                <a:gd name="connsiteX59" fmla="*/ 207032 w 366129"/>
                <a:gd name="connsiteY59" fmla="*/ 352268 h 491750"/>
                <a:gd name="connsiteX60" fmla="*/ 210087 w 366129"/>
                <a:gd name="connsiteY60" fmla="*/ 352268 h 491750"/>
                <a:gd name="connsiteX61" fmla="*/ 210087 w 366129"/>
                <a:gd name="connsiteY61" fmla="*/ 348196 h 491750"/>
                <a:gd name="connsiteX62" fmla="*/ 213141 w 366129"/>
                <a:gd name="connsiteY62" fmla="*/ 356341 h 491750"/>
                <a:gd name="connsiteX63" fmla="*/ 219250 w 366129"/>
                <a:gd name="connsiteY63" fmla="*/ 363468 h 491750"/>
                <a:gd name="connsiteX64" fmla="*/ 219250 w 366129"/>
                <a:gd name="connsiteY64" fmla="*/ 363468 h 491750"/>
                <a:gd name="connsiteX65" fmla="*/ 221286 w 366129"/>
                <a:gd name="connsiteY65" fmla="*/ 361431 h 491750"/>
                <a:gd name="connsiteX66" fmla="*/ 220268 w 366129"/>
                <a:gd name="connsiteY66" fmla="*/ 359395 h 491750"/>
                <a:gd name="connsiteX67" fmla="*/ 210087 w 366129"/>
                <a:gd name="connsiteY67" fmla="*/ 335979 h 491750"/>
                <a:gd name="connsiteX68" fmla="*/ 212123 w 366129"/>
                <a:gd name="connsiteY68" fmla="*/ 298308 h 491750"/>
                <a:gd name="connsiteX69" fmla="*/ 241649 w 366129"/>
                <a:gd name="connsiteY69" fmla="*/ 350232 h 491750"/>
                <a:gd name="connsiteX70" fmla="*/ 242666 w 366129"/>
                <a:gd name="connsiteY70" fmla="*/ 392993 h 491750"/>
                <a:gd name="connsiteX71" fmla="*/ 242666 w 366129"/>
                <a:gd name="connsiteY71" fmla="*/ 392993 h 491750"/>
                <a:gd name="connsiteX72" fmla="*/ 246739 w 366129"/>
                <a:gd name="connsiteY72" fmla="*/ 401138 h 491750"/>
                <a:gd name="connsiteX73" fmla="*/ 250812 w 366129"/>
                <a:gd name="connsiteY73" fmla="*/ 401138 h 491750"/>
                <a:gd name="connsiteX74" fmla="*/ 249793 w 366129"/>
                <a:gd name="connsiteY74" fmla="*/ 366522 h 491750"/>
                <a:gd name="connsiteX75" fmla="*/ 279319 w 366129"/>
                <a:gd name="connsiteY75" fmla="*/ 418446 h 491750"/>
                <a:gd name="connsiteX76" fmla="*/ 279319 w 366129"/>
                <a:gd name="connsiteY76" fmla="*/ 444917 h 491750"/>
                <a:gd name="connsiteX77" fmla="*/ 279319 w 366129"/>
                <a:gd name="connsiteY77" fmla="*/ 444917 h 491750"/>
                <a:gd name="connsiteX78" fmla="*/ 283391 w 366129"/>
                <a:gd name="connsiteY78" fmla="*/ 453062 h 491750"/>
                <a:gd name="connsiteX79" fmla="*/ 287464 w 366129"/>
                <a:gd name="connsiteY79" fmla="*/ 453062 h 491750"/>
                <a:gd name="connsiteX80" fmla="*/ 287464 w 366129"/>
                <a:gd name="connsiteY80" fmla="*/ 434736 h 491750"/>
                <a:gd name="connsiteX81" fmla="*/ 316989 w 366129"/>
                <a:gd name="connsiteY81" fmla="*/ 486660 h 491750"/>
                <a:gd name="connsiteX82" fmla="*/ 323098 w 366129"/>
                <a:gd name="connsiteY82" fmla="*/ 491751 h 491750"/>
                <a:gd name="connsiteX83" fmla="*/ 323098 w 366129"/>
                <a:gd name="connsiteY83" fmla="*/ 485642 h 491750"/>
                <a:gd name="connsiteX84" fmla="*/ 292554 w 366129"/>
                <a:gd name="connsiteY84" fmla="*/ 433718 h 491750"/>
                <a:gd name="connsiteX85" fmla="*/ 313935 w 366129"/>
                <a:gd name="connsiteY85" fmla="*/ 452044 h 491750"/>
                <a:gd name="connsiteX86" fmla="*/ 318007 w 366129"/>
                <a:gd name="connsiteY86" fmla="*/ 452044 h 491750"/>
                <a:gd name="connsiteX87" fmla="*/ 315971 w 366129"/>
                <a:gd name="connsiteY87" fmla="*/ 445935 h 491750"/>
                <a:gd name="connsiteX88" fmla="*/ 313935 w 366129"/>
                <a:gd name="connsiteY88" fmla="*/ 443899 h 491750"/>
                <a:gd name="connsiteX89" fmla="*/ 283391 w 366129"/>
                <a:gd name="connsiteY89" fmla="*/ 417428 h 491750"/>
                <a:gd name="connsiteX90" fmla="*/ 253866 w 366129"/>
                <a:gd name="connsiteY90" fmla="*/ 365504 h 491750"/>
                <a:gd name="connsiteX91" fmla="*/ 293572 w 366129"/>
                <a:gd name="connsiteY91" fmla="*/ 400120 h 491750"/>
                <a:gd name="connsiteX92" fmla="*/ 297645 w 366129"/>
                <a:gd name="connsiteY92" fmla="*/ 400120 h 491750"/>
                <a:gd name="connsiteX93" fmla="*/ 295609 w 366129"/>
                <a:gd name="connsiteY93" fmla="*/ 394011 h 491750"/>
                <a:gd name="connsiteX94" fmla="*/ 293572 w 366129"/>
                <a:gd name="connsiteY94" fmla="*/ 391975 h 491750"/>
                <a:gd name="connsiteX95" fmla="*/ 244703 w 366129"/>
                <a:gd name="connsiteY95" fmla="*/ 350232 h 491750"/>
                <a:gd name="connsiteX96" fmla="*/ 216196 w 366129"/>
                <a:gd name="connsiteY96" fmla="*/ 301363 h 491750"/>
                <a:gd name="connsiteX97" fmla="*/ 256920 w 366129"/>
                <a:gd name="connsiteY97" fmla="*/ 335979 h 491750"/>
                <a:gd name="connsiteX98" fmla="*/ 271174 w 366129"/>
                <a:gd name="connsiteY98" fmla="*/ 357359 h 491750"/>
                <a:gd name="connsiteX99" fmla="*/ 277283 w 366129"/>
                <a:gd name="connsiteY99" fmla="*/ 361431 h 491750"/>
                <a:gd name="connsiteX100" fmla="*/ 277283 w 366129"/>
                <a:gd name="connsiteY100" fmla="*/ 360414 h 491750"/>
                <a:gd name="connsiteX101" fmla="*/ 275246 w 366129"/>
                <a:gd name="connsiteY101" fmla="*/ 354305 h 491750"/>
                <a:gd name="connsiteX102" fmla="*/ 271174 w 366129"/>
                <a:gd name="connsiteY102" fmla="*/ 349214 h 491750"/>
                <a:gd name="connsiteX103" fmla="*/ 277283 w 366129"/>
                <a:gd name="connsiteY103" fmla="*/ 355323 h 491750"/>
                <a:gd name="connsiteX104" fmla="*/ 281355 w 366129"/>
                <a:gd name="connsiteY104" fmla="*/ 355323 h 491750"/>
                <a:gd name="connsiteX105" fmla="*/ 281355 w 366129"/>
                <a:gd name="connsiteY105" fmla="*/ 355323 h 491750"/>
                <a:gd name="connsiteX106" fmla="*/ 279319 w 366129"/>
                <a:gd name="connsiteY106" fmla="*/ 349214 h 491750"/>
                <a:gd name="connsiteX107" fmla="*/ 277283 w 366129"/>
                <a:gd name="connsiteY107" fmla="*/ 347178 h 491750"/>
                <a:gd name="connsiteX108" fmla="*/ 257938 w 366129"/>
                <a:gd name="connsiteY108" fmla="*/ 330888 h 491750"/>
                <a:gd name="connsiteX109" fmla="*/ 220268 w 366129"/>
                <a:gd name="connsiteY109" fmla="*/ 275910 h 491750"/>
                <a:gd name="connsiteX110" fmla="*/ 259975 w 366129"/>
                <a:gd name="connsiteY110" fmla="*/ 301363 h 491750"/>
                <a:gd name="connsiteX111" fmla="*/ 301717 w 366129"/>
                <a:gd name="connsiteY111" fmla="*/ 359395 h 491750"/>
                <a:gd name="connsiteX112" fmla="*/ 301717 w 366129"/>
                <a:gd name="connsiteY112" fmla="*/ 359395 h 491750"/>
                <a:gd name="connsiteX113" fmla="*/ 307826 w 366129"/>
                <a:gd name="connsiteY113" fmla="*/ 363468 h 491750"/>
                <a:gd name="connsiteX114" fmla="*/ 305790 w 366129"/>
                <a:gd name="connsiteY114" fmla="*/ 356341 h 491750"/>
                <a:gd name="connsiteX115" fmla="*/ 271174 w 366129"/>
                <a:gd name="connsiteY115" fmla="*/ 308490 h 491750"/>
                <a:gd name="connsiteX116" fmla="*/ 310880 w 366129"/>
                <a:gd name="connsiteY116" fmla="*/ 333942 h 491750"/>
                <a:gd name="connsiteX117" fmla="*/ 337352 w 366129"/>
                <a:gd name="connsiteY117" fmla="*/ 369577 h 491750"/>
                <a:gd name="connsiteX118" fmla="*/ 337352 w 366129"/>
                <a:gd name="connsiteY118" fmla="*/ 369577 h 491750"/>
                <a:gd name="connsiteX119" fmla="*/ 343460 w 366129"/>
                <a:gd name="connsiteY119" fmla="*/ 373649 h 491750"/>
                <a:gd name="connsiteX120" fmla="*/ 341424 w 366129"/>
                <a:gd name="connsiteY120" fmla="*/ 366522 h 491750"/>
                <a:gd name="connsiteX121" fmla="*/ 323098 w 366129"/>
                <a:gd name="connsiteY121" fmla="*/ 341069 h 491750"/>
                <a:gd name="connsiteX122" fmla="*/ 362804 w 366129"/>
                <a:gd name="connsiteY122" fmla="*/ 366522 h 491750"/>
                <a:gd name="connsiteX123" fmla="*/ 365859 w 366129"/>
                <a:gd name="connsiteY123" fmla="*/ 364486 h 491750"/>
                <a:gd name="connsiteX124" fmla="*/ 360768 w 366129"/>
                <a:gd name="connsiteY124" fmla="*/ 357359 h 491750"/>
                <a:gd name="connsiteX125" fmla="*/ 321062 w 366129"/>
                <a:gd name="connsiteY125" fmla="*/ 331906 h 491750"/>
                <a:gd name="connsiteX126" fmla="*/ 331243 w 366129"/>
                <a:gd name="connsiteY126" fmla="*/ 323761 h 491750"/>
                <a:gd name="connsiteX127" fmla="*/ 329206 w 366129"/>
                <a:gd name="connsiteY127" fmla="*/ 316634 h 491750"/>
                <a:gd name="connsiteX128" fmla="*/ 324116 w 366129"/>
                <a:gd name="connsiteY128" fmla="*/ 312562 h 491750"/>
                <a:gd name="connsiteX129" fmla="*/ 323098 w 366129"/>
                <a:gd name="connsiteY129" fmla="*/ 312562 h 491750"/>
                <a:gd name="connsiteX130" fmla="*/ 308844 w 366129"/>
                <a:gd name="connsiteY130" fmla="*/ 323761 h 491750"/>
                <a:gd name="connsiteX131" fmla="*/ 269138 w 366129"/>
                <a:gd name="connsiteY131" fmla="*/ 298308 h 491750"/>
                <a:gd name="connsiteX132" fmla="*/ 287464 w 366129"/>
                <a:gd name="connsiteY132" fmla="*/ 284055 h 491750"/>
                <a:gd name="connsiteX133" fmla="*/ 285427 w 366129"/>
                <a:gd name="connsiteY133" fmla="*/ 276928 h 491750"/>
                <a:gd name="connsiteX134" fmla="*/ 280337 w 366129"/>
                <a:gd name="connsiteY134" fmla="*/ 272855 h 491750"/>
                <a:gd name="connsiteX135" fmla="*/ 279319 w 366129"/>
                <a:gd name="connsiteY135" fmla="*/ 272855 h 491750"/>
                <a:gd name="connsiteX136" fmla="*/ 255902 w 366129"/>
                <a:gd name="connsiteY136" fmla="*/ 290163 h 491750"/>
                <a:gd name="connsiteX137" fmla="*/ 218232 w 366129"/>
                <a:gd name="connsiteY137" fmla="*/ 266747 h 491750"/>
                <a:gd name="connsiteX138" fmla="*/ 237576 w 366129"/>
                <a:gd name="connsiteY138" fmla="*/ 252493 h 491750"/>
                <a:gd name="connsiteX139" fmla="*/ 252848 w 366129"/>
                <a:gd name="connsiteY139" fmla="*/ 259620 h 491750"/>
                <a:gd name="connsiteX140" fmla="*/ 254884 w 366129"/>
                <a:gd name="connsiteY140" fmla="*/ 256566 h 491750"/>
                <a:gd name="connsiteX141" fmla="*/ 253866 w 366129"/>
                <a:gd name="connsiteY141" fmla="*/ 255547 h 491750"/>
                <a:gd name="connsiteX142" fmla="*/ 248775 w 366129"/>
                <a:gd name="connsiteY142" fmla="*/ 249439 h 491750"/>
                <a:gd name="connsiteX143" fmla="*/ 244703 w 366129"/>
                <a:gd name="connsiteY143" fmla="*/ 247403 h 491750"/>
                <a:gd name="connsiteX144" fmla="*/ 247757 w 366129"/>
                <a:gd name="connsiteY144" fmla="*/ 245366 h 491750"/>
                <a:gd name="connsiteX145" fmla="*/ 245721 w 366129"/>
                <a:gd name="connsiteY145" fmla="*/ 238240 h 491750"/>
                <a:gd name="connsiteX146" fmla="*/ 245721 w 366129"/>
                <a:gd name="connsiteY146" fmla="*/ 238240 h 491750"/>
                <a:gd name="connsiteX147" fmla="*/ 241649 w 366129"/>
                <a:gd name="connsiteY147" fmla="*/ 234167 h 491750"/>
                <a:gd name="connsiteX148" fmla="*/ 240630 w 366129"/>
                <a:gd name="connsiteY148" fmla="*/ 234167 h 491750"/>
                <a:gd name="connsiteX149" fmla="*/ 231467 w 366129"/>
                <a:gd name="connsiteY149" fmla="*/ 241294 h 491750"/>
                <a:gd name="connsiteX150" fmla="*/ 191761 w 366129"/>
                <a:gd name="connsiteY150" fmla="*/ 223986 h 491750"/>
                <a:gd name="connsiteX151" fmla="*/ 201942 w 366129"/>
                <a:gd name="connsiteY151" fmla="*/ 197515 h 491750"/>
                <a:gd name="connsiteX152" fmla="*/ 242666 w 366129"/>
                <a:gd name="connsiteY152" fmla="*/ 212787 h 491750"/>
                <a:gd name="connsiteX153" fmla="*/ 242666 w 366129"/>
                <a:gd name="connsiteY153" fmla="*/ 212787 h 491750"/>
                <a:gd name="connsiteX154" fmla="*/ 244703 w 366129"/>
                <a:gd name="connsiteY154" fmla="*/ 208714 h 491750"/>
                <a:gd name="connsiteX155" fmla="*/ 238594 w 366129"/>
                <a:gd name="connsiteY155" fmla="*/ 201587 h 491750"/>
                <a:gd name="connsiteX156" fmla="*/ 204996 w 366129"/>
                <a:gd name="connsiteY156" fmla="*/ 189370 h 491750"/>
                <a:gd name="connsiteX157" fmla="*/ 215177 w 366129"/>
                <a:gd name="connsiteY157" fmla="*/ 162899 h 491750"/>
                <a:gd name="connsiteX158" fmla="*/ 240630 w 366129"/>
                <a:gd name="connsiteY158" fmla="*/ 172062 h 491750"/>
                <a:gd name="connsiteX159" fmla="*/ 240630 w 366129"/>
                <a:gd name="connsiteY159" fmla="*/ 172062 h 491750"/>
                <a:gd name="connsiteX160" fmla="*/ 242666 w 366129"/>
                <a:gd name="connsiteY160" fmla="*/ 167989 h 491750"/>
                <a:gd name="connsiteX161" fmla="*/ 236558 w 366129"/>
                <a:gd name="connsiteY161" fmla="*/ 160863 h 491750"/>
                <a:gd name="connsiteX162" fmla="*/ 218232 w 366129"/>
                <a:gd name="connsiteY162" fmla="*/ 154754 h 491750"/>
                <a:gd name="connsiteX163" fmla="*/ 228413 w 366129"/>
                <a:gd name="connsiteY163" fmla="*/ 128283 h 491750"/>
                <a:gd name="connsiteX164" fmla="*/ 225359 w 366129"/>
                <a:gd name="connsiteY164" fmla="*/ 121156 h 491750"/>
                <a:gd name="connsiteX165" fmla="*/ 220268 w 366129"/>
                <a:gd name="connsiteY165" fmla="*/ 119120 h 491750"/>
                <a:gd name="connsiteX166" fmla="*/ 210087 w 366129"/>
                <a:gd name="connsiteY166" fmla="*/ 145591 h 491750"/>
                <a:gd name="connsiteX167" fmla="*/ 198888 w 366129"/>
                <a:gd name="connsiteY167" fmla="*/ 119120 h 491750"/>
                <a:gd name="connsiteX168" fmla="*/ 192779 w 366129"/>
                <a:gd name="connsiteY168" fmla="*/ 111993 h 491750"/>
                <a:gd name="connsiteX169" fmla="*/ 190743 w 366129"/>
                <a:gd name="connsiteY169" fmla="*/ 114029 h 491750"/>
                <a:gd name="connsiteX170" fmla="*/ 191761 w 366129"/>
                <a:gd name="connsiteY170" fmla="*/ 116066 h 491750"/>
                <a:gd name="connsiteX171" fmla="*/ 208051 w 366129"/>
                <a:gd name="connsiteY171" fmla="*/ 152718 h 491750"/>
                <a:gd name="connsiteX172" fmla="*/ 197869 w 366129"/>
                <a:gd name="connsiteY172" fmla="*/ 179189 h 491750"/>
                <a:gd name="connsiteX173" fmla="*/ 176489 w 366129"/>
                <a:gd name="connsiteY173" fmla="*/ 130319 h 491750"/>
                <a:gd name="connsiteX174" fmla="*/ 170380 w 366129"/>
                <a:gd name="connsiteY174" fmla="*/ 123192 h 491750"/>
                <a:gd name="connsiteX175" fmla="*/ 168344 w 366129"/>
                <a:gd name="connsiteY175" fmla="*/ 125229 h 491750"/>
                <a:gd name="connsiteX176" fmla="*/ 169362 w 366129"/>
                <a:gd name="connsiteY176" fmla="*/ 127265 h 491750"/>
                <a:gd name="connsiteX177" fmla="*/ 194815 w 366129"/>
                <a:gd name="connsiteY177" fmla="*/ 186316 h 491750"/>
                <a:gd name="connsiteX178" fmla="*/ 185652 w 366129"/>
                <a:gd name="connsiteY178" fmla="*/ 211768 h 491750"/>
                <a:gd name="connsiteX179" fmla="*/ 164272 w 366129"/>
                <a:gd name="connsiteY179" fmla="*/ 162899 h 491750"/>
                <a:gd name="connsiteX180" fmla="*/ 165290 w 366129"/>
                <a:gd name="connsiteY180" fmla="*/ 148645 h 491750"/>
                <a:gd name="connsiteX181" fmla="*/ 161217 w 366129"/>
                <a:gd name="connsiteY181" fmla="*/ 140500 h 491750"/>
                <a:gd name="connsiteX182" fmla="*/ 160199 w 366129"/>
                <a:gd name="connsiteY182" fmla="*/ 139482 h 491750"/>
                <a:gd name="connsiteX183" fmla="*/ 157145 w 366129"/>
                <a:gd name="connsiteY183" fmla="*/ 139482 h 491750"/>
                <a:gd name="connsiteX184" fmla="*/ 157145 w 366129"/>
                <a:gd name="connsiteY184" fmla="*/ 143555 h 491750"/>
                <a:gd name="connsiteX185" fmla="*/ 154090 w 366129"/>
                <a:gd name="connsiteY185" fmla="*/ 135410 h 491750"/>
                <a:gd name="connsiteX186" fmla="*/ 147982 w 366129"/>
                <a:gd name="connsiteY186" fmla="*/ 128283 h 491750"/>
                <a:gd name="connsiteX187" fmla="*/ 147982 w 366129"/>
                <a:gd name="connsiteY187" fmla="*/ 128283 h 491750"/>
                <a:gd name="connsiteX188" fmla="*/ 145945 w 366129"/>
                <a:gd name="connsiteY188" fmla="*/ 130319 h 491750"/>
                <a:gd name="connsiteX189" fmla="*/ 146964 w 366129"/>
                <a:gd name="connsiteY189" fmla="*/ 132355 h 491750"/>
                <a:gd name="connsiteX190" fmla="*/ 157145 w 366129"/>
                <a:gd name="connsiteY190" fmla="*/ 155772 h 491750"/>
                <a:gd name="connsiteX191" fmla="*/ 155109 w 366129"/>
                <a:gd name="connsiteY191" fmla="*/ 193442 h 491750"/>
                <a:gd name="connsiteX192" fmla="*/ 125583 w 366129"/>
                <a:gd name="connsiteY192" fmla="*/ 141518 h 491750"/>
                <a:gd name="connsiteX193" fmla="*/ 124565 w 366129"/>
                <a:gd name="connsiteY193" fmla="*/ 98757 h 491750"/>
                <a:gd name="connsiteX194" fmla="*/ 124565 w 366129"/>
                <a:gd name="connsiteY194" fmla="*/ 98757 h 491750"/>
                <a:gd name="connsiteX195" fmla="*/ 120492 w 366129"/>
                <a:gd name="connsiteY195" fmla="*/ 90613 h 491750"/>
                <a:gd name="connsiteX196" fmla="*/ 116420 w 366129"/>
                <a:gd name="connsiteY196" fmla="*/ 90613 h 491750"/>
                <a:gd name="connsiteX197" fmla="*/ 117438 w 366129"/>
                <a:gd name="connsiteY197" fmla="*/ 125229 h 491750"/>
                <a:gd name="connsiteX198" fmla="*/ 87913 w 366129"/>
                <a:gd name="connsiteY198" fmla="*/ 73305 h 491750"/>
                <a:gd name="connsiteX199" fmla="*/ 87913 w 366129"/>
                <a:gd name="connsiteY199" fmla="*/ 46833 h 491750"/>
                <a:gd name="connsiteX200" fmla="*/ 87913 w 366129"/>
                <a:gd name="connsiteY200" fmla="*/ 46833 h 491750"/>
                <a:gd name="connsiteX201" fmla="*/ 83841 w 366129"/>
                <a:gd name="connsiteY201" fmla="*/ 38689 h 491750"/>
                <a:gd name="connsiteX202" fmla="*/ 79768 w 366129"/>
                <a:gd name="connsiteY202" fmla="*/ 38689 h 491750"/>
                <a:gd name="connsiteX203" fmla="*/ 79768 w 366129"/>
                <a:gd name="connsiteY203" fmla="*/ 57015 h 491750"/>
                <a:gd name="connsiteX204" fmla="*/ 50242 w 366129"/>
                <a:gd name="connsiteY204" fmla="*/ 5091 h 491750"/>
                <a:gd name="connsiteX205" fmla="*/ 44134 w 366129"/>
                <a:gd name="connsiteY205" fmla="*/ 0 h 491750"/>
                <a:gd name="connsiteX206" fmla="*/ 44134 w 366129"/>
                <a:gd name="connsiteY206" fmla="*/ 6109 h 491750"/>
                <a:gd name="connsiteX207" fmla="*/ 74677 w 366129"/>
                <a:gd name="connsiteY207" fmla="*/ 58033 h 491750"/>
                <a:gd name="connsiteX208" fmla="*/ 53297 w 366129"/>
                <a:gd name="connsiteY208" fmla="*/ 39707 h 491750"/>
                <a:gd name="connsiteX209" fmla="*/ 49224 w 366129"/>
                <a:gd name="connsiteY209" fmla="*/ 39707 h 491750"/>
                <a:gd name="connsiteX210" fmla="*/ 52279 w 366129"/>
                <a:gd name="connsiteY210" fmla="*/ 45815 h 491750"/>
                <a:gd name="connsiteX211" fmla="*/ 54315 w 366129"/>
                <a:gd name="connsiteY211" fmla="*/ 47852 h 491750"/>
                <a:gd name="connsiteX212" fmla="*/ 84858 w 366129"/>
                <a:gd name="connsiteY212" fmla="*/ 74323 h 491750"/>
                <a:gd name="connsiteX213" fmla="*/ 114384 w 366129"/>
                <a:gd name="connsiteY213" fmla="*/ 126247 h 491750"/>
                <a:gd name="connsiteX214" fmla="*/ 74677 w 366129"/>
                <a:gd name="connsiteY214" fmla="*/ 91631 h 491750"/>
                <a:gd name="connsiteX215" fmla="*/ 70605 w 366129"/>
                <a:gd name="connsiteY215" fmla="*/ 91631 h 491750"/>
                <a:gd name="connsiteX216" fmla="*/ 72641 w 366129"/>
                <a:gd name="connsiteY216" fmla="*/ 97739 h 491750"/>
                <a:gd name="connsiteX217" fmla="*/ 74677 w 366129"/>
                <a:gd name="connsiteY217" fmla="*/ 99776 h 491750"/>
                <a:gd name="connsiteX218" fmla="*/ 123547 w 366129"/>
                <a:gd name="connsiteY218" fmla="*/ 141518 h 491750"/>
                <a:gd name="connsiteX219" fmla="*/ 152054 w 366129"/>
                <a:gd name="connsiteY219" fmla="*/ 190388 h 491750"/>
                <a:gd name="connsiteX220" fmla="*/ 111329 w 366129"/>
                <a:gd name="connsiteY220" fmla="*/ 155772 h 491750"/>
                <a:gd name="connsiteX221" fmla="*/ 97076 w 366129"/>
                <a:gd name="connsiteY221" fmla="*/ 134392 h 491750"/>
                <a:gd name="connsiteX222" fmla="*/ 90967 w 366129"/>
                <a:gd name="connsiteY222" fmla="*/ 130319 h 491750"/>
                <a:gd name="connsiteX223" fmla="*/ 90967 w 366129"/>
                <a:gd name="connsiteY223" fmla="*/ 131337 h 491750"/>
                <a:gd name="connsiteX224" fmla="*/ 93003 w 366129"/>
                <a:gd name="connsiteY224" fmla="*/ 137446 h 491750"/>
                <a:gd name="connsiteX225" fmla="*/ 97076 w 366129"/>
                <a:gd name="connsiteY225" fmla="*/ 142536 h 491750"/>
                <a:gd name="connsiteX226" fmla="*/ 90967 w 366129"/>
                <a:gd name="connsiteY226" fmla="*/ 136428 h 491750"/>
                <a:gd name="connsiteX227" fmla="*/ 86895 w 366129"/>
                <a:gd name="connsiteY227" fmla="*/ 136428 h 491750"/>
                <a:gd name="connsiteX228" fmla="*/ 86895 w 366129"/>
                <a:gd name="connsiteY228" fmla="*/ 136428 h 491750"/>
                <a:gd name="connsiteX229" fmla="*/ 88931 w 366129"/>
                <a:gd name="connsiteY229" fmla="*/ 142536 h 491750"/>
                <a:gd name="connsiteX230" fmla="*/ 90967 w 366129"/>
                <a:gd name="connsiteY230" fmla="*/ 144573 h 491750"/>
                <a:gd name="connsiteX231" fmla="*/ 110311 w 366129"/>
                <a:gd name="connsiteY231" fmla="*/ 160863 h 491750"/>
                <a:gd name="connsiteX232" fmla="*/ 147982 w 366129"/>
                <a:gd name="connsiteY232" fmla="*/ 215841 h 491750"/>
                <a:gd name="connsiteX233" fmla="*/ 108275 w 366129"/>
                <a:gd name="connsiteY233" fmla="*/ 190388 h 491750"/>
                <a:gd name="connsiteX234" fmla="*/ 66532 w 366129"/>
                <a:gd name="connsiteY234" fmla="*/ 132355 h 491750"/>
                <a:gd name="connsiteX235" fmla="*/ 66532 w 366129"/>
                <a:gd name="connsiteY235" fmla="*/ 132355 h 491750"/>
                <a:gd name="connsiteX236" fmla="*/ 60424 w 366129"/>
                <a:gd name="connsiteY236" fmla="*/ 128283 h 491750"/>
                <a:gd name="connsiteX237" fmla="*/ 62460 w 366129"/>
                <a:gd name="connsiteY237" fmla="*/ 135410 h 491750"/>
                <a:gd name="connsiteX238" fmla="*/ 97076 w 366129"/>
                <a:gd name="connsiteY238" fmla="*/ 183261 h 491750"/>
                <a:gd name="connsiteX239" fmla="*/ 57369 w 366129"/>
                <a:gd name="connsiteY239" fmla="*/ 157808 h 491750"/>
                <a:gd name="connsiteX240" fmla="*/ 30898 w 366129"/>
                <a:gd name="connsiteY240" fmla="*/ 122174 h 491750"/>
                <a:gd name="connsiteX241" fmla="*/ 30898 w 366129"/>
                <a:gd name="connsiteY241" fmla="*/ 122174 h 491750"/>
                <a:gd name="connsiteX242" fmla="*/ 24790 w 366129"/>
                <a:gd name="connsiteY242" fmla="*/ 118102 h 491750"/>
                <a:gd name="connsiteX243" fmla="*/ 26826 w 366129"/>
                <a:gd name="connsiteY243" fmla="*/ 125229 h 491750"/>
                <a:gd name="connsiteX244" fmla="*/ 45152 w 366129"/>
                <a:gd name="connsiteY244" fmla="*/ 150681 h 491750"/>
                <a:gd name="connsiteX245" fmla="*/ 5445 w 366129"/>
                <a:gd name="connsiteY245" fmla="*/ 125229 h 491750"/>
                <a:gd name="connsiteX246" fmla="*/ 355 w 366129"/>
                <a:gd name="connsiteY246" fmla="*/ 127265 h 491750"/>
                <a:gd name="connsiteX247" fmla="*/ 129656 w 366129"/>
                <a:gd name="connsiteY247" fmla="*/ 167989 h 491750"/>
                <a:gd name="connsiteX248" fmla="*/ 149000 w 366129"/>
                <a:gd name="connsiteY248" fmla="*/ 200569 h 491750"/>
                <a:gd name="connsiteX249" fmla="*/ 155109 w 366129"/>
                <a:gd name="connsiteY249" fmla="*/ 211768 h 491750"/>
                <a:gd name="connsiteX250" fmla="*/ 153072 w 366129"/>
                <a:gd name="connsiteY250" fmla="*/ 210750 h 491750"/>
                <a:gd name="connsiteX251" fmla="*/ 150018 w 366129"/>
                <a:gd name="connsiteY251" fmla="*/ 208714 h 491750"/>
                <a:gd name="connsiteX252" fmla="*/ 147982 w 366129"/>
                <a:gd name="connsiteY252" fmla="*/ 207696 h 491750"/>
                <a:gd name="connsiteX253" fmla="*/ 124565 w 366129"/>
                <a:gd name="connsiteY253" fmla="*/ 192424 h 491750"/>
                <a:gd name="connsiteX254" fmla="*/ 75695 w 366129"/>
                <a:gd name="connsiteY254" fmla="*/ 122174 h 491750"/>
                <a:gd name="connsiteX255" fmla="*/ 129656 w 366129"/>
                <a:gd name="connsiteY255" fmla="*/ 167989 h 491750"/>
                <a:gd name="connsiteX256" fmla="*/ 186670 w 366129"/>
                <a:gd name="connsiteY256" fmla="*/ 244348 h 491750"/>
                <a:gd name="connsiteX257" fmla="*/ 186670 w 366129"/>
                <a:gd name="connsiteY257" fmla="*/ 244348 h 491750"/>
                <a:gd name="connsiteX258" fmla="*/ 186670 w 366129"/>
                <a:gd name="connsiteY258" fmla="*/ 243330 h 491750"/>
                <a:gd name="connsiteX259" fmla="*/ 186670 w 366129"/>
                <a:gd name="connsiteY259" fmla="*/ 244348 h 491750"/>
                <a:gd name="connsiteX260" fmla="*/ 187688 w 366129"/>
                <a:gd name="connsiteY260" fmla="*/ 244348 h 491750"/>
                <a:gd name="connsiteX261" fmla="*/ 186670 w 366129"/>
                <a:gd name="connsiteY261" fmla="*/ 244348 h 491750"/>
                <a:gd name="connsiteX262" fmla="*/ 186670 w 366129"/>
                <a:gd name="connsiteY262" fmla="*/ 244348 h 491750"/>
                <a:gd name="connsiteX263" fmla="*/ 180562 w 366129"/>
                <a:gd name="connsiteY263" fmla="*/ 180207 h 491750"/>
                <a:gd name="connsiteX264" fmla="*/ 175471 w 366129"/>
                <a:gd name="connsiteY264" fmla="*/ 193442 h 491750"/>
                <a:gd name="connsiteX265" fmla="*/ 173435 w 366129"/>
                <a:gd name="connsiteY265" fmla="*/ 197515 h 491750"/>
                <a:gd name="connsiteX266" fmla="*/ 172416 w 366129"/>
                <a:gd name="connsiteY266" fmla="*/ 196497 h 491750"/>
                <a:gd name="connsiteX267" fmla="*/ 171398 w 366129"/>
                <a:gd name="connsiteY267" fmla="*/ 193442 h 491750"/>
                <a:gd name="connsiteX268" fmla="*/ 170380 w 366129"/>
                <a:gd name="connsiteY268" fmla="*/ 191406 h 491750"/>
                <a:gd name="connsiteX269" fmla="*/ 156127 w 366129"/>
                <a:gd name="connsiteY269" fmla="*/ 166971 h 491750"/>
                <a:gd name="connsiteX270" fmla="*/ 158163 w 366129"/>
                <a:gd name="connsiteY270" fmla="*/ 129301 h 491750"/>
                <a:gd name="connsiteX271" fmla="*/ 180562 w 366129"/>
                <a:gd name="connsiteY271" fmla="*/ 180207 h 491750"/>
                <a:gd name="connsiteX272" fmla="*/ 238594 w 366129"/>
                <a:gd name="connsiteY272" fmla="*/ 257584 h 491750"/>
                <a:gd name="connsiteX273" fmla="*/ 216196 w 366129"/>
                <a:gd name="connsiteY273" fmla="*/ 243330 h 491750"/>
                <a:gd name="connsiteX274" fmla="*/ 208051 w 366129"/>
                <a:gd name="connsiteY274" fmla="*/ 238240 h 491750"/>
                <a:gd name="connsiteX275" fmla="*/ 208051 w 366129"/>
                <a:gd name="connsiteY275" fmla="*/ 237221 h 491750"/>
                <a:gd name="connsiteX276" fmla="*/ 209069 w 366129"/>
                <a:gd name="connsiteY276" fmla="*/ 235185 h 491750"/>
                <a:gd name="connsiteX277" fmla="*/ 209069 w 366129"/>
                <a:gd name="connsiteY277" fmla="*/ 234167 h 491750"/>
                <a:gd name="connsiteX278" fmla="*/ 214159 w 366129"/>
                <a:gd name="connsiteY278" fmla="*/ 219913 h 491750"/>
                <a:gd name="connsiteX279" fmla="*/ 259975 w 366129"/>
                <a:gd name="connsiteY279" fmla="*/ 240276 h 491750"/>
                <a:gd name="connsiteX280" fmla="*/ 238594 w 366129"/>
                <a:gd name="connsiteY280" fmla="*/ 257584 h 491750"/>
                <a:gd name="connsiteX281" fmla="*/ 241649 w 366129"/>
                <a:gd name="connsiteY281" fmla="*/ 319689 h 491750"/>
                <a:gd name="connsiteX282" fmla="*/ 220268 w 366129"/>
                <a:gd name="connsiteY282" fmla="*/ 283037 h 491750"/>
                <a:gd name="connsiteX283" fmla="*/ 213141 w 366129"/>
                <a:gd name="connsiteY283" fmla="*/ 270819 h 491750"/>
                <a:gd name="connsiteX284" fmla="*/ 214159 w 366129"/>
                <a:gd name="connsiteY284" fmla="*/ 271837 h 491750"/>
                <a:gd name="connsiteX285" fmla="*/ 217214 w 366129"/>
                <a:gd name="connsiteY285" fmla="*/ 273874 h 491750"/>
                <a:gd name="connsiteX286" fmla="*/ 219250 w 366129"/>
                <a:gd name="connsiteY286" fmla="*/ 274892 h 491750"/>
                <a:gd name="connsiteX287" fmla="*/ 245721 w 366129"/>
                <a:gd name="connsiteY287" fmla="*/ 292200 h 491750"/>
                <a:gd name="connsiteX288" fmla="*/ 299681 w 366129"/>
                <a:gd name="connsiteY288" fmla="*/ 371613 h 491750"/>
                <a:gd name="connsiteX289" fmla="*/ 241649 w 366129"/>
                <a:gd name="connsiteY289" fmla="*/ 319689 h 491750"/>
                <a:gd name="connsiteX290" fmla="*/ 190743 w 366129"/>
                <a:gd name="connsiteY290" fmla="*/ 304417 h 491750"/>
                <a:gd name="connsiteX291" fmla="*/ 196851 w 366129"/>
                <a:gd name="connsiteY291" fmla="*/ 288127 h 491750"/>
                <a:gd name="connsiteX292" fmla="*/ 198888 w 366129"/>
                <a:gd name="connsiteY292" fmla="*/ 283037 h 491750"/>
                <a:gd name="connsiteX293" fmla="*/ 199906 w 366129"/>
                <a:gd name="connsiteY293" fmla="*/ 285073 h 491750"/>
                <a:gd name="connsiteX294" fmla="*/ 201942 w 366129"/>
                <a:gd name="connsiteY294" fmla="*/ 288127 h 491750"/>
                <a:gd name="connsiteX295" fmla="*/ 202960 w 366129"/>
                <a:gd name="connsiteY295" fmla="*/ 290163 h 491750"/>
                <a:gd name="connsiteX296" fmla="*/ 220268 w 366129"/>
                <a:gd name="connsiteY296" fmla="*/ 319689 h 491750"/>
                <a:gd name="connsiteX297" fmla="*/ 217214 w 366129"/>
                <a:gd name="connsiteY297" fmla="*/ 365504 h 491750"/>
                <a:gd name="connsiteX298" fmla="*/ 190743 w 366129"/>
                <a:gd name="connsiteY298" fmla="*/ 304417 h 491750"/>
                <a:gd name="connsiteX299" fmla="*/ 133728 w 366129"/>
                <a:gd name="connsiteY299" fmla="*/ 229076 h 491750"/>
                <a:gd name="connsiteX300" fmla="*/ 157145 w 366129"/>
                <a:gd name="connsiteY300" fmla="*/ 243330 h 491750"/>
                <a:gd name="connsiteX301" fmla="*/ 165290 w 366129"/>
                <a:gd name="connsiteY301" fmla="*/ 248421 h 491750"/>
                <a:gd name="connsiteX302" fmla="*/ 165290 w 366129"/>
                <a:gd name="connsiteY302" fmla="*/ 249439 h 491750"/>
                <a:gd name="connsiteX303" fmla="*/ 164272 w 366129"/>
                <a:gd name="connsiteY303" fmla="*/ 251475 h 491750"/>
                <a:gd name="connsiteX304" fmla="*/ 164272 w 366129"/>
                <a:gd name="connsiteY304" fmla="*/ 252493 h 491750"/>
                <a:gd name="connsiteX305" fmla="*/ 159181 w 366129"/>
                <a:gd name="connsiteY305" fmla="*/ 267765 h 491750"/>
                <a:gd name="connsiteX306" fmla="*/ 111329 w 366129"/>
                <a:gd name="connsiteY306" fmla="*/ 246384 h 491750"/>
                <a:gd name="connsiteX307" fmla="*/ 133728 w 366129"/>
                <a:gd name="connsiteY307" fmla="*/ 229076 h 491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</a:cxnLst>
              <a:rect l="l" t="t" r="r" b="b"/>
              <a:pathLst>
                <a:path w="366129" h="491750">
                  <a:moveTo>
                    <a:pt x="355" y="127265"/>
                  </a:moveTo>
                  <a:cubicBezTo>
                    <a:pt x="1373" y="130319"/>
                    <a:pt x="3409" y="133373"/>
                    <a:pt x="5445" y="134392"/>
                  </a:cubicBezTo>
                  <a:lnTo>
                    <a:pt x="45152" y="159844"/>
                  </a:lnTo>
                  <a:lnTo>
                    <a:pt x="34971" y="167989"/>
                  </a:lnTo>
                  <a:cubicBezTo>
                    <a:pt x="33953" y="169007"/>
                    <a:pt x="34971" y="172062"/>
                    <a:pt x="37007" y="175116"/>
                  </a:cubicBezTo>
                  <a:cubicBezTo>
                    <a:pt x="38025" y="177153"/>
                    <a:pt x="40061" y="178170"/>
                    <a:pt x="42098" y="179189"/>
                  </a:cubicBezTo>
                  <a:cubicBezTo>
                    <a:pt x="43116" y="179189"/>
                    <a:pt x="43116" y="179189"/>
                    <a:pt x="43116" y="179189"/>
                  </a:cubicBezTo>
                  <a:lnTo>
                    <a:pt x="57369" y="167989"/>
                  </a:lnTo>
                  <a:lnTo>
                    <a:pt x="97076" y="193442"/>
                  </a:lnTo>
                  <a:lnTo>
                    <a:pt x="78750" y="207696"/>
                  </a:lnTo>
                  <a:cubicBezTo>
                    <a:pt x="77732" y="208714"/>
                    <a:pt x="78750" y="211768"/>
                    <a:pt x="80786" y="214823"/>
                  </a:cubicBezTo>
                  <a:cubicBezTo>
                    <a:pt x="81804" y="216859"/>
                    <a:pt x="83841" y="217877"/>
                    <a:pt x="85877" y="218895"/>
                  </a:cubicBezTo>
                  <a:cubicBezTo>
                    <a:pt x="86895" y="218895"/>
                    <a:pt x="86895" y="218895"/>
                    <a:pt x="86895" y="218895"/>
                  </a:cubicBezTo>
                  <a:lnTo>
                    <a:pt x="110311" y="201587"/>
                  </a:lnTo>
                  <a:lnTo>
                    <a:pt x="147982" y="225004"/>
                  </a:lnTo>
                  <a:lnTo>
                    <a:pt x="128638" y="239257"/>
                  </a:lnTo>
                  <a:lnTo>
                    <a:pt x="113366" y="232131"/>
                  </a:lnTo>
                  <a:cubicBezTo>
                    <a:pt x="111329" y="231113"/>
                    <a:pt x="110311" y="233149"/>
                    <a:pt x="111329" y="235185"/>
                  </a:cubicBezTo>
                  <a:cubicBezTo>
                    <a:pt x="111329" y="235185"/>
                    <a:pt x="111329" y="236203"/>
                    <a:pt x="112348" y="236203"/>
                  </a:cubicBezTo>
                  <a:cubicBezTo>
                    <a:pt x="113366" y="238240"/>
                    <a:pt x="115402" y="241294"/>
                    <a:pt x="117438" y="242312"/>
                  </a:cubicBezTo>
                  <a:lnTo>
                    <a:pt x="121511" y="244348"/>
                  </a:lnTo>
                  <a:lnTo>
                    <a:pt x="118456" y="246384"/>
                  </a:lnTo>
                  <a:cubicBezTo>
                    <a:pt x="117438" y="247403"/>
                    <a:pt x="118456" y="250457"/>
                    <a:pt x="120492" y="253511"/>
                  </a:cubicBezTo>
                  <a:cubicBezTo>
                    <a:pt x="120492" y="253511"/>
                    <a:pt x="120492" y="253511"/>
                    <a:pt x="120492" y="253511"/>
                  </a:cubicBezTo>
                  <a:cubicBezTo>
                    <a:pt x="121511" y="255547"/>
                    <a:pt x="123547" y="256566"/>
                    <a:pt x="124565" y="257584"/>
                  </a:cubicBezTo>
                  <a:cubicBezTo>
                    <a:pt x="125583" y="257584"/>
                    <a:pt x="125583" y="257584"/>
                    <a:pt x="125583" y="257584"/>
                  </a:cubicBezTo>
                  <a:lnTo>
                    <a:pt x="134746" y="250457"/>
                  </a:lnTo>
                  <a:lnTo>
                    <a:pt x="174453" y="267765"/>
                  </a:lnTo>
                  <a:lnTo>
                    <a:pt x="164272" y="294236"/>
                  </a:lnTo>
                  <a:lnTo>
                    <a:pt x="123547" y="278964"/>
                  </a:lnTo>
                  <a:lnTo>
                    <a:pt x="123547" y="278964"/>
                  </a:lnTo>
                  <a:cubicBezTo>
                    <a:pt x="121511" y="277946"/>
                    <a:pt x="120492" y="279982"/>
                    <a:pt x="122529" y="283037"/>
                  </a:cubicBezTo>
                  <a:cubicBezTo>
                    <a:pt x="123547" y="286091"/>
                    <a:pt x="126601" y="289145"/>
                    <a:pt x="128638" y="290163"/>
                  </a:cubicBezTo>
                  <a:lnTo>
                    <a:pt x="162235" y="302381"/>
                  </a:lnTo>
                  <a:lnTo>
                    <a:pt x="152054" y="328852"/>
                  </a:lnTo>
                  <a:lnTo>
                    <a:pt x="126601" y="319689"/>
                  </a:lnTo>
                  <a:lnTo>
                    <a:pt x="126601" y="319689"/>
                  </a:lnTo>
                  <a:cubicBezTo>
                    <a:pt x="124565" y="318671"/>
                    <a:pt x="123547" y="320707"/>
                    <a:pt x="124565" y="323761"/>
                  </a:cubicBezTo>
                  <a:cubicBezTo>
                    <a:pt x="125583" y="326816"/>
                    <a:pt x="128638" y="329870"/>
                    <a:pt x="130674" y="330888"/>
                  </a:cubicBezTo>
                  <a:lnTo>
                    <a:pt x="149000" y="336997"/>
                  </a:lnTo>
                  <a:lnTo>
                    <a:pt x="138819" y="363468"/>
                  </a:lnTo>
                  <a:cubicBezTo>
                    <a:pt x="137801" y="365504"/>
                    <a:pt x="139837" y="368558"/>
                    <a:pt x="141873" y="370595"/>
                  </a:cubicBezTo>
                  <a:cubicBezTo>
                    <a:pt x="143909" y="373649"/>
                    <a:pt x="146964" y="373649"/>
                    <a:pt x="146964" y="372631"/>
                  </a:cubicBezTo>
                  <a:lnTo>
                    <a:pt x="157145" y="346160"/>
                  </a:lnTo>
                  <a:lnTo>
                    <a:pt x="168344" y="372631"/>
                  </a:lnTo>
                  <a:cubicBezTo>
                    <a:pt x="169362" y="375685"/>
                    <a:pt x="172416" y="378740"/>
                    <a:pt x="174453" y="379758"/>
                  </a:cubicBezTo>
                  <a:cubicBezTo>
                    <a:pt x="175471" y="379758"/>
                    <a:pt x="176489" y="379758"/>
                    <a:pt x="176489" y="377721"/>
                  </a:cubicBezTo>
                  <a:cubicBezTo>
                    <a:pt x="176489" y="376703"/>
                    <a:pt x="176489" y="376703"/>
                    <a:pt x="175471" y="375685"/>
                  </a:cubicBezTo>
                  <a:lnTo>
                    <a:pt x="159181" y="339033"/>
                  </a:lnTo>
                  <a:lnTo>
                    <a:pt x="169362" y="312562"/>
                  </a:lnTo>
                  <a:lnTo>
                    <a:pt x="190743" y="361431"/>
                  </a:lnTo>
                  <a:cubicBezTo>
                    <a:pt x="191761" y="364486"/>
                    <a:pt x="194815" y="367540"/>
                    <a:pt x="196851" y="368558"/>
                  </a:cubicBezTo>
                  <a:cubicBezTo>
                    <a:pt x="197869" y="369577"/>
                    <a:pt x="198888" y="368558"/>
                    <a:pt x="198888" y="366522"/>
                  </a:cubicBezTo>
                  <a:cubicBezTo>
                    <a:pt x="198888" y="365504"/>
                    <a:pt x="198888" y="365504"/>
                    <a:pt x="197869" y="364486"/>
                  </a:cubicBezTo>
                  <a:lnTo>
                    <a:pt x="172416" y="305435"/>
                  </a:lnTo>
                  <a:lnTo>
                    <a:pt x="181579" y="279982"/>
                  </a:lnTo>
                  <a:lnTo>
                    <a:pt x="202960" y="328852"/>
                  </a:lnTo>
                  <a:lnTo>
                    <a:pt x="201942" y="343105"/>
                  </a:lnTo>
                  <a:cubicBezTo>
                    <a:pt x="201942" y="345142"/>
                    <a:pt x="203978" y="348196"/>
                    <a:pt x="206015" y="351250"/>
                  </a:cubicBezTo>
                  <a:cubicBezTo>
                    <a:pt x="206015" y="351250"/>
                    <a:pt x="207032" y="352268"/>
                    <a:pt x="207032" y="352268"/>
                  </a:cubicBezTo>
                  <a:cubicBezTo>
                    <a:pt x="209069" y="353287"/>
                    <a:pt x="210087" y="353287"/>
                    <a:pt x="210087" y="352268"/>
                  </a:cubicBezTo>
                  <a:lnTo>
                    <a:pt x="210087" y="348196"/>
                  </a:lnTo>
                  <a:lnTo>
                    <a:pt x="213141" y="356341"/>
                  </a:lnTo>
                  <a:cubicBezTo>
                    <a:pt x="214159" y="359395"/>
                    <a:pt x="217214" y="362450"/>
                    <a:pt x="219250" y="363468"/>
                  </a:cubicBezTo>
                  <a:cubicBezTo>
                    <a:pt x="219250" y="363468"/>
                    <a:pt x="219250" y="363468"/>
                    <a:pt x="219250" y="363468"/>
                  </a:cubicBezTo>
                  <a:cubicBezTo>
                    <a:pt x="220268" y="363468"/>
                    <a:pt x="221286" y="363468"/>
                    <a:pt x="221286" y="361431"/>
                  </a:cubicBezTo>
                  <a:cubicBezTo>
                    <a:pt x="221286" y="360414"/>
                    <a:pt x="221286" y="360414"/>
                    <a:pt x="220268" y="359395"/>
                  </a:cubicBezTo>
                  <a:lnTo>
                    <a:pt x="210087" y="335979"/>
                  </a:lnTo>
                  <a:lnTo>
                    <a:pt x="212123" y="298308"/>
                  </a:lnTo>
                  <a:lnTo>
                    <a:pt x="241649" y="350232"/>
                  </a:lnTo>
                  <a:lnTo>
                    <a:pt x="242666" y="392993"/>
                  </a:lnTo>
                  <a:lnTo>
                    <a:pt x="242666" y="392993"/>
                  </a:lnTo>
                  <a:cubicBezTo>
                    <a:pt x="242666" y="395029"/>
                    <a:pt x="244703" y="399102"/>
                    <a:pt x="246739" y="401138"/>
                  </a:cubicBezTo>
                  <a:cubicBezTo>
                    <a:pt x="248775" y="403174"/>
                    <a:pt x="250812" y="403174"/>
                    <a:pt x="250812" y="401138"/>
                  </a:cubicBezTo>
                  <a:lnTo>
                    <a:pt x="249793" y="366522"/>
                  </a:lnTo>
                  <a:lnTo>
                    <a:pt x="279319" y="418446"/>
                  </a:lnTo>
                  <a:lnTo>
                    <a:pt x="279319" y="444917"/>
                  </a:lnTo>
                  <a:lnTo>
                    <a:pt x="279319" y="444917"/>
                  </a:lnTo>
                  <a:cubicBezTo>
                    <a:pt x="279319" y="446953"/>
                    <a:pt x="281355" y="451026"/>
                    <a:pt x="283391" y="453062"/>
                  </a:cubicBezTo>
                  <a:cubicBezTo>
                    <a:pt x="285427" y="455098"/>
                    <a:pt x="287464" y="455098"/>
                    <a:pt x="287464" y="453062"/>
                  </a:cubicBezTo>
                  <a:lnTo>
                    <a:pt x="287464" y="434736"/>
                  </a:lnTo>
                  <a:lnTo>
                    <a:pt x="316989" y="486660"/>
                  </a:lnTo>
                  <a:cubicBezTo>
                    <a:pt x="319025" y="489714"/>
                    <a:pt x="322080" y="491751"/>
                    <a:pt x="323098" y="491751"/>
                  </a:cubicBezTo>
                  <a:cubicBezTo>
                    <a:pt x="325134" y="491751"/>
                    <a:pt x="325134" y="488696"/>
                    <a:pt x="323098" y="485642"/>
                  </a:cubicBezTo>
                  <a:lnTo>
                    <a:pt x="292554" y="433718"/>
                  </a:lnTo>
                  <a:lnTo>
                    <a:pt x="313935" y="452044"/>
                  </a:lnTo>
                  <a:cubicBezTo>
                    <a:pt x="315971" y="454080"/>
                    <a:pt x="318007" y="454080"/>
                    <a:pt x="318007" y="452044"/>
                  </a:cubicBezTo>
                  <a:cubicBezTo>
                    <a:pt x="318007" y="450008"/>
                    <a:pt x="316989" y="447971"/>
                    <a:pt x="315971" y="445935"/>
                  </a:cubicBezTo>
                  <a:cubicBezTo>
                    <a:pt x="314953" y="444917"/>
                    <a:pt x="314953" y="443899"/>
                    <a:pt x="313935" y="443899"/>
                  </a:cubicBezTo>
                  <a:lnTo>
                    <a:pt x="283391" y="417428"/>
                  </a:lnTo>
                  <a:lnTo>
                    <a:pt x="253866" y="365504"/>
                  </a:lnTo>
                  <a:lnTo>
                    <a:pt x="293572" y="400120"/>
                  </a:lnTo>
                  <a:cubicBezTo>
                    <a:pt x="295609" y="402156"/>
                    <a:pt x="297645" y="402156"/>
                    <a:pt x="297645" y="400120"/>
                  </a:cubicBezTo>
                  <a:cubicBezTo>
                    <a:pt x="297645" y="398084"/>
                    <a:pt x="296627" y="396048"/>
                    <a:pt x="295609" y="394011"/>
                  </a:cubicBezTo>
                  <a:cubicBezTo>
                    <a:pt x="294590" y="392993"/>
                    <a:pt x="294590" y="391975"/>
                    <a:pt x="293572" y="391975"/>
                  </a:cubicBezTo>
                  <a:lnTo>
                    <a:pt x="244703" y="350232"/>
                  </a:lnTo>
                  <a:lnTo>
                    <a:pt x="216196" y="301363"/>
                  </a:lnTo>
                  <a:lnTo>
                    <a:pt x="256920" y="335979"/>
                  </a:lnTo>
                  <a:lnTo>
                    <a:pt x="271174" y="357359"/>
                  </a:lnTo>
                  <a:cubicBezTo>
                    <a:pt x="273210" y="360414"/>
                    <a:pt x="276265" y="362450"/>
                    <a:pt x="277283" y="361431"/>
                  </a:cubicBezTo>
                  <a:cubicBezTo>
                    <a:pt x="277283" y="361431"/>
                    <a:pt x="277283" y="361431"/>
                    <a:pt x="277283" y="360414"/>
                  </a:cubicBezTo>
                  <a:cubicBezTo>
                    <a:pt x="278301" y="359395"/>
                    <a:pt x="277283" y="357359"/>
                    <a:pt x="275246" y="354305"/>
                  </a:cubicBezTo>
                  <a:lnTo>
                    <a:pt x="271174" y="349214"/>
                  </a:lnTo>
                  <a:lnTo>
                    <a:pt x="277283" y="355323"/>
                  </a:lnTo>
                  <a:cubicBezTo>
                    <a:pt x="279319" y="357359"/>
                    <a:pt x="281355" y="357359"/>
                    <a:pt x="281355" y="355323"/>
                  </a:cubicBezTo>
                  <a:cubicBezTo>
                    <a:pt x="281355" y="355323"/>
                    <a:pt x="281355" y="355323"/>
                    <a:pt x="281355" y="355323"/>
                  </a:cubicBezTo>
                  <a:cubicBezTo>
                    <a:pt x="281355" y="353287"/>
                    <a:pt x="280337" y="351250"/>
                    <a:pt x="279319" y="349214"/>
                  </a:cubicBezTo>
                  <a:cubicBezTo>
                    <a:pt x="278301" y="348196"/>
                    <a:pt x="278301" y="347178"/>
                    <a:pt x="277283" y="347178"/>
                  </a:cubicBezTo>
                  <a:lnTo>
                    <a:pt x="257938" y="330888"/>
                  </a:lnTo>
                  <a:lnTo>
                    <a:pt x="220268" y="275910"/>
                  </a:lnTo>
                  <a:lnTo>
                    <a:pt x="259975" y="301363"/>
                  </a:lnTo>
                  <a:lnTo>
                    <a:pt x="301717" y="359395"/>
                  </a:lnTo>
                  <a:lnTo>
                    <a:pt x="301717" y="359395"/>
                  </a:lnTo>
                  <a:cubicBezTo>
                    <a:pt x="303753" y="362450"/>
                    <a:pt x="306808" y="364486"/>
                    <a:pt x="307826" y="363468"/>
                  </a:cubicBezTo>
                  <a:cubicBezTo>
                    <a:pt x="308844" y="362450"/>
                    <a:pt x="307826" y="359395"/>
                    <a:pt x="305790" y="356341"/>
                  </a:cubicBezTo>
                  <a:lnTo>
                    <a:pt x="271174" y="308490"/>
                  </a:lnTo>
                  <a:lnTo>
                    <a:pt x="310880" y="333942"/>
                  </a:lnTo>
                  <a:lnTo>
                    <a:pt x="337352" y="369577"/>
                  </a:lnTo>
                  <a:lnTo>
                    <a:pt x="337352" y="369577"/>
                  </a:lnTo>
                  <a:cubicBezTo>
                    <a:pt x="339388" y="372631"/>
                    <a:pt x="342442" y="374667"/>
                    <a:pt x="343460" y="373649"/>
                  </a:cubicBezTo>
                  <a:cubicBezTo>
                    <a:pt x="344478" y="372631"/>
                    <a:pt x="343460" y="369577"/>
                    <a:pt x="341424" y="366522"/>
                  </a:cubicBezTo>
                  <a:lnTo>
                    <a:pt x="323098" y="341069"/>
                  </a:lnTo>
                  <a:lnTo>
                    <a:pt x="362804" y="366522"/>
                  </a:lnTo>
                  <a:cubicBezTo>
                    <a:pt x="364840" y="367540"/>
                    <a:pt x="366877" y="367540"/>
                    <a:pt x="365859" y="364486"/>
                  </a:cubicBezTo>
                  <a:cubicBezTo>
                    <a:pt x="364840" y="361431"/>
                    <a:pt x="362804" y="358377"/>
                    <a:pt x="360768" y="357359"/>
                  </a:cubicBezTo>
                  <a:lnTo>
                    <a:pt x="321062" y="331906"/>
                  </a:lnTo>
                  <a:lnTo>
                    <a:pt x="331243" y="323761"/>
                  </a:lnTo>
                  <a:cubicBezTo>
                    <a:pt x="332261" y="322743"/>
                    <a:pt x="331243" y="319689"/>
                    <a:pt x="329206" y="316634"/>
                  </a:cubicBezTo>
                  <a:cubicBezTo>
                    <a:pt x="328189" y="314598"/>
                    <a:pt x="326152" y="313580"/>
                    <a:pt x="324116" y="312562"/>
                  </a:cubicBezTo>
                  <a:cubicBezTo>
                    <a:pt x="323098" y="312562"/>
                    <a:pt x="323098" y="312562"/>
                    <a:pt x="323098" y="312562"/>
                  </a:cubicBezTo>
                  <a:lnTo>
                    <a:pt x="308844" y="323761"/>
                  </a:lnTo>
                  <a:lnTo>
                    <a:pt x="269138" y="298308"/>
                  </a:lnTo>
                  <a:lnTo>
                    <a:pt x="287464" y="284055"/>
                  </a:lnTo>
                  <a:cubicBezTo>
                    <a:pt x="288482" y="283037"/>
                    <a:pt x="287464" y="279982"/>
                    <a:pt x="285427" y="276928"/>
                  </a:cubicBezTo>
                  <a:cubicBezTo>
                    <a:pt x="284409" y="274892"/>
                    <a:pt x="282373" y="273874"/>
                    <a:pt x="280337" y="272855"/>
                  </a:cubicBezTo>
                  <a:cubicBezTo>
                    <a:pt x="279319" y="272855"/>
                    <a:pt x="279319" y="272855"/>
                    <a:pt x="279319" y="272855"/>
                  </a:cubicBezTo>
                  <a:lnTo>
                    <a:pt x="255902" y="290163"/>
                  </a:lnTo>
                  <a:lnTo>
                    <a:pt x="218232" y="266747"/>
                  </a:lnTo>
                  <a:lnTo>
                    <a:pt x="237576" y="252493"/>
                  </a:lnTo>
                  <a:lnTo>
                    <a:pt x="252848" y="259620"/>
                  </a:lnTo>
                  <a:cubicBezTo>
                    <a:pt x="254884" y="260638"/>
                    <a:pt x="255902" y="258602"/>
                    <a:pt x="254884" y="256566"/>
                  </a:cubicBezTo>
                  <a:cubicBezTo>
                    <a:pt x="254884" y="256566"/>
                    <a:pt x="254884" y="255547"/>
                    <a:pt x="253866" y="255547"/>
                  </a:cubicBezTo>
                  <a:cubicBezTo>
                    <a:pt x="252848" y="253511"/>
                    <a:pt x="250812" y="250457"/>
                    <a:pt x="248775" y="249439"/>
                  </a:cubicBezTo>
                  <a:lnTo>
                    <a:pt x="244703" y="247403"/>
                  </a:lnTo>
                  <a:lnTo>
                    <a:pt x="247757" y="245366"/>
                  </a:lnTo>
                  <a:cubicBezTo>
                    <a:pt x="248775" y="244348"/>
                    <a:pt x="247757" y="241294"/>
                    <a:pt x="245721" y="238240"/>
                  </a:cubicBezTo>
                  <a:cubicBezTo>
                    <a:pt x="245721" y="238240"/>
                    <a:pt x="245721" y="238240"/>
                    <a:pt x="245721" y="238240"/>
                  </a:cubicBezTo>
                  <a:cubicBezTo>
                    <a:pt x="244703" y="236203"/>
                    <a:pt x="242666" y="235185"/>
                    <a:pt x="241649" y="234167"/>
                  </a:cubicBezTo>
                  <a:cubicBezTo>
                    <a:pt x="240630" y="234167"/>
                    <a:pt x="240630" y="234167"/>
                    <a:pt x="240630" y="234167"/>
                  </a:cubicBezTo>
                  <a:lnTo>
                    <a:pt x="231467" y="241294"/>
                  </a:lnTo>
                  <a:lnTo>
                    <a:pt x="191761" y="223986"/>
                  </a:lnTo>
                  <a:lnTo>
                    <a:pt x="201942" y="197515"/>
                  </a:lnTo>
                  <a:lnTo>
                    <a:pt x="242666" y="212787"/>
                  </a:lnTo>
                  <a:lnTo>
                    <a:pt x="242666" y="212787"/>
                  </a:lnTo>
                  <a:cubicBezTo>
                    <a:pt x="244703" y="213805"/>
                    <a:pt x="245721" y="211768"/>
                    <a:pt x="244703" y="208714"/>
                  </a:cubicBezTo>
                  <a:cubicBezTo>
                    <a:pt x="243685" y="205660"/>
                    <a:pt x="240630" y="202605"/>
                    <a:pt x="238594" y="201587"/>
                  </a:cubicBezTo>
                  <a:lnTo>
                    <a:pt x="204996" y="189370"/>
                  </a:lnTo>
                  <a:lnTo>
                    <a:pt x="215177" y="162899"/>
                  </a:lnTo>
                  <a:lnTo>
                    <a:pt x="240630" y="172062"/>
                  </a:lnTo>
                  <a:lnTo>
                    <a:pt x="240630" y="172062"/>
                  </a:lnTo>
                  <a:cubicBezTo>
                    <a:pt x="242666" y="173080"/>
                    <a:pt x="243685" y="171044"/>
                    <a:pt x="242666" y="167989"/>
                  </a:cubicBezTo>
                  <a:cubicBezTo>
                    <a:pt x="241649" y="164935"/>
                    <a:pt x="238594" y="161881"/>
                    <a:pt x="236558" y="160863"/>
                  </a:cubicBezTo>
                  <a:lnTo>
                    <a:pt x="218232" y="154754"/>
                  </a:lnTo>
                  <a:lnTo>
                    <a:pt x="228413" y="128283"/>
                  </a:lnTo>
                  <a:cubicBezTo>
                    <a:pt x="229431" y="126247"/>
                    <a:pt x="227395" y="123192"/>
                    <a:pt x="225359" y="121156"/>
                  </a:cubicBezTo>
                  <a:cubicBezTo>
                    <a:pt x="223322" y="118102"/>
                    <a:pt x="220268" y="118102"/>
                    <a:pt x="220268" y="119120"/>
                  </a:cubicBezTo>
                  <a:lnTo>
                    <a:pt x="210087" y="145591"/>
                  </a:lnTo>
                  <a:lnTo>
                    <a:pt x="198888" y="119120"/>
                  </a:lnTo>
                  <a:cubicBezTo>
                    <a:pt x="197869" y="116066"/>
                    <a:pt x="194815" y="113011"/>
                    <a:pt x="192779" y="111993"/>
                  </a:cubicBezTo>
                  <a:cubicBezTo>
                    <a:pt x="191761" y="111993"/>
                    <a:pt x="190743" y="111993"/>
                    <a:pt x="190743" y="114029"/>
                  </a:cubicBezTo>
                  <a:cubicBezTo>
                    <a:pt x="190743" y="115047"/>
                    <a:pt x="190743" y="115047"/>
                    <a:pt x="191761" y="116066"/>
                  </a:cubicBezTo>
                  <a:lnTo>
                    <a:pt x="208051" y="152718"/>
                  </a:lnTo>
                  <a:lnTo>
                    <a:pt x="197869" y="179189"/>
                  </a:lnTo>
                  <a:lnTo>
                    <a:pt x="176489" y="130319"/>
                  </a:lnTo>
                  <a:cubicBezTo>
                    <a:pt x="175471" y="127265"/>
                    <a:pt x="172416" y="124210"/>
                    <a:pt x="170380" y="123192"/>
                  </a:cubicBezTo>
                  <a:cubicBezTo>
                    <a:pt x="169362" y="122174"/>
                    <a:pt x="168344" y="123192"/>
                    <a:pt x="168344" y="125229"/>
                  </a:cubicBezTo>
                  <a:cubicBezTo>
                    <a:pt x="168344" y="126247"/>
                    <a:pt x="168344" y="126247"/>
                    <a:pt x="169362" y="127265"/>
                  </a:cubicBezTo>
                  <a:lnTo>
                    <a:pt x="194815" y="186316"/>
                  </a:lnTo>
                  <a:lnTo>
                    <a:pt x="185652" y="211768"/>
                  </a:lnTo>
                  <a:lnTo>
                    <a:pt x="164272" y="162899"/>
                  </a:lnTo>
                  <a:lnTo>
                    <a:pt x="165290" y="148645"/>
                  </a:lnTo>
                  <a:cubicBezTo>
                    <a:pt x="165290" y="146609"/>
                    <a:pt x="163253" y="143555"/>
                    <a:pt x="161217" y="140500"/>
                  </a:cubicBezTo>
                  <a:cubicBezTo>
                    <a:pt x="161217" y="140500"/>
                    <a:pt x="160199" y="139482"/>
                    <a:pt x="160199" y="139482"/>
                  </a:cubicBezTo>
                  <a:cubicBezTo>
                    <a:pt x="158163" y="138464"/>
                    <a:pt x="157145" y="138464"/>
                    <a:pt x="157145" y="139482"/>
                  </a:cubicBezTo>
                  <a:lnTo>
                    <a:pt x="157145" y="143555"/>
                  </a:lnTo>
                  <a:lnTo>
                    <a:pt x="154090" y="135410"/>
                  </a:lnTo>
                  <a:cubicBezTo>
                    <a:pt x="153072" y="132355"/>
                    <a:pt x="150018" y="129301"/>
                    <a:pt x="147982" y="128283"/>
                  </a:cubicBezTo>
                  <a:cubicBezTo>
                    <a:pt x="147982" y="128283"/>
                    <a:pt x="147982" y="128283"/>
                    <a:pt x="147982" y="128283"/>
                  </a:cubicBezTo>
                  <a:cubicBezTo>
                    <a:pt x="146964" y="128283"/>
                    <a:pt x="145945" y="128283"/>
                    <a:pt x="145945" y="130319"/>
                  </a:cubicBezTo>
                  <a:cubicBezTo>
                    <a:pt x="145945" y="131337"/>
                    <a:pt x="145945" y="131337"/>
                    <a:pt x="146964" y="132355"/>
                  </a:cubicBezTo>
                  <a:lnTo>
                    <a:pt x="157145" y="155772"/>
                  </a:lnTo>
                  <a:lnTo>
                    <a:pt x="155109" y="193442"/>
                  </a:lnTo>
                  <a:lnTo>
                    <a:pt x="125583" y="141518"/>
                  </a:lnTo>
                  <a:lnTo>
                    <a:pt x="124565" y="98757"/>
                  </a:lnTo>
                  <a:lnTo>
                    <a:pt x="124565" y="98757"/>
                  </a:lnTo>
                  <a:cubicBezTo>
                    <a:pt x="124565" y="96721"/>
                    <a:pt x="122529" y="92649"/>
                    <a:pt x="120492" y="90613"/>
                  </a:cubicBezTo>
                  <a:cubicBezTo>
                    <a:pt x="118456" y="88576"/>
                    <a:pt x="116420" y="88576"/>
                    <a:pt x="116420" y="90613"/>
                  </a:cubicBezTo>
                  <a:lnTo>
                    <a:pt x="117438" y="125229"/>
                  </a:lnTo>
                  <a:lnTo>
                    <a:pt x="87913" y="73305"/>
                  </a:lnTo>
                  <a:lnTo>
                    <a:pt x="87913" y="46833"/>
                  </a:lnTo>
                  <a:lnTo>
                    <a:pt x="87913" y="46833"/>
                  </a:lnTo>
                  <a:cubicBezTo>
                    <a:pt x="87913" y="44797"/>
                    <a:pt x="85877" y="40725"/>
                    <a:pt x="83841" y="38689"/>
                  </a:cubicBezTo>
                  <a:cubicBezTo>
                    <a:pt x="81804" y="36652"/>
                    <a:pt x="79768" y="36652"/>
                    <a:pt x="79768" y="38689"/>
                  </a:cubicBezTo>
                  <a:lnTo>
                    <a:pt x="79768" y="57015"/>
                  </a:lnTo>
                  <a:lnTo>
                    <a:pt x="50242" y="5091"/>
                  </a:lnTo>
                  <a:cubicBezTo>
                    <a:pt x="48206" y="2036"/>
                    <a:pt x="45152" y="0"/>
                    <a:pt x="44134" y="0"/>
                  </a:cubicBezTo>
                  <a:cubicBezTo>
                    <a:pt x="42098" y="0"/>
                    <a:pt x="42098" y="3055"/>
                    <a:pt x="44134" y="6109"/>
                  </a:cubicBezTo>
                  <a:lnTo>
                    <a:pt x="74677" y="58033"/>
                  </a:lnTo>
                  <a:lnTo>
                    <a:pt x="53297" y="39707"/>
                  </a:lnTo>
                  <a:cubicBezTo>
                    <a:pt x="51261" y="37670"/>
                    <a:pt x="49224" y="37670"/>
                    <a:pt x="49224" y="39707"/>
                  </a:cubicBezTo>
                  <a:cubicBezTo>
                    <a:pt x="49224" y="41743"/>
                    <a:pt x="50242" y="43779"/>
                    <a:pt x="52279" y="45815"/>
                  </a:cubicBezTo>
                  <a:cubicBezTo>
                    <a:pt x="53297" y="46833"/>
                    <a:pt x="53297" y="47852"/>
                    <a:pt x="54315" y="47852"/>
                  </a:cubicBezTo>
                  <a:lnTo>
                    <a:pt x="84858" y="74323"/>
                  </a:lnTo>
                  <a:lnTo>
                    <a:pt x="114384" y="126247"/>
                  </a:lnTo>
                  <a:lnTo>
                    <a:pt x="74677" y="91631"/>
                  </a:lnTo>
                  <a:cubicBezTo>
                    <a:pt x="72641" y="89594"/>
                    <a:pt x="70605" y="89594"/>
                    <a:pt x="70605" y="91631"/>
                  </a:cubicBezTo>
                  <a:cubicBezTo>
                    <a:pt x="70605" y="93667"/>
                    <a:pt x="71623" y="95703"/>
                    <a:pt x="72641" y="97739"/>
                  </a:cubicBezTo>
                  <a:cubicBezTo>
                    <a:pt x="73659" y="98757"/>
                    <a:pt x="73659" y="99776"/>
                    <a:pt x="74677" y="99776"/>
                  </a:cubicBezTo>
                  <a:lnTo>
                    <a:pt x="123547" y="141518"/>
                  </a:lnTo>
                  <a:lnTo>
                    <a:pt x="152054" y="190388"/>
                  </a:lnTo>
                  <a:lnTo>
                    <a:pt x="111329" y="155772"/>
                  </a:lnTo>
                  <a:lnTo>
                    <a:pt x="97076" y="134392"/>
                  </a:lnTo>
                  <a:cubicBezTo>
                    <a:pt x="95040" y="131337"/>
                    <a:pt x="91985" y="129301"/>
                    <a:pt x="90967" y="130319"/>
                  </a:cubicBezTo>
                  <a:cubicBezTo>
                    <a:pt x="90967" y="130319"/>
                    <a:pt x="90967" y="130319"/>
                    <a:pt x="90967" y="131337"/>
                  </a:cubicBezTo>
                  <a:cubicBezTo>
                    <a:pt x="89949" y="132355"/>
                    <a:pt x="90967" y="134392"/>
                    <a:pt x="93003" y="137446"/>
                  </a:cubicBezTo>
                  <a:lnTo>
                    <a:pt x="97076" y="142536"/>
                  </a:lnTo>
                  <a:lnTo>
                    <a:pt x="90967" y="136428"/>
                  </a:lnTo>
                  <a:cubicBezTo>
                    <a:pt x="88931" y="134392"/>
                    <a:pt x="86895" y="134392"/>
                    <a:pt x="86895" y="136428"/>
                  </a:cubicBezTo>
                  <a:cubicBezTo>
                    <a:pt x="86895" y="136428"/>
                    <a:pt x="86895" y="136428"/>
                    <a:pt x="86895" y="136428"/>
                  </a:cubicBezTo>
                  <a:cubicBezTo>
                    <a:pt x="86895" y="138464"/>
                    <a:pt x="87913" y="140500"/>
                    <a:pt x="88931" y="142536"/>
                  </a:cubicBezTo>
                  <a:cubicBezTo>
                    <a:pt x="89949" y="143555"/>
                    <a:pt x="89949" y="144573"/>
                    <a:pt x="90967" y="144573"/>
                  </a:cubicBezTo>
                  <a:lnTo>
                    <a:pt x="110311" y="160863"/>
                  </a:lnTo>
                  <a:lnTo>
                    <a:pt x="147982" y="215841"/>
                  </a:lnTo>
                  <a:lnTo>
                    <a:pt x="108275" y="190388"/>
                  </a:lnTo>
                  <a:lnTo>
                    <a:pt x="66532" y="132355"/>
                  </a:lnTo>
                  <a:lnTo>
                    <a:pt x="66532" y="132355"/>
                  </a:lnTo>
                  <a:cubicBezTo>
                    <a:pt x="64496" y="129301"/>
                    <a:pt x="61442" y="127265"/>
                    <a:pt x="60424" y="128283"/>
                  </a:cubicBezTo>
                  <a:cubicBezTo>
                    <a:pt x="59405" y="129301"/>
                    <a:pt x="60424" y="132355"/>
                    <a:pt x="62460" y="135410"/>
                  </a:cubicBezTo>
                  <a:lnTo>
                    <a:pt x="97076" y="183261"/>
                  </a:lnTo>
                  <a:lnTo>
                    <a:pt x="57369" y="157808"/>
                  </a:lnTo>
                  <a:lnTo>
                    <a:pt x="30898" y="122174"/>
                  </a:lnTo>
                  <a:lnTo>
                    <a:pt x="30898" y="122174"/>
                  </a:lnTo>
                  <a:cubicBezTo>
                    <a:pt x="28862" y="119120"/>
                    <a:pt x="25808" y="117083"/>
                    <a:pt x="24790" y="118102"/>
                  </a:cubicBezTo>
                  <a:cubicBezTo>
                    <a:pt x="23771" y="119120"/>
                    <a:pt x="24790" y="122174"/>
                    <a:pt x="26826" y="125229"/>
                  </a:cubicBezTo>
                  <a:lnTo>
                    <a:pt x="45152" y="150681"/>
                  </a:lnTo>
                  <a:lnTo>
                    <a:pt x="5445" y="125229"/>
                  </a:lnTo>
                  <a:cubicBezTo>
                    <a:pt x="355" y="123192"/>
                    <a:pt x="-663" y="124210"/>
                    <a:pt x="355" y="127265"/>
                  </a:cubicBezTo>
                  <a:close/>
                  <a:moveTo>
                    <a:pt x="129656" y="167989"/>
                  </a:moveTo>
                  <a:lnTo>
                    <a:pt x="149000" y="200569"/>
                  </a:lnTo>
                  <a:lnTo>
                    <a:pt x="155109" y="211768"/>
                  </a:lnTo>
                  <a:lnTo>
                    <a:pt x="153072" y="210750"/>
                  </a:lnTo>
                  <a:lnTo>
                    <a:pt x="150018" y="208714"/>
                  </a:lnTo>
                  <a:lnTo>
                    <a:pt x="147982" y="207696"/>
                  </a:lnTo>
                  <a:lnTo>
                    <a:pt x="124565" y="192424"/>
                  </a:lnTo>
                  <a:lnTo>
                    <a:pt x="75695" y="122174"/>
                  </a:lnTo>
                  <a:lnTo>
                    <a:pt x="129656" y="167989"/>
                  </a:lnTo>
                  <a:close/>
                  <a:moveTo>
                    <a:pt x="186670" y="244348"/>
                  </a:moveTo>
                  <a:cubicBezTo>
                    <a:pt x="185652" y="243330"/>
                    <a:pt x="185652" y="243330"/>
                    <a:pt x="186670" y="244348"/>
                  </a:cubicBezTo>
                  <a:cubicBezTo>
                    <a:pt x="186670" y="243330"/>
                    <a:pt x="186670" y="243330"/>
                    <a:pt x="186670" y="243330"/>
                  </a:cubicBezTo>
                  <a:cubicBezTo>
                    <a:pt x="186670" y="243330"/>
                    <a:pt x="186670" y="243330"/>
                    <a:pt x="186670" y="244348"/>
                  </a:cubicBezTo>
                  <a:cubicBezTo>
                    <a:pt x="187688" y="244348"/>
                    <a:pt x="187688" y="244348"/>
                    <a:pt x="187688" y="244348"/>
                  </a:cubicBezTo>
                  <a:cubicBezTo>
                    <a:pt x="186670" y="244348"/>
                    <a:pt x="186670" y="244348"/>
                    <a:pt x="186670" y="244348"/>
                  </a:cubicBezTo>
                  <a:cubicBezTo>
                    <a:pt x="186670" y="244348"/>
                    <a:pt x="186670" y="244348"/>
                    <a:pt x="186670" y="244348"/>
                  </a:cubicBezTo>
                  <a:close/>
                  <a:moveTo>
                    <a:pt x="180562" y="180207"/>
                  </a:moveTo>
                  <a:lnTo>
                    <a:pt x="175471" y="193442"/>
                  </a:lnTo>
                  <a:lnTo>
                    <a:pt x="173435" y="197515"/>
                  </a:lnTo>
                  <a:lnTo>
                    <a:pt x="172416" y="196497"/>
                  </a:lnTo>
                  <a:lnTo>
                    <a:pt x="171398" y="193442"/>
                  </a:lnTo>
                  <a:lnTo>
                    <a:pt x="170380" y="191406"/>
                  </a:lnTo>
                  <a:lnTo>
                    <a:pt x="156127" y="166971"/>
                  </a:lnTo>
                  <a:lnTo>
                    <a:pt x="158163" y="129301"/>
                  </a:lnTo>
                  <a:lnTo>
                    <a:pt x="180562" y="180207"/>
                  </a:lnTo>
                  <a:close/>
                  <a:moveTo>
                    <a:pt x="238594" y="257584"/>
                  </a:moveTo>
                  <a:lnTo>
                    <a:pt x="216196" y="243330"/>
                  </a:lnTo>
                  <a:lnTo>
                    <a:pt x="208051" y="238240"/>
                  </a:lnTo>
                  <a:lnTo>
                    <a:pt x="208051" y="237221"/>
                  </a:lnTo>
                  <a:lnTo>
                    <a:pt x="209069" y="235185"/>
                  </a:lnTo>
                  <a:lnTo>
                    <a:pt x="209069" y="234167"/>
                  </a:lnTo>
                  <a:lnTo>
                    <a:pt x="214159" y="219913"/>
                  </a:lnTo>
                  <a:lnTo>
                    <a:pt x="259975" y="240276"/>
                  </a:lnTo>
                  <a:lnTo>
                    <a:pt x="238594" y="257584"/>
                  </a:lnTo>
                  <a:close/>
                  <a:moveTo>
                    <a:pt x="241649" y="319689"/>
                  </a:moveTo>
                  <a:lnTo>
                    <a:pt x="220268" y="283037"/>
                  </a:lnTo>
                  <a:lnTo>
                    <a:pt x="213141" y="270819"/>
                  </a:lnTo>
                  <a:lnTo>
                    <a:pt x="214159" y="271837"/>
                  </a:lnTo>
                  <a:lnTo>
                    <a:pt x="217214" y="273874"/>
                  </a:lnTo>
                  <a:lnTo>
                    <a:pt x="219250" y="274892"/>
                  </a:lnTo>
                  <a:lnTo>
                    <a:pt x="245721" y="292200"/>
                  </a:lnTo>
                  <a:lnTo>
                    <a:pt x="299681" y="371613"/>
                  </a:lnTo>
                  <a:lnTo>
                    <a:pt x="241649" y="319689"/>
                  </a:lnTo>
                  <a:close/>
                  <a:moveTo>
                    <a:pt x="190743" y="304417"/>
                  </a:moveTo>
                  <a:lnTo>
                    <a:pt x="196851" y="288127"/>
                  </a:lnTo>
                  <a:lnTo>
                    <a:pt x="198888" y="283037"/>
                  </a:lnTo>
                  <a:lnTo>
                    <a:pt x="199906" y="285073"/>
                  </a:lnTo>
                  <a:lnTo>
                    <a:pt x="201942" y="288127"/>
                  </a:lnTo>
                  <a:lnTo>
                    <a:pt x="202960" y="290163"/>
                  </a:lnTo>
                  <a:lnTo>
                    <a:pt x="220268" y="319689"/>
                  </a:lnTo>
                  <a:lnTo>
                    <a:pt x="217214" y="365504"/>
                  </a:lnTo>
                  <a:lnTo>
                    <a:pt x="190743" y="304417"/>
                  </a:lnTo>
                  <a:close/>
                  <a:moveTo>
                    <a:pt x="133728" y="229076"/>
                  </a:moveTo>
                  <a:lnTo>
                    <a:pt x="157145" y="243330"/>
                  </a:lnTo>
                  <a:lnTo>
                    <a:pt x="165290" y="248421"/>
                  </a:lnTo>
                  <a:lnTo>
                    <a:pt x="165290" y="249439"/>
                  </a:lnTo>
                  <a:lnTo>
                    <a:pt x="164272" y="251475"/>
                  </a:lnTo>
                  <a:lnTo>
                    <a:pt x="164272" y="252493"/>
                  </a:lnTo>
                  <a:lnTo>
                    <a:pt x="159181" y="267765"/>
                  </a:lnTo>
                  <a:lnTo>
                    <a:pt x="111329" y="246384"/>
                  </a:lnTo>
                  <a:lnTo>
                    <a:pt x="133728" y="229076"/>
                  </a:lnTo>
                  <a:close/>
                </a:path>
              </a:pathLst>
            </a:custGeom>
            <a:solidFill>
              <a:srgbClr val="FFFFFF"/>
            </a:solidFill>
            <a:ln w="101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127" name="任意多边形: 形状 3126">
              <a:extLst>
                <a:ext uri="{FF2B5EF4-FFF2-40B4-BE49-F238E27FC236}">
                  <a16:creationId xmlns:a16="http://schemas.microsoft.com/office/drawing/2014/main" id="{E89BA6CD-5FC0-4988-8A76-159AC8ADF6B3}"/>
                </a:ext>
              </a:extLst>
            </p:cNvPr>
            <p:cNvSpPr/>
            <p:nvPr/>
          </p:nvSpPr>
          <p:spPr>
            <a:xfrm>
              <a:off x="-10612573" y="7018604"/>
              <a:ext cx="417208" cy="361973"/>
            </a:xfrm>
            <a:custGeom>
              <a:avLst/>
              <a:gdLst>
                <a:gd name="connsiteX0" fmla="*/ 399 w 417208"/>
                <a:gd name="connsiteY0" fmla="*/ 227311 h 361973"/>
                <a:gd name="connsiteX1" fmla="*/ 2436 w 417208"/>
                <a:gd name="connsiteY1" fmla="*/ 230365 h 361973"/>
                <a:gd name="connsiteX2" fmla="*/ 47233 w 417208"/>
                <a:gd name="connsiteY2" fmla="*/ 220184 h 361973"/>
                <a:gd name="connsiteX3" fmla="*/ 22798 w 417208"/>
                <a:gd name="connsiteY3" fmla="*/ 238510 h 361973"/>
                <a:gd name="connsiteX4" fmla="*/ 19744 w 417208"/>
                <a:gd name="connsiteY4" fmla="*/ 244619 h 361973"/>
                <a:gd name="connsiteX5" fmla="*/ 23816 w 417208"/>
                <a:gd name="connsiteY5" fmla="*/ 244619 h 361973"/>
                <a:gd name="connsiteX6" fmla="*/ 25852 w 417208"/>
                <a:gd name="connsiteY6" fmla="*/ 243600 h 361973"/>
                <a:gd name="connsiteX7" fmla="*/ 60468 w 417208"/>
                <a:gd name="connsiteY7" fmla="*/ 218148 h 361973"/>
                <a:gd name="connsiteX8" fmla="*/ 104247 w 417208"/>
                <a:gd name="connsiteY8" fmla="*/ 207966 h 361973"/>
                <a:gd name="connsiteX9" fmla="*/ 58432 w 417208"/>
                <a:gd name="connsiteY9" fmla="*/ 240546 h 361973"/>
                <a:gd name="connsiteX10" fmla="*/ 55378 w 417208"/>
                <a:gd name="connsiteY10" fmla="*/ 246655 h 361973"/>
                <a:gd name="connsiteX11" fmla="*/ 59450 w 417208"/>
                <a:gd name="connsiteY11" fmla="*/ 246655 h 361973"/>
                <a:gd name="connsiteX12" fmla="*/ 61486 w 417208"/>
                <a:gd name="connsiteY12" fmla="*/ 245637 h 361973"/>
                <a:gd name="connsiteX13" fmla="*/ 117483 w 417208"/>
                <a:gd name="connsiteY13" fmla="*/ 205931 h 361973"/>
                <a:gd name="connsiteX14" fmla="*/ 159226 w 417208"/>
                <a:gd name="connsiteY14" fmla="*/ 196767 h 361973"/>
                <a:gd name="connsiteX15" fmla="*/ 113410 w 417208"/>
                <a:gd name="connsiteY15" fmla="*/ 230365 h 361973"/>
                <a:gd name="connsiteX16" fmla="*/ 94066 w 417208"/>
                <a:gd name="connsiteY16" fmla="*/ 237492 h 361973"/>
                <a:gd name="connsiteX17" fmla="*/ 86939 w 417208"/>
                <a:gd name="connsiteY17" fmla="*/ 243600 h 361973"/>
                <a:gd name="connsiteX18" fmla="*/ 86939 w 417208"/>
                <a:gd name="connsiteY18" fmla="*/ 244619 h 361973"/>
                <a:gd name="connsiteX19" fmla="*/ 91012 w 417208"/>
                <a:gd name="connsiteY19" fmla="*/ 245637 h 361973"/>
                <a:gd name="connsiteX20" fmla="*/ 96103 w 417208"/>
                <a:gd name="connsiteY20" fmla="*/ 243600 h 361973"/>
                <a:gd name="connsiteX21" fmla="*/ 88976 w 417208"/>
                <a:gd name="connsiteY21" fmla="*/ 248691 h 361973"/>
                <a:gd name="connsiteX22" fmla="*/ 85921 w 417208"/>
                <a:gd name="connsiteY22" fmla="*/ 254800 h 361973"/>
                <a:gd name="connsiteX23" fmla="*/ 85921 w 417208"/>
                <a:gd name="connsiteY23" fmla="*/ 254800 h 361973"/>
                <a:gd name="connsiteX24" fmla="*/ 89994 w 417208"/>
                <a:gd name="connsiteY24" fmla="*/ 254800 h 361973"/>
                <a:gd name="connsiteX25" fmla="*/ 92030 w 417208"/>
                <a:gd name="connsiteY25" fmla="*/ 253782 h 361973"/>
                <a:gd name="connsiteX26" fmla="*/ 114428 w 417208"/>
                <a:gd name="connsiteY26" fmla="*/ 237492 h 361973"/>
                <a:gd name="connsiteX27" fmla="*/ 165334 w 417208"/>
                <a:gd name="connsiteY27" fmla="*/ 219166 h 361973"/>
                <a:gd name="connsiteX28" fmla="*/ 122573 w 417208"/>
                <a:gd name="connsiteY28" fmla="*/ 257854 h 361973"/>
                <a:gd name="connsiteX29" fmla="*/ 66577 w 417208"/>
                <a:gd name="connsiteY29" fmla="*/ 280253 h 361973"/>
                <a:gd name="connsiteX30" fmla="*/ 66577 w 417208"/>
                <a:gd name="connsiteY30" fmla="*/ 280253 h 361973"/>
                <a:gd name="connsiteX31" fmla="*/ 60468 w 417208"/>
                <a:gd name="connsiteY31" fmla="*/ 286362 h 361973"/>
                <a:gd name="connsiteX32" fmla="*/ 64541 w 417208"/>
                <a:gd name="connsiteY32" fmla="*/ 288398 h 361973"/>
                <a:gd name="connsiteX33" fmla="*/ 110356 w 417208"/>
                <a:gd name="connsiteY33" fmla="*/ 270072 h 361973"/>
                <a:gd name="connsiteX34" fmla="*/ 68613 w 417208"/>
                <a:gd name="connsiteY34" fmla="*/ 307742 h 361973"/>
                <a:gd name="connsiteX35" fmla="*/ 33997 w 417208"/>
                <a:gd name="connsiteY35" fmla="*/ 320978 h 361973"/>
                <a:gd name="connsiteX36" fmla="*/ 33997 w 417208"/>
                <a:gd name="connsiteY36" fmla="*/ 320978 h 361973"/>
                <a:gd name="connsiteX37" fmla="*/ 27889 w 417208"/>
                <a:gd name="connsiteY37" fmla="*/ 327086 h 361973"/>
                <a:gd name="connsiteX38" fmla="*/ 31961 w 417208"/>
                <a:gd name="connsiteY38" fmla="*/ 329123 h 361973"/>
                <a:gd name="connsiteX39" fmla="*/ 56396 w 417208"/>
                <a:gd name="connsiteY39" fmla="*/ 318941 h 361973"/>
                <a:gd name="connsiteX40" fmla="*/ 14653 w 417208"/>
                <a:gd name="connsiteY40" fmla="*/ 356612 h 361973"/>
                <a:gd name="connsiteX41" fmla="*/ 12617 w 417208"/>
                <a:gd name="connsiteY41" fmla="*/ 361702 h 361973"/>
                <a:gd name="connsiteX42" fmla="*/ 19744 w 417208"/>
                <a:gd name="connsiteY42" fmla="*/ 358648 h 361973"/>
                <a:gd name="connsiteX43" fmla="*/ 62504 w 417208"/>
                <a:gd name="connsiteY43" fmla="*/ 319959 h 361973"/>
                <a:gd name="connsiteX44" fmla="*/ 56396 w 417208"/>
                <a:gd name="connsiteY44" fmla="*/ 338286 h 361973"/>
                <a:gd name="connsiteX45" fmla="*/ 60468 w 417208"/>
                <a:gd name="connsiteY45" fmla="*/ 340322 h 361973"/>
                <a:gd name="connsiteX46" fmla="*/ 65559 w 417208"/>
                <a:gd name="connsiteY46" fmla="*/ 336249 h 361973"/>
                <a:gd name="connsiteX47" fmla="*/ 66577 w 417208"/>
                <a:gd name="connsiteY47" fmla="*/ 334213 h 361973"/>
                <a:gd name="connsiteX48" fmla="*/ 74722 w 417208"/>
                <a:gd name="connsiteY48" fmla="*/ 308760 h 361973"/>
                <a:gd name="connsiteX49" fmla="*/ 116465 w 417208"/>
                <a:gd name="connsiteY49" fmla="*/ 271090 h 361973"/>
                <a:gd name="connsiteX50" fmla="*/ 106284 w 417208"/>
                <a:gd name="connsiteY50" fmla="*/ 304687 h 361973"/>
                <a:gd name="connsiteX51" fmla="*/ 110356 w 417208"/>
                <a:gd name="connsiteY51" fmla="*/ 306724 h 361973"/>
                <a:gd name="connsiteX52" fmla="*/ 115447 w 417208"/>
                <a:gd name="connsiteY52" fmla="*/ 302652 h 361973"/>
                <a:gd name="connsiteX53" fmla="*/ 116465 w 417208"/>
                <a:gd name="connsiteY53" fmla="*/ 300615 h 361973"/>
                <a:gd name="connsiteX54" fmla="*/ 129700 w 417208"/>
                <a:gd name="connsiteY54" fmla="*/ 259891 h 361973"/>
                <a:gd name="connsiteX55" fmla="*/ 169407 w 417208"/>
                <a:gd name="connsiteY55" fmla="*/ 223238 h 361973"/>
                <a:gd name="connsiteX56" fmla="*/ 159226 w 417208"/>
                <a:gd name="connsiteY56" fmla="*/ 256836 h 361973"/>
                <a:gd name="connsiteX57" fmla="*/ 143954 w 417208"/>
                <a:gd name="connsiteY57" fmla="*/ 273126 h 361973"/>
                <a:gd name="connsiteX58" fmla="*/ 143954 w 417208"/>
                <a:gd name="connsiteY58" fmla="*/ 278217 h 361973"/>
                <a:gd name="connsiteX59" fmla="*/ 144972 w 417208"/>
                <a:gd name="connsiteY59" fmla="*/ 278217 h 361973"/>
                <a:gd name="connsiteX60" fmla="*/ 151081 w 417208"/>
                <a:gd name="connsiteY60" fmla="*/ 274144 h 361973"/>
                <a:gd name="connsiteX61" fmla="*/ 155153 w 417208"/>
                <a:gd name="connsiteY61" fmla="*/ 270072 h 361973"/>
                <a:gd name="connsiteX62" fmla="*/ 153117 w 417208"/>
                <a:gd name="connsiteY62" fmla="*/ 275162 h 361973"/>
                <a:gd name="connsiteX63" fmla="*/ 157190 w 417208"/>
                <a:gd name="connsiteY63" fmla="*/ 277199 h 361973"/>
                <a:gd name="connsiteX64" fmla="*/ 157190 w 417208"/>
                <a:gd name="connsiteY64" fmla="*/ 277199 h 361973"/>
                <a:gd name="connsiteX65" fmla="*/ 162280 w 417208"/>
                <a:gd name="connsiteY65" fmla="*/ 273126 h 361973"/>
                <a:gd name="connsiteX66" fmla="*/ 163298 w 417208"/>
                <a:gd name="connsiteY66" fmla="*/ 271090 h 361973"/>
                <a:gd name="connsiteX67" fmla="*/ 168389 w 417208"/>
                <a:gd name="connsiteY67" fmla="*/ 254800 h 361973"/>
                <a:gd name="connsiteX68" fmla="*/ 208095 w 417208"/>
                <a:gd name="connsiteY68" fmla="*/ 212039 h 361973"/>
                <a:gd name="connsiteX69" fmla="*/ 210131 w 417208"/>
                <a:gd name="connsiteY69" fmla="*/ 240546 h 361973"/>
                <a:gd name="connsiteX70" fmla="*/ 170425 w 417208"/>
                <a:gd name="connsiteY70" fmla="*/ 286362 h 361973"/>
                <a:gd name="connsiteX71" fmla="*/ 170425 w 417208"/>
                <a:gd name="connsiteY71" fmla="*/ 286362 h 361973"/>
                <a:gd name="connsiteX72" fmla="*/ 170425 w 417208"/>
                <a:gd name="connsiteY72" fmla="*/ 290434 h 361973"/>
                <a:gd name="connsiteX73" fmla="*/ 177552 w 417208"/>
                <a:gd name="connsiteY73" fmla="*/ 286362 h 361973"/>
                <a:gd name="connsiteX74" fmla="*/ 210131 w 417208"/>
                <a:gd name="connsiteY74" fmla="*/ 248691 h 361973"/>
                <a:gd name="connsiteX75" fmla="*/ 212168 w 417208"/>
                <a:gd name="connsiteY75" fmla="*/ 277199 h 361973"/>
                <a:gd name="connsiteX76" fmla="*/ 187733 w 417208"/>
                <a:gd name="connsiteY76" fmla="*/ 305706 h 361973"/>
                <a:gd name="connsiteX77" fmla="*/ 187733 w 417208"/>
                <a:gd name="connsiteY77" fmla="*/ 305706 h 361973"/>
                <a:gd name="connsiteX78" fmla="*/ 187733 w 417208"/>
                <a:gd name="connsiteY78" fmla="*/ 309778 h 361973"/>
                <a:gd name="connsiteX79" fmla="*/ 194860 w 417208"/>
                <a:gd name="connsiteY79" fmla="*/ 305706 h 361973"/>
                <a:gd name="connsiteX80" fmla="*/ 212168 w 417208"/>
                <a:gd name="connsiteY80" fmla="*/ 285344 h 361973"/>
                <a:gd name="connsiteX81" fmla="*/ 214204 w 417208"/>
                <a:gd name="connsiteY81" fmla="*/ 313851 h 361973"/>
                <a:gd name="connsiteX82" fmla="*/ 219294 w 417208"/>
                <a:gd name="connsiteY82" fmla="*/ 313851 h 361973"/>
                <a:gd name="connsiteX83" fmla="*/ 224385 w 417208"/>
                <a:gd name="connsiteY83" fmla="*/ 307742 h 361973"/>
                <a:gd name="connsiteX84" fmla="*/ 221331 w 417208"/>
                <a:gd name="connsiteY84" fmla="*/ 278217 h 361973"/>
                <a:gd name="connsiteX85" fmla="*/ 240675 w 417208"/>
                <a:gd name="connsiteY85" fmla="*/ 278217 h 361973"/>
                <a:gd name="connsiteX86" fmla="*/ 247802 w 417208"/>
                <a:gd name="connsiteY86" fmla="*/ 274144 h 361973"/>
                <a:gd name="connsiteX87" fmla="*/ 248820 w 417208"/>
                <a:gd name="connsiteY87" fmla="*/ 270072 h 361973"/>
                <a:gd name="connsiteX88" fmla="*/ 247802 w 417208"/>
                <a:gd name="connsiteY88" fmla="*/ 270072 h 361973"/>
                <a:gd name="connsiteX89" fmla="*/ 221331 w 417208"/>
                <a:gd name="connsiteY89" fmla="*/ 270072 h 361973"/>
                <a:gd name="connsiteX90" fmla="*/ 219294 w 417208"/>
                <a:gd name="connsiteY90" fmla="*/ 241565 h 361973"/>
                <a:gd name="connsiteX91" fmla="*/ 254928 w 417208"/>
                <a:gd name="connsiteY91" fmla="*/ 241565 h 361973"/>
                <a:gd name="connsiteX92" fmla="*/ 262055 w 417208"/>
                <a:gd name="connsiteY92" fmla="*/ 237492 h 361973"/>
                <a:gd name="connsiteX93" fmla="*/ 263074 w 417208"/>
                <a:gd name="connsiteY93" fmla="*/ 233419 h 361973"/>
                <a:gd name="connsiteX94" fmla="*/ 262055 w 417208"/>
                <a:gd name="connsiteY94" fmla="*/ 233419 h 361973"/>
                <a:gd name="connsiteX95" fmla="*/ 219294 w 417208"/>
                <a:gd name="connsiteY95" fmla="*/ 233419 h 361973"/>
                <a:gd name="connsiteX96" fmla="*/ 217258 w 417208"/>
                <a:gd name="connsiteY96" fmla="*/ 206949 h 361973"/>
                <a:gd name="connsiteX97" fmla="*/ 252892 w 417208"/>
                <a:gd name="connsiteY97" fmla="*/ 206949 h 361973"/>
                <a:gd name="connsiteX98" fmla="*/ 256965 w 417208"/>
                <a:gd name="connsiteY98" fmla="*/ 216112 h 361973"/>
                <a:gd name="connsiteX99" fmla="*/ 263074 w 417208"/>
                <a:gd name="connsiteY99" fmla="*/ 215093 h 361973"/>
                <a:gd name="connsiteX100" fmla="*/ 264092 w 417208"/>
                <a:gd name="connsiteY100" fmla="*/ 214075 h 361973"/>
                <a:gd name="connsiteX101" fmla="*/ 267146 w 417208"/>
                <a:gd name="connsiteY101" fmla="*/ 208985 h 361973"/>
                <a:gd name="connsiteX102" fmla="*/ 266128 w 417208"/>
                <a:gd name="connsiteY102" fmla="*/ 206949 h 361973"/>
                <a:gd name="connsiteX103" fmla="*/ 272237 w 417208"/>
                <a:gd name="connsiteY103" fmla="*/ 206949 h 361973"/>
                <a:gd name="connsiteX104" fmla="*/ 279364 w 417208"/>
                <a:gd name="connsiteY104" fmla="*/ 202876 h 361973"/>
                <a:gd name="connsiteX105" fmla="*/ 279364 w 417208"/>
                <a:gd name="connsiteY105" fmla="*/ 202876 h 361973"/>
                <a:gd name="connsiteX106" fmla="*/ 280381 w 417208"/>
                <a:gd name="connsiteY106" fmla="*/ 198804 h 361973"/>
                <a:gd name="connsiteX107" fmla="*/ 279364 w 417208"/>
                <a:gd name="connsiteY107" fmla="*/ 198804 h 361973"/>
                <a:gd name="connsiteX108" fmla="*/ 262055 w 417208"/>
                <a:gd name="connsiteY108" fmla="*/ 198804 h 361973"/>
                <a:gd name="connsiteX109" fmla="*/ 249838 w 417208"/>
                <a:gd name="connsiteY109" fmla="*/ 174369 h 361973"/>
                <a:gd name="connsiteX110" fmla="*/ 293617 w 417208"/>
                <a:gd name="connsiteY110" fmla="*/ 164188 h 361973"/>
                <a:gd name="connsiteX111" fmla="*/ 309907 w 417208"/>
                <a:gd name="connsiteY111" fmla="*/ 187604 h 361973"/>
                <a:gd name="connsiteX112" fmla="*/ 309907 w 417208"/>
                <a:gd name="connsiteY112" fmla="*/ 187604 h 361973"/>
                <a:gd name="connsiteX113" fmla="*/ 317034 w 417208"/>
                <a:gd name="connsiteY113" fmla="*/ 186586 h 361973"/>
                <a:gd name="connsiteX114" fmla="*/ 321106 w 417208"/>
                <a:gd name="connsiteY114" fmla="*/ 180478 h 361973"/>
                <a:gd name="connsiteX115" fmla="*/ 307871 w 417208"/>
                <a:gd name="connsiteY115" fmla="*/ 161133 h 361973"/>
                <a:gd name="connsiteX116" fmla="*/ 351650 w 417208"/>
                <a:gd name="connsiteY116" fmla="*/ 150952 h 361973"/>
                <a:gd name="connsiteX117" fmla="*/ 361831 w 417208"/>
                <a:gd name="connsiteY117" fmla="*/ 166224 h 361973"/>
                <a:gd name="connsiteX118" fmla="*/ 361831 w 417208"/>
                <a:gd name="connsiteY118" fmla="*/ 166224 h 361973"/>
                <a:gd name="connsiteX119" fmla="*/ 368958 w 417208"/>
                <a:gd name="connsiteY119" fmla="*/ 165206 h 361973"/>
                <a:gd name="connsiteX120" fmla="*/ 373030 w 417208"/>
                <a:gd name="connsiteY120" fmla="*/ 159097 h 361973"/>
                <a:gd name="connsiteX121" fmla="*/ 365903 w 417208"/>
                <a:gd name="connsiteY121" fmla="*/ 148916 h 361973"/>
                <a:gd name="connsiteX122" fmla="*/ 409682 w 417208"/>
                <a:gd name="connsiteY122" fmla="*/ 139753 h 361973"/>
                <a:gd name="connsiteX123" fmla="*/ 416809 w 417208"/>
                <a:gd name="connsiteY123" fmla="*/ 134662 h 361973"/>
                <a:gd name="connsiteX124" fmla="*/ 414773 w 417208"/>
                <a:gd name="connsiteY124" fmla="*/ 131608 h 361973"/>
                <a:gd name="connsiteX125" fmla="*/ 369976 w 417208"/>
                <a:gd name="connsiteY125" fmla="*/ 141789 h 361973"/>
                <a:gd name="connsiteX126" fmla="*/ 394411 w 417208"/>
                <a:gd name="connsiteY126" fmla="*/ 123463 h 361973"/>
                <a:gd name="connsiteX127" fmla="*/ 397465 w 417208"/>
                <a:gd name="connsiteY127" fmla="*/ 117354 h 361973"/>
                <a:gd name="connsiteX128" fmla="*/ 393392 w 417208"/>
                <a:gd name="connsiteY128" fmla="*/ 117354 h 361973"/>
                <a:gd name="connsiteX129" fmla="*/ 391356 w 417208"/>
                <a:gd name="connsiteY129" fmla="*/ 118372 h 361973"/>
                <a:gd name="connsiteX130" fmla="*/ 356740 w 417208"/>
                <a:gd name="connsiteY130" fmla="*/ 143825 h 361973"/>
                <a:gd name="connsiteX131" fmla="*/ 312961 w 417208"/>
                <a:gd name="connsiteY131" fmla="*/ 154006 h 361973"/>
                <a:gd name="connsiteX132" fmla="*/ 358777 w 417208"/>
                <a:gd name="connsiteY132" fmla="*/ 121426 h 361973"/>
                <a:gd name="connsiteX133" fmla="*/ 361831 w 417208"/>
                <a:gd name="connsiteY133" fmla="*/ 115318 h 361973"/>
                <a:gd name="connsiteX134" fmla="*/ 357758 w 417208"/>
                <a:gd name="connsiteY134" fmla="*/ 115318 h 361973"/>
                <a:gd name="connsiteX135" fmla="*/ 355722 w 417208"/>
                <a:gd name="connsiteY135" fmla="*/ 116336 h 361973"/>
                <a:gd name="connsiteX136" fmla="*/ 299726 w 417208"/>
                <a:gd name="connsiteY136" fmla="*/ 156043 h 361973"/>
                <a:gd name="connsiteX137" fmla="*/ 257983 w 417208"/>
                <a:gd name="connsiteY137" fmla="*/ 165206 h 361973"/>
                <a:gd name="connsiteX138" fmla="*/ 303798 w 417208"/>
                <a:gd name="connsiteY138" fmla="*/ 131608 h 361973"/>
                <a:gd name="connsiteX139" fmla="*/ 323142 w 417208"/>
                <a:gd name="connsiteY139" fmla="*/ 124481 h 361973"/>
                <a:gd name="connsiteX140" fmla="*/ 330269 w 417208"/>
                <a:gd name="connsiteY140" fmla="*/ 118372 h 361973"/>
                <a:gd name="connsiteX141" fmla="*/ 330269 w 417208"/>
                <a:gd name="connsiteY141" fmla="*/ 117354 h 361973"/>
                <a:gd name="connsiteX142" fmla="*/ 326197 w 417208"/>
                <a:gd name="connsiteY142" fmla="*/ 116336 h 361973"/>
                <a:gd name="connsiteX143" fmla="*/ 321106 w 417208"/>
                <a:gd name="connsiteY143" fmla="*/ 118372 h 361973"/>
                <a:gd name="connsiteX144" fmla="*/ 328233 w 417208"/>
                <a:gd name="connsiteY144" fmla="*/ 113282 h 361973"/>
                <a:gd name="connsiteX145" fmla="*/ 331287 w 417208"/>
                <a:gd name="connsiteY145" fmla="*/ 107173 h 361973"/>
                <a:gd name="connsiteX146" fmla="*/ 331287 w 417208"/>
                <a:gd name="connsiteY146" fmla="*/ 107173 h 361973"/>
                <a:gd name="connsiteX147" fmla="*/ 327215 w 417208"/>
                <a:gd name="connsiteY147" fmla="*/ 107173 h 361973"/>
                <a:gd name="connsiteX148" fmla="*/ 325179 w 417208"/>
                <a:gd name="connsiteY148" fmla="*/ 108191 h 361973"/>
                <a:gd name="connsiteX149" fmla="*/ 302780 w 417208"/>
                <a:gd name="connsiteY149" fmla="*/ 124481 h 361973"/>
                <a:gd name="connsiteX150" fmla="*/ 251874 w 417208"/>
                <a:gd name="connsiteY150" fmla="*/ 142807 h 361973"/>
                <a:gd name="connsiteX151" fmla="*/ 294635 w 417208"/>
                <a:gd name="connsiteY151" fmla="*/ 104119 h 361973"/>
                <a:gd name="connsiteX152" fmla="*/ 350632 w 417208"/>
                <a:gd name="connsiteY152" fmla="*/ 81720 h 361973"/>
                <a:gd name="connsiteX153" fmla="*/ 350632 w 417208"/>
                <a:gd name="connsiteY153" fmla="*/ 81720 h 361973"/>
                <a:gd name="connsiteX154" fmla="*/ 356740 w 417208"/>
                <a:gd name="connsiteY154" fmla="*/ 75611 h 361973"/>
                <a:gd name="connsiteX155" fmla="*/ 352668 w 417208"/>
                <a:gd name="connsiteY155" fmla="*/ 73575 h 361973"/>
                <a:gd name="connsiteX156" fmla="*/ 306852 w 417208"/>
                <a:gd name="connsiteY156" fmla="*/ 91901 h 361973"/>
                <a:gd name="connsiteX157" fmla="*/ 348595 w 417208"/>
                <a:gd name="connsiteY157" fmla="*/ 54231 h 361973"/>
                <a:gd name="connsiteX158" fmla="*/ 383211 w 417208"/>
                <a:gd name="connsiteY158" fmla="*/ 40996 h 361973"/>
                <a:gd name="connsiteX159" fmla="*/ 383211 w 417208"/>
                <a:gd name="connsiteY159" fmla="*/ 40996 h 361973"/>
                <a:gd name="connsiteX160" fmla="*/ 389320 w 417208"/>
                <a:gd name="connsiteY160" fmla="*/ 34887 h 361973"/>
                <a:gd name="connsiteX161" fmla="*/ 385248 w 417208"/>
                <a:gd name="connsiteY161" fmla="*/ 32851 h 361973"/>
                <a:gd name="connsiteX162" fmla="*/ 360813 w 417208"/>
                <a:gd name="connsiteY162" fmla="*/ 43032 h 361973"/>
                <a:gd name="connsiteX163" fmla="*/ 402555 w 417208"/>
                <a:gd name="connsiteY163" fmla="*/ 5362 h 361973"/>
                <a:gd name="connsiteX164" fmla="*/ 404592 w 417208"/>
                <a:gd name="connsiteY164" fmla="*/ 271 h 361973"/>
                <a:gd name="connsiteX165" fmla="*/ 397465 w 417208"/>
                <a:gd name="connsiteY165" fmla="*/ 3325 h 361973"/>
                <a:gd name="connsiteX166" fmla="*/ 354704 w 417208"/>
                <a:gd name="connsiteY166" fmla="*/ 42013 h 361973"/>
                <a:gd name="connsiteX167" fmla="*/ 360813 w 417208"/>
                <a:gd name="connsiteY167" fmla="*/ 23688 h 361973"/>
                <a:gd name="connsiteX168" fmla="*/ 356740 w 417208"/>
                <a:gd name="connsiteY168" fmla="*/ 21651 h 361973"/>
                <a:gd name="connsiteX169" fmla="*/ 351650 w 417208"/>
                <a:gd name="connsiteY169" fmla="*/ 25724 h 361973"/>
                <a:gd name="connsiteX170" fmla="*/ 350632 w 417208"/>
                <a:gd name="connsiteY170" fmla="*/ 27760 h 361973"/>
                <a:gd name="connsiteX171" fmla="*/ 342487 w 417208"/>
                <a:gd name="connsiteY171" fmla="*/ 53213 h 361973"/>
                <a:gd name="connsiteX172" fmla="*/ 299726 w 417208"/>
                <a:gd name="connsiteY172" fmla="*/ 90883 h 361973"/>
                <a:gd name="connsiteX173" fmla="*/ 309907 w 417208"/>
                <a:gd name="connsiteY173" fmla="*/ 57285 h 361973"/>
                <a:gd name="connsiteX174" fmla="*/ 305834 w 417208"/>
                <a:gd name="connsiteY174" fmla="*/ 55249 h 361973"/>
                <a:gd name="connsiteX175" fmla="*/ 300744 w 417208"/>
                <a:gd name="connsiteY175" fmla="*/ 59322 h 361973"/>
                <a:gd name="connsiteX176" fmla="*/ 299726 w 417208"/>
                <a:gd name="connsiteY176" fmla="*/ 61358 h 361973"/>
                <a:gd name="connsiteX177" fmla="*/ 286490 w 417208"/>
                <a:gd name="connsiteY177" fmla="*/ 102083 h 361973"/>
                <a:gd name="connsiteX178" fmla="*/ 246784 w 417208"/>
                <a:gd name="connsiteY178" fmla="*/ 138735 h 361973"/>
                <a:gd name="connsiteX179" fmla="*/ 256965 w 417208"/>
                <a:gd name="connsiteY179" fmla="*/ 105137 h 361973"/>
                <a:gd name="connsiteX180" fmla="*/ 272237 w 417208"/>
                <a:gd name="connsiteY180" fmla="*/ 88847 h 361973"/>
                <a:gd name="connsiteX181" fmla="*/ 272237 w 417208"/>
                <a:gd name="connsiteY181" fmla="*/ 83757 h 361973"/>
                <a:gd name="connsiteX182" fmla="*/ 271218 w 417208"/>
                <a:gd name="connsiteY182" fmla="*/ 83757 h 361973"/>
                <a:gd name="connsiteX183" fmla="*/ 265110 w 417208"/>
                <a:gd name="connsiteY183" fmla="*/ 87829 h 361973"/>
                <a:gd name="connsiteX184" fmla="*/ 261037 w 417208"/>
                <a:gd name="connsiteY184" fmla="*/ 91901 h 361973"/>
                <a:gd name="connsiteX185" fmla="*/ 263074 w 417208"/>
                <a:gd name="connsiteY185" fmla="*/ 86811 h 361973"/>
                <a:gd name="connsiteX186" fmla="*/ 259001 w 417208"/>
                <a:gd name="connsiteY186" fmla="*/ 84775 h 361973"/>
                <a:gd name="connsiteX187" fmla="*/ 259001 w 417208"/>
                <a:gd name="connsiteY187" fmla="*/ 84775 h 361973"/>
                <a:gd name="connsiteX188" fmla="*/ 253911 w 417208"/>
                <a:gd name="connsiteY188" fmla="*/ 88847 h 361973"/>
                <a:gd name="connsiteX189" fmla="*/ 252892 w 417208"/>
                <a:gd name="connsiteY189" fmla="*/ 90883 h 361973"/>
                <a:gd name="connsiteX190" fmla="*/ 247802 w 417208"/>
                <a:gd name="connsiteY190" fmla="*/ 107173 h 361973"/>
                <a:gd name="connsiteX191" fmla="*/ 208095 w 417208"/>
                <a:gd name="connsiteY191" fmla="*/ 149934 h 361973"/>
                <a:gd name="connsiteX192" fmla="*/ 206059 w 417208"/>
                <a:gd name="connsiteY192" fmla="*/ 121426 h 361973"/>
                <a:gd name="connsiteX193" fmla="*/ 245765 w 417208"/>
                <a:gd name="connsiteY193" fmla="*/ 75611 h 361973"/>
                <a:gd name="connsiteX194" fmla="*/ 245765 w 417208"/>
                <a:gd name="connsiteY194" fmla="*/ 75611 h 361973"/>
                <a:gd name="connsiteX195" fmla="*/ 245765 w 417208"/>
                <a:gd name="connsiteY195" fmla="*/ 71539 h 361973"/>
                <a:gd name="connsiteX196" fmla="*/ 238639 w 417208"/>
                <a:gd name="connsiteY196" fmla="*/ 75611 h 361973"/>
                <a:gd name="connsiteX197" fmla="*/ 206059 w 417208"/>
                <a:gd name="connsiteY197" fmla="*/ 113282 h 361973"/>
                <a:gd name="connsiteX198" fmla="*/ 204023 w 417208"/>
                <a:gd name="connsiteY198" fmla="*/ 84775 h 361973"/>
                <a:gd name="connsiteX199" fmla="*/ 228458 w 417208"/>
                <a:gd name="connsiteY199" fmla="*/ 56267 h 361973"/>
                <a:gd name="connsiteX200" fmla="*/ 228458 w 417208"/>
                <a:gd name="connsiteY200" fmla="*/ 56267 h 361973"/>
                <a:gd name="connsiteX201" fmla="*/ 228458 w 417208"/>
                <a:gd name="connsiteY201" fmla="*/ 52195 h 361973"/>
                <a:gd name="connsiteX202" fmla="*/ 221331 w 417208"/>
                <a:gd name="connsiteY202" fmla="*/ 56267 h 361973"/>
                <a:gd name="connsiteX203" fmla="*/ 204023 w 417208"/>
                <a:gd name="connsiteY203" fmla="*/ 76630 h 361973"/>
                <a:gd name="connsiteX204" fmla="*/ 201987 w 417208"/>
                <a:gd name="connsiteY204" fmla="*/ 48123 h 361973"/>
                <a:gd name="connsiteX205" fmla="*/ 196896 w 417208"/>
                <a:gd name="connsiteY205" fmla="*/ 48123 h 361973"/>
                <a:gd name="connsiteX206" fmla="*/ 191805 w 417208"/>
                <a:gd name="connsiteY206" fmla="*/ 54231 h 361973"/>
                <a:gd name="connsiteX207" fmla="*/ 193841 w 417208"/>
                <a:gd name="connsiteY207" fmla="*/ 82738 h 361973"/>
                <a:gd name="connsiteX208" fmla="*/ 174497 w 417208"/>
                <a:gd name="connsiteY208" fmla="*/ 82738 h 361973"/>
                <a:gd name="connsiteX209" fmla="*/ 167371 w 417208"/>
                <a:gd name="connsiteY209" fmla="*/ 86811 h 361973"/>
                <a:gd name="connsiteX210" fmla="*/ 166353 w 417208"/>
                <a:gd name="connsiteY210" fmla="*/ 90883 h 361973"/>
                <a:gd name="connsiteX211" fmla="*/ 167371 w 417208"/>
                <a:gd name="connsiteY211" fmla="*/ 90883 h 361973"/>
                <a:gd name="connsiteX212" fmla="*/ 193841 w 417208"/>
                <a:gd name="connsiteY212" fmla="*/ 90883 h 361973"/>
                <a:gd name="connsiteX213" fmla="*/ 195878 w 417208"/>
                <a:gd name="connsiteY213" fmla="*/ 119391 h 361973"/>
                <a:gd name="connsiteX214" fmla="*/ 160244 w 417208"/>
                <a:gd name="connsiteY214" fmla="*/ 119391 h 361973"/>
                <a:gd name="connsiteX215" fmla="*/ 153117 w 417208"/>
                <a:gd name="connsiteY215" fmla="*/ 123463 h 361973"/>
                <a:gd name="connsiteX216" fmla="*/ 152099 w 417208"/>
                <a:gd name="connsiteY216" fmla="*/ 127536 h 361973"/>
                <a:gd name="connsiteX217" fmla="*/ 153117 w 417208"/>
                <a:gd name="connsiteY217" fmla="*/ 127536 h 361973"/>
                <a:gd name="connsiteX218" fmla="*/ 195878 w 417208"/>
                <a:gd name="connsiteY218" fmla="*/ 127536 h 361973"/>
                <a:gd name="connsiteX219" fmla="*/ 196896 w 417208"/>
                <a:gd name="connsiteY219" fmla="*/ 154006 h 361973"/>
                <a:gd name="connsiteX220" fmla="*/ 161262 w 417208"/>
                <a:gd name="connsiteY220" fmla="*/ 154006 h 361973"/>
                <a:gd name="connsiteX221" fmla="*/ 157190 w 417208"/>
                <a:gd name="connsiteY221" fmla="*/ 144844 h 361973"/>
                <a:gd name="connsiteX222" fmla="*/ 151081 w 417208"/>
                <a:gd name="connsiteY222" fmla="*/ 145862 h 361973"/>
                <a:gd name="connsiteX223" fmla="*/ 150063 w 417208"/>
                <a:gd name="connsiteY223" fmla="*/ 146879 h 361973"/>
                <a:gd name="connsiteX224" fmla="*/ 147008 w 417208"/>
                <a:gd name="connsiteY224" fmla="*/ 151970 h 361973"/>
                <a:gd name="connsiteX225" fmla="*/ 148026 w 417208"/>
                <a:gd name="connsiteY225" fmla="*/ 154006 h 361973"/>
                <a:gd name="connsiteX226" fmla="*/ 141918 w 417208"/>
                <a:gd name="connsiteY226" fmla="*/ 154006 h 361973"/>
                <a:gd name="connsiteX227" fmla="*/ 134791 w 417208"/>
                <a:gd name="connsiteY227" fmla="*/ 158079 h 361973"/>
                <a:gd name="connsiteX228" fmla="*/ 134791 w 417208"/>
                <a:gd name="connsiteY228" fmla="*/ 158079 h 361973"/>
                <a:gd name="connsiteX229" fmla="*/ 133773 w 417208"/>
                <a:gd name="connsiteY229" fmla="*/ 162151 h 361973"/>
                <a:gd name="connsiteX230" fmla="*/ 134791 w 417208"/>
                <a:gd name="connsiteY230" fmla="*/ 162151 h 361973"/>
                <a:gd name="connsiteX231" fmla="*/ 152099 w 417208"/>
                <a:gd name="connsiteY231" fmla="*/ 162151 h 361973"/>
                <a:gd name="connsiteX232" fmla="*/ 164316 w 417208"/>
                <a:gd name="connsiteY232" fmla="*/ 186586 h 361973"/>
                <a:gd name="connsiteX233" fmla="*/ 120537 w 417208"/>
                <a:gd name="connsiteY233" fmla="*/ 196767 h 361973"/>
                <a:gd name="connsiteX234" fmla="*/ 104247 w 417208"/>
                <a:gd name="connsiteY234" fmla="*/ 173351 h 361973"/>
                <a:gd name="connsiteX235" fmla="*/ 104247 w 417208"/>
                <a:gd name="connsiteY235" fmla="*/ 173351 h 361973"/>
                <a:gd name="connsiteX236" fmla="*/ 97120 w 417208"/>
                <a:gd name="connsiteY236" fmla="*/ 174369 h 361973"/>
                <a:gd name="connsiteX237" fmla="*/ 93048 w 417208"/>
                <a:gd name="connsiteY237" fmla="*/ 180478 h 361973"/>
                <a:gd name="connsiteX238" fmla="*/ 106284 w 417208"/>
                <a:gd name="connsiteY238" fmla="*/ 199822 h 361973"/>
                <a:gd name="connsiteX239" fmla="*/ 62504 w 417208"/>
                <a:gd name="connsiteY239" fmla="*/ 210003 h 361973"/>
                <a:gd name="connsiteX240" fmla="*/ 52323 w 417208"/>
                <a:gd name="connsiteY240" fmla="*/ 194731 h 361973"/>
                <a:gd name="connsiteX241" fmla="*/ 52323 w 417208"/>
                <a:gd name="connsiteY241" fmla="*/ 194731 h 361973"/>
                <a:gd name="connsiteX242" fmla="*/ 45197 w 417208"/>
                <a:gd name="connsiteY242" fmla="*/ 195749 h 361973"/>
                <a:gd name="connsiteX243" fmla="*/ 41124 w 417208"/>
                <a:gd name="connsiteY243" fmla="*/ 201858 h 361973"/>
                <a:gd name="connsiteX244" fmla="*/ 48251 w 417208"/>
                <a:gd name="connsiteY244" fmla="*/ 212039 h 361973"/>
                <a:gd name="connsiteX245" fmla="*/ 4472 w 417208"/>
                <a:gd name="connsiteY245" fmla="*/ 221202 h 361973"/>
                <a:gd name="connsiteX246" fmla="*/ 399 w 417208"/>
                <a:gd name="connsiteY246" fmla="*/ 227311 h 361973"/>
                <a:gd name="connsiteX247" fmla="*/ 173479 w 417208"/>
                <a:gd name="connsiteY247" fmla="*/ 159097 h 361973"/>
                <a:gd name="connsiteX248" fmla="*/ 174497 w 417208"/>
                <a:gd name="connsiteY248" fmla="*/ 169278 h 361973"/>
                <a:gd name="connsiteX249" fmla="*/ 174497 w 417208"/>
                <a:gd name="connsiteY249" fmla="*/ 172332 h 361973"/>
                <a:gd name="connsiteX250" fmla="*/ 173479 w 417208"/>
                <a:gd name="connsiteY250" fmla="*/ 172332 h 361973"/>
                <a:gd name="connsiteX251" fmla="*/ 171443 w 417208"/>
                <a:gd name="connsiteY251" fmla="*/ 172332 h 361973"/>
                <a:gd name="connsiteX252" fmla="*/ 170425 w 417208"/>
                <a:gd name="connsiteY252" fmla="*/ 172332 h 361973"/>
                <a:gd name="connsiteX253" fmla="*/ 155153 w 417208"/>
                <a:gd name="connsiteY253" fmla="*/ 175387 h 361973"/>
                <a:gd name="connsiteX254" fmla="*/ 145990 w 417208"/>
                <a:gd name="connsiteY254" fmla="*/ 157061 h 361973"/>
                <a:gd name="connsiteX255" fmla="*/ 173479 w 417208"/>
                <a:gd name="connsiteY255" fmla="*/ 159097 h 361973"/>
                <a:gd name="connsiteX256" fmla="*/ 207077 w 417208"/>
                <a:gd name="connsiteY256" fmla="*/ 181496 h 361973"/>
                <a:gd name="connsiteX257" fmla="*/ 207077 w 417208"/>
                <a:gd name="connsiteY257" fmla="*/ 181496 h 361973"/>
                <a:gd name="connsiteX258" fmla="*/ 208095 w 417208"/>
                <a:gd name="connsiteY258" fmla="*/ 180478 h 361973"/>
                <a:gd name="connsiteX259" fmla="*/ 209113 w 417208"/>
                <a:gd name="connsiteY259" fmla="*/ 180478 h 361973"/>
                <a:gd name="connsiteX260" fmla="*/ 209113 w 417208"/>
                <a:gd name="connsiteY260" fmla="*/ 181496 h 361973"/>
                <a:gd name="connsiteX261" fmla="*/ 207077 w 417208"/>
                <a:gd name="connsiteY261" fmla="*/ 181496 h 361973"/>
                <a:gd name="connsiteX262" fmla="*/ 207077 w 417208"/>
                <a:gd name="connsiteY262" fmla="*/ 181496 h 361973"/>
                <a:gd name="connsiteX263" fmla="*/ 259001 w 417208"/>
                <a:gd name="connsiteY263" fmla="*/ 119391 h 361973"/>
                <a:gd name="connsiteX264" fmla="*/ 232530 w 417208"/>
                <a:gd name="connsiteY264" fmla="*/ 143825 h 361973"/>
                <a:gd name="connsiteX265" fmla="*/ 223367 w 417208"/>
                <a:gd name="connsiteY265" fmla="*/ 151970 h 361973"/>
                <a:gd name="connsiteX266" fmla="*/ 223367 w 417208"/>
                <a:gd name="connsiteY266" fmla="*/ 150952 h 361973"/>
                <a:gd name="connsiteX267" fmla="*/ 223367 w 417208"/>
                <a:gd name="connsiteY267" fmla="*/ 148916 h 361973"/>
                <a:gd name="connsiteX268" fmla="*/ 223367 w 417208"/>
                <a:gd name="connsiteY268" fmla="*/ 147898 h 361973"/>
                <a:gd name="connsiteX269" fmla="*/ 222349 w 417208"/>
                <a:gd name="connsiteY269" fmla="*/ 130590 h 361973"/>
                <a:gd name="connsiteX270" fmla="*/ 273255 w 417208"/>
                <a:gd name="connsiteY270" fmla="*/ 75611 h 361973"/>
                <a:gd name="connsiteX271" fmla="*/ 259001 w 417208"/>
                <a:gd name="connsiteY271" fmla="*/ 119391 h 361973"/>
                <a:gd name="connsiteX272" fmla="*/ 284454 w 417208"/>
                <a:gd name="connsiteY272" fmla="*/ 147898 h 361973"/>
                <a:gd name="connsiteX273" fmla="*/ 257983 w 417208"/>
                <a:gd name="connsiteY273" fmla="*/ 154006 h 361973"/>
                <a:gd name="connsiteX274" fmla="*/ 248820 w 417208"/>
                <a:gd name="connsiteY274" fmla="*/ 156043 h 361973"/>
                <a:gd name="connsiteX275" fmla="*/ 249838 w 417208"/>
                <a:gd name="connsiteY275" fmla="*/ 155025 h 361973"/>
                <a:gd name="connsiteX276" fmla="*/ 252892 w 417208"/>
                <a:gd name="connsiteY276" fmla="*/ 152988 h 361973"/>
                <a:gd name="connsiteX277" fmla="*/ 254928 w 417208"/>
                <a:gd name="connsiteY277" fmla="*/ 150952 h 361973"/>
                <a:gd name="connsiteX278" fmla="*/ 279364 w 417208"/>
                <a:gd name="connsiteY278" fmla="*/ 128553 h 361973"/>
                <a:gd name="connsiteX279" fmla="*/ 343505 w 417208"/>
                <a:gd name="connsiteY279" fmla="*/ 106155 h 361973"/>
                <a:gd name="connsiteX280" fmla="*/ 284454 w 417208"/>
                <a:gd name="connsiteY280" fmla="*/ 147898 h 361973"/>
                <a:gd name="connsiteX281" fmla="*/ 229476 w 417208"/>
                <a:gd name="connsiteY281" fmla="*/ 211021 h 361973"/>
                <a:gd name="connsiteX282" fmla="*/ 228458 w 417208"/>
                <a:gd name="connsiteY282" fmla="*/ 189640 h 361973"/>
                <a:gd name="connsiteX283" fmla="*/ 228458 w 417208"/>
                <a:gd name="connsiteY283" fmla="*/ 182513 h 361973"/>
                <a:gd name="connsiteX284" fmla="*/ 230494 w 417208"/>
                <a:gd name="connsiteY284" fmla="*/ 182513 h 361973"/>
                <a:gd name="connsiteX285" fmla="*/ 233548 w 417208"/>
                <a:gd name="connsiteY285" fmla="*/ 181496 h 361973"/>
                <a:gd name="connsiteX286" fmla="*/ 235584 w 417208"/>
                <a:gd name="connsiteY286" fmla="*/ 180478 h 361973"/>
                <a:gd name="connsiteX287" fmla="*/ 267146 w 417208"/>
                <a:gd name="connsiteY287" fmla="*/ 173351 h 361973"/>
                <a:gd name="connsiteX288" fmla="*/ 285472 w 417208"/>
                <a:gd name="connsiteY288" fmla="*/ 211021 h 361973"/>
                <a:gd name="connsiteX289" fmla="*/ 229476 w 417208"/>
                <a:gd name="connsiteY289" fmla="*/ 211021 h 361973"/>
                <a:gd name="connsiteX290" fmla="*/ 161262 w 417208"/>
                <a:gd name="connsiteY290" fmla="*/ 243600 h 361973"/>
                <a:gd name="connsiteX291" fmla="*/ 180606 w 417208"/>
                <a:gd name="connsiteY291" fmla="*/ 226293 h 361973"/>
                <a:gd name="connsiteX292" fmla="*/ 186715 w 417208"/>
                <a:gd name="connsiteY292" fmla="*/ 220184 h 361973"/>
                <a:gd name="connsiteX293" fmla="*/ 186715 w 417208"/>
                <a:gd name="connsiteY293" fmla="*/ 221202 h 361973"/>
                <a:gd name="connsiteX294" fmla="*/ 186715 w 417208"/>
                <a:gd name="connsiteY294" fmla="*/ 222220 h 361973"/>
                <a:gd name="connsiteX295" fmla="*/ 186715 w 417208"/>
                <a:gd name="connsiteY295" fmla="*/ 223238 h 361973"/>
                <a:gd name="connsiteX296" fmla="*/ 187733 w 417208"/>
                <a:gd name="connsiteY296" fmla="*/ 235456 h 361973"/>
                <a:gd name="connsiteX297" fmla="*/ 151081 w 417208"/>
                <a:gd name="connsiteY297" fmla="*/ 275162 h 361973"/>
                <a:gd name="connsiteX298" fmla="*/ 161262 w 417208"/>
                <a:gd name="connsiteY298" fmla="*/ 243600 h 361973"/>
                <a:gd name="connsiteX299" fmla="*/ 128682 w 417208"/>
                <a:gd name="connsiteY299" fmla="*/ 218148 h 361973"/>
                <a:gd name="connsiteX300" fmla="*/ 148026 w 417208"/>
                <a:gd name="connsiteY300" fmla="*/ 214075 h 361973"/>
                <a:gd name="connsiteX301" fmla="*/ 154135 w 417208"/>
                <a:gd name="connsiteY301" fmla="*/ 213057 h 361973"/>
                <a:gd name="connsiteX302" fmla="*/ 153117 w 417208"/>
                <a:gd name="connsiteY302" fmla="*/ 214075 h 361973"/>
                <a:gd name="connsiteX303" fmla="*/ 151081 w 417208"/>
                <a:gd name="connsiteY303" fmla="*/ 216112 h 361973"/>
                <a:gd name="connsiteX304" fmla="*/ 150063 w 417208"/>
                <a:gd name="connsiteY304" fmla="*/ 217130 h 361973"/>
                <a:gd name="connsiteX305" fmla="*/ 132754 w 417208"/>
                <a:gd name="connsiteY305" fmla="*/ 232401 h 361973"/>
                <a:gd name="connsiteX306" fmla="*/ 86939 w 417208"/>
                <a:gd name="connsiteY306" fmla="*/ 248691 h 361973"/>
                <a:gd name="connsiteX307" fmla="*/ 128682 w 417208"/>
                <a:gd name="connsiteY307" fmla="*/ 218148 h 361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</a:cxnLst>
              <a:rect l="l" t="t" r="r" b="b"/>
              <a:pathLst>
                <a:path w="417208" h="361973">
                  <a:moveTo>
                    <a:pt x="399" y="227311"/>
                  </a:moveTo>
                  <a:cubicBezTo>
                    <a:pt x="-619" y="229347"/>
                    <a:pt x="399" y="231384"/>
                    <a:pt x="2436" y="230365"/>
                  </a:cubicBezTo>
                  <a:lnTo>
                    <a:pt x="47233" y="220184"/>
                  </a:lnTo>
                  <a:lnTo>
                    <a:pt x="22798" y="238510"/>
                  </a:lnTo>
                  <a:cubicBezTo>
                    <a:pt x="19744" y="240546"/>
                    <a:pt x="18726" y="243600"/>
                    <a:pt x="19744" y="244619"/>
                  </a:cubicBezTo>
                  <a:cubicBezTo>
                    <a:pt x="20762" y="245637"/>
                    <a:pt x="21780" y="245637"/>
                    <a:pt x="23816" y="244619"/>
                  </a:cubicBezTo>
                  <a:cubicBezTo>
                    <a:pt x="24834" y="244619"/>
                    <a:pt x="25852" y="243600"/>
                    <a:pt x="25852" y="243600"/>
                  </a:cubicBezTo>
                  <a:lnTo>
                    <a:pt x="60468" y="218148"/>
                  </a:lnTo>
                  <a:lnTo>
                    <a:pt x="104247" y="207966"/>
                  </a:lnTo>
                  <a:lnTo>
                    <a:pt x="58432" y="240546"/>
                  </a:lnTo>
                  <a:cubicBezTo>
                    <a:pt x="55378" y="242583"/>
                    <a:pt x="54360" y="245637"/>
                    <a:pt x="55378" y="246655"/>
                  </a:cubicBezTo>
                  <a:cubicBezTo>
                    <a:pt x="56396" y="247673"/>
                    <a:pt x="57414" y="247673"/>
                    <a:pt x="59450" y="246655"/>
                  </a:cubicBezTo>
                  <a:cubicBezTo>
                    <a:pt x="60468" y="246655"/>
                    <a:pt x="61486" y="245637"/>
                    <a:pt x="61486" y="245637"/>
                  </a:cubicBezTo>
                  <a:lnTo>
                    <a:pt x="117483" y="205931"/>
                  </a:lnTo>
                  <a:lnTo>
                    <a:pt x="159226" y="196767"/>
                  </a:lnTo>
                  <a:lnTo>
                    <a:pt x="113410" y="230365"/>
                  </a:lnTo>
                  <a:lnTo>
                    <a:pt x="94066" y="237492"/>
                  </a:lnTo>
                  <a:cubicBezTo>
                    <a:pt x="91012" y="238510"/>
                    <a:pt x="87957" y="240546"/>
                    <a:pt x="86939" y="243600"/>
                  </a:cubicBezTo>
                  <a:cubicBezTo>
                    <a:pt x="86939" y="243600"/>
                    <a:pt x="86939" y="244619"/>
                    <a:pt x="86939" y="244619"/>
                  </a:cubicBezTo>
                  <a:cubicBezTo>
                    <a:pt x="86939" y="245637"/>
                    <a:pt x="87957" y="246655"/>
                    <a:pt x="91012" y="245637"/>
                  </a:cubicBezTo>
                  <a:lnTo>
                    <a:pt x="96103" y="243600"/>
                  </a:lnTo>
                  <a:lnTo>
                    <a:pt x="88976" y="248691"/>
                  </a:lnTo>
                  <a:cubicBezTo>
                    <a:pt x="85921" y="250727"/>
                    <a:pt x="84903" y="253782"/>
                    <a:pt x="85921" y="254800"/>
                  </a:cubicBezTo>
                  <a:cubicBezTo>
                    <a:pt x="85921" y="254800"/>
                    <a:pt x="85921" y="254800"/>
                    <a:pt x="85921" y="254800"/>
                  </a:cubicBezTo>
                  <a:cubicBezTo>
                    <a:pt x="86939" y="255818"/>
                    <a:pt x="87957" y="255818"/>
                    <a:pt x="89994" y="254800"/>
                  </a:cubicBezTo>
                  <a:cubicBezTo>
                    <a:pt x="91012" y="254800"/>
                    <a:pt x="92030" y="253782"/>
                    <a:pt x="92030" y="253782"/>
                  </a:cubicBezTo>
                  <a:lnTo>
                    <a:pt x="114428" y="237492"/>
                  </a:lnTo>
                  <a:lnTo>
                    <a:pt x="165334" y="219166"/>
                  </a:lnTo>
                  <a:lnTo>
                    <a:pt x="122573" y="257854"/>
                  </a:lnTo>
                  <a:lnTo>
                    <a:pt x="66577" y="280253"/>
                  </a:lnTo>
                  <a:lnTo>
                    <a:pt x="66577" y="280253"/>
                  </a:lnTo>
                  <a:cubicBezTo>
                    <a:pt x="63523" y="281271"/>
                    <a:pt x="60468" y="284325"/>
                    <a:pt x="60468" y="286362"/>
                  </a:cubicBezTo>
                  <a:cubicBezTo>
                    <a:pt x="59450" y="288398"/>
                    <a:pt x="61486" y="289416"/>
                    <a:pt x="64541" y="288398"/>
                  </a:cubicBezTo>
                  <a:lnTo>
                    <a:pt x="110356" y="270072"/>
                  </a:lnTo>
                  <a:lnTo>
                    <a:pt x="68613" y="307742"/>
                  </a:lnTo>
                  <a:lnTo>
                    <a:pt x="33997" y="320978"/>
                  </a:lnTo>
                  <a:lnTo>
                    <a:pt x="33997" y="320978"/>
                  </a:lnTo>
                  <a:cubicBezTo>
                    <a:pt x="30943" y="321996"/>
                    <a:pt x="27889" y="325050"/>
                    <a:pt x="27889" y="327086"/>
                  </a:cubicBezTo>
                  <a:cubicBezTo>
                    <a:pt x="26870" y="329123"/>
                    <a:pt x="28907" y="330140"/>
                    <a:pt x="31961" y="329123"/>
                  </a:cubicBezTo>
                  <a:lnTo>
                    <a:pt x="56396" y="318941"/>
                  </a:lnTo>
                  <a:lnTo>
                    <a:pt x="14653" y="356612"/>
                  </a:lnTo>
                  <a:cubicBezTo>
                    <a:pt x="12617" y="358648"/>
                    <a:pt x="11599" y="361702"/>
                    <a:pt x="12617" y="361702"/>
                  </a:cubicBezTo>
                  <a:cubicBezTo>
                    <a:pt x="14653" y="362720"/>
                    <a:pt x="17707" y="360684"/>
                    <a:pt x="19744" y="358648"/>
                  </a:cubicBezTo>
                  <a:lnTo>
                    <a:pt x="62504" y="319959"/>
                  </a:lnTo>
                  <a:lnTo>
                    <a:pt x="56396" y="338286"/>
                  </a:lnTo>
                  <a:cubicBezTo>
                    <a:pt x="55378" y="340322"/>
                    <a:pt x="57414" y="341340"/>
                    <a:pt x="60468" y="340322"/>
                  </a:cubicBezTo>
                  <a:cubicBezTo>
                    <a:pt x="62504" y="339304"/>
                    <a:pt x="64541" y="338286"/>
                    <a:pt x="65559" y="336249"/>
                  </a:cubicBezTo>
                  <a:cubicBezTo>
                    <a:pt x="66577" y="335231"/>
                    <a:pt x="66577" y="335231"/>
                    <a:pt x="66577" y="334213"/>
                  </a:cubicBezTo>
                  <a:lnTo>
                    <a:pt x="74722" y="308760"/>
                  </a:lnTo>
                  <a:lnTo>
                    <a:pt x="116465" y="271090"/>
                  </a:lnTo>
                  <a:lnTo>
                    <a:pt x="106284" y="304687"/>
                  </a:lnTo>
                  <a:cubicBezTo>
                    <a:pt x="105266" y="306724"/>
                    <a:pt x="107302" y="307742"/>
                    <a:pt x="110356" y="306724"/>
                  </a:cubicBezTo>
                  <a:cubicBezTo>
                    <a:pt x="112392" y="305706"/>
                    <a:pt x="114428" y="304687"/>
                    <a:pt x="115447" y="302652"/>
                  </a:cubicBezTo>
                  <a:cubicBezTo>
                    <a:pt x="116465" y="301633"/>
                    <a:pt x="116465" y="301633"/>
                    <a:pt x="116465" y="300615"/>
                  </a:cubicBezTo>
                  <a:lnTo>
                    <a:pt x="129700" y="259891"/>
                  </a:lnTo>
                  <a:lnTo>
                    <a:pt x="169407" y="223238"/>
                  </a:lnTo>
                  <a:lnTo>
                    <a:pt x="159226" y="256836"/>
                  </a:lnTo>
                  <a:lnTo>
                    <a:pt x="143954" y="273126"/>
                  </a:lnTo>
                  <a:cubicBezTo>
                    <a:pt x="141918" y="275162"/>
                    <a:pt x="141918" y="277199"/>
                    <a:pt x="143954" y="278217"/>
                  </a:cubicBezTo>
                  <a:cubicBezTo>
                    <a:pt x="143954" y="278217"/>
                    <a:pt x="144972" y="278217"/>
                    <a:pt x="144972" y="278217"/>
                  </a:cubicBezTo>
                  <a:cubicBezTo>
                    <a:pt x="147008" y="278217"/>
                    <a:pt x="150063" y="276180"/>
                    <a:pt x="151081" y="274144"/>
                  </a:cubicBezTo>
                  <a:lnTo>
                    <a:pt x="155153" y="270072"/>
                  </a:lnTo>
                  <a:lnTo>
                    <a:pt x="153117" y="275162"/>
                  </a:lnTo>
                  <a:cubicBezTo>
                    <a:pt x="152099" y="277199"/>
                    <a:pt x="154135" y="278217"/>
                    <a:pt x="157190" y="277199"/>
                  </a:cubicBezTo>
                  <a:cubicBezTo>
                    <a:pt x="157190" y="277199"/>
                    <a:pt x="157190" y="277199"/>
                    <a:pt x="157190" y="277199"/>
                  </a:cubicBezTo>
                  <a:cubicBezTo>
                    <a:pt x="159226" y="276180"/>
                    <a:pt x="161262" y="275162"/>
                    <a:pt x="162280" y="273126"/>
                  </a:cubicBezTo>
                  <a:cubicBezTo>
                    <a:pt x="163298" y="272108"/>
                    <a:pt x="163298" y="272108"/>
                    <a:pt x="163298" y="271090"/>
                  </a:cubicBezTo>
                  <a:lnTo>
                    <a:pt x="168389" y="254800"/>
                  </a:lnTo>
                  <a:lnTo>
                    <a:pt x="208095" y="212039"/>
                  </a:lnTo>
                  <a:lnTo>
                    <a:pt x="210131" y="240546"/>
                  </a:lnTo>
                  <a:lnTo>
                    <a:pt x="170425" y="286362"/>
                  </a:lnTo>
                  <a:lnTo>
                    <a:pt x="170425" y="286362"/>
                  </a:lnTo>
                  <a:cubicBezTo>
                    <a:pt x="168389" y="288398"/>
                    <a:pt x="168389" y="290434"/>
                    <a:pt x="170425" y="290434"/>
                  </a:cubicBezTo>
                  <a:cubicBezTo>
                    <a:pt x="172461" y="290434"/>
                    <a:pt x="175516" y="288398"/>
                    <a:pt x="177552" y="286362"/>
                  </a:cubicBezTo>
                  <a:lnTo>
                    <a:pt x="210131" y="248691"/>
                  </a:lnTo>
                  <a:lnTo>
                    <a:pt x="212168" y="277199"/>
                  </a:lnTo>
                  <a:lnTo>
                    <a:pt x="187733" y="305706"/>
                  </a:lnTo>
                  <a:lnTo>
                    <a:pt x="187733" y="305706"/>
                  </a:lnTo>
                  <a:cubicBezTo>
                    <a:pt x="185697" y="307742"/>
                    <a:pt x="185697" y="309778"/>
                    <a:pt x="187733" y="309778"/>
                  </a:cubicBezTo>
                  <a:cubicBezTo>
                    <a:pt x="189769" y="309778"/>
                    <a:pt x="192824" y="307742"/>
                    <a:pt x="194860" y="305706"/>
                  </a:cubicBezTo>
                  <a:lnTo>
                    <a:pt x="212168" y="285344"/>
                  </a:lnTo>
                  <a:lnTo>
                    <a:pt x="214204" y="313851"/>
                  </a:lnTo>
                  <a:cubicBezTo>
                    <a:pt x="214204" y="315887"/>
                    <a:pt x="217258" y="315887"/>
                    <a:pt x="219294" y="313851"/>
                  </a:cubicBezTo>
                  <a:cubicBezTo>
                    <a:pt x="222349" y="311814"/>
                    <a:pt x="224385" y="309778"/>
                    <a:pt x="224385" y="307742"/>
                  </a:cubicBezTo>
                  <a:lnTo>
                    <a:pt x="221331" y="278217"/>
                  </a:lnTo>
                  <a:lnTo>
                    <a:pt x="240675" y="278217"/>
                  </a:lnTo>
                  <a:cubicBezTo>
                    <a:pt x="242711" y="278217"/>
                    <a:pt x="245765" y="276180"/>
                    <a:pt x="247802" y="274144"/>
                  </a:cubicBezTo>
                  <a:cubicBezTo>
                    <a:pt x="248820" y="272108"/>
                    <a:pt x="249838" y="271090"/>
                    <a:pt x="248820" y="270072"/>
                  </a:cubicBezTo>
                  <a:cubicBezTo>
                    <a:pt x="248820" y="270072"/>
                    <a:pt x="247802" y="270072"/>
                    <a:pt x="247802" y="270072"/>
                  </a:cubicBezTo>
                  <a:lnTo>
                    <a:pt x="221331" y="270072"/>
                  </a:lnTo>
                  <a:lnTo>
                    <a:pt x="219294" y="241565"/>
                  </a:lnTo>
                  <a:lnTo>
                    <a:pt x="254928" y="241565"/>
                  </a:lnTo>
                  <a:cubicBezTo>
                    <a:pt x="256965" y="241565"/>
                    <a:pt x="260019" y="239528"/>
                    <a:pt x="262055" y="237492"/>
                  </a:cubicBezTo>
                  <a:cubicBezTo>
                    <a:pt x="263074" y="235456"/>
                    <a:pt x="264092" y="234438"/>
                    <a:pt x="263074" y="233419"/>
                  </a:cubicBezTo>
                  <a:cubicBezTo>
                    <a:pt x="263074" y="233419"/>
                    <a:pt x="262055" y="233419"/>
                    <a:pt x="262055" y="233419"/>
                  </a:cubicBezTo>
                  <a:lnTo>
                    <a:pt x="219294" y="233419"/>
                  </a:lnTo>
                  <a:lnTo>
                    <a:pt x="217258" y="206949"/>
                  </a:lnTo>
                  <a:lnTo>
                    <a:pt x="252892" y="206949"/>
                  </a:lnTo>
                  <a:lnTo>
                    <a:pt x="256965" y="216112"/>
                  </a:lnTo>
                  <a:cubicBezTo>
                    <a:pt x="257983" y="217130"/>
                    <a:pt x="260019" y="217130"/>
                    <a:pt x="263074" y="215093"/>
                  </a:cubicBezTo>
                  <a:cubicBezTo>
                    <a:pt x="263074" y="215093"/>
                    <a:pt x="264092" y="214075"/>
                    <a:pt x="264092" y="214075"/>
                  </a:cubicBezTo>
                  <a:cubicBezTo>
                    <a:pt x="266128" y="212039"/>
                    <a:pt x="267146" y="210003"/>
                    <a:pt x="267146" y="208985"/>
                  </a:cubicBezTo>
                  <a:lnTo>
                    <a:pt x="266128" y="206949"/>
                  </a:lnTo>
                  <a:lnTo>
                    <a:pt x="272237" y="206949"/>
                  </a:lnTo>
                  <a:cubicBezTo>
                    <a:pt x="274273" y="206949"/>
                    <a:pt x="277327" y="204912"/>
                    <a:pt x="279364" y="202876"/>
                  </a:cubicBezTo>
                  <a:cubicBezTo>
                    <a:pt x="279364" y="202876"/>
                    <a:pt x="279364" y="202876"/>
                    <a:pt x="279364" y="202876"/>
                  </a:cubicBezTo>
                  <a:cubicBezTo>
                    <a:pt x="280381" y="200840"/>
                    <a:pt x="281400" y="199822"/>
                    <a:pt x="280381" y="198804"/>
                  </a:cubicBezTo>
                  <a:cubicBezTo>
                    <a:pt x="280381" y="198804"/>
                    <a:pt x="279364" y="198804"/>
                    <a:pt x="279364" y="198804"/>
                  </a:cubicBezTo>
                  <a:lnTo>
                    <a:pt x="262055" y="198804"/>
                  </a:lnTo>
                  <a:lnTo>
                    <a:pt x="249838" y="174369"/>
                  </a:lnTo>
                  <a:lnTo>
                    <a:pt x="293617" y="164188"/>
                  </a:lnTo>
                  <a:lnTo>
                    <a:pt x="309907" y="187604"/>
                  </a:lnTo>
                  <a:lnTo>
                    <a:pt x="309907" y="187604"/>
                  </a:lnTo>
                  <a:cubicBezTo>
                    <a:pt x="310925" y="188623"/>
                    <a:pt x="313979" y="188623"/>
                    <a:pt x="317034" y="186586"/>
                  </a:cubicBezTo>
                  <a:cubicBezTo>
                    <a:pt x="320088" y="184550"/>
                    <a:pt x="321106" y="181496"/>
                    <a:pt x="321106" y="180478"/>
                  </a:cubicBezTo>
                  <a:lnTo>
                    <a:pt x="307871" y="161133"/>
                  </a:lnTo>
                  <a:lnTo>
                    <a:pt x="351650" y="150952"/>
                  </a:lnTo>
                  <a:lnTo>
                    <a:pt x="361831" y="166224"/>
                  </a:lnTo>
                  <a:lnTo>
                    <a:pt x="361831" y="166224"/>
                  </a:lnTo>
                  <a:cubicBezTo>
                    <a:pt x="362849" y="167242"/>
                    <a:pt x="365903" y="167242"/>
                    <a:pt x="368958" y="165206"/>
                  </a:cubicBezTo>
                  <a:cubicBezTo>
                    <a:pt x="372012" y="163170"/>
                    <a:pt x="373030" y="160115"/>
                    <a:pt x="373030" y="159097"/>
                  </a:cubicBezTo>
                  <a:lnTo>
                    <a:pt x="365903" y="148916"/>
                  </a:lnTo>
                  <a:lnTo>
                    <a:pt x="409682" y="139753"/>
                  </a:lnTo>
                  <a:cubicBezTo>
                    <a:pt x="412737" y="138735"/>
                    <a:pt x="415791" y="136698"/>
                    <a:pt x="416809" y="134662"/>
                  </a:cubicBezTo>
                  <a:cubicBezTo>
                    <a:pt x="417827" y="132626"/>
                    <a:pt x="416809" y="130590"/>
                    <a:pt x="414773" y="131608"/>
                  </a:cubicBezTo>
                  <a:lnTo>
                    <a:pt x="369976" y="141789"/>
                  </a:lnTo>
                  <a:lnTo>
                    <a:pt x="394411" y="123463"/>
                  </a:lnTo>
                  <a:cubicBezTo>
                    <a:pt x="397465" y="121426"/>
                    <a:pt x="398483" y="118372"/>
                    <a:pt x="397465" y="117354"/>
                  </a:cubicBezTo>
                  <a:cubicBezTo>
                    <a:pt x="396447" y="116336"/>
                    <a:pt x="395429" y="116336"/>
                    <a:pt x="393392" y="117354"/>
                  </a:cubicBezTo>
                  <a:cubicBezTo>
                    <a:pt x="392374" y="117354"/>
                    <a:pt x="391356" y="118372"/>
                    <a:pt x="391356" y="118372"/>
                  </a:cubicBezTo>
                  <a:lnTo>
                    <a:pt x="356740" y="143825"/>
                  </a:lnTo>
                  <a:lnTo>
                    <a:pt x="312961" y="154006"/>
                  </a:lnTo>
                  <a:lnTo>
                    <a:pt x="358777" y="121426"/>
                  </a:lnTo>
                  <a:cubicBezTo>
                    <a:pt x="361831" y="119391"/>
                    <a:pt x="362849" y="116336"/>
                    <a:pt x="361831" y="115318"/>
                  </a:cubicBezTo>
                  <a:cubicBezTo>
                    <a:pt x="360813" y="114300"/>
                    <a:pt x="359795" y="114300"/>
                    <a:pt x="357758" y="115318"/>
                  </a:cubicBezTo>
                  <a:cubicBezTo>
                    <a:pt x="356740" y="115318"/>
                    <a:pt x="355722" y="116336"/>
                    <a:pt x="355722" y="116336"/>
                  </a:cubicBezTo>
                  <a:lnTo>
                    <a:pt x="299726" y="156043"/>
                  </a:lnTo>
                  <a:lnTo>
                    <a:pt x="257983" y="165206"/>
                  </a:lnTo>
                  <a:lnTo>
                    <a:pt x="303798" y="131608"/>
                  </a:lnTo>
                  <a:lnTo>
                    <a:pt x="323142" y="124481"/>
                  </a:lnTo>
                  <a:cubicBezTo>
                    <a:pt x="326197" y="123463"/>
                    <a:pt x="329251" y="121426"/>
                    <a:pt x="330269" y="118372"/>
                  </a:cubicBezTo>
                  <a:cubicBezTo>
                    <a:pt x="330269" y="118372"/>
                    <a:pt x="330269" y="117354"/>
                    <a:pt x="330269" y="117354"/>
                  </a:cubicBezTo>
                  <a:cubicBezTo>
                    <a:pt x="330269" y="116336"/>
                    <a:pt x="329251" y="115318"/>
                    <a:pt x="326197" y="116336"/>
                  </a:cubicBezTo>
                  <a:lnTo>
                    <a:pt x="321106" y="118372"/>
                  </a:lnTo>
                  <a:lnTo>
                    <a:pt x="328233" y="113282"/>
                  </a:lnTo>
                  <a:cubicBezTo>
                    <a:pt x="331287" y="111245"/>
                    <a:pt x="332305" y="108191"/>
                    <a:pt x="331287" y="107173"/>
                  </a:cubicBezTo>
                  <a:cubicBezTo>
                    <a:pt x="331287" y="107173"/>
                    <a:pt x="331287" y="107173"/>
                    <a:pt x="331287" y="107173"/>
                  </a:cubicBezTo>
                  <a:cubicBezTo>
                    <a:pt x="330269" y="106155"/>
                    <a:pt x="329251" y="106155"/>
                    <a:pt x="327215" y="107173"/>
                  </a:cubicBezTo>
                  <a:cubicBezTo>
                    <a:pt x="326197" y="107173"/>
                    <a:pt x="325179" y="108191"/>
                    <a:pt x="325179" y="108191"/>
                  </a:cubicBezTo>
                  <a:lnTo>
                    <a:pt x="302780" y="124481"/>
                  </a:lnTo>
                  <a:lnTo>
                    <a:pt x="251874" y="142807"/>
                  </a:lnTo>
                  <a:lnTo>
                    <a:pt x="294635" y="104119"/>
                  </a:lnTo>
                  <a:lnTo>
                    <a:pt x="350632" y="81720"/>
                  </a:lnTo>
                  <a:lnTo>
                    <a:pt x="350632" y="81720"/>
                  </a:lnTo>
                  <a:cubicBezTo>
                    <a:pt x="353686" y="80702"/>
                    <a:pt x="356740" y="77648"/>
                    <a:pt x="356740" y="75611"/>
                  </a:cubicBezTo>
                  <a:cubicBezTo>
                    <a:pt x="357758" y="73575"/>
                    <a:pt x="355722" y="72557"/>
                    <a:pt x="352668" y="73575"/>
                  </a:cubicBezTo>
                  <a:lnTo>
                    <a:pt x="306852" y="91901"/>
                  </a:lnTo>
                  <a:lnTo>
                    <a:pt x="348595" y="54231"/>
                  </a:lnTo>
                  <a:lnTo>
                    <a:pt x="383211" y="40996"/>
                  </a:lnTo>
                  <a:lnTo>
                    <a:pt x="383211" y="40996"/>
                  </a:lnTo>
                  <a:cubicBezTo>
                    <a:pt x="386266" y="39977"/>
                    <a:pt x="389320" y="36923"/>
                    <a:pt x="389320" y="34887"/>
                  </a:cubicBezTo>
                  <a:cubicBezTo>
                    <a:pt x="390338" y="32851"/>
                    <a:pt x="388302" y="31832"/>
                    <a:pt x="385248" y="32851"/>
                  </a:cubicBezTo>
                  <a:lnTo>
                    <a:pt x="360813" y="43032"/>
                  </a:lnTo>
                  <a:lnTo>
                    <a:pt x="402555" y="5362"/>
                  </a:lnTo>
                  <a:cubicBezTo>
                    <a:pt x="404592" y="3325"/>
                    <a:pt x="405610" y="271"/>
                    <a:pt x="404592" y="271"/>
                  </a:cubicBezTo>
                  <a:cubicBezTo>
                    <a:pt x="402555" y="-748"/>
                    <a:pt x="399501" y="1289"/>
                    <a:pt x="397465" y="3325"/>
                  </a:cubicBezTo>
                  <a:lnTo>
                    <a:pt x="354704" y="42013"/>
                  </a:lnTo>
                  <a:lnTo>
                    <a:pt x="360813" y="23688"/>
                  </a:lnTo>
                  <a:cubicBezTo>
                    <a:pt x="361831" y="21651"/>
                    <a:pt x="359795" y="20633"/>
                    <a:pt x="356740" y="21651"/>
                  </a:cubicBezTo>
                  <a:cubicBezTo>
                    <a:pt x="354704" y="22670"/>
                    <a:pt x="352668" y="23688"/>
                    <a:pt x="351650" y="25724"/>
                  </a:cubicBezTo>
                  <a:cubicBezTo>
                    <a:pt x="350632" y="26742"/>
                    <a:pt x="350632" y="26742"/>
                    <a:pt x="350632" y="27760"/>
                  </a:cubicBezTo>
                  <a:lnTo>
                    <a:pt x="342487" y="53213"/>
                  </a:lnTo>
                  <a:lnTo>
                    <a:pt x="299726" y="90883"/>
                  </a:lnTo>
                  <a:lnTo>
                    <a:pt x="309907" y="57285"/>
                  </a:lnTo>
                  <a:cubicBezTo>
                    <a:pt x="310925" y="55249"/>
                    <a:pt x="308889" y="54231"/>
                    <a:pt x="305834" y="55249"/>
                  </a:cubicBezTo>
                  <a:cubicBezTo>
                    <a:pt x="303798" y="56267"/>
                    <a:pt x="301762" y="57285"/>
                    <a:pt x="300744" y="59322"/>
                  </a:cubicBezTo>
                  <a:cubicBezTo>
                    <a:pt x="299726" y="60339"/>
                    <a:pt x="299726" y="60339"/>
                    <a:pt x="299726" y="61358"/>
                  </a:cubicBezTo>
                  <a:lnTo>
                    <a:pt x="286490" y="102083"/>
                  </a:lnTo>
                  <a:lnTo>
                    <a:pt x="246784" y="138735"/>
                  </a:lnTo>
                  <a:lnTo>
                    <a:pt x="256965" y="105137"/>
                  </a:lnTo>
                  <a:lnTo>
                    <a:pt x="272237" y="88847"/>
                  </a:lnTo>
                  <a:cubicBezTo>
                    <a:pt x="274273" y="86811"/>
                    <a:pt x="274273" y="84775"/>
                    <a:pt x="272237" y="83757"/>
                  </a:cubicBezTo>
                  <a:cubicBezTo>
                    <a:pt x="272237" y="83757"/>
                    <a:pt x="271218" y="83757"/>
                    <a:pt x="271218" y="83757"/>
                  </a:cubicBezTo>
                  <a:cubicBezTo>
                    <a:pt x="269182" y="83757"/>
                    <a:pt x="266128" y="85792"/>
                    <a:pt x="265110" y="87829"/>
                  </a:cubicBezTo>
                  <a:lnTo>
                    <a:pt x="261037" y="91901"/>
                  </a:lnTo>
                  <a:lnTo>
                    <a:pt x="263074" y="86811"/>
                  </a:lnTo>
                  <a:cubicBezTo>
                    <a:pt x="264092" y="84775"/>
                    <a:pt x="262055" y="83757"/>
                    <a:pt x="259001" y="84775"/>
                  </a:cubicBezTo>
                  <a:cubicBezTo>
                    <a:pt x="259001" y="84775"/>
                    <a:pt x="259001" y="84775"/>
                    <a:pt x="259001" y="84775"/>
                  </a:cubicBezTo>
                  <a:cubicBezTo>
                    <a:pt x="256965" y="85792"/>
                    <a:pt x="254928" y="86811"/>
                    <a:pt x="253911" y="88847"/>
                  </a:cubicBezTo>
                  <a:cubicBezTo>
                    <a:pt x="252892" y="89865"/>
                    <a:pt x="252892" y="89865"/>
                    <a:pt x="252892" y="90883"/>
                  </a:cubicBezTo>
                  <a:lnTo>
                    <a:pt x="247802" y="107173"/>
                  </a:lnTo>
                  <a:lnTo>
                    <a:pt x="208095" y="149934"/>
                  </a:lnTo>
                  <a:lnTo>
                    <a:pt x="206059" y="121426"/>
                  </a:lnTo>
                  <a:lnTo>
                    <a:pt x="245765" y="75611"/>
                  </a:lnTo>
                  <a:lnTo>
                    <a:pt x="245765" y="75611"/>
                  </a:lnTo>
                  <a:cubicBezTo>
                    <a:pt x="247802" y="73575"/>
                    <a:pt x="247802" y="71539"/>
                    <a:pt x="245765" y="71539"/>
                  </a:cubicBezTo>
                  <a:cubicBezTo>
                    <a:pt x="243729" y="71539"/>
                    <a:pt x="240675" y="73575"/>
                    <a:pt x="238639" y="75611"/>
                  </a:cubicBezTo>
                  <a:lnTo>
                    <a:pt x="206059" y="113282"/>
                  </a:lnTo>
                  <a:lnTo>
                    <a:pt x="204023" y="84775"/>
                  </a:lnTo>
                  <a:lnTo>
                    <a:pt x="228458" y="56267"/>
                  </a:lnTo>
                  <a:lnTo>
                    <a:pt x="228458" y="56267"/>
                  </a:lnTo>
                  <a:cubicBezTo>
                    <a:pt x="230494" y="54231"/>
                    <a:pt x="230494" y="52195"/>
                    <a:pt x="228458" y="52195"/>
                  </a:cubicBezTo>
                  <a:cubicBezTo>
                    <a:pt x="226421" y="52195"/>
                    <a:pt x="223367" y="54231"/>
                    <a:pt x="221331" y="56267"/>
                  </a:cubicBezTo>
                  <a:lnTo>
                    <a:pt x="204023" y="76630"/>
                  </a:lnTo>
                  <a:lnTo>
                    <a:pt x="201987" y="48123"/>
                  </a:lnTo>
                  <a:cubicBezTo>
                    <a:pt x="201987" y="46086"/>
                    <a:pt x="198932" y="46086"/>
                    <a:pt x="196896" y="48123"/>
                  </a:cubicBezTo>
                  <a:cubicBezTo>
                    <a:pt x="193841" y="50158"/>
                    <a:pt x="191805" y="52195"/>
                    <a:pt x="191805" y="54231"/>
                  </a:cubicBezTo>
                  <a:lnTo>
                    <a:pt x="193841" y="82738"/>
                  </a:lnTo>
                  <a:lnTo>
                    <a:pt x="174497" y="82738"/>
                  </a:lnTo>
                  <a:cubicBezTo>
                    <a:pt x="172461" y="82738"/>
                    <a:pt x="169407" y="84775"/>
                    <a:pt x="167371" y="86811"/>
                  </a:cubicBezTo>
                  <a:cubicBezTo>
                    <a:pt x="166353" y="88847"/>
                    <a:pt x="165334" y="89865"/>
                    <a:pt x="166353" y="90883"/>
                  </a:cubicBezTo>
                  <a:cubicBezTo>
                    <a:pt x="166353" y="90883"/>
                    <a:pt x="167371" y="90883"/>
                    <a:pt x="167371" y="90883"/>
                  </a:cubicBezTo>
                  <a:lnTo>
                    <a:pt x="193841" y="90883"/>
                  </a:lnTo>
                  <a:lnTo>
                    <a:pt x="195878" y="119391"/>
                  </a:lnTo>
                  <a:lnTo>
                    <a:pt x="160244" y="119391"/>
                  </a:lnTo>
                  <a:cubicBezTo>
                    <a:pt x="158207" y="119391"/>
                    <a:pt x="155153" y="121426"/>
                    <a:pt x="153117" y="123463"/>
                  </a:cubicBezTo>
                  <a:cubicBezTo>
                    <a:pt x="152099" y="125499"/>
                    <a:pt x="151081" y="126517"/>
                    <a:pt x="152099" y="127536"/>
                  </a:cubicBezTo>
                  <a:cubicBezTo>
                    <a:pt x="152099" y="127536"/>
                    <a:pt x="153117" y="127536"/>
                    <a:pt x="153117" y="127536"/>
                  </a:cubicBezTo>
                  <a:lnTo>
                    <a:pt x="195878" y="127536"/>
                  </a:lnTo>
                  <a:lnTo>
                    <a:pt x="196896" y="154006"/>
                  </a:lnTo>
                  <a:lnTo>
                    <a:pt x="161262" y="154006"/>
                  </a:lnTo>
                  <a:lnTo>
                    <a:pt x="157190" y="144844"/>
                  </a:lnTo>
                  <a:cubicBezTo>
                    <a:pt x="156171" y="143825"/>
                    <a:pt x="154135" y="143825"/>
                    <a:pt x="151081" y="145862"/>
                  </a:cubicBezTo>
                  <a:cubicBezTo>
                    <a:pt x="151081" y="145862"/>
                    <a:pt x="150063" y="146879"/>
                    <a:pt x="150063" y="146879"/>
                  </a:cubicBezTo>
                  <a:cubicBezTo>
                    <a:pt x="148026" y="148916"/>
                    <a:pt x="147008" y="150952"/>
                    <a:pt x="147008" y="151970"/>
                  </a:cubicBezTo>
                  <a:lnTo>
                    <a:pt x="148026" y="154006"/>
                  </a:lnTo>
                  <a:lnTo>
                    <a:pt x="141918" y="154006"/>
                  </a:lnTo>
                  <a:cubicBezTo>
                    <a:pt x="139881" y="154006"/>
                    <a:pt x="136827" y="156043"/>
                    <a:pt x="134791" y="158079"/>
                  </a:cubicBezTo>
                  <a:cubicBezTo>
                    <a:pt x="134791" y="158079"/>
                    <a:pt x="134791" y="158079"/>
                    <a:pt x="134791" y="158079"/>
                  </a:cubicBezTo>
                  <a:cubicBezTo>
                    <a:pt x="133773" y="160115"/>
                    <a:pt x="132754" y="161133"/>
                    <a:pt x="133773" y="162151"/>
                  </a:cubicBezTo>
                  <a:cubicBezTo>
                    <a:pt x="133773" y="162151"/>
                    <a:pt x="134791" y="162151"/>
                    <a:pt x="134791" y="162151"/>
                  </a:cubicBezTo>
                  <a:lnTo>
                    <a:pt x="152099" y="162151"/>
                  </a:lnTo>
                  <a:lnTo>
                    <a:pt x="164316" y="186586"/>
                  </a:lnTo>
                  <a:lnTo>
                    <a:pt x="120537" y="196767"/>
                  </a:lnTo>
                  <a:lnTo>
                    <a:pt x="104247" y="173351"/>
                  </a:lnTo>
                  <a:lnTo>
                    <a:pt x="104247" y="173351"/>
                  </a:lnTo>
                  <a:cubicBezTo>
                    <a:pt x="103229" y="172332"/>
                    <a:pt x="100175" y="172332"/>
                    <a:pt x="97120" y="174369"/>
                  </a:cubicBezTo>
                  <a:cubicBezTo>
                    <a:pt x="94066" y="176405"/>
                    <a:pt x="93048" y="179459"/>
                    <a:pt x="93048" y="180478"/>
                  </a:cubicBezTo>
                  <a:lnTo>
                    <a:pt x="106284" y="199822"/>
                  </a:lnTo>
                  <a:lnTo>
                    <a:pt x="62504" y="210003"/>
                  </a:lnTo>
                  <a:lnTo>
                    <a:pt x="52323" y="194731"/>
                  </a:lnTo>
                  <a:lnTo>
                    <a:pt x="52323" y="194731"/>
                  </a:lnTo>
                  <a:cubicBezTo>
                    <a:pt x="51305" y="193713"/>
                    <a:pt x="48251" y="193713"/>
                    <a:pt x="45197" y="195749"/>
                  </a:cubicBezTo>
                  <a:cubicBezTo>
                    <a:pt x="42142" y="197785"/>
                    <a:pt x="41124" y="200840"/>
                    <a:pt x="41124" y="201858"/>
                  </a:cubicBezTo>
                  <a:lnTo>
                    <a:pt x="48251" y="212039"/>
                  </a:lnTo>
                  <a:lnTo>
                    <a:pt x="4472" y="221202"/>
                  </a:lnTo>
                  <a:cubicBezTo>
                    <a:pt x="5490" y="223238"/>
                    <a:pt x="1417" y="225275"/>
                    <a:pt x="399" y="227311"/>
                  </a:cubicBezTo>
                  <a:close/>
                  <a:moveTo>
                    <a:pt x="173479" y="159097"/>
                  </a:moveTo>
                  <a:lnTo>
                    <a:pt x="174497" y="169278"/>
                  </a:lnTo>
                  <a:lnTo>
                    <a:pt x="174497" y="172332"/>
                  </a:lnTo>
                  <a:lnTo>
                    <a:pt x="173479" y="172332"/>
                  </a:lnTo>
                  <a:lnTo>
                    <a:pt x="171443" y="172332"/>
                  </a:lnTo>
                  <a:lnTo>
                    <a:pt x="170425" y="172332"/>
                  </a:lnTo>
                  <a:lnTo>
                    <a:pt x="155153" y="175387"/>
                  </a:lnTo>
                  <a:lnTo>
                    <a:pt x="145990" y="157061"/>
                  </a:lnTo>
                  <a:lnTo>
                    <a:pt x="173479" y="159097"/>
                  </a:lnTo>
                  <a:close/>
                  <a:moveTo>
                    <a:pt x="207077" y="181496"/>
                  </a:moveTo>
                  <a:cubicBezTo>
                    <a:pt x="207077" y="180478"/>
                    <a:pt x="207077" y="180478"/>
                    <a:pt x="207077" y="181496"/>
                  </a:cubicBezTo>
                  <a:cubicBezTo>
                    <a:pt x="207077" y="180478"/>
                    <a:pt x="208095" y="180478"/>
                    <a:pt x="208095" y="180478"/>
                  </a:cubicBezTo>
                  <a:cubicBezTo>
                    <a:pt x="208095" y="180478"/>
                    <a:pt x="208095" y="180478"/>
                    <a:pt x="209113" y="180478"/>
                  </a:cubicBezTo>
                  <a:cubicBezTo>
                    <a:pt x="209113" y="180478"/>
                    <a:pt x="209113" y="180478"/>
                    <a:pt x="209113" y="181496"/>
                  </a:cubicBezTo>
                  <a:cubicBezTo>
                    <a:pt x="209113" y="180478"/>
                    <a:pt x="208095" y="180478"/>
                    <a:pt x="207077" y="181496"/>
                  </a:cubicBezTo>
                  <a:cubicBezTo>
                    <a:pt x="208095" y="181496"/>
                    <a:pt x="208095" y="181496"/>
                    <a:pt x="207077" y="181496"/>
                  </a:cubicBezTo>
                  <a:close/>
                  <a:moveTo>
                    <a:pt x="259001" y="119391"/>
                  </a:moveTo>
                  <a:lnTo>
                    <a:pt x="232530" y="143825"/>
                  </a:lnTo>
                  <a:lnTo>
                    <a:pt x="223367" y="151970"/>
                  </a:lnTo>
                  <a:lnTo>
                    <a:pt x="223367" y="150952"/>
                  </a:lnTo>
                  <a:lnTo>
                    <a:pt x="223367" y="148916"/>
                  </a:lnTo>
                  <a:lnTo>
                    <a:pt x="223367" y="147898"/>
                  </a:lnTo>
                  <a:lnTo>
                    <a:pt x="222349" y="130590"/>
                  </a:lnTo>
                  <a:lnTo>
                    <a:pt x="273255" y="75611"/>
                  </a:lnTo>
                  <a:lnTo>
                    <a:pt x="259001" y="119391"/>
                  </a:lnTo>
                  <a:close/>
                  <a:moveTo>
                    <a:pt x="284454" y="147898"/>
                  </a:moveTo>
                  <a:lnTo>
                    <a:pt x="257983" y="154006"/>
                  </a:lnTo>
                  <a:lnTo>
                    <a:pt x="248820" y="156043"/>
                  </a:lnTo>
                  <a:lnTo>
                    <a:pt x="249838" y="155025"/>
                  </a:lnTo>
                  <a:lnTo>
                    <a:pt x="252892" y="152988"/>
                  </a:lnTo>
                  <a:lnTo>
                    <a:pt x="254928" y="150952"/>
                  </a:lnTo>
                  <a:lnTo>
                    <a:pt x="279364" y="128553"/>
                  </a:lnTo>
                  <a:lnTo>
                    <a:pt x="343505" y="106155"/>
                  </a:lnTo>
                  <a:lnTo>
                    <a:pt x="284454" y="147898"/>
                  </a:lnTo>
                  <a:close/>
                  <a:moveTo>
                    <a:pt x="229476" y="211021"/>
                  </a:moveTo>
                  <a:lnTo>
                    <a:pt x="228458" y="189640"/>
                  </a:lnTo>
                  <a:lnTo>
                    <a:pt x="228458" y="182513"/>
                  </a:lnTo>
                  <a:lnTo>
                    <a:pt x="230494" y="182513"/>
                  </a:lnTo>
                  <a:lnTo>
                    <a:pt x="233548" y="181496"/>
                  </a:lnTo>
                  <a:lnTo>
                    <a:pt x="235584" y="180478"/>
                  </a:lnTo>
                  <a:lnTo>
                    <a:pt x="267146" y="173351"/>
                  </a:lnTo>
                  <a:lnTo>
                    <a:pt x="285472" y="211021"/>
                  </a:lnTo>
                  <a:lnTo>
                    <a:pt x="229476" y="211021"/>
                  </a:lnTo>
                  <a:close/>
                  <a:moveTo>
                    <a:pt x="161262" y="243600"/>
                  </a:moveTo>
                  <a:lnTo>
                    <a:pt x="180606" y="226293"/>
                  </a:lnTo>
                  <a:lnTo>
                    <a:pt x="186715" y="220184"/>
                  </a:lnTo>
                  <a:lnTo>
                    <a:pt x="186715" y="221202"/>
                  </a:lnTo>
                  <a:lnTo>
                    <a:pt x="186715" y="222220"/>
                  </a:lnTo>
                  <a:lnTo>
                    <a:pt x="186715" y="223238"/>
                  </a:lnTo>
                  <a:lnTo>
                    <a:pt x="187733" y="235456"/>
                  </a:lnTo>
                  <a:lnTo>
                    <a:pt x="151081" y="275162"/>
                  </a:lnTo>
                  <a:lnTo>
                    <a:pt x="161262" y="243600"/>
                  </a:lnTo>
                  <a:close/>
                  <a:moveTo>
                    <a:pt x="128682" y="218148"/>
                  </a:moveTo>
                  <a:lnTo>
                    <a:pt x="148026" y="214075"/>
                  </a:lnTo>
                  <a:lnTo>
                    <a:pt x="154135" y="213057"/>
                  </a:lnTo>
                  <a:lnTo>
                    <a:pt x="153117" y="214075"/>
                  </a:lnTo>
                  <a:lnTo>
                    <a:pt x="151081" y="216112"/>
                  </a:lnTo>
                  <a:lnTo>
                    <a:pt x="150063" y="217130"/>
                  </a:lnTo>
                  <a:lnTo>
                    <a:pt x="132754" y="232401"/>
                  </a:lnTo>
                  <a:lnTo>
                    <a:pt x="86939" y="248691"/>
                  </a:lnTo>
                  <a:lnTo>
                    <a:pt x="128682" y="218148"/>
                  </a:lnTo>
                  <a:close/>
                </a:path>
              </a:pathLst>
            </a:custGeom>
            <a:solidFill>
              <a:srgbClr val="FFFFFF"/>
            </a:solidFill>
            <a:ln w="101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128" name="任意多边形: 形状 3127">
              <a:extLst>
                <a:ext uri="{FF2B5EF4-FFF2-40B4-BE49-F238E27FC236}">
                  <a16:creationId xmlns:a16="http://schemas.microsoft.com/office/drawing/2014/main" id="{839F7D83-DD0D-4CF9-BBA5-1CB984243653}"/>
                </a:ext>
              </a:extLst>
            </p:cNvPr>
            <p:cNvSpPr/>
            <p:nvPr/>
          </p:nvSpPr>
          <p:spPr>
            <a:xfrm>
              <a:off x="-5694047" y="845833"/>
              <a:ext cx="407247" cy="368338"/>
            </a:xfrm>
            <a:custGeom>
              <a:avLst/>
              <a:gdLst>
                <a:gd name="connsiteX0" fmla="*/ 0 w 407246"/>
                <a:gd name="connsiteY0" fmla="*/ 198932 h 368338"/>
                <a:gd name="connsiteX1" fmla="*/ 4073 w 407246"/>
                <a:gd name="connsiteY1" fmla="*/ 203005 h 368338"/>
                <a:gd name="connsiteX2" fmla="*/ 47852 w 407246"/>
                <a:gd name="connsiteY2" fmla="*/ 199950 h 368338"/>
                <a:gd name="connsiteX3" fmla="*/ 28508 w 407246"/>
                <a:gd name="connsiteY3" fmla="*/ 217258 h 368338"/>
                <a:gd name="connsiteX4" fmla="*/ 27490 w 407246"/>
                <a:gd name="connsiteY4" fmla="*/ 223367 h 368338"/>
                <a:gd name="connsiteX5" fmla="*/ 31561 w 407246"/>
                <a:gd name="connsiteY5" fmla="*/ 224385 h 368338"/>
                <a:gd name="connsiteX6" fmla="*/ 33598 w 407246"/>
                <a:gd name="connsiteY6" fmla="*/ 223367 h 368338"/>
                <a:gd name="connsiteX7" fmla="*/ 60069 w 407246"/>
                <a:gd name="connsiteY7" fmla="*/ 198932 h 368338"/>
                <a:gd name="connsiteX8" fmla="*/ 103849 w 407246"/>
                <a:gd name="connsiteY8" fmla="*/ 195878 h 368338"/>
                <a:gd name="connsiteX9" fmla="*/ 69232 w 407246"/>
                <a:gd name="connsiteY9" fmla="*/ 227439 h 368338"/>
                <a:gd name="connsiteX10" fmla="*/ 68215 w 407246"/>
                <a:gd name="connsiteY10" fmla="*/ 233548 h 368338"/>
                <a:gd name="connsiteX11" fmla="*/ 72286 w 407246"/>
                <a:gd name="connsiteY11" fmla="*/ 234566 h 368338"/>
                <a:gd name="connsiteX12" fmla="*/ 74323 w 407246"/>
                <a:gd name="connsiteY12" fmla="*/ 233548 h 368338"/>
                <a:gd name="connsiteX13" fmla="*/ 117083 w 407246"/>
                <a:gd name="connsiteY13" fmla="*/ 194859 h 368338"/>
                <a:gd name="connsiteX14" fmla="*/ 158826 w 407246"/>
                <a:gd name="connsiteY14" fmla="*/ 191805 h 368338"/>
                <a:gd name="connsiteX15" fmla="*/ 123192 w 407246"/>
                <a:gd name="connsiteY15" fmla="*/ 224385 h 368338"/>
                <a:gd name="connsiteX16" fmla="*/ 104867 w 407246"/>
                <a:gd name="connsiteY16" fmla="*/ 229476 h 368338"/>
                <a:gd name="connsiteX17" fmla="*/ 99776 w 407246"/>
                <a:gd name="connsiteY17" fmla="*/ 235584 h 368338"/>
                <a:gd name="connsiteX18" fmla="*/ 99776 w 407246"/>
                <a:gd name="connsiteY18" fmla="*/ 236602 h 368338"/>
                <a:gd name="connsiteX19" fmla="*/ 103849 w 407246"/>
                <a:gd name="connsiteY19" fmla="*/ 238639 h 368338"/>
                <a:gd name="connsiteX20" fmla="*/ 108939 w 407246"/>
                <a:gd name="connsiteY20" fmla="*/ 237621 h 368338"/>
                <a:gd name="connsiteX21" fmla="*/ 102830 w 407246"/>
                <a:gd name="connsiteY21" fmla="*/ 242711 h 368338"/>
                <a:gd name="connsiteX22" fmla="*/ 101812 w 407246"/>
                <a:gd name="connsiteY22" fmla="*/ 248820 h 368338"/>
                <a:gd name="connsiteX23" fmla="*/ 101812 w 407246"/>
                <a:gd name="connsiteY23" fmla="*/ 248820 h 368338"/>
                <a:gd name="connsiteX24" fmla="*/ 105884 w 407246"/>
                <a:gd name="connsiteY24" fmla="*/ 249838 h 368338"/>
                <a:gd name="connsiteX25" fmla="*/ 107920 w 407246"/>
                <a:gd name="connsiteY25" fmla="*/ 248820 h 368338"/>
                <a:gd name="connsiteX26" fmla="*/ 125229 w 407246"/>
                <a:gd name="connsiteY26" fmla="*/ 233548 h 368338"/>
                <a:gd name="connsiteX27" fmla="*/ 173080 w 407246"/>
                <a:gd name="connsiteY27" fmla="*/ 221331 h 368338"/>
                <a:gd name="connsiteX28" fmla="*/ 144573 w 407246"/>
                <a:gd name="connsiteY28" fmla="*/ 260019 h 368338"/>
                <a:gd name="connsiteX29" fmla="*/ 92648 w 407246"/>
                <a:gd name="connsiteY29" fmla="*/ 276309 h 368338"/>
                <a:gd name="connsiteX30" fmla="*/ 92648 w 407246"/>
                <a:gd name="connsiteY30" fmla="*/ 276309 h 368338"/>
                <a:gd name="connsiteX31" fmla="*/ 88577 w 407246"/>
                <a:gd name="connsiteY31" fmla="*/ 282418 h 368338"/>
                <a:gd name="connsiteX32" fmla="*/ 93667 w 407246"/>
                <a:gd name="connsiteY32" fmla="*/ 285472 h 368338"/>
                <a:gd name="connsiteX33" fmla="*/ 135410 w 407246"/>
                <a:gd name="connsiteY33" fmla="*/ 272236 h 368338"/>
                <a:gd name="connsiteX34" fmla="*/ 106902 w 407246"/>
                <a:gd name="connsiteY34" fmla="*/ 310925 h 368338"/>
                <a:gd name="connsiteX35" fmla="*/ 75341 w 407246"/>
                <a:gd name="connsiteY35" fmla="*/ 321106 h 368338"/>
                <a:gd name="connsiteX36" fmla="*/ 75341 w 407246"/>
                <a:gd name="connsiteY36" fmla="*/ 321106 h 368338"/>
                <a:gd name="connsiteX37" fmla="*/ 71268 w 407246"/>
                <a:gd name="connsiteY37" fmla="*/ 327215 h 368338"/>
                <a:gd name="connsiteX38" fmla="*/ 76359 w 407246"/>
                <a:gd name="connsiteY38" fmla="*/ 330269 h 368338"/>
                <a:gd name="connsiteX39" fmla="*/ 98758 w 407246"/>
                <a:gd name="connsiteY39" fmla="*/ 323142 h 368338"/>
                <a:gd name="connsiteX40" fmla="*/ 70250 w 407246"/>
                <a:gd name="connsiteY40" fmla="*/ 361831 h 368338"/>
                <a:gd name="connsiteX41" fmla="*/ 71268 w 407246"/>
                <a:gd name="connsiteY41" fmla="*/ 367939 h 368338"/>
                <a:gd name="connsiteX42" fmla="*/ 78396 w 407246"/>
                <a:gd name="connsiteY42" fmla="*/ 365903 h 368338"/>
                <a:gd name="connsiteX43" fmla="*/ 107920 w 407246"/>
                <a:gd name="connsiteY43" fmla="*/ 326197 h 368338"/>
                <a:gd name="connsiteX44" fmla="*/ 109957 w 407246"/>
                <a:gd name="connsiteY44" fmla="*/ 347577 h 368338"/>
                <a:gd name="connsiteX45" fmla="*/ 115048 w 407246"/>
                <a:gd name="connsiteY45" fmla="*/ 350632 h 368338"/>
                <a:gd name="connsiteX46" fmla="*/ 119120 w 407246"/>
                <a:gd name="connsiteY46" fmla="*/ 346559 h 368338"/>
                <a:gd name="connsiteX47" fmla="*/ 119120 w 407246"/>
                <a:gd name="connsiteY47" fmla="*/ 344523 h 368338"/>
                <a:gd name="connsiteX48" fmla="*/ 116066 w 407246"/>
                <a:gd name="connsiteY48" fmla="*/ 314997 h 368338"/>
                <a:gd name="connsiteX49" fmla="*/ 144573 w 407246"/>
                <a:gd name="connsiteY49" fmla="*/ 276309 h 368338"/>
                <a:gd name="connsiteX50" fmla="*/ 148645 w 407246"/>
                <a:gd name="connsiteY50" fmla="*/ 314997 h 368338"/>
                <a:gd name="connsiteX51" fmla="*/ 153735 w 407246"/>
                <a:gd name="connsiteY51" fmla="*/ 318052 h 368338"/>
                <a:gd name="connsiteX52" fmla="*/ 157808 w 407246"/>
                <a:gd name="connsiteY52" fmla="*/ 313979 h 368338"/>
                <a:gd name="connsiteX53" fmla="*/ 157808 w 407246"/>
                <a:gd name="connsiteY53" fmla="*/ 311943 h 368338"/>
                <a:gd name="connsiteX54" fmla="*/ 152718 w 407246"/>
                <a:gd name="connsiteY54" fmla="*/ 264092 h 368338"/>
                <a:gd name="connsiteX55" fmla="*/ 180207 w 407246"/>
                <a:gd name="connsiteY55" fmla="*/ 227439 h 368338"/>
                <a:gd name="connsiteX56" fmla="*/ 184279 w 407246"/>
                <a:gd name="connsiteY56" fmla="*/ 267146 h 368338"/>
                <a:gd name="connsiteX57" fmla="*/ 175117 w 407246"/>
                <a:gd name="connsiteY57" fmla="*/ 284454 h 368338"/>
                <a:gd name="connsiteX58" fmla="*/ 177153 w 407246"/>
                <a:gd name="connsiteY58" fmla="*/ 290563 h 368338"/>
                <a:gd name="connsiteX59" fmla="*/ 178170 w 407246"/>
                <a:gd name="connsiteY59" fmla="*/ 290563 h 368338"/>
                <a:gd name="connsiteX60" fmla="*/ 183261 w 407246"/>
                <a:gd name="connsiteY60" fmla="*/ 287508 h 368338"/>
                <a:gd name="connsiteX61" fmla="*/ 185298 w 407246"/>
                <a:gd name="connsiteY61" fmla="*/ 283436 h 368338"/>
                <a:gd name="connsiteX62" fmla="*/ 186316 w 407246"/>
                <a:gd name="connsiteY62" fmla="*/ 289545 h 368338"/>
                <a:gd name="connsiteX63" fmla="*/ 191406 w 407246"/>
                <a:gd name="connsiteY63" fmla="*/ 292599 h 368338"/>
                <a:gd name="connsiteX64" fmla="*/ 191406 w 407246"/>
                <a:gd name="connsiteY64" fmla="*/ 292599 h 368338"/>
                <a:gd name="connsiteX65" fmla="*/ 195479 w 407246"/>
                <a:gd name="connsiteY65" fmla="*/ 288526 h 368338"/>
                <a:gd name="connsiteX66" fmla="*/ 195479 w 407246"/>
                <a:gd name="connsiteY66" fmla="*/ 286490 h 368338"/>
                <a:gd name="connsiteX67" fmla="*/ 193442 w 407246"/>
                <a:gd name="connsiteY67" fmla="*/ 267146 h 368338"/>
                <a:gd name="connsiteX68" fmla="*/ 216859 w 407246"/>
                <a:gd name="connsiteY68" fmla="*/ 222349 h 368338"/>
                <a:gd name="connsiteX69" fmla="*/ 232131 w 407246"/>
                <a:gd name="connsiteY69" fmla="*/ 257983 h 368338"/>
                <a:gd name="connsiteX70" fmla="*/ 209732 w 407246"/>
                <a:gd name="connsiteY70" fmla="*/ 306852 h 368338"/>
                <a:gd name="connsiteX71" fmla="*/ 209732 w 407246"/>
                <a:gd name="connsiteY71" fmla="*/ 306852 h 368338"/>
                <a:gd name="connsiteX72" fmla="*/ 211769 w 407246"/>
                <a:gd name="connsiteY72" fmla="*/ 311943 h 368338"/>
                <a:gd name="connsiteX73" fmla="*/ 217877 w 407246"/>
                <a:gd name="connsiteY73" fmla="*/ 307871 h 368338"/>
                <a:gd name="connsiteX74" fmla="*/ 236204 w 407246"/>
                <a:gd name="connsiteY74" fmla="*/ 267146 h 368338"/>
                <a:gd name="connsiteX75" fmla="*/ 251476 w 407246"/>
                <a:gd name="connsiteY75" fmla="*/ 302780 h 368338"/>
                <a:gd name="connsiteX76" fmla="*/ 237222 w 407246"/>
                <a:gd name="connsiteY76" fmla="*/ 333323 h 368338"/>
                <a:gd name="connsiteX77" fmla="*/ 237222 w 407246"/>
                <a:gd name="connsiteY77" fmla="*/ 333323 h 368338"/>
                <a:gd name="connsiteX78" fmla="*/ 239257 w 407246"/>
                <a:gd name="connsiteY78" fmla="*/ 338414 h 368338"/>
                <a:gd name="connsiteX79" fmla="*/ 245366 w 407246"/>
                <a:gd name="connsiteY79" fmla="*/ 334342 h 368338"/>
                <a:gd name="connsiteX80" fmla="*/ 255547 w 407246"/>
                <a:gd name="connsiteY80" fmla="*/ 312961 h 368338"/>
                <a:gd name="connsiteX81" fmla="*/ 270819 w 407246"/>
                <a:gd name="connsiteY81" fmla="*/ 348595 h 368338"/>
                <a:gd name="connsiteX82" fmla="*/ 276928 w 407246"/>
                <a:gd name="connsiteY82" fmla="*/ 349613 h 368338"/>
                <a:gd name="connsiteX83" fmla="*/ 279982 w 407246"/>
                <a:gd name="connsiteY83" fmla="*/ 343505 h 368338"/>
                <a:gd name="connsiteX84" fmla="*/ 264710 w 407246"/>
                <a:gd name="connsiteY84" fmla="*/ 307871 h 368338"/>
                <a:gd name="connsiteX85" fmla="*/ 286091 w 407246"/>
                <a:gd name="connsiteY85" fmla="*/ 311943 h 368338"/>
                <a:gd name="connsiteX86" fmla="*/ 292200 w 407246"/>
                <a:gd name="connsiteY86" fmla="*/ 307871 h 368338"/>
                <a:gd name="connsiteX87" fmla="*/ 291181 w 407246"/>
                <a:gd name="connsiteY87" fmla="*/ 303798 h 368338"/>
                <a:gd name="connsiteX88" fmla="*/ 289145 w 407246"/>
                <a:gd name="connsiteY88" fmla="*/ 302780 h 368338"/>
                <a:gd name="connsiteX89" fmla="*/ 259620 w 407246"/>
                <a:gd name="connsiteY89" fmla="*/ 297689 h 368338"/>
                <a:gd name="connsiteX90" fmla="*/ 244348 w 407246"/>
                <a:gd name="connsiteY90" fmla="*/ 262055 h 368338"/>
                <a:gd name="connsiteX91" fmla="*/ 283037 w 407246"/>
                <a:gd name="connsiteY91" fmla="*/ 269182 h 368338"/>
                <a:gd name="connsiteX92" fmla="*/ 289145 w 407246"/>
                <a:gd name="connsiteY92" fmla="*/ 265110 h 368338"/>
                <a:gd name="connsiteX93" fmla="*/ 288128 w 407246"/>
                <a:gd name="connsiteY93" fmla="*/ 261037 h 368338"/>
                <a:gd name="connsiteX94" fmla="*/ 286091 w 407246"/>
                <a:gd name="connsiteY94" fmla="*/ 260019 h 368338"/>
                <a:gd name="connsiteX95" fmla="*/ 238240 w 407246"/>
                <a:gd name="connsiteY95" fmla="*/ 250856 h 368338"/>
                <a:gd name="connsiteX96" fmla="*/ 223986 w 407246"/>
                <a:gd name="connsiteY96" fmla="*/ 217258 h 368338"/>
                <a:gd name="connsiteX97" fmla="*/ 263692 w 407246"/>
                <a:gd name="connsiteY97" fmla="*/ 224385 h 368338"/>
                <a:gd name="connsiteX98" fmla="*/ 272856 w 407246"/>
                <a:gd name="connsiteY98" fmla="*/ 236602 h 368338"/>
                <a:gd name="connsiteX99" fmla="*/ 278964 w 407246"/>
                <a:gd name="connsiteY99" fmla="*/ 236602 h 368338"/>
                <a:gd name="connsiteX100" fmla="*/ 279982 w 407246"/>
                <a:gd name="connsiteY100" fmla="*/ 235584 h 368338"/>
                <a:gd name="connsiteX101" fmla="*/ 281000 w 407246"/>
                <a:gd name="connsiteY101" fmla="*/ 230494 h 368338"/>
                <a:gd name="connsiteX102" fmla="*/ 278964 w 407246"/>
                <a:gd name="connsiteY102" fmla="*/ 227439 h 368338"/>
                <a:gd name="connsiteX103" fmla="*/ 285073 w 407246"/>
                <a:gd name="connsiteY103" fmla="*/ 228458 h 368338"/>
                <a:gd name="connsiteX104" fmla="*/ 291181 w 407246"/>
                <a:gd name="connsiteY104" fmla="*/ 224385 h 368338"/>
                <a:gd name="connsiteX105" fmla="*/ 291181 w 407246"/>
                <a:gd name="connsiteY105" fmla="*/ 224385 h 368338"/>
                <a:gd name="connsiteX106" fmla="*/ 290163 w 407246"/>
                <a:gd name="connsiteY106" fmla="*/ 220312 h 368338"/>
                <a:gd name="connsiteX107" fmla="*/ 288128 w 407246"/>
                <a:gd name="connsiteY107" fmla="*/ 219295 h 368338"/>
                <a:gd name="connsiteX108" fmla="*/ 268783 w 407246"/>
                <a:gd name="connsiteY108" fmla="*/ 216240 h 368338"/>
                <a:gd name="connsiteX109" fmla="*/ 244348 w 407246"/>
                <a:gd name="connsiteY109" fmla="*/ 183660 h 368338"/>
                <a:gd name="connsiteX110" fmla="*/ 288128 w 407246"/>
                <a:gd name="connsiteY110" fmla="*/ 180606 h 368338"/>
                <a:gd name="connsiteX111" fmla="*/ 316634 w 407246"/>
                <a:gd name="connsiteY111" fmla="*/ 213186 h 368338"/>
                <a:gd name="connsiteX112" fmla="*/ 316634 w 407246"/>
                <a:gd name="connsiteY112" fmla="*/ 213186 h 368338"/>
                <a:gd name="connsiteX113" fmla="*/ 323762 w 407246"/>
                <a:gd name="connsiteY113" fmla="*/ 213186 h 368338"/>
                <a:gd name="connsiteX114" fmla="*/ 324779 w 407246"/>
                <a:gd name="connsiteY114" fmla="*/ 207077 h 368338"/>
                <a:gd name="connsiteX115" fmla="*/ 301362 w 407246"/>
                <a:gd name="connsiteY115" fmla="*/ 180606 h 368338"/>
                <a:gd name="connsiteX116" fmla="*/ 345142 w 407246"/>
                <a:gd name="connsiteY116" fmla="*/ 177552 h 368338"/>
                <a:gd name="connsiteX117" fmla="*/ 363468 w 407246"/>
                <a:gd name="connsiteY117" fmla="*/ 197914 h 368338"/>
                <a:gd name="connsiteX118" fmla="*/ 363468 w 407246"/>
                <a:gd name="connsiteY118" fmla="*/ 197914 h 368338"/>
                <a:gd name="connsiteX119" fmla="*/ 370595 w 407246"/>
                <a:gd name="connsiteY119" fmla="*/ 197914 h 368338"/>
                <a:gd name="connsiteX120" fmla="*/ 371613 w 407246"/>
                <a:gd name="connsiteY120" fmla="*/ 191805 h 368338"/>
                <a:gd name="connsiteX121" fmla="*/ 358378 w 407246"/>
                <a:gd name="connsiteY121" fmla="*/ 177552 h 368338"/>
                <a:gd name="connsiteX122" fmla="*/ 402156 w 407246"/>
                <a:gd name="connsiteY122" fmla="*/ 174497 h 368338"/>
                <a:gd name="connsiteX123" fmla="*/ 407247 w 407246"/>
                <a:gd name="connsiteY123" fmla="*/ 169407 h 368338"/>
                <a:gd name="connsiteX124" fmla="*/ 403174 w 407246"/>
                <a:gd name="connsiteY124" fmla="*/ 165334 h 368338"/>
                <a:gd name="connsiteX125" fmla="*/ 359396 w 407246"/>
                <a:gd name="connsiteY125" fmla="*/ 168389 h 368338"/>
                <a:gd name="connsiteX126" fmla="*/ 378740 w 407246"/>
                <a:gd name="connsiteY126" fmla="*/ 151081 h 368338"/>
                <a:gd name="connsiteX127" fmla="*/ 379758 w 407246"/>
                <a:gd name="connsiteY127" fmla="*/ 144972 h 368338"/>
                <a:gd name="connsiteX128" fmla="*/ 375685 w 407246"/>
                <a:gd name="connsiteY128" fmla="*/ 143954 h 368338"/>
                <a:gd name="connsiteX129" fmla="*/ 373650 w 407246"/>
                <a:gd name="connsiteY129" fmla="*/ 144972 h 368338"/>
                <a:gd name="connsiteX130" fmla="*/ 347178 w 407246"/>
                <a:gd name="connsiteY130" fmla="*/ 169407 h 368338"/>
                <a:gd name="connsiteX131" fmla="*/ 303399 w 407246"/>
                <a:gd name="connsiteY131" fmla="*/ 172461 h 368338"/>
                <a:gd name="connsiteX132" fmla="*/ 338015 w 407246"/>
                <a:gd name="connsiteY132" fmla="*/ 140899 h 368338"/>
                <a:gd name="connsiteX133" fmla="*/ 339033 w 407246"/>
                <a:gd name="connsiteY133" fmla="*/ 134791 h 368338"/>
                <a:gd name="connsiteX134" fmla="*/ 334961 w 407246"/>
                <a:gd name="connsiteY134" fmla="*/ 133772 h 368338"/>
                <a:gd name="connsiteX135" fmla="*/ 332925 w 407246"/>
                <a:gd name="connsiteY135" fmla="*/ 134791 h 368338"/>
                <a:gd name="connsiteX136" fmla="*/ 290163 w 407246"/>
                <a:gd name="connsiteY136" fmla="*/ 173479 h 368338"/>
                <a:gd name="connsiteX137" fmla="*/ 248421 w 407246"/>
                <a:gd name="connsiteY137" fmla="*/ 176534 h 368338"/>
                <a:gd name="connsiteX138" fmla="*/ 284055 w 407246"/>
                <a:gd name="connsiteY138" fmla="*/ 143954 h 368338"/>
                <a:gd name="connsiteX139" fmla="*/ 302381 w 407246"/>
                <a:gd name="connsiteY139" fmla="*/ 138863 h 368338"/>
                <a:gd name="connsiteX140" fmla="*/ 307472 w 407246"/>
                <a:gd name="connsiteY140" fmla="*/ 132755 h 368338"/>
                <a:gd name="connsiteX141" fmla="*/ 307472 w 407246"/>
                <a:gd name="connsiteY141" fmla="*/ 131736 h 368338"/>
                <a:gd name="connsiteX142" fmla="*/ 303399 w 407246"/>
                <a:gd name="connsiteY142" fmla="*/ 129700 h 368338"/>
                <a:gd name="connsiteX143" fmla="*/ 298309 w 407246"/>
                <a:gd name="connsiteY143" fmla="*/ 130718 h 368338"/>
                <a:gd name="connsiteX144" fmla="*/ 304417 w 407246"/>
                <a:gd name="connsiteY144" fmla="*/ 125628 h 368338"/>
                <a:gd name="connsiteX145" fmla="*/ 305435 w 407246"/>
                <a:gd name="connsiteY145" fmla="*/ 119519 h 368338"/>
                <a:gd name="connsiteX146" fmla="*/ 305435 w 407246"/>
                <a:gd name="connsiteY146" fmla="*/ 119519 h 368338"/>
                <a:gd name="connsiteX147" fmla="*/ 301362 w 407246"/>
                <a:gd name="connsiteY147" fmla="*/ 118501 h 368338"/>
                <a:gd name="connsiteX148" fmla="*/ 299327 w 407246"/>
                <a:gd name="connsiteY148" fmla="*/ 119519 h 368338"/>
                <a:gd name="connsiteX149" fmla="*/ 282019 w 407246"/>
                <a:gd name="connsiteY149" fmla="*/ 134791 h 368338"/>
                <a:gd name="connsiteX150" fmla="*/ 234167 w 407246"/>
                <a:gd name="connsiteY150" fmla="*/ 147008 h 368338"/>
                <a:gd name="connsiteX151" fmla="*/ 262675 w 407246"/>
                <a:gd name="connsiteY151" fmla="*/ 108320 h 368338"/>
                <a:gd name="connsiteX152" fmla="*/ 314598 w 407246"/>
                <a:gd name="connsiteY152" fmla="*/ 92030 h 368338"/>
                <a:gd name="connsiteX153" fmla="*/ 314598 w 407246"/>
                <a:gd name="connsiteY153" fmla="*/ 92030 h 368338"/>
                <a:gd name="connsiteX154" fmla="*/ 318671 w 407246"/>
                <a:gd name="connsiteY154" fmla="*/ 85921 h 368338"/>
                <a:gd name="connsiteX155" fmla="*/ 313580 w 407246"/>
                <a:gd name="connsiteY155" fmla="*/ 82867 h 368338"/>
                <a:gd name="connsiteX156" fmla="*/ 271838 w 407246"/>
                <a:gd name="connsiteY156" fmla="*/ 96102 h 368338"/>
                <a:gd name="connsiteX157" fmla="*/ 300344 w 407246"/>
                <a:gd name="connsiteY157" fmla="*/ 57414 h 368338"/>
                <a:gd name="connsiteX158" fmla="*/ 331906 w 407246"/>
                <a:gd name="connsiteY158" fmla="*/ 47233 h 368338"/>
                <a:gd name="connsiteX159" fmla="*/ 331906 w 407246"/>
                <a:gd name="connsiteY159" fmla="*/ 47233 h 368338"/>
                <a:gd name="connsiteX160" fmla="*/ 335979 w 407246"/>
                <a:gd name="connsiteY160" fmla="*/ 41124 h 368338"/>
                <a:gd name="connsiteX161" fmla="*/ 330888 w 407246"/>
                <a:gd name="connsiteY161" fmla="*/ 38070 h 368338"/>
                <a:gd name="connsiteX162" fmla="*/ 308490 w 407246"/>
                <a:gd name="connsiteY162" fmla="*/ 45197 h 368338"/>
                <a:gd name="connsiteX163" fmla="*/ 336996 w 407246"/>
                <a:gd name="connsiteY163" fmla="*/ 6508 h 368338"/>
                <a:gd name="connsiteX164" fmla="*/ 335979 w 407246"/>
                <a:gd name="connsiteY164" fmla="*/ 399 h 368338"/>
                <a:gd name="connsiteX165" fmla="*/ 328852 w 407246"/>
                <a:gd name="connsiteY165" fmla="*/ 2435 h 368338"/>
                <a:gd name="connsiteX166" fmla="*/ 299327 w 407246"/>
                <a:gd name="connsiteY166" fmla="*/ 42142 h 368338"/>
                <a:gd name="connsiteX167" fmla="*/ 297291 w 407246"/>
                <a:gd name="connsiteY167" fmla="*/ 20762 h 368338"/>
                <a:gd name="connsiteX168" fmla="*/ 292200 w 407246"/>
                <a:gd name="connsiteY168" fmla="*/ 17707 h 368338"/>
                <a:gd name="connsiteX169" fmla="*/ 288128 w 407246"/>
                <a:gd name="connsiteY169" fmla="*/ 21780 h 368338"/>
                <a:gd name="connsiteX170" fmla="*/ 288128 w 407246"/>
                <a:gd name="connsiteY170" fmla="*/ 23816 h 368338"/>
                <a:gd name="connsiteX171" fmla="*/ 291181 w 407246"/>
                <a:gd name="connsiteY171" fmla="*/ 53341 h 368338"/>
                <a:gd name="connsiteX172" fmla="*/ 262675 w 407246"/>
                <a:gd name="connsiteY172" fmla="*/ 92030 h 368338"/>
                <a:gd name="connsiteX173" fmla="*/ 258602 w 407246"/>
                <a:gd name="connsiteY173" fmla="*/ 53341 h 368338"/>
                <a:gd name="connsiteX174" fmla="*/ 253511 w 407246"/>
                <a:gd name="connsiteY174" fmla="*/ 50287 h 368338"/>
                <a:gd name="connsiteX175" fmla="*/ 249439 w 407246"/>
                <a:gd name="connsiteY175" fmla="*/ 54360 h 368338"/>
                <a:gd name="connsiteX176" fmla="*/ 249439 w 407246"/>
                <a:gd name="connsiteY176" fmla="*/ 56396 h 368338"/>
                <a:gd name="connsiteX177" fmla="*/ 254529 w 407246"/>
                <a:gd name="connsiteY177" fmla="*/ 104247 h 368338"/>
                <a:gd name="connsiteX178" fmla="*/ 227041 w 407246"/>
                <a:gd name="connsiteY178" fmla="*/ 140899 h 368338"/>
                <a:gd name="connsiteX179" fmla="*/ 222968 w 407246"/>
                <a:gd name="connsiteY179" fmla="*/ 101193 h 368338"/>
                <a:gd name="connsiteX180" fmla="*/ 232131 w 407246"/>
                <a:gd name="connsiteY180" fmla="*/ 83885 h 368338"/>
                <a:gd name="connsiteX181" fmla="*/ 230094 w 407246"/>
                <a:gd name="connsiteY181" fmla="*/ 77776 h 368338"/>
                <a:gd name="connsiteX182" fmla="*/ 229076 w 407246"/>
                <a:gd name="connsiteY182" fmla="*/ 77776 h 368338"/>
                <a:gd name="connsiteX183" fmla="*/ 223986 w 407246"/>
                <a:gd name="connsiteY183" fmla="*/ 80831 h 368338"/>
                <a:gd name="connsiteX184" fmla="*/ 221950 w 407246"/>
                <a:gd name="connsiteY184" fmla="*/ 84903 h 368338"/>
                <a:gd name="connsiteX185" fmla="*/ 220932 w 407246"/>
                <a:gd name="connsiteY185" fmla="*/ 78794 h 368338"/>
                <a:gd name="connsiteX186" fmla="*/ 215841 w 407246"/>
                <a:gd name="connsiteY186" fmla="*/ 75740 h 368338"/>
                <a:gd name="connsiteX187" fmla="*/ 215841 w 407246"/>
                <a:gd name="connsiteY187" fmla="*/ 75740 h 368338"/>
                <a:gd name="connsiteX188" fmla="*/ 211769 w 407246"/>
                <a:gd name="connsiteY188" fmla="*/ 79812 h 368338"/>
                <a:gd name="connsiteX189" fmla="*/ 211769 w 407246"/>
                <a:gd name="connsiteY189" fmla="*/ 81849 h 368338"/>
                <a:gd name="connsiteX190" fmla="*/ 213805 w 407246"/>
                <a:gd name="connsiteY190" fmla="*/ 101193 h 368338"/>
                <a:gd name="connsiteX191" fmla="*/ 190389 w 407246"/>
                <a:gd name="connsiteY191" fmla="*/ 145990 h 368338"/>
                <a:gd name="connsiteX192" fmla="*/ 175117 w 407246"/>
                <a:gd name="connsiteY192" fmla="*/ 110356 h 368338"/>
                <a:gd name="connsiteX193" fmla="*/ 197515 w 407246"/>
                <a:gd name="connsiteY193" fmla="*/ 61486 h 368338"/>
                <a:gd name="connsiteX194" fmla="*/ 197515 w 407246"/>
                <a:gd name="connsiteY194" fmla="*/ 61486 h 368338"/>
                <a:gd name="connsiteX195" fmla="*/ 195479 w 407246"/>
                <a:gd name="connsiteY195" fmla="*/ 56396 h 368338"/>
                <a:gd name="connsiteX196" fmla="*/ 189369 w 407246"/>
                <a:gd name="connsiteY196" fmla="*/ 60468 h 368338"/>
                <a:gd name="connsiteX197" fmla="*/ 171044 w 407246"/>
                <a:gd name="connsiteY197" fmla="*/ 101193 h 368338"/>
                <a:gd name="connsiteX198" fmla="*/ 155772 w 407246"/>
                <a:gd name="connsiteY198" fmla="*/ 65559 h 368338"/>
                <a:gd name="connsiteX199" fmla="*/ 170026 w 407246"/>
                <a:gd name="connsiteY199" fmla="*/ 35015 h 368338"/>
                <a:gd name="connsiteX200" fmla="*/ 170026 w 407246"/>
                <a:gd name="connsiteY200" fmla="*/ 35015 h 368338"/>
                <a:gd name="connsiteX201" fmla="*/ 167989 w 407246"/>
                <a:gd name="connsiteY201" fmla="*/ 29925 h 368338"/>
                <a:gd name="connsiteX202" fmla="*/ 161881 w 407246"/>
                <a:gd name="connsiteY202" fmla="*/ 33997 h 368338"/>
                <a:gd name="connsiteX203" fmla="*/ 151700 w 407246"/>
                <a:gd name="connsiteY203" fmla="*/ 55378 h 368338"/>
                <a:gd name="connsiteX204" fmla="*/ 136428 w 407246"/>
                <a:gd name="connsiteY204" fmla="*/ 19744 h 368338"/>
                <a:gd name="connsiteX205" fmla="*/ 130319 w 407246"/>
                <a:gd name="connsiteY205" fmla="*/ 18725 h 368338"/>
                <a:gd name="connsiteX206" fmla="*/ 127265 w 407246"/>
                <a:gd name="connsiteY206" fmla="*/ 24834 h 368338"/>
                <a:gd name="connsiteX207" fmla="*/ 142536 w 407246"/>
                <a:gd name="connsiteY207" fmla="*/ 60468 h 368338"/>
                <a:gd name="connsiteX208" fmla="*/ 121156 w 407246"/>
                <a:gd name="connsiteY208" fmla="*/ 56396 h 368338"/>
                <a:gd name="connsiteX209" fmla="*/ 115048 w 407246"/>
                <a:gd name="connsiteY209" fmla="*/ 60468 h 368338"/>
                <a:gd name="connsiteX210" fmla="*/ 116066 w 407246"/>
                <a:gd name="connsiteY210" fmla="*/ 64541 h 368338"/>
                <a:gd name="connsiteX211" fmla="*/ 118101 w 407246"/>
                <a:gd name="connsiteY211" fmla="*/ 65559 h 368338"/>
                <a:gd name="connsiteX212" fmla="*/ 147627 w 407246"/>
                <a:gd name="connsiteY212" fmla="*/ 70649 h 368338"/>
                <a:gd name="connsiteX213" fmla="*/ 162899 w 407246"/>
                <a:gd name="connsiteY213" fmla="*/ 106284 h 368338"/>
                <a:gd name="connsiteX214" fmla="*/ 124211 w 407246"/>
                <a:gd name="connsiteY214" fmla="*/ 99157 h 368338"/>
                <a:gd name="connsiteX215" fmla="*/ 118101 w 407246"/>
                <a:gd name="connsiteY215" fmla="*/ 103229 h 368338"/>
                <a:gd name="connsiteX216" fmla="*/ 119120 w 407246"/>
                <a:gd name="connsiteY216" fmla="*/ 107302 h 368338"/>
                <a:gd name="connsiteX217" fmla="*/ 121156 w 407246"/>
                <a:gd name="connsiteY217" fmla="*/ 108320 h 368338"/>
                <a:gd name="connsiteX218" fmla="*/ 169007 w 407246"/>
                <a:gd name="connsiteY218" fmla="*/ 117483 h 368338"/>
                <a:gd name="connsiteX219" fmla="*/ 183261 w 407246"/>
                <a:gd name="connsiteY219" fmla="*/ 151081 h 368338"/>
                <a:gd name="connsiteX220" fmla="*/ 143554 w 407246"/>
                <a:gd name="connsiteY220" fmla="*/ 143954 h 368338"/>
                <a:gd name="connsiteX221" fmla="*/ 134392 w 407246"/>
                <a:gd name="connsiteY221" fmla="*/ 131736 h 368338"/>
                <a:gd name="connsiteX222" fmla="*/ 128282 w 407246"/>
                <a:gd name="connsiteY222" fmla="*/ 131736 h 368338"/>
                <a:gd name="connsiteX223" fmla="*/ 127265 w 407246"/>
                <a:gd name="connsiteY223" fmla="*/ 132755 h 368338"/>
                <a:gd name="connsiteX224" fmla="*/ 126247 w 407246"/>
                <a:gd name="connsiteY224" fmla="*/ 137845 h 368338"/>
                <a:gd name="connsiteX225" fmla="*/ 128282 w 407246"/>
                <a:gd name="connsiteY225" fmla="*/ 140899 h 368338"/>
                <a:gd name="connsiteX226" fmla="*/ 122174 w 407246"/>
                <a:gd name="connsiteY226" fmla="*/ 139881 h 368338"/>
                <a:gd name="connsiteX227" fmla="*/ 116066 w 407246"/>
                <a:gd name="connsiteY227" fmla="*/ 143954 h 368338"/>
                <a:gd name="connsiteX228" fmla="*/ 116066 w 407246"/>
                <a:gd name="connsiteY228" fmla="*/ 143954 h 368338"/>
                <a:gd name="connsiteX229" fmla="*/ 117083 w 407246"/>
                <a:gd name="connsiteY229" fmla="*/ 148026 h 368338"/>
                <a:gd name="connsiteX230" fmla="*/ 119120 w 407246"/>
                <a:gd name="connsiteY230" fmla="*/ 149044 h 368338"/>
                <a:gd name="connsiteX231" fmla="*/ 138464 w 407246"/>
                <a:gd name="connsiteY231" fmla="*/ 152099 h 368338"/>
                <a:gd name="connsiteX232" fmla="*/ 162899 w 407246"/>
                <a:gd name="connsiteY232" fmla="*/ 184678 h 368338"/>
                <a:gd name="connsiteX233" fmla="*/ 119120 w 407246"/>
                <a:gd name="connsiteY233" fmla="*/ 187733 h 368338"/>
                <a:gd name="connsiteX234" fmla="*/ 90613 w 407246"/>
                <a:gd name="connsiteY234" fmla="*/ 155153 h 368338"/>
                <a:gd name="connsiteX235" fmla="*/ 90613 w 407246"/>
                <a:gd name="connsiteY235" fmla="*/ 155153 h 368338"/>
                <a:gd name="connsiteX236" fmla="*/ 83486 w 407246"/>
                <a:gd name="connsiteY236" fmla="*/ 155153 h 368338"/>
                <a:gd name="connsiteX237" fmla="*/ 82467 w 407246"/>
                <a:gd name="connsiteY237" fmla="*/ 161262 h 368338"/>
                <a:gd name="connsiteX238" fmla="*/ 105884 w 407246"/>
                <a:gd name="connsiteY238" fmla="*/ 187733 h 368338"/>
                <a:gd name="connsiteX239" fmla="*/ 62105 w 407246"/>
                <a:gd name="connsiteY239" fmla="*/ 190787 h 368338"/>
                <a:gd name="connsiteX240" fmla="*/ 43780 w 407246"/>
                <a:gd name="connsiteY240" fmla="*/ 170425 h 368338"/>
                <a:gd name="connsiteX241" fmla="*/ 43780 w 407246"/>
                <a:gd name="connsiteY241" fmla="*/ 170425 h 368338"/>
                <a:gd name="connsiteX242" fmla="*/ 36652 w 407246"/>
                <a:gd name="connsiteY242" fmla="*/ 170425 h 368338"/>
                <a:gd name="connsiteX243" fmla="*/ 35634 w 407246"/>
                <a:gd name="connsiteY243" fmla="*/ 176534 h 368338"/>
                <a:gd name="connsiteX244" fmla="*/ 47852 w 407246"/>
                <a:gd name="connsiteY244" fmla="*/ 190787 h 368338"/>
                <a:gd name="connsiteX245" fmla="*/ 4073 w 407246"/>
                <a:gd name="connsiteY245" fmla="*/ 193842 h 368338"/>
                <a:gd name="connsiteX246" fmla="*/ 0 w 407246"/>
                <a:gd name="connsiteY246" fmla="*/ 198932 h 368338"/>
                <a:gd name="connsiteX247" fmla="*/ 166971 w 407246"/>
                <a:gd name="connsiteY247" fmla="*/ 148026 h 368338"/>
                <a:gd name="connsiteX248" fmla="*/ 173080 w 407246"/>
                <a:gd name="connsiteY248" fmla="*/ 163298 h 368338"/>
                <a:gd name="connsiteX249" fmla="*/ 175117 w 407246"/>
                <a:gd name="connsiteY249" fmla="*/ 168389 h 368338"/>
                <a:gd name="connsiteX250" fmla="*/ 174098 w 407246"/>
                <a:gd name="connsiteY250" fmla="*/ 168389 h 368338"/>
                <a:gd name="connsiteX251" fmla="*/ 172062 w 407246"/>
                <a:gd name="connsiteY251" fmla="*/ 168389 h 368338"/>
                <a:gd name="connsiteX252" fmla="*/ 171044 w 407246"/>
                <a:gd name="connsiteY252" fmla="*/ 168389 h 368338"/>
                <a:gd name="connsiteX253" fmla="*/ 153735 w 407246"/>
                <a:gd name="connsiteY253" fmla="*/ 169407 h 368338"/>
                <a:gd name="connsiteX254" fmla="*/ 133373 w 407246"/>
                <a:gd name="connsiteY254" fmla="*/ 141918 h 368338"/>
                <a:gd name="connsiteX255" fmla="*/ 166971 w 407246"/>
                <a:gd name="connsiteY255" fmla="*/ 148026 h 368338"/>
                <a:gd name="connsiteX256" fmla="*/ 205660 w 407246"/>
                <a:gd name="connsiteY256" fmla="*/ 181624 h 368338"/>
                <a:gd name="connsiteX257" fmla="*/ 205660 w 407246"/>
                <a:gd name="connsiteY257" fmla="*/ 181624 h 368338"/>
                <a:gd name="connsiteX258" fmla="*/ 205660 w 407246"/>
                <a:gd name="connsiteY258" fmla="*/ 181624 h 368338"/>
                <a:gd name="connsiteX259" fmla="*/ 205660 w 407246"/>
                <a:gd name="connsiteY259" fmla="*/ 181624 h 368338"/>
                <a:gd name="connsiteX260" fmla="*/ 205660 w 407246"/>
                <a:gd name="connsiteY260" fmla="*/ 181624 h 368338"/>
                <a:gd name="connsiteX261" fmla="*/ 205660 w 407246"/>
                <a:gd name="connsiteY261" fmla="*/ 181624 h 368338"/>
                <a:gd name="connsiteX262" fmla="*/ 205660 w 407246"/>
                <a:gd name="connsiteY262" fmla="*/ 181624 h 368338"/>
                <a:gd name="connsiteX263" fmla="*/ 228058 w 407246"/>
                <a:gd name="connsiteY263" fmla="*/ 123591 h 368338"/>
                <a:gd name="connsiteX264" fmla="*/ 212787 w 407246"/>
                <a:gd name="connsiteY264" fmla="*/ 143954 h 368338"/>
                <a:gd name="connsiteX265" fmla="*/ 207696 w 407246"/>
                <a:gd name="connsiteY265" fmla="*/ 151081 h 368338"/>
                <a:gd name="connsiteX266" fmla="*/ 207696 w 407246"/>
                <a:gd name="connsiteY266" fmla="*/ 150062 h 368338"/>
                <a:gd name="connsiteX267" fmla="*/ 206678 w 407246"/>
                <a:gd name="connsiteY267" fmla="*/ 148026 h 368338"/>
                <a:gd name="connsiteX268" fmla="*/ 205660 w 407246"/>
                <a:gd name="connsiteY268" fmla="*/ 147008 h 368338"/>
                <a:gd name="connsiteX269" fmla="*/ 198533 w 407246"/>
                <a:gd name="connsiteY269" fmla="*/ 128682 h 368338"/>
                <a:gd name="connsiteX270" fmla="*/ 223986 w 407246"/>
                <a:gd name="connsiteY270" fmla="*/ 79812 h 368338"/>
                <a:gd name="connsiteX271" fmla="*/ 228058 w 407246"/>
                <a:gd name="connsiteY271" fmla="*/ 123591 h 368338"/>
                <a:gd name="connsiteX272" fmla="*/ 264710 w 407246"/>
                <a:gd name="connsiteY272" fmla="*/ 161262 h 368338"/>
                <a:gd name="connsiteX273" fmla="*/ 239257 w 407246"/>
                <a:gd name="connsiteY273" fmla="*/ 163298 h 368338"/>
                <a:gd name="connsiteX274" fmla="*/ 230094 w 407246"/>
                <a:gd name="connsiteY274" fmla="*/ 164316 h 368338"/>
                <a:gd name="connsiteX275" fmla="*/ 231113 w 407246"/>
                <a:gd name="connsiteY275" fmla="*/ 163298 h 368338"/>
                <a:gd name="connsiteX276" fmla="*/ 233149 w 407246"/>
                <a:gd name="connsiteY276" fmla="*/ 161262 h 368338"/>
                <a:gd name="connsiteX277" fmla="*/ 234167 w 407246"/>
                <a:gd name="connsiteY277" fmla="*/ 159225 h 368338"/>
                <a:gd name="connsiteX278" fmla="*/ 250456 w 407246"/>
                <a:gd name="connsiteY278" fmla="*/ 136827 h 368338"/>
                <a:gd name="connsiteX279" fmla="*/ 308490 w 407246"/>
                <a:gd name="connsiteY279" fmla="*/ 121555 h 368338"/>
                <a:gd name="connsiteX280" fmla="*/ 264710 w 407246"/>
                <a:gd name="connsiteY280" fmla="*/ 161262 h 368338"/>
                <a:gd name="connsiteX281" fmla="*/ 247403 w 407246"/>
                <a:gd name="connsiteY281" fmla="*/ 214204 h 368338"/>
                <a:gd name="connsiteX282" fmla="*/ 241294 w 407246"/>
                <a:gd name="connsiteY282" fmla="*/ 199950 h 368338"/>
                <a:gd name="connsiteX283" fmla="*/ 239257 w 407246"/>
                <a:gd name="connsiteY283" fmla="*/ 194859 h 368338"/>
                <a:gd name="connsiteX284" fmla="*/ 240275 w 407246"/>
                <a:gd name="connsiteY284" fmla="*/ 194859 h 368338"/>
                <a:gd name="connsiteX285" fmla="*/ 242312 w 407246"/>
                <a:gd name="connsiteY285" fmla="*/ 194859 h 368338"/>
                <a:gd name="connsiteX286" fmla="*/ 243330 w 407246"/>
                <a:gd name="connsiteY286" fmla="*/ 194859 h 368338"/>
                <a:gd name="connsiteX287" fmla="*/ 259620 w 407246"/>
                <a:gd name="connsiteY287" fmla="*/ 193842 h 368338"/>
                <a:gd name="connsiteX288" fmla="*/ 278964 w 407246"/>
                <a:gd name="connsiteY288" fmla="*/ 219295 h 368338"/>
                <a:gd name="connsiteX289" fmla="*/ 247403 w 407246"/>
                <a:gd name="connsiteY289" fmla="*/ 214204 h 368338"/>
                <a:gd name="connsiteX290" fmla="*/ 185298 w 407246"/>
                <a:gd name="connsiteY290" fmla="*/ 239657 h 368338"/>
                <a:gd name="connsiteX291" fmla="*/ 199551 w 407246"/>
                <a:gd name="connsiteY291" fmla="*/ 219295 h 368338"/>
                <a:gd name="connsiteX292" fmla="*/ 204641 w 407246"/>
                <a:gd name="connsiteY292" fmla="*/ 212168 h 368338"/>
                <a:gd name="connsiteX293" fmla="*/ 204641 w 407246"/>
                <a:gd name="connsiteY293" fmla="*/ 213186 h 368338"/>
                <a:gd name="connsiteX294" fmla="*/ 205660 w 407246"/>
                <a:gd name="connsiteY294" fmla="*/ 215222 h 368338"/>
                <a:gd name="connsiteX295" fmla="*/ 206678 w 407246"/>
                <a:gd name="connsiteY295" fmla="*/ 216240 h 368338"/>
                <a:gd name="connsiteX296" fmla="*/ 213805 w 407246"/>
                <a:gd name="connsiteY296" fmla="*/ 233548 h 368338"/>
                <a:gd name="connsiteX297" fmla="*/ 189369 w 407246"/>
                <a:gd name="connsiteY297" fmla="*/ 280382 h 368338"/>
                <a:gd name="connsiteX298" fmla="*/ 185298 w 407246"/>
                <a:gd name="connsiteY298" fmla="*/ 239657 h 368338"/>
                <a:gd name="connsiteX299" fmla="*/ 146609 w 407246"/>
                <a:gd name="connsiteY299" fmla="*/ 207077 h 368338"/>
                <a:gd name="connsiteX300" fmla="*/ 164936 w 407246"/>
                <a:gd name="connsiteY300" fmla="*/ 206059 h 368338"/>
                <a:gd name="connsiteX301" fmla="*/ 171044 w 407246"/>
                <a:gd name="connsiteY301" fmla="*/ 206059 h 368338"/>
                <a:gd name="connsiteX302" fmla="*/ 170026 w 407246"/>
                <a:gd name="connsiteY302" fmla="*/ 207077 h 368338"/>
                <a:gd name="connsiteX303" fmla="*/ 169007 w 407246"/>
                <a:gd name="connsiteY303" fmla="*/ 209113 h 368338"/>
                <a:gd name="connsiteX304" fmla="*/ 167989 w 407246"/>
                <a:gd name="connsiteY304" fmla="*/ 210131 h 368338"/>
                <a:gd name="connsiteX305" fmla="*/ 156790 w 407246"/>
                <a:gd name="connsiteY305" fmla="*/ 226421 h 368338"/>
                <a:gd name="connsiteX306" fmla="*/ 115048 w 407246"/>
                <a:gd name="connsiteY306" fmla="*/ 237621 h 368338"/>
                <a:gd name="connsiteX307" fmla="*/ 146609 w 407246"/>
                <a:gd name="connsiteY307" fmla="*/ 207077 h 368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</a:cxnLst>
              <a:rect l="l" t="t" r="r" b="b"/>
              <a:pathLst>
                <a:path w="407246" h="368338">
                  <a:moveTo>
                    <a:pt x="0" y="198932"/>
                  </a:moveTo>
                  <a:cubicBezTo>
                    <a:pt x="0" y="201986"/>
                    <a:pt x="1018" y="203005"/>
                    <a:pt x="4073" y="203005"/>
                  </a:cubicBezTo>
                  <a:lnTo>
                    <a:pt x="47852" y="199950"/>
                  </a:lnTo>
                  <a:lnTo>
                    <a:pt x="28508" y="217258"/>
                  </a:lnTo>
                  <a:cubicBezTo>
                    <a:pt x="26471" y="219295"/>
                    <a:pt x="25453" y="222349"/>
                    <a:pt x="27490" y="223367"/>
                  </a:cubicBezTo>
                  <a:cubicBezTo>
                    <a:pt x="28508" y="224385"/>
                    <a:pt x="30544" y="224385"/>
                    <a:pt x="31561" y="224385"/>
                  </a:cubicBezTo>
                  <a:cubicBezTo>
                    <a:pt x="32580" y="224385"/>
                    <a:pt x="32580" y="223367"/>
                    <a:pt x="33598" y="223367"/>
                  </a:cubicBezTo>
                  <a:lnTo>
                    <a:pt x="60069" y="198932"/>
                  </a:lnTo>
                  <a:lnTo>
                    <a:pt x="103849" y="195878"/>
                  </a:lnTo>
                  <a:lnTo>
                    <a:pt x="69232" y="227439"/>
                  </a:lnTo>
                  <a:cubicBezTo>
                    <a:pt x="67195" y="229476"/>
                    <a:pt x="66178" y="232530"/>
                    <a:pt x="68215" y="233548"/>
                  </a:cubicBezTo>
                  <a:cubicBezTo>
                    <a:pt x="69232" y="234566"/>
                    <a:pt x="71268" y="234566"/>
                    <a:pt x="72286" y="234566"/>
                  </a:cubicBezTo>
                  <a:cubicBezTo>
                    <a:pt x="73305" y="234566"/>
                    <a:pt x="73305" y="233548"/>
                    <a:pt x="74323" y="233548"/>
                  </a:cubicBezTo>
                  <a:lnTo>
                    <a:pt x="117083" y="194859"/>
                  </a:lnTo>
                  <a:lnTo>
                    <a:pt x="158826" y="191805"/>
                  </a:lnTo>
                  <a:lnTo>
                    <a:pt x="123192" y="224385"/>
                  </a:lnTo>
                  <a:lnTo>
                    <a:pt x="104867" y="229476"/>
                  </a:lnTo>
                  <a:cubicBezTo>
                    <a:pt x="101812" y="230494"/>
                    <a:pt x="99776" y="232530"/>
                    <a:pt x="99776" y="235584"/>
                  </a:cubicBezTo>
                  <a:cubicBezTo>
                    <a:pt x="99776" y="235584"/>
                    <a:pt x="99776" y="236602"/>
                    <a:pt x="99776" y="236602"/>
                  </a:cubicBezTo>
                  <a:cubicBezTo>
                    <a:pt x="100794" y="238639"/>
                    <a:pt x="101812" y="239657"/>
                    <a:pt x="103849" y="238639"/>
                  </a:cubicBezTo>
                  <a:lnTo>
                    <a:pt x="108939" y="237621"/>
                  </a:lnTo>
                  <a:lnTo>
                    <a:pt x="102830" y="242711"/>
                  </a:lnTo>
                  <a:cubicBezTo>
                    <a:pt x="100794" y="244747"/>
                    <a:pt x="99776" y="247802"/>
                    <a:pt x="101812" y="248820"/>
                  </a:cubicBezTo>
                  <a:cubicBezTo>
                    <a:pt x="101812" y="248820"/>
                    <a:pt x="101812" y="248820"/>
                    <a:pt x="101812" y="248820"/>
                  </a:cubicBezTo>
                  <a:cubicBezTo>
                    <a:pt x="102830" y="249838"/>
                    <a:pt x="104867" y="249838"/>
                    <a:pt x="105884" y="249838"/>
                  </a:cubicBezTo>
                  <a:cubicBezTo>
                    <a:pt x="106902" y="249838"/>
                    <a:pt x="106902" y="248820"/>
                    <a:pt x="107920" y="248820"/>
                  </a:cubicBezTo>
                  <a:lnTo>
                    <a:pt x="125229" y="233548"/>
                  </a:lnTo>
                  <a:lnTo>
                    <a:pt x="173080" y="221331"/>
                  </a:lnTo>
                  <a:lnTo>
                    <a:pt x="144573" y="260019"/>
                  </a:lnTo>
                  <a:lnTo>
                    <a:pt x="92648" y="276309"/>
                  </a:lnTo>
                  <a:lnTo>
                    <a:pt x="92648" y="276309"/>
                  </a:lnTo>
                  <a:cubicBezTo>
                    <a:pt x="89595" y="277327"/>
                    <a:pt x="87558" y="279363"/>
                    <a:pt x="88577" y="282418"/>
                  </a:cubicBezTo>
                  <a:cubicBezTo>
                    <a:pt x="88577" y="284454"/>
                    <a:pt x="90613" y="286490"/>
                    <a:pt x="93667" y="285472"/>
                  </a:cubicBezTo>
                  <a:lnTo>
                    <a:pt x="135410" y="272236"/>
                  </a:lnTo>
                  <a:lnTo>
                    <a:pt x="106902" y="310925"/>
                  </a:lnTo>
                  <a:lnTo>
                    <a:pt x="75341" y="321106"/>
                  </a:lnTo>
                  <a:lnTo>
                    <a:pt x="75341" y="321106"/>
                  </a:lnTo>
                  <a:cubicBezTo>
                    <a:pt x="72286" y="322124"/>
                    <a:pt x="70250" y="324160"/>
                    <a:pt x="71268" y="327215"/>
                  </a:cubicBezTo>
                  <a:cubicBezTo>
                    <a:pt x="71268" y="329251"/>
                    <a:pt x="73305" y="331287"/>
                    <a:pt x="76359" y="330269"/>
                  </a:cubicBezTo>
                  <a:lnTo>
                    <a:pt x="98758" y="323142"/>
                  </a:lnTo>
                  <a:lnTo>
                    <a:pt x="70250" y="361831"/>
                  </a:lnTo>
                  <a:cubicBezTo>
                    <a:pt x="68215" y="363867"/>
                    <a:pt x="69232" y="366921"/>
                    <a:pt x="71268" y="367939"/>
                  </a:cubicBezTo>
                  <a:cubicBezTo>
                    <a:pt x="73305" y="368958"/>
                    <a:pt x="76359" y="367939"/>
                    <a:pt x="78396" y="365903"/>
                  </a:cubicBezTo>
                  <a:lnTo>
                    <a:pt x="107920" y="326197"/>
                  </a:lnTo>
                  <a:lnTo>
                    <a:pt x="109957" y="347577"/>
                  </a:lnTo>
                  <a:cubicBezTo>
                    <a:pt x="109957" y="349613"/>
                    <a:pt x="113011" y="351650"/>
                    <a:pt x="115048" y="350632"/>
                  </a:cubicBezTo>
                  <a:cubicBezTo>
                    <a:pt x="117083" y="349613"/>
                    <a:pt x="118101" y="348595"/>
                    <a:pt x="119120" y="346559"/>
                  </a:cubicBezTo>
                  <a:cubicBezTo>
                    <a:pt x="119120" y="345541"/>
                    <a:pt x="119120" y="345541"/>
                    <a:pt x="119120" y="344523"/>
                  </a:cubicBezTo>
                  <a:lnTo>
                    <a:pt x="116066" y="314997"/>
                  </a:lnTo>
                  <a:lnTo>
                    <a:pt x="144573" y="276309"/>
                  </a:lnTo>
                  <a:lnTo>
                    <a:pt x="148645" y="314997"/>
                  </a:lnTo>
                  <a:cubicBezTo>
                    <a:pt x="148645" y="317033"/>
                    <a:pt x="151700" y="319070"/>
                    <a:pt x="153735" y="318052"/>
                  </a:cubicBezTo>
                  <a:cubicBezTo>
                    <a:pt x="155772" y="317033"/>
                    <a:pt x="156790" y="316016"/>
                    <a:pt x="157808" y="313979"/>
                  </a:cubicBezTo>
                  <a:cubicBezTo>
                    <a:pt x="157808" y="312961"/>
                    <a:pt x="157808" y="312961"/>
                    <a:pt x="157808" y="311943"/>
                  </a:cubicBezTo>
                  <a:lnTo>
                    <a:pt x="152718" y="264092"/>
                  </a:lnTo>
                  <a:lnTo>
                    <a:pt x="180207" y="227439"/>
                  </a:lnTo>
                  <a:lnTo>
                    <a:pt x="184279" y="267146"/>
                  </a:lnTo>
                  <a:lnTo>
                    <a:pt x="175117" y="284454"/>
                  </a:lnTo>
                  <a:cubicBezTo>
                    <a:pt x="174098" y="286490"/>
                    <a:pt x="175117" y="289545"/>
                    <a:pt x="177153" y="290563"/>
                  </a:cubicBezTo>
                  <a:cubicBezTo>
                    <a:pt x="177153" y="290563"/>
                    <a:pt x="178170" y="290563"/>
                    <a:pt x="178170" y="290563"/>
                  </a:cubicBezTo>
                  <a:cubicBezTo>
                    <a:pt x="180207" y="290563"/>
                    <a:pt x="182243" y="289545"/>
                    <a:pt x="183261" y="287508"/>
                  </a:cubicBezTo>
                  <a:lnTo>
                    <a:pt x="185298" y="283436"/>
                  </a:lnTo>
                  <a:lnTo>
                    <a:pt x="186316" y="289545"/>
                  </a:lnTo>
                  <a:cubicBezTo>
                    <a:pt x="186316" y="291581"/>
                    <a:pt x="189369" y="293617"/>
                    <a:pt x="191406" y="292599"/>
                  </a:cubicBezTo>
                  <a:cubicBezTo>
                    <a:pt x="191406" y="292599"/>
                    <a:pt x="191406" y="292599"/>
                    <a:pt x="191406" y="292599"/>
                  </a:cubicBezTo>
                  <a:cubicBezTo>
                    <a:pt x="193442" y="291581"/>
                    <a:pt x="194460" y="290563"/>
                    <a:pt x="195479" y="288526"/>
                  </a:cubicBezTo>
                  <a:cubicBezTo>
                    <a:pt x="195479" y="287508"/>
                    <a:pt x="195479" y="287508"/>
                    <a:pt x="195479" y="286490"/>
                  </a:cubicBezTo>
                  <a:lnTo>
                    <a:pt x="193442" y="267146"/>
                  </a:lnTo>
                  <a:lnTo>
                    <a:pt x="216859" y="222349"/>
                  </a:lnTo>
                  <a:lnTo>
                    <a:pt x="232131" y="257983"/>
                  </a:lnTo>
                  <a:lnTo>
                    <a:pt x="209732" y="306852"/>
                  </a:lnTo>
                  <a:lnTo>
                    <a:pt x="209732" y="306852"/>
                  </a:lnTo>
                  <a:cubicBezTo>
                    <a:pt x="208714" y="308889"/>
                    <a:pt x="209732" y="311943"/>
                    <a:pt x="211769" y="311943"/>
                  </a:cubicBezTo>
                  <a:cubicBezTo>
                    <a:pt x="213805" y="311943"/>
                    <a:pt x="216859" y="310925"/>
                    <a:pt x="217877" y="307871"/>
                  </a:cubicBezTo>
                  <a:lnTo>
                    <a:pt x="236204" y="267146"/>
                  </a:lnTo>
                  <a:lnTo>
                    <a:pt x="251476" y="302780"/>
                  </a:lnTo>
                  <a:lnTo>
                    <a:pt x="237222" y="333323"/>
                  </a:lnTo>
                  <a:lnTo>
                    <a:pt x="237222" y="333323"/>
                  </a:lnTo>
                  <a:cubicBezTo>
                    <a:pt x="236204" y="335360"/>
                    <a:pt x="237222" y="338414"/>
                    <a:pt x="239257" y="338414"/>
                  </a:cubicBezTo>
                  <a:cubicBezTo>
                    <a:pt x="241294" y="338414"/>
                    <a:pt x="244348" y="337396"/>
                    <a:pt x="245366" y="334342"/>
                  </a:cubicBezTo>
                  <a:lnTo>
                    <a:pt x="255547" y="312961"/>
                  </a:lnTo>
                  <a:lnTo>
                    <a:pt x="270819" y="348595"/>
                  </a:lnTo>
                  <a:cubicBezTo>
                    <a:pt x="271838" y="350632"/>
                    <a:pt x="274892" y="351650"/>
                    <a:pt x="276928" y="349613"/>
                  </a:cubicBezTo>
                  <a:cubicBezTo>
                    <a:pt x="278964" y="348595"/>
                    <a:pt x="281000" y="345541"/>
                    <a:pt x="279982" y="343505"/>
                  </a:cubicBezTo>
                  <a:lnTo>
                    <a:pt x="264710" y="307871"/>
                  </a:lnTo>
                  <a:lnTo>
                    <a:pt x="286091" y="311943"/>
                  </a:lnTo>
                  <a:cubicBezTo>
                    <a:pt x="288128" y="311943"/>
                    <a:pt x="291181" y="310925"/>
                    <a:pt x="292200" y="307871"/>
                  </a:cubicBezTo>
                  <a:cubicBezTo>
                    <a:pt x="293218" y="305834"/>
                    <a:pt x="293218" y="304816"/>
                    <a:pt x="291181" y="303798"/>
                  </a:cubicBezTo>
                  <a:cubicBezTo>
                    <a:pt x="291181" y="303798"/>
                    <a:pt x="290163" y="302780"/>
                    <a:pt x="289145" y="302780"/>
                  </a:cubicBezTo>
                  <a:lnTo>
                    <a:pt x="259620" y="297689"/>
                  </a:lnTo>
                  <a:lnTo>
                    <a:pt x="244348" y="262055"/>
                  </a:lnTo>
                  <a:lnTo>
                    <a:pt x="283037" y="269182"/>
                  </a:lnTo>
                  <a:cubicBezTo>
                    <a:pt x="285073" y="269182"/>
                    <a:pt x="288128" y="268164"/>
                    <a:pt x="289145" y="265110"/>
                  </a:cubicBezTo>
                  <a:cubicBezTo>
                    <a:pt x="290163" y="263073"/>
                    <a:pt x="290163" y="262055"/>
                    <a:pt x="288128" y="261037"/>
                  </a:cubicBezTo>
                  <a:cubicBezTo>
                    <a:pt x="288128" y="261037"/>
                    <a:pt x="287110" y="260019"/>
                    <a:pt x="286091" y="260019"/>
                  </a:cubicBezTo>
                  <a:lnTo>
                    <a:pt x="238240" y="250856"/>
                  </a:lnTo>
                  <a:lnTo>
                    <a:pt x="223986" y="217258"/>
                  </a:lnTo>
                  <a:lnTo>
                    <a:pt x="263692" y="224385"/>
                  </a:lnTo>
                  <a:lnTo>
                    <a:pt x="272856" y="236602"/>
                  </a:lnTo>
                  <a:cubicBezTo>
                    <a:pt x="273874" y="238639"/>
                    <a:pt x="276928" y="238639"/>
                    <a:pt x="278964" y="236602"/>
                  </a:cubicBezTo>
                  <a:cubicBezTo>
                    <a:pt x="278964" y="236602"/>
                    <a:pt x="279982" y="235584"/>
                    <a:pt x="279982" y="235584"/>
                  </a:cubicBezTo>
                  <a:cubicBezTo>
                    <a:pt x="281000" y="233548"/>
                    <a:pt x="282019" y="231512"/>
                    <a:pt x="281000" y="230494"/>
                  </a:cubicBezTo>
                  <a:lnTo>
                    <a:pt x="278964" y="227439"/>
                  </a:lnTo>
                  <a:lnTo>
                    <a:pt x="285073" y="228458"/>
                  </a:lnTo>
                  <a:cubicBezTo>
                    <a:pt x="287110" y="228458"/>
                    <a:pt x="290163" y="227439"/>
                    <a:pt x="291181" y="224385"/>
                  </a:cubicBezTo>
                  <a:cubicBezTo>
                    <a:pt x="291181" y="224385"/>
                    <a:pt x="291181" y="224385"/>
                    <a:pt x="291181" y="224385"/>
                  </a:cubicBezTo>
                  <a:cubicBezTo>
                    <a:pt x="292200" y="222349"/>
                    <a:pt x="291181" y="221331"/>
                    <a:pt x="290163" y="220312"/>
                  </a:cubicBezTo>
                  <a:cubicBezTo>
                    <a:pt x="290163" y="220312"/>
                    <a:pt x="289145" y="219295"/>
                    <a:pt x="288128" y="219295"/>
                  </a:cubicBezTo>
                  <a:lnTo>
                    <a:pt x="268783" y="216240"/>
                  </a:lnTo>
                  <a:lnTo>
                    <a:pt x="244348" y="183660"/>
                  </a:lnTo>
                  <a:lnTo>
                    <a:pt x="288128" y="180606"/>
                  </a:lnTo>
                  <a:lnTo>
                    <a:pt x="316634" y="213186"/>
                  </a:lnTo>
                  <a:lnTo>
                    <a:pt x="316634" y="213186"/>
                  </a:lnTo>
                  <a:cubicBezTo>
                    <a:pt x="317653" y="215222"/>
                    <a:pt x="320707" y="214204"/>
                    <a:pt x="323762" y="213186"/>
                  </a:cubicBezTo>
                  <a:cubicBezTo>
                    <a:pt x="325797" y="211149"/>
                    <a:pt x="326815" y="208095"/>
                    <a:pt x="324779" y="207077"/>
                  </a:cubicBezTo>
                  <a:lnTo>
                    <a:pt x="301362" y="180606"/>
                  </a:lnTo>
                  <a:lnTo>
                    <a:pt x="345142" y="177552"/>
                  </a:lnTo>
                  <a:lnTo>
                    <a:pt x="363468" y="197914"/>
                  </a:lnTo>
                  <a:lnTo>
                    <a:pt x="363468" y="197914"/>
                  </a:lnTo>
                  <a:cubicBezTo>
                    <a:pt x="364486" y="199950"/>
                    <a:pt x="367540" y="198932"/>
                    <a:pt x="370595" y="197914"/>
                  </a:cubicBezTo>
                  <a:cubicBezTo>
                    <a:pt x="372630" y="195878"/>
                    <a:pt x="373650" y="192823"/>
                    <a:pt x="371613" y="191805"/>
                  </a:cubicBezTo>
                  <a:lnTo>
                    <a:pt x="358378" y="177552"/>
                  </a:lnTo>
                  <a:lnTo>
                    <a:pt x="402156" y="174497"/>
                  </a:lnTo>
                  <a:cubicBezTo>
                    <a:pt x="405211" y="174497"/>
                    <a:pt x="407247" y="172461"/>
                    <a:pt x="407247" y="169407"/>
                  </a:cubicBezTo>
                  <a:cubicBezTo>
                    <a:pt x="407247" y="166352"/>
                    <a:pt x="406229" y="165334"/>
                    <a:pt x="403174" y="165334"/>
                  </a:cubicBezTo>
                  <a:lnTo>
                    <a:pt x="359396" y="168389"/>
                  </a:lnTo>
                  <a:lnTo>
                    <a:pt x="378740" y="151081"/>
                  </a:lnTo>
                  <a:cubicBezTo>
                    <a:pt x="380776" y="149044"/>
                    <a:pt x="381794" y="145990"/>
                    <a:pt x="379758" y="144972"/>
                  </a:cubicBezTo>
                  <a:cubicBezTo>
                    <a:pt x="378740" y="143954"/>
                    <a:pt x="376703" y="143954"/>
                    <a:pt x="375685" y="143954"/>
                  </a:cubicBezTo>
                  <a:cubicBezTo>
                    <a:pt x="374667" y="143954"/>
                    <a:pt x="374667" y="144972"/>
                    <a:pt x="373650" y="144972"/>
                  </a:cubicBezTo>
                  <a:lnTo>
                    <a:pt x="347178" y="169407"/>
                  </a:lnTo>
                  <a:lnTo>
                    <a:pt x="303399" y="172461"/>
                  </a:lnTo>
                  <a:lnTo>
                    <a:pt x="338015" y="140899"/>
                  </a:lnTo>
                  <a:cubicBezTo>
                    <a:pt x="340051" y="138863"/>
                    <a:pt x="341069" y="135809"/>
                    <a:pt x="339033" y="134791"/>
                  </a:cubicBezTo>
                  <a:cubicBezTo>
                    <a:pt x="338015" y="133772"/>
                    <a:pt x="335979" y="133772"/>
                    <a:pt x="334961" y="133772"/>
                  </a:cubicBezTo>
                  <a:cubicBezTo>
                    <a:pt x="333943" y="133772"/>
                    <a:pt x="333943" y="134791"/>
                    <a:pt x="332925" y="134791"/>
                  </a:cubicBezTo>
                  <a:lnTo>
                    <a:pt x="290163" y="173479"/>
                  </a:lnTo>
                  <a:lnTo>
                    <a:pt x="248421" y="176534"/>
                  </a:lnTo>
                  <a:lnTo>
                    <a:pt x="284055" y="143954"/>
                  </a:lnTo>
                  <a:lnTo>
                    <a:pt x="302381" y="138863"/>
                  </a:lnTo>
                  <a:cubicBezTo>
                    <a:pt x="305435" y="137845"/>
                    <a:pt x="307472" y="135809"/>
                    <a:pt x="307472" y="132755"/>
                  </a:cubicBezTo>
                  <a:cubicBezTo>
                    <a:pt x="307472" y="132755"/>
                    <a:pt x="307472" y="131736"/>
                    <a:pt x="307472" y="131736"/>
                  </a:cubicBezTo>
                  <a:cubicBezTo>
                    <a:pt x="306453" y="129700"/>
                    <a:pt x="305435" y="128682"/>
                    <a:pt x="303399" y="129700"/>
                  </a:cubicBezTo>
                  <a:lnTo>
                    <a:pt x="298309" y="130718"/>
                  </a:lnTo>
                  <a:lnTo>
                    <a:pt x="304417" y="125628"/>
                  </a:lnTo>
                  <a:cubicBezTo>
                    <a:pt x="306453" y="123591"/>
                    <a:pt x="307472" y="120537"/>
                    <a:pt x="305435" y="119519"/>
                  </a:cubicBezTo>
                  <a:lnTo>
                    <a:pt x="305435" y="119519"/>
                  </a:lnTo>
                  <a:cubicBezTo>
                    <a:pt x="304417" y="118501"/>
                    <a:pt x="302381" y="118501"/>
                    <a:pt x="301362" y="118501"/>
                  </a:cubicBezTo>
                  <a:cubicBezTo>
                    <a:pt x="300344" y="118501"/>
                    <a:pt x="300344" y="119519"/>
                    <a:pt x="299327" y="119519"/>
                  </a:cubicBezTo>
                  <a:lnTo>
                    <a:pt x="282019" y="134791"/>
                  </a:lnTo>
                  <a:lnTo>
                    <a:pt x="234167" y="147008"/>
                  </a:lnTo>
                  <a:lnTo>
                    <a:pt x="262675" y="108320"/>
                  </a:lnTo>
                  <a:lnTo>
                    <a:pt x="314598" y="92030"/>
                  </a:lnTo>
                  <a:lnTo>
                    <a:pt x="314598" y="92030"/>
                  </a:lnTo>
                  <a:cubicBezTo>
                    <a:pt x="317653" y="91012"/>
                    <a:pt x="319689" y="88975"/>
                    <a:pt x="318671" y="85921"/>
                  </a:cubicBezTo>
                  <a:cubicBezTo>
                    <a:pt x="318671" y="83885"/>
                    <a:pt x="316634" y="81849"/>
                    <a:pt x="313580" y="82867"/>
                  </a:cubicBezTo>
                  <a:lnTo>
                    <a:pt x="271838" y="96102"/>
                  </a:lnTo>
                  <a:lnTo>
                    <a:pt x="300344" y="57414"/>
                  </a:lnTo>
                  <a:lnTo>
                    <a:pt x="331906" y="47233"/>
                  </a:lnTo>
                  <a:lnTo>
                    <a:pt x="331906" y="47233"/>
                  </a:lnTo>
                  <a:cubicBezTo>
                    <a:pt x="334961" y="46215"/>
                    <a:pt x="336996" y="44178"/>
                    <a:pt x="335979" y="41124"/>
                  </a:cubicBezTo>
                  <a:cubicBezTo>
                    <a:pt x="335979" y="39088"/>
                    <a:pt x="333943" y="37051"/>
                    <a:pt x="330888" y="38070"/>
                  </a:cubicBezTo>
                  <a:lnTo>
                    <a:pt x="308490" y="45197"/>
                  </a:lnTo>
                  <a:lnTo>
                    <a:pt x="336996" y="6508"/>
                  </a:lnTo>
                  <a:cubicBezTo>
                    <a:pt x="339033" y="4472"/>
                    <a:pt x="338015" y="1417"/>
                    <a:pt x="335979" y="399"/>
                  </a:cubicBezTo>
                  <a:cubicBezTo>
                    <a:pt x="333943" y="-619"/>
                    <a:pt x="330888" y="399"/>
                    <a:pt x="328852" y="2435"/>
                  </a:cubicBezTo>
                  <a:lnTo>
                    <a:pt x="299327" y="42142"/>
                  </a:lnTo>
                  <a:lnTo>
                    <a:pt x="297291" y="20762"/>
                  </a:lnTo>
                  <a:cubicBezTo>
                    <a:pt x="297291" y="18725"/>
                    <a:pt x="295254" y="16689"/>
                    <a:pt x="292200" y="17707"/>
                  </a:cubicBezTo>
                  <a:cubicBezTo>
                    <a:pt x="290163" y="18725"/>
                    <a:pt x="289145" y="19744"/>
                    <a:pt x="288128" y="21780"/>
                  </a:cubicBezTo>
                  <a:cubicBezTo>
                    <a:pt x="288128" y="22798"/>
                    <a:pt x="288128" y="22798"/>
                    <a:pt x="288128" y="23816"/>
                  </a:cubicBezTo>
                  <a:lnTo>
                    <a:pt x="291181" y="53341"/>
                  </a:lnTo>
                  <a:lnTo>
                    <a:pt x="262675" y="92030"/>
                  </a:lnTo>
                  <a:lnTo>
                    <a:pt x="258602" y="53341"/>
                  </a:lnTo>
                  <a:cubicBezTo>
                    <a:pt x="258602" y="51305"/>
                    <a:pt x="255547" y="49269"/>
                    <a:pt x="253511" y="50287"/>
                  </a:cubicBezTo>
                  <a:cubicBezTo>
                    <a:pt x="251476" y="51305"/>
                    <a:pt x="250456" y="52323"/>
                    <a:pt x="249439" y="54360"/>
                  </a:cubicBezTo>
                  <a:cubicBezTo>
                    <a:pt x="249439" y="55378"/>
                    <a:pt x="249439" y="55378"/>
                    <a:pt x="249439" y="56396"/>
                  </a:cubicBezTo>
                  <a:lnTo>
                    <a:pt x="254529" y="104247"/>
                  </a:lnTo>
                  <a:lnTo>
                    <a:pt x="227041" y="140899"/>
                  </a:lnTo>
                  <a:lnTo>
                    <a:pt x="222968" y="101193"/>
                  </a:lnTo>
                  <a:lnTo>
                    <a:pt x="232131" y="83885"/>
                  </a:lnTo>
                  <a:cubicBezTo>
                    <a:pt x="233149" y="81849"/>
                    <a:pt x="232131" y="78794"/>
                    <a:pt x="230094" y="77776"/>
                  </a:cubicBezTo>
                  <a:cubicBezTo>
                    <a:pt x="230094" y="77776"/>
                    <a:pt x="229076" y="77776"/>
                    <a:pt x="229076" y="77776"/>
                  </a:cubicBezTo>
                  <a:cubicBezTo>
                    <a:pt x="227041" y="77776"/>
                    <a:pt x="225004" y="78794"/>
                    <a:pt x="223986" y="80831"/>
                  </a:cubicBezTo>
                  <a:lnTo>
                    <a:pt x="221950" y="84903"/>
                  </a:lnTo>
                  <a:lnTo>
                    <a:pt x="220932" y="78794"/>
                  </a:lnTo>
                  <a:cubicBezTo>
                    <a:pt x="220932" y="76758"/>
                    <a:pt x="217877" y="74722"/>
                    <a:pt x="215841" y="75740"/>
                  </a:cubicBezTo>
                  <a:cubicBezTo>
                    <a:pt x="215841" y="75740"/>
                    <a:pt x="215841" y="75740"/>
                    <a:pt x="215841" y="75740"/>
                  </a:cubicBezTo>
                  <a:cubicBezTo>
                    <a:pt x="213805" y="76758"/>
                    <a:pt x="212787" y="77776"/>
                    <a:pt x="211769" y="79812"/>
                  </a:cubicBezTo>
                  <a:cubicBezTo>
                    <a:pt x="211769" y="80831"/>
                    <a:pt x="211769" y="80831"/>
                    <a:pt x="211769" y="81849"/>
                  </a:cubicBezTo>
                  <a:lnTo>
                    <a:pt x="213805" y="101193"/>
                  </a:lnTo>
                  <a:lnTo>
                    <a:pt x="190389" y="145990"/>
                  </a:lnTo>
                  <a:lnTo>
                    <a:pt x="175117" y="110356"/>
                  </a:lnTo>
                  <a:lnTo>
                    <a:pt x="197515" y="61486"/>
                  </a:lnTo>
                  <a:lnTo>
                    <a:pt x="197515" y="61486"/>
                  </a:lnTo>
                  <a:cubicBezTo>
                    <a:pt x="198533" y="59450"/>
                    <a:pt x="197515" y="56396"/>
                    <a:pt x="195479" y="56396"/>
                  </a:cubicBezTo>
                  <a:cubicBezTo>
                    <a:pt x="193442" y="56396"/>
                    <a:pt x="190389" y="57414"/>
                    <a:pt x="189369" y="60468"/>
                  </a:cubicBezTo>
                  <a:lnTo>
                    <a:pt x="171044" y="101193"/>
                  </a:lnTo>
                  <a:lnTo>
                    <a:pt x="155772" y="65559"/>
                  </a:lnTo>
                  <a:lnTo>
                    <a:pt x="170026" y="35015"/>
                  </a:lnTo>
                  <a:lnTo>
                    <a:pt x="170026" y="35015"/>
                  </a:lnTo>
                  <a:cubicBezTo>
                    <a:pt x="171044" y="32979"/>
                    <a:pt x="170026" y="29925"/>
                    <a:pt x="167989" y="29925"/>
                  </a:cubicBezTo>
                  <a:cubicBezTo>
                    <a:pt x="165954" y="29925"/>
                    <a:pt x="162899" y="30943"/>
                    <a:pt x="161881" y="33997"/>
                  </a:cubicBezTo>
                  <a:lnTo>
                    <a:pt x="151700" y="55378"/>
                  </a:lnTo>
                  <a:lnTo>
                    <a:pt x="136428" y="19744"/>
                  </a:lnTo>
                  <a:cubicBezTo>
                    <a:pt x="135410" y="17707"/>
                    <a:pt x="132355" y="16689"/>
                    <a:pt x="130319" y="18725"/>
                  </a:cubicBezTo>
                  <a:cubicBezTo>
                    <a:pt x="128282" y="19744"/>
                    <a:pt x="126247" y="22798"/>
                    <a:pt x="127265" y="24834"/>
                  </a:cubicBezTo>
                  <a:lnTo>
                    <a:pt x="142536" y="60468"/>
                  </a:lnTo>
                  <a:lnTo>
                    <a:pt x="121156" y="56396"/>
                  </a:lnTo>
                  <a:cubicBezTo>
                    <a:pt x="119120" y="56396"/>
                    <a:pt x="116066" y="57414"/>
                    <a:pt x="115048" y="60468"/>
                  </a:cubicBezTo>
                  <a:cubicBezTo>
                    <a:pt x="114030" y="62504"/>
                    <a:pt x="115048" y="63522"/>
                    <a:pt x="116066" y="64541"/>
                  </a:cubicBezTo>
                  <a:cubicBezTo>
                    <a:pt x="116066" y="64541"/>
                    <a:pt x="117083" y="65559"/>
                    <a:pt x="118101" y="65559"/>
                  </a:cubicBezTo>
                  <a:lnTo>
                    <a:pt x="147627" y="70649"/>
                  </a:lnTo>
                  <a:lnTo>
                    <a:pt x="162899" y="106284"/>
                  </a:lnTo>
                  <a:lnTo>
                    <a:pt x="124211" y="99157"/>
                  </a:lnTo>
                  <a:cubicBezTo>
                    <a:pt x="122174" y="99157"/>
                    <a:pt x="119120" y="100175"/>
                    <a:pt x="118101" y="103229"/>
                  </a:cubicBezTo>
                  <a:cubicBezTo>
                    <a:pt x="117083" y="105265"/>
                    <a:pt x="118101" y="106284"/>
                    <a:pt x="119120" y="107302"/>
                  </a:cubicBezTo>
                  <a:cubicBezTo>
                    <a:pt x="119120" y="107302"/>
                    <a:pt x="120138" y="108320"/>
                    <a:pt x="121156" y="108320"/>
                  </a:cubicBezTo>
                  <a:lnTo>
                    <a:pt x="169007" y="117483"/>
                  </a:lnTo>
                  <a:lnTo>
                    <a:pt x="183261" y="151081"/>
                  </a:lnTo>
                  <a:lnTo>
                    <a:pt x="143554" y="143954"/>
                  </a:lnTo>
                  <a:lnTo>
                    <a:pt x="134392" y="131736"/>
                  </a:lnTo>
                  <a:cubicBezTo>
                    <a:pt x="133373" y="129700"/>
                    <a:pt x="130319" y="129700"/>
                    <a:pt x="128282" y="131736"/>
                  </a:cubicBezTo>
                  <a:cubicBezTo>
                    <a:pt x="128282" y="131736"/>
                    <a:pt x="127265" y="132755"/>
                    <a:pt x="127265" y="132755"/>
                  </a:cubicBezTo>
                  <a:cubicBezTo>
                    <a:pt x="126247" y="134791"/>
                    <a:pt x="125229" y="136827"/>
                    <a:pt x="126247" y="137845"/>
                  </a:cubicBezTo>
                  <a:lnTo>
                    <a:pt x="128282" y="140899"/>
                  </a:lnTo>
                  <a:lnTo>
                    <a:pt x="122174" y="139881"/>
                  </a:lnTo>
                  <a:cubicBezTo>
                    <a:pt x="120138" y="139881"/>
                    <a:pt x="117083" y="140899"/>
                    <a:pt x="116066" y="143954"/>
                  </a:cubicBezTo>
                  <a:cubicBezTo>
                    <a:pt x="116066" y="143954"/>
                    <a:pt x="116066" y="143954"/>
                    <a:pt x="116066" y="143954"/>
                  </a:cubicBezTo>
                  <a:cubicBezTo>
                    <a:pt x="115048" y="145990"/>
                    <a:pt x="116066" y="147008"/>
                    <a:pt x="117083" y="148026"/>
                  </a:cubicBezTo>
                  <a:cubicBezTo>
                    <a:pt x="117083" y="148026"/>
                    <a:pt x="118101" y="149044"/>
                    <a:pt x="119120" y="149044"/>
                  </a:cubicBezTo>
                  <a:lnTo>
                    <a:pt x="138464" y="152099"/>
                  </a:lnTo>
                  <a:lnTo>
                    <a:pt x="162899" y="184678"/>
                  </a:lnTo>
                  <a:lnTo>
                    <a:pt x="119120" y="187733"/>
                  </a:lnTo>
                  <a:lnTo>
                    <a:pt x="90613" y="155153"/>
                  </a:lnTo>
                  <a:lnTo>
                    <a:pt x="90613" y="155153"/>
                  </a:lnTo>
                  <a:cubicBezTo>
                    <a:pt x="89595" y="153117"/>
                    <a:pt x="86540" y="154135"/>
                    <a:pt x="83486" y="155153"/>
                  </a:cubicBezTo>
                  <a:cubicBezTo>
                    <a:pt x="81449" y="157189"/>
                    <a:pt x="80431" y="160244"/>
                    <a:pt x="82467" y="161262"/>
                  </a:cubicBezTo>
                  <a:lnTo>
                    <a:pt x="105884" y="187733"/>
                  </a:lnTo>
                  <a:lnTo>
                    <a:pt x="62105" y="190787"/>
                  </a:lnTo>
                  <a:lnTo>
                    <a:pt x="43780" y="170425"/>
                  </a:lnTo>
                  <a:lnTo>
                    <a:pt x="43780" y="170425"/>
                  </a:lnTo>
                  <a:cubicBezTo>
                    <a:pt x="42762" y="168389"/>
                    <a:pt x="39707" y="169407"/>
                    <a:pt x="36652" y="170425"/>
                  </a:cubicBezTo>
                  <a:cubicBezTo>
                    <a:pt x="34616" y="172461"/>
                    <a:pt x="33598" y="175515"/>
                    <a:pt x="35634" y="176534"/>
                  </a:cubicBezTo>
                  <a:lnTo>
                    <a:pt x="47852" y="190787"/>
                  </a:lnTo>
                  <a:lnTo>
                    <a:pt x="4073" y="193842"/>
                  </a:lnTo>
                  <a:cubicBezTo>
                    <a:pt x="3055" y="194859"/>
                    <a:pt x="0" y="196896"/>
                    <a:pt x="0" y="198932"/>
                  </a:cubicBezTo>
                  <a:close/>
                  <a:moveTo>
                    <a:pt x="166971" y="148026"/>
                  </a:moveTo>
                  <a:lnTo>
                    <a:pt x="173080" y="163298"/>
                  </a:lnTo>
                  <a:lnTo>
                    <a:pt x="175117" y="168389"/>
                  </a:lnTo>
                  <a:lnTo>
                    <a:pt x="174098" y="168389"/>
                  </a:lnTo>
                  <a:lnTo>
                    <a:pt x="172062" y="168389"/>
                  </a:lnTo>
                  <a:lnTo>
                    <a:pt x="171044" y="168389"/>
                  </a:lnTo>
                  <a:lnTo>
                    <a:pt x="153735" y="169407"/>
                  </a:lnTo>
                  <a:lnTo>
                    <a:pt x="133373" y="141918"/>
                  </a:lnTo>
                  <a:lnTo>
                    <a:pt x="166971" y="148026"/>
                  </a:lnTo>
                  <a:close/>
                  <a:moveTo>
                    <a:pt x="205660" y="181624"/>
                  </a:moveTo>
                  <a:cubicBezTo>
                    <a:pt x="205660" y="181624"/>
                    <a:pt x="205660" y="181624"/>
                    <a:pt x="205660" y="181624"/>
                  </a:cubicBezTo>
                  <a:cubicBezTo>
                    <a:pt x="205660" y="180606"/>
                    <a:pt x="205660" y="180606"/>
                    <a:pt x="205660" y="181624"/>
                  </a:cubicBezTo>
                  <a:cubicBezTo>
                    <a:pt x="206678" y="180606"/>
                    <a:pt x="206678" y="180606"/>
                    <a:pt x="205660" y="181624"/>
                  </a:cubicBezTo>
                  <a:cubicBezTo>
                    <a:pt x="206678" y="180606"/>
                    <a:pt x="206678" y="181624"/>
                    <a:pt x="205660" y="181624"/>
                  </a:cubicBezTo>
                  <a:cubicBezTo>
                    <a:pt x="206678" y="181624"/>
                    <a:pt x="206678" y="181624"/>
                    <a:pt x="205660" y="181624"/>
                  </a:cubicBezTo>
                  <a:cubicBezTo>
                    <a:pt x="206678" y="181624"/>
                    <a:pt x="205660" y="181624"/>
                    <a:pt x="205660" y="181624"/>
                  </a:cubicBezTo>
                  <a:close/>
                  <a:moveTo>
                    <a:pt x="228058" y="123591"/>
                  </a:moveTo>
                  <a:lnTo>
                    <a:pt x="212787" y="143954"/>
                  </a:lnTo>
                  <a:lnTo>
                    <a:pt x="207696" y="151081"/>
                  </a:lnTo>
                  <a:lnTo>
                    <a:pt x="207696" y="150062"/>
                  </a:lnTo>
                  <a:lnTo>
                    <a:pt x="206678" y="148026"/>
                  </a:lnTo>
                  <a:lnTo>
                    <a:pt x="205660" y="147008"/>
                  </a:lnTo>
                  <a:lnTo>
                    <a:pt x="198533" y="128682"/>
                  </a:lnTo>
                  <a:lnTo>
                    <a:pt x="223986" y="79812"/>
                  </a:lnTo>
                  <a:lnTo>
                    <a:pt x="228058" y="123591"/>
                  </a:lnTo>
                  <a:close/>
                  <a:moveTo>
                    <a:pt x="264710" y="161262"/>
                  </a:moveTo>
                  <a:lnTo>
                    <a:pt x="239257" y="163298"/>
                  </a:lnTo>
                  <a:lnTo>
                    <a:pt x="230094" y="164316"/>
                  </a:lnTo>
                  <a:lnTo>
                    <a:pt x="231113" y="163298"/>
                  </a:lnTo>
                  <a:lnTo>
                    <a:pt x="233149" y="161262"/>
                  </a:lnTo>
                  <a:lnTo>
                    <a:pt x="234167" y="159225"/>
                  </a:lnTo>
                  <a:lnTo>
                    <a:pt x="250456" y="136827"/>
                  </a:lnTo>
                  <a:lnTo>
                    <a:pt x="308490" y="121555"/>
                  </a:lnTo>
                  <a:lnTo>
                    <a:pt x="264710" y="161262"/>
                  </a:lnTo>
                  <a:close/>
                  <a:moveTo>
                    <a:pt x="247403" y="214204"/>
                  </a:moveTo>
                  <a:lnTo>
                    <a:pt x="241294" y="199950"/>
                  </a:lnTo>
                  <a:lnTo>
                    <a:pt x="239257" y="194859"/>
                  </a:lnTo>
                  <a:lnTo>
                    <a:pt x="240275" y="194859"/>
                  </a:lnTo>
                  <a:lnTo>
                    <a:pt x="242312" y="194859"/>
                  </a:lnTo>
                  <a:lnTo>
                    <a:pt x="243330" y="194859"/>
                  </a:lnTo>
                  <a:lnTo>
                    <a:pt x="259620" y="193842"/>
                  </a:lnTo>
                  <a:lnTo>
                    <a:pt x="278964" y="219295"/>
                  </a:lnTo>
                  <a:lnTo>
                    <a:pt x="247403" y="214204"/>
                  </a:lnTo>
                  <a:close/>
                  <a:moveTo>
                    <a:pt x="185298" y="239657"/>
                  </a:moveTo>
                  <a:lnTo>
                    <a:pt x="199551" y="219295"/>
                  </a:lnTo>
                  <a:lnTo>
                    <a:pt x="204641" y="212168"/>
                  </a:lnTo>
                  <a:lnTo>
                    <a:pt x="204641" y="213186"/>
                  </a:lnTo>
                  <a:lnTo>
                    <a:pt x="205660" y="215222"/>
                  </a:lnTo>
                  <a:lnTo>
                    <a:pt x="206678" y="216240"/>
                  </a:lnTo>
                  <a:lnTo>
                    <a:pt x="213805" y="233548"/>
                  </a:lnTo>
                  <a:lnTo>
                    <a:pt x="189369" y="280382"/>
                  </a:lnTo>
                  <a:lnTo>
                    <a:pt x="185298" y="239657"/>
                  </a:lnTo>
                  <a:close/>
                  <a:moveTo>
                    <a:pt x="146609" y="207077"/>
                  </a:moveTo>
                  <a:lnTo>
                    <a:pt x="164936" y="206059"/>
                  </a:lnTo>
                  <a:lnTo>
                    <a:pt x="171044" y="206059"/>
                  </a:lnTo>
                  <a:lnTo>
                    <a:pt x="170026" y="207077"/>
                  </a:lnTo>
                  <a:lnTo>
                    <a:pt x="169007" y="209113"/>
                  </a:lnTo>
                  <a:lnTo>
                    <a:pt x="167989" y="210131"/>
                  </a:lnTo>
                  <a:lnTo>
                    <a:pt x="156790" y="226421"/>
                  </a:lnTo>
                  <a:lnTo>
                    <a:pt x="115048" y="237621"/>
                  </a:lnTo>
                  <a:lnTo>
                    <a:pt x="146609" y="207077"/>
                  </a:lnTo>
                  <a:close/>
                </a:path>
              </a:pathLst>
            </a:custGeom>
            <a:solidFill>
              <a:srgbClr val="FFFFFF"/>
            </a:solidFill>
            <a:ln w="101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131" name="任意多边形: 形状 3130">
              <a:extLst>
                <a:ext uri="{FF2B5EF4-FFF2-40B4-BE49-F238E27FC236}">
                  <a16:creationId xmlns:a16="http://schemas.microsoft.com/office/drawing/2014/main" id="{40C6E35B-43C9-4C88-80F4-9B0072CE2A41}"/>
                </a:ext>
              </a:extLst>
            </p:cNvPr>
            <p:cNvSpPr/>
            <p:nvPr/>
          </p:nvSpPr>
          <p:spPr>
            <a:xfrm>
              <a:off x="-3443910" y="7398072"/>
              <a:ext cx="504498" cy="538982"/>
            </a:xfrm>
            <a:custGeom>
              <a:avLst/>
              <a:gdLst>
                <a:gd name="connsiteX0" fmla="*/ 265 w 504497"/>
                <a:gd name="connsiteY0" fmla="*/ 175316 h 538982"/>
                <a:gd name="connsiteX1" fmla="*/ 4337 w 504497"/>
                <a:gd name="connsiteY1" fmla="*/ 183461 h 538982"/>
                <a:gd name="connsiteX2" fmla="*/ 58297 w 504497"/>
                <a:gd name="connsiteY2" fmla="*/ 203823 h 538982"/>
                <a:gd name="connsiteX3" fmla="*/ 32845 w 504497"/>
                <a:gd name="connsiteY3" fmla="*/ 217059 h 538982"/>
                <a:gd name="connsiteX4" fmla="*/ 30808 w 504497"/>
                <a:gd name="connsiteY4" fmla="*/ 225203 h 538982"/>
                <a:gd name="connsiteX5" fmla="*/ 35899 w 504497"/>
                <a:gd name="connsiteY5" fmla="*/ 229276 h 538982"/>
                <a:gd name="connsiteX6" fmla="*/ 38954 w 504497"/>
                <a:gd name="connsiteY6" fmla="*/ 228258 h 538982"/>
                <a:gd name="connsiteX7" fmla="*/ 74588 w 504497"/>
                <a:gd name="connsiteY7" fmla="*/ 209932 h 538982"/>
                <a:gd name="connsiteX8" fmla="*/ 127529 w 504497"/>
                <a:gd name="connsiteY8" fmla="*/ 230294 h 538982"/>
                <a:gd name="connsiteX9" fmla="*/ 80696 w 504497"/>
                <a:gd name="connsiteY9" fmla="*/ 253710 h 538982"/>
                <a:gd name="connsiteX10" fmla="*/ 78660 w 504497"/>
                <a:gd name="connsiteY10" fmla="*/ 261856 h 538982"/>
                <a:gd name="connsiteX11" fmla="*/ 83750 w 504497"/>
                <a:gd name="connsiteY11" fmla="*/ 265928 h 538982"/>
                <a:gd name="connsiteX12" fmla="*/ 86805 w 504497"/>
                <a:gd name="connsiteY12" fmla="*/ 264910 h 538982"/>
                <a:gd name="connsiteX13" fmla="*/ 143820 w 504497"/>
                <a:gd name="connsiteY13" fmla="*/ 236403 h 538982"/>
                <a:gd name="connsiteX14" fmla="*/ 193707 w 504497"/>
                <a:gd name="connsiteY14" fmla="*/ 255747 h 538982"/>
                <a:gd name="connsiteX15" fmla="*/ 146874 w 504497"/>
                <a:gd name="connsiteY15" fmla="*/ 280182 h 538982"/>
                <a:gd name="connsiteX16" fmla="*/ 124475 w 504497"/>
                <a:gd name="connsiteY16" fmla="*/ 276109 h 538982"/>
                <a:gd name="connsiteX17" fmla="*/ 118367 w 504497"/>
                <a:gd name="connsiteY17" fmla="*/ 281200 h 538982"/>
                <a:gd name="connsiteX18" fmla="*/ 118367 w 504497"/>
                <a:gd name="connsiteY18" fmla="*/ 283236 h 538982"/>
                <a:gd name="connsiteX19" fmla="*/ 123457 w 504497"/>
                <a:gd name="connsiteY19" fmla="*/ 289345 h 538982"/>
                <a:gd name="connsiteX20" fmla="*/ 129566 w 504497"/>
                <a:gd name="connsiteY20" fmla="*/ 290363 h 538982"/>
                <a:gd name="connsiteX21" fmla="*/ 121421 w 504497"/>
                <a:gd name="connsiteY21" fmla="*/ 294435 h 538982"/>
                <a:gd name="connsiteX22" fmla="*/ 119385 w 504497"/>
                <a:gd name="connsiteY22" fmla="*/ 302581 h 538982"/>
                <a:gd name="connsiteX23" fmla="*/ 119385 w 504497"/>
                <a:gd name="connsiteY23" fmla="*/ 302581 h 538982"/>
                <a:gd name="connsiteX24" fmla="*/ 124475 w 504497"/>
                <a:gd name="connsiteY24" fmla="*/ 305635 h 538982"/>
                <a:gd name="connsiteX25" fmla="*/ 127529 w 504497"/>
                <a:gd name="connsiteY25" fmla="*/ 304616 h 538982"/>
                <a:gd name="connsiteX26" fmla="*/ 149928 w 504497"/>
                <a:gd name="connsiteY26" fmla="*/ 293417 h 538982"/>
                <a:gd name="connsiteX27" fmla="*/ 209997 w 504497"/>
                <a:gd name="connsiteY27" fmla="*/ 303598 h 538982"/>
                <a:gd name="connsiteX28" fmla="*/ 170290 w 504497"/>
                <a:gd name="connsiteY28" fmla="*/ 340250 h 538982"/>
                <a:gd name="connsiteX29" fmla="*/ 106149 w 504497"/>
                <a:gd name="connsiteY29" fmla="*/ 333124 h 538982"/>
                <a:gd name="connsiteX30" fmla="*/ 106149 w 504497"/>
                <a:gd name="connsiteY30" fmla="*/ 333124 h 538982"/>
                <a:gd name="connsiteX31" fmla="*/ 100041 w 504497"/>
                <a:gd name="connsiteY31" fmla="*/ 338215 h 538982"/>
                <a:gd name="connsiteX32" fmla="*/ 106149 w 504497"/>
                <a:gd name="connsiteY32" fmla="*/ 345341 h 538982"/>
                <a:gd name="connsiteX33" fmla="*/ 159091 w 504497"/>
                <a:gd name="connsiteY33" fmla="*/ 351450 h 538982"/>
                <a:gd name="connsiteX34" fmla="*/ 119385 w 504497"/>
                <a:gd name="connsiteY34" fmla="*/ 388102 h 538982"/>
                <a:gd name="connsiteX35" fmla="*/ 79678 w 504497"/>
                <a:gd name="connsiteY35" fmla="*/ 384030 h 538982"/>
                <a:gd name="connsiteX36" fmla="*/ 79678 w 504497"/>
                <a:gd name="connsiteY36" fmla="*/ 384030 h 538982"/>
                <a:gd name="connsiteX37" fmla="*/ 73569 w 504497"/>
                <a:gd name="connsiteY37" fmla="*/ 389121 h 538982"/>
                <a:gd name="connsiteX38" fmla="*/ 79678 w 504497"/>
                <a:gd name="connsiteY38" fmla="*/ 396247 h 538982"/>
                <a:gd name="connsiteX39" fmla="*/ 108185 w 504497"/>
                <a:gd name="connsiteY39" fmla="*/ 399302 h 538982"/>
                <a:gd name="connsiteX40" fmla="*/ 68479 w 504497"/>
                <a:gd name="connsiteY40" fmla="*/ 435954 h 538982"/>
                <a:gd name="connsiteX41" fmla="*/ 68479 w 504497"/>
                <a:gd name="connsiteY41" fmla="*/ 445117 h 538982"/>
                <a:gd name="connsiteX42" fmla="*/ 76623 w 504497"/>
                <a:gd name="connsiteY42" fmla="*/ 446135 h 538982"/>
                <a:gd name="connsiteX43" fmla="*/ 117348 w 504497"/>
                <a:gd name="connsiteY43" fmla="*/ 408464 h 538982"/>
                <a:gd name="connsiteX44" fmla="*/ 116330 w 504497"/>
                <a:gd name="connsiteY44" fmla="*/ 439008 h 538982"/>
                <a:gd name="connsiteX45" fmla="*/ 122439 w 504497"/>
                <a:gd name="connsiteY45" fmla="*/ 446135 h 538982"/>
                <a:gd name="connsiteX46" fmla="*/ 127529 w 504497"/>
                <a:gd name="connsiteY46" fmla="*/ 443081 h 538982"/>
                <a:gd name="connsiteX47" fmla="*/ 128548 w 504497"/>
                <a:gd name="connsiteY47" fmla="*/ 440026 h 538982"/>
                <a:gd name="connsiteX48" fmla="*/ 129566 w 504497"/>
                <a:gd name="connsiteY48" fmla="*/ 397265 h 538982"/>
                <a:gd name="connsiteX49" fmla="*/ 169272 w 504497"/>
                <a:gd name="connsiteY49" fmla="*/ 360613 h 538982"/>
                <a:gd name="connsiteX50" fmla="*/ 168254 w 504497"/>
                <a:gd name="connsiteY50" fmla="*/ 416609 h 538982"/>
                <a:gd name="connsiteX51" fmla="*/ 174363 w 504497"/>
                <a:gd name="connsiteY51" fmla="*/ 423736 h 538982"/>
                <a:gd name="connsiteX52" fmla="*/ 179454 w 504497"/>
                <a:gd name="connsiteY52" fmla="*/ 420682 h 538982"/>
                <a:gd name="connsiteX53" fmla="*/ 180472 w 504497"/>
                <a:gd name="connsiteY53" fmla="*/ 417628 h 538982"/>
                <a:gd name="connsiteX54" fmla="*/ 181490 w 504497"/>
                <a:gd name="connsiteY54" fmla="*/ 349414 h 538982"/>
                <a:gd name="connsiteX55" fmla="*/ 219160 w 504497"/>
                <a:gd name="connsiteY55" fmla="*/ 313780 h 538982"/>
                <a:gd name="connsiteX56" fmla="*/ 218142 w 504497"/>
                <a:gd name="connsiteY56" fmla="*/ 370794 h 538982"/>
                <a:gd name="connsiteX57" fmla="*/ 204907 w 504497"/>
                <a:gd name="connsiteY57" fmla="*/ 389121 h 538982"/>
                <a:gd name="connsiteX58" fmla="*/ 205924 w 504497"/>
                <a:gd name="connsiteY58" fmla="*/ 398283 h 538982"/>
                <a:gd name="connsiteX59" fmla="*/ 206943 w 504497"/>
                <a:gd name="connsiteY59" fmla="*/ 399302 h 538982"/>
                <a:gd name="connsiteX60" fmla="*/ 214069 w 504497"/>
                <a:gd name="connsiteY60" fmla="*/ 397265 h 538982"/>
                <a:gd name="connsiteX61" fmla="*/ 217124 w 504497"/>
                <a:gd name="connsiteY61" fmla="*/ 392175 h 538982"/>
                <a:gd name="connsiteX62" fmla="*/ 217124 w 504497"/>
                <a:gd name="connsiteY62" fmla="*/ 401337 h 538982"/>
                <a:gd name="connsiteX63" fmla="*/ 223233 w 504497"/>
                <a:gd name="connsiteY63" fmla="*/ 408464 h 538982"/>
                <a:gd name="connsiteX64" fmla="*/ 223233 w 504497"/>
                <a:gd name="connsiteY64" fmla="*/ 408464 h 538982"/>
                <a:gd name="connsiteX65" fmla="*/ 228323 w 504497"/>
                <a:gd name="connsiteY65" fmla="*/ 405410 h 538982"/>
                <a:gd name="connsiteX66" fmla="*/ 229341 w 504497"/>
                <a:gd name="connsiteY66" fmla="*/ 402356 h 538982"/>
                <a:gd name="connsiteX67" fmla="*/ 229341 w 504497"/>
                <a:gd name="connsiteY67" fmla="*/ 374867 h 538982"/>
                <a:gd name="connsiteX68" fmla="*/ 263957 w 504497"/>
                <a:gd name="connsiteY68" fmla="*/ 325997 h 538982"/>
                <a:gd name="connsiteX69" fmla="*/ 277193 w 504497"/>
                <a:gd name="connsiteY69" fmla="*/ 384030 h 538982"/>
                <a:gd name="connsiteX70" fmla="*/ 243595 w 504497"/>
                <a:gd name="connsiteY70" fmla="*/ 439008 h 538982"/>
                <a:gd name="connsiteX71" fmla="*/ 243595 w 504497"/>
                <a:gd name="connsiteY71" fmla="*/ 439008 h 538982"/>
                <a:gd name="connsiteX72" fmla="*/ 245631 w 504497"/>
                <a:gd name="connsiteY72" fmla="*/ 448171 h 538982"/>
                <a:gd name="connsiteX73" fmla="*/ 253776 w 504497"/>
                <a:gd name="connsiteY73" fmla="*/ 447153 h 538982"/>
                <a:gd name="connsiteX74" fmla="*/ 281265 w 504497"/>
                <a:gd name="connsiteY74" fmla="*/ 402356 h 538982"/>
                <a:gd name="connsiteX75" fmla="*/ 294501 w 504497"/>
                <a:gd name="connsiteY75" fmla="*/ 459370 h 538982"/>
                <a:gd name="connsiteX76" fmla="*/ 273121 w 504497"/>
                <a:gd name="connsiteY76" fmla="*/ 492968 h 538982"/>
                <a:gd name="connsiteX77" fmla="*/ 273121 w 504497"/>
                <a:gd name="connsiteY77" fmla="*/ 492968 h 538982"/>
                <a:gd name="connsiteX78" fmla="*/ 275156 w 504497"/>
                <a:gd name="connsiteY78" fmla="*/ 502131 h 538982"/>
                <a:gd name="connsiteX79" fmla="*/ 283302 w 504497"/>
                <a:gd name="connsiteY79" fmla="*/ 501113 h 538982"/>
                <a:gd name="connsiteX80" fmla="*/ 298573 w 504497"/>
                <a:gd name="connsiteY80" fmla="*/ 476678 h 538982"/>
                <a:gd name="connsiteX81" fmla="*/ 311809 w 504497"/>
                <a:gd name="connsiteY81" fmla="*/ 533693 h 538982"/>
                <a:gd name="connsiteX82" fmla="*/ 318936 w 504497"/>
                <a:gd name="connsiteY82" fmla="*/ 538783 h 538982"/>
                <a:gd name="connsiteX83" fmla="*/ 323008 w 504497"/>
                <a:gd name="connsiteY83" fmla="*/ 531657 h 538982"/>
                <a:gd name="connsiteX84" fmla="*/ 309772 w 504497"/>
                <a:gd name="connsiteY84" fmla="*/ 473624 h 538982"/>
                <a:gd name="connsiteX85" fmla="*/ 334208 w 504497"/>
                <a:gd name="connsiteY85" fmla="*/ 490932 h 538982"/>
                <a:gd name="connsiteX86" fmla="*/ 342352 w 504497"/>
                <a:gd name="connsiteY86" fmla="*/ 488896 h 538982"/>
                <a:gd name="connsiteX87" fmla="*/ 342352 w 504497"/>
                <a:gd name="connsiteY87" fmla="*/ 482787 h 538982"/>
                <a:gd name="connsiteX88" fmla="*/ 340316 w 504497"/>
                <a:gd name="connsiteY88" fmla="*/ 480751 h 538982"/>
                <a:gd name="connsiteX89" fmla="*/ 305700 w 504497"/>
                <a:gd name="connsiteY89" fmla="*/ 456316 h 538982"/>
                <a:gd name="connsiteX90" fmla="*/ 292464 w 504497"/>
                <a:gd name="connsiteY90" fmla="*/ 399302 h 538982"/>
                <a:gd name="connsiteX91" fmla="*/ 338280 w 504497"/>
                <a:gd name="connsiteY91" fmla="*/ 431881 h 538982"/>
                <a:gd name="connsiteX92" fmla="*/ 346424 w 504497"/>
                <a:gd name="connsiteY92" fmla="*/ 429845 h 538982"/>
                <a:gd name="connsiteX93" fmla="*/ 346424 w 504497"/>
                <a:gd name="connsiteY93" fmla="*/ 423736 h 538982"/>
                <a:gd name="connsiteX94" fmla="*/ 344389 w 504497"/>
                <a:gd name="connsiteY94" fmla="*/ 421700 h 538982"/>
                <a:gd name="connsiteX95" fmla="*/ 288392 w 504497"/>
                <a:gd name="connsiteY95" fmla="*/ 381994 h 538982"/>
                <a:gd name="connsiteX96" fmla="*/ 276175 w 504497"/>
                <a:gd name="connsiteY96" fmla="*/ 327015 h 538982"/>
                <a:gd name="connsiteX97" fmla="*/ 321990 w 504497"/>
                <a:gd name="connsiteY97" fmla="*/ 359595 h 538982"/>
                <a:gd name="connsiteX98" fmla="*/ 331153 w 504497"/>
                <a:gd name="connsiteY98" fmla="*/ 381994 h 538982"/>
                <a:gd name="connsiteX99" fmla="*/ 339298 w 504497"/>
                <a:gd name="connsiteY99" fmla="*/ 386066 h 538982"/>
                <a:gd name="connsiteX100" fmla="*/ 340316 w 504497"/>
                <a:gd name="connsiteY100" fmla="*/ 385048 h 538982"/>
                <a:gd name="connsiteX101" fmla="*/ 342352 w 504497"/>
                <a:gd name="connsiteY101" fmla="*/ 377921 h 538982"/>
                <a:gd name="connsiteX102" fmla="*/ 340316 w 504497"/>
                <a:gd name="connsiteY102" fmla="*/ 371812 h 538982"/>
                <a:gd name="connsiteX103" fmla="*/ 347443 w 504497"/>
                <a:gd name="connsiteY103" fmla="*/ 376903 h 538982"/>
                <a:gd name="connsiteX104" fmla="*/ 355588 w 504497"/>
                <a:gd name="connsiteY104" fmla="*/ 374867 h 538982"/>
                <a:gd name="connsiteX105" fmla="*/ 355588 w 504497"/>
                <a:gd name="connsiteY105" fmla="*/ 374867 h 538982"/>
                <a:gd name="connsiteX106" fmla="*/ 355588 w 504497"/>
                <a:gd name="connsiteY106" fmla="*/ 368758 h 538982"/>
                <a:gd name="connsiteX107" fmla="*/ 353551 w 504497"/>
                <a:gd name="connsiteY107" fmla="*/ 366722 h 538982"/>
                <a:gd name="connsiteX108" fmla="*/ 331153 w 504497"/>
                <a:gd name="connsiteY108" fmla="*/ 351450 h 538982"/>
                <a:gd name="connsiteX109" fmla="*/ 306718 w 504497"/>
                <a:gd name="connsiteY109" fmla="*/ 292399 h 538982"/>
                <a:gd name="connsiteX110" fmla="*/ 359660 w 504497"/>
                <a:gd name="connsiteY110" fmla="*/ 312762 h 538982"/>
                <a:gd name="connsiteX111" fmla="*/ 390204 w 504497"/>
                <a:gd name="connsiteY111" fmla="*/ 374867 h 538982"/>
                <a:gd name="connsiteX112" fmla="*/ 390204 w 504497"/>
                <a:gd name="connsiteY112" fmla="*/ 374867 h 538982"/>
                <a:gd name="connsiteX113" fmla="*/ 398349 w 504497"/>
                <a:gd name="connsiteY113" fmla="*/ 377921 h 538982"/>
                <a:gd name="connsiteX114" fmla="*/ 400385 w 504497"/>
                <a:gd name="connsiteY114" fmla="*/ 369776 h 538982"/>
                <a:gd name="connsiteX115" fmla="*/ 375950 w 504497"/>
                <a:gd name="connsiteY115" fmla="*/ 319888 h 538982"/>
                <a:gd name="connsiteX116" fmla="*/ 428892 w 504497"/>
                <a:gd name="connsiteY116" fmla="*/ 340250 h 538982"/>
                <a:gd name="connsiteX117" fmla="*/ 447218 w 504497"/>
                <a:gd name="connsiteY117" fmla="*/ 378939 h 538982"/>
                <a:gd name="connsiteX118" fmla="*/ 447218 w 504497"/>
                <a:gd name="connsiteY118" fmla="*/ 378939 h 538982"/>
                <a:gd name="connsiteX119" fmla="*/ 455363 w 504497"/>
                <a:gd name="connsiteY119" fmla="*/ 381994 h 538982"/>
                <a:gd name="connsiteX120" fmla="*/ 457399 w 504497"/>
                <a:gd name="connsiteY120" fmla="*/ 373849 h 538982"/>
                <a:gd name="connsiteX121" fmla="*/ 444164 w 504497"/>
                <a:gd name="connsiteY121" fmla="*/ 346359 h 538982"/>
                <a:gd name="connsiteX122" fmla="*/ 497106 w 504497"/>
                <a:gd name="connsiteY122" fmla="*/ 366722 h 538982"/>
                <a:gd name="connsiteX123" fmla="*/ 504232 w 504497"/>
                <a:gd name="connsiteY123" fmla="*/ 362649 h 538982"/>
                <a:gd name="connsiteX124" fmla="*/ 500160 w 504497"/>
                <a:gd name="connsiteY124" fmla="*/ 354504 h 538982"/>
                <a:gd name="connsiteX125" fmla="*/ 446200 w 504497"/>
                <a:gd name="connsiteY125" fmla="*/ 334142 h 538982"/>
                <a:gd name="connsiteX126" fmla="*/ 471653 w 504497"/>
                <a:gd name="connsiteY126" fmla="*/ 320907 h 538982"/>
                <a:gd name="connsiteX127" fmla="*/ 473689 w 504497"/>
                <a:gd name="connsiteY127" fmla="*/ 312762 h 538982"/>
                <a:gd name="connsiteX128" fmla="*/ 468598 w 504497"/>
                <a:gd name="connsiteY128" fmla="*/ 308689 h 538982"/>
                <a:gd name="connsiteX129" fmla="*/ 465544 w 504497"/>
                <a:gd name="connsiteY129" fmla="*/ 309707 h 538982"/>
                <a:gd name="connsiteX130" fmla="*/ 429910 w 504497"/>
                <a:gd name="connsiteY130" fmla="*/ 328034 h 538982"/>
                <a:gd name="connsiteX131" fmla="*/ 376968 w 504497"/>
                <a:gd name="connsiteY131" fmla="*/ 307671 h 538982"/>
                <a:gd name="connsiteX132" fmla="*/ 423802 w 504497"/>
                <a:gd name="connsiteY132" fmla="*/ 284254 h 538982"/>
                <a:gd name="connsiteX133" fmla="*/ 425838 w 504497"/>
                <a:gd name="connsiteY133" fmla="*/ 276109 h 538982"/>
                <a:gd name="connsiteX134" fmla="*/ 420747 w 504497"/>
                <a:gd name="connsiteY134" fmla="*/ 272037 h 538982"/>
                <a:gd name="connsiteX135" fmla="*/ 417693 w 504497"/>
                <a:gd name="connsiteY135" fmla="*/ 273055 h 538982"/>
                <a:gd name="connsiteX136" fmla="*/ 360678 w 504497"/>
                <a:gd name="connsiteY136" fmla="*/ 301562 h 538982"/>
                <a:gd name="connsiteX137" fmla="*/ 310790 w 504497"/>
                <a:gd name="connsiteY137" fmla="*/ 282218 h 538982"/>
                <a:gd name="connsiteX138" fmla="*/ 357624 w 504497"/>
                <a:gd name="connsiteY138" fmla="*/ 257783 h 538982"/>
                <a:gd name="connsiteX139" fmla="*/ 380023 w 504497"/>
                <a:gd name="connsiteY139" fmla="*/ 261856 h 538982"/>
                <a:gd name="connsiteX140" fmla="*/ 386131 w 504497"/>
                <a:gd name="connsiteY140" fmla="*/ 256765 h 538982"/>
                <a:gd name="connsiteX141" fmla="*/ 386131 w 504497"/>
                <a:gd name="connsiteY141" fmla="*/ 254729 h 538982"/>
                <a:gd name="connsiteX142" fmla="*/ 381041 w 504497"/>
                <a:gd name="connsiteY142" fmla="*/ 249638 h 538982"/>
                <a:gd name="connsiteX143" fmla="*/ 374932 w 504497"/>
                <a:gd name="connsiteY143" fmla="*/ 248620 h 538982"/>
                <a:gd name="connsiteX144" fmla="*/ 383077 w 504497"/>
                <a:gd name="connsiteY144" fmla="*/ 244548 h 538982"/>
                <a:gd name="connsiteX145" fmla="*/ 385113 w 504497"/>
                <a:gd name="connsiteY145" fmla="*/ 236403 h 538982"/>
                <a:gd name="connsiteX146" fmla="*/ 385113 w 504497"/>
                <a:gd name="connsiteY146" fmla="*/ 236403 h 538982"/>
                <a:gd name="connsiteX147" fmla="*/ 380023 w 504497"/>
                <a:gd name="connsiteY147" fmla="*/ 233348 h 538982"/>
                <a:gd name="connsiteX148" fmla="*/ 376968 w 504497"/>
                <a:gd name="connsiteY148" fmla="*/ 234367 h 538982"/>
                <a:gd name="connsiteX149" fmla="*/ 354570 w 504497"/>
                <a:gd name="connsiteY149" fmla="*/ 245566 h 538982"/>
                <a:gd name="connsiteX150" fmla="*/ 294501 w 504497"/>
                <a:gd name="connsiteY150" fmla="*/ 235385 h 538982"/>
                <a:gd name="connsiteX151" fmla="*/ 334208 w 504497"/>
                <a:gd name="connsiteY151" fmla="*/ 198733 h 538982"/>
                <a:gd name="connsiteX152" fmla="*/ 398349 w 504497"/>
                <a:gd name="connsiteY152" fmla="*/ 205860 h 538982"/>
                <a:gd name="connsiteX153" fmla="*/ 398349 w 504497"/>
                <a:gd name="connsiteY153" fmla="*/ 205860 h 538982"/>
                <a:gd name="connsiteX154" fmla="*/ 404457 w 504497"/>
                <a:gd name="connsiteY154" fmla="*/ 200769 h 538982"/>
                <a:gd name="connsiteX155" fmla="*/ 398349 w 504497"/>
                <a:gd name="connsiteY155" fmla="*/ 193642 h 538982"/>
                <a:gd name="connsiteX156" fmla="*/ 345407 w 504497"/>
                <a:gd name="connsiteY156" fmla="*/ 187533 h 538982"/>
                <a:gd name="connsiteX157" fmla="*/ 385113 w 504497"/>
                <a:gd name="connsiteY157" fmla="*/ 150881 h 538982"/>
                <a:gd name="connsiteX158" fmla="*/ 424820 w 504497"/>
                <a:gd name="connsiteY158" fmla="*/ 154954 h 538982"/>
                <a:gd name="connsiteX159" fmla="*/ 424820 w 504497"/>
                <a:gd name="connsiteY159" fmla="*/ 154954 h 538982"/>
                <a:gd name="connsiteX160" fmla="*/ 430929 w 504497"/>
                <a:gd name="connsiteY160" fmla="*/ 149863 h 538982"/>
                <a:gd name="connsiteX161" fmla="*/ 424820 w 504497"/>
                <a:gd name="connsiteY161" fmla="*/ 142736 h 538982"/>
                <a:gd name="connsiteX162" fmla="*/ 396312 w 504497"/>
                <a:gd name="connsiteY162" fmla="*/ 139682 h 538982"/>
                <a:gd name="connsiteX163" fmla="*/ 436019 w 504497"/>
                <a:gd name="connsiteY163" fmla="*/ 103029 h 538982"/>
                <a:gd name="connsiteX164" fmla="*/ 436019 w 504497"/>
                <a:gd name="connsiteY164" fmla="*/ 93867 h 538982"/>
                <a:gd name="connsiteX165" fmla="*/ 427874 w 504497"/>
                <a:gd name="connsiteY165" fmla="*/ 92848 h 538982"/>
                <a:gd name="connsiteX166" fmla="*/ 387149 w 504497"/>
                <a:gd name="connsiteY166" fmla="*/ 130519 h 538982"/>
                <a:gd name="connsiteX167" fmla="*/ 388168 w 504497"/>
                <a:gd name="connsiteY167" fmla="*/ 99975 h 538982"/>
                <a:gd name="connsiteX168" fmla="*/ 382058 w 504497"/>
                <a:gd name="connsiteY168" fmla="*/ 92848 h 538982"/>
                <a:gd name="connsiteX169" fmla="*/ 376968 w 504497"/>
                <a:gd name="connsiteY169" fmla="*/ 95902 h 538982"/>
                <a:gd name="connsiteX170" fmla="*/ 375950 w 504497"/>
                <a:gd name="connsiteY170" fmla="*/ 98957 h 538982"/>
                <a:gd name="connsiteX171" fmla="*/ 374932 w 504497"/>
                <a:gd name="connsiteY171" fmla="*/ 141718 h 538982"/>
                <a:gd name="connsiteX172" fmla="*/ 335225 w 504497"/>
                <a:gd name="connsiteY172" fmla="*/ 178370 h 538982"/>
                <a:gd name="connsiteX173" fmla="*/ 336243 w 504497"/>
                <a:gd name="connsiteY173" fmla="*/ 122374 h 538982"/>
                <a:gd name="connsiteX174" fmla="*/ 330135 w 504497"/>
                <a:gd name="connsiteY174" fmla="*/ 115247 h 538982"/>
                <a:gd name="connsiteX175" fmla="*/ 325044 w 504497"/>
                <a:gd name="connsiteY175" fmla="*/ 118301 h 538982"/>
                <a:gd name="connsiteX176" fmla="*/ 324026 w 504497"/>
                <a:gd name="connsiteY176" fmla="*/ 121355 h 538982"/>
                <a:gd name="connsiteX177" fmla="*/ 323008 w 504497"/>
                <a:gd name="connsiteY177" fmla="*/ 189569 h 538982"/>
                <a:gd name="connsiteX178" fmla="*/ 285337 w 504497"/>
                <a:gd name="connsiteY178" fmla="*/ 225203 h 538982"/>
                <a:gd name="connsiteX179" fmla="*/ 286356 w 504497"/>
                <a:gd name="connsiteY179" fmla="*/ 168189 h 538982"/>
                <a:gd name="connsiteX180" fmla="*/ 299591 w 504497"/>
                <a:gd name="connsiteY180" fmla="*/ 149863 h 538982"/>
                <a:gd name="connsiteX181" fmla="*/ 298573 w 504497"/>
                <a:gd name="connsiteY181" fmla="*/ 140700 h 538982"/>
                <a:gd name="connsiteX182" fmla="*/ 297555 w 504497"/>
                <a:gd name="connsiteY182" fmla="*/ 139682 h 538982"/>
                <a:gd name="connsiteX183" fmla="*/ 290428 w 504497"/>
                <a:gd name="connsiteY183" fmla="*/ 141718 h 538982"/>
                <a:gd name="connsiteX184" fmla="*/ 287374 w 504497"/>
                <a:gd name="connsiteY184" fmla="*/ 146808 h 538982"/>
                <a:gd name="connsiteX185" fmla="*/ 287374 w 504497"/>
                <a:gd name="connsiteY185" fmla="*/ 137646 h 538982"/>
                <a:gd name="connsiteX186" fmla="*/ 281265 w 504497"/>
                <a:gd name="connsiteY186" fmla="*/ 130519 h 538982"/>
                <a:gd name="connsiteX187" fmla="*/ 281265 w 504497"/>
                <a:gd name="connsiteY187" fmla="*/ 130519 h 538982"/>
                <a:gd name="connsiteX188" fmla="*/ 276175 w 504497"/>
                <a:gd name="connsiteY188" fmla="*/ 133573 h 538982"/>
                <a:gd name="connsiteX189" fmla="*/ 275156 w 504497"/>
                <a:gd name="connsiteY189" fmla="*/ 136627 h 538982"/>
                <a:gd name="connsiteX190" fmla="*/ 275156 w 504497"/>
                <a:gd name="connsiteY190" fmla="*/ 164116 h 538982"/>
                <a:gd name="connsiteX191" fmla="*/ 240541 w 504497"/>
                <a:gd name="connsiteY191" fmla="*/ 212986 h 538982"/>
                <a:gd name="connsiteX192" fmla="*/ 227305 w 504497"/>
                <a:gd name="connsiteY192" fmla="*/ 154954 h 538982"/>
                <a:gd name="connsiteX193" fmla="*/ 260903 w 504497"/>
                <a:gd name="connsiteY193" fmla="*/ 99975 h 538982"/>
                <a:gd name="connsiteX194" fmla="*/ 260903 w 504497"/>
                <a:gd name="connsiteY194" fmla="*/ 99975 h 538982"/>
                <a:gd name="connsiteX195" fmla="*/ 258867 w 504497"/>
                <a:gd name="connsiteY195" fmla="*/ 90812 h 538982"/>
                <a:gd name="connsiteX196" fmla="*/ 250722 w 504497"/>
                <a:gd name="connsiteY196" fmla="*/ 91830 h 538982"/>
                <a:gd name="connsiteX197" fmla="*/ 223233 w 504497"/>
                <a:gd name="connsiteY197" fmla="*/ 136627 h 538982"/>
                <a:gd name="connsiteX198" fmla="*/ 209997 w 504497"/>
                <a:gd name="connsiteY198" fmla="*/ 79613 h 538982"/>
                <a:gd name="connsiteX199" fmla="*/ 231377 w 504497"/>
                <a:gd name="connsiteY199" fmla="*/ 46015 h 538982"/>
                <a:gd name="connsiteX200" fmla="*/ 231377 w 504497"/>
                <a:gd name="connsiteY200" fmla="*/ 46015 h 538982"/>
                <a:gd name="connsiteX201" fmla="*/ 229341 w 504497"/>
                <a:gd name="connsiteY201" fmla="*/ 36852 h 538982"/>
                <a:gd name="connsiteX202" fmla="*/ 221196 w 504497"/>
                <a:gd name="connsiteY202" fmla="*/ 37870 h 538982"/>
                <a:gd name="connsiteX203" fmla="*/ 205924 w 504497"/>
                <a:gd name="connsiteY203" fmla="*/ 62305 h 538982"/>
                <a:gd name="connsiteX204" fmla="*/ 192689 w 504497"/>
                <a:gd name="connsiteY204" fmla="*/ 5290 h 538982"/>
                <a:gd name="connsiteX205" fmla="*/ 185562 w 504497"/>
                <a:gd name="connsiteY205" fmla="*/ 200 h 538982"/>
                <a:gd name="connsiteX206" fmla="*/ 181490 w 504497"/>
                <a:gd name="connsiteY206" fmla="*/ 7327 h 538982"/>
                <a:gd name="connsiteX207" fmla="*/ 194725 w 504497"/>
                <a:gd name="connsiteY207" fmla="*/ 65359 h 538982"/>
                <a:gd name="connsiteX208" fmla="*/ 170290 w 504497"/>
                <a:gd name="connsiteY208" fmla="*/ 48051 h 538982"/>
                <a:gd name="connsiteX209" fmla="*/ 162146 w 504497"/>
                <a:gd name="connsiteY209" fmla="*/ 50087 h 538982"/>
                <a:gd name="connsiteX210" fmla="*/ 162146 w 504497"/>
                <a:gd name="connsiteY210" fmla="*/ 56196 h 538982"/>
                <a:gd name="connsiteX211" fmla="*/ 164182 w 504497"/>
                <a:gd name="connsiteY211" fmla="*/ 58233 h 538982"/>
                <a:gd name="connsiteX212" fmla="*/ 198797 w 504497"/>
                <a:gd name="connsiteY212" fmla="*/ 82667 h 538982"/>
                <a:gd name="connsiteX213" fmla="*/ 212033 w 504497"/>
                <a:gd name="connsiteY213" fmla="*/ 139682 h 538982"/>
                <a:gd name="connsiteX214" fmla="*/ 166218 w 504497"/>
                <a:gd name="connsiteY214" fmla="*/ 107102 h 538982"/>
                <a:gd name="connsiteX215" fmla="*/ 158073 w 504497"/>
                <a:gd name="connsiteY215" fmla="*/ 109138 h 538982"/>
                <a:gd name="connsiteX216" fmla="*/ 158073 w 504497"/>
                <a:gd name="connsiteY216" fmla="*/ 115247 h 538982"/>
                <a:gd name="connsiteX217" fmla="*/ 160109 w 504497"/>
                <a:gd name="connsiteY217" fmla="*/ 117283 h 538982"/>
                <a:gd name="connsiteX218" fmla="*/ 216106 w 504497"/>
                <a:gd name="connsiteY218" fmla="*/ 156989 h 538982"/>
                <a:gd name="connsiteX219" fmla="*/ 228323 w 504497"/>
                <a:gd name="connsiteY219" fmla="*/ 211968 h 538982"/>
                <a:gd name="connsiteX220" fmla="*/ 182508 w 504497"/>
                <a:gd name="connsiteY220" fmla="*/ 179388 h 538982"/>
                <a:gd name="connsiteX221" fmla="*/ 173345 w 504497"/>
                <a:gd name="connsiteY221" fmla="*/ 156989 h 538982"/>
                <a:gd name="connsiteX222" fmla="*/ 165200 w 504497"/>
                <a:gd name="connsiteY222" fmla="*/ 152917 h 538982"/>
                <a:gd name="connsiteX223" fmla="*/ 164182 w 504497"/>
                <a:gd name="connsiteY223" fmla="*/ 153935 h 538982"/>
                <a:gd name="connsiteX224" fmla="*/ 162146 w 504497"/>
                <a:gd name="connsiteY224" fmla="*/ 161062 h 538982"/>
                <a:gd name="connsiteX225" fmla="*/ 164182 w 504497"/>
                <a:gd name="connsiteY225" fmla="*/ 167171 h 538982"/>
                <a:gd name="connsiteX226" fmla="*/ 157055 w 504497"/>
                <a:gd name="connsiteY226" fmla="*/ 162080 h 538982"/>
                <a:gd name="connsiteX227" fmla="*/ 148910 w 504497"/>
                <a:gd name="connsiteY227" fmla="*/ 164116 h 538982"/>
                <a:gd name="connsiteX228" fmla="*/ 148910 w 504497"/>
                <a:gd name="connsiteY228" fmla="*/ 164116 h 538982"/>
                <a:gd name="connsiteX229" fmla="*/ 148910 w 504497"/>
                <a:gd name="connsiteY229" fmla="*/ 170225 h 538982"/>
                <a:gd name="connsiteX230" fmla="*/ 150946 w 504497"/>
                <a:gd name="connsiteY230" fmla="*/ 172261 h 538982"/>
                <a:gd name="connsiteX231" fmla="*/ 173345 w 504497"/>
                <a:gd name="connsiteY231" fmla="*/ 187533 h 538982"/>
                <a:gd name="connsiteX232" fmla="*/ 197780 w 504497"/>
                <a:gd name="connsiteY232" fmla="*/ 246584 h 538982"/>
                <a:gd name="connsiteX233" fmla="*/ 144837 w 504497"/>
                <a:gd name="connsiteY233" fmla="*/ 226222 h 538982"/>
                <a:gd name="connsiteX234" fmla="*/ 114294 w 504497"/>
                <a:gd name="connsiteY234" fmla="*/ 164116 h 538982"/>
                <a:gd name="connsiteX235" fmla="*/ 114294 w 504497"/>
                <a:gd name="connsiteY235" fmla="*/ 164116 h 538982"/>
                <a:gd name="connsiteX236" fmla="*/ 106149 w 504497"/>
                <a:gd name="connsiteY236" fmla="*/ 161062 h 538982"/>
                <a:gd name="connsiteX237" fmla="*/ 104113 w 504497"/>
                <a:gd name="connsiteY237" fmla="*/ 169207 h 538982"/>
                <a:gd name="connsiteX238" fmla="*/ 128548 w 504497"/>
                <a:gd name="connsiteY238" fmla="*/ 219095 h 538982"/>
                <a:gd name="connsiteX239" fmla="*/ 75606 w 504497"/>
                <a:gd name="connsiteY239" fmla="*/ 198733 h 538982"/>
                <a:gd name="connsiteX240" fmla="*/ 57280 w 504497"/>
                <a:gd name="connsiteY240" fmla="*/ 160044 h 538982"/>
                <a:gd name="connsiteX241" fmla="*/ 57280 w 504497"/>
                <a:gd name="connsiteY241" fmla="*/ 160044 h 538982"/>
                <a:gd name="connsiteX242" fmla="*/ 49135 w 504497"/>
                <a:gd name="connsiteY242" fmla="*/ 156989 h 538982"/>
                <a:gd name="connsiteX243" fmla="*/ 47098 w 504497"/>
                <a:gd name="connsiteY243" fmla="*/ 165135 h 538982"/>
                <a:gd name="connsiteX244" fmla="*/ 60334 w 504497"/>
                <a:gd name="connsiteY244" fmla="*/ 192623 h 538982"/>
                <a:gd name="connsiteX245" fmla="*/ 7392 w 504497"/>
                <a:gd name="connsiteY245" fmla="*/ 172261 h 538982"/>
                <a:gd name="connsiteX246" fmla="*/ 265 w 504497"/>
                <a:gd name="connsiteY246" fmla="*/ 175316 h 538982"/>
                <a:gd name="connsiteX247" fmla="*/ 208979 w 504497"/>
                <a:gd name="connsiteY247" fmla="*/ 200769 h 538982"/>
                <a:gd name="connsiteX248" fmla="*/ 214069 w 504497"/>
                <a:gd name="connsiteY248" fmla="*/ 224185 h 538982"/>
                <a:gd name="connsiteX249" fmla="*/ 216106 w 504497"/>
                <a:gd name="connsiteY249" fmla="*/ 232330 h 538982"/>
                <a:gd name="connsiteX250" fmla="*/ 215088 w 504497"/>
                <a:gd name="connsiteY250" fmla="*/ 232330 h 538982"/>
                <a:gd name="connsiteX251" fmla="*/ 213051 w 504497"/>
                <a:gd name="connsiteY251" fmla="*/ 231312 h 538982"/>
                <a:gd name="connsiteX252" fmla="*/ 211015 w 504497"/>
                <a:gd name="connsiteY252" fmla="*/ 230294 h 538982"/>
                <a:gd name="connsiteX253" fmla="*/ 189635 w 504497"/>
                <a:gd name="connsiteY253" fmla="*/ 222149 h 538982"/>
                <a:gd name="connsiteX254" fmla="*/ 168254 w 504497"/>
                <a:gd name="connsiteY254" fmla="*/ 172261 h 538982"/>
                <a:gd name="connsiteX255" fmla="*/ 208979 w 504497"/>
                <a:gd name="connsiteY255" fmla="*/ 200769 h 538982"/>
                <a:gd name="connsiteX256" fmla="*/ 250722 w 504497"/>
                <a:gd name="connsiteY256" fmla="*/ 268982 h 538982"/>
                <a:gd name="connsiteX257" fmla="*/ 250722 w 504497"/>
                <a:gd name="connsiteY257" fmla="*/ 268982 h 538982"/>
                <a:gd name="connsiteX258" fmla="*/ 250722 w 504497"/>
                <a:gd name="connsiteY258" fmla="*/ 268982 h 538982"/>
                <a:gd name="connsiteX259" fmla="*/ 250722 w 504497"/>
                <a:gd name="connsiteY259" fmla="*/ 268982 h 538982"/>
                <a:gd name="connsiteX260" fmla="*/ 250722 w 504497"/>
                <a:gd name="connsiteY260" fmla="*/ 268982 h 538982"/>
                <a:gd name="connsiteX261" fmla="*/ 250722 w 504497"/>
                <a:gd name="connsiteY261" fmla="*/ 268982 h 538982"/>
                <a:gd name="connsiteX262" fmla="*/ 250722 w 504497"/>
                <a:gd name="connsiteY262" fmla="*/ 268982 h 538982"/>
                <a:gd name="connsiteX263" fmla="*/ 287374 w 504497"/>
                <a:gd name="connsiteY263" fmla="*/ 206877 h 538982"/>
                <a:gd name="connsiteX264" fmla="*/ 262939 w 504497"/>
                <a:gd name="connsiteY264" fmla="*/ 229276 h 538982"/>
                <a:gd name="connsiteX265" fmla="*/ 254794 w 504497"/>
                <a:gd name="connsiteY265" fmla="*/ 237421 h 538982"/>
                <a:gd name="connsiteX266" fmla="*/ 254794 w 504497"/>
                <a:gd name="connsiteY266" fmla="*/ 235385 h 538982"/>
                <a:gd name="connsiteX267" fmla="*/ 253776 w 504497"/>
                <a:gd name="connsiteY267" fmla="*/ 232330 h 538982"/>
                <a:gd name="connsiteX268" fmla="*/ 252758 w 504497"/>
                <a:gd name="connsiteY268" fmla="*/ 230294 h 538982"/>
                <a:gd name="connsiteX269" fmla="*/ 245631 w 504497"/>
                <a:gd name="connsiteY269" fmla="*/ 196696 h 538982"/>
                <a:gd name="connsiteX270" fmla="*/ 289410 w 504497"/>
                <a:gd name="connsiteY270" fmla="*/ 136627 h 538982"/>
                <a:gd name="connsiteX271" fmla="*/ 287374 w 504497"/>
                <a:gd name="connsiteY271" fmla="*/ 206877 h 538982"/>
                <a:gd name="connsiteX272" fmla="*/ 326062 w 504497"/>
                <a:gd name="connsiteY272" fmla="*/ 268982 h 538982"/>
                <a:gd name="connsiteX273" fmla="*/ 304682 w 504497"/>
                <a:gd name="connsiteY273" fmla="*/ 260837 h 538982"/>
                <a:gd name="connsiteX274" fmla="*/ 297555 w 504497"/>
                <a:gd name="connsiteY274" fmla="*/ 257783 h 538982"/>
                <a:gd name="connsiteX275" fmla="*/ 298573 w 504497"/>
                <a:gd name="connsiteY275" fmla="*/ 256765 h 538982"/>
                <a:gd name="connsiteX276" fmla="*/ 300609 w 504497"/>
                <a:gd name="connsiteY276" fmla="*/ 255747 h 538982"/>
                <a:gd name="connsiteX277" fmla="*/ 301628 w 504497"/>
                <a:gd name="connsiteY277" fmla="*/ 254729 h 538982"/>
                <a:gd name="connsiteX278" fmla="*/ 316899 w 504497"/>
                <a:gd name="connsiteY278" fmla="*/ 240475 h 538982"/>
                <a:gd name="connsiteX279" fmla="*/ 365769 w 504497"/>
                <a:gd name="connsiteY279" fmla="*/ 249638 h 538982"/>
                <a:gd name="connsiteX280" fmla="*/ 326062 w 504497"/>
                <a:gd name="connsiteY280" fmla="*/ 268982 h 538982"/>
                <a:gd name="connsiteX281" fmla="*/ 292464 w 504497"/>
                <a:gd name="connsiteY281" fmla="*/ 337196 h 538982"/>
                <a:gd name="connsiteX282" fmla="*/ 286356 w 504497"/>
                <a:gd name="connsiteY282" fmla="*/ 311743 h 538982"/>
                <a:gd name="connsiteX283" fmla="*/ 284320 w 504497"/>
                <a:gd name="connsiteY283" fmla="*/ 302581 h 538982"/>
                <a:gd name="connsiteX284" fmla="*/ 285337 w 504497"/>
                <a:gd name="connsiteY284" fmla="*/ 302581 h 538982"/>
                <a:gd name="connsiteX285" fmla="*/ 287374 w 504497"/>
                <a:gd name="connsiteY285" fmla="*/ 303598 h 538982"/>
                <a:gd name="connsiteX286" fmla="*/ 289410 w 504497"/>
                <a:gd name="connsiteY286" fmla="*/ 304616 h 538982"/>
                <a:gd name="connsiteX287" fmla="*/ 311809 w 504497"/>
                <a:gd name="connsiteY287" fmla="*/ 313780 h 538982"/>
                <a:gd name="connsiteX288" fmla="*/ 334208 w 504497"/>
                <a:gd name="connsiteY288" fmla="*/ 367740 h 538982"/>
                <a:gd name="connsiteX289" fmla="*/ 292464 w 504497"/>
                <a:gd name="connsiteY289" fmla="*/ 337196 h 538982"/>
                <a:gd name="connsiteX290" fmla="*/ 224250 w 504497"/>
                <a:gd name="connsiteY290" fmla="*/ 340250 h 538982"/>
                <a:gd name="connsiteX291" fmla="*/ 237486 w 504497"/>
                <a:gd name="connsiteY291" fmla="*/ 328034 h 538982"/>
                <a:gd name="connsiteX292" fmla="*/ 241559 w 504497"/>
                <a:gd name="connsiteY292" fmla="*/ 323961 h 538982"/>
                <a:gd name="connsiteX293" fmla="*/ 241559 w 504497"/>
                <a:gd name="connsiteY293" fmla="*/ 324979 h 538982"/>
                <a:gd name="connsiteX294" fmla="*/ 241559 w 504497"/>
                <a:gd name="connsiteY294" fmla="*/ 327015 h 538982"/>
                <a:gd name="connsiteX295" fmla="*/ 241559 w 504497"/>
                <a:gd name="connsiteY295" fmla="*/ 328034 h 538982"/>
                <a:gd name="connsiteX296" fmla="*/ 245631 w 504497"/>
                <a:gd name="connsiteY296" fmla="*/ 346359 h 538982"/>
                <a:gd name="connsiteX297" fmla="*/ 222215 w 504497"/>
                <a:gd name="connsiteY297" fmla="*/ 378939 h 538982"/>
                <a:gd name="connsiteX298" fmla="*/ 224250 w 504497"/>
                <a:gd name="connsiteY298" fmla="*/ 340250 h 538982"/>
                <a:gd name="connsiteX299" fmla="*/ 177417 w 504497"/>
                <a:gd name="connsiteY299" fmla="*/ 265928 h 538982"/>
                <a:gd name="connsiteX300" fmla="*/ 202870 w 504497"/>
                <a:gd name="connsiteY300" fmla="*/ 276109 h 538982"/>
                <a:gd name="connsiteX301" fmla="*/ 212033 w 504497"/>
                <a:gd name="connsiteY301" fmla="*/ 279163 h 538982"/>
                <a:gd name="connsiteX302" fmla="*/ 211015 w 504497"/>
                <a:gd name="connsiteY302" fmla="*/ 280182 h 538982"/>
                <a:gd name="connsiteX303" fmla="*/ 208979 w 504497"/>
                <a:gd name="connsiteY303" fmla="*/ 282218 h 538982"/>
                <a:gd name="connsiteX304" fmla="*/ 207961 w 504497"/>
                <a:gd name="connsiteY304" fmla="*/ 283236 h 538982"/>
                <a:gd name="connsiteX305" fmla="*/ 189635 w 504497"/>
                <a:gd name="connsiteY305" fmla="*/ 300544 h 538982"/>
                <a:gd name="connsiteX306" fmla="*/ 130584 w 504497"/>
                <a:gd name="connsiteY306" fmla="*/ 290363 h 538982"/>
                <a:gd name="connsiteX307" fmla="*/ 177417 w 504497"/>
                <a:gd name="connsiteY307" fmla="*/ 265928 h 538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</a:cxnLst>
              <a:rect l="l" t="t" r="r" b="b"/>
              <a:pathLst>
                <a:path w="504497" h="538982">
                  <a:moveTo>
                    <a:pt x="265" y="175316"/>
                  </a:moveTo>
                  <a:cubicBezTo>
                    <a:pt x="-753" y="178370"/>
                    <a:pt x="1283" y="182442"/>
                    <a:pt x="4337" y="183461"/>
                  </a:cubicBezTo>
                  <a:lnTo>
                    <a:pt x="58297" y="203823"/>
                  </a:lnTo>
                  <a:lnTo>
                    <a:pt x="32845" y="217059"/>
                  </a:lnTo>
                  <a:cubicBezTo>
                    <a:pt x="29790" y="218076"/>
                    <a:pt x="28772" y="222149"/>
                    <a:pt x="30808" y="225203"/>
                  </a:cubicBezTo>
                  <a:cubicBezTo>
                    <a:pt x="31827" y="227240"/>
                    <a:pt x="33863" y="228258"/>
                    <a:pt x="35899" y="229276"/>
                  </a:cubicBezTo>
                  <a:cubicBezTo>
                    <a:pt x="36917" y="229276"/>
                    <a:pt x="37935" y="229276"/>
                    <a:pt x="38954" y="228258"/>
                  </a:cubicBezTo>
                  <a:lnTo>
                    <a:pt x="74588" y="209932"/>
                  </a:lnTo>
                  <a:lnTo>
                    <a:pt x="127529" y="230294"/>
                  </a:lnTo>
                  <a:lnTo>
                    <a:pt x="80696" y="253710"/>
                  </a:lnTo>
                  <a:cubicBezTo>
                    <a:pt x="77642" y="254729"/>
                    <a:pt x="76623" y="258801"/>
                    <a:pt x="78660" y="261856"/>
                  </a:cubicBezTo>
                  <a:cubicBezTo>
                    <a:pt x="79678" y="263892"/>
                    <a:pt x="81714" y="264910"/>
                    <a:pt x="83750" y="265928"/>
                  </a:cubicBezTo>
                  <a:cubicBezTo>
                    <a:pt x="84769" y="265928"/>
                    <a:pt x="85787" y="265928"/>
                    <a:pt x="86805" y="264910"/>
                  </a:cubicBezTo>
                  <a:lnTo>
                    <a:pt x="143820" y="236403"/>
                  </a:lnTo>
                  <a:lnTo>
                    <a:pt x="193707" y="255747"/>
                  </a:lnTo>
                  <a:lnTo>
                    <a:pt x="146874" y="280182"/>
                  </a:lnTo>
                  <a:lnTo>
                    <a:pt x="124475" y="276109"/>
                  </a:lnTo>
                  <a:cubicBezTo>
                    <a:pt x="121421" y="275091"/>
                    <a:pt x="118367" y="278146"/>
                    <a:pt x="118367" y="281200"/>
                  </a:cubicBezTo>
                  <a:cubicBezTo>
                    <a:pt x="118367" y="282218"/>
                    <a:pt x="118367" y="282218"/>
                    <a:pt x="118367" y="283236"/>
                  </a:cubicBezTo>
                  <a:cubicBezTo>
                    <a:pt x="118367" y="286290"/>
                    <a:pt x="120403" y="288327"/>
                    <a:pt x="123457" y="289345"/>
                  </a:cubicBezTo>
                  <a:lnTo>
                    <a:pt x="129566" y="290363"/>
                  </a:lnTo>
                  <a:lnTo>
                    <a:pt x="121421" y="294435"/>
                  </a:lnTo>
                  <a:cubicBezTo>
                    <a:pt x="118367" y="295454"/>
                    <a:pt x="117348" y="299526"/>
                    <a:pt x="119385" y="302581"/>
                  </a:cubicBezTo>
                  <a:cubicBezTo>
                    <a:pt x="119385" y="302581"/>
                    <a:pt x="119385" y="302581"/>
                    <a:pt x="119385" y="302581"/>
                  </a:cubicBezTo>
                  <a:cubicBezTo>
                    <a:pt x="120403" y="304616"/>
                    <a:pt x="122439" y="305635"/>
                    <a:pt x="124475" y="305635"/>
                  </a:cubicBezTo>
                  <a:cubicBezTo>
                    <a:pt x="125494" y="305635"/>
                    <a:pt x="126511" y="305635"/>
                    <a:pt x="127529" y="304616"/>
                  </a:cubicBezTo>
                  <a:lnTo>
                    <a:pt x="149928" y="293417"/>
                  </a:lnTo>
                  <a:lnTo>
                    <a:pt x="209997" y="303598"/>
                  </a:lnTo>
                  <a:lnTo>
                    <a:pt x="170290" y="340250"/>
                  </a:lnTo>
                  <a:lnTo>
                    <a:pt x="106149" y="333124"/>
                  </a:lnTo>
                  <a:lnTo>
                    <a:pt x="106149" y="333124"/>
                  </a:lnTo>
                  <a:cubicBezTo>
                    <a:pt x="103095" y="333124"/>
                    <a:pt x="100041" y="335160"/>
                    <a:pt x="100041" y="338215"/>
                  </a:cubicBezTo>
                  <a:cubicBezTo>
                    <a:pt x="100041" y="341269"/>
                    <a:pt x="102076" y="344323"/>
                    <a:pt x="106149" y="345341"/>
                  </a:cubicBezTo>
                  <a:lnTo>
                    <a:pt x="159091" y="351450"/>
                  </a:lnTo>
                  <a:lnTo>
                    <a:pt x="119385" y="388102"/>
                  </a:lnTo>
                  <a:lnTo>
                    <a:pt x="79678" y="384030"/>
                  </a:lnTo>
                  <a:lnTo>
                    <a:pt x="79678" y="384030"/>
                  </a:lnTo>
                  <a:cubicBezTo>
                    <a:pt x="76623" y="384030"/>
                    <a:pt x="73569" y="386066"/>
                    <a:pt x="73569" y="389121"/>
                  </a:cubicBezTo>
                  <a:cubicBezTo>
                    <a:pt x="73569" y="392175"/>
                    <a:pt x="75606" y="395229"/>
                    <a:pt x="79678" y="396247"/>
                  </a:cubicBezTo>
                  <a:lnTo>
                    <a:pt x="108185" y="399302"/>
                  </a:lnTo>
                  <a:lnTo>
                    <a:pt x="68479" y="435954"/>
                  </a:lnTo>
                  <a:cubicBezTo>
                    <a:pt x="66442" y="437990"/>
                    <a:pt x="66442" y="442062"/>
                    <a:pt x="68479" y="445117"/>
                  </a:cubicBezTo>
                  <a:cubicBezTo>
                    <a:pt x="70515" y="448171"/>
                    <a:pt x="74588" y="448171"/>
                    <a:pt x="76623" y="446135"/>
                  </a:cubicBezTo>
                  <a:lnTo>
                    <a:pt x="117348" y="408464"/>
                  </a:lnTo>
                  <a:lnTo>
                    <a:pt x="116330" y="439008"/>
                  </a:lnTo>
                  <a:cubicBezTo>
                    <a:pt x="116330" y="442062"/>
                    <a:pt x="119385" y="445117"/>
                    <a:pt x="122439" y="446135"/>
                  </a:cubicBezTo>
                  <a:cubicBezTo>
                    <a:pt x="124475" y="446135"/>
                    <a:pt x="126511" y="445117"/>
                    <a:pt x="127529" y="443081"/>
                  </a:cubicBezTo>
                  <a:cubicBezTo>
                    <a:pt x="127529" y="442062"/>
                    <a:pt x="128548" y="441044"/>
                    <a:pt x="128548" y="440026"/>
                  </a:cubicBezTo>
                  <a:lnTo>
                    <a:pt x="129566" y="397265"/>
                  </a:lnTo>
                  <a:lnTo>
                    <a:pt x="169272" y="360613"/>
                  </a:lnTo>
                  <a:lnTo>
                    <a:pt x="168254" y="416609"/>
                  </a:lnTo>
                  <a:cubicBezTo>
                    <a:pt x="168254" y="419664"/>
                    <a:pt x="171309" y="422718"/>
                    <a:pt x="174363" y="423736"/>
                  </a:cubicBezTo>
                  <a:cubicBezTo>
                    <a:pt x="176399" y="423736"/>
                    <a:pt x="178435" y="422718"/>
                    <a:pt x="179454" y="420682"/>
                  </a:cubicBezTo>
                  <a:cubicBezTo>
                    <a:pt x="179454" y="419664"/>
                    <a:pt x="180472" y="418646"/>
                    <a:pt x="180472" y="417628"/>
                  </a:cubicBezTo>
                  <a:lnTo>
                    <a:pt x="181490" y="349414"/>
                  </a:lnTo>
                  <a:lnTo>
                    <a:pt x="219160" y="313780"/>
                  </a:lnTo>
                  <a:lnTo>
                    <a:pt x="218142" y="370794"/>
                  </a:lnTo>
                  <a:lnTo>
                    <a:pt x="204907" y="389121"/>
                  </a:lnTo>
                  <a:cubicBezTo>
                    <a:pt x="202870" y="392175"/>
                    <a:pt x="203888" y="395229"/>
                    <a:pt x="205924" y="398283"/>
                  </a:cubicBezTo>
                  <a:cubicBezTo>
                    <a:pt x="205924" y="398283"/>
                    <a:pt x="206943" y="399302"/>
                    <a:pt x="206943" y="399302"/>
                  </a:cubicBezTo>
                  <a:cubicBezTo>
                    <a:pt x="208979" y="400320"/>
                    <a:pt x="212033" y="400320"/>
                    <a:pt x="214069" y="397265"/>
                  </a:cubicBezTo>
                  <a:lnTo>
                    <a:pt x="217124" y="392175"/>
                  </a:lnTo>
                  <a:lnTo>
                    <a:pt x="217124" y="401337"/>
                  </a:lnTo>
                  <a:cubicBezTo>
                    <a:pt x="217124" y="404392"/>
                    <a:pt x="220178" y="407446"/>
                    <a:pt x="223233" y="408464"/>
                  </a:cubicBezTo>
                  <a:cubicBezTo>
                    <a:pt x="223233" y="408464"/>
                    <a:pt x="223233" y="408464"/>
                    <a:pt x="223233" y="408464"/>
                  </a:cubicBezTo>
                  <a:cubicBezTo>
                    <a:pt x="225269" y="408464"/>
                    <a:pt x="227305" y="407446"/>
                    <a:pt x="228323" y="405410"/>
                  </a:cubicBezTo>
                  <a:cubicBezTo>
                    <a:pt x="228323" y="404392"/>
                    <a:pt x="229341" y="403374"/>
                    <a:pt x="229341" y="402356"/>
                  </a:cubicBezTo>
                  <a:lnTo>
                    <a:pt x="229341" y="374867"/>
                  </a:lnTo>
                  <a:lnTo>
                    <a:pt x="263957" y="325997"/>
                  </a:lnTo>
                  <a:lnTo>
                    <a:pt x="277193" y="384030"/>
                  </a:lnTo>
                  <a:lnTo>
                    <a:pt x="243595" y="439008"/>
                  </a:lnTo>
                  <a:lnTo>
                    <a:pt x="243595" y="439008"/>
                  </a:lnTo>
                  <a:cubicBezTo>
                    <a:pt x="241559" y="442062"/>
                    <a:pt x="242577" y="446135"/>
                    <a:pt x="245631" y="448171"/>
                  </a:cubicBezTo>
                  <a:cubicBezTo>
                    <a:pt x="248685" y="450208"/>
                    <a:pt x="251740" y="449189"/>
                    <a:pt x="253776" y="447153"/>
                  </a:cubicBezTo>
                  <a:lnTo>
                    <a:pt x="281265" y="402356"/>
                  </a:lnTo>
                  <a:lnTo>
                    <a:pt x="294501" y="459370"/>
                  </a:lnTo>
                  <a:lnTo>
                    <a:pt x="273121" y="492968"/>
                  </a:lnTo>
                  <a:lnTo>
                    <a:pt x="273121" y="492968"/>
                  </a:lnTo>
                  <a:cubicBezTo>
                    <a:pt x="271084" y="496023"/>
                    <a:pt x="272102" y="500095"/>
                    <a:pt x="275156" y="502131"/>
                  </a:cubicBezTo>
                  <a:cubicBezTo>
                    <a:pt x="278211" y="504168"/>
                    <a:pt x="281265" y="503149"/>
                    <a:pt x="283302" y="501113"/>
                  </a:cubicBezTo>
                  <a:lnTo>
                    <a:pt x="298573" y="476678"/>
                  </a:lnTo>
                  <a:lnTo>
                    <a:pt x="311809" y="533693"/>
                  </a:lnTo>
                  <a:cubicBezTo>
                    <a:pt x="312827" y="536747"/>
                    <a:pt x="315881" y="539802"/>
                    <a:pt x="318936" y="538783"/>
                  </a:cubicBezTo>
                  <a:cubicBezTo>
                    <a:pt x="321990" y="537765"/>
                    <a:pt x="324026" y="534711"/>
                    <a:pt x="323008" y="531657"/>
                  </a:cubicBezTo>
                  <a:lnTo>
                    <a:pt x="309772" y="473624"/>
                  </a:lnTo>
                  <a:lnTo>
                    <a:pt x="334208" y="490932"/>
                  </a:lnTo>
                  <a:cubicBezTo>
                    <a:pt x="337262" y="492968"/>
                    <a:pt x="340316" y="491950"/>
                    <a:pt x="342352" y="488896"/>
                  </a:cubicBezTo>
                  <a:cubicBezTo>
                    <a:pt x="343370" y="486859"/>
                    <a:pt x="343370" y="484823"/>
                    <a:pt x="342352" y="482787"/>
                  </a:cubicBezTo>
                  <a:cubicBezTo>
                    <a:pt x="342352" y="481769"/>
                    <a:pt x="341334" y="480751"/>
                    <a:pt x="340316" y="480751"/>
                  </a:cubicBezTo>
                  <a:lnTo>
                    <a:pt x="305700" y="456316"/>
                  </a:lnTo>
                  <a:lnTo>
                    <a:pt x="292464" y="399302"/>
                  </a:lnTo>
                  <a:lnTo>
                    <a:pt x="338280" y="431881"/>
                  </a:lnTo>
                  <a:cubicBezTo>
                    <a:pt x="341334" y="433917"/>
                    <a:pt x="344389" y="432899"/>
                    <a:pt x="346424" y="429845"/>
                  </a:cubicBezTo>
                  <a:cubicBezTo>
                    <a:pt x="347443" y="427809"/>
                    <a:pt x="347443" y="425772"/>
                    <a:pt x="346424" y="423736"/>
                  </a:cubicBezTo>
                  <a:cubicBezTo>
                    <a:pt x="346424" y="422718"/>
                    <a:pt x="345407" y="421700"/>
                    <a:pt x="344389" y="421700"/>
                  </a:cubicBezTo>
                  <a:lnTo>
                    <a:pt x="288392" y="381994"/>
                  </a:lnTo>
                  <a:lnTo>
                    <a:pt x="276175" y="327015"/>
                  </a:lnTo>
                  <a:lnTo>
                    <a:pt x="321990" y="359595"/>
                  </a:lnTo>
                  <a:lnTo>
                    <a:pt x="331153" y="381994"/>
                  </a:lnTo>
                  <a:cubicBezTo>
                    <a:pt x="332171" y="385048"/>
                    <a:pt x="336243" y="387084"/>
                    <a:pt x="339298" y="386066"/>
                  </a:cubicBezTo>
                  <a:cubicBezTo>
                    <a:pt x="339298" y="386066"/>
                    <a:pt x="340316" y="385048"/>
                    <a:pt x="340316" y="385048"/>
                  </a:cubicBezTo>
                  <a:cubicBezTo>
                    <a:pt x="342352" y="383011"/>
                    <a:pt x="343370" y="380975"/>
                    <a:pt x="342352" y="377921"/>
                  </a:cubicBezTo>
                  <a:lnTo>
                    <a:pt x="340316" y="371812"/>
                  </a:lnTo>
                  <a:lnTo>
                    <a:pt x="347443" y="376903"/>
                  </a:lnTo>
                  <a:cubicBezTo>
                    <a:pt x="350497" y="378939"/>
                    <a:pt x="353551" y="377921"/>
                    <a:pt x="355588" y="374867"/>
                  </a:cubicBezTo>
                  <a:cubicBezTo>
                    <a:pt x="355588" y="374867"/>
                    <a:pt x="355588" y="374867"/>
                    <a:pt x="355588" y="374867"/>
                  </a:cubicBezTo>
                  <a:cubicBezTo>
                    <a:pt x="356606" y="372830"/>
                    <a:pt x="356606" y="370794"/>
                    <a:pt x="355588" y="368758"/>
                  </a:cubicBezTo>
                  <a:cubicBezTo>
                    <a:pt x="355588" y="367740"/>
                    <a:pt x="354570" y="366722"/>
                    <a:pt x="353551" y="366722"/>
                  </a:cubicBezTo>
                  <a:lnTo>
                    <a:pt x="331153" y="351450"/>
                  </a:lnTo>
                  <a:lnTo>
                    <a:pt x="306718" y="292399"/>
                  </a:lnTo>
                  <a:lnTo>
                    <a:pt x="359660" y="312762"/>
                  </a:lnTo>
                  <a:lnTo>
                    <a:pt x="390204" y="374867"/>
                  </a:lnTo>
                  <a:lnTo>
                    <a:pt x="390204" y="374867"/>
                  </a:lnTo>
                  <a:cubicBezTo>
                    <a:pt x="392240" y="377921"/>
                    <a:pt x="395295" y="378939"/>
                    <a:pt x="398349" y="377921"/>
                  </a:cubicBezTo>
                  <a:cubicBezTo>
                    <a:pt x="401403" y="376903"/>
                    <a:pt x="402421" y="372830"/>
                    <a:pt x="400385" y="369776"/>
                  </a:cubicBezTo>
                  <a:lnTo>
                    <a:pt x="375950" y="319888"/>
                  </a:lnTo>
                  <a:lnTo>
                    <a:pt x="428892" y="340250"/>
                  </a:lnTo>
                  <a:lnTo>
                    <a:pt x="447218" y="378939"/>
                  </a:lnTo>
                  <a:lnTo>
                    <a:pt x="447218" y="378939"/>
                  </a:lnTo>
                  <a:cubicBezTo>
                    <a:pt x="449255" y="381994"/>
                    <a:pt x="452309" y="383011"/>
                    <a:pt x="455363" y="381994"/>
                  </a:cubicBezTo>
                  <a:cubicBezTo>
                    <a:pt x="458417" y="380975"/>
                    <a:pt x="459436" y="376903"/>
                    <a:pt x="457399" y="373849"/>
                  </a:cubicBezTo>
                  <a:lnTo>
                    <a:pt x="444164" y="346359"/>
                  </a:lnTo>
                  <a:lnTo>
                    <a:pt x="497106" y="366722"/>
                  </a:lnTo>
                  <a:cubicBezTo>
                    <a:pt x="500160" y="367740"/>
                    <a:pt x="503215" y="366722"/>
                    <a:pt x="504232" y="362649"/>
                  </a:cubicBezTo>
                  <a:cubicBezTo>
                    <a:pt x="505251" y="359595"/>
                    <a:pt x="503215" y="355522"/>
                    <a:pt x="500160" y="354504"/>
                  </a:cubicBezTo>
                  <a:lnTo>
                    <a:pt x="446200" y="334142"/>
                  </a:lnTo>
                  <a:lnTo>
                    <a:pt x="471653" y="320907"/>
                  </a:lnTo>
                  <a:cubicBezTo>
                    <a:pt x="474707" y="319888"/>
                    <a:pt x="475725" y="315816"/>
                    <a:pt x="473689" y="312762"/>
                  </a:cubicBezTo>
                  <a:cubicBezTo>
                    <a:pt x="472671" y="310725"/>
                    <a:pt x="470635" y="309707"/>
                    <a:pt x="468598" y="308689"/>
                  </a:cubicBezTo>
                  <a:cubicBezTo>
                    <a:pt x="467581" y="308689"/>
                    <a:pt x="466563" y="308689"/>
                    <a:pt x="465544" y="309707"/>
                  </a:cubicBezTo>
                  <a:lnTo>
                    <a:pt x="429910" y="328034"/>
                  </a:lnTo>
                  <a:lnTo>
                    <a:pt x="376968" y="307671"/>
                  </a:lnTo>
                  <a:lnTo>
                    <a:pt x="423802" y="284254"/>
                  </a:lnTo>
                  <a:cubicBezTo>
                    <a:pt x="426856" y="283236"/>
                    <a:pt x="427874" y="279163"/>
                    <a:pt x="425838" y="276109"/>
                  </a:cubicBezTo>
                  <a:cubicBezTo>
                    <a:pt x="424820" y="274073"/>
                    <a:pt x="422783" y="273055"/>
                    <a:pt x="420747" y="272037"/>
                  </a:cubicBezTo>
                  <a:cubicBezTo>
                    <a:pt x="419729" y="272037"/>
                    <a:pt x="418711" y="272037"/>
                    <a:pt x="417693" y="273055"/>
                  </a:cubicBezTo>
                  <a:lnTo>
                    <a:pt x="360678" y="301562"/>
                  </a:lnTo>
                  <a:lnTo>
                    <a:pt x="310790" y="282218"/>
                  </a:lnTo>
                  <a:lnTo>
                    <a:pt x="357624" y="257783"/>
                  </a:lnTo>
                  <a:lnTo>
                    <a:pt x="380023" y="261856"/>
                  </a:lnTo>
                  <a:cubicBezTo>
                    <a:pt x="383077" y="262874"/>
                    <a:pt x="386131" y="259820"/>
                    <a:pt x="386131" y="256765"/>
                  </a:cubicBezTo>
                  <a:cubicBezTo>
                    <a:pt x="386131" y="255747"/>
                    <a:pt x="386131" y="255747"/>
                    <a:pt x="386131" y="254729"/>
                  </a:cubicBezTo>
                  <a:cubicBezTo>
                    <a:pt x="386131" y="251675"/>
                    <a:pt x="384095" y="249638"/>
                    <a:pt x="381041" y="249638"/>
                  </a:cubicBezTo>
                  <a:lnTo>
                    <a:pt x="374932" y="248620"/>
                  </a:lnTo>
                  <a:lnTo>
                    <a:pt x="383077" y="244548"/>
                  </a:lnTo>
                  <a:cubicBezTo>
                    <a:pt x="386131" y="243529"/>
                    <a:pt x="387149" y="239457"/>
                    <a:pt x="385113" y="236403"/>
                  </a:cubicBezTo>
                  <a:cubicBezTo>
                    <a:pt x="385113" y="236403"/>
                    <a:pt x="385113" y="236403"/>
                    <a:pt x="385113" y="236403"/>
                  </a:cubicBezTo>
                  <a:cubicBezTo>
                    <a:pt x="384095" y="234367"/>
                    <a:pt x="382058" y="233348"/>
                    <a:pt x="380023" y="233348"/>
                  </a:cubicBezTo>
                  <a:cubicBezTo>
                    <a:pt x="379004" y="233348"/>
                    <a:pt x="377986" y="233348"/>
                    <a:pt x="376968" y="234367"/>
                  </a:cubicBezTo>
                  <a:lnTo>
                    <a:pt x="354570" y="245566"/>
                  </a:lnTo>
                  <a:lnTo>
                    <a:pt x="294501" y="235385"/>
                  </a:lnTo>
                  <a:lnTo>
                    <a:pt x="334208" y="198733"/>
                  </a:lnTo>
                  <a:lnTo>
                    <a:pt x="398349" y="205860"/>
                  </a:lnTo>
                  <a:lnTo>
                    <a:pt x="398349" y="205860"/>
                  </a:lnTo>
                  <a:cubicBezTo>
                    <a:pt x="401403" y="205860"/>
                    <a:pt x="404457" y="203823"/>
                    <a:pt x="404457" y="200769"/>
                  </a:cubicBezTo>
                  <a:cubicBezTo>
                    <a:pt x="404457" y="197714"/>
                    <a:pt x="402421" y="194660"/>
                    <a:pt x="398349" y="193642"/>
                  </a:cubicBezTo>
                  <a:lnTo>
                    <a:pt x="345407" y="187533"/>
                  </a:lnTo>
                  <a:lnTo>
                    <a:pt x="385113" y="150881"/>
                  </a:lnTo>
                  <a:lnTo>
                    <a:pt x="424820" y="154954"/>
                  </a:lnTo>
                  <a:lnTo>
                    <a:pt x="424820" y="154954"/>
                  </a:lnTo>
                  <a:cubicBezTo>
                    <a:pt x="427874" y="154954"/>
                    <a:pt x="430929" y="152917"/>
                    <a:pt x="430929" y="149863"/>
                  </a:cubicBezTo>
                  <a:cubicBezTo>
                    <a:pt x="430929" y="146808"/>
                    <a:pt x="428892" y="143754"/>
                    <a:pt x="424820" y="142736"/>
                  </a:cubicBezTo>
                  <a:lnTo>
                    <a:pt x="396312" y="139682"/>
                  </a:lnTo>
                  <a:lnTo>
                    <a:pt x="436019" y="103029"/>
                  </a:lnTo>
                  <a:cubicBezTo>
                    <a:pt x="438055" y="100993"/>
                    <a:pt x="438055" y="96921"/>
                    <a:pt x="436019" y="93867"/>
                  </a:cubicBezTo>
                  <a:cubicBezTo>
                    <a:pt x="433983" y="90812"/>
                    <a:pt x="429910" y="90812"/>
                    <a:pt x="427874" y="92848"/>
                  </a:cubicBezTo>
                  <a:lnTo>
                    <a:pt x="387149" y="130519"/>
                  </a:lnTo>
                  <a:lnTo>
                    <a:pt x="388168" y="99975"/>
                  </a:lnTo>
                  <a:cubicBezTo>
                    <a:pt x="388168" y="96921"/>
                    <a:pt x="385113" y="93867"/>
                    <a:pt x="382058" y="92848"/>
                  </a:cubicBezTo>
                  <a:cubicBezTo>
                    <a:pt x="380023" y="92848"/>
                    <a:pt x="377986" y="93867"/>
                    <a:pt x="376968" y="95902"/>
                  </a:cubicBezTo>
                  <a:cubicBezTo>
                    <a:pt x="376968" y="96921"/>
                    <a:pt x="375950" y="97939"/>
                    <a:pt x="375950" y="98957"/>
                  </a:cubicBezTo>
                  <a:lnTo>
                    <a:pt x="374932" y="141718"/>
                  </a:lnTo>
                  <a:lnTo>
                    <a:pt x="335225" y="178370"/>
                  </a:lnTo>
                  <a:lnTo>
                    <a:pt x="336243" y="122374"/>
                  </a:lnTo>
                  <a:cubicBezTo>
                    <a:pt x="336243" y="119320"/>
                    <a:pt x="333189" y="116265"/>
                    <a:pt x="330135" y="115247"/>
                  </a:cubicBezTo>
                  <a:cubicBezTo>
                    <a:pt x="328098" y="115247"/>
                    <a:pt x="326062" y="116265"/>
                    <a:pt x="325044" y="118301"/>
                  </a:cubicBezTo>
                  <a:cubicBezTo>
                    <a:pt x="325044" y="119320"/>
                    <a:pt x="324026" y="120337"/>
                    <a:pt x="324026" y="121355"/>
                  </a:cubicBezTo>
                  <a:lnTo>
                    <a:pt x="323008" y="189569"/>
                  </a:lnTo>
                  <a:lnTo>
                    <a:pt x="285337" y="225203"/>
                  </a:lnTo>
                  <a:lnTo>
                    <a:pt x="286356" y="168189"/>
                  </a:lnTo>
                  <a:lnTo>
                    <a:pt x="299591" y="149863"/>
                  </a:lnTo>
                  <a:cubicBezTo>
                    <a:pt x="301628" y="146808"/>
                    <a:pt x="300609" y="143754"/>
                    <a:pt x="298573" y="140700"/>
                  </a:cubicBezTo>
                  <a:cubicBezTo>
                    <a:pt x="298573" y="140700"/>
                    <a:pt x="297555" y="139682"/>
                    <a:pt x="297555" y="139682"/>
                  </a:cubicBezTo>
                  <a:cubicBezTo>
                    <a:pt x="295519" y="138663"/>
                    <a:pt x="292464" y="138663"/>
                    <a:pt x="290428" y="141718"/>
                  </a:cubicBezTo>
                  <a:lnTo>
                    <a:pt x="287374" y="146808"/>
                  </a:lnTo>
                  <a:lnTo>
                    <a:pt x="287374" y="137646"/>
                  </a:lnTo>
                  <a:cubicBezTo>
                    <a:pt x="287374" y="134591"/>
                    <a:pt x="284320" y="131536"/>
                    <a:pt x="281265" y="130519"/>
                  </a:cubicBezTo>
                  <a:cubicBezTo>
                    <a:pt x="281265" y="130519"/>
                    <a:pt x="281265" y="130519"/>
                    <a:pt x="281265" y="130519"/>
                  </a:cubicBezTo>
                  <a:cubicBezTo>
                    <a:pt x="279229" y="130519"/>
                    <a:pt x="277193" y="131536"/>
                    <a:pt x="276175" y="133573"/>
                  </a:cubicBezTo>
                  <a:cubicBezTo>
                    <a:pt x="276175" y="134591"/>
                    <a:pt x="275156" y="135609"/>
                    <a:pt x="275156" y="136627"/>
                  </a:cubicBezTo>
                  <a:lnTo>
                    <a:pt x="275156" y="164116"/>
                  </a:lnTo>
                  <a:lnTo>
                    <a:pt x="240541" y="212986"/>
                  </a:lnTo>
                  <a:lnTo>
                    <a:pt x="227305" y="154954"/>
                  </a:lnTo>
                  <a:lnTo>
                    <a:pt x="260903" y="99975"/>
                  </a:lnTo>
                  <a:lnTo>
                    <a:pt x="260903" y="99975"/>
                  </a:lnTo>
                  <a:cubicBezTo>
                    <a:pt x="262939" y="96921"/>
                    <a:pt x="261921" y="92848"/>
                    <a:pt x="258867" y="90812"/>
                  </a:cubicBezTo>
                  <a:cubicBezTo>
                    <a:pt x="255812" y="88776"/>
                    <a:pt x="252758" y="89794"/>
                    <a:pt x="250722" y="91830"/>
                  </a:cubicBezTo>
                  <a:lnTo>
                    <a:pt x="223233" y="136627"/>
                  </a:lnTo>
                  <a:lnTo>
                    <a:pt x="209997" y="79613"/>
                  </a:lnTo>
                  <a:lnTo>
                    <a:pt x="231377" y="46015"/>
                  </a:lnTo>
                  <a:lnTo>
                    <a:pt x="231377" y="46015"/>
                  </a:lnTo>
                  <a:cubicBezTo>
                    <a:pt x="233414" y="42961"/>
                    <a:pt x="232396" y="38888"/>
                    <a:pt x="229341" y="36852"/>
                  </a:cubicBezTo>
                  <a:cubicBezTo>
                    <a:pt x="226287" y="34815"/>
                    <a:pt x="223233" y="35834"/>
                    <a:pt x="221196" y="37870"/>
                  </a:cubicBezTo>
                  <a:lnTo>
                    <a:pt x="205924" y="62305"/>
                  </a:lnTo>
                  <a:lnTo>
                    <a:pt x="192689" y="5290"/>
                  </a:lnTo>
                  <a:cubicBezTo>
                    <a:pt x="191671" y="2236"/>
                    <a:pt x="188616" y="-819"/>
                    <a:pt x="185562" y="200"/>
                  </a:cubicBezTo>
                  <a:cubicBezTo>
                    <a:pt x="182508" y="1218"/>
                    <a:pt x="180472" y="4272"/>
                    <a:pt x="181490" y="7327"/>
                  </a:cubicBezTo>
                  <a:lnTo>
                    <a:pt x="194725" y="65359"/>
                  </a:lnTo>
                  <a:lnTo>
                    <a:pt x="170290" y="48051"/>
                  </a:lnTo>
                  <a:cubicBezTo>
                    <a:pt x="167236" y="46015"/>
                    <a:pt x="164182" y="47033"/>
                    <a:pt x="162146" y="50087"/>
                  </a:cubicBezTo>
                  <a:cubicBezTo>
                    <a:pt x="161128" y="52124"/>
                    <a:pt x="161128" y="54160"/>
                    <a:pt x="162146" y="56196"/>
                  </a:cubicBezTo>
                  <a:cubicBezTo>
                    <a:pt x="162146" y="57214"/>
                    <a:pt x="163163" y="58233"/>
                    <a:pt x="164182" y="58233"/>
                  </a:cubicBezTo>
                  <a:lnTo>
                    <a:pt x="198797" y="82667"/>
                  </a:lnTo>
                  <a:lnTo>
                    <a:pt x="212033" y="139682"/>
                  </a:lnTo>
                  <a:lnTo>
                    <a:pt x="166218" y="107102"/>
                  </a:lnTo>
                  <a:cubicBezTo>
                    <a:pt x="163163" y="105066"/>
                    <a:pt x="160109" y="106084"/>
                    <a:pt x="158073" y="109138"/>
                  </a:cubicBezTo>
                  <a:cubicBezTo>
                    <a:pt x="157055" y="111174"/>
                    <a:pt x="157055" y="113211"/>
                    <a:pt x="158073" y="115247"/>
                  </a:cubicBezTo>
                  <a:cubicBezTo>
                    <a:pt x="158073" y="116265"/>
                    <a:pt x="159091" y="117283"/>
                    <a:pt x="160109" y="117283"/>
                  </a:cubicBezTo>
                  <a:lnTo>
                    <a:pt x="216106" y="156989"/>
                  </a:lnTo>
                  <a:lnTo>
                    <a:pt x="228323" y="211968"/>
                  </a:lnTo>
                  <a:lnTo>
                    <a:pt x="182508" y="179388"/>
                  </a:lnTo>
                  <a:lnTo>
                    <a:pt x="173345" y="156989"/>
                  </a:lnTo>
                  <a:cubicBezTo>
                    <a:pt x="172327" y="153935"/>
                    <a:pt x="168254" y="151899"/>
                    <a:pt x="165200" y="152917"/>
                  </a:cubicBezTo>
                  <a:cubicBezTo>
                    <a:pt x="165200" y="152917"/>
                    <a:pt x="164182" y="153935"/>
                    <a:pt x="164182" y="153935"/>
                  </a:cubicBezTo>
                  <a:cubicBezTo>
                    <a:pt x="162146" y="155972"/>
                    <a:pt x="161128" y="158008"/>
                    <a:pt x="162146" y="161062"/>
                  </a:cubicBezTo>
                  <a:lnTo>
                    <a:pt x="164182" y="167171"/>
                  </a:lnTo>
                  <a:lnTo>
                    <a:pt x="157055" y="162080"/>
                  </a:lnTo>
                  <a:cubicBezTo>
                    <a:pt x="154001" y="160044"/>
                    <a:pt x="150946" y="161062"/>
                    <a:pt x="148910" y="164116"/>
                  </a:cubicBezTo>
                  <a:cubicBezTo>
                    <a:pt x="148910" y="164116"/>
                    <a:pt x="148910" y="164116"/>
                    <a:pt x="148910" y="164116"/>
                  </a:cubicBezTo>
                  <a:cubicBezTo>
                    <a:pt x="147892" y="166153"/>
                    <a:pt x="147892" y="168189"/>
                    <a:pt x="148910" y="170225"/>
                  </a:cubicBezTo>
                  <a:cubicBezTo>
                    <a:pt x="148910" y="171243"/>
                    <a:pt x="149928" y="172261"/>
                    <a:pt x="150946" y="172261"/>
                  </a:cubicBezTo>
                  <a:lnTo>
                    <a:pt x="173345" y="187533"/>
                  </a:lnTo>
                  <a:lnTo>
                    <a:pt x="197780" y="246584"/>
                  </a:lnTo>
                  <a:lnTo>
                    <a:pt x="144837" y="226222"/>
                  </a:lnTo>
                  <a:lnTo>
                    <a:pt x="114294" y="164116"/>
                  </a:lnTo>
                  <a:lnTo>
                    <a:pt x="114294" y="164116"/>
                  </a:lnTo>
                  <a:cubicBezTo>
                    <a:pt x="112258" y="161062"/>
                    <a:pt x="109203" y="160044"/>
                    <a:pt x="106149" y="161062"/>
                  </a:cubicBezTo>
                  <a:cubicBezTo>
                    <a:pt x="103095" y="162080"/>
                    <a:pt x="102076" y="166153"/>
                    <a:pt x="104113" y="169207"/>
                  </a:cubicBezTo>
                  <a:lnTo>
                    <a:pt x="128548" y="219095"/>
                  </a:lnTo>
                  <a:lnTo>
                    <a:pt x="75606" y="198733"/>
                  </a:lnTo>
                  <a:lnTo>
                    <a:pt x="57280" y="160044"/>
                  </a:lnTo>
                  <a:lnTo>
                    <a:pt x="57280" y="160044"/>
                  </a:lnTo>
                  <a:cubicBezTo>
                    <a:pt x="56261" y="156989"/>
                    <a:pt x="52189" y="155972"/>
                    <a:pt x="49135" y="156989"/>
                  </a:cubicBezTo>
                  <a:cubicBezTo>
                    <a:pt x="46080" y="158008"/>
                    <a:pt x="45062" y="162080"/>
                    <a:pt x="47098" y="165135"/>
                  </a:cubicBezTo>
                  <a:lnTo>
                    <a:pt x="60334" y="192623"/>
                  </a:lnTo>
                  <a:lnTo>
                    <a:pt x="7392" y="172261"/>
                  </a:lnTo>
                  <a:cubicBezTo>
                    <a:pt x="4337" y="170225"/>
                    <a:pt x="1283" y="171243"/>
                    <a:pt x="265" y="175316"/>
                  </a:cubicBezTo>
                  <a:close/>
                  <a:moveTo>
                    <a:pt x="208979" y="200769"/>
                  </a:moveTo>
                  <a:lnTo>
                    <a:pt x="214069" y="224185"/>
                  </a:lnTo>
                  <a:lnTo>
                    <a:pt x="216106" y="232330"/>
                  </a:lnTo>
                  <a:lnTo>
                    <a:pt x="215088" y="232330"/>
                  </a:lnTo>
                  <a:lnTo>
                    <a:pt x="213051" y="231312"/>
                  </a:lnTo>
                  <a:lnTo>
                    <a:pt x="211015" y="230294"/>
                  </a:lnTo>
                  <a:lnTo>
                    <a:pt x="189635" y="222149"/>
                  </a:lnTo>
                  <a:lnTo>
                    <a:pt x="168254" y="172261"/>
                  </a:lnTo>
                  <a:lnTo>
                    <a:pt x="208979" y="200769"/>
                  </a:lnTo>
                  <a:close/>
                  <a:moveTo>
                    <a:pt x="250722" y="268982"/>
                  </a:moveTo>
                  <a:cubicBezTo>
                    <a:pt x="250722" y="268982"/>
                    <a:pt x="250722" y="268982"/>
                    <a:pt x="250722" y="268982"/>
                  </a:cubicBezTo>
                  <a:cubicBezTo>
                    <a:pt x="250722" y="267964"/>
                    <a:pt x="250722" y="267964"/>
                    <a:pt x="250722" y="268982"/>
                  </a:cubicBezTo>
                  <a:cubicBezTo>
                    <a:pt x="250722" y="267964"/>
                    <a:pt x="251740" y="267964"/>
                    <a:pt x="250722" y="268982"/>
                  </a:cubicBezTo>
                  <a:cubicBezTo>
                    <a:pt x="251740" y="268982"/>
                    <a:pt x="251740" y="268982"/>
                    <a:pt x="250722" y="268982"/>
                  </a:cubicBezTo>
                  <a:cubicBezTo>
                    <a:pt x="251740" y="268982"/>
                    <a:pt x="250722" y="268982"/>
                    <a:pt x="250722" y="268982"/>
                  </a:cubicBezTo>
                  <a:cubicBezTo>
                    <a:pt x="250722" y="268982"/>
                    <a:pt x="250722" y="268982"/>
                    <a:pt x="250722" y="268982"/>
                  </a:cubicBezTo>
                  <a:close/>
                  <a:moveTo>
                    <a:pt x="287374" y="206877"/>
                  </a:moveTo>
                  <a:lnTo>
                    <a:pt x="262939" y="229276"/>
                  </a:lnTo>
                  <a:lnTo>
                    <a:pt x="254794" y="237421"/>
                  </a:lnTo>
                  <a:lnTo>
                    <a:pt x="254794" y="235385"/>
                  </a:lnTo>
                  <a:lnTo>
                    <a:pt x="253776" y="232330"/>
                  </a:lnTo>
                  <a:lnTo>
                    <a:pt x="252758" y="230294"/>
                  </a:lnTo>
                  <a:lnTo>
                    <a:pt x="245631" y="196696"/>
                  </a:lnTo>
                  <a:lnTo>
                    <a:pt x="289410" y="136627"/>
                  </a:lnTo>
                  <a:lnTo>
                    <a:pt x="287374" y="206877"/>
                  </a:lnTo>
                  <a:close/>
                  <a:moveTo>
                    <a:pt x="326062" y="268982"/>
                  </a:moveTo>
                  <a:lnTo>
                    <a:pt x="304682" y="260837"/>
                  </a:lnTo>
                  <a:lnTo>
                    <a:pt x="297555" y="257783"/>
                  </a:lnTo>
                  <a:lnTo>
                    <a:pt x="298573" y="256765"/>
                  </a:lnTo>
                  <a:lnTo>
                    <a:pt x="300609" y="255747"/>
                  </a:lnTo>
                  <a:lnTo>
                    <a:pt x="301628" y="254729"/>
                  </a:lnTo>
                  <a:lnTo>
                    <a:pt x="316899" y="240475"/>
                  </a:lnTo>
                  <a:lnTo>
                    <a:pt x="365769" y="249638"/>
                  </a:lnTo>
                  <a:lnTo>
                    <a:pt x="326062" y="268982"/>
                  </a:lnTo>
                  <a:close/>
                  <a:moveTo>
                    <a:pt x="292464" y="337196"/>
                  </a:moveTo>
                  <a:lnTo>
                    <a:pt x="286356" y="311743"/>
                  </a:lnTo>
                  <a:lnTo>
                    <a:pt x="284320" y="302581"/>
                  </a:lnTo>
                  <a:lnTo>
                    <a:pt x="285337" y="302581"/>
                  </a:lnTo>
                  <a:lnTo>
                    <a:pt x="287374" y="303598"/>
                  </a:lnTo>
                  <a:lnTo>
                    <a:pt x="289410" y="304616"/>
                  </a:lnTo>
                  <a:lnTo>
                    <a:pt x="311809" y="313780"/>
                  </a:lnTo>
                  <a:lnTo>
                    <a:pt x="334208" y="367740"/>
                  </a:lnTo>
                  <a:lnTo>
                    <a:pt x="292464" y="337196"/>
                  </a:lnTo>
                  <a:close/>
                  <a:moveTo>
                    <a:pt x="224250" y="340250"/>
                  </a:moveTo>
                  <a:lnTo>
                    <a:pt x="237486" y="328034"/>
                  </a:lnTo>
                  <a:lnTo>
                    <a:pt x="241559" y="323961"/>
                  </a:lnTo>
                  <a:lnTo>
                    <a:pt x="241559" y="324979"/>
                  </a:lnTo>
                  <a:lnTo>
                    <a:pt x="241559" y="327015"/>
                  </a:lnTo>
                  <a:lnTo>
                    <a:pt x="241559" y="328034"/>
                  </a:lnTo>
                  <a:lnTo>
                    <a:pt x="245631" y="346359"/>
                  </a:lnTo>
                  <a:lnTo>
                    <a:pt x="222215" y="378939"/>
                  </a:lnTo>
                  <a:lnTo>
                    <a:pt x="224250" y="340250"/>
                  </a:lnTo>
                  <a:close/>
                  <a:moveTo>
                    <a:pt x="177417" y="265928"/>
                  </a:moveTo>
                  <a:lnTo>
                    <a:pt x="202870" y="276109"/>
                  </a:lnTo>
                  <a:lnTo>
                    <a:pt x="212033" y="279163"/>
                  </a:lnTo>
                  <a:lnTo>
                    <a:pt x="211015" y="280182"/>
                  </a:lnTo>
                  <a:lnTo>
                    <a:pt x="208979" y="282218"/>
                  </a:lnTo>
                  <a:lnTo>
                    <a:pt x="207961" y="283236"/>
                  </a:lnTo>
                  <a:lnTo>
                    <a:pt x="189635" y="300544"/>
                  </a:lnTo>
                  <a:lnTo>
                    <a:pt x="130584" y="290363"/>
                  </a:lnTo>
                  <a:lnTo>
                    <a:pt x="177417" y="265928"/>
                  </a:lnTo>
                  <a:close/>
                </a:path>
              </a:pathLst>
            </a:custGeom>
            <a:solidFill>
              <a:srgbClr val="FFFFFF"/>
            </a:solidFill>
            <a:ln w="101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132" name="任意多边形: 形状 3131">
              <a:extLst>
                <a:ext uri="{FF2B5EF4-FFF2-40B4-BE49-F238E27FC236}">
                  <a16:creationId xmlns:a16="http://schemas.microsoft.com/office/drawing/2014/main" id="{A115C1B2-D828-4434-B79F-94CE340BBB14}"/>
                </a:ext>
              </a:extLst>
            </p:cNvPr>
            <p:cNvSpPr/>
            <p:nvPr/>
          </p:nvSpPr>
          <p:spPr>
            <a:xfrm>
              <a:off x="-2583311" y="7219633"/>
              <a:ext cx="415934" cy="381538"/>
            </a:xfrm>
            <a:custGeom>
              <a:avLst/>
              <a:gdLst>
                <a:gd name="connsiteX0" fmla="*/ 271 w 415933"/>
                <a:gd name="connsiteY0" fmla="*/ 228440 h 381539"/>
                <a:gd name="connsiteX1" fmla="*/ 3325 w 415933"/>
                <a:gd name="connsiteY1" fmla="*/ 232512 h 381539"/>
                <a:gd name="connsiteX2" fmla="*/ 47104 w 415933"/>
                <a:gd name="connsiteY2" fmla="*/ 225385 h 381539"/>
                <a:gd name="connsiteX3" fmla="*/ 26742 w 415933"/>
                <a:gd name="connsiteY3" fmla="*/ 243712 h 381539"/>
                <a:gd name="connsiteX4" fmla="*/ 24705 w 415933"/>
                <a:gd name="connsiteY4" fmla="*/ 249820 h 381539"/>
                <a:gd name="connsiteX5" fmla="*/ 28778 w 415933"/>
                <a:gd name="connsiteY5" fmla="*/ 249820 h 381539"/>
                <a:gd name="connsiteX6" fmla="*/ 30814 w 415933"/>
                <a:gd name="connsiteY6" fmla="*/ 248802 h 381539"/>
                <a:gd name="connsiteX7" fmla="*/ 60339 w 415933"/>
                <a:gd name="connsiteY7" fmla="*/ 223349 h 381539"/>
                <a:gd name="connsiteX8" fmla="*/ 104118 w 415933"/>
                <a:gd name="connsiteY8" fmla="*/ 216223 h 381539"/>
                <a:gd name="connsiteX9" fmla="*/ 65430 w 415933"/>
                <a:gd name="connsiteY9" fmla="*/ 249820 h 381539"/>
                <a:gd name="connsiteX10" fmla="*/ 63394 w 415933"/>
                <a:gd name="connsiteY10" fmla="*/ 255929 h 381539"/>
                <a:gd name="connsiteX11" fmla="*/ 67466 w 415933"/>
                <a:gd name="connsiteY11" fmla="*/ 255929 h 381539"/>
                <a:gd name="connsiteX12" fmla="*/ 69503 w 415933"/>
                <a:gd name="connsiteY12" fmla="*/ 254911 h 381539"/>
                <a:gd name="connsiteX13" fmla="*/ 116336 w 415933"/>
                <a:gd name="connsiteY13" fmla="*/ 214186 h 381539"/>
                <a:gd name="connsiteX14" fmla="*/ 158079 w 415933"/>
                <a:gd name="connsiteY14" fmla="*/ 208078 h 381539"/>
                <a:gd name="connsiteX15" fmla="*/ 119390 w 415933"/>
                <a:gd name="connsiteY15" fmla="*/ 241675 h 381539"/>
                <a:gd name="connsiteX16" fmla="*/ 101064 w 415933"/>
                <a:gd name="connsiteY16" fmla="*/ 247784 h 381539"/>
                <a:gd name="connsiteX17" fmla="*/ 95974 w 415933"/>
                <a:gd name="connsiteY17" fmla="*/ 253893 h 381539"/>
                <a:gd name="connsiteX18" fmla="*/ 95974 w 415933"/>
                <a:gd name="connsiteY18" fmla="*/ 254911 h 381539"/>
                <a:gd name="connsiteX19" fmla="*/ 100046 w 415933"/>
                <a:gd name="connsiteY19" fmla="*/ 256947 h 381539"/>
                <a:gd name="connsiteX20" fmla="*/ 105137 w 415933"/>
                <a:gd name="connsiteY20" fmla="*/ 254911 h 381539"/>
                <a:gd name="connsiteX21" fmla="*/ 99028 w 415933"/>
                <a:gd name="connsiteY21" fmla="*/ 260001 h 381539"/>
                <a:gd name="connsiteX22" fmla="*/ 96992 w 415933"/>
                <a:gd name="connsiteY22" fmla="*/ 266110 h 381539"/>
                <a:gd name="connsiteX23" fmla="*/ 96992 w 415933"/>
                <a:gd name="connsiteY23" fmla="*/ 266110 h 381539"/>
                <a:gd name="connsiteX24" fmla="*/ 101064 w 415933"/>
                <a:gd name="connsiteY24" fmla="*/ 266110 h 381539"/>
                <a:gd name="connsiteX25" fmla="*/ 103101 w 415933"/>
                <a:gd name="connsiteY25" fmla="*/ 265092 h 381539"/>
                <a:gd name="connsiteX26" fmla="*/ 121426 w 415933"/>
                <a:gd name="connsiteY26" fmla="*/ 248802 h 381539"/>
                <a:gd name="connsiteX27" fmla="*/ 170296 w 415933"/>
                <a:gd name="connsiteY27" fmla="*/ 232512 h 381539"/>
                <a:gd name="connsiteX28" fmla="*/ 137717 w 415933"/>
                <a:gd name="connsiteY28" fmla="*/ 272219 h 381539"/>
                <a:gd name="connsiteX29" fmla="*/ 84775 w 415933"/>
                <a:gd name="connsiteY29" fmla="*/ 292581 h 381539"/>
                <a:gd name="connsiteX30" fmla="*/ 84775 w 415933"/>
                <a:gd name="connsiteY30" fmla="*/ 292581 h 381539"/>
                <a:gd name="connsiteX31" fmla="*/ 79684 w 415933"/>
                <a:gd name="connsiteY31" fmla="*/ 298690 h 381539"/>
                <a:gd name="connsiteX32" fmla="*/ 84775 w 415933"/>
                <a:gd name="connsiteY32" fmla="*/ 300726 h 381539"/>
                <a:gd name="connsiteX33" fmla="*/ 127536 w 415933"/>
                <a:gd name="connsiteY33" fmla="*/ 284437 h 381539"/>
                <a:gd name="connsiteX34" fmla="*/ 94956 w 415933"/>
                <a:gd name="connsiteY34" fmla="*/ 324143 h 381539"/>
                <a:gd name="connsiteX35" fmla="*/ 62376 w 415933"/>
                <a:gd name="connsiteY35" fmla="*/ 336360 h 381539"/>
                <a:gd name="connsiteX36" fmla="*/ 62376 w 415933"/>
                <a:gd name="connsiteY36" fmla="*/ 336360 h 381539"/>
                <a:gd name="connsiteX37" fmla="*/ 57285 w 415933"/>
                <a:gd name="connsiteY37" fmla="*/ 342469 h 381539"/>
                <a:gd name="connsiteX38" fmla="*/ 62376 w 415933"/>
                <a:gd name="connsiteY38" fmla="*/ 344505 h 381539"/>
                <a:gd name="connsiteX39" fmla="*/ 85792 w 415933"/>
                <a:gd name="connsiteY39" fmla="*/ 335342 h 381539"/>
                <a:gd name="connsiteX40" fmla="*/ 53213 w 415933"/>
                <a:gd name="connsiteY40" fmla="*/ 375049 h 381539"/>
                <a:gd name="connsiteX41" fmla="*/ 53213 w 415933"/>
                <a:gd name="connsiteY41" fmla="*/ 381158 h 381539"/>
                <a:gd name="connsiteX42" fmla="*/ 60339 w 415933"/>
                <a:gd name="connsiteY42" fmla="*/ 378103 h 381539"/>
                <a:gd name="connsiteX43" fmla="*/ 93937 w 415933"/>
                <a:gd name="connsiteY43" fmla="*/ 337378 h 381539"/>
                <a:gd name="connsiteX44" fmla="*/ 93937 w 415933"/>
                <a:gd name="connsiteY44" fmla="*/ 357740 h 381539"/>
                <a:gd name="connsiteX45" fmla="*/ 99028 w 415933"/>
                <a:gd name="connsiteY45" fmla="*/ 359777 h 381539"/>
                <a:gd name="connsiteX46" fmla="*/ 103101 w 415933"/>
                <a:gd name="connsiteY46" fmla="*/ 355705 h 381539"/>
                <a:gd name="connsiteX47" fmla="*/ 104118 w 415933"/>
                <a:gd name="connsiteY47" fmla="*/ 353668 h 381539"/>
                <a:gd name="connsiteX48" fmla="*/ 104118 w 415933"/>
                <a:gd name="connsiteY48" fmla="*/ 325161 h 381539"/>
                <a:gd name="connsiteX49" fmla="*/ 136698 w 415933"/>
                <a:gd name="connsiteY49" fmla="*/ 285454 h 381539"/>
                <a:gd name="connsiteX50" fmla="*/ 135680 w 415933"/>
                <a:gd name="connsiteY50" fmla="*/ 323125 h 381539"/>
                <a:gd name="connsiteX51" fmla="*/ 140771 w 415933"/>
                <a:gd name="connsiteY51" fmla="*/ 325161 h 381539"/>
                <a:gd name="connsiteX52" fmla="*/ 144843 w 415933"/>
                <a:gd name="connsiteY52" fmla="*/ 321088 h 381539"/>
                <a:gd name="connsiteX53" fmla="*/ 145862 w 415933"/>
                <a:gd name="connsiteY53" fmla="*/ 319052 h 381539"/>
                <a:gd name="connsiteX54" fmla="*/ 146879 w 415933"/>
                <a:gd name="connsiteY54" fmla="*/ 273237 h 381539"/>
                <a:gd name="connsiteX55" fmla="*/ 178441 w 415933"/>
                <a:gd name="connsiteY55" fmla="*/ 235566 h 381539"/>
                <a:gd name="connsiteX56" fmla="*/ 177423 w 415933"/>
                <a:gd name="connsiteY56" fmla="*/ 273237 h 381539"/>
                <a:gd name="connsiteX57" fmla="*/ 166224 w 415933"/>
                <a:gd name="connsiteY57" fmla="*/ 290545 h 381539"/>
                <a:gd name="connsiteX58" fmla="*/ 167242 w 415933"/>
                <a:gd name="connsiteY58" fmla="*/ 295636 h 381539"/>
                <a:gd name="connsiteX59" fmla="*/ 168260 w 415933"/>
                <a:gd name="connsiteY59" fmla="*/ 295636 h 381539"/>
                <a:gd name="connsiteX60" fmla="*/ 174369 w 415933"/>
                <a:gd name="connsiteY60" fmla="*/ 291563 h 381539"/>
                <a:gd name="connsiteX61" fmla="*/ 177423 w 415933"/>
                <a:gd name="connsiteY61" fmla="*/ 287491 h 381539"/>
                <a:gd name="connsiteX62" fmla="*/ 177423 w 415933"/>
                <a:gd name="connsiteY62" fmla="*/ 293599 h 381539"/>
                <a:gd name="connsiteX63" fmla="*/ 182513 w 415933"/>
                <a:gd name="connsiteY63" fmla="*/ 295636 h 381539"/>
                <a:gd name="connsiteX64" fmla="*/ 182513 w 415933"/>
                <a:gd name="connsiteY64" fmla="*/ 295636 h 381539"/>
                <a:gd name="connsiteX65" fmla="*/ 186586 w 415933"/>
                <a:gd name="connsiteY65" fmla="*/ 291563 h 381539"/>
                <a:gd name="connsiteX66" fmla="*/ 187604 w 415933"/>
                <a:gd name="connsiteY66" fmla="*/ 289527 h 381539"/>
                <a:gd name="connsiteX67" fmla="*/ 187604 w 415933"/>
                <a:gd name="connsiteY67" fmla="*/ 271200 h 381539"/>
                <a:gd name="connsiteX68" fmla="*/ 216111 w 415933"/>
                <a:gd name="connsiteY68" fmla="*/ 225385 h 381539"/>
                <a:gd name="connsiteX69" fmla="*/ 227311 w 415933"/>
                <a:gd name="connsiteY69" fmla="*/ 258984 h 381539"/>
                <a:gd name="connsiteX70" fmla="*/ 199822 w 415933"/>
                <a:gd name="connsiteY70" fmla="*/ 307853 h 381539"/>
                <a:gd name="connsiteX71" fmla="*/ 199822 w 415933"/>
                <a:gd name="connsiteY71" fmla="*/ 307853 h 381539"/>
                <a:gd name="connsiteX72" fmla="*/ 201858 w 415933"/>
                <a:gd name="connsiteY72" fmla="*/ 312944 h 381539"/>
                <a:gd name="connsiteX73" fmla="*/ 208985 w 415933"/>
                <a:gd name="connsiteY73" fmla="*/ 308871 h 381539"/>
                <a:gd name="connsiteX74" fmla="*/ 231383 w 415933"/>
                <a:gd name="connsiteY74" fmla="*/ 268146 h 381539"/>
                <a:gd name="connsiteX75" fmla="*/ 242583 w 415933"/>
                <a:gd name="connsiteY75" fmla="*/ 300726 h 381539"/>
                <a:gd name="connsiteX76" fmla="*/ 225275 w 415933"/>
                <a:gd name="connsiteY76" fmla="*/ 331270 h 381539"/>
                <a:gd name="connsiteX77" fmla="*/ 225275 w 415933"/>
                <a:gd name="connsiteY77" fmla="*/ 331270 h 381539"/>
                <a:gd name="connsiteX78" fmla="*/ 227311 w 415933"/>
                <a:gd name="connsiteY78" fmla="*/ 336360 h 381539"/>
                <a:gd name="connsiteX79" fmla="*/ 234438 w 415933"/>
                <a:gd name="connsiteY79" fmla="*/ 332287 h 381539"/>
                <a:gd name="connsiteX80" fmla="*/ 246655 w 415933"/>
                <a:gd name="connsiteY80" fmla="*/ 310907 h 381539"/>
                <a:gd name="connsiteX81" fmla="*/ 257854 w 415933"/>
                <a:gd name="connsiteY81" fmla="*/ 343487 h 381539"/>
                <a:gd name="connsiteX82" fmla="*/ 263963 w 415933"/>
                <a:gd name="connsiteY82" fmla="*/ 344505 h 381539"/>
                <a:gd name="connsiteX83" fmla="*/ 268036 w 415933"/>
                <a:gd name="connsiteY83" fmla="*/ 338397 h 381539"/>
                <a:gd name="connsiteX84" fmla="*/ 256836 w 415933"/>
                <a:gd name="connsiteY84" fmla="*/ 304799 h 381539"/>
                <a:gd name="connsiteX85" fmla="*/ 277198 w 415933"/>
                <a:gd name="connsiteY85" fmla="*/ 306835 h 381539"/>
                <a:gd name="connsiteX86" fmla="*/ 284325 w 415933"/>
                <a:gd name="connsiteY86" fmla="*/ 302762 h 381539"/>
                <a:gd name="connsiteX87" fmla="*/ 284325 w 415933"/>
                <a:gd name="connsiteY87" fmla="*/ 298690 h 381539"/>
                <a:gd name="connsiteX88" fmla="*/ 282289 w 415933"/>
                <a:gd name="connsiteY88" fmla="*/ 297672 h 381539"/>
                <a:gd name="connsiteX89" fmla="*/ 253782 w 415933"/>
                <a:gd name="connsiteY89" fmla="*/ 294618 h 381539"/>
                <a:gd name="connsiteX90" fmla="*/ 242583 w 415933"/>
                <a:gd name="connsiteY90" fmla="*/ 261019 h 381539"/>
                <a:gd name="connsiteX91" fmla="*/ 280253 w 415933"/>
                <a:gd name="connsiteY91" fmla="*/ 265092 h 381539"/>
                <a:gd name="connsiteX92" fmla="*/ 287379 w 415933"/>
                <a:gd name="connsiteY92" fmla="*/ 261019 h 381539"/>
                <a:gd name="connsiteX93" fmla="*/ 287379 w 415933"/>
                <a:gd name="connsiteY93" fmla="*/ 256947 h 381539"/>
                <a:gd name="connsiteX94" fmla="*/ 285344 w 415933"/>
                <a:gd name="connsiteY94" fmla="*/ 255929 h 381539"/>
                <a:gd name="connsiteX95" fmla="*/ 239528 w 415933"/>
                <a:gd name="connsiteY95" fmla="*/ 250838 h 381539"/>
                <a:gd name="connsiteX96" fmla="*/ 229347 w 415933"/>
                <a:gd name="connsiteY96" fmla="*/ 219277 h 381539"/>
                <a:gd name="connsiteX97" fmla="*/ 267017 w 415933"/>
                <a:gd name="connsiteY97" fmla="*/ 223349 h 381539"/>
                <a:gd name="connsiteX98" fmla="*/ 275162 w 415933"/>
                <a:gd name="connsiteY98" fmla="*/ 234549 h 381539"/>
                <a:gd name="connsiteX99" fmla="*/ 281271 w 415933"/>
                <a:gd name="connsiteY99" fmla="*/ 233531 h 381539"/>
                <a:gd name="connsiteX100" fmla="*/ 282289 w 415933"/>
                <a:gd name="connsiteY100" fmla="*/ 232512 h 381539"/>
                <a:gd name="connsiteX101" fmla="*/ 283307 w 415933"/>
                <a:gd name="connsiteY101" fmla="*/ 227422 h 381539"/>
                <a:gd name="connsiteX102" fmla="*/ 281271 w 415933"/>
                <a:gd name="connsiteY102" fmla="*/ 224367 h 381539"/>
                <a:gd name="connsiteX103" fmla="*/ 287379 w 415933"/>
                <a:gd name="connsiteY103" fmla="*/ 225385 h 381539"/>
                <a:gd name="connsiteX104" fmla="*/ 294506 w 415933"/>
                <a:gd name="connsiteY104" fmla="*/ 221313 h 381539"/>
                <a:gd name="connsiteX105" fmla="*/ 294506 w 415933"/>
                <a:gd name="connsiteY105" fmla="*/ 221313 h 381539"/>
                <a:gd name="connsiteX106" fmla="*/ 294506 w 415933"/>
                <a:gd name="connsiteY106" fmla="*/ 217240 h 381539"/>
                <a:gd name="connsiteX107" fmla="*/ 292470 w 415933"/>
                <a:gd name="connsiteY107" fmla="*/ 216223 h 381539"/>
                <a:gd name="connsiteX108" fmla="*/ 274144 w 415933"/>
                <a:gd name="connsiteY108" fmla="*/ 214186 h 381539"/>
                <a:gd name="connsiteX109" fmla="*/ 253782 w 415933"/>
                <a:gd name="connsiteY109" fmla="*/ 184661 h 381539"/>
                <a:gd name="connsiteX110" fmla="*/ 297561 w 415933"/>
                <a:gd name="connsiteY110" fmla="*/ 177534 h 381539"/>
                <a:gd name="connsiteX111" fmla="*/ 321996 w 415933"/>
                <a:gd name="connsiteY111" fmla="*/ 207059 h 381539"/>
                <a:gd name="connsiteX112" fmla="*/ 321996 w 415933"/>
                <a:gd name="connsiteY112" fmla="*/ 207059 h 381539"/>
                <a:gd name="connsiteX113" fmla="*/ 328104 w 415933"/>
                <a:gd name="connsiteY113" fmla="*/ 206041 h 381539"/>
                <a:gd name="connsiteX114" fmla="*/ 330140 w 415933"/>
                <a:gd name="connsiteY114" fmla="*/ 199932 h 381539"/>
                <a:gd name="connsiteX115" fmla="*/ 309778 w 415933"/>
                <a:gd name="connsiteY115" fmla="*/ 175498 h 381539"/>
                <a:gd name="connsiteX116" fmla="*/ 353557 w 415933"/>
                <a:gd name="connsiteY116" fmla="*/ 168371 h 381539"/>
                <a:gd name="connsiteX117" fmla="*/ 368829 w 415933"/>
                <a:gd name="connsiteY117" fmla="*/ 186697 h 381539"/>
                <a:gd name="connsiteX118" fmla="*/ 368829 w 415933"/>
                <a:gd name="connsiteY118" fmla="*/ 186697 h 381539"/>
                <a:gd name="connsiteX119" fmla="*/ 374938 w 415933"/>
                <a:gd name="connsiteY119" fmla="*/ 185679 h 381539"/>
                <a:gd name="connsiteX120" fmla="*/ 376974 w 415933"/>
                <a:gd name="connsiteY120" fmla="*/ 179570 h 381539"/>
                <a:gd name="connsiteX121" fmla="*/ 365774 w 415933"/>
                <a:gd name="connsiteY121" fmla="*/ 166335 h 381539"/>
                <a:gd name="connsiteX122" fmla="*/ 409553 w 415933"/>
                <a:gd name="connsiteY122" fmla="*/ 159208 h 381539"/>
                <a:gd name="connsiteX123" fmla="*/ 415662 w 415933"/>
                <a:gd name="connsiteY123" fmla="*/ 154117 h 381539"/>
                <a:gd name="connsiteX124" fmla="*/ 412608 w 415933"/>
                <a:gd name="connsiteY124" fmla="*/ 150045 h 381539"/>
                <a:gd name="connsiteX125" fmla="*/ 368829 w 415933"/>
                <a:gd name="connsiteY125" fmla="*/ 157172 h 381539"/>
                <a:gd name="connsiteX126" fmla="*/ 389191 w 415933"/>
                <a:gd name="connsiteY126" fmla="*/ 138845 h 381539"/>
                <a:gd name="connsiteX127" fmla="*/ 391227 w 415933"/>
                <a:gd name="connsiteY127" fmla="*/ 132737 h 381539"/>
                <a:gd name="connsiteX128" fmla="*/ 387155 w 415933"/>
                <a:gd name="connsiteY128" fmla="*/ 132737 h 381539"/>
                <a:gd name="connsiteX129" fmla="*/ 385119 w 415933"/>
                <a:gd name="connsiteY129" fmla="*/ 133755 h 381539"/>
                <a:gd name="connsiteX130" fmla="*/ 355593 w 415933"/>
                <a:gd name="connsiteY130" fmla="*/ 159208 h 381539"/>
                <a:gd name="connsiteX131" fmla="*/ 311814 w 415933"/>
                <a:gd name="connsiteY131" fmla="*/ 166335 h 381539"/>
                <a:gd name="connsiteX132" fmla="*/ 349485 w 415933"/>
                <a:gd name="connsiteY132" fmla="*/ 132737 h 381539"/>
                <a:gd name="connsiteX133" fmla="*/ 351521 w 415933"/>
                <a:gd name="connsiteY133" fmla="*/ 126628 h 381539"/>
                <a:gd name="connsiteX134" fmla="*/ 347449 w 415933"/>
                <a:gd name="connsiteY134" fmla="*/ 126628 h 381539"/>
                <a:gd name="connsiteX135" fmla="*/ 345412 w 415933"/>
                <a:gd name="connsiteY135" fmla="*/ 127646 h 381539"/>
                <a:gd name="connsiteX136" fmla="*/ 298579 w 415933"/>
                <a:gd name="connsiteY136" fmla="*/ 168371 h 381539"/>
                <a:gd name="connsiteX137" fmla="*/ 256836 w 415933"/>
                <a:gd name="connsiteY137" fmla="*/ 174479 h 381539"/>
                <a:gd name="connsiteX138" fmla="*/ 295525 w 415933"/>
                <a:gd name="connsiteY138" fmla="*/ 140882 h 381539"/>
                <a:gd name="connsiteX139" fmla="*/ 313851 w 415933"/>
                <a:gd name="connsiteY139" fmla="*/ 134773 h 381539"/>
                <a:gd name="connsiteX140" fmla="*/ 318941 w 415933"/>
                <a:gd name="connsiteY140" fmla="*/ 128664 h 381539"/>
                <a:gd name="connsiteX141" fmla="*/ 318941 w 415933"/>
                <a:gd name="connsiteY141" fmla="*/ 127646 h 381539"/>
                <a:gd name="connsiteX142" fmla="*/ 314869 w 415933"/>
                <a:gd name="connsiteY142" fmla="*/ 125610 h 381539"/>
                <a:gd name="connsiteX143" fmla="*/ 309778 w 415933"/>
                <a:gd name="connsiteY143" fmla="*/ 126628 h 381539"/>
                <a:gd name="connsiteX144" fmla="*/ 315887 w 415933"/>
                <a:gd name="connsiteY144" fmla="*/ 121538 h 381539"/>
                <a:gd name="connsiteX145" fmla="*/ 317923 w 415933"/>
                <a:gd name="connsiteY145" fmla="*/ 115429 h 381539"/>
                <a:gd name="connsiteX146" fmla="*/ 317923 w 415933"/>
                <a:gd name="connsiteY146" fmla="*/ 115429 h 381539"/>
                <a:gd name="connsiteX147" fmla="*/ 313851 w 415933"/>
                <a:gd name="connsiteY147" fmla="*/ 115429 h 381539"/>
                <a:gd name="connsiteX148" fmla="*/ 311814 w 415933"/>
                <a:gd name="connsiteY148" fmla="*/ 116447 h 381539"/>
                <a:gd name="connsiteX149" fmla="*/ 293488 w 415933"/>
                <a:gd name="connsiteY149" fmla="*/ 132737 h 381539"/>
                <a:gd name="connsiteX150" fmla="*/ 244619 w 415933"/>
                <a:gd name="connsiteY150" fmla="*/ 149026 h 381539"/>
                <a:gd name="connsiteX151" fmla="*/ 277198 w 415933"/>
                <a:gd name="connsiteY151" fmla="*/ 109320 h 381539"/>
                <a:gd name="connsiteX152" fmla="*/ 330140 w 415933"/>
                <a:gd name="connsiteY152" fmla="*/ 88958 h 381539"/>
                <a:gd name="connsiteX153" fmla="*/ 330140 w 415933"/>
                <a:gd name="connsiteY153" fmla="*/ 88958 h 381539"/>
                <a:gd name="connsiteX154" fmla="*/ 335231 w 415933"/>
                <a:gd name="connsiteY154" fmla="*/ 82849 h 381539"/>
                <a:gd name="connsiteX155" fmla="*/ 330140 w 415933"/>
                <a:gd name="connsiteY155" fmla="*/ 80813 h 381539"/>
                <a:gd name="connsiteX156" fmla="*/ 287379 w 415933"/>
                <a:gd name="connsiteY156" fmla="*/ 97103 h 381539"/>
                <a:gd name="connsiteX157" fmla="*/ 319959 w 415933"/>
                <a:gd name="connsiteY157" fmla="*/ 57396 h 381539"/>
                <a:gd name="connsiteX158" fmla="*/ 352539 w 415933"/>
                <a:gd name="connsiteY158" fmla="*/ 45179 h 381539"/>
                <a:gd name="connsiteX159" fmla="*/ 352539 w 415933"/>
                <a:gd name="connsiteY159" fmla="*/ 45179 h 381539"/>
                <a:gd name="connsiteX160" fmla="*/ 357630 w 415933"/>
                <a:gd name="connsiteY160" fmla="*/ 39070 h 381539"/>
                <a:gd name="connsiteX161" fmla="*/ 352539 w 415933"/>
                <a:gd name="connsiteY161" fmla="*/ 37034 h 381539"/>
                <a:gd name="connsiteX162" fmla="*/ 329123 w 415933"/>
                <a:gd name="connsiteY162" fmla="*/ 46197 h 381539"/>
                <a:gd name="connsiteX163" fmla="*/ 361702 w 415933"/>
                <a:gd name="connsiteY163" fmla="*/ 6490 h 381539"/>
                <a:gd name="connsiteX164" fmla="*/ 361702 w 415933"/>
                <a:gd name="connsiteY164" fmla="*/ 382 h 381539"/>
                <a:gd name="connsiteX165" fmla="*/ 354575 w 415933"/>
                <a:gd name="connsiteY165" fmla="*/ 3436 h 381539"/>
                <a:gd name="connsiteX166" fmla="*/ 320978 w 415933"/>
                <a:gd name="connsiteY166" fmla="*/ 44161 h 381539"/>
                <a:gd name="connsiteX167" fmla="*/ 320978 w 415933"/>
                <a:gd name="connsiteY167" fmla="*/ 23798 h 381539"/>
                <a:gd name="connsiteX168" fmla="*/ 315887 w 415933"/>
                <a:gd name="connsiteY168" fmla="*/ 21762 h 381539"/>
                <a:gd name="connsiteX169" fmla="*/ 311814 w 415933"/>
                <a:gd name="connsiteY169" fmla="*/ 25835 h 381539"/>
                <a:gd name="connsiteX170" fmla="*/ 310797 w 415933"/>
                <a:gd name="connsiteY170" fmla="*/ 27871 h 381539"/>
                <a:gd name="connsiteX171" fmla="*/ 310797 w 415933"/>
                <a:gd name="connsiteY171" fmla="*/ 56378 h 381539"/>
                <a:gd name="connsiteX172" fmla="*/ 278217 w 415933"/>
                <a:gd name="connsiteY172" fmla="*/ 96085 h 381539"/>
                <a:gd name="connsiteX173" fmla="*/ 279235 w 415933"/>
                <a:gd name="connsiteY173" fmla="*/ 58414 h 381539"/>
                <a:gd name="connsiteX174" fmla="*/ 274144 w 415933"/>
                <a:gd name="connsiteY174" fmla="*/ 56378 h 381539"/>
                <a:gd name="connsiteX175" fmla="*/ 270072 w 415933"/>
                <a:gd name="connsiteY175" fmla="*/ 60451 h 381539"/>
                <a:gd name="connsiteX176" fmla="*/ 269053 w 415933"/>
                <a:gd name="connsiteY176" fmla="*/ 62487 h 381539"/>
                <a:gd name="connsiteX177" fmla="*/ 268036 w 415933"/>
                <a:gd name="connsiteY177" fmla="*/ 108302 h 381539"/>
                <a:gd name="connsiteX178" fmla="*/ 236474 w 415933"/>
                <a:gd name="connsiteY178" fmla="*/ 145972 h 381539"/>
                <a:gd name="connsiteX179" fmla="*/ 237492 w 415933"/>
                <a:gd name="connsiteY179" fmla="*/ 108302 h 381539"/>
                <a:gd name="connsiteX180" fmla="*/ 248691 w 415933"/>
                <a:gd name="connsiteY180" fmla="*/ 90994 h 381539"/>
                <a:gd name="connsiteX181" fmla="*/ 247673 w 415933"/>
                <a:gd name="connsiteY181" fmla="*/ 85904 h 381539"/>
                <a:gd name="connsiteX182" fmla="*/ 246655 w 415933"/>
                <a:gd name="connsiteY182" fmla="*/ 85904 h 381539"/>
                <a:gd name="connsiteX183" fmla="*/ 240546 w 415933"/>
                <a:gd name="connsiteY183" fmla="*/ 89976 h 381539"/>
                <a:gd name="connsiteX184" fmla="*/ 237492 w 415933"/>
                <a:gd name="connsiteY184" fmla="*/ 94049 h 381539"/>
                <a:gd name="connsiteX185" fmla="*/ 237492 w 415933"/>
                <a:gd name="connsiteY185" fmla="*/ 87939 h 381539"/>
                <a:gd name="connsiteX186" fmla="*/ 232401 w 415933"/>
                <a:gd name="connsiteY186" fmla="*/ 85904 h 381539"/>
                <a:gd name="connsiteX187" fmla="*/ 232401 w 415933"/>
                <a:gd name="connsiteY187" fmla="*/ 85904 h 381539"/>
                <a:gd name="connsiteX188" fmla="*/ 228329 w 415933"/>
                <a:gd name="connsiteY188" fmla="*/ 89976 h 381539"/>
                <a:gd name="connsiteX189" fmla="*/ 227311 w 415933"/>
                <a:gd name="connsiteY189" fmla="*/ 92012 h 381539"/>
                <a:gd name="connsiteX190" fmla="*/ 227311 w 415933"/>
                <a:gd name="connsiteY190" fmla="*/ 110338 h 381539"/>
                <a:gd name="connsiteX191" fmla="*/ 198804 w 415933"/>
                <a:gd name="connsiteY191" fmla="*/ 156153 h 381539"/>
                <a:gd name="connsiteX192" fmla="*/ 187604 w 415933"/>
                <a:gd name="connsiteY192" fmla="*/ 122556 h 381539"/>
                <a:gd name="connsiteX193" fmla="*/ 215093 w 415933"/>
                <a:gd name="connsiteY193" fmla="*/ 73686 h 381539"/>
                <a:gd name="connsiteX194" fmla="*/ 215093 w 415933"/>
                <a:gd name="connsiteY194" fmla="*/ 73686 h 381539"/>
                <a:gd name="connsiteX195" fmla="*/ 213057 w 415933"/>
                <a:gd name="connsiteY195" fmla="*/ 68596 h 381539"/>
                <a:gd name="connsiteX196" fmla="*/ 205930 w 415933"/>
                <a:gd name="connsiteY196" fmla="*/ 72668 h 381539"/>
                <a:gd name="connsiteX197" fmla="*/ 183532 w 415933"/>
                <a:gd name="connsiteY197" fmla="*/ 113392 h 381539"/>
                <a:gd name="connsiteX198" fmla="*/ 172332 w 415933"/>
                <a:gd name="connsiteY198" fmla="*/ 80813 h 381539"/>
                <a:gd name="connsiteX199" fmla="*/ 189640 w 415933"/>
                <a:gd name="connsiteY199" fmla="*/ 50270 h 381539"/>
                <a:gd name="connsiteX200" fmla="*/ 189640 w 415933"/>
                <a:gd name="connsiteY200" fmla="*/ 50270 h 381539"/>
                <a:gd name="connsiteX201" fmla="*/ 187604 w 415933"/>
                <a:gd name="connsiteY201" fmla="*/ 45179 h 381539"/>
                <a:gd name="connsiteX202" fmla="*/ 180477 w 415933"/>
                <a:gd name="connsiteY202" fmla="*/ 49251 h 381539"/>
                <a:gd name="connsiteX203" fmla="*/ 168260 w 415933"/>
                <a:gd name="connsiteY203" fmla="*/ 70632 h 381539"/>
                <a:gd name="connsiteX204" fmla="*/ 157061 w 415933"/>
                <a:gd name="connsiteY204" fmla="*/ 38052 h 381539"/>
                <a:gd name="connsiteX205" fmla="*/ 150952 w 415933"/>
                <a:gd name="connsiteY205" fmla="*/ 37034 h 381539"/>
                <a:gd name="connsiteX206" fmla="*/ 146879 w 415933"/>
                <a:gd name="connsiteY206" fmla="*/ 43143 h 381539"/>
                <a:gd name="connsiteX207" fmla="*/ 158079 w 415933"/>
                <a:gd name="connsiteY207" fmla="*/ 76740 h 381539"/>
                <a:gd name="connsiteX208" fmla="*/ 137717 w 415933"/>
                <a:gd name="connsiteY208" fmla="*/ 74704 h 381539"/>
                <a:gd name="connsiteX209" fmla="*/ 130590 w 415933"/>
                <a:gd name="connsiteY209" fmla="*/ 78777 h 381539"/>
                <a:gd name="connsiteX210" fmla="*/ 130590 w 415933"/>
                <a:gd name="connsiteY210" fmla="*/ 82849 h 381539"/>
                <a:gd name="connsiteX211" fmla="*/ 132626 w 415933"/>
                <a:gd name="connsiteY211" fmla="*/ 83867 h 381539"/>
                <a:gd name="connsiteX212" fmla="*/ 161133 w 415933"/>
                <a:gd name="connsiteY212" fmla="*/ 86922 h 381539"/>
                <a:gd name="connsiteX213" fmla="*/ 172332 w 415933"/>
                <a:gd name="connsiteY213" fmla="*/ 120519 h 381539"/>
                <a:gd name="connsiteX214" fmla="*/ 134662 w 415933"/>
                <a:gd name="connsiteY214" fmla="*/ 116447 h 381539"/>
                <a:gd name="connsiteX215" fmla="*/ 127536 w 415933"/>
                <a:gd name="connsiteY215" fmla="*/ 120519 h 381539"/>
                <a:gd name="connsiteX216" fmla="*/ 127536 w 415933"/>
                <a:gd name="connsiteY216" fmla="*/ 124592 h 381539"/>
                <a:gd name="connsiteX217" fmla="*/ 129571 w 415933"/>
                <a:gd name="connsiteY217" fmla="*/ 125610 h 381539"/>
                <a:gd name="connsiteX218" fmla="*/ 175387 w 415933"/>
                <a:gd name="connsiteY218" fmla="*/ 130701 h 381539"/>
                <a:gd name="connsiteX219" fmla="*/ 185568 w 415933"/>
                <a:gd name="connsiteY219" fmla="*/ 162262 h 381539"/>
                <a:gd name="connsiteX220" fmla="*/ 147898 w 415933"/>
                <a:gd name="connsiteY220" fmla="*/ 158190 h 381539"/>
                <a:gd name="connsiteX221" fmla="*/ 139752 w 415933"/>
                <a:gd name="connsiteY221" fmla="*/ 146991 h 381539"/>
                <a:gd name="connsiteX222" fmla="*/ 133644 w 415933"/>
                <a:gd name="connsiteY222" fmla="*/ 148009 h 381539"/>
                <a:gd name="connsiteX223" fmla="*/ 132626 w 415933"/>
                <a:gd name="connsiteY223" fmla="*/ 149026 h 381539"/>
                <a:gd name="connsiteX224" fmla="*/ 131608 w 415933"/>
                <a:gd name="connsiteY224" fmla="*/ 154117 h 381539"/>
                <a:gd name="connsiteX225" fmla="*/ 133644 w 415933"/>
                <a:gd name="connsiteY225" fmla="*/ 157172 h 381539"/>
                <a:gd name="connsiteX226" fmla="*/ 127536 w 415933"/>
                <a:gd name="connsiteY226" fmla="*/ 156153 h 381539"/>
                <a:gd name="connsiteX227" fmla="*/ 120409 w 415933"/>
                <a:gd name="connsiteY227" fmla="*/ 160226 h 381539"/>
                <a:gd name="connsiteX228" fmla="*/ 120409 w 415933"/>
                <a:gd name="connsiteY228" fmla="*/ 160226 h 381539"/>
                <a:gd name="connsiteX229" fmla="*/ 120409 w 415933"/>
                <a:gd name="connsiteY229" fmla="*/ 164298 h 381539"/>
                <a:gd name="connsiteX230" fmla="*/ 122445 w 415933"/>
                <a:gd name="connsiteY230" fmla="*/ 165317 h 381539"/>
                <a:gd name="connsiteX231" fmla="*/ 140771 w 415933"/>
                <a:gd name="connsiteY231" fmla="*/ 167353 h 381539"/>
                <a:gd name="connsiteX232" fmla="*/ 161133 w 415933"/>
                <a:gd name="connsiteY232" fmla="*/ 196878 h 381539"/>
                <a:gd name="connsiteX233" fmla="*/ 117354 w 415933"/>
                <a:gd name="connsiteY233" fmla="*/ 204005 h 381539"/>
                <a:gd name="connsiteX234" fmla="*/ 92919 w 415933"/>
                <a:gd name="connsiteY234" fmla="*/ 174479 h 381539"/>
                <a:gd name="connsiteX235" fmla="*/ 92919 w 415933"/>
                <a:gd name="connsiteY235" fmla="*/ 174479 h 381539"/>
                <a:gd name="connsiteX236" fmla="*/ 86811 w 415933"/>
                <a:gd name="connsiteY236" fmla="*/ 175498 h 381539"/>
                <a:gd name="connsiteX237" fmla="*/ 84775 w 415933"/>
                <a:gd name="connsiteY237" fmla="*/ 181606 h 381539"/>
                <a:gd name="connsiteX238" fmla="*/ 105137 w 415933"/>
                <a:gd name="connsiteY238" fmla="*/ 206041 h 381539"/>
                <a:gd name="connsiteX239" fmla="*/ 61358 w 415933"/>
                <a:gd name="connsiteY239" fmla="*/ 213168 h 381539"/>
                <a:gd name="connsiteX240" fmla="*/ 46086 w 415933"/>
                <a:gd name="connsiteY240" fmla="*/ 194842 h 381539"/>
                <a:gd name="connsiteX241" fmla="*/ 46086 w 415933"/>
                <a:gd name="connsiteY241" fmla="*/ 194842 h 381539"/>
                <a:gd name="connsiteX242" fmla="*/ 39977 w 415933"/>
                <a:gd name="connsiteY242" fmla="*/ 195860 h 381539"/>
                <a:gd name="connsiteX243" fmla="*/ 37941 w 415933"/>
                <a:gd name="connsiteY243" fmla="*/ 201969 h 381539"/>
                <a:gd name="connsiteX244" fmla="*/ 49140 w 415933"/>
                <a:gd name="connsiteY244" fmla="*/ 215204 h 381539"/>
                <a:gd name="connsiteX245" fmla="*/ 5362 w 415933"/>
                <a:gd name="connsiteY245" fmla="*/ 222331 h 381539"/>
                <a:gd name="connsiteX246" fmla="*/ 271 w 415933"/>
                <a:gd name="connsiteY246" fmla="*/ 228440 h 381539"/>
                <a:gd name="connsiteX247" fmla="*/ 176405 w 415933"/>
                <a:gd name="connsiteY247" fmla="*/ 172444 h 381539"/>
                <a:gd name="connsiteX248" fmla="*/ 179459 w 415933"/>
                <a:gd name="connsiteY248" fmla="*/ 182625 h 381539"/>
                <a:gd name="connsiteX249" fmla="*/ 180477 w 415933"/>
                <a:gd name="connsiteY249" fmla="*/ 185679 h 381539"/>
                <a:gd name="connsiteX250" fmla="*/ 179459 w 415933"/>
                <a:gd name="connsiteY250" fmla="*/ 185679 h 381539"/>
                <a:gd name="connsiteX251" fmla="*/ 178441 w 415933"/>
                <a:gd name="connsiteY251" fmla="*/ 185679 h 381539"/>
                <a:gd name="connsiteX252" fmla="*/ 177423 w 415933"/>
                <a:gd name="connsiteY252" fmla="*/ 185679 h 381539"/>
                <a:gd name="connsiteX253" fmla="*/ 165205 w 415933"/>
                <a:gd name="connsiteY253" fmla="*/ 187715 h 381539"/>
                <a:gd name="connsiteX254" fmla="*/ 152988 w 415933"/>
                <a:gd name="connsiteY254" fmla="*/ 169389 h 381539"/>
                <a:gd name="connsiteX255" fmla="*/ 176405 w 415933"/>
                <a:gd name="connsiteY255" fmla="*/ 172444 h 381539"/>
                <a:gd name="connsiteX256" fmla="*/ 205930 w 415933"/>
                <a:gd name="connsiteY256" fmla="*/ 194842 h 381539"/>
                <a:gd name="connsiteX257" fmla="*/ 205930 w 415933"/>
                <a:gd name="connsiteY257" fmla="*/ 194842 h 381539"/>
                <a:gd name="connsiteX258" fmla="*/ 205930 w 415933"/>
                <a:gd name="connsiteY258" fmla="*/ 194842 h 381539"/>
                <a:gd name="connsiteX259" fmla="*/ 205930 w 415933"/>
                <a:gd name="connsiteY259" fmla="*/ 194842 h 381539"/>
                <a:gd name="connsiteX260" fmla="*/ 205930 w 415933"/>
                <a:gd name="connsiteY260" fmla="*/ 194842 h 381539"/>
                <a:gd name="connsiteX261" fmla="*/ 205930 w 415933"/>
                <a:gd name="connsiteY261" fmla="*/ 194842 h 381539"/>
                <a:gd name="connsiteX262" fmla="*/ 205930 w 415933"/>
                <a:gd name="connsiteY262" fmla="*/ 194842 h 381539"/>
                <a:gd name="connsiteX263" fmla="*/ 224257 w 415933"/>
                <a:gd name="connsiteY263" fmla="*/ 145972 h 381539"/>
                <a:gd name="connsiteX264" fmla="*/ 215093 w 415933"/>
                <a:gd name="connsiteY264" fmla="*/ 157172 h 381539"/>
                <a:gd name="connsiteX265" fmla="*/ 212039 w 415933"/>
                <a:gd name="connsiteY265" fmla="*/ 161244 h 381539"/>
                <a:gd name="connsiteX266" fmla="*/ 212039 w 415933"/>
                <a:gd name="connsiteY266" fmla="*/ 161244 h 381539"/>
                <a:gd name="connsiteX267" fmla="*/ 212039 w 415933"/>
                <a:gd name="connsiteY267" fmla="*/ 160226 h 381539"/>
                <a:gd name="connsiteX268" fmla="*/ 212039 w 415933"/>
                <a:gd name="connsiteY268" fmla="*/ 159208 h 381539"/>
                <a:gd name="connsiteX269" fmla="*/ 208985 w 415933"/>
                <a:gd name="connsiteY269" fmla="*/ 150045 h 381539"/>
                <a:gd name="connsiteX270" fmla="*/ 225275 w 415933"/>
                <a:gd name="connsiteY270" fmla="*/ 123574 h 381539"/>
                <a:gd name="connsiteX271" fmla="*/ 224257 w 415933"/>
                <a:gd name="connsiteY271" fmla="*/ 145972 h 381539"/>
                <a:gd name="connsiteX272" fmla="*/ 253782 w 415933"/>
                <a:gd name="connsiteY272" fmla="*/ 175498 h 381539"/>
                <a:gd name="connsiteX273" fmla="*/ 231383 w 415933"/>
                <a:gd name="connsiteY273" fmla="*/ 178552 h 381539"/>
                <a:gd name="connsiteX274" fmla="*/ 223238 w 415933"/>
                <a:gd name="connsiteY274" fmla="*/ 179570 h 381539"/>
                <a:gd name="connsiteX275" fmla="*/ 224257 w 415933"/>
                <a:gd name="connsiteY275" fmla="*/ 178552 h 381539"/>
                <a:gd name="connsiteX276" fmla="*/ 226292 w 415933"/>
                <a:gd name="connsiteY276" fmla="*/ 176516 h 381539"/>
                <a:gd name="connsiteX277" fmla="*/ 227311 w 415933"/>
                <a:gd name="connsiteY277" fmla="*/ 175498 h 381539"/>
                <a:gd name="connsiteX278" fmla="*/ 243600 w 415933"/>
                <a:gd name="connsiteY278" fmla="*/ 156153 h 381539"/>
                <a:gd name="connsiteX279" fmla="*/ 294506 w 415933"/>
                <a:gd name="connsiteY279" fmla="*/ 139864 h 381539"/>
                <a:gd name="connsiteX280" fmla="*/ 253782 w 415933"/>
                <a:gd name="connsiteY280" fmla="*/ 175498 h 381539"/>
                <a:gd name="connsiteX281" fmla="*/ 230365 w 415933"/>
                <a:gd name="connsiteY281" fmla="*/ 219277 h 381539"/>
                <a:gd name="connsiteX282" fmla="*/ 225275 w 415933"/>
                <a:gd name="connsiteY282" fmla="*/ 204005 h 381539"/>
                <a:gd name="connsiteX283" fmla="*/ 223238 w 415933"/>
                <a:gd name="connsiteY283" fmla="*/ 198914 h 381539"/>
                <a:gd name="connsiteX284" fmla="*/ 224257 w 415933"/>
                <a:gd name="connsiteY284" fmla="*/ 198914 h 381539"/>
                <a:gd name="connsiteX285" fmla="*/ 226292 w 415933"/>
                <a:gd name="connsiteY285" fmla="*/ 198914 h 381539"/>
                <a:gd name="connsiteX286" fmla="*/ 227311 w 415933"/>
                <a:gd name="connsiteY286" fmla="*/ 198914 h 381539"/>
                <a:gd name="connsiteX287" fmla="*/ 246655 w 415933"/>
                <a:gd name="connsiteY287" fmla="*/ 195860 h 381539"/>
                <a:gd name="connsiteX288" fmla="*/ 265999 w 415933"/>
                <a:gd name="connsiteY288" fmla="*/ 224367 h 381539"/>
                <a:gd name="connsiteX289" fmla="*/ 230365 w 415933"/>
                <a:gd name="connsiteY289" fmla="*/ 219277 h 381539"/>
                <a:gd name="connsiteX290" fmla="*/ 186586 w 415933"/>
                <a:gd name="connsiteY290" fmla="*/ 241675 h 381539"/>
                <a:gd name="connsiteX291" fmla="*/ 196767 w 415933"/>
                <a:gd name="connsiteY291" fmla="*/ 229458 h 381539"/>
                <a:gd name="connsiteX292" fmla="*/ 199822 w 415933"/>
                <a:gd name="connsiteY292" fmla="*/ 225385 h 381539"/>
                <a:gd name="connsiteX293" fmla="*/ 199822 w 415933"/>
                <a:gd name="connsiteY293" fmla="*/ 226404 h 381539"/>
                <a:gd name="connsiteX294" fmla="*/ 199822 w 415933"/>
                <a:gd name="connsiteY294" fmla="*/ 227422 h 381539"/>
                <a:gd name="connsiteX295" fmla="*/ 199822 w 415933"/>
                <a:gd name="connsiteY295" fmla="*/ 228440 h 381539"/>
                <a:gd name="connsiteX296" fmla="*/ 202876 w 415933"/>
                <a:gd name="connsiteY296" fmla="*/ 238621 h 381539"/>
                <a:gd name="connsiteX297" fmla="*/ 185568 w 415933"/>
                <a:gd name="connsiteY297" fmla="*/ 267128 h 381539"/>
                <a:gd name="connsiteX298" fmla="*/ 186586 w 415933"/>
                <a:gd name="connsiteY298" fmla="*/ 241675 h 381539"/>
                <a:gd name="connsiteX299" fmla="*/ 156043 w 415933"/>
                <a:gd name="connsiteY299" fmla="*/ 218259 h 381539"/>
                <a:gd name="connsiteX300" fmla="*/ 170296 w 415933"/>
                <a:gd name="connsiteY300" fmla="*/ 216223 h 381539"/>
                <a:gd name="connsiteX301" fmla="*/ 175387 w 415933"/>
                <a:gd name="connsiteY301" fmla="*/ 215204 h 381539"/>
                <a:gd name="connsiteX302" fmla="*/ 174369 w 415933"/>
                <a:gd name="connsiteY302" fmla="*/ 216223 h 381539"/>
                <a:gd name="connsiteX303" fmla="*/ 173351 w 415933"/>
                <a:gd name="connsiteY303" fmla="*/ 217240 h 381539"/>
                <a:gd name="connsiteX304" fmla="*/ 172332 w 415933"/>
                <a:gd name="connsiteY304" fmla="*/ 218259 h 381539"/>
                <a:gd name="connsiteX305" fmla="*/ 162151 w 415933"/>
                <a:gd name="connsiteY305" fmla="*/ 231494 h 381539"/>
                <a:gd name="connsiteX306" fmla="*/ 128553 w 415933"/>
                <a:gd name="connsiteY306" fmla="*/ 242693 h 381539"/>
                <a:gd name="connsiteX307" fmla="*/ 156043 w 415933"/>
                <a:gd name="connsiteY307" fmla="*/ 218259 h 381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</a:cxnLst>
              <a:rect l="l" t="t" r="r" b="b"/>
              <a:pathLst>
                <a:path w="415933" h="381539">
                  <a:moveTo>
                    <a:pt x="271" y="228440"/>
                  </a:moveTo>
                  <a:cubicBezTo>
                    <a:pt x="-748" y="230476"/>
                    <a:pt x="1289" y="232512"/>
                    <a:pt x="3325" y="232512"/>
                  </a:cubicBezTo>
                  <a:lnTo>
                    <a:pt x="47104" y="225385"/>
                  </a:lnTo>
                  <a:lnTo>
                    <a:pt x="26742" y="243712"/>
                  </a:lnTo>
                  <a:cubicBezTo>
                    <a:pt x="24705" y="245748"/>
                    <a:pt x="23688" y="248802"/>
                    <a:pt x="24705" y="249820"/>
                  </a:cubicBezTo>
                  <a:cubicBezTo>
                    <a:pt x="25724" y="250838"/>
                    <a:pt x="27760" y="250838"/>
                    <a:pt x="28778" y="249820"/>
                  </a:cubicBezTo>
                  <a:cubicBezTo>
                    <a:pt x="29796" y="249820"/>
                    <a:pt x="29796" y="248802"/>
                    <a:pt x="30814" y="248802"/>
                  </a:cubicBezTo>
                  <a:lnTo>
                    <a:pt x="60339" y="223349"/>
                  </a:lnTo>
                  <a:lnTo>
                    <a:pt x="104118" y="216223"/>
                  </a:lnTo>
                  <a:lnTo>
                    <a:pt x="65430" y="249820"/>
                  </a:lnTo>
                  <a:cubicBezTo>
                    <a:pt x="63394" y="251857"/>
                    <a:pt x="62376" y="254911"/>
                    <a:pt x="63394" y="255929"/>
                  </a:cubicBezTo>
                  <a:cubicBezTo>
                    <a:pt x="64412" y="256947"/>
                    <a:pt x="66449" y="256947"/>
                    <a:pt x="67466" y="255929"/>
                  </a:cubicBezTo>
                  <a:cubicBezTo>
                    <a:pt x="68484" y="255929"/>
                    <a:pt x="69503" y="254911"/>
                    <a:pt x="69503" y="254911"/>
                  </a:cubicBezTo>
                  <a:lnTo>
                    <a:pt x="116336" y="214186"/>
                  </a:lnTo>
                  <a:lnTo>
                    <a:pt x="158079" y="208078"/>
                  </a:lnTo>
                  <a:lnTo>
                    <a:pt x="119390" y="241675"/>
                  </a:lnTo>
                  <a:lnTo>
                    <a:pt x="101064" y="247784"/>
                  </a:lnTo>
                  <a:cubicBezTo>
                    <a:pt x="98010" y="248802"/>
                    <a:pt x="95974" y="250838"/>
                    <a:pt x="95974" y="253893"/>
                  </a:cubicBezTo>
                  <a:cubicBezTo>
                    <a:pt x="95974" y="253893"/>
                    <a:pt x="95974" y="254911"/>
                    <a:pt x="95974" y="254911"/>
                  </a:cubicBezTo>
                  <a:cubicBezTo>
                    <a:pt x="95974" y="256947"/>
                    <a:pt x="98010" y="256947"/>
                    <a:pt x="100046" y="256947"/>
                  </a:cubicBezTo>
                  <a:lnTo>
                    <a:pt x="105137" y="254911"/>
                  </a:lnTo>
                  <a:lnTo>
                    <a:pt x="99028" y="260001"/>
                  </a:lnTo>
                  <a:cubicBezTo>
                    <a:pt x="96992" y="262038"/>
                    <a:pt x="95974" y="265092"/>
                    <a:pt x="96992" y="266110"/>
                  </a:cubicBezTo>
                  <a:cubicBezTo>
                    <a:pt x="96992" y="266110"/>
                    <a:pt x="96992" y="266110"/>
                    <a:pt x="96992" y="266110"/>
                  </a:cubicBezTo>
                  <a:cubicBezTo>
                    <a:pt x="98010" y="267128"/>
                    <a:pt x="100046" y="267128"/>
                    <a:pt x="101064" y="266110"/>
                  </a:cubicBezTo>
                  <a:cubicBezTo>
                    <a:pt x="102083" y="266110"/>
                    <a:pt x="102083" y="265092"/>
                    <a:pt x="103101" y="265092"/>
                  </a:cubicBezTo>
                  <a:lnTo>
                    <a:pt x="121426" y="248802"/>
                  </a:lnTo>
                  <a:lnTo>
                    <a:pt x="170296" y="232512"/>
                  </a:lnTo>
                  <a:lnTo>
                    <a:pt x="137717" y="272219"/>
                  </a:lnTo>
                  <a:lnTo>
                    <a:pt x="84775" y="292581"/>
                  </a:lnTo>
                  <a:lnTo>
                    <a:pt x="84775" y="292581"/>
                  </a:lnTo>
                  <a:cubicBezTo>
                    <a:pt x="81720" y="293599"/>
                    <a:pt x="79684" y="296653"/>
                    <a:pt x="79684" y="298690"/>
                  </a:cubicBezTo>
                  <a:cubicBezTo>
                    <a:pt x="79684" y="300726"/>
                    <a:pt x="81720" y="301744"/>
                    <a:pt x="84775" y="300726"/>
                  </a:cubicBezTo>
                  <a:lnTo>
                    <a:pt x="127536" y="284437"/>
                  </a:lnTo>
                  <a:lnTo>
                    <a:pt x="94956" y="324143"/>
                  </a:lnTo>
                  <a:lnTo>
                    <a:pt x="62376" y="336360"/>
                  </a:lnTo>
                  <a:lnTo>
                    <a:pt x="62376" y="336360"/>
                  </a:lnTo>
                  <a:cubicBezTo>
                    <a:pt x="59322" y="337378"/>
                    <a:pt x="57285" y="340433"/>
                    <a:pt x="57285" y="342469"/>
                  </a:cubicBezTo>
                  <a:cubicBezTo>
                    <a:pt x="57285" y="344505"/>
                    <a:pt x="59322" y="345524"/>
                    <a:pt x="62376" y="344505"/>
                  </a:cubicBezTo>
                  <a:lnTo>
                    <a:pt x="85792" y="335342"/>
                  </a:lnTo>
                  <a:lnTo>
                    <a:pt x="53213" y="375049"/>
                  </a:lnTo>
                  <a:cubicBezTo>
                    <a:pt x="51177" y="377085"/>
                    <a:pt x="51177" y="380139"/>
                    <a:pt x="53213" y="381158"/>
                  </a:cubicBezTo>
                  <a:cubicBezTo>
                    <a:pt x="55249" y="382175"/>
                    <a:pt x="58303" y="381158"/>
                    <a:pt x="60339" y="378103"/>
                  </a:cubicBezTo>
                  <a:lnTo>
                    <a:pt x="93937" y="337378"/>
                  </a:lnTo>
                  <a:lnTo>
                    <a:pt x="93937" y="357740"/>
                  </a:lnTo>
                  <a:cubicBezTo>
                    <a:pt x="93937" y="359777"/>
                    <a:pt x="95974" y="360795"/>
                    <a:pt x="99028" y="359777"/>
                  </a:cubicBezTo>
                  <a:cubicBezTo>
                    <a:pt x="101064" y="358759"/>
                    <a:pt x="102083" y="357740"/>
                    <a:pt x="103101" y="355705"/>
                  </a:cubicBezTo>
                  <a:cubicBezTo>
                    <a:pt x="103101" y="354686"/>
                    <a:pt x="104118" y="354686"/>
                    <a:pt x="104118" y="353668"/>
                  </a:cubicBezTo>
                  <a:lnTo>
                    <a:pt x="104118" y="325161"/>
                  </a:lnTo>
                  <a:lnTo>
                    <a:pt x="136698" y="285454"/>
                  </a:lnTo>
                  <a:lnTo>
                    <a:pt x="135680" y="323125"/>
                  </a:lnTo>
                  <a:cubicBezTo>
                    <a:pt x="135680" y="325161"/>
                    <a:pt x="137717" y="326179"/>
                    <a:pt x="140771" y="325161"/>
                  </a:cubicBezTo>
                  <a:cubicBezTo>
                    <a:pt x="142807" y="324143"/>
                    <a:pt x="143825" y="323125"/>
                    <a:pt x="144843" y="321088"/>
                  </a:cubicBezTo>
                  <a:cubicBezTo>
                    <a:pt x="144843" y="320071"/>
                    <a:pt x="145862" y="320071"/>
                    <a:pt x="145862" y="319052"/>
                  </a:cubicBezTo>
                  <a:lnTo>
                    <a:pt x="146879" y="273237"/>
                  </a:lnTo>
                  <a:lnTo>
                    <a:pt x="178441" y="235566"/>
                  </a:lnTo>
                  <a:lnTo>
                    <a:pt x="177423" y="273237"/>
                  </a:lnTo>
                  <a:lnTo>
                    <a:pt x="166224" y="290545"/>
                  </a:lnTo>
                  <a:cubicBezTo>
                    <a:pt x="164188" y="292581"/>
                    <a:pt x="165205" y="295636"/>
                    <a:pt x="167242" y="295636"/>
                  </a:cubicBezTo>
                  <a:cubicBezTo>
                    <a:pt x="167242" y="295636"/>
                    <a:pt x="168260" y="295636"/>
                    <a:pt x="168260" y="295636"/>
                  </a:cubicBezTo>
                  <a:cubicBezTo>
                    <a:pt x="170296" y="295636"/>
                    <a:pt x="172332" y="293599"/>
                    <a:pt x="174369" y="291563"/>
                  </a:cubicBezTo>
                  <a:lnTo>
                    <a:pt x="177423" y="287491"/>
                  </a:lnTo>
                  <a:lnTo>
                    <a:pt x="177423" y="293599"/>
                  </a:lnTo>
                  <a:cubicBezTo>
                    <a:pt x="177423" y="295636"/>
                    <a:pt x="179459" y="296653"/>
                    <a:pt x="182513" y="295636"/>
                  </a:cubicBezTo>
                  <a:cubicBezTo>
                    <a:pt x="182513" y="295636"/>
                    <a:pt x="182513" y="295636"/>
                    <a:pt x="182513" y="295636"/>
                  </a:cubicBezTo>
                  <a:cubicBezTo>
                    <a:pt x="184550" y="294618"/>
                    <a:pt x="185568" y="293599"/>
                    <a:pt x="186586" y="291563"/>
                  </a:cubicBezTo>
                  <a:cubicBezTo>
                    <a:pt x="186586" y="290545"/>
                    <a:pt x="187604" y="290545"/>
                    <a:pt x="187604" y="289527"/>
                  </a:cubicBezTo>
                  <a:lnTo>
                    <a:pt x="187604" y="271200"/>
                  </a:lnTo>
                  <a:lnTo>
                    <a:pt x="216111" y="225385"/>
                  </a:lnTo>
                  <a:lnTo>
                    <a:pt x="227311" y="258984"/>
                  </a:lnTo>
                  <a:lnTo>
                    <a:pt x="199822" y="307853"/>
                  </a:lnTo>
                  <a:lnTo>
                    <a:pt x="199822" y="307853"/>
                  </a:lnTo>
                  <a:cubicBezTo>
                    <a:pt x="198804" y="309889"/>
                    <a:pt x="198804" y="312944"/>
                    <a:pt x="201858" y="312944"/>
                  </a:cubicBezTo>
                  <a:cubicBezTo>
                    <a:pt x="203894" y="312944"/>
                    <a:pt x="206949" y="311925"/>
                    <a:pt x="208985" y="308871"/>
                  </a:cubicBezTo>
                  <a:lnTo>
                    <a:pt x="231383" y="268146"/>
                  </a:lnTo>
                  <a:lnTo>
                    <a:pt x="242583" y="300726"/>
                  </a:lnTo>
                  <a:lnTo>
                    <a:pt x="225275" y="331270"/>
                  </a:lnTo>
                  <a:lnTo>
                    <a:pt x="225275" y="331270"/>
                  </a:lnTo>
                  <a:cubicBezTo>
                    <a:pt x="224257" y="333306"/>
                    <a:pt x="224257" y="336360"/>
                    <a:pt x="227311" y="336360"/>
                  </a:cubicBezTo>
                  <a:cubicBezTo>
                    <a:pt x="229347" y="336360"/>
                    <a:pt x="232401" y="334324"/>
                    <a:pt x="234438" y="332287"/>
                  </a:cubicBezTo>
                  <a:lnTo>
                    <a:pt x="246655" y="310907"/>
                  </a:lnTo>
                  <a:lnTo>
                    <a:pt x="257854" y="343487"/>
                  </a:lnTo>
                  <a:cubicBezTo>
                    <a:pt x="258872" y="345524"/>
                    <a:pt x="260909" y="345524"/>
                    <a:pt x="263963" y="344505"/>
                  </a:cubicBezTo>
                  <a:cubicBezTo>
                    <a:pt x="267017" y="342469"/>
                    <a:pt x="268036" y="340433"/>
                    <a:pt x="268036" y="338397"/>
                  </a:cubicBezTo>
                  <a:lnTo>
                    <a:pt x="256836" y="304799"/>
                  </a:lnTo>
                  <a:lnTo>
                    <a:pt x="277198" y="306835"/>
                  </a:lnTo>
                  <a:cubicBezTo>
                    <a:pt x="279235" y="306835"/>
                    <a:pt x="282289" y="304799"/>
                    <a:pt x="284325" y="302762"/>
                  </a:cubicBezTo>
                  <a:cubicBezTo>
                    <a:pt x="285344" y="300726"/>
                    <a:pt x="285344" y="299708"/>
                    <a:pt x="284325" y="298690"/>
                  </a:cubicBezTo>
                  <a:cubicBezTo>
                    <a:pt x="284325" y="298690"/>
                    <a:pt x="283307" y="297672"/>
                    <a:pt x="282289" y="297672"/>
                  </a:cubicBezTo>
                  <a:lnTo>
                    <a:pt x="253782" y="294618"/>
                  </a:lnTo>
                  <a:lnTo>
                    <a:pt x="242583" y="261019"/>
                  </a:lnTo>
                  <a:lnTo>
                    <a:pt x="280253" y="265092"/>
                  </a:lnTo>
                  <a:cubicBezTo>
                    <a:pt x="282289" y="265092"/>
                    <a:pt x="285344" y="263056"/>
                    <a:pt x="287379" y="261019"/>
                  </a:cubicBezTo>
                  <a:cubicBezTo>
                    <a:pt x="288398" y="258984"/>
                    <a:pt x="288398" y="257965"/>
                    <a:pt x="287379" y="256947"/>
                  </a:cubicBezTo>
                  <a:cubicBezTo>
                    <a:pt x="287379" y="256947"/>
                    <a:pt x="286362" y="255929"/>
                    <a:pt x="285344" y="255929"/>
                  </a:cubicBezTo>
                  <a:lnTo>
                    <a:pt x="239528" y="250838"/>
                  </a:lnTo>
                  <a:lnTo>
                    <a:pt x="229347" y="219277"/>
                  </a:lnTo>
                  <a:lnTo>
                    <a:pt x="267017" y="223349"/>
                  </a:lnTo>
                  <a:lnTo>
                    <a:pt x="275162" y="234549"/>
                  </a:lnTo>
                  <a:cubicBezTo>
                    <a:pt x="276180" y="236585"/>
                    <a:pt x="279235" y="235566"/>
                    <a:pt x="281271" y="233531"/>
                  </a:cubicBezTo>
                  <a:cubicBezTo>
                    <a:pt x="281271" y="233531"/>
                    <a:pt x="282289" y="232512"/>
                    <a:pt x="282289" y="232512"/>
                  </a:cubicBezTo>
                  <a:cubicBezTo>
                    <a:pt x="284325" y="230476"/>
                    <a:pt x="284325" y="228440"/>
                    <a:pt x="283307" y="227422"/>
                  </a:cubicBezTo>
                  <a:lnTo>
                    <a:pt x="281271" y="224367"/>
                  </a:lnTo>
                  <a:lnTo>
                    <a:pt x="287379" y="225385"/>
                  </a:lnTo>
                  <a:cubicBezTo>
                    <a:pt x="289416" y="225385"/>
                    <a:pt x="292470" y="223349"/>
                    <a:pt x="294506" y="221313"/>
                  </a:cubicBezTo>
                  <a:cubicBezTo>
                    <a:pt x="294506" y="221313"/>
                    <a:pt x="294506" y="221313"/>
                    <a:pt x="294506" y="221313"/>
                  </a:cubicBezTo>
                  <a:cubicBezTo>
                    <a:pt x="295525" y="219277"/>
                    <a:pt x="295525" y="218259"/>
                    <a:pt x="294506" y="217240"/>
                  </a:cubicBezTo>
                  <a:cubicBezTo>
                    <a:pt x="294506" y="217240"/>
                    <a:pt x="293488" y="216223"/>
                    <a:pt x="292470" y="216223"/>
                  </a:cubicBezTo>
                  <a:lnTo>
                    <a:pt x="274144" y="214186"/>
                  </a:lnTo>
                  <a:lnTo>
                    <a:pt x="253782" y="184661"/>
                  </a:lnTo>
                  <a:lnTo>
                    <a:pt x="297561" y="177534"/>
                  </a:lnTo>
                  <a:lnTo>
                    <a:pt x="321996" y="207059"/>
                  </a:lnTo>
                  <a:lnTo>
                    <a:pt x="321996" y="207059"/>
                  </a:lnTo>
                  <a:cubicBezTo>
                    <a:pt x="323013" y="208078"/>
                    <a:pt x="326068" y="208078"/>
                    <a:pt x="328104" y="206041"/>
                  </a:cubicBezTo>
                  <a:cubicBezTo>
                    <a:pt x="330140" y="204005"/>
                    <a:pt x="331159" y="200951"/>
                    <a:pt x="330140" y="199932"/>
                  </a:cubicBezTo>
                  <a:lnTo>
                    <a:pt x="309778" y="175498"/>
                  </a:lnTo>
                  <a:lnTo>
                    <a:pt x="353557" y="168371"/>
                  </a:lnTo>
                  <a:lnTo>
                    <a:pt x="368829" y="186697"/>
                  </a:lnTo>
                  <a:lnTo>
                    <a:pt x="368829" y="186697"/>
                  </a:lnTo>
                  <a:cubicBezTo>
                    <a:pt x="369847" y="187715"/>
                    <a:pt x="372901" y="187715"/>
                    <a:pt x="374938" y="185679"/>
                  </a:cubicBezTo>
                  <a:cubicBezTo>
                    <a:pt x="376974" y="183643"/>
                    <a:pt x="377992" y="180588"/>
                    <a:pt x="376974" y="179570"/>
                  </a:cubicBezTo>
                  <a:lnTo>
                    <a:pt x="365774" y="166335"/>
                  </a:lnTo>
                  <a:lnTo>
                    <a:pt x="409553" y="159208"/>
                  </a:lnTo>
                  <a:cubicBezTo>
                    <a:pt x="412608" y="159208"/>
                    <a:pt x="414644" y="156153"/>
                    <a:pt x="415662" y="154117"/>
                  </a:cubicBezTo>
                  <a:cubicBezTo>
                    <a:pt x="416680" y="152081"/>
                    <a:pt x="414644" y="150045"/>
                    <a:pt x="412608" y="150045"/>
                  </a:cubicBezTo>
                  <a:lnTo>
                    <a:pt x="368829" y="157172"/>
                  </a:lnTo>
                  <a:lnTo>
                    <a:pt x="389191" y="138845"/>
                  </a:lnTo>
                  <a:cubicBezTo>
                    <a:pt x="391227" y="136810"/>
                    <a:pt x="392246" y="133755"/>
                    <a:pt x="391227" y="132737"/>
                  </a:cubicBezTo>
                  <a:cubicBezTo>
                    <a:pt x="390210" y="131719"/>
                    <a:pt x="388173" y="131719"/>
                    <a:pt x="387155" y="132737"/>
                  </a:cubicBezTo>
                  <a:cubicBezTo>
                    <a:pt x="386137" y="132737"/>
                    <a:pt x="386137" y="133755"/>
                    <a:pt x="385119" y="133755"/>
                  </a:cubicBezTo>
                  <a:lnTo>
                    <a:pt x="355593" y="159208"/>
                  </a:lnTo>
                  <a:lnTo>
                    <a:pt x="311814" y="166335"/>
                  </a:lnTo>
                  <a:lnTo>
                    <a:pt x="349485" y="132737"/>
                  </a:lnTo>
                  <a:cubicBezTo>
                    <a:pt x="351521" y="130701"/>
                    <a:pt x="352539" y="127646"/>
                    <a:pt x="351521" y="126628"/>
                  </a:cubicBezTo>
                  <a:cubicBezTo>
                    <a:pt x="350503" y="125610"/>
                    <a:pt x="348466" y="125610"/>
                    <a:pt x="347449" y="126628"/>
                  </a:cubicBezTo>
                  <a:cubicBezTo>
                    <a:pt x="346431" y="126628"/>
                    <a:pt x="345412" y="127646"/>
                    <a:pt x="345412" y="127646"/>
                  </a:cubicBezTo>
                  <a:lnTo>
                    <a:pt x="298579" y="168371"/>
                  </a:lnTo>
                  <a:lnTo>
                    <a:pt x="256836" y="174479"/>
                  </a:lnTo>
                  <a:lnTo>
                    <a:pt x="295525" y="140882"/>
                  </a:lnTo>
                  <a:lnTo>
                    <a:pt x="313851" y="134773"/>
                  </a:lnTo>
                  <a:cubicBezTo>
                    <a:pt x="316905" y="133755"/>
                    <a:pt x="318941" y="131719"/>
                    <a:pt x="318941" y="128664"/>
                  </a:cubicBezTo>
                  <a:cubicBezTo>
                    <a:pt x="318941" y="128664"/>
                    <a:pt x="318941" y="127646"/>
                    <a:pt x="318941" y="127646"/>
                  </a:cubicBezTo>
                  <a:cubicBezTo>
                    <a:pt x="318941" y="125610"/>
                    <a:pt x="316905" y="125610"/>
                    <a:pt x="314869" y="125610"/>
                  </a:cubicBezTo>
                  <a:lnTo>
                    <a:pt x="309778" y="126628"/>
                  </a:lnTo>
                  <a:lnTo>
                    <a:pt x="315887" y="121538"/>
                  </a:lnTo>
                  <a:cubicBezTo>
                    <a:pt x="317923" y="119501"/>
                    <a:pt x="318941" y="116447"/>
                    <a:pt x="317923" y="115429"/>
                  </a:cubicBezTo>
                  <a:cubicBezTo>
                    <a:pt x="317923" y="115429"/>
                    <a:pt x="317923" y="115429"/>
                    <a:pt x="317923" y="115429"/>
                  </a:cubicBezTo>
                  <a:cubicBezTo>
                    <a:pt x="316905" y="114411"/>
                    <a:pt x="314869" y="114411"/>
                    <a:pt x="313851" y="115429"/>
                  </a:cubicBezTo>
                  <a:cubicBezTo>
                    <a:pt x="312832" y="115429"/>
                    <a:pt x="311814" y="116447"/>
                    <a:pt x="311814" y="116447"/>
                  </a:cubicBezTo>
                  <a:lnTo>
                    <a:pt x="293488" y="132737"/>
                  </a:lnTo>
                  <a:lnTo>
                    <a:pt x="244619" y="149026"/>
                  </a:lnTo>
                  <a:lnTo>
                    <a:pt x="277198" y="109320"/>
                  </a:lnTo>
                  <a:lnTo>
                    <a:pt x="330140" y="88958"/>
                  </a:lnTo>
                  <a:lnTo>
                    <a:pt x="330140" y="88958"/>
                  </a:lnTo>
                  <a:cubicBezTo>
                    <a:pt x="333195" y="87939"/>
                    <a:pt x="335231" y="84885"/>
                    <a:pt x="335231" y="82849"/>
                  </a:cubicBezTo>
                  <a:cubicBezTo>
                    <a:pt x="335231" y="80813"/>
                    <a:pt x="333195" y="79795"/>
                    <a:pt x="330140" y="80813"/>
                  </a:cubicBezTo>
                  <a:lnTo>
                    <a:pt x="287379" y="97103"/>
                  </a:lnTo>
                  <a:lnTo>
                    <a:pt x="319959" y="57396"/>
                  </a:lnTo>
                  <a:lnTo>
                    <a:pt x="352539" y="45179"/>
                  </a:lnTo>
                  <a:lnTo>
                    <a:pt x="352539" y="45179"/>
                  </a:lnTo>
                  <a:cubicBezTo>
                    <a:pt x="355593" y="44161"/>
                    <a:pt x="357630" y="41106"/>
                    <a:pt x="357630" y="39070"/>
                  </a:cubicBezTo>
                  <a:cubicBezTo>
                    <a:pt x="357630" y="37034"/>
                    <a:pt x="355593" y="36016"/>
                    <a:pt x="352539" y="37034"/>
                  </a:cubicBezTo>
                  <a:lnTo>
                    <a:pt x="329123" y="46197"/>
                  </a:lnTo>
                  <a:lnTo>
                    <a:pt x="361702" y="6490"/>
                  </a:lnTo>
                  <a:cubicBezTo>
                    <a:pt x="363738" y="4454"/>
                    <a:pt x="363738" y="1400"/>
                    <a:pt x="361702" y="382"/>
                  </a:cubicBezTo>
                  <a:cubicBezTo>
                    <a:pt x="359666" y="-636"/>
                    <a:pt x="356612" y="382"/>
                    <a:pt x="354575" y="3436"/>
                  </a:cubicBezTo>
                  <a:lnTo>
                    <a:pt x="320978" y="44161"/>
                  </a:lnTo>
                  <a:lnTo>
                    <a:pt x="320978" y="23798"/>
                  </a:lnTo>
                  <a:cubicBezTo>
                    <a:pt x="320978" y="21762"/>
                    <a:pt x="318941" y="20744"/>
                    <a:pt x="315887" y="21762"/>
                  </a:cubicBezTo>
                  <a:cubicBezTo>
                    <a:pt x="313851" y="22780"/>
                    <a:pt x="312832" y="23798"/>
                    <a:pt x="311814" y="25835"/>
                  </a:cubicBezTo>
                  <a:cubicBezTo>
                    <a:pt x="311814" y="26852"/>
                    <a:pt x="310797" y="26852"/>
                    <a:pt x="310797" y="27871"/>
                  </a:cubicBezTo>
                  <a:lnTo>
                    <a:pt x="310797" y="56378"/>
                  </a:lnTo>
                  <a:lnTo>
                    <a:pt x="278217" y="96085"/>
                  </a:lnTo>
                  <a:lnTo>
                    <a:pt x="279235" y="58414"/>
                  </a:lnTo>
                  <a:cubicBezTo>
                    <a:pt x="279235" y="56378"/>
                    <a:pt x="277198" y="55360"/>
                    <a:pt x="274144" y="56378"/>
                  </a:cubicBezTo>
                  <a:cubicBezTo>
                    <a:pt x="272108" y="57396"/>
                    <a:pt x="271090" y="58414"/>
                    <a:pt x="270072" y="60451"/>
                  </a:cubicBezTo>
                  <a:cubicBezTo>
                    <a:pt x="270072" y="61469"/>
                    <a:pt x="269053" y="61469"/>
                    <a:pt x="269053" y="62487"/>
                  </a:cubicBezTo>
                  <a:lnTo>
                    <a:pt x="268036" y="108302"/>
                  </a:lnTo>
                  <a:lnTo>
                    <a:pt x="236474" y="145972"/>
                  </a:lnTo>
                  <a:lnTo>
                    <a:pt x="237492" y="108302"/>
                  </a:lnTo>
                  <a:lnTo>
                    <a:pt x="248691" y="90994"/>
                  </a:lnTo>
                  <a:cubicBezTo>
                    <a:pt x="250727" y="88958"/>
                    <a:pt x="249710" y="85904"/>
                    <a:pt x="247673" y="85904"/>
                  </a:cubicBezTo>
                  <a:cubicBezTo>
                    <a:pt x="247673" y="85904"/>
                    <a:pt x="246655" y="85904"/>
                    <a:pt x="246655" y="85904"/>
                  </a:cubicBezTo>
                  <a:cubicBezTo>
                    <a:pt x="244619" y="85904"/>
                    <a:pt x="242583" y="87939"/>
                    <a:pt x="240546" y="89976"/>
                  </a:cubicBezTo>
                  <a:lnTo>
                    <a:pt x="237492" y="94049"/>
                  </a:lnTo>
                  <a:lnTo>
                    <a:pt x="237492" y="87939"/>
                  </a:lnTo>
                  <a:cubicBezTo>
                    <a:pt x="237492" y="85904"/>
                    <a:pt x="235456" y="84885"/>
                    <a:pt x="232401" y="85904"/>
                  </a:cubicBezTo>
                  <a:cubicBezTo>
                    <a:pt x="232401" y="85904"/>
                    <a:pt x="232401" y="85904"/>
                    <a:pt x="232401" y="85904"/>
                  </a:cubicBezTo>
                  <a:cubicBezTo>
                    <a:pt x="230365" y="86922"/>
                    <a:pt x="229347" y="87939"/>
                    <a:pt x="228329" y="89976"/>
                  </a:cubicBezTo>
                  <a:cubicBezTo>
                    <a:pt x="228329" y="90994"/>
                    <a:pt x="227311" y="90994"/>
                    <a:pt x="227311" y="92012"/>
                  </a:cubicBezTo>
                  <a:lnTo>
                    <a:pt x="227311" y="110338"/>
                  </a:lnTo>
                  <a:lnTo>
                    <a:pt x="198804" y="156153"/>
                  </a:lnTo>
                  <a:lnTo>
                    <a:pt x="187604" y="122556"/>
                  </a:lnTo>
                  <a:lnTo>
                    <a:pt x="215093" y="73686"/>
                  </a:lnTo>
                  <a:lnTo>
                    <a:pt x="215093" y="73686"/>
                  </a:lnTo>
                  <a:cubicBezTo>
                    <a:pt x="216111" y="71650"/>
                    <a:pt x="216111" y="68596"/>
                    <a:pt x="213057" y="68596"/>
                  </a:cubicBezTo>
                  <a:cubicBezTo>
                    <a:pt x="211021" y="68596"/>
                    <a:pt x="207966" y="70632"/>
                    <a:pt x="205930" y="72668"/>
                  </a:cubicBezTo>
                  <a:lnTo>
                    <a:pt x="183532" y="113392"/>
                  </a:lnTo>
                  <a:lnTo>
                    <a:pt x="172332" y="80813"/>
                  </a:lnTo>
                  <a:lnTo>
                    <a:pt x="189640" y="50270"/>
                  </a:lnTo>
                  <a:lnTo>
                    <a:pt x="189640" y="50270"/>
                  </a:lnTo>
                  <a:cubicBezTo>
                    <a:pt x="190658" y="48233"/>
                    <a:pt x="190658" y="45179"/>
                    <a:pt x="187604" y="45179"/>
                  </a:cubicBezTo>
                  <a:cubicBezTo>
                    <a:pt x="185568" y="45179"/>
                    <a:pt x="182513" y="47215"/>
                    <a:pt x="180477" y="49251"/>
                  </a:cubicBezTo>
                  <a:lnTo>
                    <a:pt x="168260" y="70632"/>
                  </a:lnTo>
                  <a:lnTo>
                    <a:pt x="157061" y="38052"/>
                  </a:lnTo>
                  <a:cubicBezTo>
                    <a:pt x="156043" y="36016"/>
                    <a:pt x="154006" y="36016"/>
                    <a:pt x="150952" y="37034"/>
                  </a:cubicBezTo>
                  <a:cubicBezTo>
                    <a:pt x="147898" y="39070"/>
                    <a:pt x="146879" y="41106"/>
                    <a:pt x="146879" y="43143"/>
                  </a:cubicBezTo>
                  <a:lnTo>
                    <a:pt x="158079" y="76740"/>
                  </a:lnTo>
                  <a:lnTo>
                    <a:pt x="137717" y="74704"/>
                  </a:lnTo>
                  <a:cubicBezTo>
                    <a:pt x="135680" y="74704"/>
                    <a:pt x="132626" y="76740"/>
                    <a:pt x="130590" y="78777"/>
                  </a:cubicBezTo>
                  <a:cubicBezTo>
                    <a:pt x="129571" y="80813"/>
                    <a:pt x="129571" y="81831"/>
                    <a:pt x="130590" y="82849"/>
                  </a:cubicBezTo>
                  <a:cubicBezTo>
                    <a:pt x="130590" y="82849"/>
                    <a:pt x="131608" y="83867"/>
                    <a:pt x="132626" y="83867"/>
                  </a:cubicBezTo>
                  <a:lnTo>
                    <a:pt x="161133" y="86922"/>
                  </a:lnTo>
                  <a:lnTo>
                    <a:pt x="172332" y="120519"/>
                  </a:lnTo>
                  <a:lnTo>
                    <a:pt x="134662" y="116447"/>
                  </a:lnTo>
                  <a:cubicBezTo>
                    <a:pt x="132626" y="116447"/>
                    <a:pt x="129571" y="118483"/>
                    <a:pt x="127536" y="120519"/>
                  </a:cubicBezTo>
                  <a:cubicBezTo>
                    <a:pt x="126517" y="122556"/>
                    <a:pt x="126517" y="123574"/>
                    <a:pt x="127536" y="124592"/>
                  </a:cubicBezTo>
                  <a:cubicBezTo>
                    <a:pt x="127536" y="124592"/>
                    <a:pt x="128553" y="125610"/>
                    <a:pt x="129571" y="125610"/>
                  </a:cubicBezTo>
                  <a:lnTo>
                    <a:pt x="175387" y="130701"/>
                  </a:lnTo>
                  <a:lnTo>
                    <a:pt x="185568" y="162262"/>
                  </a:lnTo>
                  <a:lnTo>
                    <a:pt x="147898" y="158190"/>
                  </a:lnTo>
                  <a:lnTo>
                    <a:pt x="139752" y="146991"/>
                  </a:lnTo>
                  <a:cubicBezTo>
                    <a:pt x="138735" y="144954"/>
                    <a:pt x="135680" y="145972"/>
                    <a:pt x="133644" y="148009"/>
                  </a:cubicBezTo>
                  <a:cubicBezTo>
                    <a:pt x="133644" y="148009"/>
                    <a:pt x="132626" y="149026"/>
                    <a:pt x="132626" y="149026"/>
                  </a:cubicBezTo>
                  <a:cubicBezTo>
                    <a:pt x="130590" y="151063"/>
                    <a:pt x="130590" y="153099"/>
                    <a:pt x="131608" y="154117"/>
                  </a:cubicBezTo>
                  <a:lnTo>
                    <a:pt x="133644" y="157172"/>
                  </a:lnTo>
                  <a:lnTo>
                    <a:pt x="127536" y="156153"/>
                  </a:lnTo>
                  <a:cubicBezTo>
                    <a:pt x="125499" y="156153"/>
                    <a:pt x="122445" y="158190"/>
                    <a:pt x="120409" y="160226"/>
                  </a:cubicBezTo>
                  <a:cubicBezTo>
                    <a:pt x="120409" y="160226"/>
                    <a:pt x="120409" y="160226"/>
                    <a:pt x="120409" y="160226"/>
                  </a:cubicBezTo>
                  <a:cubicBezTo>
                    <a:pt x="119390" y="162262"/>
                    <a:pt x="119390" y="163280"/>
                    <a:pt x="120409" y="164298"/>
                  </a:cubicBezTo>
                  <a:cubicBezTo>
                    <a:pt x="120409" y="164298"/>
                    <a:pt x="121426" y="165317"/>
                    <a:pt x="122445" y="165317"/>
                  </a:cubicBezTo>
                  <a:lnTo>
                    <a:pt x="140771" y="167353"/>
                  </a:lnTo>
                  <a:lnTo>
                    <a:pt x="161133" y="196878"/>
                  </a:lnTo>
                  <a:lnTo>
                    <a:pt x="117354" y="204005"/>
                  </a:lnTo>
                  <a:lnTo>
                    <a:pt x="92919" y="174479"/>
                  </a:lnTo>
                  <a:lnTo>
                    <a:pt x="92919" y="174479"/>
                  </a:lnTo>
                  <a:cubicBezTo>
                    <a:pt x="91901" y="173462"/>
                    <a:pt x="88847" y="173462"/>
                    <a:pt x="86811" y="175498"/>
                  </a:cubicBezTo>
                  <a:cubicBezTo>
                    <a:pt x="84775" y="177534"/>
                    <a:pt x="83756" y="180588"/>
                    <a:pt x="84775" y="181606"/>
                  </a:cubicBezTo>
                  <a:lnTo>
                    <a:pt x="105137" y="206041"/>
                  </a:lnTo>
                  <a:lnTo>
                    <a:pt x="61358" y="213168"/>
                  </a:lnTo>
                  <a:lnTo>
                    <a:pt x="46086" y="194842"/>
                  </a:lnTo>
                  <a:lnTo>
                    <a:pt x="46086" y="194842"/>
                  </a:lnTo>
                  <a:cubicBezTo>
                    <a:pt x="45068" y="193824"/>
                    <a:pt x="42013" y="193824"/>
                    <a:pt x="39977" y="195860"/>
                  </a:cubicBezTo>
                  <a:cubicBezTo>
                    <a:pt x="37941" y="197897"/>
                    <a:pt x="36923" y="200951"/>
                    <a:pt x="37941" y="201969"/>
                  </a:cubicBezTo>
                  <a:lnTo>
                    <a:pt x="49140" y="215204"/>
                  </a:lnTo>
                  <a:lnTo>
                    <a:pt x="5362" y="222331"/>
                  </a:lnTo>
                  <a:cubicBezTo>
                    <a:pt x="3325" y="223349"/>
                    <a:pt x="1289" y="225385"/>
                    <a:pt x="271" y="228440"/>
                  </a:cubicBezTo>
                  <a:close/>
                  <a:moveTo>
                    <a:pt x="176405" y="172444"/>
                  </a:moveTo>
                  <a:lnTo>
                    <a:pt x="179459" y="182625"/>
                  </a:lnTo>
                  <a:lnTo>
                    <a:pt x="180477" y="185679"/>
                  </a:lnTo>
                  <a:lnTo>
                    <a:pt x="179459" y="185679"/>
                  </a:lnTo>
                  <a:lnTo>
                    <a:pt x="178441" y="185679"/>
                  </a:lnTo>
                  <a:lnTo>
                    <a:pt x="177423" y="185679"/>
                  </a:lnTo>
                  <a:lnTo>
                    <a:pt x="165205" y="187715"/>
                  </a:lnTo>
                  <a:lnTo>
                    <a:pt x="152988" y="169389"/>
                  </a:lnTo>
                  <a:lnTo>
                    <a:pt x="176405" y="172444"/>
                  </a:lnTo>
                  <a:close/>
                  <a:moveTo>
                    <a:pt x="205930" y="194842"/>
                  </a:moveTo>
                  <a:cubicBezTo>
                    <a:pt x="205930" y="194842"/>
                    <a:pt x="205930" y="193824"/>
                    <a:pt x="205930" y="194842"/>
                  </a:cubicBezTo>
                  <a:cubicBezTo>
                    <a:pt x="205930" y="193824"/>
                    <a:pt x="205930" y="193824"/>
                    <a:pt x="205930" y="194842"/>
                  </a:cubicBezTo>
                  <a:cubicBezTo>
                    <a:pt x="205930" y="193824"/>
                    <a:pt x="205930" y="193824"/>
                    <a:pt x="205930" y="194842"/>
                  </a:cubicBezTo>
                  <a:cubicBezTo>
                    <a:pt x="205930" y="193824"/>
                    <a:pt x="205930" y="193824"/>
                    <a:pt x="205930" y="194842"/>
                  </a:cubicBezTo>
                  <a:cubicBezTo>
                    <a:pt x="205930" y="193824"/>
                    <a:pt x="205930" y="194842"/>
                    <a:pt x="205930" y="194842"/>
                  </a:cubicBezTo>
                  <a:cubicBezTo>
                    <a:pt x="205930" y="194842"/>
                    <a:pt x="205930" y="194842"/>
                    <a:pt x="205930" y="194842"/>
                  </a:cubicBezTo>
                  <a:close/>
                  <a:moveTo>
                    <a:pt x="224257" y="145972"/>
                  </a:moveTo>
                  <a:lnTo>
                    <a:pt x="215093" y="157172"/>
                  </a:lnTo>
                  <a:lnTo>
                    <a:pt x="212039" y="161244"/>
                  </a:lnTo>
                  <a:lnTo>
                    <a:pt x="212039" y="161244"/>
                  </a:lnTo>
                  <a:lnTo>
                    <a:pt x="212039" y="160226"/>
                  </a:lnTo>
                  <a:lnTo>
                    <a:pt x="212039" y="159208"/>
                  </a:lnTo>
                  <a:lnTo>
                    <a:pt x="208985" y="150045"/>
                  </a:lnTo>
                  <a:lnTo>
                    <a:pt x="225275" y="123574"/>
                  </a:lnTo>
                  <a:lnTo>
                    <a:pt x="224257" y="145972"/>
                  </a:lnTo>
                  <a:close/>
                  <a:moveTo>
                    <a:pt x="253782" y="175498"/>
                  </a:moveTo>
                  <a:lnTo>
                    <a:pt x="231383" y="178552"/>
                  </a:lnTo>
                  <a:lnTo>
                    <a:pt x="223238" y="179570"/>
                  </a:lnTo>
                  <a:lnTo>
                    <a:pt x="224257" y="178552"/>
                  </a:lnTo>
                  <a:lnTo>
                    <a:pt x="226292" y="176516"/>
                  </a:lnTo>
                  <a:lnTo>
                    <a:pt x="227311" y="175498"/>
                  </a:lnTo>
                  <a:lnTo>
                    <a:pt x="243600" y="156153"/>
                  </a:lnTo>
                  <a:lnTo>
                    <a:pt x="294506" y="139864"/>
                  </a:lnTo>
                  <a:lnTo>
                    <a:pt x="253782" y="175498"/>
                  </a:lnTo>
                  <a:close/>
                  <a:moveTo>
                    <a:pt x="230365" y="219277"/>
                  </a:moveTo>
                  <a:lnTo>
                    <a:pt x="225275" y="204005"/>
                  </a:lnTo>
                  <a:lnTo>
                    <a:pt x="223238" y="198914"/>
                  </a:lnTo>
                  <a:lnTo>
                    <a:pt x="224257" y="198914"/>
                  </a:lnTo>
                  <a:lnTo>
                    <a:pt x="226292" y="198914"/>
                  </a:lnTo>
                  <a:lnTo>
                    <a:pt x="227311" y="198914"/>
                  </a:lnTo>
                  <a:lnTo>
                    <a:pt x="246655" y="195860"/>
                  </a:lnTo>
                  <a:lnTo>
                    <a:pt x="265999" y="224367"/>
                  </a:lnTo>
                  <a:lnTo>
                    <a:pt x="230365" y="219277"/>
                  </a:lnTo>
                  <a:close/>
                  <a:moveTo>
                    <a:pt x="186586" y="241675"/>
                  </a:moveTo>
                  <a:lnTo>
                    <a:pt x="196767" y="229458"/>
                  </a:lnTo>
                  <a:lnTo>
                    <a:pt x="199822" y="225385"/>
                  </a:lnTo>
                  <a:lnTo>
                    <a:pt x="199822" y="226404"/>
                  </a:lnTo>
                  <a:lnTo>
                    <a:pt x="199822" y="227422"/>
                  </a:lnTo>
                  <a:lnTo>
                    <a:pt x="199822" y="228440"/>
                  </a:lnTo>
                  <a:lnTo>
                    <a:pt x="202876" y="238621"/>
                  </a:lnTo>
                  <a:lnTo>
                    <a:pt x="185568" y="267128"/>
                  </a:lnTo>
                  <a:lnTo>
                    <a:pt x="186586" y="241675"/>
                  </a:lnTo>
                  <a:close/>
                  <a:moveTo>
                    <a:pt x="156043" y="218259"/>
                  </a:moveTo>
                  <a:lnTo>
                    <a:pt x="170296" y="216223"/>
                  </a:lnTo>
                  <a:lnTo>
                    <a:pt x="175387" y="215204"/>
                  </a:lnTo>
                  <a:lnTo>
                    <a:pt x="174369" y="216223"/>
                  </a:lnTo>
                  <a:lnTo>
                    <a:pt x="173351" y="217240"/>
                  </a:lnTo>
                  <a:lnTo>
                    <a:pt x="172332" y="218259"/>
                  </a:lnTo>
                  <a:lnTo>
                    <a:pt x="162151" y="231494"/>
                  </a:lnTo>
                  <a:lnTo>
                    <a:pt x="128553" y="242693"/>
                  </a:lnTo>
                  <a:lnTo>
                    <a:pt x="156043" y="218259"/>
                  </a:lnTo>
                  <a:close/>
                </a:path>
              </a:pathLst>
            </a:custGeom>
            <a:solidFill>
              <a:srgbClr val="FFFFFF"/>
            </a:solidFill>
            <a:ln w="101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135" name="任意多边形: 形状 3134">
              <a:extLst>
                <a:ext uri="{FF2B5EF4-FFF2-40B4-BE49-F238E27FC236}">
                  <a16:creationId xmlns:a16="http://schemas.microsoft.com/office/drawing/2014/main" id="{0758D21C-8E98-4415-9D00-369E5A2CFFA6}"/>
                </a:ext>
              </a:extLst>
            </p:cNvPr>
            <p:cNvSpPr/>
            <p:nvPr/>
          </p:nvSpPr>
          <p:spPr>
            <a:xfrm>
              <a:off x="-10124344" y="1423836"/>
              <a:ext cx="357139" cy="426589"/>
            </a:xfrm>
            <a:custGeom>
              <a:avLst/>
              <a:gdLst>
                <a:gd name="connsiteX0" fmla="*/ 3454 w 357139"/>
                <a:gd name="connsiteY0" fmla="*/ 103848 h 426590"/>
                <a:gd name="connsiteX1" fmla="*/ 5490 w 357139"/>
                <a:gd name="connsiteY1" fmla="*/ 110975 h 426590"/>
                <a:gd name="connsiteX2" fmla="*/ 43161 w 357139"/>
                <a:gd name="connsiteY2" fmla="*/ 134392 h 426590"/>
                <a:gd name="connsiteX3" fmla="*/ 20762 w 357139"/>
                <a:gd name="connsiteY3" fmla="*/ 140500 h 426590"/>
                <a:gd name="connsiteX4" fmla="*/ 17708 w 357139"/>
                <a:gd name="connsiteY4" fmla="*/ 146609 h 426590"/>
                <a:gd name="connsiteX5" fmla="*/ 20762 w 357139"/>
                <a:gd name="connsiteY5" fmla="*/ 149663 h 426590"/>
                <a:gd name="connsiteX6" fmla="*/ 22798 w 357139"/>
                <a:gd name="connsiteY6" fmla="*/ 149663 h 426590"/>
                <a:gd name="connsiteX7" fmla="*/ 53342 w 357139"/>
                <a:gd name="connsiteY7" fmla="*/ 141518 h 426590"/>
                <a:gd name="connsiteX8" fmla="*/ 91012 w 357139"/>
                <a:gd name="connsiteY8" fmla="*/ 164935 h 426590"/>
                <a:gd name="connsiteX9" fmla="*/ 50287 w 357139"/>
                <a:gd name="connsiteY9" fmla="*/ 176134 h 426590"/>
                <a:gd name="connsiteX10" fmla="*/ 47233 w 357139"/>
                <a:gd name="connsiteY10" fmla="*/ 182243 h 426590"/>
                <a:gd name="connsiteX11" fmla="*/ 50287 w 357139"/>
                <a:gd name="connsiteY11" fmla="*/ 185297 h 426590"/>
                <a:gd name="connsiteX12" fmla="*/ 52323 w 357139"/>
                <a:gd name="connsiteY12" fmla="*/ 185297 h 426590"/>
                <a:gd name="connsiteX13" fmla="*/ 101193 w 357139"/>
                <a:gd name="connsiteY13" fmla="*/ 172062 h 426590"/>
                <a:gd name="connsiteX14" fmla="*/ 136827 w 357139"/>
                <a:gd name="connsiteY14" fmla="*/ 194460 h 426590"/>
                <a:gd name="connsiteX15" fmla="*/ 96102 w 357139"/>
                <a:gd name="connsiteY15" fmla="*/ 205660 h 426590"/>
                <a:gd name="connsiteX16" fmla="*/ 78795 w 357139"/>
                <a:gd name="connsiteY16" fmla="*/ 199551 h 426590"/>
                <a:gd name="connsiteX17" fmla="*/ 72686 w 357139"/>
                <a:gd name="connsiteY17" fmla="*/ 202605 h 426590"/>
                <a:gd name="connsiteX18" fmla="*/ 72686 w 357139"/>
                <a:gd name="connsiteY18" fmla="*/ 203623 h 426590"/>
                <a:gd name="connsiteX19" fmla="*/ 75740 w 357139"/>
                <a:gd name="connsiteY19" fmla="*/ 208714 h 426590"/>
                <a:gd name="connsiteX20" fmla="*/ 79813 w 357139"/>
                <a:gd name="connsiteY20" fmla="*/ 210750 h 426590"/>
                <a:gd name="connsiteX21" fmla="*/ 73704 w 357139"/>
                <a:gd name="connsiteY21" fmla="*/ 212786 h 426590"/>
                <a:gd name="connsiteX22" fmla="*/ 70649 w 357139"/>
                <a:gd name="connsiteY22" fmla="*/ 218895 h 426590"/>
                <a:gd name="connsiteX23" fmla="*/ 70649 w 357139"/>
                <a:gd name="connsiteY23" fmla="*/ 218895 h 426590"/>
                <a:gd name="connsiteX24" fmla="*/ 73704 w 357139"/>
                <a:gd name="connsiteY24" fmla="*/ 221949 h 426590"/>
                <a:gd name="connsiteX25" fmla="*/ 75740 w 357139"/>
                <a:gd name="connsiteY25" fmla="*/ 221949 h 426590"/>
                <a:gd name="connsiteX26" fmla="*/ 95084 w 357139"/>
                <a:gd name="connsiteY26" fmla="*/ 216859 h 426590"/>
                <a:gd name="connsiteX27" fmla="*/ 139882 w 357139"/>
                <a:gd name="connsiteY27" fmla="*/ 234167 h 426590"/>
                <a:gd name="connsiteX28" fmla="*/ 102211 w 357139"/>
                <a:gd name="connsiteY28" fmla="*/ 255547 h 426590"/>
                <a:gd name="connsiteX29" fmla="*/ 53342 w 357139"/>
                <a:gd name="connsiteY29" fmla="*/ 240276 h 426590"/>
                <a:gd name="connsiteX30" fmla="*/ 53342 w 357139"/>
                <a:gd name="connsiteY30" fmla="*/ 240276 h 426590"/>
                <a:gd name="connsiteX31" fmla="*/ 47233 w 357139"/>
                <a:gd name="connsiteY31" fmla="*/ 243330 h 426590"/>
                <a:gd name="connsiteX32" fmla="*/ 50287 w 357139"/>
                <a:gd name="connsiteY32" fmla="*/ 249439 h 426590"/>
                <a:gd name="connsiteX33" fmla="*/ 89994 w 357139"/>
                <a:gd name="connsiteY33" fmla="*/ 261656 h 426590"/>
                <a:gd name="connsiteX34" fmla="*/ 52323 w 357139"/>
                <a:gd name="connsiteY34" fmla="*/ 283036 h 426590"/>
                <a:gd name="connsiteX35" fmla="*/ 21780 w 357139"/>
                <a:gd name="connsiteY35" fmla="*/ 273873 h 426590"/>
                <a:gd name="connsiteX36" fmla="*/ 21780 w 357139"/>
                <a:gd name="connsiteY36" fmla="*/ 273873 h 426590"/>
                <a:gd name="connsiteX37" fmla="*/ 15671 w 357139"/>
                <a:gd name="connsiteY37" fmla="*/ 276928 h 426590"/>
                <a:gd name="connsiteX38" fmla="*/ 18726 w 357139"/>
                <a:gd name="connsiteY38" fmla="*/ 283036 h 426590"/>
                <a:gd name="connsiteX39" fmla="*/ 40106 w 357139"/>
                <a:gd name="connsiteY39" fmla="*/ 289145 h 426590"/>
                <a:gd name="connsiteX40" fmla="*/ 2436 w 357139"/>
                <a:gd name="connsiteY40" fmla="*/ 310526 h 426590"/>
                <a:gd name="connsiteX41" fmla="*/ 400 w 357139"/>
                <a:gd name="connsiteY41" fmla="*/ 316634 h 426590"/>
                <a:gd name="connsiteX42" fmla="*/ 6508 w 357139"/>
                <a:gd name="connsiteY42" fmla="*/ 318670 h 426590"/>
                <a:gd name="connsiteX43" fmla="*/ 44178 w 357139"/>
                <a:gd name="connsiteY43" fmla="*/ 296272 h 426590"/>
                <a:gd name="connsiteX44" fmla="*/ 38070 w 357139"/>
                <a:gd name="connsiteY44" fmla="*/ 318670 h 426590"/>
                <a:gd name="connsiteX45" fmla="*/ 41124 w 357139"/>
                <a:gd name="connsiteY45" fmla="*/ 324779 h 426590"/>
                <a:gd name="connsiteX46" fmla="*/ 46215 w 357139"/>
                <a:gd name="connsiteY46" fmla="*/ 323761 h 426590"/>
                <a:gd name="connsiteX47" fmla="*/ 47233 w 357139"/>
                <a:gd name="connsiteY47" fmla="*/ 321725 h 426590"/>
                <a:gd name="connsiteX48" fmla="*/ 55377 w 357139"/>
                <a:gd name="connsiteY48" fmla="*/ 290163 h 426590"/>
                <a:gd name="connsiteX49" fmla="*/ 93048 w 357139"/>
                <a:gd name="connsiteY49" fmla="*/ 268783 h 426590"/>
                <a:gd name="connsiteX50" fmla="*/ 82867 w 357139"/>
                <a:gd name="connsiteY50" fmla="*/ 310526 h 426590"/>
                <a:gd name="connsiteX51" fmla="*/ 85921 w 357139"/>
                <a:gd name="connsiteY51" fmla="*/ 316634 h 426590"/>
                <a:gd name="connsiteX52" fmla="*/ 91012 w 357139"/>
                <a:gd name="connsiteY52" fmla="*/ 315616 h 426590"/>
                <a:gd name="connsiteX53" fmla="*/ 92030 w 357139"/>
                <a:gd name="connsiteY53" fmla="*/ 313580 h 426590"/>
                <a:gd name="connsiteX54" fmla="*/ 104248 w 357139"/>
                <a:gd name="connsiteY54" fmla="*/ 262674 h 426590"/>
                <a:gd name="connsiteX55" fmla="*/ 139882 w 357139"/>
                <a:gd name="connsiteY55" fmla="*/ 242312 h 426590"/>
                <a:gd name="connsiteX56" fmla="*/ 129701 w 357139"/>
                <a:gd name="connsiteY56" fmla="*/ 285073 h 426590"/>
                <a:gd name="connsiteX57" fmla="*/ 116465 w 357139"/>
                <a:gd name="connsiteY57" fmla="*/ 297290 h 426590"/>
                <a:gd name="connsiteX58" fmla="*/ 116465 w 357139"/>
                <a:gd name="connsiteY58" fmla="*/ 304417 h 426590"/>
                <a:gd name="connsiteX59" fmla="*/ 117483 w 357139"/>
                <a:gd name="connsiteY59" fmla="*/ 305435 h 426590"/>
                <a:gd name="connsiteX60" fmla="*/ 123591 w 357139"/>
                <a:gd name="connsiteY60" fmla="*/ 305435 h 426590"/>
                <a:gd name="connsiteX61" fmla="*/ 126646 w 357139"/>
                <a:gd name="connsiteY61" fmla="*/ 302381 h 426590"/>
                <a:gd name="connsiteX62" fmla="*/ 124610 w 357139"/>
                <a:gd name="connsiteY62" fmla="*/ 309507 h 426590"/>
                <a:gd name="connsiteX63" fmla="*/ 127664 w 357139"/>
                <a:gd name="connsiteY63" fmla="*/ 315616 h 426590"/>
                <a:gd name="connsiteX64" fmla="*/ 127664 w 357139"/>
                <a:gd name="connsiteY64" fmla="*/ 315616 h 426590"/>
                <a:gd name="connsiteX65" fmla="*/ 132755 w 357139"/>
                <a:gd name="connsiteY65" fmla="*/ 314598 h 426590"/>
                <a:gd name="connsiteX66" fmla="*/ 133773 w 357139"/>
                <a:gd name="connsiteY66" fmla="*/ 312562 h 426590"/>
                <a:gd name="connsiteX67" fmla="*/ 138863 w 357139"/>
                <a:gd name="connsiteY67" fmla="*/ 292200 h 426590"/>
                <a:gd name="connsiteX68" fmla="*/ 174497 w 357139"/>
                <a:gd name="connsiteY68" fmla="*/ 260638 h 426590"/>
                <a:gd name="connsiteX69" fmla="*/ 174497 w 357139"/>
                <a:gd name="connsiteY69" fmla="*/ 305435 h 426590"/>
                <a:gd name="connsiteX70" fmla="*/ 138863 w 357139"/>
                <a:gd name="connsiteY70" fmla="*/ 341069 h 426590"/>
                <a:gd name="connsiteX71" fmla="*/ 138863 w 357139"/>
                <a:gd name="connsiteY71" fmla="*/ 341069 h 426590"/>
                <a:gd name="connsiteX72" fmla="*/ 138863 w 357139"/>
                <a:gd name="connsiteY72" fmla="*/ 348196 h 426590"/>
                <a:gd name="connsiteX73" fmla="*/ 144972 w 357139"/>
                <a:gd name="connsiteY73" fmla="*/ 348196 h 426590"/>
                <a:gd name="connsiteX74" fmla="*/ 174497 w 357139"/>
                <a:gd name="connsiteY74" fmla="*/ 318670 h 426590"/>
                <a:gd name="connsiteX75" fmla="*/ 174497 w 357139"/>
                <a:gd name="connsiteY75" fmla="*/ 363468 h 426590"/>
                <a:gd name="connsiteX76" fmla="*/ 152099 w 357139"/>
                <a:gd name="connsiteY76" fmla="*/ 385866 h 426590"/>
                <a:gd name="connsiteX77" fmla="*/ 152099 w 357139"/>
                <a:gd name="connsiteY77" fmla="*/ 385866 h 426590"/>
                <a:gd name="connsiteX78" fmla="*/ 152099 w 357139"/>
                <a:gd name="connsiteY78" fmla="*/ 392993 h 426590"/>
                <a:gd name="connsiteX79" fmla="*/ 158208 w 357139"/>
                <a:gd name="connsiteY79" fmla="*/ 392993 h 426590"/>
                <a:gd name="connsiteX80" fmla="*/ 173479 w 357139"/>
                <a:gd name="connsiteY80" fmla="*/ 376703 h 426590"/>
                <a:gd name="connsiteX81" fmla="*/ 173479 w 357139"/>
                <a:gd name="connsiteY81" fmla="*/ 421500 h 426590"/>
                <a:gd name="connsiteX82" fmla="*/ 178570 w 357139"/>
                <a:gd name="connsiteY82" fmla="*/ 426591 h 426590"/>
                <a:gd name="connsiteX83" fmla="*/ 183661 w 357139"/>
                <a:gd name="connsiteY83" fmla="*/ 421500 h 426590"/>
                <a:gd name="connsiteX84" fmla="*/ 183661 w 357139"/>
                <a:gd name="connsiteY84" fmla="*/ 375685 h 426590"/>
                <a:gd name="connsiteX85" fmla="*/ 199950 w 357139"/>
                <a:gd name="connsiteY85" fmla="*/ 392993 h 426590"/>
                <a:gd name="connsiteX86" fmla="*/ 206059 w 357139"/>
                <a:gd name="connsiteY86" fmla="*/ 392993 h 426590"/>
                <a:gd name="connsiteX87" fmla="*/ 207077 w 357139"/>
                <a:gd name="connsiteY87" fmla="*/ 387903 h 426590"/>
                <a:gd name="connsiteX88" fmla="*/ 206059 w 357139"/>
                <a:gd name="connsiteY88" fmla="*/ 385866 h 426590"/>
                <a:gd name="connsiteX89" fmla="*/ 183661 w 357139"/>
                <a:gd name="connsiteY89" fmla="*/ 362450 h 426590"/>
                <a:gd name="connsiteX90" fmla="*/ 183661 w 357139"/>
                <a:gd name="connsiteY90" fmla="*/ 317653 h 426590"/>
                <a:gd name="connsiteX91" fmla="*/ 213186 w 357139"/>
                <a:gd name="connsiteY91" fmla="*/ 349214 h 426590"/>
                <a:gd name="connsiteX92" fmla="*/ 219295 w 357139"/>
                <a:gd name="connsiteY92" fmla="*/ 349214 h 426590"/>
                <a:gd name="connsiteX93" fmla="*/ 220313 w 357139"/>
                <a:gd name="connsiteY93" fmla="*/ 344123 h 426590"/>
                <a:gd name="connsiteX94" fmla="*/ 219295 w 357139"/>
                <a:gd name="connsiteY94" fmla="*/ 342087 h 426590"/>
                <a:gd name="connsiteX95" fmla="*/ 182642 w 357139"/>
                <a:gd name="connsiteY95" fmla="*/ 304417 h 426590"/>
                <a:gd name="connsiteX96" fmla="*/ 182642 w 357139"/>
                <a:gd name="connsiteY96" fmla="*/ 261656 h 426590"/>
                <a:gd name="connsiteX97" fmla="*/ 213186 w 357139"/>
                <a:gd name="connsiteY97" fmla="*/ 293217 h 426590"/>
                <a:gd name="connsiteX98" fmla="*/ 216240 w 357139"/>
                <a:gd name="connsiteY98" fmla="*/ 311544 h 426590"/>
                <a:gd name="connsiteX99" fmla="*/ 221331 w 357139"/>
                <a:gd name="connsiteY99" fmla="*/ 315616 h 426590"/>
                <a:gd name="connsiteX100" fmla="*/ 222349 w 357139"/>
                <a:gd name="connsiteY100" fmla="*/ 315616 h 426590"/>
                <a:gd name="connsiteX101" fmla="*/ 225403 w 357139"/>
                <a:gd name="connsiteY101" fmla="*/ 310526 h 426590"/>
                <a:gd name="connsiteX102" fmla="*/ 224385 w 357139"/>
                <a:gd name="connsiteY102" fmla="*/ 305435 h 426590"/>
                <a:gd name="connsiteX103" fmla="*/ 229476 w 357139"/>
                <a:gd name="connsiteY103" fmla="*/ 310526 h 426590"/>
                <a:gd name="connsiteX104" fmla="*/ 235584 w 357139"/>
                <a:gd name="connsiteY104" fmla="*/ 310526 h 426590"/>
                <a:gd name="connsiteX105" fmla="*/ 235584 w 357139"/>
                <a:gd name="connsiteY105" fmla="*/ 310526 h 426590"/>
                <a:gd name="connsiteX106" fmla="*/ 236603 w 357139"/>
                <a:gd name="connsiteY106" fmla="*/ 305435 h 426590"/>
                <a:gd name="connsiteX107" fmla="*/ 235584 w 357139"/>
                <a:gd name="connsiteY107" fmla="*/ 303399 h 426590"/>
                <a:gd name="connsiteX108" fmla="*/ 221331 w 357139"/>
                <a:gd name="connsiteY108" fmla="*/ 288127 h 426590"/>
                <a:gd name="connsiteX109" fmla="*/ 212168 w 357139"/>
                <a:gd name="connsiteY109" fmla="*/ 240276 h 426590"/>
                <a:gd name="connsiteX110" fmla="*/ 249838 w 357139"/>
                <a:gd name="connsiteY110" fmla="*/ 263692 h 426590"/>
                <a:gd name="connsiteX111" fmla="*/ 263074 w 357139"/>
                <a:gd name="connsiteY111" fmla="*/ 314598 h 426590"/>
                <a:gd name="connsiteX112" fmla="*/ 263074 w 357139"/>
                <a:gd name="connsiteY112" fmla="*/ 314598 h 426590"/>
                <a:gd name="connsiteX113" fmla="*/ 269182 w 357139"/>
                <a:gd name="connsiteY113" fmla="*/ 318670 h 426590"/>
                <a:gd name="connsiteX114" fmla="*/ 272237 w 357139"/>
                <a:gd name="connsiteY114" fmla="*/ 312562 h 426590"/>
                <a:gd name="connsiteX115" fmla="*/ 262056 w 357139"/>
                <a:gd name="connsiteY115" fmla="*/ 270819 h 426590"/>
                <a:gd name="connsiteX116" fmla="*/ 299726 w 357139"/>
                <a:gd name="connsiteY116" fmla="*/ 294236 h 426590"/>
                <a:gd name="connsiteX117" fmla="*/ 307871 w 357139"/>
                <a:gd name="connsiteY117" fmla="*/ 325797 h 426590"/>
                <a:gd name="connsiteX118" fmla="*/ 307871 w 357139"/>
                <a:gd name="connsiteY118" fmla="*/ 325797 h 426590"/>
                <a:gd name="connsiteX119" fmla="*/ 313979 w 357139"/>
                <a:gd name="connsiteY119" fmla="*/ 329870 h 426590"/>
                <a:gd name="connsiteX120" fmla="*/ 317034 w 357139"/>
                <a:gd name="connsiteY120" fmla="*/ 323761 h 426590"/>
                <a:gd name="connsiteX121" fmla="*/ 310925 w 357139"/>
                <a:gd name="connsiteY121" fmla="*/ 301363 h 426590"/>
                <a:gd name="connsiteX122" fmla="*/ 348596 w 357139"/>
                <a:gd name="connsiteY122" fmla="*/ 324779 h 426590"/>
                <a:gd name="connsiteX123" fmla="*/ 354704 w 357139"/>
                <a:gd name="connsiteY123" fmla="*/ 322743 h 426590"/>
                <a:gd name="connsiteX124" fmla="*/ 352668 w 357139"/>
                <a:gd name="connsiteY124" fmla="*/ 315616 h 426590"/>
                <a:gd name="connsiteX125" fmla="*/ 314997 w 357139"/>
                <a:gd name="connsiteY125" fmla="*/ 292200 h 426590"/>
                <a:gd name="connsiteX126" fmla="*/ 337396 w 357139"/>
                <a:gd name="connsiteY126" fmla="*/ 286091 h 426590"/>
                <a:gd name="connsiteX127" fmla="*/ 340450 w 357139"/>
                <a:gd name="connsiteY127" fmla="*/ 279982 h 426590"/>
                <a:gd name="connsiteX128" fmla="*/ 337396 w 357139"/>
                <a:gd name="connsiteY128" fmla="*/ 276928 h 426590"/>
                <a:gd name="connsiteX129" fmla="*/ 335360 w 357139"/>
                <a:gd name="connsiteY129" fmla="*/ 276928 h 426590"/>
                <a:gd name="connsiteX130" fmla="*/ 304816 w 357139"/>
                <a:gd name="connsiteY130" fmla="*/ 285073 h 426590"/>
                <a:gd name="connsiteX131" fmla="*/ 267146 w 357139"/>
                <a:gd name="connsiteY131" fmla="*/ 261656 h 426590"/>
                <a:gd name="connsiteX132" fmla="*/ 306852 w 357139"/>
                <a:gd name="connsiteY132" fmla="*/ 250457 h 426590"/>
                <a:gd name="connsiteX133" fmla="*/ 309907 w 357139"/>
                <a:gd name="connsiteY133" fmla="*/ 244348 h 426590"/>
                <a:gd name="connsiteX134" fmla="*/ 306852 w 357139"/>
                <a:gd name="connsiteY134" fmla="*/ 241294 h 426590"/>
                <a:gd name="connsiteX135" fmla="*/ 304816 w 357139"/>
                <a:gd name="connsiteY135" fmla="*/ 241294 h 426590"/>
                <a:gd name="connsiteX136" fmla="*/ 255947 w 357139"/>
                <a:gd name="connsiteY136" fmla="*/ 254529 h 426590"/>
                <a:gd name="connsiteX137" fmla="*/ 220313 w 357139"/>
                <a:gd name="connsiteY137" fmla="*/ 232130 h 426590"/>
                <a:gd name="connsiteX138" fmla="*/ 261037 w 357139"/>
                <a:gd name="connsiteY138" fmla="*/ 220931 h 426590"/>
                <a:gd name="connsiteX139" fmla="*/ 278345 w 357139"/>
                <a:gd name="connsiteY139" fmla="*/ 227040 h 426590"/>
                <a:gd name="connsiteX140" fmla="*/ 284454 w 357139"/>
                <a:gd name="connsiteY140" fmla="*/ 223986 h 426590"/>
                <a:gd name="connsiteX141" fmla="*/ 284454 w 357139"/>
                <a:gd name="connsiteY141" fmla="*/ 222967 h 426590"/>
                <a:gd name="connsiteX142" fmla="*/ 281400 w 357139"/>
                <a:gd name="connsiteY142" fmla="*/ 217877 h 426590"/>
                <a:gd name="connsiteX143" fmla="*/ 277327 w 357139"/>
                <a:gd name="connsiteY143" fmla="*/ 215841 h 426590"/>
                <a:gd name="connsiteX144" fmla="*/ 283436 w 357139"/>
                <a:gd name="connsiteY144" fmla="*/ 213805 h 426590"/>
                <a:gd name="connsiteX145" fmla="*/ 286490 w 357139"/>
                <a:gd name="connsiteY145" fmla="*/ 207696 h 426590"/>
                <a:gd name="connsiteX146" fmla="*/ 286490 w 357139"/>
                <a:gd name="connsiteY146" fmla="*/ 207696 h 426590"/>
                <a:gd name="connsiteX147" fmla="*/ 283436 w 357139"/>
                <a:gd name="connsiteY147" fmla="*/ 204642 h 426590"/>
                <a:gd name="connsiteX148" fmla="*/ 281400 w 357139"/>
                <a:gd name="connsiteY148" fmla="*/ 204642 h 426590"/>
                <a:gd name="connsiteX149" fmla="*/ 262056 w 357139"/>
                <a:gd name="connsiteY149" fmla="*/ 209732 h 426590"/>
                <a:gd name="connsiteX150" fmla="*/ 217258 w 357139"/>
                <a:gd name="connsiteY150" fmla="*/ 192424 h 426590"/>
                <a:gd name="connsiteX151" fmla="*/ 254929 w 357139"/>
                <a:gd name="connsiteY151" fmla="*/ 171043 h 426590"/>
                <a:gd name="connsiteX152" fmla="*/ 303798 w 357139"/>
                <a:gd name="connsiteY152" fmla="*/ 186315 h 426590"/>
                <a:gd name="connsiteX153" fmla="*/ 303798 w 357139"/>
                <a:gd name="connsiteY153" fmla="*/ 186315 h 426590"/>
                <a:gd name="connsiteX154" fmla="*/ 309907 w 357139"/>
                <a:gd name="connsiteY154" fmla="*/ 183261 h 426590"/>
                <a:gd name="connsiteX155" fmla="*/ 306852 w 357139"/>
                <a:gd name="connsiteY155" fmla="*/ 177152 h 426590"/>
                <a:gd name="connsiteX156" fmla="*/ 267146 w 357139"/>
                <a:gd name="connsiteY156" fmla="*/ 164935 h 426590"/>
                <a:gd name="connsiteX157" fmla="*/ 304816 w 357139"/>
                <a:gd name="connsiteY157" fmla="*/ 143555 h 426590"/>
                <a:gd name="connsiteX158" fmla="*/ 335360 w 357139"/>
                <a:gd name="connsiteY158" fmla="*/ 152718 h 426590"/>
                <a:gd name="connsiteX159" fmla="*/ 335360 w 357139"/>
                <a:gd name="connsiteY159" fmla="*/ 152718 h 426590"/>
                <a:gd name="connsiteX160" fmla="*/ 341469 w 357139"/>
                <a:gd name="connsiteY160" fmla="*/ 149663 h 426590"/>
                <a:gd name="connsiteX161" fmla="*/ 338414 w 357139"/>
                <a:gd name="connsiteY161" fmla="*/ 143555 h 426590"/>
                <a:gd name="connsiteX162" fmla="*/ 317034 w 357139"/>
                <a:gd name="connsiteY162" fmla="*/ 137446 h 426590"/>
                <a:gd name="connsiteX163" fmla="*/ 354704 w 357139"/>
                <a:gd name="connsiteY163" fmla="*/ 116065 h 426590"/>
                <a:gd name="connsiteX164" fmla="*/ 356740 w 357139"/>
                <a:gd name="connsiteY164" fmla="*/ 109956 h 426590"/>
                <a:gd name="connsiteX165" fmla="*/ 350631 w 357139"/>
                <a:gd name="connsiteY165" fmla="*/ 107920 h 426590"/>
                <a:gd name="connsiteX166" fmla="*/ 312962 w 357139"/>
                <a:gd name="connsiteY166" fmla="*/ 130319 h 426590"/>
                <a:gd name="connsiteX167" fmla="*/ 318052 w 357139"/>
                <a:gd name="connsiteY167" fmla="*/ 107920 h 426590"/>
                <a:gd name="connsiteX168" fmla="*/ 314997 w 357139"/>
                <a:gd name="connsiteY168" fmla="*/ 101812 h 426590"/>
                <a:gd name="connsiteX169" fmla="*/ 309907 w 357139"/>
                <a:gd name="connsiteY169" fmla="*/ 102830 h 426590"/>
                <a:gd name="connsiteX170" fmla="*/ 308889 w 357139"/>
                <a:gd name="connsiteY170" fmla="*/ 104866 h 426590"/>
                <a:gd name="connsiteX171" fmla="*/ 300744 w 357139"/>
                <a:gd name="connsiteY171" fmla="*/ 136428 h 426590"/>
                <a:gd name="connsiteX172" fmla="*/ 263074 w 357139"/>
                <a:gd name="connsiteY172" fmla="*/ 157808 h 426590"/>
                <a:gd name="connsiteX173" fmla="*/ 273255 w 357139"/>
                <a:gd name="connsiteY173" fmla="*/ 116065 h 426590"/>
                <a:gd name="connsiteX174" fmla="*/ 270201 w 357139"/>
                <a:gd name="connsiteY174" fmla="*/ 109956 h 426590"/>
                <a:gd name="connsiteX175" fmla="*/ 265110 w 357139"/>
                <a:gd name="connsiteY175" fmla="*/ 110975 h 426590"/>
                <a:gd name="connsiteX176" fmla="*/ 264091 w 357139"/>
                <a:gd name="connsiteY176" fmla="*/ 113011 h 426590"/>
                <a:gd name="connsiteX177" fmla="*/ 251875 w 357139"/>
                <a:gd name="connsiteY177" fmla="*/ 163917 h 426590"/>
                <a:gd name="connsiteX178" fmla="*/ 216240 w 357139"/>
                <a:gd name="connsiteY178" fmla="*/ 184279 h 426590"/>
                <a:gd name="connsiteX179" fmla="*/ 226422 w 357139"/>
                <a:gd name="connsiteY179" fmla="*/ 141518 h 426590"/>
                <a:gd name="connsiteX180" fmla="*/ 239657 w 357139"/>
                <a:gd name="connsiteY180" fmla="*/ 129301 h 426590"/>
                <a:gd name="connsiteX181" fmla="*/ 239657 w 357139"/>
                <a:gd name="connsiteY181" fmla="*/ 122174 h 426590"/>
                <a:gd name="connsiteX182" fmla="*/ 238639 w 357139"/>
                <a:gd name="connsiteY182" fmla="*/ 121156 h 426590"/>
                <a:gd name="connsiteX183" fmla="*/ 232530 w 357139"/>
                <a:gd name="connsiteY183" fmla="*/ 121156 h 426590"/>
                <a:gd name="connsiteX184" fmla="*/ 229476 w 357139"/>
                <a:gd name="connsiteY184" fmla="*/ 124210 h 426590"/>
                <a:gd name="connsiteX185" fmla="*/ 231512 w 357139"/>
                <a:gd name="connsiteY185" fmla="*/ 117083 h 426590"/>
                <a:gd name="connsiteX186" fmla="*/ 228457 w 357139"/>
                <a:gd name="connsiteY186" fmla="*/ 110975 h 426590"/>
                <a:gd name="connsiteX187" fmla="*/ 228457 w 357139"/>
                <a:gd name="connsiteY187" fmla="*/ 110975 h 426590"/>
                <a:gd name="connsiteX188" fmla="*/ 223367 w 357139"/>
                <a:gd name="connsiteY188" fmla="*/ 111993 h 426590"/>
                <a:gd name="connsiteX189" fmla="*/ 222349 w 357139"/>
                <a:gd name="connsiteY189" fmla="*/ 114029 h 426590"/>
                <a:gd name="connsiteX190" fmla="*/ 217258 w 357139"/>
                <a:gd name="connsiteY190" fmla="*/ 134392 h 426590"/>
                <a:gd name="connsiteX191" fmla="*/ 181624 w 357139"/>
                <a:gd name="connsiteY191" fmla="*/ 165953 h 426590"/>
                <a:gd name="connsiteX192" fmla="*/ 181624 w 357139"/>
                <a:gd name="connsiteY192" fmla="*/ 121156 h 426590"/>
                <a:gd name="connsiteX193" fmla="*/ 217258 w 357139"/>
                <a:gd name="connsiteY193" fmla="*/ 85522 h 426590"/>
                <a:gd name="connsiteX194" fmla="*/ 217258 w 357139"/>
                <a:gd name="connsiteY194" fmla="*/ 85522 h 426590"/>
                <a:gd name="connsiteX195" fmla="*/ 217258 w 357139"/>
                <a:gd name="connsiteY195" fmla="*/ 78395 h 426590"/>
                <a:gd name="connsiteX196" fmla="*/ 211150 w 357139"/>
                <a:gd name="connsiteY196" fmla="*/ 78395 h 426590"/>
                <a:gd name="connsiteX197" fmla="*/ 181624 w 357139"/>
                <a:gd name="connsiteY197" fmla="*/ 107920 h 426590"/>
                <a:gd name="connsiteX198" fmla="*/ 181624 w 357139"/>
                <a:gd name="connsiteY198" fmla="*/ 63123 h 426590"/>
                <a:gd name="connsiteX199" fmla="*/ 204023 w 357139"/>
                <a:gd name="connsiteY199" fmla="*/ 40725 h 426590"/>
                <a:gd name="connsiteX200" fmla="*/ 204023 w 357139"/>
                <a:gd name="connsiteY200" fmla="*/ 40725 h 426590"/>
                <a:gd name="connsiteX201" fmla="*/ 204023 w 357139"/>
                <a:gd name="connsiteY201" fmla="*/ 33598 h 426590"/>
                <a:gd name="connsiteX202" fmla="*/ 197914 w 357139"/>
                <a:gd name="connsiteY202" fmla="*/ 33598 h 426590"/>
                <a:gd name="connsiteX203" fmla="*/ 182642 w 357139"/>
                <a:gd name="connsiteY203" fmla="*/ 49888 h 426590"/>
                <a:gd name="connsiteX204" fmla="*/ 182642 w 357139"/>
                <a:gd name="connsiteY204" fmla="*/ 5091 h 426590"/>
                <a:gd name="connsiteX205" fmla="*/ 177552 w 357139"/>
                <a:gd name="connsiteY205" fmla="*/ 0 h 426590"/>
                <a:gd name="connsiteX206" fmla="*/ 172461 w 357139"/>
                <a:gd name="connsiteY206" fmla="*/ 5091 h 426590"/>
                <a:gd name="connsiteX207" fmla="*/ 172461 w 357139"/>
                <a:gd name="connsiteY207" fmla="*/ 50906 h 426590"/>
                <a:gd name="connsiteX208" fmla="*/ 156171 w 357139"/>
                <a:gd name="connsiteY208" fmla="*/ 33598 h 426590"/>
                <a:gd name="connsiteX209" fmla="*/ 150063 w 357139"/>
                <a:gd name="connsiteY209" fmla="*/ 33598 h 426590"/>
                <a:gd name="connsiteX210" fmla="*/ 149044 w 357139"/>
                <a:gd name="connsiteY210" fmla="*/ 38688 h 426590"/>
                <a:gd name="connsiteX211" fmla="*/ 150063 w 357139"/>
                <a:gd name="connsiteY211" fmla="*/ 40725 h 426590"/>
                <a:gd name="connsiteX212" fmla="*/ 172461 w 357139"/>
                <a:gd name="connsiteY212" fmla="*/ 64141 h 426590"/>
                <a:gd name="connsiteX213" fmla="*/ 172461 w 357139"/>
                <a:gd name="connsiteY213" fmla="*/ 108939 h 426590"/>
                <a:gd name="connsiteX214" fmla="*/ 142936 w 357139"/>
                <a:gd name="connsiteY214" fmla="*/ 77377 h 426590"/>
                <a:gd name="connsiteX215" fmla="*/ 136827 w 357139"/>
                <a:gd name="connsiteY215" fmla="*/ 77377 h 426590"/>
                <a:gd name="connsiteX216" fmla="*/ 135809 w 357139"/>
                <a:gd name="connsiteY216" fmla="*/ 82468 h 426590"/>
                <a:gd name="connsiteX217" fmla="*/ 136827 w 357139"/>
                <a:gd name="connsiteY217" fmla="*/ 84504 h 426590"/>
                <a:gd name="connsiteX218" fmla="*/ 173479 w 357139"/>
                <a:gd name="connsiteY218" fmla="*/ 122174 h 426590"/>
                <a:gd name="connsiteX219" fmla="*/ 173479 w 357139"/>
                <a:gd name="connsiteY219" fmla="*/ 164935 h 426590"/>
                <a:gd name="connsiteX220" fmla="*/ 142936 w 357139"/>
                <a:gd name="connsiteY220" fmla="*/ 133373 h 426590"/>
                <a:gd name="connsiteX221" fmla="*/ 139882 w 357139"/>
                <a:gd name="connsiteY221" fmla="*/ 115047 h 426590"/>
                <a:gd name="connsiteX222" fmla="*/ 134791 w 357139"/>
                <a:gd name="connsiteY222" fmla="*/ 110975 h 426590"/>
                <a:gd name="connsiteX223" fmla="*/ 133773 w 357139"/>
                <a:gd name="connsiteY223" fmla="*/ 110975 h 426590"/>
                <a:gd name="connsiteX224" fmla="*/ 130718 w 357139"/>
                <a:gd name="connsiteY224" fmla="*/ 116065 h 426590"/>
                <a:gd name="connsiteX225" fmla="*/ 131736 w 357139"/>
                <a:gd name="connsiteY225" fmla="*/ 121156 h 426590"/>
                <a:gd name="connsiteX226" fmla="*/ 126646 w 357139"/>
                <a:gd name="connsiteY226" fmla="*/ 116065 h 426590"/>
                <a:gd name="connsiteX227" fmla="*/ 120537 w 357139"/>
                <a:gd name="connsiteY227" fmla="*/ 116065 h 426590"/>
                <a:gd name="connsiteX228" fmla="*/ 120537 w 357139"/>
                <a:gd name="connsiteY228" fmla="*/ 116065 h 426590"/>
                <a:gd name="connsiteX229" fmla="*/ 119519 w 357139"/>
                <a:gd name="connsiteY229" fmla="*/ 121156 h 426590"/>
                <a:gd name="connsiteX230" fmla="*/ 120537 w 357139"/>
                <a:gd name="connsiteY230" fmla="*/ 123192 h 426590"/>
                <a:gd name="connsiteX231" fmla="*/ 134791 w 357139"/>
                <a:gd name="connsiteY231" fmla="*/ 138464 h 426590"/>
                <a:gd name="connsiteX232" fmla="*/ 143954 w 357139"/>
                <a:gd name="connsiteY232" fmla="*/ 186315 h 426590"/>
                <a:gd name="connsiteX233" fmla="*/ 106283 w 357139"/>
                <a:gd name="connsiteY233" fmla="*/ 162899 h 426590"/>
                <a:gd name="connsiteX234" fmla="*/ 93048 w 357139"/>
                <a:gd name="connsiteY234" fmla="*/ 111993 h 426590"/>
                <a:gd name="connsiteX235" fmla="*/ 93048 w 357139"/>
                <a:gd name="connsiteY235" fmla="*/ 111993 h 426590"/>
                <a:gd name="connsiteX236" fmla="*/ 86939 w 357139"/>
                <a:gd name="connsiteY236" fmla="*/ 107920 h 426590"/>
                <a:gd name="connsiteX237" fmla="*/ 83885 w 357139"/>
                <a:gd name="connsiteY237" fmla="*/ 114029 h 426590"/>
                <a:gd name="connsiteX238" fmla="*/ 94066 w 357139"/>
                <a:gd name="connsiteY238" fmla="*/ 155772 h 426590"/>
                <a:gd name="connsiteX239" fmla="*/ 56396 w 357139"/>
                <a:gd name="connsiteY239" fmla="*/ 132355 h 426590"/>
                <a:gd name="connsiteX240" fmla="*/ 48251 w 357139"/>
                <a:gd name="connsiteY240" fmla="*/ 100793 h 426590"/>
                <a:gd name="connsiteX241" fmla="*/ 48251 w 357139"/>
                <a:gd name="connsiteY241" fmla="*/ 100793 h 426590"/>
                <a:gd name="connsiteX242" fmla="*/ 42142 w 357139"/>
                <a:gd name="connsiteY242" fmla="*/ 96721 h 426590"/>
                <a:gd name="connsiteX243" fmla="*/ 39088 w 357139"/>
                <a:gd name="connsiteY243" fmla="*/ 102830 h 426590"/>
                <a:gd name="connsiteX244" fmla="*/ 45196 w 357139"/>
                <a:gd name="connsiteY244" fmla="*/ 125228 h 426590"/>
                <a:gd name="connsiteX245" fmla="*/ 7527 w 357139"/>
                <a:gd name="connsiteY245" fmla="*/ 101812 h 426590"/>
                <a:gd name="connsiteX246" fmla="*/ 3454 w 357139"/>
                <a:gd name="connsiteY246" fmla="*/ 103848 h 426590"/>
                <a:gd name="connsiteX247" fmla="*/ 165335 w 357139"/>
                <a:gd name="connsiteY247" fmla="*/ 152718 h 426590"/>
                <a:gd name="connsiteX248" fmla="*/ 165335 w 357139"/>
                <a:gd name="connsiteY248" fmla="*/ 180207 h 426590"/>
                <a:gd name="connsiteX249" fmla="*/ 165335 w 357139"/>
                <a:gd name="connsiteY249" fmla="*/ 189370 h 426590"/>
                <a:gd name="connsiteX250" fmla="*/ 164316 w 357139"/>
                <a:gd name="connsiteY250" fmla="*/ 188352 h 426590"/>
                <a:gd name="connsiteX251" fmla="*/ 162280 w 357139"/>
                <a:gd name="connsiteY251" fmla="*/ 187333 h 426590"/>
                <a:gd name="connsiteX252" fmla="*/ 160244 w 357139"/>
                <a:gd name="connsiteY252" fmla="*/ 186315 h 426590"/>
                <a:gd name="connsiteX253" fmla="*/ 138863 w 357139"/>
                <a:gd name="connsiteY253" fmla="*/ 173080 h 426590"/>
                <a:gd name="connsiteX254" fmla="*/ 127664 w 357139"/>
                <a:gd name="connsiteY254" fmla="*/ 113011 h 426590"/>
                <a:gd name="connsiteX255" fmla="*/ 165335 w 357139"/>
                <a:gd name="connsiteY255" fmla="*/ 152718 h 426590"/>
                <a:gd name="connsiteX256" fmla="*/ 180606 w 357139"/>
                <a:gd name="connsiteY256" fmla="*/ 211768 h 426590"/>
                <a:gd name="connsiteX257" fmla="*/ 180606 w 357139"/>
                <a:gd name="connsiteY257" fmla="*/ 211768 h 426590"/>
                <a:gd name="connsiteX258" fmla="*/ 180606 w 357139"/>
                <a:gd name="connsiteY258" fmla="*/ 211768 h 426590"/>
                <a:gd name="connsiteX259" fmla="*/ 180606 w 357139"/>
                <a:gd name="connsiteY259" fmla="*/ 211768 h 426590"/>
                <a:gd name="connsiteX260" fmla="*/ 180606 w 357139"/>
                <a:gd name="connsiteY260" fmla="*/ 211768 h 426590"/>
                <a:gd name="connsiteX261" fmla="*/ 180606 w 357139"/>
                <a:gd name="connsiteY261" fmla="*/ 211768 h 426590"/>
                <a:gd name="connsiteX262" fmla="*/ 180606 w 357139"/>
                <a:gd name="connsiteY262" fmla="*/ 211768 h 426590"/>
                <a:gd name="connsiteX263" fmla="*/ 219295 w 357139"/>
                <a:gd name="connsiteY263" fmla="*/ 163917 h 426590"/>
                <a:gd name="connsiteX264" fmla="*/ 203004 w 357139"/>
                <a:gd name="connsiteY264" fmla="*/ 174098 h 426590"/>
                <a:gd name="connsiteX265" fmla="*/ 196896 w 357139"/>
                <a:gd name="connsiteY265" fmla="*/ 177152 h 426590"/>
                <a:gd name="connsiteX266" fmla="*/ 196896 w 357139"/>
                <a:gd name="connsiteY266" fmla="*/ 176134 h 426590"/>
                <a:gd name="connsiteX267" fmla="*/ 196896 w 357139"/>
                <a:gd name="connsiteY267" fmla="*/ 174098 h 426590"/>
                <a:gd name="connsiteX268" fmla="*/ 196896 w 357139"/>
                <a:gd name="connsiteY268" fmla="*/ 173080 h 426590"/>
                <a:gd name="connsiteX269" fmla="*/ 196896 w 357139"/>
                <a:gd name="connsiteY269" fmla="*/ 153736 h 426590"/>
                <a:gd name="connsiteX270" fmla="*/ 229476 w 357139"/>
                <a:gd name="connsiteY270" fmla="*/ 125228 h 426590"/>
                <a:gd name="connsiteX271" fmla="*/ 219295 w 357139"/>
                <a:gd name="connsiteY271" fmla="*/ 163917 h 426590"/>
                <a:gd name="connsiteX272" fmla="*/ 238639 w 357139"/>
                <a:gd name="connsiteY272" fmla="*/ 227040 h 426590"/>
                <a:gd name="connsiteX273" fmla="*/ 216240 w 357139"/>
                <a:gd name="connsiteY273" fmla="*/ 212786 h 426590"/>
                <a:gd name="connsiteX274" fmla="*/ 208095 w 357139"/>
                <a:gd name="connsiteY274" fmla="*/ 207696 h 426590"/>
                <a:gd name="connsiteX275" fmla="*/ 209113 w 357139"/>
                <a:gd name="connsiteY275" fmla="*/ 206678 h 426590"/>
                <a:gd name="connsiteX276" fmla="*/ 211150 w 357139"/>
                <a:gd name="connsiteY276" fmla="*/ 205660 h 426590"/>
                <a:gd name="connsiteX277" fmla="*/ 213186 w 357139"/>
                <a:gd name="connsiteY277" fmla="*/ 204642 h 426590"/>
                <a:gd name="connsiteX278" fmla="*/ 234566 w 357139"/>
                <a:gd name="connsiteY278" fmla="*/ 192424 h 426590"/>
                <a:gd name="connsiteX279" fmla="*/ 289544 w 357139"/>
                <a:gd name="connsiteY279" fmla="*/ 212786 h 426590"/>
                <a:gd name="connsiteX280" fmla="*/ 238639 w 357139"/>
                <a:gd name="connsiteY280" fmla="*/ 227040 h 426590"/>
                <a:gd name="connsiteX281" fmla="*/ 208095 w 357139"/>
                <a:gd name="connsiteY281" fmla="*/ 270819 h 426590"/>
                <a:gd name="connsiteX282" fmla="*/ 208095 w 357139"/>
                <a:gd name="connsiteY282" fmla="*/ 257583 h 426590"/>
                <a:gd name="connsiteX283" fmla="*/ 208095 w 357139"/>
                <a:gd name="connsiteY283" fmla="*/ 253511 h 426590"/>
                <a:gd name="connsiteX284" fmla="*/ 209113 w 357139"/>
                <a:gd name="connsiteY284" fmla="*/ 253511 h 426590"/>
                <a:gd name="connsiteX285" fmla="*/ 210131 w 357139"/>
                <a:gd name="connsiteY285" fmla="*/ 254529 h 426590"/>
                <a:gd name="connsiteX286" fmla="*/ 211150 w 357139"/>
                <a:gd name="connsiteY286" fmla="*/ 254529 h 426590"/>
                <a:gd name="connsiteX287" fmla="*/ 221331 w 357139"/>
                <a:gd name="connsiteY287" fmla="*/ 260638 h 426590"/>
                <a:gd name="connsiteX288" fmla="*/ 226422 w 357139"/>
                <a:gd name="connsiteY288" fmla="*/ 289145 h 426590"/>
                <a:gd name="connsiteX289" fmla="*/ 208095 w 357139"/>
                <a:gd name="connsiteY289" fmla="*/ 270819 h 426590"/>
                <a:gd name="connsiteX290" fmla="*/ 140900 w 357139"/>
                <a:gd name="connsiteY290" fmla="*/ 254529 h 426590"/>
                <a:gd name="connsiteX291" fmla="*/ 163298 w 357139"/>
                <a:gd name="connsiteY291" fmla="*/ 241294 h 426590"/>
                <a:gd name="connsiteX292" fmla="*/ 171443 w 357139"/>
                <a:gd name="connsiteY292" fmla="*/ 237221 h 426590"/>
                <a:gd name="connsiteX293" fmla="*/ 171443 w 357139"/>
                <a:gd name="connsiteY293" fmla="*/ 238239 h 426590"/>
                <a:gd name="connsiteX294" fmla="*/ 171443 w 357139"/>
                <a:gd name="connsiteY294" fmla="*/ 241294 h 426590"/>
                <a:gd name="connsiteX295" fmla="*/ 171443 w 357139"/>
                <a:gd name="connsiteY295" fmla="*/ 243330 h 426590"/>
                <a:gd name="connsiteX296" fmla="*/ 171443 w 357139"/>
                <a:gd name="connsiteY296" fmla="*/ 269801 h 426590"/>
                <a:gd name="connsiteX297" fmla="*/ 127664 w 357139"/>
                <a:gd name="connsiteY297" fmla="*/ 308489 h 426590"/>
                <a:gd name="connsiteX298" fmla="*/ 140900 w 357139"/>
                <a:gd name="connsiteY298" fmla="*/ 254529 h 426590"/>
                <a:gd name="connsiteX299" fmla="*/ 126646 w 357139"/>
                <a:gd name="connsiteY299" fmla="*/ 193442 h 426590"/>
                <a:gd name="connsiteX300" fmla="*/ 153117 w 357139"/>
                <a:gd name="connsiteY300" fmla="*/ 209732 h 426590"/>
                <a:gd name="connsiteX301" fmla="*/ 162280 w 357139"/>
                <a:gd name="connsiteY301" fmla="*/ 214823 h 426590"/>
                <a:gd name="connsiteX302" fmla="*/ 161262 w 357139"/>
                <a:gd name="connsiteY302" fmla="*/ 215841 h 426590"/>
                <a:gd name="connsiteX303" fmla="*/ 158208 w 357139"/>
                <a:gd name="connsiteY303" fmla="*/ 216859 h 426590"/>
                <a:gd name="connsiteX304" fmla="*/ 156171 w 357139"/>
                <a:gd name="connsiteY304" fmla="*/ 217877 h 426590"/>
                <a:gd name="connsiteX305" fmla="*/ 131736 w 357139"/>
                <a:gd name="connsiteY305" fmla="*/ 232130 h 426590"/>
                <a:gd name="connsiteX306" fmla="*/ 69631 w 357139"/>
                <a:gd name="connsiteY306" fmla="*/ 208714 h 426590"/>
                <a:gd name="connsiteX307" fmla="*/ 126646 w 357139"/>
                <a:gd name="connsiteY307" fmla="*/ 193442 h 4265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</a:cxnLst>
              <a:rect l="l" t="t" r="r" b="b"/>
              <a:pathLst>
                <a:path w="357139" h="426590">
                  <a:moveTo>
                    <a:pt x="3454" y="103848"/>
                  </a:moveTo>
                  <a:cubicBezTo>
                    <a:pt x="2436" y="105884"/>
                    <a:pt x="3454" y="108939"/>
                    <a:pt x="5490" y="110975"/>
                  </a:cubicBezTo>
                  <a:lnTo>
                    <a:pt x="43161" y="134392"/>
                  </a:lnTo>
                  <a:lnTo>
                    <a:pt x="20762" y="140500"/>
                  </a:lnTo>
                  <a:cubicBezTo>
                    <a:pt x="18726" y="141518"/>
                    <a:pt x="16689" y="143555"/>
                    <a:pt x="17708" y="146609"/>
                  </a:cubicBezTo>
                  <a:cubicBezTo>
                    <a:pt x="17708" y="148645"/>
                    <a:pt x="19743" y="149663"/>
                    <a:pt x="20762" y="149663"/>
                  </a:cubicBezTo>
                  <a:cubicBezTo>
                    <a:pt x="21780" y="149663"/>
                    <a:pt x="21780" y="149663"/>
                    <a:pt x="22798" y="149663"/>
                  </a:cubicBezTo>
                  <a:lnTo>
                    <a:pt x="53342" y="141518"/>
                  </a:lnTo>
                  <a:lnTo>
                    <a:pt x="91012" y="164935"/>
                  </a:lnTo>
                  <a:lnTo>
                    <a:pt x="50287" y="176134"/>
                  </a:lnTo>
                  <a:cubicBezTo>
                    <a:pt x="48251" y="177152"/>
                    <a:pt x="46215" y="179189"/>
                    <a:pt x="47233" y="182243"/>
                  </a:cubicBezTo>
                  <a:cubicBezTo>
                    <a:pt x="47233" y="184279"/>
                    <a:pt x="49269" y="185297"/>
                    <a:pt x="50287" y="185297"/>
                  </a:cubicBezTo>
                  <a:cubicBezTo>
                    <a:pt x="51305" y="185297"/>
                    <a:pt x="51305" y="185297"/>
                    <a:pt x="52323" y="185297"/>
                  </a:cubicBezTo>
                  <a:lnTo>
                    <a:pt x="101193" y="172062"/>
                  </a:lnTo>
                  <a:lnTo>
                    <a:pt x="136827" y="194460"/>
                  </a:lnTo>
                  <a:lnTo>
                    <a:pt x="96102" y="205660"/>
                  </a:lnTo>
                  <a:lnTo>
                    <a:pt x="78795" y="199551"/>
                  </a:lnTo>
                  <a:cubicBezTo>
                    <a:pt x="76758" y="198533"/>
                    <a:pt x="73704" y="199551"/>
                    <a:pt x="72686" y="202605"/>
                  </a:cubicBezTo>
                  <a:cubicBezTo>
                    <a:pt x="72686" y="202605"/>
                    <a:pt x="72686" y="203623"/>
                    <a:pt x="72686" y="203623"/>
                  </a:cubicBezTo>
                  <a:cubicBezTo>
                    <a:pt x="72686" y="205660"/>
                    <a:pt x="73704" y="207696"/>
                    <a:pt x="75740" y="208714"/>
                  </a:cubicBezTo>
                  <a:lnTo>
                    <a:pt x="79813" y="210750"/>
                  </a:lnTo>
                  <a:lnTo>
                    <a:pt x="73704" y="212786"/>
                  </a:lnTo>
                  <a:cubicBezTo>
                    <a:pt x="71668" y="213805"/>
                    <a:pt x="69631" y="215841"/>
                    <a:pt x="70649" y="218895"/>
                  </a:cubicBezTo>
                  <a:cubicBezTo>
                    <a:pt x="70649" y="218895"/>
                    <a:pt x="70649" y="218895"/>
                    <a:pt x="70649" y="218895"/>
                  </a:cubicBezTo>
                  <a:cubicBezTo>
                    <a:pt x="70649" y="220931"/>
                    <a:pt x="72686" y="221949"/>
                    <a:pt x="73704" y="221949"/>
                  </a:cubicBezTo>
                  <a:cubicBezTo>
                    <a:pt x="74722" y="221949"/>
                    <a:pt x="74722" y="221949"/>
                    <a:pt x="75740" y="221949"/>
                  </a:cubicBezTo>
                  <a:lnTo>
                    <a:pt x="95084" y="216859"/>
                  </a:lnTo>
                  <a:lnTo>
                    <a:pt x="139882" y="234167"/>
                  </a:lnTo>
                  <a:lnTo>
                    <a:pt x="102211" y="255547"/>
                  </a:lnTo>
                  <a:lnTo>
                    <a:pt x="53342" y="240276"/>
                  </a:lnTo>
                  <a:lnTo>
                    <a:pt x="53342" y="240276"/>
                  </a:lnTo>
                  <a:cubicBezTo>
                    <a:pt x="51305" y="239257"/>
                    <a:pt x="48251" y="241294"/>
                    <a:pt x="47233" y="243330"/>
                  </a:cubicBezTo>
                  <a:cubicBezTo>
                    <a:pt x="46215" y="246384"/>
                    <a:pt x="48251" y="248420"/>
                    <a:pt x="50287" y="249439"/>
                  </a:cubicBezTo>
                  <a:lnTo>
                    <a:pt x="89994" y="261656"/>
                  </a:lnTo>
                  <a:lnTo>
                    <a:pt x="52323" y="283036"/>
                  </a:lnTo>
                  <a:lnTo>
                    <a:pt x="21780" y="273873"/>
                  </a:lnTo>
                  <a:lnTo>
                    <a:pt x="21780" y="273873"/>
                  </a:lnTo>
                  <a:cubicBezTo>
                    <a:pt x="19743" y="272855"/>
                    <a:pt x="16689" y="274892"/>
                    <a:pt x="15671" y="276928"/>
                  </a:cubicBezTo>
                  <a:cubicBezTo>
                    <a:pt x="14653" y="279982"/>
                    <a:pt x="16689" y="282018"/>
                    <a:pt x="18726" y="283036"/>
                  </a:cubicBezTo>
                  <a:lnTo>
                    <a:pt x="40106" y="289145"/>
                  </a:lnTo>
                  <a:lnTo>
                    <a:pt x="2436" y="310526"/>
                  </a:lnTo>
                  <a:cubicBezTo>
                    <a:pt x="400" y="311544"/>
                    <a:pt x="-619" y="314598"/>
                    <a:pt x="400" y="316634"/>
                  </a:cubicBezTo>
                  <a:cubicBezTo>
                    <a:pt x="1417" y="318670"/>
                    <a:pt x="4472" y="319689"/>
                    <a:pt x="6508" y="318670"/>
                  </a:cubicBezTo>
                  <a:lnTo>
                    <a:pt x="44178" y="296272"/>
                  </a:lnTo>
                  <a:lnTo>
                    <a:pt x="38070" y="318670"/>
                  </a:lnTo>
                  <a:cubicBezTo>
                    <a:pt x="37052" y="321725"/>
                    <a:pt x="39088" y="323761"/>
                    <a:pt x="41124" y="324779"/>
                  </a:cubicBezTo>
                  <a:cubicBezTo>
                    <a:pt x="43161" y="324779"/>
                    <a:pt x="44178" y="324779"/>
                    <a:pt x="46215" y="323761"/>
                  </a:cubicBezTo>
                  <a:cubicBezTo>
                    <a:pt x="46215" y="322743"/>
                    <a:pt x="47233" y="322743"/>
                    <a:pt x="47233" y="321725"/>
                  </a:cubicBezTo>
                  <a:lnTo>
                    <a:pt x="55377" y="290163"/>
                  </a:lnTo>
                  <a:lnTo>
                    <a:pt x="93048" y="268783"/>
                  </a:lnTo>
                  <a:lnTo>
                    <a:pt x="82867" y="310526"/>
                  </a:lnTo>
                  <a:cubicBezTo>
                    <a:pt x="81849" y="313580"/>
                    <a:pt x="83885" y="315616"/>
                    <a:pt x="85921" y="316634"/>
                  </a:cubicBezTo>
                  <a:cubicBezTo>
                    <a:pt x="87957" y="317653"/>
                    <a:pt x="88976" y="316634"/>
                    <a:pt x="91012" y="315616"/>
                  </a:cubicBezTo>
                  <a:cubicBezTo>
                    <a:pt x="91012" y="314598"/>
                    <a:pt x="92030" y="314598"/>
                    <a:pt x="92030" y="313580"/>
                  </a:cubicBezTo>
                  <a:lnTo>
                    <a:pt x="104248" y="262674"/>
                  </a:lnTo>
                  <a:lnTo>
                    <a:pt x="139882" y="242312"/>
                  </a:lnTo>
                  <a:lnTo>
                    <a:pt x="129701" y="285073"/>
                  </a:lnTo>
                  <a:lnTo>
                    <a:pt x="116465" y="297290"/>
                  </a:lnTo>
                  <a:cubicBezTo>
                    <a:pt x="114429" y="299326"/>
                    <a:pt x="114429" y="302381"/>
                    <a:pt x="116465" y="304417"/>
                  </a:cubicBezTo>
                  <a:cubicBezTo>
                    <a:pt x="116465" y="304417"/>
                    <a:pt x="117483" y="305435"/>
                    <a:pt x="117483" y="305435"/>
                  </a:cubicBezTo>
                  <a:cubicBezTo>
                    <a:pt x="119519" y="306453"/>
                    <a:pt x="121555" y="306453"/>
                    <a:pt x="123591" y="305435"/>
                  </a:cubicBezTo>
                  <a:lnTo>
                    <a:pt x="126646" y="302381"/>
                  </a:lnTo>
                  <a:lnTo>
                    <a:pt x="124610" y="309507"/>
                  </a:lnTo>
                  <a:cubicBezTo>
                    <a:pt x="123591" y="312562"/>
                    <a:pt x="125628" y="314598"/>
                    <a:pt x="127664" y="315616"/>
                  </a:cubicBezTo>
                  <a:cubicBezTo>
                    <a:pt x="127664" y="315616"/>
                    <a:pt x="127664" y="315616"/>
                    <a:pt x="127664" y="315616"/>
                  </a:cubicBezTo>
                  <a:cubicBezTo>
                    <a:pt x="129701" y="315616"/>
                    <a:pt x="130718" y="315616"/>
                    <a:pt x="132755" y="314598"/>
                  </a:cubicBezTo>
                  <a:cubicBezTo>
                    <a:pt x="132755" y="313580"/>
                    <a:pt x="133773" y="313580"/>
                    <a:pt x="133773" y="312562"/>
                  </a:cubicBezTo>
                  <a:lnTo>
                    <a:pt x="138863" y="292200"/>
                  </a:lnTo>
                  <a:lnTo>
                    <a:pt x="174497" y="260638"/>
                  </a:lnTo>
                  <a:lnTo>
                    <a:pt x="174497" y="305435"/>
                  </a:lnTo>
                  <a:lnTo>
                    <a:pt x="138863" y="341069"/>
                  </a:lnTo>
                  <a:lnTo>
                    <a:pt x="138863" y="341069"/>
                  </a:lnTo>
                  <a:cubicBezTo>
                    <a:pt x="136827" y="343105"/>
                    <a:pt x="136827" y="346160"/>
                    <a:pt x="138863" y="348196"/>
                  </a:cubicBezTo>
                  <a:cubicBezTo>
                    <a:pt x="140900" y="350232"/>
                    <a:pt x="143954" y="350232"/>
                    <a:pt x="144972" y="348196"/>
                  </a:cubicBezTo>
                  <a:lnTo>
                    <a:pt x="174497" y="318670"/>
                  </a:lnTo>
                  <a:lnTo>
                    <a:pt x="174497" y="363468"/>
                  </a:lnTo>
                  <a:lnTo>
                    <a:pt x="152099" y="385866"/>
                  </a:lnTo>
                  <a:lnTo>
                    <a:pt x="152099" y="385866"/>
                  </a:lnTo>
                  <a:cubicBezTo>
                    <a:pt x="150063" y="387903"/>
                    <a:pt x="150063" y="390957"/>
                    <a:pt x="152099" y="392993"/>
                  </a:cubicBezTo>
                  <a:cubicBezTo>
                    <a:pt x="154135" y="395029"/>
                    <a:pt x="157189" y="395029"/>
                    <a:pt x="158208" y="392993"/>
                  </a:cubicBezTo>
                  <a:lnTo>
                    <a:pt x="173479" y="376703"/>
                  </a:lnTo>
                  <a:lnTo>
                    <a:pt x="173479" y="421500"/>
                  </a:lnTo>
                  <a:cubicBezTo>
                    <a:pt x="173479" y="424555"/>
                    <a:pt x="175516" y="426591"/>
                    <a:pt x="178570" y="426591"/>
                  </a:cubicBezTo>
                  <a:cubicBezTo>
                    <a:pt x="181624" y="426591"/>
                    <a:pt x="183661" y="424555"/>
                    <a:pt x="183661" y="421500"/>
                  </a:cubicBezTo>
                  <a:lnTo>
                    <a:pt x="183661" y="375685"/>
                  </a:lnTo>
                  <a:lnTo>
                    <a:pt x="199950" y="392993"/>
                  </a:lnTo>
                  <a:cubicBezTo>
                    <a:pt x="201987" y="395029"/>
                    <a:pt x="205041" y="395029"/>
                    <a:pt x="206059" y="392993"/>
                  </a:cubicBezTo>
                  <a:cubicBezTo>
                    <a:pt x="207077" y="391975"/>
                    <a:pt x="208095" y="389939"/>
                    <a:pt x="207077" y="387903"/>
                  </a:cubicBezTo>
                  <a:cubicBezTo>
                    <a:pt x="207077" y="386884"/>
                    <a:pt x="206059" y="386884"/>
                    <a:pt x="206059" y="385866"/>
                  </a:cubicBezTo>
                  <a:lnTo>
                    <a:pt x="183661" y="362450"/>
                  </a:lnTo>
                  <a:lnTo>
                    <a:pt x="183661" y="317653"/>
                  </a:lnTo>
                  <a:lnTo>
                    <a:pt x="213186" y="349214"/>
                  </a:lnTo>
                  <a:cubicBezTo>
                    <a:pt x="215222" y="351250"/>
                    <a:pt x="218276" y="351250"/>
                    <a:pt x="219295" y="349214"/>
                  </a:cubicBezTo>
                  <a:cubicBezTo>
                    <a:pt x="220313" y="348196"/>
                    <a:pt x="221331" y="346160"/>
                    <a:pt x="220313" y="344123"/>
                  </a:cubicBezTo>
                  <a:cubicBezTo>
                    <a:pt x="220313" y="343105"/>
                    <a:pt x="219295" y="343105"/>
                    <a:pt x="219295" y="342087"/>
                  </a:cubicBezTo>
                  <a:lnTo>
                    <a:pt x="182642" y="304417"/>
                  </a:lnTo>
                  <a:lnTo>
                    <a:pt x="182642" y="261656"/>
                  </a:lnTo>
                  <a:lnTo>
                    <a:pt x="213186" y="293217"/>
                  </a:lnTo>
                  <a:lnTo>
                    <a:pt x="216240" y="311544"/>
                  </a:lnTo>
                  <a:cubicBezTo>
                    <a:pt x="216240" y="314598"/>
                    <a:pt x="219295" y="315616"/>
                    <a:pt x="221331" y="315616"/>
                  </a:cubicBezTo>
                  <a:cubicBezTo>
                    <a:pt x="221331" y="315616"/>
                    <a:pt x="222349" y="315616"/>
                    <a:pt x="222349" y="315616"/>
                  </a:cubicBezTo>
                  <a:cubicBezTo>
                    <a:pt x="224385" y="314598"/>
                    <a:pt x="225403" y="312562"/>
                    <a:pt x="225403" y="310526"/>
                  </a:cubicBezTo>
                  <a:lnTo>
                    <a:pt x="224385" y="305435"/>
                  </a:lnTo>
                  <a:lnTo>
                    <a:pt x="229476" y="310526"/>
                  </a:lnTo>
                  <a:cubicBezTo>
                    <a:pt x="231512" y="312562"/>
                    <a:pt x="234566" y="312562"/>
                    <a:pt x="235584" y="310526"/>
                  </a:cubicBezTo>
                  <a:cubicBezTo>
                    <a:pt x="235584" y="310526"/>
                    <a:pt x="235584" y="310526"/>
                    <a:pt x="235584" y="310526"/>
                  </a:cubicBezTo>
                  <a:cubicBezTo>
                    <a:pt x="236603" y="309507"/>
                    <a:pt x="237621" y="307471"/>
                    <a:pt x="236603" y="305435"/>
                  </a:cubicBezTo>
                  <a:cubicBezTo>
                    <a:pt x="236603" y="304417"/>
                    <a:pt x="235584" y="304417"/>
                    <a:pt x="235584" y="303399"/>
                  </a:cubicBezTo>
                  <a:lnTo>
                    <a:pt x="221331" y="288127"/>
                  </a:lnTo>
                  <a:lnTo>
                    <a:pt x="212168" y="240276"/>
                  </a:lnTo>
                  <a:lnTo>
                    <a:pt x="249838" y="263692"/>
                  </a:lnTo>
                  <a:lnTo>
                    <a:pt x="263074" y="314598"/>
                  </a:lnTo>
                  <a:lnTo>
                    <a:pt x="263074" y="314598"/>
                  </a:lnTo>
                  <a:cubicBezTo>
                    <a:pt x="264091" y="317653"/>
                    <a:pt x="266128" y="318670"/>
                    <a:pt x="269182" y="318670"/>
                  </a:cubicBezTo>
                  <a:cubicBezTo>
                    <a:pt x="271218" y="317653"/>
                    <a:pt x="273255" y="315616"/>
                    <a:pt x="272237" y="312562"/>
                  </a:cubicBezTo>
                  <a:lnTo>
                    <a:pt x="262056" y="270819"/>
                  </a:lnTo>
                  <a:lnTo>
                    <a:pt x="299726" y="294236"/>
                  </a:lnTo>
                  <a:lnTo>
                    <a:pt x="307871" y="325797"/>
                  </a:lnTo>
                  <a:lnTo>
                    <a:pt x="307871" y="325797"/>
                  </a:lnTo>
                  <a:cubicBezTo>
                    <a:pt x="308889" y="328852"/>
                    <a:pt x="310925" y="329870"/>
                    <a:pt x="313979" y="329870"/>
                  </a:cubicBezTo>
                  <a:cubicBezTo>
                    <a:pt x="316016" y="328852"/>
                    <a:pt x="318052" y="326816"/>
                    <a:pt x="317034" y="323761"/>
                  </a:cubicBezTo>
                  <a:lnTo>
                    <a:pt x="310925" y="301363"/>
                  </a:lnTo>
                  <a:lnTo>
                    <a:pt x="348596" y="324779"/>
                  </a:lnTo>
                  <a:cubicBezTo>
                    <a:pt x="350631" y="325797"/>
                    <a:pt x="353686" y="325797"/>
                    <a:pt x="354704" y="322743"/>
                  </a:cubicBezTo>
                  <a:cubicBezTo>
                    <a:pt x="355722" y="320707"/>
                    <a:pt x="354704" y="317653"/>
                    <a:pt x="352668" y="315616"/>
                  </a:cubicBezTo>
                  <a:lnTo>
                    <a:pt x="314997" y="292200"/>
                  </a:lnTo>
                  <a:lnTo>
                    <a:pt x="337396" y="286091"/>
                  </a:lnTo>
                  <a:cubicBezTo>
                    <a:pt x="339432" y="285073"/>
                    <a:pt x="341469" y="283036"/>
                    <a:pt x="340450" y="279982"/>
                  </a:cubicBezTo>
                  <a:cubicBezTo>
                    <a:pt x="340450" y="277946"/>
                    <a:pt x="338414" y="276928"/>
                    <a:pt x="337396" y="276928"/>
                  </a:cubicBezTo>
                  <a:cubicBezTo>
                    <a:pt x="336378" y="276928"/>
                    <a:pt x="336378" y="276928"/>
                    <a:pt x="335360" y="276928"/>
                  </a:cubicBezTo>
                  <a:lnTo>
                    <a:pt x="304816" y="285073"/>
                  </a:lnTo>
                  <a:lnTo>
                    <a:pt x="267146" y="261656"/>
                  </a:lnTo>
                  <a:lnTo>
                    <a:pt x="306852" y="250457"/>
                  </a:lnTo>
                  <a:cubicBezTo>
                    <a:pt x="308889" y="249439"/>
                    <a:pt x="310925" y="247402"/>
                    <a:pt x="309907" y="244348"/>
                  </a:cubicBezTo>
                  <a:cubicBezTo>
                    <a:pt x="309907" y="242312"/>
                    <a:pt x="307871" y="241294"/>
                    <a:pt x="306852" y="241294"/>
                  </a:cubicBezTo>
                  <a:cubicBezTo>
                    <a:pt x="305835" y="241294"/>
                    <a:pt x="305835" y="241294"/>
                    <a:pt x="304816" y="241294"/>
                  </a:cubicBezTo>
                  <a:lnTo>
                    <a:pt x="255947" y="254529"/>
                  </a:lnTo>
                  <a:lnTo>
                    <a:pt x="220313" y="232130"/>
                  </a:lnTo>
                  <a:lnTo>
                    <a:pt x="261037" y="220931"/>
                  </a:lnTo>
                  <a:lnTo>
                    <a:pt x="278345" y="227040"/>
                  </a:lnTo>
                  <a:cubicBezTo>
                    <a:pt x="280382" y="228058"/>
                    <a:pt x="283436" y="227040"/>
                    <a:pt x="284454" y="223986"/>
                  </a:cubicBezTo>
                  <a:cubicBezTo>
                    <a:pt x="284454" y="223986"/>
                    <a:pt x="284454" y="222967"/>
                    <a:pt x="284454" y="222967"/>
                  </a:cubicBezTo>
                  <a:cubicBezTo>
                    <a:pt x="284454" y="220931"/>
                    <a:pt x="283436" y="218895"/>
                    <a:pt x="281400" y="217877"/>
                  </a:cubicBezTo>
                  <a:lnTo>
                    <a:pt x="277327" y="215841"/>
                  </a:lnTo>
                  <a:lnTo>
                    <a:pt x="283436" y="213805"/>
                  </a:lnTo>
                  <a:cubicBezTo>
                    <a:pt x="285472" y="212786"/>
                    <a:pt x="287509" y="210750"/>
                    <a:pt x="286490" y="207696"/>
                  </a:cubicBezTo>
                  <a:cubicBezTo>
                    <a:pt x="286490" y="207696"/>
                    <a:pt x="286490" y="207696"/>
                    <a:pt x="286490" y="207696"/>
                  </a:cubicBezTo>
                  <a:cubicBezTo>
                    <a:pt x="286490" y="205660"/>
                    <a:pt x="284454" y="204642"/>
                    <a:pt x="283436" y="204642"/>
                  </a:cubicBezTo>
                  <a:cubicBezTo>
                    <a:pt x="282418" y="204642"/>
                    <a:pt x="282418" y="204642"/>
                    <a:pt x="281400" y="204642"/>
                  </a:cubicBezTo>
                  <a:lnTo>
                    <a:pt x="262056" y="209732"/>
                  </a:lnTo>
                  <a:lnTo>
                    <a:pt x="217258" y="192424"/>
                  </a:lnTo>
                  <a:lnTo>
                    <a:pt x="254929" y="171043"/>
                  </a:lnTo>
                  <a:lnTo>
                    <a:pt x="303798" y="186315"/>
                  </a:lnTo>
                  <a:lnTo>
                    <a:pt x="303798" y="186315"/>
                  </a:lnTo>
                  <a:cubicBezTo>
                    <a:pt x="305835" y="187333"/>
                    <a:pt x="308889" y="185297"/>
                    <a:pt x="309907" y="183261"/>
                  </a:cubicBezTo>
                  <a:cubicBezTo>
                    <a:pt x="310925" y="180207"/>
                    <a:pt x="308889" y="178170"/>
                    <a:pt x="306852" y="177152"/>
                  </a:cubicBezTo>
                  <a:lnTo>
                    <a:pt x="267146" y="164935"/>
                  </a:lnTo>
                  <a:lnTo>
                    <a:pt x="304816" y="143555"/>
                  </a:lnTo>
                  <a:lnTo>
                    <a:pt x="335360" y="152718"/>
                  </a:lnTo>
                  <a:lnTo>
                    <a:pt x="335360" y="152718"/>
                  </a:lnTo>
                  <a:cubicBezTo>
                    <a:pt x="337396" y="153736"/>
                    <a:pt x="340450" y="151699"/>
                    <a:pt x="341469" y="149663"/>
                  </a:cubicBezTo>
                  <a:cubicBezTo>
                    <a:pt x="342487" y="146609"/>
                    <a:pt x="340450" y="144573"/>
                    <a:pt x="338414" y="143555"/>
                  </a:cubicBezTo>
                  <a:lnTo>
                    <a:pt x="317034" y="137446"/>
                  </a:lnTo>
                  <a:lnTo>
                    <a:pt x="354704" y="116065"/>
                  </a:lnTo>
                  <a:cubicBezTo>
                    <a:pt x="356740" y="115047"/>
                    <a:pt x="357758" y="111993"/>
                    <a:pt x="356740" y="109956"/>
                  </a:cubicBezTo>
                  <a:cubicBezTo>
                    <a:pt x="355722" y="107920"/>
                    <a:pt x="352668" y="106902"/>
                    <a:pt x="350631" y="107920"/>
                  </a:cubicBezTo>
                  <a:lnTo>
                    <a:pt x="312962" y="130319"/>
                  </a:lnTo>
                  <a:lnTo>
                    <a:pt x="318052" y="107920"/>
                  </a:lnTo>
                  <a:cubicBezTo>
                    <a:pt x="319070" y="104866"/>
                    <a:pt x="317034" y="102830"/>
                    <a:pt x="314997" y="101812"/>
                  </a:cubicBezTo>
                  <a:cubicBezTo>
                    <a:pt x="312962" y="101812"/>
                    <a:pt x="311943" y="101812"/>
                    <a:pt x="309907" y="102830"/>
                  </a:cubicBezTo>
                  <a:cubicBezTo>
                    <a:pt x="309907" y="103848"/>
                    <a:pt x="308889" y="103848"/>
                    <a:pt x="308889" y="104866"/>
                  </a:cubicBezTo>
                  <a:lnTo>
                    <a:pt x="300744" y="136428"/>
                  </a:lnTo>
                  <a:lnTo>
                    <a:pt x="263074" y="157808"/>
                  </a:lnTo>
                  <a:lnTo>
                    <a:pt x="273255" y="116065"/>
                  </a:lnTo>
                  <a:cubicBezTo>
                    <a:pt x="274273" y="113011"/>
                    <a:pt x="272237" y="110975"/>
                    <a:pt x="270201" y="109956"/>
                  </a:cubicBezTo>
                  <a:cubicBezTo>
                    <a:pt x="268164" y="108939"/>
                    <a:pt x="267146" y="109956"/>
                    <a:pt x="265110" y="110975"/>
                  </a:cubicBezTo>
                  <a:cubicBezTo>
                    <a:pt x="265110" y="111993"/>
                    <a:pt x="264091" y="111993"/>
                    <a:pt x="264091" y="113011"/>
                  </a:cubicBezTo>
                  <a:lnTo>
                    <a:pt x="251875" y="163917"/>
                  </a:lnTo>
                  <a:lnTo>
                    <a:pt x="216240" y="184279"/>
                  </a:lnTo>
                  <a:lnTo>
                    <a:pt x="226422" y="141518"/>
                  </a:lnTo>
                  <a:lnTo>
                    <a:pt x="239657" y="129301"/>
                  </a:lnTo>
                  <a:cubicBezTo>
                    <a:pt x="241693" y="127265"/>
                    <a:pt x="241693" y="124210"/>
                    <a:pt x="239657" y="122174"/>
                  </a:cubicBezTo>
                  <a:cubicBezTo>
                    <a:pt x="239657" y="122174"/>
                    <a:pt x="238639" y="121156"/>
                    <a:pt x="238639" y="121156"/>
                  </a:cubicBezTo>
                  <a:cubicBezTo>
                    <a:pt x="236603" y="120138"/>
                    <a:pt x="234566" y="120138"/>
                    <a:pt x="232530" y="121156"/>
                  </a:cubicBezTo>
                  <a:lnTo>
                    <a:pt x="229476" y="124210"/>
                  </a:lnTo>
                  <a:lnTo>
                    <a:pt x="231512" y="117083"/>
                  </a:lnTo>
                  <a:cubicBezTo>
                    <a:pt x="232530" y="114029"/>
                    <a:pt x="230494" y="111993"/>
                    <a:pt x="228457" y="110975"/>
                  </a:cubicBezTo>
                  <a:cubicBezTo>
                    <a:pt x="228457" y="110975"/>
                    <a:pt x="228457" y="110975"/>
                    <a:pt x="228457" y="110975"/>
                  </a:cubicBezTo>
                  <a:cubicBezTo>
                    <a:pt x="226422" y="110975"/>
                    <a:pt x="225403" y="110975"/>
                    <a:pt x="223367" y="111993"/>
                  </a:cubicBezTo>
                  <a:cubicBezTo>
                    <a:pt x="223367" y="113011"/>
                    <a:pt x="222349" y="113011"/>
                    <a:pt x="222349" y="114029"/>
                  </a:cubicBezTo>
                  <a:lnTo>
                    <a:pt x="217258" y="134392"/>
                  </a:lnTo>
                  <a:lnTo>
                    <a:pt x="181624" y="165953"/>
                  </a:lnTo>
                  <a:lnTo>
                    <a:pt x="181624" y="121156"/>
                  </a:lnTo>
                  <a:lnTo>
                    <a:pt x="217258" y="85522"/>
                  </a:lnTo>
                  <a:lnTo>
                    <a:pt x="217258" y="85522"/>
                  </a:lnTo>
                  <a:cubicBezTo>
                    <a:pt x="219295" y="83486"/>
                    <a:pt x="219295" y="80431"/>
                    <a:pt x="217258" y="78395"/>
                  </a:cubicBezTo>
                  <a:cubicBezTo>
                    <a:pt x="215222" y="76359"/>
                    <a:pt x="212168" y="76359"/>
                    <a:pt x="211150" y="78395"/>
                  </a:cubicBezTo>
                  <a:lnTo>
                    <a:pt x="181624" y="107920"/>
                  </a:lnTo>
                  <a:lnTo>
                    <a:pt x="181624" y="63123"/>
                  </a:lnTo>
                  <a:lnTo>
                    <a:pt x="204023" y="40725"/>
                  </a:lnTo>
                  <a:lnTo>
                    <a:pt x="204023" y="40725"/>
                  </a:lnTo>
                  <a:cubicBezTo>
                    <a:pt x="206059" y="38688"/>
                    <a:pt x="206059" y="35634"/>
                    <a:pt x="204023" y="33598"/>
                  </a:cubicBezTo>
                  <a:cubicBezTo>
                    <a:pt x="201987" y="31562"/>
                    <a:pt x="198932" y="31562"/>
                    <a:pt x="197914" y="33598"/>
                  </a:cubicBezTo>
                  <a:lnTo>
                    <a:pt x="182642" y="49888"/>
                  </a:lnTo>
                  <a:lnTo>
                    <a:pt x="182642" y="5091"/>
                  </a:lnTo>
                  <a:cubicBezTo>
                    <a:pt x="182642" y="2036"/>
                    <a:pt x="180606" y="0"/>
                    <a:pt x="177552" y="0"/>
                  </a:cubicBezTo>
                  <a:cubicBezTo>
                    <a:pt x="174497" y="0"/>
                    <a:pt x="172461" y="2036"/>
                    <a:pt x="172461" y="5091"/>
                  </a:cubicBezTo>
                  <a:lnTo>
                    <a:pt x="172461" y="50906"/>
                  </a:lnTo>
                  <a:lnTo>
                    <a:pt x="156171" y="33598"/>
                  </a:lnTo>
                  <a:cubicBezTo>
                    <a:pt x="154135" y="31562"/>
                    <a:pt x="151081" y="31562"/>
                    <a:pt x="150063" y="33598"/>
                  </a:cubicBezTo>
                  <a:cubicBezTo>
                    <a:pt x="149044" y="34616"/>
                    <a:pt x="148026" y="36652"/>
                    <a:pt x="149044" y="38688"/>
                  </a:cubicBezTo>
                  <a:cubicBezTo>
                    <a:pt x="149044" y="39706"/>
                    <a:pt x="150063" y="39706"/>
                    <a:pt x="150063" y="40725"/>
                  </a:cubicBezTo>
                  <a:lnTo>
                    <a:pt x="172461" y="64141"/>
                  </a:lnTo>
                  <a:lnTo>
                    <a:pt x="172461" y="108939"/>
                  </a:lnTo>
                  <a:lnTo>
                    <a:pt x="142936" y="77377"/>
                  </a:lnTo>
                  <a:cubicBezTo>
                    <a:pt x="140900" y="75341"/>
                    <a:pt x="137845" y="75341"/>
                    <a:pt x="136827" y="77377"/>
                  </a:cubicBezTo>
                  <a:cubicBezTo>
                    <a:pt x="135809" y="78395"/>
                    <a:pt x="134791" y="80431"/>
                    <a:pt x="135809" y="82468"/>
                  </a:cubicBezTo>
                  <a:cubicBezTo>
                    <a:pt x="135809" y="83486"/>
                    <a:pt x="136827" y="83486"/>
                    <a:pt x="136827" y="84504"/>
                  </a:cubicBezTo>
                  <a:lnTo>
                    <a:pt x="173479" y="122174"/>
                  </a:lnTo>
                  <a:lnTo>
                    <a:pt x="173479" y="164935"/>
                  </a:lnTo>
                  <a:lnTo>
                    <a:pt x="142936" y="133373"/>
                  </a:lnTo>
                  <a:lnTo>
                    <a:pt x="139882" y="115047"/>
                  </a:lnTo>
                  <a:cubicBezTo>
                    <a:pt x="139882" y="111993"/>
                    <a:pt x="136827" y="110975"/>
                    <a:pt x="134791" y="110975"/>
                  </a:cubicBezTo>
                  <a:cubicBezTo>
                    <a:pt x="134791" y="110975"/>
                    <a:pt x="133773" y="110975"/>
                    <a:pt x="133773" y="110975"/>
                  </a:cubicBezTo>
                  <a:cubicBezTo>
                    <a:pt x="131736" y="111993"/>
                    <a:pt x="130718" y="114029"/>
                    <a:pt x="130718" y="116065"/>
                  </a:cubicBezTo>
                  <a:lnTo>
                    <a:pt x="131736" y="121156"/>
                  </a:lnTo>
                  <a:lnTo>
                    <a:pt x="126646" y="116065"/>
                  </a:lnTo>
                  <a:cubicBezTo>
                    <a:pt x="124610" y="114029"/>
                    <a:pt x="121555" y="114029"/>
                    <a:pt x="120537" y="116065"/>
                  </a:cubicBezTo>
                  <a:cubicBezTo>
                    <a:pt x="120537" y="116065"/>
                    <a:pt x="120537" y="116065"/>
                    <a:pt x="120537" y="116065"/>
                  </a:cubicBezTo>
                  <a:cubicBezTo>
                    <a:pt x="119519" y="117083"/>
                    <a:pt x="118501" y="119120"/>
                    <a:pt x="119519" y="121156"/>
                  </a:cubicBezTo>
                  <a:cubicBezTo>
                    <a:pt x="119519" y="122174"/>
                    <a:pt x="120537" y="122174"/>
                    <a:pt x="120537" y="123192"/>
                  </a:cubicBezTo>
                  <a:lnTo>
                    <a:pt x="134791" y="138464"/>
                  </a:lnTo>
                  <a:lnTo>
                    <a:pt x="143954" y="186315"/>
                  </a:lnTo>
                  <a:lnTo>
                    <a:pt x="106283" y="162899"/>
                  </a:lnTo>
                  <a:lnTo>
                    <a:pt x="93048" y="111993"/>
                  </a:lnTo>
                  <a:lnTo>
                    <a:pt x="93048" y="111993"/>
                  </a:lnTo>
                  <a:cubicBezTo>
                    <a:pt x="92030" y="108939"/>
                    <a:pt x="89994" y="107920"/>
                    <a:pt x="86939" y="107920"/>
                  </a:cubicBezTo>
                  <a:cubicBezTo>
                    <a:pt x="84903" y="108939"/>
                    <a:pt x="82867" y="110975"/>
                    <a:pt x="83885" y="114029"/>
                  </a:cubicBezTo>
                  <a:lnTo>
                    <a:pt x="94066" y="155772"/>
                  </a:lnTo>
                  <a:lnTo>
                    <a:pt x="56396" y="132355"/>
                  </a:lnTo>
                  <a:lnTo>
                    <a:pt x="48251" y="100793"/>
                  </a:lnTo>
                  <a:lnTo>
                    <a:pt x="48251" y="100793"/>
                  </a:lnTo>
                  <a:cubicBezTo>
                    <a:pt x="47233" y="97739"/>
                    <a:pt x="45196" y="96721"/>
                    <a:pt x="42142" y="96721"/>
                  </a:cubicBezTo>
                  <a:cubicBezTo>
                    <a:pt x="40106" y="97739"/>
                    <a:pt x="38070" y="99775"/>
                    <a:pt x="39088" y="102830"/>
                  </a:cubicBezTo>
                  <a:lnTo>
                    <a:pt x="45196" y="125228"/>
                  </a:lnTo>
                  <a:lnTo>
                    <a:pt x="7527" y="101812"/>
                  </a:lnTo>
                  <a:cubicBezTo>
                    <a:pt x="7527" y="100793"/>
                    <a:pt x="4472" y="100793"/>
                    <a:pt x="3454" y="103848"/>
                  </a:cubicBezTo>
                  <a:close/>
                  <a:moveTo>
                    <a:pt x="165335" y="152718"/>
                  </a:moveTo>
                  <a:lnTo>
                    <a:pt x="165335" y="180207"/>
                  </a:lnTo>
                  <a:lnTo>
                    <a:pt x="165335" y="189370"/>
                  </a:lnTo>
                  <a:lnTo>
                    <a:pt x="164316" y="188352"/>
                  </a:lnTo>
                  <a:lnTo>
                    <a:pt x="162280" y="187333"/>
                  </a:lnTo>
                  <a:lnTo>
                    <a:pt x="160244" y="186315"/>
                  </a:lnTo>
                  <a:lnTo>
                    <a:pt x="138863" y="173080"/>
                  </a:lnTo>
                  <a:lnTo>
                    <a:pt x="127664" y="113011"/>
                  </a:lnTo>
                  <a:lnTo>
                    <a:pt x="165335" y="152718"/>
                  </a:lnTo>
                  <a:close/>
                  <a:moveTo>
                    <a:pt x="180606" y="211768"/>
                  </a:moveTo>
                  <a:cubicBezTo>
                    <a:pt x="180606" y="211768"/>
                    <a:pt x="181624" y="211768"/>
                    <a:pt x="180606" y="211768"/>
                  </a:cubicBezTo>
                  <a:cubicBezTo>
                    <a:pt x="181624" y="210750"/>
                    <a:pt x="181624" y="210750"/>
                    <a:pt x="180606" y="211768"/>
                  </a:cubicBezTo>
                  <a:cubicBezTo>
                    <a:pt x="181624" y="210750"/>
                    <a:pt x="181624" y="211768"/>
                    <a:pt x="180606" y="211768"/>
                  </a:cubicBezTo>
                  <a:cubicBezTo>
                    <a:pt x="181624" y="211768"/>
                    <a:pt x="181624" y="211768"/>
                    <a:pt x="180606" y="211768"/>
                  </a:cubicBezTo>
                  <a:cubicBezTo>
                    <a:pt x="181624" y="211768"/>
                    <a:pt x="181624" y="211768"/>
                    <a:pt x="180606" y="211768"/>
                  </a:cubicBezTo>
                  <a:cubicBezTo>
                    <a:pt x="181624" y="211768"/>
                    <a:pt x="181624" y="211768"/>
                    <a:pt x="180606" y="211768"/>
                  </a:cubicBezTo>
                  <a:close/>
                  <a:moveTo>
                    <a:pt x="219295" y="163917"/>
                  </a:moveTo>
                  <a:lnTo>
                    <a:pt x="203004" y="174098"/>
                  </a:lnTo>
                  <a:lnTo>
                    <a:pt x="196896" y="177152"/>
                  </a:lnTo>
                  <a:lnTo>
                    <a:pt x="196896" y="176134"/>
                  </a:lnTo>
                  <a:lnTo>
                    <a:pt x="196896" y="174098"/>
                  </a:lnTo>
                  <a:lnTo>
                    <a:pt x="196896" y="173080"/>
                  </a:lnTo>
                  <a:lnTo>
                    <a:pt x="196896" y="153736"/>
                  </a:lnTo>
                  <a:lnTo>
                    <a:pt x="229476" y="125228"/>
                  </a:lnTo>
                  <a:lnTo>
                    <a:pt x="219295" y="163917"/>
                  </a:lnTo>
                  <a:close/>
                  <a:moveTo>
                    <a:pt x="238639" y="227040"/>
                  </a:moveTo>
                  <a:lnTo>
                    <a:pt x="216240" y="212786"/>
                  </a:lnTo>
                  <a:lnTo>
                    <a:pt x="208095" y="207696"/>
                  </a:lnTo>
                  <a:lnTo>
                    <a:pt x="209113" y="206678"/>
                  </a:lnTo>
                  <a:lnTo>
                    <a:pt x="211150" y="205660"/>
                  </a:lnTo>
                  <a:lnTo>
                    <a:pt x="213186" y="204642"/>
                  </a:lnTo>
                  <a:lnTo>
                    <a:pt x="234566" y="192424"/>
                  </a:lnTo>
                  <a:lnTo>
                    <a:pt x="289544" y="212786"/>
                  </a:lnTo>
                  <a:lnTo>
                    <a:pt x="238639" y="227040"/>
                  </a:lnTo>
                  <a:close/>
                  <a:moveTo>
                    <a:pt x="208095" y="270819"/>
                  </a:moveTo>
                  <a:lnTo>
                    <a:pt x="208095" y="257583"/>
                  </a:lnTo>
                  <a:lnTo>
                    <a:pt x="208095" y="253511"/>
                  </a:lnTo>
                  <a:lnTo>
                    <a:pt x="209113" y="253511"/>
                  </a:lnTo>
                  <a:lnTo>
                    <a:pt x="210131" y="254529"/>
                  </a:lnTo>
                  <a:lnTo>
                    <a:pt x="211150" y="254529"/>
                  </a:lnTo>
                  <a:lnTo>
                    <a:pt x="221331" y="260638"/>
                  </a:lnTo>
                  <a:lnTo>
                    <a:pt x="226422" y="289145"/>
                  </a:lnTo>
                  <a:lnTo>
                    <a:pt x="208095" y="270819"/>
                  </a:lnTo>
                  <a:close/>
                  <a:moveTo>
                    <a:pt x="140900" y="254529"/>
                  </a:moveTo>
                  <a:lnTo>
                    <a:pt x="163298" y="241294"/>
                  </a:lnTo>
                  <a:lnTo>
                    <a:pt x="171443" y="237221"/>
                  </a:lnTo>
                  <a:lnTo>
                    <a:pt x="171443" y="238239"/>
                  </a:lnTo>
                  <a:lnTo>
                    <a:pt x="171443" y="241294"/>
                  </a:lnTo>
                  <a:lnTo>
                    <a:pt x="171443" y="243330"/>
                  </a:lnTo>
                  <a:lnTo>
                    <a:pt x="171443" y="269801"/>
                  </a:lnTo>
                  <a:lnTo>
                    <a:pt x="127664" y="308489"/>
                  </a:lnTo>
                  <a:lnTo>
                    <a:pt x="140900" y="254529"/>
                  </a:lnTo>
                  <a:close/>
                  <a:moveTo>
                    <a:pt x="126646" y="193442"/>
                  </a:moveTo>
                  <a:lnTo>
                    <a:pt x="153117" y="209732"/>
                  </a:lnTo>
                  <a:lnTo>
                    <a:pt x="162280" y="214823"/>
                  </a:lnTo>
                  <a:lnTo>
                    <a:pt x="161262" y="215841"/>
                  </a:lnTo>
                  <a:lnTo>
                    <a:pt x="158208" y="216859"/>
                  </a:lnTo>
                  <a:lnTo>
                    <a:pt x="156171" y="217877"/>
                  </a:lnTo>
                  <a:lnTo>
                    <a:pt x="131736" y="232130"/>
                  </a:lnTo>
                  <a:lnTo>
                    <a:pt x="69631" y="208714"/>
                  </a:lnTo>
                  <a:lnTo>
                    <a:pt x="126646" y="193442"/>
                  </a:lnTo>
                  <a:close/>
                </a:path>
              </a:pathLst>
            </a:custGeom>
            <a:solidFill>
              <a:srgbClr val="FFFFFF"/>
            </a:solidFill>
            <a:ln w="101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137" name="任意多边形: 形状 3136">
              <a:extLst>
                <a:ext uri="{FF2B5EF4-FFF2-40B4-BE49-F238E27FC236}">
                  <a16:creationId xmlns:a16="http://schemas.microsoft.com/office/drawing/2014/main" id="{61326ADC-49F3-4C48-8F60-69E2241DF59B}"/>
                </a:ext>
              </a:extLst>
            </p:cNvPr>
            <p:cNvSpPr/>
            <p:nvPr/>
          </p:nvSpPr>
          <p:spPr>
            <a:xfrm>
              <a:off x="-16343088" y="774591"/>
              <a:ext cx="423536" cy="384628"/>
            </a:xfrm>
            <a:custGeom>
              <a:avLst/>
              <a:gdLst>
                <a:gd name="connsiteX0" fmla="*/ 0 w 423536"/>
                <a:gd name="connsiteY0" fmla="*/ 178570 h 384628"/>
                <a:gd name="connsiteX1" fmla="*/ 5091 w 423536"/>
                <a:gd name="connsiteY1" fmla="*/ 183660 h 384628"/>
                <a:gd name="connsiteX2" fmla="*/ 49888 w 423536"/>
                <a:gd name="connsiteY2" fmla="*/ 186715 h 384628"/>
                <a:gd name="connsiteX3" fmla="*/ 33598 w 423536"/>
                <a:gd name="connsiteY3" fmla="*/ 201986 h 384628"/>
                <a:gd name="connsiteX4" fmla="*/ 33598 w 423536"/>
                <a:gd name="connsiteY4" fmla="*/ 209113 h 384628"/>
                <a:gd name="connsiteX5" fmla="*/ 38688 w 423536"/>
                <a:gd name="connsiteY5" fmla="*/ 210132 h 384628"/>
                <a:gd name="connsiteX6" fmla="*/ 40725 w 423536"/>
                <a:gd name="connsiteY6" fmla="*/ 209113 h 384628"/>
                <a:gd name="connsiteX7" fmla="*/ 63123 w 423536"/>
                <a:gd name="connsiteY7" fmla="*/ 187733 h 384628"/>
                <a:gd name="connsiteX8" fmla="*/ 107920 w 423536"/>
                <a:gd name="connsiteY8" fmla="*/ 190787 h 384628"/>
                <a:gd name="connsiteX9" fmla="*/ 78395 w 423536"/>
                <a:gd name="connsiteY9" fmla="*/ 219295 h 384628"/>
                <a:gd name="connsiteX10" fmla="*/ 78395 w 423536"/>
                <a:gd name="connsiteY10" fmla="*/ 226421 h 384628"/>
                <a:gd name="connsiteX11" fmla="*/ 83486 w 423536"/>
                <a:gd name="connsiteY11" fmla="*/ 227439 h 384628"/>
                <a:gd name="connsiteX12" fmla="*/ 85522 w 423536"/>
                <a:gd name="connsiteY12" fmla="*/ 226421 h 384628"/>
                <a:gd name="connsiteX13" fmla="*/ 122174 w 423536"/>
                <a:gd name="connsiteY13" fmla="*/ 191805 h 384628"/>
                <a:gd name="connsiteX14" fmla="*/ 164935 w 423536"/>
                <a:gd name="connsiteY14" fmla="*/ 194860 h 384628"/>
                <a:gd name="connsiteX15" fmla="*/ 134391 w 423536"/>
                <a:gd name="connsiteY15" fmla="*/ 223367 h 384628"/>
                <a:gd name="connsiteX16" fmla="*/ 116065 w 423536"/>
                <a:gd name="connsiteY16" fmla="*/ 225403 h 384628"/>
                <a:gd name="connsiteX17" fmla="*/ 111993 w 423536"/>
                <a:gd name="connsiteY17" fmla="*/ 230494 h 384628"/>
                <a:gd name="connsiteX18" fmla="*/ 111993 w 423536"/>
                <a:gd name="connsiteY18" fmla="*/ 231512 h 384628"/>
                <a:gd name="connsiteX19" fmla="*/ 117083 w 423536"/>
                <a:gd name="connsiteY19" fmla="*/ 234566 h 384628"/>
                <a:gd name="connsiteX20" fmla="*/ 121156 w 423536"/>
                <a:gd name="connsiteY20" fmla="*/ 233548 h 384628"/>
                <a:gd name="connsiteX21" fmla="*/ 116065 w 423536"/>
                <a:gd name="connsiteY21" fmla="*/ 238639 h 384628"/>
                <a:gd name="connsiteX22" fmla="*/ 116065 w 423536"/>
                <a:gd name="connsiteY22" fmla="*/ 245766 h 384628"/>
                <a:gd name="connsiteX23" fmla="*/ 116065 w 423536"/>
                <a:gd name="connsiteY23" fmla="*/ 245766 h 384628"/>
                <a:gd name="connsiteX24" fmla="*/ 121156 w 423536"/>
                <a:gd name="connsiteY24" fmla="*/ 246783 h 384628"/>
                <a:gd name="connsiteX25" fmla="*/ 123192 w 423536"/>
                <a:gd name="connsiteY25" fmla="*/ 245766 h 384628"/>
                <a:gd name="connsiteX26" fmla="*/ 137446 w 423536"/>
                <a:gd name="connsiteY26" fmla="*/ 231512 h 384628"/>
                <a:gd name="connsiteX27" fmla="*/ 185297 w 423536"/>
                <a:gd name="connsiteY27" fmla="*/ 225403 h 384628"/>
                <a:gd name="connsiteX28" fmla="*/ 162899 w 423536"/>
                <a:gd name="connsiteY28" fmla="*/ 263073 h 384628"/>
                <a:gd name="connsiteX29" fmla="*/ 113011 w 423536"/>
                <a:gd name="connsiteY29" fmla="*/ 272236 h 384628"/>
                <a:gd name="connsiteX30" fmla="*/ 113011 w 423536"/>
                <a:gd name="connsiteY30" fmla="*/ 272236 h 384628"/>
                <a:gd name="connsiteX31" fmla="*/ 109957 w 423536"/>
                <a:gd name="connsiteY31" fmla="*/ 278345 h 384628"/>
                <a:gd name="connsiteX32" fmla="*/ 116065 w 423536"/>
                <a:gd name="connsiteY32" fmla="*/ 282418 h 384628"/>
                <a:gd name="connsiteX33" fmla="*/ 156790 w 423536"/>
                <a:gd name="connsiteY33" fmla="*/ 274273 h 384628"/>
                <a:gd name="connsiteX34" fmla="*/ 135410 w 423536"/>
                <a:gd name="connsiteY34" fmla="*/ 310925 h 384628"/>
                <a:gd name="connsiteX35" fmla="*/ 103848 w 423536"/>
                <a:gd name="connsiteY35" fmla="*/ 317034 h 384628"/>
                <a:gd name="connsiteX36" fmla="*/ 103848 w 423536"/>
                <a:gd name="connsiteY36" fmla="*/ 317034 h 384628"/>
                <a:gd name="connsiteX37" fmla="*/ 100794 w 423536"/>
                <a:gd name="connsiteY37" fmla="*/ 323142 h 384628"/>
                <a:gd name="connsiteX38" fmla="*/ 106902 w 423536"/>
                <a:gd name="connsiteY38" fmla="*/ 327215 h 384628"/>
                <a:gd name="connsiteX39" fmla="*/ 129301 w 423536"/>
                <a:gd name="connsiteY39" fmla="*/ 323142 h 384628"/>
                <a:gd name="connsiteX40" fmla="*/ 107920 w 423536"/>
                <a:gd name="connsiteY40" fmla="*/ 359795 h 384628"/>
                <a:gd name="connsiteX41" fmla="*/ 109957 w 423536"/>
                <a:gd name="connsiteY41" fmla="*/ 366921 h 384628"/>
                <a:gd name="connsiteX42" fmla="*/ 116065 w 423536"/>
                <a:gd name="connsiteY42" fmla="*/ 365903 h 384628"/>
                <a:gd name="connsiteX43" fmla="*/ 138464 w 423536"/>
                <a:gd name="connsiteY43" fmla="*/ 328233 h 384628"/>
                <a:gd name="connsiteX44" fmla="*/ 144573 w 423536"/>
                <a:gd name="connsiteY44" fmla="*/ 351650 h 384628"/>
                <a:gd name="connsiteX45" fmla="*/ 150681 w 423536"/>
                <a:gd name="connsiteY45" fmla="*/ 355722 h 384628"/>
                <a:gd name="connsiteX46" fmla="*/ 153736 w 423536"/>
                <a:gd name="connsiteY46" fmla="*/ 352668 h 384628"/>
                <a:gd name="connsiteX47" fmla="*/ 153736 w 423536"/>
                <a:gd name="connsiteY47" fmla="*/ 350632 h 384628"/>
                <a:gd name="connsiteX48" fmla="*/ 144573 w 423536"/>
                <a:gd name="connsiteY48" fmla="*/ 318052 h 384628"/>
                <a:gd name="connsiteX49" fmla="*/ 165953 w 423536"/>
                <a:gd name="connsiteY49" fmla="*/ 281400 h 384628"/>
                <a:gd name="connsiteX50" fmla="*/ 178170 w 423536"/>
                <a:gd name="connsiteY50" fmla="*/ 324160 h 384628"/>
                <a:gd name="connsiteX51" fmla="*/ 184279 w 423536"/>
                <a:gd name="connsiteY51" fmla="*/ 328233 h 384628"/>
                <a:gd name="connsiteX52" fmla="*/ 187333 w 423536"/>
                <a:gd name="connsiteY52" fmla="*/ 325179 h 384628"/>
                <a:gd name="connsiteX53" fmla="*/ 187333 w 423536"/>
                <a:gd name="connsiteY53" fmla="*/ 323142 h 384628"/>
                <a:gd name="connsiteX54" fmla="*/ 173080 w 423536"/>
                <a:gd name="connsiteY54" fmla="*/ 271219 h 384628"/>
                <a:gd name="connsiteX55" fmla="*/ 193442 w 423536"/>
                <a:gd name="connsiteY55" fmla="*/ 235584 h 384628"/>
                <a:gd name="connsiteX56" fmla="*/ 205660 w 423536"/>
                <a:gd name="connsiteY56" fmla="*/ 278345 h 384628"/>
                <a:gd name="connsiteX57" fmla="*/ 199551 w 423536"/>
                <a:gd name="connsiteY57" fmla="*/ 295653 h 384628"/>
                <a:gd name="connsiteX58" fmla="*/ 202605 w 423536"/>
                <a:gd name="connsiteY58" fmla="*/ 301762 h 384628"/>
                <a:gd name="connsiteX59" fmla="*/ 203623 w 423536"/>
                <a:gd name="connsiteY59" fmla="*/ 301762 h 384628"/>
                <a:gd name="connsiteX60" fmla="*/ 208714 w 423536"/>
                <a:gd name="connsiteY60" fmla="*/ 298708 h 384628"/>
                <a:gd name="connsiteX61" fmla="*/ 209732 w 423536"/>
                <a:gd name="connsiteY61" fmla="*/ 294635 h 384628"/>
                <a:gd name="connsiteX62" fmla="*/ 211768 w 423536"/>
                <a:gd name="connsiteY62" fmla="*/ 301762 h 384628"/>
                <a:gd name="connsiteX63" fmla="*/ 217877 w 423536"/>
                <a:gd name="connsiteY63" fmla="*/ 305834 h 384628"/>
                <a:gd name="connsiteX64" fmla="*/ 217877 w 423536"/>
                <a:gd name="connsiteY64" fmla="*/ 305834 h 384628"/>
                <a:gd name="connsiteX65" fmla="*/ 220931 w 423536"/>
                <a:gd name="connsiteY65" fmla="*/ 302780 h 384628"/>
                <a:gd name="connsiteX66" fmla="*/ 220931 w 423536"/>
                <a:gd name="connsiteY66" fmla="*/ 300744 h 384628"/>
                <a:gd name="connsiteX67" fmla="*/ 214823 w 423536"/>
                <a:gd name="connsiteY67" fmla="*/ 280382 h 384628"/>
                <a:gd name="connsiteX68" fmla="*/ 230094 w 423536"/>
                <a:gd name="connsiteY68" fmla="*/ 235584 h 384628"/>
                <a:gd name="connsiteX69" fmla="*/ 252493 w 423536"/>
                <a:gd name="connsiteY69" fmla="*/ 276309 h 384628"/>
                <a:gd name="connsiteX70" fmla="*/ 239257 w 423536"/>
                <a:gd name="connsiteY70" fmla="*/ 325179 h 384628"/>
                <a:gd name="connsiteX71" fmla="*/ 239257 w 423536"/>
                <a:gd name="connsiteY71" fmla="*/ 325179 h 384628"/>
                <a:gd name="connsiteX72" fmla="*/ 242312 w 423536"/>
                <a:gd name="connsiteY72" fmla="*/ 331287 h 384628"/>
                <a:gd name="connsiteX73" fmla="*/ 248420 w 423536"/>
                <a:gd name="connsiteY73" fmla="*/ 328233 h 384628"/>
                <a:gd name="connsiteX74" fmla="*/ 259620 w 423536"/>
                <a:gd name="connsiteY74" fmla="*/ 288526 h 384628"/>
                <a:gd name="connsiteX75" fmla="*/ 282018 w 423536"/>
                <a:gd name="connsiteY75" fmla="*/ 329251 h 384628"/>
                <a:gd name="connsiteX76" fmla="*/ 273873 w 423536"/>
                <a:gd name="connsiteY76" fmla="*/ 359795 h 384628"/>
                <a:gd name="connsiteX77" fmla="*/ 273873 w 423536"/>
                <a:gd name="connsiteY77" fmla="*/ 359795 h 384628"/>
                <a:gd name="connsiteX78" fmla="*/ 276928 w 423536"/>
                <a:gd name="connsiteY78" fmla="*/ 365903 h 384628"/>
                <a:gd name="connsiteX79" fmla="*/ 283036 w 423536"/>
                <a:gd name="connsiteY79" fmla="*/ 362849 h 384628"/>
                <a:gd name="connsiteX80" fmla="*/ 289145 w 423536"/>
                <a:gd name="connsiteY80" fmla="*/ 341469 h 384628"/>
                <a:gd name="connsiteX81" fmla="*/ 311544 w 423536"/>
                <a:gd name="connsiteY81" fmla="*/ 382193 h 384628"/>
                <a:gd name="connsiteX82" fmla="*/ 317652 w 423536"/>
                <a:gd name="connsiteY82" fmla="*/ 384229 h 384628"/>
                <a:gd name="connsiteX83" fmla="*/ 319689 w 423536"/>
                <a:gd name="connsiteY83" fmla="*/ 378121 h 384628"/>
                <a:gd name="connsiteX84" fmla="*/ 296272 w 423536"/>
                <a:gd name="connsiteY84" fmla="*/ 337396 h 384628"/>
                <a:gd name="connsiteX85" fmla="*/ 318671 w 423536"/>
                <a:gd name="connsiteY85" fmla="*/ 344523 h 384628"/>
                <a:gd name="connsiteX86" fmla="*/ 324779 w 423536"/>
                <a:gd name="connsiteY86" fmla="*/ 341469 h 384628"/>
                <a:gd name="connsiteX87" fmla="*/ 323761 w 423536"/>
                <a:gd name="connsiteY87" fmla="*/ 336378 h 384628"/>
                <a:gd name="connsiteX88" fmla="*/ 321725 w 423536"/>
                <a:gd name="connsiteY88" fmla="*/ 335360 h 384628"/>
                <a:gd name="connsiteX89" fmla="*/ 290163 w 423536"/>
                <a:gd name="connsiteY89" fmla="*/ 325179 h 384628"/>
                <a:gd name="connsiteX90" fmla="*/ 267765 w 423536"/>
                <a:gd name="connsiteY90" fmla="*/ 284454 h 384628"/>
                <a:gd name="connsiteX91" fmla="*/ 309507 w 423536"/>
                <a:gd name="connsiteY91" fmla="*/ 298708 h 384628"/>
                <a:gd name="connsiteX92" fmla="*/ 315616 w 423536"/>
                <a:gd name="connsiteY92" fmla="*/ 295653 h 384628"/>
                <a:gd name="connsiteX93" fmla="*/ 314598 w 423536"/>
                <a:gd name="connsiteY93" fmla="*/ 290563 h 384628"/>
                <a:gd name="connsiteX94" fmla="*/ 312562 w 423536"/>
                <a:gd name="connsiteY94" fmla="*/ 289545 h 384628"/>
                <a:gd name="connsiteX95" fmla="*/ 261656 w 423536"/>
                <a:gd name="connsiteY95" fmla="*/ 272236 h 384628"/>
                <a:gd name="connsiteX96" fmla="*/ 240276 w 423536"/>
                <a:gd name="connsiteY96" fmla="*/ 233548 h 384628"/>
                <a:gd name="connsiteX97" fmla="*/ 283036 w 423536"/>
                <a:gd name="connsiteY97" fmla="*/ 247802 h 384628"/>
                <a:gd name="connsiteX98" fmla="*/ 295254 w 423536"/>
                <a:gd name="connsiteY98" fmla="*/ 263073 h 384628"/>
                <a:gd name="connsiteX99" fmla="*/ 302381 w 423536"/>
                <a:gd name="connsiteY99" fmla="*/ 264092 h 384628"/>
                <a:gd name="connsiteX100" fmla="*/ 303399 w 423536"/>
                <a:gd name="connsiteY100" fmla="*/ 263073 h 384628"/>
                <a:gd name="connsiteX101" fmla="*/ 303399 w 423536"/>
                <a:gd name="connsiteY101" fmla="*/ 256965 h 384628"/>
                <a:gd name="connsiteX102" fmla="*/ 300344 w 423536"/>
                <a:gd name="connsiteY102" fmla="*/ 252892 h 384628"/>
                <a:gd name="connsiteX103" fmla="*/ 307471 w 423536"/>
                <a:gd name="connsiteY103" fmla="*/ 254929 h 384628"/>
                <a:gd name="connsiteX104" fmla="*/ 313580 w 423536"/>
                <a:gd name="connsiteY104" fmla="*/ 251874 h 384628"/>
                <a:gd name="connsiteX105" fmla="*/ 313580 w 423536"/>
                <a:gd name="connsiteY105" fmla="*/ 251874 h 384628"/>
                <a:gd name="connsiteX106" fmla="*/ 312562 w 423536"/>
                <a:gd name="connsiteY106" fmla="*/ 246783 h 384628"/>
                <a:gd name="connsiteX107" fmla="*/ 310526 w 423536"/>
                <a:gd name="connsiteY107" fmla="*/ 245766 h 384628"/>
                <a:gd name="connsiteX108" fmla="*/ 290163 w 423536"/>
                <a:gd name="connsiteY108" fmla="*/ 238639 h 384628"/>
                <a:gd name="connsiteX109" fmla="*/ 257584 w 423536"/>
                <a:gd name="connsiteY109" fmla="*/ 199950 h 384628"/>
                <a:gd name="connsiteX110" fmla="*/ 302381 w 423536"/>
                <a:gd name="connsiteY110" fmla="*/ 203005 h 384628"/>
                <a:gd name="connsiteX111" fmla="*/ 339033 w 423536"/>
                <a:gd name="connsiteY111" fmla="*/ 242711 h 384628"/>
                <a:gd name="connsiteX112" fmla="*/ 339033 w 423536"/>
                <a:gd name="connsiteY112" fmla="*/ 242711 h 384628"/>
                <a:gd name="connsiteX113" fmla="*/ 346160 w 423536"/>
                <a:gd name="connsiteY113" fmla="*/ 243729 h 384628"/>
                <a:gd name="connsiteX114" fmla="*/ 346160 w 423536"/>
                <a:gd name="connsiteY114" fmla="*/ 236602 h 384628"/>
                <a:gd name="connsiteX115" fmla="*/ 315616 w 423536"/>
                <a:gd name="connsiteY115" fmla="*/ 204023 h 384628"/>
                <a:gd name="connsiteX116" fmla="*/ 360413 w 423536"/>
                <a:gd name="connsiteY116" fmla="*/ 207077 h 384628"/>
                <a:gd name="connsiteX117" fmla="*/ 382812 w 423536"/>
                <a:gd name="connsiteY117" fmla="*/ 231512 h 384628"/>
                <a:gd name="connsiteX118" fmla="*/ 382812 w 423536"/>
                <a:gd name="connsiteY118" fmla="*/ 231512 h 384628"/>
                <a:gd name="connsiteX119" fmla="*/ 389939 w 423536"/>
                <a:gd name="connsiteY119" fmla="*/ 232530 h 384628"/>
                <a:gd name="connsiteX120" fmla="*/ 389939 w 423536"/>
                <a:gd name="connsiteY120" fmla="*/ 225403 h 384628"/>
                <a:gd name="connsiteX121" fmla="*/ 373649 w 423536"/>
                <a:gd name="connsiteY121" fmla="*/ 208095 h 384628"/>
                <a:gd name="connsiteX122" fmla="*/ 418446 w 423536"/>
                <a:gd name="connsiteY122" fmla="*/ 211149 h 384628"/>
                <a:gd name="connsiteX123" fmla="*/ 423537 w 423536"/>
                <a:gd name="connsiteY123" fmla="*/ 207077 h 384628"/>
                <a:gd name="connsiteX124" fmla="*/ 418446 w 423536"/>
                <a:gd name="connsiteY124" fmla="*/ 201986 h 384628"/>
                <a:gd name="connsiteX125" fmla="*/ 373649 w 423536"/>
                <a:gd name="connsiteY125" fmla="*/ 198932 h 384628"/>
                <a:gd name="connsiteX126" fmla="*/ 389939 w 423536"/>
                <a:gd name="connsiteY126" fmla="*/ 183660 h 384628"/>
                <a:gd name="connsiteX127" fmla="*/ 389939 w 423536"/>
                <a:gd name="connsiteY127" fmla="*/ 176534 h 384628"/>
                <a:gd name="connsiteX128" fmla="*/ 384848 w 423536"/>
                <a:gd name="connsiteY128" fmla="*/ 175515 h 384628"/>
                <a:gd name="connsiteX129" fmla="*/ 382812 w 423536"/>
                <a:gd name="connsiteY129" fmla="*/ 176534 h 384628"/>
                <a:gd name="connsiteX130" fmla="*/ 360413 w 423536"/>
                <a:gd name="connsiteY130" fmla="*/ 197914 h 384628"/>
                <a:gd name="connsiteX131" fmla="*/ 315616 w 423536"/>
                <a:gd name="connsiteY131" fmla="*/ 194860 h 384628"/>
                <a:gd name="connsiteX132" fmla="*/ 345142 w 423536"/>
                <a:gd name="connsiteY132" fmla="*/ 166352 h 384628"/>
                <a:gd name="connsiteX133" fmla="*/ 345142 w 423536"/>
                <a:gd name="connsiteY133" fmla="*/ 159226 h 384628"/>
                <a:gd name="connsiteX134" fmla="*/ 340051 w 423536"/>
                <a:gd name="connsiteY134" fmla="*/ 158208 h 384628"/>
                <a:gd name="connsiteX135" fmla="*/ 338015 w 423536"/>
                <a:gd name="connsiteY135" fmla="*/ 159226 h 384628"/>
                <a:gd name="connsiteX136" fmla="*/ 301363 w 423536"/>
                <a:gd name="connsiteY136" fmla="*/ 193842 h 384628"/>
                <a:gd name="connsiteX137" fmla="*/ 258602 w 423536"/>
                <a:gd name="connsiteY137" fmla="*/ 190787 h 384628"/>
                <a:gd name="connsiteX138" fmla="*/ 289145 w 423536"/>
                <a:gd name="connsiteY138" fmla="*/ 162280 h 384628"/>
                <a:gd name="connsiteX139" fmla="*/ 307471 w 423536"/>
                <a:gd name="connsiteY139" fmla="*/ 160244 h 384628"/>
                <a:gd name="connsiteX140" fmla="*/ 311544 w 423536"/>
                <a:gd name="connsiteY140" fmla="*/ 155153 h 384628"/>
                <a:gd name="connsiteX141" fmla="*/ 311544 w 423536"/>
                <a:gd name="connsiteY141" fmla="*/ 154135 h 384628"/>
                <a:gd name="connsiteX142" fmla="*/ 306453 w 423536"/>
                <a:gd name="connsiteY142" fmla="*/ 151081 h 384628"/>
                <a:gd name="connsiteX143" fmla="*/ 302381 w 423536"/>
                <a:gd name="connsiteY143" fmla="*/ 152099 h 384628"/>
                <a:gd name="connsiteX144" fmla="*/ 307471 w 423536"/>
                <a:gd name="connsiteY144" fmla="*/ 147008 h 384628"/>
                <a:gd name="connsiteX145" fmla="*/ 307471 w 423536"/>
                <a:gd name="connsiteY145" fmla="*/ 139881 h 384628"/>
                <a:gd name="connsiteX146" fmla="*/ 307471 w 423536"/>
                <a:gd name="connsiteY146" fmla="*/ 139881 h 384628"/>
                <a:gd name="connsiteX147" fmla="*/ 302381 w 423536"/>
                <a:gd name="connsiteY147" fmla="*/ 138863 h 384628"/>
                <a:gd name="connsiteX148" fmla="*/ 300344 w 423536"/>
                <a:gd name="connsiteY148" fmla="*/ 139881 h 384628"/>
                <a:gd name="connsiteX149" fmla="*/ 286091 w 423536"/>
                <a:gd name="connsiteY149" fmla="*/ 154135 h 384628"/>
                <a:gd name="connsiteX150" fmla="*/ 238239 w 423536"/>
                <a:gd name="connsiteY150" fmla="*/ 160244 h 384628"/>
                <a:gd name="connsiteX151" fmla="*/ 260638 w 423536"/>
                <a:gd name="connsiteY151" fmla="*/ 122573 h 384628"/>
                <a:gd name="connsiteX152" fmla="*/ 310526 w 423536"/>
                <a:gd name="connsiteY152" fmla="*/ 113410 h 384628"/>
                <a:gd name="connsiteX153" fmla="*/ 310526 w 423536"/>
                <a:gd name="connsiteY153" fmla="*/ 113410 h 384628"/>
                <a:gd name="connsiteX154" fmla="*/ 313580 w 423536"/>
                <a:gd name="connsiteY154" fmla="*/ 107302 h 384628"/>
                <a:gd name="connsiteX155" fmla="*/ 307471 w 423536"/>
                <a:gd name="connsiteY155" fmla="*/ 103229 h 384628"/>
                <a:gd name="connsiteX156" fmla="*/ 266747 w 423536"/>
                <a:gd name="connsiteY156" fmla="*/ 111374 h 384628"/>
                <a:gd name="connsiteX157" fmla="*/ 288127 w 423536"/>
                <a:gd name="connsiteY157" fmla="*/ 74722 h 384628"/>
                <a:gd name="connsiteX158" fmla="*/ 319689 w 423536"/>
                <a:gd name="connsiteY158" fmla="*/ 68613 h 384628"/>
                <a:gd name="connsiteX159" fmla="*/ 319689 w 423536"/>
                <a:gd name="connsiteY159" fmla="*/ 68613 h 384628"/>
                <a:gd name="connsiteX160" fmla="*/ 322743 w 423536"/>
                <a:gd name="connsiteY160" fmla="*/ 62505 h 384628"/>
                <a:gd name="connsiteX161" fmla="*/ 316634 w 423536"/>
                <a:gd name="connsiteY161" fmla="*/ 58432 h 384628"/>
                <a:gd name="connsiteX162" fmla="*/ 294236 w 423536"/>
                <a:gd name="connsiteY162" fmla="*/ 62505 h 384628"/>
                <a:gd name="connsiteX163" fmla="*/ 315616 w 423536"/>
                <a:gd name="connsiteY163" fmla="*/ 25852 h 384628"/>
                <a:gd name="connsiteX164" fmla="*/ 313580 w 423536"/>
                <a:gd name="connsiteY164" fmla="*/ 18725 h 384628"/>
                <a:gd name="connsiteX165" fmla="*/ 307471 w 423536"/>
                <a:gd name="connsiteY165" fmla="*/ 19744 h 384628"/>
                <a:gd name="connsiteX166" fmla="*/ 285073 w 423536"/>
                <a:gd name="connsiteY166" fmla="*/ 57414 h 384628"/>
                <a:gd name="connsiteX167" fmla="*/ 278964 w 423536"/>
                <a:gd name="connsiteY167" fmla="*/ 33997 h 384628"/>
                <a:gd name="connsiteX168" fmla="*/ 272855 w 423536"/>
                <a:gd name="connsiteY168" fmla="*/ 29925 h 384628"/>
                <a:gd name="connsiteX169" fmla="*/ 269801 w 423536"/>
                <a:gd name="connsiteY169" fmla="*/ 32979 h 384628"/>
                <a:gd name="connsiteX170" fmla="*/ 269801 w 423536"/>
                <a:gd name="connsiteY170" fmla="*/ 35015 h 384628"/>
                <a:gd name="connsiteX171" fmla="*/ 276928 w 423536"/>
                <a:gd name="connsiteY171" fmla="*/ 65559 h 384628"/>
                <a:gd name="connsiteX172" fmla="*/ 254529 w 423536"/>
                <a:gd name="connsiteY172" fmla="*/ 102211 h 384628"/>
                <a:gd name="connsiteX173" fmla="*/ 242312 w 423536"/>
                <a:gd name="connsiteY173" fmla="*/ 59450 h 384628"/>
                <a:gd name="connsiteX174" fmla="*/ 236203 w 423536"/>
                <a:gd name="connsiteY174" fmla="*/ 55378 h 384628"/>
                <a:gd name="connsiteX175" fmla="*/ 233149 w 423536"/>
                <a:gd name="connsiteY175" fmla="*/ 58432 h 384628"/>
                <a:gd name="connsiteX176" fmla="*/ 233149 w 423536"/>
                <a:gd name="connsiteY176" fmla="*/ 60468 h 384628"/>
                <a:gd name="connsiteX177" fmla="*/ 247402 w 423536"/>
                <a:gd name="connsiteY177" fmla="*/ 112392 h 384628"/>
                <a:gd name="connsiteX178" fmla="*/ 227040 w 423536"/>
                <a:gd name="connsiteY178" fmla="*/ 148026 h 384628"/>
                <a:gd name="connsiteX179" fmla="*/ 215841 w 423536"/>
                <a:gd name="connsiteY179" fmla="*/ 106284 h 384628"/>
                <a:gd name="connsiteX180" fmla="*/ 221949 w 423536"/>
                <a:gd name="connsiteY180" fmla="*/ 88975 h 384628"/>
                <a:gd name="connsiteX181" fmla="*/ 218895 w 423536"/>
                <a:gd name="connsiteY181" fmla="*/ 82867 h 384628"/>
                <a:gd name="connsiteX182" fmla="*/ 217877 w 423536"/>
                <a:gd name="connsiteY182" fmla="*/ 82867 h 384628"/>
                <a:gd name="connsiteX183" fmla="*/ 212786 w 423536"/>
                <a:gd name="connsiteY183" fmla="*/ 85921 h 384628"/>
                <a:gd name="connsiteX184" fmla="*/ 211768 w 423536"/>
                <a:gd name="connsiteY184" fmla="*/ 89994 h 384628"/>
                <a:gd name="connsiteX185" fmla="*/ 209732 w 423536"/>
                <a:gd name="connsiteY185" fmla="*/ 82867 h 384628"/>
                <a:gd name="connsiteX186" fmla="*/ 203623 w 423536"/>
                <a:gd name="connsiteY186" fmla="*/ 78794 h 384628"/>
                <a:gd name="connsiteX187" fmla="*/ 203623 w 423536"/>
                <a:gd name="connsiteY187" fmla="*/ 78794 h 384628"/>
                <a:gd name="connsiteX188" fmla="*/ 200569 w 423536"/>
                <a:gd name="connsiteY188" fmla="*/ 81849 h 384628"/>
                <a:gd name="connsiteX189" fmla="*/ 200569 w 423536"/>
                <a:gd name="connsiteY189" fmla="*/ 83885 h 384628"/>
                <a:gd name="connsiteX190" fmla="*/ 206678 w 423536"/>
                <a:gd name="connsiteY190" fmla="*/ 104247 h 384628"/>
                <a:gd name="connsiteX191" fmla="*/ 191406 w 423536"/>
                <a:gd name="connsiteY191" fmla="*/ 149045 h 384628"/>
                <a:gd name="connsiteX192" fmla="*/ 169007 w 423536"/>
                <a:gd name="connsiteY192" fmla="*/ 108320 h 384628"/>
                <a:gd name="connsiteX193" fmla="*/ 182243 w 423536"/>
                <a:gd name="connsiteY193" fmla="*/ 59450 h 384628"/>
                <a:gd name="connsiteX194" fmla="*/ 182243 w 423536"/>
                <a:gd name="connsiteY194" fmla="*/ 59450 h 384628"/>
                <a:gd name="connsiteX195" fmla="*/ 179189 w 423536"/>
                <a:gd name="connsiteY195" fmla="*/ 53341 h 384628"/>
                <a:gd name="connsiteX196" fmla="*/ 173080 w 423536"/>
                <a:gd name="connsiteY196" fmla="*/ 56396 h 384628"/>
                <a:gd name="connsiteX197" fmla="*/ 161881 w 423536"/>
                <a:gd name="connsiteY197" fmla="*/ 96102 h 384628"/>
                <a:gd name="connsiteX198" fmla="*/ 139482 w 423536"/>
                <a:gd name="connsiteY198" fmla="*/ 55378 h 384628"/>
                <a:gd name="connsiteX199" fmla="*/ 147627 w 423536"/>
                <a:gd name="connsiteY199" fmla="*/ 24834 h 384628"/>
                <a:gd name="connsiteX200" fmla="*/ 147627 w 423536"/>
                <a:gd name="connsiteY200" fmla="*/ 24834 h 384628"/>
                <a:gd name="connsiteX201" fmla="*/ 144573 w 423536"/>
                <a:gd name="connsiteY201" fmla="*/ 18725 h 384628"/>
                <a:gd name="connsiteX202" fmla="*/ 138464 w 423536"/>
                <a:gd name="connsiteY202" fmla="*/ 21780 h 384628"/>
                <a:gd name="connsiteX203" fmla="*/ 132355 w 423536"/>
                <a:gd name="connsiteY203" fmla="*/ 43160 h 384628"/>
                <a:gd name="connsiteX204" fmla="*/ 109957 w 423536"/>
                <a:gd name="connsiteY204" fmla="*/ 2435 h 384628"/>
                <a:gd name="connsiteX205" fmla="*/ 103848 w 423536"/>
                <a:gd name="connsiteY205" fmla="*/ 399 h 384628"/>
                <a:gd name="connsiteX206" fmla="*/ 101812 w 423536"/>
                <a:gd name="connsiteY206" fmla="*/ 6508 h 384628"/>
                <a:gd name="connsiteX207" fmla="*/ 125228 w 423536"/>
                <a:gd name="connsiteY207" fmla="*/ 47233 h 384628"/>
                <a:gd name="connsiteX208" fmla="*/ 102830 w 423536"/>
                <a:gd name="connsiteY208" fmla="*/ 40106 h 384628"/>
                <a:gd name="connsiteX209" fmla="*/ 96721 w 423536"/>
                <a:gd name="connsiteY209" fmla="*/ 43160 h 384628"/>
                <a:gd name="connsiteX210" fmla="*/ 97739 w 423536"/>
                <a:gd name="connsiteY210" fmla="*/ 48251 h 384628"/>
                <a:gd name="connsiteX211" fmla="*/ 99775 w 423536"/>
                <a:gd name="connsiteY211" fmla="*/ 49269 h 384628"/>
                <a:gd name="connsiteX212" fmla="*/ 131337 w 423536"/>
                <a:gd name="connsiteY212" fmla="*/ 59450 h 384628"/>
                <a:gd name="connsiteX213" fmla="*/ 153736 w 423536"/>
                <a:gd name="connsiteY213" fmla="*/ 100175 h 384628"/>
                <a:gd name="connsiteX214" fmla="*/ 111993 w 423536"/>
                <a:gd name="connsiteY214" fmla="*/ 85921 h 384628"/>
                <a:gd name="connsiteX215" fmla="*/ 105884 w 423536"/>
                <a:gd name="connsiteY215" fmla="*/ 88975 h 384628"/>
                <a:gd name="connsiteX216" fmla="*/ 106902 w 423536"/>
                <a:gd name="connsiteY216" fmla="*/ 94066 h 384628"/>
                <a:gd name="connsiteX217" fmla="*/ 108938 w 423536"/>
                <a:gd name="connsiteY217" fmla="*/ 95084 h 384628"/>
                <a:gd name="connsiteX218" fmla="*/ 159844 w 423536"/>
                <a:gd name="connsiteY218" fmla="*/ 112392 h 384628"/>
                <a:gd name="connsiteX219" fmla="*/ 181225 w 423536"/>
                <a:gd name="connsiteY219" fmla="*/ 151081 h 384628"/>
                <a:gd name="connsiteX220" fmla="*/ 138464 w 423536"/>
                <a:gd name="connsiteY220" fmla="*/ 136827 h 384628"/>
                <a:gd name="connsiteX221" fmla="*/ 126246 w 423536"/>
                <a:gd name="connsiteY221" fmla="*/ 121555 h 384628"/>
                <a:gd name="connsiteX222" fmla="*/ 119120 w 423536"/>
                <a:gd name="connsiteY222" fmla="*/ 120537 h 384628"/>
                <a:gd name="connsiteX223" fmla="*/ 118102 w 423536"/>
                <a:gd name="connsiteY223" fmla="*/ 121555 h 384628"/>
                <a:gd name="connsiteX224" fmla="*/ 118102 w 423536"/>
                <a:gd name="connsiteY224" fmla="*/ 127664 h 384628"/>
                <a:gd name="connsiteX225" fmla="*/ 121156 w 423536"/>
                <a:gd name="connsiteY225" fmla="*/ 131736 h 384628"/>
                <a:gd name="connsiteX226" fmla="*/ 114029 w 423536"/>
                <a:gd name="connsiteY226" fmla="*/ 129700 h 384628"/>
                <a:gd name="connsiteX227" fmla="*/ 107920 w 423536"/>
                <a:gd name="connsiteY227" fmla="*/ 132755 h 384628"/>
                <a:gd name="connsiteX228" fmla="*/ 107920 w 423536"/>
                <a:gd name="connsiteY228" fmla="*/ 132755 h 384628"/>
                <a:gd name="connsiteX229" fmla="*/ 108938 w 423536"/>
                <a:gd name="connsiteY229" fmla="*/ 137845 h 384628"/>
                <a:gd name="connsiteX230" fmla="*/ 110975 w 423536"/>
                <a:gd name="connsiteY230" fmla="*/ 138863 h 384628"/>
                <a:gd name="connsiteX231" fmla="*/ 131337 w 423536"/>
                <a:gd name="connsiteY231" fmla="*/ 145990 h 384628"/>
                <a:gd name="connsiteX232" fmla="*/ 163917 w 423536"/>
                <a:gd name="connsiteY232" fmla="*/ 184679 h 384628"/>
                <a:gd name="connsiteX233" fmla="*/ 119120 w 423536"/>
                <a:gd name="connsiteY233" fmla="*/ 181624 h 384628"/>
                <a:gd name="connsiteX234" fmla="*/ 82467 w 423536"/>
                <a:gd name="connsiteY234" fmla="*/ 141918 h 384628"/>
                <a:gd name="connsiteX235" fmla="*/ 82467 w 423536"/>
                <a:gd name="connsiteY235" fmla="*/ 141918 h 384628"/>
                <a:gd name="connsiteX236" fmla="*/ 75341 w 423536"/>
                <a:gd name="connsiteY236" fmla="*/ 140899 h 384628"/>
                <a:gd name="connsiteX237" fmla="*/ 75341 w 423536"/>
                <a:gd name="connsiteY237" fmla="*/ 148026 h 384628"/>
                <a:gd name="connsiteX238" fmla="*/ 105884 w 423536"/>
                <a:gd name="connsiteY238" fmla="*/ 180606 h 384628"/>
                <a:gd name="connsiteX239" fmla="*/ 61087 w 423536"/>
                <a:gd name="connsiteY239" fmla="*/ 177552 h 384628"/>
                <a:gd name="connsiteX240" fmla="*/ 38688 w 423536"/>
                <a:gd name="connsiteY240" fmla="*/ 153117 h 384628"/>
                <a:gd name="connsiteX241" fmla="*/ 38688 w 423536"/>
                <a:gd name="connsiteY241" fmla="*/ 153117 h 384628"/>
                <a:gd name="connsiteX242" fmla="*/ 31562 w 423536"/>
                <a:gd name="connsiteY242" fmla="*/ 152099 h 384628"/>
                <a:gd name="connsiteX243" fmla="*/ 31562 w 423536"/>
                <a:gd name="connsiteY243" fmla="*/ 159226 h 384628"/>
                <a:gd name="connsiteX244" fmla="*/ 47851 w 423536"/>
                <a:gd name="connsiteY244" fmla="*/ 176534 h 384628"/>
                <a:gd name="connsiteX245" fmla="*/ 3054 w 423536"/>
                <a:gd name="connsiteY245" fmla="*/ 173479 h 384628"/>
                <a:gd name="connsiteX246" fmla="*/ 0 w 423536"/>
                <a:gd name="connsiteY246" fmla="*/ 178570 h 384628"/>
                <a:gd name="connsiteX247" fmla="*/ 171044 w 423536"/>
                <a:gd name="connsiteY247" fmla="*/ 159226 h 384628"/>
                <a:gd name="connsiteX248" fmla="*/ 177152 w 423536"/>
                <a:gd name="connsiteY248" fmla="*/ 170425 h 384628"/>
                <a:gd name="connsiteX249" fmla="*/ 179189 w 423536"/>
                <a:gd name="connsiteY249" fmla="*/ 174497 h 384628"/>
                <a:gd name="connsiteX250" fmla="*/ 178170 w 423536"/>
                <a:gd name="connsiteY250" fmla="*/ 174497 h 384628"/>
                <a:gd name="connsiteX251" fmla="*/ 177152 w 423536"/>
                <a:gd name="connsiteY251" fmla="*/ 174497 h 384628"/>
                <a:gd name="connsiteX252" fmla="*/ 176134 w 423536"/>
                <a:gd name="connsiteY252" fmla="*/ 174497 h 384628"/>
                <a:gd name="connsiteX253" fmla="*/ 163917 w 423536"/>
                <a:gd name="connsiteY253" fmla="*/ 173479 h 384628"/>
                <a:gd name="connsiteX254" fmla="*/ 145591 w 423536"/>
                <a:gd name="connsiteY254" fmla="*/ 151081 h 384628"/>
                <a:gd name="connsiteX255" fmla="*/ 171044 w 423536"/>
                <a:gd name="connsiteY255" fmla="*/ 159226 h 384628"/>
                <a:gd name="connsiteX256" fmla="*/ 209732 w 423536"/>
                <a:gd name="connsiteY256" fmla="*/ 191805 h 384628"/>
                <a:gd name="connsiteX257" fmla="*/ 209732 w 423536"/>
                <a:gd name="connsiteY257" fmla="*/ 191805 h 384628"/>
                <a:gd name="connsiteX258" fmla="*/ 209732 w 423536"/>
                <a:gd name="connsiteY258" fmla="*/ 191805 h 384628"/>
                <a:gd name="connsiteX259" fmla="*/ 209732 w 423536"/>
                <a:gd name="connsiteY259" fmla="*/ 191805 h 384628"/>
                <a:gd name="connsiteX260" fmla="*/ 209732 w 423536"/>
                <a:gd name="connsiteY260" fmla="*/ 191805 h 384628"/>
                <a:gd name="connsiteX261" fmla="*/ 209732 w 423536"/>
                <a:gd name="connsiteY261" fmla="*/ 191805 h 384628"/>
                <a:gd name="connsiteX262" fmla="*/ 209732 w 423536"/>
                <a:gd name="connsiteY262" fmla="*/ 191805 h 384628"/>
                <a:gd name="connsiteX263" fmla="*/ 216859 w 423536"/>
                <a:gd name="connsiteY263" fmla="*/ 143954 h 384628"/>
                <a:gd name="connsiteX264" fmla="*/ 209732 w 423536"/>
                <a:gd name="connsiteY264" fmla="*/ 155153 h 384628"/>
                <a:gd name="connsiteX265" fmla="*/ 207696 w 423536"/>
                <a:gd name="connsiteY265" fmla="*/ 159226 h 384628"/>
                <a:gd name="connsiteX266" fmla="*/ 207696 w 423536"/>
                <a:gd name="connsiteY266" fmla="*/ 158208 h 384628"/>
                <a:gd name="connsiteX267" fmla="*/ 206678 w 423536"/>
                <a:gd name="connsiteY267" fmla="*/ 157189 h 384628"/>
                <a:gd name="connsiteX268" fmla="*/ 206678 w 423536"/>
                <a:gd name="connsiteY268" fmla="*/ 156171 h 384628"/>
                <a:gd name="connsiteX269" fmla="*/ 199551 w 423536"/>
                <a:gd name="connsiteY269" fmla="*/ 143954 h 384628"/>
                <a:gd name="connsiteX270" fmla="*/ 208714 w 423536"/>
                <a:gd name="connsiteY270" fmla="*/ 116465 h 384628"/>
                <a:gd name="connsiteX271" fmla="*/ 216859 w 423536"/>
                <a:gd name="connsiteY271" fmla="*/ 143954 h 384628"/>
                <a:gd name="connsiteX272" fmla="*/ 255547 w 423536"/>
                <a:gd name="connsiteY272" fmla="*/ 180606 h 384628"/>
                <a:gd name="connsiteX273" fmla="*/ 237221 w 423536"/>
                <a:gd name="connsiteY273" fmla="*/ 179588 h 384628"/>
                <a:gd name="connsiteX274" fmla="*/ 231112 w 423536"/>
                <a:gd name="connsiteY274" fmla="*/ 179588 h 384628"/>
                <a:gd name="connsiteX275" fmla="*/ 231112 w 423536"/>
                <a:gd name="connsiteY275" fmla="*/ 178570 h 384628"/>
                <a:gd name="connsiteX276" fmla="*/ 232131 w 423536"/>
                <a:gd name="connsiteY276" fmla="*/ 177552 h 384628"/>
                <a:gd name="connsiteX277" fmla="*/ 233149 w 423536"/>
                <a:gd name="connsiteY277" fmla="*/ 176534 h 384628"/>
                <a:gd name="connsiteX278" fmla="*/ 241294 w 423536"/>
                <a:gd name="connsiteY278" fmla="*/ 162280 h 384628"/>
                <a:gd name="connsiteX279" fmla="*/ 279982 w 423536"/>
                <a:gd name="connsiteY279" fmla="*/ 157189 h 384628"/>
                <a:gd name="connsiteX280" fmla="*/ 255547 w 423536"/>
                <a:gd name="connsiteY280" fmla="*/ 180606 h 384628"/>
                <a:gd name="connsiteX281" fmla="*/ 247402 w 423536"/>
                <a:gd name="connsiteY281" fmla="*/ 225403 h 384628"/>
                <a:gd name="connsiteX282" fmla="*/ 239257 w 423536"/>
                <a:gd name="connsiteY282" fmla="*/ 211149 h 384628"/>
                <a:gd name="connsiteX283" fmla="*/ 236203 w 423536"/>
                <a:gd name="connsiteY283" fmla="*/ 206059 h 384628"/>
                <a:gd name="connsiteX284" fmla="*/ 237221 w 423536"/>
                <a:gd name="connsiteY284" fmla="*/ 206059 h 384628"/>
                <a:gd name="connsiteX285" fmla="*/ 239257 w 423536"/>
                <a:gd name="connsiteY285" fmla="*/ 206059 h 384628"/>
                <a:gd name="connsiteX286" fmla="*/ 240276 w 423536"/>
                <a:gd name="connsiteY286" fmla="*/ 206059 h 384628"/>
                <a:gd name="connsiteX287" fmla="*/ 255547 w 423536"/>
                <a:gd name="connsiteY287" fmla="*/ 207077 h 384628"/>
                <a:gd name="connsiteX288" fmla="*/ 278964 w 423536"/>
                <a:gd name="connsiteY288" fmla="*/ 235584 h 384628"/>
                <a:gd name="connsiteX289" fmla="*/ 247402 w 423536"/>
                <a:gd name="connsiteY289" fmla="*/ 225403 h 384628"/>
                <a:gd name="connsiteX290" fmla="*/ 205660 w 423536"/>
                <a:gd name="connsiteY290" fmla="*/ 240675 h 384628"/>
                <a:gd name="connsiteX291" fmla="*/ 211768 w 423536"/>
                <a:gd name="connsiteY291" fmla="*/ 230494 h 384628"/>
                <a:gd name="connsiteX292" fmla="*/ 213805 w 423536"/>
                <a:gd name="connsiteY292" fmla="*/ 227439 h 384628"/>
                <a:gd name="connsiteX293" fmla="*/ 213805 w 423536"/>
                <a:gd name="connsiteY293" fmla="*/ 228458 h 384628"/>
                <a:gd name="connsiteX294" fmla="*/ 214823 w 423536"/>
                <a:gd name="connsiteY294" fmla="*/ 229476 h 384628"/>
                <a:gd name="connsiteX295" fmla="*/ 214823 w 423536"/>
                <a:gd name="connsiteY295" fmla="*/ 230494 h 384628"/>
                <a:gd name="connsiteX296" fmla="*/ 220931 w 423536"/>
                <a:gd name="connsiteY296" fmla="*/ 240675 h 384628"/>
                <a:gd name="connsiteX297" fmla="*/ 212786 w 423536"/>
                <a:gd name="connsiteY297" fmla="*/ 265110 h 384628"/>
                <a:gd name="connsiteX298" fmla="*/ 205660 w 423536"/>
                <a:gd name="connsiteY298" fmla="*/ 240675 h 384628"/>
                <a:gd name="connsiteX299" fmla="*/ 164935 w 423536"/>
                <a:gd name="connsiteY299" fmla="*/ 203005 h 384628"/>
                <a:gd name="connsiteX300" fmla="*/ 183261 w 423536"/>
                <a:gd name="connsiteY300" fmla="*/ 204023 h 384628"/>
                <a:gd name="connsiteX301" fmla="*/ 189370 w 423536"/>
                <a:gd name="connsiteY301" fmla="*/ 204023 h 384628"/>
                <a:gd name="connsiteX302" fmla="*/ 189370 w 423536"/>
                <a:gd name="connsiteY302" fmla="*/ 205041 h 384628"/>
                <a:gd name="connsiteX303" fmla="*/ 188352 w 423536"/>
                <a:gd name="connsiteY303" fmla="*/ 207077 h 384628"/>
                <a:gd name="connsiteX304" fmla="*/ 187333 w 423536"/>
                <a:gd name="connsiteY304" fmla="*/ 208095 h 384628"/>
                <a:gd name="connsiteX305" fmla="*/ 179189 w 423536"/>
                <a:gd name="connsiteY305" fmla="*/ 222349 h 384628"/>
                <a:gd name="connsiteX306" fmla="*/ 139482 w 423536"/>
                <a:gd name="connsiteY306" fmla="*/ 227439 h 384628"/>
                <a:gd name="connsiteX307" fmla="*/ 164935 w 423536"/>
                <a:gd name="connsiteY307" fmla="*/ 203005 h 384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</a:cxnLst>
              <a:rect l="l" t="t" r="r" b="b"/>
              <a:pathLst>
                <a:path w="423536" h="384628">
                  <a:moveTo>
                    <a:pt x="0" y="178570"/>
                  </a:moveTo>
                  <a:cubicBezTo>
                    <a:pt x="0" y="181624"/>
                    <a:pt x="2036" y="183660"/>
                    <a:pt x="5091" y="183660"/>
                  </a:cubicBezTo>
                  <a:lnTo>
                    <a:pt x="49888" y="186715"/>
                  </a:lnTo>
                  <a:lnTo>
                    <a:pt x="33598" y="201986"/>
                  </a:lnTo>
                  <a:cubicBezTo>
                    <a:pt x="31562" y="204023"/>
                    <a:pt x="31562" y="207077"/>
                    <a:pt x="33598" y="209113"/>
                  </a:cubicBezTo>
                  <a:cubicBezTo>
                    <a:pt x="34616" y="210132"/>
                    <a:pt x="36652" y="211149"/>
                    <a:pt x="38688" y="210132"/>
                  </a:cubicBezTo>
                  <a:cubicBezTo>
                    <a:pt x="39707" y="210132"/>
                    <a:pt x="39707" y="209113"/>
                    <a:pt x="40725" y="209113"/>
                  </a:cubicBezTo>
                  <a:lnTo>
                    <a:pt x="63123" y="187733"/>
                  </a:lnTo>
                  <a:lnTo>
                    <a:pt x="107920" y="190787"/>
                  </a:lnTo>
                  <a:lnTo>
                    <a:pt x="78395" y="219295"/>
                  </a:lnTo>
                  <a:cubicBezTo>
                    <a:pt x="76359" y="221331"/>
                    <a:pt x="76359" y="224385"/>
                    <a:pt x="78395" y="226421"/>
                  </a:cubicBezTo>
                  <a:cubicBezTo>
                    <a:pt x="79413" y="227439"/>
                    <a:pt x="81449" y="228458"/>
                    <a:pt x="83486" y="227439"/>
                  </a:cubicBezTo>
                  <a:cubicBezTo>
                    <a:pt x="84504" y="227439"/>
                    <a:pt x="84504" y="226421"/>
                    <a:pt x="85522" y="226421"/>
                  </a:cubicBezTo>
                  <a:lnTo>
                    <a:pt x="122174" y="191805"/>
                  </a:lnTo>
                  <a:lnTo>
                    <a:pt x="164935" y="194860"/>
                  </a:lnTo>
                  <a:lnTo>
                    <a:pt x="134391" y="223367"/>
                  </a:lnTo>
                  <a:lnTo>
                    <a:pt x="116065" y="225403"/>
                  </a:lnTo>
                  <a:cubicBezTo>
                    <a:pt x="113011" y="225403"/>
                    <a:pt x="111993" y="228458"/>
                    <a:pt x="111993" y="230494"/>
                  </a:cubicBezTo>
                  <a:cubicBezTo>
                    <a:pt x="111993" y="230494"/>
                    <a:pt x="111993" y="231512"/>
                    <a:pt x="111993" y="231512"/>
                  </a:cubicBezTo>
                  <a:cubicBezTo>
                    <a:pt x="113011" y="233548"/>
                    <a:pt x="115047" y="234566"/>
                    <a:pt x="117083" y="234566"/>
                  </a:cubicBezTo>
                  <a:lnTo>
                    <a:pt x="121156" y="233548"/>
                  </a:lnTo>
                  <a:lnTo>
                    <a:pt x="116065" y="238639"/>
                  </a:lnTo>
                  <a:cubicBezTo>
                    <a:pt x="114029" y="240675"/>
                    <a:pt x="114029" y="243729"/>
                    <a:pt x="116065" y="245766"/>
                  </a:cubicBezTo>
                  <a:cubicBezTo>
                    <a:pt x="116065" y="245766"/>
                    <a:pt x="116065" y="245766"/>
                    <a:pt x="116065" y="245766"/>
                  </a:cubicBezTo>
                  <a:cubicBezTo>
                    <a:pt x="117083" y="246783"/>
                    <a:pt x="119120" y="247802"/>
                    <a:pt x="121156" y="246783"/>
                  </a:cubicBezTo>
                  <a:cubicBezTo>
                    <a:pt x="122174" y="246783"/>
                    <a:pt x="122174" y="245766"/>
                    <a:pt x="123192" y="245766"/>
                  </a:cubicBezTo>
                  <a:lnTo>
                    <a:pt x="137446" y="231512"/>
                  </a:lnTo>
                  <a:lnTo>
                    <a:pt x="185297" y="225403"/>
                  </a:lnTo>
                  <a:lnTo>
                    <a:pt x="162899" y="263073"/>
                  </a:lnTo>
                  <a:lnTo>
                    <a:pt x="113011" y="272236"/>
                  </a:lnTo>
                  <a:lnTo>
                    <a:pt x="113011" y="272236"/>
                  </a:lnTo>
                  <a:cubicBezTo>
                    <a:pt x="109957" y="272236"/>
                    <a:pt x="108938" y="275291"/>
                    <a:pt x="109957" y="278345"/>
                  </a:cubicBezTo>
                  <a:cubicBezTo>
                    <a:pt x="110975" y="281400"/>
                    <a:pt x="113011" y="282418"/>
                    <a:pt x="116065" y="282418"/>
                  </a:cubicBezTo>
                  <a:lnTo>
                    <a:pt x="156790" y="274273"/>
                  </a:lnTo>
                  <a:lnTo>
                    <a:pt x="135410" y="310925"/>
                  </a:lnTo>
                  <a:lnTo>
                    <a:pt x="103848" y="317034"/>
                  </a:lnTo>
                  <a:lnTo>
                    <a:pt x="103848" y="317034"/>
                  </a:lnTo>
                  <a:cubicBezTo>
                    <a:pt x="100794" y="317034"/>
                    <a:pt x="99775" y="320088"/>
                    <a:pt x="100794" y="323142"/>
                  </a:cubicBezTo>
                  <a:cubicBezTo>
                    <a:pt x="101812" y="326197"/>
                    <a:pt x="103848" y="327215"/>
                    <a:pt x="106902" y="327215"/>
                  </a:cubicBezTo>
                  <a:lnTo>
                    <a:pt x="129301" y="323142"/>
                  </a:lnTo>
                  <a:lnTo>
                    <a:pt x="107920" y="359795"/>
                  </a:lnTo>
                  <a:cubicBezTo>
                    <a:pt x="106902" y="361831"/>
                    <a:pt x="107920" y="364885"/>
                    <a:pt x="109957" y="366921"/>
                  </a:cubicBezTo>
                  <a:cubicBezTo>
                    <a:pt x="111993" y="367940"/>
                    <a:pt x="115047" y="367940"/>
                    <a:pt x="116065" y="365903"/>
                  </a:cubicBezTo>
                  <a:lnTo>
                    <a:pt x="138464" y="328233"/>
                  </a:lnTo>
                  <a:lnTo>
                    <a:pt x="144573" y="351650"/>
                  </a:lnTo>
                  <a:cubicBezTo>
                    <a:pt x="145591" y="354704"/>
                    <a:pt x="147627" y="355722"/>
                    <a:pt x="150681" y="355722"/>
                  </a:cubicBezTo>
                  <a:cubicBezTo>
                    <a:pt x="152718" y="355722"/>
                    <a:pt x="153736" y="353686"/>
                    <a:pt x="153736" y="352668"/>
                  </a:cubicBezTo>
                  <a:cubicBezTo>
                    <a:pt x="153736" y="351650"/>
                    <a:pt x="153736" y="351650"/>
                    <a:pt x="153736" y="350632"/>
                  </a:cubicBezTo>
                  <a:lnTo>
                    <a:pt x="144573" y="318052"/>
                  </a:lnTo>
                  <a:lnTo>
                    <a:pt x="165953" y="281400"/>
                  </a:lnTo>
                  <a:lnTo>
                    <a:pt x="178170" y="324160"/>
                  </a:lnTo>
                  <a:cubicBezTo>
                    <a:pt x="179189" y="327215"/>
                    <a:pt x="181225" y="328233"/>
                    <a:pt x="184279" y="328233"/>
                  </a:cubicBezTo>
                  <a:cubicBezTo>
                    <a:pt x="186315" y="328233"/>
                    <a:pt x="187333" y="326197"/>
                    <a:pt x="187333" y="325179"/>
                  </a:cubicBezTo>
                  <a:cubicBezTo>
                    <a:pt x="187333" y="324160"/>
                    <a:pt x="187333" y="324160"/>
                    <a:pt x="187333" y="323142"/>
                  </a:cubicBezTo>
                  <a:lnTo>
                    <a:pt x="173080" y="271219"/>
                  </a:lnTo>
                  <a:lnTo>
                    <a:pt x="193442" y="235584"/>
                  </a:lnTo>
                  <a:lnTo>
                    <a:pt x="205660" y="278345"/>
                  </a:lnTo>
                  <a:lnTo>
                    <a:pt x="199551" y="295653"/>
                  </a:lnTo>
                  <a:cubicBezTo>
                    <a:pt x="198533" y="297689"/>
                    <a:pt x="200569" y="300744"/>
                    <a:pt x="202605" y="301762"/>
                  </a:cubicBezTo>
                  <a:cubicBezTo>
                    <a:pt x="202605" y="301762"/>
                    <a:pt x="203623" y="301762"/>
                    <a:pt x="203623" y="301762"/>
                  </a:cubicBezTo>
                  <a:cubicBezTo>
                    <a:pt x="205660" y="301762"/>
                    <a:pt x="207696" y="300744"/>
                    <a:pt x="208714" y="298708"/>
                  </a:cubicBezTo>
                  <a:lnTo>
                    <a:pt x="209732" y="294635"/>
                  </a:lnTo>
                  <a:lnTo>
                    <a:pt x="211768" y="301762"/>
                  </a:lnTo>
                  <a:cubicBezTo>
                    <a:pt x="212786" y="304816"/>
                    <a:pt x="214823" y="305834"/>
                    <a:pt x="217877" y="305834"/>
                  </a:cubicBezTo>
                  <a:cubicBezTo>
                    <a:pt x="217877" y="305834"/>
                    <a:pt x="217877" y="305834"/>
                    <a:pt x="217877" y="305834"/>
                  </a:cubicBezTo>
                  <a:cubicBezTo>
                    <a:pt x="219913" y="305834"/>
                    <a:pt x="220931" y="303798"/>
                    <a:pt x="220931" y="302780"/>
                  </a:cubicBezTo>
                  <a:cubicBezTo>
                    <a:pt x="220931" y="301762"/>
                    <a:pt x="220931" y="301762"/>
                    <a:pt x="220931" y="300744"/>
                  </a:cubicBezTo>
                  <a:lnTo>
                    <a:pt x="214823" y="280382"/>
                  </a:lnTo>
                  <a:lnTo>
                    <a:pt x="230094" y="235584"/>
                  </a:lnTo>
                  <a:lnTo>
                    <a:pt x="252493" y="276309"/>
                  </a:lnTo>
                  <a:lnTo>
                    <a:pt x="239257" y="325179"/>
                  </a:lnTo>
                  <a:lnTo>
                    <a:pt x="239257" y="325179"/>
                  </a:lnTo>
                  <a:cubicBezTo>
                    <a:pt x="238239" y="327215"/>
                    <a:pt x="240276" y="330269"/>
                    <a:pt x="242312" y="331287"/>
                  </a:cubicBezTo>
                  <a:cubicBezTo>
                    <a:pt x="244348" y="332306"/>
                    <a:pt x="247402" y="331287"/>
                    <a:pt x="248420" y="328233"/>
                  </a:cubicBezTo>
                  <a:lnTo>
                    <a:pt x="259620" y="288526"/>
                  </a:lnTo>
                  <a:lnTo>
                    <a:pt x="282018" y="329251"/>
                  </a:lnTo>
                  <a:lnTo>
                    <a:pt x="273873" y="359795"/>
                  </a:lnTo>
                  <a:lnTo>
                    <a:pt x="273873" y="359795"/>
                  </a:lnTo>
                  <a:cubicBezTo>
                    <a:pt x="272855" y="361831"/>
                    <a:pt x="274892" y="364885"/>
                    <a:pt x="276928" y="365903"/>
                  </a:cubicBezTo>
                  <a:cubicBezTo>
                    <a:pt x="279982" y="366921"/>
                    <a:pt x="282018" y="365903"/>
                    <a:pt x="283036" y="362849"/>
                  </a:cubicBezTo>
                  <a:lnTo>
                    <a:pt x="289145" y="341469"/>
                  </a:lnTo>
                  <a:lnTo>
                    <a:pt x="311544" y="382193"/>
                  </a:lnTo>
                  <a:cubicBezTo>
                    <a:pt x="312562" y="384229"/>
                    <a:pt x="315616" y="385247"/>
                    <a:pt x="317652" y="384229"/>
                  </a:cubicBezTo>
                  <a:cubicBezTo>
                    <a:pt x="319689" y="383211"/>
                    <a:pt x="320707" y="380157"/>
                    <a:pt x="319689" y="378121"/>
                  </a:cubicBezTo>
                  <a:lnTo>
                    <a:pt x="296272" y="337396"/>
                  </a:lnTo>
                  <a:lnTo>
                    <a:pt x="318671" y="344523"/>
                  </a:lnTo>
                  <a:cubicBezTo>
                    <a:pt x="321725" y="345541"/>
                    <a:pt x="323761" y="344523"/>
                    <a:pt x="324779" y="341469"/>
                  </a:cubicBezTo>
                  <a:cubicBezTo>
                    <a:pt x="324779" y="339432"/>
                    <a:pt x="324779" y="337396"/>
                    <a:pt x="323761" y="336378"/>
                  </a:cubicBezTo>
                  <a:cubicBezTo>
                    <a:pt x="322743" y="335360"/>
                    <a:pt x="322743" y="335360"/>
                    <a:pt x="321725" y="335360"/>
                  </a:cubicBezTo>
                  <a:lnTo>
                    <a:pt x="290163" y="325179"/>
                  </a:lnTo>
                  <a:lnTo>
                    <a:pt x="267765" y="284454"/>
                  </a:lnTo>
                  <a:lnTo>
                    <a:pt x="309507" y="298708"/>
                  </a:lnTo>
                  <a:cubicBezTo>
                    <a:pt x="312562" y="299726"/>
                    <a:pt x="314598" y="298708"/>
                    <a:pt x="315616" y="295653"/>
                  </a:cubicBezTo>
                  <a:cubicBezTo>
                    <a:pt x="315616" y="293617"/>
                    <a:pt x="315616" y="291581"/>
                    <a:pt x="314598" y="290563"/>
                  </a:cubicBezTo>
                  <a:cubicBezTo>
                    <a:pt x="313580" y="289545"/>
                    <a:pt x="313580" y="289545"/>
                    <a:pt x="312562" y="289545"/>
                  </a:cubicBezTo>
                  <a:lnTo>
                    <a:pt x="261656" y="272236"/>
                  </a:lnTo>
                  <a:lnTo>
                    <a:pt x="240276" y="233548"/>
                  </a:lnTo>
                  <a:lnTo>
                    <a:pt x="283036" y="247802"/>
                  </a:lnTo>
                  <a:lnTo>
                    <a:pt x="295254" y="263073"/>
                  </a:lnTo>
                  <a:cubicBezTo>
                    <a:pt x="297290" y="265110"/>
                    <a:pt x="300344" y="266128"/>
                    <a:pt x="302381" y="264092"/>
                  </a:cubicBezTo>
                  <a:cubicBezTo>
                    <a:pt x="302381" y="264092"/>
                    <a:pt x="303399" y="263073"/>
                    <a:pt x="303399" y="263073"/>
                  </a:cubicBezTo>
                  <a:cubicBezTo>
                    <a:pt x="304417" y="261037"/>
                    <a:pt x="304417" y="259001"/>
                    <a:pt x="303399" y="256965"/>
                  </a:cubicBezTo>
                  <a:lnTo>
                    <a:pt x="300344" y="252892"/>
                  </a:lnTo>
                  <a:lnTo>
                    <a:pt x="307471" y="254929"/>
                  </a:lnTo>
                  <a:cubicBezTo>
                    <a:pt x="310526" y="255947"/>
                    <a:pt x="312562" y="254929"/>
                    <a:pt x="313580" y="251874"/>
                  </a:cubicBezTo>
                  <a:cubicBezTo>
                    <a:pt x="313580" y="251874"/>
                    <a:pt x="313580" y="251874"/>
                    <a:pt x="313580" y="251874"/>
                  </a:cubicBezTo>
                  <a:cubicBezTo>
                    <a:pt x="313580" y="249838"/>
                    <a:pt x="313580" y="247802"/>
                    <a:pt x="312562" y="246783"/>
                  </a:cubicBezTo>
                  <a:cubicBezTo>
                    <a:pt x="311544" y="245766"/>
                    <a:pt x="311544" y="245766"/>
                    <a:pt x="310526" y="245766"/>
                  </a:cubicBezTo>
                  <a:lnTo>
                    <a:pt x="290163" y="238639"/>
                  </a:lnTo>
                  <a:lnTo>
                    <a:pt x="257584" y="199950"/>
                  </a:lnTo>
                  <a:lnTo>
                    <a:pt x="302381" y="203005"/>
                  </a:lnTo>
                  <a:lnTo>
                    <a:pt x="339033" y="242711"/>
                  </a:lnTo>
                  <a:lnTo>
                    <a:pt x="339033" y="242711"/>
                  </a:lnTo>
                  <a:cubicBezTo>
                    <a:pt x="341069" y="244747"/>
                    <a:pt x="344123" y="244747"/>
                    <a:pt x="346160" y="243729"/>
                  </a:cubicBezTo>
                  <a:cubicBezTo>
                    <a:pt x="348196" y="241693"/>
                    <a:pt x="348196" y="238639"/>
                    <a:pt x="346160" y="236602"/>
                  </a:cubicBezTo>
                  <a:lnTo>
                    <a:pt x="315616" y="204023"/>
                  </a:lnTo>
                  <a:lnTo>
                    <a:pt x="360413" y="207077"/>
                  </a:lnTo>
                  <a:lnTo>
                    <a:pt x="382812" y="231512"/>
                  </a:lnTo>
                  <a:lnTo>
                    <a:pt x="382812" y="231512"/>
                  </a:lnTo>
                  <a:cubicBezTo>
                    <a:pt x="384848" y="233548"/>
                    <a:pt x="387902" y="233548"/>
                    <a:pt x="389939" y="232530"/>
                  </a:cubicBezTo>
                  <a:cubicBezTo>
                    <a:pt x="391975" y="230494"/>
                    <a:pt x="391975" y="227439"/>
                    <a:pt x="389939" y="225403"/>
                  </a:cubicBezTo>
                  <a:lnTo>
                    <a:pt x="373649" y="208095"/>
                  </a:lnTo>
                  <a:lnTo>
                    <a:pt x="418446" y="211149"/>
                  </a:lnTo>
                  <a:cubicBezTo>
                    <a:pt x="421500" y="211149"/>
                    <a:pt x="423537" y="209113"/>
                    <a:pt x="423537" y="207077"/>
                  </a:cubicBezTo>
                  <a:cubicBezTo>
                    <a:pt x="423537" y="204023"/>
                    <a:pt x="421500" y="201986"/>
                    <a:pt x="418446" y="201986"/>
                  </a:cubicBezTo>
                  <a:lnTo>
                    <a:pt x="373649" y="198932"/>
                  </a:lnTo>
                  <a:lnTo>
                    <a:pt x="389939" y="183660"/>
                  </a:lnTo>
                  <a:cubicBezTo>
                    <a:pt x="391975" y="181624"/>
                    <a:pt x="391975" y="178570"/>
                    <a:pt x="389939" y="176534"/>
                  </a:cubicBezTo>
                  <a:cubicBezTo>
                    <a:pt x="388921" y="175515"/>
                    <a:pt x="386884" y="174497"/>
                    <a:pt x="384848" y="175515"/>
                  </a:cubicBezTo>
                  <a:cubicBezTo>
                    <a:pt x="383830" y="175515"/>
                    <a:pt x="383830" y="176534"/>
                    <a:pt x="382812" y="176534"/>
                  </a:cubicBezTo>
                  <a:lnTo>
                    <a:pt x="360413" y="197914"/>
                  </a:lnTo>
                  <a:lnTo>
                    <a:pt x="315616" y="194860"/>
                  </a:lnTo>
                  <a:lnTo>
                    <a:pt x="345142" y="166352"/>
                  </a:lnTo>
                  <a:cubicBezTo>
                    <a:pt x="347178" y="164316"/>
                    <a:pt x="347178" y="161262"/>
                    <a:pt x="345142" y="159226"/>
                  </a:cubicBezTo>
                  <a:cubicBezTo>
                    <a:pt x="344123" y="158208"/>
                    <a:pt x="342087" y="157189"/>
                    <a:pt x="340051" y="158208"/>
                  </a:cubicBezTo>
                  <a:cubicBezTo>
                    <a:pt x="339033" y="158208"/>
                    <a:pt x="339033" y="159226"/>
                    <a:pt x="338015" y="159226"/>
                  </a:cubicBezTo>
                  <a:lnTo>
                    <a:pt x="301363" y="193842"/>
                  </a:lnTo>
                  <a:lnTo>
                    <a:pt x="258602" y="190787"/>
                  </a:lnTo>
                  <a:lnTo>
                    <a:pt x="289145" y="162280"/>
                  </a:lnTo>
                  <a:lnTo>
                    <a:pt x="307471" y="160244"/>
                  </a:lnTo>
                  <a:cubicBezTo>
                    <a:pt x="310526" y="160244"/>
                    <a:pt x="311544" y="157189"/>
                    <a:pt x="311544" y="155153"/>
                  </a:cubicBezTo>
                  <a:cubicBezTo>
                    <a:pt x="311544" y="155153"/>
                    <a:pt x="311544" y="154135"/>
                    <a:pt x="311544" y="154135"/>
                  </a:cubicBezTo>
                  <a:cubicBezTo>
                    <a:pt x="310526" y="152099"/>
                    <a:pt x="308489" y="151081"/>
                    <a:pt x="306453" y="151081"/>
                  </a:cubicBezTo>
                  <a:lnTo>
                    <a:pt x="302381" y="152099"/>
                  </a:lnTo>
                  <a:lnTo>
                    <a:pt x="307471" y="147008"/>
                  </a:lnTo>
                  <a:cubicBezTo>
                    <a:pt x="309507" y="144972"/>
                    <a:pt x="309507" y="141918"/>
                    <a:pt x="307471" y="139881"/>
                  </a:cubicBezTo>
                  <a:cubicBezTo>
                    <a:pt x="307471" y="139881"/>
                    <a:pt x="307471" y="139881"/>
                    <a:pt x="307471" y="139881"/>
                  </a:cubicBezTo>
                  <a:cubicBezTo>
                    <a:pt x="306453" y="138863"/>
                    <a:pt x="304417" y="137845"/>
                    <a:pt x="302381" y="138863"/>
                  </a:cubicBezTo>
                  <a:cubicBezTo>
                    <a:pt x="301363" y="138863"/>
                    <a:pt x="301363" y="139881"/>
                    <a:pt x="300344" y="139881"/>
                  </a:cubicBezTo>
                  <a:lnTo>
                    <a:pt x="286091" y="154135"/>
                  </a:lnTo>
                  <a:lnTo>
                    <a:pt x="238239" y="160244"/>
                  </a:lnTo>
                  <a:lnTo>
                    <a:pt x="260638" y="122573"/>
                  </a:lnTo>
                  <a:lnTo>
                    <a:pt x="310526" y="113410"/>
                  </a:lnTo>
                  <a:lnTo>
                    <a:pt x="310526" y="113410"/>
                  </a:lnTo>
                  <a:cubicBezTo>
                    <a:pt x="313580" y="113410"/>
                    <a:pt x="314598" y="110356"/>
                    <a:pt x="313580" y="107302"/>
                  </a:cubicBezTo>
                  <a:cubicBezTo>
                    <a:pt x="312562" y="104247"/>
                    <a:pt x="310526" y="103229"/>
                    <a:pt x="307471" y="103229"/>
                  </a:cubicBezTo>
                  <a:lnTo>
                    <a:pt x="266747" y="111374"/>
                  </a:lnTo>
                  <a:lnTo>
                    <a:pt x="288127" y="74722"/>
                  </a:lnTo>
                  <a:lnTo>
                    <a:pt x="319689" y="68613"/>
                  </a:lnTo>
                  <a:lnTo>
                    <a:pt x="319689" y="68613"/>
                  </a:lnTo>
                  <a:cubicBezTo>
                    <a:pt x="322743" y="68613"/>
                    <a:pt x="323761" y="65559"/>
                    <a:pt x="322743" y="62505"/>
                  </a:cubicBezTo>
                  <a:cubicBezTo>
                    <a:pt x="321725" y="59450"/>
                    <a:pt x="319689" y="58432"/>
                    <a:pt x="316634" y="58432"/>
                  </a:cubicBezTo>
                  <a:lnTo>
                    <a:pt x="294236" y="62505"/>
                  </a:lnTo>
                  <a:lnTo>
                    <a:pt x="315616" y="25852"/>
                  </a:lnTo>
                  <a:cubicBezTo>
                    <a:pt x="316634" y="23816"/>
                    <a:pt x="315616" y="20762"/>
                    <a:pt x="313580" y="18725"/>
                  </a:cubicBezTo>
                  <a:cubicBezTo>
                    <a:pt x="311544" y="17707"/>
                    <a:pt x="308489" y="17707"/>
                    <a:pt x="307471" y="19744"/>
                  </a:cubicBezTo>
                  <a:lnTo>
                    <a:pt x="285073" y="57414"/>
                  </a:lnTo>
                  <a:lnTo>
                    <a:pt x="278964" y="33997"/>
                  </a:lnTo>
                  <a:cubicBezTo>
                    <a:pt x="277946" y="30943"/>
                    <a:pt x="275910" y="29925"/>
                    <a:pt x="272855" y="29925"/>
                  </a:cubicBezTo>
                  <a:cubicBezTo>
                    <a:pt x="270819" y="29925"/>
                    <a:pt x="269801" y="31961"/>
                    <a:pt x="269801" y="32979"/>
                  </a:cubicBezTo>
                  <a:cubicBezTo>
                    <a:pt x="269801" y="33997"/>
                    <a:pt x="269801" y="33997"/>
                    <a:pt x="269801" y="35015"/>
                  </a:cubicBezTo>
                  <a:lnTo>
                    <a:pt x="276928" y="65559"/>
                  </a:lnTo>
                  <a:lnTo>
                    <a:pt x="254529" y="102211"/>
                  </a:lnTo>
                  <a:lnTo>
                    <a:pt x="242312" y="59450"/>
                  </a:lnTo>
                  <a:cubicBezTo>
                    <a:pt x="241294" y="56396"/>
                    <a:pt x="239257" y="55378"/>
                    <a:pt x="236203" y="55378"/>
                  </a:cubicBezTo>
                  <a:cubicBezTo>
                    <a:pt x="234167" y="55378"/>
                    <a:pt x="233149" y="57414"/>
                    <a:pt x="233149" y="58432"/>
                  </a:cubicBezTo>
                  <a:cubicBezTo>
                    <a:pt x="233149" y="59450"/>
                    <a:pt x="233149" y="59450"/>
                    <a:pt x="233149" y="60468"/>
                  </a:cubicBezTo>
                  <a:lnTo>
                    <a:pt x="247402" y="112392"/>
                  </a:lnTo>
                  <a:lnTo>
                    <a:pt x="227040" y="148026"/>
                  </a:lnTo>
                  <a:lnTo>
                    <a:pt x="215841" y="106284"/>
                  </a:lnTo>
                  <a:lnTo>
                    <a:pt x="221949" y="88975"/>
                  </a:lnTo>
                  <a:cubicBezTo>
                    <a:pt x="222968" y="86939"/>
                    <a:pt x="220931" y="83885"/>
                    <a:pt x="218895" y="82867"/>
                  </a:cubicBezTo>
                  <a:cubicBezTo>
                    <a:pt x="218895" y="82867"/>
                    <a:pt x="217877" y="82867"/>
                    <a:pt x="217877" y="82867"/>
                  </a:cubicBezTo>
                  <a:cubicBezTo>
                    <a:pt x="215841" y="82867"/>
                    <a:pt x="213805" y="83885"/>
                    <a:pt x="212786" y="85921"/>
                  </a:cubicBezTo>
                  <a:lnTo>
                    <a:pt x="211768" y="89994"/>
                  </a:lnTo>
                  <a:lnTo>
                    <a:pt x="209732" y="82867"/>
                  </a:lnTo>
                  <a:cubicBezTo>
                    <a:pt x="208714" y="79812"/>
                    <a:pt x="206678" y="78794"/>
                    <a:pt x="203623" y="78794"/>
                  </a:cubicBezTo>
                  <a:cubicBezTo>
                    <a:pt x="203623" y="78794"/>
                    <a:pt x="203623" y="78794"/>
                    <a:pt x="203623" y="78794"/>
                  </a:cubicBezTo>
                  <a:cubicBezTo>
                    <a:pt x="201587" y="78794"/>
                    <a:pt x="200569" y="80831"/>
                    <a:pt x="200569" y="81849"/>
                  </a:cubicBezTo>
                  <a:cubicBezTo>
                    <a:pt x="200569" y="82867"/>
                    <a:pt x="200569" y="82867"/>
                    <a:pt x="200569" y="83885"/>
                  </a:cubicBezTo>
                  <a:lnTo>
                    <a:pt x="206678" y="104247"/>
                  </a:lnTo>
                  <a:lnTo>
                    <a:pt x="191406" y="149045"/>
                  </a:lnTo>
                  <a:lnTo>
                    <a:pt x="169007" y="108320"/>
                  </a:lnTo>
                  <a:lnTo>
                    <a:pt x="182243" y="59450"/>
                  </a:lnTo>
                  <a:lnTo>
                    <a:pt x="182243" y="59450"/>
                  </a:lnTo>
                  <a:cubicBezTo>
                    <a:pt x="183261" y="57414"/>
                    <a:pt x="181225" y="54360"/>
                    <a:pt x="179189" y="53341"/>
                  </a:cubicBezTo>
                  <a:cubicBezTo>
                    <a:pt x="176134" y="52323"/>
                    <a:pt x="174098" y="53341"/>
                    <a:pt x="173080" y="56396"/>
                  </a:cubicBezTo>
                  <a:lnTo>
                    <a:pt x="161881" y="96102"/>
                  </a:lnTo>
                  <a:lnTo>
                    <a:pt x="139482" y="55378"/>
                  </a:lnTo>
                  <a:lnTo>
                    <a:pt x="147627" y="24834"/>
                  </a:lnTo>
                  <a:lnTo>
                    <a:pt x="147627" y="24834"/>
                  </a:lnTo>
                  <a:cubicBezTo>
                    <a:pt x="148645" y="22798"/>
                    <a:pt x="146609" y="19744"/>
                    <a:pt x="144573" y="18725"/>
                  </a:cubicBezTo>
                  <a:cubicBezTo>
                    <a:pt x="141518" y="17707"/>
                    <a:pt x="139482" y="18725"/>
                    <a:pt x="138464" y="21780"/>
                  </a:cubicBezTo>
                  <a:lnTo>
                    <a:pt x="132355" y="43160"/>
                  </a:lnTo>
                  <a:lnTo>
                    <a:pt x="109957" y="2435"/>
                  </a:lnTo>
                  <a:cubicBezTo>
                    <a:pt x="108938" y="399"/>
                    <a:pt x="105884" y="-619"/>
                    <a:pt x="103848" y="399"/>
                  </a:cubicBezTo>
                  <a:cubicBezTo>
                    <a:pt x="101812" y="1418"/>
                    <a:pt x="100794" y="4472"/>
                    <a:pt x="101812" y="6508"/>
                  </a:cubicBezTo>
                  <a:lnTo>
                    <a:pt x="125228" y="47233"/>
                  </a:lnTo>
                  <a:lnTo>
                    <a:pt x="102830" y="40106"/>
                  </a:lnTo>
                  <a:cubicBezTo>
                    <a:pt x="99775" y="39088"/>
                    <a:pt x="97739" y="40106"/>
                    <a:pt x="96721" y="43160"/>
                  </a:cubicBezTo>
                  <a:cubicBezTo>
                    <a:pt x="96721" y="45197"/>
                    <a:pt x="96721" y="47233"/>
                    <a:pt x="97739" y="48251"/>
                  </a:cubicBezTo>
                  <a:cubicBezTo>
                    <a:pt x="98757" y="49269"/>
                    <a:pt x="98757" y="49269"/>
                    <a:pt x="99775" y="49269"/>
                  </a:cubicBezTo>
                  <a:lnTo>
                    <a:pt x="131337" y="59450"/>
                  </a:lnTo>
                  <a:lnTo>
                    <a:pt x="153736" y="100175"/>
                  </a:lnTo>
                  <a:lnTo>
                    <a:pt x="111993" y="85921"/>
                  </a:lnTo>
                  <a:cubicBezTo>
                    <a:pt x="108938" y="84903"/>
                    <a:pt x="106902" y="85921"/>
                    <a:pt x="105884" y="88975"/>
                  </a:cubicBezTo>
                  <a:cubicBezTo>
                    <a:pt x="105884" y="91012"/>
                    <a:pt x="105884" y="93048"/>
                    <a:pt x="106902" y="94066"/>
                  </a:cubicBezTo>
                  <a:cubicBezTo>
                    <a:pt x="107920" y="95084"/>
                    <a:pt x="107920" y="95084"/>
                    <a:pt x="108938" y="95084"/>
                  </a:cubicBezTo>
                  <a:lnTo>
                    <a:pt x="159844" y="112392"/>
                  </a:lnTo>
                  <a:lnTo>
                    <a:pt x="181225" y="151081"/>
                  </a:lnTo>
                  <a:lnTo>
                    <a:pt x="138464" y="136827"/>
                  </a:lnTo>
                  <a:lnTo>
                    <a:pt x="126246" y="121555"/>
                  </a:lnTo>
                  <a:cubicBezTo>
                    <a:pt x="124210" y="119519"/>
                    <a:pt x="121156" y="118501"/>
                    <a:pt x="119120" y="120537"/>
                  </a:cubicBezTo>
                  <a:cubicBezTo>
                    <a:pt x="119120" y="120537"/>
                    <a:pt x="119120" y="121555"/>
                    <a:pt x="118102" y="121555"/>
                  </a:cubicBezTo>
                  <a:cubicBezTo>
                    <a:pt x="117083" y="123592"/>
                    <a:pt x="117083" y="125628"/>
                    <a:pt x="118102" y="127664"/>
                  </a:cubicBezTo>
                  <a:lnTo>
                    <a:pt x="121156" y="131736"/>
                  </a:lnTo>
                  <a:lnTo>
                    <a:pt x="114029" y="129700"/>
                  </a:lnTo>
                  <a:cubicBezTo>
                    <a:pt x="110975" y="128682"/>
                    <a:pt x="108938" y="129700"/>
                    <a:pt x="107920" y="132755"/>
                  </a:cubicBezTo>
                  <a:cubicBezTo>
                    <a:pt x="107920" y="132755"/>
                    <a:pt x="107920" y="132755"/>
                    <a:pt x="107920" y="132755"/>
                  </a:cubicBezTo>
                  <a:cubicBezTo>
                    <a:pt x="107920" y="134791"/>
                    <a:pt x="107920" y="136827"/>
                    <a:pt x="108938" y="137845"/>
                  </a:cubicBezTo>
                  <a:cubicBezTo>
                    <a:pt x="109957" y="138863"/>
                    <a:pt x="109957" y="138863"/>
                    <a:pt x="110975" y="138863"/>
                  </a:cubicBezTo>
                  <a:lnTo>
                    <a:pt x="131337" y="145990"/>
                  </a:lnTo>
                  <a:lnTo>
                    <a:pt x="163917" y="184679"/>
                  </a:lnTo>
                  <a:lnTo>
                    <a:pt x="119120" y="181624"/>
                  </a:lnTo>
                  <a:lnTo>
                    <a:pt x="82467" y="141918"/>
                  </a:lnTo>
                  <a:lnTo>
                    <a:pt x="82467" y="141918"/>
                  </a:lnTo>
                  <a:cubicBezTo>
                    <a:pt x="80431" y="139881"/>
                    <a:pt x="77377" y="139881"/>
                    <a:pt x="75341" y="140899"/>
                  </a:cubicBezTo>
                  <a:cubicBezTo>
                    <a:pt x="73304" y="142936"/>
                    <a:pt x="73304" y="145990"/>
                    <a:pt x="75341" y="148026"/>
                  </a:cubicBezTo>
                  <a:lnTo>
                    <a:pt x="105884" y="180606"/>
                  </a:lnTo>
                  <a:lnTo>
                    <a:pt x="61087" y="177552"/>
                  </a:lnTo>
                  <a:lnTo>
                    <a:pt x="38688" y="153117"/>
                  </a:lnTo>
                  <a:lnTo>
                    <a:pt x="38688" y="153117"/>
                  </a:lnTo>
                  <a:cubicBezTo>
                    <a:pt x="36652" y="151081"/>
                    <a:pt x="33598" y="151081"/>
                    <a:pt x="31562" y="152099"/>
                  </a:cubicBezTo>
                  <a:cubicBezTo>
                    <a:pt x="29525" y="154135"/>
                    <a:pt x="29525" y="157189"/>
                    <a:pt x="31562" y="159226"/>
                  </a:cubicBezTo>
                  <a:lnTo>
                    <a:pt x="47851" y="176534"/>
                  </a:lnTo>
                  <a:lnTo>
                    <a:pt x="3054" y="173479"/>
                  </a:lnTo>
                  <a:cubicBezTo>
                    <a:pt x="2036" y="173479"/>
                    <a:pt x="0" y="175515"/>
                    <a:pt x="0" y="178570"/>
                  </a:cubicBezTo>
                  <a:close/>
                  <a:moveTo>
                    <a:pt x="171044" y="159226"/>
                  </a:moveTo>
                  <a:lnTo>
                    <a:pt x="177152" y="170425"/>
                  </a:lnTo>
                  <a:lnTo>
                    <a:pt x="179189" y="174497"/>
                  </a:lnTo>
                  <a:lnTo>
                    <a:pt x="178170" y="174497"/>
                  </a:lnTo>
                  <a:lnTo>
                    <a:pt x="177152" y="174497"/>
                  </a:lnTo>
                  <a:lnTo>
                    <a:pt x="176134" y="174497"/>
                  </a:lnTo>
                  <a:lnTo>
                    <a:pt x="163917" y="173479"/>
                  </a:lnTo>
                  <a:lnTo>
                    <a:pt x="145591" y="151081"/>
                  </a:lnTo>
                  <a:lnTo>
                    <a:pt x="171044" y="159226"/>
                  </a:lnTo>
                  <a:close/>
                  <a:moveTo>
                    <a:pt x="209732" y="191805"/>
                  </a:moveTo>
                  <a:cubicBezTo>
                    <a:pt x="209732" y="191805"/>
                    <a:pt x="209732" y="191805"/>
                    <a:pt x="209732" y="191805"/>
                  </a:cubicBezTo>
                  <a:cubicBezTo>
                    <a:pt x="209732" y="191805"/>
                    <a:pt x="209732" y="191805"/>
                    <a:pt x="209732" y="191805"/>
                  </a:cubicBezTo>
                  <a:cubicBezTo>
                    <a:pt x="210750" y="191805"/>
                    <a:pt x="210750" y="191805"/>
                    <a:pt x="209732" y="191805"/>
                  </a:cubicBezTo>
                  <a:cubicBezTo>
                    <a:pt x="210750" y="191805"/>
                    <a:pt x="210750" y="191805"/>
                    <a:pt x="209732" y="191805"/>
                  </a:cubicBezTo>
                  <a:cubicBezTo>
                    <a:pt x="210750" y="191805"/>
                    <a:pt x="210750" y="191805"/>
                    <a:pt x="209732" y="191805"/>
                  </a:cubicBezTo>
                  <a:cubicBezTo>
                    <a:pt x="210750" y="191805"/>
                    <a:pt x="210750" y="191805"/>
                    <a:pt x="209732" y="191805"/>
                  </a:cubicBezTo>
                  <a:close/>
                  <a:moveTo>
                    <a:pt x="216859" y="143954"/>
                  </a:moveTo>
                  <a:lnTo>
                    <a:pt x="209732" y="155153"/>
                  </a:lnTo>
                  <a:lnTo>
                    <a:pt x="207696" y="159226"/>
                  </a:lnTo>
                  <a:lnTo>
                    <a:pt x="207696" y="158208"/>
                  </a:lnTo>
                  <a:lnTo>
                    <a:pt x="206678" y="157189"/>
                  </a:lnTo>
                  <a:lnTo>
                    <a:pt x="206678" y="156171"/>
                  </a:lnTo>
                  <a:lnTo>
                    <a:pt x="199551" y="143954"/>
                  </a:lnTo>
                  <a:lnTo>
                    <a:pt x="208714" y="116465"/>
                  </a:lnTo>
                  <a:lnTo>
                    <a:pt x="216859" y="143954"/>
                  </a:lnTo>
                  <a:close/>
                  <a:moveTo>
                    <a:pt x="255547" y="180606"/>
                  </a:moveTo>
                  <a:lnTo>
                    <a:pt x="237221" y="179588"/>
                  </a:lnTo>
                  <a:lnTo>
                    <a:pt x="231112" y="179588"/>
                  </a:lnTo>
                  <a:lnTo>
                    <a:pt x="231112" y="178570"/>
                  </a:lnTo>
                  <a:lnTo>
                    <a:pt x="232131" y="177552"/>
                  </a:lnTo>
                  <a:lnTo>
                    <a:pt x="233149" y="176534"/>
                  </a:lnTo>
                  <a:lnTo>
                    <a:pt x="241294" y="162280"/>
                  </a:lnTo>
                  <a:lnTo>
                    <a:pt x="279982" y="157189"/>
                  </a:lnTo>
                  <a:lnTo>
                    <a:pt x="255547" y="180606"/>
                  </a:lnTo>
                  <a:close/>
                  <a:moveTo>
                    <a:pt x="247402" y="225403"/>
                  </a:moveTo>
                  <a:lnTo>
                    <a:pt x="239257" y="211149"/>
                  </a:lnTo>
                  <a:lnTo>
                    <a:pt x="236203" y="206059"/>
                  </a:lnTo>
                  <a:lnTo>
                    <a:pt x="237221" y="206059"/>
                  </a:lnTo>
                  <a:lnTo>
                    <a:pt x="239257" y="206059"/>
                  </a:lnTo>
                  <a:lnTo>
                    <a:pt x="240276" y="206059"/>
                  </a:lnTo>
                  <a:lnTo>
                    <a:pt x="255547" y="207077"/>
                  </a:lnTo>
                  <a:lnTo>
                    <a:pt x="278964" y="235584"/>
                  </a:lnTo>
                  <a:lnTo>
                    <a:pt x="247402" y="225403"/>
                  </a:lnTo>
                  <a:close/>
                  <a:moveTo>
                    <a:pt x="205660" y="240675"/>
                  </a:moveTo>
                  <a:lnTo>
                    <a:pt x="211768" y="230494"/>
                  </a:lnTo>
                  <a:lnTo>
                    <a:pt x="213805" y="227439"/>
                  </a:lnTo>
                  <a:lnTo>
                    <a:pt x="213805" y="228458"/>
                  </a:lnTo>
                  <a:lnTo>
                    <a:pt x="214823" y="229476"/>
                  </a:lnTo>
                  <a:lnTo>
                    <a:pt x="214823" y="230494"/>
                  </a:lnTo>
                  <a:lnTo>
                    <a:pt x="220931" y="240675"/>
                  </a:lnTo>
                  <a:lnTo>
                    <a:pt x="212786" y="265110"/>
                  </a:lnTo>
                  <a:lnTo>
                    <a:pt x="205660" y="240675"/>
                  </a:lnTo>
                  <a:close/>
                  <a:moveTo>
                    <a:pt x="164935" y="203005"/>
                  </a:moveTo>
                  <a:lnTo>
                    <a:pt x="183261" y="204023"/>
                  </a:lnTo>
                  <a:lnTo>
                    <a:pt x="189370" y="204023"/>
                  </a:lnTo>
                  <a:lnTo>
                    <a:pt x="189370" y="205041"/>
                  </a:lnTo>
                  <a:lnTo>
                    <a:pt x="188352" y="207077"/>
                  </a:lnTo>
                  <a:lnTo>
                    <a:pt x="187333" y="208095"/>
                  </a:lnTo>
                  <a:lnTo>
                    <a:pt x="179189" y="222349"/>
                  </a:lnTo>
                  <a:lnTo>
                    <a:pt x="139482" y="227439"/>
                  </a:lnTo>
                  <a:lnTo>
                    <a:pt x="164935" y="203005"/>
                  </a:lnTo>
                  <a:close/>
                </a:path>
              </a:pathLst>
            </a:custGeom>
            <a:solidFill>
              <a:srgbClr val="FFFFFF"/>
            </a:solidFill>
            <a:ln w="101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142" name="任意多边形: 形状 3141">
              <a:extLst>
                <a:ext uri="{FF2B5EF4-FFF2-40B4-BE49-F238E27FC236}">
                  <a16:creationId xmlns:a16="http://schemas.microsoft.com/office/drawing/2014/main" id="{52482634-9D66-4F9B-99AF-6D7F9DF2FFDC}"/>
                </a:ext>
              </a:extLst>
            </p:cNvPr>
            <p:cNvSpPr/>
            <p:nvPr/>
          </p:nvSpPr>
          <p:spPr>
            <a:xfrm rot="900000">
              <a:off x="-15839144" y="1306038"/>
              <a:ext cx="650272" cy="680920"/>
            </a:xfrm>
            <a:custGeom>
              <a:avLst/>
              <a:gdLst>
                <a:gd name="connsiteX0" fmla="*/ 648 w 775064"/>
                <a:gd name="connsiteY0" fmla="*/ 261813 h 811595"/>
                <a:gd name="connsiteX1" fmla="*/ 5739 w 775064"/>
                <a:gd name="connsiteY1" fmla="*/ 274030 h 811595"/>
                <a:gd name="connsiteX2" fmla="*/ 88206 w 775064"/>
                <a:gd name="connsiteY2" fmla="*/ 305592 h 811595"/>
                <a:gd name="connsiteX3" fmla="*/ 46463 w 775064"/>
                <a:gd name="connsiteY3" fmla="*/ 324936 h 811595"/>
                <a:gd name="connsiteX4" fmla="*/ 41373 w 775064"/>
                <a:gd name="connsiteY4" fmla="*/ 337154 h 811595"/>
                <a:gd name="connsiteX5" fmla="*/ 49518 w 775064"/>
                <a:gd name="connsiteY5" fmla="*/ 342244 h 811595"/>
                <a:gd name="connsiteX6" fmla="*/ 53590 w 775064"/>
                <a:gd name="connsiteY6" fmla="*/ 341226 h 811595"/>
                <a:gd name="connsiteX7" fmla="*/ 112641 w 775064"/>
                <a:gd name="connsiteY7" fmla="*/ 314755 h 811595"/>
                <a:gd name="connsiteX8" fmla="*/ 195108 w 775064"/>
                <a:gd name="connsiteY8" fmla="*/ 346316 h 811595"/>
                <a:gd name="connsiteX9" fmla="*/ 117731 w 775064"/>
                <a:gd name="connsiteY9" fmla="*/ 380933 h 811595"/>
                <a:gd name="connsiteX10" fmla="*/ 112641 w 775064"/>
                <a:gd name="connsiteY10" fmla="*/ 393150 h 811595"/>
                <a:gd name="connsiteX11" fmla="*/ 120786 w 775064"/>
                <a:gd name="connsiteY11" fmla="*/ 398241 h 811595"/>
                <a:gd name="connsiteX12" fmla="*/ 124858 w 775064"/>
                <a:gd name="connsiteY12" fmla="*/ 397222 h 811595"/>
                <a:gd name="connsiteX13" fmla="*/ 218525 w 775064"/>
                <a:gd name="connsiteY13" fmla="*/ 354462 h 811595"/>
                <a:gd name="connsiteX14" fmla="*/ 295902 w 775064"/>
                <a:gd name="connsiteY14" fmla="*/ 383987 h 811595"/>
                <a:gd name="connsiteX15" fmla="*/ 218525 w 775064"/>
                <a:gd name="connsiteY15" fmla="*/ 419621 h 811595"/>
                <a:gd name="connsiteX16" fmla="*/ 182891 w 775064"/>
                <a:gd name="connsiteY16" fmla="*/ 413513 h 811595"/>
                <a:gd name="connsiteX17" fmla="*/ 171692 w 775064"/>
                <a:gd name="connsiteY17" fmla="*/ 420639 h 811595"/>
                <a:gd name="connsiteX18" fmla="*/ 171692 w 775064"/>
                <a:gd name="connsiteY18" fmla="*/ 422675 h 811595"/>
                <a:gd name="connsiteX19" fmla="*/ 178818 w 775064"/>
                <a:gd name="connsiteY19" fmla="*/ 430821 h 811595"/>
                <a:gd name="connsiteX20" fmla="*/ 187982 w 775064"/>
                <a:gd name="connsiteY20" fmla="*/ 432856 h 811595"/>
                <a:gd name="connsiteX21" fmla="*/ 175764 w 775064"/>
                <a:gd name="connsiteY21" fmla="*/ 438965 h 811595"/>
                <a:gd name="connsiteX22" fmla="*/ 170674 w 775064"/>
                <a:gd name="connsiteY22" fmla="*/ 451183 h 811595"/>
                <a:gd name="connsiteX23" fmla="*/ 170674 w 775064"/>
                <a:gd name="connsiteY23" fmla="*/ 451183 h 811595"/>
                <a:gd name="connsiteX24" fmla="*/ 178818 w 775064"/>
                <a:gd name="connsiteY24" fmla="*/ 456274 h 811595"/>
                <a:gd name="connsiteX25" fmla="*/ 182891 w 775064"/>
                <a:gd name="connsiteY25" fmla="*/ 455255 h 811595"/>
                <a:gd name="connsiteX26" fmla="*/ 220561 w 775064"/>
                <a:gd name="connsiteY26" fmla="*/ 437947 h 811595"/>
                <a:gd name="connsiteX27" fmla="*/ 314228 w 775064"/>
                <a:gd name="connsiteY27" fmla="*/ 454237 h 811595"/>
                <a:gd name="connsiteX28" fmla="*/ 246014 w 775064"/>
                <a:gd name="connsiteY28" fmla="*/ 509215 h 811595"/>
                <a:gd name="connsiteX29" fmla="*/ 145221 w 775064"/>
                <a:gd name="connsiteY29" fmla="*/ 498016 h 811595"/>
                <a:gd name="connsiteX30" fmla="*/ 145221 w 775064"/>
                <a:gd name="connsiteY30" fmla="*/ 498016 h 811595"/>
                <a:gd name="connsiteX31" fmla="*/ 135040 w 775064"/>
                <a:gd name="connsiteY31" fmla="*/ 506161 h 811595"/>
                <a:gd name="connsiteX32" fmla="*/ 143184 w 775064"/>
                <a:gd name="connsiteY32" fmla="*/ 516342 h 811595"/>
                <a:gd name="connsiteX33" fmla="*/ 225652 w 775064"/>
                <a:gd name="connsiteY33" fmla="*/ 525505 h 811595"/>
                <a:gd name="connsiteX34" fmla="*/ 157438 w 775064"/>
                <a:gd name="connsiteY34" fmla="*/ 580483 h 811595"/>
                <a:gd name="connsiteX35" fmla="*/ 94315 w 775064"/>
                <a:gd name="connsiteY35" fmla="*/ 573357 h 811595"/>
                <a:gd name="connsiteX36" fmla="*/ 94315 w 775064"/>
                <a:gd name="connsiteY36" fmla="*/ 573357 h 811595"/>
                <a:gd name="connsiteX37" fmla="*/ 84134 w 775064"/>
                <a:gd name="connsiteY37" fmla="*/ 581502 h 811595"/>
                <a:gd name="connsiteX38" fmla="*/ 92279 w 775064"/>
                <a:gd name="connsiteY38" fmla="*/ 591683 h 811595"/>
                <a:gd name="connsiteX39" fmla="*/ 137076 w 775064"/>
                <a:gd name="connsiteY39" fmla="*/ 596774 h 811595"/>
                <a:gd name="connsiteX40" fmla="*/ 68862 w 775064"/>
                <a:gd name="connsiteY40" fmla="*/ 651751 h 811595"/>
                <a:gd name="connsiteX41" fmla="*/ 67844 w 775064"/>
                <a:gd name="connsiteY41" fmla="*/ 664987 h 811595"/>
                <a:gd name="connsiteX42" fmla="*/ 81080 w 775064"/>
                <a:gd name="connsiteY42" fmla="*/ 666005 h 811595"/>
                <a:gd name="connsiteX43" fmla="*/ 150311 w 775064"/>
                <a:gd name="connsiteY43" fmla="*/ 610009 h 811595"/>
                <a:gd name="connsiteX44" fmla="*/ 146239 w 775064"/>
                <a:gd name="connsiteY44" fmla="*/ 655824 h 811595"/>
                <a:gd name="connsiteX45" fmla="*/ 154384 w 775064"/>
                <a:gd name="connsiteY45" fmla="*/ 666005 h 811595"/>
                <a:gd name="connsiteX46" fmla="*/ 163547 w 775064"/>
                <a:gd name="connsiteY46" fmla="*/ 661933 h 811595"/>
                <a:gd name="connsiteX47" fmla="*/ 164565 w 775064"/>
                <a:gd name="connsiteY47" fmla="*/ 657861 h 811595"/>
                <a:gd name="connsiteX48" fmla="*/ 170674 w 775064"/>
                <a:gd name="connsiteY48" fmla="*/ 593719 h 811595"/>
                <a:gd name="connsiteX49" fmla="*/ 238888 w 775064"/>
                <a:gd name="connsiteY49" fmla="*/ 538741 h 811595"/>
                <a:gd name="connsiteX50" fmla="*/ 230742 w 775064"/>
                <a:gd name="connsiteY50" fmla="*/ 623244 h 811595"/>
                <a:gd name="connsiteX51" fmla="*/ 238888 w 775064"/>
                <a:gd name="connsiteY51" fmla="*/ 633425 h 811595"/>
                <a:gd name="connsiteX52" fmla="*/ 248051 w 775064"/>
                <a:gd name="connsiteY52" fmla="*/ 629353 h 811595"/>
                <a:gd name="connsiteX53" fmla="*/ 249069 w 775064"/>
                <a:gd name="connsiteY53" fmla="*/ 625281 h 811595"/>
                <a:gd name="connsiteX54" fmla="*/ 259250 w 775064"/>
                <a:gd name="connsiteY54" fmla="*/ 522451 h 811595"/>
                <a:gd name="connsiteX55" fmla="*/ 323391 w 775064"/>
                <a:gd name="connsiteY55" fmla="*/ 470527 h 811595"/>
                <a:gd name="connsiteX56" fmla="*/ 315246 w 775064"/>
                <a:gd name="connsiteY56" fmla="*/ 556049 h 811595"/>
                <a:gd name="connsiteX57" fmla="*/ 291829 w 775064"/>
                <a:gd name="connsiteY57" fmla="*/ 583538 h 811595"/>
                <a:gd name="connsiteX58" fmla="*/ 292848 w 775064"/>
                <a:gd name="connsiteY58" fmla="*/ 596774 h 811595"/>
                <a:gd name="connsiteX59" fmla="*/ 294884 w 775064"/>
                <a:gd name="connsiteY59" fmla="*/ 597791 h 811595"/>
                <a:gd name="connsiteX60" fmla="*/ 306083 w 775064"/>
                <a:gd name="connsiteY60" fmla="*/ 595755 h 811595"/>
                <a:gd name="connsiteX61" fmla="*/ 312192 w 775064"/>
                <a:gd name="connsiteY61" fmla="*/ 588629 h 811595"/>
                <a:gd name="connsiteX62" fmla="*/ 311174 w 775064"/>
                <a:gd name="connsiteY62" fmla="*/ 602882 h 811595"/>
                <a:gd name="connsiteX63" fmla="*/ 319319 w 775064"/>
                <a:gd name="connsiteY63" fmla="*/ 613063 h 811595"/>
                <a:gd name="connsiteX64" fmla="*/ 319319 w 775064"/>
                <a:gd name="connsiteY64" fmla="*/ 613063 h 811595"/>
                <a:gd name="connsiteX65" fmla="*/ 328482 w 775064"/>
                <a:gd name="connsiteY65" fmla="*/ 608991 h 811595"/>
                <a:gd name="connsiteX66" fmla="*/ 329500 w 775064"/>
                <a:gd name="connsiteY66" fmla="*/ 604918 h 811595"/>
                <a:gd name="connsiteX67" fmla="*/ 333572 w 775064"/>
                <a:gd name="connsiteY67" fmla="*/ 564194 h 811595"/>
                <a:gd name="connsiteX68" fmla="*/ 394659 w 775064"/>
                <a:gd name="connsiteY68" fmla="*/ 491908 h 811595"/>
                <a:gd name="connsiteX69" fmla="*/ 408913 w 775064"/>
                <a:gd name="connsiteY69" fmla="*/ 578448 h 811595"/>
                <a:gd name="connsiteX70" fmla="*/ 348844 w 775064"/>
                <a:gd name="connsiteY70" fmla="*/ 659897 h 811595"/>
                <a:gd name="connsiteX71" fmla="*/ 348844 w 775064"/>
                <a:gd name="connsiteY71" fmla="*/ 659897 h 811595"/>
                <a:gd name="connsiteX72" fmla="*/ 350880 w 775064"/>
                <a:gd name="connsiteY72" fmla="*/ 673132 h 811595"/>
                <a:gd name="connsiteX73" fmla="*/ 364116 w 775064"/>
                <a:gd name="connsiteY73" fmla="*/ 671096 h 811595"/>
                <a:gd name="connsiteX74" fmla="*/ 412985 w 775064"/>
                <a:gd name="connsiteY74" fmla="*/ 603900 h 811595"/>
                <a:gd name="connsiteX75" fmla="*/ 427239 w 775064"/>
                <a:gd name="connsiteY75" fmla="*/ 690440 h 811595"/>
                <a:gd name="connsiteX76" fmla="*/ 389569 w 775064"/>
                <a:gd name="connsiteY76" fmla="*/ 741346 h 811595"/>
                <a:gd name="connsiteX77" fmla="*/ 389569 w 775064"/>
                <a:gd name="connsiteY77" fmla="*/ 741346 h 811595"/>
                <a:gd name="connsiteX78" fmla="*/ 391605 w 775064"/>
                <a:gd name="connsiteY78" fmla="*/ 754582 h 811595"/>
                <a:gd name="connsiteX79" fmla="*/ 404841 w 775064"/>
                <a:gd name="connsiteY79" fmla="*/ 752545 h 811595"/>
                <a:gd name="connsiteX80" fmla="*/ 431312 w 775064"/>
                <a:gd name="connsiteY80" fmla="*/ 716911 h 811595"/>
                <a:gd name="connsiteX81" fmla="*/ 445565 w 775064"/>
                <a:gd name="connsiteY81" fmla="*/ 803451 h 811595"/>
                <a:gd name="connsiteX82" fmla="*/ 456765 w 775064"/>
                <a:gd name="connsiteY82" fmla="*/ 811596 h 811595"/>
                <a:gd name="connsiteX83" fmla="*/ 464909 w 775064"/>
                <a:gd name="connsiteY83" fmla="*/ 800397 h 811595"/>
                <a:gd name="connsiteX84" fmla="*/ 450656 w 775064"/>
                <a:gd name="connsiteY84" fmla="*/ 712838 h 811595"/>
                <a:gd name="connsiteX85" fmla="*/ 488326 w 775064"/>
                <a:gd name="connsiteY85" fmla="*/ 739310 h 811595"/>
                <a:gd name="connsiteX86" fmla="*/ 501562 w 775064"/>
                <a:gd name="connsiteY86" fmla="*/ 737274 h 811595"/>
                <a:gd name="connsiteX87" fmla="*/ 502580 w 775064"/>
                <a:gd name="connsiteY87" fmla="*/ 727092 h 811595"/>
                <a:gd name="connsiteX88" fmla="*/ 499525 w 775064"/>
                <a:gd name="connsiteY88" fmla="*/ 724038 h 811595"/>
                <a:gd name="connsiteX89" fmla="*/ 446583 w 775064"/>
                <a:gd name="connsiteY89" fmla="*/ 686368 h 811595"/>
                <a:gd name="connsiteX90" fmla="*/ 432330 w 775064"/>
                <a:gd name="connsiteY90" fmla="*/ 599828 h 811595"/>
                <a:gd name="connsiteX91" fmla="*/ 501562 w 775064"/>
                <a:gd name="connsiteY91" fmla="*/ 648697 h 811595"/>
                <a:gd name="connsiteX92" fmla="*/ 514797 w 775064"/>
                <a:gd name="connsiteY92" fmla="*/ 646661 h 811595"/>
                <a:gd name="connsiteX93" fmla="*/ 515815 w 775064"/>
                <a:gd name="connsiteY93" fmla="*/ 636480 h 811595"/>
                <a:gd name="connsiteX94" fmla="*/ 512761 w 775064"/>
                <a:gd name="connsiteY94" fmla="*/ 633425 h 811595"/>
                <a:gd name="connsiteX95" fmla="*/ 428257 w 775064"/>
                <a:gd name="connsiteY95" fmla="*/ 573357 h 811595"/>
                <a:gd name="connsiteX96" fmla="*/ 415022 w 775064"/>
                <a:gd name="connsiteY96" fmla="*/ 490889 h 811595"/>
                <a:gd name="connsiteX97" fmla="*/ 484253 w 775064"/>
                <a:gd name="connsiteY97" fmla="*/ 540777 h 811595"/>
                <a:gd name="connsiteX98" fmla="*/ 496471 w 775064"/>
                <a:gd name="connsiteY98" fmla="*/ 575393 h 811595"/>
                <a:gd name="connsiteX99" fmla="*/ 508689 w 775064"/>
                <a:gd name="connsiteY99" fmla="*/ 581502 h 811595"/>
                <a:gd name="connsiteX100" fmla="*/ 510725 w 775064"/>
                <a:gd name="connsiteY100" fmla="*/ 580483 h 811595"/>
                <a:gd name="connsiteX101" fmla="*/ 514797 w 775064"/>
                <a:gd name="connsiteY101" fmla="*/ 569284 h 811595"/>
                <a:gd name="connsiteX102" fmla="*/ 511743 w 775064"/>
                <a:gd name="connsiteY102" fmla="*/ 561139 h 811595"/>
                <a:gd name="connsiteX103" fmla="*/ 522942 w 775064"/>
                <a:gd name="connsiteY103" fmla="*/ 569284 h 811595"/>
                <a:gd name="connsiteX104" fmla="*/ 536178 w 775064"/>
                <a:gd name="connsiteY104" fmla="*/ 567248 h 811595"/>
                <a:gd name="connsiteX105" fmla="*/ 536178 w 775064"/>
                <a:gd name="connsiteY105" fmla="*/ 567248 h 811595"/>
                <a:gd name="connsiteX106" fmla="*/ 537196 w 775064"/>
                <a:gd name="connsiteY106" fmla="*/ 557067 h 811595"/>
                <a:gd name="connsiteX107" fmla="*/ 534141 w 775064"/>
                <a:gd name="connsiteY107" fmla="*/ 554013 h 811595"/>
                <a:gd name="connsiteX108" fmla="*/ 500543 w 775064"/>
                <a:gd name="connsiteY108" fmla="*/ 530596 h 811595"/>
                <a:gd name="connsiteX109" fmla="*/ 467964 w 775064"/>
                <a:gd name="connsiteY109" fmla="*/ 441002 h 811595"/>
                <a:gd name="connsiteX110" fmla="*/ 550431 w 775064"/>
                <a:gd name="connsiteY110" fmla="*/ 472563 h 811595"/>
                <a:gd name="connsiteX111" fmla="*/ 591156 w 775064"/>
                <a:gd name="connsiteY111" fmla="*/ 565212 h 811595"/>
                <a:gd name="connsiteX112" fmla="*/ 591156 w 775064"/>
                <a:gd name="connsiteY112" fmla="*/ 565212 h 811595"/>
                <a:gd name="connsiteX113" fmla="*/ 603373 w 775064"/>
                <a:gd name="connsiteY113" fmla="*/ 570302 h 811595"/>
                <a:gd name="connsiteX114" fmla="*/ 608464 w 775064"/>
                <a:gd name="connsiteY114" fmla="*/ 558085 h 811595"/>
                <a:gd name="connsiteX115" fmla="*/ 574866 w 775064"/>
                <a:gd name="connsiteY115" fmla="*/ 481726 h 811595"/>
                <a:gd name="connsiteX116" fmla="*/ 656315 w 775064"/>
                <a:gd name="connsiteY116" fmla="*/ 513288 h 811595"/>
                <a:gd name="connsiteX117" fmla="*/ 681768 w 775064"/>
                <a:gd name="connsiteY117" fmla="*/ 571321 h 811595"/>
                <a:gd name="connsiteX118" fmla="*/ 681768 w 775064"/>
                <a:gd name="connsiteY118" fmla="*/ 571321 h 811595"/>
                <a:gd name="connsiteX119" fmla="*/ 693986 w 775064"/>
                <a:gd name="connsiteY119" fmla="*/ 576411 h 811595"/>
                <a:gd name="connsiteX120" fmla="*/ 699076 w 775064"/>
                <a:gd name="connsiteY120" fmla="*/ 564194 h 811595"/>
                <a:gd name="connsiteX121" fmla="*/ 680750 w 775064"/>
                <a:gd name="connsiteY121" fmla="*/ 523469 h 811595"/>
                <a:gd name="connsiteX122" fmla="*/ 762200 w 775064"/>
                <a:gd name="connsiteY122" fmla="*/ 555030 h 811595"/>
                <a:gd name="connsiteX123" fmla="*/ 774417 w 775064"/>
                <a:gd name="connsiteY123" fmla="*/ 549940 h 811595"/>
                <a:gd name="connsiteX124" fmla="*/ 769326 w 775064"/>
                <a:gd name="connsiteY124" fmla="*/ 537723 h 811595"/>
                <a:gd name="connsiteX125" fmla="*/ 686859 w 775064"/>
                <a:gd name="connsiteY125" fmla="*/ 506161 h 811595"/>
                <a:gd name="connsiteX126" fmla="*/ 728601 w 775064"/>
                <a:gd name="connsiteY126" fmla="*/ 486817 h 811595"/>
                <a:gd name="connsiteX127" fmla="*/ 733692 w 775064"/>
                <a:gd name="connsiteY127" fmla="*/ 474600 h 811595"/>
                <a:gd name="connsiteX128" fmla="*/ 725547 w 775064"/>
                <a:gd name="connsiteY128" fmla="*/ 469509 h 811595"/>
                <a:gd name="connsiteX129" fmla="*/ 721475 w 775064"/>
                <a:gd name="connsiteY129" fmla="*/ 470527 h 811595"/>
                <a:gd name="connsiteX130" fmla="*/ 662424 w 775064"/>
                <a:gd name="connsiteY130" fmla="*/ 496998 h 811595"/>
                <a:gd name="connsiteX131" fmla="*/ 579957 w 775064"/>
                <a:gd name="connsiteY131" fmla="*/ 465436 h 811595"/>
                <a:gd name="connsiteX132" fmla="*/ 657333 w 775064"/>
                <a:gd name="connsiteY132" fmla="*/ 430821 h 811595"/>
                <a:gd name="connsiteX133" fmla="*/ 662424 w 775064"/>
                <a:gd name="connsiteY133" fmla="*/ 418603 h 811595"/>
                <a:gd name="connsiteX134" fmla="*/ 654279 w 775064"/>
                <a:gd name="connsiteY134" fmla="*/ 413513 h 811595"/>
                <a:gd name="connsiteX135" fmla="*/ 650207 w 775064"/>
                <a:gd name="connsiteY135" fmla="*/ 414530 h 811595"/>
                <a:gd name="connsiteX136" fmla="*/ 556540 w 775064"/>
                <a:gd name="connsiteY136" fmla="*/ 457291 h 811595"/>
                <a:gd name="connsiteX137" fmla="*/ 479163 w 775064"/>
                <a:gd name="connsiteY137" fmla="*/ 427766 h 811595"/>
                <a:gd name="connsiteX138" fmla="*/ 556540 w 775064"/>
                <a:gd name="connsiteY138" fmla="*/ 392132 h 811595"/>
                <a:gd name="connsiteX139" fmla="*/ 592174 w 775064"/>
                <a:gd name="connsiteY139" fmla="*/ 398241 h 811595"/>
                <a:gd name="connsiteX140" fmla="*/ 603373 w 775064"/>
                <a:gd name="connsiteY140" fmla="*/ 391114 h 811595"/>
                <a:gd name="connsiteX141" fmla="*/ 603373 w 775064"/>
                <a:gd name="connsiteY141" fmla="*/ 389077 h 811595"/>
                <a:gd name="connsiteX142" fmla="*/ 596246 w 775064"/>
                <a:gd name="connsiteY142" fmla="*/ 380933 h 811595"/>
                <a:gd name="connsiteX143" fmla="*/ 587083 w 775064"/>
                <a:gd name="connsiteY143" fmla="*/ 378896 h 811595"/>
                <a:gd name="connsiteX144" fmla="*/ 599301 w 775064"/>
                <a:gd name="connsiteY144" fmla="*/ 372788 h 811595"/>
                <a:gd name="connsiteX145" fmla="*/ 604391 w 775064"/>
                <a:gd name="connsiteY145" fmla="*/ 360570 h 811595"/>
                <a:gd name="connsiteX146" fmla="*/ 604391 w 775064"/>
                <a:gd name="connsiteY146" fmla="*/ 360570 h 811595"/>
                <a:gd name="connsiteX147" fmla="*/ 596246 w 775064"/>
                <a:gd name="connsiteY147" fmla="*/ 355480 h 811595"/>
                <a:gd name="connsiteX148" fmla="*/ 592174 w 775064"/>
                <a:gd name="connsiteY148" fmla="*/ 356498 h 811595"/>
                <a:gd name="connsiteX149" fmla="*/ 554504 w 775064"/>
                <a:gd name="connsiteY149" fmla="*/ 373806 h 811595"/>
                <a:gd name="connsiteX150" fmla="*/ 460837 w 775064"/>
                <a:gd name="connsiteY150" fmla="*/ 357516 h 811595"/>
                <a:gd name="connsiteX151" fmla="*/ 529051 w 775064"/>
                <a:gd name="connsiteY151" fmla="*/ 302538 h 811595"/>
                <a:gd name="connsiteX152" fmla="*/ 629844 w 775064"/>
                <a:gd name="connsiteY152" fmla="*/ 313737 h 811595"/>
                <a:gd name="connsiteX153" fmla="*/ 629844 w 775064"/>
                <a:gd name="connsiteY153" fmla="*/ 313737 h 811595"/>
                <a:gd name="connsiteX154" fmla="*/ 640026 w 775064"/>
                <a:gd name="connsiteY154" fmla="*/ 305592 h 811595"/>
                <a:gd name="connsiteX155" fmla="*/ 631880 w 775064"/>
                <a:gd name="connsiteY155" fmla="*/ 295411 h 811595"/>
                <a:gd name="connsiteX156" fmla="*/ 549413 w 775064"/>
                <a:gd name="connsiteY156" fmla="*/ 286248 h 811595"/>
                <a:gd name="connsiteX157" fmla="*/ 617627 w 775064"/>
                <a:gd name="connsiteY157" fmla="*/ 231269 h 811595"/>
                <a:gd name="connsiteX158" fmla="*/ 680750 w 775064"/>
                <a:gd name="connsiteY158" fmla="*/ 238396 h 811595"/>
                <a:gd name="connsiteX159" fmla="*/ 680750 w 775064"/>
                <a:gd name="connsiteY159" fmla="*/ 238396 h 811595"/>
                <a:gd name="connsiteX160" fmla="*/ 690931 w 775064"/>
                <a:gd name="connsiteY160" fmla="*/ 230252 h 811595"/>
                <a:gd name="connsiteX161" fmla="*/ 682786 w 775064"/>
                <a:gd name="connsiteY161" fmla="*/ 220070 h 811595"/>
                <a:gd name="connsiteX162" fmla="*/ 637989 w 775064"/>
                <a:gd name="connsiteY162" fmla="*/ 214980 h 811595"/>
                <a:gd name="connsiteX163" fmla="*/ 706203 w 775064"/>
                <a:gd name="connsiteY163" fmla="*/ 160001 h 811595"/>
                <a:gd name="connsiteX164" fmla="*/ 707221 w 775064"/>
                <a:gd name="connsiteY164" fmla="*/ 146766 h 811595"/>
                <a:gd name="connsiteX165" fmla="*/ 693986 w 775064"/>
                <a:gd name="connsiteY165" fmla="*/ 145748 h 811595"/>
                <a:gd name="connsiteX166" fmla="*/ 624754 w 775064"/>
                <a:gd name="connsiteY166" fmla="*/ 201744 h 811595"/>
                <a:gd name="connsiteX167" fmla="*/ 628826 w 775064"/>
                <a:gd name="connsiteY167" fmla="*/ 155929 h 811595"/>
                <a:gd name="connsiteX168" fmla="*/ 620681 w 775064"/>
                <a:gd name="connsiteY168" fmla="*/ 145748 h 811595"/>
                <a:gd name="connsiteX169" fmla="*/ 611518 w 775064"/>
                <a:gd name="connsiteY169" fmla="*/ 149820 h 811595"/>
                <a:gd name="connsiteX170" fmla="*/ 610500 w 775064"/>
                <a:gd name="connsiteY170" fmla="*/ 153893 h 811595"/>
                <a:gd name="connsiteX171" fmla="*/ 604391 w 775064"/>
                <a:gd name="connsiteY171" fmla="*/ 218034 h 811595"/>
                <a:gd name="connsiteX172" fmla="*/ 536178 w 775064"/>
                <a:gd name="connsiteY172" fmla="*/ 273013 h 811595"/>
                <a:gd name="connsiteX173" fmla="*/ 544323 w 775064"/>
                <a:gd name="connsiteY173" fmla="*/ 188509 h 811595"/>
                <a:gd name="connsiteX174" fmla="*/ 536178 w 775064"/>
                <a:gd name="connsiteY174" fmla="*/ 178327 h 811595"/>
                <a:gd name="connsiteX175" fmla="*/ 527015 w 775064"/>
                <a:gd name="connsiteY175" fmla="*/ 182400 h 811595"/>
                <a:gd name="connsiteX176" fmla="*/ 525996 w 775064"/>
                <a:gd name="connsiteY176" fmla="*/ 186472 h 811595"/>
                <a:gd name="connsiteX177" fmla="*/ 515815 w 775064"/>
                <a:gd name="connsiteY177" fmla="*/ 289302 h 811595"/>
                <a:gd name="connsiteX178" fmla="*/ 451674 w 775064"/>
                <a:gd name="connsiteY178" fmla="*/ 341226 h 811595"/>
                <a:gd name="connsiteX179" fmla="*/ 459819 w 775064"/>
                <a:gd name="connsiteY179" fmla="*/ 255704 h 811595"/>
                <a:gd name="connsiteX180" fmla="*/ 483236 w 775064"/>
                <a:gd name="connsiteY180" fmla="*/ 228215 h 811595"/>
                <a:gd name="connsiteX181" fmla="*/ 482217 w 775064"/>
                <a:gd name="connsiteY181" fmla="*/ 214980 h 811595"/>
                <a:gd name="connsiteX182" fmla="*/ 480181 w 775064"/>
                <a:gd name="connsiteY182" fmla="*/ 213962 h 811595"/>
                <a:gd name="connsiteX183" fmla="*/ 468982 w 775064"/>
                <a:gd name="connsiteY183" fmla="*/ 215998 h 811595"/>
                <a:gd name="connsiteX184" fmla="*/ 462873 w 775064"/>
                <a:gd name="connsiteY184" fmla="*/ 223125 h 811595"/>
                <a:gd name="connsiteX185" fmla="*/ 463891 w 775064"/>
                <a:gd name="connsiteY185" fmla="*/ 208871 h 811595"/>
                <a:gd name="connsiteX186" fmla="*/ 455746 w 775064"/>
                <a:gd name="connsiteY186" fmla="*/ 198690 h 811595"/>
                <a:gd name="connsiteX187" fmla="*/ 455746 w 775064"/>
                <a:gd name="connsiteY187" fmla="*/ 198690 h 811595"/>
                <a:gd name="connsiteX188" fmla="*/ 446583 w 775064"/>
                <a:gd name="connsiteY188" fmla="*/ 202762 h 811595"/>
                <a:gd name="connsiteX189" fmla="*/ 445565 w 775064"/>
                <a:gd name="connsiteY189" fmla="*/ 206835 h 811595"/>
                <a:gd name="connsiteX190" fmla="*/ 441493 w 775064"/>
                <a:gd name="connsiteY190" fmla="*/ 247560 h 811595"/>
                <a:gd name="connsiteX191" fmla="*/ 380406 w 775064"/>
                <a:gd name="connsiteY191" fmla="*/ 319846 h 811595"/>
                <a:gd name="connsiteX192" fmla="*/ 366152 w 775064"/>
                <a:gd name="connsiteY192" fmla="*/ 233306 h 811595"/>
                <a:gd name="connsiteX193" fmla="*/ 426221 w 775064"/>
                <a:gd name="connsiteY193" fmla="*/ 151856 h 811595"/>
                <a:gd name="connsiteX194" fmla="*/ 426221 w 775064"/>
                <a:gd name="connsiteY194" fmla="*/ 151856 h 811595"/>
                <a:gd name="connsiteX195" fmla="*/ 424185 w 775064"/>
                <a:gd name="connsiteY195" fmla="*/ 138621 h 811595"/>
                <a:gd name="connsiteX196" fmla="*/ 410949 w 775064"/>
                <a:gd name="connsiteY196" fmla="*/ 140657 h 811595"/>
                <a:gd name="connsiteX197" fmla="*/ 362079 w 775064"/>
                <a:gd name="connsiteY197" fmla="*/ 207853 h 811595"/>
                <a:gd name="connsiteX198" fmla="*/ 347826 w 775064"/>
                <a:gd name="connsiteY198" fmla="*/ 121313 h 811595"/>
                <a:gd name="connsiteX199" fmla="*/ 385496 w 775064"/>
                <a:gd name="connsiteY199" fmla="*/ 70407 h 811595"/>
                <a:gd name="connsiteX200" fmla="*/ 385496 w 775064"/>
                <a:gd name="connsiteY200" fmla="*/ 70407 h 811595"/>
                <a:gd name="connsiteX201" fmla="*/ 383460 w 775064"/>
                <a:gd name="connsiteY201" fmla="*/ 57172 h 811595"/>
                <a:gd name="connsiteX202" fmla="*/ 370225 w 775064"/>
                <a:gd name="connsiteY202" fmla="*/ 59208 h 811595"/>
                <a:gd name="connsiteX203" fmla="*/ 343754 w 775064"/>
                <a:gd name="connsiteY203" fmla="*/ 94842 h 811595"/>
                <a:gd name="connsiteX204" fmla="*/ 329500 w 775064"/>
                <a:gd name="connsiteY204" fmla="*/ 8302 h 811595"/>
                <a:gd name="connsiteX205" fmla="*/ 318301 w 775064"/>
                <a:gd name="connsiteY205" fmla="*/ 157 h 811595"/>
                <a:gd name="connsiteX206" fmla="*/ 310156 w 775064"/>
                <a:gd name="connsiteY206" fmla="*/ 11356 h 811595"/>
                <a:gd name="connsiteX207" fmla="*/ 324409 w 775064"/>
                <a:gd name="connsiteY207" fmla="*/ 98914 h 811595"/>
                <a:gd name="connsiteX208" fmla="*/ 286739 w 775064"/>
                <a:gd name="connsiteY208" fmla="*/ 72443 h 811595"/>
                <a:gd name="connsiteX209" fmla="*/ 273504 w 775064"/>
                <a:gd name="connsiteY209" fmla="*/ 74479 h 811595"/>
                <a:gd name="connsiteX210" fmla="*/ 272485 w 775064"/>
                <a:gd name="connsiteY210" fmla="*/ 84661 h 811595"/>
                <a:gd name="connsiteX211" fmla="*/ 275540 w 775064"/>
                <a:gd name="connsiteY211" fmla="*/ 87715 h 811595"/>
                <a:gd name="connsiteX212" fmla="*/ 328482 w 775064"/>
                <a:gd name="connsiteY212" fmla="*/ 125385 h 811595"/>
                <a:gd name="connsiteX213" fmla="*/ 342735 w 775064"/>
                <a:gd name="connsiteY213" fmla="*/ 211925 h 811595"/>
                <a:gd name="connsiteX214" fmla="*/ 273504 w 775064"/>
                <a:gd name="connsiteY214" fmla="*/ 163056 h 811595"/>
                <a:gd name="connsiteX215" fmla="*/ 260268 w 775064"/>
                <a:gd name="connsiteY215" fmla="*/ 165092 h 811595"/>
                <a:gd name="connsiteX216" fmla="*/ 259250 w 775064"/>
                <a:gd name="connsiteY216" fmla="*/ 175273 h 811595"/>
                <a:gd name="connsiteX217" fmla="*/ 262304 w 775064"/>
                <a:gd name="connsiteY217" fmla="*/ 178327 h 811595"/>
                <a:gd name="connsiteX218" fmla="*/ 346808 w 775064"/>
                <a:gd name="connsiteY218" fmla="*/ 238396 h 811595"/>
                <a:gd name="connsiteX219" fmla="*/ 360043 w 775064"/>
                <a:gd name="connsiteY219" fmla="*/ 320864 h 811595"/>
                <a:gd name="connsiteX220" fmla="*/ 290811 w 775064"/>
                <a:gd name="connsiteY220" fmla="*/ 270976 h 811595"/>
                <a:gd name="connsiteX221" fmla="*/ 278594 w 775064"/>
                <a:gd name="connsiteY221" fmla="*/ 236360 h 811595"/>
                <a:gd name="connsiteX222" fmla="*/ 266377 w 775064"/>
                <a:gd name="connsiteY222" fmla="*/ 230252 h 811595"/>
                <a:gd name="connsiteX223" fmla="*/ 264341 w 775064"/>
                <a:gd name="connsiteY223" fmla="*/ 231269 h 811595"/>
                <a:gd name="connsiteX224" fmla="*/ 260268 w 775064"/>
                <a:gd name="connsiteY224" fmla="*/ 242469 h 811595"/>
                <a:gd name="connsiteX225" fmla="*/ 263322 w 775064"/>
                <a:gd name="connsiteY225" fmla="*/ 250614 h 811595"/>
                <a:gd name="connsiteX226" fmla="*/ 252123 w 775064"/>
                <a:gd name="connsiteY226" fmla="*/ 242469 h 811595"/>
                <a:gd name="connsiteX227" fmla="*/ 238888 w 775064"/>
                <a:gd name="connsiteY227" fmla="*/ 244505 h 811595"/>
                <a:gd name="connsiteX228" fmla="*/ 238888 w 775064"/>
                <a:gd name="connsiteY228" fmla="*/ 244505 h 811595"/>
                <a:gd name="connsiteX229" fmla="*/ 237869 w 775064"/>
                <a:gd name="connsiteY229" fmla="*/ 254686 h 811595"/>
                <a:gd name="connsiteX230" fmla="*/ 240924 w 775064"/>
                <a:gd name="connsiteY230" fmla="*/ 257741 h 811595"/>
                <a:gd name="connsiteX231" fmla="*/ 274522 w 775064"/>
                <a:gd name="connsiteY231" fmla="*/ 281157 h 811595"/>
                <a:gd name="connsiteX232" fmla="*/ 307101 w 775064"/>
                <a:gd name="connsiteY232" fmla="*/ 370751 h 811595"/>
                <a:gd name="connsiteX233" fmla="*/ 224634 w 775064"/>
                <a:gd name="connsiteY233" fmla="*/ 339190 h 811595"/>
                <a:gd name="connsiteX234" fmla="*/ 183909 w 775064"/>
                <a:gd name="connsiteY234" fmla="*/ 246541 h 811595"/>
                <a:gd name="connsiteX235" fmla="*/ 183909 w 775064"/>
                <a:gd name="connsiteY235" fmla="*/ 246541 h 811595"/>
                <a:gd name="connsiteX236" fmla="*/ 171692 w 775064"/>
                <a:gd name="connsiteY236" fmla="*/ 241451 h 811595"/>
                <a:gd name="connsiteX237" fmla="*/ 166601 w 775064"/>
                <a:gd name="connsiteY237" fmla="*/ 253668 h 811595"/>
                <a:gd name="connsiteX238" fmla="*/ 200199 w 775064"/>
                <a:gd name="connsiteY238" fmla="*/ 330027 h 811595"/>
                <a:gd name="connsiteX239" fmla="*/ 118750 w 775064"/>
                <a:gd name="connsiteY239" fmla="*/ 298465 h 811595"/>
                <a:gd name="connsiteX240" fmla="*/ 93297 w 775064"/>
                <a:gd name="connsiteY240" fmla="*/ 240433 h 811595"/>
                <a:gd name="connsiteX241" fmla="*/ 93297 w 775064"/>
                <a:gd name="connsiteY241" fmla="*/ 240433 h 811595"/>
                <a:gd name="connsiteX242" fmla="*/ 81080 w 775064"/>
                <a:gd name="connsiteY242" fmla="*/ 235342 h 811595"/>
                <a:gd name="connsiteX243" fmla="*/ 75989 w 775064"/>
                <a:gd name="connsiteY243" fmla="*/ 247560 h 811595"/>
                <a:gd name="connsiteX244" fmla="*/ 94315 w 775064"/>
                <a:gd name="connsiteY244" fmla="*/ 288284 h 811595"/>
                <a:gd name="connsiteX245" fmla="*/ 12866 w 775064"/>
                <a:gd name="connsiteY245" fmla="*/ 256722 h 811595"/>
                <a:gd name="connsiteX246" fmla="*/ 648 w 775064"/>
                <a:gd name="connsiteY246" fmla="*/ 261813 h 811595"/>
                <a:gd name="connsiteX247" fmla="*/ 335609 w 775064"/>
                <a:gd name="connsiteY247" fmla="*/ 321882 h 811595"/>
                <a:gd name="connsiteX248" fmla="*/ 339681 w 775064"/>
                <a:gd name="connsiteY248" fmla="*/ 344281 h 811595"/>
                <a:gd name="connsiteX249" fmla="*/ 340699 w 775064"/>
                <a:gd name="connsiteY249" fmla="*/ 351407 h 811595"/>
                <a:gd name="connsiteX250" fmla="*/ 339681 w 775064"/>
                <a:gd name="connsiteY250" fmla="*/ 351407 h 811595"/>
                <a:gd name="connsiteX251" fmla="*/ 337645 w 775064"/>
                <a:gd name="connsiteY251" fmla="*/ 350389 h 811595"/>
                <a:gd name="connsiteX252" fmla="*/ 335609 w 775064"/>
                <a:gd name="connsiteY252" fmla="*/ 349371 h 811595"/>
                <a:gd name="connsiteX253" fmla="*/ 315246 w 775064"/>
                <a:gd name="connsiteY253" fmla="*/ 341226 h 811595"/>
                <a:gd name="connsiteX254" fmla="*/ 297938 w 775064"/>
                <a:gd name="connsiteY254" fmla="*/ 294393 h 811595"/>
                <a:gd name="connsiteX255" fmla="*/ 335609 w 775064"/>
                <a:gd name="connsiteY255" fmla="*/ 321882 h 811595"/>
                <a:gd name="connsiteX256" fmla="*/ 388551 w 775064"/>
                <a:gd name="connsiteY256" fmla="*/ 406386 h 811595"/>
                <a:gd name="connsiteX257" fmla="*/ 388551 w 775064"/>
                <a:gd name="connsiteY257" fmla="*/ 406386 h 811595"/>
                <a:gd name="connsiteX258" fmla="*/ 389569 w 775064"/>
                <a:gd name="connsiteY258" fmla="*/ 405368 h 811595"/>
                <a:gd name="connsiteX259" fmla="*/ 390587 w 775064"/>
                <a:gd name="connsiteY259" fmla="*/ 405368 h 811595"/>
                <a:gd name="connsiteX260" fmla="*/ 390587 w 775064"/>
                <a:gd name="connsiteY260" fmla="*/ 406386 h 811595"/>
                <a:gd name="connsiteX261" fmla="*/ 388551 w 775064"/>
                <a:gd name="connsiteY261" fmla="*/ 406386 h 811595"/>
                <a:gd name="connsiteX262" fmla="*/ 388551 w 775064"/>
                <a:gd name="connsiteY262" fmla="*/ 406386 h 811595"/>
                <a:gd name="connsiteX263" fmla="*/ 435384 w 775064"/>
                <a:gd name="connsiteY263" fmla="*/ 321882 h 811595"/>
                <a:gd name="connsiteX264" fmla="*/ 412985 w 775064"/>
                <a:gd name="connsiteY264" fmla="*/ 340208 h 811595"/>
                <a:gd name="connsiteX265" fmla="*/ 404841 w 775064"/>
                <a:gd name="connsiteY265" fmla="*/ 346316 h 811595"/>
                <a:gd name="connsiteX266" fmla="*/ 404841 w 775064"/>
                <a:gd name="connsiteY266" fmla="*/ 344281 h 811595"/>
                <a:gd name="connsiteX267" fmla="*/ 404841 w 775064"/>
                <a:gd name="connsiteY267" fmla="*/ 341226 h 811595"/>
                <a:gd name="connsiteX268" fmla="*/ 404841 w 775064"/>
                <a:gd name="connsiteY268" fmla="*/ 339190 h 811595"/>
                <a:gd name="connsiteX269" fmla="*/ 400768 w 775064"/>
                <a:gd name="connsiteY269" fmla="*/ 311701 h 811595"/>
                <a:gd name="connsiteX270" fmla="*/ 442511 w 775064"/>
                <a:gd name="connsiteY270" fmla="*/ 262831 h 811595"/>
                <a:gd name="connsiteX271" fmla="*/ 435384 w 775064"/>
                <a:gd name="connsiteY271" fmla="*/ 321882 h 811595"/>
                <a:gd name="connsiteX272" fmla="*/ 485272 w 775064"/>
                <a:gd name="connsiteY272" fmla="*/ 407403 h 811595"/>
                <a:gd name="connsiteX273" fmla="*/ 455746 w 775064"/>
                <a:gd name="connsiteY273" fmla="*/ 396204 h 811595"/>
                <a:gd name="connsiteX274" fmla="*/ 445565 w 775064"/>
                <a:gd name="connsiteY274" fmla="*/ 392132 h 811595"/>
                <a:gd name="connsiteX275" fmla="*/ 446583 w 775064"/>
                <a:gd name="connsiteY275" fmla="*/ 391114 h 811595"/>
                <a:gd name="connsiteX276" fmla="*/ 448619 w 775064"/>
                <a:gd name="connsiteY276" fmla="*/ 389077 h 811595"/>
                <a:gd name="connsiteX277" fmla="*/ 450656 w 775064"/>
                <a:gd name="connsiteY277" fmla="*/ 388060 h 811595"/>
                <a:gd name="connsiteX278" fmla="*/ 474072 w 775064"/>
                <a:gd name="connsiteY278" fmla="*/ 368715 h 811595"/>
                <a:gd name="connsiteX279" fmla="*/ 542286 w 775064"/>
                <a:gd name="connsiteY279" fmla="*/ 380933 h 811595"/>
                <a:gd name="connsiteX280" fmla="*/ 485272 w 775064"/>
                <a:gd name="connsiteY280" fmla="*/ 407403 h 811595"/>
                <a:gd name="connsiteX281" fmla="*/ 431312 w 775064"/>
                <a:gd name="connsiteY281" fmla="*/ 489871 h 811595"/>
                <a:gd name="connsiteX282" fmla="*/ 425203 w 775064"/>
                <a:gd name="connsiteY282" fmla="*/ 453219 h 811595"/>
                <a:gd name="connsiteX283" fmla="*/ 423166 w 775064"/>
                <a:gd name="connsiteY283" fmla="*/ 441002 h 811595"/>
                <a:gd name="connsiteX284" fmla="*/ 425203 w 775064"/>
                <a:gd name="connsiteY284" fmla="*/ 442020 h 811595"/>
                <a:gd name="connsiteX285" fmla="*/ 428257 w 775064"/>
                <a:gd name="connsiteY285" fmla="*/ 443038 h 811595"/>
                <a:gd name="connsiteX286" fmla="*/ 430293 w 775064"/>
                <a:gd name="connsiteY286" fmla="*/ 444056 h 811595"/>
                <a:gd name="connsiteX287" fmla="*/ 463891 w 775064"/>
                <a:gd name="connsiteY287" fmla="*/ 457291 h 811595"/>
                <a:gd name="connsiteX288" fmla="*/ 492399 w 775064"/>
                <a:gd name="connsiteY288" fmla="*/ 534668 h 811595"/>
                <a:gd name="connsiteX289" fmla="*/ 431312 w 775064"/>
                <a:gd name="connsiteY289" fmla="*/ 489871 h 811595"/>
                <a:gd name="connsiteX290" fmla="*/ 339681 w 775064"/>
                <a:gd name="connsiteY290" fmla="*/ 485799 h 811595"/>
                <a:gd name="connsiteX291" fmla="*/ 366152 w 775064"/>
                <a:gd name="connsiteY291" fmla="*/ 464418 h 811595"/>
                <a:gd name="connsiteX292" fmla="*/ 375315 w 775064"/>
                <a:gd name="connsiteY292" fmla="*/ 457291 h 811595"/>
                <a:gd name="connsiteX293" fmla="*/ 375315 w 775064"/>
                <a:gd name="connsiteY293" fmla="*/ 459328 h 811595"/>
                <a:gd name="connsiteX294" fmla="*/ 376333 w 775064"/>
                <a:gd name="connsiteY294" fmla="*/ 462382 h 811595"/>
                <a:gd name="connsiteX295" fmla="*/ 376333 w 775064"/>
                <a:gd name="connsiteY295" fmla="*/ 464418 h 811595"/>
                <a:gd name="connsiteX296" fmla="*/ 381424 w 775064"/>
                <a:gd name="connsiteY296" fmla="*/ 496998 h 811595"/>
                <a:gd name="connsiteX297" fmla="*/ 332554 w 775064"/>
                <a:gd name="connsiteY297" fmla="*/ 555030 h 811595"/>
                <a:gd name="connsiteX298" fmla="*/ 339681 w 775064"/>
                <a:gd name="connsiteY298" fmla="*/ 485799 h 811595"/>
                <a:gd name="connsiteX299" fmla="*/ 294884 w 775064"/>
                <a:gd name="connsiteY299" fmla="*/ 400277 h 811595"/>
                <a:gd name="connsiteX300" fmla="*/ 329500 w 775064"/>
                <a:gd name="connsiteY300" fmla="*/ 413513 h 811595"/>
                <a:gd name="connsiteX301" fmla="*/ 340699 w 775064"/>
                <a:gd name="connsiteY301" fmla="*/ 417585 h 811595"/>
                <a:gd name="connsiteX302" fmla="*/ 339681 w 775064"/>
                <a:gd name="connsiteY302" fmla="*/ 418603 h 811595"/>
                <a:gd name="connsiteX303" fmla="*/ 336627 w 775064"/>
                <a:gd name="connsiteY303" fmla="*/ 420639 h 811595"/>
                <a:gd name="connsiteX304" fmla="*/ 334591 w 775064"/>
                <a:gd name="connsiteY304" fmla="*/ 422675 h 811595"/>
                <a:gd name="connsiteX305" fmla="*/ 307101 w 775064"/>
                <a:gd name="connsiteY305" fmla="*/ 445074 h 811595"/>
                <a:gd name="connsiteX306" fmla="*/ 227688 w 775064"/>
                <a:gd name="connsiteY306" fmla="*/ 430821 h 811595"/>
                <a:gd name="connsiteX307" fmla="*/ 294884 w 775064"/>
                <a:gd name="connsiteY307" fmla="*/ 400277 h 811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</a:cxnLst>
              <a:rect l="l" t="t" r="r" b="b"/>
              <a:pathLst>
                <a:path w="775064" h="811595">
                  <a:moveTo>
                    <a:pt x="648" y="261813"/>
                  </a:moveTo>
                  <a:cubicBezTo>
                    <a:pt x="-1388" y="266903"/>
                    <a:pt x="1666" y="271994"/>
                    <a:pt x="5739" y="274030"/>
                  </a:cubicBezTo>
                  <a:lnTo>
                    <a:pt x="88206" y="305592"/>
                  </a:lnTo>
                  <a:lnTo>
                    <a:pt x="46463" y="324936"/>
                  </a:lnTo>
                  <a:cubicBezTo>
                    <a:pt x="41373" y="326973"/>
                    <a:pt x="39337" y="333081"/>
                    <a:pt x="41373" y="337154"/>
                  </a:cubicBezTo>
                  <a:cubicBezTo>
                    <a:pt x="42391" y="340208"/>
                    <a:pt x="46463" y="342244"/>
                    <a:pt x="49518" y="342244"/>
                  </a:cubicBezTo>
                  <a:cubicBezTo>
                    <a:pt x="50536" y="342244"/>
                    <a:pt x="52572" y="342244"/>
                    <a:pt x="53590" y="341226"/>
                  </a:cubicBezTo>
                  <a:lnTo>
                    <a:pt x="112641" y="314755"/>
                  </a:lnTo>
                  <a:lnTo>
                    <a:pt x="195108" y="346316"/>
                  </a:lnTo>
                  <a:lnTo>
                    <a:pt x="117731" y="380933"/>
                  </a:lnTo>
                  <a:cubicBezTo>
                    <a:pt x="112641" y="382969"/>
                    <a:pt x="110605" y="389077"/>
                    <a:pt x="112641" y="393150"/>
                  </a:cubicBezTo>
                  <a:cubicBezTo>
                    <a:pt x="113659" y="396204"/>
                    <a:pt x="117731" y="398241"/>
                    <a:pt x="120786" y="398241"/>
                  </a:cubicBezTo>
                  <a:cubicBezTo>
                    <a:pt x="121804" y="398241"/>
                    <a:pt x="123840" y="398241"/>
                    <a:pt x="124858" y="397222"/>
                  </a:cubicBezTo>
                  <a:lnTo>
                    <a:pt x="218525" y="354462"/>
                  </a:lnTo>
                  <a:lnTo>
                    <a:pt x="295902" y="383987"/>
                  </a:lnTo>
                  <a:lnTo>
                    <a:pt x="218525" y="419621"/>
                  </a:lnTo>
                  <a:lnTo>
                    <a:pt x="182891" y="413513"/>
                  </a:lnTo>
                  <a:cubicBezTo>
                    <a:pt x="177801" y="412494"/>
                    <a:pt x="172710" y="415549"/>
                    <a:pt x="171692" y="420639"/>
                  </a:cubicBezTo>
                  <a:cubicBezTo>
                    <a:pt x="171692" y="421657"/>
                    <a:pt x="171692" y="422675"/>
                    <a:pt x="171692" y="422675"/>
                  </a:cubicBezTo>
                  <a:cubicBezTo>
                    <a:pt x="171692" y="426748"/>
                    <a:pt x="174746" y="430821"/>
                    <a:pt x="178818" y="430821"/>
                  </a:cubicBezTo>
                  <a:lnTo>
                    <a:pt x="187982" y="432856"/>
                  </a:lnTo>
                  <a:lnTo>
                    <a:pt x="175764" y="438965"/>
                  </a:lnTo>
                  <a:cubicBezTo>
                    <a:pt x="170674" y="441002"/>
                    <a:pt x="168637" y="447110"/>
                    <a:pt x="170674" y="451183"/>
                  </a:cubicBezTo>
                  <a:cubicBezTo>
                    <a:pt x="170674" y="451183"/>
                    <a:pt x="170674" y="451183"/>
                    <a:pt x="170674" y="451183"/>
                  </a:cubicBezTo>
                  <a:cubicBezTo>
                    <a:pt x="172710" y="454237"/>
                    <a:pt x="175764" y="456274"/>
                    <a:pt x="178818" y="456274"/>
                  </a:cubicBezTo>
                  <a:cubicBezTo>
                    <a:pt x="179837" y="456274"/>
                    <a:pt x="181873" y="456274"/>
                    <a:pt x="182891" y="455255"/>
                  </a:cubicBezTo>
                  <a:lnTo>
                    <a:pt x="220561" y="437947"/>
                  </a:lnTo>
                  <a:lnTo>
                    <a:pt x="314228" y="454237"/>
                  </a:lnTo>
                  <a:lnTo>
                    <a:pt x="246014" y="509215"/>
                  </a:lnTo>
                  <a:lnTo>
                    <a:pt x="145221" y="498016"/>
                  </a:lnTo>
                  <a:lnTo>
                    <a:pt x="145221" y="498016"/>
                  </a:lnTo>
                  <a:cubicBezTo>
                    <a:pt x="140130" y="496998"/>
                    <a:pt x="135040" y="501070"/>
                    <a:pt x="135040" y="506161"/>
                  </a:cubicBezTo>
                  <a:cubicBezTo>
                    <a:pt x="134021" y="511251"/>
                    <a:pt x="138094" y="516342"/>
                    <a:pt x="143184" y="516342"/>
                  </a:cubicBezTo>
                  <a:lnTo>
                    <a:pt x="225652" y="525505"/>
                  </a:lnTo>
                  <a:lnTo>
                    <a:pt x="157438" y="580483"/>
                  </a:lnTo>
                  <a:lnTo>
                    <a:pt x="94315" y="573357"/>
                  </a:lnTo>
                  <a:lnTo>
                    <a:pt x="94315" y="573357"/>
                  </a:lnTo>
                  <a:cubicBezTo>
                    <a:pt x="89224" y="572338"/>
                    <a:pt x="84134" y="576411"/>
                    <a:pt x="84134" y="581502"/>
                  </a:cubicBezTo>
                  <a:cubicBezTo>
                    <a:pt x="83116" y="586592"/>
                    <a:pt x="87188" y="591683"/>
                    <a:pt x="92279" y="591683"/>
                  </a:cubicBezTo>
                  <a:lnTo>
                    <a:pt x="137076" y="596774"/>
                  </a:lnTo>
                  <a:lnTo>
                    <a:pt x="68862" y="651751"/>
                  </a:lnTo>
                  <a:cubicBezTo>
                    <a:pt x="64790" y="654806"/>
                    <a:pt x="63771" y="660915"/>
                    <a:pt x="67844" y="664987"/>
                  </a:cubicBezTo>
                  <a:cubicBezTo>
                    <a:pt x="70898" y="669060"/>
                    <a:pt x="77007" y="670078"/>
                    <a:pt x="81080" y="666005"/>
                  </a:cubicBezTo>
                  <a:lnTo>
                    <a:pt x="150311" y="610009"/>
                  </a:lnTo>
                  <a:lnTo>
                    <a:pt x="146239" y="655824"/>
                  </a:lnTo>
                  <a:cubicBezTo>
                    <a:pt x="146239" y="660915"/>
                    <a:pt x="149293" y="666005"/>
                    <a:pt x="154384" y="666005"/>
                  </a:cubicBezTo>
                  <a:cubicBezTo>
                    <a:pt x="158456" y="666005"/>
                    <a:pt x="161511" y="664987"/>
                    <a:pt x="163547" y="661933"/>
                  </a:cubicBezTo>
                  <a:cubicBezTo>
                    <a:pt x="164565" y="660915"/>
                    <a:pt x="164565" y="658878"/>
                    <a:pt x="164565" y="657861"/>
                  </a:cubicBezTo>
                  <a:lnTo>
                    <a:pt x="170674" y="593719"/>
                  </a:lnTo>
                  <a:lnTo>
                    <a:pt x="238888" y="538741"/>
                  </a:lnTo>
                  <a:lnTo>
                    <a:pt x="230742" y="623244"/>
                  </a:lnTo>
                  <a:cubicBezTo>
                    <a:pt x="230742" y="628335"/>
                    <a:pt x="233797" y="633425"/>
                    <a:pt x="238888" y="633425"/>
                  </a:cubicBezTo>
                  <a:cubicBezTo>
                    <a:pt x="242960" y="633425"/>
                    <a:pt x="246014" y="632408"/>
                    <a:pt x="248051" y="629353"/>
                  </a:cubicBezTo>
                  <a:cubicBezTo>
                    <a:pt x="249069" y="628335"/>
                    <a:pt x="249069" y="626299"/>
                    <a:pt x="249069" y="625281"/>
                  </a:cubicBezTo>
                  <a:lnTo>
                    <a:pt x="259250" y="522451"/>
                  </a:lnTo>
                  <a:lnTo>
                    <a:pt x="323391" y="470527"/>
                  </a:lnTo>
                  <a:lnTo>
                    <a:pt x="315246" y="556049"/>
                  </a:lnTo>
                  <a:lnTo>
                    <a:pt x="291829" y="583538"/>
                  </a:lnTo>
                  <a:cubicBezTo>
                    <a:pt x="288775" y="587610"/>
                    <a:pt x="288775" y="593719"/>
                    <a:pt x="292848" y="596774"/>
                  </a:cubicBezTo>
                  <a:cubicBezTo>
                    <a:pt x="293866" y="597791"/>
                    <a:pt x="293866" y="597791"/>
                    <a:pt x="294884" y="597791"/>
                  </a:cubicBezTo>
                  <a:cubicBezTo>
                    <a:pt x="298956" y="599828"/>
                    <a:pt x="303029" y="598810"/>
                    <a:pt x="306083" y="595755"/>
                  </a:cubicBezTo>
                  <a:lnTo>
                    <a:pt x="312192" y="588629"/>
                  </a:lnTo>
                  <a:lnTo>
                    <a:pt x="311174" y="602882"/>
                  </a:lnTo>
                  <a:cubicBezTo>
                    <a:pt x="311174" y="607973"/>
                    <a:pt x="314228" y="613063"/>
                    <a:pt x="319319" y="613063"/>
                  </a:cubicBezTo>
                  <a:cubicBezTo>
                    <a:pt x="319319" y="613063"/>
                    <a:pt x="319319" y="613063"/>
                    <a:pt x="319319" y="613063"/>
                  </a:cubicBezTo>
                  <a:cubicBezTo>
                    <a:pt x="323391" y="613063"/>
                    <a:pt x="326445" y="612045"/>
                    <a:pt x="328482" y="608991"/>
                  </a:cubicBezTo>
                  <a:cubicBezTo>
                    <a:pt x="329500" y="607973"/>
                    <a:pt x="329500" y="605936"/>
                    <a:pt x="329500" y="604918"/>
                  </a:cubicBezTo>
                  <a:lnTo>
                    <a:pt x="333572" y="564194"/>
                  </a:lnTo>
                  <a:lnTo>
                    <a:pt x="394659" y="491908"/>
                  </a:lnTo>
                  <a:lnTo>
                    <a:pt x="408913" y="578448"/>
                  </a:lnTo>
                  <a:lnTo>
                    <a:pt x="348844" y="659897"/>
                  </a:lnTo>
                  <a:lnTo>
                    <a:pt x="348844" y="659897"/>
                  </a:lnTo>
                  <a:cubicBezTo>
                    <a:pt x="345790" y="663969"/>
                    <a:pt x="346808" y="670078"/>
                    <a:pt x="350880" y="673132"/>
                  </a:cubicBezTo>
                  <a:cubicBezTo>
                    <a:pt x="354953" y="676187"/>
                    <a:pt x="361062" y="675169"/>
                    <a:pt x="364116" y="671096"/>
                  </a:cubicBezTo>
                  <a:lnTo>
                    <a:pt x="412985" y="603900"/>
                  </a:lnTo>
                  <a:lnTo>
                    <a:pt x="427239" y="690440"/>
                  </a:lnTo>
                  <a:lnTo>
                    <a:pt x="389569" y="741346"/>
                  </a:lnTo>
                  <a:lnTo>
                    <a:pt x="389569" y="741346"/>
                  </a:lnTo>
                  <a:cubicBezTo>
                    <a:pt x="386515" y="745418"/>
                    <a:pt x="387532" y="751527"/>
                    <a:pt x="391605" y="754582"/>
                  </a:cubicBezTo>
                  <a:cubicBezTo>
                    <a:pt x="395678" y="757636"/>
                    <a:pt x="401786" y="756618"/>
                    <a:pt x="404841" y="752545"/>
                  </a:cubicBezTo>
                  <a:lnTo>
                    <a:pt x="431312" y="716911"/>
                  </a:lnTo>
                  <a:lnTo>
                    <a:pt x="445565" y="803451"/>
                  </a:lnTo>
                  <a:cubicBezTo>
                    <a:pt x="446583" y="808542"/>
                    <a:pt x="451674" y="811596"/>
                    <a:pt x="456765" y="811596"/>
                  </a:cubicBezTo>
                  <a:cubicBezTo>
                    <a:pt x="461855" y="810578"/>
                    <a:pt x="465928" y="805487"/>
                    <a:pt x="464909" y="800397"/>
                  </a:cubicBezTo>
                  <a:lnTo>
                    <a:pt x="450656" y="712838"/>
                  </a:lnTo>
                  <a:lnTo>
                    <a:pt x="488326" y="739310"/>
                  </a:lnTo>
                  <a:cubicBezTo>
                    <a:pt x="492399" y="742364"/>
                    <a:pt x="498507" y="741346"/>
                    <a:pt x="501562" y="737274"/>
                  </a:cubicBezTo>
                  <a:cubicBezTo>
                    <a:pt x="503598" y="734219"/>
                    <a:pt x="503598" y="730147"/>
                    <a:pt x="502580" y="727092"/>
                  </a:cubicBezTo>
                  <a:cubicBezTo>
                    <a:pt x="501562" y="726074"/>
                    <a:pt x="500543" y="725056"/>
                    <a:pt x="499525" y="724038"/>
                  </a:cubicBezTo>
                  <a:lnTo>
                    <a:pt x="446583" y="686368"/>
                  </a:lnTo>
                  <a:lnTo>
                    <a:pt x="432330" y="599828"/>
                  </a:lnTo>
                  <a:lnTo>
                    <a:pt x="501562" y="648697"/>
                  </a:lnTo>
                  <a:cubicBezTo>
                    <a:pt x="505634" y="651751"/>
                    <a:pt x="511743" y="650734"/>
                    <a:pt x="514797" y="646661"/>
                  </a:cubicBezTo>
                  <a:cubicBezTo>
                    <a:pt x="516833" y="643607"/>
                    <a:pt x="516833" y="639535"/>
                    <a:pt x="515815" y="636480"/>
                  </a:cubicBezTo>
                  <a:cubicBezTo>
                    <a:pt x="514797" y="635462"/>
                    <a:pt x="513779" y="634444"/>
                    <a:pt x="512761" y="633425"/>
                  </a:cubicBezTo>
                  <a:lnTo>
                    <a:pt x="428257" y="573357"/>
                  </a:lnTo>
                  <a:lnTo>
                    <a:pt x="415022" y="490889"/>
                  </a:lnTo>
                  <a:lnTo>
                    <a:pt x="484253" y="540777"/>
                  </a:lnTo>
                  <a:lnTo>
                    <a:pt x="496471" y="575393"/>
                  </a:lnTo>
                  <a:cubicBezTo>
                    <a:pt x="498507" y="580483"/>
                    <a:pt x="503598" y="582520"/>
                    <a:pt x="508689" y="581502"/>
                  </a:cubicBezTo>
                  <a:cubicBezTo>
                    <a:pt x="509706" y="581502"/>
                    <a:pt x="509706" y="580483"/>
                    <a:pt x="510725" y="580483"/>
                  </a:cubicBezTo>
                  <a:cubicBezTo>
                    <a:pt x="513779" y="578448"/>
                    <a:pt x="515815" y="573357"/>
                    <a:pt x="514797" y="569284"/>
                  </a:cubicBezTo>
                  <a:lnTo>
                    <a:pt x="511743" y="561139"/>
                  </a:lnTo>
                  <a:lnTo>
                    <a:pt x="522942" y="569284"/>
                  </a:lnTo>
                  <a:cubicBezTo>
                    <a:pt x="527015" y="572338"/>
                    <a:pt x="533123" y="571321"/>
                    <a:pt x="536178" y="567248"/>
                  </a:cubicBezTo>
                  <a:cubicBezTo>
                    <a:pt x="536178" y="567248"/>
                    <a:pt x="536178" y="567248"/>
                    <a:pt x="536178" y="567248"/>
                  </a:cubicBezTo>
                  <a:cubicBezTo>
                    <a:pt x="538214" y="564194"/>
                    <a:pt x="538214" y="560121"/>
                    <a:pt x="537196" y="557067"/>
                  </a:cubicBezTo>
                  <a:cubicBezTo>
                    <a:pt x="536178" y="556049"/>
                    <a:pt x="535159" y="555030"/>
                    <a:pt x="534141" y="554013"/>
                  </a:cubicBezTo>
                  <a:lnTo>
                    <a:pt x="500543" y="530596"/>
                  </a:lnTo>
                  <a:lnTo>
                    <a:pt x="467964" y="441002"/>
                  </a:lnTo>
                  <a:lnTo>
                    <a:pt x="550431" y="472563"/>
                  </a:lnTo>
                  <a:lnTo>
                    <a:pt x="591156" y="565212"/>
                  </a:lnTo>
                  <a:lnTo>
                    <a:pt x="591156" y="565212"/>
                  </a:lnTo>
                  <a:cubicBezTo>
                    <a:pt x="593192" y="570302"/>
                    <a:pt x="599301" y="572338"/>
                    <a:pt x="603373" y="570302"/>
                  </a:cubicBezTo>
                  <a:cubicBezTo>
                    <a:pt x="608464" y="568266"/>
                    <a:pt x="610500" y="563176"/>
                    <a:pt x="608464" y="558085"/>
                  </a:cubicBezTo>
                  <a:lnTo>
                    <a:pt x="574866" y="481726"/>
                  </a:lnTo>
                  <a:lnTo>
                    <a:pt x="656315" y="513288"/>
                  </a:lnTo>
                  <a:lnTo>
                    <a:pt x="681768" y="571321"/>
                  </a:lnTo>
                  <a:lnTo>
                    <a:pt x="681768" y="571321"/>
                  </a:lnTo>
                  <a:cubicBezTo>
                    <a:pt x="683804" y="576411"/>
                    <a:pt x="688895" y="578448"/>
                    <a:pt x="693986" y="576411"/>
                  </a:cubicBezTo>
                  <a:cubicBezTo>
                    <a:pt x="699076" y="574375"/>
                    <a:pt x="701113" y="568266"/>
                    <a:pt x="699076" y="564194"/>
                  </a:cubicBezTo>
                  <a:lnTo>
                    <a:pt x="680750" y="523469"/>
                  </a:lnTo>
                  <a:lnTo>
                    <a:pt x="762200" y="555030"/>
                  </a:lnTo>
                  <a:cubicBezTo>
                    <a:pt x="767290" y="557067"/>
                    <a:pt x="772381" y="554013"/>
                    <a:pt x="774417" y="549940"/>
                  </a:cubicBezTo>
                  <a:cubicBezTo>
                    <a:pt x="776453" y="544849"/>
                    <a:pt x="773399" y="539759"/>
                    <a:pt x="769326" y="537723"/>
                  </a:cubicBezTo>
                  <a:lnTo>
                    <a:pt x="686859" y="506161"/>
                  </a:lnTo>
                  <a:lnTo>
                    <a:pt x="728601" y="486817"/>
                  </a:lnTo>
                  <a:cubicBezTo>
                    <a:pt x="733692" y="484781"/>
                    <a:pt x="735728" y="478672"/>
                    <a:pt x="733692" y="474600"/>
                  </a:cubicBezTo>
                  <a:cubicBezTo>
                    <a:pt x="732674" y="471545"/>
                    <a:pt x="728601" y="469509"/>
                    <a:pt x="725547" y="469509"/>
                  </a:cubicBezTo>
                  <a:cubicBezTo>
                    <a:pt x="724529" y="469509"/>
                    <a:pt x="722493" y="469509"/>
                    <a:pt x="721475" y="470527"/>
                  </a:cubicBezTo>
                  <a:lnTo>
                    <a:pt x="662424" y="496998"/>
                  </a:lnTo>
                  <a:lnTo>
                    <a:pt x="579957" y="465436"/>
                  </a:lnTo>
                  <a:lnTo>
                    <a:pt x="657333" y="430821"/>
                  </a:lnTo>
                  <a:cubicBezTo>
                    <a:pt x="662424" y="428784"/>
                    <a:pt x="664460" y="422675"/>
                    <a:pt x="662424" y="418603"/>
                  </a:cubicBezTo>
                  <a:cubicBezTo>
                    <a:pt x="661406" y="415549"/>
                    <a:pt x="657333" y="413513"/>
                    <a:pt x="654279" y="413513"/>
                  </a:cubicBezTo>
                  <a:cubicBezTo>
                    <a:pt x="653261" y="413513"/>
                    <a:pt x="651225" y="413513"/>
                    <a:pt x="650207" y="414530"/>
                  </a:cubicBezTo>
                  <a:lnTo>
                    <a:pt x="556540" y="457291"/>
                  </a:lnTo>
                  <a:lnTo>
                    <a:pt x="479163" y="427766"/>
                  </a:lnTo>
                  <a:lnTo>
                    <a:pt x="556540" y="392132"/>
                  </a:lnTo>
                  <a:lnTo>
                    <a:pt x="592174" y="398241"/>
                  </a:lnTo>
                  <a:cubicBezTo>
                    <a:pt x="597265" y="399259"/>
                    <a:pt x="602355" y="396204"/>
                    <a:pt x="603373" y="391114"/>
                  </a:cubicBezTo>
                  <a:cubicBezTo>
                    <a:pt x="603373" y="390096"/>
                    <a:pt x="603373" y="389077"/>
                    <a:pt x="603373" y="389077"/>
                  </a:cubicBezTo>
                  <a:cubicBezTo>
                    <a:pt x="603373" y="385005"/>
                    <a:pt x="600319" y="380933"/>
                    <a:pt x="596246" y="380933"/>
                  </a:cubicBezTo>
                  <a:lnTo>
                    <a:pt x="587083" y="378896"/>
                  </a:lnTo>
                  <a:lnTo>
                    <a:pt x="599301" y="372788"/>
                  </a:lnTo>
                  <a:cubicBezTo>
                    <a:pt x="604391" y="370751"/>
                    <a:pt x="606427" y="364643"/>
                    <a:pt x="604391" y="360570"/>
                  </a:cubicBezTo>
                  <a:cubicBezTo>
                    <a:pt x="604391" y="360570"/>
                    <a:pt x="604391" y="360570"/>
                    <a:pt x="604391" y="360570"/>
                  </a:cubicBezTo>
                  <a:cubicBezTo>
                    <a:pt x="603373" y="357516"/>
                    <a:pt x="599301" y="355480"/>
                    <a:pt x="596246" y="355480"/>
                  </a:cubicBezTo>
                  <a:cubicBezTo>
                    <a:pt x="595228" y="355480"/>
                    <a:pt x="593192" y="355480"/>
                    <a:pt x="592174" y="356498"/>
                  </a:cubicBezTo>
                  <a:lnTo>
                    <a:pt x="554504" y="373806"/>
                  </a:lnTo>
                  <a:lnTo>
                    <a:pt x="460837" y="357516"/>
                  </a:lnTo>
                  <a:lnTo>
                    <a:pt x="529051" y="302538"/>
                  </a:lnTo>
                  <a:lnTo>
                    <a:pt x="629844" y="313737"/>
                  </a:lnTo>
                  <a:lnTo>
                    <a:pt x="629844" y="313737"/>
                  </a:lnTo>
                  <a:cubicBezTo>
                    <a:pt x="634935" y="314755"/>
                    <a:pt x="640026" y="310682"/>
                    <a:pt x="640026" y="305592"/>
                  </a:cubicBezTo>
                  <a:cubicBezTo>
                    <a:pt x="641044" y="300501"/>
                    <a:pt x="636971" y="295411"/>
                    <a:pt x="631880" y="295411"/>
                  </a:cubicBezTo>
                  <a:lnTo>
                    <a:pt x="549413" y="286248"/>
                  </a:lnTo>
                  <a:lnTo>
                    <a:pt x="617627" y="231269"/>
                  </a:lnTo>
                  <a:lnTo>
                    <a:pt x="680750" y="238396"/>
                  </a:lnTo>
                  <a:lnTo>
                    <a:pt x="680750" y="238396"/>
                  </a:lnTo>
                  <a:cubicBezTo>
                    <a:pt x="685841" y="239414"/>
                    <a:pt x="690931" y="235342"/>
                    <a:pt x="690931" y="230252"/>
                  </a:cubicBezTo>
                  <a:cubicBezTo>
                    <a:pt x="691950" y="225161"/>
                    <a:pt x="687877" y="220070"/>
                    <a:pt x="682786" y="220070"/>
                  </a:cubicBezTo>
                  <a:lnTo>
                    <a:pt x="637989" y="214980"/>
                  </a:lnTo>
                  <a:lnTo>
                    <a:pt x="706203" y="160001"/>
                  </a:lnTo>
                  <a:cubicBezTo>
                    <a:pt x="710276" y="156947"/>
                    <a:pt x="711294" y="150838"/>
                    <a:pt x="707221" y="146766"/>
                  </a:cubicBezTo>
                  <a:cubicBezTo>
                    <a:pt x="704167" y="142693"/>
                    <a:pt x="698058" y="141675"/>
                    <a:pt x="693986" y="145748"/>
                  </a:cubicBezTo>
                  <a:lnTo>
                    <a:pt x="624754" y="201744"/>
                  </a:lnTo>
                  <a:lnTo>
                    <a:pt x="628826" y="155929"/>
                  </a:lnTo>
                  <a:cubicBezTo>
                    <a:pt x="628826" y="150838"/>
                    <a:pt x="625772" y="145748"/>
                    <a:pt x="620681" y="145748"/>
                  </a:cubicBezTo>
                  <a:cubicBezTo>
                    <a:pt x="616609" y="145748"/>
                    <a:pt x="613554" y="146766"/>
                    <a:pt x="611518" y="149820"/>
                  </a:cubicBezTo>
                  <a:cubicBezTo>
                    <a:pt x="610500" y="150838"/>
                    <a:pt x="610500" y="152875"/>
                    <a:pt x="610500" y="153893"/>
                  </a:cubicBezTo>
                  <a:lnTo>
                    <a:pt x="604391" y="218034"/>
                  </a:lnTo>
                  <a:lnTo>
                    <a:pt x="536178" y="273013"/>
                  </a:lnTo>
                  <a:lnTo>
                    <a:pt x="544323" y="188509"/>
                  </a:lnTo>
                  <a:cubicBezTo>
                    <a:pt x="544323" y="183418"/>
                    <a:pt x="541268" y="178327"/>
                    <a:pt x="536178" y="178327"/>
                  </a:cubicBezTo>
                  <a:cubicBezTo>
                    <a:pt x="532105" y="178327"/>
                    <a:pt x="529051" y="179346"/>
                    <a:pt x="527015" y="182400"/>
                  </a:cubicBezTo>
                  <a:cubicBezTo>
                    <a:pt x="525996" y="183418"/>
                    <a:pt x="525996" y="185454"/>
                    <a:pt x="525996" y="186472"/>
                  </a:cubicBezTo>
                  <a:lnTo>
                    <a:pt x="515815" y="289302"/>
                  </a:lnTo>
                  <a:lnTo>
                    <a:pt x="451674" y="341226"/>
                  </a:lnTo>
                  <a:lnTo>
                    <a:pt x="459819" y="255704"/>
                  </a:lnTo>
                  <a:lnTo>
                    <a:pt x="483236" y="228215"/>
                  </a:lnTo>
                  <a:cubicBezTo>
                    <a:pt x="486290" y="224143"/>
                    <a:pt x="486290" y="218034"/>
                    <a:pt x="482217" y="214980"/>
                  </a:cubicBezTo>
                  <a:cubicBezTo>
                    <a:pt x="481199" y="213962"/>
                    <a:pt x="481199" y="213962"/>
                    <a:pt x="480181" y="213962"/>
                  </a:cubicBezTo>
                  <a:cubicBezTo>
                    <a:pt x="476109" y="211925"/>
                    <a:pt x="472036" y="212943"/>
                    <a:pt x="468982" y="215998"/>
                  </a:cubicBezTo>
                  <a:lnTo>
                    <a:pt x="462873" y="223125"/>
                  </a:lnTo>
                  <a:lnTo>
                    <a:pt x="463891" y="208871"/>
                  </a:lnTo>
                  <a:cubicBezTo>
                    <a:pt x="463891" y="203780"/>
                    <a:pt x="460837" y="198690"/>
                    <a:pt x="455746" y="198690"/>
                  </a:cubicBezTo>
                  <a:cubicBezTo>
                    <a:pt x="455746" y="198690"/>
                    <a:pt x="455746" y="198690"/>
                    <a:pt x="455746" y="198690"/>
                  </a:cubicBezTo>
                  <a:cubicBezTo>
                    <a:pt x="451674" y="198690"/>
                    <a:pt x="448619" y="199708"/>
                    <a:pt x="446583" y="202762"/>
                  </a:cubicBezTo>
                  <a:cubicBezTo>
                    <a:pt x="445565" y="203780"/>
                    <a:pt x="445565" y="205816"/>
                    <a:pt x="445565" y="206835"/>
                  </a:cubicBezTo>
                  <a:lnTo>
                    <a:pt x="441493" y="247560"/>
                  </a:lnTo>
                  <a:lnTo>
                    <a:pt x="380406" y="319846"/>
                  </a:lnTo>
                  <a:lnTo>
                    <a:pt x="366152" y="233306"/>
                  </a:lnTo>
                  <a:lnTo>
                    <a:pt x="426221" y="151856"/>
                  </a:lnTo>
                  <a:lnTo>
                    <a:pt x="426221" y="151856"/>
                  </a:lnTo>
                  <a:cubicBezTo>
                    <a:pt x="429275" y="147784"/>
                    <a:pt x="428257" y="141675"/>
                    <a:pt x="424185" y="138621"/>
                  </a:cubicBezTo>
                  <a:cubicBezTo>
                    <a:pt x="420112" y="135566"/>
                    <a:pt x="414003" y="136585"/>
                    <a:pt x="410949" y="140657"/>
                  </a:cubicBezTo>
                  <a:lnTo>
                    <a:pt x="362079" y="207853"/>
                  </a:lnTo>
                  <a:lnTo>
                    <a:pt x="347826" y="121313"/>
                  </a:lnTo>
                  <a:lnTo>
                    <a:pt x="385496" y="70407"/>
                  </a:lnTo>
                  <a:lnTo>
                    <a:pt x="385496" y="70407"/>
                  </a:lnTo>
                  <a:cubicBezTo>
                    <a:pt x="388551" y="66335"/>
                    <a:pt x="387532" y="60226"/>
                    <a:pt x="383460" y="57172"/>
                  </a:cubicBezTo>
                  <a:cubicBezTo>
                    <a:pt x="379388" y="54117"/>
                    <a:pt x="373279" y="55135"/>
                    <a:pt x="370225" y="59208"/>
                  </a:cubicBezTo>
                  <a:lnTo>
                    <a:pt x="343754" y="94842"/>
                  </a:lnTo>
                  <a:lnTo>
                    <a:pt x="329500" y="8302"/>
                  </a:lnTo>
                  <a:cubicBezTo>
                    <a:pt x="328482" y="3211"/>
                    <a:pt x="323391" y="-861"/>
                    <a:pt x="318301" y="157"/>
                  </a:cubicBezTo>
                  <a:cubicBezTo>
                    <a:pt x="313210" y="1175"/>
                    <a:pt x="310156" y="6266"/>
                    <a:pt x="310156" y="11356"/>
                  </a:cubicBezTo>
                  <a:lnTo>
                    <a:pt x="324409" y="98914"/>
                  </a:lnTo>
                  <a:lnTo>
                    <a:pt x="286739" y="72443"/>
                  </a:lnTo>
                  <a:cubicBezTo>
                    <a:pt x="282667" y="69389"/>
                    <a:pt x="276558" y="70407"/>
                    <a:pt x="273504" y="74479"/>
                  </a:cubicBezTo>
                  <a:cubicBezTo>
                    <a:pt x="271467" y="77534"/>
                    <a:pt x="271467" y="81606"/>
                    <a:pt x="272485" y="84661"/>
                  </a:cubicBezTo>
                  <a:cubicBezTo>
                    <a:pt x="273504" y="85679"/>
                    <a:pt x="274522" y="86697"/>
                    <a:pt x="275540" y="87715"/>
                  </a:cubicBezTo>
                  <a:lnTo>
                    <a:pt x="328482" y="125385"/>
                  </a:lnTo>
                  <a:lnTo>
                    <a:pt x="342735" y="211925"/>
                  </a:lnTo>
                  <a:lnTo>
                    <a:pt x="273504" y="163056"/>
                  </a:lnTo>
                  <a:cubicBezTo>
                    <a:pt x="269431" y="160001"/>
                    <a:pt x="263322" y="161019"/>
                    <a:pt x="260268" y="165092"/>
                  </a:cubicBezTo>
                  <a:cubicBezTo>
                    <a:pt x="258232" y="168146"/>
                    <a:pt x="258232" y="172219"/>
                    <a:pt x="259250" y="175273"/>
                  </a:cubicBezTo>
                  <a:cubicBezTo>
                    <a:pt x="260268" y="176291"/>
                    <a:pt x="261286" y="177309"/>
                    <a:pt x="262304" y="178327"/>
                  </a:cubicBezTo>
                  <a:lnTo>
                    <a:pt x="346808" y="238396"/>
                  </a:lnTo>
                  <a:lnTo>
                    <a:pt x="360043" y="320864"/>
                  </a:lnTo>
                  <a:lnTo>
                    <a:pt x="290811" y="270976"/>
                  </a:lnTo>
                  <a:lnTo>
                    <a:pt x="278594" y="236360"/>
                  </a:lnTo>
                  <a:cubicBezTo>
                    <a:pt x="276558" y="231269"/>
                    <a:pt x="271467" y="229233"/>
                    <a:pt x="266377" y="230252"/>
                  </a:cubicBezTo>
                  <a:cubicBezTo>
                    <a:pt x="265358" y="230252"/>
                    <a:pt x="265358" y="231269"/>
                    <a:pt x="264341" y="231269"/>
                  </a:cubicBezTo>
                  <a:cubicBezTo>
                    <a:pt x="261286" y="233306"/>
                    <a:pt x="259250" y="238396"/>
                    <a:pt x="260268" y="242469"/>
                  </a:cubicBezTo>
                  <a:lnTo>
                    <a:pt x="263322" y="250614"/>
                  </a:lnTo>
                  <a:lnTo>
                    <a:pt x="252123" y="242469"/>
                  </a:lnTo>
                  <a:cubicBezTo>
                    <a:pt x="248051" y="239414"/>
                    <a:pt x="241942" y="240433"/>
                    <a:pt x="238888" y="244505"/>
                  </a:cubicBezTo>
                  <a:cubicBezTo>
                    <a:pt x="238888" y="244505"/>
                    <a:pt x="238888" y="244505"/>
                    <a:pt x="238888" y="244505"/>
                  </a:cubicBezTo>
                  <a:cubicBezTo>
                    <a:pt x="236851" y="247560"/>
                    <a:pt x="236851" y="251632"/>
                    <a:pt x="237869" y="254686"/>
                  </a:cubicBezTo>
                  <a:cubicBezTo>
                    <a:pt x="238888" y="255704"/>
                    <a:pt x="239905" y="256722"/>
                    <a:pt x="240924" y="257741"/>
                  </a:cubicBezTo>
                  <a:lnTo>
                    <a:pt x="274522" y="281157"/>
                  </a:lnTo>
                  <a:lnTo>
                    <a:pt x="307101" y="370751"/>
                  </a:lnTo>
                  <a:lnTo>
                    <a:pt x="224634" y="339190"/>
                  </a:lnTo>
                  <a:lnTo>
                    <a:pt x="183909" y="246541"/>
                  </a:lnTo>
                  <a:lnTo>
                    <a:pt x="183909" y="246541"/>
                  </a:lnTo>
                  <a:cubicBezTo>
                    <a:pt x="181873" y="241451"/>
                    <a:pt x="175764" y="239414"/>
                    <a:pt x="171692" y="241451"/>
                  </a:cubicBezTo>
                  <a:cubicBezTo>
                    <a:pt x="166601" y="243487"/>
                    <a:pt x="164565" y="248577"/>
                    <a:pt x="166601" y="253668"/>
                  </a:cubicBezTo>
                  <a:lnTo>
                    <a:pt x="200199" y="330027"/>
                  </a:lnTo>
                  <a:lnTo>
                    <a:pt x="118750" y="298465"/>
                  </a:lnTo>
                  <a:lnTo>
                    <a:pt x="93297" y="240433"/>
                  </a:lnTo>
                  <a:lnTo>
                    <a:pt x="93297" y="240433"/>
                  </a:lnTo>
                  <a:cubicBezTo>
                    <a:pt x="91261" y="235342"/>
                    <a:pt x="85152" y="233306"/>
                    <a:pt x="81080" y="235342"/>
                  </a:cubicBezTo>
                  <a:cubicBezTo>
                    <a:pt x="75989" y="237378"/>
                    <a:pt x="73953" y="242469"/>
                    <a:pt x="75989" y="247560"/>
                  </a:cubicBezTo>
                  <a:lnTo>
                    <a:pt x="94315" y="288284"/>
                  </a:lnTo>
                  <a:lnTo>
                    <a:pt x="12866" y="256722"/>
                  </a:lnTo>
                  <a:cubicBezTo>
                    <a:pt x="8793" y="253668"/>
                    <a:pt x="2684" y="256722"/>
                    <a:pt x="648" y="261813"/>
                  </a:cubicBezTo>
                  <a:close/>
                  <a:moveTo>
                    <a:pt x="335609" y="321882"/>
                  </a:moveTo>
                  <a:lnTo>
                    <a:pt x="339681" y="344281"/>
                  </a:lnTo>
                  <a:lnTo>
                    <a:pt x="340699" y="351407"/>
                  </a:lnTo>
                  <a:lnTo>
                    <a:pt x="339681" y="351407"/>
                  </a:lnTo>
                  <a:lnTo>
                    <a:pt x="337645" y="350389"/>
                  </a:lnTo>
                  <a:lnTo>
                    <a:pt x="335609" y="349371"/>
                  </a:lnTo>
                  <a:lnTo>
                    <a:pt x="315246" y="341226"/>
                  </a:lnTo>
                  <a:lnTo>
                    <a:pt x="297938" y="294393"/>
                  </a:lnTo>
                  <a:lnTo>
                    <a:pt x="335609" y="321882"/>
                  </a:lnTo>
                  <a:close/>
                  <a:moveTo>
                    <a:pt x="388551" y="406386"/>
                  </a:moveTo>
                  <a:cubicBezTo>
                    <a:pt x="388551" y="405368"/>
                    <a:pt x="388551" y="405368"/>
                    <a:pt x="388551" y="406386"/>
                  </a:cubicBezTo>
                  <a:cubicBezTo>
                    <a:pt x="388551" y="405368"/>
                    <a:pt x="389569" y="405368"/>
                    <a:pt x="389569" y="405368"/>
                  </a:cubicBezTo>
                  <a:cubicBezTo>
                    <a:pt x="389569" y="405368"/>
                    <a:pt x="390587" y="405368"/>
                    <a:pt x="390587" y="405368"/>
                  </a:cubicBezTo>
                  <a:cubicBezTo>
                    <a:pt x="390587" y="405368"/>
                    <a:pt x="390587" y="406386"/>
                    <a:pt x="390587" y="406386"/>
                  </a:cubicBezTo>
                  <a:cubicBezTo>
                    <a:pt x="389569" y="406386"/>
                    <a:pt x="389569" y="406386"/>
                    <a:pt x="388551" y="406386"/>
                  </a:cubicBezTo>
                  <a:cubicBezTo>
                    <a:pt x="388551" y="406386"/>
                    <a:pt x="388551" y="406386"/>
                    <a:pt x="388551" y="406386"/>
                  </a:cubicBezTo>
                  <a:close/>
                  <a:moveTo>
                    <a:pt x="435384" y="321882"/>
                  </a:moveTo>
                  <a:lnTo>
                    <a:pt x="412985" y="340208"/>
                  </a:lnTo>
                  <a:lnTo>
                    <a:pt x="404841" y="346316"/>
                  </a:lnTo>
                  <a:lnTo>
                    <a:pt x="404841" y="344281"/>
                  </a:lnTo>
                  <a:lnTo>
                    <a:pt x="404841" y="341226"/>
                  </a:lnTo>
                  <a:lnTo>
                    <a:pt x="404841" y="339190"/>
                  </a:lnTo>
                  <a:lnTo>
                    <a:pt x="400768" y="311701"/>
                  </a:lnTo>
                  <a:lnTo>
                    <a:pt x="442511" y="262831"/>
                  </a:lnTo>
                  <a:lnTo>
                    <a:pt x="435384" y="321882"/>
                  </a:lnTo>
                  <a:close/>
                  <a:moveTo>
                    <a:pt x="485272" y="407403"/>
                  </a:moveTo>
                  <a:lnTo>
                    <a:pt x="455746" y="396204"/>
                  </a:lnTo>
                  <a:lnTo>
                    <a:pt x="445565" y="392132"/>
                  </a:lnTo>
                  <a:lnTo>
                    <a:pt x="446583" y="391114"/>
                  </a:lnTo>
                  <a:lnTo>
                    <a:pt x="448619" y="389077"/>
                  </a:lnTo>
                  <a:lnTo>
                    <a:pt x="450656" y="388060"/>
                  </a:lnTo>
                  <a:lnTo>
                    <a:pt x="474072" y="368715"/>
                  </a:lnTo>
                  <a:lnTo>
                    <a:pt x="542286" y="380933"/>
                  </a:lnTo>
                  <a:lnTo>
                    <a:pt x="485272" y="407403"/>
                  </a:lnTo>
                  <a:close/>
                  <a:moveTo>
                    <a:pt x="431312" y="489871"/>
                  </a:moveTo>
                  <a:lnTo>
                    <a:pt x="425203" y="453219"/>
                  </a:lnTo>
                  <a:lnTo>
                    <a:pt x="423166" y="441002"/>
                  </a:lnTo>
                  <a:lnTo>
                    <a:pt x="425203" y="442020"/>
                  </a:lnTo>
                  <a:lnTo>
                    <a:pt x="428257" y="443038"/>
                  </a:lnTo>
                  <a:lnTo>
                    <a:pt x="430293" y="444056"/>
                  </a:lnTo>
                  <a:lnTo>
                    <a:pt x="463891" y="457291"/>
                  </a:lnTo>
                  <a:lnTo>
                    <a:pt x="492399" y="534668"/>
                  </a:lnTo>
                  <a:lnTo>
                    <a:pt x="431312" y="489871"/>
                  </a:lnTo>
                  <a:close/>
                  <a:moveTo>
                    <a:pt x="339681" y="485799"/>
                  </a:moveTo>
                  <a:lnTo>
                    <a:pt x="366152" y="464418"/>
                  </a:lnTo>
                  <a:lnTo>
                    <a:pt x="375315" y="457291"/>
                  </a:lnTo>
                  <a:lnTo>
                    <a:pt x="375315" y="459328"/>
                  </a:lnTo>
                  <a:lnTo>
                    <a:pt x="376333" y="462382"/>
                  </a:lnTo>
                  <a:lnTo>
                    <a:pt x="376333" y="464418"/>
                  </a:lnTo>
                  <a:lnTo>
                    <a:pt x="381424" y="496998"/>
                  </a:lnTo>
                  <a:lnTo>
                    <a:pt x="332554" y="555030"/>
                  </a:lnTo>
                  <a:lnTo>
                    <a:pt x="339681" y="485799"/>
                  </a:lnTo>
                  <a:close/>
                  <a:moveTo>
                    <a:pt x="294884" y="400277"/>
                  </a:moveTo>
                  <a:lnTo>
                    <a:pt x="329500" y="413513"/>
                  </a:lnTo>
                  <a:lnTo>
                    <a:pt x="340699" y="417585"/>
                  </a:lnTo>
                  <a:lnTo>
                    <a:pt x="339681" y="418603"/>
                  </a:lnTo>
                  <a:lnTo>
                    <a:pt x="336627" y="420639"/>
                  </a:lnTo>
                  <a:lnTo>
                    <a:pt x="334591" y="422675"/>
                  </a:lnTo>
                  <a:lnTo>
                    <a:pt x="307101" y="445074"/>
                  </a:lnTo>
                  <a:lnTo>
                    <a:pt x="227688" y="430821"/>
                  </a:lnTo>
                  <a:lnTo>
                    <a:pt x="294884" y="400277"/>
                  </a:lnTo>
                  <a:close/>
                </a:path>
              </a:pathLst>
            </a:custGeom>
            <a:solidFill>
              <a:srgbClr val="FFFFFF"/>
            </a:solidFill>
            <a:ln w="101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147" name="任意多边形: 形状 3146">
              <a:extLst>
                <a:ext uri="{FF2B5EF4-FFF2-40B4-BE49-F238E27FC236}">
                  <a16:creationId xmlns:a16="http://schemas.microsoft.com/office/drawing/2014/main" id="{BE0DB27D-97CC-4D9A-AD9E-372EA4C9432B}"/>
                </a:ext>
              </a:extLst>
            </p:cNvPr>
            <p:cNvSpPr/>
            <p:nvPr/>
          </p:nvSpPr>
          <p:spPr>
            <a:xfrm>
              <a:off x="-289704" y="7832585"/>
              <a:ext cx="315654" cy="267180"/>
            </a:xfrm>
            <a:custGeom>
              <a:avLst/>
              <a:gdLst>
                <a:gd name="connsiteX0" fmla="*/ 107432 w 985578"/>
                <a:gd name="connsiteY0" fmla="*/ 145786 h 834227"/>
                <a:gd name="connsiteX1" fmla="*/ 108450 w 985578"/>
                <a:gd name="connsiteY1" fmla="*/ 159021 h 834227"/>
                <a:gd name="connsiteX2" fmla="*/ 190918 w 985578"/>
                <a:gd name="connsiteY2" fmla="*/ 218072 h 834227"/>
                <a:gd name="connsiteX3" fmla="*/ 132885 w 985578"/>
                <a:gd name="connsiteY3" fmla="*/ 222145 h 834227"/>
                <a:gd name="connsiteX4" fmla="*/ 121685 w 985578"/>
                <a:gd name="connsiteY4" fmla="*/ 232326 h 834227"/>
                <a:gd name="connsiteX5" fmla="*/ 128812 w 985578"/>
                <a:gd name="connsiteY5" fmla="*/ 240471 h 834227"/>
                <a:gd name="connsiteX6" fmla="*/ 133903 w 985578"/>
                <a:gd name="connsiteY6" fmla="*/ 241489 h 834227"/>
                <a:gd name="connsiteX7" fmla="*/ 215352 w 985578"/>
                <a:gd name="connsiteY7" fmla="*/ 236398 h 834227"/>
                <a:gd name="connsiteX8" fmla="*/ 296801 w 985578"/>
                <a:gd name="connsiteY8" fmla="*/ 294431 h 834227"/>
                <a:gd name="connsiteX9" fmla="*/ 190918 w 985578"/>
                <a:gd name="connsiteY9" fmla="*/ 301558 h 834227"/>
                <a:gd name="connsiteX10" fmla="*/ 179718 w 985578"/>
                <a:gd name="connsiteY10" fmla="*/ 311739 h 834227"/>
                <a:gd name="connsiteX11" fmla="*/ 186845 w 985578"/>
                <a:gd name="connsiteY11" fmla="*/ 319884 h 834227"/>
                <a:gd name="connsiteX12" fmla="*/ 191936 w 985578"/>
                <a:gd name="connsiteY12" fmla="*/ 320902 h 834227"/>
                <a:gd name="connsiteX13" fmla="*/ 321236 w 985578"/>
                <a:gd name="connsiteY13" fmla="*/ 312757 h 834227"/>
                <a:gd name="connsiteX14" fmla="*/ 398613 w 985578"/>
                <a:gd name="connsiteY14" fmla="*/ 367735 h 834227"/>
                <a:gd name="connsiteX15" fmla="*/ 290693 w 985578"/>
                <a:gd name="connsiteY15" fmla="*/ 374862 h 834227"/>
                <a:gd name="connsiteX16" fmla="*/ 252005 w 985578"/>
                <a:gd name="connsiteY16" fmla="*/ 356536 h 834227"/>
                <a:gd name="connsiteX17" fmla="*/ 235714 w 985578"/>
                <a:gd name="connsiteY17" fmla="*/ 359590 h 834227"/>
                <a:gd name="connsiteX18" fmla="*/ 234697 w 985578"/>
                <a:gd name="connsiteY18" fmla="*/ 361627 h 834227"/>
                <a:gd name="connsiteX19" fmla="*/ 239787 w 985578"/>
                <a:gd name="connsiteY19" fmla="*/ 372826 h 834227"/>
                <a:gd name="connsiteX20" fmla="*/ 249968 w 985578"/>
                <a:gd name="connsiteY20" fmla="*/ 377916 h 834227"/>
                <a:gd name="connsiteX21" fmla="*/ 232660 w 985578"/>
                <a:gd name="connsiteY21" fmla="*/ 378934 h 834227"/>
                <a:gd name="connsiteX22" fmla="*/ 221461 w 985578"/>
                <a:gd name="connsiteY22" fmla="*/ 389116 h 834227"/>
                <a:gd name="connsiteX23" fmla="*/ 221461 w 985578"/>
                <a:gd name="connsiteY23" fmla="*/ 389116 h 834227"/>
                <a:gd name="connsiteX24" fmla="*/ 228587 w 985578"/>
                <a:gd name="connsiteY24" fmla="*/ 397260 h 834227"/>
                <a:gd name="connsiteX25" fmla="*/ 233678 w 985578"/>
                <a:gd name="connsiteY25" fmla="*/ 398279 h 834227"/>
                <a:gd name="connsiteX26" fmla="*/ 285602 w 985578"/>
                <a:gd name="connsiteY26" fmla="*/ 395224 h 834227"/>
                <a:gd name="connsiteX27" fmla="*/ 387414 w 985578"/>
                <a:gd name="connsiteY27" fmla="*/ 443076 h 834227"/>
                <a:gd name="connsiteX28" fmla="*/ 281530 w 985578"/>
                <a:gd name="connsiteY28" fmla="*/ 472601 h 834227"/>
                <a:gd name="connsiteX29" fmla="*/ 168519 w 985578"/>
                <a:gd name="connsiteY29" fmla="*/ 426786 h 834227"/>
                <a:gd name="connsiteX30" fmla="*/ 168519 w 985578"/>
                <a:gd name="connsiteY30" fmla="*/ 426786 h 834227"/>
                <a:gd name="connsiteX31" fmla="*/ 152229 w 985578"/>
                <a:gd name="connsiteY31" fmla="*/ 430858 h 834227"/>
                <a:gd name="connsiteX32" fmla="*/ 157319 w 985578"/>
                <a:gd name="connsiteY32" fmla="*/ 444094 h 834227"/>
                <a:gd name="connsiteX33" fmla="*/ 249968 w 985578"/>
                <a:gd name="connsiteY33" fmla="*/ 481764 h 834227"/>
                <a:gd name="connsiteX34" fmla="*/ 145102 w 985578"/>
                <a:gd name="connsiteY34" fmla="*/ 511290 h 834227"/>
                <a:gd name="connsiteX35" fmla="*/ 74852 w 985578"/>
                <a:gd name="connsiteY35" fmla="*/ 480746 h 834227"/>
                <a:gd name="connsiteX36" fmla="*/ 74852 w 985578"/>
                <a:gd name="connsiteY36" fmla="*/ 480746 h 834227"/>
                <a:gd name="connsiteX37" fmla="*/ 58562 w 985578"/>
                <a:gd name="connsiteY37" fmla="*/ 484819 h 834227"/>
                <a:gd name="connsiteX38" fmla="*/ 63653 w 985578"/>
                <a:gd name="connsiteY38" fmla="*/ 498054 h 834227"/>
                <a:gd name="connsiteX39" fmla="*/ 113540 w 985578"/>
                <a:gd name="connsiteY39" fmla="*/ 518417 h 834227"/>
                <a:gd name="connsiteX40" fmla="*/ 8675 w 985578"/>
                <a:gd name="connsiteY40" fmla="*/ 547942 h 834227"/>
                <a:gd name="connsiteX41" fmla="*/ 530 w 985578"/>
                <a:gd name="connsiteY41" fmla="*/ 560159 h 834227"/>
                <a:gd name="connsiteX42" fmla="*/ 15801 w 985578"/>
                <a:gd name="connsiteY42" fmla="*/ 566268 h 834227"/>
                <a:gd name="connsiteX43" fmla="*/ 121685 w 985578"/>
                <a:gd name="connsiteY43" fmla="*/ 536743 h 834227"/>
                <a:gd name="connsiteX44" fmla="*/ 95214 w 985578"/>
                <a:gd name="connsiteY44" fmla="*/ 578485 h 834227"/>
                <a:gd name="connsiteX45" fmla="*/ 100305 w 985578"/>
                <a:gd name="connsiteY45" fmla="*/ 590703 h 834227"/>
                <a:gd name="connsiteX46" fmla="*/ 112523 w 985578"/>
                <a:gd name="connsiteY46" fmla="*/ 589685 h 834227"/>
                <a:gd name="connsiteX47" fmla="*/ 116595 w 985578"/>
                <a:gd name="connsiteY47" fmla="*/ 586630 h 834227"/>
                <a:gd name="connsiteX48" fmla="*/ 153247 w 985578"/>
                <a:gd name="connsiteY48" fmla="*/ 527580 h 834227"/>
                <a:gd name="connsiteX49" fmla="*/ 258113 w 985578"/>
                <a:gd name="connsiteY49" fmla="*/ 498054 h 834227"/>
                <a:gd name="connsiteX50" fmla="*/ 210262 w 985578"/>
                <a:gd name="connsiteY50" fmla="*/ 575431 h 834227"/>
                <a:gd name="connsiteX51" fmla="*/ 215352 w 985578"/>
                <a:gd name="connsiteY51" fmla="*/ 587648 h 834227"/>
                <a:gd name="connsiteX52" fmla="*/ 227570 w 985578"/>
                <a:gd name="connsiteY52" fmla="*/ 586630 h 834227"/>
                <a:gd name="connsiteX53" fmla="*/ 231642 w 985578"/>
                <a:gd name="connsiteY53" fmla="*/ 583576 h 834227"/>
                <a:gd name="connsiteX54" fmla="*/ 289674 w 985578"/>
                <a:gd name="connsiteY54" fmla="*/ 488891 h 834227"/>
                <a:gd name="connsiteX55" fmla="*/ 389450 w 985578"/>
                <a:gd name="connsiteY55" fmla="*/ 461402 h 834227"/>
                <a:gd name="connsiteX56" fmla="*/ 340580 w 985578"/>
                <a:gd name="connsiteY56" fmla="*/ 539797 h 834227"/>
                <a:gd name="connsiteX57" fmla="*/ 299856 w 985578"/>
                <a:gd name="connsiteY57" fmla="*/ 558123 h 834227"/>
                <a:gd name="connsiteX58" fmla="*/ 294765 w 985578"/>
                <a:gd name="connsiteY58" fmla="*/ 571358 h 834227"/>
                <a:gd name="connsiteX59" fmla="*/ 296801 w 985578"/>
                <a:gd name="connsiteY59" fmla="*/ 573395 h 834227"/>
                <a:gd name="connsiteX60" fmla="*/ 311055 w 985578"/>
                <a:gd name="connsiteY60" fmla="*/ 575431 h 834227"/>
                <a:gd name="connsiteX61" fmla="*/ 321236 w 985578"/>
                <a:gd name="connsiteY61" fmla="*/ 570340 h 834227"/>
                <a:gd name="connsiteX62" fmla="*/ 313092 w 985578"/>
                <a:gd name="connsiteY62" fmla="*/ 583576 h 834227"/>
                <a:gd name="connsiteX63" fmla="*/ 318182 w 985578"/>
                <a:gd name="connsiteY63" fmla="*/ 596811 h 834227"/>
                <a:gd name="connsiteX64" fmla="*/ 318182 w 985578"/>
                <a:gd name="connsiteY64" fmla="*/ 596811 h 834227"/>
                <a:gd name="connsiteX65" fmla="*/ 330399 w 985578"/>
                <a:gd name="connsiteY65" fmla="*/ 595793 h 834227"/>
                <a:gd name="connsiteX66" fmla="*/ 334472 w 985578"/>
                <a:gd name="connsiteY66" fmla="*/ 592739 h 834227"/>
                <a:gd name="connsiteX67" fmla="*/ 357888 w 985578"/>
                <a:gd name="connsiteY67" fmla="*/ 555069 h 834227"/>
                <a:gd name="connsiteX68" fmla="*/ 462754 w 985578"/>
                <a:gd name="connsiteY68" fmla="*/ 507217 h 834227"/>
                <a:gd name="connsiteX69" fmla="*/ 439338 w 985578"/>
                <a:gd name="connsiteY69" fmla="*/ 594775 h 834227"/>
                <a:gd name="connsiteX70" fmla="*/ 331418 w 985578"/>
                <a:gd name="connsiteY70" fmla="*/ 651790 h 834227"/>
                <a:gd name="connsiteX71" fmla="*/ 331418 w 985578"/>
                <a:gd name="connsiteY71" fmla="*/ 651790 h 834227"/>
                <a:gd name="connsiteX72" fmla="*/ 327345 w 985578"/>
                <a:gd name="connsiteY72" fmla="*/ 665025 h 834227"/>
                <a:gd name="connsiteX73" fmla="*/ 343635 w 985578"/>
                <a:gd name="connsiteY73" fmla="*/ 668080 h 834227"/>
                <a:gd name="connsiteX74" fmla="*/ 432211 w 985578"/>
                <a:gd name="connsiteY74" fmla="*/ 621246 h 834227"/>
                <a:gd name="connsiteX75" fmla="*/ 408794 w 985578"/>
                <a:gd name="connsiteY75" fmla="*/ 708804 h 834227"/>
                <a:gd name="connsiteX76" fmla="*/ 341599 w 985578"/>
                <a:gd name="connsiteY76" fmla="*/ 744438 h 834227"/>
                <a:gd name="connsiteX77" fmla="*/ 341599 w 985578"/>
                <a:gd name="connsiteY77" fmla="*/ 744438 h 834227"/>
                <a:gd name="connsiteX78" fmla="*/ 337526 w 985578"/>
                <a:gd name="connsiteY78" fmla="*/ 757674 h 834227"/>
                <a:gd name="connsiteX79" fmla="*/ 353816 w 985578"/>
                <a:gd name="connsiteY79" fmla="*/ 760728 h 834227"/>
                <a:gd name="connsiteX80" fmla="*/ 401667 w 985578"/>
                <a:gd name="connsiteY80" fmla="*/ 735275 h 834227"/>
                <a:gd name="connsiteX81" fmla="*/ 378251 w 985578"/>
                <a:gd name="connsiteY81" fmla="*/ 822833 h 834227"/>
                <a:gd name="connsiteX82" fmla="*/ 387414 w 985578"/>
                <a:gd name="connsiteY82" fmla="*/ 834033 h 834227"/>
                <a:gd name="connsiteX83" fmla="*/ 401667 w 985578"/>
                <a:gd name="connsiteY83" fmla="*/ 826906 h 834227"/>
                <a:gd name="connsiteX84" fmla="*/ 425085 w 985578"/>
                <a:gd name="connsiteY84" fmla="*/ 738330 h 834227"/>
                <a:gd name="connsiteX85" fmla="*/ 456646 w 985578"/>
                <a:gd name="connsiteY85" fmla="*/ 777018 h 834227"/>
                <a:gd name="connsiteX86" fmla="*/ 472935 w 985578"/>
                <a:gd name="connsiteY86" fmla="*/ 779054 h 834227"/>
                <a:gd name="connsiteX87" fmla="*/ 478026 w 985578"/>
                <a:gd name="connsiteY87" fmla="*/ 769891 h 834227"/>
                <a:gd name="connsiteX88" fmla="*/ 475990 w 985578"/>
                <a:gd name="connsiteY88" fmla="*/ 765819 h 834227"/>
                <a:gd name="connsiteX89" fmla="*/ 431193 w 985578"/>
                <a:gd name="connsiteY89" fmla="*/ 711859 h 834227"/>
                <a:gd name="connsiteX90" fmla="*/ 454610 w 985578"/>
                <a:gd name="connsiteY90" fmla="*/ 624301 h 834227"/>
                <a:gd name="connsiteX91" fmla="*/ 512642 w 985578"/>
                <a:gd name="connsiteY91" fmla="*/ 694551 h 834227"/>
                <a:gd name="connsiteX92" fmla="*/ 528932 w 985578"/>
                <a:gd name="connsiteY92" fmla="*/ 696587 h 834227"/>
                <a:gd name="connsiteX93" fmla="*/ 534023 w 985578"/>
                <a:gd name="connsiteY93" fmla="*/ 687424 h 834227"/>
                <a:gd name="connsiteX94" fmla="*/ 531987 w 985578"/>
                <a:gd name="connsiteY94" fmla="*/ 683351 h 834227"/>
                <a:gd name="connsiteX95" fmla="*/ 460719 w 985578"/>
                <a:gd name="connsiteY95" fmla="*/ 597830 h 834227"/>
                <a:gd name="connsiteX96" fmla="*/ 483117 w 985578"/>
                <a:gd name="connsiteY96" fmla="*/ 514344 h 834227"/>
                <a:gd name="connsiteX97" fmla="*/ 542168 w 985578"/>
                <a:gd name="connsiteY97" fmla="*/ 585612 h 834227"/>
                <a:gd name="connsiteX98" fmla="*/ 541149 w 985578"/>
                <a:gd name="connsiteY98" fmla="*/ 622264 h 834227"/>
                <a:gd name="connsiteX99" fmla="*/ 552349 w 985578"/>
                <a:gd name="connsiteY99" fmla="*/ 631427 h 834227"/>
                <a:gd name="connsiteX100" fmla="*/ 555403 w 985578"/>
                <a:gd name="connsiteY100" fmla="*/ 631427 h 834227"/>
                <a:gd name="connsiteX101" fmla="*/ 564566 w 985578"/>
                <a:gd name="connsiteY101" fmla="*/ 622264 h 834227"/>
                <a:gd name="connsiteX102" fmla="*/ 564566 w 985578"/>
                <a:gd name="connsiteY102" fmla="*/ 613101 h 834227"/>
                <a:gd name="connsiteX103" fmla="*/ 573729 w 985578"/>
                <a:gd name="connsiteY103" fmla="*/ 624301 h 834227"/>
                <a:gd name="connsiteX104" fmla="*/ 590019 w 985578"/>
                <a:gd name="connsiteY104" fmla="*/ 626337 h 834227"/>
                <a:gd name="connsiteX105" fmla="*/ 590019 w 985578"/>
                <a:gd name="connsiteY105" fmla="*/ 626337 h 834227"/>
                <a:gd name="connsiteX106" fmla="*/ 595110 w 985578"/>
                <a:gd name="connsiteY106" fmla="*/ 617174 h 834227"/>
                <a:gd name="connsiteX107" fmla="*/ 593074 w 985578"/>
                <a:gd name="connsiteY107" fmla="*/ 613101 h 834227"/>
                <a:gd name="connsiteX108" fmla="*/ 564566 w 985578"/>
                <a:gd name="connsiteY108" fmla="*/ 578485 h 834227"/>
                <a:gd name="connsiteX109" fmla="*/ 567621 w 985578"/>
                <a:gd name="connsiteY109" fmla="*/ 481764 h 834227"/>
                <a:gd name="connsiteX110" fmla="*/ 650088 w 985578"/>
                <a:gd name="connsiteY110" fmla="*/ 539797 h 834227"/>
                <a:gd name="connsiteX111" fmla="*/ 655179 w 985578"/>
                <a:gd name="connsiteY111" fmla="*/ 642627 h 834227"/>
                <a:gd name="connsiteX112" fmla="*/ 655179 w 985578"/>
                <a:gd name="connsiteY112" fmla="*/ 642627 h 834227"/>
                <a:gd name="connsiteX113" fmla="*/ 667396 w 985578"/>
                <a:gd name="connsiteY113" fmla="*/ 651790 h 834227"/>
                <a:gd name="connsiteX114" fmla="*/ 678595 w 985578"/>
                <a:gd name="connsiteY114" fmla="*/ 641608 h 834227"/>
                <a:gd name="connsiteX115" fmla="*/ 674523 w 985578"/>
                <a:gd name="connsiteY115" fmla="*/ 557105 h 834227"/>
                <a:gd name="connsiteX116" fmla="*/ 755972 w 985578"/>
                <a:gd name="connsiteY116" fmla="*/ 615138 h 834227"/>
                <a:gd name="connsiteX117" fmla="*/ 759026 w 985578"/>
                <a:gd name="connsiteY117" fmla="*/ 679279 h 834227"/>
                <a:gd name="connsiteX118" fmla="*/ 759026 w 985578"/>
                <a:gd name="connsiteY118" fmla="*/ 679279 h 834227"/>
                <a:gd name="connsiteX119" fmla="*/ 771244 w 985578"/>
                <a:gd name="connsiteY119" fmla="*/ 688442 h 834227"/>
                <a:gd name="connsiteX120" fmla="*/ 782443 w 985578"/>
                <a:gd name="connsiteY120" fmla="*/ 678261 h 834227"/>
                <a:gd name="connsiteX121" fmla="*/ 780407 w 985578"/>
                <a:gd name="connsiteY121" fmla="*/ 633464 h 834227"/>
                <a:gd name="connsiteX122" fmla="*/ 861857 w 985578"/>
                <a:gd name="connsiteY122" fmla="*/ 691496 h 834227"/>
                <a:gd name="connsiteX123" fmla="*/ 878146 w 985578"/>
                <a:gd name="connsiteY123" fmla="*/ 690478 h 834227"/>
                <a:gd name="connsiteX124" fmla="*/ 877129 w 985578"/>
                <a:gd name="connsiteY124" fmla="*/ 677243 h 834227"/>
                <a:gd name="connsiteX125" fmla="*/ 794660 w 985578"/>
                <a:gd name="connsiteY125" fmla="*/ 618192 h 834227"/>
                <a:gd name="connsiteX126" fmla="*/ 852694 w 985578"/>
                <a:gd name="connsiteY126" fmla="*/ 614120 h 834227"/>
                <a:gd name="connsiteX127" fmla="*/ 863893 w 985578"/>
                <a:gd name="connsiteY127" fmla="*/ 603938 h 834227"/>
                <a:gd name="connsiteX128" fmla="*/ 856766 w 985578"/>
                <a:gd name="connsiteY128" fmla="*/ 595793 h 834227"/>
                <a:gd name="connsiteX129" fmla="*/ 851676 w 985578"/>
                <a:gd name="connsiteY129" fmla="*/ 594775 h 834227"/>
                <a:gd name="connsiteX130" fmla="*/ 770226 w 985578"/>
                <a:gd name="connsiteY130" fmla="*/ 599866 h 834227"/>
                <a:gd name="connsiteX131" fmla="*/ 688776 w 985578"/>
                <a:gd name="connsiteY131" fmla="*/ 541833 h 834227"/>
                <a:gd name="connsiteX132" fmla="*/ 794660 w 985578"/>
                <a:gd name="connsiteY132" fmla="*/ 534706 h 834227"/>
                <a:gd name="connsiteX133" fmla="*/ 805860 w 985578"/>
                <a:gd name="connsiteY133" fmla="*/ 524525 h 834227"/>
                <a:gd name="connsiteX134" fmla="*/ 798733 w 985578"/>
                <a:gd name="connsiteY134" fmla="*/ 516380 h 834227"/>
                <a:gd name="connsiteX135" fmla="*/ 793642 w 985578"/>
                <a:gd name="connsiteY135" fmla="*/ 515362 h 834227"/>
                <a:gd name="connsiteX136" fmla="*/ 664342 w 985578"/>
                <a:gd name="connsiteY136" fmla="*/ 523507 h 834227"/>
                <a:gd name="connsiteX137" fmla="*/ 586965 w 985578"/>
                <a:gd name="connsiteY137" fmla="*/ 468529 h 834227"/>
                <a:gd name="connsiteX138" fmla="*/ 694885 w 985578"/>
                <a:gd name="connsiteY138" fmla="*/ 461402 h 834227"/>
                <a:gd name="connsiteX139" fmla="*/ 733574 w 985578"/>
                <a:gd name="connsiteY139" fmla="*/ 479728 h 834227"/>
                <a:gd name="connsiteX140" fmla="*/ 749864 w 985578"/>
                <a:gd name="connsiteY140" fmla="*/ 476674 h 834227"/>
                <a:gd name="connsiteX141" fmla="*/ 750882 w 985578"/>
                <a:gd name="connsiteY141" fmla="*/ 474637 h 834227"/>
                <a:gd name="connsiteX142" fmla="*/ 745791 w 985578"/>
                <a:gd name="connsiteY142" fmla="*/ 463438 h 834227"/>
                <a:gd name="connsiteX143" fmla="*/ 735610 w 985578"/>
                <a:gd name="connsiteY143" fmla="*/ 458347 h 834227"/>
                <a:gd name="connsiteX144" fmla="*/ 752918 w 985578"/>
                <a:gd name="connsiteY144" fmla="*/ 457330 h 834227"/>
                <a:gd name="connsiteX145" fmla="*/ 764117 w 985578"/>
                <a:gd name="connsiteY145" fmla="*/ 447148 h 834227"/>
                <a:gd name="connsiteX146" fmla="*/ 764117 w 985578"/>
                <a:gd name="connsiteY146" fmla="*/ 447148 h 834227"/>
                <a:gd name="connsiteX147" fmla="*/ 756990 w 985578"/>
                <a:gd name="connsiteY147" fmla="*/ 439003 h 834227"/>
                <a:gd name="connsiteX148" fmla="*/ 751900 w 985578"/>
                <a:gd name="connsiteY148" fmla="*/ 437985 h 834227"/>
                <a:gd name="connsiteX149" fmla="*/ 699976 w 985578"/>
                <a:gd name="connsiteY149" fmla="*/ 441040 h 834227"/>
                <a:gd name="connsiteX150" fmla="*/ 598164 w 985578"/>
                <a:gd name="connsiteY150" fmla="*/ 393188 h 834227"/>
                <a:gd name="connsiteX151" fmla="*/ 704048 w 985578"/>
                <a:gd name="connsiteY151" fmla="*/ 363663 h 834227"/>
                <a:gd name="connsiteX152" fmla="*/ 817059 w 985578"/>
                <a:gd name="connsiteY152" fmla="*/ 409478 h 834227"/>
                <a:gd name="connsiteX153" fmla="*/ 817059 w 985578"/>
                <a:gd name="connsiteY153" fmla="*/ 409478 h 834227"/>
                <a:gd name="connsiteX154" fmla="*/ 833349 w 985578"/>
                <a:gd name="connsiteY154" fmla="*/ 405406 h 834227"/>
                <a:gd name="connsiteX155" fmla="*/ 828258 w 985578"/>
                <a:gd name="connsiteY155" fmla="*/ 392170 h 834227"/>
                <a:gd name="connsiteX156" fmla="*/ 735610 w 985578"/>
                <a:gd name="connsiteY156" fmla="*/ 354500 h 834227"/>
                <a:gd name="connsiteX157" fmla="*/ 840475 w 985578"/>
                <a:gd name="connsiteY157" fmla="*/ 324974 h 834227"/>
                <a:gd name="connsiteX158" fmla="*/ 910726 w 985578"/>
                <a:gd name="connsiteY158" fmla="*/ 353482 h 834227"/>
                <a:gd name="connsiteX159" fmla="*/ 910726 w 985578"/>
                <a:gd name="connsiteY159" fmla="*/ 353482 h 834227"/>
                <a:gd name="connsiteX160" fmla="*/ 927015 w 985578"/>
                <a:gd name="connsiteY160" fmla="*/ 349409 h 834227"/>
                <a:gd name="connsiteX161" fmla="*/ 921925 w 985578"/>
                <a:gd name="connsiteY161" fmla="*/ 336174 h 834227"/>
                <a:gd name="connsiteX162" fmla="*/ 872038 w 985578"/>
                <a:gd name="connsiteY162" fmla="*/ 315811 h 834227"/>
                <a:gd name="connsiteX163" fmla="*/ 976903 w 985578"/>
                <a:gd name="connsiteY163" fmla="*/ 286286 h 834227"/>
                <a:gd name="connsiteX164" fmla="*/ 985049 w 985578"/>
                <a:gd name="connsiteY164" fmla="*/ 274068 h 834227"/>
                <a:gd name="connsiteX165" fmla="*/ 969777 w 985578"/>
                <a:gd name="connsiteY165" fmla="*/ 267960 h 834227"/>
                <a:gd name="connsiteX166" fmla="*/ 863893 w 985578"/>
                <a:gd name="connsiteY166" fmla="*/ 297485 h 834227"/>
                <a:gd name="connsiteX167" fmla="*/ 890363 w 985578"/>
                <a:gd name="connsiteY167" fmla="*/ 255742 h 834227"/>
                <a:gd name="connsiteX168" fmla="*/ 885273 w 985578"/>
                <a:gd name="connsiteY168" fmla="*/ 242507 h 834227"/>
                <a:gd name="connsiteX169" fmla="*/ 873056 w 985578"/>
                <a:gd name="connsiteY169" fmla="*/ 243525 h 834227"/>
                <a:gd name="connsiteX170" fmla="*/ 868983 w 985578"/>
                <a:gd name="connsiteY170" fmla="*/ 246579 h 834227"/>
                <a:gd name="connsiteX171" fmla="*/ 832331 w 985578"/>
                <a:gd name="connsiteY171" fmla="*/ 305630 h 834227"/>
                <a:gd name="connsiteX172" fmla="*/ 727465 w 985578"/>
                <a:gd name="connsiteY172" fmla="*/ 335155 h 834227"/>
                <a:gd name="connsiteX173" fmla="*/ 775317 w 985578"/>
                <a:gd name="connsiteY173" fmla="*/ 257779 h 834227"/>
                <a:gd name="connsiteX174" fmla="*/ 770226 w 985578"/>
                <a:gd name="connsiteY174" fmla="*/ 245561 h 834227"/>
                <a:gd name="connsiteX175" fmla="*/ 758008 w 985578"/>
                <a:gd name="connsiteY175" fmla="*/ 246579 h 834227"/>
                <a:gd name="connsiteX176" fmla="*/ 753935 w 985578"/>
                <a:gd name="connsiteY176" fmla="*/ 250652 h 834227"/>
                <a:gd name="connsiteX177" fmla="*/ 695903 w 985578"/>
                <a:gd name="connsiteY177" fmla="*/ 345337 h 834227"/>
                <a:gd name="connsiteX178" fmla="*/ 596128 w 985578"/>
                <a:gd name="connsiteY178" fmla="*/ 372826 h 834227"/>
                <a:gd name="connsiteX179" fmla="*/ 644997 w 985578"/>
                <a:gd name="connsiteY179" fmla="*/ 294431 h 834227"/>
                <a:gd name="connsiteX180" fmla="*/ 685722 w 985578"/>
                <a:gd name="connsiteY180" fmla="*/ 276105 h 834227"/>
                <a:gd name="connsiteX181" fmla="*/ 690813 w 985578"/>
                <a:gd name="connsiteY181" fmla="*/ 262869 h 834227"/>
                <a:gd name="connsiteX182" fmla="*/ 688776 w 985578"/>
                <a:gd name="connsiteY182" fmla="*/ 260833 h 834227"/>
                <a:gd name="connsiteX183" fmla="*/ 674523 w 985578"/>
                <a:gd name="connsiteY183" fmla="*/ 258797 h 834227"/>
                <a:gd name="connsiteX184" fmla="*/ 664342 w 985578"/>
                <a:gd name="connsiteY184" fmla="*/ 263887 h 834227"/>
                <a:gd name="connsiteX185" fmla="*/ 672487 w 985578"/>
                <a:gd name="connsiteY185" fmla="*/ 250652 h 834227"/>
                <a:gd name="connsiteX186" fmla="*/ 667396 w 985578"/>
                <a:gd name="connsiteY186" fmla="*/ 237416 h 834227"/>
                <a:gd name="connsiteX187" fmla="*/ 667396 w 985578"/>
                <a:gd name="connsiteY187" fmla="*/ 237416 h 834227"/>
                <a:gd name="connsiteX188" fmla="*/ 655179 w 985578"/>
                <a:gd name="connsiteY188" fmla="*/ 238434 h 834227"/>
                <a:gd name="connsiteX189" fmla="*/ 651106 w 985578"/>
                <a:gd name="connsiteY189" fmla="*/ 241489 h 834227"/>
                <a:gd name="connsiteX190" fmla="*/ 627689 w 985578"/>
                <a:gd name="connsiteY190" fmla="*/ 279159 h 834227"/>
                <a:gd name="connsiteX191" fmla="*/ 522823 w 985578"/>
                <a:gd name="connsiteY191" fmla="*/ 327010 h 834227"/>
                <a:gd name="connsiteX192" fmla="*/ 546240 w 985578"/>
                <a:gd name="connsiteY192" fmla="*/ 239453 h 834227"/>
                <a:gd name="connsiteX193" fmla="*/ 654161 w 985578"/>
                <a:gd name="connsiteY193" fmla="*/ 182438 h 834227"/>
                <a:gd name="connsiteX194" fmla="*/ 654161 w 985578"/>
                <a:gd name="connsiteY194" fmla="*/ 182438 h 834227"/>
                <a:gd name="connsiteX195" fmla="*/ 658233 w 985578"/>
                <a:gd name="connsiteY195" fmla="*/ 169202 h 834227"/>
                <a:gd name="connsiteX196" fmla="*/ 641943 w 985578"/>
                <a:gd name="connsiteY196" fmla="*/ 166148 h 834227"/>
                <a:gd name="connsiteX197" fmla="*/ 553367 w 985578"/>
                <a:gd name="connsiteY197" fmla="*/ 212981 h 834227"/>
                <a:gd name="connsiteX198" fmla="*/ 576784 w 985578"/>
                <a:gd name="connsiteY198" fmla="*/ 125423 h 834227"/>
                <a:gd name="connsiteX199" fmla="*/ 643980 w 985578"/>
                <a:gd name="connsiteY199" fmla="*/ 89789 h 834227"/>
                <a:gd name="connsiteX200" fmla="*/ 643980 w 985578"/>
                <a:gd name="connsiteY200" fmla="*/ 89789 h 834227"/>
                <a:gd name="connsiteX201" fmla="*/ 648052 w 985578"/>
                <a:gd name="connsiteY201" fmla="*/ 76554 h 834227"/>
                <a:gd name="connsiteX202" fmla="*/ 631762 w 985578"/>
                <a:gd name="connsiteY202" fmla="*/ 73499 h 834227"/>
                <a:gd name="connsiteX203" fmla="*/ 583910 w 985578"/>
                <a:gd name="connsiteY203" fmla="*/ 98952 h 834227"/>
                <a:gd name="connsiteX204" fmla="*/ 607327 w 985578"/>
                <a:gd name="connsiteY204" fmla="*/ 11394 h 834227"/>
                <a:gd name="connsiteX205" fmla="*/ 598164 w 985578"/>
                <a:gd name="connsiteY205" fmla="*/ 195 h 834227"/>
                <a:gd name="connsiteX206" fmla="*/ 583910 w 985578"/>
                <a:gd name="connsiteY206" fmla="*/ 7322 h 834227"/>
                <a:gd name="connsiteX207" fmla="*/ 560494 w 985578"/>
                <a:gd name="connsiteY207" fmla="*/ 95898 h 834227"/>
                <a:gd name="connsiteX208" fmla="*/ 528932 w 985578"/>
                <a:gd name="connsiteY208" fmla="*/ 57210 h 834227"/>
                <a:gd name="connsiteX209" fmla="*/ 512642 w 985578"/>
                <a:gd name="connsiteY209" fmla="*/ 55173 h 834227"/>
                <a:gd name="connsiteX210" fmla="*/ 507552 w 985578"/>
                <a:gd name="connsiteY210" fmla="*/ 64336 h 834227"/>
                <a:gd name="connsiteX211" fmla="*/ 509588 w 985578"/>
                <a:gd name="connsiteY211" fmla="*/ 68409 h 834227"/>
                <a:gd name="connsiteX212" fmla="*/ 554385 w 985578"/>
                <a:gd name="connsiteY212" fmla="*/ 122369 h 834227"/>
                <a:gd name="connsiteX213" fmla="*/ 530968 w 985578"/>
                <a:gd name="connsiteY213" fmla="*/ 209927 h 834227"/>
                <a:gd name="connsiteX214" fmla="*/ 472935 w 985578"/>
                <a:gd name="connsiteY214" fmla="*/ 139677 h 834227"/>
                <a:gd name="connsiteX215" fmla="*/ 456646 w 985578"/>
                <a:gd name="connsiteY215" fmla="*/ 137641 h 834227"/>
                <a:gd name="connsiteX216" fmla="*/ 451555 w 985578"/>
                <a:gd name="connsiteY216" fmla="*/ 146804 h 834227"/>
                <a:gd name="connsiteX217" fmla="*/ 453592 w 985578"/>
                <a:gd name="connsiteY217" fmla="*/ 150876 h 834227"/>
                <a:gd name="connsiteX218" fmla="*/ 524860 w 985578"/>
                <a:gd name="connsiteY218" fmla="*/ 236398 h 834227"/>
                <a:gd name="connsiteX219" fmla="*/ 502461 w 985578"/>
                <a:gd name="connsiteY219" fmla="*/ 319884 h 834227"/>
                <a:gd name="connsiteX220" fmla="*/ 443410 w 985578"/>
                <a:gd name="connsiteY220" fmla="*/ 248616 h 834227"/>
                <a:gd name="connsiteX221" fmla="*/ 444428 w 985578"/>
                <a:gd name="connsiteY221" fmla="*/ 211963 h 834227"/>
                <a:gd name="connsiteX222" fmla="*/ 433229 w 985578"/>
                <a:gd name="connsiteY222" fmla="*/ 202800 h 834227"/>
                <a:gd name="connsiteX223" fmla="*/ 430175 w 985578"/>
                <a:gd name="connsiteY223" fmla="*/ 202800 h 834227"/>
                <a:gd name="connsiteX224" fmla="*/ 421012 w 985578"/>
                <a:gd name="connsiteY224" fmla="*/ 211963 h 834227"/>
                <a:gd name="connsiteX225" fmla="*/ 421012 w 985578"/>
                <a:gd name="connsiteY225" fmla="*/ 221126 h 834227"/>
                <a:gd name="connsiteX226" fmla="*/ 411848 w 985578"/>
                <a:gd name="connsiteY226" fmla="*/ 209927 h 834227"/>
                <a:gd name="connsiteX227" fmla="*/ 395559 w 985578"/>
                <a:gd name="connsiteY227" fmla="*/ 207891 h 834227"/>
                <a:gd name="connsiteX228" fmla="*/ 395559 w 985578"/>
                <a:gd name="connsiteY228" fmla="*/ 207891 h 834227"/>
                <a:gd name="connsiteX229" fmla="*/ 390468 w 985578"/>
                <a:gd name="connsiteY229" fmla="*/ 217054 h 834227"/>
                <a:gd name="connsiteX230" fmla="*/ 392505 w 985578"/>
                <a:gd name="connsiteY230" fmla="*/ 221126 h 834227"/>
                <a:gd name="connsiteX231" fmla="*/ 421012 w 985578"/>
                <a:gd name="connsiteY231" fmla="*/ 255742 h 834227"/>
                <a:gd name="connsiteX232" fmla="*/ 417958 w 985578"/>
                <a:gd name="connsiteY232" fmla="*/ 352463 h 834227"/>
                <a:gd name="connsiteX233" fmla="*/ 335490 w 985578"/>
                <a:gd name="connsiteY233" fmla="*/ 294431 h 834227"/>
                <a:gd name="connsiteX234" fmla="*/ 330399 w 985578"/>
                <a:gd name="connsiteY234" fmla="*/ 191601 h 834227"/>
                <a:gd name="connsiteX235" fmla="*/ 330399 w 985578"/>
                <a:gd name="connsiteY235" fmla="*/ 191601 h 834227"/>
                <a:gd name="connsiteX236" fmla="*/ 318182 w 985578"/>
                <a:gd name="connsiteY236" fmla="*/ 182438 h 834227"/>
                <a:gd name="connsiteX237" fmla="*/ 306983 w 985578"/>
                <a:gd name="connsiteY237" fmla="*/ 192619 h 834227"/>
                <a:gd name="connsiteX238" fmla="*/ 311055 w 985578"/>
                <a:gd name="connsiteY238" fmla="*/ 277123 h 834227"/>
                <a:gd name="connsiteX239" fmla="*/ 229606 w 985578"/>
                <a:gd name="connsiteY239" fmla="*/ 219090 h 834227"/>
                <a:gd name="connsiteX240" fmla="*/ 226552 w 985578"/>
                <a:gd name="connsiteY240" fmla="*/ 154949 h 834227"/>
                <a:gd name="connsiteX241" fmla="*/ 226552 w 985578"/>
                <a:gd name="connsiteY241" fmla="*/ 154949 h 834227"/>
                <a:gd name="connsiteX242" fmla="*/ 214334 w 985578"/>
                <a:gd name="connsiteY242" fmla="*/ 145786 h 834227"/>
                <a:gd name="connsiteX243" fmla="*/ 203135 w 985578"/>
                <a:gd name="connsiteY243" fmla="*/ 155967 h 834227"/>
                <a:gd name="connsiteX244" fmla="*/ 205171 w 985578"/>
                <a:gd name="connsiteY244" fmla="*/ 200764 h 834227"/>
                <a:gd name="connsiteX245" fmla="*/ 123722 w 985578"/>
                <a:gd name="connsiteY245" fmla="*/ 142731 h 834227"/>
                <a:gd name="connsiteX246" fmla="*/ 107432 w 985578"/>
                <a:gd name="connsiteY246" fmla="*/ 145786 h 834227"/>
                <a:gd name="connsiteX247" fmla="*/ 480062 w 985578"/>
                <a:gd name="connsiteY247" fmla="*/ 341264 h 834227"/>
                <a:gd name="connsiteX248" fmla="*/ 474972 w 985578"/>
                <a:gd name="connsiteY248" fmla="*/ 358572 h 834227"/>
                <a:gd name="connsiteX249" fmla="*/ 472935 w 985578"/>
                <a:gd name="connsiteY249" fmla="*/ 364681 h 834227"/>
                <a:gd name="connsiteX250" fmla="*/ 471918 w 985578"/>
                <a:gd name="connsiteY250" fmla="*/ 363663 h 834227"/>
                <a:gd name="connsiteX251" fmla="*/ 469881 w 985578"/>
                <a:gd name="connsiteY251" fmla="*/ 362645 h 834227"/>
                <a:gd name="connsiteX252" fmla="*/ 468863 w 985578"/>
                <a:gd name="connsiteY252" fmla="*/ 361627 h 834227"/>
                <a:gd name="connsiteX253" fmla="*/ 453592 w 985578"/>
                <a:gd name="connsiteY253" fmla="*/ 350427 h 834227"/>
                <a:gd name="connsiteX254" fmla="*/ 454610 w 985578"/>
                <a:gd name="connsiteY254" fmla="*/ 311739 h 834227"/>
                <a:gd name="connsiteX255" fmla="*/ 480062 w 985578"/>
                <a:gd name="connsiteY255" fmla="*/ 341264 h 834227"/>
                <a:gd name="connsiteX256" fmla="*/ 495334 w 985578"/>
                <a:gd name="connsiteY256" fmla="*/ 417623 h 834227"/>
                <a:gd name="connsiteX257" fmla="*/ 495334 w 985578"/>
                <a:gd name="connsiteY257" fmla="*/ 417623 h 834227"/>
                <a:gd name="connsiteX258" fmla="*/ 495334 w 985578"/>
                <a:gd name="connsiteY258" fmla="*/ 417623 h 834227"/>
                <a:gd name="connsiteX259" fmla="*/ 496353 w 985578"/>
                <a:gd name="connsiteY259" fmla="*/ 417623 h 834227"/>
                <a:gd name="connsiteX260" fmla="*/ 496353 w 985578"/>
                <a:gd name="connsiteY260" fmla="*/ 418641 h 834227"/>
                <a:gd name="connsiteX261" fmla="*/ 495334 w 985578"/>
                <a:gd name="connsiteY261" fmla="*/ 417623 h 834227"/>
                <a:gd name="connsiteX262" fmla="*/ 495334 w 985578"/>
                <a:gd name="connsiteY262" fmla="*/ 417623 h 834227"/>
                <a:gd name="connsiteX263" fmla="*/ 573729 w 985578"/>
                <a:gd name="connsiteY263" fmla="*/ 378934 h 834227"/>
                <a:gd name="connsiteX264" fmla="*/ 527914 w 985578"/>
                <a:gd name="connsiteY264" fmla="*/ 392170 h 834227"/>
                <a:gd name="connsiteX265" fmla="*/ 512642 w 985578"/>
                <a:gd name="connsiteY265" fmla="*/ 396243 h 834227"/>
                <a:gd name="connsiteX266" fmla="*/ 513660 w 985578"/>
                <a:gd name="connsiteY266" fmla="*/ 394206 h 834227"/>
                <a:gd name="connsiteX267" fmla="*/ 514679 w 985578"/>
                <a:gd name="connsiteY267" fmla="*/ 390134 h 834227"/>
                <a:gd name="connsiteX268" fmla="*/ 515697 w 985578"/>
                <a:gd name="connsiteY268" fmla="*/ 387079 h 834227"/>
                <a:gd name="connsiteX269" fmla="*/ 525878 w 985578"/>
                <a:gd name="connsiteY269" fmla="*/ 350427 h 834227"/>
                <a:gd name="connsiteX270" fmla="*/ 619545 w 985578"/>
                <a:gd name="connsiteY270" fmla="*/ 307666 h 834227"/>
                <a:gd name="connsiteX271" fmla="*/ 573729 w 985578"/>
                <a:gd name="connsiteY271" fmla="*/ 378934 h 834227"/>
                <a:gd name="connsiteX272" fmla="*/ 587983 w 985578"/>
                <a:gd name="connsiteY272" fmla="*/ 437985 h 834227"/>
                <a:gd name="connsiteX273" fmla="*/ 570675 w 985578"/>
                <a:gd name="connsiteY273" fmla="*/ 425768 h 834227"/>
                <a:gd name="connsiteX274" fmla="*/ 564566 w 985578"/>
                <a:gd name="connsiteY274" fmla="*/ 421696 h 834227"/>
                <a:gd name="connsiteX275" fmla="*/ 565585 w 985578"/>
                <a:gd name="connsiteY275" fmla="*/ 421696 h 834227"/>
                <a:gd name="connsiteX276" fmla="*/ 567621 w 985578"/>
                <a:gd name="connsiteY276" fmla="*/ 420677 h 834227"/>
                <a:gd name="connsiteX277" fmla="*/ 569657 w 985578"/>
                <a:gd name="connsiteY277" fmla="*/ 420677 h 834227"/>
                <a:gd name="connsiteX278" fmla="*/ 590019 w 985578"/>
                <a:gd name="connsiteY278" fmla="*/ 414569 h 834227"/>
                <a:gd name="connsiteX279" fmla="*/ 632780 w 985578"/>
                <a:gd name="connsiteY279" fmla="*/ 434931 h 834227"/>
                <a:gd name="connsiteX280" fmla="*/ 587983 w 985578"/>
                <a:gd name="connsiteY280" fmla="*/ 437985 h 834227"/>
                <a:gd name="connsiteX281" fmla="*/ 509588 w 985578"/>
                <a:gd name="connsiteY281" fmla="*/ 492964 h 834227"/>
                <a:gd name="connsiteX282" fmla="*/ 514679 w 985578"/>
                <a:gd name="connsiteY282" fmla="*/ 472601 h 834227"/>
                <a:gd name="connsiteX283" fmla="*/ 516715 w 985578"/>
                <a:gd name="connsiteY283" fmla="*/ 465474 h 834227"/>
                <a:gd name="connsiteX284" fmla="*/ 517733 w 985578"/>
                <a:gd name="connsiteY284" fmla="*/ 466493 h 834227"/>
                <a:gd name="connsiteX285" fmla="*/ 519769 w 985578"/>
                <a:gd name="connsiteY285" fmla="*/ 467511 h 834227"/>
                <a:gd name="connsiteX286" fmla="*/ 520787 w 985578"/>
                <a:gd name="connsiteY286" fmla="*/ 468529 h 834227"/>
                <a:gd name="connsiteX287" fmla="*/ 539113 w 985578"/>
                <a:gd name="connsiteY287" fmla="*/ 481764 h 834227"/>
                <a:gd name="connsiteX288" fmla="*/ 538095 w 985578"/>
                <a:gd name="connsiteY288" fmla="*/ 528598 h 834227"/>
                <a:gd name="connsiteX289" fmla="*/ 509588 w 985578"/>
                <a:gd name="connsiteY289" fmla="*/ 492964 h 834227"/>
                <a:gd name="connsiteX290" fmla="*/ 423048 w 985578"/>
                <a:gd name="connsiteY290" fmla="*/ 469547 h 834227"/>
                <a:gd name="connsiteX291" fmla="*/ 445447 w 985578"/>
                <a:gd name="connsiteY291" fmla="*/ 463438 h 834227"/>
                <a:gd name="connsiteX292" fmla="*/ 452573 w 985578"/>
                <a:gd name="connsiteY292" fmla="*/ 461402 h 834227"/>
                <a:gd name="connsiteX293" fmla="*/ 452573 w 985578"/>
                <a:gd name="connsiteY293" fmla="*/ 462420 h 834227"/>
                <a:gd name="connsiteX294" fmla="*/ 452573 w 985578"/>
                <a:gd name="connsiteY294" fmla="*/ 464456 h 834227"/>
                <a:gd name="connsiteX295" fmla="*/ 452573 w 985578"/>
                <a:gd name="connsiteY295" fmla="*/ 465474 h 834227"/>
                <a:gd name="connsiteX296" fmla="*/ 447483 w 985578"/>
                <a:gd name="connsiteY296" fmla="*/ 482783 h 834227"/>
                <a:gd name="connsiteX297" fmla="*/ 401667 w 985578"/>
                <a:gd name="connsiteY297" fmla="*/ 503145 h 834227"/>
                <a:gd name="connsiteX298" fmla="*/ 423048 w 985578"/>
                <a:gd name="connsiteY298" fmla="*/ 469547 h 834227"/>
                <a:gd name="connsiteX299" fmla="*/ 411848 w 985578"/>
                <a:gd name="connsiteY299" fmla="*/ 389116 h 834227"/>
                <a:gd name="connsiteX300" fmla="*/ 439338 w 985578"/>
                <a:gd name="connsiteY300" fmla="*/ 408460 h 834227"/>
                <a:gd name="connsiteX301" fmla="*/ 448501 w 985578"/>
                <a:gd name="connsiteY301" fmla="*/ 415587 h 834227"/>
                <a:gd name="connsiteX302" fmla="*/ 446465 w 985578"/>
                <a:gd name="connsiteY302" fmla="*/ 416605 h 834227"/>
                <a:gd name="connsiteX303" fmla="*/ 442392 w 985578"/>
                <a:gd name="connsiteY303" fmla="*/ 417623 h 834227"/>
                <a:gd name="connsiteX304" fmla="*/ 439338 w 985578"/>
                <a:gd name="connsiteY304" fmla="*/ 418641 h 834227"/>
                <a:gd name="connsiteX305" fmla="*/ 405740 w 985578"/>
                <a:gd name="connsiteY305" fmla="*/ 427804 h 834227"/>
                <a:gd name="connsiteX306" fmla="*/ 335490 w 985578"/>
                <a:gd name="connsiteY306" fmla="*/ 395224 h 834227"/>
                <a:gd name="connsiteX307" fmla="*/ 411848 w 985578"/>
                <a:gd name="connsiteY307" fmla="*/ 389116 h 834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</a:cxnLst>
              <a:rect l="l" t="t" r="r" b="b"/>
              <a:pathLst>
                <a:path w="985578" h="834227">
                  <a:moveTo>
                    <a:pt x="107432" y="145786"/>
                  </a:moveTo>
                  <a:cubicBezTo>
                    <a:pt x="103359" y="149858"/>
                    <a:pt x="103359" y="155967"/>
                    <a:pt x="108450" y="159021"/>
                  </a:cubicBezTo>
                  <a:lnTo>
                    <a:pt x="190918" y="218072"/>
                  </a:lnTo>
                  <a:lnTo>
                    <a:pt x="132885" y="222145"/>
                  </a:lnTo>
                  <a:cubicBezTo>
                    <a:pt x="126776" y="222145"/>
                    <a:pt x="121685" y="227235"/>
                    <a:pt x="121685" y="232326"/>
                  </a:cubicBezTo>
                  <a:cubicBezTo>
                    <a:pt x="121685" y="236398"/>
                    <a:pt x="124740" y="239453"/>
                    <a:pt x="128812" y="240471"/>
                  </a:cubicBezTo>
                  <a:cubicBezTo>
                    <a:pt x="130849" y="241489"/>
                    <a:pt x="131866" y="241489"/>
                    <a:pt x="133903" y="241489"/>
                  </a:cubicBezTo>
                  <a:lnTo>
                    <a:pt x="215352" y="236398"/>
                  </a:lnTo>
                  <a:lnTo>
                    <a:pt x="296801" y="294431"/>
                  </a:lnTo>
                  <a:lnTo>
                    <a:pt x="190918" y="301558"/>
                  </a:lnTo>
                  <a:cubicBezTo>
                    <a:pt x="184809" y="301558"/>
                    <a:pt x="179718" y="306648"/>
                    <a:pt x="179718" y="311739"/>
                  </a:cubicBezTo>
                  <a:cubicBezTo>
                    <a:pt x="179718" y="315811"/>
                    <a:pt x="182772" y="318866"/>
                    <a:pt x="186845" y="319884"/>
                  </a:cubicBezTo>
                  <a:cubicBezTo>
                    <a:pt x="188881" y="320902"/>
                    <a:pt x="190918" y="320902"/>
                    <a:pt x="191936" y="320902"/>
                  </a:cubicBezTo>
                  <a:lnTo>
                    <a:pt x="321236" y="312757"/>
                  </a:lnTo>
                  <a:lnTo>
                    <a:pt x="398613" y="367735"/>
                  </a:lnTo>
                  <a:lnTo>
                    <a:pt x="290693" y="374862"/>
                  </a:lnTo>
                  <a:lnTo>
                    <a:pt x="252005" y="356536"/>
                  </a:lnTo>
                  <a:cubicBezTo>
                    <a:pt x="246914" y="353482"/>
                    <a:pt x="238769" y="355518"/>
                    <a:pt x="235714" y="359590"/>
                  </a:cubicBezTo>
                  <a:cubicBezTo>
                    <a:pt x="234697" y="360608"/>
                    <a:pt x="234697" y="360608"/>
                    <a:pt x="234697" y="361627"/>
                  </a:cubicBezTo>
                  <a:cubicBezTo>
                    <a:pt x="233678" y="365699"/>
                    <a:pt x="234697" y="369771"/>
                    <a:pt x="239787" y="372826"/>
                  </a:cubicBezTo>
                  <a:lnTo>
                    <a:pt x="249968" y="377916"/>
                  </a:lnTo>
                  <a:lnTo>
                    <a:pt x="232660" y="378934"/>
                  </a:lnTo>
                  <a:cubicBezTo>
                    <a:pt x="226552" y="378934"/>
                    <a:pt x="221461" y="384025"/>
                    <a:pt x="221461" y="389116"/>
                  </a:cubicBezTo>
                  <a:cubicBezTo>
                    <a:pt x="221461" y="389116"/>
                    <a:pt x="221461" y="389116"/>
                    <a:pt x="221461" y="389116"/>
                  </a:cubicBezTo>
                  <a:cubicBezTo>
                    <a:pt x="221461" y="393188"/>
                    <a:pt x="224515" y="396243"/>
                    <a:pt x="228587" y="397260"/>
                  </a:cubicBezTo>
                  <a:cubicBezTo>
                    <a:pt x="230624" y="398279"/>
                    <a:pt x="232660" y="398279"/>
                    <a:pt x="233678" y="398279"/>
                  </a:cubicBezTo>
                  <a:lnTo>
                    <a:pt x="285602" y="395224"/>
                  </a:lnTo>
                  <a:lnTo>
                    <a:pt x="387414" y="443076"/>
                  </a:lnTo>
                  <a:lnTo>
                    <a:pt x="281530" y="472601"/>
                  </a:lnTo>
                  <a:lnTo>
                    <a:pt x="168519" y="426786"/>
                  </a:lnTo>
                  <a:lnTo>
                    <a:pt x="168519" y="426786"/>
                  </a:lnTo>
                  <a:cubicBezTo>
                    <a:pt x="162410" y="424750"/>
                    <a:pt x="155284" y="426786"/>
                    <a:pt x="152229" y="430858"/>
                  </a:cubicBezTo>
                  <a:cubicBezTo>
                    <a:pt x="149175" y="435949"/>
                    <a:pt x="151211" y="441040"/>
                    <a:pt x="157319" y="444094"/>
                  </a:cubicBezTo>
                  <a:lnTo>
                    <a:pt x="249968" y="481764"/>
                  </a:lnTo>
                  <a:lnTo>
                    <a:pt x="145102" y="511290"/>
                  </a:lnTo>
                  <a:lnTo>
                    <a:pt x="74852" y="480746"/>
                  </a:lnTo>
                  <a:lnTo>
                    <a:pt x="74852" y="480746"/>
                  </a:lnTo>
                  <a:cubicBezTo>
                    <a:pt x="68744" y="478710"/>
                    <a:pt x="61617" y="480746"/>
                    <a:pt x="58562" y="484819"/>
                  </a:cubicBezTo>
                  <a:cubicBezTo>
                    <a:pt x="55508" y="489909"/>
                    <a:pt x="57544" y="495000"/>
                    <a:pt x="63653" y="498054"/>
                  </a:cubicBezTo>
                  <a:lnTo>
                    <a:pt x="113540" y="518417"/>
                  </a:lnTo>
                  <a:lnTo>
                    <a:pt x="8675" y="547942"/>
                  </a:lnTo>
                  <a:cubicBezTo>
                    <a:pt x="2566" y="549978"/>
                    <a:pt x="-1507" y="555069"/>
                    <a:pt x="530" y="560159"/>
                  </a:cubicBezTo>
                  <a:cubicBezTo>
                    <a:pt x="2566" y="565250"/>
                    <a:pt x="9692" y="567286"/>
                    <a:pt x="15801" y="566268"/>
                  </a:cubicBezTo>
                  <a:lnTo>
                    <a:pt x="121685" y="536743"/>
                  </a:lnTo>
                  <a:lnTo>
                    <a:pt x="95214" y="578485"/>
                  </a:lnTo>
                  <a:cubicBezTo>
                    <a:pt x="92160" y="583576"/>
                    <a:pt x="94197" y="588667"/>
                    <a:pt x="100305" y="590703"/>
                  </a:cubicBezTo>
                  <a:cubicBezTo>
                    <a:pt x="104378" y="592739"/>
                    <a:pt x="109468" y="591721"/>
                    <a:pt x="112523" y="589685"/>
                  </a:cubicBezTo>
                  <a:cubicBezTo>
                    <a:pt x="113540" y="588667"/>
                    <a:pt x="115577" y="587648"/>
                    <a:pt x="116595" y="586630"/>
                  </a:cubicBezTo>
                  <a:lnTo>
                    <a:pt x="153247" y="527580"/>
                  </a:lnTo>
                  <a:lnTo>
                    <a:pt x="258113" y="498054"/>
                  </a:lnTo>
                  <a:lnTo>
                    <a:pt x="210262" y="575431"/>
                  </a:lnTo>
                  <a:cubicBezTo>
                    <a:pt x="207207" y="580521"/>
                    <a:pt x="209244" y="585612"/>
                    <a:pt x="215352" y="587648"/>
                  </a:cubicBezTo>
                  <a:cubicBezTo>
                    <a:pt x="219425" y="589685"/>
                    <a:pt x="224515" y="588667"/>
                    <a:pt x="227570" y="586630"/>
                  </a:cubicBezTo>
                  <a:cubicBezTo>
                    <a:pt x="228587" y="585612"/>
                    <a:pt x="230624" y="584594"/>
                    <a:pt x="231642" y="583576"/>
                  </a:cubicBezTo>
                  <a:lnTo>
                    <a:pt x="289674" y="488891"/>
                  </a:lnTo>
                  <a:lnTo>
                    <a:pt x="389450" y="461402"/>
                  </a:lnTo>
                  <a:lnTo>
                    <a:pt x="340580" y="539797"/>
                  </a:lnTo>
                  <a:lnTo>
                    <a:pt x="299856" y="558123"/>
                  </a:lnTo>
                  <a:cubicBezTo>
                    <a:pt x="293747" y="561177"/>
                    <a:pt x="291711" y="566268"/>
                    <a:pt x="294765" y="571358"/>
                  </a:cubicBezTo>
                  <a:cubicBezTo>
                    <a:pt x="294765" y="572377"/>
                    <a:pt x="295784" y="572377"/>
                    <a:pt x="296801" y="573395"/>
                  </a:cubicBezTo>
                  <a:cubicBezTo>
                    <a:pt x="300874" y="576449"/>
                    <a:pt x="305965" y="577467"/>
                    <a:pt x="311055" y="575431"/>
                  </a:cubicBezTo>
                  <a:lnTo>
                    <a:pt x="321236" y="570340"/>
                  </a:lnTo>
                  <a:lnTo>
                    <a:pt x="313092" y="583576"/>
                  </a:lnTo>
                  <a:cubicBezTo>
                    <a:pt x="310037" y="588667"/>
                    <a:pt x="312073" y="593757"/>
                    <a:pt x="318182" y="596811"/>
                  </a:cubicBezTo>
                  <a:cubicBezTo>
                    <a:pt x="318182" y="596811"/>
                    <a:pt x="318182" y="596811"/>
                    <a:pt x="318182" y="596811"/>
                  </a:cubicBezTo>
                  <a:cubicBezTo>
                    <a:pt x="322254" y="597830"/>
                    <a:pt x="327345" y="597830"/>
                    <a:pt x="330399" y="595793"/>
                  </a:cubicBezTo>
                  <a:cubicBezTo>
                    <a:pt x="331418" y="594775"/>
                    <a:pt x="333454" y="593757"/>
                    <a:pt x="334472" y="592739"/>
                  </a:cubicBezTo>
                  <a:lnTo>
                    <a:pt x="357888" y="555069"/>
                  </a:lnTo>
                  <a:lnTo>
                    <a:pt x="462754" y="507217"/>
                  </a:lnTo>
                  <a:lnTo>
                    <a:pt x="439338" y="594775"/>
                  </a:lnTo>
                  <a:lnTo>
                    <a:pt x="331418" y="651790"/>
                  </a:lnTo>
                  <a:lnTo>
                    <a:pt x="331418" y="651790"/>
                  </a:lnTo>
                  <a:cubicBezTo>
                    <a:pt x="326327" y="654844"/>
                    <a:pt x="324291" y="660953"/>
                    <a:pt x="327345" y="665025"/>
                  </a:cubicBezTo>
                  <a:cubicBezTo>
                    <a:pt x="330399" y="669098"/>
                    <a:pt x="338545" y="670116"/>
                    <a:pt x="343635" y="668080"/>
                  </a:cubicBezTo>
                  <a:lnTo>
                    <a:pt x="432211" y="621246"/>
                  </a:lnTo>
                  <a:lnTo>
                    <a:pt x="408794" y="708804"/>
                  </a:lnTo>
                  <a:lnTo>
                    <a:pt x="341599" y="744438"/>
                  </a:lnTo>
                  <a:lnTo>
                    <a:pt x="341599" y="744438"/>
                  </a:lnTo>
                  <a:cubicBezTo>
                    <a:pt x="336508" y="747493"/>
                    <a:pt x="334472" y="753601"/>
                    <a:pt x="337526" y="757674"/>
                  </a:cubicBezTo>
                  <a:cubicBezTo>
                    <a:pt x="340580" y="761746"/>
                    <a:pt x="348726" y="762765"/>
                    <a:pt x="353816" y="760728"/>
                  </a:cubicBezTo>
                  <a:lnTo>
                    <a:pt x="401667" y="735275"/>
                  </a:lnTo>
                  <a:lnTo>
                    <a:pt x="378251" y="822833"/>
                  </a:lnTo>
                  <a:cubicBezTo>
                    <a:pt x="377233" y="827924"/>
                    <a:pt x="381305" y="833015"/>
                    <a:pt x="387414" y="834033"/>
                  </a:cubicBezTo>
                  <a:cubicBezTo>
                    <a:pt x="393523" y="835051"/>
                    <a:pt x="400649" y="831996"/>
                    <a:pt x="401667" y="826906"/>
                  </a:cubicBezTo>
                  <a:lnTo>
                    <a:pt x="425085" y="738330"/>
                  </a:lnTo>
                  <a:lnTo>
                    <a:pt x="456646" y="777018"/>
                  </a:lnTo>
                  <a:cubicBezTo>
                    <a:pt x="460719" y="781091"/>
                    <a:pt x="467845" y="782109"/>
                    <a:pt x="472935" y="779054"/>
                  </a:cubicBezTo>
                  <a:cubicBezTo>
                    <a:pt x="477008" y="777018"/>
                    <a:pt x="479045" y="772946"/>
                    <a:pt x="478026" y="769891"/>
                  </a:cubicBezTo>
                  <a:cubicBezTo>
                    <a:pt x="478026" y="768873"/>
                    <a:pt x="477008" y="766837"/>
                    <a:pt x="475990" y="765819"/>
                  </a:cubicBezTo>
                  <a:lnTo>
                    <a:pt x="431193" y="711859"/>
                  </a:lnTo>
                  <a:lnTo>
                    <a:pt x="454610" y="624301"/>
                  </a:lnTo>
                  <a:lnTo>
                    <a:pt x="512642" y="694551"/>
                  </a:lnTo>
                  <a:cubicBezTo>
                    <a:pt x="516715" y="698623"/>
                    <a:pt x="523841" y="699641"/>
                    <a:pt x="528932" y="696587"/>
                  </a:cubicBezTo>
                  <a:cubicBezTo>
                    <a:pt x="533005" y="694551"/>
                    <a:pt x="535041" y="690478"/>
                    <a:pt x="534023" y="687424"/>
                  </a:cubicBezTo>
                  <a:cubicBezTo>
                    <a:pt x="534023" y="686406"/>
                    <a:pt x="533005" y="684369"/>
                    <a:pt x="531987" y="683351"/>
                  </a:cubicBezTo>
                  <a:lnTo>
                    <a:pt x="460719" y="597830"/>
                  </a:lnTo>
                  <a:lnTo>
                    <a:pt x="483117" y="514344"/>
                  </a:lnTo>
                  <a:lnTo>
                    <a:pt x="542168" y="585612"/>
                  </a:lnTo>
                  <a:lnTo>
                    <a:pt x="541149" y="622264"/>
                  </a:lnTo>
                  <a:cubicBezTo>
                    <a:pt x="541149" y="627355"/>
                    <a:pt x="546240" y="631427"/>
                    <a:pt x="552349" y="631427"/>
                  </a:cubicBezTo>
                  <a:cubicBezTo>
                    <a:pt x="553367" y="631427"/>
                    <a:pt x="554385" y="631427"/>
                    <a:pt x="555403" y="631427"/>
                  </a:cubicBezTo>
                  <a:cubicBezTo>
                    <a:pt x="560494" y="630409"/>
                    <a:pt x="564566" y="626337"/>
                    <a:pt x="564566" y="622264"/>
                  </a:cubicBezTo>
                  <a:lnTo>
                    <a:pt x="564566" y="613101"/>
                  </a:lnTo>
                  <a:lnTo>
                    <a:pt x="573729" y="624301"/>
                  </a:lnTo>
                  <a:cubicBezTo>
                    <a:pt x="577802" y="628373"/>
                    <a:pt x="584928" y="629391"/>
                    <a:pt x="590019" y="626337"/>
                  </a:cubicBezTo>
                  <a:cubicBezTo>
                    <a:pt x="590019" y="626337"/>
                    <a:pt x="590019" y="626337"/>
                    <a:pt x="590019" y="626337"/>
                  </a:cubicBezTo>
                  <a:cubicBezTo>
                    <a:pt x="594092" y="624301"/>
                    <a:pt x="596128" y="620228"/>
                    <a:pt x="595110" y="617174"/>
                  </a:cubicBezTo>
                  <a:cubicBezTo>
                    <a:pt x="595110" y="616156"/>
                    <a:pt x="594092" y="614120"/>
                    <a:pt x="593074" y="613101"/>
                  </a:cubicBezTo>
                  <a:lnTo>
                    <a:pt x="564566" y="578485"/>
                  </a:lnTo>
                  <a:lnTo>
                    <a:pt x="567621" y="481764"/>
                  </a:lnTo>
                  <a:lnTo>
                    <a:pt x="650088" y="539797"/>
                  </a:lnTo>
                  <a:lnTo>
                    <a:pt x="655179" y="642627"/>
                  </a:lnTo>
                  <a:lnTo>
                    <a:pt x="655179" y="642627"/>
                  </a:lnTo>
                  <a:cubicBezTo>
                    <a:pt x="655179" y="647717"/>
                    <a:pt x="661287" y="651790"/>
                    <a:pt x="667396" y="651790"/>
                  </a:cubicBezTo>
                  <a:cubicBezTo>
                    <a:pt x="673505" y="651790"/>
                    <a:pt x="678595" y="646699"/>
                    <a:pt x="678595" y="641608"/>
                  </a:cubicBezTo>
                  <a:lnTo>
                    <a:pt x="674523" y="557105"/>
                  </a:lnTo>
                  <a:lnTo>
                    <a:pt x="755972" y="615138"/>
                  </a:lnTo>
                  <a:lnTo>
                    <a:pt x="759026" y="679279"/>
                  </a:lnTo>
                  <a:lnTo>
                    <a:pt x="759026" y="679279"/>
                  </a:lnTo>
                  <a:cubicBezTo>
                    <a:pt x="759026" y="684369"/>
                    <a:pt x="765136" y="688442"/>
                    <a:pt x="771244" y="688442"/>
                  </a:cubicBezTo>
                  <a:cubicBezTo>
                    <a:pt x="777353" y="688442"/>
                    <a:pt x="782443" y="683351"/>
                    <a:pt x="782443" y="678261"/>
                  </a:cubicBezTo>
                  <a:lnTo>
                    <a:pt x="780407" y="633464"/>
                  </a:lnTo>
                  <a:lnTo>
                    <a:pt x="861857" y="691496"/>
                  </a:lnTo>
                  <a:cubicBezTo>
                    <a:pt x="866947" y="694551"/>
                    <a:pt x="874074" y="694551"/>
                    <a:pt x="878146" y="690478"/>
                  </a:cubicBezTo>
                  <a:cubicBezTo>
                    <a:pt x="882219" y="686406"/>
                    <a:pt x="882219" y="680297"/>
                    <a:pt x="877129" y="677243"/>
                  </a:cubicBezTo>
                  <a:lnTo>
                    <a:pt x="794660" y="618192"/>
                  </a:lnTo>
                  <a:lnTo>
                    <a:pt x="852694" y="614120"/>
                  </a:lnTo>
                  <a:cubicBezTo>
                    <a:pt x="858802" y="614120"/>
                    <a:pt x="863893" y="609029"/>
                    <a:pt x="863893" y="603938"/>
                  </a:cubicBezTo>
                  <a:cubicBezTo>
                    <a:pt x="863893" y="599866"/>
                    <a:pt x="860838" y="596811"/>
                    <a:pt x="856766" y="595793"/>
                  </a:cubicBezTo>
                  <a:cubicBezTo>
                    <a:pt x="854729" y="594775"/>
                    <a:pt x="853711" y="594775"/>
                    <a:pt x="851676" y="594775"/>
                  </a:cubicBezTo>
                  <a:lnTo>
                    <a:pt x="770226" y="599866"/>
                  </a:lnTo>
                  <a:lnTo>
                    <a:pt x="688776" y="541833"/>
                  </a:lnTo>
                  <a:lnTo>
                    <a:pt x="794660" y="534706"/>
                  </a:lnTo>
                  <a:cubicBezTo>
                    <a:pt x="800770" y="534706"/>
                    <a:pt x="805860" y="529616"/>
                    <a:pt x="805860" y="524525"/>
                  </a:cubicBezTo>
                  <a:cubicBezTo>
                    <a:pt x="805860" y="520453"/>
                    <a:pt x="802806" y="517398"/>
                    <a:pt x="798733" y="516380"/>
                  </a:cubicBezTo>
                  <a:cubicBezTo>
                    <a:pt x="796697" y="515362"/>
                    <a:pt x="794660" y="515362"/>
                    <a:pt x="793642" y="515362"/>
                  </a:cubicBezTo>
                  <a:lnTo>
                    <a:pt x="664342" y="523507"/>
                  </a:lnTo>
                  <a:lnTo>
                    <a:pt x="586965" y="468529"/>
                  </a:lnTo>
                  <a:lnTo>
                    <a:pt x="694885" y="461402"/>
                  </a:lnTo>
                  <a:lnTo>
                    <a:pt x="733574" y="479728"/>
                  </a:lnTo>
                  <a:cubicBezTo>
                    <a:pt x="738664" y="482783"/>
                    <a:pt x="746809" y="480746"/>
                    <a:pt x="749864" y="476674"/>
                  </a:cubicBezTo>
                  <a:cubicBezTo>
                    <a:pt x="750882" y="475656"/>
                    <a:pt x="750882" y="474637"/>
                    <a:pt x="750882" y="474637"/>
                  </a:cubicBezTo>
                  <a:cubicBezTo>
                    <a:pt x="751900" y="470565"/>
                    <a:pt x="750882" y="466493"/>
                    <a:pt x="745791" y="463438"/>
                  </a:cubicBezTo>
                  <a:lnTo>
                    <a:pt x="735610" y="458347"/>
                  </a:lnTo>
                  <a:lnTo>
                    <a:pt x="752918" y="457330"/>
                  </a:lnTo>
                  <a:cubicBezTo>
                    <a:pt x="759026" y="457330"/>
                    <a:pt x="764117" y="452239"/>
                    <a:pt x="764117" y="447148"/>
                  </a:cubicBezTo>
                  <a:cubicBezTo>
                    <a:pt x="764117" y="447148"/>
                    <a:pt x="764117" y="447148"/>
                    <a:pt x="764117" y="447148"/>
                  </a:cubicBezTo>
                  <a:cubicBezTo>
                    <a:pt x="764117" y="443076"/>
                    <a:pt x="761063" y="441040"/>
                    <a:pt x="756990" y="439003"/>
                  </a:cubicBezTo>
                  <a:cubicBezTo>
                    <a:pt x="754955" y="437985"/>
                    <a:pt x="752918" y="437985"/>
                    <a:pt x="751900" y="437985"/>
                  </a:cubicBezTo>
                  <a:lnTo>
                    <a:pt x="699976" y="441040"/>
                  </a:lnTo>
                  <a:lnTo>
                    <a:pt x="598164" y="393188"/>
                  </a:lnTo>
                  <a:lnTo>
                    <a:pt x="704048" y="363663"/>
                  </a:lnTo>
                  <a:lnTo>
                    <a:pt x="817059" y="409478"/>
                  </a:lnTo>
                  <a:lnTo>
                    <a:pt x="817059" y="409478"/>
                  </a:lnTo>
                  <a:cubicBezTo>
                    <a:pt x="823168" y="411514"/>
                    <a:pt x="830294" y="409478"/>
                    <a:pt x="833349" y="405406"/>
                  </a:cubicBezTo>
                  <a:cubicBezTo>
                    <a:pt x="836404" y="400315"/>
                    <a:pt x="834367" y="395224"/>
                    <a:pt x="828258" y="392170"/>
                  </a:cubicBezTo>
                  <a:lnTo>
                    <a:pt x="735610" y="354500"/>
                  </a:lnTo>
                  <a:lnTo>
                    <a:pt x="840475" y="324974"/>
                  </a:lnTo>
                  <a:lnTo>
                    <a:pt x="910726" y="353482"/>
                  </a:lnTo>
                  <a:lnTo>
                    <a:pt x="910726" y="353482"/>
                  </a:lnTo>
                  <a:cubicBezTo>
                    <a:pt x="916834" y="355518"/>
                    <a:pt x="923962" y="353482"/>
                    <a:pt x="927015" y="349409"/>
                  </a:cubicBezTo>
                  <a:cubicBezTo>
                    <a:pt x="930070" y="344319"/>
                    <a:pt x="928034" y="339228"/>
                    <a:pt x="921925" y="336174"/>
                  </a:cubicBezTo>
                  <a:lnTo>
                    <a:pt x="872038" y="315811"/>
                  </a:lnTo>
                  <a:lnTo>
                    <a:pt x="976903" y="286286"/>
                  </a:lnTo>
                  <a:cubicBezTo>
                    <a:pt x="983012" y="284250"/>
                    <a:pt x="987084" y="279159"/>
                    <a:pt x="985049" y="274068"/>
                  </a:cubicBezTo>
                  <a:cubicBezTo>
                    <a:pt x="983012" y="268978"/>
                    <a:pt x="975885" y="266942"/>
                    <a:pt x="969777" y="267960"/>
                  </a:cubicBezTo>
                  <a:lnTo>
                    <a:pt x="863893" y="297485"/>
                  </a:lnTo>
                  <a:lnTo>
                    <a:pt x="890363" y="255742"/>
                  </a:lnTo>
                  <a:cubicBezTo>
                    <a:pt x="893418" y="250652"/>
                    <a:pt x="891381" y="245561"/>
                    <a:pt x="885273" y="242507"/>
                  </a:cubicBezTo>
                  <a:cubicBezTo>
                    <a:pt x="881200" y="240471"/>
                    <a:pt x="876109" y="241489"/>
                    <a:pt x="873056" y="243525"/>
                  </a:cubicBezTo>
                  <a:cubicBezTo>
                    <a:pt x="872038" y="244543"/>
                    <a:pt x="870001" y="245561"/>
                    <a:pt x="868983" y="246579"/>
                  </a:cubicBezTo>
                  <a:lnTo>
                    <a:pt x="832331" y="305630"/>
                  </a:lnTo>
                  <a:lnTo>
                    <a:pt x="727465" y="335155"/>
                  </a:lnTo>
                  <a:lnTo>
                    <a:pt x="775317" y="257779"/>
                  </a:lnTo>
                  <a:cubicBezTo>
                    <a:pt x="778371" y="252688"/>
                    <a:pt x="776335" y="247597"/>
                    <a:pt x="770226" y="245561"/>
                  </a:cubicBezTo>
                  <a:cubicBezTo>
                    <a:pt x="766154" y="243525"/>
                    <a:pt x="761063" y="244543"/>
                    <a:pt x="758008" y="246579"/>
                  </a:cubicBezTo>
                  <a:cubicBezTo>
                    <a:pt x="756990" y="247597"/>
                    <a:pt x="754955" y="248616"/>
                    <a:pt x="753935" y="250652"/>
                  </a:cubicBezTo>
                  <a:lnTo>
                    <a:pt x="695903" y="345337"/>
                  </a:lnTo>
                  <a:lnTo>
                    <a:pt x="596128" y="372826"/>
                  </a:lnTo>
                  <a:lnTo>
                    <a:pt x="644997" y="294431"/>
                  </a:lnTo>
                  <a:lnTo>
                    <a:pt x="685722" y="276105"/>
                  </a:lnTo>
                  <a:cubicBezTo>
                    <a:pt x="691831" y="273050"/>
                    <a:pt x="693867" y="267960"/>
                    <a:pt x="690813" y="262869"/>
                  </a:cubicBezTo>
                  <a:cubicBezTo>
                    <a:pt x="690813" y="261851"/>
                    <a:pt x="689795" y="261851"/>
                    <a:pt x="688776" y="260833"/>
                  </a:cubicBezTo>
                  <a:cubicBezTo>
                    <a:pt x="684704" y="257779"/>
                    <a:pt x="679614" y="256760"/>
                    <a:pt x="674523" y="258797"/>
                  </a:cubicBezTo>
                  <a:lnTo>
                    <a:pt x="664342" y="263887"/>
                  </a:lnTo>
                  <a:lnTo>
                    <a:pt x="672487" y="250652"/>
                  </a:lnTo>
                  <a:cubicBezTo>
                    <a:pt x="675541" y="245561"/>
                    <a:pt x="673505" y="240471"/>
                    <a:pt x="667396" y="237416"/>
                  </a:cubicBezTo>
                  <a:cubicBezTo>
                    <a:pt x="667396" y="237416"/>
                    <a:pt x="667396" y="237416"/>
                    <a:pt x="667396" y="237416"/>
                  </a:cubicBezTo>
                  <a:cubicBezTo>
                    <a:pt x="663323" y="235380"/>
                    <a:pt x="658233" y="236398"/>
                    <a:pt x="655179" y="238434"/>
                  </a:cubicBezTo>
                  <a:cubicBezTo>
                    <a:pt x="654161" y="239453"/>
                    <a:pt x="652124" y="240471"/>
                    <a:pt x="651106" y="241489"/>
                  </a:cubicBezTo>
                  <a:lnTo>
                    <a:pt x="627689" y="279159"/>
                  </a:lnTo>
                  <a:lnTo>
                    <a:pt x="522823" y="327010"/>
                  </a:lnTo>
                  <a:lnTo>
                    <a:pt x="546240" y="239453"/>
                  </a:lnTo>
                  <a:lnTo>
                    <a:pt x="654161" y="182438"/>
                  </a:lnTo>
                  <a:lnTo>
                    <a:pt x="654161" y="182438"/>
                  </a:lnTo>
                  <a:cubicBezTo>
                    <a:pt x="659251" y="179384"/>
                    <a:pt x="661287" y="173275"/>
                    <a:pt x="658233" y="169202"/>
                  </a:cubicBezTo>
                  <a:cubicBezTo>
                    <a:pt x="655179" y="165130"/>
                    <a:pt x="647034" y="164112"/>
                    <a:pt x="641943" y="166148"/>
                  </a:cubicBezTo>
                  <a:lnTo>
                    <a:pt x="553367" y="212981"/>
                  </a:lnTo>
                  <a:lnTo>
                    <a:pt x="576784" y="125423"/>
                  </a:lnTo>
                  <a:lnTo>
                    <a:pt x="643980" y="89789"/>
                  </a:lnTo>
                  <a:lnTo>
                    <a:pt x="643980" y="89789"/>
                  </a:lnTo>
                  <a:cubicBezTo>
                    <a:pt x="649070" y="86735"/>
                    <a:pt x="651106" y="80626"/>
                    <a:pt x="648052" y="76554"/>
                  </a:cubicBezTo>
                  <a:cubicBezTo>
                    <a:pt x="644997" y="72481"/>
                    <a:pt x="636853" y="71463"/>
                    <a:pt x="631762" y="73499"/>
                  </a:cubicBezTo>
                  <a:lnTo>
                    <a:pt x="583910" y="98952"/>
                  </a:lnTo>
                  <a:lnTo>
                    <a:pt x="607327" y="11394"/>
                  </a:lnTo>
                  <a:cubicBezTo>
                    <a:pt x="608346" y="6304"/>
                    <a:pt x="604273" y="1213"/>
                    <a:pt x="598164" y="195"/>
                  </a:cubicBezTo>
                  <a:cubicBezTo>
                    <a:pt x="592055" y="-823"/>
                    <a:pt x="584928" y="2231"/>
                    <a:pt x="583910" y="7322"/>
                  </a:cubicBezTo>
                  <a:lnTo>
                    <a:pt x="560494" y="95898"/>
                  </a:lnTo>
                  <a:lnTo>
                    <a:pt x="528932" y="57210"/>
                  </a:lnTo>
                  <a:cubicBezTo>
                    <a:pt x="524860" y="53137"/>
                    <a:pt x="517733" y="52119"/>
                    <a:pt x="512642" y="55173"/>
                  </a:cubicBezTo>
                  <a:cubicBezTo>
                    <a:pt x="508570" y="57210"/>
                    <a:pt x="506534" y="61282"/>
                    <a:pt x="507552" y="64336"/>
                  </a:cubicBezTo>
                  <a:cubicBezTo>
                    <a:pt x="507552" y="65354"/>
                    <a:pt x="508570" y="67391"/>
                    <a:pt x="509588" y="68409"/>
                  </a:cubicBezTo>
                  <a:lnTo>
                    <a:pt x="554385" y="122369"/>
                  </a:lnTo>
                  <a:lnTo>
                    <a:pt x="530968" y="209927"/>
                  </a:lnTo>
                  <a:lnTo>
                    <a:pt x="472935" y="139677"/>
                  </a:lnTo>
                  <a:cubicBezTo>
                    <a:pt x="468863" y="135605"/>
                    <a:pt x="461736" y="134586"/>
                    <a:pt x="456646" y="137641"/>
                  </a:cubicBezTo>
                  <a:cubicBezTo>
                    <a:pt x="452573" y="139677"/>
                    <a:pt x="450537" y="143749"/>
                    <a:pt x="451555" y="146804"/>
                  </a:cubicBezTo>
                  <a:cubicBezTo>
                    <a:pt x="451555" y="147822"/>
                    <a:pt x="452573" y="149858"/>
                    <a:pt x="453592" y="150876"/>
                  </a:cubicBezTo>
                  <a:lnTo>
                    <a:pt x="524860" y="236398"/>
                  </a:lnTo>
                  <a:lnTo>
                    <a:pt x="502461" y="319884"/>
                  </a:lnTo>
                  <a:lnTo>
                    <a:pt x="443410" y="248616"/>
                  </a:lnTo>
                  <a:lnTo>
                    <a:pt x="444428" y="211963"/>
                  </a:lnTo>
                  <a:cubicBezTo>
                    <a:pt x="444428" y="206873"/>
                    <a:pt x="439338" y="202800"/>
                    <a:pt x="433229" y="202800"/>
                  </a:cubicBezTo>
                  <a:cubicBezTo>
                    <a:pt x="432211" y="202800"/>
                    <a:pt x="431193" y="202800"/>
                    <a:pt x="430175" y="202800"/>
                  </a:cubicBezTo>
                  <a:cubicBezTo>
                    <a:pt x="425085" y="203818"/>
                    <a:pt x="421012" y="207891"/>
                    <a:pt x="421012" y="211963"/>
                  </a:cubicBezTo>
                  <a:lnTo>
                    <a:pt x="421012" y="221126"/>
                  </a:lnTo>
                  <a:lnTo>
                    <a:pt x="411848" y="209927"/>
                  </a:lnTo>
                  <a:cubicBezTo>
                    <a:pt x="407776" y="205855"/>
                    <a:pt x="400649" y="204836"/>
                    <a:pt x="395559" y="207891"/>
                  </a:cubicBezTo>
                  <a:cubicBezTo>
                    <a:pt x="395559" y="207891"/>
                    <a:pt x="395559" y="207891"/>
                    <a:pt x="395559" y="207891"/>
                  </a:cubicBezTo>
                  <a:cubicBezTo>
                    <a:pt x="391486" y="209927"/>
                    <a:pt x="389450" y="214000"/>
                    <a:pt x="390468" y="217054"/>
                  </a:cubicBezTo>
                  <a:cubicBezTo>
                    <a:pt x="390468" y="218072"/>
                    <a:pt x="391486" y="220108"/>
                    <a:pt x="392505" y="221126"/>
                  </a:cubicBezTo>
                  <a:lnTo>
                    <a:pt x="421012" y="255742"/>
                  </a:lnTo>
                  <a:lnTo>
                    <a:pt x="417958" y="352463"/>
                  </a:lnTo>
                  <a:lnTo>
                    <a:pt x="335490" y="294431"/>
                  </a:lnTo>
                  <a:lnTo>
                    <a:pt x="330399" y="191601"/>
                  </a:lnTo>
                  <a:lnTo>
                    <a:pt x="330399" y="191601"/>
                  </a:lnTo>
                  <a:cubicBezTo>
                    <a:pt x="330399" y="186510"/>
                    <a:pt x="324291" y="182438"/>
                    <a:pt x="318182" y="182438"/>
                  </a:cubicBezTo>
                  <a:cubicBezTo>
                    <a:pt x="312073" y="182438"/>
                    <a:pt x="306983" y="187529"/>
                    <a:pt x="306983" y="192619"/>
                  </a:cubicBezTo>
                  <a:lnTo>
                    <a:pt x="311055" y="277123"/>
                  </a:lnTo>
                  <a:lnTo>
                    <a:pt x="229606" y="219090"/>
                  </a:lnTo>
                  <a:lnTo>
                    <a:pt x="226552" y="154949"/>
                  </a:lnTo>
                  <a:lnTo>
                    <a:pt x="226552" y="154949"/>
                  </a:lnTo>
                  <a:cubicBezTo>
                    <a:pt x="226552" y="149858"/>
                    <a:pt x="220443" y="145786"/>
                    <a:pt x="214334" y="145786"/>
                  </a:cubicBezTo>
                  <a:cubicBezTo>
                    <a:pt x="208225" y="145786"/>
                    <a:pt x="203135" y="150876"/>
                    <a:pt x="203135" y="155967"/>
                  </a:cubicBezTo>
                  <a:lnTo>
                    <a:pt x="205171" y="200764"/>
                  </a:lnTo>
                  <a:lnTo>
                    <a:pt x="123722" y="142731"/>
                  </a:lnTo>
                  <a:cubicBezTo>
                    <a:pt x="118631" y="141713"/>
                    <a:pt x="111504" y="142731"/>
                    <a:pt x="107432" y="145786"/>
                  </a:cubicBezTo>
                  <a:close/>
                  <a:moveTo>
                    <a:pt x="480062" y="341264"/>
                  </a:moveTo>
                  <a:lnTo>
                    <a:pt x="474972" y="358572"/>
                  </a:lnTo>
                  <a:lnTo>
                    <a:pt x="472935" y="364681"/>
                  </a:lnTo>
                  <a:lnTo>
                    <a:pt x="471918" y="363663"/>
                  </a:lnTo>
                  <a:lnTo>
                    <a:pt x="469881" y="362645"/>
                  </a:lnTo>
                  <a:lnTo>
                    <a:pt x="468863" y="361627"/>
                  </a:lnTo>
                  <a:lnTo>
                    <a:pt x="453592" y="350427"/>
                  </a:lnTo>
                  <a:lnTo>
                    <a:pt x="454610" y="311739"/>
                  </a:lnTo>
                  <a:lnTo>
                    <a:pt x="480062" y="341264"/>
                  </a:lnTo>
                  <a:close/>
                  <a:moveTo>
                    <a:pt x="495334" y="417623"/>
                  </a:moveTo>
                  <a:cubicBezTo>
                    <a:pt x="495334" y="417623"/>
                    <a:pt x="495334" y="417623"/>
                    <a:pt x="495334" y="417623"/>
                  </a:cubicBezTo>
                  <a:cubicBezTo>
                    <a:pt x="495334" y="416605"/>
                    <a:pt x="496353" y="416605"/>
                    <a:pt x="495334" y="417623"/>
                  </a:cubicBezTo>
                  <a:cubicBezTo>
                    <a:pt x="496353" y="417623"/>
                    <a:pt x="496353" y="417623"/>
                    <a:pt x="496353" y="417623"/>
                  </a:cubicBezTo>
                  <a:cubicBezTo>
                    <a:pt x="496353" y="417623"/>
                    <a:pt x="496353" y="417623"/>
                    <a:pt x="496353" y="418641"/>
                  </a:cubicBezTo>
                  <a:cubicBezTo>
                    <a:pt x="496353" y="417623"/>
                    <a:pt x="496353" y="417623"/>
                    <a:pt x="495334" y="417623"/>
                  </a:cubicBezTo>
                  <a:cubicBezTo>
                    <a:pt x="495334" y="417623"/>
                    <a:pt x="495334" y="417623"/>
                    <a:pt x="495334" y="417623"/>
                  </a:cubicBezTo>
                  <a:close/>
                  <a:moveTo>
                    <a:pt x="573729" y="378934"/>
                  </a:moveTo>
                  <a:lnTo>
                    <a:pt x="527914" y="392170"/>
                  </a:lnTo>
                  <a:lnTo>
                    <a:pt x="512642" y="396243"/>
                  </a:lnTo>
                  <a:lnTo>
                    <a:pt x="513660" y="394206"/>
                  </a:lnTo>
                  <a:lnTo>
                    <a:pt x="514679" y="390134"/>
                  </a:lnTo>
                  <a:lnTo>
                    <a:pt x="515697" y="387079"/>
                  </a:lnTo>
                  <a:lnTo>
                    <a:pt x="525878" y="350427"/>
                  </a:lnTo>
                  <a:lnTo>
                    <a:pt x="619545" y="307666"/>
                  </a:lnTo>
                  <a:lnTo>
                    <a:pt x="573729" y="378934"/>
                  </a:lnTo>
                  <a:close/>
                  <a:moveTo>
                    <a:pt x="587983" y="437985"/>
                  </a:moveTo>
                  <a:lnTo>
                    <a:pt x="570675" y="425768"/>
                  </a:lnTo>
                  <a:lnTo>
                    <a:pt x="564566" y="421696"/>
                  </a:lnTo>
                  <a:lnTo>
                    <a:pt x="565585" y="421696"/>
                  </a:lnTo>
                  <a:lnTo>
                    <a:pt x="567621" y="420677"/>
                  </a:lnTo>
                  <a:lnTo>
                    <a:pt x="569657" y="420677"/>
                  </a:lnTo>
                  <a:lnTo>
                    <a:pt x="590019" y="414569"/>
                  </a:lnTo>
                  <a:lnTo>
                    <a:pt x="632780" y="434931"/>
                  </a:lnTo>
                  <a:lnTo>
                    <a:pt x="587983" y="437985"/>
                  </a:lnTo>
                  <a:close/>
                  <a:moveTo>
                    <a:pt x="509588" y="492964"/>
                  </a:moveTo>
                  <a:lnTo>
                    <a:pt x="514679" y="472601"/>
                  </a:lnTo>
                  <a:lnTo>
                    <a:pt x="516715" y="465474"/>
                  </a:lnTo>
                  <a:lnTo>
                    <a:pt x="517733" y="466493"/>
                  </a:lnTo>
                  <a:lnTo>
                    <a:pt x="519769" y="467511"/>
                  </a:lnTo>
                  <a:lnTo>
                    <a:pt x="520787" y="468529"/>
                  </a:lnTo>
                  <a:lnTo>
                    <a:pt x="539113" y="481764"/>
                  </a:lnTo>
                  <a:lnTo>
                    <a:pt x="538095" y="528598"/>
                  </a:lnTo>
                  <a:lnTo>
                    <a:pt x="509588" y="492964"/>
                  </a:lnTo>
                  <a:close/>
                  <a:moveTo>
                    <a:pt x="423048" y="469547"/>
                  </a:moveTo>
                  <a:lnTo>
                    <a:pt x="445447" y="463438"/>
                  </a:lnTo>
                  <a:lnTo>
                    <a:pt x="452573" y="461402"/>
                  </a:lnTo>
                  <a:lnTo>
                    <a:pt x="452573" y="462420"/>
                  </a:lnTo>
                  <a:lnTo>
                    <a:pt x="452573" y="464456"/>
                  </a:lnTo>
                  <a:lnTo>
                    <a:pt x="452573" y="465474"/>
                  </a:lnTo>
                  <a:lnTo>
                    <a:pt x="447483" y="482783"/>
                  </a:lnTo>
                  <a:lnTo>
                    <a:pt x="401667" y="503145"/>
                  </a:lnTo>
                  <a:lnTo>
                    <a:pt x="423048" y="469547"/>
                  </a:lnTo>
                  <a:close/>
                  <a:moveTo>
                    <a:pt x="411848" y="389116"/>
                  </a:moveTo>
                  <a:lnTo>
                    <a:pt x="439338" y="408460"/>
                  </a:lnTo>
                  <a:lnTo>
                    <a:pt x="448501" y="415587"/>
                  </a:lnTo>
                  <a:lnTo>
                    <a:pt x="446465" y="416605"/>
                  </a:lnTo>
                  <a:lnTo>
                    <a:pt x="442392" y="417623"/>
                  </a:lnTo>
                  <a:lnTo>
                    <a:pt x="439338" y="418641"/>
                  </a:lnTo>
                  <a:lnTo>
                    <a:pt x="405740" y="427804"/>
                  </a:lnTo>
                  <a:lnTo>
                    <a:pt x="335490" y="395224"/>
                  </a:lnTo>
                  <a:lnTo>
                    <a:pt x="411848" y="389116"/>
                  </a:lnTo>
                  <a:close/>
                </a:path>
              </a:pathLst>
            </a:custGeom>
            <a:solidFill>
              <a:srgbClr val="FFFFFF"/>
            </a:solidFill>
            <a:ln w="101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149" name="任意多边形: 形状 3148">
              <a:extLst>
                <a:ext uri="{FF2B5EF4-FFF2-40B4-BE49-F238E27FC236}">
                  <a16:creationId xmlns:a16="http://schemas.microsoft.com/office/drawing/2014/main" id="{BCE2844A-062D-4CB0-B022-B5675D1C9809}"/>
                </a:ext>
              </a:extLst>
            </p:cNvPr>
            <p:cNvSpPr/>
            <p:nvPr/>
          </p:nvSpPr>
          <p:spPr>
            <a:xfrm>
              <a:off x="-18343501" y="3665152"/>
              <a:ext cx="692838" cy="697727"/>
            </a:xfrm>
            <a:custGeom>
              <a:avLst/>
              <a:gdLst>
                <a:gd name="connsiteX0" fmla="*/ 48111 w 692838"/>
                <a:gd name="connsiteY0" fmla="*/ 140659 h 697726"/>
                <a:gd name="connsiteX1" fmla="*/ 49129 w 692838"/>
                <a:gd name="connsiteY1" fmla="*/ 151858 h 697726"/>
                <a:gd name="connsiteX2" fmla="*/ 112252 w 692838"/>
                <a:gd name="connsiteY2" fmla="*/ 196655 h 697726"/>
                <a:gd name="connsiteX3" fmla="*/ 70510 w 692838"/>
                <a:gd name="connsiteY3" fmla="*/ 202764 h 697726"/>
                <a:gd name="connsiteX4" fmla="*/ 63383 w 692838"/>
                <a:gd name="connsiteY4" fmla="*/ 211927 h 697726"/>
                <a:gd name="connsiteX5" fmla="*/ 68473 w 692838"/>
                <a:gd name="connsiteY5" fmla="*/ 218035 h 697726"/>
                <a:gd name="connsiteX6" fmla="*/ 72546 w 692838"/>
                <a:gd name="connsiteY6" fmla="*/ 218035 h 697726"/>
                <a:gd name="connsiteX7" fmla="*/ 130578 w 692838"/>
                <a:gd name="connsiteY7" fmla="*/ 209891 h 697726"/>
                <a:gd name="connsiteX8" fmla="*/ 192684 w 692838"/>
                <a:gd name="connsiteY8" fmla="*/ 254687 h 697726"/>
                <a:gd name="connsiteX9" fmla="*/ 117343 w 692838"/>
                <a:gd name="connsiteY9" fmla="*/ 264869 h 697726"/>
                <a:gd name="connsiteX10" fmla="*/ 110216 w 692838"/>
                <a:gd name="connsiteY10" fmla="*/ 274032 h 697726"/>
                <a:gd name="connsiteX11" fmla="*/ 115307 w 692838"/>
                <a:gd name="connsiteY11" fmla="*/ 280140 h 697726"/>
                <a:gd name="connsiteX12" fmla="*/ 119379 w 692838"/>
                <a:gd name="connsiteY12" fmla="*/ 280140 h 697726"/>
                <a:gd name="connsiteX13" fmla="*/ 212028 w 692838"/>
                <a:gd name="connsiteY13" fmla="*/ 266905 h 697726"/>
                <a:gd name="connsiteX14" fmla="*/ 271078 w 692838"/>
                <a:gd name="connsiteY14" fmla="*/ 309666 h 697726"/>
                <a:gd name="connsiteX15" fmla="*/ 194720 w 692838"/>
                <a:gd name="connsiteY15" fmla="*/ 319847 h 697726"/>
                <a:gd name="connsiteX16" fmla="*/ 165194 w 692838"/>
                <a:gd name="connsiteY16" fmla="*/ 306612 h 697726"/>
                <a:gd name="connsiteX17" fmla="*/ 153995 w 692838"/>
                <a:gd name="connsiteY17" fmla="*/ 310684 h 697726"/>
                <a:gd name="connsiteX18" fmla="*/ 152977 w 692838"/>
                <a:gd name="connsiteY18" fmla="*/ 312720 h 697726"/>
                <a:gd name="connsiteX19" fmla="*/ 157049 w 692838"/>
                <a:gd name="connsiteY19" fmla="*/ 321883 h 697726"/>
                <a:gd name="connsiteX20" fmla="*/ 164176 w 692838"/>
                <a:gd name="connsiteY20" fmla="*/ 324938 h 697726"/>
                <a:gd name="connsiteX21" fmla="*/ 151959 w 692838"/>
                <a:gd name="connsiteY21" fmla="*/ 326974 h 697726"/>
                <a:gd name="connsiteX22" fmla="*/ 144832 w 692838"/>
                <a:gd name="connsiteY22" fmla="*/ 336137 h 697726"/>
                <a:gd name="connsiteX23" fmla="*/ 144832 w 692838"/>
                <a:gd name="connsiteY23" fmla="*/ 336137 h 697726"/>
                <a:gd name="connsiteX24" fmla="*/ 149923 w 692838"/>
                <a:gd name="connsiteY24" fmla="*/ 342246 h 697726"/>
                <a:gd name="connsiteX25" fmla="*/ 153995 w 692838"/>
                <a:gd name="connsiteY25" fmla="*/ 342246 h 697726"/>
                <a:gd name="connsiteX26" fmla="*/ 190647 w 692838"/>
                <a:gd name="connsiteY26" fmla="*/ 337155 h 697726"/>
                <a:gd name="connsiteX27" fmla="*/ 267006 w 692838"/>
                <a:gd name="connsiteY27" fmla="*/ 372789 h 697726"/>
                <a:gd name="connsiteX28" fmla="*/ 193702 w 692838"/>
                <a:gd name="connsiteY28" fmla="*/ 402314 h 697726"/>
                <a:gd name="connsiteX29" fmla="*/ 109198 w 692838"/>
                <a:gd name="connsiteY29" fmla="*/ 369735 h 697726"/>
                <a:gd name="connsiteX30" fmla="*/ 109198 w 692838"/>
                <a:gd name="connsiteY30" fmla="*/ 369735 h 697726"/>
                <a:gd name="connsiteX31" fmla="*/ 97999 w 692838"/>
                <a:gd name="connsiteY31" fmla="*/ 373807 h 697726"/>
                <a:gd name="connsiteX32" fmla="*/ 102071 w 692838"/>
                <a:gd name="connsiteY32" fmla="*/ 383988 h 697726"/>
                <a:gd name="connsiteX33" fmla="*/ 171303 w 692838"/>
                <a:gd name="connsiteY33" fmla="*/ 410460 h 697726"/>
                <a:gd name="connsiteX34" fmla="*/ 97999 w 692838"/>
                <a:gd name="connsiteY34" fmla="*/ 439985 h 697726"/>
                <a:gd name="connsiteX35" fmla="*/ 45057 w 692838"/>
                <a:gd name="connsiteY35" fmla="*/ 419622 h 697726"/>
                <a:gd name="connsiteX36" fmla="*/ 45057 w 692838"/>
                <a:gd name="connsiteY36" fmla="*/ 419622 h 697726"/>
                <a:gd name="connsiteX37" fmla="*/ 33857 w 692838"/>
                <a:gd name="connsiteY37" fmla="*/ 423695 h 697726"/>
                <a:gd name="connsiteX38" fmla="*/ 37930 w 692838"/>
                <a:gd name="connsiteY38" fmla="*/ 433876 h 697726"/>
                <a:gd name="connsiteX39" fmla="*/ 74582 w 692838"/>
                <a:gd name="connsiteY39" fmla="*/ 448130 h 697726"/>
                <a:gd name="connsiteX40" fmla="*/ 5350 w 692838"/>
                <a:gd name="connsiteY40" fmla="*/ 478673 h 697726"/>
                <a:gd name="connsiteX41" fmla="*/ 259 w 692838"/>
                <a:gd name="connsiteY41" fmla="*/ 488854 h 697726"/>
                <a:gd name="connsiteX42" fmla="*/ 11459 w 692838"/>
                <a:gd name="connsiteY42" fmla="*/ 492927 h 697726"/>
                <a:gd name="connsiteX43" fmla="*/ 85781 w 692838"/>
                <a:gd name="connsiteY43" fmla="*/ 463401 h 697726"/>
                <a:gd name="connsiteX44" fmla="*/ 69491 w 692838"/>
                <a:gd name="connsiteY44" fmla="*/ 500054 h 697726"/>
                <a:gd name="connsiteX45" fmla="*/ 74582 w 692838"/>
                <a:gd name="connsiteY45" fmla="*/ 510235 h 697726"/>
                <a:gd name="connsiteX46" fmla="*/ 83745 w 692838"/>
                <a:gd name="connsiteY46" fmla="*/ 509217 h 697726"/>
                <a:gd name="connsiteX47" fmla="*/ 85781 w 692838"/>
                <a:gd name="connsiteY47" fmla="*/ 506162 h 697726"/>
                <a:gd name="connsiteX48" fmla="*/ 108180 w 692838"/>
                <a:gd name="connsiteY48" fmla="*/ 455256 h 697726"/>
                <a:gd name="connsiteX49" fmla="*/ 181484 w 692838"/>
                <a:gd name="connsiteY49" fmla="*/ 425731 h 697726"/>
                <a:gd name="connsiteX50" fmla="*/ 151959 w 692838"/>
                <a:gd name="connsiteY50" fmla="*/ 492927 h 697726"/>
                <a:gd name="connsiteX51" fmla="*/ 157049 w 692838"/>
                <a:gd name="connsiteY51" fmla="*/ 503108 h 697726"/>
                <a:gd name="connsiteX52" fmla="*/ 166212 w 692838"/>
                <a:gd name="connsiteY52" fmla="*/ 502090 h 697726"/>
                <a:gd name="connsiteX53" fmla="*/ 168249 w 692838"/>
                <a:gd name="connsiteY53" fmla="*/ 499035 h 697726"/>
                <a:gd name="connsiteX54" fmla="*/ 203883 w 692838"/>
                <a:gd name="connsiteY54" fmla="*/ 417586 h 697726"/>
                <a:gd name="connsiteX55" fmla="*/ 274133 w 692838"/>
                <a:gd name="connsiteY55" fmla="*/ 390097 h 697726"/>
                <a:gd name="connsiteX56" fmla="*/ 244607 w 692838"/>
                <a:gd name="connsiteY56" fmla="*/ 457293 h 697726"/>
                <a:gd name="connsiteX57" fmla="*/ 217118 w 692838"/>
                <a:gd name="connsiteY57" fmla="*/ 474601 h 697726"/>
                <a:gd name="connsiteX58" fmla="*/ 215082 w 692838"/>
                <a:gd name="connsiteY58" fmla="*/ 485800 h 697726"/>
                <a:gd name="connsiteX59" fmla="*/ 216100 w 692838"/>
                <a:gd name="connsiteY59" fmla="*/ 486818 h 697726"/>
                <a:gd name="connsiteX60" fmla="*/ 226281 w 692838"/>
                <a:gd name="connsiteY60" fmla="*/ 487836 h 697726"/>
                <a:gd name="connsiteX61" fmla="*/ 233408 w 692838"/>
                <a:gd name="connsiteY61" fmla="*/ 483764 h 697726"/>
                <a:gd name="connsiteX62" fmla="*/ 228318 w 692838"/>
                <a:gd name="connsiteY62" fmla="*/ 494963 h 697726"/>
                <a:gd name="connsiteX63" fmla="*/ 233408 w 692838"/>
                <a:gd name="connsiteY63" fmla="*/ 505144 h 697726"/>
                <a:gd name="connsiteX64" fmla="*/ 233408 w 692838"/>
                <a:gd name="connsiteY64" fmla="*/ 505144 h 697726"/>
                <a:gd name="connsiteX65" fmla="*/ 242571 w 692838"/>
                <a:gd name="connsiteY65" fmla="*/ 504126 h 697726"/>
                <a:gd name="connsiteX66" fmla="*/ 244607 w 692838"/>
                <a:gd name="connsiteY66" fmla="*/ 501072 h 697726"/>
                <a:gd name="connsiteX67" fmla="*/ 258861 w 692838"/>
                <a:gd name="connsiteY67" fmla="*/ 468492 h 697726"/>
                <a:gd name="connsiteX68" fmla="*/ 331147 w 692838"/>
                <a:gd name="connsiteY68" fmla="*/ 423695 h 697726"/>
                <a:gd name="connsiteX69" fmla="*/ 319948 w 692838"/>
                <a:gd name="connsiteY69" fmla="*/ 498017 h 697726"/>
                <a:gd name="connsiteX70" fmla="*/ 246644 w 692838"/>
                <a:gd name="connsiteY70" fmla="*/ 550960 h 697726"/>
                <a:gd name="connsiteX71" fmla="*/ 246644 w 692838"/>
                <a:gd name="connsiteY71" fmla="*/ 550960 h 697726"/>
                <a:gd name="connsiteX72" fmla="*/ 244607 w 692838"/>
                <a:gd name="connsiteY72" fmla="*/ 562159 h 697726"/>
                <a:gd name="connsiteX73" fmla="*/ 256825 w 692838"/>
                <a:gd name="connsiteY73" fmla="*/ 563177 h 697726"/>
                <a:gd name="connsiteX74" fmla="*/ 316894 w 692838"/>
                <a:gd name="connsiteY74" fmla="*/ 520416 h 697726"/>
                <a:gd name="connsiteX75" fmla="*/ 305694 w 692838"/>
                <a:gd name="connsiteY75" fmla="*/ 593721 h 697726"/>
                <a:gd name="connsiteX76" fmla="*/ 259879 w 692838"/>
                <a:gd name="connsiteY76" fmla="*/ 626300 h 697726"/>
                <a:gd name="connsiteX77" fmla="*/ 259879 w 692838"/>
                <a:gd name="connsiteY77" fmla="*/ 626300 h 697726"/>
                <a:gd name="connsiteX78" fmla="*/ 257843 w 692838"/>
                <a:gd name="connsiteY78" fmla="*/ 637500 h 697726"/>
                <a:gd name="connsiteX79" fmla="*/ 270060 w 692838"/>
                <a:gd name="connsiteY79" fmla="*/ 638517 h 697726"/>
                <a:gd name="connsiteX80" fmla="*/ 302640 w 692838"/>
                <a:gd name="connsiteY80" fmla="*/ 615101 h 697726"/>
                <a:gd name="connsiteX81" fmla="*/ 291441 w 692838"/>
                <a:gd name="connsiteY81" fmla="*/ 688405 h 697726"/>
                <a:gd name="connsiteX82" fmla="*/ 298568 w 692838"/>
                <a:gd name="connsiteY82" fmla="*/ 697568 h 697726"/>
                <a:gd name="connsiteX83" fmla="*/ 307731 w 692838"/>
                <a:gd name="connsiteY83" fmla="*/ 690442 h 697726"/>
                <a:gd name="connsiteX84" fmla="*/ 318930 w 692838"/>
                <a:gd name="connsiteY84" fmla="*/ 616119 h 697726"/>
                <a:gd name="connsiteX85" fmla="*/ 344383 w 692838"/>
                <a:gd name="connsiteY85" fmla="*/ 646662 h 697726"/>
                <a:gd name="connsiteX86" fmla="*/ 356600 w 692838"/>
                <a:gd name="connsiteY86" fmla="*/ 647681 h 697726"/>
                <a:gd name="connsiteX87" fmla="*/ 359655 w 692838"/>
                <a:gd name="connsiteY87" fmla="*/ 639536 h 697726"/>
                <a:gd name="connsiteX88" fmla="*/ 357618 w 692838"/>
                <a:gd name="connsiteY88" fmla="*/ 636481 h 697726"/>
                <a:gd name="connsiteX89" fmla="*/ 320966 w 692838"/>
                <a:gd name="connsiteY89" fmla="*/ 594739 h 697726"/>
                <a:gd name="connsiteX90" fmla="*/ 332165 w 692838"/>
                <a:gd name="connsiteY90" fmla="*/ 520416 h 697726"/>
                <a:gd name="connsiteX91" fmla="*/ 378999 w 692838"/>
                <a:gd name="connsiteY91" fmla="*/ 576413 h 697726"/>
                <a:gd name="connsiteX92" fmla="*/ 391216 w 692838"/>
                <a:gd name="connsiteY92" fmla="*/ 577430 h 697726"/>
                <a:gd name="connsiteX93" fmla="*/ 394271 w 692838"/>
                <a:gd name="connsiteY93" fmla="*/ 569286 h 697726"/>
                <a:gd name="connsiteX94" fmla="*/ 392234 w 692838"/>
                <a:gd name="connsiteY94" fmla="*/ 566231 h 697726"/>
                <a:gd name="connsiteX95" fmla="*/ 335220 w 692838"/>
                <a:gd name="connsiteY95" fmla="*/ 498017 h 697726"/>
                <a:gd name="connsiteX96" fmla="*/ 345401 w 692838"/>
                <a:gd name="connsiteY96" fmla="*/ 427767 h 697726"/>
                <a:gd name="connsiteX97" fmla="*/ 392234 w 692838"/>
                <a:gd name="connsiteY97" fmla="*/ 484782 h 697726"/>
                <a:gd name="connsiteX98" fmla="*/ 394271 w 692838"/>
                <a:gd name="connsiteY98" fmla="*/ 515326 h 697726"/>
                <a:gd name="connsiteX99" fmla="*/ 403434 w 692838"/>
                <a:gd name="connsiteY99" fmla="*/ 522453 h 697726"/>
                <a:gd name="connsiteX100" fmla="*/ 405470 w 692838"/>
                <a:gd name="connsiteY100" fmla="*/ 521434 h 697726"/>
                <a:gd name="connsiteX101" fmla="*/ 411579 w 692838"/>
                <a:gd name="connsiteY101" fmla="*/ 513289 h 697726"/>
                <a:gd name="connsiteX102" fmla="*/ 411579 w 692838"/>
                <a:gd name="connsiteY102" fmla="*/ 505144 h 697726"/>
                <a:gd name="connsiteX103" fmla="*/ 419724 w 692838"/>
                <a:gd name="connsiteY103" fmla="*/ 514307 h 697726"/>
                <a:gd name="connsiteX104" fmla="*/ 431941 w 692838"/>
                <a:gd name="connsiteY104" fmla="*/ 515326 h 697726"/>
                <a:gd name="connsiteX105" fmla="*/ 431941 w 692838"/>
                <a:gd name="connsiteY105" fmla="*/ 515326 h 697726"/>
                <a:gd name="connsiteX106" fmla="*/ 434995 w 692838"/>
                <a:gd name="connsiteY106" fmla="*/ 507181 h 697726"/>
                <a:gd name="connsiteX107" fmla="*/ 432959 w 692838"/>
                <a:gd name="connsiteY107" fmla="*/ 504126 h 697726"/>
                <a:gd name="connsiteX108" fmla="*/ 410560 w 692838"/>
                <a:gd name="connsiteY108" fmla="*/ 476637 h 697726"/>
                <a:gd name="connsiteX109" fmla="*/ 406488 w 692838"/>
                <a:gd name="connsiteY109" fmla="*/ 396206 h 697726"/>
                <a:gd name="connsiteX110" fmla="*/ 469611 w 692838"/>
                <a:gd name="connsiteY110" fmla="*/ 441003 h 697726"/>
                <a:gd name="connsiteX111" fmla="*/ 479792 w 692838"/>
                <a:gd name="connsiteY111" fmla="*/ 526525 h 697726"/>
                <a:gd name="connsiteX112" fmla="*/ 479792 w 692838"/>
                <a:gd name="connsiteY112" fmla="*/ 526525 h 697726"/>
                <a:gd name="connsiteX113" fmla="*/ 488955 w 692838"/>
                <a:gd name="connsiteY113" fmla="*/ 533652 h 697726"/>
                <a:gd name="connsiteX114" fmla="*/ 496082 w 692838"/>
                <a:gd name="connsiteY114" fmla="*/ 524488 h 697726"/>
                <a:gd name="connsiteX115" fmla="*/ 486919 w 692838"/>
                <a:gd name="connsiteY115" fmla="*/ 454239 h 697726"/>
                <a:gd name="connsiteX116" fmla="*/ 549024 w 692838"/>
                <a:gd name="connsiteY116" fmla="*/ 499035 h 697726"/>
                <a:gd name="connsiteX117" fmla="*/ 556151 w 692838"/>
                <a:gd name="connsiteY117" fmla="*/ 551978 h 697726"/>
                <a:gd name="connsiteX118" fmla="*/ 556151 w 692838"/>
                <a:gd name="connsiteY118" fmla="*/ 551978 h 697726"/>
                <a:gd name="connsiteX119" fmla="*/ 565314 w 692838"/>
                <a:gd name="connsiteY119" fmla="*/ 559104 h 697726"/>
                <a:gd name="connsiteX120" fmla="*/ 572441 w 692838"/>
                <a:gd name="connsiteY120" fmla="*/ 549941 h 697726"/>
                <a:gd name="connsiteX121" fmla="*/ 567350 w 692838"/>
                <a:gd name="connsiteY121" fmla="*/ 512271 h 697726"/>
                <a:gd name="connsiteX122" fmla="*/ 629456 w 692838"/>
                <a:gd name="connsiteY122" fmla="*/ 557068 h 697726"/>
                <a:gd name="connsiteX123" fmla="*/ 641673 w 692838"/>
                <a:gd name="connsiteY123" fmla="*/ 555032 h 697726"/>
                <a:gd name="connsiteX124" fmla="*/ 640655 w 692838"/>
                <a:gd name="connsiteY124" fmla="*/ 543833 h 697726"/>
                <a:gd name="connsiteX125" fmla="*/ 577532 w 692838"/>
                <a:gd name="connsiteY125" fmla="*/ 499035 h 697726"/>
                <a:gd name="connsiteX126" fmla="*/ 619274 w 692838"/>
                <a:gd name="connsiteY126" fmla="*/ 492927 h 697726"/>
                <a:gd name="connsiteX127" fmla="*/ 626401 w 692838"/>
                <a:gd name="connsiteY127" fmla="*/ 483764 h 697726"/>
                <a:gd name="connsiteX128" fmla="*/ 621311 w 692838"/>
                <a:gd name="connsiteY128" fmla="*/ 477655 h 697726"/>
                <a:gd name="connsiteX129" fmla="*/ 617238 w 692838"/>
                <a:gd name="connsiteY129" fmla="*/ 477655 h 697726"/>
                <a:gd name="connsiteX130" fmla="*/ 559206 w 692838"/>
                <a:gd name="connsiteY130" fmla="*/ 485800 h 697726"/>
                <a:gd name="connsiteX131" fmla="*/ 497100 w 692838"/>
                <a:gd name="connsiteY131" fmla="*/ 441003 h 697726"/>
                <a:gd name="connsiteX132" fmla="*/ 572441 w 692838"/>
                <a:gd name="connsiteY132" fmla="*/ 430822 h 697726"/>
                <a:gd name="connsiteX133" fmla="*/ 579568 w 692838"/>
                <a:gd name="connsiteY133" fmla="*/ 421659 h 697726"/>
                <a:gd name="connsiteX134" fmla="*/ 574477 w 692838"/>
                <a:gd name="connsiteY134" fmla="*/ 415550 h 697726"/>
                <a:gd name="connsiteX135" fmla="*/ 570405 w 692838"/>
                <a:gd name="connsiteY135" fmla="*/ 415550 h 697726"/>
                <a:gd name="connsiteX136" fmla="*/ 477756 w 692838"/>
                <a:gd name="connsiteY136" fmla="*/ 428786 h 697726"/>
                <a:gd name="connsiteX137" fmla="*/ 418705 w 692838"/>
                <a:gd name="connsiteY137" fmla="*/ 386025 h 697726"/>
                <a:gd name="connsiteX138" fmla="*/ 495064 w 692838"/>
                <a:gd name="connsiteY138" fmla="*/ 375843 h 697726"/>
                <a:gd name="connsiteX139" fmla="*/ 524590 w 692838"/>
                <a:gd name="connsiteY139" fmla="*/ 389079 h 697726"/>
                <a:gd name="connsiteX140" fmla="*/ 535789 w 692838"/>
                <a:gd name="connsiteY140" fmla="*/ 385007 h 697726"/>
                <a:gd name="connsiteX141" fmla="*/ 536807 w 692838"/>
                <a:gd name="connsiteY141" fmla="*/ 382970 h 697726"/>
                <a:gd name="connsiteX142" fmla="*/ 532734 w 692838"/>
                <a:gd name="connsiteY142" fmla="*/ 373807 h 697726"/>
                <a:gd name="connsiteX143" fmla="*/ 525608 w 692838"/>
                <a:gd name="connsiteY143" fmla="*/ 370753 h 697726"/>
                <a:gd name="connsiteX144" fmla="*/ 537825 w 692838"/>
                <a:gd name="connsiteY144" fmla="*/ 368717 h 697726"/>
                <a:gd name="connsiteX145" fmla="*/ 544952 w 692838"/>
                <a:gd name="connsiteY145" fmla="*/ 359554 h 697726"/>
                <a:gd name="connsiteX146" fmla="*/ 544952 w 692838"/>
                <a:gd name="connsiteY146" fmla="*/ 359554 h 697726"/>
                <a:gd name="connsiteX147" fmla="*/ 539861 w 692838"/>
                <a:gd name="connsiteY147" fmla="*/ 353445 h 697726"/>
                <a:gd name="connsiteX148" fmla="*/ 535789 w 692838"/>
                <a:gd name="connsiteY148" fmla="*/ 353445 h 697726"/>
                <a:gd name="connsiteX149" fmla="*/ 499137 w 692838"/>
                <a:gd name="connsiteY149" fmla="*/ 358535 h 697726"/>
                <a:gd name="connsiteX150" fmla="*/ 422778 w 692838"/>
                <a:gd name="connsiteY150" fmla="*/ 322901 h 697726"/>
                <a:gd name="connsiteX151" fmla="*/ 496082 w 692838"/>
                <a:gd name="connsiteY151" fmla="*/ 293376 h 697726"/>
                <a:gd name="connsiteX152" fmla="*/ 580586 w 692838"/>
                <a:gd name="connsiteY152" fmla="*/ 325956 h 697726"/>
                <a:gd name="connsiteX153" fmla="*/ 580586 w 692838"/>
                <a:gd name="connsiteY153" fmla="*/ 325956 h 697726"/>
                <a:gd name="connsiteX154" fmla="*/ 591785 w 692838"/>
                <a:gd name="connsiteY154" fmla="*/ 321883 h 697726"/>
                <a:gd name="connsiteX155" fmla="*/ 587713 w 692838"/>
                <a:gd name="connsiteY155" fmla="*/ 311702 h 697726"/>
                <a:gd name="connsiteX156" fmla="*/ 518481 w 692838"/>
                <a:gd name="connsiteY156" fmla="*/ 285231 h 697726"/>
                <a:gd name="connsiteX157" fmla="*/ 591785 w 692838"/>
                <a:gd name="connsiteY157" fmla="*/ 255706 h 697726"/>
                <a:gd name="connsiteX158" fmla="*/ 643709 w 692838"/>
                <a:gd name="connsiteY158" fmla="*/ 276068 h 697726"/>
                <a:gd name="connsiteX159" fmla="*/ 643709 w 692838"/>
                <a:gd name="connsiteY159" fmla="*/ 276068 h 697726"/>
                <a:gd name="connsiteX160" fmla="*/ 654909 w 692838"/>
                <a:gd name="connsiteY160" fmla="*/ 271995 h 697726"/>
                <a:gd name="connsiteX161" fmla="*/ 650836 w 692838"/>
                <a:gd name="connsiteY161" fmla="*/ 261814 h 697726"/>
                <a:gd name="connsiteX162" fmla="*/ 614184 w 692838"/>
                <a:gd name="connsiteY162" fmla="*/ 247561 h 697726"/>
                <a:gd name="connsiteX163" fmla="*/ 687488 w 692838"/>
                <a:gd name="connsiteY163" fmla="*/ 219053 h 697726"/>
                <a:gd name="connsiteX164" fmla="*/ 692579 w 692838"/>
                <a:gd name="connsiteY164" fmla="*/ 208872 h 697726"/>
                <a:gd name="connsiteX165" fmla="*/ 681380 w 692838"/>
                <a:gd name="connsiteY165" fmla="*/ 204800 h 697726"/>
                <a:gd name="connsiteX166" fmla="*/ 607057 w 692838"/>
                <a:gd name="connsiteY166" fmla="*/ 234325 h 697726"/>
                <a:gd name="connsiteX167" fmla="*/ 623347 w 692838"/>
                <a:gd name="connsiteY167" fmla="*/ 197673 h 697726"/>
                <a:gd name="connsiteX168" fmla="*/ 618256 w 692838"/>
                <a:gd name="connsiteY168" fmla="*/ 187492 h 697726"/>
                <a:gd name="connsiteX169" fmla="*/ 609093 w 692838"/>
                <a:gd name="connsiteY169" fmla="*/ 188510 h 697726"/>
                <a:gd name="connsiteX170" fmla="*/ 607057 w 692838"/>
                <a:gd name="connsiteY170" fmla="*/ 191565 h 697726"/>
                <a:gd name="connsiteX171" fmla="*/ 584658 w 692838"/>
                <a:gd name="connsiteY171" fmla="*/ 242470 h 697726"/>
                <a:gd name="connsiteX172" fmla="*/ 511354 w 692838"/>
                <a:gd name="connsiteY172" fmla="*/ 271995 h 697726"/>
                <a:gd name="connsiteX173" fmla="*/ 540879 w 692838"/>
                <a:gd name="connsiteY173" fmla="*/ 204800 h 697726"/>
                <a:gd name="connsiteX174" fmla="*/ 535789 w 692838"/>
                <a:gd name="connsiteY174" fmla="*/ 194619 h 697726"/>
                <a:gd name="connsiteX175" fmla="*/ 526626 w 692838"/>
                <a:gd name="connsiteY175" fmla="*/ 195637 h 697726"/>
                <a:gd name="connsiteX176" fmla="*/ 524590 w 692838"/>
                <a:gd name="connsiteY176" fmla="*/ 198691 h 697726"/>
                <a:gd name="connsiteX177" fmla="*/ 488955 w 692838"/>
                <a:gd name="connsiteY177" fmla="*/ 280140 h 697726"/>
                <a:gd name="connsiteX178" fmla="*/ 419724 w 692838"/>
                <a:gd name="connsiteY178" fmla="*/ 307630 h 697726"/>
                <a:gd name="connsiteX179" fmla="*/ 449249 w 692838"/>
                <a:gd name="connsiteY179" fmla="*/ 240434 h 697726"/>
                <a:gd name="connsiteX180" fmla="*/ 476738 w 692838"/>
                <a:gd name="connsiteY180" fmla="*/ 223126 h 697726"/>
                <a:gd name="connsiteX181" fmla="*/ 478774 w 692838"/>
                <a:gd name="connsiteY181" fmla="*/ 211927 h 697726"/>
                <a:gd name="connsiteX182" fmla="*/ 477756 w 692838"/>
                <a:gd name="connsiteY182" fmla="*/ 210908 h 697726"/>
                <a:gd name="connsiteX183" fmla="*/ 467575 w 692838"/>
                <a:gd name="connsiteY183" fmla="*/ 209891 h 697726"/>
                <a:gd name="connsiteX184" fmla="*/ 460448 w 692838"/>
                <a:gd name="connsiteY184" fmla="*/ 213963 h 697726"/>
                <a:gd name="connsiteX185" fmla="*/ 465539 w 692838"/>
                <a:gd name="connsiteY185" fmla="*/ 202764 h 697726"/>
                <a:gd name="connsiteX186" fmla="*/ 460448 w 692838"/>
                <a:gd name="connsiteY186" fmla="*/ 192582 h 697726"/>
                <a:gd name="connsiteX187" fmla="*/ 460448 w 692838"/>
                <a:gd name="connsiteY187" fmla="*/ 192582 h 697726"/>
                <a:gd name="connsiteX188" fmla="*/ 451285 w 692838"/>
                <a:gd name="connsiteY188" fmla="*/ 193600 h 697726"/>
                <a:gd name="connsiteX189" fmla="*/ 449249 w 692838"/>
                <a:gd name="connsiteY189" fmla="*/ 196655 h 697726"/>
                <a:gd name="connsiteX190" fmla="*/ 434995 w 692838"/>
                <a:gd name="connsiteY190" fmla="*/ 229234 h 697726"/>
                <a:gd name="connsiteX191" fmla="*/ 362709 w 692838"/>
                <a:gd name="connsiteY191" fmla="*/ 274032 h 697726"/>
                <a:gd name="connsiteX192" fmla="*/ 373908 w 692838"/>
                <a:gd name="connsiteY192" fmla="*/ 199709 h 697726"/>
                <a:gd name="connsiteX193" fmla="*/ 447213 w 692838"/>
                <a:gd name="connsiteY193" fmla="*/ 146767 h 697726"/>
                <a:gd name="connsiteX194" fmla="*/ 447213 w 692838"/>
                <a:gd name="connsiteY194" fmla="*/ 146767 h 697726"/>
                <a:gd name="connsiteX195" fmla="*/ 449249 w 692838"/>
                <a:gd name="connsiteY195" fmla="*/ 135568 h 697726"/>
                <a:gd name="connsiteX196" fmla="*/ 437032 w 692838"/>
                <a:gd name="connsiteY196" fmla="*/ 134550 h 697726"/>
                <a:gd name="connsiteX197" fmla="*/ 376963 w 692838"/>
                <a:gd name="connsiteY197" fmla="*/ 177311 h 697726"/>
                <a:gd name="connsiteX198" fmla="*/ 388162 w 692838"/>
                <a:gd name="connsiteY198" fmla="*/ 104006 h 697726"/>
                <a:gd name="connsiteX199" fmla="*/ 433977 w 692838"/>
                <a:gd name="connsiteY199" fmla="*/ 71426 h 697726"/>
                <a:gd name="connsiteX200" fmla="*/ 433977 w 692838"/>
                <a:gd name="connsiteY200" fmla="*/ 71426 h 697726"/>
                <a:gd name="connsiteX201" fmla="*/ 436013 w 692838"/>
                <a:gd name="connsiteY201" fmla="*/ 60227 h 697726"/>
                <a:gd name="connsiteX202" fmla="*/ 423796 w 692838"/>
                <a:gd name="connsiteY202" fmla="*/ 59209 h 697726"/>
                <a:gd name="connsiteX203" fmla="*/ 391216 w 692838"/>
                <a:gd name="connsiteY203" fmla="*/ 82626 h 697726"/>
                <a:gd name="connsiteX204" fmla="*/ 402416 w 692838"/>
                <a:gd name="connsiteY204" fmla="*/ 9321 h 697726"/>
                <a:gd name="connsiteX205" fmla="*/ 395289 w 692838"/>
                <a:gd name="connsiteY205" fmla="*/ 158 h 697726"/>
                <a:gd name="connsiteX206" fmla="*/ 386126 w 692838"/>
                <a:gd name="connsiteY206" fmla="*/ 7285 h 697726"/>
                <a:gd name="connsiteX207" fmla="*/ 374926 w 692838"/>
                <a:gd name="connsiteY207" fmla="*/ 81607 h 697726"/>
                <a:gd name="connsiteX208" fmla="*/ 349473 w 692838"/>
                <a:gd name="connsiteY208" fmla="*/ 51064 h 697726"/>
                <a:gd name="connsiteX209" fmla="*/ 337256 w 692838"/>
                <a:gd name="connsiteY209" fmla="*/ 50046 h 697726"/>
                <a:gd name="connsiteX210" fmla="*/ 334202 w 692838"/>
                <a:gd name="connsiteY210" fmla="*/ 58191 h 697726"/>
                <a:gd name="connsiteX211" fmla="*/ 336238 w 692838"/>
                <a:gd name="connsiteY211" fmla="*/ 61245 h 697726"/>
                <a:gd name="connsiteX212" fmla="*/ 371872 w 692838"/>
                <a:gd name="connsiteY212" fmla="*/ 104006 h 697726"/>
                <a:gd name="connsiteX213" fmla="*/ 360673 w 692838"/>
                <a:gd name="connsiteY213" fmla="*/ 178329 h 697726"/>
                <a:gd name="connsiteX214" fmla="*/ 313839 w 692838"/>
                <a:gd name="connsiteY214" fmla="*/ 122332 h 697726"/>
                <a:gd name="connsiteX215" fmla="*/ 301622 w 692838"/>
                <a:gd name="connsiteY215" fmla="*/ 121314 h 697726"/>
                <a:gd name="connsiteX216" fmla="*/ 298568 w 692838"/>
                <a:gd name="connsiteY216" fmla="*/ 129459 h 697726"/>
                <a:gd name="connsiteX217" fmla="*/ 300604 w 692838"/>
                <a:gd name="connsiteY217" fmla="*/ 132513 h 697726"/>
                <a:gd name="connsiteX218" fmla="*/ 357618 w 692838"/>
                <a:gd name="connsiteY218" fmla="*/ 200727 h 697726"/>
                <a:gd name="connsiteX219" fmla="*/ 347437 w 692838"/>
                <a:gd name="connsiteY219" fmla="*/ 270978 h 697726"/>
                <a:gd name="connsiteX220" fmla="*/ 300604 w 692838"/>
                <a:gd name="connsiteY220" fmla="*/ 213963 h 697726"/>
                <a:gd name="connsiteX221" fmla="*/ 298568 w 692838"/>
                <a:gd name="connsiteY221" fmla="*/ 183419 h 697726"/>
                <a:gd name="connsiteX222" fmla="*/ 289405 w 692838"/>
                <a:gd name="connsiteY222" fmla="*/ 176293 h 697726"/>
                <a:gd name="connsiteX223" fmla="*/ 287368 w 692838"/>
                <a:gd name="connsiteY223" fmla="*/ 177311 h 697726"/>
                <a:gd name="connsiteX224" fmla="*/ 281260 w 692838"/>
                <a:gd name="connsiteY224" fmla="*/ 185456 h 697726"/>
                <a:gd name="connsiteX225" fmla="*/ 281260 w 692838"/>
                <a:gd name="connsiteY225" fmla="*/ 193600 h 697726"/>
                <a:gd name="connsiteX226" fmla="*/ 273115 w 692838"/>
                <a:gd name="connsiteY226" fmla="*/ 184438 h 697726"/>
                <a:gd name="connsiteX227" fmla="*/ 260897 w 692838"/>
                <a:gd name="connsiteY227" fmla="*/ 183419 h 697726"/>
                <a:gd name="connsiteX228" fmla="*/ 260897 w 692838"/>
                <a:gd name="connsiteY228" fmla="*/ 183419 h 697726"/>
                <a:gd name="connsiteX229" fmla="*/ 257843 w 692838"/>
                <a:gd name="connsiteY229" fmla="*/ 191565 h 697726"/>
                <a:gd name="connsiteX230" fmla="*/ 259879 w 692838"/>
                <a:gd name="connsiteY230" fmla="*/ 194619 h 697726"/>
                <a:gd name="connsiteX231" fmla="*/ 282278 w 692838"/>
                <a:gd name="connsiteY231" fmla="*/ 222108 h 697726"/>
                <a:gd name="connsiteX232" fmla="*/ 286350 w 692838"/>
                <a:gd name="connsiteY232" fmla="*/ 302539 h 697726"/>
                <a:gd name="connsiteX233" fmla="*/ 223227 w 692838"/>
                <a:gd name="connsiteY233" fmla="*/ 257742 h 697726"/>
                <a:gd name="connsiteX234" fmla="*/ 213046 w 692838"/>
                <a:gd name="connsiteY234" fmla="*/ 172220 h 697726"/>
                <a:gd name="connsiteX235" fmla="*/ 213046 w 692838"/>
                <a:gd name="connsiteY235" fmla="*/ 172220 h 697726"/>
                <a:gd name="connsiteX236" fmla="*/ 203883 w 692838"/>
                <a:gd name="connsiteY236" fmla="*/ 165093 h 697726"/>
                <a:gd name="connsiteX237" fmla="*/ 196756 w 692838"/>
                <a:gd name="connsiteY237" fmla="*/ 174256 h 697726"/>
                <a:gd name="connsiteX238" fmla="*/ 205919 w 692838"/>
                <a:gd name="connsiteY238" fmla="*/ 244506 h 697726"/>
                <a:gd name="connsiteX239" fmla="*/ 143814 w 692838"/>
                <a:gd name="connsiteY239" fmla="*/ 199709 h 697726"/>
                <a:gd name="connsiteX240" fmla="*/ 137705 w 692838"/>
                <a:gd name="connsiteY240" fmla="*/ 146767 h 697726"/>
                <a:gd name="connsiteX241" fmla="*/ 137705 w 692838"/>
                <a:gd name="connsiteY241" fmla="*/ 146767 h 697726"/>
                <a:gd name="connsiteX242" fmla="*/ 128542 w 692838"/>
                <a:gd name="connsiteY242" fmla="*/ 139640 h 697726"/>
                <a:gd name="connsiteX243" fmla="*/ 121415 w 692838"/>
                <a:gd name="connsiteY243" fmla="*/ 148804 h 697726"/>
                <a:gd name="connsiteX244" fmla="*/ 126506 w 692838"/>
                <a:gd name="connsiteY244" fmla="*/ 186474 h 697726"/>
                <a:gd name="connsiteX245" fmla="*/ 64401 w 692838"/>
                <a:gd name="connsiteY245" fmla="*/ 141677 h 697726"/>
                <a:gd name="connsiteX246" fmla="*/ 48111 w 692838"/>
                <a:gd name="connsiteY246" fmla="*/ 140659 h 697726"/>
                <a:gd name="connsiteX247" fmla="*/ 330129 w 692838"/>
                <a:gd name="connsiteY247" fmla="*/ 279122 h 697726"/>
                <a:gd name="connsiteX248" fmla="*/ 327075 w 692838"/>
                <a:gd name="connsiteY248" fmla="*/ 300503 h 697726"/>
                <a:gd name="connsiteX249" fmla="*/ 326057 w 692838"/>
                <a:gd name="connsiteY249" fmla="*/ 307630 h 697726"/>
                <a:gd name="connsiteX250" fmla="*/ 325039 w 692838"/>
                <a:gd name="connsiteY250" fmla="*/ 306612 h 697726"/>
                <a:gd name="connsiteX251" fmla="*/ 323002 w 692838"/>
                <a:gd name="connsiteY251" fmla="*/ 305593 h 697726"/>
                <a:gd name="connsiteX252" fmla="*/ 321984 w 692838"/>
                <a:gd name="connsiteY252" fmla="*/ 304575 h 697726"/>
                <a:gd name="connsiteX253" fmla="*/ 304676 w 692838"/>
                <a:gd name="connsiteY253" fmla="*/ 292358 h 697726"/>
                <a:gd name="connsiteX254" fmla="*/ 301622 w 692838"/>
                <a:gd name="connsiteY254" fmla="*/ 244506 h 697726"/>
                <a:gd name="connsiteX255" fmla="*/ 330129 w 692838"/>
                <a:gd name="connsiteY255" fmla="*/ 279122 h 697726"/>
                <a:gd name="connsiteX256" fmla="*/ 344383 w 692838"/>
                <a:gd name="connsiteY256" fmla="*/ 349373 h 697726"/>
                <a:gd name="connsiteX257" fmla="*/ 344383 w 692838"/>
                <a:gd name="connsiteY257" fmla="*/ 349373 h 697726"/>
                <a:gd name="connsiteX258" fmla="*/ 345401 w 692838"/>
                <a:gd name="connsiteY258" fmla="*/ 348354 h 697726"/>
                <a:gd name="connsiteX259" fmla="*/ 346419 w 692838"/>
                <a:gd name="connsiteY259" fmla="*/ 349373 h 697726"/>
                <a:gd name="connsiteX260" fmla="*/ 346419 w 692838"/>
                <a:gd name="connsiteY260" fmla="*/ 350391 h 697726"/>
                <a:gd name="connsiteX261" fmla="*/ 344383 w 692838"/>
                <a:gd name="connsiteY261" fmla="*/ 349373 h 697726"/>
                <a:gd name="connsiteX262" fmla="*/ 344383 w 692838"/>
                <a:gd name="connsiteY262" fmla="*/ 349373 h 697726"/>
                <a:gd name="connsiteX263" fmla="*/ 403434 w 692838"/>
                <a:gd name="connsiteY263" fmla="*/ 303557 h 697726"/>
                <a:gd name="connsiteX264" fmla="*/ 375945 w 692838"/>
                <a:gd name="connsiteY264" fmla="*/ 314756 h 697726"/>
                <a:gd name="connsiteX265" fmla="*/ 366781 w 692838"/>
                <a:gd name="connsiteY265" fmla="*/ 318829 h 697726"/>
                <a:gd name="connsiteX266" fmla="*/ 366781 w 692838"/>
                <a:gd name="connsiteY266" fmla="*/ 317811 h 697726"/>
                <a:gd name="connsiteX267" fmla="*/ 366781 w 692838"/>
                <a:gd name="connsiteY267" fmla="*/ 314756 h 697726"/>
                <a:gd name="connsiteX268" fmla="*/ 366781 w 692838"/>
                <a:gd name="connsiteY268" fmla="*/ 312720 h 697726"/>
                <a:gd name="connsiteX269" fmla="*/ 370854 w 692838"/>
                <a:gd name="connsiteY269" fmla="*/ 286249 h 697726"/>
                <a:gd name="connsiteX270" fmla="*/ 426850 w 692838"/>
                <a:gd name="connsiteY270" fmla="*/ 251633 h 697726"/>
                <a:gd name="connsiteX271" fmla="*/ 403434 w 692838"/>
                <a:gd name="connsiteY271" fmla="*/ 303557 h 697726"/>
                <a:gd name="connsiteX272" fmla="*/ 418705 w 692838"/>
                <a:gd name="connsiteY272" fmla="*/ 368717 h 697726"/>
                <a:gd name="connsiteX273" fmla="*/ 399361 w 692838"/>
                <a:gd name="connsiteY273" fmla="*/ 355481 h 697726"/>
                <a:gd name="connsiteX274" fmla="*/ 393252 w 692838"/>
                <a:gd name="connsiteY274" fmla="*/ 350391 h 697726"/>
                <a:gd name="connsiteX275" fmla="*/ 394271 w 692838"/>
                <a:gd name="connsiteY275" fmla="*/ 350391 h 697726"/>
                <a:gd name="connsiteX276" fmla="*/ 396307 w 692838"/>
                <a:gd name="connsiteY276" fmla="*/ 349373 h 697726"/>
                <a:gd name="connsiteX277" fmla="*/ 398343 w 692838"/>
                <a:gd name="connsiteY277" fmla="*/ 348354 h 697726"/>
                <a:gd name="connsiteX278" fmla="*/ 419724 w 692838"/>
                <a:gd name="connsiteY278" fmla="*/ 340209 h 697726"/>
                <a:gd name="connsiteX279" fmla="*/ 466557 w 692838"/>
                <a:gd name="connsiteY279" fmla="*/ 361590 h 697726"/>
                <a:gd name="connsiteX280" fmla="*/ 418705 w 692838"/>
                <a:gd name="connsiteY280" fmla="*/ 368717 h 697726"/>
                <a:gd name="connsiteX281" fmla="*/ 360673 w 692838"/>
                <a:gd name="connsiteY281" fmla="*/ 419622 h 697726"/>
                <a:gd name="connsiteX282" fmla="*/ 363727 w 692838"/>
                <a:gd name="connsiteY282" fmla="*/ 396206 h 697726"/>
                <a:gd name="connsiteX283" fmla="*/ 364745 w 692838"/>
                <a:gd name="connsiteY283" fmla="*/ 388061 h 697726"/>
                <a:gd name="connsiteX284" fmla="*/ 365763 w 692838"/>
                <a:gd name="connsiteY284" fmla="*/ 389079 h 697726"/>
                <a:gd name="connsiteX285" fmla="*/ 367800 w 692838"/>
                <a:gd name="connsiteY285" fmla="*/ 390097 h 697726"/>
                <a:gd name="connsiteX286" fmla="*/ 368818 w 692838"/>
                <a:gd name="connsiteY286" fmla="*/ 391115 h 697726"/>
                <a:gd name="connsiteX287" fmla="*/ 387144 w 692838"/>
                <a:gd name="connsiteY287" fmla="*/ 404351 h 697726"/>
                <a:gd name="connsiteX288" fmla="*/ 390198 w 692838"/>
                <a:gd name="connsiteY288" fmla="*/ 455256 h 697726"/>
                <a:gd name="connsiteX289" fmla="*/ 360673 w 692838"/>
                <a:gd name="connsiteY289" fmla="*/ 419622 h 697726"/>
                <a:gd name="connsiteX290" fmla="*/ 289405 w 692838"/>
                <a:gd name="connsiteY290" fmla="*/ 401296 h 697726"/>
                <a:gd name="connsiteX291" fmla="*/ 308749 w 692838"/>
                <a:gd name="connsiteY291" fmla="*/ 394169 h 697726"/>
                <a:gd name="connsiteX292" fmla="*/ 314858 w 692838"/>
                <a:gd name="connsiteY292" fmla="*/ 392133 h 697726"/>
                <a:gd name="connsiteX293" fmla="*/ 314858 w 692838"/>
                <a:gd name="connsiteY293" fmla="*/ 393152 h 697726"/>
                <a:gd name="connsiteX294" fmla="*/ 314858 w 692838"/>
                <a:gd name="connsiteY294" fmla="*/ 395188 h 697726"/>
                <a:gd name="connsiteX295" fmla="*/ 314858 w 692838"/>
                <a:gd name="connsiteY295" fmla="*/ 396206 h 697726"/>
                <a:gd name="connsiteX296" fmla="*/ 311803 w 692838"/>
                <a:gd name="connsiteY296" fmla="*/ 414532 h 697726"/>
                <a:gd name="connsiteX297" fmla="*/ 274133 w 692838"/>
                <a:gd name="connsiteY297" fmla="*/ 437948 h 697726"/>
                <a:gd name="connsiteX298" fmla="*/ 289405 w 692838"/>
                <a:gd name="connsiteY298" fmla="*/ 401296 h 697726"/>
                <a:gd name="connsiteX299" fmla="*/ 274133 w 692838"/>
                <a:gd name="connsiteY299" fmla="*/ 327992 h 697726"/>
                <a:gd name="connsiteX300" fmla="*/ 296531 w 692838"/>
                <a:gd name="connsiteY300" fmla="*/ 343264 h 697726"/>
                <a:gd name="connsiteX301" fmla="*/ 303658 w 692838"/>
                <a:gd name="connsiteY301" fmla="*/ 348354 h 697726"/>
                <a:gd name="connsiteX302" fmla="*/ 302640 w 692838"/>
                <a:gd name="connsiteY302" fmla="*/ 349373 h 697726"/>
                <a:gd name="connsiteX303" fmla="*/ 299586 w 692838"/>
                <a:gd name="connsiteY303" fmla="*/ 350391 h 697726"/>
                <a:gd name="connsiteX304" fmla="*/ 297550 w 692838"/>
                <a:gd name="connsiteY304" fmla="*/ 351408 h 697726"/>
                <a:gd name="connsiteX305" fmla="*/ 273115 w 692838"/>
                <a:gd name="connsiteY305" fmla="*/ 361590 h 697726"/>
                <a:gd name="connsiteX306" fmla="*/ 218136 w 692838"/>
                <a:gd name="connsiteY306" fmla="*/ 336137 h 697726"/>
                <a:gd name="connsiteX307" fmla="*/ 274133 w 692838"/>
                <a:gd name="connsiteY307" fmla="*/ 327992 h 697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</a:cxnLst>
              <a:rect l="l" t="t" r="r" b="b"/>
              <a:pathLst>
                <a:path w="692838" h="697726">
                  <a:moveTo>
                    <a:pt x="48111" y="140659"/>
                  </a:moveTo>
                  <a:cubicBezTo>
                    <a:pt x="45057" y="143713"/>
                    <a:pt x="46075" y="148804"/>
                    <a:pt x="49129" y="151858"/>
                  </a:cubicBezTo>
                  <a:lnTo>
                    <a:pt x="112252" y="196655"/>
                  </a:lnTo>
                  <a:lnTo>
                    <a:pt x="70510" y="202764"/>
                  </a:lnTo>
                  <a:cubicBezTo>
                    <a:pt x="65419" y="203781"/>
                    <a:pt x="62365" y="207854"/>
                    <a:pt x="63383" y="211927"/>
                  </a:cubicBezTo>
                  <a:cubicBezTo>
                    <a:pt x="63383" y="214981"/>
                    <a:pt x="66437" y="217018"/>
                    <a:pt x="68473" y="218035"/>
                  </a:cubicBezTo>
                  <a:cubicBezTo>
                    <a:pt x="69491" y="218035"/>
                    <a:pt x="71528" y="219053"/>
                    <a:pt x="72546" y="218035"/>
                  </a:cubicBezTo>
                  <a:lnTo>
                    <a:pt x="130578" y="209891"/>
                  </a:lnTo>
                  <a:lnTo>
                    <a:pt x="192684" y="254687"/>
                  </a:lnTo>
                  <a:lnTo>
                    <a:pt x="117343" y="264869"/>
                  </a:lnTo>
                  <a:cubicBezTo>
                    <a:pt x="112252" y="265887"/>
                    <a:pt x="109198" y="269959"/>
                    <a:pt x="110216" y="274032"/>
                  </a:cubicBezTo>
                  <a:cubicBezTo>
                    <a:pt x="110216" y="277086"/>
                    <a:pt x="113270" y="279122"/>
                    <a:pt x="115307" y="280140"/>
                  </a:cubicBezTo>
                  <a:cubicBezTo>
                    <a:pt x="116325" y="280140"/>
                    <a:pt x="118361" y="281159"/>
                    <a:pt x="119379" y="280140"/>
                  </a:cubicBezTo>
                  <a:lnTo>
                    <a:pt x="212028" y="266905"/>
                  </a:lnTo>
                  <a:lnTo>
                    <a:pt x="271078" y="309666"/>
                  </a:lnTo>
                  <a:lnTo>
                    <a:pt x="194720" y="319847"/>
                  </a:lnTo>
                  <a:lnTo>
                    <a:pt x="165194" y="306612"/>
                  </a:lnTo>
                  <a:cubicBezTo>
                    <a:pt x="161122" y="304575"/>
                    <a:pt x="156031" y="306612"/>
                    <a:pt x="153995" y="310684"/>
                  </a:cubicBezTo>
                  <a:cubicBezTo>
                    <a:pt x="153995" y="311702"/>
                    <a:pt x="153995" y="311702"/>
                    <a:pt x="152977" y="312720"/>
                  </a:cubicBezTo>
                  <a:cubicBezTo>
                    <a:pt x="151959" y="315774"/>
                    <a:pt x="153995" y="319847"/>
                    <a:pt x="157049" y="321883"/>
                  </a:cubicBezTo>
                  <a:lnTo>
                    <a:pt x="164176" y="324938"/>
                  </a:lnTo>
                  <a:lnTo>
                    <a:pt x="151959" y="326974"/>
                  </a:lnTo>
                  <a:cubicBezTo>
                    <a:pt x="146868" y="327992"/>
                    <a:pt x="143814" y="332065"/>
                    <a:pt x="144832" y="336137"/>
                  </a:cubicBezTo>
                  <a:cubicBezTo>
                    <a:pt x="144832" y="336137"/>
                    <a:pt x="144832" y="336137"/>
                    <a:pt x="144832" y="336137"/>
                  </a:cubicBezTo>
                  <a:cubicBezTo>
                    <a:pt x="144832" y="339192"/>
                    <a:pt x="147886" y="341227"/>
                    <a:pt x="149923" y="342246"/>
                  </a:cubicBezTo>
                  <a:cubicBezTo>
                    <a:pt x="150941" y="342246"/>
                    <a:pt x="152977" y="343264"/>
                    <a:pt x="153995" y="342246"/>
                  </a:cubicBezTo>
                  <a:lnTo>
                    <a:pt x="190647" y="337155"/>
                  </a:lnTo>
                  <a:lnTo>
                    <a:pt x="267006" y="372789"/>
                  </a:lnTo>
                  <a:lnTo>
                    <a:pt x="193702" y="402314"/>
                  </a:lnTo>
                  <a:lnTo>
                    <a:pt x="109198" y="369735"/>
                  </a:lnTo>
                  <a:lnTo>
                    <a:pt x="109198" y="369735"/>
                  </a:lnTo>
                  <a:cubicBezTo>
                    <a:pt x="105125" y="367699"/>
                    <a:pt x="100035" y="369735"/>
                    <a:pt x="97999" y="373807"/>
                  </a:cubicBezTo>
                  <a:cubicBezTo>
                    <a:pt x="95962" y="377880"/>
                    <a:pt x="97999" y="382970"/>
                    <a:pt x="102071" y="383988"/>
                  </a:cubicBezTo>
                  <a:lnTo>
                    <a:pt x="171303" y="410460"/>
                  </a:lnTo>
                  <a:lnTo>
                    <a:pt x="97999" y="439985"/>
                  </a:lnTo>
                  <a:lnTo>
                    <a:pt x="45057" y="419622"/>
                  </a:lnTo>
                  <a:lnTo>
                    <a:pt x="45057" y="419622"/>
                  </a:lnTo>
                  <a:cubicBezTo>
                    <a:pt x="40984" y="417586"/>
                    <a:pt x="35894" y="419622"/>
                    <a:pt x="33857" y="423695"/>
                  </a:cubicBezTo>
                  <a:cubicBezTo>
                    <a:pt x="31821" y="427767"/>
                    <a:pt x="33857" y="432858"/>
                    <a:pt x="37930" y="433876"/>
                  </a:cubicBezTo>
                  <a:lnTo>
                    <a:pt x="74582" y="448130"/>
                  </a:lnTo>
                  <a:lnTo>
                    <a:pt x="5350" y="478673"/>
                  </a:lnTo>
                  <a:cubicBezTo>
                    <a:pt x="1278" y="480709"/>
                    <a:pt x="-759" y="484782"/>
                    <a:pt x="259" y="488854"/>
                  </a:cubicBezTo>
                  <a:cubicBezTo>
                    <a:pt x="2296" y="492927"/>
                    <a:pt x="7386" y="494963"/>
                    <a:pt x="11459" y="492927"/>
                  </a:cubicBezTo>
                  <a:lnTo>
                    <a:pt x="85781" y="463401"/>
                  </a:lnTo>
                  <a:lnTo>
                    <a:pt x="69491" y="500054"/>
                  </a:lnTo>
                  <a:cubicBezTo>
                    <a:pt x="67455" y="504126"/>
                    <a:pt x="69491" y="509217"/>
                    <a:pt x="74582" y="510235"/>
                  </a:cubicBezTo>
                  <a:cubicBezTo>
                    <a:pt x="77636" y="511253"/>
                    <a:pt x="80691" y="510235"/>
                    <a:pt x="83745" y="509217"/>
                  </a:cubicBezTo>
                  <a:cubicBezTo>
                    <a:pt x="84763" y="508199"/>
                    <a:pt x="85781" y="507181"/>
                    <a:pt x="85781" y="506162"/>
                  </a:cubicBezTo>
                  <a:lnTo>
                    <a:pt x="108180" y="455256"/>
                  </a:lnTo>
                  <a:lnTo>
                    <a:pt x="181484" y="425731"/>
                  </a:lnTo>
                  <a:lnTo>
                    <a:pt x="151959" y="492927"/>
                  </a:lnTo>
                  <a:cubicBezTo>
                    <a:pt x="149923" y="497000"/>
                    <a:pt x="151959" y="502090"/>
                    <a:pt x="157049" y="503108"/>
                  </a:cubicBezTo>
                  <a:cubicBezTo>
                    <a:pt x="160104" y="504126"/>
                    <a:pt x="163158" y="504126"/>
                    <a:pt x="166212" y="502090"/>
                  </a:cubicBezTo>
                  <a:cubicBezTo>
                    <a:pt x="167231" y="501072"/>
                    <a:pt x="168249" y="500054"/>
                    <a:pt x="168249" y="499035"/>
                  </a:cubicBezTo>
                  <a:lnTo>
                    <a:pt x="203883" y="417586"/>
                  </a:lnTo>
                  <a:lnTo>
                    <a:pt x="274133" y="390097"/>
                  </a:lnTo>
                  <a:lnTo>
                    <a:pt x="244607" y="457293"/>
                  </a:lnTo>
                  <a:lnTo>
                    <a:pt x="217118" y="474601"/>
                  </a:lnTo>
                  <a:cubicBezTo>
                    <a:pt x="213046" y="476637"/>
                    <a:pt x="212028" y="481728"/>
                    <a:pt x="215082" y="485800"/>
                  </a:cubicBezTo>
                  <a:cubicBezTo>
                    <a:pt x="215082" y="486818"/>
                    <a:pt x="216100" y="486818"/>
                    <a:pt x="216100" y="486818"/>
                  </a:cubicBezTo>
                  <a:cubicBezTo>
                    <a:pt x="219155" y="488854"/>
                    <a:pt x="223227" y="489873"/>
                    <a:pt x="226281" y="487836"/>
                  </a:cubicBezTo>
                  <a:lnTo>
                    <a:pt x="233408" y="483764"/>
                  </a:lnTo>
                  <a:lnTo>
                    <a:pt x="228318" y="494963"/>
                  </a:lnTo>
                  <a:cubicBezTo>
                    <a:pt x="226281" y="499035"/>
                    <a:pt x="228318" y="504126"/>
                    <a:pt x="233408" y="505144"/>
                  </a:cubicBezTo>
                  <a:cubicBezTo>
                    <a:pt x="233408" y="505144"/>
                    <a:pt x="233408" y="505144"/>
                    <a:pt x="233408" y="505144"/>
                  </a:cubicBezTo>
                  <a:cubicBezTo>
                    <a:pt x="236463" y="506162"/>
                    <a:pt x="239517" y="505144"/>
                    <a:pt x="242571" y="504126"/>
                  </a:cubicBezTo>
                  <a:cubicBezTo>
                    <a:pt x="243589" y="503108"/>
                    <a:pt x="244607" y="502090"/>
                    <a:pt x="244607" y="501072"/>
                  </a:cubicBezTo>
                  <a:lnTo>
                    <a:pt x="258861" y="468492"/>
                  </a:lnTo>
                  <a:lnTo>
                    <a:pt x="331147" y="423695"/>
                  </a:lnTo>
                  <a:lnTo>
                    <a:pt x="319948" y="498017"/>
                  </a:lnTo>
                  <a:lnTo>
                    <a:pt x="246644" y="550960"/>
                  </a:lnTo>
                  <a:lnTo>
                    <a:pt x="246644" y="550960"/>
                  </a:lnTo>
                  <a:cubicBezTo>
                    <a:pt x="242571" y="554014"/>
                    <a:pt x="242571" y="559104"/>
                    <a:pt x="244607" y="562159"/>
                  </a:cubicBezTo>
                  <a:cubicBezTo>
                    <a:pt x="247662" y="565213"/>
                    <a:pt x="252752" y="566231"/>
                    <a:pt x="256825" y="563177"/>
                  </a:cubicBezTo>
                  <a:lnTo>
                    <a:pt x="316894" y="520416"/>
                  </a:lnTo>
                  <a:lnTo>
                    <a:pt x="305694" y="593721"/>
                  </a:lnTo>
                  <a:lnTo>
                    <a:pt x="259879" y="626300"/>
                  </a:lnTo>
                  <a:lnTo>
                    <a:pt x="259879" y="626300"/>
                  </a:lnTo>
                  <a:cubicBezTo>
                    <a:pt x="255807" y="629355"/>
                    <a:pt x="255807" y="634445"/>
                    <a:pt x="257843" y="637500"/>
                  </a:cubicBezTo>
                  <a:cubicBezTo>
                    <a:pt x="260897" y="640554"/>
                    <a:pt x="265988" y="641572"/>
                    <a:pt x="270060" y="638517"/>
                  </a:cubicBezTo>
                  <a:lnTo>
                    <a:pt x="302640" y="615101"/>
                  </a:lnTo>
                  <a:lnTo>
                    <a:pt x="291441" y="688405"/>
                  </a:lnTo>
                  <a:cubicBezTo>
                    <a:pt x="290423" y="692478"/>
                    <a:pt x="294495" y="696550"/>
                    <a:pt x="298568" y="697568"/>
                  </a:cubicBezTo>
                  <a:cubicBezTo>
                    <a:pt x="303658" y="698587"/>
                    <a:pt x="307731" y="694514"/>
                    <a:pt x="307731" y="690442"/>
                  </a:cubicBezTo>
                  <a:lnTo>
                    <a:pt x="318930" y="616119"/>
                  </a:lnTo>
                  <a:lnTo>
                    <a:pt x="344383" y="646662"/>
                  </a:lnTo>
                  <a:cubicBezTo>
                    <a:pt x="347437" y="649717"/>
                    <a:pt x="352528" y="650735"/>
                    <a:pt x="356600" y="647681"/>
                  </a:cubicBezTo>
                  <a:cubicBezTo>
                    <a:pt x="359655" y="645644"/>
                    <a:pt x="360673" y="642590"/>
                    <a:pt x="359655" y="639536"/>
                  </a:cubicBezTo>
                  <a:cubicBezTo>
                    <a:pt x="359655" y="638517"/>
                    <a:pt x="358637" y="637500"/>
                    <a:pt x="357618" y="636481"/>
                  </a:cubicBezTo>
                  <a:lnTo>
                    <a:pt x="320966" y="594739"/>
                  </a:lnTo>
                  <a:lnTo>
                    <a:pt x="332165" y="520416"/>
                  </a:lnTo>
                  <a:lnTo>
                    <a:pt x="378999" y="576413"/>
                  </a:lnTo>
                  <a:cubicBezTo>
                    <a:pt x="382053" y="579467"/>
                    <a:pt x="387144" y="580485"/>
                    <a:pt x="391216" y="577430"/>
                  </a:cubicBezTo>
                  <a:cubicBezTo>
                    <a:pt x="394271" y="575394"/>
                    <a:pt x="395289" y="572340"/>
                    <a:pt x="394271" y="569286"/>
                  </a:cubicBezTo>
                  <a:cubicBezTo>
                    <a:pt x="394271" y="568268"/>
                    <a:pt x="393252" y="567249"/>
                    <a:pt x="392234" y="566231"/>
                  </a:cubicBezTo>
                  <a:lnTo>
                    <a:pt x="335220" y="498017"/>
                  </a:lnTo>
                  <a:lnTo>
                    <a:pt x="345401" y="427767"/>
                  </a:lnTo>
                  <a:lnTo>
                    <a:pt x="392234" y="484782"/>
                  </a:lnTo>
                  <a:lnTo>
                    <a:pt x="394271" y="515326"/>
                  </a:lnTo>
                  <a:cubicBezTo>
                    <a:pt x="394271" y="519398"/>
                    <a:pt x="398343" y="523470"/>
                    <a:pt x="403434" y="522453"/>
                  </a:cubicBezTo>
                  <a:cubicBezTo>
                    <a:pt x="404452" y="522453"/>
                    <a:pt x="404452" y="522453"/>
                    <a:pt x="405470" y="521434"/>
                  </a:cubicBezTo>
                  <a:cubicBezTo>
                    <a:pt x="409542" y="520416"/>
                    <a:pt x="411579" y="517362"/>
                    <a:pt x="411579" y="513289"/>
                  </a:cubicBezTo>
                  <a:lnTo>
                    <a:pt x="411579" y="505144"/>
                  </a:lnTo>
                  <a:lnTo>
                    <a:pt x="419724" y="514307"/>
                  </a:lnTo>
                  <a:cubicBezTo>
                    <a:pt x="422778" y="517362"/>
                    <a:pt x="427868" y="518380"/>
                    <a:pt x="431941" y="515326"/>
                  </a:cubicBezTo>
                  <a:cubicBezTo>
                    <a:pt x="431941" y="515326"/>
                    <a:pt x="431941" y="515326"/>
                    <a:pt x="431941" y="515326"/>
                  </a:cubicBezTo>
                  <a:cubicBezTo>
                    <a:pt x="434995" y="513289"/>
                    <a:pt x="436013" y="510235"/>
                    <a:pt x="434995" y="507181"/>
                  </a:cubicBezTo>
                  <a:cubicBezTo>
                    <a:pt x="434995" y="506162"/>
                    <a:pt x="433977" y="505144"/>
                    <a:pt x="432959" y="504126"/>
                  </a:cubicBezTo>
                  <a:lnTo>
                    <a:pt x="410560" y="476637"/>
                  </a:lnTo>
                  <a:lnTo>
                    <a:pt x="406488" y="396206"/>
                  </a:lnTo>
                  <a:lnTo>
                    <a:pt x="469611" y="441003"/>
                  </a:lnTo>
                  <a:lnTo>
                    <a:pt x="479792" y="526525"/>
                  </a:lnTo>
                  <a:lnTo>
                    <a:pt x="479792" y="526525"/>
                  </a:lnTo>
                  <a:cubicBezTo>
                    <a:pt x="480811" y="530597"/>
                    <a:pt x="484883" y="533652"/>
                    <a:pt x="488955" y="533652"/>
                  </a:cubicBezTo>
                  <a:cubicBezTo>
                    <a:pt x="494046" y="532634"/>
                    <a:pt x="497100" y="528561"/>
                    <a:pt x="496082" y="524488"/>
                  </a:cubicBezTo>
                  <a:lnTo>
                    <a:pt x="486919" y="454239"/>
                  </a:lnTo>
                  <a:lnTo>
                    <a:pt x="549024" y="499035"/>
                  </a:lnTo>
                  <a:lnTo>
                    <a:pt x="556151" y="551978"/>
                  </a:lnTo>
                  <a:lnTo>
                    <a:pt x="556151" y="551978"/>
                  </a:lnTo>
                  <a:cubicBezTo>
                    <a:pt x="557169" y="556050"/>
                    <a:pt x="561242" y="559104"/>
                    <a:pt x="565314" y="559104"/>
                  </a:cubicBezTo>
                  <a:cubicBezTo>
                    <a:pt x="570405" y="558087"/>
                    <a:pt x="573459" y="554014"/>
                    <a:pt x="572441" y="549941"/>
                  </a:cubicBezTo>
                  <a:lnTo>
                    <a:pt x="567350" y="512271"/>
                  </a:lnTo>
                  <a:lnTo>
                    <a:pt x="629456" y="557068"/>
                  </a:lnTo>
                  <a:cubicBezTo>
                    <a:pt x="633528" y="560122"/>
                    <a:pt x="638619" y="559104"/>
                    <a:pt x="641673" y="555032"/>
                  </a:cubicBezTo>
                  <a:cubicBezTo>
                    <a:pt x="644727" y="551978"/>
                    <a:pt x="643709" y="546887"/>
                    <a:pt x="640655" y="543833"/>
                  </a:cubicBezTo>
                  <a:lnTo>
                    <a:pt x="577532" y="499035"/>
                  </a:lnTo>
                  <a:lnTo>
                    <a:pt x="619274" y="492927"/>
                  </a:lnTo>
                  <a:cubicBezTo>
                    <a:pt x="624365" y="491909"/>
                    <a:pt x="627419" y="487836"/>
                    <a:pt x="626401" y="483764"/>
                  </a:cubicBezTo>
                  <a:cubicBezTo>
                    <a:pt x="626401" y="480709"/>
                    <a:pt x="623347" y="478673"/>
                    <a:pt x="621311" y="477655"/>
                  </a:cubicBezTo>
                  <a:cubicBezTo>
                    <a:pt x="620293" y="477655"/>
                    <a:pt x="618256" y="476637"/>
                    <a:pt x="617238" y="477655"/>
                  </a:cubicBezTo>
                  <a:lnTo>
                    <a:pt x="559206" y="485800"/>
                  </a:lnTo>
                  <a:lnTo>
                    <a:pt x="497100" y="441003"/>
                  </a:lnTo>
                  <a:lnTo>
                    <a:pt x="572441" y="430822"/>
                  </a:lnTo>
                  <a:cubicBezTo>
                    <a:pt x="577532" y="429804"/>
                    <a:pt x="580586" y="425731"/>
                    <a:pt x="579568" y="421659"/>
                  </a:cubicBezTo>
                  <a:cubicBezTo>
                    <a:pt x="579568" y="418604"/>
                    <a:pt x="576513" y="416568"/>
                    <a:pt x="574477" y="415550"/>
                  </a:cubicBezTo>
                  <a:cubicBezTo>
                    <a:pt x="573459" y="415550"/>
                    <a:pt x="571423" y="414532"/>
                    <a:pt x="570405" y="415550"/>
                  </a:cubicBezTo>
                  <a:lnTo>
                    <a:pt x="477756" y="428786"/>
                  </a:lnTo>
                  <a:lnTo>
                    <a:pt x="418705" y="386025"/>
                  </a:lnTo>
                  <a:lnTo>
                    <a:pt x="495064" y="375843"/>
                  </a:lnTo>
                  <a:lnTo>
                    <a:pt x="524590" y="389079"/>
                  </a:lnTo>
                  <a:cubicBezTo>
                    <a:pt x="528662" y="391115"/>
                    <a:pt x="533753" y="389079"/>
                    <a:pt x="535789" y="385007"/>
                  </a:cubicBezTo>
                  <a:cubicBezTo>
                    <a:pt x="535789" y="383988"/>
                    <a:pt x="535789" y="383988"/>
                    <a:pt x="536807" y="382970"/>
                  </a:cubicBezTo>
                  <a:cubicBezTo>
                    <a:pt x="537825" y="379916"/>
                    <a:pt x="535789" y="375843"/>
                    <a:pt x="532734" y="373807"/>
                  </a:cubicBezTo>
                  <a:lnTo>
                    <a:pt x="525608" y="370753"/>
                  </a:lnTo>
                  <a:lnTo>
                    <a:pt x="537825" y="368717"/>
                  </a:lnTo>
                  <a:cubicBezTo>
                    <a:pt x="542916" y="367699"/>
                    <a:pt x="545970" y="363626"/>
                    <a:pt x="544952" y="359554"/>
                  </a:cubicBezTo>
                  <a:cubicBezTo>
                    <a:pt x="544952" y="359554"/>
                    <a:pt x="544952" y="359554"/>
                    <a:pt x="544952" y="359554"/>
                  </a:cubicBezTo>
                  <a:cubicBezTo>
                    <a:pt x="544952" y="356499"/>
                    <a:pt x="541898" y="354463"/>
                    <a:pt x="539861" y="353445"/>
                  </a:cubicBezTo>
                  <a:cubicBezTo>
                    <a:pt x="538843" y="353445"/>
                    <a:pt x="536807" y="352427"/>
                    <a:pt x="535789" y="353445"/>
                  </a:cubicBezTo>
                  <a:lnTo>
                    <a:pt x="499137" y="358535"/>
                  </a:lnTo>
                  <a:lnTo>
                    <a:pt x="422778" y="322901"/>
                  </a:lnTo>
                  <a:lnTo>
                    <a:pt x="496082" y="293376"/>
                  </a:lnTo>
                  <a:lnTo>
                    <a:pt x="580586" y="325956"/>
                  </a:lnTo>
                  <a:lnTo>
                    <a:pt x="580586" y="325956"/>
                  </a:lnTo>
                  <a:cubicBezTo>
                    <a:pt x="584658" y="327992"/>
                    <a:pt x="589749" y="325956"/>
                    <a:pt x="591785" y="321883"/>
                  </a:cubicBezTo>
                  <a:cubicBezTo>
                    <a:pt x="593821" y="317811"/>
                    <a:pt x="591785" y="312720"/>
                    <a:pt x="587713" y="311702"/>
                  </a:cubicBezTo>
                  <a:lnTo>
                    <a:pt x="518481" y="285231"/>
                  </a:lnTo>
                  <a:lnTo>
                    <a:pt x="591785" y="255706"/>
                  </a:lnTo>
                  <a:lnTo>
                    <a:pt x="643709" y="276068"/>
                  </a:lnTo>
                  <a:lnTo>
                    <a:pt x="643709" y="276068"/>
                  </a:lnTo>
                  <a:cubicBezTo>
                    <a:pt x="647782" y="278105"/>
                    <a:pt x="652872" y="276068"/>
                    <a:pt x="654909" y="271995"/>
                  </a:cubicBezTo>
                  <a:cubicBezTo>
                    <a:pt x="656945" y="267923"/>
                    <a:pt x="654909" y="262833"/>
                    <a:pt x="650836" y="261814"/>
                  </a:cubicBezTo>
                  <a:lnTo>
                    <a:pt x="614184" y="247561"/>
                  </a:lnTo>
                  <a:lnTo>
                    <a:pt x="687488" y="219053"/>
                  </a:lnTo>
                  <a:cubicBezTo>
                    <a:pt x="691561" y="217018"/>
                    <a:pt x="693597" y="212945"/>
                    <a:pt x="692579" y="208872"/>
                  </a:cubicBezTo>
                  <a:cubicBezTo>
                    <a:pt x="690543" y="204800"/>
                    <a:pt x="685452" y="202764"/>
                    <a:pt x="681380" y="204800"/>
                  </a:cubicBezTo>
                  <a:lnTo>
                    <a:pt x="607057" y="234325"/>
                  </a:lnTo>
                  <a:lnTo>
                    <a:pt x="623347" y="197673"/>
                  </a:lnTo>
                  <a:cubicBezTo>
                    <a:pt x="625383" y="193600"/>
                    <a:pt x="623347" y="188510"/>
                    <a:pt x="618256" y="187492"/>
                  </a:cubicBezTo>
                  <a:cubicBezTo>
                    <a:pt x="615202" y="186474"/>
                    <a:pt x="612148" y="187492"/>
                    <a:pt x="609093" y="188510"/>
                  </a:cubicBezTo>
                  <a:cubicBezTo>
                    <a:pt x="608075" y="189528"/>
                    <a:pt x="607057" y="190546"/>
                    <a:pt x="607057" y="191565"/>
                  </a:cubicBezTo>
                  <a:lnTo>
                    <a:pt x="584658" y="242470"/>
                  </a:lnTo>
                  <a:lnTo>
                    <a:pt x="511354" y="271995"/>
                  </a:lnTo>
                  <a:lnTo>
                    <a:pt x="540879" y="204800"/>
                  </a:lnTo>
                  <a:cubicBezTo>
                    <a:pt x="542916" y="200727"/>
                    <a:pt x="540879" y="195637"/>
                    <a:pt x="535789" y="194619"/>
                  </a:cubicBezTo>
                  <a:cubicBezTo>
                    <a:pt x="532734" y="193600"/>
                    <a:pt x="529680" y="194619"/>
                    <a:pt x="526626" y="195637"/>
                  </a:cubicBezTo>
                  <a:cubicBezTo>
                    <a:pt x="525608" y="196655"/>
                    <a:pt x="524590" y="197673"/>
                    <a:pt x="524590" y="198691"/>
                  </a:cubicBezTo>
                  <a:lnTo>
                    <a:pt x="488955" y="280140"/>
                  </a:lnTo>
                  <a:lnTo>
                    <a:pt x="419724" y="307630"/>
                  </a:lnTo>
                  <a:lnTo>
                    <a:pt x="449249" y="240434"/>
                  </a:lnTo>
                  <a:lnTo>
                    <a:pt x="476738" y="223126"/>
                  </a:lnTo>
                  <a:cubicBezTo>
                    <a:pt x="480811" y="221090"/>
                    <a:pt x="481829" y="215999"/>
                    <a:pt x="478774" y="211927"/>
                  </a:cubicBezTo>
                  <a:cubicBezTo>
                    <a:pt x="478774" y="210908"/>
                    <a:pt x="477756" y="210908"/>
                    <a:pt x="477756" y="210908"/>
                  </a:cubicBezTo>
                  <a:cubicBezTo>
                    <a:pt x="474702" y="208872"/>
                    <a:pt x="470629" y="207854"/>
                    <a:pt x="467575" y="209891"/>
                  </a:cubicBezTo>
                  <a:lnTo>
                    <a:pt x="460448" y="213963"/>
                  </a:lnTo>
                  <a:lnTo>
                    <a:pt x="465539" y="202764"/>
                  </a:lnTo>
                  <a:cubicBezTo>
                    <a:pt x="467575" y="198691"/>
                    <a:pt x="465539" y="193600"/>
                    <a:pt x="460448" y="192582"/>
                  </a:cubicBezTo>
                  <a:cubicBezTo>
                    <a:pt x="460448" y="192582"/>
                    <a:pt x="460448" y="192582"/>
                    <a:pt x="460448" y="192582"/>
                  </a:cubicBezTo>
                  <a:cubicBezTo>
                    <a:pt x="457394" y="191565"/>
                    <a:pt x="454339" y="192582"/>
                    <a:pt x="451285" y="193600"/>
                  </a:cubicBezTo>
                  <a:cubicBezTo>
                    <a:pt x="450267" y="194619"/>
                    <a:pt x="449249" y="195637"/>
                    <a:pt x="449249" y="196655"/>
                  </a:cubicBezTo>
                  <a:lnTo>
                    <a:pt x="434995" y="229234"/>
                  </a:lnTo>
                  <a:lnTo>
                    <a:pt x="362709" y="274032"/>
                  </a:lnTo>
                  <a:lnTo>
                    <a:pt x="373908" y="199709"/>
                  </a:lnTo>
                  <a:lnTo>
                    <a:pt x="447213" y="146767"/>
                  </a:lnTo>
                  <a:lnTo>
                    <a:pt x="447213" y="146767"/>
                  </a:lnTo>
                  <a:cubicBezTo>
                    <a:pt x="451285" y="143713"/>
                    <a:pt x="451285" y="138622"/>
                    <a:pt x="449249" y="135568"/>
                  </a:cubicBezTo>
                  <a:cubicBezTo>
                    <a:pt x="446195" y="132513"/>
                    <a:pt x="441104" y="131495"/>
                    <a:pt x="437032" y="134550"/>
                  </a:cubicBezTo>
                  <a:lnTo>
                    <a:pt x="376963" y="177311"/>
                  </a:lnTo>
                  <a:lnTo>
                    <a:pt x="388162" y="104006"/>
                  </a:lnTo>
                  <a:lnTo>
                    <a:pt x="433977" y="71426"/>
                  </a:lnTo>
                  <a:lnTo>
                    <a:pt x="433977" y="71426"/>
                  </a:lnTo>
                  <a:cubicBezTo>
                    <a:pt x="438050" y="68372"/>
                    <a:pt x="438050" y="63282"/>
                    <a:pt x="436013" y="60227"/>
                  </a:cubicBezTo>
                  <a:cubicBezTo>
                    <a:pt x="432959" y="57173"/>
                    <a:pt x="427868" y="56155"/>
                    <a:pt x="423796" y="59209"/>
                  </a:cubicBezTo>
                  <a:lnTo>
                    <a:pt x="391216" y="82626"/>
                  </a:lnTo>
                  <a:lnTo>
                    <a:pt x="402416" y="9321"/>
                  </a:lnTo>
                  <a:cubicBezTo>
                    <a:pt x="403434" y="5249"/>
                    <a:pt x="399361" y="1177"/>
                    <a:pt x="395289" y="158"/>
                  </a:cubicBezTo>
                  <a:cubicBezTo>
                    <a:pt x="390198" y="-860"/>
                    <a:pt x="386126" y="3213"/>
                    <a:pt x="386126" y="7285"/>
                  </a:cubicBezTo>
                  <a:lnTo>
                    <a:pt x="374926" y="81607"/>
                  </a:lnTo>
                  <a:lnTo>
                    <a:pt x="349473" y="51064"/>
                  </a:lnTo>
                  <a:cubicBezTo>
                    <a:pt x="346419" y="48010"/>
                    <a:pt x="341329" y="46992"/>
                    <a:pt x="337256" y="50046"/>
                  </a:cubicBezTo>
                  <a:cubicBezTo>
                    <a:pt x="334202" y="52082"/>
                    <a:pt x="333184" y="55137"/>
                    <a:pt x="334202" y="58191"/>
                  </a:cubicBezTo>
                  <a:cubicBezTo>
                    <a:pt x="334202" y="59209"/>
                    <a:pt x="335220" y="60227"/>
                    <a:pt x="336238" y="61245"/>
                  </a:cubicBezTo>
                  <a:lnTo>
                    <a:pt x="371872" y="104006"/>
                  </a:lnTo>
                  <a:lnTo>
                    <a:pt x="360673" y="178329"/>
                  </a:lnTo>
                  <a:lnTo>
                    <a:pt x="313839" y="122332"/>
                  </a:lnTo>
                  <a:cubicBezTo>
                    <a:pt x="310785" y="119278"/>
                    <a:pt x="305694" y="118260"/>
                    <a:pt x="301622" y="121314"/>
                  </a:cubicBezTo>
                  <a:cubicBezTo>
                    <a:pt x="298568" y="123351"/>
                    <a:pt x="297550" y="126405"/>
                    <a:pt x="298568" y="129459"/>
                  </a:cubicBezTo>
                  <a:cubicBezTo>
                    <a:pt x="298568" y="130478"/>
                    <a:pt x="299586" y="131495"/>
                    <a:pt x="300604" y="132513"/>
                  </a:cubicBezTo>
                  <a:lnTo>
                    <a:pt x="357618" y="200727"/>
                  </a:lnTo>
                  <a:lnTo>
                    <a:pt x="347437" y="270978"/>
                  </a:lnTo>
                  <a:lnTo>
                    <a:pt x="300604" y="213963"/>
                  </a:lnTo>
                  <a:lnTo>
                    <a:pt x="298568" y="183419"/>
                  </a:lnTo>
                  <a:cubicBezTo>
                    <a:pt x="298568" y="179347"/>
                    <a:pt x="294495" y="175274"/>
                    <a:pt x="289405" y="176293"/>
                  </a:cubicBezTo>
                  <a:cubicBezTo>
                    <a:pt x="288386" y="176293"/>
                    <a:pt x="288386" y="176293"/>
                    <a:pt x="287368" y="177311"/>
                  </a:cubicBezTo>
                  <a:cubicBezTo>
                    <a:pt x="284314" y="178329"/>
                    <a:pt x="281260" y="181383"/>
                    <a:pt x="281260" y="185456"/>
                  </a:cubicBezTo>
                  <a:lnTo>
                    <a:pt x="281260" y="193600"/>
                  </a:lnTo>
                  <a:lnTo>
                    <a:pt x="273115" y="184438"/>
                  </a:lnTo>
                  <a:cubicBezTo>
                    <a:pt x="270060" y="181383"/>
                    <a:pt x="264970" y="180365"/>
                    <a:pt x="260897" y="183419"/>
                  </a:cubicBezTo>
                  <a:cubicBezTo>
                    <a:pt x="260897" y="183419"/>
                    <a:pt x="260897" y="183419"/>
                    <a:pt x="260897" y="183419"/>
                  </a:cubicBezTo>
                  <a:cubicBezTo>
                    <a:pt x="257843" y="185456"/>
                    <a:pt x="256825" y="188510"/>
                    <a:pt x="257843" y="191565"/>
                  </a:cubicBezTo>
                  <a:cubicBezTo>
                    <a:pt x="257843" y="192582"/>
                    <a:pt x="258861" y="193600"/>
                    <a:pt x="259879" y="194619"/>
                  </a:cubicBezTo>
                  <a:lnTo>
                    <a:pt x="282278" y="222108"/>
                  </a:lnTo>
                  <a:lnTo>
                    <a:pt x="286350" y="302539"/>
                  </a:lnTo>
                  <a:lnTo>
                    <a:pt x="223227" y="257742"/>
                  </a:lnTo>
                  <a:lnTo>
                    <a:pt x="213046" y="172220"/>
                  </a:lnTo>
                  <a:lnTo>
                    <a:pt x="213046" y="172220"/>
                  </a:lnTo>
                  <a:cubicBezTo>
                    <a:pt x="212028" y="168147"/>
                    <a:pt x="207955" y="165093"/>
                    <a:pt x="203883" y="165093"/>
                  </a:cubicBezTo>
                  <a:cubicBezTo>
                    <a:pt x="198792" y="166112"/>
                    <a:pt x="195738" y="170184"/>
                    <a:pt x="196756" y="174256"/>
                  </a:cubicBezTo>
                  <a:lnTo>
                    <a:pt x="205919" y="244506"/>
                  </a:lnTo>
                  <a:lnTo>
                    <a:pt x="143814" y="199709"/>
                  </a:lnTo>
                  <a:lnTo>
                    <a:pt x="137705" y="146767"/>
                  </a:lnTo>
                  <a:lnTo>
                    <a:pt x="137705" y="146767"/>
                  </a:lnTo>
                  <a:cubicBezTo>
                    <a:pt x="136687" y="142694"/>
                    <a:pt x="132615" y="139640"/>
                    <a:pt x="128542" y="139640"/>
                  </a:cubicBezTo>
                  <a:cubicBezTo>
                    <a:pt x="123452" y="140659"/>
                    <a:pt x="120397" y="144731"/>
                    <a:pt x="121415" y="148804"/>
                  </a:cubicBezTo>
                  <a:lnTo>
                    <a:pt x="126506" y="186474"/>
                  </a:lnTo>
                  <a:lnTo>
                    <a:pt x="64401" y="141677"/>
                  </a:lnTo>
                  <a:cubicBezTo>
                    <a:pt x="56256" y="136586"/>
                    <a:pt x="51165" y="137604"/>
                    <a:pt x="48111" y="140659"/>
                  </a:cubicBezTo>
                  <a:close/>
                  <a:moveTo>
                    <a:pt x="330129" y="279122"/>
                  </a:moveTo>
                  <a:lnTo>
                    <a:pt x="327075" y="300503"/>
                  </a:lnTo>
                  <a:lnTo>
                    <a:pt x="326057" y="307630"/>
                  </a:lnTo>
                  <a:lnTo>
                    <a:pt x="325039" y="306612"/>
                  </a:lnTo>
                  <a:lnTo>
                    <a:pt x="323002" y="305593"/>
                  </a:lnTo>
                  <a:lnTo>
                    <a:pt x="321984" y="304575"/>
                  </a:lnTo>
                  <a:lnTo>
                    <a:pt x="304676" y="292358"/>
                  </a:lnTo>
                  <a:lnTo>
                    <a:pt x="301622" y="244506"/>
                  </a:lnTo>
                  <a:lnTo>
                    <a:pt x="330129" y="279122"/>
                  </a:lnTo>
                  <a:close/>
                  <a:moveTo>
                    <a:pt x="344383" y="349373"/>
                  </a:moveTo>
                  <a:cubicBezTo>
                    <a:pt x="344383" y="349373"/>
                    <a:pt x="344383" y="349373"/>
                    <a:pt x="344383" y="349373"/>
                  </a:cubicBezTo>
                  <a:cubicBezTo>
                    <a:pt x="345401" y="348354"/>
                    <a:pt x="345401" y="348354"/>
                    <a:pt x="345401" y="348354"/>
                  </a:cubicBezTo>
                  <a:cubicBezTo>
                    <a:pt x="345401" y="348354"/>
                    <a:pt x="345401" y="348354"/>
                    <a:pt x="346419" y="349373"/>
                  </a:cubicBezTo>
                  <a:cubicBezTo>
                    <a:pt x="346419" y="349373"/>
                    <a:pt x="346419" y="350391"/>
                    <a:pt x="346419" y="350391"/>
                  </a:cubicBezTo>
                  <a:cubicBezTo>
                    <a:pt x="345401" y="350391"/>
                    <a:pt x="345401" y="350391"/>
                    <a:pt x="344383" y="349373"/>
                  </a:cubicBezTo>
                  <a:cubicBezTo>
                    <a:pt x="344383" y="350391"/>
                    <a:pt x="344383" y="350391"/>
                    <a:pt x="344383" y="349373"/>
                  </a:cubicBezTo>
                  <a:close/>
                  <a:moveTo>
                    <a:pt x="403434" y="303557"/>
                  </a:moveTo>
                  <a:lnTo>
                    <a:pt x="375945" y="314756"/>
                  </a:lnTo>
                  <a:lnTo>
                    <a:pt x="366781" y="318829"/>
                  </a:lnTo>
                  <a:lnTo>
                    <a:pt x="366781" y="317811"/>
                  </a:lnTo>
                  <a:lnTo>
                    <a:pt x="366781" y="314756"/>
                  </a:lnTo>
                  <a:lnTo>
                    <a:pt x="366781" y="312720"/>
                  </a:lnTo>
                  <a:lnTo>
                    <a:pt x="370854" y="286249"/>
                  </a:lnTo>
                  <a:lnTo>
                    <a:pt x="426850" y="251633"/>
                  </a:lnTo>
                  <a:lnTo>
                    <a:pt x="403434" y="303557"/>
                  </a:lnTo>
                  <a:close/>
                  <a:moveTo>
                    <a:pt x="418705" y="368717"/>
                  </a:moveTo>
                  <a:lnTo>
                    <a:pt x="399361" y="355481"/>
                  </a:lnTo>
                  <a:lnTo>
                    <a:pt x="393252" y="350391"/>
                  </a:lnTo>
                  <a:lnTo>
                    <a:pt x="394271" y="350391"/>
                  </a:lnTo>
                  <a:lnTo>
                    <a:pt x="396307" y="349373"/>
                  </a:lnTo>
                  <a:lnTo>
                    <a:pt x="398343" y="348354"/>
                  </a:lnTo>
                  <a:lnTo>
                    <a:pt x="419724" y="340209"/>
                  </a:lnTo>
                  <a:lnTo>
                    <a:pt x="466557" y="361590"/>
                  </a:lnTo>
                  <a:lnTo>
                    <a:pt x="418705" y="368717"/>
                  </a:lnTo>
                  <a:close/>
                  <a:moveTo>
                    <a:pt x="360673" y="419622"/>
                  </a:moveTo>
                  <a:lnTo>
                    <a:pt x="363727" y="396206"/>
                  </a:lnTo>
                  <a:lnTo>
                    <a:pt x="364745" y="388061"/>
                  </a:lnTo>
                  <a:lnTo>
                    <a:pt x="365763" y="389079"/>
                  </a:lnTo>
                  <a:lnTo>
                    <a:pt x="367800" y="390097"/>
                  </a:lnTo>
                  <a:lnTo>
                    <a:pt x="368818" y="391115"/>
                  </a:lnTo>
                  <a:lnTo>
                    <a:pt x="387144" y="404351"/>
                  </a:lnTo>
                  <a:lnTo>
                    <a:pt x="390198" y="455256"/>
                  </a:lnTo>
                  <a:lnTo>
                    <a:pt x="360673" y="419622"/>
                  </a:lnTo>
                  <a:close/>
                  <a:moveTo>
                    <a:pt x="289405" y="401296"/>
                  </a:moveTo>
                  <a:lnTo>
                    <a:pt x="308749" y="394169"/>
                  </a:lnTo>
                  <a:lnTo>
                    <a:pt x="314858" y="392133"/>
                  </a:lnTo>
                  <a:lnTo>
                    <a:pt x="314858" y="393152"/>
                  </a:lnTo>
                  <a:lnTo>
                    <a:pt x="314858" y="395188"/>
                  </a:lnTo>
                  <a:lnTo>
                    <a:pt x="314858" y="396206"/>
                  </a:lnTo>
                  <a:lnTo>
                    <a:pt x="311803" y="414532"/>
                  </a:lnTo>
                  <a:lnTo>
                    <a:pt x="274133" y="437948"/>
                  </a:lnTo>
                  <a:lnTo>
                    <a:pt x="289405" y="401296"/>
                  </a:lnTo>
                  <a:close/>
                  <a:moveTo>
                    <a:pt x="274133" y="327992"/>
                  </a:moveTo>
                  <a:lnTo>
                    <a:pt x="296531" y="343264"/>
                  </a:lnTo>
                  <a:lnTo>
                    <a:pt x="303658" y="348354"/>
                  </a:lnTo>
                  <a:lnTo>
                    <a:pt x="302640" y="349373"/>
                  </a:lnTo>
                  <a:lnTo>
                    <a:pt x="299586" y="350391"/>
                  </a:lnTo>
                  <a:lnTo>
                    <a:pt x="297550" y="351408"/>
                  </a:lnTo>
                  <a:lnTo>
                    <a:pt x="273115" y="361590"/>
                  </a:lnTo>
                  <a:lnTo>
                    <a:pt x="218136" y="336137"/>
                  </a:lnTo>
                  <a:lnTo>
                    <a:pt x="274133" y="327992"/>
                  </a:lnTo>
                  <a:close/>
                </a:path>
              </a:pathLst>
            </a:custGeom>
            <a:solidFill>
              <a:srgbClr val="FFFFFF"/>
            </a:solidFill>
            <a:ln w="101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150" name="任意多边形: 形状 3149">
              <a:extLst>
                <a:ext uri="{FF2B5EF4-FFF2-40B4-BE49-F238E27FC236}">
                  <a16:creationId xmlns:a16="http://schemas.microsoft.com/office/drawing/2014/main" id="{5C932C5A-2912-44A7-B4EB-6623AFB6E97B}"/>
                </a:ext>
              </a:extLst>
            </p:cNvPr>
            <p:cNvSpPr/>
            <p:nvPr/>
          </p:nvSpPr>
          <p:spPr>
            <a:xfrm>
              <a:off x="-13077321" y="811565"/>
              <a:ext cx="741767" cy="564036"/>
            </a:xfrm>
            <a:custGeom>
              <a:avLst/>
              <a:gdLst>
                <a:gd name="connsiteX0" fmla="*/ 799 w 741768"/>
                <a:gd name="connsiteY0" fmla="*/ 289145 h 564036"/>
                <a:gd name="connsiteX1" fmla="*/ 4871 w 741768"/>
                <a:gd name="connsiteY1" fmla="*/ 296272 h 564036"/>
                <a:gd name="connsiteX2" fmla="*/ 84284 w 741768"/>
                <a:gd name="connsiteY2" fmla="*/ 295254 h 564036"/>
                <a:gd name="connsiteX3" fmla="*/ 40506 w 741768"/>
                <a:gd name="connsiteY3" fmla="*/ 320707 h 564036"/>
                <a:gd name="connsiteX4" fmla="*/ 34397 w 741768"/>
                <a:gd name="connsiteY4" fmla="*/ 330888 h 564036"/>
                <a:gd name="connsiteX5" fmla="*/ 41523 w 741768"/>
                <a:gd name="connsiteY5" fmla="*/ 332924 h 564036"/>
                <a:gd name="connsiteX6" fmla="*/ 45596 w 741768"/>
                <a:gd name="connsiteY6" fmla="*/ 330888 h 564036"/>
                <a:gd name="connsiteX7" fmla="*/ 106683 w 741768"/>
                <a:gd name="connsiteY7" fmla="*/ 294236 h 564036"/>
                <a:gd name="connsiteX8" fmla="*/ 185078 w 741768"/>
                <a:gd name="connsiteY8" fmla="*/ 293218 h 564036"/>
                <a:gd name="connsiteX9" fmla="*/ 104647 w 741768"/>
                <a:gd name="connsiteY9" fmla="*/ 341069 h 564036"/>
                <a:gd name="connsiteX10" fmla="*/ 98538 w 741768"/>
                <a:gd name="connsiteY10" fmla="*/ 351250 h 564036"/>
                <a:gd name="connsiteX11" fmla="*/ 105665 w 741768"/>
                <a:gd name="connsiteY11" fmla="*/ 353286 h 564036"/>
                <a:gd name="connsiteX12" fmla="*/ 109737 w 741768"/>
                <a:gd name="connsiteY12" fmla="*/ 351250 h 564036"/>
                <a:gd name="connsiteX13" fmla="*/ 207477 w 741768"/>
                <a:gd name="connsiteY13" fmla="*/ 293218 h 564036"/>
                <a:gd name="connsiteX14" fmla="*/ 281799 w 741768"/>
                <a:gd name="connsiteY14" fmla="*/ 292199 h 564036"/>
                <a:gd name="connsiteX15" fmla="*/ 201368 w 741768"/>
                <a:gd name="connsiteY15" fmla="*/ 340051 h 564036"/>
                <a:gd name="connsiteX16" fmla="*/ 166752 w 741768"/>
                <a:gd name="connsiteY16" fmla="*/ 346160 h 564036"/>
                <a:gd name="connsiteX17" fmla="*/ 155553 w 741768"/>
                <a:gd name="connsiteY17" fmla="*/ 354305 h 564036"/>
                <a:gd name="connsiteX18" fmla="*/ 155553 w 741768"/>
                <a:gd name="connsiteY18" fmla="*/ 356341 h 564036"/>
                <a:gd name="connsiteX19" fmla="*/ 162680 w 741768"/>
                <a:gd name="connsiteY19" fmla="*/ 360413 h 564036"/>
                <a:gd name="connsiteX20" fmla="*/ 171843 w 741768"/>
                <a:gd name="connsiteY20" fmla="*/ 359395 h 564036"/>
                <a:gd name="connsiteX21" fmla="*/ 158607 w 741768"/>
                <a:gd name="connsiteY21" fmla="*/ 367540 h 564036"/>
                <a:gd name="connsiteX22" fmla="*/ 152498 w 741768"/>
                <a:gd name="connsiteY22" fmla="*/ 377721 h 564036"/>
                <a:gd name="connsiteX23" fmla="*/ 152498 w 741768"/>
                <a:gd name="connsiteY23" fmla="*/ 377721 h 564036"/>
                <a:gd name="connsiteX24" fmla="*/ 159625 w 741768"/>
                <a:gd name="connsiteY24" fmla="*/ 379757 h 564036"/>
                <a:gd name="connsiteX25" fmla="*/ 163697 w 741768"/>
                <a:gd name="connsiteY25" fmla="*/ 377721 h 564036"/>
                <a:gd name="connsiteX26" fmla="*/ 202386 w 741768"/>
                <a:gd name="connsiteY26" fmla="*/ 354305 h 564036"/>
                <a:gd name="connsiteX27" fmla="*/ 294017 w 741768"/>
                <a:gd name="connsiteY27" fmla="*/ 339033 h 564036"/>
                <a:gd name="connsiteX28" fmla="*/ 220712 w 741768"/>
                <a:gd name="connsiteY28" fmla="*/ 398084 h 564036"/>
                <a:gd name="connsiteX29" fmla="*/ 120937 w 741768"/>
                <a:gd name="connsiteY29" fmla="*/ 419464 h 564036"/>
                <a:gd name="connsiteX30" fmla="*/ 120937 w 741768"/>
                <a:gd name="connsiteY30" fmla="*/ 419464 h 564036"/>
                <a:gd name="connsiteX31" fmla="*/ 109737 w 741768"/>
                <a:gd name="connsiteY31" fmla="*/ 428627 h 564036"/>
                <a:gd name="connsiteX32" fmla="*/ 116864 w 741768"/>
                <a:gd name="connsiteY32" fmla="*/ 433718 h 564036"/>
                <a:gd name="connsiteX33" fmla="*/ 198314 w 741768"/>
                <a:gd name="connsiteY33" fmla="*/ 416410 h 564036"/>
                <a:gd name="connsiteX34" fmla="*/ 125009 w 741768"/>
                <a:gd name="connsiteY34" fmla="*/ 475460 h 564036"/>
                <a:gd name="connsiteX35" fmla="*/ 62904 w 741768"/>
                <a:gd name="connsiteY35" fmla="*/ 488696 h 564036"/>
                <a:gd name="connsiteX36" fmla="*/ 62904 w 741768"/>
                <a:gd name="connsiteY36" fmla="*/ 488696 h 564036"/>
                <a:gd name="connsiteX37" fmla="*/ 51705 w 741768"/>
                <a:gd name="connsiteY37" fmla="*/ 497859 h 564036"/>
                <a:gd name="connsiteX38" fmla="*/ 58832 w 741768"/>
                <a:gd name="connsiteY38" fmla="*/ 502950 h 564036"/>
                <a:gd name="connsiteX39" fmla="*/ 102610 w 741768"/>
                <a:gd name="connsiteY39" fmla="*/ 493787 h 564036"/>
                <a:gd name="connsiteX40" fmla="*/ 29306 w 741768"/>
                <a:gd name="connsiteY40" fmla="*/ 552837 h 564036"/>
                <a:gd name="connsiteX41" fmla="*/ 26252 w 741768"/>
                <a:gd name="connsiteY41" fmla="*/ 563018 h 564036"/>
                <a:gd name="connsiteX42" fmla="*/ 39487 w 741768"/>
                <a:gd name="connsiteY42" fmla="*/ 559964 h 564036"/>
                <a:gd name="connsiteX43" fmla="*/ 113810 w 741768"/>
                <a:gd name="connsiteY43" fmla="*/ 499895 h 564036"/>
                <a:gd name="connsiteX44" fmla="*/ 104647 w 741768"/>
                <a:gd name="connsiteY44" fmla="*/ 533493 h 564036"/>
                <a:gd name="connsiteX45" fmla="*/ 111774 w 741768"/>
                <a:gd name="connsiteY45" fmla="*/ 538584 h 564036"/>
                <a:gd name="connsiteX46" fmla="*/ 120937 w 741768"/>
                <a:gd name="connsiteY46" fmla="*/ 532475 h 564036"/>
                <a:gd name="connsiteX47" fmla="*/ 122973 w 741768"/>
                <a:gd name="connsiteY47" fmla="*/ 529421 h 564036"/>
                <a:gd name="connsiteX48" fmla="*/ 135190 w 741768"/>
                <a:gd name="connsiteY48" fmla="*/ 481569 h 564036"/>
                <a:gd name="connsiteX49" fmla="*/ 208495 w 741768"/>
                <a:gd name="connsiteY49" fmla="*/ 422518 h 564036"/>
                <a:gd name="connsiteX50" fmla="*/ 192205 w 741768"/>
                <a:gd name="connsiteY50" fmla="*/ 484624 h 564036"/>
                <a:gd name="connsiteX51" fmla="*/ 199331 w 741768"/>
                <a:gd name="connsiteY51" fmla="*/ 489714 h 564036"/>
                <a:gd name="connsiteX52" fmla="*/ 208495 w 741768"/>
                <a:gd name="connsiteY52" fmla="*/ 484624 h 564036"/>
                <a:gd name="connsiteX53" fmla="*/ 210531 w 741768"/>
                <a:gd name="connsiteY53" fmla="*/ 481569 h 564036"/>
                <a:gd name="connsiteX54" fmla="*/ 230893 w 741768"/>
                <a:gd name="connsiteY54" fmla="*/ 405210 h 564036"/>
                <a:gd name="connsiteX55" fmla="*/ 300125 w 741768"/>
                <a:gd name="connsiteY55" fmla="*/ 349214 h 564036"/>
                <a:gd name="connsiteX56" fmla="*/ 283835 w 741768"/>
                <a:gd name="connsiteY56" fmla="*/ 412337 h 564036"/>
                <a:gd name="connsiteX57" fmla="*/ 257364 w 741768"/>
                <a:gd name="connsiteY57" fmla="*/ 438808 h 564036"/>
                <a:gd name="connsiteX58" fmla="*/ 257364 w 741768"/>
                <a:gd name="connsiteY58" fmla="*/ 447971 h 564036"/>
                <a:gd name="connsiteX59" fmla="*/ 259401 w 741768"/>
                <a:gd name="connsiteY59" fmla="*/ 447971 h 564036"/>
                <a:gd name="connsiteX60" fmla="*/ 270600 w 741768"/>
                <a:gd name="connsiteY60" fmla="*/ 442881 h 564036"/>
                <a:gd name="connsiteX61" fmla="*/ 276708 w 741768"/>
                <a:gd name="connsiteY61" fmla="*/ 435754 h 564036"/>
                <a:gd name="connsiteX62" fmla="*/ 273654 w 741768"/>
                <a:gd name="connsiteY62" fmla="*/ 445935 h 564036"/>
                <a:gd name="connsiteX63" fmla="*/ 280781 w 741768"/>
                <a:gd name="connsiteY63" fmla="*/ 451026 h 564036"/>
                <a:gd name="connsiteX64" fmla="*/ 280781 w 741768"/>
                <a:gd name="connsiteY64" fmla="*/ 451026 h 564036"/>
                <a:gd name="connsiteX65" fmla="*/ 289944 w 741768"/>
                <a:gd name="connsiteY65" fmla="*/ 445935 h 564036"/>
                <a:gd name="connsiteX66" fmla="*/ 291980 w 741768"/>
                <a:gd name="connsiteY66" fmla="*/ 442881 h 564036"/>
                <a:gd name="connsiteX67" fmla="*/ 300125 w 741768"/>
                <a:gd name="connsiteY67" fmla="*/ 412337 h 564036"/>
                <a:gd name="connsiteX68" fmla="*/ 368339 w 741768"/>
                <a:gd name="connsiteY68" fmla="*/ 343105 h 564036"/>
                <a:gd name="connsiteX69" fmla="*/ 373430 w 741768"/>
                <a:gd name="connsiteY69" fmla="*/ 401138 h 564036"/>
                <a:gd name="connsiteX70" fmla="*/ 305216 w 741768"/>
                <a:gd name="connsiteY70" fmla="*/ 477497 h 564036"/>
                <a:gd name="connsiteX71" fmla="*/ 305216 w 741768"/>
                <a:gd name="connsiteY71" fmla="*/ 477497 h 564036"/>
                <a:gd name="connsiteX72" fmla="*/ 306234 w 741768"/>
                <a:gd name="connsiteY72" fmla="*/ 486660 h 564036"/>
                <a:gd name="connsiteX73" fmla="*/ 319469 w 741768"/>
                <a:gd name="connsiteY73" fmla="*/ 481569 h 564036"/>
                <a:gd name="connsiteX74" fmla="*/ 375466 w 741768"/>
                <a:gd name="connsiteY74" fmla="*/ 419464 h 564036"/>
                <a:gd name="connsiteX75" fmla="*/ 380556 w 741768"/>
                <a:gd name="connsiteY75" fmla="*/ 477497 h 564036"/>
                <a:gd name="connsiteX76" fmla="*/ 337795 w 741768"/>
                <a:gd name="connsiteY76" fmla="*/ 524330 h 564036"/>
                <a:gd name="connsiteX77" fmla="*/ 337795 w 741768"/>
                <a:gd name="connsiteY77" fmla="*/ 524330 h 564036"/>
                <a:gd name="connsiteX78" fmla="*/ 338814 w 741768"/>
                <a:gd name="connsiteY78" fmla="*/ 533493 h 564036"/>
                <a:gd name="connsiteX79" fmla="*/ 352049 w 741768"/>
                <a:gd name="connsiteY79" fmla="*/ 528403 h 564036"/>
                <a:gd name="connsiteX80" fmla="*/ 381575 w 741768"/>
                <a:gd name="connsiteY80" fmla="*/ 494805 h 564036"/>
                <a:gd name="connsiteX81" fmla="*/ 386665 w 741768"/>
                <a:gd name="connsiteY81" fmla="*/ 552837 h 564036"/>
                <a:gd name="connsiteX82" fmla="*/ 396846 w 741768"/>
                <a:gd name="connsiteY82" fmla="*/ 554874 h 564036"/>
                <a:gd name="connsiteX83" fmla="*/ 406009 w 741768"/>
                <a:gd name="connsiteY83" fmla="*/ 544692 h 564036"/>
                <a:gd name="connsiteX84" fmla="*/ 400919 w 741768"/>
                <a:gd name="connsiteY84" fmla="*/ 485641 h 564036"/>
                <a:gd name="connsiteX85" fmla="*/ 435535 w 741768"/>
                <a:gd name="connsiteY85" fmla="*/ 493787 h 564036"/>
                <a:gd name="connsiteX86" fmla="*/ 448770 w 741768"/>
                <a:gd name="connsiteY86" fmla="*/ 488696 h 564036"/>
                <a:gd name="connsiteX87" fmla="*/ 450806 w 741768"/>
                <a:gd name="connsiteY87" fmla="*/ 481569 h 564036"/>
                <a:gd name="connsiteX88" fmla="*/ 447752 w 741768"/>
                <a:gd name="connsiteY88" fmla="*/ 479533 h 564036"/>
                <a:gd name="connsiteX89" fmla="*/ 398882 w 741768"/>
                <a:gd name="connsiteY89" fmla="*/ 468334 h 564036"/>
                <a:gd name="connsiteX90" fmla="*/ 393792 w 741768"/>
                <a:gd name="connsiteY90" fmla="*/ 410301 h 564036"/>
                <a:gd name="connsiteX91" fmla="*/ 456915 w 741768"/>
                <a:gd name="connsiteY91" fmla="*/ 425573 h 564036"/>
                <a:gd name="connsiteX92" fmla="*/ 470151 w 741768"/>
                <a:gd name="connsiteY92" fmla="*/ 420482 h 564036"/>
                <a:gd name="connsiteX93" fmla="*/ 472187 w 741768"/>
                <a:gd name="connsiteY93" fmla="*/ 413355 h 564036"/>
                <a:gd name="connsiteX94" fmla="*/ 469132 w 741768"/>
                <a:gd name="connsiteY94" fmla="*/ 411319 h 564036"/>
                <a:gd name="connsiteX95" fmla="*/ 391756 w 741768"/>
                <a:gd name="connsiteY95" fmla="*/ 392993 h 564036"/>
                <a:gd name="connsiteX96" fmla="*/ 386665 w 741768"/>
                <a:gd name="connsiteY96" fmla="*/ 338015 h 564036"/>
                <a:gd name="connsiteX97" fmla="*/ 450806 w 741768"/>
                <a:gd name="connsiteY97" fmla="*/ 353286 h 564036"/>
                <a:gd name="connsiteX98" fmla="*/ 459969 w 741768"/>
                <a:gd name="connsiteY98" fmla="*/ 374667 h 564036"/>
                <a:gd name="connsiteX99" fmla="*/ 471169 w 741768"/>
                <a:gd name="connsiteY99" fmla="*/ 375685 h 564036"/>
                <a:gd name="connsiteX100" fmla="*/ 473205 w 741768"/>
                <a:gd name="connsiteY100" fmla="*/ 374667 h 564036"/>
                <a:gd name="connsiteX101" fmla="*/ 478296 w 741768"/>
                <a:gd name="connsiteY101" fmla="*/ 365504 h 564036"/>
                <a:gd name="connsiteX102" fmla="*/ 476259 w 741768"/>
                <a:gd name="connsiteY102" fmla="*/ 360413 h 564036"/>
                <a:gd name="connsiteX103" fmla="*/ 486441 w 741768"/>
                <a:gd name="connsiteY103" fmla="*/ 362450 h 564036"/>
                <a:gd name="connsiteX104" fmla="*/ 499676 w 741768"/>
                <a:gd name="connsiteY104" fmla="*/ 357359 h 564036"/>
                <a:gd name="connsiteX105" fmla="*/ 499676 w 741768"/>
                <a:gd name="connsiteY105" fmla="*/ 357359 h 564036"/>
                <a:gd name="connsiteX106" fmla="*/ 501712 w 741768"/>
                <a:gd name="connsiteY106" fmla="*/ 350232 h 564036"/>
                <a:gd name="connsiteX107" fmla="*/ 498658 w 741768"/>
                <a:gd name="connsiteY107" fmla="*/ 348196 h 564036"/>
                <a:gd name="connsiteX108" fmla="*/ 468115 w 741768"/>
                <a:gd name="connsiteY108" fmla="*/ 341069 h 564036"/>
                <a:gd name="connsiteX109" fmla="*/ 444698 w 741768"/>
                <a:gd name="connsiteY109" fmla="*/ 286091 h 564036"/>
                <a:gd name="connsiteX110" fmla="*/ 523093 w 741768"/>
                <a:gd name="connsiteY110" fmla="*/ 285073 h 564036"/>
                <a:gd name="connsiteX111" fmla="*/ 554654 w 741768"/>
                <a:gd name="connsiteY111" fmla="*/ 340051 h 564036"/>
                <a:gd name="connsiteX112" fmla="*/ 554654 w 741768"/>
                <a:gd name="connsiteY112" fmla="*/ 340051 h 564036"/>
                <a:gd name="connsiteX113" fmla="*/ 566872 w 741768"/>
                <a:gd name="connsiteY113" fmla="*/ 340051 h 564036"/>
                <a:gd name="connsiteX114" fmla="*/ 572980 w 741768"/>
                <a:gd name="connsiteY114" fmla="*/ 329870 h 564036"/>
                <a:gd name="connsiteX115" fmla="*/ 547528 w 741768"/>
                <a:gd name="connsiteY115" fmla="*/ 285073 h 564036"/>
                <a:gd name="connsiteX116" fmla="*/ 625923 w 741768"/>
                <a:gd name="connsiteY116" fmla="*/ 284055 h 564036"/>
                <a:gd name="connsiteX117" fmla="*/ 645267 w 741768"/>
                <a:gd name="connsiteY117" fmla="*/ 317652 h 564036"/>
                <a:gd name="connsiteX118" fmla="*/ 645267 w 741768"/>
                <a:gd name="connsiteY118" fmla="*/ 317652 h 564036"/>
                <a:gd name="connsiteX119" fmla="*/ 657484 w 741768"/>
                <a:gd name="connsiteY119" fmla="*/ 317652 h 564036"/>
                <a:gd name="connsiteX120" fmla="*/ 663593 w 741768"/>
                <a:gd name="connsiteY120" fmla="*/ 307471 h 564036"/>
                <a:gd name="connsiteX121" fmla="*/ 650357 w 741768"/>
                <a:gd name="connsiteY121" fmla="*/ 283036 h 564036"/>
                <a:gd name="connsiteX122" fmla="*/ 728752 w 741768"/>
                <a:gd name="connsiteY122" fmla="*/ 282018 h 564036"/>
                <a:gd name="connsiteX123" fmla="*/ 740970 w 741768"/>
                <a:gd name="connsiteY123" fmla="*/ 274892 h 564036"/>
                <a:gd name="connsiteX124" fmla="*/ 736897 w 741768"/>
                <a:gd name="connsiteY124" fmla="*/ 267765 h 564036"/>
                <a:gd name="connsiteX125" fmla="*/ 657484 w 741768"/>
                <a:gd name="connsiteY125" fmla="*/ 268783 h 564036"/>
                <a:gd name="connsiteX126" fmla="*/ 701263 w 741768"/>
                <a:gd name="connsiteY126" fmla="*/ 243330 h 564036"/>
                <a:gd name="connsiteX127" fmla="*/ 707372 w 741768"/>
                <a:gd name="connsiteY127" fmla="*/ 233149 h 564036"/>
                <a:gd name="connsiteX128" fmla="*/ 700245 w 741768"/>
                <a:gd name="connsiteY128" fmla="*/ 231112 h 564036"/>
                <a:gd name="connsiteX129" fmla="*/ 696173 w 741768"/>
                <a:gd name="connsiteY129" fmla="*/ 233149 h 564036"/>
                <a:gd name="connsiteX130" fmla="*/ 635086 w 741768"/>
                <a:gd name="connsiteY130" fmla="*/ 269801 h 564036"/>
                <a:gd name="connsiteX131" fmla="*/ 556691 w 741768"/>
                <a:gd name="connsiteY131" fmla="*/ 270819 h 564036"/>
                <a:gd name="connsiteX132" fmla="*/ 637122 w 741768"/>
                <a:gd name="connsiteY132" fmla="*/ 222968 h 564036"/>
                <a:gd name="connsiteX133" fmla="*/ 643230 w 741768"/>
                <a:gd name="connsiteY133" fmla="*/ 212786 h 564036"/>
                <a:gd name="connsiteX134" fmla="*/ 636104 w 741768"/>
                <a:gd name="connsiteY134" fmla="*/ 210750 h 564036"/>
                <a:gd name="connsiteX135" fmla="*/ 632031 w 741768"/>
                <a:gd name="connsiteY135" fmla="*/ 212786 h 564036"/>
                <a:gd name="connsiteX136" fmla="*/ 534292 w 741768"/>
                <a:gd name="connsiteY136" fmla="*/ 270819 h 564036"/>
                <a:gd name="connsiteX137" fmla="*/ 459969 w 741768"/>
                <a:gd name="connsiteY137" fmla="*/ 271837 h 564036"/>
                <a:gd name="connsiteX138" fmla="*/ 540401 w 741768"/>
                <a:gd name="connsiteY138" fmla="*/ 223986 h 564036"/>
                <a:gd name="connsiteX139" fmla="*/ 575017 w 741768"/>
                <a:gd name="connsiteY139" fmla="*/ 217877 h 564036"/>
                <a:gd name="connsiteX140" fmla="*/ 586216 w 741768"/>
                <a:gd name="connsiteY140" fmla="*/ 209732 h 564036"/>
                <a:gd name="connsiteX141" fmla="*/ 586216 w 741768"/>
                <a:gd name="connsiteY141" fmla="*/ 207696 h 564036"/>
                <a:gd name="connsiteX142" fmla="*/ 579089 w 741768"/>
                <a:gd name="connsiteY142" fmla="*/ 203623 h 564036"/>
                <a:gd name="connsiteX143" fmla="*/ 569926 w 741768"/>
                <a:gd name="connsiteY143" fmla="*/ 204642 h 564036"/>
                <a:gd name="connsiteX144" fmla="*/ 583162 w 741768"/>
                <a:gd name="connsiteY144" fmla="*/ 196496 h 564036"/>
                <a:gd name="connsiteX145" fmla="*/ 589270 w 741768"/>
                <a:gd name="connsiteY145" fmla="*/ 186315 h 564036"/>
                <a:gd name="connsiteX146" fmla="*/ 589270 w 741768"/>
                <a:gd name="connsiteY146" fmla="*/ 186315 h 564036"/>
                <a:gd name="connsiteX147" fmla="*/ 582143 w 741768"/>
                <a:gd name="connsiteY147" fmla="*/ 184279 h 564036"/>
                <a:gd name="connsiteX148" fmla="*/ 578071 w 741768"/>
                <a:gd name="connsiteY148" fmla="*/ 186315 h 564036"/>
                <a:gd name="connsiteX149" fmla="*/ 539383 w 741768"/>
                <a:gd name="connsiteY149" fmla="*/ 209732 h 564036"/>
                <a:gd name="connsiteX150" fmla="*/ 447752 w 741768"/>
                <a:gd name="connsiteY150" fmla="*/ 225004 h 564036"/>
                <a:gd name="connsiteX151" fmla="*/ 521056 w 741768"/>
                <a:gd name="connsiteY151" fmla="*/ 165953 h 564036"/>
                <a:gd name="connsiteX152" fmla="*/ 620832 w 741768"/>
                <a:gd name="connsiteY152" fmla="*/ 144572 h 564036"/>
                <a:gd name="connsiteX153" fmla="*/ 620832 w 741768"/>
                <a:gd name="connsiteY153" fmla="*/ 144572 h 564036"/>
                <a:gd name="connsiteX154" fmla="*/ 632031 w 741768"/>
                <a:gd name="connsiteY154" fmla="*/ 135409 h 564036"/>
                <a:gd name="connsiteX155" fmla="*/ 624904 w 741768"/>
                <a:gd name="connsiteY155" fmla="*/ 130319 h 564036"/>
                <a:gd name="connsiteX156" fmla="*/ 543455 w 741768"/>
                <a:gd name="connsiteY156" fmla="*/ 147627 h 564036"/>
                <a:gd name="connsiteX157" fmla="*/ 616759 w 741768"/>
                <a:gd name="connsiteY157" fmla="*/ 88576 h 564036"/>
                <a:gd name="connsiteX158" fmla="*/ 678865 w 741768"/>
                <a:gd name="connsiteY158" fmla="*/ 75341 h 564036"/>
                <a:gd name="connsiteX159" fmla="*/ 678865 w 741768"/>
                <a:gd name="connsiteY159" fmla="*/ 75341 h 564036"/>
                <a:gd name="connsiteX160" fmla="*/ 690064 w 741768"/>
                <a:gd name="connsiteY160" fmla="*/ 66178 h 564036"/>
                <a:gd name="connsiteX161" fmla="*/ 682937 w 741768"/>
                <a:gd name="connsiteY161" fmla="*/ 61087 h 564036"/>
                <a:gd name="connsiteX162" fmla="*/ 639158 w 741768"/>
                <a:gd name="connsiteY162" fmla="*/ 70250 h 564036"/>
                <a:gd name="connsiteX163" fmla="*/ 712463 w 741768"/>
                <a:gd name="connsiteY163" fmla="*/ 11199 h 564036"/>
                <a:gd name="connsiteX164" fmla="*/ 715517 w 741768"/>
                <a:gd name="connsiteY164" fmla="*/ 1018 h 564036"/>
                <a:gd name="connsiteX165" fmla="*/ 702281 w 741768"/>
                <a:gd name="connsiteY165" fmla="*/ 4072 h 564036"/>
                <a:gd name="connsiteX166" fmla="*/ 627959 w 741768"/>
                <a:gd name="connsiteY166" fmla="*/ 64141 h 564036"/>
                <a:gd name="connsiteX167" fmla="*/ 637122 w 741768"/>
                <a:gd name="connsiteY167" fmla="*/ 30544 h 564036"/>
                <a:gd name="connsiteX168" fmla="*/ 629995 w 741768"/>
                <a:gd name="connsiteY168" fmla="*/ 25453 h 564036"/>
                <a:gd name="connsiteX169" fmla="*/ 620832 w 741768"/>
                <a:gd name="connsiteY169" fmla="*/ 31562 h 564036"/>
                <a:gd name="connsiteX170" fmla="*/ 618796 w 741768"/>
                <a:gd name="connsiteY170" fmla="*/ 34616 h 564036"/>
                <a:gd name="connsiteX171" fmla="*/ 606578 w 741768"/>
                <a:gd name="connsiteY171" fmla="*/ 82468 h 564036"/>
                <a:gd name="connsiteX172" fmla="*/ 533274 w 741768"/>
                <a:gd name="connsiteY172" fmla="*/ 141518 h 564036"/>
                <a:gd name="connsiteX173" fmla="*/ 549564 w 741768"/>
                <a:gd name="connsiteY173" fmla="*/ 79413 h 564036"/>
                <a:gd name="connsiteX174" fmla="*/ 542437 w 741768"/>
                <a:gd name="connsiteY174" fmla="*/ 74322 h 564036"/>
                <a:gd name="connsiteX175" fmla="*/ 533274 w 741768"/>
                <a:gd name="connsiteY175" fmla="*/ 79413 h 564036"/>
                <a:gd name="connsiteX176" fmla="*/ 531238 w 741768"/>
                <a:gd name="connsiteY176" fmla="*/ 82468 h 564036"/>
                <a:gd name="connsiteX177" fmla="*/ 510875 w 741768"/>
                <a:gd name="connsiteY177" fmla="*/ 158826 h 564036"/>
                <a:gd name="connsiteX178" fmla="*/ 441643 w 741768"/>
                <a:gd name="connsiteY178" fmla="*/ 214823 h 564036"/>
                <a:gd name="connsiteX179" fmla="*/ 457933 w 741768"/>
                <a:gd name="connsiteY179" fmla="*/ 151699 h 564036"/>
                <a:gd name="connsiteX180" fmla="*/ 484404 w 741768"/>
                <a:gd name="connsiteY180" fmla="*/ 125228 h 564036"/>
                <a:gd name="connsiteX181" fmla="*/ 484404 w 741768"/>
                <a:gd name="connsiteY181" fmla="*/ 116065 h 564036"/>
                <a:gd name="connsiteX182" fmla="*/ 482368 w 741768"/>
                <a:gd name="connsiteY182" fmla="*/ 116065 h 564036"/>
                <a:gd name="connsiteX183" fmla="*/ 471169 w 741768"/>
                <a:gd name="connsiteY183" fmla="*/ 121156 h 564036"/>
                <a:gd name="connsiteX184" fmla="*/ 465060 w 741768"/>
                <a:gd name="connsiteY184" fmla="*/ 128283 h 564036"/>
                <a:gd name="connsiteX185" fmla="*/ 468115 w 741768"/>
                <a:gd name="connsiteY185" fmla="*/ 118102 h 564036"/>
                <a:gd name="connsiteX186" fmla="*/ 460988 w 741768"/>
                <a:gd name="connsiteY186" fmla="*/ 113011 h 564036"/>
                <a:gd name="connsiteX187" fmla="*/ 460988 w 741768"/>
                <a:gd name="connsiteY187" fmla="*/ 113011 h 564036"/>
                <a:gd name="connsiteX188" fmla="*/ 451825 w 741768"/>
                <a:gd name="connsiteY188" fmla="*/ 118102 h 564036"/>
                <a:gd name="connsiteX189" fmla="*/ 449788 w 741768"/>
                <a:gd name="connsiteY189" fmla="*/ 121156 h 564036"/>
                <a:gd name="connsiteX190" fmla="*/ 441643 w 741768"/>
                <a:gd name="connsiteY190" fmla="*/ 151699 h 564036"/>
                <a:gd name="connsiteX191" fmla="*/ 373430 w 741768"/>
                <a:gd name="connsiteY191" fmla="*/ 220931 h 564036"/>
                <a:gd name="connsiteX192" fmla="*/ 368339 w 741768"/>
                <a:gd name="connsiteY192" fmla="*/ 162899 h 564036"/>
                <a:gd name="connsiteX193" fmla="*/ 436553 w 741768"/>
                <a:gd name="connsiteY193" fmla="*/ 86540 h 564036"/>
                <a:gd name="connsiteX194" fmla="*/ 436553 w 741768"/>
                <a:gd name="connsiteY194" fmla="*/ 86540 h 564036"/>
                <a:gd name="connsiteX195" fmla="*/ 435535 w 741768"/>
                <a:gd name="connsiteY195" fmla="*/ 77377 h 564036"/>
                <a:gd name="connsiteX196" fmla="*/ 422299 w 741768"/>
                <a:gd name="connsiteY196" fmla="*/ 82468 h 564036"/>
                <a:gd name="connsiteX197" fmla="*/ 366303 w 741768"/>
                <a:gd name="connsiteY197" fmla="*/ 144572 h 564036"/>
                <a:gd name="connsiteX198" fmla="*/ 361212 w 741768"/>
                <a:gd name="connsiteY198" fmla="*/ 86540 h 564036"/>
                <a:gd name="connsiteX199" fmla="*/ 403973 w 741768"/>
                <a:gd name="connsiteY199" fmla="*/ 39707 h 564036"/>
                <a:gd name="connsiteX200" fmla="*/ 403973 w 741768"/>
                <a:gd name="connsiteY200" fmla="*/ 39707 h 564036"/>
                <a:gd name="connsiteX201" fmla="*/ 402955 w 741768"/>
                <a:gd name="connsiteY201" fmla="*/ 30544 h 564036"/>
                <a:gd name="connsiteX202" fmla="*/ 389719 w 741768"/>
                <a:gd name="connsiteY202" fmla="*/ 35634 h 564036"/>
                <a:gd name="connsiteX203" fmla="*/ 360194 w 741768"/>
                <a:gd name="connsiteY203" fmla="*/ 69232 h 564036"/>
                <a:gd name="connsiteX204" fmla="*/ 355104 w 741768"/>
                <a:gd name="connsiteY204" fmla="*/ 11199 h 564036"/>
                <a:gd name="connsiteX205" fmla="*/ 344922 w 741768"/>
                <a:gd name="connsiteY205" fmla="*/ 9163 h 564036"/>
                <a:gd name="connsiteX206" fmla="*/ 335759 w 741768"/>
                <a:gd name="connsiteY206" fmla="*/ 19344 h 564036"/>
                <a:gd name="connsiteX207" fmla="*/ 340850 w 741768"/>
                <a:gd name="connsiteY207" fmla="*/ 78395 h 564036"/>
                <a:gd name="connsiteX208" fmla="*/ 306234 w 741768"/>
                <a:gd name="connsiteY208" fmla="*/ 70250 h 564036"/>
                <a:gd name="connsiteX209" fmla="*/ 292998 w 741768"/>
                <a:gd name="connsiteY209" fmla="*/ 75341 h 564036"/>
                <a:gd name="connsiteX210" fmla="*/ 290962 w 741768"/>
                <a:gd name="connsiteY210" fmla="*/ 82468 h 564036"/>
                <a:gd name="connsiteX211" fmla="*/ 292998 w 741768"/>
                <a:gd name="connsiteY211" fmla="*/ 84504 h 564036"/>
                <a:gd name="connsiteX212" fmla="*/ 341868 w 741768"/>
                <a:gd name="connsiteY212" fmla="*/ 95703 h 564036"/>
                <a:gd name="connsiteX213" fmla="*/ 346958 w 741768"/>
                <a:gd name="connsiteY213" fmla="*/ 153736 h 564036"/>
                <a:gd name="connsiteX214" fmla="*/ 283835 w 741768"/>
                <a:gd name="connsiteY214" fmla="*/ 138464 h 564036"/>
                <a:gd name="connsiteX215" fmla="*/ 270600 w 741768"/>
                <a:gd name="connsiteY215" fmla="*/ 143555 h 564036"/>
                <a:gd name="connsiteX216" fmla="*/ 268564 w 741768"/>
                <a:gd name="connsiteY216" fmla="*/ 150681 h 564036"/>
                <a:gd name="connsiteX217" fmla="*/ 271618 w 741768"/>
                <a:gd name="connsiteY217" fmla="*/ 152718 h 564036"/>
                <a:gd name="connsiteX218" fmla="*/ 348995 w 741768"/>
                <a:gd name="connsiteY218" fmla="*/ 171043 h 564036"/>
                <a:gd name="connsiteX219" fmla="*/ 354085 w 741768"/>
                <a:gd name="connsiteY219" fmla="*/ 226022 h 564036"/>
                <a:gd name="connsiteX220" fmla="*/ 289944 w 741768"/>
                <a:gd name="connsiteY220" fmla="*/ 210750 h 564036"/>
                <a:gd name="connsiteX221" fmla="*/ 280781 w 741768"/>
                <a:gd name="connsiteY221" fmla="*/ 189370 h 564036"/>
                <a:gd name="connsiteX222" fmla="*/ 269582 w 741768"/>
                <a:gd name="connsiteY222" fmla="*/ 188352 h 564036"/>
                <a:gd name="connsiteX223" fmla="*/ 267545 w 741768"/>
                <a:gd name="connsiteY223" fmla="*/ 189370 h 564036"/>
                <a:gd name="connsiteX224" fmla="*/ 262455 w 741768"/>
                <a:gd name="connsiteY224" fmla="*/ 198533 h 564036"/>
                <a:gd name="connsiteX225" fmla="*/ 264491 w 741768"/>
                <a:gd name="connsiteY225" fmla="*/ 203623 h 564036"/>
                <a:gd name="connsiteX226" fmla="*/ 254310 w 741768"/>
                <a:gd name="connsiteY226" fmla="*/ 201587 h 564036"/>
                <a:gd name="connsiteX227" fmla="*/ 241074 w 741768"/>
                <a:gd name="connsiteY227" fmla="*/ 206678 h 564036"/>
                <a:gd name="connsiteX228" fmla="*/ 241074 w 741768"/>
                <a:gd name="connsiteY228" fmla="*/ 206678 h 564036"/>
                <a:gd name="connsiteX229" fmla="*/ 239038 w 741768"/>
                <a:gd name="connsiteY229" fmla="*/ 213805 h 564036"/>
                <a:gd name="connsiteX230" fmla="*/ 242093 w 741768"/>
                <a:gd name="connsiteY230" fmla="*/ 215841 h 564036"/>
                <a:gd name="connsiteX231" fmla="*/ 272636 w 741768"/>
                <a:gd name="connsiteY231" fmla="*/ 222968 h 564036"/>
                <a:gd name="connsiteX232" fmla="*/ 296053 w 741768"/>
                <a:gd name="connsiteY232" fmla="*/ 277946 h 564036"/>
                <a:gd name="connsiteX233" fmla="*/ 217658 w 741768"/>
                <a:gd name="connsiteY233" fmla="*/ 278964 h 564036"/>
                <a:gd name="connsiteX234" fmla="*/ 186096 w 741768"/>
                <a:gd name="connsiteY234" fmla="*/ 223986 h 564036"/>
                <a:gd name="connsiteX235" fmla="*/ 186096 w 741768"/>
                <a:gd name="connsiteY235" fmla="*/ 223986 h 564036"/>
                <a:gd name="connsiteX236" fmla="*/ 173879 w 741768"/>
                <a:gd name="connsiteY236" fmla="*/ 223986 h 564036"/>
                <a:gd name="connsiteX237" fmla="*/ 167770 w 741768"/>
                <a:gd name="connsiteY237" fmla="*/ 234167 h 564036"/>
                <a:gd name="connsiteX238" fmla="*/ 193223 w 741768"/>
                <a:gd name="connsiteY238" fmla="*/ 278964 h 564036"/>
                <a:gd name="connsiteX239" fmla="*/ 114828 w 741768"/>
                <a:gd name="connsiteY239" fmla="*/ 279982 h 564036"/>
                <a:gd name="connsiteX240" fmla="*/ 95484 w 741768"/>
                <a:gd name="connsiteY240" fmla="*/ 245366 h 564036"/>
                <a:gd name="connsiteX241" fmla="*/ 95484 w 741768"/>
                <a:gd name="connsiteY241" fmla="*/ 245366 h 564036"/>
                <a:gd name="connsiteX242" fmla="*/ 83266 w 741768"/>
                <a:gd name="connsiteY242" fmla="*/ 245366 h 564036"/>
                <a:gd name="connsiteX243" fmla="*/ 77157 w 741768"/>
                <a:gd name="connsiteY243" fmla="*/ 255547 h 564036"/>
                <a:gd name="connsiteX244" fmla="*/ 90393 w 741768"/>
                <a:gd name="connsiteY244" fmla="*/ 279982 h 564036"/>
                <a:gd name="connsiteX245" fmla="*/ 11998 w 741768"/>
                <a:gd name="connsiteY245" fmla="*/ 281000 h 564036"/>
                <a:gd name="connsiteX246" fmla="*/ 799 w 741768"/>
                <a:gd name="connsiteY246" fmla="*/ 289145 h 564036"/>
                <a:gd name="connsiteX247" fmla="*/ 340850 w 741768"/>
                <a:gd name="connsiteY247" fmla="*/ 235185 h 564036"/>
                <a:gd name="connsiteX248" fmla="*/ 342886 w 741768"/>
                <a:gd name="connsiteY248" fmla="*/ 258602 h 564036"/>
                <a:gd name="connsiteX249" fmla="*/ 343904 w 741768"/>
                <a:gd name="connsiteY249" fmla="*/ 266746 h 564036"/>
                <a:gd name="connsiteX250" fmla="*/ 341868 w 741768"/>
                <a:gd name="connsiteY250" fmla="*/ 266746 h 564036"/>
                <a:gd name="connsiteX251" fmla="*/ 338814 w 741768"/>
                <a:gd name="connsiteY251" fmla="*/ 266746 h 564036"/>
                <a:gd name="connsiteX252" fmla="*/ 336777 w 741768"/>
                <a:gd name="connsiteY252" fmla="*/ 266746 h 564036"/>
                <a:gd name="connsiteX253" fmla="*/ 306234 w 741768"/>
                <a:gd name="connsiteY253" fmla="*/ 266746 h 564036"/>
                <a:gd name="connsiteX254" fmla="*/ 286890 w 741768"/>
                <a:gd name="connsiteY254" fmla="*/ 221949 h 564036"/>
                <a:gd name="connsiteX255" fmla="*/ 340850 w 741768"/>
                <a:gd name="connsiteY255" fmla="*/ 235185 h 564036"/>
                <a:gd name="connsiteX256" fmla="*/ 370375 w 741768"/>
                <a:gd name="connsiteY256" fmla="*/ 279982 h 564036"/>
                <a:gd name="connsiteX257" fmla="*/ 370375 w 741768"/>
                <a:gd name="connsiteY257" fmla="*/ 279982 h 564036"/>
                <a:gd name="connsiteX258" fmla="*/ 370375 w 741768"/>
                <a:gd name="connsiteY258" fmla="*/ 279982 h 564036"/>
                <a:gd name="connsiteX259" fmla="*/ 371393 w 741768"/>
                <a:gd name="connsiteY259" fmla="*/ 278964 h 564036"/>
                <a:gd name="connsiteX260" fmla="*/ 371393 w 741768"/>
                <a:gd name="connsiteY260" fmla="*/ 278964 h 564036"/>
                <a:gd name="connsiteX261" fmla="*/ 370375 w 741768"/>
                <a:gd name="connsiteY261" fmla="*/ 279982 h 564036"/>
                <a:gd name="connsiteX262" fmla="*/ 370375 w 741768"/>
                <a:gd name="connsiteY262" fmla="*/ 279982 h 564036"/>
                <a:gd name="connsiteX263" fmla="*/ 425354 w 741768"/>
                <a:gd name="connsiteY263" fmla="*/ 213805 h 564036"/>
                <a:gd name="connsiteX264" fmla="*/ 396846 w 741768"/>
                <a:gd name="connsiteY264" fmla="*/ 236203 h 564036"/>
                <a:gd name="connsiteX265" fmla="*/ 387683 w 741768"/>
                <a:gd name="connsiteY265" fmla="*/ 244348 h 564036"/>
                <a:gd name="connsiteX266" fmla="*/ 387683 w 741768"/>
                <a:gd name="connsiteY266" fmla="*/ 243330 h 564036"/>
                <a:gd name="connsiteX267" fmla="*/ 387683 w 741768"/>
                <a:gd name="connsiteY267" fmla="*/ 241293 h 564036"/>
                <a:gd name="connsiteX268" fmla="*/ 387683 w 741768"/>
                <a:gd name="connsiteY268" fmla="*/ 239257 h 564036"/>
                <a:gd name="connsiteX269" fmla="*/ 385647 w 741768"/>
                <a:gd name="connsiteY269" fmla="*/ 217877 h 564036"/>
                <a:gd name="connsiteX270" fmla="*/ 438589 w 741768"/>
                <a:gd name="connsiteY270" fmla="*/ 162899 h 564036"/>
                <a:gd name="connsiteX271" fmla="*/ 425354 w 741768"/>
                <a:gd name="connsiteY271" fmla="*/ 213805 h 564036"/>
                <a:gd name="connsiteX272" fmla="*/ 454879 w 741768"/>
                <a:gd name="connsiteY272" fmla="*/ 260638 h 564036"/>
                <a:gd name="connsiteX273" fmla="*/ 420263 w 741768"/>
                <a:gd name="connsiteY273" fmla="*/ 261656 h 564036"/>
                <a:gd name="connsiteX274" fmla="*/ 408045 w 741768"/>
                <a:gd name="connsiteY274" fmla="*/ 261656 h 564036"/>
                <a:gd name="connsiteX275" fmla="*/ 410082 w 741768"/>
                <a:gd name="connsiteY275" fmla="*/ 260638 h 564036"/>
                <a:gd name="connsiteX276" fmla="*/ 413136 w 741768"/>
                <a:gd name="connsiteY276" fmla="*/ 257583 h 564036"/>
                <a:gd name="connsiteX277" fmla="*/ 415172 w 741768"/>
                <a:gd name="connsiteY277" fmla="*/ 255547 h 564036"/>
                <a:gd name="connsiteX278" fmla="*/ 446734 w 741768"/>
                <a:gd name="connsiteY278" fmla="*/ 230094 h 564036"/>
                <a:gd name="connsiteX279" fmla="*/ 530219 w 741768"/>
                <a:gd name="connsiteY279" fmla="*/ 215841 h 564036"/>
                <a:gd name="connsiteX280" fmla="*/ 454879 w 741768"/>
                <a:gd name="connsiteY280" fmla="*/ 260638 h 564036"/>
                <a:gd name="connsiteX281" fmla="*/ 414154 w 741768"/>
                <a:gd name="connsiteY281" fmla="*/ 319689 h 564036"/>
                <a:gd name="connsiteX282" fmla="*/ 413136 w 741768"/>
                <a:gd name="connsiteY282" fmla="*/ 307471 h 564036"/>
                <a:gd name="connsiteX283" fmla="*/ 413136 w 741768"/>
                <a:gd name="connsiteY283" fmla="*/ 303399 h 564036"/>
                <a:gd name="connsiteX284" fmla="*/ 414154 w 741768"/>
                <a:gd name="connsiteY284" fmla="*/ 303399 h 564036"/>
                <a:gd name="connsiteX285" fmla="*/ 416191 w 741768"/>
                <a:gd name="connsiteY285" fmla="*/ 303399 h 564036"/>
                <a:gd name="connsiteX286" fmla="*/ 417209 w 741768"/>
                <a:gd name="connsiteY286" fmla="*/ 303399 h 564036"/>
                <a:gd name="connsiteX287" fmla="*/ 432480 w 741768"/>
                <a:gd name="connsiteY287" fmla="*/ 303399 h 564036"/>
                <a:gd name="connsiteX288" fmla="*/ 441643 w 741768"/>
                <a:gd name="connsiteY288" fmla="*/ 325797 h 564036"/>
                <a:gd name="connsiteX289" fmla="*/ 414154 w 741768"/>
                <a:gd name="connsiteY289" fmla="*/ 319689 h 564036"/>
                <a:gd name="connsiteX290" fmla="*/ 318451 w 741768"/>
                <a:gd name="connsiteY290" fmla="*/ 347178 h 564036"/>
                <a:gd name="connsiteX291" fmla="*/ 343904 w 741768"/>
                <a:gd name="connsiteY291" fmla="*/ 326816 h 564036"/>
                <a:gd name="connsiteX292" fmla="*/ 352049 w 741768"/>
                <a:gd name="connsiteY292" fmla="*/ 319689 h 564036"/>
                <a:gd name="connsiteX293" fmla="*/ 352049 w 741768"/>
                <a:gd name="connsiteY293" fmla="*/ 320707 h 564036"/>
                <a:gd name="connsiteX294" fmla="*/ 352049 w 741768"/>
                <a:gd name="connsiteY294" fmla="*/ 322743 h 564036"/>
                <a:gd name="connsiteX295" fmla="*/ 352049 w 741768"/>
                <a:gd name="connsiteY295" fmla="*/ 323761 h 564036"/>
                <a:gd name="connsiteX296" fmla="*/ 354085 w 741768"/>
                <a:gd name="connsiteY296" fmla="*/ 343105 h 564036"/>
                <a:gd name="connsiteX297" fmla="*/ 306234 w 741768"/>
                <a:gd name="connsiteY297" fmla="*/ 391975 h 564036"/>
                <a:gd name="connsiteX298" fmla="*/ 318451 w 741768"/>
                <a:gd name="connsiteY298" fmla="*/ 347178 h 564036"/>
                <a:gd name="connsiteX299" fmla="*/ 284854 w 741768"/>
                <a:gd name="connsiteY299" fmla="*/ 302380 h 564036"/>
                <a:gd name="connsiteX300" fmla="*/ 313361 w 741768"/>
                <a:gd name="connsiteY300" fmla="*/ 302380 h 564036"/>
                <a:gd name="connsiteX301" fmla="*/ 322524 w 741768"/>
                <a:gd name="connsiteY301" fmla="*/ 302380 h 564036"/>
                <a:gd name="connsiteX302" fmla="*/ 321506 w 741768"/>
                <a:gd name="connsiteY302" fmla="*/ 303399 h 564036"/>
                <a:gd name="connsiteX303" fmla="*/ 318451 w 741768"/>
                <a:gd name="connsiteY303" fmla="*/ 305435 h 564036"/>
                <a:gd name="connsiteX304" fmla="*/ 316415 w 741768"/>
                <a:gd name="connsiteY304" fmla="*/ 307471 h 564036"/>
                <a:gd name="connsiteX305" fmla="*/ 290962 w 741768"/>
                <a:gd name="connsiteY305" fmla="*/ 327833 h 564036"/>
                <a:gd name="connsiteX306" fmla="*/ 223767 w 741768"/>
                <a:gd name="connsiteY306" fmla="*/ 339033 h 564036"/>
                <a:gd name="connsiteX307" fmla="*/ 284854 w 741768"/>
                <a:gd name="connsiteY307" fmla="*/ 302380 h 5640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</a:cxnLst>
              <a:rect l="l" t="t" r="r" b="b"/>
              <a:pathLst>
                <a:path w="741768" h="564036">
                  <a:moveTo>
                    <a:pt x="799" y="289145"/>
                  </a:moveTo>
                  <a:cubicBezTo>
                    <a:pt x="-1237" y="293218"/>
                    <a:pt x="799" y="296272"/>
                    <a:pt x="4871" y="296272"/>
                  </a:cubicBezTo>
                  <a:lnTo>
                    <a:pt x="84284" y="295254"/>
                  </a:lnTo>
                  <a:lnTo>
                    <a:pt x="40506" y="320707"/>
                  </a:lnTo>
                  <a:cubicBezTo>
                    <a:pt x="35415" y="323761"/>
                    <a:pt x="33379" y="327833"/>
                    <a:pt x="34397" y="330888"/>
                  </a:cubicBezTo>
                  <a:cubicBezTo>
                    <a:pt x="35415" y="332924"/>
                    <a:pt x="38469" y="332924"/>
                    <a:pt x="41523" y="332924"/>
                  </a:cubicBezTo>
                  <a:cubicBezTo>
                    <a:pt x="42542" y="332924"/>
                    <a:pt x="44578" y="331906"/>
                    <a:pt x="45596" y="330888"/>
                  </a:cubicBezTo>
                  <a:lnTo>
                    <a:pt x="106683" y="294236"/>
                  </a:lnTo>
                  <a:lnTo>
                    <a:pt x="185078" y="293218"/>
                  </a:lnTo>
                  <a:lnTo>
                    <a:pt x="104647" y="341069"/>
                  </a:lnTo>
                  <a:cubicBezTo>
                    <a:pt x="99556" y="344123"/>
                    <a:pt x="97520" y="348196"/>
                    <a:pt x="98538" y="351250"/>
                  </a:cubicBezTo>
                  <a:cubicBezTo>
                    <a:pt x="99556" y="353286"/>
                    <a:pt x="102610" y="353286"/>
                    <a:pt x="105665" y="353286"/>
                  </a:cubicBezTo>
                  <a:cubicBezTo>
                    <a:pt x="106683" y="353286"/>
                    <a:pt x="108719" y="352268"/>
                    <a:pt x="109737" y="351250"/>
                  </a:cubicBezTo>
                  <a:lnTo>
                    <a:pt x="207477" y="293218"/>
                  </a:lnTo>
                  <a:lnTo>
                    <a:pt x="281799" y="292199"/>
                  </a:lnTo>
                  <a:lnTo>
                    <a:pt x="201368" y="340051"/>
                  </a:lnTo>
                  <a:lnTo>
                    <a:pt x="166752" y="346160"/>
                  </a:lnTo>
                  <a:cubicBezTo>
                    <a:pt x="161661" y="347178"/>
                    <a:pt x="156571" y="351250"/>
                    <a:pt x="155553" y="354305"/>
                  </a:cubicBezTo>
                  <a:cubicBezTo>
                    <a:pt x="155553" y="355323"/>
                    <a:pt x="155553" y="355323"/>
                    <a:pt x="155553" y="356341"/>
                  </a:cubicBezTo>
                  <a:cubicBezTo>
                    <a:pt x="155553" y="359395"/>
                    <a:pt x="157589" y="361431"/>
                    <a:pt x="162680" y="360413"/>
                  </a:cubicBezTo>
                  <a:lnTo>
                    <a:pt x="171843" y="359395"/>
                  </a:lnTo>
                  <a:lnTo>
                    <a:pt x="158607" y="367540"/>
                  </a:lnTo>
                  <a:cubicBezTo>
                    <a:pt x="153516" y="370594"/>
                    <a:pt x="151480" y="374667"/>
                    <a:pt x="152498" y="377721"/>
                  </a:cubicBezTo>
                  <a:cubicBezTo>
                    <a:pt x="152498" y="377721"/>
                    <a:pt x="152498" y="377721"/>
                    <a:pt x="152498" y="377721"/>
                  </a:cubicBezTo>
                  <a:cubicBezTo>
                    <a:pt x="153516" y="379757"/>
                    <a:pt x="156571" y="379757"/>
                    <a:pt x="159625" y="379757"/>
                  </a:cubicBezTo>
                  <a:cubicBezTo>
                    <a:pt x="160643" y="379757"/>
                    <a:pt x="162680" y="378739"/>
                    <a:pt x="163697" y="377721"/>
                  </a:cubicBezTo>
                  <a:lnTo>
                    <a:pt x="202386" y="354305"/>
                  </a:lnTo>
                  <a:lnTo>
                    <a:pt x="294017" y="339033"/>
                  </a:lnTo>
                  <a:lnTo>
                    <a:pt x="220712" y="398084"/>
                  </a:lnTo>
                  <a:lnTo>
                    <a:pt x="120937" y="419464"/>
                  </a:lnTo>
                  <a:lnTo>
                    <a:pt x="120937" y="419464"/>
                  </a:lnTo>
                  <a:cubicBezTo>
                    <a:pt x="115846" y="420482"/>
                    <a:pt x="110756" y="424554"/>
                    <a:pt x="109737" y="428627"/>
                  </a:cubicBezTo>
                  <a:cubicBezTo>
                    <a:pt x="108719" y="432700"/>
                    <a:pt x="111774" y="434736"/>
                    <a:pt x="116864" y="433718"/>
                  </a:cubicBezTo>
                  <a:lnTo>
                    <a:pt x="198314" y="416410"/>
                  </a:lnTo>
                  <a:lnTo>
                    <a:pt x="125009" y="475460"/>
                  </a:lnTo>
                  <a:lnTo>
                    <a:pt x="62904" y="488696"/>
                  </a:lnTo>
                  <a:lnTo>
                    <a:pt x="62904" y="488696"/>
                  </a:lnTo>
                  <a:cubicBezTo>
                    <a:pt x="57813" y="489714"/>
                    <a:pt x="52723" y="493787"/>
                    <a:pt x="51705" y="497859"/>
                  </a:cubicBezTo>
                  <a:cubicBezTo>
                    <a:pt x="50687" y="501931"/>
                    <a:pt x="53741" y="503968"/>
                    <a:pt x="58832" y="502950"/>
                  </a:cubicBezTo>
                  <a:lnTo>
                    <a:pt x="102610" y="493787"/>
                  </a:lnTo>
                  <a:lnTo>
                    <a:pt x="29306" y="552837"/>
                  </a:lnTo>
                  <a:cubicBezTo>
                    <a:pt x="25234" y="555892"/>
                    <a:pt x="24216" y="560982"/>
                    <a:pt x="26252" y="563018"/>
                  </a:cubicBezTo>
                  <a:cubicBezTo>
                    <a:pt x="29306" y="565055"/>
                    <a:pt x="35415" y="564037"/>
                    <a:pt x="39487" y="559964"/>
                  </a:cubicBezTo>
                  <a:lnTo>
                    <a:pt x="113810" y="499895"/>
                  </a:lnTo>
                  <a:lnTo>
                    <a:pt x="104647" y="533493"/>
                  </a:lnTo>
                  <a:cubicBezTo>
                    <a:pt x="103629" y="537566"/>
                    <a:pt x="106683" y="539602"/>
                    <a:pt x="111774" y="538584"/>
                  </a:cubicBezTo>
                  <a:cubicBezTo>
                    <a:pt x="114828" y="537566"/>
                    <a:pt x="118900" y="535529"/>
                    <a:pt x="120937" y="532475"/>
                  </a:cubicBezTo>
                  <a:cubicBezTo>
                    <a:pt x="121955" y="531457"/>
                    <a:pt x="122973" y="530439"/>
                    <a:pt x="122973" y="529421"/>
                  </a:cubicBezTo>
                  <a:lnTo>
                    <a:pt x="135190" y="481569"/>
                  </a:lnTo>
                  <a:lnTo>
                    <a:pt x="208495" y="422518"/>
                  </a:lnTo>
                  <a:lnTo>
                    <a:pt x="192205" y="484624"/>
                  </a:lnTo>
                  <a:cubicBezTo>
                    <a:pt x="191187" y="488696"/>
                    <a:pt x="194241" y="490732"/>
                    <a:pt x="199331" y="489714"/>
                  </a:cubicBezTo>
                  <a:cubicBezTo>
                    <a:pt x="202386" y="488696"/>
                    <a:pt x="206458" y="486660"/>
                    <a:pt x="208495" y="484624"/>
                  </a:cubicBezTo>
                  <a:cubicBezTo>
                    <a:pt x="209513" y="483605"/>
                    <a:pt x="210531" y="482587"/>
                    <a:pt x="210531" y="481569"/>
                  </a:cubicBezTo>
                  <a:lnTo>
                    <a:pt x="230893" y="405210"/>
                  </a:lnTo>
                  <a:lnTo>
                    <a:pt x="300125" y="349214"/>
                  </a:lnTo>
                  <a:lnTo>
                    <a:pt x="283835" y="412337"/>
                  </a:lnTo>
                  <a:lnTo>
                    <a:pt x="257364" y="438808"/>
                  </a:lnTo>
                  <a:cubicBezTo>
                    <a:pt x="253292" y="442881"/>
                    <a:pt x="253292" y="446953"/>
                    <a:pt x="257364" y="447971"/>
                  </a:cubicBezTo>
                  <a:cubicBezTo>
                    <a:pt x="258382" y="447971"/>
                    <a:pt x="258382" y="447971"/>
                    <a:pt x="259401" y="447971"/>
                  </a:cubicBezTo>
                  <a:cubicBezTo>
                    <a:pt x="263473" y="447971"/>
                    <a:pt x="267545" y="445935"/>
                    <a:pt x="270600" y="442881"/>
                  </a:cubicBezTo>
                  <a:lnTo>
                    <a:pt x="276708" y="435754"/>
                  </a:lnTo>
                  <a:lnTo>
                    <a:pt x="273654" y="445935"/>
                  </a:lnTo>
                  <a:cubicBezTo>
                    <a:pt x="272636" y="450007"/>
                    <a:pt x="275690" y="452044"/>
                    <a:pt x="280781" y="451026"/>
                  </a:cubicBezTo>
                  <a:cubicBezTo>
                    <a:pt x="280781" y="451026"/>
                    <a:pt x="280781" y="451026"/>
                    <a:pt x="280781" y="451026"/>
                  </a:cubicBezTo>
                  <a:cubicBezTo>
                    <a:pt x="283835" y="450007"/>
                    <a:pt x="287908" y="447971"/>
                    <a:pt x="289944" y="445935"/>
                  </a:cubicBezTo>
                  <a:cubicBezTo>
                    <a:pt x="290962" y="444917"/>
                    <a:pt x="291980" y="443899"/>
                    <a:pt x="291980" y="442881"/>
                  </a:cubicBezTo>
                  <a:lnTo>
                    <a:pt x="300125" y="412337"/>
                  </a:lnTo>
                  <a:lnTo>
                    <a:pt x="368339" y="343105"/>
                  </a:lnTo>
                  <a:lnTo>
                    <a:pt x="373430" y="401138"/>
                  </a:lnTo>
                  <a:lnTo>
                    <a:pt x="305216" y="477497"/>
                  </a:lnTo>
                  <a:lnTo>
                    <a:pt x="305216" y="477497"/>
                  </a:lnTo>
                  <a:cubicBezTo>
                    <a:pt x="302161" y="481569"/>
                    <a:pt x="302161" y="485641"/>
                    <a:pt x="306234" y="486660"/>
                  </a:cubicBezTo>
                  <a:cubicBezTo>
                    <a:pt x="310306" y="487678"/>
                    <a:pt x="316415" y="485641"/>
                    <a:pt x="319469" y="481569"/>
                  </a:cubicBezTo>
                  <a:lnTo>
                    <a:pt x="375466" y="419464"/>
                  </a:lnTo>
                  <a:lnTo>
                    <a:pt x="380556" y="477497"/>
                  </a:lnTo>
                  <a:lnTo>
                    <a:pt x="337795" y="524330"/>
                  </a:lnTo>
                  <a:lnTo>
                    <a:pt x="337795" y="524330"/>
                  </a:lnTo>
                  <a:cubicBezTo>
                    <a:pt x="334741" y="528403"/>
                    <a:pt x="334741" y="532475"/>
                    <a:pt x="338814" y="533493"/>
                  </a:cubicBezTo>
                  <a:cubicBezTo>
                    <a:pt x="342886" y="534511"/>
                    <a:pt x="348995" y="532475"/>
                    <a:pt x="352049" y="528403"/>
                  </a:cubicBezTo>
                  <a:lnTo>
                    <a:pt x="381575" y="494805"/>
                  </a:lnTo>
                  <a:lnTo>
                    <a:pt x="386665" y="552837"/>
                  </a:lnTo>
                  <a:cubicBezTo>
                    <a:pt x="386665" y="555892"/>
                    <a:pt x="391756" y="556910"/>
                    <a:pt x="396846" y="554874"/>
                  </a:cubicBezTo>
                  <a:cubicBezTo>
                    <a:pt x="401937" y="552837"/>
                    <a:pt x="406009" y="548765"/>
                    <a:pt x="406009" y="544692"/>
                  </a:cubicBezTo>
                  <a:lnTo>
                    <a:pt x="400919" y="485641"/>
                  </a:lnTo>
                  <a:lnTo>
                    <a:pt x="435535" y="493787"/>
                  </a:lnTo>
                  <a:cubicBezTo>
                    <a:pt x="439607" y="494805"/>
                    <a:pt x="445716" y="492768"/>
                    <a:pt x="448770" y="488696"/>
                  </a:cubicBezTo>
                  <a:cubicBezTo>
                    <a:pt x="450806" y="485641"/>
                    <a:pt x="451825" y="483605"/>
                    <a:pt x="450806" y="481569"/>
                  </a:cubicBezTo>
                  <a:cubicBezTo>
                    <a:pt x="449788" y="480551"/>
                    <a:pt x="449788" y="480551"/>
                    <a:pt x="447752" y="479533"/>
                  </a:cubicBezTo>
                  <a:lnTo>
                    <a:pt x="398882" y="468334"/>
                  </a:lnTo>
                  <a:lnTo>
                    <a:pt x="393792" y="410301"/>
                  </a:lnTo>
                  <a:lnTo>
                    <a:pt x="456915" y="425573"/>
                  </a:lnTo>
                  <a:cubicBezTo>
                    <a:pt x="460988" y="426591"/>
                    <a:pt x="467096" y="424554"/>
                    <a:pt x="470151" y="420482"/>
                  </a:cubicBezTo>
                  <a:cubicBezTo>
                    <a:pt x="472187" y="417428"/>
                    <a:pt x="473205" y="415392"/>
                    <a:pt x="472187" y="413355"/>
                  </a:cubicBezTo>
                  <a:cubicBezTo>
                    <a:pt x="471169" y="412337"/>
                    <a:pt x="471169" y="412337"/>
                    <a:pt x="469132" y="411319"/>
                  </a:cubicBezTo>
                  <a:lnTo>
                    <a:pt x="391756" y="392993"/>
                  </a:lnTo>
                  <a:lnTo>
                    <a:pt x="386665" y="338015"/>
                  </a:lnTo>
                  <a:lnTo>
                    <a:pt x="450806" y="353286"/>
                  </a:lnTo>
                  <a:lnTo>
                    <a:pt x="459969" y="374667"/>
                  </a:lnTo>
                  <a:cubicBezTo>
                    <a:pt x="460988" y="377721"/>
                    <a:pt x="466078" y="377721"/>
                    <a:pt x="471169" y="375685"/>
                  </a:cubicBezTo>
                  <a:cubicBezTo>
                    <a:pt x="472187" y="375685"/>
                    <a:pt x="472187" y="374667"/>
                    <a:pt x="473205" y="374667"/>
                  </a:cubicBezTo>
                  <a:cubicBezTo>
                    <a:pt x="477278" y="371613"/>
                    <a:pt x="479314" y="368558"/>
                    <a:pt x="478296" y="365504"/>
                  </a:cubicBezTo>
                  <a:lnTo>
                    <a:pt x="476259" y="360413"/>
                  </a:lnTo>
                  <a:lnTo>
                    <a:pt x="486441" y="362450"/>
                  </a:lnTo>
                  <a:cubicBezTo>
                    <a:pt x="490513" y="363467"/>
                    <a:pt x="496622" y="361431"/>
                    <a:pt x="499676" y="357359"/>
                  </a:cubicBezTo>
                  <a:cubicBezTo>
                    <a:pt x="499676" y="357359"/>
                    <a:pt x="499676" y="357359"/>
                    <a:pt x="499676" y="357359"/>
                  </a:cubicBezTo>
                  <a:cubicBezTo>
                    <a:pt x="501712" y="354305"/>
                    <a:pt x="502730" y="352268"/>
                    <a:pt x="501712" y="350232"/>
                  </a:cubicBezTo>
                  <a:cubicBezTo>
                    <a:pt x="500694" y="349214"/>
                    <a:pt x="500694" y="349214"/>
                    <a:pt x="498658" y="348196"/>
                  </a:cubicBezTo>
                  <a:lnTo>
                    <a:pt x="468115" y="341069"/>
                  </a:lnTo>
                  <a:lnTo>
                    <a:pt x="444698" y="286091"/>
                  </a:lnTo>
                  <a:lnTo>
                    <a:pt x="523093" y="285073"/>
                  </a:lnTo>
                  <a:lnTo>
                    <a:pt x="554654" y="340051"/>
                  </a:lnTo>
                  <a:lnTo>
                    <a:pt x="554654" y="340051"/>
                  </a:lnTo>
                  <a:cubicBezTo>
                    <a:pt x="556691" y="343105"/>
                    <a:pt x="561781" y="343105"/>
                    <a:pt x="566872" y="340051"/>
                  </a:cubicBezTo>
                  <a:cubicBezTo>
                    <a:pt x="571962" y="336997"/>
                    <a:pt x="575017" y="332924"/>
                    <a:pt x="572980" y="329870"/>
                  </a:cubicBezTo>
                  <a:lnTo>
                    <a:pt x="547528" y="285073"/>
                  </a:lnTo>
                  <a:lnTo>
                    <a:pt x="625923" y="284055"/>
                  </a:lnTo>
                  <a:lnTo>
                    <a:pt x="645267" y="317652"/>
                  </a:lnTo>
                  <a:lnTo>
                    <a:pt x="645267" y="317652"/>
                  </a:lnTo>
                  <a:cubicBezTo>
                    <a:pt x="647303" y="320707"/>
                    <a:pt x="652393" y="320707"/>
                    <a:pt x="657484" y="317652"/>
                  </a:cubicBezTo>
                  <a:cubicBezTo>
                    <a:pt x="662575" y="314598"/>
                    <a:pt x="665629" y="310526"/>
                    <a:pt x="663593" y="307471"/>
                  </a:cubicBezTo>
                  <a:lnTo>
                    <a:pt x="650357" y="283036"/>
                  </a:lnTo>
                  <a:lnTo>
                    <a:pt x="728752" y="282018"/>
                  </a:lnTo>
                  <a:cubicBezTo>
                    <a:pt x="733843" y="282018"/>
                    <a:pt x="738933" y="278964"/>
                    <a:pt x="740970" y="274892"/>
                  </a:cubicBezTo>
                  <a:cubicBezTo>
                    <a:pt x="743006" y="270819"/>
                    <a:pt x="740970" y="267765"/>
                    <a:pt x="736897" y="267765"/>
                  </a:cubicBezTo>
                  <a:lnTo>
                    <a:pt x="657484" y="268783"/>
                  </a:lnTo>
                  <a:lnTo>
                    <a:pt x="701263" y="243330"/>
                  </a:lnTo>
                  <a:cubicBezTo>
                    <a:pt x="706354" y="240276"/>
                    <a:pt x="708390" y="236203"/>
                    <a:pt x="707372" y="233149"/>
                  </a:cubicBezTo>
                  <a:cubicBezTo>
                    <a:pt x="706354" y="231112"/>
                    <a:pt x="703299" y="231112"/>
                    <a:pt x="700245" y="231112"/>
                  </a:cubicBezTo>
                  <a:cubicBezTo>
                    <a:pt x="699227" y="231112"/>
                    <a:pt x="697191" y="232130"/>
                    <a:pt x="696173" y="233149"/>
                  </a:cubicBezTo>
                  <a:lnTo>
                    <a:pt x="635086" y="269801"/>
                  </a:lnTo>
                  <a:lnTo>
                    <a:pt x="556691" y="270819"/>
                  </a:lnTo>
                  <a:lnTo>
                    <a:pt x="637122" y="222968"/>
                  </a:lnTo>
                  <a:cubicBezTo>
                    <a:pt x="642212" y="219913"/>
                    <a:pt x="644249" y="215841"/>
                    <a:pt x="643230" y="212786"/>
                  </a:cubicBezTo>
                  <a:cubicBezTo>
                    <a:pt x="642212" y="210750"/>
                    <a:pt x="639158" y="210750"/>
                    <a:pt x="636104" y="210750"/>
                  </a:cubicBezTo>
                  <a:cubicBezTo>
                    <a:pt x="635086" y="210750"/>
                    <a:pt x="633049" y="211768"/>
                    <a:pt x="632031" y="212786"/>
                  </a:cubicBezTo>
                  <a:lnTo>
                    <a:pt x="534292" y="270819"/>
                  </a:lnTo>
                  <a:lnTo>
                    <a:pt x="459969" y="271837"/>
                  </a:lnTo>
                  <a:lnTo>
                    <a:pt x="540401" y="223986"/>
                  </a:lnTo>
                  <a:lnTo>
                    <a:pt x="575017" y="217877"/>
                  </a:lnTo>
                  <a:cubicBezTo>
                    <a:pt x="580107" y="216859"/>
                    <a:pt x="585198" y="212786"/>
                    <a:pt x="586216" y="209732"/>
                  </a:cubicBezTo>
                  <a:cubicBezTo>
                    <a:pt x="586216" y="208714"/>
                    <a:pt x="586216" y="208714"/>
                    <a:pt x="586216" y="207696"/>
                  </a:cubicBezTo>
                  <a:cubicBezTo>
                    <a:pt x="586216" y="204642"/>
                    <a:pt x="584180" y="202605"/>
                    <a:pt x="579089" y="203623"/>
                  </a:cubicBezTo>
                  <a:lnTo>
                    <a:pt x="569926" y="204642"/>
                  </a:lnTo>
                  <a:lnTo>
                    <a:pt x="583162" y="196496"/>
                  </a:lnTo>
                  <a:cubicBezTo>
                    <a:pt x="588252" y="193442"/>
                    <a:pt x="590289" y="189370"/>
                    <a:pt x="589270" y="186315"/>
                  </a:cubicBezTo>
                  <a:cubicBezTo>
                    <a:pt x="589270" y="186315"/>
                    <a:pt x="589270" y="186315"/>
                    <a:pt x="589270" y="186315"/>
                  </a:cubicBezTo>
                  <a:cubicBezTo>
                    <a:pt x="588252" y="184279"/>
                    <a:pt x="585198" y="184279"/>
                    <a:pt x="582143" y="184279"/>
                  </a:cubicBezTo>
                  <a:cubicBezTo>
                    <a:pt x="581125" y="184279"/>
                    <a:pt x="579089" y="185297"/>
                    <a:pt x="578071" y="186315"/>
                  </a:cubicBezTo>
                  <a:lnTo>
                    <a:pt x="539383" y="209732"/>
                  </a:lnTo>
                  <a:lnTo>
                    <a:pt x="447752" y="225004"/>
                  </a:lnTo>
                  <a:lnTo>
                    <a:pt x="521056" y="165953"/>
                  </a:lnTo>
                  <a:lnTo>
                    <a:pt x="620832" y="144572"/>
                  </a:lnTo>
                  <a:lnTo>
                    <a:pt x="620832" y="144572"/>
                  </a:lnTo>
                  <a:cubicBezTo>
                    <a:pt x="625923" y="143555"/>
                    <a:pt x="631013" y="139482"/>
                    <a:pt x="632031" y="135409"/>
                  </a:cubicBezTo>
                  <a:cubicBezTo>
                    <a:pt x="633049" y="131337"/>
                    <a:pt x="629995" y="129301"/>
                    <a:pt x="624904" y="130319"/>
                  </a:cubicBezTo>
                  <a:lnTo>
                    <a:pt x="543455" y="147627"/>
                  </a:lnTo>
                  <a:lnTo>
                    <a:pt x="616759" y="88576"/>
                  </a:lnTo>
                  <a:lnTo>
                    <a:pt x="678865" y="75341"/>
                  </a:lnTo>
                  <a:lnTo>
                    <a:pt x="678865" y="75341"/>
                  </a:lnTo>
                  <a:cubicBezTo>
                    <a:pt x="683955" y="74322"/>
                    <a:pt x="689046" y="70250"/>
                    <a:pt x="690064" y="66178"/>
                  </a:cubicBezTo>
                  <a:cubicBezTo>
                    <a:pt x="691082" y="62105"/>
                    <a:pt x="688028" y="60069"/>
                    <a:pt x="682937" y="61087"/>
                  </a:cubicBezTo>
                  <a:lnTo>
                    <a:pt x="639158" y="70250"/>
                  </a:lnTo>
                  <a:lnTo>
                    <a:pt x="712463" y="11199"/>
                  </a:lnTo>
                  <a:cubicBezTo>
                    <a:pt x="716535" y="8145"/>
                    <a:pt x="717553" y="3054"/>
                    <a:pt x="715517" y="1018"/>
                  </a:cubicBezTo>
                  <a:cubicBezTo>
                    <a:pt x="712463" y="-1018"/>
                    <a:pt x="706354" y="0"/>
                    <a:pt x="702281" y="4072"/>
                  </a:cubicBezTo>
                  <a:lnTo>
                    <a:pt x="627959" y="64141"/>
                  </a:lnTo>
                  <a:lnTo>
                    <a:pt x="637122" y="30544"/>
                  </a:lnTo>
                  <a:cubicBezTo>
                    <a:pt x="638140" y="26471"/>
                    <a:pt x="635086" y="24435"/>
                    <a:pt x="629995" y="25453"/>
                  </a:cubicBezTo>
                  <a:cubicBezTo>
                    <a:pt x="626941" y="26471"/>
                    <a:pt x="622868" y="28507"/>
                    <a:pt x="620832" y="31562"/>
                  </a:cubicBezTo>
                  <a:cubicBezTo>
                    <a:pt x="619814" y="32580"/>
                    <a:pt x="618796" y="33598"/>
                    <a:pt x="618796" y="34616"/>
                  </a:cubicBezTo>
                  <a:lnTo>
                    <a:pt x="606578" y="82468"/>
                  </a:lnTo>
                  <a:lnTo>
                    <a:pt x="533274" y="141518"/>
                  </a:lnTo>
                  <a:lnTo>
                    <a:pt x="549564" y="79413"/>
                  </a:lnTo>
                  <a:cubicBezTo>
                    <a:pt x="550582" y="75341"/>
                    <a:pt x="547528" y="73304"/>
                    <a:pt x="542437" y="74322"/>
                  </a:cubicBezTo>
                  <a:cubicBezTo>
                    <a:pt x="539383" y="75341"/>
                    <a:pt x="535310" y="77377"/>
                    <a:pt x="533274" y="79413"/>
                  </a:cubicBezTo>
                  <a:cubicBezTo>
                    <a:pt x="532256" y="80431"/>
                    <a:pt x="531238" y="81449"/>
                    <a:pt x="531238" y="82468"/>
                  </a:cubicBezTo>
                  <a:lnTo>
                    <a:pt x="510875" y="158826"/>
                  </a:lnTo>
                  <a:lnTo>
                    <a:pt x="441643" y="214823"/>
                  </a:lnTo>
                  <a:lnTo>
                    <a:pt x="457933" y="151699"/>
                  </a:lnTo>
                  <a:lnTo>
                    <a:pt x="484404" y="125228"/>
                  </a:lnTo>
                  <a:cubicBezTo>
                    <a:pt x="488477" y="121156"/>
                    <a:pt x="488477" y="117083"/>
                    <a:pt x="484404" y="116065"/>
                  </a:cubicBezTo>
                  <a:cubicBezTo>
                    <a:pt x="483386" y="116065"/>
                    <a:pt x="483386" y="116065"/>
                    <a:pt x="482368" y="116065"/>
                  </a:cubicBezTo>
                  <a:cubicBezTo>
                    <a:pt x="479314" y="116065"/>
                    <a:pt x="474223" y="118102"/>
                    <a:pt x="471169" y="121156"/>
                  </a:cubicBezTo>
                  <a:lnTo>
                    <a:pt x="465060" y="128283"/>
                  </a:lnTo>
                  <a:lnTo>
                    <a:pt x="468115" y="118102"/>
                  </a:lnTo>
                  <a:cubicBezTo>
                    <a:pt x="469132" y="114029"/>
                    <a:pt x="466078" y="111993"/>
                    <a:pt x="460988" y="113011"/>
                  </a:cubicBezTo>
                  <a:cubicBezTo>
                    <a:pt x="460988" y="113011"/>
                    <a:pt x="460988" y="113011"/>
                    <a:pt x="460988" y="113011"/>
                  </a:cubicBezTo>
                  <a:cubicBezTo>
                    <a:pt x="457933" y="114029"/>
                    <a:pt x="453861" y="116065"/>
                    <a:pt x="451825" y="118102"/>
                  </a:cubicBezTo>
                  <a:cubicBezTo>
                    <a:pt x="450806" y="119119"/>
                    <a:pt x="449788" y="120138"/>
                    <a:pt x="449788" y="121156"/>
                  </a:cubicBezTo>
                  <a:lnTo>
                    <a:pt x="441643" y="151699"/>
                  </a:lnTo>
                  <a:lnTo>
                    <a:pt x="373430" y="220931"/>
                  </a:lnTo>
                  <a:lnTo>
                    <a:pt x="368339" y="162899"/>
                  </a:lnTo>
                  <a:lnTo>
                    <a:pt x="436553" y="86540"/>
                  </a:lnTo>
                  <a:lnTo>
                    <a:pt x="436553" y="86540"/>
                  </a:lnTo>
                  <a:cubicBezTo>
                    <a:pt x="439607" y="82468"/>
                    <a:pt x="439607" y="78395"/>
                    <a:pt x="435535" y="77377"/>
                  </a:cubicBezTo>
                  <a:cubicBezTo>
                    <a:pt x="431462" y="76359"/>
                    <a:pt x="425354" y="78395"/>
                    <a:pt x="422299" y="82468"/>
                  </a:cubicBezTo>
                  <a:lnTo>
                    <a:pt x="366303" y="144572"/>
                  </a:lnTo>
                  <a:lnTo>
                    <a:pt x="361212" y="86540"/>
                  </a:lnTo>
                  <a:lnTo>
                    <a:pt x="403973" y="39707"/>
                  </a:lnTo>
                  <a:lnTo>
                    <a:pt x="403973" y="39707"/>
                  </a:lnTo>
                  <a:cubicBezTo>
                    <a:pt x="407028" y="35634"/>
                    <a:pt x="407028" y="31562"/>
                    <a:pt x="402955" y="30544"/>
                  </a:cubicBezTo>
                  <a:cubicBezTo>
                    <a:pt x="398882" y="29525"/>
                    <a:pt x="392774" y="31562"/>
                    <a:pt x="389719" y="35634"/>
                  </a:cubicBezTo>
                  <a:lnTo>
                    <a:pt x="360194" y="69232"/>
                  </a:lnTo>
                  <a:lnTo>
                    <a:pt x="355104" y="11199"/>
                  </a:lnTo>
                  <a:cubicBezTo>
                    <a:pt x="355104" y="8145"/>
                    <a:pt x="350013" y="7127"/>
                    <a:pt x="344922" y="9163"/>
                  </a:cubicBezTo>
                  <a:cubicBezTo>
                    <a:pt x="339832" y="11199"/>
                    <a:pt x="335759" y="15272"/>
                    <a:pt x="335759" y="19344"/>
                  </a:cubicBezTo>
                  <a:lnTo>
                    <a:pt x="340850" y="78395"/>
                  </a:lnTo>
                  <a:lnTo>
                    <a:pt x="306234" y="70250"/>
                  </a:lnTo>
                  <a:cubicBezTo>
                    <a:pt x="302161" y="69232"/>
                    <a:pt x="296053" y="71268"/>
                    <a:pt x="292998" y="75341"/>
                  </a:cubicBezTo>
                  <a:cubicBezTo>
                    <a:pt x="290962" y="78395"/>
                    <a:pt x="289944" y="80431"/>
                    <a:pt x="290962" y="82468"/>
                  </a:cubicBezTo>
                  <a:cubicBezTo>
                    <a:pt x="291980" y="83485"/>
                    <a:pt x="291980" y="83485"/>
                    <a:pt x="292998" y="84504"/>
                  </a:cubicBezTo>
                  <a:lnTo>
                    <a:pt x="341868" y="95703"/>
                  </a:lnTo>
                  <a:lnTo>
                    <a:pt x="346958" y="153736"/>
                  </a:lnTo>
                  <a:lnTo>
                    <a:pt x="283835" y="138464"/>
                  </a:lnTo>
                  <a:cubicBezTo>
                    <a:pt x="279763" y="137446"/>
                    <a:pt x="273654" y="139482"/>
                    <a:pt x="270600" y="143555"/>
                  </a:cubicBezTo>
                  <a:cubicBezTo>
                    <a:pt x="268564" y="146609"/>
                    <a:pt x="267545" y="148645"/>
                    <a:pt x="268564" y="150681"/>
                  </a:cubicBezTo>
                  <a:cubicBezTo>
                    <a:pt x="269582" y="151699"/>
                    <a:pt x="269582" y="151699"/>
                    <a:pt x="271618" y="152718"/>
                  </a:cubicBezTo>
                  <a:lnTo>
                    <a:pt x="348995" y="171043"/>
                  </a:lnTo>
                  <a:lnTo>
                    <a:pt x="354085" y="226022"/>
                  </a:lnTo>
                  <a:lnTo>
                    <a:pt x="289944" y="210750"/>
                  </a:lnTo>
                  <a:lnTo>
                    <a:pt x="280781" y="189370"/>
                  </a:lnTo>
                  <a:cubicBezTo>
                    <a:pt x="279763" y="186315"/>
                    <a:pt x="274672" y="186315"/>
                    <a:pt x="269582" y="188352"/>
                  </a:cubicBezTo>
                  <a:cubicBezTo>
                    <a:pt x="268564" y="188352"/>
                    <a:pt x="268564" y="189370"/>
                    <a:pt x="267545" y="189370"/>
                  </a:cubicBezTo>
                  <a:cubicBezTo>
                    <a:pt x="263473" y="192424"/>
                    <a:pt x="261437" y="195478"/>
                    <a:pt x="262455" y="198533"/>
                  </a:cubicBezTo>
                  <a:lnTo>
                    <a:pt x="264491" y="203623"/>
                  </a:lnTo>
                  <a:lnTo>
                    <a:pt x="254310" y="201587"/>
                  </a:lnTo>
                  <a:cubicBezTo>
                    <a:pt x="250237" y="200569"/>
                    <a:pt x="244129" y="202605"/>
                    <a:pt x="241074" y="206678"/>
                  </a:cubicBezTo>
                  <a:cubicBezTo>
                    <a:pt x="241074" y="206678"/>
                    <a:pt x="241074" y="206678"/>
                    <a:pt x="241074" y="206678"/>
                  </a:cubicBezTo>
                  <a:cubicBezTo>
                    <a:pt x="239038" y="209732"/>
                    <a:pt x="238020" y="211768"/>
                    <a:pt x="239038" y="213805"/>
                  </a:cubicBezTo>
                  <a:cubicBezTo>
                    <a:pt x="240056" y="214823"/>
                    <a:pt x="240056" y="214823"/>
                    <a:pt x="242093" y="215841"/>
                  </a:cubicBezTo>
                  <a:lnTo>
                    <a:pt x="272636" y="222968"/>
                  </a:lnTo>
                  <a:lnTo>
                    <a:pt x="296053" y="277946"/>
                  </a:lnTo>
                  <a:lnTo>
                    <a:pt x="217658" y="278964"/>
                  </a:lnTo>
                  <a:lnTo>
                    <a:pt x="186096" y="223986"/>
                  </a:lnTo>
                  <a:lnTo>
                    <a:pt x="186096" y="223986"/>
                  </a:lnTo>
                  <a:cubicBezTo>
                    <a:pt x="184060" y="220931"/>
                    <a:pt x="178969" y="220931"/>
                    <a:pt x="173879" y="223986"/>
                  </a:cubicBezTo>
                  <a:cubicBezTo>
                    <a:pt x="168788" y="227040"/>
                    <a:pt x="165734" y="231112"/>
                    <a:pt x="167770" y="234167"/>
                  </a:cubicBezTo>
                  <a:lnTo>
                    <a:pt x="193223" y="278964"/>
                  </a:lnTo>
                  <a:lnTo>
                    <a:pt x="114828" y="279982"/>
                  </a:lnTo>
                  <a:lnTo>
                    <a:pt x="95484" y="245366"/>
                  </a:lnTo>
                  <a:lnTo>
                    <a:pt x="95484" y="245366"/>
                  </a:lnTo>
                  <a:cubicBezTo>
                    <a:pt x="93447" y="242312"/>
                    <a:pt x="88357" y="242312"/>
                    <a:pt x="83266" y="245366"/>
                  </a:cubicBezTo>
                  <a:cubicBezTo>
                    <a:pt x="78176" y="248420"/>
                    <a:pt x="75121" y="252493"/>
                    <a:pt x="77157" y="255547"/>
                  </a:cubicBezTo>
                  <a:lnTo>
                    <a:pt x="90393" y="279982"/>
                  </a:lnTo>
                  <a:lnTo>
                    <a:pt x="11998" y="281000"/>
                  </a:lnTo>
                  <a:cubicBezTo>
                    <a:pt x="7926" y="281000"/>
                    <a:pt x="2835" y="285073"/>
                    <a:pt x="799" y="289145"/>
                  </a:cubicBezTo>
                  <a:close/>
                  <a:moveTo>
                    <a:pt x="340850" y="235185"/>
                  </a:moveTo>
                  <a:lnTo>
                    <a:pt x="342886" y="258602"/>
                  </a:lnTo>
                  <a:lnTo>
                    <a:pt x="343904" y="266746"/>
                  </a:lnTo>
                  <a:lnTo>
                    <a:pt x="341868" y="266746"/>
                  </a:lnTo>
                  <a:lnTo>
                    <a:pt x="338814" y="266746"/>
                  </a:lnTo>
                  <a:lnTo>
                    <a:pt x="336777" y="266746"/>
                  </a:lnTo>
                  <a:lnTo>
                    <a:pt x="306234" y="266746"/>
                  </a:lnTo>
                  <a:lnTo>
                    <a:pt x="286890" y="221949"/>
                  </a:lnTo>
                  <a:lnTo>
                    <a:pt x="340850" y="235185"/>
                  </a:lnTo>
                  <a:close/>
                  <a:moveTo>
                    <a:pt x="370375" y="279982"/>
                  </a:moveTo>
                  <a:cubicBezTo>
                    <a:pt x="370375" y="279982"/>
                    <a:pt x="370375" y="279982"/>
                    <a:pt x="370375" y="279982"/>
                  </a:cubicBezTo>
                  <a:cubicBezTo>
                    <a:pt x="370375" y="278964"/>
                    <a:pt x="371393" y="278964"/>
                    <a:pt x="370375" y="279982"/>
                  </a:cubicBezTo>
                  <a:cubicBezTo>
                    <a:pt x="371393" y="278964"/>
                    <a:pt x="371393" y="278964"/>
                    <a:pt x="371393" y="278964"/>
                  </a:cubicBezTo>
                  <a:cubicBezTo>
                    <a:pt x="371393" y="278964"/>
                    <a:pt x="371393" y="278964"/>
                    <a:pt x="371393" y="278964"/>
                  </a:cubicBezTo>
                  <a:cubicBezTo>
                    <a:pt x="371393" y="279982"/>
                    <a:pt x="371393" y="279982"/>
                    <a:pt x="370375" y="279982"/>
                  </a:cubicBezTo>
                  <a:cubicBezTo>
                    <a:pt x="370375" y="279982"/>
                    <a:pt x="370375" y="279982"/>
                    <a:pt x="370375" y="279982"/>
                  </a:cubicBezTo>
                  <a:close/>
                  <a:moveTo>
                    <a:pt x="425354" y="213805"/>
                  </a:moveTo>
                  <a:lnTo>
                    <a:pt x="396846" y="236203"/>
                  </a:lnTo>
                  <a:lnTo>
                    <a:pt x="387683" y="244348"/>
                  </a:lnTo>
                  <a:lnTo>
                    <a:pt x="387683" y="243330"/>
                  </a:lnTo>
                  <a:lnTo>
                    <a:pt x="387683" y="241293"/>
                  </a:lnTo>
                  <a:lnTo>
                    <a:pt x="387683" y="239257"/>
                  </a:lnTo>
                  <a:lnTo>
                    <a:pt x="385647" y="217877"/>
                  </a:lnTo>
                  <a:lnTo>
                    <a:pt x="438589" y="162899"/>
                  </a:lnTo>
                  <a:lnTo>
                    <a:pt x="425354" y="213805"/>
                  </a:lnTo>
                  <a:close/>
                  <a:moveTo>
                    <a:pt x="454879" y="260638"/>
                  </a:moveTo>
                  <a:lnTo>
                    <a:pt x="420263" y="261656"/>
                  </a:lnTo>
                  <a:lnTo>
                    <a:pt x="408045" y="261656"/>
                  </a:lnTo>
                  <a:lnTo>
                    <a:pt x="410082" y="260638"/>
                  </a:lnTo>
                  <a:lnTo>
                    <a:pt x="413136" y="257583"/>
                  </a:lnTo>
                  <a:lnTo>
                    <a:pt x="415172" y="255547"/>
                  </a:lnTo>
                  <a:lnTo>
                    <a:pt x="446734" y="230094"/>
                  </a:lnTo>
                  <a:lnTo>
                    <a:pt x="530219" y="215841"/>
                  </a:lnTo>
                  <a:lnTo>
                    <a:pt x="454879" y="260638"/>
                  </a:lnTo>
                  <a:close/>
                  <a:moveTo>
                    <a:pt x="414154" y="319689"/>
                  </a:moveTo>
                  <a:lnTo>
                    <a:pt x="413136" y="307471"/>
                  </a:lnTo>
                  <a:lnTo>
                    <a:pt x="413136" y="303399"/>
                  </a:lnTo>
                  <a:lnTo>
                    <a:pt x="414154" y="303399"/>
                  </a:lnTo>
                  <a:lnTo>
                    <a:pt x="416191" y="303399"/>
                  </a:lnTo>
                  <a:lnTo>
                    <a:pt x="417209" y="303399"/>
                  </a:lnTo>
                  <a:lnTo>
                    <a:pt x="432480" y="303399"/>
                  </a:lnTo>
                  <a:lnTo>
                    <a:pt x="441643" y="325797"/>
                  </a:lnTo>
                  <a:lnTo>
                    <a:pt x="414154" y="319689"/>
                  </a:lnTo>
                  <a:close/>
                  <a:moveTo>
                    <a:pt x="318451" y="347178"/>
                  </a:moveTo>
                  <a:lnTo>
                    <a:pt x="343904" y="326816"/>
                  </a:lnTo>
                  <a:lnTo>
                    <a:pt x="352049" y="319689"/>
                  </a:lnTo>
                  <a:lnTo>
                    <a:pt x="352049" y="320707"/>
                  </a:lnTo>
                  <a:lnTo>
                    <a:pt x="352049" y="322743"/>
                  </a:lnTo>
                  <a:lnTo>
                    <a:pt x="352049" y="323761"/>
                  </a:lnTo>
                  <a:lnTo>
                    <a:pt x="354085" y="343105"/>
                  </a:lnTo>
                  <a:lnTo>
                    <a:pt x="306234" y="391975"/>
                  </a:lnTo>
                  <a:lnTo>
                    <a:pt x="318451" y="347178"/>
                  </a:lnTo>
                  <a:close/>
                  <a:moveTo>
                    <a:pt x="284854" y="302380"/>
                  </a:moveTo>
                  <a:lnTo>
                    <a:pt x="313361" y="302380"/>
                  </a:lnTo>
                  <a:lnTo>
                    <a:pt x="322524" y="302380"/>
                  </a:lnTo>
                  <a:lnTo>
                    <a:pt x="321506" y="303399"/>
                  </a:lnTo>
                  <a:lnTo>
                    <a:pt x="318451" y="305435"/>
                  </a:lnTo>
                  <a:lnTo>
                    <a:pt x="316415" y="307471"/>
                  </a:lnTo>
                  <a:lnTo>
                    <a:pt x="290962" y="327833"/>
                  </a:lnTo>
                  <a:lnTo>
                    <a:pt x="223767" y="339033"/>
                  </a:lnTo>
                  <a:lnTo>
                    <a:pt x="284854" y="302380"/>
                  </a:lnTo>
                  <a:close/>
                </a:path>
              </a:pathLst>
            </a:custGeom>
            <a:solidFill>
              <a:srgbClr val="FFFFFF"/>
            </a:solidFill>
            <a:ln w="101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154" name="任意多边形: 形状 3153">
              <a:extLst>
                <a:ext uri="{FF2B5EF4-FFF2-40B4-BE49-F238E27FC236}">
                  <a16:creationId xmlns:a16="http://schemas.microsoft.com/office/drawing/2014/main" id="{10433463-E7CA-41E6-BB5F-4F9A47EB5A79}"/>
                </a:ext>
              </a:extLst>
            </p:cNvPr>
            <p:cNvSpPr/>
            <p:nvPr/>
          </p:nvSpPr>
          <p:spPr>
            <a:xfrm>
              <a:off x="-6899190" y="5703941"/>
              <a:ext cx="539204" cy="804625"/>
            </a:xfrm>
            <a:custGeom>
              <a:avLst/>
              <a:gdLst>
                <a:gd name="connsiteX0" fmla="*/ 12019 w 539204"/>
                <a:gd name="connsiteY0" fmla="*/ 154911 h 804626"/>
                <a:gd name="connsiteX1" fmla="*/ 14055 w 539204"/>
                <a:gd name="connsiteY1" fmla="*/ 168146 h 804626"/>
                <a:gd name="connsiteX2" fmla="*/ 69033 w 539204"/>
                <a:gd name="connsiteY2" fmla="*/ 222106 h 804626"/>
                <a:gd name="connsiteX3" fmla="*/ 36454 w 539204"/>
                <a:gd name="connsiteY3" fmla="*/ 228215 h 804626"/>
                <a:gd name="connsiteX4" fmla="*/ 31363 w 539204"/>
                <a:gd name="connsiteY4" fmla="*/ 238397 h 804626"/>
                <a:gd name="connsiteX5" fmla="*/ 36454 w 539204"/>
                <a:gd name="connsiteY5" fmla="*/ 245523 h 804626"/>
                <a:gd name="connsiteX6" fmla="*/ 39508 w 539204"/>
                <a:gd name="connsiteY6" fmla="*/ 245523 h 804626"/>
                <a:gd name="connsiteX7" fmla="*/ 85323 w 539204"/>
                <a:gd name="connsiteY7" fmla="*/ 237378 h 804626"/>
                <a:gd name="connsiteX8" fmla="*/ 139283 w 539204"/>
                <a:gd name="connsiteY8" fmla="*/ 291338 h 804626"/>
                <a:gd name="connsiteX9" fmla="*/ 79214 w 539204"/>
                <a:gd name="connsiteY9" fmla="*/ 301519 h 804626"/>
                <a:gd name="connsiteX10" fmla="*/ 74124 w 539204"/>
                <a:gd name="connsiteY10" fmla="*/ 311700 h 804626"/>
                <a:gd name="connsiteX11" fmla="*/ 79214 w 539204"/>
                <a:gd name="connsiteY11" fmla="*/ 318827 h 804626"/>
                <a:gd name="connsiteX12" fmla="*/ 82269 w 539204"/>
                <a:gd name="connsiteY12" fmla="*/ 318827 h 804626"/>
                <a:gd name="connsiteX13" fmla="*/ 155573 w 539204"/>
                <a:gd name="connsiteY13" fmla="*/ 305592 h 804626"/>
                <a:gd name="connsiteX14" fmla="*/ 207497 w 539204"/>
                <a:gd name="connsiteY14" fmla="*/ 356498 h 804626"/>
                <a:gd name="connsiteX15" fmla="*/ 146410 w 539204"/>
                <a:gd name="connsiteY15" fmla="*/ 366679 h 804626"/>
                <a:gd name="connsiteX16" fmla="*/ 121975 w 539204"/>
                <a:gd name="connsiteY16" fmla="*/ 350389 h 804626"/>
                <a:gd name="connsiteX17" fmla="*/ 112813 w 539204"/>
                <a:gd name="connsiteY17" fmla="*/ 354461 h 804626"/>
                <a:gd name="connsiteX18" fmla="*/ 112813 w 539204"/>
                <a:gd name="connsiteY18" fmla="*/ 356498 h 804626"/>
                <a:gd name="connsiteX19" fmla="*/ 116885 w 539204"/>
                <a:gd name="connsiteY19" fmla="*/ 366679 h 804626"/>
                <a:gd name="connsiteX20" fmla="*/ 122994 w 539204"/>
                <a:gd name="connsiteY20" fmla="*/ 370752 h 804626"/>
                <a:gd name="connsiteX21" fmla="*/ 112813 w 539204"/>
                <a:gd name="connsiteY21" fmla="*/ 372787 h 804626"/>
                <a:gd name="connsiteX22" fmla="*/ 107722 w 539204"/>
                <a:gd name="connsiteY22" fmla="*/ 382969 h 804626"/>
                <a:gd name="connsiteX23" fmla="*/ 107722 w 539204"/>
                <a:gd name="connsiteY23" fmla="*/ 382969 h 804626"/>
                <a:gd name="connsiteX24" fmla="*/ 112813 w 539204"/>
                <a:gd name="connsiteY24" fmla="*/ 390096 h 804626"/>
                <a:gd name="connsiteX25" fmla="*/ 115867 w 539204"/>
                <a:gd name="connsiteY25" fmla="*/ 390096 h 804626"/>
                <a:gd name="connsiteX26" fmla="*/ 145392 w 539204"/>
                <a:gd name="connsiteY26" fmla="*/ 385005 h 804626"/>
                <a:gd name="connsiteX27" fmla="*/ 210551 w 539204"/>
                <a:gd name="connsiteY27" fmla="*/ 427766 h 804626"/>
                <a:gd name="connsiteX28" fmla="*/ 153537 w 539204"/>
                <a:gd name="connsiteY28" fmla="*/ 460346 h 804626"/>
                <a:gd name="connsiteX29" fmla="*/ 82269 w 539204"/>
                <a:gd name="connsiteY29" fmla="*/ 419621 h 804626"/>
                <a:gd name="connsiteX30" fmla="*/ 82269 w 539204"/>
                <a:gd name="connsiteY30" fmla="*/ 419621 h 804626"/>
                <a:gd name="connsiteX31" fmla="*/ 73106 w 539204"/>
                <a:gd name="connsiteY31" fmla="*/ 424712 h 804626"/>
                <a:gd name="connsiteX32" fmla="*/ 77178 w 539204"/>
                <a:gd name="connsiteY32" fmla="*/ 436929 h 804626"/>
                <a:gd name="connsiteX33" fmla="*/ 135211 w 539204"/>
                <a:gd name="connsiteY33" fmla="*/ 469509 h 804626"/>
                <a:gd name="connsiteX34" fmla="*/ 78196 w 539204"/>
                <a:gd name="connsiteY34" fmla="*/ 501071 h 804626"/>
                <a:gd name="connsiteX35" fmla="*/ 34417 w 539204"/>
                <a:gd name="connsiteY35" fmla="*/ 475618 h 804626"/>
                <a:gd name="connsiteX36" fmla="*/ 34417 w 539204"/>
                <a:gd name="connsiteY36" fmla="*/ 475618 h 804626"/>
                <a:gd name="connsiteX37" fmla="*/ 25254 w 539204"/>
                <a:gd name="connsiteY37" fmla="*/ 480708 h 804626"/>
                <a:gd name="connsiteX38" fmla="*/ 29327 w 539204"/>
                <a:gd name="connsiteY38" fmla="*/ 492926 h 804626"/>
                <a:gd name="connsiteX39" fmla="*/ 60888 w 539204"/>
                <a:gd name="connsiteY39" fmla="*/ 510233 h 804626"/>
                <a:gd name="connsiteX40" fmla="*/ 3874 w 539204"/>
                <a:gd name="connsiteY40" fmla="*/ 541795 h 804626"/>
                <a:gd name="connsiteX41" fmla="*/ 820 w 539204"/>
                <a:gd name="connsiteY41" fmla="*/ 554013 h 804626"/>
                <a:gd name="connsiteX42" fmla="*/ 9982 w 539204"/>
                <a:gd name="connsiteY42" fmla="*/ 559103 h 804626"/>
                <a:gd name="connsiteX43" fmla="*/ 66997 w 539204"/>
                <a:gd name="connsiteY43" fmla="*/ 526523 h 804626"/>
                <a:gd name="connsiteX44" fmla="*/ 56816 w 539204"/>
                <a:gd name="connsiteY44" fmla="*/ 568266 h 804626"/>
                <a:gd name="connsiteX45" fmla="*/ 61907 w 539204"/>
                <a:gd name="connsiteY45" fmla="*/ 580484 h 804626"/>
                <a:gd name="connsiteX46" fmla="*/ 69033 w 539204"/>
                <a:gd name="connsiteY46" fmla="*/ 579466 h 804626"/>
                <a:gd name="connsiteX47" fmla="*/ 71069 w 539204"/>
                <a:gd name="connsiteY47" fmla="*/ 576411 h 804626"/>
                <a:gd name="connsiteX48" fmla="*/ 84305 w 539204"/>
                <a:gd name="connsiteY48" fmla="*/ 517360 h 804626"/>
                <a:gd name="connsiteX49" fmla="*/ 141320 w 539204"/>
                <a:gd name="connsiteY49" fmla="*/ 485799 h 804626"/>
                <a:gd name="connsiteX50" fmla="*/ 122994 w 539204"/>
                <a:gd name="connsiteY50" fmla="*/ 562158 h 804626"/>
                <a:gd name="connsiteX51" fmla="*/ 128084 w 539204"/>
                <a:gd name="connsiteY51" fmla="*/ 574375 h 804626"/>
                <a:gd name="connsiteX52" fmla="*/ 135211 w 539204"/>
                <a:gd name="connsiteY52" fmla="*/ 573357 h 804626"/>
                <a:gd name="connsiteX53" fmla="*/ 137247 w 539204"/>
                <a:gd name="connsiteY53" fmla="*/ 570302 h 804626"/>
                <a:gd name="connsiteX54" fmla="*/ 158628 w 539204"/>
                <a:gd name="connsiteY54" fmla="*/ 476635 h 804626"/>
                <a:gd name="connsiteX55" fmla="*/ 212588 w 539204"/>
                <a:gd name="connsiteY55" fmla="*/ 446092 h 804626"/>
                <a:gd name="connsiteX56" fmla="*/ 194262 w 539204"/>
                <a:gd name="connsiteY56" fmla="*/ 523469 h 804626"/>
                <a:gd name="connsiteX57" fmla="*/ 173900 w 539204"/>
                <a:gd name="connsiteY57" fmla="*/ 542813 h 804626"/>
                <a:gd name="connsiteX58" fmla="*/ 172881 w 539204"/>
                <a:gd name="connsiteY58" fmla="*/ 556048 h 804626"/>
                <a:gd name="connsiteX59" fmla="*/ 173900 w 539204"/>
                <a:gd name="connsiteY59" fmla="*/ 558085 h 804626"/>
                <a:gd name="connsiteX60" fmla="*/ 182044 w 539204"/>
                <a:gd name="connsiteY60" fmla="*/ 559103 h 804626"/>
                <a:gd name="connsiteX61" fmla="*/ 187135 w 539204"/>
                <a:gd name="connsiteY61" fmla="*/ 554013 h 804626"/>
                <a:gd name="connsiteX62" fmla="*/ 184081 w 539204"/>
                <a:gd name="connsiteY62" fmla="*/ 566230 h 804626"/>
                <a:gd name="connsiteX63" fmla="*/ 189171 w 539204"/>
                <a:gd name="connsiteY63" fmla="*/ 578447 h 804626"/>
                <a:gd name="connsiteX64" fmla="*/ 189171 w 539204"/>
                <a:gd name="connsiteY64" fmla="*/ 578447 h 804626"/>
                <a:gd name="connsiteX65" fmla="*/ 196298 w 539204"/>
                <a:gd name="connsiteY65" fmla="*/ 577429 h 804626"/>
                <a:gd name="connsiteX66" fmla="*/ 198334 w 539204"/>
                <a:gd name="connsiteY66" fmla="*/ 574375 h 804626"/>
                <a:gd name="connsiteX67" fmla="*/ 207497 w 539204"/>
                <a:gd name="connsiteY67" fmla="*/ 536705 h 804626"/>
                <a:gd name="connsiteX68" fmla="*/ 261457 w 539204"/>
                <a:gd name="connsiteY68" fmla="*/ 486817 h 804626"/>
                <a:gd name="connsiteX69" fmla="*/ 258403 w 539204"/>
                <a:gd name="connsiteY69" fmla="*/ 572339 h 804626"/>
                <a:gd name="connsiteX70" fmla="*/ 203425 w 539204"/>
                <a:gd name="connsiteY70" fmla="*/ 631389 h 804626"/>
                <a:gd name="connsiteX71" fmla="*/ 203425 w 539204"/>
                <a:gd name="connsiteY71" fmla="*/ 631389 h 804626"/>
                <a:gd name="connsiteX72" fmla="*/ 203425 w 539204"/>
                <a:gd name="connsiteY72" fmla="*/ 644625 h 804626"/>
                <a:gd name="connsiteX73" fmla="*/ 213606 w 539204"/>
                <a:gd name="connsiteY73" fmla="*/ 646661 h 804626"/>
                <a:gd name="connsiteX74" fmla="*/ 258403 w 539204"/>
                <a:gd name="connsiteY74" fmla="*/ 597792 h 804626"/>
                <a:gd name="connsiteX75" fmla="*/ 255349 w 539204"/>
                <a:gd name="connsiteY75" fmla="*/ 683313 h 804626"/>
                <a:gd name="connsiteX76" fmla="*/ 220733 w 539204"/>
                <a:gd name="connsiteY76" fmla="*/ 719966 h 804626"/>
                <a:gd name="connsiteX77" fmla="*/ 220733 w 539204"/>
                <a:gd name="connsiteY77" fmla="*/ 719966 h 804626"/>
                <a:gd name="connsiteX78" fmla="*/ 220733 w 539204"/>
                <a:gd name="connsiteY78" fmla="*/ 733201 h 804626"/>
                <a:gd name="connsiteX79" fmla="*/ 230914 w 539204"/>
                <a:gd name="connsiteY79" fmla="*/ 735237 h 804626"/>
                <a:gd name="connsiteX80" fmla="*/ 255349 w 539204"/>
                <a:gd name="connsiteY80" fmla="*/ 708766 h 804626"/>
                <a:gd name="connsiteX81" fmla="*/ 252294 w 539204"/>
                <a:gd name="connsiteY81" fmla="*/ 794288 h 804626"/>
                <a:gd name="connsiteX82" fmla="*/ 259421 w 539204"/>
                <a:gd name="connsiteY82" fmla="*/ 804469 h 804626"/>
                <a:gd name="connsiteX83" fmla="*/ 266548 w 539204"/>
                <a:gd name="connsiteY83" fmla="*/ 796324 h 804626"/>
                <a:gd name="connsiteX84" fmla="*/ 269602 w 539204"/>
                <a:gd name="connsiteY84" fmla="*/ 709784 h 804626"/>
                <a:gd name="connsiteX85" fmla="*/ 293019 w 539204"/>
                <a:gd name="connsiteY85" fmla="*/ 745419 h 804626"/>
                <a:gd name="connsiteX86" fmla="*/ 303200 w 539204"/>
                <a:gd name="connsiteY86" fmla="*/ 747455 h 804626"/>
                <a:gd name="connsiteX87" fmla="*/ 305236 w 539204"/>
                <a:gd name="connsiteY87" fmla="*/ 738292 h 804626"/>
                <a:gd name="connsiteX88" fmla="*/ 303200 w 539204"/>
                <a:gd name="connsiteY88" fmla="*/ 734219 h 804626"/>
                <a:gd name="connsiteX89" fmla="*/ 270621 w 539204"/>
                <a:gd name="connsiteY89" fmla="*/ 683313 h 804626"/>
                <a:gd name="connsiteX90" fmla="*/ 272656 w 539204"/>
                <a:gd name="connsiteY90" fmla="*/ 597792 h 804626"/>
                <a:gd name="connsiteX91" fmla="*/ 315417 w 539204"/>
                <a:gd name="connsiteY91" fmla="*/ 663969 h 804626"/>
                <a:gd name="connsiteX92" fmla="*/ 325599 w 539204"/>
                <a:gd name="connsiteY92" fmla="*/ 666006 h 804626"/>
                <a:gd name="connsiteX93" fmla="*/ 327635 w 539204"/>
                <a:gd name="connsiteY93" fmla="*/ 656842 h 804626"/>
                <a:gd name="connsiteX94" fmla="*/ 325599 w 539204"/>
                <a:gd name="connsiteY94" fmla="*/ 652770 h 804626"/>
                <a:gd name="connsiteX95" fmla="*/ 273675 w 539204"/>
                <a:gd name="connsiteY95" fmla="*/ 572339 h 804626"/>
                <a:gd name="connsiteX96" fmla="*/ 275711 w 539204"/>
                <a:gd name="connsiteY96" fmla="*/ 490889 h 804626"/>
                <a:gd name="connsiteX97" fmla="*/ 318472 w 539204"/>
                <a:gd name="connsiteY97" fmla="*/ 558085 h 804626"/>
                <a:gd name="connsiteX98" fmla="*/ 322544 w 539204"/>
                <a:gd name="connsiteY98" fmla="*/ 593719 h 804626"/>
                <a:gd name="connsiteX99" fmla="*/ 330689 w 539204"/>
                <a:gd name="connsiteY99" fmla="*/ 602882 h 804626"/>
                <a:gd name="connsiteX100" fmla="*/ 332726 w 539204"/>
                <a:gd name="connsiteY100" fmla="*/ 601864 h 804626"/>
                <a:gd name="connsiteX101" fmla="*/ 336798 w 539204"/>
                <a:gd name="connsiteY101" fmla="*/ 592701 h 804626"/>
                <a:gd name="connsiteX102" fmla="*/ 335780 w 539204"/>
                <a:gd name="connsiteY102" fmla="*/ 583538 h 804626"/>
                <a:gd name="connsiteX103" fmla="*/ 342907 w 539204"/>
                <a:gd name="connsiteY103" fmla="*/ 594737 h 804626"/>
                <a:gd name="connsiteX104" fmla="*/ 353088 w 539204"/>
                <a:gd name="connsiteY104" fmla="*/ 596773 h 804626"/>
                <a:gd name="connsiteX105" fmla="*/ 353088 w 539204"/>
                <a:gd name="connsiteY105" fmla="*/ 596773 h 804626"/>
                <a:gd name="connsiteX106" fmla="*/ 355124 w 539204"/>
                <a:gd name="connsiteY106" fmla="*/ 587610 h 804626"/>
                <a:gd name="connsiteX107" fmla="*/ 353088 w 539204"/>
                <a:gd name="connsiteY107" fmla="*/ 583538 h 804626"/>
                <a:gd name="connsiteX108" fmla="*/ 332726 w 539204"/>
                <a:gd name="connsiteY108" fmla="*/ 550958 h 804626"/>
                <a:gd name="connsiteX109" fmla="*/ 322544 w 539204"/>
                <a:gd name="connsiteY109" fmla="*/ 457292 h 804626"/>
                <a:gd name="connsiteX110" fmla="*/ 377523 w 539204"/>
                <a:gd name="connsiteY110" fmla="*/ 511252 h 804626"/>
                <a:gd name="connsiteX111" fmla="*/ 393813 w 539204"/>
                <a:gd name="connsiteY111" fmla="*/ 611027 h 804626"/>
                <a:gd name="connsiteX112" fmla="*/ 393813 w 539204"/>
                <a:gd name="connsiteY112" fmla="*/ 611027 h 804626"/>
                <a:gd name="connsiteX113" fmla="*/ 401957 w 539204"/>
                <a:gd name="connsiteY113" fmla="*/ 619172 h 804626"/>
                <a:gd name="connsiteX114" fmla="*/ 407048 w 539204"/>
                <a:gd name="connsiteY114" fmla="*/ 608991 h 804626"/>
                <a:gd name="connsiteX115" fmla="*/ 393813 w 539204"/>
                <a:gd name="connsiteY115" fmla="*/ 527541 h 804626"/>
                <a:gd name="connsiteX116" fmla="*/ 447773 w 539204"/>
                <a:gd name="connsiteY116" fmla="*/ 580484 h 804626"/>
                <a:gd name="connsiteX117" fmla="*/ 457954 w 539204"/>
                <a:gd name="connsiteY117" fmla="*/ 642588 h 804626"/>
                <a:gd name="connsiteX118" fmla="*/ 457954 w 539204"/>
                <a:gd name="connsiteY118" fmla="*/ 642588 h 804626"/>
                <a:gd name="connsiteX119" fmla="*/ 466099 w 539204"/>
                <a:gd name="connsiteY119" fmla="*/ 650734 h 804626"/>
                <a:gd name="connsiteX120" fmla="*/ 471189 w 539204"/>
                <a:gd name="connsiteY120" fmla="*/ 640553 h 804626"/>
                <a:gd name="connsiteX121" fmla="*/ 464063 w 539204"/>
                <a:gd name="connsiteY121" fmla="*/ 596773 h 804626"/>
                <a:gd name="connsiteX122" fmla="*/ 518023 w 539204"/>
                <a:gd name="connsiteY122" fmla="*/ 649715 h 804626"/>
                <a:gd name="connsiteX123" fmla="*/ 527186 w 539204"/>
                <a:gd name="connsiteY123" fmla="*/ 647679 h 804626"/>
                <a:gd name="connsiteX124" fmla="*/ 525150 w 539204"/>
                <a:gd name="connsiteY124" fmla="*/ 634444 h 804626"/>
                <a:gd name="connsiteX125" fmla="*/ 470171 w 539204"/>
                <a:gd name="connsiteY125" fmla="*/ 580484 h 804626"/>
                <a:gd name="connsiteX126" fmla="*/ 502751 w 539204"/>
                <a:gd name="connsiteY126" fmla="*/ 574375 h 804626"/>
                <a:gd name="connsiteX127" fmla="*/ 507842 w 539204"/>
                <a:gd name="connsiteY127" fmla="*/ 564194 h 804626"/>
                <a:gd name="connsiteX128" fmla="*/ 502751 w 539204"/>
                <a:gd name="connsiteY128" fmla="*/ 557067 h 804626"/>
                <a:gd name="connsiteX129" fmla="*/ 499697 w 539204"/>
                <a:gd name="connsiteY129" fmla="*/ 557067 h 804626"/>
                <a:gd name="connsiteX130" fmla="*/ 453882 w 539204"/>
                <a:gd name="connsiteY130" fmla="*/ 565212 h 804626"/>
                <a:gd name="connsiteX131" fmla="*/ 399921 w 539204"/>
                <a:gd name="connsiteY131" fmla="*/ 511252 h 804626"/>
                <a:gd name="connsiteX132" fmla="*/ 459990 w 539204"/>
                <a:gd name="connsiteY132" fmla="*/ 501071 h 804626"/>
                <a:gd name="connsiteX133" fmla="*/ 465081 w 539204"/>
                <a:gd name="connsiteY133" fmla="*/ 490889 h 804626"/>
                <a:gd name="connsiteX134" fmla="*/ 459990 w 539204"/>
                <a:gd name="connsiteY134" fmla="*/ 483762 h 804626"/>
                <a:gd name="connsiteX135" fmla="*/ 456936 w 539204"/>
                <a:gd name="connsiteY135" fmla="*/ 483762 h 804626"/>
                <a:gd name="connsiteX136" fmla="*/ 383631 w 539204"/>
                <a:gd name="connsiteY136" fmla="*/ 496998 h 804626"/>
                <a:gd name="connsiteX137" fmla="*/ 331708 w 539204"/>
                <a:gd name="connsiteY137" fmla="*/ 446092 h 804626"/>
                <a:gd name="connsiteX138" fmla="*/ 392795 w 539204"/>
                <a:gd name="connsiteY138" fmla="*/ 435911 h 804626"/>
                <a:gd name="connsiteX139" fmla="*/ 417229 w 539204"/>
                <a:gd name="connsiteY139" fmla="*/ 452201 h 804626"/>
                <a:gd name="connsiteX140" fmla="*/ 426392 w 539204"/>
                <a:gd name="connsiteY140" fmla="*/ 448128 h 804626"/>
                <a:gd name="connsiteX141" fmla="*/ 426392 w 539204"/>
                <a:gd name="connsiteY141" fmla="*/ 446092 h 804626"/>
                <a:gd name="connsiteX142" fmla="*/ 422320 w 539204"/>
                <a:gd name="connsiteY142" fmla="*/ 435911 h 804626"/>
                <a:gd name="connsiteX143" fmla="*/ 416211 w 539204"/>
                <a:gd name="connsiteY143" fmla="*/ 431839 h 804626"/>
                <a:gd name="connsiteX144" fmla="*/ 426392 w 539204"/>
                <a:gd name="connsiteY144" fmla="*/ 429802 h 804626"/>
                <a:gd name="connsiteX145" fmla="*/ 431483 w 539204"/>
                <a:gd name="connsiteY145" fmla="*/ 419621 h 804626"/>
                <a:gd name="connsiteX146" fmla="*/ 431483 w 539204"/>
                <a:gd name="connsiteY146" fmla="*/ 419621 h 804626"/>
                <a:gd name="connsiteX147" fmla="*/ 426392 w 539204"/>
                <a:gd name="connsiteY147" fmla="*/ 412494 h 804626"/>
                <a:gd name="connsiteX148" fmla="*/ 423338 w 539204"/>
                <a:gd name="connsiteY148" fmla="*/ 412494 h 804626"/>
                <a:gd name="connsiteX149" fmla="*/ 393813 w 539204"/>
                <a:gd name="connsiteY149" fmla="*/ 417585 h 804626"/>
                <a:gd name="connsiteX150" fmla="*/ 328653 w 539204"/>
                <a:gd name="connsiteY150" fmla="*/ 374824 h 804626"/>
                <a:gd name="connsiteX151" fmla="*/ 385668 w 539204"/>
                <a:gd name="connsiteY151" fmla="*/ 343262 h 804626"/>
                <a:gd name="connsiteX152" fmla="*/ 456936 w 539204"/>
                <a:gd name="connsiteY152" fmla="*/ 383987 h 804626"/>
                <a:gd name="connsiteX153" fmla="*/ 456936 w 539204"/>
                <a:gd name="connsiteY153" fmla="*/ 383987 h 804626"/>
                <a:gd name="connsiteX154" fmla="*/ 466099 w 539204"/>
                <a:gd name="connsiteY154" fmla="*/ 378897 h 804626"/>
                <a:gd name="connsiteX155" fmla="*/ 462026 w 539204"/>
                <a:gd name="connsiteY155" fmla="*/ 366679 h 804626"/>
                <a:gd name="connsiteX156" fmla="*/ 403994 w 539204"/>
                <a:gd name="connsiteY156" fmla="*/ 334099 h 804626"/>
                <a:gd name="connsiteX157" fmla="*/ 461008 w 539204"/>
                <a:gd name="connsiteY157" fmla="*/ 302538 h 804626"/>
                <a:gd name="connsiteX158" fmla="*/ 504787 w 539204"/>
                <a:gd name="connsiteY158" fmla="*/ 327991 h 804626"/>
                <a:gd name="connsiteX159" fmla="*/ 504787 w 539204"/>
                <a:gd name="connsiteY159" fmla="*/ 327991 h 804626"/>
                <a:gd name="connsiteX160" fmla="*/ 513950 w 539204"/>
                <a:gd name="connsiteY160" fmla="*/ 322900 h 804626"/>
                <a:gd name="connsiteX161" fmla="*/ 509878 w 539204"/>
                <a:gd name="connsiteY161" fmla="*/ 310683 h 804626"/>
                <a:gd name="connsiteX162" fmla="*/ 478316 w 539204"/>
                <a:gd name="connsiteY162" fmla="*/ 293374 h 804626"/>
                <a:gd name="connsiteX163" fmla="*/ 535331 w 539204"/>
                <a:gd name="connsiteY163" fmla="*/ 261813 h 804626"/>
                <a:gd name="connsiteX164" fmla="*/ 538385 w 539204"/>
                <a:gd name="connsiteY164" fmla="*/ 249596 h 804626"/>
                <a:gd name="connsiteX165" fmla="*/ 529222 w 539204"/>
                <a:gd name="connsiteY165" fmla="*/ 244505 h 804626"/>
                <a:gd name="connsiteX166" fmla="*/ 472208 w 539204"/>
                <a:gd name="connsiteY166" fmla="*/ 277085 h 804626"/>
                <a:gd name="connsiteX167" fmla="*/ 482389 w 539204"/>
                <a:gd name="connsiteY167" fmla="*/ 235342 h 804626"/>
                <a:gd name="connsiteX168" fmla="*/ 477298 w 539204"/>
                <a:gd name="connsiteY168" fmla="*/ 223125 h 804626"/>
                <a:gd name="connsiteX169" fmla="*/ 470171 w 539204"/>
                <a:gd name="connsiteY169" fmla="*/ 224143 h 804626"/>
                <a:gd name="connsiteX170" fmla="*/ 468135 w 539204"/>
                <a:gd name="connsiteY170" fmla="*/ 227197 h 804626"/>
                <a:gd name="connsiteX171" fmla="*/ 454900 w 539204"/>
                <a:gd name="connsiteY171" fmla="*/ 286248 h 804626"/>
                <a:gd name="connsiteX172" fmla="*/ 397885 w 539204"/>
                <a:gd name="connsiteY172" fmla="*/ 317810 h 804626"/>
                <a:gd name="connsiteX173" fmla="*/ 416211 w 539204"/>
                <a:gd name="connsiteY173" fmla="*/ 241451 h 804626"/>
                <a:gd name="connsiteX174" fmla="*/ 411121 w 539204"/>
                <a:gd name="connsiteY174" fmla="*/ 229233 h 804626"/>
                <a:gd name="connsiteX175" fmla="*/ 403994 w 539204"/>
                <a:gd name="connsiteY175" fmla="*/ 230251 h 804626"/>
                <a:gd name="connsiteX176" fmla="*/ 401957 w 539204"/>
                <a:gd name="connsiteY176" fmla="*/ 234324 h 804626"/>
                <a:gd name="connsiteX177" fmla="*/ 380577 w 539204"/>
                <a:gd name="connsiteY177" fmla="*/ 327991 h 804626"/>
                <a:gd name="connsiteX178" fmla="*/ 326617 w 539204"/>
                <a:gd name="connsiteY178" fmla="*/ 358534 h 804626"/>
                <a:gd name="connsiteX179" fmla="*/ 344943 w 539204"/>
                <a:gd name="connsiteY179" fmla="*/ 281157 h 804626"/>
                <a:gd name="connsiteX180" fmla="*/ 365305 w 539204"/>
                <a:gd name="connsiteY180" fmla="*/ 261813 h 804626"/>
                <a:gd name="connsiteX181" fmla="*/ 366323 w 539204"/>
                <a:gd name="connsiteY181" fmla="*/ 248578 h 804626"/>
                <a:gd name="connsiteX182" fmla="*/ 365305 w 539204"/>
                <a:gd name="connsiteY182" fmla="*/ 246541 h 804626"/>
                <a:gd name="connsiteX183" fmla="*/ 357161 w 539204"/>
                <a:gd name="connsiteY183" fmla="*/ 245523 h 804626"/>
                <a:gd name="connsiteX184" fmla="*/ 352070 w 539204"/>
                <a:gd name="connsiteY184" fmla="*/ 250613 h 804626"/>
                <a:gd name="connsiteX185" fmla="*/ 355124 w 539204"/>
                <a:gd name="connsiteY185" fmla="*/ 238397 h 804626"/>
                <a:gd name="connsiteX186" fmla="*/ 350034 w 539204"/>
                <a:gd name="connsiteY186" fmla="*/ 226179 h 804626"/>
                <a:gd name="connsiteX187" fmla="*/ 350034 w 539204"/>
                <a:gd name="connsiteY187" fmla="*/ 226179 h 804626"/>
                <a:gd name="connsiteX188" fmla="*/ 342907 w 539204"/>
                <a:gd name="connsiteY188" fmla="*/ 227197 h 804626"/>
                <a:gd name="connsiteX189" fmla="*/ 340870 w 539204"/>
                <a:gd name="connsiteY189" fmla="*/ 230251 h 804626"/>
                <a:gd name="connsiteX190" fmla="*/ 331708 w 539204"/>
                <a:gd name="connsiteY190" fmla="*/ 267922 h 804626"/>
                <a:gd name="connsiteX191" fmla="*/ 277747 w 539204"/>
                <a:gd name="connsiteY191" fmla="*/ 317810 h 804626"/>
                <a:gd name="connsiteX192" fmla="*/ 280802 w 539204"/>
                <a:gd name="connsiteY192" fmla="*/ 232287 h 804626"/>
                <a:gd name="connsiteX193" fmla="*/ 335780 w 539204"/>
                <a:gd name="connsiteY193" fmla="*/ 173237 h 804626"/>
                <a:gd name="connsiteX194" fmla="*/ 335780 w 539204"/>
                <a:gd name="connsiteY194" fmla="*/ 173237 h 804626"/>
                <a:gd name="connsiteX195" fmla="*/ 335780 w 539204"/>
                <a:gd name="connsiteY195" fmla="*/ 160001 h 804626"/>
                <a:gd name="connsiteX196" fmla="*/ 325599 w 539204"/>
                <a:gd name="connsiteY196" fmla="*/ 157965 h 804626"/>
                <a:gd name="connsiteX197" fmla="*/ 280802 w 539204"/>
                <a:gd name="connsiteY197" fmla="*/ 206835 h 804626"/>
                <a:gd name="connsiteX198" fmla="*/ 282838 w 539204"/>
                <a:gd name="connsiteY198" fmla="*/ 121313 h 804626"/>
                <a:gd name="connsiteX199" fmla="*/ 317454 w 539204"/>
                <a:gd name="connsiteY199" fmla="*/ 84661 h 804626"/>
                <a:gd name="connsiteX200" fmla="*/ 317454 w 539204"/>
                <a:gd name="connsiteY200" fmla="*/ 84661 h 804626"/>
                <a:gd name="connsiteX201" fmla="*/ 317454 w 539204"/>
                <a:gd name="connsiteY201" fmla="*/ 71425 h 804626"/>
                <a:gd name="connsiteX202" fmla="*/ 307273 w 539204"/>
                <a:gd name="connsiteY202" fmla="*/ 69389 h 804626"/>
                <a:gd name="connsiteX203" fmla="*/ 282838 w 539204"/>
                <a:gd name="connsiteY203" fmla="*/ 95860 h 804626"/>
                <a:gd name="connsiteX204" fmla="*/ 284874 w 539204"/>
                <a:gd name="connsiteY204" fmla="*/ 10338 h 804626"/>
                <a:gd name="connsiteX205" fmla="*/ 277747 w 539204"/>
                <a:gd name="connsiteY205" fmla="*/ 157 h 804626"/>
                <a:gd name="connsiteX206" fmla="*/ 270621 w 539204"/>
                <a:gd name="connsiteY206" fmla="*/ 8302 h 804626"/>
                <a:gd name="connsiteX207" fmla="*/ 267566 w 539204"/>
                <a:gd name="connsiteY207" fmla="*/ 94842 h 804626"/>
                <a:gd name="connsiteX208" fmla="*/ 244149 w 539204"/>
                <a:gd name="connsiteY208" fmla="*/ 59208 h 804626"/>
                <a:gd name="connsiteX209" fmla="*/ 233968 w 539204"/>
                <a:gd name="connsiteY209" fmla="*/ 57171 h 804626"/>
                <a:gd name="connsiteX210" fmla="*/ 231932 w 539204"/>
                <a:gd name="connsiteY210" fmla="*/ 66335 h 804626"/>
                <a:gd name="connsiteX211" fmla="*/ 233968 w 539204"/>
                <a:gd name="connsiteY211" fmla="*/ 70407 h 804626"/>
                <a:gd name="connsiteX212" fmla="*/ 266548 w 539204"/>
                <a:gd name="connsiteY212" fmla="*/ 121313 h 804626"/>
                <a:gd name="connsiteX213" fmla="*/ 263494 w 539204"/>
                <a:gd name="connsiteY213" fmla="*/ 206835 h 804626"/>
                <a:gd name="connsiteX214" fmla="*/ 220733 w 539204"/>
                <a:gd name="connsiteY214" fmla="*/ 140657 h 804626"/>
                <a:gd name="connsiteX215" fmla="*/ 210551 w 539204"/>
                <a:gd name="connsiteY215" fmla="*/ 138621 h 804626"/>
                <a:gd name="connsiteX216" fmla="*/ 208515 w 539204"/>
                <a:gd name="connsiteY216" fmla="*/ 147784 h 804626"/>
                <a:gd name="connsiteX217" fmla="*/ 210551 w 539204"/>
                <a:gd name="connsiteY217" fmla="*/ 151857 h 804626"/>
                <a:gd name="connsiteX218" fmla="*/ 262475 w 539204"/>
                <a:gd name="connsiteY218" fmla="*/ 232287 h 804626"/>
                <a:gd name="connsiteX219" fmla="*/ 260439 w 539204"/>
                <a:gd name="connsiteY219" fmla="*/ 313737 h 804626"/>
                <a:gd name="connsiteX220" fmla="*/ 217678 w 539204"/>
                <a:gd name="connsiteY220" fmla="*/ 246541 h 804626"/>
                <a:gd name="connsiteX221" fmla="*/ 213606 w 539204"/>
                <a:gd name="connsiteY221" fmla="*/ 210907 h 804626"/>
                <a:gd name="connsiteX222" fmla="*/ 205461 w 539204"/>
                <a:gd name="connsiteY222" fmla="*/ 201744 h 804626"/>
                <a:gd name="connsiteX223" fmla="*/ 203425 w 539204"/>
                <a:gd name="connsiteY223" fmla="*/ 202762 h 804626"/>
                <a:gd name="connsiteX224" fmla="*/ 199352 w 539204"/>
                <a:gd name="connsiteY224" fmla="*/ 211925 h 804626"/>
                <a:gd name="connsiteX225" fmla="*/ 200370 w 539204"/>
                <a:gd name="connsiteY225" fmla="*/ 221088 h 804626"/>
                <a:gd name="connsiteX226" fmla="*/ 193243 w 539204"/>
                <a:gd name="connsiteY226" fmla="*/ 209889 h 804626"/>
                <a:gd name="connsiteX227" fmla="*/ 183062 w 539204"/>
                <a:gd name="connsiteY227" fmla="*/ 207853 h 804626"/>
                <a:gd name="connsiteX228" fmla="*/ 183062 w 539204"/>
                <a:gd name="connsiteY228" fmla="*/ 207853 h 804626"/>
                <a:gd name="connsiteX229" fmla="*/ 181026 w 539204"/>
                <a:gd name="connsiteY229" fmla="*/ 217016 h 804626"/>
                <a:gd name="connsiteX230" fmla="*/ 183062 w 539204"/>
                <a:gd name="connsiteY230" fmla="*/ 221088 h 804626"/>
                <a:gd name="connsiteX231" fmla="*/ 203425 w 539204"/>
                <a:gd name="connsiteY231" fmla="*/ 253668 h 804626"/>
                <a:gd name="connsiteX232" fmla="*/ 213606 w 539204"/>
                <a:gd name="connsiteY232" fmla="*/ 347335 h 804626"/>
                <a:gd name="connsiteX233" fmla="*/ 158628 w 539204"/>
                <a:gd name="connsiteY233" fmla="*/ 293374 h 804626"/>
                <a:gd name="connsiteX234" fmla="*/ 142338 w 539204"/>
                <a:gd name="connsiteY234" fmla="*/ 193599 h 804626"/>
                <a:gd name="connsiteX235" fmla="*/ 142338 w 539204"/>
                <a:gd name="connsiteY235" fmla="*/ 193599 h 804626"/>
                <a:gd name="connsiteX236" fmla="*/ 134193 w 539204"/>
                <a:gd name="connsiteY236" fmla="*/ 185454 h 804626"/>
                <a:gd name="connsiteX237" fmla="*/ 129102 w 539204"/>
                <a:gd name="connsiteY237" fmla="*/ 195636 h 804626"/>
                <a:gd name="connsiteX238" fmla="*/ 142338 w 539204"/>
                <a:gd name="connsiteY238" fmla="*/ 277085 h 804626"/>
                <a:gd name="connsiteX239" fmla="*/ 88377 w 539204"/>
                <a:gd name="connsiteY239" fmla="*/ 224143 h 804626"/>
                <a:gd name="connsiteX240" fmla="*/ 78196 w 539204"/>
                <a:gd name="connsiteY240" fmla="*/ 162038 h 804626"/>
                <a:gd name="connsiteX241" fmla="*/ 78196 w 539204"/>
                <a:gd name="connsiteY241" fmla="*/ 162038 h 804626"/>
                <a:gd name="connsiteX242" fmla="*/ 70052 w 539204"/>
                <a:gd name="connsiteY242" fmla="*/ 153892 h 804626"/>
                <a:gd name="connsiteX243" fmla="*/ 64961 w 539204"/>
                <a:gd name="connsiteY243" fmla="*/ 164074 h 804626"/>
                <a:gd name="connsiteX244" fmla="*/ 72088 w 539204"/>
                <a:gd name="connsiteY244" fmla="*/ 207853 h 804626"/>
                <a:gd name="connsiteX245" fmla="*/ 18127 w 539204"/>
                <a:gd name="connsiteY245" fmla="*/ 154911 h 804626"/>
                <a:gd name="connsiteX246" fmla="*/ 12019 w 539204"/>
                <a:gd name="connsiteY246" fmla="*/ 154911 h 804626"/>
                <a:gd name="connsiteX247" fmla="*/ 257385 w 539204"/>
                <a:gd name="connsiteY247" fmla="*/ 330027 h 804626"/>
                <a:gd name="connsiteX248" fmla="*/ 256367 w 539204"/>
                <a:gd name="connsiteY248" fmla="*/ 364643 h 804626"/>
                <a:gd name="connsiteX249" fmla="*/ 256367 w 539204"/>
                <a:gd name="connsiteY249" fmla="*/ 375842 h 804626"/>
                <a:gd name="connsiteX250" fmla="*/ 255349 w 539204"/>
                <a:gd name="connsiteY250" fmla="*/ 374824 h 804626"/>
                <a:gd name="connsiteX251" fmla="*/ 253313 w 539204"/>
                <a:gd name="connsiteY251" fmla="*/ 372787 h 804626"/>
                <a:gd name="connsiteX252" fmla="*/ 251276 w 539204"/>
                <a:gd name="connsiteY252" fmla="*/ 370752 h 804626"/>
                <a:gd name="connsiteX253" fmla="*/ 230914 w 539204"/>
                <a:gd name="connsiteY253" fmla="*/ 350389 h 804626"/>
                <a:gd name="connsiteX254" fmla="*/ 222769 w 539204"/>
                <a:gd name="connsiteY254" fmla="*/ 274031 h 804626"/>
                <a:gd name="connsiteX255" fmla="*/ 257385 w 539204"/>
                <a:gd name="connsiteY255" fmla="*/ 330027 h 804626"/>
                <a:gd name="connsiteX256" fmla="*/ 268584 w 539204"/>
                <a:gd name="connsiteY256" fmla="*/ 404349 h 804626"/>
                <a:gd name="connsiteX257" fmla="*/ 268584 w 539204"/>
                <a:gd name="connsiteY257" fmla="*/ 404349 h 804626"/>
                <a:gd name="connsiteX258" fmla="*/ 268584 w 539204"/>
                <a:gd name="connsiteY258" fmla="*/ 404349 h 804626"/>
                <a:gd name="connsiteX259" fmla="*/ 268584 w 539204"/>
                <a:gd name="connsiteY259" fmla="*/ 404349 h 804626"/>
                <a:gd name="connsiteX260" fmla="*/ 268584 w 539204"/>
                <a:gd name="connsiteY260" fmla="*/ 404349 h 804626"/>
                <a:gd name="connsiteX261" fmla="*/ 268584 w 539204"/>
                <a:gd name="connsiteY261" fmla="*/ 404349 h 804626"/>
                <a:gd name="connsiteX262" fmla="*/ 268584 w 539204"/>
                <a:gd name="connsiteY262" fmla="*/ 404349 h 804626"/>
                <a:gd name="connsiteX263" fmla="*/ 308290 w 539204"/>
                <a:gd name="connsiteY263" fmla="*/ 354461 h 804626"/>
                <a:gd name="connsiteX264" fmla="*/ 289964 w 539204"/>
                <a:gd name="connsiteY264" fmla="*/ 364643 h 804626"/>
                <a:gd name="connsiteX265" fmla="*/ 283856 w 539204"/>
                <a:gd name="connsiteY265" fmla="*/ 367697 h 804626"/>
                <a:gd name="connsiteX266" fmla="*/ 283856 w 539204"/>
                <a:gd name="connsiteY266" fmla="*/ 366679 h 804626"/>
                <a:gd name="connsiteX267" fmla="*/ 283856 w 539204"/>
                <a:gd name="connsiteY267" fmla="*/ 363625 h 804626"/>
                <a:gd name="connsiteX268" fmla="*/ 283856 w 539204"/>
                <a:gd name="connsiteY268" fmla="*/ 361588 h 804626"/>
                <a:gd name="connsiteX269" fmla="*/ 284874 w 539204"/>
                <a:gd name="connsiteY269" fmla="*/ 336136 h 804626"/>
                <a:gd name="connsiteX270" fmla="*/ 320508 w 539204"/>
                <a:gd name="connsiteY270" fmla="*/ 303556 h 804626"/>
                <a:gd name="connsiteX271" fmla="*/ 308290 w 539204"/>
                <a:gd name="connsiteY271" fmla="*/ 354461 h 804626"/>
                <a:gd name="connsiteX272" fmla="*/ 324581 w 539204"/>
                <a:gd name="connsiteY272" fmla="*/ 426748 h 804626"/>
                <a:gd name="connsiteX273" fmla="*/ 308290 w 539204"/>
                <a:gd name="connsiteY273" fmla="*/ 410458 h 804626"/>
                <a:gd name="connsiteX274" fmla="*/ 302182 w 539204"/>
                <a:gd name="connsiteY274" fmla="*/ 404349 h 804626"/>
                <a:gd name="connsiteX275" fmla="*/ 303200 w 539204"/>
                <a:gd name="connsiteY275" fmla="*/ 403331 h 804626"/>
                <a:gd name="connsiteX276" fmla="*/ 305236 w 539204"/>
                <a:gd name="connsiteY276" fmla="*/ 402313 h 804626"/>
                <a:gd name="connsiteX277" fmla="*/ 306255 w 539204"/>
                <a:gd name="connsiteY277" fmla="*/ 401295 h 804626"/>
                <a:gd name="connsiteX278" fmla="*/ 322544 w 539204"/>
                <a:gd name="connsiteY278" fmla="*/ 392132 h 804626"/>
                <a:gd name="connsiteX279" fmla="*/ 363269 w 539204"/>
                <a:gd name="connsiteY279" fmla="*/ 419621 h 804626"/>
                <a:gd name="connsiteX280" fmla="*/ 324581 w 539204"/>
                <a:gd name="connsiteY280" fmla="*/ 426748 h 804626"/>
                <a:gd name="connsiteX281" fmla="*/ 284874 w 539204"/>
                <a:gd name="connsiteY281" fmla="*/ 478672 h 804626"/>
                <a:gd name="connsiteX282" fmla="*/ 285892 w 539204"/>
                <a:gd name="connsiteY282" fmla="*/ 450165 h 804626"/>
                <a:gd name="connsiteX283" fmla="*/ 285892 w 539204"/>
                <a:gd name="connsiteY283" fmla="*/ 439984 h 804626"/>
                <a:gd name="connsiteX284" fmla="*/ 286910 w 539204"/>
                <a:gd name="connsiteY284" fmla="*/ 441001 h 804626"/>
                <a:gd name="connsiteX285" fmla="*/ 288947 w 539204"/>
                <a:gd name="connsiteY285" fmla="*/ 443038 h 804626"/>
                <a:gd name="connsiteX286" fmla="*/ 289964 w 539204"/>
                <a:gd name="connsiteY286" fmla="*/ 444056 h 804626"/>
                <a:gd name="connsiteX287" fmla="*/ 307273 w 539204"/>
                <a:gd name="connsiteY287" fmla="*/ 461364 h 804626"/>
                <a:gd name="connsiteX288" fmla="*/ 314400 w 539204"/>
                <a:gd name="connsiteY288" fmla="*/ 525505 h 804626"/>
                <a:gd name="connsiteX289" fmla="*/ 284874 w 539204"/>
                <a:gd name="connsiteY289" fmla="*/ 478672 h 804626"/>
                <a:gd name="connsiteX290" fmla="*/ 229896 w 539204"/>
                <a:gd name="connsiteY290" fmla="*/ 452201 h 804626"/>
                <a:gd name="connsiteX291" fmla="*/ 249240 w 539204"/>
                <a:gd name="connsiteY291" fmla="*/ 441001 h 804626"/>
                <a:gd name="connsiteX292" fmla="*/ 256367 w 539204"/>
                <a:gd name="connsiteY292" fmla="*/ 436929 h 804626"/>
                <a:gd name="connsiteX293" fmla="*/ 256367 w 539204"/>
                <a:gd name="connsiteY293" fmla="*/ 438965 h 804626"/>
                <a:gd name="connsiteX294" fmla="*/ 256367 w 539204"/>
                <a:gd name="connsiteY294" fmla="*/ 442020 h 804626"/>
                <a:gd name="connsiteX295" fmla="*/ 256367 w 539204"/>
                <a:gd name="connsiteY295" fmla="*/ 444056 h 804626"/>
                <a:gd name="connsiteX296" fmla="*/ 255349 w 539204"/>
                <a:gd name="connsiteY296" fmla="*/ 471545 h 804626"/>
                <a:gd name="connsiteX297" fmla="*/ 217678 w 539204"/>
                <a:gd name="connsiteY297" fmla="*/ 507179 h 804626"/>
                <a:gd name="connsiteX298" fmla="*/ 229896 w 539204"/>
                <a:gd name="connsiteY298" fmla="*/ 452201 h 804626"/>
                <a:gd name="connsiteX299" fmla="*/ 212588 w 539204"/>
                <a:gd name="connsiteY299" fmla="*/ 381951 h 804626"/>
                <a:gd name="connsiteX300" fmla="*/ 227860 w 539204"/>
                <a:gd name="connsiteY300" fmla="*/ 396205 h 804626"/>
                <a:gd name="connsiteX301" fmla="*/ 232950 w 539204"/>
                <a:gd name="connsiteY301" fmla="*/ 401295 h 804626"/>
                <a:gd name="connsiteX302" fmla="*/ 231932 w 539204"/>
                <a:gd name="connsiteY302" fmla="*/ 401295 h 804626"/>
                <a:gd name="connsiteX303" fmla="*/ 229896 w 539204"/>
                <a:gd name="connsiteY303" fmla="*/ 402313 h 804626"/>
                <a:gd name="connsiteX304" fmla="*/ 228877 w 539204"/>
                <a:gd name="connsiteY304" fmla="*/ 403331 h 804626"/>
                <a:gd name="connsiteX305" fmla="*/ 214624 w 539204"/>
                <a:gd name="connsiteY305" fmla="*/ 411476 h 804626"/>
                <a:gd name="connsiteX306" fmla="*/ 178990 w 539204"/>
                <a:gd name="connsiteY306" fmla="*/ 388059 h 804626"/>
                <a:gd name="connsiteX307" fmla="*/ 212588 w 539204"/>
                <a:gd name="connsiteY307" fmla="*/ 381951 h 804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</a:cxnLst>
              <a:rect l="l" t="t" r="r" b="b"/>
              <a:pathLst>
                <a:path w="539204" h="804626">
                  <a:moveTo>
                    <a:pt x="12019" y="154911"/>
                  </a:moveTo>
                  <a:cubicBezTo>
                    <a:pt x="9982" y="158983"/>
                    <a:pt x="11001" y="165092"/>
                    <a:pt x="14055" y="168146"/>
                  </a:cubicBezTo>
                  <a:lnTo>
                    <a:pt x="69033" y="222106"/>
                  </a:lnTo>
                  <a:lnTo>
                    <a:pt x="36454" y="228215"/>
                  </a:lnTo>
                  <a:cubicBezTo>
                    <a:pt x="32381" y="229233"/>
                    <a:pt x="30345" y="233306"/>
                    <a:pt x="31363" y="238397"/>
                  </a:cubicBezTo>
                  <a:cubicBezTo>
                    <a:pt x="32381" y="241451"/>
                    <a:pt x="34417" y="244505"/>
                    <a:pt x="36454" y="245523"/>
                  </a:cubicBezTo>
                  <a:cubicBezTo>
                    <a:pt x="37472" y="245523"/>
                    <a:pt x="38490" y="246541"/>
                    <a:pt x="39508" y="245523"/>
                  </a:cubicBezTo>
                  <a:lnTo>
                    <a:pt x="85323" y="237378"/>
                  </a:lnTo>
                  <a:lnTo>
                    <a:pt x="139283" y="291338"/>
                  </a:lnTo>
                  <a:lnTo>
                    <a:pt x="79214" y="301519"/>
                  </a:lnTo>
                  <a:cubicBezTo>
                    <a:pt x="75142" y="302538"/>
                    <a:pt x="73106" y="306610"/>
                    <a:pt x="74124" y="311700"/>
                  </a:cubicBezTo>
                  <a:cubicBezTo>
                    <a:pt x="75142" y="315773"/>
                    <a:pt x="77178" y="317810"/>
                    <a:pt x="79214" y="318827"/>
                  </a:cubicBezTo>
                  <a:cubicBezTo>
                    <a:pt x="80233" y="318827"/>
                    <a:pt x="81251" y="319846"/>
                    <a:pt x="82269" y="318827"/>
                  </a:cubicBezTo>
                  <a:lnTo>
                    <a:pt x="155573" y="305592"/>
                  </a:lnTo>
                  <a:lnTo>
                    <a:pt x="207497" y="356498"/>
                  </a:lnTo>
                  <a:lnTo>
                    <a:pt x="146410" y="366679"/>
                  </a:lnTo>
                  <a:lnTo>
                    <a:pt x="121975" y="350389"/>
                  </a:lnTo>
                  <a:cubicBezTo>
                    <a:pt x="118921" y="348353"/>
                    <a:pt x="114848" y="349371"/>
                    <a:pt x="112813" y="354461"/>
                  </a:cubicBezTo>
                  <a:cubicBezTo>
                    <a:pt x="112813" y="355480"/>
                    <a:pt x="112813" y="355480"/>
                    <a:pt x="112813" y="356498"/>
                  </a:cubicBezTo>
                  <a:cubicBezTo>
                    <a:pt x="112813" y="360571"/>
                    <a:pt x="113830" y="364643"/>
                    <a:pt x="116885" y="366679"/>
                  </a:cubicBezTo>
                  <a:lnTo>
                    <a:pt x="122994" y="370752"/>
                  </a:lnTo>
                  <a:lnTo>
                    <a:pt x="112813" y="372787"/>
                  </a:lnTo>
                  <a:cubicBezTo>
                    <a:pt x="108740" y="373806"/>
                    <a:pt x="106703" y="377878"/>
                    <a:pt x="107722" y="382969"/>
                  </a:cubicBezTo>
                  <a:cubicBezTo>
                    <a:pt x="107722" y="382969"/>
                    <a:pt x="107722" y="382969"/>
                    <a:pt x="107722" y="382969"/>
                  </a:cubicBezTo>
                  <a:cubicBezTo>
                    <a:pt x="108740" y="386023"/>
                    <a:pt x="110776" y="389078"/>
                    <a:pt x="112813" y="390096"/>
                  </a:cubicBezTo>
                  <a:cubicBezTo>
                    <a:pt x="113830" y="390096"/>
                    <a:pt x="114848" y="391114"/>
                    <a:pt x="115867" y="390096"/>
                  </a:cubicBezTo>
                  <a:lnTo>
                    <a:pt x="145392" y="385005"/>
                  </a:lnTo>
                  <a:lnTo>
                    <a:pt x="210551" y="427766"/>
                  </a:lnTo>
                  <a:lnTo>
                    <a:pt x="153537" y="460346"/>
                  </a:lnTo>
                  <a:lnTo>
                    <a:pt x="82269" y="419621"/>
                  </a:lnTo>
                  <a:lnTo>
                    <a:pt x="82269" y="419621"/>
                  </a:lnTo>
                  <a:cubicBezTo>
                    <a:pt x="78196" y="417585"/>
                    <a:pt x="75142" y="419621"/>
                    <a:pt x="73106" y="424712"/>
                  </a:cubicBezTo>
                  <a:cubicBezTo>
                    <a:pt x="72088" y="429802"/>
                    <a:pt x="74124" y="434893"/>
                    <a:pt x="77178" y="436929"/>
                  </a:cubicBezTo>
                  <a:lnTo>
                    <a:pt x="135211" y="469509"/>
                  </a:lnTo>
                  <a:lnTo>
                    <a:pt x="78196" y="501071"/>
                  </a:lnTo>
                  <a:lnTo>
                    <a:pt x="34417" y="475618"/>
                  </a:lnTo>
                  <a:lnTo>
                    <a:pt x="34417" y="475618"/>
                  </a:lnTo>
                  <a:cubicBezTo>
                    <a:pt x="30345" y="473581"/>
                    <a:pt x="27290" y="475618"/>
                    <a:pt x="25254" y="480708"/>
                  </a:cubicBezTo>
                  <a:cubicBezTo>
                    <a:pt x="24236" y="485799"/>
                    <a:pt x="26273" y="490889"/>
                    <a:pt x="29327" y="492926"/>
                  </a:cubicBezTo>
                  <a:lnTo>
                    <a:pt x="60888" y="510233"/>
                  </a:lnTo>
                  <a:lnTo>
                    <a:pt x="3874" y="541795"/>
                  </a:lnTo>
                  <a:cubicBezTo>
                    <a:pt x="820" y="543832"/>
                    <a:pt x="-1217" y="548922"/>
                    <a:pt x="820" y="554013"/>
                  </a:cubicBezTo>
                  <a:cubicBezTo>
                    <a:pt x="2855" y="559103"/>
                    <a:pt x="6928" y="561139"/>
                    <a:pt x="9982" y="559103"/>
                  </a:cubicBezTo>
                  <a:lnTo>
                    <a:pt x="66997" y="526523"/>
                  </a:lnTo>
                  <a:lnTo>
                    <a:pt x="56816" y="568266"/>
                  </a:lnTo>
                  <a:cubicBezTo>
                    <a:pt x="55798" y="573357"/>
                    <a:pt x="57834" y="578447"/>
                    <a:pt x="61907" y="580484"/>
                  </a:cubicBezTo>
                  <a:cubicBezTo>
                    <a:pt x="63942" y="581501"/>
                    <a:pt x="66997" y="581501"/>
                    <a:pt x="69033" y="579466"/>
                  </a:cubicBezTo>
                  <a:cubicBezTo>
                    <a:pt x="70052" y="578447"/>
                    <a:pt x="70052" y="577429"/>
                    <a:pt x="71069" y="576411"/>
                  </a:cubicBezTo>
                  <a:lnTo>
                    <a:pt x="84305" y="517360"/>
                  </a:lnTo>
                  <a:lnTo>
                    <a:pt x="141320" y="485799"/>
                  </a:lnTo>
                  <a:lnTo>
                    <a:pt x="122994" y="562158"/>
                  </a:lnTo>
                  <a:cubicBezTo>
                    <a:pt x="121975" y="567248"/>
                    <a:pt x="124012" y="572339"/>
                    <a:pt x="128084" y="574375"/>
                  </a:cubicBezTo>
                  <a:cubicBezTo>
                    <a:pt x="131139" y="575393"/>
                    <a:pt x="133175" y="575393"/>
                    <a:pt x="135211" y="573357"/>
                  </a:cubicBezTo>
                  <a:cubicBezTo>
                    <a:pt x="136229" y="572339"/>
                    <a:pt x="136229" y="571320"/>
                    <a:pt x="137247" y="570302"/>
                  </a:cubicBezTo>
                  <a:lnTo>
                    <a:pt x="158628" y="476635"/>
                  </a:lnTo>
                  <a:lnTo>
                    <a:pt x="212588" y="446092"/>
                  </a:lnTo>
                  <a:lnTo>
                    <a:pt x="194262" y="523469"/>
                  </a:lnTo>
                  <a:lnTo>
                    <a:pt x="173900" y="542813"/>
                  </a:lnTo>
                  <a:cubicBezTo>
                    <a:pt x="170845" y="545867"/>
                    <a:pt x="170845" y="550958"/>
                    <a:pt x="172881" y="556048"/>
                  </a:cubicBezTo>
                  <a:cubicBezTo>
                    <a:pt x="172881" y="557067"/>
                    <a:pt x="173900" y="557067"/>
                    <a:pt x="173900" y="558085"/>
                  </a:cubicBezTo>
                  <a:cubicBezTo>
                    <a:pt x="175935" y="561139"/>
                    <a:pt x="180008" y="561139"/>
                    <a:pt x="182044" y="559103"/>
                  </a:cubicBezTo>
                  <a:lnTo>
                    <a:pt x="187135" y="554013"/>
                  </a:lnTo>
                  <a:lnTo>
                    <a:pt x="184081" y="566230"/>
                  </a:lnTo>
                  <a:cubicBezTo>
                    <a:pt x="183062" y="571320"/>
                    <a:pt x="185099" y="576411"/>
                    <a:pt x="189171" y="578447"/>
                  </a:cubicBezTo>
                  <a:cubicBezTo>
                    <a:pt x="189171" y="578447"/>
                    <a:pt x="189171" y="578447"/>
                    <a:pt x="189171" y="578447"/>
                  </a:cubicBezTo>
                  <a:cubicBezTo>
                    <a:pt x="192226" y="579466"/>
                    <a:pt x="194262" y="579466"/>
                    <a:pt x="196298" y="577429"/>
                  </a:cubicBezTo>
                  <a:cubicBezTo>
                    <a:pt x="197316" y="576411"/>
                    <a:pt x="197316" y="575393"/>
                    <a:pt x="198334" y="574375"/>
                  </a:cubicBezTo>
                  <a:lnTo>
                    <a:pt x="207497" y="536705"/>
                  </a:lnTo>
                  <a:lnTo>
                    <a:pt x="261457" y="486817"/>
                  </a:lnTo>
                  <a:lnTo>
                    <a:pt x="258403" y="572339"/>
                  </a:lnTo>
                  <a:lnTo>
                    <a:pt x="203425" y="631389"/>
                  </a:lnTo>
                  <a:lnTo>
                    <a:pt x="203425" y="631389"/>
                  </a:lnTo>
                  <a:cubicBezTo>
                    <a:pt x="200370" y="634444"/>
                    <a:pt x="200370" y="640553"/>
                    <a:pt x="203425" y="644625"/>
                  </a:cubicBezTo>
                  <a:cubicBezTo>
                    <a:pt x="205461" y="648697"/>
                    <a:pt x="210551" y="649715"/>
                    <a:pt x="213606" y="646661"/>
                  </a:cubicBezTo>
                  <a:lnTo>
                    <a:pt x="258403" y="597792"/>
                  </a:lnTo>
                  <a:lnTo>
                    <a:pt x="255349" y="683313"/>
                  </a:lnTo>
                  <a:lnTo>
                    <a:pt x="220733" y="719966"/>
                  </a:lnTo>
                  <a:lnTo>
                    <a:pt x="220733" y="719966"/>
                  </a:lnTo>
                  <a:cubicBezTo>
                    <a:pt x="217678" y="723020"/>
                    <a:pt x="217678" y="729128"/>
                    <a:pt x="220733" y="733201"/>
                  </a:cubicBezTo>
                  <a:cubicBezTo>
                    <a:pt x="223787" y="737274"/>
                    <a:pt x="227860" y="738292"/>
                    <a:pt x="230914" y="735237"/>
                  </a:cubicBezTo>
                  <a:lnTo>
                    <a:pt x="255349" y="708766"/>
                  </a:lnTo>
                  <a:lnTo>
                    <a:pt x="252294" y="794288"/>
                  </a:lnTo>
                  <a:cubicBezTo>
                    <a:pt x="252294" y="799379"/>
                    <a:pt x="255349" y="804469"/>
                    <a:pt x="259421" y="804469"/>
                  </a:cubicBezTo>
                  <a:cubicBezTo>
                    <a:pt x="263494" y="805487"/>
                    <a:pt x="266548" y="801415"/>
                    <a:pt x="266548" y="796324"/>
                  </a:cubicBezTo>
                  <a:lnTo>
                    <a:pt x="269602" y="709784"/>
                  </a:lnTo>
                  <a:lnTo>
                    <a:pt x="293019" y="745419"/>
                  </a:lnTo>
                  <a:cubicBezTo>
                    <a:pt x="296074" y="749491"/>
                    <a:pt x="300146" y="750509"/>
                    <a:pt x="303200" y="747455"/>
                  </a:cubicBezTo>
                  <a:cubicBezTo>
                    <a:pt x="305236" y="745419"/>
                    <a:pt x="306255" y="741346"/>
                    <a:pt x="305236" y="738292"/>
                  </a:cubicBezTo>
                  <a:cubicBezTo>
                    <a:pt x="305236" y="737274"/>
                    <a:pt x="304218" y="735237"/>
                    <a:pt x="303200" y="734219"/>
                  </a:cubicBezTo>
                  <a:lnTo>
                    <a:pt x="270621" y="683313"/>
                  </a:lnTo>
                  <a:lnTo>
                    <a:pt x="272656" y="597792"/>
                  </a:lnTo>
                  <a:lnTo>
                    <a:pt x="315417" y="663969"/>
                  </a:lnTo>
                  <a:cubicBezTo>
                    <a:pt x="318472" y="668041"/>
                    <a:pt x="322544" y="669060"/>
                    <a:pt x="325599" y="666006"/>
                  </a:cubicBezTo>
                  <a:cubicBezTo>
                    <a:pt x="327635" y="663969"/>
                    <a:pt x="328653" y="659897"/>
                    <a:pt x="327635" y="656842"/>
                  </a:cubicBezTo>
                  <a:cubicBezTo>
                    <a:pt x="327635" y="655824"/>
                    <a:pt x="326617" y="653788"/>
                    <a:pt x="325599" y="652770"/>
                  </a:cubicBezTo>
                  <a:lnTo>
                    <a:pt x="273675" y="572339"/>
                  </a:lnTo>
                  <a:lnTo>
                    <a:pt x="275711" y="490889"/>
                  </a:lnTo>
                  <a:lnTo>
                    <a:pt x="318472" y="558085"/>
                  </a:lnTo>
                  <a:lnTo>
                    <a:pt x="322544" y="593719"/>
                  </a:lnTo>
                  <a:cubicBezTo>
                    <a:pt x="323562" y="598810"/>
                    <a:pt x="326617" y="602882"/>
                    <a:pt x="330689" y="602882"/>
                  </a:cubicBezTo>
                  <a:cubicBezTo>
                    <a:pt x="331708" y="602882"/>
                    <a:pt x="331708" y="602882"/>
                    <a:pt x="332726" y="601864"/>
                  </a:cubicBezTo>
                  <a:cubicBezTo>
                    <a:pt x="335780" y="600846"/>
                    <a:pt x="337816" y="596773"/>
                    <a:pt x="336798" y="592701"/>
                  </a:cubicBezTo>
                  <a:lnTo>
                    <a:pt x="335780" y="583538"/>
                  </a:lnTo>
                  <a:lnTo>
                    <a:pt x="342907" y="594737"/>
                  </a:lnTo>
                  <a:cubicBezTo>
                    <a:pt x="345961" y="598810"/>
                    <a:pt x="350034" y="599828"/>
                    <a:pt x="353088" y="596773"/>
                  </a:cubicBezTo>
                  <a:cubicBezTo>
                    <a:pt x="353088" y="596773"/>
                    <a:pt x="353088" y="596773"/>
                    <a:pt x="353088" y="596773"/>
                  </a:cubicBezTo>
                  <a:cubicBezTo>
                    <a:pt x="355124" y="594737"/>
                    <a:pt x="356142" y="590665"/>
                    <a:pt x="355124" y="587610"/>
                  </a:cubicBezTo>
                  <a:cubicBezTo>
                    <a:pt x="355124" y="586592"/>
                    <a:pt x="354106" y="584556"/>
                    <a:pt x="353088" y="583538"/>
                  </a:cubicBezTo>
                  <a:lnTo>
                    <a:pt x="332726" y="550958"/>
                  </a:lnTo>
                  <a:lnTo>
                    <a:pt x="322544" y="457292"/>
                  </a:lnTo>
                  <a:lnTo>
                    <a:pt x="377523" y="511252"/>
                  </a:lnTo>
                  <a:lnTo>
                    <a:pt x="393813" y="611027"/>
                  </a:lnTo>
                  <a:lnTo>
                    <a:pt x="393813" y="611027"/>
                  </a:lnTo>
                  <a:cubicBezTo>
                    <a:pt x="394830" y="616118"/>
                    <a:pt x="397885" y="620190"/>
                    <a:pt x="401957" y="619172"/>
                  </a:cubicBezTo>
                  <a:cubicBezTo>
                    <a:pt x="406030" y="618154"/>
                    <a:pt x="408066" y="614081"/>
                    <a:pt x="407048" y="608991"/>
                  </a:cubicBezTo>
                  <a:lnTo>
                    <a:pt x="393813" y="527541"/>
                  </a:lnTo>
                  <a:lnTo>
                    <a:pt x="447773" y="580484"/>
                  </a:lnTo>
                  <a:lnTo>
                    <a:pt x="457954" y="642588"/>
                  </a:lnTo>
                  <a:lnTo>
                    <a:pt x="457954" y="642588"/>
                  </a:lnTo>
                  <a:cubicBezTo>
                    <a:pt x="458972" y="647679"/>
                    <a:pt x="462026" y="651752"/>
                    <a:pt x="466099" y="650734"/>
                  </a:cubicBezTo>
                  <a:cubicBezTo>
                    <a:pt x="470171" y="649715"/>
                    <a:pt x="472208" y="645643"/>
                    <a:pt x="471189" y="640553"/>
                  </a:cubicBezTo>
                  <a:lnTo>
                    <a:pt x="464063" y="596773"/>
                  </a:lnTo>
                  <a:lnTo>
                    <a:pt x="518023" y="649715"/>
                  </a:lnTo>
                  <a:cubicBezTo>
                    <a:pt x="521077" y="652770"/>
                    <a:pt x="525150" y="651752"/>
                    <a:pt x="527186" y="647679"/>
                  </a:cubicBezTo>
                  <a:cubicBezTo>
                    <a:pt x="529222" y="643607"/>
                    <a:pt x="528204" y="637498"/>
                    <a:pt x="525150" y="634444"/>
                  </a:cubicBezTo>
                  <a:lnTo>
                    <a:pt x="470171" y="580484"/>
                  </a:lnTo>
                  <a:lnTo>
                    <a:pt x="502751" y="574375"/>
                  </a:lnTo>
                  <a:cubicBezTo>
                    <a:pt x="506823" y="573357"/>
                    <a:pt x="508860" y="569284"/>
                    <a:pt x="507842" y="564194"/>
                  </a:cubicBezTo>
                  <a:cubicBezTo>
                    <a:pt x="506823" y="561139"/>
                    <a:pt x="504787" y="558085"/>
                    <a:pt x="502751" y="557067"/>
                  </a:cubicBezTo>
                  <a:cubicBezTo>
                    <a:pt x="501733" y="556048"/>
                    <a:pt x="500715" y="556048"/>
                    <a:pt x="499697" y="557067"/>
                  </a:cubicBezTo>
                  <a:lnTo>
                    <a:pt x="453882" y="565212"/>
                  </a:lnTo>
                  <a:lnTo>
                    <a:pt x="399921" y="511252"/>
                  </a:lnTo>
                  <a:lnTo>
                    <a:pt x="459990" y="501071"/>
                  </a:lnTo>
                  <a:cubicBezTo>
                    <a:pt x="464063" y="500052"/>
                    <a:pt x="466099" y="495980"/>
                    <a:pt x="465081" y="490889"/>
                  </a:cubicBezTo>
                  <a:cubicBezTo>
                    <a:pt x="464063" y="486817"/>
                    <a:pt x="462026" y="484780"/>
                    <a:pt x="459990" y="483762"/>
                  </a:cubicBezTo>
                  <a:cubicBezTo>
                    <a:pt x="458972" y="483762"/>
                    <a:pt x="457954" y="482745"/>
                    <a:pt x="456936" y="483762"/>
                  </a:cubicBezTo>
                  <a:lnTo>
                    <a:pt x="383631" y="496998"/>
                  </a:lnTo>
                  <a:lnTo>
                    <a:pt x="331708" y="446092"/>
                  </a:lnTo>
                  <a:lnTo>
                    <a:pt x="392795" y="435911"/>
                  </a:lnTo>
                  <a:lnTo>
                    <a:pt x="417229" y="452201"/>
                  </a:lnTo>
                  <a:cubicBezTo>
                    <a:pt x="420283" y="454237"/>
                    <a:pt x="424356" y="453219"/>
                    <a:pt x="426392" y="448128"/>
                  </a:cubicBezTo>
                  <a:cubicBezTo>
                    <a:pt x="426392" y="447110"/>
                    <a:pt x="426392" y="447110"/>
                    <a:pt x="426392" y="446092"/>
                  </a:cubicBezTo>
                  <a:cubicBezTo>
                    <a:pt x="426392" y="442020"/>
                    <a:pt x="425374" y="437947"/>
                    <a:pt x="422320" y="435911"/>
                  </a:cubicBezTo>
                  <a:lnTo>
                    <a:pt x="416211" y="431839"/>
                  </a:lnTo>
                  <a:lnTo>
                    <a:pt x="426392" y="429802"/>
                  </a:lnTo>
                  <a:cubicBezTo>
                    <a:pt x="430464" y="428784"/>
                    <a:pt x="432501" y="424712"/>
                    <a:pt x="431483" y="419621"/>
                  </a:cubicBezTo>
                  <a:cubicBezTo>
                    <a:pt x="431483" y="419621"/>
                    <a:pt x="431483" y="419621"/>
                    <a:pt x="431483" y="419621"/>
                  </a:cubicBezTo>
                  <a:cubicBezTo>
                    <a:pt x="430464" y="416567"/>
                    <a:pt x="428429" y="413512"/>
                    <a:pt x="426392" y="412494"/>
                  </a:cubicBezTo>
                  <a:cubicBezTo>
                    <a:pt x="425374" y="412494"/>
                    <a:pt x="424356" y="411476"/>
                    <a:pt x="423338" y="412494"/>
                  </a:cubicBezTo>
                  <a:lnTo>
                    <a:pt x="393813" y="417585"/>
                  </a:lnTo>
                  <a:lnTo>
                    <a:pt x="328653" y="374824"/>
                  </a:lnTo>
                  <a:lnTo>
                    <a:pt x="385668" y="343262"/>
                  </a:lnTo>
                  <a:lnTo>
                    <a:pt x="456936" y="383987"/>
                  </a:lnTo>
                  <a:lnTo>
                    <a:pt x="456936" y="383987"/>
                  </a:lnTo>
                  <a:cubicBezTo>
                    <a:pt x="461008" y="386023"/>
                    <a:pt x="464063" y="383987"/>
                    <a:pt x="466099" y="378897"/>
                  </a:cubicBezTo>
                  <a:cubicBezTo>
                    <a:pt x="467117" y="373806"/>
                    <a:pt x="465081" y="368715"/>
                    <a:pt x="462026" y="366679"/>
                  </a:cubicBezTo>
                  <a:lnTo>
                    <a:pt x="403994" y="334099"/>
                  </a:lnTo>
                  <a:lnTo>
                    <a:pt x="461008" y="302538"/>
                  </a:lnTo>
                  <a:lnTo>
                    <a:pt x="504787" y="327991"/>
                  </a:lnTo>
                  <a:lnTo>
                    <a:pt x="504787" y="327991"/>
                  </a:lnTo>
                  <a:cubicBezTo>
                    <a:pt x="508860" y="330027"/>
                    <a:pt x="511914" y="327991"/>
                    <a:pt x="513950" y="322900"/>
                  </a:cubicBezTo>
                  <a:cubicBezTo>
                    <a:pt x="514969" y="317810"/>
                    <a:pt x="512932" y="312719"/>
                    <a:pt x="509878" y="310683"/>
                  </a:cubicBezTo>
                  <a:lnTo>
                    <a:pt x="478316" y="293374"/>
                  </a:lnTo>
                  <a:lnTo>
                    <a:pt x="535331" y="261813"/>
                  </a:lnTo>
                  <a:cubicBezTo>
                    <a:pt x="538385" y="259777"/>
                    <a:pt x="540422" y="254686"/>
                    <a:pt x="538385" y="249596"/>
                  </a:cubicBezTo>
                  <a:cubicBezTo>
                    <a:pt x="536349" y="244505"/>
                    <a:pt x="532276" y="242469"/>
                    <a:pt x="529222" y="244505"/>
                  </a:cubicBezTo>
                  <a:lnTo>
                    <a:pt x="472208" y="277085"/>
                  </a:lnTo>
                  <a:lnTo>
                    <a:pt x="482389" y="235342"/>
                  </a:lnTo>
                  <a:cubicBezTo>
                    <a:pt x="483407" y="230251"/>
                    <a:pt x="481370" y="225161"/>
                    <a:pt x="477298" y="223125"/>
                  </a:cubicBezTo>
                  <a:cubicBezTo>
                    <a:pt x="474244" y="222106"/>
                    <a:pt x="472208" y="222106"/>
                    <a:pt x="470171" y="224143"/>
                  </a:cubicBezTo>
                  <a:cubicBezTo>
                    <a:pt x="469153" y="225161"/>
                    <a:pt x="469153" y="226179"/>
                    <a:pt x="468135" y="227197"/>
                  </a:cubicBezTo>
                  <a:lnTo>
                    <a:pt x="454900" y="286248"/>
                  </a:lnTo>
                  <a:lnTo>
                    <a:pt x="397885" y="317810"/>
                  </a:lnTo>
                  <a:lnTo>
                    <a:pt x="416211" y="241451"/>
                  </a:lnTo>
                  <a:cubicBezTo>
                    <a:pt x="417229" y="236360"/>
                    <a:pt x="415193" y="231270"/>
                    <a:pt x="411121" y="229233"/>
                  </a:cubicBezTo>
                  <a:cubicBezTo>
                    <a:pt x="408066" y="228215"/>
                    <a:pt x="406030" y="228215"/>
                    <a:pt x="403994" y="230251"/>
                  </a:cubicBezTo>
                  <a:cubicBezTo>
                    <a:pt x="402976" y="231270"/>
                    <a:pt x="402976" y="232287"/>
                    <a:pt x="401957" y="234324"/>
                  </a:cubicBezTo>
                  <a:lnTo>
                    <a:pt x="380577" y="327991"/>
                  </a:lnTo>
                  <a:lnTo>
                    <a:pt x="326617" y="358534"/>
                  </a:lnTo>
                  <a:lnTo>
                    <a:pt x="344943" y="281157"/>
                  </a:lnTo>
                  <a:lnTo>
                    <a:pt x="365305" y="261813"/>
                  </a:lnTo>
                  <a:cubicBezTo>
                    <a:pt x="368360" y="258759"/>
                    <a:pt x="368360" y="253668"/>
                    <a:pt x="366323" y="248578"/>
                  </a:cubicBezTo>
                  <a:cubicBezTo>
                    <a:pt x="366323" y="247559"/>
                    <a:pt x="365305" y="247559"/>
                    <a:pt x="365305" y="246541"/>
                  </a:cubicBezTo>
                  <a:cubicBezTo>
                    <a:pt x="363269" y="243487"/>
                    <a:pt x="359196" y="243487"/>
                    <a:pt x="357161" y="245523"/>
                  </a:cubicBezTo>
                  <a:lnTo>
                    <a:pt x="352070" y="250613"/>
                  </a:lnTo>
                  <a:lnTo>
                    <a:pt x="355124" y="238397"/>
                  </a:lnTo>
                  <a:cubicBezTo>
                    <a:pt x="356142" y="233306"/>
                    <a:pt x="354106" y="228215"/>
                    <a:pt x="350034" y="226179"/>
                  </a:cubicBezTo>
                  <a:cubicBezTo>
                    <a:pt x="350034" y="226179"/>
                    <a:pt x="350034" y="226179"/>
                    <a:pt x="350034" y="226179"/>
                  </a:cubicBezTo>
                  <a:cubicBezTo>
                    <a:pt x="347997" y="225161"/>
                    <a:pt x="344943" y="225161"/>
                    <a:pt x="342907" y="227197"/>
                  </a:cubicBezTo>
                  <a:cubicBezTo>
                    <a:pt x="341889" y="228215"/>
                    <a:pt x="341889" y="229233"/>
                    <a:pt x="340870" y="230251"/>
                  </a:cubicBezTo>
                  <a:lnTo>
                    <a:pt x="331708" y="267922"/>
                  </a:lnTo>
                  <a:lnTo>
                    <a:pt x="277747" y="317810"/>
                  </a:lnTo>
                  <a:lnTo>
                    <a:pt x="280802" y="232287"/>
                  </a:lnTo>
                  <a:lnTo>
                    <a:pt x="335780" y="173237"/>
                  </a:lnTo>
                  <a:lnTo>
                    <a:pt x="335780" y="173237"/>
                  </a:lnTo>
                  <a:cubicBezTo>
                    <a:pt x="338834" y="170183"/>
                    <a:pt x="338834" y="164074"/>
                    <a:pt x="335780" y="160001"/>
                  </a:cubicBezTo>
                  <a:cubicBezTo>
                    <a:pt x="332726" y="155929"/>
                    <a:pt x="328653" y="154911"/>
                    <a:pt x="325599" y="157965"/>
                  </a:cubicBezTo>
                  <a:lnTo>
                    <a:pt x="280802" y="206835"/>
                  </a:lnTo>
                  <a:lnTo>
                    <a:pt x="282838" y="121313"/>
                  </a:lnTo>
                  <a:lnTo>
                    <a:pt x="317454" y="84661"/>
                  </a:lnTo>
                  <a:lnTo>
                    <a:pt x="317454" y="84661"/>
                  </a:lnTo>
                  <a:cubicBezTo>
                    <a:pt x="320508" y="81606"/>
                    <a:pt x="320508" y="75498"/>
                    <a:pt x="317454" y="71425"/>
                  </a:cubicBezTo>
                  <a:cubicBezTo>
                    <a:pt x="314400" y="67352"/>
                    <a:pt x="310327" y="66335"/>
                    <a:pt x="307273" y="69389"/>
                  </a:cubicBezTo>
                  <a:lnTo>
                    <a:pt x="282838" y="95860"/>
                  </a:lnTo>
                  <a:lnTo>
                    <a:pt x="284874" y="10338"/>
                  </a:lnTo>
                  <a:cubicBezTo>
                    <a:pt x="284874" y="5248"/>
                    <a:pt x="281820" y="157"/>
                    <a:pt x="277747" y="157"/>
                  </a:cubicBezTo>
                  <a:cubicBezTo>
                    <a:pt x="273675" y="-861"/>
                    <a:pt x="270621" y="3211"/>
                    <a:pt x="270621" y="8302"/>
                  </a:cubicBezTo>
                  <a:lnTo>
                    <a:pt x="267566" y="94842"/>
                  </a:lnTo>
                  <a:lnTo>
                    <a:pt x="244149" y="59208"/>
                  </a:lnTo>
                  <a:cubicBezTo>
                    <a:pt x="241095" y="55136"/>
                    <a:pt x="237022" y="54117"/>
                    <a:pt x="233968" y="57171"/>
                  </a:cubicBezTo>
                  <a:cubicBezTo>
                    <a:pt x="231932" y="59208"/>
                    <a:pt x="230914" y="63280"/>
                    <a:pt x="231932" y="66335"/>
                  </a:cubicBezTo>
                  <a:cubicBezTo>
                    <a:pt x="231932" y="67352"/>
                    <a:pt x="232950" y="69389"/>
                    <a:pt x="233968" y="70407"/>
                  </a:cubicBezTo>
                  <a:lnTo>
                    <a:pt x="266548" y="121313"/>
                  </a:lnTo>
                  <a:lnTo>
                    <a:pt x="263494" y="206835"/>
                  </a:lnTo>
                  <a:lnTo>
                    <a:pt x="220733" y="140657"/>
                  </a:lnTo>
                  <a:cubicBezTo>
                    <a:pt x="217678" y="136585"/>
                    <a:pt x="213606" y="135566"/>
                    <a:pt x="210551" y="138621"/>
                  </a:cubicBezTo>
                  <a:cubicBezTo>
                    <a:pt x="208515" y="140657"/>
                    <a:pt x="207497" y="144730"/>
                    <a:pt x="208515" y="147784"/>
                  </a:cubicBezTo>
                  <a:cubicBezTo>
                    <a:pt x="208515" y="148802"/>
                    <a:pt x="209534" y="150838"/>
                    <a:pt x="210551" y="151857"/>
                  </a:cubicBezTo>
                  <a:lnTo>
                    <a:pt x="262475" y="232287"/>
                  </a:lnTo>
                  <a:lnTo>
                    <a:pt x="260439" y="313737"/>
                  </a:lnTo>
                  <a:lnTo>
                    <a:pt x="217678" y="246541"/>
                  </a:lnTo>
                  <a:lnTo>
                    <a:pt x="213606" y="210907"/>
                  </a:lnTo>
                  <a:cubicBezTo>
                    <a:pt x="212588" y="205817"/>
                    <a:pt x="209534" y="201744"/>
                    <a:pt x="205461" y="201744"/>
                  </a:cubicBezTo>
                  <a:cubicBezTo>
                    <a:pt x="204443" y="201744"/>
                    <a:pt x="204443" y="201744"/>
                    <a:pt x="203425" y="202762"/>
                  </a:cubicBezTo>
                  <a:cubicBezTo>
                    <a:pt x="200370" y="203780"/>
                    <a:pt x="198334" y="207853"/>
                    <a:pt x="199352" y="211925"/>
                  </a:cubicBezTo>
                  <a:lnTo>
                    <a:pt x="200370" y="221088"/>
                  </a:lnTo>
                  <a:lnTo>
                    <a:pt x="193243" y="209889"/>
                  </a:lnTo>
                  <a:cubicBezTo>
                    <a:pt x="190189" y="205817"/>
                    <a:pt x="186116" y="204798"/>
                    <a:pt x="183062" y="207853"/>
                  </a:cubicBezTo>
                  <a:cubicBezTo>
                    <a:pt x="183062" y="207853"/>
                    <a:pt x="183062" y="207853"/>
                    <a:pt x="183062" y="207853"/>
                  </a:cubicBezTo>
                  <a:cubicBezTo>
                    <a:pt x="181026" y="209889"/>
                    <a:pt x="181026" y="213962"/>
                    <a:pt x="181026" y="217016"/>
                  </a:cubicBezTo>
                  <a:cubicBezTo>
                    <a:pt x="181026" y="218034"/>
                    <a:pt x="182044" y="220070"/>
                    <a:pt x="183062" y="221088"/>
                  </a:cubicBezTo>
                  <a:lnTo>
                    <a:pt x="203425" y="253668"/>
                  </a:lnTo>
                  <a:lnTo>
                    <a:pt x="213606" y="347335"/>
                  </a:lnTo>
                  <a:lnTo>
                    <a:pt x="158628" y="293374"/>
                  </a:lnTo>
                  <a:lnTo>
                    <a:pt x="142338" y="193599"/>
                  </a:lnTo>
                  <a:lnTo>
                    <a:pt x="142338" y="193599"/>
                  </a:lnTo>
                  <a:cubicBezTo>
                    <a:pt x="141320" y="188509"/>
                    <a:pt x="138265" y="184436"/>
                    <a:pt x="134193" y="185454"/>
                  </a:cubicBezTo>
                  <a:cubicBezTo>
                    <a:pt x="130120" y="186472"/>
                    <a:pt x="128084" y="190545"/>
                    <a:pt x="129102" y="195636"/>
                  </a:cubicBezTo>
                  <a:lnTo>
                    <a:pt x="142338" y="277085"/>
                  </a:lnTo>
                  <a:lnTo>
                    <a:pt x="88377" y="224143"/>
                  </a:lnTo>
                  <a:lnTo>
                    <a:pt x="78196" y="162038"/>
                  </a:lnTo>
                  <a:lnTo>
                    <a:pt x="78196" y="162038"/>
                  </a:lnTo>
                  <a:cubicBezTo>
                    <a:pt x="77178" y="156947"/>
                    <a:pt x="74124" y="152875"/>
                    <a:pt x="70052" y="153892"/>
                  </a:cubicBezTo>
                  <a:cubicBezTo>
                    <a:pt x="65979" y="154911"/>
                    <a:pt x="63942" y="158983"/>
                    <a:pt x="64961" y="164074"/>
                  </a:cubicBezTo>
                  <a:lnTo>
                    <a:pt x="72088" y="207853"/>
                  </a:lnTo>
                  <a:lnTo>
                    <a:pt x="18127" y="154911"/>
                  </a:lnTo>
                  <a:cubicBezTo>
                    <a:pt x="18127" y="149820"/>
                    <a:pt x="14055" y="150838"/>
                    <a:pt x="12019" y="154911"/>
                  </a:cubicBezTo>
                  <a:close/>
                  <a:moveTo>
                    <a:pt x="257385" y="330027"/>
                  </a:moveTo>
                  <a:lnTo>
                    <a:pt x="256367" y="364643"/>
                  </a:lnTo>
                  <a:lnTo>
                    <a:pt x="256367" y="375842"/>
                  </a:lnTo>
                  <a:lnTo>
                    <a:pt x="255349" y="374824"/>
                  </a:lnTo>
                  <a:lnTo>
                    <a:pt x="253313" y="372787"/>
                  </a:lnTo>
                  <a:lnTo>
                    <a:pt x="251276" y="370752"/>
                  </a:lnTo>
                  <a:lnTo>
                    <a:pt x="230914" y="350389"/>
                  </a:lnTo>
                  <a:lnTo>
                    <a:pt x="222769" y="274031"/>
                  </a:lnTo>
                  <a:lnTo>
                    <a:pt x="257385" y="330027"/>
                  </a:lnTo>
                  <a:close/>
                  <a:moveTo>
                    <a:pt x="268584" y="404349"/>
                  </a:moveTo>
                  <a:cubicBezTo>
                    <a:pt x="268584" y="403331"/>
                    <a:pt x="268584" y="403331"/>
                    <a:pt x="268584" y="404349"/>
                  </a:cubicBezTo>
                  <a:cubicBezTo>
                    <a:pt x="268584" y="403331"/>
                    <a:pt x="269602" y="403331"/>
                    <a:pt x="268584" y="404349"/>
                  </a:cubicBezTo>
                  <a:cubicBezTo>
                    <a:pt x="269602" y="403331"/>
                    <a:pt x="269602" y="403331"/>
                    <a:pt x="268584" y="404349"/>
                  </a:cubicBezTo>
                  <a:cubicBezTo>
                    <a:pt x="269602" y="404349"/>
                    <a:pt x="269602" y="404349"/>
                    <a:pt x="268584" y="404349"/>
                  </a:cubicBezTo>
                  <a:cubicBezTo>
                    <a:pt x="269602" y="404349"/>
                    <a:pt x="269602" y="404349"/>
                    <a:pt x="268584" y="404349"/>
                  </a:cubicBezTo>
                  <a:cubicBezTo>
                    <a:pt x="269602" y="404349"/>
                    <a:pt x="268584" y="404349"/>
                    <a:pt x="268584" y="404349"/>
                  </a:cubicBezTo>
                  <a:close/>
                  <a:moveTo>
                    <a:pt x="308290" y="354461"/>
                  </a:moveTo>
                  <a:lnTo>
                    <a:pt x="289964" y="364643"/>
                  </a:lnTo>
                  <a:lnTo>
                    <a:pt x="283856" y="367697"/>
                  </a:lnTo>
                  <a:lnTo>
                    <a:pt x="283856" y="366679"/>
                  </a:lnTo>
                  <a:lnTo>
                    <a:pt x="283856" y="363625"/>
                  </a:lnTo>
                  <a:lnTo>
                    <a:pt x="283856" y="361588"/>
                  </a:lnTo>
                  <a:lnTo>
                    <a:pt x="284874" y="336136"/>
                  </a:lnTo>
                  <a:lnTo>
                    <a:pt x="320508" y="303556"/>
                  </a:lnTo>
                  <a:lnTo>
                    <a:pt x="308290" y="354461"/>
                  </a:lnTo>
                  <a:close/>
                  <a:moveTo>
                    <a:pt x="324581" y="426748"/>
                  </a:moveTo>
                  <a:lnTo>
                    <a:pt x="308290" y="410458"/>
                  </a:lnTo>
                  <a:lnTo>
                    <a:pt x="302182" y="404349"/>
                  </a:lnTo>
                  <a:lnTo>
                    <a:pt x="303200" y="403331"/>
                  </a:lnTo>
                  <a:lnTo>
                    <a:pt x="305236" y="402313"/>
                  </a:lnTo>
                  <a:lnTo>
                    <a:pt x="306255" y="401295"/>
                  </a:lnTo>
                  <a:lnTo>
                    <a:pt x="322544" y="392132"/>
                  </a:lnTo>
                  <a:lnTo>
                    <a:pt x="363269" y="419621"/>
                  </a:lnTo>
                  <a:lnTo>
                    <a:pt x="324581" y="426748"/>
                  </a:lnTo>
                  <a:close/>
                  <a:moveTo>
                    <a:pt x="284874" y="478672"/>
                  </a:moveTo>
                  <a:lnTo>
                    <a:pt x="285892" y="450165"/>
                  </a:lnTo>
                  <a:lnTo>
                    <a:pt x="285892" y="439984"/>
                  </a:lnTo>
                  <a:lnTo>
                    <a:pt x="286910" y="441001"/>
                  </a:lnTo>
                  <a:lnTo>
                    <a:pt x="288947" y="443038"/>
                  </a:lnTo>
                  <a:lnTo>
                    <a:pt x="289964" y="444056"/>
                  </a:lnTo>
                  <a:lnTo>
                    <a:pt x="307273" y="461364"/>
                  </a:lnTo>
                  <a:lnTo>
                    <a:pt x="314400" y="525505"/>
                  </a:lnTo>
                  <a:lnTo>
                    <a:pt x="284874" y="478672"/>
                  </a:lnTo>
                  <a:close/>
                  <a:moveTo>
                    <a:pt x="229896" y="452201"/>
                  </a:moveTo>
                  <a:lnTo>
                    <a:pt x="249240" y="441001"/>
                  </a:lnTo>
                  <a:lnTo>
                    <a:pt x="256367" y="436929"/>
                  </a:lnTo>
                  <a:lnTo>
                    <a:pt x="256367" y="438965"/>
                  </a:lnTo>
                  <a:lnTo>
                    <a:pt x="256367" y="442020"/>
                  </a:lnTo>
                  <a:lnTo>
                    <a:pt x="256367" y="444056"/>
                  </a:lnTo>
                  <a:lnTo>
                    <a:pt x="255349" y="471545"/>
                  </a:lnTo>
                  <a:lnTo>
                    <a:pt x="217678" y="507179"/>
                  </a:lnTo>
                  <a:lnTo>
                    <a:pt x="229896" y="452201"/>
                  </a:lnTo>
                  <a:close/>
                  <a:moveTo>
                    <a:pt x="212588" y="381951"/>
                  </a:moveTo>
                  <a:lnTo>
                    <a:pt x="227860" y="396205"/>
                  </a:lnTo>
                  <a:lnTo>
                    <a:pt x="232950" y="401295"/>
                  </a:lnTo>
                  <a:lnTo>
                    <a:pt x="231932" y="401295"/>
                  </a:lnTo>
                  <a:lnTo>
                    <a:pt x="229896" y="402313"/>
                  </a:lnTo>
                  <a:lnTo>
                    <a:pt x="228877" y="403331"/>
                  </a:lnTo>
                  <a:lnTo>
                    <a:pt x="214624" y="411476"/>
                  </a:lnTo>
                  <a:lnTo>
                    <a:pt x="178990" y="388059"/>
                  </a:lnTo>
                  <a:lnTo>
                    <a:pt x="212588" y="381951"/>
                  </a:lnTo>
                  <a:close/>
                </a:path>
              </a:pathLst>
            </a:custGeom>
            <a:solidFill>
              <a:srgbClr val="FFFFFF"/>
            </a:solidFill>
            <a:ln w="101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157" name="任意多边形: 形状 3156">
              <a:extLst>
                <a:ext uri="{FF2B5EF4-FFF2-40B4-BE49-F238E27FC236}">
                  <a16:creationId xmlns:a16="http://schemas.microsoft.com/office/drawing/2014/main" id="{1CCCAF91-6EB5-4D02-A28E-8AE8EBBFA085}"/>
                </a:ext>
              </a:extLst>
            </p:cNvPr>
            <p:cNvSpPr/>
            <p:nvPr/>
          </p:nvSpPr>
          <p:spPr>
            <a:xfrm>
              <a:off x="-13932310" y="7514384"/>
              <a:ext cx="596176" cy="356341"/>
            </a:xfrm>
            <a:custGeom>
              <a:avLst/>
              <a:gdLst>
                <a:gd name="connsiteX0" fmla="*/ 58832 w 596177"/>
                <a:gd name="connsiteY0" fmla="*/ 87558 h 356340"/>
                <a:gd name="connsiteX1" fmla="*/ 59850 w 596177"/>
                <a:gd name="connsiteY1" fmla="*/ 92649 h 356340"/>
                <a:gd name="connsiteX2" fmla="*/ 110755 w 596177"/>
                <a:gd name="connsiteY2" fmla="*/ 113011 h 356340"/>
                <a:gd name="connsiteX3" fmla="*/ 75121 w 596177"/>
                <a:gd name="connsiteY3" fmla="*/ 118102 h 356340"/>
                <a:gd name="connsiteX4" fmla="*/ 69013 w 596177"/>
                <a:gd name="connsiteY4" fmla="*/ 123192 h 356340"/>
                <a:gd name="connsiteX5" fmla="*/ 73085 w 596177"/>
                <a:gd name="connsiteY5" fmla="*/ 126247 h 356340"/>
                <a:gd name="connsiteX6" fmla="*/ 76140 w 596177"/>
                <a:gd name="connsiteY6" fmla="*/ 126247 h 356340"/>
                <a:gd name="connsiteX7" fmla="*/ 125009 w 596177"/>
                <a:gd name="connsiteY7" fmla="*/ 120138 h 356340"/>
                <a:gd name="connsiteX8" fmla="*/ 175915 w 596177"/>
                <a:gd name="connsiteY8" fmla="*/ 139482 h 356340"/>
                <a:gd name="connsiteX9" fmla="*/ 111774 w 596177"/>
                <a:gd name="connsiteY9" fmla="*/ 147627 h 356340"/>
                <a:gd name="connsiteX10" fmla="*/ 105665 w 596177"/>
                <a:gd name="connsiteY10" fmla="*/ 152718 h 356340"/>
                <a:gd name="connsiteX11" fmla="*/ 109737 w 596177"/>
                <a:gd name="connsiteY11" fmla="*/ 155772 h 356340"/>
                <a:gd name="connsiteX12" fmla="*/ 112792 w 596177"/>
                <a:gd name="connsiteY12" fmla="*/ 155772 h 356340"/>
                <a:gd name="connsiteX13" fmla="*/ 191187 w 596177"/>
                <a:gd name="connsiteY13" fmla="*/ 145591 h 356340"/>
                <a:gd name="connsiteX14" fmla="*/ 239038 w 596177"/>
                <a:gd name="connsiteY14" fmla="*/ 163917 h 356340"/>
                <a:gd name="connsiteX15" fmla="*/ 173879 w 596177"/>
                <a:gd name="connsiteY15" fmla="*/ 173080 h 356340"/>
                <a:gd name="connsiteX16" fmla="*/ 149444 w 596177"/>
                <a:gd name="connsiteY16" fmla="*/ 167989 h 356340"/>
                <a:gd name="connsiteX17" fmla="*/ 139263 w 596177"/>
                <a:gd name="connsiteY17" fmla="*/ 170026 h 356340"/>
                <a:gd name="connsiteX18" fmla="*/ 138245 w 596177"/>
                <a:gd name="connsiteY18" fmla="*/ 171043 h 356340"/>
                <a:gd name="connsiteX19" fmla="*/ 141299 w 596177"/>
                <a:gd name="connsiteY19" fmla="*/ 175116 h 356340"/>
                <a:gd name="connsiteX20" fmla="*/ 147408 w 596177"/>
                <a:gd name="connsiteY20" fmla="*/ 176134 h 356340"/>
                <a:gd name="connsiteX21" fmla="*/ 137227 w 596177"/>
                <a:gd name="connsiteY21" fmla="*/ 177153 h 356340"/>
                <a:gd name="connsiteX22" fmla="*/ 130100 w 596177"/>
                <a:gd name="connsiteY22" fmla="*/ 182243 h 356340"/>
                <a:gd name="connsiteX23" fmla="*/ 130100 w 596177"/>
                <a:gd name="connsiteY23" fmla="*/ 182243 h 356340"/>
                <a:gd name="connsiteX24" fmla="*/ 134172 w 596177"/>
                <a:gd name="connsiteY24" fmla="*/ 185297 h 356340"/>
                <a:gd name="connsiteX25" fmla="*/ 137227 w 596177"/>
                <a:gd name="connsiteY25" fmla="*/ 185297 h 356340"/>
                <a:gd name="connsiteX26" fmla="*/ 168788 w 596177"/>
                <a:gd name="connsiteY26" fmla="*/ 181225 h 356340"/>
                <a:gd name="connsiteX27" fmla="*/ 231911 w 596177"/>
                <a:gd name="connsiteY27" fmla="*/ 195479 h 356340"/>
                <a:gd name="connsiteX28" fmla="*/ 168788 w 596177"/>
                <a:gd name="connsiteY28" fmla="*/ 212787 h 356340"/>
                <a:gd name="connsiteX29" fmla="*/ 99556 w 596177"/>
                <a:gd name="connsiteY29" fmla="*/ 199551 h 356340"/>
                <a:gd name="connsiteX30" fmla="*/ 99556 w 596177"/>
                <a:gd name="connsiteY30" fmla="*/ 199551 h 356340"/>
                <a:gd name="connsiteX31" fmla="*/ 90393 w 596177"/>
                <a:gd name="connsiteY31" fmla="*/ 202605 h 356340"/>
                <a:gd name="connsiteX32" fmla="*/ 93447 w 596177"/>
                <a:gd name="connsiteY32" fmla="*/ 207696 h 356340"/>
                <a:gd name="connsiteX33" fmla="*/ 150462 w 596177"/>
                <a:gd name="connsiteY33" fmla="*/ 217877 h 356340"/>
                <a:gd name="connsiteX34" fmla="*/ 87339 w 596177"/>
                <a:gd name="connsiteY34" fmla="*/ 235185 h 356340"/>
                <a:gd name="connsiteX35" fmla="*/ 43560 w 596177"/>
                <a:gd name="connsiteY35" fmla="*/ 227040 h 356340"/>
                <a:gd name="connsiteX36" fmla="*/ 43560 w 596177"/>
                <a:gd name="connsiteY36" fmla="*/ 227040 h 356340"/>
                <a:gd name="connsiteX37" fmla="*/ 34397 w 596177"/>
                <a:gd name="connsiteY37" fmla="*/ 230095 h 356340"/>
                <a:gd name="connsiteX38" fmla="*/ 37451 w 596177"/>
                <a:gd name="connsiteY38" fmla="*/ 235185 h 356340"/>
                <a:gd name="connsiteX39" fmla="*/ 67995 w 596177"/>
                <a:gd name="connsiteY39" fmla="*/ 241294 h 356340"/>
                <a:gd name="connsiteX40" fmla="*/ 4871 w 596177"/>
                <a:gd name="connsiteY40" fmla="*/ 258602 h 356340"/>
                <a:gd name="connsiteX41" fmla="*/ 799 w 596177"/>
                <a:gd name="connsiteY41" fmla="*/ 263692 h 356340"/>
                <a:gd name="connsiteX42" fmla="*/ 9962 w 596177"/>
                <a:gd name="connsiteY42" fmla="*/ 265729 h 356340"/>
                <a:gd name="connsiteX43" fmla="*/ 74103 w 596177"/>
                <a:gd name="connsiteY43" fmla="*/ 247402 h 356340"/>
                <a:gd name="connsiteX44" fmla="*/ 58832 w 596177"/>
                <a:gd name="connsiteY44" fmla="*/ 266747 h 356340"/>
                <a:gd name="connsiteX45" fmla="*/ 61886 w 596177"/>
                <a:gd name="connsiteY45" fmla="*/ 271837 h 356340"/>
                <a:gd name="connsiteX46" fmla="*/ 69013 w 596177"/>
                <a:gd name="connsiteY46" fmla="*/ 270819 h 356340"/>
                <a:gd name="connsiteX47" fmla="*/ 71049 w 596177"/>
                <a:gd name="connsiteY47" fmla="*/ 268783 h 356340"/>
                <a:gd name="connsiteX48" fmla="*/ 92429 w 596177"/>
                <a:gd name="connsiteY48" fmla="*/ 242312 h 356340"/>
                <a:gd name="connsiteX49" fmla="*/ 155553 w 596177"/>
                <a:gd name="connsiteY49" fmla="*/ 225004 h 356340"/>
                <a:gd name="connsiteX50" fmla="*/ 128063 w 596177"/>
                <a:gd name="connsiteY50" fmla="*/ 259620 h 356340"/>
                <a:gd name="connsiteX51" fmla="*/ 131118 w 596177"/>
                <a:gd name="connsiteY51" fmla="*/ 264710 h 356340"/>
                <a:gd name="connsiteX52" fmla="*/ 138245 w 596177"/>
                <a:gd name="connsiteY52" fmla="*/ 263692 h 356340"/>
                <a:gd name="connsiteX53" fmla="*/ 140281 w 596177"/>
                <a:gd name="connsiteY53" fmla="*/ 261656 h 356340"/>
                <a:gd name="connsiteX54" fmla="*/ 173879 w 596177"/>
                <a:gd name="connsiteY54" fmla="*/ 218895 h 356340"/>
                <a:gd name="connsiteX55" fmla="*/ 233948 w 596177"/>
                <a:gd name="connsiteY55" fmla="*/ 201587 h 356340"/>
                <a:gd name="connsiteX56" fmla="*/ 205440 w 596177"/>
                <a:gd name="connsiteY56" fmla="*/ 236203 h 356340"/>
                <a:gd name="connsiteX57" fmla="*/ 181006 w 596177"/>
                <a:gd name="connsiteY57" fmla="*/ 246384 h 356340"/>
                <a:gd name="connsiteX58" fmla="*/ 177951 w 596177"/>
                <a:gd name="connsiteY58" fmla="*/ 252493 h 356340"/>
                <a:gd name="connsiteX59" fmla="*/ 178969 w 596177"/>
                <a:gd name="connsiteY59" fmla="*/ 253511 h 356340"/>
                <a:gd name="connsiteX60" fmla="*/ 187114 w 596177"/>
                <a:gd name="connsiteY60" fmla="*/ 253511 h 356340"/>
                <a:gd name="connsiteX61" fmla="*/ 193223 w 596177"/>
                <a:gd name="connsiteY61" fmla="*/ 251475 h 356340"/>
                <a:gd name="connsiteX62" fmla="*/ 188132 w 596177"/>
                <a:gd name="connsiteY62" fmla="*/ 257583 h 356340"/>
                <a:gd name="connsiteX63" fmla="*/ 191187 w 596177"/>
                <a:gd name="connsiteY63" fmla="*/ 262674 h 356340"/>
                <a:gd name="connsiteX64" fmla="*/ 191187 w 596177"/>
                <a:gd name="connsiteY64" fmla="*/ 262674 h 356340"/>
                <a:gd name="connsiteX65" fmla="*/ 198314 w 596177"/>
                <a:gd name="connsiteY65" fmla="*/ 261656 h 356340"/>
                <a:gd name="connsiteX66" fmla="*/ 200350 w 596177"/>
                <a:gd name="connsiteY66" fmla="*/ 259620 h 356340"/>
                <a:gd name="connsiteX67" fmla="*/ 213585 w 596177"/>
                <a:gd name="connsiteY67" fmla="*/ 242312 h 356340"/>
                <a:gd name="connsiteX68" fmla="*/ 276709 w 596177"/>
                <a:gd name="connsiteY68" fmla="*/ 216859 h 356340"/>
                <a:gd name="connsiteX69" fmla="*/ 263473 w 596177"/>
                <a:gd name="connsiteY69" fmla="*/ 254529 h 356340"/>
                <a:gd name="connsiteX70" fmla="*/ 198314 w 596177"/>
                <a:gd name="connsiteY70" fmla="*/ 284055 h 356340"/>
                <a:gd name="connsiteX71" fmla="*/ 198314 w 596177"/>
                <a:gd name="connsiteY71" fmla="*/ 284055 h 356340"/>
                <a:gd name="connsiteX72" fmla="*/ 196277 w 596177"/>
                <a:gd name="connsiteY72" fmla="*/ 290163 h 356340"/>
                <a:gd name="connsiteX73" fmla="*/ 206459 w 596177"/>
                <a:gd name="connsiteY73" fmla="*/ 290163 h 356340"/>
                <a:gd name="connsiteX74" fmla="*/ 259401 w 596177"/>
                <a:gd name="connsiteY74" fmla="*/ 265729 h 356340"/>
                <a:gd name="connsiteX75" fmla="*/ 246165 w 596177"/>
                <a:gd name="connsiteY75" fmla="*/ 303399 h 356340"/>
                <a:gd name="connsiteX76" fmla="*/ 205440 w 596177"/>
                <a:gd name="connsiteY76" fmla="*/ 321725 h 356340"/>
                <a:gd name="connsiteX77" fmla="*/ 205440 w 596177"/>
                <a:gd name="connsiteY77" fmla="*/ 321725 h 356340"/>
                <a:gd name="connsiteX78" fmla="*/ 203404 w 596177"/>
                <a:gd name="connsiteY78" fmla="*/ 327834 h 356340"/>
                <a:gd name="connsiteX79" fmla="*/ 213585 w 596177"/>
                <a:gd name="connsiteY79" fmla="*/ 327834 h 356340"/>
                <a:gd name="connsiteX80" fmla="*/ 242093 w 596177"/>
                <a:gd name="connsiteY80" fmla="*/ 314598 h 356340"/>
                <a:gd name="connsiteX81" fmla="*/ 228857 w 596177"/>
                <a:gd name="connsiteY81" fmla="*/ 352269 h 356340"/>
                <a:gd name="connsiteX82" fmla="*/ 234966 w 596177"/>
                <a:gd name="connsiteY82" fmla="*/ 356341 h 356340"/>
                <a:gd name="connsiteX83" fmla="*/ 243111 w 596177"/>
                <a:gd name="connsiteY83" fmla="*/ 352269 h 356340"/>
                <a:gd name="connsiteX84" fmla="*/ 256346 w 596177"/>
                <a:gd name="connsiteY84" fmla="*/ 314598 h 356340"/>
                <a:gd name="connsiteX85" fmla="*/ 276709 w 596177"/>
                <a:gd name="connsiteY85" fmla="*/ 328852 h 356340"/>
                <a:gd name="connsiteX86" fmla="*/ 286890 w 596177"/>
                <a:gd name="connsiteY86" fmla="*/ 328852 h 356340"/>
                <a:gd name="connsiteX87" fmla="*/ 289944 w 596177"/>
                <a:gd name="connsiteY87" fmla="*/ 324779 h 356340"/>
                <a:gd name="connsiteX88" fmla="*/ 288926 w 596177"/>
                <a:gd name="connsiteY88" fmla="*/ 322743 h 356340"/>
                <a:gd name="connsiteX89" fmla="*/ 261437 w 596177"/>
                <a:gd name="connsiteY89" fmla="*/ 302381 h 356340"/>
                <a:gd name="connsiteX90" fmla="*/ 274672 w 596177"/>
                <a:gd name="connsiteY90" fmla="*/ 264710 h 356340"/>
                <a:gd name="connsiteX91" fmla="*/ 311324 w 596177"/>
                <a:gd name="connsiteY91" fmla="*/ 291182 h 356340"/>
                <a:gd name="connsiteX92" fmla="*/ 321506 w 596177"/>
                <a:gd name="connsiteY92" fmla="*/ 291182 h 356340"/>
                <a:gd name="connsiteX93" fmla="*/ 324560 w 596177"/>
                <a:gd name="connsiteY93" fmla="*/ 287109 h 356340"/>
                <a:gd name="connsiteX94" fmla="*/ 323542 w 596177"/>
                <a:gd name="connsiteY94" fmla="*/ 285073 h 356340"/>
                <a:gd name="connsiteX95" fmla="*/ 278745 w 596177"/>
                <a:gd name="connsiteY95" fmla="*/ 253511 h 356340"/>
                <a:gd name="connsiteX96" fmla="*/ 290962 w 596177"/>
                <a:gd name="connsiteY96" fmla="*/ 217877 h 356340"/>
                <a:gd name="connsiteX97" fmla="*/ 327614 w 596177"/>
                <a:gd name="connsiteY97" fmla="*/ 244348 h 356340"/>
                <a:gd name="connsiteX98" fmla="*/ 327614 w 596177"/>
                <a:gd name="connsiteY98" fmla="*/ 259620 h 356340"/>
                <a:gd name="connsiteX99" fmla="*/ 334741 w 596177"/>
                <a:gd name="connsiteY99" fmla="*/ 262674 h 356340"/>
                <a:gd name="connsiteX100" fmla="*/ 336777 w 596177"/>
                <a:gd name="connsiteY100" fmla="*/ 262674 h 356340"/>
                <a:gd name="connsiteX101" fmla="*/ 341868 w 596177"/>
                <a:gd name="connsiteY101" fmla="*/ 258602 h 356340"/>
                <a:gd name="connsiteX102" fmla="*/ 341868 w 596177"/>
                <a:gd name="connsiteY102" fmla="*/ 254529 h 356340"/>
                <a:gd name="connsiteX103" fmla="*/ 347977 w 596177"/>
                <a:gd name="connsiteY103" fmla="*/ 258602 h 356340"/>
                <a:gd name="connsiteX104" fmla="*/ 358158 w 596177"/>
                <a:gd name="connsiteY104" fmla="*/ 258602 h 356340"/>
                <a:gd name="connsiteX105" fmla="*/ 358158 w 596177"/>
                <a:gd name="connsiteY105" fmla="*/ 258602 h 356340"/>
                <a:gd name="connsiteX106" fmla="*/ 361212 w 596177"/>
                <a:gd name="connsiteY106" fmla="*/ 254529 h 356340"/>
                <a:gd name="connsiteX107" fmla="*/ 360194 w 596177"/>
                <a:gd name="connsiteY107" fmla="*/ 252493 h 356340"/>
                <a:gd name="connsiteX108" fmla="*/ 342886 w 596177"/>
                <a:gd name="connsiteY108" fmla="*/ 240276 h 356340"/>
                <a:gd name="connsiteX109" fmla="*/ 342886 w 596177"/>
                <a:gd name="connsiteY109" fmla="*/ 200569 h 356340"/>
                <a:gd name="connsiteX110" fmla="*/ 393792 w 596177"/>
                <a:gd name="connsiteY110" fmla="*/ 219914 h 356340"/>
                <a:gd name="connsiteX111" fmla="*/ 398883 w 596177"/>
                <a:gd name="connsiteY111" fmla="*/ 262674 h 356340"/>
                <a:gd name="connsiteX112" fmla="*/ 398883 w 596177"/>
                <a:gd name="connsiteY112" fmla="*/ 262674 h 356340"/>
                <a:gd name="connsiteX113" fmla="*/ 407027 w 596177"/>
                <a:gd name="connsiteY113" fmla="*/ 265729 h 356340"/>
                <a:gd name="connsiteX114" fmla="*/ 414154 w 596177"/>
                <a:gd name="connsiteY114" fmla="*/ 260638 h 356340"/>
                <a:gd name="connsiteX115" fmla="*/ 410082 w 596177"/>
                <a:gd name="connsiteY115" fmla="*/ 226022 h 356340"/>
                <a:gd name="connsiteX116" fmla="*/ 460988 w 596177"/>
                <a:gd name="connsiteY116" fmla="*/ 245366 h 356340"/>
                <a:gd name="connsiteX117" fmla="*/ 464042 w 596177"/>
                <a:gd name="connsiteY117" fmla="*/ 271837 h 356340"/>
                <a:gd name="connsiteX118" fmla="*/ 464042 w 596177"/>
                <a:gd name="connsiteY118" fmla="*/ 271837 h 356340"/>
                <a:gd name="connsiteX119" fmla="*/ 471169 w 596177"/>
                <a:gd name="connsiteY119" fmla="*/ 274892 h 356340"/>
                <a:gd name="connsiteX120" fmla="*/ 478295 w 596177"/>
                <a:gd name="connsiteY120" fmla="*/ 269801 h 356340"/>
                <a:gd name="connsiteX121" fmla="*/ 476259 w 596177"/>
                <a:gd name="connsiteY121" fmla="*/ 251475 h 356340"/>
                <a:gd name="connsiteX122" fmla="*/ 527165 w 596177"/>
                <a:gd name="connsiteY122" fmla="*/ 270819 h 356340"/>
                <a:gd name="connsiteX123" fmla="*/ 537346 w 596177"/>
                <a:gd name="connsiteY123" fmla="*/ 269801 h 356340"/>
                <a:gd name="connsiteX124" fmla="*/ 536328 w 596177"/>
                <a:gd name="connsiteY124" fmla="*/ 264710 h 356340"/>
                <a:gd name="connsiteX125" fmla="*/ 485422 w 596177"/>
                <a:gd name="connsiteY125" fmla="*/ 244348 h 356340"/>
                <a:gd name="connsiteX126" fmla="*/ 520038 w 596177"/>
                <a:gd name="connsiteY126" fmla="*/ 239257 h 356340"/>
                <a:gd name="connsiteX127" fmla="*/ 527165 w 596177"/>
                <a:gd name="connsiteY127" fmla="*/ 234167 h 356340"/>
                <a:gd name="connsiteX128" fmla="*/ 523093 w 596177"/>
                <a:gd name="connsiteY128" fmla="*/ 231113 h 356340"/>
                <a:gd name="connsiteX129" fmla="*/ 520038 w 596177"/>
                <a:gd name="connsiteY129" fmla="*/ 231113 h 356340"/>
                <a:gd name="connsiteX130" fmla="*/ 471169 w 596177"/>
                <a:gd name="connsiteY130" fmla="*/ 237221 h 356340"/>
                <a:gd name="connsiteX131" fmla="*/ 420263 w 596177"/>
                <a:gd name="connsiteY131" fmla="*/ 217877 h 356340"/>
                <a:gd name="connsiteX132" fmla="*/ 484404 w 596177"/>
                <a:gd name="connsiteY132" fmla="*/ 209732 h 356340"/>
                <a:gd name="connsiteX133" fmla="*/ 490513 w 596177"/>
                <a:gd name="connsiteY133" fmla="*/ 204642 h 356340"/>
                <a:gd name="connsiteX134" fmla="*/ 486441 w 596177"/>
                <a:gd name="connsiteY134" fmla="*/ 201587 h 356340"/>
                <a:gd name="connsiteX135" fmla="*/ 483386 w 596177"/>
                <a:gd name="connsiteY135" fmla="*/ 201587 h 356340"/>
                <a:gd name="connsiteX136" fmla="*/ 404991 w 596177"/>
                <a:gd name="connsiteY136" fmla="*/ 211768 h 356340"/>
                <a:gd name="connsiteX137" fmla="*/ 357140 w 596177"/>
                <a:gd name="connsiteY137" fmla="*/ 193442 h 356340"/>
                <a:gd name="connsiteX138" fmla="*/ 422299 w 596177"/>
                <a:gd name="connsiteY138" fmla="*/ 184279 h 356340"/>
                <a:gd name="connsiteX139" fmla="*/ 446734 w 596177"/>
                <a:gd name="connsiteY139" fmla="*/ 189370 h 356340"/>
                <a:gd name="connsiteX140" fmla="*/ 456915 w 596177"/>
                <a:gd name="connsiteY140" fmla="*/ 187334 h 356340"/>
                <a:gd name="connsiteX141" fmla="*/ 457933 w 596177"/>
                <a:gd name="connsiteY141" fmla="*/ 186315 h 356340"/>
                <a:gd name="connsiteX142" fmla="*/ 454879 w 596177"/>
                <a:gd name="connsiteY142" fmla="*/ 182243 h 356340"/>
                <a:gd name="connsiteX143" fmla="*/ 448770 w 596177"/>
                <a:gd name="connsiteY143" fmla="*/ 181225 h 356340"/>
                <a:gd name="connsiteX144" fmla="*/ 458951 w 596177"/>
                <a:gd name="connsiteY144" fmla="*/ 180207 h 356340"/>
                <a:gd name="connsiteX145" fmla="*/ 466078 w 596177"/>
                <a:gd name="connsiteY145" fmla="*/ 175116 h 356340"/>
                <a:gd name="connsiteX146" fmla="*/ 466078 w 596177"/>
                <a:gd name="connsiteY146" fmla="*/ 175116 h 356340"/>
                <a:gd name="connsiteX147" fmla="*/ 462006 w 596177"/>
                <a:gd name="connsiteY147" fmla="*/ 172062 h 356340"/>
                <a:gd name="connsiteX148" fmla="*/ 458951 w 596177"/>
                <a:gd name="connsiteY148" fmla="*/ 172062 h 356340"/>
                <a:gd name="connsiteX149" fmla="*/ 427390 w 596177"/>
                <a:gd name="connsiteY149" fmla="*/ 176134 h 356340"/>
                <a:gd name="connsiteX150" fmla="*/ 364267 w 596177"/>
                <a:gd name="connsiteY150" fmla="*/ 161881 h 356340"/>
                <a:gd name="connsiteX151" fmla="*/ 427390 w 596177"/>
                <a:gd name="connsiteY151" fmla="*/ 144573 h 356340"/>
                <a:gd name="connsiteX152" fmla="*/ 496622 w 596177"/>
                <a:gd name="connsiteY152" fmla="*/ 157808 h 356340"/>
                <a:gd name="connsiteX153" fmla="*/ 496622 w 596177"/>
                <a:gd name="connsiteY153" fmla="*/ 157808 h 356340"/>
                <a:gd name="connsiteX154" fmla="*/ 505785 w 596177"/>
                <a:gd name="connsiteY154" fmla="*/ 154754 h 356340"/>
                <a:gd name="connsiteX155" fmla="*/ 502731 w 596177"/>
                <a:gd name="connsiteY155" fmla="*/ 149663 h 356340"/>
                <a:gd name="connsiteX156" fmla="*/ 445716 w 596177"/>
                <a:gd name="connsiteY156" fmla="*/ 139482 h 356340"/>
                <a:gd name="connsiteX157" fmla="*/ 508839 w 596177"/>
                <a:gd name="connsiteY157" fmla="*/ 122174 h 356340"/>
                <a:gd name="connsiteX158" fmla="*/ 551600 w 596177"/>
                <a:gd name="connsiteY158" fmla="*/ 130319 h 356340"/>
                <a:gd name="connsiteX159" fmla="*/ 551600 w 596177"/>
                <a:gd name="connsiteY159" fmla="*/ 130319 h 356340"/>
                <a:gd name="connsiteX160" fmla="*/ 561781 w 596177"/>
                <a:gd name="connsiteY160" fmla="*/ 127265 h 356340"/>
                <a:gd name="connsiteX161" fmla="*/ 558727 w 596177"/>
                <a:gd name="connsiteY161" fmla="*/ 122174 h 356340"/>
                <a:gd name="connsiteX162" fmla="*/ 528183 w 596177"/>
                <a:gd name="connsiteY162" fmla="*/ 116066 h 356340"/>
                <a:gd name="connsiteX163" fmla="*/ 591307 w 596177"/>
                <a:gd name="connsiteY163" fmla="*/ 98757 h 356340"/>
                <a:gd name="connsiteX164" fmla="*/ 595379 w 596177"/>
                <a:gd name="connsiteY164" fmla="*/ 93667 h 356340"/>
                <a:gd name="connsiteX165" fmla="*/ 586216 w 596177"/>
                <a:gd name="connsiteY165" fmla="*/ 91631 h 356340"/>
                <a:gd name="connsiteX166" fmla="*/ 522075 w 596177"/>
                <a:gd name="connsiteY166" fmla="*/ 109956 h 356340"/>
                <a:gd name="connsiteX167" fmla="*/ 537346 w 596177"/>
                <a:gd name="connsiteY167" fmla="*/ 90613 h 356340"/>
                <a:gd name="connsiteX168" fmla="*/ 534292 w 596177"/>
                <a:gd name="connsiteY168" fmla="*/ 85522 h 356340"/>
                <a:gd name="connsiteX169" fmla="*/ 527165 w 596177"/>
                <a:gd name="connsiteY169" fmla="*/ 86540 h 356340"/>
                <a:gd name="connsiteX170" fmla="*/ 525129 w 596177"/>
                <a:gd name="connsiteY170" fmla="*/ 88576 h 356340"/>
                <a:gd name="connsiteX171" fmla="*/ 503748 w 596177"/>
                <a:gd name="connsiteY171" fmla="*/ 115047 h 356340"/>
                <a:gd name="connsiteX172" fmla="*/ 440625 w 596177"/>
                <a:gd name="connsiteY172" fmla="*/ 132355 h 356340"/>
                <a:gd name="connsiteX173" fmla="*/ 468114 w 596177"/>
                <a:gd name="connsiteY173" fmla="*/ 97740 h 356340"/>
                <a:gd name="connsiteX174" fmla="*/ 465060 w 596177"/>
                <a:gd name="connsiteY174" fmla="*/ 92649 h 356340"/>
                <a:gd name="connsiteX175" fmla="*/ 457933 w 596177"/>
                <a:gd name="connsiteY175" fmla="*/ 93667 h 356340"/>
                <a:gd name="connsiteX176" fmla="*/ 455897 w 596177"/>
                <a:gd name="connsiteY176" fmla="*/ 95703 h 356340"/>
                <a:gd name="connsiteX177" fmla="*/ 422299 w 596177"/>
                <a:gd name="connsiteY177" fmla="*/ 137446 h 356340"/>
                <a:gd name="connsiteX178" fmla="*/ 362230 w 596177"/>
                <a:gd name="connsiteY178" fmla="*/ 154754 h 356340"/>
                <a:gd name="connsiteX179" fmla="*/ 390738 w 596177"/>
                <a:gd name="connsiteY179" fmla="*/ 120138 h 356340"/>
                <a:gd name="connsiteX180" fmla="*/ 415172 w 596177"/>
                <a:gd name="connsiteY180" fmla="*/ 109956 h 356340"/>
                <a:gd name="connsiteX181" fmla="*/ 418227 w 596177"/>
                <a:gd name="connsiteY181" fmla="*/ 103848 h 356340"/>
                <a:gd name="connsiteX182" fmla="*/ 417208 w 596177"/>
                <a:gd name="connsiteY182" fmla="*/ 102830 h 356340"/>
                <a:gd name="connsiteX183" fmla="*/ 409064 w 596177"/>
                <a:gd name="connsiteY183" fmla="*/ 102830 h 356340"/>
                <a:gd name="connsiteX184" fmla="*/ 402955 w 596177"/>
                <a:gd name="connsiteY184" fmla="*/ 104866 h 356340"/>
                <a:gd name="connsiteX185" fmla="*/ 408045 w 596177"/>
                <a:gd name="connsiteY185" fmla="*/ 98757 h 356340"/>
                <a:gd name="connsiteX186" fmla="*/ 404991 w 596177"/>
                <a:gd name="connsiteY186" fmla="*/ 93667 h 356340"/>
                <a:gd name="connsiteX187" fmla="*/ 404991 w 596177"/>
                <a:gd name="connsiteY187" fmla="*/ 93667 h 356340"/>
                <a:gd name="connsiteX188" fmla="*/ 397864 w 596177"/>
                <a:gd name="connsiteY188" fmla="*/ 94685 h 356340"/>
                <a:gd name="connsiteX189" fmla="*/ 395828 w 596177"/>
                <a:gd name="connsiteY189" fmla="*/ 96721 h 356340"/>
                <a:gd name="connsiteX190" fmla="*/ 382593 w 596177"/>
                <a:gd name="connsiteY190" fmla="*/ 114029 h 356340"/>
                <a:gd name="connsiteX191" fmla="*/ 319469 w 596177"/>
                <a:gd name="connsiteY191" fmla="*/ 139482 h 356340"/>
                <a:gd name="connsiteX192" fmla="*/ 332705 w 596177"/>
                <a:gd name="connsiteY192" fmla="*/ 101812 h 356340"/>
                <a:gd name="connsiteX193" fmla="*/ 397864 w 596177"/>
                <a:gd name="connsiteY193" fmla="*/ 72287 h 356340"/>
                <a:gd name="connsiteX194" fmla="*/ 397864 w 596177"/>
                <a:gd name="connsiteY194" fmla="*/ 72287 h 356340"/>
                <a:gd name="connsiteX195" fmla="*/ 399901 w 596177"/>
                <a:gd name="connsiteY195" fmla="*/ 66178 h 356340"/>
                <a:gd name="connsiteX196" fmla="*/ 389720 w 596177"/>
                <a:gd name="connsiteY196" fmla="*/ 66178 h 356340"/>
                <a:gd name="connsiteX197" fmla="*/ 336777 w 596177"/>
                <a:gd name="connsiteY197" fmla="*/ 90613 h 356340"/>
                <a:gd name="connsiteX198" fmla="*/ 350013 w 596177"/>
                <a:gd name="connsiteY198" fmla="*/ 52942 h 356340"/>
                <a:gd name="connsiteX199" fmla="*/ 390738 w 596177"/>
                <a:gd name="connsiteY199" fmla="*/ 34616 h 356340"/>
                <a:gd name="connsiteX200" fmla="*/ 390738 w 596177"/>
                <a:gd name="connsiteY200" fmla="*/ 34616 h 356340"/>
                <a:gd name="connsiteX201" fmla="*/ 392774 w 596177"/>
                <a:gd name="connsiteY201" fmla="*/ 28507 h 356340"/>
                <a:gd name="connsiteX202" fmla="*/ 382593 w 596177"/>
                <a:gd name="connsiteY202" fmla="*/ 28507 h 356340"/>
                <a:gd name="connsiteX203" fmla="*/ 354085 w 596177"/>
                <a:gd name="connsiteY203" fmla="*/ 41743 h 356340"/>
                <a:gd name="connsiteX204" fmla="*/ 367321 w 596177"/>
                <a:gd name="connsiteY204" fmla="*/ 4073 h 356340"/>
                <a:gd name="connsiteX205" fmla="*/ 361212 w 596177"/>
                <a:gd name="connsiteY205" fmla="*/ 0 h 356340"/>
                <a:gd name="connsiteX206" fmla="*/ 353067 w 596177"/>
                <a:gd name="connsiteY206" fmla="*/ 4073 h 356340"/>
                <a:gd name="connsiteX207" fmla="*/ 339832 w 596177"/>
                <a:gd name="connsiteY207" fmla="*/ 41743 h 356340"/>
                <a:gd name="connsiteX208" fmla="*/ 319469 w 596177"/>
                <a:gd name="connsiteY208" fmla="*/ 27489 h 356340"/>
                <a:gd name="connsiteX209" fmla="*/ 309288 w 596177"/>
                <a:gd name="connsiteY209" fmla="*/ 27489 h 356340"/>
                <a:gd name="connsiteX210" fmla="*/ 306234 w 596177"/>
                <a:gd name="connsiteY210" fmla="*/ 31562 h 356340"/>
                <a:gd name="connsiteX211" fmla="*/ 307252 w 596177"/>
                <a:gd name="connsiteY211" fmla="*/ 33598 h 356340"/>
                <a:gd name="connsiteX212" fmla="*/ 334741 w 596177"/>
                <a:gd name="connsiteY212" fmla="*/ 53960 h 356340"/>
                <a:gd name="connsiteX213" fmla="*/ 321506 w 596177"/>
                <a:gd name="connsiteY213" fmla="*/ 91631 h 356340"/>
                <a:gd name="connsiteX214" fmla="*/ 284853 w 596177"/>
                <a:gd name="connsiteY214" fmla="*/ 65160 h 356340"/>
                <a:gd name="connsiteX215" fmla="*/ 274672 w 596177"/>
                <a:gd name="connsiteY215" fmla="*/ 65160 h 356340"/>
                <a:gd name="connsiteX216" fmla="*/ 271618 w 596177"/>
                <a:gd name="connsiteY216" fmla="*/ 69232 h 356340"/>
                <a:gd name="connsiteX217" fmla="*/ 272636 w 596177"/>
                <a:gd name="connsiteY217" fmla="*/ 71268 h 356340"/>
                <a:gd name="connsiteX218" fmla="*/ 317433 w 596177"/>
                <a:gd name="connsiteY218" fmla="*/ 102830 h 356340"/>
                <a:gd name="connsiteX219" fmla="*/ 305216 w 596177"/>
                <a:gd name="connsiteY219" fmla="*/ 138464 h 356340"/>
                <a:gd name="connsiteX220" fmla="*/ 268564 w 596177"/>
                <a:gd name="connsiteY220" fmla="*/ 111993 h 356340"/>
                <a:gd name="connsiteX221" fmla="*/ 268564 w 596177"/>
                <a:gd name="connsiteY221" fmla="*/ 96721 h 356340"/>
                <a:gd name="connsiteX222" fmla="*/ 261437 w 596177"/>
                <a:gd name="connsiteY222" fmla="*/ 93667 h 356340"/>
                <a:gd name="connsiteX223" fmla="*/ 259401 w 596177"/>
                <a:gd name="connsiteY223" fmla="*/ 93667 h 356340"/>
                <a:gd name="connsiteX224" fmla="*/ 254310 w 596177"/>
                <a:gd name="connsiteY224" fmla="*/ 97740 h 356340"/>
                <a:gd name="connsiteX225" fmla="*/ 254310 w 596177"/>
                <a:gd name="connsiteY225" fmla="*/ 101812 h 356340"/>
                <a:gd name="connsiteX226" fmla="*/ 248201 w 596177"/>
                <a:gd name="connsiteY226" fmla="*/ 97740 h 356340"/>
                <a:gd name="connsiteX227" fmla="*/ 238020 w 596177"/>
                <a:gd name="connsiteY227" fmla="*/ 97740 h 356340"/>
                <a:gd name="connsiteX228" fmla="*/ 238020 w 596177"/>
                <a:gd name="connsiteY228" fmla="*/ 97740 h 356340"/>
                <a:gd name="connsiteX229" fmla="*/ 234966 w 596177"/>
                <a:gd name="connsiteY229" fmla="*/ 101812 h 356340"/>
                <a:gd name="connsiteX230" fmla="*/ 235984 w 596177"/>
                <a:gd name="connsiteY230" fmla="*/ 103848 h 356340"/>
                <a:gd name="connsiteX231" fmla="*/ 253292 w 596177"/>
                <a:gd name="connsiteY231" fmla="*/ 116066 h 356340"/>
                <a:gd name="connsiteX232" fmla="*/ 253292 w 596177"/>
                <a:gd name="connsiteY232" fmla="*/ 155772 h 356340"/>
                <a:gd name="connsiteX233" fmla="*/ 202386 w 596177"/>
                <a:gd name="connsiteY233" fmla="*/ 136428 h 356340"/>
                <a:gd name="connsiteX234" fmla="*/ 197295 w 596177"/>
                <a:gd name="connsiteY234" fmla="*/ 93667 h 356340"/>
                <a:gd name="connsiteX235" fmla="*/ 197295 w 596177"/>
                <a:gd name="connsiteY235" fmla="*/ 93667 h 356340"/>
                <a:gd name="connsiteX236" fmla="*/ 190169 w 596177"/>
                <a:gd name="connsiteY236" fmla="*/ 90613 h 356340"/>
                <a:gd name="connsiteX237" fmla="*/ 183042 w 596177"/>
                <a:gd name="connsiteY237" fmla="*/ 95703 h 356340"/>
                <a:gd name="connsiteX238" fmla="*/ 187114 w 596177"/>
                <a:gd name="connsiteY238" fmla="*/ 130319 h 356340"/>
                <a:gd name="connsiteX239" fmla="*/ 136208 w 596177"/>
                <a:gd name="connsiteY239" fmla="*/ 110975 h 356340"/>
                <a:gd name="connsiteX240" fmla="*/ 133154 w 596177"/>
                <a:gd name="connsiteY240" fmla="*/ 84504 h 356340"/>
                <a:gd name="connsiteX241" fmla="*/ 133154 w 596177"/>
                <a:gd name="connsiteY241" fmla="*/ 84504 h 356340"/>
                <a:gd name="connsiteX242" fmla="*/ 125009 w 596177"/>
                <a:gd name="connsiteY242" fmla="*/ 81449 h 356340"/>
                <a:gd name="connsiteX243" fmla="*/ 117882 w 596177"/>
                <a:gd name="connsiteY243" fmla="*/ 86540 h 356340"/>
                <a:gd name="connsiteX244" fmla="*/ 119919 w 596177"/>
                <a:gd name="connsiteY244" fmla="*/ 104866 h 356340"/>
                <a:gd name="connsiteX245" fmla="*/ 69013 w 596177"/>
                <a:gd name="connsiteY245" fmla="*/ 85522 h 356340"/>
                <a:gd name="connsiteX246" fmla="*/ 58832 w 596177"/>
                <a:gd name="connsiteY246" fmla="*/ 87558 h 356340"/>
                <a:gd name="connsiteX247" fmla="*/ 294016 w 596177"/>
                <a:gd name="connsiteY247" fmla="*/ 130319 h 356340"/>
                <a:gd name="connsiteX248" fmla="*/ 285871 w 596177"/>
                <a:gd name="connsiteY248" fmla="*/ 154754 h 356340"/>
                <a:gd name="connsiteX249" fmla="*/ 282817 w 596177"/>
                <a:gd name="connsiteY249" fmla="*/ 162899 h 356340"/>
                <a:gd name="connsiteX250" fmla="*/ 280781 w 596177"/>
                <a:gd name="connsiteY250" fmla="*/ 161881 h 356340"/>
                <a:gd name="connsiteX251" fmla="*/ 277727 w 596177"/>
                <a:gd name="connsiteY251" fmla="*/ 160862 h 356340"/>
                <a:gd name="connsiteX252" fmla="*/ 275690 w 596177"/>
                <a:gd name="connsiteY252" fmla="*/ 159844 h 356340"/>
                <a:gd name="connsiteX253" fmla="*/ 245147 w 596177"/>
                <a:gd name="connsiteY253" fmla="*/ 147627 h 356340"/>
                <a:gd name="connsiteX254" fmla="*/ 245147 w 596177"/>
                <a:gd name="connsiteY254" fmla="*/ 95703 h 356340"/>
                <a:gd name="connsiteX255" fmla="*/ 294016 w 596177"/>
                <a:gd name="connsiteY255" fmla="*/ 130319 h 356340"/>
                <a:gd name="connsiteX256" fmla="*/ 298089 w 596177"/>
                <a:gd name="connsiteY256" fmla="*/ 179189 h 356340"/>
                <a:gd name="connsiteX257" fmla="*/ 298089 w 596177"/>
                <a:gd name="connsiteY257" fmla="*/ 179189 h 356340"/>
                <a:gd name="connsiteX258" fmla="*/ 300125 w 596177"/>
                <a:gd name="connsiteY258" fmla="*/ 178170 h 356340"/>
                <a:gd name="connsiteX259" fmla="*/ 301143 w 596177"/>
                <a:gd name="connsiteY259" fmla="*/ 178170 h 356340"/>
                <a:gd name="connsiteX260" fmla="*/ 301143 w 596177"/>
                <a:gd name="connsiteY260" fmla="*/ 179189 h 356340"/>
                <a:gd name="connsiteX261" fmla="*/ 298089 w 596177"/>
                <a:gd name="connsiteY261" fmla="*/ 179189 h 356340"/>
                <a:gd name="connsiteX262" fmla="*/ 298089 w 596177"/>
                <a:gd name="connsiteY262" fmla="*/ 179189 h 356340"/>
                <a:gd name="connsiteX263" fmla="*/ 374448 w 596177"/>
                <a:gd name="connsiteY263" fmla="*/ 146609 h 356340"/>
                <a:gd name="connsiteX264" fmla="*/ 330669 w 596177"/>
                <a:gd name="connsiteY264" fmla="*/ 158827 h 356340"/>
                <a:gd name="connsiteX265" fmla="*/ 315397 w 596177"/>
                <a:gd name="connsiteY265" fmla="*/ 162899 h 356340"/>
                <a:gd name="connsiteX266" fmla="*/ 315397 w 596177"/>
                <a:gd name="connsiteY266" fmla="*/ 161881 h 356340"/>
                <a:gd name="connsiteX267" fmla="*/ 316415 w 596177"/>
                <a:gd name="connsiteY267" fmla="*/ 158827 h 356340"/>
                <a:gd name="connsiteX268" fmla="*/ 317433 w 596177"/>
                <a:gd name="connsiteY268" fmla="*/ 156790 h 356340"/>
                <a:gd name="connsiteX269" fmla="*/ 325578 w 596177"/>
                <a:gd name="connsiteY269" fmla="*/ 132355 h 356340"/>
                <a:gd name="connsiteX270" fmla="*/ 414154 w 596177"/>
                <a:gd name="connsiteY270" fmla="*/ 96721 h 356340"/>
                <a:gd name="connsiteX271" fmla="*/ 374448 w 596177"/>
                <a:gd name="connsiteY271" fmla="*/ 146609 h 356340"/>
                <a:gd name="connsiteX272" fmla="*/ 377502 w 596177"/>
                <a:gd name="connsiteY272" fmla="*/ 194461 h 356340"/>
                <a:gd name="connsiteX273" fmla="*/ 341868 w 596177"/>
                <a:gd name="connsiteY273" fmla="*/ 181225 h 356340"/>
                <a:gd name="connsiteX274" fmla="*/ 329651 w 596177"/>
                <a:gd name="connsiteY274" fmla="*/ 176134 h 356340"/>
                <a:gd name="connsiteX275" fmla="*/ 331687 w 596177"/>
                <a:gd name="connsiteY275" fmla="*/ 175116 h 356340"/>
                <a:gd name="connsiteX276" fmla="*/ 335759 w 596177"/>
                <a:gd name="connsiteY276" fmla="*/ 174098 h 356340"/>
                <a:gd name="connsiteX277" fmla="*/ 338814 w 596177"/>
                <a:gd name="connsiteY277" fmla="*/ 173080 h 356340"/>
                <a:gd name="connsiteX278" fmla="*/ 380557 w 596177"/>
                <a:gd name="connsiteY278" fmla="*/ 160862 h 356340"/>
                <a:gd name="connsiteX279" fmla="*/ 469132 w 596177"/>
                <a:gd name="connsiteY279" fmla="*/ 181225 h 356340"/>
                <a:gd name="connsiteX280" fmla="*/ 377502 w 596177"/>
                <a:gd name="connsiteY280" fmla="*/ 194461 h 356340"/>
                <a:gd name="connsiteX281" fmla="*/ 310306 w 596177"/>
                <a:gd name="connsiteY281" fmla="*/ 228058 h 356340"/>
                <a:gd name="connsiteX282" fmla="*/ 316415 w 596177"/>
                <a:gd name="connsiteY282" fmla="*/ 209732 h 356340"/>
                <a:gd name="connsiteX283" fmla="*/ 318451 w 596177"/>
                <a:gd name="connsiteY283" fmla="*/ 203623 h 356340"/>
                <a:gd name="connsiteX284" fmla="*/ 319469 w 596177"/>
                <a:gd name="connsiteY284" fmla="*/ 204642 h 356340"/>
                <a:gd name="connsiteX285" fmla="*/ 321506 w 596177"/>
                <a:gd name="connsiteY285" fmla="*/ 205660 h 356340"/>
                <a:gd name="connsiteX286" fmla="*/ 323542 w 596177"/>
                <a:gd name="connsiteY286" fmla="*/ 206678 h 356340"/>
                <a:gd name="connsiteX287" fmla="*/ 346958 w 596177"/>
                <a:gd name="connsiteY287" fmla="*/ 215841 h 356340"/>
                <a:gd name="connsiteX288" fmla="*/ 346958 w 596177"/>
                <a:gd name="connsiteY288" fmla="*/ 255548 h 356340"/>
                <a:gd name="connsiteX289" fmla="*/ 310306 w 596177"/>
                <a:gd name="connsiteY289" fmla="*/ 228058 h 356340"/>
                <a:gd name="connsiteX290" fmla="*/ 223766 w 596177"/>
                <a:gd name="connsiteY290" fmla="*/ 211768 h 356340"/>
                <a:gd name="connsiteX291" fmla="*/ 267546 w 596177"/>
                <a:gd name="connsiteY291" fmla="*/ 199551 h 356340"/>
                <a:gd name="connsiteX292" fmla="*/ 282817 w 596177"/>
                <a:gd name="connsiteY292" fmla="*/ 195479 h 356340"/>
                <a:gd name="connsiteX293" fmla="*/ 282817 w 596177"/>
                <a:gd name="connsiteY293" fmla="*/ 196496 h 356340"/>
                <a:gd name="connsiteX294" fmla="*/ 281799 w 596177"/>
                <a:gd name="connsiteY294" fmla="*/ 199551 h 356340"/>
                <a:gd name="connsiteX295" fmla="*/ 280781 w 596177"/>
                <a:gd name="connsiteY295" fmla="*/ 201587 h 356340"/>
                <a:gd name="connsiteX296" fmla="*/ 272636 w 596177"/>
                <a:gd name="connsiteY296" fmla="*/ 226022 h 356340"/>
                <a:gd name="connsiteX297" fmla="*/ 184060 w 596177"/>
                <a:gd name="connsiteY297" fmla="*/ 261656 h 356340"/>
                <a:gd name="connsiteX298" fmla="*/ 223766 w 596177"/>
                <a:gd name="connsiteY298" fmla="*/ 211768 h 356340"/>
                <a:gd name="connsiteX299" fmla="*/ 211549 w 596177"/>
                <a:gd name="connsiteY299" fmla="*/ 169008 h 356340"/>
                <a:gd name="connsiteX300" fmla="*/ 233948 w 596177"/>
                <a:gd name="connsiteY300" fmla="*/ 178170 h 356340"/>
                <a:gd name="connsiteX301" fmla="*/ 241074 w 596177"/>
                <a:gd name="connsiteY301" fmla="*/ 181225 h 356340"/>
                <a:gd name="connsiteX302" fmla="*/ 240056 w 596177"/>
                <a:gd name="connsiteY302" fmla="*/ 181225 h 356340"/>
                <a:gd name="connsiteX303" fmla="*/ 237002 w 596177"/>
                <a:gd name="connsiteY303" fmla="*/ 182243 h 356340"/>
                <a:gd name="connsiteX304" fmla="*/ 234966 w 596177"/>
                <a:gd name="connsiteY304" fmla="*/ 183261 h 356340"/>
                <a:gd name="connsiteX305" fmla="*/ 208495 w 596177"/>
                <a:gd name="connsiteY305" fmla="*/ 190388 h 356340"/>
                <a:gd name="connsiteX306" fmla="*/ 152498 w 596177"/>
                <a:gd name="connsiteY306" fmla="*/ 177153 h 356340"/>
                <a:gd name="connsiteX307" fmla="*/ 211549 w 596177"/>
                <a:gd name="connsiteY307" fmla="*/ 169008 h 356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</a:cxnLst>
              <a:rect l="l" t="t" r="r" b="b"/>
              <a:pathLst>
                <a:path w="596177" h="356340">
                  <a:moveTo>
                    <a:pt x="58832" y="87558"/>
                  </a:moveTo>
                  <a:cubicBezTo>
                    <a:pt x="55777" y="89594"/>
                    <a:pt x="56795" y="91631"/>
                    <a:pt x="59850" y="92649"/>
                  </a:cubicBezTo>
                  <a:lnTo>
                    <a:pt x="110755" y="113011"/>
                  </a:lnTo>
                  <a:lnTo>
                    <a:pt x="75121" y="118102"/>
                  </a:lnTo>
                  <a:cubicBezTo>
                    <a:pt x="71049" y="119120"/>
                    <a:pt x="67995" y="121156"/>
                    <a:pt x="69013" y="123192"/>
                  </a:cubicBezTo>
                  <a:cubicBezTo>
                    <a:pt x="69013" y="124210"/>
                    <a:pt x="71049" y="126247"/>
                    <a:pt x="73085" y="126247"/>
                  </a:cubicBezTo>
                  <a:cubicBezTo>
                    <a:pt x="74103" y="126247"/>
                    <a:pt x="75121" y="126247"/>
                    <a:pt x="76140" y="126247"/>
                  </a:cubicBezTo>
                  <a:lnTo>
                    <a:pt x="125009" y="120138"/>
                  </a:lnTo>
                  <a:lnTo>
                    <a:pt x="175915" y="139482"/>
                  </a:lnTo>
                  <a:lnTo>
                    <a:pt x="111774" y="147627"/>
                  </a:lnTo>
                  <a:cubicBezTo>
                    <a:pt x="107701" y="148645"/>
                    <a:pt x="104647" y="150681"/>
                    <a:pt x="105665" y="152718"/>
                  </a:cubicBezTo>
                  <a:cubicBezTo>
                    <a:pt x="105665" y="154754"/>
                    <a:pt x="107701" y="155772"/>
                    <a:pt x="109737" y="155772"/>
                  </a:cubicBezTo>
                  <a:cubicBezTo>
                    <a:pt x="110755" y="155772"/>
                    <a:pt x="111774" y="155772"/>
                    <a:pt x="112792" y="155772"/>
                  </a:cubicBezTo>
                  <a:lnTo>
                    <a:pt x="191187" y="145591"/>
                  </a:lnTo>
                  <a:lnTo>
                    <a:pt x="239038" y="163917"/>
                  </a:lnTo>
                  <a:lnTo>
                    <a:pt x="173879" y="173080"/>
                  </a:lnTo>
                  <a:lnTo>
                    <a:pt x="149444" y="167989"/>
                  </a:lnTo>
                  <a:cubicBezTo>
                    <a:pt x="146390" y="166971"/>
                    <a:pt x="141299" y="167989"/>
                    <a:pt x="139263" y="170026"/>
                  </a:cubicBezTo>
                  <a:cubicBezTo>
                    <a:pt x="139263" y="170026"/>
                    <a:pt x="139263" y="171043"/>
                    <a:pt x="138245" y="171043"/>
                  </a:cubicBezTo>
                  <a:cubicBezTo>
                    <a:pt x="137227" y="173080"/>
                    <a:pt x="138245" y="174098"/>
                    <a:pt x="141299" y="175116"/>
                  </a:cubicBezTo>
                  <a:lnTo>
                    <a:pt x="147408" y="176134"/>
                  </a:lnTo>
                  <a:lnTo>
                    <a:pt x="137227" y="177153"/>
                  </a:lnTo>
                  <a:cubicBezTo>
                    <a:pt x="133154" y="178170"/>
                    <a:pt x="130100" y="180207"/>
                    <a:pt x="130100" y="182243"/>
                  </a:cubicBezTo>
                  <a:cubicBezTo>
                    <a:pt x="130100" y="182243"/>
                    <a:pt x="130100" y="182243"/>
                    <a:pt x="130100" y="182243"/>
                  </a:cubicBezTo>
                  <a:cubicBezTo>
                    <a:pt x="130100" y="183261"/>
                    <a:pt x="132136" y="185297"/>
                    <a:pt x="134172" y="185297"/>
                  </a:cubicBezTo>
                  <a:cubicBezTo>
                    <a:pt x="135190" y="185297"/>
                    <a:pt x="136208" y="185297"/>
                    <a:pt x="137227" y="185297"/>
                  </a:cubicBezTo>
                  <a:lnTo>
                    <a:pt x="168788" y="181225"/>
                  </a:lnTo>
                  <a:lnTo>
                    <a:pt x="231911" y="195479"/>
                  </a:lnTo>
                  <a:lnTo>
                    <a:pt x="168788" y="212787"/>
                  </a:lnTo>
                  <a:lnTo>
                    <a:pt x="99556" y="199551"/>
                  </a:lnTo>
                  <a:lnTo>
                    <a:pt x="99556" y="199551"/>
                  </a:lnTo>
                  <a:cubicBezTo>
                    <a:pt x="96502" y="198533"/>
                    <a:pt x="91411" y="200569"/>
                    <a:pt x="90393" y="202605"/>
                  </a:cubicBezTo>
                  <a:cubicBezTo>
                    <a:pt x="88357" y="204642"/>
                    <a:pt x="90393" y="206678"/>
                    <a:pt x="93447" y="207696"/>
                  </a:cubicBezTo>
                  <a:lnTo>
                    <a:pt x="150462" y="217877"/>
                  </a:lnTo>
                  <a:lnTo>
                    <a:pt x="87339" y="235185"/>
                  </a:lnTo>
                  <a:lnTo>
                    <a:pt x="43560" y="227040"/>
                  </a:lnTo>
                  <a:lnTo>
                    <a:pt x="43560" y="227040"/>
                  </a:lnTo>
                  <a:cubicBezTo>
                    <a:pt x="40505" y="226022"/>
                    <a:pt x="35415" y="228058"/>
                    <a:pt x="34397" y="230095"/>
                  </a:cubicBezTo>
                  <a:cubicBezTo>
                    <a:pt x="32360" y="232130"/>
                    <a:pt x="34397" y="234167"/>
                    <a:pt x="37451" y="235185"/>
                  </a:cubicBezTo>
                  <a:lnTo>
                    <a:pt x="67995" y="241294"/>
                  </a:lnTo>
                  <a:lnTo>
                    <a:pt x="4871" y="258602"/>
                  </a:lnTo>
                  <a:cubicBezTo>
                    <a:pt x="799" y="259620"/>
                    <a:pt x="-1237" y="261656"/>
                    <a:pt x="799" y="263692"/>
                  </a:cubicBezTo>
                  <a:cubicBezTo>
                    <a:pt x="1817" y="265729"/>
                    <a:pt x="5889" y="266747"/>
                    <a:pt x="9962" y="265729"/>
                  </a:cubicBezTo>
                  <a:lnTo>
                    <a:pt x="74103" y="247402"/>
                  </a:lnTo>
                  <a:lnTo>
                    <a:pt x="58832" y="266747"/>
                  </a:lnTo>
                  <a:cubicBezTo>
                    <a:pt x="56795" y="268783"/>
                    <a:pt x="58832" y="270819"/>
                    <a:pt x="61886" y="271837"/>
                  </a:cubicBezTo>
                  <a:cubicBezTo>
                    <a:pt x="63922" y="271837"/>
                    <a:pt x="66976" y="271837"/>
                    <a:pt x="69013" y="270819"/>
                  </a:cubicBezTo>
                  <a:cubicBezTo>
                    <a:pt x="70031" y="270819"/>
                    <a:pt x="71049" y="269801"/>
                    <a:pt x="71049" y="268783"/>
                  </a:cubicBezTo>
                  <a:lnTo>
                    <a:pt x="92429" y="242312"/>
                  </a:lnTo>
                  <a:lnTo>
                    <a:pt x="155553" y="225004"/>
                  </a:lnTo>
                  <a:lnTo>
                    <a:pt x="128063" y="259620"/>
                  </a:lnTo>
                  <a:cubicBezTo>
                    <a:pt x="126027" y="261656"/>
                    <a:pt x="128063" y="263692"/>
                    <a:pt x="131118" y="264710"/>
                  </a:cubicBezTo>
                  <a:cubicBezTo>
                    <a:pt x="133154" y="264710"/>
                    <a:pt x="136208" y="264710"/>
                    <a:pt x="138245" y="263692"/>
                  </a:cubicBezTo>
                  <a:cubicBezTo>
                    <a:pt x="139263" y="263692"/>
                    <a:pt x="140281" y="262674"/>
                    <a:pt x="140281" y="261656"/>
                  </a:cubicBezTo>
                  <a:lnTo>
                    <a:pt x="173879" y="218895"/>
                  </a:lnTo>
                  <a:lnTo>
                    <a:pt x="233948" y="201587"/>
                  </a:lnTo>
                  <a:lnTo>
                    <a:pt x="205440" y="236203"/>
                  </a:lnTo>
                  <a:lnTo>
                    <a:pt x="181006" y="246384"/>
                  </a:lnTo>
                  <a:cubicBezTo>
                    <a:pt x="177951" y="247402"/>
                    <a:pt x="175915" y="250457"/>
                    <a:pt x="177951" y="252493"/>
                  </a:cubicBezTo>
                  <a:cubicBezTo>
                    <a:pt x="177951" y="252493"/>
                    <a:pt x="178969" y="252493"/>
                    <a:pt x="178969" y="253511"/>
                  </a:cubicBezTo>
                  <a:cubicBezTo>
                    <a:pt x="181006" y="254529"/>
                    <a:pt x="185078" y="254529"/>
                    <a:pt x="187114" y="253511"/>
                  </a:cubicBezTo>
                  <a:lnTo>
                    <a:pt x="193223" y="251475"/>
                  </a:lnTo>
                  <a:lnTo>
                    <a:pt x="188132" y="257583"/>
                  </a:lnTo>
                  <a:cubicBezTo>
                    <a:pt x="186096" y="259620"/>
                    <a:pt x="188132" y="261656"/>
                    <a:pt x="191187" y="262674"/>
                  </a:cubicBezTo>
                  <a:cubicBezTo>
                    <a:pt x="191187" y="262674"/>
                    <a:pt x="191187" y="262674"/>
                    <a:pt x="191187" y="262674"/>
                  </a:cubicBezTo>
                  <a:cubicBezTo>
                    <a:pt x="193223" y="262674"/>
                    <a:pt x="196277" y="262674"/>
                    <a:pt x="198314" y="261656"/>
                  </a:cubicBezTo>
                  <a:cubicBezTo>
                    <a:pt x="199332" y="261656"/>
                    <a:pt x="200350" y="260638"/>
                    <a:pt x="200350" y="259620"/>
                  </a:cubicBezTo>
                  <a:lnTo>
                    <a:pt x="213585" y="242312"/>
                  </a:lnTo>
                  <a:lnTo>
                    <a:pt x="276709" y="216859"/>
                  </a:lnTo>
                  <a:lnTo>
                    <a:pt x="263473" y="254529"/>
                  </a:lnTo>
                  <a:lnTo>
                    <a:pt x="198314" y="284055"/>
                  </a:lnTo>
                  <a:lnTo>
                    <a:pt x="198314" y="284055"/>
                  </a:lnTo>
                  <a:cubicBezTo>
                    <a:pt x="195259" y="285073"/>
                    <a:pt x="194241" y="288127"/>
                    <a:pt x="196277" y="290163"/>
                  </a:cubicBezTo>
                  <a:cubicBezTo>
                    <a:pt x="198314" y="292200"/>
                    <a:pt x="203404" y="292200"/>
                    <a:pt x="206459" y="290163"/>
                  </a:cubicBezTo>
                  <a:lnTo>
                    <a:pt x="259401" y="265729"/>
                  </a:lnTo>
                  <a:lnTo>
                    <a:pt x="246165" y="303399"/>
                  </a:lnTo>
                  <a:lnTo>
                    <a:pt x="205440" y="321725"/>
                  </a:lnTo>
                  <a:lnTo>
                    <a:pt x="205440" y="321725"/>
                  </a:lnTo>
                  <a:cubicBezTo>
                    <a:pt x="202386" y="322743"/>
                    <a:pt x="201368" y="325797"/>
                    <a:pt x="203404" y="327834"/>
                  </a:cubicBezTo>
                  <a:cubicBezTo>
                    <a:pt x="205440" y="329870"/>
                    <a:pt x="210531" y="329870"/>
                    <a:pt x="213585" y="327834"/>
                  </a:cubicBezTo>
                  <a:lnTo>
                    <a:pt x="242093" y="314598"/>
                  </a:lnTo>
                  <a:lnTo>
                    <a:pt x="228857" y="352269"/>
                  </a:lnTo>
                  <a:cubicBezTo>
                    <a:pt x="227839" y="354304"/>
                    <a:pt x="230893" y="356341"/>
                    <a:pt x="234966" y="356341"/>
                  </a:cubicBezTo>
                  <a:cubicBezTo>
                    <a:pt x="239038" y="356341"/>
                    <a:pt x="243111" y="354304"/>
                    <a:pt x="243111" y="352269"/>
                  </a:cubicBezTo>
                  <a:lnTo>
                    <a:pt x="256346" y="314598"/>
                  </a:lnTo>
                  <a:lnTo>
                    <a:pt x="276709" y="328852"/>
                  </a:lnTo>
                  <a:cubicBezTo>
                    <a:pt x="278745" y="330888"/>
                    <a:pt x="283835" y="330888"/>
                    <a:pt x="286890" y="328852"/>
                  </a:cubicBezTo>
                  <a:cubicBezTo>
                    <a:pt x="288926" y="327834"/>
                    <a:pt x="289944" y="325797"/>
                    <a:pt x="289944" y="324779"/>
                  </a:cubicBezTo>
                  <a:cubicBezTo>
                    <a:pt x="289944" y="323761"/>
                    <a:pt x="288926" y="323761"/>
                    <a:pt x="288926" y="322743"/>
                  </a:cubicBezTo>
                  <a:lnTo>
                    <a:pt x="261437" y="302381"/>
                  </a:lnTo>
                  <a:lnTo>
                    <a:pt x="274672" y="264710"/>
                  </a:lnTo>
                  <a:lnTo>
                    <a:pt x="311324" y="291182"/>
                  </a:lnTo>
                  <a:cubicBezTo>
                    <a:pt x="313361" y="293217"/>
                    <a:pt x="318451" y="293217"/>
                    <a:pt x="321506" y="291182"/>
                  </a:cubicBezTo>
                  <a:cubicBezTo>
                    <a:pt x="323542" y="290163"/>
                    <a:pt x="324560" y="288127"/>
                    <a:pt x="324560" y="287109"/>
                  </a:cubicBezTo>
                  <a:cubicBezTo>
                    <a:pt x="324560" y="286091"/>
                    <a:pt x="323542" y="286091"/>
                    <a:pt x="323542" y="285073"/>
                  </a:cubicBezTo>
                  <a:lnTo>
                    <a:pt x="278745" y="253511"/>
                  </a:lnTo>
                  <a:lnTo>
                    <a:pt x="290962" y="217877"/>
                  </a:lnTo>
                  <a:lnTo>
                    <a:pt x="327614" y="244348"/>
                  </a:lnTo>
                  <a:lnTo>
                    <a:pt x="327614" y="259620"/>
                  </a:lnTo>
                  <a:cubicBezTo>
                    <a:pt x="327614" y="261656"/>
                    <a:pt x="330669" y="263692"/>
                    <a:pt x="334741" y="262674"/>
                  </a:cubicBezTo>
                  <a:cubicBezTo>
                    <a:pt x="335759" y="262674"/>
                    <a:pt x="335759" y="262674"/>
                    <a:pt x="336777" y="262674"/>
                  </a:cubicBezTo>
                  <a:cubicBezTo>
                    <a:pt x="339832" y="261656"/>
                    <a:pt x="341868" y="260638"/>
                    <a:pt x="341868" y="258602"/>
                  </a:cubicBezTo>
                  <a:lnTo>
                    <a:pt x="341868" y="254529"/>
                  </a:lnTo>
                  <a:lnTo>
                    <a:pt x="347977" y="258602"/>
                  </a:lnTo>
                  <a:cubicBezTo>
                    <a:pt x="350013" y="260638"/>
                    <a:pt x="355104" y="260638"/>
                    <a:pt x="358158" y="258602"/>
                  </a:cubicBezTo>
                  <a:cubicBezTo>
                    <a:pt x="358158" y="258602"/>
                    <a:pt x="358158" y="258602"/>
                    <a:pt x="358158" y="258602"/>
                  </a:cubicBezTo>
                  <a:cubicBezTo>
                    <a:pt x="360194" y="257583"/>
                    <a:pt x="361212" y="255548"/>
                    <a:pt x="361212" y="254529"/>
                  </a:cubicBezTo>
                  <a:cubicBezTo>
                    <a:pt x="361212" y="253511"/>
                    <a:pt x="360194" y="253511"/>
                    <a:pt x="360194" y="252493"/>
                  </a:cubicBezTo>
                  <a:lnTo>
                    <a:pt x="342886" y="240276"/>
                  </a:lnTo>
                  <a:lnTo>
                    <a:pt x="342886" y="200569"/>
                  </a:lnTo>
                  <a:lnTo>
                    <a:pt x="393792" y="219914"/>
                  </a:lnTo>
                  <a:lnTo>
                    <a:pt x="398883" y="262674"/>
                  </a:lnTo>
                  <a:lnTo>
                    <a:pt x="398883" y="262674"/>
                  </a:lnTo>
                  <a:cubicBezTo>
                    <a:pt x="398883" y="264710"/>
                    <a:pt x="402955" y="265729"/>
                    <a:pt x="407027" y="265729"/>
                  </a:cubicBezTo>
                  <a:cubicBezTo>
                    <a:pt x="411100" y="265729"/>
                    <a:pt x="414154" y="262674"/>
                    <a:pt x="414154" y="260638"/>
                  </a:cubicBezTo>
                  <a:lnTo>
                    <a:pt x="410082" y="226022"/>
                  </a:lnTo>
                  <a:lnTo>
                    <a:pt x="460988" y="245366"/>
                  </a:lnTo>
                  <a:lnTo>
                    <a:pt x="464042" y="271837"/>
                  </a:lnTo>
                  <a:lnTo>
                    <a:pt x="464042" y="271837"/>
                  </a:lnTo>
                  <a:cubicBezTo>
                    <a:pt x="464042" y="273874"/>
                    <a:pt x="468114" y="274892"/>
                    <a:pt x="471169" y="274892"/>
                  </a:cubicBezTo>
                  <a:cubicBezTo>
                    <a:pt x="475241" y="274892"/>
                    <a:pt x="478295" y="271837"/>
                    <a:pt x="478295" y="269801"/>
                  </a:cubicBezTo>
                  <a:lnTo>
                    <a:pt x="476259" y="251475"/>
                  </a:lnTo>
                  <a:lnTo>
                    <a:pt x="527165" y="270819"/>
                  </a:lnTo>
                  <a:cubicBezTo>
                    <a:pt x="530220" y="271837"/>
                    <a:pt x="534292" y="271837"/>
                    <a:pt x="537346" y="269801"/>
                  </a:cubicBezTo>
                  <a:cubicBezTo>
                    <a:pt x="540401" y="267765"/>
                    <a:pt x="539382" y="265729"/>
                    <a:pt x="536328" y="264710"/>
                  </a:cubicBezTo>
                  <a:lnTo>
                    <a:pt x="485422" y="244348"/>
                  </a:lnTo>
                  <a:lnTo>
                    <a:pt x="520038" y="239257"/>
                  </a:lnTo>
                  <a:cubicBezTo>
                    <a:pt x="524111" y="238240"/>
                    <a:pt x="527165" y="236203"/>
                    <a:pt x="527165" y="234167"/>
                  </a:cubicBezTo>
                  <a:cubicBezTo>
                    <a:pt x="527165" y="233149"/>
                    <a:pt x="525129" y="231113"/>
                    <a:pt x="523093" y="231113"/>
                  </a:cubicBezTo>
                  <a:cubicBezTo>
                    <a:pt x="522075" y="231113"/>
                    <a:pt x="521057" y="231113"/>
                    <a:pt x="520038" y="231113"/>
                  </a:cubicBezTo>
                  <a:lnTo>
                    <a:pt x="471169" y="237221"/>
                  </a:lnTo>
                  <a:lnTo>
                    <a:pt x="420263" y="217877"/>
                  </a:lnTo>
                  <a:lnTo>
                    <a:pt x="484404" y="209732"/>
                  </a:lnTo>
                  <a:cubicBezTo>
                    <a:pt x="488477" y="208714"/>
                    <a:pt x="491531" y="206678"/>
                    <a:pt x="490513" y="204642"/>
                  </a:cubicBezTo>
                  <a:cubicBezTo>
                    <a:pt x="490513" y="203623"/>
                    <a:pt x="488477" y="201587"/>
                    <a:pt x="486441" y="201587"/>
                  </a:cubicBezTo>
                  <a:cubicBezTo>
                    <a:pt x="485422" y="201587"/>
                    <a:pt x="484404" y="201587"/>
                    <a:pt x="483386" y="201587"/>
                  </a:cubicBezTo>
                  <a:lnTo>
                    <a:pt x="404991" y="211768"/>
                  </a:lnTo>
                  <a:lnTo>
                    <a:pt x="357140" y="193442"/>
                  </a:lnTo>
                  <a:lnTo>
                    <a:pt x="422299" y="184279"/>
                  </a:lnTo>
                  <a:lnTo>
                    <a:pt x="446734" y="189370"/>
                  </a:lnTo>
                  <a:cubicBezTo>
                    <a:pt x="449788" y="190388"/>
                    <a:pt x="454879" y="189370"/>
                    <a:pt x="456915" y="187334"/>
                  </a:cubicBezTo>
                  <a:cubicBezTo>
                    <a:pt x="456915" y="187334"/>
                    <a:pt x="456915" y="186315"/>
                    <a:pt x="457933" y="186315"/>
                  </a:cubicBezTo>
                  <a:cubicBezTo>
                    <a:pt x="458951" y="184279"/>
                    <a:pt x="457933" y="183261"/>
                    <a:pt x="454879" y="182243"/>
                  </a:cubicBezTo>
                  <a:lnTo>
                    <a:pt x="448770" y="181225"/>
                  </a:lnTo>
                  <a:lnTo>
                    <a:pt x="458951" y="180207"/>
                  </a:lnTo>
                  <a:cubicBezTo>
                    <a:pt x="463024" y="179189"/>
                    <a:pt x="466078" y="177153"/>
                    <a:pt x="466078" y="175116"/>
                  </a:cubicBezTo>
                  <a:cubicBezTo>
                    <a:pt x="466078" y="175116"/>
                    <a:pt x="466078" y="175116"/>
                    <a:pt x="466078" y="175116"/>
                  </a:cubicBezTo>
                  <a:cubicBezTo>
                    <a:pt x="466078" y="174098"/>
                    <a:pt x="464042" y="172062"/>
                    <a:pt x="462006" y="172062"/>
                  </a:cubicBezTo>
                  <a:cubicBezTo>
                    <a:pt x="460988" y="172062"/>
                    <a:pt x="459970" y="172062"/>
                    <a:pt x="458951" y="172062"/>
                  </a:cubicBezTo>
                  <a:lnTo>
                    <a:pt x="427390" y="176134"/>
                  </a:lnTo>
                  <a:lnTo>
                    <a:pt x="364267" y="161881"/>
                  </a:lnTo>
                  <a:lnTo>
                    <a:pt x="427390" y="144573"/>
                  </a:lnTo>
                  <a:lnTo>
                    <a:pt x="496622" y="157808"/>
                  </a:lnTo>
                  <a:lnTo>
                    <a:pt x="496622" y="157808"/>
                  </a:lnTo>
                  <a:cubicBezTo>
                    <a:pt x="499676" y="158827"/>
                    <a:pt x="504767" y="156790"/>
                    <a:pt x="505785" y="154754"/>
                  </a:cubicBezTo>
                  <a:cubicBezTo>
                    <a:pt x="507821" y="152718"/>
                    <a:pt x="505785" y="150681"/>
                    <a:pt x="502731" y="149663"/>
                  </a:cubicBezTo>
                  <a:lnTo>
                    <a:pt x="445716" y="139482"/>
                  </a:lnTo>
                  <a:lnTo>
                    <a:pt x="508839" y="122174"/>
                  </a:lnTo>
                  <a:lnTo>
                    <a:pt x="551600" y="130319"/>
                  </a:lnTo>
                  <a:lnTo>
                    <a:pt x="551600" y="130319"/>
                  </a:lnTo>
                  <a:cubicBezTo>
                    <a:pt x="554654" y="131337"/>
                    <a:pt x="559745" y="129301"/>
                    <a:pt x="561781" y="127265"/>
                  </a:cubicBezTo>
                  <a:cubicBezTo>
                    <a:pt x="563818" y="125228"/>
                    <a:pt x="561781" y="123192"/>
                    <a:pt x="558727" y="122174"/>
                  </a:cubicBezTo>
                  <a:lnTo>
                    <a:pt x="528183" y="116066"/>
                  </a:lnTo>
                  <a:lnTo>
                    <a:pt x="591307" y="98757"/>
                  </a:lnTo>
                  <a:cubicBezTo>
                    <a:pt x="595379" y="97740"/>
                    <a:pt x="597415" y="95703"/>
                    <a:pt x="595379" y="93667"/>
                  </a:cubicBezTo>
                  <a:cubicBezTo>
                    <a:pt x="594361" y="91631"/>
                    <a:pt x="590288" y="90613"/>
                    <a:pt x="586216" y="91631"/>
                  </a:cubicBezTo>
                  <a:lnTo>
                    <a:pt x="522075" y="109956"/>
                  </a:lnTo>
                  <a:lnTo>
                    <a:pt x="537346" y="90613"/>
                  </a:lnTo>
                  <a:cubicBezTo>
                    <a:pt x="539382" y="88576"/>
                    <a:pt x="537346" y="86540"/>
                    <a:pt x="534292" y="85522"/>
                  </a:cubicBezTo>
                  <a:cubicBezTo>
                    <a:pt x="532256" y="85522"/>
                    <a:pt x="529201" y="85522"/>
                    <a:pt x="527165" y="86540"/>
                  </a:cubicBezTo>
                  <a:cubicBezTo>
                    <a:pt x="526147" y="86540"/>
                    <a:pt x="525129" y="87558"/>
                    <a:pt x="525129" y="88576"/>
                  </a:cubicBezTo>
                  <a:lnTo>
                    <a:pt x="503748" y="115047"/>
                  </a:lnTo>
                  <a:lnTo>
                    <a:pt x="440625" y="132355"/>
                  </a:lnTo>
                  <a:lnTo>
                    <a:pt x="468114" y="97740"/>
                  </a:lnTo>
                  <a:cubicBezTo>
                    <a:pt x="470151" y="95703"/>
                    <a:pt x="468114" y="93667"/>
                    <a:pt x="465060" y="92649"/>
                  </a:cubicBezTo>
                  <a:cubicBezTo>
                    <a:pt x="463024" y="92649"/>
                    <a:pt x="459970" y="92649"/>
                    <a:pt x="457933" y="93667"/>
                  </a:cubicBezTo>
                  <a:cubicBezTo>
                    <a:pt x="456915" y="93667"/>
                    <a:pt x="455897" y="94685"/>
                    <a:pt x="455897" y="95703"/>
                  </a:cubicBezTo>
                  <a:lnTo>
                    <a:pt x="422299" y="137446"/>
                  </a:lnTo>
                  <a:lnTo>
                    <a:pt x="362230" y="154754"/>
                  </a:lnTo>
                  <a:lnTo>
                    <a:pt x="390738" y="120138"/>
                  </a:lnTo>
                  <a:lnTo>
                    <a:pt x="415172" y="109956"/>
                  </a:lnTo>
                  <a:cubicBezTo>
                    <a:pt x="418227" y="108939"/>
                    <a:pt x="420263" y="105884"/>
                    <a:pt x="418227" y="103848"/>
                  </a:cubicBezTo>
                  <a:cubicBezTo>
                    <a:pt x="418227" y="103848"/>
                    <a:pt x="417208" y="103848"/>
                    <a:pt x="417208" y="102830"/>
                  </a:cubicBezTo>
                  <a:cubicBezTo>
                    <a:pt x="415172" y="101812"/>
                    <a:pt x="411100" y="101812"/>
                    <a:pt x="409064" y="102830"/>
                  </a:cubicBezTo>
                  <a:lnTo>
                    <a:pt x="402955" y="104866"/>
                  </a:lnTo>
                  <a:lnTo>
                    <a:pt x="408045" y="98757"/>
                  </a:lnTo>
                  <a:cubicBezTo>
                    <a:pt x="410082" y="96721"/>
                    <a:pt x="408045" y="94685"/>
                    <a:pt x="404991" y="93667"/>
                  </a:cubicBezTo>
                  <a:cubicBezTo>
                    <a:pt x="404991" y="93667"/>
                    <a:pt x="404991" y="93667"/>
                    <a:pt x="404991" y="93667"/>
                  </a:cubicBezTo>
                  <a:cubicBezTo>
                    <a:pt x="402955" y="93667"/>
                    <a:pt x="399901" y="93667"/>
                    <a:pt x="397864" y="94685"/>
                  </a:cubicBezTo>
                  <a:cubicBezTo>
                    <a:pt x="396846" y="94685"/>
                    <a:pt x="395828" y="95703"/>
                    <a:pt x="395828" y="96721"/>
                  </a:cubicBezTo>
                  <a:lnTo>
                    <a:pt x="382593" y="114029"/>
                  </a:lnTo>
                  <a:lnTo>
                    <a:pt x="319469" y="139482"/>
                  </a:lnTo>
                  <a:lnTo>
                    <a:pt x="332705" y="101812"/>
                  </a:lnTo>
                  <a:lnTo>
                    <a:pt x="397864" y="72287"/>
                  </a:lnTo>
                  <a:lnTo>
                    <a:pt x="397864" y="72287"/>
                  </a:lnTo>
                  <a:cubicBezTo>
                    <a:pt x="400919" y="71268"/>
                    <a:pt x="401937" y="68214"/>
                    <a:pt x="399901" y="66178"/>
                  </a:cubicBezTo>
                  <a:cubicBezTo>
                    <a:pt x="397864" y="64141"/>
                    <a:pt x="392774" y="64141"/>
                    <a:pt x="389720" y="66178"/>
                  </a:cubicBezTo>
                  <a:lnTo>
                    <a:pt x="336777" y="90613"/>
                  </a:lnTo>
                  <a:lnTo>
                    <a:pt x="350013" y="52942"/>
                  </a:lnTo>
                  <a:lnTo>
                    <a:pt x="390738" y="34616"/>
                  </a:lnTo>
                  <a:lnTo>
                    <a:pt x="390738" y="34616"/>
                  </a:lnTo>
                  <a:cubicBezTo>
                    <a:pt x="393792" y="33598"/>
                    <a:pt x="394810" y="30544"/>
                    <a:pt x="392774" y="28507"/>
                  </a:cubicBezTo>
                  <a:cubicBezTo>
                    <a:pt x="390738" y="26471"/>
                    <a:pt x="385647" y="26471"/>
                    <a:pt x="382593" y="28507"/>
                  </a:cubicBezTo>
                  <a:lnTo>
                    <a:pt x="354085" y="41743"/>
                  </a:lnTo>
                  <a:lnTo>
                    <a:pt x="367321" y="4073"/>
                  </a:lnTo>
                  <a:cubicBezTo>
                    <a:pt x="368339" y="2036"/>
                    <a:pt x="365285" y="0"/>
                    <a:pt x="361212" y="0"/>
                  </a:cubicBezTo>
                  <a:cubicBezTo>
                    <a:pt x="357140" y="0"/>
                    <a:pt x="353067" y="2036"/>
                    <a:pt x="353067" y="4073"/>
                  </a:cubicBezTo>
                  <a:lnTo>
                    <a:pt x="339832" y="41743"/>
                  </a:lnTo>
                  <a:lnTo>
                    <a:pt x="319469" y="27489"/>
                  </a:lnTo>
                  <a:cubicBezTo>
                    <a:pt x="317433" y="25453"/>
                    <a:pt x="312343" y="25453"/>
                    <a:pt x="309288" y="27489"/>
                  </a:cubicBezTo>
                  <a:cubicBezTo>
                    <a:pt x="307252" y="28507"/>
                    <a:pt x="306234" y="30544"/>
                    <a:pt x="306234" y="31562"/>
                  </a:cubicBezTo>
                  <a:cubicBezTo>
                    <a:pt x="306234" y="32580"/>
                    <a:pt x="307252" y="32580"/>
                    <a:pt x="307252" y="33598"/>
                  </a:cubicBezTo>
                  <a:lnTo>
                    <a:pt x="334741" y="53960"/>
                  </a:lnTo>
                  <a:lnTo>
                    <a:pt x="321506" y="91631"/>
                  </a:lnTo>
                  <a:lnTo>
                    <a:pt x="284853" y="65160"/>
                  </a:lnTo>
                  <a:cubicBezTo>
                    <a:pt x="282817" y="63123"/>
                    <a:pt x="277727" y="63123"/>
                    <a:pt x="274672" y="65160"/>
                  </a:cubicBezTo>
                  <a:cubicBezTo>
                    <a:pt x="272636" y="66178"/>
                    <a:pt x="271618" y="68214"/>
                    <a:pt x="271618" y="69232"/>
                  </a:cubicBezTo>
                  <a:cubicBezTo>
                    <a:pt x="271618" y="70250"/>
                    <a:pt x="272636" y="70250"/>
                    <a:pt x="272636" y="71268"/>
                  </a:cubicBezTo>
                  <a:lnTo>
                    <a:pt x="317433" y="102830"/>
                  </a:lnTo>
                  <a:lnTo>
                    <a:pt x="305216" y="138464"/>
                  </a:lnTo>
                  <a:lnTo>
                    <a:pt x="268564" y="111993"/>
                  </a:lnTo>
                  <a:lnTo>
                    <a:pt x="268564" y="96721"/>
                  </a:lnTo>
                  <a:cubicBezTo>
                    <a:pt x="268564" y="94685"/>
                    <a:pt x="265509" y="92649"/>
                    <a:pt x="261437" y="93667"/>
                  </a:cubicBezTo>
                  <a:cubicBezTo>
                    <a:pt x="260419" y="93667"/>
                    <a:pt x="260419" y="93667"/>
                    <a:pt x="259401" y="93667"/>
                  </a:cubicBezTo>
                  <a:cubicBezTo>
                    <a:pt x="256346" y="94685"/>
                    <a:pt x="254310" y="95703"/>
                    <a:pt x="254310" y="97740"/>
                  </a:cubicBezTo>
                  <a:lnTo>
                    <a:pt x="254310" y="101812"/>
                  </a:lnTo>
                  <a:lnTo>
                    <a:pt x="248201" y="97740"/>
                  </a:lnTo>
                  <a:cubicBezTo>
                    <a:pt x="246165" y="95703"/>
                    <a:pt x="241074" y="95703"/>
                    <a:pt x="238020" y="97740"/>
                  </a:cubicBezTo>
                  <a:cubicBezTo>
                    <a:pt x="238020" y="97740"/>
                    <a:pt x="238020" y="97740"/>
                    <a:pt x="238020" y="97740"/>
                  </a:cubicBezTo>
                  <a:cubicBezTo>
                    <a:pt x="235984" y="98757"/>
                    <a:pt x="234966" y="100794"/>
                    <a:pt x="234966" y="101812"/>
                  </a:cubicBezTo>
                  <a:cubicBezTo>
                    <a:pt x="234966" y="102830"/>
                    <a:pt x="235984" y="102830"/>
                    <a:pt x="235984" y="103848"/>
                  </a:cubicBezTo>
                  <a:lnTo>
                    <a:pt x="253292" y="116066"/>
                  </a:lnTo>
                  <a:lnTo>
                    <a:pt x="253292" y="155772"/>
                  </a:lnTo>
                  <a:lnTo>
                    <a:pt x="202386" y="136428"/>
                  </a:lnTo>
                  <a:lnTo>
                    <a:pt x="197295" y="93667"/>
                  </a:lnTo>
                  <a:lnTo>
                    <a:pt x="197295" y="93667"/>
                  </a:lnTo>
                  <a:cubicBezTo>
                    <a:pt x="197295" y="91631"/>
                    <a:pt x="193223" y="90613"/>
                    <a:pt x="190169" y="90613"/>
                  </a:cubicBezTo>
                  <a:cubicBezTo>
                    <a:pt x="186096" y="90613"/>
                    <a:pt x="183042" y="93667"/>
                    <a:pt x="183042" y="95703"/>
                  </a:cubicBezTo>
                  <a:lnTo>
                    <a:pt x="187114" y="130319"/>
                  </a:lnTo>
                  <a:lnTo>
                    <a:pt x="136208" y="110975"/>
                  </a:lnTo>
                  <a:lnTo>
                    <a:pt x="133154" y="84504"/>
                  </a:lnTo>
                  <a:lnTo>
                    <a:pt x="133154" y="84504"/>
                  </a:lnTo>
                  <a:cubicBezTo>
                    <a:pt x="133154" y="82468"/>
                    <a:pt x="129082" y="81449"/>
                    <a:pt x="125009" y="81449"/>
                  </a:cubicBezTo>
                  <a:cubicBezTo>
                    <a:pt x="120937" y="81449"/>
                    <a:pt x="117882" y="84504"/>
                    <a:pt x="117882" y="86540"/>
                  </a:cubicBezTo>
                  <a:lnTo>
                    <a:pt x="119919" y="104866"/>
                  </a:lnTo>
                  <a:lnTo>
                    <a:pt x="69013" y="85522"/>
                  </a:lnTo>
                  <a:cubicBezTo>
                    <a:pt x="65958" y="85522"/>
                    <a:pt x="60868" y="85522"/>
                    <a:pt x="58832" y="87558"/>
                  </a:cubicBezTo>
                  <a:close/>
                  <a:moveTo>
                    <a:pt x="294016" y="130319"/>
                  </a:moveTo>
                  <a:lnTo>
                    <a:pt x="285871" y="154754"/>
                  </a:lnTo>
                  <a:lnTo>
                    <a:pt x="282817" y="162899"/>
                  </a:lnTo>
                  <a:lnTo>
                    <a:pt x="280781" y="161881"/>
                  </a:lnTo>
                  <a:lnTo>
                    <a:pt x="277727" y="160862"/>
                  </a:lnTo>
                  <a:lnTo>
                    <a:pt x="275690" y="159844"/>
                  </a:lnTo>
                  <a:lnTo>
                    <a:pt x="245147" y="147627"/>
                  </a:lnTo>
                  <a:lnTo>
                    <a:pt x="245147" y="95703"/>
                  </a:lnTo>
                  <a:lnTo>
                    <a:pt x="294016" y="130319"/>
                  </a:lnTo>
                  <a:close/>
                  <a:moveTo>
                    <a:pt x="298089" y="179189"/>
                  </a:moveTo>
                  <a:cubicBezTo>
                    <a:pt x="298089" y="179189"/>
                    <a:pt x="298089" y="179189"/>
                    <a:pt x="298089" y="179189"/>
                  </a:cubicBezTo>
                  <a:cubicBezTo>
                    <a:pt x="299107" y="178170"/>
                    <a:pt x="299107" y="178170"/>
                    <a:pt x="300125" y="178170"/>
                  </a:cubicBezTo>
                  <a:cubicBezTo>
                    <a:pt x="300125" y="178170"/>
                    <a:pt x="301143" y="178170"/>
                    <a:pt x="301143" y="178170"/>
                  </a:cubicBezTo>
                  <a:cubicBezTo>
                    <a:pt x="301143" y="178170"/>
                    <a:pt x="301143" y="178170"/>
                    <a:pt x="301143" y="179189"/>
                  </a:cubicBezTo>
                  <a:cubicBezTo>
                    <a:pt x="299107" y="179189"/>
                    <a:pt x="299107" y="180207"/>
                    <a:pt x="298089" y="179189"/>
                  </a:cubicBezTo>
                  <a:cubicBezTo>
                    <a:pt x="298089" y="179189"/>
                    <a:pt x="298089" y="179189"/>
                    <a:pt x="298089" y="179189"/>
                  </a:cubicBezTo>
                  <a:close/>
                  <a:moveTo>
                    <a:pt x="374448" y="146609"/>
                  </a:moveTo>
                  <a:lnTo>
                    <a:pt x="330669" y="158827"/>
                  </a:lnTo>
                  <a:lnTo>
                    <a:pt x="315397" y="162899"/>
                  </a:lnTo>
                  <a:lnTo>
                    <a:pt x="315397" y="161881"/>
                  </a:lnTo>
                  <a:lnTo>
                    <a:pt x="316415" y="158827"/>
                  </a:lnTo>
                  <a:lnTo>
                    <a:pt x="317433" y="156790"/>
                  </a:lnTo>
                  <a:lnTo>
                    <a:pt x="325578" y="132355"/>
                  </a:lnTo>
                  <a:lnTo>
                    <a:pt x="414154" y="96721"/>
                  </a:lnTo>
                  <a:lnTo>
                    <a:pt x="374448" y="146609"/>
                  </a:lnTo>
                  <a:close/>
                  <a:moveTo>
                    <a:pt x="377502" y="194461"/>
                  </a:moveTo>
                  <a:lnTo>
                    <a:pt x="341868" y="181225"/>
                  </a:lnTo>
                  <a:lnTo>
                    <a:pt x="329651" y="176134"/>
                  </a:lnTo>
                  <a:lnTo>
                    <a:pt x="331687" y="175116"/>
                  </a:lnTo>
                  <a:lnTo>
                    <a:pt x="335759" y="174098"/>
                  </a:lnTo>
                  <a:lnTo>
                    <a:pt x="338814" y="173080"/>
                  </a:lnTo>
                  <a:lnTo>
                    <a:pt x="380557" y="160862"/>
                  </a:lnTo>
                  <a:lnTo>
                    <a:pt x="469132" y="181225"/>
                  </a:lnTo>
                  <a:lnTo>
                    <a:pt x="377502" y="194461"/>
                  </a:lnTo>
                  <a:close/>
                  <a:moveTo>
                    <a:pt x="310306" y="228058"/>
                  </a:moveTo>
                  <a:lnTo>
                    <a:pt x="316415" y="209732"/>
                  </a:lnTo>
                  <a:lnTo>
                    <a:pt x="318451" y="203623"/>
                  </a:lnTo>
                  <a:lnTo>
                    <a:pt x="319469" y="204642"/>
                  </a:lnTo>
                  <a:lnTo>
                    <a:pt x="321506" y="205660"/>
                  </a:lnTo>
                  <a:lnTo>
                    <a:pt x="323542" y="206678"/>
                  </a:lnTo>
                  <a:lnTo>
                    <a:pt x="346958" y="215841"/>
                  </a:lnTo>
                  <a:lnTo>
                    <a:pt x="346958" y="255548"/>
                  </a:lnTo>
                  <a:lnTo>
                    <a:pt x="310306" y="228058"/>
                  </a:lnTo>
                  <a:close/>
                  <a:moveTo>
                    <a:pt x="223766" y="211768"/>
                  </a:moveTo>
                  <a:lnTo>
                    <a:pt x="267546" y="199551"/>
                  </a:lnTo>
                  <a:lnTo>
                    <a:pt x="282817" y="195479"/>
                  </a:lnTo>
                  <a:lnTo>
                    <a:pt x="282817" y="196496"/>
                  </a:lnTo>
                  <a:lnTo>
                    <a:pt x="281799" y="199551"/>
                  </a:lnTo>
                  <a:lnTo>
                    <a:pt x="280781" y="201587"/>
                  </a:lnTo>
                  <a:lnTo>
                    <a:pt x="272636" y="226022"/>
                  </a:lnTo>
                  <a:lnTo>
                    <a:pt x="184060" y="261656"/>
                  </a:lnTo>
                  <a:lnTo>
                    <a:pt x="223766" y="211768"/>
                  </a:lnTo>
                  <a:close/>
                  <a:moveTo>
                    <a:pt x="211549" y="169008"/>
                  </a:moveTo>
                  <a:lnTo>
                    <a:pt x="233948" y="178170"/>
                  </a:lnTo>
                  <a:lnTo>
                    <a:pt x="241074" y="181225"/>
                  </a:lnTo>
                  <a:lnTo>
                    <a:pt x="240056" y="181225"/>
                  </a:lnTo>
                  <a:lnTo>
                    <a:pt x="237002" y="182243"/>
                  </a:lnTo>
                  <a:lnTo>
                    <a:pt x="234966" y="183261"/>
                  </a:lnTo>
                  <a:lnTo>
                    <a:pt x="208495" y="190388"/>
                  </a:lnTo>
                  <a:lnTo>
                    <a:pt x="152498" y="177153"/>
                  </a:lnTo>
                  <a:lnTo>
                    <a:pt x="211549" y="169008"/>
                  </a:lnTo>
                  <a:close/>
                </a:path>
              </a:pathLst>
            </a:custGeom>
            <a:solidFill>
              <a:srgbClr val="FFFFFF"/>
            </a:solidFill>
            <a:ln w="101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160" name="任意多边形: 形状 3159">
              <a:extLst>
                <a:ext uri="{FF2B5EF4-FFF2-40B4-BE49-F238E27FC236}">
                  <a16:creationId xmlns:a16="http://schemas.microsoft.com/office/drawing/2014/main" id="{865B77DA-8BFB-4F5C-A17A-1694C6CA52D6}"/>
                </a:ext>
              </a:extLst>
            </p:cNvPr>
            <p:cNvSpPr/>
            <p:nvPr/>
          </p:nvSpPr>
          <p:spPr>
            <a:xfrm>
              <a:off x="-8537309" y="3590281"/>
              <a:ext cx="231956" cy="627559"/>
            </a:xfrm>
            <a:custGeom>
              <a:avLst/>
              <a:gdLst>
                <a:gd name="connsiteX0" fmla="*/ 422 w 231956"/>
                <a:gd name="connsiteY0" fmla="*/ 100993 h 627559"/>
                <a:gd name="connsiteX1" fmla="*/ 1440 w 231956"/>
                <a:gd name="connsiteY1" fmla="*/ 111175 h 627559"/>
                <a:gd name="connsiteX2" fmla="*/ 26893 w 231956"/>
                <a:gd name="connsiteY2" fmla="*/ 156990 h 627559"/>
                <a:gd name="connsiteX3" fmla="*/ 13657 w 231956"/>
                <a:gd name="connsiteY3" fmla="*/ 159026 h 627559"/>
                <a:gd name="connsiteX4" fmla="*/ 11621 w 231956"/>
                <a:gd name="connsiteY4" fmla="*/ 167171 h 627559"/>
                <a:gd name="connsiteX5" fmla="*/ 13657 w 231956"/>
                <a:gd name="connsiteY5" fmla="*/ 173279 h 627559"/>
                <a:gd name="connsiteX6" fmla="*/ 14675 w 231956"/>
                <a:gd name="connsiteY6" fmla="*/ 174298 h 627559"/>
                <a:gd name="connsiteX7" fmla="*/ 34020 w 231956"/>
                <a:gd name="connsiteY7" fmla="*/ 171243 h 627559"/>
                <a:gd name="connsiteX8" fmla="*/ 58455 w 231956"/>
                <a:gd name="connsiteY8" fmla="*/ 217059 h 627559"/>
                <a:gd name="connsiteX9" fmla="*/ 33002 w 231956"/>
                <a:gd name="connsiteY9" fmla="*/ 221131 h 627559"/>
                <a:gd name="connsiteX10" fmla="*/ 30965 w 231956"/>
                <a:gd name="connsiteY10" fmla="*/ 229276 h 627559"/>
                <a:gd name="connsiteX11" fmla="*/ 33002 w 231956"/>
                <a:gd name="connsiteY11" fmla="*/ 235385 h 627559"/>
                <a:gd name="connsiteX12" fmla="*/ 34020 w 231956"/>
                <a:gd name="connsiteY12" fmla="*/ 236403 h 627559"/>
                <a:gd name="connsiteX13" fmla="*/ 64563 w 231956"/>
                <a:gd name="connsiteY13" fmla="*/ 232330 h 627559"/>
                <a:gd name="connsiteX14" fmla="*/ 87980 w 231956"/>
                <a:gd name="connsiteY14" fmla="*/ 275091 h 627559"/>
                <a:gd name="connsiteX15" fmla="*/ 62527 w 231956"/>
                <a:gd name="connsiteY15" fmla="*/ 279164 h 627559"/>
                <a:gd name="connsiteX16" fmla="*/ 51328 w 231956"/>
                <a:gd name="connsiteY16" fmla="*/ 264910 h 627559"/>
                <a:gd name="connsiteX17" fmla="*/ 47255 w 231956"/>
                <a:gd name="connsiteY17" fmla="*/ 266946 h 627559"/>
                <a:gd name="connsiteX18" fmla="*/ 47255 w 231956"/>
                <a:gd name="connsiteY18" fmla="*/ 268983 h 627559"/>
                <a:gd name="connsiteX19" fmla="*/ 49291 w 231956"/>
                <a:gd name="connsiteY19" fmla="*/ 277127 h 627559"/>
                <a:gd name="connsiteX20" fmla="*/ 52346 w 231956"/>
                <a:gd name="connsiteY20" fmla="*/ 281200 h 627559"/>
                <a:gd name="connsiteX21" fmla="*/ 48273 w 231956"/>
                <a:gd name="connsiteY21" fmla="*/ 282218 h 627559"/>
                <a:gd name="connsiteX22" fmla="*/ 46237 w 231956"/>
                <a:gd name="connsiteY22" fmla="*/ 290363 h 627559"/>
                <a:gd name="connsiteX23" fmla="*/ 46237 w 231956"/>
                <a:gd name="connsiteY23" fmla="*/ 290363 h 627559"/>
                <a:gd name="connsiteX24" fmla="*/ 48273 w 231956"/>
                <a:gd name="connsiteY24" fmla="*/ 296472 h 627559"/>
                <a:gd name="connsiteX25" fmla="*/ 49291 w 231956"/>
                <a:gd name="connsiteY25" fmla="*/ 297490 h 627559"/>
                <a:gd name="connsiteX26" fmla="*/ 61509 w 231956"/>
                <a:gd name="connsiteY26" fmla="*/ 295453 h 627559"/>
                <a:gd name="connsiteX27" fmla="*/ 90016 w 231956"/>
                <a:gd name="connsiteY27" fmla="*/ 333124 h 627559"/>
                <a:gd name="connsiteX28" fmla="*/ 66599 w 231956"/>
                <a:gd name="connsiteY28" fmla="*/ 353486 h 627559"/>
                <a:gd name="connsiteX29" fmla="*/ 35037 w 231956"/>
                <a:gd name="connsiteY29" fmla="*/ 316834 h 627559"/>
                <a:gd name="connsiteX30" fmla="*/ 35037 w 231956"/>
                <a:gd name="connsiteY30" fmla="*/ 316834 h 627559"/>
                <a:gd name="connsiteX31" fmla="*/ 31983 w 231956"/>
                <a:gd name="connsiteY31" fmla="*/ 319889 h 627559"/>
                <a:gd name="connsiteX32" fmla="*/ 34020 w 231956"/>
                <a:gd name="connsiteY32" fmla="*/ 330070 h 627559"/>
                <a:gd name="connsiteX33" fmla="*/ 59473 w 231956"/>
                <a:gd name="connsiteY33" fmla="*/ 359595 h 627559"/>
                <a:gd name="connsiteX34" fmla="*/ 36056 w 231956"/>
                <a:gd name="connsiteY34" fmla="*/ 379957 h 627559"/>
                <a:gd name="connsiteX35" fmla="*/ 16712 w 231956"/>
                <a:gd name="connsiteY35" fmla="*/ 357559 h 627559"/>
                <a:gd name="connsiteX36" fmla="*/ 16712 w 231956"/>
                <a:gd name="connsiteY36" fmla="*/ 357559 h 627559"/>
                <a:gd name="connsiteX37" fmla="*/ 13657 w 231956"/>
                <a:gd name="connsiteY37" fmla="*/ 360613 h 627559"/>
                <a:gd name="connsiteX38" fmla="*/ 15694 w 231956"/>
                <a:gd name="connsiteY38" fmla="*/ 370794 h 627559"/>
                <a:gd name="connsiteX39" fmla="*/ 29947 w 231956"/>
                <a:gd name="connsiteY39" fmla="*/ 387084 h 627559"/>
                <a:gd name="connsiteX40" fmla="*/ 7549 w 231956"/>
                <a:gd name="connsiteY40" fmla="*/ 407446 h 627559"/>
                <a:gd name="connsiteX41" fmla="*/ 6530 w 231956"/>
                <a:gd name="connsiteY41" fmla="*/ 416610 h 627559"/>
                <a:gd name="connsiteX42" fmla="*/ 10603 w 231956"/>
                <a:gd name="connsiteY42" fmla="*/ 421700 h 627559"/>
                <a:gd name="connsiteX43" fmla="*/ 34020 w 231956"/>
                <a:gd name="connsiteY43" fmla="*/ 401338 h 627559"/>
                <a:gd name="connsiteX44" fmla="*/ 30965 w 231956"/>
                <a:gd name="connsiteY44" fmla="*/ 432899 h 627559"/>
                <a:gd name="connsiteX45" fmla="*/ 33002 w 231956"/>
                <a:gd name="connsiteY45" fmla="*/ 443080 h 627559"/>
                <a:gd name="connsiteX46" fmla="*/ 36056 w 231956"/>
                <a:gd name="connsiteY46" fmla="*/ 442063 h 627559"/>
                <a:gd name="connsiteX47" fmla="*/ 37074 w 231956"/>
                <a:gd name="connsiteY47" fmla="*/ 439008 h 627559"/>
                <a:gd name="connsiteX48" fmla="*/ 41147 w 231956"/>
                <a:gd name="connsiteY48" fmla="*/ 394211 h 627559"/>
                <a:gd name="connsiteX49" fmla="*/ 64563 w 231956"/>
                <a:gd name="connsiteY49" fmla="*/ 373849 h 627559"/>
                <a:gd name="connsiteX50" fmla="*/ 59473 w 231956"/>
                <a:gd name="connsiteY50" fmla="*/ 431881 h 627559"/>
                <a:gd name="connsiteX51" fmla="*/ 61509 w 231956"/>
                <a:gd name="connsiteY51" fmla="*/ 442063 h 627559"/>
                <a:gd name="connsiteX52" fmla="*/ 64563 w 231956"/>
                <a:gd name="connsiteY52" fmla="*/ 441044 h 627559"/>
                <a:gd name="connsiteX53" fmla="*/ 65581 w 231956"/>
                <a:gd name="connsiteY53" fmla="*/ 437990 h 627559"/>
                <a:gd name="connsiteX54" fmla="*/ 71690 w 231956"/>
                <a:gd name="connsiteY54" fmla="*/ 366722 h 627559"/>
                <a:gd name="connsiteX55" fmla="*/ 93070 w 231956"/>
                <a:gd name="connsiteY55" fmla="*/ 347377 h 627559"/>
                <a:gd name="connsiteX56" fmla="*/ 87980 w 231956"/>
                <a:gd name="connsiteY56" fmla="*/ 406428 h 627559"/>
                <a:gd name="connsiteX57" fmla="*/ 79835 w 231956"/>
                <a:gd name="connsiteY57" fmla="*/ 419664 h 627559"/>
                <a:gd name="connsiteX58" fmla="*/ 79835 w 231956"/>
                <a:gd name="connsiteY58" fmla="*/ 429845 h 627559"/>
                <a:gd name="connsiteX59" fmla="*/ 80853 w 231956"/>
                <a:gd name="connsiteY59" fmla="*/ 430863 h 627559"/>
                <a:gd name="connsiteX60" fmla="*/ 84925 w 231956"/>
                <a:gd name="connsiteY60" fmla="*/ 431881 h 627559"/>
                <a:gd name="connsiteX61" fmla="*/ 86962 w 231956"/>
                <a:gd name="connsiteY61" fmla="*/ 428827 h 627559"/>
                <a:gd name="connsiteX62" fmla="*/ 85943 w 231956"/>
                <a:gd name="connsiteY62" fmla="*/ 437990 h 627559"/>
                <a:gd name="connsiteX63" fmla="*/ 87980 w 231956"/>
                <a:gd name="connsiteY63" fmla="*/ 448171 h 627559"/>
                <a:gd name="connsiteX64" fmla="*/ 87980 w 231956"/>
                <a:gd name="connsiteY64" fmla="*/ 448171 h 627559"/>
                <a:gd name="connsiteX65" fmla="*/ 91034 w 231956"/>
                <a:gd name="connsiteY65" fmla="*/ 447153 h 627559"/>
                <a:gd name="connsiteX66" fmla="*/ 92052 w 231956"/>
                <a:gd name="connsiteY66" fmla="*/ 444099 h 627559"/>
                <a:gd name="connsiteX67" fmla="*/ 94089 w 231956"/>
                <a:gd name="connsiteY67" fmla="*/ 415591 h 627559"/>
                <a:gd name="connsiteX68" fmla="*/ 115469 w 231956"/>
                <a:gd name="connsiteY68" fmla="*/ 380976 h 627559"/>
                <a:gd name="connsiteX69" fmla="*/ 117505 w 231956"/>
                <a:gd name="connsiteY69" fmla="*/ 447153 h 627559"/>
                <a:gd name="connsiteX70" fmla="*/ 96124 w 231956"/>
                <a:gd name="connsiteY70" fmla="*/ 488896 h 627559"/>
                <a:gd name="connsiteX71" fmla="*/ 96124 w 231956"/>
                <a:gd name="connsiteY71" fmla="*/ 488896 h 627559"/>
                <a:gd name="connsiteX72" fmla="*/ 96124 w 231956"/>
                <a:gd name="connsiteY72" fmla="*/ 499077 h 627559"/>
                <a:gd name="connsiteX73" fmla="*/ 100197 w 231956"/>
                <a:gd name="connsiteY73" fmla="*/ 501113 h 627559"/>
                <a:gd name="connsiteX74" fmla="*/ 117505 w 231956"/>
                <a:gd name="connsiteY74" fmla="*/ 466497 h 627559"/>
                <a:gd name="connsiteX75" fmla="*/ 119542 w 231956"/>
                <a:gd name="connsiteY75" fmla="*/ 532675 h 627559"/>
                <a:gd name="connsiteX76" fmla="*/ 106306 w 231956"/>
                <a:gd name="connsiteY76" fmla="*/ 559146 h 627559"/>
                <a:gd name="connsiteX77" fmla="*/ 106306 w 231956"/>
                <a:gd name="connsiteY77" fmla="*/ 559146 h 627559"/>
                <a:gd name="connsiteX78" fmla="*/ 106306 w 231956"/>
                <a:gd name="connsiteY78" fmla="*/ 569327 h 627559"/>
                <a:gd name="connsiteX79" fmla="*/ 110378 w 231956"/>
                <a:gd name="connsiteY79" fmla="*/ 571363 h 627559"/>
                <a:gd name="connsiteX80" fmla="*/ 119542 w 231956"/>
                <a:gd name="connsiteY80" fmla="*/ 553037 h 627559"/>
                <a:gd name="connsiteX81" fmla="*/ 121577 w 231956"/>
                <a:gd name="connsiteY81" fmla="*/ 619215 h 627559"/>
                <a:gd name="connsiteX82" fmla="*/ 124632 w 231956"/>
                <a:gd name="connsiteY82" fmla="*/ 627360 h 627559"/>
                <a:gd name="connsiteX83" fmla="*/ 127686 w 231956"/>
                <a:gd name="connsiteY83" fmla="*/ 622269 h 627559"/>
                <a:gd name="connsiteX84" fmla="*/ 125650 w 231956"/>
                <a:gd name="connsiteY84" fmla="*/ 555073 h 627559"/>
                <a:gd name="connsiteX85" fmla="*/ 136849 w 231956"/>
                <a:gd name="connsiteY85" fmla="*/ 584599 h 627559"/>
                <a:gd name="connsiteX86" fmla="*/ 140922 w 231956"/>
                <a:gd name="connsiteY86" fmla="*/ 586635 h 627559"/>
                <a:gd name="connsiteX87" fmla="*/ 140922 w 231956"/>
                <a:gd name="connsiteY87" fmla="*/ 579508 h 627559"/>
                <a:gd name="connsiteX88" fmla="*/ 139904 w 231956"/>
                <a:gd name="connsiteY88" fmla="*/ 576454 h 627559"/>
                <a:gd name="connsiteX89" fmla="*/ 124632 w 231956"/>
                <a:gd name="connsiteY89" fmla="*/ 534711 h 627559"/>
                <a:gd name="connsiteX90" fmla="*/ 122596 w 231956"/>
                <a:gd name="connsiteY90" fmla="*/ 468533 h 627559"/>
                <a:gd name="connsiteX91" fmla="*/ 142958 w 231956"/>
                <a:gd name="connsiteY91" fmla="*/ 522494 h 627559"/>
                <a:gd name="connsiteX92" fmla="*/ 147030 w 231956"/>
                <a:gd name="connsiteY92" fmla="*/ 524530 h 627559"/>
                <a:gd name="connsiteX93" fmla="*/ 148049 w 231956"/>
                <a:gd name="connsiteY93" fmla="*/ 517403 h 627559"/>
                <a:gd name="connsiteX94" fmla="*/ 147030 w 231956"/>
                <a:gd name="connsiteY94" fmla="*/ 514349 h 627559"/>
                <a:gd name="connsiteX95" fmla="*/ 122596 w 231956"/>
                <a:gd name="connsiteY95" fmla="*/ 448171 h 627559"/>
                <a:gd name="connsiteX96" fmla="*/ 120560 w 231956"/>
                <a:gd name="connsiteY96" fmla="*/ 385048 h 627559"/>
                <a:gd name="connsiteX97" fmla="*/ 140922 w 231956"/>
                <a:gd name="connsiteY97" fmla="*/ 440026 h 627559"/>
                <a:gd name="connsiteX98" fmla="*/ 143976 w 231956"/>
                <a:gd name="connsiteY98" fmla="*/ 468533 h 627559"/>
                <a:gd name="connsiteX99" fmla="*/ 148049 w 231956"/>
                <a:gd name="connsiteY99" fmla="*/ 475660 h 627559"/>
                <a:gd name="connsiteX100" fmla="*/ 149067 w 231956"/>
                <a:gd name="connsiteY100" fmla="*/ 475660 h 627559"/>
                <a:gd name="connsiteX101" fmla="*/ 150085 w 231956"/>
                <a:gd name="connsiteY101" fmla="*/ 468533 h 627559"/>
                <a:gd name="connsiteX102" fmla="*/ 149067 w 231956"/>
                <a:gd name="connsiteY102" fmla="*/ 461407 h 627559"/>
                <a:gd name="connsiteX103" fmla="*/ 152121 w 231956"/>
                <a:gd name="connsiteY103" fmla="*/ 470570 h 627559"/>
                <a:gd name="connsiteX104" fmla="*/ 156194 w 231956"/>
                <a:gd name="connsiteY104" fmla="*/ 472606 h 627559"/>
                <a:gd name="connsiteX105" fmla="*/ 156194 w 231956"/>
                <a:gd name="connsiteY105" fmla="*/ 472606 h 627559"/>
                <a:gd name="connsiteX106" fmla="*/ 156194 w 231956"/>
                <a:gd name="connsiteY106" fmla="*/ 465479 h 627559"/>
                <a:gd name="connsiteX107" fmla="*/ 155176 w 231956"/>
                <a:gd name="connsiteY107" fmla="*/ 462425 h 627559"/>
                <a:gd name="connsiteX108" fmla="*/ 144995 w 231956"/>
                <a:gd name="connsiteY108" fmla="*/ 435954 h 627559"/>
                <a:gd name="connsiteX109" fmla="*/ 137868 w 231956"/>
                <a:gd name="connsiteY109" fmla="*/ 362649 h 627559"/>
                <a:gd name="connsiteX110" fmla="*/ 162302 w 231956"/>
                <a:gd name="connsiteY110" fmla="*/ 408464 h 627559"/>
                <a:gd name="connsiteX111" fmla="*/ 172483 w 231956"/>
                <a:gd name="connsiteY111" fmla="*/ 486860 h 627559"/>
                <a:gd name="connsiteX112" fmla="*/ 172483 w 231956"/>
                <a:gd name="connsiteY112" fmla="*/ 486860 h 627559"/>
                <a:gd name="connsiteX113" fmla="*/ 176556 w 231956"/>
                <a:gd name="connsiteY113" fmla="*/ 493986 h 627559"/>
                <a:gd name="connsiteX114" fmla="*/ 178592 w 231956"/>
                <a:gd name="connsiteY114" fmla="*/ 486860 h 627559"/>
                <a:gd name="connsiteX115" fmla="*/ 170448 w 231956"/>
                <a:gd name="connsiteY115" fmla="*/ 422718 h 627559"/>
                <a:gd name="connsiteX116" fmla="*/ 194882 w 231956"/>
                <a:gd name="connsiteY116" fmla="*/ 467515 h 627559"/>
                <a:gd name="connsiteX117" fmla="*/ 200991 w 231956"/>
                <a:gd name="connsiteY117" fmla="*/ 516385 h 627559"/>
                <a:gd name="connsiteX118" fmla="*/ 200991 w 231956"/>
                <a:gd name="connsiteY118" fmla="*/ 516385 h 627559"/>
                <a:gd name="connsiteX119" fmla="*/ 205063 w 231956"/>
                <a:gd name="connsiteY119" fmla="*/ 523512 h 627559"/>
                <a:gd name="connsiteX120" fmla="*/ 207099 w 231956"/>
                <a:gd name="connsiteY120" fmla="*/ 516385 h 627559"/>
                <a:gd name="connsiteX121" fmla="*/ 203027 w 231956"/>
                <a:gd name="connsiteY121" fmla="*/ 481769 h 627559"/>
                <a:gd name="connsiteX122" fmla="*/ 227462 w 231956"/>
                <a:gd name="connsiteY122" fmla="*/ 526566 h 627559"/>
                <a:gd name="connsiteX123" fmla="*/ 231535 w 231956"/>
                <a:gd name="connsiteY123" fmla="*/ 526566 h 627559"/>
                <a:gd name="connsiteX124" fmla="*/ 230516 w 231956"/>
                <a:gd name="connsiteY124" fmla="*/ 516385 h 627559"/>
                <a:gd name="connsiteX125" fmla="*/ 205063 w 231956"/>
                <a:gd name="connsiteY125" fmla="*/ 470570 h 627559"/>
                <a:gd name="connsiteX126" fmla="*/ 218298 w 231956"/>
                <a:gd name="connsiteY126" fmla="*/ 468533 h 627559"/>
                <a:gd name="connsiteX127" fmla="*/ 220335 w 231956"/>
                <a:gd name="connsiteY127" fmla="*/ 460388 h 627559"/>
                <a:gd name="connsiteX128" fmla="*/ 218298 w 231956"/>
                <a:gd name="connsiteY128" fmla="*/ 454280 h 627559"/>
                <a:gd name="connsiteX129" fmla="*/ 217281 w 231956"/>
                <a:gd name="connsiteY129" fmla="*/ 453262 h 627559"/>
                <a:gd name="connsiteX130" fmla="*/ 197936 w 231956"/>
                <a:gd name="connsiteY130" fmla="*/ 456316 h 627559"/>
                <a:gd name="connsiteX131" fmla="*/ 173502 w 231956"/>
                <a:gd name="connsiteY131" fmla="*/ 410501 h 627559"/>
                <a:gd name="connsiteX132" fmla="*/ 198955 w 231956"/>
                <a:gd name="connsiteY132" fmla="*/ 406428 h 627559"/>
                <a:gd name="connsiteX133" fmla="*/ 200991 w 231956"/>
                <a:gd name="connsiteY133" fmla="*/ 398283 h 627559"/>
                <a:gd name="connsiteX134" fmla="*/ 198955 w 231956"/>
                <a:gd name="connsiteY134" fmla="*/ 392175 h 627559"/>
                <a:gd name="connsiteX135" fmla="*/ 197936 w 231956"/>
                <a:gd name="connsiteY135" fmla="*/ 391157 h 627559"/>
                <a:gd name="connsiteX136" fmla="*/ 167393 w 231956"/>
                <a:gd name="connsiteY136" fmla="*/ 395229 h 627559"/>
                <a:gd name="connsiteX137" fmla="*/ 143976 w 231956"/>
                <a:gd name="connsiteY137" fmla="*/ 352468 h 627559"/>
                <a:gd name="connsiteX138" fmla="*/ 169429 w 231956"/>
                <a:gd name="connsiteY138" fmla="*/ 348396 h 627559"/>
                <a:gd name="connsiteX139" fmla="*/ 180629 w 231956"/>
                <a:gd name="connsiteY139" fmla="*/ 362649 h 627559"/>
                <a:gd name="connsiteX140" fmla="*/ 184701 w 231956"/>
                <a:gd name="connsiteY140" fmla="*/ 360613 h 627559"/>
                <a:gd name="connsiteX141" fmla="*/ 184701 w 231956"/>
                <a:gd name="connsiteY141" fmla="*/ 358577 h 627559"/>
                <a:gd name="connsiteX142" fmla="*/ 182664 w 231956"/>
                <a:gd name="connsiteY142" fmla="*/ 350432 h 627559"/>
                <a:gd name="connsiteX143" fmla="*/ 179610 w 231956"/>
                <a:gd name="connsiteY143" fmla="*/ 346359 h 627559"/>
                <a:gd name="connsiteX144" fmla="*/ 183683 w 231956"/>
                <a:gd name="connsiteY144" fmla="*/ 345341 h 627559"/>
                <a:gd name="connsiteX145" fmla="*/ 185719 w 231956"/>
                <a:gd name="connsiteY145" fmla="*/ 337196 h 627559"/>
                <a:gd name="connsiteX146" fmla="*/ 185719 w 231956"/>
                <a:gd name="connsiteY146" fmla="*/ 337196 h 627559"/>
                <a:gd name="connsiteX147" fmla="*/ 183683 w 231956"/>
                <a:gd name="connsiteY147" fmla="*/ 331088 h 627559"/>
                <a:gd name="connsiteX148" fmla="*/ 182664 w 231956"/>
                <a:gd name="connsiteY148" fmla="*/ 330070 h 627559"/>
                <a:gd name="connsiteX149" fmla="*/ 170448 w 231956"/>
                <a:gd name="connsiteY149" fmla="*/ 332106 h 627559"/>
                <a:gd name="connsiteX150" fmla="*/ 141940 w 231956"/>
                <a:gd name="connsiteY150" fmla="*/ 294436 h 627559"/>
                <a:gd name="connsiteX151" fmla="*/ 165357 w 231956"/>
                <a:gd name="connsiteY151" fmla="*/ 274073 h 627559"/>
                <a:gd name="connsiteX152" fmla="*/ 196918 w 231956"/>
                <a:gd name="connsiteY152" fmla="*/ 310725 h 627559"/>
                <a:gd name="connsiteX153" fmla="*/ 196918 w 231956"/>
                <a:gd name="connsiteY153" fmla="*/ 310725 h 627559"/>
                <a:gd name="connsiteX154" fmla="*/ 199973 w 231956"/>
                <a:gd name="connsiteY154" fmla="*/ 307671 h 627559"/>
                <a:gd name="connsiteX155" fmla="*/ 197936 w 231956"/>
                <a:gd name="connsiteY155" fmla="*/ 297490 h 627559"/>
                <a:gd name="connsiteX156" fmla="*/ 172483 w 231956"/>
                <a:gd name="connsiteY156" fmla="*/ 267965 h 627559"/>
                <a:gd name="connsiteX157" fmla="*/ 195900 w 231956"/>
                <a:gd name="connsiteY157" fmla="*/ 247602 h 627559"/>
                <a:gd name="connsiteX158" fmla="*/ 215244 w 231956"/>
                <a:gd name="connsiteY158" fmla="*/ 270001 h 627559"/>
                <a:gd name="connsiteX159" fmla="*/ 215244 w 231956"/>
                <a:gd name="connsiteY159" fmla="*/ 270001 h 627559"/>
                <a:gd name="connsiteX160" fmla="*/ 218298 w 231956"/>
                <a:gd name="connsiteY160" fmla="*/ 266946 h 627559"/>
                <a:gd name="connsiteX161" fmla="*/ 216263 w 231956"/>
                <a:gd name="connsiteY161" fmla="*/ 256765 h 627559"/>
                <a:gd name="connsiteX162" fmla="*/ 202009 w 231956"/>
                <a:gd name="connsiteY162" fmla="*/ 240475 h 627559"/>
                <a:gd name="connsiteX163" fmla="*/ 224408 w 231956"/>
                <a:gd name="connsiteY163" fmla="*/ 220113 h 627559"/>
                <a:gd name="connsiteX164" fmla="*/ 225425 w 231956"/>
                <a:gd name="connsiteY164" fmla="*/ 210950 h 627559"/>
                <a:gd name="connsiteX165" fmla="*/ 221353 w 231956"/>
                <a:gd name="connsiteY165" fmla="*/ 205859 h 627559"/>
                <a:gd name="connsiteX166" fmla="*/ 197936 w 231956"/>
                <a:gd name="connsiteY166" fmla="*/ 226222 h 627559"/>
                <a:gd name="connsiteX167" fmla="*/ 200991 w 231956"/>
                <a:gd name="connsiteY167" fmla="*/ 194660 h 627559"/>
                <a:gd name="connsiteX168" fmla="*/ 198955 w 231956"/>
                <a:gd name="connsiteY168" fmla="*/ 184479 h 627559"/>
                <a:gd name="connsiteX169" fmla="*/ 195900 w 231956"/>
                <a:gd name="connsiteY169" fmla="*/ 185497 h 627559"/>
                <a:gd name="connsiteX170" fmla="*/ 194882 w 231956"/>
                <a:gd name="connsiteY170" fmla="*/ 188551 h 627559"/>
                <a:gd name="connsiteX171" fmla="*/ 190810 w 231956"/>
                <a:gd name="connsiteY171" fmla="*/ 233349 h 627559"/>
                <a:gd name="connsiteX172" fmla="*/ 167393 w 231956"/>
                <a:gd name="connsiteY172" fmla="*/ 253711 h 627559"/>
                <a:gd name="connsiteX173" fmla="*/ 172483 w 231956"/>
                <a:gd name="connsiteY173" fmla="*/ 195678 h 627559"/>
                <a:gd name="connsiteX174" fmla="*/ 170448 w 231956"/>
                <a:gd name="connsiteY174" fmla="*/ 185497 h 627559"/>
                <a:gd name="connsiteX175" fmla="*/ 167393 w 231956"/>
                <a:gd name="connsiteY175" fmla="*/ 186515 h 627559"/>
                <a:gd name="connsiteX176" fmla="*/ 166375 w 231956"/>
                <a:gd name="connsiteY176" fmla="*/ 189569 h 627559"/>
                <a:gd name="connsiteX177" fmla="*/ 160266 w 231956"/>
                <a:gd name="connsiteY177" fmla="*/ 260838 h 627559"/>
                <a:gd name="connsiteX178" fmla="*/ 138886 w 231956"/>
                <a:gd name="connsiteY178" fmla="*/ 280182 h 627559"/>
                <a:gd name="connsiteX179" fmla="*/ 143976 w 231956"/>
                <a:gd name="connsiteY179" fmla="*/ 221131 h 627559"/>
                <a:gd name="connsiteX180" fmla="*/ 152121 w 231956"/>
                <a:gd name="connsiteY180" fmla="*/ 207896 h 627559"/>
                <a:gd name="connsiteX181" fmla="*/ 152121 w 231956"/>
                <a:gd name="connsiteY181" fmla="*/ 197715 h 627559"/>
                <a:gd name="connsiteX182" fmla="*/ 151103 w 231956"/>
                <a:gd name="connsiteY182" fmla="*/ 196696 h 627559"/>
                <a:gd name="connsiteX183" fmla="*/ 147030 w 231956"/>
                <a:gd name="connsiteY183" fmla="*/ 195678 h 627559"/>
                <a:gd name="connsiteX184" fmla="*/ 144995 w 231956"/>
                <a:gd name="connsiteY184" fmla="*/ 198732 h 627559"/>
                <a:gd name="connsiteX185" fmla="*/ 146012 w 231956"/>
                <a:gd name="connsiteY185" fmla="*/ 189569 h 627559"/>
                <a:gd name="connsiteX186" fmla="*/ 143976 w 231956"/>
                <a:gd name="connsiteY186" fmla="*/ 179388 h 627559"/>
                <a:gd name="connsiteX187" fmla="*/ 143976 w 231956"/>
                <a:gd name="connsiteY187" fmla="*/ 179388 h 627559"/>
                <a:gd name="connsiteX188" fmla="*/ 140922 w 231956"/>
                <a:gd name="connsiteY188" fmla="*/ 180406 h 627559"/>
                <a:gd name="connsiteX189" fmla="*/ 139904 w 231956"/>
                <a:gd name="connsiteY189" fmla="*/ 183461 h 627559"/>
                <a:gd name="connsiteX190" fmla="*/ 137868 w 231956"/>
                <a:gd name="connsiteY190" fmla="*/ 211968 h 627559"/>
                <a:gd name="connsiteX191" fmla="*/ 116487 w 231956"/>
                <a:gd name="connsiteY191" fmla="*/ 246584 h 627559"/>
                <a:gd name="connsiteX192" fmla="*/ 114451 w 231956"/>
                <a:gd name="connsiteY192" fmla="*/ 180406 h 627559"/>
                <a:gd name="connsiteX193" fmla="*/ 135831 w 231956"/>
                <a:gd name="connsiteY193" fmla="*/ 138664 h 627559"/>
                <a:gd name="connsiteX194" fmla="*/ 135831 w 231956"/>
                <a:gd name="connsiteY194" fmla="*/ 138664 h 627559"/>
                <a:gd name="connsiteX195" fmla="*/ 135831 w 231956"/>
                <a:gd name="connsiteY195" fmla="*/ 128482 h 627559"/>
                <a:gd name="connsiteX196" fmla="*/ 131759 w 231956"/>
                <a:gd name="connsiteY196" fmla="*/ 126446 h 627559"/>
                <a:gd name="connsiteX197" fmla="*/ 114451 w 231956"/>
                <a:gd name="connsiteY197" fmla="*/ 161062 h 627559"/>
                <a:gd name="connsiteX198" fmla="*/ 112415 w 231956"/>
                <a:gd name="connsiteY198" fmla="*/ 94885 h 627559"/>
                <a:gd name="connsiteX199" fmla="*/ 125650 w 231956"/>
                <a:gd name="connsiteY199" fmla="*/ 68414 h 627559"/>
                <a:gd name="connsiteX200" fmla="*/ 125650 w 231956"/>
                <a:gd name="connsiteY200" fmla="*/ 68414 h 627559"/>
                <a:gd name="connsiteX201" fmla="*/ 125650 w 231956"/>
                <a:gd name="connsiteY201" fmla="*/ 58232 h 627559"/>
                <a:gd name="connsiteX202" fmla="*/ 121577 w 231956"/>
                <a:gd name="connsiteY202" fmla="*/ 56196 h 627559"/>
                <a:gd name="connsiteX203" fmla="*/ 112415 w 231956"/>
                <a:gd name="connsiteY203" fmla="*/ 74522 h 627559"/>
                <a:gd name="connsiteX204" fmla="*/ 110378 w 231956"/>
                <a:gd name="connsiteY204" fmla="*/ 8345 h 627559"/>
                <a:gd name="connsiteX205" fmla="*/ 107324 w 231956"/>
                <a:gd name="connsiteY205" fmla="*/ 200 h 627559"/>
                <a:gd name="connsiteX206" fmla="*/ 104270 w 231956"/>
                <a:gd name="connsiteY206" fmla="*/ 5290 h 627559"/>
                <a:gd name="connsiteX207" fmla="*/ 106306 w 231956"/>
                <a:gd name="connsiteY207" fmla="*/ 72486 h 627559"/>
                <a:gd name="connsiteX208" fmla="*/ 95107 w 231956"/>
                <a:gd name="connsiteY208" fmla="*/ 42961 h 627559"/>
                <a:gd name="connsiteX209" fmla="*/ 91034 w 231956"/>
                <a:gd name="connsiteY209" fmla="*/ 40924 h 627559"/>
                <a:gd name="connsiteX210" fmla="*/ 91034 w 231956"/>
                <a:gd name="connsiteY210" fmla="*/ 48051 h 627559"/>
                <a:gd name="connsiteX211" fmla="*/ 92052 w 231956"/>
                <a:gd name="connsiteY211" fmla="*/ 51105 h 627559"/>
                <a:gd name="connsiteX212" fmla="*/ 107324 w 231956"/>
                <a:gd name="connsiteY212" fmla="*/ 92848 h 627559"/>
                <a:gd name="connsiteX213" fmla="*/ 109360 w 231956"/>
                <a:gd name="connsiteY213" fmla="*/ 159026 h 627559"/>
                <a:gd name="connsiteX214" fmla="*/ 88998 w 231956"/>
                <a:gd name="connsiteY214" fmla="*/ 105066 h 627559"/>
                <a:gd name="connsiteX215" fmla="*/ 84925 w 231956"/>
                <a:gd name="connsiteY215" fmla="*/ 103029 h 627559"/>
                <a:gd name="connsiteX216" fmla="*/ 83908 w 231956"/>
                <a:gd name="connsiteY216" fmla="*/ 110156 h 627559"/>
                <a:gd name="connsiteX217" fmla="*/ 84925 w 231956"/>
                <a:gd name="connsiteY217" fmla="*/ 113211 h 627559"/>
                <a:gd name="connsiteX218" fmla="*/ 109360 w 231956"/>
                <a:gd name="connsiteY218" fmla="*/ 179388 h 627559"/>
                <a:gd name="connsiteX219" fmla="*/ 111396 w 231956"/>
                <a:gd name="connsiteY219" fmla="*/ 241493 h 627559"/>
                <a:gd name="connsiteX220" fmla="*/ 91034 w 231956"/>
                <a:gd name="connsiteY220" fmla="*/ 186515 h 627559"/>
                <a:gd name="connsiteX221" fmla="*/ 87980 w 231956"/>
                <a:gd name="connsiteY221" fmla="*/ 158008 h 627559"/>
                <a:gd name="connsiteX222" fmla="*/ 83908 w 231956"/>
                <a:gd name="connsiteY222" fmla="*/ 150881 h 627559"/>
                <a:gd name="connsiteX223" fmla="*/ 82889 w 231956"/>
                <a:gd name="connsiteY223" fmla="*/ 150881 h 627559"/>
                <a:gd name="connsiteX224" fmla="*/ 81871 w 231956"/>
                <a:gd name="connsiteY224" fmla="*/ 158008 h 627559"/>
                <a:gd name="connsiteX225" fmla="*/ 82889 w 231956"/>
                <a:gd name="connsiteY225" fmla="*/ 165135 h 627559"/>
                <a:gd name="connsiteX226" fmla="*/ 79835 w 231956"/>
                <a:gd name="connsiteY226" fmla="*/ 155972 h 627559"/>
                <a:gd name="connsiteX227" fmla="*/ 75762 w 231956"/>
                <a:gd name="connsiteY227" fmla="*/ 153935 h 627559"/>
                <a:gd name="connsiteX228" fmla="*/ 75762 w 231956"/>
                <a:gd name="connsiteY228" fmla="*/ 153935 h 627559"/>
                <a:gd name="connsiteX229" fmla="*/ 75762 w 231956"/>
                <a:gd name="connsiteY229" fmla="*/ 161062 h 627559"/>
                <a:gd name="connsiteX230" fmla="*/ 76781 w 231956"/>
                <a:gd name="connsiteY230" fmla="*/ 164116 h 627559"/>
                <a:gd name="connsiteX231" fmla="*/ 86962 w 231956"/>
                <a:gd name="connsiteY231" fmla="*/ 190588 h 627559"/>
                <a:gd name="connsiteX232" fmla="*/ 94089 w 231956"/>
                <a:gd name="connsiteY232" fmla="*/ 263892 h 627559"/>
                <a:gd name="connsiteX233" fmla="*/ 69654 w 231956"/>
                <a:gd name="connsiteY233" fmla="*/ 218077 h 627559"/>
                <a:gd name="connsiteX234" fmla="*/ 59473 w 231956"/>
                <a:gd name="connsiteY234" fmla="*/ 139682 h 627559"/>
                <a:gd name="connsiteX235" fmla="*/ 59473 w 231956"/>
                <a:gd name="connsiteY235" fmla="*/ 139682 h 627559"/>
                <a:gd name="connsiteX236" fmla="*/ 55400 w 231956"/>
                <a:gd name="connsiteY236" fmla="*/ 132555 h 627559"/>
                <a:gd name="connsiteX237" fmla="*/ 53364 w 231956"/>
                <a:gd name="connsiteY237" fmla="*/ 139682 h 627559"/>
                <a:gd name="connsiteX238" fmla="*/ 61509 w 231956"/>
                <a:gd name="connsiteY238" fmla="*/ 203823 h 627559"/>
                <a:gd name="connsiteX239" fmla="*/ 37074 w 231956"/>
                <a:gd name="connsiteY239" fmla="*/ 159026 h 627559"/>
                <a:gd name="connsiteX240" fmla="*/ 30965 w 231956"/>
                <a:gd name="connsiteY240" fmla="*/ 110156 h 627559"/>
                <a:gd name="connsiteX241" fmla="*/ 30965 w 231956"/>
                <a:gd name="connsiteY241" fmla="*/ 110156 h 627559"/>
                <a:gd name="connsiteX242" fmla="*/ 26893 w 231956"/>
                <a:gd name="connsiteY242" fmla="*/ 103029 h 627559"/>
                <a:gd name="connsiteX243" fmla="*/ 24856 w 231956"/>
                <a:gd name="connsiteY243" fmla="*/ 110156 h 627559"/>
                <a:gd name="connsiteX244" fmla="*/ 28929 w 231956"/>
                <a:gd name="connsiteY244" fmla="*/ 144772 h 627559"/>
                <a:gd name="connsiteX245" fmla="*/ 4494 w 231956"/>
                <a:gd name="connsiteY245" fmla="*/ 99975 h 627559"/>
                <a:gd name="connsiteX246" fmla="*/ 422 w 231956"/>
                <a:gd name="connsiteY246" fmla="*/ 100993 h 627559"/>
                <a:gd name="connsiteX247" fmla="*/ 102234 w 231956"/>
                <a:gd name="connsiteY247" fmla="*/ 218077 h 627559"/>
                <a:gd name="connsiteX248" fmla="*/ 103251 w 231956"/>
                <a:gd name="connsiteY248" fmla="*/ 247602 h 627559"/>
                <a:gd name="connsiteX249" fmla="*/ 103251 w 231956"/>
                <a:gd name="connsiteY249" fmla="*/ 257783 h 627559"/>
                <a:gd name="connsiteX250" fmla="*/ 102234 w 231956"/>
                <a:gd name="connsiteY250" fmla="*/ 256765 h 627559"/>
                <a:gd name="connsiteX251" fmla="*/ 101215 w 231956"/>
                <a:gd name="connsiteY251" fmla="*/ 254729 h 627559"/>
                <a:gd name="connsiteX252" fmla="*/ 100197 w 231956"/>
                <a:gd name="connsiteY252" fmla="*/ 253711 h 627559"/>
                <a:gd name="connsiteX253" fmla="*/ 90016 w 231956"/>
                <a:gd name="connsiteY253" fmla="*/ 234366 h 627559"/>
                <a:gd name="connsiteX254" fmla="*/ 82889 w 231956"/>
                <a:gd name="connsiteY254" fmla="*/ 168189 h 627559"/>
                <a:gd name="connsiteX255" fmla="*/ 102234 w 231956"/>
                <a:gd name="connsiteY255" fmla="*/ 218077 h 627559"/>
                <a:gd name="connsiteX256" fmla="*/ 117505 w 231956"/>
                <a:gd name="connsiteY256" fmla="*/ 312762 h 627559"/>
                <a:gd name="connsiteX257" fmla="*/ 117505 w 231956"/>
                <a:gd name="connsiteY257" fmla="*/ 312762 h 627559"/>
                <a:gd name="connsiteX258" fmla="*/ 117505 w 231956"/>
                <a:gd name="connsiteY258" fmla="*/ 312762 h 627559"/>
                <a:gd name="connsiteX259" fmla="*/ 117505 w 231956"/>
                <a:gd name="connsiteY259" fmla="*/ 312762 h 627559"/>
                <a:gd name="connsiteX260" fmla="*/ 117505 w 231956"/>
                <a:gd name="connsiteY260" fmla="*/ 312762 h 627559"/>
                <a:gd name="connsiteX261" fmla="*/ 117505 w 231956"/>
                <a:gd name="connsiteY261" fmla="*/ 312762 h 627559"/>
                <a:gd name="connsiteX262" fmla="*/ 117505 w 231956"/>
                <a:gd name="connsiteY262" fmla="*/ 312762 h 627559"/>
                <a:gd name="connsiteX263" fmla="*/ 140922 w 231956"/>
                <a:gd name="connsiteY263" fmla="*/ 255747 h 627559"/>
                <a:gd name="connsiteX264" fmla="*/ 129723 w 231956"/>
                <a:gd name="connsiteY264" fmla="*/ 265928 h 627559"/>
                <a:gd name="connsiteX265" fmla="*/ 125650 w 231956"/>
                <a:gd name="connsiteY265" fmla="*/ 268983 h 627559"/>
                <a:gd name="connsiteX266" fmla="*/ 125650 w 231956"/>
                <a:gd name="connsiteY266" fmla="*/ 266946 h 627559"/>
                <a:gd name="connsiteX267" fmla="*/ 125650 w 231956"/>
                <a:gd name="connsiteY267" fmla="*/ 263892 h 627559"/>
                <a:gd name="connsiteX268" fmla="*/ 125650 w 231956"/>
                <a:gd name="connsiteY268" fmla="*/ 261856 h 627559"/>
                <a:gd name="connsiteX269" fmla="*/ 124632 w 231956"/>
                <a:gd name="connsiteY269" fmla="*/ 230294 h 627559"/>
                <a:gd name="connsiteX270" fmla="*/ 146012 w 231956"/>
                <a:gd name="connsiteY270" fmla="*/ 194660 h 627559"/>
                <a:gd name="connsiteX271" fmla="*/ 140922 w 231956"/>
                <a:gd name="connsiteY271" fmla="*/ 255747 h 627559"/>
                <a:gd name="connsiteX272" fmla="*/ 157211 w 231956"/>
                <a:gd name="connsiteY272" fmla="*/ 342287 h 627559"/>
                <a:gd name="connsiteX273" fmla="*/ 148049 w 231956"/>
                <a:gd name="connsiteY273" fmla="*/ 324979 h 627559"/>
                <a:gd name="connsiteX274" fmla="*/ 144995 w 231956"/>
                <a:gd name="connsiteY274" fmla="*/ 318870 h 627559"/>
                <a:gd name="connsiteX275" fmla="*/ 144995 w 231956"/>
                <a:gd name="connsiteY275" fmla="*/ 318870 h 627559"/>
                <a:gd name="connsiteX276" fmla="*/ 146012 w 231956"/>
                <a:gd name="connsiteY276" fmla="*/ 317852 h 627559"/>
                <a:gd name="connsiteX277" fmla="*/ 147030 w 231956"/>
                <a:gd name="connsiteY277" fmla="*/ 316834 h 627559"/>
                <a:gd name="connsiteX278" fmla="*/ 155176 w 231956"/>
                <a:gd name="connsiteY278" fmla="*/ 309707 h 627559"/>
                <a:gd name="connsiteX279" fmla="*/ 177574 w 231956"/>
                <a:gd name="connsiteY279" fmla="*/ 339233 h 627559"/>
                <a:gd name="connsiteX280" fmla="*/ 157211 w 231956"/>
                <a:gd name="connsiteY280" fmla="*/ 342287 h 627559"/>
                <a:gd name="connsiteX281" fmla="*/ 133795 w 231956"/>
                <a:gd name="connsiteY281" fmla="*/ 407446 h 627559"/>
                <a:gd name="connsiteX282" fmla="*/ 132777 w 231956"/>
                <a:gd name="connsiteY282" fmla="*/ 377921 h 627559"/>
                <a:gd name="connsiteX283" fmla="*/ 132777 w 231956"/>
                <a:gd name="connsiteY283" fmla="*/ 367740 h 627559"/>
                <a:gd name="connsiteX284" fmla="*/ 133795 w 231956"/>
                <a:gd name="connsiteY284" fmla="*/ 368758 h 627559"/>
                <a:gd name="connsiteX285" fmla="*/ 134813 w 231956"/>
                <a:gd name="connsiteY285" fmla="*/ 370794 h 627559"/>
                <a:gd name="connsiteX286" fmla="*/ 135831 w 231956"/>
                <a:gd name="connsiteY286" fmla="*/ 371812 h 627559"/>
                <a:gd name="connsiteX287" fmla="*/ 146012 w 231956"/>
                <a:gd name="connsiteY287" fmla="*/ 391157 h 627559"/>
                <a:gd name="connsiteX288" fmla="*/ 153139 w 231956"/>
                <a:gd name="connsiteY288" fmla="*/ 456316 h 627559"/>
                <a:gd name="connsiteX289" fmla="*/ 133795 w 231956"/>
                <a:gd name="connsiteY289" fmla="*/ 407446 h 627559"/>
                <a:gd name="connsiteX290" fmla="*/ 93070 w 231956"/>
                <a:gd name="connsiteY290" fmla="*/ 361631 h 627559"/>
                <a:gd name="connsiteX291" fmla="*/ 108342 w 231956"/>
                <a:gd name="connsiteY291" fmla="*/ 347377 h 627559"/>
                <a:gd name="connsiteX292" fmla="*/ 113433 w 231956"/>
                <a:gd name="connsiteY292" fmla="*/ 342287 h 627559"/>
                <a:gd name="connsiteX293" fmla="*/ 113433 w 231956"/>
                <a:gd name="connsiteY293" fmla="*/ 344323 h 627559"/>
                <a:gd name="connsiteX294" fmla="*/ 113433 w 231956"/>
                <a:gd name="connsiteY294" fmla="*/ 348396 h 627559"/>
                <a:gd name="connsiteX295" fmla="*/ 113433 w 231956"/>
                <a:gd name="connsiteY295" fmla="*/ 351450 h 627559"/>
                <a:gd name="connsiteX296" fmla="*/ 114451 w 231956"/>
                <a:gd name="connsiteY296" fmla="*/ 393193 h 627559"/>
                <a:gd name="connsiteX297" fmla="*/ 85943 w 231956"/>
                <a:gd name="connsiteY297" fmla="*/ 441044 h 627559"/>
                <a:gd name="connsiteX298" fmla="*/ 93070 w 231956"/>
                <a:gd name="connsiteY298" fmla="*/ 361631 h 627559"/>
                <a:gd name="connsiteX299" fmla="*/ 78817 w 231956"/>
                <a:gd name="connsiteY299" fmla="*/ 278146 h 627559"/>
                <a:gd name="connsiteX300" fmla="*/ 91034 w 231956"/>
                <a:gd name="connsiteY300" fmla="*/ 299526 h 627559"/>
                <a:gd name="connsiteX301" fmla="*/ 95107 w 231956"/>
                <a:gd name="connsiteY301" fmla="*/ 306653 h 627559"/>
                <a:gd name="connsiteX302" fmla="*/ 94089 w 231956"/>
                <a:gd name="connsiteY302" fmla="*/ 307671 h 627559"/>
                <a:gd name="connsiteX303" fmla="*/ 93070 w 231956"/>
                <a:gd name="connsiteY303" fmla="*/ 308689 h 627559"/>
                <a:gd name="connsiteX304" fmla="*/ 92052 w 231956"/>
                <a:gd name="connsiteY304" fmla="*/ 309707 h 627559"/>
                <a:gd name="connsiteX305" fmla="*/ 81871 w 231956"/>
                <a:gd name="connsiteY305" fmla="*/ 318870 h 627559"/>
                <a:gd name="connsiteX306" fmla="*/ 53364 w 231956"/>
                <a:gd name="connsiteY306" fmla="*/ 282218 h 627559"/>
                <a:gd name="connsiteX307" fmla="*/ 78817 w 231956"/>
                <a:gd name="connsiteY307" fmla="*/ 278146 h 6275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</a:cxnLst>
              <a:rect l="l" t="t" r="r" b="b"/>
              <a:pathLst>
                <a:path w="231956" h="627559">
                  <a:moveTo>
                    <a:pt x="422" y="100993"/>
                  </a:moveTo>
                  <a:cubicBezTo>
                    <a:pt x="-597" y="104048"/>
                    <a:pt x="422" y="108120"/>
                    <a:pt x="1440" y="111175"/>
                  </a:cubicBezTo>
                  <a:lnTo>
                    <a:pt x="26893" y="156990"/>
                  </a:lnTo>
                  <a:lnTo>
                    <a:pt x="13657" y="159026"/>
                  </a:lnTo>
                  <a:cubicBezTo>
                    <a:pt x="11621" y="159026"/>
                    <a:pt x="11621" y="163098"/>
                    <a:pt x="11621" y="167171"/>
                  </a:cubicBezTo>
                  <a:cubicBezTo>
                    <a:pt x="11621" y="170225"/>
                    <a:pt x="12639" y="172262"/>
                    <a:pt x="13657" y="173279"/>
                  </a:cubicBezTo>
                  <a:cubicBezTo>
                    <a:pt x="13657" y="173279"/>
                    <a:pt x="14675" y="174298"/>
                    <a:pt x="14675" y="174298"/>
                  </a:cubicBezTo>
                  <a:lnTo>
                    <a:pt x="34020" y="171243"/>
                  </a:lnTo>
                  <a:lnTo>
                    <a:pt x="58455" y="217059"/>
                  </a:lnTo>
                  <a:lnTo>
                    <a:pt x="33002" y="221131"/>
                  </a:lnTo>
                  <a:cubicBezTo>
                    <a:pt x="30965" y="221131"/>
                    <a:pt x="30965" y="225203"/>
                    <a:pt x="30965" y="229276"/>
                  </a:cubicBezTo>
                  <a:cubicBezTo>
                    <a:pt x="30965" y="232330"/>
                    <a:pt x="31983" y="234366"/>
                    <a:pt x="33002" y="235385"/>
                  </a:cubicBezTo>
                  <a:cubicBezTo>
                    <a:pt x="33002" y="235385"/>
                    <a:pt x="34020" y="236403"/>
                    <a:pt x="34020" y="236403"/>
                  </a:cubicBezTo>
                  <a:lnTo>
                    <a:pt x="64563" y="232330"/>
                  </a:lnTo>
                  <a:lnTo>
                    <a:pt x="87980" y="275091"/>
                  </a:lnTo>
                  <a:lnTo>
                    <a:pt x="62527" y="279164"/>
                  </a:lnTo>
                  <a:lnTo>
                    <a:pt x="51328" y="264910"/>
                  </a:lnTo>
                  <a:cubicBezTo>
                    <a:pt x="49291" y="262874"/>
                    <a:pt x="48273" y="263892"/>
                    <a:pt x="47255" y="266946"/>
                  </a:cubicBezTo>
                  <a:cubicBezTo>
                    <a:pt x="47255" y="267965"/>
                    <a:pt x="47255" y="267965"/>
                    <a:pt x="47255" y="268983"/>
                  </a:cubicBezTo>
                  <a:cubicBezTo>
                    <a:pt x="47255" y="272037"/>
                    <a:pt x="48273" y="275091"/>
                    <a:pt x="49291" y="277127"/>
                  </a:cubicBezTo>
                  <a:lnTo>
                    <a:pt x="52346" y="281200"/>
                  </a:lnTo>
                  <a:lnTo>
                    <a:pt x="48273" y="282218"/>
                  </a:lnTo>
                  <a:cubicBezTo>
                    <a:pt x="46237" y="282218"/>
                    <a:pt x="46237" y="286290"/>
                    <a:pt x="46237" y="290363"/>
                  </a:cubicBezTo>
                  <a:cubicBezTo>
                    <a:pt x="46237" y="290363"/>
                    <a:pt x="46237" y="290363"/>
                    <a:pt x="46237" y="290363"/>
                  </a:cubicBezTo>
                  <a:cubicBezTo>
                    <a:pt x="46237" y="293417"/>
                    <a:pt x="47255" y="295453"/>
                    <a:pt x="48273" y="296472"/>
                  </a:cubicBezTo>
                  <a:cubicBezTo>
                    <a:pt x="48273" y="296472"/>
                    <a:pt x="49291" y="297490"/>
                    <a:pt x="49291" y="297490"/>
                  </a:cubicBezTo>
                  <a:lnTo>
                    <a:pt x="61509" y="295453"/>
                  </a:lnTo>
                  <a:lnTo>
                    <a:pt x="90016" y="333124"/>
                  </a:lnTo>
                  <a:lnTo>
                    <a:pt x="66599" y="353486"/>
                  </a:lnTo>
                  <a:lnTo>
                    <a:pt x="35037" y="316834"/>
                  </a:lnTo>
                  <a:lnTo>
                    <a:pt x="35037" y="316834"/>
                  </a:lnTo>
                  <a:cubicBezTo>
                    <a:pt x="33002" y="314798"/>
                    <a:pt x="31983" y="316834"/>
                    <a:pt x="31983" y="319889"/>
                  </a:cubicBezTo>
                  <a:cubicBezTo>
                    <a:pt x="31983" y="322943"/>
                    <a:pt x="33002" y="328033"/>
                    <a:pt x="34020" y="330070"/>
                  </a:cubicBezTo>
                  <a:lnTo>
                    <a:pt x="59473" y="359595"/>
                  </a:lnTo>
                  <a:lnTo>
                    <a:pt x="36056" y="379957"/>
                  </a:lnTo>
                  <a:lnTo>
                    <a:pt x="16712" y="357559"/>
                  </a:lnTo>
                  <a:lnTo>
                    <a:pt x="16712" y="357559"/>
                  </a:lnTo>
                  <a:cubicBezTo>
                    <a:pt x="14675" y="355523"/>
                    <a:pt x="13657" y="357559"/>
                    <a:pt x="13657" y="360613"/>
                  </a:cubicBezTo>
                  <a:cubicBezTo>
                    <a:pt x="13657" y="363667"/>
                    <a:pt x="14675" y="368758"/>
                    <a:pt x="15694" y="370794"/>
                  </a:cubicBezTo>
                  <a:lnTo>
                    <a:pt x="29947" y="387084"/>
                  </a:lnTo>
                  <a:lnTo>
                    <a:pt x="7549" y="407446"/>
                  </a:lnTo>
                  <a:cubicBezTo>
                    <a:pt x="6530" y="408464"/>
                    <a:pt x="5512" y="412537"/>
                    <a:pt x="6530" y="416610"/>
                  </a:cubicBezTo>
                  <a:cubicBezTo>
                    <a:pt x="7549" y="420682"/>
                    <a:pt x="9585" y="422718"/>
                    <a:pt x="10603" y="421700"/>
                  </a:cubicBezTo>
                  <a:lnTo>
                    <a:pt x="34020" y="401338"/>
                  </a:lnTo>
                  <a:lnTo>
                    <a:pt x="30965" y="432899"/>
                  </a:lnTo>
                  <a:cubicBezTo>
                    <a:pt x="30965" y="435954"/>
                    <a:pt x="31983" y="441044"/>
                    <a:pt x="33002" y="443080"/>
                  </a:cubicBezTo>
                  <a:cubicBezTo>
                    <a:pt x="34020" y="444099"/>
                    <a:pt x="35037" y="444099"/>
                    <a:pt x="36056" y="442063"/>
                  </a:cubicBezTo>
                  <a:cubicBezTo>
                    <a:pt x="36056" y="441044"/>
                    <a:pt x="36056" y="440026"/>
                    <a:pt x="37074" y="439008"/>
                  </a:cubicBezTo>
                  <a:lnTo>
                    <a:pt x="41147" y="394211"/>
                  </a:lnTo>
                  <a:lnTo>
                    <a:pt x="64563" y="373849"/>
                  </a:lnTo>
                  <a:lnTo>
                    <a:pt x="59473" y="431881"/>
                  </a:lnTo>
                  <a:cubicBezTo>
                    <a:pt x="59473" y="435954"/>
                    <a:pt x="60490" y="440026"/>
                    <a:pt x="61509" y="442063"/>
                  </a:cubicBezTo>
                  <a:cubicBezTo>
                    <a:pt x="62527" y="443080"/>
                    <a:pt x="63545" y="443080"/>
                    <a:pt x="64563" y="441044"/>
                  </a:cubicBezTo>
                  <a:cubicBezTo>
                    <a:pt x="64563" y="440026"/>
                    <a:pt x="64563" y="439008"/>
                    <a:pt x="65581" y="437990"/>
                  </a:cubicBezTo>
                  <a:lnTo>
                    <a:pt x="71690" y="366722"/>
                  </a:lnTo>
                  <a:lnTo>
                    <a:pt x="93070" y="347377"/>
                  </a:lnTo>
                  <a:lnTo>
                    <a:pt x="87980" y="406428"/>
                  </a:lnTo>
                  <a:lnTo>
                    <a:pt x="79835" y="419664"/>
                  </a:lnTo>
                  <a:cubicBezTo>
                    <a:pt x="78817" y="421700"/>
                    <a:pt x="78817" y="425773"/>
                    <a:pt x="79835" y="429845"/>
                  </a:cubicBezTo>
                  <a:cubicBezTo>
                    <a:pt x="79835" y="430863"/>
                    <a:pt x="79835" y="430863"/>
                    <a:pt x="80853" y="430863"/>
                  </a:cubicBezTo>
                  <a:cubicBezTo>
                    <a:pt x="81871" y="432899"/>
                    <a:pt x="83908" y="433917"/>
                    <a:pt x="84925" y="431881"/>
                  </a:cubicBezTo>
                  <a:lnTo>
                    <a:pt x="86962" y="428827"/>
                  </a:lnTo>
                  <a:lnTo>
                    <a:pt x="85943" y="437990"/>
                  </a:lnTo>
                  <a:cubicBezTo>
                    <a:pt x="85943" y="442063"/>
                    <a:pt x="86962" y="446135"/>
                    <a:pt x="87980" y="448171"/>
                  </a:cubicBezTo>
                  <a:cubicBezTo>
                    <a:pt x="87980" y="448171"/>
                    <a:pt x="87980" y="448171"/>
                    <a:pt x="87980" y="448171"/>
                  </a:cubicBezTo>
                  <a:cubicBezTo>
                    <a:pt x="88998" y="449189"/>
                    <a:pt x="90016" y="449189"/>
                    <a:pt x="91034" y="447153"/>
                  </a:cubicBezTo>
                  <a:cubicBezTo>
                    <a:pt x="91034" y="446135"/>
                    <a:pt x="91034" y="445117"/>
                    <a:pt x="92052" y="444099"/>
                  </a:cubicBezTo>
                  <a:lnTo>
                    <a:pt x="94089" y="415591"/>
                  </a:lnTo>
                  <a:lnTo>
                    <a:pt x="115469" y="380976"/>
                  </a:lnTo>
                  <a:lnTo>
                    <a:pt x="117505" y="447153"/>
                  </a:lnTo>
                  <a:lnTo>
                    <a:pt x="96124" y="488896"/>
                  </a:lnTo>
                  <a:lnTo>
                    <a:pt x="96124" y="488896"/>
                  </a:lnTo>
                  <a:cubicBezTo>
                    <a:pt x="95107" y="490932"/>
                    <a:pt x="95107" y="496023"/>
                    <a:pt x="96124" y="499077"/>
                  </a:cubicBezTo>
                  <a:cubicBezTo>
                    <a:pt x="97143" y="502131"/>
                    <a:pt x="99179" y="503150"/>
                    <a:pt x="100197" y="501113"/>
                  </a:cubicBezTo>
                  <a:lnTo>
                    <a:pt x="117505" y="466497"/>
                  </a:lnTo>
                  <a:lnTo>
                    <a:pt x="119542" y="532675"/>
                  </a:lnTo>
                  <a:lnTo>
                    <a:pt x="106306" y="559146"/>
                  </a:lnTo>
                  <a:lnTo>
                    <a:pt x="106306" y="559146"/>
                  </a:lnTo>
                  <a:cubicBezTo>
                    <a:pt x="105288" y="561182"/>
                    <a:pt x="105288" y="565254"/>
                    <a:pt x="106306" y="569327"/>
                  </a:cubicBezTo>
                  <a:cubicBezTo>
                    <a:pt x="107324" y="572381"/>
                    <a:pt x="109360" y="573400"/>
                    <a:pt x="110378" y="571363"/>
                  </a:cubicBezTo>
                  <a:lnTo>
                    <a:pt x="119542" y="553037"/>
                  </a:lnTo>
                  <a:lnTo>
                    <a:pt x="121577" y="619215"/>
                  </a:lnTo>
                  <a:cubicBezTo>
                    <a:pt x="121577" y="623287"/>
                    <a:pt x="122596" y="627360"/>
                    <a:pt x="124632" y="627360"/>
                  </a:cubicBezTo>
                  <a:cubicBezTo>
                    <a:pt x="126668" y="628378"/>
                    <a:pt x="127686" y="625324"/>
                    <a:pt x="127686" y="622269"/>
                  </a:cubicBezTo>
                  <a:lnTo>
                    <a:pt x="125650" y="555073"/>
                  </a:lnTo>
                  <a:lnTo>
                    <a:pt x="136849" y="584599"/>
                  </a:lnTo>
                  <a:cubicBezTo>
                    <a:pt x="137868" y="587653"/>
                    <a:pt x="139904" y="588671"/>
                    <a:pt x="140922" y="586635"/>
                  </a:cubicBezTo>
                  <a:cubicBezTo>
                    <a:pt x="141940" y="584599"/>
                    <a:pt x="141940" y="582563"/>
                    <a:pt x="140922" y="579508"/>
                  </a:cubicBezTo>
                  <a:cubicBezTo>
                    <a:pt x="140922" y="578490"/>
                    <a:pt x="140922" y="577472"/>
                    <a:pt x="139904" y="576454"/>
                  </a:cubicBezTo>
                  <a:lnTo>
                    <a:pt x="124632" y="534711"/>
                  </a:lnTo>
                  <a:lnTo>
                    <a:pt x="122596" y="468533"/>
                  </a:lnTo>
                  <a:lnTo>
                    <a:pt x="142958" y="522494"/>
                  </a:lnTo>
                  <a:cubicBezTo>
                    <a:pt x="143976" y="525548"/>
                    <a:pt x="146012" y="526566"/>
                    <a:pt x="147030" y="524530"/>
                  </a:cubicBezTo>
                  <a:cubicBezTo>
                    <a:pt x="148049" y="522494"/>
                    <a:pt x="148049" y="520457"/>
                    <a:pt x="148049" y="517403"/>
                  </a:cubicBezTo>
                  <a:cubicBezTo>
                    <a:pt x="148049" y="516385"/>
                    <a:pt x="148049" y="515367"/>
                    <a:pt x="147030" y="514349"/>
                  </a:cubicBezTo>
                  <a:lnTo>
                    <a:pt x="122596" y="448171"/>
                  </a:lnTo>
                  <a:lnTo>
                    <a:pt x="120560" y="385048"/>
                  </a:lnTo>
                  <a:lnTo>
                    <a:pt x="140922" y="440026"/>
                  </a:lnTo>
                  <a:lnTo>
                    <a:pt x="143976" y="468533"/>
                  </a:lnTo>
                  <a:cubicBezTo>
                    <a:pt x="143976" y="472606"/>
                    <a:pt x="146012" y="475660"/>
                    <a:pt x="148049" y="475660"/>
                  </a:cubicBezTo>
                  <a:cubicBezTo>
                    <a:pt x="148049" y="475660"/>
                    <a:pt x="148049" y="475660"/>
                    <a:pt x="149067" y="475660"/>
                  </a:cubicBezTo>
                  <a:cubicBezTo>
                    <a:pt x="150085" y="474642"/>
                    <a:pt x="151103" y="472606"/>
                    <a:pt x="150085" y="468533"/>
                  </a:cubicBezTo>
                  <a:lnTo>
                    <a:pt x="149067" y="461407"/>
                  </a:lnTo>
                  <a:lnTo>
                    <a:pt x="152121" y="470570"/>
                  </a:lnTo>
                  <a:cubicBezTo>
                    <a:pt x="153139" y="473624"/>
                    <a:pt x="155176" y="474642"/>
                    <a:pt x="156194" y="472606"/>
                  </a:cubicBezTo>
                  <a:cubicBezTo>
                    <a:pt x="156194" y="472606"/>
                    <a:pt x="156194" y="472606"/>
                    <a:pt x="156194" y="472606"/>
                  </a:cubicBezTo>
                  <a:cubicBezTo>
                    <a:pt x="157211" y="470570"/>
                    <a:pt x="157211" y="468533"/>
                    <a:pt x="156194" y="465479"/>
                  </a:cubicBezTo>
                  <a:cubicBezTo>
                    <a:pt x="156194" y="464461"/>
                    <a:pt x="156194" y="463443"/>
                    <a:pt x="155176" y="462425"/>
                  </a:cubicBezTo>
                  <a:lnTo>
                    <a:pt x="144995" y="435954"/>
                  </a:lnTo>
                  <a:lnTo>
                    <a:pt x="137868" y="362649"/>
                  </a:lnTo>
                  <a:lnTo>
                    <a:pt x="162302" y="408464"/>
                  </a:lnTo>
                  <a:lnTo>
                    <a:pt x="172483" y="486860"/>
                  </a:lnTo>
                  <a:lnTo>
                    <a:pt x="172483" y="486860"/>
                  </a:lnTo>
                  <a:cubicBezTo>
                    <a:pt x="173502" y="490932"/>
                    <a:pt x="174520" y="493986"/>
                    <a:pt x="176556" y="493986"/>
                  </a:cubicBezTo>
                  <a:cubicBezTo>
                    <a:pt x="178592" y="493986"/>
                    <a:pt x="178592" y="490932"/>
                    <a:pt x="178592" y="486860"/>
                  </a:cubicBezTo>
                  <a:lnTo>
                    <a:pt x="170448" y="422718"/>
                  </a:lnTo>
                  <a:lnTo>
                    <a:pt x="194882" y="467515"/>
                  </a:lnTo>
                  <a:lnTo>
                    <a:pt x="200991" y="516385"/>
                  </a:lnTo>
                  <a:lnTo>
                    <a:pt x="200991" y="516385"/>
                  </a:lnTo>
                  <a:cubicBezTo>
                    <a:pt x="202009" y="520457"/>
                    <a:pt x="203027" y="523512"/>
                    <a:pt x="205063" y="523512"/>
                  </a:cubicBezTo>
                  <a:cubicBezTo>
                    <a:pt x="207099" y="523512"/>
                    <a:pt x="207099" y="520457"/>
                    <a:pt x="207099" y="516385"/>
                  </a:cubicBezTo>
                  <a:lnTo>
                    <a:pt x="203027" y="481769"/>
                  </a:lnTo>
                  <a:lnTo>
                    <a:pt x="227462" y="526566"/>
                  </a:lnTo>
                  <a:cubicBezTo>
                    <a:pt x="228480" y="529620"/>
                    <a:pt x="230516" y="528602"/>
                    <a:pt x="231535" y="526566"/>
                  </a:cubicBezTo>
                  <a:cubicBezTo>
                    <a:pt x="232552" y="523512"/>
                    <a:pt x="231535" y="519439"/>
                    <a:pt x="230516" y="516385"/>
                  </a:cubicBezTo>
                  <a:lnTo>
                    <a:pt x="205063" y="470570"/>
                  </a:lnTo>
                  <a:lnTo>
                    <a:pt x="218298" y="468533"/>
                  </a:lnTo>
                  <a:cubicBezTo>
                    <a:pt x="220335" y="468533"/>
                    <a:pt x="220335" y="464461"/>
                    <a:pt x="220335" y="460388"/>
                  </a:cubicBezTo>
                  <a:cubicBezTo>
                    <a:pt x="220335" y="457334"/>
                    <a:pt x="219317" y="455298"/>
                    <a:pt x="218298" y="454280"/>
                  </a:cubicBezTo>
                  <a:cubicBezTo>
                    <a:pt x="218298" y="454280"/>
                    <a:pt x="217281" y="453262"/>
                    <a:pt x="217281" y="453262"/>
                  </a:cubicBezTo>
                  <a:lnTo>
                    <a:pt x="197936" y="456316"/>
                  </a:lnTo>
                  <a:lnTo>
                    <a:pt x="173502" y="410501"/>
                  </a:lnTo>
                  <a:lnTo>
                    <a:pt x="198955" y="406428"/>
                  </a:lnTo>
                  <a:cubicBezTo>
                    <a:pt x="200991" y="406428"/>
                    <a:pt x="200991" y="402356"/>
                    <a:pt x="200991" y="398283"/>
                  </a:cubicBezTo>
                  <a:cubicBezTo>
                    <a:pt x="200991" y="395229"/>
                    <a:pt x="199973" y="393193"/>
                    <a:pt x="198955" y="392175"/>
                  </a:cubicBezTo>
                  <a:cubicBezTo>
                    <a:pt x="198955" y="392175"/>
                    <a:pt x="197936" y="391157"/>
                    <a:pt x="197936" y="391157"/>
                  </a:cubicBezTo>
                  <a:lnTo>
                    <a:pt x="167393" y="395229"/>
                  </a:lnTo>
                  <a:lnTo>
                    <a:pt x="143976" y="352468"/>
                  </a:lnTo>
                  <a:lnTo>
                    <a:pt x="169429" y="348396"/>
                  </a:lnTo>
                  <a:lnTo>
                    <a:pt x="180629" y="362649"/>
                  </a:lnTo>
                  <a:cubicBezTo>
                    <a:pt x="182664" y="364686"/>
                    <a:pt x="183683" y="363667"/>
                    <a:pt x="184701" y="360613"/>
                  </a:cubicBezTo>
                  <a:cubicBezTo>
                    <a:pt x="184701" y="359595"/>
                    <a:pt x="184701" y="359595"/>
                    <a:pt x="184701" y="358577"/>
                  </a:cubicBezTo>
                  <a:cubicBezTo>
                    <a:pt x="184701" y="355523"/>
                    <a:pt x="183683" y="352468"/>
                    <a:pt x="182664" y="350432"/>
                  </a:cubicBezTo>
                  <a:lnTo>
                    <a:pt x="179610" y="346359"/>
                  </a:lnTo>
                  <a:lnTo>
                    <a:pt x="183683" y="345341"/>
                  </a:lnTo>
                  <a:cubicBezTo>
                    <a:pt x="185719" y="345341"/>
                    <a:pt x="185719" y="341269"/>
                    <a:pt x="185719" y="337196"/>
                  </a:cubicBezTo>
                  <a:cubicBezTo>
                    <a:pt x="185719" y="337196"/>
                    <a:pt x="185719" y="337196"/>
                    <a:pt x="185719" y="337196"/>
                  </a:cubicBezTo>
                  <a:cubicBezTo>
                    <a:pt x="185719" y="334142"/>
                    <a:pt x="184701" y="332106"/>
                    <a:pt x="183683" y="331088"/>
                  </a:cubicBezTo>
                  <a:cubicBezTo>
                    <a:pt x="183683" y="331088"/>
                    <a:pt x="182664" y="330070"/>
                    <a:pt x="182664" y="330070"/>
                  </a:cubicBezTo>
                  <a:lnTo>
                    <a:pt x="170448" y="332106"/>
                  </a:lnTo>
                  <a:lnTo>
                    <a:pt x="141940" y="294436"/>
                  </a:lnTo>
                  <a:lnTo>
                    <a:pt x="165357" y="274073"/>
                  </a:lnTo>
                  <a:lnTo>
                    <a:pt x="196918" y="310725"/>
                  </a:lnTo>
                  <a:lnTo>
                    <a:pt x="196918" y="310725"/>
                  </a:lnTo>
                  <a:cubicBezTo>
                    <a:pt x="198955" y="312762"/>
                    <a:pt x="199973" y="310725"/>
                    <a:pt x="199973" y="307671"/>
                  </a:cubicBezTo>
                  <a:cubicBezTo>
                    <a:pt x="199973" y="304617"/>
                    <a:pt x="198955" y="299526"/>
                    <a:pt x="197936" y="297490"/>
                  </a:cubicBezTo>
                  <a:lnTo>
                    <a:pt x="172483" y="267965"/>
                  </a:lnTo>
                  <a:lnTo>
                    <a:pt x="195900" y="247602"/>
                  </a:lnTo>
                  <a:lnTo>
                    <a:pt x="215244" y="270001"/>
                  </a:lnTo>
                  <a:lnTo>
                    <a:pt x="215244" y="270001"/>
                  </a:lnTo>
                  <a:cubicBezTo>
                    <a:pt x="217281" y="272037"/>
                    <a:pt x="218298" y="270001"/>
                    <a:pt x="218298" y="266946"/>
                  </a:cubicBezTo>
                  <a:cubicBezTo>
                    <a:pt x="218298" y="263892"/>
                    <a:pt x="217281" y="258802"/>
                    <a:pt x="216263" y="256765"/>
                  </a:cubicBezTo>
                  <a:lnTo>
                    <a:pt x="202009" y="240475"/>
                  </a:lnTo>
                  <a:lnTo>
                    <a:pt x="224408" y="220113"/>
                  </a:lnTo>
                  <a:cubicBezTo>
                    <a:pt x="225425" y="219095"/>
                    <a:pt x="226444" y="215022"/>
                    <a:pt x="225425" y="210950"/>
                  </a:cubicBezTo>
                  <a:cubicBezTo>
                    <a:pt x="224408" y="206878"/>
                    <a:pt x="222371" y="204841"/>
                    <a:pt x="221353" y="205859"/>
                  </a:cubicBezTo>
                  <a:lnTo>
                    <a:pt x="197936" y="226222"/>
                  </a:lnTo>
                  <a:lnTo>
                    <a:pt x="200991" y="194660"/>
                  </a:lnTo>
                  <a:cubicBezTo>
                    <a:pt x="200991" y="190588"/>
                    <a:pt x="199973" y="186515"/>
                    <a:pt x="198955" y="184479"/>
                  </a:cubicBezTo>
                  <a:cubicBezTo>
                    <a:pt x="197936" y="183461"/>
                    <a:pt x="196918" y="183461"/>
                    <a:pt x="195900" y="185497"/>
                  </a:cubicBezTo>
                  <a:cubicBezTo>
                    <a:pt x="195900" y="186515"/>
                    <a:pt x="195900" y="187533"/>
                    <a:pt x="194882" y="188551"/>
                  </a:cubicBezTo>
                  <a:lnTo>
                    <a:pt x="190810" y="233349"/>
                  </a:lnTo>
                  <a:lnTo>
                    <a:pt x="167393" y="253711"/>
                  </a:lnTo>
                  <a:lnTo>
                    <a:pt x="172483" y="195678"/>
                  </a:lnTo>
                  <a:cubicBezTo>
                    <a:pt x="172483" y="191606"/>
                    <a:pt x="171465" y="187533"/>
                    <a:pt x="170448" y="185497"/>
                  </a:cubicBezTo>
                  <a:cubicBezTo>
                    <a:pt x="169429" y="184479"/>
                    <a:pt x="168411" y="184479"/>
                    <a:pt x="167393" y="186515"/>
                  </a:cubicBezTo>
                  <a:cubicBezTo>
                    <a:pt x="167393" y="187533"/>
                    <a:pt x="167393" y="188551"/>
                    <a:pt x="166375" y="189569"/>
                  </a:cubicBezTo>
                  <a:lnTo>
                    <a:pt x="160266" y="260838"/>
                  </a:lnTo>
                  <a:lnTo>
                    <a:pt x="138886" y="280182"/>
                  </a:lnTo>
                  <a:lnTo>
                    <a:pt x="143976" y="221131"/>
                  </a:lnTo>
                  <a:lnTo>
                    <a:pt x="152121" y="207896"/>
                  </a:lnTo>
                  <a:cubicBezTo>
                    <a:pt x="153139" y="205859"/>
                    <a:pt x="153139" y="201787"/>
                    <a:pt x="152121" y="197715"/>
                  </a:cubicBezTo>
                  <a:cubicBezTo>
                    <a:pt x="152121" y="196696"/>
                    <a:pt x="152121" y="196696"/>
                    <a:pt x="151103" y="196696"/>
                  </a:cubicBezTo>
                  <a:cubicBezTo>
                    <a:pt x="150085" y="194660"/>
                    <a:pt x="148049" y="193642"/>
                    <a:pt x="147030" y="195678"/>
                  </a:cubicBezTo>
                  <a:lnTo>
                    <a:pt x="144995" y="198732"/>
                  </a:lnTo>
                  <a:lnTo>
                    <a:pt x="146012" y="189569"/>
                  </a:lnTo>
                  <a:cubicBezTo>
                    <a:pt x="146012" y="185497"/>
                    <a:pt x="144995" y="181425"/>
                    <a:pt x="143976" y="179388"/>
                  </a:cubicBezTo>
                  <a:cubicBezTo>
                    <a:pt x="143976" y="179388"/>
                    <a:pt x="143976" y="179388"/>
                    <a:pt x="143976" y="179388"/>
                  </a:cubicBezTo>
                  <a:cubicBezTo>
                    <a:pt x="142958" y="178370"/>
                    <a:pt x="141940" y="178370"/>
                    <a:pt x="140922" y="180406"/>
                  </a:cubicBezTo>
                  <a:cubicBezTo>
                    <a:pt x="140922" y="181425"/>
                    <a:pt x="140922" y="182443"/>
                    <a:pt x="139904" y="183461"/>
                  </a:cubicBezTo>
                  <a:lnTo>
                    <a:pt x="137868" y="211968"/>
                  </a:lnTo>
                  <a:lnTo>
                    <a:pt x="116487" y="246584"/>
                  </a:lnTo>
                  <a:lnTo>
                    <a:pt x="114451" y="180406"/>
                  </a:lnTo>
                  <a:lnTo>
                    <a:pt x="135831" y="138664"/>
                  </a:lnTo>
                  <a:lnTo>
                    <a:pt x="135831" y="138664"/>
                  </a:lnTo>
                  <a:cubicBezTo>
                    <a:pt x="136849" y="136628"/>
                    <a:pt x="136849" y="132555"/>
                    <a:pt x="135831" y="128482"/>
                  </a:cubicBezTo>
                  <a:cubicBezTo>
                    <a:pt x="134813" y="125428"/>
                    <a:pt x="132777" y="124410"/>
                    <a:pt x="131759" y="126446"/>
                  </a:cubicBezTo>
                  <a:lnTo>
                    <a:pt x="114451" y="161062"/>
                  </a:lnTo>
                  <a:lnTo>
                    <a:pt x="112415" y="94885"/>
                  </a:lnTo>
                  <a:lnTo>
                    <a:pt x="125650" y="68414"/>
                  </a:lnTo>
                  <a:lnTo>
                    <a:pt x="125650" y="68414"/>
                  </a:lnTo>
                  <a:cubicBezTo>
                    <a:pt x="126668" y="66377"/>
                    <a:pt x="126668" y="62305"/>
                    <a:pt x="125650" y="58232"/>
                  </a:cubicBezTo>
                  <a:cubicBezTo>
                    <a:pt x="124632" y="55178"/>
                    <a:pt x="122596" y="54160"/>
                    <a:pt x="121577" y="56196"/>
                  </a:cubicBezTo>
                  <a:lnTo>
                    <a:pt x="112415" y="74522"/>
                  </a:lnTo>
                  <a:lnTo>
                    <a:pt x="110378" y="8345"/>
                  </a:lnTo>
                  <a:cubicBezTo>
                    <a:pt x="110378" y="4272"/>
                    <a:pt x="109360" y="200"/>
                    <a:pt x="107324" y="200"/>
                  </a:cubicBezTo>
                  <a:cubicBezTo>
                    <a:pt x="105288" y="-818"/>
                    <a:pt x="104270" y="2236"/>
                    <a:pt x="104270" y="5290"/>
                  </a:cubicBezTo>
                  <a:lnTo>
                    <a:pt x="106306" y="72486"/>
                  </a:lnTo>
                  <a:lnTo>
                    <a:pt x="95107" y="42961"/>
                  </a:lnTo>
                  <a:cubicBezTo>
                    <a:pt x="94089" y="39906"/>
                    <a:pt x="92052" y="38888"/>
                    <a:pt x="91034" y="40924"/>
                  </a:cubicBezTo>
                  <a:cubicBezTo>
                    <a:pt x="90016" y="42961"/>
                    <a:pt x="90016" y="44997"/>
                    <a:pt x="91034" y="48051"/>
                  </a:cubicBezTo>
                  <a:cubicBezTo>
                    <a:pt x="91034" y="49069"/>
                    <a:pt x="91034" y="50088"/>
                    <a:pt x="92052" y="51105"/>
                  </a:cubicBezTo>
                  <a:lnTo>
                    <a:pt x="107324" y="92848"/>
                  </a:lnTo>
                  <a:lnTo>
                    <a:pt x="109360" y="159026"/>
                  </a:lnTo>
                  <a:lnTo>
                    <a:pt x="88998" y="105066"/>
                  </a:lnTo>
                  <a:cubicBezTo>
                    <a:pt x="87980" y="102011"/>
                    <a:pt x="85943" y="100993"/>
                    <a:pt x="84925" y="103029"/>
                  </a:cubicBezTo>
                  <a:cubicBezTo>
                    <a:pt x="83908" y="104048"/>
                    <a:pt x="83908" y="107102"/>
                    <a:pt x="83908" y="110156"/>
                  </a:cubicBezTo>
                  <a:cubicBezTo>
                    <a:pt x="83908" y="111175"/>
                    <a:pt x="83908" y="112192"/>
                    <a:pt x="84925" y="113211"/>
                  </a:cubicBezTo>
                  <a:lnTo>
                    <a:pt x="109360" y="179388"/>
                  </a:lnTo>
                  <a:lnTo>
                    <a:pt x="111396" y="241493"/>
                  </a:lnTo>
                  <a:lnTo>
                    <a:pt x="91034" y="186515"/>
                  </a:lnTo>
                  <a:lnTo>
                    <a:pt x="87980" y="158008"/>
                  </a:lnTo>
                  <a:cubicBezTo>
                    <a:pt x="87980" y="153935"/>
                    <a:pt x="85943" y="150881"/>
                    <a:pt x="83908" y="150881"/>
                  </a:cubicBezTo>
                  <a:cubicBezTo>
                    <a:pt x="83908" y="150881"/>
                    <a:pt x="83908" y="150881"/>
                    <a:pt x="82889" y="150881"/>
                  </a:cubicBezTo>
                  <a:cubicBezTo>
                    <a:pt x="81871" y="151899"/>
                    <a:pt x="80853" y="153935"/>
                    <a:pt x="81871" y="158008"/>
                  </a:cubicBezTo>
                  <a:lnTo>
                    <a:pt x="82889" y="165135"/>
                  </a:lnTo>
                  <a:lnTo>
                    <a:pt x="79835" y="155972"/>
                  </a:lnTo>
                  <a:cubicBezTo>
                    <a:pt x="78817" y="152917"/>
                    <a:pt x="76781" y="151899"/>
                    <a:pt x="75762" y="153935"/>
                  </a:cubicBezTo>
                  <a:cubicBezTo>
                    <a:pt x="75762" y="153935"/>
                    <a:pt x="75762" y="153935"/>
                    <a:pt x="75762" y="153935"/>
                  </a:cubicBezTo>
                  <a:cubicBezTo>
                    <a:pt x="74744" y="155972"/>
                    <a:pt x="74744" y="158008"/>
                    <a:pt x="75762" y="161062"/>
                  </a:cubicBezTo>
                  <a:cubicBezTo>
                    <a:pt x="75762" y="162080"/>
                    <a:pt x="75762" y="163098"/>
                    <a:pt x="76781" y="164116"/>
                  </a:cubicBezTo>
                  <a:lnTo>
                    <a:pt x="86962" y="190588"/>
                  </a:lnTo>
                  <a:lnTo>
                    <a:pt x="94089" y="263892"/>
                  </a:lnTo>
                  <a:lnTo>
                    <a:pt x="69654" y="218077"/>
                  </a:lnTo>
                  <a:lnTo>
                    <a:pt x="59473" y="139682"/>
                  </a:lnTo>
                  <a:lnTo>
                    <a:pt x="59473" y="139682"/>
                  </a:lnTo>
                  <a:cubicBezTo>
                    <a:pt x="58455" y="135609"/>
                    <a:pt x="57436" y="132555"/>
                    <a:pt x="55400" y="132555"/>
                  </a:cubicBezTo>
                  <a:cubicBezTo>
                    <a:pt x="53364" y="132555"/>
                    <a:pt x="53364" y="135609"/>
                    <a:pt x="53364" y="139682"/>
                  </a:cubicBezTo>
                  <a:lnTo>
                    <a:pt x="61509" y="203823"/>
                  </a:lnTo>
                  <a:lnTo>
                    <a:pt x="37074" y="159026"/>
                  </a:lnTo>
                  <a:lnTo>
                    <a:pt x="30965" y="110156"/>
                  </a:lnTo>
                  <a:lnTo>
                    <a:pt x="30965" y="110156"/>
                  </a:lnTo>
                  <a:cubicBezTo>
                    <a:pt x="29947" y="106084"/>
                    <a:pt x="28929" y="103029"/>
                    <a:pt x="26893" y="103029"/>
                  </a:cubicBezTo>
                  <a:cubicBezTo>
                    <a:pt x="24856" y="103029"/>
                    <a:pt x="24856" y="106084"/>
                    <a:pt x="24856" y="110156"/>
                  </a:cubicBezTo>
                  <a:lnTo>
                    <a:pt x="28929" y="144772"/>
                  </a:lnTo>
                  <a:lnTo>
                    <a:pt x="4494" y="99975"/>
                  </a:lnTo>
                  <a:cubicBezTo>
                    <a:pt x="2458" y="97939"/>
                    <a:pt x="1440" y="97939"/>
                    <a:pt x="422" y="100993"/>
                  </a:cubicBezTo>
                  <a:close/>
                  <a:moveTo>
                    <a:pt x="102234" y="218077"/>
                  </a:moveTo>
                  <a:lnTo>
                    <a:pt x="103251" y="247602"/>
                  </a:lnTo>
                  <a:lnTo>
                    <a:pt x="103251" y="257783"/>
                  </a:lnTo>
                  <a:lnTo>
                    <a:pt x="102234" y="256765"/>
                  </a:lnTo>
                  <a:lnTo>
                    <a:pt x="101215" y="254729"/>
                  </a:lnTo>
                  <a:lnTo>
                    <a:pt x="100197" y="253711"/>
                  </a:lnTo>
                  <a:lnTo>
                    <a:pt x="90016" y="234366"/>
                  </a:lnTo>
                  <a:lnTo>
                    <a:pt x="82889" y="168189"/>
                  </a:lnTo>
                  <a:lnTo>
                    <a:pt x="102234" y="218077"/>
                  </a:lnTo>
                  <a:close/>
                  <a:moveTo>
                    <a:pt x="117505" y="312762"/>
                  </a:moveTo>
                  <a:cubicBezTo>
                    <a:pt x="117505" y="312762"/>
                    <a:pt x="117505" y="311743"/>
                    <a:pt x="117505" y="312762"/>
                  </a:cubicBezTo>
                  <a:cubicBezTo>
                    <a:pt x="117505" y="311743"/>
                    <a:pt x="117505" y="311743"/>
                    <a:pt x="117505" y="312762"/>
                  </a:cubicBezTo>
                  <a:cubicBezTo>
                    <a:pt x="118523" y="311743"/>
                    <a:pt x="118523" y="311743"/>
                    <a:pt x="117505" y="312762"/>
                  </a:cubicBezTo>
                  <a:cubicBezTo>
                    <a:pt x="118523" y="312762"/>
                    <a:pt x="118523" y="312762"/>
                    <a:pt x="117505" y="312762"/>
                  </a:cubicBezTo>
                  <a:cubicBezTo>
                    <a:pt x="118523" y="312762"/>
                    <a:pt x="117505" y="312762"/>
                    <a:pt x="117505" y="312762"/>
                  </a:cubicBezTo>
                  <a:cubicBezTo>
                    <a:pt x="117505" y="312762"/>
                    <a:pt x="117505" y="312762"/>
                    <a:pt x="117505" y="312762"/>
                  </a:cubicBezTo>
                  <a:close/>
                  <a:moveTo>
                    <a:pt x="140922" y="255747"/>
                  </a:moveTo>
                  <a:lnTo>
                    <a:pt x="129723" y="265928"/>
                  </a:lnTo>
                  <a:lnTo>
                    <a:pt x="125650" y="268983"/>
                  </a:lnTo>
                  <a:lnTo>
                    <a:pt x="125650" y="266946"/>
                  </a:lnTo>
                  <a:lnTo>
                    <a:pt x="125650" y="263892"/>
                  </a:lnTo>
                  <a:lnTo>
                    <a:pt x="125650" y="261856"/>
                  </a:lnTo>
                  <a:lnTo>
                    <a:pt x="124632" y="230294"/>
                  </a:lnTo>
                  <a:lnTo>
                    <a:pt x="146012" y="194660"/>
                  </a:lnTo>
                  <a:lnTo>
                    <a:pt x="140922" y="255747"/>
                  </a:lnTo>
                  <a:close/>
                  <a:moveTo>
                    <a:pt x="157211" y="342287"/>
                  </a:moveTo>
                  <a:lnTo>
                    <a:pt x="148049" y="324979"/>
                  </a:lnTo>
                  <a:lnTo>
                    <a:pt x="144995" y="318870"/>
                  </a:lnTo>
                  <a:lnTo>
                    <a:pt x="144995" y="318870"/>
                  </a:lnTo>
                  <a:lnTo>
                    <a:pt x="146012" y="317852"/>
                  </a:lnTo>
                  <a:lnTo>
                    <a:pt x="147030" y="316834"/>
                  </a:lnTo>
                  <a:lnTo>
                    <a:pt x="155176" y="309707"/>
                  </a:lnTo>
                  <a:lnTo>
                    <a:pt x="177574" y="339233"/>
                  </a:lnTo>
                  <a:lnTo>
                    <a:pt x="157211" y="342287"/>
                  </a:lnTo>
                  <a:close/>
                  <a:moveTo>
                    <a:pt x="133795" y="407446"/>
                  </a:moveTo>
                  <a:lnTo>
                    <a:pt x="132777" y="377921"/>
                  </a:lnTo>
                  <a:lnTo>
                    <a:pt x="132777" y="367740"/>
                  </a:lnTo>
                  <a:lnTo>
                    <a:pt x="133795" y="368758"/>
                  </a:lnTo>
                  <a:lnTo>
                    <a:pt x="134813" y="370794"/>
                  </a:lnTo>
                  <a:lnTo>
                    <a:pt x="135831" y="371812"/>
                  </a:lnTo>
                  <a:lnTo>
                    <a:pt x="146012" y="391157"/>
                  </a:lnTo>
                  <a:lnTo>
                    <a:pt x="153139" y="456316"/>
                  </a:lnTo>
                  <a:lnTo>
                    <a:pt x="133795" y="407446"/>
                  </a:lnTo>
                  <a:close/>
                  <a:moveTo>
                    <a:pt x="93070" y="361631"/>
                  </a:moveTo>
                  <a:lnTo>
                    <a:pt x="108342" y="347377"/>
                  </a:lnTo>
                  <a:lnTo>
                    <a:pt x="113433" y="342287"/>
                  </a:lnTo>
                  <a:lnTo>
                    <a:pt x="113433" y="344323"/>
                  </a:lnTo>
                  <a:lnTo>
                    <a:pt x="113433" y="348396"/>
                  </a:lnTo>
                  <a:lnTo>
                    <a:pt x="113433" y="351450"/>
                  </a:lnTo>
                  <a:lnTo>
                    <a:pt x="114451" y="393193"/>
                  </a:lnTo>
                  <a:lnTo>
                    <a:pt x="85943" y="441044"/>
                  </a:lnTo>
                  <a:lnTo>
                    <a:pt x="93070" y="361631"/>
                  </a:lnTo>
                  <a:close/>
                  <a:moveTo>
                    <a:pt x="78817" y="278146"/>
                  </a:moveTo>
                  <a:lnTo>
                    <a:pt x="91034" y="299526"/>
                  </a:lnTo>
                  <a:lnTo>
                    <a:pt x="95107" y="306653"/>
                  </a:lnTo>
                  <a:lnTo>
                    <a:pt x="94089" y="307671"/>
                  </a:lnTo>
                  <a:lnTo>
                    <a:pt x="93070" y="308689"/>
                  </a:lnTo>
                  <a:lnTo>
                    <a:pt x="92052" y="309707"/>
                  </a:lnTo>
                  <a:lnTo>
                    <a:pt x="81871" y="318870"/>
                  </a:lnTo>
                  <a:lnTo>
                    <a:pt x="53364" y="282218"/>
                  </a:lnTo>
                  <a:lnTo>
                    <a:pt x="78817" y="278146"/>
                  </a:lnTo>
                  <a:close/>
                </a:path>
              </a:pathLst>
            </a:custGeom>
            <a:solidFill>
              <a:srgbClr val="FFFFFF"/>
            </a:solidFill>
            <a:ln w="101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161" name="任意多边形: 形状 3160">
              <a:extLst>
                <a:ext uri="{FF2B5EF4-FFF2-40B4-BE49-F238E27FC236}">
                  <a16:creationId xmlns:a16="http://schemas.microsoft.com/office/drawing/2014/main" id="{49FAA058-87E0-4143-A132-443D51684BED}"/>
                </a:ext>
              </a:extLst>
            </p:cNvPr>
            <p:cNvSpPr/>
            <p:nvPr/>
          </p:nvSpPr>
          <p:spPr>
            <a:xfrm>
              <a:off x="-10035799" y="4840787"/>
              <a:ext cx="459713" cy="509058"/>
            </a:xfrm>
            <a:custGeom>
              <a:avLst/>
              <a:gdLst>
                <a:gd name="connsiteX0" fmla="*/ 277 w 459713"/>
                <a:gd name="connsiteY0" fmla="*/ 161881 h 509058"/>
                <a:gd name="connsiteX1" fmla="*/ 6386 w 459713"/>
                <a:gd name="connsiteY1" fmla="*/ 170026 h 509058"/>
                <a:gd name="connsiteX2" fmla="*/ 55256 w 459713"/>
                <a:gd name="connsiteY2" fmla="*/ 190388 h 509058"/>
                <a:gd name="connsiteX3" fmla="*/ 41002 w 459713"/>
                <a:gd name="connsiteY3" fmla="*/ 202605 h 509058"/>
                <a:gd name="connsiteX4" fmla="*/ 43038 w 459713"/>
                <a:gd name="connsiteY4" fmla="*/ 210750 h 509058"/>
                <a:gd name="connsiteX5" fmla="*/ 48129 w 459713"/>
                <a:gd name="connsiteY5" fmla="*/ 213805 h 509058"/>
                <a:gd name="connsiteX6" fmla="*/ 50165 w 459713"/>
                <a:gd name="connsiteY6" fmla="*/ 213805 h 509058"/>
                <a:gd name="connsiteX7" fmla="*/ 69510 w 459713"/>
                <a:gd name="connsiteY7" fmla="*/ 197515 h 509058"/>
                <a:gd name="connsiteX8" fmla="*/ 118379 w 459713"/>
                <a:gd name="connsiteY8" fmla="*/ 217877 h 509058"/>
                <a:gd name="connsiteX9" fmla="*/ 92926 w 459713"/>
                <a:gd name="connsiteY9" fmla="*/ 239257 h 509058"/>
                <a:gd name="connsiteX10" fmla="*/ 94962 w 459713"/>
                <a:gd name="connsiteY10" fmla="*/ 247402 h 509058"/>
                <a:gd name="connsiteX11" fmla="*/ 100053 w 459713"/>
                <a:gd name="connsiteY11" fmla="*/ 250457 h 509058"/>
                <a:gd name="connsiteX12" fmla="*/ 102089 w 459713"/>
                <a:gd name="connsiteY12" fmla="*/ 250457 h 509058"/>
                <a:gd name="connsiteX13" fmla="*/ 133651 w 459713"/>
                <a:gd name="connsiteY13" fmla="*/ 223986 h 509058"/>
                <a:gd name="connsiteX14" fmla="*/ 179466 w 459713"/>
                <a:gd name="connsiteY14" fmla="*/ 243330 h 509058"/>
                <a:gd name="connsiteX15" fmla="*/ 152995 w 459713"/>
                <a:gd name="connsiteY15" fmla="*/ 264710 h 509058"/>
                <a:gd name="connsiteX16" fmla="*/ 133651 w 459713"/>
                <a:gd name="connsiteY16" fmla="*/ 260638 h 509058"/>
                <a:gd name="connsiteX17" fmla="*/ 130597 w 459713"/>
                <a:gd name="connsiteY17" fmla="*/ 265729 h 509058"/>
                <a:gd name="connsiteX18" fmla="*/ 131615 w 459713"/>
                <a:gd name="connsiteY18" fmla="*/ 266747 h 509058"/>
                <a:gd name="connsiteX19" fmla="*/ 137723 w 459713"/>
                <a:gd name="connsiteY19" fmla="*/ 271837 h 509058"/>
                <a:gd name="connsiteX20" fmla="*/ 142814 w 459713"/>
                <a:gd name="connsiteY20" fmla="*/ 272855 h 509058"/>
                <a:gd name="connsiteX21" fmla="*/ 138741 w 459713"/>
                <a:gd name="connsiteY21" fmla="*/ 275910 h 509058"/>
                <a:gd name="connsiteX22" fmla="*/ 140778 w 459713"/>
                <a:gd name="connsiteY22" fmla="*/ 284055 h 509058"/>
                <a:gd name="connsiteX23" fmla="*/ 140778 w 459713"/>
                <a:gd name="connsiteY23" fmla="*/ 284055 h 509058"/>
                <a:gd name="connsiteX24" fmla="*/ 145868 w 459713"/>
                <a:gd name="connsiteY24" fmla="*/ 287109 h 509058"/>
                <a:gd name="connsiteX25" fmla="*/ 147904 w 459713"/>
                <a:gd name="connsiteY25" fmla="*/ 286091 h 509058"/>
                <a:gd name="connsiteX26" fmla="*/ 160122 w 459713"/>
                <a:gd name="connsiteY26" fmla="*/ 275910 h 509058"/>
                <a:gd name="connsiteX27" fmla="*/ 210010 w 459713"/>
                <a:gd name="connsiteY27" fmla="*/ 287109 h 509058"/>
                <a:gd name="connsiteX28" fmla="*/ 194738 w 459713"/>
                <a:gd name="connsiteY28" fmla="*/ 321725 h 509058"/>
                <a:gd name="connsiteX29" fmla="*/ 142814 w 459713"/>
                <a:gd name="connsiteY29" fmla="*/ 313580 h 509058"/>
                <a:gd name="connsiteX30" fmla="*/ 142814 w 459713"/>
                <a:gd name="connsiteY30" fmla="*/ 313580 h 509058"/>
                <a:gd name="connsiteX31" fmla="*/ 140778 w 459713"/>
                <a:gd name="connsiteY31" fmla="*/ 318670 h 509058"/>
                <a:gd name="connsiteX32" fmla="*/ 147904 w 459713"/>
                <a:gd name="connsiteY32" fmla="*/ 325797 h 509058"/>
                <a:gd name="connsiteX33" fmla="*/ 189647 w 459713"/>
                <a:gd name="connsiteY33" fmla="*/ 331906 h 509058"/>
                <a:gd name="connsiteX34" fmla="*/ 174376 w 459713"/>
                <a:gd name="connsiteY34" fmla="*/ 366522 h 509058"/>
                <a:gd name="connsiteX35" fmla="*/ 142814 w 459713"/>
                <a:gd name="connsiteY35" fmla="*/ 361431 h 509058"/>
                <a:gd name="connsiteX36" fmla="*/ 142814 w 459713"/>
                <a:gd name="connsiteY36" fmla="*/ 361431 h 509058"/>
                <a:gd name="connsiteX37" fmla="*/ 140778 w 459713"/>
                <a:gd name="connsiteY37" fmla="*/ 366522 h 509058"/>
                <a:gd name="connsiteX38" fmla="*/ 147904 w 459713"/>
                <a:gd name="connsiteY38" fmla="*/ 372631 h 509058"/>
                <a:gd name="connsiteX39" fmla="*/ 170303 w 459713"/>
                <a:gd name="connsiteY39" fmla="*/ 375685 h 509058"/>
                <a:gd name="connsiteX40" fmla="*/ 155031 w 459713"/>
                <a:gd name="connsiteY40" fmla="*/ 410301 h 509058"/>
                <a:gd name="connsiteX41" fmla="*/ 158085 w 459713"/>
                <a:gd name="connsiteY41" fmla="*/ 418446 h 509058"/>
                <a:gd name="connsiteX42" fmla="*/ 165212 w 459713"/>
                <a:gd name="connsiteY42" fmla="*/ 419464 h 509058"/>
                <a:gd name="connsiteX43" fmla="*/ 180484 w 459713"/>
                <a:gd name="connsiteY43" fmla="*/ 384848 h 509058"/>
                <a:gd name="connsiteX44" fmla="*/ 192702 w 459713"/>
                <a:gd name="connsiteY44" fmla="*/ 413356 h 509058"/>
                <a:gd name="connsiteX45" fmla="*/ 199829 w 459713"/>
                <a:gd name="connsiteY45" fmla="*/ 419464 h 509058"/>
                <a:gd name="connsiteX46" fmla="*/ 202883 w 459713"/>
                <a:gd name="connsiteY46" fmla="*/ 416410 h 509058"/>
                <a:gd name="connsiteX47" fmla="*/ 201864 w 459713"/>
                <a:gd name="connsiteY47" fmla="*/ 413356 h 509058"/>
                <a:gd name="connsiteX48" fmla="*/ 185575 w 459713"/>
                <a:gd name="connsiteY48" fmla="*/ 372631 h 509058"/>
                <a:gd name="connsiteX49" fmla="*/ 200846 w 459713"/>
                <a:gd name="connsiteY49" fmla="*/ 338015 h 509058"/>
                <a:gd name="connsiteX50" fmla="*/ 223245 w 459713"/>
                <a:gd name="connsiteY50" fmla="*/ 390957 h 509058"/>
                <a:gd name="connsiteX51" fmla="*/ 230372 w 459713"/>
                <a:gd name="connsiteY51" fmla="*/ 397066 h 509058"/>
                <a:gd name="connsiteX52" fmla="*/ 233426 w 459713"/>
                <a:gd name="connsiteY52" fmla="*/ 394011 h 509058"/>
                <a:gd name="connsiteX53" fmla="*/ 232408 w 459713"/>
                <a:gd name="connsiteY53" fmla="*/ 390957 h 509058"/>
                <a:gd name="connsiteX54" fmla="*/ 205937 w 459713"/>
                <a:gd name="connsiteY54" fmla="*/ 325797 h 509058"/>
                <a:gd name="connsiteX55" fmla="*/ 220191 w 459713"/>
                <a:gd name="connsiteY55" fmla="*/ 293217 h 509058"/>
                <a:gd name="connsiteX56" fmla="*/ 242589 w 459713"/>
                <a:gd name="connsiteY56" fmla="*/ 347178 h 509058"/>
                <a:gd name="connsiteX57" fmla="*/ 239535 w 459713"/>
                <a:gd name="connsiteY57" fmla="*/ 364486 h 509058"/>
                <a:gd name="connsiteX58" fmla="*/ 244625 w 459713"/>
                <a:gd name="connsiteY58" fmla="*/ 372631 h 509058"/>
                <a:gd name="connsiteX59" fmla="*/ 245644 w 459713"/>
                <a:gd name="connsiteY59" fmla="*/ 373649 h 509058"/>
                <a:gd name="connsiteX60" fmla="*/ 250734 w 459713"/>
                <a:gd name="connsiteY60" fmla="*/ 372631 h 509058"/>
                <a:gd name="connsiteX61" fmla="*/ 251752 w 459713"/>
                <a:gd name="connsiteY61" fmla="*/ 368558 h 509058"/>
                <a:gd name="connsiteX62" fmla="*/ 255825 w 459713"/>
                <a:gd name="connsiteY62" fmla="*/ 377722 h 509058"/>
                <a:gd name="connsiteX63" fmla="*/ 262951 w 459713"/>
                <a:gd name="connsiteY63" fmla="*/ 383830 h 509058"/>
                <a:gd name="connsiteX64" fmla="*/ 262951 w 459713"/>
                <a:gd name="connsiteY64" fmla="*/ 383830 h 509058"/>
                <a:gd name="connsiteX65" fmla="*/ 266006 w 459713"/>
                <a:gd name="connsiteY65" fmla="*/ 380776 h 509058"/>
                <a:gd name="connsiteX66" fmla="*/ 264988 w 459713"/>
                <a:gd name="connsiteY66" fmla="*/ 377722 h 509058"/>
                <a:gd name="connsiteX67" fmla="*/ 254807 w 459713"/>
                <a:gd name="connsiteY67" fmla="*/ 352269 h 509058"/>
                <a:gd name="connsiteX68" fmla="*/ 261933 w 459713"/>
                <a:gd name="connsiteY68" fmla="*/ 306454 h 509058"/>
                <a:gd name="connsiteX69" fmla="*/ 295531 w 459713"/>
                <a:gd name="connsiteY69" fmla="*/ 361431 h 509058"/>
                <a:gd name="connsiteX70" fmla="*/ 291459 w 459713"/>
                <a:gd name="connsiteY70" fmla="*/ 412337 h 509058"/>
                <a:gd name="connsiteX71" fmla="*/ 291459 w 459713"/>
                <a:gd name="connsiteY71" fmla="*/ 412337 h 509058"/>
                <a:gd name="connsiteX72" fmla="*/ 296550 w 459713"/>
                <a:gd name="connsiteY72" fmla="*/ 420482 h 509058"/>
                <a:gd name="connsiteX73" fmla="*/ 302658 w 459713"/>
                <a:gd name="connsiteY73" fmla="*/ 419464 h 509058"/>
                <a:gd name="connsiteX74" fmla="*/ 305712 w 459713"/>
                <a:gd name="connsiteY74" fmla="*/ 377722 h 509058"/>
                <a:gd name="connsiteX75" fmla="*/ 338292 w 459713"/>
                <a:gd name="connsiteY75" fmla="*/ 432700 h 509058"/>
                <a:gd name="connsiteX76" fmla="*/ 336256 w 459713"/>
                <a:gd name="connsiteY76" fmla="*/ 464262 h 509058"/>
                <a:gd name="connsiteX77" fmla="*/ 336256 w 459713"/>
                <a:gd name="connsiteY77" fmla="*/ 464262 h 509058"/>
                <a:gd name="connsiteX78" fmla="*/ 341346 w 459713"/>
                <a:gd name="connsiteY78" fmla="*/ 472406 h 509058"/>
                <a:gd name="connsiteX79" fmla="*/ 347456 w 459713"/>
                <a:gd name="connsiteY79" fmla="*/ 471388 h 509058"/>
                <a:gd name="connsiteX80" fmla="*/ 349491 w 459713"/>
                <a:gd name="connsiteY80" fmla="*/ 448990 h 509058"/>
                <a:gd name="connsiteX81" fmla="*/ 382071 w 459713"/>
                <a:gd name="connsiteY81" fmla="*/ 503968 h 509058"/>
                <a:gd name="connsiteX82" fmla="*/ 389198 w 459713"/>
                <a:gd name="connsiteY82" fmla="*/ 509058 h 509058"/>
                <a:gd name="connsiteX83" fmla="*/ 389198 w 459713"/>
                <a:gd name="connsiteY83" fmla="*/ 501931 h 509058"/>
                <a:gd name="connsiteX84" fmla="*/ 355600 w 459713"/>
                <a:gd name="connsiteY84" fmla="*/ 446953 h 509058"/>
                <a:gd name="connsiteX85" fmla="*/ 382071 w 459713"/>
                <a:gd name="connsiteY85" fmla="*/ 464262 h 509058"/>
                <a:gd name="connsiteX86" fmla="*/ 387162 w 459713"/>
                <a:gd name="connsiteY86" fmla="*/ 463243 h 509058"/>
                <a:gd name="connsiteX87" fmla="*/ 384108 w 459713"/>
                <a:gd name="connsiteY87" fmla="*/ 457135 h 509058"/>
                <a:gd name="connsiteX88" fmla="*/ 382071 w 459713"/>
                <a:gd name="connsiteY88" fmla="*/ 455098 h 509058"/>
                <a:gd name="connsiteX89" fmla="*/ 345419 w 459713"/>
                <a:gd name="connsiteY89" fmla="*/ 430663 h 509058"/>
                <a:gd name="connsiteX90" fmla="*/ 312839 w 459713"/>
                <a:gd name="connsiteY90" fmla="*/ 375685 h 509058"/>
                <a:gd name="connsiteX91" fmla="*/ 360691 w 459713"/>
                <a:gd name="connsiteY91" fmla="*/ 407247 h 509058"/>
                <a:gd name="connsiteX92" fmla="*/ 365782 w 459713"/>
                <a:gd name="connsiteY92" fmla="*/ 406229 h 509058"/>
                <a:gd name="connsiteX93" fmla="*/ 362727 w 459713"/>
                <a:gd name="connsiteY93" fmla="*/ 400120 h 509058"/>
                <a:gd name="connsiteX94" fmla="*/ 360691 w 459713"/>
                <a:gd name="connsiteY94" fmla="*/ 398084 h 509058"/>
                <a:gd name="connsiteX95" fmla="*/ 302658 w 459713"/>
                <a:gd name="connsiteY95" fmla="*/ 359395 h 509058"/>
                <a:gd name="connsiteX96" fmla="*/ 271097 w 459713"/>
                <a:gd name="connsiteY96" fmla="*/ 307471 h 509058"/>
                <a:gd name="connsiteX97" fmla="*/ 318948 w 459713"/>
                <a:gd name="connsiteY97" fmla="*/ 339033 h 509058"/>
                <a:gd name="connsiteX98" fmla="*/ 335238 w 459713"/>
                <a:gd name="connsiteY98" fmla="*/ 360414 h 509058"/>
                <a:gd name="connsiteX99" fmla="*/ 342365 w 459713"/>
                <a:gd name="connsiteY99" fmla="*/ 364486 h 509058"/>
                <a:gd name="connsiteX100" fmla="*/ 343383 w 459713"/>
                <a:gd name="connsiteY100" fmla="*/ 363468 h 509058"/>
                <a:gd name="connsiteX101" fmla="*/ 341346 w 459713"/>
                <a:gd name="connsiteY101" fmla="*/ 356341 h 509058"/>
                <a:gd name="connsiteX102" fmla="*/ 337274 w 459713"/>
                <a:gd name="connsiteY102" fmla="*/ 351250 h 509058"/>
                <a:gd name="connsiteX103" fmla="*/ 345419 w 459713"/>
                <a:gd name="connsiteY103" fmla="*/ 356341 h 509058"/>
                <a:gd name="connsiteX104" fmla="*/ 350510 w 459713"/>
                <a:gd name="connsiteY104" fmla="*/ 355323 h 509058"/>
                <a:gd name="connsiteX105" fmla="*/ 350510 w 459713"/>
                <a:gd name="connsiteY105" fmla="*/ 355323 h 509058"/>
                <a:gd name="connsiteX106" fmla="*/ 347456 w 459713"/>
                <a:gd name="connsiteY106" fmla="*/ 349214 h 509058"/>
                <a:gd name="connsiteX107" fmla="*/ 345419 w 459713"/>
                <a:gd name="connsiteY107" fmla="*/ 347178 h 509058"/>
                <a:gd name="connsiteX108" fmla="*/ 322003 w 459713"/>
                <a:gd name="connsiteY108" fmla="*/ 331906 h 509058"/>
                <a:gd name="connsiteX109" fmla="*/ 279242 w 459713"/>
                <a:gd name="connsiteY109" fmla="*/ 274892 h 509058"/>
                <a:gd name="connsiteX110" fmla="*/ 328111 w 459713"/>
                <a:gd name="connsiteY110" fmla="*/ 295254 h 509058"/>
                <a:gd name="connsiteX111" fmla="*/ 375963 w 459713"/>
                <a:gd name="connsiteY111" fmla="*/ 354304 h 509058"/>
                <a:gd name="connsiteX112" fmla="*/ 375963 w 459713"/>
                <a:gd name="connsiteY112" fmla="*/ 354304 h 509058"/>
                <a:gd name="connsiteX113" fmla="*/ 383090 w 459713"/>
                <a:gd name="connsiteY113" fmla="*/ 357359 h 509058"/>
                <a:gd name="connsiteX114" fmla="*/ 382071 w 459713"/>
                <a:gd name="connsiteY114" fmla="*/ 349214 h 509058"/>
                <a:gd name="connsiteX115" fmla="*/ 343383 w 459713"/>
                <a:gd name="connsiteY115" fmla="*/ 301363 h 509058"/>
                <a:gd name="connsiteX116" fmla="*/ 392252 w 459713"/>
                <a:gd name="connsiteY116" fmla="*/ 321725 h 509058"/>
                <a:gd name="connsiteX117" fmla="*/ 421778 w 459713"/>
                <a:gd name="connsiteY117" fmla="*/ 358377 h 509058"/>
                <a:gd name="connsiteX118" fmla="*/ 421778 w 459713"/>
                <a:gd name="connsiteY118" fmla="*/ 358377 h 509058"/>
                <a:gd name="connsiteX119" fmla="*/ 428905 w 459713"/>
                <a:gd name="connsiteY119" fmla="*/ 361431 h 509058"/>
                <a:gd name="connsiteX120" fmla="*/ 427886 w 459713"/>
                <a:gd name="connsiteY120" fmla="*/ 353287 h 509058"/>
                <a:gd name="connsiteX121" fmla="*/ 406506 w 459713"/>
                <a:gd name="connsiteY121" fmla="*/ 327834 h 509058"/>
                <a:gd name="connsiteX122" fmla="*/ 455376 w 459713"/>
                <a:gd name="connsiteY122" fmla="*/ 348196 h 509058"/>
                <a:gd name="connsiteX123" fmla="*/ 459448 w 459713"/>
                <a:gd name="connsiteY123" fmla="*/ 345142 h 509058"/>
                <a:gd name="connsiteX124" fmla="*/ 453339 w 459713"/>
                <a:gd name="connsiteY124" fmla="*/ 336997 h 509058"/>
                <a:gd name="connsiteX125" fmla="*/ 404470 w 459713"/>
                <a:gd name="connsiteY125" fmla="*/ 316635 h 509058"/>
                <a:gd name="connsiteX126" fmla="*/ 418724 w 459713"/>
                <a:gd name="connsiteY126" fmla="*/ 304417 h 509058"/>
                <a:gd name="connsiteX127" fmla="*/ 416687 w 459713"/>
                <a:gd name="connsiteY127" fmla="*/ 296272 h 509058"/>
                <a:gd name="connsiteX128" fmla="*/ 411597 w 459713"/>
                <a:gd name="connsiteY128" fmla="*/ 293217 h 509058"/>
                <a:gd name="connsiteX129" fmla="*/ 409560 w 459713"/>
                <a:gd name="connsiteY129" fmla="*/ 293217 h 509058"/>
                <a:gd name="connsiteX130" fmla="*/ 390216 w 459713"/>
                <a:gd name="connsiteY130" fmla="*/ 309508 h 509058"/>
                <a:gd name="connsiteX131" fmla="*/ 341346 w 459713"/>
                <a:gd name="connsiteY131" fmla="*/ 289145 h 509058"/>
                <a:gd name="connsiteX132" fmla="*/ 366799 w 459713"/>
                <a:gd name="connsiteY132" fmla="*/ 267765 h 509058"/>
                <a:gd name="connsiteX133" fmla="*/ 364763 w 459713"/>
                <a:gd name="connsiteY133" fmla="*/ 259620 h 509058"/>
                <a:gd name="connsiteX134" fmla="*/ 359672 w 459713"/>
                <a:gd name="connsiteY134" fmla="*/ 256566 h 509058"/>
                <a:gd name="connsiteX135" fmla="*/ 357637 w 459713"/>
                <a:gd name="connsiteY135" fmla="*/ 256566 h 509058"/>
                <a:gd name="connsiteX136" fmla="*/ 326075 w 459713"/>
                <a:gd name="connsiteY136" fmla="*/ 283036 h 509058"/>
                <a:gd name="connsiteX137" fmla="*/ 280259 w 459713"/>
                <a:gd name="connsiteY137" fmla="*/ 263692 h 509058"/>
                <a:gd name="connsiteX138" fmla="*/ 306731 w 459713"/>
                <a:gd name="connsiteY138" fmla="*/ 242312 h 509058"/>
                <a:gd name="connsiteX139" fmla="*/ 326075 w 459713"/>
                <a:gd name="connsiteY139" fmla="*/ 246384 h 509058"/>
                <a:gd name="connsiteX140" fmla="*/ 329129 w 459713"/>
                <a:gd name="connsiteY140" fmla="*/ 241294 h 509058"/>
                <a:gd name="connsiteX141" fmla="*/ 328111 w 459713"/>
                <a:gd name="connsiteY141" fmla="*/ 240276 h 509058"/>
                <a:gd name="connsiteX142" fmla="*/ 322003 w 459713"/>
                <a:gd name="connsiteY142" fmla="*/ 235185 h 509058"/>
                <a:gd name="connsiteX143" fmla="*/ 316912 w 459713"/>
                <a:gd name="connsiteY143" fmla="*/ 234167 h 509058"/>
                <a:gd name="connsiteX144" fmla="*/ 320984 w 459713"/>
                <a:gd name="connsiteY144" fmla="*/ 231113 h 509058"/>
                <a:gd name="connsiteX145" fmla="*/ 318948 w 459713"/>
                <a:gd name="connsiteY145" fmla="*/ 222968 h 509058"/>
                <a:gd name="connsiteX146" fmla="*/ 318948 w 459713"/>
                <a:gd name="connsiteY146" fmla="*/ 222968 h 509058"/>
                <a:gd name="connsiteX147" fmla="*/ 313857 w 459713"/>
                <a:gd name="connsiteY147" fmla="*/ 219914 h 509058"/>
                <a:gd name="connsiteX148" fmla="*/ 311821 w 459713"/>
                <a:gd name="connsiteY148" fmla="*/ 219914 h 509058"/>
                <a:gd name="connsiteX149" fmla="*/ 299604 w 459713"/>
                <a:gd name="connsiteY149" fmla="*/ 230095 h 509058"/>
                <a:gd name="connsiteX150" fmla="*/ 249716 w 459713"/>
                <a:gd name="connsiteY150" fmla="*/ 218895 h 509058"/>
                <a:gd name="connsiteX151" fmla="*/ 264988 w 459713"/>
                <a:gd name="connsiteY151" fmla="*/ 184279 h 509058"/>
                <a:gd name="connsiteX152" fmla="*/ 316912 w 459713"/>
                <a:gd name="connsiteY152" fmla="*/ 192424 h 509058"/>
                <a:gd name="connsiteX153" fmla="*/ 316912 w 459713"/>
                <a:gd name="connsiteY153" fmla="*/ 192424 h 509058"/>
                <a:gd name="connsiteX154" fmla="*/ 318948 w 459713"/>
                <a:gd name="connsiteY154" fmla="*/ 187334 h 509058"/>
                <a:gd name="connsiteX155" fmla="*/ 311821 w 459713"/>
                <a:gd name="connsiteY155" fmla="*/ 180207 h 509058"/>
                <a:gd name="connsiteX156" fmla="*/ 270078 w 459713"/>
                <a:gd name="connsiteY156" fmla="*/ 174098 h 509058"/>
                <a:gd name="connsiteX157" fmla="*/ 285350 w 459713"/>
                <a:gd name="connsiteY157" fmla="*/ 139482 h 509058"/>
                <a:gd name="connsiteX158" fmla="*/ 316912 w 459713"/>
                <a:gd name="connsiteY158" fmla="*/ 144573 h 509058"/>
                <a:gd name="connsiteX159" fmla="*/ 316912 w 459713"/>
                <a:gd name="connsiteY159" fmla="*/ 144573 h 509058"/>
                <a:gd name="connsiteX160" fmla="*/ 318948 w 459713"/>
                <a:gd name="connsiteY160" fmla="*/ 139482 h 509058"/>
                <a:gd name="connsiteX161" fmla="*/ 311821 w 459713"/>
                <a:gd name="connsiteY161" fmla="*/ 133374 h 509058"/>
                <a:gd name="connsiteX162" fmla="*/ 287386 w 459713"/>
                <a:gd name="connsiteY162" fmla="*/ 134392 h 509058"/>
                <a:gd name="connsiteX163" fmla="*/ 302658 w 459713"/>
                <a:gd name="connsiteY163" fmla="*/ 99775 h 509058"/>
                <a:gd name="connsiteX164" fmla="*/ 299604 w 459713"/>
                <a:gd name="connsiteY164" fmla="*/ 91631 h 509058"/>
                <a:gd name="connsiteX165" fmla="*/ 292477 w 459713"/>
                <a:gd name="connsiteY165" fmla="*/ 90613 h 509058"/>
                <a:gd name="connsiteX166" fmla="*/ 277205 w 459713"/>
                <a:gd name="connsiteY166" fmla="*/ 125228 h 509058"/>
                <a:gd name="connsiteX167" fmla="*/ 264988 w 459713"/>
                <a:gd name="connsiteY167" fmla="*/ 96721 h 509058"/>
                <a:gd name="connsiteX168" fmla="*/ 257861 w 459713"/>
                <a:gd name="connsiteY168" fmla="*/ 90613 h 509058"/>
                <a:gd name="connsiteX169" fmla="*/ 254807 w 459713"/>
                <a:gd name="connsiteY169" fmla="*/ 93667 h 509058"/>
                <a:gd name="connsiteX170" fmla="*/ 255825 w 459713"/>
                <a:gd name="connsiteY170" fmla="*/ 96721 h 509058"/>
                <a:gd name="connsiteX171" fmla="*/ 272115 w 459713"/>
                <a:gd name="connsiteY171" fmla="*/ 137446 h 509058"/>
                <a:gd name="connsiteX172" fmla="*/ 256843 w 459713"/>
                <a:gd name="connsiteY172" fmla="*/ 172062 h 509058"/>
                <a:gd name="connsiteX173" fmla="*/ 234444 w 459713"/>
                <a:gd name="connsiteY173" fmla="*/ 119120 h 509058"/>
                <a:gd name="connsiteX174" fmla="*/ 227317 w 459713"/>
                <a:gd name="connsiteY174" fmla="*/ 113011 h 509058"/>
                <a:gd name="connsiteX175" fmla="*/ 224263 w 459713"/>
                <a:gd name="connsiteY175" fmla="*/ 116066 h 509058"/>
                <a:gd name="connsiteX176" fmla="*/ 225282 w 459713"/>
                <a:gd name="connsiteY176" fmla="*/ 119120 h 509058"/>
                <a:gd name="connsiteX177" fmla="*/ 251752 w 459713"/>
                <a:gd name="connsiteY177" fmla="*/ 183261 h 509058"/>
                <a:gd name="connsiteX178" fmla="*/ 237498 w 459713"/>
                <a:gd name="connsiteY178" fmla="*/ 215841 h 509058"/>
                <a:gd name="connsiteX179" fmla="*/ 215100 w 459713"/>
                <a:gd name="connsiteY179" fmla="*/ 161881 h 509058"/>
                <a:gd name="connsiteX180" fmla="*/ 218155 w 459713"/>
                <a:gd name="connsiteY180" fmla="*/ 144573 h 509058"/>
                <a:gd name="connsiteX181" fmla="*/ 213064 w 459713"/>
                <a:gd name="connsiteY181" fmla="*/ 136428 h 509058"/>
                <a:gd name="connsiteX182" fmla="*/ 212046 w 459713"/>
                <a:gd name="connsiteY182" fmla="*/ 135409 h 509058"/>
                <a:gd name="connsiteX183" fmla="*/ 206955 w 459713"/>
                <a:gd name="connsiteY183" fmla="*/ 136428 h 509058"/>
                <a:gd name="connsiteX184" fmla="*/ 205937 w 459713"/>
                <a:gd name="connsiteY184" fmla="*/ 140500 h 509058"/>
                <a:gd name="connsiteX185" fmla="*/ 201864 w 459713"/>
                <a:gd name="connsiteY185" fmla="*/ 131337 h 509058"/>
                <a:gd name="connsiteX186" fmla="*/ 194738 w 459713"/>
                <a:gd name="connsiteY186" fmla="*/ 125228 h 509058"/>
                <a:gd name="connsiteX187" fmla="*/ 194738 w 459713"/>
                <a:gd name="connsiteY187" fmla="*/ 125228 h 509058"/>
                <a:gd name="connsiteX188" fmla="*/ 191683 w 459713"/>
                <a:gd name="connsiteY188" fmla="*/ 128283 h 509058"/>
                <a:gd name="connsiteX189" fmla="*/ 192702 w 459713"/>
                <a:gd name="connsiteY189" fmla="*/ 131337 h 509058"/>
                <a:gd name="connsiteX190" fmla="*/ 202883 w 459713"/>
                <a:gd name="connsiteY190" fmla="*/ 156790 h 509058"/>
                <a:gd name="connsiteX191" fmla="*/ 195756 w 459713"/>
                <a:gd name="connsiteY191" fmla="*/ 202605 h 509058"/>
                <a:gd name="connsiteX192" fmla="*/ 162158 w 459713"/>
                <a:gd name="connsiteY192" fmla="*/ 147627 h 509058"/>
                <a:gd name="connsiteX193" fmla="*/ 166230 w 459713"/>
                <a:gd name="connsiteY193" fmla="*/ 96721 h 509058"/>
                <a:gd name="connsiteX194" fmla="*/ 166230 w 459713"/>
                <a:gd name="connsiteY194" fmla="*/ 96721 h 509058"/>
                <a:gd name="connsiteX195" fmla="*/ 161140 w 459713"/>
                <a:gd name="connsiteY195" fmla="*/ 88576 h 509058"/>
                <a:gd name="connsiteX196" fmla="*/ 155031 w 459713"/>
                <a:gd name="connsiteY196" fmla="*/ 89594 h 509058"/>
                <a:gd name="connsiteX197" fmla="*/ 151977 w 459713"/>
                <a:gd name="connsiteY197" fmla="*/ 131337 h 509058"/>
                <a:gd name="connsiteX198" fmla="*/ 119397 w 459713"/>
                <a:gd name="connsiteY198" fmla="*/ 76359 h 509058"/>
                <a:gd name="connsiteX199" fmla="*/ 121434 w 459713"/>
                <a:gd name="connsiteY199" fmla="*/ 44797 h 509058"/>
                <a:gd name="connsiteX200" fmla="*/ 121434 w 459713"/>
                <a:gd name="connsiteY200" fmla="*/ 44797 h 509058"/>
                <a:gd name="connsiteX201" fmla="*/ 116343 w 459713"/>
                <a:gd name="connsiteY201" fmla="*/ 36653 h 509058"/>
                <a:gd name="connsiteX202" fmla="*/ 110234 w 459713"/>
                <a:gd name="connsiteY202" fmla="*/ 37670 h 509058"/>
                <a:gd name="connsiteX203" fmla="*/ 108198 w 459713"/>
                <a:gd name="connsiteY203" fmla="*/ 60069 h 509058"/>
                <a:gd name="connsiteX204" fmla="*/ 75618 w 459713"/>
                <a:gd name="connsiteY204" fmla="*/ 5091 h 509058"/>
                <a:gd name="connsiteX205" fmla="*/ 68491 w 459713"/>
                <a:gd name="connsiteY205" fmla="*/ 0 h 509058"/>
                <a:gd name="connsiteX206" fmla="*/ 68491 w 459713"/>
                <a:gd name="connsiteY206" fmla="*/ 7127 h 509058"/>
                <a:gd name="connsiteX207" fmla="*/ 102089 w 459713"/>
                <a:gd name="connsiteY207" fmla="*/ 62105 h 509058"/>
                <a:gd name="connsiteX208" fmla="*/ 75618 w 459713"/>
                <a:gd name="connsiteY208" fmla="*/ 44797 h 509058"/>
                <a:gd name="connsiteX209" fmla="*/ 70528 w 459713"/>
                <a:gd name="connsiteY209" fmla="*/ 45815 h 509058"/>
                <a:gd name="connsiteX210" fmla="*/ 73582 w 459713"/>
                <a:gd name="connsiteY210" fmla="*/ 51924 h 509058"/>
                <a:gd name="connsiteX211" fmla="*/ 75618 w 459713"/>
                <a:gd name="connsiteY211" fmla="*/ 53960 h 509058"/>
                <a:gd name="connsiteX212" fmla="*/ 112270 w 459713"/>
                <a:gd name="connsiteY212" fmla="*/ 78395 h 509058"/>
                <a:gd name="connsiteX213" fmla="*/ 144850 w 459713"/>
                <a:gd name="connsiteY213" fmla="*/ 133374 h 509058"/>
                <a:gd name="connsiteX214" fmla="*/ 96998 w 459713"/>
                <a:gd name="connsiteY214" fmla="*/ 101812 h 509058"/>
                <a:gd name="connsiteX215" fmla="*/ 91908 w 459713"/>
                <a:gd name="connsiteY215" fmla="*/ 102830 h 509058"/>
                <a:gd name="connsiteX216" fmla="*/ 94962 w 459713"/>
                <a:gd name="connsiteY216" fmla="*/ 108939 h 509058"/>
                <a:gd name="connsiteX217" fmla="*/ 96998 w 459713"/>
                <a:gd name="connsiteY217" fmla="*/ 110975 h 509058"/>
                <a:gd name="connsiteX218" fmla="*/ 155031 w 459713"/>
                <a:gd name="connsiteY218" fmla="*/ 149663 h 509058"/>
                <a:gd name="connsiteX219" fmla="*/ 186593 w 459713"/>
                <a:gd name="connsiteY219" fmla="*/ 201587 h 509058"/>
                <a:gd name="connsiteX220" fmla="*/ 138741 w 459713"/>
                <a:gd name="connsiteY220" fmla="*/ 170026 h 509058"/>
                <a:gd name="connsiteX221" fmla="*/ 122451 w 459713"/>
                <a:gd name="connsiteY221" fmla="*/ 148645 h 509058"/>
                <a:gd name="connsiteX222" fmla="*/ 115325 w 459713"/>
                <a:gd name="connsiteY222" fmla="*/ 144573 h 509058"/>
                <a:gd name="connsiteX223" fmla="*/ 114307 w 459713"/>
                <a:gd name="connsiteY223" fmla="*/ 145591 h 509058"/>
                <a:gd name="connsiteX224" fmla="*/ 116343 w 459713"/>
                <a:gd name="connsiteY224" fmla="*/ 152718 h 509058"/>
                <a:gd name="connsiteX225" fmla="*/ 120415 w 459713"/>
                <a:gd name="connsiteY225" fmla="*/ 157808 h 509058"/>
                <a:gd name="connsiteX226" fmla="*/ 112270 w 459713"/>
                <a:gd name="connsiteY226" fmla="*/ 152718 h 509058"/>
                <a:gd name="connsiteX227" fmla="*/ 107180 w 459713"/>
                <a:gd name="connsiteY227" fmla="*/ 153736 h 509058"/>
                <a:gd name="connsiteX228" fmla="*/ 107180 w 459713"/>
                <a:gd name="connsiteY228" fmla="*/ 153736 h 509058"/>
                <a:gd name="connsiteX229" fmla="*/ 110234 w 459713"/>
                <a:gd name="connsiteY229" fmla="*/ 159844 h 509058"/>
                <a:gd name="connsiteX230" fmla="*/ 112270 w 459713"/>
                <a:gd name="connsiteY230" fmla="*/ 161881 h 509058"/>
                <a:gd name="connsiteX231" fmla="*/ 135687 w 459713"/>
                <a:gd name="connsiteY231" fmla="*/ 177153 h 509058"/>
                <a:gd name="connsiteX232" fmla="*/ 178448 w 459713"/>
                <a:gd name="connsiteY232" fmla="*/ 234167 h 509058"/>
                <a:gd name="connsiteX233" fmla="*/ 129578 w 459713"/>
                <a:gd name="connsiteY233" fmla="*/ 213805 h 509058"/>
                <a:gd name="connsiteX234" fmla="*/ 81727 w 459713"/>
                <a:gd name="connsiteY234" fmla="*/ 154754 h 509058"/>
                <a:gd name="connsiteX235" fmla="*/ 81727 w 459713"/>
                <a:gd name="connsiteY235" fmla="*/ 154754 h 509058"/>
                <a:gd name="connsiteX236" fmla="*/ 74600 w 459713"/>
                <a:gd name="connsiteY236" fmla="*/ 151700 h 509058"/>
                <a:gd name="connsiteX237" fmla="*/ 75618 w 459713"/>
                <a:gd name="connsiteY237" fmla="*/ 159844 h 509058"/>
                <a:gd name="connsiteX238" fmla="*/ 114307 w 459713"/>
                <a:gd name="connsiteY238" fmla="*/ 207696 h 509058"/>
                <a:gd name="connsiteX239" fmla="*/ 65437 w 459713"/>
                <a:gd name="connsiteY239" fmla="*/ 187334 h 509058"/>
                <a:gd name="connsiteX240" fmla="*/ 35911 w 459713"/>
                <a:gd name="connsiteY240" fmla="*/ 150681 h 509058"/>
                <a:gd name="connsiteX241" fmla="*/ 35911 w 459713"/>
                <a:gd name="connsiteY241" fmla="*/ 150681 h 509058"/>
                <a:gd name="connsiteX242" fmla="*/ 28785 w 459713"/>
                <a:gd name="connsiteY242" fmla="*/ 147627 h 509058"/>
                <a:gd name="connsiteX243" fmla="*/ 29803 w 459713"/>
                <a:gd name="connsiteY243" fmla="*/ 155772 h 509058"/>
                <a:gd name="connsiteX244" fmla="*/ 51183 w 459713"/>
                <a:gd name="connsiteY244" fmla="*/ 181225 h 509058"/>
                <a:gd name="connsiteX245" fmla="*/ 2314 w 459713"/>
                <a:gd name="connsiteY245" fmla="*/ 160862 h 509058"/>
                <a:gd name="connsiteX246" fmla="*/ 277 w 459713"/>
                <a:gd name="connsiteY246" fmla="*/ 161881 h 509058"/>
                <a:gd name="connsiteX247" fmla="*/ 162158 w 459713"/>
                <a:gd name="connsiteY247" fmla="*/ 182243 h 509058"/>
                <a:gd name="connsiteX248" fmla="*/ 178448 w 459713"/>
                <a:gd name="connsiteY248" fmla="*/ 208714 h 509058"/>
                <a:gd name="connsiteX249" fmla="*/ 183538 w 459713"/>
                <a:gd name="connsiteY249" fmla="*/ 217877 h 509058"/>
                <a:gd name="connsiteX250" fmla="*/ 182521 w 459713"/>
                <a:gd name="connsiteY250" fmla="*/ 216859 h 509058"/>
                <a:gd name="connsiteX251" fmla="*/ 180484 w 459713"/>
                <a:gd name="connsiteY251" fmla="*/ 215841 h 509058"/>
                <a:gd name="connsiteX252" fmla="*/ 178448 w 459713"/>
                <a:gd name="connsiteY252" fmla="*/ 214823 h 509058"/>
                <a:gd name="connsiteX253" fmla="*/ 156049 w 459713"/>
                <a:gd name="connsiteY253" fmla="*/ 205660 h 509058"/>
                <a:gd name="connsiteX254" fmla="*/ 114307 w 459713"/>
                <a:gd name="connsiteY254" fmla="*/ 150681 h 509058"/>
                <a:gd name="connsiteX255" fmla="*/ 162158 w 459713"/>
                <a:gd name="connsiteY255" fmla="*/ 182243 h 509058"/>
                <a:gd name="connsiteX256" fmla="*/ 228336 w 459713"/>
                <a:gd name="connsiteY256" fmla="*/ 256566 h 509058"/>
                <a:gd name="connsiteX257" fmla="*/ 228336 w 459713"/>
                <a:gd name="connsiteY257" fmla="*/ 256566 h 509058"/>
                <a:gd name="connsiteX258" fmla="*/ 228336 w 459713"/>
                <a:gd name="connsiteY258" fmla="*/ 255548 h 509058"/>
                <a:gd name="connsiteX259" fmla="*/ 228336 w 459713"/>
                <a:gd name="connsiteY259" fmla="*/ 256566 h 509058"/>
                <a:gd name="connsiteX260" fmla="*/ 229354 w 459713"/>
                <a:gd name="connsiteY260" fmla="*/ 256566 h 509058"/>
                <a:gd name="connsiteX261" fmla="*/ 228336 w 459713"/>
                <a:gd name="connsiteY261" fmla="*/ 256566 h 509058"/>
                <a:gd name="connsiteX262" fmla="*/ 228336 w 459713"/>
                <a:gd name="connsiteY262" fmla="*/ 256566 h 509058"/>
                <a:gd name="connsiteX263" fmla="*/ 224263 w 459713"/>
                <a:gd name="connsiteY263" fmla="*/ 181225 h 509058"/>
                <a:gd name="connsiteX264" fmla="*/ 218155 w 459713"/>
                <a:gd name="connsiteY264" fmla="*/ 194461 h 509058"/>
                <a:gd name="connsiteX265" fmla="*/ 216118 w 459713"/>
                <a:gd name="connsiteY265" fmla="*/ 198533 h 509058"/>
                <a:gd name="connsiteX266" fmla="*/ 215100 w 459713"/>
                <a:gd name="connsiteY266" fmla="*/ 197515 h 509058"/>
                <a:gd name="connsiteX267" fmla="*/ 214082 w 459713"/>
                <a:gd name="connsiteY267" fmla="*/ 195479 h 509058"/>
                <a:gd name="connsiteX268" fmla="*/ 213064 w 459713"/>
                <a:gd name="connsiteY268" fmla="*/ 194461 h 509058"/>
                <a:gd name="connsiteX269" fmla="*/ 200846 w 459713"/>
                <a:gd name="connsiteY269" fmla="*/ 174098 h 509058"/>
                <a:gd name="connsiteX270" fmla="*/ 205937 w 459713"/>
                <a:gd name="connsiteY270" fmla="*/ 138464 h 509058"/>
                <a:gd name="connsiteX271" fmla="*/ 224263 w 459713"/>
                <a:gd name="connsiteY271" fmla="*/ 181225 h 509058"/>
                <a:gd name="connsiteX272" fmla="*/ 293495 w 459713"/>
                <a:gd name="connsiteY272" fmla="*/ 266747 h 509058"/>
                <a:gd name="connsiteX273" fmla="*/ 257861 w 459713"/>
                <a:gd name="connsiteY273" fmla="*/ 251475 h 509058"/>
                <a:gd name="connsiteX274" fmla="*/ 245644 w 459713"/>
                <a:gd name="connsiteY274" fmla="*/ 246384 h 509058"/>
                <a:gd name="connsiteX275" fmla="*/ 246662 w 459713"/>
                <a:gd name="connsiteY275" fmla="*/ 245366 h 509058"/>
                <a:gd name="connsiteX276" fmla="*/ 247680 w 459713"/>
                <a:gd name="connsiteY276" fmla="*/ 242312 h 509058"/>
                <a:gd name="connsiteX277" fmla="*/ 248698 w 459713"/>
                <a:gd name="connsiteY277" fmla="*/ 240276 h 509058"/>
                <a:gd name="connsiteX278" fmla="*/ 259897 w 459713"/>
                <a:gd name="connsiteY278" fmla="*/ 215841 h 509058"/>
                <a:gd name="connsiteX279" fmla="*/ 334220 w 459713"/>
                <a:gd name="connsiteY279" fmla="*/ 233149 h 509058"/>
                <a:gd name="connsiteX280" fmla="*/ 293495 w 459713"/>
                <a:gd name="connsiteY280" fmla="*/ 266747 h 509058"/>
                <a:gd name="connsiteX281" fmla="*/ 295531 w 459713"/>
                <a:gd name="connsiteY281" fmla="*/ 328852 h 509058"/>
                <a:gd name="connsiteX282" fmla="*/ 281278 w 459713"/>
                <a:gd name="connsiteY282" fmla="*/ 305435 h 509058"/>
                <a:gd name="connsiteX283" fmla="*/ 277205 w 459713"/>
                <a:gd name="connsiteY283" fmla="*/ 297290 h 509058"/>
                <a:gd name="connsiteX284" fmla="*/ 278223 w 459713"/>
                <a:gd name="connsiteY284" fmla="*/ 297290 h 509058"/>
                <a:gd name="connsiteX285" fmla="*/ 280259 w 459713"/>
                <a:gd name="connsiteY285" fmla="*/ 298308 h 509058"/>
                <a:gd name="connsiteX286" fmla="*/ 281278 w 459713"/>
                <a:gd name="connsiteY286" fmla="*/ 299327 h 509058"/>
                <a:gd name="connsiteX287" fmla="*/ 301640 w 459713"/>
                <a:gd name="connsiteY287" fmla="*/ 307471 h 509058"/>
                <a:gd name="connsiteX288" fmla="*/ 339310 w 459713"/>
                <a:gd name="connsiteY288" fmla="*/ 357359 h 509058"/>
                <a:gd name="connsiteX289" fmla="*/ 295531 w 459713"/>
                <a:gd name="connsiteY289" fmla="*/ 328852 h 509058"/>
                <a:gd name="connsiteX290" fmla="*/ 228336 w 459713"/>
                <a:gd name="connsiteY290" fmla="*/ 324779 h 509058"/>
                <a:gd name="connsiteX291" fmla="*/ 236481 w 459713"/>
                <a:gd name="connsiteY291" fmla="*/ 306454 h 509058"/>
                <a:gd name="connsiteX292" fmla="*/ 239535 w 459713"/>
                <a:gd name="connsiteY292" fmla="*/ 300344 h 509058"/>
                <a:gd name="connsiteX293" fmla="*/ 240553 w 459713"/>
                <a:gd name="connsiteY293" fmla="*/ 302381 h 509058"/>
                <a:gd name="connsiteX294" fmla="*/ 242589 w 459713"/>
                <a:gd name="connsiteY294" fmla="*/ 305435 h 509058"/>
                <a:gd name="connsiteX295" fmla="*/ 243608 w 459713"/>
                <a:gd name="connsiteY295" fmla="*/ 307471 h 509058"/>
                <a:gd name="connsiteX296" fmla="*/ 260916 w 459713"/>
                <a:gd name="connsiteY296" fmla="*/ 335979 h 509058"/>
                <a:gd name="connsiteX297" fmla="*/ 252770 w 459713"/>
                <a:gd name="connsiteY297" fmla="*/ 385866 h 509058"/>
                <a:gd name="connsiteX298" fmla="*/ 228336 w 459713"/>
                <a:gd name="connsiteY298" fmla="*/ 324779 h 509058"/>
                <a:gd name="connsiteX299" fmla="*/ 165212 w 459713"/>
                <a:gd name="connsiteY299" fmla="*/ 252493 h 509058"/>
                <a:gd name="connsiteX300" fmla="*/ 189647 w 459713"/>
                <a:gd name="connsiteY300" fmla="*/ 262674 h 509058"/>
                <a:gd name="connsiteX301" fmla="*/ 197792 w 459713"/>
                <a:gd name="connsiteY301" fmla="*/ 265729 h 509058"/>
                <a:gd name="connsiteX302" fmla="*/ 197792 w 459713"/>
                <a:gd name="connsiteY302" fmla="*/ 266747 h 509058"/>
                <a:gd name="connsiteX303" fmla="*/ 196774 w 459713"/>
                <a:gd name="connsiteY303" fmla="*/ 268783 h 509058"/>
                <a:gd name="connsiteX304" fmla="*/ 195756 w 459713"/>
                <a:gd name="connsiteY304" fmla="*/ 269801 h 509058"/>
                <a:gd name="connsiteX305" fmla="*/ 188629 w 459713"/>
                <a:gd name="connsiteY305" fmla="*/ 286091 h 509058"/>
                <a:gd name="connsiteX306" fmla="*/ 138741 w 459713"/>
                <a:gd name="connsiteY306" fmla="*/ 274892 h 509058"/>
                <a:gd name="connsiteX307" fmla="*/ 165212 w 459713"/>
                <a:gd name="connsiteY307" fmla="*/ 252493 h 5090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</a:cxnLst>
              <a:rect l="l" t="t" r="r" b="b"/>
              <a:pathLst>
                <a:path w="459713" h="509058">
                  <a:moveTo>
                    <a:pt x="277" y="161881"/>
                  </a:moveTo>
                  <a:cubicBezTo>
                    <a:pt x="1296" y="164935"/>
                    <a:pt x="3332" y="167989"/>
                    <a:pt x="6386" y="170026"/>
                  </a:cubicBezTo>
                  <a:lnTo>
                    <a:pt x="55256" y="190388"/>
                  </a:lnTo>
                  <a:lnTo>
                    <a:pt x="41002" y="202605"/>
                  </a:lnTo>
                  <a:cubicBezTo>
                    <a:pt x="38966" y="203623"/>
                    <a:pt x="39984" y="207696"/>
                    <a:pt x="43038" y="210750"/>
                  </a:cubicBezTo>
                  <a:cubicBezTo>
                    <a:pt x="45075" y="212787"/>
                    <a:pt x="47111" y="213805"/>
                    <a:pt x="48129" y="213805"/>
                  </a:cubicBezTo>
                  <a:cubicBezTo>
                    <a:pt x="49147" y="213805"/>
                    <a:pt x="49147" y="213805"/>
                    <a:pt x="50165" y="213805"/>
                  </a:cubicBezTo>
                  <a:lnTo>
                    <a:pt x="69510" y="197515"/>
                  </a:lnTo>
                  <a:lnTo>
                    <a:pt x="118379" y="217877"/>
                  </a:lnTo>
                  <a:lnTo>
                    <a:pt x="92926" y="239257"/>
                  </a:lnTo>
                  <a:cubicBezTo>
                    <a:pt x="90890" y="240276"/>
                    <a:pt x="91908" y="244348"/>
                    <a:pt x="94962" y="247402"/>
                  </a:cubicBezTo>
                  <a:cubicBezTo>
                    <a:pt x="96998" y="249439"/>
                    <a:pt x="99035" y="250457"/>
                    <a:pt x="100053" y="250457"/>
                  </a:cubicBezTo>
                  <a:cubicBezTo>
                    <a:pt x="101071" y="250457"/>
                    <a:pt x="101071" y="250457"/>
                    <a:pt x="102089" y="250457"/>
                  </a:cubicBezTo>
                  <a:lnTo>
                    <a:pt x="133651" y="223986"/>
                  </a:lnTo>
                  <a:lnTo>
                    <a:pt x="179466" y="243330"/>
                  </a:lnTo>
                  <a:lnTo>
                    <a:pt x="152995" y="264710"/>
                  </a:lnTo>
                  <a:lnTo>
                    <a:pt x="133651" y="260638"/>
                  </a:lnTo>
                  <a:cubicBezTo>
                    <a:pt x="130597" y="259620"/>
                    <a:pt x="129578" y="261656"/>
                    <a:pt x="130597" y="265729"/>
                  </a:cubicBezTo>
                  <a:cubicBezTo>
                    <a:pt x="130597" y="265729"/>
                    <a:pt x="130597" y="266747"/>
                    <a:pt x="131615" y="266747"/>
                  </a:cubicBezTo>
                  <a:cubicBezTo>
                    <a:pt x="132633" y="269801"/>
                    <a:pt x="135687" y="271837"/>
                    <a:pt x="137723" y="271837"/>
                  </a:cubicBezTo>
                  <a:lnTo>
                    <a:pt x="142814" y="272855"/>
                  </a:lnTo>
                  <a:lnTo>
                    <a:pt x="138741" y="275910"/>
                  </a:lnTo>
                  <a:cubicBezTo>
                    <a:pt x="136705" y="276928"/>
                    <a:pt x="137723" y="281001"/>
                    <a:pt x="140778" y="284055"/>
                  </a:cubicBezTo>
                  <a:cubicBezTo>
                    <a:pt x="140778" y="284055"/>
                    <a:pt x="140778" y="284055"/>
                    <a:pt x="140778" y="284055"/>
                  </a:cubicBezTo>
                  <a:cubicBezTo>
                    <a:pt x="142814" y="286091"/>
                    <a:pt x="144850" y="287109"/>
                    <a:pt x="145868" y="287109"/>
                  </a:cubicBezTo>
                  <a:cubicBezTo>
                    <a:pt x="146886" y="287109"/>
                    <a:pt x="146886" y="287109"/>
                    <a:pt x="147904" y="286091"/>
                  </a:cubicBezTo>
                  <a:lnTo>
                    <a:pt x="160122" y="275910"/>
                  </a:lnTo>
                  <a:lnTo>
                    <a:pt x="210010" y="287109"/>
                  </a:lnTo>
                  <a:lnTo>
                    <a:pt x="194738" y="321725"/>
                  </a:lnTo>
                  <a:lnTo>
                    <a:pt x="142814" y="313580"/>
                  </a:lnTo>
                  <a:lnTo>
                    <a:pt x="142814" y="313580"/>
                  </a:lnTo>
                  <a:cubicBezTo>
                    <a:pt x="139759" y="313580"/>
                    <a:pt x="138741" y="315616"/>
                    <a:pt x="140778" y="318670"/>
                  </a:cubicBezTo>
                  <a:cubicBezTo>
                    <a:pt x="141796" y="321725"/>
                    <a:pt x="144850" y="324779"/>
                    <a:pt x="147904" y="325797"/>
                  </a:cubicBezTo>
                  <a:lnTo>
                    <a:pt x="189647" y="331906"/>
                  </a:lnTo>
                  <a:lnTo>
                    <a:pt x="174376" y="366522"/>
                  </a:lnTo>
                  <a:lnTo>
                    <a:pt x="142814" y="361431"/>
                  </a:lnTo>
                  <a:lnTo>
                    <a:pt x="142814" y="361431"/>
                  </a:lnTo>
                  <a:cubicBezTo>
                    <a:pt x="139759" y="361431"/>
                    <a:pt x="138741" y="363468"/>
                    <a:pt x="140778" y="366522"/>
                  </a:cubicBezTo>
                  <a:cubicBezTo>
                    <a:pt x="141796" y="369576"/>
                    <a:pt x="144850" y="372631"/>
                    <a:pt x="147904" y="372631"/>
                  </a:cubicBezTo>
                  <a:lnTo>
                    <a:pt x="170303" y="375685"/>
                  </a:lnTo>
                  <a:lnTo>
                    <a:pt x="155031" y="410301"/>
                  </a:lnTo>
                  <a:cubicBezTo>
                    <a:pt x="154013" y="412337"/>
                    <a:pt x="156049" y="416410"/>
                    <a:pt x="158085" y="418446"/>
                  </a:cubicBezTo>
                  <a:cubicBezTo>
                    <a:pt x="161140" y="421501"/>
                    <a:pt x="164195" y="421501"/>
                    <a:pt x="165212" y="419464"/>
                  </a:cubicBezTo>
                  <a:lnTo>
                    <a:pt x="180484" y="384848"/>
                  </a:lnTo>
                  <a:lnTo>
                    <a:pt x="192702" y="413356"/>
                  </a:lnTo>
                  <a:cubicBezTo>
                    <a:pt x="193720" y="416410"/>
                    <a:pt x="196774" y="419464"/>
                    <a:pt x="199829" y="419464"/>
                  </a:cubicBezTo>
                  <a:cubicBezTo>
                    <a:pt x="201864" y="419464"/>
                    <a:pt x="202883" y="418446"/>
                    <a:pt x="202883" y="416410"/>
                  </a:cubicBezTo>
                  <a:cubicBezTo>
                    <a:pt x="202883" y="415391"/>
                    <a:pt x="202883" y="414374"/>
                    <a:pt x="201864" y="413356"/>
                  </a:cubicBezTo>
                  <a:lnTo>
                    <a:pt x="185575" y="372631"/>
                  </a:lnTo>
                  <a:lnTo>
                    <a:pt x="200846" y="338015"/>
                  </a:lnTo>
                  <a:lnTo>
                    <a:pt x="223245" y="390957"/>
                  </a:lnTo>
                  <a:cubicBezTo>
                    <a:pt x="224263" y="394011"/>
                    <a:pt x="227317" y="397066"/>
                    <a:pt x="230372" y="397066"/>
                  </a:cubicBezTo>
                  <a:cubicBezTo>
                    <a:pt x="232408" y="397066"/>
                    <a:pt x="233426" y="396048"/>
                    <a:pt x="233426" y="394011"/>
                  </a:cubicBezTo>
                  <a:cubicBezTo>
                    <a:pt x="233426" y="392993"/>
                    <a:pt x="233426" y="391975"/>
                    <a:pt x="232408" y="390957"/>
                  </a:cubicBezTo>
                  <a:lnTo>
                    <a:pt x="205937" y="325797"/>
                  </a:lnTo>
                  <a:lnTo>
                    <a:pt x="220191" y="293217"/>
                  </a:lnTo>
                  <a:lnTo>
                    <a:pt x="242589" y="347178"/>
                  </a:lnTo>
                  <a:lnTo>
                    <a:pt x="239535" y="364486"/>
                  </a:lnTo>
                  <a:cubicBezTo>
                    <a:pt x="239535" y="366522"/>
                    <a:pt x="241571" y="370595"/>
                    <a:pt x="244625" y="372631"/>
                  </a:cubicBezTo>
                  <a:cubicBezTo>
                    <a:pt x="244625" y="372631"/>
                    <a:pt x="245644" y="373649"/>
                    <a:pt x="245644" y="373649"/>
                  </a:cubicBezTo>
                  <a:cubicBezTo>
                    <a:pt x="247680" y="374667"/>
                    <a:pt x="249716" y="374667"/>
                    <a:pt x="250734" y="372631"/>
                  </a:cubicBezTo>
                  <a:lnTo>
                    <a:pt x="251752" y="368558"/>
                  </a:lnTo>
                  <a:lnTo>
                    <a:pt x="255825" y="377722"/>
                  </a:lnTo>
                  <a:cubicBezTo>
                    <a:pt x="256843" y="380776"/>
                    <a:pt x="259897" y="383830"/>
                    <a:pt x="262951" y="383830"/>
                  </a:cubicBezTo>
                  <a:cubicBezTo>
                    <a:pt x="262951" y="383830"/>
                    <a:pt x="262951" y="383830"/>
                    <a:pt x="262951" y="383830"/>
                  </a:cubicBezTo>
                  <a:cubicBezTo>
                    <a:pt x="264988" y="383830"/>
                    <a:pt x="266006" y="382812"/>
                    <a:pt x="266006" y="380776"/>
                  </a:cubicBezTo>
                  <a:cubicBezTo>
                    <a:pt x="266006" y="379757"/>
                    <a:pt x="266006" y="378740"/>
                    <a:pt x="264988" y="377722"/>
                  </a:cubicBezTo>
                  <a:lnTo>
                    <a:pt x="254807" y="352269"/>
                  </a:lnTo>
                  <a:lnTo>
                    <a:pt x="261933" y="306454"/>
                  </a:lnTo>
                  <a:lnTo>
                    <a:pt x="295531" y="361431"/>
                  </a:lnTo>
                  <a:lnTo>
                    <a:pt x="291459" y="412337"/>
                  </a:lnTo>
                  <a:lnTo>
                    <a:pt x="291459" y="412337"/>
                  </a:lnTo>
                  <a:cubicBezTo>
                    <a:pt x="291459" y="415391"/>
                    <a:pt x="293495" y="418446"/>
                    <a:pt x="296550" y="420482"/>
                  </a:cubicBezTo>
                  <a:cubicBezTo>
                    <a:pt x="299604" y="422518"/>
                    <a:pt x="301640" y="421501"/>
                    <a:pt x="302658" y="419464"/>
                  </a:cubicBezTo>
                  <a:lnTo>
                    <a:pt x="305712" y="377722"/>
                  </a:lnTo>
                  <a:lnTo>
                    <a:pt x="338292" y="432700"/>
                  </a:lnTo>
                  <a:lnTo>
                    <a:pt x="336256" y="464262"/>
                  </a:lnTo>
                  <a:lnTo>
                    <a:pt x="336256" y="464262"/>
                  </a:lnTo>
                  <a:cubicBezTo>
                    <a:pt x="336256" y="467316"/>
                    <a:pt x="338292" y="470370"/>
                    <a:pt x="341346" y="472406"/>
                  </a:cubicBezTo>
                  <a:cubicBezTo>
                    <a:pt x="344401" y="474443"/>
                    <a:pt x="346437" y="473424"/>
                    <a:pt x="347456" y="471388"/>
                  </a:cubicBezTo>
                  <a:lnTo>
                    <a:pt x="349491" y="448990"/>
                  </a:lnTo>
                  <a:lnTo>
                    <a:pt x="382071" y="503968"/>
                  </a:lnTo>
                  <a:cubicBezTo>
                    <a:pt x="384108" y="507022"/>
                    <a:pt x="387162" y="509058"/>
                    <a:pt x="389198" y="509058"/>
                  </a:cubicBezTo>
                  <a:cubicBezTo>
                    <a:pt x="391234" y="509058"/>
                    <a:pt x="391234" y="506004"/>
                    <a:pt x="389198" y="501931"/>
                  </a:cubicBezTo>
                  <a:lnTo>
                    <a:pt x="355600" y="446953"/>
                  </a:lnTo>
                  <a:lnTo>
                    <a:pt x="382071" y="464262"/>
                  </a:lnTo>
                  <a:cubicBezTo>
                    <a:pt x="385125" y="466297"/>
                    <a:pt x="387162" y="465279"/>
                    <a:pt x="387162" y="463243"/>
                  </a:cubicBezTo>
                  <a:cubicBezTo>
                    <a:pt x="387162" y="461207"/>
                    <a:pt x="386144" y="459171"/>
                    <a:pt x="384108" y="457135"/>
                  </a:cubicBezTo>
                  <a:cubicBezTo>
                    <a:pt x="383090" y="456116"/>
                    <a:pt x="383090" y="455098"/>
                    <a:pt x="382071" y="455098"/>
                  </a:cubicBezTo>
                  <a:lnTo>
                    <a:pt x="345419" y="430663"/>
                  </a:lnTo>
                  <a:lnTo>
                    <a:pt x="312839" y="375685"/>
                  </a:lnTo>
                  <a:lnTo>
                    <a:pt x="360691" y="407247"/>
                  </a:lnTo>
                  <a:cubicBezTo>
                    <a:pt x="363745" y="409283"/>
                    <a:pt x="365782" y="408265"/>
                    <a:pt x="365782" y="406229"/>
                  </a:cubicBezTo>
                  <a:cubicBezTo>
                    <a:pt x="365782" y="404192"/>
                    <a:pt x="364763" y="402156"/>
                    <a:pt x="362727" y="400120"/>
                  </a:cubicBezTo>
                  <a:cubicBezTo>
                    <a:pt x="361709" y="399102"/>
                    <a:pt x="360691" y="398084"/>
                    <a:pt x="360691" y="398084"/>
                  </a:cubicBezTo>
                  <a:lnTo>
                    <a:pt x="302658" y="359395"/>
                  </a:lnTo>
                  <a:lnTo>
                    <a:pt x="271097" y="307471"/>
                  </a:lnTo>
                  <a:lnTo>
                    <a:pt x="318948" y="339033"/>
                  </a:lnTo>
                  <a:lnTo>
                    <a:pt x="335238" y="360414"/>
                  </a:lnTo>
                  <a:cubicBezTo>
                    <a:pt x="337274" y="363468"/>
                    <a:pt x="341346" y="365504"/>
                    <a:pt x="342365" y="364486"/>
                  </a:cubicBezTo>
                  <a:cubicBezTo>
                    <a:pt x="342365" y="364486"/>
                    <a:pt x="342365" y="364486"/>
                    <a:pt x="343383" y="363468"/>
                  </a:cubicBezTo>
                  <a:cubicBezTo>
                    <a:pt x="344401" y="362450"/>
                    <a:pt x="343383" y="359395"/>
                    <a:pt x="341346" y="356341"/>
                  </a:cubicBezTo>
                  <a:lnTo>
                    <a:pt x="337274" y="351250"/>
                  </a:lnTo>
                  <a:lnTo>
                    <a:pt x="345419" y="356341"/>
                  </a:lnTo>
                  <a:cubicBezTo>
                    <a:pt x="348473" y="358377"/>
                    <a:pt x="350510" y="357359"/>
                    <a:pt x="350510" y="355323"/>
                  </a:cubicBezTo>
                  <a:cubicBezTo>
                    <a:pt x="350510" y="355323"/>
                    <a:pt x="350510" y="355323"/>
                    <a:pt x="350510" y="355323"/>
                  </a:cubicBezTo>
                  <a:cubicBezTo>
                    <a:pt x="350510" y="353287"/>
                    <a:pt x="349491" y="351250"/>
                    <a:pt x="347456" y="349214"/>
                  </a:cubicBezTo>
                  <a:cubicBezTo>
                    <a:pt x="346437" y="348196"/>
                    <a:pt x="345419" y="347178"/>
                    <a:pt x="345419" y="347178"/>
                  </a:cubicBezTo>
                  <a:lnTo>
                    <a:pt x="322003" y="331906"/>
                  </a:lnTo>
                  <a:lnTo>
                    <a:pt x="279242" y="274892"/>
                  </a:lnTo>
                  <a:lnTo>
                    <a:pt x="328111" y="295254"/>
                  </a:lnTo>
                  <a:lnTo>
                    <a:pt x="375963" y="354304"/>
                  </a:lnTo>
                  <a:lnTo>
                    <a:pt x="375963" y="354304"/>
                  </a:lnTo>
                  <a:cubicBezTo>
                    <a:pt x="377999" y="357359"/>
                    <a:pt x="382071" y="358377"/>
                    <a:pt x="383090" y="357359"/>
                  </a:cubicBezTo>
                  <a:cubicBezTo>
                    <a:pt x="385125" y="356341"/>
                    <a:pt x="384108" y="352269"/>
                    <a:pt x="382071" y="349214"/>
                  </a:cubicBezTo>
                  <a:lnTo>
                    <a:pt x="343383" y="301363"/>
                  </a:lnTo>
                  <a:lnTo>
                    <a:pt x="392252" y="321725"/>
                  </a:lnTo>
                  <a:lnTo>
                    <a:pt x="421778" y="358377"/>
                  </a:lnTo>
                  <a:lnTo>
                    <a:pt x="421778" y="358377"/>
                  </a:lnTo>
                  <a:cubicBezTo>
                    <a:pt x="423814" y="361431"/>
                    <a:pt x="427886" y="362450"/>
                    <a:pt x="428905" y="361431"/>
                  </a:cubicBezTo>
                  <a:cubicBezTo>
                    <a:pt x="430941" y="360414"/>
                    <a:pt x="429923" y="356341"/>
                    <a:pt x="427886" y="353287"/>
                  </a:cubicBezTo>
                  <a:lnTo>
                    <a:pt x="406506" y="327834"/>
                  </a:lnTo>
                  <a:lnTo>
                    <a:pt x="455376" y="348196"/>
                  </a:lnTo>
                  <a:cubicBezTo>
                    <a:pt x="458430" y="349214"/>
                    <a:pt x="460466" y="348196"/>
                    <a:pt x="459448" y="345142"/>
                  </a:cubicBezTo>
                  <a:cubicBezTo>
                    <a:pt x="458430" y="342088"/>
                    <a:pt x="456394" y="339033"/>
                    <a:pt x="453339" y="336997"/>
                  </a:cubicBezTo>
                  <a:lnTo>
                    <a:pt x="404470" y="316635"/>
                  </a:lnTo>
                  <a:lnTo>
                    <a:pt x="418724" y="304417"/>
                  </a:lnTo>
                  <a:cubicBezTo>
                    <a:pt x="420759" y="303399"/>
                    <a:pt x="419742" y="299327"/>
                    <a:pt x="416687" y="296272"/>
                  </a:cubicBezTo>
                  <a:cubicBezTo>
                    <a:pt x="414651" y="294236"/>
                    <a:pt x="412615" y="293217"/>
                    <a:pt x="411597" y="293217"/>
                  </a:cubicBezTo>
                  <a:cubicBezTo>
                    <a:pt x="410578" y="293217"/>
                    <a:pt x="410578" y="293217"/>
                    <a:pt x="409560" y="293217"/>
                  </a:cubicBezTo>
                  <a:lnTo>
                    <a:pt x="390216" y="309508"/>
                  </a:lnTo>
                  <a:lnTo>
                    <a:pt x="341346" y="289145"/>
                  </a:lnTo>
                  <a:lnTo>
                    <a:pt x="366799" y="267765"/>
                  </a:lnTo>
                  <a:cubicBezTo>
                    <a:pt x="368836" y="266747"/>
                    <a:pt x="367818" y="262674"/>
                    <a:pt x="364763" y="259620"/>
                  </a:cubicBezTo>
                  <a:cubicBezTo>
                    <a:pt x="362727" y="257583"/>
                    <a:pt x="360691" y="256566"/>
                    <a:pt x="359672" y="256566"/>
                  </a:cubicBezTo>
                  <a:cubicBezTo>
                    <a:pt x="358655" y="256566"/>
                    <a:pt x="358655" y="256566"/>
                    <a:pt x="357637" y="256566"/>
                  </a:cubicBezTo>
                  <a:lnTo>
                    <a:pt x="326075" y="283036"/>
                  </a:lnTo>
                  <a:lnTo>
                    <a:pt x="280259" y="263692"/>
                  </a:lnTo>
                  <a:lnTo>
                    <a:pt x="306731" y="242312"/>
                  </a:lnTo>
                  <a:lnTo>
                    <a:pt x="326075" y="246384"/>
                  </a:lnTo>
                  <a:cubicBezTo>
                    <a:pt x="329129" y="247402"/>
                    <a:pt x="330147" y="245366"/>
                    <a:pt x="329129" y="241294"/>
                  </a:cubicBezTo>
                  <a:cubicBezTo>
                    <a:pt x="329129" y="241294"/>
                    <a:pt x="329129" y="240276"/>
                    <a:pt x="328111" y="240276"/>
                  </a:cubicBezTo>
                  <a:cubicBezTo>
                    <a:pt x="327093" y="237221"/>
                    <a:pt x="324038" y="235185"/>
                    <a:pt x="322003" y="235185"/>
                  </a:cubicBezTo>
                  <a:lnTo>
                    <a:pt x="316912" y="234167"/>
                  </a:lnTo>
                  <a:lnTo>
                    <a:pt x="320984" y="231113"/>
                  </a:lnTo>
                  <a:cubicBezTo>
                    <a:pt x="323021" y="230095"/>
                    <a:pt x="322003" y="226022"/>
                    <a:pt x="318948" y="222968"/>
                  </a:cubicBezTo>
                  <a:cubicBezTo>
                    <a:pt x="318948" y="222968"/>
                    <a:pt x="318948" y="222968"/>
                    <a:pt x="318948" y="222968"/>
                  </a:cubicBezTo>
                  <a:cubicBezTo>
                    <a:pt x="316912" y="220931"/>
                    <a:pt x="314876" y="219914"/>
                    <a:pt x="313857" y="219914"/>
                  </a:cubicBezTo>
                  <a:cubicBezTo>
                    <a:pt x="312839" y="219914"/>
                    <a:pt x="312839" y="219914"/>
                    <a:pt x="311821" y="219914"/>
                  </a:cubicBezTo>
                  <a:lnTo>
                    <a:pt x="299604" y="230095"/>
                  </a:lnTo>
                  <a:lnTo>
                    <a:pt x="249716" y="218895"/>
                  </a:lnTo>
                  <a:lnTo>
                    <a:pt x="264988" y="184279"/>
                  </a:lnTo>
                  <a:lnTo>
                    <a:pt x="316912" y="192424"/>
                  </a:lnTo>
                  <a:lnTo>
                    <a:pt x="316912" y="192424"/>
                  </a:lnTo>
                  <a:cubicBezTo>
                    <a:pt x="319966" y="192424"/>
                    <a:pt x="320984" y="190388"/>
                    <a:pt x="318948" y="187334"/>
                  </a:cubicBezTo>
                  <a:cubicBezTo>
                    <a:pt x="317930" y="184279"/>
                    <a:pt x="314876" y="181225"/>
                    <a:pt x="311821" y="180207"/>
                  </a:cubicBezTo>
                  <a:lnTo>
                    <a:pt x="270078" y="174098"/>
                  </a:lnTo>
                  <a:lnTo>
                    <a:pt x="285350" y="139482"/>
                  </a:lnTo>
                  <a:lnTo>
                    <a:pt x="316912" y="144573"/>
                  </a:lnTo>
                  <a:lnTo>
                    <a:pt x="316912" y="144573"/>
                  </a:lnTo>
                  <a:cubicBezTo>
                    <a:pt x="319966" y="144573"/>
                    <a:pt x="320984" y="142536"/>
                    <a:pt x="318948" y="139482"/>
                  </a:cubicBezTo>
                  <a:cubicBezTo>
                    <a:pt x="317930" y="136428"/>
                    <a:pt x="314876" y="133374"/>
                    <a:pt x="311821" y="133374"/>
                  </a:cubicBezTo>
                  <a:lnTo>
                    <a:pt x="287386" y="134392"/>
                  </a:lnTo>
                  <a:lnTo>
                    <a:pt x="302658" y="99775"/>
                  </a:lnTo>
                  <a:cubicBezTo>
                    <a:pt x="303676" y="97740"/>
                    <a:pt x="301640" y="93667"/>
                    <a:pt x="299604" y="91631"/>
                  </a:cubicBezTo>
                  <a:cubicBezTo>
                    <a:pt x="296550" y="88576"/>
                    <a:pt x="293495" y="88576"/>
                    <a:pt x="292477" y="90613"/>
                  </a:cubicBezTo>
                  <a:lnTo>
                    <a:pt x="277205" y="125228"/>
                  </a:lnTo>
                  <a:lnTo>
                    <a:pt x="264988" y="96721"/>
                  </a:lnTo>
                  <a:cubicBezTo>
                    <a:pt x="263970" y="93667"/>
                    <a:pt x="260916" y="90613"/>
                    <a:pt x="257861" y="90613"/>
                  </a:cubicBezTo>
                  <a:cubicBezTo>
                    <a:pt x="255825" y="90613"/>
                    <a:pt x="254807" y="91631"/>
                    <a:pt x="254807" y="93667"/>
                  </a:cubicBezTo>
                  <a:cubicBezTo>
                    <a:pt x="254807" y="94685"/>
                    <a:pt x="254807" y="95703"/>
                    <a:pt x="255825" y="96721"/>
                  </a:cubicBezTo>
                  <a:lnTo>
                    <a:pt x="272115" y="137446"/>
                  </a:lnTo>
                  <a:lnTo>
                    <a:pt x="256843" y="172062"/>
                  </a:lnTo>
                  <a:lnTo>
                    <a:pt x="234444" y="119120"/>
                  </a:lnTo>
                  <a:cubicBezTo>
                    <a:pt x="233426" y="116066"/>
                    <a:pt x="230372" y="113011"/>
                    <a:pt x="227317" y="113011"/>
                  </a:cubicBezTo>
                  <a:cubicBezTo>
                    <a:pt x="225282" y="113011"/>
                    <a:pt x="224263" y="114029"/>
                    <a:pt x="224263" y="116066"/>
                  </a:cubicBezTo>
                  <a:cubicBezTo>
                    <a:pt x="224263" y="117083"/>
                    <a:pt x="224263" y="118102"/>
                    <a:pt x="225282" y="119120"/>
                  </a:cubicBezTo>
                  <a:lnTo>
                    <a:pt x="251752" y="183261"/>
                  </a:lnTo>
                  <a:lnTo>
                    <a:pt x="237498" y="215841"/>
                  </a:lnTo>
                  <a:lnTo>
                    <a:pt x="215100" y="161881"/>
                  </a:lnTo>
                  <a:lnTo>
                    <a:pt x="218155" y="144573"/>
                  </a:lnTo>
                  <a:cubicBezTo>
                    <a:pt x="218155" y="142536"/>
                    <a:pt x="216118" y="138464"/>
                    <a:pt x="213064" y="136428"/>
                  </a:cubicBezTo>
                  <a:cubicBezTo>
                    <a:pt x="213064" y="136428"/>
                    <a:pt x="212046" y="135409"/>
                    <a:pt x="212046" y="135409"/>
                  </a:cubicBezTo>
                  <a:cubicBezTo>
                    <a:pt x="210010" y="134392"/>
                    <a:pt x="207973" y="134392"/>
                    <a:pt x="206955" y="136428"/>
                  </a:cubicBezTo>
                  <a:lnTo>
                    <a:pt x="205937" y="140500"/>
                  </a:lnTo>
                  <a:lnTo>
                    <a:pt x="201864" y="131337"/>
                  </a:lnTo>
                  <a:cubicBezTo>
                    <a:pt x="200846" y="128283"/>
                    <a:pt x="197792" y="125228"/>
                    <a:pt x="194738" y="125228"/>
                  </a:cubicBezTo>
                  <a:cubicBezTo>
                    <a:pt x="194738" y="125228"/>
                    <a:pt x="194738" y="125228"/>
                    <a:pt x="194738" y="125228"/>
                  </a:cubicBezTo>
                  <a:cubicBezTo>
                    <a:pt x="192702" y="125228"/>
                    <a:pt x="191683" y="126247"/>
                    <a:pt x="191683" y="128283"/>
                  </a:cubicBezTo>
                  <a:cubicBezTo>
                    <a:pt x="191683" y="129301"/>
                    <a:pt x="191683" y="130319"/>
                    <a:pt x="192702" y="131337"/>
                  </a:cubicBezTo>
                  <a:lnTo>
                    <a:pt x="202883" y="156790"/>
                  </a:lnTo>
                  <a:lnTo>
                    <a:pt x="195756" y="202605"/>
                  </a:lnTo>
                  <a:lnTo>
                    <a:pt x="162158" y="147627"/>
                  </a:lnTo>
                  <a:lnTo>
                    <a:pt x="166230" y="96721"/>
                  </a:lnTo>
                  <a:lnTo>
                    <a:pt x="166230" y="96721"/>
                  </a:lnTo>
                  <a:cubicBezTo>
                    <a:pt x="166230" y="93667"/>
                    <a:pt x="164195" y="90613"/>
                    <a:pt x="161140" y="88576"/>
                  </a:cubicBezTo>
                  <a:cubicBezTo>
                    <a:pt x="158085" y="86540"/>
                    <a:pt x="156049" y="87558"/>
                    <a:pt x="155031" y="89594"/>
                  </a:cubicBezTo>
                  <a:lnTo>
                    <a:pt x="151977" y="131337"/>
                  </a:lnTo>
                  <a:lnTo>
                    <a:pt x="119397" y="76359"/>
                  </a:lnTo>
                  <a:lnTo>
                    <a:pt x="121434" y="44797"/>
                  </a:lnTo>
                  <a:lnTo>
                    <a:pt x="121434" y="44797"/>
                  </a:lnTo>
                  <a:cubicBezTo>
                    <a:pt x="121434" y="41743"/>
                    <a:pt x="119397" y="38688"/>
                    <a:pt x="116343" y="36653"/>
                  </a:cubicBezTo>
                  <a:cubicBezTo>
                    <a:pt x="113288" y="34616"/>
                    <a:pt x="111252" y="35634"/>
                    <a:pt x="110234" y="37670"/>
                  </a:cubicBezTo>
                  <a:lnTo>
                    <a:pt x="108198" y="60069"/>
                  </a:lnTo>
                  <a:lnTo>
                    <a:pt x="75618" y="5091"/>
                  </a:lnTo>
                  <a:cubicBezTo>
                    <a:pt x="73582" y="2036"/>
                    <a:pt x="70528" y="0"/>
                    <a:pt x="68491" y="0"/>
                  </a:cubicBezTo>
                  <a:cubicBezTo>
                    <a:pt x="66455" y="0"/>
                    <a:pt x="66455" y="3054"/>
                    <a:pt x="68491" y="7127"/>
                  </a:cubicBezTo>
                  <a:lnTo>
                    <a:pt x="102089" y="62105"/>
                  </a:lnTo>
                  <a:lnTo>
                    <a:pt x="75618" y="44797"/>
                  </a:lnTo>
                  <a:cubicBezTo>
                    <a:pt x="72564" y="42761"/>
                    <a:pt x="70528" y="43779"/>
                    <a:pt x="70528" y="45815"/>
                  </a:cubicBezTo>
                  <a:cubicBezTo>
                    <a:pt x="70528" y="47852"/>
                    <a:pt x="71546" y="49888"/>
                    <a:pt x="73582" y="51924"/>
                  </a:cubicBezTo>
                  <a:cubicBezTo>
                    <a:pt x="74600" y="52942"/>
                    <a:pt x="74600" y="53960"/>
                    <a:pt x="75618" y="53960"/>
                  </a:cubicBezTo>
                  <a:lnTo>
                    <a:pt x="112270" y="78395"/>
                  </a:lnTo>
                  <a:lnTo>
                    <a:pt x="144850" y="133374"/>
                  </a:lnTo>
                  <a:lnTo>
                    <a:pt x="96998" y="101812"/>
                  </a:lnTo>
                  <a:cubicBezTo>
                    <a:pt x="93944" y="99775"/>
                    <a:pt x="91908" y="100794"/>
                    <a:pt x="91908" y="102830"/>
                  </a:cubicBezTo>
                  <a:cubicBezTo>
                    <a:pt x="91908" y="104866"/>
                    <a:pt x="92926" y="106902"/>
                    <a:pt x="94962" y="108939"/>
                  </a:cubicBezTo>
                  <a:cubicBezTo>
                    <a:pt x="95981" y="109956"/>
                    <a:pt x="96998" y="110975"/>
                    <a:pt x="96998" y="110975"/>
                  </a:cubicBezTo>
                  <a:lnTo>
                    <a:pt x="155031" y="149663"/>
                  </a:lnTo>
                  <a:lnTo>
                    <a:pt x="186593" y="201587"/>
                  </a:lnTo>
                  <a:lnTo>
                    <a:pt x="138741" y="170026"/>
                  </a:lnTo>
                  <a:lnTo>
                    <a:pt x="122451" y="148645"/>
                  </a:lnTo>
                  <a:cubicBezTo>
                    <a:pt x="120415" y="145591"/>
                    <a:pt x="116343" y="143555"/>
                    <a:pt x="115325" y="144573"/>
                  </a:cubicBezTo>
                  <a:cubicBezTo>
                    <a:pt x="115325" y="144573"/>
                    <a:pt x="115325" y="144573"/>
                    <a:pt x="114307" y="145591"/>
                  </a:cubicBezTo>
                  <a:cubicBezTo>
                    <a:pt x="113288" y="146609"/>
                    <a:pt x="114307" y="149663"/>
                    <a:pt x="116343" y="152718"/>
                  </a:cubicBezTo>
                  <a:lnTo>
                    <a:pt x="120415" y="157808"/>
                  </a:lnTo>
                  <a:lnTo>
                    <a:pt x="112270" y="152718"/>
                  </a:lnTo>
                  <a:cubicBezTo>
                    <a:pt x="109216" y="150681"/>
                    <a:pt x="107180" y="151700"/>
                    <a:pt x="107180" y="153736"/>
                  </a:cubicBezTo>
                  <a:cubicBezTo>
                    <a:pt x="107180" y="153736"/>
                    <a:pt x="107180" y="153736"/>
                    <a:pt x="107180" y="153736"/>
                  </a:cubicBezTo>
                  <a:cubicBezTo>
                    <a:pt x="107180" y="155772"/>
                    <a:pt x="108198" y="157808"/>
                    <a:pt x="110234" y="159844"/>
                  </a:cubicBezTo>
                  <a:cubicBezTo>
                    <a:pt x="111252" y="160862"/>
                    <a:pt x="111252" y="161881"/>
                    <a:pt x="112270" y="161881"/>
                  </a:cubicBezTo>
                  <a:lnTo>
                    <a:pt x="135687" y="177153"/>
                  </a:lnTo>
                  <a:lnTo>
                    <a:pt x="178448" y="234167"/>
                  </a:lnTo>
                  <a:lnTo>
                    <a:pt x="129578" y="213805"/>
                  </a:lnTo>
                  <a:lnTo>
                    <a:pt x="81727" y="154754"/>
                  </a:lnTo>
                  <a:lnTo>
                    <a:pt x="81727" y="154754"/>
                  </a:lnTo>
                  <a:cubicBezTo>
                    <a:pt x="79691" y="151700"/>
                    <a:pt x="75618" y="150681"/>
                    <a:pt x="74600" y="151700"/>
                  </a:cubicBezTo>
                  <a:cubicBezTo>
                    <a:pt x="72564" y="152718"/>
                    <a:pt x="73582" y="156790"/>
                    <a:pt x="75618" y="159844"/>
                  </a:cubicBezTo>
                  <a:lnTo>
                    <a:pt x="114307" y="207696"/>
                  </a:lnTo>
                  <a:lnTo>
                    <a:pt x="65437" y="187334"/>
                  </a:lnTo>
                  <a:lnTo>
                    <a:pt x="35911" y="150681"/>
                  </a:lnTo>
                  <a:lnTo>
                    <a:pt x="35911" y="150681"/>
                  </a:lnTo>
                  <a:cubicBezTo>
                    <a:pt x="33875" y="147627"/>
                    <a:pt x="29803" y="146609"/>
                    <a:pt x="28785" y="147627"/>
                  </a:cubicBezTo>
                  <a:cubicBezTo>
                    <a:pt x="26748" y="148645"/>
                    <a:pt x="27767" y="152718"/>
                    <a:pt x="29803" y="155772"/>
                  </a:cubicBezTo>
                  <a:lnTo>
                    <a:pt x="51183" y="181225"/>
                  </a:lnTo>
                  <a:lnTo>
                    <a:pt x="2314" y="160862"/>
                  </a:lnTo>
                  <a:cubicBezTo>
                    <a:pt x="1296" y="157808"/>
                    <a:pt x="-740" y="158827"/>
                    <a:pt x="277" y="161881"/>
                  </a:cubicBezTo>
                  <a:close/>
                  <a:moveTo>
                    <a:pt x="162158" y="182243"/>
                  </a:moveTo>
                  <a:lnTo>
                    <a:pt x="178448" y="208714"/>
                  </a:lnTo>
                  <a:lnTo>
                    <a:pt x="183538" y="217877"/>
                  </a:lnTo>
                  <a:lnTo>
                    <a:pt x="182521" y="216859"/>
                  </a:lnTo>
                  <a:lnTo>
                    <a:pt x="180484" y="215841"/>
                  </a:lnTo>
                  <a:lnTo>
                    <a:pt x="178448" y="214823"/>
                  </a:lnTo>
                  <a:lnTo>
                    <a:pt x="156049" y="205660"/>
                  </a:lnTo>
                  <a:lnTo>
                    <a:pt x="114307" y="150681"/>
                  </a:lnTo>
                  <a:lnTo>
                    <a:pt x="162158" y="182243"/>
                  </a:lnTo>
                  <a:close/>
                  <a:moveTo>
                    <a:pt x="228336" y="256566"/>
                  </a:moveTo>
                  <a:cubicBezTo>
                    <a:pt x="227317" y="255548"/>
                    <a:pt x="227317" y="255548"/>
                    <a:pt x="228336" y="256566"/>
                  </a:cubicBezTo>
                  <a:cubicBezTo>
                    <a:pt x="228336" y="255548"/>
                    <a:pt x="228336" y="255548"/>
                    <a:pt x="228336" y="255548"/>
                  </a:cubicBezTo>
                  <a:cubicBezTo>
                    <a:pt x="228336" y="254529"/>
                    <a:pt x="228336" y="255548"/>
                    <a:pt x="228336" y="256566"/>
                  </a:cubicBezTo>
                  <a:cubicBezTo>
                    <a:pt x="229354" y="255548"/>
                    <a:pt x="229354" y="256566"/>
                    <a:pt x="229354" y="256566"/>
                  </a:cubicBezTo>
                  <a:cubicBezTo>
                    <a:pt x="229354" y="256566"/>
                    <a:pt x="229354" y="256566"/>
                    <a:pt x="228336" y="256566"/>
                  </a:cubicBezTo>
                  <a:cubicBezTo>
                    <a:pt x="228336" y="256566"/>
                    <a:pt x="228336" y="256566"/>
                    <a:pt x="228336" y="256566"/>
                  </a:cubicBezTo>
                  <a:close/>
                  <a:moveTo>
                    <a:pt x="224263" y="181225"/>
                  </a:moveTo>
                  <a:lnTo>
                    <a:pt x="218155" y="194461"/>
                  </a:lnTo>
                  <a:lnTo>
                    <a:pt x="216118" y="198533"/>
                  </a:lnTo>
                  <a:lnTo>
                    <a:pt x="215100" y="197515"/>
                  </a:lnTo>
                  <a:lnTo>
                    <a:pt x="214082" y="195479"/>
                  </a:lnTo>
                  <a:lnTo>
                    <a:pt x="213064" y="194461"/>
                  </a:lnTo>
                  <a:lnTo>
                    <a:pt x="200846" y="174098"/>
                  </a:lnTo>
                  <a:lnTo>
                    <a:pt x="205937" y="138464"/>
                  </a:lnTo>
                  <a:lnTo>
                    <a:pt x="224263" y="181225"/>
                  </a:lnTo>
                  <a:close/>
                  <a:moveTo>
                    <a:pt x="293495" y="266747"/>
                  </a:moveTo>
                  <a:lnTo>
                    <a:pt x="257861" y="251475"/>
                  </a:lnTo>
                  <a:lnTo>
                    <a:pt x="245644" y="246384"/>
                  </a:lnTo>
                  <a:lnTo>
                    <a:pt x="246662" y="245366"/>
                  </a:lnTo>
                  <a:lnTo>
                    <a:pt x="247680" y="242312"/>
                  </a:lnTo>
                  <a:lnTo>
                    <a:pt x="248698" y="240276"/>
                  </a:lnTo>
                  <a:lnTo>
                    <a:pt x="259897" y="215841"/>
                  </a:lnTo>
                  <a:lnTo>
                    <a:pt x="334220" y="233149"/>
                  </a:lnTo>
                  <a:lnTo>
                    <a:pt x="293495" y="266747"/>
                  </a:lnTo>
                  <a:close/>
                  <a:moveTo>
                    <a:pt x="295531" y="328852"/>
                  </a:moveTo>
                  <a:lnTo>
                    <a:pt x="281278" y="305435"/>
                  </a:lnTo>
                  <a:lnTo>
                    <a:pt x="277205" y="297290"/>
                  </a:lnTo>
                  <a:lnTo>
                    <a:pt x="278223" y="297290"/>
                  </a:lnTo>
                  <a:lnTo>
                    <a:pt x="280259" y="298308"/>
                  </a:lnTo>
                  <a:lnTo>
                    <a:pt x="281278" y="299327"/>
                  </a:lnTo>
                  <a:lnTo>
                    <a:pt x="301640" y="307471"/>
                  </a:lnTo>
                  <a:lnTo>
                    <a:pt x="339310" y="357359"/>
                  </a:lnTo>
                  <a:lnTo>
                    <a:pt x="295531" y="328852"/>
                  </a:lnTo>
                  <a:close/>
                  <a:moveTo>
                    <a:pt x="228336" y="324779"/>
                  </a:moveTo>
                  <a:lnTo>
                    <a:pt x="236481" y="306454"/>
                  </a:lnTo>
                  <a:lnTo>
                    <a:pt x="239535" y="300344"/>
                  </a:lnTo>
                  <a:lnTo>
                    <a:pt x="240553" y="302381"/>
                  </a:lnTo>
                  <a:lnTo>
                    <a:pt x="242589" y="305435"/>
                  </a:lnTo>
                  <a:lnTo>
                    <a:pt x="243608" y="307471"/>
                  </a:lnTo>
                  <a:lnTo>
                    <a:pt x="260916" y="335979"/>
                  </a:lnTo>
                  <a:lnTo>
                    <a:pt x="252770" y="385866"/>
                  </a:lnTo>
                  <a:lnTo>
                    <a:pt x="228336" y="324779"/>
                  </a:lnTo>
                  <a:close/>
                  <a:moveTo>
                    <a:pt x="165212" y="252493"/>
                  </a:moveTo>
                  <a:lnTo>
                    <a:pt x="189647" y="262674"/>
                  </a:lnTo>
                  <a:lnTo>
                    <a:pt x="197792" y="265729"/>
                  </a:lnTo>
                  <a:lnTo>
                    <a:pt x="197792" y="266747"/>
                  </a:lnTo>
                  <a:lnTo>
                    <a:pt x="196774" y="268783"/>
                  </a:lnTo>
                  <a:lnTo>
                    <a:pt x="195756" y="269801"/>
                  </a:lnTo>
                  <a:lnTo>
                    <a:pt x="188629" y="286091"/>
                  </a:lnTo>
                  <a:lnTo>
                    <a:pt x="138741" y="274892"/>
                  </a:lnTo>
                  <a:lnTo>
                    <a:pt x="165212" y="252493"/>
                  </a:lnTo>
                  <a:close/>
                </a:path>
              </a:pathLst>
            </a:custGeom>
            <a:solidFill>
              <a:srgbClr val="FFFFFF"/>
            </a:solidFill>
            <a:ln w="101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162" name="任意多边形: 形状 3161">
              <a:extLst>
                <a:ext uri="{FF2B5EF4-FFF2-40B4-BE49-F238E27FC236}">
                  <a16:creationId xmlns:a16="http://schemas.microsoft.com/office/drawing/2014/main" id="{3B9D2026-6D58-4E14-9E87-C8F2AC766CF7}"/>
                </a:ext>
              </a:extLst>
            </p:cNvPr>
            <p:cNvSpPr/>
            <p:nvPr/>
          </p:nvSpPr>
          <p:spPr>
            <a:xfrm>
              <a:off x="-18161433" y="6359348"/>
              <a:ext cx="411772" cy="336251"/>
            </a:xfrm>
            <a:custGeom>
              <a:avLst/>
              <a:gdLst>
                <a:gd name="connsiteX0" fmla="*/ 57795 w 746822"/>
                <a:gd name="connsiteY0" fmla="*/ 142536 h 609851"/>
                <a:gd name="connsiteX1" fmla="*/ 58813 w 746822"/>
                <a:gd name="connsiteY1" fmla="*/ 151699 h 609851"/>
                <a:gd name="connsiteX2" fmla="*/ 126009 w 746822"/>
                <a:gd name="connsiteY2" fmla="*/ 187333 h 609851"/>
                <a:gd name="connsiteX3" fmla="*/ 82230 w 746822"/>
                <a:gd name="connsiteY3" fmla="*/ 194460 h 609851"/>
                <a:gd name="connsiteX4" fmla="*/ 74085 w 746822"/>
                <a:gd name="connsiteY4" fmla="*/ 202605 h 609851"/>
                <a:gd name="connsiteX5" fmla="*/ 80193 w 746822"/>
                <a:gd name="connsiteY5" fmla="*/ 207695 h 609851"/>
                <a:gd name="connsiteX6" fmla="*/ 84266 w 746822"/>
                <a:gd name="connsiteY6" fmla="*/ 207695 h 609851"/>
                <a:gd name="connsiteX7" fmla="*/ 146371 w 746822"/>
                <a:gd name="connsiteY7" fmla="*/ 197514 h 609851"/>
                <a:gd name="connsiteX8" fmla="*/ 212548 w 746822"/>
                <a:gd name="connsiteY8" fmla="*/ 233148 h 609851"/>
                <a:gd name="connsiteX9" fmla="*/ 131099 w 746822"/>
                <a:gd name="connsiteY9" fmla="*/ 246384 h 609851"/>
                <a:gd name="connsiteX10" fmla="*/ 122954 w 746822"/>
                <a:gd name="connsiteY10" fmla="*/ 254529 h 609851"/>
                <a:gd name="connsiteX11" fmla="*/ 129063 w 746822"/>
                <a:gd name="connsiteY11" fmla="*/ 259620 h 609851"/>
                <a:gd name="connsiteX12" fmla="*/ 133136 w 746822"/>
                <a:gd name="connsiteY12" fmla="*/ 259620 h 609851"/>
                <a:gd name="connsiteX13" fmla="*/ 231893 w 746822"/>
                <a:gd name="connsiteY13" fmla="*/ 243330 h 609851"/>
                <a:gd name="connsiteX14" fmla="*/ 295016 w 746822"/>
                <a:gd name="connsiteY14" fmla="*/ 276928 h 609851"/>
                <a:gd name="connsiteX15" fmla="*/ 212548 w 746822"/>
                <a:gd name="connsiteY15" fmla="*/ 290163 h 609851"/>
                <a:gd name="connsiteX16" fmla="*/ 180987 w 746822"/>
                <a:gd name="connsiteY16" fmla="*/ 279982 h 609851"/>
                <a:gd name="connsiteX17" fmla="*/ 168770 w 746822"/>
                <a:gd name="connsiteY17" fmla="*/ 284054 h 609851"/>
                <a:gd name="connsiteX18" fmla="*/ 167752 w 746822"/>
                <a:gd name="connsiteY18" fmla="*/ 286091 h 609851"/>
                <a:gd name="connsiteX19" fmla="*/ 171824 w 746822"/>
                <a:gd name="connsiteY19" fmla="*/ 293217 h 609851"/>
                <a:gd name="connsiteX20" fmla="*/ 179969 w 746822"/>
                <a:gd name="connsiteY20" fmla="*/ 296272 h 609851"/>
                <a:gd name="connsiteX21" fmla="*/ 166733 w 746822"/>
                <a:gd name="connsiteY21" fmla="*/ 298308 h 609851"/>
                <a:gd name="connsiteX22" fmla="*/ 158588 w 746822"/>
                <a:gd name="connsiteY22" fmla="*/ 306453 h 609851"/>
                <a:gd name="connsiteX23" fmla="*/ 158588 w 746822"/>
                <a:gd name="connsiteY23" fmla="*/ 306453 h 609851"/>
                <a:gd name="connsiteX24" fmla="*/ 164698 w 746822"/>
                <a:gd name="connsiteY24" fmla="*/ 311543 h 609851"/>
                <a:gd name="connsiteX25" fmla="*/ 168770 w 746822"/>
                <a:gd name="connsiteY25" fmla="*/ 311543 h 609851"/>
                <a:gd name="connsiteX26" fmla="*/ 208476 w 746822"/>
                <a:gd name="connsiteY26" fmla="*/ 305435 h 609851"/>
                <a:gd name="connsiteX27" fmla="*/ 289926 w 746822"/>
                <a:gd name="connsiteY27" fmla="*/ 331906 h 609851"/>
                <a:gd name="connsiteX28" fmla="*/ 210513 w 746822"/>
                <a:gd name="connsiteY28" fmla="*/ 361431 h 609851"/>
                <a:gd name="connsiteX29" fmla="*/ 119900 w 746822"/>
                <a:gd name="connsiteY29" fmla="*/ 336996 h 609851"/>
                <a:gd name="connsiteX30" fmla="*/ 119900 w 746822"/>
                <a:gd name="connsiteY30" fmla="*/ 336996 h 609851"/>
                <a:gd name="connsiteX31" fmla="*/ 107683 w 746822"/>
                <a:gd name="connsiteY31" fmla="*/ 341069 h 609851"/>
                <a:gd name="connsiteX32" fmla="*/ 112773 w 746822"/>
                <a:gd name="connsiteY32" fmla="*/ 350232 h 609851"/>
                <a:gd name="connsiteX33" fmla="*/ 186078 w 746822"/>
                <a:gd name="connsiteY33" fmla="*/ 369576 h 609851"/>
                <a:gd name="connsiteX34" fmla="*/ 107683 w 746822"/>
                <a:gd name="connsiteY34" fmla="*/ 398083 h 609851"/>
                <a:gd name="connsiteX35" fmla="*/ 51686 w 746822"/>
                <a:gd name="connsiteY35" fmla="*/ 382812 h 609851"/>
                <a:gd name="connsiteX36" fmla="*/ 51686 w 746822"/>
                <a:gd name="connsiteY36" fmla="*/ 382812 h 609851"/>
                <a:gd name="connsiteX37" fmla="*/ 39469 w 746822"/>
                <a:gd name="connsiteY37" fmla="*/ 386884 h 609851"/>
                <a:gd name="connsiteX38" fmla="*/ 44559 w 746822"/>
                <a:gd name="connsiteY38" fmla="*/ 396047 h 609851"/>
                <a:gd name="connsiteX39" fmla="*/ 84266 w 746822"/>
                <a:gd name="connsiteY39" fmla="*/ 406228 h 609851"/>
                <a:gd name="connsiteX40" fmla="*/ 5871 w 746822"/>
                <a:gd name="connsiteY40" fmla="*/ 434736 h 609851"/>
                <a:gd name="connsiteX41" fmla="*/ 780 w 746822"/>
                <a:gd name="connsiteY41" fmla="*/ 443899 h 609851"/>
                <a:gd name="connsiteX42" fmla="*/ 12998 w 746822"/>
                <a:gd name="connsiteY42" fmla="*/ 446953 h 609851"/>
                <a:gd name="connsiteX43" fmla="*/ 92411 w 746822"/>
                <a:gd name="connsiteY43" fmla="*/ 417428 h 609851"/>
                <a:gd name="connsiteX44" fmla="*/ 75103 w 746822"/>
                <a:gd name="connsiteY44" fmla="*/ 450008 h 609851"/>
                <a:gd name="connsiteX45" fmla="*/ 80193 w 746822"/>
                <a:gd name="connsiteY45" fmla="*/ 459170 h 609851"/>
                <a:gd name="connsiteX46" fmla="*/ 89357 w 746822"/>
                <a:gd name="connsiteY46" fmla="*/ 457134 h 609851"/>
                <a:gd name="connsiteX47" fmla="*/ 92411 w 746822"/>
                <a:gd name="connsiteY47" fmla="*/ 454080 h 609851"/>
                <a:gd name="connsiteX48" fmla="*/ 116846 w 746822"/>
                <a:gd name="connsiteY48" fmla="*/ 409283 h 609851"/>
                <a:gd name="connsiteX49" fmla="*/ 196259 w 746822"/>
                <a:gd name="connsiteY49" fmla="*/ 379757 h 609851"/>
                <a:gd name="connsiteX50" fmla="*/ 164698 w 746822"/>
                <a:gd name="connsiteY50" fmla="*/ 438808 h 609851"/>
                <a:gd name="connsiteX51" fmla="*/ 169788 w 746822"/>
                <a:gd name="connsiteY51" fmla="*/ 447971 h 609851"/>
                <a:gd name="connsiteX52" fmla="*/ 178951 w 746822"/>
                <a:gd name="connsiteY52" fmla="*/ 445935 h 609851"/>
                <a:gd name="connsiteX53" fmla="*/ 182005 w 746822"/>
                <a:gd name="connsiteY53" fmla="*/ 442881 h 609851"/>
                <a:gd name="connsiteX54" fmla="*/ 220694 w 746822"/>
                <a:gd name="connsiteY54" fmla="*/ 370594 h 609851"/>
                <a:gd name="connsiteX55" fmla="*/ 296034 w 746822"/>
                <a:gd name="connsiteY55" fmla="*/ 343105 h 609851"/>
                <a:gd name="connsiteX56" fmla="*/ 263454 w 746822"/>
                <a:gd name="connsiteY56" fmla="*/ 403174 h 609851"/>
                <a:gd name="connsiteX57" fmla="*/ 233929 w 746822"/>
                <a:gd name="connsiteY57" fmla="*/ 419464 h 609851"/>
                <a:gd name="connsiteX58" fmla="*/ 230875 w 746822"/>
                <a:gd name="connsiteY58" fmla="*/ 429645 h 609851"/>
                <a:gd name="connsiteX59" fmla="*/ 232911 w 746822"/>
                <a:gd name="connsiteY59" fmla="*/ 430663 h 609851"/>
                <a:gd name="connsiteX60" fmla="*/ 244110 w 746822"/>
                <a:gd name="connsiteY60" fmla="*/ 430663 h 609851"/>
                <a:gd name="connsiteX61" fmla="*/ 251237 w 746822"/>
                <a:gd name="connsiteY61" fmla="*/ 426591 h 609851"/>
                <a:gd name="connsiteX62" fmla="*/ 246147 w 746822"/>
                <a:gd name="connsiteY62" fmla="*/ 436772 h 609851"/>
                <a:gd name="connsiteX63" fmla="*/ 251237 w 746822"/>
                <a:gd name="connsiteY63" fmla="*/ 445935 h 609851"/>
                <a:gd name="connsiteX64" fmla="*/ 251237 w 746822"/>
                <a:gd name="connsiteY64" fmla="*/ 445935 h 609851"/>
                <a:gd name="connsiteX65" fmla="*/ 260400 w 746822"/>
                <a:gd name="connsiteY65" fmla="*/ 443899 h 609851"/>
                <a:gd name="connsiteX66" fmla="*/ 263454 w 746822"/>
                <a:gd name="connsiteY66" fmla="*/ 440844 h 609851"/>
                <a:gd name="connsiteX67" fmla="*/ 278726 w 746822"/>
                <a:gd name="connsiteY67" fmla="*/ 412337 h 609851"/>
                <a:gd name="connsiteX68" fmla="*/ 356103 w 746822"/>
                <a:gd name="connsiteY68" fmla="*/ 369576 h 609851"/>
                <a:gd name="connsiteX69" fmla="*/ 343886 w 746822"/>
                <a:gd name="connsiteY69" fmla="*/ 433717 h 609851"/>
                <a:gd name="connsiteX70" fmla="*/ 264473 w 746822"/>
                <a:gd name="connsiteY70" fmla="*/ 483605 h 609851"/>
                <a:gd name="connsiteX71" fmla="*/ 264473 w 746822"/>
                <a:gd name="connsiteY71" fmla="*/ 483605 h 609851"/>
                <a:gd name="connsiteX72" fmla="*/ 262436 w 746822"/>
                <a:gd name="connsiteY72" fmla="*/ 493787 h 609851"/>
                <a:gd name="connsiteX73" fmla="*/ 275672 w 746822"/>
                <a:gd name="connsiteY73" fmla="*/ 494804 h 609851"/>
                <a:gd name="connsiteX74" fmla="*/ 340832 w 746822"/>
                <a:gd name="connsiteY74" fmla="*/ 454080 h 609851"/>
                <a:gd name="connsiteX75" fmla="*/ 328614 w 746822"/>
                <a:gd name="connsiteY75" fmla="*/ 518221 h 609851"/>
                <a:gd name="connsiteX76" fmla="*/ 278726 w 746822"/>
                <a:gd name="connsiteY76" fmla="*/ 548765 h 609851"/>
                <a:gd name="connsiteX77" fmla="*/ 278726 w 746822"/>
                <a:gd name="connsiteY77" fmla="*/ 548765 h 609851"/>
                <a:gd name="connsiteX78" fmla="*/ 276690 w 746822"/>
                <a:gd name="connsiteY78" fmla="*/ 558946 h 609851"/>
                <a:gd name="connsiteX79" fmla="*/ 289926 w 746822"/>
                <a:gd name="connsiteY79" fmla="*/ 559964 h 609851"/>
                <a:gd name="connsiteX80" fmla="*/ 324541 w 746822"/>
                <a:gd name="connsiteY80" fmla="*/ 538583 h 609851"/>
                <a:gd name="connsiteX81" fmla="*/ 312324 w 746822"/>
                <a:gd name="connsiteY81" fmla="*/ 602725 h 609851"/>
                <a:gd name="connsiteX82" fmla="*/ 320469 w 746822"/>
                <a:gd name="connsiteY82" fmla="*/ 609852 h 609851"/>
                <a:gd name="connsiteX83" fmla="*/ 330650 w 746822"/>
                <a:gd name="connsiteY83" fmla="*/ 603743 h 609851"/>
                <a:gd name="connsiteX84" fmla="*/ 342868 w 746822"/>
                <a:gd name="connsiteY84" fmla="*/ 538583 h 609851"/>
                <a:gd name="connsiteX85" fmla="*/ 369339 w 746822"/>
                <a:gd name="connsiteY85" fmla="*/ 564036 h 609851"/>
                <a:gd name="connsiteX86" fmla="*/ 382574 w 746822"/>
                <a:gd name="connsiteY86" fmla="*/ 564036 h 609851"/>
                <a:gd name="connsiteX87" fmla="*/ 385628 w 746822"/>
                <a:gd name="connsiteY87" fmla="*/ 556910 h 609851"/>
                <a:gd name="connsiteX88" fmla="*/ 383593 w 746822"/>
                <a:gd name="connsiteY88" fmla="*/ 553855 h 609851"/>
                <a:gd name="connsiteX89" fmla="*/ 345922 w 746822"/>
                <a:gd name="connsiteY89" fmla="*/ 518221 h 609851"/>
                <a:gd name="connsiteX90" fmla="*/ 358140 w 746822"/>
                <a:gd name="connsiteY90" fmla="*/ 454080 h 609851"/>
                <a:gd name="connsiteX91" fmla="*/ 408027 w 746822"/>
                <a:gd name="connsiteY91" fmla="*/ 499895 h 609851"/>
                <a:gd name="connsiteX92" fmla="*/ 421262 w 746822"/>
                <a:gd name="connsiteY92" fmla="*/ 499895 h 609851"/>
                <a:gd name="connsiteX93" fmla="*/ 424317 w 746822"/>
                <a:gd name="connsiteY93" fmla="*/ 492768 h 609851"/>
                <a:gd name="connsiteX94" fmla="*/ 422281 w 746822"/>
                <a:gd name="connsiteY94" fmla="*/ 489714 h 609851"/>
                <a:gd name="connsiteX95" fmla="*/ 362212 w 746822"/>
                <a:gd name="connsiteY95" fmla="*/ 433717 h 609851"/>
                <a:gd name="connsiteX96" fmla="*/ 373411 w 746822"/>
                <a:gd name="connsiteY96" fmla="*/ 372630 h 609851"/>
                <a:gd name="connsiteX97" fmla="*/ 423299 w 746822"/>
                <a:gd name="connsiteY97" fmla="*/ 419464 h 609851"/>
                <a:gd name="connsiteX98" fmla="*/ 425335 w 746822"/>
                <a:gd name="connsiteY98" fmla="*/ 445935 h 609851"/>
                <a:gd name="connsiteX99" fmla="*/ 434498 w 746822"/>
                <a:gd name="connsiteY99" fmla="*/ 452043 h 609851"/>
                <a:gd name="connsiteX100" fmla="*/ 436534 w 746822"/>
                <a:gd name="connsiteY100" fmla="*/ 451026 h 609851"/>
                <a:gd name="connsiteX101" fmla="*/ 442643 w 746822"/>
                <a:gd name="connsiteY101" fmla="*/ 443899 h 609851"/>
                <a:gd name="connsiteX102" fmla="*/ 442643 w 746822"/>
                <a:gd name="connsiteY102" fmla="*/ 436772 h 609851"/>
                <a:gd name="connsiteX103" fmla="*/ 450788 w 746822"/>
                <a:gd name="connsiteY103" fmla="*/ 443899 h 609851"/>
                <a:gd name="connsiteX104" fmla="*/ 464023 w 746822"/>
                <a:gd name="connsiteY104" fmla="*/ 443899 h 609851"/>
                <a:gd name="connsiteX105" fmla="*/ 464023 w 746822"/>
                <a:gd name="connsiteY105" fmla="*/ 443899 h 609851"/>
                <a:gd name="connsiteX106" fmla="*/ 467078 w 746822"/>
                <a:gd name="connsiteY106" fmla="*/ 436772 h 609851"/>
                <a:gd name="connsiteX107" fmla="*/ 465042 w 746822"/>
                <a:gd name="connsiteY107" fmla="*/ 433717 h 609851"/>
                <a:gd name="connsiteX108" fmla="*/ 440607 w 746822"/>
                <a:gd name="connsiteY108" fmla="*/ 411319 h 609851"/>
                <a:gd name="connsiteX109" fmla="*/ 436534 w 746822"/>
                <a:gd name="connsiteY109" fmla="*/ 342087 h 609851"/>
                <a:gd name="connsiteX110" fmla="*/ 503730 w 746822"/>
                <a:gd name="connsiteY110" fmla="*/ 377721 h 609851"/>
                <a:gd name="connsiteX111" fmla="*/ 513911 w 746822"/>
                <a:gd name="connsiteY111" fmla="*/ 451026 h 609851"/>
                <a:gd name="connsiteX112" fmla="*/ 513911 w 746822"/>
                <a:gd name="connsiteY112" fmla="*/ 451026 h 609851"/>
                <a:gd name="connsiteX113" fmla="*/ 524093 w 746822"/>
                <a:gd name="connsiteY113" fmla="*/ 456116 h 609851"/>
                <a:gd name="connsiteX114" fmla="*/ 532237 w 746822"/>
                <a:gd name="connsiteY114" fmla="*/ 447971 h 609851"/>
                <a:gd name="connsiteX115" fmla="*/ 523074 w 746822"/>
                <a:gd name="connsiteY115" fmla="*/ 387902 h 609851"/>
                <a:gd name="connsiteX116" fmla="*/ 589252 w 746822"/>
                <a:gd name="connsiteY116" fmla="*/ 423536 h 609851"/>
                <a:gd name="connsiteX117" fmla="*/ 596379 w 746822"/>
                <a:gd name="connsiteY117" fmla="*/ 469352 h 609851"/>
                <a:gd name="connsiteX118" fmla="*/ 596379 w 746822"/>
                <a:gd name="connsiteY118" fmla="*/ 469352 h 609851"/>
                <a:gd name="connsiteX119" fmla="*/ 606560 w 746822"/>
                <a:gd name="connsiteY119" fmla="*/ 474442 h 609851"/>
                <a:gd name="connsiteX120" fmla="*/ 614705 w 746822"/>
                <a:gd name="connsiteY120" fmla="*/ 466297 h 609851"/>
                <a:gd name="connsiteX121" fmla="*/ 609614 w 746822"/>
                <a:gd name="connsiteY121" fmla="*/ 433717 h 609851"/>
                <a:gd name="connsiteX122" fmla="*/ 675792 w 746822"/>
                <a:gd name="connsiteY122" fmla="*/ 469352 h 609851"/>
                <a:gd name="connsiteX123" fmla="*/ 689028 w 746822"/>
                <a:gd name="connsiteY123" fmla="*/ 467315 h 609851"/>
                <a:gd name="connsiteX124" fmla="*/ 688009 w 746822"/>
                <a:gd name="connsiteY124" fmla="*/ 458153 h 609851"/>
                <a:gd name="connsiteX125" fmla="*/ 620814 w 746822"/>
                <a:gd name="connsiteY125" fmla="*/ 422518 h 609851"/>
                <a:gd name="connsiteX126" fmla="*/ 664593 w 746822"/>
                <a:gd name="connsiteY126" fmla="*/ 415391 h 609851"/>
                <a:gd name="connsiteX127" fmla="*/ 672737 w 746822"/>
                <a:gd name="connsiteY127" fmla="*/ 407247 h 609851"/>
                <a:gd name="connsiteX128" fmla="*/ 666629 w 746822"/>
                <a:gd name="connsiteY128" fmla="*/ 402156 h 609851"/>
                <a:gd name="connsiteX129" fmla="*/ 662556 w 746822"/>
                <a:gd name="connsiteY129" fmla="*/ 402156 h 609851"/>
                <a:gd name="connsiteX130" fmla="*/ 600451 w 746822"/>
                <a:gd name="connsiteY130" fmla="*/ 412337 h 609851"/>
                <a:gd name="connsiteX131" fmla="*/ 534274 w 746822"/>
                <a:gd name="connsiteY131" fmla="*/ 376703 h 609851"/>
                <a:gd name="connsiteX132" fmla="*/ 615723 w 746822"/>
                <a:gd name="connsiteY132" fmla="*/ 363468 h 609851"/>
                <a:gd name="connsiteX133" fmla="*/ 623868 w 746822"/>
                <a:gd name="connsiteY133" fmla="*/ 355322 h 609851"/>
                <a:gd name="connsiteX134" fmla="*/ 617759 w 746822"/>
                <a:gd name="connsiteY134" fmla="*/ 350232 h 609851"/>
                <a:gd name="connsiteX135" fmla="*/ 613687 w 746822"/>
                <a:gd name="connsiteY135" fmla="*/ 350232 h 609851"/>
                <a:gd name="connsiteX136" fmla="*/ 514929 w 746822"/>
                <a:gd name="connsiteY136" fmla="*/ 366522 h 609851"/>
                <a:gd name="connsiteX137" fmla="*/ 451806 w 746822"/>
                <a:gd name="connsiteY137" fmla="*/ 332924 h 609851"/>
                <a:gd name="connsiteX138" fmla="*/ 534274 w 746822"/>
                <a:gd name="connsiteY138" fmla="*/ 319688 h 609851"/>
                <a:gd name="connsiteX139" fmla="*/ 565835 w 746822"/>
                <a:gd name="connsiteY139" fmla="*/ 329869 h 609851"/>
                <a:gd name="connsiteX140" fmla="*/ 578053 w 746822"/>
                <a:gd name="connsiteY140" fmla="*/ 325797 h 609851"/>
                <a:gd name="connsiteX141" fmla="*/ 579071 w 746822"/>
                <a:gd name="connsiteY141" fmla="*/ 323761 h 609851"/>
                <a:gd name="connsiteX142" fmla="*/ 574998 w 746822"/>
                <a:gd name="connsiteY142" fmla="*/ 316634 h 609851"/>
                <a:gd name="connsiteX143" fmla="*/ 566854 w 746822"/>
                <a:gd name="connsiteY143" fmla="*/ 313580 h 609851"/>
                <a:gd name="connsiteX144" fmla="*/ 580089 w 746822"/>
                <a:gd name="connsiteY144" fmla="*/ 311543 h 609851"/>
                <a:gd name="connsiteX145" fmla="*/ 588234 w 746822"/>
                <a:gd name="connsiteY145" fmla="*/ 303399 h 609851"/>
                <a:gd name="connsiteX146" fmla="*/ 588234 w 746822"/>
                <a:gd name="connsiteY146" fmla="*/ 303399 h 609851"/>
                <a:gd name="connsiteX147" fmla="*/ 582125 w 746822"/>
                <a:gd name="connsiteY147" fmla="*/ 298308 h 609851"/>
                <a:gd name="connsiteX148" fmla="*/ 578053 w 746822"/>
                <a:gd name="connsiteY148" fmla="*/ 298308 h 609851"/>
                <a:gd name="connsiteX149" fmla="*/ 538346 w 746822"/>
                <a:gd name="connsiteY149" fmla="*/ 304417 h 609851"/>
                <a:gd name="connsiteX150" fmla="*/ 456897 w 746822"/>
                <a:gd name="connsiteY150" fmla="*/ 277946 h 609851"/>
                <a:gd name="connsiteX151" fmla="*/ 536310 w 746822"/>
                <a:gd name="connsiteY151" fmla="*/ 248420 h 609851"/>
                <a:gd name="connsiteX152" fmla="*/ 626922 w 746822"/>
                <a:gd name="connsiteY152" fmla="*/ 272855 h 609851"/>
                <a:gd name="connsiteX153" fmla="*/ 626922 w 746822"/>
                <a:gd name="connsiteY153" fmla="*/ 272855 h 609851"/>
                <a:gd name="connsiteX154" fmla="*/ 639140 w 746822"/>
                <a:gd name="connsiteY154" fmla="*/ 268782 h 609851"/>
                <a:gd name="connsiteX155" fmla="*/ 634049 w 746822"/>
                <a:gd name="connsiteY155" fmla="*/ 259620 h 609851"/>
                <a:gd name="connsiteX156" fmla="*/ 560745 w 746822"/>
                <a:gd name="connsiteY156" fmla="*/ 240275 h 609851"/>
                <a:gd name="connsiteX157" fmla="*/ 639140 w 746822"/>
                <a:gd name="connsiteY157" fmla="*/ 211768 h 609851"/>
                <a:gd name="connsiteX158" fmla="*/ 695136 w 746822"/>
                <a:gd name="connsiteY158" fmla="*/ 227040 h 609851"/>
                <a:gd name="connsiteX159" fmla="*/ 695136 w 746822"/>
                <a:gd name="connsiteY159" fmla="*/ 227040 h 609851"/>
                <a:gd name="connsiteX160" fmla="*/ 707354 w 746822"/>
                <a:gd name="connsiteY160" fmla="*/ 222967 h 609851"/>
                <a:gd name="connsiteX161" fmla="*/ 702263 w 746822"/>
                <a:gd name="connsiteY161" fmla="*/ 213805 h 609851"/>
                <a:gd name="connsiteX162" fmla="*/ 662556 w 746822"/>
                <a:gd name="connsiteY162" fmla="*/ 203623 h 609851"/>
                <a:gd name="connsiteX163" fmla="*/ 740951 w 746822"/>
                <a:gd name="connsiteY163" fmla="*/ 175116 h 609851"/>
                <a:gd name="connsiteX164" fmla="*/ 746042 w 746822"/>
                <a:gd name="connsiteY164" fmla="*/ 165953 h 609851"/>
                <a:gd name="connsiteX165" fmla="*/ 733824 w 746822"/>
                <a:gd name="connsiteY165" fmla="*/ 162899 h 609851"/>
                <a:gd name="connsiteX166" fmla="*/ 654411 w 746822"/>
                <a:gd name="connsiteY166" fmla="*/ 192424 h 609851"/>
                <a:gd name="connsiteX167" fmla="*/ 671720 w 746822"/>
                <a:gd name="connsiteY167" fmla="*/ 159844 h 609851"/>
                <a:gd name="connsiteX168" fmla="*/ 666629 w 746822"/>
                <a:gd name="connsiteY168" fmla="*/ 150681 h 609851"/>
                <a:gd name="connsiteX169" fmla="*/ 657466 w 746822"/>
                <a:gd name="connsiteY169" fmla="*/ 152718 h 609851"/>
                <a:gd name="connsiteX170" fmla="*/ 654411 w 746822"/>
                <a:gd name="connsiteY170" fmla="*/ 155772 h 609851"/>
                <a:gd name="connsiteX171" fmla="*/ 629976 w 746822"/>
                <a:gd name="connsiteY171" fmla="*/ 200569 h 609851"/>
                <a:gd name="connsiteX172" fmla="*/ 550563 w 746822"/>
                <a:gd name="connsiteY172" fmla="*/ 230094 h 609851"/>
                <a:gd name="connsiteX173" fmla="*/ 582125 w 746822"/>
                <a:gd name="connsiteY173" fmla="*/ 171043 h 609851"/>
                <a:gd name="connsiteX174" fmla="*/ 577035 w 746822"/>
                <a:gd name="connsiteY174" fmla="*/ 161880 h 609851"/>
                <a:gd name="connsiteX175" fmla="*/ 567871 w 746822"/>
                <a:gd name="connsiteY175" fmla="*/ 163917 h 609851"/>
                <a:gd name="connsiteX176" fmla="*/ 564817 w 746822"/>
                <a:gd name="connsiteY176" fmla="*/ 166971 h 609851"/>
                <a:gd name="connsiteX177" fmla="*/ 526129 w 746822"/>
                <a:gd name="connsiteY177" fmla="*/ 239257 h 609851"/>
                <a:gd name="connsiteX178" fmla="*/ 450788 w 746822"/>
                <a:gd name="connsiteY178" fmla="*/ 266747 h 609851"/>
                <a:gd name="connsiteX179" fmla="*/ 483368 w 746822"/>
                <a:gd name="connsiteY179" fmla="*/ 206678 h 609851"/>
                <a:gd name="connsiteX180" fmla="*/ 512893 w 746822"/>
                <a:gd name="connsiteY180" fmla="*/ 190388 h 609851"/>
                <a:gd name="connsiteX181" fmla="*/ 515948 w 746822"/>
                <a:gd name="connsiteY181" fmla="*/ 180207 h 609851"/>
                <a:gd name="connsiteX182" fmla="*/ 513911 w 746822"/>
                <a:gd name="connsiteY182" fmla="*/ 179188 h 609851"/>
                <a:gd name="connsiteX183" fmla="*/ 502712 w 746822"/>
                <a:gd name="connsiteY183" fmla="*/ 179188 h 609851"/>
                <a:gd name="connsiteX184" fmla="*/ 495585 w 746822"/>
                <a:gd name="connsiteY184" fmla="*/ 183261 h 609851"/>
                <a:gd name="connsiteX185" fmla="*/ 500676 w 746822"/>
                <a:gd name="connsiteY185" fmla="*/ 173080 h 609851"/>
                <a:gd name="connsiteX186" fmla="*/ 495585 w 746822"/>
                <a:gd name="connsiteY186" fmla="*/ 163917 h 609851"/>
                <a:gd name="connsiteX187" fmla="*/ 495585 w 746822"/>
                <a:gd name="connsiteY187" fmla="*/ 163917 h 609851"/>
                <a:gd name="connsiteX188" fmla="*/ 486422 w 746822"/>
                <a:gd name="connsiteY188" fmla="*/ 165953 h 609851"/>
                <a:gd name="connsiteX189" fmla="*/ 483368 w 746822"/>
                <a:gd name="connsiteY189" fmla="*/ 169007 h 609851"/>
                <a:gd name="connsiteX190" fmla="*/ 468096 w 746822"/>
                <a:gd name="connsiteY190" fmla="*/ 197514 h 609851"/>
                <a:gd name="connsiteX191" fmla="*/ 390719 w 746822"/>
                <a:gd name="connsiteY191" fmla="*/ 240275 h 609851"/>
                <a:gd name="connsiteX192" fmla="*/ 402936 w 746822"/>
                <a:gd name="connsiteY192" fmla="*/ 176134 h 609851"/>
                <a:gd name="connsiteX193" fmla="*/ 482349 w 746822"/>
                <a:gd name="connsiteY193" fmla="*/ 126246 h 609851"/>
                <a:gd name="connsiteX194" fmla="*/ 482349 w 746822"/>
                <a:gd name="connsiteY194" fmla="*/ 126246 h 609851"/>
                <a:gd name="connsiteX195" fmla="*/ 484386 w 746822"/>
                <a:gd name="connsiteY195" fmla="*/ 116065 h 609851"/>
                <a:gd name="connsiteX196" fmla="*/ 471150 w 746822"/>
                <a:gd name="connsiteY196" fmla="*/ 115047 h 609851"/>
                <a:gd name="connsiteX197" fmla="*/ 405991 w 746822"/>
                <a:gd name="connsiteY197" fmla="*/ 155772 h 609851"/>
                <a:gd name="connsiteX198" fmla="*/ 418208 w 746822"/>
                <a:gd name="connsiteY198" fmla="*/ 91631 h 609851"/>
                <a:gd name="connsiteX199" fmla="*/ 468096 w 746822"/>
                <a:gd name="connsiteY199" fmla="*/ 61087 h 609851"/>
                <a:gd name="connsiteX200" fmla="*/ 468096 w 746822"/>
                <a:gd name="connsiteY200" fmla="*/ 61087 h 609851"/>
                <a:gd name="connsiteX201" fmla="*/ 470133 w 746822"/>
                <a:gd name="connsiteY201" fmla="*/ 50906 h 609851"/>
                <a:gd name="connsiteX202" fmla="*/ 456897 w 746822"/>
                <a:gd name="connsiteY202" fmla="*/ 49887 h 609851"/>
                <a:gd name="connsiteX203" fmla="*/ 422281 w 746822"/>
                <a:gd name="connsiteY203" fmla="*/ 71268 h 609851"/>
                <a:gd name="connsiteX204" fmla="*/ 434498 w 746822"/>
                <a:gd name="connsiteY204" fmla="*/ 7127 h 609851"/>
                <a:gd name="connsiteX205" fmla="*/ 426353 w 746822"/>
                <a:gd name="connsiteY205" fmla="*/ 0 h 609851"/>
                <a:gd name="connsiteX206" fmla="*/ 416172 w 746822"/>
                <a:gd name="connsiteY206" fmla="*/ 6108 h 609851"/>
                <a:gd name="connsiteX207" fmla="*/ 403955 w 746822"/>
                <a:gd name="connsiteY207" fmla="*/ 71268 h 609851"/>
                <a:gd name="connsiteX208" fmla="*/ 377484 w 746822"/>
                <a:gd name="connsiteY208" fmla="*/ 45815 h 609851"/>
                <a:gd name="connsiteX209" fmla="*/ 364248 w 746822"/>
                <a:gd name="connsiteY209" fmla="*/ 45815 h 609851"/>
                <a:gd name="connsiteX210" fmla="*/ 361194 w 746822"/>
                <a:gd name="connsiteY210" fmla="*/ 52942 h 609851"/>
                <a:gd name="connsiteX211" fmla="*/ 363230 w 746822"/>
                <a:gd name="connsiteY211" fmla="*/ 55996 h 609851"/>
                <a:gd name="connsiteX212" fmla="*/ 400900 w 746822"/>
                <a:gd name="connsiteY212" fmla="*/ 91631 h 609851"/>
                <a:gd name="connsiteX213" fmla="*/ 388683 w 746822"/>
                <a:gd name="connsiteY213" fmla="*/ 155772 h 609851"/>
                <a:gd name="connsiteX214" fmla="*/ 338795 w 746822"/>
                <a:gd name="connsiteY214" fmla="*/ 109956 h 609851"/>
                <a:gd name="connsiteX215" fmla="*/ 325560 w 746822"/>
                <a:gd name="connsiteY215" fmla="*/ 109956 h 609851"/>
                <a:gd name="connsiteX216" fmla="*/ 322506 w 746822"/>
                <a:gd name="connsiteY216" fmla="*/ 117083 h 609851"/>
                <a:gd name="connsiteX217" fmla="*/ 324541 w 746822"/>
                <a:gd name="connsiteY217" fmla="*/ 120138 h 609851"/>
                <a:gd name="connsiteX218" fmla="*/ 384610 w 746822"/>
                <a:gd name="connsiteY218" fmla="*/ 176134 h 609851"/>
                <a:gd name="connsiteX219" fmla="*/ 372393 w 746822"/>
                <a:gd name="connsiteY219" fmla="*/ 237221 h 609851"/>
                <a:gd name="connsiteX220" fmla="*/ 322506 w 746822"/>
                <a:gd name="connsiteY220" fmla="*/ 190388 h 609851"/>
                <a:gd name="connsiteX221" fmla="*/ 320469 w 746822"/>
                <a:gd name="connsiteY221" fmla="*/ 163917 h 609851"/>
                <a:gd name="connsiteX222" fmla="*/ 311306 w 746822"/>
                <a:gd name="connsiteY222" fmla="*/ 157808 h 609851"/>
                <a:gd name="connsiteX223" fmla="*/ 309270 w 746822"/>
                <a:gd name="connsiteY223" fmla="*/ 158826 h 609851"/>
                <a:gd name="connsiteX224" fmla="*/ 303161 w 746822"/>
                <a:gd name="connsiteY224" fmla="*/ 165953 h 609851"/>
                <a:gd name="connsiteX225" fmla="*/ 303161 w 746822"/>
                <a:gd name="connsiteY225" fmla="*/ 173080 h 609851"/>
                <a:gd name="connsiteX226" fmla="*/ 295016 w 746822"/>
                <a:gd name="connsiteY226" fmla="*/ 165953 h 609851"/>
                <a:gd name="connsiteX227" fmla="*/ 281781 w 746822"/>
                <a:gd name="connsiteY227" fmla="*/ 165953 h 609851"/>
                <a:gd name="connsiteX228" fmla="*/ 281781 w 746822"/>
                <a:gd name="connsiteY228" fmla="*/ 165953 h 609851"/>
                <a:gd name="connsiteX229" fmla="*/ 278726 w 746822"/>
                <a:gd name="connsiteY229" fmla="*/ 173080 h 609851"/>
                <a:gd name="connsiteX230" fmla="*/ 280762 w 746822"/>
                <a:gd name="connsiteY230" fmla="*/ 176134 h 609851"/>
                <a:gd name="connsiteX231" fmla="*/ 305197 w 746822"/>
                <a:gd name="connsiteY231" fmla="*/ 198533 h 609851"/>
                <a:gd name="connsiteX232" fmla="*/ 309270 w 746822"/>
                <a:gd name="connsiteY232" fmla="*/ 267765 h 609851"/>
                <a:gd name="connsiteX233" fmla="*/ 242074 w 746822"/>
                <a:gd name="connsiteY233" fmla="*/ 232130 h 609851"/>
                <a:gd name="connsiteX234" fmla="*/ 231893 w 746822"/>
                <a:gd name="connsiteY234" fmla="*/ 158826 h 609851"/>
                <a:gd name="connsiteX235" fmla="*/ 231893 w 746822"/>
                <a:gd name="connsiteY235" fmla="*/ 158826 h 609851"/>
                <a:gd name="connsiteX236" fmla="*/ 221712 w 746822"/>
                <a:gd name="connsiteY236" fmla="*/ 153735 h 609851"/>
                <a:gd name="connsiteX237" fmla="*/ 213567 w 746822"/>
                <a:gd name="connsiteY237" fmla="*/ 161880 h 609851"/>
                <a:gd name="connsiteX238" fmla="*/ 222730 w 746822"/>
                <a:gd name="connsiteY238" fmla="*/ 221949 h 609851"/>
                <a:gd name="connsiteX239" fmla="*/ 156552 w 746822"/>
                <a:gd name="connsiteY239" fmla="*/ 186315 h 609851"/>
                <a:gd name="connsiteX240" fmla="*/ 150444 w 746822"/>
                <a:gd name="connsiteY240" fmla="*/ 140500 h 609851"/>
                <a:gd name="connsiteX241" fmla="*/ 150444 w 746822"/>
                <a:gd name="connsiteY241" fmla="*/ 140500 h 609851"/>
                <a:gd name="connsiteX242" fmla="*/ 140262 w 746822"/>
                <a:gd name="connsiteY242" fmla="*/ 135409 h 609851"/>
                <a:gd name="connsiteX243" fmla="*/ 132118 w 746822"/>
                <a:gd name="connsiteY243" fmla="*/ 143554 h 609851"/>
                <a:gd name="connsiteX244" fmla="*/ 137208 w 746822"/>
                <a:gd name="connsiteY244" fmla="*/ 176134 h 609851"/>
                <a:gd name="connsiteX245" fmla="*/ 71031 w 746822"/>
                <a:gd name="connsiteY245" fmla="*/ 140500 h 609851"/>
                <a:gd name="connsiteX246" fmla="*/ 57795 w 746822"/>
                <a:gd name="connsiteY246" fmla="*/ 142536 h 609851"/>
                <a:gd name="connsiteX247" fmla="*/ 358140 w 746822"/>
                <a:gd name="connsiteY247" fmla="*/ 239257 h 609851"/>
                <a:gd name="connsiteX248" fmla="*/ 353049 w 746822"/>
                <a:gd name="connsiteY248" fmla="*/ 263692 h 609851"/>
                <a:gd name="connsiteX249" fmla="*/ 351013 w 746822"/>
                <a:gd name="connsiteY249" fmla="*/ 271837 h 609851"/>
                <a:gd name="connsiteX250" fmla="*/ 349994 w 746822"/>
                <a:gd name="connsiteY250" fmla="*/ 270819 h 609851"/>
                <a:gd name="connsiteX251" fmla="*/ 347959 w 746822"/>
                <a:gd name="connsiteY251" fmla="*/ 269801 h 609851"/>
                <a:gd name="connsiteX252" fmla="*/ 345922 w 746822"/>
                <a:gd name="connsiteY252" fmla="*/ 268782 h 609851"/>
                <a:gd name="connsiteX253" fmla="*/ 322506 w 746822"/>
                <a:gd name="connsiteY253" fmla="*/ 256566 h 609851"/>
                <a:gd name="connsiteX254" fmla="*/ 319451 w 746822"/>
                <a:gd name="connsiteY254" fmla="*/ 203623 h 609851"/>
                <a:gd name="connsiteX255" fmla="*/ 358140 w 746822"/>
                <a:gd name="connsiteY255" fmla="*/ 239257 h 609851"/>
                <a:gd name="connsiteX256" fmla="*/ 373411 w 746822"/>
                <a:gd name="connsiteY256" fmla="*/ 307471 h 609851"/>
                <a:gd name="connsiteX257" fmla="*/ 373411 w 746822"/>
                <a:gd name="connsiteY257" fmla="*/ 307471 h 609851"/>
                <a:gd name="connsiteX258" fmla="*/ 374429 w 746822"/>
                <a:gd name="connsiteY258" fmla="*/ 306453 h 609851"/>
                <a:gd name="connsiteX259" fmla="*/ 375447 w 746822"/>
                <a:gd name="connsiteY259" fmla="*/ 306453 h 609851"/>
                <a:gd name="connsiteX260" fmla="*/ 375447 w 746822"/>
                <a:gd name="connsiteY260" fmla="*/ 307471 h 609851"/>
                <a:gd name="connsiteX261" fmla="*/ 373411 w 746822"/>
                <a:gd name="connsiteY261" fmla="*/ 307471 h 609851"/>
                <a:gd name="connsiteX262" fmla="*/ 373411 w 746822"/>
                <a:gd name="connsiteY262" fmla="*/ 307471 h 609851"/>
                <a:gd name="connsiteX263" fmla="*/ 445697 w 746822"/>
                <a:gd name="connsiteY263" fmla="*/ 259620 h 609851"/>
                <a:gd name="connsiteX264" fmla="*/ 411081 w 746822"/>
                <a:gd name="connsiteY264" fmla="*/ 272855 h 609851"/>
                <a:gd name="connsiteX265" fmla="*/ 398864 w 746822"/>
                <a:gd name="connsiteY265" fmla="*/ 276928 h 609851"/>
                <a:gd name="connsiteX266" fmla="*/ 398864 w 746822"/>
                <a:gd name="connsiteY266" fmla="*/ 274892 h 609851"/>
                <a:gd name="connsiteX267" fmla="*/ 399882 w 746822"/>
                <a:gd name="connsiteY267" fmla="*/ 271837 h 609851"/>
                <a:gd name="connsiteX268" fmla="*/ 399882 w 746822"/>
                <a:gd name="connsiteY268" fmla="*/ 269801 h 609851"/>
                <a:gd name="connsiteX269" fmla="*/ 404973 w 746822"/>
                <a:gd name="connsiteY269" fmla="*/ 242312 h 609851"/>
                <a:gd name="connsiteX270" fmla="*/ 475223 w 746822"/>
                <a:gd name="connsiteY270" fmla="*/ 203623 h 609851"/>
                <a:gd name="connsiteX271" fmla="*/ 445697 w 746822"/>
                <a:gd name="connsiteY271" fmla="*/ 259620 h 609851"/>
                <a:gd name="connsiteX272" fmla="*/ 458933 w 746822"/>
                <a:gd name="connsiteY272" fmla="*/ 326815 h 609851"/>
                <a:gd name="connsiteX273" fmla="*/ 428389 w 746822"/>
                <a:gd name="connsiteY273" fmla="*/ 310526 h 609851"/>
                <a:gd name="connsiteX274" fmla="*/ 418208 w 746822"/>
                <a:gd name="connsiteY274" fmla="*/ 305435 h 609851"/>
                <a:gd name="connsiteX275" fmla="*/ 420245 w 746822"/>
                <a:gd name="connsiteY275" fmla="*/ 304417 h 609851"/>
                <a:gd name="connsiteX276" fmla="*/ 424317 w 746822"/>
                <a:gd name="connsiteY276" fmla="*/ 303399 h 609851"/>
                <a:gd name="connsiteX277" fmla="*/ 427371 w 746822"/>
                <a:gd name="connsiteY277" fmla="*/ 302381 h 609851"/>
                <a:gd name="connsiteX278" fmla="*/ 461987 w 746822"/>
                <a:gd name="connsiteY278" fmla="*/ 290163 h 609851"/>
                <a:gd name="connsiteX279" fmla="*/ 537328 w 746822"/>
                <a:gd name="connsiteY279" fmla="*/ 314598 h 609851"/>
                <a:gd name="connsiteX280" fmla="*/ 458933 w 746822"/>
                <a:gd name="connsiteY280" fmla="*/ 326815 h 609851"/>
                <a:gd name="connsiteX281" fmla="*/ 396828 w 746822"/>
                <a:gd name="connsiteY281" fmla="*/ 375685 h 609851"/>
                <a:gd name="connsiteX282" fmla="*/ 399882 w 746822"/>
                <a:gd name="connsiteY282" fmla="*/ 359395 h 609851"/>
                <a:gd name="connsiteX283" fmla="*/ 400900 w 746822"/>
                <a:gd name="connsiteY283" fmla="*/ 354304 h 609851"/>
                <a:gd name="connsiteX284" fmla="*/ 401919 w 746822"/>
                <a:gd name="connsiteY284" fmla="*/ 354304 h 609851"/>
                <a:gd name="connsiteX285" fmla="*/ 403955 w 746822"/>
                <a:gd name="connsiteY285" fmla="*/ 355322 h 609851"/>
                <a:gd name="connsiteX286" fmla="*/ 404973 w 746822"/>
                <a:gd name="connsiteY286" fmla="*/ 356341 h 609851"/>
                <a:gd name="connsiteX287" fmla="*/ 420245 w 746822"/>
                <a:gd name="connsiteY287" fmla="*/ 364486 h 609851"/>
                <a:gd name="connsiteX288" fmla="*/ 422281 w 746822"/>
                <a:gd name="connsiteY288" fmla="*/ 399102 h 609851"/>
                <a:gd name="connsiteX289" fmla="*/ 396828 w 746822"/>
                <a:gd name="connsiteY289" fmla="*/ 375685 h 609851"/>
                <a:gd name="connsiteX290" fmla="*/ 304179 w 746822"/>
                <a:gd name="connsiteY290" fmla="*/ 359395 h 609851"/>
                <a:gd name="connsiteX291" fmla="*/ 332687 w 746822"/>
                <a:gd name="connsiteY291" fmla="*/ 349214 h 609851"/>
                <a:gd name="connsiteX292" fmla="*/ 341849 w 746822"/>
                <a:gd name="connsiteY292" fmla="*/ 346160 h 609851"/>
                <a:gd name="connsiteX293" fmla="*/ 341849 w 746822"/>
                <a:gd name="connsiteY293" fmla="*/ 347178 h 609851"/>
                <a:gd name="connsiteX294" fmla="*/ 341849 w 746822"/>
                <a:gd name="connsiteY294" fmla="*/ 349214 h 609851"/>
                <a:gd name="connsiteX295" fmla="*/ 341849 w 746822"/>
                <a:gd name="connsiteY295" fmla="*/ 351250 h 609851"/>
                <a:gd name="connsiteX296" fmla="*/ 337777 w 746822"/>
                <a:gd name="connsiteY296" fmla="*/ 373649 h 609851"/>
                <a:gd name="connsiteX297" fmla="*/ 280762 w 746822"/>
                <a:gd name="connsiteY297" fmla="*/ 405210 h 609851"/>
                <a:gd name="connsiteX298" fmla="*/ 304179 w 746822"/>
                <a:gd name="connsiteY298" fmla="*/ 359395 h 609851"/>
                <a:gd name="connsiteX299" fmla="*/ 285853 w 746822"/>
                <a:gd name="connsiteY299" fmla="*/ 291181 h 609851"/>
                <a:gd name="connsiteX300" fmla="*/ 311306 w 746822"/>
                <a:gd name="connsiteY300" fmla="*/ 304417 h 609851"/>
                <a:gd name="connsiteX301" fmla="*/ 320469 w 746822"/>
                <a:gd name="connsiteY301" fmla="*/ 309507 h 609851"/>
                <a:gd name="connsiteX302" fmla="*/ 318433 w 746822"/>
                <a:gd name="connsiteY302" fmla="*/ 310526 h 609851"/>
                <a:gd name="connsiteX303" fmla="*/ 315379 w 746822"/>
                <a:gd name="connsiteY303" fmla="*/ 311543 h 609851"/>
                <a:gd name="connsiteX304" fmla="*/ 313342 w 746822"/>
                <a:gd name="connsiteY304" fmla="*/ 312562 h 609851"/>
                <a:gd name="connsiteX305" fmla="*/ 284835 w 746822"/>
                <a:gd name="connsiteY305" fmla="*/ 322743 h 609851"/>
                <a:gd name="connsiteX306" fmla="*/ 221712 w 746822"/>
                <a:gd name="connsiteY306" fmla="*/ 302381 h 609851"/>
                <a:gd name="connsiteX307" fmla="*/ 285853 w 746822"/>
                <a:gd name="connsiteY307" fmla="*/ 291181 h 609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</a:cxnLst>
              <a:rect l="l" t="t" r="r" b="b"/>
              <a:pathLst>
                <a:path w="746822" h="609851">
                  <a:moveTo>
                    <a:pt x="57795" y="142536"/>
                  </a:moveTo>
                  <a:cubicBezTo>
                    <a:pt x="54740" y="145591"/>
                    <a:pt x="55759" y="149663"/>
                    <a:pt x="58813" y="151699"/>
                  </a:cubicBezTo>
                  <a:lnTo>
                    <a:pt x="126009" y="187333"/>
                  </a:lnTo>
                  <a:lnTo>
                    <a:pt x="82230" y="194460"/>
                  </a:lnTo>
                  <a:cubicBezTo>
                    <a:pt x="77139" y="195479"/>
                    <a:pt x="74085" y="198533"/>
                    <a:pt x="74085" y="202605"/>
                  </a:cubicBezTo>
                  <a:cubicBezTo>
                    <a:pt x="74085" y="205660"/>
                    <a:pt x="77139" y="206678"/>
                    <a:pt x="80193" y="207695"/>
                  </a:cubicBezTo>
                  <a:cubicBezTo>
                    <a:pt x="81212" y="207695"/>
                    <a:pt x="83248" y="207695"/>
                    <a:pt x="84266" y="207695"/>
                  </a:cubicBezTo>
                  <a:lnTo>
                    <a:pt x="146371" y="197514"/>
                  </a:lnTo>
                  <a:lnTo>
                    <a:pt x="212548" y="233148"/>
                  </a:lnTo>
                  <a:lnTo>
                    <a:pt x="131099" y="246384"/>
                  </a:lnTo>
                  <a:cubicBezTo>
                    <a:pt x="126009" y="247402"/>
                    <a:pt x="122954" y="250456"/>
                    <a:pt x="122954" y="254529"/>
                  </a:cubicBezTo>
                  <a:cubicBezTo>
                    <a:pt x="122954" y="257583"/>
                    <a:pt x="126009" y="259620"/>
                    <a:pt x="129063" y="259620"/>
                  </a:cubicBezTo>
                  <a:cubicBezTo>
                    <a:pt x="130081" y="259620"/>
                    <a:pt x="132118" y="259620"/>
                    <a:pt x="133136" y="259620"/>
                  </a:cubicBezTo>
                  <a:lnTo>
                    <a:pt x="231893" y="243330"/>
                  </a:lnTo>
                  <a:lnTo>
                    <a:pt x="295016" y="276928"/>
                  </a:lnTo>
                  <a:lnTo>
                    <a:pt x="212548" y="290163"/>
                  </a:lnTo>
                  <a:lnTo>
                    <a:pt x="180987" y="279982"/>
                  </a:lnTo>
                  <a:cubicBezTo>
                    <a:pt x="176914" y="278964"/>
                    <a:pt x="170806" y="279982"/>
                    <a:pt x="168770" y="284054"/>
                  </a:cubicBezTo>
                  <a:cubicBezTo>
                    <a:pt x="168770" y="285073"/>
                    <a:pt x="168770" y="285073"/>
                    <a:pt x="167752" y="286091"/>
                  </a:cubicBezTo>
                  <a:cubicBezTo>
                    <a:pt x="166733" y="289145"/>
                    <a:pt x="168770" y="292200"/>
                    <a:pt x="171824" y="293217"/>
                  </a:cubicBezTo>
                  <a:lnTo>
                    <a:pt x="179969" y="296272"/>
                  </a:lnTo>
                  <a:lnTo>
                    <a:pt x="166733" y="298308"/>
                  </a:lnTo>
                  <a:cubicBezTo>
                    <a:pt x="161643" y="299326"/>
                    <a:pt x="158588" y="302381"/>
                    <a:pt x="158588" y="306453"/>
                  </a:cubicBezTo>
                  <a:cubicBezTo>
                    <a:pt x="158588" y="306453"/>
                    <a:pt x="158588" y="306453"/>
                    <a:pt x="158588" y="306453"/>
                  </a:cubicBezTo>
                  <a:cubicBezTo>
                    <a:pt x="158588" y="309507"/>
                    <a:pt x="161643" y="310526"/>
                    <a:pt x="164698" y="311543"/>
                  </a:cubicBezTo>
                  <a:cubicBezTo>
                    <a:pt x="165715" y="311543"/>
                    <a:pt x="167752" y="311543"/>
                    <a:pt x="168770" y="311543"/>
                  </a:cubicBezTo>
                  <a:lnTo>
                    <a:pt x="208476" y="305435"/>
                  </a:lnTo>
                  <a:lnTo>
                    <a:pt x="289926" y="331906"/>
                  </a:lnTo>
                  <a:lnTo>
                    <a:pt x="210513" y="361431"/>
                  </a:lnTo>
                  <a:lnTo>
                    <a:pt x="119900" y="336996"/>
                  </a:lnTo>
                  <a:lnTo>
                    <a:pt x="119900" y="336996"/>
                  </a:lnTo>
                  <a:cubicBezTo>
                    <a:pt x="114810" y="335979"/>
                    <a:pt x="109719" y="338015"/>
                    <a:pt x="107683" y="341069"/>
                  </a:cubicBezTo>
                  <a:cubicBezTo>
                    <a:pt x="105646" y="345141"/>
                    <a:pt x="107683" y="348196"/>
                    <a:pt x="112773" y="350232"/>
                  </a:cubicBezTo>
                  <a:lnTo>
                    <a:pt x="186078" y="369576"/>
                  </a:lnTo>
                  <a:lnTo>
                    <a:pt x="107683" y="398083"/>
                  </a:lnTo>
                  <a:lnTo>
                    <a:pt x="51686" y="382812"/>
                  </a:lnTo>
                  <a:lnTo>
                    <a:pt x="51686" y="382812"/>
                  </a:lnTo>
                  <a:cubicBezTo>
                    <a:pt x="46596" y="381794"/>
                    <a:pt x="41505" y="383830"/>
                    <a:pt x="39469" y="386884"/>
                  </a:cubicBezTo>
                  <a:cubicBezTo>
                    <a:pt x="37433" y="390956"/>
                    <a:pt x="39469" y="394011"/>
                    <a:pt x="44559" y="396047"/>
                  </a:cubicBezTo>
                  <a:lnTo>
                    <a:pt x="84266" y="406228"/>
                  </a:lnTo>
                  <a:lnTo>
                    <a:pt x="5871" y="434736"/>
                  </a:lnTo>
                  <a:cubicBezTo>
                    <a:pt x="780" y="436772"/>
                    <a:pt x="-1256" y="440844"/>
                    <a:pt x="780" y="443899"/>
                  </a:cubicBezTo>
                  <a:cubicBezTo>
                    <a:pt x="2817" y="446953"/>
                    <a:pt x="7907" y="448989"/>
                    <a:pt x="12998" y="446953"/>
                  </a:cubicBezTo>
                  <a:lnTo>
                    <a:pt x="92411" y="417428"/>
                  </a:lnTo>
                  <a:lnTo>
                    <a:pt x="75103" y="450008"/>
                  </a:lnTo>
                  <a:cubicBezTo>
                    <a:pt x="73067" y="454080"/>
                    <a:pt x="75103" y="457134"/>
                    <a:pt x="80193" y="459170"/>
                  </a:cubicBezTo>
                  <a:cubicBezTo>
                    <a:pt x="83248" y="460189"/>
                    <a:pt x="87320" y="459170"/>
                    <a:pt x="89357" y="457134"/>
                  </a:cubicBezTo>
                  <a:cubicBezTo>
                    <a:pt x="90374" y="456116"/>
                    <a:pt x="91393" y="455098"/>
                    <a:pt x="92411" y="454080"/>
                  </a:cubicBezTo>
                  <a:lnTo>
                    <a:pt x="116846" y="409283"/>
                  </a:lnTo>
                  <a:lnTo>
                    <a:pt x="196259" y="379757"/>
                  </a:lnTo>
                  <a:lnTo>
                    <a:pt x="164698" y="438808"/>
                  </a:lnTo>
                  <a:cubicBezTo>
                    <a:pt x="162661" y="442881"/>
                    <a:pt x="164698" y="445935"/>
                    <a:pt x="169788" y="447971"/>
                  </a:cubicBezTo>
                  <a:cubicBezTo>
                    <a:pt x="172842" y="448989"/>
                    <a:pt x="176914" y="447971"/>
                    <a:pt x="178951" y="445935"/>
                  </a:cubicBezTo>
                  <a:cubicBezTo>
                    <a:pt x="179969" y="444917"/>
                    <a:pt x="180987" y="443899"/>
                    <a:pt x="182005" y="442881"/>
                  </a:cubicBezTo>
                  <a:lnTo>
                    <a:pt x="220694" y="370594"/>
                  </a:lnTo>
                  <a:lnTo>
                    <a:pt x="296034" y="343105"/>
                  </a:lnTo>
                  <a:lnTo>
                    <a:pt x="263454" y="403174"/>
                  </a:lnTo>
                  <a:lnTo>
                    <a:pt x="233929" y="419464"/>
                  </a:lnTo>
                  <a:cubicBezTo>
                    <a:pt x="229857" y="421500"/>
                    <a:pt x="228839" y="426591"/>
                    <a:pt x="230875" y="429645"/>
                  </a:cubicBezTo>
                  <a:cubicBezTo>
                    <a:pt x="230875" y="429645"/>
                    <a:pt x="231893" y="430663"/>
                    <a:pt x="232911" y="430663"/>
                  </a:cubicBezTo>
                  <a:cubicBezTo>
                    <a:pt x="235966" y="432700"/>
                    <a:pt x="240038" y="432700"/>
                    <a:pt x="244110" y="430663"/>
                  </a:cubicBezTo>
                  <a:lnTo>
                    <a:pt x="251237" y="426591"/>
                  </a:lnTo>
                  <a:lnTo>
                    <a:pt x="246147" y="436772"/>
                  </a:lnTo>
                  <a:cubicBezTo>
                    <a:pt x="244110" y="440844"/>
                    <a:pt x="246147" y="443899"/>
                    <a:pt x="251237" y="445935"/>
                  </a:cubicBezTo>
                  <a:cubicBezTo>
                    <a:pt x="251237" y="445935"/>
                    <a:pt x="251237" y="445935"/>
                    <a:pt x="251237" y="445935"/>
                  </a:cubicBezTo>
                  <a:cubicBezTo>
                    <a:pt x="254292" y="446953"/>
                    <a:pt x="258364" y="445935"/>
                    <a:pt x="260400" y="443899"/>
                  </a:cubicBezTo>
                  <a:cubicBezTo>
                    <a:pt x="261419" y="442881"/>
                    <a:pt x="262436" y="441862"/>
                    <a:pt x="263454" y="440844"/>
                  </a:cubicBezTo>
                  <a:lnTo>
                    <a:pt x="278726" y="412337"/>
                  </a:lnTo>
                  <a:lnTo>
                    <a:pt x="356103" y="369576"/>
                  </a:lnTo>
                  <a:lnTo>
                    <a:pt x="343886" y="433717"/>
                  </a:lnTo>
                  <a:lnTo>
                    <a:pt x="264473" y="483605"/>
                  </a:lnTo>
                  <a:lnTo>
                    <a:pt x="264473" y="483605"/>
                  </a:lnTo>
                  <a:cubicBezTo>
                    <a:pt x="260400" y="485642"/>
                    <a:pt x="259382" y="490732"/>
                    <a:pt x="262436" y="493787"/>
                  </a:cubicBezTo>
                  <a:cubicBezTo>
                    <a:pt x="265491" y="496841"/>
                    <a:pt x="271600" y="496841"/>
                    <a:pt x="275672" y="494804"/>
                  </a:cubicBezTo>
                  <a:lnTo>
                    <a:pt x="340832" y="454080"/>
                  </a:lnTo>
                  <a:lnTo>
                    <a:pt x="328614" y="518221"/>
                  </a:lnTo>
                  <a:lnTo>
                    <a:pt x="278726" y="548765"/>
                  </a:lnTo>
                  <a:lnTo>
                    <a:pt x="278726" y="548765"/>
                  </a:lnTo>
                  <a:cubicBezTo>
                    <a:pt x="274654" y="550801"/>
                    <a:pt x="273636" y="555891"/>
                    <a:pt x="276690" y="558946"/>
                  </a:cubicBezTo>
                  <a:cubicBezTo>
                    <a:pt x="279745" y="562001"/>
                    <a:pt x="285853" y="562001"/>
                    <a:pt x="289926" y="559964"/>
                  </a:cubicBezTo>
                  <a:lnTo>
                    <a:pt x="324541" y="538583"/>
                  </a:lnTo>
                  <a:lnTo>
                    <a:pt x="312324" y="602725"/>
                  </a:lnTo>
                  <a:cubicBezTo>
                    <a:pt x="311306" y="606797"/>
                    <a:pt x="315379" y="609852"/>
                    <a:pt x="320469" y="609852"/>
                  </a:cubicBezTo>
                  <a:cubicBezTo>
                    <a:pt x="325560" y="609852"/>
                    <a:pt x="329632" y="606797"/>
                    <a:pt x="330650" y="603743"/>
                  </a:cubicBezTo>
                  <a:lnTo>
                    <a:pt x="342868" y="538583"/>
                  </a:lnTo>
                  <a:lnTo>
                    <a:pt x="369339" y="564036"/>
                  </a:lnTo>
                  <a:cubicBezTo>
                    <a:pt x="372393" y="567091"/>
                    <a:pt x="378502" y="567091"/>
                    <a:pt x="382574" y="564036"/>
                  </a:cubicBezTo>
                  <a:cubicBezTo>
                    <a:pt x="385628" y="562001"/>
                    <a:pt x="386647" y="559964"/>
                    <a:pt x="385628" y="556910"/>
                  </a:cubicBezTo>
                  <a:cubicBezTo>
                    <a:pt x="385628" y="555891"/>
                    <a:pt x="384610" y="554874"/>
                    <a:pt x="383593" y="553855"/>
                  </a:cubicBezTo>
                  <a:lnTo>
                    <a:pt x="345922" y="518221"/>
                  </a:lnTo>
                  <a:lnTo>
                    <a:pt x="358140" y="454080"/>
                  </a:lnTo>
                  <a:lnTo>
                    <a:pt x="408027" y="499895"/>
                  </a:lnTo>
                  <a:cubicBezTo>
                    <a:pt x="411081" y="502949"/>
                    <a:pt x="417190" y="502949"/>
                    <a:pt x="421262" y="499895"/>
                  </a:cubicBezTo>
                  <a:cubicBezTo>
                    <a:pt x="424317" y="497859"/>
                    <a:pt x="425335" y="495823"/>
                    <a:pt x="424317" y="492768"/>
                  </a:cubicBezTo>
                  <a:cubicBezTo>
                    <a:pt x="424317" y="491750"/>
                    <a:pt x="423299" y="490732"/>
                    <a:pt x="422281" y="489714"/>
                  </a:cubicBezTo>
                  <a:lnTo>
                    <a:pt x="362212" y="433717"/>
                  </a:lnTo>
                  <a:lnTo>
                    <a:pt x="373411" y="372630"/>
                  </a:lnTo>
                  <a:lnTo>
                    <a:pt x="423299" y="419464"/>
                  </a:lnTo>
                  <a:lnTo>
                    <a:pt x="425335" y="445935"/>
                  </a:lnTo>
                  <a:cubicBezTo>
                    <a:pt x="425335" y="450008"/>
                    <a:pt x="429408" y="452043"/>
                    <a:pt x="434498" y="452043"/>
                  </a:cubicBezTo>
                  <a:cubicBezTo>
                    <a:pt x="435516" y="452043"/>
                    <a:pt x="436534" y="452043"/>
                    <a:pt x="436534" y="451026"/>
                  </a:cubicBezTo>
                  <a:cubicBezTo>
                    <a:pt x="440607" y="450008"/>
                    <a:pt x="443661" y="446953"/>
                    <a:pt x="442643" y="443899"/>
                  </a:cubicBezTo>
                  <a:lnTo>
                    <a:pt x="442643" y="436772"/>
                  </a:lnTo>
                  <a:lnTo>
                    <a:pt x="450788" y="443899"/>
                  </a:lnTo>
                  <a:cubicBezTo>
                    <a:pt x="453842" y="446953"/>
                    <a:pt x="459951" y="446953"/>
                    <a:pt x="464023" y="443899"/>
                  </a:cubicBezTo>
                  <a:cubicBezTo>
                    <a:pt x="464023" y="443899"/>
                    <a:pt x="464023" y="443899"/>
                    <a:pt x="464023" y="443899"/>
                  </a:cubicBezTo>
                  <a:cubicBezTo>
                    <a:pt x="467078" y="441862"/>
                    <a:pt x="468096" y="439827"/>
                    <a:pt x="467078" y="436772"/>
                  </a:cubicBezTo>
                  <a:cubicBezTo>
                    <a:pt x="467078" y="435754"/>
                    <a:pt x="466060" y="434736"/>
                    <a:pt x="465042" y="433717"/>
                  </a:cubicBezTo>
                  <a:lnTo>
                    <a:pt x="440607" y="411319"/>
                  </a:lnTo>
                  <a:lnTo>
                    <a:pt x="436534" y="342087"/>
                  </a:lnTo>
                  <a:lnTo>
                    <a:pt x="503730" y="377721"/>
                  </a:lnTo>
                  <a:lnTo>
                    <a:pt x="513911" y="451026"/>
                  </a:lnTo>
                  <a:lnTo>
                    <a:pt x="513911" y="451026"/>
                  </a:lnTo>
                  <a:cubicBezTo>
                    <a:pt x="514929" y="455098"/>
                    <a:pt x="519002" y="457134"/>
                    <a:pt x="524093" y="456116"/>
                  </a:cubicBezTo>
                  <a:cubicBezTo>
                    <a:pt x="529183" y="455098"/>
                    <a:pt x="532237" y="452043"/>
                    <a:pt x="532237" y="447971"/>
                  </a:cubicBezTo>
                  <a:lnTo>
                    <a:pt x="523074" y="387902"/>
                  </a:lnTo>
                  <a:lnTo>
                    <a:pt x="589252" y="423536"/>
                  </a:lnTo>
                  <a:lnTo>
                    <a:pt x="596379" y="469352"/>
                  </a:lnTo>
                  <a:lnTo>
                    <a:pt x="596379" y="469352"/>
                  </a:lnTo>
                  <a:cubicBezTo>
                    <a:pt x="597397" y="473424"/>
                    <a:pt x="601469" y="475461"/>
                    <a:pt x="606560" y="474442"/>
                  </a:cubicBezTo>
                  <a:cubicBezTo>
                    <a:pt x="611650" y="473424"/>
                    <a:pt x="615723" y="470370"/>
                    <a:pt x="614705" y="466297"/>
                  </a:cubicBezTo>
                  <a:lnTo>
                    <a:pt x="609614" y="433717"/>
                  </a:lnTo>
                  <a:lnTo>
                    <a:pt x="675792" y="469352"/>
                  </a:lnTo>
                  <a:cubicBezTo>
                    <a:pt x="679864" y="471388"/>
                    <a:pt x="685973" y="470370"/>
                    <a:pt x="689028" y="467315"/>
                  </a:cubicBezTo>
                  <a:cubicBezTo>
                    <a:pt x="692082" y="464261"/>
                    <a:pt x="691063" y="460189"/>
                    <a:pt x="688009" y="458153"/>
                  </a:cubicBezTo>
                  <a:lnTo>
                    <a:pt x="620814" y="422518"/>
                  </a:lnTo>
                  <a:lnTo>
                    <a:pt x="664593" y="415391"/>
                  </a:lnTo>
                  <a:cubicBezTo>
                    <a:pt x="669683" y="414374"/>
                    <a:pt x="672737" y="411319"/>
                    <a:pt x="672737" y="407247"/>
                  </a:cubicBezTo>
                  <a:cubicBezTo>
                    <a:pt x="672737" y="404192"/>
                    <a:pt x="669683" y="403174"/>
                    <a:pt x="666629" y="402156"/>
                  </a:cubicBezTo>
                  <a:cubicBezTo>
                    <a:pt x="665610" y="402156"/>
                    <a:pt x="663575" y="402156"/>
                    <a:pt x="662556" y="402156"/>
                  </a:cubicBezTo>
                  <a:lnTo>
                    <a:pt x="600451" y="412337"/>
                  </a:lnTo>
                  <a:lnTo>
                    <a:pt x="534274" y="376703"/>
                  </a:lnTo>
                  <a:lnTo>
                    <a:pt x="615723" y="363468"/>
                  </a:lnTo>
                  <a:cubicBezTo>
                    <a:pt x="620814" y="362449"/>
                    <a:pt x="623868" y="359395"/>
                    <a:pt x="623868" y="355322"/>
                  </a:cubicBezTo>
                  <a:cubicBezTo>
                    <a:pt x="623868" y="352268"/>
                    <a:pt x="620814" y="350232"/>
                    <a:pt x="617759" y="350232"/>
                  </a:cubicBezTo>
                  <a:cubicBezTo>
                    <a:pt x="616741" y="350232"/>
                    <a:pt x="614705" y="350232"/>
                    <a:pt x="613687" y="350232"/>
                  </a:cubicBezTo>
                  <a:lnTo>
                    <a:pt x="514929" y="366522"/>
                  </a:lnTo>
                  <a:lnTo>
                    <a:pt x="451806" y="332924"/>
                  </a:lnTo>
                  <a:lnTo>
                    <a:pt x="534274" y="319688"/>
                  </a:lnTo>
                  <a:lnTo>
                    <a:pt x="565835" y="329869"/>
                  </a:lnTo>
                  <a:cubicBezTo>
                    <a:pt x="569908" y="330888"/>
                    <a:pt x="576016" y="329869"/>
                    <a:pt x="578053" y="325797"/>
                  </a:cubicBezTo>
                  <a:cubicBezTo>
                    <a:pt x="578053" y="324779"/>
                    <a:pt x="578053" y="324779"/>
                    <a:pt x="579071" y="323761"/>
                  </a:cubicBezTo>
                  <a:cubicBezTo>
                    <a:pt x="580089" y="320707"/>
                    <a:pt x="578053" y="317653"/>
                    <a:pt x="574998" y="316634"/>
                  </a:cubicBezTo>
                  <a:lnTo>
                    <a:pt x="566854" y="313580"/>
                  </a:lnTo>
                  <a:lnTo>
                    <a:pt x="580089" y="311543"/>
                  </a:lnTo>
                  <a:cubicBezTo>
                    <a:pt x="585180" y="310526"/>
                    <a:pt x="588234" y="307471"/>
                    <a:pt x="588234" y="303399"/>
                  </a:cubicBezTo>
                  <a:cubicBezTo>
                    <a:pt x="588234" y="303399"/>
                    <a:pt x="588234" y="303399"/>
                    <a:pt x="588234" y="303399"/>
                  </a:cubicBezTo>
                  <a:cubicBezTo>
                    <a:pt x="588234" y="300344"/>
                    <a:pt x="585180" y="299326"/>
                    <a:pt x="582125" y="298308"/>
                  </a:cubicBezTo>
                  <a:cubicBezTo>
                    <a:pt x="581107" y="298308"/>
                    <a:pt x="579071" y="298308"/>
                    <a:pt x="578053" y="298308"/>
                  </a:cubicBezTo>
                  <a:lnTo>
                    <a:pt x="538346" y="304417"/>
                  </a:lnTo>
                  <a:lnTo>
                    <a:pt x="456897" y="277946"/>
                  </a:lnTo>
                  <a:lnTo>
                    <a:pt x="536310" y="248420"/>
                  </a:lnTo>
                  <a:lnTo>
                    <a:pt x="626922" y="272855"/>
                  </a:lnTo>
                  <a:lnTo>
                    <a:pt x="626922" y="272855"/>
                  </a:lnTo>
                  <a:cubicBezTo>
                    <a:pt x="632013" y="273873"/>
                    <a:pt x="637103" y="271837"/>
                    <a:pt x="639140" y="268782"/>
                  </a:cubicBezTo>
                  <a:cubicBezTo>
                    <a:pt x="641176" y="264710"/>
                    <a:pt x="639140" y="261656"/>
                    <a:pt x="634049" y="259620"/>
                  </a:cubicBezTo>
                  <a:lnTo>
                    <a:pt x="560745" y="240275"/>
                  </a:lnTo>
                  <a:lnTo>
                    <a:pt x="639140" y="211768"/>
                  </a:lnTo>
                  <a:lnTo>
                    <a:pt x="695136" y="227040"/>
                  </a:lnTo>
                  <a:lnTo>
                    <a:pt x="695136" y="227040"/>
                  </a:lnTo>
                  <a:cubicBezTo>
                    <a:pt x="700227" y="228058"/>
                    <a:pt x="705317" y="226022"/>
                    <a:pt x="707354" y="222967"/>
                  </a:cubicBezTo>
                  <a:cubicBezTo>
                    <a:pt x="709390" y="218895"/>
                    <a:pt x="707354" y="215841"/>
                    <a:pt x="702263" y="213805"/>
                  </a:cubicBezTo>
                  <a:lnTo>
                    <a:pt x="662556" y="203623"/>
                  </a:lnTo>
                  <a:lnTo>
                    <a:pt x="740951" y="175116"/>
                  </a:lnTo>
                  <a:cubicBezTo>
                    <a:pt x="746042" y="173080"/>
                    <a:pt x="748078" y="169007"/>
                    <a:pt x="746042" y="165953"/>
                  </a:cubicBezTo>
                  <a:cubicBezTo>
                    <a:pt x="744006" y="162899"/>
                    <a:pt x="738915" y="160862"/>
                    <a:pt x="733824" y="162899"/>
                  </a:cubicBezTo>
                  <a:lnTo>
                    <a:pt x="654411" y="192424"/>
                  </a:lnTo>
                  <a:lnTo>
                    <a:pt x="671720" y="159844"/>
                  </a:lnTo>
                  <a:cubicBezTo>
                    <a:pt x="673756" y="155772"/>
                    <a:pt x="671720" y="152718"/>
                    <a:pt x="666629" y="150681"/>
                  </a:cubicBezTo>
                  <a:cubicBezTo>
                    <a:pt x="663575" y="149663"/>
                    <a:pt x="659502" y="150681"/>
                    <a:pt x="657466" y="152718"/>
                  </a:cubicBezTo>
                  <a:cubicBezTo>
                    <a:pt x="656448" y="153735"/>
                    <a:pt x="655429" y="154754"/>
                    <a:pt x="654411" y="155772"/>
                  </a:cubicBezTo>
                  <a:lnTo>
                    <a:pt x="629976" y="200569"/>
                  </a:lnTo>
                  <a:lnTo>
                    <a:pt x="550563" y="230094"/>
                  </a:lnTo>
                  <a:lnTo>
                    <a:pt x="582125" y="171043"/>
                  </a:lnTo>
                  <a:cubicBezTo>
                    <a:pt x="584161" y="166971"/>
                    <a:pt x="582125" y="163917"/>
                    <a:pt x="577035" y="161880"/>
                  </a:cubicBezTo>
                  <a:cubicBezTo>
                    <a:pt x="573980" y="160862"/>
                    <a:pt x="569908" y="161880"/>
                    <a:pt x="567871" y="163917"/>
                  </a:cubicBezTo>
                  <a:cubicBezTo>
                    <a:pt x="566854" y="164935"/>
                    <a:pt x="565835" y="165953"/>
                    <a:pt x="564817" y="166971"/>
                  </a:cubicBezTo>
                  <a:lnTo>
                    <a:pt x="526129" y="239257"/>
                  </a:lnTo>
                  <a:lnTo>
                    <a:pt x="450788" y="266747"/>
                  </a:lnTo>
                  <a:lnTo>
                    <a:pt x="483368" y="206678"/>
                  </a:lnTo>
                  <a:lnTo>
                    <a:pt x="512893" y="190388"/>
                  </a:lnTo>
                  <a:cubicBezTo>
                    <a:pt x="516966" y="188352"/>
                    <a:pt x="517984" y="183261"/>
                    <a:pt x="515948" y="180207"/>
                  </a:cubicBezTo>
                  <a:cubicBezTo>
                    <a:pt x="515948" y="180207"/>
                    <a:pt x="514929" y="179188"/>
                    <a:pt x="513911" y="179188"/>
                  </a:cubicBezTo>
                  <a:cubicBezTo>
                    <a:pt x="510857" y="177152"/>
                    <a:pt x="506784" y="177152"/>
                    <a:pt x="502712" y="179188"/>
                  </a:cubicBezTo>
                  <a:lnTo>
                    <a:pt x="495585" y="183261"/>
                  </a:lnTo>
                  <a:lnTo>
                    <a:pt x="500676" y="173080"/>
                  </a:lnTo>
                  <a:cubicBezTo>
                    <a:pt x="502712" y="169007"/>
                    <a:pt x="500676" y="165953"/>
                    <a:pt x="495585" y="163917"/>
                  </a:cubicBezTo>
                  <a:cubicBezTo>
                    <a:pt x="495585" y="163917"/>
                    <a:pt x="495585" y="163917"/>
                    <a:pt x="495585" y="163917"/>
                  </a:cubicBezTo>
                  <a:cubicBezTo>
                    <a:pt x="492531" y="162899"/>
                    <a:pt x="488458" y="163917"/>
                    <a:pt x="486422" y="165953"/>
                  </a:cubicBezTo>
                  <a:cubicBezTo>
                    <a:pt x="485404" y="166971"/>
                    <a:pt x="484386" y="167989"/>
                    <a:pt x="483368" y="169007"/>
                  </a:cubicBezTo>
                  <a:lnTo>
                    <a:pt x="468096" y="197514"/>
                  </a:lnTo>
                  <a:lnTo>
                    <a:pt x="390719" y="240275"/>
                  </a:lnTo>
                  <a:lnTo>
                    <a:pt x="402936" y="176134"/>
                  </a:lnTo>
                  <a:lnTo>
                    <a:pt x="482349" y="126246"/>
                  </a:lnTo>
                  <a:lnTo>
                    <a:pt x="482349" y="126246"/>
                  </a:lnTo>
                  <a:cubicBezTo>
                    <a:pt x="486422" y="124210"/>
                    <a:pt x="487440" y="119120"/>
                    <a:pt x="484386" y="116065"/>
                  </a:cubicBezTo>
                  <a:cubicBezTo>
                    <a:pt x="481332" y="113011"/>
                    <a:pt x="475223" y="113011"/>
                    <a:pt x="471150" y="115047"/>
                  </a:cubicBezTo>
                  <a:lnTo>
                    <a:pt x="405991" y="155772"/>
                  </a:lnTo>
                  <a:lnTo>
                    <a:pt x="418208" y="91631"/>
                  </a:lnTo>
                  <a:lnTo>
                    <a:pt x="468096" y="61087"/>
                  </a:lnTo>
                  <a:lnTo>
                    <a:pt x="468096" y="61087"/>
                  </a:lnTo>
                  <a:cubicBezTo>
                    <a:pt x="472168" y="59051"/>
                    <a:pt x="473187" y="53960"/>
                    <a:pt x="470133" y="50906"/>
                  </a:cubicBezTo>
                  <a:cubicBezTo>
                    <a:pt x="467078" y="47852"/>
                    <a:pt x="460969" y="47852"/>
                    <a:pt x="456897" y="49887"/>
                  </a:cubicBezTo>
                  <a:lnTo>
                    <a:pt x="422281" y="71268"/>
                  </a:lnTo>
                  <a:lnTo>
                    <a:pt x="434498" y="7127"/>
                  </a:lnTo>
                  <a:cubicBezTo>
                    <a:pt x="435516" y="3054"/>
                    <a:pt x="431444" y="0"/>
                    <a:pt x="426353" y="0"/>
                  </a:cubicBezTo>
                  <a:cubicBezTo>
                    <a:pt x="421262" y="0"/>
                    <a:pt x="417190" y="3054"/>
                    <a:pt x="416172" y="6108"/>
                  </a:cubicBezTo>
                  <a:lnTo>
                    <a:pt x="403955" y="71268"/>
                  </a:lnTo>
                  <a:lnTo>
                    <a:pt x="377484" y="45815"/>
                  </a:lnTo>
                  <a:cubicBezTo>
                    <a:pt x="374429" y="42761"/>
                    <a:pt x="368321" y="42761"/>
                    <a:pt x="364248" y="45815"/>
                  </a:cubicBezTo>
                  <a:cubicBezTo>
                    <a:pt x="361194" y="47852"/>
                    <a:pt x="360175" y="49887"/>
                    <a:pt x="361194" y="52942"/>
                  </a:cubicBezTo>
                  <a:cubicBezTo>
                    <a:pt x="361194" y="53960"/>
                    <a:pt x="362212" y="54978"/>
                    <a:pt x="363230" y="55996"/>
                  </a:cubicBezTo>
                  <a:lnTo>
                    <a:pt x="400900" y="91631"/>
                  </a:lnTo>
                  <a:lnTo>
                    <a:pt x="388683" y="155772"/>
                  </a:lnTo>
                  <a:lnTo>
                    <a:pt x="338795" y="109956"/>
                  </a:lnTo>
                  <a:cubicBezTo>
                    <a:pt x="335741" y="106902"/>
                    <a:pt x="329632" y="106902"/>
                    <a:pt x="325560" y="109956"/>
                  </a:cubicBezTo>
                  <a:cubicBezTo>
                    <a:pt x="322506" y="111993"/>
                    <a:pt x="321487" y="114029"/>
                    <a:pt x="322506" y="117083"/>
                  </a:cubicBezTo>
                  <a:cubicBezTo>
                    <a:pt x="322506" y="118101"/>
                    <a:pt x="323523" y="119120"/>
                    <a:pt x="324541" y="120138"/>
                  </a:cubicBezTo>
                  <a:lnTo>
                    <a:pt x="384610" y="176134"/>
                  </a:lnTo>
                  <a:lnTo>
                    <a:pt x="372393" y="237221"/>
                  </a:lnTo>
                  <a:lnTo>
                    <a:pt x="322506" y="190388"/>
                  </a:lnTo>
                  <a:lnTo>
                    <a:pt x="320469" y="163917"/>
                  </a:lnTo>
                  <a:cubicBezTo>
                    <a:pt x="320469" y="159844"/>
                    <a:pt x="316397" y="157808"/>
                    <a:pt x="311306" y="157808"/>
                  </a:cubicBezTo>
                  <a:cubicBezTo>
                    <a:pt x="310288" y="157808"/>
                    <a:pt x="310288" y="157808"/>
                    <a:pt x="309270" y="158826"/>
                  </a:cubicBezTo>
                  <a:cubicBezTo>
                    <a:pt x="305197" y="159844"/>
                    <a:pt x="302143" y="162899"/>
                    <a:pt x="303161" y="165953"/>
                  </a:cubicBezTo>
                  <a:lnTo>
                    <a:pt x="303161" y="173080"/>
                  </a:lnTo>
                  <a:lnTo>
                    <a:pt x="295016" y="165953"/>
                  </a:lnTo>
                  <a:cubicBezTo>
                    <a:pt x="291962" y="162899"/>
                    <a:pt x="285853" y="162899"/>
                    <a:pt x="281781" y="165953"/>
                  </a:cubicBezTo>
                  <a:cubicBezTo>
                    <a:pt x="281781" y="165953"/>
                    <a:pt x="281781" y="165953"/>
                    <a:pt x="281781" y="165953"/>
                  </a:cubicBezTo>
                  <a:cubicBezTo>
                    <a:pt x="278726" y="167989"/>
                    <a:pt x="277708" y="170026"/>
                    <a:pt x="278726" y="173080"/>
                  </a:cubicBezTo>
                  <a:cubicBezTo>
                    <a:pt x="278726" y="174098"/>
                    <a:pt x="279745" y="175116"/>
                    <a:pt x="280762" y="176134"/>
                  </a:cubicBezTo>
                  <a:lnTo>
                    <a:pt x="305197" y="198533"/>
                  </a:lnTo>
                  <a:lnTo>
                    <a:pt x="309270" y="267765"/>
                  </a:lnTo>
                  <a:lnTo>
                    <a:pt x="242074" y="232130"/>
                  </a:lnTo>
                  <a:lnTo>
                    <a:pt x="231893" y="158826"/>
                  </a:lnTo>
                  <a:lnTo>
                    <a:pt x="231893" y="158826"/>
                  </a:lnTo>
                  <a:cubicBezTo>
                    <a:pt x="230875" y="154754"/>
                    <a:pt x="226802" y="152718"/>
                    <a:pt x="221712" y="153735"/>
                  </a:cubicBezTo>
                  <a:cubicBezTo>
                    <a:pt x="216621" y="154754"/>
                    <a:pt x="213567" y="157808"/>
                    <a:pt x="213567" y="161880"/>
                  </a:cubicBezTo>
                  <a:lnTo>
                    <a:pt x="222730" y="221949"/>
                  </a:lnTo>
                  <a:lnTo>
                    <a:pt x="156552" y="186315"/>
                  </a:lnTo>
                  <a:lnTo>
                    <a:pt x="150444" y="140500"/>
                  </a:lnTo>
                  <a:lnTo>
                    <a:pt x="150444" y="140500"/>
                  </a:lnTo>
                  <a:cubicBezTo>
                    <a:pt x="149426" y="136427"/>
                    <a:pt x="145353" y="134392"/>
                    <a:pt x="140262" y="135409"/>
                  </a:cubicBezTo>
                  <a:cubicBezTo>
                    <a:pt x="135172" y="136427"/>
                    <a:pt x="132118" y="139482"/>
                    <a:pt x="132118" y="143554"/>
                  </a:cubicBezTo>
                  <a:lnTo>
                    <a:pt x="137208" y="176134"/>
                  </a:lnTo>
                  <a:lnTo>
                    <a:pt x="71031" y="140500"/>
                  </a:lnTo>
                  <a:cubicBezTo>
                    <a:pt x="65940" y="138464"/>
                    <a:pt x="60849" y="139482"/>
                    <a:pt x="57795" y="142536"/>
                  </a:cubicBezTo>
                  <a:close/>
                  <a:moveTo>
                    <a:pt x="358140" y="239257"/>
                  </a:moveTo>
                  <a:lnTo>
                    <a:pt x="353049" y="263692"/>
                  </a:lnTo>
                  <a:lnTo>
                    <a:pt x="351013" y="271837"/>
                  </a:lnTo>
                  <a:lnTo>
                    <a:pt x="349994" y="270819"/>
                  </a:lnTo>
                  <a:lnTo>
                    <a:pt x="347959" y="269801"/>
                  </a:lnTo>
                  <a:lnTo>
                    <a:pt x="345922" y="268782"/>
                  </a:lnTo>
                  <a:lnTo>
                    <a:pt x="322506" y="256566"/>
                  </a:lnTo>
                  <a:lnTo>
                    <a:pt x="319451" y="203623"/>
                  </a:lnTo>
                  <a:lnTo>
                    <a:pt x="358140" y="239257"/>
                  </a:lnTo>
                  <a:close/>
                  <a:moveTo>
                    <a:pt x="373411" y="307471"/>
                  </a:moveTo>
                  <a:cubicBezTo>
                    <a:pt x="373411" y="307471"/>
                    <a:pt x="373411" y="307471"/>
                    <a:pt x="373411" y="307471"/>
                  </a:cubicBezTo>
                  <a:cubicBezTo>
                    <a:pt x="374429" y="306453"/>
                    <a:pt x="374429" y="306453"/>
                    <a:pt x="374429" y="306453"/>
                  </a:cubicBezTo>
                  <a:cubicBezTo>
                    <a:pt x="374429" y="306453"/>
                    <a:pt x="374429" y="306453"/>
                    <a:pt x="375447" y="306453"/>
                  </a:cubicBezTo>
                  <a:cubicBezTo>
                    <a:pt x="375447" y="306453"/>
                    <a:pt x="375447" y="306453"/>
                    <a:pt x="375447" y="307471"/>
                  </a:cubicBezTo>
                  <a:cubicBezTo>
                    <a:pt x="374429" y="307471"/>
                    <a:pt x="374429" y="307471"/>
                    <a:pt x="373411" y="307471"/>
                  </a:cubicBezTo>
                  <a:cubicBezTo>
                    <a:pt x="373411" y="307471"/>
                    <a:pt x="373411" y="307471"/>
                    <a:pt x="373411" y="307471"/>
                  </a:cubicBezTo>
                  <a:close/>
                  <a:moveTo>
                    <a:pt x="445697" y="259620"/>
                  </a:moveTo>
                  <a:lnTo>
                    <a:pt x="411081" y="272855"/>
                  </a:lnTo>
                  <a:lnTo>
                    <a:pt x="398864" y="276928"/>
                  </a:lnTo>
                  <a:lnTo>
                    <a:pt x="398864" y="274892"/>
                  </a:lnTo>
                  <a:lnTo>
                    <a:pt x="399882" y="271837"/>
                  </a:lnTo>
                  <a:lnTo>
                    <a:pt x="399882" y="269801"/>
                  </a:lnTo>
                  <a:lnTo>
                    <a:pt x="404973" y="242312"/>
                  </a:lnTo>
                  <a:lnTo>
                    <a:pt x="475223" y="203623"/>
                  </a:lnTo>
                  <a:lnTo>
                    <a:pt x="445697" y="259620"/>
                  </a:lnTo>
                  <a:close/>
                  <a:moveTo>
                    <a:pt x="458933" y="326815"/>
                  </a:moveTo>
                  <a:lnTo>
                    <a:pt x="428389" y="310526"/>
                  </a:lnTo>
                  <a:lnTo>
                    <a:pt x="418208" y="305435"/>
                  </a:lnTo>
                  <a:lnTo>
                    <a:pt x="420245" y="304417"/>
                  </a:lnTo>
                  <a:lnTo>
                    <a:pt x="424317" y="303399"/>
                  </a:lnTo>
                  <a:lnTo>
                    <a:pt x="427371" y="302381"/>
                  </a:lnTo>
                  <a:lnTo>
                    <a:pt x="461987" y="290163"/>
                  </a:lnTo>
                  <a:lnTo>
                    <a:pt x="537328" y="314598"/>
                  </a:lnTo>
                  <a:lnTo>
                    <a:pt x="458933" y="326815"/>
                  </a:lnTo>
                  <a:close/>
                  <a:moveTo>
                    <a:pt x="396828" y="375685"/>
                  </a:moveTo>
                  <a:lnTo>
                    <a:pt x="399882" y="359395"/>
                  </a:lnTo>
                  <a:lnTo>
                    <a:pt x="400900" y="354304"/>
                  </a:lnTo>
                  <a:lnTo>
                    <a:pt x="401919" y="354304"/>
                  </a:lnTo>
                  <a:lnTo>
                    <a:pt x="403955" y="355322"/>
                  </a:lnTo>
                  <a:lnTo>
                    <a:pt x="404973" y="356341"/>
                  </a:lnTo>
                  <a:lnTo>
                    <a:pt x="420245" y="364486"/>
                  </a:lnTo>
                  <a:lnTo>
                    <a:pt x="422281" y="399102"/>
                  </a:lnTo>
                  <a:lnTo>
                    <a:pt x="396828" y="375685"/>
                  </a:lnTo>
                  <a:close/>
                  <a:moveTo>
                    <a:pt x="304179" y="359395"/>
                  </a:moveTo>
                  <a:lnTo>
                    <a:pt x="332687" y="349214"/>
                  </a:lnTo>
                  <a:lnTo>
                    <a:pt x="341849" y="346160"/>
                  </a:lnTo>
                  <a:lnTo>
                    <a:pt x="341849" y="347178"/>
                  </a:lnTo>
                  <a:lnTo>
                    <a:pt x="341849" y="349214"/>
                  </a:lnTo>
                  <a:lnTo>
                    <a:pt x="341849" y="351250"/>
                  </a:lnTo>
                  <a:lnTo>
                    <a:pt x="337777" y="373649"/>
                  </a:lnTo>
                  <a:lnTo>
                    <a:pt x="280762" y="405210"/>
                  </a:lnTo>
                  <a:lnTo>
                    <a:pt x="304179" y="359395"/>
                  </a:lnTo>
                  <a:close/>
                  <a:moveTo>
                    <a:pt x="285853" y="291181"/>
                  </a:moveTo>
                  <a:lnTo>
                    <a:pt x="311306" y="304417"/>
                  </a:lnTo>
                  <a:lnTo>
                    <a:pt x="320469" y="309507"/>
                  </a:lnTo>
                  <a:lnTo>
                    <a:pt x="318433" y="310526"/>
                  </a:lnTo>
                  <a:lnTo>
                    <a:pt x="315379" y="311543"/>
                  </a:lnTo>
                  <a:lnTo>
                    <a:pt x="313342" y="312562"/>
                  </a:lnTo>
                  <a:lnTo>
                    <a:pt x="284835" y="322743"/>
                  </a:lnTo>
                  <a:lnTo>
                    <a:pt x="221712" y="302381"/>
                  </a:lnTo>
                  <a:lnTo>
                    <a:pt x="285853" y="291181"/>
                  </a:lnTo>
                  <a:close/>
                </a:path>
              </a:pathLst>
            </a:custGeom>
            <a:solidFill>
              <a:srgbClr val="FFFFFF"/>
            </a:solidFill>
            <a:ln w="101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/>
            </a:p>
          </p:txBody>
        </p:sp>
        <p:sp>
          <p:nvSpPr>
            <p:cNvPr id="3164" name="任意多边形: 形状 3163">
              <a:extLst>
                <a:ext uri="{FF2B5EF4-FFF2-40B4-BE49-F238E27FC236}">
                  <a16:creationId xmlns:a16="http://schemas.microsoft.com/office/drawing/2014/main" id="{6E5A7E35-9CD4-454A-A550-FFB0F1186E8E}"/>
                </a:ext>
              </a:extLst>
            </p:cNvPr>
            <p:cNvSpPr/>
            <p:nvPr/>
          </p:nvSpPr>
          <p:spPr>
            <a:xfrm>
              <a:off x="-7398534" y="-970676"/>
              <a:ext cx="454162" cy="500914"/>
            </a:xfrm>
            <a:custGeom>
              <a:avLst/>
              <a:gdLst>
                <a:gd name="connsiteX0" fmla="*/ 5132 w 454162"/>
                <a:gd name="connsiteY0" fmla="*/ 129301 h 500913"/>
                <a:gd name="connsiteX1" fmla="*/ 7168 w 454162"/>
                <a:gd name="connsiteY1" fmla="*/ 137446 h 500913"/>
                <a:gd name="connsiteX2" fmla="*/ 54001 w 454162"/>
                <a:gd name="connsiteY2" fmla="*/ 164935 h 500913"/>
                <a:gd name="connsiteX3" fmla="*/ 25494 w 454162"/>
                <a:gd name="connsiteY3" fmla="*/ 172062 h 500913"/>
                <a:gd name="connsiteX4" fmla="*/ 21421 w 454162"/>
                <a:gd name="connsiteY4" fmla="*/ 179188 h 500913"/>
                <a:gd name="connsiteX5" fmla="*/ 25494 w 454162"/>
                <a:gd name="connsiteY5" fmla="*/ 183261 h 500913"/>
                <a:gd name="connsiteX6" fmla="*/ 28548 w 454162"/>
                <a:gd name="connsiteY6" fmla="*/ 183261 h 500913"/>
                <a:gd name="connsiteX7" fmla="*/ 68255 w 454162"/>
                <a:gd name="connsiteY7" fmla="*/ 173080 h 500913"/>
                <a:gd name="connsiteX8" fmla="*/ 115088 w 454162"/>
                <a:gd name="connsiteY8" fmla="*/ 199551 h 500913"/>
                <a:gd name="connsiteX9" fmla="*/ 63165 w 454162"/>
                <a:gd name="connsiteY9" fmla="*/ 212786 h 500913"/>
                <a:gd name="connsiteX10" fmla="*/ 59092 w 454162"/>
                <a:gd name="connsiteY10" fmla="*/ 219913 h 500913"/>
                <a:gd name="connsiteX11" fmla="*/ 63165 w 454162"/>
                <a:gd name="connsiteY11" fmla="*/ 223986 h 500913"/>
                <a:gd name="connsiteX12" fmla="*/ 66219 w 454162"/>
                <a:gd name="connsiteY12" fmla="*/ 223986 h 500913"/>
                <a:gd name="connsiteX13" fmla="*/ 129342 w 454162"/>
                <a:gd name="connsiteY13" fmla="*/ 208714 h 500913"/>
                <a:gd name="connsiteX14" fmla="*/ 174139 w 454162"/>
                <a:gd name="connsiteY14" fmla="*/ 234167 h 500913"/>
                <a:gd name="connsiteX15" fmla="*/ 122215 w 454162"/>
                <a:gd name="connsiteY15" fmla="*/ 247402 h 500913"/>
                <a:gd name="connsiteX16" fmla="*/ 100835 w 454162"/>
                <a:gd name="connsiteY16" fmla="*/ 240275 h 500913"/>
                <a:gd name="connsiteX17" fmla="*/ 92690 w 454162"/>
                <a:gd name="connsiteY17" fmla="*/ 243330 h 500913"/>
                <a:gd name="connsiteX18" fmla="*/ 92690 w 454162"/>
                <a:gd name="connsiteY18" fmla="*/ 244348 h 500913"/>
                <a:gd name="connsiteX19" fmla="*/ 96762 w 454162"/>
                <a:gd name="connsiteY19" fmla="*/ 250456 h 500913"/>
                <a:gd name="connsiteX20" fmla="*/ 101853 w 454162"/>
                <a:gd name="connsiteY20" fmla="*/ 252493 h 500913"/>
                <a:gd name="connsiteX21" fmla="*/ 93708 w 454162"/>
                <a:gd name="connsiteY21" fmla="*/ 254529 h 500913"/>
                <a:gd name="connsiteX22" fmla="*/ 89635 w 454162"/>
                <a:gd name="connsiteY22" fmla="*/ 261656 h 500913"/>
                <a:gd name="connsiteX23" fmla="*/ 89635 w 454162"/>
                <a:gd name="connsiteY23" fmla="*/ 261656 h 500913"/>
                <a:gd name="connsiteX24" fmla="*/ 93708 w 454162"/>
                <a:gd name="connsiteY24" fmla="*/ 265728 h 500913"/>
                <a:gd name="connsiteX25" fmla="*/ 96762 w 454162"/>
                <a:gd name="connsiteY25" fmla="*/ 265728 h 500913"/>
                <a:gd name="connsiteX26" fmla="*/ 122215 w 454162"/>
                <a:gd name="connsiteY26" fmla="*/ 259620 h 500913"/>
                <a:gd name="connsiteX27" fmla="*/ 178212 w 454162"/>
                <a:gd name="connsiteY27" fmla="*/ 278964 h 500913"/>
                <a:gd name="connsiteX28" fmla="*/ 129342 w 454162"/>
                <a:gd name="connsiteY28" fmla="*/ 304417 h 500913"/>
                <a:gd name="connsiteX29" fmla="*/ 68255 w 454162"/>
                <a:gd name="connsiteY29" fmla="*/ 287109 h 500913"/>
                <a:gd name="connsiteX30" fmla="*/ 68255 w 454162"/>
                <a:gd name="connsiteY30" fmla="*/ 287109 h 500913"/>
                <a:gd name="connsiteX31" fmla="*/ 61128 w 454162"/>
                <a:gd name="connsiteY31" fmla="*/ 291181 h 500913"/>
                <a:gd name="connsiteX32" fmla="*/ 65201 w 454162"/>
                <a:gd name="connsiteY32" fmla="*/ 298308 h 500913"/>
                <a:gd name="connsiteX33" fmla="*/ 115088 w 454162"/>
                <a:gd name="connsiteY33" fmla="*/ 312562 h 500913"/>
                <a:gd name="connsiteX34" fmla="*/ 66219 w 454162"/>
                <a:gd name="connsiteY34" fmla="*/ 338015 h 500913"/>
                <a:gd name="connsiteX35" fmla="*/ 28548 w 454162"/>
                <a:gd name="connsiteY35" fmla="*/ 327833 h 500913"/>
                <a:gd name="connsiteX36" fmla="*/ 28548 w 454162"/>
                <a:gd name="connsiteY36" fmla="*/ 327833 h 500913"/>
                <a:gd name="connsiteX37" fmla="*/ 21421 w 454162"/>
                <a:gd name="connsiteY37" fmla="*/ 331906 h 500913"/>
                <a:gd name="connsiteX38" fmla="*/ 25494 w 454162"/>
                <a:gd name="connsiteY38" fmla="*/ 339033 h 500913"/>
                <a:gd name="connsiteX39" fmla="*/ 51965 w 454162"/>
                <a:gd name="connsiteY39" fmla="*/ 346160 h 500913"/>
                <a:gd name="connsiteX40" fmla="*/ 3095 w 454162"/>
                <a:gd name="connsiteY40" fmla="*/ 371613 h 500913"/>
                <a:gd name="connsiteX41" fmla="*/ 1059 w 454162"/>
                <a:gd name="connsiteY41" fmla="*/ 379757 h 500913"/>
                <a:gd name="connsiteX42" fmla="*/ 9205 w 454162"/>
                <a:gd name="connsiteY42" fmla="*/ 381794 h 500913"/>
                <a:gd name="connsiteX43" fmla="*/ 58074 w 454162"/>
                <a:gd name="connsiteY43" fmla="*/ 355323 h 500913"/>
                <a:gd name="connsiteX44" fmla="*/ 49929 w 454162"/>
                <a:gd name="connsiteY44" fmla="*/ 381794 h 500913"/>
                <a:gd name="connsiteX45" fmla="*/ 54001 w 454162"/>
                <a:gd name="connsiteY45" fmla="*/ 388920 h 500913"/>
                <a:gd name="connsiteX46" fmla="*/ 60110 w 454162"/>
                <a:gd name="connsiteY46" fmla="*/ 386884 h 500913"/>
                <a:gd name="connsiteX47" fmla="*/ 61128 w 454162"/>
                <a:gd name="connsiteY47" fmla="*/ 384848 h 500913"/>
                <a:gd name="connsiteX48" fmla="*/ 72327 w 454162"/>
                <a:gd name="connsiteY48" fmla="*/ 347178 h 500913"/>
                <a:gd name="connsiteX49" fmla="*/ 121197 w 454162"/>
                <a:gd name="connsiteY49" fmla="*/ 321725 h 500913"/>
                <a:gd name="connsiteX50" fmla="*/ 105926 w 454162"/>
                <a:gd name="connsiteY50" fmla="*/ 370594 h 500913"/>
                <a:gd name="connsiteX51" fmla="*/ 109998 w 454162"/>
                <a:gd name="connsiteY51" fmla="*/ 377721 h 500913"/>
                <a:gd name="connsiteX52" fmla="*/ 116107 w 454162"/>
                <a:gd name="connsiteY52" fmla="*/ 375685 h 500913"/>
                <a:gd name="connsiteX53" fmla="*/ 117125 w 454162"/>
                <a:gd name="connsiteY53" fmla="*/ 373649 h 500913"/>
                <a:gd name="connsiteX54" fmla="*/ 135451 w 454162"/>
                <a:gd name="connsiteY54" fmla="*/ 314598 h 500913"/>
                <a:gd name="connsiteX55" fmla="*/ 181266 w 454162"/>
                <a:gd name="connsiteY55" fmla="*/ 290163 h 500913"/>
                <a:gd name="connsiteX56" fmla="*/ 165994 w 454162"/>
                <a:gd name="connsiteY56" fmla="*/ 339033 h 500913"/>
                <a:gd name="connsiteX57" fmla="*/ 148686 w 454162"/>
                <a:gd name="connsiteY57" fmla="*/ 353286 h 500913"/>
                <a:gd name="connsiteX58" fmla="*/ 147668 w 454162"/>
                <a:gd name="connsiteY58" fmla="*/ 361431 h 500913"/>
                <a:gd name="connsiteX59" fmla="*/ 148686 w 454162"/>
                <a:gd name="connsiteY59" fmla="*/ 362449 h 500913"/>
                <a:gd name="connsiteX60" fmla="*/ 155813 w 454162"/>
                <a:gd name="connsiteY60" fmla="*/ 362449 h 500913"/>
                <a:gd name="connsiteX61" fmla="*/ 159886 w 454162"/>
                <a:gd name="connsiteY61" fmla="*/ 359395 h 500913"/>
                <a:gd name="connsiteX62" fmla="*/ 157849 w 454162"/>
                <a:gd name="connsiteY62" fmla="*/ 367540 h 500913"/>
                <a:gd name="connsiteX63" fmla="*/ 161922 w 454162"/>
                <a:gd name="connsiteY63" fmla="*/ 374667 h 500913"/>
                <a:gd name="connsiteX64" fmla="*/ 161922 w 454162"/>
                <a:gd name="connsiteY64" fmla="*/ 374667 h 500913"/>
                <a:gd name="connsiteX65" fmla="*/ 168030 w 454162"/>
                <a:gd name="connsiteY65" fmla="*/ 372630 h 500913"/>
                <a:gd name="connsiteX66" fmla="*/ 169048 w 454162"/>
                <a:gd name="connsiteY66" fmla="*/ 370594 h 500913"/>
                <a:gd name="connsiteX67" fmla="*/ 176175 w 454162"/>
                <a:gd name="connsiteY67" fmla="*/ 347178 h 500913"/>
                <a:gd name="connsiteX68" fmla="*/ 223009 w 454162"/>
                <a:gd name="connsiteY68" fmla="*/ 310526 h 500913"/>
                <a:gd name="connsiteX69" fmla="*/ 218936 w 454162"/>
                <a:gd name="connsiteY69" fmla="*/ 359395 h 500913"/>
                <a:gd name="connsiteX70" fmla="*/ 172103 w 454162"/>
                <a:gd name="connsiteY70" fmla="*/ 401138 h 500913"/>
                <a:gd name="connsiteX71" fmla="*/ 172103 w 454162"/>
                <a:gd name="connsiteY71" fmla="*/ 401138 h 500913"/>
                <a:gd name="connsiteX72" fmla="*/ 172103 w 454162"/>
                <a:gd name="connsiteY72" fmla="*/ 409283 h 500913"/>
                <a:gd name="connsiteX73" fmla="*/ 180248 w 454162"/>
                <a:gd name="connsiteY73" fmla="*/ 409283 h 500913"/>
                <a:gd name="connsiteX74" fmla="*/ 218936 w 454162"/>
                <a:gd name="connsiteY74" fmla="*/ 374667 h 500913"/>
                <a:gd name="connsiteX75" fmla="*/ 216900 w 454162"/>
                <a:gd name="connsiteY75" fmla="*/ 426591 h 500913"/>
                <a:gd name="connsiteX76" fmla="*/ 187375 w 454162"/>
                <a:gd name="connsiteY76" fmla="*/ 453062 h 500913"/>
                <a:gd name="connsiteX77" fmla="*/ 187375 w 454162"/>
                <a:gd name="connsiteY77" fmla="*/ 453062 h 500913"/>
                <a:gd name="connsiteX78" fmla="*/ 187375 w 454162"/>
                <a:gd name="connsiteY78" fmla="*/ 461207 h 500913"/>
                <a:gd name="connsiteX79" fmla="*/ 195520 w 454162"/>
                <a:gd name="connsiteY79" fmla="*/ 461207 h 500913"/>
                <a:gd name="connsiteX80" fmla="*/ 215882 w 454162"/>
                <a:gd name="connsiteY80" fmla="*/ 442881 h 500913"/>
                <a:gd name="connsiteX81" fmla="*/ 213846 w 454162"/>
                <a:gd name="connsiteY81" fmla="*/ 494804 h 500913"/>
                <a:gd name="connsiteX82" fmla="*/ 219954 w 454162"/>
                <a:gd name="connsiteY82" fmla="*/ 500913 h 500913"/>
                <a:gd name="connsiteX83" fmla="*/ 226063 w 454162"/>
                <a:gd name="connsiteY83" fmla="*/ 495823 h 500913"/>
                <a:gd name="connsiteX84" fmla="*/ 228100 w 454162"/>
                <a:gd name="connsiteY84" fmla="*/ 442881 h 500913"/>
                <a:gd name="connsiteX85" fmla="*/ 247443 w 454162"/>
                <a:gd name="connsiteY85" fmla="*/ 462225 h 500913"/>
                <a:gd name="connsiteX86" fmla="*/ 255588 w 454162"/>
                <a:gd name="connsiteY86" fmla="*/ 462225 h 500913"/>
                <a:gd name="connsiteX87" fmla="*/ 257625 w 454162"/>
                <a:gd name="connsiteY87" fmla="*/ 456116 h 500913"/>
                <a:gd name="connsiteX88" fmla="*/ 256607 w 454162"/>
                <a:gd name="connsiteY88" fmla="*/ 454080 h 500913"/>
                <a:gd name="connsiteX89" fmla="*/ 229117 w 454162"/>
                <a:gd name="connsiteY89" fmla="*/ 426591 h 500913"/>
                <a:gd name="connsiteX90" fmla="*/ 231154 w 454162"/>
                <a:gd name="connsiteY90" fmla="*/ 373649 h 500913"/>
                <a:gd name="connsiteX91" fmla="*/ 267806 w 454162"/>
                <a:gd name="connsiteY91" fmla="*/ 409283 h 500913"/>
                <a:gd name="connsiteX92" fmla="*/ 275951 w 454162"/>
                <a:gd name="connsiteY92" fmla="*/ 409283 h 500913"/>
                <a:gd name="connsiteX93" fmla="*/ 277987 w 454162"/>
                <a:gd name="connsiteY93" fmla="*/ 403174 h 500913"/>
                <a:gd name="connsiteX94" fmla="*/ 276969 w 454162"/>
                <a:gd name="connsiteY94" fmla="*/ 401138 h 500913"/>
                <a:gd name="connsiteX95" fmla="*/ 232172 w 454162"/>
                <a:gd name="connsiteY95" fmla="*/ 357359 h 500913"/>
                <a:gd name="connsiteX96" fmla="*/ 234208 w 454162"/>
                <a:gd name="connsiteY96" fmla="*/ 307471 h 500913"/>
                <a:gd name="connsiteX97" fmla="*/ 270860 w 454162"/>
                <a:gd name="connsiteY97" fmla="*/ 344123 h 500913"/>
                <a:gd name="connsiteX98" fmla="*/ 273915 w 454162"/>
                <a:gd name="connsiteY98" fmla="*/ 365504 h 500913"/>
                <a:gd name="connsiteX99" fmla="*/ 281041 w 454162"/>
                <a:gd name="connsiteY99" fmla="*/ 369576 h 500913"/>
                <a:gd name="connsiteX100" fmla="*/ 282060 w 454162"/>
                <a:gd name="connsiteY100" fmla="*/ 368558 h 500913"/>
                <a:gd name="connsiteX101" fmla="*/ 285114 w 454162"/>
                <a:gd name="connsiteY101" fmla="*/ 362449 h 500913"/>
                <a:gd name="connsiteX102" fmla="*/ 284096 w 454162"/>
                <a:gd name="connsiteY102" fmla="*/ 357359 h 500913"/>
                <a:gd name="connsiteX103" fmla="*/ 290204 w 454162"/>
                <a:gd name="connsiteY103" fmla="*/ 363467 h 500913"/>
                <a:gd name="connsiteX104" fmla="*/ 298349 w 454162"/>
                <a:gd name="connsiteY104" fmla="*/ 363467 h 500913"/>
                <a:gd name="connsiteX105" fmla="*/ 298349 w 454162"/>
                <a:gd name="connsiteY105" fmla="*/ 363467 h 500913"/>
                <a:gd name="connsiteX106" fmla="*/ 300386 w 454162"/>
                <a:gd name="connsiteY106" fmla="*/ 357359 h 500913"/>
                <a:gd name="connsiteX107" fmla="*/ 299368 w 454162"/>
                <a:gd name="connsiteY107" fmla="*/ 355323 h 500913"/>
                <a:gd name="connsiteX108" fmla="*/ 282060 w 454162"/>
                <a:gd name="connsiteY108" fmla="*/ 338015 h 500913"/>
                <a:gd name="connsiteX109" fmla="*/ 272896 w 454162"/>
                <a:gd name="connsiteY109" fmla="*/ 282018 h 500913"/>
                <a:gd name="connsiteX110" fmla="*/ 319730 w 454162"/>
                <a:gd name="connsiteY110" fmla="*/ 308489 h 500913"/>
                <a:gd name="connsiteX111" fmla="*/ 333983 w 454162"/>
                <a:gd name="connsiteY111" fmla="*/ 367540 h 500913"/>
                <a:gd name="connsiteX112" fmla="*/ 333983 w 454162"/>
                <a:gd name="connsiteY112" fmla="*/ 367540 h 500913"/>
                <a:gd name="connsiteX113" fmla="*/ 341110 w 454162"/>
                <a:gd name="connsiteY113" fmla="*/ 371613 h 500913"/>
                <a:gd name="connsiteX114" fmla="*/ 345183 w 454162"/>
                <a:gd name="connsiteY114" fmla="*/ 364486 h 500913"/>
                <a:gd name="connsiteX115" fmla="*/ 333983 w 454162"/>
                <a:gd name="connsiteY115" fmla="*/ 316634 h 500913"/>
                <a:gd name="connsiteX116" fmla="*/ 380817 w 454162"/>
                <a:gd name="connsiteY116" fmla="*/ 343105 h 500913"/>
                <a:gd name="connsiteX117" fmla="*/ 388962 w 454162"/>
                <a:gd name="connsiteY117" fmla="*/ 379757 h 500913"/>
                <a:gd name="connsiteX118" fmla="*/ 388962 w 454162"/>
                <a:gd name="connsiteY118" fmla="*/ 379757 h 500913"/>
                <a:gd name="connsiteX119" fmla="*/ 396089 w 454162"/>
                <a:gd name="connsiteY119" fmla="*/ 383830 h 500913"/>
                <a:gd name="connsiteX120" fmla="*/ 400161 w 454162"/>
                <a:gd name="connsiteY120" fmla="*/ 376703 h 500913"/>
                <a:gd name="connsiteX121" fmla="*/ 394053 w 454162"/>
                <a:gd name="connsiteY121" fmla="*/ 351250 h 500913"/>
                <a:gd name="connsiteX122" fmla="*/ 440886 w 454162"/>
                <a:gd name="connsiteY122" fmla="*/ 377721 h 500913"/>
                <a:gd name="connsiteX123" fmla="*/ 449030 w 454162"/>
                <a:gd name="connsiteY123" fmla="*/ 375685 h 500913"/>
                <a:gd name="connsiteX124" fmla="*/ 446995 w 454162"/>
                <a:gd name="connsiteY124" fmla="*/ 367540 h 500913"/>
                <a:gd name="connsiteX125" fmla="*/ 400161 w 454162"/>
                <a:gd name="connsiteY125" fmla="*/ 340051 h 500913"/>
                <a:gd name="connsiteX126" fmla="*/ 428668 w 454162"/>
                <a:gd name="connsiteY126" fmla="*/ 332924 h 500913"/>
                <a:gd name="connsiteX127" fmla="*/ 432741 w 454162"/>
                <a:gd name="connsiteY127" fmla="*/ 325797 h 500913"/>
                <a:gd name="connsiteX128" fmla="*/ 428668 w 454162"/>
                <a:gd name="connsiteY128" fmla="*/ 321725 h 500913"/>
                <a:gd name="connsiteX129" fmla="*/ 425614 w 454162"/>
                <a:gd name="connsiteY129" fmla="*/ 321725 h 500913"/>
                <a:gd name="connsiteX130" fmla="*/ 385908 w 454162"/>
                <a:gd name="connsiteY130" fmla="*/ 331906 h 500913"/>
                <a:gd name="connsiteX131" fmla="*/ 339074 w 454162"/>
                <a:gd name="connsiteY131" fmla="*/ 305435 h 500913"/>
                <a:gd name="connsiteX132" fmla="*/ 390998 w 454162"/>
                <a:gd name="connsiteY132" fmla="*/ 292199 h 500913"/>
                <a:gd name="connsiteX133" fmla="*/ 395070 w 454162"/>
                <a:gd name="connsiteY133" fmla="*/ 285073 h 500913"/>
                <a:gd name="connsiteX134" fmla="*/ 390998 w 454162"/>
                <a:gd name="connsiteY134" fmla="*/ 281000 h 500913"/>
                <a:gd name="connsiteX135" fmla="*/ 387943 w 454162"/>
                <a:gd name="connsiteY135" fmla="*/ 281000 h 500913"/>
                <a:gd name="connsiteX136" fmla="*/ 324821 w 454162"/>
                <a:gd name="connsiteY136" fmla="*/ 296272 h 500913"/>
                <a:gd name="connsiteX137" fmla="*/ 280023 w 454162"/>
                <a:gd name="connsiteY137" fmla="*/ 270819 h 500913"/>
                <a:gd name="connsiteX138" fmla="*/ 331947 w 454162"/>
                <a:gd name="connsiteY138" fmla="*/ 257583 h 500913"/>
                <a:gd name="connsiteX139" fmla="*/ 353328 w 454162"/>
                <a:gd name="connsiteY139" fmla="*/ 264710 h 500913"/>
                <a:gd name="connsiteX140" fmla="*/ 361473 w 454162"/>
                <a:gd name="connsiteY140" fmla="*/ 261656 h 500913"/>
                <a:gd name="connsiteX141" fmla="*/ 361473 w 454162"/>
                <a:gd name="connsiteY141" fmla="*/ 260638 h 500913"/>
                <a:gd name="connsiteX142" fmla="*/ 357400 w 454162"/>
                <a:gd name="connsiteY142" fmla="*/ 254529 h 500913"/>
                <a:gd name="connsiteX143" fmla="*/ 352309 w 454162"/>
                <a:gd name="connsiteY143" fmla="*/ 252493 h 500913"/>
                <a:gd name="connsiteX144" fmla="*/ 360455 w 454162"/>
                <a:gd name="connsiteY144" fmla="*/ 250456 h 500913"/>
                <a:gd name="connsiteX145" fmla="*/ 364527 w 454162"/>
                <a:gd name="connsiteY145" fmla="*/ 243330 h 500913"/>
                <a:gd name="connsiteX146" fmla="*/ 364527 w 454162"/>
                <a:gd name="connsiteY146" fmla="*/ 243330 h 500913"/>
                <a:gd name="connsiteX147" fmla="*/ 360455 w 454162"/>
                <a:gd name="connsiteY147" fmla="*/ 239257 h 500913"/>
                <a:gd name="connsiteX148" fmla="*/ 357400 w 454162"/>
                <a:gd name="connsiteY148" fmla="*/ 239257 h 500913"/>
                <a:gd name="connsiteX149" fmla="*/ 331947 w 454162"/>
                <a:gd name="connsiteY149" fmla="*/ 245366 h 500913"/>
                <a:gd name="connsiteX150" fmla="*/ 275951 w 454162"/>
                <a:gd name="connsiteY150" fmla="*/ 226022 h 500913"/>
                <a:gd name="connsiteX151" fmla="*/ 324821 w 454162"/>
                <a:gd name="connsiteY151" fmla="*/ 200569 h 500913"/>
                <a:gd name="connsiteX152" fmla="*/ 385908 w 454162"/>
                <a:gd name="connsiteY152" fmla="*/ 217877 h 500913"/>
                <a:gd name="connsiteX153" fmla="*/ 385908 w 454162"/>
                <a:gd name="connsiteY153" fmla="*/ 217877 h 500913"/>
                <a:gd name="connsiteX154" fmla="*/ 393034 w 454162"/>
                <a:gd name="connsiteY154" fmla="*/ 213805 h 500913"/>
                <a:gd name="connsiteX155" fmla="*/ 388962 w 454162"/>
                <a:gd name="connsiteY155" fmla="*/ 206678 h 500913"/>
                <a:gd name="connsiteX156" fmla="*/ 339074 w 454162"/>
                <a:gd name="connsiteY156" fmla="*/ 192424 h 500913"/>
                <a:gd name="connsiteX157" fmla="*/ 387943 w 454162"/>
                <a:gd name="connsiteY157" fmla="*/ 166971 h 500913"/>
                <a:gd name="connsiteX158" fmla="*/ 425614 w 454162"/>
                <a:gd name="connsiteY158" fmla="*/ 177152 h 500913"/>
                <a:gd name="connsiteX159" fmla="*/ 425614 w 454162"/>
                <a:gd name="connsiteY159" fmla="*/ 177152 h 500913"/>
                <a:gd name="connsiteX160" fmla="*/ 432741 w 454162"/>
                <a:gd name="connsiteY160" fmla="*/ 173080 h 500913"/>
                <a:gd name="connsiteX161" fmla="*/ 428668 w 454162"/>
                <a:gd name="connsiteY161" fmla="*/ 165953 h 500913"/>
                <a:gd name="connsiteX162" fmla="*/ 402197 w 454162"/>
                <a:gd name="connsiteY162" fmla="*/ 158826 h 500913"/>
                <a:gd name="connsiteX163" fmla="*/ 451067 w 454162"/>
                <a:gd name="connsiteY163" fmla="*/ 133373 h 500913"/>
                <a:gd name="connsiteX164" fmla="*/ 453103 w 454162"/>
                <a:gd name="connsiteY164" fmla="*/ 125228 h 500913"/>
                <a:gd name="connsiteX165" fmla="*/ 444958 w 454162"/>
                <a:gd name="connsiteY165" fmla="*/ 123192 h 500913"/>
                <a:gd name="connsiteX166" fmla="*/ 396089 w 454162"/>
                <a:gd name="connsiteY166" fmla="*/ 149663 h 500913"/>
                <a:gd name="connsiteX167" fmla="*/ 404234 w 454162"/>
                <a:gd name="connsiteY167" fmla="*/ 123192 h 500913"/>
                <a:gd name="connsiteX168" fmla="*/ 400161 w 454162"/>
                <a:gd name="connsiteY168" fmla="*/ 116065 h 500913"/>
                <a:gd name="connsiteX169" fmla="*/ 394053 w 454162"/>
                <a:gd name="connsiteY169" fmla="*/ 118101 h 500913"/>
                <a:gd name="connsiteX170" fmla="*/ 393034 w 454162"/>
                <a:gd name="connsiteY170" fmla="*/ 120138 h 500913"/>
                <a:gd name="connsiteX171" fmla="*/ 381835 w 454162"/>
                <a:gd name="connsiteY171" fmla="*/ 157808 h 500913"/>
                <a:gd name="connsiteX172" fmla="*/ 332966 w 454162"/>
                <a:gd name="connsiteY172" fmla="*/ 183261 h 500913"/>
                <a:gd name="connsiteX173" fmla="*/ 348237 w 454162"/>
                <a:gd name="connsiteY173" fmla="*/ 134391 h 500913"/>
                <a:gd name="connsiteX174" fmla="*/ 344165 w 454162"/>
                <a:gd name="connsiteY174" fmla="*/ 127265 h 500913"/>
                <a:gd name="connsiteX175" fmla="*/ 338056 w 454162"/>
                <a:gd name="connsiteY175" fmla="*/ 129301 h 500913"/>
                <a:gd name="connsiteX176" fmla="*/ 337038 w 454162"/>
                <a:gd name="connsiteY176" fmla="*/ 131337 h 500913"/>
                <a:gd name="connsiteX177" fmla="*/ 318712 w 454162"/>
                <a:gd name="connsiteY177" fmla="*/ 190388 h 500913"/>
                <a:gd name="connsiteX178" fmla="*/ 272896 w 454162"/>
                <a:gd name="connsiteY178" fmla="*/ 214822 h 500913"/>
                <a:gd name="connsiteX179" fmla="*/ 288168 w 454162"/>
                <a:gd name="connsiteY179" fmla="*/ 165953 h 500913"/>
                <a:gd name="connsiteX180" fmla="*/ 305476 w 454162"/>
                <a:gd name="connsiteY180" fmla="*/ 151699 h 500913"/>
                <a:gd name="connsiteX181" fmla="*/ 306494 w 454162"/>
                <a:gd name="connsiteY181" fmla="*/ 143554 h 500913"/>
                <a:gd name="connsiteX182" fmla="*/ 305476 w 454162"/>
                <a:gd name="connsiteY182" fmla="*/ 142536 h 500913"/>
                <a:gd name="connsiteX183" fmla="*/ 298349 w 454162"/>
                <a:gd name="connsiteY183" fmla="*/ 142536 h 500913"/>
                <a:gd name="connsiteX184" fmla="*/ 294277 w 454162"/>
                <a:gd name="connsiteY184" fmla="*/ 145591 h 500913"/>
                <a:gd name="connsiteX185" fmla="*/ 296313 w 454162"/>
                <a:gd name="connsiteY185" fmla="*/ 137446 h 500913"/>
                <a:gd name="connsiteX186" fmla="*/ 292241 w 454162"/>
                <a:gd name="connsiteY186" fmla="*/ 130319 h 500913"/>
                <a:gd name="connsiteX187" fmla="*/ 292241 w 454162"/>
                <a:gd name="connsiteY187" fmla="*/ 130319 h 500913"/>
                <a:gd name="connsiteX188" fmla="*/ 286132 w 454162"/>
                <a:gd name="connsiteY188" fmla="*/ 132355 h 500913"/>
                <a:gd name="connsiteX189" fmla="*/ 285114 w 454162"/>
                <a:gd name="connsiteY189" fmla="*/ 134391 h 500913"/>
                <a:gd name="connsiteX190" fmla="*/ 277987 w 454162"/>
                <a:gd name="connsiteY190" fmla="*/ 157808 h 500913"/>
                <a:gd name="connsiteX191" fmla="*/ 231154 w 454162"/>
                <a:gd name="connsiteY191" fmla="*/ 194460 h 500913"/>
                <a:gd name="connsiteX192" fmla="*/ 233190 w 454162"/>
                <a:gd name="connsiteY192" fmla="*/ 141518 h 500913"/>
                <a:gd name="connsiteX193" fmla="*/ 280023 w 454162"/>
                <a:gd name="connsiteY193" fmla="*/ 99775 h 500913"/>
                <a:gd name="connsiteX194" fmla="*/ 280023 w 454162"/>
                <a:gd name="connsiteY194" fmla="*/ 99775 h 500913"/>
                <a:gd name="connsiteX195" fmla="*/ 280023 w 454162"/>
                <a:gd name="connsiteY195" fmla="*/ 91631 h 500913"/>
                <a:gd name="connsiteX196" fmla="*/ 271879 w 454162"/>
                <a:gd name="connsiteY196" fmla="*/ 91631 h 500913"/>
                <a:gd name="connsiteX197" fmla="*/ 233190 w 454162"/>
                <a:gd name="connsiteY197" fmla="*/ 126246 h 500913"/>
                <a:gd name="connsiteX198" fmla="*/ 235226 w 454162"/>
                <a:gd name="connsiteY198" fmla="*/ 74322 h 500913"/>
                <a:gd name="connsiteX199" fmla="*/ 264752 w 454162"/>
                <a:gd name="connsiteY199" fmla="*/ 47851 h 500913"/>
                <a:gd name="connsiteX200" fmla="*/ 264752 w 454162"/>
                <a:gd name="connsiteY200" fmla="*/ 47851 h 500913"/>
                <a:gd name="connsiteX201" fmla="*/ 264752 w 454162"/>
                <a:gd name="connsiteY201" fmla="*/ 39706 h 500913"/>
                <a:gd name="connsiteX202" fmla="*/ 256607 w 454162"/>
                <a:gd name="connsiteY202" fmla="*/ 39706 h 500913"/>
                <a:gd name="connsiteX203" fmla="*/ 236244 w 454162"/>
                <a:gd name="connsiteY203" fmla="*/ 58032 h 500913"/>
                <a:gd name="connsiteX204" fmla="*/ 238281 w 454162"/>
                <a:gd name="connsiteY204" fmla="*/ 6108 h 500913"/>
                <a:gd name="connsiteX205" fmla="*/ 232172 w 454162"/>
                <a:gd name="connsiteY205" fmla="*/ 0 h 500913"/>
                <a:gd name="connsiteX206" fmla="*/ 226063 w 454162"/>
                <a:gd name="connsiteY206" fmla="*/ 5091 h 500913"/>
                <a:gd name="connsiteX207" fmla="*/ 224027 w 454162"/>
                <a:gd name="connsiteY207" fmla="*/ 58032 h 500913"/>
                <a:gd name="connsiteX208" fmla="*/ 203665 w 454162"/>
                <a:gd name="connsiteY208" fmla="*/ 38688 h 500913"/>
                <a:gd name="connsiteX209" fmla="*/ 195520 w 454162"/>
                <a:gd name="connsiteY209" fmla="*/ 38688 h 500913"/>
                <a:gd name="connsiteX210" fmla="*/ 193483 w 454162"/>
                <a:gd name="connsiteY210" fmla="*/ 44797 h 500913"/>
                <a:gd name="connsiteX211" fmla="*/ 194501 w 454162"/>
                <a:gd name="connsiteY211" fmla="*/ 46833 h 500913"/>
                <a:gd name="connsiteX212" fmla="*/ 221991 w 454162"/>
                <a:gd name="connsiteY212" fmla="*/ 74322 h 500913"/>
                <a:gd name="connsiteX213" fmla="*/ 219954 w 454162"/>
                <a:gd name="connsiteY213" fmla="*/ 127265 h 500913"/>
                <a:gd name="connsiteX214" fmla="*/ 183302 w 454162"/>
                <a:gd name="connsiteY214" fmla="*/ 91631 h 500913"/>
                <a:gd name="connsiteX215" fmla="*/ 175157 w 454162"/>
                <a:gd name="connsiteY215" fmla="*/ 91631 h 500913"/>
                <a:gd name="connsiteX216" fmla="*/ 173121 w 454162"/>
                <a:gd name="connsiteY216" fmla="*/ 97739 h 500913"/>
                <a:gd name="connsiteX217" fmla="*/ 174139 w 454162"/>
                <a:gd name="connsiteY217" fmla="*/ 99775 h 500913"/>
                <a:gd name="connsiteX218" fmla="*/ 218936 w 454162"/>
                <a:gd name="connsiteY218" fmla="*/ 143554 h 500913"/>
                <a:gd name="connsiteX219" fmla="*/ 216900 w 454162"/>
                <a:gd name="connsiteY219" fmla="*/ 193442 h 500913"/>
                <a:gd name="connsiteX220" fmla="*/ 180248 w 454162"/>
                <a:gd name="connsiteY220" fmla="*/ 156790 h 500913"/>
                <a:gd name="connsiteX221" fmla="*/ 177194 w 454162"/>
                <a:gd name="connsiteY221" fmla="*/ 135409 h 500913"/>
                <a:gd name="connsiteX222" fmla="*/ 170067 w 454162"/>
                <a:gd name="connsiteY222" fmla="*/ 131337 h 500913"/>
                <a:gd name="connsiteX223" fmla="*/ 169048 w 454162"/>
                <a:gd name="connsiteY223" fmla="*/ 132355 h 500913"/>
                <a:gd name="connsiteX224" fmla="*/ 165994 w 454162"/>
                <a:gd name="connsiteY224" fmla="*/ 138464 h 500913"/>
                <a:gd name="connsiteX225" fmla="*/ 167013 w 454162"/>
                <a:gd name="connsiteY225" fmla="*/ 143554 h 500913"/>
                <a:gd name="connsiteX226" fmla="*/ 160904 w 454162"/>
                <a:gd name="connsiteY226" fmla="*/ 137446 h 500913"/>
                <a:gd name="connsiteX227" fmla="*/ 152759 w 454162"/>
                <a:gd name="connsiteY227" fmla="*/ 137446 h 500913"/>
                <a:gd name="connsiteX228" fmla="*/ 152759 w 454162"/>
                <a:gd name="connsiteY228" fmla="*/ 137446 h 500913"/>
                <a:gd name="connsiteX229" fmla="*/ 150722 w 454162"/>
                <a:gd name="connsiteY229" fmla="*/ 143554 h 500913"/>
                <a:gd name="connsiteX230" fmla="*/ 151741 w 454162"/>
                <a:gd name="connsiteY230" fmla="*/ 145591 h 500913"/>
                <a:gd name="connsiteX231" fmla="*/ 169048 w 454162"/>
                <a:gd name="connsiteY231" fmla="*/ 162899 h 500913"/>
                <a:gd name="connsiteX232" fmla="*/ 178212 w 454162"/>
                <a:gd name="connsiteY232" fmla="*/ 218895 h 500913"/>
                <a:gd name="connsiteX233" fmla="*/ 131379 w 454162"/>
                <a:gd name="connsiteY233" fmla="*/ 192424 h 500913"/>
                <a:gd name="connsiteX234" fmla="*/ 117125 w 454162"/>
                <a:gd name="connsiteY234" fmla="*/ 133373 h 500913"/>
                <a:gd name="connsiteX235" fmla="*/ 117125 w 454162"/>
                <a:gd name="connsiteY235" fmla="*/ 133373 h 500913"/>
                <a:gd name="connsiteX236" fmla="*/ 109998 w 454162"/>
                <a:gd name="connsiteY236" fmla="*/ 129301 h 500913"/>
                <a:gd name="connsiteX237" fmla="*/ 105926 w 454162"/>
                <a:gd name="connsiteY237" fmla="*/ 136428 h 500913"/>
                <a:gd name="connsiteX238" fmla="*/ 117125 w 454162"/>
                <a:gd name="connsiteY238" fmla="*/ 184279 h 500913"/>
                <a:gd name="connsiteX239" fmla="*/ 70292 w 454162"/>
                <a:gd name="connsiteY239" fmla="*/ 157808 h 500913"/>
                <a:gd name="connsiteX240" fmla="*/ 62146 w 454162"/>
                <a:gd name="connsiteY240" fmla="*/ 121156 h 500913"/>
                <a:gd name="connsiteX241" fmla="*/ 62146 w 454162"/>
                <a:gd name="connsiteY241" fmla="*/ 121156 h 500913"/>
                <a:gd name="connsiteX242" fmla="*/ 55020 w 454162"/>
                <a:gd name="connsiteY242" fmla="*/ 117083 h 500913"/>
                <a:gd name="connsiteX243" fmla="*/ 50947 w 454162"/>
                <a:gd name="connsiteY243" fmla="*/ 124210 h 500913"/>
                <a:gd name="connsiteX244" fmla="*/ 57056 w 454162"/>
                <a:gd name="connsiteY244" fmla="*/ 149663 h 500913"/>
                <a:gd name="connsiteX245" fmla="*/ 10222 w 454162"/>
                <a:gd name="connsiteY245" fmla="*/ 123192 h 500913"/>
                <a:gd name="connsiteX246" fmla="*/ 5132 w 454162"/>
                <a:gd name="connsiteY246" fmla="*/ 129301 h 500913"/>
                <a:gd name="connsiteX247" fmla="*/ 210791 w 454162"/>
                <a:gd name="connsiteY247" fmla="*/ 180206 h 500913"/>
                <a:gd name="connsiteX248" fmla="*/ 209773 w 454162"/>
                <a:gd name="connsiteY248" fmla="*/ 219913 h 500913"/>
                <a:gd name="connsiteX249" fmla="*/ 208755 w 454162"/>
                <a:gd name="connsiteY249" fmla="*/ 233149 h 500913"/>
                <a:gd name="connsiteX250" fmla="*/ 206719 w 454162"/>
                <a:gd name="connsiteY250" fmla="*/ 232130 h 500913"/>
                <a:gd name="connsiteX251" fmla="*/ 202647 w 454162"/>
                <a:gd name="connsiteY251" fmla="*/ 230094 h 500913"/>
                <a:gd name="connsiteX252" fmla="*/ 200610 w 454162"/>
                <a:gd name="connsiteY252" fmla="*/ 229076 h 500913"/>
                <a:gd name="connsiteX253" fmla="*/ 167013 w 454162"/>
                <a:gd name="connsiteY253" fmla="*/ 209732 h 500913"/>
                <a:gd name="connsiteX254" fmla="*/ 152759 w 454162"/>
                <a:gd name="connsiteY254" fmla="*/ 124210 h 500913"/>
                <a:gd name="connsiteX255" fmla="*/ 210791 w 454162"/>
                <a:gd name="connsiteY255" fmla="*/ 180206 h 500913"/>
                <a:gd name="connsiteX256" fmla="*/ 226063 w 454162"/>
                <a:gd name="connsiteY256" fmla="*/ 254529 h 500913"/>
                <a:gd name="connsiteX257" fmla="*/ 226063 w 454162"/>
                <a:gd name="connsiteY257" fmla="*/ 254529 h 500913"/>
                <a:gd name="connsiteX258" fmla="*/ 226063 w 454162"/>
                <a:gd name="connsiteY258" fmla="*/ 254529 h 500913"/>
                <a:gd name="connsiteX259" fmla="*/ 227081 w 454162"/>
                <a:gd name="connsiteY259" fmla="*/ 254529 h 500913"/>
                <a:gd name="connsiteX260" fmla="*/ 227081 w 454162"/>
                <a:gd name="connsiteY260" fmla="*/ 255547 h 500913"/>
                <a:gd name="connsiteX261" fmla="*/ 226063 w 454162"/>
                <a:gd name="connsiteY261" fmla="*/ 254529 h 500913"/>
                <a:gd name="connsiteX262" fmla="*/ 226063 w 454162"/>
                <a:gd name="connsiteY262" fmla="*/ 254529 h 500913"/>
                <a:gd name="connsiteX263" fmla="*/ 281041 w 454162"/>
                <a:gd name="connsiteY263" fmla="*/ 192424 h 500913"/>
                <a:gd name="connsiteX264" fmla="*/ 259661 w 454162"/>
                <a:gd name="connsiteY264" fmla="*/ 203623 h 500913"/>
                <a:gd name="connsiteX265" fmla="*/ 252534 w 454162"/>
                <a:gd name="connsiteY265" fmla="*/ 207696 h 500913"/>
                <a:gd name="connsiteX266" fmla="*/ 252534 w 454162"/>
                <a:gd name="connsiteY266" fmla="*/ 206678 h 500913"/>
                <a:gd name="connsiteX267" fmla="*/ 252534 w 454162"/>
                <a:gd name="connsiteY267" fmla="*/ 204641 h 500913"/>
                <a:gd name="connsiteX268" fmla="*/ 252534 w 454162"/>
                <a:gd name="connsiteY268" fmla="*/ 202605 h 500913"/>
                <a:gd name="connsiteX269" fmla="*/ 253553 w 454162"/>
                <a:gd name="connsiteY269" fmla="*/ 180206 h 500913"/>
                <a:gd name="connsiteX270" fmla="*/ 296313 w 454162"/>
                <a:gd name="connsiteY270" fmla="*/ 146609 h 500913"/>
                <a:gd name="connsiteX271" fmla="*/ 281041 w 454162"/>
                <a:gd name="connsiteY271" fmla="*/ 192424 h 500913"/>
                <a:gd name="connsiteX272" fmla="*/ 307513 w 454162"/>
                <a:gd name="connsiteY272" fmla="*/ 266746 h 500913"/>
                <a:gd name="connsiteX273" fmla="*/ 286132 w 454162"/>
                <a:gd name="connsiteY273" fmla="*/ 254529 h 500913"/>
                <a:gd name="connsiteX274" fmla="*/ 279005 w 454162"/>
                <a:gd name="connsiteY274" fmla="*/ 250456 h 500913"/>
                <a:gd name="connsiteX275" fmla="*/ 280023 w 454162"/>
                <a:gd name="connsiteY275" fmla="*/ 249439 h 500913"/>
                <a:gd name="connsiteX276" fmla="*/ 282060 w 454162"/>
                <a:gd name="connsiteY276" fmla="*/ 248420 h 500913"/>
                <a:gd name="connsiteX277" fmla="*/ 284096 w 454162"/>
                <a:gd name="connsiteY277" fmla="*/ 247402 h 500913"/>
                <a:gd name="connsiteX278" fmla="*/ 305476 w 454162"/>
                <a:gd name="connsiteY278" fmla="*/ 236203 h 500913"/>
                <a:gd name="connsiteX279" fmla="*/ 357400 w 454162"/>
                <a:gd name="connsiteY279" fmla="*/ 254529 h 500913"/>
                <a:gd name="connsiteX280" fmla="*/ 307513 w 454162"/>
                <a:gd name="connsiteY280" fmla="*/ 266746 h 500913"/>
                <a:gd name="connsiteX281" fmla="*/ 252534 w 454162"/>
                <a:gd name="connsiteY281" fmla="*/ 327833 h 500913"/>
                <a:gd name="connsiteX282" fmla="*/ 253553 w 454162"/>
                <a:gd name="connsiteY282" fmla="*/ 304417 h 500913"/>
                <a:gd name="connsiteX283" fmla="*/ 253553 w 454162"/>
                <a:gd name="connsiteY283" fmla="*/ 296272 h 500913"/>
                <a:gd name="connsiteX284" fmla="*/ 254570 w 454162"/>
                <a:gd name="connsiteY284" fmla="*/ 297290 h 500913"/>
                <a:gd name="connsiteX285" fmla="*/ 256607 w 454162"/>
                <a:gd name="connsiteY285" fmla="*/ 298308 h 500913"/>
                <a:gd name="connsiteX286" fmla="*/ 258643 w 454162"/>
                <a:gd name="connsiteY286" fmla="*/ 299326 h 500913"/>
                <a:gd name="connsiteX287" fmla="*/ 279005 w 454162"/>
                <a:gd name="connsiteY287" fmla="*/ 310526 h 500913"/>
                <a:gd name="connsiteX288" fmla="*/ 287150 w 454162"/>
                <a:gd name="connsiteY288" fmla="*/ 362449 h 500913"/>
                <a:gd name="connsiteX289" fmla="*/ 252534 w 454162"/>
                <a:gd name="connsiteY289" fmla="*/ 327833 h 500913"/>
                <a:gd name="connsiteX290" fmla="*/ 173121 w 454162"/>
                <a:gd name="connsiteY290" fmla="*/ 317652 h 500913"/>
                <a:gd name="connsiteX291" fmla="*/ 191447 w 454162"/>
                <a:gd name="connsiteY291" fmla="*/ 307471 h 500913"/>
                <a:gd name="connsiteX292" fmla="*/ 197556 w 454162"/>
                <a:gd name="connsiteY292" fmla="*/ 304417 h 500913"/>
                <a:gd name="connsiteX293" fmla="*/ 197556 w 454162"/>
                <a:gd name="connsiteY293" fmla="*/ 305435 h 500913"/>
                <a:gd name="connsiteX294" fmla="*/ 197556 w 454162"/>
                <a:gd name="connsiteY294" fmla="*/ 307471 h 500913"/>
                <a:gd name="connsiteX295" fmla="*/ 197556 w 454162"/>
                <a:gd name="connsiteY295" fmla="*/ 308489 h 500913"/>
                <a:gd name="connsiteX296" fmla="*/ 196538 w 454162"/>
                <a:gd name="connsiteY296" fmla="*/ 327833 h 500913"/>
                <a:gd name="connsiteX297" fmla="*/ 159886 w 454162"/>
                <a:gd name="connsiteY297" fmla="*/ 356341 h 500913"/>
                <a:gd name="connsiteX298" fmla="*/ 173121 w 454162"/>
                <a:gd name="connsiteY298" fmla="*/ 317652 h 500913"/>
                <a:gd name="connsiteX299" fmla="*/ 151741 w 454162"/>
                <a:gd name="connsiteY299" fmla="*/ 232130 h 500913"/>
                <a:gd name="connsiteX300" fmla="*/ 186356 w 454162"/>
                <a:gd name="connsiteY300" fmla="*/ 251475 h 500913"/>
                <a:gd name="connsiteX301" fmla="*/ 197556 w 454162"/>
                <a:gd name="connsiteY301" fmla="*/ 258602 h 500913"/>
                <a:gd name="connsiteX302" fmla="*/ 195520 w 454162"/>
                <a:gd name="connsiteY302" fmla="*/ 259620 h 500913"/>
                <a:gd name="connsiteX303" fmla="*/ 191447 w 454162"/>
                <a:gd name="connsiteY303" fmla="*/ 261656 h 500913"/>
                <a:gd name="connsiteX304" fmla="*/ 188393 w 454162"/>
                <a:gd name="connsiteY304" fmla="*/ 262674 h 500913"/>
                <a:gd name="connsiteX305" fmla="*/ 154795 w 454162"/>
                <a:gd name="connsiteY305" fmla="*/ 281000 h 500913"/>
                <a:gd name="connsiteX306" fmla="*/ 71309 w 454162"/>
                <a:gd name="connsiteY306" fmla="*/ 252493 h 500913"/>
                <a:gd name="connsiteX307" fmla="*/ 151741 w 454162"/>
                <a:gd name="connsiteY307" fmla="*/ 232130 h 500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</a:cxnLst>
              <a:rect l="l" t="t" r="r" b="b"/>
              <a:pathLst>
                <a:path w="454162" h="500913">
                  <a:moveTo>
                    <a:pt x="5132" y="129301"/>
                  </a:moveTo>
                  <a:cubicBezTo>
                    <a:pt x="3095" y="132355"/>
                    <a:pt x="4114" y="135409"/>
                    <a:pt x="7168" y="137446"/>
                  </a:cubicBezTo>
                  <a:lnTo>
                    <a:pt x="54001" y="164935"/>
                  </a:lnTo>
                  <a:lnTo>
                    <a:pt x="25494" y="172062"/>
                  </a:lnTo>
                  <a:cubicBezTo>
                    <a:pt x="22440" y="173080"/>
                    <a:pt x="20404" y="176134"/>
                    <a:pt x="21421" y="179188"/>
                  </a:cubicBezTo>
                  <a:cubicBezTo>
                    <a:pt x="22440" y="181225"/>
                    <a:pt x="23458" y="183261"/>
                    <a:pt x="25494" y="183261"/>
                  </a:cubicBezTo>
                  <a:cubicBezTo>
                    <a:pt x="26512" y="183261"/>
                    <a:pt x="27530" y="183261"/>
                    <a:pt x="28548" y="183261"/>
                  </a:cubicBezTo>
                  <a:lnTo>
                    <a:pt x="68255" y="173080"/>
                  </a:lnTo>
                  <a:lnTo>
                    <a:pt x="115088" y="199551"/>
                  </a:lnTo>
                  <a:lnTo>
                    <a:pt x="63165" y="212786"/>
                  </a:lnTo>
                  <a:cubicBezTo>
                    <a:pt x="60110" y="213805"/>
                    <a:pt x="58074" y="216859"/>
                    <a:pt x="59092" y="219913"/>
                  </a:cubicBezTo>
                  <a:cubicBezTo>
                    <a:pt x="60110" y="221949"/>
                    <a:pt x="61128" y="223986"/>
                    <a:pt x="63165" y="223986"/>
                  </a:cubicBezTo>
                  <a:cubicBezTo>
                    <a:pt x="64182" y="223986"/>
                    <a:pt x="65201" y="223986"/>
                    <a:pt x="66219" y="223986"/>
                  </a:cubicBezTo>
                  <a:lnTo>
                    <a:pt x="129342" y="208714"/>
                  </a:lnTo>
                  <a:lnTo>
                    <a:pt x="174139" y="234167"/>
                  </a:lnTo>
                  <a:lnTo>
                    <a:pt x="122215" y="247402"/>
                  </a:lnTo>
                  <a:lnTo>
                    <a:pt x="100835" y="240275"/>
                  </a:lnTo>
                  <a:cubicBezTo>
                    <a:pt x="97780" y="239257"/>
                    <a:pt x="94726" y="240275"/>
                    <a:pt x="92690" y="243330"/>
                  </a:cubicBezTo>
                  <a:cubicBezTo>
                    <a:pt x="92690" y="243330"/>
                    <a:pt x="92690" y="244348"/>
                    <a:pt x="92690" y="244348"/>
                  </a:cubicBezTo>
                  <a:cubicBezTo>
                    <a:pt x="92690" y="246384"/>
                    <a:pt x="93708" y="249439"/>
                    <a:pt x="96762" y="250456"/>
                  </a:cubicBezTo>
                  <a:lnTo>
                    <a:pt x="101853" y="252493"/>
                  </a:lnTo>
                  <a:lnTo>
                    <a:pt x="93708" y="254529"/>
                  </a:lnTo>
                  <a:cubicBezTo>
                    <a:pt x="90654" y="255547"/>
                    <a:pt x="88617" y="258602"/>
                    <a:pt x="89635" y="261656"/>
                  </a:cubicBezTo>
                  <a:cubicBezTo>
                    <a:pt x="89635" y="261656"/>
                    <a:pt x="89635" y="261656"/>
                    <a:pt x="89635" y="261656"/>
                  </a:cubicBezTo>
                  <a:cubicBezTo>
                    <a:pt x="90654" y="263692"/>
                    <a:pt x="91672" y="265728"/>
                    <a:pt x="93708" y="265728"/>
                  </a:cubicBezTo>
                  <a:cubicBezTo>
                    <a:pt x="94726" y="265728"/>
                    <a:pt x="95744" y="265728"/>
                    <a:pt x="96762" y="265728"/>
                  </a:cubicBezTo>
                  <a:lnTo>
                    <a:pt x="122215" y="259620"/>
                  </a:lnTo>
                  <a:lnTo>
                    <a:pt x="178212" y="278964"/>
                  </a:lnTo>
                  <a:lnTo>
                    <a:pt x="129342" y="304417"/>
                  </a:lnTo>
                  <a:lnTo>
                    <a:pt x="68255" y="287109"/>
                  </a:lnTo>
                  <a:lnTo>
                    <a:pt x="68255" y="287109"/>
                  </a:lnTo>
                  <a:cubicBezTo>
                    <a:pt x="65201" y="286091"/>
                    <a:pt x="62146" y="288127"/>
                    <a:pt x="61128" y="291181"/>
                  </a:cubicBezTo>
                  <a:cubicBezTo>
                    <a:pt x="60110" y="294236"/>
                    <a:pt x="62146" y="297290"/>
                    <a:pt x="65201" y="298308"/>
                  </a:cubicBezTo>
                  <a:lnTo>
                    <a:pt x="115088" y="312562"/>
                  </a:lnTo>
                  <a:lnTo>
                    <a:pt x="66219" y="338015"/>
                  </a:lnTo>
                  <a:lnTo>
                    <a:pt x="28548" y="327833"/>
                  </a:lnTo>
                  <a:lnTo>
                    <a:pt x="28548" y="327833"/>
                  </a:lnTo>
                  <a:cubicBezTo>
                    <a:pt x="25494" y="326815"/>
                    <a:pt x="22440" y="328852"/>
                    <a:pt x="21421" y="331906"/>
                  </a:cubicBezTo>
                  <a:cubicBezTo>
                    <a:pt x="20404" y="334960"/>
                    <a:pt x="22440" y="338015"/>
                    <a:pt x="25494" y="339033"/>
                  </a:cubicBezTo>
                  <a:lnTo>
                    <a:pt x="51965" y="346160"/>
                  </a:lnTo>
                  <a:lnTo>
                    <a:pt x="3095" y="371613"/>
                  </a:lnTo>
                  <a:cubicBezTo>
                    <a:pt x="41" y="372630"/>
                    <a:pt x="-977" y="376703"/>
                    <a:pt x="1059" y="379757"/>
                  </a:cubicBezTo>
                  <a:cubicBezTo>
                    <a:pt x="2078" y="382812"/>
                    <a:pt x="6150" y="383830"/>
                    <a:pt x="9205" y="381794"/>
                  </a:cubicBezTo>
                  <a:lnTo>
                    <a:pt x="58074" y="355323"/>
                  </a:lnTo>
                  <a:lnTo>
                    <a:pt x="49929" y="381794"/>
                  </a:lnTo>
                  <a:cubicBezTo>
                    <a:pt x="48911" y="384848"/>
                    <a:pt x="50947" y="387902"/>
                    <a:pt x="54001" y="388920"/>
                  </a:cubicBezTo>
                  <a:cubicBezTo>
                    <a:pt x="56038" y="389939"/>
                    <a:pt x="58074" y="388920"/>
                    <a:pt x="60110" y="386884"/>
                  </a:cubicBezTo>
                  <a:cubicBezTo>
                    <a:pt x="61128" y="385866"/>
                    <a:pt x="61128" y="385866"/>
                    <a:pt x="61128" y="384848"/>
                  </a:cubicBezTo>
                  <a:lnTo>
                    <a:pt x="72327" y="347178"/>
                  </a:lnTo>
                  <a:lnTo>
                    <a:pt x="121197" y="321725"/>
                  </a:lnTo>
                  <a:lnTo>
                    <a:pt x="105926" y="370594"/>
                  </a:lnTo>
                  <a:cubicBezTo>
                    <a:pt x="104907" y="373649"/>
                    <a:pt x="106943" y="376703"/>
                    <a:pt x="109998" y="377721"/>
                  </a:cubicBezTo>
                  <a:cubicBezTo>
                    <a:pt x="112034" y="378739"/>
                    <a:pt x="114070" y="377721"/>
                    <a:pt x="116107" y="375685"/>
                  </a:cubicBezTo>
                  <a:cubicBezTo>
                    <a:pt x="117125" y="374667"/>
                    <a:pt x="117125" y="374667"/>
                    <a:pt x="117125" y="373649"/>
                  </a:cubicBezTo>
                  <a:lnTo>
                    <a:pt x="135451" y="314598"/>
                  </a:lnTo>
                  <a:lnTo>
                    <a:pt x="181266" y="290163"/>
                  </a:lnTo>
                  <a:lnTo>
                    <a:pt x="165994" y="339033"/>
                  </a:lnTo>
                  <a:lnTo>
                    <a:pt x="148686" y="353286"/>
                  </a:lnTo>
                  <a:cubicBezTo>
                    <a:pt x="146650" y="355323"/>
                    <a:pt x="145632" y="358377"/>
                    <a:pt x="147668" y="361431"/>
                  </a:cubicBezTo>
                  <a:cubicBezTo>
                    <a:pt x="147668" y="361431"/>
                    <a:pt x="148686" y="362449"/>
                    <a:pt x="148686" y="362449"/>
                  </a:cubicBezTo>
                  <a:cubicBezTo>
                    <a:pt x="150722" y="363467"/>
                    <a:pt x="153777" y="363467"/>
                    <a:pt x="155813" y="362449"/>
                  </a:cubicBezTo>
                  <a:lnTo>
                    <a:pt x="159886" y="359395"/>
                  </a:lnTo>
                  <a:lnTo>
                    <a:pt x="157849" y="367540"/>
                  </a:lnTo>
                  <a:cubicBezTo>
                    <a:pt x="156831" y="370594"/>
                    <a:pt x="158867" y="373649"/>
                    <a:pt x="161922" y="374667"/>
                  </a:cubicBezTo>
                  <a:cubicBezTo>
                    <a:pt x="161922" y="374667"/>
                    <a:pt x="161922" y="374667"/>
                    <a:pt x="161922" y="374667"/>
                  </a:cubicBezTo>
                  <a:cubicBezTo>
                    <a:pt x="163958" y="375685"/>
                    <a:pt x="165994" y="374667"/>
                    <a:pt x="168030" y="372630"/>
                  </a:cubicBezTo>
                  <a:cubicBezTo>
                    <a:pt x="169048" y="371613"/>
                    <a:pt x="169048" y="371613"/>
                    <a:pt x="169048" y="370594"/>
                  </a:cubicBezTo>
                  <a:lnTo>
                    <a:pt x="176175" y="347178"/>
                  </a:lnTo>
                  <a:lnTo>
                    <a:pt x="223009" y="310526"/>
                  </a:lnTo>
                  <a:lnTo>
                    <a:pt x="218936" y="359395"/>
                  </a:lnTo>
                  <a:lnTo>
                    <a:pt x="172103" y="401138"/>
                  </a:lnTo>
                  <a:lnTo>
                    <a:pt x="172103" y="401138"/>
                  </a:lnTo>
                  <a:cubicBezTo>
                    <a:pt x="170067" y="403174"/>
                    <a:pt x="169048" y="407247"/>
                    <a:pt x="172103" y="409283"/>
                  </a:cubicBezTo>
                  <a:cubicBezTo>
                    <a:pt x="174139" y="411319"/>
                    <a:pt x="178212" y="411319"/>
                    <a:pt x="180248" y="409283"/>
                  </a:cubicBezTo>
                  <a:lnTo>
                    <a:pt x="218936" y="374667"/>
                  </a:lnTo>
                  <a:lnTo>
                    <a:pt x="216900" y="426591"/>
                  </a:lnTo>
                  <a:lnTo>
                    <a:pt x="187375" y="453062"/>
                  </a:lnTo>
                  <a:lnTo>
                    <a:pt x="187375" y="453062"/>
                  </a:lnTo>
                  <a:cubicBezTo>
                    <a:pt x="185339" y="455098"/>
                    <a:pt x="184320" y="459170"/>
                    <a:pt x="187375" y="461207"/>
                  </a:cubicBezTo>
                  <a:cubicBezTo>
                    <a:pt x="189411" y="463243"/>
                    <a:pt x="193483" y="463243"/>
                    <a:pt x="195520" y="461207"/>
                  </a:cubicBezTo>
                  <a:lnTo>
                    <a:pt x="215882" y="442881"/>
                  </a:lnTo>
                  <a:lnTo>
                    <a:pt x="213846" y="494804"/>
                  </a:lnTo>
                  <a:cubicBezTo>
                    <a:pt x="213846" y="497859"/>
                    <a:pt x="215882" y="500913"/>
                    <a:pt x="219954" y="500913"/>
                  </a:cubicBezTo>
                  <a:cubicBezTo>
                    <a:pt x="223009" y="500913"/>
                    <a:pt x="226063" y="498877"/>
                    <a:pt x="226063" y="495823"/>
                  </a:cubicBezTo>
                  <a:lnTo>
                    <a:pt x="228100" y="442881"/>
                  </a:lnTo>
                  <a:lnTo>
                    <a:pt x="247443" y="462225"/>
                  </a:lnTo>
                  <a:cubicBezTo>
                    <a:pt x="249480" y="464261"/>
                    <a:pt x="253553" y="464261"/>
                    <a:pt x="255588" y="462225"/>
                  </a:cubicBezTo>
                  <a:cubicBezTo>
                    <a:pt x="257625" y="461207"/>
                    <a:pt x="257625" y="458153"/>
                    <a:pt x="257625" y="456116"/>
                  </a:cubicBezTo>
                  <a:cubicBezTo>
                    <a:pt x="257625" y="455098"/>
                    <a:pt x="256607" y="454080"/>
                    <a:pt x="256607" y="454080"/>
                  </a:cubicBezTo>
                  <a:lnTo>
                    <a:pt x="229117" y="426591"/>
                  </a:lnTo>
                  <a:lnTo>
                    <a:pt x="231154" y="373649"/>
                  </a:lnTo>
                  <a:lnTo>
                    <a:pt x="267806" y="409283"/>
                  </a:lnTo>
                  <a:cubicBezTo>
                    <a:pt x="269842" y="411319"/>
                    <a:pt x="273915" y="411319"/>
                    <a:pt x="275951" y="409283"/>
                  </a:cubicBezTo>
                  <a:cubicBezTo>
                    <a:pt x="277987" y="408265"/>
                    <a:pt x="277987" y="405210"/>
                    <a:pt x="277987" y="403174"/>
                  </a:cubicBezTo>
                  <a:cubicBezTo>
                    <a:pt x="277987" y="402156"/>
                    <a:pt x="276969" y="401138"/>
                    <a:pt x="276969" y="401138"/>
                  </a:cubicBezTo>
                  <a:lnTo>
                    <a:pt x="232172" y="357359"/>
                  </a:lnTo>
                  <a:lnTo>
                    <a:pt x="234208" y="307471"/>
                  </a:lnTo>
                  <a:lnTo>
                    <a:pt x="270860" y="344123"/>
                  </a:lnTo>
                  <a:lnTo>
                    <a:pt x="273915" y="365504"/>
                  </a:lnTo>
                  <a:cubicBezTo>
                    <a:pt x="273915" y="368558"/>
                    <a:pt x="276969" y="370594"/>
                    <a:pt x="281041" y="369576"/>
                  </a:cubicBezTo>
                  <a:cubicBezTo>
                    <a:pt x="281041" y="369576"/>
                    <a:pt x="282060" y="369576"/>
                    <a:pt x="282060" y="368558"/>
                  </a:cubicBezTo>
                  <a:cubicBezTo>
                    <a:pt x="284096" y="367540"/>
                    <a:pt x="286132" y="365504"/>
                    <a:pt x="285114" y="362449"/>
                  </a:cubicBezTo>
                  <a:lnTo>
                    <a:pt x="284096" y="357359"/>
                  </a:lnTo>
                  <a:lnTo>
                    <a:pt x="290204" y="363467"/>
                  </a:lnTo>
                  <a:cubicBezTo>
                    <a:pt x="292241" y="365504"/>
                    <a:pt x="296313" y="365504"/>
                    <a:pt x="298349" y="363467"/>
                  </a:cubicBezTo>
                  <a:cubicBezTo>
                    <a:pt x="298349" y="363467"/>
                    <a:pt x="298349" y="363467"/>
                    <a:pt x="298349" y="363467"/>
                  </a:cubicBezTo>
                  <a:cubicBezTo>
                    <a:pt x="300386" y="361431"/>
                    <a:pt x="300386" y="359395"/>
                    <a:pt x="300386" y="357359"/>
                  </a:cubicBezTo>
                  <a:cubicBezTo>
                    <a:pt x="300386" y="356341"/>
                    <a:pt x="299368" y="355323"/>
                    <a:pt x="299368" y="355323"/>
                  </a:cubicBezTo>
                  <a:lnTo>
                    <a:pt x="282060" y="338015"/>
                  </a:lnTo>
                  <a:lnTo>
                    <a:pt x="272896" y="282018"/>
                  </a:lnTo>
                  <a:lnTo>
                    <a:pt x="319730" y="308489"/>
                  </a:lnTo>
                  <a:lnTo>
                    <a:pt x="333983" y="367540"/>
                  </a:lnTo>
                  <a:lnTo>
                    <a:pt x="333983" y="367540"/>
                  </a:lnTo>
                  <a:cubicBezTo>
                    <a:pt x="335002" y="370594"/>
                    <a:pt x="338056" y="372630"/>
                    <a:pt x="341110" y="371613"/>
                  </a:cubicBezTo>
                  <a:cubicBezTo>
                    <a:pt x="344165" y="370594"/>
                    <a:pt x="346201" y="367540"/>
                    <a:pt x="345183" y="364486"/>
                  </a:cubicBezTo>
                  <a:lnTo>
                    <a:pt x="333983" y="316634"/>
                  </a:lnTo>
                  <a:lnTo>
                    <a:pt x="380817" y="343105"/>
                  </a:lnTo>
                  <a:lnTo>
                    <a:pt x="388962" y="379757"/>
                  </a:lnTo>
                  <a:lnTo>
                    <a:pt x="388962" y="379757"/>
                  </a:lnTo>
                  <a:cubicBezTo>
                    <a:pt x="389980" y="382812"/>
                    <a:pt x="393034" y="384848"/>
                    <a:pt x="396089" y="383830"/>
                  </a:cubicBezTo>
                  <a:cubicBezTo>
                    <a:pt x="399143" y="382812"/>
                    <a:pt x="401179" y="379757"/>
                    <a:pt x="400161" y="376703"/>
                  </a:cubicBezTo>
                  <a:lnTo>
                    <a:pt x="394053" y="351250"/>
                  </a:lnTo>
                  <a:lnTo>
                    <a:pt x="440886" y="377721"/>
                  </a:lnTo>
                  <a:cubicBezTo>
                    <a:pt x="443940" y="379757"/>
                    <a:pt x="446995" y="378739"/>
                    <a:pt x="449030" y="375685"/>
                  </a:cubicBezTo>
                  <a:cubicBezTo>
                    <a:pt x="451067" y="372630"/>
                    <a:pt x="450049" y="369576"/>
                    <a:pt x="446995" y="367540"/>
                  </a:cubicBezTo>
                  <a:lnTo>
                    <a:pt x="400161" y="340051"/>
                  </a:lnTo>
                  <a:lnTo>
                    <a:pt x="428668" y="332924"/>
                  </a:lnTo>
                  <a:cubicBezTo>
                    <a:pt x="431723" y="331906"/>
                    <a:pt x="433759" y="328852"/>
                    <a:pt x="432741" y="325797"/>
                  </a:cubicBezTo>
                  <a:cubicBezTo>
                    <a:pt x="431723" y="323761"/>
                    <a:pt x="430704" y="321725"/>
                    <a:pt x="428668" y="321725"/>
                  </a:cubicBezTo>
                  <a:cubicBezTo>
                    <a:pt x="427650" y="321725"/>
                    <a:pt x="426632" y="321725"/>
                    <a:pt x="425614" y="321725"/>
                  </a:cubicBezTo>
                  <a:lnTo>
                    <a:pt x="385908" y="331906"/>
                  </a:lnTo>
                  <a:lnTo>
                    <a:pt x="339074" y="305435"/>
                  </a:lnTo>
                  <a:lnTo>
                    <a:pt x="390998" y="292199"/>
                  </a:lnTo>
                  <a:cubicBezTo>
                    <a:pt x="394053" y="291181"/>
                    <a:pt x="396089" y="288127"/>
                    <a:pt x="395070" y="285073"/>
                  </a:cubicBezTo>
                  <a:cubicBezTo>
                    <a:pt x="394053" y="283036"/>
                    <a:pt x="393034" y="281000"/>
                    <a:pt x="390998" y="281000"/>
                  </a:cubicBezTo>
                  <a:cubicBezTo>
                    <a:pt x="389980" y="281000"/>
                    <a:pt x="388962" y="281000"/>
                    <a:pt x="387943" y="281000"/>
                  </a:cubicBezTo>
                  <a:lnTo>
                    <a:pt x="324821" y="296272"/>
                  </a:lnTo>
                  <a:lnTo>
                    <a:pt x="280023" y="270819"/>
                  </a:lnTo>
                  <a:lnTo>
                    <a:pt x="331947" y="257583"/>
                  </a:lnTo>
                  <a:lnTo>
                    <a:pt x="353328" y="264710"/>
                  </a:lnTo>
                  <a:cubicBezTo>
                    <a:pt x="356382" y="265728"/>
                    <a:pt x="359436" y="264710"/>
                    <a:pt x="361473" y="261656"/>
                  </a:cubicBezTo>
                  <a:cubicBezTo>
                    <a:pt x="361473" y="261656"/>
                    <a:pt x="361473" y="260638"/>
                    <a:pt x="361473" y="260638"/>
                  </a:cubicBezTo>
                  <a:cubicBezTo>
                    <a:pt x="361473" y="258602"/>
                    <a:pt x="360455" y="255547"/>
                    <a:pt x="357400" y="254529"/>
                  </a:cubicBezTo>
                  <a:lnTo>
                    <a:pt x="352309" y="252493"/>
                  </a:lnTo>
                  <a:lnTo>
                    <a:pt x="360455" y="250456"/>
                  </a:lnTo>
                  <a:cubicBezTo>
                    <a:pt x="363509" y="249439"/>
                    <a:pt x="365545" y="246384"/>
                    <a:pt x="364527" y="243330"/>
                  </a:cubicBezTo>
                  <a:cubicBezTo>
                    <a:pt x="364527" y="243330"/>
                    <a:pt x="364527" y="243330"/>
                    <a:pt x="364527" y="243330"/>
                  </a:cubicBezTo>
                  <a:cubicBezTo>
                    <a:pt x="363509" y="241293"/>
                    <a:pt x="362491" y="239257"/>
                    <a:pt x="360455" y="239257"/>
                  </a:cubicBezTo>
                  <a:cubicBezTo>
                    <a:pt x="359436" y="239257"/>
                    <a:pt x="358418" y="239257"/>
                    <a:pt x="357400" y="239257"/>
                  </a:cubicBezTo>
                  <a:lnTo>
                    <a:pt x="331947" y="245366"/>
                  </a:lnTo>
                  <a:lnTo>
                    <a:pt x="275951" y="226022"/>
                  </a:lnTo>
                  <a:lnTo>
                    <a:pt x="324821" y="200569"/>
                  </a:lnTo>
                  <a:lnTo>
                    <a:pt x="385908" y="217877"/>
                  </a:lnTo>
                  <a:lnTo>
                    <a:pt x="385908" y="217877"/>
                  </a:lnTo>
                  <a:cubicBezTo>
                    <a:pt x="388962" y="218895"/>
                    <a:pt x="392016" y="216859"/>
                    <a:pt x="393034" y="213805"/>
                  </a:cubicBezTo>
                  <a:cubicBezTo>
                    <a:pt x="394053" y="210750"/>
                    <a:pt x="392016" y="207696"/>
                    <a:pt x="388962" y="206678"/>
                  </a:cubicBezTo>
                  <a:lnTo>
                    <a:pt x="339074" y="192424"/>
                  </a:lnTo>
                  <a:lnTo>
                    <a:pt x="387943" y="166971"/>
                  </a:lnTo>
                  <a:lnTo>
                    <a:pt x="425614" y="177152"/>
                  </a:lnTo>
                  <a:lnTo>
                    <a:pt x="425614" y="177152"/>
                  </a:lnTo>
                  <a:cubicBezTo>
                    <a:pt x="428668" y="178170"/>
                    <a:pt x="431723" y="176134"/>
                    <a:pt x="432741" y="173080"/>
                  </a:cubicBezTo>
                  <a:cubicBezTo>
                    <a:pt x="433759" y="170025"/>
                    <a:pt x="431723" y="166971"/>
                    <a:pt x="428668" y="165953"/>
                  </a:cubicBezTo>
                  <a:lnTo>
                    <a:pt x="402197" y="158826"/>
                  </a:lnTo>
                  <a:lnTo>
                    <a:pt x="451067" y="133373"/>
                  </a:lnTo>
                  <a:cubicBezTo>
                    <a:pt x="454121" y="132355"/>
                    <a:pt x="455140" y="128282"/>
                    <a:pt x="453103" y="125228"/>
                  </a:cubicBezTo>
                  <a:cubicBezTo>
                    <a:pt x="452085" y="122174"/>
                    <a:pt x="448013" y="121156"/>
                    <a:pt x="444958" y="123192"/>
                  </a:cubicBezTo>
                  <a:lnTo>
                    <a:pt x="396089" y="149663"/>
                  </a:lnTo>
                  <a:lnTo>
                    <a:pt x="404234" y="123192"/>
                  </a:lnTo>
                  <a:cubicBezTo>
                    <a:pt x="405252" y="120138"/>
                    <a:pt x="403215" y="117083"/>
                    <a:pt x="400161" y="116065"/>
                  </a:cubicBezTo>
                  <a:cubicBezTo>
                    <a:pt x="398125" y="115047"/>
                    <a:pt x="396089" y="116065"/>
                    <a:pt x="394053" y="118101"/>
                  </a:cubicBezTo>
                  <a:cubicBezTo>
                    <a:pt x="393034" y="119119"/>
                    <a:pt x="393034" y="119119"/>
                    <a:pt x="393034" y="120138"/>
                  </a:cubicBezTo>
                  <a:lnTo>
                    <a:pt x="381835" y="157808"/>
                  </a:lnTo>
                  <a:lnTo>
                    <a:pt x="332966" y="183261"/>
                  </a:lnTo>
                  <a:lnTo>
                    <a:pt x="348237" y="134391"/>
                  </a:lnTo>
                  <a:cubicBezTo>
                    <a:pt x="349255" y="131337"/>
                    <a:pt x="347219" y="128282"/>
                    <a:pt x="344165" y="127265"/>
                  </a:cubicBezTo>
                  <a:cubicBezTo>
                    <a:pt x="342128" y="126246"/>
                    <a:pt x="340092" y="127265"/>
                    <a:pt x="338056" y="129301"/>
                  </a:cubicBezTo>
                  <a:cubicBezTo>
                    <a:pt x="337038" y="130319"/>
                    <a:pt x="337038" y="130319"/>
                    <a:pt x="337038" y="131337"/>
                  </a:cubicBezTo>
                  <a:lnTo>
                    <a:pt x="318712" y="190388"/>
                  </a:lnTo>
                  <a:lnTo>
                    <a:pt x="272896" y="214822"/>
                  </a:lnTo>
                  <a:lnTo>
                    <a:pt x="288168" y="165953"/>
                  </a:lnTo>
                  <a:lnTo>
                    <a:pt x="305476" y="151699"/>
                  </a:lnTo>
                  <a:cubicBezTo>
                    <a:pt x="307513" y="149663"/>
                    <a:pt x="308530" y="146609"/>
                    <a:pt x="306494" y="143554"/>
                  </a:cubicBezTo>
                  <a:cubicBezTo>
                    <a:pt x="306494" y="143554"/>
                    <a:pt x="305476" y="142536"/>
                    <a:pt x="305476" y="142536"/>
                  </a:cubicBezTo>
                  <a:cubicBezTo>
                    <a:pt x="303440" y="141518"/>
                    <a:pt x="300386" y="141518"/>
                    <a:pt x="298349" y="142536"/>
                  </a:cubicBezTo>
                  <a:lnTo>
                    <a:pt x="294277" y="145591"/>
                  </a:lnTo>
                  <a:lnTo>
                    <a:pt x="296313" y="137446"/>
                  </a:lnTo>
                  <a:cubicBezTo>
                    <a:pt x="297331" y="134391"/>
                    <a:pt x="295295" y="131337"/>
                    <a:pt x="292241" y="130319"/>
                  </a:cubicBezTo>
                  <a:cubicBezTo>
                    <a:pt x="292241" y="130319"/>
                    <a:pt x="292241" y="130319"/>
                    <a:pt x="292241" y="130319"/>
                  </a:cubicBezTo>
                  <a:cubicBezTo>
                    <a:pt x="290204" y="129301"/>
                    <a:pt x="288168" y="130319"/>
                    <a:pt x="286132" y="132355"/>
                  </a:cubicBezTo>
                  <a:cubicBezTo>
                    <a:pt x="285114" y="133373"/>
                    <a:pt x="285114" y="133373"/>
                    <a:pt x="285114" y="134391"/>
                  </a:cubicBezTo>
                  <a:lnTo>
                    <a:pt x="277987" y="157808"/>
                  </a:lnTo>
                  <a:lnTo>
                    <a:pt x="231154" y="194460"/>
                  </a:lnTo>
                  <a:lnTo>
                    <a:pt x="233190" y="141518"/>
                  </a:lnTo>
                  <a:lnTo>
                    <a:pt x="280023" y="99775"/>
                  </a:lnTo>
                  <a:lnTo>
                    <a:pt x="280023" y="99775"/>
                  </a:lnTo>
                  <a:cubicBezTo>
                    <a:pt x="282060" y="97739"/>
                    <a:pt x="283078" y="93667"/>
                    <a:pt x="280023" y="91631"/>
                  </a:cubicBezTo>
                  <a:cubicBezTo>
                    <a:pt x="277987" y="89594"/>
                    <a:pt x="273915" y="89594"/>
                    <a:pt x="271879" y="91631"/>
                  </a:cubicBezTo>
                  <a:lnTo>
                    <a:pt x="233190" y="126246"/>
                  </a:lnTo>
                  <a:lnTo>
                    <a:pt x="235226" y="74322"/>
                  </a:lnTo>
                  <a:lnTo>
                    <a:pt x="264752" y="47851"/>
                  </a:lnTo>
                  <a:lnTo>
                    <a:pt x="264752" y="47851"/>
                  </a:lnTo>
                  <a:cubicBezTo>
                    <a:pt x="266788" y="45815"/>
                    <a:pt x="267806" y="41743"/>
                    <a:pt x="264752" y="39706"/>
                  </a:cubicBezTo>
                  <a:cubicBezTo>
                    <a:pt x="262715" y="37670"/>
                    <a:pt x="258643" y="37670"/>
                    <a:pt x="256607" y="39706"/>
                  </a:cubicBezTo>
                  <a:lnTo>
                    <a:pt x="236244" y="58032"/>
                  </a:lnTo>
                  <a:lnTo>
                    <a:pt x="238281" y="6108"/>
                  </a:lnTo>
                  <a:cubicBezTo>
                    <a:pt x="238281" y="3054"/>
                    <a:pt x="236244" y="0"/>
                    <a:pt x="232172" y="0"/>
                  </a:cubicBezTo>
                  <a:cubicBezTo>
                    <a:pt x="229117" y="0"/>
                    <a:pt x="226063" y="2036"/>
                    <a:pt x="226063" y="5091"/>
                  </a:cubicBezTo>
                  <a:lnTo>
                    <a:pt x="224027" y="58032"/>
                  </a:lnTo>
                  <a:lnTo>
                    <a:pt x="203665" y="38688"/>
                  </a:lnTo>
                  <a:cubicBezTo>
                    <a:pt x="201628" y="36652"/>
                    <a:pt x="197556" y="36652"/>
                    <a:pt x="195520" y="38688"/>
                  </a:cubicBezTo>
                  <a:cubicBezTo>
                    <a:pt x="193483" y="40725"/>
                    <a:pt x="193483" y="42761"/>
                    <a:pt x="193483" y="44797"/>
                  </a:cubicBezTo>
                  <a:cubicBezTo>
                    <a:pt x="193483" y="45815"/>
                    <a:pt x="194501" y="46833"/>
                    <a:pt x="194501" y="46833"/>
                  </a:cubicBezTo>
                  <a:lnTo>
                    <a:pt x="221991" y="74322"/>
                  </a:lnTo>
                  <a:lnTo>
                    <a:pt x="219954" y="127265"/>
                  </a:lnTo>
                  <a:lnTo>
                    <a:pt x="183302" y="91631"/>
                  </a:lnTo>
                  <a:cubicBezTo>
                    <a:pt x="181266" y="89594"/>
                    <a:pt x="177194" y="89594"/>
                    <a:pt x="175157" y="91631"/>
                  </a:cubicBezTo>
                  <a:cubicBezTo>
                    <a:pt x="173121" y="92648"/>
                    <a:pt x="173121" y="95703"/>
                    <a:pt x="173121" y="97739"/>
                  </a:cubicBezTo>
                  <a:cubicBezTo>
                    <a:pt x="173121" y="98757"/>
                    <a:pt x="174139" y="99775"/>
                    <a:pt x="174139" y="99775"/>
                  </a:cubicBezTo>
                  <a:lnTo>
                    <a:pt x="218936" y="143554"/>
                  </a:lnTo>
                  <a:lnTo>
                    <a:pt x="216900" y="193442"/>
                  </a:lnTo>
                  <a:lnTo>
                    <a:pt x="180248" y="156790"/>
                  </a:lnTo>
                  <a:lnTo>
                    <a:pt x="177194" y="135409"/>
                  </a:lnTo>
                  <a:cubicBezTo>
                    <a:pt x="177194" y="132355"/>
                    <a:pt x="174139" y="130319"/>
                    <a:pt x="170067" y="131337"/>
                  </a:cubicBezTo>
                  <a:cubicBezTo>
                    <a:pt x="170067" y="131337"/>
                    <a:pt x="169048" y="131337"/>
                    <a:pt x="169048" y="132355"/>
                  </a:cubicBezTo>
                  <a:cubicBezTo>
                    <a:pt x="167013" y="133373"/>
                    <a:pt x="164976" y="135409"/>
                    <a:pt x="165994" y="138464"/>
                  </a:cubicBezTo>
                  <a:lnTo>
                    <a:pt x="167013" y="143554"/>
                  </a:lnTo>
                  <a:lnTo>
                    <a:pt x="160904" y="137446"/>
                  </a:lnTo>
                  <a:cubicBezTo>
                    <a:pt x="158867" y="135409"/>
                    <a:pt x="154795" y="135409"/>
                    <a:pt x="152759" y="137446"/>
                  </a:cubicBezTo>
                  <a:cubicBezTo>
                    <a:pt x="152759" y="137446"/>
                    <a:pt x="152759" y="137446"/>
                    <a:pt x="152759" y="137446"/>
                  </a:cubicBezTo>
                  <a:cubicBezTo>
                    <a:pt x="150722" y="138464"/>
                    <a:pt x="150722" y="141518"/>
                    <a:pt x="150722" y="143554"/>
                  </a:cubicBezTo>
                  <a:cubicBezTo>
                    <a:pt x="150722" y="144572"/>
                    <a:pt x="151741" y="145591"/>
                    <a:pt x="151741" y="145591"/>
                  </a:cubicBezTo>
                  <a:lnTo>
                    <a:pt x="169048" y="162899"/>
                  </a:lnTo>
                  <a:lnTo>
                    <a:pt x="178212" y="218895"/>
                  </a:lnTo>
                  <a:lnTo>
                    <a:pt x="131379" y="192424"/>
                  </a:lnTo>
                  <a:lnTo>
                    <a:pt x="117125" y="133373"/>
                  </a:lnTo>
                  <a:lnTo>
                    <a:pt x="117125" y="133373"/>
                  </a:lnTo>
                  <a:cubicBezTo>
                    <a:pt x="116107" y="130319"/>
                    <a:pt x="113052" y="128282"/>
                    <a:pt x="109998" y="129301"/>
                  </a:cubicBezTo>
                  <a:cubicBezTo>
                    <a:pt x="106943" y="130319"/>
                    <a:pt x="104907" y="133373"/>
                    <a:pt x="105926" y="136428"/>
                  </a:cubicBezTo>
                  <a:lnTo>
                    <a:pt x="117125" y="184279"/>
                  </a:lnTo>
                  <a:lnTo>
                    <a:pt x="70292" y="157808"/>
                  </a:lnTo>
                  <a:lnTo>
                    <a:pt x="62146" y="121156"/>
                  </a:lnTo>
                  <a:lnTo>
                    <a:pt x="62146" y="121156"/>
                  </a:lnTo>
                  <a:cubicBezTo>
                    <a:pt x="61128" y="118101"/>
                    <a:pt x="58074" y="116065"/>
                    <a:pt x="55020" y="117083"/>
                  </a:cubicBezTo>
                  <a:cubicBezTo>
                    <a:pt x="51965" y="118101"/>
                    <a:pt x="49929" y="121156"/>
                    <a:pt x="50947" y="124210"/>
                  </a:cubicBezTo>
                  <a:lnTo>
                    <a:pt x="57056" y="149663"/>
                  </a:lnTo>
                  <a:lnTo>
                    <a:pt x="10222" y="123192"/>
                  </a:lnTo>
                  <a:cubicBezTo>
                    <a:pt x="10222" y="126246"/>
                    <a:pt x="7168" y="127265"/>
                    <a:pt x="5132" y="129301"/>
                  </a:cubicBezTo>
                  <a:close/>
                  <a:moveTo>
                    <a:pt x="210791" y="180206"/>
                  </a:moveTo>
                  <a:lnTo>
                    <a:pt x="209773" y="219913"/>
                  </a:lnTo>
                  <a:lnTo>
                    <a:pt x="208755" y="233149"/>
                  </a:lnTo>
                  <a:lnTo>
                    <a:pt x="206719" y="232130"/>
                  </a:lnTo>
                  <a:lnTo>
                    <a:pt x="202647" y="230094"/>
                  </a:lnTo>
                  <a:lnTo>
                    <a:pt x="200610" y="229076"/>
                  </a:lnTo>
                  <a:lnTo>
                    <a:pt x="167013" y="209732"/>
                  </a:lnTo>
                  <a:lnTo>
                    <a:pt x="152759" y="124210"/>
                  </a:lnTo>
                  <a:lnTo>
                    <a:pt x="210791" y="180206"/>
                  </a:lnTo>
                  <a:close/>
                  <a:moveTo>
                    <a:pt x="226063" y="254529"/>
                  </a:moveTo>
                  <a:cubicBezTo>
                    <a:pt x="226063" y="253511"/>
                    <a:pt x="226063" y="253511"/>
                    <a:pt x="226063" y="254529"/>
                  </a:cubicBezTo>
                  <a:cubicBezTo>
                    <a:pt x="226063" y="253511"/>
                    <a:pt x="226063" y="253511"/>
                    <a:pt x="226063" y="254529"/>
                  </a:cubicBezTo>
                  <a:cubicBezTo>
                    <a:pt x="227081" y="253511"/>
                    <a:pt x="227081" y="253511"/>
                    <a:pt x="227081" y="254529"/>
                  </a:cubicBezTo>
                  <a:cubicBezTo>
                    <a:pt x="227081" y="254529"/>
                    <a:pt x="227081" y="254529"/>
                    <a:pt x="227081" y="255547"/>
                  </a:cubicBezTo>
                  <a:cubicBezTo>
                    <a:pt x="227081" y="254529"/>
                    <a:pt x="226063" y="254529"/>
                    <a:pt x="226063" y="254529"/>
                  </a:cubicBezTo>
                  <a:cubicBezTo>
                    <a:pt x="226063" y="254529"/>
                    <a:pt x="226063" y="254529"/>
                    <a:pt x="226063" y="254529"/>
                  </a:cubicBezTo>
                  <a:close/>
                  <a:moveTo>
                    <a:pt x="281041" y="192424"/>
                  </a:moveTo>
                  <a:lnTo>
                    <a:pt x="259661" y="203623"/>
                  </a:lnTo>
                  <a:lnTo>
                    <a:pt x="252534" y="207696"/>
                  </a:lnTo>
                  <a:lnTo>
                    <a:pt x="252534" y="206678"/>
                  </a:lnTo>
                  <a:lnTo>
                    <a:pt x="252534" y="204641"/>
                  </a:lnTo>
                  <a:lnTo>
                    <a:pt x="252534" y="202605"/>
                  </a:lnTo>
                  <a:lnTo>
                    <a:pt x="253553" y="180206"/>
                  </a:lnTo>
                  <a:lnTo>
                    <a:pt x="296313" y="146609"/>
                  </a:lnTo>
                  <a:lnTo>
                    <a:pt x="281041" y="192424"/>
                  </a:lnTo>
                  <a:close/>
                  <a:moveTo>
                    <a:pt x="307513" y="266746"/>
                  </a:moveTo>
                  <a:lnTo>
                    <a:pt x="286132" y="254529"/>
                  </a:lnTo>
                  <a:lnTo>
                    <a:pt x="279005" y="250456"/>
                  </a:lnTo>
                  <a:lnTo>
                    <a:pt x="280023" y="249439"/>
                  </a:lnTo>
                  <a:lnTo>
                    <a:pt x="282060" y="248420"/>
                  </a:lnTo>
                  <a:lnTo>
                    <a:pt x="284096" y="247402"/>
                  </a:lnTo>
                  <a:lnTo>
                    <a:pt x="305476" y="236203"/>
                  </a:lnTo>
                  <a:lnTo>
                    <a:pt x="357400" y="254529"/>
                  </a:lnTo>
                  <a:lnTo>
                    <a:pt x="307513" y="266746"/>
                  </a:lnTo>
                  <a:close/>
                  <a:moveTo>
                    <a:pt x="252534" y="327833"/>
                  </a:moveTo>
                  <a:lnTo>
                    <a:pt x="253553" y="304417"/>
                  </a:lnTo>
                  <a:lnTo>
                    <a:pt x="253553" y="296272"/>
                  </a:lnTo>
                  <a:lnTo>
                    <a:pt x="254570" y="297290"/>
                  </a:lnTo>
                  <a:lnTo>
                    <a:pt x="256607" y="298308"/>
                  </a:lnTo>
                  <a:lnTo>
                    <a:pt x="258643" y="299326"/>
                  </a:lnTo>
                  <a:lnTo>
                    <a:pt x="279005" y="310526"/>
                  </a:lnTo>
                  <a:lnTo>
                    <a:pt x="287150" y="362449"/>
                  </a:lnTo>
                  <a:lnTo>
                    <a:pt x="252534" y="327833"/>
                  </a:lnTo>
                  <a:close/>
                  <a:moveTo>
                    <a:pt x="173121" y="317652"/>
                  </a:moveTo>
                  <a:lnTo>
                    <a:pt x="191447" y="307471"/>
                  </a:lnTo>
                  <a:lnTo>
                    <a:pt x="197556" y="304417"/>
                  </a:lnTo>
                  <a:lnTo>
                    <a:pt x="197556" y="305435"/>
                  </a:lnTo>
                  <a:lnTo>
                    <a:pt x="197556" y="307471"/>
                  </a:lnTo>
                  <a:lnTo>
                    <a:pt x="197556" y="308489"/>
                  </a:lnTo>
                  <a:lnTo>
                    <a:pt x="196538" y="327833"/>
                  </a:lnTo>
                  <a:lnTo>
                    <a:pt x="159886" y="356341"/>
                  </a:lnTo>
                  <a:lnTo>
                    <a:pt x="173121" y="317652"/>
                  </a:lnTo>
                  <a:close/>
                  <a:moveTo>
                    <a:pt x="151741" y="232130"/>
                  </a:moveTo>
                  <a:lnTo>
                    <a:pt x="186356" y="251475"/>
                  </a:lnTo>
                  <a:lnTo>
                    <a:pt x="197556" y="258602"/>
                  </a:lnTo>
                  <a:lnTo>
                    <a:pt x="195520" y="259620"/>
                  </a:lnTo>
                  <a:lnTo>
                    <a:pt x="191447" y="261656"/>
                  </a:lnTo>
                  <a:lnTo>
                    <a:pt x="188393" y="262674"/>
                  </a:lnTo>
                  <a:lnTo>
                    <a:pt x="154795" y="281000"/>
                  </a:lnTo>
                  <a:lnTo>
                    <a:pt x="71309" y="252493"/>
                  </a:lnTo>
                  <a:lnTo>
                    <a:pt x="151741" y="232130"/>
                  </a:lnTo>
                  <a:close/>
                </a:path>
              </a:pathLst>
            </a:custGeom>
            <a:solidFill>
              <a:srgbClr val="FFFFFF"/>
            </a:solidFill>
            <a:ln w="101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166" name="任意多边形: 形状 3165">
              <a:extLst>
                <a:ext uri="{FF2B5EF4-FFF2-40B4-BE49-F238E27FC236}">
                  <a16:creationId xmlns:a16="http://schemas.microsoft.com/office/drawing/2014/main" id="{5AB19E35-F578-4E1C-9152-0A0C9A3C38F3}"/>
                </a:ext>
              </a:extLst>
            </p:cNvPr>
            <p:cNvSpPr/>
            <p:nvPr/>
          </p:nvSpPr>
          <p:spPr>
            <a:xfrm>
              <a:off x="-4360880" y="2970499"/>
              <a:ext cx="482586" cy="506533"/>
            </a:xfrm>
            <a:custGeom>
              <a:avLst/>
              <a:gdLst>
                <a:gd name="connsiteX0" fmla="*/ 0 w 482586"/>
                <a:gd name="connsiteY0" fmla="*/ 177417 h 506533"/>
                <a:gd name="connsiteX1" fmla="*/ 5091 w 482586"/>
                <a:gd name="connsiteY1" fmla="*/ 184544 h 506533"/>
                <a:gd name="connsiteX2" fmla="*/ 57014 w 482586"/>
                <a:gd name="connsiteY2" fmla="*/ 201852 h 506533"/>
                <a:gd name="connsiteX3" fmla="*/ 35634 w 482586"/>
                <a:gd name="connsiteY3" fmla="*/ 215087 h 506533"/>
                <a:gd name="connsiteX4" fmla="*/ 34616 w 482586"/>
                <a:gd name="connsiteY4" fmla="*/ 223232 h 506533"/>
                <a:gd name="connsiteX5" fmla="*/ 39706 w 482586"/>
                <a:gd name="connsiteY5" fmla="*/ 226287 h 506533"/>
                <a:gd name="connsiteX6" fmla="*/ 41743 w 482586"/>
                <a:gd name="connsiteY6" fmla="*/ 225269 h 506533"/>
                <a:gd name="connsiteX7" fmla="*/ 72286 w 482586"/>
                <a:gd name="connsiteY7" fmla="*/ 205925 h 506533"/>
                <a:gd name="connsiteX8" fmla="*/ 123192 w 482586"/>
                <a:gd name="connsiteY8" fmla="*/ 222214 h 506533"/>
                <a:gd name="connsiteX9" fmla="*/ 83486 w 482586"/>
                <a:gd name="connsiteY9" fmla="*/ 247667 h 506533"/>
                <a:gd name="connsiteX10" fmla="*/ 82467 w 482586"/>
                <a:gd name="connsiteY10" fmla="*/ 255812 h 506533"/>
                <a:gd name="connsiteX11" fmla="*/ 87558 w 482586"/>
                <a:gd name="connsiteY11" fmla="*/ 258866 h 506533"/>
                <a:gd name="connsiteX12" fmla="*/ 89594 w 482586"/>
                <a:gd name="connsiteY12" fmla="*/ 257848 h 506533"/>
                <a:gd name="connsiteX13" fmla="*/ 137446 w 482586"/>
                <a:gd name="connsiteY13" fmla="*/ 227305 h 506533"/>
                <a:gd name="connsiteX14" fmla="*/ 186315 w 482586"/>
                <a:gd name="connsiteY14" fmla="*/ 243595 h 506533"/>
                <a:gd name="connsiteX15" fmla="*/ 146608 w 482586"/>
                <a:gd name="connsiteY15" fmla="*/ 269047 h 506533"/>
                <a:gd name="connsiteX16" fmla="*/ 125228 w 482586"/>
                <a:gd name="connsiteY16" fmla="*/ 265993 h 506533"/>
                <a:gd name="connsiteX17" fmla="*/ 120138 w 482586"/>
                <a:gd name="connsiteY17" fmla="*/ 271084 h 506533"/>
                <a:gd name="connsiteX18" fmla="*/ 120138 w 482586"/>
                <a:gd name="connsiteY18" fmla="*/ 272102 h 506533"/>
                <a:gd name="connsiteX19" fmla="*/ 125228 w 482586"/>
                <a:gd name="connsiteY19" fmla="*/ 277193 h 506533"/>
                <a:gd name="connsiteX20" fmla="*/ 130319 w 482586"/>
                <a:gd name="connsiteY20" fmla="*/ 278211 h 506533"/>
                <a:gd name="connsiteX21" fmla="*/ 124210 w 482586"/>
                <a:gd name="connsiteY21" fmla="*/ 282283 h 506533"/>
                <a:gd name="connsiteX22" fmla="*/ 123192 w 482586"/>
                <a:gd name="connsiteY22" fmla="*/ 290428 h 506533"/>
                <a:gd name="connsiteX23" fmla="*/ 123192 w 482586"/>
                <a:gd name="connsiteY23" fmla="*/ 290428 h 506533"/>
                <a:gd name="connsiteX24" fmla="*/ 128282 w 482586"/>
                <a:gd name="connsiteY24" fmla="*/ 293482 h 506533"/>
                <a:gd name="connsiteX25" fmla="*/ 130319 w 482586"/>
                <a:gd name="connsiteY25" fmla="*/ 292465 h 506533"/>
                <a:gd name="connsiteX26" fmla="*/ 149663 w 482586"/>
                <a:gd name="connsiteY26" fmla="*/ 280247 h 506533"/>
                <a:gd name="connsiteX27" fmla="*/ 205660 w 482586"/>
                <a:gd name="connsiteY27" fmla="*/ 287374 h 506533"/>
                <a:gd name="connsiteX28" fmla="*/ 173080 w 482586"/>
                <a:gd name="connsiteY28" fmla="*/ 325044 h 506533"/>
                <a:gd name="connsiteX29" fmla="*/ 114029 w 482586"/>
                <a:gd name="connsiteY29" fmla="*/ 321990 h 506533"/>
                <a:gd name="connsiteX30" fmla="*/ 114029 w 482586"/>
                <a:gd name="connsiteY30" fmla="*/ 321990 h 506533"/>
                <a:gd name="connsiteX31" fmla="*/ 108939 w 482586"/>
                <a:gd name="connsiteY31" fmla="*/ 328099 h 506533"/>
                <a:gd name="connsiteX32" fmla="*/ 115047 w 482586"/>
                <a:gd name="connsiteY32" fmla="*/ 334207 h 506533"/>
                <a:gd name="connsiteX33" fmla="*/ 163917 w 482586"/>
                <a:gd name="connsiteY33" fmla="*/ 337261 h 506533"/>
                <a:gd name="connsiteX34" fmla="*/ 132355 w 482586"/>
                <a:gd name="connsiteY34" fmla="*/ 374932 h 506533"/>
                <a:gd name="connsiteX35" fmla="*/ 95703 w 482586"/>
                <a:gd name="connsiteY35" fmla="*/ 372895 h 506533"/>
                <a:gd name="connsiteX36" fmla="*/ 95703 w 482586"/>
                <a:gd name="connsiteY36" fmla="*/ 372895 h 506533"/>
                <a:gd name="connsiteX37" fmla="*/ 90612 w 482586"/>
                <a:gd name="connsiteY37" fmla="*/ 379005 h 506533"/>
                <a:gd name="connsiteX38" fmla="*/ 96721 w 482586"/>
                <a:gd name="connsiteY38" fmla="*/ 385113 h 506533"/>
                <a:gd name="connsiteX39" fmla="*/ 123192 w 482586"/>
                <a:gd name="connsiteY39" fmla="*/ 386131 h 506533"/>
                <a:gd name="connsiteX40" fmla="*/ 91631 w 482586"/>
                <a:gd name="connsiteY40" fmla="*/ 423801 h 506533"/>
                <a:gd name="connsiteX41" fmla="*/ 92648 w 482586"/>
                <a:gd name="connsiteY41" fmla="*/ 431946 h 506533"/>
                <a:gd name="connsiteX42" fmla="*/ 100793 w 482586"/>
                <a:gd name="connsiteY42" fmla="*/ 431946 h 506533"/>
                <a:gd name="connsiteX43" fmla="*/ 133373 w 482586"/>
                <a:gd name="connsiteY43" fmla="*/ 394276 h 506533"/>
                <a:gd name="connsiteX44" fmla="*/ 136427 w 482586"/>
                <a:gd name="connsiteY44" fmla="*/ 423801 h 506533"/>
                <a:gd name="connsiteX45" fmla="*/ 142536 w 482586"/>
                <a:gd name="connsiteY45" fmla="*/ 429910 h 506533"/>
                <a:gd name="connsiteX46" fmla="*/ 146608 w 482586"/>
                <a:gd name="connsiteY46" fmla="*/ 426856 h 506533"/>
                <a:gd name="connsiteX47" fmla="*/ 146608 w 482586"/>
                <a:gd name="connsiteY47" fmla="*/ 423801 h 506533"/>
                <a:gd name="connsiteX48" fmla="*/ 141518 w 482586"/>
                <a:gd name="connsiteY48" fmla="*/ 383077 h 506533"/>
                <a:gd name="connsiteX49" fmla="*/ 173080 w 482586"/>
                <a:gd name="connsiteY49" fmla="*/ 345406 h 506533"/>
                <a:gd name="connsiteX50" fmla="*/ 179188 w 482586"/>
                <a:gd name="connsiteY50" fmla="*/ 399367 h 506533"/>
                <a:gd name="connsiteX51" fmla="*/ 185297 w 482586"/>
                <a:gd name="connsiteY51" fmla="*/ 405475 h 506533"/>
                <a:gd name="connsiteX52" fmla="*/ 189369 w 482586"/>
                <a:gd name="connsiteY52" fmla="*/ 402421 h 506533"/>
                <a:gd name="connsiteX53" fmla="*/ 189369 w 482586"/>
                <a:gd name="connsiteY53" fmla="*/ 399367 h 506533"/>
                <a:gd name="connsiteX54" fmla="*/ 182243 w 482586"/>
                <a:gd name="connsiteY54" fmla="*/ 334207 h 506533"/>
                <a:gd name="connsiteX55" fmla="*/ 212786 w 482586"/>
                <a:gd name="connsiteY55" fmla="*/ 298573 h 506533"/>
                <a:gd name="connsiteX56" fmla="*/ 218895 w 482586"/>
                <a:gd name="connsiteY56" fmla="*/ 352533 h 506533"/>
                <a:gd name="connsiteX57" fmla="*/ 208714 w 482586"/>
                <a:gd name="connsiteY57" fmla="*/ 370859 h 506533"/>
                <a:gd name="connsiteX58" fmla="*/ 210750 w 482586"/>
                <a:gd name="connsiteY58" fmla="*/ 379005 h 506533"/>
                <a:gd name="connsiteX59" fmla="*/ 211768 w 482586"/>
                <a:gd name="connsiteY59" fmla="*/ 380022 h 506533"/>
                <a:gd name="connsiteX60" fmla="*/ 217877 w 482586"/>
                <a:gd name="connsiteY60" fmla="*/ 377986 h 506533"/>
                <a:gd name="connsiteX61" fmla="*/ 219913 w 482586"/>
                <a:gd name="connsiteY61" fmla="*/ 372895 h 506533"/>
                <a:gd name="connsiteX62" fmla="*/ 220931 w 482586"/>
                <a:gd name="connsiteY62" fmla="*/ 382059 h 506533"/>
                <a:gd name="connsiteX63" fmla="*/ 227040 w 482586"/>
                <a:gd name="connsiteY63" fmla="*/ 388167 h 506533"/>
                <a:gd name="connsiteX64" fmla="*/ 227040 w 482586"/>
                <a:gd name="connsiteY64" fmla="*/ 388167 h 506533"/>
                <a:gd name="connsiteX65" fmla="*/ 231113 w 482586"/>
                <a:gd name="connsiteY65" fmla="*/ 385113 h 506533"/>
                <a:gd name="connsiteX66" fmla="*/ 231113 w 482586"/>
                <a:gd name="connsiteY66" fmla="*/ 382059 h 506533"/>
                <a:gd name="connsiteX67" fmla="*/ 228058 w 482586"/>
                <a:gd name="connsiteY67" fmla="*/ 355587 h 506533"/>
                <a:gd name="connsiteX68" fmla="*/ 253511 w 482586"/>
                <a:gd name="connsiteY68" fmla="*/ 307736 h 506533"/>
                <a:gd name="connsiteX69" fmla="*/ 272855 w 482586"/>
                <a:gd name="connsiteY69" fmla="*/ 361696 h 506533"/>
                <a:gd name="connsiteX70" fmla="*/ 248420 w 482586"/>
                <a:gd name="connsiteY70" fmla="*/ 415656 h 506533"/>
                <a:gd name="connsiteX71" fmla="*/ 248420 w 482586"/>
                <a:gd name="connsiteY71" fmla="*/ 415656 h 506533"/>
                <a:gd name="connsiteX72" fmla="*/ 251475 w 482586"/>
                <a:gd name="connsiteY72" fmla="*/ 423801 h 506533"/>
                <a:gd name="connsiteX73" fmla="*/ 258601 w 482586"/>
                <a:gd name="connsiteY73" fmla="*/ 421765 h 506533"/>
                <a:gd name="connsiteX74" fmla="*/ 277946 w 482586"/>
                <a:gd name="connsiteY74" fmla="*/ 377986 h 506533"/>
                <a:gd name="connsiteX75" fmla="*/ 297290 w 482586"/>
                <a:gd name="connsiteY75" fmla="*/ 431946 h 506533"/>
                <a:gd name="connsiteX76" fmla="*/ 282018 w 482586"/>
                <a:gd name="connsiteY76" fmla="*/ 465544 h 506533"/>
                <a:gd name="connsiteX77" fmla="*/ 282018 w 482586"/>
                <a:gd name="connsiteY77" fmla="*/ 465544 h 506533"/>
                <a:gd name="connsiteX78" fmla="*/ 285073 w 482586"/>
                <a:gd name="connsiteY78" fmla="*/ 473689 h 506533"/>
                <a:gd name="connsiteX79" fmla="*/ 292200 w 482586"/>
                <a:gd name="connsiteY79" fmla="*/ 471653 h 506533"/>
                <a:gd name="connsiteX80" fmla="*/ 302381 w 482586"/>
                <a:gd name="connsiteY80" fmla="*/ 448236 h 506533"/>
                <a:gd name="connsiteX81" fmla="*/ 321725 w 482586"/>
                <a:gd name="connsiteY81" fmla="*/ 502196 h 506533"/>
                <a:gd name="connsiteX82" fmla="*/ 328852 w 482586"/>
                <a:gd name="connsiteY82" fmla="*/ 506269 h 506533"/>
                <a:gd name="connsiteX83" fmla="*/ 331906 w 482586"/>
                <a:gd name="connsiteY83" fmla="*/ 499142 h 506533"/>
                <a:gd name="connsiteX84" fmla="*/ 312562 w 482586"/>
                <a:gd name="connsiteY84" fmla="*/ 444164 h 506533"/>
                <a:gd name="connsiteX85" fmla="*/ 336996 w 482586"/>
                <a:gd name="connsiteY85" fmla="*/ 459435 h 506533"/>
                <a:gd name="connsiteX86" fmla="*/ 344123 w 482586"/>
                <a:gd name="connsiteY86" fmla="*/ 457399 h 506533"/>
                <a:gd name="connsiteX87" fmla="*/ 343105 w 482586"/>
                <a:gd name="connsiteY87" fmla="*/ 451291 h 506533"/>
                <a:gd name="connsiteX88" fmla="*/ 341069 w 482586"/>
                <a:gd name="connsiteY88" fmla="*/ 449254 h 506533"/>
                <a:gd name="connsiteX89" fmla="*/ 306453 w 482586"/>
                <a:gd name="connsiteY89" fmla="*/ 427874 h 506533"/>
                <a:gd name="connsiteX90" fmla="*/ 287109 w 482586"/>
                <a:gd name="connsiteY90" fmla="*/ 373914 h 506533"/>
                <a:gd name="connsiteX91" fmla="*/ 332924 w 482586"/>
                <a:gd name="connsiteY91" fmla="*/ 402421 h 506533"/>
                <a:gd name="connsiteX92" fmla="*/ 340051 w 482586"/>
                <a:gd name="connsiteY92" fmla="*/ 400385 h 506533"/>
                <a:gd name="connsiteX93" fmla="*/ 339033 w 482586"/>
                <a:gd name="connsiteY93" fmla="*/ 394276 h 506533"/>
                <a:gd name="connsiteX94" fmla="*/ 336996 w 482586"/>
                <a:gd name="connsiteY94" fmla="*/ 392240 h 506533"/>
                <a:gd name="connsiteX95" fmla="*/ 281000 w 482586"/>
                <a:gd name="connsiteY95" fmla="*/ 357624 h 506533"/>
                <a:gd name="connsiteX96" fmla="*/ 267765 w 482586"/>
                <a:gd name="connsiteY96" fmla="*/ 308754 h 506533"/>
                <a:gd name="connsiteX97" fmla="*/ 313580 w 482586"/>
                <a:gd name="connsiteY97" fmla="*/ 337261 h 506533"/>
                <a:gd name="connsiteX98" fmla="*/ 324779 w 482586"/>
                <a:gd name="connsiteY98" fmla="*/ 358642 h 506533"/>
                <a:gd name="connsiteX99" fmla="*/ 332924 w 482586"/>
                <a:gd name="connsiteY99" fmla="*/ 361696 h 506533"/>
                <a:gd name="connsiteX100" fmla="*/ 333942 w 482586"/>
                <a:gd name="connsiteY100" fmla="*/ 360678 h 506533"/>
                <a:gd name="connsiteX101" fmla="*/ 334960 w 482586"/>
                <a:gd name="connsiteY101" fmla="*/ 353552 h 506533"/>
                <a:gd name="connsiteX102" fmla="*/ 331906 w 482586"/>
                <a:gd name="connsiteY102" fmla="*/ 348461 h 506533"/>
                <a:gd name="connsiteX103" fmla="*/ 339033 w 482586"/>
                <a:gd name="connsiteY103" fmla="*/ 353552 h 506533"/>
                <a:gd name="connsiteX104" fmla="*/ 346160 w 482586"/>
                <a:gd name="connsiteY104" fmla="*/ 351515 h 506533"/>
                <a:gd name="connsiteX105" fmla="*/ 346160 w 482586"/>
                <a:gd name="connsiteY105" fmla="*/ 351515 h 506533"/>
                <a:gd name="connsiteX106" fmla="*/ 345141 w 482586"/>
                <a:gd name="connsiteY106" fmla="*/ 345406 h 506533"/>
                <a:gd name="connsiteX107" fmla="*/ 343105 w 482586"/>
                <a:gd name="connsiteY107" fmla="*/ 343370 h 506533"/>
                <a:gd name="connsiteX108" fmla="*/ 320707 w 482586"/>
                <a:gd name="connsiteY108" fmla="*/ 329117 h 506533"/>
                <a:gd name="connsiteX109" fmla="*/ 291181 w 482586"/>
                <a:gd name="connsiteY109" fmla="*/ 274138 h 506533"/>
                <a:gd name="connsiteX110" fmla="*/ 342087 w 482586"/>
                <a:gd name="connsiteY110" fmla="*/ 290428 h 506533"/>
                <a:gd name="connsiteX111" fmla="*/ 377721 w 482586"/>
                <a:gd name="connsiteY111" fmla="*/ 347443 h 506533"/>
                <a:gd name="connsiteX112" fmla="*/ 377721 w 482586"/>
                <a:gd name="connsiteY112" fmla="*/ 347443 h 506533"/>
                <a:gd name="connsiteX113" fmla="*/ 385866 w 482586"/>
                <a:gd name="connsiteY113" fmla="*/ 350497 h 506533"/>
                <a:gd name="connsiteX114" fmla="*/ 386884 w 482586"/>
                <a:gd name="connsiteY114" fmla="*/ 342352 h 506533"/>
                <a:gd name="connsiteX115" fmla="*/ 358377 w 482586"/>
                <a:gd name="connsiteY115" fmla="*/ 295519 h 506533"/>
                <a:gd name="connsiteX116" fmla="*/ 409283 w 482586"/>
                <a:gd name="connsiteY116" fmla="*/ 311808 h 506533"/>
                <a:gd name="connsiteX117" fmla="*/ 431681 w 482586"/>
                <a:gd name="connsiteY117" fmla="*/ 347443 h 506533"/>
                <a:gd name="connsiteX118" fmla="*/ 431681 w 482586"/>
                <a:gd name="connsiteY118" fmla="*/ 347443 h 506533"/>
                <a:gd name="connsiteX119" fmla="*/ 439827 w 482586"/>
                <a:gd name="connsiteY119" fmla="*/ 350497 h 506533"/>
                <a:gd name="connsiteX120" fmla="*/ 440844 w 482586"/>
                <a:gd name="connsiteY120" fmla="*/ 342352 h 506533"/>
                <a:gd name="connsiteX121" fmla="*/ 425573 w 482586"/>
                <a:gd name="connsiteY121" fmla="*/ 316899 h 506533"/>
                <a:gd name="connsiteX122" fmla="*/ 476478 w 482586"/>
                <a:gd name="connsiteY122" fmla="*/ 333189 h 506533"/>
                <a:gd name="connsiteX123" fmla="*/ 482587 w 482586"/>
                <a:gd name="connsiteY123" fmla="*/ 329117 h 506533"/>
                <a:gd name="connsiteX124" fmla="*/ 477496 w 482586"/>
                <a:gd name="connsiteY124" fmla="*/ 321990 h 506533"/>
                <a:gd name="connsiteX125" fmla="*/ 425573 w 482586"/>
                <a:gd name="connsiteY125" fmla="*/ 304682 h 506533"/>
                <a:gd name="connsiteX126" fmla="*/ 446953 w 482586"/>
                <a:gd name="connsiteY126" fmla="*/ 291446 h 506533"/>
                <a:gd name="connsiteX127" fmla="*/ 447971 w 482586"/>
                <a:gd name="connsiteY127" fmla="*/ 283301 h 506533"/>
                <a:gd name="connsiteX128" fmla="*/ 442881 w 482586"/>
                <a:gd name="connsiteY128" fmla="*/ 280247 h 506533"/>
                <a:gd name="connsiteX129" fmla="*/ 440844 w 482586"/>
                <a:gd name="connsiteY129" fmla="*/ 281265 h 506533"/>
                <a:gd name="connsiteX130" fmla="*/ 410301 w 482586"/>
                <a:gd name="connsiteY130" fmla="*/ 300609 h 506533"/>
                <a:gd name="connsiteX131" fmla="*/ 359395 w 482586"/>
                <a:gd name="connsiteY131" fmla="*/ 284319 h 506533"/>
                <a:gd name="connsiteX132" fmla="*/ 399102 w 482586"/>
                <a:gd name="connsiteY132" fmla="*/ 258866 h 506533"/>
                <a:gd name="connsiteX133" fmla="*/ 400120 w 482586"/>
                <a:gd name="connsiteY133" fmla="*/ 250721 h 506533"/>
                <a:gd name="connsiteX134" fmla="*/ 395029 w 482586"/>
                <a:gd name="connsiteY134" fmla="*/ 247667 h 506533"/>
                <a:gd name="connsiteX135" fmla="*/ 392993 w 482586"/>
                <a:gd name="connsiteY135" fmla="*/ 248685 h 506533"/>
                <a:gd name="connsiteX136" fmla="*/ 345141 w 482586"/>
                <a:gd name="connsiteY136" fmla="*/ 279229 h 506533"/>
                <a:gd name="connsiteX137" fmla="*/ 296272 w 482586"/>
                <a:gd name="connsiteY137" fmla="*/ 262939 h 506533"/>
                <a:gd name="connsiteX138" fmla="*/ 335979 w 482586"/>
                <a:gd name="connsiteY138" fmla="*/ 237486 h 506533"/>
                <a:gd name="connsiteX139" fmla="*/ 357359 w 482586"/>
                <a:gd name="connsiteY139" fmla="*/ 240540 h 506533"/>
                <a:gd name="connsiteX140" fmla="*/ 362449 w 482586"/>
                <a:gd name="connsiteY140" fmla="*/ 235450 h 506533"/>
                <a:gd name="connsiteX141" fmla="*/ 362449 w 482586"/>
                <a:gd name="connsiteY141" fmla="*/ 234432 h 506533"/>
                <a:gd name="connsiteX142" fmla="*/ 357359 w 482586"/>
                <a:gd name="connsiteY142" fmla="*/ 229341 h 506533"/>
                <a:gd name="connsiteX143" fmla="*/ 352268 w 482586"/>
                <a:gd name="connsiteY143" fmla="*/ 228323 h 506533"/>
                <a:gd name="connsiteX144" fmla="*/ 358377 w 482586"/>
                <a:gd name="connsiteY144" fmla="*/ 224251 h 506533"/>
                <a:gd name="connsiteX145" fmla="*/ 359395 w 482586"/>
                <a:gd name="connsiteY145" fmla="*/ 216106 h 506533"/>
                <a:gd name="connsiteX146" fmla="*/ 359395 w 482586"/>
                <a:gd name="connsiteY146" fmla="*/ 216106 h 506533"/>
                <a:gd name="connsiteX147" fmla="*/ 354304 w 482586"/>
                <a:gd name="connsiteY147" fmla="*/ 213051 h 506533"/>
                <a:gd name="connsiteX148" fmla="*/ 352268 w 482586"/>
                <a:gd name="connsiteY148" fmla="*/ 214070 h 506533"/>
                <a:gd name="connsiteX149" fmla="*/ 332924 w 482586"/>
                <a:gd name="connsiteY149" fmla="*/ 226287 h 506533"/>
                <a:gd name="connsiteX150" fmla="*/ 276928 w 482586"/>
                <a:gd name="connsiteY150" fmla="*/ 219160 h 506533"/>
                <a:gd name="connsiteX151" fmla="*/ 309507 w 482586"/>
                <a:gd name="connsiteY151" fmla="*/ 181490 h 506533"/>
                <a:gd name="connsiteX152" fmla="*/ 368558 w 482586"/>
                <a:gd name="connsiteY152" fmla="*/ 184544 h 506533"/>
                <a:gd name="connsiteX153" fmla="*/ 368558 w 482586"/>
                <a:gd name="connsiteY153" fmla="*/ 184544 h 506533"/>
                <a:gd name="connsiteX154" fmla="*/ 373649 w 482586"/>
                <a:gd name="connsiteY154" fmla="*/ 178435 h 506533"/>
                <a:gd name="connsiteX155" fmla="*/ 367540 w 482586"/>
                <a:gd name="connsiteY155" fmla="*/ 172326 h 506533"/>
                <a:gd name="connsiteX156" fmla="*/ 318670 w 482586"/>
                <a:gd name="connsiteY156" fmla="*/ 169272 h 506533"/>
                <a:gd name="connsiteX157" fmla="*/ 350232 w 482586"/>
                <a:gd name="connsiteY157" fmla="*/ 131602 h 506533"/>
                <a:gd name="connsiteX158" fmla="*/ 386884 w 482586"/>
                <a:gd name="connsiteY158" fmla="*/ 133638 h 506533"/>
                <a:gd name="connsiteX159" fmla="*/ 386884 w 482586"/>
                <a:gd name="connsiteY159" fmla="*/ 133638 h 506533"/>
                <a:gd name="connsiteX160" fmla="*/ 391975 w 482586"/>
                <a:gd name="connsiteY160" fmla="*/ 127530 h 506533"/>
                <a:gd name="connsiteX161" fmla="*/ 385866 w 482586"/>
                <a:gd name="connsiteY161" fmla="*/ 121421 h 506533"/>
                <a:gd name="connsiteX162" fmla="*/ 359395 w 482586"/>
                <a:gd name="connsiteY162" fmla="*/ 120403 h 506533"/>
                <a:gd name="connsiteX163" fmla="*/ 390956 w 482586"/>
                <a:gd name="connsiteY163" fmla="*/ 82732 h 506533"/>
                <a:gd name="connsiteX164" fmla="*/ 389939 w 482586"/>
                <a:gd name="connsiteY164" fmla="*/ 74587 h 506533"/>
                <a:gd name="connsiteX165" fmla="*/ 381794 w 482586"/>
                <a:gd name="connsiteY165" fmla="*/ 74587 h 506533"/>
                <a:gd name="connsiteX166" fmla="*/ 349214 w 482586"/>
                <a:gd name="connsiteY166" fmla="*/ 112258 h 506533"/>
                <a:gd name="connsiteX167" fmla="*/ 346160 w 482586"/>
                <a:gd name="connsiteY167" fmla="*/ 82732 h 506533"/>
                <a:gd name="connsiteX168" fmla="*/ 340051 w 482586"/>
                <a:gd name="connsiteY168" fmla="*/ 76624 h 506533"/>
                <a:gd name="connsiteX169" fmla="*/ 335979 w 482586"/>
                <a:gd name="connsiteY169" fmla="*/ 79678 h 506533"/>
                <a:gd name="connsiteX170" fmla="*/ 335979 w 482586"/>
                <a:gd name="connsiteY170" fmla="*/ 82732 h 506533"/>
                <a:gd name="connsiteX171" fmla="*/ 341069 w 482586"/>
                <a:gd name="connsiteY171" fmla="*/ 123457 h 506533"/>
                <a:gd name="connsiteX172" fmla="*/ 309507 w 482586"/>
                <a:gd name="connsiteY172" fmla="*/ 161127 h 506533"/>
                <a:gd name="connsiteX173" fmla="*/ 303399 w 482586"/>
                <a:gd name="connsiteY173" fmla="*/ 107167 h 506533"/>
                <a:gd name="connsiteX174" fmla="*/ 297290 w 482586"/>
                <a:gd name="connsiteY174" fmla="*/ 101058 h 506533"/>
                <a:gd name="connsiteX175" fmla="*/ 293217 w 482586"/>
                <a:gd name="connsiteY175" fmla="*/ 104113 h 506533"/>
                <a:gd name="connsiteX176" fmla="*/ 293217 w 482586"/>
                <a:gd name="connsiteY176" fmla="*/ 107167 h 506533"/>
                <a:gd name="connsiteX177" fmla="*/ 300344 w 482586"/>
                <a:gd name="connsiteY177" fmla="*/ 172326 h 506533"/>
                <a:gd name="connsiteX178" fmla="*/ 269801 w 482586"/>
                <a:gd name="connsiteY178" fmla="*/ 207960 h 506533"/>
                <a:gd name="connsiteX179" fmla="*/ 263692 w 482586"/>
                <a:gd name="connsiteY179" fmla="*/ 154000 h 506533"/>
                <a:gd name="connsiteX180" fmla="*/ 273873 w 482586"/>
                <a:gd name="connsiteY180" fmla="*/ 135674 h 506533"/>
                <a:gd name="connsiteX181" fmla="*/ 271837 w 482586"/>
                <a:gd name="connsiteY181" fmla="*/ 127530 h 506533"/>
                <a:gd name="connsiteX182" fmla="*/ 270819 w 482586"/>
                <a:gd name="connsiteY182" fmla="*/ 126511 h 506533"/>
                <a:gd name="connsiteX183" fmla="*/ 264710 w 482586"/>
                <a:gd name="connsiteY183" fmla="*/ 128547 h 506533"/>
                <a:gd name="connsiteX184" fmla="*/ 262674 w 482586"/>
                <a:gd name="connsiteY184" fmla="*/ 133638 h 506533"/>
                <a:gd name="connsiteX185" fmla="*/ 261656 w 482586"/>
                <a:gd name="connsiteY185" fmla="*/ 124475 h 506533"/>
                <a:gd name="connsiteX186" fmla="*/ 255547 w 482586"/>
                <a:gd name="connsiteY186" fmla="*/ 118366 h 506533"/>
                <a:gd name="connsiteX187" fmla="*/ 255547 w 482586"/>
                <a:gd name="connsiteY187" fmla="*/ 118366 h 506533"/>
                <a:gd name="connsiteX188" fmla="*/ 251475 w 482586"/>
                <a:gd name="connsiteY188" fmla="*/ 121421 h 506533"/>
                <a:gd name="connsiteX189" fmla="*/ 251475 w 482586"/>
                <a:gd name="connsiteY189" fmla="*/ 124475 h 506533"/>
                <a:gd name="connsiteX190" fmla="*/ 254529 w 482586"/>
                <a:gd name="connsiteY190" fmla="*/ 150946 h 506533"/>
                <a:gd name="connsiteX191" fmla="*/ 229076 w 482586"/>
                <a:gd name="connsiteY191" fmla="*/ 198798 h 506533"/>
                <a:gd name="connsiteX192" fmla="*/ 209732 w 482586"/>
                <a:gd name="connsiteY192" fmla="*/ 144838 h 506533"/>
                <a:gd name="connsiteX193" fmla="*/ 234167 w 482586"/>
                <a:gd name="connsiteY193" fmla="*/ 90877 h 506533"/>
                <a:gd name="connsiteX194" fmla="*/ 234167 w 482586"/>
                <a:gd name="connsiteY194" fmla="*/ 90877 h 506533"/>
                <a:gd name="connsiteX195" fmla="*/ 231113 w 482586"/>
                <a:gd name="connsiteY195" fmla="*/ 82732 h 506533"/>
                <a:gd name="connsiteX196" fmla="*/ 223986 w 482586"/>
                <a:gd name="connsiteY196" fmla="*/ 84769 h 506533"/>
                <a:gd name="connsiteX197" fmla="*/ 204641 w 482586"/>
                <a:gd name="connsiteY197" fmla="*/ 128547 h 506533"/>
                <a:gd name="connsiteX198" fmla="*/ 185297 w 482586"/>
                <a:gd name="connsiteY198" fmla="*/ 74587 h 506533"/>
                <a:gd name="connsiteX199" fmla="*/ 200569 w 482586"/>
                <a:gd name="connsiteY199" fmla="*/ 40990 h 506533"/>
                <a:gd name="connsiteX200" fmla="*/ 200569 w 482586"/>
                <a:gd name="connsiteY200" fmla="*/ 40990 h 506533"/>
                <a:gd name="connsiteX201" fmla="*/ 197514 w 482586"/>
                <a:gd name="connsiteY201" fmla="*/ 32845 h 506533"/>
                <a:gd name="connsiteX202" fmla="*/ 190388 w 482586"/>
                <a:gd name="connsiteY202" fmla="*/ 34881 h 506533"/>
                <a:gd name="connsiteX203" fmla="*/ 180207 w 482586"/>
                <a:gd name="connsiteY203" fmla="*/ 58298 h 506533"/>
                <a:gd name="connsiteX204" fmla="*/ 160862 w 482586"/>
                <a:gd name="connsiteY204" fmla="*/ 4337 h 506533"/>
                <a:gd name="connsiteX205" fmla="*/ 153735 w 482586"/>
                <a:gd name="connsiteY205" fmla="*/ 265 h 506533"/>
                <a:gd name="connsiteX206" fmla="*/ 150681 w 482586"/>
                <a:gd name="connsiteY206" fmla="*/ 7392 h 506533"/>
                <a:gd name="connsiteX207" fmla="*/ 170026 w 482586"/>
                <a:gd name="connsiteY207" fmla="*/ 62370 h 506533"/>
                <a:gd name="connsiteX208" fmla="*/ 145591 w 482586"/>
                <a:gd name="connsiteY208" fmla="*/ 47098 h 506533"/>
                <a:gd name="connsiteX209" fmla="*/ 138464 w 482586"/>
                <a:gd name="connsiteY209" fmla="*/ 49134 h 506533"/>
                <a:gd name="connsiteX210" fmla="*/ 139482 w 482586"/>
                <a:gd name="connsiteY210" fmla="*/ 55243 h 506533"/>
                <a:gd name="connsiteX211" fmla="*/ 141518 w 482586"/>
                <a:gd name="connsiteY211" fmla="*/ 57279 h 506533"/>
                <a:gd name="connsiteX212" fmla="*/ 176134 w 482586"/>
                <a:gd name="connsiteY212" fmla="*/ 78660 h 506533"/>
                <a:gd name="connsiteX213" fmla="*/ 195479 w 482586"/>
                <a:gd name="connsiteY213" fmla="*/ 132620 h 506533"/>
                <a:gd name="connsiteX214" fmla="*/ 149663 w 482586"/>
                <a:gd name="connsiteY214" fmla="*/ 104113 h 506533"/>
                <a:gd name="connsiteX215" fmla="*/ 142536 w 482586"/>
                <a:gd name="connsiteY215" fmla="*/ 106149 h 506533"/>
                <a:gd name="connsiteX216" fmla="*/ 143554 w 482586"/>
                <a:gd name="connsiteY216" fmla="*/ 112258 h 506533"/>
                <a:gd name="connsiteX217" fmla="*/ 145591 w 482586"/>
                <a:gd name="connsiteY217" fmla="*/ 114294 h 506533"/>
                <a:gd name="connsiteX218" fmla="*/ 201587 w 482586"/>
                <a:gd name="connsiteY218" fmla="*/ 148910 h 506533"/>
                <a:gd name="connsiteX219" fmla="*/ 219913 w 482586"/>
                <a:gd name="connsiteY219" fmla="*/ 200834 h 506533"/>
                <a:gd name="connsiteX220" fmla="*/ 174098 w 482586"/>
                <a:gd name="connsiteY220" fmla="*/ 172326 h 506533"/>
                <a:gd name="connsiteX221" fmla="*/ 162899 w 482586"/>
                <a:gd name="connsiteY221" fmla="*/ 150946 h 506533"/>
                <a:gd name="connsiteX222" fmla="*/ 154754 w 482586"/>
                <a:gd name="connsiteY222" fmla="*/ 147892 h 506533"/>
                <a:gd name="connsiteX223" fmla="*/ 153735 w 482586"/>
                <a:gd name="connsiteY223" fmla="*/ 148910 h 506533"/>
                <a:gd name="connsiteX224" fmla="*/ 152718 w 482586"/>
                <a:gd name="connsiteY224" fmla="*/ 156037 h 506533"/>
                <a:gd name="connsiteX225" fmla="*/ 155772 w 482586"/>
                <a:gd name="connsiteY225" fmla="*/ 161127 h 506533"/>
                <a:gd name="connsiteX226" fmla="*/ 148645 w 482586"/>
                <a:gd name="connsiteY226" fmla="*/ 156037 h 506533"/>
                <a:gd name="connsiteX227" fmla="*/ 141518 w 482586"/>
                <a:gd name="connsiteY227" fmla="*/ 158073 h 506533"/>
                <a:gd name="connsiteX228" fmla="*/ 141518 w 482586"/>
                <a:gd name="connsiteY228" fmla="*/ 158073 h 506533"/>
                <a:gd name="connsiteX229" fmla="*/ 142536 w 482586"/>
                <a:gd name="connsiteY229" fmla="*/ 164182 h 506533"/>
                <a:gd name="connsiteX230" fmla="*/ 144573 w 482586"/>
                <a:gd name="connsiteY230" fmla="*/ 166218 h 506533"/>
                <a:gd name="connsiteX231" fmla="*/ 166971 w 482586"/>
                <a:gd name="connsiteY231" fmla="*/ 180472 h 506533"/>
                <a:gd name="connsiteX232" fmla="*/ 196496 w 482586"/>
                <a:gd name="connsiteY232" fmla="*/ 235450 h 506533"/>
                <a:gd name="connsiteX233" fmla="*/ 145591 w 482586"/>
                <a:gd name="connsiteY233" fmla="*/ 219160 h 506533"/>
                <a:gd name="connsiteX234" fmla="*/ 109956 w 482586"/>
                <a:gd name="connsiteY234" fmla="*/ 162145 h 506533"/>
                <a:gd name="connsiteX235" fmla="*/ 109956 w 482586"/>
                <a:gd name="connsiteY235" fmla="*/ 162145 h 506533"/>
                <a:gd name="connsiteX236" fmla="*/ 101812 w 482586"/>
                <a:gd name="connsiteY236" fmla="*/ 159091 h 506533"/>
                <a:gd name="connsiteX237" fmla="*/ 100793 w 482586"/>
                <a:gd name="connsiteY237" fmla="*/ 167236 h 506533"/>
                <a:gd name="connsiteX238" fmla="*/ 129301 w 482586"/>
                <a:gd name="connsiteY238" fmla="*/ 214070 h 506533"/>
                <a:gd name="connsiteX239" fmla="*/ 78395 w 482586"/>
                <a:gd name="connsiteY239" fmla="*/ 197779 h 506533"/>
                <a:gd name="connsiteX240" fmla="*/ 55996 w 482586"/>
                <a:gd name="connsiteY240" fmla="*/ 162145 h 506533"/>
                <a:gd name="connsiteX241" fmla="*/ 55996 w 482586"/>
                <a:gd name="connsiteY241" fmla="*/ 162145 h 506533"/>
                <a:gd name="connsiteX242" fmla="*/ 47852 w 482586"/>
                <a:gd name="connsiteY242" fmla="*/ 159091 h 506533"/>
                <a:gd name="connsiteX243" fmla="*/ 46833 w 482586"/>
                <a:gd name="connsiteY243" fmla="*/ 167236 h 506533"/>
                <a:gd name="connsiteX244" fmla="*/ 62105 w 482586"/>
                <a:gd name="connsiteY244" fmla="*/ 192689 h 506533"/>
                <a:gd name="connsiteX245" fmla="*/ 11199 w 482586"/>
                <a:gd name="connsiteY245" fmla="*/ 176399 h 506533"/>
                <a:gd name="connsiteX246" fmla="*/ 0 w 482586"/>
                <a:gd name="connsiteY246" fmla="*/ 177417 h 506533"/>
                <a:gd name="connsiteX247" fmla="*/ 183261 w 482586"/>
                <a:gd name="connsiteY247" fmla="*/ 182508 h 506533"/>
                <a:gd name="connsiteX248" fmla="*/ 190388 w 482586"/>
                <a:gd name="connsiteY248" fmla="*/ 202870 h 506533"/>
                <a:gd name="connsiteX249" fmla="*/ 192424 w 482586"/>
                <a:gd name="connsiteY249" fmla="*/ 209997 h 506533"/>
                <a:gd name="connsiteX250" fmla="*/ 191406 w 482586"/>
                <a:gd name="connsiteY250" fmla="*/ 209997 h 506533"/>
                <a:gd name="connsiteX251" fmla="*/ 189369 w 482586"/>
                <a:gd name="connsiteY251" fmla="*/ 208979 h 506533"/>
                <a:gd name="connsiteX252" fmla="*/ 188352 w 482586"/>
                <a:gd name="connsiteY252" fmla="*/ 208979 h 506533"/>
                <a:gd name="connsiteX253" fmla="*/ 170026 w 482586"/>
                <a:gd name="connsiteY253" fmla="*/ 202870 h 506533"/>
                <a:gd name="connsiteX254" fmla="*/ 147627 w 482586"/>
                <a:gd name="connsiteY254" fmla="*/ 161127 h 506533"/>
                <a:gd name="connsiteX255" fmla="*/ 183261 w 482586"/>
                <a:gd name="connsiteY255" fmla="*/ 182508 h 506533"/>
                <a:gd name="connsiteX256" fmla="*/ 240275 w 482586"/>
                <a:gd name="connsiteY256" fmla="*/ 254794 h 506533"/>
                <a:gd name="connsiteX257" fmla="*/ 240275 w 482586"/>
                <a:gd name="connsiteY257" fmla="*/ 254794 h 506533"/>
                <a:gd name="connsiteX258" fmla="*/ 240275 w 482586"/>
                <a:gd name="connsiteY258" fmla="*/ 253776 h 506533"/>
                <a:gd name="connsiteX259" fmla="*/ 241294 w 482586"/>
                <a:gd name="connsiteY259" fmla="*/ 253776 h 506533"/>
                <a:gd name="connsiteX260" fmla="*/ 241294 w 482586"/>
                <a:gd name="connsiteY260" fmla="*/ 254794 h 506533"/>
                <a:gd name="connsiteX261" fmla="*/ 240275 w 482586"/>
                <a:gd name="connsiteY261" fmla="*/ 254794 h 506533"/>
                <a:gd name="connsiteX262" fmla="*/ 240275 w 482586"/>
                <a:gd name="connsiteY262" fmla="*/ 254794 h 506533"/>
                <a:gd name="connsiteX263" fmla="*/ 269801 w 482586"/>
                <a:gd name="connsiteY263" fmla="*/ 183526 h 506533"/>
                <a:gd name="connsiteX264" fmla="*/ 247402 w 482586"/>
                <a:gd name="connsiteY264" fmla="*/ 209997 h 506533"/>
                <a:gd name="connsiteX265" fmla="*/ 240275 w 482586"/>
                <a:gd name="connsiteY265" fmla="*/ 219160 h 506533"/>
                <a:gd name="connsiteX266" fmla="*/ 239257 w 482586"/>
                <a:gd name="connsiteY266" fmla="*/ 217124 h 506533"/>
                <a:gd name="connsiteX267" fmla="*/ 238239 w 482586"/>
                <a:gd name="connsiteY267" fmla="*/ 213051 h 506533"/>
                <a:gd name="connsiteX268" fmla="*/ 237221 w 482586"/>
                <a:gd name="connsiteY268" fmla="*/ 209997 h 506533"/>
                <a:gd name="connsiteX269" fmla="*/ 225004 w 482586"/>
                <a:gd name="connsiteY269" fmla="*/ 174363 h 506533"/>
                <a:gd name="connsiteX270" fmla="*/ 261656 w 482586"/>
                <a:gd name="connsiteY270" fmla="*/ 106149 h 506533"/>
                <a:gd name="connsiteX271" fmla="*/ 269801 w 482586"/>
                <a:gd name="connsiteY271" fmla="*/ 183526 h 506533"/>
                <a:gd name="connsiteX272" fmla="*/ 318670 w 482586"/>
                <a:gd name="connsiteY272" fmla="*/ 252758 h 506533"/>
                <a:gd name="connsiteX273" fmla="*/ 292200 w 482586"/>
                <a:gd name="connsiteY273" fmla="*/ 243595 h 506533"/>
                <a:gd name="connsiteX274" fmla="*/ 283036 w 482586"/>
                <a:gd name="connsiteY274" fmla="*/ 240540 h 506533"/>
                <a:gd name="connsiteX275" fmla="*/ 284054 w 482586"/>
                <a:gd name="connsiteY275" fmla="*/ 239522 h 506533"/>
                <a:gd name="connsiteX276" fmla="*/ 286091 w 482586"/>
                <a:gd name="connsiteY276" fmla="*/ 237486 h 506533"/>
                <a:gd name="connsiteX277" fmla="*/ 287109 w 482586"/>
                <a:gd name="connsiteY277" fmla="*/ 236468 h 506533"/>
                <a:gd name="connsiteX278" fmla="*/ 303399 w 482586"/>
                <a:gd name="connsiteY278" fmla="*/ 217124 h 506533"/>
                <a:gd name="connsiteX279" fmla="*/ 363468 w 482586"/>
                <a:gd name="connsiteY279" fmla="*/ 224251 h 506533"/>
                <a:gd name="connsiteX280" fmla="*/ 318670 w 482586"/>
                <a:gd name="connsiteY280" fmla="*/ 252758 h 506533"/>
                <a:gd name="connsiteX281" fmla="*/ 294235 w 482586"/>
                <a:gd name="connsiteY281" fmla="*/ 326062 h 506533"/>
                <a:gd name="connsiteX282" fmla="*/ 285073 w 482586"/>
                <a:gd name="connsiteY282" fmla="*/ 300609 h 506533"/>
                <a:gd name="connsiteX283" fmla="*/ 282018 w 482586"/>
                <a:gd name="connsiteY283" fmla="*/ 291446 h 506533"/>
                <a:gd name="connsiteX284" fmla="*/ 283036 w 482586"/>
                <a:gd name="connsiteY284" fmla="*/ 291446 h 506533"/>
                <a:gd name="connsiteX285" fmla="*/ 285073 w 482586"/>
                <a:gd name="connsiteY285" fmla="*/ 292465 h 506533"/>
                <a:gd name="connsiteX286" fmla="*/ 287109 w 482586"/>
                <a:gd name="connsiteY286" fmla="*/ 293482 h 506533"/>
                <a:gd name="connsiteX287" fmla="*/ 310526 w 482586"/>
                <a:gd name="connsiteY287" fmla="*/ 300609 h 506533"/>
                <a:gd name="connsiteX288" fmla="*/ 340051 w 482586"/>
                <a:gd name="connsiteY288" fmla="*/ 354569 h 506533"/>
                <a:gd name="connsiteX289" fmla="*/ 294235 w 482586"/>
                <a:gd name="connsiteY289" fmla="*/ 326062 h 506533"/>
                <a:gd name="connsiteX290" fmla="*/ 220931 w 482586"/>
                <a:gd name="connsiteY290" fmla="*/ 333189 h 506533"/>
                <a:gd name="connsiteX291" fmla="*/ 234167 w 482586"/>
                <a:gd name="connsiteY291" fmla="*/ 317918 h 506533"/>
                <a:gd name="connsiteX292" fmla="*/ 238239 w 482586"/>
                <a:gd name="connsiteY292" fmla="*/ 312827 h 506533"/>
                <a:gd name="connsiteX293" fmla="*/ 238239 w 482586"/>
                <a:gd name="connsiteY293" fmla="*/ 313845 h 506533"/>
                <a:gd name="connsiteX294" fmla="*/ 239257 w 482586"/>
                <a:gd name="connsiteY294" fmla="*/ 315881 h 506533"/>
                <a:gd name="connsiteX295" fmla="*/ 240275 w 482586"/>
                <a:gd name="connsiteY295" fmla="*/ 317918 h 506533"/>
                <a:gd name="connsiteX296" fmla="*/ 247402 w 482586"/>
                <a:gd name="connsiteY296" fmla="*/ 338280 h 506533"/>
                <a:gd name="connsiteX297" fmla="*/ 226022 w 482586"/>
                <a:gd name="connsiteY297" fmla="*/ 377986 h 506533"/>
                <a:gd name="connsiteX298" fmla="*/ 220931 w 482586"/>
                <a:gd name="connsiteY298" fmla="*/ 333189 h 506533"/>
                <a:gd name="connsiteX299" fmla="*/ 162899 w 482586"/>
                <a:gd name="connsiteY299" fmla="*/ 256831 h 506533"/>
                <a:gd name="connsiteX300" fmla="*/ 188352 w 482586"/>
                <a:gd name="connsiteY300" fmla="*/ 264975 h 506533"/>
                <a:gd name="connsiteX301" fmla="*/ 196496 w 482586"/>
                <a:gd name="connsiteY301" fmla="*/ 268030 h 506533"/>
                <a:gd name="connsiteX302" fmla="*/ 195479 w 482586"/>
                <a:gd name="connsiteY302" fmla="*/ 269047 h 506533"/>
                <a:gd name="connsiteX303" fmla="*/ 193442 w 482586"/>
                <a:gd name="connsiteY303" fmla="*/ 271084 h 506533"/>
                <a:gd name="connsiteX304" fmla="*/ 192424 w 482586"/>
                <a:gd name="connsiteY304" fmla="*/ 272102 h 506533"/>
                <a:gd name="connsiteX305" fmla="*/ 177152 w 482586"/>
                <a:gd name="connsiteY305" fmla="*/ 289410 h 506533"/>
                <a:gd name="connsiteX306" fmla="*/ 121156 w 482586"/>
                <a:gd name="connsiteY306" fmla="*/ 282283 h 506533"/>
                <a:gd name="connsiteX307" fmla="*/ 162899 w 482586"/>
                <a:gd name="connsiteY307" fmla="*/ 256831 h 5065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</a:cxnLst>
              <a:rect l="l" t="t" r="r" b="b"/>
              <a:pathLst>
                <a:path w="482586" h="506533">
                  <a:moveTo>
                    <a:pt x="0" y="177417"/>
                  </a:moveTo>
                  <a:cubicBezTo>
                    <a:pt x="0" y="180472"/>
                    <a:pt x="2036" y="183526"/>
                    <a:pt x="5091" y="184544"/>
                  </a:cubicBezTo>
                  <a:lnTo>
                    <a:pt x="57014" y="201852"/>
                  </a:lnTo>
                  <a:lnTo>
                    <a:pt x="35634" y="215087"/>
                  </a:lnTo>
                  <a:cubicBezTo>
                    <a:pt x="33598" y="217124"/>
                    <a:pt x="32580" y="220178"/>
                    <a:pt x="34616" y="223232"/>
                  </a:cubicBezTo>
                  <a:cubicBezTo>
                    <a:pt x="35634" y="225269"/>
                    <a:pt x="37670" y="226287"/>
                    <a:pt x="39706" y="226287"/>
                  </a:cubicBezTo>
                  <a:cubicBezTo>
                    <a:pt x="40725" y="226287"/>
                    <a:pt x="41743" y="226287"/>
                    <a:pt x="41743" y="225269"/>
                  </a:cubicBezTo>
                  <a:lnTo>
                    <a:pt x="72286" y="205925"/>
                  </a:lnTo>
                  <a:lnTo>
                    <a:pt x="123192" y="222214"/>
                  </a:lnTo>
                  <a:lnTo>
                    <a:pt x="83486" y="247667"/>
                  </a:lnTo>
                  <a:cubicBezTo>
                    <a:pt x="81449" y="249704"/>
                    <a:pt x="80431" y="252758"/>
                    <a:pt x="82467" y="255812"/>
                  </a:cubicBezTo>
                  <a:cubicBezTo>
                    <a:pt x="83486" y="257848"/>
                    <a:pt x="85521" y="258866"/>
                    <a:pt x="87558" y="258866"/>
                  </a:cubicBezTo>
                  <a:cubicBezTo>
                    <a:pt x="88576" y="258866"/>
                    <a:pt x="89594" y="258866"/>
                    <a:pt x="89594" y="257848"/>
                  </a:cubicBezTo>
                  <a:lnTo>
                    <a:pt x="137446" y="227305"/>
                  </a:lnTo>
                  <a:lnTo>
                    <a:pt x="186315" y="243595"/>
                  </a:lnTo>
                  <a:lnTo>
                    <a:pt x="146608" y="269047"/>
                  </a:lnTo>
                  <a:lnTo>
                    <a:pt x="125228" y="265993"/>
                  </a:lnTo>
                  <a:cubicBezTo>
                    <a:pt x="122174" y="265993"/>
                    <a:pt x="120138" y="268030"/>
                    <a:pt x="120138" y="271084"/>
                  </a:cubicBezTo>
                  <a:cubicBezTo>
                    <a:pt x="120138" y="272102"/>
                    <a:pt x="120138" y="272102"/>
                    <a:pt x="120138" y="272102"/>
                  </a:cubicBezTo>
                  <a:cubicBezTo>
                    <a:pt x="121156" y="275157"/>
                    <a:pt x="123192" y="277193"/>
                    <a:pt x="125228" y="277193"/>
                  </a:cubicBezTo>
                  <a:lnTo>
                    <a:pt x="130319" y="278211"/>
                  </a:lnTo>
                  <a:lnTo>
                    <a:pt x="124210" y="282283"/>
                  </a:lnTo>
                  <a:cubicBezTo>
                    <a:pt x="122174" y="284319"/>
                    <a:pt x="121156" y="287374"/>
                    <a:pt x="123192" y="290428"/>
                  </a:cubicBezTo>
                  <a:cubicBezTo>
                    <a:pt x="123192" y="290428"/>
                    <a:pt x="123192" y="290428"/>
                    <a:pt x="123192" y="290428"/>
                  </a:cubicBezTo>
                  <a:cubicBezTo>
                    <a:pt x="124210" y="292465"/>
                    <a:pt x="126246" y="293482"/>
                    <a:pt x="128282" y="293482"/>
                  </a:cubicBezTo>
                  <a:cubicBezTo>
                    <a:pt x="129301" y="293482"/>
                    <a:pt x="130319" y="293482"/>
                    <a:pt x="130319" y="292465"/>
                  </a:cubicBezTo>
                  <a:lnTo>
                    <a:pt x="149663" y="280247"/>
                  </a:lnTo>
                  <a:lnTo>
                    <a:pt x="205660" y="287374"/>
                  </a:lnTo>
                  <a:lnTo>
                    <a:pt x="173080" y="325044"/>
                  </a:lnTo>
                  <a:lnTo>
                    <a:pt x="114029" y="321990"/>
                  </a:lnTo>
                  <a:lnTo>
                    <a:pt x="114029" y="321990"/>
                  </a:lnTo>
                  <a:cubicBezTo>
                    <a:pt x="110974" y="321990"/>
                    <a:pt x="108939" y="324026"/>
                    <a:pt x="108939" y="328099"/>
                  </a:cubicBezTo>
                  <a:cubicBezTo>
                    <a:pt x="108939" y="331153"/>
                    <a:pt x="111993" y="334207"/>
                    <a:pt x="115047" y="334207"/>
                  </a:cubicBezTo>
                  <a:lnTo>
                    <a:pt x="163917" y="337261"/>
                  </a:lnTo>
                  <a:lnTo>
                    <a:pt x="132355" y="374932"/>
                  </a:lnTo>
                  <a:lnTo>
                    <a:pt x="95703" y="372895"/>
                  </a:lnTo>
                  <a:lnTo>
                    <a:pt x="95703" y="372895"/>
                  </a:lnTo>
                  <a:cubicBezTo>
                    <a:pt x="92648" y="372895"/>
                    <a:pt x="90612" y="374932"/>
                    <a:pt x="90612" y="379005"/>
                  </a:cubicBezTo>
                  <a:cubicBezTo>
                    <a:pt x="90612" y="382059"/>
                    <a:pt x="93667" y="385113"/>
                    <a:pt x="96721" y="385113"/>
                  </a:cubicBezTo>
                  <a:lnTo>
                    <a:pt x="123192" y="386131"/>
                  </a:lnTo>
                  <a:lnTo>
                    <a:pt x="91631" y="423801"/>
                  </a:lnTo>
                  <a:cubicBezTo>
                    <a:pt x="89594" y="425838"/>
                    <a:pt x="90612" y="429910"/>
                    <a:pt x="92648" y="431946"/>
                  </a:cubicBezTo>
                  <a:cubicBezTo>
                    <a:pt x="94685" y="433982"/>
                    <a:pt x="98757" y="435001"/>
                    <a:pt x="100793" y="431946"/>
                  </a:cubicBezTo>
                  <a:lnTo>
                    <a:pt x="133373" y="394276"/>
                  </a:lnTo>
                  <a:lnTo>
                    <a:pt x="136427" y="423801"/>
                  </a:lnTo>
                  <a:cubicBezTo>
                    <a:pt x="136427" y="426856"/>
                    <a:pt x="139482" y="429910"/>
                    <a:pt x="142536" y="429910"/>
                  </a:cubicBezTo>
                  <a:cubicBezTo>
                    <a:pt x="144573" y="429910"/>
                    <a:pt x="146608" y="428892"/>
                    <a:pt x="146608" y="426856"/>
                  </a:cubicBezTo>
                  <a:cubicBezTo>
                    <a:pt x="146608" y="425838"/>
                    <a:pt x="146608" y="424820"/>
                    <a:pt x="146608" y="423801"/>
                  </a:cubicBezTo>
                  <a:lnTo>
                    <a:pt x="141518" y="383077"/>
                  </a:lnTo>
                  <a:lnTo>
                    <a:pt x="173080" y="345406"/>
                  </a:lnTo>
                  <a:lnTo>
                    <a:pt x="179188" y="399367"/>
                  </a:lnTo>
                  <a:cubicBezTo>
                    <a:pt x="179188" y="402421"/>
                    <a:pt x="182243" y="405475"/>
                    <a:pt x="185297" y="405475"/>
                  </a:cubicBezTo>
                  <a:cubicBezTo>
                    <a:pt x="187333" y="405475"/>
                    <a:pt x="189369" y="404457"/>
                    <a:pt x="189369" y="402421"/>
                  </a:cubicBezTo>
                  <a:cubicBezTo>
                    <a:pt x="189369" y="401403"/>
                    <a:pt x="189369" y="400385"/>
                    <a:pt x="189369" y="399367"/>
                  </a:cubicBezTo>
                  <a:lnTo>
                    <a:pt x="182243" y="334207"/>
                  </a:lnTo>
                  <a:lnTo>
                    <a:pt x="212786" y="298573"/>
                  </a:lnTo>
                  <a:lnTo>
                    <a:pt x="218895" y="352533"/>
                  </a:lnTo>
                  <a:lnTo>
                    <a:pt x="208714" y="370859"/>
                  </a:lnTo>
                  <a:cubicBezTo>
                    <a:pt x="207695" y="373914"/>
                    <a:pt x="208714" y="376968"/>
                    <a:pt x="210750" y="379005"/>
                  </a:cubicBezTo>
                  <a:cubicBezTo>
                    <a:pt x="210750" y="379005"/>
                    <a:pt x="211768" y="379005"/>
                    <a:pt x="211768" y="380022"/>
                  </a:cubicBezTo>
                  <a:cubicBezTo>
                    <a:pt x="213805" y="381040"/>
                    <a:pt x="216859" y="380022"/>
                    <a:pt x="217877" y="377986"/>
                  </a:cubicBezTo>
                  <a:lnTo>
                    <a:pt x="219913" y="372895"/>
                  </a:lnTo>
                  <a:lnTo>
                    <a:pt x="220931" y="382059"/>
                  </a:lnTo>
                  <a:cubicBezTo>
                    <a:pt x="220931" y="385113"/>
                    <a:pt x="223986" y="388167"/>
                    <a:pt x="227040" y="388167"/>
                  </a:cubicBezTo>
                  <a:cubicBezTo>
                    <a:pt x="227040" y="388167"/>
                    <a:pt x="227040" y="388167"/>
                    <a:pt x="227040" y="388167"/>
                  </a:cubicBezTo>
                  <a:cubicBezTo>
                    <a:pt x="229076" y="388167"/>
                    <a:pt x="231113" y="387149"/>
                    <a:pt x="231113" y="385113"/>
                  </a:cubicBezTo>
                  <a:cubicBezTo>
                    <a:pt x="231113" y="384095"/>
                    <a:pt x="231113" y="383077"/>
                    <a:pt x="231113" y="382059"/>
                  </a:cubicBezTo>
                  <a:lnTo>
                    <a:pt x="228058" y="355587"/>
                  </a:lnTo>
                  <a:lnTo>
                    <a:pt x="253511" y="307736"/>
                  </a:lnTo>
                  <a:lnTo>
                    <a:pt x="272855" y="361696"/>
                  </a:lnTo>
                  <a:lnTo>
                    <a:pt x="248420" y="415656"/>
                  </a:lnTo>
                  <a:lnTo>
                    <a:pt x="248420" y="415656"/>
                  </a:lnTo>
                  <a:cubicBezTo>
                    <a:pt x="247402" y="418711"/>
                    <a:pt x="248420" y="421765"/>
                    <a:pt x="251475" y="423801"/>
                  </a:cubicBezTo>
                  <a:cubicBezTo>
                    <a:pt x="254529" y="425838"/>
                    <a:pt x="257583" y="424820"/>
                    <a:pt x="258601" y="421765"/>
                  </a:cubicBezTo>
                  <a:lnTo>
                    <a:pt x="277946" y="377986"/>
                  </a:lnTo>
                  <a:lnTo>
                    <a:pt x="297290" y="431946"/>
                  </a:lnTo>
                  <a:lnTo>
                    <a:pt x="282018" y="465544"/>
                  </a:lnTo>
                  <a:lnTo>
                    <a:pt x="282018" y="465544"/>
                  </a:lnTo>
                  <a:cubicBezTo>
                    <a:pt x="281000" y="468599"/>
                    <a:pt x="282018" y="471653"/>
                    <a:pt x="285073" y="473689"/>
                  </a:cubicBezTo>
                  <a:cubicBezTo>
                    <a:pt x="288127" y="475726"/>
                    <a:pt x="291181" y="474707"/>
                    <a:pt x="292200" y="471653"/>
                  </a:cubicBezTo>
                  <a:lnTo>
                    <a:pt x="302381" y="448236"/>
                  </a:lnTo>
                  <a:lnTo>
                    <a:pt x="321725" y="502196"/>
                  </a:lnTo>
                  <a:cubicBezTo>
                    <a:pt x="322743" y="505251"/>
                    <a:pt x="325797" y="507287"/>
                    <a:pt x="328852" y="506269"/>
                  </a:cubicBezTo>
                  <a:cubicBezTo>
                    <a:pt x="331906" y="505251"/>
                    <a:pt x="332924" y="502196"/>
                    <a:pt x="331906" y="499142"/>
                  </a:cubicBezTo>
                  <a:lnTo>
                    <a:pt x="312562" y="444164"/>
                  </a:lnTo>
                  <a:lnTo>
                    <a:pt x="336996" y="459435"/>
                  </a:lnTo>
                  <a:cubicBezTo>
                    <a:pt x="340051" y="461472"/>
                    <a:pt x="343105" y="460454"/>
                    <a:pt x="344123" y="457399"/>
                  </a:cubicBezTo>
                  <a:cubicBezTo>
                    <a:pt x="345141" y="455363"/>
                    <a:pt x="344123" y="453327"/>
                    <a:pt x="343105" y="451291"/>
                  </a:cubicBezTo>
                  <a:cubicBezTo>
                    <a:pt x="342087" y="450273"/>
                    <a:pt x="342087" y="450273"/>
                    <a:pt x="341069" y="449254"/>
                  </a:cubicBezTo>
                  <a:lnTo>
                    <a:pt x="306453" y="427874"/>
                  </a:lnTo>
                  <a:lnTo>
                    <a:pt x="287109" y="373914"/>
                  </a:lnTo>
                  <a:lnTo>
                    <a:pt x="332924" y="402421"/>
                  </a:lnTo>
                  <a:cubicBezTo>
                    <a:pt x="335979" y="404457"/>
                    <a:pt x="339033" y="403439"/>
                    <a:pt x="340051" y="400385"/>
                  </a:cubicBezTo>
                  <a:cubicBezTo>
                    <a:pt x="341069" y="398348"/>
                    <a:pt x="340051" y="396312"/>
                    <a:pt x="339033" y="394276"/>
                  </a:cubicBezTo>
                  <a:cubicBezTo>
                    <a:pt x="338015" y="393258"/>
                    <a:pt x="338015" y="393258"/>
                    <a:pt x="336996" y="392240"/>
                  </a:cubicBezTo>
                  <a:lnTo>
                    <a:pt x="281000" y="357624"/>
                  </a:lnTo>
                  <a:lnTo>
                    <a:pt x="267765" y="308754"/>
                  </a:lnTo>
                  <a:lnTo>
                    <a:pt x="313580" y="337261"/>
                  </a:lnTo>
                  <a:lnTo>
                    <a:pt x="324779" y="358642"/>
                  </a:lnTo>
                  <a:cubicBezTo>
                    <a:pt x="326815" y="361696"/>
                    <a:pt x="329869" y="362714"/>
                    <a:pt x="332924" y="361696"/>
                  </a:cubicBezTo>
                  <a:cubicBezTo>
                    <a:pt x="332924" y="361696"/>
                    <a:pt x="333942" y="360678"/>
                    <a:pt x="333942" y="360678"/>
                  </a:cubicBezTo>
                  <a:cubicBezTo>
                    <a:pt x="335979" y="358642"/>
                    <a:pt x="335979" y="356606"/>
                    <a:pt x="334960" y="353552"/>
                  </a:cubicBezTo>
                  <a:lnTo>
                    <a:pt x="331906" y="348461"/>
                  </a:lnTo>
                  <a:lnTo>
                    <a:pt x="339033" y="353552"/>
                  </a:lnTo>
                  <a:cubicBezTo>
                    <a:pt x="342087" y="355587"/>
                    <a:pt x="345141" y="354569"/>
                    <a:pt x="346160" y="351515"/>
                  </a:cubicBezTo>
                  <a:cubicBezTo>
                    <a:pt x="346160" y="351515"/>
                    <a:pt x="346160" y="351515"/>
                    <a:pt x="346160" y="351515"/>
                  </a:cubicBezTo>
                  <a:cubicBezTo>
                    <a:pt x="347178" y="349479"/>
                    <a:pt x="346160" y="347443"/>
                    <a:pt x="345141" y="345406"/>
                  </a:cubicBezTo>
                  <a:cubicBezTo>
                    <a:pt x="344123" y="344388"/>
                    <a:pt x="344123" y="344388"/>
                    <a:pt x="343105" y="343370"/>
                  </a:cubicBezTo>
                  <a:lnTo>
                    <a:pt x="320707" y="329117"/>
                  </a:lnTo>
                  <a:lnTo>
                    <a:pt x="291181" y="274138"/>
                  </a:lnTo>
                  <a:lnTo>
                    <a:pt x="342087" y="290428"/>
                  </a:lnTo>
                  <a:lnTo>
                    <a:pt x="377721" y="347443"/>
                  </a:lnTo>
                  <a:lnTo>
                    <a:pt x="377721" y="347443"/>
                  </a:lnTo>
                  <a:cubicBezTo>
                    <a:pt x="379757" y="350497"/>
                    <a:pt x="382812" y="351515"/>
                    <a:pt x="385866" y="350497"/>
                  </a:cubicBezTo>
                  <a:cubicBezTo>
                    <a:pt x="387902" y="349479"/>
                    <a:pt x="388921" y="345406"/>
                    <a:pt x="386884" y="342352"/>
                  </a:cubicBezTo>
                  <a:lnTo>
                    <a:pt x="358377" y="295519"/>
                  </a:lnTo>
                  <a:lnTo>
                    <a:pt x="409283" y="311808"/>
                  </a:lnTo>
                  <a:lnTo>
                    <a:pt x="431681" y="347443"/>
                  </a:lnTo>
                  <a:lnTo>
                    <a:pt x="431681" y="347443"/>
                  </a:lnTo>
                  <a:cubicBezTo>
                    <a:pt x="433717" y="350497"/>
                    <a:pt x="436772" y="351515"/>
                    <a:pt x="439827" y="350497"/>
                  </a:cubicBezTo>
                  <a:cubicBezTo>
                    <a:pt x="441862" y="349479"/>
                    <a:pt x="442881" y="345406"/>
                    <a:pt x="440844" y="342352"/>
                  </a:cubicBezTo>
                  <a:lnTo>
                    <a:pt x="425573" y="316899"/>
                  </a:lnTo>
                  <a:lnTo>
                    <a:pt x="476478" y="333189"/>
                  </a:lnTo>
                  <a:cubicBezTo>
                    <a:pt x="479533" y="334207"/>
                    <a:pt x="482587" y="332171"/>
                    <a:pt x="482587" y="329117"/>
                  </a:cubicBezTo>
                  <a:cubicBezTo>
                    <a:pt x="482587" y="326062"/>
                    <a:pt x="480551" y="323008"/>
                    <a:pt x="477496" y="321990"/>
                  </a:cubicBezTo>
                  <a:lnTo>
                    <a:pt x="425573" y="304682"/>
                  </a:lnTo>
                  <a:lnTo>
                    <a:pt x="446953" y="291446"/>
                  </a:lnTo>
                  <a:cubicBezTo>
                    <a:pt x="448989" y="289410"/>
                    <a:pt x="450008" y="286356"/>
                    <a:pt x="447971" y="283301"/>
                  </a:cubicBezTo>
                  <a:cubicBezTo>
                    <a:pt x="446953" y="281265"/>
                    <a:pt x="444917" y="280247"/>
                    <a:pt x="442881" y="280247"/>
                  </a:cubicBezTo>
                  <a:cubicBezTo>
                    <a:pt x="441862" y="280247"/>
                    <a:pt x="440844" y="280247"/>
                    <a:pt x="440844" y="281265"/>
                  </a:cubicBezTo>
                  <a:lnTo>
                    <a:pt x="410301" y="300609"/>
                  </a:lnTo>
                  <a:lnTo>
                    <a:pt x="359395" y="284319"/>
                  </a:lnTo>
                  <a:lnTo>
                    <a:pt x="399102" y="258866"/>
                  </a:lnTo>
                  <a:cubicBezTo>
                    <a:pt x="401138" y="256831"/>
                    <a:pt x="402156" y="253776"/>
                    <a:pt x="400120" y="250721"/>
                  </a:cubicBezTo>
                  <a:cubicBezTo>
                    <a:pt x="399102" y="248685"/>
                    <a:pt x="397066" y="247667"/>
                    <a:pt x="395029" y="247667"/>
                  </a:cubicBezTo>
                  <a:cubicBezTo>
                    <a:pt x="394011" y="247667"/>
                    <a:pt x="392993" y="247667"/>
                    <a:pt x="392993" y="248685"/>
                  </a:cubicBezTo>
                  <a:lnTo>
                    <a:pt x="345141" y="279229"/>
                  </a:lnTo>
                  <a:lnTo>
                    <a:pt x="296272" y="262939"/>
                  </a:lnTo>
                  <a:lnTo>
                    <a:pt x="335979" y="237486"/>
                  </a:lnTo>
                  <a:lnTo>
                    <a:pt x="357359" y="240540"/>
                  </a:lnTo>
                  <a:cubicBezTo>
                    <a:pt x="360413" y="240540"/>
                    <a:pt x="362449" y="238504"/>
                    <a:pt x="362449" y="235450"/>
                  </a:cubicBezTo>
                  <a:cubicBezTo>
                    <a:pt x="362449" y="234432"/>
                    <a:pt x="362449" y="234432"/>
                    <a:pt x="362449" y="234432"/>
                  </a:cubicBezTo>
                  <a:cubicBezTo>
                    <a:pt x="361431" y="231378"/>
                    <a:pt x="359395" y="229341"/>
                    <a:pt x="357359" y="229341"/>
                  </a:cubicBezTo>
                  <a:lnTo>
                    <a:pt x="352268" y="228323"/>
                  </a:lnTo>
                  <a:lnTo>
                    <a:pt x="358377" y="224251"/>
                  </a:lnTo>
                  <a:cubicBezTo>
                    <a:pt x="360413" y="222214"/>
                    <a:pt x="361431" y="219160"/>
                    <a:pt x="359395" y="216106"/>
                  </a:cubicBezTo>
                  <a:cubicBezTo>
                    <a:pt x="359395" y="216106"/>
                    <a:pt x="359395" y="216106"/>
                    <a:pt x="359395" y="216106"/>
                  </a:cubicBezTo>
                  <a:cubicBezTo>
                    <a:pt x="358377" y="214070"/>
                    <a:pt x="356341" y="213051"/>
                    <a:pt x="354304" y="213051"/>
                  </a:cubicBezTo>
                  <a:cubicBezTo>
                    <a:pt x="353287" y="213051"/>
                    <a:pt x="352268" y="213051"/>
                    <a:pt x="352268" y="214070"/>
                  </a:cubicBezTo>
                  <a:lnTo>
                    <a:pt x="332924" y="226287"/>
                  </a:lnTo>
                  <a:lnTo>
                    <a:pt x="276928" y="219160"/>
                  </a:lnTo>
                  <a:lnTo>
                    <a:pt x="309507" y="181490"/>
                  </a:lnTo>
                  <a:lnTo>
                    <a:pt x="368558" y="184544"/>
                  </a:lnTo>
                  <a:lnTo>
                    <a:pt x="368558" y="184544"/>
                  </a:lnTo>
                  <a:cubicBezTo>
                    <a:pt x="371613" y="184544"/>
                    <a:pt x="373649" y="182508"/>
                    <a:pt x="373649" y="178435"/>
                  </a:cubicBezTo>
                  <a:cubicBezTo>
                    <a:pt x="373649" y="175381"/>
                    <a:pt x="370594" y="172326"/>
                    <a:pt x="367540" y="172326"/>
                  </a:cubicBezTo>
                  <a:lnTo>
                    <a:pt x="318670" y="169272"/>
                  </a:lnTo>
                  <a:lnTo>
                    <a:pt x="350232" y="131602"/>
                  </a:lnTo>
                  <a:lnTo>
                    <a:pt x="386884" y="133638"/>
                  </a:lnTo>
                  <a:lnTo>
                    <a:pt x="386884" y="133638"/>
                  </a:lnTo>
                  <a:cubicBezTo>
                    <a:pt x="389939" y="133638"/>
                    <a:pt x="391975" y="131602"/>
                    <a:pt x="391975" y="127530"/>
                  </a:cubicBezTo>
                  <a:cubicBezTo>
                    <a:pt x="391975" y="124475"/>
                    <a:pt x="388921" y="121421"/>
                    <a:pt x="385866" y="121421"/>
                  </a:cubicBezTo>
                  <a:lnTo>
                    <a:pt x="359395" y="120403"/>
                  </a:lnTo>
                  <a:lnTo>
                    <a:pt x="390956" y="82732"/>
                  </a:lnTo>
                  <a:cubicBezTo>
                    <a:pt x="392993" y="80696"/>
                    <a:pt x="391975" y="76624"/>
                    <a:pt x="389939" y="74587"/>
                  </a:cubicBezTo>
                  <a:cubicBezTo>
                    <a:pt x="387902" y="72551"/>
                    <a:pt x="383830" y="71533"/>
                    <a:pt x="381794" y="74587"/>
                  </a:cubicBezTo>
                  <a:lnTo>
                    <a:pt x="349214" y="112258"/>
                  </a:lnTo>
                  <a:lnTo>
                    <a:pt x="346160" y="82732"/>
                  </a:lnTo>
                  <a:cubicBezTo>
                    <a:pt x="346160" y="79678"/>
                    <a:pt x="343105" y="76624"/>
                    <a:pt x="340051" y="76624"/>
                  </a:cubicBezTo>
                  <a:cubicBezTo>
                    <a:pt x="338015" y="76624"/>
                    <a:pt x="335979" y="77642"/>
                    <a:pt x="335979" y="79678"/>
                  </a:cubicBezTo>
                  <a:cubicBezTo>
                    <a:pt x="335979" y="80696"/>
                    <a:pt x="335979" y="81714"/>
                    <a:pt x="335979" y="82732"/>
                  </a:cubicBezTo>
                  <a:lnTo>
                    <a:pt x="341069" y="123457"/>
                  </a:lnTo>
                  <a:lnTo>
                    <a:pt x="309507" y="161127"/>
                  </a:lnTo>
                  <a:lnTo>
                    <a:pt x="303399" y="107167"/>
                  </a:lnTo>
                  <a:cubicBezTo>
                    <a:pt x="303399" y="104113"/>
                    <a:pt x="300344" y="101058"/>
                    <a:pt x="297290" y="101058"/>
                  </a:cubicBezTo>
                  <a:cubicBezTo>
                    <a:pt x="295254" y="101058"/>
                    <a:pt x="293217" y="102077"/>
                    <a:pt x="293217" y="104113"/>
                  </a:cubicBezTo>
                  <a:cubicBezTo>
                    <a:pt x="293217" y="105131"/>
                    <a:pt x="293217" y="106149"/>
                    <a:pt x="293217" y="107167"/>
                  </a:cubicBezTo>
                  <a:lnTo>
                    <a:pt x="300344" y="172326"/>
                  </a:lnTo>
                  <a:lnTo>
                    <a:pt x="269801" y="207960"/>
                  </a:lnTo>
                  <a:lnTo>
                    <a:pt x="263692" y="154000"/>
                  </a:lnTo>
                  <a:lnTo>
                    <a:pt x="273873" y="135674"/>
                  </a:lnTo>
                  <a:cubicBezTo>
                    <a:pt x="274892" y="132620"/>
                    <a:pt x="273873" y="129566"/>
                    <a:pt x="271837" y="127530"/>
                  </a:cubicBezTo>
                  <a:cubicBezTo>
                    <a:pt x="271837" y="127530"/>
                    <a:pt x="270819" y="127530"/>
                    <a:pt x="270819" y="126511"/>
                  </a:cubicBezTo>
                  <a:cubicBezTo>
                    <a:pt x="268782" y="125493"/>
                    <a:pt x="265728" y="126511"/>
                    <a:pt x="264710" y="128547"/>
                  </a:cubicBezTo>
                  <a:lnTo>
                    <a:pt x="262674" y="133638"/>
                  </a:lnTo>
                  <a:lnTo>
                    <a:pt x="261656" y="124475"/>
                  </a:lnTo>
                  <a:cubicBezTo>
                    <a:pt x="261656" y="121421"/>
                    <a:pt x="258601" y="118366"/>
                    <a:pt x="255547" y="118366"/>
                  </a:cubicBezTo>
                  <a:cubicBezTo>
                    <a:pt x="255547" y="118366"/>
                    <a:pt x="255547" y="118366"/>
                    <a:pt x="255547" y="118366"/>
                  </a:cubicBezTo>
                  <a:cubicBezTo>
                    <a:pt x="253511" y="118366"/>
                    <a:pt x="251475" y="119385"/>
                    <a:pt x="251475" y="121421"/>
                  </a:cubicBezTo>
                  <a:cubicBezTo>
                    <a:pt x="251475" y="122439"/>
                    <a:pt x="251475" y="123457"/>
                    <a:pt x="251475" y="124475"/>
                  </a:cubicBezTo>
                  <a:lnTo>
                    <a:pt x="254529" y="150946"/>
                  </a:lnTo>
                  <a:lnTo>
                    <a:pt x="229076" y="198798"/>
                  </a:lnTo>
                  <a:lnTo>
                    <a:pt x="209732" y="144838"/>
                  </a:lnTo>
                  <a:lnTo>
                    <a:pt x="234167" y="90877"/>
                  </a:lnTo>
                  <a:lnTo>
                    <a:pt x="234167" y="90877"/>
                  </a:lnTo>
                  <a:cubicBezTo>
                    <a:pt x="235185" y="87823"/>
                    <a:pt x="234167" y="84769"/>
                    <a:pt x="231113" y="82732"/>
                  </a:cubicBezTo>
                  <a:cubicBezTo>
                    <a:pt x="228058" y="80696"/>
                    <a:pt x="225004" y="81714"/>
                    <a:pt x="223986" y="84769"/>
                  </a:cubicBezTo>
                  <a:lnTo>
                    <a:pt x="204641" y="128547"/>
                  </a:lnTo>
                  <a:lnTo>
                    <a:pt x="185297" y="74587"/>
                  </a:lnTo>
                  <a:lnTo>
                    <a:pt x="200569" y="40990"/>
                  </a:lnTo>
                  <a:lnTo>
                    <a:pt x="200569" y="40990"/>
                  </a:lnTo>
                  <a:cubicBezTo>
                    <a:pt x="201587" y="37935"/>
                    <a:pt x="200569" y="34881"/>
                    <a:pt x="197514" y="32845"/>
                  </a:cubicBezTo>
                  <a:cubicBezTo>
                    <a:pt x="194460" y="30808"/>
                    <a:pt x="191406" y="31826"/>
                    <a:pt x="190388" y="34881"/>
                  </a:cubicBezTo>
                  <a:lnTo>
                    <a:pt x="180207" y="58298"/>
                  </a:lnTo>
                  <a:lnTo>
                    <a:pt x="160862" y="4337"/>
                  </a:lnTo>
                  <a:cubicBezTo>
                    <a:pt x="159844" y="1283"/>
                    <a:pt x="156790" y="-753"/>
                    <a:pt x="153735" y="265"/>
                  </a:cubicBezTo>
                  <a:cubicBezTo>
                    <a:pt x="150681" y="1283"/>
                    <a:pt x="149663" y="4337"/>
                    <a:pt x="150681" y="7392"/>
                  </a:cubicBezTo>
                  <a:lnTo>
                    <a:pt x="170026" y="62370"/>
                  </a:lnTo>
                  <a:lnTo>
                    <a:pt x="145591" y="47098"/>
                  </a:lnTo>
                  <a:cubicBezTo>
                    <a:pt x="142536" y="45062"/>
                    <a:pt x="139482" y="46080"/>
                    <a:pt x="138464" y="49134"/>
                  </a:cubicBezTo>
                  <a:cubicBezTo>
                    <a:pt x="137446" y="51171"/>
                    <a:pt x="138464" y="53207"/>
                    <a:pt x="139482" y="55243"/>
                  </a:cubicBezTo>
                  <a:cubicBezTo>
                    <a:pt x="140500" y="56261"/>
                    <a:pt x="140500" y="56261"/>
                    <a:pt x="141518" y="57279"/>
                  </a:cubicBezTo>
                  <a:lnTo>
                    <a:pt x="176134" y="78660"/>
                  </a:lnTo>
                  <a:lnTo>
                    <a:pt x="195479" y="132620"/>
                  </a:lnTo>
                  <a:lnTo>
                    <a:pt x="149663" y="104113"/>
                  </a:lnTo>
                  <a:cubicBezTo>
                    <a:pt x="146608" y="102077"/>
                    <a:pt x="143554" y="103095"/>
                    <a:pt x="142536" y="106149"/>
                  </a:cubicBezTo>
                  <a:cubicBezTo>
                    <a:pt x="141518" y="108185"/>
                    <a:pt x="142536" y="110221"/>
                    <a:pt x="143554" y="112258"/>
                  </a:cubicBezTo>
                  <a:cubicBezTo>
                    <a:pt x="144573" y="113276"/>
                    <a:pt x="144573" y="113276"/>
                    <a:pt x="145591" y="114294"/>
                  </a:cubicBezTo>
                  <a:lnTo>
                    <a:pt x="201587" y="148910"/>
                  </a:lnTo>
                  <a:lnTo>
                    <a:pt x="219913" y="200834"/>
                  </a:lnTo>
                  <a:lnTo>
                    <a:pt x="174098" y="172326"/>
                  </a:lnTo>
                  <a:lnTo>
                    <a:pt x="162899" y="150946"/>
                  </a:lnTo>
                  <a:cubicBezTo>
                    <a:pt x="160862" y="147892"/>
                    <a:pt x="157808" y="146873"/>
                    <a:pt x="154754" y="147892"/>
                  </a:cubicBezTo>
                  <a:cubicBezTo>
                    <a:pt x="154754" y="147892"/>
                    <a:pt x="153735" y="148910"/>
                    <a:pt x="153735" y="148910"/>
                  </a:cubicBezTo>
                  <a:cubicBezTo>
                    <a:pt x="151699" y="150946"/>
                    <a:pt x="151699" y="152983"/>
                    <a:pt x="152718" y="156037"/>
                  </a:cubicBezTo>
                  <a:lnTo>
                    <a:pt x="155772" y="161127"/>
                  </a:lnTo>
                  <a:lnTo>
                    <a:pt x="148645" y="156037"/>
                  </a:lnTo>
                  <a:cubicBezTo>
                    <a:pt x="145591" y="154000"/>
                    <a:pt x="142536" y="155019"/>
                    <a:pt x="141518" y="158073"/>
                  </a:cubicBezTo>
                  <a:cubicBezTo>
                    <a:pt x="141518" y="158073"/>
                    <a:pt x="141518" y="158073"/>
                    <a:pt x="141518" y="158073"/>
                  </a:cubicBezTo>
                  <a:cubicBezTo>
                    <a:pt x="140500" y="160109"/>
                    <a:pt x="141518" y="162145"/>
                    <a:pt x="142536" y="164182"/>
                  </a:cubicBezTo>
                  <a:cubicBezTo>
                    <a:pt x="143554" y="165200"/>
                    <a:pt x="143554" y="165200"/>
                    <a:pt x="144573" y="166218"/>
                  </a:cubicBezTo>
                  <a:lnTo>
                    <a:pt x="166971" y="180472"/>
                  </a:lnTo>
                  <a:lnTo>
                    <a:pt x="196496" y="235450"/>
                  </a:lnTo>
                  <a:lnTo>
                    <a:pt x="145591" y="219160"/>
                  </a:lnTo>
                  <a:lnTo>
                    <a:pt x="109956" y="162145"/>
                  </a:lnTo>
                  <a:lnTo>
                    <a:pt x="109956" y="162145"/>
                  </a:lnTo>
                  <a:cubicBezTo>
                    <a:pt x="107920" y="159091"/>
                    <a:pt x="104866" y="158073"/>
                    <a:pt x="101812" y="159091"/>
                  </a:cubicBezTo>
                  <a:cubicBezTo>
                    <a:pt x="99775" y="160109"/>
                    <a:pt x="98757" y="164182"/>
                    <a:pt x="100793" y="167236"/>
                  </a:cubicBezTo>
                  <a:lnTo>
                    <a:pt x="129301" y="214070"/>
                  </a:lnTo>
                  <a:lnTo>
                    <a:pt x="78395" y="197779"/>
                  </a:lnTo>
                  <a:lnTo>
                    <a:pt x="55996" y="162145"/>
                  </a:lnTo>
                  <a:lnTo>
                    <a:pt x="55996" y="162145"/>
                  </a:lnTo>
                  <a:cubicBezTo>
                    <a:pt x="53960" y="159091"/>
                    <a:pt x="50906" y="158073"/>
                    <a:pt x="47852" y="159091"/>
                  </a:cubicBezTo>
                  <a:cubicBezTo>
                    <a:pt x="45815" y="160109"/>
                    <a:pt x="44797" y="164182"/>
                    <a:pt x="46833" y="167236"/>
                  </a:cubicBezTo>
                  <a:lnTo>
                    <a:pt x="62105" y="192689"/>
                  </a:lnTo>
                  <a:lnTo>
                    <a:pt x="11199" y="176399"/>
                  </a:lnTo>
                  <a:cubicBezTo>
                    <a:pt x="3054" y="172326"/>
                    <a:pt x="0" y="174363"/>
                    <a:pt x="0" y="177417"/>
                  </a:cubicBezTo>
                  <a:close/>
                  <a:moveTo>
                    <a:pt x="183261" y="182508"/>
                  </a:moveTo>
                  <a:lnTo>
                    <a:pt x="190388" y="202870"/>
                  </a:lnTo>
                  <a:lnTo>
                    <a:pt x="192424" y="209997"/>
                  </a:lnTo>
                  <a:lnTo>
                    <a:pt x="191406" y="209997"/>
                  </a:lnTo>
                  <a:lnTo>
                    <a:pt x="189369" y="208979"/>
                  </a:lnTo>
                  <a:lnTo>
                    <a:pt x="188352" y="208979"/>
                  </a:lnTo>
                  <a:lnTo>
                    <a:pt x="170026" y="202870"/>
                  </a:lnTo>
                  <a:lnTo>
                    <a:pt x="147627" y="161127"/>
                  </a:lnTo>
                  <a:lnTo>
                    <a:pt x="183261" y="182508"/>
                  </a:lnTo>
                  <a:close/>
                  <a:moveTo>
                    <a:pt x="240275" y="254794"/>
                  </a:moveTo>
                  <a:cubicBezTo>
                    <a:pt x="240275" y="253776"/>
                    <a:pt x="240275" y="253776"/>
                    <a:pt x="240275" y="254794"/>
                  </a:cubicBezTo>
                  <a:cubicBezTo>
                    <a:pt x="240275" y="253776"/>
                    <a:pt x="240275" y="253776"/>
                    <a:pt x="240275" y="253776"/>
                  </a:cubicBezTo>
                  <a:cubicBezTo>
                    <a:pt x="240275" y="253776"/>
                    <a:pt x="240275" y="253776"/>
                    <a:pt x="241294" y="253776"/>
                  </a:cubicBezTo>
                  <a:cubicBezTo>
                    <a:pt x="241294" y="253776"/>
                    <a:pt x="241294" y="254794"/>
                    <a:pt x="241294" y="254794"/>
                  </a:cubicBezTo>
                  <a:cubicBezTo>
                    <a:pt x="241294" y="254794"/>
                    <a:pt x="241294" y="254794"/>
                    <a:pt x="240275" y="254794"/>
                  </a:cubicBezTo>
                  <a:cubicBezTo>
                    <a:pt x="240275" y="254794"/>
                    <a:pt x="240275" y="254794"/>
                    <a:pt x="240275" y="254794"/>
                  </a:cubicBezTo>
                  <a:close/>
                  <a:moveTo>
                    <a:pt x="269801" y="183526"/>
                  </a:moveTo>
                  <a:lnTo>
                    <a:pt x="247402" y="209997"/>
                  </a:lnTo>
                  <a:lnTo>
                    <a:pt x="240275" y="219160"/>
                  </a:lnTo>
                  <a:lnTo>
                    <a:pt x="239257" y="217124"/>
                  </a:lnTo>
                  <a:lnTo>
                    <a:pt x="238239" y="213051"/>
                  </a:lnTo>
                  <a:lnTo>
                    <a:pt x="237221" y="209997"/>
                  </a:lnTo>
                  <a:lnTo>
                    <a:pt x="225004" y="174363"/>
                  </a:lnTo>
                  <a:lnTo>
                    <a:pt x="261656" y="106149"/>
                  </a:lnTo>
                  <a:lnTo>
                    <a:pt x="269801" y="183526"/>
                  </a:lnTo>
                  <a:close/>
                  <a:moveTo>
                    <a:pt x="318670" y="252758"/>
                  </a:moveTo>
                  <a:lnTo>
                    <a:pt x="292200" y="243595"/>
                  </a:lnTo>
                  <a:lnTo>
                    <a:pt x="283036" y="240540"/>
                  </a:lnTo>
                  <a:lnTo>
                    <a:pt x="284054" y="239522"/>
                  </a:lnTo>
                  <a:lnTo>
                    <a:pt x="286091" y="237486"/>
                  </a:lnTo>
                  <a:lnTo>
                    <a:pt x="287109" y="236468"/>
                  </a:lnTo>
                  <a:lnTo>
                    <a:pt x="303399" y="217124"/>
                  </a:lnTo>
                  <a:lnTo>
                    <a:pt x="363468" y="224251"/>
                  </a:lnTo>
                  <a:lnTo>
                    <a:pt x="318670" y="252758"/>
                  </a:lnTo>
                  <a:close/>
                  <a:moveTo>
                    <a:pt x="294235" y="326062"/>
                  </a:moveTo>
                  <a:lnTo>
                    <a:pt x="285073" y="300609"/>
                  </a:lnTo>
                  <a:lnTo>
                    <a:pt x="282018" y="291446"/>
                  </a:lnTo>
                  <a:lnTo>
                    <a:pt x="283036" y="291446"/>
                  </a:lnTo>
                  <a:lnTo>
                    <a:pt x="285073" y="292465"/>
                  </a:lnTo>
                  <a:lnTo>
                    <a:pt x="287109" y="293482"/>
                  </a:lnTo>
                  <a:lnTo>
                    <a:pt x="310526" y="300609"/>
                  </a:lnTo>
                  <a:lnTo>
                    <a:pt x="340051" y="354569"/>
                  </a:lnTo>
                  <a:lnTo>
                    <a:pt x="294235" y="326062"/>
                  </a:lnTo>
                  <a:close/>
                  <a:moveTo>
                    <a:pt x="220931" y="333189"/>
                  </a:moveTo>
                  <a:lnTo>
                    <a:pt x="234167" y="317918"/>
                  </a:lnTo>
                  <a:lnTo>
                    <a:pt x="238239" y="312827"/>
                  </a:lnTo>
                  <a:lnTo>
                    <a:pt x="238239" y="313845"/>
                  </a:lnTo>
                  <a:lnTo>
                    <a:pt x="239257" y="315881"/>
                  </a:lnTo>
                  <a:lnTo>
                    <a:pt x="240275" y="317918"/>
                  </a:lnTo>
                  <a:lnTo>
                    <a:pt x="247402" y="338280"/>
                  </a:lnTo>
                  <a:lnTo>
                    <a:pt x="226022" y="377986"/>
                  </a:lnTo>
                  <a:lnTo>
                    <a:pt x="220931" y="333189"/>
                  </a:lnTo>
                  <a:close/>
                  <a:moveTo>
                    <a:pt x="162899" y="256831"/>
                  </a:moveTo>
                  <a:lnTo>
                    <a:pt x="188352" y="264975"/>
                  </a:lnTo>
                  <a:lnTo>
                    <a:pt x="196496" y="268030"/>
                  </a:lnTo>
                  <a:lnTo>
                    <a:pt x="195479" y="269047"/>
                  </a:lnTo>
                  <a:lnTo>
                    <a:pt x="193442" y="271084"/>
                  </a:lnTo>
                  <a:lnTo>
                    <a:pt x="192424" y="272102"/>
                  </a:lnTo>
                  <a:lnTo>
                    <a:pt x="177152" y="289410"/>
                  </a:lnTo>
                  <a:lnTo>
                    <a:pt x="121156" y="282283"/>
                  </a:lnTo>
                  <a:lnTo>
                    <a:pt x="162899" y="256831"/>
                  </a:lnTo>
                  <a:close/>
                </a:path>
              </a:pathLst>
            </a:custGeom>
            <a:solidFill>
              <a:srgbClr val="FFFFFF"/>
            </a:solidFill>
            <a:ln w="101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180" name="任意多边形: 形状 3179">
              <a:extLst>
                <a:ext uri="{FF2B5EF4-FFF2-40B4-BE49-F238E27FC236}">
                  <a16:creationId xmlns:a16="http://schemas.microsoft.com/office/drawing/2014/main" id="{3C66336B-1987-438E-87A5-E7125B13FAD8}"/>
                </a:ext>
              </a:extLst>
            </p:cNvPr>
            <p:cNvSpPr/>
            <p:nvPr/>
          </p:nvSpPr>
          <p:spPr>
            <a:xfrm>
              <a:off x="-1511880" y="6340867"/>
              <a:ext cx="604477" cy="430664"/>
            </a:xfrm>
            <a:custGeom>
              <a:avLst/>
              <a:gdLst>
                <a:gd name="connsiteX0" fmla="*/ 22766 w 604477"/>
                <a:gd name="connsiteY0" fmla="*/ 151699 h 430663"/>
                <a:gd name="connsiteX1" fmla="*/ 24802 w 604477"/>
                <a:gd name="connsiteY1" fmla="*/ 157808 h 430663"/>
                <a:gd name="connsiteX2" fmla="*/ 83853 w 604477"/>
                <a:gd name="connsiteY2" fmla="*/ 172061 h 430663"/>
                <a:gd name="connsiteX3" fmla="*/ 47200 w 604477"/>
                <a:gd name="connsiteY3" fmla="*/ 183261 h 430663"/>
                <a:gd name="connsiteX4" fmla="*/ 41092 w 604477"/>
                <a:gd name="connsiteY4" fmla="*/ 190388 h 430663"/>
                <a:gd name="connsiteX5" fmla="*/ 46182 w 604477"/>
                <a:gd name="connsiteY5" fmla="*/ 193442 h 430663"/>
                <a:gd name="connsiteX6" fmla="*/ 50255 w 604477"/>
                <a:gd name="connsiteY6" fmla="*/ 192424 h 430663"/>
                <a:gd name="connsiteX7" fmla="*/ 102179 w 604477"/>
                <a:gd name="connsiteY7" fmla="*/ 176134 h 430663"/>
                <a:gd name="connsiteX8" fmla="*/ 161229 w 604477"/>
                <a:gd name="connsiteY8" fmla="*/ 190388 h 430663"/>
                <a:gd name="connsiteX9" fmla="*/ 94034 w 604477"/>
                <a:gd name="connsiteY9" fmla="*/ 211768 h 430663"/>
                <a:gd name="connsiteX10" fmla="*/ 87925 w 604477"/>
                <a:gd name="connsiteY10" fmla="*/ 218895 h 430663"/>
                <a:gd name="connsiteX11" fmla="*/ 93015 w 604477"/>
                <a:gd name="connsiteY11" fmla="*/ 221949 h 430663"/>
                <a:gd name="connsiteX12" fmla="*/ 97088 w 604477"/>
                <a:gd name="connsiteY12" fmla="*/ 220931 h 430663"/>
                <a:gd name="connsiteX13" fmla="*/ 179555 w 604477"/>
                <a:gd name="connsiteY13" fmla="*/ 195479 h 430663"/>
                <a:gd name="connsiteX14" fmla="*/ 235552 w 604477"/>
                <a:gd name="connsiteY14" fmla="*/ 208714 h 430663"/>
                <a:gd name="connsiteX15" fmla="*/ 167338 w 604477"/>
                <a:gd name="connsiteY15" fmla="*/ 230094 h 430663"/>
                <a:gd name="connsiteX16" fmla="*/ 139849 w 604477"/>
                <a:gd name="connsiteY16" fmla="*/ 228058 h 430663"/>
                <a:gd name="connsiteX17" fmla="*/ 129668 w 604477"/>
                <a:gd name="connsiteY17" fmla="*/ 232130 h 430663"/>
                <a:gd name="connsiteX18" fmla="*/ 129668 w 604477"/>
                <a:gd name="connsiteY18" fmla="*/ 233148 h 430663"/>
                <a:gd name="connsiteX19" fmla="*/ 133740 w 604477"/>
                <a:gd name="connsiteY19" fmla="*/ 237221 h 430663"/>
                <a:gd name="connsiteX20" fmla="*/ 140867 w 604477"/>
                <a:gd name="connsiteY20" fmla="*/ 238239 h 430663"/>
                <a:gd name="connsiteX21" fmla="*/ 129668 w 604477"/>
                <a:gd name="connsiteY21" fmla="*/ 241294 h 430663"/>
                <a:gd name="connsiteX22" fmla="*/ 123559 w 604477"/>
                <a:gd name="connsiteY22" fmla="*/ 248420 h 430663"/>
                <a:gd name="connsiteX23" fmla="*/ 123559 w 604477"/>
                <a:gd name="connsiteY23" fmla="*/ 248420 h 430663"/>
                <a:gd name="connsiteX24" fmla="*/ 128650 w 604477"/>
                <a:gd name="connsiteY24" fmla="*/ 251475 h 430663"/>
                <a:gd name="connsiteX25" fmla="*/ 132722 w 604477"/>
                <a:gd name="connsiteY25" fmla="*/ 250456 h 430663"/>
                <a:gd name="connsiteX26" fmla="*/ 165302 w 604477"/>
                <a:gd name="connsiteY26" fmla="*/ 240275 h 430663"/>
                <a:gd name="connsiteX27" fmla="*/ 235552 w 604477"/>
                <a:gd name="connsiteY27" fmla="*/ 246384 h 430663"/>
                <a:gd name="connsiteX28" fmla="*/ 170393 w 604477"/>
                <a:gd name="connsiteY28" fmla="*/ 277946 h 430663"/>
                <a:gd name="connsiteX29" fmla="*/ 93015 w 604477"/>
                <a:gd name="connsiteY29" fmla="*/ 274892 h 430663"/>
                <a:gd name="connsiteX30" fmla="*/ 93015 w 604477"/>
                <a:gd name="connsiteY30" fmla="*/ 274892 h 430663"/>
                <a:gd name="connsiteX31" fmla="*/ 82834 w 604477"/>
                <a:gd name="connsiteY31" fmla="*/ 279982 h 430663"/>
                <a:gd name="connsiteX32" fmla="*/ 87925 w 604477"/>
                <a:gd name="connsiteY32" fmla="*/ 285073 h 430663"/>
                <a:gd name="connsiteX33" fmla="*/ 151048 w 604477"/>
                <a:gd name="connsiteY33" fmla="*/ 288127 h 430663"/>
                <a:gd name="connsiteX34" fmla="*/ 86907 w 604477"/>
                <a:gd name="connsiteY34" fmla="*/ 319688 h 430663"/>
                <a:gd name="connsiteX35" fmla="*/ 39055 w 604477"/>
                <a:gd name="connsiteY35" fmla="*/ 317653 h 430663"/>
                <a:gd name="connsiteX36" fmla="*/ 39055 w 604477"/>
                <a:gd name="connsiteY36" fmla="*/ 317653 h 430663"/>
                <a:gd name="connsiteX37" fmla="*/ 28874 w 604477"/>
                <a:gd name="connsiteY37" fmla="*/ 322743 h 430663"/>
                <a:gd name="connsiteX38" fmla="*/ 33965 w 604477"/>
                <a:gd name="connsiteY38" fmla="*/ 327834 h 430663"/>
                <a:gd name="connsiteX39" fmla="*/ 68581 w 604477"/>
                <a:gd name="connsiteY39" fmla="*/ 328852 h 430663"/>
                <a:gd name="connsiteX40" fmla="*/ 4440 w 604477"/>
                <a:gd name="connsiteY40" fmla="*/ 360413 h 430663"/>
                <a:gd name="connsiteX41" fmla="*/ 367 w 604477"/>
                <a:gd name="connsiteY41" fmla="*/ 367540 h 430663"/>
                <a:gd name="connsiteX42" fmla="*/ 10548 w 604477"/>
                <a:gd name="connsiteY42" fmla="*/ 367540 h 430663"/>
                <a:gd name="connsiteX43" fmla="*/ 75708 w 604477"/>
                <a:gd name="connsiteY43" fmla="*/ 334960 h 430663"/>
                <a:gd name="connsiteX44" fmla="*/ 63490 w 604477"/>
                <a:gd name="connsiteY44" fmla="*/ 359395 h 430663"/>
                <a:gd name="connsiteX45" fmla="*/ 68581 w 604477"/>
                <a:gd name="connsiteY45" fmla="*/ 364486 h 430663"/>
                <a:gd name="connsiteX46" fmla="*/ 76726 w 604477"/>
                <a:gd name="connsiteY46" fmla="*/ 361431 h 430663"/>
                <a:gd name="connsiteX47" fmla="*/ 78762 w 604477"/>
                <a:gd name="connsiteY47" fmla="*/ 359395 h 430663"/>
                <a:gd name="connsiteX48" fmla="*/ 96070 w 604477"/>
                <a:gd name="connsiteY48" fmla="*/ 324779 h 430663"/>
                <a:gd name="connsiteX49" fmla="*/ 160212 w 604477"/>
                <a:gd name="connsiteY49" fmla="*/ 293217 h 430663"/>
                <a:gd name="connsiteX50" fmla="*/ 137813 w 604477"/>
                <a:gd name="connsiteY50" fmla="*/ 339033 h 430663"/>
                <a:gd name="connsiteX51" fmla="*/ 142903 w 604477"/>
                <a:gd name="connsiteY51" fmla="*/ 344123 h 430663"/>
                <a:gd name="connsiteX52" fmla="*/ 151048 w 604477"/>
                <a:gd name="connsiteY52" fmla="*/ 342087 h 430663"/>
                <a:gd name="connsiteX53" fmla="*/ 153085 w 604477"/>
                <a:gd name="connsiteY53" fmla="*/ 340051 h 430663"/>
                <a:gd name="connsiteX54" fmla="*/ 180574 w 604477"/>
                <a:gd name="connsiteY54" fmla="*/ 284054 h 430663"/>
                <a:gd name="connsiteX55" fmla="*/ 241661 w 604477"/>
                <a:gd name="connsiteY55" fmla="*/ 253511 h 430663"/>
                <a:gd name="connsiteX56" fmla="*/ 219262 w 604477"/>
                <a:gd name="connsiteY56" fmla="*/ 299326 h 430663"/>
                <a:gd name="connsiteX57" fmla="*/ 195846 w 604477"/>
                <a:gd name="connsiteY57" fmla="*/ 314598 h 430663"/>
                <a:gd name="connsiteX58" fmla="*/ 193809 w 604477"/>
                <a:gd name="connsiteY58" fmla="*/ 321725 h 430663"/>
                <a:gd name="connsiteX59" fmla="*/ 194827 w 604477"/>
                <a:gd name="connsiteY59" fmla="*/ 322743 h 430663"/>
                <a:gd name="connsiteX60" fmla="*/ 203990 w 604477"/>
                <a:gd name="connsiteY60" fmla="*/ 320707 h 430663"/>
                <a:gd name="connsiteX61" fmla="*/ 210099 w 604477"/>
                <a:gd name="connsiteY61" fmla="*/ 316634 h 430663"/>
                <a:gd name="connsiteX62" fmla="*/ 206027 w 604477"/>
                <a:gd name="connsiteY62" fmla="*/ 323761 h 430663"/>
                <a:gd name="connsiteX63" fmla="*/ 211117 w 604477"/>
                <a:gd name="connsiteY63" fmla="*/ 328852 h 430663"/>
                <a:gd name="connsiteX64" fmla="*/ 211117 w 604477"/>
                <a:gd name="connsiteY64" fmla="*/ 328852 h 430663"/>
                <a:gd name="connsiteX65" fmla="*/ 219262 w 604477"/>
                <a:gd name="connsiteY65" fmla="*/ 325797 h 430663"/>
                <a:gd name="connsiteX66" fmla="*/ 221299 w 604477"/>
                <a:gd name="connsiteY66" fmla="*/ 323761 h 430663"/>
                <a:gd name="connsiteX67" fmla="*/ 232498 w 604477"/>
                <a:gd name="connsiteY67" fmla="*/ 301362 h 430663"/>
                <a:gd name="connsiteX68" fmla="*/ 294603 w 604477"/>
                <a:gd name="connsiteY68" fmla="*/ 260638 h 430663"/>
                <a:gd name="connsiteX69" fmla="*/ 288494 w 604477"/>
                <a:gd name="connsiteY69" fmla="*/ 306453 h 430663"/>
                <a:gd name="connsiteX70" fmla="*/ 225371 w 604477"/>
                <a:gd name="connsiteY70" fmla="*/ 352268 h 430663"/>
                <a:gd name="connsiteX71" fmla="*/ 225371 w 604477"/>
                <a:gd name="connsiteY71" fmla="*/ 352268 h 430663"/>
                <a:gd name="connsiteX72" fmla="*/ 224353 w 604477"/>
                <a:gd name="connsiteY72" fmla="*/ 359395 h 430663"/>
                <a:gd name="connsiteX73" fmla="*/ 235552 w 604477"/>
                <a:gd name="connsiteY73" fmla="*/ 358377 h 430663"/>
                <a:gd name="connsiteX74" fmla="*/ 287476 w 604477"/>
                <a:gd name="connsiteY74" fmla="*/ 320707 h 430663"/>
                <a:gd name="connsiteX75" fmla="*/ 281367 w 604477"/>
                <a:gd name="connsiteY75" fmla="*/ 366522 h 430663"/>
                <a:gd name="connsiteX76" fmla="*/ 241661 w 604477"/>
                <a:gd name="connsiteY76" fmla="*/ 395029 h 430663"/>
                <a:gd name="connsiteX77" fmla="*/ 241661 w 604477"/>
                <a:gd name="connsiteY77" fmla="*/ 395029 h 430663"/>
                <a:gd name="connsiteX78" fmla="*/ 240642 w 604477"/>
                <a:gd name="connsiteY78" fmla="*/ 402156 h 430663"/>
                <a:gd name="connsiteX79" fmla="*/ 251842 w 604477"/>
                <a:gd name="connsiteY79" fmla="*/ 401138 h 430663"/>
                <a:gd name="connsiteX80" fmla="*/ 279331 w 604477"/>
                <a:gd name="connsiteY80" fmla="*/ 380775 h 430663"/>
                <a:gd name="connsiteX81" fmla="*/ 273222 w 604477"/>
                <a:gd name="connsiteY81" fmla="*/ 426591 h 430663"/>
                <a:gd name="connsiteX82" fmla="*/ 280349 w 604477"/>
                <a:gd name="connsiteY82" fmla="*/ 430663 h 430663"/>
                <a:gd name="connsiteX83" fmla="*/ 288494 w 604477"/>
                <a:gd name="connsiteY83" fmla="*/ 424555 h 430663"/>
                <a:gd name="connsiteX84" fmla="*/ 294603 w 604477"/>
                <a:gd name="connsiteY84" fmla="*/ 377721 h 430663"/>
                <a:gd name="connsiteX85" fmla="*/ 319038 w 604477"/>
                <a:gd name="connsiteY85" fmla="*/ 390956 h 430663"/>
                <a:gd name="connsiteX86" fmla="*/ 330237 w 604477"/>
                <a:gd name="connsiteY86" fmla="*/ 388921 h 430663"/>
                <a:gd name="connsiteX87" fmla="*/ 332273 w 604477"/>
                <a:gd name="connsiteY87" fmla="*/ 383830 h 430663"/>
                <a:gd name="connsiteX88" fmla="*/ 330237 w 604477"/>
                <a:gd name="connsiteY88" fmla="*/ 381794 h 430663"/>
                <a:gd name="connsiteX89" fmla="*/ 295621 w 604477"/>
                <a:gd name="connsiteY89" fmla="*/ 363468 h 430663"/>
                <a:gd name="connsiteX90" fmla="*/ 301729 w 604477"/>
                <a:gd name="connsiteY90" fmla="*/ 317653 h 430663"/>
                <a:gd name="connsiteX91" fmla="*/ 346527 w 604477"/>
                <a:gd name="connsiteY91" fmla="*/ 342087 h 430663"/>
                <a:gd name="connsiteX92" fmla="*/ 357726 w 604477"/>
                <a:gd name="connsiteY92" fmla="*/ 340051 h 430663"/>
                <a:gd name="connsiteX93" fmla="*/ 359762 w 604477"/>
                <a:gd name="connsiteY93" fmla="*/ 334960 h 430663"/>
                <a:gd name="connsiteX94" fmla="*/ 357726 w 604477"/>
                <a:gd name="connsiteY94" fmla="*/ 332924 h 430663"/>
                <a:gd name="connsiteX95" fmla="*/ 302748 w 604477"/>
                <a:gd name="connsiteY95" fmla="*/ 303399 h 430663"/>
                <a:gd name="connsiteX96" fmla="*/ 307838 w 604477"/>
                <a:gd name="connsiteY96" fmla="*/ 259620 h 430663"/>
                <a:gd name="connsiteX97" fmla="*/ 353654 w 604477"/>
                <a:gd name="connsiteY97" fmla="*/ 284054 h 430663"/>
                <a:gd name="connsiteX98" fmla="*/ 356708 w 604477"/>
                <a:gd name="connsiteY98" fmla="*/ 302381 h 430663"/>
                <a:gd name="connsiteX99" fmla="*/ 364853 w 604477"/>
                <a:gd name="connsiteY99" fmla="*/ 305435 h 430663"/>
                <a:gd name="connsiteX100" fmla="*/ 366889 w 604477"/>
                <a:gd name="connsiteY100" fmla="*/ 304417 h 430663"/>
                <a:gd name="connsiteX101" fmla="*/ 371980 w 604477"/>
                <a:gd name="connsiteY101" fmla="*/ 298308 h 430663"/>
                <a:gd name="connsiteX102" fmla="*/ 370962 w 604477"/>
                <a:gd name="connsiteY102" fmla="*/ 294235 h 430663"/>
                <a:gd name="connsiteX103" fmla="*/ 378088 w 604477"/>
                <a:gd name="connsiteY103" fmla="*/ 298308 h 430663"/>
                <a:gd name="connsiteX104" fmla="*/ 389288 w 604477"/>
                <a:gd name="connsiteY104" fmla="*/ 296272 h 430663"/>
                <a:gd name="connsiteX105" fmla="*/ 389288 w 604477"/>
                <a:gd name="connsiteY105" fmla="*/ 296272 h 430663"/>
                <a:gd name="connsiteX106" fmla="*/ 391324 w 604477"/>
                <a:gd name="connsiteY106" fmla="*/ 291181 h 430663"/>
                <a:gd name="connsiteX107" fmla="*/ 389288 w 604477"/>
                <a:gd name="connsiteY107" fmla="*/ 289145 h 430663"/>
                <a:gd name="connsiteX108" fmla="*/ 366889 w 604477"/>
                <a:gd name="connsiteY108" fmla="*/ 276928 h 430663"/>
                <a:gd name="connsiteX109" fmla="*/ 358744 w 604477"/>
                <a:gd name="connsiteY109" fmla="*/ 230094 h 430663"/>
                <a:gd name="connsiteX110" fmla="*/ 417795 w 604477"/>
                <a:gd name="connsiteY110" fmla="*/ 244348 h 430663"/>
                <a:gd name="connsiteX111" fmla="*/ 432049 w 604477"/>
                <a:gd name="connsiteY111" fmla="*/ 293217 h 430663"/>
                <a:gd name="connsiteX112" fmla="*/ 432049 w 604477"/>
                <a:gd name="connsiteY112" fmla="*/ 293217 h 430663"/>
                <a:gd name="connsiteX113" fmla="*/ 441212 w 604477"/>
                <a:gd name="connsiteY113" fmla="*/ 295254 h 430663"/>
                <a:gd name="connsiteX114" fmla="*/ 447321 w 604477"/>
                <a:gd name="connsiteY114" fmla="*/ 288127 h 430663"/>
                <a:gd name="connsiteX115" fmla="*/ 435103 w 604477"/>
                <a:gd name="connsiteY115" fmla="*/ 248420 h 430663"/>
                <a:gd name="connsiteX116" fmla="*/ 494154 w 604477"/>
                <a:gd name="connsiteY116" fmla="*/ 262674 h 430663"/>
                <a:gd name="connsiteX117" fmla="*/ 503317 w 604477"/>
                <a:gd name="connsiteY117" fmla="*/ 293217 h 430663"/>
                <a:gd name="connsiteX118" fmla="*/ 503317 w 604477"/>
                <a:gd name="connsiteY118" fmla="*/ 293217 h 430663"/>
                <a:gd name="connsiteX119" fmla="*/ 512480 w 604477"/>
                <a:gd name="connsiteY119" fmla="*/ 295254 h 430663"/>
                <a:gd name="connsiteX120" fmla="*/ 518589 w 604477"/>
                <a:gd name="connsiteY120" fmla="*/ 288127 h 430663"/>
                <a:gd name="connsiteX121" fmla="*/ 512480 w 604477"/>
                <a:gd name="connsiteY121" fmla="*/ 266747 h 430663"/>
                <a:gd name="connsiteX122" fmla="*/ 571530 w 604477"/>
                <a:gd name="connsiteY122" fmla="*/ 281000 h 430663"/>
                <a:gd name="connsiteX123" fmla="*/ 581712 w 604477"/>
                <a:gd name="connsiteY123" fmla="*/ 277946 h 430663"/>
                <a:gd name="connsiteX124" fmla="*/ 579676 w 604477"/>
                <a:gd name="connsiteY124" fmla="*/ 271837 h 430663"/>
                <a:gd name="connsiteX125" fmla="*/ 520624 w 604477"/>
                <a:gd name="connsiteY125" fmla="*/ 257583 h 430663"/>
                <a:gd name="connsiteX126" fmla="*/ 557277 w 604477"/>
                <a:gd name="connsiteY126" fmla="*/ 246384 h 430663"/>
                <a:gd name="connsiteX127" fmla="*/ 563386 w 604477"/>
                <a:gd name="connsiteY127" fmla="*/ 239257 h 430663"/>
                <a:gd name="connsiteX128" fmla="*/ 558295 w 604477"/>
                <a:gd name="connsiteY128" fmla="*/ 236203 h 430663"/>
                <a:gd name="connsiteX129" fmla="*/ 554223 w 604477"/>
                <a:gd name="connsiteY129" fmla="*/ 237221 h 430663"/>
                <a:gd name="connsiteX130" fmla="*/ 502299 w 604477"/>
                <a:gd name="connsiteY130" fmla="*/ 253511 h 430663"/>
                <a:gd name="connsiteX131" fmla="*/ 443248 w 604477"/>
                <a:gd name="connsiteY131" fmla="*/ 239257 h 430663"/>
                <a:gd name="connsiteX132" fmla="*/ 510443 w 604477"/>
                <a:gd name="connsiteY132" fmla="*/ 217877 h 430663"/>
                <a:gd name="connsiteX133" fmla="*/ 516552 w 604477"/>
                <a:gd name="connsiteY133" fmla="*/ 210750 h 430663"/>
                <a:gd name="connsiteX134" fmla="*/ 511462 w 604477"/>
                <a:gd name="connsiteY134" fmla="*/ 207695 h 430663"/>
                <a:gd name="connsiteX135" fmla="*/ 507389 w 604477"/>
                <a:gd name="connsiteY135" fmla="*/ 208714 h 430663"/>
                <a:gd name="connsiteX136" fmla="*/ 424922 w 604477"/>
                <a:gd name="connsiteY136" fmla="*/ 234167 h 430663"/>
                <a:gd name="connsiteX137" fmla="*/ 368925 w 604477"/>
                <a:gd name="connsiteY137" fmla="*/ 220931 h 430663"/>
                <a:gd name="connsiteX138" fmla="*/ 437139 w 604477"/>
                <a:gd name="connsiteY138" fmla="*/ 199551 h 430663"/>
                <a:gd name="connsiteX139" fmla="*/ 464628 w 604477"/>
                <a:gd name="connsiteY139" fmla="*/ 201587 h 430663"/>
                <a:gd name="connsiteX140" fmla="*/ 474809 w 604477"/>
                <a:gd name="connsiteY140" fmla="*/ 197514 h 430663"/>
                <a:gd name="connsiteX141" fmla="*/ 474809 w 604477"/>
                <a:gd name="connsiteY141" fmla="*/ 196496 h 430663"/>
                <a:gd name="connsiteX142" fmla="*/ 470737 w 604477"/>
                <a:gd name="connsiteY142" fmla="*/ 192424 h 430663"/>
                <a:gd name="connsiteX143" fmla="*/ 463610 w 604477"/>
                <a:gd name="connsiteY143" fmla="*/ 191406 h 430663"/>
                <a:gd name="connsiteX144" fmla="*/ 474809 w 604477"/>
                <a:gd name="connsiteY144" fmla="*/ 188352 h 430663"/>
                <a:gd name="connsiteX145" fmla="*/ 480918 w 604477"/>
                <a:gd name="connsiteY145" fmla="*/ 181225 h 430663"/>
                <a:gd name="connsiteX146" fmla="*/ 480918 w 604477"/>
                <a:gd name="connsiteY146" fmla="*/ 181225 h 430663"/>
                <a:gd name="connsiteX147" fmla="*/ 475828 w 604477"/>
                <a:gd name="connsiteY147" fmla="*/ 178170 h 430663"/>
                <a:gd name="connsiteX148" fmla="*/ 471755 w 604477"/>
                <a:gd name="connsiteY148" fmla="*/ 179188 h 430663"/>
                <a:gd name="connsiteX149" fmla="*/ 439175 w 604477"/>
                <a:gd name="connsiteY149" fmla="*/ 189369 h 430663"/>
                <a:gd name="connsiteX150" fmla="*/ 368925 w 604477"/>
                <a:gd name="connsiteY150" fmla="*/ 183261 h 430663"/>
                <a:gd name="connsiteX151" fmla="*/ 434085 w 604477"/>
                <a:gd name="connsiteY151" fmla="*/ 151699 h 430663"/>
                <a:gd name="connsiteX152" fmla="*/ 511462 w 604477"/>
                <a:gd name="connsiteY152" fmla="*/ 154754 h 430663"/>
                <a:gd name="connsiteX153" fmla="*/ 511462 w 604477"/>
                <a:gd name="connsiteY153" fmla="*/ 154754 h 430663"/>
                <a:gd name="connsiteX154" fmla="*/ 521643 w 604477"/>
                <a:gd name="connsiteY154" fmla="*/ 149663 h 430663"/>
                <a:gd name="connsiteX155" fmla="*/ 517570 w 604477"/>
                <a:gd name="connsiteY155" fmla="*/ 144573 h 430663"/>
                <a:gd name="connsiteX156" fmla="*/ 453429 w 604477"/>
                <a:gd name="connsiteY156" fmla="*/ 142536 h 430663"/>
                <a:gd name="connsiteX157" fmla="*/ 517570 w 604477"/>
                <a:gd name="connsiteY157" fmla="*/ 110974 h 430663"/>
                <a:gd name="connsiteX158" fmla="*/ 565422 w 604477"/>
                <a:gd name="connsiteY158" fmla="*/ 113011 h 430663"/>
                <a:gd name="connsiteX159" fmla="*/ 565422 w 604477"/>
                <a:gd name="connsiteY159" fmla="*/ 113011 h 430663"/>
                <a:gd name="connsiteX160" fmla="*/ 575603 w 604477"/>
                <a:gd name="connsiteY160" fmla="*/ 107920 h 430663"/>
                <a:gd name="connsiteX161" fmla="*/ 570512 w 604477"/>
                <a:gd name="connsiteY161" fmla="*/ 102830 h 430663"/>
                <a:gd name="connsiteX162" fmla="*/ 535896 w 604477"/>
                <a:gd name="connsiteY162" fmla="*/ 101812 h 430663"/>
                <a:gd name="connsiteX163" fmla="*/ 600038 w 604477"/>
                <a:gd name="connsiteY163" fmla="*/ 70250 h 430663"/>
                <a:gd name="connsiteX164" fmla="*/ 604110 w 604477"/>
                <a:gd name="connsiteY164" fmla="*/ 63123 h 430663"/>
                <a:gd name="connsiteX165" fmla="*/ 593929 w 604477"/>
                <a:gd name="connsiteY165" fmla="*/ 63123 h 430663"/>
                <a:gd name="connsiteX166" fmla="*/ 528770 w 604477"/>
                <a:gd name="connsiteY166" fmla="*/ 95703 h 430663"/>
                <a:gd name="connsiteX167" fmla="*/ 540987 w 604477"/>
                <a:gd name="connsiteY167" fmla="*/ 71268 h 430663"/>
                <a:gd name="connsiteX168" fmla="*/ 535896 w 604477"/>
                <a:gd name="connsiteY168" fmla="*/ 66178 h 430663"/>
                <a:gd name="connsiteX169" fmla="*/ 527751 w 604477"/>
                <a:gd name="connsiteY169" fmla="*/ 69232 h 430663"/>
                <a:gd name="connsiteX170" fmla="*/ 525715 w 604477"/>
                <a:gd name="connsiteY170" fmla="*/ 71268 h 430663"/>
                <a:gd name="connsiteX171" fmla="*/ 508408 w 604477"/>
                <a:gd name="connsiteY171" fmla="*/ 105884 h 430663"/>
                <a:gd name="connsiteX172" fmla="*/ 444266 w 604477"/>
                <a:gd name="connsiteY172" fmla="*/ 137446 h 430663"/>
                <a:gd name="connsiteX173" fmla="*/ 466664 w 604477"/>
                <a:gd name="connsiteY173" fmla="*/ 91631 h 430663"/>
                <a:gd name="connsiteX174" fmla="*/ 461574 w 604477"/>
                <a:gd name="connsiteY174" fmla="*/ 86540 h 430663"/>
                <a:gd name="connsiteX175" fmla="*/ 453429 w 604477"/>
                <a:gd name="connsiteY175" fmla="*/ 88576 h 430663"/>
                <a:gd name="connsiteX176" fmla="*/ 451393 w 604477"/>
                <a:gd name="connsiteY176" fmla="*/ 90612 h 430663"/>
                <a:gd name="connsiteX177" fmla="*/ 423903 w 604477"/>
                <a:gd name="connsiteY177" fmla="*/ 146608 h 430663"/>
                <a:gd name="connsiteX178" fmla="*/ 362816 w 604477"/>
                <a:gd name="connsiteY178" fmla="*/ 177152 h 430663"/>
                <a:gd name="connsiteX179" fmla="*/ 385215 w 604477"/>
                <a:gd name="connsiteY179" fmla="*/ 131337 h 430663"/>
                <a:gd name="connsiteX180" fmla="*/ 408632 w 604477"/>
                <a:gd name="connsiteY180" fmla="*/ 116065 h 430663"/>
                <a:gd name="connsiteX181" fmla="*/ 410668 w 604477"/>
                <a:gd name="connsiteY181" fmla="*/ 108939 h 430663"/>
                <a:gd name="connsiteX182" fmla="*/ 409650 w 604477"/>
                <a:gd name="connsiteY182" fmla="*/ 107920 h 430663"/>
                <a:gd name="connsiteX183" fmla="*/ 400487 w 604477"/>
                <a:gd name="connsiteY183" fmla="*/ 109956 h 430663"/>
                <a:gd name="connsiteX184" fmla="*/ 394378 w 604477"/>
                <a:gd name="connsiteY184" fmla="*/ 114029 h 430663"/>
                <a:gd name="connsiteX185" fmla="*/ 398450 w 604477"/>
                <a:gd name="connsiteY185" fmla="*/ 106902 h 430663"/>
                <a:gd name="connsiteX186" fmla="*/ 393360 w 604477"/>
                <a:gd name="connsiteY186" fmla="*/ 101812 h 430663"/>
                <a:gd name="connsiteX187" fmla="*/ 393360 w 604477"/>
                <a:gd name="connsiteY187" fmla="*/ 101812 h 430663"/>
                <a:gd name="connsiteX188" fmla="*/ 385215 w 604477"/>
                <a:gd name="connsiteY188" fmla="*/ 104866 h 430663"/>
                <a:gd name="connsiteX189" fmla="*/ 383179 w 604477"/>
                <a:gd name="connsiteY189" fmla="*/ 106902 h 430663"/>
                <a:gd name="connsiteX190" fmla="*/ 371980 w 604477"/>
                <a:gd name="connsiteY190" fmla="*/ 129301 h 430663"/>
                <a:gd name="connsiteX191" fmla="*/ 309875 w 604477"/>
                <a:gd name="connsiteY191" fmla="*/ 170026 h 430663"/>
                <a:gd name="connsiteX192" fmla="*/ 315983 w 604477"/>
                <a:gd name="connsiteY192" fmla="*/ 124210 h 430663"/>
                <a:gd name="connsiteX193" fmla="*/ 379107 w 604477"/>
                <a:gd name="connsiteY193" fmla="*/ 78395 h 430663"/>
                <a:gd name="connsiteX194" fmla="*/ 379107 w 604477"/>
                <a:gd name="connsiteY194" fmla="*/ 78395 h 430663"/>
                <a:gd name="connsiteX195" fmla="*/ 380125 w 604477"/>
                <a:gd name="connsiteY195" fmla="*/ 71268 h 430663"/>
                <a:gd name="connsiteX196" fmla="*/ 368925 w 604477"/>
                <a:gd name="connsiteY196" fmla="*/ 72286 h 430663"/>
                <a:gd name="connsiteX197" fmla="*/ 317001 w 604477"/>
                <a:gd name="connsiteY197" fmla="*/ 109956 h 430663"/>
                <a:gd name="connsiteX198" fmla="*/ 323110 w 604477"/>
                <a:gd name="connsiteY198" fmla="*/ 64141 h 430663"/>
                <a:gd name="connsiteX199" fmla="*/ 362816 w 604477"/>
                <a:gd name="connsiteY199" fmla="*/ 35634 h 430663"/>
                <a:gd name="connsiteX200" fmla="*/ 362816 w 604477"/>
                <a:gd name="connsiteY200" fmla="*/ 35634 h 430663"/>
                <a:gd name="connsiteX201" fmla="*/ 363835 w 604477"/>
                <a:gd name="connsiteY201" fmla="*/ 28507 h 430663"/>
                <a:gd name="connsiteX202" fmla="*/ 352635 w 604477"/>
                <a:gd name="connsiteY202" fmla="*/ 29525 h 430663"/>
                <a:gd name="connsiteX203" fmla="*/ 325147 w 604477"/>
                <a:gd name="connsiteY203" fmla="*/ 49887 h 430663"/>
                <a:gd name="connsiteX204" fmla="*/ 331255 w 604477"/>
                <a:gd name="connsiteY204" fmla="*/ 4072 h 430663"/>
                <a:gd name="connsiteX205" fmla="*/ 324128 w 604477"/>
                <a:gd name="connsiteY205" fmla="*/ 0 h 430663"/>
                <a:gd name="connsiteX206" fmla="*/ 315983 w 604477"/>
                <a:gd name="connsiteY206" fmla="*/ 6108 h 430663"/>
                <a:gd name="connsiteX207" fmla="*/ 309875 w 604477"/>
                <a:gd name="connsiteY207" fmla="*/ 52942 h 430663"/>
                <a:gd name="connsiteX208" fmla="*/ 285440 w 604477"/>
                <a:gd name="connsiteY208" fmla="*/ 39706 h 430663"/>
                <a:gd name="connsiteX209" fmla="*/ 274241 w 604477"/>
                <a:gd name="connsiteY209" fmla="*/ 41743 h 430663"/>
                <a:gd name="connsiteX210" fmla="*/ 272204 w 604477"/>
                <a:gd name="connsiteY210" fmla="*/ 46833 h 430663"/>
                <a:gd name="connsiteX211" fmla="*/ 274241 w 604477"/>
                <a:gd name="connsiteY211" fmla="*/ 48869 h 430663"/>
                <a:gd name="connsiteX212" fmla="*/ 308856 w 604477"/>
                <a:gd name="connsiteY212" fmla="*/ 67195 h 430663"/>
                <a:gd name="connsiteX213" fmla="*/ 302748 w 604477"/>
                <a:gd name="connsiteY213" fmla="*/ 113011 h 430663"/>
                <a:gd name="connsiteX214" fmla="*/ 257951 w 604477"/>
                <a:gd name="connsiteY214" fmla="*/ 88576 h 430663"/>
                <a:gd name="connsiteX215" fmla="*/ 246751 w 604477"/>
                <a:gd name="connsiteY215" fmla="*/ 90612 h 430663"/>
                <a:gd name="connsiteX216" fmla="*/ 244715 w 604477"/>
                <a:gd name="connsiteY216" fmla="*/ 95703 h 430663"/>
                <a:gd name="connsiteX217" fmla="*/ 246751 w 604477"/>
                <a:gd name="connsiteY217" fmla="*/ 97739 h 430663"/>
                <a:gd name="connsiteX218" fmla="*/ 301729 w 604477"/>
                <a:gd name="connsiteY218" fmla="*/ 127265 h 430663"/>
                <a:gd name="connsiteX219" fmla="*/ 296639 w 604477"/>
                <a:gd name="connsiteY219" fmla="*/ 171043 h 430663"/>
                <a:gd name="connsiteX220" fmla="*/ 250824 w 604477"/>
                <a:gd name="connsiteY220" fmla="*/ 146608 h 430663"/>
                <a:gd name="connsiteX221" fmla="*/ 247769 w 604477"/>
                <a:gd name="connsiteY221" fmla="*/ 128282 h 430663"/>
                <a:gd name="connsiteX222" fmla="*/ 239625 w 604477"/>
                <a:gd name="connsiteY222" fmla="*/ 125228 h 430663"/>
                <a:gd name="connsiteX223" fmla="*/ 237588 w 604477"/>
                <a:gd name="connsiteY223" fmla="*/ 126246 h 430663"/>
                <a:gd name="connsiteX224" fmla="*/ 232498 w 604477"/>
                <a:gd name="connsiteY224" fmla="*/ 132355 h 430663"/>
                <a:gd name="connsiteX225" fmla="*/ 233516 w 604477"/>
                <a:gd name="connsiteY225" fmla="*/ 136427 h 430663"/>
                <a:gd name="connsiteX226" fmla="*/ 226389 w 604477"/>
                <a:gd name="connsiteY226" fmla="*/ 132355 h 430663"/>
                <a:gd name="connsiteX227" fmla="*/ 215189 w 604477"/>
                <a:gd name="connsiteY227" fmla="*/ 134392 h 430663"/>
                <a:gd name="connsiteX228" fmla="*/ 215189 w 604477"/>
                <a:gd name="connsiteY228" fmla="*/ 134392 h 430663"/>
                <a:gd name="connsiteX229" fmla="*/ 213154 w 604477"/>
                <a:gd name="connsiteY229" fmla="*/ 139482 h 430663"/>
                <a:gd name="connsiteX230" fmla="*/ 215189 w 604477"/>
                <a:gd name="connsiteY230" fmla="*/ 141518 h 430663"/>
                <a:gd name="connsiteX231" fmla="*/ 237588 w 604477"/>
                <a:gd name="connsiteY231" fmla="*/ 153735 h 430663"/>
                <a:gd name="connsiteX232" fmla="*/ 245733 w 604477"/>
                <a:gd name="connsiteY232" fmla="*/ 200569 h 430663"/>
                <a:gd name="connsiteX233" fmla="*/ 186682 w 604477"/>
                <a:gd name="connsiteY233" fmla="*/ 186315 h 430663"/>
                <a:gd name="connsiteX234" fmla="*/ 172429 w 604477"/>
                <a:gd name="connsiteY234" fmla="*/ 137446 h 430663"/>
                <a:gd name="connsiteX235" fmla="*/ 172429 w 604477"/>
                <a:gd name="connsiteY235" fmla="*/ 137446 h 430663"/>
                <a:gd name="connsiteX236" fmla="*/ 163266 w 604477"/>
                <a:gd name="connsiteY236" fmla="*/ 135409 h 430663"/>
                <a:gd name="connsiteX237" fmla="*/ 157157 w 604477"/>
                <a:gd name="connsiteY237" fmla="*/ 142536 h 430663"/>
                <a:gd name="connsiteX238" fmla="*/ 169374 w 604477"/>
                <a:gd name="connsiteY238" fmla="*/ 182243 h 430663"/>
                <a:gd name="connsiteX239" fmla="*/ 110324 w 604477"/>
                <a:gd name="connsiteY239" fmla="*/ 167989 h 430663"/>
                <a:gd name="connsiteX240" fmla="*/ 101161 w 604477"/>
                <a:gd name="connsiteY240" fmla="*/ 137446 h 430663"/>
                <a:gd name="connsiteX241" fmla="*/ 101161 w 604477"/>
                <a:gd name="connsiteY241" fmla="*/ 137446 h 430663"/>
                <a:gd name="connsiteX242" fmla="*/ 91998 w 604477"/>
                <a:gd name="connsiteY242" fmla="*/ 135409 h 430663"/>
                <a:gd name="connsiteX243" fmla="*/ 85889 w 604477"/>
                <a:gd name="connsiteY243" fmla="*/ 142536 h 430663"/>
                <a:gd name="connsiteX244" fmla="*/ 91998 w 604477"/>
                <a:gd name="connsiteY244" fmla="*/ 163917 h 430663"/>
                <a:gd name="connsiteX245" fmla="*/ 32947 w 604477"/>
                <a:gd name="connsiteY245" fmla="*/ 149663 h 430663"/>
                <a:gd name="connsiteX246" fmla="*/ 22766 w 604477"/>
                <a:gd name="connsiteY246" fmla="*/ 151699 h 430663"/>
                <a:gd name="connsiteX247" fmla="*/ 279331 w 604477"/>
                <a:gd name="connsiteY247" fmla="*/ 167989 h 430663"/>
                <a:gd name="connsiteX248" fmla="*/ 277295 w 604477"/>
                <a:gd name="connsiteY248" fmla="*/ 188352 h 430663"/>
                <a:gd name="connsiteX249" fmla="*/ 276276 w 604477"/>
                <a:gd name="connsiteY249" fmla="*/ 195479 h 430663"/>
                <a:gd name="connsiteX250" fmla="*/ 275259 w 604477"/>
                <a:gd name="connsiteY250" fmla="*/ 195479 h 430663"/>
                <a:gd name="connsiteX251" fmla="*/ 272204 w 604477"/>
                <a:gd name="connsiteY251" fmla="*/ 194460 h 430663"/>
                <a:gd name="connsiteX252" fmla="*/ 270168 w 604477"/>
                <a:gd name="connsiteY252" fmla="*/ 194460 h 430663"/>
                <a:gd name="connsiteX253" fmla="*/ 245733 w 604477"/>
                <a:gd name="connsiteY253" fmla="*/ 188352 h 430663"/>
                <a:gd name="connsiteX254" fmla="*/ 238607 w 604477"/>
                <a:gd name="connsiteY254" fmla="*/ 146608 h 430663"/>
                <a:gd name="connsiteX255" fmla="*/ 279331 w 604477"/>
                <a:gd name="connsiteY255" fmla="*/ 167989 h 430663"/>
                <a:gd name="connsiteX256" fmla="*/ 300712 w 604477"/>
                <a:gd name="connsiteY256" fmla="*/ 217877 h 430663"/>
                <a:gd name="connsiteX257" fmla="*/ 300712 w 604477"/>
                <a:gd name="connsiteY257" fmla="*/ 217877 h 430663"/>
                <a:gd name="connsiteX258" fmla="*/ 300712 w 604477"/>
                <a:gd name="connsiteY258" fmla="*/ 217877 h 430663"/>
                <a:gd name="connsiteX259" fmla="*/ 301729 w 604477"/>
                <a:gd name="connsiteY259" fmla="*/ 216859 h 430663"/>
                <a:gd name="connsiteX260" fmla="*/ 301729 w 604477"/>
                <a:gd name="connsiteY260" fmla="*/ 217877 h 430663"/>
                <a:gd name="connsiteX261" fmla="*/ 300712 w 604477"/>
                <a:gd name="connsiteY261" fmla="*/ 217877 h 430663"/>
                <a:gd name="connsiteX262" fmla="*/ 300712 w 604477"/>
                <a:gd name="connsiteY262" fmla="*/ 217877 h 430663"/>
                <a:gd name="connsiteX263" fmla="*/ 363835 w 604477"/>
                <a:gd name="connsiteY263" fmla="*/ 164935 h 430663"/>
                <a:gd name="connsiteX264" fmla="*/ 338382 w 604477"/>
                <a:gd name="connsiteY264" fmla="*/ 177152 h 430663"/>
                <a:gd name="connsiteX265" fmla="*/ 329219 w 604477"/>
                <a:gd name="connsiteY265" fmla="*/ 181225 h 430663"/>
                <a:gd name="connsiteX266" fmla="*/ 329219 w 604477"/>
                <a:gd name="connsiteY266" fmla="*/ 180207 h 430663"/>
                <a:gd name="connsiteX267" fmla="*/ 329219 w 604477"/>
                <a:gd name="connsiteY267" fmla="*/ 178170 h 430663"/>
                <a:gd name="connsiteX268" fmla="*/ 329219 w 604477"/>
                <a:gd name="connsiteY268" fmla="*/ 177152 h 430663"/>
                <a:gd name="connsiteX269" fmla="*/ 331255 w 604477"/>
                <a:gd name="connsiteY269" fmla="*/ 159844 h 430663"/>
                <a:gd name="connsiteX270" fmla="*/ 381143 w 604477"/>
                <a:gd name="connsiteY270" fmla="*/ 127265 h 430663"/>
                <a:gd name="connsiteX271" fmla="*/ 363835 w 604477"/>
                <a:gd name="connsiteY271" fmla="*/ 164935 h 430663"/>
                <a:gd name="connsiteX272" fmla="*/ 389288 w 604477"/>
                <a:gd name="connsiteY272" fmla="*/ 215841 h 430663"/>
                <a:gd name="connsiteX273" fmla="*/ 366889 w 604477"/>
                <a:gd name="connsiteY273" fmla="*/ 209732 h 430663"/>
                <a:gd name="connsiteX274" fmla="*/ 358744 w 604477"/>
                <a:gd name="connsiteY274" fmla="*/ 207695 h 430663"/>
                <a:gd name="connsiteX275" fmla="*/ 359762 w 604477"/>
                <a:gd name="connsiteY275" fmla="*/ 206678 h 430663"/>
                <a:gd name="connsiteX276" fmla="*/ 362816 w 604477"/>
                <a:gd name="connsiteY276" fmla="*/ 205660 h 430663"/>
                <a:gd name="connsiteX277" fmla="*/ 364853 w 604477"/>
                <a:gd name="connsiteY277" fmla="*/ 204641 h 430663"/>
                <a:gd name="connsiteX278" fmla="*/ 389288 w 604477"/>
                <a:gd name="connsiteY278" fmla="*/ 192424 h 430663"/>
                <a:gd name="connsiteX279" fmla="*/ 445284 w 604477"/>
                <a:gd name="connsiteY279" fmla="*/ 197514 h 430663"/>
                <a:gd name="connsiteX280" fmla="*/ 389288 w 604477"/>
                <a:gd name="connsiteY280" fmla="*/ 215841 h 430663"/>
                <a:gd name="connsiteX281" fmla="*/ 326164 w 604477"/>
                <a:gd name="connsiteY281" fmla="*/ 267765 h 430663"/>
                <a:gd name="connsiteX282" fmla="*/ 328201 w 604477"/>
                <a:gd name="connsiteY282" fmla="*/ 250456 h 430663"/>
                <a:gd name="connsiteX283" fmla="*/ 329219 w 604477"/>
                <a:gd name="connsiteY283" fmla="*/ 244348 h 430663"/>
                <a:gd name="connsiteX284" fmla="*/ 330237 w 604477"/>
                <a:gd name="connsiteY284" fmla="*/ 244348 h 430663"/>
                <a:gd name="connsiteX285" fmla="*/ 332273 w 604477"/>
                <a:gd name="connsiteY285" fmla="*/ 245366 h 430663"/>
                <a:gd name="connsiteX286" fmla="*/ 334309 w 604477"/>
                <a:gd name="connsiteY286" fmla="*/ 245366 h 430663"/>
                <a:gd name="connsiteX287" fmla="*/ 354672 w 604477"/>
                <a:gd name="connsiteY287" fmla="*/ 250456 h 430663"/>
                <a:gd name="connsiteX288" fmla="*/ 360781 w 604477"/>
                <a:gd name="connsiteY288" fmla="*/ 285073 h 430663"/>
                <a:gd name="connsiteX289" fmla="*/ 326164 w 604477"/>
                <a:gd name="connsiteY289" fmla="*/ 267765 h 430663"/>
                <a:gd name="connsiteX290" fmla="*/ 238607 w 604477"/>
                <a:gd name="connsiteY290" fmla="*/ 269801 h 430663"/>
                <a:gd name="connsiteX291" fmla="*/ 266095 w 604477"/>
                <a:gd name="connsiteY291" fmla="*/ 256566 h 430663"/>
                <a:gd name="connsiteX292" fmla="*/ 275259 w 604477"/>
                <a:gd name="connsiteY292" fmla="*/ 252493 h 430663"/>
                <a:gd name="connsiteX293" fmla="*/ 275259 w 604477"/>
                <a:gd name="connsiteY293" fmla="*/ 253511 h 430663"/>
                <a:gd name="connsiteX294" fmla="*/ 275259 w 604477"/>
                <a:gd name="connsiteY294" fmla="*/ 255547 h 430663"/>
                <a:gd name="connsiteX295" fmla="*/ 275259 w 604477"/>
                <a:gd name="connsiteY295" fmla="*/ 256566 h 430663"/>
                <a:gd name="connsiteX296" fmla="*/ 273222 w 604477"/>
                <a:gd name="connsiteY296" fmla="*/ 274892 h 430663"/>
                <a:gd name="connsiteX297" fmla="*/ 220280 w 604477"/>
                <a:gd name="connsiteY297" fmla="*/ 309507 h 430663"/>
                <a:gd name="connsiteX298" fmla="*/ 238607 w 604477"/>
                <a:gd name="connsiteY298" fmla="*/ 269801 h 430663"/>
                <a:gd name="connsiteX299" fmla="*/ 215189 w 604477"/>
                <a:gd name="connsiteY299" fmla="*/ 218895 h 430663"/>
                <a:gd name="connsiteX300" fmla="*/ 240642 w 604477"/>
                <a:gd name="connsiteY300" fmla="*/ 225004 h 430663"/>
                <a:gd name="connsiteX301" fmla="*/ 248788 w 604477"/>
                <a:gd name="connsiteY301" fmla="*/ 227040 h 430663"/>
                <a:gd name="connsiteX302" fmla="*/ 247769 w 604477"/>
                <a:gd name="connsiteY302" fmla="*/ 228058 h 430663"/>
                <a:gd name="connsiteX303" fmla="*/ 244715 w 604477"/>
                <a:gd name="connsiteY303" fmla="*/ 229076 h 430663"/>
                <a:gd name="connsiteX304" fmla="*/ 242679 w 604477"/>
                <a:gd name="connsiteY304" fmla="*/ 230094 h 430663"/>
                <a:gd name="connsiteX305" fmla="*/ 216208 w 604477"/>
                <a:gd name="connsiteY305" fmla="*/ 243330 h 430663"/>
                <a:gd name="connsiteX306" fmla="*/ 154102 w 604477"/>
                <a:gd name="connsiteY306" fmla="*/ 238239 h 430663"/>
                <a:gd name="connsiteX307" fmla="*/ 215189 w 604477"/>
                <a:gd name="connsiteY307" fmla="*/ 218895 h 430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</a:cxnLst>
              <a:rect l="l" t="t" r="r" b="b"/>
              <a:pathLst>
                <a:path w="604477" h="430663">
                  <a:moveTo>
                    <a:pt x="22766" y="151699"/>
                  </a:moveTo>
                  <a:cubicBezTo>
                    <a:pt x="20729" y="154754"/>
                    <a:pt x="21747" y="156790"/>
                    <a:pt x="24802" y="157808"/>
                  </a:cubicBezTo>
                  <a:lnTo>
                    <a:pt x="83853" y="172061"/>
                  </a:lnTo>
                  <a:lnTo>
                    <a:pt x="47200" y="183261"/>
                  </a:lnTo>
                  <a:cubicBezTo>
                    <a:pt x="43128" y="184279"/>
                    <a:pt x="40074" y="187333"/>
                    <a:pt x="41092" y="190388"/>
                  </a:cubicBezTo>
                  <a:cubicBezTo>
                    <a:pt x="42110" y="192424"/>
                    <a:pt x="44146" y="193442"/>
                    <a:pt x="46182" y="193442"/>
                  </a:cubicBezTo>
                  <a:cubicBezTo>
                    <a:pt x="47200" y="193442"/>
                    <a:pt x="48219" y="193442"/>
                    <a:pt x="50255" y="192424"/>
                  </a:cubicBezTo>
                  <a:lnTo>
                    <a:pt x="102179" y="176134"/>
                  </a:lnTo>
                  <a:lnTo>
                    <a:pt x="161229" y="190388"/>
                  </a:lnTo>
                  <a:lnTo>
                    <a:pt x="94034" y="211768"/>
                  </a:lnTo>
                  <a:cubicBezTo>
                    <a:pt x="89961" y="212786"/>
                    <a:pt x="86907" y="215841"/>
                    <a:pt x="87925" y="218895"/>
                  </a:cubicBezTo>
                  <a:cubicBezTo>
                    <a:pt x="88943" y="220931"/>
                    <a:pt x="90980" y="221949"/>
                    <a:pt x="93015" y="221949"/>
                  </a:cubicBezTo>
                  <a:cubicBezTo>
                    <a:pt x="94034" y="221949"/>
                    <a:pt x="95052" y="221949"/>
                    <a:pt x="97088" y="220931"/>
                  </a:cubicBezTo>
                  <a:lnTo>
                    <a:pt x="179555" y="195479"/>
                  </a:lnTo>
                  <a:lnTo>
                    <a:pt x="235552" y="208714"/>
                  </a:lnTo>
                  <a:lnTo>
                    <a:pt x="167338" y="230094"/>
                  </a:lnTo>
                  <a:lnTo>
                    <a:pt x="139849" y="228058"/>
                  </a:lnTo>
                  <a:cubicBezTo>
                    <a:pt x="135777" y="228058"/>
                    <a:pt x="131704" y="230094"/>
                    <a:pt x="129668" y="232130"/>
                  </a:cubicBezTo>
                  <a:cubicBezTo>
                    <a:pt x="129668" y="232130"/>
                    <a:pt x="129668" y="233148"/>
                    <a:pt x="129668" y="233148"/>
                  </a:cubicBezTo>
                  <a:cubicBezTo>
                    <a:pt x="128650" y="235185"/>
                    <a:pt x="130686" y="237221"/>
                    <a:pt x="133740" y="237221"/>
                  </a:cubicBezTo>
                  <a:lnTo>
                    <a:pt x="140867" y="238239"/>
                  </a:lnTo>
                  <a:lnTo>
                    <a:pt x="129668" y="241294"/>
                  </a:lnTo>
                  <a:cubicBezTo>
                    <a:pt x="125595" y="242312"/>
                    <a:pt x="122541" y="245366"/>
                    <a:pt x="123559" y="248420"/>
                  </a:cubicBezTo>
                  <a:cubicBezTo>
                    <a:pt x="123559" y="248420"/>
                    <a:pt x="123559" y="248420"/>
                    <a:pt x="123559" y="248420"/>
                  </a:cubicBezTo>
                  <a:cubicBezTo>
                    <a:pt x="124577" y="250456"/>
                    <a:pt x="126614" y="251475"/>
                    <a:pt x="128650" y="251475"/>
                  </a:cubicBezTo>
                  <a:cubicBezTo>
                    <a:pt x="129668" y="251475"/>
                    <a:pt x="130686" y="251475"/>
                    <a:pt x="132722" y="250456"/>
                  </a:cubicBezTo>
                  <a:lnTo>
                    <a:pt x="165302" y="240275"/>
                  </a:lnTo>
                  <a:lnTo>
                    <a:pt x="235552" y="246384"/>
                  </a:lnTo>
                  <a:lnTo>
                    <a:pt x="170393" y="277946"/>
                  </a:lnTo>
                  <a:lnTo>
                    <a:pt x="93015" y="274892"/>
                  </a:lnTo>
                  <a:lnTo>
                    <a:pt x="93015" y="274892"/>
                  </a:lnTo>
                  <a:cubicBezTo>
                    <a:pt x="88943" y="274892"/>
                    <a:pt x="84871" y="276928"/>
                    <a:pt x="82834" y="279982"/>
                  </a:cubicBezTo>
                  <a:cubicBezTo>
                    <a:pt x="81816" y="283036"/>
                    <a:pt x="83853" y="285073"/>
                    <a:pt x="87925" y="285073"/>
                  </a:cubicBezTo>
                  <a:lnTo>
                    <a:pt x="151048" y="288127"/>
                  </a:lnTo>
                  <a:lnTo>
                    <a:pt x="86907" y="319688"/>
                  </a:lnTo>
                  <a:lnTo>
                    <a:pt x="39055" y="317653"/>
                  </a:lnTo>
                  <a:lnTo>
                    <a:pt x="39055" y="317653"/>
                  </a:lnTo>
                  <a:cubicBezTo>
                    <a:pt x="34983" y="317653"/>
                    <a:pt x="30911" y="319688"/>
                    <a:pt x="28874" y="322743"/>
                  </a:cubicBezTo>
                  <a:cubicBezTo>
                    <a:pt x="27856" y="325797"/>
                    <a:pt x="29893" y="327834"/>
                    <a:pt x="33965" y="327834"/>
                  </a:cubicBezTo>
                  <a:lnTo>
                    <a:pt x="68581" y="328852"/>
                  </a:lnTo>
                  <a:lnTo>
                    <a:pt x="4440" y="360413"/>
                  </a:lnTo>
                  <a:cubicBezTo>
                    <a:pt x="367" y="362449"/>
                    <a:pt x="-651" y="365504"/>
                    <a:pt x="367" y="367540"/>
                  </a:cubicBezTo>
                  <a:cubicBezTo>
                    <a:pt x="2403" y="369576"/>
                    <a:pt x="6476" y="369576"/>
                    <a:pt x="10548" y="367540"/>
                  </a:cubicBezTo>
                  <a:lnTo>
                    <a:pt x="75708" y="334960"/>
                  </a:lnTo>
                  <a:lnTo>
                    <a:pt x="63490" y="359395"/>
                  </a:lnTo>
                  <a:cubicBezTo>
                    <a:pt x="62472" y="362449"/>
                    <a:pt x="64508" y="364486"/>
                    <a:pt x="68581" y="364486"/>
                  </a:cubicBezTo>
                  <a:cubicBezTo>
                    <a:pt x="71635" y="364486"/>
                    <a:pt x="74690" y="363468"/>
                    <a:pt x="76726" y="361431"/>
                  </a:cubicBezTo>
                  <a:cubicBezTo>
                    <a:pt x="77744" y="360413"/>
                    <a:pt x="78762" y="360413"/>
                    <a:pt x="78762" y="359395"/>
                  </a:cubicBezTo>
                  <a:lnTo>
                    <a:pt x="96070" y="324779"/>
                  </a:lnTo>
                  <a:lnTo>
                    <a:pt x="160212" y="293217"/>
                  </a:lnTo>
                  <a:lnTo>
                    <a:pt x="137813" y="339033"/>
                  </a:lnTo>
                  <a:cubicBezTo>
                    <a:pt x="136795" y="342087"/>
                    <a:pt x="138831" y="344123"/>
                    <a:pt x="142903" y="344123"/>
                  </a:cubicBezTo>
                  <a:cubicBezTo>
                    <a:pt x="145958" y="344123"/>
                    <a:pt x="149012" y="343105"/>
                    <a:pt x="151048" y="342087"/>
                  </a:cubicBezTo>
                  <a:cubicBezTo>
                    <a:pt x="152067" y="341069"/>
                    <a:pt x="153085" y="341069"/>
                    <a:pt x="153085" y="340051"/>
                  </a:cubicBezTo>
                  <a:lnTo>
                    <a:pt x="180574" y="284054"/>
                  </a:lnTo>
                  <a:lnTo>
                    <a:pt x="241661" y="253511"/>
                  </a:lnTo>
                  <a:lnTo>
                    <a:pt x="219262" y="299326"/>
                  </a:lnTo>
                  <a:lnTo>
                    <a:pt x="195846" y="314598"/>
                  </a:lnTo>
                  <a:cubicBezTo>
                    <a:pt x="192791" y="316634"/>
                    <a:pt x="191773" y="319688"/>
                    <a:pt x="193809" y="321725"/>
                  </a:cubicBezTo>
                  <a:cubicBezTo>
                    <a:pt x="193809" y="321725"/>
                    <a:pt x="194827" y="321725"/>
                    <a:pt x="194827" y="322743"/>
                  </a:cubicBezTo>
                  <a:cubicBezTo>
                    <a:pt x="197882" y="323761"/>
                    <a:pt x="200936" y="322743"/>
                    <a:pt x="203990" y="320707"/>
                  </a:cubicBezTo>
                  <a:lnTo>
                    <a:pt x="210099" y="316634"/>
                  </a:lnTo>
                  <a:lnTo>
                    <a:pt x="206027" y="323761"/>
                  </a:lnTo>
                  <a:cubicBezTo>
                    <a:pt x="205008" y="326815"/>
                    <a:pt x="207045" y="328852"/>
                    <a:pt x="211117" y="328852"/>
                  </a:cubicBezTo>
                  <a:cubicBezTo>
                    <a:pt x="211117" y="328852"/>
                    <a:pt x="211117" y="328852"/>
                    <a:pt x="211117" y="328852"/>
                  </a:cubicBezTo>
                  <a:cubicBezTo>
                    <a:pt x="214172" y="328852"/>
                    <a:pt x="217226" y="327834"/>
                    <a:pt x="219262" y="325797"/>
                  </a:cubicBezTo>
                  <a:cubicBezTo>
                    <a:pt x="220280" y="324779"/>
                    <a:pt x="221299" y="324779"/>
                    <a:pt x="221299" y="323761"/>
                  </a:cubicBezTo>
                  <a:lnTo>
                    <a:pt x="232498" y="301362"/>
                  </a:lnTo>
                  <a:lnTo>
                    <a:pt x="294603" y="260638"/>
                  </a:lnTo>
                  <a:lnTo>
                    <a:pt x="288494" y="306453"/>
                  </a:lnTo>
                  <a:lnTo>
                    <a:pt x="225371" y="352268"/>
                  </a:lnTo>
                  <a:lnTo>
                    <a:pt x="225371" y="352268"/>
                  </a:lnTo>
                  <a:cubicBezTo>
                    <a:pt x="222316" y="354304"/>
                    <a:pt x="221299" y="357359"/>
                    <a:pt x="224353" y="359395"/>
                  </a:cubicBezTo>
                  <a:cubicBezTo>
                    <a:pt x="227407" y="361431"/>
                    <a:pt x="231480" y="360413"/>
                    <a:pt x="235552" y="358377"/>
                  </a:cubicBezTo>
                  <a:lnTo>
                    <a:pt x="287476" y="320707"/>
                  </a:lnTo>
                  <a:lnTo>
                    <a:pt x="281367" y="366522"/>
                  </a:lnTo>
                  <a:lnTo>
                    <a:pt x="241661" y="395029"/>
                  </a:lnTo>
                  <a:lnTo>
                    <a:pt x="241661" y="395029"/>
                  </a:lnTo>
                  <a:cubicBezTo>
                    <a:pt x="238607" y="397066"/>
                    <a:pt x="237588" y="400120"/>
                    <a:pt x="240642" y="402156"/>
                  </a:cubicBezTo>
                  <a:cubicBezTo>
                    <a:pt x="243697" y="404192"/>
                    <a:pt x="247769" y="403174"/>
                    <a:pt x="251842" y="401138"/>
                  </a:cubicBezTo>
                  <a:lnTo>
                    <a:pt x="279331" y="380775"/>
                  </a:lnTo>
                  <a:lnTo>
                    <a:pt x="273222" y="426591"/>
                  </a:lnTo>
                  <a:cubicBezTo>
                    <a:pt x="273222" y="429645"/>
                    <a:pt x="276276" y="430663"/>
                    <a:pt x="280349" y="430663"/>
                  </a:cubicBezTo>
                  <a:cubicBezTo>
                    <a:pt x="284422" y="429645"/>
                    <a:pt x="288494" y="427609"/>
                    <a:pt x="288494" y="424555"/>
                  </a:cubicBezTo>
                  <a:lnTo>
                    <a:pt x="294603" y="377721"/>
                  </a:lnTo>
                  <a:lnTo>
                    <a:pt x="319038" y="390956"/>
                  </a:lnTo>
                  <a:cubicBezTo>
                    <a:pt x="322092" y="391975"/>
                    <a:pt x="327182" y="391975"/>
                    <a:pt x="330237" y="388921"/>
                  </a:cubicBezTo>
                  <a:cubicBezTo>
                    <a:pt x="332273" y="386884"/>
                    <a:pt x="333291" y="384848"/>
                    <a:pt x="332273" y="383830"/>
                  </a:cubicBezTo>
                  <a:cubicBezTo>
                    <a:pt x="332273" y="382812"/>
                    <a:pt x="331255" y="382812"/>
                    <a:pt x="330237" y="381794"/>
                  </a:cubicBezTo>
                  <a:lnTo>
                    <a:pt x="295621" y="363468"/>
                  </a:lnTo>
                  <a:lnTo>
                    <a:pt x="301729" y="317653"/>
                  </a:lnTo>
                  <a:lnTo>
                    <a:pt x="346527" y="342087"/>
                  </a:lnTo>
                  <a:cubicBezTo>
                    <a:pt x="349581" y="343105"/>
                    <a:pt x="353654" y="343105"/>
                    <a:pt x="357726" y="340051"/>
                  </a:cubicBezTo>
                  <a:cubicBezTo>
                    <a:pt x="359762" y="338015"/>
                    <a:pt x="360781" y="335979"/>
                    <a:pt x="359762" y="334960"/>
                  </a:cubicBezTo>
                  <a:cubicBezTo>
                    <a:pt x="359762" y="333942"/>
                    <a:pt x="358744" y="333942"/>
                    <a:pt x="357726" y="332924"/>
                  </a:cubicBezTo>
                  <a:lnTo>
                    <a:pt x="302748" y="303399"/>
                  </a:lnTo>
                  <a:lnTo>
                    <a:pt x="307838" y="259620"/>
                  </a:lnTo>
                  <a:lnTo>
                    <a:pt x="353654" y="284054"/>
                  </a:lnTo>
                  <a:lnTo>
                    <a:pt x="356708" y="302381"/>
                  </a:lnTo>
                  <a:cubicBezTo>
                    <a:pt x="356708" y="305435"/>
                    <a:pt x="360781" y="306453"/>
                    <a:pt x="364853" y="305435"/>
                  </a:cubicBezTo>
                  <a:cubicBezTo>
                    <a:pt x="365871" y="305435"/>
                    <a:pt x="365871" y="305435"/>
                    <a:pt x="366889" y="304417"/>
                  </a:cubicBezTo>
                  <a:cubicBezTo>
                    <a:pt x="369943" y="303399"/>
                    <a:pt x="371980" y="300344"/>
                    <a:pt x="371980" y="298308"/>
                  </a:cubicBezTo>
                  <a:lnTo>
                    <a:pt x="370962" y="294235"/>
                  </a:lnTo>
                  <a:lnTo>
                    <a:pt x="378088" y="298308"/>
                  </a:lnTo>
                  <a:cubicBezTo>
                    <a:pt x="381143" y="299326"/>
                    <a:pt x="385215" y="299326"/>
                    <a:pt x="389288" y="296272"/>
                  </a:cubicBezTo>
                  <a:cubicBezTo>
                    <a:pt x="389288" y="296272"/>
                    <a:pt x="389288" y="296272"/>
                    <a:pt x="389288" y="296272"/>
                  </a:cubicBezTo>
                  <a:cubicBezTo>
                    <a:pt x="391324" y="294235"/>
                    <a:pt x="392342" y="292200"/>
                    <a:pt x="391324" y="291181"/>
                  </a:cubicBezTo>
                  <a:cubicBezTo>
                    <a:pt x="391324" y="290163"/>
                    <a:pt x="390306" y="290163"/>
                    <a:pt x="389288" y="289145"/>
                  </a:cubicBezTo>
                  <a:lnTo>
                    <a:pt x="366889" y="276928"/>
                  </a:lnTo>
                  <a:lnTo>
                    <a:pt x="358744" y="230094"/>
                  </a:lnTo>
                  <a:lnTo>
                    <a:pt x="417795" y="244348"/>
                  </a:lnTo>
                  <a:lnTo>
                    <a:pt x="432049" y="293217"/>
                  </a:lnTo>
                  <a:lnTo>
                    <a:pt x="432049" y="293217"/>
                  </a:lnTo>
                  <a:cubicBezTo>
                    <a:pt x="433067" y="295254"/>
                    <a:pt x="437139" y="296272"/>
                    <a:pt x="441212" y="295254"/>
                  </a:cubicBezTo>
                  <a:cubicBezTo>
                    <a:pt x="445284" y="294235"/>
                    <a:pt x="448338" y="291181"/>
                    <a:pt x="447321" y="288127"/>
                  </a:cubicBezTo>
                  <a:lnTo>
                    <a:pt x="435103" y="248420"/>
                  </a:lnTo>
                  <a:lnTo>
                    <a:pt x="494154" y="262674"/>
                  </a:lnTo>
                  <a:lnTo>
                    <a:pt x="503317" y="293217"/>
                  </a:lnTo>
                  <a:lnTo>
                    <a:pt x="503317" y="293217"/>
                  </a:lnTo>
                  <a:cubicBezTo>
                    <a:pt x="504335" y="295254"/>
                    <a:pt x="508408" y="296272"/>
                    <a:pt x="512480" y="295254"/>
                  </a:cubicBezTo>
                  <a:cubicBezTo>
                    <a:pt x="516552" y="294235"/>
                    <a:pt x="519607" y="291181"/>
                    <a:pt x="518589" y="288127"/>
                  </a:cubicBezTo>
                  <a:lnTo>
                    <a:pt x="512480" y="266747"/>
                  </a:lnTo>
                  <a:lnTo>
                    <a:pt x="571530" y="281000"/>
                  </a:lnTo>
                  <a:cubicBezTo>
                    <a:pt x="574585" y="282018"/>
                    <a:pt x="579676" y="279982"/>
                    <a:pt x="581712" y="277946"/>
                  </a:cubicBezTo>
                  <a:cubicBezTo>
                    <a:pt x="583748" y="274892"/>
                    <a:pt x="582730" y="272855"/>
                    <a:pt x="579676" y="271837"/>
                  </a:cubicBezTo>
                  <a:lnTo>
                    <a:pt x="520624" y="257583"/>
                  </a:lnTo>
                  <a:lnTo>
                    <a:pt x="557277" y="246384"/>
                  </a:lnTo>
                  <a:cubicBezTo>
                    <a:pt x="561349" y="245366"/>
                    <a:pt x="564404" y="242312"/>
                    <a:pt x="563386" y="239257"/>
                  </a:cubicBezTo>
                  <a:cubicBezTo>
                    <a:pt x="562368" y="237221"/>
                    <a:pt x="560331" y="236203"/>
                    <a:pt x="558295" y="236203"/>
                  </a:cubicBezTo>
                  <a:cubicBezTo>
                    <a:pt x="557277" y="236203"/>
                    <a:pt x="556259" y="236203"/>
                    <a:pt x="554223" y="237221"/>
                  </a:cubicBezTo>
                  <a:lnTo>
                    <a:pt x="502299" y="253511"/>
                  </a:lnTo>
                  <a:lnTo>
                    <a:pt x="443248" y="239257"/>
                  </a:lnTo>
                  <a:lnTo>
                    <a:pt x="510443" y="217877"/>
                  </a:lnTo>
                  <a:cubicBezTo>
                    <a:pt x="514516" y="216859"/>
                    <a:pt x="517570" y="213805"/>
                    <a:pt x="516552" y="210750"/>
                  </a:cubicBezTo>
                  <a:cubicBezTo>
                    <a:pt x="515534" y="208714"/>
                    <a:pt x="513498" y="207695"/>
                    <a:pt x="511462" y="207695"/>
                  </a:cubicBezTo>
                  <a:cubicBezTo>
                    <a:pt x="510443" y="207695"/>
                    <a:pt x="509425" y="207695"/>
                    <a:pt x="507389" y="208714"/>
                  </a:cubicBezTo>
                  <a:lnTo>
                    <a:pt x="424922" y="234167"/>
                  </a:lnTo>
                  <a:lnTo>
                    <a:pt x="368925" y="220931"/>
                  </a:lnTo>
                  <a:lnTo>
                    <a:pt x="437139" y="199551"/>
                  </a:lnTo>
                  <a:lnTo>
                    <a:pt x="464628" y="201587"/>
                  </a:lnTo>
                  <a:cubicBezTo>
                    <a:pt x="468701" y="201587"/>
                    <a:pt x="472774" y="199551"/>
                    <a:pt x="474809" y="197514"/>
                  </a:cubicBezTo>
                  <a:cubicBezTo>
                    <a:pt x="474809" y="197514"/>
                    <a:pt x="474809" y="196496"/>
                    <a:pt x="474809" y="196496"/>
                  </a:cubicBezTo>
                  <a:cubicBezTo>
                    <a:pt x="475828" y="194460"/>
                    <a:pt x="473791" y="192424"/>
                    <a:pt x="470737" y="192424"/>
                  </a:cubicBezTo>
                  <a:lnTo>
                    <a:pt x="463610" y="191406"/>
                  </a:lnTo>
                  <a:lnTo>
                    <a:pt x="474809" y="188352"/>
                  </a:lnTo>
                  <a:cubicBezTo>
                    <a:pt x="478882" y="187333"/>
                    <a:pt x="481936" y="184279"/>
                    <a:pt x="480918" y="181225"/>
                  </a:cubicBezTo>
                  <a:cubicBezTo>
                    <a:pt x="480918" y="181225"/>
                    <a:pt x="480918" y="181225"/>
                    <a:pt x="480918" y="181225"/>
                  </a:cubicBezTo>
                  <a:cubicBezTo>
                    <a:pt x="479900" y="179188"/>
                    <a:pt x="477864" y="178170"/>
                    <a:pt x="475828" y="178170"/>
                  </a:cubicBezTo>
                  <a:cubicBezTo>
                    <a:pt x="474809" y="178170"/>
                    <a:pt x="473791" y="178170"/>
                    <a:pt x="471755" y="179188"/>
                  </a:cubicBezTo>
                  <a:lnTo>
                    <a:pt x="439175" y="189369"/>
                  </a:lnTo>
                  <a:lnTo>
                    <a:pt x="368925" y="183261"/>
                  </a:lnTo>
                  <a:lnTo>
                    <a:pt x="434085" y="151699"/>
                  </a:lnTo>
                  <a:lnTo>
                    <a:pt x="511462" y="154754"/>
                  </a:lnTo>
                  <a:lnTo>
                    <a:pt x="511462" y="154754"/>
                  </a:lnTo>
                  <a:cubicBezTo>
                    <a:pt x="515534" y="154754"/>
                    <a:pt x="519607" y="152718"/>
                    <a:pt x="521643" y="149663"/>
                  </a:cubicBezTo>
                  <a:cubicBezTo>
                    <a:pt x="522661" y="146608"/>
                    <a:pt x="520624" y="144573"/>
                    <a:pt x="517570" y="144573"/>
                  </a:cubicBezTo>
                  <a:lnTo>
                    <a:pt x="453429" y="142536"/>
                  </a:lnTo>
                  <a:lnTo>
                    <a:pt x="517570" y="110974"/>
                  </a:lnTo>
                  <a:lnTo>
                    <a:pt x="565422" y="113011"/>
                  </a:lnTo>
                  <a:lnTo>
                    <a:pt x="565422" y="113011"/>
                  </a:lnTo>
                  <a:cubicBezTo>
                    <a:pt x="569495" y="113011"/>
                    <a:pt x="573567" y="110974"/>
                    <a:pt x="575603" y="107920"/>
                  </a:cubicBezTo>
                  <a:cubicBezTo>
                    <a:pt x="576621" y="104866"/>
                    <a:pt x="574585" y="102830"/>
                    <a:pt x="570512" y="102830"/>
                  </a:cubicBezTo>
                  <a:lnTo>
                    <a:pt x="535896" y="101812"/>
                  </a:lnTo>
                  <a:lnTo>
                    <a:pt x="600038" y="70250"/>
                  </a:lnTo>
                  <a:cubicBezTo>
                    <a:pt x="604110" y="68214"/>
                    <a:pt x="605129" y="65159"/>
                    <a:pt x="604110" y="63123"/>
                  </a:cubicBezTo>
                  <a:cubicBezTo>
                    <a:pt x="602074" y="61087"/>
                    <a:pt x="598002" y="61087"/>
                    <a:pt x="593929" y="63123"/>
                  </a:cubicBezTo>
                  <a:lnTo>
                    <a:pt x="528770" y="95703"/>
                  </a:lnTo>
                  <a:lnTo>
                    <a:pt x="540987" y="71268"/>
                  </a:lnTo>
                  <a:cubicBezTo>
                    <a:pt x="542005" y="68214"/>
                    <a:pt x="539969" y="66178"/>
                    <a:pt x="535896" y="66178"/>
                  </a:cubicBezTo>
                  <a:cubicBezTo>
                    <a:pt x="532842" y="66178"/>
                    <a:pt x="529788" y="67195"/>
                    <a:pt x="527751" y="69232"/>
                  </a:cubicBezTo>
                  <a:cubicBezTo>
                    <a:pt x="526734" y="70250"/>
                    <a:pt x="525715" y="70250"/>
                    <a:pt x="525715" y="71268"/>
                  </a:cubicBezTo>
                  <a:lnTo>
                    <a:pt x="508408" y="105884"/>
                  </a:lnTo>
                  <a:lnTo>
                    <a:pt x="444266" y="137446"/>
                  </a:lnTo>
                  <a:lnTo>
                    <a:pt x="466664" y="91631"/>
                  </a:lnTo>
                  <a:cubicBezTo>
                    <a:pt x="467683" y="88576"/>
                    <a:pt x="465647" y="86540"/>
                    <a:pt x="461574" y="86540"/>
                  </a:cubicBezTo>
                  <a:cubicBezTo>
                    <a:pt x="458520" y="86540"/>
                    <a:pt x="455465" y="87558"/>
                    <a:pt x="453429" y="88576"/>
                  </a:cubicBezTo>
                  <a:cubicBezTo>
                    <a:pt x="452411" y="89594"/>
                    <a:pt x="451393" y="89594"/>
                    <a:pt x="451393" y="90612"/>
                  </a:cubicBezTo>
                  <a:lnTo>
                    <a:pt x="423903" y="146608"/>
                  </a:lnTo>
                  <a:lnTo>
                    <a:pt x="362816" y="177152"/>
                  </a:lnTo>
                  <a:lnTo>
                    <a:pt x="385215" y="131337"/>
                  </a:lnTo>
                  <a:lnTo>
                    <a:pt x="408632" y="116065"/>
                  </a:lnTo>
                  <a:cubicBezTo>
                    <a:pt x="411687" y="114029"/>
                    <a:pt x="412704" y="110974"/>
                    <a:pt x="410668" y="108939"/>
                  </a:cubicBezTo>
                  <a:cubicBezTo>
                    <a:pt x="410668" y="108939"/>
                    <a:pt x="409650" y="108939"/>
                    <a:pt x="409650" y="107920"/>
                  </a:cubicBezTo>
                  <a:cubicBezTo>
                    <a:pt x="406596" y="106902"/>
                    <a:pt x="403541" y="107920"/>
                    <a:pt x="400487" y="109956"/>
                  </a:cubicBezTo>
                  <a:lnTo>
                    <a:pt x="394378" y="114029"/>
                  </a:lnTo>
                  <a:lnTo>
                    <a:pt x="398450" y="106902"/>
                  </a:lnTo>
                  <a:cubicBezTo>
                    <a:pt x="399469" y="103848"/>
                    <a:pt x="397433" y="101812"/>
                    <a:pt x="393360" y="101812"/>
                  </a:cubicBezTo>
                  <a:cubicBezTo>
                    <a:pt x="393360" y="101812"/>
                    <a:pt x="393360" y="101812"/>
                    <a:pt x="393360" y="101812"/>
                  </a:cubicBezTo>
                  <a:cubicBezTo>
                    <a:pt x="390306" y="101812"/>
                    <a:pt x="387251" y="102830"/>
                    <a:pt x="385215" y="104866"/>
                  </a:cubicBezTo>
                  <a:cubicBezTo>
                    <a:pt x="384197" y="105884"/>
                    <a:pt x="383179" y="105884"/>
                    <a:pt x="383179" y="106902"/>
                  </a:cubicBezTo>
                  <a:lnTo>
                    <a:pt x="371980" y="129301"/>
                  </a:lnTo>
                  <a:lnTo>
                    <a:pt x="309875" y="170026"/>
                  </a:lnTo>
                  <a:lnTo>
                    <a:pt x="315983" y="124210"/>
                  </a:lnTo>
                  <a:lnTo>
                    <a:pt x="379107" y="78395"/>
                  </a:lnTo>
                  <a:lnTo>
                    <a:pt x="379107" y="78395"/>
                  </a:lnTo>
                  <a:cubicBezTo>
                    <a:pt x="382161" y="76359"/>
                    <a:pt x="383179" y="73305"/>
                    <a:pt x="380125" y="71268"/>
                  </a:cubicBezTo>
                  <a:cubicBezTo>
                    <a:pt x="377070" y="69232"/>
                    <a:pt x="372998" y="70250"/>
                    <a:pt x="368925" y="72286"/>
                  </a:cubicBezTo>
                  <a:lnTo>
                    <a:pt x="317001" y="109956"/>
                  </a:lnTo>
                  <a:lnTo>
                    <a:pt x="323110" y="64141"/>
                  </a:lnTo>
                  <a:lnTo>
                    <a:pt x="362816" y="35634"/>
                  </a:lnTo>
                  <a:lnTo>
                    <a:pt x="362816" y="35634"/>
                  </a:lnTo>
                  <a:cubicBezTo>
                    <a:pt x="365871" y="33598"/>
                    <a:pt x="366889" y="30544"/>
                    <a:pt x="363835" y="28507"/>
                  </a:cubicBezTo>
                  <a:cubicBezTo>
                    <a:pt x="360781" y="26471"/>
                    <a:pt x="356708" y="27489"/>
                    <a:pt x="352635" y="29525"/>
                  </a:cubicBezTo>
                  <a:lnTo>
                    <a:pt x="325147" y="49887"/>
                  </a:lnTo>
                  <a:lnTo>
                    <a:pt x="331255" y="4072"/>
                  </a:lnTo>
                  <a:cubicBezTo>
                    <a:pt x="331255" y="1018"/>
                    <a:pt x="328201" y="0"/>
                    <a:pt x="324128" y="0"/>
                  </a:cubicBezTo>
                  <a:cubicBezTo>
                    <a:pt x="320056" y="1018"/>
                    <a:pt x="315983" y="3054"/>
                    <a:pt x="315983" y="6108"/>
                  </a:cubicBezTo>
                  <a:lnTo>
                    <a:pt x="309875" y="52942"/>
                  </a:lnTo>
                  <a:lnTo>
                    <a:pt x="285440" y="39706"/>
                  </a:lnTo>
                  <a:cubicBezTo>
                    <a:pt x="282386" y="38688"/>
                    <a:pt x="278313" y="38688"/>
                    <a:pt x="274241" y="41743"/>
                  </a:cubicBezTo>
                  <a:cubicBezTo>
                    <a:pt x="272204" y="43779"/>
                    <a:pt x="271186" y="45815"/>
                    <a:pt x="272204" y="46833"/>
                  </a:cubicBezTo>
                  <a:cubicBezTo>
                    <a:pt x="272204" y="47852"/>
                    <a:pt x="273222" y="47852"/>
                    <a:pt x="274241" y="48869"/>
                  </a:cubicBezTo>
                  <a:lnTo>
                    <a:pt x="308856" y="67195"/>
                  </a:lnTo>
                  <a:lnTo>
                    <a:pt x="302748" y="113011"/>
                  </a:lnTo>
                  <a:lnTo>
                    <a:pt x="257951" y="88576"/>
                  </a:lnTo>
                  <a:cubicBezTo>
                    <a:pt x="254896" y="87558"/>
                    <a:pt x="249806" y="87558"/>
                    <a:pt x="246751" y="90612"/>
                  </a:cubicBezTo>
                  <a:cubicBezTo>
                    <a:pt x="244715" y="92648"/>
                    <a:pt x="243697" y="94685"/>
                    <a:pt x="244715" y="95703"/>
                  </a:cubicBezTo>
                  <a:cubicBezTo>
                    <a:pt x="244715" y="96721"/>
                    <a:pt x="245733" y="96721"/>
                    <a:pt x="246751" y="97739"/>
                  </a:cubicBezTo>
                  <a:lnTo>
                    <a:pt x="301729" y="127265"/>
                  </a:lnTo>
                  <a:lnTo>
                    <a:pt x="296639" y="171043"/>
                  </a:lnTo>
                  <a:lnTo>
                    <a:pt x="250824" y="146608"/>
                  </a:lnTo>
                  <a:lnTo>
                    <a:pt x="247769" y="128282"/>
                  </a:lnTo>
                  <a:cubicBezTo>
                    <a:pt x="247769" y="125228"/>
                    <a:pt x="243697" y="124210"/>
                    <a:pt x="239625" y="125228"/>
                  </a:cubicBezTo>
                  <a:cubicBezTo>
                    <a:pt x="238607" y="125228"/>
                    <a:pt x="238607" y="125228"/>
                    <a:pt x="237588" y="126246"/>
                  </a:cubicBezTo>
                  <a:cubicBezTo>
                    <a:pt x="234534" y="127265"/>
                    <a:pt x="232498" y="130319"/>
                    <a:pt x="232498" y="132355"/>
                  </a:cubicBezTo>
                  <a:lnTo>
                    <a:pt x="233516" y="136427"/>
                  </a:lnTo>
                  <a:lnTo>
                    <a:pt x="226389" y="132355"/>
                  </a:lnTo>
                  <a:cubicBezTo>
                    <a:pt x="223335" y="131337"/>
                    <a:pt x="219262" y="131337"/>
                    <a:pt x="215189" y="134392"/>
                  </a:cubicBezTo>
                  <a:cubicBezTo>
                    <a:pt x="215189" y="134392"/>
                    <a:pt x="215189" y="134392"/>
                    <a:pt x="215189" y="134392"/>
                  </a:cubicBezTo>
                  <a:cubicBezTo>
                    <a:pt x="213154" y="136427"/>
                    <a:pt x="212135" y="138464"/>
                    <a:pt x="213154" y="139482"/>
                  </a:cubicBezTo>
                  <a:cubicBezTo>
                    <a:pt x="213154" y="140500"/>
                    <a:pt x="214172" y="140500"/>
                    <a:pt x="215189" y="141518"/>
                  </a:cubicBezTo>
                  <a:lnTo>
                    <a:pt x="237588" y="153735"/>
                  </a:lnTo>
                  <a:lnTo>
                    <a:pt x="245733" y="200569"/>
                  </a:lnTo>
                  <a:lnTo>
                    <a:pt x="186682" y="186315"/>
                  </a:lnTo>
                  <a:lnTo>
                    <a:pt x="172429" y="137446"/>
                  </a:lnTo>
                  <a:lnTo>
                    <a:pt x="172429" y="137446"/>
                  </a:lnTo>
                  <a:cubicBezTo>
                    <a:pt x="171411" y="135409"/>
                    <a:pt x="167338" y="134392"/>
                    <a:pt x="163266" y="135409"/>
                  </a:cubicBezTo>
                  <a:cubicBezTo>
                    <a:pt x="159193" y="136427"/>
                    <a:pt x="156139" y="139482"/>
                    <a:pt x="157157" y="142536"/>
                  </a:cubicBezTo>
                  <a:lnTo>
                    <a:pt x="169374" y="182243"/>
                  </a:lnTo>
                  <a:lnTo>
                    <a:pt x="110324" y="167989"/>
                  </a:lnTo>
                  <a:lnTo>
                    <a:pt x="101161" y="137446"/>
                  </a:lnTo>
                  <a:lnTo>
                    <a:pt x="101161" y="137446"/>
                  </a:lnTo>
                  <a:cubicBezTo>
                    <a:pt x="100142" y="135409"/>
                    <a:pt x="96070" y="134392"/>
                    <a:pt x="91998" y="135409"/>
                  </a:cubicBezTo>
                  <a:cubicBezTo>
                    <a:pt x="87925" y="136427"/>
                    <a:pt x="84871" y="139482"/>
                    <a:pt x="85889" y="142536"/>
                  </a:cubicBezTo>
                  <a:lnTo>
                    <a:pt x="91998" y="163917"/>
                  </a:lnTo>
                  <a:lnTo>
                    <a:pt x="32947" y="149663"/>
                  </a:lnTo>
                  <a:cubicBezTo>
                    <a:pt x="29893" y="147627"/>
                    <a:pt x="24802" y="148645"/>
                    <a:pt x="22766" y="151699"/>
                  </a:cubicBezTo>
                  <a:close/>
                  <a:moveTo>
                    <a:pt x="279331" y="167989"/>
                  </a:moveTo>
                  <a:lnTo>
                    <a:pt x="277295" y="188352"/>
                  </a:lnTo>
                  <a:lnTo>
                    <a:pt x="276276" y="195479"/>
                  </a:lnTo>
                  <a:lnTo>
                    <a:pt x="275259" y="195479"/>
                  </a:lnTo>
                  <a:lnTo>
                    <a:pt x="272204" y="194460"/>
                  </a:lnTo>
                  <a:lnTo>
                    <a:pt x="270168" y="194460"/>
                  </a:lnTo>
                  <a:lnTo>
                    <a:pt x="245733" y="188352"/>
                  </a:lnTo>
                  <a:lnTo>
                    <a:pt x="238607" y="146608"/>
                  </a:lnTo>
                  <a:lnTo>
                    <a:pt x="279331" y="167989"/>
                  </a:lnTo>
                  <a:close/>
                  <a:moveTo>
                    <a:pt x="300712" y="217877"/>
                  </a:moveTo>
                  <a:cubicBezTo>
                    <a:pt x="300712" y="217877"/>
                    <a:pt x="300712" y="217877"/>
                    <a:pt x="300712" y="217877"/>
                  </a:cubicBezTo>
                  <a:cubicBezTo>
                    <a:pt x="300712" y="217877"/>
                    <a:pt x="301729" y="217877"/>
                    <a:pt x="300712" y="217877"/>
                  </a:cubicBezTo>
                  <a:cubicBezTo>
                    <a:pt x="301729" y="216859"/>
                    <a:pt x="301729" y="216859"/>
                    <a:pt x="301729" y="216859"/>
                  </a:cubicBezTo>
                  <a:cubicBezTo>
                    <a:pt x="301729" y="216859"/>
                    <a:pt x="301729" y="216859"/>
                    <a:pt x="301729" y="217877"/>
                  </a:cubicBezTo>
                  <a:cubicBezTo>
                    <a:pt x="301729" y="217877"/>
                    <a:pt x="301729" y="218895"/>
                    <a:pt x="300712" y="217877"/>
                  </a:cubicBezTo>
                  <a:cubicBezTo>
                    <a:pt x="300712" y="218895"/>
                    <a:pt x="300712" y="217877"/>
                    <a:pt x="300712" y="217877"/>
                  </a:cubicBezTo>
                  <a:close/>
                  <a:moveTo>
                    <a:pt x="363835" y="164935"/>
                  </a:moveTo>
                  <a:lnTo>
                    <a:pt x="338382" y="177152"/>
                  </a:lnTo>
                  <a:lnTo>
                    <a:pt x="329219" y="181225"/>
                  </a:lnTo>
                  <a:lnTo>
                    <a:pt x="329219" y="180207"/>
                  </a:lnTo>
                  <a:lnTo>
                    <a:pt x="329219" y="178170"/>
                  </a:lnTo>
                  <a:lnTo>
                    <a:pt x="329219" y="177152"/>
                  </a:lnTo>
                  <a:lnTo>
                    <a:pt x="331255" y="159844"/>
                  </a:lnTo>
                  <a:lnTo>
                    <a:pt x="381143" y="127265"/>
                  </a:lnTo>
                  <a:lnTo>
                    <a:pt x="363835" y="164935"/>
                  </a:lnTo>
                  <a:close/>
                  <a:moveTo>
                    <a:pt x="389288" y="215841"/>
                  </a:moveTo>
                  <a:lnTo>
                    <a:pt x="366889" y="209732"/>
                  </a:lnTo>
                  <a:lnTo>
                    <a:pt x="358744" y="207695"/>
                  </a:lnTo>
                  <a:lnTo>
                    <a:pt x="359762" y="206678"/>
                  </a:lnTo>
                  <a:lnTo>
                    <a:pt x="362816" y="205660"/>
                  </a:lnTo>
                  <a:lnTo>
                    <a:pt x="364853" y="204641"/>
                  </a:lnTo>
                  <a:lnTo>
                    <a:pt x="389288" y="192424"/>
                  </a:lnTo>
                  <a:lnTo>
                    <a:pt x="445284" y="197514"/>
                  </a:lnTo>
                  <a:lnTo>
                    <a:pt x="389288" y="215841"/>
                  </a:lnTo>
                  <a:close/>
                  <a:moveTo>
                    <a:pt x="326164" y="267765"/>
                  </a:moveTo>
                  <a:lnTo>
                    <a:pt x="328201" y="250456"/>
                  </a:lnTo>
                  <a:lnTo>
                    <a:pt x="329219" y="244348"/>
                  </a:lnTo>
                  <a:lnTo>
                    <a:pt x="330237" y="244348"/>
                  </a:lnTo>
                  <a:lnTo>
                    <a:pt x="332273" y="245366"/>
                  </a:lnTo>
                  <a:lnTo>
                    <a:pt x="334309" y="245366"/>
                  </a:lnTo>
                  <a:lnTo>
                    <a:pt x="354672" y="250456"/>
                  </a:lnTo>
                  <a:lnTo>
                    <a:pt x="360781" y="285073"/>
                  </a:lnTo>
                  <a:lnTo>
                    <a:pt x="326164" y="267765"/>
                  </a:lnTo>
                  <a:close/>
                  <a:moveTo>
                    <a:pt x="238607" y="269801"/>
                  </a:moveTo>
                  <a:lnTo>
                    <a:pt x="266095" y="256566"/>
                  </a:lnTo>
                  <a:lnTo>
                    <a:pt x="275259" y="252493"/>
                  </a:lnTo>
                  <a:lnTo>
                    <a:pt x="275259" y="253511"/>
                  </a:lnTo>
                  <a:lnTo>
                    <a:pt x="275259" y="255547"/>
                  </a:lnTo>
                  <a:lnTo>
                    <a:pt x="275259" y="256566"/>
                  </a:lnTo>
                  <a:lnTo>
                    <a:pt x="273222" y="274892"/>
                  </a:lnTo>
                  <a:lnTo>
                    <a:pt x="220280" y="309507"/>
                  </a:lnTo>
                  <a:lnTo>
                    <a:pt x="238607" y="269801"/>
                  </a:lnTo>
                  <a:close/>
                  <a:moveTo>
                    <a:pt x="215189" y="218895"/>
                  </a:moveTo>
                  <a:lnTo>
                    <a:pt x="240642" y="225004"/>
                  </a:lnTo>
                  <a:lnTo>
                    <a:pt x="248788" y="227040"/>
                  </a:lnTo>
                  <a:lnTo>
                    <a:pt x="247769" y="228058"/>
                  </a:lnTo>
                  <a:lnTo>
                    <a:pt x="244715" y="229076"/>
                  </a:lnTo>
                  <a:lnTo>
                    <a:pt x="242679" y="230094"/>
                  </a:lnTo>
                  <a:lnTo>
                    <a:pt x="216208" y="243330"/>
                  </a:lnTo>
                  <a:lnTo>
                    <a:pt x="154102" y="238239"/>
                  </a:lnTo>
                  <a:lnTo>
                    <a:pt x="215189" y="218895"/>
                  </a:lnTo>
                  <a:close/>
                </a:path>
              </a:pathLst>
            </a:custGeom>
            <a:solidFill>
              <a:srgbClr val="FFFFFF"/>
            </a:solidFill>
            <a:ln w="101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182" name="任意多边形: 形状 3181">
              <a:extLst>
                <a:ext uri="{FF2B5EF4-FFF2-40B4-BE49-F238E27FC236}">
                  <a16:creationId xmlns:a16="http://schemas.microsoft.com/office/drawing/2014/main" id="{4AB5AFCC-23BA-4C1E-9DC5-4CBF35C28893}"/>
                </a:ext>
              </a:extLst>
            </p:cNvPr>
            <p:cNvSpPr/>
            <p:nvPr/>
          </p:nvSpPr>
          <p:spPr>
            <a:xfrm>
              <a:off x="-3841027" y="2321008"/>
              <a:ext cx="610381" cy="655044"/>
            </a:xfrm>
            <a:custGeom>
              <a:avLst/>
              <a:gdLst>
                <a:gd name="connsiteX0" fmla="*/ 265 w 610381"/>
                <a:gd name="connsiteY0" fmla="*/ 205857 h 655043"/>
                <a:gd name="connsiteX1" fmla="*/ 4337 w 610381"/>
                <a:gd name="connsiteY1" fmla="*/ 216038 h 655043"/>
                <a:gd name="connsiteX2" fmla="*/ 69497 w 610381"/>
                <a:gd name="connsiteY2" fmla="*/ 242509 h 655043"/>
                <a:gd name="connsiteX3" fmla="*/ 36917 w 610381"/>
                <a:gd name="connsiteY3" fmla="*/ 256763 h 655043"/>
                <a:gd name="connsiteX4" fmla="*/ 33863 w 610381"/>
                <a:gd name="connsiteY4" fmla="*/ 266944 h 655043"/>
                <a:gd name="connsiteX5" fmla="*/ 39972 w 610381"/>
                <a:gd name="connsiteY5" fmla="*/ 271016 h 655043"/>
                <a:gd name="connsiteX6" fmla="*/ 43026 w 610381"/>
                <a:gd name="connsiteY6" fmla="*/ 269998 h 655043"/>
                <a:gd name="connsiteX7" fmla="*/ 88841 w 610381"/>
                <a:gd name="connsiteY7" fmla="*/ 249636 h 655043"/>
                <a:gd name="connsiteX8" fmla="*/ 152982 w 610381"/>
                <a:gd name="connsiteY8" fmla="*/ 276107 h 655043"/>
                <a:gd name="connsiteX9" fmla="*/ 92914 w 610381"/>
                <a:gd name="connsiteY9" fmla="*/ 303596 h 655043"/>
                <a:gd name="connsiteX10" fmla="*/ 89859 w 610381"/>
                <a:gd name="connsiteY10" fmla="*/ 313777 h 655043"/>
                <a:gd name="connsiteX11" fmla="*/ 95968 w 610381"/>
                <a:gd name="connsiteY11" fmla="*/ 317850 h 655043"/>
                <a:gd name="connsiteX12" fmla="*/ 99022 w 610381"/>
                <a:gd name="connsiteY12" fmla="*/ 316832 h 655043"/>
                <a:gd name="connsiteX13" fmla="*/ 172327 w 610381"/>
                <a:gd name="connsiteY13" fmla="*/ 284252 h 655043"/>
                <a:gd name="connsiteX14" fmla="*/ 233414 w 610381"/>
                <a:gd name="connsiteY14" fmla="*/ 309705 h 655043"/>
                <a:gd name="connsiteX15" fmla="*/ 172327 w 610381"/>
                <a:gd name="connsiteY15" fmla="*/ 337194 h 655043"/>
                <a:gd name="connsiteX16" fmla="*/ 143820 w 610381"/>
                <a:gd name="connsiteY16" fmla="*/ 331085 h 655043"/>
                <a:gd name="connsiteX17" fmla="*/ 135675 w 610381"/>
                <a:gd name="connsiteY17" fmla="*/ 337194 h 655043"/>
                <a:gd name="connsiteX18" fmla="*/ 135675 w 610381"/>
                <a:gd name="connsiteY18" fmla="*/ 339230 h 655043"/>
                <a:gd name="connsiteX19" fmla="*/ 141783 w 610381"/>
                <a:gd name="connsiteY19" fmla="*/ 346357 h 655043"/>
                <a:gd name="connsiteX20" fmla="*/ 148910 w 610381"/>
                <a:gd name="connsiteY20" fmla="*/ 347375 h 655043"/>
                <a:gd name="connsiteX21" fmla="*/ 138729 w 610381"/>
                <a:gd name="connsiteY21" fmla="*/ 351448 h 655043"/>
                <a:gd name="connsiteX22" fmla="*/ 134656 w 610381"/>
                <a:gd name="connsiteY22" fmla="*/ 361629 h 655043"/>
                <a:gd name="connsiteX23" fmla="*/ 134656 w 610381"/>
                <a:gd name="connsiteY23" fmla="*/ 361629 h 655043"/>
                <a:gd name="connsiteX24" fmla="*/ 140765 w 610381"/>
                <a:gd name="connsiteY24" fmla="*/ 365701 h 655043"/>
                <a:gd name="connsiteX25" fmla="*/ 143820 w 610381"/>
                <a:gd name="connsiteY25" fmla="*/ 364683 h 655043"/>
                <a:gd name="connsiteX26" fmla="*/ 173345 w 610381"/>
                <a:gd name="connsiteY26" fmla="*/ 351448 h 655043"/>
                <a:gd name="connsiteX27" fmla="*/ 246649 w 610381"/>
                <a:gd name="connsiteY27" fmla="*/ 365701 h 655043"/>
                <a:gd name="connsiteX28" fmla="*/ 193707 w 610381"/>
                <a:gd name="connsiteY28" fmla="*/ 409480 h 655043"/>
                <a:gd name="connsiteX29" fmla="*/ 114294 w 610381"/>
                <a:gd name="connsiteY29" fmla="*/ 399299 h 655043"/>
                <a:gd name="connsiteX30" fmla="*/ 114294 w 610381"/>
                <a:gd name="connsiteY30" fmla="*/ 399299 h 655043"/>
                <a:gd name="connsiteX31" fmla="*/ 106149 w 610381"/>
                <a:gd name="connsiteY31" fmla="*/ 405408 h 655043"/>
                <a:gd name="connsiteX32" fmla="*/ 112258 w 610381"/>
                <a:gd name="connsiteY32" fmla="*/ 413553 h 655043"/>
                <a:gd name="connsiteX33" fmla="*/ 177417 w 610381"/>
                <a:gd name="connsiteY33" fmla="*/ 421698 h 655043"/>
                <a:gd name="connsiteX34" fmla="*/ 124475 w 610381"/>
                <a:gd name="connsiteY34" fmla="*/ 465477 h 655043"/>
                <a:gd name="connsiteX35" fmla="*/ 75606 w 610381"/>
                <a:gd name="connsiteY35" fmla="*/ 459368 h 655043"/>
                <a:gd name="connsiteX36" fmla="*/ 75606 w 610381"/>
                <a:gd name="connsiteY36" fmla="*/ 459368 h 655043"/>
                <a:gd name="connsiteX37" fmla="*/ 67461 w 610381"/>
                <a:gd name="connsiteY37" fmla="*/ 465477 h 655043"/>
                <a:gd name="connsiteX38" fmla="*/ 73569 w 610381"/>
                <a:gd name="connsiteY38" fmla="*/ 473622 h 655043"/>
                <a:gd name="connsiteX39" fmla="*/ 108185 w 610381"/>
                <a:gd name="connsiteY39" fmla="*/ 478712 h 655043"/>
                <a:gd name="connsiteX40" fmla="*/ 55243 w 610381"/>
                <a:gd name="connsiteY40" fmla="*/ 522491 h 655043"/>
                <a:gd name="connsiteX41" fmla="*/ 54225 w 610381"/>
                <a:gd name="connsiteY41" fmla="*/ 532673 h 655043"/>
                <a:gd name="connsiteX42" fmla="*/ 64407 w 610381"/>
                <a:gd name="connsiteY42" fmla="*/ 533690 h 655043"/>
                <a:gd name="connsiteX43" fmla="*/ 118367 w 610381"/>
                <a:gd name="connsiteY43" fmla="*/ 489912 h 655043"/>
                <a:gd name="connsiteX44" fmla="*/ 115312 w 610381"/>
                <a:gd name="connsiteY44" fmla="*/ 526564 h 655043"/>
                <a:gd name="connsiteX45" fmla="*/ 122439 w 610381"/>
                <a:gd name="connsiteY45" fmla="*/ 534709 h 655043"/>
                <a:gd name="connsiteX46" fmla="*/ 129566 w 610381"/>
                <a:gd name="connsiteY46" fmla="*/ 531654 h 655043"/>
                <a:gd name="connsiteX47" fmla="*/ 130584 w 610381"/>
                <a:gd name="connsiteY47" fmla="*/ 528600 h 655043"/>
                <a:gd name="connsiteX48" fmla="*/ 134656 w 610381"/>
                <a:gd name="connsiteY48" fmla="*/ 476676 h 655043"/>
                <a:gd name="connsiteX49" fmla="*/ 187598 w 610381"/>
                <a:gd name="connsiteY49" fmla="*/ 432897 h 655043"/>
                <a:gd name="connsiteX50" fmla="*/ 181490 w 610381"/>
                <a:gd name="connsiteY50" fmla="*/ 500093 h 655043"/>
                <a:gd name="connsiteX51" fmla="*/ 188616 w 610381"/>
                <a:gd name="connsiteY51" fmla="*/ 508238 h 655043"/>
                <a:gd name="connsiteX52" fmla="*/ 195743 w 610381"/>
                <a:gd name="connsiteY52" fmla="*/ 505183 h 655043"/>
                <a:gd name="connsiteX53" fmla="*/ 196762 w 610381"/>
                <a:gd name="connsiteY53" fmla="*/ 502129 h 655043"/>
                <a:gd name="connsiteX54" fmla="*/ 203888 w 610381"/>
                <a:gd name="connsiteY54" fmla="*/ 419662 h 655043"/>
                <a:gd name="connsiteX55" fmla="*/ 253776 w 610381"/>
                <a:gd name="connsiteY55" fmla="*/ 378937 h 655043"/>
                <a:gd name="connsiteX56" fmla="*/ 247668 w 610381"/>
                <a:gd name="connsiteY56" fmla="*/ 447151 h 655043"/>
                <a:gd name="connsiteX57" fmla="*/ 229341 w 610381"/>
                <a:gd name="connsiteY57" fmla="*/ 469549 h 655043"/>
                <a:gd name="connsiteX58" fmla="*/ 230359 w 610381"/>
                <a:gd name="connsiteY58" fmla="*/ 479730 h 655043"/>
                <a:gd name="connsiteX59" fmla="*/ 232396 w 610381"/>
                <a:gd name="connsiteY59" fmla="*/ 480749 h 655043"/>
                <a:gd name="connsiteX60" fmla="*/ 241559 w 610381"/>
                <a:gd name="connsiteY60" fmla="*/ 478712 h 655043"/>
                <a:gd name="connsiteX61" fmla="*/ 245631 w 610381"/>
                <a:gd name="connsiteY61" fmla="*/ 473622 h 655043"/>
                <a:gd name="connsiteX62" fmla="*/ 244613 w 610381"/>
                <a:gd name="connsiteY62" fmla="*/ 484821 h 655043"/>
                <a:gd name="connsiteX63" fmla="*/ 251740 w 610381"/>
                <a:gd name="connsiteY63" fmla="*/ 492966 h 655043"/>
                <a:gd name="connsiteX64" fmla="*/ 251740 w 610381"/>
                <a:gd name="connsiteY64" fmla="*/ 492966 h 655043"/>
                <a:gd name="connsiteX65" fmla="*/ 258867 w 610381"/>
                <a:gd name="connsiteY65" fmla="*/ 489912 h 655043"/>
                <a:gd name="connsiteX66" fmla="*/ 259884 w 610381"/>
                <a:gd name="connsiteY66" fmla="*/ 486857 h 655043"/>
                <a:gd name="connsiteX67" fmla="*/ 262939 w 610381"/>
                <a:gd name="connsiteY67" fmla="*/ 454277 h 655043"/>
                <a:gd name="connsiteX68" fmla="*/ 310790 w 610381"/>
                <a:gd name="connsiteY68" fmla="*/ 397263 h 655043"/>
                <a:gd name="connsiteX69" fmla="*/ 321990 w 610381"/>
                <a:gd name="connsiteY69" fmla="*/ 467513 h 655043"/>
                <a:gd name="connsiteX70" fmla="*/ 275156 w 610381"/>
                <a:gd name="connsiteY70" fmla="*/ 532673 h 655043"/>
                <a:gd name="connsiteX71" fmla="*/ 275156 w 610381"/>
                <a:gd name="connsiteY71" fmla="*/ 532673 h 655043"/>
                <a:gd name="connsiteX72" fmla="*/ 277193 w 610381"/>
                <a:gd name="connsiteY72" fmla="*/ 542854 h 655043"/>
                <a:gd name="connsiteX73" fmla="*/ 287374 w 610381"/>
                <a:gd name="connsiteY73" fmla="*/ 541836 h 655043"/>
                <a:gd name="connsiteX74" fmla="*/ 326062 w 610381"/>
                <a:gd name="connsiteY74" fmla="*/ 488893 h 655043"/>
                <a:gd name="connsiteX75" fmla="*/ 337262 w 610381"/>
                <a:gd name="connsiteY75" fmla="*/ 558125 h 655043"/>
                <a:gd name="connsiteX76" fmla="*/ 307736 w 610381"/>
                <a:gd name="connsiteY76" fmla="*/ 598850 h 655043"/>
                <a:gd name="connsiteX77" fmla="*/ 307736 w 610381"/>
                <a:gd name="connsiteY77" fmla="*/ 598850 h 655043"/>
                <a:gd name="connsiteX78" fmla="*/ 309772 w 610381"/>
                <a:gd name="connsiteY78" fmla="*/ 609031 h 655043"/>
                <a:gd name="connsiteX79" fmla="*/ 319954 w 610381"/>
                <a:gd name="connsiteY79" fmla="*/ 608013 h 655043"/>
                <a:gd name="connsiteX80" fmla="*/ 340316 w 610381"/>
                <a:gd name="connsiteY80" fmla="*/ 579506 h 655043"/>
                <a:gd name="connsiteX81" fmla="*/ 351515 w 610381"/>
                <a:gd name="connsiteY81" fmla="*/ 648738 h 655043"/>
                <a:gd name="connsiteX82" fmla="*/ 359660 w 610381"/>
                <a:gd name="connsiteY82" fmla="*/ 654847 h 655043"/>
                <a:gd name="connsiteX83" fmla="*/ 365769 w 610381"/>
                <a:gd name="connsiteY83" fmla="*/ 646701 h 655043"/>
                <a:gd name="connsiteX84" fmla="*/ 354570 w 610381"/>
                <a:gd name="connsiteY84" fmla="*/ 576451 h 655043"/>
                <a:gd name="connsiteX85" fmla="*/ 384095 w 610381"/>
                <a:gd name="connsiteY85" fmla="*/ 598850 h 655043"/>
                <a:gd name="connsiteX86" fmla="*/ 394276 w 610381"/>
                <a:gd name="connsiteY86" fmla="*/ 596814 h 655043"/>
                <a:gd name="connsiteX87" fmla="*/ 394276 w 610381"/>
                <a:gd name="connsiteY87" fmla="*/ 588669 h 655043"/>
                <a:gd name="connsiteX88" fmla="*/ 392240 w 610381"/>
                <a:gd name="connsiteY88" fmla="*/ 585614 h 655043"/>
                <a:gd name="connsiteX89" fmla="*/ 350497 w 610381"/>
                <a:gd name="connsiteY89" fmla="*/ 555071 h 655043"/>
                <a:gd name="connsiteX90" fmla="*/ 339298 w 610381"/>
                <a:gd name="connsiteY90" fmla="*/ 485839 h 655043"/>
                <a:gd name="connsiteX91" fmla="*/ 393258 w 610381"/>
                <a:gd name="connsiteY91" fmla="*/ 526564 h 655043"/>
                <a:gd name="connsiteX92" fmla="*/ 403439 w 610381"/>
                <a:gd name="connsiteY92" fmla="*/ 524527 h 655043"/>
                <a:gd name="connsiteX93" fmla="*/ 404457 w 610381"/>
                <a:gd name="connsiteY93" fmla="*/ 516383 h 655043"/>
                <a:gd name="connsiteX94" fmla="*/ 402421 w 610381"/>
                <a:gd name="connsiteY94" fmla="*/ 513328 h 655043"/>
                <a:gd name="connsiteX95" fmla="*/ 336243 w 610381"/>
                <a:gd name="connsiteY95" fmla="*/ 464459 h 655043"/>
                <a:gd name="connsiteX96" fmla="*/ 325044 w 610381"/>
                <a:gd name="connsiteY96" fmla="*/ 398281 h 655043"/>
                <a:gd name="connsiteX97" fmla="*/ 380023 w 610381"/>
                <a:gd name="connsiteY97" fmla="*/ 439006 h 655043"/>
                <a:gd name="connsiteX98" fmla="*/ 390204 w 610381"/>
                <a:gd name="connsiteY98" fmla="*/ 466495 h 655043"/>
                <a:gd name="connsiteX99" fmla="*/ 399367 w 610381"/>
                <a:gd name="connsiteY99" fmla="*/ 471586 h 655043"/>
                <a:gd name="connsiteX100" fmla="*/ 401403 w 610381"/>
                <a:gd name="connsiteY100" fmla="*/ 470567 h 655043"/>
                <a:gd name="connsiteX101" fmla="*/ 404457 w 610381"/>
                <a:gd name="connsiteY101" fmla="*/ 462422 h 655043"/>
                <a:gd name="connsiteX102" fmla="*/ 402421 w 610381"/>
                <a:gd name="connsiteY102" fmla="*/ 455296 h 655043"/>
                <a:gd name="connsiteX103" fmla="*/ 411584 w 610381"/>
                <a:gd name="connsiteY103" fmla="*/ 462422 h 655043"/>
                <a:gd name="connsiteX104" fmla="*/ 421765 w 610381"/>
                <a:gd name="connsiteY104" fmla="*/ 460386 h 655043"/>
                <a:gd name="connsiteX105" fmla="*/ 421765 w 610381"/>
                <a:gd name="connsiteY105" fmla="*/ 460386 h 655043"/>
                <a:gd name="connsiteX106" fmla="*/ 421765 w 610381"/>
                <a:gd name="connsiteY106" fmla="*/ 452241 h 655043"/>
                <a:gd name="connsiteX107" fmla="*/ 419729 w 610381"/>
                <a:gd name="connsiteY107" fmla="*/ 449187 h 655043"/>
                <a:gd name="connsiteX108" fmla="*/ 393258 w 610381"/>
                <a:gd name="connsiteY108" fmla="*/ 429843 h 655043"/>
                <a:gd name="connsiteX109" fmla="*/ 366787 w 610381"/>
                <a:gd name="connsiteY109" fmla="*/ 357556 h 655043"/>
                <a:gd name="connsiteX110" fmla="*/ 431946 w 610381"/>
                <a:gd name="connsiteY110" fmla="*/ 384027 h 655043"/>
                <a:gd name="connsiteX111" fmla="*/ 464526 w 610381"/>
                <a:gd name="connsiteY111" fmla="*/ 459368 h 655043"/>
                <a:gd name="connsiteX112" fmla="*/ 464526 w 610381"/>
                <a:gd name="connsiteY112" fmla="*/ 459368 h 655043"/>
                <a:gd name="connsiteX113" fmla="*/ 474707 w 610381"/>
                <a:gd name="connsiteY113" fmla="*/ 463440 h 655043"/>
                <a:gd name="connsiteX114" fmla="*/ 478780 w 610381"/>
                <a:gd name="connsiteY114" fmla="*/ 453259 h 655043"/>
                <a:gd name="connsiteX115" fmla="*/ 452309 w 610381"/>
                <a:gd name="connsiteY115" fmla="*/ 391154 h 655043"/>
                <a:gd name="connsiteX116" fmla="*/ 516450 w 610381"/>
                <a:gd name="connsiteY116" fmla="*/ 417625 h 655043"/>
                <a:gd name="connsiteX117" fmla="*/ 536812 w 610381"/>
                <a:gd name="connsiteY117" fmla="*/ 464459 h 655043"/>
                <a:gd name="connsiteX118" fmla="*/ 536812 w 610381"/>
                <a:gd name="connsiteY118" fmla="*/ 464459 h 655043"/>
                <a:gd name="connsiteX119" fmla="*/ 546994 w 610381"/>
                <a:gd name="connsiteY119" fmla="*/ 468531 h 655043"/>
                <a:gd name="connsiteX120" fmla="*/ 551066 w 610381"/>
                <a:gd name="connsiteY120" fmla="*/ 458350 h 655043"/>
                <a:gd name="connsiteX121" fmla="*/ 536812 w 610381"/>
                <a:gd name="connsiteY121" fmla="*/ 424752 h 655043"/>
                <a:gd name="connsiteX122" fmla="*/ 600954 w 610381"/>
                <a:gd name="connsiteY122" fmla="*/ 451223 h 655043"/>
                <a:gd name="connsiteX123" fmla="*/ 610117 w 610381"/>
                <a:gd name="connsiteY123" fmla="*/ 447151 h 655043"/>
                <a:gd name="connsiteX124" fmla="*/ 606044 w 610381"/>
                <a:gd name="connsiteY124" fmla="*/ 436969 h 655043"/>
                <a:gd name="connsiteX125" fmla="*/ 540885 w 610381"/>
                <a:gd name="connsiteY125" fmla="*/ 410499 h 655043"/>
                <a:gd name="connsiteX126" fmla="*/ 573465 w 610381"/>
                <a:gd name="connsiteY126" fmla="*/ 396245 h 655043"/>
                <a:gd name="connsiteX127" fmla="*/ 576519 w 610381"/>
                <a:gd name="connsiteY127" fmla="*/ 386064 h 655043"/>
                <a:gd name="connsiteX128" fmla="*/ 570410 w 610381"/>
                <a:gd name="connsiteY128" fmla="*/ 381991 h 655043"/>
                <a:gd name="connsiteX129" fmla="*/ 567356 w 610381"/>
                <a:gd name="connsiteY129" fmla="*/ 383009 h 655043"/>
                <a:gd name="connsiteX130" fmla="*/ 521541 w 610381"/>
                <a:gd name="connsiteY130" fmla="*/ 403372 h 655043"/>
                <a:gd name="connsiteX131" fmla="*/ 457399 w 610381"/>
                <a:gd name="connsiteY131" fmla="*/ 377919 h 655043"/>
                <a:gd name="connsiteX132" fmla="*/ 517469 w 610381"/>
                <a:gd name="connsiteY132" fmla="*/ 350429 h 655043"/>
                <a:gd name="connsiteX133" fmla="*/ 520523 w 610381"/>
                <a:gd name="connsiteY133" fmla="*/ 340248 h 655043"/>
                <a:gd name="connsiteX134" fmla="*/ 514414 w 610381"/>
                <a:gd name="connsiteY134" fmla="*/ 336176 h 655043"/>
                <a:gd name="connsiteX135" fmla="*/ 511359 w 610381"/>
                <a:gd name="connsiteY135" fmla="*/ 337194 h 655043"/>
                <a:gd name="connsiteX136" fmla="*/ 438055 w 610381"/>
                <a:gd name="connsiteY136" fmla="*/ 369774 h 655043"/>
                <a:gd name="connsiteX137" fmla="*/ 376968 w 610381"/>
                <a:gd name="connsiteY137" fmla="*/ 344321 h 655043"/>
                <a:gd name="connsiteX138" fmla="*/ 438055 w 610381"/>
                <a:gd name="connsiteY138" fmla="*/ 316832 h 655043"/>
                <a:gd name="connsiteX139" fmla="*/ 466563 w 610381"/>
                <a:gd name="connsiteY139" fmla="*/ 322940 h 655043"/>
                <a:gd name="connsiteX140" fmla="*/ 474707 w 610381"/>
                <a:gd name="connsiteY140" fmla="*/ 316832 h 655043"/>
                <a:gd name="connsiteX141" fmla="*/ 474707 w 610381"/>
                <a:gd name="connsiteY141" fmla="*/ 314795 h 655043"/>
                <a:gd name="connsiteX142" fmla="*/ 468598 w 610381"/>
                <a:gd name="connsiteY142" fmla="*/ 307669 h 655043"/>
                <a:gd name="connsiteX143" fmla="*/ 461472 w 610381"/>
                <a:gd name="connsiteY143" fmla="*/ 306651 h 655043"/>
                <a:gd name="connsiteX144" fmla="*/ 471653 w 610381"/>
                <a:gd name="connsiteY144" fmla="*/ 302578 h 655043"/>
                <a:gd name="connsiteX145" fmla="*/ 475725 w 610381"/>
                <a:gd name="connsiteY145" fmla="*/ 292397 h 655043"/>
                <a:gd name="connsiteX146" fmla="*/ 475725 w 610381"/>
                <a:gd name="connsiteY146" fmla="*/ 292397 h 655043"/>
                <a:gd name="connsiteX147" fmla="*/ 469617 w 610381"/>
                <a:gd name="connsiteY147" fmla="*/ 288325 h 655043"/>
                <a:gd name="connsiteX148" fmla="*/ 466563 w 610381"/>
                <a:gd name="connsiteY148" fmla="*/ 289342 h 655043"/>
                <a:gd name="connsiteX149" fmla="*/ 437037 w 610381"/>
                <a:gd name="connsiteY149" fmla="*/ 302578 h 655043"/>
                <a:gd name="connsiteX150" fmla="*/ 363733 w 610381"/>
                <a:gd name="connsiteY150" fmla="*/ 288325 h 655043"/>
                <a:gd name="connsiteX151" fmla="*/ 416675 w 610381"/>
                <a:gd name="connsiteY151" fmla="*/ 244545 h 655043"/>
                <a:gd name="connsiteX152" fmla="*/ 496088 w 610381"/>
                <a:gd name="connsiteY152" fmla="*/ 254727 h 655043"/>
                <a:gd name="connsiteX153" fmla="*/ 496088 w 610381"/>
                <a:gd name="connsiteY153" fmla="*/ 254727 h 655043"/>
                <a:gd name="connsiteX154" fmla="*/ 504232 w 610381"/>
                <a:gd name="connsiteY154" fmla="*/ 248618 h 655043"/>
                <a:gd name="connsiteX155" fmla="*/ 498124 w 610381"/>
                <a:gd name="connsiteY155" fmla="*/ 240473 h 655043"/>
                <a:gd name="connsiteX156" fmla="*/ 432964 w 610381"/>
                <a:gd name="connsiteY156" fmla="*/ 232328 h 655043"/>
                <a:gd name="connsiteX157" fmla="*/ 485907 w 610381"/>
                <a:gd name="connsiteY157" fmla="*/ 188549 h 655043"/>
                <a:gd name="connsiteX158" fmla="*/ 534776 w 610381"/>
                <a:gd name="connsiteY158" fmla="*/ 194658 h 655043"/>
                <a:gd name="connsiteX159" fmla="*/ 534776 w 610381"/>
                <a:gd name="connsiteY159" fmla="*/ 194658 h 655043"/>
                <a:gd name="connsiteX160" fmla="*/ 542921 w 610381"/>
                <a:gd name="connsiteY160" fmla="*/ 188549 h 655043"/>
                <a:gd name="connsiteX161" fmla="*/ 536812 w 610381"/>
                <a:gd name="connsiteY161" fmla="*/ 180404 h 655043"/>
                <a:gd name="connsiteX162" fmla="*/ 502197 w 610381"/>
                <a:gd name="connsiteY162" fmla="*/ 175314 h 655043"/>
                <a:gd name="connsiteX163" fmla="*/ 555138 w 610381"/>
                <a:gd name="connsiteY163" fmla="*/ 132553 h 655043"/>
                <a:gd name="connsiteX164" fmla="*/ 556157 w 610381"/>
                <a:gd name="connsiteY164" fmla="*/ 122371 h 655043"/>
                <a:gd name="connsiteX165" fmla="*/ 545976 w 610381"/>
                <a:gd name="connsiteY165" fmla="*/ 121353 h 655043"/>
                <a:gd name="connsiteX166" fmla="*/ 492016 w 610381"/>
                <a:gd name="connsiteY166" fmla="*/ 165132 h 655043"/>
                <a:gd name="connsiteX167" fmla="*/ 495070 w 610381"/>
                <a:gd name="connsiteY167" fmla="*/ 128480 h 655043"/>
                <a:gd name="connsiteX168" fmla="*/ 487943 w 610381"/>
                <a:gd name="connsiteY168" fmla="*/ 120335 h 655043"/>
                <a:gd name="connsiteX169" fmla="*/ 480816 w 610381"/>
                <a:gd name="connsiteY169" fmla="*/ 123390 h 655043"/>
                <a:gd name="connsiteX170" fmla="*/ 479798 w 610381"/>
                <a:gd name="connsiteY170" fmla="*/ 126444 h 655043"/>
                <a:gd name="connsiteX171" fmla="*/ 475725 w 610381"/>
                <a:gd name="connsiteY171" fmla="*/ 178368 h 655043"/>
                <a:gd name="connsiteX172" fmla="*/ 422783 w 610381"/>
                <a:gd name="connsiteY172" fmla="*/ 222147 h 655043"/>
                <a:gd name="connsiteX173" fmla="*/ 428892 w 610381"/>
                <a:gd name="connsiteY173" fmla="*/ 154951 h 655043"/>
                <a:gd name="connsiteX174" fmla="*/ 421765 w 610381"/>
                <a:gd name="connsiteY174" fmla="*/ 146806 h 655043"/>
                <a:gd name="connsiteX175" fmla="*/ 414638 w 610381"/>
                <a:gd name="connsiteY175" fmla="*/ 149861 h 655043"/>
                <a:gd name="connsiteX176" fmla="*/ 413620 w 610381"/>
                <a:gd name="connsiteY176" fmla="*/ 152915 h 655043"/>
                <a:gd name="connsiteX177" fmla="*/ 406494 w 610381"/>
                <a:gd name="connsiteY177" fmla="*/ 235382 h 655043"/>
                <a:gd name="connsiteX178" fmla="*/ 356606 w 610381"/>
                <a:gd name="connsiteY178" fmla="*/ 276107 h 655043"/>
                <a:gd name="connsiteX179" fmla="*/ 362715 w 610381"/>
                <a:gd name="connsiteY179" fmla="*/ 207893 h 655043"/>
                <a:gd name="connsiteX180" fmla="*/ 381041 w 610381"/>
                <a:gd name="connsiteY180" fmla="*/ 185495 h 655043"/>
                <a:gd name="connsiteX181" fmla="*/ 380023 w 610381"/>
                <a:gd name="connsiteY181" fmla="*/ 175314 h 655043"/>
                <a:gd name="connsiteX182" fmla="*/ 377986 w 610381"/>
                <a:gd name="connsiteY182" fmla="*/ 174295 h 655043"/>
                <a:gd name="connsiteX183" fmla="*/ 368823 w 610381"/>
                <a:gd name="connsiteY183" fmla="*/ 176332 h 655043"/>
                <a:gd name="connsiteX184" fmla="*/ 364751 w 610381"/>
                <a:gd name="connsiteY184" fmla="*/ 181422 h 655043"/>
                <a:gd name="connsiteX185" fmla="*/ 365769 w 610381"/>
                <a:gd name="connsiteY185" fmla="*/ 170223 h 655043"/>
                <a:gd name="connsiteX186" fmla="*/ 358642 w 610381"/>
                <a:gd name="connsiteY186" fmla="*/ 162078 h 655043"/>
                <a:gd name="connsiteX187" fmla="*/ 358642 w 610381"/>
                <a:gd name="connsiteY187" fmla="*/ 162078 h 655043"/>
                <a:gd name="connsiteX188" fmla="*/ 351515 w 610381"/>
                <a:gd name="connsiteY188" fmla="*/ 165132 h 655043"/>
                <a:gd name="connsiteX189" fmla="*/ 350497 w 610381"/>
                <a:gd name="connsiteY189" fmla="*/ 168187 h 655043"/>
                <a:gd name="connsiteX190" fmla="*/ 347443 w 610381"/>
                <a:gd name="connsiteY190" fmla="*/ 200766 h 655043"/>
                <a:gd name="connsiteX191" fmla="*/ 299591 w 610381"/>
                <a:gd name="connsiteY191" fmla="*/ 257781 h 655043"/>
                <a:gd name="connsiteX192" fmla="*/ 288392 w 610381"/>
                <a:gd name="connsiteY192" fmla="*/ 187531 h 655043"/>
                <a:gd name="connsiteX193" fmla="*/ 335225 w 610381"/>
                <a:gd name="connsiteY193" fmla="*/ 122371 h 655043"/>
                <a:gd name="connsiteX194" fmla="*/ 335225 w 610381"/>
                <a:gd name="connsiteY194" fmla="*/ 122371 h 655043"/>
                <a:gd name="connsiteX195" fmla="*/ 333189 w 610381"/>
                <a:gd name="connsiteY195" fmla="*/ 112190 h 655043"/>
                <a:gd name="connsiteX196" fmla="*/ 323008 w 610381"/>
                <a:gd name="connsiteY196" fmla="*/ 113208 h 655043"/>
                <a:gd name="connsiteX197" fmla="*/ 284320 w 610381"/>
                <a:gd name="connsiteY197" fmla="*/ 166151 h 655043"/>
                <a:gd name="connsiteX198" fmla="*/ 273121 w 610381"/>
                <a:gd name="connsiteY198" fmla="*/ 96918 h 655043"/>
                <a:gd name="connsiteX199" fmla="*/ 302646 w 610381"/>
                <a:gd name="connsiteY199" fmla="*/ 56194 h 655043"/>
                <a:gd name="connsiteX200" fmla="*/ 302646 w 610381"/>
                <a:gd name="connsiteY200" fmla="*/ 56194 h 655043"/>
                <a:gd name="connsiteX201" fmla="*/ 300609 w 610381"/>
                <a:gd name="connsiteY201" fmla="*/ 46013 h 655043"/>
                <a:gd name="connsiteX202" fmla="*/ 290428 w 610381"/>
                <a:gd name="connsiteY202" fmla="*/ 47031 h 655043"/>
                <a:gd name="connsiteX203" fmla="*/ 270066 w 610381"/>
                <a:gd name="connsiteY203" fmla="*/ 75538 h 655043"/>
                <a:gd name="connsiteX204" fmla="*/ 258867 w 610381"/>
                <a:gd name="connsiteY204" fmla="*/ 6306 h 655043"/>
                <a:gd name="connsiteX205" fmla="*/ 250722 w 610381"/>
                <a:gd name="connsiteY205" fmla="*/ 197 h 655043"/>
                <a:gd name="connsiteX206" fmla="*/ 244613 w 610381"/>
                <a:gd name="connsiteY206" fmla="*/ 8342 h 655043"/>
                <a:gd name="connsiteX207" fmla="*/ 255812 w 610381"/>
                <a:gd name="connsiteY207" fmla="*/ 78592 h 655043"/>
                <a:gd name="connsiteX208" fmla="*/ 226287 w 610381"/>
                <a:gd name="connsiteY208" fmla="*/ 56194 h 655043"/>
                <a:gd name="connsiteX209" fmla="*/ 216106 w 610381"/>
                <a:gd name="connsiteY209" fmla="*/ 58230 h 655043"/>
                <a:gd name="connsiteX210" fmla="*/ 216106 w 610381"/>
                <a:gd name="connsiteY210" fmla="*/ 66375 h 655043"/>
                <a:gd name="connsiteX211" fmla="*/ 218142 w 610381"/>
                <a:gd name="connsiteY211" fmla="*/ 69429 h 655043"/>
                <a:gd name="connsiteX212" fmla="*/ 259884 w 610381"/>
                <a:gd name="connsiteY212" fmla="*/ 99973 h 655043"/>
                <a:gd name="connsiteX213" fmla="*/ 271084 w 610381"/>
                <a:gd name="connsiteY213" fmla="*/ 169205 h 655043"/>
                <a:gd name="connsiteX214" fmla="*/ 217124 w 610381"/>
                <a:gd name="connsiteY214" fmla="*/ 128480 h 655043"/>
                <a:gd name="connsiteX215" fmla="*/ 206943 w 610381"/>
                <a:gd name="connsiteY215" fmla="*/ 130516 h 655043"/>
                <a:gd name="connsiteX216" fmla="*/ 205924 w 610381"/>
                <a:gd name="connsiteY216" fmla="*/ 138661 h 655043"/>
                <a:gd name="connsiteX217" fmla="*/ 207961 w 610381"/>
                <a:gd name="connsiteY217" fmla="*/ 141716 h 655043"/>
                <a:gd name="connsiteX218" fmla="*/ 274138 w 610381"/>
                <a:gd name="connsiteY218" fmla="*/ 190585 h 655043"/>
                <a:gd name="connsiteX219" fmla="*/ 285337 w 610381"/>
                <a:gd name="connsiteY219" fmla="*/ 256763 h 655043"/>
                <a:gd name="connsiteX220" fmla="*/ 230359 w 610381"/>
                <a:gd name="connsiteY220" fmla="*/ 216038 h 655043"/>
                <a:gd name="connsiteX221" fmla="*/ 220178 w 610381"/>
                <a:gd name="connsiteY221" fmla="*/ 188549 h 655043"/>
                <a:gd name="connsiteX222" fmla="*/ 211015 w 610381"/>
                <a:gd name="connsiteY222" fmla="*/ 183458 h 655043"/>
                <a:gd name="connsiteX223" fmla="*/ 208979 w 610381"/>
                <a:gd name="connsiteY223" fmla="*/ 184477 h 655043"/>
                <a:gd name="connsiteX224" fmla="*/ 205924 w 610381"/>
                <a:gd name="connsiteY224" fmla="*/ 192621 h 655043"/>
                <a:gd name="connsiteX225" fmla="*/ 207961 w 610381"/>
                <a:gd name="connsiteY225" fmla="*/ 199748 h 655043"/>
                <a:gd name="connsiteX226" fmla="*/ 198797 w 610381"/>
                <a:gd name="connsiteY226" fmla="*/ 192621 h 655043"/>
                <a:gd name="connsiteX227" fmla="*/ 188616 w 610381"/>
                <a:gd name="connsiteY227" fmla="*/ 194658 h 655043"/>
                <a:gd name="connsiteX228" fmla="*/ 188616 w 610381"/>
                <a:gd name="connsiteY228" fmla="*/ 194658 h 655043"/>
                <a:gd name="connsiteX229" fmla="*/ 188616 w 610381"/>
                <a:gd name="connsiteY229" fmla="*/ 202803 h 655043"/>
                <a:gd name="connsiteX230" fmla="*/ 190653 w 610381"/>
                <a:gd name="connsiteY230" fmla="*/ 205857 h 655043"/>
                <a:gd name="connsiteX231" fmla="*/ 217124 w 610381"/>
                <a:gd name="connsiteY231" fmla="*/ 225201 h 655043"/>
                <a:gd name="connsiteX232" fmla="*/ 243595 w 610381"/>
                <a:gd name="connsiteY232" fmla="*/ 297488 h 655043"/>
                <a:gd name="connsiteX233" fmla="*/ 178435 w 610381"/>
                <a:gd name="connsiteY233" fmla="*/ 271016 h 655043"/>
                <a:gd name="connsiteX234" fmla="*/ 145856 w 610381"/>
                <a:gd name="connsiteY234" fmla="*/ 195676 h 655043"/>
                <a:gd name="connsiteX235" fmla="*/ 145856 w 610381"/>
                <a:gd name="connsiteY235" fmla="*/ 195676 h 655043"/>
                <a:gd name="connsiteX236" fmla="*/ 135675 w 610381"/>
                <a:gd name="connsiteY236" fmla="*/ 191603 h 655043"/>
                <a:gd name="connsiteX237" fmla="*/ 131602 w 610381"/>
                <a:gd name="connsiteY237" fmla="*/ 201785 h 655043"/>
                <a:gd name="connsiteX238" fmla="*/ 158073 w 610381"/>
                <a:gd name="connsiteY238" fmla="*/ 263890 h 655043"/>
                <a:gd name="connsiteX239" fmla="*/ 93932 w 610381"/>
                <a:gd name="connsiteY239" fmla="*/ 237419 h 655043"/>
                <a:gd name="connsiteX240" fmla="*/ 73569 w 610381"/>
                <a:gd name="connsiteY240" fmla="*/ 190585 h 655043"/>
                <a:gd name="connsiteX241" fmla="*/ 73569 w 610381"/>
                <a:gd name="connsiteY241" fmla="*/ 190585 h 655043"/>
                <a:gd name="connsiteX242" fmla="*/ 63388 w 610381"/>
                <a:gd name="connsiteY242" fmla="*/ 186513 h 655043"/>
                <a:gd name="connsiteX243" fmla="*/ 59316 w 610381"/>
                <a:gd name="connsiteY243" fmla="*/ 196694 h 655043"/>
                <a:gd name="connsiteX244" fmla="*/ 73569 w 610381"/>
                <a:gd name="connsiteY244" fmla="*/ 230292 h 655043"/>
                <a:gd name="connsiteX245" fmla="*/ 9428 w 610381"/>
                <a:gd name="connsiteY245" fmla="*/ 203821 h 655043"/>
                <a:gd name="connsiteX246" fmla="*/ 265 w 610381"/>
                <a:gd name="connsiteY246" fmla="*/ 205857 h 655043"/>
                <a:gd name="connsiteX247" fmla="*/ 257849 w 610381"/>
                <a:gd name="connsiteY247" fmla="*/ 236401 h 655043"/>
                <a:gd name="connsiteX248" fmla="*/ 263957 w 610381"/>
                <a:gd name="connsiteY248" fmla="*/ 272035 h 655043"/>
                <a:gd name="connsiteX249" fmla="*/ 265994 w 610381"/>
                <a:gd name="connsiteY249" fmla="*/ 284252 h 655043"/>
                <a:gd name="connsiteX250" fmla="*/ 263957 w 610381"/>
                <a:gd name="connsiteY250" fmla="*/ 283234 h 655043"/>
                <a:gd name="connsiteX251" fmla="*/ 260903 w 610381"/>
                <a:gd name="connsiteY251" fmla="*/ 282216 h 655043"/>
                <a:gd name="connsiteX252" fmla="*/ 258867 w 610381"/>
                <a:gd name="connsiteY252" fmla="*/ 281198 h 655043"/>
                <a:gd name="connsiteX253" fmla="*/ 227305 w 610381"/>
                <a:gd name="connsiteY253" fmla="*/ 267962 h 655043"/>
                <a:gd name="connsiteX254" fmla="*/ 199816 w 610381"/>
                <a:gd name="connsiteY254" fmla="*/ 191603 h 655043"/>
                <a:gd name="connsiteX255" fmla="*/ 257849 w 610381"/>
                <a:gd name="connsiteY255" fmla="*/ 236401 h 655043"/>
                <a:gd name="connsiteX256" fmla="*/ 304682 w 610381"/>
                <a:gd name="connsiteY256" fmla="*/ 328031 h 655043"/>
                <a:gd name="connsiteX257" fmla="*/ 304682 w 610381"/>
                <a:gd name="connsiteY257" fmla="*/ 328031 h 655043"/>
                <a:gd name="connsiteX258" fmla="*/ 305700 w 610381"/>
                <a:gd name="connsiteY258" fmla="*/ 327013 h 655043"/>
                <a:gd name="connsiteX259" fmla="*/ 306718 w 610381"/>
                <a:gd name="connsiteY259" fmla="*/ 327013 h 655043"/>
                <a:gd name="connsiteX260" fmla="*/ 306718 w 610381"/>
                <a:gd name="connsiteY260" fmla="*/ 328031 h 655043"/>
                <a:gd name="connsiteX261" fmla="*/ 304682 w 610381"/>
                <a:gd name="connsiteY261" fmla="*/ 328031 h 655043"/>
                <a:gd name="connsiteX262" fmla="*/ 304682 w 610381"/>
                <a:gd name="connsiteY262" fmla="*/ 328031 h 655043"/>
                <a:gd name="connsiteX263" fmla="*/ 353551 w 610381"/>
                <a:gd name="connsiteY263" fmla="*/ 239455 h 655043"/>
                <a:gd name="connsiteX264" fmla="*/ 329117 w 610381"/>
                <a:gd name="connsiteY264" fmla="*/ 259817 h 655043"/>
                <a:gd name="connsiteX265" fmla="*/ 320971 w 610381"/>
                <a:gd name="connsiteY265" fmla="*/ 266944 h 655043"/>
                <a:gd name="connsiteX266" fmla="*/ 320971 w 610381"/>
                <a:gd name="connsiteY266" fmla="*/ 264908 h 655043"/>
                <a:gd name="connsiteX267" fmla="*/ 319954 w 610381"/>
                <a:gd name="connsiteY267" fmla="*/ 261853 h 655043"/>
                <a:gd name="connsiteX268" fmla="*/ 319954 w 610381"/>
                <a:gd name="connsiteY268" fmla="*/ 259817 h 655043"/>
                <a:gd name="connsiteX269" fmla="*/ 314863 w 610381"/>
                <a:gd name="connsiteY269" fmla="*/ 229274 h 655043"/>
                <a:gd name="connsiteX270" fmla="*/ 359660 w 610381"/>
                <a:gd name="connsiteY270" fmla="*/ 175314 h 655043"/>
                <a:gd name="connsiteX271" fmla="*/ 353551 w 610381"/>
                <a:gd name="connsiteY271" fmla="*/ 239455 h 655043"/>
                <a:gd name="connsiteX272" fmla="*/ 408530 w 610381"/>
                <a:gd name="connsiteY272" fmla="*/ 327013 h 655043"/>
                <a:gd name="connsiteX273" fmla="*/ 384095 w 610381"/>
                <a:gd name="connsiteY273" fmla="*/ 316832 h 655043"/>
                <a:gd name="connsiteX274" fmla="*/ 375950 w 610381"/>
                <a:gd name="connsiteY274" fmla="*/ 313777 h 655043"/>
                <a:gd name="connsiteX275" fmla="*/ 376968 w 610381"/>
                <a:gd name="connsiteY275" fmla="*/ 312759 h 655043"/>
                <a:gd name="connsiteX276" fmla="*/ 379004 w 610381"/>
                <a:gd name="connsiteY276" fmla="*/ 310723 h 655043"/>
                <a:gd name="connsiteX277" fmla="*/ 380023 w 610381"/>
                <a:gd name="connsiteY277" fmla="*/ 309705 h 655043"/>
                <a:gd name="connsiteX278" fmla="*/ 399367 w 610381"/>
                <a:gd name="connsiteY278" fmla="*/ 294433 h 655043"/>
                <a:gd name="connsiteX279" fmla="*/ 455363 w 610381"/>
                <a:gd name="connsiteY279" fmla="*/ 305632 h 655043"/>
                <a:gd name="connsiteX280" fmla="*/ 408530 w 610381"/>
                <a:gd name="connsiteY280" fmla="*/ 327013 h 655043"/>
                <a:gd name="connsiteX281" fmla="*/ 357624 w 610381"/>
                <a:gd name="connsiteY281" fmla="*/ 417625 h 655043"/>
                <a:gd name="connsiteX282" fmla="*/ 352533 w 610381"/>
                <a:gd name="connsiteY282" fmla="*/ 387082 h 655043"/>
                <a:gd name="connsiteX283" fmla="*/ 350497 w 610381"/>
                <a:gd name="connsiteY283" fmla="*/ 376901 h 655043"/>
                <a:gd name="connsiteX284" fmla="*/ 351515 w 610381"/>
                <a:gd name="connsiteY284" fmla="*/ 377919 h 655043"/>
                <a:gd name="connsiteX285" fmla="*/ 354570 w 610381"/>
                <a:gd name="connsiteY285" fmla="*/ 378937 h 655043"/>
                <a:gd name="connsiteX286" fmla="*/ 356606 w 610381"/>
                <a:gd name="connsiteY286" fmla="*/ 379955 h 655043"/>
                <a:gd name="connsiteX287" fmla="*/ 384095 w 610381"/>
                <a:gd name="connsiteY287" fmla="*/ 391154 h 655043"/>
                <a:gd name="connsiteX288" fmla="*/ 407511 w 610381"/>
                <a:gd name="connsiteY288" fmla="*/ 456314 h 655043"/>
                <a:gd name="connsiteX289" fmla="*/ 357624 w 610381"/>
                <a:gd name="connsiteY289" fmla="*/ 417625 h 655043"/>
                <a:gd name="connsiteX290" fmla="*/ 258867 w 610381"/>
                <a:gd name="connsiteY290" fmla="*/ 416607 h 655043"/>
                <a:gd name="connsiteX291" fmla="*/ 282283 w 610381"/>
                <a:gd name="connsiteY291" fmla="*/ 397263 h 655043"/>
                <a:gd name="connsiteX292" fmla="*/ 290428 w 610381"/>
                <a:gd name="connsiteY292" fmla="*/ 391154 h 655043"/>
                <a:gd name="connsiteX293" fmla="*/ 290428 w 610381"/>
                <a:gd name="connsiteY293" fmla="*/ 393190 h 655043"/>
                <a:gd name="connsiteX294" fmla="*/ 291446 w 610381"/>
                <a:gd name="connsiteY294" fmla="*/ 396245 h 655043"/>
                <a:gd name="connsiteX295" fmla="*/ 291446 w 610381"/>
                <a:gd name="connsiteY295" fmla="*/ 398281 h 655043"/>
                <a:gd name="connsiteX296" fmla="*/ 296537 w 610381"/>
                <a:gd name="connsiteY296" fmla="*/ 427806 h 655043"/>
                <a:gd name="connsiteX297" fmla="*/ 253776 w 610381"/>
                <a:gd name="connsiteY297" fmla="*/ 479730 h 655043"/>
                <a:gd name="connsiteX298" fmla="*/ 258867 w 610381"/>
                <a:gd name="connsiteY298" fmla="*/ 416607 h 655043"/>
                <a:gd name="connsiteX299" fmla="*/ 202870 w 610381"/>
                <a:gd name="connsiteY299" fmla="*/ 328031 h 655043"/>
                <a:gd name="connsiteX300" fmla="*/ 227305 w 610381"/>
                <a:gd name="connsiteY300" fmla="*/ 338212 h 655043"/>
                <a:gd name="connsiteX301" fmla="*/ 235450 w 610381"/>
                <a:gd name="connsiteY301" fmla="*/ 341266 h 655043"/>
                <a:gd name="connsiteX302" fmla="*/ 234432 w 610381"/>
                <a:gd name="connsiteY302" fmla="*/ 342285 h 655043"/>
                <a:gd name="connsiteX303" fmla="*/ 232396 w 610381"/>
                <a:gd name="connsiteY303" fmla="*/ 344321 h 655043"/>
                <a:gd name="connsiteX304" fmla="*/ 231377 w 610381"/>
                <a:gd name="connsiteY304" fmla="*/ 345339 h 655043"/>
                <a:gd name="connsiteX305" fmla="*/ 212033 w 610381"/>
                <a:gd name="connsiteY305" fmla="*/ 360611 h 655043"/>
                <a:gd name="connsiteX306" fmla="*/ 156037 w 610381"/>
                <a:gd name="connsiteY306" fmla="*/ 349412 h 655043"/>
                <a:gd name="connsiteX307" fmla="*/ 202870 w 610381"/>
                <a:gd name="connsiteY307" fmla="*/ 328031 h 655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</a:cxnLst>
              <a:rect l="l" t="t" r="r" b="b"/>
              <a:pathLst>
                <a:path w="610381" h="655043">
                  <a:moveTo>
                    <a:pt x="265" y="205857"/>
                  </a:moveTo>
                  <a:cubicBezTo>
                    <a:pt x="-753" y="209929"/>
                    <a:pt x="1283" y="214002"/>
                    <a:pt x="4337" y="216038"/>
                  </a:cubicBezTo>
                  <a:lnTo>
                    <a:pt x="69497" y="242509"/>
                  </a:lnTo>
                  <a:lnTo>
                    <a:pt x="36917" y="256763"/>
                  </a:lnTo>
                  <a:cubicBezTo>
                    <a:pt x="32845" y="258799"/>
                    <a:pt x="31827" y="262872"/>
                    <a:pt x="33863" y="266944"/>
                  </a:cubicBezTo>
                  <a:cubicBezTo>
                    <a:pt x="34881" y="269998"/>
                    <a:pt x="37935" y="271016"/>
                    <a:pt x="39972" y="271016"/>
                  </a:cubicBezTo>
                  <a:cubicBezTo>
                    <a:pt x="40989" y="271016"/>
                    <a:pt x="42008" y="271016"/>
                    <a:pt x="43026" y="269998"/>
                  </a:cubicBezTo>
                  <a:lnTo>
                    <a:pt x="88841" y="249636"/>
                  </a:lnTo>
                  <a:lnTo>
                    <a:pt x="152982" y="276107"/>
                  </a:lnTo>
                  <a:lnTo>
                    <a:pt x="92914" y="303596"/>
                  </a:lnTo>
                  <a:cubicBezTo>
                    <a:pt x="88841" y="305632"/>
                    <a:pt x="87823" y="309705"/>
                    <a:pt x="89859" y="313777"/>
                  </a:cubicBezTo>
                  <a:cubicBezTo>
                    <a:pt x="90877" y="316832"/>
                    <a:pt x="93932" y="317850"/>
                    <a:pt x="95968" y="317850"/>
                  </a:cubicBezTo>
                  <a:cubicBezTo>
                    <a:pt x="96986" y="317850"/>
                    <a:pt x="98004" y="317850"/>
                    <a:pt x="99022" y="316832"/>
                  </a:cubicBezTo>
                  <a:lnTo>
                    <a:pt x="172327" y="284252"/>
                  </a:lnTo>
                  <a:lnTo>
                    <a:pt x="233414" y="309705"/>
                  </a:lnTo>
                  <a:lnTo>
                    <a:pt x="172327" y="337194"/>
                  </a:lnTo>
                  <a:lnTo>
                    <a:pt x="143820" y="331085"/>
                  </a:lnTo>
                  <a:cubicBezTo>
                    <a:pt x="139747" y="330067"/>
                    <a:pt x="135675" y="333122"/>
                    <a:pt x="135675" y="337194"/>
                  </a:cubicBezTo>
                  <a:cubicBezTo>
                    <a:pt x="135675" y="338212"/>
                    <a:pt x="135675" y="338212"/>
                    <a:pt x="135675" y="339230"/>
                  </a:cubicBezTo>
                  <a:cubicBezTo>
                    <a:pt x="135675" y="342285"/>
                    <a:pt x="138729" y="345339"/>
                    <a:pt x="141783" y="346357"/>
                  </a:cubicBezTo>
                  <a:lnTo>
                    <a:pt x="148910" y="347375"/>
                  </a:lnTo>
                  <a:lnTo>
                    <a:pt x="138729" y="351448"/>
                  </a:lnTo>
                  <a:cubicBezTo>
                    <a:pt x="134656" y="353484"/>
                    <a:pt x="133638" y="357556"/>
                    <a:pt x="134656" y="361629"/>
                  </a:cubicBezTo>
                  <a:cubicBezTo>
                    <a:pt x="134656" y="361629"/>
                    <a:pt x="134656" y="361629"/>
                    <a:pt x="134656" y="361629"/>
                  </a:cubicBezTo>
                  <a:cubicBezTo>
                    <a:pt x="135675" y="364683"/>
                    <a:pt x="138729" y="365701"/>
                    <a:pt x="140765" y="365701"/>
                  </a:cubicBezTo>
                  <a:cubicBezTo>
                    <a:pt x="141783" y="365701"/>
                    <a:pt x="142801" y="365701"/>
                    <a:pt x="143820" y="364683"/>
                  </a:cubicBezTo>
                  <a:lnTo>
                    <a:pt x="173345" y="351448"/>
                  </a:lnTo>
                  <a:lnTo>
                    <a:pt x="246649" y="365701"/>
                  </a:lnTo>
                  <a:lnTo>
                    <a:pt x="193707" y="409480"/>
                  </a:lnTo>
                  <a:lnTo>
                    <a:pt x="114294" y="399299"/>
                  </a:lnTo>
                  <a:lnTo>
                    <a:pt x="114294" y="399299"/>
                  </a:lnTo>
                  <a:cubicBezTo>
                    <a:pt x="110222" y="398281"/>
                    <a:pt x="106149" y="401335"/>
                    <a:pt x="106149" y="405408"/>
                  </a:cubicBezTo>
                  <a:cubicBezTo>
                    <a:pt x="106149" y="409480"/>
                    <a:pt x="109203" y="413553"/>
                    <a:pt x="112258" y="413553"/>
                  </a:cubicBezTo>
                  <a:lnTo>
                    <a:pt x="177417" y="421698"/>
                  </a:lnTo>
                  <a:lnTo>
                    <a:pt x="124475" y="465477"/>
                  </a:lnTo>
                  <a:lnTo>
                    <a:pt x="75606" y="459368"/>
                  </a:lnTo>
                  <a:lnTo>
                    <a:pt x="75606" y="459368"/>
                  </a:lnTo>
                  <a:cubicBezTo>
                    <a:pt x="71533" y="458350"/>
                    <a:pt x="67461" y="461404"/>
                    <a:pt x="67461" y="465477"/>
                  </a:cubicBezTo>
                  <a:cubicBezTo>
                    <a:pt x="67461" y="469549"/>
                    <a:pt x="69497" y="473622"/>
                    <a:pt x="73569" y="473622"/>
                  </a:cubicBezTo>
                  <a:lnTo>
                    <a:pt x="108185" y="478712"/>
                  </a:lnTo>
                  <a:lnTo>
                    <a:pt x="55243" y="522491"/>
                  </a:lnTo>
                  <a:cubicBezTo>
                    <a:pt x="52189" y="525546"/>
                    <a:pt x="51171" y="529618"/>
                    <a:pt x="54225" y="532673"/>
                  </a:cubicBezTo>
                  <a:cubicBezTo>
                    <a:pt x="57280" y="535727"/>
                    <a:pt x="61352" y="536745"/>
                    <a:pt x="64407" y="533690"/>
                  </a:cubicBezTo>
                  <a:lnTo>
                    <a:pt x="118367" y="489912"/>
                  </a:lnTo>
                  <a:lnTo>
                    <a:pt x="115312" y="526564"/>
                  </a:lnTo>
                  <a:cubicBezTo>
                    <a:pt x="115312" y="530636"/>
                    <a:pt x="118367" y="534709"/>
                    <a:pt x="122439" y="534709"/>
                  </a:cubicBezTo>
                  <a:cubicBezTo>
                    <a:pt x="125494" y="534709"/>
                    <a:pt x="127529" y="533690"/>
                    <a:pt x="129566" y="531654"/>
                  </a:cubicBezTo>
                  <a:cubicBezTo>
                    <a:pt x="130584" y="530636"/>
                    <a:pt x="130584" y="529618"/>
                    <a:pt x="130584" y="528600"/>
                  </a:cubicBezTo>
                  <a:lnTo>
                    <a:pt x="134656" y="476676"/>
                  </a:lnTo>
                  <a:lnTo>
                    <a:pt x="187598" y="432897"/>
                  </a:lnTo>
                  <a:lnTo>
                    <a:pt x="181490" y="500093"/>
                  </a:lnTo>
                  <a:cubicBezTo>
                    <a:pt x="181490" y="504165"/>
                    <a:pt x="184544" y="508238"/>
                    <a:pt x="188616" y="508238"/>
                  </a:cubicBezTo>
                  <a:cubicBezTo>
                    <a:pt x="191671" y="508238"/>
                    <a:pt x="193707" y="507220"/>
                    <a:pt x="195743" y="505183"/>
                  </a:cubicBezTo>
                  <a:cubicBezTo>
                    <a:pt x="196762" y="504165"/>
                    <a:pt x="196762" y="503147"/>
                    <a:pt x="196762" y="502129"/>
                  </a:cubicBezTo>
                  <a:lnTo>
                    <a:pt x="203888" y="419662"/>
                  </a:lnTo>
                  <a:lnTo>
                    <a:pt x="253776" y="378937"/>
                  </a:lnTo>
                  <a:lnTo>
                    <a:pt x="247668" y="447151"/>
                  </a:lnTo>
                  <a:lnTo>
                    <a:pt x="229341" y="469549"/>
                  </a:lnTo>
                  <a:cubicBezTo>
                    <a:pt x="226287" y="472603"/>
                    <a:pt x="227305" y="477694"/>
                    <a:pt x="230359" y="479730"/>
                  </a:cubicBezTo>
                  <a:cubicBezTo>
                    <a:pt x="230359" y="479730"/>
                    <a:pt x="231377" y="480749"/>
                    <a:pt x="232396" y="480749"/>
                  </a:cubicBezTo>
                  <a:cubicBezTo>
                    <a:pt x="235450" y="481767"/>
                    <a:pt x="238504" y="481767"/>
                    <a:pt x="241559" y="478712"/>
                  </a:cubicBezTo>
                  <a:lnTo>
                    <a:pt x="245631" y="473622"/>
                  </a:lnTo>
                  <a:lnTo>
                    <a:pt x="244613" y="484821"/>
                  </a:lnTo>
                  <a:cubicBezTo>
                    <a:pt x="244613" y="488893"/>
                    <a:pt x="247668" y="492966"/>
                    <a:pt x="251740" y="492966"/>
                  </a:cubicBezTo>
                  <a:cubicBezTo>
                    <a:pt x="251740" y="492966"/>
                    <a:pt x="251740" y="492966"/>
                    <a:pt x="251740" y="492966"/>
                  </a:cubicBezTo>
                  <a:cubicBezTo>
                    <a:pt x="254794" y="492966"/>
                    <a:pt x="256830" y="491948"/>
                    <a:pt x="258867" y="489912"/>
                  </a:cubicBezTo>
                  <a:cubicBezTo>
                    <a:pt x="259884" y="488893"/>
                    <a:pt x="259884" y="487875"/>
                    <a:pt x="259884" y="486857"/>
                  </a:cubicBezTo>
                  <a:lnTo>
                    <a:pt x="262939" y="454277"/>
                  </a:lnTo>
                  <a:lnTo>
                    <a:pt x="310790" y="397263"/>
                  </a:lnTo>
                  <a:lnTo>
                    <a:pt x="321990" y="467513"/>
                  </a:lnTo>
                  <a:lnTo>
                    <a:pt x="275156" y="532673"/>
                  </a:lnTo>
                  <a:lnTo>
                    <a:pt x="275156" y="532673"/>
                  </a:lnTo>
                  <a:cubicBezTo>
                    <a:pt x="273121" y="535727"/>
                    <a:pt x="273121" y="540817"/>
                    <a:pt x="277193" y="542854"/>
                  </a:cubicBezTo>
                  <a:cubicBezTo>
                    <a:pt x="280247" y="544890"/>
                    <a:pt x="285337" y="544890"/>
                    <a:pt x="287374" y="541836"/>
                  </a:cubicBezTo>
                  <a:lnTo>
                    <a:pt x="326062" y="488893"/>
                  </a:lnTo>
                  <a:lnTo>
                    <a:pt x="337262" y="558125"/>
                  </a:lnTo>
                  <a:lnTo>
                    <a:pt x="307736" y="598850"/>
                  </a:lnTo>
                  <a:lnTo>
                    <a:pt x="307736" y="598850"/>
                  </a:lnTo>
                  <a:cubicBezTo>
                    <a:pt x="305700" y="601904"/>
                    <a:pt x="305700" y="606995"/>
                    <a:pt x="309772" y="609031"/>
                  </a:cubicBezTo>
                  <a:cubicBezTo>
                    <a:pt x="312827" y="611067"/>
                    <a:pt x="317917" y="611067"/>
                    <a:pt x="319954" y="608013"/>
                  </a:cubicBezTo>
                  <a:lnTo>
                    <a:pt x="340316" y="579506"/>
                  </a:lnTo>
                  <a:lnTo>
                    <a:pt x="351515" y="648738"/>
                  </a:lnTo>
                  <a:cubicBezTo>
                    <a:pt x="352533" y="652810"/>
                    <a:pt x="355588" y="655864"/>
                    <a:pt x="359660" y="654847"/>
                  </a:cubicBezTo>
                  <a:cubicBezTo>
                    <a:pt x="363733" y="653828"/>
                    <a:pt x="366787" y="650774"/>
                    <a:pt x="365769" y="646701"/>
                  </a:cubicBezTo>
                  <a:lnTo>
                    <a:pt x="354570" y="576451"/>
                  </a:lnTo>
                  <a:lnTo>
                    <a:pt x="384095" y="598850"/>
                  </a:lnTo>
                  <a:cubicBezTo>
                    <a:pt x="387149" y="600886"/>
                    <a:pt x="392240" y="600886"/>
                    <a:pt x="394276" y="596814"/>
                  </a:cubicBezTo>
                  <a:cubicBezTo>
                    <a:pt x="396312" y="594777"/>
                    <a:pt x="396312" y="591723"/>
                    <a:pt x="394276" y="588669"/>
                  </a:cubicBezTo>
                  <a:cubicBezTo>
                    <a:pt x="393258" y="587651"/>
                    <a:pt x="393258" y="586633"/>
                    <a:pt x="392240" y="585614"/>
                  </a:cubicBezTo>
                  <a:lnTo>
                    <a:pt x="350497" y="555071"/>
                  </a:lnTo>
                  <a:lnTo>
                    <a:pt x="339298" y="485839"/>
                  </a:lnTo>
                  <a:lnTo>
                    <a:pt x="393258" y="526564"/>
                  </a:lnTo>
                  <a:cubicBezTo>
                    <a:pt x="396312" y="528600"/>
                    <a:pt x="401403" y="528600"/>
                    <a:pt x="403439" y="524527"/>
                  </a:cubicBezTo>
                  <a:cubicBezTo>
                    <a:pt x="405476" y="522491"/>
                    <a:pt x="405476" y="519437"/>
                    <a:pt x="404457" y="516383"/>
                  </a:cubicBezTo>
                  <a:cubicBezTo>
                    <a:pt x="403439" y="515364"/>
                    <a:pt x="403439" y="514346"/>
                    <a:pt x="402421" y="513328"/>
                  </a:cubicBezTo>
                  <a:lnTo>
                    <a:pt x="336243" y="464459"/>
                  </a:lnTo>
                  <a:lnTo>
                    <a:pt x="325044" y="398281"/>
                  </a:lnTo>
                  <a:lnTo>
                    <a:pt x="380023" y="439006"/>
                  </a:lnTo>
                  <a:lnTo>
                    <a:pt x="390204" y="466495"/>
                  </a:lnTo>
                  <a:cubicBezTo>
                    <a:pt x="391222" y="470567"/>
                    <a:pt x="396312" y="472603"/>
                    <a:pt x="399367" y="471586"/>
                  </a:cubicBezTo>
                  <a:cubicBezTo>
                    <a:pt x="400385" y="471586"/>
                    <a:pt x="400385" y="470567"/>
                    <a:pt x="401403" y="470567"/>
                  </a:cubicBezTo>
                  <a:cubicBezTo>
                    <a:pt x="404457" y="468531"/>
                    <a:pt x="405476" y="465477"/>
                    <a:pt x="404457" y="462422"/>
                  </a:cubicBezTo>
                  <a:lnTo>
                    <a:pt x="402421" y="455296"/>
                  </a:lnTo>
                  <a:lnTo>
                    <a:pt x="411584" y="462422"/>
                  </a:lnTo>
                  <a:cubicBezTo>
                    <a:pt x="414638" y="464459"/>
                    <a:pt x="419729" y="464459"/>
                    <a:pt x="421765" y="460386"/>
                  </a:cubicBezTo>
                  <a:cubicBezTo>
                    <a:pt x="421765" y="460386"/>
                    <a:pt x="421765" y="460386"/>
                    <a:pt x="421765" y="460386"/>
                  </a:cubicBezTo>
                  <a:cubicBezTo>
                    <a:pt x="423802" y="458350"/>
                    <a:pt x="423802" y="455296"/>
                    <a:pt x="421765" y="452241"/>
                  </a:cubicBezTo>
                  <a:cubicBezTo>
                    <a:pt x="420747" y="451223"/>
                    <a:pt x="420747" y="450205"/>
                    <a:pt x="419729" y="449187"/>
                  </a:cubicBezTo>
                  <a:lnTo>
                    <a:pt x="393258" y="429843"/>
                  </a:lnTo>
                  <a:lnTo>
                    <a:pt x="366787" y="357556"/>
                  </a:lnTo>
                  <a:lnTo>
                    <a:pt x="431946" y="384027"/>
                  </a:lnTo>
                  <a:lnTo>
                    <a:pt x="464526" y="459368"/>
                  </a:lnTo>
                  <a:lnTo>
                    <a:pt x="464526" y="459368"/>
                  </a:lnTo>
                  <a:cubicBezTo>
                    <a:pt x="466563" y="463440"/>
                    <a:pt x="470635" y="465477"/>
                    <a:pt x="474707" y="463440"/>
                  </a:cubicBezTo>
                  <a:cubicBezTo>
                    <a:pt x="478780" y="461404"/>
                    <a:pt x="479798" y="457332"/>
                    <a:pt x="478780" y="453259"/>
                  </a:cubicBezTo>
                  <a:lnTo>
                    <a:pt x="452309" y="391154"/>
                  </a:lnTo>
                  <a:lnTo>
                    <a:pt x="516450" y="417625"/>
                  </a:lnTo>
                  <a:lnTo>
                    <a:pt x="536812" y="464459"/>
                  </a:lnTo>
                  <a:lnTo>
                    <a:pt x="536812" y="464459"/>
                  </a:lnTo>
                  <a:cubicBezTo>
                    <a:pt x="538849" y="468531"/>
                    <a:pt x="542921" y="470567"/>
                    <a:pt x="546994" y="468531"/>
                  </a:cubicBezTo>
                  <a:cubicBezTo>
                    <a:pt x="551066" y="466495"/>
                    <a:pt x="552084" y="462422"/>
                    <a:pt x="551066" y="458350"/>
                  </a:cubicBezTo>
                  <a:lnTo>
                    <a:pt x="536812" y="424752"/>
                  </a:lnTo>
                  <a:lnTo>
                    <a:pt x="600954" y="451223"/>
                  </a:lnTo>
                  <a:cubicBezTo>
                    <a:pt x="605026" y="453259"/>
                    <a:pt x="609099" y="451223"/>
                    <a:pt x="610117" y="447151"/>
                  </a:cubicBezTo>
                  <a:cubicBezTo>
                    <a:pt x="611135" y="443078"/>
                    <a:pt x="609099" y="439006"/>
                    <a:pt x="606044" y="436969"/>
                  </a:cubicBezTo>
                  <a:lnTo>
                    <a:pt x="540885" y="410499"/>
                  </a:lnTo>
                  <a:lnTo>
                    <a:pt x="573465" y="396245"/>
                  </a:lnTo>
                  <a:cubicBezTo>
                    <a:pt x="577537" y="394209"/>
                    <a:pt x="578556" y="390136"/>
                    <a:pt x="576519" y="386064"/>
                  </a:cubicBezTo>
                  <a:cubicBezTo>
                    <a:pt x="575501" y="383009"/>
                    <a:pt x="572446" y="381991"/>
                    <a:pt x="570410" y="381991"/>
                  </a:cubicBezTo>
                  <a:cubicBezTo>
                    <a:pt x="569392" y="381991"/>
                    <a:pt x="568374" y="381991"/>
                    <a:pt x="567356" y="383009"/>
                  </a:cubicBezTo>
                  <a:lnTo>
                    <a:pt x="521541" y="403372"/>
                  </a:lnTo>
                  <a:lnTo>
                    <a:pt x="457399" y="377919"/>
                  </a:lnTo>
                  <a:lnTo>
                    <a:pt x="517469" y="350429"/>
                  </a:lnTo>
                  <a:cubicBezTo>
                    <a:pt x="521541" y="348393"/>
                    <a:pt x="522559" y="344321"/>
                    <a:pt x="520523" y="340248"/>
                  </a:cubicBezTo>
                  <a:cubicBezTo>
                    <a:pt x="519504" y="337194"/>
                    <a:pt x="516450" y="336176"/>
                    <a:pt x="514414" y="336176"/>
                  </a:cubicBezTo>
                  <a:cubicBezTo>
                    <a:pt x="513396" y="336176"/>
                    <a:pt x="512378" y="336176"/>
                    <a:pt x="511359" y="337194"/>
                  </a:cubicBezTo>
                  <a:lnTo>
                    <a:pt x="438055" y="369774"/>
                  </a:lnTo>
                  <a:lnTo>
                    <a:pt x="376968" y="344321"/>
                  </a:lnTo>
                  <a:lnTo>
                    <a:pt x="438055" y="316832"/>
                  </a:lnTo>
                  <a:lnTo>
                    <a:pt x="466563" y="322940"/>
                  </a:lnTo>
                  <a:cubicBezTo>
                    <a:pt x="470635" y="323959"/>
                    <a:pt x="474707" y="320904"/>
                    <a:pt x="474707" y="316832"/>
                  </a:cubicBezTo>
                  <a:cubicBezTo>
                    <a:pt x="474707" y="315814"/>
                    <a:pt x="474707" y="315814"/>
                    <a:pt x="474707" y="314795"/>
                  </a:cubicBezTo>
                  <a:cubicBezTo>
                    <a:pt x="474707" y="311741"/>
                    <a:pt x="471653" y="308687"/>
                    <a:pt x="468598" y="307669"/>
                  </a:cubicBezTo>
                  <a:lnTo>
                    <a:pt x="461472" y="306651"/>
                  </a:lnTo>
                  <a:lnTo>
                    <a:pt x="471653" y="302578"/>
                  </a:lnTo>
                  <a:cubicBezTo>
                    <a:pt x="475725" y="300542"/>
                    <a:pt x="476744" y="296469"/>
                    <a:pt x="475725" y="292397"/>
                  </a:cubicBezTo>
                  <a:cubicBezTo>
                    <a:pt x="475725" y="292397"/>
                    <a:pt x="475725" y="292397"/>
                    <a:pt x="475725" y="292397"/>
                  </a:cubicBezTo>
                  <a:cubicBezTo>
                    <a:pt x="474707" y="289342"/>
                    <a:pt x="471653" y="288325"/>
                    <a:pt x="469617" y="288325"/>
                  </a:cubicBezTo>
                  <a:cubicBezTo>
                    <a:pt x="468598" y="288325"/>
                    <a:pt x="467581" y="288325"/>
                    <a:pt x="466563" y="289342"/>
                  </a:cubicBezTo>
                  <a:lnTo>
                    <a:pt x="437037" y="302578"/>
                  </a:lnTo>
                  <a:lnTo>
                    <a:pt x="363733" y="288325"/>
                  </a:lnTo>
                  <a:lnTo>
                    <a:pt x="416675" y="244545"/>
                  </a:lnTo>
                  <a:lnTo>
                    <a:pt x="496088" y="254727"/>
                  </a:lnTo>
                  <a:lnTo>
                    <a:pt x="496088" y="254727"/>
                  </a:lnTo>
                  <a:cubicBezTo>
                    <a:pt x="500160" y="255745"/>
                    <a:pt x="504232" y="252690"/>
                    <a:pt x="504232" y="248618"/>
                  </a:cubicBezTo>
                  <a:cubicBezTo>
                    <a:pt x="504232" y="244545"/>
                    <a:pt x="502197" y="240473"/>
                    <a:pt x="498124" y="240473"/>
                  </a:cubicBezTo>
                  <a:lnTo>
                    <a:pt x="432964" y="232328"/>
                  </a:lnTo>
                  <a:lnTo>
                    <a:pt x="485907" y="188549"/>
                  </a:lnTo>
                  <a:lnTo>
                    <a:pt x="534776" y="194658"/>
                  </a:lnTo>
                  <a:lnTo>
                    <a:pt x="534776" y="194658"/>
                  </a:lnTo>
                  <a:cubicBezTo>
                    <a:pt x="538849" y="195676"/>
                    <a:pt x="542921" y="192621"/>
                    <a:pt x="542921" y="188549"/>
                  </a:cubicBezTo>
                  <a:cubicBezTo>
                    <a:pt x="542921" y="184477"/>
                    <a:pt x="539867" y="180404"/>
                    <a:pt x="536812" y="180404"/>
                  </a:cubicBezTo>
                  <a:lnTo>
                    <a:pt x="502197" y="175314"/>
                  </a:lnTo>
                  <a:lnTo>
                    <a:pt x="555138" y="132553"/>
                  </a:lnTo>
                  <a:cubicBezTo>
                    <a:pt x="558193" y="129498"/>
                    <a:pt x="559211" y="125426"/>
                    <a:pt x="556157" y="122371"/>
                  </a:cubicBezTo>
                  <a:cubicBezTo>
                    <a:pt x="553103" y="119317"/>
                    <a:pt x="549030" y="118299"/>
                    <a:pt x="545976" y="121353"/>
                  </a:cubicBezTo>
                  <a:lnTo>
                    <a:pt x="492016" y="165132"/>
                  </a:lnTo>
                  <a:lnTo>
                    <a:pt x="495070" y="128480"/>
                  </a:lnTo>
                  <a:cubicBezTo>
                    <a:pt x="495070" y="124408"/>
                    <a:pt x="492016" y="120335"/>
                    <a:pt x="487943" y="120335"/>
                  </a:cubicBezTo>
                  <a:cubicBezTo>
                    <a:pt x="484889" y="120335"/>
                    <a:pt x="482852" y="121353"/>
                    <a:pt x="480816" y="123390"/>
                  </a:cubicBezTo>
                  <a:cubicBezTo>
                    <a:pt x="479798" y="124408"/>
                    <a:pt x="479798" y="125426"/>
                    <a:pt x="479798" y="126444"/>
                  </a:cubicBezTo>
                  <a:lnTo>
                    <a:pt x="475725" y="178368"/>
                  </a:lnTo>
                  <a:lnTo>
                    <a:pt x="422783" y="222147"/>
                  </a:lnTo>
                  <a:lnTo>
                    <a:pt x="428892" y="154951"/>
                  </a:lnTo>
                  <a:cubicBezTo>
                    <a:pt x="428892" y="150879"/>
                    <a:pt x="425838" y="146806"/>
                    <a:pt x="421765" y="146806"/>
                  </a:cubicBezTo>
                  <a:cubicBezTo>
                    <a:pt x="418711" y="146806"/>
                    <a:pt x="416675" y="147824"/>
                    <a:pt x="414638" y="149861"/>
                  </a:cubicBezTo>
                  <a:cubicBezTo>
                    <a:pt x="413620" y="150879"/>
                    <a:pt x="413620" y="151897"/>
                    <a:pt x="413620" y="152915"/>
                  </a:cubicBezTo>
                  <a:lnTo>
                    <a:pt x="406494" y="235382"/>
                  </a:lnTo>
                  <a:lnTo>
                    <a:pt x="356606" y="276107"/>
                  </a:lnTo>
                  <a:lnTo>
                    <a:pt x="362715" y="207893"/>
                  </a:lnTo>
                  <a:lnTo>
                    <a:pt x="381041" y="185495"/>
                  </a:lnTo>
                  <a:cubicBezTo>
                    <a:pt x="384095" y="182440"/>
                    <a:pt x="383077" y="177350"/>
                    <a:pt x="380023" y="175314"/>
                  </a:cubicBezTo>
                  <a:cubicBezTo>
                    <a:pt x="380023" y="175314"/>
                    <a:pt x="379004" y="174295"/>
                    <a:pt x="377986" y="174295"/>
                  </a:cubicBezTo>
                  <a:cubicBezTo>
                    <a:pt x="374932" y="173277"/>
                    <a:pt x="371877" y="173277"/>
                    <a:pt x="368823" y="176332"/>
                  </a:cubicBezTo>
                  <a:lnTo>
                    <a:pt x="364751" y="181422"/>
                  </a:lnTo>
                  <a:lnTo>
                    <a:pt x="365769" y="170223"/>
                  </a:lnTo>
                  <a:cubicBezTo>
                    <a:pt x="365769" y="166151"/>
                    <a:pt x="362715" y="162078"/>
                    <a:pt x="358642" y="162078"/>
                  </a:cubicBezTo>
                  <a:cubicBezTo>
                    <a:pt x="358642" y="162078"/>
                    <a:pt x="358642" y="162078"/>
                    <a:pt x="358642" y="162078"/>
                  </a:cubicBezTo>
                  <a:cubicBezTo>
                    <a:pt x="355588" y="162078"/>
                    <a:pt x="353551" y="163096"/>
                    <a:pt x="351515" y="165132"/>
                  </a:cubicBezTo>
                  <a:cubicBezTo>
                    <a:pt x="350497" y="166151"/>
                    <a:pt x="350497" y="167168"/>
                    <a:pt x="350497" y="168187"/>
                  </a:cubicBezTo>
                  <a:lnTo>
                    <a:pt x="347443" y="200766"/>
                  </a:lnTo>
                  <a:lnTo>
                    <a:pt x="299591" y="257781"/>
                  </a:lnTo>
                  <a:lnTo>
                    <a:pt x="288392" y="187531"/>
                  </a:lnTo>
                  <a:lnTo>
                    <a:pt x="335225" y="122371"/>
                  </a:lnTo>
                  <a:lnTo>
                    <a:pt x="335225" y="122371"/>
                  </a:lnTo>
                  <a:cubicBezTo>
                    <a:pt x="337262" y="119317"/>
                    <a:pt x="337262" y="114227"/>
                    <a:pt x="333189" y="112190"/>
                  </a:cubicBezTo>
                  <a:cubicBezTo>
                    <a:pt x="330135" y="110154"/>
                    <a:pt x="325044" y="110154"/>
                    <a:pt x="323008" y="113208"/>
                  </a:cubicBezTo>
                  <a:lnTo>
                    <a:pt x="284320" y="166151"/>
                  </a:lnTo>
                  <a:lnTo>
                    <a:pt x="273121" y="96918"/>
                  </a:lnTo>
                  <a:lnTo>
                    <a:pt x="302646" y="56194"/>
                  </a:lnTo>
                  <a:lnTo>
                    <a:pt x="302646" y="56194"/>
                  </a:lnTo>
                  <a:cubicBezTo>
                    <a:pt x="304682" y="53140"/>
                    <a:pt x="304682" y="48049"/>
                    <a:pt x="300609" y="46013"/>
                  </a:cubicBezTo>
                  <a:cubicBezTo>
                    <a:pt x="297555" y="43977"/>
                    <a:pt x="292464" y="43977"/>
                    <a:pt x="290428" y="47031"/>
                  </a:cubicBezTo>
                  <a:lnTo>
                    <a:pt x="270066" y="75538"/>
                  </a:lnTo>
                  <a:lnTo>
                    <a:pt x="258867" y="6306"/>
                  </a:lnTo>
                  <a:cubicBezTo>
                    <a:pt x="257849" y="2234"/>
                    <a:pt x="254794" y="-821"/>
                    <a:pt x="250722" y="197"/>
                  </a:cubicBezTo>
                  <a:cubicBezTo>
                    <a:pt x="246649" y="1216"/>
                    <a:pt x="243595" y="4270"/>
                    <a:pt x="244613" y="8342"/>
                  </a:cubicBezTo>
                  <a:lnTo>
                    <a:pt x="255812" y="78592"/>
                  </a:lnTo>
                  <a:lnTo>
                    <a:pt x="226287" y="56194"/>
                  </a:lnTo>
                  <a:cubicBezTo>
                    <a:pt x="223233" y="54158"/>
                    <a:pt x="218142" y="54158"/>
                    <a:pt x="216106" y="58230"/>
                  </a:cubicBezTo>
                  <a:cubicBezTo>
                    <a:pt x="214069" y="60266"/>
                    <a:pt x="214069" y="63321"/>
                    <a:pt x="216106" y="66375"/>
                  </a:cubicBezTo>
                  <a:cubicBezTo>
                    <a:pt x="217124" y="67393"/>
                    <a:pt x="217124" y="68411"/>
                    <a:pt x="218142" y="69429"/>
                  </a:cubicBezTo>
                  <a:lnTo>
                    <a:pt x="259884" y="99973"/>
                  </a:lnTo>
                  <a:lnTo>
                    <a:pt x="271084" y="169205"/>
                  </a:lnTo>
                  <a:lnTo>
                    <a:pt x="217124" y="128480"/>
                  </a:lnTo>
                  <a:cubicBezTo>
                    <a:pt x="214069" y="126444"/>
                    <a:pt x="208979" y="126444"/>
                    <a:pt x="206943" y="130516"/>
                  </a:cubicBezTo>
                  <a:cubicBezTo>
                    <a:pt x="204907" y="132553"/>
                    <a:pt x="204907" y="135607"/>
                    <a:pt x="205924" y="138661"/>
                  </a:cubicBezTo>
                  <a:cubicBezTo>
                    <a:pt x="206943" y="139679"/>
                    <a:pt x="206943" y="140698"/>
                    <a:pt x="207961" y="141716"/>
                  </a:cubicBezTo>
                  <a:lnTo>
                    <a:pt x="274138" y="190585"/>
                  </a:lnTo>
                  <a:lnTo>
                    <a:pt x="285337" y="256763"/>
                  </a:lnTo>
                  <a:lnTo>
                    <a:pt x="230359" y="216038"/>
                  </a:lnTo>
                  <a:lnTo>
                    <a:pt x="220178" y="188549"/>
                  </a:lnTo>
                  <a:cubicBezTo>
                    <a:pt x="219160" y="184477"/>
                    <a:pt x="214069" y="182440"/>
                    <a:pt x="211015" y="183458"/>
                  </a:cubicBezTo>
                  <a:cubicBezTo>
                    <a:pt x="209997" y="183458"/>
                    <a:pt x="209997" y="184477"/>
                    <a:pt x="208979" y="184477"/>
                  </a:cubicBezTo>
                  <a:cubicBezTo>
                    <a:pt x="205924" y="186513"/>
                    <a:pt x="204907" y="189567"/>
                    <a:pt x="205924" y="192621"/>
                  </a:cubicBezTo>
                  <a:lnTo>
                    <a:pt x="207961" y="199748"/>
                  </a:lnTo>
                  <a:lnTo>
                    <a:pt x="198797" y="192621"/>
                  </a:lnTo>
                  <a:cubicBezTo>
                    <a:pt x="195743" y="190585"/>
                    <a:pt x="190653" y="190585"/>
                    <a:pt x="188616" y="194658"/>
                  </a:cubicBezTo>
                  <a:cubicBezTo>
                    <a:pt x="188616" y="194658"/>
                    <a:pt x="188616" y="194658"/>
                    <a:pt x="188616" y="194658"/>
                  </a:cubicBezTo>
                  <a:cubicBezTo>
                    <a:pt x="186581" y="196694"/>
                    <a:pt x="186581" y="199748"/>
                    <a:pt x="188616" y="202803"/>
                  </a:cubicBezTo>
                  <a:cubicBezTo>
                    <a:pt x="189635" y="203821"/>
                    <a:pt x="189635" y="204839"/>
                    <a:pt x="190653" y="205857"/>
                  </a:cubicBezTo>
                  <a:lnTo>
                    <a:pt x="217124" y="225201"/>
                  </a:lnTo>
                  <a:lnTo>
                    <a:pt x="243595" y="297488"/>
                  </a:lnTo>
                  <a:lnTo>
                    <a:pt x="178435" y="271016"/>
                  </a:lnTo>
                  <a:lnTo>
                    <a:pt x="145856" y="195676"/>
                  </a:lnTo>
                  <a:lnTo>
                    <a:pt x="145856" y="195676"/>
                  </a:lnTo>
                  <a:cubicBezTo>
                    <a:pt x="143820" y="191603"/>
                    <a:pt x="139747" y="189567"/>
                    <a:pt x="135675" y="191603"/>
                  </a:cubicBezTo>
                  <a:cubicBezTo>
                    <a:pt x="131602" y="193640"/>
                    <a:pt x="130584" y="197712"/>
                    <a:pt x="131602" y="201785"/>
                  </a:cubicBezTo>
                  <a:lnTo>
                    <a:pt x="158073" y="263890"/>
                  </a:lnTo>
                  <a:lnTo>
                    <a:pt x="93932" y="237419"/>
                  </a:lnTo>
                  <a:lnTo>
                    <a:pt x="73569" y="190585"/>
                  </a:lnTo>
                  <a:lnTo>
                    <a:pt x="73569" y="190585"/>
                  </a:lnTo>
                  <a:cubicBezTo>
                    <a:pt x="71533" y="186513"/>
                    <a:pt x="67461" y="184477"/>
                    <a:pt x="63388" y="186513"/>
                  </a:cubicBezTo>
                  <a:cubicBezTo>
                    <a:pt x="59316" y="188549"/>
                    <a:pt x="58297" y="192621"/>
                    <a:pt x="59316" y="196694"/>
                  </a:cubicBezTo>
                  <a:lnTo>
                    <a:pt x="73569" y="230292"/>
                  </a:lnTo>
                  <a:lnTo>
                    <a:pt x="9428" y="203821"/>
                  </a:lnTo>
                  <a:cubicBezTo>
                    <a:pt x="6374" y="199748"/>
                    <a:pt x="2301" y="201785"/>
                    <a:pt x="265" y="205857"/>
                  </a:cubicBezTo>
                  <a:close/>
                  <a:moveTo>
                    <a:pt x="257849" y="236401"/>
                  </a:moveTo>
                  <a:lnTo>
                    <a:pt x="263957" y="272035"/>
                  </a:lnTo>
                  <a:lnTo>
                    <a:pt x="265994" y="284252"/>
                  </a:lnTo>
                  <a:lnTo>
                    <a:pt x="263957" y="283234"/>
                  </a:lnTo>
                  <a:lnTo>
                    <a:pt x="260903" y="282216"/>
                  </a:lnTo>
                  <a:lnTo>
                    <a:pt x="258867" y="281198"/>
                  </a:lnTo>
                  <a:lnTo>
                    <a:pt x="227305" y="267962"/>
                  </a:lnTo>
                  <a:lnTo>
                    <a:pt x="199816" y="191603"/>
                  </a:lnTo>
                  <a:lnTo>
                    <a:pt x="257849" y="236401"/>
                  </a:lnTo>
                  <a:close/>
                  <a:moveTo>
                    <a:pt x="304682" y="328031"/>
                  </a:moveTo>
                  <a:cubicBezTo>
                    <a:pt x="304682" y="328031"/>
                    <a:pt x="304682" y="327013"/>
                    <a:pt x="304682" y="328031"/>
                  </a:cubicBezTo>
                  <a:cubicBezTo>
                    <a:pt x="304682" y="327013"/>
                    <a:pt x="305700" y="327013"/>
                    <a:pt x="305700" y="327013"/>
                  </a:cubicBezTo>
                  <a:cubicBezTo>
                    <a:pt x="305700" y="327013"/>
                    <a:pt x="306718" y="327013"/>
                    <a:pt x="306718" y="327013"/>
                  </a:cubicBezTo>
                  <a:cubicBezTo>
                    <a:pt x="306718" y="327013"/>
                    <a:pt x="306718" y="328031"/>
                    <a:pt x="306718" y="328031"/>
                  </a:cubicBezTo>
                  <a:cubicBezTo>
                    <a:pt x="306718" y="328031"/>
                    <a:pt x="305700" y="328031"/>
                    <a:pt x="304682" y="328031"/>
                  </a:cubicBezTo>
                  <a:cubicBezTo>
                    <a:pt x="305700" y="328031"/>
                    <a:pt x="305700" y="328031"/>
                    <a:pt x="304682" y="328031"/>
                  </a:cubicBezTo>
                  <a:close/>
                  <a:moveTo>
                    <a:pt x="353551" y="239455"/>
                  </a:moveTo>
                  <a:lnTo>
                    <a:pt x="329117" y="259817"/>
                  </a:lnTo>
                  <a:lnTo>
                    <a:pt x="320971" y="266944"/>
                  </a:lnTo>
                  <a:lnTo>
                    <a:pt x="320971" y="264908"/>
                  </a:lnTo>
                  <a:lnTo>
                    <a:pt x="319954" y="261853"/>
                  </a:lnTo>
                  <a:lnTo>
                    <a:pt x="319954" y="259817"/>
                  </a:lnTo>
                  <a:lnTo>
                    <a:pt x="314863" y="229274"/>
                  </a:lnTo>
                  <a:lnTo>
                    <a:pt x="359660" y="175314"/>
                  </a:lnTo>
                  <a:lnTo>
                    <a:pt x="353551" y="239455"/>
                  </a:lnTo>
                  <a:close/>
                  <a:moveTo>
                    <a:pt x="408530" y="327013"/>
                  </a:moveTo>
                  <a:lnTo>
                    <a:pt x="384095" y="316832"/>
                  </a:lnTo>
                  <a:lnTo>
                    <a:pt x="375950" y="313777"/>
                  </a:lnTo>
                  <a:lnTo>
                    <a:pt x="376968" y="312759"/>
                  </a:lnTo>
                  <a:lnTo>
                    <a:pt x="379004" y="310723"/>
                  </a:lnTo>
                  <a:lnTo>
                    <a:pt x="380023" y="309705"/>
                  </a:lnTo>
                  <a:lnTo>
                    <a:pt x="399367" y="294433"/>
                  </a:lnTo>
                  <a:lnTo>
                    <a:pt x="455363" y="305632"/>
                  </a:lnTo>
                  <a:lnTo>
                    <a:pt x="408530" y="327013"/>
                  </a:lnTo>
                  <a:close/>
                  <a:moveTo>
                    <a:pt x="357624" y="417625"/>
                  </a:moveTo>
                  <a:lnTo>
                    <a:pt x="352533" y="387082"/>
                  </a:lnTo>
                  <a:lnTo>
                    <a:pt x="350497" y="376901"/>
                  </a:lnTo>
                  <a:lnTo>
                    <a:pt x="351515" y="377919"/>
                  </a:lnTo>
                  <a:lnTo>
                    <a:pt x="354570" y="378937"/>
                  </a:lnTo>
                  <a:lnTo>
                    <a:pt x="356606" y="379955"/>
                  </a:lnTo>
                  <a:lnTo>
                    <a:pt x="384095" y="391154"/>
                  </a:lnTo>
                  <a:lnTo>
                    <a:pt x="407511" y="456314"/>
                  </a:lnTo>
                  <a:lnTo>
                    <a:pt x="357624" y="417625"/>
                  </a:lnTo>
                  <a:close/>
                  <a:moveTo>
                    <a:pt x="258867" y="416607"/>
                  </a:moveTo>
                  <a:lnTo>
                    <a:pt x="282283" y="397263"/>
                  </a:lnTo>
                  <a:lnTo>
                    <a:pt x="290428" y="391154"/>
                  </a:lnTo>
                  <a:lnTo>
                    <a:pt x="290428" y="393190"/>
                  </a:lnTo>
                  <a:lnTo>
                    <a:pt x="291446" y="396245"/>
                  </a:lnTo>
                  <a:lnTo>
                    <a:pt x="291446" y="398281"/>
                  </a:lnTo>
                  <a:lnTo>
                    <a:pt x="296537" y="427806"/>
                  </a:lnTo>
                  <a:lnTo>
                    <a:pt x="253776" y="479730"/>
                  </a:lnTo>
                  <a:lnTo>
                    <a:pt x="258867" y="416607"/>
                  </a:lnTo>
                  <a:close/>
                  <a:moveTo>
                    <a:pt x="202870" y="328031"/>
                  </a:moveTo>
                  <a:lnTo>
                    <a:pt x="227305" y="338212"/>
                  </a:lnTo>
                  <a:lnTo>
                    <a:pt x="235450" y="341266"/>
                  </a:lnTo>
                  <a:lnTo>
                    <a:pt x="234432" y="342285"/>
                  </a:lnTo>
                  <a:lnTo>
                    <a:pt x="232396" y="344321"/>
                  </a:lnTo>
                  <a:lnTo>
                    <a:pt x="231377" y="345339"/>
                  </a:lnTo>
                  <a:lnTo>
                    <a:pt x="212033" y="360611"/>
                  </a:lnTo>
                  <a:lnTo>
                    <a:pt x="156037" y="349412"/>
                  </a:lnTo>
                  <a:lnTo>
                    <a:pt x="202870" y="328031"/>
                  </a:lnTo>
                  <a:close/>
                </a:path>
              </a:pathLst>
            </a:custGeom>
            <a:solidFill>
              <a:srgbClr val="FFFFFF"/>
            </a:solidFill>
            <a:ln w="101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184" name="任意多边形: 形状 3183">
              <a:extLst>
                <a:ext uri="{FF2B5EF4-FFF2-40B4-BE49-F238E27FC236}">
                  <a16:creationId xmlns:a16="http://schemas.microsoft.com/office/drawing/2014/main" id="{66BABB36-B9E4-44F3-9B8F-C4A38392BD04}"/>
                </a:ext>
              </a:extLst>
            </p:cNvPr>
            <p:cNvSpPr/>
            <p:nvPr/>
          </p:nvSpPr>
          <p:spPr>
            <a:xfrm>
              <a:off x="-16544879" y="5846957"/>
              <a:ext cx="541149" cy="649952"/>
            </a:xfrm>
            <a:custGeom>
              <a:avLst/>
              <a:gdLst>
                <a:gd name="connsiteX0" fmla="*/ 54225 w 541149"/>
                <a:gd name="connsiteY0" fmla="*/ 103027 h 649953"/>
                <a:gd name="connsiteX1" fmla="*/ 55243 w 541149"/>
                <a:gd name="connsiteY1" fmla="*/ 114227 h 649953"/>
                <a:gd name="connsiteX2" fmla="*/ 101058 w 541149"/>
                <a:gd name="connsiteY2" fmla="*/ 162078 h 649953"/>
                <a:gd name="connsiteX3" fmla="*/ 69497 w 541149"/>
                <a:gd name="connsiteY3" fmla="*/ 164114 h 649953"/>
                <a:gd name="connsiteX4" fmla="*/ 63388 w 541149"/>
                <a:gd name="connsiteY4" fmla="*/ 172259 h 649953"/>
                <a:gd name="connsiteX5" fmla="*/ 67461 w 541149"/>
                <a:gd name="connsiteY5" fmla="*/ 178368 h 649953"/>
                <a:gd name="connsiteX6" fmla="*/ 70515 w 541149"/>
                <a:gd name="connsiteY6" fmla="*/ 179386 h 649953"/>
                <a:gd name="connsiteX7" fmla="*/ 114294 w 541149"/>
                <a:gd name="connsiteY7" fmla="*/ 176331 h 649953"/>
                <a:gd name="connsiteX8" fmla="*/ 160109 w 541149"/>
                <a:gd name="connsiteY8" fmla="*/ 224183 h 649953"/>
                <a:gd name="connsiteX9" fmla="*/ 102076 w 541149"/>
                <a:gd name="connsiteY9" fmla="*/ 228255 h 649953"/>
                <a:gd name="connsiteX10" fmla="*/ 95968 w 541149"/>
                <a:gd name="connsiteY10" fmla="*/ 236401 h 649953"/>
                <a:gd name="connsiteX11" fmla="*/ 100040 w 541149"/>
                <a:gd name="connsiteY11" fmla="*/ 242509 h 649953"/>
                <a:gd name="connsiteX12" fmla="*/ 103095 w 541149"/>
                <a:gd name="connsiteY12" fmla="*/ 243527 h 649953"/>
                <a:gd name="connsiteX13" fmla="*/ 173345 w 541149"/>
                <a:gd name="connsiteY13" fmla="*/ 238437 h 649953"/>
                <a:gd name="connsiteX14" fmla="*/ 217124 w 541149"/>
                <a:gd name="connsiteY14" fmla="*/ 283234 h 649953"/>
                <a:gd name="connsiteX15" fmla="*/ 158073 w 541149"/>
                <a:gd name="connsiteY15" fmla="*/ 287306 h 649953"/>
                <a:gd name="connsiteX16" fmla="*/ 136693 w 541149"/>
                <a:gd name="connsiteY16" fmla="*/ 272035 h 649953"/>
                <a:gd name="connsiteX17" fmla="*/ 127529 w 541149"/>
                <a:gd name="connsiteY17" fmla="*/ 275089 h 649953"/>
                <a:gd name="connsiteX18" fmla="*/ 126511 w 541149"/>
                <a:gd name="connsiteY18" fmla="*/ 277125 h 649953"/>
                <a:gd name="connsiteX19" fmla="*/ 129566 w 541149"/>
                <a:gd name="connsiteY19" fmla="*/ 285270 h 649953"/>
                <a:gd name="connsiteX20" fmla="*/ 134656 w 541149"/>
                <a:gd name="connsiteY20" fmla="*/ 289342 h 649953"/>
                <a:gd name="connsiteX21" fmla="*/ 125493 w 541149"/>
                <a:gd name="connsiteY21" fmla="*/ 290361 h 649953"/>
                <a:gd name="connsiteX22" fmla="*/ 119384 w 541149"/>
                <a:gd name="connsiteY22" fmla="*/ 298505 h 649953"/>
                <a:gd name="connsiteX23" fmla="*/ 119384 w 541149"/>
                <a:gd name="connsiteY23" fmla="*/ 298505 h 649953"/>
                <a:gd name="connsiteX24" fmla="*/ 123457 w 541149"/>
                <a:gd name="connsiteY24" fmla="*/ 304614 h 649953"/>
                <a:gd name="connsiteX25" fmla="*/ 126511 w 541149"/>
                <a:gd name="connsiteY25" fmla="*/ 305632 h 649953"/>
                <a:gd name="connsiteX26" fmla="*/ 155019 w 541149"/>
                <a:gd name="connsiteY26" fmla="*/ 303596 h 649953"/>
                <a:gd name="connsiteX27" fmla="*/ 211015 w 541149"/>
                <a:gd name="connsiteY27" fmla="*/ 343303 h 649953"/>
                <a:gd name="connsiteX28" fmla="*/ 154000 w 541149"/>
                <a:gd name="connsiteY28" fmla="*/ 364683 h 649953"/>
                <a:gd name="connsiteX29" fmla="*/ 90877 w 541149"/>
                <a:gd name="connsiteY29" fmla="*/ 327013 h 649953"/>
                <a:gd name="connsiteX30" fmla="*/ 90877 w 541149"/>
                <a:gd name="connsiteY30" fmla="*/ 327013 h 649953"/>
                <a:gd name="connsiteX31" fmla="*/ 81714 w 541149"/>
                <a:gd name="connsiteY31" fmla="*/ 330067 h 649953"/>
                <a:gd name="connsiteX32" fmla="*/ 84769 w 541149"/>
                <a:gd name="connsiteY32" fmla="*/ 340248 h 649953"/>
                <a:gd name="connsiteX33" fmla="*/ 135674 w 541149"/>
                <a:gd name="connsiteY33" fmla="*/ 371810 h 649953"/>
                <a:gd name="connsiteX34" fmla="*/ 78660 w 541149"/>
                <a:gd name="connsiteY34" fmla="*/ 393190 h 649953"/>
                <a:gd name="connsiteX35" fmla="*/ 39971 w 541149"/>
                <a:gd name="connsiteY35" fmla="*/ 369774 h 649953"/>
                <a:gd name="connsiteX36" fmla="*/ 39971 w 541149"/>
                <a:gd name="connsiteY36" fmla="*/ 369774 h 649953"/>
                <a:gd name="connsiteX37" fmla="*/ 30808 w 541149"/>
                <a:gd name="connsiteY37" fmla="*/ 372828 h 649953"/>
                <a:gd name="connsiteX38" fmla="*/ 33863 w 541149"/>
                <a:gd name="connsiteY38" fmla="*/ 383009 h 649953"/>
                <a:gd name="connsiteX39" fmla="*/ 61352 w 541149"/>
                <a:gd name="connsiteY39" fmla="*/ 399299 h 649953"/>
                <a:gd name="connsiteX40" fmla="*/ 4337 w 541149"/>
                <a:gd name="connsiteY40" fmla="*/ 420679 h 649953"/>
                <a:gd name="connsiteX41" fmla="*/ 265 w 541149"/>
                <a:gd name="connsiteY41" fmla="*/ 429843 h 649953"/>
                <a:gd name="connsiteX42" fmla="*/ 8410 w 541149"/>
                <a:gd name="connsiteY42" fmla="*/ 434933 h 649953"/>
                <a:gd name="connsiteX43" fmla="*/ 66442 w 541149"/>
                <a:gd name="connsiteY43" fmla="*/ 412535 h 649953"/>
                <a:gd name="connsiteX44" fmla="*/ 53207 w 541149"/>
                <a:gd name="connsiteY44" fmla="*/ 446132 h 649953"/>
                <a:gd name="connsiteX45" fmla="*/ 56261 w 541149"/>
                <a:gd name="connsiteY45" fmla="*/ 456313 h 649953"/>
                <a:gd name="connsiteX46" fmla="*/ 63388 w 541149"/>
                <a:gd name="connsiteY46" fmla="*/ 455296 h 649953"/>
                <a:gd name="connsiteX47" fmla="*/ 65424 w 541149"/>
                <a:gd name="connsiteY47" fmla="*/ 452241 h 649953"/>
                <a:gd name="connsiteX48" fmla="*/ 84769 w 541149"/>
                <a:gd name="connsiteY48" fmla="*/ 405408 h 649953"/>
                <a:gd name="connsiteX49" fmla="*/ 141783 w 541149"/>
                <a:gd name="connsiteY49" fmla="*/ 384027 h 649953"/>
                <a:gd name="connsiteX50" fmla="*/ 117348 w 541149"/>
                <a:gd name="connsiteY50" fmla="*/ 445114 h 649953"/>
                <a:gd name="connsiteX51" fmla="*/ 120403 w 541149"/>
                <a:gd name="connsiteY51" fmla="*/ 455296 h 649953"/>
                <a:gd name="connsiteX52" fmla="*/ 127529 w 541149"/>
                <a:gd name="connsiteY52" fmla="*/ 454277 h 649953"/>
                <a:gd name="connsiteX53" fmla="*/ 129566 w 541149"/>
                <a:gd name="connsiteY53" fmla="*/ 451223 h 649953"/>
                <a:gd name="connsiteX54" fmla="*/ 160109 w 541149"/>
                <a:gd name="connsiteY54" fmla="*/ 376901 h 649953"/>
                <a:gd name="connsiteX55" fmla="*/ 214069 w 541149"/>
                <a:gd name="connsiteY55" fmla="*/ 356538 h 649953"/>
                <a:gd name="connsiteX56" fmla="*/ 188616 w 541149"/>
                <a:gd name="connsiteY56" fmla="*/ 418643 h 649953"/>
                <a:gd name="connsiteX57" fmla="*/ 167236 w 541149"/>
                <a:gd name="connsiteY57" fmla="*/ 432897 h 649953"/>
                <a:gd name="connsiteX58" fmla="*/ 165200 w 541149"/>
                <a:gd name="connsiteY58" fmla="*/ 443078 h 649953"/>
                <a:gd name="connsiteX59" fmla="*/ 166218 w 541149"/>
                <a:gd name="connsiteY59" fmla="*/ 444096 h 649953"/>
                <a:gd name="connsiteX60" fmla="*/ 174363 w 541149"/>
                <a:gd name="connsiteY60" fmla="*/ 445114 h 649953"/>
                <a:gd name="connsiteX61" fmla="*/ 179453 w 541149"/>
                <a:gd name="connsiteY61" fmla="*/ 442060 h 649953"/>
                <a:gd name="connsiteX62" fmla="*/ 175381 w 541149"/>
                <a:gd name="connsiteY62" fmla="*/ 452241 h 649953"/>
                <a:gd name="connsiteX63" fmla="*/ 178435 w 541149"/>
                <a:gd name="connsiteY63" fmla="*/ 462422 h 649953"/>
                <a:gd name="connsiteX64" fmla="*/ 178435 w 541149"/>
                <a:gd name="connsiteY64" fmla="*/ 462422 h 649953"/>
                <a:gd name="connsiteX65" fmla="*/ 185562 w 541149"/>
                <a:gd name="connsiteY65" fmla="*/ 461404 h 649953"/>
                <a:gd name="connsiteX66" fmla="*/ 187598 w 541149"/>
                <a:gd name="connsiteY66" fmla="*/ 458350 h 649953"/>
                <a:gd name="connsiteX67" fmla="*/ 199816 w 541149"/>
                <a:gd name="connsiteY67" fmla="*/ 428825 h 649953"/>
                <a:gd name="connsiteX68" fmla="*/ 255812 w 541149"/>
                <a:gd name="connsiteY68" fmla="*/ 392172 h 649953"/>
                <a:gd name="connsiteX69" fmla="*/ 244613 w 541149"/>
                <a:gd name="connsiteY69" fmla="*/ 461404 h 649953"/>
                <a:gd name="connsiteX70" fmla="*/ 186580 w 541149"/>
                <a:gd name="connsiteY70" fmla="*/ 505183 h 649953"/>
                <a:gd name="connsiteX71" fmla="*/ 186580 w 541149"/>
                <a:gd name="connsiteY71" fmla="*/ 505183 h 649953"/>
                <a:gd name="connsiteX72" fmla="*/ 184544 w 541149"/>
                <a:gd name="connsiteY72" fmla="*/ 515364 h 649953"/>
                <a:gd name="connsiteX73" fmla="*/ 193707 w 541149"/>
                <a:gd name="connsiteY73" fmla="*/ 517400 h 649953"/>
                <a:gd name="connsiteX74" fmla="*/ 241558 w 541149"/>
                <a:gd name="connsiteY74" fmla="*/ 481766 h 649953"/>
                <a:gd name="connsiteX75" fmla="*/ 230359 w 541149"/>
                <a:gd name="connsiteY75" fmla="*/ 550999 h 649953"/>
                <a:gd name="connsiteX76" fmla="*/ 194725 w 541149"/>
                <a:gd name="connsiteY76" fmla="*/ 578488 h 649953"/>
                <a:gd name="connsiteX77" fmla="*/ 194725 w 541149"/>
                <a:gd name="connsiteY77" fmla="*/ 578488 h 649953"/>
                <a:gd name="connsiteX78" fmla="*/ 192689 w 541149"/>
                <a:gd name="connsiteY78" fmla="*/ 588669 h 649953"/>
                <a:gd name="connsiteX79" fmla="*/ 201852 w 541149"/>
                <a:gd name="connsiteY79" fmla="*/ 590705 h 649953"/>
                <a:gd name="connsiteX80" fmla="*/ 227305 w 541149"/>
                <a:gd name="connsiteY80" fmla="*/ 571361 h 649953"/>
                <a:gd name="connsiteX81" fmla="*/ 216106 w 541149"/>
                <a:gd name="connsiteY81" fmla="*/ 640593 h 649953"/>
                <a:gd name="connsiteX82" fmla="*/ 221196 w 541149"/>
                <a:gd name="connsiteY82" fmla="*/ 649756 h 649953"/>
                <a:gd name="connsiteX83" fmla="*/ 228323 w 541149"/>
                <a:gd name="connsiteY83" fmla="*/ 643647 h 649953"/>
                <a:gd name="connsiteX84" fmla="*/ 239522 w 541149"/>
                <a:gd name="connsiteY84" fmla="*/ 573397 h 649953"/>
                <a:gd name="connsiteX85" fmla="*/ 257848 w 541149"/>
                <a:gd name="connsiteY85" fmla="*/ 604959 h 649953"/>
                <a:gd name="connsiteX86" fmla="*/ 267011 w 541149"/>
                <a:gd name="connsiteY86" fmla="*/ 606995 h 649953"/>
                <a:gd name="connsiteX87" fmla="*/ 270066 w 541149"/>
                <a:gd name="connsiteY87" fmla="*/ 599868 h 649953"/>
                <a:gd name="connsiteX88" fmla="*/ 269048 w 541149"/>
                <a:gd name="connsiteY88" fmla="*/ 596814 h 649953"/>
                <a:gd name="connsiteX89" fmla="*/ 243595 w 541149"/>
                <a:gd name="connsiteY89" fmla="*/ 553035 h 649953"/>
                <a:gd name="connsiteX90" fmla="*/ 254794 w 541149"/>
                <a:gd name="connsiteY90" fmla="*/ 483803 h 649953"/>
                <a:gd name="connsiteX91" fmla="*/ 287374 w 541149"/>
                <a:gd name="connsiteY91" fmla="*/ 540817 h 649953"/>
                <a:gd name="connsiteX92" fmla="*/ 296537 w 541149"/>
                <a:gd name="connsiteY92" fmla="*/ 542853 h 649953"/>
                <a:gd name="connsiteX93" fmla="*/ 299591 w 541149"/>
                <a:gd name="connsiteY93" fmla="*/ 535727 h 649953"/>
                <a:gd name="connsiteX94" fmla="*/ 298573 w 541149"/>
                <a:gd name="connsiteY94" fmla="*/ 532672 h 649953"/>
                <a:gd name="connsiteX95" fmla="*/ 258867 w 541149"/>
                <a:gd name="connsiteY95" fmla="*/ 463440 h 649953"/>
                <a:gd name="connsiteX96" fmla="*/ 270066 w 541149"/>
                <a:gd name="connsiteY96" fmla="*/ 397263 h 649953"/>
                <a:gd name="connsiteX97" fmla="*/ 303664 w 541149"/>
                <a:gd name="connsiteY97" fmla="*/ 455296 h 649953"/>
                <a:gd name="connsiteX98" fmla="*/ 303664 w 541149"/>
                <a:gd name="connsiteY98" fmla="*/ 484821 h 649953"/>
                <a:gd name="connsiteX99" fmla="*/ 309772 w 541149"/>
                <a:gd name="connsiteY99" fmla="*/ 492966 h 649953"/>
                <a:gd name="connsiteX100" fmla="*/ 311808 w 541149"/>
                <a:gd name="connsiteY100" fmla="*/ 492966 h 649953"/>
                <a:gd name="connsiteX101" fmla="*/ 316899 w 541149"/>
                <a:gd name="connsiteY101" fmla="*/ 485839 h 649953"/>
                <a:gd name="connsiteX102" fmla="*/ 316899 w 541149"/>
                <a:gd name="connsiteY102" fmla="*/ 478712 h 649953"/>
                <a:gd name="connsiteX103" fmla="*/ 321990 w 541149"/>
                <a:gd name="connsiteY103" fmla="*/ 487875 h 649953"/>
                <a:gd name="connsiteX104" fmla="*/ 331153 w 541149"/>
                <a:gd name="connsiteY104" fmla="*/ 489912 h 649953"/>
                <a:gd name="connsiteX105" fmla="*/ 331153 w 541149"/>
                <a:gd name="connsiteY105" fmla="*/ 489912 h 649953"/>
                <a:gd name="connsiteX106" fmla="*/ 334207 w 541149"/>
                <a:gd name="connsiteY106" fmla="*/ 482785 h 649953"/>
                <a:gd name="connsiteX107" fmla="*/ 333189 w 541149"/>
                <a:gd name="connsiteY107" fmla="*/ 479730 h 649953"/>
                <a:gd name="connsiteX108" fmla="*/ 316899 w 541149"/>
                <a:gd name="connsiteY108" fmla="*/ 452241 h 649953"/>
                <a:gd name="connsiteX109" fmla="*/ 316899 w 541149"/>
                <a:gd name="connsiteY109" fmla="*/ 375882 h 649953"/>
                <a:gd name="connsiteX110" fmla="*/ 362714 w 541149"/>
                <a:gd name="connsiteY110" fmla="*/ 423734 h 649953"/>
                <a:gd name="connsiteX111" fmla="*/ 366787 w 541149"/>
                <a:gd name="connsiteY111" fmla="*/ 506201 h 649953"/>
                <a:gd name="connsiteX112" fmla="*/ 366787 w 541149"/>
                <a:gd name="connsiteY112" fmla="*/ 506201 h 649953"/>
                <a:gd name="connsiteX113" fmla="*/ 373914 w 541149"/>
                <a:gd name="connsiteY113" fmla="*/ 513328 h 649953"/>
                <a:gd name="connsiteX114" fmla="*/ 380022 w 541149"/>
                <a:gd name="connsiteY114" fmla="*/ 505183 h 649953"/>
                <a:gd name="connsiteX115" fmla="*/ 375950 w 541149"/>
                <a:gd name="connsiteY115" fmla="*/ 437988 h 649953"/>
                <a:gd name="connsiteX116" fmla="*/ 421765 w 541149"/>
                <a:gd name="connsiteY116" fmla="*/ 485839 h 649953"/>
                <a:gd name="connsiteX117" fmla="*/ 424819 w 541149"/>
                <a:gd name="connsiteY117" fmla="*/ 536745 h 649953"/>
                <a:gd name="connsiteX118" fmla="*/ 424819 w 541149"/>
                <a:gd name="connsiteY118" fmla="*/ 536745 h 649953"/>
                <a:gd name="connsiteX119" fmla="*/ 431946 w 541149"/>
                <a:gd name="connsiteY119" fmla="*/ 543872 h 649953"/>
                <a:gd name="connsiteX120" fmla="*/ 438055 w 541149"/>
                <a:gd name="connsiteY120" fmla="*/ 535727 h 649953"/>
                <a:gd name="connsiteX121" fmla="*/ 436019 w 541149"/>
                <a:gd name="connsiteY121" fmla="*/ 500093 h 649953"/>
                <a:gd name="connsiteX122" fmla="*/ 481834 w 541149"/>
                <a:gd name="connsiteY122" fmla="*/ 547944 h 649953"/>
                <a:gd name="connsiteX123" fmla="*/ 490997 w 541149"/>
                <a:gd name="connsiteY123" fmla="*/ 546926 h 649953"/>
                <a:gd name="connsiteX124" fmla="*/ 489979 w 541149"/>
                <a:gd name="connsiteY124" fmla="*/ 535727 h 649953"/>
                <a:gd name="connsiteX125" fmla="*/ 444164 w 541149"/>
                <a:gd name="connsiteY125" fmla="*/ 487875 h 649953"/>
                <a:gd name="connsiteX126" fmla="*/ 475725 w 541149"/>
                <a:gd name="connsiteY126" fmla="*/ 485839 h 649953"/>
                <a:gd name="connsiteX127" fmla="*/ 481834 w 541149"/>
                <a:gd name="connsiteY127" fmla="*/ 477694 h 649953"/>
                <a:gd name="connsiteX128" fmla="*/ 477762 w 541149"/>
                <a:gd name="connsiteY128" fmla="*/ 471585 h 649953"/>
                <a:gd name="connsiteX129" fmla="*/ 474707 w 541149"/>
                <a:gd name="connsiteY129" fmla="*/ 470567 h 649953"/>
                <a:gd name="connsiteX130" fmla="*/ 430928 w 541149"/>
                <a:gd name="connsiteY130" fmla="*/ 473622 h 649953"/>
                <a:gd name="connsiteX131" fmla="*/ 385113 w 541149"/>
                <a:gd name="connsiteY131" fmla="*/ 425770 h 649953"/>
                <a:gd name="connsiteX132" fmla="*/ 443146 w 541149"/>
                <a:gd name="connsiteY132" fmla="*/ 421698 h 649953"/>
                <a:gd name="connsiteX133" fmla="*/ 449254 w 541149"/>
                <a:gd name="connsiteY133" fmla="*/ 413553 h 649953"/>
                <a:gd name="connsiteX134" fmla="*/ 445182 w 541149"/>
                <a:gd name="connsiteY134" fmla="*/ 407444 h 649953"/>
                <a:gd name="connsiteX135" fmla="*/ 442128 w 541149"/>
                <a:gd name="connsiteY135" fmla="*/ 406426 h 649953"/>
                <a:gd name="connsiteX136" fmla="*/ 371878 w 541149"/>
                <a:gd name="connsiteY136" fmla="*/ 411516 h 649953"/>
                <a:gd name="connsiteX137" fmla="*/ 324026 w 541149"/>
                <a:gd name="connsiteY137" fmla="*/ 366719 h 649953"/>
                <a:gd name="connsiteX138" fmla="*/ 383077 w 541149"/>
                <a:gd name="connsiteY138" fmla="*/ 362647 h 649953"/>
                <a:gd name="connsiteX139" fmla="*/ 404457 w 541149"/>
                <a:gd name="connsiteY139" fmla="*/ 377919 h 649953"/>
                <a:gd name="connsiteX140" fmla="*/ 413620 w 541149"/>
                <a:gd name="connsiteY140" fmla="*/ 374864 h 649953"/>
                <a:gd name="connsiteX141" fmla="*/ 414638 w 541149"/>
                <a:gd name="connsiteY141" fmla="*/ 372828 h 649953"/>
                <a:gd name="connsiteX142" fmla="*/ 411584 w 541149"/>
                <a:gd name="connsiteY142" fmla="*/ 364683 h 649953"/>
                <a:gd name="connsiteX143" fmla="*/ 406493 w 541149"/>
                <a:gd name="connsiteY143" fmla="*/ 360611 h 649953"/>
                <a:gd name="connsiteX144" fmla="*/ 415656 w 541149"/>
                <a:gd name="connsiteY144" fmla="*/ 359592 h 649953"/>
                <a:gd name="connsiteX145" fmla="*/ 421765 w 541149"/>
                <a:gd name="connsiteY145" fmla="*/ 351448 h 649953"/>
                <a:gd name="connsiteX146" fmla="*/ 421765 w 541149"/>
                <a:gd name="connsiteY146" fmla="*/ 351448 h 649953"/>
                <a:gd name="connsiteX147" fmla="*/ 417693 w 541149"/>
                <a:gd name="connsiteY147" fmla="*/ 345339 h 649953"/>
                <a:gd name="connsiteX148" fmla="*/ 414638 w 541149"/>
                <a:gd name="connsiteY148" fmla="*/ 344321 h 649953"/>
                <a:gd name="connsiteX149" fmla="*/ 386131 w 541149"/>
                <a:gd name="connsiteY149" fmla="*/ 346357 h 649953"/>
                <a:gd name="connsiteX150" fmla="*/ 330135 w 541149"/>
                <a:gd name="connsiteY150" fmla="*/ 306651 h 649953"/>
                <a:gd name="connsiteX151" fmla="*/ 387149 w 541149"/>
                <a:gd name="connsiteY151" fmla="*/ 285270 h 649953"/>
                <a:gd name="connsiteX152" fmla="*/ 450272 w 541149"/>
                <a:gd name="connsiteY152" fmla="*/ 322940 h 649953"/>
                <a:gd name="connsiteX153" fmla="*/ 450272 w 541149"/>
                <a:gd name="connsiteY153" fmla="*/ 322940 h 649953"/>
                <a:gd name="connsiteX154" fmla="*/ 459435 w 541149"/>
                <a:gd name="connsiteY154" fmla="*/ 319886 h 649953"/>
                <a:gd name="connsiteX155" fmla="*/ 456381 w 541149"/>
                <a:gd name="connsiteY155" fmla="*/ 309705 h 649953"/>
                <a:gd name="connsiteX156" fmla="*/ 405475 w 541149"/>
                <a:gd name="connsiteY156" fmla="*/ 278143 h 649953"/>
                <a:gd name="connsiteX157" fmla="*/ 462490 w 541149"/>
                <a:gd name="connsiteY157" fmla="*/ 256763 h 649953"/>
                <a:gd name="connsiteX158" fmla="*/ 501178 w 541149"/>
                <a:gd name="connsiteY158" fmla="*/ 280179 h 649953"/>
                <a:gd name="connsiteX159" fmla="*/ 501178 w 541149"/>
                <a:gd name="connsiteY159" fmla="*/ 280179 h 649953"/>
                <a:gd name="connsiteX160" fmla="*/ 510341 w 541149"/>
                <a:gd name="connsiteY160" fmla="*/ 277125 h 649953"/>
                <a:gd name="connsiteX161" fmla="*/ 507287 w 541149"/>
                <a:gd name="connsiteY161" fmla="*/ 266944 h 649953"/>
                <a:gd name="connsiteX162" fmla="*/ 479798 w 541149"/>
                <a:gd name="connsiteY162" fmla="*/ 250654 h 649953"/>
                <a:gd name="connsiteX163" fmla="*/ 536812 w 541149"/>
                <a:gd name="connsiteY163" fmla="*/ 229274 h 649953"/>
                <a:gd name="connsiteX164" fmla="*/ 540885 w 541149"/>
                <a:gd name="connsiteY164" fmla="*/ 220111 h 649953"/>
                <a:gd name="connsiteX165" fmla="*/ 532740 w 541149"/>
                <a:gd name="connsiteY165" fmla="*/ 215020 h 649953"/>
                <a:gd name="connsiteX166" fmla="*/ 474707 w 541149"/>
                <a:gd name="connsiteY166" fmla="*/ 237418 h 649953"/>
                <a:gd name="connsiteX167" fmla="*/ 487943 w 541149"/>
                <a:gd name="connsiteY167" fmla="*/ 203821 h 649953"/>
                <a:gd name="connsiteX168" fmla="*/ 484888 w 541149"/>
                <a:gd name="connsiteY168" fmla="*/ 193640 h 649953"/>
                <a:gd name="connsiteX169" fmla="*/ 477762 w 541149"/>
                <a:gd name="connsiteY169" fmla="*/ 194658 h 649953"/>
                <a:gd name="connsiteX170" fmla="*/ 475725 w 541149"/>
                <a:gd name="connsiteY170" fmla="*/ 197712 h 649953"/>
                <a:gd name="connsiteX171" fmla="*/ 456381 w 541149"/>
                <a:gd name="connsiteY171" fmla="*/ 244545 h 649953"/>
                <a:gd name="connsiteX172" fmla="*/ 399367 w 541149"/>
                <a:gd name="connsiteY172" fmla="*/ 265926 h 649953"/>
                <a:gd name="connsiteX173" fmla="*/ 423801 w 541149"/>
                <a:gd name="connsiteY173" fmla="*/ 204839 h 649953"/>
                <a:gd name="connsiteX174" fmla="*/ 420747 w 541149"/>
                <a:gd name="connsiteY174" fmla="*/ 194658 h 649953"/>
                <a:gd name="connsiteX175" fmla="*/ 413620 w 541149"/>
                <a:gd name="connsiteY175" fmla="*/ 195676 h 649953"/>
                <a:gd name="connsiteX176" fmla="*/ 411584 w 541149"/>
                <a:gd name="connsiteY176" fmla="*/ 198730 h 649953"/>
                <a:gd name="connsiteX177" fmla="*/ 381041 w 541149"/>
                <a:gd name="connsiteY177" fmla="*/ 273052 h 649953"/>
                <a:gd name="connsiteX178" fmla="*/ 327080 w 541149"/>
                <a:gd name="connsiteY178" fmla="*/ 293415 h 649953"/>
                <a:gd name="connsiteX179" fmla="*/ 352533 w 541149"/>
                <a:gd name="connsiteY179" fmla="*/ 231310 h 649953"/>
                <a:gd name="connsiteX180" fmla="*/ 373914 w 541149"/>
                <a:gd name="connsiteY180" fmla="*/ 217056 h 649953"/>
                <a:gd name="connsiteX181" fmla="*/ 375950 w 541149"/>
                <a:gd name="connsiteY181" fmla="*/ 206875 h 649953"/>
                <a:gd name="connsiteX182" fmla="*/ 374932 w 541149"/>
                <a:gd name="connsiteY182" fmla="*/ 205857 h 649953"/>
                <a:gd name="connsiteX183" fmla="*/ 366787 w 541149"/>
                <a:gd name="connsiteY183" fmla="*/ 204839 h 649953"/>
                <a:gd name="connsiteX184" fmla="*/ 361696 w 541149"/>
                <a:gd name="connsiteY184" fmla="*/ 207893 h 649953"/>
                <a:gd name="connsiteX185" fmla="*/ 365769 w 541149"/>
                <a:gd name="connsiteY185" fmla="*/ 197712 h 649953"/>
                <a:gd name="connsiteX186" fmla="*/ 362714 w 541149"/>
                <a:gd name="connsiteY186" fmla="*/ 187531 h 649953"/>
                <a:gd name="connsiteX187" fmla="*/ 362714 w 541149"/>
                <a:gd name="connsiteY187" fmla="*/ 187531 h 649953"/>
                <a:gd name="connsiteX188" fmla="*/ 355588 w 541149"/>
                <a:gd name="connsiteY188" fmla="*/ 188549 h 649953"/>
                <a:gd name="connsiteX189" fmla="*/ 353551 w 541149"/>
                <a:gd name="connsiteY189" fmla="*/ 191603 h 649953"/>
                <a:gd name="connsiteX190" fmla="*/ 341334 w 541149"/>
                <a:gd name="connsiteY190" fmla="*/ 221129 h 649953"/>
                <a:gd name="connsiteX191" fmla="*/ 285338 w 541149"/>
                <a:gd name="connsiteY191" fmla="*/ 257781 h 649953"/>
                <a:gd name="connsiteX192" fmla="*/ 296537 w 541149"/>
                <a:gd name="connsiteY192" fmla="*/ 188549 h 649953"/>
                <a:gd name="connsiteX193" fmla="*/ 354569 w 541149"/>
                <a:gd name="connsiteY193" fmla="*/ 144770 h 649953"/>
                <a:gd name="connsiteX194" fmla="*/ 354569 w 541149"/>
                <a:gd name="connsiteY194" fmla="*/ 144770 h 649953"/>
                <a:gd name="connsiteX195" fmla="*/ 356606 w 541149"/>
                <a:gd name="connsiteY195" fmla="*/ 134589 h 649953"/>
                <a:gd name="connsiteX196" fmla="*/ 347443 w 541149"/>
                <a:gd name="connsiteY196" fmla="*/ 132553 h 649953"/>
                <a:gd name="connsiteX197" fmla="*/ 299591 w 541149"/>
                <a:gd name="connsiteY197" fmla="*/ 168187 h 649953"/>
                <a:gd name="connsiteX198" fmla="*/ 310791 w 541149"/>
                <a:gd name="connsiteY198" fmla="*/ 98955 h 649953"/>
                <a:gd name="connsiteX199" fmla="*/ 346425 w 541149"/>
                <a:gd name="connsiteY199" fmla="*/ 71466 h 649953"/>
                <a:gd name="connsiteX200" fmla="*/ 346425 w 541149"/>
                <a:gd name="connsiteY200" fmla="*/ 71466 h 649953"/>
                <a:gd name="connsiteX201" fmla="*/ 348461 w 541149"/>
                <a:gd name="connsiteY201" fmla="*/ 61284 h 649953"/>
                <a:gd name="connsiteX202" fmla="*/ 339298 w 541149"/>
                <a:gd name="connsiteY202" fmla="*/ 59248 h 649953"/>
                <a:gd name="connsiteX203" fmla="*/ 313845 w 541149"/>
                <a:gd name="connsiteY203" fmla="*/ 78592 h 649953"/>
                <a:gd name="connsiteX204" fmla="*/ 325044 w 541149"/>
                <a:gd name="connsiteY204" fmla="*/ 9360 h 649953"/>
                <a:gd name="connsiteX205" fmla="*/ 319954 w 541149"/>
                <a:gd name="connsiteY205" fmla="*/ 197 h 649953"/>
                <a:gd name="connsiteX206" fmla="*/ 312827 w 541149"/>
                <a:gd name="connsiteY206" fmla="*/ 6306 h 649953"/>
                <a:gd name="connsiteX207" fmla="*/ 301627 w 541149"/>
                <a:gd name="connsiteY207" fmla="*/ 76556 h 649953"/>
                <a:gd name="connsiteX208" fmla="*/ 283301 w 541149"/>
                <a:gd name="connsiteY208" fmla="*/ 44994 h 649953"/>
                <a:gd name="connsiteX209" fmla="*/ 274138 w 541149"/>
                <a:gd name="connsiteY209" fmla="*/ 42958 h 649953"/>
                <a:gd name="connsiteX210" fmla="*/ 271084 w 541149"/>
                <a:gd name="connsiteY210" fmla="*/ 50085 h 649953"/>
                <a:gd name="connsiteX211" fmla="*/ 272102 w 541149"/>
                <a:gd name="connsiteY211" fmla="*/ 53140 h 649953"/>
                <a:gd name="connsiteX212" fmla="*/ 297555 w 541149"/>
                <a:gd name="connsiteY212" fmla="*/ 96918 h 649953"/>
                <a:gd name="connsiteX213" fmla="*/ 286356 w 541149"/>
                <a:gd name="connsiteY213" fmla="*/ 166150 h 649953"/>
                <a:gd name="connsiteX214" fmla="*/ 253776 w 541149"/>
                <a:gd name="connsiteY214" fmla="*/ 109136 h 649953"/>
                <a:gd name="connsiteX215" fmla="*/ 244613 w 541149"/>
                <a:gd name="connsiteY215" fmla="*/ 107100 h 649953"/>
                <a:gd name="connsiteX216" fmla="*/ 241558 w 541149"/>
                <a:gd name="connsiteY216" fmla="*/ 114227 h 649953"/>
                <a:gd name="connsiteX217" fmla="*/ 242577 w 541149"/>
                <a:gd name="connsiteY217" fmla="*/ 117281 h 649953"/>
                <a:gd name="connsiteX218" fmla="*/ 283301 w 541149"/>
                <a:gd name="connsiteY218" fmla="*/ 186513 h 649953"/>
                <a:gd name="connsiteX219" fmla="*/ 272102 w 541149"/>
                <a:gd name="connsiteY219" fmla="*/ 252690 h 649953"/>
                <a:gd name="connsiteX220" fmla="*/ 238504 w 541149"/>
                <a:gd name="connsiteY220" fmla="*/ 194658 h 649953"/>
                <a:gd name="connsiteX221" fmla="*/ 238504 w 541149"/>
                <a:gd name="connsiteY221" fmla="*/ 165132 h 649953"/>
                <a:gd name="connsiteX222" fmla="*/ 232395 w 541149"/>
                <a:gd name="connsiteY222" fmla="*/ 156987 h 649953"/>
                <a:gd name="connsiteX223" fmla="*/ 230359 w 541149"/>
                <a:gd name="connsiteY223" fmla="*/ 156987 h 649953"/>
                <a:gd name="connsiteX224" fmla="*/ 225269 w 541149"/>
                <a:gd name="connsiteY224" fmla="*/ 164114 h 649953"/>
                <a:gd name="connsiteX225" fmla="*/ 225269 w 541149"/>
                <a:gd name="connsiteY225" fmla="*/ 171241 h 649953"/>
                <a:gd name="connsiteX226" fmla="*/ 220178 w 541149"/>
                <a:gd name="connsiteY226" fmla="*/ 162078 h 649953"/>
                <a:gd name="connsiteX227" fmla="*/ 211015 w 541149"/>
                <a:gd name="connsiteY227" fmla="*/ 160042 h 649953"/>
                <a:gd name="connsiteX228" fmla="*/ 211015 w 541149"/>
                <a:gd name="connsiteY228" fmla="*/ 160042 h 649953"/>
                <a:gd name="connsiteX229" fmla="*/ 207961 w 541149"/>
                <a:gd name="connsiteY229" fmla="*/ 167168 h 649953"/>
                <a:gd name="connsiteX230" fmla="*/ 208979 w 541149"/>
                <a:gd name="connsiteY230" fmla="*/ 170223 h 649953"/>
                <a:gd name="connsiteX231" fmla="*/ 225269 w 541149"/>
                <a:gd name="connsiteY231" fmla="*/ 197712 h 649953"/>
                <a:gd name="connsiteX232" fmla="*/ 225269 w 541149"/>
                <a:gd name="connsiteY232" fmla="*/ 274071 h 649953"/>
                <a:gd name="connsiteX233" fmla="*/ 179453 w 541149"/>
                <a:gd name="connsiteY233" fmla="*/ 226219 h 649953"/>
                <a:gd name="connsiteX234" fmla="*/ 175381 w 541149"/>
                <a:gd name="connsiteY234" fmla="*/ 143752 h 649953"/>
                <a:gd name="connsiteX235" fmla="*/ 175381 w 541149"/>
                <a:gd name="connsiteY235" fmla="*/ 143752 h 649953"/>
                <a:gd name="connsiteX236" fmla="*/ 168254 w 541149"/>
                <a:gd name="connsiteY236" fmla="*/ 136625 h 649953"/>
                <a:gd name="connsiteX237" fmla="*/ 162145 w 541149"/>
                <a:gd name="connsiteY237" fmla="*/ 144770 h 649953"/>
                <a:gd name="connsiteX238" fmla="*/ 166218 w 541149"/>
                <a:gd name="connsiteY238" fmla="*/ 211965 h 649953"/>
                <a:gd name="connsiteX239" fmla="*/ 120403 w 541149"/>
                <a:gd name="connsiteY239" fmla="*/ 164114 h 649953"/>
                <a:gd name="connsiteX240" fmla="*/ 117348 w 541149"/>
                <a:gd name="connsiteY240" fmla="*/ 113208 h 649953"/>
                <a:gd name="connsiteX241" fmla="*/ 117348 w 541149"/>
                <a:gd name="connsiteY241" fmla="*/ 113208 h 649953"/>
                <a:gd name="connsiteX242" fmla="*/ 110221 w 541149"/>
                <a:gd name="connsiteY242" fmla="*/ 106081 h 649953"/>
                <a:gd name="connsiteX243" fmla="*/ 104113 w 541149"/>
                <a:gd name="connsiteY243" fmla="*/ 114227 h 649953"/>
                <a:gd name="connsiteX244" fmla="*/ 106149 w 541149"/>
                <a:gd name="connsiteY244" fmla="*/ 149861 h 649953"/>
                <a:gd name="connsiteX245" fmla="*/ 60334 w 541149"/>
                <a:gd name="connsiteY245" fmla="*/ 102009 h 649953"/>
                <a:gd name="connsiteX246" fmla="*/ 54225 w 541149"/>
                <a:gd name="connsiteY246" fmla="*/ 103027 h 649953"/>
                <a:gd name="connsiteX247" fmla="*/ 259885 w 541149"/>
                <a:gd name="connsiteY247" fmla="*/ 235382 h 649953"/>
                <a:gd name="connsiteX248" fmla="*/ 255812 w 541149"/>
                <a:gd name="connsiteY248" fmla="*/ 262871 h 649953"/>
                <a:gd name="connsiteX249" fmla="*/ 253776 w 541149"/>
                <a:gd name="connsiteY249" fmla="*/ 272035 h 649953"/>
                <a:gd name="connsiteX250" fmla="*/ 252758 w 541149"/>
                <a:gd name="connsiteY250" fmla="*/ 271016 h 649953"/>
                <a:gd name="connsiteX251" fmla="*/ 250722 w 541149"/>
                <a:gd name="connsiteY251" fmla="*/ 268980 h 649953"/>
                <a:gd name="connsiteX252" fmla="*/ 249703 w 541149"/>
                <a:gd name="connsiteY252" fmla="*/ 267962 h 649953"/>
                <a:gd name="connsiteX253" fmla="*/ 232395 w 541149"/>
                <a:gd name="connsiteY253" fmla="*/ 250654 h 649953"/>
                <a:gd name="connsiteX254" fmla="*/ 232395 w 541149"/>
                <a:gd name="connsiteY254" fmla="*/ 189567 h 649953"/>
                <a:gd name="connsiteX255" fmla="*/ 259885 w 541149"/>
                <a:gd name="connsiteY255" fmla="*/ 235382 h 649953"/>
                <a:gd name="connsiteX256" fmla="*/ 270066 w 541149"/>
                <a:gd name="connsiteY256" fmla="*/ 324977 h 649953"/>
                <a:gd name="connsiteX257" fmla="*/ 270066 w 541149"/>
                <a:gd name="connsiteY257" fmla="*/ 324977 h 649953"/>
                <a:gd name="connsiteX258" fmla="*/ 270066 w 541149"/>
                <a:gd name="connsiteY258" fmla="*/ 324977 h 649953"/>
                <a:gd name="connsiteX259" fmla="*/ 271084 w 541149"/>
                <a:gd name="connsiteY259" fmla="*/ 324977 h 649953"/>
                <a:gd name="connsiteX260" fmla="*/ 271084 w 541149"/>
                <a:gd name="connsiteY260" fmla="*/ 325995 h 649953"/>
                <a:gd name="connsiteX261" fmla="*/ 270066 w 541149"/>
                <a:gd name="connsiteY261" fmla="*/ 324977 h 649953"/>
                <a:gd name="connsiteX262" fmla="*/ 270066 w 541149"/>
                <a:gd name="connsiteY262" fmla="*/ 324977 h 649953"/>
                <a:gd name="connsiteX263" fmla="*/ 329117 w 541149"/>
                <a:gd name="connsiteY263" fmla="*/ 267962 h 649953"/>
                <a:gd name="connsiteX264" fmla="*/ 307736 w 541149"/>
                <a:gd name="connsiteY264" fmla="*/ 276107 h 649953"/>
                <a:gd name="connsiteX265" fmla="*/ 300609 w 541149"/>
                <a:gd name="connsiteY265" fmla="*/ 279161 h 649953"/>
                <a:gd name="connsiteX266" fmla="*/ 300609 w 541149"/>
                <a:gd name="connsiteY266" fmla="*/ 278143 h 649953"/>
                <a:gd name="connsiteX267" fmla="*/ 300609 w 541149"/>
                <a:gd name="connsiteY267" fmla="*/ 275089 h 649953"/>
                <a:gd name="connsiteX268" fmla="*/ 300609 w 541149"/>
                <a:gd name="connsiteY268" fmla="*/ 273052 h 649953"/>
                <a:gd name="connsiteX269" fmla="*/ 304682 w 541149"/>
                <a:gd name="connsiteY269" fmla="*/ 247600 h 649953"/>
                <a:gd name="connsiteX270" fmla="*/ 348461 w 541149"/>
                <a:gd name="connsiteY270" fmla="*/ 219092 h 649953"/>
                <a:gd name="connsiteX271" fmla="*/ 329117 w 541149"/>
                <a:gd name="connsiteY271" fmla="*/ 267962 h 649953"/>
                <a:gd name="connsiteX272" fmla="*/ 338280 w 541149"/>
                <a:gd name="connsiteY272" fmla="*/ 360611 h 649953"/>
                <a:gd name="connsiteX273" fmla="*/ 313845 w 541149"/>
                <a:gd name="connsiteY273" fmla="*/ 336176 h 649953"/>
                <a:gd name="connsiteX274" fmla="*/ 305700 w 541149"/>
                <a:gd name="connsiteY274" fmla="*/ 328031 h 649953"/>
                <a:gd name="connsiteX275" fmla="*/ 307736 w 541149"/>
                <a:gd name="connsiteY275" fmla="*/ 327013 h 649953"/>
                <a:gd name="connsiteX276" fmla="*/ 310791 w 541149"/>
                <a:gd name="connsiteY276" fmla="*/ 325995 h 649953"/>
                <a:gd name="connsiteX277" fmla="*/ 312827 w 541149"/>
                <a:gd name="connsiteY277" fmla="*/ 324977 h 649953"/>
                <a:gd name="connsiteX278" fmla="*/ 341334 w 541149"/>
                <a:gd name="connsiteY278" fmla="*/ 313777 h 649953"/>
                <a:gd name="connsiteX279" fmla="*/ 402421 w 541149"/>
                <a:gd name="connsiteY279" fmla="*/ 356538 h 649953"/>
                <a:gd name="connsiteX280" fmla="*/ 338280 w 541149"/>
                <a:gd name="connsiteY280" fmla="*/ 360611 h 649953"/>
                <a:gd name="connsiteX281" fmla="*/ 277193 w 541149"/>
                <a:gd name="connsiteY281" fmla="*/ 411516 h 649953"/>
                <a:gd name="connsiteX282" fmla="*/ 283301 w 541149"/>
                <a:gd name="connsiteY282" fmla="*/ 375882 h 649953"/>
                <a:gd name="connsiteX283" fmla="*/ 285338 w 541149"/>
                <a:gd name="connsiteY283" fmla="*/ 363665 h 649953"/>
                <a:gd name="connsiteX284" fmla="*/ 286356 w 541149"/>
                <a:gd name="connsiteY284" fmla="*/ 364683 h 649953"/>
                <a:gd name="connsiteX285" fmla="*/ 288392 w 541149"/>
                <a:gd name="connsiteY285" fmla="*/ 366719 h 649953"/>
                <a:gd name="connsiteX286" fmla="*/ 290428 w 541149"/>
                <a:gd name="connsiteY286" fmla="*/ 368756 h 649953"/>
                <a:gd name="connsiteX287" fmla="*/ 312827 w 541149"/>
                <a:gd name="connsiteY287" fmla="*/ 392172 h 649953"/>
                <a:gd name="connsiteX288" fmla="*/ 312827 w 541149"/>
                <a:gd name="connsiteY288" fmla="*/ 471585 h 649953"/>
                <a:gd name="connsiteX289" fmla="*/ 277193 w 541149"/>
                <a:gd name="connsiteY289" fmla="*/ 411516 h 649953"/>
                <a:gd name="connsiteX290" fmla="*/ 212033 w 541149"/>
                <a:gd name="connsiteY290" fmla="*/ 383009 h 649953"/>
                <a:gd name="connsiteX291" fmla="*/ 232395 w 541149"/>
                <a:gd name="connsiteY291" fmla="*/ 374864 h 649953"/>
                <a:gd name="connsiteX292" fmla="*/ 239522 w 541149"/>
                <a:gd name="connsiteY292" fmla="*/ 371810 h 649953"/>
                <a:gd name="connsiteX293" fmla="*/ 239522 w 541149"/>
                <a:gd name="connsiteY293" fmla="*/ 372828 h 649953"/>
                <a:gd name="connsiteX294" fmla="*/ 239522 w 541149"/>
                <a:gd name="connsiteY294" fmla="*/ 374864 h 649953"/>
                <a:gd name="connsiteX295" fmla="*/ 239522 w 541149"/>
                <a:gd name="connsiteY295" fmla="*/ 376901 h 649953"/>
                <a:gd name="connsiteX296" fmla="*/ 235450 w 541149"/>
                <a:gd name="connsiteY296" fmla="*/ 400317 h 649953"/>
                <a:gd name="connsiteX297" fmla="*/ 194725 w 541149"/>
                <a:gd name="connsiteY297" fmla="*/ 426788 h 649953"/>
                <a:gd name="connsiteX298" fmla="*/ 212033 w 541149"/>
                <a:gd name="connsiteY298" fmla="*/ 383009 h 649953"/>
                <a:gd name="connsiteX299" fmla="*/ 200834 w 541149"/>
                <a:gd name="connsiteY299" fmla="*/ 291379 h 649953"/>
                <a:gd name="connsiteX300" fmla="*/ 221196 w 541149"/>
                <a:gd name="connsiteY300" fmla="*/ 312759 h 649953"/>
                <a:gd name="connsiteX301" fmla="*/ 228323 w 541149"/>
                <a:gd name="connsiteY301" fmla="*/ 319886 h 649953"/>
                <a:gd name="connsiteX302" fmla="*/ 227305 w 541149"/>
                <a:gd name="connsiteY302" fmla="*/ 320904 h 649953"/>
                <a:gd name="connsiteX303" fmla="*/ 224250 w 541149"/>
                <a:gd name="connsiteY303" fmla="*/ 321922 h 649953"/>
                <a:gd name="connsiteX304" fmla="*/ 222214 w 541149"/>
                <a:gd name="connsiteY304" fmla="*/ 322940 h 649953"/>
                <a:gd name="connsiteX305" fmla="*/ 197780 w 541149"/>
                <a:gd name="connsiteY305" fmla="*/ 332103 h 649953"/>
                <a:gd name="connsiteX306" fmla="*/ 144837 w 541149"/>
                <a:gd name="connsiteY306" fmla="*/ 295451 h 649953"/>
                <a:gd name="connsiteX307" fmla="*/ 200834 w 541149"/>
                <a:gd name="connsiteY307" fmla="*/ 291379 h 649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</a:cxnLst>
              <a:rect l="l" t="t" r="r" b="b"/>
              <a:pathLst>
                <a:path w="541149" h="649953">
                  <a:moveTo>
                    <a:pt x="54225" y="103027"/>
                  </a:moveTo>
                  <a:cubicBezTo>
                    <a:pt x="52189" y="106081"/>
                    <a:pt x="52189" y="111172"/>
                    <a:pt x="55243" y="114227"/>
                  </a:cubicBezTo>
                  <a:lnTo>
                    <a:pt x="101058" y="162078"/>
                  </a:lnTo>
                  <a:lnTo>
                    <a:pt x="69497" y="164114"/>
                  </a:lnTo>
                  <a:cubicBezTo>
                    <a:pt x="66442" y="164114"/>
                    <a:pt x="63388" y="168187"/>
                    <a:pt x="63388" y="172259"/>
                  </a:cubicBezTo>
                  <a:cubicBezTo>
                    <a:pt x="63388" y="175314"/>
                    <a:pt x="65424" y="177350"/>
                    <a:pt x="67461" y="178368"/>
                  </a:cubicBezTo>
                  <a:cubicBezTo>
                    <a:pt x="68479" y="178368"/>
                    <a:pt x="69497" y="179386"/>
                    <a:pt x="70515" y="179386"/>
                  </a:cubicBezTo>
                  <a:lnTo>
                    <a:pt x="114294" y="176331"/>
                  </a:lnTo>
                  <a:lnTo>
                    <a:pt x="160109" y="224183"/>
                  </a:lnTo>
                  <a:lnTo>
                    <a:pt x="102076" y="228255"/>
                  </a:lnTo>
                  <a:cubicBezTo>
                    <a:pt x="99022" y="228255"/>
                    <a:pt x="95968" y="232328"/>
                    <a:pt x="95968" y="236401"/>
                  </a:cubicBezTo>
                  <a:cubicBezTo>
                    <a:pt x="95968" y="239455"/>
                    <a:pt x="98004" y="241491"/>
                    <a:pt x="100040" y="242509"/>
                  </a:cubicBezTo>
                  <a:cubicBezTo>
                    <a:pt x="101058" y="242509"/>
                    <a:pt x="102076" y="243527"/>
                    <a:pt x="103095" y="243527"/>
                  </a:cubicBezTo>
                  <a:lnTo>
                    <a:pt x="173345" y="238437"/>
                  </a:lnTo>
                  <a:lnTo>
                    <a:pt x="217124" y="283234"/>
                  </a:lnTo>
                  <a:lnTo>
                    <a:pt x="158073" y="287306"/>
                  </a:lnTo>
                  <a:lnTo>
                    <a:pt x="136693" y="272035"/>
                  </a:lnTo>
                  <a:cubicBezTo>
                    <a:pt x="133638" y="269998"/>
                    <a:pt x="129566" y="271016"/>
                    <a:pt x="127529" y="275089"/>
                  </a:cubicBezTo>
                  <a:cubicBezTo>
                    <a:pt x="127529" y="276107"/>
                    <a:pt x="127529" y="276107"/>
                    <a:pt x="126511" y="277125"/>
                  </a:cubicBezTo>
                  <a:cubicBezTo>
                    <a:pt x="125493" y="280179"/>
                    <a:pt x="126511" y="284252"/>
                    <a:pt x="129566" y="285270"/>
                  </a:cubicBezTo>
                  <a:lnTo>
                    <a:pt x="134656" y="289342"/>
                  </a:lnTo>
                  <a:lnTo>
                    <a:pt x="125493" y="290361"/>
                  </a:lnTo>
                  <a:cubicBezTo>
                    <a:pt x="122439" y="290361"/>
                    <a:pt x="119384" y="294433"/>
                    <a:pt x="119384" y="298505"/>
                  </a:cubicBezTo>
                  <a:cubicBezTo>
                    <a:pt x="119384" y="298505"/>
                    <a:pt x="119384" y="298505"/>
                    <a:pt x="119384" y="298505"/>
                  </a:cubicBezTo>
                  <a:cubicBezTo>
                    <a:pt x="119384" y="301560"/>
                    <a:pt x="121421" y="303596"/>
                    <a:pt x="123457" y="304614"/>
                  </a:cubicBezTo>
                  <a:cubicBezTo>
                    <a:pt x="124475" y="304614"/>
                    <a:pt x="125493" y="305632"/>
                    <a:pt x="126511" y="305632"/>
                  </a:cubicBezTo>
                  <a:lnTo>
                    <a:pt x="155019" y="303596"/>
                  </a:lnTo>
                  <a:lnTo>
                    <a:pt x="211015" y="343303"/>
                  </a:lnTo>
                  <a:lnTo>
                    <a:pt x="154000" y="364683"/>
                  </a:lnTo>
                  <a:lnTo>
                    <a:pt x="90877" y="327013"/>
                  </a:lnTo>
                  <a:lnTo>
                    <a:pt x="90877" y="327013"/>
                  </a:lnTo>
                  <a:cubicBezTo>
                    <a:pt x="87823" y="324977"/>
                    <a:pt x="83750" y="327013"/>
                    <a:pt x="81714" y="330067"/>
                  </a:cubicBezTo>
                  <a:cubicBezTo>
                    <a:pt x="79678" y="334139"/>
                    <a:pt x="81714" y="338212"/>
                    <a:pt x="84769" y="340248"/>
                  </a:cubicBezTo>
                  <a:lnTo>
                    <a:pt x="135674" y="371810"/>
                  </a:lnTo>
                  <a:lnTo>
                    <a:pt x="78660" y="393190"/>
                  </a:lnTo>
                  <a:lnTo>
                    <a:pt x="39971" y="369774"/>
                  </a:lnTo>
                  <a:lnTo>
                    <a:pt x="39971" y="369774"/>
                  </a:lnTo>
                  <a:cubicBezTo>
                    <a:pt x="36917" y="367738"/>
                    <a:pt x="32845" y="368756"/>
                    <a:pt x="30808" y="372828"/>
                  </a:cubicBezTo>
                  <a:cubicBezTo>
                    <a:pt x="28772" y="376901"/>
                    <a:pt x="30808" y="380973"/>
                    <a:pt x="33863" y="383009"/>
                  </a:cubicBezTo>
                  <a:lnTo>
                    <a:pt x="61352" y="399299"/>
                  </a:lnTo>
                  <a:lnTo>
                    <a:pt x="4337" y="420679"/>
                  </a:lnTo>
                  <a:cubicBezTo>
                    <a:pt x="1283" y="421698"/>
                    <a:pt x="-753" y="425770"/>
                    <a:pt x="265" y="429843"/>
                  </a:cubicBezTo>
                  <a:cubicBezTo>
                    <a:pt x="1283" y="433915"/>
                    <a:pt x="5355" y="435951"/>
                    <a:pt x="8410" y="434933"/>
                  </a:cubicBezTo>
                  <a:lnTo>
                    <a:pt x="66442" y="412535"/>
                  </a:lnTo>
                  <a:lnTo>
                    <a:pt x="53207" y="446132"/>
                  </a:lnTo>
                  <a:cubicBezTo>
                    <a:pt x="52189" y="450205"/>
                    <a:pt x="53207" y="454277"/>
                    <a:pt x="56261" y="456313"/>
                  </a:cubicBezTo>
                  <a:cubicBezTo>
                    <a:pt x="58297" y="457332"/>
                    <a:pt x="61352" y="457332"/>
                    <a:pt x="63388" y="455296"/>
                  </a:cubicBezTo>
                  <a:cubicBezTo>
                    <a:pt x="64406" y="454277"/>
                    <a:pt x="64406" y="453259"/>
                    <a:pt x="65424" y="452241"/>
                  </a:cubicBezTo>
                  <a:lnTo>
                    <a:pt x="84769" y="405408"/>
                  </a:lnTo>
                  <a:lnTo>
                    <a:pt x="141783" y="384027"/>
                  </a:lnTo>
                  <a:lnTo>
                    <a:pt x="117348" y="445114"/>
                  </a:lnTo>
                  <a:cubicBezTo>
                    <a:pt x="116330" y="449187"/>
                    <a:pt x="117348" y="453259"/>
                    <a:pt x="120403" y="455296"/>
                  </a:cubicBezTo>
                  <a:cubicBezTo>
                    <a:pt x="122439" y="456313"/>
                    <a:pt x="125493" y="456313"/>
                    <a:pt x="127529" y="454277"/>
                  </a:cubicBezTo>
                  <a:cubicBezTo>
                    <a:pt x="128548" y="453259"/>
                    <a:pt x="128548" y="452241"/>
                    <a:pt x="129566" y="451223"/>
                  </a:cubicBezTo>
                  <a:lnTo>
                    <a:pt x="160109" y="376901"/>
                  </a:lnTo>
                  <a:lnTo>
                    <a:pt x="214069" y="356538"/>
                  </a:lnTo>
                  <a:lnTo>
                    <a:pt x="188616" y="418643"/>
                  </a:lnTo>
                  <a:lnTo>
                    <a:pt x="167236" y="432897"/>
                  </a:lnTo>
                  <a:cubicBezTo>
                    <a:pt x="164182" y="434933"/>
                    <a:pt x="163163" y="439006"/>
                    <a:pt x="165200" y="443078"/>
                  </a:cubicBezTo>
                  <a:cubicBezTo>
                    <a:pt x="165200" y="444096"/>
                    <a:pt x="166218" y="444096"/>
                    <a:pt x="166218" y="444096"/>
                  </a:cubicBezTo>
                  <a:cubicBezTo>
                    <a:pt x="168254" y="446132"/>
                    <a:pt x="171308" y="447151"/>
                    <a:pt x="174363" y="445114"/>
                  </a:cubicBezTo>
                  <a:lnTo>
                    <a:pt x="179453" y="442060"/>
                  </a:lnTo>
                  <a:lnTo>
                    <a:pt x="175381" y="452241"/>
                  </a:lnTo>
                  <a:cubicBezTo>
                    <a:pt x="173345" y="456313"/>
                    <a:pt x="175381" y="460386"/>
                    <a:pt x="178435" y="462422"/>
                  </a:cubicBezTo>
                  <a:cubicBezTo>
                    <a:pt x="178435" y="462422"/>
                    <a:pt x="178435" y="462422"/>
                    <a:pt x="178435" y="462422"/>
                  </a:cubicBezTo>
                  <a:cubicBezTo>
                    <a:pt x="180471" y="463440"/>
                    <a:pt x="183526" y="463440"/>
                    <a:pt x="185562" y="461404"/>
                  </a:cubicBezTo>
                  <a:cubicBezTo>
                    <a:pt x="186580" y="460386"/>
                    <a:pt x="186580" y="459368"/>
                    <a:pt x="187598" y="458350"/>
                  </a:cubicBezTo>
                  <a:lnTo>
                    <a:pt x="199816" y="428825"/>
                  </a:lnTo>
                  <a:lnTo>
                    <a:pt x="255812" y="392172"/>
                  </a:lnTo>
                  <a:lnTo>
                    <a:pt x="244613" y="461404"/>
                  </a:lnTo>
                  <a:lnTo>
                    <a:pt x="186580" y="505183"/>
                  </a:lnTo>
                  <a:lnTo>
                    <a:pt x="186580" y="505183"/>
                  </a:lnTo>
                  <a:cubicBezTo>
                    <a:pt x="183526" y="507219"/>
                    <a:pt x="182508" y="512310"/>
                    <a:pt x="184544" y="515364"/>
                  </a:cubicBezTo>
                  <a:cubicBezTo>
                    <a:pt x="186580" y="518419"/>
                    <a:pt x="190653" y="520455"/>
                    <a:pt x="193707" y="517400"/>
                  </a:cubicBezTo>
                  <a:lnTo>
                    <a:pt x="241558" y="481766"/>
                  </a:lnTo>
                  <a:lnTo>
                    <a:pt x="230359" y="550999"/>
                  </a:lnTo>
                  <a:lnTo>
                    <a:pt x="194725" y="578488"/>
                  </a:lnTo>
                  <a:lnTo>
                    <a:pt x="194725" y="578488"/>
                  </a:lnTo>
                  <a:cubicBezTo>
                    <a:pt x="191671" y="580524"/>
                    <a:pt x="190653" y="585614"/>
                    <a:pt x="192689" y="588669"/>
                  </a:cubicBezTo>
                  <a:cubicBezTo>
                    <a:pt x="194725" y="591723"/>
                    <a:pt x="198798" y="593759"/>
                    <a:pt x="201852" y="590705"/>
                  </a:cubicBezTo>
                  <a:lnTo>
                    <a:pt x="227305" y="571361"/>
                  </a:lnTo>
                  <a:lnTo>
                    <a:pt x="216106" y="640593"/>
                  </a:lnTo>
                  <a:cubicBezTo>
                    <a:pt x="215087" y="644665"/>
                    <a:pt x="218142" y="648738"/>
                    <a:pt x="221196" y="649756"/>
                  </a:cubicBezTo>
                  <a:cubicBezTo>
                    <a:pt x="224250" y="650774"/>
                    <a:pt x="228323" y="647720"/>
                    <a:pt x="228323" y="643647"/>
                  </a:cubicBezTo>
                  <a:lnTo>
                    <a:pt x="239522" y="573397"/>
                  </a:lnTo>
                  <a:lnTo>
                    <a:pt x="257848" y="604959"/>
                  </a:lnTo>
                  <a:cubicBezTo>
                    <a:pt x="259885" y="608013"/>
                    <a:pt x="263957" y="609031"/>
                    <a:pt x="267011" y="606995"/>
                  </a:cubicBezTo>
                  <a:cubicBezTo>
                    <a:pt x="269048" y="604959"/>
                    <a:pt x="270066" y="602923"/>
                    <a:pt x="270066" y="599868"/>
                  </a:cubicBezTo>
                  <a:cubicBezTo>
                    <a:pt x="270066" y="598850"/>
                    <a:pt x="270066" y="597832"/>
                    <a:pt x="269048" y="596814"/>
                  </a:cubicBezTo>
                  <a:lnTo>
                    <a:pt x="243595" y="553035"/>
                  </a:lnTo>
                  <a:lnTo>
                    <a:pt x="254794" y="483803"/>
                  </a:lnTo>
                  <a:lnTo>
                    <a:pt x="287374" y="540817"/>
                  </a:lnTo>
                  <a:cubicBezTo>
                    <a:pt x="289410" y="543872"/>
                    <a:pt x="293482" y="544890"/>
                    <a:pt x="296537" y="542853"/>
                  </a:cubicBezTo>
                  <a:cubicBezTo>
                    <a:pt x="298573" y="540817"/>
                    <a:pt x="299591" y="538781"/>
                    <a:pt x="299591" y="535727"/>
                  </a:cubicBezTo>
                  <a:cubicBezTo>
                    <a:pt x="299591" y="534709"/>
                    <a:pt x="299591" y="533690"/>
                    <a:pt x="298573" y="532672"/>
                  </a:cubicBezTo>
                  <a:lnTo>
                    <a:pt x="258867" y="463440"/>
                  </a:lnTo>
                  <a:lnTo>
                    <a:pt x="270066" y="397263"/>
                  </a:lnTo>
                  <a:lnTo>
                    <a:pt x="303664" y="455296"/>
                  </a:lnTo>
                  <a:lnTo>
                    <a:pt x="303664" y="484821"/>
                  </a:lnTo>
                  <a:cubicBezTo>
                    <a:pt x="303664" y="488893"/>
                    <a:pt x="306718" y="492966"/>
                    <a:pt x="309772" y="492966"/>
                  </a:cubicBezTo>
                  <a:cubicBezTo>
                    <a:pt x="310791" y="492966"/>
                    <a:pt x="310791" y="492966"/>
                    <a:pt x="311808" y="492966"/>
                  </a:cubicBezTo>
                  <a:cubicBezTo>
                    <a:pt x="314863" y="491948"/>
                    <a:pt x="316899" y="488893"/>
                    <a:pt x="316899" y="485839"/>
                  </a:cubicBezTo>
                  <a:lnTo>
                    <a:pt x="316899" y="478712"/>
                  </a:lnTo>
                  <a:lnTo>
                    <a:pt x="321990" y="487875"/>
                  </a:lnTo>
                  <a:cubicBezTo>
                    <a:pt x="324026" y="490930"/>
                    <a:pt x="328098" y="491948"/>
                    <a:pt x="331153" y="489912"/>
                  </a:cubicBezTo>
                  <a:cubicBezTo>
                    <a:pt x="331153" y="489912"/>
                    <a:pt x="331153" y="489912"/>
                    <a:pt x="331153" y="489912"/>
                  </a:cubicBezTo>
                  <a:cubicBezTo>
                    <a:pt x="333189" y="487875"/>
                    <a:pt x="334207" y="485839"/>
                    <a:pt x="334207" y="482785"/>
                  </a:cubicBezTo>
                  <a:cubicBezTo>
                    <a:pt x="334207" y="481766"/>
                    <a:pt x="334207" y="480749"/>
                    <a:pt x="333189" y="479730"/>
                  </a:cubicBezTo>
                  <a:lnTo>
                    <a:pt x="316899" y="452241"/>
                  </a:lnTo>
                  <a:lnTo>
                    <a:pt x="316899" y="375882"/>
                  </a:lnTo>
                  <a:lnTo>
                    <a:pt x="362714" y="423734"/>
                  </a:lnTo>
                  <a:lnTo>
                    <a:pt x="366787" y="506201"/>
                  </a:lnTo>
                  <a:lnTo>
                    <a:pt x="366787" y="506201"/>
                  </a:lnTo>
                  <a:cubicBezTo>
                    <a:pt x="366787" y="510274"/>
                    <a:pt x="369841" y="513328"/>
                    <a:pt x="373914" y="513328"/>
                  </a:cubicBezTo>
                  <a:cubicBezTo>
                    <a:pt x="376968" y="513328"/>
                    <a:pt x="380022" y="509256"/>
                    <a:pt x="380022" y="505183"/>
                  </a:cubicBezTo>
                  <a:lnTo>
                    <a:pt x="375950" y="437988"/>
                  </a:lnTo>
                  <a:lnTo>
                    <a:pt x="421765" y="485839"/>
                  </a:lnTo>
                  <a:lnTo>
                    <a:pt x="424819" y="536745"/>
                  </a:lnTo>
                  <a:lnTo>
                    <a:pt x="424819" y="536745"/>
                  </a:lnTo>
                  <a:cubicBezTo>
                    <a:pt x="424819" y="540817"/>
                    <a:pt x="427874" y="543872"/>
                    <a:pt x="431946" y="543872"/>
                  </a:cubicBezTo>
                  <a:cubicBezTo>
                    <a:pt x="435001" y="543872"/>
                    <a:pt x="438055" y="539799"/>
                    <a:pt x="438055" y="535727"/>
                  </a:cubicBezTo>
                  <a:lnTo>
                    <a:pt x="436019" y="500093"/>
                  </a:lnTo>
                  <a:lnTo>
                    <a:pt x="481834" y="547944"/>
                  </a:lnTo>
                  <a:cubicBezTo>
                    <a:pt x="484888" y="550999"/>
                    <a:pt x="488961" y="550999"/>
                    <a:pt x="490997" y="546926"/>
                  </a:cubicBezTo>
                  <a:cubicBezTo>
                    <a:pt x="493033" y="543872"/>
                    <a:pt x="493033" y="538781"/>
                    <a:pt x="489979" y="535727"/>
                  </a:cubicBezTo>
                  <a:lnTo>
                    <a:pt x="444164" y="487875"/>
                  </a:lnTo>
                  <a:lnTo>
                    <a:pt x="475725" y="485839"/>
                  </a:lnTo>
                  <a:cubicBezTo>
                    <a:pt x="478780" y="485839"/>
                    <a:pt x="481834" y="481766"/>
                    <a:pt x="481834" y="477694"/>
                  </a:cubicBezTo>
                  <a:cubicBezTo>
                    <a:pt x="481834" y="474640"/>
                    <a:pt x="479798" y="472603"/>
                    <a:pt x="477762" y="471585"/>
                  </a:cubicBezTo>
                  <a:cubicBezTo>
                    <a:pt x="476743" y="471585"/>
                    <a:pt x="475725" y="470567"/>
                    <a:pt x="474707" y="470567"/>
                  </a:cubicBezTo>
                  <a:lnTo>
                    <a:pt x="430928" y="473622"/>
                  </a:lnTo>
                  <a:lnTo>
                    <a:pt x="385113" y="425770"/>
                  </a:lnTo>
                  <a:lnTo>
                    <a:pt x="443146" y="421698"/>
                  </a:lnTo>
                  <a:cubicBezTo>
                    <a:pt x="446200" y="421698"/>
                    <a:pt x="449254" y="417625"/>
                    <a:pt x="449254" y="413553"/>
                  </a:cubicBezTo>
                  <a:cubicBezTo>
                    <a:pt x="449254" y="410498"/>
                    <a:pt x="447218" y="408462"/>
                    <a:pt x="445182" y="407444"/>
                  </a:cubicBezTo>
                  <a:cubicBezTo>
                    <a:pt x="444164" y="407444"/>
                    <a:pt x="443146" y="406426"/>
                    <a:pt x="442128" y="406426"/>
                  </a:cubicBezTo>
                  <a:lnTo>
                    <a:pt x="371878" y="411516"/>
                  </a:lnTo>
                  <a:lnTo>
                    <a:pt x="324026" y="366719"/>
                  </a:lnTo>
                  <a:lnTo>
                    <a:pt x="383077" y="362647"/>
                  </a:lnTo>
                  <a:lnTo>
                    <a:pt x="404457" y="377919"/>
                  </a:lnTo>
                  <a:cubicBezTo>
                    <a:pt x="407512" y="379955"/>
                    <a:pt x="411584" y="378937"/>
                    <a:pt x="413620" y="374864"/>
                  </a:cubicBezTo>
                  <a:cubicBezTo>
                    <a:pt x="413620" y="373846"/>
                    <a:pt x="413620" y="373846"/>
                    <a:pt x="414638" y="372828"/>
                  </a:cubicBezTo>
                  <a:cubicBezTo>
                    <a:pt x="415656" y="369774"/>
                    <a:pt x="414638" y="365701"/>
                    <a:pt x="411584" y="364683"/>
                  </a:cubicBezTo>
                  <a:lnTo>
                    <a:pt x="406493" y="360611"/>
                  </a:lnTo>
                  <a:lnTo>
                    <a:pt x="415656" y="359592"/>
                  </a:lnTo>
                  <a:cubicBezTo>
                    <a:pt x="418711" y="359592"/>
                    <a:pt x="421765" y="355520"/>
                    <a:pt x="421765" y="351448"/>
                  </a:cubicBezTo>
                  <a:cubicBezTo>
                    <a:pt x="421765" y="351448"/>
                    <a:pt x="421765" y="351448"/>
                    <a:pt x="421765" y="351448"/>
                  </a:cubicBezTo>
                  <a:cubicBezTo>
                    <a:pt x="421765" y="348393"/>
                    <a:pt x="419729" y="346357"/>
                    <a:pt x="417693" y="345339"/>
                  </a:cubicBezTo>
                  <a:cubicBezTo>
                    <a:pt x="416675" y="345339"/>
                    <a:pt x="415656" y="344321"/>
                    <a:pt x="414638" y="344321"/>
                  </a:cubicBezTo>
                  <a:lnTo>
                    <a:pt x="386131" y="346357"/>
                  </a:lnTo>
                  <a:lnTo>
                    <a:pt x="330135" y="306651"/>
                  </a:lnTo>
                  <a:lnTo>
                    <a:pt x="387149" y="285270"/>
                  </a:lnTo>
                  <a:lnTo>
                    <a:pt x="450272" y="322940"/>
                  </a:lnTo>
                  <a:lnTo>
                    <a:pt x="450272" y="322940"/>
                  </a:lnTo>
                  <a:cubicBezTo>
                    <a:pt x="453327" y="324977"/>
                    <a:pt x="457399" y="322940"/>
                    <a:pt x="459435" y="319886"/>
                  </a:cubicBezTo>
                  <a:cubicBezTo>
                    <a:pt x="461472" y="315814"/>
                    <a:pt x="459435" y="311741"/>
                    <a:pt x="456381" y="309705"/>
                  </a:cubicBezTo>
                  <a:lnTo>
                    <a:pt x="405475" y="278143"/>
                  </a:lnTo>
                  <a:lnTo>
                    <a:pt x="462490" y="256763"/>
                  </a:lnTo>
                  <a:lnTo>
                    <a:pt x="501178" y="280179"/>
                  </a:lnTo>
                  <a:lnTo>
                    <a:pt x="501178" y="280179"/>
                  </a:lnTo>
                  <a:cubicBezTo>
                    <a:pt x="504233" y="282216"/>
                    <a:pt x="508305" y="280179"/>
                    <a:pt x="510341" y="277125"/>
                  </a:cubicBezTo>
                  <a:cubicBezTo>
                    <a:pt x="512378" y="273052"/>
                    <a:pt x="510341" y="268980"/>
                    <a:pt x="507287" y="266944"/>
                  </a:cubicBezTo>
                  <a:lnTo>
                    <a:pt x="479798" y="250654"/>
                  </a:lnTo>
                  <a:lnTo>
                    <a:pt x="536812" y="229274"/>
                  </a:lnTo>
                  <a:cubicBezTo>
                    <a:pt x="539867" y="228255"/>
                    <a:pt x="541903" y="224183"/>
                    <a:pt x="540885" y="220111"/>
                  </a:cubicBezTo>
                  <a:cubicBezTo>
                    <a:pt x="539867" y="216038"/>
                    <a:pt x="535794" y="214002"/>
                    <a:pt x="532740" y="215020"/>
                  </a:cubicBezTo>
                  <a:lnTo>
                    <a:pt x="474707" y="237418"/>
                  </a:lnTo>
                  <a:lnTo>
                    <a:pt x="487943" y="203821"/>
                  </a:lnTo>
                  <a:cubicBezTo>
                    <a:pt x="489979" y="199748"/>
                    <a:pt x="487943" y="195676"/>
                    <a:pt x="484888" y="193640"/>
                  </a:cubicBezTo>
                  <a:cubicBezTo>
                    <a:pt x="482852" y="192621"/>
                    <a:pt x="479798" y="192621"/>
                    <a:pt x="477762" y="194658"/>
                  </a:cubicBezTo>
                  <a:cubicBezTo>
                    <a:pt x="476743" y="195676"/>
                    <a:pt x="476743" y="196694"/>
                    <a:pt x="475725" y="197712"/>
                  </a:cubicBezTo>
                  <a:lnTo>
                    <a:pt x="456381" y="244545"/>
                  </a:lnTo>
                  <a:lnTo>
                    <a:pt x="399367" y="265926"/>
                  </a:lnTo>
                  <a:lnTo>
                    <a:pt x="423801" y="204839"/>
                  </a:lnTo>
                  <a:cubicBezTo>
                    <a:pt x="425838" y="200766"/>
                    <a:pt x="423801" y="196694"/>
                    <a:pt x="420747" y="194658"/>
                  </a:cubicBezTo>
                  <a:cubicBezTo>
                    <a:pt x="418711" y="193640"/>
                    <a:pt x="415656" y="193640"/>
                    <a:pt x="413620" y="195676"/>
                  </a:cubicBezTo>
                  <a:cubicBezTo>
                    <a:pt x="412602" y="196694"/>
                    <a:pt x="412602" y="197712"/>
                    <a:pt x="411584" y="198730"/>
                  </a:cubicBezTo>
                  <a:lnTo>
                    <a:pt x="381041" y="273052"/>
                  </a:lnTo>
                  <a:lnTo>
                    <a:pt x="327080" y="293415"/>
                  </a:lnTo>
                  <a:lnTo>
                    <a:pt x="352533" y="231310"/>
                  </a:lnTo>
                  <a:lnTo>
                    <a:pt x="373914" y="217056"/>
                  </a:lnTo>
                  <a:cubicBezTo>
                    <a:pt x="376968" y="215020"/>
                    <a:pt x="377986" y="209929"/>
                    <a:pt x="375950" y="206875"/>
                  </a:cubicBezTo>
                  <a:cubicBezTo>
                    <a:pt x="375950" y="205857"/>
                    <a:pt x="374932" y="205857"/>
                    <a:pt x="374932" y="205857"/>
                  </a:cubicBezTo>
                  <a:cubicBezTo>
                    <a:pt x="372895" y="203821"/>
                    <a:pt x="369841" y="202803"/>
                    <a:pt x="366787" y="204839"/>
                  </a:cubicBezTo>
                  <a:lnTo>
                    <a:pt x="361696" y="207893"/>
                  </a:lnTo>
                  <a:lnTo>
                    <a:pt x="365769" y="197712"/>
                  </a:lnTo>
                  <a:cubicBezTo>
                    <a:pt x="366787" y="193640"/>
                    <a:pt x="365769" y="189567"/>
                    <a:pt x="362714" y="187531"/>
                  </a:cubicBezTo>
                  <a:cubicBezTo>
                    <a:pt x="362714" y="187531"/>
                    <a:pt x="362714" y="187531"/>
                    <a:pt x="362714" y="187531"/>
                  </a:cubicBezTo>
                  <a:cubicBezTo>
                    <a:pt x="360678" y="186513"/>
                    <a:pt x="357624" y="186513"/>
                    <a:pt x="355588" y="188549"/>
                  </a:cubicBezTo>
                  <a:cubicBezTo>
                    <a:pt x="354569" y="189567"/>
                    <a:pt x="354569" y="190585"/>
                    <a:pt x="353551" y="191603"/>
                  </a:cubicBezTo>
                  <a:lnTo>
                    <a:pt x="341334" y="221129"/>
                  </a:lnTo>
                  <a:lnTo>
                    <a:pt x="285338" y="257781"/>
                  </a:lnTo>
                  <a:lnTo>
                    <a:pt x="296537" y="188549"/>
                  </a:lnTo>
                  <a:lnTo>
                    <a:pt x="354569" y="144770"/>
                  </a:lnTo>
                  <a:lnTo>
                    <a:pt x="354569" y="144770"/>
                  </a:lnTo>
                  <a:cubicBezTo>
                    <a:pt x="357624" y="142734"/>
                    <a:pt x="358642" y="137643"/>
                    <a:pt x="356606" y="134589"/>
                  </a:cubicBezTo>
                  <a:cubicBezTo>
                    <a:pt x="354569" y="131534"/>
                    <a:pt x="350497" y="129498"/>
                    <a:pt x="347443" y="132553"/>
                  </a:cubicBezTo>
                  <a:lnTo>
                    <a:pt x="299591" y="168187"/>
                  </a:lnTo>
                  <a:lnTo>
                    <a:pt x="310791" y="98955"/>
                  </a:lnTo>
                  <a:lnTo>
                    <a:pt x="346425" y="71466"/>
                  </a:lnTo>
                  <a:lnTo>
                    <a:pt x="346425" y="71466"/>
                  </a:lnTo>
                  <a:cubicBezTo>
                    <a:pt x="349479" y="69429"/>
                    <a:pt x="350497" y="64339"/>
                    <a:pt x="348461" y="61284"/>
                  </a:cubicBezTo>
                  <a:cubicBezTo>
                    <a:pt x="346425" y="58230"/>
                    <a:pt x="342352" y="56194"/>
                    <a:pt x="339298" y="59248"/>
                  </a:cubicBezTo>
                  <a:lnTo>
                    <a:pt x="313845" y="78592"/>
                  </a:lnTo>
                  <a:lnTo>
                    <a:pt x="325044" y="9360"/>
                  </a:lnTo>
                  <a:cubicBezTo>
                    <a:pt x="326062" y="5288"/>
                    <a:pt x="323008" y="1216"/>
                    <a:pt x="319954" y="197"/>
                  </a:cubicBezTo>
                  <a:cubicBezTo>
                    <a:pt x="316899" y="-821"/>
                    <a:pt x="312827" y="2234"/>
                    <a:pt x="312827" y="6306"/>
                  </a:cubicBezTo>
                  <a:lnTo>
                    <a:pt x="301627" y="76556"/>
                  </a:lnTo>
                  <a:lnTo>
                    <a:pt x="283301" y="44994"/>
                  </a:lnTo>
                  <a:cubicBezTo>
                    <a:pt x="281265" y="41940"/>
                    <a:pt x="277193" y="40922"/>
                    <a:pt x="274138" y="42958"/>
                  </a:cubicBezTo>
                  <a:cubicBezTo>
                    <a:pt x="272102" y="44994"/>
                    <a:pt x="271084" y="47031"/>
                    <a:pt x="271084" y="50085"/>
                  </a:cubicBezTo>
                  <a:cubicBezTo>
                    <a:pt x="271084" y="51103"/>
                    <a:pt x="271084" y="52121"/>
                    <a:pt x="272102" y="53140"/>
                  </a:cubicBezTo>
                  <a:lnTo>
                    <a:pt x="297555" y="96918"/>
                  </a:lnTo>
                  <a:lnTo>
                    <a:pt x="286356" y="166150"/>
                  </a:lnTo>
                  <a:lnTo>
                    <a:pt x="253776" y="109136"/>
                  </a:lnTo>
                  <a:cubicBezTo>
                    <a:pt x="251740" y="106081"/>
                    <a:pt x="247667" y="105063"/>
                    <a:pt x="244613" y="107100"/>
                  </a:cubicBezTo>
                  <a:cubicBezTo>
                    <a:pt x="242577" y="109136"/>
                    <a:pt x="241558" y="111172"/>
                    <a:pt x="241558" y="114227"/>
                  </a:cubicBezTo>
                  <a:cubicBezTo>
                    <a:pt x="241558" y="115244"/>
                    <a:pt x="241558" y="116263"/>
                    <a:pt x="242577" y="117281"/>
                  </a:cubicBezTo>
                  <a:lnTo>
                    <a:pt x="283301" y="186513"/>
                  </a:lnTo>
                  <a:lnTo>
                    <a:pt x="272102" y="252690"/>
                  </a:lnTo>
                  <a:lnTo>
                    <a:pt x="238504" y="194658"/>
                  </a:lnTo>
                  <a:lnTo>
                    <a:pt x="238504" y="165132"/>
                  </a:lnTo>
                  <a:cubicBezTo>
                    <a:pt x="238504" y="161060"/>
                    <a:pt x="235450" y="156987"/>
                    <a:pt x="232395" y="156987"/>
                  </a:cubicBezTo>
                  <a:cubicBezTo>
                    <a:pt x="231377" y="156987"/>
                    <a:pt x="231377" y="156987"/>
                    <a:pt x="230359" y="156987"/>
                  </a:cubicBezTo>
                  <a:cubicBezTo>
                    <a:pt x="227305" y="158005"/>
                    <a:pt x="225269" y="160042"/>
                    <a:pt x="225269" y="164114"/>
                  </a:cubicBezTo>
                  <a:lnTo>
                    <a:pt x="225269" y="171241"/>
                  </a:lnTo>
                  <a:lnTo>
                    <a:pt x="220178" y="162078"/>
                  </a:lnTo>
                  <a:cubicBezTo>
                    <a:pt x="218142" y="159024"/>
                    <a:pt x="214069" y="158005"/>
                    <a:pt x="211015" y="160042"/>
                  </a:cubicBezTo>
                  <a:cubicBezTo>
                    <a:pt x="211015" y="160042"/>
                    <a:pt x="211015" y="160042"/>
                    <a:pt x="211015" y="160042"/>
                  </a:cubicBezTo>
                  <a:cubicBezTo>
                    <a:pt x="208979" y="162078"/>
                    <a:pt x="207961" y="164114"/>
                    <a:pt x="207961" y="167168"/>
                  </a:cubicBezTo>
                  <a:cubicBezTo>
                    <a:pt x="207961" y="168187"/>
                    <a:pt x="207961" y="169205"/>
                    <a:pt x="208979" y="170223"/>
                  </a:cubicBezTo>
                  <a:lnTo>
                    <a:pt x="225269" y="197712"/>
                  </a:lnTo>
                  <a:lnTo>
                    <a:pt x="225269" y="274071"/>
                  </a:lnTo>
                  <a:lnTo>
                    <a:pt x="179453" y="226219"/>
                  </a:lnTo>
                  <a:lnTo>
                    <a:pt x="175381" y="143752"/>
                  </a:lnTo>
                  <a:lnTo>
                    <a:pt x="175381" y="143752"/>
                  </a:lnTo>
                  <a:cubicBezTo>
                    <a:pt x="175381" y="139679"/>
                    <a:pt x="172327" y="136625"/>
                    <a:pt x="168254" y="136625"/>
                  </a:cubicBezTo>
                  <a:cubicBezTo>
                    <a:pt x="165200" y="136625"/>
                    <a:pt x="162145" y="140697"/>
                    <a:pt x="162145" y="144770"/>
                  </a:cubicBezTo>
                  <a:lnTo>
                    <a:pt x="166218" y="211965"/>
                  </a:lnTo>
                  <a:lnTo>
                    <a:pt x="120403" y="164114"/>
                  </a:lnTo>
                  <a:lnTo>
                    <a:pt x="117348" y="113208"/>
                  </a:lnTo>
                  <a:lnTo>
                    <a:pt x="117348" y="113208"/>
                  </a:lnTo>
                  <a:cubicBezTo>
                    <a:pt x="117348" y="109136"/>
                    <a:pt x="114294" y="106081"/>
                    <a:pt x="110221" y="106081"/>
                  </a:cubicBezTo>
                  <a:cubicBezTo>
                    <a:pt x="107167" y="106081"/>
                    <a:pt x="104113" y="110154"/>
                    <a:pt x="104113" y="114227"/>
                  </a:cubicBezTo>
                  <a:lnTo>
                    <a:pt x="106149" y="149861"/>
                  </a:lnTo>
                  <a:lnTo>
                    <a:pt x="60334" y="102009"/>
                  </a:lnTo>
                  <a:cubicBezTo>
                    <a:pt x="60334" y="98955"/>
                    <a:pt x="56261" y="99973"/>
                    <a:pt x="54225" y="103027"/>
                  </a:cubicBezTo>
                  <a:close/>
                  <a:moveTo>
                    <a:pt x="259885" y="235382"/>
                  </a:moveTo>
                  <a:lnTo>
                    <a:pt x="255812" y="262871"/>
                  </a:lnTo>
                  <a:lnTo>
                    <a:pt x="253776" y="272035"/>
                  </a:lnTo>
                  <a:lnTo>
                    <a:pt x="252758" y="271016"/>
                  </a:lnTo>
                  <a:lnTo>
                    <a:pt x="250722" y="268980"/>
                  </a:lnTo>
                  <a:lnTo>
                    <a:pt x="249703" y="267962"/>
                  </a:lnTo>
                  <a:lnTo>
                    <a:pt x="232395" y="250654"/>
                  </a:lnTo>
                  <a:lnTo>
                    <a:pt x="232395" y="189567"/>
                  </a:lnTo>
                  <a:lnTo>
                    <a:pt x="259885" y="235382"/>
                  </a:lnTo>
                  <a:close/>
                  <a:moveTo>
                    <a:pt x="270066" y="324977"/>
                  </a:moveTo>
                  <a:cubicBezTo>
                    <a:pt x="270066" y="323958"/>
                    <a:pt x="270066" y="323958"/>
                    <a:pt x="270066" y="324977"/>
                  </a:cubicBezTo>
                  <a:cubicBezTo>
                    <a:pt x="270066" y="323958"/>
                    <a:pt x="271084" y="323958"/>
                    <a:pt x="270066" y="324977"/>
                  </a:cubicBezTo>
                  <a:cubicBezTo>
                    <a:pt x="271084" y="323958"/>
                    <a:pt x="271084" y="324977"/>
                    <a:pt x="271084" y="324977"/>
                  </a:cubicBezTo>
                  <a:cubicBezTo>
                    <a:pt x="271084" y="324977"/>
                    <a:pt x="271084" y="325995"/>
                    <a:pt x="271084" y="325995"/>
                  </a:cubicBezTo>
                  <a:cubicBezTo>
                    <a:pt x="271084" y="324977"/>
                    <a:pt x="271084" y="324977"/>
                    <a:pt x="270066" y="324977"/>
                  </a:cubicBezTo>
                  <a:cubicBezTo>
                    <a:pt x="270066" y="324977"/>
                    <a:pt x="270066" y="324977"/>
                    <a:pt x="270066" y="324977"/>
                  </a:cubicBezTo>
                  <a:close/>
                  <a:moveTo>
                    <a:pt x="329117" y="267962"/>
                  </a:moveTo>
                  <a:lnTo>
                    <a:pt x="307736" y="276107"/>
                  </a:lnTo>
                  <a:lnTo>
                    <a:pt x="300609" y="279161"/>
                  </a:lnTo>
                  <a:lnTo>
                    <a:pt x="300609" y="278143"/>
                  </a:lnTo>
                  <a:lnTo>
                    <a:pt x="300609" y="275089"/>
                  </a:lnTo>
                  <a:lnTo>
                    <a:pt x="300609" y="273052"/>
                  </a:lnTo>
                  <a:lnTo>
                    <a:pt x="304682" y="247600"/>
                  </a:lnTo>
                  <a:lnTo>
                    <a:pt x="348461" y="219092"/>
                  </a:lnTo>
                  <a:lnTo>
                    <a:pt x="329117" y="267962"/>
                  </a:lnTo>
                  <a:close/>
                  <a:moveTo>
                    <a:pt x="338280" y="360611"/>
                  </a:moveTo>
                  <a:lnTo>
                    <a:pt x="313845" y="336176"/>
                  </a:lnTo>
                  <a:lnTo>
                    <a:pt x="305700" y="328031"/>
                  </a:lnTo>
                  <a:lnTo>
                    <a:pt x="307736" y="327013"/>
                  </a:lnTo>
                  <a:lnTo>
                    <a:pt x="310791" y="325995"/>
                  </a:lnTo>
                  <a:lnTo>
                    <a:pt x="312827" y="324977"/>
                  </a:lnTo>
                  <a:lnTo>
                    <a:pt x="341334" y="313777"/>
                  </a:lnTo>
                  <a:lnTo>
                    <a:pt x="402421" y="356538"/>
                  </a:lnTo>
                  <a:lnTo>
                    <a:pt x="338280" y="360611"/>
                  </a:lnTo>
                  <a:close/>
                  <a:moveTo>
                    <a:pt x="277193" y="411516"/>
                  </a:moveTo>
                  <a:lnTo>
                    <a:pt x="283301" y="375882"/>
                  </a:lnTo>
                  <a:lnTo>
                    <a:pt x="285338" y="363665"/>
                  </a:lnTo>
                  <a:lnTo>
                    <a:pt x="286356" y="364683"/>
                  </a:lnTo>
                  <a:lnTo>
                    <a:pt x="288392" y="366719"/>
                  </a:lnTo>
                  <a:lnTo>
                    <a:pt x="290428" y="368756"/>
                  </a:lnTo>
                  <a:lnTo>
                    <a:pt x="312827" y="392172"/>
                  </a:lnTo>
                  <a:lnTo>
                    <a:pt x="312827" y="471585"/>
                  </a:lnTo>
                  <a:lnTo>
                    <a:pt x="277193" y="411516"/>
                  </a:lnTo>
                  <a:close/>
                  <a:moveTo>
                    <a:pt x="212033" y="383009"/>
                  </a:moveTo>
                  <a:lnTo>
                    <a:pt x="232395" y="374864"/>
                  </a:lnTo>
                  <a:lnTo>
                    <a:pt x="239522" y="371810"/>
                  </a:lnTo>
                  <a:lnTo>
                    <a:pt x="239522" y="372828"/>
                  </a:lnTo>
                  <a:lnTo>
                    <a:pt x="239522" y="374864"/>
                  </a:lnTo>
                  <a:lnTo>
                    <a:pt x="239522" y="376901"/>
                  </a:lnTo>
                  <a:lnTo>
                    <a:pt x="235450" y="400317"/>
                  </a:lnTo>
                  <a:lnTo>
                    <a:pt x="194725" y="426788"/>
                  </a:lnTo>
                  <a:lnTo>
                    <a:pt x="212033" y="383009"/>
                  </a:lnTo>
                  <a:close/>
                  <a:moveTo>
                    <a:pt x="200834" y="291379"/>
                  </a:moveTo>
                  <a:lnTo>
                    <a:pt x="221196" y="312759"/>
                  </a:lnTo>
                  <a:lnTo>
                    <a:pt x="228323" y="319886"/>
                  </a:lnTo>
                  <a:lnTo>
                    <a:pt x="227305" y="320904"/>
                  </a:lnTo>
                  <a:lnTo>
                    <a:pt x="224250" y="321922"/>
                  </a:lnTo>
                  <a:lnTo>
                    <a:pt x="222214" y="322940"/>
                  </a:lnTo>
                  <a:lnTo>
                    <a:pt x="197780" y="332103"/>
                  </a:lnTo>
                  <a:lnTo>
                    <a:pt x="144837" y="295451"/>
                  </a:lnTo>
                  <a:lnTo>
                    <a:pt x="200834" y="291379"/>
                  </a:lnTo>
                  <a:close/>
                </a:path>
              </a:pathLst>
            </a:custGeom>
            <a:solidFill>
              <a:srgbClr val="FFFFFF"/>
            </a:solidFill>
            <a:ln w="101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187" name="任意多边形: 形状 3186">
              <a:extLst>
                <a:ext uri="{FF2B5EF4-FFF2-40B4-BE49-F238E27FC236}">
                  <a16:creationId xmlns:a16="http://schemas.microsoft.com/office/drawing/2014/main" id="{BF023EED-1184-45C3-9793-ED35D4FC6CAE}"/>
                </a:ext>
              </a:extLst>
            </p:cNvPr>
            <p:cNvSpPr/>
            <p:nvPr/>
          </p:nvSpPr>
          <p:spPr>
            <a:xfrm>
              <a:off x="-14481673" y="6662387"/>
              <a:ext cx="470116" cy="398882"/>
            </a:xfrm>
            <a:custGeom>
              <a:avLst/>
              <a:gdLst>
                <a:gd name="connsiteX0" fmla="*/ 382 w 470115"/>
                <a:gd name="connsiteY0" fmla="*/ 216240 h 398882"/>
                <a:gd name="connsiteX1" fmla="*/ 3436 w 470115"/>
                <a:gd name="connsiteY1" fmla="*/ 221331 h 398882"/>
                <a:gd name="connsiteX2" fmla="*/ 54342 w 470115"/>
                <a:gd name="connsiteY2" fmla="*/ 218276 h 398882"/>
                <a:gd name="connsiteX3" fmla="*/ 28889 w 470115"/>
                <a:gd name="connsiteY3" fmla="*/ 236603 h 398882"/>
                <a:gd name="connsiteX4" fmla="*/ 25835 w 470115"/>
                <a:gd name="connsiteY4" fmla="*/ 243729 h 398882"/>
                <a:gd name="connsiteX5" fmla="*/ 30925 w 470115"/>
                <a:gd name="connsiteY5" fmla="*/ 244747 h 398882"/>
                <a:gd name="connsiteX6" fmla="*/ 33979 w 470115"/>
                <a:gd name="connsiteY6" fmla="*/ 243729 h 398882"/>
                <a:gd name="connsiteX7" fmla="*/ 69614 w 470115"/>
                <a:gd name="connsiteY7" fmla="*/ 218276 h 398882"/>
                <a:gd name="connsiteX8" fmla="*/ 119501 w 470115"/>
                <a:gd name="connsiteY8" fmla="*/ 215222 h 398882"/>
                <a:gd name="connsiteX9" fmla="*/ 72668 w 470115"/>
                <a:gd name="connsiteY9" fmla="*/ 248820 h 398882"/>
                <a:gd name="connsiteX10" fmla="*/ 69614 w 470115"/>
                <a:gd name="connsiteY10" fmla="*/ 255947 h 398882"/>
                <a:gd name="connsiteX11" fmla="*/ 74704 w 470115"/>
                <a:gd name="connsiteY11" fmla="*/ 256965 h 398882"/>
                <a:gd name="connsiteX12" fmla="*/ 77758 w 470115"/>
                <a:gd name="connsiteY12" fmla="*/ 255947 h 398882"/>
                <a:gd name="connsiteX13" fmla="*/ 134773 w 470115"/>
                <a:gd name="connsiteY13" fmla="*/ 214204 h 398882"/>
                <a:gd name="connsiteX14" fmla="*/ 182625 w 470115"/>
                <a:gd name="connsiteY14" fmla="*/ 211150 h 398882"/>
                <a:gd name="connsiteX15" fmla="*/ 135791 w 470115"/>
                <a:gd name="connsiteY15" fmla="*/ 245766 h 398882"/>
                <a:gd name="connsiteX16" fmla="*/ 112375 w 470115"/>
                <a:gd name="connsiteY16" fmla="*/ 249838 h 398882"/>
                <a:gd name="connsiteX17" fmla="*/ 105248 w 470115"/>
                <a:gd name="connsiteY17" fmla="*/ 255947 h 398882"/>
                <a:gd name="connsiteX18" fmla="*/ 105248 w 470115"/>
                <a:gd name="connsiteY18" fmla="*/ 256965 h 398882"/>
                <a:gd name="connsiteX19" fmla="*/ 110338 w 470115"/>
                <a:gd name="connsiteY19" fmla="*/ 259001 h 398882"/>
                <a:gd name="connsiteX20" fmla="*/ 115429 w 470115"/>
                <a:gd name="connsiteY20" fmla="*/ 257983 h 398882"/>
                <a:gd name="connsiteX21" fmla="*/ 107284 w 470115"/>
                <a:gd name="connsiteY21" fmla="*/ 263073 h 398882"/>
                <a:gd name="connsiteX22" fmla="*/ 104230 w 470115"/>
                <a:gd name="connsiteY22" fmla="*/ 270200 h 398882"/>
                <a:gd name="connsiteX23" fmla="*/ 104230 w 470115"/>
                <a:gd name="connsiteY23" fmla="*/ 270200 h 398882"/>
                <a:gd name="connsiteX24" fmla="*/ 109320 w 470115"/>
                <a:gd name="connsiteY24" fmla="*/ 271219 h 398882"/>
                <a:gd name="connsiteX25" fmla="*/ 112375 w 470115"/>
                <a:gd name="connsiteY25" fmla="*/ 270200 h 398882"/>
                <a:gd name="connsiteX26" fmla="*/ 134773 w 470115"/>
                <a:gd name="connsiteY26" fmla="*/ 253910 h 398882"/>
                <a:gd name="connsiteX27" fmla="*/ 191788 w 470115"/>
                <a:gd name="connsiteY27" fmla="*/ 241693 h 398882"/>
                <a:gd name="connsiteX28" fmla="*/ 150045 w 470115"/>
                <a:gd name="connsiteY28" fmla="*/ 283436 h 398882"/>
                <a:gd name="connsiteX29" fmla="*/ 87939 w 470115"/>
                <a:gd name="connsiteY29" fmla="*/ 299726 h 398882"/>
                <a:gd name="connsiteX30" fmla="*/ 87939 w 470115"/>
                <a:gd name="connsiteY30" fmla="*/ 299726 h 398882"/>
                <a:gd name="connsiteX31" fmla="*/ 81831 w 470115"/>
                <a:gd name="connsiteY31" fmla="*/ 305834 h 398882"/>
                <a:gd name="connsiteX32" fmla="*/ 86922 w 470115"/>
                <a:gd name="connsiteY32" fmla="*/ 308889 h 398882"/>
                <a:gd name="connsiteX33" fmla="*/ 137827 w 470115"/>
                <a:gd name="connsiteY33" fmla="*/ 295653 h 398882"/>
                <a:gd name="connsiteX34" fmla="*/ 97103 w 470115"/>
                <a:gd name="connsiteY34" fmla="*/ 337396 h 398882"/>
                <a:gd name="connsiteX35" fmla="*/ 58414 w 470115"/>
                <a:gd name="connsiteY35" fmla="*/ 347577 h 398882"/>
                <a:gd name="connsiteX36" fmla="*/ 58414 w 470115"/>
                <a:gd name="connsiteY36" fmla="*/ 347577 h 398882"/>
                <a:gd name="connsiteX37" fmla="*/ 52305 w 470115"/>
                <a:gd name="connsiteY37" fmla="*/ 353686 h 398882"/>
                <a:gd name="connsiteX38" fmla="*/ 57396 w 470115"/>
                <a:gd name="connsiteY38" fmla="*/ 356740 h 398882"/>
                <a:gd name="connsiteX39" fmla="*/ 84885 w 470115"/>
                <a:gd name="connsiteY39" fmla="*/ 349613 h 398882"/>
                <a:gd name="connsiteX40" fmla="*/ 44161 w 470115"/>
                <a:gd name="connsiteY40" fmla="*/ 391356 h 398882"/>
                <a:gd name="connsiteX41" fmla="*/ 43143 w 470115"/>
                <a:gd name="connsiteY41" fmla="*/ 398483 h 398882"/>
                <a:gd name="connsiteX42" fmla="*/ 51288 w 470115"/>
                <a:gd name="connsiteY42" fmla="*/ 396447 h 398882"/>
                <a:gd name="connsiteX43" fmla="*/ 93030 w 470115"/>
                <a:gd name="connsiteY43" fmla="*/ 354704 h 398882"/>
                <a:gd name="connsiteX44" fmla="*/ 90994 w 470115"/>
                <a:gd name="connsiteY44" fmla="*/ 378121 h 398882"/>
                <a:gd name="connsiteX45" fmla="*/ 96085 w 470115"/>
                <a:gd name="connsiteY45" fmla="*/ 381175 h 398882"/>
                <a:gd name="connsiteX46" fmla="*/ 101175 w 470115"/>
                <a:gd name="connsiteY46" fmla="*/ 377103 h 398882"/>
                <a:gd name="connsiteX47" fmla="*/ 102193 w 470115"/>
                <a:gd name="connsiteY47" fmla="*/ 375066 h 398882"/>
                <a:gd name="connsiteX48" fmla="*/ 105248 w 470115"/>
                <a:gd name="connsiteY48" fmla="*/ 342487 h 398882"/>
                <a:gd name="connsiteX49" fmla="*/ 145972 w 470115"/>
                <a:gd name="connsiteY49" fmla="*/ 300744 h 398882"/>
                <a:gd name="connsiteX50" fmla="*/ 141900 w 470115"/>
                <a:gd name="connsiteY50" fmla="*/ 343505 h 398882"/>
                <a:gd name="connsiteX51" fmla="*/ 146991 w 470115"/>
                <a:gd name="connsiteY51" fmla="*/ 346559 h 398882"/>
                <a:gd name="connsiteX52" fmla="*/ 152081 w 470115"/>
                <a:gd name="connsiteY52" fmla="*/ 342487 h 398882"/>
                <a:gd name="connsiteX53" fmla="*/ 153099 w 470115"/>
                <a:gd name="connsiteY53" fmla="*/ 340450 h 398882"/>
                <a:gd name="connsiteX54" fmla="*/ 158190 w 470115"/>
                <a:gd name="connsiteY54" fmla="*/ 288526 h 398882"/>
                <a:gd name="connsiteX55" fmla="*/ 196878 w 470115"/>
                <a:gd name="connsiteY55" fmla="*/ 248820 h 398882"/>
                <a:gd name="connsiteX56" fmla="*/ 192806 w 470115"/>
                <a:gd name="connsiteY56" fmla="*/ 291581 h 398882"/>
                <a:gd name="connsiteX57" fmla="*/ 178552 w 470115"/>
                <a:gd name="connsiteY57" fmla="*/ 309907 h 398882"/>
                <a:gd name="connsiteX58" fmla="*/ 179570 w 470115"/>
                <a:gd name="connsiteY58" fmla="*/ 316016 h 398882"/>
                <a:gd name="connsiteX59" fmla="*/ 180588 w 470115"/>
                <a:gd name="connsiteY59" fmla="*/ 316016 h 398882"/>
                <a:gd name="connsiteX60" fmla="*/ 187715 w 470115"/>
                <a:gd name="connsiteY60" fmla="*/ 311943 h 398882"/>
                <a:gd name="connsiteX61" fmla="*/ 190770 w 470115"/>
                <a:gd name="connsiteY61" fmla="*/ 306853 h 398882"/>
                <a:gd name="connsiteX62" fmla="*/ 189751 w 470115"/>
                <a:gd name="connsiteY62" fmla="*/ 313979 h 398882"/>
                <a:gd name="connsiteX63" fmla="*/ 194842 w 470115"/>
                <a:gd name="connsiteY63" fmla="*/ 317034 h 398882"/>
                <a:gd name="connsiteX64" fmla="*/ 194842 w 470115"/>
                <a:gd name="connsiteY64" fmla="*/ 317034 h 398882"/>
                <a:gd name="connsiteX65" fmla="*/ 199932 w 470115"/>
                <a:gd name="connsiteY65" fmla="*/ 312961 h 398882"/>
                <a:gd name="connsiteX66" fmla="*/ 200951 w 470115"/>
                <a:gd name="connsiteY66" fmla="*/ 310925 h 398882"/>
                <a:gd name="connsiteX67" fmla="*/ 202987 w 470115"/>
                <a:gd name="connsiteY67" fmla="*/ 290563 h 398882"/>
                <a:gd name="connsiteX68" fmla="*/ 239639 w 470115"/>
                <a:gd name="connsiteY68" fmla="*/ 241693 h 398882"/>
                <a:gd name="connsiteX69" fmla="*/ 248802 w 470115"/>
                <a:gd name="connsiteY69" fmla="*/ 280382 h 398882"/>
                <a:gd name="connsiteX70" fmla="*/ 212150 w 470115"/>
                <a:gd name="connsiteY70" fmla="*/ 333324 h 398882"/>
                <a:gd name="connsiteX71" fmla="*/ 212150 w 470115"/>
                <a:gd name="connsiteY71" fmla="*/ 333324 h 398882"/>
                <a:gd name="connsiteX72" fmla="*/ 213168 w 470115"/>
                <a:gd name="connsiteY72" fmla="*/ 339432 h 398882"/>
                <a:gd name="connsiteX73" fmla="*/ 221313 w 470115"/>
                <a:gd name="connsiteY73" fmla="*/ 335360 h 398882"/>
                <a:gd name="connsiteX74" fmla="*/ 250838 w 470115"/>
                <a:gd name="connsiteY74" fmla="*/ 291581 h 398882"/>
                <a:gd name="connsiteX75" fmla="*/ 260001 w 470115"/>
                <a:gd name="connsiteY75" fmla="*/ 330269 h 398882"/>
                <a:gd name="connsiteX76" fmla="*/ 237603 w 470115"/>
                <a:gd name="connsiteY76" fmla="*/ 362849 h 398882"/>
                <a:gd name="connsiteX77" fmla="*/ 237603 w 470115"/>
                <a:gd name="connsiteY77" fmla="*/ 362849 h 398882"/>
                <a:gd name="connsiteX78" fmla="*/ 238621 w 470115"/>
                <a:gd name="connsiteY78" fmla="*/ 368958 h 398882"/>
                <a:gd name="connsiteX79" fmla="*/ 246766 w 470115"/>
                <a:gd name="connsiteY79" fmla="*/ 364885 h 398882"/>
                <a:gd name="connsiteX80" fmla="*/ 263056 w 470115"/>
                <a:gd name="connsiteY80" fmla="*/ 341469 h 398882"/>
                <a:gd name="connsiteX81" fmla="*/ 272219 w 470115"/>
                <a:gd name="connsiteY81" fmla="*/ 380157 h 398882"/>
                <a:gd name="connsiteX82" fmla="*/ 279346 w 470115"/>
                <a:gd name="connsiteY82" fmla="*/ 381175 h 398882"/>
                <a:gd name="connsiteX83" fmla="*/ 284437 w 470115"/>
                <a:gd name="connsiteY83" fmla="*/ 374048 h 398882"/>
                <a:gd name="connsiteX84" fmla="*/ 275273 w 470115"/>
                <a:gd name="connsiteY84" fmla="*/ 334342 h 398882"/>
                <a:gd name="connsiteX85" fmla="*/ 298690 w 470115"/>
                <a:gd name="connsiteY85" fmla="*/ 339432 h 398882"/>
                <a:gd name="connsiteX86" fmla="*/ 306835 w 470115"/>
                <a:gd name="connsiteY86" fmla="*/ 335360 h 398882"/>
                <a:gd name="connsiteX87" fmla="*/ 306835 w 470115"/>
                <a:gd name="connsiteY87" fmla="*/ 330269 h 398882"/>
                <a:gd name="connsiteX88" fmla="*/ 304799 w 470115"/>
                <a:gd name="connsiteY88" fmla="*/ 329251 h 398882"/>
                <a:gd name="connsiteX89" fmla="*/ 272219 w 470115"/>
                <a:gd name="connsiteY89" fmla="*/ 322124 h 398882"/>
                <a:gd name="connsiteX90" fmla="*/ 263056 w 470115"/>
                <a:gd name="connsiteY90" fmla="*/ 283436 h 398882"/>
                <a:gd name="connsiteX91" fmla="*/ 305817 w 470115"/>
                <a:gd name="connsiteY91" fmla="*/ 292599 h 398882"/>
                <a:gd name="connsiteX92" fmla="*/ 313962 w 470115"/>
                <a:gd name="connsiteY92" fmla="*/ 288526 h 398882"/>
                <a:gd name="connsiteX93" fmla="*/ 313962 w 470115"/>
                <a:gd name="connsiteY93" fmla="*/ 283436 h 398882"/>
                <a:gd name="connsiteX94" fmla="*/ 311925 w 470115"/>
                <a:gd name="connsiteY94" fmla="*/ 282418 h 398882"/>
                <a:gd name="connsiteX95" fmla="*/ 260001 w 470115"/>
                <a:gd name="connsiteY95" fmla="*/ 272237 h 398882"/>
                <a:gd name="connsiteX96" fmla="*/ 251857 w 470115"/>
                <a:gd name="connsiteY96" fmla="*/ 235584 h 398882"/>
                <a:gd name="connsiteX97" fmla="*/ 294618 w 470115"/>
                <a:gd name="connsiteY97" fmla="*/ 244747 h 398882"/>
                <a:gd name="connsiteX98" fmla="*/ 302762 w 470115"/>
                <a:gd name="connsiteY98" fmla="*/ 259001 h 398882"/>
                <a:gd name="connsiteX99" fmla="*/ 309889 w 470115"/>
                <a:gd name="connsiteY99" fmla="*/ 259001 h 398882"/>
                <a:gd name="connsiteX100" fmla="*/ 310907 w 470115"/>
                <a:gd name="connsiteY100" fmla="*/ 257983 h 398882"/>
                <a:gd name="connsiteX101" fmla="*/ 312944 w 470115"/>
                <a:gd name="connsiteY101" fmla="*/ 251874 h 398882"/>
                <a:gd name="connsiteX102" fmla="*/ 310907 w 470115"/>
                <a:gd name="connsiteY102" fmla="*/ 248820 h 398882"/>
                <a:gd name="connsiteX103" fmla="*/ 318034 w 470115"/>
                <a:gd name="connsiteY103" fmla="*/ 249838 h 398882"/>
                <a:gd name="connsiteX104" fmla="*/ 326179 w 470115"/>
                <a:gd name="connsiteY104" fmla="*/ 245766 h 398882"/>
                <a:gd name="connsiteX105" fmla="*/ 326179 w 470115"/>
                <a:gd name="connsiteY105" fmla="*/ 245766 h 398882"/>
                <a:gd name="connsiteX106" fmla="*/ 326179 w 470115"/>
                <a:gd name="connsiteY106" fmla="*/ 240675 h 398882"/>
                <a:gd name="connsiteX107" fmla="*/ 324143 w 470115"/>
                <a:gd name="connsiteY107" fmla="*/ 239657 h 398882"/>
                <a:gd name="connsiteX108" fmla="*/ 303780 w 470115"/>
                <a:gd name="connsiteY108" fmla="*/ 235584 h 398882"/>
                <a:gd name="connsiteX109" fmla="*/ 283418 w 470115"/>
                <a:gd name="connsiteY109" fmla="*/ 198932 h 398882"/>
                <a:gd name="connsiteX110" fmla="*/ 333306 w 470115"/>
                <a:gd name="connsiteY110" fmla="*/ 195878 h 398882"/>
                <a:gd name="connsiteX111" fmla="*/ 358759 w 470115"/>
                <a:gd name="connsiteY111" fmla="*/ 232530 h 398882"/>
                <a:gd name="connsiteX112" fmla="*/ 358759 w 470115"/>
                <a:gd name="connsiteY112" fmla="*/ 232530 h 398882"/>
                <a:gd name="connsiteX113" fmla="*/ 365886 w 470115"/>
                <a:gd name="connsiteY113" fmla="*/ 232530 h 398882"/>
                <a:gd name="connsiteX114" fmla="*/ 368940 w 470115"/>
                <a:gd name="connsiteY114" fmla="*/ 225403 h 398882"/>
                <a:gd name="connsiteX115" fmla="*/ 348578 w 470115"/>
                <a:gd name="connsiteY115" fmla="*/ 195878 h 398882"/>
                <a:gd name="connsiteX116" fmla="*/ 398465 w 470115"/>
                <a:gd name="connsiteY116" fmla="*/ 192823 h 398882"/>
                <a:gd name="connsiteX117" fmla="*/ 413737 w 470115"/>
                <a:gd name="connsiteY117" fmla="*/ 215222 h 398882"/>
                <a:gd name="connsiteX118" fmla="*/ 413737 w 470115"/>
                <a:gd name="connsiteY118" fmla="*/ 215222 h 398882"/>
                <a:gd name="connsiteX119" fmla="*/ 420864 w 470115"/>
                <a:gd name="connsiteY119" fmla="*/ 215222 h 398882"/>
                <a:gd name="connsiteX120" fmla="*/ 423918 w 470115"/>
                <a:gd name="connsiteY120" fmla="*/ 208095 h 398882"/>
                <a:gd name="connsiteX121" fmla="*/ 412719 w 470115"/>
                <a:gd name="connsiteY121" fmla="*/ 191805 h 398882"/>
                <a:gd name="connsiteX122" fmla="*/ 462607 w 470115"/>
                <a:gd name="connsiteY122" fmla="*/ 188751 h 398882"/>
                <a:gd name="connsiteX123" fmla="*/ 469733 w 470115"/>
                <a:gd name="connsiteY123" fmla="*/ 183660 h 398882"/>
                <a:gd name="connsiteX124" fmla="*/ 466679 w 470115"/>
                <a:gd name="connsiteY124" fmla="*/ 178570 h 398882"/>
                <a:gd name="connsiteX125" fmla="*/ 415773 w 470115"/>
                <a:gd name="connsiteY125" fmla="*/ 181624 h 398882"/>
                <a:gd name="connsiteX126" fmla="*/ 441226 w 470115"/>
                <a:gd name="connsiteY126" fmla="*/ 163298 h 398882"/>
                <a:gd name="connsiteX127" fmla="*/ 444280 w 470115"/>
                <a:gd name="connsiteY127" fmla="*/ 156171 h 398882"/>
                <a:gd name="connsiteX128" fmla="*/ 439190 w 470115"/>
                <a:gd name="connsiteY128" fmla="*/ 155153 h 398882"/>
                <a:gd name="connsiteX129" fmla="*/ 436136 w 470115"/>
                <a:gd name="connsiteY129" fmla="*/ 156171 h 398882"/>
                <a:gd name="connsiteX130" fmla="*/ 400501 w 470115"/>
                <a:gd name="connsiteY130" fmla="*/ 181624 h 398882"/>
                <a:gd name="connsiteX131" fmla="*/ 350614 w 470115"/>
                <a:gd name="connsiteY131" fmla="*/ 184679 h 398882"/>
                <a:gd name="connsiteX132" fmla="*/ 397447 w 470115"/>
                <a:gd name="connsiteY132" fmla="*/ 151081 h 398882"/>
                <a:gd name="connsiteX133" fmla="*/ 400501 w 470115"/>
                <a:gd name="connsiteY133" fmla="*/ 143954 h 398882"/>
                <a:gd name="connsiteX134" fmla="*/ 395411 w 470115"/>
                <a:gd name="connsiteY134" fmla="*/ 142936 h 398882"/>
                <a:gd name="connsiteX135" fmla="*/ 392357 w 470115"/>
                <a:gd name="connsiteY135" fmla="*/ 143954 h 398882"/>
                <a:gd name="connsiteX136" fmla="*/ 335342 w 470115"/>
                <a:gd name="connsiteY136" fmla="*/ 185697 h 398882"/>
                <a:gd name="connsiteX137" fmla="*/ 287491 w 470115"/>
                <a:gd name="connsiteY137" fmla="*/ 188751 h 398882"/>
                <a:gd name="connsiteX138" fmla="*/ 334324 w 470115"/>
                <a:gd name="connsiteY138" fmla="*/ 154135 h 398882"/>
                <a:gd name="connsiteX139" fmla="*/ 356723 w 470115"/>
                <a:gd name="connsiteY139" fmla="*/ 149045 h 398882"/>
                <a:gd name="connsiteX140" fmla="*/ 362831 w 470115"/>
                <a:gd name="connsiteY140" fmla="*/ 142936 h 398882"/>
                <a:gd name="connsiteX141" fmla="*/ 362831 w 470115"/>
                <a:gd name="connsiteY141" fmla="*/ 141918 h 398882"/>
                <a:gd name="connsiteX142" fmla="*/ 357740 w 470115"/>
                <a:gd name="connsiteY142" fmla="*/ 139882 h 398882"/>
                <a:gd name="connsiteX143" fmla="*/ 352650 w 470115"/>
                <a:gd name="connsiteY143" fmla="*/ 140899 h 398882"/>
                <a:gd name="connsiteX144" fmla="*/ 360795 w 470115"/>
                <a:gd name="connsiteY144" fmla="*/ 135809 h 398882"/>
                <a:gd name="connsiteX145" fmla="*/ 363849 w 470115"/>
                <a:gd name="connsiteY145" fmla="*/ 128682 h 398882"/>
                <a:gd name="connsiteX146" fmla="*/ 363849 w 470115"/>
                <a:gd name="connsiteY146" fmla="*/ 128682 h 398882"/>
                <a:gd name="connsiteX147" fmla="*/ 358759 w 470115"/>
                <a:gd name="connsiteY147" fmla="*/ 127664 h 398882"/>
                <a:gd name="connsiteX148" fmla="*/ 355705 w 470115"/>
                <a:gd name="connsiteY148" fmla="*/ 128682 h 398882"/>
                <a:gd name="connsiteX149" fmla="*/ 333306 w 470115"/>
                <a:gd name="connsiteY149" fmla="*/ 144972 h 398882"/>
                <a:gd name="connsiteX150" fmla="*/ 276291 w 470115"/>
                <a:gd name="connsiteY150" fmla="*/ 157189 h 398882"/>
                <a:gd name="connsiteX151" fmla="*/ 318034 w 470115"/>
                <a:gd name="connsiteY151" fmla="*/ 115446 h 398882"/>
                <a:gd name="connsiteX152" fmla="*/ 380139 w 470115"/>
                <a:gd name="connsiteY152" fmla="*/ 99157 h 398882"/>
                <a:gd name="connsiteX153" fmla="*/ 380139 w 470115"/>
                <a:gd name="connsiteY153" fmla="*/ 99157 h 398882"/>
                <a:gd name="connsiteX154" fmla="*/ 386248 w 470115"/>
                <a:gd name="connsiteY154" fmla="*/ 93048 h 398882"/>
                <a:gd name="connsiteX155" fmla="*/ 381158 w 470115"/>
                <a:gd name="connsiteY155" fmla="*/ 89994 h 398882"/>
                <a:gd name="connsiteX156" fmla="*/ 330252 w 470115"/>
                <a:gd name="connsiteY156" fmla="*/ 103229 h 398882"/>
                <a:gd name="connsiteX157" fmla="*/ 370976 w 470115"/>
                <a:gd name="connsiteY157" fmla="*/ 61486 h 398882"/>
                <a:gd name="connsiteX158" fmla="*/ 409665 w 470115"/>
                <a:gd name="connsiteY158" fmla="*/ 51305 h 398882"/>
                <a:gd name="connsiteX159" fmla="*/ 409665 w 470115"/>
                <a:gd name="connsiteY159" fmla="*/ 51305 h 398882"/>
                <a:gd name="connsiteX160" fmla="*/ 415773 w 470115"/>
                <a:gd name="connsiteY160" fmla="*/ 45197 h 398882"/>
                <a:gd name="connsiteX161" fmla="*/ 410683 w 470115"/>
                <a:gd name="connsiteY161" fmla="*/ 42142 h 398882"/>
                <a:gd name="connsiteX162" fmla="*/ 383193 w 470115"/>
                <a:gd name="connsiteY162" fmla="*/ 49269 h 398882"/>
                <a:gd name="connsiteX163" fmla="*/ 423918 w 470115"/>
                <a:gd name="connsiteY163" fmla="*/ 7526 h 398882"/>
                <a:gd name="connsiteX164" fmla="*/ 424936 w 470115"/>
                <a:gd name="connsiteY164" fmla="*/ 399 h 398882"/>
                <a:gd name="connsiteX165" fmla="*/ 416792 w 470115"/>
                <a:gd name="connsiteY165" fmla="*/ 2436 h 398882"/>
                <a:gd name="connsiteX166" fmla="*/ 375049 w 470115"/>
                <a:gd name="connsiteY166" fmla="*/ 44178 h 398882"/>
                <a:gd name="connsiteX167" fmla="*/ 377085 w 470115"/>
                <a:gd name="connsiteY167" fmla="*/ 20762 h 398882"/>
                <a:gd name="connsiteX168" fmla="*/ 371994 w 470115"/>
                <a:gd name="connsiteY168" fmla="*/ 17708 h 398882"/>
                <a:gd name="connsiteX169" fmla="*/ 366904 w 470115"/>
                <a:gd name="connsiteY169" fmla="*/ 21780 h 398882"/>
                <a:gd name="connsiteX170" fmla="*/ 365886 w 470115"/>
                <a:gd name="connsiteY170" fmla="*/ 23816 h 398882"/>
                <a:gd name="connsiteX171" fmla="*/ 362831 w 470115"/>
                <a:gd name="connsiteY171" fmla="*/ 56396 h 398882"/>
                <a:gd name="connsiteX172" fmla="*/ 322106 w 470115"/>
                <a:gd name="connsiteY172" fmla="*/ 98139 h 398882"/>
                <a:gd name="connsiteX173" fmla="*/ 326179 w 470115"/>
                <a:gd name="connsiteY173" fmla="*/ 55378 h 398882"/>
                <a:gd name="connsiteX174" fmla="*/ 321088 w 470115"/>
                <a:gd name="connsiteY174" fmla="*/ 52323 h 398882"/>
                <a:gd name="connsiteX175" fmla="*/ 315998 w 470115"/>
                <a:gd name="connsiteY175" fmla="*/ 56396 h 398882"/>
                <a:gd name="connsiteX176" fmla="*/ 314980 w 470115"/>
                <a:gd name="connsiteY176" fmla="*/ 58432 h 398882"/>
                <a:gd name="connsiteX177" fmla="*/ 309889 w 470115"/>
                <a:gd name="connsiteY177" fmla="*/ 110356 h 398882"/>
                <a:gd name="connsiteX178" fmla="*/ 271200 w 470115"/>
                <a:gd name="connsiteY178" fmla="*/ 150063 h 398882"/>
                <a:gd name="connsiteX179" fmla="*/ 275273 w 470115"/>
                <a:gd name="connsiteY179" fmla="*/ 107302 h 398882"/>
                <a:gd name="connsiteX180" fmla="*/ 289527 w 470115"/>
                <a:gd name="connsiteY180" fmla="*/ 88976 h 398882"/>
                <a:gd name="connsiteX181" fmla="*/ 288509 w 470115"/>
                <a:gd name="connsiteY181" fmla="*/ 82867 h 398882"/>
                <a:gd name="connsiteX182" fmla="*/ 287491 w 470115"/>
                <a:gd name="connsiteY182" fmla="*/ 82867 h 398882"/>
                <a:gd name="connsiteX183" fmla="*/ 280364 w 470115"/>
                <a:gd name="connsiteY183" fmla="*/ 86939 h 398882"/>
                <a:gd name="connsiteX184" fmla="*/ 277310 w 470115"/>
                <a:gd name="connsiteY184" fmla="*/ 92030 h 398882"/>
                <a:gd name="connsiteX185" fmla="*/ 278327 w 470115"/>
                <a:gd name="connsiteY185" fmla="*/ 84903 h 398882"/>
                <a:gd name="connsiteX186" fmla="*/ 273237 w 470115"/>
                <a:gd name="connsiteY186" fmla="*/ 81849 h 398882"/>
                <a:gd name="connsiteX187" fmla="*/ 273237 w 470115"/>
                <a:gd name="connsiteY187" fmla="*/ 81849 h 398882"/>
                <a:gd name="connsiteX188" fmla="*/ 268146 w 470115"/>
                <a:gd name="connsiteY188" fmla="*/ 85921 h 398882"/>
                <a:gd name="connsiteX189" fmla="*/ 267128 w 470115"/>
                <a:gd name="connsiteY189" fmla="*/ 87958 h 398882"/>
                <a:gd name="connsiteX190" fmla="*/ 265092 w 470115"/>
                <a:gd name="connsiteY190" fmla="*/ 108320 h 398882"/>
                <a:gd name="connsiteX191" fmla="*/ 228440 w 470115"/>
                <a:gd name="connsiteY191" fmla="*/ 157189 h 398882"/>
                <a:gd name="connsiteX192" fmla="*/ 219277 w 470115"/>
                <a:gd name="connsiteY192" fmla="*/ 118501 h 398882"/>
                <a:gd name="connsiteX193" fmla="*/ 255929 w 470115"/>
                <a:gd name="connsiteY193" fmla="*/ 65559 h 398882"/>
                <a:gd name="connsiteX194" fmla="*/ 255929 w 470115"/>
                <a:gd name="connsiteY194" fmla="*/ 65559 h 398882"/>
                <a:gd name="connsiteX195" fmla="*/ 254911 w 470115"/>
                <a:gd name="connsiteY195" fmla="*/ 59450 h 398882"/>
                <a:gd name="connsiteX196" fmla="*/ 246766 w 470115"/>
                <a:gd name="connsiteY196" fmla="*/ 63523 h 398882"/>
                <a:gd name="connsiteX197" fmla="*/ 217240 w 470115"/>
                <a:gd name="connsiteY197" fmla="*/ 107302 h 398882"/>
                <a:gd name="connsiteX198" fmla="*/ 208078 w 470115"/>
                <a:gd name="connsiteY198" fmla="*/ 68613 h 398882"/>
                <a:gd name="connsiteX199" fmla="*/ 230476 w 470115"/>
                <a:gd name="connsiteY199" fmla="*/ 36034 h 398882"/>
                <a:gd name="connsiteX200" fmla="*/ 230476 w 470115"/>
                <a:gd name="connsiteY200" fmla="*/ 36034 h 398882"/>
                <a:gd name="connsiteX201" fmla="*/ 229458 w 470115"/>
                <a:gd name="connsiteY201" fmla="*/ 29925 h 398882"/>
                <a:gd name="connsiteX202" fmla="*/ 221313 w 470115"/>
                <a:gd name="connsiteY202" fmla="*/ 33997 h 398882"/>
                <a:gd name="connsiteX203" fmla="*/ 205023 w 470115"/>
                <a:gd name="connsiteY203" fmla="*/ 57414 h 398882"/>
                <a:gd name="connsiteX204" fmla="*/ 195860 w 470115"/>
                <a:gd name="connsiteY204" fmla="*/ 18725 h 398882"/>
                <a:gd name="connsiteX205" fmla="*/ 188733 w 470115"/>
                <a:gd name="connsiteY205" fmla="*/ 17708 h 398882"/>
                <a:gd name="connsiteX206" fmla="*/ 183643 w 470115"/>
                <a:gd name="connsiteY206" fmla="*/ 24834 h 398882"/>
                <a:gd name="connsiteX207" fmla="*/ 192806 w 470115"/>
                <a:gd name="connsiteY207" fmla="*/ 64541 h 398882"/>
                <a:gd name="connsiteX208" fmla="*/ 169389 w 470115"/>
                <a:gd name="connsiteY208" fmla="*/ 59450 h 398882"/>
                <a:gd name="connsiteX209" fmla="*/ 161244 w 470115"/>
                <a:gd name="connsiteY209" fmla="*/ 63523 h 398882"/>
                <a:gd name="connsiteX210" fmla="*/ 161244 w 470115"/>
                <a:gd name="connsiteY210" fmla="*/ 68613 h 398882"/>
                <a:gd name="connsiteX211" fmla="*/ 163280 w 470115"/>
                <a:gd name="connsiteY211" fmla="*/ 69631 h 398882"/>
                <a:gd name="connsiteX212" fmla="*/ 195860 w 470115"/>
                <a:gd name="connsiteY212" fmla="*/ 76758 h 398882"/>
                <a:gd name="connsiteX213" fmla="*/ 205023 w 470115"/>
                <a:gd name="connsiteY213" fmla="*/ 115446 h 398882"/>
                <a:gd name="connsiteX214" fmla="*/ 162262 w 470115"/>
                <a:gd name="connsiteY214" fmla="*/ 106284 h 398882"/>
                <a:gd name="connsiteX215" fmla="*/ 154117 w 470115"/>
                <a:gd name="connsiteY215" fmla="*/ 110356 h 398882"/>
                <a:gd name="connsiteX216" fmla="*/ 154117 w 470115"/>
                <a:gd name="connsiteY216" fmla="*/ 115446 h 398882"/>
                <a:gd name="connsiteX217" fmla="*/ 156153 w 470115"/>
                <a:gd name="connsiteY217" fmla="*/ 116465 h 398882"/>
                <a:gd name="connsiteX218" fmla="*/ 208078 w 470115"/>
                <a:gd name="connsiteY218" fmla="*/ 126646 h 398882"/>
                <a:gd name="connsiteX219" fmla="*/ 216223 w 470115"/>
                <a:gd name="connsiteY219" fmla="*/ 163298 h 398882"/>
                <a:gd name="connsiteX220" fmla="*/ 173462 w 470115"/>
                <a:gd name="connsiteY220" fmla="*/ 154135 h 398882"/>
                <a:gd name="connsiteX221" fmla="*/ 165317 w 470115"/>
                <a:gd name="connsiteY221" fmla="*/ 139882 h 398882"/>
                <a:gd name="connsiteX222" fmla="*/ 158190 w 470115"/>
                <a:gd name="connsiteY222" fmla="*/ 139882 h 398882"/>
                <a:gd name="connsiteX223" fmla="*/ 157172 w 470115"/>
                <a:gd name="connsiteY223" fmla="*/ 140899 h 398882"/>
                <a:gd name="connsiteX224" fmla="*/ 155136 w 470115"/>
                <a:gd name="connsiteY224" fmla="*/ 147008 h 398882"/>
                <a:gd name="connsiteX225" fmla="*/ 157172 w 470115"/>
                <a:gd name="connsiteY225" fmla="*/ 150063 h 398882"/>
                <a:gd name="connsiteX226" fmla="*/ 150045 w 470115"/>
                <a:gd name="connsiteY226" fmla="*/ 149045 h 398882"/>
                <a:gd name="connsiteX227" fmla="*/ 141900 w 470115"/>
                <a:gd name="connsiteY227" fmla="*/ 153117 h 398882"/>
                <a:gd name="connsiteX228" fmla="*/ 141900 w 470115"/>
                <a:gd name="connsiteY228" fmla="*/ 153117 h 398882"/>
                <a:gd name="connsiteX229" fmla="*/ 141900 w 470115"/>
                <a:gd name="connsiteY229" fmla="*/ 158208 h 398882"/>
                <a:gd name="connsiteX230" fmla="*/ 143936 w 470115"/>
                <a:gd name="connsiteY230" fmla="*/ 159226 h 398882"/>
                <a:gd name="connsiteX231" fmla="*/ 164298 w 470115"/>
                <a:gd name="connsiteY231" fmla="*/ 163298 h 398882"/>
                <a:gd name="connsiteX232" fmla="*/ 184661 w 470115"/>
                <a:gd name="connsiteY232" fmla="*/ 199950 h 398882"/>
                <a:gd name="connsiteX233" fmla="*/ 134773 w 470115"/>
                <a:gd name="connsiteY233" fmla="*/ 203005 h 398882"/>
                <a:gd name="connsiteX234" fmla="*/ 109320 w 470115"/>
                <a:gd name="connsiteY234" fmla="*/ 166352 h 398882"/>
                <a:gd name="connsiteX235" fmla="*/ 109320 w 470115"/>
                <a:gd name="connsiteY235" fmla="*/ 166352 h 398882"/>
                <a:gd name="connsiteX236" fmla="*/ 102193 w 470115"/>
                <a:gd name="connsiteY236" fmla="*/ 166352 h 398882"/>
                <a:gd name="connsiteX237" fmla="*/ 99139 w 470115"/>
                <a:gd name="connsiteY237" fmla="*/ 173479 h 398882"/>
                <a:gd name="connsiteX238" fmla="*/ 119501 w 470115"/>
                <a:gd name="connsiteY238" fmla="*/ 203005 h 398882"/>
                <a:gd name="connsiteX239" fmla="*/ 69614 w 470115"/>
                <a:gd name="connsiteY239" fmla="*/ 206059 h 398882"/>
                <a:gd name="connsiteX240" fmla="*/ 54342 w 470115"/>
                <a:gd name="connsiteY240" fmla="*/ 183660 h 398882"/>
                <a:gd name="connsiteX241" fmla="*/ 54342 w 470115"/>
                <a:gd name="connsiteY241" fmla="*/ 183660 h 398882"/>
                <a:gd name="connsiteX242" fmla="*/ 47215 w 470115"/>
                <a:gd name="connsiteY242" fmla="*/ 183660 h 398882"/>
                <a:gd name="connsiteX243" fmla="*/ 44161 w 470115"/>
                <a:gd name="connsiteY243" fmla="*/ 190787 h 398882"/>
                <a:gd name="connsiteX244" fmla="*/ 55360 w 470115"/>
                <a:gd name="connsiteY244" fmla="*/ 207077 h 398882"/>
                <a:gd name="connsiteX245" fmla="*/ 5472 w 470115"/>
                <a:gd name="connsiteY245" fmla="*/ 210132 h 398882"/>
                <a:gd name="connsiteX246" fmla="*/ 382 w 470115"/>
                <a:gd name="connsiteY246" fmla="*/ 216240 h 398882"/>
                <a:gd name="connsiteX247" fmla="*/ 199932 w 470115"/>
                <a:gd name="connsiteY247" fmla="*/ 152099 h 398882"/>
                <a:gd name="connsiteX248" fmla="*/ 206041 w 470115"/>
                <a:gd name="connsiteY248" fmla="*/ 180606 h 398882"/>
                <a:gd name="connsiteX249" fmla="*/ 208078 w 470115"/>
                <a:gd name="connsiteY249" fmla="*/ 190787 h 398882"/>
                <a:gd name="connsiteX250" fmla="*/ 206041 w 470115"/>
                <a:gd name="connsiteY250" fmla="*/ 190787 h 398882"/>
                <a:gd name="connsiteX251" fmla="*/ 201969 w 470115"/>
                <a:gd name="connsiteY251" fmla="*/ 190787 h 398882"/>
                <a:gd name="connsiteX252" fmla="*/ 198914 w 470115"/>
                <a:gd name="connsiteY252" fmla="*/ 190787 h 398882"/>
                <a:gd name="connsiteX253" fmla="*/ 164298 w 470115"/>
                <a:gd name="connsiteY253" fmla="*/ 192823 h 398882"/>
                <a:gd name="connsiteX254" fmla="*/ 133755 w 470115"/>
                <a:gd name="connsiteY254" fmla="*/ 138863 h 398882"/>
                <a:gd name="connsiteX255" fmla="*/ 199932 w 470115"/>
                <a:gd name="connsiteY255" fmla="*/ 152099 h 398882"/>
                <a:gd name="connsiteX256" fmla="*/ 236585 w 470115"/>
                <a:gd name="connsiteY256" fmla="*/ 201986 h 398882"/>
                <a:gd name="connsiteX257" fmla="*/ 236585 w 470115"/>
                <a:gd name="connsiteY257" fmla="*/ 201986 h 398882"/>
                <a:gd name="connsiteX258" fmla="*/ 237603 w 470115"/>
                <a:gd name="connsiteY258" fmla="*/ 200969 h 398882"/>
                <a:gd name="connsiteX259" fmla="*/ 238621 w 470115"/>
                <a:gd name="connsiteY259" fmla="*/ 200969 h 398882"/>
                <a:gd name="connsiteX260" fmla="*/ 238621 w 470115"/>
                <a:gd name="connsiteY260" fmla="*/ 201986 h 398882"/>
                <a:gd name="connsiteX261" fmla="*/ 236585 w 470115"/>
                <a:gd name="connsiteY261" fmla="*/ 201986 h 398882"/>
                <a:gd name="connsiteX262" fmla="*/ 236585 w 470115"/>
                <a:gd name="connsiteY262" fmla="*/ 201986 h 398882"/>
                <a:gd name="connsiteX263" fmla="*/ 282400 w 470115"/>
                <a:gd name="connsiteY263" fmla="*/ 124610 h 398882"/>
                <a:gd name="connsiteX264" fmla="*/ 256947 w 470115"/>
                <a:gd name="connsiteY264" fmla="*/ 151081 h 398882"/>
                <a:gd name="connsiteX265" fmla="*/ 247784 w 470115"/>
                <a:gd name="connsiteY265" fmla="*/ 160244 h 398882"/>
                <a:gd name="connsiteX266" fmla="*/ 247784 w 470115"/>
                <a:gd name="connsiteY266" fmla="*/ 159226 h 398882"/>
                <a:gd name="connsiteX267" fmla="*/ 246766 w 470115"/>
                <a:gd name="connsiteY267" fmla="*/ 157189 h 398882"/>
                <a:gd name="connsiteX268" fmla="*/ 246766 w 470115"/>
                <a:gd name="connsiteY268" fmla="*/ 155153 h 398882"/>
                <a:gd name="connsiteX269" fmla="*/ 241675 w 470115"/>
                <a:gd name="connsiteY269" fmla="*/ 131736 h 398882"/>
                <a:gd name="connsiteX270" fmla="*/ 288509 w 470115"/>
                <a:gd name="connsiteY270" fmla="*/ 69631 h 398882"/>
                <a:gd name="connsiteX271" fmla="*/ 282400 w 470115"/>
                <a:gd name="connsiteY271" fmla="*/ 124610 h 398882"/>
                <a:gd name="connsiteX272" fmla="*/ 327197 w 470115"/>
                <a:gd name="connsiteY272" fmla="*/ 169407 h 398882"/>
                <a:gd name="connsiteX273" fmla="*/ 301744 w 470115"/>
                <a:gd name="connsiteY273" fmla="*/ 170425 h 398882"/>
                <a:gd name="connsiteX274" fmla="*/ 292581 w 470115"/>
                <a:gd name="connsiteY274" fmla="*/ 170425 h 398882"/>
                <a:gd name="connsiteX275" fmla="*/ 293599 w 470115"/>
                <a:gd name="connsiteY275" fmla="*/ 169407 h 398882"/>
                <a:gd name="connsiteX276" fmla="*/ 295636 w 470115"/>
                <a:gd name="connsiteY276" fmla="*/ 167371 h 398882"/>
                <a:gd name="connsiteX277" fmla="*/ 296653 w 470115"/>
                <a:gd name="connsiteY277" fmla="*/ 165334 h 398882"/>
                <a:gd name="connsiteX278" fmla="*/ 317016 w 470115"/>
                <a:gd name="connsiteY278" fmla="*/ 144972 h 398882"/>
                <a:gd name="connsiteX279" fmla="*/ 377085 w 470115"/>
                <a:gd name="connsiteY279" fmla="*/ 131736 h 398882"/>
                <a:gd name="connsiteX280" fmla="*/ 327197 w 470115"/>
                <a:gd name="connsiteY280" fmla="*/ 169407 h 398882"/>
                <a:gd name="connsiteX281" fmla="*/ 283418 w 470115"/>
                <a:gd name="connsiteY281" fmla="*/ 245766 h 398882"/>
                <a:gd name="connsiteX282" fmla="*/ 279346 w 470115"/>
                <a:gd name="connsiteY282" fmla="*/ 226421 h 398882"/>
                <a:gd name="connsiteX283" fmla="*/ 278327 w 470115"/>
                <a:gd name="connsiteY283" fmla="*/ 220313 h 398882"/>
                <a:gd name="connsiteX284" fmla="*/ 279346 w 470115"/>
                <a:gd name="connsiteY284" fmla="*/ 220313 h 398882"/>
                <a:gd name="connsiteX285" fmla="*/ 281382 w 470115"/>
                <a:gd name="connsiteY285" fmla="*/ 220313 h 398882"/>
                <a:gd name="connsiteX286" fmla="*/ 283418 w 470115"/>
                <a:gd name="connsiteY286" fmla="*/ 220313 h 398882"/>
                <a:gd name="connsiteX287" fmla="*/ 306835 w 470115"/>
                <a:gd name="connsiteY287" fmla="*/ 219295 h 398882"/>
                <a:gd name="connsiteX288" fmla="*/ 327197 w 470115"/>
                <a:gd name="connsiteY288" fmla="*/ 255947 h 398882"/>
                <a:gd name="connsiteX289" fmla="*/ 283418 w 470115"/>
                <a:gd name="connsiteY289" fmla="*/ 245766 h 398882"/>
                <a:gd name="connsiteX290" fmla="*/ 194842 w 470115"/>
                <a:gd name="connsiteY290" fmla="*/ 279363 h 398882"/>
                <a:gd name="connsiteX291" fmla="*/ 216223 w 470115"/>
                <a:gd name="connsiteY291" fmla="*/ 257983 h 398882"/>
                <a:gd name="connsiteX292" fmla="*/ 223349 w 470115"/>
                <a:gd name="connsiteY292" fmla="*/ 250856 h 398882"/>
                <a:gd name="connsiteX293" fmla="*/ 223349 w 470115"/>
                <a:gd name="connsiteY293" fmla="*/ 251874 h 398882"/>
                <a:gd name="connsiteX294" fmla="*/ 223349 w 470115"/>
                <a:gd name="connsiteY294" fmla="*/ 253910 h 398882"/>
                <a:gd name="connsiteX295" fmla="*/ 223349 w 470115"/>
                <a:gd name="connsiteY295" fmla="*/ 254929 h 398882"/>
                <a:gd name="connsiteX296" fmla="*/ 227422 w 470115"/>
                <a:gd name="connsiteY296" fmla="*/ 274273 h 398882"/>
                <a:gd name="connsiteX297" fmla="*/ 188733 w 470115"/>
                <a:gd name="connsiteY297" fmla="*/ 325179 h 398882"/>
                <a:gd name="connsiteX298" fmla="*/ 194842 w 470115"/>
                <a:gd name="connsiteY298" fmla="*/ 279363 h 398882"/>
                <a:gd name="connsiteX299" fmla="*/ 150045 w 470115"/>
                <a:gd name="connsiteY299" fmla="*/ 227439 h 398882"/>
                <a:gd name="connsiteX300" fmla="*/ 185679 w 470115"/>
                <a:gd name="connsiteY300" fmla="*/ 225403 h 398882"/>
                <a:gd name="connsiteX301" fmla="*/ 197897 w 470115"/>
                <a:gd name="connsiteY301" fmla="*/ 224385 h 398882"/>
                <a:gd name="connsiteX302" fmla="*/ 195860 w 470115"/>
                <a:gd name="connsiteY302" fmla="*/ 226421 h 398882"/>
                <a:gd name="connsiteX303" fmla="*/ 192806 w 470115"/>
                <a:gd name="connsiteY303" fmla="*/ 229476 h 398882"/>
                <a:gd name="connsiteX304" fmla="*/ 190770 w 470115"/>
                <a:gd name="connsiteY304" fmla="*/ 231512 h 398882"/>
                <a:gd name="connsiteX305" fmla="*/ 163280 w 470115"/>
                <a:gd name="connsiteY305" fmla="*/ 260019 h 398882"/>
                <a:gd name="connsiteX306" fmla="*/ 80813 w 470115"/>
                <a:gd name="connsiteY306" fmla="*/ 278345 h 398882"/>
                <a:gd name="connsiteX307" fmla="*/ 150045 w 470115"/>
                <a:gd name="connsiteY307" fmla="*/ 227439 h 398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</a:cxnLst>
              <a:rect l="l" t="t" r="r" b="b"/>
              <a:pathLst>
                <a:path w="470115" h="398882">
                  <a:moveTo>
                    <a:pt x="382" y="216240"/>
                  </a:moveTo>
                  <a:cubicBezTo>
                    <a:pt x="-636" y="219295"/>
                    <a:pt x="382" y="221331"/>
                    <a:pt x="3436" y="221331"/>
                  </a:cubicBezTo>
                  <a:lnTo>
                    <a:pt x="54342" y="218276"/>
                  </a:lnTo>
                  <a:lnTo>
                    <a:pt x="28889" y="236603"/>
                  </a:lnTo>
                  <a:cubicBezTo>
                    <a:pt x="25835" y="238639"/>
                    <a:pt x="24817" y="241693"/>
                    <a:pt x="25835" y="243729"/>
                  </a:cubicBezTo>
                  <a:cubicBezTo>
                    <a:pt x="26852" y="244747"/>
                    <a:pt x="28889" y="245766"/>
                    <a:pt x="30925" y="244747"/>
                  </a:cubicBezTo>
                  <a:cubicBezTo>
                    <a:pt x="31943" y="244747"/>
                    <a:pt x="32962" y="243729"/>
                    <a:pt x="33979" y="243729"/>
                  </a:cubicBezTo>
                  <a:lnTo>
                    <a:pt x="69614" y="218276"/>
                  </a:lnTo>
                  <a:lnTo>
                    <a:pt x="119501" y="215222"/>
                  </a:lnTo>
                  <a:lnTo>
                    <a:pt x="72668" y="248820"/>
                  </a:lnTo>
                  <a:cubicBezTo>
                    <a:pt x="69614" y="250856"/>
                    <a:pt x="68596" y="253910"/>
                    <a:pt x="69614" y="255947"/>
                  </a:cubicBezTo>
                  <a:cubicBezTo>
                    <a:pt x="70632" y="256965"/>
                    <a:pt x="72668" y="257983"/>
                    <a:pt x="74704" y="256965"/>
                  </a:cubicBezTo>
                  <a:cubicBezTo>
                    <a:pt x="75723" y="256965"/>
                    <a:pt x="76740" y="255947"/>
                    <a:pt x="77758" y="255947"/>
                  </a:cubicBezTo>
                  <a:lnTo>
                    <a:pt x="134773" y="214204"/>
                  </a:lnTo>
                  <a:lnTo>
                    <a:pt x="182625" y="211150"/>
                  </a:lnTo>
                  <a:lnTo>
                    <a:pt x="135791" y="245766"/>
                  </a:lnTo>
                  <a:lnTo>
                    <a:pt x="112375" y="249838"/>
                  </a:lnTo>
                  <a:cubicBezTo>
                    <a:pt x="109320" y="250856"/>
                    <a:pt x="106266" y="252892"/>
                    <a:pt x="105248" y="255947"/>
                  </a:cubicBezTo>
                  <a:cubicBezTo>
                    <a:pt x="105248" y="255947"/>
                    <a:pt x="105248" y="256965"/>
                    <a:pt x="105248" y="256965"/>
                  </a:cubicBezTo>
                  <a:cubicBezTo>
                    <a:pt x="105248" y="259001"/>
                    <a:pt x="107284" y="260019"/>
                    <a:pt x="110338" y="259001"/>
                  </a:cubicBezTo>
                  <a:lnTo>
                    <a:pt x="115429" y="257983"/>
                  </a:lnTo>
                  <a:lnTo>
                    <a:pt x="107284" y="263073"/>
                  </a:lnTo>
                  <a:cubicBezTo>
                    <a:pt x="104230" y="265110"/>
                    <a:pt x="103211" y="268164"/>
                    <a:pt x="104230" y="270200"/>
                  </a:cubicBezTo>
                  <a:cubicBezTo>
                    <a:pt x="104230" y="270200"/>
                    <a:pt x="104230" y="270200"/>
                    <a:pt x="104230" y="270200"/>
                  </a:cubicBezTo>
                  <a:cubicBezTo>
                    <a:pt x="105248" y="271219"/>
                    <a:pt x="107284" y="271219"/>
                    <a:pt x="109320" y="271219"/>
                  </a:cubicBezTo>
                  <a:cubicBezTo>
                    <a:pt x="110338" y="271219"/>
                    <a:pt x="111357" y="270200"/>
                    <a:pt x="112375" y="270200"/>
                  </a:cubicBezTo>
                  <a:lnTo>
                    <a:pt x="134773" y="253910"/>
                  </a:lnTo>
                  <a:lnTo>
                    <a:pt x="191788" y="241693"/>
                  </a:lnTo>
                  <a:lnTo>
                    <a:pt x="150045" y="283436"/>
                  </a:lnTo>
                  <a:lnTo>
                    <a:pt x="87939" y="299726"/>
                  </a:lnTo>
                  <a:lnTo>
                    <a:pt x="87939" y="299726"/>
                  </a:lnTo>
                  <a:cubicBezTo>
                    <a:pt x="84885" y="300744"/>
                    <a:pt x="81831" y="303798"/>
                    <a:pt x="81831" y="305834"/>
                  </a:cubicBezTo>
                  <a:cubicBezTo>
                    <a:pt x="81831" y="308889"/>
                    <a:pt x="83867" y="309907"/>
                    <a:pt x="86922" y="308889"/>
                  </a:cubicBezTo>
                  <a:lnTo>
                    <a:pt x="137827" y="295653"/>
                  </a:lnTo>
                  <a:lnTo>
                    <a:pt x="97103" y="337396"/>
                  </a:lnTo>
                  <a:lnTo>
                    <a:pt x="58414" y="347577"/>
                  </a:lnTo>
                  <a:lnTo>
                    <a:pt x="58414" y="347577"/>
                  </a:lnTo>
                  <a:cubicBezTo>
                    <a:pt x="55360" y="348595"/>
                    <a:pt x="52305" y="351650"/>
                    <a:pt x="52305" y="353686"/>
                  </a:cubicBezTo>
                  <a:cubicBezTo>
                    <a:pt x="52305" y="356740"/>
                    <a:pt x="54342" y="357758"/>
                    <a:pt x="57396" y="356740"/>
                  </a:cubicBezTo>
                  <a:lnTo>
                    <a:pt x="84885" y="349613"/>
                  </a:lnTo>
                  <a:lnTo>
                    <a:pt x="44161" y="391356"/>
                  </a:lnTo>
                  <a:cubicBezTo>
                    <a:pt x="42124" y="393393"/>
                    <a:pt x="41106" y="396447"/>
                    <a:pt x="43143" y="398483"/>
                  </a:cubicBezTo>
                  <a:cubicBezTo>
                    <a:pt x="45179" y="399501"/>
                    <a:pt x="49251" y="398483"/>
                    <a:pt x="51288" y="396447"/>
                  </a:cubicBezTo>
                  <a:lnTo>
                    <a:pt x="93030" y="354704"/>
                  </a:lnTo>
                  <a:lnTo>
                    <a:pt x="90994" y="378121"/>
                  </a:lnTo>
                  <a:cubicBezTo>
                    <a:pt x="90994" y="381175"/>
                    <a:pt x="93030" y="382193"/>
                    <a:pt x="96085" y="381175"/>
                  </a:cubicBezTo>
                  <a:cubicBezTo>
                    <a:pt x="98121" y="380157"/>
                    <a:pt x="100157" y="379139"/>
                    <a:pt x="101175" y="377103"/>
                  </a:cubicBezTo>
                  <a:cubicBezTo>
                    <a:pt x="101175" y="376084"/>
                    <a:pt x="102193" y="375066"/>
                    <a:pt x="102193" y="375066"/>
                  </a:cubicBezTo>
                  <a:lnTo>
                    <a:pt x="105248" y="342487"/>
                  </a:lnTo>
                  <a:lnTo>
                    <a:pt x="145972" y="300744"/>
                  </a:lnTo>
                  <a:lnTo>
                    <a:pt x="141900" y="343505"/>
                  </a:lnTo>
                  <a:cubicBezTo>
                    <a:pt x="141900" y="346559"/>
                    <a:pt x="143936" y="347577"/>
                    <a:pt x="146991" y="346559"/>
                  </a:cubicBezTo>
                  <a:cubicBezTo>
                    <a:pt x="149026" y="345541"/>
                    <a:pt x="151063" y="344523"/>
                    <a:pt x="152081" y="342487"/>
                  </a:cubicBezTo>
                  <a:cubicBezTo>
                    <a:pt x="152081" y="341469"/>
                    <a:pt x="153099" y="340450"/>
                    <a:pt x="153099" y="340450"/>
                  </a:cubicBezTo>
                  <a:lnTo>
                    <a:pt x="158190" y="288526"/>
                  </a:lnTo>
                  <a:lnTo>
                    <a:pt x="196878" y="248820"/>
                  </a:lnTo>
                  <a:lnTo>
                    <a:pt x="192806" y="291581"/>
                  </a:lnTo>
                  <a:lnTo>
                    <a:pt x="178552" y="309907"/>
                  </a:lnTo>
                  <a:cubicBezTo>
                    <a:pt x="176516" y="312961"/>
                    <a:pt x="176516" y="314997"/>
                    <a:pt x="179570" y="316016"/>
                  </a:cubicBezTo>
                  <a:cubicBezTo>
                    <a:pt x="179570" y="316016"/>
                    <a:pt x="180588" y="316016"/>
                    <a:pt x="180588" y="316016"/>
                  </a:cubicBezTo>
                  <a:cubicBezTo>
                    <a:pt x="182625" y="316016"/>
                    <a:pt x="185679" y="314997"/>
                    <a:pt x="187715" y="311943"/>
                  </a:cubicBezTo>
                  <a:lnTo>
                    <a:pt x="190770" y="306853"/>
                  </a:lnTo>
                  <a:lnTo>
                    <a:pt x="189751" y="313979"/>
                  </a:lnTo>
                  <a:cubicBezTo>
                    <a:pt x="189751" y="317034"/>
                    <a:pt x="191788" y="318052"/>
                    <a:pt x="194842" y="317034"/>
                  </a:cubicBezTo>
                  <a:cubicBezTo>
                    <a:pt x="194842" y="317034"/>
                    <a:pt x="194842" y="317034"/>
                    <a:pt x="194842" y="317034"/>
                  </a:cubicBezTo>
                  <a:cubicBezTo>
                    <a:pt x="196878" y="316016"/>
                    <a:pt x="198914" y="314997"/>
                    <a:pt x="199932" y="312961"/>
                  </a:cubicBezTo>
                  <a:cubicBezTo>
                    <a:pt x="199932" y="311943"/>
                    <a:pt x="200951" y="310925"/>
                    <a:pt x="200951" y="310925"/>
                  </a:cubicBezTo>
                  <a:lnTo>
                    <a:pt x="202987" y="290563"/>
                  </a:lnTo>
                  <a:lnTo>
                    <a:pt x="239639" y="241693"/>
                  </a:lnTo>
                  <a:lnTo>
                    <a:pt x="248802" y="280382"/>
                  </a:lnTo>
                  <a:lnTo>
                    <a:pt x="212150" y="333324"/>
                  </a:lnTo>
                  <a:lnTo>
                    <a:pt x="212150" y="333324"/>
                  </a:lnTo>
                  <a:cubicBezTo>
                    <a:pt x="210113" y="336378"/>
                    <a:pt x="211132" y="338414"/>
                    <a:pt x="213168" y="339432"/>
                  </a:cubicBezTo>
                  <a:cubicBezTo>
                    <a:pt x="215204" y="340450"/>
                    <a:pt x="219277" y="338414"/>
                    <a:pt x="221313" y="335360"/>
                  </a:cubicBezTo>
                  <a:lnTo>
                    <a:pt x="250838" y="291581"/>
                  </a:lnTo>
                  <a:lnTo>
                    <a:pt x="260001" y="330269"/>
                  </a:lnTo>
                  <a:lnTo>
                    <a:pt x="237603" y="362849"/>
                  </a:lnTo>
                  <a:lnTo>
                    <a:pt x="237603" y="362849"/>
                  </a:lnTo>
                  <a:cubicBezTo>
                    <a:pt x="235566" y="365903"/>
                    <a:pt x="236585" y="367940"/>
                    <a:pt x="238621" y="368958"/>
                  </a:cubicBezTo>
                  <a:cubicBezTo>
                    <a:pt x="241675" y="369976"/>
                    <a:pt x="244730" y="367940"/>
                    <a:pt x="246766" y="364885"/>
                  </a:cubicBezTo>
                  <a:lnTo>
                    <a:pt x="263056" y="341469"/>
                  </a:lnTo>
                  <a:lnTo>
                    <a:pt x="272219" y="380157"/>
                  </a:lnTo>
                  <a:cubicBezTo>
                    <a:pt x="273237" y="382193"/>
                    <a:pt x="275273" y="383211"/>
                    <a:pt x="279346" y="381175"/>
                  </a:cubicBezTo>
                  <a:cubicBezTo>
                    <a:pt x="282400" y="380157"/>
                    <a:pt x="284437" y="376084"/>
                    <a:pt x="284437" y="374048"/>
                  </a:cubicBezTo>
                  <a:lnTo>
                    <a:pt x="275273" y="334342"/>
                  </a:lnTo>
                  <a:lnTo>
                    <a:pt x="298690" y="339432"/>
                  </a:lnTo>
                  <a:cubicBezTo>
                    <a:pt x="301744" y="340450"/>
                    <a:pt x="304799" y="338414"/>
                    <a:pt x="306835" y="335360"/>
                  </a:cubicBezTo>
                  <a:cubicBezTo>
                    <a:pt x="307853" y="333324"/>
                    <a:pt x="307853" y="331287"/>
                    <a:pt x="306835" y="330269"/>
                  </a:cubicBezTo>
                  <a:cubicBezTo>
                    <a:pt x="306835" y="330269"/>
                    <a:pt x="305817" y="329251"/>
                    <a:pt x="304799" y="329251"/>
                  </a:cubicBezTo>
                  <a:lnTo>
                    <a:pt x="272219" y="322124"/>
                  </a:lnTo>
                  <a:lnTo>
                    <a:pt x="263056" y="283436"/>
                  </a:lnTo>
                  <a:lnTo>
                    <a:pt x="305817" y="292599"/>
                  </a:lnTo>
                  <a:cubicBezTo>
                    <a:pt x="308871" y="293617"/>
                    <a:pt x="311925" y="291581"/>
                    <a:pt x="313962" y="288526"/>
                  </a:cubicBezTo>
                  <a:cubicBezTo>
                    <a:pt x="314980" y="286490"/>
                    <a:pt x="314980" y="284454"/>
                    <a:pt x="313962" y="283436"/>
                  </a:cubicBezTo>
                  <a:cubicBezTo>
                    <a:pt x="313962" y="283436"/>
                    <a:pt x="312944" y="282418"/>
                    <a:pt x="311925" y="282418"/>
                  </a:cubicBezTo>
                  <a:lnTo>
                    <a:pt x="260001" y="272237"/>
                  </a:lnTo>
                  <a:lnTo>
                    <a:pt x="251857" y="235584"/>
                  </a:lnTo>
                  <a:lnTo>
                    <a:pt x="294618" y="244747"/>
                  </a:lnTo>
                  <a:lnTo>
                    <a:pt x="302762" y="259001"/>
                  </a:lnTo>
                  <a:cubicBezTo>
                    <a:pt x="303780" y="261037"/>
                    <a:pt x="306835" y="261037"/>
                    <a:pt x="309889" y="259001"/>
                  </a:cubicBezTo>
                  <a:cubicBezTo>
                    <a:pt x="309889" y="259001"/>
                    <a:pt x="310907" y="257983"/>
                    <a:pt x="310907" y="257983"/>
                  </a:cubicBezTo>
                  <a:cubicBezTo>
                    <a:pt x="312944" y="255947"/>
                    <a:pt x="313962" y="253910"/>
                    <a:pt x="312944" y="251874"/>
                  </a:cubicBezTo>
                  <a:lnTo>
                    <a:pt x="310907" y="248820"/>
                  </a:lnTo>
                  <a:lnTo>
                    <a:pt x="318034" y="249838"/>
                  </a:lnTo>
                  <a:cubicBezTo>
                    <a:pt x="321088" y="250856"/>
                    <a:pt x="324143" y="248820"/>
                    <a:pt x="326179" y="245766"/>
                  </a:cubicBezTo>
                  <a:cubicBezTo>
                    <a:pt x="326179" y="245766"/>
                    <a:pt x="326179" y="245766"/>
                    <a:pt x="326179" y="245766"/>
                  </a:cubicBezTo>
                  <a:cubicBezTo>
                    <a:pt x="327197" y="243729"/>
                    <a:pt x="327197" y="241693"/>
                    <a:pt x="326179" y="240675"/>
                  </a:cubicBezTo>
                  <a:cubicBezTo>
                    <a:pt x="326179" y="240675"/>
                    <a:pt x="325161" y="239657"/>
                    <a:pt x="324143" y="239657"/>
                  </a:cubicBezTo>
                  <a:lnTo>
                    <a:pt x="303780" y="235584"/>
                  </a:lnTo>
                  <a:lnTo>
                    <a:pt x="283418" y="198932"/>
                  </a:lnTo>
                  <a:lnTo>
                    <a:pt x="333306" y="195878"/>
                  </a:lnTo>
                  <a:lnTo>
                    <a:pt x="358759" y="232530"/>
                  </a:lnTo>
                  <a:lnTo>
                    <a:pt x="358759" y="232530"/>
                  </a:lnTo>
                  <a:cubicBezTo>
                    <a:pt x="359777" y="234566"/>
                    <a:pt x="363849" y="234566"/>
                    <a:pt x="365886" y="232530"/>
                  </a:cubicBezTo>
                  <a:cubicBezTo>
                    <a:pt x="368940" y="230494"/>
                    <a:pt x="369958" y="227439"/>
                    <a:pt x="368940" y="225403"/>
                  </a:cubicBezTo>
                  <a:lnTo>
                    <a:pt x="348578" y="195878"/>
                  </a:lnTo>
                  <a:lnTo>
                    <a:pt x="398465" y="192823"/>
                  </a:lnTo>
                  <a:lnTo>
                    <a:pt x="413737" y="215222"/>
                  </a:lnTo>
                  <a:lnTo>
                    <a:pt x="413737" y="215222"/>
                  </a:lnTo>
                  <a:cubicBezTo>
                    <a:pt x="414755" y="217258"/>
                    <a:pt x="418827" y="217258"/>
                    <a:pt x="420864" y="215222"/>
                  </a:cubicBezTo>
                  <a:cubicBezTo>
                    <a:pt x="423918" y="213186"/>
                    <a:pt x="424936" y="210132"/>
                    <a:pt x="423918" y="208095"/>
                  </a:cubicBezTo>
                  <a:lnTo>
                    <a:pt x="412719" y="191805"/>
                  </a:lnTo>
                  <a:lnTo>
                    <a:pt x="462607" y="188751"/>
                  </a:lnTo>
                  <a:cubicBezTo>
                    <a:pt x="465661" y="188751"/>
                    <a:pt x="468715" y="186715"/>
                    <a:pt x="469733" y="183660"/>
                  </a:cubicBezTo>
                  <a:cubicBezTo>
                    <a:pt x="470752" y="180606"/>
                    <a:pt x="469733" y="178570"/>
                    <a:pt x="466679" y="178570"/>
                  </a:cubicBezTo>
                  <a:lnTo>
                    <a:pt x="415773" y="181624"/>
                  </a:lnTo>
                  <a:lnTo>
                    <a:pt x="441226" y="163298"/>
                  </a:lnTo>
                  <a:cubicBezTo>
                    <a:pt x="444280" y="161262"/>
                    <a:pt x="445299" y="158208"/>
                    <a:pt x="444280" y="156171"/>
                  </a:cubicBezTo>
                  <a:cubicBezTo>
                    <a:pt x="443262" y="155153"/>
                    <a:pt x="441226" y="154135"/>
                    <a:pt x="439190" y="155153"/>
                  </a:cubicBezTo>
                  <a:cubicBezTo>
                    <a:pt x="438172" y="155153"/>
                    <a:pt x="437154" y="156171"/>
                    <a:pt x="436136" y="156171"/>
                  </a:cubicBezTo>
                  <a:lnTo>
                    <a:pt x="400501" y="181624"/>
                  </a:lnTo>
                  <a:lnTo>
                    <a:pt x="350614" y="184679"/>
                  </a:lnTo>
                  <a:lnTo>
                    <a:pt x="397447" y="151081"/>
                  </a:lnTo>
                  <a:cubicBezTo>
                    <a:pt x="400501" y="149045"/>
                    <a:pt x="401520" y="145990"/>
                    <a:pt x="400501" y="143954"/>
                  </a:cubicBezTo>
                  <a:cubicBezTo>
                    <a:pt x="399484" y="142936"/>
                    <a:pt x="397447" y="141918"/>
                    <a:pt x="395411" y="142936"/>
                  </a:cubicBezTo>
                  <a:cubicBezTo>
                    <a:pt x="394393" y="142936"/>
                    <a:pt x="393374" y="143954"/>
                    <a:pt x="392357" y="143954"/>
                  </a:cubicBezTo>
                  <a:lnTo>
                    <a:pt x="335342" y="185697"/>
                  </a:lnTo>
                  <a:lnTo>
                    <a:pt x="287491" y="188751"/>
                  </a:lnTo>
                  <a:lnTo>
                    <a:pt x="334324" y="154135"/>
                  </a:lnTo>
                  <a:lnTo>
                    <a:pt x="356723" y="149045"/>
                  </a:lnTo>
                  <a:cubicBezTo>
                    <a:pt x="359777" y="148026"/>
                    <a:pt x="362831" y="145990"/>
                    <a:pt x="362831" y="142936"/>
                  </a:cubicBezTo>
                  <a:cubicBezTo>
                    <a:pt x="362831" y="142936"/>
                    <a:pt x="362831" y="141918"/>
                    <a:pt x="362831" y="141918"/>
                  </a:cubicBezTo>
                  <a:cubicBezTo>
                    <a:pt x="362831" y="139882"/>
                    <a:pt x="360795" y="138863"/>
                    <a:pt x="357740" y="139882"/>
                  </a:cubicBezTo>
                  <a:lnTo>
                    <a:pt x="352650" y="140899"/>
                  </a:lnTo>
                  <a:lnTo>
                    <a:pt x="360795" y="135809"/>
                  </a:lnTo>
                  <a:cubicBezTo>
                    <a:pt x="363849" y="133773"/>
                    <a:pt x="364867" y="130718"/>
                    <a:pt x="363849" y="128682"/>
                  </a:cubicBezTo>
                  <a:cubicBezTo>
                    <a:pt x="363849" y="128682"/>
                    <a:pt x="363849" y="128682"/>
                    <a:pt x="363849" y="128682"/>
                  </a:cubicBezTo>
                  <a:cubicBezTo>
                    <a:pt x="362831" y="127664"/>
                    <a:pt x="360795" y="127664"/>
                    <a:pt x="358759" y="127664"/>
                  </a:cubicBezTo>
                  <a:cubicBezTo>
                    <a:pt x="357740" y="127664"/>
                    <a:pt x="356723" y="128682"/>
                    <a:pt x="355705" y="128682"/>
                  </a:cubicBezTo>
                  <a:lnTo>
                    <a:pt x="333306" y="144972"/>
                  </a:lnTo>
                  <a:lnTo>
                    <a:pt x="276291" y="157189"/>
                  </a:lnTo>
                  <a:lnTo>
                    <a:pt x="318034" y="115446"/>
                  </a:lnTo>
                  <a:lnTo>
                    <a:pt x="380139" y="99157"/>
                  </a:lnTo>
                  <a:lnTo>
                    <a:pt x="380139" y="99157"/>
                  </a:lnTo>
                  <a:cubicBezTo>
                    <a:pt x="383193" y="98139"/>
                    <a:pt x="386248" y="95084"/>
                    <a:pt x="386248" y="93048"/>
                  </a:cubicBezTo>
                  <a:cubicBezTo>
                    <a:pt x="386248" y="89994"/>
                    <a:pt x="384212" y="88976"/>
                    <a:pt x="381158" y="89994"/>
                  </a:cubicBezTo>
                  <a:lnTo>
                    <a:pt x="330252" y="103229"/>
                  </a:lnTo>
                  <a:lnTo>
                    <a:pt x="370976" y="61486"/>
                  </a:lnTo>
                  <a:lnTo>
                    <a:pt x="409665" y="51305"/>
                  </a:lnTo>
                  <a:lnTo>
                    <a:pt x="409665" y="51305"/>
                  </a:lnTo>
                  <a:cubicBezTo>
                    <a:pt x="412719" y="50287"/>
                    <a:pt x="415773" y="47233"/>
                    <a:pt x="415773" y="45197"/>
                  </a:cubicBezTo>
                  <a:cubicBezTo>
                    <a:pt x="415773" y="42142"/>
                    <a:pt x="413737" y="41124"/>
                    <a:pt x="410683" y="42142"/>
                  </a:cubicBezTo>
                  <a:lnTo>
                    <a:pt x="383193" y="49269"/>
                  </a:lnTo>
                  <a:lnTo>
                    <a:pt x="423918" y="7526"/>
                  </a:lnTo>
                  <a:cubicBezTo>
                    <a:pt x="425954" y="5490"/>
                    <a:pt x="426973" y="2436"/>
                    <a:pt x="424936" y="399"/>
                  </a:cubicBezTo>
                  <a:cubicBezTo>
                    <a:pt x="422900" y="-619"/>
                    <a:pt x="418827" y="399"/>
                    <a:pt x="416792" y="2436"/>
                  </a:cubicBezTo>
                  <a:lnTo>
                    <a:pt x="375049" y="44178"/>
                  </a:lnTo>
                  <a:lnTo>
                    <a:pt x="377085" y="20762"/>
                  </a:lnTo>
                  <a:cubicBezTo>
                    <a:pt x="377085" y="17708"/>
                    <a:pt x="375049" y="16689"/>
                    <a:pt x="371994" y="17708"/>
                  </a:cubicBezTo>
                  <a:cubicBezTo>
                    <a:pt x="369958" y="18725"/>
                    <a:pt x="367922" y="19744"/>
                    <a:pt x="366904" y="21780"/>
                  </a:cubicBezTo>
                  <a:cubicBezTo>
                    <a:pt x="366904" y="22798"/>
                    <a:pt x="365886" y="23816"/>
                    <a:pt x="365886" y="23816"/>
                  </a:cubicBezTo>
                  <a:lnTo>
                    <a:pt x="362831" y="56396"/>
                  </a:lnTo>
                  <a:lnTo>
                    <a:pt x="322106" y="98139"/>
                  </a:lnTo>
                  <a:lnTo>
                    <a:pt x="326179" y="55378"/>
                  </a:lnTo>
                  <a:cubicBezTo>
                    <a:pt x="326179" y="52323"/>
                    <a:pt x="324143" y="51305"/>
                    <a:pt x="321088" y="52323"/>
                  </a:cubicBezTo>
                  <a:cubicBezTo>
                    <a:pt x="319052" y="53342"/>
                    <a:pt x="317016" y="54359"/>
                    <a:pt x="315998" y="56396"/>
                  </a:cubicBezTo>
                  <a:cubicBezTo>
                    <a:pt x="315998" y="57414"/>
                    <a:pt x="314980" y="58432"/>
                    <a:pt x="314980" y="58432"/>
                  </a:cubicBezTo>
                  <a:lnTo>
                    <a:pt x="309889" y="110356"/>
                  </a:lnTo>
                  <a:lnTo>
                    <a:pt x="271200" y="150063"/>
                  </a:lnTo>
                  <a:lnTo>
                    <a:pt x="275273" y="107302"/>
                  </a:lnTo>
                  <a:lnTo>
                    <a:pt x="289527" y="88976"/>
                  </a:lnTo>
                  <a:cubicBezTo>
                    <a:pt x="291563" y="85921"/>
                    <a:pt x="291563" y="83885"/>
                    <a:pt x="288509" y="82867"/>
                  </a:cubicBezTo>
                  <a:cubicBezTo>
                    <a:pt x="288509" y="82867"/>
                    <a:pt x="287491" y="82867"/>
                    <a:pt x="287491" y="82867"/>
                  </a:cubicBezTo>
                  <a:cubicBezTo>
                    <a:pt x="285454" y="82867"/>
                    <a:pt x="282400" y="83885"/>
                    <a:pt x="280364" y="86939"/>
                  </a:cubicBezTo>
                  <a:lnTo>
                    <a:pt x="277310" y="92030"/>
                  </a:lnTo>
                  <a:lnTo>
                    <a:pt x="278327" y="84903"/>
                  </a:lnTo>
                  <a:cubicBezTo>
                    <a:pt x="278327" y="81849"/>
                    <a:pt x="276291" y="80831"/>
                    <a:pt x="273237" y="81849"/>
                  </a:cubicBezTo>
                  <a:cubicBezTo>
                    <a:pt x="273237" y="81849"/>
                    <a:pt x="273237" y="81849"/>
                    <a:pt x="273237" y="81849"/>
                  </a:cubicBezTo>
                  <a:cubicBezTo>
                    <a:pt x="271200" y="82867"/>
                    <a:pt x="269165" y="83885"/>
                    <a:pt x="268146" y="85921"/>
                  </a:cubicBezTo>
                  <a:cubicBezTo>
                    <a:pt x="268146" y="86939"/>
                    <a:pt x="267128" y="87958"/>
                    <a:pt x="267128" y="87958"/>
                  </a:cubicBezTo>
                  <a:lnTo>
                    <a:pt x="265092" y="108320"/>
                  </a:lnTo>
                  <a:lnTo>
                    <a:pt x="228440" y="157189"/>
                  </a:lnTo>
                  <a:lnTo>
                    <a:pt x="219277" y="118501"/>
                  </a:lnTo>
                  <a:lnTo>
                    <a:pt x="255929" y="65559"/>
                  </a:lnTo>
                  <a:lnTo>
                    <a:pt x="255929" y="65559"/>
                  </a:lnTo>
                  <a:cubicBezTo>
                    <a:pt x="257965" y="62505"/>
                    <a:pt x="256947" y="60468"/>
                    <a:pt x="254911" y="59450"/>
                  </a:cubicBezTo>
                  <a:cubicBezTo>
                    <a:pt x="251857" y="58432"/>
                    <a:pt x="248802" y="60468"/>
                    <a:pt x="246766" y="63523"/>
                  </a:cubicBezTo>
                  <a:lnTo>
                    <a:pt x="217240" y="107302"/>
                  </a:lnTo>
                  <a:lnTo>
                    <a:pt x="208078" y="68613"/>
                  </a:lnTo>
                  <a:lnTo>
                    <a:pt x="230476" y="36034"/>
                  </a:lnTo>
                  <a:lnTo>
                    <a:pt x="230476" y="36034"/>
                  </a:lnTo>
                  <a:cubicBezTo>
                    <a:pt x="232512" y="32979"/>
                    <a:pt x="231494" y="30943"/>
                    <a:pt x="229458" y="29925"/>
                  </a:cubicBezTo>
                  <a:cubicBezTo>
                    <a:pt x="226404" y="28907"/>
                    <a:pt x="223349" y="30943"/>
                    <a:pt x="221313" y="33997"/>
                  </a:cubicBezTo>
                  <a:lnTo>
                    <a:pt x="205023" y="57414"/>
                  </a:lnTo>
                  <a:lnTo>
                    <a:pt x="195860" y="18725"/>
                  </a:lnTo>
                  <a:cubicBezTo>
                    <a:pt x="194842" y="16689"/>
                    <a:pt x="192806" y="15671"/>
                    <a:pt x="188733" y="17708"/>
                  </a:cubicBezTo>
                  <a:cubicBezTo>
                    <a:pt x="185679" y="18725"/>
                    <a:pt x="183643" y="22798"/>
                    <a:pt x="183643" y="24834"/>
                  </a:cubicBezTo>
                  <a:lnTo>
                    <a:pt x="192806" y="64541"/>
                  </a:lnTo>
                  <a:lnTo>
                    <a:pt x="169389" y="59450"/>
                  </a:lnTo>
                  <a:cubicBezTo>
                    <a:pt x="166335" y="58432"/>
                    <a:pt x="163280" y="60468"/>
                    <a:pt x="161244" y="63523"/>
                  </a:cubicBezTo>
                  <a:cubicBezTo>
                    <a:pt x="160226" y="65559"/>
                    <a:pt x="160226" y="67595"/>
                    <a:pt x="161244" y="68613"/>
                  </a:cubicBezTo>
                  <a:cubicBezTo>
                    <a:pt x="161244" y="68613"/>
                    <a:pt x="162262" y="69631"/>
                    <a:pt x="163280" y="69631"/>
                  </a:cubicBezTo>
                  <a:lnTo>
                    <a:pt x="195860" y="76758"/>
                  </a:lnTo>
                  <a:lnTo>
                    <a:pt x="205023" y="115446"/>
                  </a:lnTo>
                  <a:lnTo>
                    <a:pt x="162262" y="106284"/>
                  </a:lnTo>
                  <a:cubicBezTo>
                    <a:pt x="159208" y="105265"/>
                    <a:pt x="156153" y="107302"/>
                    <a:pt x="154117" y="110356"/>
                  </a:cubicBezTo>
                  <a:cubicBezTo>
                    <a:pt x="153099" y="112392"/>
                    <a:pt x="153099" y="114429"/>
                    <a:pt x="154117" y="115446"/>
                  </a:cubicBezTo>
                  <a:cubicBezTo>
                    <a:pt x="154117" y="115446"/>
                    <a:pt x="155136" y="116465"/>
                    <a:pt x="156153" y="116465"/>
                  </a:cubicBezTo>
                  <a:lnTo>
                    <a:pt x="208078" y="126646"/>
                  </a:lnTo>
                  <a:lnTo>
                    <a:pt x="216223" y="163298"/>
                  </a:lnTo>
                  <a:lnTo>
                    <a:pt x="173462" y="154135"/>
                  </a:lnTo>
                  <a:lnTo>
                    <a:pt x="165317" y="139882"/>
                  </a:lnTo>
                  <a:cubicBezTo>
                    <a:pt x="164298" y="137845"/>
                    <a:pt x="161244" y="137845"/>
                    <a:pt x="158190" y="139882"/>
                  </a:cubicBezTo>
                  <a:cubicBezTo>
                    <a:pt x="158190" y="139882"/>
                    <a:pt x="157172" y="140899"/>
                    <a:pt x="157172" y="140899"/>
                  </a:cubicBezTo>
                  <a:cubicBezTo>
                    <a:pt x="155136" y="142936"/>
                    <a:pt x="154117" y="144972"/>
                    <a:pt x="155136" y="147008"/>
                  </a:cubicBezTo>
                  <a:lnTo>
                    <a:pt x="157172" y="150063"/>
                  </a:lnTo>
                  <a:lnTo>
                    <a:pt x="150045" y="149045"/>
                  </a:lnTo>
                  <a:cubicBezTo>
                    <a:pt x="146991" y="148026"/>
                    <a:pt x="143936" y="150063"/>
                    <a:pt x="141900" y="153117"/>
                  </a:cubicBezTo>
                  <a:cubicBezTo>
                    <a:pt x="141900" y="153117"/>
                    <a:pt x="141900" y="153117"/>
                    <a:pt x="141900" y="153117"/>
                  </a:cubicBezTo>
                  <a:cubicBezTo>
                    <a:pt x="140882" y="155153"/>
                    <a:pt x="140882" y="157189"/>
                    <a:pt x="141900" y="158208"/>
                  </a:cubicBezTo>
                  <a:cubicBezTo>
                    <a:pt x="141900" y="158208"/>
                    <a:pt x="142918" y="159226"/>
                    <a:pt x="143936" y="159226"/>
                  </a:cubicBezTo>
                  <a:lnTo>
                    <a:pt x="164298" y="163298"/>
                  </a:lnTo>
                  <a:lnTo>
                    <a:pt x="184661" y="199950"/>
                  </a:lnTo>
                  <a:lnTo>
                    <a:pt x="134773" y="203005"/>
                  </a:lnTo>
                  <a:lnTo>
                    <a:pt x="109320" y="166352"/>
                  </a:lnTo>
                  <a:lnTo>
                    <a:pt x="109320" y="166352"/>
                  </a:lnTo>
                  <a:cubicBezTo>
                    <a:pt x="108302" y="164316"/>
                    <a:pt x="104230" y="164316"/>
                    <a:pt x="102193" y="166352"/>
                  </a:cubicBezTo>
                  <a:cubicBezTo>
                    <a:pt x="99139" y="168389"/>
                    <a:pt x="98121" y="171443"/>
                    <a:pt x="99139" y="173479"/>
                  </a:cubicBezTo>
                  <a:lnTo>
                    <a:pt x="119501" y="203005"/>
                  </a:lnTo>
                  <a:lnTo>
                    <a:pt x="69614" y="206059"/>
                  </a:lnTo>
                  <a:lnTo>
                    <a:pt x="54342" y="183660"/>
                  </a:lnTo>
                  <a:lnTo>
                    <a:pt x="54342" y="183660"/>
                  </a:lnTo>
                  <a:cubicBezTo>
                    <a:pt x="53324" y="181624"/>
                    <a:pt x="49251" y="181624"/>
                    <a:pt x="47215" y="183660"/>
                  </a:cubicBezTo>
                  <a:cubicBezTo>
                    <a:pt x="44161" y="185697"/>
                    <a:pt x="43143" y="188751"/>
                    <a:pt x="44161" y="190787"/>
                  </a:cubicBezTo>
                  <a:lnTo>
                    <a:pt x="55360" y="207077"/>
                  </a:lnTo>
                  <a:lnTo>
                    <a:pt x="5472" y="210132"/>
                  </a:lnTo>
                  <a:cubicBezTo>
                    <a:pt x="4454" y="211150"/>
                    <a:pt x="1400" y="214204"/>
                    <a:pt x="382" y="216240"/>
                  </a:cubicBezTo>
                  <a:close/>
                  <a:moveTo>
                    <a:pt x="199932" y="152099"/>
                  </a:moveTo>
                  <a:lnTo>
                    <a:pt x="206041" y="180606"/>
                  </a:lnTo>
                  <a:lnTo>
                    <a:pt x="208078" y="190787"/>
                  </a:lnTo>
                  <a:lnTo>
                    <a:pt x="206041" y="190787"/>
                  </a:lnTo>
                  <a:lnTo>
                    <a:pt x="201969" y="190787"/>
                  </a:lnTo>
                  <a:lnTo>
                    <a:pt x="198914" y="190787"/>
                  </a:lnTo>
                  <a:lnTo>
                    <a:pt x="164298" y="192823"/>
                  </a:lnTo>
                  <a:lnTo>
                    <a:pt x="133755" y="138863"/>
                  </a:lnTo>
                  <a:lnTo>
                    <a:pt x="199932" y="152099"/>
                  </a:lnTo>
                  <a:close/>
                  <a:moveTo>
                    <a:pt x="236585" y="201986"/>
                  </a:moveTo>
                  <a:cubicBezTo>
                    <a:pt x="236585" y="201986"/>
                    <a:pt x="236585" y="200969"/>
                    <a:pt x="236585" y="201986"/>
                  </a:cubicBezTo>
                  <a:cubicBezTo>
                    <a:pt x="236585" y="200969"/>
                    <a:pt x="237603" y="200969"/>
                    <a:pt x="237603" y="200969"/>
                  </a:cubicBezTo>
                  <a:cubicBezTo>
                    <a:pt x="237603" y="200969"/>
                    <a:pt x="238621" y="200969"/>
                    <a:pt x="238621" y="200969"/>
                  </a:cubicBezTo>
                  <a:cubicBezTo>
                    <a:pt x="238621" y="200969"/>
                    <a:pt x="238621" y="200969"/>
                    <a:pt x="238621" y="201986"/>
                  </a:cubicBezTo>
                  <a:cubicBezTo>
                    <a:pt x="237603" y="201986"/>
                    <a:pt x="237603" y="201986"/>
                    <a:pt x="236585" y="201986"/>
                  </a:cubicBezTo>
                  <a:cubicBezTo>
                    <a:pt x="236585" y="201986"/>
                    <a:pt x="236585" y="201986"/>
                    <a:pt x="236585" y="201986"/>
                  </a:cubicBezTo>
                  <a:close/>
                  <a:moveTo>
                    <a:pt x="282400" y="124610"/>
                  </a:moveTo>
                  <a:lnTo>
                    <a:pt x="256947" y="151081"/>
                  </a:lnTo>
                  <a:lnTo>
                    <a:pt x="247784" y="160244"/>
                  </a:lnTo>
                  <a:lnTo>
                    <a:pt x="247784" y="159226"/>
                  </a:lnTo>
                  <a:lnTo>
                    <a:pt x="246766" y="157189"/>
                  </a:lnTo>
                  <a:lnTo>
                    <a:pt x="246766" y="155153"/>
                  </a:lnTo>
                  <a:lnTo>
                    <a:pt x="241675" y="131736"/>
                  </a:lnTo>
                  <a:lnTo>
                    <a:pt x="288509" y="69631"/>
                  </a:lnTo>
                  <a:lnTo>
                    <a:pt x="282400" y="124610"/>
                  </a:lnTo>
                  <a:close/>
                  <a:moveTo>
                    <a:pt x="327197" y="169407"/>
                  </a:moveTo>
                  <a:lnTo>
                    <a:pt x="301744" y="170425"/>
                  </a:lnTo>
                  <a:lnTo>
                    <a:pt x="292581" y="170425"/>
                  </a:lnTo>
                  <a:lnTo>
                    <a:pt x="293599" y="169407"/>
                  </a:lnTo>
                  <a:lnTo>
                    <a:pt x="295636" y="167371"/>
                  </a:lnTo>
                  <a:lnTo>
                    <a:pt x="296653" y="165334"/>
                  </a:lnTo>
                  <a:lnTo>
                    <a:pt x="317016" y="144972"/>
                  </a:lnTo>
                  <a:lnTo>
                    <a:pt x="377085" y="131736"/>
                  </a:lnTo>
                  <a:lnTo>
                    <a:pt x="327197" y="169407"/>
                  </a:lnTo>
                  <a:close/>
                  <a:moveTo>
                    <a:pt x="283418" y="245766"/>
                  </a:moveTo>
                  <a:lnTo>
                    <a:pt x="279346" y="226421"/>
                  </a:lnTo>
                  <a:lnTo>
                    <a:pt x="278327" y="220313"/>
                  </a:lnTo>
                  <a:lnTo>
                    <a:pt x="279346" y="220313"/>
                  </a:lnTo>
                  <a:lnTo>
                    <a:pt x="281382" y="220313"/>
                  </a:lnTo>
                  <a:lnTo>
                    <a:pt x="283418" y="220313"/>
                  </a:lnTo>
                  <a:lnTo>
                    <a:pt x="306835" y="219295"/>
                  </a:lnTo>
                  <a:lnTo>
                    <a:pt x="327197" y="255947"/>
                  </a:lnTo>
                  <a:lnTo>
                    <a:pt x="283418" y="245766"/>
                  </a:lnTo>
                  <a:close/>
                  <a:moveTo>
                    <a:pt x="194842" y="279363"/>
                  </a:moveTo>
                  <a:lnTo>
                    <a:pt x="216223" y="257983"/>
                  </a:lnTo>
                  <a:lnTo>
                    <a:pt x="223349" y="250856"/>
                  </a:lnTo>
                  <a:lnTo>
                    <a:pt x="223349" y="251874"/>
                  </a:lnTo>
                  <a:lnTo>
                    <a:pt x="223349" y="253910"/>
                  </a:lnTo>
                  <a:lnTo>
                    <a:pt x="223349" y="254929"/>
                  </a:lnTo>
                  <a:lnTo>
                    <a:pt x="227422" y="274273"/>
                  </a:lnTo>
                  <a:lnTo>
                    <a:pt x="188733" y="325179"/>
                  </a:lnTo>
                  <a:lnTo>
                    <a:pt x="194842" y="279363"/>
                  </a:lnTo>
                  <a:close/>
                  <a:moveTo>
                    <a:pt x="150045" y="227439"/>
                  </a:moveTo>
                  <a:lnTo>
                    <a:pt x="185679" y="225403"/>
                  </a:lnTo>
                  <a:lnTo>
                    <a:pt x="197897" y="224385"/>
                  </a:lnTo>
                  <a:lnTo>
                    <a:pt x="195860" y="226421"/>
                  </a:lnTo>
                  <a:lnTo>
                    <a:pt x="192806" y="229476"/>
                  </a:lnTo>
                  <a:lnTo>
                    <a:pt x="190770" y="231512"/>
                  </a:lnTo>
                  <a:lnTo>
                    <a:pt x="163280" y="260019"/>
                  </a:lnTo>
                  <a:lnTo>
                    <a:pt x="80813" y="278345"/>
                  </a:lnTo>
                  <a:lnTo>
                    <a:pt x="150045" y="227439"/>
                  </a:lnTo>
                  <a:close/>
                </a:path>
              </a:pathLst>
            </a:custGeom>
            <a:solidFill>
              <a:srgbClr val="FFFFFF"/>
            </a:solidFill>
            <a:ln w="101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193" name="任意多边形: 形状 3192">
              <a:extLst>
                <a:ext uri="{FF2B5EF4-FFF2-40B4-BE49-F238E27FC236}">
                  <a16:creationId xmlns:a16="http://schemas.microsoft.com/office/drawing/2014/main" id="{9777C5BD-24FB-4935-9BBB-7A9F633CCBC9}"/>
                </a:ext>
              </a:extLst>
            </p:cNvPr>
            <p:cNvSpPr/>
            <p:nvPr/>
          </p:nvSpPr>
          <p:spPr>
            <a:xfrm>
              <a:off x="-6457422" y="3726290"/>
              <a:ext cx="553571" cy="744243"/>
            </a:xfrm>
            <a:custGeom>
              <a:avLst/>
              <a:gdLst>
                <a:gd name="connsiteX0" fmla="*/ 367 w 553571"/>
                <a:gd name="connsiteY0" fmla="*/ 181225 h 744243"/>
                <a:gd name="connsiteX1" fmla="*/ 4440 w 553571"/>
                <a:gd name="connsiteY1" fmla="*/ 192424 h 744243"/>
                <a:gd name="connsiteX2" fmla="*/ 63490 w 553571"/>
                <a:gd name="connsiteY2" fmla="*/ 234167 h 744243"/>
                <a:gd name="connsiteX3" fmla="*/ 32947 w 553571"/>
                <a:gd name="connsiteY3" fmla="*/ 244348 h 744243"/>
                <a:gd name="connsiteX4" fmla="*/ 29893 w 553571"/>
                <a:gd name="connsiteY4" fmla="*/ 254529 h 744243"/>
                <a:gd name="connsiteX5" fmla="*/ 36001 w 553571"/>
                <a:gd name="connsiteY5" fmla="*/ 260638 h 744243"/>
                <a:gd name="connsiteX6" fmla="*/ 39055 w 553571"/>
                <a:gd name="connsiteY6" fmla="*/ 260638 h 744243"/>
                <a:gd name="connsiteX7" fmla="*/ 81816 w 553571"/>
                <a:gd name="connsiteY7" fmla="*/ 246384 h 744243"/>
                <a:gd name="connsiteX8" fmla="*/ 140867 w 553571"/>
                <a:gd name="connsiteY8" fmla="*/ 287109 h 744243"/>
                <a:gd name="connsiteX9" fmla="*/ 85889 w 553571"/>
                <a:gd name="connsiteY9" fmla="*/ 305435 h 744243"/>
                <a:gd name="connsiteX10" fmla="*/ 82835 w 553571"/>
                <a:gd name="connsiteY10" fmla="*/ 315616 h 744243"/>
                <a:gd name="connsiteX11" fmla="*/ 88943 w 553571"/>
                <a:gd name="connsiteY11" fmla="*/ 321725 h 744243"/>
                <a:gd name="connsiteX12" fmla="*/ 91998 w 553571"/>
                <a:gd name="connsiteY12" fmla="*/ 321725 h 744243"/>
                <a:gd name="connsiteX13" fmla="*/ 159194 w 553571"/>
                <a:gd name="connsiteY13" fmla="*/ 298308 h 744243"/>
                <a:gd name="connsiteX14" fmla="*/ 215190 w 553571"/>
                <a:gd name="connsiteY14" fmla="*/ 336996 h 744243"/>
                <a:gd name="connsiteX15" fmla="*/ 159194 w 553571"/>
                <a:gd name="connsiteY15" fmla="*/ 356341 h 744243"/>
                <a:gd name="connsiteX16" fmla="*/ 133741 w 553571"/>
                <a:gd name="connsiteY16" fmla="*/ 345141 h 744243"/>
                <a:gd name="connsiteX17" fmla="*/ 125595 w 553571"/>
                <a:gd name="connsiteY17" fmla="*/ 350232 h 744243"/>
                <a:gd name="connsiteX18" fmla="*/ 125595 w 553571"/>
                <a:gd name="connsiteY18" fmla="*/ 352268 h 744243"/>
                <a:gd name="connsiteX19" fmla="*/ 130686 w 553571"/>
                <a:gd name="connsiteY19" fmla="*/ 361431 h 744243"/>
                <a:gd name="connsiteX20" fmla="*/ 136795 w 553571"/>
                <a:gd name="connsiteY20" fmla="*/ 364486 h 744243"/>
                <a:gd name="connsiteX21" fmla="*/ 127632 w 553571"/>
                <a:gd name="connsiteY21" fmla="*/ 367540 h 744243"/>
                <a:gd name="connsiteX22" fmla="*/ 124577 w 553571"/>
                <a:gd name="connsiteY22" fmla="*/ 377721 h 744243"/>
                <a:gd name="connsiteX23" fmla="*/ 124577 w 553571"/>
                <a:gd name="connsiteY23" fmla="*/ 377721 h 744243"/>
                <a:gd name="connsiteX24" fmla="*/ 130686 w 553571"/>
                <a:gd name="connsiteY24" fmla="*/ 383830 h 744243"/>
                <a:gd name="connsiteX25" fmla="*/ 133741 w 553571"/>
                <a:gd name="connsiteY25" fmla="*/ 383830 h 744243"/>
                <a:gd name="connsiteX26" fmla="*/ 160212 w 553571"/>
                <a:gd name="connsiteY26" fmla="*/ 374667 h 744243"/>
                <a:gd name="connsiteX27" fmla="*/ 227407 w 553571"/>
                <a:gd name="connsiteY27" fmla="*/ 404192 h 744243"/>
                <a:gd name="connsiteX28" fmla="*/ 178538 w 553571"/>
                <a:gd name="connsiteY28" fmla="*/ 442881 h 744243"/>
                <a:gd name="connsiteX29" fmla="*/ 106251 w 553571"/>
                <a:gd name="connsiteY29" fmla="*/ 416409 h 744243"/>
                <a:gd name="connsiteX30" fmla="*/ 106251 w 553571"/>
                <a:gd name="connsiteY30" fmla="*/ 416409 h 744243"/>
                <a:gd name="connsiteX31" fmla="*/ 99125 w 553571"/>
                <a:gd name="connsiteY31" fmla="*/ 422518 h 744243"/>
                <a:gd name="connsiteX32" fmla="*/ 105233 w 553571"/>
                <a:gd name="connsiteY32" fmla="*/ 432700 h 744243"/>
                <a:gd name="connsiteX33" fmla="*/ 164284 w 553571"/>
                <a:gd name="connsiteY33" fmla="*/ 454080 h 744243"/>
                <a:gd name="connsiteX34" fmla="*/ 115414 w 553571"/>
                <a:gd name="connsiteY34" fmla="*/ 491750 h 744243"/>
                <a:gd name="connsiteX35" fmla="*/ 68581 w 553571"/>
                <a:gd name="connsiteY35" fmla="*/ 476478 h 744243"/>
                <a:gd name="connsiteX36" fmla="*/ 68581 w 553571"/>
                <a:gd name="connsiteY36" fmla="*/ 476478 h 744243"/>
                <a:gd name="connsiteX37" fmla="*/ 61454 w 553571"/>
                <a:gd name="connsiteY37" fmla="*/ 482587 h 744243"/>
                <a:gd name="connsiteX38" fmla="*/ 67563 w 553571"/>
                <a:gd name="connsiteY38" fmla="*/ 492768 h 744243"/>
                <a:gd name="connsiteX39" fmla="*/ 99125 w 553571"/>
                <a:gd name="connsiteY39" fmla="*/ 503968 h 744243"/>
                <a:gd name="connsiteX40" fmla="*/ 50255 w 553571"/>
                <a:gd name="connsiteY40" fmla="*/ 541638 h 744243"/>
                <a:gd name="connsiteX41" fmla="*/ 49237 w 553571"/>
                <a:gd name="connsiteY41" fmla="*/ 552837 h 744243"/>
                <a:gd name="connsiteX42" fmla="*/ 58400 w 553571"/>
                <a:gd name="connsiteY42" fmla="*/ 555891 h 744243"/>
                <a:gd name="connsiteX43" fmla="*/ 108288 w 553571"/>
                <a:gd name="connsiteY43" fmla="*/ 517203 h 744243"/>
                <a:gd name="connsiteX44" fmla="*/ 105233 w 553571"/>
                <a:gd name="connsiteY44" fmla="*/ 556910 h 744243"/>
                <a:gd name="connsiteX45" fmla="*/ 111342 w 553571"/>
                <a:gd name="connsiteY45" fmla="*/ 567091 h 744243"/>
                <a:gd name="connsiteX46" fmla="*/ 117451 w 553571"/>
                <a:gd name="connsiteY46" fmla="*/ 565055 h 744243"/>
                <a:gd name="connsiteX47" fmla="*/ 118469 w 553571"/>
                <a:gd name="connsiteY47" fmla="*/ 562001 h 744243"/>
                <a:gd name="connsiteX48" fmla="*/ 123560 w 553571"/>
                <a:gd name="connsiteY48" fmla="*/ 506004 h 744243"/>
                <a:gd name="connsiteX49" fmla="*/ 172429 w 553571"/>
                <a:gd name="connsiteY49" fmla="*/ 468334 h 744243"/>
                <a:gd name="connsiteX50" fmla="*/ 166320 w 553571"/>
                <a:gd name="connsiteY50" fmla="*/ 541638 h 744243"/>
                <a:gd name="connsiteX51" fmla="*/ 172429 w 553571"/>
                <a:gd name="connsiteY51" fmla="*/ 551819 h 744243"/>
                <a:gd name="connsiteX52" fmla="*/ 178538 w 553571"/>
                <a:gd name="connsiteY52" fmla="*/ 549783 h 744243"/>
                <a:gd name="connsiteX53" fmla="*/ 179556 w 553571"/>
                <a:gd name="connsiteY53" fmla="*/ 546729 h 744243"/>
                <a:gd name="connsiteX54" fmla="*/ 186682 w 553571"/>
                <a:gd name="connsiteY54" fmla="*/ 457134 h 744243"/>
                <a:gd name="connsiteX55" fmla="*/ 233516 w 553571"/>
                <a:gd name="connsiteY55" fmla="*/ 420482 h 744243"/>
                <a:gd name="connsiteX56" fmla="*/ 227407 w 553571"/>
                <a:gd name="connsiteY56" fmla="*/ 494804 h 744243"/>
                <a:gd name="connsiteX57" fmla="*/ 210100 w 553571"/>
                <a:gd name="connsiteY57" fmla="*/ 516185 h 744243"/>
                <a:gd name="connsiteX58" fmla="*/ 211117 w 553571"/>
                <a:gd name="connsiteY58" fmla="*/ 528402 h 744243"/>
                <a:gd name="connsiteX59" fmla="*/ 212135 w 553571"/>
                <a:gd name="connsiteY59" fmla="*/ 529421 h 744243"/>
                <a:gd name="connsiteX60" fmla="*/ 220281 w 553571"/>
                <a:gd name="connsiteY60" fmla="*/ 529421 h 744243"/>
                <a:gd name="connsiteX61" fmla="*/ 224353 w 553571"/>
                <a:gd name="connsiteY61" fmla="*/ 524330 h 744243"/>
                <a:gd name="connsiteX62" fmla="*/ 223335 w 553571"/>
                <a:gd name="connsiteY62" fmla="*/ 536548 h 744243"/>
                <a:gd name="connsiteX63" fmla="*/ 229443 w 553571"/>
                <a:gd name="connsiteY63" fmla="*/ 546729 h 744243"/>
                <a:gd name="connsiteX64" fmla="*/ 229443 w 553571"/>
                <a:gd name="connsiteY64" fmla="*/ 546729 h 744243"/>
                <a:gd name="connsiteX65" fmla="*/ 235552 w 553571"/>
                <a:gd name="connsiteY65" fmla="*/ 544692 h 744243"/>
                <a:gd name="connsiteX66" fmla="*/ 236570 w 553571"/>
                <a:gd name="connsiteY66" fmla="*/ 541638 h 744243"/>
                <a:gd name="connsiteX67" fmla="*/ 239625 w 553571"/>
                <a:gd name="connsiteY67" fmla="*/ 506004 h 744243"/>
                <a:gd name="connsiteX68" fmla="*/ 283403 w 553571"/>
                <a:gd name="connsiteY68" fmla="*/ 451026 h 744243"/>
                <a:gd name="connsiteX69" fmla="*/ 292567 w 553571"/>
                <a:gd name="connsiteY69" fmla="*/ 530439 h 744243"/>
                <a:gd name="connsiteX70" fmla="*/ 248788 w 553571"/>
                <a:gd name="connsiteY70" fmla="*/ 593562 h 744243"/>
                <a:gd name="connsiteX71" fmla="*/ 248788 w 553571"/>
                <a:gd name="connsiteY71" fmla="*/ 593562 h 744243"/>
                <a:gd name="connsiteX72" fmla="*/ 249806 w 553571"/>
                <a:gd name="connsiteY72" fmla="*/ 605779 h 744243"/>
                <a:gd name="connsiteX73" fmla="*/ 258969 w 553571"/>
                <a:gd name="connsiteY73" fmla="*/ 605779 h 744243"/>
                <a:gd name="connsiteX74" fmla="*/ 294603 w 553571"/>
                <a:gd name="connsiteY74" fmla="*/ 553855 h 744243"/>
                <a:gd name="connsiteX75" fmla="*/ 303766 w 553571"/>
                <a:gd name="connsiteY75" fmla="*/ 633269 h 744243"/>
                <a:gd name="connsiteX76" fmla="*/ 276277 w 553571"/>
                <a:gd name="connsiteY76" fmla="*/ 671957 h 744243"/>
                <a:gd name="connsiteX77" fmla="*/ 276277 w 553571"/>
                <a:gd name="connsiteY77" fmla="*/ 671957 h 744243"/>
                <a:gd name="connsiteX78" fmla="*/ 277295 w 553571"/>
                <a:gd name="connsiteY78" fmla="*/ 684175 h 744243"/>
                <a:gd name="connsiteX79" fmla="*/ 286458 w 553571"/>
                <a:gd name="connsiteY79" fmla="*/ 684175 h 744243"/>
                <a:gd name="connsiteX80" fmla="*/ 305802 w 553571"/>
                <a:gd name="connsiteY80" fmla="*/ 656685 h 744243"/>
                <a:gd name="connsiteX81" fmla="*/ 314965 w 553571"/>
                <a:gd name="connsiteY81" fmla="*/ 735080 h 744243"/>
                <a:gd name="connsiteX82" fmla="*/ 323110 w 553571"/>
                <a:gd name="connsiteY82" fmla="*/ 744243 h 744243"/>
                <a:gd name="connsiteX83" fmla="*/ 329219 w 553571"/>
                <a:gd name="connsiteY83" fmla="*/ 736098 h 744243"/>
                <a:gd name="connsiteX84" fmla="*/ 319038 w 553571"/>
                <a:gd name="connsiteY84" fmla="*/ 655667 h 744243"/>
                <a:gd name="connsiteX85" fmla="*/ 345509 w 553571"/>
                <a:gd name="connsiteY85" fmla="*/ 685192 h 744243"/>
                <a:gd name="connsiteX86" fmla="*/ 354672 w 553571"/>
                <a:gd name="connsiteY86" fmla="*/ 685192 h 744243"/>
                <a:gd name="connsiteX87" fmla="*/ 355690 w 553571"/>
                <a:gd name="connsiteY87" fmla="*/ 677048 h 744243"/>
                <a:gd name="connsiteX88" fmla="*/ 353654 w 553571"/>
                <a:gd name="connsiteY88" fmla="*/ 673993 h 744243"/>
                <a:gd name="connsiteX89" fmla="*/ 315983 w 553571"/>
                <a:gd name="connsiteY89" fmla="*/ 632250 h 744243"/>
                <a:gd name="connsiteX90" fmla="*/ 306821 w 553571"/>
                <a:gd name="connsiteY90" fmla="*/ 552837 h 744243"/>
                <a:gd name="connsiteX91" fmla="*/ 355690 w 553571"/>
                <a:gd name="connsiteY91" fmla="*/ 607816 h 744243"/>
                <a:gd name="connsiteX92" fmla="*/ 364853 w 553571"/>
                <a:gd name="connsiteY92" fmla="*/ 607816 h 744243"/>
                <a:gd name="connsiteX93" fmla="*/ 365871 w 553571"/>
                <a:gd name="connsiteY93" fmla="*/ 599670 h 744243"/>
                <a:gd name="connsiteX94" fmla="*/ 363835 w 553571"/>
                <a:gd name="connsiteY94" fmla="*/ 596616 h 744243"/>
                <a:gd name="connsiteX95" fmla="*/ 303766 w 553571"/>
                <a:gd name="connsiteY95" fmla="*/ 530439 h 744243"/>
                <a:gd name="connsiteX96" fmla="*/ 294603 w 553571"/>
                <a:gd name="connsiteY96" fmla="*/ 455098 h 744243"/>
                <a:gd name="connsiteX97" fmla="*/ 344490 w 553571"/>
                <a:gd name="connsiteY97" fmla="*/ 510076 h 744243"/>
                <a:gd name="connsiteX98" fmla="*/ 353654 w 553571"/>
                <a:gd name="connsiteY98" fmla="*/ 542656 h 744243"/>
                <a:gd name="connsiteX99" fmla="*/ 361799 w 553571"/>
                <a:gd name="connsiteY99" fmla="*/ 549783 h 744243"/>
                <a:gd name="connsiteX100" fmla="*/ 362817 w 553571"/>
                <a:gd name="connsiteY100" fmla="*/ 548765 h 744243"/>
                <a:gd name="connsiteX101" fmla="*/ 365871 w 553571"/>
                <a:gd name="connsiteY101" fmla="*/ 539602 h 744243"/>
                <a:gd name="connsiteX102" fmla="*/ 363835 w 553571"/>
                <a:gd name="connsiteY102" fmla="*/ 531457 h 744243"/>
                <a:gd name="connsiteX103" fmla="*/ 371980 w 553571"/>
                <a:gd name="connsiteY103" fmla="*/ 540620 h 744243"/>
                <a:gd name="connsiteX104" fmla="*/ 381143 w 553571"/>
                <a:gd name="connsiteY104" fmla="*/ 540620 h 744243"/>
                <a:gd name="connsiteX105" fmla="*/ 381143 w 553571"/>
                <a:gd name="connsiteY105" fmla="*/ 540620 h 744243"/>
                <a:gd name="connsiteX106" fmla="*/ 381143 w 553571"/>
                <a:gd name="connsiteY106" fmla="*/ 532475 h 744243"/>
                <a:gd name="connsiteX107" fmla="*/ 379107 w 553571"/>
                <a:gd name="connsiteY107" fmla="*/ 529421 h 744243"/>
                <a:gd name="connsiteX108" fmla="*/ 354672 w 553571"/>
                <a:gd name="connsiteY108" fmla="*/ 502949 h 744243"/>
                <a:gd name="connsiteX109" fmla="*/ 331255 w 553571"/>
                <a:gd name="connsiteY109" fmla="*/ 418446 h 744243"/>
                <a:gd name="connsiteX110" fmla="*/ 390306 w 553571"/>
                <a:gd name="connsiteY110" fmla="*/ 459170 h 744243"/>
                <a:gd name="connsiteX111" fmla="*/ 418813 w 553571"/>
                <a:gd name="connsiteY111" fmla="*/ 548765 h 744243"/>
                <a:gd name="connsiteX112" fmla="*/ 418813 w 553571"/>
                <a:gd name="connsiteY112" fmla="*/ 548765 h 744243"/>
                <a:gd name="connsiteX113" fmla="*/ 427976 w 553571"/>
                <a:gd name="connsiteY113" fmla="*/ 554874 h 744243"/>
                <a:gd name="connsiteX114" fmla="*/ 431030 w 553571"/>
                <a:gd name="connsiteY114" fmla="*/ 544692 h 744243"/>
                <a:gd name="connsiteX115" fmla="*/ 407614 w 553571"/>
                <a:gd name="connsiteY115" fmla="*/ 471388 h 744243"/>
                <a:gd name="connsiteX116" fmla="*/ 466664 w 553571"/>
                <a:gd name="connsiteY116" fmla="*/ 512113 h 744243"/>
                <a:gd name="connsiteX117" fmla="*/ 484991 w 553571"/>
                <a:gd name="connsiteY117" fmla="*/ 567091 h 744243"/>
                <a:gd name="connsiteX118" fmla="*/ 484991 w 553571"/>
                <a:gd name="connsiteY118" fmla="*/ 567091 h 744243"/>
                <a:gd name="connsiteX119" fmla="*/ 494154 w 553571"/>
                <a:gd name="connsiteY119" fmla="*/ 573200 h 744243"/>
                <a:gd name="connsiteX120" fmla="*/ 497208 w 553571"/>
                <a:gd name="connsiteY120" fmla="*/ 563018 h 744243"/>
                <a:gd name="connsiteX121" fmla="*/ 484991 w 553571"/>
                <a:gd name="connsiteY121" fmla="*/ 524330 h 744243"/>
                <a:gd name="connsiteX122" fmla="*/ 544042 w 553571"/>
                <a:gd name="connsiteY122" fmla="*/ 565055 h 744243"/>
                <a:gd name="connsiteX123" fmla="*/ 553204 w 553571"/>
                <a:gd name="connsiteY123" fmla="*/ 562001 h 744243"/>
                <a:gd name="connsiteX124" fmla="*/ 549132 w 553571"/>
                <a:gd name="connsiteY124" fmla="*/ 550801 h 744243"/>
                <a:gd name="connsiteX125" fmla="*/ 490082 w 553571"/>
                <a:gd name="connsiteY125" fmla="*/ 509058 h 744243"/>
                <a:gd name="connsiteX126" fmla="*/ 520625 w 553571"/>
                <a:gd name="connsiteY126" fmla="*/ 498877 h 744243"/>
                <a:gd name="connsiteX127" fmla="*/ 523679 w 553571"/>
                <a:gd name="connsiteY127" fmla="*/ 488696 h 744243"/>
                <a:gd name="connsiteX128" fmla="*/ 517570 w 553571"/>
                <a:gd name="connsiteY128" fmla="*/ 482587 h 744243"/>
                <a:gd name="connsiteX129" fmla="*/ 514516 w 553571"/>
                <a:gd name="connsiteY129" fmla="*/ 482587 h 744243"/>
                <a:gd name="connsiteX130" fmla="*/ 475828 w 553571"/>
                <a:gd name="connsiteY130" fmla="*/ 496841 h 744243"/>
                <a:gd name="connsiteX131" fmla="*/ 416777 w 553571"/>
                <a:gd name="connsiteY131" fmla="*/ 456116 h 744243"/>
                <a:gd name="connsiteX132" fmla="*/ 471755 w 553571"/>
                <a:gd name="connsiteY132" fmla="*/ 437790 h 744243"/>
                <a:gd name="connsiteX133" fmla="*/ 474810 w 553571"/>
                <a:gd name="connsiteY133" fmla="*/ 427609 h 744243"/>
                <a:gd name="connsiteX134" fmla="*/ 468701 w 553571"/>
                <a:gd name="connsiteY134" fmla="*/ 421500 h 744243"/>
                <a:gd name="connsiteX135" fmla="*/ 465647 w 553571"/>
                <a:gd name="connsiteY135" fmla="*/ 421500 h 744243"/>
                <a:gd name="connsiteX136" fmla="*/ 398451 w 553571"/>
                <a:gd name="connsiteY136" fmla="*/ 444917 h 744243"/>
                <a:gd name="connsiteX137" fmla="*/ 342455 w 553571"/>
                <a:gd name="connsiteY137" fmla="*/ 406228 h 744243"/>
                <a:gd name="connsiteX138" fmla="*/ 398451 w 553571"/>
                <a:gd name="connsiteY138" fmla="*/ 386884 h 744243"/>
                <a:gd name="connsiteX139" fmla="*/ 423904 w 553571"/>
                <a:gd name="connsiteY139" fmla="*/ 398083 h 744243"/>
                <a:gd name="connsiteX140" fmla="*/ 432049 w 553571"/>
                <a:gd name="connsiteY140" fmla="*/ 392993 h 744243"/>
                <a:gd name="connsiteX141" fmla="*/ 432049 w 553571"/>
                <a:gd name="connsiteY141" fmla="*/ 390956 h 744243"/>
                <a:gd name="connsiteX142" fmla="*/ 426958 w 553571"/>
                <a:gd name="connsiteY142" fmla="*/ 381794 h 744243"/>
                <a:gd name="connsiteX143" fmla="*/ 420849 w 553571"/>
                <a:gd name="connsiteY143" fmla="*/ 378740 h 744243"/>
                <a:gd name="connsiteX144" fmla="*/ 430012 w 553571"/>
                <a:gd name="connsiteY144" fmla="*/ 375685 h 744243"/>
                <a:gd name="connsiteX145" fmla="*/ 433067 w 553571"/>
                <a:gd name="connsiteY145" fmla="*/ 365504 h 744243"/>
                <a:gd name="connsiteX146" fmla="*/ 433067 w 553571"/>
                <a:gd name="connsiteY146" fmla="*/ 365504 h 744243"/>
                <a:gd name="connsiteX147" fmla="*/ 426958 w 553571"/>
                <a:gd name="connsiteY147" fmla="*/ 359395 h 744243"/>
                <a:gd name="connsiteX148" fmla="*/ 423904 w 553571"/>
                <a:gd name="connsiteY148" fmla="*/ 359395 h 744243"/>
                <a:gd name="connsiteX149" fmla="*/ 397433 w 553571"/>
                <a:gd name="connsiteY149" fmla="*/ 368558 h 744243"/>
                <a:gd name="connsiteX150" fmla="*/ 330237 w 553571"/>
                <a:gd name="connsiteY150" fmla="*/ 339033 h 744243"/>
                <a:gd name="connsiteX151" fmla="*/ 379107 w 553571"/>
                <a:gd name="connsiteY151" fmla="*/ 300344 h 744243"/>
                <a:gd name="connsiteX152" fmla="*/ 451393 w 553571"/>
                <a:gd name="connsiteY152" fmla="*/ 326815 h 744243"/>
                <a:gd name="connsiteX153" fmla="*/ 451393 w 553571"/>
                <a:gd name="connsiteY153" fmla="*/ 326815 h 744243"/>
                <a:gd name="connsiteX154" fmla="*/ 458520 w 553571"/>
                <a:gd name="connsiteY154" fmla="*/ 320707 h 744243"/>
                <a:gd name="connsiteX155" fmla="*/ 452411 w 553571"/>
                <a:gd name="connsiteY155" fmla="*/ 310526 h 744243"/>
                <a:gd name="connsiteX156" fmla="*/ 393361 w 553571"/>
                <a:gd name="connsiteY156" fmla="*/ 289145 h 744243"/>
                <a:gd name="connsiteX157" fmla="*/ 442230 w 553571"/>
                <a:gd name="connsiteY157" fmla="*/ 251475 h 744243"/>
                <a:gd name="connsiteX158" fmla="*/ 487027 w 553571"/>
                <a:gd name="connsiteY158" fmla="*/ 267765 h 744243"/>
                <a:gd name="connsiteX159" fmla="*/ 487027 w 553571"/>
                <a:gd name="connsiteY159" fmla="*/ 267765 h 744243"/>
                <a:gd name="connsiteX160" fmla="*/ 494154 w 553571"/>
                <a:gd name="connsiteY160" fmla="*/ 261656 h 744243"/>
                <a:gd name="connsiteX161" fmla="*/ 488045 w 553571"/>
                <a:gd name="connsiteY161" fmla="*/ 251475 h 744243"/>
                <a:gd name="connsiteX162" fmla="*/ 456483 w 553571"/>
                <a:gd name="connsiteY162" fmla="*/ 240275 h 744243"/>
                <a:gd name="connsiteX163" fmla="*/ 505353 w 553571"/>
                <a:gd name="connsiteY163" fmla="*/ 202605 h 744243"/>
                <a:gd name="connsiteX164" fmla="*/ 506371 w 553571"/>
                <a:gd name="connsiteY164" fmla="*/ 191406 h 744243"/>
                <a:gd name="connsiteX165" fmla="*/ 497208 w 553571"/>
                <a:gd name="connsiteY165" fmla="*/ 188352 h 744243"/>
                <a:gd name="connsiteX166" fmla="*/ 447321 w 553571"/>
                <a:gd name="connsiteY166" fmla="*/ 227040 h 744243"/>
                <a:gd name="connsiteX167" fmla="*/ 450375 w 553571"/>
                <a:gd name="connsiteY167" fmla="*/ 187333 h 744243"/>
                <a:gd name="connsiteX168" fmla="*/ 444266 w 553571"/>
                <a:gd name="connsiteY168" fmla="*/ 177152 h 744243"/>
                <a:gd name="connsiteX169" fmla="*/ 438157 w 553571"/>
                <a:gd name="connsiteY169" fmla="*/ 179188 h 744243"/>
                <a:gd name="connsiteX170" fmla="*/ 437139 w 553571"/>
                <a:gd name="connsiteY170" fmla="*/ 182243 h 744243"/>
                <a:gd name="connsiteX171" fmla="*/ 432049 w 553571"/>
                <a:gd name="connsiteY171" fmla="*/ 238239 h 744243"/>
                <a:gd name="connsiteX172" fmla="*/ 383179 w 553571"/>
                <a:gd name="connsiteY172" fmla="*/ 275909 h 744243"/>
                <a:gd name="connsiteX173" fmla="*/ 389288 w 553571"/>
                <a:gd name="connsiteY173" fmla="*/ 202605 h 744243"/>
                <a:gd name="connsiteX174" fmla="*/ 383179 w 553571"/>
                <a:gd name="connsiteY174" fmla="*/ 192424 h 744243"/>
                <a:gd name="connsiteX175" fmla="*/ 377070 w 553571"/>
                <a:gd name="connsiteY175" fmla="*/ 194460 h 744243"/>
                <a:gd name="connsiteX176" fmla="*/ 376052 w 553571"/>
                <a:gd name="connsiteY176" fmla="*/ 197514 h 744243"/>
                <a:gd name="connsiteX177" fmla="*/ 368925 w 553571"/>
                <a:gd name="connsiteY177" fmla="*/ 287109 h 744243"/>
                <a:gd name="connsiteX178" fmla="*/ 322092 w 553571"/>
                <a:gd name="connsiteY178" fmla="*/ 323761 h 744243"/>
                <a:gd name="connsiteX179" fmla="*/ 328201 w 553571"/>
                <a:gd name="connsiteY179" fmla="*/ 249439 h 744243"/>
                <a:gd name="connsiteX180" fmla="*/ 345509 w 553571"/>
                <a:gd name="connsiteY180" fmla="*/ 228058 h 744243"/>
                <a:gd name="connsiteX181" fmla="*/ 344490 w 553571"/>
                <a:gd name="connsiteY181" fmla="*/ 215841 h 744243"/>
                <a:gd name="connsiteX182" fmla="*/ 343473 w 553571"/>
                <a:gd name="connsiteY182" fmla="*/ 214822 h 744243"/>
                <a:gd name="connsiteX183" fmla="*/ 335328 w 553571"/>
                <a:gd name="connsiteY183" fmla="*/ 214822 h 744243"/>
                <a:gd name="connsiteX184" fmla="*/ 331255 w 553571"/>
                <a:gd name="connsiteY184" fmla="*/ 219913 h 744243"/>
                <a:gd name="connsiteX185" fmla="*/ 332274 w 553571"/>
                <a:gd name="connsiteY185" fmla="*/ 207695 h 744243"/>
                <a:gd name="connsiteX186" fmla="*/ 326164 w 553571"/>
                <a:gd name="connsiteY186" fmla="*/ 197514 h 744243"/>
                <a:gd name="connsiteX187" fmla="*/ 326164 w 553571"/>
                <a:gd name="connsiteY187" fmla="*/ 197514 h 744243"/>
                <a:gd name="connsiteX188" fmla="*/ 320056 w 553571"/>
                <a:gd name="connsiteY188" fmla="*/ 199551 h 744243"/>
                <a:gd name="connsiteX189" fmla="*/ 319038 w 553571"/>
                <a:gd name="connsiteY189" fmla="*/ 202605 h 744243"/>
                <a:gd name="connsiteX190" fmla="*/ 315983 w 553571"/>
                <a:gd name="connsiteY190" fmla="*/ 238239 h 744243"/>
                <a:gd name="connsiteX191" fmla="*/ 272204 w 553571"/>
                <a:gd name="connsiteY191" fmla="*/ 293217 h 744243"/>
                <a:gd name="connsiteX192" fmla="*/ 263041 w 553571"/>
                <a:gd name="connsiteY192" fmla="*/ 213805 h 744243"/>
                <a:gd name="connsiteX193" fmla="*/ 306821 w 553571"/>
                <a:gd name="connsiteY193" fmla="*/ 150681 h 744243"/>
                <a:gd name="connsiteX194" fmla="*/ 306821 w 553571"/>
                <a:gd name="connsiteY194" fmla="*/ 150681 h 744243"/>
                <a:gd name="connsiteX195" fmla="*/ 305802 w 553571"/>
                <a:gd name="connsiteY195" fmla="*/ 138464 h 744243"/>
                <a:gd name="connsiteX196" fmla="*/ 296639 w 553571"/>
                <a:gd name="connsiteY196" fmla="*/ 138464 h 744243"/>
                <a:gd name="connsiteX197" fmla="*/ 261005 w 553571"/>
                <a:gd name="connsiteY197" fmla="*/ 190388 h 744243"/>
                <a:gd name="connsiteX198" fmla="*/ 251842 w 553571"/>
                <a:gd name="connsiteY198" fmla="*/ 110974 h 744243"/>
                <a:gd name="connsiteX199" fmla="*/ 279331 w 553571"/>
                <a:gd name="connsiteY199" fmla="*/ 72286 h 744243"/>
                <a:gd name="connsiteX200" fmla="*/ 279331 w 553571"/>
                <a:gd name="connsiteY200" fmla="*/ 72286 h 744243"/>
                <a:gd name="connsiteX201" fmla="*/ 278313 w 553571"/>
                <a:gd name="connsiteY201" fmla="*/ 60069 h 744243"/>
                <a:gd name="connsiteX202" fmla="*/ 269150 w 553571"/>
                <a:gd name="connsiteY202" fmla="*/ 60069 h 744243"/>
                <a:gd name="connsiteX203" fmla="*/ 249806 w 553571"/>
                <a:gd name="connsiteY203" fmla="*/ 87558 h 744243"/>
                <a:gd name="connsiteX204" fmla="*/ 240643 w 553571"/>
                <a:gd name="connsiteY204" fmla="*/ 9163 h 744243"/>
                <a:gd name="connsiteX205" fmla="*/ 232498 w 553571"/>
                <a:gd name="connsiteY205" fmla="*/ 0 h 744243"/>
                <a:gd name="connsiteX206" fmla="*/ 226389 w 553571"/>
                <a:gd name="connsiteY206" fmla="*/ 8145 h 744243"/>
                <a:gd name="connsiteX207" fmla="*/ 236570 w 553571"/>
                <a:gd name="connsiteY207" fmla="*/ 88576 h 744243"/>
                <a:gd name="connsiteX208" fmla="*/ 210100 w 553571"/>
                <a:gd name="connsiteY208" fmla="*/ 59051 h 744243"/>
                <a:gd name="connsiteX209" fmla="*/ 200936 w 553571"/>
                <a:gd name="connsiteY209" fmla="*/ 59051 h 744243"/>
                <a:gd name="connsiteX210" fmla="*/ 199918 w 553571"/>
                <a:gd name="connsiteY210" fmla="*/ 67195 h 744243"/>
                <a:gd name="connsiteX211" fmla="*/ 201954 w 553571"/>
                <a:gd name="connsiteY211" fmla="*/ 70250 h 744243"/>
                <a:gd name="connsiteX212" fmla="*/ 239625 w 553571"/>
                <a:gd name="connsiteY212" fmla="*/ 111993 h 744243"/>
                <a:gd name="connsiteX213" fmla="*/ 248788 w 553571"/>
                <a:gd name="connsiteY213" fmla="*/ 191406 h 744243"/>
                <a:gd name="connsiteX214" fmla="*/ 199918 w 553571"/>
                <a:gd name="connsiteY214" fmla="*/ 136427 h 744243"/>
                <a:gd name="connsiteX215" fmla="*/ 190755 w 553571"/>
                <a:gd name="connsiteY215" fmla="*/ 136427 h 744243"/>
                <a:gd name="connsiteX216" fmla="*/ 189737 w 553571"/>
                <a:gd name="connsiteY216" fmla="*/ 144573 h 744243"/>
                <a:gd name="connsiteX217" fmla="*/ 191773 w 553571"/>
                <a:gd name="connsiteY217" fmla="*/ 147627 h 744243"/>
                <a:gd name="connsiteX218" fmla="*/ 251842 w 553571"/>
                <a:gd name="connsiteY218" fmla="*/ 213805 h 744243"/>
                <a:gd name="connsiteX219" fmla="*/ 261005 w 553571"/>
                <a:gd name="connsiteY219" fmla="*/ 289145 h 744243"/>
                <a:gd name="connsiteX220" fmla="*/ 211117 w 553571"/>
                <a:gd name="connsiteY220" fmla="*/ 234167 h 744243"/>
                <a:gd name="connsiteX221" fmla="*/ 201954 w 553571"/>
                <a:gd name="connsiteY221" fmla="*/ 201587 h 744243"/>
                <a:gd name="connsiteX222" fmla="*/ 192791 w 553571"/>
                <a:gd name="connsiteY222" fmla="*/ 194460 h 744243"/>
                <a:gd name="connsiteX223" fmla="*/ 191773 w 553571"/>
                <a:gd name="connsiteY223" fmla="*/ 195479 h 744243"/>
                <a:gd name="connsiteX224" fmla="*/ 188719 w 553571"/>
                <a:gd name="connsiteY224" fmla="*/ 204641 h 744243"/>
                <a:gd name="connsiteX225" fmla="*/ 190755 w 553571"/>
                <a:gd name="connsiteY225" fmla="*/ 212786 h 744243"/>
                <a:gd name="connsiteX226" fmla="*/ 182610 w 553571"/>
                <a:gd name="connsiteY226" fmla="*/ 203623 h 744243"/>
                <a:gd name="connsiteX227" fmla="*/ 173447 w 553571"/>
                <a:gd name="connsiteY227" fmla="*/ 203623 h 744243"/>
                <a:gd name="connsiteX228" fmla="*/ 173447 w 553571"/>
                <a:gd name="connsiteY228" fmla="*/ 203623 h 744243"/>
                <a:gd name="connsiteX229" fmla="*/ 173447 w 553571"/>
                <a:gd name="connsiteY229" fmla="*/ 211768 h 744243"/>
                <a:gd name="connsiteX230" fmla="*/ 175483 w 553571"/>
                <a:gd name="connsiteY230" fmla="*/ 214822 h 744243"/>
                <a:gd name="connsiteX231" fmla="*/ 199918 w 553571"/>
                <a:gd name="connsiteY231" fmla="*/ 241294 h 744243"/>
                <a:gd name="connsiteX232" fmla="*/ 223335 w 553571"/>
                <a:gd name="connsiteY232" fmla="*/ 325797 h 744243"/>
                <a:gd name="connsiteX233" fmla="*/ 164284 w 553571"/>
                <a:gd name="connsiteY233" fmla="*/ 285073 h 744243"/>
                <a:gd name="connsiteX234" fmla="*/ 135777 w 553571"/>
                <a:gd name="connsiteY234" fmla="*/ 195479 h 744243"/>
                <a:gd name="connsiteX235" fmla="*/ 135777 w 553571"/>
                <a:gd name="connsiteY235" fmla="*/ 195479 h 744243"/>
                <a:gd name="connsiteX236" fmla="*/ 126614 w 553571"/>
                <a:gd name="connsiteY236" fmla="*/ 189369 h 744243"/>
                <a:gd name="connsiteX237" fmla="*/ 123560 w 553571"/>
                <a:gd name="connsiteY237" fmla="*/ 199551 h 744243"/>
                <a:gd name="connsiteX238" fmla="*/ 146976 w 553571"/>
                <a:gd name="connsiteY238" fmla="*/ 272855 h 744243"/>
                <a:gd name="connsiteX239" fmla="*/ 87926 w 553571"/>
                <a:gd name="connsiteY239" fmla="*/ 232130 h 744243"/>
                <a:gd name="connsiteX240" fmla="*/ 69599 w 553571"/>
                <a:gd name="connsiteY240" fmla="*/ 177152 h 744243"/>
                <a:gd name="connsiteX241" fmla="*/ 69599 w 553571"/>
                <a:gd name="connsiteY241" fmla="*/ 177152 h 744243"/>
                <a:gd name="connsiteX242" fmla="*/ 60436 w 553571"/>
                <a:gd name="connsiteY242" fmla="*/ 171043 h 744243"/>
                <a:gd name="connsiteX243" fmla="*/ 57382 w 553571"/>
                <a:gd name="connsiteY243" fmla="*/ 181225 h 744243"/>
                <a:gd name="connsiteX244" fmla="*/ 69599 w 553571"/>
                <a:gd name="connsiteY244" fmla="*/ 219913 h 744243"/>
                <a:gd name="connsiteX245" fmla="*/ 10548 w 553571"/>
                <a:gd name="connsiteY245" fmla="*/ 179188 h 744243"/>
                <a:gd name="connsiteX246" fmla="*/ 367 w 553571"/>
                <a:gd name="connsiteY246" fmla="*/ 181225 h 744243"/>
                <a:gd name="connsiteX247" fmla="*/ 239625 w 553571"/>
                <a:gd name="connsiteY247" fmla="*/ 283036 h 744243"/>
                <a:gd name="connsiteX248" fmla="*/ 242679 w 553571"/>
                <a:gd name="connsiteY248" fmla="*/ 307471 h 744243"/>
                <a:gd name="connsiteX249" fmla="*/ 243697 w 553571"/>
                <a:gd name="connsiteY249" fmla="*/ 315616 h 744243"/>
                <a:gd name="connsiteX250" fmla="*/ 242679 w 553571"/>
                <a:gd name="connsiteY250" fmla="*/ 314598 h 744243"/>
                <a:gd name="connsiteX251" fmla="*/ 240643 w 553571"/>
                <a:gd name="connsiteY251" fmla="*/ 313580 h 744243"/>
                <a:gd name="connsiteX252" fmla="*/ 239625 w 553571"/>
                <a:gd name="connsiteY252" fmla="*/ 312562 h 744243"/>
                <a:gd name="connsiteX253" fmla="*/ 222316 w 553571"/>
                <a:gd name="connsiteY253" fmla="*/ 300344 h 744243"/>
                <a:gd name="connsiteX254" fmla="*/ 208063 w 553571"/>
                <a:gd name="connsiteY254" fmla="*/ 248420 h 744243"/>
                <a:gd name="connsiteX255" fmla="*/ 239625 w 553571"/>
                <a:gd name="connsiteY255" fmla="*/ 283036 h 744243"/>
                <a:gd name="connsiteX256" fmla="*/ 277295 w 553571"/>
                <a:gd name="connsiteY256" fmla="*/ 371613 h 744243"/>
                <a:gd name="connsiteX257" fmla="*/ 277295 w 553571"/>
                <a:gd name="connsiteY257" fmla="*/ 371613 h 744243"/>
                <a:gd name="connsiteX258" fmla="*/ 277295 w 553571"/>
                <a:gd name="connsiteY258" fmla="*/ 371613 h 744243"/>
                <a:gd name="connsiteX259" fmla="*/ 278313 w 553571"/>
                <a:gd name="connsiteY259" fmla="*/ 370594 h 744243"/>
                <a:gd name="connsiteX260" fmla="*/ 278313 w 553571"/>
                <a:gd name="connsiteY260" fmla="*/ 371613 h 744243"/>
                <a:gd name="connsiteX261" fmla="*/ 277295 w 553571"/>
                <a:gd name="connsiteY261" fmla="*/ 371613 h 744243"/>
                <a:gd name="connsiteX262" fmla="*/ 277295 w 553571"/>
                <a:gd name="connsiteY262" fmla="*/ 371613 h 744243"/>
                <a:gd name="connsiteX263" fmla="*/ 313947 w 553571"/>
                <a:gd name="connsiteY263" fmla="*/ 299326 h 744243"/>
                <a:gd name="connsiteX264" fmla="*/ 297657 w 553571"/>
                <a:gd name="connsiteY264" fmla="*/ 311543 h 744243"/>
                <a:gd name="connsiteX265" fmla="*/ 292567 w 553571"/>
                <a:gd name="connsiteY265" fmla="*/ 315616 h 744243"/>
                <a:gd name="connsiteX266" fmla="*/ 292567 w 553571"/>
                <a:gd name="connsiteY266" fmla="*/ 314598 h 744243"/>
                <a:gd name="connsiteX267" fmla="*/ 292567 w 553571"/>
                <a:gd name="connsiteY267" fmla="*/ 311543 h 744243"/>
                <a:gd name="connsiteX268" fmla="*/ 292567 w 553571"/>
                <a:gd name="connsiteY268" fmla="*/ 309507 h 744243"/>
                <a:gd name="connsiteX269" fmla="*/ 289513 w 553571"/>
                <a:gd name="connsiteY269" fmla="*/ 284054 h 744243"/>
                <a:gd name="connsiteX270" fmla="*/ 319038 w 553571"/>
                <a:gd name="connsiteY270" fmla="*/ 247402 h 744243"/>
                <a:gd name="connsiteX271" fmla="*/ 313947 w 553571"/>
                <a:gd name="connsiteY271" fmla="*/ 299326 h 744243"/>
                <a:gd name="connsiteX272" fmla="*/ 351617 w 553571"/>
                <a:gd name="connsiteY272" fmla="*/ 390956 h 744243"/>
                <a:gd name="connsiteX273" fmla="*/ 326164 w 553571"/>
                <a:gd name="connsiteY273" fmla="*/ 373649 h 744243"/>
                <a:gd name="connsiteX274" fmla="*/ 318020 w 553571"/>
                <a:gd name="connsiteY274" fmla="*/ 367540 h 744243"/>
                <a:gd name="connsiteX275" fmla="*/ 319038 w 553571"/>
                <a:gd name="connsiteY275" fmla="*/ 366522 h 744243"/>
                <a:gd name="connsiteX276" fmla="*/ 321074 w 553571"/>
                <a:gd name="connsiteY276" fmla="*/ 364486 h 744243"/>
                <a:gd name="connsiteX277" fmla="*/ 323110 w 553571"/>
                <a:gd name="connsiteY277" fmla="*/ 363468 h 744243"/>
                <a:gd name="connsiteX278" fmla="*/ 343473 w 553571"/>
                <a:gd name="connsiteY278" fmla="*/ 348196 h 744243"/>
                <a:gd name="connsiteX279" fmla="*/ 402523 w 553571"/>
                <a:gd name="connsiteY279" fmla="*/ 374667 h 744243"/>
                <a:gd name="connsiteX280" fmla="*/ 351617 w 553571"/>
                <a:gd name="connsiteY280" fmla="*/ 390956 h 744243"/>
                <a:gd name="connsiteX281" fmla="*/ 306821 w 553571"/>
                <a:gd name="connsiteY281" fmla="*/ 458153 h 744243"/>
                <a:gd name="connsiteX282" fmla="*/ 301730 w 553571"/>
                <a:gd name="connsiteY282" fmla="*/ 414374 h 744243"/>
                <a:gd name="connsiteX283" fmla="*/ 299694 w 553571"/>
                <a:gd name="connsiteY283" fmla="*/ 399102 h 744243"/>
                <a:gd name="connsiteX284" fmla="*/ 301730 w 553571"/>
                <a:gd name="connsiteY284" fmla="*/ 400120 h 744243"/>
                <a:gd name="connsiteX285" fmla="*/ 304784 w 553571"/>
                <a:gd name="connsiteY285" fmla="*/ 402156 h 744243"/>
                <a:gd name="connsiteX286" fmla="*/ 306821 w 553571"/>
                <a:gd name="connsiteY286" fmla="*/ 404192 h 744243"/>
                <a:gd name="connsiteX287" fmla="*/ 337364 w 553571"/>
                <a:gd name="connsiteY287" fmla="*/ 425573 h 744243"/>
                <a:gd name="connsiteX288" fmla="*/ 362817 w 553571"/>
                <a:gd name="connsiteY288" fmla="*/ 520257 h 744243"/>
                <a:gd name="connsiteX289" fmla="*/ 306821 w 553571"/>
                <a:gd name="connsiteY289" fmla="*/ 458153 h 744243"/>
                <a:gd name="connsiteX290" fmla="*/ 235552 w 553571"/>
                <a:gd name="connsiteY290" fmla="*/ 431681 h 744243"/>
                <a:gd name="connsiteX291" fmla="*/ 264060 w 553571"/>
                <a:gd name="connsiteY291" fmla="*/ 409283 h 744243"/>
                <a:gd name="connsiteX292" fmla="*/ 274241 w 553571"/>
                <a:gd name="connsiteY292" fmla="*/ 402156 h 744243"/>
                <a:gd name="connsiteX293" fmla="*/ 274241 w 553571"/>
                <a:gd name="connsiteY293" fmla="*/ 404192 h 744243"/>
                <a:gd name="connsiteX294" fmla="*/ 275259 w 553571"/>
                <a:gd name="connsiteY294" fmla="*/ 409283 h 744243"/>
                <a:gd name="connsiteX295" fmla="*/ 275259 w 553571"/>
                <a:gd name="connsiteY295" fmla="*/ 412337 h 744243"/>
                <a:gd name="connsiteX296" fmla="*/ 280349 w 553571"/>
                <a:gd name="connsiteY296" fmla="*/ 456116 h 744243"/>
                <a:gd name="connsiteX297" fmla="*/ 227407 w 553571"/>
                <a:gd name="connsiteY297" fmla="*/ 521276 h 744243"/>
                <a:gd name="connsiteX298" fmla="*/ 235552 w 553571"/>
                <a:gd name="connsiteY298" fmla="*/ 431681 h 744243"/>
                <a:gd name="connsiteX299" fmla="*/ 209081 w 553571"/>
                <a:gd name="connsiteY299" fmla="*/ 343105 h 744243"/>
                <a:gd name="connsiteX300" fmla="*/ 244715 w 553571"/>
                <a:gd name="connsiteY300" fmla="*/ 368558 h 744243"/>
                <a:gd name="connsiteX301" fmla="*/ 256933 w 553571"/>
                <a:gd name="connsiteY301" fmla="*/ 376703 h 744243"/>
                <a:gd name="connsiteX302" fmla="*/ 254896 w 553571"/>
                <a:gd name="connsiteY302" fmla="*/ 377721 h 744243"/>
                <a:gd name="connsiteX303" fmla="*/ 251842 w 553571"/>
                <a:gd name="connsiteY303" fmla="*/ 379757 h 744243"/>
                <a:gd name="connsiteX304" fmla="*/ 249806 w 553571"/>
                <a:gd name="connsiteY304" fmla="*/ 381794 h 744243"/>
                <a:gd name="connsiteX305" fmla="*/ 221299 w 553571"/>
                <a:gd name="connsiteY305" fmla="*/ 404192 h 744243"/>
                <a:gd name="connsiteX306" fmla="*/ 137813 w 553571"/>
                <a:gd name="connsiteY306" fmla="*/ 367540 h 744243"/>
                <a:gd name="connsiteX307" fmla="*/ 209081 w 553571"/>
                <a:gd name="connsiteY307" fmla="*/ 343105 h 744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</a:cxnLst>
              <a:rect l="l" t="t" r="r" b="b"/>
              <a:pathLst>
                <a:path w="553571" h="744243">
                  <a:moveTo>
                    <a:pt x="367" y="181225"/>
                  </a:moveTo>
                  <a:cubicBezTo>
                    <a:pt x="-651" y="185297"/>
                    <a:pt x="367" y="190388"/>
                    <a:pt x="4440" y="192424"/>
                  </a:cubicBezTo>
                  <a:lnTo>
                    <a:pt x="63490" y="234167"/>
                  </a:lnTo>
                  <a:lnTo>
                    <a:pt x="32947" y="244348"/>
                  </a:lnTo>
                  <a:cubicBezTo>
                    <a:pt x="29893" y="245366"/>
                    <a:pt x="27856" y="250456"/>
                    <a:pt x="29893" y="254529"/>
                  </a:cubicBezTo>
                  <a:cubicBezTo>
                    <a:pt x="30911" y="257583"/>
                    <a:pt x="32947" y="259620"/>
                    <a:pt x="36001" y="260638"/>
                  </a:cubicBezTo>
                  <a:cubicBezTo>
                    <a:pt x="37020" y="260638"/>
                    <a:pt x="38038" y="260638"/>
                    <a:pt x="39055" y="260638"/>
                  </a:cubicBezTo>
                  <a:lnTo>
                    <a:pt x="81816" y="246384"/>
                  </a:lnTo>
                  <a:lnTo>
                    <a:pt x="140867" y="287109"/>
                  </a:lnTo>
                  <a:lnTo>
                    <a:pt x="85889" y="305435"/>
                  </a:lnTo>
                  <a:cubicBezTo>
                    <a:pt x="82835" y="306453"/>
                    <a:pt x="80799" y="311543"/>
                    <a:pt x="82835" y="315616"/>
                  </a:cubicBezTo>
                  <a:cubicBezTo>
                    <a:pt x="83853" y="318670"/>
                    <a:pt x="85889" y="320707"/>
                    <a:pt x="88943" y="321725"/>
                  </a:cubicBezTo>
                  <a:cubicBezTo>
                    <a:pt x="89961" y="321725"/>
                    <a:pt x="90980" y="321725"/>
                    <a:pt x="91998" y="321725"/>
                  </a:cubicBezTo>
                  <a:lnTo>
                    <a:pt x="159194" y="298308"/>
                  </a:lnTo>
                  <a:lnTo>
                    <a:pt x="215190" y="336996"/>
                  </a:lnTo>
                  <a:lnTo>
                    <a:pt x="159194" y="356341"/>
                  </a:lnTo>
                  <a:lnTo>
                    <a:pt x="133741" y="345141"/>
                  </a:lnTo>
                  <a:cubicBezTo>
                    <a:pt x="129668" y="343105"/>
                    <a:pt x="126614" y="346160"/>
                    <a:pt x="125595" y="350232"/>
                  </a:cubicBezTo>
                  <a:cubicBezTo>
                    <a:pt x="125595" y="351250"/>
                    <a:pt x="125595" y="351250"/>
                    <a:pt x="125595" y="352268"/>
                  </a:cubicBezTo>
                  <a:cubicBezTo>
                    <a:pt x="125595" y="356341"/>
                    <a:pt x="127632" y="359395"/>
                    <a:pt x="130686" y="361431"/>
                  </a:cubicBezTo>
                  <a:lnTo>
                    <a:pt x="136795" y="364486"/>
                  </a:lnTo>
                  <a:lnTo>
                    <a:pt x="127632" y="367540"/>
                  </a:lnTo>
                  <a:cubicBezTo>
                    <a:pt x="124577" y="368558"/>
                    <a:pt x="122541" y="373649"/>
                    <a:pt x="124577" y="377721"/>
                  </a:cubicBezTo>
                  <a:cubicBezTo>
                    <a:pt x="124577" y="377721"/>
                    <a:pt x="124577" y="377721"/>
                    <a:pt x="124577" y="377721"/>
                  </a:cubicBezTo>
                  <a:cubicBezTo>
                    <a:pt x="125595" y="380775"/>
                    <a:pt x="127632" y="382812"/>
                    <a:pt x="130686" y="383830"/>
                  </a:cubicBezTo>
                  <a:cubicBezTo>
                    <a:pt x="131704" y="383830"/>
                    <a:pt x="132722" y="383830"/>
                    <a:pt x="133741" y="383830"/>
                  </a:cubicBezTo>
                  <a:lnTo>
                    <a:pt x="160212" y="374667"/>
                  </a:lnTo>
                  <a:lnTo>
                    <a:pt x="227407" y="404192"/>
                  </a:lnTo>
                  <a:lnTo>
                    <a:pt x="178538" y="442881"/>
                  </a:lnTo>
                  <a:lnTo>
                    <a:pt x="106251" y="416409"/>
                  </a:lnTo>
                  <a:lnTo>
                    <a:pt x="106251" y="416409"/>
                  </a:lnTo>
                  <a:cubicBezTo>
                    <a:pt x="102179" y="415391"/>
                    <a:pt x="99125" y="417428"/>
                    <a:pt x="99125" y="422518"/>
                  </a:cubicBezTo>
                  <a:cubicBezTo>
                    <a:pt x="99125" y="426591"/>
                    <a:pt x="101161" y="431681"/>
                    <a:pt x="105233" y="432700"/>
                  </a:cubicBezTo>
                  <a:lnTo>
                    <a:pt x="164284" y="454080"/>
                  </a:lnTo>
                  <a:lnTo>
                    <a:pt x="115414" y="491750"/>
                  </a:lnTo>
                  <a:lnTo>
                    <a:pt x="68581" y="476478"/>
                  </a:lnTo>
                  <a:lnTo>
                    <a:pt x="68581" y="476478"/>
                  </a:lnTo>
                  <a:cubicBezTo>
                    <a:pt x="64508" y="475461"/>
                    <a:pt x="61454" y="477496"/>
                    <a:pt x="61454" y="482587"/>
                  </a:cubicBezTo>
                  <a:cubicBezTo>
                    <a:pt x="61454" y="486660"/>
                    <a:pt x="63490" y="491750"/>
                    <a:pt x="67563" y="492768"/>
                  </a:cubicBezTo>
                  <a:lnTo>
                    <a:pt x="99125" y="503968"/>
                  </a:lnTo>
                  <a:lnTo>
                    <a:pt x="50255" y="541638"/>
                  </a:lnTo>
                  <a:cubicBezTo>
                    <a:pt x="47201" y="543674"/>
                    <a:pt x="47201" y="548765"/>
                    <a:pt x="49237" y="552837"/>
                  </a:cubicBezTo>
                  <a:cubicBezTo>
                    <a:pt x="51273" y="556910"/>
                    <a:pt x="55346" y="558946"/>
                    <a:pt x="58400" y="555891"/>
                  </a:cubicBezTo>
                  <a:lnTo>
                    <a:pt x="108288" y="517203"/>
                  </a:lnTo>
                  <a:lnTo>
                    <a:pt x="105233" y="556910"/>
                  </a:lnTo>
                  <a:cubicBezTo>
                    <a:pt x="105233" y="560982"/>
                    <a:pt x="107269" y="566073"/>
                    <a:pt x="111342" y="567091"/>
                  </a:cubicBezTo>
                  <a:cubicBezTo>
                    <a:pt x="114396" y="568109"/>
                    <a:pt x="116433" y="567091"/>
                    <a:pt x="117451" y="565055"/>
                  </a:cubicBezTo>
                  <a:cubicBezTo>
                    <a:pt x="118469" y="564036"/>
                    <a:pt x="118469" y="563018"/>
                    <a:pt x="118469" y="562001"/>
                  </a:cubicBezTo>
                  <a:lnTo>
                    <a:pt x="123560" y="506004"/>
                  </a:lnTo>
                  <a:lnTo>
                    <a:pt x="172429" y="468334"/>
                  </a:lnTo>
                  <a:lnTo>
                    <a:pt x="166320" y="541638"/>
                  </a:lnTo>
                  <a:cubicBezTo>
                    <a:pt x="166320" y="545710"/>
                    <a:pt x="168356" y="550801"/>
                    <a:pt x="172429" y="551819"/>
                  </a:cubicBezTo>
                  <a:cubicBezTo>
                    <a:pt x="175483" y="552837"/>
                    <a:pt x="177520" y="551819"/>
                    <a:pt x="178538" y="549783"/>
                  </a:cubicBezTo>
                  <a:cubicBezTo>
                    <a:pt x="179556" y="548765"/>
                    <a:pt x="179556" y="547747"/>
                    <a:pt x="179556" y="546729"/>
                  </a:cubicBezTo>
                  <a:lnTo>
                    <a:pt x="186682" y="457134"/>
                  </a:lnTo>
                  <a:lnTo>
                    <a:pt x="233516" y="420482"/>
                  </a:lnTo>
                  <a:lnTo>
                    <a:pt x="227407" y="494804"/>
                  </a:lnTo>
                  <a:lnTo>
                    <a:pt x="210100" y="516185"/>
                  </a:lnTo>
                  <a:cubicBezTo>
                    <a:pt x="208063" y="519240"/>
                    <a:pt x="208063" y="524330"/>
                    <a:pt x="211117" y="528402"/>
                  </a:cubicBezTo>
                  <a:cubicBezTo>
                    <a:pt x="211117" y="529421"/>
                    <a:pt x="212135" y="529421"/>
                    <a:pt x="212135" y="529421"/>
                  </a:cubicBezTo>
                  <a:cubicBezTo>
                    <a:pt x="215190" y="531457"/>
                    <a:pt x="218244" y="531457"/>
                    <a:pt x="220281" y="529421"/>
                  </a:cubicBezTo>
                  <a:lnTo>
                    <a:pt x="224353" y="524330"/>
                  </a:lnTo>
                  <a:lnTo>
                    <a:pt x="223335" y="536548"/>
                  </a:lnTo>
                  <a:cubicBezTo>
                    <a:pt x="223335" y="540620"/>
                    <a:pt x="225371" y="545710"/>
                    <a:pt x="229443" y="546729"/>
                  </a:cubicBezTo>
                  <a:cubicBezTo>
                    <a:pt x="229443" y="546729"/>
                    <a:pt x="229443" y="546729"/>
                    <a:pt x="229443" y="546729"/>
                  </a:cubicBezTo>
                  <a:cubicBezTo>
                    <a:pt x="232498" y="547747"/>
                    <a:pt x="234534" y="546729"/>
                    <a:pt x="235552" y="544692"/>
                  </a:cubicBezTo>
                  <a:cubicBezTo>
                    <a:pt x="236570" y="543674"/>
                    <a:pt x="236570" y="542656"/>
                    <a:pt x="236570" y="541638"/>
                  </a:cubicBezTo>
                  <a:lnTo>
                    <a:pt x="239625" y="506004"/>
                  </a:lnTo>
                  <a:lnTo>
                    <a:pt x="283403" y="451026"/>
                  </a:lnTo>
                  <a:lnTo>
                    <a:pt x="292567" y="530439"/>
                  </a:lnTo>
                  <a:lnTo>
                    <a:pt x="248788" y="593562"/>
                  </a:lnTo>
                  <a:lnTo>
                    <a:pt x="248788" y="593562"/>
                  </a:lnTo>
                  <a:cubicBezTo>
                    <a:pt x="246751" y="596616"/>
                    <a:pt x="246751" y="601707"/>
                    <a:pt x="249806" y="605779"/>
                  </a:cubicBezTo>
                  <a:cubicBezTo>
                    <a:pt x="252860" y="608834"/>
                    <a:pt x="256933" y="609852"/>
                    <a:pt x="258969" y="605779"/>
                  </a:cubicBezTo>
                  <a:lnTo>
                    <a:pt x="294603" y="553855"/>
                  </a:lnTo>
                  <a:lnTo>
                    <a:pt x="303766" y="633269"/>
                  </a:lnTo>
                  <a:lnTo>
                    <a:pt x="276277" y="671957"/>
                  </a:lnTo>
                  <a:lnTo>
                    <a:pt x="276277" y="671957"/>
                  </a:lnTo>
                  <a:cubicBezTo>
                    <a:pt x="274241" y="675011"/>
                    <a:pt x="274241" y="680102"/>
                    <a:pt x="277295" y="684175"/>
                  </a:cubicBezTo>
                  <a:cubicBezTo>
                    <a:pt x="280349" y="687229"/>
                    <a:pt x="284422" y="688247"/>
                    <a:pt x="286458" y="684175"/>
                  </a:cubicBezTo>
                  <a:lnTo>
                    <a:pt x="305802" y="656685"/>
                  </a:lnTo>
                  <a:lnTo>
                    <a:pt x="314965" y="735080"/>
                  </a:lnTo>
                  <a:cubicBezTo>
                    <a:pt x="315983" y="740171"/>
                    <a:pt x="319038" y="743225"/>
                    <a:pt x="323110" y="744243"/>
                  </a:cubicBezTo>
                  <a:cubicBezTo>
                    <a:pt x="327183" y="744243"/>
                    <a:pt x="329219" y="740171"/>
                    <a:pt x="329219" y="736098"/>
                  </a:cubicBezTo>
                  <a:lnTo>
                    <a:pt x="319038" y="655667"/>
                  </a:lnTo>
                  <a:lnTo>
                    <a:pt x="345509" y="685192"/>
                  </a:lnTo>
                  <a:cubicBezTo>
                    <a:pt x="348563" y="688247"/>
                    <a:pt x="352636" y="688247"/>
                    <a:pt x="354672" y="685192"/>
                  </a:cubicBezTo>
                  <a:cubicBezTo>
                    <a:pt x="356708" y="683156"/>
                    <a:pt x="356708" y="680102"/>
                    <a:pt x="355690" y="677048"/>
                  </a:cubicBezTo>
                  <a:cubicBezTo>
                    <a:pt x="355690" y="676029"/>
                    <a:pt x="354672" y="675011"/>
                    <a:pt x="353654" y="673993"/>
                  </a:cubicBezTo>
                  <a:lnTo>
                    <a:pt x="315983" y="632250"/>
                  </a:lnTo>
                  <a:lnTo>
                    <a:pt x="306821" y="552837"/>
                  </a:lnTo>
                  <a:lnTo>
                    <a:pt x="355690" y="607816"/>
                  </a:lnTo>
                  <a:cubicBezTo>
                    <a:pt x="358744" y="610870"/>
                    <a:pt x="362817" y="610870"/>
                    <a:pt x="364853" y="607816"/>
                  </a:cubicBezTo>
                  <a:cubicBezTo>
                    <a:pt x="366889" y="605779"/>
                    <a:pt x="366889" y="601707"/>
                    <a:pt x="365871" y="599670"/>
                  </a:cubicBezTo>
                  <a:cubicBezTo>
                    <a:pt x="365871" y="598653"/>
                    <a:pt x="364853" y="597635"/>
                    <a:pt x="363835" y="596616"/>
                  </a:cubicBezTo>
                  <a:lnTo>
                    <a:pt x="303766" y="530439"/>
                  </a:lnTo>
                  <a:lnTo>
                    <a:pt x="294603" y="455098"/>
                  </a:lnTo>
                  <a:lnTo>
                    <a:pt x="344490" y="510076"/>
                  </a:lnTo>
                  <a:lnTo>
                    <a:pt x="353654" y="542656"/>
                  </a:lnTo>
                  <a:cubicBezTo>
                    <a:pt x="354672" y="547747"/>
                    <a:pt x="358744" y="550801"/>
                    <a:pt x="361799" y="549783"/>
                  </a:cubicBezTo>
                  <a:cubicBezTo>
                    <a:pt x="362817" y="549783"/>
                    <a:pt x="362817" y="549783"/>
                    <a:pt x="362817" y="548765"/>
                  </a:cubicBezTo>
                  <a:cubicBezTo>
                    <a:pt x="364853" y="546729"/>
                    <a:pt x="366889" y="543674"/>
                    <a:pt x="365871" y="539602"/>
                  </a:cubicBezTo>
                  <a:lnTo>
                    <a:pt x="363835" y="531457"/>
                  </a:lnTo>
                  <a:lnTo>
                    <a:pt x="371980" y="540620"/>
                  </a:lnTo>
                  <a:cubicBezTo>
                    <a:pt x="375034" y="543674"/>
                    <a:pt x="379107" y="543674"/>
                    <a:pt x="381143" y="540620"/>
                  </a:cubicBezTo>
                  <a:cubicBezTo>
                    <a:pt x="381143" y="540620"/>
                    <a:pt x="381143" y="540620"/>
                    <a:pt x="381143" y="540620"/>
                  </a:cubicBezTo>
                  <a:cubicBezTo>
                    <a:pt x="382161" y="538583"/>
                    <a:pt x="383179" y="535529"/>
                    <a:pt x="381143" y="532475"/>
                  </a:cubicBezTo>
                  <a:cubicBezTo>
                    <a:pt x="381143" y="531457"/>
                    <a:pt x="380125" y="530439"/>
                    <a:pt x="379107" y="529421"/>
                  </a:cubicBezTo>
                  <a:lnTo>
                    <a:pt x="354672" y="502949"/>
                  </a:lnTo>
                  <a:lnTo>
                    <a:pt x="331255" y="418446"/>
                  </a:lnTo>
                  <a:lnTo>
                    <a:pt x="390306" y="459170"/>
                  </a:lnTo>
                  <a:lnTo>
                    <a:pt x="418813" y="548765"/>
                  </a:lnTo>
                  <a:lnTo>
                    <a:pt x="418813" y="548765"/>
                  </a:lnTo>
                  <a:cubicBezTo>
                    <a:pt x="419831" y="552837"/>
                    <a:pt x="423904" y="555891"/>
                    <a:pt x="427976" y="554874"/>
                  </a:cubicBezTo>
                  <a:cubicBezTo>
                    <a:pt x="431030" y="553855"/>
                    <a:pt x="433067" y="548765"/>
                    <a:pt x="431030" y="544692"/>
                  </a:cubicBezTo>
                  <a:lnTo>
                    <a:pt x="407614" y="471388"/>
                  </a:lnTo>
                  <a:lnTo>
                    <a:pt x="466664" y="512113"/>
                  </a:lnTo>
                  <a:lnTo>
                    <a:pt x="484991" y="567091"/>
                  </a:lnTo>
                  <a:lnTo>
                    <a:pt x="484991" y="567091"/>
                  </a:lnTo>
                  <a:cubicBezTo>
                    <a:pt x="486009" y="571163"/>
                    <a:pt x="490082" y="574217"/>
                    <a:pt x="494154" y="573200"/>
                  </a:cubicBezTo>
                  <a:cubicBezTo>
                    <a:pt x="497208" y="572182"/>
                    <a:pt x="499244" y="567091"/>
                    <a:pt x="497208" y="563018"/>
                  </a:cubicBezTo>
                  <a:lnTo>
                    <a:pt x="484991" y="524330"/>
                  </a:lnTo>
                  <a:lnTo>
                    <a:pt x="544042" y="565055"/>
                  </a:lnTo>
                  <a:cubicBezTo>
                    <a:pt x="547096" y="567091"/>
                    <a:pt x="551169" y="566073"/>
                    <a:pt x="553204" y="562001"/>
                  </a:cubicBezTo>
                  <a:cubicBezTo>
                    <a:pt x="554223" y="557928"/>
                    <a:pt x="553204" y="552837"/>
                    <a:pt x="549132" y="550801"/>
                  </a:cubicBezTo>
                  <a:lnTo>
                    <a:pt x="490082" y="509058"/>
                  </a:lnTo>
                  <a:lnTo>
                    <a:pt x="520625" y="498877"/>
                  </a:lnTo>
                  <a:cubicBezTo>
                    <a:pt x="523679" y="497859"/>
                    <a:pt x="525716" y="492768"/>
                    <a:pt x="523679" y="488696"/>
                  </a:cubicBezTo>
                  <a:cubicBezTo>
                    <a:pt x="522661" y="485642"/>
                    <a:pt x="520625" y="483605"/>
                    <a:pt x="517570" y="482587"/>
                  </a:cubicBezTo>
                  <a:cubicBezTo>
                    <a:pt x="516552" y="482587"/>
                    <a:pt x="515535" y="482587"/>
                    <a:pt x="514516" y="482587"/>
                  </a:cubicBezTo>
                  <a:lnTo>
                    <a:pt x="475828" y="496841"/>
                  </a:lnTo>
                  <a:lnTo>
                    <a:pt x="416777" y="456116"/>
                  </a:lnTo>
                  <a:lnTo>
                    <a:pt x="471755" y="437790"/>
                  </a:lnTo>
                  <a:cubicBezTo>
                    <a:pt x="474810" y="436772"/>
                    <a:pt x="476846" y="431681"/>
                    <a:pt x="474810" y="427609"/>
                  </a:cubicBezTo>
                  <a:cubicBezTo>
                    <a:pt x="473791" y="424555"/>
                    <a:pt x="471755" y="422518"/>
                    <a:pt x="468701" y="421500"/>
                  </a:cubicBezTo>
                  <a:cubicBezTo>
                    <a:pt x="467683" y="421500"/>
                    <a:pt x="466664" y="421500"/>
                    <a:pt x="465647" y="421500"/>
                  </a:cubicBezTo>
                  <a:lnTo>
                    <a:pt x="398451" y="444917"/>
                  </a:lnTo>
                  <a:lnTo>
                    <a:pt x="342455" y="406228"/>
                  </a:lnTo>
                  <a:lnTo>
                    <a:pt x="398451" y="386884"/>
                  </a:lnTo>
                  <a:lnTo>
                    <a:pt x="423904" y="398083"/>
                  </a:lnTo>
                  <a:cubicBezTo>
                    <a:pt x="427976" y="400120"/>
                    <a:pt x="431030" y="397066"/>
                    <a:pt x="432049" y="392993"/>
                  </a:cubicBezTo>
                  <a:cubicBezTo>
                    <a:pt x="432049" y="391975"/>
                    <a:pt x="432049" y="391975"/>
                    <a:pt x="432049" y="390956"/>
                  </a:cubicBezTo>
                  <a:cubicBezTo>
                    <a:pt x="432049" y="386884"/>
                    <a:pt x="430012" y="383830"/>
                    <a:pt x="426958" y="381794"/>
                  </a:cubicBezTo>
                  <a:lnTo>
                    <a:pt x="420849" y="378740"/>
                  </a:lnTo>
                  <a:lnTo>
                    <a:pt x="430012" y="375685"/>
                  </a:lnTo>
                  <a:cubicBezTo>
                    <a:pt x="433067" y="374667"/>
                    <a:pt x="435103" y="369576"/>
                    <a:pt x="433067" y="365504"/>
                  </a:cubicBezTo>
                  <a:cubicBezTo>
                    <a:pt x="433067" y="365504"/>
                    <a:pt x="433067" y="365504"/>
                    <a:pt x="433067" y="365504"/>
                  </a:cubicBezTo>
                  <a:cubicBezTo>
                    <a:pt x="432049" y="362449"/>
                    <a:pt x="430012" y="360413"/>
                    <a:pt x="426958" y="359395"/>
                  </a:cubicBezTo>
                  <a:cubicBezTo>
                    <a:pt x="425940" y="359395"/>
                    <a:pt x="424922" y="359395"/>
                    <a:pt x="423904" y="359395"/>
                  </a:cubicBezTo>
                  <a:lnTo>
                    <a:pt x="397433" y="368558"/>
                  </a:lnTo>
                  <a:lnTo>
                    <a:pt x="330237" y="339033"/>
                  </a:lnTo>
                  <a:lnTo>
                    <a:pt x="379107" y="300344"/>
                  </a:lnTo>
                  <a:lnTo>
                    <a:pt x="451393" y="326815"/>
                  </a:lnTo>
                  <a:lnTo>
                    <a:pt x="451393" y="326815"/>
                  </a:lnTo>
                  <a:cubicBezTo>
                    <a:pt x="455465" y="327834"/>
                    <a:pt x="458520" y="325797"/>
                    <a:pt x="458520" y="320707"/>
                  </a:cubicBezTo>
                  <a:cubicBezTo>
                    <a:pt x="458520" y="316634"/>
                    <a:pt x="456483" y="311543"/>
                    <a:pt x="452411" y="310526"/>
                  </a:cubicBezTo>
                  <a:lnTo>
                    <a:pt x="393361" y="289145"/>
                  </a:lnTo>
                  <a:lnTo>
                    <a:pt x="442230" y="251475"/>
                  </a:lnTo>
                  <a:lnTo>
                    <a:pt x="487027" y="267765"/>
                  </a:lnTo>
                  <a:lnTo>
                    <a:pt x="487027" y="267765"/>
                  </a:lnTo>
                  <a:cubicBezTo>
                    <a:pt x="491099" y="268782"/>
                    <a:pt x="494154" y="266747"/>
                    <a:pt x="494154" y="261656"/>
                  </a:cubicBezTo>
                  <a:cubicBezTo>
                    <a:pt x="494154" y="257583"/>
                    <a:pt x="492117" y="252493"/>
                    <a:pt x="488045" y="251475"/>
                  </a:cubicBezTo>
                  <a:lnTo>
                    <a:pt x="456483" y="240275"/>
                  </a:lnTo>
                  <a:lnTo>
                    <a:pt x="505353" y="202605"/>
                  </a:lnTo>
                  <a:cubicBezTo>
                    <a:pt x="508408" y="200569"/>
                    <a:pt x="508408" y="195479"/>
                    <a:pt x="506371" y="191406"/>
                  </a:cubicBezTo>
                  <a:cubicBezTo>
                    <a:pt x="504335" y="187333"/>
                    <a:pt x="500263" y="185297"/>
                    <a:pt x="497208" y="188352"/>
                  </a:cubicBezTo>
                  <a:lnTo>
                    <a:pt x="447321" y="227040"/>
                  </a:lnTo>
                  <a:lnTo>
                    <a:pt x="450375" y="187333"/>
                  </a:lnTo>
                  <a:cubicBezTo>
                    <a:pt x="450375" y="183261"/>
                    <a:pt x="448338" y="178170"/>
                    <a:pt x="444266" y="177152"/>
                  </a:cubicBezTo>
                  <a:cubicBezTo>
                    <a:pt x="441212" y="176134"/>
                    <a:pt x="439176" y="177152"/>
                    <a:pt x="438157" y="179188"/>
                  </a:cubicBezTo>
                  <a:cubicBezTo>
                    <a:pt x="437139" y="180207"/>
                    <a:pt x="437139" y="181225"/>
                    <a:pt x="437139" y="182243"/>
                  </a:cubicBezTo>
                  <a:lnTo>
                    <a:pt x="432049" y="238239"/>
                  </a:lnTo>
                  <a:lnTo>
                    <a:pt x="383179" y="275909"/>
                  </a:lnTo>
                  <a:lnTo>
                    <a:pt x="389288" y="202605"/>
                  </a:lnTo>
                  <a:cubicBezTo>
                    <a:pt x="389288" y="198533"/>
                    <a:pt x="387251" y="193442"/>
                    <a:pt x="383179" y="192424"/>
                  </a:cubicBezTo>
                  <a:cubicBezTo>
                    <a:pt x="380125" y="191406"/>
                    <a:pt x="378089" y="192424"/>
                    <a:pt x="377070" y="194460"/>
                  </a:cubicBezTo>
                  <a:cubicBezTo>
                    <a:pt x="376052" y="195479"/>
                    <a:pt x="376052" y="196496"/>
                    <a:pt x="376052" y="197514"/>
                  </a:cubicBezTo>
                  <a:lnTo>
                    <a:pt x="368925" y="287109"/>
                  </a:lnTo>
                  <a:lnTo>
                    <a:pt x="322092" y="323761"/>
                  </a:lnTo>
                  <a:lnTo>
                    <a:pt x="328201" y="249439"/>
                  </a:lnTo>
                  <a:lnTo>
                    <a:pt x="345509" y="228058"/>
                  </a:lnTo>
                  <a:cubicBezTo>
                    <a:pt x="347545" y="225004"/>
                    <a:pt x="347545" y="219913"/>
                    <a:pt x="344490" y="215841"/>
                  </a:cubicBezTo>
                  <a:cubicBezTo>
                    <a:pt x="344490" y="214822"/>
                    <a:pt x="343473" y="214822"/>
                    <a:pt x="343473" y="214822"/>
                  </a:cubicBezTo>
                  <a:cubicBezTo>
                    <a:pt x="340418" y="212786"/>
                    <a:pt x="337364" y="212786"/>
                    <a:pt x="335328" y="214822"/>
                  </a:cubicBezTo>
                  <a:lnTo>
                    <a:pt x="331255" y="219913"/>
                  </a:lnTo>
                  <a:lnTo>
                    <a:pt x="332274" y="207695"/>
                  </a:lnTo>
                  <a:cubicBezTo>
                    <a:pt x="332274" y="203623"/>
                    <a:pt x="330237" y="198533"/>
                    <a:pt x="326164" y="197514"/>
                  </a:cubicBezTo>
                  <a:cubicBezTo>
                    <a:pt x="326164" y="197514"/>
                    <a:pt x="326164" y="197514"/>
                    <a:pt x="326164" y="197514"/>
                  </a:cubicBezTo>
                  <a:cubicBezTo>
                    <a:pt x="323110" y="196496"/>
                    <a:pt x="321074" y="197514"/>
                    <a:pt x="320056" y="199551"/>
                  </a:cubicBezTo>
                  <a:cubicBezTo>
                    <a:pt x="319038" y="200569"/>
                    <a:pt x="319038" y="201587"/>
                    <a:pt x="319038" y="202605"/>
                  </a:cubicBezTo>
                  <a:lnTo>
                    <a:pt x="315983" y="238239"/>
                  </a:lnTo>
                  <a:lnTo>
                    <a:pt x="272204" y="293217"/>
                  </a:lnTo>
                  <a:lnTo>
                    <a:pt x="263041" y="213805"/>
                  </a:lnTo>
                  <a:lnTo>
                    <a:pt x="306821" y="150681"/>
                  </a:lnTo>
                  <a:lnTo>
                    <a:pt x="306821" y="150681"/>
                  </a:lnTo>
                  <a:cubicBezTo>
                    <a:pt x="308856" y="147627"/>
                    <a:pt x="308856" y="142536"/>
                    <a:pt x="305802" y="138464"/>
                  </a:cubicBezTo>
                  <a:cubicBezTo>
                    <a:pt x="302748" y="135409"/>
                    <a:pt x="298675" y="134392"/>
                    <a:pt x="296639" y="138464"/>
                  </a:cubicBezTo>
                  <a:lnTo>
                    <a:pt x="261005" y="190388"/>
                  </a:lnTo>
                  <a:lnTo>
                    <a:pt x="251842" y="110974"/>
                  </a:lnTo>
                  <a:lnTo>
                    <a:pt x="279331" y="72286"/>
                  </a:lnTo>
                  <a:lnTo>
                    <a:pt x="279331" y="72286"/>
                  </a:lnTo>
                  <a:cubicBezTo>
                    <a:pt x="281368" y="69232"/>
                    <a:pt x="281368" y="64141"/>
                    <a:pt x="278313" y="60069"/>
                  </a:cubicBezTo>
                  <a:cubicBezTo>
                    <a:pt x="275259" y="57014"/>
                    <a:pt x="271187" y="55996"/>
                    <a:pt x="269150" y="60069"/>
                  </a:cubicBezTo>
                  <a:lnTo>
                    <a:pt x="249806" y="87558"/>
                  </a:lnTo>
                  <a:lnTo>
                    <a:pt x="240643" y="9163"/>
                  </a:lnTo>
                  <a:cubicBezTo>
                    <a:pt x="239625" y="4072"/>
                    <a:pt x="236570" y="1018"/>
                    <a:pt x="232498" y="0"/>
                  </a:cubicBezTo>
                  <a:cubicBezTo>
                    <a:pt x="228425" y="0"/>
                    <a:pt x="226389" y="4072"/>
                    <a:pt x="226389" y="8145"/>
                  </a:cubicBezTo>
                  <a:lnTo>
                    <a:pt x="236570" y="88576"/>
                  </a:lnTo>
                  <a:lnTo>
                    <a:pt x="210100" y="59051"/>
                  </a:lnTo>
                  <a:cubicBezTo>
                    <a:pt x="207045" y="55996"/>
                    <a:pt x="202973" y="55996"/>
                    <a:pt x="200936" y="59051"/>
                  </a:cubicBezTo>
                  <a:cubicBezTo>
                    <a:pt x="199918" y="61087"/>
                    <a:pt x="198900" y="64141"/>
                    <a:pt x="199918" y="67195"/>
                  </a:cubicBezTo>
                  <a:cubicBezTo>
                    <a:pt x="199918" y="68214"/>
                    <a:pt x="200936" y="69232"/>
                    <a:pt x="201954" y="70250"/>
                  </a:cubicBezTo>
                  <a:lnTo>
                    <a:pt x="239625" y="111993"/>
                  </a:lnTo>
                  <a:lnTo>
                    <a:pt x="248788" y="191406"/>
                  </a:lnTo>
                  <a:lnTo>
                    <a:pt x="199918" y="136427"/>
                  </a:lnTo>
                  <a:cubicBezTo>
                    <a:pt x="196864" y="133373"/>
                    <a:pt x="192791" y="133373"/>
                    <a:pt x="190755" y="136427"/>
                  </a:cubicBezTo>
                  <a:cubicBezTo>
                    <a:pt x="188719" y="138464"/>
                    <a:pt x="188719" y="141518"/>
                    <a:pt x="189737" y="144573"/>
                  </a:cubicBezTo>
                  <a:cubicBezTo>
                    <a:pt x="189737" y="145591"/>
                    <a:pt x="190755" y="146608"/>
                    <a:pt x="191773" y="147627"/>
                  </a:cubicBezTo>
                  <a:lnTo>
                    <a:pt x="251842" y="213805"/>
                  </a:lnTo>
                  <a:lnTo>
                    <a:pt x="261005" y="289145"/>
                  </a:lnTo>
                  <a:lnTo>
                    <a:pt x="211117" y="234167"/>
                  </a:lnTo>
                  <a:lnTo>
                    <a:pt x="201954" y="201587"/>
                  </a:lnTo>
                  <a:cubicBezTo>
                    <a:pt x="200936" y="196496"/>
                    <a:pt x="196864" y="193442"/>
                    <a:pt x="192791" y="194460"/>
                  </a:cubicBezTo>
                  <a:cubicBezTo>
                    <a:pt x="191773" y="194460"/>
                    <a:pt x="191773" y="194460"/>
                    <a:pt x="191773" y="195479"/>
                  </a:cubicBezTo>
                  <a:cubicBezTo>
                    <a:pt x="189737" y="197514"/>
                    <a:pt x="187701" y="200569"/>
                    <a:pt x="188719" y="204641"/>
                  </a:cubicBezTo>
                  <a:lnTo>
                    <a:pt x="190755" y="212786"/>
                  </a:lnTo>
                  <a:lnTo>
                    <a:pt x="182610" y="203623"/>
                  </a:lnTo>
                  <a:cubicBezTo>
                    <a:pt x="179556" y="200569"/>
                    <a:pt x="175483" y="200569"/>
                    <a:pt x="173447" y="203623"/>
                  </a:cubicBezTo>
                  <a:cubicBezTo>
                    <a:pt x="173447" y="203623"/>
                    <a:pt x="173447" y="203623"/>
                    <a:pt x="173447" y="203623"/>
                  </a:cubicBezTo>
                  <a:cubicBezTo>
                    <a:pt x="172429" y="205660"/>
                    <a:pt x="171411" y="208714"/>
                    <a:pt x="173447" y="211768"/>
                  </a:cubicBezTo>
                  <a:cubicBezTo>
                    <a:pt x="173447" y="212786"/>
                    <a:pt x="174465" y="213805"/>
                    <a:pt x="175483" y="214822"/>
                  </a:cubicBezTo>
                  <a:lnTo>
                    <a:pt x="199918" y="241294"/>
                  </a:lnTo>
                  <a:lnTo>
                    <a:pt x="223335" y="325797"/>
                  </a:lnTo>
                  <a:lnTo>
                    <a:pt x="164284" y="285073"/>
                  </a:lnTo>
                  <a:lnTo>
                    <a:pt x="135777" y="195479"/>
                  </a:lnTo>
                  <a:lnTo>
                    <a:pt x="135777" y="195479"/>
                  </a:lnTo>
                  <a:cubicBezTo>
                    <a:pt x="134759" y="191406"/>
                    <a:pt x="130686" y="188352"/>
                    <a:pt x="126614" y="189369"/>
                  </a:cubicBezTo>
                  <a:cubicBezTo>
                    <a:pt x="123560" y="190388"/>
                    <a:pt x="121523" y="195479"/>
                    <a:pt x="123560" y="199551"/>
                  </a:cubicBezTo>
                  <a:lnTo>
                    <a:pt x="146976" y="272855"/>
                  </a:lnTo>
                  <a:lnTo>
                    <a:pt x="87926" y="232130"/>
                  </a:lnTo>
                  <a:lnTo>
                    <a:pt x="69599" y="177152"/>
                  </a:lnTo>
                  <a:lnTo>
                    <a:pt x="69599" y="177152"/>
                  </a:lnTo>
                  <a:cubicBezTo>
                    <a:pt x="68581" y="173080"/>
                    <a:pt x="64508" y="170026"/>
                    <a:pt x="60436" y="171043"/>
                  </a:cubicBezTo>
                  <a:cubicBezTo>
                    <a:pt x="57382" y="172061"/>
                    <a:pt x="55346" y="177152"/>
                    <a:pt x="57382" y="181225"/>
                  </a:cubicBezTo>
                  <a:lnTo>
                    <a:pt x="69599" y="219913"/>
                  </a:lnTo>
                  <a:lnTo>
                    <a:pt x="10548" y="179188"/>
                  </a:lnTo>
                  <a:cubicBezTo>
                    <a:pt x="5458" y="176134"/>
                    <a:pt x="1386" y="177152"/>
                    <a:pt x="367" y="181225"/>
                  </a:cubicBezTo>
                  <a:close/>
                  <a:moveTo>
                    <a:pt x="239625" y="283036"/>
                  </a:moveTo>
                  <a:lnTo>
                    <a:pt x="242679" y="307471"/>
                  </a:lnTo>
                  <a:lnTo>
                    <a:pt x="243697" y="315616"/>
                  </a:lnTo>
                  <a:lnTo>
                    <a:pt x="242679" y="314598"/>
                  </a:lnTo>
                  <a:lnTo>
                    <a:pt x="240643" y="313580"/>
                  </a:lnTo>
                  <a:lnTo>
                    <a:pt x="239625" y="312562"/>
                  </a:lnTo>
                  <a:lnTo>
                    <a:pt x="222316" y="300344"/>
                  </a:lnTo>
                  <a:lnTo>
                    <a:pt x="208063" y="248420"/>
                  </a:lnTo>
                  <a:lnTo>
                    <a:pt x="239625" y="283036"/>
                  </a:lnTo>
                  <a:close/>
                  <a:moveTo>
                    <a:pt x="277295" y="371613"/>
                  </a:moveTo>
                  <a:cubicBezTo>
                    <a:pt x="278313" y="371613"/>
                    <a:pt x="278313" y="371613"/>
                    <a:pt x="277295" y="371613"/>
                  </a:cubicBezTo>
                  <a:cubicBezTo>
                    <a:pt x="278313" y="370594"/>
                    <a:pt x="278313" y="370594"/>
                    <a:pt x="277295" y="371613"/>
                  </a:cubicBezTo>
                  <a:cubicBezTo>
                    <a:pt x="278313" y="370594"/>
                    <a:pt x="278313" y="370594"/>
                    <a:pt x="278313" y="370594"/>
                  </a:cubicBezTo>
                  <a:cubicBezTo>
                    <a:pt x="278313" y="370594"/>
                    <a:pt x="278313" y="371613"/>
                    <a:pt x="278313" y="371613"/>
                  </a:cubicBezTo>
                  <a:cubicBezTo>
                    <a:pt x="278313" y="372630"/>
                    <a:pt x="278313" y="372630"/>
                    <a:pt x="277295" y="371613"/>
                  </a:cubicBezTo>
                  <a:cubicBezTo>
                    <a:pt x="278313" y="372630"/>
                    <a:pt x="278313" y="371613"/>
                    <a:pt x="277295" y="371613"/>
                  </a:cubicBezTo>
                  <a:close/>
                  <a:moveTo>
                    <a:pt x="313947" y="299326"/>
                  </a:moveTo>
                  <a:lnTo>
                    <a:pt x="297657" y="311543"/>
                  </a:lnTo>
                  <a:lnTo>
                    <a:pt x="292567" y="315616"/>
                  </a:lnTo>
                  <a:lnTo>
                    <a:pt x="292567" y="314598"/>
                  </a:lnTo>
                  <a:lnTo>
                    <a:pt x="292567" y="311543"/>
                  </a:lnTo>
                  <a:lnTo>
                    <a:pt x="292567" y="309507"/>
                  </a:lnTo>
                  <a:lnTo>
                    <a:pt x="289513" y="284054"/>
                  </a:lnTo>
                  <a:lnTo>
                    <a:pt x="319038" y="247402"/>
                  </a:lnTo>
                  <a:lnTo>
                    <a:pt x="313947" y="299326"/>
                  </a:lnTo>
                  <a:close/>
                  <a:moveTo>
                    <a:pt x="351617" y="390956"/>
                  </a:moveTo>
                  <a:lnTo>
                    <a:pt x="326164" y="373649"/>
                  </a:lnTo>
                  <a:lnTo>
                    <a:pt x="318020" y="367540"/>
                  </a:lnTo>
                  <a:lnTo>
                    <a:pt x="319038" y="366522"/>
                  </a:lnTo>
                  <a:lnTo>
                    <a:pt x="321074" y="364486"/>
                  </a:lnTo>
                  <a:lnTo>
                    <a:pt x="323110" y="363468"/>
                  </a:lnTo>
                  <a:lnTo>
                    <a:pt x="343473" y="348196"/>
                  </a:lnTo>
                  <a:lnTo>
                    <a:pt x="402523" y="374667"/>
                  </a:lnTo>
                  <a:lnTo>
                    <a:pt x="351617" y="390956"/>
                  </a:lnTo>
                  <a:close/>
                  <a:moveTo>
                    <a:pt x="306821" y="458153"/>
                  </a:moveTo>
                  <a:lnTo>
                    <a:pt x="301730" y="414374"/>
                  </a:lnTo>
                  <a:lnTo>
                    <a:pt x="299694" y="399102"/>
                  </a:lnTo>
                  <a:lnTo>
                    <a:pt x="301730" y="400120"/>
                  </a:lnTo>
                  <a:lnTo>
                    <a:pt x="304784" y="402156"/>
                  </a:lnTo>
                  <a:lnTo>
                    <a:pt x="306821" y="404192"/>
                  </a:lnTo>
                  <a:lnTo>
                    <a:pt x="337364" y="425573"/>
                  </a:lnTo>
                  <a:lnTo>
                    <a:pt x="362817" y="520257"/>
                  </a:lnTo>
                  <a:lnTo>
                    <a:pt x="306821" y="458153"/>
                  </a:lnTo>
                  <a:close/>
                  <a:moveTo>
                    <a:pt x="235552" y="431681"/>
                  </a:moveTo>
                  <a:lnTo>
                    <a:pt x="264060" y="409283"/>
                  </a:lnTo>
                  <a:lnTo>
                    <a:pt x="274241" y="402156"/>
                  </a:lnTo>
                  <a:lnTo>
                    <a:pt x="274241" y="404192"/>
                  </a:lnTo>
                  <a:lnTo>
                    <a:pt x="275259" y="409283"/>
                  </a:lnTo>
                  <a:lnTo>
                    <a:pt x="275259" y="412337"/>
                  </a:lnTo>
                  <a:lnTo>
                    <a:pt x="280349" y="456116"/>
                  </a:lnTo>
                  <a:lnTo>
                    <a:pt x="227407" y="521276"/>
                  </a:lnTo>
                  <a:lnTo>
                    <a:pt x="235552" y="431681"/>
                  </a:lnTo>
                  <a:close/>
                  <a:moveTo>
                    <a:pt x="209081" y="343105"/>
                  </a:moveTo>
                  <a:lnTo>
                    <a:pt x="244715" y="368558"/>
                  </a:lnTo>
                  <a:lnTo>
                    <a:pt x="256933" y="376703"/>
                  </a:lnTo>
                  <a:lnTo>
                    <a:pt x="254896" y="377721"/>
                  </a:lnTo>
                  <a:lnTo>
                    <a:pt x="251842" y="379757"/>
                  </a:lnTo>
                  <a:lnTo>
                    <a:pt x="249806" y="381794"/>
                  </a:lnTo>
                  <a:lnTo>
                    <a:pt x="221299" y="404192"/>
                  </a:lnTo>
                  <a:lnTo>
                    <a:pt x="137813" y="367540"/>
                  </a:lnTo>
                  <a:lnTo>
                    <a:pt x="209081" y="343105"/>
                  </a:lnTo>
                  <a:close/>
                </a:path>
              </a:pathLst>
            </a:custGeom>
            <a:solidFill>
              <a:srgbClr val="FFFFFF"/>
            </a:solidFill>
            <a:ln w="101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3231" name="组合 3230">
            <a:extLst>
              <a:ext uri="{FF2B5EF4-FFF2-40B4-BE49-F238E27FC236}">
                <a16:creationId xmlns:a16="http://schemas.microsoft.com/office/drawing/2014/main" id="{569B0EBA-6B60-4A12-B1F8-92740447E834}"/>
              </a:ext>
            </a:extLst>
          </p:cNvPr>
          <p:cNvGrpSpPr/>
          <p:nvPr/>
        </p:nvGrpSpPr>
        <p:grpSpPr>
          <a:xfrm rot="1500000">
            <a:off x="4652785" y="2320472"/>
            <a:ext cx="288719" cy="443987"/>
            <a:chOff x="-1440860" y="2563708"/>
            <a:chExt cx="1125375" cy="1730584"/>
          </a:xfrm>
        </p:grpSpPr>
        <p:sp>
          <p:nvSpPr>
            <p:cNvPr id="3219" name="任意多边形: 形状 3218">
              <a:extLst>
                <a:ext uri="{FF2B5EF4-FFF2-40B4-BE49-F238E27FC236}">
                  <a16:creationId xmlns:a16="http://schemas.microsoft.com/office/drawing/2014/main" id="{F4370B44-8B6F-4119-830D-2976FAE39BEE}"/>
                </a:ext>
              </a:extLst>
            </p:cNvPr>
            <p:cNvSpPr/>
            <p:nvPr/>
          </p:nvSpPr>
          <p:spPr>
            <a:xfrm>
              <a:off x="-1440860" y="3136026"/>
              <a:ext cx="1125375" cy="1158266"/>
            </a:xfrm>
            <a:custGeom>
              <a:avLst/>
              <a:gdLst>
                <a:gd name="connsiteX0" fmla="*/ 1110375 w 1125375"/>
                <a:gd name="connsiteY0" fmla="*/ 853440 h 1158266"/>
                <a:gd name="connsiteX1" fmla="*/ 562688 w 1125375"/>
                <a:gd name="connsiteY1" fmla="*/ 0 h 1158266"/>
                <a:gd name="connsiteX2" fmla="*/ 15000 w 1125375"/>
                <a:gd name="connsiteY2" fmla="*/ 853440 h 1158266"/>
                <a:gd name="connsiteX3" fmla="*/ 562688 w 1125375"/>
                <a:gd name="connsiteY3" fmla="*/ 1158240 h 1158266"/>
                <a:gd name="connsiteX4" fmla="*/ 1110375 w 1125375"/>
                <a:gd name="connsiteY4" fmla="*/ 853440 h 1158266"/>
                <a:gd name="connsiteX5" fmla="*/ 564593 w 1125375"/>
                <a:gd name="connsiteY5" fmla="*/ 1079183 h 1158266"/>
                <a:gd name="connsiteX6" fmla="*/ 70245 w 1125375"/>
                <a:gd name="connsiteY6" fmla="*/ 918210 h 1158266"/>
                <a:gd name="connsiteX7" fmla="*/ 564593 w 1125375"/>
                <a:gd name="connsiteY7" fmla="*/ 757238 h 1158266"/>
                <a:gd name="connsiteX8" fmla="*/ 1058940 w 1125375"/>
                <a:gd name="connsiteY8" fmla="*/ 918210 h 1158266"/>
                <a:gd name="connsiteX9" fmla="*/ 564593 w 1125375"/>
                <a:gd name="connsiteY9" fmla="*/ 1079183 h 11582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25375" h="1158266">
                  <a:moveTo>
                    <a:pt x="1110375" y="853440"/>
                  </a:moveTo>
                  <a:cubicBezTo>
                    <a:pt x="827483" y="546735"/>
                    <a:pt x="967500" y="0"/>
                    <a:pt x="562688" y="0"/>
                  </a:cubicBezTo>
                  <a:cubicBezTo>
                    <a:pt x="157875" y="0"/>
                    <a:pt x="297893" y="546735"/>
                    <a:pt x="15000" y="853440"/>
                  </a:cubicBezTo>
                  <a:cubicBezTo>
                    <a:pt x="-74535" y="1058228"/>
                    <a:pt x="253125" y="1160145"/>
                    <a:pt x="562688" y="1158240"/>
                  </a:cubicBezTo>
                  <a:cubicBezTo>
                    <a:pt x="872250" y="1160145"/>
                    <a:pt x="1199910" y="1058228"/>
                    <a:pt x="1110375" y="853440"/>
                  </a:cubicBezTo>
                  <a:close/>
                  <a:moveTo>
                    <a:pt x="564593" y="1079183"/>
                  </a:moveTo>
                  <a:cubicBezTo>
                    <a:pt x="291225" y="1079183"/>
                    <a:pt x="70245" y="1006793"/>
                    <a:pt x="70245" y="918210"/>
                  </a:cubicBezTo>
                  <a:cubicBezTo>
                    <a:pt x="70245" y="829628"/>
                    <a:pt x="291225" y="757238"/>
                    <a:pt x="564593" y="757238"/>
                  </a:cubicBezTo>
                  <a:cubicBezTo>
                    <a:pt x="837960" y="757238"/>
                    <a:pt x="1058940" y="829628"/>
                    <a:pt x="1058940" y="918210"/>
                  </a:cubicBezTo>
                  <a:cubicBezTo>
                    <a:pt x="1059893" y="1006793"/>
                    <a:pt x="837960" y="1079183"/>
                    <a:pt x="564593" y="1079183"/>
                  </a:cubicBezTo>
                  <a:close/>
                </a:path>
              </a:pathLst>
            </a:custGeom>
            <a:solidFill>
              <a:schemeClr val="accent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229" name="任意多边形: 形状 3228">
              <a:extLst>
                <a:ext uri="{FF2B5EF4-FFF2-40B4-BE49-F238E27FC236}">
                  <a16:creationId xmlns:a16="http://schemas.microsoft.com/office/drawing/2014/main" id="{B3102D54-26B8-4E3B-B725-C419D7DEACEA}"/>
                </a:ext>
              </a:extLst>
            </p:cNvPr>
            <p:cNvSpPr/>
            <p:nvPr/>
          </p:nvSpPr>
          <p:spPr>
            <a:xfrm>
              <a:off x="-1373412" y="2563708"/>
              <a:ext cx="950767" cy="752341"/>
            </a:xfrm>
            <a:custGeom>
              <a:avLst/>
              <a:gdLst>
                <a:gd name="connsiteX0" fmla="*/ 594300 w 950767"/>
                <a:gd name="connsiteY0" fmla="*/ 437063 h 752341"/>
                <a:gd name="connsiteX1" fmla="*/ 935295 w 950767"/>
                <a:gd name="connsiteY1" fmla="*/ 661853 h 752341"/>
                <a:gd name="connsiteX2" fmla="*/ 827663 w 950767"/>
                <a:gd name="connsiteY2" fmla="*/ 663758 h 752341"/>
                <a:gd name="connsiteX3" fmla="*/ 826710 w 950767"/>
                <a:gd name="connsiteY3" fmla="*/ 752341 h 752341"/>
                <a:gd name="connsiteX4" fmla="*/ 520005 w 950767"/>
                <a:gd name="connsiteY4" fmla="*/ 500880 h 752341"/>
                <a:gd name="connsiteX5" fmla="*/ 546675 w 950767"/>
                <a:gd name="connsiteY5" fmla="*/ 490403 h 752341"/>
                <a:gd name="connsiteX6" fmla="*/ 567630 w 950767"/>
                <a:gd name="connsiteY6" fmla="*/ 476115 h 752341"/>
                <a:gd name="connsiteX7" fmla="*/ 575250 w 950767"/>
                <a:gd name="connsiteY7" fmla="*/ 468495 h 752341"/>
                <a:gd name="connsiteX8" fmla="*/ 581917 w 950767"/>
                <a:gd name="connsiteY8" fmla="*/ 459923 h 752341"/>
                <a:gd name="connsiteX9" fmla="*/ 591442 w 950767"/>
                <a:gd name="connsiteY9" fmla="*/ 443730 h 752341"/>
                <a:gd name="connsiteX10" fmla="*/ 594300 w 950767"/>
                <a:gd name="connsiteY10" fmla="*/ 437063 h 752341"/>
                <a:gd name="connsiteX11" fmla="*/ 360938 w 950767"/>
                <a:gd name="connsiteY11" fmla="*/ 436110 h 752341"/>
                <a:gd name="connsiteX12" fmla="*/ 375226 w 950767"/>
                <a:gd name="connsiteY12" fmla="*/ 459923 h 752341"/>
                <a:gd name="connsiteX13" fmla="*/ 376178 w 950767"/>
                <a:gd name="connsiteY13" fmla="*/ 460875 h 752341"/>
                <a:gd name="connsiteX14" fmla="*/ 377131 w 950767"/>
                <a:gd name="connsiteY14" fmla="*/ 461828 h 752341"/>
                <a:gd name="connsiteX15" fmla="*/ 379036 w 950767"/>
                <a:gd name="connsiteY15" fmla="*/ 463733 h 752341"/>
                <a:gd name="connsiteX16" fmla="*/ 389513 w 950767"/>
                <a:gd name="connsiteY16" fmla="*/ 475163 h 752341"/>
                <a:gd name="connsiteX17" fmla="*/ 407611 w 950767"/>
                <a:gd name="connsiteY17" fmla="*/ 487545 h 752341"/>
                <a:gd name="connsiteX18" fmla="*/ 435233 w 950767"/>
                <a:gd name="connsiteY18" fmla="*/ 499928 h 752341"/>
                <a:gd name="connsiteX19" fmla="*/ 126623 w 950767"/>
                <a:gd name="connsiteY19" fmla="*/ 751388 h 752341"/>
                <a:gd name="connsiteX20" fmla="*/ 125670 w 950767"/>
                <a:gd name="connsiteY20" fmla="*/ 662805 h 752341"/>
                <a:gd name="connsiteX21" fmla="*/ 18038 w 950767"/>
                <a:gd name="connsiteY21" fmla="*/ 660900 h 752341"/>
                <a:gd name="connsiteX22" fmla="*/ 360938 w 950767"/>
                <a:gd name="connsiteY22" fmla="*/ 436110 h 752341"/>
                <a:gd name="connsiteX23" fmla="*/ 475237 w 950767"/>
                <a:gd name="connsiteY23" fmla="*/ 274185 h 752341"/>
                <a:gd name="connsiteX24" fmla="*/ 553342 w 950767"/>
                <a:gd name="connsiteY24" fmla="*/ 302760 h 752341"/>
                <a:gd name="connsiteX25" fmla="*/ 564773 w 950767"/>
                <a:gd name="connsiteY25" fmla="*/ 317048 h 752341"/>
                <a:gd name="connsiteX26" fmla="*/ 571440 w 950767"/>
                <a:gd name="connsiteY26" fmla="*/ 328478 h 752341"/>
                <a:gd name="connsiteX27" fmla="*/ 575250 w 950767"/>
                <a:gd name="connsiteY27" fmla="*/ 338003 h 752341"/>
                <a:gd name="connsiteX28" fmla="*/ 576202 w 950767"/>
                <a:gd name="connsiteY28" fmla="*/ 341813 h 752341"/>
                <a:gd name="connsiteX29" fmla="*/ 579060 w 950767"/>
                <a:gd name="connsiteY29" fmla="*/ 351338 h 752341"/>
                <a:gd name="connsiteX30" fmla="*/ 579060 w 950767"/>
                <a:gd name="connsiteY30" fmla="*/ 353242 h 752341"/>
                <a:gd name="connsiteX31" fmla="*/ 580013 w 950767"/>
                <a:gd name="connsiteY31" fmla="*/ 361815 h 752341"/>
                <a:gd name="connsiteX32" fmla="*/ 580965 w 950767"/>
                <a:gd name="connsiteY32" fmla="*/ 365625 h 752341"/>
                <a:gd name="connsiteX33" fmla="*/ 581917 w 950767"/>
                <a:gd name="connsiteY33" fmla="*/ 374198 h 752341"/>
                <a:gd name="connsiteX34" fmla="*/ 584775 w 950767"/>
                <a:gd name="connsiteY34" fmla="*/ 379913 h 752341"/>
                <a:gd name="connsiteX35" fmla="*/ 583823 w 950767"/>
                <a:gd name="connsiteY35" fmla="*/ 393248 h 752341"/>
                <a:gd name="connsiteX36" fmla="*/ 582870 w 950767"/>
                <a:gd name="connsiteY36" fmla="*/ 399915 h 752341"/>
                <a:gd name="connsiteX37" fmla="*/ 581917 w 950767"/>
                <a:gd name="connsiteY37" fmla="*/ 408488 h 752341"/>
                <a:gd name="connsiteX38" fmla="*/ 580965 w 950767"/>
                <a:gd name="connsiteY38" fmla="*/ 413250 h 752341"/>
                <a:gd name="connsiteX39" fmla="*/ 578108 w 950767"/>
                <a:gd name="connsiteY39" fmla="*/ 423728 h 752341"/>
                <a:gd name="connsiteX40" fmla="*/ 575250 w 950767"/>
                <a:gd name="connsiteY40" fmla="*/ 431348 h 752341"/>
                <a:gd name="connsiteX41" fmla="*/ 574298 w 950767"/>
                <a:gd name="connsiteY41" fmla="*/ 432300 h 752341"/>
                <a:gd name="connsiteX42" fmla="*/ 572392 w 950767"/>
                <a:gd name="connsiteY42" fmla="*/ 437063 h 752341"/>
                <a:gd name="connsiteX43" fmla="*/ 564773 w 950767"/>
                <a:gd name="connsiteY43" fmla="*/ 450398 h 752341"/>
                <a:gd name="connsiteX44" fmla="*/ 559058 w 950767"/>
                <a:gd name="connsiteY44" fmla="*/ 457065 h 752341"/>
                <a:gd name="connsiteX45" fmla="*/ 553342 w 950767"/>
                <a:gd name="connsiteY45" fmla="*/ 463733 h 752341"/>
                <a:gd name="connsiteX46" fmla="*/ 536198 w 950767"/>
                <a:gd name="connsiteY46" fmla="*/ 475163 h 752341"/>
                <a:gd name="connsiteX47" fmla="*/ 491430 w 950767"/>
                <a:gd name="connsiteY47" fmla="*/ 487545 h 752341"/>
                <a:gd name="connsiteX48" fmla="*/ 475237 w 950767"/>
                <a:gd name="connsiteY48" fmla="*/ 488498 h 752341"/>
                <a:gd name="connsiteX49" fmla="*/ 459998 w 950767"/>
                <a:gd name="connsiteY49" fmla="*/ 487545 h 752341"/>
                <a:gd name="connsiteX50" fmla="*/ 416182 w 950767"/>
                <a:gd name="connsiteY50" fmla="*/ 473258 h 752341"/>
                <a:gd name="connsiteX51" fmla="*/ 400943 w 950767"/>
                <a:gd name="connsiteY51" fmla="*/ 461828 h 752341"/>
                <a:gd name="connsiteX52" fmla="*/ 392370 w 950767"/>
                <a:gd name="connsiteY52" fmla="*/ 453255 h 752341"/>
                <a:gd name="connsiteX53" fmla="*/ 389512 w 950767"/>
                <a:gd name="connsiteY53" fmla="*/ 450398 h 752341"/>
                <a:gd name="connsiteX54" fmla="*/ 378082 w 950767"/>
                <a:gd name="connsiteY54" fmla="*/ 432300 h 752341"/>
                <a:gd name="connsiteX55" fmla="*/ 375225 w 950767"/>
                <a:gd name="connsiteY55" fmla="*/ 423728 h 752341"/>
                <a:gd name="connsiteX56" fmla="*/ 372368 w 950767"/>
                <a:gd name="connsiteY56" fmla="*/ 414203 h 752341"/>
                <a:gd name="connsiteX57" fmla="*/ 367605 w 950767"/>
                <a:gd name="connsiteY57" fmla="*/ 380865 h 752341"/>
                <a:gd name="connsiteX58" fmla="*/ 367605 w 950767"/>
                <a:gd name="connsiteY58" fmla="*/ 373245 h 752341"/>
                <a:gd name="connsiteX59" fmla="*/ 368557 w 950767"/>
                <a:gd name="connsiteY59" fmla="*/ 363720 h 752341"/>
                <a:gd name="connsiteX60" fmla="*/ 382845 w 950767"/>
                <a:gd name="connsiteY60" fmla="*/ 315142 h 752341"/>
                <a:gd name="connsiteX61" fmla="*/ 394275 w 950767"/>
                <a:gd name="connsiteY61" fmla="*/ 300855 h 752341"/>
                <a:gd name="connsiteX62" fmla="*/ 475237 w 950767"/>
                <a:gd name="connsiteY62" fmla="*/ 274185 h 752341"/>
                <a:gd name="connsiteX63" fmla="*/ 210398 w 950767"/>
                <a:gd name="connsiteY63" fmla="*/ 44067 h 752341"/>
                <a:gd name="connsiteX64" fmla="*/ 260925 w 950767"/>
                <a:gd name="connsiteY64" fmla="*/ 66540 h 752341"/>
                <a:gd name="connsiteX65" fmla="*/ 405705 w 950767"/>
                <a:gd name="connsiteY65" fmla="*/ 271328 h 752341"/>
                <a:gd name="connsiteX66" fmla="*/ 402848 w 950767"/>
                <a:gd name="connsiteY66" fmla="*/ 273233 h 752341"/>
                <a:gd name="connsiteX67" fmla="*/ 371415 w 950767"/>
                <a:gd name="connsiteY67" fmla="*/ 311333 h 752341"/>
                <a:gd name="connsiteX68" fmla="*/ 289500 w 950767"/>
                <a:gd name="connsiteY68" fmla="*/ 264660 h 752341"/>
                <a:gd name="connsiteX69" fmla="*/ 169485 w 950767"/>
                <a:gd name="connsiteY69" fmla="*/ 260850 h 752341"/>
                <a:gd name="connsiteX70" fmla="*/ 363795 w 950767"/>
                <a:gd name="connsiteY70" fmla="*/ 328478 h 752341"/>
                <a:gd name="connsiteX71" fmla="*/ 359985 w 950767"/>
                <a:gd name="connsiteY71" fmla="*/ 338003 h 752341"/>
                <a:gd name="connsiteX72" fmla="*/ 352365 w 950767"/>
                <a:gd name="connsiteY72" fmla="*/ 367530 h 752341"/>
                <a:gd name="connsiteX73" fmla="*/ 297120 w 950767"/>
                <a:gd name="connsiteY73" fmla="*/ 357053 h 752341"/>
                <a:gd name="connsiteX74" fmla="*/ 215205 w 950767"/>
                <a:gd name="connsiteY74" fmla="*/ 378960 h 752341"/>
                <a:gd name="connsiteX75" fmla="*/ 350460 w 950767"/>
                <a:gd name="connsiteY75" fmla="*/ 385628 h 752341"/>
                <a:gd name="connsiteX76" fmla="*/ 355223 w 950767"/>
                <a:gd name="connsiteY76" fmla="*/ 421823 h 752341"/>
                <a:gd name="connsiteX77" fmla="*/ 356175 w 950767"/>
                <a:gd name="connsiteY77" fmla="*/ 423728 h 752341"/>
                <a:gd name="connsiteX78" fmla="*/ 357128 w 950767"/>
                <a:gd name="connsiteY78" fmla="*/ 425633 h 752341"/>
                <a:gd name="connsiteX79" fmla="*/ 360938 w 950767"/>
                <a:gd name="connsiteY79" fmla="*/ 435158 h 752341"/>
                <a:gd name="connsiteX80" fmla="*/ 256163 w 950767"/>
                <a:gd name="connsiteY80" fmla="*/ 459923 h 752341"/>
                <a:gd name="connsiteX81" fmla="*/ 107573 w 950767"/>
                <a:gd name="connsiteY81" fmla="*/ 481830 h 752341"/>
                <a:gd name="connsiteX82" fmla="*/ 13275 w 950767"/>
                <a:gd name="connsiteY82" fmla="*/ 319905 h 752341"/>
                <a:gd name="connsiteX83" fmla="*/ 70425 w 950767"/>
                <a:gd name="connsiteY83" fmla="*/ 162743 h 752341"/>
                <a:gd name="connsiteX84" fmla="*/ 210398 w 950767"/>
                <a:gd name="connsiteY84" fmla="*/ 44067 h 752341"/>
                <a:gd name="connsiteX85" fmla="*/ 708440 w 950767"/>
                <a:gd name="connsiteY85" fmla="*/ 339 h 752341"/>
                <a:gd name="connsiteX86" fmla="*/ 839092 w 950767"/>
                <a:gd name="connsiteY86" fmla="*/ 95115 h 752341"/>
                <a:gd name="connsiteX87" fmla="*/ 923865 w 950767"/>
                <a:gd name="connsiteY87" fmla="*/ 238943 h 752341"/>
                <a:gd name="connsiteX88" fmla="*/ 859095 w 950767"/>
                <a:gd name="connsiteY88" fmla="*/ 415155 h 752341"/>
                <a:gd name="connsiteX89" fmla="*/ 709552 w 950767"/>
                <a:gd name="connsiteY89" fmla="*/ 419918 h 752341"/>
                <a:gd name="connsiteX90" fmla="*/ 605729 w 950767"/>
                <a:gd name="connsiteY90" fmla="*/ 414203 h 752341"/>
                <a:gd name="connsiteX91" fmla="*/ 606682 w 950767"/>
                <a:gd name="connsiteY91" fmla="*/ 408488 h 752341"/>
                <a:gd name="connsiteX92" fmla="*/ 608587 w 950767"/>
                <a:gd name="connsiteY92" fmla="*/ 398010 h 752341"/>
                <a:gd name="connsiteX93" fmla="*/ 605729 w 950767"/>
                <a:gd name="connsiteY93" fmla="*/ 361815 h 752341"/>
                <a:gd name="connsiteX94" fmla="*/ 736222 w 950767"/>
                <a:gd name="connsiteY94" fmla="*/ 332288 h 752341"/>
                <a:gd name="connsiteX95" fmla="*/ 652402 w 950767"/>
                <a:gd name="connsiteY95" fmla="*/ 324668 h 752341"/>
                <a:gd name="connsiteX96" fmla="*/ 600967 w 950767"/>
                <a:gd name="connsiteY96" fmla="*/ 343718 h 752341"/>
                <a:gd name="connsiteX97" fmla="*/ 587632 w 950767"/>
                <a:gd name="connsiteY97" fmla="*/ 316095 h 752341"/>
                <a:gd name="connsiteX98" fmla="*/ 581917 w 950767"/>
                <a:gd name="connsiteY98" fmla="*/ 307523 h 752341"/>
                <a:gd name="connsiteX99" fmla="*/ 760987 w 950767"/>
                <a:gd name="connsiteY99" fmla="*/ 206558 h 752341"/>
                <a:gd name="connsiteX100" fmla="*/ 642877 w 950767"/>
                <a:gd name="connsiteY100" fmla="*/ 231323 h 752341"/>
                <a:gd name="connsiteX101" fmla="*/ 569535 w 950767"/>
                <a:gd name="connsiteY101" fmla="*/ 292283 h 752341"/>
                <a:gd name="connsiteX102" fmla="*/ 531435 w 950767"/>
                <a:gd name="connsiteY102" fmla="*/ 261803 h 752341"/>
                <a:gd name="connsiteX103" fmla="*/ 528577 w 950767"/>
                <a:gd name="connsiteY103" fmla="*/ 260850 h 752341"/>
                <a:gd name="connsiteX104" fmla="*/ 636210 w 950767"/>
                <a:gd name="connsiteY104" fmla="*/ 31298 h 752341"/>
                <a:gd name="connsiteX105" fmla="*/ 708440 w 950767"/>
                <a:gd name="connsiteY105" fmla="*/ 339 h 752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</a:cxnLst>
              <a:rect l="l" t="t" r="r" b="b"/>
              <a:pathLst>
                <a:path w="950767" h="752341">
                  <a:moveTo>
                    <a:pt x="594300" y="437063"/>
                  </a:moveTo>
                  <a:cubicBezTo>
                    <a:pt x="780990" y="502785"/>
                    <a:pt x="935295" y="660901"/>
                    <a:pt x="935295" y="661853"/>
                  </a:cubicBezTo>
                  <a:lnTo>
                    <a:pt x="827663" y="663758"/>
                  </a:lnTo>
                  <a:lnTo>
                    <a:pt x="826710" y="752341"/>
                  </a:lnTo>
                  <a:cubicBezTo>
                    <a:pt x="781942" y="644708"/>
                    <a:pt x="618112" y="555173"/>
                    <a:pt x="520005" y="500880"/>
                  </a:cubicBezTo>
                  <a:cubicBezTo>
                    <a:pt x="529530" y="498023"/>
                    <a:pt x="539055" y="494213"/>
                    <a:pt x="546675" y="490403"/>
                  </a:cubicBezTo>
                  <a:cubicBezTo>
                    <a:pt x="554295" y="486593"/>
                    <a:pt x="560962" y="481830"/>
                    <a:pt x="567630" y="476115"/>
                  </a:cubicBezTo>
                  <a:cubicBezTo>
                    <a:pt x="571440" y="473258"/>
                    <a:pt x="573345" y="470401"/>
                    <a:pt x="575250" y="468495"/>
                  </a:cubicBezTo>
                  <a:cubicBezTo>
                    <a:pt x="578108" y="465638"/>
                    <a:pt x="580012" y="462780"/>
                    <a:pt x="581917" y="459923"/>
                  </a:cubicBezTo>
                  <a:cubicBezTo>
                    <a:pt x="585727" y="455160"/>
                    <a:pt x="588585" y="449445"/>
                    <a:pt x="591442" y="443730"/>
                  </a:cubicBezTo>
                  <a:cubicBezTo>
                    <a:pt x="592395" y="441826"/>
                    <a:pt x="593348" y="438968"/>
                    <a:pt x="594300" y="437063"/>
                  </a:cubicBezTo>
                  <a:close/>
                  <a:moveTo>
                    <a:pt x="360938" y="436110"/>
                  </a:moveTo>
                  <a:cubicBezTo>
                    <a:pt x="364748" y="444683"/>
                    <a:pt x="369511" y="452303"/>
                    <a:pt x="375226" y="459923"/>
                  </a:cubicBezTo>
                  <a:lnTo>
                    <a:pt x="376178" y="460875"/>
                  </a:lnTo>
                  <a:lnTo>
                    <a:pt x="377131" y="461828"/>
                  </a:lnTo>
                  <a:cubicBezTo>
                    <a:pt x="377131" y="461828"/>
                    <a:pt x="379036" y="463733"/>
                    <a:pt x="379036" y="463733"/>
                  </a:cubicBezTo>
                  <a:cubicBezTo>
                    <a:pt x="381893" y="467542"/>
                    <a:pt x="385703" y="471353"/>
                    <a:pt x="389513" y="475163"/>
                  </a:cubicBezTo>
                  <a:cubicBezTo>
                    <a:pt x="395228" y="479925"/>
                    <a:pt x="401896" y="484688"/>
                    <a:pt x="407611" y="487545"/>
                  </a:cubicBezTo>
                  <a:cubicBezTo>
                    <a:pt x="416183" y="493260"/>
                    <a:pt x="425708" y="497070"/>
                    <a:pt x="435233" y="499928"/>
                  </a:cubicBezTo>
                  <a:cubicBezTo>
                    <a:pt x="336173" y="553267"/>
                    <a:pt x="172343" y="642803"/>
                    <a:pt x="126623" y="751388"/>
                  </a:cubicBezTo>
                  <a:lnTo>
                    <a:pt x="125670" y="662805"/>
                  </a:lnTo>
                  <a:lnTo>
                    <a:pt x="18038" y="660900"/>
                  </a:lnTo>
                  <a:cubicBezTo>
                    <a:pt x="18038" y="660900"/>
                    <a:pt x="173296" y="500880"/>
                    <a:pt x="360938" y="436110"/>
                  </a:cubicBezTo>
                  <a:close/>
                  <a:moveTo>
                    <a:pt x="475237" y="274185"/>
                  </a:moveTo>
                  <a:cubicBezTo>
                    <a:pt x="510480" y="274185"/>
                    <a:pt x="536198" y="284663"/>
                    <a:pt x="553342" y="302760"/>
                  </a:cubicBezTo>
                  <a:cubicBezTo>
                    <a:pt x="558105" y="306570"/>
                    <a:pt x="561915" y="312285"/>
                    <a:pt x="564773" y="317048"/>
                  </a:cubicBezTo>
                  <a:cubicBezTo>
                    <a:pt x="567630" y="320858"/>
                    <a:pt x="569535" y="324667"/>
                    <a:pt x="571440" y="328478"/>
                  </a:cubicBezTo>
                  <a:cubicBezTo>
                    <a:pt x="573345" y="331335"/>
                    <a:pt x="574298" y="334192"/>
                    <a:pt x="575250" y="338003"/>
                  </a:cubicBezTo>
                  <a:cubicBezTo>
                    <a:pt x="575250" y="338955"/>
                    <a:pt x="576202" y="339908"/>
                    <a:pt x="576202" y="341813"/>
                  </a:cubicBezTo>
                  <a:cubicBezTo>
                    <a:pt x="577155" y="344670"/>
                    <a:pt x="578108" y="347528"/>
                    <a:pt x="579060" y="351338"/>
                  </a:cubicBezTo>
                  <a:cubicBezTo>
                    <a:pt x="579060" y="352290"/>
                    <a:pt x="579060" y="352290"/>
                    <a:pt x="579060" y="353242"/>
                  </a:cubicBezTo>
                  <a:cubicBezTo>
                    <a:pt x="580013" y="356100"/>
                    <a:pt x="580013" y="358958"/>
                    <a:pt x="580013" y="361815"/>
                  </a:cubicBezTo>
                  <a:cubicBezTo>
                    <a:pt x="580013" y="362767"/>
                    <a:pt x="580013" y="364673"/>
                    <a:pt x="580965" y="365625"/>
                  </a:cubicBezTo>
                  <a:cubicBezTo>
                    <a:pt x="581917" y="368483"/>
                    <a:pt x="581917" y="371340"/>
                    <a:pt x="581917" y="374198"/>
                  </a:cubicBezTo>
                  <a:cubicBezTo>
                    <a:pt x="584775" y="374198"/>
                    <a:pt x="584775" y="377055"/>
                    <a:pt x="584775" y="379913"/>
                  </a:cubicBezTo>
                  <a:cubicBezTo>
                    <a:pt x="584775" y="384675"/>
                    <a:pt x="584775" y="388485"/>
                    <a:pt x="583823" y="393248"/>
                  </a:cubicBezTo>
                  <a:cubicBezTo>
                    <a:pt x="583823" y="395153"/>
                    <a:pt x="583823" y="397058"/>
                    <a:pt x="582870" y="399915"/>
                  </a:cubicBezTo>
                  <a:cubicBezTo>
                    <a:pt x="582870" y="402773"/>
                    <a:pt x="581917" y="405630"/>
                    <a:pt x="581917" y="408488"/>
                  </a:cubicBezTo>
                  <a:cubicBezTo>
                    <a:pt x="581917" y="410393"/>
                    <a:pt x="580965" y="411345"/>
                    <a:pt x="580965" y="413250"/>
                  </a:cubicBezTo>
                  <a:cubicBezTo>
                    <a:pt x="580013" y="417060"/>
                    <a:pt x="579060" y="420870"/>
                    <a:pt x="578108" y="423728"/>
                  </a:cubicBezTo>
                  <a:cubicBezTo>
                    <a:pt x="577155" y="426585"/>
                    <a:pt x="577155" y="428490"/>
                    <a:pt x="575250" y="431348"/>
                  </a:cubicBezTo>
                  <a:cubicBezTo>
                    <a:pt x="575250" y="431348"/>
                    <a:pt x="575250" y="432300"/>
                    <a:pt x="574298" y="432300"/>
                  </a:cubicBezTo>
                  <a:cubicBezTo>
                    <a:pt x="573345" y="434205"/>
                    <a:pt x="573345" y="435158"/>
                    <a:pt x="572392" y="437063"/>
                  </a:cubicBezTo>
                  <a:cubicBezTo>
                    <a:pt x="570488" y="441825"/>
                    <a:pt x="567630" y="446588"/>
                    <a:pt x="564773" y="450398"/>
                  </a:cubicBezTo>
                  <a:cubicBezTo>
                    <a:pt x="562867" y="453255"/>
                    <a:pt x="560963" y="455160"/>
                    <a:pt x="559058" y="457065"/>
                  </a:cubicBezTo>
                  <a:cubicBezTo>
                    <a:pt x="557152" y="458970"/>
                    <a:pt x="555248" y="461828"/>
                    <a:pt x="553342" y="463733"/>
                  </a:cubicBezTo>
                  <a:cubicBezTo>
                    <a:pt x="548580" y="468495"/>
                    <a:pt x="542865" y="472305"/>
                    <a:pt x="536198" y="475163"/>
                  </a:cubicBezTo>
                  <a:cubicBezTo>
                    <a:pt x="523815" y="481830"/>
                    <a:pt x="509527" y="485640"/>
                    <a:pt x="491430" y="487545"/>
                  </a:cubicBezTo>
                  <a:cubicBezTo>
                    <a:pt x="486668" y="488498"/>
                    <a:pt x="480952" y="488498"/>
                    <a:pt x="475237" y="488498"/>
                  </a:cubicBezTo>
                  <a:cubicBezTo>
                    <a:pt x="469523" y="488498"/>
                    <a:pt x="464760" y="488498"/>
                    <a:pt x="459998" y="487545"/>
                  </a:cubicBezTo>
                  <a:cubicBezTo>
                    <a:pt x="442852" y="485640"/>
                    <a:pt x="428565" y="480878"/>
                    <a:pt x="416182" y="473258"/>
                  </a:cubicBezTo>
                  <a:cubicBezTo>
                    <a:pt x="410468" y="469448"/>
                    <a:pt x="405705" y="465638"/>
                    <a:pt x="400943" y="461828"/>
                  </a:cubicBezTo>
                  <a:cubicBezTo>
                    <a:pt x="398085" y="458970"/>
                    <a:pt x="395227" y="456113"/>
                    <a:pt x="392370" y="453255"/>
                  </a:cubicBezTo>
                  <a:cubicBezTo>
                    <a:pt x="391418" y="452303"/>
                    <a:pt x="390465" y="451350"/>
                    <a:pt x="389512" y="450398"/>
                  </a:cubicBezTo>
                  <a:cubicBezTo>
                    <a:pt x="384750" y="444683"/>
                    <a:pt x="381893" y="438968"/>
                    <a:pt x="378082" y="432300"/>
                  </a:cubicBezTo>
                  <a:cubicBezTo>
                    <a:pt x="377130" y="429443"/>
                    <a:pt x="375225" y="426585"/>
                    <a:pt x="375225" y="423728"/>
                  </a:cubicBezTo>
                  <a:cubicBezTo>
                    <a:pt x="374273" y="420870"/>
                    <a:pt x="372368" y="417060"/>
                    <a:pt x="372368" y="414203"/>
                  </a:cubicBezTo>
                  <a:cubicBezTo>
                    <a:pt x="369510" y="403725"/>
                    <a:pt x="367605" y="392295"/>
                    <a:pt x="367605" y="380865"/>
                  </a:cubicBezTo>
                  <a:cubicBezTo>
                    <a:pt x="367605" y="378008"/>
                    <a:pt x="367605" y="375150"/>
                    <a:pt x="367605" y="373245"/>
                  </a:cubicBezTo>
                  <a:cubicBezTo>
                    <a:pt x="367605" y="370388"/>
                    <a:pt x="367605" y="366578"/>
                    <a:pt x="368557" y="363720"/>
                  </a:cubicBezTo>
                  <a:cubicBezTo>
                    <a:pt x="370462" y="345623"/>
                    <a:pt x="374273" y="328478"/>
                    <a:pt x="382845" y="315142"/>
                  </a:cubicBezTo>
                  <a:cubicBezTo>
                    <a:pt x="385702" y="310380"/>
                    <a:pt x="389512" y="304665"/>
                    <a:pt x="394275" y="300855"/>
                  </a:cubicBezTo>
                  <a:cubicBezTo>
                    <a:pt x="411420" y="283710"/>
                    <a:pt x="437137" y="274185"/>
                    <a:pt x="475237" y="274185"/>
                  </a:cubicBezTo>
                  <a:close/>
                  <a:moveTo>
                    <a:pt x="210398" y="44067"/>
                  </a:moveTo>
                  <a:cubicBezTo>
                    <a:pt x="228362" y="45168"/>
                    <a:pt x="245685" y="52252"/>
                    <a:pt x="260925" y="66540"/>
                  </a:cubicBezTo>
                  <a:cubicBezTo>
                    <a:pt x="317123" y="118928"/>
                    <a:pt x="368558" y="200843"/>
                    <a:pt x="405705" y="271328"/>
                  </a:cubicBezTo>
                  <a:cubicBezTo>
                    <a:pt x="404753" y="271328"/>
                    <a:pt x="403800" y="272280"/>
                    <a:pt x="402848" y="273233"/>
                  </a:cubicBezTo>
                  <a:cubicBezTo>
                    <a:pt x="390465" y="282758"/>
                    <a:pt x="379988" y="295140"/>
                    <a:pt x="371415" y="311333"/>
                  </a:cubicBezTo>
                  <a:cubicBezTo>
                    <a:pt x="355223" y="295140"/>
                    <a:pt x="325695" y="277995"/>
                    <a:pt x="289500" y="264660"/>
                  </a:cubicBezTo>
                  <a:cubicBezTo>
                    <a:pt x="230445" y="242753"/>
                    <a:pt x="176153" y="241800"/>
                    <a:pt x="169485" y="260850"/>
                  </a:cubicBezTo>
                  <a:cubicBezTo>
                    <a:pt x="240923" y="273233"/>
                    <a:pt x="325695" y="310380"/>
                    <a:pt x="363795" y="328478"/>
                  </a:cubicBezTo>
                  <a:cubicBezTo>
                    <a:pt x="361890" y="331335"/>
                    <a:pt x="360938" y="335145"/>
                    <a:pt x="359985" y="338003"/>
                  </a:cubicBezTo>
                  <a:cubicBezTo>
                    <a:pt x="356175" y="347528"/>
                    <a:pt x="353318" y="358005"/>
                    <a:pt x="352365" y="367530"/>
                  </a:cubicBezTo>
                  <a:cubicBezTo>
                    <a:pt x="338078" y="361815"/>
                    <a:pt x="319028" y="358005"/>
                    <a:pt x="297120" y="357053"/>
                  </a:cubicBezTo>
                  <a:cubicBezTo>
                    <a:pt x="252353" y="354195"/>
                    <a:pt x="216158" y="364673"/>
                    <a:pt x="215205" y="378960"/>
                  </a:cubicBezTo>
                  <a:cubicBezTo>
                    <a:pt x="252353" y="378960"/>
                    <a:pt x="316170" y="382770"/>
                    <a:pt x="350460" y="385628"/>
                  </a:cubicBezTo>
                  <a:cubicBezTo>
                    <a:pt x="349508" y="398010"/>
                    <a:pt x="351413" y="410393"/>
                    <a:pt x="355223" y="421823"/>
                  </a:cubicBezTo>
                  <a:lnTo>
                    <a:pt x="356175" y="423728"/>
                  </a:lnTo>
                  <a:lnTo>
                    <a:pt x="357128" y="425633"/>
                  </a:lnTo>
                  <a:cubicBezTo>
                    <a:pt x="358080" y="428490"/>
                    <a:pt x="359033" y="432300"/>
                    <a:pt x="360938" y="435158"/>
                  </a:cubicBezTo>
                  <a:cubicBezTo>
                    <a:pt x="328553" y="443730"/>
                    <a:pt x="293310" y="452303"/>
                    <a:pt x="256163" y="459923"/>
                  </a:cubicBezTo>
                  <a:cubicBezTo>
                    <a:pt x="204728" y="471353"/>
                    <a:pt x="151388" y="479925"/>
                    <a:pt x="107573" y="481830"/>
                  </a:cubicBezTo>
                  <a:cubicBezTo>
                    <a:pt x="11370" y="485640"/>
                    <a:pt x="-21015" y="415155"/>
                    <a:pt x="13275" y="319905"/>
                  </a:cubicBezTo>
                  <a:lnTo>
                    <a:pt x="70425" y="162743"/>
                  </a:lnTo>
                  <a:cubicBezTo>
                    <a:pt x="96857" y="91305"/>
                    <a:pt x="156507" y="40763"/>
                    <a:pt x="210398" y="44067"/>
                  </a:cubicBezTo>
                  <a:close/>
                  <a:moveTo>
                    <a:pt x="708440" y="339"/>
                  </a:moveTo>
                  <a:cubicBezTo>
                    <a:pt x="755153" y="4181"/>
                    <a:pt x="807541" y="40346"/>
                    <a:pt x="839092" y="95115"/>
                  </a:cubicBezTo>
                  <a:lnTo>
                    <a:pt x="923865" y="238943"/>
                  </a:lnTo>
                  <a:cubicBezTo>
                    <a:pt x="974347" y="327525"/>
                    <a:pt x="954345" y="402773"/>
                    <a:pt x="859095" y="415155"/>
                  </a:cubicBezTo>
                  <a:cubicBezTo>
                    <a:pt x="816232" y="420870"/>
                    <a:pt x="761940" y="421823"/>
                    <a:pt x="709552" y="419918"/>
                  </a:cubicBezTo>
                  <a:cubicBezTo>
                    <a:pt x="673357" y="418965"/>
                    <a:pt x="638115" y="417060"/>
                    <a:pt x="605729" y="414203"/>
                  </a:cubicBezTo>
                  <a:cubicBezTo>
                    <a:pt x="605729" y="412298"/>
                    <a:pt x="606682" y="410393"/>
                    <a:pt x="606682" y="408488"/>
                  </a:cubicBezTo>
                  <a:cubicBezTo>
                    <a:pt x="607635" y="405630"/>
                    <a:pt x="608587" y="401820"/>
                    <a:pt x="608587" y="398010"/>
                  </a:cubicBezTo>
                  <a:cubicBezTo>
                    <a:pt x="609540" y="386580"/>
                    <a:pt x="608587" y="374198"/>
                    <a:pt x="605729" y="361815"/>
                  </a:cubicBezTo>
                  <a:cubicBezTo>
                    <a:pt x="640020" y="353243"/>
                    <a:pt x="700027" y="338955"/>
                    <a:pt x="736222" y="332288"/>
                  </a:cubicBezTo>
                  <a:cubicBezTo>
                    <a:pt x="733365" y="318000"/>
                    <a:pt x="695265" y="314190"/>
                    <a:pt x="652402" y="324668"/>
                  </a:cubicBezTo>
                  <a:cubicBezTo>
                    <a:pt x="632400" y="329430"/>
                    <a:pt x="614302" y="336098"/>
                    <a:pt x="600967" y="343718"/>
                  </a:cubicBezTo>
                  <a:cubicBezTo>
                    <a:pt x="597157" y="334193"/>
                    <a:pt x="593347" y="325620"/>
                    <a:pt x="587632" y="316095"/>
                  </a:cubicBezTo>
                  <a:cubicBezTo>
                    <a:pt x="585727" y="313238"/>
                    <a:pt x="583822" y="310380"/>
                    <a:pt x="581917" y="307523"/>
                  </a:cubicBezTo>
                  <a:cubicBezTo>
                    <a:pt x="616207" y="282758"/>
                    <a:pt x="693360" y="231323"/>
                    <a:pt x="760987" y="206558"/>
                  </a:cubicBezTo>
                  <a:cubicBezTo>
                    <a:pt x="750510" y="188460"/>
                    <a:pt x="697170" y="199890"/>
                    <a:pt x="642877" y="231323"/>
                  </a:cubicBezTo>
                  <a:cubicBezTo>
                    <a:pt x="609540" y="251325"/>
                    <a:pt x="582870" y="273233"/>
                    <a:pt x="569535" y="292283"/>
                  </a:cubicBezTo>
                  <a:cubicBezTo>
                    <a:pt x="558104" y="278948"/>
                    <a:pt x="544770" y="268470"/>
                    <a:pt x="531435" y="261803"/>
                  </a:cubicBezTo>
                  <a:cubicBezTo>
                    <a:pt x="530482" y="261803"/>
                    <a:pt x="529530" y="260850"/>
                    <a:pt x="528577" y="260850"/>
                  </a:cubicBezTo>
                  <a:cubicBezTo>
                    <a:pt x="552390" y="184650"/>
                    <a:pt x="588585" y="93210"/>
                    <a:pt x="636210" y="31298"/>
                  </a:cubicBezTo>
                  <a:cubicBezTo>
                    <a:pt x="654426" y="7366"/>
                    <a:pt x="680412" y="-1966"/>
                    <a:pt x="708440" y="339"/>
                  </a:cubicBez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227" name="任意多边形: 形状 3226">
              <a:extLst>
                <a:ext uri="{FF2B5EF4-FFF2-40B4-BE49-F238E27FC236}">
                  <a16:creationId xmlns:a16="http://schemas.microsoft.com/office/drawing/2014/main" id="{9A77108C-599E-4C7E-B4F0-FEE1CC565FBA}"/>
                </a:ext>
              </a:extLst>
            </p:cNvPr>
            <p:cNvSpPr/>
            <p:nvPr/>
          </p:nvSpPr>
          <p:spPr>
            <a:xfrm>
              <a:off x="-894364" y="3933269"/>
              <a:ext cx="312419" cy="200025"/>
            </a:xfrm>
            <a:custGeom>
              <a:avLst/>
              <a:gdLst>
                <a:gd name="connsiteX0" fmla="*/ 18097 w 312419"/>
                <a:gd name="connsiteY0" fmla="*/ 0 h 200025"/>
                <a:gd name="connsiteX1" fmla="*/ 3810 w 312419"/>
                <a:gd name="connsiteY1" fmla="*/ 0 h 200025"/>
                <a:gd name="connsiteX2" fmla="*/ 0 w 312419"/>
                <a:gd name="connsiteY2" fmla="*/ 0 h 200025"/>
                <a:gd name="connsiteX3" fmla="*/ 0 w 312419"/>
                <a:gd name="connsiteY3" fmla="*/ 43815 h 200025"/>
                <a:gd name="connsiteX4" fmla="*/ 156210 w 312419"/>
                <a:gd name="connsiteY4" fmla="*/ 200025 h 200025"/>
                <a:gd name="connsiteX5" fmla="*/ 266700 w 312419"/>
                <a:gd name="connsiteY5" fmla="*/ 154305 h 200025"/>
                <a:gd name="connsiteX6" fmla="*/ 312420 w 312419"/>
                <a:gd name="connsiteY6" fmla="*/ 51435 h 200025"/>
                <a:gd name="connsiteX7" fmla="*/ 312420 w 312419"/>
                <a:gd name="connsiteY7" fmla="*/ 49530 h 200025"/>
                <a:gd name="connsiteX8" fmla="*/ 310515 w 312419"/>
                <a:gd name="connsiteY8" fmla="*/ 48577 h 200025"/>
                <a:gd name="connsiteX9" fmla="*/ 18097 w 312419"/>
                <a:gd name="connsiteY9" fmla="*/ 0 h 200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2419" h="200025">
                  <a:moveTo>
                    <a:pt x="18097" y="0"/>
                  </a:moveTo>
                  <a:cubicBezTo>
                    <a:pt x="13335" y="0"/>
                    <a:pt x="8572" y="0"/>
                    <a:pt x="3810" y="0"/>
                  </a:cubicBezTo>
                  <a:lnTo>
                    <a:pt x="0" y="0"/>
                  </a:lnTo>
                  <a:lnTo>
                    <a:pt x="0" y="43815"/>
                  </a:lnTo>
                  <a:cubicBezTo>
                    <a:pt x="0" y="130492"/>
                    <a:pt x="70485" y="200025"/>
                    <a:pt x="156210" y="200025"/>
                  </a:cubicBezTo>
                  <a:cubicBezTo>
                    <a:pt x="198120" y="200025"/>
                    <a:pt x="237173" y="183833"/>
                    <a:pt x="266700" y="154305"/>
                  </a:cubicBezTo>
                  <a:cubicBezTo>
                    <a:pt x="294323" y="126683"/>
                    <a:pt x="310515" y="90488"/>
                    <a:pt x="312420" y="51435"/>
                  </a:cubicBezTo>
                  <a:lnTo>
                    <a:pt x="312420" y="49530"/>
                  </a:lnTo>
                  <a:lnTo>
                    <a:pt x="310515" y="48577"/>
                  </a:lnTo>
                  <a:cubicBezTo>
                    <a:pt x="243840" y="18097"/>
                    <a:pt x="134302" y="0"/>
                    <a:pt x="18097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3232" name="组合 3231">
            <a:extLst>
              <a:ext uri="{FF2B5EF4-FFF2-40B4-BE49-F238E27FC236}">
                <a16:creationId xmlns:a16="http://schemas.microsoft.com/office/drawing/2014/main" id="{6AF68DFA-0BA5-48CE-BF2C-2C9E88BD477C}"/>
              </a:ext>
            </a:extLst>
          </p:cNvPr>
          <p:cNvGrpSpPr/>
          <p:nvPr/>
        </p:nvGrpSpPr>
        <p:grpSpPr>
          <a:xfrm rot="20100000" flipH="1">
            <a:off x="7257537" y="2320472"/>
            <a:ext cx="288719" cy="443987"/>
            <a:chOff x="-1440860" y="2563708"/>
            <a:chExt cx="1125375" cy="1730584"/>
          </a:xfrm>
        </p:grpSpPr>
        <p:sp>
          <p:nvSpPr>
            <p:cNvPr id="3233" name="任意多边形: 形状 3232">
              <a:extLst>
                <a:ext uri="{FF2B5EF4-FFF2-40B4-BE49-F238E27FC236}">
                  <a16:creationId xmlns:a16="http://schemas.microsoft.com/office/drawing/2014/main" id="{6E05675E-A48F-48B0-BF1D-EE067FB6F2CD}"/>
                </a:ext>
              </a:extLst>
            </p:cNvPr>
            <p:cNvSpPr/>
            <p:nvPr/>
          </p:nvSpPr>
          <p:spPr>
            <a:xfrm>
              <a:off x="-1440860" y="3136026"/>
              <a:ext cx="1125375" cy="1158266"/>
            </a:xfrm>
            <a:custGeom>
              <a:avLst/>
              <a:gdLst>
                <a:gd name="connsiteX0" fmla="*/ 1110375 w 1125375"/>
                <a:gd name="connsiteY0" fmla="*/ 853440 h 1158266"/>
                <a:gd name="connsiteX1" fmla="*/ 562688 w 1125375"/>
                <a:gd name="connsiteY1" fmla="*/ 0 h 1158266"/>
                <a:gd name="connsiteX2" fmla="*/ 15000 w 1125375"/>
                <a:gd name="connsiteY2" fmla="*/ 853440 h 1158266"/>
                <a:gd name="connsiteX3" fmla="*/ 562688 w 1125375"/>
                <a:gd name="connsiteY3" fmla="*/ 1158240 h 1158266"/>
                <a:gd name="connsiteX4" fmla="*/ 1110375 w 1125375"/>
                <a:gd name="connsiteY4" fmla="*/ 853440 h 1158266"/>
                <a:gd name="connsiteX5" fmla="*/ 564593 w 1125375"/>
                <a:gd name="connsiteY5" fmla="*/ 1079183 h 1158266"/>
                <a:gd name="connsiteX6" fmla="*/ 70245 w 1125375"/>
                <a:gd name="connsiteY6" fmla="*/ 918210 h 1158266"/>
                <a:gd name="connsiteX7" fmla="*/ 564593 w 1125375"/>
                <a:gd name="connsiteY7" fmla="*/ 757238 h 1158266"/>
                <a:gd name="connsiteX8" fmla="*/ 1058940 w 1125375"/>
                <a:gd name="connsiteY8" fmla="*/ 918210 h 1158266"/>
                <a:gd name="connsiteX9" fmla="*/ 564593 w 1125375"/>
                <a:gd name="connsiteY9" fmla="*/ 1079183 h 11582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25375" h="1158266">
                  <a:moveTo>
                    <a:pt x="1110375" y="853440"/>
                  </a:moveTo>
                  <a:cubicBezTo>
                    <a:pt x="827483" y="546735"/>
                    <a:pt x="967500" y="0"/>
                    <a:pt x="562688" y="0"/>
                  </a:cubicBezTo>
                  <a:cubicBezTo>
                    <a:pt x="157875" y="0"/>
                    <a:pt x="297893" y="546735"/>
                    <a:pt x="15000" y="853440"/>
                  </a:cubicBezTo>
                  <a:cubicBezTo>
                    <a:pt x="-74535" y="1058228"/>
                    <a:pt x="253125" y="1160145"/>
                    <a:pt x="562688" y="1158240"/>
                  </a:cubicBezTo>
                  <a:cubicBezTo>
                    <a:pt x="872250" y="1160145"/>
                    <a:pt x="1199910" y="1058228"/>
                    <a:pt x="1110375" y="853440"/>
                  </a:cubicBezTo>
                  <a:close/>
                  <a:moveTo>
                    <a:pt x="564593" y="1079183"/>
                  </a:moveTo>
                  <a:cubicBezTo>
                    <a:pt x="291225" y="1079183"/>
                    <a:pt x="70245" y="1006793"/>
                    <a:pt x="70245" y="918210"/>
                  </a:cubicBezTo>
                  <a:cubicBezTo>
                    <a:pt x="70245" y="829628"/>
                    <a:pt x="291225" y="757238"/>
                    <a:pt x="564593" y="757238"/>
                  </a:cubicBezTo>
                  <a:cubicBezTo>
                    <a:pt x="837960" y="757238"/>
                    <a:pt x="1058940" y="829628"/>
                    <a:pt x="1058940" y="918210"/>
                  </a:cubicBezTo>
                  <a:cubicBezTo>
                    <a:pt x="1059893" y="1006793"/>
                    <a:pt x="837960" y="1079183"/>
                    <a:pt x="564593" y="1079183"/>
                  </a:cubicBezTo>
                  <a:close/>
                </a:path>
              </a:pathLst>
            </a:custGeom>
            <a:solidFill>
              <a:schemeClr val="accent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234" name="任意多边形: 形状 3233">
              <a:extLst>
                <a:ext uri="{FF2B5EF4-FFF2-40B4-BE49-F238E27FC236}">
                  <a16:creationId xmlns:a16="http://schemas.microsoft.com/office/drawing/2014/main" id="{0FE8229B-064A-4797-BB54-395D8FAEC98E}"/>
                </a:ext>
              </a:extLst>
            </p:cNvPr>
            <p:cNvSpPr/>
            <p:nvPr/>
          </p:nvSpPr>
          <p:spPr>
            <a:xfrm>
              <a:off x="-1373412" y="2563708"/>
              <a:ext cx="950767" cy="752341"/>
            </a:xfrm>
            <a:custGeom>
              <a:avLst/>
              <a:gdLst>
                <a:gd name="connsiteX0" fmla="*/ 594300 w 950767"/>
                <a:gd name="connsiteY0" fmla="*/ 437063 h 752341"/>
                <a:gd name="connsiteX1" fmla="*/ 935295 w 950767"/>
                <a:gd name="connsiteY1" fmla="*/ 661853 h 752341"/>
                <a:gd name="connsiteX2" fmla="*/ 827663 w 950767"/>
                <a:gd name="connsiteY2" fmla="*/ 663758 h 752341"/>
                <a:gd name="connsiteX3" fmla="*/ 826710 w 950767"/>
                <a:gd name="connsiteY3" fmla="*/ 752341 h 752341"/>
                <a:gd name="connsiteX4" fmla="*/ 520005 w 950767"/>
                <a:gd name="connsiteY4" fmla="*/ 500880 h 752341"/>
                <a:gd name="connsiteX5" fmla="*/ 546675 w 950767"/>
                <a:gd name="connsiteY5" fmla="*/ 490403 h 752341"/>
                <a:gd name="connsiteX6" fmla="*/ 567630 w 950767"/>
                <a:gd name="connsiteY6" fmla="*/ 476115 h 752341"/>
                <a:gd name="connsiteX7" fmla="*/ 575250 w 950767"/>
                <a:gd name="connsiteY7" fmla="*/ 468495 h 752341"/>
                <a:gd name="connsiteX8" fmla="*/ 581917 w 950767"/>
                <a:gd name="connsiteY8" fmla="*/ 459923 h 752341"/>
                <a:gd name="connsiteX9" fmla="*/ 591442 w 950767"/>
                <a:gd name="connsiteY9" fmla="*/ 443730 h 752341"/>
                <a:gd name="connsiteX10" fmla="*/ 594300 w 950767"/>
                <a:gd name="connsiteY10" fmla="*/ 437063 h 752341"/>
                <a:gd name="connsiteX11" fmla="*/ 360938 w 950767"/>
                <a:gd name="connsiteY11" fmla="*/ 436110 h 752341"/>
                <a:gd name="connsiteX12" fmla="*/ 375226 w 950767"/>
                <a:gd name="connsiteY12" fmla="*/ 459923 h 752341"/>
                <a:gd name="connsiteX13" fmla="*/ 376178 w 950767"/>
                <a:gd name="connsiteY13" fmla="*/ 460875 h 752341"/>
                <a:gd name="connsiteX14" fmla="*/ 377131 w 950767"/>
                <a:gd name="connsiteY14" fmla="*/ 461828 h 752341"/>
                <a:gd name="connsiteX15" fmla="*/ 379036 w 950767"/>
                <a:gd name="connsiteY15" fmla="*/ 463733 h 752341"/>
                <a:gd name="connsiteX16" fmla="*/ 389513 w 950767"/>
                <a:gd name="connsiteY16" fmla="*/ 475163 h 752341"/>
                <a:gd name="connsiteX17" fmla="*/ 407611 w 950767"/>
                <a:gd name="connsiteY17" fmla="*/ 487545 h 752341"/>
                <a:gd name="connsiteX18" fmla="*/ 435233 w 950767"/>
                <a:gd name="connsiteY18" fmla="*/ 499928 h 752341"/>
                <a:gd name="connsiteX19" fmla="*/ 126623 w 950767"/>
                <a:gd name="connsiteY19" fmla="*/ 751388 h 752341"/>
                <a:gd name="connsiteX20" fmla="*/ 125670 w 950767"/>
                <a:gd name="connsiteY20" fmla="*/ 662805 h 752341"/>
                <a:gd name="connsiteX21" fmla="*/ 18038 w 950767"/>
                <a:gd name="connsiteY21" fmla="*/ 660900 h 752341"/>
                <a:gd name="connsiteX22" fmla="*/ 360938 w 950767"/>
                <a:gd name="connsiteY22" fmla="*/ 436110 h 752341"/>
                <a:gd name="connsiteX23" fmla="*/ 475237 w 950767"/>
                <a:gd name="connsiteY23" fmla="*/ 274185 h 752341"/>
                <a:gd name="connsiteX24" fmla="*/ 553342 w 950767"/>
                <a:gd name="connsiteY24" fmla="*/ 302760 h 752341"/>
                <a:gd name="connsiteX25" fmla="*/ 564773 w 950767"/>
                <a:gd name="connsiteY25" fmla="*/ 317048 h 752341"/>
                <a:gd name="connsiteX26" fmla="*/ 571440 w 950767"/>
                <a:gd name="connsiteY26" fmla="*/ 328478 h 752341"/>
                <a:gd name="connsiteX27" fmla="*/ 575250 w 950767"/>
                <a:gd name="connsiteY27" fmla="*/ 338003 h 752341"/>
                <a:gd name="connsiteX28" fmla="*/ 576202 w 950767"/>
                <a:gd name="connsiteY28" fmla="*/ 341813 h 752341"/>
                <a:gd name="connsiteX29" fmla="*/ 579060 w 950767"/>
                <a:gd name="connsiteY29" fmla="*/ 351338 h 752341"/>
                <a:gd name="connsiteX30" fmla="*/ 579060 w 950767"/>
                <a:gd name="connsiteY30" fmla="*/ 353242 h 752341"/>
                <a:gd name="connsiteX31" fmla="*/ 580013 w 950767"/>
                <a:gd name="connsiteY31" fmla="*/ 361815 h 752341"/>
                <a:gd name="connsiteX32" fmla="*/ 580965 w 950767"/>
                <a:gd name="connsiteY32" fmla="*/ 365625 h 752341"/>
                <a:gd name="connsiteX33" fmla="*/ 581917 w 950767"/>
                <a:gd name="connsiteY33" fmla="*/ 374198 h 752341"/>
                <a:gd name="connsiteX34" fmla="*/ 584775 w 950767"/>
                <a:gd name="connsiteY34" fmla="*/ 379913 h 752341"/>
                <a:gd name="connsiteX35" fmla="*/ 583823 w 950767"/>
                <a:gd name="connsiteY35" fmla="*/ 393248 h 752341"/>
                <a:gd name="connsiteX36" fmla="*/ 582870 w 950767"/>
                <a:gd name="connsiteY36" fmla="*/ 399915 h 752341"/>
                <a:gd name="connsiteX37" fmla="*/ 581917 w 950767"/>
                <a:gd name="connsiteY37" fmla="*/ 408488 h 752341"/>
                <a:gd name="connsiteX38" fmla="*/ 580965 w 950767"/>
                <a:gd name="connsiteY38" fmla="*/ 413250 h 752341"/>
                <a:gd name="connsiteX39" fmla="*/ 578108 w 950767"/>
                <a:gd name="connsiteY39" fmla="*/ 423728 h 752341"/>
                <a:gd name="connsiteX40" fmla="*/ 575250 w 950767"/>
                <a:gd name="connsiteY40" fmla="*/ 431348 h 752341"/>
                <a:gd name="connsiteX41" fmla="*/ 574298 w 950767"/>
                <a:gd name="connsiteY41" fmla="*/ 432300 h 752341"/>
                <a:gd name="connsiteX42" fmla="*/ 572392 w 950767"/>
                <a:gd name="connsiteY42" fmla="*/ 437063 h 752341"/>
                <a:gd name="connsiteX43" fmla="*/ 564773 w 950767"/>
                <a:gd name="connsiteY43" fmla="*/ 450398 h 752341"/>
                <a:gd name="connsiteX44" fmla="*/ 559058 w 950767"/>
                <a:gd name="connsiteY44" fmla="*/ 457065 h 752341"/>
                <a:gd name="connsiteX45" fmla="*/ 553342 w 950767"/>
                <a:gd name="connsiteY45" fmla="*/ 463733 h 752341"/>
                <a:gd name="connsiteX46" fmla="*/ 536198 w 950767"/>
                <a:gd name="connsiteY46" fmla="*/ 475163 h 752341"/>
                <a:gd name="connsiteX47" fmla="*/ 491430 w 950767"/>
                <a:gd name="connsiteY47" fmla="*/ 487545 h 752341"/>
                <a:gd name="connsiteX48" fmla="*/ 475237 w 950767"/>
                <a:gd name="connsiteY48" fmla="*/ 488498 h 752341"/>
                <a:gd name="connsiteX49" fmla="*/ 459998 w 950767"/>
                <a:gd name="connsiteY49" fmla="*/ 487545 h 752341"/>
                <a:gd name="connsiteX50" fmla="*/ 416182 w 950767"/>
                <a:gd name="connsiteY50" fmla="*/ 473258 h 752341"/>
                <a:gd name="connsiteX51" fmla="*/ 400943 w 950767"/>
                <a:gd name="connsiteY51" fmla="*/ 461828 h 752341"/>
                <a:gd name="connsiteX52" fmla="*/ 392370 w 950767"/>
                <a:gd name="connsiteY52" fmla="*/ 453255 h 752341"/>
                <a:gd name="connsiteX53" fmla="*/ 389512 w 950767"/>
                <a:gd name="connsiteY53" fmla="*/ 450398 h 752341"/>
                <a:gd name="connsiteX54" fmla="*/ 378082 w 950767"/>
                <a:gd name="connsiteY54" fmla="*/ 432300 h 752341"/>
                <a:gd name="connsiteX55" fmla="*/ 375225 w 950767"/>
                <a:gd name="connsiteY55" fmla="*/ 423728 h 752341"/>
                <a:gd name="connsiteX56" fmla="*/ 372368 w 950767"/>
                <a:gd name="connsiteY56" fmla="*/ 414203 h 752341"/>
                <a:gd name="connsiteX57" fmla="*/ 367605 w 950767"/>
                <a:gd name="connsiteY57" fmla="*/ 380865 h 752341"/>
                <a:gd name="connsiteX58" fmla="*/ 367605 w 950767"/>
                <a:gd name="connsiteY58" fmla="*/ 373245 h 752341"/>
                <a:gd name="connsiteX59" fmla="*/ 368557 w 950767"/>
                <a:gd name="connsiteY59" fmla="*/ 363720 h 752341"/>
                <a:gd name="connsiteX60" fmla="*/ 382845 w 950767"/>
                <a:gd name="connsiteY60" fmla="*/ 315142 h 752341"/>
                <a:gd name="connsiteX61" fmla="*/ 394275 w 950767"/>
                <a:gd name="connsiteY61" fmla="*/ 300855 h 752341"/>
                <a:gd name="connsiteX62" fmla="*/ 475237 w 950767"/>
                <a:gd name="connsiteY62" fmla="*/ 274185 h 752341"/>
                <a:gd name="connsiteX63" fmla="*/ 210398 w 950767"/>
                <a:gd name="connsiteY63" fmla="*/ 44067 h 752341"/>
                <a:gd name="connsiteX64" fmla="*/ 260925 w 950767"/>
                <a:gd name="connsiteY64" fmla="*/ 66540 h 752341"/>
                <a:gd name="connsiteX65" fmla="*/ 405705 w 950767"/>
                <a:gd name="connsiteY65" fmla="*/ 271328 h 752341"/>
                <a:gd name="connsiteX66" fmla="*/ 402848 w 950767"/>
                <a:gd name="connsiteY66" fmla="*/ 273233 h 752341"/>
                <a:gd name="connsiteX67" fmla="*/ 371415 w 950767"/>
                <a:gd name="connsiteY67" fmla="*/ 311333 h 752341"/>
                <a:gd name="connsiteX68" fmla="*/ 289500 w 950767"/>
                <a:gd name="connsiteY68" fmla="*/ 264660 h 752341"/>
                <a:gd name="connsiteX69" fmla="*/ 169485 w 950767"/>
                <a:gd name="connsiteY69" fmla="*/ 260850 h 752341"/>
                <a:gd name="connsiteX70" fmla="*/ 363795 w 950767"/>
                <a:gd name="connsiteY70" fmla="*/ 328478 h 752341"/>
                <a:gd name="connsiteX71" fmla="*/ 359985 w 950767"/>
                <a:gd name="connsiteY71" fmla="*/ 338003 h 752341"/>
                <a:gd name="connsiteX72" fmla="*/ 352365 w 950767"/>
                <a:gd name="connsiteY72" fmla="*/ 367530 h 752341"/>
                <a:gd name="connsiteX73" fmla="*/ 297120 w 950767"/>
                <a:gd name="connsiteY73" fmla="*/ 357053 h 752341"/>
                <a:gd name="connsiteX74" fmla="*/ 215205 w 950767"/>
                <a:gd name="connsiteY74" fmla="*/ 378960 h 752341"/>
                <a:gd name="connsiteX75" fmla="*/ 350460 w 950767"/>
                <a:gd name="connsiteY75" fmla="*/ 385628 h 752341"/>
                <a:gd name="connsiteX76" fmla="*/ 355223 w 950767"/>
                <a:gd name="connsiteY76" fmla="*/ 421823 h 752341"/>
                <a:gd name="connsiteX77" fmla="*/ 356175 w 950767"/>
                <a:gd name="connsiteY77" fmla="*/ 423728 h 752341"/>
                <a:gd name="connsiteX78" fmla="*/ 357128 w 950767"/>
                <a:gd name="connsiteY78" fmla="*/ 425633 h 752341"/>
                <a:gd name="connsiteX79" fmla="*/ 360938 w 950767"/>
                <a:gd name="connsiteY79" fmla="*/ 435158 h 752341"/>
                <a:gd name="connsiteX80" fmla="*/ 256163 w 950767"/>
                <a:gd name="connsiteY80" fmla="*/ 459923 h 752341"/>
                <a:gd name="connsiteX81" fmla="*/ 107573 w 950767"/>
                <a:gd name="connsiteY81" fmla="*/ 481830 h 752341"/>
                <a:gd name="connsiteX82" fmla="*/ 13275 w 950767"/>
                <a:gd name="connsiteY82" fmla="*/ 319905 h 752341"/>
                <a:gd name="connsiteX83" fmla="*/ 70425 w 950767"/>
                <a:gd name="connsiteY83" fmla="*/ 162743 h 752341"/>
                <a:gd name="connsiteX84" fmla="*/ 210398 w 950767"/>
                <a:gd name="connsiteY84" fmla="*/ 44067 h 752341"/>
                <a:gd name="connsiteX85" fmla="*/ 708440 w 950767"/>
                <a:gd name="connsiteY85" fmla="*/ 339 h 752341"/>
                <a:gd name="connsiteX86" fmla="*/ 839092 w 950767"/>
                <a:gd name="connsiteY86" fmla="*/ 95115 h 752341"/>
                <a:gd name="connsiteX87" fmla="*/ 923865 w 950767"/>
                <a:gd name="connsiteY87" fmla="*/ 238943 h 752341"/>
                <a:gd name="connsiteX88" fmla="*/ 859095 w 950767"/>
                <a:gd name="connsiteY88" fmla="*/ 415155 h 752341"/>
                <a:gd name="connsiteX89" fmla="*/ 709552 w 950767"/>
                <a:gd name="connsiteY89" fmla="*/ 419918 h 752341"/>
                <a:gd name="connsiteX90" fmla="*/ 605729 w 950767"/>
                <a:gd name="connsiteY90" fmla="*/ 414203 h 752341"/>
                <a:gd name="connsiteX91" fmla="*/ 606682 w 950767"/>
                <a:gd name="connsiteY91" fmla="*/ 408488 h 752341"/>
                <a:gd name="connsiteX92" fmla="*/ 608587 w 950767"/>
                <a:gd name="connsiteY92" fmla="*/ 398010 h 752341"/>
                <a:gd name="connsiteX93" fmla="*/ 605729 w 950767"/>
                <a:gd name="connsiteY93" fmla="*/ 361815 h 752341"/>
                <a:gd name="connsiteX94" fmla="*/ 736222 w 950767"/>
                <a:gd name="connsiteY94" fmla="*/ 332288 h 752341"/>
                <a:gd name="connsiteX95" fmla="*/ 652402 w 950767"/>
                <a:gd name="connsiteY95" fmla="*/ 324668 h 752341"/>
                <a:gd name="connsiteX96" fmla="*/ 600967 w 950767"/>
                <a:gd name="connsiteY96" fmla="*/ 343718 h 752341"/>
                <a:gd name="connsiteX97" fmla="*/ 587632 w 950767"/>
                <a:gd name="connsiteY97" fmla="*/ 316095 h 752341"/>
                <a:gd name="connsiteX98" fmla="*/ 581917 w 950767"/>
                <a:gd name="connsiteY98" fmla="*/ 307523 h 752341"/>
                <a:gd name="connsiteX99" fmla="*/ 760987 w 950767"/>
                <a:gd name="connsiteY99" fmla="*/ 206558 h 752341"/>
                <a:gd name="connsiteX100" fmla="*/ 642877 w 950767"/>
                <a:gd name="connsiteY100" fmla="*/ 231323 h 752341"/>
                <a:gd name="connsiteX101" fmla="*/ 569535 w 950767"/>
                <a:gd name="connsiteY101" fmla="*/ 292283 h 752341"/>
                <a:gd name="connsiteX102" fmla="*/ 531435 w 950767"/>
                <a:gd name="connsiteY102" fmla="*/ 261803 h 752341"/>
                <a:gd name="connsiteX103" fmla="*/ 528577 w 950767"/>
                <a:gd name="connsiteY103" fmla="*/ 260850 h 752341"/>
                <a:gd name="connsiteX104" fmla="*/ 636210 w 950767"/>
                <a:gd name="connsiteY104" fmla="*/ 31298 h 752341"/>
                <a:gd name="connsiteX105" fmla="*/ 708440 w 950767"/>
                <a:gd name="connsiteY105" fmla="*/ 339 h 752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</a:cxnLst>
              <a:rect l="l" t="t" r="r" b="b"/>
              <a:pathLst>
                <a:path w="950767" h="752341">
                  <a:moveTo>
                    <a:pt x="594300" y="437063"/>
                  </a:moveTo>
                  <a:cubicBezTo>
                    <a:pt x="780990" y="502785"/>
                    <a:pt x="935295" y="660901"/>
                    <a:pt x="935295" y="661853"/>
                  </a:cubicBezTo>
                  <a:lnTo>
                    <a:pt x="827663" y="663758"/>
                  </a:lnTo>
                  <a:lnTo>
                    <a:pt x="826710" y="752341"/>
                  </a:lnTo>
                  <a:cubicBezTo>
                    <a:pt x="781942" y="644708"/>
                    <a:pt x="618112" y="555173"/>
                    <a:pt x="520005" y="500880"/>
                  </a:cubicBezTo>
                  <a:cubicBezTo>
                    <a:pt x="529530" y="498023"/>
                    <a:pt x="539055" y="494213"/>
                    <a:pt x="546675" y="490403"/>
                  </a:cubicBezTo>
                  <a:cubicBezTo>
                    <a:pt x="554295" y="486593"/>
                    <a:pt x="560962" y="481830"/>
                    <a:pt x="567630" y="476115"/>
                  </a:cubicBezTo>
                  <a:cubicBezTo>
                    <a:pt x="571440" y="473258"/>
                    <a:pt x="573345" y="470401"/>
                    <a:pt x="575250" y="468495"/>
                  </a:cubicBezTo>
                  <a:cubicBezTo>
                    <a:pt x="578108" y="465638"/>
                    <a:pt x="580012" y="462780"/>
                    <a:pt x="581917" y="459923"/>
                  </a:cubicBezTo>
                  <a:cubicBezTo>
                    <a:pt x="585727" y="455160"/>
                    <a:pt x="588585" y="449445"/>
                    <a:pt x="591442" y="443730"/>
                  </a:cubicBezTo>
                  <a:cubicBezTo>
                    <a:pt x="592395" y="441826"/>
                    <a:pt x="593348" y="438968"/>
                    <a:pt x="594300" y="437063"/>
                  </a:cubicBezTo>
                  <a:close/>
                  <a:moveTo>
                    <a:pt x="360938" y="436110"/>
                  </a:moveTo>
                  <a:cubicBezTo>
                    <a:pt x="364748" y="444683"/>
                    <a:pt x="369511" y="452303"/>
                    <a:pt x="375226" y="459923"/>
                  </a:cubicBezTo>
                  <a:lnTo>
                    <a:pt x="376178" y="460875"/>
                  </a:lnTo>
                  <a:lnTo>
                    <a:pt x="377131" y="461828"/>
                  </a:lnTo>
                  <a:cubicBezTo>
                    <a:pt x="377131" y="461828"/>
                    <a:pt x="379036" y="463733"/>
                    <a:pt x="379036" y="463733"/>
                  </a:cubicBezTo>
                  <a:cubicBezTo>
                    <a:pt x="381893" y="467542"/>
                    <a:pt x="385703" y="471353"/>
                    <a:pt x="389513" y="475163"/>
                  </a:cubicBezTo>
                  <a:cubicBezTo>
                    <a:pt x="395228" y="479925"/>
                    <a:pt x="401896" y="484688"/>
                    <a:pt x="407611" y="487545"/>
                  </a:cubicBezTo>
                  <a:cubicBezTo>
                    <a:pt x="416183" y="493260"/>
                    <a:pt x="425708" y="497070"/>
                    <a:pt x="435233" y="499928"/>
                  </a:cubicBezTo>
                  <a:cubicBezTo>
                    <a:pt x="336173" y="553267"/>
                    <a:pt x="172343" y="642803"/>
                    <a:pt x="126623" y="751388"/>
                  </a:cubicBezTo>
                  <a:lnTo>
                    <a:pt x="125670" y="662805"/>
                  </a:lnTo>
                  <a:lnTo>
                    <a:pt x="18038" y="660900"/>
                  </a:lnTo>
                  <a:cubicBezTo>
                    <a:pt x="18038" y="660900"/>
                    <a:pt x="173296" y="500880"/>
                    <a:pt x="360938" y="436110"/>
                  </a:cubicBezTo>
                  <a:close/>
                  <a:moveTo>
                    <a:pt x="475237" y="274185"/>
                  </a:moveTo>
                  <a:cubicBezTo>
                    <a:pt x="510480" y="274185"/>
                    <a:pt x="536198" y="284663"/>
                    <a:pt x="553342" y="302760"/>
                  </a:cubicBezTo>
                  <a:cubicBezTo>
                    <a:pt x="558105" y="306570"/>
                    <a:pt x="561915" y="312285"/>
                    <a:pt x="564773" y="317048"/>
                  </a:cubicBezTo>
                  <a:cubicBezTo>
                    <a:pt x="567630" y="320858"/>
                    <a:pt x="569535" y="324667"/>
                    <a:pt x="571440" y="328478"/>
                  </a:cubicBezTo>
                  <a:cubicBezTo>
                    <a:pt x="573345" y="331335"/>
                    <a:pt x="574298" y="334192"/>
                    <a:pt x="575250" y="338003"/>
                  </a:cubicBezTo>
                  <a:cubicBezTo>
                    <a:pt x="575250" y="338955"/>
                    <a:pt x="576202" y="339908"/>
                    <a:pt x="576202" y="341813"/>
                  </a:cubicBezTo>
                  <a:cubicBezTo>
                    <a:pt x="577155" y="344670"/>
                    <a:pt x="578108" y="347528"/>
                    <a:pt x="579060" y="351338"/>
                  </a:cubicBezTo>
                  <a:cubicBezTo>
                    <a:pt x="579060" y="352290"/>
                    <a:pt x="579060" y="352290"/>
                    <a:pt x="579060" y="353242"/>
                  </a:cubicBezTo>
                  <a:cubicBezTo>
                    <a:pt x="580013" y="356100"/>
                    <a:pt x="580013" y="358958"/>
                    <a:pt x="580013" y="361815"/>
                  </a:cubicBezTo>
                  <a:cubicBezTo>
                    <a:pt x="580013" y="362767"/>
                    <a:pt x="580013" y="364673"/>
                    <a:pt x="580965" y="365625"/>
                  </a:cubicBezTo>
                  <a:cubicBezTo>
                    <a:pt x="581917" y="368483"/>
                    <a:pt x="581917" y="371340"/>
                    <a:pt x="581917" y="374198"/>
                  </a:cubicBezTo>
                  <a:cubicBezTo>
                    <a:pt x="584775" y="374198"/>
                    <a:pt x="584775" y="377055"/>
                    <a:pt x="584775" y="379913"/>
                  </a:cubicBezTo>
                  <a:cubicBezTo>
                    <a:pt x="584775" y="384675"/>
                    <a:pt x="584775" y="388485"/>
                    <a:pt x="583823" y="393248"/>
                  </a:cubicBezTo>
                  <a:cubicBezTo>
                    <a:pt x="583823" y="395153"/>
                    <a:pt x="583823" y="397058"/>
                    <a:pt x="582870" y="399915"/>
                  </a:cubicBezTo>
                  <a:cubicBezTo>
                    <a:pt x="582870" y="402773"/>
                    <a:pt x="581917" y="405630"/>
                    <a:pt x="581917" y="408488"/>
                  </a:cubicBezTo>
                  <a:cubicBezTo>
                    <a:pt x="581917" y="410393"/>
                    <a:pt x="580965" y="411345"/>
                    <a:pt x="580965" y="413250"/>
                  </a:cubicBezTo>
                  <a:cubicBezTo>
                    <a:pt x="580013" y="417060"/>
                    <a:pt x="579060" y="420870"/>
                    <a:pt x="578108" y="423728"/>
                  </a:cubicBezTo>
                  <a:cubicBezTo>
                    <a:pt x="577155" y="426585"/>
                    <a:pt x="577155" y="428490"/>
                    <a:pt x="575250" y="431348"/>
                  </a:cubicBezTo>
                  <a:cubicBezTo>
                    <a:pt x="575250" y="431348"/>
                    <a:pt x="575250" y="432300"/>
                    <a:pt x="574298" y="432300"/>
                  </a:cubicBezTo>
                  <a:cubicBezTo>
                    <a:pt x="573345" y="434205"/>
                    <a:pt x="573345" y="435158"/>
                    <a:pt x="572392" y="437063"/>
                  </a:cubicBezTo>
                  <a:cubicBezTo>
                    <a:pt x="570488" y="441825"/>
                    <a:pt x="567630" y="446588"/>
                    <a:pt x="564773" y="450398"/>
                  </a:cubicBezTo>
                  <a:cubicBezTo>
                    <a:pt x="562867" y="453255"/>
                    <a:pt x="560963" y="455160"/>
                    <a:pt x="559058" y="457065"/>
                  </a:cubicBezTo>
                  <a:cubicBezTo>
                    <a:pt x="557152" y="458970"/>
                    <a:pt x="555248" y="461828"/>
                    <a:pt x="553342" y="463733"/>
                  </a:cubicBezTo>
                  <a:cubicBezTo>
                    <a:pt x="548580" y="468495"/>
                    <a:pt x="542865" y="472305"/>
                    <a:pt x="536198" y="475163"/>
                  </a:cubicBezTo>
                  <a:cubicBezTo>
                    <a:pt x="523815" y="481830"/>
                    <a:pt x="509527" y="485640"/>
                    <a:pt x="491430" y="487545"/>
                  </a:cubicBezTo>
                  <a:cubicBezTo>
                    <a:pt x="486668" y="488498"/>
                    <a:pt x="480952" y="488498"/>
                    <a:pt x="475237" y="488498"/>
                  </a:cubicBezTo>
                  <a:cubicBezTo>
                    <a:pt x="469523" y="488498"/>
                    <a:pt x="464760" y="488498"/>
                    <a:pt x="459998" y="487545"/>
                  </a:cubicBezTo>
                  <a:cubicBezTo>
                    <a:pt x="442852" y="485640"/>
                    <a:pt x="428565" y="480878"/>
                    <a:pt x="416182" y="473258"/>
                  </a:cubicBezTo>
                  <a:cubicBezTo>
                    <a:pt x="410468" y="469448"/>
                    <a:pt x="405705" y="465638"/>
                    <a:pt x="400943" y="461828"/>
                  </a:cubicBezTo>
                  <a:cubicBezTo>
                    <a:pt x="398085" y="458970"/>
                    <a:pt x="395227" y="456113"/>
                    <a:pt x="392370" y="453255"/>
                  </a:cubicBezTo>
                  <a:cubicBezTo>
                    <a:pt x="391418" y="452303"/>
                    <a:pt x="390465" y="451350"/>
                    <a:pt x="389512" y="450398"/>
                  </a:cubicBezTo>
                  <a:cubicBezTo>
                    <a:pt x="384750" y="444683"/>
                    <a:pt x="381893" y="438968"/>
                    <a:pt x="378082" y="432300"/>
                  </a:cubicBezTo>
                  <a:cubicBezTo>
                    <a:pt x="377130" y="429443"/>
                    <a:pt x="375225" y="426585"/>
                    <a:pt x="375225" y="423728"/>
                  </a:cubicBezTo>
                  <a:cubicBezTo>
                    <a:pt x="374273" y="420870"/>
                    <a:pt x="372368" y="417060"/>
                    <a:pt x="372368" y="414203"/>
                  </a:cubicBezTo>
                  <a:cubicBezTo>
                    <a:pt x="369510" y="403725"/>
                    <a:pt x="367605" y="392295"/>
                    <a:pt x="367605" y="380865"/>
                  </a:cubicBezTo>
                  <a:cubicBezTo>
                    <a:pt x="367605" y="378008"/>
                    <a:pt x="367605" y="375150"/>
                    <a:pt x="367605" y="373245"/>
                  </a:cubicBezTo>
                  <a:cubicBezTo>
                    <a:pt x="367605" y="370388"/>
                    <a:pt x="367605" y="366578"/>
                    <a:pt x="368557" y="363720"/>
                  </a:cubicBezTo>
                  <a:cubicBezTo>
                    <a:pt x="370462" y="345623"/>
                    <a:pt x="374273" y="328478"/>
                    <a:pt x="382845" y="315142"/>
                  </a:cubicBezTo>
                  <a:cubicBezTo>
                    <a:pt x="385702" y="310380"/>
                    <a:pt x="389512" y="304665"/>
                    <a:pt x="394275" y="300855"/>
                  </a:cubicBezTo>
                  <a:cubicBezTo>
                    <a:pt x="411420" y="283710"/>
                    <a:pt x="437137" y="274185"/>
                    <a:pt x="475237" y="274185"/>
                  </a:cubicBezTo>
                  <a:close/>
                  <a:moveTo>
                    <a:pt x="210398" y="44067"/>
                  </a:moveTo>
                  <a:cubicBezTo>
                    <a:pt x="228362" y="45168"/>
                    <a:pt x="245685" y="52252"/>
                    <a:pt x="260925" y="66540"/>
                  </a:cubicBezTo>
                  <a:cubicBezTo>
                    <a:pt x="317123" y="118928"/>
                    <a:pt x="368558" y="200843"/>
                    <a:pt x="405705" y="271328"/>
                  </a:cubicBezTo>
                  <a:cubicBezTo>
                    <a:pt x="404753" y="271328"/>
                    <a:pt x="403800" y="272280"/>
                    <a:pt x="402848" y="273233"/>
                  </a:cubicBezTo>
                  <a:cubicBezTo>
                    <a:pt x="390465" y="282758"/>
                    <a:pt x="379988" y="295140"/>
                    <a:pt x="371415" y="311333"/>
                  </a:cubicBezTo>
                  <a:cubicBezTo>
                    <a:pt x="355223" y="295140"/>
                    <a:pt x="325695" y="277995"/>
                    <a:pt x="289500" y="264660"/>
                  </a:cubicBezTo>
                  <a:cubicBezTo>
                    <a:pt x="230445" y="242753"/>
                    <a:pt x="176153" y="241800"/>
                    <a:pt x="169485" y="260850"/>
                  </a:cubicBezTo>
                  <a:cubicBezTo>
                    <a:pt x="240923" y="273233"/>
                    <a:pt x="325695" y="310380"/>
                    <a:pt x="363795" y="328478"/>
                  </a:cubicBezTo>
                  <a:cubicBezTo>
                    <a:pt x="361890" y="331335"/>
                    <a:pt x="360938" y="335145"/>
                    <a:pt x="359985" y="338003"/>
                  </a:cubicBezTo>
                  <a:cubicBezTo>
                    <a:pt x="356175" y="347528"/>
                    <a:pt x="353318" y="358005"/>
                    <a:pt x="352365" y="367530"/>
                  </a:cubicBezTo>
                  <a:cubicBezTo>
                    <a:pt x="338078" y="361815"/>
                    <a:pt x="319028" y="358005"/>
                    <a:pt x="297120" y="357053"/>
                  </a:cubicBezTo>
                  <a:cubicBezTo>
                    <a:pt x="252353" y="354195"/>
                    <a:pt x="216158" y="364673"/>
                    <a:pt x="215205" y="378960"/>
                  </a:cubicBezTo>
                  <a:cubicBezTo>
                    <a:pt x="252353" y="378960"/>
                    <a:pt x="316170" y="382770"/>
                    <a:pt x="350460" y="385628"/>
                  </a:cubicBezTo>
                  <a:cubicBezTo>
                    <a:pt x="349508" y="398010"/>
                    <a:pt x="351413" y="410393"/>
                    <a:pt x="355223" y="421823"/>
                  </a:cubicBezTo>
                  <a:lnTo>
                    <a:pt x="356175" y="423728"/>
                  </a:lnTo>
                  <a:lnTo>
                    <a:pt x="357128" y="425633"/>
                  </a:lnTo>
                  <a:cubicBezTo>
                    <a:pt x="358080" y="428490"/>
                    <a:pt x="359033" y="432300"/>
                    <a:pt x="360938" y="435158"/>
                  </a:cubicBezTo>
                  <a:cubicBezTo>
                    <a:pt x="328553" y="443730"/>
                    <a:pt x="293310" y="452303"/>
                    <a:pt x="256163" y="459923"/>
                  </a:cubicBezTo>
                  <a:cubicBezTo>
                    <a:pt x="204728" y="471353"/>
                    <a:pt x="151388" y="479925"/>
                    <a:pt x="107573" y="481830"/>
                  </a:cubicBezTo>
                  <a:cubicBezTo>
                    <a:pt x="11370" y="485640"/>
                    <a:pt x="-21015" y="415155"/>
                    <a:pt x="13275" y="319905"/>
                  </a:cubicBezTo>
                  <a:lnTo>
                    <a:pt x="70425" y="162743"/>
                  </a:lnTo>
                  <a:cubicBezTo>
                    <a:pt x="96857" y="91305"/>
                    <a:pt x="156507" y="40763"/>
                    <a:pt x="210398" y="44067"/>
                  </a:cubicBezTo>
                  <a:close/>
                  <a:moveTo>
                    <a:pt x="708440" y="339"/>
                  </a:moveTo>
                  <a:cubicBezTo>
                    <a:pt x="755153" y="4181"/>
                    <a:pt x="807541" y="40346"/>
                    <a:pt x="839092" y="95115"/>
                  </a:cubicBezTo>
                  <a:lnTo>
                    <a:pt x="923865" y="238943"/>
                  </a:lnTo>
                  <a:cubicBezTo>
                    <a:pt x="974347" y="327525"/>
                    <a:pt x="954345" y="402773"/>
                    <a:pt x="859095" y="415155"/>
                  </a:cubicBezTo>
                  <a:cubicBezTo>
                    <a:pt x="816232" y="420870"/>
                    <a:pt x="761940" y="421823"/>
                    <a:pt x="709552" y="419918"/>
                  </a:cubicBezTo>
                  <a:cubicBezTo>
                    <a:pt x="673357" y="418965"/>
                    <a:pt x="638115" y="417060"/>
                    <a:pt x="605729" y="414203"/>
                  </a:cubicBezTo>
                  <a:cubicBezTo>
                    <a:pt x="605729" y="412298"/>
                    <a:pt x="606682" y="410393"/>
                    <a:pt x="606682" y="408488"/>
                  </a:cubicBezTo>
                  <a:cubicBezTo>
                    <a:pt x="607635" y="405630"/>
                    <a:pt x="608587" y="401820"/>
                    <a:pt x="608587" y="398010"/>
                  </a:cubicBezTo>
                  <a:cubicBezTo>
                    <a:pt x="609540" y="386580"/>
                    <a:pt x="608587" y="374198"/>
                    <a:pt x="605729" y="361815"/>
                  </a:cubicBezTo>
                  <a:cubicBezTo>
                    <a:pt x="640020" y="353243"/>
                    <a:pt x="700027" y="338955"/>
                    <a:pt x="736222" y="332288"/>
                  </a:cubicBezTo>
                  <a:cubicBezTo>
                    <a:pt x="733365" y="318000"/>
                    <a:pt x="695265" y="314190"/>
                    <a:pt x="652402" y="324668"/>
                  </a:cubicBezTo>
                  <a:cubicBezTo>
                    <a:pt x="632400" y="329430"/>
                    <a:pt x="614302" y="336098"/>
                    <a:pt x="600967" y="343718"/>
                  </a:cubicBezTo>
                  <a:cubicBezTo>
                    <a:pt x="597157" y="334193"/>
                    <a:pt x="593347" y="325620"/>
                    <a:pt x="587632" y="316095"/>
                  </a:cubicBezTo>
                  <a:cubicBezTo>
                    <a:pt x="585727" y="313238"/>
                    <a:pt x="583822" y="310380"/>
                    <a:pt x="581917" y="307523"/>
                  </a:cubicBezTo>
                  <a:cubicBezTo>
                    <a:pt x="616207" y="282758"/>
                    <a:pt x="693360" y="231323"/>
                    <a:pt x="760987" y="206558"/>
                  </a:cubicBezTo>
                  <a:cubicBezTo>
                    <a:pt x="750510" y="188460"/>
                    <a:pt x="697170" y="199890"/>
                    <a:pt x="642877" y="231323"/>
                  </a:cubicBezTo>
                  <a:cubicBezTo>
                    <a:pt x="609540" y="251325"/>
                    <a:pt x="582870" y="273233"/>
                    <a:pt x="569535" y="292283"/>
                  </a:cubicBezTo>
                  <a:cubicBezTo>
                    <a:pt x="558104" y="278948"/>
                    <a:pt x="544770" y="268470"/>
                    <a:pt x="531435" y="261803"/>
                  </a:cubicBezTo>
                  <a:cubicBezTo>
                    <a:pt x="530482" y="261803"/>
                    <a:pt x="529530" y="260850"/>
                    <a:pt x="528577" y="260850"/>
                  </a:cubicBezTo>
                  <a:cubicBezTo>
                    <a:pt x="552390" y="184650"/>
                    <a:pt x="588585" y="93210"/>
                    <a:pt x="636210" y="31298"/>
                  </a:cubicBezTo>
                  <a:cubicBezTo>
                    <a:pt x="654426" y="7366"/>
                    <a:pt x="680412" y="-1966"/>
                    <a:pt x="708440" y="339"/>
                  </a:cubicBez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235" name="任意多边形: 形状 3234">
              <a:extLst>
                <a:ext uri="{FF2B5EF4-FFF2-40B4-BE49-F238E27FC236}">
                  <a16:creationId xmlns:a16="http://schemas.microsoft.com/office/drawing/2014/main" id="{5D070FF9-A642-454C-B1B0-81D93897ECAB}"/>
                </a:ext>
              </a:extLst>
            </p:cNvPr>
            <p:cNvSpPr/>
            <p:nvPr/>
          </p:nvSpPr>
          <p:spPr>
            <a:xfrm>
              <a:off x="-894364" y="3933269"/>
              <a:ext cx="312419" cy="200025"/>
            </a:xfrm>
            <a:custGeom>
              <a:avLst/>
              <a:gdLst>
                <a:gd name="connsiteX0" fmla="*/ 18097 w 312419"/>
                <a:gd name="connsiteY0" fmla="*/ 0 h 200025"/>
                <a:gd name="connsiteX1" fmla="*/ 3810 w 312419"/>
                <a:gd name="connsiteY1" fmla="*/ 0 h 200025"/>
                <a:gd name="connsiteX2" fmla="*/ 0 w 312419"/>
                <a:gd name="connsiteY2" fmla="*/ 0 h 200025"/>
                <a:gd name="connsiteX3" fmla="*/ 0 w 312419"/>
                <a:gd name="connsiteY3" fmla="*/ 43815 h 200025"/>
                <a:gd name="connsiteX4" fmla="*/ 156210 w 312419"/>
                <a:gd name="connsiteY4" fmla="*/ 200025 h 200025"/>
                <a:gd name="connsiteX5" fmla="*/ 266700 w 312419"/>
                <a:gd name="connsiteY5" fmla="*/ 154305 h 200025"/>
                <a:gd name="connsiteX6" fmla="*/ 312420 w 312419"/>
                <a:gd name="connsiteY6" fmla="*/ 51435 h 200025"/>
                <a:gd name="connsiteX7" fmla="*/ 312420 w 312419"/>
                <a:gd name="connsiteY7" fmla="*/ 49530 h 200025"/>
                <a:gd name="connsiteX8" fmla="*/ 310515 w 312419"/>
                <a:gd name="connsiteY8" fmla="*/ 48577 h 200025"/>
                <a:gd name="connsiteX9" fmla="*/ 18097 w 312419"/>
                <a:gd name="connsiteY9" fmla="*/ 0 h 200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2419" h="200025">
                  <a:moveTo>
                    <a:pt x="18097" y="0"/>
                  </a:moveTo>
                  <a:cubicBezTo>
                    <a:pt x="13335" y="0"/>
                    <a:pt x="8572" y="0"/>
                    <a:pt x="3810" y="0"/>
                  </a:cubicBezTo>
                  <a:lnTo>
                    <a:pt x="0" y="0"/>
                  </a:lnTo>
                  <a:lnTo>
                    <a:pt x="0" y="43815"/>
                  </a:lnTo>
                  <a:cubicBezTo>
                    <a:pt x="0" y="130492"/>
                    <a:pt x="70485" y="200025"/>
                    <a:pt x="156210" y="200025"/>
                  </a:cubicBezTo>
                  <a:cubicBezTo>
                    <a:pt x="198120" y="200025"/>
                    <a:pt x="237173" y="183833"/>
                    <a:pt x="266700" y="154305"/>
                  </a:cubicBezTo>
                  <a:cubicBezTo>
                    <a:pt x="294323" y="126683"/>
                    <a:pt x="310515" y="90488"/>
                    <a:pt x="312420" y="51435"/>
                  </a:cubicBezTo>
                  <a:lnTo>
                    <a:pt x="312420" y="49530"/>
                  </a:lnTo>
                  <a:lnTo>
                    <a:pt x="310515" y="48577"/>
                  </a:lnTo>
                  <a:cubicBezTo>
                    <a:pt x="243840" y="18097"/>
                    <a:pt x="134302" y="0"/>
                    <a:pt x="18097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sp>
        <p:nvSpPr>
          <p:cNvPr id="61" name="cloud1">
            <a:extLst>
              <a:ext uri="{FF2B5EF4-FFF2-40B4-BE49-F238E27FC236}">
                <a16:creationId xmlns:a16="http://schemas.microsoft.com/office/drawing/2014/main" id="{EB0140FF-B547-463D-A824-6811E369BBE4}"/>
              </a:ext>
            </a:extLst>
          </p:cNvPr>
          <p:cNvSpPr/>
          <p:nvPr/>
        </p:nvSpPr>
        <p:spPr>
          <a:xfrm>
            <a:off x="2000190" y="1079216"/>
            <a:ext cx="1895909" cy="434661"/>
          </a:xfrm>
          <a:custGeom>
            <a:avLst/>
            <a:gdLst>
              <a:gd name="connsiteX0" fmla="*/ 88310 w 1589580"/>
              <a:gd name="connsiteY0" fmla="*/ 252314 h 321700"/>
              <a:gd name="connsiteX1" fmla="*/ 182928 w 1589580"/>
              <a:gd name="connsiteY1" fmla="*/ 189236 h 321700"/>
              <a:gd name="connsiteX2" fmla="*/ 195544 w 1589580"/>
              <a:gd name="connsiteY2" fmla="*/ 189236 h 321700"/>
              <a:gd name="connsiteX3" fmla="*/ 340624 w 1589580"/>
              <a:gd name="connsiteY3" fmla="*/ 82002 h 321700"/>
              <a:gd name="connsiteX4" fmla="*/ 479397 w 1589580"/>
              <a:gd name="connsiteY4" fmla="*/ 164004 h 321700"/>
              <a:gd name="connsiteX5" fmla="*/ 479397 w 1589580"/>
              <a:gd name="connsiteY5" fmla="*/ 164004 h 321700"/>
              <a:gd name="connsiteX6" fmla="*/ 536168 w 1589580"/>
              <a:gd name="connsiteY6" fmla="*/ 138773 h 321700"/>
              <a:gd name="connsiteX7" fmla="*/ 611862 w 1589580"/>
              <a:gd name="connsiteY7" fmla="*/ 189236 h 321700"/>
              <a:gd name="connsiteX8" fmla="*/ 637094 w 1589580"/>
              <a:gd name="connsiteY8" fmla="*/ 208159 h 321700"/>
              <a:gd name="connsiteX9" fmla="*/ 668633 w 1589580"/>
              <a:gd name="connsiteY9" fmla="*/ 195544 h 321700"/>
              <a:gd name="connsiteX10" fmla="*/ 813714 w 1589580"/>
              <a:gd name="connsiteY10" fmla="*/ 75694 h 321700"/>
              <a:gd name="connsiteX11" fmla="*/ 889408 w 1589580"/>
              <a:gd name="connsiteY11" fmla="*/ 94618 h 321700"/>
              <a:gd name="connsiteX12" fmla="*/ 889408 w 1589580"/>
              <a:gd name="connsiteY12" fmla="*/ 94618 h 321700"/>
              <a:gd name="connsiteX13" fmla="*/ 1002950 w 1589580"/>
              <a:gd name="connsiteY13" fmla="*/ 0 h 321700"/>
              <a:gd name="connsiteX14" fmla="*/ 1122799 w 1589580"/>
              <a:gd name="connsiteY14" fmla="*/ 94618 h 321700"/>
              <a:gd name="connsiteX15" fmla="*/ 1122799 w 1589580"/>
              <a:gd name="connsiteY15" fmla="*/ 94618 h 321700"/>
              <a:gd name="connsiteX16" fmla="*/ 1154338 w 1589580"/>
              <a:gd name="connsiteY16" fmla="*/ 94618 h 321700"/>
              <a:gd name="connsiteX17" fmla="*/ 1293111 w 1589580"/>
              <a:gd name="connsiteY17" fmla="*/ 189236 h 321700"/>
              <a:gd name="connsiteX18" fmla="*/ 1318343 w 1589580"/>
              <a:gd name="connsiteY18" fmla="*/ 182928 h 321700"/>
              <a:gd name="connsiteX19" fmla="*/ 1394037 w 1589580"/>
              <a:gd name="connsiteY19" fmla="*/ 227083 h 321700"/>
              <a:gd name="connsiteX20" fmla="*/ 1469731 w 1589580"/>
              <a:gd name="connsiteY20" fmla="*/ 201851 h 321700"/>
              <a:gd name="connsiteX21" fmla="*/ 1589581 w 1589580"/>
              <a:gd name="connsiteY21" fmla="*/ 321701 h 321700"/>
              <a:gd name="connsiteX22" fmla="*/ 1381421 w 1589580"/>
              <a:gd name="connsiteY22" fmla="*/ 321701 h 321700"/>
              <a:gd name="connsiteX23" fmla="*/ 1349882 w 1589580"/>
              <a:gd name="connsiteY23" fmla="*/ 321701 h 321700"/>
              <a:gd name="connsiteX24" fmla="*/ 1280496 w 1589580"/>
              <a:gd name="connsiteY24" fmla="*/ 321701 h 321700"/>
              <a:gd name="connsiteX25" fmla="*/ 1261572 w 1589580"/>
              <a:gd name="connsiteY25" fmla="*/ 321701 h 321700"/>
              <a:gd name="connsiteX26" fmla="*/ 1059720 w 1589580"/>
              <a:gd name="connsiteY26" fmla="*/ 321701 h 321700"/>
              <a:gd name="connsiteX27" fmla="*/ 1034489 w 1589580"/>
              <a:gd name="connsiteY27" fmla="*/ 321701 h 321700"/>
              <a:gd name="connsiteX28" fmla="*/ 920948 w 1589580"/>
              <a:gd name="connsiteY28" fmla="*/ 321701 h 321700"/>
              <a:gd name="connsiteX29" fmla="*/ 769559 w 1589580"/>
              <a:gd name="connsiteY29" fmla="*/ 321701 h 321700"/>
              <a:gd name="connsiteX30" fmla="*/ 731712 w 1589580"/>
              <a:gd name="connsiteY30" fmla="*/ 321701 h 321700"/>
              <a:gd name="connsiteX31" fmla="*/ 706480 w 1589580"/>
              <a:gd name="connsiteY31" fmla="*/ 321701 h 321700"/>
              <a:gd name="connsiteX32" fmla="*/ 674941 w 1589580"/>
              <a:gd name="connsiteY32" fmla="*/ 321701 h 321700"/>
              <a:gd name="connsiteX33" fmla="*/ 630786 w 1589580"/>
              <a:gd name="connsiteY33" fmla="*/ 321701 h 321700"/>
              <a:gd name="connsiteX34" fmla="*/ 473090 w 1589580"/>
              <a:gd name="connsiteY34" fmla="*/ 321701 h 321700"/>
              <a:gd name="connsiteX35" fmla="*/ 435242 w 1589580"/>
              <a:gd name="connsiteY35" fmla="*/ 321701 h 321700"/>
              <a:gd name="connsiteX36" fmla="*/ 277546 w 1589580"/>
              <a:gd name="connsiteY36" fmla="*/ 321701 h 321700"/>
              <a:gd name="connsiteX37" fmla="*/ 201852 w 1589580"/>
              <a:gd name="connsiteY37" fmla="*/ 321701 h 321700"/>
              <a:gd name="connsiteX38" fmla="*/ 195544 w 1589580"/>
              <a:gd name="connsiteY38" fmla="*/ 321701 h 321700"/>
              <a:gd name="connsiteX39" fmla="*/ 88310 w 1589580"/>
              <a:gd name="connsiteY39" fmla="*/ 321701 h 321700"/>
              <a:gd name="connsiteX40" fmla="*/ 0 w 1589580"/>
              <a:gd name="connsiteY40" fmla="*/ 321701 h 321700"/>
              <a:gd name="connsiteX41" fmla="*/ 88310 w 1589580"/>
              <a:gd name="connsiteY41" fmla="*/ 252314 h 321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1589580" h="321700">
                <a:moveTo>
                  <a:pt x="88310" y="252314"/>
                </a:moveTo>
                <a:cubicBezTo>
                  <a:pt x="100926" y="214467"/>
                  <a:pt x="138773" y="189236"/>
                  <a:pt x="182928" y="189236"/>
                </a:cubicBezTo>
                <a:cubicBezTo>
                  <a:pt x="189236" y="189236"/>
                  <a:pt x="189236" y="189236"/>
                  <a:pt x="195544" y="189236"/>
                </a:cubicBezTo>
                <a:cubicBezTo>
                  <a:pt x="214467" y="126157"/>
                  <a:pt x="271238" y="82002"/>
                  <a:pt x="340624" y="82002"/>
                </a:cubicBezTo>
                <a:cubicBezTo>
                  <a:pt x="397395" y="82002"/>
                  <a:pt x="447858" y="113541"/>
                  <a:pt x="479397" y="164004"/>
                </a:cubicBezTo>
                <a:cubicBezTo>
                  <a:pt x="479397" y="164004"/>
                  <a:pt x="479397" y="164004"/>
                  <a:pt x="479397" y="164004"/>
                </a:cubicBezTo>
                <a:cubicBezTo>
                  <a:pt x="492013" y="151389"/>
                  <a:pt x="517245" y="138773"/>
                  <a:pt x="536168" y="138773"/>
                </a:cubicBezTo>
                <a:cubicBezTo>
                  <a:pt x="574015" y="138773"/>
                  <a:pt x="599247" y="157696"/>
                  <a:pt x="611862" y="189236"/>
                </a:cubicBezTo>
                <a:cubicBezTo>
                  <a:pt x="618170" y="195544"/>
                  <a:pt x="630786" y="201851"/>
                  <a:pt x="637094" y="208159"/>
                </a:cubicBezTo>
                <a:cubicBezTo>
                  <a:pt x="643402" y="201851"/>
                  <a:pt x="656017" y="195544"/>
                  <a:pt x="668633" y="195544"/>
                </a:cubicBezTo>
                <a:cubicBezTo>
                  <a:pt x="681249" y="126157"/>
                  <a:pt x="744328" y="75694"/>
                  <a:pt x="813714" y="75694"/>
                </a:cubicBezTo>
                <a:cubicBezTo>
                  <a:pt x="838945" y="75694"/>
                  <a:pt x="870485" y="82002"/>
                  <a:pt x="889408" y="94618"/>
                </a:cubicBezTo>
                <a:cubicBezTo>
                  <a:pt x="889408" y="94618"/>
                  <a:pt x="889408" y="94618"/>
                  <a:pt x="889408" y="94618"/>
                </a:cubicBezTo>
                <a:cubicBezTo>
                  <a:pt x="895716" y="37847"/>
                  <a:pt x="946179" y="0"/>
                  <a:pt x="1002950" y="0"/>
                </a:cubicBezTo>
                <a:cubicBezTo>
                  <a:pt x="1059720" y="0"/>
                  <a:pt x="1110183" y="37847"/>
                  <a:pt x="1122799" y="94618"/>
                </a:cubicBezTo>
                <a:cubicBezTo>
                  <a:pt x="1122799" y="94618"/>
                  <a:pt x="1122799" y="94618"/>
                  <a:pt x="1122799" y="94618"/>
                </a:cubicBezTo>
                <a:cubicBezTo>
                  <a:pt x="1135415" y="94618"/>
                  <a:pt x="1141723" y="94618"/>
                  <a:pt x="1154338" y="94618"/>
                </a:cubicBezTo>
                <a:cubicBezTo>
                  <a:pt x="1217417" y="94618"/>
                  <a:pt x="1274188" y="132465"/>
                  <a:pt x="1293111" y="189236"/>
                </a:cubicBezTo>
                <a:cubicBezTo>
                  <a:pt x="1299419" y="189236"/>
                  <a:pt x="1312035" y="182928"/>
                  <a:pt x="1318343" y="182928"/>
                </a:cubicBezTo>
                <a:cubicBezTo>
                  <a:pt x="1349882" y="182928"/>
                  <a:pt x="1375113" y="201851"/>
                  <a:pt x="1394037" y="227083"/>
                </a:cubicBezTo>
                <a:cubicBezTo>
                  <a:pt x="1412961" y="208159"/>
                  <a:pt x="1438192" y="201851"/>
                  <a:pt x="1469731" y="201851"/>
                </a:cubicBezTo>
                <a:cubicBezTo>
                  <a:pt x="1539118" y="201851"/>
                  <a:pt x="1589581" y="258622"/>
                  <a:pt x="1589581" y="321701"/>
                </a:cubicBezTo>
                <a:lnTo>
                  <a:pt x="1381421" y="321701"/>
                </a:lnTo>
                <a:lnTo>
                  <a:pt x="1349882" y="321701"/>
                </a:lnTo>
                <a:lnTo>
                  <a:pt x="1280496" y="321701"/>
                </a:lnTo>
                <a:lnTo>
                  <a:pt x="1261572" y="321701"/>
                </a:lnTo>
                <a:lnTo>
                  <a:pt x="1059720" y="321701"/>
                </a:lnTo>
                <a:lnTo>
                  <a:pt x="1034489" y="321701"/>
                </a:lnTo>
                <a:lnTo>
                  <a:pt x="920948" y="321701"/>
                </a:lnTo>
                <a:lnTo>
                  <a:pt x="769559" y="321701"/>
                </a:lnTo>
                <a:lnTo>
                  <a:pt x="731712" y="321701"/>
                </a:lnTo>
                <a:lnTo>
                  <a:pt x="706480" y="321701"/>
                </a:lnTo>
                <a:lnTo>
                  <a:pt x="674941" y="321701"/>
                </a:lnTo>
                <a:lnTo>
                  <a:pt x="630786" y="321701"/>
                </a:lnTo>
                <a:lnTo>
                  <a:pt x="473090" y="321701"/>
                </a:lnTo>
                <a:lnTo>
                  <a:pt x="435242" y="321701"/>
                </a:lnTo>
                <a:lnTo>
                  <a:pt x="277546" y="321701"/>
                </a:lnTo>
                <a:lnTo>
                  <a:pt x="201852" y="321701"/>
                </a:lnTo>
                <a:lnTo>
                  <a:pt x="195544" y="321701"/>
                </a:lnTo>
                <a:lnTo>
                  <a:pt x="88310" y="321701"/>
                </a:lnTo>
                <a:lnTo>
                  <a:pt x="0" y="321701"/>
                </a:lnTo>
                <a:cubicBezTo>
                  <a:pt x="12616" y="283854"/>
                  <a:pt x="44155" y="252314"/>
                  <a:pt x="88310" y="252314"/>
                </a:cubicBezTo>
                <a:close/>
              </a:path>
            </a:pathLst>
          </a:custGeom>
          <a:gradFill>
            <a:gsLst>
              <a:gs pos="0">
                <a:schemeClr val="bg1"/>
              </a:gs>
              <a:gs pos="100000">
                <a:schemeClr val="bg1">
                  <a:lumMod val="85000"/>
                </a:schemeClr>
              </a:gs>
            </a:gsLst>
            <a:lin ang="10800000" scaled="0"/>
          </a:gradFill>
          <a:ln w="62865" cap="flat">
            <a:noFill/>
            <a:prstDash val="solid"/>
            <a:miter/>
          </a:ln>
          <a:effectLst>
            <a:outerShdw blurRad="50800" dist="38100" dir="16200000" rotWithShape="0">
              <a:schemeClr val="accent5">
                <a:lumMod val="50000"/>
                <a:alpha val="50000"/>
              </a:schemeClr>
            </a:outerShdw>
          </a:effectLst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zh-CN" altLang="en-US"/>
          </a:p>
        </p:txBody>
      </p:sp>
      <p:sp>
        <p:nvSpPr>
          <p:cNvPr id="62" name="cloud3">
            <a:extLst>
              <a:ext uri="{FF2B5EF4-FFF2-40B4-BE49-F238E27FC236}">
                <a16:creationId xmlns:a16="http://schemas.microsoft.com/office/drawing/2014/main" id="{AD6769DC-B89F-4E25-BCBB-6987D00B3293}"/>
              </a:ext>
            </a:extLst>
          </p:cNvPr>
          <p:cNvSpPr/>
          <p:nvPr/>
        </p:nvSpPr>
        <p:spPr>
          <a:xfrm>
            <a:off x="7514179" y="766174"/>
            <a:ext cx="908266" cy="324381"/>
          </a:xfrm>
          <a:custGeom>
            <a:avLst/>
            <a:gdLst>
              <a:gd name="connsiteX0" fmla="*/ 37847 w 618170"/>
              <a:gd name="connsiteY0" fmla="*/ 157696 h 220775"/>
              <a:gd name="connsiteX1" fmla="*/ 37847 w 618170"/>
              <a:gd name="connsiteY1" fmla="*/ 145081 h 220775"/>
              <a:gd name="connsiteX2" fmla="*/ 82002 w 618170"/>
              <a:gd name="connsiteY2" fmla="*/ 100926 h 220775"/>
              <a:gd name="connsiteX3" fmla="*/ 119849 w 618170"/>
              <a:gd name="connsiteY3" fmla="*/ 126157 h 220775"/>
              <a:gd name="connsiteX4" fmla="*/ 119849 w 618170"/>
              <a:gd name="connsiteY4" fmla="*/ 126157 h 220775"/>
              <a:gd name="connsiteX5" fmla="*/ 151389 w 618170"/>
              <a:gd name="connsiteY5" fmla="*/ 113541 h 220775"/>
              <a:gd name="connsiteX6" fmla="*/ 220775 w 618170"/>
              <a:gd name="connsiteY6" fmla="*/ 44155 h 220775"/>
              <a:gd name="connsiteX7" fmla="*/ 239699 w 618170"/>
              <a:gd name="connsiteY7" fmla="*/ 50463 h 220775"/>
              <a:gd name="connsiteX8" fmla="*/ 315393 w 618170"/>
              <a:gd name="connsiteY8" fmla="*/ 0 h 220775"/>
              <a:gd name="connsiteX9" fmla="*/ 403703 w 618170"/>
              <a:gd name="connsiteY9" fmla="*/ 69386 h 220775"/>
              <a:gd name="connsiteX10" fmla="*/ 435242 w 618170"/>
              <a:gd name="connsiteY10" fmla="*/ 63079 h 220775"/>
              <a:gd name="connsiteX11" fmla="*/ 492013 w 618170"/>
              <a:gd name="connsiteY11" fmla="*/ 94618 h 220775"/>
              <a:gd name="connsiteX12" fmla="*/ 510937 w 618170"/>
              <a:gd name="connsiteY12" fmla="*/ 88310 h 220775"/>
              <a:gd name="connsiteX13" fmla="*/ 555092 w 618170"/>
              <a:gd name="connsiteY13" fmla="*/ 132465 h 220775"/>
              <a:gd name="connsiteX14" fmla="*/ 555092 w 618170"/>
              <a:gd name="connsiteY14" fmla="*/ 138773 h 220775"/>
              <a:gd name="connsiteX15" fmla="*/ 555092 w 618170"/>
              <a:gd name="connsiteY15" fmla="*/ 138773 h 220775"/>
              <a:gd name="connsiteX16" fmla="*/ 574015 w 618170"/>
              <a:gd name="connsiteY16" fmla="*/ 132465 h 220775"/>
              <a:gd name="connsiteX17" fmla="*/ 605555 w 618170"/>
              <a:gd name="connsiteY17" fmla="*/ 151389 h 220775"/>
              <a:gd name="connsiteX18" fmla="*/ 618170 w 618170"/>
              <a:gd name="connsiteY18" fmla="*/ 176620 h 220775"/>
              <a:gd name="connsiteX19" fmla="*/ 574015 w 618170"/>
              <a:gd name="connsiteY19" fmla="*/ 220775 h 220775"/>
              <a:gd name="connsiteX20" fmla="*/ 88310 w 618170"/>
              <a:gd name="connsiteY20" fmla="*/ 220775 h 220775"/>
              <a:gd name="connsiteX21" fmla="*/ 6308 w 618170"/>
              <a:gd name="connsiteY21" fmla="*/ 220775 h 220775"/>
              <a:gd name="connsiteX22" fmla="*/ 0 w 618170"/>
              <a:gd name="connsiteY22" fmla="*/ 201851 h 220775"/>
              <a:gd name="connsiteX23" fmla="*/ 37847 w 618170"/>
              <a:gd name="connsiteY23" fmla="*/ 157696 h 220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618170" h="220775">
                <a:moveTo>
                  <a:pt x="37847" y="157696"/>
                </a:moveTo>
                <a:cubicBezTo>
                  <a:pt x="37847" y="151389"/>
                  <a:pt x="37847" y="151389"/>
                  <a:pt x="37847" y="145081"/>
                </a:cubicBezTo>
                <a:cubicBezTo>
                  <a:pt x="37847" y="119849"/>
                  <a:pt x="56771" y="100926"/>
                  <a:pt x="82002" y="100926"/>
                </a:cubicBezTo>
                <a:cubicBezTo>
                  <a:pt x="100926" y="100926"/>
                  <a:pt x="113541" y="113541"/>
                  <a:pt x="119849" y="126157"/>
                </a:cubicBezTo>
                <a:cubicBezTo>
                  <a:pt x="119849" y="126157"/>
                  <a:pt x="119849" y="126157"/>
                  <a:pt x="119849" y="126157"/>
                </a:cubicBezTo>
                <a:cubicBezTo>
                  <a:pt x="126157" y="119849"/>
                  <a:pt x="138773" y="113541"/>
                  <a:pt x="151389" y="113541"/>
                </a:cubicBezTo>
                <a:cubicBezTo>
                  <a:pt x="151389" y="75694"/>
                  <a:pt x="182928" y="44155"/>
                  <a:pt x="220775" y="44155"/>
                </a:cubicBezTo>
                <a:cubicBezTo>
                  <a:pt x="227083" y="44155"/>
                  <a:pt x="233391" y="44155"/>
                  <a:pt x="239699" y="50463"/>
                </a:cubicBezTo>
                <a:cubicBezTo>
                  <a:pt x="252314" y="25231"/>
                  <a:pt x="283854" y="0"/>
                  <a:pt x="315393" y="0"/>
                </a:cubicBezTo>
                <a:cubicBezTo>
                  <a:pt x="359548" y="0"/>
                  <a:pt x="391087" y="31539"/>
                  <a:pt x="403703" y="69386"/>
                </a:cubicBezTo>
                <a:cubicBezTo>
                  <a:pt x="410011" y="63079"/>
                  <a:pt x="422627" y="63079"/>
                  <a:pt x="435242" y="63079"/>
                </a:cubicBezTo>
                <a:cubicBezTo>
                  <a:pt x="460474" y="63079"/>
                  <a:pt x="479397" y="75694"/>
                  <a:pt x="492013" y="94618"/>
                </a:cubicBezTo>
                <a:cubicBezTo>
                  <a:pt x="498321" y="94618"/>
                  <a:pt x="504629" y="88310"/>
                  <a:pt x="510937" y="88310"/>
                </a:cubicBezTo>
                <a:cubicBezTo>
                  <a:pt x="536168" y="88310"/>
                  <a:pt x="555092" y="107234"/>
                  <a:pt x="555092" y="132465"/>
                </a:cubicBezTo>
                <a:cubicBezTo>
                  <a:pt x="555092" y="132465"/>
                  <a:pt x="555092" y="132465"/>
                  <a:pt x="555092" y="138773"/>
                </a:cubicBezTo>
                <a:cubicBezTo>
                  <a:pt x="555092" y="138773"/>
                  <a:pt x="555092" y="138773"/>
                  <a:pt x="555092" y="138773"/>
                </a:cubicBezTo>
                <a:cubicBezTo>
                  <a:pt x="561400" y="138773"/>
                  <a:pt x="567707" y="132465"/>
                  <a:pt x="574015" y="132465"/>
                </a:cubicBezTo>
                <a:cubicBezTo>
                  <a:pt x="586631" y="132465"/>
                  <a:pt x="599247" y="138773"/>
                  <a:pt x="605555" y="151389"/>
                </a:cubicBezTo>
                <a:cubicBezTo>
                  <a:pt x="611862" y="157696"/>
                  <a:pt x="618170" y="170312"/>
                  <a:pt x="618170" y="176620"/>
                </a:cubicBezTo>
                <a:cubicBezTo>
                  <a:pt x="618170" y="201851"/>
                  <a:pt x="599247" y="220775"/>
                  <a:pt x="574015" y="220775"/>
                </a:cubicBezTo>
                <a:lnTo>
                  <a:pt x="88310" y="220775"/>
                </a:lnTo>
                <a:lnTo>
                  <a:pt x="6308" y="220775"/>
                </a:lnTo>
                <a:cubicBezTo>
                  <a:pt x="6308" y="214467"/>
                  <a:pt x="0" y="208159"/>
                  <a:pt x="0" y="201851"/>
                </a:cubicBezTo>
                <a:cubicBezTo>
                  <a:pt x="6308" y="182928"/>
                  <a:pt x="18924" y="164004"/>
                  <a:pt x="37847" y="157696"/>
                </a:cubicBezTo>
                <a:close/>
              </a:path>
            </a:pathLst>
          </a:custGeom>
          <a:gradFill>
            <a:gsLst>
              <a:gs pos="0">
                <a:schemeClr val="bg1"/>
              </a:gs>
              <a:gs pos="100000">
                <a:schemeClr val="bg1">
                  <a:lumMod val="85000"/>
                </a:schemeClr>
              </a:gs>
            </a:gsLst>
            <a:lin ang="9000000" scaled="0"/>
          </a:gradFill>
          <a:ln w="62865" cap="flat">
            <a:noFill/>
            <a:prstDash val="solid"/>
            <a:miter/>
          </a:ln>
          <a:effectLst>
            <a:outerShdw blurRad="50800" dist="38100" dir="16200000" rotWithShape="0">
              <a:schemeClr val="accent5">
                <a:lumMod val="50000"/>
                <a:alpha val="50000"/>
              </a:schemeClr>
            </a:outerShdw>
          </a:effectLst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zh-CN" altLang="en-US"/>
          </a:p>
        </p:txBody>
      </p:sp>
      <p:sp>
        <p:nvSpPr>
          <p:cNvPr id="65" name="cloud2">
            <a:extLst>
              <a:ext uri="{FF2B5EF4-FFF2-40B4-BE49-F238E27FC236}">
                <a16:creationId xmlns:a16="http://schemas.microsoft.com/office/drawing/2014/main" id="{A3996C67-C2A0-4E42-85EE-76506A2B2F25}"/>
              </a:ext>
            </a:extLst>
          </p:cNvPr>
          <p:cNvSpPr/>
          <p:nvPr/>
        </p:nvSpPr>
        <p:spPr>
          <a:xfrm>
            <a:off x="796152" y="456918"/>
            <a:ext cx="1227218" cy="381939"/>
          </a:xfrm>
          <a:custGeom>
            <a:avLst/>
            <a:gdLst>
              <a:gd name="connsiteX0" fmla="*/ 8921 w 835250"/>
              <a:gd name="connsiteY0" fmla="*/ 197930 h 229469"/>
              <a:gd name="connsiteX1" fmla="*/ 97231 w 835250"/>
              <a:gd name="connsiteY1" fmla="*/ 166390 h 229469"/>
              <a:gd name="connsiteX2" fmla="*/ 97231 w 835250"/>
              <a:gd name="connsiteY2" fmla="*/ 166390 h 229469"/>
              <a:gd name="connsiteX3" fmla="*/ 103539 w 835250"/>
              <a:gd name="connsiteY3" fmla="*/ 153775 h 229469"/>
              <a:gd name="connsiteX4" fmla="*/ 154001 w 835250"/>
              <a:gd name="connsiteY4" fmla="*/ 141159 h 229469"/>
              <a:gd name="connsiteX5" fmla="*/ 160309 w 835250"/>
              <a:gd name="connsiteY5" fmla="*/ 147467 h 229469"/>
              <a:gd name="connsiteX6" fmla="*/ 204464 w 835250"/>
              <a:gd name="connsiteY6" fmla="*/ 122236 h 229469"/>
              <a:gd name="connsiteX7" fmla="*/ 210772 w 835250"/>
              <a:gd name="connsiteY7" fmla="*/ 109620 h 229469"/>
              <a:gd name="connsiteX8" fmla="*/ 286467 w 835250"/>
              <a:gd name="connsiteY8" fmla="*/ 84388 h 229469"/>
              <a:gd name="connsiteX9" fmla="*/ 311698 w 835250"/>
              <a:gd name="connsiteY9" fmla="*/ 109620 h 229469"/>
              <a:gd name="connsiteX10" fmla="*/ 311698 w 835250"/>
              <a:gd name="connsiteY10" fmla="*/ 109620 h 229469"/>
              <a:gd name="connsiteX11" fmla="*/ 362161 w 835250"/>
              <a:gd name="connsiteY11" fmla="*/ 71773 h 229469"/>
              <a:gd name="connsiteX12" fmla="*/ 368469 w 835250"/>
              <a:gd name="connsiteY12" fmla="*/ 40233 h 229469"/>
              <a:gd name="connsiteX13" fmla="*/ 469394 w 835250"/>
              <a:gd name="connsiteY13" fmla="*/ 8694 h 229469"/>
              <a:gd name="connsiteX14" fmla="*/ 507242 w 835250"/>
              <a:gd name="connsiteY14" fmla="*/ 84388 h 229469"/>
              <a:gd name="connsiteX15" fmla="*/ 545089 w 835250"/>
              <a:gd name="connsiteY15" fmla="*/ 90696 h 229469"/>
              <a:gd name="connsiteX16" fmla="*/ 545089 w 835250"/>
              <a:gd name="connsiteY16" fmla="*/ 90696 h 229469"/>
              <a:gd name="connsiteX17" fmla="*/ 633399 w 835250"/>
              <a:gd name="connsiteY17" fmla="*/ 71773 h 229469"/>
              <a:gd name="connsiteX18" fmla="*/ 671246 w 835250"/>
              <a:gd name="connsiteY18" fmla="*/ 115928 h 229469"/>
              <a:gd name="connsiteX19" fmla="*/ 671246 w 835250"/>
              <a:gd name="connsiteY19" fmla="*/ 115928 h 229469"/>
              <a:gd name="connsiteX20" fmla="*/ 728017 w 835250"/>
              <a:gd name="connsiteY20" fmla="*/ 134851 h 229469"/>
              <a:gd name="connsiteX21" fmla="*/ 734325 w 835250"/>
              <a:gd name="connsiteY21" fmla="*/ 153775 h 229469"/>
              <a:gd name="connsiteX22" fmla="*/ 765864 w 835250"/>
              <a:gd name="connsiteY22" fmla="*/ 160083 h 229469"/>
              <a:gd name="connsiteX23" fmla="*/ 835250 w 835250"/>
              <a:gd name="connsiteY23" fmla="*/ 229469 h 229469"/>
              <a:gd name="connsiteX24" fmla="*/ 683862 w 835250"/>
              <a:gd name="connsiteY24" fmla="*/ 229469 h 229469"/>
              <a:gd name="connsiteX25" fmla="*/ 658630 w 835250"/>
              <a:gd name="connsiteY25" fmla="*/ 229469 h 229469"/>
              <a:gd name="connsiteX26" fmla="*/ 595552 w 835250"/>
              <a:gd name="connsiteY26" fmla="*/ 229469 h 229469"/>
              <a:gd name="connsiteX27" fmla="*/ 576628 w 835250"/>
              <a:gd name="connsiteY27" fmla="*/ 229469 h 229469"/>
              <a:gd name="connsiteX28" fmla="*/ 507242 w 835250"/>
              <a:gd name="connsiteY28" fmla="*/ 229469 h 229469"/>
              <a:gd name="connsiteX29" fmla="*/ 450471 w 835250"/>
              <a:gd name="connsiteY29" fmla="*/ 229469 h 229469"/>
              <a:gd name="connsiteX30" fmla="*/ 400008 w 835250"/>
              <a:gd name="connsiteY30" fmla="*/ 229469 h 229469"/>
              <a:gd name="connsiteX31" fmla="*/ 381084 w 835250"/>
              <a:gd name="connsiteY31" fmla="*/ 229469 h 229469"/>
              <a:gd name="connsiteX32" fmla="*/ 318006 w 835250"/>
              <a:gd name="connsiteY32" fmla="*/ 229469 h 229469"/>
              <a:gd name="connsiteX33" fmla="*/ 273851 w 835250"/>
              <a:gd name="connsiteY33" fmla="*/ 229469 h 229469"/>
              <a:gd name="connsiteX34" fmla="*/ 210772 w 835250"/>
              <a:gd name="connsiteY34" fmla="*/ 229469 h 229469"/>
              <a:gd name="connsiteX35" fmla="*/ 166617 w 835250"/>
              <a:gd name="connsiteY35" fmla="*/ 229469 h 229469"/>
              <a:gd name="connsiteX36" fmla="*/ 141386 w 835250"/>
              <a:gd name="connsiteY36" fmla="*/ 229469 h 229469"/>
              <a:gd name="connsiteX37" fmla="*/ 71999 w 835250"/>
              <a:gd name="connsiteY37" fmla="*/ 229469 h 229469"/>
              <a:gd name="connsiteX38" fmla="*/ 2613 w 835250"/>
              <a:gd name="connsiteY38" fmla="*/ 229469 h 229469"/>
              <a:gd name="connsiteX39" fmla="*/ 8921 w 835250"/>
              <a:gd name="connsiteY39" fmla="*/ 197930 h 2294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835250" h="229469">
                <a:moveTo>
                  <a:pt x="8921" y="197930"/>
                </a:moveTo>
                <a:cubicBezTo>
                  <a:pt x="27844" y="166390"/>
                  <a:pt x="65691" y="153775"/>
                  <a:pt x="97231" y="166390"/>
                </a:cubicBezTo>
                <a:cubicBezTo>
                  <a:pt x="97231" y="166390"/>
                  <a:pt x="97231" y="166390"/>
                  <a:pt x="97231" y="166390"/>
                </a:cubicBezTo>
                <a:cubicBezTo>
                  <a:pt x="97231" y="160083"/>
                  <a:pt x="97231" y="153775"/>
                  <a:pt x="103539" y="153775"/>
                </a:cubicBezTo>
                <a:cubicBezTo>
                  <a:pt x="109846" y="134851"/>
                  <a:pt x="135078" y="128543"/>
                  <a:pt x="154001" y="141159"/>
                </a:cubicBezTo>
                <a:cubicBezTo>
                  <a:pt x="160309" y="141159"/>
                  <a:pt x="160309" y="147467"/>
                  <a:pt x="160309" y="147467"/>
                </a:cubicBezTo>
                <a:cubicBezTo>
                  <a:pt x="172925" y="128543"/>
                  <a:pt x="185541" y="122236"/>
                  <a:pt x="204464" y="122236"/>
                </a:cubicBezTo>
                <a:cubicBezTo>
                  <a:pt x="204464" y="115928"/>
                  <a:pt x="204464" y="109620"/>
                  <a:pt x="210772" y="109620"/>
                </a:cubicBezTo>
                <a:cubicBezTo>
                  <a:pt x="223388" y="84388"/>
                  <a:pt x="261235" y="71773"/>
                  <a:pt x="286467" y="84388"/>
                </a:cubicBezTo>
                <a:cubicBezTo>
                  <a:pt x="299082" y="90696"/>
                  <a:pt x="305390" y="103312"/>
                  <a:pt x="311698" y="109620"/>
                </a:cubicBezTo>
                <a:cubicBezTo>
                  <a:pt x="311698" y="109620"/>
                  <a:pt x="311698" y="109620"/>
                  <a:pt x="311698" y="109620"/>
                </a:cubicBezTo>
                <a:cubicBezTo>
                  <a:pt x="324314" y="90696"/>
                  <a:pt x="336929" y="78081"/>
                  <a:pt x="362161" y="71773"/>
                </a:cubicBezTo>
                <a:cubicBezTo>
                  <a:pt x="362161" y="59157"/>
                  <a:pt x="362161" y="52849"/>
                  <a:pt x="368469" y="40233"/>
                </a:cubicBezTo>
                <a:cubicBezTo>
                  <a:pt x="387392" y="2386"/>
                  <a:pt x="431547" y="-10229"/>
                  <a:pt x="469394" y="8694"/>
                </a:cubicBezTo>
                <a:cubicBezTo>
                  <a:pt x="500934" y="21310"/>
                  <a:pt x="513550" y="52849"/>
                  <a:pt x="507242" y="84388"/>
                </a:cubicBezTo>
                <a:cubicBezTo>
                  <a:pt x="519857" y="84388"/>
                  <a:pt x="532473" y="84388"/>
                  <a:pt x="545089" y="90696"/>
                </a:cubicBezTo>
                <a:cubicBezTo>
                  <a:pt x="545089" y="90696"/>
                  <a:pt x="545089" y="90696"/>
                  <a:pt x="545089" y="90696"/>
                </a:cubicBezTo>
                <a:cubicBezTo>
                  <a:pt x="564012" y="65465"/>
                  <a:pt x="601860" y="59157"/>
                  <a:pt x="633399" y="71773"/>
                </a:cubicBezTo>
                <a:cubicBezTo>
                  <a:pt x="652322" y="84388"/>
                  <a:pt x="664938" y="97004"/>
                  <a:pt x="671246" y="115928"/>
                </a:cubicBezTo>
                <a:cubicBezTo>
                  <a:pt x="671246" y="115928"/>
                  <a:pt x="671246" y="115928"/>
                  <a:pt x="671246" y="115928"/>
                </a:cubicBezTo>
                <a:cubicBezTo>
                  <a:pt x="696477" y="115928"/>
                  <a:pt x="715401" y="122236"/>
                  <a:pt x="728017" y="134851"/>
                </a:cubicBezTo>
                <a:cubicBezTo>
                  <a:pt x="734325" y="141159"/>
                  <a:pt x="734325" y="147467"/>
                  <a:pt x="734325" y="153775"/>
                </a:cubicBezTo>
                <a:cubicBezTo>
                  <a:pt x="746940" y="153775"/>
                  <a:pt x="759556" y="153775"/>
                  <a:pt x="765864" y="160083"/>
                </a:cubicBezTo>
                <a:cubicBezTo>
                  <a:pt x="803711" y="172698"/>
                  <a:pt x="835250" y="204238"/>
                  <a:pt x="835250" y="229469"/>
                </a:cubicBezTo>
                <a:lnTo>
                  <a:pt x="683862" y="229469"/>
                </a:lnTo>
                <a:lnTo>
                  <a:pt x="658630" y="229469"/>
                </a:lnTo>
                <a:lnTo>
                  <a:pt x="595552" y="229469"/>
                </a:lnTo>
                <a:lnTo>
                  <a:pt x="576628" y="229469"/>
                </a:lnTo>
                <a:lnTo>
                  <a:pt x="507242" y="229469"/>
                </a:lnTo>
                <a:lnTo>
                  <a:pt x="450471" y="229469"/>
                </a:lnTo>
                <a:lnTo>
                  <a:pt x="400008" y="229469"/>
                </a:lnTo>
                <a:lnTo>
                  <a:pt x="381084" y="229469"/>
                </a:lnTo>
                <a:lnTo>
                  <a:pt x="318006" y="229469"/>
                </a:lnTo>
                <a:lnTo>
                  <a:pt x="273851" y="229469"/>
                </a:lnTo>
                <a:lnTo>
                  <a:pt x="210772" y="229469"/>
                </a:lnTo>
                <a:lnTo>
                  <a:pt x="166617" y="229469"/>
                </a:lnTo>
                <a:lnTo>
                  <a:pt x="141386" y="229469"/>
                </a:lnTo>
                <a:lnTo>
                  <a:pt x="71999" y="229469"/>
                </a:lnTo>
                <a:lnTo>
                  <a:pt x="2613" y="229469"/>
                </a:lnTo>
                <a:cubicBezTo>
                  <a:pt x="-3695" y="229469"/>
                  <a:pt x="2613" y="210546"/>
                  <a:pt x="8921" y="197930"/>
                </a:cubicBezTo>
                <a:close/>
              </a:path>
            </a:pathLst>
          </a:custGeom>
          <a:gradFill>
            <a:gsLst>
              <a:gs pos="0">
                <a:schemeClr val="bg1"/>
              </a:gs>
              <a:gs pos="100000">
                <a:schemeClr val="bg1">
                  <a:lumMod val="85000"/>
                </a:schemeClr>
              </a:gs>
            </a:gsLst>
            <a:lin ang="10800000" scaled="0"/>
          </a:gradFill>
          <a:ln w="62865" cap="flat">
            <a:noFill/>
            <a:prstDash val="solid"/>
            <a:miter/>
          </a:ln>
          <a:effectLst>
            <a:outerShdw blurRad="50800" dist="38100" dir="16200000" rotWithShape="0">
              <a:schemeClr val="accent5">
                <a:lumMod val="50000"/>
                <a:alpha val="50000"/>
              </a:schemeClr>
            </a:outerShdw>
          </a:effectLst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96" name="cloud4">
            <a:extLst>
              <a:ext uri="{FF2B5EF4-FFF2-40B4-BE49-F238E27FC236}">
                <a16:creationId xmlns:a16="http://schemas.microsoft.com/office/drawing/2014/main" id="{8F034162-2638-4623-A2C9-346F9BB74364}"/>
              </a:ext>
            </a:extLst>
          </p:cNvPr>
          <p:cNvSpPr/>
          <p:nvPr/>
        </p:nvSpPr>
        <p:spPr>
          <a:xfrm>
            <a:off x="8743124" y="978725"/>
            <a:ext cx="952761" cy="384965"/>
          </a:xfrm>
          <a:custGeom>
            <a:avLst/>
            <a:gdLst>
              <a:gd name="connsiteX0" fmla="*/ 1194552 w 1194551"/>
              <a:gd name="connsiteY0" fmla="*/ 482661 h 482661"/>
              <a:gd name="connsiteX1" fmla="*/ 1025201 w 1194551"/>
              <a:gd name="connsiteY1" fmla="*/ 313311 h 482661"/>
              <a:gd name="connsiteX2" fmla="*/ 909735 w 1194551"/>
              <a:gd name="connsiteY2" fmla="*/ 313311 h 482661"/>
              <a:gd name="connsiteX3" fmla="*/ 909735 w 1194551"/>
              <a:gd name="connsiteY3" fmla="*/ 313311 h 482661"/>
              <a:gd name="connsiteX4" fmla="*/ 679502 w 1194551"/>
              <a:gd name="connsiteY4" fmla="*/ 10299 h 482661"/>
              <a:gd name="connsiteX5" fmla="*/ 285517 w 1194551"/>
              <a:gd name="connsiteY5" fmla="*/ 311911 h 482661"/>
              <a:gd name="connsiteX6" fmla="*/ 285517 w 1194551"/>
              <a:gd name="connsiteY6" fmla="*/ 313311 h 482661"/>
              <a:gd name="connsiteX7" fmla="*/ 169351 w 1194551"/>
              <a:gd name="connsiteY7" fmla="*/ 313311 h 482661"/>
              <a:gd name="connsiteX8" fmla="*/ 0 w 1194551"/>
              <a:gd name="connsiteY8" fmla="*/ 482661 h 4826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94551" h="482661">
                <a:moveTo>
                  <a:pt x="1194552" y="482661"/>
                </a:moveTo>
                <a:cubicBezTo>
                  <a:pt x="1194552" y="388889"/>
                  <a:pt x="1118974" y="313311"/>
                  <a:pt x="1025201" y="313311"/>
                </a:cubicBezTo>
                <a:lnTo>
                  <a:pt x="909735" y="313311"/>
                </a:lnTo>
                <a:lnTo>
                  <a:pt x="909735" y="313311"/>
                </a:lnTo>
                <a:cubicBezTo>
                  <a:pt x="909735" y="171952"/>
                  <a:pt x="816662" y="44589"/>
                  <a:pt x="679502" y="10299"/>
                </a:cubicBezTo>
                <a:cubicBezTo>
                  <a:pt x="471662" y="-42186"/>
                  <a:pt x="285517" y="113169"/>
                  <a:pt x="285517" y="311911"/>
                </a:cubicBezTo>
                <a:lnTo>
                  <a:pt x="285517" y="313311"/>
                </a:lnTo>
                <a:lnTo>
                  <a:pt x="169351" y="313311"/>
                </a:lnTo>
                <a:cubicBezTo>
                  <a:pt x="75578" y="313311"/>
                  <a:pt x="0" y="388889"/>
                  <a:pt x="0" y="482661"/>
                </a:cubicBezTo>
              </a:path>
            </a:pathLst>
          </a:custGeom>
          <a:gradFill>
            <a:gsLst>
              <a:gs pos="0">
                <a:schemeClr val="bg1"/>
              </a:gs>
              <a:gs pos="100000">
                <a:schemeClr val="bg1">
                  <a:lumMod val="85000"/>
                </a:schemeClr>
              </a:gs>
            </a:gsLst>
            <a:lin ang="9000000" scaled="0"/>
          </a:gradFill>
          <a:ln w="62865" cap="flat">
            <a:noFill/>
            <a:prstDash val="solid"/>
            <a:miter/>
          </a:ln>
          <a:effectLst>
            <a:outerShdw blurRad="50800" dist="38100" dir="16200000" rotWithShape="0">
              <a:schemeClr val="accent5">
                <a:lumMod val="50000"/>
                <a:alpha val="50000"/>
              </a:schemeClr>
            </a:outerShdw>
          </a:effectLst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zh-CN" altLang="en-US"/>
          </a:p>
        </p:txBody>
      </p:sp>
      <p:sp>
        <p:nvSpPr>
          <p:cNvPr id="296" name="月亮">
            <a:extLst>
              <a:ext uri="{FF2B5EF4-FFF2-40B4-BE49-F238E27FC236}">
                <a16:creationId xmlns:a16="http://schemas.microsoft.com/office/drawing/2014/main" id="{A807AA24-F204-43A1-9B4B-FE17F30650C5}"/>
              </a:ext>
            </a:extLst>
          </p:cNvPr>
          <p:cNvSpPr/>
          <p:nvPr/>
        </p:nvSpPr>
        <p:spPr>
          <a:xfrm>
            <a:off x="8662030" y="0"/>
            <a:ext cx="3529970" cy="1790515"/>
          </a:xfrm>
          <a:custGeom>
            <a:avLst/>
            <a:gdLst>
              <a:gd name="connsiteX0" fmla="*/ 0 w 3529970"/>
              <a:gd name="connsiteY0" fmla="*/ 0 h 1790515"/>
              <a:gd name="connsiteX1" fmla="*/ 3529970 w 3529970"/>
              <a:gd name="connsiteY1" fmla="*/ 0 h 1790515"/>
              <a:gd name="connsiteX2" fmla="*/ 3529970 w 3529970"/>
              <a:gd name="connsiteY2" fmla="*/ 937505 h 1790515"/>
              <a:gd name="connsiteX3" fmla="*/ 3529639 w 3529970"/>
              <a:gd name="connsiteY3" fmla="*/ 938049 h 1790515"/>
              <a:gd name="connsiteX4" fmla="*/ 1926314 w 3529970"/>
              <a:gd name="connsiteY4" fmla="*/ 1790515 h 1790515"/>
              <a:gd name="connsiteX5" fmla="*/ 2760 w 3529970"/>
              <a:gd name="connsiteY5" fmla="*/ 54676 h 17905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529970" h="1790515">
                <a:moveTo>
                  <a:pt x="0" y="0"/>
                </a:moveTo>
                <a:lnTo>
                  <a:pt x="3529970" y="0"/>
                </a:lnTo>
                <a:lnTo>
                  <a:pt x="3529970" y="937505"/>
                </a:lnTo>
                <a:lnTo>
                  <a:pt x="3529639" y="938049"/>
                </a:lnTo>
                <a:cubicBezTo>
                  <a:pt x="3182174" y="1452371"/>
                  <a:pt x="2593745" y="1790515"/>
                  <a:pt x="1926314" y="1790515"/>
                </a:cubicBezTo>
                <a:cubicBezTo>
                  <a:pt x="925168" y="1790515"/>
                  <a:pt x="101774" y="1029692"/>
                  <a:pt x="2760" y="54676"/>
                </a:cubicBezTo>
                <a:close/>
              </a:path>
            </a:pathLst>
          </a:custGeom>
          <a:solidFill>
            <a:schemeClr val="accent4">
              <a:lumMod val="20000"/>
              <a:lumOff val="80000"/>
            </a:schemeClr>
          </a:solidFill>
          <a:ln w="6994" cap="flat">
            <a:noFill/>
            <a:prstDash val="solid"/>
            <a:miter/>
          </a:ln>
          <a:effectLst>
            <a:outerShdw blurRad="127000" sx="102000" sy="102000" algn="ctr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294" name="月亮-沟壑">
            <a:extLst>
              <a:ext uri="{FF2B5EF4-FFF2-40B4-BE49-F238E27FC236}">
                <a16:creationId xmlns:a16="http://schemas.microsoft.com/office/drawing/2014/main" id="{D492F92D-4A48-4220-A49E-8FC7D018063F}"/>
              </a:ext>
            </a:extLst>
          </p:cNvPr>
          <p:cNvSpPr/>
          <p:nvPr/>
        </p:nvSpPr>
        <p:spPr>
          <a:xfrm>
            <a:off x="9303389" y="77384"/>
            <a:ext cx="2688445" cy="1395968"/>
          </a:xfrm>
          <a:custGeom>
            <a:avLst/>
            <a:gdLst>
              <a:gd name="connsiteX0" fmla="*/ 856235 w 2688445"/>
              <a:gd name="connsiteY0" fmla="*/ 542722 h 1395968"/>
              <a:gd name="connsiteX1" fmla="*/ 902334 w 2688445"/>
              <a:gd name="connsiteY1" fmla="*/ 552169 h 1395968"/>
              <a:gd name="connsiteX2" fmla="*/ 932425 w 2688445"/>
              <a:gd name="connsiteY2" fmla="*/ 684431 h 1395968"/>
              <a:gd name="connsiteX3" fmla="*/ 886938 w 2688445"/>
              <a:gd name="connsiteY3" fmla="*/ 689329 h 1395968"/>
              <a:gd name="connsiteX4" fmla="*/ 826756 w 2688445"/>
              <a:gd name="connsiteY4" fmla="*/ 748812 h 1395968"/>
              <a:gd name="connsiteX5" fmla="*/ 826756 w 2688445"/>
              <a:gd name="connsiteY5" fmla="*/ 839785 h 1395968"/>
              <a:gd name="connsiteX6" fmla="*/ 748379 w 2688445"/>
              <a:gd name="connsiteY6" fmla="*/ 819491 h 1395968"/>
              <a:gd name="connsiteX7" fmla="*/ 750478 w 2688445"/>
              <a:gd name="connsiteY7" fmla="*/ 759309 h 1395968"/>
              <a:gd name="connsiteX8" fmla="*/ 695894 w 2688445"/>
              <a:gd name="connsiteY8" fmla="*/ 622849 h 1395968"/>
              <a:gd name="connsiteX9" fmla="*/ 728784 w 2688445"/>
              <a:gd name="connsiteY9" fmla="*/ 582260 h 1395968"/>
              <a:gd name="connsiteX10" fmla="*/ 806462 w 2688445"/>
              <a:gd name="connsiteY10" fmla="*/ 552169 h 1395968"/>
              <a:gd name="connsiteX11" fmla="*/ 856235 w 2688445"/>
              <a:gd name="connsiteY11" fmla="*/ 542722 h 1395968"/>
              <a:gd name="connsiteX12" fmla="*/ 152153 w 2688445"/>
              <a:gd name="connsiteY12" fmla="*/ 430405 h 1395968"/>
              <a:gd name="connsiteX13" fmla="*/ 202538 w 2688445"/>
              <a:gd name="connsiteY13" fmla="*/ 430405 h 1395968"/>
              <a:gd name="connsiteX14" fmla="*/ 312406 w 2688445"/>
              <a:gd name="connsiteY14" fmla="*/ 463295 h 1395968"/>
              <a:gd name="connsiteX15" fmla="*/ 332700 w 2688445"/>
              <a:gd name="connsiteY15" fmla="*/ 568265 h 1395968"/>
              <a:gd name="connsiteX16" fmla="*/ 443268 w 2688445"/>
              <a:gd name="connsiteY16" fmla="*/ 568265 h 1395968"/>
              <a:gd name="connsiteX17" fmla="*/ 503451 w 2688445"/>
              <a:gd name="connsiteY17" fmla="*/ 568265 h 1395968"/>
              <a:gd name="connsiteX18" fmla="*/ 623815 w 2688445"/>
              <a:gd name="connsiteY18" fmla="*/ 638944 h 1395968"/>
              <a:gd name="connsiteX19" fmla="*/ 624515 w 2688445"/>
              <a:gd name="connsiteY19" fmla="*/ 719421 h 1395968"/>
              <a:gd name="connsiteX20" fmla="*/ 624515 w 2688445"/>
              <a:gd name="connsiteY20" fmla="*/ 810394 h 1395968"/>
              <a:gd name="connsiteX21" fmla="*/ 627314 w 2688445"/>
              <a:gd name="connsiteY21" fmla="*/ 890871 h 1395968"/>
              <a:gd name="connsiteX22" fmla="*/ 709890 w 2688445"/>
              <a:gd name="connsiteY22" fmla="*/ 991641 h 1395968"/>
              <a:gd name="connsiteX23" fmla="*/ 750479 w 2688445"/>
              <a:gd name="connsiteY23" fmla="*/ 991641 h 1395968"/>
              <a:gd name="connsiteX24" fmla="*/ 816259 w 2688445"/>
              <a:gd name="connsiteY24" fmla="*/ 1057422 h 1395968"/>
              <a:gd name="connsiteX25" fmla="*/ 851249 w 2688445"/>
              <a:gd name="connsiteY25" fmla="*/ 1142797 h 1395968"/>
              <a:gd name="connsiteX26" fmla="*/ 851249 w 2688445"/>
              <a:gd name="connsiteY26" fmla="*/ 1223274 h 1395968"/>
              <a:gd name="connsiteX27" fmla="*/ 801564 w 2688445"/>
              <a:gd name="connsiteY27" fmla="*/ 1298852 h 1395968"/>
              <a:gd name="connsiteX28" fmla="*/ 700793 w 2688445"/>
              <a:gd name="connsiteY28" fmla="*/ 1369531 h 1395968"/>
              <a:gd name="connsiteX29" fmla="*/ 588825 w 2688445"/>
              <a:gd name="connsiteY29" fmla="*/ 1394724 h 1395968"/>
              <a:gd name="connsiteX30" fmla="*/ 519546 w 2688445"/>
              <a:gd name="connsiteY30" fmla="*/ 1349237 h 1395968"/>
              <a:gd name="connsiteX31" fmla="*/ 388684 w 2688445"/>
              <a:gd name="connsiteY31" fmla="*/ 1303750 h 1395968"/>
              <a:gd name="connsiteX32" fmla="*/ 271818 w 2688445"/>
              <a:gd name="connsiteY32" fmla="*/ 1308649 h 1395968"/>
              <a:gd name="connsiteX33" fmla="*/ 157052 w 2688445"/>
              <a:gd name="connsiteY33" fmla="*/ 1283456 h 1395968"/>
              <a:gd name="connsiteX34" fmla="*/ 126960 w 2688445"/>
              <a:gd name="connsiteY34" fmla="*/ 1237969 h 1395968"/>
              <a:gd name="connsiteX35" fmla="*/ 76575 w 2688445"/>
              <a:gd name="connsiteY35" fmla="*/ 1121803 h 1395968"/>
              <a:gd name="connsiteX36" fmla="*/ 997 w 2688445"/>
              <a:gd name="connsiteY36" fmla="*/ 1005637 h 1395968"/>
              <a:gd name="connsiteX37" fmla="*/ 56281 w 2688445"/>
              <a:gd name="connsiteY37" fmla="*/ 928660 h 1395968"/>
              <a:gd name="connsiteX38" fmla="*/ 147254 w 2688445"/>
              <a:gd name="connsiteY38" fmla="*/ 854481 h 1395968"/>
              <a:gd name="connsiteX39" fmla="*/ 157052 w 2688445"/>
              <a:gd name="connsiteY39" fmla="*/ 839086 h 1395968"/>
              <a:gd name="connsiteX40" fmla="*/ 157052 w 2688445"/>
              <a:gd name="connsiteY40" fmla="*/ 733417 h 1395968"/>
              <a:gd name="connsiteX41" fmla="*/ 126960 w 2688445"/>
              <a:gd name="connsiteY41" fmla="*/ 688629 h 1395968"/>
              <a:gd name="connsiteX42" fmla="*/ 96869 w 2688445"/>
              <a:gd name="connsiteY42" fmla="*/ 647342 h 1395968"/>
              <a:gd name="connsiteX43" fmla="*/ 81473 w 2688445"/>
              <a:gd name="connsiteY43" fmla="*/ 556368 h 1395968"/>
              <a:gd name="connsiteX44" fmla="*/ 111565 w 2688445"/>
              <a:gd name="connsiteY44" fmla="*/ 461896 h 1395968"/>
              <a:gd name="connsiteX45" fmla="*/ 152153 w 2688445"/>
              <a:gd name="connsiteY45" fmla="*/ 430405 h 1395968"/>
              <a:gd name="connsiteX46" fmla="*/ 2536517 w 2688445"/>
              <a:gd name="connsiteY46" fmla="*/ 388621 h 1395968"/>
              <a:gd name="connsiteX47" fmla="*/ 2645525 w 2688445"/>
              <a:gd name="connsiteY47" fmla="*/ 435304 h 1395968"/>
              <a:gd name="connsiteX48" fmla="*/ 2645525 w 2688445"/>
              <a:gd name="connsiteY48" fmla="*/ 538174 h 1395968"/>
              <a:gd name="connsiteX49" fmla="*/ 2467077 w 2688445"/>
              <a:gd name="connsiteY49" fmla="*/ 689330 h 1395968"/>
              <a:gd name="connsiteX50" fmla="*/ 2375404 w 2688445"/>
              <a:gd name="connsiteY50" fmla="*/ 765607 h 1395968"/>
              <a:gd name="connsiteX51" fmla="*/ 2449582 w 2688445"/>
              <a:gd name="connsiteY51" fmla="*/ 850982 h 1395968"/>
              <a:gd name="connsiteX52" fmla="*/ 2348112 w 2688445"/>
              <a:gd name="connsiteY52" fmla="*/ 997940 h 1395968"/>
              <a:gd name="connsiteX53" fmla="*/ 2149370 w 2688445"/>
              <a:gd name="connsiteY53" fmla="*/ 997940 h 1395968"/>
              <a:gd name="connsiteX54" fmla="*/ 2066094 w 2688445"/>
              <a:gd name="connsiteY54" fmla="*/ 913964 h 1395968"/>
              <a:gd name="connsiteX55" fmla="*/ 1949928 w 2688445"/>
              <a:gd name="connsiteY55" fmla="*/ 881774 h 1395968"/>
              <a:gd name="connsiteX56" fmla="*/ 2008011 w 2688445"/>
              <a:gd name="connsiteY56" fmla="*/ 850982 h 1395968"/>
              <a:gd name="connsiteX57" fmla="*/ 2008011 w 2688445"/>
              <a:gd name="connsiteY57" fmla="*/ 689330 h 1395968"/>
              <a:gd name="connsiteX58" fmla="*/ 2143772 w 2688445"/>
              <a:gd name="connsiteY58" fmla="*/ 543072 h 1395968"/>
              <a:gd name="connsiteX59" fmla="*/ 2348112 w 2688445"/>
              <a:gd name="connsiteY59" fmla="*/ 543072 h 1395968"/>
              <a:gd name="connsiteX60" fmla="*/ 2454481 w 2688445"/>
              <a:gd name="connsiteY60" fmla="*/ 435304 h 1395968"/>
              <a:gd name="connsiteX61" fmla="*/ 2536517 w 2688445"/>
              <a:gd name="connsiteY61" fmla="*/ 388621 h 1395968"/>
              <a:gd name="connsiteX62" fmla="*/ 1546409 w 2688445"/>
              <a:gd name="connsiteY62" fmla="*/ 325 h 1395968"/>
              <a:gd name="connsiteX63" fmla="*/ 1581836 w 2688445"/>
              <a:gd name="connsiteY63" fmla="*/ 37819 h 1395968"/>
              <a:gd name="connsiteX64" fmla="*/ 1604230 w 2688445"/>
              <a:gd name="connsiteY64" fmla="*/ 72809 h 1395968"/>
              <a:gd name="connsiteX65" fmla="*/ 1602130 w 2688445"/>
              <a:gd name="connsiteY65" fmla="*/ 132992 h 1395968"/>
              <a:gd name="connsiteX66" fmla="*/ 1602130 w 2688445"/>
              <a:gd name="connsiteY66" fmla="*/ 235862 h 1395968"/>
              <a:gd name="connsiteX67" fmla="*/ 1567140 w 2688445"/>
              <a:gd name="connsiteY67" fmla="*/ 274350 h 1395968"/>
              <a:gd name="connsiteX68" fmla="*/ 1491562 w 2688445"/>
              <a:gd name="connsiteY68" fmla="*/ 349928 h 1395968"/>
              <a:gd name="connsiteX69" fmla="*/ 1471268 w 2688445"/>
              <a:gd name="connsiteY69" fmla="*/ 415709 h 1395968"/>
              <a:gd name="connsiteX70" fmla="*/ 1403388 w 2688445"/>
              <a:gd name="connsiteY70" fmla="*/ 431104 h 1395968"/>
              <a:gd name="connsiteX71" fmla="*/ 1365599 w 2688445"/>
              <a:gd name="connsiteY71" fmla="*/ 431104 h 1395968"/>
              <a:gd name="connsiteX72" fmla="*/ 1375396 w 2688445"/>
              <a:gd name="connsiteY72" fmla="*/ 365324 h 1395968"/>
              <a:gd name="connsiteX73" fmla="*/ 1403388 w 2688445"/>
              <a:gd name="connsiteY73" fmla="*/ 310040 h 1395968"/>
              <a:gd name="connsiteX74" fmla="*/ 1425782 w 2688445"/>
              <a:gd name="connsiteY74" fmla="*/ 249858 h 1395968"/>
              <a:gd name="connsiteX75" fmla="*/ 1350204 w 2688445"/>
              <a:gd name="connsiteY75" fmla="*/ 184077 h 1395968"/>
              <a:gd name="connsiteX76" fmla="*/ 1350204 w 2688445"/>
              <a:gd name="connsiteY76" fmla="*/ 123894 h 1395968"/>
              <a:gd name="connsiteX77" fmla="*/ 1471268 w 2688445"/>
              <a:gd name="connsiteY77" fmla="*/ 38519 h 1395968"/>
              <a:gd name="connsiteX78" fmla="*/ 1526552 w 2688445"/>
              <a:gd name="connsiteY78" fmla="*/ 2829 h 1395968"/>
              <a:gd name="connsiteX79" fmla="*/ 1546409 w 2688445"/>
              <a:gd name="connsiteY79" fmla="*/ 325 h 13959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</a:cxnLst>
            <a:rect l="l" t="t" r="r" b="b"/>
            <a:pathLst>
              <a:path w="2688445" h="1395968">
                <a:moveTo>
                  <a:pt x="856235" y="542722"/>
                </a:moveTo>
                <a:cubicBezTo>
                  <a:pt x="868219" y="543422"/>
                  <a:pt x="879591" y="547271"/>
                  <a:pt x="902334" y="552169"/>
                </a:cubicBezTo>
                <a:cubicBezTo>
                  <a:pt x="947821" y="561966"/>
                  <a:pt x="942222" y="607453"/>
                  <a:pt x="932425" y="684431"/>
                </a:cubicBezTo>
                <a:cubicBezTo>
                  <a:pt x="921928" y="761408"/>
                  <a:pt x="912131" y="708224"/>
                  <a:pt x="886938" y="689329"/>
                </a:cubicBezTo>
                <a:cubicBezTo>
                  <a:pt x="861745" y="669735"/>
                  <a:pt x="851949" y="713822"/>
                  <a:pt x="826756" y="748812"/>
                </a:cubicBezTo>
                <a:cubicBezTo>
                  <a:pt x="801563" y="784501"/>
                  <a:pt x="826756" y="824390"/>
                  <a:pt x="826756" y="839785"/>
                </a:cubicBezTo>
                <a:cubicBezTo>
                  <a:pt x="826756" y="854481"/>
                  <a:pt x="786168" y="860079"/>
                  <a:pt x="748379" y="819491"/>
                </a:cubicBezTo>
                <a:cubicBezTo>
                  <a:pt x="710590" y="779603"/>
                  <a:pt x="735083" y="789400"/>
                  <a:pt x="750478" y="759309"/>
                </a:cubicBezTo>
                <a:cubicBezTo>
                  <a:pt x="765874" y="729218"/>
                  <a:pt x="695194" y="669035"/>
                  <a:pt x="695894" y="622849"/>
                </a:cubicBezTo>
                <a:cubicBezTo>
                  <a:pt x="695894" y="577362"/>
                  <a:pt x="710590" y="597656"/>
                  <a:pt x="728784" y="582260"/>
                </a:cubicBezTo>
                <a:cubicBezTo>
                  <a:pt x="746979" y="567565"/>
                  <a:pt x="756076" y="567565"/>
                  <a:pt x="806462" y="552169"/>
                </a:cubicBezTo>
                <a:cubicBezTo>
                  <a:pt x="831655" y="544472"/>
                  <a:pt x="844251" y="542022"/>
                  <a:pt x="856235" y="542722"/>
                </a:cubicBezTo>
                <a:close/>
                <a:moveTo>
                  <a:pt x="152153" y="430405"/>
                </a:moveTo>
                <a:cubicBezTo>
                  <a:pt x="167549" y="430405"/>
                  <a:pt x="202538" y="430405"/>
                  <a:pt x="202538" y="430405"/>
                </a:cubicBezTo>
                <a:lnTo>
                  <a:pt x="312406" y="463295"/>
                </a:lnTo>
                <a:lnTo>
                  <a:pt x="332700" y="568265"/>
                </a:lnTo>
                <a:cubicBezTo>
                  <a:pt x="332700" y="568265"/>
                  <a:pt x="423674" y="558468"/>
                  <a:pt x="443268" y="568265"/>
                </a:cubicBezTo>
                <a:cubicBezTo>
                  <a:pt x="463562" y="578062"/>
                  <a:pt x="473359" y="552869"/>
                  <a:pt x="503451" y="568265"/>
                </a:cubicBezTo>
                <a:cubicBezTo>
                  <a:pt x="533542" y="583660"/>
                  <a:pt x="633613" y="603255"/>
                  <a:pt x="623815" y="638944"/>
                </a:cubicBezTo>
                <a:cubicBezTo>
                  <a:pt x="614018" y="673934"/>
                  <a:pt x="614718" y="689329"/>
                  <a:pt x="624515" y="719421"/>
                </a:cubicBezTo>
                <a:cubicBezTo>
                  <a:pt x="634312" y="749512"/>
                  <a:pt x="614718" y="785202"/>
                  <a:pt x="624515" y="810394"/>
                </a:cubicBezTo>
                <a:cubicBezTo>
                  <a:pt x="634312" y="835587"/>
                  <a:pt x="604921" y="870576"/>
                  <a:pt x="627314" y="890871"/>
                </a:cubicBezTo>
                <a:cubicBezTo>
                  <a:pt x="649008" y="911165"/>
                  <a:pt x="694495" y="991641"/>
                  <a:pt x="709890" y="991641"/>
                </a:cubicBezTo>
                <a:cubicBezTo>
                  <a:pt x="725286" y="991641"/>
                  <a:pt x="719687" y="961550"/>
                  <a:pt x="750479" y="991641"/>
                </a:cubicBezTo>
                <a:cubicBezTo>
                  <a:pt x="780570" y="1021733"/>
                  <a:pt x="805762" y="1032230"/>
                  <a:pt x="816259" y="1057422"/>
                </a:cubicBezTo>
                <a:cubicBezTo>
                  <a:pt x="826056" y="1082615"/>
                  <a:pt x="861046" y="1112706"/>
                  <a:pt x="851249" y="1142797"/>
                </a:cubicBezTo>
                <a:cubicBezTo>
                  <a:pt x="841452" y="1172888"/>
                  <a:pt x="886239" y="1193183"/>
                  <a:pt x="851249" y="1223274"/>
                </a:cubicBezTo>
                <a:cubicBezTo>
                  <a:pt x="816259" y="1253365"/>
                  <a:pt x="841452" y="1263862"/>
                  <a:pt x="801564" y="1298852"/>
                </a:cubicBezTo>
                <a:cubicBezTo>
                  <a:pt x="760975" y="1333841"/>
                  <a:pt x="746279" y="1349237"/>
                  <a:pt x="700793" y="1369531"/>
                </a:cubicBezTo>
                <a:cubicBezTo>
                  <a:pt x="655306" y="1389825"/>
                  <a:pt x="607720" y="1399622"/>
                  <a:pt x="588825" y="1394724"/>
                </a:cubicBezTo>
                <a:cubicBezTo>
                  <a:pt x="569931" y="1389825"/>
                  <a:pt x="584627" y="1374429"/>
                  <a:pt x="519546" y="1349237"/>
                </a:cubicBezTo>
                <a:cubicBezTo>
                  <a:pt x="453765" y="1324045"/>
                  <a:pt x="434171" y="1298852"/>
                  <a:pt x="388684" y="1303750"/>
                </a:cubicBezTo>
                <a:cubicBezTo>
                  <a:pt x="343197" y="1308649"/>
                  <a:pt x="301209" y="1308649"/>
                  <a:pt x="271818" y="1308649"/>
                </a:cubicBezTo>
                <a:cubicBezTo>
                  <a:pt x="242426" y="1308649"/>
                  <a:pt x="157052" y="1283456"/>
                  <a:pt x="157052" y="1283456"/>
                </a:cubicBezTo>
                <a:cubicBezTo>
                  <a:pt x="157052" y="1283456"/>
                  <a:pt x="147254" y="1273659"/>
                  <a:pt x="126960" y="1237969"/>
                </a:cubicBezTo>
                <a:cubicBezTo>
                  <a:pt x="106666" y="1202979"/>
                  <a:pt x="96869" y="1152595"/>
                  <a:pt x="76575" y="1121803"/>
                </a:cubicBezTo>
                <a:cubicBezTo>
                  <a:pt x="56281" y="1091712"/>
                  <a:pt x="-8800" y="1021033"/>
                  <a:pt x="997" y="1005637"/>
                </a:cubicBezTo>
                <a:cubicBezTo>
                  <a:pt x="10794" y="990242"/>
                  <a:pt x="41585" y="937757"/>
                  <a:pt x="56281" y="928660"/>
                </a:cubicBezTo>
                <a:cubicBezTo>
                  <a:pt x="71676" y="919562"/>
                  <a:pt x="136757" y="869177"/>
                  <a:pt x="147254" y="854481"/>
                </a:cubicBezTo>
                <a:cubicBezTo>
                  <a:pt x="157052" y="839086"/>
                  <a:pt x="142356" y="904867"/>
                  <a:pt x="157052" y="839086"/>
                </a:cubicBezTo>
                <a:cubicBezTo>
                  <a:pt x="172447" y="773305"/>
                  <a:pt x="172447" y="748112"/>
                  <a:pt x="157052" y="733417"/>
                </a:cubicBezTo>
                <a:cubicBezTo>
                  <a:pt x="141656" y="718021"/>
                  <a:pt x="136757" y="694928"/>
                  <a:pt x="126960" y="688629"/>
                </a:cubicBezTo>
                <a:cubicBezTo>
                  <a:pt x="117163" y="683031"/>
                  <a:pt x="96869" y="662737"/>
                  <a:pt x="96869" y="647342"/>
                </a:cubicBezTo>
                <a:cubicBezTo>
                  <a:pt x="96869" y="631946"/>
                  <a:pt x="66778" y="581561"/>
                  <a:pt x="81473" y="556368"/>
                </a:cubicBezTo>
                <a:cubicBezTo>
                  <a:pt x="96869" y="531175"/>
                  <a:pt x="101768" y="473092"/>
                  <a:pt x="111565" y="461896"/>
                </a:cubicBezTo>
                <a:cubicBezTo>
                  <a:pt x="121362" y="450699"/>
                  <a:pt x="136757" y="430405"/>
                  <a:pt x="152153" y="430405"/>
                </a:cubicBezTo>
                <a:close/>
                <a:moveTo>
                  <a:pt x="2536517" y="388621"/>
                </a:moveTo>
                <a:cubicBezTo>
                  <a:pt x="2567455" y="394136"/>
                  <a:pt x="2585168" y="436178"/>
                  <a:pt x="2645525" y="435304"/>
                </a:cubicBezTo>
                <a:cubicBezTo>
                  <a:pt x="2742097" y="433904"/>
                  <a:pt x="2645525" y="538174"/>
                  <a:pt x="2645525" y="538174"/>
                </a:cubicBezTo>
                <a:cubicBezTo>
                  <a:pt x="2645525" y="538174"/>
                  <a:pt x="2548954" y="610952"/>
                  <a:pt x="2467077" y="689330"/>
                </a:cubicBezTo>
                <a:cubicBezTo>
                  <a:pt x="2385201" y="767707"/>
                  <a:pt x="2375404" y="765607"/>
                  <a:pt x="2375404" y="765607"/>
                </a:cubicBezTo>
                <a:cubicBezTo>
                  <a:pt x="2375404" y="765607"/>
                  <a:pt x="2375404" y="765607"/>
                  <a:pt x="2449582" y="850982"/>
                </a:cubicBezTo>
                <a:cubicBezTo>
                  <a:pt x="2523061" y="936358"/>
                  <a:pt x="2348112" y="997940"/>
                  <a:pt x="2348112" y="997940"/>
                </a:cubicBezTo>
                <a:cubicBezTo>
                  <a:pt x="2348112" y="997940"/>
                  <a:pt x="2259938" y="997940"/>
                  <a:pt x="2149370" y="997940"/>
                </a:cubicBezTo>
                <a:cubicBezTo>
                  <a:pt x="2038802" y="997940"/>
                  <a:pt x="2066094" y="913964"/>
                  <a:pt x="2066094" y="913964"/>
                </a:cubicBezTo>
                <a:lnTo>
                  <a:pt x="1949928" y="881774"/>
                </a:lnTo>
                <a:cubicBezTo>
                  <a:pt x="1949928" y="881774"/>
                  <a:pt x="1949928" y="881774"/>
                  <a:pt x="2008011" y="850982"/>
                </a:cubicBezTo>
                <a:cubicBezTo>
                  <a:pt x="2066094" y="820192"/>
                  <a:pt x="1988417" y="727118"/>
                  <a:pt x="2008011" y="689330"/>
                </a:cubicBezTo>
                <a:cubicBezTo>
                  <a:pt x="2027606" y="652241"/>
                  <a:pt x="2066094" y="552869"/>
                  <a:pt x="2143772" y="543072"/>
                </a:cubicBezTo>
                <a:cubicBezTo>
                  <a:pt x="2220749" y="533275"/>
                  <a:pt x="2348112" y="543072"/>
                  <a:pt x="2348112" y="543072"/>
                </a:cubicBezTo>
                <a:cubicBezTo>
                  <a:pt x="2348112" y="543072"/>
                  <a:pt x="2348112" y="543072"/>
                  <a:pt x="2454481" y="435304"/>
                </a:cubicBezTo>
                <a:cubicBezTo>
                  <a:pt x="2494632" y="395153"/>
                  <a:pt x="2517955" y="385312"/>
                  <a:pt x="2536517" y="388621"/>
                </a:cubicBezTo>
                <a:close/>
                <a:moveTo>
                  <a:pt x="1546409" y="325"/>
                </a:moveTo>
                <a:cubicBezTo>
                  <a:pt x="1560973" y="2786"/>
                  <a:pt x="1562941" y="18925"/>
                  <a:pt x="1581836" y="37819"/>
                </a:cubicBezTo>
                <a:cubicBezTo>
                  <a:pt x="1607028" y="63012"/>
                  <a:pt x="1604230" y="72809"/>
                  <a:pt x="1604230" y="72809"/>
                </a:cubicBezTo>
                <a:cubicBezTo>
                  <a:pt x="1604230" y="72809"/>
                  <a:pt x="1622424" y="102900"/>
                  <a:pt x="1602130" y="132992"/>
                </a:cubicBezTo>
                <a:cubicBezTo>
                  <a:pt x="1581836" y="163083"/>
                  <a:pt x="1611927" y="208569"/>
                  <a:pt x="1602130" y="235862"/>
                </a:cubicBezTo>
                <a:cubicBezTo>
                  <a:pt x="1592333" y="263153"/>
                  <a:pt x="1587434" y="264553"/>
                  <a:pt x="1567140" y="274350"/>
                </a:cubicBezTo>
                <a:cubicBezTo>
                  <a:pt x="1546846" y="284147"/>
                  <a:pt x="1516755" y="314939"/>
                  <a:pt x="1491562" y="349928"/>
                </a:cubicBezTo>
                <a:cubicBezTo>
                  <a:pt x="1466370" y="385618"/>
                  <a:pt x="1486664" y="400314"/>
                  <a:pt x="1471268" y="415709"/>
                </a:cubicBezTo>
                <a:cubicBezTo>
                  <a:pt x="1455873" y="431104"/>
                  <a:pt x="1450974" y="440902"/>
                  <a:pt x="1403388" y="431104"/>
                </a:cubicBezTo>
                <a:cubicBezTo>
                  <a:pt x="1355802" y="421308"/>
                  <a:pt x="1365599" y="440902"/>
                  <a:pt x="1365599" y="431104"/>
                </a:cubicBezTo>
                <a:cubicBezTo>
                  <a:pt x="1365599" y="420608"/>
                  <a:pt x="1370497" y="380719"/>
                  <a:pt x="1375396" y="365324"/>
                </a:cubicBezTo>
                <a:cubicBezTo>
                  <a:pt x="1380295" y="350628"/>
                  <a:pt x="1395690" y="345030"/>
                  <a:pt x="1403388" y="310040"/>
                </a:cubicBezTo>
                <a:cubicBezTo>
                  <a:pt x="1411086" y="275050"/>
                  <a:pt x="1425782" y="265253"/>
                  <a:pt x="1425782" y="249858"/>
                </a:cubicBezTo>
                <a:cubicBezTo>
                  <a:pt x="1425782" y="234462"/>
                  <a:pt x="1380295" y="229563"/>
                  <a:pt x="1350204" y="184077"/>
                </a:cubicBezTo>
                <a:cubicBezTo>
                  <a:pt x="1320112" y="139289"/>
                  <a:pt x="1345305" y="164482"/>
                  <a:pt x="1350204" y="123894"/>
                </a:cubicBezTo>
                <a:cubicBezTo>
                  <a:pt x="1355102" y="84006"/>
                  <a:pt x="1441177" y="48316"/>
                  <a:pt x="1471268" y="38519"/>
                </a:cubicBezTo>
                <a:cubicBezTo>
                  <a:pt x="1471268" y="38519"/>
                  <a:pt x="1491562" y="13326"/>
                  <a:pt x="1526552" y="2829"/>
                </a:cubicBezTo>
                <a:cubicBezTo>
                  <a:pt x="1535299" y="205"/>
                  <a:pt x="1541554" y="-495"/>
                  <a:pt x="1546409" y="325"/>
                </a:cubicBezTo>
                <a:close/>
              </a:path>
            </a:pathLst>
          </a:custGeom>
          <a:solidFill>
            <a:schemeClr val="accent4">
              <a:lumMod val="40000"/>
              <a:lumOff val="60000"/>
            </a:schemeClr>
          </a:solidFill>
          <a:ln w="6994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4224" name="装饰条-下">
            <a:extLst>
              <a:ext uri="{FF2B5EF4-FFF2-40B4-BE49-F238E27FC236}">
                <a16:creationId xmlns:a16="http://schemas.microsoft.com/office/drawing/2014/main" id="{4692DE5E-7E2B-4F13-A65D-5AE56599B71A}"/>
              </a:ext>
            </a:extLst>
          </p:cNvPr>
          <p:cNvSpPr/>
          <p:nvPr/>
        </p:nvSpPr>
        <p:spPr>
          <a:xfrm>
            <a:off x="4478538" y="3226774"/>
            <a:ext cx="3240000" cy="14400"/>
          </a:xfrm>
          <a:prstGeom prst="roundRect">
            <a:avLst/>
          </a:prstGeom>
          <a:pattFill prst="wdUpDiag">
            <a:fgClr>
              <a:schemeClr val="accent2"/>
            </a:fgClr>
            <a:bgClr>
              <a:schemeClr val="bg1"/>
            </a:bgClr>
          </a:patt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223" name="装饰条-上">
            <a:extLst>
              <a:ext uri="{FF2B5EF4-FFF2-40B4-BE49-F238E27FC236}">
                <a16:creationId xmlns:a16="http://schemas.microsoft.com/office/drawing/2014/main" id="{32BE618E-9477-4D03-A0EE-6D0D95DC9557}"/>
              </a:ext>
            </a:extLst>
          </p:cNvPr>
          <p:cNvSpPr/>
          <p:nvPr/>
        </p:nvSpPr>
        <p:spPr>
          <a:xfrm>
            <a:off x="4750131" y="2966418"/>
            <a:ext cx="2700000" cy="10800"/>
          </a:xfrm>
          <a:prstGeom prst="roundRect">
            <a:avLst/>
          </a:prstGeom>
          <a:pattFill prst="wdUpDiag">
            <a:fgClr>
              <a:schemeClr val="accent2"/>
            </a:fgClr>
            <a:bgClr>
              <a:schemeClr val="bg1"/>
            </a:bgClr>
          </a:patt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225" name="电线">
            <a:extLst>
              <a:ext uri="{FF2B5EF4-FFF2-40B4-BE49-F238E27FC236}">
                <a16:creationId xmlns:a16="http://schemas.microsoft.com/office/drawing/2014/main" id="{3CA84CE7-2EEB-4C8E-9B30-F4D26F09E1BF}"/>
              </a:ext>
            </a:extLst>
          </p:cNvPr>
          <p:cNvSpPr/>
          <p:nvPr/>
        </p:nvSpPr>
        <p:spPr>
          <a:xfrm>
            <a:off x="3614757" y="3864330"/>
            <a:ext cx="4184940" cy="1030310"/>
          </a:xfrm>
          <a:custGeom>
            <a:avLst/>
            <a:gdLst>
              <a:gd name="connsiteX0" fmla="*/ 0 w 4629150"/>
              <a:gd name="connsiteY0" fmla="*/ 723900 h 723900"/>
              <a:gd name="connsiteX1" fmla="*/ 2686050 w 4629150"/>
              <a:gd name="connsiteY1" fmla="*/ 590550 h 723900"/>
              <a:gd name="connsiteX2" fmla="*/ 4629150 w 4629150"/>
              <a:gd name="connsiteY2" fmla="*/ 0 h 723900"/>
              <a:gd name="connsiteX0" fmla="*/ 0 w 4332612"/>
              <a:gd name="connsiteY0" fmla="*/ 810216 h 810216"/>
              <a:gd name="connsiteX1" fmla="*/ 2686050 w 4332612"/>
              <a:gd name="connsiteY1" fmla="*/ 676866 h 810216"/>
              <a:gd name="connsiteX2" fmla="*/ 4332612 w 4332612"/>
              <a:gd name="connsiteY2" fmla="*/ 0 h 810216"/>
              <a:gd name="connsiteX0" fmla="*/ 0 w 4332612"/>
              <a:gd name="connsiteY0" fmla="*/ 810216 h 810216"/>
              <a:gd name="connsiteX1" fmla="*/ 2686050 w 4332612"/>
              <a:gd name="connsiteY1" fmla="*/ 676866 h 810216"/>
              <a:gd name="connsiteX2" fmla="*/ 4332612 w 4332612"/>
              <a:gd name="connsiteY2" fmla="*/ 0 h 810216"/>
              <a:gd name="connsiteX0" fmla="*/ 0 w 4285790"/>
              <a:gd name="connsiteY0" fmla="*/ 1014235 h 1014235"/>
              <a:gd name="connsiteX1" fmla="*/ 2639228 w 4285790"/>
              <a:gd name="connsiteY1" fmla="*/ 676866 h 1014235"/>
              <a:gd name="connsiteX2" fmla="*/ 4285790 w 4285790"/>
              <a:gd name="connsiteY2" fmla="*/ 0 h 1014235"/>
              <a:gd name="connsiteX0" fmla="*/ 0 w 4285790"/>
              <a:gd name="connsiteY0" fmla="*/ 1014235 h 1014235"/>
              <a:gd name="connsiteX1" fmla="*/ 4285790 w 4285790"/>
              <a:gd name="connsiteY1" fmla="*/ 0 h 1014235"/>
              <a:gd name="connsiteX0" fmla="*/ 0 w 4285790"/>
              <a:gd name="connsiteY0" fmla="*/ 1014235 h 1040606"/>
              <a:gd name="connsiteX1" fmla="*/ 4285790 w 4285790"/>
              <a:gd name="connsiteY1" fmla="*/ 0 h 1040606"/>
              <a:gd name="connsiteX0" fmla="*/ 0 w 4285790"/>
              <a:gd name="connsiteY0" fmla="*/ 1014235 h 1054243"/>
              <a:gd name="connsiteX1" fmla="*/ 4285790 w 4285790"/>
              <a:gd name="connsiteY1" fmla="*/ 0 h 1054243"/>
              <a:gd name="connsiteX0" fmla="*/ 0 w 4285790"/>
              <a:gd name="connsiteY0" fmla="*/ 1014235 h 1060985"/>
              <a:gd name="connsiteX1" fmla="*/ 4285790 w 4285790"/>
              <a:gd name="connsiteY1" fmla="*/ 0 h 10609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4285790" h="1060985">
                <a:moveTo>
                  <a:pt x="0" y="1014235"/>
                </a:moveTo>
                <a:cubicBezTo>
                  <a:pt x="1771956" y="1201898"/>
                  <a:pt x="3497092" y="816737"/>
                  <a:pt x="4285790" y="0"/>
                </a:cubicBezTo>
              </a:path>
            </a:pathLst>
          </a:custGeom>
          <a:noFill/>
          <a:ln cap="rnd">
            <a:solidFill>
              <a:schemeClr val="bg1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228" name="电线2">
            <a:extLst>
              <a:ext uri="{FF2B5EF4-FFF2-40B4-BE49-F238E27FC236}">
                <a16:creationId xmlns:a16="http://schemas.microsoft.com/office/drawing/2014/main" id="{81748C2F-9845-417C-A5CD-FC81FA5FC066}"/>
              </a:ext>
            </a:extLst>
          </p:cNvPr>
          <p:cNvSpPr/>
          <p:nvPr/>
        </p:nvSpPr>
        <p:spPr>
          <a:xfrm>
            <a:off x="5717877" y="1192155"/>
            <a:ext cx="1396020" cy="752448"/>
          </a:xfrm>
          <a:custGeom>
            <a:avLst/>
            <a:gdLst>
              <a:gd name="connsiteX0" fmla="*/ 0 w 4629150"/>
              <a:gd name="connsiteY0" fmla="*/ 723900 h 723900"/>
              <a:gd name="connsiteX1" fmla="*/ 2686050 w 4629150"/>
              <a:gd name="connsiteY1" fmla="*/ 590550 h 723900"/>
              <a:gd name="connsiteX2" fmla="*/ 4629150 w 4629150"/>
              <a:gd name="connsiteY2" fmla="*/ 0 h 723900"/>
              <a:gd name="connsiteX0" fmla="*/ 0 w 4332612"/>
              <a:gd name="connsiteY0" fmla="*/ 810216 h 810216"/>
              <a:gd name="connsiteX1" fmla="*/ 2686050 w 4332612"/>
              <a:gd name="connsiteY1" fmla="*/ 676866 h 810216"/>
              <a:gd name="connsiteX2" fmla="*/ 4332612 w 4332612"/>
              <a:gd name="connsiteY2" fmla="*/ 0 h 810216"/>
              <a:gd name="connsiteX0" fmla="*/ 0 w 4332612"/>
              <a:gd name="connsiteY0" fmla="*/ 810216 h 810216"/>
              <a:gd name="connsiteX1" fmla="*/ 2686050 w 4332612"/>
              <a:gd name="connsiteY1" fmla="*/ 676866 h 810216"/>
              <a:gd name="connsiteX2" fmla="*/ 4332612 w 4332612"/>
              <a:gd name="connsiteY2" fmla="*/ 0 h 810216"/>
              <a:gd name="connsiteX0" fmla="*/ 0 w 4285790"/>
              <a:gd name="connsiteY0" fmla="*/ 1014235 h 1014235"/>
              <a:gd name="connsiteX1" fmla="*/ 2639228 w 4285790"/>
              <a:gd name="connsiteY1" fmla="*/ 676866 h 1014235"/>
              <a:gd name="connsiteX2" fmla="*/ 4285790 w 4285790"/>
              <a:gd name="connsiteY2" fmla="*/ 0 h 1014235"/>
              <a:gd name="connsiteX0" fmla="*/ 0 w 4285790"/>
              <a:gd name="connsiteY0" fmla="*/ 1014235 h 1014235"/>
              <a:gd name="connsiteX1" fmla="*/ 4285790 w 4285790"/>
              <a:gd name="connsiteY1" fmla="*/ 0 h 1014235"/>
              <a:gd name="connsiteX0" fmla="*/ 0 w 4285790"/>
              <a:gd name="connsiteY0" fmla="*/ 1014235 h 1040606"/>
              <a:gd name="connsiteX1" fmla="*/ 4285790 w 4285790"/>
              <a:gd name="connsiteY1" fmla="*/ 0 h 1040606"/>
              <a:gd name="connsiteX0" fmla="*/ 0 w 4285790"/>
              <a:gd name="connsiteY0" fmla="*/ 1014235 h 1054243"/>
              <a:gd name="connsiteX1" fmla="*/ 4285790 w 4285790"/>
              <a:gd name="connsiteY1" fmla="*/ 0 h 1054243"/>
              <a:gd name="connsiteX0" fmla="*/ 0 w 4285790"/>
              <a:gd name="connsiteY0" fmla="*/ 1014235 h 1060985"/>
              <a:gd name="connsiteX1" fmla="*/ 4285790 w 4285790"/>
              <a:gd name="connsiteY1" fmla="*/ 0 h 1060985"/>
              <a:gd name="connsiteX0" fmla="*/ 0 w 2131988"/>
              <a:gd name="connsiteY0" fmla="*/ 276630 h 515492"/>
              <a:gd name="connsiteX1" fmla="*/ 2131988 w 2131988"/>
              <a:gd name="connsiteY1" fmla="*/ 0 h 515492"/>
              <a:gd name="connsiteX0" fmla="*/ 0 w 1429661"/>
              <a:gd name="connsiteY0" fmla="*/ 0 h 1028072"/>
              <a:gd name="connsiteX1" fmla="*/ 1429661 w 1429661"/>
              <a:gd name="connsiteY1" fmla="*/ 774851 h 1028072"/>
              <a:gd name="connsiteX0" fmla="*/ 0 w 1429661"/>
              <a:gd name="connsiteY0" fmla="*/ 0 h 774851"/>
              <a:gd name="connsiteX1" fmla="*/ 1429661 w 1429661"/>
              <a:gd name="connsiteY1" fmla="*/ 774851 h 774851"/>
              <a:gd name="connsiteX0" fmla="*/ 0 w 1429661"/>
              <a:gd name="connsiteY0" fmla="*/ 0 h 774851"/>
              <a:gd name="connsiteX1" fmla="*/ 1429661 w 1429661"/>
              <a:gd name="connsiteY1" fmla="*/ 774851 h 7748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429661" h="774851">
                <a:moveTo>
                  <a:pt x="0" y="0"/>
                </a:moveTo>
                <a:cubicBezTo>
                  <a:pt x="94177" y="219050"/>
                  <a:pt x="625356" y="751972"/>
                  <a:pt x="1429661" y="774851"/>
                </a:cubicBezTo>
              </a:path>
            </a:pathLst>
          </a:custGeom>
          <a:noFill/>
          <a:ln cap="rnd">
            <a:solidFill>
              <a:schemeClr val="bg1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231" name="挂球">
            <a:extLst>
              <a:ext uri="{FF2B5EF4-FFF2-40B4-BE49-F238E27FC236}">
                <a16:creationId xmlns:a16="http://schemas.microsoft.com/office/drawing/2014/main" id="{85A4F20A-0E3F-49A8-BA5D-1B86ACED0602}"/>
              </a:ext>
            </a:extLst>
          </p:cNvPr>
          <p:cNvSpPr/>
          <p:nvPr/>
        </p:nvSpPr>
        <p:spPr>
          <a:xfrm>
            <a:off x="5660267" y="1228466"/>
            <a:ext cx="146712" cy="233962"/>
          </a:xfrm>
          <a:custGeom>
            <a:avLst/>
            <a:gdLst>
              <a:gd name="connsiteX0" fmla="*/ 878205 w 1257300"/>
              <a:gd name="connsiteY0" fmla="*/ 802005 h 2005012"/>
              <a:gd name="connsiteX1" fmla="*/ 878205 w 1257300"/>
              <a:gd name="connsiteY1" fmla="*/ 612458 h 2005012"/>
              <a:gd name="connsiteX2" fmla="*/ 670560 w 1257300"/>
              <a:gd name="connsiteY2" fmla="*/ 581978 h 2005012"/>
              <a:gd name="connsiteX3" fmla="*/ 716280 w 1257300"/>
              <a:gd name="connsiteY3" fmla="*/ 504825 h 2005012"/>
              <a:gd name="connsiteX4" fmla="*/ 640080 w 1257300"/>
              <a:gd name="connsiteY4" fmla="*/ 418148 h 2005012"/>
              <a:gd name="connsiteX5" fmla="*/ 640080 w 1257300"/>
              <a:gd name="connsiteY5" fmla="*/ 0 h 2005012"/>
              <a:gd name="connsiteX6" fmla="*/ 617220 w 1257300"/>
              <a:gd name="connsiteY6" fmla="*/ 0 h 2005012"/>
              <a:gd name="connsiteX7" fmla="*/ 617220 w 1257300"/>
              <a:gd name="connsiteY7" fmla="*/ 417195 h 2005012"/>
              <a:gd name="connsiteX8" fmla="*/ 541020 w 1257300"/>
              <a:gd name="connsiteY8" fmla="*/ 503873 h 2005012"/>
              <a:gd name="connsiteX9" fmla="*/ 586740 w 1257300"/>
              <a:gd name="connsiteY9" fmla="*/ 581025 h 2005012"/>
              <a:gd name="connsiteX10" fmla="*/ 379095 w 1257300"/>
              <a:gd name="connsiteY10" fmla="*/ 611505 h 2005012"/>
              <a:gd name="connsiteX11" fmla="*/ 379095 w 1257300"/>
              <a:gd name="connsiteY11" fmla="*/ 801053 h 2005012"/>
              <a:gd name="connsiteX12" fmla="*/ 0 w 1257300"/>
              <a:gd name="connsiteY12" fmla="*/ 1377315 h 2005012"/>
              <a:gd name="connsiteX13" fmla="*/ 628650 w 1257300"/>
              <a:gd name="connsiteY13" fmla="*/ 2005013 h 2005012"/>
              <a:gd name="connsiteX14" fmla="*/ 1257300 w 1257300"/>
              <a:gd name="connsiteY14" fmla="*/ 1377315 h 2005012"/>
              <a:gd name="connsiteX15" fmla="*/ 878205 w 1257300"/>
              <a:gd name="connsiteY15" fmla="*/ 802005 h 2005012"/>
              <a:gd name="connsiteX16" fmla="*/ 800100 w 1257300"/>
              <a:gd name="connsiteY16" fmla="*/ 648653 h 2005012"/>
              <a:gd name="connsiteX17" fmla="*/ 811530 w 1257300"/>
              <a:gd name="connsiteY17" fmla="*/ 637223 h 2005012"/>
              <a:gd name="connsiteX18" fmla="*/ 823913 w 1257300"/>
              <a:gd name="connsiteY18" fmla="*/ 648653 h 2005012"/>
              <a:gd name="connsiteX19" fmla="*/ 823913 w 1257300"/>
              <a:gd name="connsiteY19" fmla="*/ 753428 h 2005012"/>
              <a:gd name="connsiteX20" fmla="*/ 811530 w 1257300"/>
              <a:gd name="connsiteY20" fmla="*/ 764858 h 2005012"/>
              <a:gd name="connsiteX21" fmla="*/ 800100 w 1257300"/>
              <a:gd name="connsiteY21" fmla="*/ 753428 h 2005012"/>
              <a:gd name="connsiteX22" fmla="*/ 800100 w 1257300"/>
              <a:gd name="connsiteY22" fmla="*/ 648653 h 2005012"/>
              <a:gd name="connsiteX23" fmla="*/ 555308 w 1257300"/>
              <a:gd name="connsiteY23" fmla="*/ 504825 h 2005012"/>
              <a:gd name="connsiteX24" fmla="*/ 621030 w 1257300"/>
              <a:gd name="connsiteY24" fmla="*/ 431483 h 2005012"/>
              <a:gd name="connsiteX25" fmla="*/ 628650 w 1257300"/>
              <a:gd name="connsiteY25" fmla="*/ 434340 h 2005012"/>
              <a:gd name="connsiteX26" fmla="*/ 636270 w 1257300"/>
              <a:gd name="connsiteY26" fmla="*/ 431483 h 2005012"/>
              <a:gd name="connsiteX27" fmla="*/ 701993 w 1257300"/>
              <a:gd name="connsiteY27" fmla="*/ 504825 h 2005012"/>
              <a:gd name="connsiteX28" fmla="*/ 628650 w 1257300"/>
              <a:gd name="connsiteY28" fmla="*/ 578168 h 2005012"/>
              <a:gd name="connsiteX29" fmla="*/ 555308 w 1257300"/>
              <a:gd name="connsiteY29" fmla="*/ 504825 h 2005012"/>
              <a:gd name="connsiteX30" fmla="*/ 645795 w 1257300"/>
              <a:gd name="connsiteY30" fmla="*/ 626745 h 2005012"/>
              <a:gd name="connsiteX31" fmla="*/ 645795 w 1257300"/>
              <a:gd name="connsiteY31" fmla="*/ 750570 h 2005012"/>
              <a:gd name="connsiteX32" fmla="*/ 628650 w 1257300"/>
              <a:gd name="connsiteY32" fmla="*/ 750570 h 2005012"/>
              <a:gd name="connsiteX33" fmla="*/ 611505 w 1257300"/>
              <a:gd name="connsiteY33" fmla="*/ 750570 h 2005012"/>
              <a:gd name="connsiteX34" fmla="*/ 611505 w 1257300"/>
              <a:gd name="connsiteY34" fmla="*/ 626745 h 2005012"/>
              <a:gd name="connsiteX35" fmla="*/ 628650 w 1257300"/>
              <a:gd name="connsiteY35" fmla="*/ 609600 h 2005012"/>
              <a:gd name="connsiteX36" fmla="*/ 645795 w 1257300"/>
              <a:gd name="connsiteY36" fmla="*/ 626745 h 2005012"/>
              <a:gd name="connsiteX37" fmla="*/ 433388 w 1257300"/>
              <a:gd name="connsiteY37" fmla="*/ 648653 h 2005012"/>
              <a:gd name="connsiteX38" fmla="*/ 444818 w 1257300"/>
              <a:gd name="connsiteY38" fmla="*/ 637223 h 2005012"/>
              <a:gd name="connsiteX39" fmla="*/ 456248 w 1257300"/>
              <a:gd name="connsiteY39" fmla="*/ 648653 h 2005012"/>
              <a:gd name="connsiteX40" fmla="*/ 456248 w 1257300"/>
              <a:gd name="connsiteY40" fmla="*/ 753428 h 2005012"/>
              <a:gd name="connsiteX41" fmla="*/ 444818 w 1257300"/>
              <a:gd name="connsiteY41" fmla="*/ 764858 h 2005012"/>
              <a:gd name="connsiteX42" fmla="*/ 433388 w 1257300"/>
              <a:gd name="connsiteY42" fmla="*/ 753428 h 2005012"/>
              <a:gd name="connsiteX43" fmla="*/ 433388 w 1257300"/>
              <a:gd name="connsiteY43" fmla="*/ 648653 h 2005012"/>
              <a:gd name="connsiteX44" fmla="*/ 544830 w 1257300"/>
              <a:gd name="connsiteY44" fmla="*/ 1789748 h 2005012"/>
              <a:gd name="connsiteX45" fmla="*/ 110490 w 1257300"/>
              <a:gd name="connsiteY45" fmla="*/ 1356360 h 2005012"/>
              <a:gd name="connsiteX46" fmla="*/ 385763 w 1257300"/>
              <a:gd name="connsiteY46" fmla="*/ 953453 h 2005012"/>
              <a:gd name="connsiteX47" fmla="*/ 288608 w 1257300"/>
              <a:gd name="connsiteY47" fmla="*/ 1226820 h 2005012"/>
              <a:gd name="connsiteX48" fmla="*/ 722948 w 1257300"/>
              <a:gd name="connsiteY48" fmla="*/ 1660208 h 2005012"/>
              <a:gd name="connsiteX49" fmla="*/ 881063 w 1257300"/>
              <a:gd name="connsiteY49" fmla="*/ 1629728 h 2005012"/>
              <a:gd name="connsiteX50" fmla="*/ 544830 w 1257300"/>
              <a:gd name="connsiteY50" fmla="*/ 1789748 h 20050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1257300" h="2005012">
                <a:moveTo>
                  <a:pt x="878205" y="802005"/>
                </a:moveTo>
                <a:lnTo>
                  <a:pt x="878205" y="612458"/>
                </a:lnTo>
                <a:cubicBezTo>
                  <a:pt x="821055" y="595313"/>
                  <a:pt x="749618" y="584835"/>
                  <a:pt x="670560" y="581978"/>
                </a:cubicBezTo>
                <a:cubicBezTo>
                  <a:pt x="698183" y="566738"/>
                  <a:pt x="716280" y="538163"/>
                  <a:pt x="716280" y="504825"/>
                </a:cubicBezTo>
                <a:cubicBezTo>
                  <a:pt x="716280" y="460058"/>
                  <a:pt x="682943" y="423863"/>
                  <a:pt x="640080" y="418148"/>
                </a:cubicBezTo>
                <a:lnTo>
                  <a:pt x="640080" y="0"/>
                </a:lnTo>
                <a:lnTo>
                  <a:pt x="617220" y="0"/>
                </a:lnTo>
                <a:lnTo>
                  <a:pt x="617220" y="417195"/>
                </a:lnTo>
                <a:cubicBezTo>
                  <a:pt x="574358" y="422910"/>
                  <a:pt x="541020" y="460058"/>
                  <a:pt x="541020" y="503873"/>
                </a:cubicBezTo>
                <a:cubicBezTo>
                  <a:pt x="541020" y="537210"/>
                  <a:pt x="559118" y="565785"/>
                  <a:pt x="586740" y="581025"/>
                </a:cubicBezTo>
                <a:cubicBezTo>
                  <a:pt x="507683" y="583883"/>
                  <a:pt x="436245" y="595313"/>
                  <a:pt x="379095" y="611505"/>
                </a:cubicBezTo>
                <a:lnTo>
                  <a:pt x="379095" y="801053"/>
                </a:lnTo>
                <a:cubicBezTo>
                  <a:pt x="156210" y="898208"/>
                  <a:pt x="0" y="1120140"/>
                  <a:pt x="0" y="1377315"/>
                </a:cubicBezTo>
                <a:cubicBezTo>
                  <a:pt x="0" y="1723073"/>
                  <a:pt x="281940" y="2005013"/>
                  <a:pt x="628650" y="2005013"/>
                </a:cubicBezTo>
                <a:cubicBezTo>
                  <a:pt x="975360" y="2005013"/>
                  <a:pt x="1257300" y="1723073"/>
                  <a:pt x="1257300" y="1377315"/>
                </a:cubicBezTo>
                <a:cubicBezTo>
                  <a:pt x="1257300" y="1120140"/>
                  <a:pt x="1101090" y="898208"/>
                  <a:pt x="878205" y="802005"/>
                </a:cubicBezTo>
                <a:close/>
                <a:moveTo>
                  <a:pt x="800100" y="648653"/>
                </a:moveTo>
                <a:cubicBezTo>
                  <a:pt x="800100" y="641985"/>
                  <a:pt x="805815" y="637223"/>
                  <a:pt x="811530" y="637223"/>
                </a:cubicBezTo>
                <a:cubicBezTo>
                  <a:pt x="817245" y="637223"/>
                  <a:pt x="823913" y="642938"/>
                  <a:pt x="823913" y="648653"/>
                </a:cubicBezTo>
                <a:lnTo>
                  <a:pt x="823913" y="753428"/>
                </a:lnTo>
                <a:cubicBezTo>
                  <a:pt x="823913" y="760095"/>
                  <a:pt x="818198" y="764858"/>
                  <a:pt x="811530" y="764858"/>
                </a:cubicBezTo>
                <a:cubicBezTo>
                  <a:pt x="804863" y="764858"/>
                  <a:pt x="800100" y="760095"/>
                  <a:pt x="800100" y="753428"/>
                </a:cubicBezTo>
                <a:lnTo>
                  <a:pt x="800100" y="648653"/>
                </a:lnTo>
                <a:close/>
                <a:moveTo>
                  <a:pt x="555308" y="504825"/>
                </a:moveTo>
                <a:cubicBezTo>
                  <a:pt x="555308" y="466725"/>
                  <a:pt x="583883" y="435293"/>
                  <a:pt x="621030" y="431483"/>
                </a:cubicBezTo>
                <a:cubicBezTo>
                  <a:pt x="622935" y="433388"/>
                  <a:pt x="625793" y="434340"/>
                  <a:pt x="628650" y="434340"/>
                </a:cubicBezTo>
                <a:cubicBezTo>
                  <a:pt x="631508" y="434340"/>
                  <a:pt x="634365" y="433388"/>
                  <a:pt x="636270" y="431483"/>
                </a:cubicBezTo>
                <a:cubicBezTo>
                  <a:pt x="673418" y="435293"/>
                  <a:pt x="701993" y="466725"/>
                  <a:pt x="701993" y="504825"/>
                </a:cubicBezTo>
                <a:cubicBezTo>
                  <a:pt x="701993" y="545783"/>
                  <a:pt x="668655" y="578168"/>
                  <a:pt x="628650" y="578168"/>
                </a:cubicBezTo>
                <a:cubicBezTo>
                  <a:pt x="587693" y="578168"/>
                  <a:pt x="555308" y="544830"/>
                  <a:pt x="555308" y="504825"/>
                </a:cubicBezTo>
                <a:close/>
                <a:moveTo>
                  <a:pt x="645795" y="626745"/>
                </a:moveTo>
                <a:lnTo>
                  <a:pt x="645795" y="750570"/>
                </a:lnTo>
                <a:cubicBezTo>
                  <a:pt x="640080" y="750570"/>
                  <a:pt x="634365" y="750570"/>
                  <a:pt x="628650" y="750570"/>
                </a:cubicBezTo>
                <a:cubicBezTo>
                  <a:pt x="622935" y="750570"/>
                  <a:pt x="617220" y="750570"/>
                  <a:pt x="611505" y="750570"/>
                </a:cubicBezTo>
                <a:lnTo>
                  <a:pt x="611505" y="626745"/>
                </a:lnTo>
                <a:cubicBezTo>
                  <a:pt x="611505" y="617220"/>
                  <a:pt x="619125" y="609600"/>
                  <a:pt x="628650" y="609600"/>
                </a:cubicBezTo>
                <a:cubicBezTo>
                  <a:pt x="638175" y="609600"/>
                  <a:pt x="645795" y="617220"/>
                  <a:pt x="645795" y="626745"/>
                </a:cubicBezTo>
                <a:close/>
                <a:moveTo>
                  <a:pt x="433388" y="648653"/>
                </a:moveTo>
                <a:cubicBezTo>
                  <a:pt x="433388" y="641985"/>
                  <a:pt x="439103" y="637223"/>
                  <a:pt x="444818" y="637223"/>
                </a:cubicBezTo>
                <a:cubicBezTo>
                  <a:pt x="451485" y="637223"/>
                  <a:pt x="456248" y="642938"/>
                  <a:pt x="456248" y="648653"/>
                </a:cubicBezTo>
                <a:lnTo>
                  <a:pt x="456248" y="753428"/>
                </a:lnTo>
                <a:cubicBezTo>
                  <a:pt x="456248" y="760095"/>
                  <a:pt x="450533" y="764858"/>
                  <a:pt x="444818" y="764858"/>
                </a:cubicBezTo>
                <a:cubicBezTo>
                  <a:pt x="438150" y="764858"/>
                  <a:pt x="433388" y="759143"/>
                  <a:pt x="433388" y="753428"/>
                </a:cubicBezTo>
                <a:lnTo>
                  <a:pt x="433388" y="648653"/>
                </a:lnTo>
                <a:close/>
                <a:moveTo>
                  <a:pt x="544830" y="1789748"/>
                </a:moveTo>
                <a:cubicBezTo>
                  <a:pt x="304800" y="1789748"/>
                  <a:pt x="110490" y="1595438"/>
                  <a:pt x="110490" y="1356360"/>
                </a:cubicBezTo>
                <a:cubicBezTo>
                  <a:pt x="110490" y="1173480"/>
                  <a:pt x="224790" y="1016318"/>
                  <a:pt x="385763" y="953453"/>
                </a:cubicBezTo>
                <a:cubicBezTo>
                  <a:pt x="324803" y="1027748"/>
                  <a:pt x="288608" y="1122998"/>
                  <a:pt x="288608" y="1226820"/>
                </a:cubicBezTo>
                <a:cubicBezTo>
                  <a:pt x="288608" y="1465898"/>
                  <a:pt x="482918" y="1660208"/>
                  <a:pt x="722948" y="1660208"/>
                </a:cubicBezTo>
                <a:cubicBezTo>
                  <a:pt x="779145" y="1660208"/>
                  <a:pt x="832485" y="1649730"/>
                  <a:pt x="881063" y="1629728"/>
                </a:cubicBezTo>
                <a:cubicBezTo>
                  <a:pt x="802005" y="1726883"/>
                  <a:pt x="680085" y="1789748"/>
                  <a:pt x="544830" y="1789748"/>
                </a:cubicBezTo>
                <a:close/>
              </a:path>
            </a:pathLst>
          </a:custGeom>
          <a:solidFill>
            <a:schemeClr val="accent4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4232" name="挂球">
            <a:extLst>
              <a:ext uri="{FF2B5EF4-FFF2-40B4-BE49-F238E27FC236}">
                <a16:creationId xmlns:a16="http://schemas.microsoft.com/office/drawing/2014/main" id="{7EC96056-EF63-4FB1-8363-8B4B7719A3F9}"/>
              </a:ext>
            </a:extLst>
          </p:cNvPr>
          <p:cNvSpPr/>
          <p:nvPr/>
        </p:nvSpPr>
        <p:spPr>
          <a:xfrm>
            <a:off x="6048229" y="1605100"/>
            <a:ext cx="146712" cy="233962"/>
          </a:xfrm>
          <a:custGeom>
            <a:avLst/>
            <a:gdLst>
              <a:gd name="connsiteX0" fmla="*/ 878205 w 1257300"/>
              <a:gd name="connsiteY0" fmla="*/ 802005 h 2005012"/>
              <a:gd name="connsiteX1" fmla="*/ 878205 w 1257300"/>
              <a:gd name="connsiteY1" fmla="*/ 612458 h 2005012"/>
              <a:gd name="connsiteX2" fmla="*/ 670560 w 1257300"/>
              <a:gd name="connsiteY2" fmla="*/ 581978 h 2005012"/>
              <a:gd name="connsiteX3" fmla="*/ 716280 w 1257300"/>
              <a:gd name="connsiteY3" fmla="*/ 504825 h 2005012"/>
              <a:gd name="connsiteX4" fmla="*/ 640080 w 1257300"/>
              <a:gd name="connsiteY4" fmla="*/ 418148 h 2005012"/>
              <a:gd name="connsiteX5" fmla="*/ 640080 w 1257300"/>
              <a:gd name="connsiteY5" fmla="*/ 0 h 2005012"/>
              <a:gd name="connsiteX6" fmla="*/ 617220 w 1257300"/>
              <a:gd name="connsiteY6" fmla="*/ 0 h 2005012"/>
              <a:gd name="connsiteX7" fmla="*/ 617220 w 1257300"/>
              <a:gd name="connsiteY7" fmla="*/ 417195 h 2005012"/>
              <a:gd name="connsiteX8" fmla="*/ 541020 w 1257300"/>
              <a:gd name="connsiteY8" fmla="*/ 503873 h 2005012"/>
              <a:gd name="connsiteX9" fmla="*/ 586740 w 1257300"/>
              <a:gd name="connsiteY9" fmla="*/ 581025 h 2005012"/>
              <a:gd name="connsiteX10" fmla="*/ 379095 w 1257300"/>
              <a:gd name="connsiteY10" fmla="*/ 611505 h 2005012"/>
              <a:gd name="connsiteX11" fmla="*/ 379095 w 1257300"/>
              <a:gd name="connsiteY11" fmla="*/ 801053 h 2005012"/>
              <a:gd name="connsiteX12" fmla="*/ 0 w 1257300"/>
              <a:gd name="connsiteY12" fmla="*/ 1377315 h 2005012"/>
              <a:gd name="connsiteX13" fmla="*/ 628650 w 1257300"/>
              <a:gd name="connsiteY13" fmla="*/ 2005013 h 2005012"/>
              <a:gd name="connsiteX14" fmla="*/ 1257300 w 1257300"/>
              <a:gd name="connsiteY14" fmla="*/ 1377315 h 2005012"/>
              <a:gd name="connsiteX15" fmla="*/ 878205 w 1257300"/>
              <a:gd name="connsiteY15" fmla="*/ 802005 h 2005012"/>
              <a:gd name="connsiteX16" fmla="*/ 800100 w 1257300"/>
              <a:gd name="connsiteY16" fmla="*/ 648653 h 2005012"/>
              <a:gd name="connsiteX17" fmla="*/ 811530 w 1257300"/>
              <a:gd name="connsiteY17" fmla="*/ 637223 h 2005012"/>
              <a:gd name="connsiteX18" fmla="*/ 823913 w 1257300"/>
              <a:gd name="connsiteY18" fmla="*/ 648653 h 2005012"/>
              <a:gd name="connsiteX19" fmla="*/ 823913 w 1257300"/>
              <a:gd name="connsiteY19" fmla="*/ 753428 h 2005012"/>
              <a:gd name="connsiteX20" fmla="*/ 811530 w 1257300"/>
              <a:gd name="connsiteY20" fmla="*/ 764858 h 2005012"/>
              <a:gd name="connsiteX21" fmla="*/ 800100 w 1257300"/>
              <a:gd name="connsiteY21" fmla="*/ 753428 h 2005012"/>
              <a:gd name="connsiteX22" fmla="*/ 800100 w 1257300"/>
              <a:gd name="connsiteY22" fmla="*/ 648653 h 2005012"/>
              <a:gd name="connsiteX23" fmla="*/ 555308 w 1257300"/>
              <a:gd name="connsiteY23" fmla="*/ 504825 h 2005012"/>
              <a:gd name="connsiteX24" fmla="*/ 621030 w 1257300"/>
              <a:gd name="connsiteY24" fmla="*/ 431483 h 2005012"/>
              <a:gd name="connsiteX25" fmla="*/ 628650 w 1257300"/>
              <a:gd name="connsiteY25" fmla="*/ 434340 h 2005012"/>
              <a:gd name="connsiteX26" fmla="*/ 636270 w 1257300"/>
              <a:gd name="connsiteY26" fmla="*/ 431483 h 2005012"/>
              <a:gd name="connsiteX27" fmla="*/ 701993 w 1257300"/>
              <a:gd name="connsiteY27" fmla="*/ 504825 h 2005012"/>
              <a:gd name="connsiteX28" fmla="*/ 628650 w 1257300"/>
              <a:gd name="connsiteY28" fmla="*/ 578168 h 2005012"/>
              <a:gd name="connsiteX29" fmla="*/ 555308 w 1257300"/>
              <a:gd name="connsiteY29" fmla="*/ 504825 h 2005012"/>
              <a:gd name="connsiteX30" fmla="*/ 645795 w 1257300"/>
              <a:gd name="connsiteY30" fmla="*/ 626745 h 2005012"/>
              <a:gd name="connsiteX31" fmla="*/ 645795 w 1257300"/>
              <a:gd name="connsiteY31" fmla="*/ 750570 h 2005012"/>
              <a:gd name="connsiteX32" fmla="*/ 628650 w 1257300"/>
              <a:gd name="connsiteY32" fmla="*/ 750570 h 2005012"/>
              <a:gd name="connsiteX33" fmla="*/ 611505 w 1257300"/>
              <a:gd name="connsiteY33" fmla="*/ 750570 h 2005012"/>
              <a:gd name="connsiteX34" fmla="*/ 611505 w 1257300"/>
              <a:gd name="connsiteY34" fmla="*/ 626745 h 2005012"/>
              <a:gd name="connsiteX35" fmla="*/ 628650 w 1257300"/>
              <a:gd name="connsiteY35" fmla="*/ 609600 h 2005012"/>
              <a:gd name="connsiteX36" fmla="*/ 645795 w 1257300"/>
              <a:gd name="connsiteY36" fmla="*/ 626745 h 2005012"/>
              <a:gd name="connsiteX37" fmla="*/ 433388 w 1257300"/>
              <a:gd name="connsiteY37" fmla="*/ 648653 h 2005012"/>
              <a:gd name="connsiteX38" fmla="*/ 444818 w 1257300"/>
              <a:gd name="connsiteY38" fmla="*/ 637223 h 2005012"/>
              <a:gd name="connsiteX39" fmla="*/ 456248 w 1257300"/>
              <a:gd name="connsiteY39" fmla="*/ 648653 h 2005012"/>
              <a:gd name="connsiteX40" fmla="*/ 456248 w 1257300"/>
              <a:gd name="connsiteY40" fmla="*/ 753428 h 2005012"/>
              <a:gd name="connsiteX41" fmla="*/ 444818 w 1257300"/>
              <a:gd name="connsiteY41" fmla="*/ 764858 h 2005012"/>
              <a:gd name="connsiteX42" fmla="*/ 433388 w 1257300"/>
              <a:gd name="connsiteY42" fmla="*/ 753428 h 2005012"/>
              <a:gd name="connsiteX43" fmla="*/ 433388 w 1257300"/>
              <a:gd name="connsiteY43" fmla="*/ 648653 h 2005012"/>
              <a:gd name="connsiteX44" fmla="*/ 544830 w 1257300"/>
              <a:gd name="connsiteY44" fmla="*/ 1789748 h 2005012"/>
              <a:gd name="connsiteX45" fmla="*/ 110490 w 1257300"/>
              <a:gd name="connsiteY45" fmla="*/ 1356360 h 2005012"/>
              <a:gd name="connsiteX46" fmla="*/ 385763 w 1257300"/>
              <a:gd name="connsiteY46" fmla="*/ 953453 h 2005012"/>
              <a:gd name="connsiteX47" fmla="*/ 288608 w 1257300"/>
              <a:gd name="connsiteY47" fmla="*/ 1226820 h 2005012"/>
              <a:gd name="connsiteX48" fmla="*/ 722948 w 1257300"/>
              <a:gd name="connsiteY48" fmla="*/ 1660208 h 2005012"/>
              <a:gd name="connsiteX49" fmla="*/ 881063 w 1257300"/>
              <a:gd name="connsiteY49" fmla="*/ 1629728 h 2005012"/>
              <a:gd name="connsiteX50" fmla="*/ 544830 w 1257300"/>
              <a:gd name="connsiteY50" fmla="*/ 1789748 h 20050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1257300" h="2005012">
                <a:moveTo>
                  <a:pt x="878205" y="802005"/>
                </a:moveTo>
                <a:lnTo>
                  <a:pt x="878205" y="612458"/>
                </a:lnTo>
                <a:cubicBezTo>
                  <a:pt x="821055" y="595313"/>
                  <a:pt x="749618" y="584835"/>
                  <a:pt x="670560" y="581978"/>
                </a:cubicBezTo>
                <a:cubicBezTo>
                  <a:pt x="698183" y="566738"/>
                  <a:pt x="716280" y="538163"/>
                  <a:pt x="716280" y="504825"/>
                </a:cubicBezTo>
                <a:cubicBezTo>
                  <a:pt x="716280" y="460058"/>
                  <a:pt x="682943" y="423863"/>
                  <a:pt x="640080" y="418148"/>
                </a:cubicBezTo>
                <a:lnTo>
                  <a:pt x="640080" y="0"/>
                </a:lnTo>
                <a:lnTo>
                  <a:pt x="617220" y="0"/>
                </a:lnTo>
                <a:lnTo>
                  <a:pt x="617220" y="417195"/>
                </a:lnTo>
                <a:cubicBezTo>
                  <a:pt x="574358" y="422910"/>
                  <a:pt x="541020" y="460058"/>
                  <a:pt x="541020" y="503873"/>
                </a:cubicBezTo>
                <a:cubicBezTo>
                  <a:pt x="541020" y="537210"/>
                  <a:pt x="559118" y="565785"/>
                  <a:pt x="586740" y="581025"/>
                </a:cubicBezTo>
                <a:cubicBezTo>
                  <a:pt x="507683" y="583883"/>
                  <a:pt x="436245" y="595313"/>
                  <a:pt x="379095" y="611505"/>
                </a:cubicBezTo>
                <a:lnTo>
                  <a:pt x="379095" y="801053"/>
                </a:lnTo>
                <a:cubicBezTo>
                  <a:pt x="156210" y="898208"/>
                  <a:pt x="0" y="1120140"/>
                  <a:pt x="0" y="1377315"/>
                </a:cubicBezTo>
                <a:cubicBezTo>
                  <a:pt x="0" y="1723073"/>
                  <a:pt x="281940" y="2005013"/>
                  <a:pt x="628650" y="2005013"/>
                </a:cubicBezTo>
                <a:cubicBezTo>
                  <a:pt x="975360" y="2005013"/>
                  <a:pt x="1257300" y="1723073"/>
                  <a:pt x="1257300" y="1377315"/>
                </a:cubicBezTo>
                <a:cubicBezTo>
                  <a:pt x="1257300" y="1120140"/>
                  <a:pt x="1101090" y="898208"/>
                  <a:pt x="878205" y="802005"/>
                </a:cubicBezTo>
                <a:close/>
                <a:moveTo>
                  <a:pt x="800100" y="648653"/>
                </a:moveTo>
                <a:cubicBezTo>
                  <a:pt x="800100" y="641985"/>
                  <a:pt x="805815" y="637223"/>
                  <a:pt x="811530" y="637223"/>
                </a:cubicBezTo>
                <a:cubicBezTo>
                  <a:pt x="817245" y="637223"/>
                  <a:pt x="823913" y="642938"/>
                  <a:pt x="823913" y="648653"/>
                </a:cubicBezTo>
                <a:lnTo>
                  <a:pt x="823913" y="753428"/>
                </a:lnTo>
                <a:cubicBezTo>
                  <a:pt x="823913" y="760095"/>
                  <a:pt x="818198" y="764858"/>
                  <a:pt x="811530" y="764858"/>
                </a:cubicBezTo>
                <a:cubicBezTo>
                  <a:pt x="804863" y="764858"/>
                  <a:pt x="800100" y="760095"/>
                  <a:pt x="800100" y="753428"/>
                </a:cubicBezTo>
                <a:lnTo>
                  <a:pt x="800100" y="648653"/>
                </a:lnTo>
                <a:close/>
                <a:moveTo>
                  <a:pt x="555308" y="504825"/>
                </a:moveTo>
                <a:cubicBezTo>
                  <a:pt x="555308" y="466725"/>
                  <a:pt x="583883" y="435293"/>
                  <a:pt x="621030" y="431483"/>
                </a:cubicBezTo>
                <a:cubicBezTo>
                  <a:pt x="622935" y="433388"/>
                  <a:pt x="625793" y="434340"/>
                  <a:pt x="628650" y="434340"/>
                </a:cubicBezTo>
                <a:cubicBezTo>
                  <a:pt x="631508" y="434340"/>
                  <a:pt x="634365" y="433388"/>
                  <a:pt x="636270" y="431483"/>
                </a:cubicBezTo>
                <a:cubicBezTo>
                  <a:pt x="673418" y="435293"/>
                  <a:pt x="701993" y="466725"/>
                  <a:pt x="701993" y="504825"/>
                </a:cubicBezTo>
                <a:cubicBezTo>
                  <a:pt x="701993" y="545783"/>
                  <a:pt x="668655" y="578168"/>
                  <a:pt x="628650" y="578168"/>
                </a:cubicBezTo>
                <a:cubicBezTo>
                  <a:pt x="587693" y="578168"/>
                  <a:pt x="555308" y="544830"/>
                  <a:pt x="555308" y="504825"/>
                </a:cubicBezTo>
                <a:close/>
                <a:moveTo>
                  <a:pt x="645795" y="626745"/>
                </a:moveTo>
                <a:lnTo>
                  <a:pt x="645795" y="750570"/>
                </a:lnTo>
                <a:cubicBezTo>
                  <a:pt x="640080" y="750570"/>
                  <a:pt x="634365" y="750570"/>
                  <a:pt x="628650" y="750570"/>
                </a:cubicBezTo>
                <a:cubicBezTo>
                  <a:pt x="622935" y="750570"/>
                  <a:pt x="617220" y="750570"/>
                  <a:pt x="611505" y="750570"/>
                </a:cubicBezTo>
                <a:lnTo>
                  <a:pt x="611505" y="626745"/>
                </a:lnTo>
                <a:cubicBezTo>
                  <a:pt x="611505" y="617220"/>
                  <a:pt x="619125" y="609600"/>
                  <a:pt x="628650" y="609600"/>
                </a:cubicBezTo>
                <a:cubicBezTo>
                  <a:pt x="638175" y="609600"/>
                  <a:pt x="645795" y="617220"/>
                  <a:pt x="645795" y="626745"/>
                </a:cubicBezTo>
                <a:close/>
                <a:moveTo>
                  <a:pt x="433388" y="648653"/>
                </a:moveTo>
                <a:cubicBezTo>
                  <a:pt x="433388" y="641985"/>
                  <a:pt x="439103" y="637223"/>
                  <a:pt x="444818" y="637223"/>
                </a:cubicBezTo>
                <a:cubicBezTo>
                  <a:pt x="451485" y="637223"/>
                  <a:pt x="456248" y="642938"/>
                  <a:pt x="456248" y="648653"/>
                </a:cubicBezTo>
                <a:lnTo>
                  <a:pt x="456248" y="753428"/>
                </a:lnTo>
                <a:cubicBezTo>
                  <a:pt x="456248" y="760095"/>
                  <a:pt x="450533" y="764858"/>
                  <a:pt x="444818" y="764858"/>
                </a:cubicBezTo>
                <a:cubicBezTo>
                  <a:pt x="438150" y="764858"/>
                  <a:pt x="433388" y="759143"/>
                  <a:pt x="433388" y="753428"/>
                </a:cubicBezTo>
                <a:lnTo>
                  <a:pt x="433388" y="648653"/>
                </a:lnTo>
                <a:close/>
                <a:moveTo>
                  <a:pt x="544830" y="1789748"/>
                </a:moveTo>
                <a:cubicBezTo>
                  <a:pt x="304800" y="1789748"/>
                  <a:pt x="110490" y="1595438"/>
                  <a:pt x="110490" y="1356360"/>
                </a:cubicBezTo>
                <a:cubicBezTo>
                  <a:pt x="110490" y="1173480"/>
                  <a:pt x="224790" y="1016318"/>
                  <a:pt x="385763" y="953453"/>
                </a:cubicBezTo>
                <a:cubicBezTo>
                  <a:pt x="324803" y="1027748"/>
                  <a:pt x="288608" y="1122998"/>
                  <a:pt x="288608" y="1226820"/>
                </a:cubicBezTo>
                <a:cubicBezTo>
                  <a:pt x="288608" y="1465898"/>
                  <a:pt x="482918" y="1660208"/>
                  <a:pt x="722948" y="1660208"/>
                </a:cubicBezTo>
                <a:cubicBezTo>
                  <a:pt x="779145" y="1660208"/>
                  <a:pt x="832485" y="1649730"/>
                  <a:pt x="881063" y="1629728"/>
                </a:cubicBezTo>
                <a:cubicBezTo>
                  <a:pt x="802005" y="1726883"/>
                  <a:pt x="680085" y="1789748"/>
                  <a:pt x="544830" y="1789748"/>
                </a:cubicBezTo>
                <a:close/>
              </a:path>
            </a:pathLst>
          </a:custGeom>
          <a:solidFill>
            <a:schemeClr val="accent4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4233" name="挂球">
            <a:extLst>
              <a:ext uri="{FF2B5EF4-FFF2-40B4-BE49-F238E27FC236}">
                <a16:creationId xmlns:a16="http://schemas.microsoft.com/office/drawing/2014/main" id="{FA28D893-EDE2-4A36-90CF-00F5AC3B634E}"/>
              </a:ext>
            </a:extLst>
          </p:cNvPr>
          <p:cNvSpPr/>
          <p:nvPr/>
        </p:nvSpPr>
        <p:spPr>
          <a:xfrm>
            <a:off x="6518455" y="1847928"/>
            <a:ext cx="146712" cy="233962"/>
          </a:xfrm>
          <a:custGeom>
            <a:avLst/>
            <a:gdLst>
              <a:gd name="connsiteX0" fmla="*/ 878205 w 1257300"/>
              <a:gd name="connsiteY0" fmla="*/ 802005 h 2005012"/>
              <a:gd name="connsiteX1" fmla="*/ 878205 w 1257300"/>
              <a:gd name="connsiteY1" fmla="*/ 612458 h 2005012"/>
              <a:gd name="connsiteX2" fmla="*/ 670560 w 1257300"/>
              <a:gd name="connsiteY2" fmla="*/ 581978 h 2005012"/>
              <a:gd name="connsiteX3" fmla="*/ 716280 w 1257300"/>
              <a:gd name="connsiteY3" fmla="*/ 504825 h 2005012"/>
              <a:gd name="connsiteX4" fmla="*/ 640080 w 1257300"/>
              <a:gd name="connsiteY4" fmla="*/ 418148 h 2005012"/>
              <a:gd name="connsiteX5" fmla="*/ 640080 w 1257300"/>
              <a:gd name="connsiteY5" fmla="*/ 0 h 2005012"/>
              <a:gd name="connsiteX6" fmla="*/ 617220 w 1257300"/>
              <a:gd name="connsiteY6" fmla="*/ 0 h 2005012"/>
              <a:gd name="connsiteX7" fmla="*/ 617220 w 1257300"/>
              <a:gd name="connsiteY7" fmla="*/ 417195 h 2005012"/>
              <a:gd name="connsiteX8" fmla="*/ 541020 w 1257300"/>
              <a:gd name="connsiteY8" fmla="*/ 503873 h 2005012"/>
              <a:gd name="connsiteX9" fmla="*/ 586740 w 1257300"/>
              <a:gd name="connsiteY9" fmla="*/ 581025 h 2005012"/>
              <a:gd name="connsiteX10" fmla="*/ 379095 w 1257300"/>
              <a:gd name="connsiteY10" fmla="*/ 611505 h 2005012"/>
              <a:gd name="connsiteX11" fmla="*/ 379095 w 1257300"/>
              <a:gd name="connsiteY11" fmla="*/ 801053 h 2005012"/>
              <a:gd name="connsiteX12" fmla="*/ 0 w 1257300"/>
              <a:gd name="connsiteY12" fmla="*/ 1377315 h 2005012"/>
              <a:gd name="connsiteX13" fmla="*/ 628650 w 1257300"/>
              <a:gd name="connsiteY13" fmla="*/ 2005013 h 2005012"/>
              <a:gd name="connsiteX14" fmla="*/ 1257300 w 1257300"/>
              <a:gd name="connsiteY14" fmla="*/ 1377315 h 2005012"/>
              <a:gd name="connsiteX15" fmla="*/ 878205 w 1257300"/>
              <a:gd name="connsiteY15" fmla="*/ 802005 h 2005012"/>
              <a:gd name="connsiteX16" fmla="*/ 800100 w 1257300"/>
              <a:gd name="connsiteY16" fmla="*/ 648653 h 2005012"/>
              <a:gd name="connsiteX17" fmla="*/ 811530 w 1257300"/>
              <a:gd name="connsiteY17" fmla="*/ 637223 h 2005012"/>
              <a:gd name="connsiteX18" fmla="*/ 823913 w 1257300"/>
              <a:gd name="connsiteY18" fmla="*/ 648653 h 2005012"/>
              <a:gd name="connsiteX19" fmla="*/ 823913 w 1257300"/>
              <a:gd name="connsiteY19" fmla="*/ 753428 h 2005012"/>
              <a:gd name="connsiteX20" fmla="*/ 811530 w 1257300"/>
              <a:gd name="connsiteY20" fmla="*/ 764858 h 2005012"/>
              <a:gd name="connsiteX21" fmla="*/ 800100 w 1257300"/>
              <a:gd name="connsiteY21" fmla="*/ 753428 h 2005012"/>
              <a:gd name="connsiteX22" fmla="*/ 800100 w 1257300"/>
              <a:gd name="connsiteY22" fmla="*/ 648653 h 2005012"/>
              <a:gd name="connsiteX23" fmla="*/ 555308 w 1257300"/>
              <a:gd name="connsiteY23" fmla="*/ 504825 h 2005012"/>
              <a:gd name="connsiteX24" fmla="*/ 621030 w 1257300"/>
              <a:gd name="connsiteY24" fmla="*/ 431483 h 2005012"/>
              <a:gd name="connsiteX25" fmla="*/ 628650 w 1257300"/>
              <a:gd name="connsiteY25" fmla="*/ 434340 h 2005012"/>
              <a:gd name="connsiteX26" fmla="*/ 636270 w 1257300"/>
              <a:gd name="connsiteY26" fmla="*/ 431483 h 2005012"/>
              <a:gd name="connsiteX27" fmla="*/ 701993 w 1257300"/>
              <a:gd name="connsiteY27" fmla="*/ 504825 h 2005012"/>
              <a:gd name="connsiteX28" fmla="*/ 628650 w 1257300"/>
              <a:gd name="connsiteY28" fmla="*/ 578168 h 2005012"/>
              <a:gd name="connsiteX29" fmla="*/ 555308 w 1257300"/>
              <a:gd name="connsiteY29" fmla="*/ 504825 h 2005012"/>
              <a:gd name="connsiteX30" fmla="*/ 645795 w 1257300"/>
              <a:gd name="connsiteY30" fmla="*/ 626745 h 2005012"/>
              <a:gd name="connsiteX31" fmla="*/ 645795 w 1257300"/>
              <a:gd name="connsiteY31" fmla="*/ 750570 h 2005012"/>
              <a:gd name="connsiteX32" fmla="*/ 628650 w 1257300"/>
              <a:gd name="connsiteY32" fmla="*/ 750570 h 2005012"/>
              <a:gd name="connsiteX33" fmla="*/ 611505 w 1257300"/>
              <a:gd name="connsiteY33" fmla="*/ 750570 h 2005012"/>
              <a:gd name="connsiteX34" fmla="*/ 611505 w 1257300"/>
              <a:gd name="connsiteY34" fmla="*/ 626745 h 2005012"/>
              <a:gd name="connsiteX35" fmla="*/ 628650 w 1257300"/>
              <a:gd name="connsiteY35" fmla="*/ 609600 h 2005012"/>
              <a:gd name="connsiteX36" fmla="*/ 645795 w 1257300"/>
              <a:gd name="connsiteY36" fmla="*/ 626745 h 2005012"/>
              <a:gd name="connsiteX37" fmla="*/ 433388 w 1257300"/>
              <a:gd name="connsiteY37" fmla="*/ 648653 h 2005012"/>
              <a:gd name="connsiteX38" fmla="*/ 444818 w 1257300"/>
              <a:gd name="connsiteY38" fmla="*/ 637223 h 2005012"/>
              <a:gd name="connsiteX39" fmla="*/ 456248 w 1257300"/>
              <a:gd name="connsiteY39" fmla="*/ 648653 h 2005012"/>
              <a:gd name="connsiteX40" fmla="*/ 456248 w 1257300"/>
              <a:gd name="connsiteY40" fmla="*/ 753428 h 2005012"/>
              <a:gd name="connsiteX41" fmla="*/ 444818 w 1257300"/>
              <a:gd name="connsiteY41" fmla="*/ 764858 h 2005012"/>
              <a:gd name="connsiteX42" fmla="*/ 433388 w 1257300"/>
              <a:gd name="connsiteY42" fmla="*/ 753428 h 2005012"/>
              <a:gd name="connsiteX43" fmla="*/ 433388 w 1257300"/>
              <a:gd name="connsiteY43" fmla="*/ 648653 h 2005012"/>
              <a:gd name="connsiteX44" fmla="*/ 544830 w 1257300"/>
              <a:gd name="connsiteY44" fmla="*/ 1789748 h 2005012"/>
              <a:gd name="connsiteX45" fmla="*/ 110490 w 1257300"/>
              <a:gd name="connsiteY45" fmla="*/ 1356360 h 2005012"/>
              <a:gd name="connsiteX46" fmla="*/ 385763 w 1257300"/>
              <a:gd name="connsiteY46" fmla="*/ 953453 h 2005012"/>
              <a:gd name="connsiteX47" fmla="*/ 288608 w 1257300"/>
              <a:gd name="connsiteY47" fmla="*/ 1226820 h 2005012"/>
              <a:gd name="connsiteX48" fmla="*/ 722948 w 1257300"/>
              <a:gd name="connsiteY48" fmla="*/ 1660208 h 2005012"/>
              <a:gd name="connsiteX49" fmla="*/ 881063 w 1257300"/>
              <a:gd name="connsiteY49" fmla="*/ 1629728 h 2005012"/>
              <a:gd name="connsiteX50" fmla="*/ 544830 w 1257300"/>
              <a:gd name="connsiteY50" fmla="*/ 1789748 h 20050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1257300" h="2005012">
                <a:moveTo>
                  <a:pt x="878205" y="802005"/>
                </a:moveTo>
                <a:lnTo>
                  <a:pt x="878205" y="612458"/>
                </a:lnTo>
                <a:cubicBezTo>
                  <a:pt x="821055" y="595313"/>
                  <a:pt x="749618" y="584835"/>
                  <a:pt x="670560" y="581978"/>
                </a:cubicBezTo>
                <a:cubicBezTo>
                  <a:pt x="698183" y="566738"/>
                  <a:pt x="716280" y="538163"/>
                  <a:pt x="716280" y="504825"/>
                </a:cubicBezTo>
                <a:cubicBezTo>
                  <a:pt x="716280" y="460058"/>
                  <a:pt x="682943" y="423863"/>
                  <a:pt x="640080" y="418148"/>
                </a:cubicBezTo>
                <a:lnTo>
                  <a:pt x="640080" y="0"/>
                </a:lnTo>
                <a:lnTo>
                  <a:pt x="617220" y="0"/>
                </a:lnTo>
                <a:lnTo>
                  <a:pt x="617220" y="417195"/>
                </a:lnTo>
                <a:cubicBezTo>
                  <a:pt x="574358" y="422910"/>
                  <a:pt x="541020" y="460058"/>
                  <a:pt x="541020" y="503873"/>
                </a:cubicBezTo>
                <a:cubicBezTo>
                  <a:pt x="541020" y="537210"/>
                  <a:pt x="559118" y="565785"/>
                  <a:pt x="586740" y="581025"/>
                </a:cubicBezTo>
                <a:cubicBezTo>
                  <a:pt x="507683" y="583883"/>
                  <a:pt x="436245" y="595313"/>
                  <a:pt x="379095" y="611505"/>
                </a:cubicBezTo>
                <a:lnTo>
                  <a:pt x="379095" y="801053"/>
                </a:lnTo>
                <a:cubicBezTo>
                  <a:pt x="156210" y="898208"/>
                  <a:pt x="0" y="1120140"/>
                  <a:pt x="0" y="1377315"/>
                </a:cubicBezTo>
                <a:cubicBezTo>
                  <a:pt x="0" y="1723073"/>
                  <a:pt x="281940" y="2005013"/>
                  <a:pt x="628650" y="2005013"/>
                </a:cubicBezTo>
                <a:cubicBezTo>
                  <a:pt x="975360" y="2005013"/>
                  <a:pt x="1257300" y="1723073"/>
                  <a:pt x="1257300" y="1377315"/>
                </a:cubicBezTo>
                <a:cubicBezTo>
                  <a:pt x="1257300" y="1120140"/>
                  <a:pt x="1101090" y="898208"/>
                  <a:pt x="878205" y="802005"/>
                </a:cubicBezTo>
                <a:close/>
                <a:moveTo>
                  <a:pt x="800100" y="648653"/>
                </a:moveTo>
                <a:cubicBezTo>
                  <a:pt x="800100" y="641985"/>
                  <a:pt x="805815" y="637223"/>
                  <a:pt x="811530" y="637223"/>
                </a:cubicBezTo>
                <a:cubicBezTo>
                  <a:pt x="817245" y="637223"/>
                  <a:pt x="823913" y="642938"/>
                  <a:pt x="823913" y="648653"/>
                </a:cubicBezTo>
                <a:lnTo>
                  <a:pt x="823913" y="753428"/>
                </a:lnTo>
                <a:cubicBezTo>
                  <a:pt x="823913" y="760095"/>
                  <a:pt x="818198" y="764858"/>
                  <a:pt x="811530" y="764858"/>
                </a:cubicBezTo>
                <a:cubicBezTo>
                  <a:pt x="804863" y="764858"/>
                  <a:pt x="800100" y="760095"/>
                  <a:pt x="800100" y="753428"/>
                </a:cubicBezTo>
                <a:lnTo>
                  <a:pt x="800100" y="648653"/>
                </a:lnTo>
                <a:close/>
                <a:moveTo>
                  <a:pt x="555308" y="504825"/>
                </a:moveTo>
                <a:cubicBezTo>
                  <a:pt x="555308" y="466725"/>
                  <a:pt x="583883" y="435293"/>
                  <a:pt x="621030" y="431483"/>
                </a:cubicBezTo>
                <a:cubicBezTo>
                  <a:pt x="622935" y="433388"/>
                  <a:pt x="625793" y="434340"/>
                  <a:pt x="628650" y="434340"/>
                </a:cubicBezTo>
                <a:cubicBezTo>
                  <a:pt x="631508" y="434340"/>
                  <a:pt x="634365" y="433388"/>
                  <a:pt x="636270" y="431483"/>
                </a:cubicBezTo>
                <a:cubicBezTo>
                  <a:pt x="673418" y="435293"/>
                  <a:pt x="701993" y="466725"/>
                  <a:pt x="701993" y="504825"/>
                </a:cubicBezTo>
                <a:cubicBezTo>
                  <a:pt x="701993" y="545783"/>
                  <a:pt x="668655" y="578168"/>
                  <a:pt x="628650" y="578168"/>
                </a:cubicBezTo>
                <a:cubicBezTo>
                  <a:pt x="587693" y="578168"/>
                  <a:pt x="555308" y="544830"/>
                  <a:pt x="555308" y="504825"/>
                </a:cubicBezTo>
                <a:close/>
                <a:moveTo>
                  <a:pt x="645795" y="626745"/>
                </a:moveTo>
                <a:lnTo>
                  <a:pt x="645795" y="750570"/>
                </a:lnTo>
                <a:cubicBezTo>
                  <a:pt x="640080" y="750570"/>
                  <a:pt x="634365" y="750570"/>
                  <a:pt x="628650" y="750570"/>
                </a:cubicBezTo>
                <a:cubicBezTo>
                  <a:pt x="622935" y="750570"/>
                  <a:pt x="617220" y="750570"/>
                  <a:pt x="611505" y="750570"/>
                </a:cubicBezTo>
                <a:lnTo>
                  <a:pt x="611505" y="626745"/>
                </a:lnTo>
                <a:cubicBezTo>
                  <a:pt x="611505" y="617220"/>
                  <a:pt x="619125" y="609600"/>
                  <a:pt x="628650" y="609600"/>
                </a:cubicBezTo>
                <a:cubicBezTo>
                  <a:pt x="638175" y="609600"/>
                  <a:pt x="645795" y="617220"/>
                  <a:pt x="645795" y="626745"/>
                </a:cubicBezTo>
                <a:close/>
                <a:moveTo>
                  <a:pt x="433388" y="648653"/>
                </a:moveTo>
                <a:cubicBezTo>
                  <a:pt x="433388" y="641985"/>
                  <a:pt x="439103" y="637223"/>
                  <a:pt x="444818" y="637223"/>
                </a:cubicBezTo>
                <a:cubicBezTo>
                  <a:pt x="451485" y="637223"/>
                  <a:pt x="456248" y="642938"/>
                  <a:pt x="456248" y="648653"/>
                </a:cubicBezTo>
                <a:lnTo>
                  <a:pt x="456248" y="753428"/>
                </a:lnTo>
                <a:cubicBezTo>
                  <a:pt x="456248" y="760095"/>
                  <a:pt x="450533" y="764858"/>
                  <a:pt x="444818" y="764858"/>
                </a:cubicBezTo>
                <a:cubicBezTo>
                  <a:pt x="438150" y="764858"/>
                  <a:pt x="433388" y="759143"/>
                  <a:pt x="433388" y="753428"/>
                </a:cubicBezTo>
                <a:lnTo>
                  <a:pt x="433388" y="648653"/>
                </a:lnTo>
                <a:close/>
                <a:moveTo>
                  <a:pt x="544830" y="1789748"/>
                </a:moveTo>
                <a:cubicBezTo>
                  <a:pt x="304800" y="1789748"/>
                  <a:pt x="110490" y="1595438"/>
                  <a:pt x="110490" y="1356360"/>
                </a:cubicBezTo>
                <a:cubicBezTo>
                  <a:pt x="110490" y="1173480"/>
                  <a:pt x="224790" y="1016318"/>
                  <a:pt x="385763" y="953453"/>
                </a:cubicBezTo>
                <a:cubicBezTo>
                  <a:pt x="324803" y="1027748"/>
                  <a:pt x="288608" y="1122998"/>
                  <a:pt x="288608" y="1226820"/>
                </a:cubicBezTo>
                <a:cubicBezTo>
                  <a:pt x="288608" y="1465898"/>
                  <a:pt x="482918" y="1660208"/>
                  <a:pt x="722948" y="1660208"/>
                </a:cubicBezTo>
                <a:cubicBezTo>
                  <a:pt x="779145" y="1660208"/>
                  <a:pt x="832485" y="1649730"/>
                  <a:pt x="881063" y="1629728"/>
                </a:cubicBezTo>
                <a:cubicBezTo>
                  <a:pt x="802005" y="1726883"/>
                  <a:pt x="680085" y="1789748"/>
                  <a:pt x="544830" y="1789748"/>
                </a:cubicBezTo>
                <a:close/>
              </a:path>
            </a:pathLst>
          </a:custGeom>
          <a:solidFill>
            <a:schemeClr val="accent4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4235" name="挂球">
            <a:extLst>
              <a:ext uri="{FF2B5EF4-FFF2-40B4-BE49-F238E27FC236}">
                <a16:creationId xmlns:a16="http://schemas.microsoft.com/office/drawing/2014/main" id="{DE2A1CD1-448E-4876-BD5F-B6BB57445435}"/>
              </a:ext>
            </a:extLst>
          </p:cNvPr>
          <p:cNvSpPr/>
          <p:nvPr/>
        </p:nvSpPr>
        <p:spPr>
          <a:xfrm>
            <a:off x="7511872" y="4055512"/>
            <a:ext cx="146712" cy="233962"/>
          </a:xfrm>
          <a:custGeom>
            <a:avLst/>
            <a:gdLst>
              <a:gd name="connsiteX0" fmla="*/ 878205 w 1257300"/>
              <a:gd name="connsiteY0" fmla="*/ 802005 h 2005012"/>
              <a:gd name="connsiteX1" fmla="*/ 878205 w 1257300"/>
              <a:gd name="connsiteY1" fmla="*/ 612458 h 2005012"/>
              <a:gd name="connsiteX2" fmla="*/ 670560 w 1257300"/>
              <a:gd name="connsiteY2" fmla="*/ 581978 h 2005012"/>
              <a:gd name="connsiteX3" fmla="*/ 716280 w 1257300"/>
              <a:gd name="connsiteY3" fmla="*/ 504825 h 2005012"/>
              <a:gd name="connsiteX4" fmla="*/ 640080 w 1257300"/>
              <a:gd name="connsiteY4" fmla="*/ 418148 h 2005012"/>
              <a:gd name="connsiteX5" fmla="*/ 640080 w 1257300"/>
              <a:gd name="connsiteY5" fmla="*/ 0 h 2005012"/>
              <a:gd name="connsiteX6" fmla="*/ 617220 w 1257300"/>
              <a:gd name="connsiteY6" fmla="*/ 0 h 2005012"/>
              <a:gd name="connsiteX7" fmla="*/ 617220 w 1257300"/>
              <a:gd name="connsiteY7" fmla="*/ 417195 h 2005012"/>
              <a:gd name="connsiteX8" fmla="*/ 541020 w 1257300"/>
              <a:gd name="connsiteY8" fmla="*/ 503873 h 2005012"/>
              <a:gd name="connsiteX9" fmla="*/ 586740 w 1257300"/>
              <a:gd name="connsiteY9" fmla="*/ 581025 h 2005012"/>
              <a:gd name="connsiteX10" fmla="*/ 379095 w 1257300"/>
              <a:gd name="connsiteY10" fmla="*/ 611505 h 2005012"/>
              <a:gd name="connsiteX11" fmla="*/ 379095 w 1257300"/>
              <a:gd name="connsiteY11" fmla="*/ 801053 h 2005012"/>
              <a:gd name="connsiteX12" fmla="*/ 0 w 1257300"/>
              <a:gd name="connsiteY12" fmla="*/ 1377315 h 2005012"/>
              <a:gd name="connsiteX13" fmla="*/ 628650 w 1257300"/>
              <a:gd name="connsiteY13" fmla="*/ 2005013 h 2005012"/>
              <a:gd name="connsiteX14" fmla="*/ 1257300 w 1257300"/>
              <a:gd name="connsiteY14" fmla="*/ 1377315 h 2005012"/>
              <a:gd name="connsiteX15" fmla="*/ 878205 w 1257300"/>
              <a:gd name="connsiteY15" fmla="*/ 802005 h 2005012"/>
              <a:gd name="connsiteX16" fmla="*/ 800100 w 1257300"/>
              <a:gd name="connsiteY16" fmla="*/ 648653 h 2005012"/>
              <a:gd name="connsiteX17" fmla="*/ 811530 w 1257300"/>
              <a:gd name="connsiteY17" fmla="*/ 637223 h 2005012"/>
              <a:gd name="connsiteX18" fmla="*/ 823913 w 1257300"/>
              <a:gd name="connsiteY18" fmla="*/ 648653 h 2005012"/>
              <a:gd name="connsiteX19" fmla="*/ 823913 w 1257300"/>
              <a:gd name="connsiteY19" fmla="*/ 753428 h 2005012"/>
              <a:gd name="connsiteX20" fmla="*/ 811530 w 1257300"/>
              <a:gd name="connsiteY20" fmla="*/ 764858 h 2005012"/>
              <a:gd name="connsiteX21" fmla="*/ 800100 w 1257300"/>
              <a:gd name="connsiteY21" fmla="*/ 753428 h 2005012"/>
              <a:gd name="connsiteX22" fmla="*/ 800100 w 1257300"/>
              <a:gd name="connsiteY22" fmla="*/ 648653 h 2005012"/>
              <a:gd name="connsiteX23" fmla="*/ 555308 w 1257300"/>
              <a:gd name="connsiteY23" fmla="*/ 504825 h 2005012"/>
              <a:gd name="connsiteX24" fmla="*/ 621030 w 1257300"/>
              <a:gd name="connsiteY24" fmla="*/ 431483 h 2005012"/>
              <a:gd name="connsiteX25" fmla="*/ 628650 w 1257300"/>
              <a:gd name="connsiteY25" fmla="*/ 434340 h 2005012"/>
              <a:gd name="connsiteX26" fmla="*/ 636270 w 1257300"/>
              <a:gd name="connsiteY26" fmla="*/ 431483 h 2005012"/>
              <a:gd name="connsiteX27" fmla="*/ 701993 w 1257300"/>
              <a:gd name="connsiteY27" fmla="*/ 504825 h 2005012"/>
              <a:gd name="connsiteX28" fmla="*/ 628650 w 1257300"/>
              <a:gd name="connsiteY28" fmla="*/ 578168 h 2005012"/>
              <a:gd name="connsiteX29" fmla="*/ 555308 w 1257300"/>
              <a:gd name="connsiteY29" fmla="*/ 504825 h 2005012"/>
              <a:gd name="connsiteX30" fmla="*/ 645795 w 1257300"/>
              <a:gd name="connsiteY30" fmla="*/ 626745 h 2005012"/>
              <a:gd name="connsiteX31" fmla="*/ 645795 w 1257300"/>
              <a:gd name="connsiteY31" fmla="*/ 750570 h 2005012"/>
              <a:gd name="connsiteX32" fmla="*/ 628650 w 1257300"/>
              <a:gd name="connsiteY32" fmla="*/ 750570 h 2005012"/>
              <a:gd name="connsiteX33" fmla="*/ 611505 w 1257300"/>
              <a:gd name="connsiteY33" fmla="*/ 750570 h 2005012"/>
              <a:gd name="connsiteX34" fmla="*/ 611505 w 1257300"/>
              <a:gd name="connsiteY34" fmla="*/ 626745 h 2005012"/>
              <a:gd name="connsiteX35" fmla="*/ 628650 w 1257300"/>
              <a:gd name="connsiteY35" fmla="*/ 609600 h 2005012"/>
              <a:gd name="connsiteX36" fmla="*/ 645795 w 1257300"/>
              <a:gd name="connsiteY36" fmla="*/ 626745 h 2005012"/>
              <a:gd name="connsiteX37" fmla="*/ 433388 w 1257300"/>
              <a:gd name="connsiteY37" fmla="*/ 648653 h 2005012"/>
              <a:gd name="connsiteX38" fmla="*/ 444818 w 1257300"/>
              <a:gd name="connsiteY38" fmla="*/ 637223 h 2005012"/>
              <a:gd name="connsiteX39" fmla="*/ 456248 w 1257300"/>
              <a:gd name="connsiteY39" fmla="*/ 648653 h 2005012"/>
              <a:gd name="connsiteX40" fmla="*/ 456248 w 1257300"/>
              <a:gd name="connsiteY40" fmla="*/ 753428 h 2005012"/>
              <a:gd name="connsiteX41" fmla="*/ 444818 w 1257300"/>
              <a:gd name="connsiteY41" fmla="*/ 764858 h 2005012"/>
              <a:gd name="connsiteX42" fmla="*/ 433388 w 1257300"/>
              <a:gd name="connsiteY42" fmla="*/ 753428 h 2005012"/>
              <a:gd name="connsiteX43" fmla="*/ 433388 w 1257300"/>
              <a:gd name="connsiteY43" fmla="*/ 648653 h 2005012"/>
              <a:gd name="connsiteX44" fmla="*/ 544830 w 1257300"/>
              <a:gd name="connsiteY44" fmla="*/ 1789748 h 2005012"/>
              <a:gd name="connsiteX45" fmla="*/ 110490 w 1257300"/>
              <a:gd name="connsiteY45" fmla="*/ 1356360 h 2005012"/>
              <a:gd name="connsiteX46" fmla="*/ 385763 w 1257300"/>
              <a:gd name="connsiteY46" fmla="*/ 953453 h 2005012"/>
              <a:gd name="connsiteX47" fmla="*/ 288608 w 1257300"/>
              <a:gd name="connsiteY47" fmla="*/ 1226820 h 2005012"/>
              <a:gd name="connsiteX48" fmla="*/ 722948 w 1257300"/>
              <a:gd name="connsiteY48" fmla="*/ 1660208 h 2005012"/>
              <a:gd name="connsiteX49" fmla="*/ 881063 w 1257300"/>
              <a:gd name="connsiteY49" fmla="*/ 1629728 h 2005012"/>
              <a:gd name="connsiteX50" fmla="*/ 544830 w 1257300"/>
              <a:gd name="connsiteY50" fmla="*/ 1789748 h 20050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1257300" h="2005012">
                <a:moveTo>
                  <a:pt x="878205" y="802005"/>
                </a:moveTo>
                <a:lnTo>
                  <a:pt x="878205" y="612458"/>
                </a:lnTo>
                <a:cubicBezTo>
                  <a:pt x="821055" y="595313"/>
                  <a:pt x="749618" y="584835"/>
                  <a:pt x="670560" y="581978"/>
                </a:cubicBezTo>
                <a:cubicBezTo>
                  <a:pt x="698183" y="566738"/>
                  <a:pt x="716280" y="538163"/>
                  <a:pt x="716280" y="504825"/>
                </a:cubicBezTo>
                <a:cubicBezTo>
                  <a:pt x="716280" y="460058"/>
                  <a:pt x="682943" y="423863"/>
                  <a:pt x="640080" y="418148"/>
                </a:cubicBezTo>
                <a:lnTo>
                  <a:pt x="640080" y="0"/>
                </a:lnTo>
                <a:lnTo>
                  <a:pt x="617220" y="0"/>
                </a:lnTo>
                <a:lnTo>
                  <a:pt x="617220" y="417195"/>
                </a:lnTo>
                <a:cubicBezTo>
                  <a:pt x="574358" y="422910"/>
                  <a:pt x="541020" y="460058"/>
                  <a:pt x="541020" y="503873"/>
                </a:cubicBezTo>
                <a:cubicBezTo>
                  <a:pt x="541020" y="537210"/>
                  <a:pt x="559118" y="565785"/>
                  <a:pt x="586740" y="581025"/>
                </a:cubicBezTo>
                <a:cubicBezTo>
                  <a:pt x="507683" y="583883"/>
                  <a:pt x="436245" y="595313"/>
                  <a:pt x="379095" y="611505"/>
                </a:cubicBezTo>
                <a:lnTo>
                  <a:pt x="379095" y="801053"/>
                </a:lnTo>
                <a:cubicBezTo>
                  <a:pt x="156210" y="898208"/>
                  <a:pt x="0" y="1120140"/>
                  <a:pt x="0" y="1377315"/>
                </a:cubicBezTo>
                <a:cubicBezTo>
                  <a:pt x="0" y="1723073"/>
                  <a:pt x="281940" y="2005013"/>
                  <a:pt x="628650" y="2005013"/>
                </a:cubicBezTo>
                <a:cubicBezTo>
                  <a:pt x="975360" y="2005013"/>
                  <a:pt x="1257300" y="1723073"/>
                  <a:pt x="1257300" y="1377315"/>
                </a:cubicBezTo>
                <a:cubicBezTo>
                  <a:pt x="1257300" y="1120140"/>
                  <a:pt x="1101090" y="898208"/>
                  <a:pt x="878205" y="802005"/>
                </a:cubicBezTo>
                <a:close/>
                <a:moveTo>
                  <a:pt x="800100" y="648653"/>
                </a:moveTo>
                <a:cubicBezTo>
                  <a:pt x="800100" y="641985"/>
                  <a:pt x="805815" y="637223"/>
                  <a:pt x="811530" y="637223"/>
                </a:cubicBezTo>
                <a:cubicBezTo>
                  <a:pt x="817245" y="637223"/>
                  <a:pt x="823913" y="642938"/>
                  <a:pt x="823913" y="648653"/>
                </a:cubicBezTo>
                <a:lnTo>
                  <a:pt x="823913" y="753428"/>
                </a:lnTo>
                <a:cubicBezTo>
                  <a:pt x="823913" y="760095"/>
                  <a:pt x="818198" y="764858"/>
                  <a:pt x="811530" y="764858"/>
                </a:cubicBezTo>
                <a:cubicBezTo>
                  <a:pt x="804863" y="764858"/>
                  <a:pt x="800100" y="760095"/>
                  <a:pt x="800100" y="753428"/>
                </a:cubicBezTo>
                <a:lnTo>
                  <a:pt x="800100" y="648653"/>
                </a:lnTo>
                <a:close/>
                <a:moveTo>
                  <a:pt x="555308" y="504825"/>
                </a:moveTo>
                <a:cubicBezTo>
                  <a:pt x="555308" y="466725"/>
                  <a:pt x="583883" y="435293"/>
                  <a:pt x="621030" y="431483"/>
                </a:cubicBezTo>
                <a:cubicBezTo>
                  <a:pt x="622935" y="433388"/>
                  <a:pt x="625793" y="434340"/>
                  <a:pt x="628650" y="434340"/>
                </a:cubicBezTo>
                <a:cubicBezTo>
                  <a:pt x="631508" y="434340"/>
                  <a:pt x="634365" y="433388"/>
                  <a:pt x="636270" y="431483"/>
                </a:cubicBezTo>
                <a:cubicBezTo>
                  <a:pt x="673418" y="435293"/>
                  <a:pt x="701993" y="466725"/>
                  <a:pt x="701993" y="504825"/>
                </a:cubicBezTo>
                <a:cubicBezTo>
                  <a:pt x="701993" y="545783"/>
                  <a:pt x="668655" y="578168"/>
                  <a:pt x="628650" y="578168"/>
                </a:cubicBezTo>
                <a:cubicBezTo>
                  <a:pt x="587693" y="578168"/>
                  <a:pt x="555308" y="544830"/>
                  <a:pt x="555308" y="504825"/>
                </a:cubicBezTo>
                <a:close/>
                <a:moveTo>
                  <a:pt x="645795" y="626745"/>
                </a:moveTo>
                <a:lnTo>
                  <a:pt x="645795" y="750570"/>
                </a:lnTo>
                <a:cubicBezTo>
                  <a:pt x="640080" y="750570"/>
                  <a:pt x="634365" y="750570"/>
                  <a:pt x="628650" y="750570"/>
                </a:cubicBezTo>
                <a:cubicBezTo>
                  <a:pt x="622935" y="750570"/>
                  <a:pt x="617220" y="750570"/>
                  <a:pt x="611505" y="750570"/>
                </a:cubicBezTo>
                <a:lnTo>
                  <a:pt x="611505" y="626745"/>
                </a:lnTo>
                <a:cubicBezTo>
                  <a:pt x="611505" y="617220"/>
                  <a:pt x="619125" y="609600"/>
                  <a:pt x="628650" y="609600"/>
                </a:cubicBezTo>
                <a:cubicBezTo>
                  <a:pt x="638175" y="609600"/>
                  <a:pt x="645795" y="617220"/>
                  <a:pt x="645795" y="626745"/>
                </a:cubicBezTo>
                <a:close/>
                <a:moveTo>
                  <a:pt x="433388" y="648653"/>
                </a:moveTo>
                <a:cubicBezTo>
                  <a:pt x="433388" y="641985"/>
                  <a:pt x="439103" y="637223"/>
                  <a:pt x="444818" y="637223"/>
                </a:cubicBezTo>
                <a:cubicBezTo>
                  <a:pt x="451485" y="637223"/>
                  <a:pt x="456248" y="642938"/>
                  <a:pt x="456248" y="648653"/>
                </a:cubicBezTo>
                <a:lnTo>
                  <a:pt x="456248" y="753428"/>
                </a:lnTo>
                <a:cubicBezTo>
                  <a:pt x="456248" y="760095"/>
                  <a:pt x="450533" y="764858"/>
                  <a:pt x="444818" y="764858"/>
                </a:cubicBezTo>
                <a:cubicBezTo>
                  <a:pt x="438150" y="764858"/>
                  <a:pt x="433388" y="759143"/>
                  <a:pt x="433388" y="753428"/>
                </a:cubicBezTo>
                <a:lnTo>
                  <a:pt x="433388" y="648653"/>
                </a:lnTo>
                <a:close/>
                <a:moveTo>
                  <a:pt x="544830" y="1789748"/>
                </a:moveTo>
                <a:cubicBezTo>
                  <a:pt x="304800" y="1789748"/>
                  <a:pt x="110490" y="1595438"/>
                  <a:pt x="110490" y="1356360"/>
                </a:cubicBezTo>
                <a:cubicBezTo>
                  <a:pt x="110490" y="1173480"/>
                  <a:pt x="224790" y="1016318"/>
                  <a:pt x="385763" y="953453"/>
                </a:cubicBezTo>
                <a:cubicBezTo>
                  <a:pt x="324803" y="1027748"/>
                  <a:pt x="288608" y="1122998"/>
                  <a:pt x="288608" y="1226820"/>
                </a:cubicBezTo>
                <a:cubicBezTo>
                  <a:pt x="288608" y="1465898"/>
                  <a:pt x="482918" y="1660208"/>
                  <a:pt x="722948" y="1660208"/>
                </a:cubicBezTo>
                <a:cubicBezTo>
                  <a:pt x="779145" y="1660208"/>
                  <a:pt x="832485" y="1649730"/>
                  <a:pt x="881063" y="1629728"/>
                </a:cubicBezTo>
                <a:cubicBezTo>
                  <a:pt x="802005" y="1726883"/>
                  <a:pt x="680085" y="1789748"/>
                  <a:pt x="544830" y="1789748"/>
                </a:cubicBezTo>
                <a:close/>
              </a:path>
            </a:pathLst>
          </a:custGeom>
          <a:solidFill>
            <a:schemeClr val="accent4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4236" name="挂球">
            <a:extLst>
              <a:ext uri="{FF2B5EF4-FFF2-40B4-BE49-F238E27FC236}">
                <a16:creationId xmlns:a16="http://schemas.microsoft.com/office/drawing/2014/main" id="{C2F55889-5669-4A84-AA88-CDCC159D0DF8}"/>
              </a:ext>
            </a:extLst>
          </p:cNvPr>
          <p:cNvSpPr/>
          <p:nvPr/>
        </p:nvSpPr>
        <p:spPr>
          <a:xfrm>
            <a:off x="6616745" y="4531651"/>
            <a:ext cx="146712" cy="233962"/>
          </a:xfrm>
          <a:custGeom>
            <a:avLst/>
            <a:gdLst>
              <a:gd name="connsiteX0" fmla="*/ 878205 w 1257300"/>
              <a:gd name="connsiteY0" fmla="*/ 802005 h 2005012"/>
              <a:gd name="connsiteX1" fmla="*/ 878205 w 1257300"/>
              <a:gd name="connsiteY1" fmla="*/ 612458 h 2005012"/>
              <a:gd name="connsiteX2" fmla="*/ 670560 w 1257300"/>
              <a:gd name="connsiteY2" fmla="*/ 581978 h 2005012"/>
              <a:gd name="connsiteX3" fmla="*/ 716280 w 1257300"/>
              <a:gd name="connsiteY3" fmla="*/ 504825 h 2005012"/>
              <a:gd name="connsiteX4" fmla="*/ 640080 w 1257300"/>
              <a:gd name="connsiteY4" fmla="*/ 418148 h 2005012"/>
              <a:gd name="connsiteX5" fmla="*/ 640080 w 1257300"/>
              <a:gd name="connsiteY5" fmla="*/ 0 h 2005012"/>
              <a:gd name="connsiteX6" fmla="*/ 617220 w 1257300"/>
              <a:gd name="connsiteY6" fmla="*/ 0 h 2005012"/>
              <a:gd name="connsiteX7" fmla="*/ 617220 w 1257300"/>
              <a:gd name="connsiteY7" fmla="*/ 417195 h 2005012"/>
              <a:gd name="connsiteX8" fmla="*/ 541020 w 1257300"/>
              <a:gd name="connsiteY8" fmla="*/ 503873 h 2005012"/>
              <a:gd name="connsiteX9" fmla="*/ 586740 w 1257300"/>
              <a:gd name="connsiteY9" fmla="*/ 581025 h 2005012"/>
              <a:gd name="connsiteX10" fmla="*/ 379095 w 1257300"/>
              <a:gd name="connsiteY10" fmla="*/ 611505 h 2005012"/>
              <a:gd name="connsiteX11" fmla="*/ 379095 w 1257300"/>
              <a:gd name="connsiteY11" fmla="*/ 801053 h 2005012"/>
              <a:gd name="connsiteX12" fmla="*/ 0 w 1257300"/>
              <a:gd name="connsiteY12" fmla="*/ 1377315 h 2005012"/>
              <a:gd name="connsiteX13" fmla="*/ 628650 w 1257300"/>
              <a:gd name="connsiteY13" fmla="*/ 2005013 h 2005012"/>
              <a:gd name="connsiteX14" fmla="*/ 1257300 w 1257300"/>
              <a:gd name="connsiteY14" fmla="*/ 1377315 h 2005012"/>
              <a:gd name="connsiteX15" fmla="*/ 878205 w 1257300"/>
              <a:gd name="connsiteY15" fmla="*/ 802005 h 2005012"/>
              <a:gd name="connsiteX16" fmla="*/ 800100 w 1257300"/>
              <a:gd name="connsiteY16" fmla="*/ 648653 h 2005012"/>
              <a:gd name="connsiteX17" fmla="*/ 811530 w 1257300"/>
              <a:gd name="connsiteY17" fmla="*/ 637223 h 2005012"/>
              <a:gd name="connsiteX18" fmla="*/ 823913 w 1257300"/>
              <a:gd name="connsiteY18" fmla="*/ 648653 h 2005012"/>
              <a:gd name="connsiteX19" fmla="*/ 823913 w 1257300"/>
              <a:gd name="connsiteY19" fmla="*/ 753428 h 2005012"/>
              <a:gd name="connsiteX20" fmla="*/ 811530 w 1257300"/>
              <a:gd name="connsiteY20" fmla="*/ 764858 h 2005012"/>
              <a:gd name="connsiteX21" fmla="*/ 800100 w 1257300"/>
              <a:gd name="connsiteY21" fmla="*/ 753428 h 2005012"/>
              <a:gd name="connsiteX22" fmla="*/ 800100 w 1257300"/>
              <a:gd name="connsiteY22" fmla="*/ 648653 h 2005012"/>
              <a:gd name="connsiteX23" fmla="*/ 555308 w 1257300"/>
              <a:gd name="connsiteY23" fmla="*/ 504825 h 2005012"/>
              <a:gd name="connsiteX24" fmla="*/ 621030 w 1257300"/>
              <a:gd name="connsiteY24" fmla="*/ 431483 h 2005012"/>
              <a:gd name="connsiteX25" fmla="*/ 628650 w 1257300"/>
              <a:gd name="connsiteY25" fmla="*/ 434340 h 2005012"/>
              <a:gd name="connsiteX26" fmla="*/ 636270 w 1257300"/>
              <a:gd name="connsiteY26" fmla="*/ 431483 h 2005012"/>
              <a:gd name="connsiteX27" fmla="*/ 701993 w 1257300"/>
              <a:gd name="connsiteY27" fmla="*/ 504825 h 2005012"/>
              <a:gd name="connsiteX28" fmla="*/ 628650 w 1257300"/>
              <a:gd name="connsiteY28" fmla="*/ 578168 h 2005012"/>
              <a:gd name="connsiteX29" fmla="*/ 555308 w 1257300"/>
              <a:gd name="connsiteY29" fmla="*/ 504825 h 2005012"/>
              <a:gd name="connsiteX30" fmla="*/ 645795 w 1257300"/>
              <a:gd name="connsiteY30" fmla="*/ 626745 h 2005012"/>
              <a:gd name="connsiteX31" fmla="*/ 645795 w 1257300"/>
              <a:gd name="connsiteY31" fmla="*/ 750570 h 2005012"/>
              <a:gd name="connsiteX32" fmla="*/ 628650 w 1257300"/>
              <a:gd name="connsiteY32" fmla="*/ 750570 h 2005012"/>
              <a:gd name="connsiteX33" fmla="*/ 611505 w 1257300"/>
              <a:gd name="connsiteY33" fmla="*/ 750570 h 2005012"/>
              <a:gd name="connsiteX34" fmla="*/ 611505 w 1257300"/>
              <a:gd name="connsiteY34" fmla="*/ 626745 h 2005012"/>
              <a:gd name="connsiteX35" fmla="*/ 628650 w 1257300"/>
              <a:gd name="connsiteY35" fmla="*/ 609600 h 2005012"/>
              <a:gd name="connsiteX36" fmla="*/ 645795 w 1257300"/>
              <a:gd name="connsiteY36" fmla="*/ 626745 h 2005012"/>
              <a:gd name="connsiteX37" fmla="*/ 433388 w 1257300"/>
              <a:gd name="connsiteY37" fmla="*/ 648653 h 2005012"/>
              <a:gd name="connsiteX38" fmla="*/ 444818 w 1257300"/>
              <a:gd name="connsiteY38" fmla="*/ 637223 h 2005012"/>
              <a:gd name="connsiteX39" fmla="*/ 456248 w 1257300"/>
              <a:gd name="connsiteY39" fmla="*/ 648653 h 2005012"/>
              <a:gd name="connsiteX40" fmla="*/ 456248 w 1257300"/>
              <a:gd name="connsiteY40" fmla="*/ 753428 h 2005012"/>
              <a:gd name="connsiteX41" fmla="*/ 444818 w 1257300"/>
              <a:gd name="connsiteY41" fmla="*/ 764858 h 2005012"/>
              <a:gd name="connsiteX42" fmla="*/ 433388 w 1257300"/>
              <a:gd name="connsiteY42" fmla="*/ 753428 h 2005012"/>
              <a:gd name="connsiteX43" fmla="*/ 433388 w 1257300"/>
              <a:gd name="connsiteY43" fmla="*/ 648653 h 2005012"/>
              <a:gd name="connsiteX44" fmla="*/ 544830 w 1257300"/>
              <a:gd name="connsiteY44" fmla="*/ 1789748 h 2005012"/>
              <a:gd name="connsiteX45" fmla="*/ 110490 w 1257300"/>
              <a:gd name="connsiteY45" fmla="*/ 1356360 h 2005012"/>
              <a:gd name="connsiteX46" fmla="*/ 385763 w 1257300"/>
              <a:gd name="connsiteY46" fmla="*/ 953453 h 2005012"/>
              <a:gd name="connsiteX47" fmla="*/ 288608 w 1257300"/>
              <a:gd name="connsiteY47" fmla="*/ 1226820 h 2005012"/>
              <a:gd name="connsiteX48" fmla="*/ 722948 w 1257300"/>
              <a:gd name="connsiteY48" fmla="*/ 1660208 h 2005012"/>
              <a:gd name="connsiteX49" fmla="*/ 881063 w 1257300"/>
              <a:gd name="connsiteY49" fmla="*/ 1629728 h 2005012"/>
              <a:gd name="connsiteX50" fmla="*/ 544830 w 1257300"/>
              <a:gd name="connsiteY50" fmla="*/ 1789748 h 20050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1257300" h="2005012">
                <a:moveTo>
                  <a:pt x="878205" y="802005"/>
                </a:moveTo>
                <a:lnTo>
                  <a:pt x="878205" y="612458"/>
                </a:lnTo>
                <a:cubicBezTo>
                  <a:pt x="821055" y="595313"/>
                  <a:pt x="749618" y="584835"/>
                  <a:pt x="670560" y="581978"/>
                </a:cubicBezTo>
                <a:cubicBezTo>
                  <a:pt x="698183" y="566738"/>
                  <a:pt x="716280" y="538163"/>
                  <a:pt x="716280" y="504825"/>
                </a:cubicBezTo>
                <a:cubicBezTo>
                  <a:pt x="716280" y="460058"/>
                  <a:pt x="682943" y="423863"/>
                  <a:pt x="640080" y="418148"/>
                </a:cubicBezTo>
                <a:lnTo>
                  <a:pt x="640080" y="0"/>
                </a:lnTo>
                <a:lnTo>
                  <a:pt x="617220" y="0"/>
                </a:lnTo>
                <a:lnTo>
                  <a:pt x="617220" y="417195"/>
                </a:lnTo>
                <a:cubicBezTo>
                  <a:pt x="574358" y="422910"/>
                  <a:pt x="541020" y="460058"/>
                  <a:pt x="541020" y="503873"/>
                </a:cubicBezTo>
                <a:cubicBezTo>
                  <a:pt x="541020" y="537210"/>
                  <a:pt x="559118" y="565785"/>
                  <a:pt x="586740" y="581025"/>
                </a:cubicBezTo>
                <a:cubicBezTo>
                  <a:pt x="507683" y="583883"/>
                  <a:pt x="436245" y="595313"/>
                  <a:pt x="379095" y="611505"/>
                </a:cubicBezTo>
                <a:lnTo>
                  <a:pt x="379095" y="801053"/>
                </a:lnTo>
                <a:cubicBezTo>
                  <a:pt x="156210" y="898208"/>
                  <a:pt x="0" y="1120140"/>
                  <a:pt x="0" y="1377315"/>
                </a:cubicBezTo>
                <a:cubicBezTo>
                  <a:pt x="0" y="1723073"/>
                  <a:pt x="281940" y="2005013"/>
                  <a:pt x="628650" y="2005013"/>
                </a:cubicBezTo>
                <a:cubicBezTo>
                  <a:pt x="975360" y="2005013"/>
                  <a:pt x="1257300" y="1723073"/>
                  <a:pt x="1257300" y="1377315"/>
                </a:cubicBezTo>
                <a:cubicBezTo>
                  <a:pt x="1257300" y="1120140"/>
                  <a:pt x="1101090" y="898208"/>
                  <a:pt x="878205" y="802005"/>
                </a:cubicBezTo>
                <a:close/>
                <a:moveTo>
                  <a:pt x="800100" y="648653"/>
                </a:moveTo>
                <a:cubicBezTo>
                  <a:pt x="800100" y="641985"/>
                  <a:pt x="805815" y="637223"/>
                  <a:pt x="811530" y="637223"/>
                </a:cubicBezTo>
                <a:cubicBezTo>
                  <a:pt x="817245" y="637223"/>
                  <a:pt x="823913" y="642938"/>
                  <a:pt x="823913" y="648653"/>
                </a:cubicBezTo>
                <a:lnTo>
                  <a:pt x="823913" y="753428"/>
                </a:lnTo>
                <a:cubicBezTo>
                  <a:pt x="823913" y="760095"/>
                  <a:pt x="818198" y="764858"/>
                  <a:pt x="811530" y="764858"/>
                </a:cubicBezTo>
                <a:cubicBezTo>
                  <a:pt x="804863" y="764858"/>
                  <a:pt x="800100" y="760095"/>
                  <a:pt x="800100" y="753428"/>
                </a:cubicBezTo>
                <a:lnTo>
                  <a:pt x="800100" y="648653"/>
                </a:lnTo>
                <a:close/>
                <a:moveTo>
                  <a:pt x="555308" y="504825"/>
                </a:moveTo>
                <a:cubicBezTo>
                  <a:pt x="555308" y="466725"/>
                  <a:pt x="583883" y="435293"/>
                  <a:pt x="621030" y="431483"/>
                </a:cubicBezTo>
                <a:cubicBezTo>
                  <a:pt x="622935" y="433388"/>
                  <a:pt x="625793" y="434340"/>
                  <a:pt x="628650" y="434340"/>
                </a:cubicBezTo>
                <a:cubicBezTo>
                  <a:pt x="631508" y="434340"/>
                  <a:pt x="634365" y="433388"/>
                  <a:pt x="636270" y="431483"/>
                </a:cubicBezTo>
                <a:cubicBezTo>
                  <a:pt x="673418" y="435293"/>
                  <a:pt x="701993" y="466725"/>
                  <a:pt x="701993" y="504825"/>
                </a:cubicBezTo>
                <a:cubicBezTo>
                  <a:pt x="701993" y="545783"/>
                  <a:pt x="668655" y="578168"/>
                  <a:pt x="628650" y="578168"/>
                </a:cubicBezTo>
                <a:cubicBezTo>
                  <a:pt x="587693" y="578168"/>
                  <a:pt x="555308" y="544830"/>
                  <a:pt x="555308" y="504825"/>
                </a:cubicBezTo>
                <a:close/>
                <a:moveTo>
                  <a:pt x="645795" y="626745"/>
                </a:moveTo>
                <a:lnTo>
                  <a:pt x="645795" y="750570"/>
                </a:lnTo>
                <a:cubicBezTo>
                  <a:pt x="640080" y="750570"/>
                  <a:pt x="634365" y="750570"/>
                  <a:pt x="628650" y="750570"/>
                </a:cubicBezTo>
                <a:cubicBezTo>
                  <a:pt x="622935" y="750570"/>
                  <a:pt x="617220" y="750570"/>
                  <a:pt x="611505" y="750570"/>
                </a:cubicBezTo>
                <a:lnTo>
                  <a:pt x="611505" y="626745"/>
                </a:lnTo>
                <a:cubicBezTo>
                  <a:pt x="611505" y="617220"/>
                  <a:pt x="619125" y="609600"/>
                  <a:pt x="628650" y="609600"/>
                </a:cubicBezTo>
                <a:cubicBezTo>
                  <a:pt x="638175" y="609600"/>
                  <a:pt x="645795" y="617220"/>
                  <a:pt x="645795" y="626745"/>
                </a:cubicBezTo>
                <a:close/>
                <a:moveTo>
                  <a:pt x="433388" y="648653"/>
                </a:moveTo>
                <a:cubicBezTo>
                  <a:pt x="433388" y="641985"/>
                  <a:pt x="439103" y="637223"/>
                  <a:pt x="444818" y="637223"/>
                </a:cubicBezTo>
                <a:cubicBezTo>
                  <a:pt x="451485" y="637223"/>
                  <a:pt x="456248" y="642938"/>
                  <a:pt x="456248" y="648653"/>
                </a:cubicBezTo>
                <a:lnTo>
                  <a:pt x="456248" y="753428"/>
                </a:lnTo>
                <a:cubicBezTo>
                  <a:pt x="456248" y="760095"/>
                  <a:pt x="450533" y="764858"/>
                  <a:pt x="444818" y="764858"/>
                </a:cubicBezTo>
                <a:cubicBezTo>
                  <a:pt x="438150" y="764858"/>
                  <a:pt x="433388" y="759143"/>
                  <a:pt x="433388" y="753428"/>
                </a:cubicBezTo>
                <a:lnTo>
                  <a:pt x="433388" y="648653"/>
                </a:lnTo>
                <a:close/>
                <a:moveTo>
                  <a:pt x="544830" y="1789748"/>
                </a:moveTo>
                <a:cubicBezTo>
                  <a:pt x="304800" y="1789748"/>
                  <a:pt x="110490" y="1595438"/>
                  <a:pt x="110490" y="1356360"/>
                </a:cubicBezTo>
                <a:cubicBezTo>
                  <a:pt x="110490" y="1173480"/>
                  <a:pt x="224790" y="1016318"/>
                  <a:pt x="385763" y="953453"/>
                </a:cubicBezTo>
                <a:cubicBezTo>
                  <a:pt x="324803" y="1027748"/>
                  <a:pt x="288608" y="1122998"/>
                  <a:pt x="288608" y="1226820"/>
                </a:cubicBezTo>
                <a:cubicBezTo>
                  <a:pt x="288608" y="1465898"/>
                  <a:pt x="482918" y="1660208"/>
                  <a:pt x="722948" y="1660208"/>
                </a:cubicBezTo>
                <a:cubicBezTo>
                  <a:pt x="779145" y="1660208"/>
                  <a:pt x="832485" y="1649730"/>
                  <a:pt x="881063" y="1629728"/>
                </a:cubicBezTo>
                <a:cubicBezTo>
                  <a:pt x="802005" y="1726883"/>
                  <a:pt x="680085" y="1789748"/>
                  <a:pt x="544830" y="1789748"/>
                </a:cubicBezTo>
                <a:close/>
              </a:path>
            </a:pathLst>
          </a:custGeom>
          <a:solidFill>
            <a:schemeClr val="accent4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4237" name="挂球">
            <a:extLst>
              <a:ext uri="{FF2B5EF4-FFF2-40B4-BE49-F238E27FC236}">
                <a16:creationId xmlns:a16="http://schemas.microsoft.com/office/drawing/2014/main" id="{8BB19658-2FD0-4879-813F-F4A572A4931D}"/>
              </a:ext>
            </a:extLst>
          </p:cNvPr>
          <p:cNvSpPr/>
          <p:nvPr/>
        </p:nvSpPr>
        <p:spPr>
          <a:xfrm>
            <a:off x="5706641" y="4769887"/>
            <a:ext cx="146712" cy="233962"/>
          </a:xfrm>
          <a:custGeom>
            <a:avLst/>
            <a:gdLst>
              <a:gd name="connsiteX0" fmla="*/ 878205 w 1257300"/>
              <a:gd name="connsiteY0" fmla="*/ 802005 h 2005012"/>
              <a:gd name="connsiteX1" fmla="*/ 878205 w 1257300"/>
              <a:gd name="connsiteY1" fmla="*/ 612458 h 2005012"/>
              <a:gd name="connsiteX2" fmla="*/ 670560 w 1257300"/>
              <a:gd name="connsiteY2" fmla="*/ 581978 h 2005012"/>
              <a:gd name="connsiteX3" fmla="*/ 716280 w 1257300"/>
              <a:gd name="connsiteY3" fmla="*/ 504825 h 2005012"/>
              <a:gd name="connsiteX4" fmla="*/ 640080 w 1257300"/>
              <a:gd name="connsiteY4" fmla="*/ 418148 h 2005012"/>
              <a:gd name="connsiteX5" fmla="*/ 640080 w 1257300"/>
              <a:gd name="connsiteY5" fmla="*/ 0 h 2005012"/>
              <a:gd name="connsiteX6" fmla="*/ 617220 w 1257300"/>
              <a:gd name="connsiteY6" fmla="*/ 0 h 2005012"/>
              <a:gd name="connsiteX7" fmla="*/ 617220 w 1257300"/>
              <a:gd name="connsiteY7" fmla="*/ 417195 h 2005012"/>
              <a:gd name="connsiteX8" fmla="*/ 541020 w 1257300"/>
              <a:gd name="connsiteY8" fmla="*/ 503873 h 2005012"/>
              <a:gd name="connsiteX9" fmla="*/ 586740 w 1257300"/>
              <a:gd name="connsiteY9" fmla="*/ 581025 h 2005012"/>
              <a:gd name="connsiteX10" fmla="*/ 379095 w 1257300"/>
              <a:gd name="connsiteY10" fmla="*/ 611505 h 2005012"/>
              <a:gd name="connsiteX11" fmla="*/ 379095 w 1257300"/>
              <a:gd name="connsiteY11" fmla="*/ 801053 h 2005012"/>
              <a:gd name="connsiteX12" fmla="*/ 0 w 1257300"/>
              <a:gd name="connsiteY12" fmla="*/ 1377315 h 2005012"/>
              <a:gd name="connsiteX13" fmla="*/ 628650 w 1257300"/>
              <a:gd name="connsiteY13" fmla="*/ 2005013 h 2005012"/>
              <a:gd name="connsiteX14" fmla="*/ 1257300 w 1257300"/>
              <a:gd name="connsiteY14" fmla="*/ 1377315 h 2005012"/>
              <a:gd name="connsiteX15" fmla="*/ 878205 w 1257300"/>
              <a:gd name="connsiteY15" fmla="*/ 802005 h 2005012"/>
              <a:gd name="connsiteX16" fmla="*/ 800100 w 1257300"/>
              <a:gd name="connsiteY16" fmla="*/ 648653 h 2005012"/>
              <a:gd name="connsiteX17" fmla="*/ 811530 w 1257300"/>
              <a:gd name="connsiteY17" fmla="*/ 637223 h 2005012"/>
              <a:gd name="connsiteX18" fmla="*/ 823913 w 1257300"/>
              <a:gd name="connsiteY18" fmla="*/ 648653 h 2005012"/>
              <a:gd name="connsiteX19" fmla="*/ 823913 w 1257300"/>
              <a:gd name="connsiteY19" fmla="*/ 753428 h 2005012"/>
              <a:gd name="connsiteX20" fmla="*/ 811530 w 1257300"/>
              <a:gd name="connsiteY20" fmla="*/ 764858 h 2005012"/>
              <a:gd name="connsiteX21" fmla="*/ 800100 w 1257300"/>
              <a:gd name="connsiteY21" fmla="*/ 753428 h 2005012"/>
              <a:gd name="connsiteX22" fmla="*/ 800100 w 1257300"/>
              <a:gd name="connsiteY22" fmla="*/ 648653 h 2005012"/>
              <a:gd name="connsiteX23" fmla="*/ 555308 w 1257300"/>
              <a:gd name="connsiteY23" fmla="*/ 504825 h 2005012"/>
              <a:gd name="connsiteX24" fmla="*/ 621030 w 1257300"/>
              <a:gd name="connsiteY24" fmla="*/ 431483 h 2005012"/>
              <a:gd name="connsiteX25" fmla="*/ 628650 w 1257300"/>
              <a:gd name="connsiteY25" fmla="*/ 434340 h 2005012"/>
              <a:gd name="connsiteX26" fmla="*/ 636270 w 1257300"/>
              <a:gd name="connsiteY26" fmla="*/ 431483 h 2005012"/>
              <a:gd name="connsiteX27" fmla="*/ 701993 w 1257300"/>
              <a:gd name="connsiteY27" fmla="*/ 504825 h 2005012"/>
              <a:gd name="connsiteX28" fmla="*/ 628650 w 1257300"/>
              <a:gd name="connsiteY28" fmla="*/ 578168 h 2005012"/>
              <a:gd name="connsiteX29" fmla="*/ 555308 w 1257300"/>
              <a:gd name="connsiteY29" fmla="*/ 504825 h 2005012"/>
              <a:gd name="connsiteX30" fmla="*/ 645795 w 1257300"/>
              <a:gd name="connsiteY30" fmla="*/ 626745 h 2005012"/>
              <a:gd name="connsiteX31" fmla="*/ 645795 w 1257300"/>
              <a:gd name="connsiteY31" fmla="*/ 750570 h 2005012"/>
              <a:gd name="connsiteX32" fmla="*/ 628650 w 1257300"/>
              <a:gd name="connsiteY32" fmla="*/ 750570 h 2005012"/>
              <a:gd name="connsiteX33" fmla="*/ 611505 w 1257300"/>
              <a:gd name="connsiteY33" fmla="*/ 750570 h 2005012"/>
              <a:gd name="connsiteX34" fmla="*/ 611505 w 1257300"/>
              <a:gd name="connsiteY34" fmla="*/ 626745 h 2005012"/>
              <a:gd name="connsiteX35" fmla="*/ 628650 w 1257300"/>
              <a:gd name="connsiteY35" fmla="*/ 609600 h 2005012"/>
              <a:gd name="connsiteX36" fmla="*/ 645795 w 1257300"/>
              <a:gd name="connsiteY36" fmla="*/ 626745 h 2005012"/>
              <a:gd name="connsiteX37" fmla="*/ 433388 w 1257300"/>
              <a:gd name="connsiteY37" fmla="*/ 648653 h 2005012"/>
              <a:gd name="connsiteX38" fmla="*/ 444818 w 1257300"/>
              <a:gd name="connsiteY38" fmla="*/ 637223 h 2005012"/>
              <a:gd name="connsiteX39" fmla="*/ 456248 w 1257300"/>
              <a:gd name="connsiteY39" fmla="*/ 648653 h 2005012"/>
              <a:gd name="connsiteX40" fmla="*/ 456248 w 1257300"/>
              <a:gd name="connsiteY40" fmla="*/ 753428 h 2005012"/>
              <a:gd name="connsiteX41" fmla="*/ 444818 w 1257300"/>
              <a:gd name="connsiteY41" fmla="*/ 764858 h 2005012"/>
              <a:gd name="connsiteX42" fmla="*/ 433388 w 1257300"/>
              <a:gd name="connsiteY42" fmla="*/ 753428 h 2005012"/>
              <a:gd name="connsiteX43" fmla="*/ 433388 w 1257300"/>
              <a:gd name="connsiteY43" fmla="*/ 648653 h 2005012"/>
              <a:gd name="connsiteX44" fmla="*/ 544830 w 1257300"/>
              <a:gd name="connsiteY44" fmla="*/ 1789748 h 2005012"/>
              <a:gd name="connsiteX45" fmla="*/ 110490 w 1257300"/>
              <a:gd name="connsiteY45" fmla="*/ 1356360 h 2005012"/>
              <a:gd name="connsiteX46" fmla="*/ 385763 w 1257300"/>
              <a:gd name="connsiteY46" fmla="*/ 953453 h 2005012"/>
              <a:gd name="connsiteX47" fmla="*/ 288608 w 1257300"/>
              <a:gd name="connsiteY47" fmla="*/ 1226820 h 2005012"/>
              <a:gd name="connsiteX48" fmla="*/ 722948 w 1257300"/>
              <a:gd name="connsiteY48" fmla="*/ 1660208 h 2005012"/>
              <a:gd name="connsiteX49" fmla="*/ 881063 w 1257300"/>
              <a:gd name="connsiteY49" fmla="*/ 1629728 h 2005012"/>
              <a:gd name="connsiteX50" fmla="*/ 544830 w 1257300"/>
              <a:gd name="connsiteY50" fmla="*/ 1789748 h 20050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1257300" h="2005012">
                <a:moveTo>
                  <a:pt x="878205" y="802005"/>
                </a:moveTo>
                <a:lnTo>
                  <a:pt x="878205" y="612458"/>
                </a:lnTo>
                <a:cubicBezTo>
                  <a:pt x="821055" y="595313"/>
                  <a:pt x="749618" y="584835"/>
                  <a:pt x="670560" y="581978"/>
                </a:cubicBezTo>
                <a:cubicBezTo>
                  <a:pt x="698183" y="566738"/>
                  <a:pt x="716280" y="538163"/>
                  <a:pt x="716280" y="504825"/>
                </a:cubicBezTo>
                <a:cubicBezTo>
                  <a:pt x="716280" y="460058"/>
                  <a:pt x="682943" y="423863"/>
                  <a:pt x="640080" y="418148"/>
                </a:cubicBezTo>
                <a:lnTo>
                  <a:pt x="640080" y="0"/>
                </a:lnTo>
                <a:lnTo>
                  <a:pt x="617220" y="0"/>
                </a:lnTo>
                <a:lnTo>
                  <a:pt x="617220" y="417195"/>
                </a:lnTo>
                <a:cubicBezTo>
                  <a:pt x="574358" y="422910"/>
                  <a:pt x="541020" y="460058"/>
                  <a:pt x="541020" y="503873"/>
                </a:cubicBezTo>
                <a:cubicBezTo>
                  <a:pt x="541020" y="537210"/>
                  <a:pt x="559118" y="565785"/>
                  <a:pt x="586740" y="581025"/>
                </a:cubicBezTo>
                <a:cubicBezTo>
                  <a:pt x="507683" y="583883"/>
                  <a:pt x="436245" y="595313"/>
                  <a:pt x="379095" y="611505"/>
                </a:cubicBezTo>
                <a:lnTo>
                  <a:pt x="379095" y="801053"/>
                </a:lnTo>
                <a:cubicBezTo>
                  <a:pt x="156210" y="898208"/>
                  <a:pt x="0" y="1120140"/>
                  <a:pt x="0" y="1377315"/>
                </a:cubicBezTo>
                <a:cubicBezTo>
                  <a:pt x="0" y="1723073"/>
                  <a:pt x="281940" y="2005013"/>
                  <a:pt x="628650" y="2005013"/>
                </a:cubicBezTo>
                <a:cubicBezTo>
                  <a:pt x="975360" y="2005013"/>
                  <a:pt x="1257300" y="1723073"/>
                  <a:pt x="1257300" y="1377315"/>
                </a:cubicBezTo>
                <a:cubicBezTo>
                  <a:pt x="1257300" y="1120140"/>
                  <a:pt x="1101090" y="898208"/>
                  <a:pt x="878205" y="802005"/>
                </a:cubicBezTo>
                <a:close/>
                <a:moveTo>
                  <a:pt x="800100" y="648653"/>
                </a:moveTo>
                <a:cubicBezTo>
                  <a:pt x="800100" y="641985"/>
                  <a:pt x="805815" y="637223"/>
                  <a:pt x="811530" y="637223"/>
                </a:cubicBezTo>
                <a:cubicBezTo>
                  <a:pt x="817245" y="637223"/>
                  <a:pt x="823913" y="642938"/>
                  <a:pt x="823913" y="648653"/>
                </a:cubicBezTo>
                <a:lnTo>
                  <a:pt x="823913" y="753428"/>
                </a:lnTo>
                <a:cubicBezTo>
                  <a:pt x="823913" y="760095"/>
                  <a:pt x="818198" y="764858"/>
                  <a:pt x="811530" y="764858"/>
                </a:cubicBezTo>
                <a:cubicBezTo>
                  <a:pt x="804863" y="764858"/>
                  <a:pt x="800100" y="760095"/>
                  <a:pt x="800100" y="753428"/>
                </a:cubicBezTo>
                <a:lnTo>
                  <a:pt x="800100" y="648653"/>
                </a:lnTo>
                <a:close/>
                <a:moveTo>
                  <a:pt x="555308" y="504825"/>
                </a:moveTo>
                <a:cubicBezTo>
                  <a:pt x="555308" y="466725"/>
                  <a:pt x="583883" y="435293"/>
                  <a:pt x="621030" y="431483"/>
                </a:cubicBezTo>
                <a:cubicBezTo>
                  <a:pt x="622935" y="433388"/>
                  <a:pt x="625793" y="434340"/>
                  <a:pt x="628650" y="434340"/>
                </a:cubicBezTo>
                <a:cubicBezTo>
                  <a:pt x="631508" y="434340"/>
                  <a:pt x="634365" y="433388"/>
                  <a:pt x="636270" y="431483"/>
                </a:cubicBezTo>
                <a:cubicBezTo>
                  <a:pt x="673418" y="435293"/>
                  <a:pt x="701993" y="466725"/>
                  <a:pt x="701993" y="504825"/>
                </a:cubicBezTo>
                <a:cubicBezTo>
                  <a:pt x="701993" y="545783"/>
                  <a:pt x="668655" y="578168"/>
                  <a:pt x="628650" y="578168"/>
                </a:cubicBezTo>
                <a:cubicBezTo>
                  <a:pt x="587693" y="578168"/>
                  <a:pt x="555308" y="544830"/>
                  <a:pt x="555308" y="504825"/>
                </a:cubicBezTo>
                <a:close/>
                <a:moveTo>
                  <a:pt x="645795" y="626745"/>
                </a:moveTo>
                <a:lnTo>
                  <a:pt x="645795" y="750570"/>
                </a:lnTo>
                <a:cubicBezTo>
                  <a:pt x="640080" y="750570"/>
                  <a:pt x="634365" y="750570"/>
                  <a:pt x="628650" y="750570"/>
                </a:cubicBezTo>
                <a:cubicBezTo>
                  <a:pt x="622935" y="750570"/>
                  <a:pt x="617220" y="750570"/>
                  <a:pt x="611505" y="750570"/>
                </a:cubicBezTo>
                <a:lnTo>
                  <a:pt x="611505" y="626745"/>
                </a:lnTo>
                <a:cubicBezTo>
                  <a:pt x="611505" y="617220"/>
                  <a:pt x="619125" y="609600"/>
                  <a:pt x="628650" y="609600"/>
                </a:cubicBezTo>
                <a:cubicBezTo>
                  <a:pt x="638175" y="609600"/>
                  <a:pt x="645795" y="617220"/>
                  <a:pt x="645795" y="626745"/>
                </a:cubicBezTo>
                <a:close/>
                <a:moveTo>
                  <a:pt x="433388" y="648653"/>
                </a:moveTo>
                <a:cubicBezTo>
                  <a:pt x="433388" y="641985"/>
                  <a:pt x="439103" y="637223"/>
                  <a:pt x="444818" y="637223"/>
                </a:cubicBezTo>
                <a:cubicBezTo>
                  <a:pt x="451485" y="637223"/>
                  <a:pt x="456248" y="642938"/>
                  <a:pt x="456248" y="648653"/>
                </a:cubicBezTo>
                <a:lnTo>
                  <a:pt x="456248" y="753428"/>
                </a:lnTo>
                <a:cubicBezTo>
                  <a:pt x="456248" y="760095"/>
                  <a:pt x="450533" y="764858"/>
                  <a:pt x="444818" y="764858"/>
                </a:cubicBezTo>
                <a:cubicBezTo>
                  <a:pt x="438150" y="764858"/>
                  <a:pt x="433388" y="759143"/>
                  <a:pt x="433388" y="753428"/>
                </a:cubicBezTo>
                <a:lnTo>
                  <a:pt x="433388" y="648653"/>
                </a:lnTo>
                <a:close/>
                <a:moveTo>
                  <a:pt x="544830" y="1789748"/>
                </a:moveTo>
                <a:cubicBezTo>
                  <a:pt x="304800" y="1789748"/>
                  <a:pt x="110490" y="1595438"/>
                  <a:pt x="110490" y="1356360"/>
                </a:cubicBezTo>
                <a:cubicBezTo>
                  <a:pt x="110490" y="1173480"/>
                  <a:pt x="224790" y="1016318"/>
                  <a:pt x="385763" y="953453"/>
                </a:cubicBezTo>
                <a:cubicBezTo>
                  <a:pt x="324803" y="1027748"/>
                  <a:pt x="288608" y="1122998"/>
                  <a:pt x="288608" y="1226820"/>
                </a:cubicBezTo>
                <a:cubicBezTo>
                  <a:pt x="288608" y="1465898"/>
                  <a:pt x="482918" y="1660208"/>
                  <a:pt x="722948" y="1660208"/>
                </a:cubicBezTo>
                <a:cubicBezTo>
                  <a:pt x="779145" y="1660208"/>
                  <a:pt x="832485" y="1649730"/>
                  <a:pt x="881063" y="1629728"/>
                </a:cubicBezTo>
                <a:cubicBezTo>
                  <a:pt x="802005" y="1726883"/>
                  <a:pt x="680085" y="1789748"/>
                  <a:pt x="544830" y="1789748"/>
                </a:cubicBezTo>
                <a:close/>
              </a:path>
            </a:pathLst>
          </a:custGeom>
          <a:solidFill>
            <a:schemeClr val="accent4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4238" name="挂球">
            <a:extLst>
              <a:ext uri="{FF2B5EF4-FFF2-40B4-BE49-F238E27FC236}">
                <a16:creationId xmlns:a16="http://schemas.microsoft.com/office/drawing/2014/main" id="{FD384F1B-AC99-480F-A359-3D3C494AF72A}"/>
              </a:ext>
            </a:extLst>
          </p:cNvPr>
          <p:cNvSpPr/>
          <p:nvPr/>
        </p:nvSpPr>
        <p:spPr>
          <a:xfrm>
            <a:off x="4762177" y="4876297"/>
            <a:ext cx="146712" cy="233962"/>
          </a:xfrm>
          <a:custGeom>
            <a:avLst/>
            <a:gdLst>
              <a:gd name="connsiteX0" fmla="*/ 878205 w 1257300"/>
              <a:gd name="connsiteY0" fmla="*/ 802005 h 2005012"/>
              <a:gd name="connsiteX1" fmla="*/ 878205 w 1257300"/>
              <a:gd name="connsiteY1" fmla="*/ 612458 h 2005012"/>
              <a:gd name="connsiteX2" fmla="*/ 670560 w 1257300"/>
              <a:gd name="connsiteY2" fmla="*/ 581978 h 2005012"/>
              <a:gd name="connsiteX3" fmla="*/ 716280 w 1257300"/>
              <a:gd name="connsiteY3" fmla="*/ 504825 h 2005012"/>
              <a:gd name="connsiteX4" fmla="*/ 640080 w 1257300"/>
              <a:gd name="connsiteY4" fmla="*/ 418148 h 2005012"/>
              <a:gd name="connsiteX5" fmla="*/ 640080 w 1257300"/>
              <a:gd name="connsiteY5" fmla="*/ 0 h 2005012"/>
              <a:gd name="connsiteX6" fmla="*/ 617220 w 1257300"/>
              <a:gd name="connsiteY6" fmla="*/ 0 h 2005012"/>
              <a:gd name="connsiteX7" fmla="*/ 617220 w 1257300"/>
              <a:gd name="connsiteY7" fmla="*/ 417195 h 2005012"/>
              <a:gd name="connsiteX8" fmla="*/ 541020 w 1257300"/>
              <a:gd name="connsiteY8" fmla="*/ 503873 h 2005012"/>
              <a:gd name="connsiteX9" fmla="*/ 586740 w 1257300"/>
              <a:gd name="connsiteY9" fmla="*/ 581025 h 2005012"/>
              <a:gd name="connsiteX10" fmla="*/ 379095 w 1257300"/>
              <a:gd name="connsiteY10" fmla="*/ 611505 h 2005012"/>
              <a:gd name="connsiteX11" fmla="*/ 379095 w 1257300"/>
              <a:gd name="connsiteY11" fmla="*/ 801053 h 2005012"/>
              <a:gd name="connsiteX12" fmla="*/ 0 w 1257300"/>
              <a:gd name="connsiteY12" fmla="*/ 1377315 h 2005012"/>
              <a:gd name="connsiteX13" fmla="*/ 628650 w 1257300"/>
              <a:gd name="connsiteY13" fmla="*/ 2005013 h 2005012"/>
              <a:gd name="connsiteX14" fmla="*/ 1257300 w 1257300"/>
              <a:gd name="connsiteY14" fmla="*/ 1377315 h 2005012"/>
              <a:gd name="connsiteX15" fmla="*/ 878205 w 1257300"/>
              <a:gd name="connsiteY15" fmla="*/ 802005 h 2005012"/>
              <a:gd name="connsiteX16" fmla="*/ 800100 w 1257300"/>
              <a:gd name="connsiteY16" fmla="*/ 648653 h 2005012"/>
              <a:gd name="connsiteX17" fmla="*/ 811530 w 1257300"/>
              <a:gd name="connsiteY17" fmla="*/ 637223 h 2005012"/>
              <a:gd name="connsiteX18" fmla="*/ 823913 w 1257300"/>
              <a:gd name="connsiteY18" fmla="*/ 648653 h 2005012"/>
              <a:gd name="connsiteX19" fmla="*/ 823913 w 1257300"/>
              <a:gd name="connsiteY19" fmla="*/ 753428 h 2005012"/>
              <a:gd name="connsiteX20" fmla="*/ 811530 w 1257300"/>
              <a:gd name="connsiteY20" fmla="*/ 764858 h 2005012"/>
              <a:gd name="connsiteX21" fmla="*/ 800100 w 1257300"/>
              <a:gd name="connsiteY21" fmla="*/ 753428 h 2005012"/>
              <a:gd name="connsiteX22" fmla="*/ 800100 w 1257300"/>
              <a:gd name="connsiteY22" fmla="*/ 648653 h 2005012"/>
              <a:gd name="connsiteX23" fmla="*/ 555308 w 1257300"/>
              <a:gd name="connsiteY23" fmla="*/ 504825 h 2005012"/>
              <a:gd name="connsiteX24" fmla="*/ 621030 w 1257300"/>
              <a:gd name="connsiteY24" fmla="*/ 431483 h 2005012"/>
              <a:gd name="connsiteX25" fmla="*/ 628650 w 1257300"/>
              <a:gd name="connsiteY25" fmla="*/ 434340 h 2005012"/>
              <a:gd name="connsiteX26" fmla="*/ 636270 w 1257300"/>
              <a:gd name="connsiteY26" fmla="*/ 431483 h 2005012"/>
              <a:gd name="connsiteX27" fmla="*/ 701993 w 1257300"/>
              <a:gd name="connsiteY27" fmla="*/ 504825 h 2005012"/>
              <a:gd name="connsiteX28" fmla="*/ 628650 w 1257300"/>
              <a:gd name="connsiteY28" fmla="*/ 578168 h 2005012"/>
              <a:gd name="connsiteX29" fmla="*/ 555308 w 1257300"/>
              <a:gd name="connsiteY29" fmla="*/ 504825 h 2005012"/>
              <a:gd name="connsiteX30" fmla="*/ 645795 w 1257300"/>
              <a:gd name="connsiteY30" fmla="*/ 626745 h 2005012"/>
              <a:gd name="connsiteX31" fmla="*/ 645795 w 1257300"/>
              <a:gd name="connsiteY31" fmla="*/ 750570 h 2005012"/>
              <a:gd name="connsiteX32" fmla="*/ 628650 w 1257300"/>
              <a:gd name="connsiteY32" fmla="*/ 750570 h 2005012"/>
              <a:gd name="connsiteX33" fmla="*/ 611505 w 1257300"/>
              <a:gd name="connsiteY33" fmla="*/ 750570 h 2005012"/>
              <a:gd name="connsiteX34" fmla="*/ 611505 w 1257300"/>
              <a:gd name="connsiteY34" fmla="*/ 626745 h 2005012"/>
              <a:gd name="connsiteX35" fmla="*/ 628650 w 1257300"/>
              <a:gd name="connsiteY35" fmla="*/ 609600 h 2005012"/>
              <a:gd name="connsiteX36" fmla="*/ 645795 w 1257300"/>
              <a:gd name="connsiteY36" fmla="*/ 626745 h 2005012"/>
              <a:gd name="connsiteX37" fmla="*/ 433388 w 1257300"/>
              <a:gd name="connsiteY37" fmla="*/ 648653 h 2005012"/>
              <a:gd name="connsiteX38" fmla="*/ 444818 w 1257300"/>
              <a:gd name="connsiteY38" fmla="*/ 637223 h 2005012"/>
              <a:gd name="connsiteX39" fmla="*/ 456248 w 1257300"/>
              <a:gd name="connsiteY39" fmla="*/ 648653 h 2005012"/>
              <a:gd name="connsiteX40" fmla="*/ 456248 w 1257300"/>
              <a:gd name="connsiteY40" fmla="*/ 753428 h 2005012"/>
              <a:gd name="connsiteX41" fmla="*/ 444818 w 1257300"/>
              <a:gd name="connsiteY41" fmla="*/ 764858 h 2005012"/>
              <a:gd name="connsiteX42" fmla="*/ 433388 w 1257300"/>
              <a:gd name="connsiteY42" fmla="*/ 753428 h 2005012"/>
              <a:gd name="connsiteX43" fmla="*/ 433388 w 1257300"/>
              <a:gd name="connsiteY43" fmla="*/ 648653 h 2005012"/>
              <a:gd name="connsiteX44" fmla="*/ 544830 w 1257300"/>
              <a:gd name="connsiteY44" fmla="*/ 1789748 h 2005012"/>
              <a:gd name="connsiteX45" fmla="*/ 110490 w 1257300"/>
              <a:gd name="connsiteY45" fmla="*/ 1356360 h 2005012"/>
              <a:gd name="connsiteX46" fmla="*/ 385763 w 1257300"/>
              <a:gd name="connsiteY46" fmla="*/ 953453 h 2005012"/>
              <a:gd name="connsiteX47" fmla="*/ 288608 w 1257300"/>
              <a:gd name="connsiteY47" fmla="*/ 1226820 h 2005012"/>
              <a:gd name="connsiteX48" fmla="*/ 722948 w 1257300"/>
              <a:gd name="connsiteY48" fmla="*/ 1660208 h 2005012"/>
              <a:gd name="connsiteX49" fmla="*/ 881063 w 1257300"/>
              <a:gd name="connsiteY49" fmla="*/ 1629728 h 2005012"/>
              <a:gd name="connsiteX50" fmla="*/ 544830 w 1257300"/>
              <a:gd name="connsiteY50" fmla="*/ 1789748 h 20050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1257300" h="2005012">
                <a:moveTo>
                  <a:pt x="878205" y="802005"/>
                </a:moveTo>
                <a:lnTo>
                  <a:pt x="878205" y="612458"/>
                </a:lnTo>
                <a:cubicBezTo>
                  <a:pt x="821055" y="595313"/>
                  <a:pt x="749618" y="584835"/>
                  <a:pt x="670560" y="581978"/>
                </a:cubicBezTo>
                <a:cubicBezTo>
                  <a:pt x="698183" y="566738"/>
                  <a:pt x="716280" y="538163"/>
                  <a:pt x="716280" y="504825"/>
                </a:cubicBezTo>
                <a:cubicBezTo>
                  <a:pt x="716280" y="460058"/>
                  <a:pt x="682943" y="423863"/>
                  <a:pt x="640080" y="418148"/>
                </a:cubicBezTo>
                <a:lnTo>
                  <a:pt x="640080" y="0"/>
                </a:lnTo>
                <a:lnTo>
                  <a:pt x="617220" y="0"/>
                </a:lnTo>
                <a:lnTo>
                  <a:pt x="617220" y="417195"/>
                </a:lnTo>
                <a:cubicBezTo>
                  <a:pt x="574358" y="422910"/>
                  <a:pt x="541020" y="460058"/>
                  <a:pt x="541020" y="503873"/>
                </a:cubicBezTo>
                <a:cubicBezTo>
                  <a:pt x="541020" y="537210"/>
                  <a:pt x="559118" y="565785"/>
                  <a:pt x="586740" y="581025"/>
                </a:cubicBezTo>
                <a:cubicBezTo>
                  <a:pt x="507683" y="583883"/>
                  <a:pt x="436245" y="595313"/>
                  <a:pt x="379095" y="611505"/>
                </a:cubicBezTo>
                <a:lnTo>
                  <a:pt x="379095" y="801053"/>
                </a:lnTo>
                <a:cubicBezTo>
                  <a:pt x="156210" y="898208"/>
                  <a:pt x="0" y="1120140"/>
                  <a:pt x="0" y="1377315"/>
                </a:cubicBezTo>
                <a:cubicBezTo>
                  <a:pt x="0" y="1723073"/>
                  <a:pt x="281940" y="2005013"/>
                  <a:pt x="628650" y="2005013"/>
                </a:cubicBezTo>
                <a:cubicBezTo>
                  <a:pt x="975360" y="2005013"/>
                  <a:pt x="1257300" y="1723073"/>
                  <a:pt x="1257300" y="1377315"/>
                </a:cubicBezTo>
                <a:cubicBezTo>
                  <a:pt x="1257300" y="1120140"/>
                  <a:pt x="1101090" y="898208"/>
                  <a:pt x="878205" y="802005"/>
                </a:cubicBezTo>
                <a:close/>
                <a:moveTo>
                  <a:pt x="800100" y="648653"/>
                </a:moveTo>
                <a:cubicBezTo>
                  <a:pt x="800100" y="641985"/>
                  <a:pt x="805815" y="637223"/>
                  <a:pt x="811530" y="637223"/>
                </a:cubicBezTo>
                <a:cubicBezTo>
                  <a:pt x="817245" y="637223"/>
                  <a:pt x="823913" y="642938"/>
                  <a:pt x="823913" y="648653"/>
                </a:cubicBezTo>
                <a:lnTo>
                  <a:pt x="823913" y="753428"/>
                </a:lnTo>
                <a:cubicBezTo>
                  <a:pt x="823913" y="760095"/>
                  <a:pt x="818198" y="764858"/>
                  <a:pt x="811530" y="764858"/>
                </a:cubicBezTo>
                <a:cubicBezTo>
                  <a:pt x="804863" y="764858"/>
                  <a:pt x="800100" y="760095"/>
                  <a:pt x="800100" y="753428"/>
                </a:cubicBezTo>
                <a:lnTo>
                  <a:pt x="800100" y="648653"/>
                </a:lnTo>
                <a:close/>
                <a:moveTo>
                  <a:pt x="555308" y="504825"/>
                </a:moveTo>
                <a:cubicBezTo>
                  <a:pt x="555308" y="466725"/>
                  <a:pt x="583883" y="435293"/>
                  <a:pt x="621030" y="431483"/>
                </a:cubicBezTo>
                <a:cubicBezTo>
                  <a:pt x="622935" y="433388"/>
                  <a:pt x="625793" y="434340"/>
                  <a:pt x="628650" y="434340"/>
                </a:cubicBezTo>
                <a:cubicBezTo>
                  <a:pt x="631508" y="434340"/>
                  <a:pt x="634365" y="433388"/>
                  <a:pt x="636270" y="431483"/>
                </a:cubicBezTo>
                <a:cubicBezTo>
                  <a:pt x="673418" y="435293"/>
                  <a:pt x="701993" y="466725"/>
                  <a:pt x="701993" y="504825"/>
                </a:cubicBezTo>
                <a:cubicBezTo>
                  <a:pt x="701993" y="545783"/>
                  <a:pt x="668655" y="578168"/>
                  <a:pt x="628650" y="578168"/>
                </a:cubicBezTo>
                <a:cubicBezTo>
                  <a:pt x="587693" y="578168"/>
                  <a:pt x="555308" y="544830"/>
                  <a:pt x="555308" y="504825"/>
                </a:cubicBezTo>
                <a:close/>
                <a:moveTo>
                  <a:pt x="645795" y="626745"/>
                </a:moveTo>
                <a:lnTo>
                  <a:pt x="645795" y="750570"/>
                </a:lnTo>
                <a:cubicBezTo>
                  <a:pt x="640080" y="750570"/>
                  <a:pt x="634365" y="750570"/>
                  <a:pt x="628650" y="750570"/>
                </a:cubicBezTo>
                <a:cubicBezTo>
                  <a:pt x="622935" y="750570"/>
                  <a:pt x="617220" y="750570"/>
                  <a:pt x="611505" y="750570"/>
                </a:cubicBezTo>
                <a:lnTo>
                  <a:pt x="611505" y="626745"/>
                </a:lnTo>
                <a:cubicBezTo>
                  <a:pt x="611505" y="617220"/>
                  <a:pt x="619125" y="609600"/>
                  <a:pt x="628650" y="609600"/>
                </a:cubicBezTo>
                <a:cubicBezTo>
                  <a:pt x="638175" y="609600"/>
                  <a:pt x="645795" y="617220"/>
                  <a:pt x="645795" y="626745"/>
                </a:cubicBezTo>
                <a:close/>
                <a:moveTo>
                  <a:pt x="433388" y="648653"/>
                </a:moveTo>
                <a:cubicBezTo>
                  <a:pt x="433388" y="641985"/>
                  <a:pt x="439103" y="637223"/>
                  <a:pt x="444818" y="637223"/>
                </a:cubicBezTo>
                <a:cubicBezTo>
                  <a:pt x="451485" y="637223"/>
                  <a:pt x="456248" y="642938"/>
                  <a:pt x="456248" y="648653"/>
                </a:cubicBezTo>
                <a:lnTo>
                  <a:pt x="456248" y="753428"/>
                </a:lnTo>
                <a:cubicBezTo>
                  <a:pt x="456248" y="760095"/>
                  <a:pt x="450533" y="764858"/>
                  <a:pt x="444818" y="764858"/>
                </a:cubicBezTo>
                <a:cubicBezTo>
                  <a:pt x="438150" y="764858"/>
                  <a:pt x="433388" y="759143"/>
                  <a:pt x="433388" y="753428"/>
                </a:cubicBezTo>
                <a:lnTo>
                  <a:pt x="433388" y="648653"/>
                </a:lnTo>
                <a:close/>
                <a:moveTo>
                  <a:pt x="544830" y="1789748"/>
                </a:moveTo>
                <a:cubicBezTo>
                  <a:pt x="304800" y="1789748"/>
                  <a:pt x="110490" y="1595438"/>
                  <a:pt x="110490" y="1356360"/>
                </a:cubicBezTo>
                <a:cubicBezTo>
                  <a:pt x="110490" y="1173480"/>
                  <a:pt x="224790" y="1016318"/>
                  <a:pt x="385763" y="953453"/>
                </a:cubicBezTo>
                <a:cubicBezTo>
                  <a:pt x="324803" y="1027748"/>
                  <a:pt x="288608" y="1122998"/>
                  <a:pt x="288608" y="1226820"/>
                </a:cubicBezTo>
                <a:cubicBezTo>
                  <a:pt x="288608" y="1465898"/>
                  <a:pt x="482918" y="1660208"/>
                  <a:pt x="722948" y="1660208"/>
                </a:cubicBezTo>
                <a:cubicBezTo>
                  <a:pt x="779145" y="1660208"/>
                  <a:pt x="832485" y="1649730"/>
                  <a:pt x="881063" y="1629728"/>
                </a:cubicBezTo>
                <a:cubicBezTo>
                  <a:pt x="802005" y="1726883"/>
                  <a:pt x="680085" y="1789748"/>
                  <a:pt x="544830" y="1789748"/>
                </a:cubicBezTo>
                <a:close/>
              </a:path>
            </a:pathLst>
          </a:custGeom>
          <a:solidFill>
            <a:schemeClr val="accent4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4239" name="挂球">
            <a:extLst>
              <a:ext uri="{FF2B5EF4-FFF2-40B4-BE49-F238E27FC236}">
                <a16:creationId xmlns:a16="http://schemas.microsoft.com/office/drawing/2014/main" id="{B0C0EBFF-5C80-404D-AAE8-A2492891AB2A}"/>
              </a:ext>
            </a:extLst>
          </p:cNvPr>
          <p:cNvSpPr/>
          <p:nvPr/>
        </p:nvSpPr>
        <p:spPr>
          <a:xfrm>
            <a:off x="3830957" y="4876297"/>
            <a:ext cx="146712" cy="233962"/>
          </a:xfrm>
          <a:custGeom>
            <a:avLst/>
            <a:gdLst>
              <a:gd name="connsiteX0" fmla="*/ 878205 w 1257300"/>
              <a:gd name="connsiteY0" fmla="*/ 802005 h 2005012"/>
              <a:gd name="connsiteX1" fmla="*/ 878205 w 1257300"/>
              <a:gd name="connsiteY1" fmla="*/ 612458 h 2005012"/>
              <a:gd name="connsiteX2" fmla="*/ 670560 w 1257300"/>
              <a:gd name="connsiteY2" fmla="*/ 581978 h 2005012"/>
              <a:gd name="connsiteX3" fmla="*/ 716280 w 1257300"/>
              <a:gd name="connsiteY3" fmla="*/ 504825 h 2005012"/>
              <a:gd name="connsiteX4" fmla="*/ 640080 w 1257300"/>
              <a:gd name="connsiteY4" fmla="*/ 418148 h 2005012"/>
              <a:gd name="connsiteX5" fmla="*/ 640080 w 1257300"/>
              <a:gd name="connsiteY5" fmla="*/ 0 h 2005012"/>
              <a:gd name="connsiteX6" fmla="*/ 617220 w 1257300"/>
              <a:gd name="connsiteY6" fmla="*/ 0 h 2005012"/>
              <a:gd name="connsiteX7" fmla="*/ 617220 w 1257300"/>
              <a:gd name="connsiteY7" fmla="*/ 417195 h 2005012"/>
              <a:gd name="connsiteX8" fmla="*/ 541020 w 1257300"/>
              <a:gd name="connsiteY8" fmla="*/ 503873 h 2005012"/>
              <a:gd name="connsiteX9" fmla="*/ 586740 w 1257300"/>
              <a:gd name="connsiteY9" fmla="*/ 581025 h 2005012"/>
              <a:gd name="connsiteX10" fmla="*/ 379095 w 1257300"/>
              <a:gd name="connsiteY10" fmla="*/ 611505 h 2005012"/>
              <a:gd name="connsiteX11" fmla="*/ 379095 w 1257300"/>
              <a:gd name="connsiteY11" fmla="*/ 801053 h 2005012"/>
              <a:gd name="connsiteX12" fmla="*/ 0 w 1257300"/>
              <a:gd name="connsiteY12" fmla="*/ 1377315 h 2005012"/>
              <a:gd name="connsiteX13" fmla="*/ 628650 w 1257300"/>
              <a:gd name="connsiteY13" fmla="*/ 2005013 h 2005012"/>
              <a:gd name="connsiteX14" fmla="*/ 1257300 w 1257300"/>
              <a:gd name="connsiteY14" fmla="*/ 1377315 h 2005012"/>
              <a:gd name="connsiteX15" fmla="*/ 878205 w 1257300"/>
              <a:gd name="connsiteY15" fmla="*/ 802005 h 2005012"/>
              <a:gd name="connsiteX16" fmla="*/ 800100 w 1257300"/>
              <a:gd name="connsiteY16" fmla="*/ 648653 h 2005012"/>
              <a:gd name="connsiteX17" fmla="*/ 811530 w 1257300"/>
              <a:gd name="connsiteY17" fmla="*/ 637223 h 2005012"/>
              <a:gd name="connsiteX18" fmla="*/ 823913 w 1257300"/>
              <a:gd name="connsiteY18" fmla="*/ 648653 h 2005012"/>
              <a:gd name="connsiteX19" fmla="*/ 823913 w 1257300"/>
              <a:gd name="connsiteY19" fmla="*/ 753428 h 2005012"/>
              <a:gd name="connsiteX20" fmla="*/ 811530 w 1257300"/>
              <a:gd name="connsiteY20" fmla="*/ 764858 h 2005012"/>
              <a:gd name="connsiteX21" fmla="*/ 800100 w 1257300"/>
              <a:gd name="connsiteY21" fmla="*/ 753428 h 2005012"/>
              <a:gd name="connsiteX22" fmla="*/ 800100 w 1257300"/>
              <a:gd name="connsiteY22" fmla="*/ 648653 h 2005012"/>
              <a:gd name="connsiteX23" fmla="*/ 555308 w 1257300"/>
              <a:gd name="connsiteY23" fmla="*/ 504825 h 2005012"/>
              <a:gd name="connsiteX24" fmla="*/ 621030 w 1257300"/>
              <a:gd name="connsiteY24" fmla="*/ 431483 h 2005012"/>
              <a:gd name="connsiteX25" fmla="*/ 628650 w 1257300"/>
              <a:gd name="connsiteY25" fmla="*/ 434340 h 2005012"/>
              <a:gd name="connsiteX26" fmla="*/ 636270 w 1257300"/>
              <a:gd name="connsiteY26" fmla="*/ 431483 h 2005012"/>
              <a:gd name="connsiteX27" fmla="*/ 701993 w 1257300"/>
              <a:gd name="connsiteY27" fmla="*/ 504825 h 2005012"/>
              <a:gd name="connsiteX28" fmla="*/ 628650 w 1257300"/>
              <a:gd name="connsiteY28" fmla="*/ 578168 h 2005012"/>
              <a:gd name="connsiteX29" fmla="*/ 555308 w 1257300"/>
              <a:gd name="connsiteY29" fmla="*/ 504825 h 2005012"/>
              <a:gd name="connsiteX30" fmla="*/ 645795 w 1257300"/>
              <a:gd name="connsiteY30" fmla="*/ 626745 h 2005012"/>
              <a:gd name="connsiteX31" fmla="*/ 645795 w 1257300"/>
              <a:gd name="connsiteY31" fmla="*/ 750570 h 2005012"/>
              <a:gd name="connsiteX32" fmla="*/ 628650 w 1257300"/>
              <a:gd name="connsiteY32" fmla="*/ 750570 h 2005012"/>
              <a:gd name="connsiteX33" fmla="*/ 611505 w 1257300"/>
              <a:gd name="connsiteY33" fmla="*/ 750570 h 2005012"/>
              <a:gd name="connsiteX34" fmla="*/ 611505 w 1257300"/>
              <a:gd name="connsiteY34" fmla="*/ 626745 h 2005012"/>
              <a:gd name="connsiteX35" fmla="*/ 628650 w 1257300"/>
              <a:gd name="connsiteY35" fmla="*/ 609600 h 2005012"/>
              <a:gd name="connsiteX36" fmla="*/ 645795 w 1257300"/>
              <a:gd name="connsiteY36" fmla="*/ 626745 h 2005012"/>
              <a:gd name="connsiteX37" fmla="*/ 433388 w 1257300"/>
              <a:gd name="connsiteY37" fmla="*/ 648653 h 2005012"/>
              <a:gd name="connsiteX38" fmla="*/ 444818 w 1257300"/>
              <a:gd name="connsiteY38" fmla="*/ 637223 h 2005012"/>
              <a:gd name="connsiteX39" fmla="*/ 456248 w 1257300"/>
              <a:gd name="connsiteY39" fmla="*/ 648653 h 2005012"/>
              <a:gd name="connsiteX40" fmla="*/ 456248 w 1257300"/>
              <a:gd name="connsiteY40" fmla="*/ 753428 h 2005012"/>
              <a:gd name="connsiteX41" fmla="*/ 444818 w 1257300"/>
              <a:gd name="connsiteY41" fmla="*/ 764858 h 2005012"/>
              <a:gd name="connsiteX42" fmla="*/ 433388 w 1257300"/>
              <a:gd name="connsiteY42" fmla="*/ 753428 h 2005012"/>
              <a:gd name="connsiteX43" fmla="*/ 433388 w 1257300"/>
              <a:gd name="connsiteY43" fmla="*/ 648653 h 2005012"/>
              <a:gd name="connsiteX44" fmla="*/ 544830 w 1257300"/>
              <a:gd name="connsiteY44" fmla="*/ 1789748 h 2005012"/>
              <a:gd name="connsiteX45" fmla="*/ 110490 w 1257300"/>
              <a:gd name="connsiteY45" fmla="*/ 1356360 h 2005012"/>
              <a:gd name="connsiteX46" fmla="*/ 385763 w 1257300"/>
              <a:gd name="connsiteY46" fmla="*/ 953453 h 2005012"/>
              <a:gd name="connsiteX47" fmla="*/ 288608 w 1257300"/>
              <a:gd name="connsiteY47" fmla="*/ 1226820 h 2005012"/>
              <a:gd name="connsiteX48" fmla="*/ 722948 w 1257300"/>
              <a:gd name="connsiteY48" fmla="*/ 1660208 h 2005012"/>
              <a:gd name="connsiteX49" fmla="*/ 881063 w 1257300"/>
              <a:gd name="connsiteY49" fmla="*/ 1629728 h 2005012"/>
              <a:gd name="connsiteX50" fmla="*/ 544830 w 1257300"/>
              <a:gd name="connsiteY50" fmla="*/ 1789748 h 20050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1257300" h="2005012">
                <a:moveTo>
                  <a:pt x="878205" y="802005"/>
                </a:moveTo>
                <a:lnTo>
                  <a:pt x="878205" y="612458"/>
                </a:lnTo>
                <a:cubicBezTo>
                  <a:pt x="821055" y="595313"/>
                  <a:pt x="749618" y="584835"/>
                  <a:pt x="670560" y="581978"/>
                </a:cubicBezTo>
                <a:cubicBezTo>
                  <a:pt x="698183" y="566738"/>
                  <a:pt x="716280" y="538163"/>
                  <a:pt x="716280" y="504825"/>
                </a:cubicBezTo>
                <a:cubicBezTo>
                  <a:pt x="716280" y="460058"/>
                  <a:pt x="682943" y="423863"/>
                  <a:pt x="640080" y="418148"/>
                </a:cubicBezTo>
                <a:lnTo>
                  <a:pt x="640080" y="0"/>
                </a:lnTo>
                <a:lnTo>
                  <a:pt x="617220" y="0"/>
                </a:lnTo>
                <a:lnTo>
                  <a:pt x="617220" y="417195"/>
                </a:lnTo>
                <a:cubicBezTo>
                  <a:pt x="574358" y="422910"/>
                  <a:pt x="541020" y="460058"/>
                  <a:pt x="541020" y="503873"/>
                </a:cubicBezTo>
                <a:cubicBezTo>
                  <a:pt x="541020" y="537210"/>
                  <a:pt x="559118" y="565785"/>
                  <a:pt x="586740" y="581025"/>
                </a:cubicBezTo>
                <a:cubicBezTo>
                  <a:pt x="507683" y="583883"/>
                  <a:pt x="436245" y="595313"/>
                  <a:pt x="379095" y="611505"/>
                </a:cubicBezTo>
                <a:lnTo>
                  <a:pt x="379095" y="801053"/>
                </a:lnTo>
                <a:cubicBezTo>
                  <a:pt x="156210" y="898208"/>
                  <a:pt x="0" y="1120140"/>
                  <a:pt x="0" y="1377315"/>
                </a:cubicBezTo>
                <a:cubicBezTo>
                  <a:pt x="0" y="1723073"/>
                  <a:pt x="281940" y="2005013"/>
                  <a:pt x="628650" y="2005013"/>
                </a:cubicBezTo>
                <a:cubicBezTo>
                  <a:pt x="975360" y="2005013"/>
                  <a:pt x="1257300" y="1723073"/>
                  <a:pt x="1257300" y="1377315"/>
                </a:cubicBezTo>
                <a:cubicBezTo>
                  <a:pt x="1257300" y="1120140"/>
                  <a:pt x="1101090" y="898208"/>
                  <a:pt x="878205" y="802005"/>
                </a:cubicBezTo>
                <a:close/>
                <a:moveTo>
                  <a:pt x="800100" y="648653"/>
                </a:moveTo>
                <a:cubicBezTo>
                  <a:pt x="800100" y="641985"/>
                  <a:pt x="805815" y="637223"/>
                  <a:pt x="811530" y="637223"/>
                </a:cubicBezTo>
                <a:cubicBezTo>
                  <a:pt x="817245" y="637223"/>
                  <a:pt x="823913" y="642938"/>
                  <a:pt x="823913" y="648653"/>
                </a:cubicBezTo>
                <a:lnTo>
                  <a:pt x="823913" y="753428"/>
                </a:lnTo>
                <a:cubicBezTo>
                  <a:pt x="823913" y="760095"/>
                  <a:pt x="818198" y="764858"/>
                  <a:pt x="811530" y="764858"/>
                </a:cubicBezTo>
                <a:cubicBezTo>
                  <a:pt x="804863" y="764858"/>
                  <a:pt x="800100" y="760095"/>
                  <a:pt x="800100" y="753428"/>
                </a:cubicBezTo>
                <a:lnTo>
                  <a:pt x="800100" y="648653"/>
                </a:lnTo>
                <a:close/>
                <a:moveTo>
                  <a:pt x="555308" y="504825"/>
                </a:moveTo>
                <a:cubicBezTo>
                  <a:pt x="555308" y="466725"/>
                  <a:pt x="583883" y="435293"/>
                  <a:pt x="621030" y="431483"/>
                </a:cubicBezTo>
                <a:cubicBezTo>
                  <a:pt x="622935" y="433388"/>
                  <a:pt x="625793" y="434340"/>
                  <a:pt x="628650" y="434340"/>
                </a:cubicBezTo>
                <a:cubicBezTo>
                  <a:pt x="631508" y="434340"/>
                  <a:pt x="634365" y="433388"/>
                  <a:pt x="636270" y="431483"/>
                </a:cubicBezTo>
                <a:cubicBezTo>
                  <a:pt x="673418" y="435293"/>
                  <a:pt x="701993" y="466725"/>
                  <a:pt x="701993" y="504825"/>
                </a:cubicBezTo>
                <a:cubicBezTo>
                  <a:pt x="701993" y="545783"/>
                  <a:pt x="668655" y="578168"/>
                  <a:pt x="628650" y="578168"/>
                </a:cubicBezTo>
                <a:cubicBezTo>
                  <a:pt x="587693" y="578168"/>
                  <a:pt x="555308" y="544830"/>
                  <a:pt x="555308" y="504825"/>
                </a:cubicBezTo>
                <a:close/>
                <a:moveTo>
                  <a:pt x="645795" y="626745"/>
                </a:moveTo>
                <a:lnTo>
                  <a:pt x="645795" y="750570"/>
                </a:lnTo>
                <a:cubicBezTo>
                  <a:pt x="640080" y="750570"/>
                  <a:pt x="634365" y="750570"/>
                  <a:pt x="628650" y="750570"/>
                </a:cubicBezTo>
                <a:cubicBezTo>
                  <a:pt x="622935" y="750570"/>
                  <a:pt x="617220" y="750570"/>
                  <a:pt x="611505" y="750570"/>
                </a:cubicBezTo>
                <a:lnTo>
                  <a:pt x="611505" y="626745"/>
                </a:lnTo>
                <a:cubicBezTo>
                  <a:pt x="611505" y="617220"/>
                  <a:pt x="619125" y="609600"/>
                  <a:pt x="628650" y="609600"/>
                </a:cubicBezTo>
                <a:cubicBezTo>
                  <a:pt x="638175" y="609600"/>
                  <a:pt x="645795" y="617220"/>
                  <a:pt x="645795" y="626745"/>
                </a:cubicBezTo>
                <a:close/>
                <a:moveTo>
                  <a:pt x="433388" y="648653"/>
                </a:moveTo>
                <a:cubicBezTo>
                  <a:pt x="433388" y="641985"/>
                  <a:pt x="439103" y="637223"/>
                  <a:pt x="444818" y="637223"/>
                </a:cubicBezTo>
                <a:cubicBezTo>
                  <a:pt x="451485" y="637223"/>
                  <a:pt x="456248" y="642938"/>
                  <a:pt x="456248" y="648653"/>
                </a:cubicBezTo>
                <a:lnTo>
                  <a:pt x="456248" y="753428"/>
                </a:lnTo>
                <a:cubicBezTo>
                  <a:pt x="456248" y="760095"/>
                  <a:pt x="450533" y="764858"/>
                  <a:pt x="444818" y="764858"/>
                </a:cubicBezTo>
                <a:cubicBezTo>
                  <a:pt x="438150" y="764858"/>
                  <a:pt x="433388" y="759143"/>
                  <a:pt x="433388" y="753428"/>
                </a:cubicBezTo>
                <a:lnTo>
                  <a:pt x="433388" y="648653"/>
                </a:lnTo>
                <a:close/>
                <a:moveTo>
                  <a:pt x="544830" y="1789748"/>
                </a:moveTo>
                <a:cubicBezTo>
                  <a:pt x="304800" y="1789748"/>
                  <a:pt x="110490" y="1595438"/>
                  <a:pt x="110490" y="1356360"/>
                </a:cubicBezTo>
                <a:cubicBezTo>
                  <a:pt x="110490" y="1173480"/>
                  <a:pt x="224790" y="1016318"/>
                  <a:pt x="385763" y="953453"/>
                </a:cubicBezTo>
                <a:cubicBezTo>
                  <a:pt x="324803" y="1027748"/>
                  <a:pt x="288608" y="1122998"/>
                  <a:pt x="288608" y="1226820"/>
                </a:cubicBezTo>
                <a:cubicBezTo>
                  <a:pt x="288608" y="1465898"/>
                  <a:pt x="482918" y="1660208"/>
                  <a:pt x="722948" y="1660208"/>
                </a:cubicBezTo>
                <a:cubicBezTo>
                  <a:pt x="779145" y="1660208"/>
                  <a:pt x="832485" y="1649730"/>
                  <a:pt x="881063" y="1629728"/>
                </a:cubicBezTo>
                <a:cubicBezTo>
                  <a:pt x="802005" y="1726883"/>
                  <a:pt x="680085" y="1789748"/>
                  <a:pt x="544830" y="1789748"/>
                </a:cubicBezTo>
                <a:close/>
              </a:path>
            </a:pathLst>
          </a:custGeom>
          <a:solidFill>
            <a:schemeClr val="accent4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4247" name="积雪1">
            <a:extLst>
              <a:ext uri="{FF2B5EF4-FFF2-40B4-BE49-F238E27FC236}">
                <a16:creationId xmlns:a16="http://schemas.microsoft.com/office/drawing/2014/main" id="{EE639435-F33E-404E-9CD3-8F78E22F1FB5}"/>
              </a:ext>
            </a:extLst>
          </p:cNvPr>
          <p:cNvSpPr/>
          <p:nvPr/>
        </p:nvSpPr>
        <p:spPr>
          <a:xfrm>
            <a:off x="5845731" y="3825603"/>
            <a:ext cx="1486729" cy="368742"/>
          </a:xfrm>
          <a:custGeom>
            <a:avLst/>
            <a:gdLst>
              <a:gd name="connsiteX0" fmla="*/ 140837 w 1531364"/>
              <a:gd name="connsiteY0" fmla="*/ 0 h 469360"/>
              <a:gd name="connsiteX1" fmla="*/ 471976 w 1531364"/>
              <a:gd name="connsiteY1" fmla="*/ 0 h 469360"/>
              <a:gd name="connsiteX2" fmla="*/ 576364 w 1531364"/>
              <a:gd name="connsiteY2" fmla="*/ 2983 h 469360"/>
              <a:gd name="connsiteX3" fmla="*/ 635787 w 1531364"/>
              <a:gd name="connsiteY3" fmla="*/ 0 h 469360"/>
              <a:gd name="connsiteX4" fmla="*/ 1469948 w 1531364"/>
              <a:gd name="connsiteY4" fmla="*/ 0 h 469360"/>
              <a:gd name="connsiteX5" fmla="*/ 1478824 w 1531364"/>
              <a:gd name="connsiteY5" fmla="*/ 3403 h 469360"/>
              <a:gd name="connsiteX6" fmla="*/ 1503712 w 1531364"/>
              <a:gd name="connsiteY6" fmla="*/ 22285 h 469360"/>
              <a:gd name="connsiteX7" fmla="*/ 1518231 w 1531364"/>
              <a:gd name="connsiteY7" fmla="*/ 178392 h 469360"/>
              <a:gd name="connsiteX8" fmla="*/ 1473433 w 1531364"/>
              <a:gd name="connsiteY8" fmla="*/ 269475 h 469360"/>
              <a:gd name="connsiteX9" fmla="*/ 1387190 w 1531364"/>
              <a:gd name="connsiteY9" fmla="*/ 318864 h 469360"/>
              <a:gd name="connsiteX10" fmla="*/ 1329736 w 1531364"/>
              <a:gd name="connsiteY10" fmla="*/ 319236 h 469360"/>
              <a:gd name="connsiteX11" fmla="*/ 1131313 w 1531364"/>
              <a:gd name="connsiteY11" fmla="*/ 469263 h 469360"/>
              <a:gd name="connsiteX12" fmla="*/ 1009828 w 1531364"/>
              <a:gd name="connsiteY12" fmla="*/ 388107 h 469360"/>
              <a:gd name="connsiteX13" fmla="*/ 860422 w 1531364"/>
              <a:gd name="connsiteY13" fmla="*/ 280643 h 469360"/>
              <a:gd name="connsiteX14" fmla="*/ 610129 w 1531364"/>
              <a:gd name="connsiteY14" fmla="*/ 293177 h 469360"/>
              <a:gd name="connsiteX15" fmla="*/ 502914 w 1531364"/>
              <a:gd name="connsiteY15" fmla="*/ 310674 h 469360"/>
              <a:gd name="connsiteX16" fmla="*/ 422875 w 1531364"/>
              <a:gd name="connsiteY16" fmla="*/ 374457 h 469360"/>
              <a:gd name="connsiteX17" fmla="*/ 340602 w 1531364"/>
              <a:gd name="connsiteY17" fmla="*/ 337105 h 469360"/>
              <a:gd name="connsiteX18" fmla="*/ 261680 w 1531364"/>
              <a:gd name="connsiteY18" fmla="*/ 290199 h 469360"/>
              <a:gd name="connsiteX19" fmla="*/ 111530 w 1531364"/>
              <a:gd name="connsiteY19" fmla="*/ 337353 h 469360"/>
              <a:gd name="connsiteX20" fmla="*/ 1833 w 1531364"/>
              <a:gd name="connsiteY20" fmla="*/ 158910 h 469360"/>
              <a:gd name="connsiteX21" fmla="*/ 96484 w 1531364"/>
              <a:gd name="connsiteY21" fmla="*/ 21453 h 4693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1531364" h="469360">
                <a:moveTo>
                  <a:pt x="140837" y="0"/>
                </a:moveTo>
                <a:lnTo>
                  <a:pt x="471976" y="0"/>
                </a:lnTo>
                <a:lnTo>
                  <a:pt x="576364" y="2983"/>
                </a:lnTo>
                <a:lnTo>
                  <a:pt x="635787" y="0"/>
                </a:lnTo>
                <a:lnTo>
                  <a:pt x="1469948" y="0"/>
                </a:lnTo>
                <a:lnTo>
                  <a:pt x="1478824" y="3403"/>
                </a:lnTo>
                <a:cubicBezTo>
                  <a:pt x="1487983" y="8332"/>
                  <a:pt x="1496391" y="14529"/>
                  <a:pt x="1503712" y="22285"/>
                </a:cubicBezTo>
                <a:cubicBezTo>
                  <a:pt x="1541436" y="62242"/>
                  <a:pt x="1534610" y="126150"/>
                  <a:pt x="1518231" y="178392"/>
                </a:cubicBezTo>
                <a:cubicBezTo>
                  <a:pt x="1508055" y="210904"/>
                  <a:pt x="1494901" y="243044"/>
                  <a:pt x="1473433" y="269475"/>
                </a:cubicBezTo>
                <a:cubicBezTo>
                  <a:pt x="1451966" y="295907"/>
                  <a:pt x="1421191" y="316134"/>
                  <a:pt x="1387190" y="318864"/>
                </a:cubicBezTo>
                <a:cubicBezTo>
                  <a:pt x="1368080" y="320477"/>
                  <a:pt x="1348722" y="316382"/>
                  <a:pt x="1329736" y="319236"/>
                </a:cubicBezTo>
                <a:cubicBezTo>
                  <a:pt x="1245229" y="331769"/>
                  <a:pt x="1216688" y="465044"/>
                  <a:pt x="1131313" y="469263"/>
                </a:cubicBezTo>
                <a:cubicBezTo>
                  <a:pt x="1080808" y="471744"/>
                  <a:pt x="1042836" y="426451"/>
                  <a:pt x="1009828" y="388107"/>
                </a:cubicBezTo>
                <a:cubicBezTo>
                  <a:pt x="969126" y="340952"/>
                  <a:pt x="920482" y="297024"/>
                  <a:pt x="860422" y="280643"/>
                </a:cubicBezTo>
                <a:cubicBezTo>
                  <a:pt x="779266" y="258555"/>
                  <a:pt x="694139" y="290447"/>
                  <a:pt x="610129" y="293177"/>
                </a:cubicBezTo>
                <a:cubicBezTo>
                  <a:pt x="573398" y="294418"/>
                  <a:pt x="533689" y="290695"/>
                  <a:pt x="502914" y="310674"/>
                </a:cubicBezTo>
                <a:cubicBezTo>
                  <a:pt x="473877" y="329536"/>
                  <a:pt x="456628" y="367135"/>
                  <a:pt x="422875" y="374457"/>
                </a:cubicBezTo>
                <a:cubicBezTo>
                  <a:pt x="392224" y="381034"/>
                  <a:pt x="363187" y="358945"/>
                  <a:pt x="340602" y="337105"/>
                </a:cubicBezTo>
                <a:cubicBezTo>
                  <a:pt x="318018" y="315265"/>
                  <a:pt x="293075" y="290571"/>
                  <a:pt x="261680" y="290199"/>
                </a:cubicBezTo>
                <a:cubicBezTo>
                  <a:pt x="212292" y="289702"/>
                  <a:pt x="181145" y="347405"/>
                  <a:pt x="111530" y="337353"/>
                </a:cubicBezTo>
                <a:cubicBezTo>
                  <a:pt x="37199" y="318864"/>
                  <a:pt x="-10081" y="234606"/>
                  <a:pt x="1833" y="158910"/>
                </a:cubicBezTo>
                <a:cubicBezTo>
                  <a:pt x="10767" y="102045"/>
                  <a:pt x="47832" y="52858"/>
                  <a:pt x="96484" y="21453"/>
                </a:cubicBezTo>
                <a:close/>
              </a:path>
            </a:pathLst>
          </a:custGeom>
          <a:gradFill>
            <a:gsLst>
              <a:gs pos="33000">
                <a:schemeClr val="bg1"/>
              </a:gs>
              <a:gs pos="67000">
                <a:schemeClr val="bg1">
                  <a:lumMod val="85000"/>
                </a:schemeClr>
              </a:gs>
            </a:gsLst>
            <a:lin ang="5400000" scaled="0"/>
          </a:gradFill>
          <a:ln w="3690" cap="flat">
            <a:noFill/>
            <a:prstDash val="solid"/>
            <a:miter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zh-CN" altLang="en-US"/>
          </a:p>
        </p:txBody>
      </p:sp>
      <p:sp>
        <p:nvSpPr>
          <p:cNvPr id="4252" name="积雪2">
            <a:extLst>
              <a:ext uri="{FF2B5EF4-FFF2-40B4-BE49-F238E27FC236}">
                <a16:creationId xmlns:a16="http://schemas.microsoft.com/office/drawing/2014/main" id="{FA738967-BD62-4589-817D-2BD0A2B261EB}"/>
              </a:ext>
            </a:extLst>
          </p:cNvPr>
          <p:cNvSpPr/>
          <p:nvPr/>
        </p:nvSpPr>
        <p:spPr>
          <a:xfrm>
            <a:off x="4480851" y="3827534"/>
            <a:ext cx="822124" cy="279953"/>
          </a:xfrm>
          <a:custGeom>
            <a:avLst/>
            <a:gdLst>
              <a:gd name="connsiteX0" fmla="*/ 144360 w 1080499"/>
              <a:gd name="connsiteY0" fmla="*/ 0 h 367936"/>
              <a:gd name="connsiteX1" fmla="*/ 987779 w 1080499"/>
              <a:gd name="connsiteY1" fmla="*/ 0 h 367936"/>
              <a:gd name="connsiteX2" fmla="*/ 1009578 w 1080499"/>
              <a:gd name="connsiteY2" fmla="*/ 8848 h 367936"/>
              <a:gd name="connsiteX3" fmla="*/ 1057084 w 1080499"/>
              <a:gd name="connsiteY3" fmla="*/ 36950 h 367936"/>
              <a:gd name="connsiteX4" fmla="*/ 1079565 w 1080499"/>
              <a:gd name="connsiteY4" fmla="*/ 87801 h 367936"/>
              <a:gd name="connsiteX5" fmla="*/ 1052132 w 1080499"/>
              <a:gd name="connsiteY5" fmla="*/ 197666 h 367936"/>
              <a:gd name="connsiteX6" fmla="*/ 969968 w 1080499"/>
              <a:gd name="connsiteY6" fmla="*/ 292275 h 367936"/>
              <a:gd name="connsiteX7" fmla="*/ 850870 w 1080499"/>
              <a:gd name="connsiteY7" fmla="*/ 325998 h 367936"/>
              <a:gd name="connsiteX8" fmla="*/ 658706 w 1080499"/>
              <a:gd name="connsiteY8" fmla="*/ 281302 h 367936"/>
              <a:gd name="connsiteX9" fmla="*/ 585775 w 1080499"/>
              <a:gd name="connsiteY9" fmla="*/ 310609 h 367936"/>
              <a:gd name="connsiteX10" fmla="*/ 356276 w 1080499"/>
              <a:gd name="connsiteY10" fmla="*/ 365876 h 367936"/>
              <a:gd name="connsiteX11" fmla="*/ 99077 w 1080499"/>
              <a:gd name="connsiteY11" fmla="*/ 292944 h 367936"/>
              <a:gd name="connsiteX12" fmla="*/ 58798 w 1080499"/>
              <a:gd name="connsiteY12" fmla="*/ 290134 h 367936"/>
              <a:gd name="connsiteX13" fmla="*/ 27752 w 1080499"/>
              <a:gd name="connsiteY13" fmla="*/ 267519 h 367936"/>
              <a:gd name="connsiteX14" fmla="*/ 52 w 1080499"/>
              <a:gd name="connsiteY14" fmla="*/ 128080 h 367936"/>
              <a:gd name="connsiteX15" fmla="*/ 12497 w 1080499"/>
              <a:gd name="connsiteY15" fmla="*/ 61706 h 367936"/>
              <a:gd name="connsiteX16" fmla="*/ 93323 w 1080499"/>
              <a:gd name="connsiteY16" fmla="*/ 8313 h 3679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1080499" h="367936">
                <a:moveTo>
                  <a:pt x="144360" y="0"/>
                </a:moveTo>
                <a:lnTo>
                  <a:pt x="987779" y="0"/>
                </a:lnTo>
                <a:lnTo>
                  <a:pt x="1009578" y="8848"/>
                </a:lnTo>
                <a:cubicBezTo>
                  <a:pt x="1026707" y="16074"/>
                  <a:pt x="1044237" y="23568"/>
                  <a:pt x="1057084" y="36950"/>
                </a:cubicBezTo>
                <a:cubicBezTo>
                  <a:pt x="1070198" y="50466"/>
                  <a:pt x="1077290" y="69066"/>
                  <a:pt x="1079565" y="87801"/>
                </a:cubicBezTo>
                <a:cubicBezTo>
                  <a:pt x="1084249" y="125939"/>
                  <a:pt x="1070733" y="164077"/>
                  <a:pt x="1052132" y="197666"/>
                </a:cubicBezTo>
                <a:cubicBezTo>
                  <a:pt x="1031658" y="234466"/>
                  <a:pt x="1004627" y="268322"/>
                  <a:pt x="969968" y="292275"/>
                </a:cubicBezTo>
                <a:cubicBezTo>
                  <a:pt x="935309" y="316363"/>
                  <a:pt x="892755" y="330012"/>
                  <a:pt x="850870" y="325998"/>
                </a:cubicBezTo>
                <a:cubicBezTo>
                  <a:pt x="784763" y="319574"/>
                  <a:pt x="724277" y="270998"/>
                  <a:pt x="658706" y="281302"/>
                </a:cubicBezTo>
                <a:cubicBezTo>
                  <a:pt x="632745" y="285451"/>
                  <a:pt x="609193" y="298565"/>
                  <a:pt x="585775" y="310609"/>
                </a:cubicBezTo>
                <a:cubicBezTo>
                  <a:pt x="514718" y="347141"/>
                  <a:pt x="435631" y="376046"/>
                  <a:pt x="356276" y="365876"/>
                </a:cubicBezTo>
                <a:cubicBezTo>
                  <a:pt x="267421" y="354635"/>
                  <a:pt x="188468" y="295755"/>
                  <a:pt x="99077" y="292944"/>
                </a:cubicBezTo>
                <a:cubicBezTo>
                  <a:pt x="85562" y="292409"/>
                  <a:pt x="71912" y="293346"/>
                  <a:pt x="58798" y="290134"/>
                </a:cubicBezTo>
                <a:cubicBezTo>
                  <a:pt x="45684" y="286923"/>
                  <a:pt x="34176" y="282373"/>
                  <a:pt x="27752" y="267519"/>
                </a:cubicBezTo>
                <a:cubicBezTo>
                  <a:pt x="10356" y="223225"/>
                  <a:pt x="855" y="175720"/>
                  <a:pt x="52" y="128080"/>
                </a:cubicBezTo>
                <a:cubicBezTo>
                  <a:pt x="-350" y="105331"/>
                  <a:pt x="1390" y="81645"/>
                  <a:pt x="12497" y="61706"/>
                </a:cubicBezTo>
                <a:cubicBezTo>
                  <a:pt x="28689" y="32802"/>
                  <a:pt x="61475" y="17413"/>
                  <a:pt x="93323" y="8313"/>
                </a:cubicBezTo>
                <a:close/>
              </a:path>
            </a:pathLst>
          </a:custGeom>
          <a:gradFill>
            <a:gsLst>
              <a:gs pos="33000">
                <a:schemeClr val="bg1"/>
              </a:gs>
              <a:gs pos="67000">
                <a:schemeClr val="bg1">
                  <a:lumMod val="85000"/>
                </a:schemeClr>
              </a:gs>
            </a:gsLst>
            <a:lin ang="5400000" scaled="0"/>
          </a:gradFill>
          <a:ln w="3690" cap="flat">
            <a:noFill/>
            <a:prstDash val="solid"/>
            <a:miter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zh-CN" altLang="en-US"/>
          </a:p>
        </p:txBody>
      </p:sp>
      <p:pic>
        <p:nvPicPr>
          <p:cNvPr id="126" name="LOGO">
            <a:extLst>
              <a:ext uri="{FF2B5EF4-FFF2-40B4-BE49-F238E27FC236}">
                <a16:creationId xmlns:a16="http://schemas.microsoft.com/office/drawing/2014/main" id="{784C1354-F449-467D-AC81-B082FDAF813F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0618342" y="3314975"/>
            <a:ext cx="1371600" cy="182880"/>
          </a:xfrm>
          <a:custGeom>
            <a:avLst/>
            <a:gdLst>
              <a:gd name="connsiteX0" fmla="*/ -78 w 1371600"/>
              <a:gd name="connsiteY0" fmla="*/ -10 h 182880"/>
              <a:gd name="connsiteX1" fmla="*/ 1371522 w 1371600"/>
              <a:gd name="connsiteY1" fmla="*/ -10 h 182880"/>
              <a:gd name="connsiteX2" fmla="*/ 1371522 w 1371600"/>
              <a:gd name="connsiteY2" fmla="*/ 182870 h 182880"/>
              <a:gd name="connsiteX3" fmla="*/ -78 w 1371600"/>
              <a:gd name="connsiteY3" fmla="*/ 182870 h 1828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71600" h="182880">
                <a:moveTo>
                  <a:pt x="-78" y="-10"/>
                </a:moveTo>
                <a:lnTo>
                  <a:pt x="1371522" y="-10"/>
                </a:lnTo>
                <a:lnTo>
                  <a:pt x="1371522" y="182870"/>
                </a:lnTo>
                <a:lnTo>
                  <a:pt x="-78" y="182870"/>
                </a:lnTo>
                <a:close/>
              </a:path>
            </a:pathLst>
          </a:custGeom>
        </p:spPr>
      </p:pic>
    </p:spTree>
    <p:extLst>
      <p:ext uri="{BB962C8B-B14F-4D97-AF65-F5344CB8AC3E}">
        <p14:creationId xmlns:p14="http://schemas.microsoft.com/office/powerpoint/2010/main" val="2124258142"/>
      </p:ext>
    </p:extLst>
  </p:cSld>
  <p:clrMapOvr>
    <a:masterClrMapping/>
  </p:clrMapOvr>
  <p:transition spd="slow">
    <p:split orient="vert"/>
  </p:transition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底版-渐变">
            <a:extLst>
              <a:ext uri="{FF2B5EF4-FFF2-40B4-BE49-F238E27FC236}">
                <a16:creationId xmlns:a16="http://schemas.microsoft.com/office/drawing/2014/main" id="{FF4155B7-CF3A-438E-96BA-053E2A5884E7}"/>
              </a:ext>
            </a:extLst>
          </p:cNvPr>
          <p:cNvSpPr/>
          <p:nvPr/>
        </p:nvSpPr>
        <p:spPr>
          <a:xfrm>
            <a:off x="-14978" y="0"/>
            <a:ext cx="12206978" cy="6862722"/>
          </a:xfrm>
          <a:prstGeom prst="rect">
            <a:avLst/>
          </a:prstGeom>
          <a:gradFill flip="none" rotWithShape="1">
            <a:gsLst>
              <a:gs pos="75000">
                <a:schemeClr val="accent5">
                  <a:lumMod val="50000"/>
                </a:schemeClr>
              </a:gs>
              <a:gs pos="25000">
                <a:schemeClr val="accent5"/>
              </a:gs>
            </a:gsLst>
            <a:lin ang="5400000" scaled="0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>
              <a:latin typeface="+mj-ea"/>
              <a:ea typeface="+mj-ea"/>
            </a:endParaRPr>
          </a:p>
        </p:txBody>
      </p:sp>
      <p:grpSp>
        <p:nvGrpSpPr>
          <p:cNvPr id="155" name="组合 154">
            <a:extLst>
              <a:ext uri="{FF2B5EF4-FFF2-40B4-BE49-F238E27FC236}">
                <a16:creationId xmlns:a16="http://schemas.microsoft.com/office/drawing/2014/main" id="{21CF4435-F9D1-4BD0-A294-042EEADE7703}"/>
              </a:ext>
            </a:extLst>
          </p:cNvPr>
          <p:cNvGrpSpPr/>
          <p:nvPr/>
        </p:nvGrpSpPr>
        <p:grpSpPr>
          <a:xfrm>
            <a:off x="1599989" y="2236776"/>
            <a:ext cx="2099079" cy="3657572"/>
            <a:chOff x="711431" y="1935446"/>
            <a:chExt cx="2824013" cy="4920744"/>
          </a:xfrm>
        </p:grpSpPr>
        <p:sp>
          <p:nvSpPr>
            <p:cNvPr id="112" name="矩形 111">
              <a:extLst>
                <a:ext uri="{FF2B5EF4-FFF2-40B4-BE49-F238E27FC236}">
                  <a16:creationId xmlns:a16="http://schemas.microsoft.com/office/drawing/2014/main" id="{D10013BB-B768-4B91-859C-B5B4F0AEE22B}"/>
                </a:ext>
              </a:extLst>
            </p:cNvPr>
            <p:cNvSpPr/>
            <p:nvPr/>
          </p:nvSpPr>
          <p:spPr>
            <a:xfrm>
              <a:off x="1947043" y="5917566"/>
              <a:ext cx="365312" cy="938624"/>
            </a:xfrm>
            <a:prstGeom prst="rect">
              <a:avLst/>
            </a:prstGeom>
            <a:solidFill>
              <a:schemeClr val="accent3">
                <a:lumMod val="50000"/>
              </a:schemeClr>
            </a:solidFill>
            <a:ln w="69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+mj-ea"/>
                <a:ea typeface="+mj-ea"/>
              </a:endParaRPr>
            </a:p>
          </p:txBody>
        </p:sp>
        <p:sp>
          <p:nvSpPr>
            <p:cNvPr id="111" name="任意多边形: 形状 110">
              <a:extLst>
                <a:ext uri="{FF2B5EF4-FFF2-40B4-BE49-F238E27FC236}">
                  <a16:creationId xmlns:a16="http://schemas.microsoft.com/office/drawing/2014/main" id="{3D6BCFF7-AC11-4D77-9390-05CF225F4678}"/>
                </a:ext>
              </a:extLst>
            </p:cNvPr>
            <p:cNvSpPr/>
            <p:nvPr/>
          </p:nvSpPr>
          <p:spPr>
            <a:xfrm>
              <a:off x="711431" y="1935446"/>
              <a:ext cx="2824013" cy="4465352"/>
            </a:xfrm>
            <a:custGeom>
              <a:avLst/>
              <a:gdLst>
                <a:gd name="connsiteX0" fmla="*/ 847020 w 2930693"/>
                <a:gd name="connsiteY0" fmla="*/ 3949235 h 4304982"/>
                <a:gd name="connsiteX1" fmla="*/ 753848 w 2930693"/>
                <a:gd name="connsiteY1" fmla="*/ 4042408 h 4304982"/>
                <a:gd name="connsiteX2" fmla="*/ 847020 w 2930693"/>
                <a:gd name="connsiteY2" fmla="*/ 4135580 h 4304982"/>
                <a:gd name="connsiteX3" fmla="*/ 940193 w 2930693"/>
                <a:gd name="connsiteY3" fmla="*/ 4042408 h 4304982"/>
                <a:gd name="connsiteX4" fmla="*/ 847020 w 2930693"/>
                <a:gd name="connsiteY4" fmla="*/ 3949235 h 4304982"/>
                <a:gd name="connsiteX5" fmla="*/ 2289074 w 2930693"/>
                <a:gd name="connsiteY5" fmla="*/ 3813711 h 4304982"/>
                <a:gd name="connsiteX6" fmla="*/ 2253074 w 2930693"/>
                <a:gd name="connsiteY6" fmla="*/ 3925942 h 4304982"/>
                <a:gd name="connsiteX7" fmla="*/ 2136609 w 2930693"/>
                <a:gd name="connsiteY7" fmla="*/ 3925942 h 4304982"/>
                <a:gd name="connsiteX8" fmla="*/ 2229781 w 2930693"/>
                <a:gd name="connsiteY8" fmla="*/ 3995821 h 4304982"/>
                <a:gd name="connsiteX9" fmla="*/ 2195901 w 2930693"/>
                <a:gd name="connsiteY9" fmla="*/ 4108051 h 4304982"/>
                <a:gd name="connsiteX10" fmla="*/ 2289074 w 2930693"/>
                <a:gd name="connsiteY10" fmla="*/ 4038171 h 4304982"/>
                <a:gd name="connsiteX11" fmla="*/ 2382246 w 2930693"/>
                <a:gd name="connsiteY11" fmla="*/ 4108051 h 4304982"/>
                <a:gd name="connsiteX12" fmla="*/ 2344130 w 2930693"/>
                <a:gd name="connsiteY12" fmla="*/ 3995821 h 4304982"/>
                <a:gd name="connsiteX13" fmla="*/ 2441536 w 2930693"/>
                <a:gd name="connsiteY13" fmla="*/ 3925942 h 4304982"/>
                <a:gd name="connsiteX14" fmla="*/ 2322954 w 2930693"/>
                <a:gd name="connsiteY14" fmla="*/ 3925942 h 4304982"/>
                <a:gd name="connsiteX15" fmla="*/ 654323 w 2930693"/>
                <a:gd name="connsiteY15" fmla="*/ 3328792 h 4304982"/>
                <a:gd name="connsiteX16" fmla="*/ 508211 w 2930693"/>
                <a:gd name="connsiteY16" fmla="*/ 3474901 h 4304982"/>
                <a:gd name="connsiteX17" fmla="*/ 654323 w 2930693"/>
                <a:gd name="connsiteY17" fmla="*/ 3621013 h 4304982"/>
                <a:gd name="connsiteX18" fmla="*/ 800434 w 2930693"/>
                <a:gd name="connsiteY18" fmla="*/ 3474901 h 4304982"/>
                <a:gd name="connsiteX19" fmla="*/ 654323 w 2930693"/>
                <a:gd name="connsiteY19" fmla="*/ 3328792 h 4304982"/>
                <a:gd name="connsiteX20" fmla="*/ 2589764 w 2930693"/>
                <a:gd name="connsiteY20" fmla="*/ 3303382 h 4304982"/>
                <a:gd name="connsiteX21" fmla="*/ 2930693 w 2930693"/>
                <a:gd name="connsiteY21" fmla="*/ 4304982 h 4304982"/>
                <a:gd name="connsiteX22" fmla="*/ 2655080 w 2930693"/>
                <a:gd name="connsiteY22" fmla="*/ 4304982 h 4304982"/>
                <a:gd name="connsiteX23" fmla="*/ 2655080 w 2930693"/>
                <a:gd name="connsiteY23" fmla="*/ 4304653 h 4304982"/>
                <a:gd name="connsiteX24" fmla="*/ 521480 w 2930693"/>
                <a:gd name="connsiteY24" fmla="*/ 4304653 h 4304982"/>
                <a:gd name="connsiteX25" fmla="*/ 521480 w 2930693"/>
                <a:gd name="connsiteY25" fmla="*/ 4304982 h 4304982"/>
                <a:gd name="connsiteX26" fmla="*/ 0 w 2930693"/>
                <a:gd name="connsiteY26" fmla="*/ 4304982 h 4304982"/>
                <a:gd name="connsiteX27" fmla="*/ 148228 w 2930693"/>
                <a:gd name="connsiteY27" fmla="*/ 3866650 h 4304982"/>
                <a:gd name="connsiteX28" fmla="*/ 717851 w 2930693"/>
                <a:gd name="connsiteY28" fmla="*/ 3896296 h 4304982"/>
                <a:gd name="connsiteX29" fmla="*/ 1545812 w 2930693"/>
                <a:gd name="connsiteY29" fmla="*/ 3771361 h 4304982"/>
                <a:gd name="connsiteX30" fmla="*/ 2589764 w 2930693"/>
                <a:gd name="connsiteY30" fmla="*/ 3303382 h 4304982"/>
                <a:gd name="connsiteX31" fmla="*/ 1785096 w 2930693"/>
                <a:gd name="connsiteY31" fmla="*/ 2727406 h 4304982"/>
                <a:gd name="connsiteX32" fmla="*/ 1732157 w 2930693"/>
                <a:gd name="connsiteY32" fmla="*/ 2890458 h 4304982"/>
                <a:gd name="connsiteX33" fmla="*/ 1560636 w 2930693"/>
                <a:gd name="connsiteY33" fmla="*/ 2890458 h 4304982"/>
                <a:gd name="connsiteX34" fmla="*/ 1700394 w 2930693"/>
                <a:gd name="connsiteY34" fmla="*/ 2989983 h 4304982"/>
                <a:gd name="connsiteX35" fmla="*/ 1645338 w 2930693"/>
                <a:gd name="connsiteY35" fmla="*/ 3153035 h 4304982"/>
                <a:gd name="connsiteX36" fmla="*/ 1785096 w 2930693"/>
                <a:gd name="connsiteY36" fmla="*/ 3051392 h 4304982"/>
                <a:gd name="connsiteX37" fmla="*/ 1924855 w 2930693"/>
                <a:gd name="connsiteY37" fmla="*/ 3153035 h 4304982"/>
                <a:gd name="connsiteX38" fmla="*/ 1869799 w 2930693"/>
                <a:gd name="connsiteY38" fmla="*/ 2989983 h 4304982"/>
                <a:gd name="connsiteX39" fmla="*/ 2009557 w 2930693"/>
                <a:gd name="connsiteY39" fmla="*/ 2890458 h 4304982"/>
                <a:gd name="connsiteX40" fmla="*/ 1838036 w 2930693"/>
                <a:gd name="connsiteY40" fmla="*/ 2890458 h 4304982"/>
                <a:gd name="connsiteX41" fmla="*/ 838551 w 2930693"/>
                <a:gd name="connsiteY41" fmla="*/ 2640587 h 4304982"/>
                <a:gd name="connsiteX42" fmla="*/ 806787 w 2930693"/>
                <a:gd name="connsiteY42" fmla="*/ 2752819 h 4304982"/>
                <a:gd name="connsiteX43" fmla="*/ 688205 w 2930693"/>
                <a:gd name="connsiteY43" fmla="*/ 2752819 h 4304982"/>
                <a:gd name="connsiteX44" fmla="*/ 785614 w 2930693"/>
                <a:gd name="connsiteY44" fmla="*/ 2822698 h 4304982"/>
                <a:gd name="connsiteX45" fmla="*/ 747495 w 2930693"/>
                <a:gd name="connsiteY45" fmla="*/ 2934927 h 4304982"/>
                <a:gd name="connsiteX46" fmla="*/ 840667 w 2930693"/>
                <a:gd name="connsiteY46" fmla="*/ 2865048 h 4304982"/>
                <a:gd name="connsiteX47" fmla="*/ 933842 w 2930693"/>
                <a:gd name="connsiteY47" fmla="*/ 2934927 h 4304982"/>
                <a:gd name="connsiteX48" fmla="*/ 899960 w 2930693"/>
                <a:gd name="connsiteY48" fmla="*/ 2822698 h 4304982"/>
                <a:gd name="connsiteX49" fmla="*/ 993132 w 2930693"/>
                <a:gd name="connsiteY49" fmla="*/ 2752819 h 4304982"/>
                <a:gd name="connsiteX50" fmla="*/ 876667 w 2930693"/>
                <a:gd name="connsiteY50" fmla="*/ 2752819 h 4304982"/>
                <a:gd name="connsiteX51" fmla="*/ 1245119 w 2930693"/>
                <a:gd name="connsiteY51" fmla="*/ 2585531 h 4304982"/>
                <a:gd name="connsiteX52" fmla="*/ 1151950 w 2930693"/>
                <a:gd name="connsiteY52" fmla="*/ 2678703 h 4304982"/>
                <a:gd name="connsiteX53" fmla="*/ 1245119 w 2930693"/>
                <a:gd name="connsiteY53" fmla="*/ 2771876 h 4304982"/>
                <a:gd name="connsiteX54" fmla="*/ 1338292 w 2930693"/>
                <a:gd name="connsiteY54" fmla="*/ 2678703 h 4304982"/>
                <a:gd name="connsiteX55" fmla="*/ 1245119 w 2930693"/>
                <a:gd name="connsiteY55" fmla="*/ 2585531 h 4304982"/>
                <a:gd name="connsiteX56" fmla="*/ 688205 w 2930693"/>
                <a:gd name="connsiteY56" fmla="*/ 2284838 h 4304982"/>
                <a:gd name="connsiteX57" fmla="*/ 1386997 w 2930693"/>
                <a:gd name="connsiteY57" fmla="*/ 2536828 h 4304982"/>
                <a:gd name="connsiteX58" fmla="*/ 2212841 w 2930693"/>
                <a:gd name="connsiteY58" fmla="*/ 2663880 h 4304982"/>
                <a:gd name="connsiteX59" fmla="*/ 2373776 w 2930693"/>
                <a:gd name="connsiteY59" fmla="*/ 2672350 h 4304982"/>
                <a:gd name="connsiteX60" fmla="*/ 2560120 w 2930693"/>
                <a:gd name="connsiteY60" fmla="*/ 3214444 h 4304982"/>
                <a:gd name="connsiteX61" fmla="*/ 1524636 w 2930693"/>
                <a:gd name="connsiteY61" fmla="*/ 3684542 h 4304982"/>
                <a:gd name="connsiteX62" fmla="*/ 717851 w 2930693"/>
                <a:gd name="connsiteY62" fmla="*/ 3805241 h 4304982"/>
                <a:gd name="connsiteX63" fmla="*/ 355749 w 2930693"/>
                <a:gd name="connsiteY63" fmla="*/ 3803124 h 4304982"/>
                <a:gd name="connsiteX64" fmla="*/ 179991 w 2930693"/>
                <a:gd name="connsiteY64" fmla="*/ 3779831 h 4304982"/>
                <a:gd name="connsiteX65" fmla="*/ 1810506 w 2930693"/>
                <a:gd name="connsiteY65" fmla="*/ 2047674 h 4304982"/>
                <a:gd name="connsiteX66" fmla="*/ 1664397 w 2930693"/>
                <a:gd name="connsiteY66" fmla="*/ 2193782 h 4304982"/>
                <a:gd name="connsiteX67" fmla="*/ 1810506 w 2930693"/>
                <a:gd name="connsiteY67" fmla="*/ 2342011 h 4304982"/>
                <a:gd name="connsiteX68" fmla="*/ 1956618 w 2930693"/>
                <a:gd name="connsiteY68" fmla="*/ 2193782 h 4304982"/>
                <a:gd name="connsiteX69" fmla="*/ 1810506 w 2930693"/>
                <a:gd name="connsiteY69" fmla="*/ 2047674 h 4304982"/>
                <a:gd name="connsiteX70" fmla="*/ 1171007 w 2930693"/>
                <a:gd name="connsiteY70" fmla="*/ 1463227 h 4304982"/>
                <a:gd name="connsiteX71" fmla="*/ 1024895 w 2930693"/>
                <a:gd name="connsiteY71" fmla="*/ 1611456 h 4304982"/>
                <a:gd name="connsiteX72" fmla="*/ 1171007 w 2930693"/>
                <a:gd name="connsiteY72" fmla="*/ 1757567 h 4304982"/>
                <a:gd name="connsiteX73" fmla="*/ 1319235 w 2930693"/>
                <a:gd name="connsiteY73" fmla="*/ 1611456 h 4304982"/>
                <a:gd name="connsiteX74" fmla="*/ 1171007 w 2930693"/>
                <a:gd name="connsiteY74" fmla="*/ 1463227 h 4304982"/>
                <a:gd name="connsiteX75" fmla="*/ 1700394 w 2930693"/>
                <a:gd name="connsiteY75" fmla="*/ 1357351 h 4304982"/>
                <a:gd name="connsiteX76" fmla="*/ 1664397 w 2930693"/>
                <a:gd name="connsiteY76" fmla="*/ 1469580 h 4304982"/>
                <a:gd name="connsiteX77" fmla="*/ 1547932 w 2930693"/>
                <a:gd name="connsiteY77" fmla="*/ 1469580 h 4304982"/>
                <a:gd name="connsiteX78" fmla="*/ 1641102 w 2930693"/>
                <a:gd name="connsiteY78" fmla="*/ 1537343 h 4304982"/>
                <a:gd name="connsiteX79" fmla="*/ 1607222 w 2930693"/>
                <a:gd name="connsiteY79" fmla="*/ 1649572 h 4304982"/>
                <a:gd name="connsiteX80" fmla="*/ 1700394 w 2930693"/>
                <a:gd name="connsiteY80" fmla="*/ 1581812 h 4304982"/>
                <a:gd name="connsiteX81" fmla="*/ 1793566 w 2930693"/>
                <a:gd name="connsiteY81" fmla="*/ 1649572 h 4304982"/>
                <a:gd name="connsiteX82" fmla="*/ 1755450 w 2930693"/>
                <a:gd name="connsiteY82" fmla="*/ 1537343 h 4304982"/>
                <a:gd name="connsiteX83" fmla="*/ 1852859 w 2930693"/>
                <a:gd name="connsiteY83" fmla="*/ 1469580 h 4304982"/>
                <a:gd name="connsiteX84" fmla="*/ 1734276 w 2930693"/>
                <a:gd name="connsiteY84" fmla="*/ 1469580 h 4304982"/>
                <a:gd name="connsiteX85" fmla="*/ 1878269 w 2930693"/>
                <a:gd name="connsiteY85" fmla="*/ 1213357 h 4304982"/>
                <a:gd name="connsiteX86" fmla="*/ 2344130 w 2930693"/>
                <a:gd name="connsiteY86" fmla="*/ 2583414 h 4304982"/>
                <a:gd name="connsiteX87" fmla="*/ 2214961 w 2930693"/>
                <a:gd name="connsiteY87" fmla="*/ 2579178 h 4304982"/>
                <a:gd name="connsiteX88" fmla="*/ 1403937 w 2930693"/>
                <a:gd name="connsiteY88" fmla="*/ 2458476 h 4304982"/>
                <a:gd name="connsiteX89" fmla="*/ 715732 w 2930693"/>
                <a:gd name="connsiteY89" fmla="*/ 2202255 h 4304982"/>
                <a:gd name="connsiteX90" fmla="*/ 982545 w 2930693"/>
                <a:gd name="connsiteY90" fmla="*/ 1416641 h 4304982"/>
                <a:gd name="connsiteX91" fmla="*/ 1545812 w 2930693"/>
                <a:gd name="connsiteY91" fmla="*/ 1312882 h 4304982"/>
                <a:gd name="connsiteX92" fmla="*/ 1878269 w 2930693"/>
                <a:gd name="connsiteY92" fmla="*/ 1213357 h 4304982"/>
                <a:gd name="connsiteX93" fmla="*/ 1488640 w 2930693"/>
                <a:gd name="connsiteY93" fmla="*/ 719968 h 4304982"/>
                <a:gd name="connsiteX94" fmla="*/ 1395467 w 2930693"/>
                <a:gd name="connsiteY94" fmla="*/ 813141 h 4304982"/>
                <a:gd name="connsiteX95" fmla="*/ 1488640 w 2930693"/>
                <a:gd name="connsiteY95" fmla="*/ 906313 h 4304982"/>
                <a:gd name="connsiteX96" fmla="*/ 1581812 w 2930693"/>
                <a:gd name="connsiteY96" fmla="*/ 813141 h 4304982"/>
                <a:gd name="connsiteX97" fmla="*/ 1488640 w 2930693"/>
                <a:gd name="connsiteY97" fmla="*/ 719968 h 4304982"/>
                <a:gd name="connsiteX98" fmla="*/ 1465346 w 2930693"/>
                <a:gd name="connsiteY98" fmla="*/ 0 h 4304982"/>
                <a:gd name="connsiteX99" fmla="*/ 1848622 w 2930693"/>
                <a:gd name="connsiteY99" fmla="*/ 1130774 h 4304982"/>
                <a:gd name="connsiteX100" fmla="*/ 1524636 w 2930693"/>
                <a:gd name="connsiteY100" fmla="*/ 1228180 h 4304982"/>
                <a:gd name="connsiteX101" fmla="*/ 1016425 w 2930693"/>
                <a:gd name="connsiteY101" fmla="*/ 1325588 h 4304982"/>
                <a:gd name="connsiteX0" fmla="*/ 847020 w 2854493"/>
                <a:gd name="connsiteY0" fmla="*/ 3949235 h 4304982"/>
                <a:gd name="connsiteX1" fmla="*/ 753848 w 2854493"/>
                <a:gd name="connsiteY1" fmla="*/ 4042408 h 4304982"/>
                <a:gd name="connsiteX2" fmla="*/ 847020 w 2854493"/>
                <a:gd name="connsiteY2" fmla="*/ 4135580 h 4304982"/>
                <a:gd name="connsiteX3" fmla="*/ 940193 w 2854493"/>
                <a:gd name="connsiteY3" fmla="*/ 4042408 h 4304982"/>
                <a:gd name="connsiteX4" fmla="*/ 847020 w 2854493"/>
                <a:gd name="connsiteY4" fmla="*/ 3949235 h 4304982"/>
                <a:gd name="connsiteX5" fmla="*/ 2289074 w 2854493"/>
                <a:gd name="connsiteY5" fmla="*/ 3813711 h 4304982"/>
                <a:gd name="connsiteX6" fmla="*/ 2253074 w 2854493"/>
                <a:gd name="connsiteY6" fmla="*/ 3925942 h 4304982"/>
                <a:gd name="connsiteX7" fmla="*/ 2136609 w 2854493"/>
                <a:gd name="connsiteY7" fmla="*/ 3925942 h 4304982"/>
                <a:gd name="connsiteX8" fmla="*/ 2229781 w 2854493"/>
                <a:gd name="connsiteY8" fmla="*/ 3995821 h 4304982"/>
                <a:gd name="connsiteX9" fmla="*/ 2195901 w 2854493"/>
                <a:gd name="connsiteY9" fmla="*/ 4108051 h 4304982"/>
                <a:gd name="connsiteX10" fmla="*/ 2289074 w 2854493"/>
                <a:gd name="connsiteY10" fmla="*/ 4038171 h 4304982"/>
                <a:gd name="connsiteX11" fmla="*/ 2382246 w 2854493"/>
                <a:gd name="connsiteY11" fmla="*/ 4108051 h 4304982"/>
                <a:gd name="connsiteX12" fmla="*/ 2344130 w 2854493"/>
                <a:gd name="connsiteY12" fmla="*/ 3995821 h 4304982"/>
                <a:gd name="connsiteX13" fmla="*/ 2441536 w 2854493"/>
                <a:gd name="connsiteY13" fmla="*/ 3925942 h 4304982"/>
                <a:gd name="connsiteX14" fmla="*/ 2322954 w 2854493"/>
                <a:gd name="connsiteY14" fmla="*/ 3925942 h 4304982"/>
                <a:gd name="connsiteX15" fmla="*/ 2289074 w 2854493"/>
                <a:gd name="connsiteY15" fmla="*/ 3813711 h 4304982"/>
                <a:gd name="connsiteX16" fmla="*/ 654323 w 2854493"/>
                <a:gd name="connsiteY16" fmla="*/ 3328792 h 4304982"/>
                <a:gd name="connsiteX17" fmla="*/ 508211 w 2854493"/>
                <a:gd name="connsiteY17" fmla="*/ 3474901 h 4304982"/>
                <a:gd name="connsiteX18" fmla="*/ 654323 w 2854493"/>
                <a:gd name="connsiteY18" fmla="*/ 3621013 h 4304982"/>
                <a:gd name="connsiteX19" fmla="*/ 800434 w 2854493"/>
                <a:gd name="connsiteY19" fmla="*/ 3474901 h 4304982"/>
                <a:gd name="connsiteX20" fmla="*/ 654323 w 2854493"/>
                <a:gd name="connsiteY20" fmla="*/ 3328792 h 4304982"/>
                <a:gd name="connsiteX21" fmla="*/ 2589764 w 2854493"/>
                <a:gd name="connsiteY21" fmla="*/ 3303382 h 4304982"/>
                <a:gd name="connsiteX22" fmla="*/ 2854493 w 2854493"/>
                <a:gd name="connsiteY22" fmla="*/ 4106862 h 4304982"/>
                <a:gd name="connsiteX23" fmla="*/ 2655080 w 2854493"/>
                <a:gd name="connsiteY23" fmla="*/ 4304982 h 4304982"/>
                <a:gd name="connsiteX24" fmla="*/ 2655080 w 2854493"/>
                <a:gd name="connsiteY24" fmla="*/ 4304653 h 4304982"/>
                <a:gd name="connsiteX25" fmla="*/ 521480 w 2854493"/>
                <a:gd name="connsiteY25" fmla="*/ 4304653 h 4304982"/>
                <a:gd name="connsiteX26" fmla="*/ 521480 w 2854493"/>
                <a:gd name="connsiteY26" fmla="*/ 4304982 h 4304982"/>
                <a:gd name="connsiteX27" fmla="*/ 0 w 2854493"/>
                <a:gd name="connsiteY27" fmla="*/ 4304982 h 4304982"/>
                <a:gd name="connsiteX28" fmla="*/ 148228 w 2854493"/>
                <a:gd name="connsiteY28" fmla="*/ 3866650 h 4304982"/>
                <a:gd name="connsiteX29" fmla="*/ 717851 w 2854493"/>
                <a:gd name="connsiteY29" fmla="*/ 3896296 h 4304982"/>
                <a:gd name="connsiteX30" fmla="*/ 1545812 w 2854493"/>
                <a:gd name="connsiteY30" fmla="*/ 3771361 h 4304982"/>
                <a:gd name="connsiteX31" fmla="*/ 2589764 w 2854493"/>
                <a:gd name="connsiteY31" fmla="*/ 3303382 h 4304982"/>
                <a:gd name="connsiteX32" fmla="*/ 1785096 w 2854493"/>
                <a:gd name="connsiteY32" fmla="*/ 2727406 h 4304982"/>
                <a:gd name="connsiteX33" fmla="*/ 1732157 w 2854493"/>
                <a:gd name="connsiteY33" fmla="*/ 2890458 h 4304982"/>
                <a:gd name="connsiteX34" fmla="*/ 1560636 w 2854493"/>
                <a:gd name="connsiteY34" fmla="*/ 2890458 h 4304982"/>
                <a:gd name="connsiteX35" fmla="*/ 1700394 w 2854493"/>
                <a:gd name="connsiteY35" fmla="*/ 2989983 h 4304982"/>
                <a:gd name="connsiteX36" fmla="*/ 1645338 w 2854493"/>
                <a:gd name="connsiteY36" fmla="*/ 3153035 h 4304982"/>
                <a:gd name="connsiteX37" fmla="*/ 1785096 w 2854493"/>
                <a:gd name="connsiteY37" fmla="*/ 3051392 h 4304982"/>
                <a:gd name="connsiteX38" fmla="*/ 1924855 w 2854493"/>
                <a:gd name="connsiteY38" fmla="*/ 3153035 h 4304982"/>
                <a:gd name="connsiteX39" fmla="*/ 1869799 w 2854493"/>
                <a:gd name="connsiteY39" fmla="*/ 2989983 h 4304982"/>
                <a:gd name="connsiteX40" fmla="*/ 2009557 w 2854493"/>
                <a:gd name="connsiteY40" fmla="*/ 2890458 h 4304982"/>
                <a:gd name="connsiteX41" fmla="*/ 1838036 w 2854493"/>
                <a:gd name="connsiteY41" fmla="*/ 2890458 h 4304982"/>
                <a:gd name="connsiteX42" fmla="*/ 1785096 w 2854493"/>
                <a:gd name="connsiteY42" fmla="*/ 2727406 h 4304982"/>
                <a:gd name="connsiteX43" fmla="*/ 838551 w 2854493"/>
                <a:gd name="connsiteY43" fmla="*/ 2640587 h 4304982"/>
                <a:gd name="connsiteX44" fmla="*/ 806787 w 2854493"/>
                <a:gd name="connsiteY44" fmla="*/ 2752819 h 4304982"/>
                <a:gd name="connsiteX45" fmla="*/ 688205 w 2854493"/>
                <a:gd name="connsiteY45" fmla="*/ 2752819 h 4304982"/>
                <a:gd name="connsiteX46" fmla="*/ 785614 w 2854493"/>
                <a:gd name="connsiteY46" fmla="*/ 2822698 h 4304982"/>
                <a:gd name="connsiteX47" fmla="*/ 747495 w 2854493"/>
                <a:gd name="connsiteY47" fmla="*/ 2934927 h 4304982"/>
                <a:gd name="connsiteX48" fmla="*/ 840667 w 2854493"/>
                <a:gd name="connsiteY48" fmla="*/ 2865048 h 4304982"/>
                <a:gd name="connsiteX49" fmla="*/ 933842 w 2854493"/>
                <a:gd name="connsiteY49" fmla="*/ 2934927 h 4304982"/>
                <a:gd name="connsiteX50" fmla="*/ 899960 w 2854493"/>
                <a:gd name="connsiteY50" fmla="*/ 2822698 h 4304982"/>
                <a:gd name="connsiteX51" fmla="*/ 993132 w 2854493"/>
                <a:gd name="connsiteY51" fmla="*/ 2752819 h 4304982"/>
                <a:gd name="connsiteX52" fmla="*/ 876667 w 2854493"/>
                <a:gd name="connsiteY52" fmla="*/ 2752819 h 4304982"/>
                <a:gd name="connsiteX53" fmla="*/ 838551 w 2854493"/>
                <a:gd name="connsiteY53" fmla="*/ 2640587 h 4304982"/>
                <a:gd name="connsiteX54" fmla="*/ 1245119 w 2854493"/>
                <a:gd name="connsiteY54" fmla="*/ 2585531 h 4304982"/>
                <a:gd name="connsiteX55" fmla="*/ 1151950 w 2854493"/>
                <a:gd name="connsiteY55" fmla="*/ 2678703 h 4304982"/>
                <a:gd name="connsiteX56" fmla="*/ 1245119 w 2854493"/>
                <a:gd name="connsiteY56" fmla="*/ 2771876 h 4304982"/>
                <a:gd name="connsiteX57" fmla="*/ 1338292 w 2854493"/>
                <a:gd name="connsiteY57" fmla="*/ 2678703 h 4304982"/>
                <a:gd name="connsiteX58" fmla="*/ 1245119 w 2854493"/>
                <a:gd name="connsiteY58" fmla="*/ 2585531 h 4304982"/>
                <a:gd name="connsiteX59" fmla="*/ 688205 w 2854493"/>
                <a:gd name="connsiteY59" fmla="*/ 2284838 h 4304982"/>
                <a:gd name="connsiteX60" fmla="*/ 1386997 w 2854493"/>
                <a:gd name="connsiteY60" fmla="*/ 2536828 h 4304982"/>
                <a:gd name="connsiteX61" fmla="*/ 2212841 w 2854493"/>
                <a:gd name="connsiteY61" fmla="*/ 2663880 h 4304982"/>
                <a:gd name="connsiteX62" fmla="*/ 2373776 w 2854493"/>
                <a:gd name="connsiteY62" fmla="*/ 2672350 h 4304982"/>
                <a:gd name="connsiteX63" fmla="*/ 2560120 w 2854493"/>
                <a:gd name="connsiteY63" fmla="*/ 3214444 h 4304982"/>
                <a:gd name="connsiteX64" fmla="*/ 1524636 w 2854493"/>
                <a:gd name="connsiteY64" fmla="*/ 3684542 h 4304982"/>
                <a:gd name="connsiteX65" fmla="*/ 717851 w 2854493"/>
                <a:gd name="connsiteY65" fmla="*/ 3805241 h 4304982"/>
                <a:gd name="connsiteX66" fmla="*/ 355749 w 2854493"/>
                <a:gd name="connsiteY66" fmla="*/ 3803124 h 4304982"/>
                <a:gd name="connsiteX67" fmla="*/ 179991 w 2854493"/>
                <a:gd name="connsiteY67" fmla="*/ 3779831 h 4304982"/>
                <a:gd name="connsiteX68" fmla="*/ 688205 w 2854493"/>
                <a:gd name="connsiteY68" fmla="*/ 2284838 h 4304982"/>
                <a:gd name="connsiteX69" fmla="*/ 1810506 w 2854493"/>
                <a:gd name="connsiteY69" fmla="*/ 2047674 h 4304982"/>
                <a:gd name="connsiteX70" fmla="*/ 1664397 w 2854493"/>
                <a:gd name="connsiteY70" fmla="*/ 2193782 h 4304982"/>
                <a:gd name="connsiteX71" fmla="*/ 1810506 w 2854493"/>
                <a:gd name="connsiteY71" fmla="*/ 2342011 h 4304982"/>
                <a:gd name="connsiteX72" fmla="*/ 1956618 w 2854493"/>
                <a:gd name="connsiteY72" fmla="*/ 2193782 h 4304982"/>
                <a:gd name="connsiteX73" fmla="*/ 1810506 w 2854493"/>
                <a:gd name="connsiteY73" fmla="*/ 2047674 h 4304982"/>
                <a:gd name="connsiteX74" fmla="*/ 1171007 w 2854493"/>
                <a:gd name="connsiteY74" fmla="*/ 1463227 h 4304982"/>
                <a:gd name="connsiteX75" fmla="*/ 1024895 w 2854493"/>
                <a:gd name="connsiteY75" fmla="*/ 1611456 h 4304982"/>
                <a:gd name="connsiteX76" fmla="*/ 1171007 w 2854493"/>
                <a:gd name="connsiteY76" fmla="*/ 1757567 h 4304982"/>
                <a:gd name="connsiteX77" fmla="*/ 1319235 w 2854493"/>
                <a:gd name="connsiteY77" fmla="*/ 1611456 h 4304982"/>
                <a:gd name="connsiteX78" fmla="*/ 1171007 w 2854493"/>
                <a:gd name="connsiteY78" fmla="*/ 1463227 h 4304982"/>
                <a:gd name="connsiteX79" fmla="*/ 1700394 w 2854493"/>
                <a:gd name="connsiteY79" fmla="*/ 1357351 h 4304982"/>
                <a:gd name="connsiteX80" fmla="*/ 1664397 w 2854493"/>
                <a:gd name="connsiteY80" fmla="*/ 1469580 h 4304982"/>
                <a:gd name="connsiteX81" fmla="*/ 1547932 w 2854493"/>
                <a:gd name="connsiteY81" fmla="*/ 1469580 h 4304982"/>
                <a:gd name="connsiteX82" fmla="*/ 1641102 w 2854493"/>
                <a:gd name="connsiteY82" fmla="*/ 1537343 h 4304982"/>
                <a:gd name="connsiteX83" fmla="*/ 1607222 w 2854493"/>
                <a:gd name="connsiteY83" fmla="*/ 1649572 h 4304982"/>
                <a:gd name="connsiteX84" fmla="*/ 1700394 w 2854493"/>
                <a:gd name="connsiteY84" fmla="*/ 1581812 h 4304982"/>
                <a:gd name="connsiteX85" fmla="*/ 1793566 w 2854493"/>
                <a:gd name="connsiteY85" fmla="*/ 1649572 h 4304982"/>
                <a:gd name="connsiteX86" fmla="*/ 1755450 w 2854493"/>
                <a:gd name="connsiteY86" fmla="*/ 1537343 h 4304982"/>
                <a:gd name="connsiteX87" fmla="*/ 1852859 w 2854493"/>
                <a:gd name="connsiteY87" fmla="*/ 1469580 h 4304982"/>
                <a:gd name="connsiteX88" fmla="*/ 1734276 w 2854493"/>
                <a:gd name="connsiteY88" fmla="*/ 1469580 h 4304982"/>
                <a:gd name="connsiteX89" fmla="*/ 1700394 w 2854493"/>
                <a:gd name="connsiteY89" fmla="*/ 1357351 h 4304982"/>
                <a:gd name="connsiteX90" fmla="*/ 1878269 w 2854493"/>
                <a:gd name="connsiteY90" fmla="*/ 1213357 h 4304982"/>
                <a:gd name="connsiteX91" fmla="*/ 2344130 w 2854493"/>
                <a:gd name="connsiteY91" fmla="*/ 2583414 h 4304982"/>
                <a:gd name="connsiteX92" fmla="*/ 2214961 w 2854493"/>
                <a:gd name="connsiteY92" fmla="*/ 2579178 h 4304982"/>
                <a:gd name="connsiteX93" fmla="*/ 1403937 w 2854493"/>
                <a:gd name="connsiteY93" fmla="*/ 2458476 h 4304982"/>
                <a:gd name="connsiteX94" fmla="*/ 715732 w 2854493"/>
                <a:gd name="connsiteY94" fmla="*/ 2202255 h 4304982"/>
                <a:gd name="connsiteX95" fmla="*/ 982545 w 2854493"/>
                <a:gd name="connsiteY95" fmla="*/ 1416641 h 4304982"/>
                <a:gd name="connsiteX96" fmla="*/ 1545812 w 2854493"/>
                <a:gd name="connsiteY96" fmla="*/ 1312882 h 4304982"/>
                <a:gd name="connsiteX97" fmla="*/ 1878269 w 2854493"/>
                <a:gd name="connsiteY97" fmla="*/ 1213357 h 4304982"/>
                <a:gd name="connsiteX98" fmla="*/ 1488640 w 2854493"/>
                <a:gd name="connsiteY98" fmla="*/ 719968 h 4304982"/>
                <a:gd name="connsiteX99" fmla="*/ 1395467 w 2854493"/>
                <a:gd name="connsiteY99" fmla="*/ 813141 h 4304982"/>
                <a:gd name="connsiteX100" fmla="*/ 1488640 w 2854493"/>
                <a:gd name="connsiteY100" fmla="*/ 906313 h 4304982"/>
                <a:gd name="connsiteX101" fmla="*/ 1581812 w 2854493"/>
                <a:gd name="connsiteY101" fmla="*/ 813141 h 4304982"/>
                <a:gd name="connsiteX102" fmla="*/ 1488640 w 2854493"/>
                <a:gd name="connsiteY102" fmla="*/ 719968 h 4304982"/>
                <a:gd name="connsiteX103" fmla="*/ 1465346 w 2854493"/>
                <a:gd name="connsiteY103" fmla="*/ 0 h 4304982"/>
                <a:gd name="connsiteX104" fmla="*/ 1848622 w 2854493"/>
                <a:gd name="connsiteY104" fmla="*/ 1130774 h 4304982"/>
                <a:gd name="connsiteX105" fmla="*/ 1524636 w 2854493"/>
                <a:gd name="connsiteY105" fmla="*/ 1228180 h 4304982"/>
                <a:gd name="connsiteX106" fmla="*/ 1016425 w 2854493"/>
                <a:gd name="connsiteY106" fmla="*/ 1325588 h 4304982"/>
                <a:gd name="connsiteX107" fmla="*/ 1465346 w 2854493"/>
                <a:gd name="connsiteY107" fmla="*/ 0 h 4304982"/>
                <a:gd name="connsiteX0" fmla="*/ 847020 w 2854493"/>
                <a:gd name="connsiteY0" fmla="*/ 3949235 h 4304982"/>
                <a:gd name="connsiteX1" fmla="*/ 753848 w 2854493"/>
                <a:gd name="connsiteY1" fmla="*/ 4042408 h 4304982"/>
                <a:gd name="connsiteX2" fmla="*/ 847020 w 2854493"/>
                <a:gd name="connsiteY2" fmla="*/ 4135580 h 4304982"/>
                <a:gd name="connsiteX3" fmla="*/ 940193 w 2854493"/>
                <a:gd name="connsiteY3" fmla="*/ 4042408 h 4304982"/>
                <a:gd name="connsiteX4" fmla="*/ 847020 w 2854493"/>
                <a:gd name="connsiteY4" fmla="*/ 3949235 h 4304982"/>
                <a:gd name="connsiteX5" fmla="*/ 2289074 w 2854493"/>
                <a:gd name="connsiteY5" fmla="*/ 3813711 h 4304982"/>
                <a:gd name="connsiteX6" fmla="*/ 2253074 w 2854493"/>
                <a:gd name="connsiteY6" fmla="*/ 3925942 h 4304982"/>
                <a:gd name="connsiteX7" fmla="*/ 2136609 w 2854493"/>
                <a:gd name="connsiteY7" fmla="*/ 3925942 h 4304982"/>
                <a:gd name="connsiteX8" fmla="*/ 2229781 w 2854493"/>
                <a:gd name="connsiteY8" fmla="*/ 3995821 h 4304982"/>
                <a:gd name="connsiteX9" fmla="*/ 2195901 w 2854493"/>
                <a:gd name="connsiteY9" fmla="*/ 4108051 h 4304982"/>
                <a:gd name="connsiteX10" fmla="*/ 2289074 w 2854493"/>
                <a:gd name="connsiteY10" fmla="*/ 4038171 h 4304982"/>
                <a:gd name="connsiteX11" fmla="*/ 2382246 w 2854493"/>
                <a:gd name="connsiteY11" fmla="*/ 4108051 h 4304982"/>
                <a:gd name="connsiteX12" fmla="*/ 2344130 w 2854493"/>
                <a:gd name="connsiteY12" fmla="*/ 3995821 h 4304982"/>
                <a:gd name="connsiteX13" fmla="*/ 2441536 w 2854493"/>
                <a:gd name="connsiteY13" fmla="*/ 3925942 h 4304982"/>
                <a:gd name="connsiteX14" fmla="*/ 2322954 w 2854493"/>
                <a:gd name="connsiteY14" fmla="*/ 3925942 h 4304982"/>
                <a:gd name="connsiteX15" fmla="*/ 2289074 w 2854493"/>
                <a:gd name="connsiteY15" fmla="*/ 3813711 h 4304982"/>
                <a:gd name="connsiteX16" fmla="*/ 654323 w 2854493"/>
                <a:gd name="connsiteY16" fmla="*/ 3328792 h 4304982"/>
                <a:gd name="connsiteX17" fmla="*/ 508211 w 2854493"/>
                <a:gd name="connsiteY17" fmla="*/ 3474901 h 4304982"/>
                <a:gd name="connsiteX18" fmla="*/ 654323 w 2854493"/>
                <a:gd name="connsiteY18" fmla="*/ 3621013 h 4304982"/>
                <a:gd name="connsiteX19" fmla="*/ 800434 w 2854493"/>
                <a:gd name="connsiteY19" fmla="*/ 3474901 h 4304982"/>
                <a:gd name="connsiteX20" fmla="*/ 654323 w 2854493"/>
                <a:gd name="connsiteY20" fmla="*/ 3328792 h 4304982"/>
                <a:gd name="connsiteX21" fmla="*/ 2589764 w 2854493"/>
                <a:gd name="connsiteY21" fmla="*/ 3303382 h 4304982"/>
                <a:gd name="connsiteX22" fmla="*/ 2854493 w 2854493"/>
                <a:gd name="connsiteY22" fmla="*/ 4106862 h 4304982"/>
                <a:gd name="connsiteX23" fmla="*/ 2655080 w 2854493"/>
                <a:gd name="connsiteY23" fmla="*/ 4304982 h 4304982"/>
                <a:gd name="connsiteX24" fmla="*/ 521480 w 2854493"/>
                <a:gd name="connsiteY24" fmla="*/ 4304653 h 4304982"/>
                <a:gd name="connsiteX25" fmla="*/ 521480 w 2854493"/>
                <a:gd name="connsiteY25" fmla="*/ 4304982 h 4304982"/>
                <a:gd name="connsiteX26" fmla="*/ 0 w 2854493"/>
                <a:gd name="connsiteY26" fmla="*/ 4304982 h 4304982"/>
                <a:gd name="connsiteX27" fmla="*/ 148228 w 2854493"/>
                <a:gd name="connsiteY27" fmla="*/ 3866650 h 4304982"/>
                <a:gd name="connsiteX28" fmla="*/ 717851 w 2854493"/>
                <a:gd name="connsiteY28" fmla="*/ 3896296 h 4304982"/>
                <a:gd name="connsiteX29" fmla="*/ 1545812 w 2854493"/>
                <a:gd name="connsiteY29" fmla="*/ 3771361 h 4304982"/>
                <a:gd name="connsiteX30" fmla="*/ 2589764 w 2854493"/>
                <a:gd name="connsiteY30" fmla="*/ 3303382 h 4304982"/>
                <a:gd name="connsiteX31" fmla="*/ 1785096 w 2854493"/>
                <a:gd name="connsiteY31" fmla="*/ 2727406 h 4304982"/>
                <a:gd name="connsiteX32" fmla="*/ 1732157 w 2854493"/>
                <a:gd name="connsiteY32" fmla="*/ 2890458 h 4304982"/>
                <a:gd name="connsiteX33" fmla="*/ 1560636 w 2854493"/>
                <a:gd name="connsiteY33" fmla="*/ 2890458 h 4304982"/>
                <a:gd name="connsiteX34" fmla="*/ 1700394 w 2854493"/>
                <a:gd name="connsiteY34" fmla="*/ 2989983 h 4304982"/>
                <a:gd name="connsiteX35" fmla="*/ 1645338 w 2854493"/>
                <a:gd name="connsiteY35" fmla="*/ 3153035 h 4304982"/>
                <a:gd name="connsiteX36" fmla="*/ 1785096 w 2854493"/>
                <a:gd name="connsiteY36" fmla="*/ 3051392 h 4304982"/>
                <a:gd name="connsiteX37" fmla="*/ 1924855 w 2854493"/>
                <a:gd name="connsiteY37" fmla="*/ 3153035 h 4304982"/>
                <a:gd name="connsiteX38" fmla="*/ 1869799 w 2854493"/>
                <a:gd name="connsiteY38" fmla="*/ 2989983 h 4304982"/>
                <a:gd name="connsiteX39" fmla="*/ 2009557 w 2854493"/>
                <a:gd name="connsiteY39" fmla="*/ 2890458 h 4304982"/>
                <a:gd name="connsiteX40" fmla="*/ 1838036 w 2854493"/>
                <a:gd name="connsiteY40" fmla="*/ 2890458 h 4304982"/>
                <a:gd name="connsiteX41" fmla="*/ 1785096 w 2854493"/>
                <a:gd name="connsiteY41" fmla="*/ 2727406 h 4304982"/>
                <a:gd name="connsiteX42" fmla="*/ 838551 w 2854493"/>
                <a:gd name="connsiteY42" fmla="*/ 2640587 h 4304982"/>
                <a:gd name="connsiteX43" fmla="*/ 806787 w 2854493"/>
                <a:gd name="connsiteY43" fmla="*/ 2752819 h 4304982"/>
                <a:gd name="connsiteX44" fmla="*/ 688205 w 2854493"/>
                <a:gd name="connsiteY44" fmla="*/ 2752819 h 4304982"/>
                <a:gd name="connsiteX45" fmla="*/ 785614 w 2854493"/>
                <a:gd name="connsiteY45" fmla="*/ 2822698 h 4304982"/>
                <a:gd name="connsiteX46" fmla="*/ 747495 w 2854493"/>
                <a:gd name="connsiteY46" fmla="*/ 2934927 h 4304982"/>
                <a:gd name="connsiteX47" fmla="*/ 840667 w 2854493"/>
                <a:gd name="connsiteY47" fmla="*/ 2865048 h 4304982"/>
                <a:gd name="connsiteX48" fmla="*/ 933842 w 2854493"/>
                <a:gd name="connsiteY48" fmla="*/ 2934927 h 4304982"/>
                <a:gd name="connsiteX49" fmla="*/ 899960 w 2854493"/>
                <a:gd name="connsiteY49" fmla="*/ 2822698 h 4304982"/>
                <a:gd name="connsiteX50" fmla="*/ 993132 w 2854493"/>
                <a:gd name="connsiteY50" fmla="*/ 2752819 h 4304982"/>
                <a:gd name="connsiteX51" fmla="*/ 876667 w 2854493"/>
                <a:gd name="connsiteY51" fmla="*/ 2752819 h 4304982"/>
                <a:gd name="connsiteX52" fmla="*/ 838551 w 2854493"/>
                <a:gd name="connsiteY52" fmla="*/ 2640587 h 4304982"/>
                <a:gd name="connsiteX53" fmla="*/ 1245119 w 2854493"/>
                <a:gd name="connsiteY53" fmla="*/ 2585531 h 4304982"/>
                <a:gd name="connsiteX54" fmla="*/ 1151950 w 2854493"/>
                <a:gd name="connsiteY54" fmla="*/ 2678703 h 4304982"/>
                <a:gd name="connsiteX55" fmla="*/ 1245119 w 2854493"/>
                <a:gd name="connsiteY55" fmla="*/ 2771876 h 4304982"/>
                <a:gd name="connsiteX56" fmla="*/ 1338292 w 2854493"/>
                <a:gd name="connsiteY56" fmla="*/ 2678703 h 4304982"/>
                <a:gd name="connsiteX57" fmla="*/ 1245119 w 2854493"/>
                <a:gd name="connsiteY57" fmla="*/ 2585531 h 4304982"/>
                <a:gd name="connsiteX58" fmla="*/ 688205 w 2854493"/>
                <a:gd name="connsiteY58" fmla="*/ 2284838 h 4304982"/>
                <a:gd name="connsiteX59" fmla="*/ 1386997 w 2854493"/>
                <a:gd name="connsiteY59" fmla="*/ 2536828 h 4304982"/>
                <a:gd name="connsiteX60" fmla="*/ 2212841 w 2854493"/>
                <a:gd name="connsiteY60" fmla="*/ 2663880 h 4304982"/>
                <a:gd name="connsiteX61" fmla="*/ 2373776 w 2854493"/>
                <a:gd name="connsiteY61" fmla="*/ 2672350 h 4304982"/>
                <a:gd name="connsiteX62" fmla="*/ 2560120 w 2854493"/>
                <a:gd name="connsiteY62" fmla="*/ 3214444 h 4304982"/>
                <a:gd name="connsiteX63" fmla="*/ 1524636 w 2854493"/>
                <a:gd name="connsiteY63" fmla="*/ 3684542 h 4304982"/>
                <a:gd name="connsiteX64" fmla="*/ 717851 w 2854493"/>
                <a:gd name="connsiteY64" fmla="*/ 3805241 h 4304982"/>
                <a:gd name="connsiteX65" fmla="*/ 355749 w 2854493"/>
                <a:gd name="connsiteY65" fmla="*/ 3803124 h 4304982"/>
                <a:gd name="connsiteX66" fmla="*/ 179991 w 2854493"/>
                <a:gd name="connsiteY66" fmla="*/ 3779831 h 4304982"/>
                <a:gd name="connsiteX67" fmla="*/ 688205 w 2854493"/>
                <a:gd name="connsiteY67" fmla="*/ 2284838 h 4304982"/>
                <a:gd name="connsiteX68" fmla="*/ 1810506 w 2854493"/>
                <a:gd name="connsiteY68" fmla="*/ 2047674 h 4304982"/>
                <a:gd name="connsiteX69" fmla="*/ 1664397 w 2854493"/>
                <a:gd name="connsiteY69" fmla="*/ 2193782 h 4304982"/>
                <a:gd name="connsiteX70" fmla="*/ 1810506 w 2854493"/>
                <a:gd name="connsiteY70" fmla="*/ 2342011 h 4304982"/>
                <a:gd name="connsiteX71" fmla="*/ 1956618 w 2854493"/>
                <a:gd name="connsiteY71" fmla="*/ 2193782 h 4304982"/>
                <a:gd name="connsiteX72" fmla="*/ 1810506 w 2854493"/>
                <a:gd name="connsiteY72" fmla="*/ 2047674 h 4304982"/>
                <a:gd name="connsiteX73" fmla="*/ 1171007 w 2854493"/>
                <a:gd name="connsiteY73" fmla="*/ 1463227 h 4304982"/>
                <a:gd name="connsiteX74" fmla="*/ 1024895 w 2854493"/>
                <a:gd name="connsiteY74" fmla="*/ 1611456 h 4304982"/>
                <a:gd name="connsiteX75" fmla="*/ 1171007 w 2854493"/>
                <a:gd name="connsiteY75" fmla="*/ 1757567 h 4304982"/>
                <a:gd name="connsiteX76" fmla="*/ 1319235 w 2854493"/>
                <a:gd name="connsiteY76" fmla="*/ 1611456 h 4304982"/>
                <a:gd name="connsiteX77" fmla="*/ 1171007 w 2854493"/>
                <a:gd name="connsiteY77" fmla="*/ 1463227 h 4304982"/>
                <a:gd name="connsiteX78" fmla="*/ 1700394 w 2854493"/>
                <a:gd name="connsiteY78" fmla="*/ 1357351 h 4304982"/>
                <a:gd name="connsiteX79" fmla="*/ 1664397 w 2854493"/>
                <a:gd name="connsiteY79" fmla="*/ 1469580 h 4304982"/>
                <a:gd name="connsiteX80" fmla="*/ 1547932 w 2854493"/>
                <a:gd name="connsiteY80" fmla="*/ 1469580 h 4304982"/>
                <a:gd name="connsiteX81" fmla="*/ 1641102 w 2854493"/>
                <a:gd name="connsiteY81" fmla="*/ 1537343 h 4304982"/>
                <a:gd name="connsiteX82" fmla="*/ 1607222 w 2854493"/>
                <a:gd name="connsiteY82" fmla="*/ 1649572 h 4304982"/>
                <a:gd name="connsiteX83" fmla="*/ 1700394 w 2854493"/>
                <a:gd name="connsiteY83" fmla="*/ 1581812 h 4304982"/>
                <a:gd name="connsiteX84" fmla="*/ 1793566 w 2854493"/>
                <a:gd name="connsiteY84" fmla="*/ 1649572 h 4304982"/>
                <a:gd name="connsiteX85" fmla="*/ 1755450 w 2854493"/>
                <a:gd name="connsiteY85" fmla="*/ 1537343 h 4304982"/>
                <a:gd name="connsiteX86" fmla="*/ 1852859 w 2854493"/>
                <a:gd name="connsiteY86" fmla="*/ 1469580 h 4304982"/>
                <a:gd name="connsiteX87" fmla="*/ 1734276 w 2854493"/>
                <a:gd name="connsiteY87" fmla="*/ 1469580 h 4304982"/>
                <a:gd name="connsiteX88" fmla="*/ 1700394 w 2854493"/>
                <a:gd name="connsiteY88" fmla="*/ 1357351 h 4304982"/>
                <a:gd name="connsiteX89" fmla="*/ 1878269 w 2854493"/>
                <a:gd name="connsiteY89" fmla="*/ 1213357 h 4304982"/>
                <a:gd name="connsiteX90" fmla="*/ 2344130 w 2854493"/>
                <a:gd name="connsiteY90" fmla="*/ 2583414 h 4304982"/>
                <a:gd name="connsiteX91" fmla="*/ 2214961 w 2854493"/>
                <a:gd name="connsiteY91" fmla="*/ 2579178 h 4304982"/>
                <a:gd name="connsiteX92" fmla="*/ 1403937 w 2854493"/>
                <a:gd name="connsiteY92" fmla="*/ 2458476 h 4304982"/>
                <a:gd name="connsiteX93" fmla="*/ 715732 w 2854493"/>
                <a:gd name="connsiteY93" fmla="*/ 2202255 h 4304982"/>
                <a:gd name="connsiteX94" fmla="*/ 982545 w 2854493"/>
                <a:gd name="connsiteY94" fmla="*/ 1416641 h 4304982"/>
                <a:gd name="connsiteX95" fmla="*/ 1545812 w 2854493"/>
                <a:gd name="connsiteY95" fmla="*/ 1312882 h 4304982"/>
                <a:gd name="connsiteX96" fmla="*/ 1878269 w 2854493"/>
                <a:gd name="connsiteY96" fmla="*/ 1213357 h 4304982"/>
                <a:gd name="connsiteX97" fmla="*/ 1488640 w 2854493"/>
                <a:gd name="connsiteY97" fmla="*/ 719968 h 4304982"/>
                <a:gd name="connsiteX98" fmla="*/ 1395467 w 2854493"/>
                <a:gd name="connsiteY98" fmla="*/ 813141 h 4304982"/>
                <a:gd name="connsiteX99" fmla="*/ 1488640 w 2854493"/>
                <a:gd name="connsiteY99" fmla="*/ 906313 h 4304982"/>
                <a:gd name="connsiteX100" fmla="*/ 1581812 w 2854493"/>
                <a:gd name="connsiteY100" fmla="*/ 813141 h 4304982"/>
                <a:gd name="connsiteX101" fmla="*/ 1488640 w 2854493"/>
                <a:gd name="connsiteY101" fmla="*/ 719968 h 4304982"/>
                <a:gd name="connsiteX102" fmla="*/ 1465346 w 2854493"/>
                <a:gd name="connsiteY102" fmla="*/ 0 h 4304982"/>
                <a:gd name="connsiteX103" fmla="*/ 1848622 w 2854493"/>
                <a:gd name="connsiteY103" fmla="*/ 1130774 h 4304982"/>
                <a:gd name="connsiteX104" fmla="*/ 1524636 w 2854493"/>
                <a:gd name="connsiteY104" fmla="*/ 1228180 h 4304982"/>
                <a:gd name="connsiteX105" fmla="*/ 1016425 w 2854493"/>
                <a:gd name="connsiteY105" fmla="*/ 1325588 h 4304982"/>
                <a:gd name="connsiteX106" fmla="*/ 1465346 w 2854493"/>
                <a:gd name="connsiteY106" fmla="*/ 0 h 4304982"/>
                <a:gd name="connsiteX0" fmla="*/ 847020 w 2854493"/>
                <a:gd name="connsiteY0" fmla="*/ 3949235 h 4304982"/>
                <a:gd name="connsiteX1" fmla="*/ 753848 w 2854493"/>
                <a:gd name="connsiteY1" fmla="*/ 4042408 h 4304982"/>
                <a:gd name="connsiteX2" fmla="*/ 847020 w 2854493"/>
                <a:gd name="connsiteY2" fmla="*/ 4135580 h 4304982"/>
                <a:gd name="connsiteX3" fmla="*/ 940193 w 2854493"/>
                <a:gd name="connsiteY3" fmla="*/ 4042408 h 4304982"/>
                <a:gd name="connsiteX4" fmla="*/ 847020 w 2854493"/>
                <a:gd name="connsiteY4" fmla="*/ 3949235 h 4304982"/>
                <a:gd name="connsiteX5" fmla="*/ 2289074 w 2854493"/>
                <a:gd name="connsiteY5" fmla="*/ 3813711 h 4304982"/>
                <a:gd name="connsiteX6" fmla="*/ 2253074 w 2854493"/>
                <a:gd name="connsiteY6" fmla="*/ 3925942 h 4304982"/>
                <a:gd name="connsiteX7" fmla="*/ 2136609 w 2854493"/>
                <a:gd name="connsiteY7" fmla="*/ 3925942 h 4304982"/>
                <a:gd name="connsiteX8" fmla="*/ 2229781 w 2854493"/>
                <a:gd name="connsiteY8" fmla="*/ 3995821 h 4304982"/>
                <a:gd name="connsiteX9" fmla="*/ 2195901 w 2854493"/>
                <a:gd name="connsiteY9" fmla="*/ 4108051 h 4304982"/>
                <a:gd name="connsiteX10" fmla="*/ 2289074 w 2854493"/>
                <a:gd name="connsiteY10" fmla="*/ 4038171 h 4304982"/>
                <a:gd name="connsiteX11" fmla="*/ 2382246 w 2854493"/>
                <a:gd name="connsiteY11" fmla="*/ 4108051 h 4304982"/>
                <a:gd name="connsiteX12" fmla="*/ 2344130 w 2854493"/>
                <a:gd name="connsiteY12" fmla="*/ 3995821 h 4304982"/>
                <a:gd name="connsiteX13" fmla="*/ 2441536 w 2854493"/>
                <a:gd name="connsiteY13" fmla="*/ 3925942 h 4304982"/>
                <a:gd name="connsiteX14" fmla="*/ 2322954 w 2854493"/>
                <a:gd name="connsiteY14" fmla="*/ 3925942 h 4304982"/>
                <a:gd name="connsiteX15" fmla="*/ 2289074 w 2854493"/>
                <a:gd name="connsiteY15" fmla="*/ 3813711 h 4304982"/>
                <a:gd name="connsiteX16" fmla="*/ 654323 w 2854493"/>
                <a:gd name="connsiteY16" fmla="*/ 3328792 h 4304982"/>
                <a:gd name="connsiteX17" fmla="*/ 508211 w 2854493"/>
                <a:gd name="connsiteY17" fmla="*/ 3474901 h 4304982"/>
                <a:gd name="connsiteX18" fmla="*/ 654323 w 2854493"/>
                <a:gd name="connsiteY18" fmla="*/ 3621013 h 4304982"/>
                <a:gd name="connsiteX19" fmla="*/ 800434 w 2854493"/>
                <a:gd name="connsiteY19" fmla="*/ 3474901 h 4304982"/>
                <a:gd name="connsiteX20" fmla="*/ 654323 w 2854493"/>
                <a:gd name="connsiteY20" fmla="*/ 3328792 h 4304982"/>
                <a:gd name="connsiteX21" fmla="*/ 2589764 w 2854493"/>
                <a:gd name="connsiteY21" fmla="*/ 3303382 h 4304982"/>
                <a:gd name="connsiteX22" fmla="*/ 2854493 w 2854493"/>
                <a:gd name="connsiteY22" fmla="*/ 4106862 h 4304982"/>
                <a:gd name="connsiteX23" fmla="*/ 521480 w 2854493"/>
                <a:gd name="connsiteY23" fmla="*/ 4304653 h 4304982"/>
                <a:gd name="connsiteX24" fmla="*/ 521480 w 2854493"/>
                <a:gd name="connsiteY24" fmla="*/ 4304982 h 4304982"/>
                <a:gd name="connsiteX25" fmla="*/ 0 w 2854493"/>
                <a:gd name="connsiteY25" fmla="*/ 4304982 h 4304982"/>
                <a:gd name="connsiteX26" fmla="*/ 148228 w 2854493"/>
                <a:gd name="connsiteY26" fmla="*/ 3866650 h 4304982"/>
                <a:gd name="connsiteX27" fmla="*/ 717851 w 2854493"/>
                <a:gd name="connsiteY27" fmla="*/ 3896296 h 4304982"/>
                <a:gd name="connsiteX28" fmla="*/ 1545812 w 2854493"/>
                <a:gd name="connsiteY28" fmla="*/ 3771361 h 4304982"/>
                <a:gd name="connsiteX29" fmla="*/ 2589764 w 2854493"/>
                <a:gd name="connsiteY29" fmla="*/ 3303382 h 4304982"/>
                <a:gd name="connsiteX30" fmla="*/ 1785096 w 2854493"/>
                <a:gd name="connsiteY30" fmla="*/ 2727406 h 4304982"/>
                <a:gd name="connsiteX31" fmla="*/ 1732157 w 2854493"/>
                <a:gd name="connsiteY31" fmla="*/ 2890458 h 4304982"/>
                <a:gd name="connsiteX32" fmla="*/ 1560636 w 2854493"/>
                <a:gd name="connsiteY32" fmla="*/ 2890458 h 4304982"/>
                <a:gd name="connsiteX33" fmla="*/ 1700394 w 2854493"/>
                <a:gd name="connsiteY33" fmla="*/ 2989983 h 4304982"/>
                <a:gd name="connsiteX34" fmla="*/ 1645338 w 2854493"/>
                <a:gd name="connsiteY34" fmla="*/ 3153035 h 4304982"/>
                <a:gd name="connsiteX35" fmla="*/ 1785096 w 2854493"/>
                <a:gd name="connsiteY35" fmla="*/ 3051392 h 4304982"/>
                <a:gd name="connsiteX36" fmla="*/ 1924855 w 2854493"/>
                <a:gd name="connsiteY36" fmla="*/ 3153035 h 4304982"/>
                <a:gd name="connsiteX37" fmla="*/ 1869799 w 2854493"/>
                <a:gd name="connsiteY37" fmla="*/ 2989983 h 4304982"/>
                <a:gd name="connsiteX38" fmla="*/ 2009557 w 2854493"/>
                <a:gd name="connsiteY38" fmla="*/ 2890458 h 4304982"/>
                <a:gd name="connsiteX39" fmla="*/ 1838036 w 2854493"/>
                <a:gd name="connsiteY39" fmla="*/ 2890458 h 4304982"/>
                <a:gd name="connsiteX40" fmla="*/ 1785096 w 2854493"/>
                <a:gd name="connsiteY40" fmla="*/ 2727406 h 4304982"/>
                <a:gd name="connsiteX41" fmla="*/ 838551 w 2854493"/>
                <a:gd name="connsiteY41" fmla="*/ 2640587 h 4304982"/>
                <a:gd name="connsiteX42" fmla="*/ 806787 w 2854493"/>
                <a:gd name="connsiteY42" fmla="*/ 2752819 h 4304982"/>
                <a:gd name="connsiteX43" fmla="*/ 688205 w 2854493"/>
                <a:gd name="connsiteY43" fmla="*/ 2752819 h 4304982"/>
                <a:gd name="connsiteX44" fmla="*/ 785614 w 2854493"/>
                <a:gd name="connsiteY44" fmla="*/ 2822698 h 4304982"/>
                <a:gd name="connsiteX45" fmla="*/ 747495 w 2854493"/>
                <a:gd name="connsiteY45" fmla="*/ 2934927 h 4304982"/>
                <a:gd name="connsiteX46" fmla="*/ 840667 w 2854493"/>
                <a:gd name="connsiteY46" fmla="*/ 2865048 h 4304982"/>
                <a:gd name="connsiteX47" fmla="*/ 933842 w 2854493"/>
                <a:gd name="connsiteY47" fmla="*/ 2934927 h 4304982"/>
                <a:gd name="connsiteX48" fmla="*/ 899960 w 2854493"/>
                <a:gd name="connsiteY48" fmla="*/ 2822698 h 4304982"/>
                <a:gd name="connsiteX49" fmla="*/ 993132 w 2854493"/>
                <a:gd name="connsiteY49" fmla="*/ 2752819 h 4304982"/>
                <a:gd name="connsiteX50" fmla="*/ 876667 w 2854493"/>
                <a:gd name="connsiteY50" fmla="*/ 2752819 h 4304982"/>
                <a:gd name="connsiteX51" fmla="*/ 838551 w 2854493"/>
                <a:gd name="connsiteY51" fmla="*/ 2640587 h 4304982"/>
                <a:gd name="connsiteX52" fmla="*/ 1245119 w 2854493"/>
                <a:gd name="connsiteY52" fmla="*/ 2585531 h 4304982"/>
                <a:gd name="connsiteX53" fmla="*/ 1151950 w 2854493"/>
                <a:gd name="connsiteY53" fmla="*/ 2678703 h 4304982"/>
                <a:gd name="connsiteX54" fmla="*/ 1245119 w 2854493"/>
                <a:gd name="connsiteY54" fmla="*/ 2771876 h 4304982"/>
                <a:gd name="connsiteX55" fmla="*/ 1338292 w 2854493"/>
                <a:gd name="connsiteY55" fmla="*/ 2678703 h 4304982"/>
                <a:gd name="connsiteX56" fmla="*/ 1245119 w 2854493"/>
                <a:gd name="connsiteY56" fmla="*/ 2585531 h 4304982"/>
                <a:gd name="connsiteX57" fmla="*/ 688205 w 2854493"/>
                <a:gd name="connsiteY57" fmla="*/ 2284838 h 4304982"/>
                <a:gd name="connsiteX58" fmla="*/ 1386997 w 2854493"/>
                <a:gd name="connsiteY58" fmla="*/ 2536828 h 4304982"/>
                <a:gd name="connsiteX59" fmla="*/ 2212841 w 2854493"/>
                <a:gd name="connsiteY59" fmla="*/ 2663880 h 4304982"/>
                <a:gd name="connsiteX60" fmla="*/ 2373776 w 2854493"/>
                <a:gd name="connsiteY60" fmla="*/ 2672350 h 4304982"/>
                <a:gd name="connsiteX61" fmla="*/ 2560120 w 2854493"/>
                <a:gd name="connsiteY61" fmla="*/ 3214444 h 4304982"/>
                <a:gd name="connsiteX62" fmla="*/ 1524636 w 2854493"/>
                <a:gd name="connsiteY62" fmla="*/ 3684542 h 4304982"/>
                <a:gd name="connsiteX63" fmla="*/ 717851 w 2854493"/>
                <a:gd name="connsiteY63" fmla="*/ 3805241 h 4304982"/>
                <a:gd name="connsiteX64" fmla="*/ 355749 w 2854493"/>
                <a:gd name="connsiteY64" fmla="*/ 3803124 h 4304982"/>
                <a:gd name="connsiteX65" fmla="*/ 179991 w 2854493"/>
                <a:gd name="connsiteY65" fmla="*/ 3779831 h 4304982"/>
                <a:gd name="connsiteX66" fmla="*/ 688205 w 2854493"/>
                <a:gd name="connsiteY66" fmla="*/ 2284838 h 4304982"/>
                <a:gd name="connsiteX67" fmla="*/ 1810506 w 2854493"/>
                <a:gd name="connsiteY67" fmla="*/ 2047674 h 4304982"/>
                <a:gd name="connsiteX68" fmla="*/ 1664397 w 2854493"/>
                <a:gd name="connsiteY68" fmla="*/ 2193782 h 4304982"/>
                <a:gd name="connsiteX69" fmla="*/ 1810506 w 2854493"/>
                <a:gd name="connsiteY69" fmla="*/ 2342011 h 4304982"/>
                <a:gd name="connsiteX70" fmla="*/ 1956618 w 2854493"/>
                <a:gd name="connsiteY70" fmla="*/ 2193782 h 4304982"/>
                <a:gd name="connsiteX71" fmla="*/ 1810506 w 2854493"/>
                <a:gd name="connsiteY71" fmla="*/ 2047674 h 4304982"/>
                <a:gd name="connsiteX72" fmla="*/ 1171007 w 2854493"/>
                <a:gd name="connsiteY72" fmla="*/ 1463227 h 4304982"/>
                <a:gd name="connsiteX73" fmla="*/ 1024895 w 2854493"/>
                <a:gd name="connsiteY73" fmla="*/ 1611456 h 4304982"/>
                <a:gd name="connsiteX74" fmla="*/ 1171007 w 2854493"/>
                <a:gd name="connsiteY74" fmla="*/ 1757567 h 4304982"/>
                <a:gd name="connsiteX75" fmla="*/ 1319235 w 2854493"/>
                <a:gd name="connsiteY75" fmla="*/ 1611456 h 4304982"/>
                <a:gd name="connsiteX76" fmla="*/ 1171007 w 2854493"/>
                <a:gd name="connsiteY76" fmla="*/ 1463227 h 4304982"/>
                <a:gd name="connsiteX77" fmla="*/ 1700394 w 2854493"/>
                <a:gd name="connsiteY77" fmla="*/ 1357351 h 4304982"/>
                <a:gd name="connsiteX78" fmla="*/ 1664397 w 2854493"/>
                <a:gd name="connsiteY78" fmla="*/ 1469580 h 4304982"/>
                <a:gd name="connsiteX79" fmla="*/ 1547932 w 2854493"/>
                <a:gd name="connsiteY79" fmla="*/ 1469580 h 4304982"/>
                <a:gd name="connsiteX80" fmla="*/ 1641102 w 2854493"/>
                <a:gd name="connsiteY80" fmla="*/ 1537343 h 4304982"/>
                <a:gd name="connsiteX81" fmla="*/ 1607222 w 2854493"/>
                <a:gd name="connsiteY81" fmla="*/ 1649572 h 4304982"/>
                <a:gd name="connsiteX82" fmla="*/ 1700394 w 2854493"/>
                <a:gd name="connsiteY82" fmla="*/ 1581812 h 4304982"/>
                <a:gd name="connsiteX83" fmla="*/ 1793566 w 2854493"/>
                <a:gd name="connsiteY83" fmla="*/ 1649572 h 4304982"/>
                <a:gd name="connsiteX84" fmla="*/ 1755450 w 2854493"/>
                <a:gd name="connsiteY84" fmla="*/ 1537343 h 4304982"/>
                <a:gd name="connsiteX85" fmla="*/ 1852859 w 2854493"/>
                <a:gd name="connsiteY85" fmla="*/ 1469580 h 4304982"/>
                <a:gd name="connsiteX86" fmla="*/ 1734276 w 2854493"/>
                <a:gd name="connsiteY86" fmla="*/ 1469580 h 4304982"/>
                <a:gd name="connsiteX87" fmla="*/ 1700394 w 2854493"/>
                <a:gd name="connsiteY87" fmla="*/ 1357351 h 4304982"/>
                <a:gd name="connsiteX88" fmla="*/ 1878269 w 2854493"/>
                <a:gd name="connsiteY88" fmla="*/ 1213357 h 4304982"/>
                <a:gd name="connsiteX89" fmla="*/ 2344130 w 2854493"/>
                <a:gd name="connsiteY89" fmla="*/ 2583414 h 4304982"/>
                <a:gd name="connsiteX90" fmla="*/ 2214961 w 2854493"/>
                <a:gd name="connsiteY90" fmla="*/ 2579178 h 4304982"/>
                <a:gd name="connsiteX91" fmla="*/ 1403937 w 2854493"/>
                <a:gd name="connsiteY91" fmla="*/ 2458476 h 4304982"/>
                <a:gd name="connsiteX92" fmla="*/ 715732 w 2854493"/>
                <a:gd name="connsiteY92" fmla="*/ 2202255 h 4304982"/>
                <a:gd name="connsiteX93" fmla="*/ 982545 w 2854493"/>
                <a:gd name="connsiteY93" fmla="*/ 1416641 h 4304982"/>
                <a:gd name="connsiteX94" fmla="*/ 1545812 w 2854493"/>
                <a:gd name="connsiteY94" fmla="*/ 1312882 h 4304982"/>
                <a:gd name="connsiteX95" fmla="*/ 1878269 w 2854493"/>
                <a:gd name="connsiteY95" fmla="*/ 1213357 h 4304982"/>
                <a:gd name="connsiteX96" fmla="*/ 1488640 w 2854493"/>
                <a:gd name="connsiteY96" fmla="*/ 719968 h 4304982"/>
                <a:gd name="connsiteX97" fmla="*/ 1395467 w 2854493"/>
                <a:gd name="connsiteY97" fmla="*/ 813141 h 4304982"/>
                <a:gd name="connsiteX98" fmla="*/ 1488640 w 2854493"/>
                <a:gd name="connsiteY98" fmla="*/ 906313 h 4304982"/>
                <a:gd name="connsiteX99" fmla="*/ 1581812 w 2854493"/>
                <a:gd name="connsiteY99" fmla="*/ 813141 h 4304982"/>
                <a:gd name="connsiteX100" fmla="*/ 1488640 w 2854493"/>
                <a:gd name="connsiteY100" fmla="*/ 719968 h 4304982"/>
                <a:gd name="connsiteX101" fmla="*/ 1465346 w 2854493"/>
                <a:gd name="connsiteY101" fmla="*/ 0 h 4304982"/>
                <a:gd name="connsiteX102" fmla="*/ 1848622 w 2854493"/>
                <a:gd name="connsiteY102" fmla="*/ 1130774 h 4304982"/>
                <a:gd name="connsiteX103" fmla="*/ 1524636 w 2854493"/>
                <a:gd name="connsiteY103" fmla="*/ 1228180 h 4304982"/>
                <a:gd name="connsiteX104" fmla="*/ 1016425 w 2854493"/>
                <a:gd name="connsiteY104" fmla="*/ 1325588 h 4304982"/>
                <a:gd name="connsiteX105" fmla="*/ 1465346 w 2854493"/>
                <a:gd name="connsiteY105" fmla="*/ 0 h 4304982"/>
                <a:gd name="connsiteX0" fmla="*/ 847020 w 2854493"/>
                <a:gd name="connsiteY0" fmla="*/ 3949235 h 4304982"/>
                <a:gd name="connsiteX1" fmla="*/ 753848 w 2854493"/>
                <a:gd name="connsiteY1" fmla="*/ 4042408 h 4304982"/>
                <a:gd name="connsiteX2" fmla="*/ 847020 w 2854493"/>
                <a:gd name="connsiteY2" fmla="*/ 4135580 h 4304982"/>
                <a:gd name="connsiteX3" fmla="*/ 940193 w 2854493"/>
                <a:gd name="connsiteY3" fmla="*/ 4042408 h 4304982"/>
                <a:gd name="connsiteX4" fmla="*/ 847020 w 2854493"/>
                <a:gd name="connsiteY4" fmla="*/ 3949235 h 4304982"/>
                <a:gd name="connsiteX5" fmla="*/ 2289074 w 2854493"/>
                <a:gd name="connsiteY5" fmla="*/ 3813711 h 4304982"/>
                <a:gd name="connsiteX6" fmla="*/ 2253074 w 2854493"/>
                <a:gd name="connsiteY6" fmla="*/ 3925942 h 4304982"/>
                <a:gd name="connsiteX7" fmla="*/ 2136609 w 2854493"/>
                <a:gd name="connsiteY7" fmla="*/ 3925942 h 4304982"/>
                <a:gd name="connsiteX8" fmla="*/ 2229781 w 2854493"/>
                <a:gd name="connsiteY8" fmla="*/ 3995821 h 4304982"/>
                <a:gd name="connsiteX9" fmla="*/ 2195901 w 2854493"/>
                <a:gd name="connsiteY9" fmla="*/ 4108051 h 4304982"/>
                <a:gd name="connsiteX10" fmla="*/ 2289074 w 2854493"/>
                <a:gd name="connsiteY10" fmla="*/ 4038171 h 4304982"/>
                <a:gd name="connsiteX11" fmla="*/ 2382246 w 2854493"/>
                <a:gd name="connsiteY11" fmla="*/ 4108051 h 4304982"/>
                <a:gd name="connsiteX12" fmla="*/ 2344130 w 2854493"/>
                <a:gd name="connsiteY12" fmla="*/ 3995821 h 4304982"/>
                <a:gd name="connsiteX13" fmla="*/ 2441536 w 2854493"/>
                <a:gd name="connsiteY13" fmla="*/ 3925942 h 4304982"/>
                <a:gd name="connsiteX14" fmla="*/ 2322954 w 2854493"/>
                <a:gd name="connsiteY14" fmla="*/ 3925942 h 4304982"/>
                <a:gd name="connsiteX15" fmla="*/ 2289074 w 2854493"/>
                <a:gd name="connsiteY15" fmla="*/ 3813711 h 4304982"/>
                <a:gd name="connsiteX16" fmla="*/ 654323 w 2854493"/>
                <a:gd name="connsiteY16" fmla="*/ 3328792 h 4304982"/>
                <a:gd name="connsiteX17" fmla="*/ 508211 w 2854493"/>
                <a:gd name="connsiteY17" fmla="*/ 3474901 h 4304982"/>
                <a:gd name="connsiteX18" fmla="*/ 654323 w 2854493"/>
                <a:gd name="connsiteY18" fmla="*/ 3621013 h 4304982"/>
                <a:gd name="connsiteX19" fmla="*/ 800434 w 2854493"/>
                <a:gd name="connsiteY19" fmla="*/ 3474901 h 4304982"/>
                <a:gd name="connsiteX20" fmla="*/ 654323 w 2854493"/>
                <a:gd name="connsiteY20" fmla="*/ 3328792 h 4304982"/>
                <a:gd name="connsiteX21" fmla="*/ 2589764 w 2854493"/>
                <a:gd name="connsiteY21" fmla="*/ 3303382 h 4304982"/>
                <a:gd name="connsiteX22" fmla="*/ 2854493 w 2854493"/>
                <a:gd name="connsiteY22" fmla="*/ 4106862 h 4304982"/>
                <a:gd name="connsiteX23" fmla="*/ 521480 w 2854493"/>
                <a:gd name="connsiteY23" fmla="*/ 4304653 h 4304982"/>
                <a:gd name="connsiteX24" fmla="*/ 0 w 2854493"/>
                <a:gd name="connsiteY24" fmla="*/ 4304982 h 4304982"/>
                <a:gd name="connsiteX25" fmla="*/ 148228 w 2854493"/>
                <a:gd name="connsiteY25" fmla="*/ 3866650 h 4304982"/>
                <a:gd name="connsiteX26" fmla="*/ 717851 w 2854493"/>
                <a:gd name="connsiteY26" fmla="*/ 3896296 h 4304982"/>
                <a:gd name="connsiteX27" fmla="*/ 1545812 w 2854493"/>
                <a:gd name="connsiteY27" fmla="*/ 3771361 h 4304982"/>
                <a:gd name="connsiteX28" fmla="*/ 2589764 w 2854493"/>
                <a:gd name="connsiteY28" fmla="*/ 3303382 h 4304982"/>
                <a:gd name="connsiteX29" fmla="*/ 1785096 w 2854493"/>
                <a:gd name="connsiteY29" fmla="*/ 2727406 h 4304982"/>
                <a:gd name="connsiteX30" fmla="*/ 1732157 w 2854493"/>
                <a:gd name="connsiteY30" fmla="*/ 2890458 h 4304982"/>
                <a:gd name="connsiteX31" fmla="*/ 1560636 w 2854493"/>
                <a:gd name="connsiteY31" fmla="*/ 2890458 h 4304982"/>
                <a:gd name="connsiteX32" fmla="*/ 1700394 w 2854493"/>
                <a:gd name="connsiteY32" fmla="*/ 2989983 h 4304982"/>
                <a:gd name="connsiteX33" fmla="*/ 1645338 w 2854493"/>
                <a:gd name="connsiteY33" fmla="*/ 3153035 h 4304982"/>
                <a:gd name="connsiteX34" fmla="*/ 1785096 w 2854493"/>
                <a:gd name="connsiteY34" fmla="*/ 3051392 h 4304982"/>
                <a:gd name="connsiteX35" fmla="*/ 1924855 w 2854493"/>
                <a:gd name="connsiteY35" fmla="*/ 3153035 h 4304982"/>
                <a:gd name="connsiteX36" fmla="*/ 1869799 w 2854493"/>
                <a:gd name="connsiteY36" fmla="*/ 2989983 h 4304982"/>
                <a:gd name="connsiteX37" fmla="*/ 2009557 w 2854493"/>
                <a:gd name="connsiteY37" fmla="*/ 2890458 h 4304982"/>
                <a:gd name="connsiteX38" fmla="*/ 1838036 w 2854493"/>
                <a:gd name="connsiteY38" fmla="*/ 2890458 h 4304982"/>
                <a:gd name="connsiteX39" fmla="*/ 1785096 w 2854493"/>
                <a:gd name="connsiteY39" fmla="*/ 2727406 h 4304982"/>
                <a:gd name="connsiteX40" fmla="*/ 838551 w 2854493"/>
                <a:gd name="connsiteY40" fmla="*/ 2640587 h 4304982"/>
                <a:gd name="connsiteX41" fmla="*/ 806787 w 2854493"/>
                <a:gd name="connsiteY41" fmla="*/ 2752819 h 4304982"/>
                <a:gd name="connsiteX42" fmla="*/ 688205 w 2854493"/>
                <a:gd name="connsiteY42" fmla="*/ 2752819 h 4304982"/>
                <a:gd name="connsiteX43" fmla="*/ 785614 w 2854493"/>
                <a:gd name="connsiteY43" fmla="*/ 2822698 h 4304982"/>
                <a:gd name="connsiteX44" fmla="*/ 747495 w 2854493"/>
                <a:gd name="connsiteY44" fmla="*/ 2934927 h 4304982"/>
                <a:gd name="connsiteX45" fmla="*/ 840667 w 2854493"/>
                <a:gd name="connsiteY45" fmla="*/ 2865048 h 4304982"/>
                <a:gd name="connsiteX46" fmla="*/ 933842 w 2854493"/>
                <a:gd name="connsiteY46" fmla="*/ 2934927 h 4304982"/>
                <a:gd name="connsiteX47" fmla="*/ 899960 w 2854493"/>
                <a:gd name="connsiteY47" fmla="*/ 2822698 h 4304982"/>
                <a:gd name="connsiteX48" fmla="*/ 993132 w 2854493"/>
                <a:gd name="connsiteY48" fmla="*/ 2752819 h 4304982"/>
                <a:gd name="connsiteX49" fmla="*/ 876667 w 2854493"/>
                <a:gd name="connsiteY49" fmla="*/ 2752819 h 4304982"/>
                <a:gd name="connsiteX50" fmla="*/ 838551 w 2854493"/>
                <a:gd name="connsiteY50" fmla="*/ 2640587 h 4304982"/>
                <a:gd name="connsiteX51" fmla="*/ 1245119 w 2854493"/>
                <a:gd name="connsiteY51" fmla="*/ 2585531 h 4304982"/>
                <a:gd name="connsiteX52" fmla="*/ 1151950 w 2854493"/>
                <a:gd name="connsiteY52" fmla="*/ 2678703 h 4304982"/>
                <a:gd name="connsiteX53" fmla="*/ 1245119 w 2854493"/>
                <a:gd name="connsiteY53" fmla="*/ 2771876 h 4304982"/>
                <a:gd name="connsiteX54" fmla="*/ 1338292 w 2854493"/>
                <a:gd name="connsiteY54" fmla="*/ 2678703 h 4304982"/>
                <a:gd name="connsiteX55" fmla="*/ 1245119 w 2854493"/>
                <a:gd name="connsiteY55" fmla="*/ 2585531 h 4304982"/>
                <a:gd name="connsiteX56" fmla="*/ 688205 w 2854493"/>
                <a:gd name="connsiteY56" fmla="*/ 2284838 h 4304982"/>
                <a:gd name="connsiteX57" fmla="*/ 1386997 w 2854493"/>
                <a:gd name="connsiteY57" fmla="*/ 2536828 h 4304982"/>
                <a:gd name="connsiteX58" fmla="*/ 2212841 w 2854493"/>
                <a:gd name="connsiteY58" fmla="*/ 2663880 h 4304982"/>
                <a:gd name="connsiteX59" fmla="*/ 2373776 w 2854493"/>
                <a:gd name="connsiteY59" fmla="*/ 2672350 h 4304982"/>
                <a:gd name="connsiteX60" fmla="*/ 2560120 w 2854493"/>
                <a:gd name="connsiteY60" fmla="*/ 3214444 h 4304982"/>
                <a:gd name="connsiteX61" fmla="*/ 1524636 w 2854493"/>
                <a:gd name="connsiteY61" fmla="*/ 3684542 h 4304982"/>
                <a:gd name="connsiteX62" fmla="*/ 717851 w 2854493"/>
                <a:gd name="connsiteY62" fmla="*/ 3805241 h 4304982"/>
                <a:gd name="connsiteX63" fmla="*/ 355749 w 2854493"/>
                <a:gd name="connsiteY63" fmla="*/ 3803124 h 4304982"/>
                <a:gd name="connsiteX64" fmla="*/ 179991 w 2854493"/>
                <a:gd name="connsiteY64" fmla="*/ 3779831 h 4304982"/>
                <a:gd name="connsiteX65" fmla="*/ 688205 w 2854493"/>
                <a:gd name="connsiteY65" fmla="*/ 2284838 h 4304982"/>
                <a:gd name="connsiteX66" fmla="*/ 1810506 w 2854493"/>
                <a:gd name="connsiteY66" fmla="*/ 2047674 h 4304982"/>
                <a:gd name="connsiteX67" fmla="*/ 1664397 w 2854493"/>
                <a:gd name="connsiteY67" fmla="*/ 2193782 h 4304982"/>
                <a:gd name="connsiteX68" fmla="*/ 1810506 w 2854493"/>
                <a:gd name="connsiteY68" fmla="*/ 2342011 h 4304982"/>
                <a:gd name="connsiteX69" fmla="*/ 1956618 w 2854493"/>
                <a:gd name="connsiteY69" fmla="*/ 2193782 h 4304982"/>
                <a:gd name="connsiteX70" fmla="*/ 1810506 w 2854493"/>
                <a:gd name="connsiteY70" fmla="*/ 2047674 h 4304982"/>
                <a:gd name="connsiteX71" fmla="*/ 1171007 w 2854493"/>
                <a:gd name="connsiteY71" fmla="*/ 1463227 h 4304982"/>
                <a:gd name="connsiteX72" fmla="*/ 1024895 w 2854493"/>
                <a:gd name="connsiteY72" fmla="*/ 1611456 h 4304982"/>
                <a:gd name="connsiteX73" fmla="*/ 1171007 w 2854493"/>
                <a:gd name="connsiteY73" fmla="*/ 1757567 h 4304982"/>
                <a:gd name="connsiteX74" fmla="*/ 1319235 w 2854493"/>
                <a:gd name="connsiteY74" fmla="*/ 1611456 h 4304982"/>
                <a:gd name="connsiteX75" fmla="*/ 1171007 w 2854493"/>
                <a:gd name="connsiteY75" fmla="*/ 1463227 h 4304982"/>
                <a:gd name="connsiteX76" fmla="*/ 1700394 w 2854493"/>
                <a:gd name="connsiteY76" fmla="*/ 1357351 h 4304982"/>
                <a:gd name="connsiteX77" fmla="*/ 1664397 w 2854493"/>
                <a:gd name="connsiteY77" fmla="*/ 1469580 h 4304982"/>
                <a:gd name="connsiteX78" fmla="*/ 1547932 w 2854493"/>
                <a:gd name="connsiteY78" fmla="*/ 1469580 h 4304982"/>
                <a:gd name="connsiteX79" fmla="*/ 1641102 w 2854493"/>
                <a:gd name="connsiteY79" fmla="*/ 1537343 h 4304982"/>
                <a:gd name="connsiteX80" fmla="*/ 1607222 w 2854493"/>
                <a:gd name="connsiteY80" fmla="*/ 1649572 h 4304982"/>
                <a:gd name="connsiteX81" fmla="*/ 1700394 w 2854493"/>
                <a:gd name="connsiteY81" fmla="*/ 1581812 h 4304982"/>
                <a:gd name="connsiteX82" fmla="*/ 1793566 w 2854493"/>
                <a:gd name="connsiteY82" fmla="*/ 1649572 h 4304982"/>
                <a:gd name="connsiteX83" fmla="*/ 1755450 w 2854493"/>
                <a:gd name="connsiteY83" fmla="*/ 1537343 h 4304982"/>
                <a:gd name="connsiteX84" fmla="*/ 1852859 w 2854493"/>
                <a:gd name="connsiteY84" fmla="*/ 1469580 h 4304982"/>
                <a:gd name="connsiteX85" fmla="*/ 1734276 w 2854493"/>
                <a:gd name="connsiteY85" fmla="*/ 1469580 h 4304982"/>
                <a:gd name="connsiteX86" fmla="*/ 1700394 w 2854493"/>
                <a:gd name="connsiteY86" fmla="*/ 1357351 h 4304982"/>
                <a:gd name="connsiteX87" fmla="*/ 1878269 w 2854493"/>
                <a:gd name="connsiteY87" fmla="*/ 1213357 h 4304982"/>
                <a:gd name="connsiteX88" fmla="*/ 2344130 w 2854493"/>
                <a:gd name="connsiteY88" fmla="*/ 2583414 h 4304982"/>
                <a:gd name="connsiteX89" fmla="*/ 2214961 w 2854493"/>
                <a:gd name="connsiteY89" fmla="*/ 2579178 h 4304982"/>
                <a:gd name="connsiteX90" fmla="*/ 1403937 w 2854493"/>
                <a:gd name="connsiteY90" fmla="*/ 2458476 h 4304982"/>
                <a:gd name="connsiteX91" fmla="*/ 715732 w 2854493"/>
                <a:gd name="connsiteY91" fmla="*/ 2202255 h 4304982"/>
                <a:gd name="connsiteX92" fmla="*/ 982545 w 2854493"/>
                <a:gd name="connsiteY92" fmla="*/ 1416641 h 4304982"/>
                <a:gd name="connsiteX93" fmla="*/ 1545812 w 2854493"/>
                <a:gd name="connsiteY93" fmla="*/ 1312882 h 4304982"/>
                <a:gd name="connsiteX94" fmla="*/ 1878269 w 2854493"/>
                <a:gd name="connsiteY94" fmla="*/ 1213357 h 4304982"/>
                <a:gd name="connsiteX95" fmla="*/ 1488640 w 2854493"/>
                <a:gd name="connsiteY95" fmla="*/ 719968 h 4304982"/>
                <a:gd name="connsiteX96" fmla="*/ 1395467 w 2854493"/>
                <a:gd name="connsiteY96" fmla="*/ 813141 h 4304982"/>
                <a:gd name="connsiteX97" fmla="*/ 1488640 w 2854493"/>
                <a:gd name="connsiteY97" fmla="*/ 906313 h 4304982"/>
                <a:gd name="connsiteX98" fmla="*/ 1581812 w 2854493"/>
                <a:gd name="connsiteY98" fmla="*/ 813141 h 4304982"/>
                <a:gd name="connsiteX99" fmla="*/ 1488640 w 2854493"/>
                <a:gd name="connsiteY99" fmla="*/ 719968 h 4304982"/>
                <a:gd name="connsiteX100" fmla="*/ 1465346 w 2854493"/>
                <a:gd name="connsiteY100" fmla="*/ 0 h 4304982"/>
                <a:gd name="connsiteX101" fmla="*/ 1848622 w 2854493"/>
                <a:gd name="connsiteY101" fmla="*/ 1130774 h 4304982"/>
                <a:gd name="connsiteX102" fmla="*/ 1524636 w 2854493"/>
                <a:gd name="connsiteY102" fmla="*/ 1228180 h 4304982"/>
                <a:gd name="connsiteX103" fmla="*/ 1016425 w 2854493"/>
                <a:gd name="connsiteY103" fmla="*/ 1325588 h 4304982"/>
                <a:gd name="connsiteX104" fmla="*/ 1465346 w 2854493"/>
                <a:gd name="connsiteY104" fmla="*/ 0 h 4304982"/>
                <a:gd name="connsiteX0" fmla="*/ 847020 w 2854493"/>
                <a:gd name="connsiteY0" fmla="*/ 3949235 h 4304982"/>
                <a:gd name="connsiteX1" fmla="*/ 753848 w 2854493"/>
                <a:gd name="connsiteY1" fmla="*/ 4042408 h 4304982"/>
                <a:gd name="connsiteX2" fmla="*/ 847020 w 2854493"/>
                <a:gd name="connsiteY2" fmla="*/ 4135580 h 4304982"/>
                <a:gd name="connsiteX3" fmla="*/ 940193 w 2854493"/>
                <a:gd name="connsiteY3" fmla="*/ 4042408 h 4304982"/>
                <a:gd name="connsiteX4" fmla="*/ 847020 w 2854493"/>
                <a:gd name="connsiteY4" fmla="*/ 3949235 h 4304982"/>
                <a:gd name="connsiteX5" fmla="*/ 2289074 w 2854493"/>
                <a:gd name="connsiteY5" fmla="*/ 3813711 h 4304982"/>
                <a:gd name="connsiteX6" fmla="*/ 2253074 w 2854493"/>
                <a:gd name="connsiteY6" fmla="*/ 3925942 h 4304982"/>
                <a:gd name="connsiteX7" fmla="*/ 2136609 w 2854493"/>
                <a:gd name="connsiteY7" fmla="*/ 3925942 h 4304982"/>
                <a:gd name="connsiteX8" fmla="*/ 2229781 w 2854493"/>
                <a:gd name="connsiteY8" fmla="*/ 3995821 h 4304982"/>
                <a:gd name="connsiteX9" fmla="*/ 2195901 w 2854493"/>
                <a:gd name="connsiteY9" fmla="*/ 4108051 h 4304982"/>
                <a:gd name="connsiteX10" fmla="*/ 2289074 w 2854493"/>
                <a:gd name="connsiteY10" fmla="*/ 4038171 h 4304982"/>
                <a:gd name="connsiteX11" fmla="*/ 2382246 w 2854493"/>
                <a:gd name="connsiteY11" fmla="*/ 4108051 h 4304982"/>
                <a:gd name="connsiteX12" fmla="*/ 2344130 w 2854493"/>
                <a:gd name="connsiteY12" fmla="*/ 3995821 h 4304982"/>
                <a:gd name="connsiteX13" fmla="*/ 2441536 w 2854493"/>
                <a:gd name="connsiteY13" fmla="*/ 3925942 h 4304982"/>
                <a:gd name="connsiteX14" fmla="*/ 2322954 w 2854493"/>
                <a:gd name="connsiteY14" fmla="*/ 3925942 h 4304982"/>
                <a:gd name="connsiteX15" fmla="*/ 2289074 w 2854493"/>
                <a:gd name="connsiteY15" fmla="*/ 3813711 h 4304982"/>
                <a:gd name="connsiteX16" fmla="*/ 654323 w 2854493"/>
                <a:gd name="connsiteY16" fmla="*/ 3328792 h 4304982"/>
                <a:gd name="connsiteX17" fmla="*/ 508211 w 2854493"/>
                <a:gd name="connsiteY17" fmla="*/ 3474901 h 4304982"/>
                <a:gd name="connsiteX18" fmla="*/ 654323 w 2854493"/>
                <a:gd name="connsiteY18" fmla="*/ 3621013 h 4304982"/>
                <a:gd name="connsiteX19" fmla="*/ 800434 w 2854493"/>
                <a:gd name="connsiteY19" fmla="*/ 3474901 h 4304982"/>
                <a:gd name="connsiteX20" fmla="*/ 654323 w 2854493"/>
                <a:gd name="connsiteY20" fmla="*/ 3328792 h 4304982"/>
                <a:gd name="connsiteX21" fmla="*/ 2589764 w 2854493"/>
                <a:gd name="connsiteY21" fmla="*/ 3303382 h 4304982"/>
                <a:gd name="connsiteX22" fmla="*/ 2854493 w 2854493"/>
                <a:gd name="connsiteY22" fmla="*/ 4106862 h 4304982"/>
                <a:gd name="connsiteX23" fmla="*/ 0 w 2854493"/>
                <a:gd name="connsiteY23" fmla="*/ 4304982 h 4304982"/>
                <a:gd name="connsiteX24" fmla="*/ 148228 w 2854493"/>
                <a:gd name="connsiteY24" fmla="*/ 3866650 h 4304982"/>
                <a:gd name="connsiteX25" fmla="*/ 717851 w 2854493"/>
                <a:gd name="connsiteY25" fmla="*/ 3896296 h 4304982"/>
                <a:gd name="connsiteX26" fmla="*/ 1545812 w 2854493"/>
                <a:gd name="connsiteY26" fmla="*/ 3771361 h 4304982"/>
                <a:gd name="connsiteX27" fmla="*/ 2589764 w 2854493"/>
                <a:gd name="connsiteY27" fmla="*/ 3303382 h 4304982"/>
                <a:gd name="connsiteX28" fmla="*/ 1785096 w 2854493"/>
                <a:gd name="connsiteY28" fmla="*/ 2727406 h 4304982"/>
                <a:gd name="connsiteX29" fmla="*/ 1732157 w 2854493"/>
                <a:gd name="connsiteY29" fmla="*/ 2890458 h 4304982"/>
                <a:gd name="connsiteX30" fmla="*/ 1560636 w 2854493"/>
                <a:gd name="connsiteY30" fmla="*/ 2890458 h 4304982"/>
                <a:gd name="connsiteX31" fmla="*/ 1700394 w 2854493"/>
                <a:gd name="connsiteY31" fmla="*/ 2989983 h 4304982"/>
                <a:gd name="connsiteX32" fmla="*/ 1645338 w 2854493"/>
                <a:gd name="connsiteY32" fmla="*/ 3153035 h 4304982"/>
                <a:gd name="connsiteX33" fmla="*/ 1785096 w 2854493"/>
                <a:gd name="connsiteY33" fmla="*/ 3051392 h 4304982"/>
                <a:gd name="connsiteX34" fmla="*/ 1924855 w 2854493"/>
                <a:gd name="connsiteY34" fmla="*/ 3153035 h 4304982"/>
                <a:gd name="connsiteX35" fmla="*/ 1869799 w 2854493"/>
                <a:gd name="connsiteY35" fmla="*/ 2989983 h 4304982"/>
                <a:gd name="connsiteX36" fmla="*/ 2009557 w 2854493"/>
                <a:gd name="connsiteY36" fmla="*/ 2890458 h 4304982"/>
                <a:gd name="connsiteX37" fmla="*/ 1838036 w 2854493"/>
                <a:gd name="connsiteY37" fmla="*/ 2890458 h 4304982"/>
                <a:gd name="connsiteX38" fmla="*/ 1785096 w 2854493"/>
                <a:gd name="connsiteY38" fmla="*/ 2727406 h 4304982"/>
                <a:gd name="connsiteX39" fmla="*/ 838551 w 2854493"/>
                <a:gd name="connsiteY39" fmla="*/ 2640587 h 4304982"/>
                <a:gd name="connsiteX40" fmla="*/ 806787 w 2854493"/>
                <a:gd name="connsiteY40" fmla="*/ 2752819 h 4304982"/>
                <a:gd name="connsiteX41" fmla="*/ 688205 w 2854493"/>
                <a:gd name="connsiteY41" fmla="*/ 2752819 h 4304982"/>
                <a:gd name="connsiteX42" fmla="*/ 785614 w 2854493"/>
                <a:gd name="connsiteY42" fmla="*/ 2822698 h 4304982"/>
                <a:gd name="connsiteX43" fmla="*/ 747495 w 2854493"/>
                <a:gd name="connsiteY43" fmla="*/ 2934927 h 4304982"/>
                <a:gd name="connsiteX44" fmla="*/ 840667 w 2854493"/>
                <a:gd name="connsiteY44" fmla="*/ 2865048 h 4304982"/>
                <a:gd name="connsiteX45" fmla="*/ 933842 w 2854493"/>
                <a:gd name="connsiteY45" fmla="*/ 2934927 h 4304982"/>
                <a:gd name="connsiteX46" fmla="*/ 899960 w 2854493"/>
                <a:gd name="connsiteY46" fmla="*/ 2822698 h 4304982"/>
                <a:gd name="connsiteX47" fmla="*/ 993132 w 2854493"/>
                <a:gd name="connsiteY47" fmla="*/ 2752819 h 4304982"/>
                <a:gd name="connsiteX48" fmla="*/ 876667 w 2854493"/>
                <a:gd name="connsiteY48" fmla="*/ 2752819 h 4304982"/>
                <a:gd name="connsiteX49" fmla="*/ 838551 w 2854493"/>
                <a:gd name="connsiteY49" fmla="*/ 2640587 h 4304982"/>
                <a:gd name="connsiteX50" fmla="*/ 1245119 w 2854493"/>
                <a:gd name="connsiteY50" fmla="*/ 2585531 h 4304982"/>
                <a:gd name="connsiteX51" fmla="*/ 1151950 w 2854493"/>
                <a:gd name="connsiteY51" fmla="*/ 2678703 h 4304982"/>
                <a:gd name="connsiteX52" fmla="*/ 1245119 w 2854493"/>
                <a:gd name="connsiteY52" fmla="*/ 2771876 h 4304982"/>
                <a:gd name="connsiteX53" fmla="*/ 1338292 w 2854493"/>
                <a:gd name="connsiteY53" fmla="*/ 2678703 h 4304982"/>
                <a:gd name="connsiteX54" fmla="*/ 1245119 w 2854493"/>
                <a:gd name="connsiteY54" fmla="*/ 2585531 h 4304982"/>
                <a:gd name="connsiteX55" fmla="*/ 688205 w 2854493"/>
                <a:gd name="connsiteY55" fmla="*/ 2284838 h 4304982"/>
                <a:gd name="connsiteX56" fmla="*/ 1386997 w 2854493"/>
                <a:gd name="connsiteY56" fmla="*/ 2536828 h 4304982"/>
                <a:gd name="connsiteX57" fmla="*/ 2212841 w 2854493"/>
                <a:gd name="connsiteY57" fmla="*/ 2663880 h 4304982"/>
                <a:gd name="connsiteX58" fmla="*/ 2373776 w 2854493"/>
                <a:gd name="connsiteY58" fmla="*/ 2672350 h 4304982"/>
                <a:gd name="connsiteX59" fmla="*/ 2560120 w 2854493"/>
                <a:gd name="connsiteY59" fmla="*/ 3214444 h 4304982"/>
                <a:gd name="connsiteX60" fmla="*/ 1524636 w 2854493"/>
                <a:gd name="connsiteY60" fmla="*/ 3684542 h 4304982"/>
                <a:gd name="connsiteX61" fmla="*/ 717851 w 2854493"/>
                <a:gd name="connsiteY61" fmla="*/ 3805241 h 4304982"/>
                <a:gd name="connsiteX62" fmla="*/ 355749 w 2854493"/>
                <a:gd name="connsiteY62" fmla="*/ 3803124 h 4304982"/>
                <a:gd name="connsiteX63" fmla="*/ 179991 w 2854493"/>
                <a:gd name="connsiteY63" fmla="*/ 3779831 h 4304982"/>
                <a:gd name="connsiteX64" fmla="*/ 688205 w 2854493"/>
                <a:gd name="connsiteY64" fmla="*/ 2284838 h 4304982"/>
                <a:gd name="connsiteX65" fmla="*/ 1810506 w 2854493"/>
                <a:gd name="connsiteY65" fmla="*/ 2047674 h 4304982"/>
                <a:gd name="connsiteX66" fmla="*/ 1664397 w 2854493"/>
                <a:gd name="connsiteY66" fmla="*/ 2193782 h 4304982"/>
                <a:gd name="connsiteX67" fmla="*/ 1810506 w 2854493"/>
                <a:gd name="connsiteY67" fmla="*/ 2342011 h 4304982"/>
                <a:gd name="connsiteX68" fmla="*/ 1956618 w 2854493"/>
                <a:gd name="connsiteY68" fmla="*/ 2193782 h 4304982"/>
                <a:gd name="connsiteX69" fmla="*/ 1810506 w 2854493"/>
                <a:gd name="connsiteY69" fmla="*/ 2047674 h 4304982"/>
                <a:gd name="connsiteX70" fmla="*/ 1171007 w 2854493"/>
                <a:gd name="connsiteY70" fmla="*/ 1463227 h 4304982"/>
                <a:gd name="connsiteX71" fmla="*/ 1024895 w 2854493"/>
                <a:gd name="connsiteY71" fmla="*/ 1611456 h 4304982"/>
                <a:gd name="connsiteX72" fmla="*/ 1171007 w 2854493"/>
                <a:gd name="connsiteY72" fmla="*/ 1757567 h 4304982"/>
                <a:gd name="connsiteX73" fmla="*/ 1319235 w 2854493"/>
                <a:gd name="connsiteY73" fmla="*/ 1611456 h 4304982"/>
                <a:gd name="connsiteX74" fmla="*/ 1171007 w 2854493"/>
                <a:gd name="connsiteY74" fmla="*/ 1463227 h 4304982"/>
                <a:gd name="connsiteX75" fmla="*/ 1700394 w 2854493"/>
                <a:gd name="connsiteY75" fmla="*/ 1357351 h 4304982"/>
                <a:gd name="connsiteX76" fmla="*/ 1664397 w 2854493"/>
                <a:gd name="connsiteY76" fmla="*/ 1469580 h 4304982"/>
                <a:gd name="connsiteX77" fmla="*/ 1547932 w 2854493"/>
                <a:gd name="connsiteY77" fmla="*/ 1469580 h 4304982"/>
                <a:gd name="connsiteX78" fmla="*/ 1641102 w 2854493"/>
                <a:gd name="connsiteY78" fmla="*/ 1537343 h 4304982"/>
                <a:gd name="connsiteX79" fmla="*/ 1607222 w 2854493"/>
                <a:gd name="connsiteY79" fmla="*/ 1649572 h 4304982"/>
                <a:gd name="connsiteX80" fmla="*/ 1700394 w 2854493"/>
                <a:gd name="connsiteY80" fmla="*/ 1581812 h 4304982"/>
                <a:gd name="connsiteX81" fmla="*/ 1793566 w 2854493"/>
                <a:gd name="connsiteY81" fmla="*/ 1649572 h 4304982"/>
                <a:gd name="connsiteX82" fmla="*/ 1755450 w 2854493"/>
                <a:gd name="connsiteY82" fmla="*/ 1537343 h 4304982"/>
                <a:gd name="connsiteX83" fmla="*/ 1852859 w 2854493"/>
                <a:gd name="connsiteY83" fmla="*/ 1469580 h 4304982"/>
                <a:gd name="connsiteX84" fmla="*/ 1734276 w 2854493"/>
                <a:gd name="connsiteY84" fmla="*/ 1469580 h 4304982"/>
                <a:gd name="connsiteX85" fmla="*/ 1700394 w 2854493"/>
                <a:gd name="connsiteY85" fmla="*/ 1357351 h 4304982"/>
                <a:gd name="connsiteX86" fmla="*/ 1878269 w 2854493"/>
                <a:gd name="connsiteY86" fmla="*/ 1213357 h 4304982"/>
                <a:gd name="connsiteX87" fmla="*/ 2344130 w 2854493"/>
                <a:gd name="connsiteY87" fmla="*/ 2583414 h 4304982"/>
                <a:gd name="connsiteX88" fmla="*/ 2214961 w 2854493"/>
                <a:gd name="connsiteY88" fmla="*/ 2579178 h 4304982"/>
                <a:gd name="connsiteX89" fmla="*/ 1403937 w 2854493"/>
                <a:gd name="connsiteY89" fmla="*/ 2458476 h 4304982"/>
                <a:gd name="connsiteX90" fmla="*/ 715732 w 2854493"/>
                <a:gd name="connsiteY90" fmla="*/ 2202255 h 4304982"/>
                <a:gd name="connsiteX91" fmla="*/ 982545 w 2854493"/>
                <a:gd name="connsiteY91" fmla="*/ 1416641 h 4304982"/>
                <a:gd name="connsiteX92" fmla="*/ 1545812 w 2854493"/>
                <a:gd name="connsiteY92" fmla="*/ 1312882 h 4304982"/>
                <a:gd name="connsiteX93" fmla="*/ 1878269 w 2854493"/>
                <a:gd name="connsiteY93" fmla="*/ 1213357 h 4304982"/>
                <a:gd name="connsiteX94" fmla="*/ 1488640 w 2854493"/>
                <a:gd name="connsiteY94" fmla="*/ 719968 h 4304982"/>
                <a:gd name="connsiteX95" fmla="*/ 1395467 w 2854493"/>
                <a:gd name="connsiteY95" fmla="*/ 813141 h 4304982"/>
                <a:gd name="connsiteX96" fmla="*/ 1488640 w 2854493"/>
                <a:gd name="connsiteY96" fmla="*/ 906313 h 4304982"/>
                <a:gd name="connsiteX97" fmla="*/ 1581812 w 2854493"/>
                <a:gd name="connsiteY97" fmla="*/ 813141 h 4304982"/>
                <a:gd name="connsiteX98" fmla="*/ 1488640 w 2854493"/>
                <a:gd name="connsiteY98" fmla="*/ 719968 h 4304982"/>
                <a:gd name="connsiteX99" fmla="*/ 1465346 w 2854493"/>
                <a:gd name="connsiteY99" fmla="*/ 0 h 4304982"/>
                <a:gd name="connsiteX100" fmla="*/ 1848622 w 2854493"/>
                <a:gd name="connsiteY100" fmla="*/ 1130774 h 4304982"/>
                <a:gd name="connsiteX101" fmla="*/ 1524636 w 2854493"/>
                <a:gd name="connsiteY101" fmla="*/ 1228180 h 4304982"/>
                <a:gd name="connsiteX102" fmla="*/ 1016425 w 2854493"/>
                <a:gd name="connsiteY102" fmla="*/ 1325588 h 4304982"/>
                <a:gd name="connsiteX103" fmla="*/ 1465346 w 2854493"/>
                <a:gd name="connsiteY103" fmla="*/ 0 h 4304982"/>
                <a:gd name="connsiteX0" fmla="*/ 816540 w 2824013"/>
                <a:gd name="connsiteY0" fmla="*/ 3949235 h 4190682"/>
                <a:gd name="connsiteX1" fmla="*/ 723368 w 2824013"/>
                <a:gd name="connsiteY1" fmla="*/ 4042408 h 4190682"/>
                <a:gd name="connsiteX2" fmla="*/ 816540 w 2824013"/>
                <a:gd name="connsiteY2" fmla="*/ 4135580 h 4190682"/>
                <a:gd name="connsiteX3" fmla="*/ 909713 w 2824013"/>
                <a:gd name="connsiteY3" fmla="*/ 4042408 h 4190682"/>
                <a:gd name="connsiteX4" fmla="*/ 816540 w 2824013"/>
                <a:gd name="connsiteY4" fmla="*/ 3949235 h 4190682"/>
                <a:gd name="connsiteX5" fmla="*/ 2258594 w 2824013"/>
                <a:gd name="connsiteY5" fmla="*/ 3813711 h 4190682"/>
                <a:gd name="connsiteX6" fmla="*/ 2222594 w 2824013"/>
                <a:gd name="connsiteY6" fmla="*/ 3925942 h 4190682"/>
                <a:gd name="connsiteX7" fmla="*/ 2106129 w 2824013"/>
                <a:gd name="connsiteY7" fmla="*/ 3925942 h 4190682"/>
                <a:gd name="connsiteX8" fmla="*/ 2199301 w 2824013"/>
                <a:gd name="connsiteY8" fmla="*/ 3995821 h 4190682"/>
                <a:gd name="connsiteX9" fmla="*/ 2165421 w 2824013"/>
                <a:gd name="connsiteY9" fmla="*/ 4108051 h 4190682"/>
                <a:gd name="connsiteX10" fmla="*/ 2258594 w 2824013"/>
                <a:gd name="connsiteY10" fmla="*/ 4038171 h 4190682"/>
                <a:gd name="connsiteX11" fmla="*/ 2351766 w 2824013"/>
                <a:gd name="connsiteY11" fmla="*/ 4108051 h 4190682"/>
                <a:gd name="connsiteX12" fmla="*/ 2313650 w 2824013"/>
                <a:gd name="connsiteY12" fmla="*/ 3995821 h 4190682"/>
                <a:gd name="connsiteX13" fmla="*/ 2411056 w 2824013"/>
                <a:gd name="connsiteY13" fmla="*/ 3925942 h 4190682"/>
                <a:gd name="connsiteX14" fmla="*/ 2292474 w 2824013"/>
                <a:gd name="connsiteY14" fmla="*/ 3925942 h 4190682"/>
                <a:gd name="connsiteX15" fmla="*/ 2258594 w 2824013"/>
                <a:gd name="connsiteY15" fmla="*/ 3813711 h 4190682"/>
                <a:gd name="connsiteX16" fmla="*/ 623843 w 2824013"/>
                <a:gd name="connsiteY16" fmla="*/ 3328792 h 4190682"/>
                <a:gd name="connsiteX17" fmla="*/ 477731 w 2824013"/>
                <a:gd name="connsiteY17" fmla="*/ 3474901 h 4190682"/>
                <a:gd name="connsiteX18" fmla="*/ 623843 w 2824013"/>
                <a:gd name="connsiteY18" fmla="*/ 3621013 h 4190682"/>
                <a:gd name="connsiteX19" fmla="*/ 769954 w 2824013"/>
                <a:gd name="connsiteY19" fmla="*/ 3474901 h 4190682"/>
                <a:gd name="connsiteX20" fmla="*/ 623843 w 2824013"/>
                <a:gd name="connsiteY20" fmla="*/ 3328792 h 4190682"/>
                <a:gd name="connsiteX21" fmla="*/ 2559284 w 2824013"/>
                <a:gd name="connsiteY21" fmla="*/ 3303382 h 4190682"/>
                <a:gd name="connsiteX22" fmla="*/ 2824013 w 2824013"/>
                <a:gd name="connsiteY22" fmla="*/ 4106862 h 4190682"/>
                <a:gd name="connsiteX23" fmla="*/ 0 w 2824013"/>
                <a:gd name="connsiteY23" fmla="*/ 4190682 h 4190682"/>
                <a:gd name="connsiteX24" fmla="*/ 117748 w 2824013"/>
                <a:gd name="connsiteY24" fmla="*/ 3866650 h 4190682"/>
                <a:gd name="connsiteX25" fmla="*/ 687371 w 2824013"/>
                <a:gd name="connsiteY25" fmla="*/ 3896296 h 4190682"/>
                <a:gd name="connsiteX26" fmla="*/ 1515332 w 2824013"/>
                <a:gd name="connsiteY26" fmla="*/ 3771361 h 4190682"/>
                <a:gd name="connsiteX27" fmla="*/ 2559284 w 2824013"/>
                <a:gd name="connsiteY27" fmla="*/ 3303382 h 4190682"/>
                <a:gd name="connsiteX28" fmla="*/ 1754616 w 2824013"/>
                <a:gd name="connsiteY28" fmla="*/ 2727406 h 4190682"/>
                <a:gd name="connsiteX29" fmla="*/ 1701677 w 2824013"/>
                <a:gd name="connsiteY29" fmla="*/ 2890458 h 4190682"/>
                <a:gd name="connsiteX30" fmla="*/ 1530156 w 2824013"/>
                <a:gd name="connsiteY30" fmla="*/ 2890458 h 4190682"/>
                <a:gd name="connsiteX31" fmla="*/ 1669914 w 2824013"/>
                <a:gd name="connsiteY31" fmla="*/ 2989983 h 4190682"/>
                <a:gd name="connsiteX32" fmla="*/ 1614858 w 2824013"/>
                <a:gd name="connsiteY32" fmla="*/ 3153035 h 4190682"/>
                <a:gd name="connsiteX33" fmla="*/ 1754616 w 2824013"/>
                <a:gd name="connsiteY33" fmla="*/ 3051392 h 4190682"/>
                <a:gd name="connsiteX34" fmla="*/ 1894375 w 2824013"/>
                <a:gd name="connsiteY34" fmla="*/ 3153035 h 4190682"/>
                <a:gd name="connsiteX35" fmla="*/ 1839319 w 2824013"/>
                <a:gd name="connsiteY35" fmla="*/ 2989983 h 4190682"/>
                <a:gd name="connsiteX36" fmla="*/ 1979077 w 2824013"/>
                <a:gd name="connsiteY36" fmla="*/ 2890458 h 4190682"/>
                <a:gd name="connsiteX37" fmla="*/ 1807556 w 2824013"/>
                <a:gd name="connsiteY37" fmla="*/ 2890458 h 4190682"/>
                <a:gd name="connsiteX38" fmla="*/ 1754616 w 2824013"/>
                <a:gd name="connsiteY38" fmla="*/ 2727406 h 4190682"/>
                <a:gd name="connsiteX39" fmla="*/ 808071 w 2824013"/>
                <a:gd name="connsiteY39" fmla="*/ 2640587 h 4190682"/>
                <a:gd name="connsiteX40" fmla="*/ 776307 w 2824013"/>
                <a:gd name="connsiteY40" fmla="*/ 2752819 h 4190682"/>
                <a:gd name="connsiteX41" fmla="*/ 657725 w 2824013"/>
                <a:gd name="connsiteY41" fmla="*/ 2752819 h 4190682"/>
                <a:gd name="connsiteX42" fmla="*/ 755134 w 2824013"/>
                <a:gd name="connsiteY42" fmla="*/ 2822698 h 4190682"/>
                <a:gd name="connsiteX43" fmla="*/ 717015 w 2824013"/>
                <a:gd name="connsiteY43" fmla="*/ 2934927 h 4190682"/>
                <a:gd name="connsiteX44" fmla="*/ 810187 w 2824013"/>
                <a:gd name="connsiteY44" fmla="*/ 2865048 h 4190682"/>
                <a:gd name="connsiteX45" fmla="*/ 903362 w 2824013"/>
                <a:gd name="connsiteY45" fmla="*/ 2934927 h 4190682"/>
                <a:gd name="connsiteX46" fmla="*/ 869480 w 2824013"/>
                <a:gd name="connsiteY46" fmla="*/ 2822698 h 4190682"/>
                <a:gd name="connsiteX47" fmla="*/ 962652 w 2824013"/>
                <a:gd name="connsiteY47" fmla="*/ 2752819 h 4190682"/>
                <a:gd name="connsiteX48" fmla="*/ 846187 w 2824013"/>
                <a:gd name="connsiteY48" fmla="*/ 2752819 h 4190682"/>
                <a:gd name="connsiteX49" fmla="*/ 808071 w 2824013"/>
                <a:gd name="connsiteY49" fmla="*/ 2640587 h 4190682"/>
                <a:gd name="connsiteX50" fmla="*/ 1214639 w 2824013"/>
                <a:gd name="connsiteY50" fmla="*/ 2585531 h 4190682"/>
                <a:gd name="connsiteX51" fmla="*/ 1121470 w 2824013"/>
                <a:gd name="connsiteY51" fmla="*/ 2678703 h 4190682"/>
                <a:gd name="connsiteX52" fmla="*/ 1214639 w 2824013"/>
                <a:gd name="connsiteY52" fmla="*/ 2771876 h 4190682"/>
                <a:gd name="connsiteX53" fmla="*/ 1307812 w 2824013"/>
                <a:gd name="connsiteY53" fmla="*/ 2678703 h 4190682"/>
                <a:gd name="connsiteX54" fmla="*/ 1214639 w 2824013"/>
                <a:gd name="connsiteY54" fmla="*/ 2585531 h 4190682"/>
                <a:gd name="connsiteX55" fmla="*/ 657725 w 2824013"/>
                <a:gd name="connsiteY55" fmla="*/ 2284838 h 4190682"/>
                <a:gd name="connsiteX56" fmla="*/ 1356517 w 2824013"/>
                <a:gd name="connsiteY56" fmla="*/ 2536828 h 4190682"/>
                <a:gd name="connsiteX57" fmla="*/ 2182361 w 2824013"/>
                <a:gd name="connsiteY57" fmla="*/ 2663880 h 4190682"/>
                <a:gd name="connsiteX58" fmla="*/ 2343296 w 2824013"/>
                <a:gd name="connsiteY58" fmla="*/ 2672350 h 4190682"/>
                <a:gd name="connsiteX59" fmla="*/ 2529640 w 2824013"/>
                <a:gd name="connsiteY59" fmla="*/ 3214444 h 4190682"/>
                <a:gd name="connsiteX60" fmla="*/ 1494156 w 2824013"/>
                <a:gd name="connsiteY60" fmla="*/ 3684542 h 4190682"/>
                <a:gd name="connsiteX61" fmla="*/ 687371 w 2824013"/>
                <a:gd name="connsiteY61" fmla="*/ 3805241 h 4190682"/>
                <a:gd name="connsiteX62" fmla="*/ 325269 w 2824013"/>
                <a:gd name="connsiteY62" fmla="*/ 3803124 h 4190682"/>
                <a:gd name="connsiteX63" fmla="*/ 149511 w 2824013"/>
                <a:gd name="connsiteY63" fmla="*/ 3779831 h 4190682"/>
                <a:gd name="connsiteX64" fmla="*/ 657725 w 2824013"/>
                <a:gd name="connsiteY64" fmla="*/ 2284838 h 4190682"/>
                <a:gd name="connsiteX65" fmla="*/ 1780026 w 2824013"/>
                <a:gd name="connsiteY65" fmla="*/ 2047674 h 4190682"/>
                <a:gd name="connsiteX66" fmla="*/ 1633917 w 2824013"/>
                <a:gd name="connsiteY66" fmla="*/ 2193782 h 4190682"/>
                <a:gd name="connsiteX67" fmla="*/ 1780026 w 2824013"/>
                <a:gd name="connsiteY67" fmla="*/ 2342011 h 4190682"/>
                <a:gd name="connsiteX68" fmla="*/ 1926138 w 2824013"/>
                <a:gd name="connsiteY68" fmla="*/ 2193782 h 4190682"/>
                <a:gd name="connsiteX69" fmla="*/ 1780026 w 2824013"/>
                <a:gd name="connsiteY69" fmla="*/ 2047674 h 4190682"/>
                <a:gd name="connsiteX70" fmla="*/ 1140527 w 2824013"/>
                <a:gd name="connsiteY70" fmla="*/ 1463227 h 4190682"/>
                <a:gd name="connsiteX71" fmla="*/ 994415 w 2824013"/>
                <a:gd name="connsiteY71" fmla="*/ 1611456 h 4190682"/>
                <a:gd name="connsiteX72" fmla="*/ 1140527 w 2824013"/>
                <a:gd name="connsiteY72" fmla="*/ 1757567 h 4190682"/>
                <a:gd name="connsiteX73" fmla="*/ 1288755 w 2824013"/>
                <a:gd name="connsiteY73" fmla="*/ 1611456 h 4190682"/>
                <a:gd name="connsiteX74" fmla="*/ 1140527 w 2824013"/>
                <a:gd name="connsiteY74" fmla="*/ 1463227 h 4190682"/>
                <a:gd name="connsiteX75" fmla="*/ 1669914 w 2824013"/>
                <a:gd name="connsiteY75" fmla="*/ 1357351 h 4190682"/>
                <a:gd name="connsiteX76" fmla="*/ 1633917 w 2824013"/>
                <a:gd name="connsiteY76" fmla="*/ 1469580 h 4190682"/>
                <a:gd name="connsiteX77" fmla="*/ 1517452 w 2824013"/>
                <a:gd name="connsiteY77" fmla="*/ 1469580 h 4190682"/>
                <a:gd name="connsiteX78" fmla="*/ 1610622 w 2824013"/>
                <a:gd name="connsiteY78" fmla="*/ 1537343 h 4190682"/>
                <a:gd name="connsiteX79" fmla="*/ 1576742 w 2824013"/>
                <a:gd name="connsiteY79" fmla="*/ 1649572 h 4190682"/>
                <a:gd name="connsiteX80" fmla="*/ 1669914 w 2824013"/>
                <a:gd name="connsiteY80" fmla="*/ 1581812 h 4190682"/>
                <a:gd name="connsiteX81" fmla="*/ 1763086 w 2824013"/>
                <a:gd name="connsiteY81" fmla="*/ 1649572 h 4190682"/>
                <a:gd name="connsiteX82" fmla="*/ 1724970 w 2824013"/>
                <a:gd name="connsiteY82" fmla="*/ 1537343 h 4190682"/>
                <a:gd name="connsiteX83" fmla="*/ 1822379 w 2824013"/>
                <a:gd name="connsiteY83" fmla="*/ 1469580 h 4190682"/>
                <a:gd name="connsiteX84" fmla="*/ 1703796 w 2824013"/>
                <a:gd name="connsiteY84" fmla="*/ 1469580 h 4190682"/>
                <a:gd name="connsiteX85" fmla="*/ 1669914 w 2824013"/>
                <a:gd name="connsiteY85" fmla="*/ 1357351 h 4190682"/>
                <a:gd name="connsiteX86" fmla="*/ 1847789 w 2824013"/>
                <a:gd name="connsiteY86" fmla="*/ 1213357 h 4190682"/>
                <a:gd name="connsiteX87" fmla="*/ 2313650 w 2824013"/>
                <a:gd name="connsiteY87" fmla="*/ 2583414 h 4190682"/>
                <a:gd name="connsiteX88" fmla="*/ 2184481 w 2824013"/>
                <a:gd name="connsiteY88" fmla="*/ 2579178 h 4190682"/>
                <a:gd name="connsiteX89" fmla="*/ 1373457 w 2824013"/>
                <a:gd name="connsiteY89" fmla="*/ 2458476 h 4190682"/>
                <a:gd name="connsiteX90" fmla="*/ 685252 w 2824013"/>
                <a:gd name="connsiteY90" fmla="*/ 2202255 h 4190682"/>
                <a:gd name="connsiteX91" fmla="*/ 952065 w 2824013"/>
                <a:gd name="connsiteY91" fmla="*/ 1416641 h 4190682"/>
                <a:gd name="connsiteX92" fmla="*/ 1515332 w 2824013"/>
                <a:gd name="connsiteY92" fmla="*/ 1312882 h 4190682"/>
                <a:gd name="connsiteX93" fmla="*/ 1847789 w 2824013"/>
                <a:gd name="connsiteY93" fmla="*/ 1213357 h 4190682"/>
                <a:gd name="connsiteX94" fmla="*/ 1458160 w 2824013"/>
                <a:gd name="connsiteY94" fmla="*/ 719968 h 4190682"/>
                <a:gd name="connsiteX95" fmla="*/ 1364987 w 2824013"/>
                <a:gd name="connsiteY95" fmla="*/ 813141 h 4190682"/>
                <a:gd name="connsiteX96" fmla="*/ 1458160 w 2824013"/>
                <a:gd name="connsiteY96" fmla="*/ 906313 h 4190682"/>
                <a:gd name="connsiteX97" fmla="*/ 1551332 w 2824013"/>
                <a:gd name="connsiteY97" fmla="*/ 813141 h 4190682"/>
                <a:gd name="connsiteX98" fmla="*/ 1458160 w 2824013"/>
                <a:gd name="connsiteY98" fmla="*/ 719968 h 4190682"/>
                <a:gd name="connsiteX99" fmla="*/ 1434866 w 2824013"/>
                <a:gd name="connsiteY99" fmla="*/ 0 h 4190682"/>
                <a:gd name="connsiteX100" fmla="*/ 1818142 w 2824013"/>
                <a:gd name="connsiteY100" fmla="*/ 1130774 h 4190682"/>
                <a:gd name="connsiteX101" fmla="*/ 1494156 w 2824013"/>
                <a:gd name="connsiteY101" fmla="*/ 1228180 h 4190682"/>
                <a:gd name="connsiteX102" fmla="*/ 985945 w 2824013"/>
                <a:gd name="connsiteY102" fmla="*/ 1325588 h 4190682"/>
                <a:gd name="connsiteX103" fmla="*/ 1434866 w 2824013"/>
                <a:gd name="connsiteY103" fmla="*/ 0 h 4190682"/>
                <a:gd name="connsiteX0" fmla="*/ 816540 w 2824013"/>
                <a:gd name="connsiteY0" fmla="*/ 3949235 h 4357089"/>
                <a:gd name="connsiteX1" fmla="*/ 723368 w 2824013"/>
                <a:gd name="connsiteY1" fmla="*/ 4042408 h 4357089"/>
                <a:gd name="connsiteX2" fmla="*/ 816540 w 2824013"/>
                <a:gd name="connsiteY2" fmla="*/ 4135580 h 4357089"/>
                <a:gd name="connsiteX3" fmla="*/ 909713 w 2824013"/>
                <a:gd name="connsiteY3" fmla="*/ 4042408 h 4357089"/>
                <a:gd name="connsiteX4" fmla="*/ 816540 w 2824013"/>
                <a:gd name="connsiteY4" fmla="*/ 3949235 h 4357089"/>
                <a:gd name="connsiteX5" fmla="*/ 2258594 w 2824013"/>
                <a:gd name="connsiteY5" fmla="*/ 3813711 h 4357089"/>
                <a:gd name="connsiteX6" fmla="*/ 2222594 w 2824013"/>
                <a:gd name="connsiteY6" fmla="*/ 3925942 h 4357089"/>
                <a:gd name="connsiteX7" fmla="*/ 2106129 w 2824013"/>
                <a:gd name="connsiteY7" fmla="*/ 3925942 h 4357089"/>
                <a:gd name="connsiteX8" fmla="*/ 2199301 w 2824013"/>
                <a:gd name="connsiteY8" fmla="*/ 3995821 h 4357089"/>
                <a:gd name="connsiteX9" fmla="*/ 2165421 w 2824013"/>
                <a:gd name="connsiteY9" fmla="*/ 4108051 h 4357089"/>
                <a:gd name="connsiteX10" fmla="*/ 2258594 w 2824013"/>
                <a:gd name="connsiteY10" fmla="*/ 4038171 h 4357089"/>
                <a:gd name="connsiteX11" fmla="*/ 2351766 w 2824013"/>
                <a:gd name="connsiteY11" fmla="*/ 4108051 h 4357089"/>
                <a:gd name="connsiteX12" fmla="*/ 2313650 w 2824013"/>
                <a:gd name="connsiteY12" fmla="*/ 3995821 h 4357089"/>
                <a:gd name="connsiteX13" fmla="*/ 2411056 w 2824013"/>
                <a:gd name="connsiteY13" fmla="*/ 3925942 h 4357089"/>
                <a:gd name="connsiteX14" fmla="*/ 2292474 w 2824013"/>
                <a:gd name="connsiteY14" fmla="*/ 3925942 h 4357089"/>
                <a:gd name="connsiteX15" fmla="*/ 2258594 w 2824013"/>
                <a:gd name="connsiteY15" fmla="*/ 3813711 h 4357089"/>
                <a:gd name="connsiteX16" fmla="*/ 623843 w 2824013"/>
                <a:gd name="connsiteY16" fmla="*/ 3328792 h 4357089"/>
                <a:gd name="connsiteX17" fmla="*/ 477731 w 2824013"/>
                <a:gd name="connsiteY17" fmla="*/ 3474901 h 4357089"/>
                <a:gd name="connsiteX18" fmla="*/ 623843 w 2824013"/>
                <a:gd name="connsiteY18" fmla="*/ 3621013 h 4357089"/>
                <a:gd name="connsiteX19" fmla="*/ 769954 w 2824013"/>
                <a:gd name="connsiteY19" fmla="*/ 3474901 h 4357089"/>
                <a:gd name="connsiteX20" fmla="*/ 623843 w 2824013"/>
                <a:gd name="connsiteY20" fmla="*/ 3328792 h 4357089"/>
                <a:gd name="connsiteX21" fmla="*/ 2559284 w 2824013"/>
                <a:gd name="connsiteY21" fmla="*/ 3303382 h 4357089"/>
                <a:gd name="connsiteX22" fmla="*/ 2824013 w 2824013"/>
                <a:gd name="connsiteY22" fmla="*/ 4106862 h 4357089"/>
                <a:gd name="connsiteX23" fmla="*/ 0 w 2824013"/>
                <a:gd name="connsiteY23" fmla="*/ 4190682 h 4357089"/>
                <a:gd name="connsiteX24" fmla="*/ 117748 w 2824013"/>
                <a:gd name="connsiteY24" fmla="*/ 3866650 h 4357089"/>
                <a:gd name="connsiteX25" fmla="*/ 687371 w 2824013"/>
                <a:gd name="connsiteY25" fmla="*/ 3896296 h 4357089"/>
                <a:gd name="connsiteX26" fmla="*/ 1515332 w 2824013"/>
                <a:gd name="connsiteY26" fmla="*/ 3771361 h 4357089"/>
                <a:gd name="connsiteX27" fmla="*/ 2559284 w 2824013"/>
                <a:gd name="connsiteY27" fmla="*/ 3303382 h 4357089"/>
                <a:gd name="connsiteX28" fmla="*/ 1754616 w 2824013"/>
                <a:gd name="connsiteY28" fmla="*/ 2727406 h 4357089"/>
                <a:gd name="connsiteX29" fmla="*/ 1701677 w 2824013"/>
                <a:gd name="connsiteY29" fmla="*/ 2890458 h 4357089"/>
                <a:gd name="connsiteX30" fmla="*/ 1530156 w 2824013"/>
                <a:gd name="connsiteY30" fmla="*/ 2890458 h 4357089"/>
                <a:gd name="connsiteX31" fmla="*/ 1669914 w 2824013"/>
                <a:gd name="connsiteY31" fmla="*/ 2989983 h 4357089"/>
                <a:gd name="connsiteX32" fmla="*/ 1614858 w 2824013"/>
                <a:gd name="connsiteY32" fmla="*/ 3153035 h 4357089"/>
                <a:gd name="connsiteX33" fmla="*/ 1754616 w 2824013"/>
                <a:gd name="connsiteY33" fmla="*/ 3051392 h 4357089"/>
                <a:gd name="connsiteX34" fmla="*/ 1894375 w 2824013"/>
                <a:gd name="connsiteY34" fmla="*/ 3153035 h 4357089"/>
                <a:gd name="connsiteX35" fmla="*/ 1839319 w 2824013"/>
                <a:gd name="connsiteY35" fmla="*/ 2989983 h 4357089"/>
                <a:gd name="connsiteX36" fmla="*/ 1979077 w 2824013"/>
                <a:gd name="connsiteY36" fmla="*/ 2890458 h 4357089"/>
                <a:gd name="connsiteX37" fmla="*/ 1807556 w 2824013"/>
                <a:gd name="connsiteY37" fmla="*/ 2890458 h 4357089"/>
                <a:gd name="connsiteX38" fmla="*/ 1754616 w 2824013"/>
                <a:gd name="connsiteY38" fmla="*/ 2727406 h 4357089"/>
                <a:gd name="connsiteX39" fmla="*/ 808071 w 2824013"/>
                <a:gd name="connsiteY39" fmla="*/ 2640587 h 4357089"/>
                <a:gd name="connsiteX40" fmla="*/ 776307 w 2824013"/>
                <a:gd name="connsiteY40" fmla="*/ 2752819 h 4357089"/>
                <a:gd name="connsiteX41" fmla="*/ 657725 w 2824013"/>
                <a:gd name="connsiteY41" fmla="*/ 2752819 h 4357089"/>
                <a:gd name="connsiteX42" fmla="*/ 755134 w 2824013"/>
                <a:gd name="connsiteY42" fmla="*/ 2822698 h 4357089"/>
                <a:gd name="connsiteX43" fmla="*/ 717015 w 2824013"/>
                <a:gd name="connsiteY43" fmla="*/ 2934927 h 4357089"/>
                <a:gd name="connsiteX44" fmla="*/ 810187 w 2824013"/>
                <a:gd name="connsiteY44" fmla="*/ 2865048 h 4357089"/>
                <a:gd name="connsiteX45" fmla="*/ 903362 w 2824013"/>
                <a:gd name="connsiteY45" fmla="*/ 2934927 h 4357089"/>
                <a:gd name="connsiteX46" fmla="*/ 869480 w 2824013"/>
                <a:gd name="connsiteY46" fmla="*/ 2822698 h 4357089"/>
                <a:gd name="connsiteX47" fmla="*/ 962652 w 2824013"/>
                <a:gd name="connsiteY47" fmla="*/ 2752819 h 4357089"/>
                <a:gd name="connsiteX48" fmla="*/ 846187 w 2824013"/>
                <a:gd name="connsiteY48" fmla="*/ 2752819 h 4357089"/>
                <a:gd name="connsiteX49" fmla="*/ 808071 w 2824013"/>
                <a:gd name="connsiteY49" fmla="*/ 2640587 h 4357089"/>
                <a:gd name="connsiteX50" fmla="*/ 1214639 w 2824013"/>
                <a:gd name="connsiteY50" fmla="*/ 2585531 h 4357089"/>
                <a:gd name="connsiteX51" fmla="*/ 1121470 w 2824013"/>
                <a:gd name="connsiteY51" fmla="*/ 2678703 h 4357089"/>
                <a:gd name="connsiteX52" fmla="*/ 1214639 w 2824013"/>
                <a:gd name="connsiteY52" fmla="*/ 2771876 h 4357089"/>
                <a:gd name="connsiteX53" fmla="*/ 1307812 w 2824013"/>
                <a:gd name="connsiteY53" fmla="*/ 2678703 h 4357089"/>
                <a:gd name="connsiteX54" fmla="*/ 1214639 w 2824013"/>
                <a:gd name="connsiteY54" fmla="*/ 2585531 h 4357089"/>
                <a:gd name="connsiteX55" fmla="*/ 657725 w 2824013"/>
                <a:gd name="connsiteY55" fmla="*/ 2284838 h 4357089"/>
                <a:gd name="connsiteX56" fmla="*/ 1356517 w 2824013"/>
                <a:gd name="connsiteY56" fmla="*/ 2536828 h 4357089"/>
                <a:gd name="connsiteX57" fmla="*/ 2182361 w 2824013"/>
                <a:gd name="connsiteY57" fmla="*/ 2663880 h 4357089"/>
                <a:gd name="connsiteX58" fmla="*/ 2343296 w 2824013"/>
                <a:gd name="connsiteY58" fmla="*/ 2672350 h 4357089"/>
                <a:gd name="connsiteX59" fmla="*/ 2529640 w 2824013"/>
                <a:gd name="connsiteY59" fmla="*/ 3214444 h 4357089"/>
                <a:gd name="connsiteX60" fmla="*/ 1494156 w 2824013"/>
                <a:gd name="connsiteY60" fmla="*/ 3684542 h 4357089"/>
                <a:gd name="connsiteX61" fmla="*/ 687371 w 2824013"/>
                <a:gd name="connsiteY61" fmla="*/ 3805241 h 4357089"/>
                <a:gd name="connsiteX62" fmla="*/ 325269 w 2824013"/>
                <a:gd name="connsiteY62" fmla="*/ 3803124 h 4357089"/>
                <a:gd name="connsiteX63" fmla="*/ 149511 w 2824013"/>
                <a:gd name="connsiteY63" fmla="*/ 3779831 h 4357089"/>
                <a:gd name="connsiteX64" fmla="*/ 657725 w 2824013"/>
                <a:gd name="connsiteY64" fmla="*/ 2284838 h 4357089"/>
                <a:gd name="connsiteX65" fmla="*/ 1780026 w 2824013"/>
                <a:gd name="connsiteY65" fmla="*/ 2047674 h 4357089"/>
                <a:gd name="connsiteX66" fmla="*/ 1633917 w 2824013"/>
                <a:gd name="connsiteY66" fmla="*/ 2193782 h 4357089"/>
                <a:gd name="connsiteX67" fmla="*/ 1780026 w 2824013"/>
                <a:gd name="connsiteY67" fmla="*/ 2342011 h 4357089"/>
                <a:gd name="connsiteX68" fmla="*/ 1926138 w 2824013"/>
                <a:gd name="connsiteY68" fmla="*/ 2193782 h 4357089"/>
                <a:gd name="connsiteX69" fmla="*/ 1780026 w 2824013"/>
                <a:gd name="connsiteY69" fmla="*/ 2047674 h 4357089"/>
                <a:gd name="connsiteX70" fmla="*/ 1140527 w 2824013"/>
                <a:gd name="connsiteY70" fmla="*/ 1463227 h 4357089"/>
                <a:gd name="connsiteX71" fmla="*/ 994415 w 2824013"/>
                <a:gd name="connsiteY71" fmla="*/ 1611456 h 4357089"/>
                <a:gd name="connsiteX72" fmla="*/ 1140527 w 2824013"/>
                <a:gd name="connsiteY72" fmla="*/ 1757567 h 4357089"/>
                <a:gd name="connsiteX73" fmla="*/ 1288755 w 2824013"/>
                <a:gd name="connsiteY73" fmla="*/ 1611456 h 4357089"/>
                <a:gd name="connsiteX74" fmla="*/ 1140527 w 2824013"/>
                <a:gd name="connsiteY74" fmla="*/ 1463227 h 4357089"/>
                <a:gd name="connsiteX75" fmla="*/ 1669914 w 2824013"/>
                <a:gd name="connsiteY75" fmla="*/ 1357351 h 4357089"/>
                <a:gd name="connsiteX76" fmla="*/ 1633917 w 2824013"/>
                <a:gd name="connsiteY76" fmla="*/ 1469580 h 4357089"/>
                <a:gd name="connsiteX77" fmla="*/ 1517452 w 2824013"/>
                <a:gd name="connsiteY77" fmla="*/ 1469580 h 4357089"/>
                <a:gd name="connsiteX78" fmla="*/ 1610622 w 2824013"/>
                <a:gd name="connsiteY78" fmla="*/ 1537343 h 4357089"/>
                <a:gd name="connsiteX79" fmla="*/ 1576742 w 2824013"/>
                <a:gd name="connsiteY79" fmla="*/ 1649572 h 4357089"/>
                <a:gd name="connsiteX80" fmla="*/ 1669914 w 2824013"/>
                <a:gd name="connsiteY80" fmla="*/ 1581812 h 4357089"/>
                <a:gd name="connsiteX81" fmla="*/ 1763086 w 2824013"/>
                <a:gd name="connsiteY81" fmla="*/ 1649572 h 4357089"/>
                <a:gd name="connsiteX82" fmla="*/ 1724970 w 2824013"/>
                <a:gd name="connsiteY82" fmla="*/ 1537343 h 4357089"/>
                <a:gd name="connsiteX83" fmla="*/ 1822379 w 2824013"/>
                <a:gd name="connsiteY83" fmla="*/ 1469580 h 4357089"/>
                <a:gd name="connsiteX84" fmla="*/ 1703796 w 2824013"/>
                <a:gd name="connsiteY84" fmla="*/ 1469580 h 4357089"/>
                <a:gd name="connsiteX85" fmla="*/ 1669914 w 2824013"/>
                <a:gd name="connsiteY85" fmla="*/ 1357351 h 4357089"/>
                <a:gd name="connsiteX86" fmla="*/ 1847789 w 2824013"/>
                <a:gd name="connsiteY86" fmla="*/ 1213357 h 4357089"/>
                <a:gd name="connsiteX87" fmla="*/ 2313650 w 2824013"/>
                <a:gd name="connsiteY87" fmla="*/ 2583414 h 4357089"/>
                <a:gd name="connsiteX88" fmla="*/ 2184481 w 2824013"/>
                <a:gd name="connsiteY88" fmla="*/ 2579178 h 4357089"/>
                <a:gd name="connsiteX89" fmla="*/ 1373457 w 2824013"/>
                <a:gd name="connsiteY89" fmla="*/ 2458476 h 4357089"/>
                <a:gd name="connsiteX90" fmla="*/ 685252 w 2824013"/>
                <a:gd name="connsiteY90" fmla="*/ 2202255 h 4357089"/>
                <a:gd name="connsiteX91" fmla="*/ 952065 w 2824013"/>
                <a:gd name="connsiteY91" fmla="*/ 1416641 h 4357089"/>
                <a:gd name="connsiteX92" fmla="*/ 1515332 w 2824013"/>
                <a:gd name="connsiteY92" fmla="*/ 1312882 h 4357089"/>
                <a:gd name="connsiteX93" fmla="*/ 1847789 w 2824013"/>
                <a:gd name="connsiteY93" fmla="*/ 1213357 h 4357089"/>
                <a:gd name="connsiteX94" fmla="*/ 1458160 w 2824013"/>
                <a:gd name="connsiteY94" fmla="*/ 719968 h 4357089"/>
                <a:gd name="connsiteX95" fmla="*/ 1364987 w 2824013"/>
                <a:gd name="connsiteY95" fmla="*/ 813141 h 4357089"/>
                <a:gd name="connsiteX96" fmla="*/ 1458160 w 2824013"/>
                <a:gd name="connsiteY96" fmla="*/ 906313 h 4357089"/>
                <a:gd name="connsiteX97" fmla="*/ 1551332 w 2824013"/>
                <a:gd name="connsiteY97" fmla="*/ 813141 h 4357089"/>
                <a:gd name="connsiteX98" fmla="*/ 1458160 w 2824013"/>
                <a:gd name="connsiteY98" fmla="*/ 719968 h 4357089"/>
                <a:gd name="connsiteX99" fmla="*/ 1434866 w 2824013"/>
                <a:gd name="connsiteY99" fmla="*/ 0 h 4357089"/>
                <a:gd name="connsiteX100" fmla="*/ 1818142 w 2824013"/>
                <a:gd name="connsiteY100" fmla="*/ 1130774 h 4357089"/>
                <a:gd name="connsiteX101" fmla="*/ 1494156 w 2824013"/>
                <a:gd name="connsiteY101" fmla="*/ 1228180 h 4357089"/>
                <a:gd name="connsiteX102" fmla="*/ 985945 w 2824013"/>
                <a:gd name="connsiteY102" fmla="*/ 1325588 h 4357089"/>
                <a:gd name="connsiteX103" fmla="*/ 1434866 w 2824013"/>
                <a:gd name="connsiteY103" fmla="*/ 0 h 4357089"/>
                <a:gd name="connsiteX0" fmla="*/ 816540 w 2824013"/>
                <a:gd name="connsiteY0" fmla="*/ 3949235 h 4445143"/>
                <a:gd name="connsiteX1" fmla="*/ 723368 w 2824013"/>
                <a:gd name="connsiteY1" fmla="*/ 4042408 h 4445143"/>
                <a:gd name="connsiteX2" fmla="*/ 816540 w 2824013"/>
                <a:gd name="connsiteY2" fmla="*/ 4135580 h 4445143"/>
                <a:gd name="connsiteX3" fmla="*/ 909713 w 2824013"/>
                <a:gd name="connsiteY3" fmla="*/ 4042408 h 4445143"/>
                <a:gd name="connsiteX4" fmla="*/ 816540 w 2824013"/>
                <a:gd name="connsiteY4" fmla="*/ 3949235 h 4445143"/>
                <a:gd name="connsiteX5" fmla="*/ 2258594 w 2824013"/>
                <a:gd name="connsiteY5" fmla="*/ 3813711 h 4445143"/>
                <a:gd name="connsiteX6" fmla="*/ 2222594 w 2824013"/>
                <a:gd name="connsiteY6" fmla="*/ 3925942 h 4445143"/>
                <a:gd name="connsiteX7" fmla="*/ 2106129 w 2824013"/>
                <a:gd name="connsiteY7" fmla="*/ 3925942 h 4445143"/>
                <a:gd name="connsiteX8" fmla="*/ 2199301 w 2824013"/>
                <a:gd name="connsiteY8" fmla="*/ 3995821 h 4445143"/>
                <a:gd name="connsiteX9" fmla="*/ 2165421 w 2824013"/>
                <a:gd name="connsiteY9" fmla="*/ 4108051 h 4445143"/>
                <a:gd name="connsiteX10" fmla="*/ 2258594 w 2824013"/>
                <a:gd name="connsiteY10" fmla="*/ 4038171 h 4445143"/>
                <a:gd name="connsiteX11" fmla="*/ 2351766 w 2824013"/>
                <a:gd name="connsiteY11" fmla="*/ 4108051 h 4445143"/>
                <a:gd name="connsiteX12" fmla="*/ 2313650 w 2824013"/>
                <a:gd name="connsiteY12" fmla="*/ 3995821 h 4445143"/>
                <a:gd name="connsiteX13" fmla="*/ 2411056 w 2824013"/>
                <a:gd name="connsiteY13" fmla="*/ 3925942 h 4445143"/>
                <a:gd name="connsiteX14" fmla="*/ 2292474 w 2824013"/>
                <a:gd name="connsiteY14" fmla="*/ 3925942 h 4445143"/>
                <a:gd name="connsiteX15" fmla="*/ 2258594 w 2824013"/>
                <a:gd name="connsiteY15" fmla="*/ 3813711 h 4445143"/>
                <a:gd name="connsiteX16" fmla="*/ 623843 w 2824013"/>
                <a:gd name="connsiteY16" fmla="*/ 3328792 h 4445143"/>
                <a:gd name="connsiteX17" fmla="*/ 477731 w 2824013"/>
                <a:gd name="connsiteY17" fmla="*/ 3474901 h 4445143"/>
                <a:gd name="connsiteX18" fmla="*/ 623843 w 2824013"/>
                <a:gd name="connsiteY18" fmla="*/ 3621013 h 4445143"/>
                <a:gd name="connsiteX19" fmla="*/ 769954 w 2824013"/>
                <a:gd name="connsiteY19" fmla="*/ 3474901 h 4445143"/>
                <a:gd name="connsiteX20" fmla="*/ 623843 w 2824013"/>
                <a:gd name="connsiteY20" fmla="*/ 3328792 h 4445143"/>
                <a:gd name="connsiteX21" fmla="*/ 2559284 w 2824013"/>
                <a:gd name="connsiteY21" fmla="*/ 3303382 h 4445143"/>
                <a:gd name="connsiteX22" fmla="*/ 2824013 w 2824013"/>
                <a:gd name="connsiteY22" fmla="*/ 4106862 h 4445143"/>
                <a:gd name="connsiteX23" fmla="*/ 0 w 2824013"/>
                <a:gd name="connsiteY23" fmla="*/ 4190682 h 4445143"/>
                <a:gd name="connsiteX24" fmla="*/ 117748 w 2824013"/>
                <a:gd name="connsiteY24" fmla="*/ 3866650 h 4445143"/>
                <a:gd name="connsiteX25" fmla="*/ 687371 w 2824013"/>
                <a:gd name="connsiteY25" fmla="*/ 3896296 h 4445143"/>
                <a:gd name="connsiteX26" fmla="*/ 1515332 w 2824013"/>
                <a:gd name="connsiteY26" fmla="*/ 3771361 h 4445143"/>
                <a:gd name="connsiteX27" fmla="*/ 2559284 w 2824013"/>
                <a:gd name="connsiteY27" fmla="*/ 3303382 h 4445143"/>
                <a:gd name="connsiteX28" fmla="*/ 1754616 w 2824013"/>
                <a:gd name="connsiteY28" fmla="*/ 2727406 h 4445143"/>
                <a:gd name="connsiteX29" fmla="*/ 1701677 w 2824013"/>
                <a:gd name="connsiteY29" fmla="*/ 2890458 h 4445143"/>
                <a:gd name="connsiteX30" fmla="*/ 1530156 w 2824013"/>
                <a:gd name="connsiteY30" fmla="*/ 2890458 h 4445143"/>
                <a:gd name="connsiteX31" fmla="*/ 1669914 w 2824013"/>
                <a:gd name="connsiteY31" fmla="*/ 2989983 h 4445143"/>
                <a:gd name="connsiteX32" fmla="*/ 1614858 w 2824013"/>
                <a:gd name="connsiteY32" fmla="*/ 3153035 h 4445143"/>
                <a:gd name="connsiteX33" fmla="*/ 1754616 w 2824013"/>
                <a:gd name="connsiteY33" fmla="*/ 3051392 h 4445143"/>
                <a:gd name="connsiteX34" fmla="*/ 1894375 w 2824013"/>
                <a:gd name="connsiteY34" fmla="*/ 3153035 h 4445143"/>
                <a:gd name="connsiteX35" fmla="*/ 1839319 w 2824013"/>
                <a:gd name="connsiteY35" fmla="*/ 2989983 h 4445143"/>
                <a:gd name="connsiteX36" fmla="*/ 1979077 w 2824013"/>
                <a:gd name="connsiteY36" fmla="*/ 2890458 h 4445143"/>
                <a:gd name="connsiteX37" fmla="*/ 1807556 w 2824013"/>
                <a:gd name="connsiteY37" fmla="*/ 2890458 h 4445143"/>
                <a:gd name="connsiteX38" fmla="*/ 1754616 w 2824013"/>
                <a:gd name="connsiteY38" fmla="*/ 2727406 h 4445143"/>
                <a:gd name="connsiteX39" fmla="*/ 808071 w 2824013"/>
                <a:gd name="connsiteY39" fmla="*/ 2640587 h 4445143"/>
                <a:gd name="connsiteX40" fmla="*/ 776307 w 2824013"/>
                <a:gd name="connsiteY40" fmla="*/ 2752819 h 4445143"/>
                <a:gd name="connsiteX41" fmla="*/ 657725 w 2824013"/>
                <a:gd name="connsiteY41" fmla="*/ 2752819 h 4445143"/>
                <a:gd name="connsiteX42" fmla="*/ 755134 w 2824013"/>
                <a:gd name="connsiteY42" fmla="*/ 2822698 h 4445143"/>
                <a:gd name="connsiteX43" fmla="*/ 717015 w 2824013"/>
                <a:gd name="connsiteY43" fmla="*/ 2934927 h 4445143"/>
                <a:gd name="connsiteX44" fmla="*/ 810187 w 2824013"/>
                <a:gd name="connsiteY44" fmla="*/ 2865048 h 4445143"/>
                <a:gd name="connsiteX45" fmla="*/ 903362 w 2824013"/>
                <a:gd name="connsiteY45" fmla="*/ 2934927 h 4445143"/>
                <a:gd name="connsiteX46" fmla="*/ 869480 w 2824013"/>
                <a:gd name="connsiteY46" fmla="*/ 2822698 h 4445143"/>
                <a:gd name="connsiteX47" fmla="*/ 962652 w 2824013"/>
                <a:gd name="connsiteY47" fmla="*/ 2752819 h 4445143"/>
                <a:gd name="connsiteX48" fmla="*/ 846187 w 2824013"/>
                <a:gd name="connsiteY48" fmla="*/ 2752819 h 4445143"/>
                <a:gd name="connsiteX49" fmla="*/ 808071 w 2824013"/>
                <a:gd name="connsiteY49" fmla="*/ 2640587 h 4445143"/>
                <a:gd name="connsiteX50" fmla="*/ 1214639 w 2824013"/>
                <a:gd name="connsiteY50" fmla="*/ 2585531 h 4445143"/>
                <a:gd name="connsiteX51" fmla="*/ 1121470 w 2824013"/>
                <a:gd name="connsiteY51" fmla="*/ 2678703 h 4445143"/>
                <a:gd name="connsiteX52" fmla="*/ 1214639 w 2824013"/>
                <a:gd name="connsiteY52" fmla="*/ 2771876 h 4445143"/>
                <a:gd name="connsiteX53" fmla="*/ 1307812 w 2824013"/>
                <a:gd name="connsiteY53" fmla="*/ 2678703 h 4445143"/>
                <a:gd name="connsiteX54" fmla="*/ 1214639 w 2824013"/>
                <a:gd name="connsiteY54" fmla="*/ 2585531 h 4445143"/>
                <a:gd name="connsiteX55" fmla="*/ 657725 w 2824013"/>
                <a:gd name="connsiteY55" fmla="*/ 2284838 h 4445143"/>
                <a:gd name="connsiteX56" fmla="*/ 1356517 w 2824013"/>
                <a:gd name="connsiteY56" fmla="*/ 2536828 h 4445143"/>
                <a:gd name="connsiteX57" fmla="*/ 2182361 w 2824013"/>
                <a:gd name="connsiteY57" fmla="*/ 2663880 h 4445143"/>
                <a:gd name="connsiteX58" fmla="*/ 2343296 w 2824013"/>
                <a:gd name="connsiteY58" fmla="*/ 2672350 h 4445143"/>
                <a:gd name="connsiteX59" fmla="*/ 2529640 w 2824013"/>
                <a:gd name="connsiteY59" fmla="*/ 3214444 h 4445143"/>
                <a:gd name="connsiteX60" fmla="*/ 1494156 w 2824013"/>
                <a:gd name="connsiteY60" fmla="*/ 3684542 h 4445143"/>
                <a:gd name="connsiteX61" fmla="*/ 687371 w 2824013"/>
                <a:gd name="connsiteY61" fmla="*/ 3805241 h 4445143"/>
                <a:gd name="connsiteX62" fmla="*/ 325269 w 2824013"/>
                <a:gd name="connsiteY62" fmla="*/ 3803124 h 4445143"/>
                <a:gd name="connsiteX63" fmla="*/ 149511 w 2824013"/>
                <a:gd name="connsiteY63" fmla="*/ 3779831 h 4445143"/>
                <a:gd name="connsiteX64" fmla="*/ 657725 w 2824013"/>
                <a:gd name="connsiteY64" fmla="*/ 2284838 h 4445143"/>
                <a:gd name="connsiteX65" fmla="*/ 1780026 w 2824013"/>
                <a:gd name="connsiteY65" fmla="*/ 2047674 h 4445143"/>
                <a:gd name="connsiteX66" fmla="*/ 1633917 w 2824013"/>
                <a:gd name="connsiteY66" fmla="*/ 2193782 h 4445143"/>
                <a:gd name="connsiteX67" fmla="*/ 1780026 w 2824013"/>
                <a:gd name="connsiteY67" fmla="*/ 2342011 h 4445143"/>
                <a:gd name="connsiteX68" fmla="*/ 1926138 w 2824013"/>
                <a:gd name="connsiteY68" fmla="*/ 2193782 h 4445143"/>
                <a:gd name="connsiteX69" fmla="*/ 1780026 w 2824013"/>
                <a:gd name="connsiteY69" fmla="*/ 2047674 h 4445143"/>
                <a:gd name="connsiteX70" fmla="*/ 1140527 w 2824013"/>
                <a:gd name="connsiteY70" fmla="*/ 1463227 h 4445143"/>
                <a:gd name="connsiteX71" fmla="*/ 994415 w 2824013"/>
                <a:gd name="connsiteY71" fmla="*/ 1611456 h 4445143"/>
                <a:gd name="connsiteX72" fmla="*/ 1140527 w 2824013"/>
                <a:gd name="connsiteY72" fmla="*/ 1757567 h 4445143"/>
                <a:gd name="connsiteX73" fmla="*/ 1288755 w 2824013"/>
                <a:gd name="connsiteY73" fmla="*/ 1611456 h 4445143"/>
                <a:gd name="connsiteX74" fmla="*/ 1140527 w 2824013"/>
                <a:gd name="connsiteY74" fmla="*/ 1463227 h 4445143"/>
                <a:gd name="connsiteX75" fmla="*/ 1669914 w 2824013"/>
                <a:gd name="connsiteY75" fmla="*/ 1357351 h 4445143"/>
                <a:gd name="connsiteX76" fmla="*/ 1633917 w 2824013"/>
                <a:gd name="connsiteY76" fmla="*/ 1469580 h 4445143"/>
                <a:gd name="connsiteX77" fmla="*/ 1517452 w 2824013"/>
                <a:gd name="connsiteY77" fmla="*/ 1469580 h 4445143"/>
                <a:gd name="connsiteX78" fmla="*/ 1610622 w 2824013"/>
                <a:gd name="connsiteY78" fmla="*/ 1537343 h 4445143"/>
                <a:gd name="connsiteX79" fmla="*/ 1576742 w 2824013"/>
                <a:gd name="connsiteY79" fmla="*/ 1649572 h 4445143"/>
                <a:gd name="connsiteX80" fmla="*/ 1669914 w 2824013"/>
                <a:gd name="connsiteY80" fmla="*/ 1581812 h 4445143"/>
                <a:gd name="connsiteX81" fmla="*/ 1763086 w 2824013"/>
                <a:gd name="connsiteY81" fmla="*/ 1649572 h 4445143"/>
                <a:gd name="connsiteX82" fmla="*/ 1724970 w 2824013"/>
                <a:gd name="connsiteY82" fmla="*/ 1537343 h 4445143"/>
                <a:gd name="connsiteX83" fmla="*/ 1822379 w 2824013"/>
                <a:gd name="connsiteY83" fmla="*/ 1469580 h 4445143"/>
                <a:gd name="connsiteX84" fmla="*/ 1703796 w 2824013"/>
                <a:gd name="connsiteY84" fmla="*/ 1469580 h 4445143"/>
                <a:gd name="connsiteX85" fmla="*/ 1669914 w 2824013"/>
                <a:gd name="connsiteY85" fmla="*/ 1357351 h 4445143"/>
                <a:gd name="connsiteX86" fmla="*/ 1847789 w 2824013"/>
                <a:gd name="connsiteY86" fmla="*/ 1213357 h 4445143"/>
                <a:gd name="connsiteX87" fmla="*/ 2313650 w 2824013"/>
                <a:gd name="connsiteY87" fmla="*/ 2583414 h 4445143"/>
                <a:gd name="connsiteX88" fmla="*/ 2184481 w 2824013"/>
                <a:gd name="connsiteY88" fmla="*/ 2579178 h 4445143"/>
                <a:gd name="connsiteX89" fmla="*/ 1373457 w 2824013"/>
                <a:gd name="connsiteY89" fmla="*/ 2458476 h 4445143"/>
                <a:gd name="connsiteX90" fmla="*/ 685252 w 2824013"/>
                <a:gd name="connsiteY90" fmla="*/ 2202255 h 4445143"/>
                <a:gd name="connsiteX91" fmla="*/ 952065 w 2824013"/>
                <a:gd name="connsiteY91" fmla="*/ 1416641 h 4445143"/>
                <a:gd name="connsiteX92" fmla="*/ 1515332 w 2824013"/>
                <a:gd name="connsiteY92" fmla="*/ 1312882 h 4445143"/>
                <a:gd name="connsiteX93" fmla="*/ 1847789 w 2824013"/>
                <a:gd name="connsiteY93" fmla="*/ 1213357 h 4445143"/>
                <a:gd name="connsiteX94" fmla="*/ 1458160 w 2824013"/>
                <a:gd name="connsiteY94" fmla="*/ 719968 h 4445143"/>
                <a:gd name="connsiteX95" fmla="*/ 1364987 w 2824013"/>
                <a:gd name="connsiteY95" fmla="*/ 813141 h 4445143"/>
                <a:gd name="connsiteX96" fmla="*/ 1458160 w 2824013"/>
                <a:gd name="connsiteY96" fmla="*/ 906313 h 4445143"/>
                <a:gd name="connsiteX97" fmla="*/ 1551332 w 2824013"/>
                <a:gd name="connsiteY97" fmla="*/ 813141 h 4445143"/>
                <a:gd name="connsiteX98" fmla="*/ 1458160 w 2824013"/>
                <a:gd name="connsiteY98" fmla="*/ 719968 h 4445143"/>
                <a:gd name="connsiteX99" fmla="*/ 1434866 w 2824013"/>
                <a:gd name="connsiteY99" fmla="*/ 0 h 4445143"/>
                <a:gd name="connsiteX100" fmla="*/ 1818142 w 2824013"/>
                <a:gd name="connsiteY100" fmla="*/ 1130774 h 4445143"/>
                <a:gd name="connsiteX101" fmla="*/ 1494156 w 2824013"/>
                <a:gd name="connsiteY101" fmla="*/ 1228180 h 4445143"/>
                <a:gd name="connsiteX102" fmla="*/ 985945 w 2824013"/>
                <a:gd name="connsiteY102" fmla="*/ 1325588 h 4445143"/>
                <a:gd name="connsiteX103" fmla="*/ 1434866 w 2824013"/>
                <a:gd name="connsiteY103" fmla="*/ 0 h 4445143"/>
                <a:gd name="connsiteX0" fmla="*/ 816540 w 2824013"/>
                <a:gd name="connsiteY0" fmla="*/ 3949235 h 4465352"/>
                <a:gd name="connsiteX1" fmla="*/ 723368 w 2824013"/>
                <a:gd name="connsiteY1" fmla="*/ 4042408 h 4465352"/>
                <a:gd name="connsiteX2" fmla="*/ 816540 w 2824013"/>
                <a:gd name="connsiteY2" fmla="*/ 4135580 h 4465352"/>
                <a:gd name="connsiteX3" fmla="*/ 909713 w 2824013"/>
                <a:gd name="connsiteY3" fmla="*/ 4042408 h 4465352"/>
                <a:gd name="connsiteX4" fmla="*/ 816540 w 2824013"/>
                <a:gd name="connsiteY4" fmla="*/ 3949235 h 4465352"/>
                <a:gd name="connsiteX5" fmla="*/ 2258594 w 2824013"/>
                <a:gd name="connsiteY5" fmla="*/ 3813711 h 4465352"/>
                <a:gd name="connsiteX6" fmla="*/ 2222594 w 2824013"/>
                <a:gd name="connsiteY6" fmla="*/ 3925942 h 4465352"/>
                <a:gd name="connsiteX7" fmla="*/ 2106129 w 2824013"/>
                <a:gd name="connsiteY7" fmla="*/ 3925942 h 4465352"/>
                <a:gd name="connsiteX8" fmla="*/ 2199301 w 2824013"/>
                <a:gd name="connsiteY8" fmla="*/ 3995821 h 4465352"/>
                <a:gd name="connsiteX9" fmla="*/ 2165421 w 2824013"/>
                <a:gd name="connsiteY9" fmla="*/ 4108051 h 4465352"/>
                <a:gd name="connsiteX10" fmla="*/ 2258594 w 2824013"/>
                <a:gd name="connsiteY10" fmla="*/ 4038171 h 4465352"/>
                <a:gd name="connsiteX11" fmla="*/ 2351766 w 2824013"/>
                <a:gd name="connsiteY11" fmla="*/ 4108051 h 4465352"/>
                <a:gd name="connsiteX12" fmla="*/ 2313650 w 2824013"/>
                <a:gd name="connsiteY12" fmla="*/ 3995821 h 4465352"/>
                <a:gd name="connsiteX13" fmla="*/ 2411056 w 2824013"/>
                <a:gd name="connsiteY13" fmla="*/ 3925942 h 4465352"/>
                <a:gd name="connsiteX14" fmla="*/ 2292474 w 2824013"/>
                <a:gd name="connsiteY14" fmla="*/ 3925942 h 4465352"/>
                <a:gd name="connsiteX15" fmla="*/ 2258594 w 2824013"/>
                <a:gd name="connsiteY15" fmla="*/ 3813711 h 4465352"/>
                <a:gd name="connsiteX16" fmla="*/ 623843 w 2824013"/>
                <a:gd name="connsiteY16" fmla="*/ 3328792 h 4465352"/>
                <a:gd name="connsiteX17" fmla="*/ 477731 w 2824013"/>
                <a:gd name="connsiteY17" fmla="*/ 3474901 h 4465352"/>
                <a:gd name="connsiteX18" fmla="*/ 623843 w 2824013"/>
                <a:gd name="connsiteY18" fmla="*/ 3621013 h 4465352"/>
                <a:gd name="connsiteX19" fmla="*/ 769954 w 2824013"/>
                <a:gd name="connsiteY19" fmla="*/ 3474901 h 4465352"/>
                <a:gd name="connsiteX20" fmla="*/ 623843 w 2824013"/>
                <a:gd name="connsiteY20" fmla="*/ 3328792 h 4465352"/>
                <a:gd name="connsiteX21" fmla="*/ 2559284 w 2824013"/>
                <a:gd name="connsiteY21" fmla="*/ 3303382 h 4465352"/>
                <a:gd name="connsiteX22" fmla="*/ 2824013 w 2824013"/>
                <a:gd name="connsiteY22" fmla="*/ 4106862 h 4465352"/>
                <a:gd name="connsiteX23" fmla="*/ 0 w 2824013"/>
                <a:gd name="connsiteY23" fmla="*/ 4190682 h 4465352"/>
                <a:gd name="connsiteX24" fmla="*/ 117748 w 2824013"/>
                <a:gd name="connsiteY24" fmla="*/ 3866650 h 4465352"/>
                <a:gd name="connsiteX25" fmla="*/ 687371 w 2824013"/>
                <a:gd name="connsiteY25" fmla="*/ 3896296 h 4465352"/>
                <a:gd name="connsiteX26" fmla="*/ 1515332 w 2824013"/>
                <a:gd name="connsiteY26" fmla="*/ 3771361 h 4465352"/>
                <a:gd name="connsiteX27" fmla="*/ 2559284 w 2824013"/>
                <a:gd name="connsiteY27" fmla="*/ 3303382 h 4465352"/>
                <a:gd name="connsiteX28" fmla="*/ 1754616 w 2824013"/>
                <a:gd name="connsiteY28" fmla="*/ 2727406 h 4465352"/>
                <a:gd name="connsiteX29" fmla="*/ 1701677 w 2824013"/>
                <a:gd name="connsiteY29" fmla="*/ 2890458 h 4465352"/>
                <a:gd name="connsiteX30" fmla="*/ 1530156 w 2824013"/>
                <a:gd name="connsiteY30" fmla="*/ 2890458 h 4465352"/>
                <a:gd name="connsiteX31" fmla="*/ 1669914 w 2824013"/>
                <a:gd name="connsiteY31" fmla="*/ 2989983 h 4465352"/>
                <a:gd name="connsiteX32" fmla="*/ 1614858 w 2824013"/>
                <a:gd name="connsiteY32" fmla="*/ 3153035 h 4465352"/>
                <a:gd name="connsiteX33" fmla="*/ 1754616 w 2824013"/>
                <a:gd name="connsiteY33" fmla="*/ 3051392 h 4465352"/>
                <a:gd name="connsiteX34" fmla="*/ 1894375 w 2824013"/>
                <a:gd name="connsiteY34" fmla="*/ 3153035 h 4465352"/>
                <a:gd name="connsiteX35" fmla="*/ 1839319 w 2824013"/>
                <a:gd name="connsiteY35" fmla="*/ 2989983 h 4465352"/>
                <a:gd name="connsiteX36" fmla="*/ 1979077 w 2824013"/>
                <a:gd name="connsiteY36" fmla="*/ 2890458 h 4465352"/>
                <a:gd name="connsiteX37" fmla="*/ 1807556 w 2824013"/>
                <a:gd name="connsiteY37" fmla="*/ 2890458 h 4465352"/>
                <a:gd name="connsiteX38" fmla="*/ 1754616 w 2824013"/>
                <a:gd name="connsiteY38" fmla="*/ 2727406 h 4465352"/>
                <a:gd name="connsiteX39" fmla="*/ 808071 w 2824013"/>
                <a:gd name="connsiteY39" fmla="*/ 2640587 h 4465352"/>
                <a:gd name="connsiteX40" fmla="*/ 776307 w 2824013"/>
                <a:gd name="connsiteY40" fmla="*/ 2752819 h 4465352"/>
                <a:gd name="connsiteX41" fmla="*/ 657725 w 2824013"/>
                <a:gd name="connsiteY41" fmla="*/ 2752819 h 4465352"/>
                <a:gd name="connsiteX42" fmla="*/ 755134 w 2824013"/>
                <a:gd name="connsiteY42" fmla="*/ 2822698 h 4465352"/>
                <a:gd name="connsiteX43" fmla="*/ 717015 w 2824013"/>
                <a:gd name="connsiteY43" fmla="*/ 2934927 h 4465352"/>
                <a:gd name="connsiteX44" fmla="*/ 810187 w 2824013"/>
                <a:gd name="connsiteY44" fmla="*/ 2865048 h 4465352"/>
                <a:gd name="connsiteX45" fmla="*/ 903362 w 2824013"/>
                <a:gd name="connsiteY45" fmla="*/ 2934927 h 4465352"/>
                <a:gd name="connsiteX46" fmla="*/ 869480 w 2824013"/>
                <a:gd name="connsiteY46" fmla="*/ 2822698 h 4465352"/>
                <a:gd name="connsiteX47" fmla="*/ 962652 w 2824013"/>
                <a:gd name="connsiteY47" fmla="*/ 2752819 h 4465352"/>
                <a:gd name="connsiteX48" fmla="*/ 846187 w 2824013"/>
                <a:gd name="connsiteY48" fmla="*/ 2752819 h 4465352"/>
                <a:gd name="connsiteX49" fmla="*/ 808071 w 2824013"/>
                <a:gd name="connsiteY49" fmla="*/ 2640587 h 4465352"/>
                <a:gd name="connsiteX50" fmla="*/ 1214639 w 2824013"/>
                <a:gd name="connsiteY50" fmla="*/ 2585531 h 4465352"/>
                <a:gd name="connsiteX51" fmla="*/ 1121470 w 2824013"/>
                <a:gd name="connsiteY51" fmla="*/ 2678703 h 4465352"/>
                <a:gd name="connsiteX52" fmla="*/ 1214639 w 2824013"/>
                <a:gd name="connsiteY52" fmla="*/ 2771876 h 4465352"/>
                <a:gd name="connsiteX53" fmla="*/ 1307812 w 2824013"/>
                <a:gd name="connsiteY53" fmla="*/ 2678703 h 4465352"/>
                <a:gd name="connsiteX54" fmla="*/ 1214639 w 2824013"/>
                <a:gd name="connsiteY54" fmla="*/ 2585531 h 4465352"/>
                <a:gd name="connsiteX55" fmla="*/ 657725 w 2824013"/>
                <a:gd name="connsiteY55" fmla="*/ 2284838 h 4465352"/>
                <a:gd name="connsiteX56" fmla="*/ 1356517 w 2824013"/>
                <a:gd name="connsiteY56" fmla="*/ 2536828 h 4465352"/>
                <a:gd name="connsiteX57" fmla="*/ 2182361 w 2824013"/>
                <a:gd name="connsiteY57" fmla="*/ 2663880 h 4465352"/>
                <a:gd name="connsiteX58" fmla="*/ 2343296 w 2824013"/>
                <a:gd name="connsiteY58" fmla="*/ 2672350 h 4465352"/>
                <a:gd name="connsiteX59" fmla="*/ 2529640 w 2824013"/>
                <a:gd name="connsiteY59" fmla="*/ 3214444 h 4465352"/>
                <a:gd name="connsiteX60" fmla="*/ 1494156 w 2824013"/>
                <a:gd name="connsiteY60" fmla="*/ 3684542 h 4465352"/>
                <a:gd name="connsiteX61" fmla="*/ 687371 w 2824013"/>
                <a:gd name="connsiteY61" fmla="*/ 3805241 h 4465352"/>
                <a:gd name="connsiteX62" fmla="*/ 325269 w 2824013"/>
                <a:gd name="connsiteY62" fmla="*/ 3803124 h 4465352"/>
                <a:gd name="connsiteX63" fmla="*/ 149511 w 2824013"/>
                <a:gd name="connsiteY63" fmla="*/ 3779831 h 4465352"/>
                <a:gd name="connsiteX64" fmla="*/ 657725 w 2824013"/>
                <a:gd name="connsiteY64" fmla="*/ 2284838 h 4465352"/>
                <a:gd name="connsiteX65" fmla="*/ 1780026 w 2824013"/>
                <a:gd name="connsiteY65" fmla="*/ 2047674 h 4465352"/>
                <a:gd name="connsiteX66" fmla="*/ 1633917 w 2824013"/>
                <a:gd name="connsiteY66" fmla="*/ 2193782 h 4465352"/>
                <a:gd name="connsiteX67" fmla="*/ 1780026 w 2824013"/>
                <a:gd name="connsiteY67" fmla="*/ 2342011 h 4465352"/>
                <a:gd name="connsiteX68" fmla="*/ 1926138 w 2824013"/>
                <a:gd name="connsiteY68" fmla="*/ 2193782 h 4465352"/>
                <a:gd name="connsiteX69" fmla="*/ 1780026 w 2824013"/>
                <a:gd name="connsiteY69" fmla="*/ 2047674 h 4465352"/>
                <a:gd name="connsiteX70" fmla="*/ 1140527 w 2824013"/>
                <a:gd name="connsiteY70" fmla="*/ 1463227 h 4465352"/>
                <a:gd name="connsiteX71" fmla="*/ 994415 w 2824013"/>
                <a:gd name="connsiteY71" fmla="*/ 1611456 h 4465352"/>
                <a:gd name="connsiteX72" fmla="*/ 1140527 w 2824013"/>
                <a:gd name="connsiteY72" fmla="*/ 1757567 h 4465352"/>
                <a:gd name="connsiteX73" fmla="*/ 1288755 w 2824013"/>
                <a:gd name="connsiteY73" fmla="*/ 1611456 h 4465352"/>
                <a:gd name="connsiteX74" fmla="*/ 1140527 w 2824013"/>
                <a:gd name="connsiteY74" fmla="*/ 1463227 h 4465352"/>
                <a:gd name="connsiteX75" fmla="*/ 1669914 w 2824013"/>
                <a:gd name="connsiteY75" fmla="*/ 1357351 h 4465352"/>
                <a:gd name="connsiteX76" fmla="*/ 1633917 w 2824013"/>
                <a:gd name="connsiteY76" fmla="*/ 1469580 h 4465352"/>
                <a:gd name="connsiteX77" fmla="*/ 1517452 w 2824013"/>
                <a:gd name="connsiteY77" fmla="*/ 1469580 h 4465352"/>
                <a:gd name="connsiteX78" fmla="*/ 1610622 w 2824013"/>
                <a:gd name="connsiteY78" fmla="*/ 1537343 h 4465352"/>
                <a:gd name="connsiteX79" fmla="*/ 1576742 w 2824013"/>
                <a:gd name="connsiteY79" fmla="*/ 1649572 h 4465352"/>
                <a:gd name="connsiteX80" fmla="*/ 1669914 w 2824013"/>
                <a:gd name="connsiteY80" fmla="*/ 1581812 h 4465352"/>
                <a:gd name="connsiteX81" fmla="*/ 1763086 w 2824013"/>
                <a:gd name="connsiteY81" fmla="*/ 1649572 h 4465352"/>
                <a:gd name="connsiteX82" fmla="*/ 1724970 w 2824013"/>
                <a:gd name="connsiteY82" fmla="*/ 1537343 h 4465352"/>
                <a:gd name="connsiteX83" fmla="*/ 1822379 w 2824013"/>
                <a:gd name="connsiteY83" fmla="*/ 1469580 h 4465352"/>
                <a:gd name="connsiteX84" fmla="*/ 1703796 w 2824013"/>
                <a:gd name="connsiteY84" fmla="*/ 1469580 h 4465352"/>
                <a:gd name="connsiteX85" fmla="*/ 1669914 w 2824013"/>
                <a:gd name="connsiteY85" fmla="*/ 1357351 h 4465352"/>
                <a:gd name="connsiteX86" fmla="*/ 1847789 w 2824013"/>
                <a:gd name="connsiteY86" fmla="*/ 1213357 h 4465352"/>
                <a:gd name="connsiteX87" fmla="*/ 2313650 w 2824013"/>
                <a:gd name="connsiteY87" fmla="*/ 2583414 h 4465352"/>
                <a:gd name="connsiteX88" fmla="*/ 2184481 w 2824013"/>
                <a:gd name="connsiteY88" fmla="*/ 2579178 h 4465352"/>
                <a:gd name="connsiteX89" fmla="*/ 1373457 w 2824013"/>
                <a:gd name="connsiteY89" fmla="*/ 2458476 h 4465352"/>
                <a:gd name="connsiteX90" fmla="*/ 685252 w 2824013"/>
                <a:gd name="connsiteY90" fmla="*/ 2202255 h 4465352"/>
                <a:gd name="connsiteX91" fmla="*/ 952065 w 2824013"/>
                <a:gd name="connsiteY91" fmla="*/ 1416641 h 4465352"/>
                <a:gd name="connsiteX92" fmla="*/ 1515332 w 2824013"/>
                <a:gd name="connsiteY92" fmla="*/ 1312882 h 4465352"/>
                <a:gd name="connsiteX93" fmla="*/ 1847789 w 2824013"/>
                <a:gd name="connsiteY93" fmla="*/ 1213357 h 4465352"/>
                <a:gd name="connsiteX94" fmla="*/ 1458160 w 2824013"/>
                <a:gd name="connsiteY94" fmla="*/ 719968 h 4465352"/>
                <a:gd name="connsiteX95" fmla="*/ 1364987 w 2824013"/>
                <a:gd name="connsiteY95" fmla="*/ 813141 h 4465352"/>
                <a:gd name="connsiteX96" fmla="*/ 1458160 w 2824013"/>
                <a:gd name="connsiteY96" fmla="*/ 906313 h 4465352"/>
                <a:gd name="connsiteX97" fmla="*/ 1551332 w 2824013"/>
                <a:gd name="connsiteY97" fmla="*/ 813141 h 4465352"/>
                <a:gd name="connsiteX98" fmla="*/ 1458160 w 2824013"/>
                <a:gd name="connsiteY98" fmla="*/ 719968 h 4465352"/>
                <a:gd name="connsiteX99" fmla="*/ 1434866 w 2824013"/>
                <a:gd name="connsiteY99" fmla="*/ 0 h 4465352"/>
                <a:gd name="connsiteX100" fmla="*/ 1818142 w 2824013"/>
                <a:gd name="connsiteY100" fmla="*/ 1130774 h 4465352"/>
                <a:gd name="connsiteX101" fmla="*/ 1494156 w 2824013"/>
                <a:gd name="connsiteY101" fmla="*/ 1228180 h 4465352"/>
                <a:gd name="connsiteX102" fmla="*/ 985945 w 2824013"/>
                <a:gd name="connsiteY102" fmla="*/ 1325588 h 4465352"/>
                <a:gd name="connsiteX103" fmla="*/ 1434866 w 2824013"/>
                <a:gd name="connsiteY103" fmla="*/ 0 h 4465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</a:cxnLst>
              <a:rect l="l" t="t" r="r" b="b"/>
              <a:pathLst>
                <a:path w="2824013" h="4465352">
                  <a:moveTo>
                    <a:pt x="816540" y="3949235"/>
                  </a:moveTo>
                  <a:cubicBezTo>
                    <a:pt x="763601" y="3949235"/>
                    <a:pt x="721251" y="3989468"/>
                    <a:pt x="723368" y="4042408"/>
                  </a:cubicBezTo>
                  <a:cubicBezTo>
                    <a:pt x="723368" y="4093227"/>
                    <a:pt x="763601" y="4135580"/>
                    <a:pt x="816540" y="4135580"/>
                  </a:cubicBezTo>
                  <a:cubicBezTo>
                    <a:pt x="867363" y="4135580"/>
                    <a:pt x="909713" y="4095344"/>
                    <a:pt x="909713" y="4042408"/>
                  </a:cubicBezTo>
                  <a:cubicBezTo>
                    <a:pt x="909713" y="3991585"/>
                    <a:pt x="869480" y="3949235"/>
                    <a:pt x="816540" y="3949235"/>
                  </a:cubicBezTo>
                  <a:close/>
                  <a:moveTo>
                    <a:pt x="2258594" y="3813711"/>
                  </a:moveTo>
                  <a:lnTo>
                    <a:pt x="2222594" y="3925942"/>
                  </a:lnTo>
                  <a:lnTo>
                    <a:pt x="2106129" y="3925942"/>
                  </a:lnTo>
                  <a:lnTo>
                    <a:pt x="2199301" y="3995821"/>
                  </a:lnTo>
                  <a:lnTo>
                    <a:pt x="2165421" y="4108051"/>
                  </a:lnTo>
                  <a:lnTo>
                    <a:pt x="2258594" y="4038171"/>
                  </a:lnTo>
                  <a:lnTo>
                    <a:pt x="2351766" y="4108051"/>
                  </a:lnTo>
                  <a:lnTo>
                    <a:pt x="2313650" y="3995821"/>
                  </a:lnTo>
                  <a:lnTo>
                    <a:pt x="2411056" y="3925942"/>
                  </a:lnTo>
                  <a:lnTo>
                    <a:pt x="2292474" y="3925942"/>
                  </a:lnTo>
                  <a:lnTo>
                    <a:pt x="2258594" y="3813711"/>
                  </a:lnTo>
                  <a:close/>
                  <a:moveTo>
                    <a:pt x="623843" y="3328792"/>
                  </a:moveTo>
                  <a:cubicBezTo>
                    <a:pt x="543377" y="3328792"/>
                    <a:pt x="477731" y="3392318"/>
                    <a:pt x="477731" y="3474901"/>
                  </a:cubicBezTo>
                  <a:cubicBezTo>
                    <a:pt x="477731" y="3557487"/>
                    <a:pt x="541260" y="3621013"/>
                    <a:pt x="623843" y="3621013"/>
                  </a:cubicBezTo>
                  <a:cubicBezTo>
                    <a:pt x="706428" y="3621013"/>
                    <a:pt x="769954" y="3557487"/>
                    <a:pt x="769954" y="3474901"/>
                  </a:cubicBezTo>
                  <a:cubicBezTo>
                    <a:pt x="769954" y="3392318"/>
                    <a:pt x="706428" y="3328792"/>
                    <a:pt x="623843" y="3328792"/>
                  </a:cubicBezTo>
                  <a:close/>
                  <a:moveTo>
                    <a:pt x="2559284" y="3303382"/>
                  </a:moveTo>
                  <a:lnTo>
                    <a:pt x="2824013" y="4106862"/>
                  </a:lnTo>
                  <a:cubicBezTo>
                    <a:pt x="1875055" y="4538662"/>
                    <a:pt x="1139458" y="4597082"/>
                    <a:pt x="0" y="4190682"/>
                  </a:cubicBezTo>
                  <a:lnTo>
                    <a:pt x="117748" y="3866650"/>
                  </a:lnTo>
                  <a:cubicBezTo>
                    <a:pt x="304093" y="3900530"/>
                    <a:pt x="507377" y="3906883"/>
                    <a:pt x="687371" y="3896296"/>
                  </a:cubicBezTo>
                  <a:cubicBezTo>
                    <a:pt x="964769" y="3883590"/>
                    <a:pt x="1246403" y="3839121"/>
                    <a:pt x="1515332" y="3771361"/>
                  </a:cubicBezTo>
                  <a:cubicBezTo>
                    <a:pt x="1847789" y="3686658"/>
                    <a:pt x="2254360" y="3536313"/>
                    <a:pt x="2559284" y="3303382"/>
                  </a:cubicBezTo>
                  <a:close/>
                  <a:moveTo>
                    <a:pt x="1754616" y="2727406"/>
                  </a:moveTo>
                  <a:lnTo>
                    <a:pt x="1701677" y="2890458"/>
                  </a:lnTo>
                  <a:lnTo>
                    <a:pt x="1530156" y="2890458"/>
                  </a:lnTo>
                  <a:lnTo>
                    <a:pt x="1669914" y="2989983"/>
                  </a:lnTo>
                  <a:lnTo>
                    <a:pt x="1614858" y="3153035"/>
                  </a:lnTo>
                  <a:lnTo>
                    <a:pt x="1754616" y="3051392"/>
                  </a:lnTo>
                  <a:lnTo>
                    <a:pt x="1894375" y="3153035"/>
                  </a:lnTo>
                  <a:lnTo>
                    <a:pt x="1839319" y="2989983"/>
                  </a:lnTo>
                  <a:lnTo>
                    <a:pt x="1979077" y="2890458"/>
                  </a:lnTo>
                  <a:lnTo>
                    <a:pt x="1807556" y="2890458"/>
                  </a:lnTo>
                  <a:lnTo>
                    <a:pt x="1754616" y="2727406"/>
                  </a:lnTo>
                  <a:close/>
                  <a:moveTo>
                    <a:pt x="808071" y="2640587"/>
                  </a:moveTo>
                  <a:lnTo>
                    <a:pt x="776307" y="2752819"/>
                  </a:lnTo>
                  <a:lnTo>
                    <a:pt x="657725" y="2752819"/>
                  </a:lnTo>
                  <a:lnTo>
                    <a:pt x="755134" y="2822698"/>
                  </a:lnTo>
                  <a:lnTo>
                    <a:pt x="717015" y="2934927"/>
                  </a:lnTo>
                  <a:lnTo>
                    <a:pt x="810187" y="2865048"/>
                  </a:lnTo>
                  <a:lnTo>
                    <a:pt x="903362" y="2934927"/>
                  </a:lnTo>
                  <a:lnTo>
                    <a:pt x="869480" y="2822698"/>
                  </a:lnTo>
                  <a:lnTo>
                    <a:pt x="962652" y="2752819"/>
                  </a:lnTo>
                  <a:lnTo>
                    <a:pt x="846187" y="2752819"/>
                  </a:lnTo>
                  <a:lnTo>
                    <a:pt x="808071" y="2640587"/>
                  </a:lnTo>
                  <a:close/>
                  <a:moveTo>
                    <a:pt x="1214639" y="2585531"/>
                  </a:moveTo>
                  <a:cubicBezTo>
                    <a:pt x="1161700" y="2585531"/>
                    <a:pt x="1121470" y="2627881"/>
                    <a:pt x="1121470" y="2678703"/>
                  </a:cubicBezTo>
                  <a:cubicBezTo>
                    <a:pt x="1121470" y="2729526"/>
                    <a:pt x="1163820" y="2771876"/>
                    <a:pt x="1214639" y="2771876"/>
                  </a:cubicBezTo>
                  <a:cubicBezTo>
                    <a:pt x="1265462" y="2771876"/>
                    <a:pt x="1307812" y="2729526"/>
                    <a:pt x="1307812" y="2678703"/>
                  </a:cubicBezTo>
                  <a:cubicBezTo>
                    <a:pt x="1307812" y="2627881"/>
                    <a:pt x="1267579" y="2585531"/>
                    <a:pt x="1214639" y="2585531"/>
                  </a:cubicBezTo>
                  <a:close/>
                  <a:moveTo>
                    <a:pt x="657725" y="2284838"/>
                  </a:moveTo>
                  <a:cubicBezTo>
                    <a:pt x="890656" y="2401303"/>
                    <a:pt x="1138410" y="2483889"/>
                    <a:pt x="1356517" y="2536828"/>
                  </a:cubicBezTo>
                  <a:cubicBezTo>
                    <a:pt x="1623328" y="2606707"/>
                    <a:pt x="1907081" y="2651174"/>
                    <a:pt x="2182361" y="2663880"/>
                  </a:cubicBezTo>
                  <a:cubicBezTo>
                    <a:pt x="2235301" y="2670233"/>
                    <a:pt x="2290357" y="2672350"/>
                    <a:pt x="2343296" y="2672350"/>
                  </a:cubicBezTo>
                  <a:lnTo>
                    <a:pt x="2529640" y="3214444"/>
                  </a:lnTo>
                  <a:cubicBezTo>
                    <a:pt x="2233184" y="3451611"/>
                    <a:pt x="1818142" y="3604073"/>
                    <a:pt x="1494156" y="3684542"/>
                  </a:cubicBezTo>
                  <a:cubicBezTo>
                    <a:pt x="1231582" y="3752301"/>
                    <a:pt x="956299" y="3792534"/>
                    <a:pt x="687371" y="3805241"/>
                  </a:cubicBezTo>
                  <a:cubicBezTo>
                    <a:pt x="566670" y="3813711"/>
                    <a:pt x="448088" y="3813711"/>
                    <a:pt x="325269" y="3803124"/>
                  </a:cubicBezTo>
                  <a:cubicBezTo>
                    <a:pt x="268096" y="3798887"/>
                    <a:pt x="208804" y="3790418"/>
                    <a:pt x="149511" y="3779831"/>
                  </a:cubicBezTo>
                  <a:lnTo>
                    <a:pt x="657725" y="2284838"/>
                  </a:lnTo>
                  <a:close/>
                  <a:moveTo>
                    <a:pt x="1780026" y="2047674"/>
                  </a:moveTo>
                  <a:cubicBezTo>
                    <a:pt x="1697443" y="2047674"/>
                    <a:pt x="1633917" y="2115433"/>
                    <a:pt x="1633917" y="2193782"/>
                  </a:cubicBezTo>
                  <a:cubicBezTo>
                    <a:pt x="1633917" y="2274251"/>
                    <a:pt x="1697443" y="2342011"/>
                    <a:pt x="1780026" y="2342011"/>
                  </a:cubicBezTo>
                  <a:cubicBezTo>
                    <a:pt x="1862612" y="2342011"/>
                    <a:pt x="1926138" y="2276368"/>
                    <a:pt x="1926138" y="2193782"/>
                  </a:cubicBezTo>
                  <a:cubicBezTo>
                    <a:pt x="1926138" y="2115433"/>
                    <a:pt x="1862612" y="2047674"/>
                    <a:pt x="1780026" y="2047674"/>
                  </a:cubicBezTo>
                  <a:close/>
                  <a:moveTo>
                    <a:pt x="1140527" y="1463227"/>
                  </a:moveTo>
                  <a:cubicBezTo>
                    <a:pt x="1060058" y="1463227"/>
                    <a:pt x="994415" y="1530990"/>
                    <a:pt x="994415" y="1611456"/>
                  </a:cubicBezTo>
                  <a:cubicBezTo>
                    <a:pt x="994415" y="1689808"/>
                    <a:pt x="1062177" y="1757567"/>
                    <a:pt x="1140527" y="1757567"/>
                  </a:cubicBezTo>
                  <a:cubicBezTo>
                    <a:pt x="1220995" y="1757567"/>
                    <a:pt x="1288755" y="1689808"/>
                    <a:pt x="1288755" y="1611456"/>
                  </a:cubicBezTo>
                  <a:cubicBezTo>
                    <a:pt x="1288755" y="1530990"/>
                    <a:pt x="1223112" y="1463227"/>
                    <a:pt x="1140527" y="1463227"/>
                  </a:cubicBezTo>
                  <a:close/>
                  <a:moveTo>
                    <a:pt x="1669914" y="1357351"/>
                  </a:moveTo>
                  <a:lnTo>
                    <a:pt x="1633917" y="1469580"/>
                  </a:lnTo>
                  <a:lnTo>
                    <a:pt x="1517452" y="1469580"/>
                  </a:lnTo>
                  <a:lnTo>
                    <a:pt x="1610622" y="1537343"/>
                  </a:lnTo>
                  <a:lnTo>
                    <a:pt x="1576742" y="1649572"/>
                  </a:lnTo>
                  <a:lnTo>
                    <a:pt x="1669914" y="1581812"/>
                  </a:lnTo>
                  <a:lnTo>
                    <a:pt x="1763086" y="1649572"/>
                  </a:lnTo>
                  <a:lnTo>
                    <a:pt x="1724970" y="1537343"/>
                  </a:lnTo>
                  <a:lnTo>
                    <a:pt x="1822379" y="1469580"/>
                  </a:lnTo>
                  <a:lnTo>
                    <a:pt x="1703796" y="1469580"/>
                  </a:lnTo>
                  <a:lnTo>
                    <a:pt x="1669914" y="1357351"/>
                  </a:lnTo>
                  <a:close/>
                  <a:moveTo>
                    <a:pt x="1847789" y="1213357"/>
                  </a:moveTo>
                  <a:lnTo>
                    <a:pt x="2313650" y="2583414"/>
                  </a:lnTo>
                  <a:cubicBezTo>
                    <a:pt x="2271300" y="2583414"/>
                    <a:pt x="2226831" y="2581295"/>
                    <a:pt x="2184481" y="2579178"/>
                  </a:cubicBezTo>
                  <a:cubicBezTo>
                    <a:pt x="1913431" y="2566472"/>
                    <a:pt x="1640268" y="2524122"/>
                    <a:pt x="1373457" y="2458476"/>
                  </a:cubicBezTo>
                  <a:cubicBezTo>
                    <a:pt x="1163820" y="2403423"/>
                    <a:pt x="916066" y="2318720"/>
                    <a:pt x="685252" y="2202255"/>
                  </a:cubicBezTo>
                  <a:lnTo>
                    <a:pt x="952065" y="1416641"/>
                  </a:lnTo>
                  <a:cubicBezTo>
                    <a:pt x="1140527" y="1393348"/>
                    <a:pt x="1331105" y="1359468"/>
                    <a:pt x="1515332" y="1312882"/>
                  </a:cubicBezTo>
                  <a:cubicBezTo>
                    <a:pt x="1621211" y="1285353"/>
                    <a:pt x="1735559" y="1253590"/>
                    <a:pt x="1847789" y="1213357"/>
                  </a:cubicBezTo>
                  <a:close/>
                  <a:moveTo>
                    <a:pt x="1458160" y="719968"/>
                  </a:moveTo>
                  <a:cubicBezTo>
                    <a:pt x="1405220" y="719968"/>
                    <a:pt x="1362868" y="762318"/>
                    <a:pt x="1364987" y="813141"/>
                  </a:cubicBezTo>
                  <a:cubicBezTo>
                    <a:pt x="1364987" y="863961"/>
                    <a:pt x="1405220" y="906313"/>
                    <a:pt x="1458160" y="906313"/>
                  </a:cubicBezTo>
                  <a:cubicBezTo>
                    <a:pt x="1508979" y="906313"/>
                    <a:pt x="1551332" y="866080"/>
                    <a:pt x="1551332" y="813141"/>
                  </a:cubicBezTo>
                  <a:cubicBezTo>
                    <a:pt x="1551332" y="762318"/>
                    <a:pt x="1511096" y="719968"/>
                    <a:pt x="1458160" y="719968"/>
                  </a:cubicBezTo>
                  <a:close/>
                  <a:moveTo>
                    <a:pt x="1434866" y="0"/>
                  </a:moveTo>
                  <a:lnTo>
                    <a:pt x="1818142" y="1130774"/>
                  </a:lnTo>
                  <a:cubicBezTo>
                    <a:pt x="1705913" y="1171007"/>
                    <a:pt x="1595799" y="1202770"/>
                    <a:pt x="1494156" y="1228180"/>
                  </a:cubicBezTo>
                  <a:cubicBezTo>
                    <a:pt x="1328988" y="1270532"/>
                    <a:pt x="1157467" y="1304412"/>
                    <a:pt x="985945" y="1325588"/>
                  </a:cubicBezTo>
                  <a:lnTo>
                    <a:pt x="1434866" y="0"/>
                  </a:lnTo>
                  <a:close/>
                </a:path>
              </a:pathLst>
            </a:custGeom>
            <a:gradFill>
              <a:gsLst>
                <a:gs pos="0">
                  <a:schemeClr val="accent1">
                    <a:lumMod val="90000"/>
                    <a:lumOff val="10000"/>
                  </a:schemeClr>
                </a:gs>
                <a:gs pos="100000">
                  <a:schemeClr val="accent1">
                    <a:lumMod val="75000"/>
                  </a:schemeClr>
                </a:gs>
              </a:gsLst>
              <a:lin ang="5400000" scaled="0"/>
            </a:gradFill>
            <a:ln w="6994" cap="flat">
              <a:noFill/>
              <a:prstDash val="solid"/>
              <a:miter/>
            </a:ln>
            <a:effectLst>
              <a:outerShdw blurRad="50800" dist="38100" dir="5400000" algn="t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endParaRPr lang="zh-CN" altLang="en-US">
                <a:latin typeface="+mj-ea"/>
                <a:ea typeface="+mj-ea"/>
              </a:endParaRPr>
            </a:p>
          </p:txBody>
        </p:sp>
      </p:grpSp>
      <p:sp>
        <p:nvSpPr>
          <p:cNvPr id="156" name="地形3">
            <a:extLst>
              <a:ext uri="{FF2B5EF4-FFF2-40B4-BE49-F238E27FC236}">
                <a16:creationId xmlns:a16="http://schemas.microsoft.com/office/drawing/2014/main" id="{2417E161-77F2-43F7-8133-B0D075058E40}"/>
              </a:ext>
            </a:extLst>
          </p:cNvPr>
          <p:cNvSpPr/>
          <p:nvPr/>
        </p:nvSpPr>
        <p:spPr>
          <a:xfrm>
            <a:off x="-17518" y="5715000"/>
            <a:ext cx="12196818" cy="1143000"/>
          </a:xfrm>
          <a:custGeom>
            <a:avLst/>
            <a:gdLst>
              <a:gd name="connsiteX0" fmla="*/ 0 w 12192000"/>
              <a:gd name="connsiteY0" fmla="*/ 0 h 2311400"/>
              <a:gd name="connsiteX1" fmla="*/ 12192000 w 12192000"/>
              <a:gd name="connsiteY1" fmla="*/ 1676400 h 2311400"/>
              <a:gd name="connsiteX2" fmla="*/ 12192000 w 12192000"/>
              <a:gd name="connsiteY2" fmla="*/ 2311400 h 2311400"/>
              <a:gd name="connsiteX3" fmla="*/ 12700 w 12192000"/>
              <a:gd name="connsiteY3" fmla="*/ 2311400 h 2311400"/>
              <a:gd name="connsiteX4" fmla="*/ 0 w 12192000"/>
              <a:gd name="connsiteY4" fmla="*/ 0 h 2311400"/>
              <a:gd name="connsiteX0" fmla="*/ 0 w 12192000"/>
              <a:gd name="connsiteY0" fmla="*/ 0 h 2311400"/>
              <a:gd name="connsiteX1" fmla="*/ 12192000 w 12192000"/>
              <a:gd name="connsiteY1" fmla="*/ 1676400 h 2311400"/>
              <a:gd name="connsiteX2" fmla="*/ 12192000 w 12192000"/>
              <a:gd name="connsiteY2" fmla="*/ 2311400 h 2311400"/>
              <a:gd name="connsiteX3" fmla="*/ 12700 w 12192000"/>
              <a:gd name="connsiteY3" fmla="*/ 2311400 h 2311400"/>
              <a:gd name="connsiteX4" fmla="*/ 0 w 12192000"/>
              <a:gd name="connsiteY4" fmla="*/ 0 h 2311400"/>
              <a:gd name="connsiteX0" fmla="*/ 0 w 12192000"/>
              <a:gd name="connsiteY0" fmla="*/ 0 h 2311400"/>
              <a:gd name="connsiteX1" fmla="*/ 12192000 w 12192000"/>
              <a:gd name="connsiteY1" fmla="*/ 1676400 h 2311400"/>
              <a:gd name="connsiteX2" fmla="*/ 12192000 w 12192000"/>
              <a:gd name="connsiteY2" fmla="*/ 2311400 h 2311400"/>
              <a:gd name="connsiteX3" fmla="*/ 12700 w 12192000"/>
              <a:gd name="connsiteY3" fmla="*/ 2311400 h 2311400"/>
              <a:gd name="connsiteX4" fmla="*/ 0 w 12192000"/>
              <a:gd name="connsiteY4" fmla="*/ 0 h 2311400"/>
              <a:gd name="connsiteX0" fmla="*/ 0 w 12192000"/>
              <a:gd name="connsiteY0" fmla="*/ 0 h 2311400"/>
              <a:gd name="connsiteX1" fmla="*/ 12192000 w 12192000"/>
              <a:gd name="connsiteY1" fmla="*/ 1676400 h 2311400"/>
              <a:gd name="connsiteX2" fmla="*/ 12192000 w 12192000"/>
              <a:gd name="connsiteY2" fmla="*/ 2311400 h 2311400"/>
              <a:gd name="connsiteX3" fmla="*/ 12700 w 12192000"/>
              <a:gd name="connsiteY3" fmla="*/ 2311400 h 2311400"/>
              <a:gd name="connsiteX4" fmla="*/ 0 w 12192000"/>
              <a:gd name="connsiteY4" fmla="*/ 0 h 2311400"/>
              <a:gd name="connsiteX0" fmla="*/ 0 w 12192000"/>
              <a:gd name="connsiteY0" fmla="*/ 0 h 2311400"/>
              <a:gd name="connsiteX1" fmla="*/ 12192000 w 12192000"/>
              <a:gd name="connsiteY1" fmla="*/ 1676400 h 2311400"/>
              <a:gd name="connsiteX2" fmla="*/ 12192000 w 12192000"/>
              <a:gd name="connsiteY2" fmla="*/ 2311400 h 2311400"/>
              <a:gd name="connsiteX3" fmla="*/ 12700 w 12192000"/>
              <a:gd name="connsiteY3" fmla="*/ 2311400 h 2311400"/>
              <a:gd name="connsiteX4" fmla="*/ 0 w 12192000"/>
              <a:gd name="connsiteY4" fmla="*/ 0 h 2311400"/>
              <a:gd name="connsiteX0" fmla="*/ 0 w 12192000"/>
              <a:gd name="connsiteY0" fmla="*/ 982 h 2312382"/>
              <a:gd name="connsiteX1" fmla="*/ 12192000 w 12192000"/>
              <a:gd name="connsiteY1" fmla="*/ 1677382 h 2312382"/>
              <a:gd name="connsiteX2" fmla="*/ 12192000 w 12192000"/>
              <a:gd name="connsiteY2" fmla="*/ 2312382 h 2312382"/>
              <a:gd name="connsiteX3" fmla="*/ 12700 w 12192000"/>
              <a:gd name="connsiteY3" fmla="*/ 2312382 h 2312382"/>
              <a:gd name="connsiteX4" fmla="*/ 0 w 12192000"/>
              <a:gd name="connsiteY4" fmla="*/ 982 h 2312382"/>
              <a:gd name="connsiteX0" fmla="*/ 0 w 12192000"/>
              <a:gd name="connsiteY0" fmla="*/ 982 h 2312382"/>
              <a:gd name="connsiteX1" fmla="*/ 12192000 w 12192000"/>
              <a:gd name="connsiteY1" fmla="*/ 1677382 h 2312382"/>
              <a:gd name="connsiteX2" fmla="*/ 12192000 w 12192000"/>
              <a:gd name="connsiteY2" fmla="*/ 2312382 h 2312382"/>
              <a:gd name="connsiteX3" fmla="*/ 5072 w 12192000"/>
              <a:gd name="connsiteY3" fmla="*/ 2312382 h 2312382"/>
              <a:gd name="connsiteX4" fmla="*/ 0 w 12192000"/>
              <a:gd name="connsiteY4" fmla="*/ 982 h 23123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192000" h="2312382">
                <a:moveTo>
                  <a:pt x="0" y="982"/>
                </a:moveTo>
                <a:cubicBezTo>
                  <a:pt x="2298554" y="-37118"/>
                  <a:pt x="8953500" y="1042382"/>
                  <a:pt x="12192000" y="1677382"/>
                </a:cubicBezTo>
                <a:lnTo>
                  <a:pt x="12192000" y="2312382"/>
                </a:lnTo>
                <a:lnTo>
                  <a:pt x="5072" y="2312382"/>
                </a:lnTo>
                <a:cubicBezTo>
                  <a:pt x="839" y="1541915"/>
                  <a:pt x="4233" y="771449"/>
                  <a:pt x="0" y="982"/>
                </a:cubicBezTo>
                <a:close/>
              </a:path>
            </a:pathLst>
          </a:custGeom>
          <a:gradFill>
            <a:gsLst>
              <a:gs pos="0">
                <a:schemeClr val="bg1"/>
              </a:gs>
              <a:gs pos="100000">
                <a:schemeClr val="bg1">
                  <a:lumMod val="85000"/>
                </a:schemeClr>
              </a:gs>
            </a:gsLst>
            <a:lin ang="5400000" scaled="0"/>
          </a:gradFill>
          <a:ln>
            <a:noFill/>
          </a:ln>
          <a:effectLst>
            <a:outerShdw blurRad="127000" dist="63500" dir="16200000" rotWithShape="0">
              <a:schemeClr val="bg2">
                <a:lumMod val="75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>
              <a:latin typeface="+mj-ea"/>
              <a:ea typeface="+mj-ea"/>
            </a:endParaRPr>
          </a:p>
        </p:txBody>
      </p:sp>
      <p:grpSp>
        <p:nvGrpSpPr>
          <p:cNvPr id="3" name="组合 2">
            <a:extLst>
              <a:ext uri="{FF2B5EF4-FFF2-40B4-BE49-F238E27FC236}">
                <a16:creationId xmlns:a16="http://schemas.microsoft.com/office/drawing/2014/main" id="{C477A698-4277-4767-9387-C4D4C5C481D7}"/>
              </a:ext>
            </a:extLst>
          </p:cNvPr>
          <p:cNvGrpSpPr/>
          <p:nvPr/>
        </p:nvGrpSpPr>
        <p:grpSpPr>
          <a:xfrm>
            <a:off x="1" y="804036"/>
            <a:ext cx="2713531" cy="5978268"/>
            <a:chOff x="1" y="804036"/>
            <a:chExt cx="2713531" cy="5978268"/>
          </a:xfrm>
        </p:grpSpPr>
        <p:sp>
          <p:nvSpPr>
            <p:cNvPr id="108" name="矩形 107">
              <a:extLst>
                <a:ext uri="{FF2B5EF4-FFF2-40B4-BE49-F238E27FC236}">
                  <a16:creationId xmlns:a16="http://schemas.microsoft.com/office/drawing/2014/main" id="{E88947BF-99E1-41A4-B033-3F27BE0DB646}"/>
                </a:ext>
              </a:extLst>
            </p:cNvPr>
            <p:cNvSpPr/>
            <p:nvPr/>
          </p:nvSpPr>
          <p:spPr>
            <a:xfrm>
              <a:off x="670192" y="5843680"/>
              <a:ext cx="546458" cy="938624"/>
            </a:xfrm>
            <a:prstGeom prst="rect">
              <a:avLst/>
            </a:prstGeom>
            <a:solidFill>
              <a:schemeClr val="accent3">
                <a:lumMod val="50000"/>
              </a:schemeClr>
            </a:solidFill>
            <a:ln w="69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+mj-ea"/>
                <a:ea typeface="+mj-ea"/>
              </a:endParaRPr>
            </a:p>
          </p:txBody>
        </p:sp>
        <p:sp>
          <p:nvSpPr>
            <p:cNvPr id="32" name="任意多边形: 形状 31">
              <a:extLst>
                <a:ext uri="{FF2B5EF4-FFF2-40B4-BE49-F238E27FC236}">
                  <a16:creationId xmlns:a16="http://schemas.microsoft.com/office/drawing/2014/main" id="{5C3CE076-A8C6-4255-B176-DA5EF9291D24}"/>
                </a:ext>
              </a:extLst>
            </p:cNvPr>
            <p:cNvSpPr/>
            <p:nvPr/>
          </p:nvSpPr>
          <p:spPr>
            <a:xfrm>
              <a:off x="1" y="804036"/>
              <a:ext cx="2713531" cy="5299422"/>
            </a:xfrm>
            <a:custGeom>
              <a:avLst/>
              <a:gdLst>
                <a:gd name="connsiteX0" fmla="*/ 864222 w 2713531"/>
                <a:gd name="connsiteY0" fmla="*/ 30 h 5299422"/>
                <a:gd name="connsiteX1" fmla="*/ 880398 w 2713531"/>
                <a:gd name="connsiteY1" fmla="*/ 9739 h 5299422"/>
                <a:gd name="connsiteX2" fmla="*/ 1847286 w 2713531"/>
                <a:gd name="connsiteY2" fmla="*/ 1825097 h 5299422"/>
                <a:gd name="connsiteX3" fmla="*/ 1397986 w 2713531"/>
                <a:gd name="connsiteY3" fmla="*/ 1707145 h 5299422"/>
                <a:gd name="connsiteX4" fmla="*/ 2016224 w 2713531"/>
                <a:gd name="connsiteY4" fmla="*/ 2855047 h 5299422"/>
                <a:gd name="connsiteX5" fmla="*/ 1667566 w 2713531"/>
                <a:gd name="connsiteY5" fmla="*/ 2817648 h 5299422"/>
                <a:gd name="connsiteX6" fmla="*/ 2314552 w 2713531"/>
                <a:gd name="connsiteY6" fmla="*/ 3870612 h 5299422"/>
                <a:gd name="connsiteX7" fmla="*/ 1764616 w 2713531"/>
                <a:gd name="connsiteY7" fmla="*/ 3752655 h 5299422"/>
                <a:gd name="connsiteX8" fmla="*/ 2713531 w 2713531"/>
                <a:gd name="connsiteY8" fmla="*/ 4983994 h 5299422"/>
                <a:gd name="connsiteX9" fmla="*/ 1775398 w 2713531"/>
                <a:gd name="connsiteY9" fmla="*/ 5067425 h 5299422"/>
                <a:gd name="connsiteX10" fmla="*/ 1940741 w 2713531"/>
                <a:gd name="connsiteY10" fmla="*/ 5211273 h 5299422"/>
                <a:gd name="connsiteX11" fmla="*/ 963068 w 2713531"/>
                <a:gd name="connsiteY11" fmla="*/ 5032904 h 5299422"/>
                <a:gd name="connsiteX12" fmla="*/ 20430 w 2713531"/>
                <a:gd name="connsiteY12" fmla="*/ 5286643 h 5299422"/>
                <a:gd name="connsiteX13" fmla="*/ 0 w 2713531"/>
                <a:gd name="connsiteY13" fmla="*/ 5280802 h 5299422"/>
                <a:gd name="connsiteX14" fmla="*/ 0 w 2713531"/>
                <a:gd name="connsiteY14" fmla="*/ 5156814 h 5299422"/>
                <a:gd name="connsiteX15" fmla="*/ 35551 w 2713531"/>
                <a:gd name="connsiteY15" fmla="*/ 5102803 h 5299422"/>
                <a:gd name="connsiteX16" fmla="*/ 53692 w 2713531"/>
                <a:gd name="connsiteY16" fmla="*/ 5041533 h 5299422"/>
                <a:gd name="connsiteX17" fmla="*/ 0 w 2713531"/>
                <a:gd name="connsiteY17" fmla="*/ 5048198 h 5299422"/>
                <a:gd name="connsiteX18" fmla="*/ 0 w 2713531"/>
                <a:gd name="connsiteY18" fmla="*/ 2997810 h 5299422"/>
                <a:gd name="connsiteX19" fmla="*/ 18188 w 2713531"/>
                <a:gd name="connsiteY19" fmla="*/ 2956820 h 5299422"/>
                <a:gd name="connsiteX20" fmla="*/ 60878 w 2713531"/>
                <a:gd name="connsiteY20" fmla="*/ 2817648 h 5299422"/>
                <a:gd name="connsiteX21" fmla="*/ 0 w 2713531"/>
                <a:gd name="connsiteY21" fmla="*/ 2834948 h 5299422"/>
                <a:gd name="connsiteX22" fmla="*/ 0 w 2713531"/>
                <a:gd name="connsiteY22" fmla="*/ 2377268 h 5299422"/>
                <a:gd name="connsiteX23" fmla="*/ 46953 w 2713531"/>
                <a:gd name="connsiteY23" fmla="*/ 2294041 h 5299422"/>
                <a:gd name="connsiteX24" fmla="*/ 330458 w 2713531"/>
                <a:gd name="connsiteY24" fmla="*/ 1707145 h 5299422"/>
                <a:gd name="connsiteX25" fmla="*/ 112550 w 2713531"/>
                <a:gd name="connsiteY25" fmla="*/ 1796328 h 5299422"/>
                <a:gd name="connsiteX26" fmla="*/ 0 w 2713531"/>
                <a:gd name="connsiteY26" fmla="*/ 1820195 h 5299422"/>
                <a:gd name="connsiteX27" fmla="*/ 0 w 2713531"/>
                <a:gd name="connsiteY27" fmla="*/ 1654976 h 5299422"/>
                <a:gd name="connsiteX28" fmla="*/ 193480 w 2713531"/>
                <a:gd name="connsiteY28" fmla="*/ 1378001 h 5299422"/>
                <a:gd name="connsiteX29" fmla="*/ 848050 w 2713531"/>
                <a:gd name="connsiteY29" fmla="*/ 9739 h 5299422"/>
                <a:gd name="connsiteX30" fmla="*/ 864222 w 2713531"/>
                <a:gd name="connsiteY30" fmla="*/ 30 h 5299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2713531" h="5299422">
                  <a:moveTo>
                    <a:pt x="864222" y="30"/>
                  </a:moveTo>
                  <a:cubicBezTo>
                    <a:pt x="870512" y="-330"/>
                    <a:pt x="876803" y="2547"/>
                    <a:pt x="880398" y="9739"/>
                  </a:cubicBezTo>
                  <a:cubicBezTo>
                    <a:pt x="1078090" y="659932"/>
                    <a:pt x="1397986" y="1220937"/>
                    <a:pt x="1847286" y="1825097"/>
                  </a:cubicBezTo>
                  <a:cubicBezTo>
                    <a:pt x="1714296" y="1839482"/>
                    <a:pt x="1513009" y="1773313"/>
                    <a:pt x="1397986" y="1707145"/>
                  </a:cubicBezTo>
                  <a:cubicBezTo>
                    <a:pt x="1566925" y="2089776"/>
                    <a:pt x="1782588" y="2504059"/>
                    <a:pt x="2016224" y="2855047"/>
                  </a:cubicBezTo>
                  <a:cubicBezTo>
                    <a:pt x="1922769" y="2855047"/>
                    <a:pt x="1796965" y="2869432"/>
                    <a:pt x="1667566" y="2817648"/>
                  </a:cubicBezTo>
                  <a:cubicBezTo>
                    <a:pt x="1750240" y="3183021"/>
                    <a:pt x="2095298" y="3603055"/>
                    <a:pt x="2314552" y="3870612"/>
                  </a:cubicBezTo>
                  <a:cubicBezTo>
                    <a:pt x="2131242" y="3850476"/>
                    <a:pt x="1962308" y="3795810"/>
                    <a:pt x="1764616" y="3752655"/>
                  </a:cubicBezTo>
                  <a:cubicBezTo>
                    <a:pt x="2044972" y="4187075"/>
                    <a:pt x="2429575" y="4552452"/>
                    <a:pt x="2713531" y="4983994"/>
                  </a:cubicBezTo>
                  <a:cubicBezTo>
                    <a:pt x="2447547" y="5081810"/>
                    <a:pt x="2052168" y="5067425"/>
                    <a:pt x="1775398" y="5067425"/>
                  </a:cubicBezTo>
                  <a:cubicBezTo>
                    <a:pt x="1807746" y="5133598"/>
                    <a:pt x="1876039" y="5176748"/>
                    <a:pt x="1940741" y="5211273"/>
                  </a:cubicBezTo>
                  <a:cubicBezTo>
                    <a:pt x="1663970" y="5277442"/>
                    <a:pt x="1175136" y="5242921"/>
                    <a:pt x="963068" y="5032904"/>
                  </a:cubicBezTo>
                  <a:cubicBezTo>
                    <a:pt x="777508" y="5259461"/>
                    <a:pt x="275476" y="5331835"/>
                    <a:pt x="20430" y="5286643"/>
                  </a:cubicBezTo>
                  <a:lnTo>
                    <a:pt x="0" y="5280802"/>
                  </a:lnTo>
                  <a:lnTo>
                    <a:pt x="0" y="5156814"/>
                  </a:lnTo>
                  <a:lnTo>
                    <a:pt x="35551" y="5102803"/>
                  </a:lnTo>
                  <a:cubicBezTo>
                    <a:pt x="45829" y="5082889"/>
                    <a:pt x="52793" y="5062391"/>
                    <a:pt x="53692" y="5041533"/>
                  </a:cubicBezTo>
                  <a:lnTo>
                    <a:pt x="0" y="5048198"/>
                  </a:lnTo>
                  <a:lnTo>
                    <a:pt x="0" y="2997810"/>
                  </a:lnTo>
                  <a:lnTo>
                    <a:pt x="18188" y="2956820"/>
                  </a:lnTo>
                  <a:cubicBezTo>
                    <a:pt x="36055" y="2909845"/>
                    <a:pt x="50544" y="2863319"/>
                    <a:pt x="60878" y="2817648"/>
                  </a:cubicBezTo>
                  <a:lnTo>
                    <a:pt x="0" y="2834948"/>
                  </a:lnTo>
                  <a:lnTo>
                    <a:pt x="0" y="2377268"/>
                  </a:lnTo>
                  <a:lnTo>
                    <a:pt x="46953" y="2294041"/>
                  </a:lnTo>
                  <a:cubicBezTo>
                    <a:pt x="151639" y="2098408"/>
                    <a:pt x="247789" y="1898460"/>
                    <a:pt x="330458" y="1707145"/>
                  </a:cubicBezTo>
                  <a:cubicBezTo>
                    <a:pt x="272949" y="1740229"/>
                    <a:pt x="193873" y="1773313"/>
                    <a:pt x="112550" y="1796328"/>
                  </a:cubicBezTo>
                  <a:lnTo>
                    <a:pt x="0" y="1820195"/>
                  </a:lnTo>
                  <a:lnTo>
                    <a:pt x="0" y="1654976"/>
                  </a:lnTo>
                  <a:lnTo>
                    <a:pt x="193480" y="1378001"/>
                  </a:lnTo>
                  <a:cubicBezTo>
                    <a:pt x="481423" y="934860"/>
                    <a:pt x="697088" y="497384"/>
                    <a:pt x="848050" y="9739"/>
                  </a:cubicBezTo>
                  <a:cubicBezTo>
                    <a:pt x="851643" y="3986"/>
                    <a:pt x="857932" y="390"/>
                    <a:pt x="864222" y="30"/>
                  </a:cubicBezTo>
                  <a:close/>
                </a:path>
              </a:pathLst>
            </a:custGeom>
            <a:gradFill>
              <a:gsLst>
                <a:gs pos="0">
                  <a:schemeClr val="accent1">
                    <a:lumMod val="90000"/>
                    <a:lumOff val="10000"/>
                  </a:schemeClr>
                </a:gs>
                <a:gs pos="100000">
                  <a:schemeClr val="accent1">
                    <a:lumMod val="75000"/>
                  </a:schemeClr>
                </a:gs>
              </a:gsLst>
              <a:lin ang="5400000" scaled="0"/>
            </a:gradFill>
            <a:ln w="6994" cap="flat">
              <a:noFill/>
              <a:prstDash val="solid"/>
              <a:miter/>
            </a:ln>
            <a:effectLst>
              <a:outerShdw blurRad="50800" dist="38100" dir="5400000" algn="t" rotWithShape="0">
                <a:prstClr val="black">
                  <a:alpha val="40000"/>
                </a:prstClr>
              </a:outerShdw>
            </a:effectLst>
          </p:spPr>
          <p:txBody>
            <a:bodyPr wrap="square" rtlCol="0" anchor="ctr">
              <a:noAutofit/>
            </a:bodyPr>
            <a:lstStyle/>
            <a:p>
              <a:endParaRPr lang="zh-CN" altLang="en-US">
                <a:latin typeface="+mj-ea"/>
                <a:ea typeface="+mj-ea"/>
              </a:endParaRPr>
            </a:p>
          </p:txBody>
        </p:sp>
      </p:grpSp>
      <p:sp>
        <p:nvSpPr>
          <p:cNvPr id="157" name="地形2">
            <a:extLst>
              <a:ext uri="{FF2B5EF4-FFF2-40B4-BE49-F238E27FC236}">
                <a16:creationId xmlns:a16="http://schemas.microsoft.com/office/drawing/2014/main" id="{C7692E31-1FB9-4B4D-86BC-C6716C459B60}"/>
              </a:ext>
            </a:extLst>
          </p:cNvPr>
          <p:cNvSpPr/>
          <p:nvPr/>
        </p:nvSpPr>
        <p:spPr>
          <a:xfrm>
            <a:off x="0" y="5851062"/>
            <a:ext cx="12194540" cy="1006938"/>
          </a:xfrm>
          <a:custGeom>
            <a:avLst/>
            <a:gdLst>
              <a:gd name="connsiteX0" fmla="*/ 12179300 w 12179300"/>
              <a:gd name="connsiteY0" fmla="*/ 0 h 2311400"/>
              <a:gd name="connsiteX1" fmla="*/ 12179300 w 12179300"/>
              <a:gd name="connsiteY1" fmla="*/ 2311400 h 2311400"/>
              <a:gd name="connsiteX2" fmla="*/ 0 w 12179300"/>
              <a:gd name="connsiteY2" fmla="*/ 2311400 h 2311400"/>
              <a:gd name="connsiteX3" fmla="*/ 0 w 12179300"/>
              <a:gd name="connsiteY3" fmla="*/ 1981200 h 2311400"/>
              <a:gd name="connsiteX4" fmla="*/ 12179300 w 12179300"/>
              <a:gd name="connsiteY4" fmla="*/ 0 h 2311400"/>
              <a:gd name="connsiteX0" fmla="*/ 12179300 w 12179300"/>
              <a:gd name="connsiteY0" fmla="*/ 0 h 2311400"/>
              <a:gd name="connsiteX1" fmla="*/ 12179300 w 12179300"/>
              <a:gd name="connsiteY1" fmla="*/ 2311400 h 2311400"/>
              <a:gd name="connsiteX2" fmla="*/ 0 w 12179300"/>
              <a:gd name="connsiteY2" fmla="*/ 2311400 h 2311400"/>
              <a:gd name="connsiteX3" fmla="*/ 0 w 12179300"/>
              <a:gd name="connsiteY3" fmla="*/ 1981200 h 2311400"/>
              <a:gd name="connsiteX4" fmla="*/ 12179300 w 12179300"/>
              <a:gd name="connsiteY4" fmla="*/ 0 h 2311400"/>
              <a:gd name="connsiteX0" fmla="*/ 12179300 w 12179300"/>
              <a:gd name="connsiteY0" fmla="*/ 0 h 2311400"/>
              <a:gd name="connsiteX1" fmla="*/ 12179300 w 12179300"/>
              <a:gd name="connsiteY1" fmla="*/ 2311400 h 2311400"/>
              <a:gd name="connsiteX2" fmla="*/ 0 w 12179300"/>
              <a:gd name="connsiteY2" fmla="*/ 2311400 h 2311400"/>
              <a:gd name="connsiteX3" fmla="*/ 0 w 12179300"/>
              <a:gd name="connsiteY3" fmla="*/ 1981200 h 2311400"/>
              <a:gd name="connsiteX4" fmla="*/ 12179300 w 12179300"/>
              <a:gd name="connsiteY4" fmla="*/ 0 h 2311400"/>
              <a:gd name="connsiteX0" fmla="*/ 12179300 w 12179300"/>
              <a:gd name="connsiteY0" fmla="*/ 0 h 2311400"/>
              <a:gd name="connsiteX1" fmla="*/ 12179300 w 12179300"/>
              <a:gd name="connsiteY1" fmla="*/ 2311400 h 2311400"/>
              <a:gd name="connsiteX2" fmla="*/ 0 w 12179300"/>
              <a:gd name="connsiteY2" fmla="*/ 2311400 h 2311400"/>
              <a:gd name="connsiteX3" fmla="*/ 0 w 12179300"/>
              <a:gd name="connsiteY3" fmla="*/ 1981200 h 2311400"/>
              <a:gd name="connsiteX4" fmla="*/ 12179300 w 12179300"/>
              <a:gd name="connsiteY4" fmla="*/ 0 h 2311400"/>
              <a:gd name="connsiteX0" fmla="*/ 12179300 w 12179300"/>
              <a:gd name="connsiteY0" fmla="*/ 0 h 2311400"/>
              <a:gd name="connsiteX1" fmla="*/ 12179300 w 12179300"/>
              <a:gd name="connsiteY1" fmla="*/ 2311400 h 2311400"/>
              <a:gd name="connsiteX2" fmla="*/ 0 w 12179300"/>
              <a:gd name="connsiteY2" fmla="*/ 2311400 h 2311400"/>
              <a:gd name="connsiteX3" fmla="*/ 0 w 12179300"/>
              <a:gd name="connsiteY3" fmla="*/ 1981200 h 2311400"/>
              <a:gd name="connsiteX4" fmla="*/ 12179300 w 12179300"/>
              <a:gd name="connsiteY4" fmla="*/ 0 h 2311400"/>
              <a:gd name="connsiteX0" fmla="*/ 12186920 w 12186920"/>
              <a:gd name="connsiteY0" fmla="*/ 0 h 2323108"/>
              <a:gd name="connsiteX1" fmla="*/ 12179300 w 12186920"/>
              <a:gd name="connsiteY1" fmla="*/ 2323108 h 2323108"/>
              <a:gd name="connsiteX2" fmla="*/ 0 w 12186920"/>
              <a:gd name="connsiteY2" fmla="*/ 2323108 h 2323108"/>
              <a:gd name="connsiteX3" fmla="*/ 0 w 12186920"/>
              <a:gd name="connsiteY3" fmla="*/ 1992908 h 2323108"/>
              <a:gd name="connsiteX4" fmla="*/ 12186920 w 12186920"/>
              <a:gd name="connsiteY4" fmla="*/ 0 h 2323108"/>
              <a:gd name="connsiteX0" fmla="*/ 12186920 w 12186920"/>
              <a:gd name="connsiteY0" fmla="*/ 0 h 2323108"/>
              <a:gd name="connsiteX1" fmla="*/ 11965940 w 12186920"/>
              <a:gd name="connsiteY1" fmla="*/ 2264567 h 2323108"/>
              <a:gd name="connsiteX2" fmla="*/ 0 w 12186920"/>
              <a:gd name="connsiteY2" fmla="*/ 2323108 h 2323108"/>
              <a:gd name="connsiteX3" fmla="*/ 0 w 12186920"/>
              <a:gd name="connsiteY3" fmla="*/ 1992908 h 2323108"/>
              <a:gd name="connsiteX4" fmla="*/ 12186920 w 12186920"/>
              <a:gd name="connsiteY4" fmla="*/ 0 h 2323108"/>
              <a:gd name="connsiteX0" fmla="*/ 12186920 w 12194540"/>
              <a:gd name="connsiteY0" fmla="*/ 0 h 2323108"/>
              <a:gd name="connsiteX1" fmla="*/ 12194540 w 12194540"/>
              <a:gd name="connsiteY1" fmla="*/ 2323108 h 2323108"/>
              <a:gd name="connsiteX2" fmla="*/ 0 w 12194540"/>
              <a:gd name="connsiteY2" fmla="*/ 2323108 h 2323108"/>
              <a:gd name="connsiteX3" fmla="*/ 0 w 12194540"/>
              <a:gd name="connsiteY3" fmla="*/ 1992908 h 2323108"/>
              <a:gd name="connsiteX4" fmla="*/ 12186920 w 12194540"/>
              <a:gd name="connsiteY4" fmla="*/ 0 h 2323108"/>
              <a:gd name="connsiteX0" fmla="*/ 12194540 w 12194540"/>
              <a:gd name="connsiteY0" fmla="*/ 0 h 2323108"/>
              <a:gd name="connsiteX1" fmla="*/ 12194540 w 12194540"/>
              <a:gd name="connsiteY1" fmla="*/ 2323108 h 2323108"/>
              <a:gd name="connsiteX2" fmla="*/ 0 w 12194540"/>
              <a:gd name="connsiteY2" fmla="*/ 2323108 h 2323108"/>
              <a:gd name="connsiteX3" fmla="*/ 0 w 12194540"/>
              <a:gd name="connsiteY3" fmla="*/ 1992908 h 2323108"/>
              <a:gd name="connsiteX4" fmla="*/ 12194540 w 12194540"/>
              <a:gd name="connsiteY4" fmla="*/ 0 h 2323108"/>
              <a:gd name="connsiteX0" fmla="*/ 12194540 w 12194540"/>
              <a:gd name="connsiteY0" fmla="*/ 0 h 2323108"/>
              <a:gd name="connsiteX1" fmla="*/ 12194540 w 12194540"/>
              <a:gd name="connsiteY1" fmla="*/ 2323108 h 2323108"/>
              <a:gd name="connsiteX2" fmla="*/ 0 w 12194540"/>
              <a:gd name="connsiteY2" fmla="*/ 2323108 h 2323108"/>
              <a:gd name="connsiteX3" fmla="*/ 12194540 w 12194540"/>
              <a:gd name="connsiteY3" fmla="*/ 0 h 2323108"/>
              <a:gd name="connsiteX0" fmla="*/ 12194540 w 12194540"/>
              <a:gd name="connsiteY0" fmla="*/ 0 h 2323108"/>
              <a:gd name="connsiteX1" fmla="*/ 12194540 w 12194540"/>
              <a:gd name="connsiteY1" fmla="*/ 2323108 h 2323108"/>
              <a:gd name="connsiteX2" fmla="*/ 0 w 12194540"/>
              <a:gd name="connsiteY2" fmla="*/ 2323108 h 2323108"/>
              <a:gd name="connsiteX3" fmla="*/ 12194540 w 12194540"/>
              <a:gd name="connsiteY3" fmla="*/ 0 h 2323108"/>
              <a:gd name="connsiteX0" fmla="*/ 12194540 w 12194540"/>
              <a:gd name="connsiteY0" fmla="*/ 0 h 2323108"/>
              <a:gd name="connsiteX1" fmla="*/ 12194540 w 12194540"/>
              <a:gd name="connsiteY1" fmla="*/ 2323108 h 2323108"/>
              <a:gd name="connsiteX2" fmla="*/ 0 w 12194540"/>
              <a:gd name="connsiteY2" fmla="*/ 2323108 h 2323108"/>
              <a:gd name="connsiteX3" fmla="*/ 12194540 w 12194540"/>
              <a:gd name="connsiteY3" fmla="*/ 0 h 2323108"/>
              <a:gd name="connsiteX0" fmla="*/ 12194540 w 12194540"/>
              <a:gd name="connsiteY0" fmla="*/ 0 h 2323108"/>
              <a:gd name="connsiteX1" fmla="*/ 12194540 w 12194540"/>
              <a:gd name="connsiteY1" fmla="*/ 2323108 h 2323108"/>
              <a:gd name="connsiteX2" fmla="*/ 0 w 12194540"/>
              <a:gd name="connsiteY2" fmla="*/ 2323108 h 2323108"/>
              <a:gd name="connsiteX3" fmla="*/ 12194540 w 12194540"/>
              <a:gd name="connsiteY3" fmla="*/ 0 h 2323108"/>
              <a:gd name="connsiteX0" fmla="*/ 12194540 w 12194540"/>
              <a:gd name="connsiteY0" fmla="*/ 0 h 1400721"/>
              <a:gd name="connsiteX1" fmla="*/ 12194540 w 12194540"/>
              <a:gd name="connsiteY1" fmla="*/ 1400721 h 1400721"/>
              <a:gd name="connsiteX2" fmla="*/ 0 w 12194540"/>
              <a:gd name="connsiteY2" fmla="*/ 1400721 h 1400721"/>
              <a:gd name="connsiteX3" fmla="*/ 12194540 w 12194540"/>
              <a:gd name="connsiteY3" fmla="*/ 0 h 1400721"/>
              <a:gd name="connsiteX0" fmla="*/ 12194540 w 12194540"/>
              <a:gd name="connsiteY0" fmla="*/ 238523 h 1639244"/>
              <a:gd name="connsiteX1" fmla="*/ 12194540 w 12194540"/>
              <a:gd name="connsiteY1" fmla="*/ 1639244 h 1639244"/>
              <a:gd name="connsiteX2" fmla="*/ 0 w 12194540"/>
              <a:gd name="connsiteY2" fmla="*/ 1639244 h 1639244"/>
              <a:gd name="connsiteX3" fmla="*/ 12194540 w 12194540"/>
              <a:gd name="connsiteY3" fmla="*/ 238523 h 1639244"/>
              <a:gd name="connsiteX0" fmla="*/ 12194540 w 12194540"/>
              <a:gd name="connsiteY0" fmla="*/ 369729 h 1770450"/>
              <a:gd name="connsiteX1" fmla="*/ 12194540 w 12194540"/>
              <a:gd name="connsiteY1" fmla="*/ 1770450 h 1770450"/>
              <a:gd name="connsiteX2" fmla="*/ 0 w 12194540"/>
              <a:gd name="connsiteY2" fmla="*/ 1770450 h 1770450"/>
              <a:gd name="connsiteX3" fmla="*/ 12194540 w 12194540"/>
              <a:gd name="connsiteY3" fmla="*/ 369729 h 1770450"/>
              <a:gd name="connsiteX0" fmla="*/ 12194540 w 12194540"/>
              <a:gd name="connsiteY0" fmla="*/ 328772 h 1729493"/>
              <a:gd name="connsiteX1" fmla="*/ 12194540 w 12194540"/>
              <a:gd name="connsiteY1" fmla="*/ 1729493 h 1729493"/>
              <a:gd name="connsiteX2" fmla="*/ 0 w 12194540"/>
              <a:gd name="connsiteY2" fmla="*/ 1729493 h 1729493"/>
              <a:gd name="connsiteX3" fmla="*/ 12194540 w 12194540"/>
              <a:gd name="connsiteY3" fmla="*/ 328772 h 17294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4540" h="1729493">
                <a:moveTo>
                  <a:pt x="12194540" y="328772"/>
                </a:moveTo>
                <a:lnTo>
                  <a:pt x="12194540" y="1729493"/>
                </a:lnTo>
                <a:lnTo>
                  <a:pt x="0" y="1729493"/>
                </a:lnTo>
                <a:cubicBezTo>
                  <a:pt x="1569297" y="896582"/>
                  <a:pt x="7208036" y="-686125"/>
                  <a:pt x="12194540" y="328772"/>
                </a:cubicBezTo>
                <a:close/>
              </a:path>
            </a:pathLst>
          </a:custGeom>
          <a:gradFill>
            <a:gsLst>
              <a:gs pos="0">
                <a:schemeClr val="bg1"/>
              </a:gs>
              <a:gs pos="100000">
                <a:schemeClr val="bg1">
                  <a:lumMod val="85000"/>
                </a:schemeClr>
              </a:gs>
            </a:gsLst>
            <a:lin ang="5400000" scaled="0"/>
          </a:gradFill>
          <a:ln>
            <a:noFill/>
          </a:ln>
          <a:effectLst>
            <a:outerShdw blurRad="127000" dist="63500" dir="16200000" rotWithShape="0">
              <a:schemeClr val="bg2">
                <a:lumMod val="75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>
              <a:latin typeface="+mj-ea"/>
              <a:ea typeface="+mj-ea"/>
            </a:endParaRPr>
          </a:p>
        </p:txBody>
      </p:sp>
      <p:grpSp>
        <p:nvGrpSpPr>
          <p:cNvPr id="186" name="组合 185">
            <a:extLst>
              <a:ext uri="{FF2B5EF4-FFF2-40B4-BE49-F238E27FC236}">
                <a16:creationId xmlns:a16="http://schemas.microsoft.com/office/drawing/2014/main" id="{EB37F2C5-2A95-49DC-A7E5-C7F823F61178}"/>
              </a:ext>
            </a:extLst>
          </p:cNvPr>
          <p:cNvGrpSpPr/>
          <p:nvPr/>
        </p:nvGrpSpPr>
        <p:grpSpPr>
          <a:xfrm>
            <a:off x="9018672" y="1611820"/>
            <a:ext cx="3038389" cy="4887362"/>
            <a:chOff x="8576752" y="520915"/>
            <a:chExt cx="3716586" cy="5978268"/>
          </a:xfrm>
        </p:grpSpPr>
        <p:sp>
          <p:nvSpPr>
            <p:cNvPr id="184" name="矩形 183">
              <a:extLst>
                <a:ext uri="{FF2B5EF4-FFF2-40B4-BE49-F238E27FC236}">
                  <a16:creationId xmlns:a16="http://schemas.microsoft.com/office/drawing/2014/main" id="{63080166-CA53-4711-AFF1-CE17050A173E}"/>
                </a:ext>
              </a:extLst>
            </p:cNvPr>
            <p:cNvSpPr/>
            <p:nvPr/>
          </p:nvSpPr>
          <p:spPr>
            <a:xfrm>
              <a:off x="10249999" y="5560559"/>
              <a:ext cx="546458" cy="938624"/>
            </a:xfrm>
            <a:prstGeom prst="rect">
              <a:avLst/>
            </a:prstGeom>
            <a:solidFill>
              <a:schemeClr val="accent3">
                <a:lumMod val="50000"/>
              </a:schemeClr>
            </a:solidFill>
            <a:ln w="69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+mj-ea"/>
                <a:ea typeface="+mj-ea"/>
              </a:endParaRPr>
            </a:p>
          </p:txBody>
        </p:sp>
        <p:sp>
          <p:nvSpPr>
            <p:cNvPr id="185" name="任意多边形: 形状 184">
              <a:extLst>
                <a:ext uri="{FF2B5EF4-FFF2-40B4-BE49-F238E27FC236}">
                  <a16:creationId xmlns:a16="http://schemas.microsoft.com/office/drawing/2014/main" id="{AF3A39BF-065F-4E32-B8DB-1305B529B3C7}"/>
                </a:ext>
              </a:extLst>
            </p:cNvPr>
            <p:cNvSpPr/>
            <p:nvPr/>
          </p:nvSpPr>
          <p:spPr>
            <a:xfrm>
              <a:off x="8576752" y="520915"/>
              <a:ext cx="3716586" cy="5299420"/>
            </a:xfrm>
            <a:custGeom>
              <a:avLst/>
              <a:gdLst>
                <a:gd name="connsiteX0" fmla="*/ 0 w 723589"/>
                <a:gd name="connsiteY0" fmla="*/ 1205318 h 1289041"/>
                <a:gd name="connsiteX1" fmla="*/ 205740 w 723589"/>
                <a:gd name="connsiteY1" fmla="*/ 1226312 h 1289041"/>
                <a:gd name="connsiteX2" fmla="*/ 181247 w 723589"/>
                <a:gd name="connsiteY2" fmla="*/ 1279497 h 1289041"/>
                <a:gd name="connsiteX3" fmla="*/ 382788 w 723589"/>
                <a:gd name="connsiteY3" fmla="*/ 1224213 h 1289041"/>
                <a:gd name="connsiteX4" fmla="*/ 573133 w 723589"/>
                <a:gd name="connsiteY4" fmla="*/ 1267600 h 1289041"/>
                <a:gd name="connsiteX5" fmla="*/ 540942 w 723589"/>
                <a:gd name="connsiteY5" fmla="*/ 1232610 h 1289041"/>
                <a:gd name="connsiteX6" fmla="*/ 723589 w 723589"/>
                <a:gd name="connsiteY6" fmla="*/ 1212316 h 1289041"/>
                <a:gd name="connsiteX7" fmla="*/ 538843 w 723589"/>
                <a:gd name="connsiteY7" fmla="*/ 912803 h 1289041"/>
                <a:gd name="connsiteX8" fmla="*/ 645911 w 723589"/>
                <a:gd name="connsiteY8" fmla="*/ 941495 h 1289041"/>
                <a:gd name="connsiteX9" fmla="*/ 519948 w 723589"/>
                <a:gd name="connsiteY9" fmla="*/ 685370 h 1289041"/>
                <a:gd name="connsiteX10" fmla="*/ 587829 w 723589"/>
                <a:gd name="connsiteY10" fmla="*/ 694467 h 1289041"/>
                <a:gd name="connsiteX11" fmla="*/ 467463 w 723589"/>
                <a:gd name="connsiteY11" fmla="*/ 415249 h 1289041"/>
                <a:gd name="connsiteX12" fmla="*/ 554938 w 723589"/>
                <a:gd name="connsiteY12" fmla="*/ 443940 h 1289041"/>
                <a:gd name="connsiteX13" fmla="*/ 366693 w 723589"/>
                <a:gd name="connsiteY13" fmla="*/ 2369 h 1289041"/>
                <a:gd name="connsiteX14" fmla="*/ 360395 w 723589"/>
                <a:gd name="connsiteY14" fmla="*/ 2369 h 1289041"/>
                <a:gd name="connsiteX15" fmla="*/ 172150 w 723589"/>
                <a:gd name="connsiteY15" fmla="*/ 443940 h 1289041"/>
                <a:gd name="connsiteX16" fmla="*/ 259624 w 723589"/>
                <a:gd name="connsiteY16" fmla="*/ 415249 h 1289041"/>
                <a:gd name="connsiteX17" fmla="*/ 139260 w 723589"/>
                <a:gd name="connsiteY17" fmla="*/ 694467 h 1289041"/>
                <a:gd name="connsiteX18" fmla="*/ 207139 w 723589"/>
                <a:gd name="connsiteY18" fmla="*/ 685370 h 1289041"/>
                <a:gd name="connsiteX19" fmla="*/ 81176 w 723589"/>
                <a:gd name="connsiteY19" fmla="*/ 941495 h 1289041"/>
                <a:gd name="connsiteX20" fmla="*/ 188245 w 723589"/>
                <a:gd name="connsiteY20" fmla="*/ 912803 h 1289041"/>
                <a:gd name="connsiteX21" fmla="*/ 3499 w 723589"/>
                <a:gd name="connsiteY21" fmla="*/ 1212316 h 1289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23589" h="1289041">
                  <a:moveTo>
                    <a:pt x="0" y="1205318"/>
                  </a:moveTo>
                  <a:cubicBezTo>
                    <a:pt x="58083" y="1250805"/>
                    <a:pt x="142759" y="1237509"/>
                    <a:pt x="205740" y="1226312"/>
                  </a:cubicBezTo>
                  <a:cubicBezTo>
                    <a:pt x="205040" y="1246606"/>
                    <a:pt x="185446" y="1265501"/>
                    <a:pt x="181247" y="1279497"/>
                  </a:cubicBezTo>
                  <a:cubicBezTo>
                    <a:pt x="219736" y="1301190"/>
                    <a:pt x="341500" y="1287194"/>
                    <a:pt x="382788" y="1224213"/>
                  </a:cubicBezTo>
                  <a:cubicBezTo>
                    <a:pt x="424076" y="1275298"/>
                    <a:pt x="519248" y="1283695"/>
                    <a:pt x="573133" y="1267600"/>
                  </a:cubicBezTo>
                  <a:cubicBezTo>
                    <a:pt x="560536" y="1259202"/>
                    <a:pt x="547240" y="1248706"/>
                    <a:pt x="540942" y="1232610"/>
                  </a:cubicBezTo>
                  <a:cubicBezTo>
                    <a:pt x="594827" y="1232610"/>
                    <a:pt x="671804" y="1236109"/>
                    <a:pt x="723589" y="1212316"/>
                  </a:cubicBezTo>
                  <a:cubicBezTo>
                    <a:pt x="668305" y="1107347"/>
                    <a:pt x="593426" y="1018472"/>
                    <a:pt x="538843" y="912803"/>
                  </a:cubicBezTo>
                  <a:cubicBezTo>
                    <a:pt x="577332" y="923300"/>
                    <a:pt x="610222" y="936597"/>
                    <a:pt x="645911" y="941495"/>
                  </a:cubicBezTo>
                  <a:cubicBezTo>
                    <a:pt x="603224" y="876414"/>
                    <a:pt x="536044" y="774244"/>
                    <a:pt x="519948" y="685370"/>
                  </a:cubicBezTo>
                  <a:cubicBezTo>
                    <a:pt x="545141" y="697966"/>
                    <a:pt x="569634" y="694467"/>
                    <a:pt x="587829" y="694467"/>
                  </a:cubicBezTo>
                  <a:cubicBezTo>
                    <a:pt x="542342" y="609092"/>
                    <a:pt x="500354" y="508321"/>
                    <a:pt x="467463" y="415249"/>
                  </a:cubicBezTo>
                  <a:cubicBezTo>
                    <a:pt x="489857" y="431344"/>
                    <a:pt x="529046" y="447439"/>
                    <a:pt x="554938" y="443940"/>
                  </a:cubicBezTo>
                  <a:cubicBezTo>
                    <a:pt x="467463" y="296983"/>
                    <a:pt x="405182" y="160523"/>
                    <a:pt x="366693" y="2369"/>
                  </a:cubicBezTo>
                  <a:cubicBezTo>
                    <a:pt x="365293" y="-1130"/>
                    <a:pt x="361794" y="-430"/>
                    <a:pt x="360395" y="2369"/>
                  </a:cubicBezTo>
                  <a:cubicBezTo>
                    <a:pt x="321207" y="160523"/>
                    <a:pt x="259624" y="296983"/>
                    <a:pt x="172150" y="443940"/>
                  </a:cubicBezTo>
                  <a:cubicBezTo>
                    <a:pt x="198042" y="447439"/>
                    <a:pt x="237231" y="431344"/>
                    <a:pt x="259624" y="415249"/>
                  </a:cubicBezTo>
                  <a:cubicBezTo>
                    <a:pt x="227434" y="508321"/>
                    <a:pt x="184746" y="609792"/>
                    <a:pt x="139260" y="694467"/>
                  </a:cubicBezTo>
                  <a:cubicBezTo>
                    <a:pt x="157454" y="694467"/>
                    <a:pt x="181247" y="697966"/>
                    <a:pt x="207139" y="685370"/>
                  </a:cubicBezTo>
                  <a:cubicBezTo>
                    <a:pt x="191044" y="774244"/>
                    <a:pt x="123164" y="876414"/>
                    <a:pt x="81176" y="941495"/>
                  </a:cubicBezTo>
                  <a:cubicBezTo>
                    <a:pt x="116866" y="937296"/>
                    <a:pt x="149757" y="924000"/>
                    <a:pt x="188245" y="912803"/>
                  </a:cubicBezTo>
                  <a:cubicBezTo>
                    <a:pt x="132961" y="1017773"/>
                    <a:pt x="58083" y="1107347"/>
                    <a:pt x="3499" y="1212316"/>
                  </a:cubicBezTo>
                </a:path>
              </a:pathLst>
            </a:custGeom>
            <a:gradFill>
              <a:gsLst>
                <a:gs pos="0">
                  <a:schemeClr val="accent1">
                    <a:lumMod val="90000"/>
                    <a:lumOff val="10000"/>
                  </a:schemeClr>
                </a:gs>
                <a:gs pos="100000">
                  <a:schemeClr val="accent1">
                    <a:lumMod val="75000"/>
                  </a:schemeClr>
                </a:gs>
              </a:gsLst>
              <a:lin ang="5400000" scaled="0"/>
            </a:gradFill>
            <a:ln w="6994" cap="flat">
              <a:noFill/>
              <a:prstDash val="solid"/>
              <a:miter/>
            </a:ln>
            <a:effectLst>
              <a:outerShdw blurRad="50800" dist="38100" dir="5400000" algn="t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endParaRPr lang="zh-CN" altLang="en-US">
                <a:latin typeface="+mj-ea"/>
                <a:ea typeface="+mj-ea"/>
              </a:endParaRPr>
            </a:p>
          </p:txBody>
        </p:sp>
      </p:grpSp>
      <p:grpSp>
        <p:nvGrpSpPr>
          <p:cNvPr id="183" name="组合 182">
            <a:extLst>
              <a:ext uri="{FF2B5EF4-FFF2-40B4-BE49-F238E27FC236}">
                <a16:creationId xmlns:a16="http://schemas.microsoft.com/office/drawing/2014/main" id="{F0D98C0A-975C-4DCA-9E03-230C55DF380A}"/>
              </a:ext>
            </a:extLst>
          </p:cNvPr>
          <p:cNvGrpSpPr/>
          <p:nvPr/>
        </p:nvGrpSpPr>
        <p:grpSpPr>
          <a:xfrm>
            <a:off x="8716424" y="5162594"/>
            <a:ext cx="1287785" cy="1265205"/>
            <a:chOff x="2070023" y="1327054"/>
            <a:chExt cx="3716585" cy="3651418"/>
          </a:xfrm>
        </p:grpSpPr>
        <p:sp>
          <p:nvSpPr>
            <p:cNvPr id="181" name="任意多边形: 形状 180">
              <a:extLst>
                <a:ext uri="{FF2B5EF4-FFF2-40B4-BE49-F238E27FC236}">
                  <a16:creationId xmlns:a16="http://schemas.microsoft.com/office/drawing/2014/main" id="{347F9A45-376E-49E8-8174-39E414062334}"/>
                </a:ext>
              </a:extLst>
            </p:cNvPr>
            <p:cNvSpPr/>
            <p:nvPr/>
          </p:nvSpPr>
          <p:spPr>
            <a:xfrm>
              <a:off x="2938463" y="1781175"/>
              <a:ext cx="1890712" cy="1128713"/>
            </a:xfrm>
            <a:custGeom>
              <a:avLst/>
              <a:gdLst>
                <a:gd name="connsiteX0" fmla="*/ 147637 w 1890712"/>
                <a:gd name="connsiteY0" fmla="*/ 1128713 h 1128713"/>
                <a:gd name="connsiteX1" fmla="*/ 1738312 w 1890712"/>
                <a:gd name="connsiteY1" fmla="*/ 1066800 h 1128713"/>
                <a:gd name="connsiteX2" fmla="*/ 1890712 w 1890712"/>
                <a:gd name="connsiteY2" fmla="*/ 623888 h 1128713"/>
                <a:gd name="connsiteX3" fmla="*/ 1704975 w 1890712"/>
                <a:gd name="connsiteY3" fmla="*/ 300038 h 1128713"/>
                <a:gd name="connsiteX4" fmla="*/ 1662112 w 1890712"/>
                <a:gd name="connsiteY4" fmla="*/ 266700 h 1128713"/>
                <a:gd name="connsiteX5" fmla="*/ 1157287 w 1890712"/>
                <a:gd name="connsiteY5" fmla="*/ 14288 h 1128713"/>
                <a:gd name="connsiteX6" fmla="*/ 1114425 w 1890712"/>
                <a:gd name="connsiteY6" fmla="*/ 9525 h 1128713"/>
                <a:gd name="connsiteX7" fmla="*/ 1100137 w 1890712"/>
                <a:gd name="connsiteY7" fmla="*/ 4763 h 1128713"/>
                <a:gd name="connsiteX8" fmla="*/ 661987 w 1890712"/>
                <a:gd name="connsiteY8" fmla="*/ 0 h 1128713"/>
                <a:gd name="connsiteX9" fmla="*/ 619125 w 1890712"/>
                <a:gd name="connsiteY9" fmla="*/ 9525 h 1128713"/>
                <a:gd name="connsiteX10" fmla="*/ 200025 w 1890712"/>
                <a:gd name="connsiteY10" fmla="*/ 261938 h 1128713"/>
                <a:gd name="connsiteX11" fmla="*/ 28575 w 1890712"/>
                <a:gd name="connsiteY11" fmla="*/ 561975 h 1128713"/>
                <a:gd name="connsiteX12" fmla="*/ 0 w 1890712"/>
                <a:gd name="connsiteY12" fmla="*/ 747713 h 1128713"/>
                <a:gd name="connsiteX13" fmla="*/ 66675 w 1890712"/>
                <a:gd name="connsiteY13" fmla="*/ 1023938 h 1128713"/>
                <a:gd name="connsiteX14" fmla="*/ 147637 w 1890712"/>
                <a:gd name="connsiteY14" fmla="*/ 1128713 h 1128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890712" h="1128713">
                  <a:moveTo>
                    <a:pt x="147637" y="1128713"/>
                  </a:moveTo>
                  <a:lnTo>
                    <a:pt x="1738312" y="1066800"/>
                  </a:lnTo>
                  <a:lnTo>
                    <a:pt x="1890712" y="623888"/>
                  </a:lnTo>
                  <a:lnTo>
                    <a:pt x="1704975" y="300038"/>
                  </a:lnTo>
                  <a:lnTo>
                    <a:pt x="1662112" y="266700"/>
                  </a:lnTo>
                  <a:lnTo>
                    <a:pt x="1157287" y="14288"/>
                  </a:lnTo>
                  <a:cubicBezTo>
                    <a:pt x="1143000" y="12700"/>
                    <a:pt x="1128605" y="11888"/>
                    <a:pt x="1114425" y="9525"/>
                  </a:cubicBezTo>
                  <a:cubicBezTo>
                    <a:pt x="1109473" y="8700"/>
                    <a:pt x="1100137" y="4763"/>
                    <a:pt x="1100137" y="4763"/>
                  </a:cubicBezTo>
                  <a:lnTo>
                    <a:pt x="661987" y="0"/>
                  </a:lnTo>
                  <a:lnTo>
                    <a:pt x="619125" y="9525"/>
                  </a:lnTo>
                  <a:lnTo>
                    <a:pt x="200025" y="261938"/>
                  </a:lnTo>
                  <a:lnTo>
                    <a:pt x="28575" y="561975"/>
                  </a:lnTo>
                  <a:lnTo>
                    <a:pt x="0" y="747713"/>
                  </a:lnTo>
                  <a:lnTo>
                    <a:pt x="66675" y="1023938"/>
                  </a:lnTo>
                  <a:lnTo>
                    <a:pt x="147637" y="1128713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latin typeface="+mj-ea"/>
                <a:ea typeface="+mj-ea"/>
              </a:endParaRPr>
            </a:p>
          </p:txBody>
        </p:sp>
        <p:sp>
          <p:nvSpPr>
            <p:cNvPr id="160" name="任意多边形: 形状 159">
              <a:extLst>
                <a:ext uri="{FF2B5EF4-FFF2-40B4-BE49-F238E27FC236}">
                  <a16:creationId xmlns:a16="http://schemas.microsoft.com/office/drawing/2014/main" id="{AEFB2E86-DBF3-4670-AEC9-E17E379FE58A}"/>
                </a:ext>
              </a:extLst>
            </p:cNvPr>
            <p:cNvSpPr/>
            <p:nvPr/>
          </p:nvSpPr>
          <p:spPr>
            <a:xfrm>
              <a:off x="4150442" y="2121837"/>
              <a:ext cx="106429" cy="106429"/>
            </a:xfrm>
            <a:custGeom>
              <a:avLst/>
              <a:gdLst>
                <a:gd name="connsiteX0" fmla="*/ 17787 w 35574"/>
                <a:gd name="connsiteY0" fmla="*/ 35575 h 35574"/>
                <a:gd name="connsiteX1" fmla="*/ 35575 w 35574"/>
                <a:gd name="connsiteY1" fmla="*/ 17787 h 35574"/>
                <a:gd name="connsiteX2" fmla="*/ 17787 w 35574"/>
                <a:gd name="connsiteY2" fmla="*/ 0 h 35574"/>
                <a:gd name="connsiteX3" fmla="*/ 0 w 35574"/>
                <a:gd name="connsiteY3" fmla="*/ 17787 h 35574"/>
                <a:gd name="connsiteX4" fmla="*/ 17787 w 35574"/>
                <a:gd name="connsiteY4" fmla="*/ 35575 h 35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574" h="35574">
                  <a:moveTo>
                    <a:pt x="17787" y="35575"/>
                  </a:moveTo>
                  <a:cubicBezTo>
                    <a:pt x="27669" y="35575"/>
                    <a:pt x="35575" y="27669"/>
                    <a:pt x="35575" y="17787"/>
                  </a:cubicBezTo>
                  <a:cubicBezTo>
                    <a:pt x="35575" y="7906"/>
                    <a:pt x="27669" y="0"/>
                    <a:pt x="17787" y="0"/>
                  </a:cubicBezTo>
                  <a:cubicBezTo>
                    <a:pt x="7905" y="0"/>
                    <a:pt x="0" y="7906"/>
                    <a:pt x="0" y="17787"/>
                  </a:cubicBezTo>
                  <a:cubicBezTo>
                    <a:pt x="0" y="27669"/>
                    <a:pt x="7905" y="35575"/>
                    <a:pt x="17787" y="35575"/>
                  </a:cubicBezTo>
                  <a:close/>
                </a:path>
              </a:pathLst>
            </a:custGeom>
            <a:solidFill>
              <a:schemeClr val="tx1"/>
            </a:solidFill>
            <a:ln w="6585" cap="flat">
              <a:noFill/>
              <a:prstDash val="solid"/>
              <a:miter/>
            </a:ln>
            <a:effectLst>
              <a:outerShdw blurRad="50800" dist="38100" dir="5400000" algn="t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endParaRPr lang="zh-CN" altLang="en-US">
                <a:latin typeface="+mj-ea"/>
                <a:ea typeface="+mj-ea"/>
              </a:endParaRPr>
            </a:p>
          </p:txBody>
        </p:sp>
        <p:sp>
          <p:nvSpPr>
            <p:cNvPr id="161" name="任意多边形: 形状 160">
              <a:extLst>
                <a:ext uri="{FF2B5EF4-FFF2-40B4-BE49-F238E27FC236}">
                  <a16:creationId xmlns:a16="http://schemas.microsoft.com/office/drawing/2014/main" id="{CCDAB0B8-8A6E-4767-AA2D-34537F3FFC9B}"/>
                </a:ext>
              </a:extLst>
            </p:cNvPr>
            <p:cNvSpPr/>
            <p:nvPr/>
          </p:nvSpPr>
          <p:spPr>
            <a:xfrm>
              <a:off x="3497739" y="2130307"/>
              <a:ext cx="106429" cy="106429"/>
            </a:xfrm>
            <a:custGeom>
              <a:avLst/>
              <a:gdLst>
                <a:gd name="connsiteX0" fmla="*/ 17787 w 35574"/>
                <a:gd name="connsiteY0" fmla="*/ 35575 h 35574"/>
                <a:gd name="connsiteX1" fmla="*/ 35575 w 35574"/>
                <a:gd name="connsiteY1" fmla="*/ 17787 h 35574"/>
                <a:gd name="connsiteX2" fmla="*/ 17787 w 35574"/>
                <a:gd name="connsiteY2" fmla="*/ 0 h 35574"/>
                <a:gd name="connsiteX3" fmla="*/ 0 w 35574"/>
                <a:gd name="connsiteY3" fmla="*/ 17787 h 35574"/>
                <a:gd name="connsiteX4" fmla="*/ 17787 w 35574"/>
                <a:gd name="connsiteY4" fmla="*/ 35575 h 35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574" h="35574">
                  <a:moveTo>
                    <a:pt x="17787" y="35575"/>
                  </a:moveTo>
                  <a:cubicBezTo>
                    <a:pt x="27669" y="35575"/>
                    <a:pt x="35575" y="27669"/>
                    <a:pt x="35575" y="17787"/>
                  </a:cubicBezTo>
                  <a:cubicBezTo>
                    <a:pt x="35575" y="7906"/>
                    <a:pt x="27669" y="0"/>
                    <a:pt x="17787" y="0"/>
                  </a:cubicBezTo>
                  <a:cubicBezTo>
                    <a:pt x="7905" y="0"/>
                    <a:pt x="0" y="7906"/>
                    <a:pt x="0" y="17787"/>
                  </a:cubicBezTo>
                  <a:cubicBezTo>
                    <a:pt x="0" y="27669"/>
                    <a:pt x="7905" y="35575"/>
                    <a:pt x="17787" y="35575"/>
                  </a:cubicBezTo>
                  <a:close/>
                </a:path>
              </a:pathLst>
            </a:custGeom>
            <a:solidFill>
              <a:schemeClr val="tx1"/>
            </a:solidFill>
            <a:ln w="6585" cap="flat">
              <a:noFill/>
              <a:prstDash val="solid"/>
              <a:miter/>
            </a:ln>
            <a:effectLst>
              <a:outerShdw blurRad="50800" dist="38100" dir="5400000" algn="t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endParaRPr lang="zh-CN" altLang="en-US">
                <a:latin typeface="+mj-ea"/>
                <a:ea typeface="+mj-ea"/>
              </a:endParaRPr>
            </a:p>
          </p:txBody>
        </p:sp>
        <p:sp>
          <p:nvSpPr>
            <p:cNvPr id="162" name="任意多边形: 形状 161">
              <a:extLst>
                <a:ext uri="{FF2B5EF4-FFF2-40B4-BE49-F238E27FC236}">
                  <a16:creationId xmlns:a16="http://schemas.microsoft.com/office/drawing/2014/main" id="{693337C3-2C1B-4463-8377-C72E126C7FD3}"/>
                </a:ext>
              </a:extLst>
            </p:cNvPr>
            <p:cNvSpPr/>
            <p:nvPr/>
          </p:nvSpPr>
          <p:spPr>
            <a:xfrm>
              <a:off x="3785970" y="2208293"/>
              <a:ext cx="314660" cy="248877"/>
            </a:xfrm>
            <a:custGeom>
              <a:avLst/>
              <a:gdLst>
                <a:gd name="connsiteX0" fmla="*/ 1021 w 105175"/>
                <a:gd name="connsiteY0" fmla="*/ 53696 h 83187"/>
                <a:gd name="connsiteX1" fmla="*/ 32643 w 105175"/>
                <a:gd name="connsiteY1" fmla="*/ 82683 h 83187"/>
                <a:gd name="connsiteX2" fmla="*/ 44502 w 105175"/>
                <a:gd name="connsiteY2" fmla="*/ 79389 h 83187"/>
                <a:gd name="connsiteX3" fmla="*/ 102475 w 105175"/>
                <a:gd name="connsiteY3" fmla="*/ 16804 h 83187"/>
                <a:gd name="connsiteX4" fmla="*/ 91276 w 105175"/>
                <a:gd name="connsiteY4" fmla="*/ 992 h 83187"/>
                <a:gd name="connsiteX5" fmla="*/ 6951 w 105175"/>
                <a:gd name="connsiteY5" fmla="*/ 38544 h 83187"/>
                <a:gd name="connsiteX6" fmla="*/ 1021 w 105175"/>
                <a:gd name="connsiteY6" fmla="*/ 53696 h 83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5175" h="83187">
                  <a:moveTo>
                    <a:pt x="1021" y="53696"/>
                  </a:moveTo>
                  <a:cubicBezTo>
                    <a:pt x="7609" y="69507"/>
                    <a:pt x="16174" y="78730"/>
                    <a:pt x="32643" y="82683"/>
                  </a:cubicBezTo>
                  <a:cubicBezTo>
                    <a:pt x="36596" y="84000"/>
                    <a:pt x="41208" y="82683"/>
                    <a:pt x="44502" y="79389"/>
                  </a:cubicBezTo>
                  <a:lnTo>
                    <a:pt x="102475" y="16804"/>
                  </a:lnTo>
                  <a:cubicBezTo>
                    <a:pt x="109722" y="8898"/>
                    <a:pt x="101158" y="-3619"/>
                    <a:pt x="91276" y="992"/>
                  </a:cubicBezTo>
                  <a:lnTo>
                    <a:pt x="6951" y="38544"/>
                  </a:lnTo>
                  <a:cubicBezTo>
                    <a:pt x="1021" y="41179"/>
                    <a:pt x="-1614" y="47767"/>
                    <a:pt x="1021" y="53696"/>
                  </a:cubicBez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 w="6585" cap="flat">
              <a:noFill/>
              <a:prstDash val="solid"/>
              <a:miter/>
            </a:ln>
            <a:effectLst>
              <a:outerShdw blurRad="50800" dist="38100" dir="5400000" algn="t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endParaRPr lang="zh-CN" altLang="en-US">
                <a:latin typeface="+mj-ea"/>
                <a:ea typeface="+mj-ea"/>
              </a:endParaRPr>
            </a:p>
          </p:txBody>
        </p:sp>
        <p:sp>
          <p:nvSpPr>
            <p:cNvPr id="163" name="任意多边形: 形状 162">
              <a:extLst>
                <a:ext uri="{FF2B5EF4-FFF2-40B4-BE49-F238E27FC236}">
                  <a16:creationId xmlns:a16="http://schemas.microsoft.com/office/drawing/2014/main" id="{025B44A2-2C58-41AB-92EF-55E58C0CAE0C}"/>
                </a:ext>
              </a:extLst>
            </p:cNvPr>
            <p:cNvSpPr/>
            <p:nvPr/>
          </p:nvSpPr>
          <p:spPr>
            <a:xfrm>
              <a:off x="3590733" y="2431659"/>
              <a:ext cx="606627" cy="284165"/>
            </a:xfrm>
            <a:custGeom>
              <a:avLst/>
              <a:gdLst>
                <a:gd name="connsiteX0" fmla="*/ 198038 w 202765"/>
                <a:gd name="connsiteY0" fmla="*/ 775 h 94982"/>
                <a:gd name="connsiteX1" fmla="*/ 186838 w 202765"/>
                <a:gd name="connsiteY1" fmla="*/ 4728 h 94982"/>
                <a:gd name="connsiteX2" fmla="*/ 91972 w 202765"/>
                <a:gd name="connsiteY2" fmla="*/ 78513 h 94982"/>
                <a:gd name="connsiteX3" fmla="*/ 16212 w 202765"/>
                <a:gd name="connsiteY3" fmla="*/ 11975 h 94982"/>
                <a:gd name="connsiteX4" fmla="*/ 5671 w 202765"/>
                <a:gd name="connsiteY4" fmla="*/ 6705 h 94982"/>
                <a:gd name="connsiteX5" fmla="*/ 401 w 202765"/>
                <a:gd name="connsiteY5" fmla="*/ 17245 h 94982"/>
                <a:gd name="connsiteX6" fmla="*/ 91314 w 202765"/>
                <a:gd name="connsiteY6" fmla="*/ 94983 h 94982"/>
                <a:gd name="connsiteX7" fmla="*/ 94608 w 202765"/>
                <a:gd name="connsiteY7" fmla="*/ 94983 h 94982"/>
                <a:gd name="connsiteX8" fmla="*/ 201990 w 202765"/>
                <a:gd name="connsiteY8" fmla="*/ 11316 h 94982"/>
                <a:gd name="connsiteX9" fmla="*/ 198038 w 202765"/>
                <a:gd name="connsiteY9" fmla="*/ 775 h 94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2765" h="94982">
                  <a:moveTo>
                    <a:pt x="198038" y="775"/>
                  </a:moveTo>
                  <a:cubicBezTo>
                    <a:pt x="194085" y="-1201"/>
                    <a:pt x="188815" y="775"/>
                    <a:pt x="186838" y="4728"/>
                  </a:cubicBezTo>
                  <a:cubicBezTo>
                    <a:pt x="165757" y="51502"/>
                    <a:pt x="129523" y="79830"/>
                    <a:pt x="91972" y="78513"/>
                  </a:cubicBezTo>
                  <a:cubicBezTo>
                    <a:pt x="59033" y="77195"/>
                    <a:pt x="30705" y="52161"/>
                    <a:pt x="16212" y="11975"/>
                  </a:cubicBezTo>
                  <a:cubicBezTo>
                    <a:pt x="14894" y="7363"/>
                    <a:pt x="9624" y="5387"/>
                    <a:pt x="5671" y="6705"/>
                  </a:cubicBezTo>
                  <a:cubicBezTo>
                    <a:pt x="1059" y="8022"/>
                    <a:pt x="-917" y="13292"/>
                    <a:pt x="401" y="17245"/>
                  </a:cubicBezTo>
                  <a:cubicBezTo>
                    <a:pt x="16870" y="64019"/>
                    <a:pt x="50469" y="93006"/>
                    <a:pt x="91314" y="94983"/>
                  </a:cubicBezTo>
                  <a:cubicBezTo>
                    <a:pt x="92631" y="94983"/>
                    <a:pt x="93949" y="94983"/>
                    <a:pt x="94608" y="94983"/>
                  </a:cubicBezTo>
                  <a:cubicBezTo>
                    <a:pt x="138088" y="94983"/>
                    <a:pt x="178933" y="63360"/>
                    <a:pt x="201990" y="11316"/>
                  </a:cubicBezTo>
                  <a:cubicBezTo>
                    <a:pt x="203967" y="8022"/>
                    <a:pt x="201990" y="2752"/>
                    <a:pt x="198038" y="775"/>
                  </a:cubicBezTo>
                  <a:close/>
                </a:path>
              </a:pathLst>
            </a:custGeom>
            <a:solidFill>
              <a:schemeClr val="accent2"/>
            </a:solidFill>
            <a:ln w="65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+mj-ea"/>
                <a:ea typeface="+mj-ea"/>
              </a:endParaRPr>
            </a:p>
          </p:txBody>
        </p:sp>
        <p:sp>
          <p:nvSpPr>
            <p:cNvPr id="182" name="任意多边形: 形状 181">
              <a:extLst>
                <a:ext uri="{FF2B5EF4-FFF2-40B4-BE49-F238E27FC236}">
                  <a16:creationId xmlns:a16="http://schemas.microsoft.com/office/drawing/2014/main" id="{45AF6724-9B48-4D31-AAD3-56F058D1BB6C}"/>
                </a:ext>
              </a:extLst>
            </p:cNvPr>
            <p:cNvSpPr/>
            <p:nvPr/>
          </p:nvSpPr>
          <p:spPr>
            <a:xfrm>
              <a:off x="3190875" y="2843213"/>
              <a:ext cx="1738313" cy="1819275"/>
            </a:xfrm>
            <a:custGeom>
              <a:avLst/>
              <a:gdLst>
                <a:gd name="connsiteX0" fmla="*/ 0 w 1738313"/>
                <a:gd name="connsiteY0" fmla="*/ 52387 h 1819275"/>
                <a:gd name="connsiteX1" fmla="*/ 795338 w 1738313"/>
                <a:gd name="connsiteY1" fmla="*/ 19050 h 1819275"/>
                <a:gd name="connsiteX2" fmla="*/ 1395413 w 1738313"/>
                <a:gd name="connsiteY2" fmla="*/ 0 h 1819275"/>
                <a:gd name="connsiteX3" fmla="*/ 1547813 w 1738313"/>
                <a:gd name="connsiteY3" fmla="*/ 38100 h 1819275"/>
                <a:gd name="connsiteX4" fmla="*/ 1709738 w 1738313"/>
                <a:gd name="connsiteY4" fmla="*/ 204787 h 1819275"/>
                <a:gd name="connsiteX5" fmla="*/ 1738313 w 1738313"/>
                <a:gd name="connsiteY5" fmla="*/ 461962 h 1819275"/>
                <a:gd name="connsiteX6" fmla="*/ 1714500 w 1738313"/>
                <a:gd name="connsiteY6" fmla="*/ 681037 h 1819275"/>
                <a:gd name="connsiteX7" fmla="*/ 1562100 w 1738313"/>
                <a:gd name="connsiteY7" fmla="*/ 595312 h 1819275"/>
                <a:gd name="connsiteX8" fmla="*/ 1576388 w 1738313"/>
                <a:gd name="connsiteY8" fmla="*/ 942975 h 1819275"/>
                <a:gd name="connsiteX9" fmla="*/ 1490663 w 1738313"/>
                <a:gd name="connsiteY9" fmla="*/ 1509712 h 1819275"/>
                <a:gd name="connsiteX10" fmla="*/ 1333500 w 1738313"/>
                <a:gd name="connsiteY10" fmla="*/ 1819275 h 1819275"/>
                <a:gd name="connsiteX11" fmla="*/ 914400 w 1738313"/>
                <a:gd name="connsiteY11" fmla="*/ 1714500 h 1819275"/>
                <a:gd name="connsiteX12" fmla="*/ 1019175 w 1738313"/>
                <a:gd name="connsiteY12" fmla="*/ 1390650 h 1819275"/>
                <a:gd name="connsiteX13" fmla="*/ 1104900 w 1738313"/>
                <a:gd name="connsiteY13" fmla="*/ 1019175 h 1819275"/>
                <a:gd name="connsiteX14" fmla="*/ 1114425 w 1738313"/>
                <a:gd name="connsiteY14" fmla="*/ 966787 h 1819275"/>
                <a:gd name="connsiteX15" fmla="*/ 1114425 w 1738313"/>
                <a:gd name="connsiteY15" fmla="*/ 623887 h 1819275"/>
                <a:gd name="connsiteX16" fmla="*/ 1095375 w 1738313"/>
                <a:gd name="connsiteY16" fmla="*/ 542925 h 1819275"/>
                <a:gd name="connsiteX17" fmla="*/ 519113 w 1738313"/>
                <a:gd name="connsiteY17" fmla="*/ 533400 h 1819275"/>
                <a:gd name="connsiteX18" fmla="*/ 52388 w 1738313"/>
                <a:gd name="connsiteY18" fmla="*/ 523875 h 1819275"/>
                <a:gd name="connsiteX19" fmla="*/ 0 w 1738313"/>
                <a:gd name="connsiteY19" fmla="*/ 52387 h 1819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738313" h="1819275">
                  <a:moveTo>
                    <a:pt x="0" y="52387"/>
                  </a:moveTo>
                  <a:lnTo>
                    <a:pt x="795338" y="19050"/>
                  </a:lnTo>
                  <a:lnTo>
                    <a:pt x="1395413" y="0"/>
                  </a:lnTo>
                  <a:lnTo>
                    <a:pt x="1547813" y="38100"/>
                  </a:lnTo>
                  <a:lnTo>
                    <a:pt x="1709738" y="204787"/>
                  </a:lnTo>
                  <a:lnTo>
                    <a:pt x="1738313" y="461962"/>
                  </a:lnTo>
                  <a:lnTo>
                    <a:pt x="1714500" y="681037"/>
                  </a:lnTo>
                  <a:lnTo>
                    <a:pt x="1562100" y="595312"/>
                  </a:lnTo>
                  <a:lnTo>
                    <a:pt x="1576388" y="942975"/>
                  </a:lnTo>
                  <a:lnTo>
                    <a:pt x="1490663" y="1509712"/>
                  </a:lnTo>
                  <a:lnTo>
                    <a:pt x="1333500" y="1819275"/>
                  </a:lnTo>
                  <a:lnTo>
                    <a:pt x="914400" y="1714500"/>
                  </a:lnTo>
                  <a:lnTo>
                    <a:pt x="1019175" y="1390650"/>
                  </a:lnTo>
                  <a:lnTo>
                    <a:pt x="1104900" y="1019175"/>
                  </a:lnTo>
                  <a:lnTo>
                    <a:pt x="1114425" y="966787"/>
                  </a:lnTo>
                  <a:lnTo>
                    <a:pt x="1114425" y="623887"/>
                  </a:lnTo>
                  <a:lnTo>
                    <a:pt x="1095375" y="542925"/>
                  </a:lnTo>
                  <a:lnTo>
                    <a:pt x="519113" y="533400"/>
                  </a:lnTo>
                  <a:lnTo>
                    <a:pt x="52388" y="523875"/>
                  </a:lnTo>
                  <a:lnTo>
                    <a:pt x="0" y="52387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latin typeface="+mj-ea"/>
                <a:ea typeface="+mj-ea"/>
              </a:endParaRPr>
            </a:p>
          </p:txBody>
        </p:sp>
        <p:sp>
          <p:nvSpPr>
            <p:cNvPr id="164" name="任意多边形: 形状 163">
              <a:extLst>
                <a:ext uri="{FF2B5EF4-FFF2-40B4-BE49-F238E27FC236}">
                  <a16:creationId xmlns:a16="http://schemas.microsoft.com/office/drawing/2014/main" id="{FC0C8284-9CBE-4835-947C-99F3FF3FEC96}"/>
                </a:ext>
              </a:extLst>
            </p:cNvPr>
            <p:cNvSpPr/>
            <p:nvPr/>
          </p:nvSpPr>
          <p:spPr>
            <a:xfrm>
              <a:off x="2070023" y="1327054"/>
              <a:ext cx="3716585" cy="3651418"/>
            </a:xfrm>
            <a:custGeom>
              <a:avLst/>
              <a:gdLst>
                <a:gd name="connsiteX0" fmla="*/ 1241271 w 1242268"/>
                <a:gd name="connsiteY0" fmla="*/ 527440 h 1220486"/>
                <a:gd name="connsiteX1" fmla="*/ 1220849 w 1242268"/>
                <a:gd name="connsiteY1" fmla="*/ 516240 h 1220486"/>
                <a:gd name="connsiteX2" fmla="*/ 1025188 w 1242268"/>
                <a:gd name="connsiteY2" fmla="*/ 576849 h 1220486"/>
                <a:gd name="connsiteX3" fmla="*/ 1028482 w 1242268"/>
                <a:gd name="connsiteY3" fmla="*/ 432574 h 1220486"/>
                <a:gd name="connsiteX4" fmla="*/ 1012671 w 1242268"/>
                <a:gd name="connsiteY4" fmla="*/ 415446 h 1220486"/>
                <a:gd name="connsiteX5" fmla="*/ 1012012 w 1242268"/>
                <a:gd name="connsiteY5" fmla="*/ 415446 h 1220486"/>
                <a:gd name="connsiteX6" fmla="*/ 995543 w 1242268"/>
                <a:gd name="connsiteY6" fmla="*/ 431257 h 1220486"/>
                <a:gd name="connsiteX7" fmla="*/ 991590 w 1242268"/>
                <a:gd name="connsiteY7" fmla="*/ 593319 h 1220486"/>
                <a:gd name="connsiteX8" fmla="*/ 970509 w 1242268"/>
                <a:gd name="connsiteY8" fmla="*/ 624941 h 1220486"/>
                <a:gd name="connsiteX9" fmla="*/ 932958 w 1242268"/>
                <a:gd name="connsiteY9" fmla="*/ 545227 h 1220486"/>
                <a:gd name="connsiteX10" fmla="*/ 880913 w 1242268"/>
                <a:gd name="connsiteY10" fmla="*/ 504382 h 1220486"/>
                <a:gd name="connsiteX11" fmla="*/ 900677 w 1242268"/>
                <a:gd name="connsiteY11" fmla="*/ 458926 h 1220486"/>
                <a:gd name="connsiteX12" fmla="*/ 903312 w 1242268"/>
                <a:gd name="connsiteY12" fmla="*/ 449703 h 1220486"/>
                <a:gd name="connsiteX13" fmla="*/ 872349 w 1242268"/>
                <a:gd name="connsiteY13" fmla="*/ 237572 h 1220486"/>
                <a:gd name="connsiteX14" fmla="*/ 857856 w 1242268"/>
                <a:gd name="connsiteY14" fmla="*/ 221103 h 1220486"/>
                <a:gd name="connsiteX15" fmla="*/ 457312 w 1242268"/>
                <a:gd name="connsiteY15" fmla="*/ 32030 h 1220486"/>
                <a:gd name="connsiteX16" fmla="*/ 366399 w 1242268"/>
                <a:gd name="connsiteY16" fmla="*/ 191457 h 1220486"/>
                <a:gd name="connsiteX17" fmla="*/ 359811 w 1242268"/>
                <a:gd name="connsiteY17" fmla="*/ 207268 h 1220486"/>
                <a:gd name="connsiteX18" fmla="*/ 280097 w 1242268"/>
                <a:gd name="connsiteY18" fmla="*/ 306087 h 1220486"/>
                <a:gd name="connsiteX19" fmla="*/ 290638 w 1242268"/>
                <a:gd name="connsiteY19" fmla="*/ 450361 h 1220486"/>
                <a:gd name="connsiteX20" fmla="*/ 293273 w 1242268"/>
                <a:gd name="connsiteY20" fmla="*/ 459585 h 1220486"/>
                <a:gd name="connsiteX21" fmla="*/ 328189 w 1242268"/>
                <a:gd name="connsiteY21" fmla="*/ 528098 h 1220486"/>
                <a:gd name="connsiteX22" fmla="*/ 328189 w 1242268"/>
                <a:gd name="connsiteY22" fmla="*/ 528098 h 1220486"/>
                <a:gd name="connsiteX23" fmla="*/ 312378 w 1242268"/>
                <a:gd name="connsiteY23" fmla="*/ 556427 h 1220486"/>
                <a:gd name="connsiteX24" fmla="*/ 321601 w 1242268"/>
                <a:gd name="connsiteY24" fmla="*/ 576190 h 1220486"/>
                <a:gd name="connsiteX25" fmla="*/ 324236 w 1242268"/>
                <a:gd name="connsiteY25" fmla="*/ 589366 h 1220486"/>
                <a:gd name="connsiteX26" fmla="*/ 330824 w 1242268"/>
                <a:gd name="connsiteY26" fmla="*/ 620988 h 1220486"/>
                <a:gd name="connsiteX27" fmla="*/ 333459 w 1242268"/>
                <a:gd name="connsiteY27" fmla="*/ 633505 h 1220486"/>
                <a:gd name="connsiteX28" fmla="*/ 332800 w 1242268"/>
                <a:gd name="connsiteY28" fmla="*/ 638775 h 1220486"/>
                <a:gd name="connsiteX29" fmla="*/ 249134 w 1242268"/>
                <a:gd name="connsiteY29" fmla="*/ 732982 h 1220486"/>
                <a:gd name="connsiteX30" fmla="*/ 249134 w 1242268"/>
                <a:gd name="connsiteY30" fmla="*/ 732982 h 1220486"/>
                <a:gd name="connsiteX31" fmla="*/ 247816 w 1242268"/>
                <a:gd name="connsiteY31" fmla="*/ 732323 h 1220486"/>
                <a:gd name="connsiteX32" fmla="*/ 198407 w 1242268"/>
                <a:gd name="connsiteY32" fmla="*/ 709925 h 1220486"/>
                <a:gd name="connsiteX33" fmla="*/ 61379 w 1242268"/>
                <a:gd name="connsiteY33" fmla="*/ 538639 h 1220486"/>
                <a:gd name="connsiteX34" fmla="*/ 38321 w 1242268"/>
                <a:gd name="connsiteY34" fmla="*/ 536004 h 1220486"/>
                <a:gd name="connsiteX35" fmla="*/ 35686 w 1242268"/>
                <a:gd name="connsiteY35" fmla="*/ 559062 h 1220486"/>
                <a:gd name="connsiteX36" fmla="*/ 165468 w 1242268"/>
                <a:gd name="connsiteY36" fmla="*/ 722441 h 1220486"/>
                <a:gd name="connsiteX37" fmla="*/ 5382 w 1242268"/>
                <a:gd name="connsiteY37" fmla="*/ 864740 h 1220486"/>
                <a:gd name="connsiteX38" fmla="*/ 4064 w 1242268"/>
                <a:gd name="connsiteY38" fmla="*/ 887798 h 1220486"/>
                <a:gd name="connsiteX39" fmla="*/ 16581 w 1242268"/>
                <a:gd name="connsiteY39" fmla="*/ 893068 h 1220486"/>
                <a:gd name="connsiteX40" fmla="*/ 27781 w 1242268"/>
                <a:gd name="connsiteY40" fmla="*/ 889115 h 1220486"/>
                <a:gd name="connsiteX41" fmla="*/ 191819 w 1242268"/>
                <a:gd name="connsiteY41" fmla="*/ 743523 h 1220486"/>
                <a:gd name="connsiteX42" fmla="*/ 234641 w 1242268"/>
                <a:gd name="connsiteY42" fmla="*/ 762628 h 1220486"/>
                <a:gd name="connsiteX43" fmla="*/ 207630 w 1242268"/>
                <a:gd name="connsiteY43" fmla="*/ 883845 h 1220486"/>
                <a:gd name="connsiteX44" fmla="*/ 609492 w 1242268"/>
                <a:gd name="connsiteY44" fmla="*/ 1220487 h 1220486"/>
                <a:gd name="connsiteX45" fmla="*/ 1011354 w 1242268"/>
                <a:gd name="connsiteY45" fmla="*/ 883845 h 1220486"/>
                <a:gd name="connsiteX46" fmla="*/ 997519 w 1242268"/>
                <a:gd name="connsiteY46" fmla="*/ 796226 h 1220486"/>
                <a:gd name="connsiteX47" fmla="*/ 958650 w 1242268"/>
                <a:gd name="connsiteY47" fmla="*/ 717171 h 1220486"/>
                <a:gd name="connsiteX48" fmla="*/ 958650 w 1242268"/>
                <a:gd name="connsiteY48" fmla="*/ 717171 h 1220486"/>
                <a:gd name="connsiteX49" fmla="*/ 964580 w 1242268"/>
                <a:gd name="connsiteY49" fmla="*/ 694114 h 1220486"/>
                <a:gd name="connsiteX50" fmla="*/ 1019259 w 1242268"/>
                <a:gd name="connsiteY50" fmla="*/ 613082 h 1220486"/>
                <a:gd name="connsiteX51" fmla="*/ 1231389 w 1242268"/>
                <a:gd name="connsiteY51" fmla="*/ 547862 h 1220486"/>
                <a:gd name="connsiteX52" fmla="*/ 1241271 w 1242268"/>
                <a:gd name="connsiteY52" fmla="*/ 527440 h 1220486"/>
                <a:gd name="connsiteX53" fmla="*/ 529120 w 1242268"/>
                <a:gd name="connsiteY53" fmla="*/ 671715 h 1220486"/>
                <a:gd name="connsiteX54" fmla="*/ 513309 w 1242268"/>
                <a:gd name="connsiteY54" fmla="*/ 671715 h 1220486"/>
                <a:gd name="connsiteX55" fmla="*/ 497498 w 1242268"/>
                <a:gd name="connsiteY55" fmla="*/ 671715 h 1220486"/>
                <a:gd name="connsiteX56" fmla="*/ 485640 w 1242268"/>
                <a:gd name="connsiteY56" fmla="*/ 671715 h 1220486"/>
                <a:gd name="connsiteX57" fmla="*/ 448089 w 1242268"/>
                <a:gd name="connsiteY57" fmla="*/ 673032 h 1220486"/>
                <a:gd name="connsiteX58" fmla="*/ 436230 w 1242268"/>
                <a:gd name="connsiteY58" fmla="*/ 673691 h 1220486"/>
                <a:gd name="connsiteX59" fmla="*/ 432278 w 1242268"/>
                <a:gd name="connsiteY59" fmla="*/ 673691 h 1220486"/>
                <a:gd name="connsiteX60" fmla="*/ 421737 w 1242268"/>
                <a:gd name="connsiteY60" fmla="*/ 674350 h 1220486"/>
                <a:gd name="connsiteX61" fmla="*/ 421737 w 1242268"/>
                <a:gd name="connsiteY61" fmla="*/ 674350 h 1220486"/>
                <a:gd name="connsiteX62" fmla="*/ 413831 w 1242268"/>
                <a:gd name="connsiteY62" fmla="*/ 532051 h 1220486"/>
                <a:gd name="connsiteX63" fmla="*/ 537025 w 1242268"/>
                <a:gd name="connsiteY63" fmla="*/ 527440 h 1220486"/>
                <a:gd name="connsiteX64" fmla="*/ 537025 w 1242268"/>
                <a:gd name="connsiteY64" fmla="*/ 527440 h 1220486"/>
                <a:gd name="connsiteX65" fmla="*/ 544931 w 1242268"/>
                <a:gd name="connsiteY65" fmla="*/ 671715 h 1220486"/>
                <a:gd name="connsiteX66" fmla="*/ 529120 w 1242268"/>
                <a:gd name="connsiteY66" fmla="*/ 671715 h 1220486"/>
                <a:gd name="connsiteX67" fmla="*/ 341365 w 1242268"/>
                <a:gd name="connsiteY67" fmla="*/ 518217 h 1220486"/>
                <a:gd name="connsiteX68" fmla="*/ 309084 w 1242268"/>
                <a:gd name="connsiteY68" fmla="*/ 454973 h 1220486"/>
                <a:gd name="connsiteX69" fmla="*/ 301837 w 1242268"/>
                <a:gd name="connsiteY69" fmla="*/ 403587 h 1220486"/>
                <a:gd name="connsiteX70" fmla="*/ 483663 w 1242268"/>
                <a:gd name="connsiteY70" fmla="*/ 192775 h 1220486"/>
                <a:gd name="connsiteX71" fmla="*/ 525167 w 1242268"/>
                <a:gd name="connsiteY71" fmla="*/ 182234 h 1220486"/>
                <a:gd name="connsiteX72" fmla="*/ 569306 w 1242268"/>
                <a:gd name="connsiteY72" fmla="*/ 201998 h 1220486"/>
                <a:gd name="connsiteX73" fmla="*/ 627938 w 1242268"/>
                <a:gd name="connsiteY73" fmla="*/ 225055 h 1220486"/>
                <a:gd name="connsiteX74" fmla="*/ 629256 w 1242268"/>
                <a:gd name="connsiteY74" fmla="*/ 225055 h 1220486"/>
                <a:gd name="connsiteX75" fmla="*/ 653631 w 1242268"/>
                <a:gd name="connsiteY75" fmla="*/ 219126 h 1220486"/>
                <a:gd name="connsiteX76" fmla="*/ 662854 w 1242268"/>
                <a:gd name="connsiteY76" fmla="*/ 219785 h 1220486"/>
                <a:gd name="connsiteX77" fmla="*/ 749814 w 1242268"/>
                <a:gd name="connsiteY77" fmla="*/ 252724 h 1220486"/>
                <a:gd name="connsiteX78" fmla="*/ 826893 w 1242268"/>
                <a:gd name="connsiteY78" fmla="*/ 260630 h 1220486"/>
                <a:gd name="connsiteX79" fmla="*/ 891454 w 1242268"/>
                <a:gd name="connsiteY79" fmla="*/ 403587 h 1220486"/>
                <a:gd name="connsiteX80" fmla="*/ 884207 w 1242268"/>
                <a:gd name="connsiteY80" fmla="*/ 454973 h 1220486"/>
                <a:gd name="connsiteX81" fmla="*/ 865761 w 1242268"/>
                <a:gd name="connsiteY81" fmla="*/ 497794 h 1220486"/>
                <a:gd name="connsiteX82" fmla="*/ 341365 w 1242268"/>
                <a:gd name="connsiteY82" fmla="*/ 518217 h 1220486"/>
                <a:gd name="connsiteX83" fmla="*/ 627938 w 1242268"/>
                <a:gd name="connsiteY83" fmla="*/ 524146 h 1220486"/>
                <a:gd name="connsiteX84" fmla="*/ 751132 w 1242268"/>
                <a:gd name="connsiteY84" fmla="*/ 519534 h 1220486"/>
                <a:gd name="connsiteX85" fmla="*/ 751132 w 1242268"/>
                <a:gd name="connsiteY85" fmla="*/ 519534 h 1220486"/>
                <a:gd name="connsiteX86" fmla="*/ 759696 w 1242268"/>
                <a:gd name="connsiteY86" fmla="*/ 669080 h 1220486"/>
                <a:gd name="connsiteX87" fmla="*/ 757061 w 1242268"/>
                <a:gd name="connsiteY87" fmla="*/ 669080 h 1220486"/>
                <a:gd name="connsiteX88" fmla="*/ 758378 w 1242268"/>
                <a:gd name="connsiteY88" fmla="*/ 676985 h 1220486"/>
                <a:gd name="connsiteX89" fmla="*/ 747838 w 1242268"/>
                <a:gd name="connsiteY89" fmla="*/ 676326 h 1220486"/>
                <a:gd name="connsiteX90" fmla="*/ 636502 w 1242268"/>
                <a:gd name="connsiteY90" fmla="*/ 671715 h 1220486"/>
                <a:gd name="connsiteX91" fmla="*/ 627938 w 1242268"/>
                <a:gd name="connsiteY91" fmla="*/ 524146 h 1220486"/>
                <a:gd name="connsiteX92" fmla="*/ 811082 w 1242268"/>
                <a:gd name="connsiteY92" fmla="*/ 1099928 h 1220486"/>
                <a:gd name="connsiteX93" fmla="*/ 700405 w 1242268"/>
                <a:gd name="connsiteY93" fmla="*/ 1078188 h 1220486"/>
                <a:gd name="connsiteX94" fmla="*/ 730709 w 1242268"/>
                <a:gd name="connsiteY94" fmla="*/ 997816 h 1220486"/>
                <a:gd name="connsiteX95" fmla="*/ 844021 w 1242268"/>
                <a:gd name="connsiteY95" fmla="*/ 1012309 h 1220486"/>
                <a:gd name="connsiteX96" fmla="*/ 811082 w 1242268"/>
                <a:gd name="connsiteY96" fmla="*/ 1099928 h 1220486"/>
                <a:gd name="connsiteX97" fmla="*/ 867079 w 1242268"/>
                <a:gd name="connsiteY97" fmla="*/ 935231 h 1220486"/>
                <a:gd name="connsiteX98" fmla="*/ 753767 w 1242268"/>
                <a:gd name="connsiteY98" fmla="*/ 920737 h 1220486"/>
                <a:gd name="connsiteX99" fmla="*/ 767601 w 1242268"/>
                <a:gd name="connsiteY99" fmla="*/ 842341 h 1220486"/>
                <a:gd name="connsiteX100" fmla="*/ 881572 w 1242268"/>
                <a:gd name="connsiteY100" fmla="*/ 856835 h 1220486"/>
                <a:gd name="connsiteX101" fmla="*/ 867079 w 1242268"/>
                <a:gd name="connsiteY101" fmla="*/ 935231 h 1220486"/>
                <a:gd name="connsiteX102" fmla="*/ 929664 w 1242268"/>
                <a:gd name="connsiteY102" fmla="*/ 704654 h 1220486"/>
                <a:gd name="connsiteX103" fmla="*/ 919782 w 1242268"/>
                <a:gd name="connsiteY103" fmla="*/ 701360 h 1220486"/>
                <a:gd name="connsiteX104" fmla="*/ 919123 w 1242268"/>
                <a:gd name="connsiteY104" fmla="*/ 701360 h 1220486"/>
                <a:gd name="connsiteX105" fmla="*/ 910559 w 1242268"/>
                <a:gd name="connsiteY105" fmla="*/ 698725 h 1220486"/>
                <a:gd name="connsiteX106" fmla="*/ 904630 w 1242268"/>
                <a:gd name="connsiteY106" fmla="*/ 697407 h 1220486"/>
                <a:gd name="connsiteX107" fmla="*/ 903971 w 1242268"/>
                <a:gd name="connsiteY107" fmla="*/ 697407 h 1220486"/>
                <a:gd name="connsiteX108" fmla="*/ 897383 w 1242268"/>
                <a:gd name="connsiteY108" fmla="*/ 696090 h 1220486"/>
                <a:gd name="connsiteX109" fmla="*/ 889478 w 1242268"/>
                <a:gd name="connsiteY109" fmla="*/ 694114 h 1220486"/>
                <a:gd name="connsiteX110" fmla="*/ 880913 w 1242268"/>
                <a:gd name="connsiteY110" fmla="*/ 692137 h 1220486"/>
                <a:gd name="connsiteX111" fmla="*/ 877619 w 1242268"/>
                <a:gd name="connsiteY111" fmla="*/ 695431 h 1220486"/>
                <a:gd name="connsiteX112" fmla="*/ 885525 w 1242268"/>
                <a:gd name="connsiteY112" fmla="*/ 779098 h 1220486"/>
                <a:gd name="connsiteX113" fmla="*/ 769578 w 1242268"/>
                <a:gd name="connsiteY113" fmla="*/ 764604 h 1220486"/>
                <a:gd name="connsiteX114" fmla="*/ 758378 w 1242268"/>
                <a:gd name="connsiteY114" fmla="*/ 677644 h 1220486"/>
                <a:gd name="connsiteX115" fmla="*/ 760355 w 1242268"/>
                <a:gd name="connsiteY115" fmla="*/ 677644 h 1220486"/>
                <a:gd name="connsiteX116" fmla="*/ 775507 w 1242268"/>
                <a:gd name="connsiteY116" fmla="*/ 678961 h 1220486"/>
                <a:gd name="connsiteX117" fmla="*/ 787365 w 1242268"/>
                <a:gd name="connsiteY117" fmla="*/ 680279 h 1220486"/>
                <a:gd name="connsiteX118" fmla="*/ 819646 w 1242268"/>
                <a:gd name="connsiteY118" fmla="*/ 683573 h 1220486"/>
                <a:gd name="connsiteX119" fmla="*/ 828210 w 1242268"/>
                <a:gd name="connsiteY119" fmla="*/ 684891 h 1220486"/>
                <a:gd name="connsiteX120" fmla="*/ 827551 w 1242268"/>
                <a:gd name="connsiteY120" fmla="*/ 663150 h 1220486"/>
                <a:gd name="connsiteX121" fmla="*/ 822281 w 1242268"/>
                <a:gd name="connsiteY121" fmla="*/ 517558 h 1220486"/>
                <a:gd name="connsiteX122" fmla="*/ 861150 w 1242268"/>
                <a:gd name="connsiteY122" fmla="*/ 516240 h 1220486"/>
                <a:gd name="connsiteX123" fmla="*/ 918464 w 1242268"/>
                <a:gd name="connsiteY123" fmla="*/ 553133 h 1220486"/>
                <a:gd name="connsiteX124" fmla="*/ 935593 w 1242268"/>
                <a:gd name="connsiteY124" fmla="*/ 591342 h 1220486"/>
                <a:gd name="connsiteX125" fmla="*/ 938228 w 1242268"/>
                <a:gd name="connsiteY125" fmla="*/ 676326 h 1220486"/>
                <a:gd name="connsiteX126" fmla="*/ 939546 w 1242268"/>
                <a:gd name="connsiteY126" fmla="*/ 710583 h 1220486"/>
                <a:gd name="connsiteX127" fmla="*/ 929664 w 1242268"/>
                <a:gd name="connsiteY127" fmla="*/ 704654 h 1220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</a:cxnLst>
              <a:rect l="l" t="t" r="r" b="b"/>
              <a:pathLst>
                <a:path w="1242268" h="1220486">
                  <a:moveTo>
                    <a:pt x="1241271" y="527440"/>
                  </a:moveTo>
                  <a:cubicBezTo>
                    <a:pt x="1238636" y="518876"/>
                    <a:pt x="1229413" y="513605"/>
                    <a:pt x="1220849" y="516240"/>
                  </a:cubicBezTo>
                  <a:lnTo>
                    <a:pt x="1025188" y="576849"/>
                  </a:lnTo>
                  <a:lnTo>
                    <a:pt x="1028482" y="432574"/>
                  </a:lnTo>
                  <a:cubicBezTo>
                    <a:pt x="1028482" y="423351"/>
                    <a:pt x="1021235" y="416104"/>
                    <a:pt x="1012671" y="415446"/>
                  </a:cubicBezTo>
                  <a:lnTo>
                    <a:pt x="1012012" y="415446"/>
                  </a:lnTo>
                  <a:cubicBezTo>
                    <a:pt x="1002789" y="415446"/>
                    <a:pt x="995543" y="422692"/>
                    <a:pt x="995543" y="431257"/>
                  </a:cubicBezTo>
                  <a:lnTo>
                    <a:pt x="991590" y="593319"/>
                  </a:lnTo>
                  <a:lnTo>
                    <a:pt x="970509" y="624941"/>
                  </a:lnTo>
                  <a:cubicBezTo>
                    <a:pt x="967874" y="591342"/>
                    <a:pt x="955357" y="566309"/>
                    <a:pt x="932958" y="545227"/>
                  </a:cubicBezTo>
                  <a:cubicBezTo>
                    <a:pt x="919123" y="530075"/>
                    <a:pt x="911218" y="521511"/>
                    <a:pt x="880913" y="504382"/>
                  </a:cubicBezTo>
                  <a:cubicBezTo>
                    <a:pt x="889478" y="489889"/>
                    <a:pt x="896065" y="474737"/>
                    <a:pt x="900677" y="458926"/>
                  </a:cubicBezTo>
                  <a:cubicBezTo>
                    <a:pt x="901336" y="455632"/>
                    <a:pt x="902653" y="452338"/>
                    <a:pt x="903312" y="449703"/>
                  </a:cubicBezTo>
                  <a:cubicBezTo>
                    <a:pt x="1077891" y="329144"/>
                    <a:pt x="933617" y="256018"/>
                    <a:pt x="872349" y="237572"/>
                  </a:cubicBezTo>
                  <a:cubicBezTo>
                    <a:pt x="865102" y="234937"/>
                    <a:pt x="859173" y="229008"/>
                    <a:pt x="857856" y="221103"/>
                  </a:cubicBezTo>
                  <a:cubicBezTo>
                    <a:pt x="806470" y="-19356"/>
                    <a:pt x="594999" y="-29896"/>
                    <a:pt x="457312" y="32030"/>
                  </a:cubicBezTo>
                  <a:cubicBezTo>
                    <a:pt x="344659" y="82757"/>
                    <a:pt x="357176" y="163129"/>
                    <a:pt x="366399" y="191457"/>
                  </a:cubicBezTo>
                  <a:cubicBezTo>
                    <a:pt x="368375" y="197386"/>
                    <a:pt x="365740" y="203974"/>
                    <a:pt x="359811" y="207268"/>
                  </a:cubicBezTo>
                  <a:cubicBezTo>
                    <a:pt x="285367" y="244819"/>
                    <a:pt x="311060" y="275123"/>
                    <a:pt x="280097" y="306087"/>
                  </a:cubicBezTo>
                  <a:cubicBezTo>
                    <a:pt x="198407" y="377894"/>
                    <a:pt x="263627" y="431915"/>
                    <a:pt x="290638" y="450361"/>
                  </a:cubicBezTo>
                  <a:cubicBezTo>
                    <a:pt x="291297" y="453655"/>
                    <a:pt x="291955" y="456291"/>
                    <a:pt x="293273" y="459585"/>
                  </a:cubicBezTo>
                  <a:cubicBezTo>
                    <a:pt x="300520" y="483960"/>
                    <a:pt x="312378" y="507017"/>
                    <a:pt x="328189" y="528098"/>
                  </a:cubicBezTo>
                  <a:cubicBezTo>
                    <a:pt x="328189" y="528098"/>
                    <a:pt x="328189" y="528098"/>
                    <a:pt x="328189" y="528098"/>
                  </a:cubicBezTo>
                  <a:cubicBezTo>
                    <a:pt x="316989" y="532710"/>
                    <a:pt x="309743" y="543910"/>
                    <a:pt x="312378" y="556427"/>
                  </a:cubicBezTo>
                  <a:cubicBezTo>
                    <a:pt x="313695" y="563673"/>
                    <a:pt x="316989" y="569603"/>
                    <a:pt x="321601" y="576190"/>
                  </a:cubicBezTo>
                  <a:cubicBezTo>
                    <a:pt x="324236" y="580143"/>
                    <a:pt x="325554" y="584755"/>
                    <a:pt x="324236" y="589366"/>
                  </a:cubicBezTo>
                  <a:cubicBezTo>
                    <a:pt x="321601" y="601224"/>
                    <a:pt x="324236" y="610447"/>
                    <a:pt x="330824" y="620988"/>
                  </a:cubicBezTo>
                  <a:cubicBezTo>
                    <a:pt x="333459" y="624282"/>
                    <a:pt x="334118" y="628894"/>
                    <a:pt x="333459" y="633505"/>
                  </a:cubicBezTo>
                  <a:cubicBezTo>
                    <a:pt x="332800" y="635481"/>
                    <a:pt x="332800" y="637458"/>
                    <a:pt x="332800" y="638775"/>
                  </a:cubicBezTo>
                  <a:cubicBezTo>
                    <a:pt x="298543" y="665786"/>
                    <a:pt x="270215" y="697407"/>
                    <a:pt x="249134" y="732982"/>
                  </a:cubicBezTo>
                  <a:cubicBezTo>
                    <a:pt x="249134" y="732982"/>
                    <a:pt x="249134" y="732982"/>
                    <a:pt x="249134" y="732982"/>
                  </a:cubicBezTo>
                  <a:cubicBezTo>
                    <a:pt x="248475" y="732982"/>
                    <a:pt x="248475" y="732323"/>
                    <a:pt x="247816" y="732323"/>
                  </a:cubicBezTo>
                  <a:lnTo>
                    <a:pt x="198407" y="709925"/>
                  </a:lnTo>
                  <a:lnTo>
                    <a:pt x="61379" y="538639"/>
                  </a:lnTo>
                  <a:cubicBezTo>
                    <a:pt x="55450" y="531392"/>
                    <a:pt x="45568" y="530075"/>
                    <a:pt x="38321" y="536004"/>
                  </a:cubicBezTo>
                  <a:cubicBezTo>
                    <a:pt x="31075" y="541933"/>
                    <a:pt x="29757" y="551815"/>
                    <a:pt x="35686" y="559062"/>
                  </a:cubicBezTo>
                  <a:lnTo>
                    <a:pt x="165468" y="722441"/>
                  </a:lnTo>
                  <a:lnTo>
                    <a:pt x="5382" y="864740"/>
                  </a:lnTo>
                  <a:cubicBezTo>
                    <a:pt x="-1206" y="870669"/>
                    <a:pt x="-1865" y="881210"/>
                    <a:pt x="4064" y="887798"/>
                  </a:cubicBezTo>
                  <a:cubicBezTo>
                    <a:pt x="7358" y="891750"/>
                    <a:pt x="11970" y="893068"/>
                    <a:pt x="16581" y="893068"/>
                  </a:cubicBezTo>
                  <a:cubicBezTo>
                    <a:pt x="20534" y="893068"/>
                    <a:pt x="24487" y="891750"/>
                    <a:pt x="27781" y="889115"/>
                  </a:cubicBezTo>
                  <a:lnTo>
                    <a:pt x="191819" y="743523"/>
                  </a:lnTo>
                  <a:lnTo>
                    <a:pt x="234641" y="762628"/>
                  </a:lnTo>
                  <a:cubicBezTo>
                    <a:pt x="217512" y="800179"/>
                    <a:pt x="207630" y="841024"/>
                    <a:pt x="207630" y="883845"/>
                  </a:cubicBezTo>
                  <a:cubicBezTo>
                    <a:pt x="207630" y="1069624"/>
                    <a:pt x="387480" y="1220487"/>
                    <a:pt x="609492" y="1220487"/>
                  </a:cubicBezTo>
                  <a:cubicBezTo>
                    <a:pt x="831504" y="1220487"/>
                    <a:pt x="1011354" y="1069624"/>
                    <a:pt x="1011354" y="883845"/>
                  </a:cubicBezTo>
                  <a:cubicBezTo>
                    <a:pt x="1011354" y="853541"/>
                    <a:pt x="1006742" y="824554"/>
                    <a:pt x="997519" y="796226"/>
                  </a:cubicBezTo>
                  <a:cubicBezTo>
                    <a:pt x="988955" y="768557"/>
                    <a:pt x="975779" y="742205"/>
                    <a:pt x="958650" y="717171"/>
                  </a:cubicBezTo>
                  <a:lnTo>
                    <a:pt x="958650" y="717171"/>
                  </a:lnTo>
                  <a:cubicBezTo>
                    <a:pt x="961286" y="709266"/>
                    <a:pt x="963262" y="701360"/>
                    <a:pt x="964580" y="694114"/>
                  </a:cubicBezTo>
                  <a:lnTo>
                    <a:pt x="1019259" y="613082"/>
                  </a:lnTo>
                  <a:lnTo>
                    <a:pt x="1231389" y="547862"/>
                  </a:lnTo>
                  <a:cubicBezTo>
                    <a:pt x="1239295" y="545227"/>
                    <a:pt x="1244565" y="536004"/>
                    <a:pt x="1241271" y="527440"/>
                  </a:cubicBezTo>
                  <a:close/>
                  <a:moveTo>
                    <a:pt x="529120" y="671715"/>
                  </a:moveTo>
                  <a:cubicBezTo>
                    <a:pt x="523849" y="671715"/>
                    <a:pt x="518579" y="671715"/>
                    <a:pt x="513309" y="671715"/>
                  </a:cubicBezTo>
                  <a:cubicBezTo>
                    <a:pt x="508038" y="671715"/>
                    <a:pt x="502768" y="671715"/>
                    <a:pt x="497498" y="671715"/>
                  </a:cubicBezTo>
                  <a:cubicBezTo>
                    <a:pt x="493545" y="671715"/>
                    <a:pt x="489592" y="671715"/>
                    <a:pt x="485640" y="671715"/>
                  </a:cubicBezTo>
                  <a:cubicBezTo>
                    <a:pt x="472464" y="671715"/>
                    <a:pt x="459947" y="672374"/>
                    <a:pt x="448089" y="673032"/>
                  </a:cubicBezTo>
                  <a:cubicBezTo>
                    <a:pt x="444136" y="673032"/>
                    <a:pt x="440183" y="673032"/>
                    <a:pt x="436230" y="673691"/>
                  </a:cubicBezTo>
                  <a:cubicBezTo>
                    <a:pt x="434913" y="673691"/>
                    <a:pt x="433595" y="673691"/>
                    <a:pt x="432278" y="673691"/>
                  </a:cubicBezTo>
                  <a:cubicBezTo>
                    <a:pt x="428984" y="673691"/>
                    <a:pt x="425031" y="673691"/>
                    <a:pt x="421737" y="674350"/>
                  </a:cubicBezTo>
                  <a:lnTo>
                    <a:pt x="421737" y="674350"/>
                  </a:lnTo>
                  <a:lnTo>
                    <a:pt x="413831" y="532051"/>
                  </a:lnTo>
                  <a:lnTo>
                    <a:pt x="537025" y="527440"/>
                  </a:lnTo>
                  <a:lnTo>
                    <a:pt x="537025" y="527440"/>
                  </a:lnTo>
                  <a:lnTo>
                    <a:pt x="544931" y="671715"/>
                  </a:lnTo>
                  <a:cubicBezTo>
                    <a:pt x="539660" y="671715"/>
                    <a:pt x="534390" y="671715"/>
                    <a:pt x="529120" y="671715"/>
                  </a:cubicBezTo>
                  <a:close/>
                  <a:moveTo>
                    <a:pt x="341365" y="518217"/>
                  </a:moveTo>
                  <a:cubicBezTo>
                    <a:pt x="326871" y="498453"/>
                    <a:pt x="315672" y="477372"/>
                    <a:pt x="309084" y="454973"/>
                  </a:cubicBezTo>
                  <a:cubicBezTo>
                    <a:pt x="304472" y="438503"/>
                    <a:pt x="301837" y="421375"/>
                    <a:pt x="301837" y="403587"/>
                  </a:cubicBezTo>
                  <a:cubicBezTo>
                    <a:pt x="301837" y="311357"/>
                    <a:pt x="372987" y="228349"/>
                    <a:pt x="483663" y="192775"/>
                  </a:cubicBezTo>
                  <a:cubicBezTo>
                    <a:pt x="496839" y="188163"/>
                    <a:pt x="511332" y="184869"/>
                    <a:pt x="525167" y="182234"/>
                  </a:cubicBezTo>
                  <a:cubicBezTo>
                    <a:pt x="537684" y="186187"/>
                    <a:pt x="553495" y="194751"/>
                    <a:pt x="569306" y="201998"/>
                  </a:cubicBezTo>
                  <a:cubicBezTo>
                    <a:pt x="593681" y="213856"/>
                    <a:pt x="614104" y="224397"/>
                    <a:pt x="627938" y="225055"/>
                  </a:cubicBezTo>
                  <a:lnTo>
                    <a:pt x="629256" y="225055"/>
                  </a:lnTo>
                  <a:cubicBezTo>
                    <a:pt x="639138" y="225055"/>
                    <a:pt x="647043" y="223079"/>
                    <a:pt x="653631" y="219126"/>
                  </a:cubicBezTo>
                  <a:cubicBezTo>
                    <a:pt x="656266" y="217150"/>
                    <a:pt x="660219" y="217809"/>
                    <a:pt x="662854" y="219785"/>
                  </a:cubicBezTo>
                  <a:cubicBezTo>
                    <a:pt x="683935" y="236255"/>
                    <a:pt x="717534" y="246796"/>
                    <a:pt x="749814" y="252724"/>
                  </a:cubicBezTo>
                  <a:cubicBezTo>
                    <a:pt x="782095" y="258654"/>
                    <a:pt x="812399" y="260630"/>
                    <a:pt x="826893" y="260630"/>
                  </a:cubicBezTo>
                  <a:cubicBezTo>
                    <a:pt x="869055" y="300816"/>
                    <a:pt x="891454" y="351543"/>
                    <a:pt x="891454" y="403587"/>
                  </a:cubicBezTo>
                  <a:cubicBezTo>
                    <a:pt x="891454" y="420716"/>
                    <a:pt x="888819" y="437845"/>
                    <a:pt x="884207" y="454973"/>
                  </a:cubicBezTo>
                  <a:cubicBezTo>
                    <a:pt x="879596" y="469466"/>
                    <a:pt x="873667" y="483960"/>
                    <a:pt x="865761" y="497794"/>
                  </a:cubicBezTo>
                  <a:lnTo>
                    <a:pt x="341365" y="518217"/>
                  </a:lnTo>
                  <a:close/>
                  <a:moveTo>
                    <a:pt x="627938" y="524146"/>
                  </a:moveTo>
                  <a:lnTo>
                    <a:pt x="751132" y="519534"/>
                  </a:lnTo>
                  <a:lnTo>
                    <a:pt x="751132" y="519534"/>
                  </a:lnTo>
                  <a:lnTo>
                    <a:pt x="759696" y="669080"/>
                  </a:lnTo>
                  <a:lnTo>
                    <a:pt x="757061" y="669080"/>
                  </a:lnTo>
                  <a:cubicBezTo>
                    <a:pt x="757720" y="671715"/>
                    <a:pt x="758378" y="674350"/>
                    <a:pt x="758378" y="676985"/>
                  </a:cubicBezTo>
                  <a:cubicBezTo>
                    <a:pt x="755085" y="676985"/>
                    <a:pt x="751791" y="676326"/>
                    <a:pt x="747838" y="676326"/>
                  </a:cubicBezTo>
                  <a:cubicBezTo>
                    <a:pt x="711604" y="673691"/>
                    <a:pt x="673395" y="673032"/>
                    <a:pt x="636502" y="671715"/>
                  </a:cubicBezTo>
                  <a:lnTo>
                    <a:pt x="627938" y="524146"/>
                  </a:lnTo>
                  <a:close/>
                  <a:moveTo>
                    <a:pt x="811082" y="1099928"/>
                  </a:moveTo>
                  <a:lnTo>
                    <a:pt x="700405" y="1078188"/>
                  </a:lnTo>
                  <a:cubicBezTo>
                    <a:pt x="712263" y="1049860"/>
                    <a:pt x="722145" y="1023508"/>
                    <a:pt x="730709" y="997816"/>
                  </a:cubicBezTo>
                  <a:lnTo>
                    <a:pt x="844021" y="1012309"/>
                  </a:lnTo>
                  <a:cubicBezTo>
                    <a:pt x="834798" y="1039978"/>
                    <a:pt x="823599" y="1068965"/>
                    <a:pt x="811082" y="1099928"/>
                  </a:cubicBezTo>
                  <a:close/>
                  <a:moveTo>
                    <a:pt x="867079" y="935231"/>
                  </a:moveTo>
                  <a:lnTo>
                    <a:pt x="753767" y="920737"/>
                  </a:lnTo>
                  <a:cubicBezTo>
                    <a:pt x="760355" y="893727"/>
                    <a:pt x="764966" y="867375"/>
                    <a:pt x="767601" y="842341"/>
                  </a:cubicBezTo>
                  <a:lnTo>
                    <a:pt x="881572" y="856835"/>
                  </a:lnTo>
                  <a:cubicBezTo>
                    <a:pt x="878278" y="881869"/>
                    <a:pt x="873667" y="908220"/>
                    <a:pt x="867079" y="935231"/>
                  </a:cubicBezTo>
                  <a:close/>
                  <a:moveTo>
                    <a:pt x="929664" y="704654"/>
                  </a:moveTo>
                  <a:cubicBezTo>
                    <a:pt x="926370" y="703337"/>
                    <a:pt x="923076" y="702678"/>
                    <a:pt x="919782" y="701360"/>
                  </a:cubicBezTo>
                  <a:cubicBezTo>
                    <a:pt x="919782" y="701360"/>
                    <a:pt x="919782" y="701360"/>
                    <a:pt x="919123" y="701360"/>
                  </a:cubicBezTo>
                  <a:cubicBezTo>
                    <a:pt x="916488" y="700701"/>
                    <a:pt x="913194" y="699384"/>
                    <a:pt x="910559" y="698725"/>
                  </a:cubicBezTo>
                  <a:cubicBezTo>
                    <a:pt x="908583" y="698066"/>
                    <a:pt x="906606" y="697407"/>
                    <a:pt x="904630" y="697407"/>
                  </a:cubicBezTo>
                  <a:cubicBezTo>
                    <a:pt x="904630" y="697407"/>
                    <a:pt x="903971" y="697407"/>
                    <a:pt x="903971" y="697407"/>
                  </a:cubicBezTo>
                  <a:cubicBezTo>
                    <a:pt x="901995" y="696749"/>
                    <a:pt x="900018" y="696090"/>
                    <a:pt x="897383" y="696090"/>
                  </a:cubicBezTo>
                  <a:cubicBezTo>
                    <a:pt x="894748" y="695431"/>
                    <a:pt x="892113" y="694773"/>
                    <a:pt x="889478" y="694114"/>
                  </a:cubicBezTo>
                  <a:cubicBezTo>
                    <a:pt x="886842" y="693455"/>
                    <a:pt x="883548" y="692796"/>
                    <a:pt x="880913" y="692137"/>
                  </a:cubicBezTo>
                  <a:cubicBezTo>
                    <a:pt x="879596" y="693455"/>
                    <a:pt x="878937" y="694114"/>
                    <a:pt x="877619" y="695431"/>
                  </a:cubicBezTo>
                  <a:cubicBezTo>
                    <a:pt x="882231" y="723759"/>
                    <a:pt x="884866" y="751428"/>
                    <a:pt x="885525" y="779098"/>
                  </a:cubicBezTo>
                  <a:lnTo>
                    <a:pt x="769578" y="764604"/>
                  </a:lnTo>
                  <a:cubicBezTo>
                    <a:pt x="768260" y="736276"/>
                    <a:pt x="764308" y="707289"/>
                    <a:pt x="758378" y="677644"/>
                  </a:cubicBezTo>
                  <a:cubicBezTo>
                    <a:pt x="759037" y="677644"/>
                    <a:pt x="759696" y="677644"/>
                    <a:pt x="760355" y="677644"/>
                  </a:cubicBezTo>
                  <a:cubicBezTo>
                    <a:pt x="765625" y="677644"/>
                    <a:pt x="770895" y="678303"/>
                    <a:pt x="775507" y="678961"/>
                  </a:cubicBezTo>
                  <a:cubicBezTo>
                    <a:pt x="779460" y="679620"/>
                    <a:pt x="783412" y="679620"/>
                    <a:pt x="787365" y="680279"/>
                  </a:cubicBezTo>
                  <a:cubicBezTo>
                    <a:pt x="798565" y="680938"/>
                    <a:pt x="809105" y="682255"/>
                    <a:pt x="819646" y="683573"/>
                  </a:cubicBezTo>
                  <a:cubicBezTo>
                    <a:pt x="822281" y="683573"/>
                    <a:pt x="825575" y="684232"/>
                    <a:pt x="828210" y="684891"/>
                  </a:cubicBezTo>
                  <a:lnTo>
                    <a:pt x="827551" y="663150"/>
                  </a:lnTo>
                  <a:lnTo>
                    <a:pt x="822281" y="517558"/>
                  </a:lnTo>
                  <a:lnTo>
                    <a:pt x="861150" y="516240"/>
                  </a:lnTo>
                  <a:cubicBezTo>
                    <a:pt x="879596" y="522828"/>
                    <a:pt x="901336" y="536663"/>
                    <a:pt x="918464" y="553133"/>
                  </a:cubicBezTo>
                  <a:cubicBezTo>
                    <a:pt x="929005" y="563015"/>
                    <a:pt x="934934" y="576849"/>
                    <a:pt x="935593" y="591342"/>
                  </a:cubicBezTo>
                  <a:lnTo>
                    <a:pt x="938228" y="676326"/>
                  </a:lnTo>
                  <a:lnTo>
                    <a:pt x="939546" y="710583"/>
                  </a:lnTo>
                  <a:cubicBezTo>
                    <a:pt x="936252" y="707289"/>
                    <a:pt x="932958" y="705972"/>
                    <a:pt x="929664" y="704654"/>
                  </a:cubicBezTo>
                  <a:close/>
                </a:path>
              </a:pathLst>
            </a:custGeom>
            <a:solidFill>
              <a:schemeClr val="bg1"/>
            </a:solidFill>
            <a:ln w="6585" cap="flat">
              <a:noFill/>
              <a:prstDash val="solid"/>
              <a:miter/>
            </a:ln>
            <a:effectLst>
              <a:outerShdw blurRad="50800" dist="38100" dir="5400000" algn="t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endParaRPr lang="zh-CN" altLang="en-US">
                <a:latin typeface="+mj-ea"/>
                <a:ea typeface="+mj-ea"/>
              </a:endParaRPr>
            </a:p>
          </p:txBody>
        </p:sp>
      </p:grpSp>
      <p:sp>
        <p:nvSpPr>
          <p:cNvPr id="158" name="地形1">
            <a:extLst>
              <a:ext uri="{FF2B5EF4-FFF2-40B4-BE49-F238E27FC236}">
                <a16:creationId xmlns:a16="http://schemas.microsoft.com/office/drawing/2014/main" id="{769FC6D0-0333-4E2D-961E-DBBC1C191A78}"/>
              </a:ext>
            </a:extLst>
          </p:cNvPr>
          <p:cNvSpPr/>
          <p:nvPr/>
        </p:nvSpPr>
        <p:spPr>
          <a:xfrm>
            <a:off x="-17518" y="6283246"/>
            <a:ext cx="12209518" cy="579516"/>
          </a:xfrm>
          <a:custGeom>
            <a:avLst/>
            <a:gdLst>
              <a:gd name="connsiteX0" fmla="*/ 0 w 12211050"/>
              <a:gd name="connsiteY0" fmla="*/ 1104900 h 1104900"/>
              <a:gd name="connsiteX1" fmla="*/ 0 w 12211050"/>
              <a:gd name="connsiteY1" fmla="*/ 762000 h 1104900"/>
              <a:gd name="connsiteX2" fmla="*/ 12211050 w 12211050"/>
              <a:gd name="connsiteY2" fmla="*/ 0 h 1104900"/>
              <a:gd name="connsiteX3" fmla="*/ 12211050 w 12211050"/>
              <a:gd name="connsiteY3" fmla="*/ 1104900 h 1104900"/>
              <a:gd name="connsiteX4" fmla="*/ 0 w 12211050"/>
              <a:gd name="connsiteY4" fmla="*/ 1104900 h 1104900"/>
              <a:gd name="connsiteX0" fmla="*/ 0 w 12211050"/>
              <a:gd name="connsiteY0" fmla="*/ 1104900 h 1104900"/>
              <a:gd name="connsiteX1" fmla="*/ 0 w 12211050"/>
              <a:gd name="connsiteY1" fmla="*/ 762000 h 1104900"/>
              <a:gd name="connsiteX2" fmla="*/ 12211050 w 12211050"/>
              <a:gd name="connsiteY2" fmla="*/ 0 h 1104900"/>
              <a:gd name="connsiteX3" fmla="*/ 12211050 w 12211050"/>
              <a:gd name="connsiteY3" fmla="*/ 1104900 h 1104900"/>
              <a:gd name="connsiteX4" fmla="*/ 0 w 12211050"/>
              <a:gd name="connsiteY4" fmla="*/ 1104900 h 1104900"/>
              <a:gd name="connsiteX0" fmla="*/ 0 w 12211050"/>
              <a:gd name="connsiteY0" fmla="*/ 1172973 h 1172973"/>
              <a:gd name="connsiteX1" fmla="*/ 0 w 12211050"/>
              <a:gd name="connsiteY1" fmla="*/ 830073 h 1172973"/>
              <a:gd name="connsiteX2" fmla="*/ 12211050 w 12211050"/>
              <a:gd name="connsiteY2" fmla="*/ 68073 h 1172973"/>
              <a:gd name="connsiteX3" fmla="*/ 12211050 w 12211050"/>
              <a:gd name="connsiteY3" fmla="*/ 1172973 h 1172973"/>
              <a:gd name="connsiteX4" fmla="*/ 0 w 12211050"/>
              <a:gd name="connsiteY4" fmla="*/ 1172973 h 1172973"/>
              <a:gd name="connsiteX0" fmla="*/ 0 w 12211050"/>
              <a:gd name="connsiteY0" fmla="*/ 901049 h 901049"/>
              <a:gd name="connsiteX1" fmla="*/ 0 w 12211050"/>
              <a:gd name="connsiteY1" fmla="*/ 558149 h 901049"/>
              <a:gd name="connsiteX2" fmla="*/ 12211050 w 12211050"/>
              <a:gd name="connsiteY2" fmla="*/ 270078 h 901049"/>
              <a:gd name="connsiteX3" fmla="*/ 12211050 w 12211050"/>
              <a:gd name="connsiteY3" fmla="*/ 901049 h 901049"/>
              <a:gd name="connsiteX4" fmla="*/ 0 w 12211050"/>
              <a:gd name="connsiteY4" fmla="*/ 901049 h 901049"/>
              <a:gd name="connsiteX0" fmla="*/ 0 w 12211050"/>
              <a:gd name="connsiteY0" fmla="*/ 983218 h 983218"/>
              <a:gd name="connsiteX1" fmla="*/ 0 w 12211050"/>
              <a:gd name="connsiteY1" fmla="*/ 640318 h 983218"/>
              <a:gd name="connsiteX2" fmla="*/ 12211050 w 12211050"/>
              <a:gd name="connsiteY2" fmla="*/ 352247 h 983218"/>
              <a:gd name="connsiteX3" fmla="*/ 12211050 w 12211050"/>
              <a:gd name="connsiteY3" fmla="*/ 983218 h 983218"/>
              <a:gd name="connsiteX4" fmla="*/ 0 w 12211050"/>
              <a:gd name="connsiteY4" fmla="*/ 983218 h 983218"/>
              <a:gd name="connsiteX0" fmla="*/ 0 w 12211050"/>
              <a:gd name="connsiteY0" fmla="*/ 1057725 h 1057725"/>
              <a:gd name="connsiteX1" fmla="*/ 0 w 12211050"/>
              <a:gd name="connsiteY1" fmla="*/ 714825 h 1057725"/>
              <a:gd name="connsiteX2" fmla="*/ 12211050 w 12211050"/>
              <a:gd name="connsiteY2" fmla="*/ 426754 h 1057725"/>
              <a:gd name="connsiteX3" fmla="*/ 12211050 w 12211050"/>
              <a:gd name="connsiteY3" fmla="*/ 1057725 h 1057725"/>
              <a:gd name="connsiteX4" fmla="*/ 0 w 12211050"/>
              <a:gd name="connsiteY4" fmla="*/ 1057725 h 1057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211050" h="1057725">
                <a:moveTo>
                  <a:pt x="0" y="1057725"/>
                </a:moveTo>
                <a:lnTo>
                  <a:pt x="0" y="714825"/>
                </a:lnTo>
                <a:cubicBezTo>
                  <a:pt x="4738621" y="-452647"/>
                  <a:pt x="8575335" y="81839"/>
                  <a:pt x="12211050" y="426754"/>
                </a:cubicBezTo>
                <a:lnTo>
                  <a:pt x="12211050" y="1057725"/>
                </a:lnTo>
                <a:lnTo>
                  <a:pt x="0" y="1057725"/>
                </a:lnTo>
                <a:close/>
              </a:path>
            </a:pathLst>
          </a:custGeom>
          <a:gradFill>
            <a:gsLst>
              <a:gs pos="0">
                <a:schemeClr val="bg1"/>
              </a:gs>
              <a:gs pos="100000">
                <a:schemeClr val="bg1">
                  <a:lumMod val="85000"/>
                </a:schemeClr>
              </a:gs>
            </a:gsLst>
            <a:lin ang="5400000" scaled="0"/>
          </a:gradFill>
          <a:ln>
            <a:noFill/>
          </a:ln>
          <a:effectLst>
            <a:outerShdw blurRad="127000" dist="63500" dir="16200000" rotWithShape="0">
              <a:schemeClr val="bg2">
                <a:lumMod val="75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atin typeface="+mj-ea"/>
              <a:ea typeface="+mj-ea"/>
            </a:endParaRPr>
          </a:p>
        </p:txBody>
      </p:sp>
      <p:sp>
        <p:nvSpPr>
          <p:cNvPr id="106" name="雪花2">
            <a:extLst>
              <a:ext uri="{FF2B5EF4-FFF2-40B4-BE49-F238E27FC236}">
                <a16:creationId xmlns:a16="http://schemas.microsoft.com/office/drawing/2014/main" id="{263CE9F1-63CB-457C-9F2E-BA9791F7D9AA}"/>
              </a:ext>
            </a:extLst>
          </p:cNvPr>
          <p:cNvSpPr/>
          <p:nvPr/>
        </p:nvSpPr>
        <p:spPr>
          <a:xfrm>
            <a:off x="86360" y="340873"/>
            <a:ext cx="12078891" cy="5907136"/>
          </a:xfrm>
          <a:custGeom>
            <a:avLst/>
            <a:gdLst>
              <a:gd name="connsiteX0" fmla="*/ 3842360 w 12078891"/>
              <a:gd name="connsiteY0" fmla="*/ 5831795 h 5907136"/>
              <a:gd name="connsiteX1" fmla="*/ 3880030 w 12078891"/>
              <a:gd name="connsiteY1" fmla="*/ 5869465 h 5907136"/>
              <a:gd name="connsiteX2" fmla="*/ 3842360 w 12078891"/>
              <a:gd name="connsiteY2" fmla="*/ 5907136 h 5907136"/>
              <a:gd name="connsiteX3" fmla="*/ 3804687 w 12078891"/>
              <a:gd name="connsiteY3" fmla="*/ 5869465 h 5907136"/>
              <a:gd name="connsiteX4" fmla="*/ 3842360 w 12078891"/>
              <a:gd name="connsiteY4" fmla="*/ 5831795 h 5907136"/>
              <a:gd name="connsiteX5" fmla="*/ 7474967 w 12078891"/>
              <a:gd name="connsiteY5" fmla="*/ 5830778 h 5907136"/>
              <a:gd name="connsiteX6" fmla="*/ 7492275 w 12078891"/>
              <a:gd name="connsiteY6" fmla="*/ 5848086 h 5907136"/>
              <a:gd name="connsiteX7" fmla="*/ 7474967 w 12078891"/>
              <a:gd name="connsiteY7" fmla="*/ 5865394 h 5907136"/>
              <a:gd name="connsiteX8" fmla="*/ 7457659 w 12078891"/>
              <a:gd name="connsiteY8" fmla="*/ 5848086 h 5907136"/>
              <a:gd name="connsiteX9" fmla="*/ 7474967 w 12078891"/>
              <a:gd name="connsiteY9" fmla="*/ 5830778 h 5907136"/>
              <a:gd name="connsiteX10" fmla="*/ 8992978 w 12078891"/>
              <a:gd name="connsiteY10" fmla="*/ 5793107 h 5907136"/>
              <a:gd name="connsiteX11" fmla="*/ 8999088 w 12078891"/>
              <a:gd name="connsiteY11" fmla="*/ 5799215 h 5907136"/>
              <a:gd name="connsiteX12" fmla="*/ 8992978 w 12078891"/>
              <a:gd name="connsiteY12" fmla="*/ 5805325 h 5907136"/>
              <a:gd name="connsiteX13" fmla="*/ 8986870 w 12078891"/>
              <a:gd name="connsiteY13" fmla="*/ 5799215 h 5907136"/>
              <a:gd name="connsiteX14" fmla="*/ 8992978 w 12078891"/>
              <a:gd name="connsiteY14" fmla="*/ 5793107 h 5907136"/>
              <a:gd name="connsiteX15" fmla="*/ 10305331 w 12078891"/>
              <a:gd name="connsiteY15" fmla="*/ 5791071 h 5907136"/>
              <a:gd name="connsiteX16" fmla="*/ 10324675 w 12078891"/>
              <a:gd name="connsiteY16" fmla="*/ 5810415 h 5907136"/>
              <a:gd name="connsiteX17" fmla="*/ 10305331 w 12078891"/>
              <a:gd name="connsiteY17" fmla="*/ 5829759 h 5907136"/>
              <a:gd name="connsiteX18" fmla="*/ 10285987 w 12078891"/>
              <a:gd name="connsiteY18" fmla="*/ 5810415 h 5907136"/>
              <a:gd name="connsiteX19" fmla="*/ 10305331 w 12078891"/>
              <a:gd name="connsiteY19" fmla="*/ 5791071 h 5907136"/>
              <a:gd name="connsiteX20" fmla="*/ 9101917 w 12078891"/>
              <a:gd name="connsiteY20" fmla="*/ 5773763 h 5907136"/>
              <a:gd name="connsiteX21" fmla="*/ 9126352 w 12078891"/>
              <a:gd name="connsiteY21" fmla="*/ 5798198 h 5907136"/>
              <a:gd name="connsiteX22" fmla="*/ 9101917 w 12078891"/>
              <a:gd name="connsiteY22" fmla="*/ 5822633 h 5907136"/>
              <a:gd name="connsiteX23" fmla="*/ 9077482 w 12078891"/>
              <a:gd name="connsiteY23" fmla="*/ 5798198 h 5907136"/>
              <a:gd name="connsiteX24" fmla="*/ 9101917 w 12078891"/>
              <a:gd name="connsiteY24" fmla="*/ 5773763 h 5907136"/>
              <a:gd name="connsiteX25" fmla="*/ 4563173 w 12078891"/>
              <a:gd name="connsiteY25" fmla="*/ 5765618 h 5907136"/>
              <a:gd name="connsiteX26" fmla="*/ 4573353 w 12078891"/>
              <a:gd name="connsiteY26" fmla="*/ 5775799 h 5907136"/>
              <a:gd name="connsiteX27" fmla="*/ 4563173 w 12078891"/>
              <a:gd name="connsiteY27" fmla="*/ 5785980 h 5907136"/>
              <a:gd name="connsiteX28" fmla="*/ 4552992 w 12078891"/>
              <a:gd name="connsiteY28" fmla="*/ 5775799 h 5907136"/>
              <a:gd name="connsiteX29" fmla="*/ 4563173 w 12078891"/>
              <a:gd name="connsiteY29" fmla="*/ 5765618 h 5907136"/>
              <a:gd name="connsiteX30" fmla="*/ 3667253 w 12078891"/>
              <a:gd name="connsiteY30" fmla="*/ 5747292 h 5907136"/>
              <a:gd name="connsiteX31" fmla="*/ 3677432 w 12078891"/>
              <a:gd name="connsiteY31" fmla="*/ 5756455 h 5907136"/>
              <a:gd name="connsiteX32" fmla="*/ 3667253 w 12078891"/>
              <a:gd name="connsiteY32" fmla="*/ 5765618 h 5907136"/>
              <a:gd name="connsiteX33" fmla="*/ 3657072 w 12078891"/>
              <a:gd name="connsiteY33" fmla="*/ 5756455 h 5907136"/>
              <a:gd name="connsiteX34" fmla="*/ 3667253 w 12078891"/>
              <a:gd name="connsiteY34" fmla="*/ 5747292 h 5907136"/>
              <a:gd name="connsiteX35" fmla="*/ 5934563 w 12078891"/>
              <a:gd name="connsiteY35" fmla="*/ 5691295 h 5907136"/>
              <a:gd name="connsiteX36" fmla="*/ 5937617 w 12078891"/>
              <a:gd name="connsiteY36" fmla="*/ 5694349 h 5907136"/>
              <a:gd name="connsiteX37" fmla="*/ 5934563 w 12078891"/>
              <a:gd name="connsiteY37" fmla="*/ 5697403 h 5907136"/>
              <a:gd name="connsiteX38" fmla="*/ 5931508 w 12078891"/>
              <a:gd name="connsiteY38" fmla="*/ 5694349 h 5907136"/>
              <a:gd name="connsiteX39" fmla="*/ 5934563 w 12078891"/>
              <a:gd name="connsiteY39" fmla="*/ 5691295 h 5907136"/>
              <a:gd name="connsiteX40" fmla="*/ 9720932 w 12078891"/>
              <a:gd name="connsiteY40" fmla="*/ 5662788 h 5907136"/>
              <a:gd name="connsiteX41" fmla="*/ 9741295 w 12078891"/>
              <a:gd name="connsiteY41" fmla="*/ 5683150 h 5907136"/>
              <a:gd name="connsiteX42" fmla="*/ 9720932 w 12078891"/>
              <a:gd name="connsiteY42" fmla="*/ 5703513 h 5907136"/>
              <a:gd name="connsiteX43" fmla="*/ 9700570 w 12078891"/>
              <a:gd name="connsiteY43" fmla="*/ 5683150 h 5907136"/>
              <a:gd name="connsiteX44" fmla="*/ 9720932 w 12078891"/>
              <a:gd name="connsiteY44" fmla="*/ 5662788 h 5907136"/>
              <a:gd name="connsiteX45" fmla="*/ 1551600 w 12078891"/>
              <a:gd name="connsiteY45" fmla="*/ 5657698 h 5907136"/>
              <a:gd name="connsiteX46" fmla="*/ 1556689 w 12078891"/>
              <a:gd name="connsiteY46" fmla="*/ 5662789 h 5907136"/>
              <a:gd name="connsiteX47" fmla="*/ 1551600 w 12078891"/>
              <a:gd name="connsiteY47" fmla="*/ 5667879 h 5907136"/>
              <a:gd name="connsiteX48" fmla="*/ 1546509 w 12078891"/>
              <a:gd name="connsiteY48" fmla="*/ 5662789 h 5907136"/>
              <a:gd name="connsiteX49" fmla="*/ 1551600 w 12078891"/>
              <a:gd name="connsiteY49" fmla="*/ 5657698 h 5907136"/>
              <a:gd name="connsiteX50" fmla="*/ 5617940 w 12078891"/>
              <a:gd name="connsiteY50" fmla="*/ 5620027 h 5907136"/>
              <a:gd name="connsiteX51" fmla="*/ 5628121 w 12078891"/>
              <a:gd name="connsiteY51" fmla="*/ 5630208 h 5907136"/>
              <a:gd name="connsiteX52" fmla="*/ 5617940 w 12078891"/>
              <a:gd name="connsiteY52" fmla="*/ 5640389 h 5907136"/>
              <a:gd name="connsiteX53" fmla="*/ 5607759 w 12078891"/>
              <a:gd name="connsiteY53" fmla="*/ 5630208 h 5907136"/>
              <a:gd name="connsiteX54" fmla="*/ 5617940 w 12078891"/>
              <a:gd name="connsiteY54" fmla="*/ 5620027 h 5907136"/>
              <a:gd name="connsiteX55" fmla="*/ 7608340 w 12078891"/>
              <a:gd name="connsiteY55" fmla="*/ 5584393 h 5907136"/>
              <a:gd name="connsiteX56" fmla="*/ 7616485 w 12078891"/>
              <a:gd name="connsiteY56" fmla="*/ 5592538 h 5907136"/>
              <a:gd name="connsiteX57" fmla="*/ 7608340 w 12078891"/>
              <a:gd name="connsiteY57" fmla="*/ 5600683 h 5907136"/>
              <a:gd name="connsiteX58" fmla="*/ 7600195 w 12078891"/>
              <a:gd name="connsiteY58" fmla="*/ 5592538 h 5907136"/>
              <a:gd name="connsiteX59" fmla="*/ 7608340 w 12078891"/>
              <a:gd name="connsiteY59" fmla="*/ 5584393 h 5907136"/>
              <a:gd name="connsiteX60" fmla="*/ 4031736 w 12078891"/>
              <a:gd name="connsiteY60" fmla="*/ 5584393 h 5907136"/>
              <a:gd name="connsiteX61" fmla="*/ 4043953 w 12078891"/>
              <a:gd name="connsiteY61" fmla="*/ 5596611 h 5907136"/>
              <a:gd name="connsiteX62" fmla="*/ 4031736 w 12078891"/>
              <a:gd name="connsiteY62" fmla="*/ 5608828 h 5907136"/>
              <a:gd name="connsiteX63" fmla="*/ 4019517 w 12078891"/>
              <a:gd name="connsiteY63" fmla="*/ 5596611 h 5907136"/>
              <a:gd name="connsiteX64" fmla="*/ 4031736 w 12078891"/>
              <a:gd name="connsiteY64" fmla="*/ 5584393 h 5907136"/>
              <a:gd name="connsiteX65" fmla="*/ 8657000 w 12078891"/>
              <a:gd name="connsiteY65" fmla="*/ 5577266 h 5907136"/>
              <a:gd name="connsiteX66" fmla="*/ 8696707 w 12078891"/>
              <a:gd name="connsiteY66" fmla="*/ 5616973 h 5907136"/>
              <a:gd name="connsiteX67" fmla="*/ 8657000 w 12078891"/>
              <a:gd name="connsiteY67" fmla="*/ 5656679 h 5907136"/>
              <a:gd name="connsiteX68" fmla="*/ 8617294 w 12078891"/>
              <a:gd name="connsiteY68" fmla="*/ 5616973 h 5907136"/>
              <a:gd name="connsiteX69" fmla="*/ 8657000 w 12078891"/>
              <a:gd name="connsiteY69" fmla="*/ 5577266 h 5907136"/>
              <a:gd name="connsiteX70" fmla="*/ 10814389 w 12078891"/>
              <a:gd name="connsiteY70" fmla="*/ 5571158 h 5907136"/>
              <a:gd name="connsiteX71" fmla="*/ 10825589 w 12078891"/>
              <a:gd name="connsiteY71" fmla="*/ 5582357 h 5907136"/>
              <a:gd name="connsiteX72" fmla="*/ 10814389 w 12078891"/>
              <a:gd name="connsiteY72" fmla="*/ 5593557 h 5907136"/>
              <a:gd name="connsiteX73" fmla="*/ 10803190 w 12078891"/>
              <a:gd name="connsiteY73" fmla="*/ 5582357 h 5907136"/>
              <a:gd name="connsiteX74" fmla="*/ 10814389 w 12078891"/>
              <a:gd name="connsiteY74" fmla="*/ 5571158 h 5907136"/>
              <a:gd name="connsiteX75" fmla="*/ 7000525 w 12078891"/>
              <a:gd name="connsiteY75" fmla="*/ 5501926 h 5907136"/>
              <a:gd name="connsiteX76" fmla="*/ 7026996 w 12078891"/>
              <a:gd name="connsiteY76" fmla="*/ 5528397 h 5907136"/>
              <a:gd name="connsiteX77" fmla="*/ 7000525 w 12078891"/>
              <a:gd name="connsiteY77" fmla="*/ 5554868 h 5907136"/>
              <a:gd name="connsiteX78" fmla="*/ 6974054 w 12078891"/>
              <a:gd name="connsiteY78" fmla="*/ 5528397 h 5907136"/>
              <a:gd name="connsiteX79" fmla="*/ 7000525 w 12078891"/>
              <a:gd name="connsiteY79" fmla="*/ 5501926 h 5907136"/>
              <a:gd name="connsiteX80" fmla="*/ 8101109 w 12078891"/>
              <a:gd name="connsiteY80" fmla="*/ 5497853 h 5907136"/>
              <a:gd name="connsiteX81" fmla="*/ 8114345 w 12078891"/>
              <a:gd name="connsiteY81" fmla="*/ 5511088 h 5907136"/>
              <a:gd name="connsiteX82" fmla="*/ 8101109 w 12078891"/>
              <a:gd name="connsiteY82" fmla="*/ 5524324 h 5907136"/>
              <a:gd name="connsiteX83" fmla="*/ 8087874 w 12078891"/>
              <a:gd name="connsiteY83" fmla="*/ 5511088 h 5907136"/>
              <a:gd name="connsiteX84" fmla="*/ 8101109 w 12078891"/>
              <a:gd name="connsiteY84" fmla="*/ 5497853 h 5907136"/>
              <a:gd name="connsiteX85" fmla="*/ 11261343 w 12078891"/>
              <a:gd name="connsiteY85" fmla="*/ 5462219 h 5907136"/>
              <a:gd name="connsiteX86" fmla="*/ 11297995 w 12078891"/>
              <a:gd name="connsiteY86" fmla="*/ 5498871 h 5907136"/>
              <a:gd name="connsiteX87" fmla="*/ 11261343 w 12078891"/>
              <a:gd name="connsiteY87" fmla="*/ 5535524 h 5907136"/>
              <a:gd name="connsiteX88" fmla="*/ 11224691 w 12078891"/>
              <a:gd name="connsiteY88" fmla="*/ 5498871 h 5907136"/>
              <a:gd name="connsiteX89" fmla="*/ 11261343 w 12078891"/>
              <a:gd name="connsiteY89" fmla="*/ 5462219 h 5907136"/>
              <a:gd name="connsiteX90" fmla="*/ 6980162 w 12078891"/>
              <a:gd name="connsiteY90" fmla="*/ 5433712 h 5907136"/>
              <a:gd name="connsiteX91" fmla="*/ 6995434 w 12078891"/>
              <a:gd name="connsiteY91" fmla="*/ 5448984 h 5907136"/>
              <a:gd name="connsiteX92" fmla="*/ 6980162 w 12078891"/>
              <a:gd name="connsiteY92" fmla="*/ 5463237 h 5907136"/>
              <a:gd name="connsiteX93" fmla="*/ 6964890 w 12078891"/>
              <a:gd name="connsiteY93" fmla="*/ 5448984 h 5907136"/>
              <a:gd name="connsiteX94" fmla="*/ 6980162 w 12078891"/>
              <a:gd name="connsiteY94" fmla="*/ 5433712 h 5907136"/>
              <a:gd name="connsiteX95" fmla="*/ 7394535 w 12078891"/>
              <a:gd name="connsiteY95" fmla="*/ 5431676 h 5907136"/>
              <a:gd name="connsiteX96" fmla="*/ 7426097 w 12078891"/>
              <a:gd name="connsiteY96" fmla="*/ 5463237 h 5907136"/>
              <a:gd name="connsiteX97" fmla="*/ 7394535 w 12078891"/>
              <a:gd name="connsiteY97" fmla="*/ 5494799 h 5907136"/>
              <a:gd name="connsiteX98" fmla="*/ 7362974 w 12078891"/>
              <a:gd name="connsiteY98" fmla="*/ 5463237 h 5907136"/>
              <a:gd name="connsiteX99" fmla="*/ 7394535 w 12078891"/>
              <a:gd name="connsiteY99" fmla="*/ 5431676 h 5907136"/>
              <a:gd name="connsiteX100" fmla="*/ 9262779 w 12078891"/>
              <a:gd name="connsiteY100" fmla="*/ 5425567 h 5907136"/>
              <a:gd name="connsiteX101" fmla="*/ 9264816 w 12078891"/>
              <a:gd name="connsiteY101" fmla="*/ 5427603 h 5907136"/>
              <a:gd name="connsiteX102" fmla="*/ 9262779 w 12078891"/>
              <a:gd name="connsiteY102" fmla="*/ 5429639 h 5907136"/>
              <a:gd name="connsiteX103" fmla="*/ 9260743 w 12078891"/>
              <a:gd name="connsiteY103" fmla="*/ 5427603 h 5907136"/>
              <a:gd name="connsiteX104" fmla="*/ 9262779 w 12078891"/>
              <a:gd name="connsiteY104" fmla="*/ 5425567 h 5907136"/>
              <a:gd name="connsiteX105" fmla="*/ 9043884 w 12078891"/>
              <a:gd name="connsiteY105" fmla="*/ 5381788 h 5907136"/>
              <a:gd name="connsiteX106" fmla="*/ 9092754 w 12078891"/>
              <a:gd name="connsiteY106" fmla="*/ 5430658 h 5907136"/>
              <a:gd name="connsiteX107" fmla="*/ 9043884 w 12078891"/>
              <a:gd name="connsiteY107" fmla="*/ 5479528 h 5907136"/>
              <a:gd name="connsiteX108" fmla="*/ 8995015 w 12078891"/>
              <a:gd name="connsiteY108" fmla="*/ 5430658 h 5907136"/>
              <a:gd name="connsiteX109" fmla="*/ 9043884 w 12078891"/>
              <a:gd name="connsiteY109" fmla="*/ 5381788 h 5907136"/>
              <a:gd name="connsiteX110" fmla="*/ 8166268 w 12078891"/>
              <a:gd name="connsiteY110" fmla="*/ 5370589 h 5907136"/>
              <a:gd name="connsiteX111" fmla="*/ 8180522 w 12078891"/>
              <a:gd name="connsiteY111" fmla="*/ 5384843 h 5907136"/>
              <a:gd name="connsiteX112" fmla="*/ 8166268 w 12078891"/>
              <a:gd name="connsiteY112" fmla="*/ 5399096 h 5907136"/>
              <a:gd name="connsiteX113" fmla="*/ 8152015 w 12078891"/>
              <a:gd name="connsiteY113" fmla="*/ 5384843 h 5907136"/>
              <a:gd name="connsiteX114" fmla="*/ 8166268 w 12078891"/>
              <a:gd name="connsiteY114" fmla="*/ 5370589 h 5907136"/>
              <a:gd name="connsiteX115" fmla="*/ 9917428 w 12078891"/>
              <a:gd name="connsiteY115" fmla="*/ 5332918 h 5907136"/>
              <a:gd name="connsiteX116" fmla="*/ 9991751 w 12078891"/>
              <a:gd name="connsiteY116" fmla="*/ 5406223 h 5907136"/>
              <a:gd name="connsiteX117" fmla="*/ 9917428 w 12078891"/>
              <a:gd name="connsiteY117" fmla="*/ 5479527 h 5907136"/>
              <a:gd name="connsiteX118" fmla="*/ 9843106 w 12078891"/>
              <a:gd name="connsiteY118" fmla="*/ 5406223 h 5907136"/>
              <a:gd name="connsiteX119" fmla="*/ 9917428 w 12078891"/>
              <a:gd name="connsiteY119" fmla="*/ 5332918 h 5907136"/>
              <a:gd name="connsiteX120" fmla="*/ 5489660 w 12078891"/>
              <a:gd name="connsiteY120" fmla="*/ 5317646 h 5907136"/>
              <a:gd name="connsiteX121" fmla="*/ 5535474 w 12078891"/>
              <a:gd name="connsiteY121" fmla="*/ 5362443 h 5907136"/>
              <a:gd name="connsiteX122" fmla="*/ 5489660 w 12078891"/>
              <a:gd name="connsiteY122" fmla="*/ 5408259 h 5907136"/>
              <a:gd name="connsiteX123" fmla="*/ 5443845 w 12078891"/>
              <a:gd name="connsiteY123" fmla="*/ 5362443 h 5907136"/>
              <a:gd name="connsiteX124" fmla="*/ 5489660 w 12078891"/>
              <a:gd name="connsiteY124" fmla="*/ 5317646 h 5907136"/>
              <a:gd name="connsiteX125" fmla="*/ 7760040 w 12078891"/>
              <a:gd name="connsiteY125" fmla="*/ 5273868 h 5907136"/>
              <a:gd name="connsiteX126" fmla="*/ 7795674 w 12078891"/>
              <a:gd name="connsiteY126" fmla="*/ 5309502 h 5907136"/>
              <a:gd name="connsiteX127" fmla="*/ 7760040 w 12078891"/>
              <a:gd name="connsiteY127" fmla="*/ 5345136 h 5907136"/>
              <a:gd name="connsiteX128" fmla="*/ 7724406 w 12078891"/>
              <a:gd name="connsiteY128" fmla="*/ 5309502 h 5907136"/>
              <a:gd name="connsiteX129" fmla="*/ 7760040 w 12078891"/>
              <a:gd name="connsiteY129" fmla="*/ 5273868 h 5907136"/>
              <a:gd name="connsiteX130" fmla="*/ 4548919 w 12078891"/>
              <a:gd name="connsiteY130" fmla="*/ 5233143 h 5907136"/>
              <a:gd name="connsiteX131" fmla="*/ 4575387 w 12078891"/>
              <a:gd name="connsiteY131" fmla="*/ 5259614 h 5907136"/>
              <a:gd name="connsiteX132" fmla="*/ 4548919 w 12078891"/>
              <a:gd name="connsiteY132" fmla="*/ 5286085 h 5907136"/>
              <a:gd name="connsiteX133" fmla="*/ 4522446 w 12078891"/>
              <a:gd name="connsiteY133" fmla="*/ 5259614 h 5907136"/>
              <a:gd name="connsiteX134" fmla="*/ 4548919 w 12078891"/>
              <a:gd name="connsiteY134" fmla="*/ 5233143 h 5907136"/>
              <a:gd name="connsiteX135" fmla="*/ 7408789 w 12078891"/>
              <a:gd name="connsiteY135" fmla="*/ 5131331 h 5907136"/>
              <a:gd name="connsiteX136" fmla="*/ 7417952 w 12078891"/>
              <a:gd name="connsiteY136" fmla="*/ 5140494 h 5907136"/>
              <a:gd name="connsiteX137" fmla="*/ 7408789 w 12078891"/>
              <a:gd name="connsiteY137" fmla="*/ 5149657 h 5907136"/>
              <a:gd name="connsiteX138" fmla="*/ 7399626 w 12078891"/>
              <a:gd name="connsiteY138" fmla="*/ 5140494 h 5907136"/>
              <a:gd name="connsiteX139" fmla="*/ 7408789 w 12078891"/>
              <a:gd name="connsiteY139" fmla="*/ 5131331 h 5907136"/>
              <a:gd name="connsiteX140" fmla="*/ 10433614 w 12078891"/>
              <a:gd name="connsiteY140" fmla="*/ 5120132 h 5907136"/>
              <a:gd name="connsiteX141" fmla="*/ 10442776 w 12078891"/>
              <a:gd name="connsiteY141" fmla="*/ 5129295 h 5907136"/>
              <a:gd name="connsiteX142" fmla="*/ 10433614 w 12078891"/>
              <a:gd name="connsiteY142" fmla="*/ 5138458 h 5907136"/>
              <a:gd name="connsiteX143" fmla="*/ 10424451 w 12078891"/>
              <a:gd name="connsiteY143" fmla="*/ 5129295 h 5907136"/>
              <a:gd name="connsiteX144" fmla="*/ 10433614 w 12078891"/>
              <a:gd name="connsiteY144" fmla="*/ 5120132 h 5907136"/>
              <a:gd name="connsiteX145" fmla="*/ 1525133 w 12078891"/>
              <a:gd name="connsiteY145" fmla="*/ 5095697 h 5907136"/>
              <a:gd name="connsiteX146" fmla="*/ 1568912 w 12078891"/>
              <a:gd name="connsiteY146" fmla="*/ 5139476 h 5907136"/>
              <a:gd name="connsiteX147" fmla="*/ 1525133 w 12078891"/>
              <a:gd name="connsiteY147" fmla="*/ 5183255 h 5907136"/>
              <a:gd name="connsiteX148" fmla="*/ 1481354 w 12078891"/>
              <a:gd name="connsiteY148" fmla="*/ 5139476 h 5907136"/>
              <a:gd name="connsiteX149" fmla="*/ 1525133 w 12078891"/>
              <a:gd name="connsiteY149" fmla="*/ 5095697 h 5907136"/>
              <a:gd name="connsiteX150" fmla="*/ 4545863 w 12078891"/>
              <a:gd name="connsiteY150" fmla="*/ 5086534 h 5907136"/>
              <a:gd name="connsiteX151" fmla="*/ 4563168 w 12078891"/>
              <a:gd name="connsiteY151" fmla="*/ 5103842 h 5907136"/>
              <a:gd name="connsiteX152" fmla="*/ 4545863 w 12078891"/>
              <a:gd name="connsiteY152" fmla="*/ 5121150 h 5907136"/>
              <a:gd name="connsiteX153" fmla="*/ 4528555 w 12078891"/>
              <a:gd name="connsiteY153" fmla="*/ 5103842 h 5907136"/>
              <a:gd name="connsiteX154" fmla="*/ 4545863 w 12078891"/>
              <a:gd name="connsiteY154" fmla="*/ 5086534 h 5907136"/>
              <a:gd name="connsiteX155" fmla="*/ 9595704 w 12078891"/>
              <a:gd name="connsiteY155" fmla="*/ 5048864 h 5907136"/>
              <a:gd name="connsiteX156" fmla="*/ 9601813 w 12078891"/>
              <a:gd name="connsiteY156" fmla="*/ 5054972 h 5907136"/>
              <a:gd name="connsiteX157" fmla="*/ 9595704 w 12078891"/>
              <a:gd name="connsiteY157" fmla="*/ 5061081 h 5907136"/>
              <a:gd name="connsiteX158" fmla="*/ 9589596 w 12078891"/>
              <a:gd name="connsiteY158" fmla="*/ 5054972 h 5907136"/>
              <a:gd name="connsiteX159" fmla="*/ 9595704 w 12078891"/>
              <a:gd name="connsiteY159" fmla="*/ 5048864 h 5907136"/>
              <a:gd name="connsiteX160" fmla="*/ 11474130 w 12078891"/>
              <a:gd name="connsiteY160" fmla="*/ 5040719 h 5907136"/>
              <a:gd name="connsiteX161" fmla="*/ 11492456 w 12078891"/>
              <a:gd name="connsiteY161" fmla="*/ 5059046 h 5907136"/>
              <a:gd name="connsiteX162" fmla="*/ 11474130 w 12078891"/>
              <a:gd name="connsiteY162" fmla="*/ 5077372 h 5907136"/>
              <a:gd name="connsiteX163" fmla="*/ 11455803 w 12078891"/>
              <a:gd name="connsiteY163" fmla="*/ 5059046 h 5907136"/>
              <a:gd name="connsiteX164" fmla="*/ 11474130 w 12078891"/>
              <a:gd name="connsiteY164" fmla="*/ 5040719 h 5907136"/>
              <a:gd name="connsiteX165" fmla="*/ 2684777 w 12078891"/>
              <a:gd name="connsiteY165" fmla="*/ 5038683 h 5907136"/>
              <a:gd name="connsiteX166" fmla="*/ 2690886 w 12078891"/>
              <a:gd name="connsiteY166" fmla="*/ 5044791 h 5907136"/>
              <a:gd name="connsiteX167" fmla="*/ 2684777 w 12078891"/>
              <a:gd name="connsiteY167" fmla="*/ 5050900 h 5907136"/>
              <a:gd name="connsiteX168" fmla="*/ 2678668 w 12078891"/>
              <a:gd name="connsiteY168" fmla="*/ 5044791 h 5907136"/>
              <a:gd name="connsiteX169" fmla="*/ 2684777 w 12078891"/>
              <a:gd name="connsiteY169" fmla="*/ 5038683 h 5907136"/>
              <a:gd name="connsiteX170" fmla="*/ 8718088 w 12078891"/>
              <a:gd name="connsiteY170" fmla="*/ 5027483 h 5907136"/>
              <a:gd name="connsiteX171" fmla="*/ 8750668 w 12078891"/>
              <a:gd name="connsiteY171" fmla="*/ 5060063 h 5907136"/>
              <a:gd name="connsiteX172" fmla="*/ 8718088 w 12078891"/>
              <a:gd name="connsiteY172" fmla="*/ 5092643 h 5907136"/>
              <a:gd name="connsiteX173" fmla="*/ 8684490 w 12078891"/>
              <a:gd name="connsiteY173" fmla="*/ 5060063 h 5907136"/>
              <a:gd name="connsiteX174" fmla="*/ 8718088 w 12078891"/>
              <a:gd name="connsiteY174" fmla="*/ 5027483 h 5907136"/>
              <a:gd name="connsiteX175" fmla="*/ 855208 w 12078891"/>
              <a:gd name="connsiteY175" fmla="*/ 4961306 h 5907136"/>
              <a:gd name="connsiteX176" fmla="*/ 859281 w 12078891"/>
              <a:gd name="connsiteY176" fmla="*/ 4965379 h 5907136"/>
              <a:gd name="connsiteX177" fmla="*/ 855208 w 12078891"/>
              <a:gd name="connsiteY177" fmla="*/ 4969451 h 5907136"/>
              <a:gd name="connsiteX178" fmla="*/ 851136 w 12078891"/>
              <a:gd name="connsiteY178" fmla="*/ 4965379 h 5907136"/>
              <a:gd name="connsiteX179" fmla="*/ 855208 w 12078891"/>
              <a:gd name="connsiteY179" fmla="*/ 4961306 h 5907136"/>
              <a:gd name="connsiteX180" fmla="*/ 3860690 w 12078891"/>
              <a:gd name="connsiteY180" fmla="*/ 4955197 h 5907136"/>
              <a:gd name="connsiteX181" fmla="*/ 3873926 w 12078891"/>
              <a:gd name="connsiteY181" fmla="*/ 4968432 h 5907136"/>
              <a:gd name="connsiteX182" fmla="*/ 3860690 w 12078891"/>
              <a:gd name="connsiteY182" fmla="*/ 4981668 h 5907136"/>
              <a:gd name="connsiteX183" fmla="*/ 3847454 w 12078891"/>
              <a:gd name="connsiteY183" fmla="*/ 4968432 h 5907136"/>
              <a:gd name="connsiteX184" fmla="*/ 3860690 w 12078891"/>
              <a:gd name="connsiteY184" fmla="*/ 4955197 h 5907136"/>
              <a:gd name="connsiteX185" fmla="*/ 428625 w 12078891"/>
              <a:gd name="connsiteY185" fmla="*/ 4954179 h 5907136"/>
              <a:gd name="connsiteX186" fmla="*/ 483604 w 12078891"/>
              <a:gd name="connsiteY186" fmla="*/ 5009158 h 5907136"/>
              <a:gd name="connsiteX187" fmla="*/ 428625 w 12078891"/>
              <a:gd name="connsiteY187" fmla="*/ 5064136 h 5907136"/>
              <a:gd name="connsiteX188" fmla="*/ 373647 w 12078891"/>
              <a:gd name="connsiteY188" fmla="*/ 5009158 h 5907136"/>
              <a:gd name="connsiteX189" fmla="*/ 428625 w 12078891"/>
              <a:gd name="connsiteY189" fmla="*/ 4954179 h 5907136"/>
              <a:gd name="connsiteX190" fmla="*/ 8221247 w 12078891"/>
              <a:gd name="connsiteY190" fmla="*/ 4935853 h 5907136"/>
              <a:gd name="connsiteX191" fmla="*/ 8225319 w 12078891"/>
              <a:gd name="connsiteY191" fmla="*/ 4939926 h 5907136"/>
              <a:gd name="connsiteX192" fmla="*/ 8221247 w 12078891"/>
              <a:gd name="connsiteY192" fmla="*/ 4943998 h 5907136"/>
              <a:gd name="connsiteX193" fmla="*/ 8217174 w 12078891"/>
              <a:gd name="connsiteY193" fmla="*/ 4939926 h 5907136"/>
              <a:gd name="connsiteX194" fmla="*/ 8221247 w 12078891"/>
              <a:gd name="connsiteY194" fmla="*/ 4935853 h 5907136"/>
              <a:gd name="connsiteX195" fmla="*/ 6571898 w 12078891"/>
              <a:gd name="connsiteY195" fmla="*/ 4926690 h 5907136"/>
              <a:gd name="connsiteX196" fmla="*/ 6586152 w 12078891"/>
              <a:gd name="connsiteY196" fmla="*/ 4940943 h 5907136"/>
              <a:gd name="connsiteX197" fmla="*/ 6571898 w 12078891"/>
              <a:gd name="connsiteY197" fmla="*/ 4955197 h 5907136"/>
              <a:gd name="connsiteX198" fmla="*/ 6557644 w 12078891"/>
              <a:gd name="connsiteY198" fmla="*/ 4940943 h 5907136"/>
              <a:gd name="connsiteX199" fmla="*/ 6571898 w 12078891"/>
              <a:gd name="connsiteY199" fmla="*/ 4926690 h 5907136"/>
              <a:gd name="connsiteX200" fmla="*/ 5978342 w 12078891"/>
              <a:gd name="connsiteY200" fmla="*/ 4896147 h 5907136"/>
              <a:gd name="connsiteX201" fmla="*/ 6022119 w 12078891"/>
              <a:gd name="connsiteY201" fmla="*/ 4939926 h 5907136"/>
              <a:gd name="connsiteX202" fmla="*/ 5978342 w 12078891"/>
              <a:gd name="connsiteY202" fmla="*/ 4983705 h 5907136"/>
              <a:gd name="connsiteX203" fmla="*/ 5934564 w 12078891"/>
              <a:gd name="connsiteY203" fmla="*/ 4939926 h 5907136"/>
              <a:gd name="connsiteX204" fmla="*/ 5978342 w 12078891"/>
              <a:gd name="connsiteY204" fmla="*/ 4896147 h 5907136"/>
              <a:gd name="connsiteX205" fmla="*/ 9071374 w 12078891"/>
              <a:gd name="connsiteY205" fmla="*/ 4885965 h 5907136"/>
              <a:gd name="connsiteX206" fmla="*/ 9105990 w 12078891"/>
              <a:gd name="connsiteY206" fmla="*/ 4920581 h 5907136"/>
              <a:gd name="connsiteX207" fmla="*/ 9071374 w 12078891"/>
              <a:gd name="connsiteY207" fmla="*/ 4955197 h 5907136"/>
              <a:gd name="connsiteX208" fmla="*/ 9036758 w 12078891"/>
              <a:gd name="connsiteY208" fmla="*/ 4920581 h 5907136"/>
              <a:gd name="connsiteX209" fmla="*/ 9071374 w 12078891"/>
              <a:gd name="connsiteY209" fmla="*/ 4885965 h 5907136"/>
              <a:gd name="connsiteX210" fmla="*/ 4705700 w 12078891"/>
              <a:gd name="connsiteY210" fmla="*/ 4854403 h 5907136"/>
              <a:gd name="connsiteX211" fmla="*/ 4713844 w 12078891"/>
              <a:gd name="connsiteY211" fmla="*/ 4861530 h 5907136"/>
              <a:gd name="connsiteX212" fmla="*/ 4705700 w 12078891"/>
              <a:gd name="connsiteY212" fmla="*/ 4868657 h 5907136"/>
              <a:gd name="connsiteX213" fmla="*/ 4697560 w 12078891"/>
              <a:gd name="connsiteY213" fmla="*/ 4861530 h 5907136"/>
              <a:gd name="connsiteX214" fmla="*/ 4705700 w 12078891"/>
              <a:gd name="connsiteY214" fmla="*/ 4854403 h 5907136"/>
              <a:gd name="connsiteX215" fmla="*/ 11940428 w 12078891"/>
              <a:gd name="connsiteY215" fmla="*/ 4845241 h 5907136"/>
              <a:gd name="connsiteX216" fmla="*/ 11945518 w 12078891"/>
              <a:gd name="connsiteY216" fmla="*/ 4850331 h 5907136"/>
              <a:gd name="connsiteX217" fmla="*/ 11940428 w 12078891"/>
              <a:gd name="connsiteY217" fmla="*/ 4855422 h 5907136"/>
              <a:gd name="connsiteX218" fmla="*/ 11935337 w 12078891"/>
              <a:gd name="connsiteY218" fmla="*/ 4850331 h 5907136"/>
              <a:gd name="connsiteX219" fmla="*/ 11940428 w 12078891"/>
              <a:gd name="connsiteY219" fmla="*/ 4845241 h 5907136"/>
              <a:gd name="connsiteX220" fmla="*/ 8474758 w 12078891"/>
              <a:gd name="connsiteY220" fmla="*/ 4844222 h 5907136"/>
              <a:gd name="connsiteX221" fmla="*/ 8489011 w 12078891"/>
              <a:gd name="connsiteY221" fmla="*/ 4858476 h 5907136"/>
              <a:gd name="connsiteX222" fmla="*/ 8474758 w 12078891"/>
              <a:gd name="connsiteY222" fmla="*/ 4872729 h 5907136"/>
              <a:gd name="connsiteX223" fmla="*/ 8460504 w 12078891"/>
              <a:gd name="connsiteY223" fmla="*/ 4858476 h 5907136"/>
              <a:gd name="connsiteX224" fmla="*/ 8474758 w 12078891"/>
              <a:gd name="connsiteY224" fmla="*/ 4844222 h 5907136"/>
              <a:gd name="connsiteX225" fmla="*/ 4205825 w 12078891"/>
              <a:gd name="connsiteY225" fmla="*/ 4837095 h 5907136"/>
              <a:gd name="connsiteX226" fmla="*/ 4213970 w 12078891"/>
              <a:gd name="connsiteY226" fmla="*/ 4845240 h 5907136"/>
              <a:gd name="connsiteX227" fmla="*/ 4205825 w 12078891"/>
              <a:gd name="connsiteY227" fmla="*/ 4853385 h 5907136"/>
              <a:gd name="connsiteX228" fmla="*/ 4196662 w 12078891"/>
              <a:gd name="connsiteY228" fmla="*/ 4845240 h 5907136"/>
              <a:gd name="connsiteX229" fmla="*/ 4205825 w 12078891"/>
              <a:gd name="connsiteY229" fmla="*/ 4837095 h 5907136"/>
              <a:gd name="connsiteX230" fmla="*/ 7787529 w 12078891"/>
              <a:gd name="connsiteY230" fmla="*/ 4832005 h 5907136"/>
              <a:gd name="connsiteX231" fmla="*/ 7822145 w 12078891"/>
              <a:gd name="connsiteY231" fmla="*/ 4866621 h 5907136"/>
              <a:gd name="connsiteX232" fmla="*/ 7787529 w 12078891"/>
              <a:gd name="connsiteY232" fmla="*/ 4901237 h 5907136"/>
              <a:gd name="connsiteX233" fmla="*/ 7752913 w 12078891"/>
              <a:gd name="connsiteY233" fmla="*/ 4866621 h 5907136"/>
              <a:gd name="connsiteX234" fmla="*/ 7787529 w 12078891"/>
              <a:gd name="connsiteY234" fmla="*/ 4832005 h 5907136"/>
              <a:gd name="connsiteX235" fmla="*/ 11802981 w 12078891"/>
              <a:gd name="connsiteY235" fmla="*/ 4826914 h 5907136"/>
              <a:gd name="connsiteX236" fmla="*/ 11811126 w 12078891"/>
              <a:gd name="connsiteY236" fmla="*/ 4834041 h 5907136"/>
              <a:gd name="connsiteX237" fmla="*/ 11802981 w 12078891"/>
              <a:gd name="connsiteY237" fmla="*/ 4842186 h 5907136"/>
              <a:gd name="connsiteX238" fmla="*/ 11794836 w 12078891"/>
              <a:gd name="connsiteY238" fmla="*/ 4834041 h 5907136"/>
              <a:gd name="connsiteX239" fmla="*/ 11802981 w 12078891"/>
              <a:gd name="connsiteY239" fmla="*/ 4826914 h 5907136"/>
              <a:gd name="connsiteX240" fmla="*/ 5411257 w 12078891"/>
              <a:gd name="connsiteY240" fmla="*/ 4809607 h 5907136"/>
              <a:gd name="connsiteX241" fmla="*/ 5422456 w 12078891"/>
              <a:gd name="connsiteY241" fmla="*/ 4819788 h 5907136"/>
              <a:gd name="connsiteX242" fmla="*/ 5411257 w 12078891"/>
              <a:gd name="connsiteY242" fmla="*/ 4829969 h 5907136"/>
              <a:gd name="connsiteX243" fmla="*/ 5401075 w 12078891"/>
              <a:gd name="connsiteY243" fmla="*/ 4819788 h 5907136"/>
              <a:gd name="connsiteX244" fmla="*/ 5411257 w 12078891"/>
              <a:gd name="connsiteY244" fmla="*/ 4809607 h 5907136"/>
              <a:gd name="connsiteX245" fmla="*/ 9626248 w 12078891"/>
              <a:gd name="connsiteY245" fmla="*/ 4808588 h 5907136"/>
              <a:gd name="connsiteX246" fmla="*/ 9637447 w 12078891"/>
              <a:gd name="connsiteY246" fmla="*/ 4819788 h 5907136"/>
              <a:gd name="connsiteX247" fmla="*/ 9626248 w 12078891"/>
              <a:gd name="connsiteY247" fmla="*/ 4830987 h 5907136"/>
              <a:gd name="connsiteX248" fmla="*/ 9615049 w 12078891"/>
              <a:gd name="connsiteY248" fmla="*/ 4819788 h 5907136"/>
              <a:gd name="connsiteX249" fmla="*/ 9626248 w 12078891"/>
              <a:gd name="connsiteY249" fmla="*/ 4808588 h 5907136"/>
              <a:gd name="connsiteX250" fmla="*/ 4160030 w 12078891"/>
              <a:gd name="connsiteY250" fmla="*/ 4788226 h 5907136"/>
              <a:gd name="connsiteX251" fmla="*/ 4168175 w 12078891"/>
              <a:gd name="connsiteY251" fmla="*/ 4796371 h 5907136"/>
              <a:gd name="connsiteX252" fmla="*/ 4160030 w 12078891"/>
              <a:gd name="connsiteY252" fmla="*/ 4804516 h 5907136"/>
              <a:gd name="connsiteX253" fmla="*/ 4151885 w 12078891"/>
              <a:gd name="connsiteY253" fmla="*/ 4796371 h 5907136"/>
              <a:gd name="connsiteX254" fmla="*/ 4160030 w 12078891"/>
              <a:gd name="connsiteY254" fmla="*/ 4788226 h 5907136"/>
              <a:gd name="connsiteX255" fmla="*/ 2707168 w 12078891"/>
              <a:gd name="connsiteY255" fmla="*/ 4788226 h 5907136"/>
              <a:gd name="connsiteX256" fmla="*/ 2727529 w 12078891"/>
              <a:gd name="connsiteY256" fmla="*/ 4808588 h 5907136"/>
              <a:gd name="connsiteX257" fmla="*/ 2707168 w 12078891"/>
              <a:gd name="connsiteY257" fmla="*/ 4828951 h 5907136"/>
              <a:gd name="connsiteX258" fmla="*/ 2686805 w 12078891"/>
              <a:gd name="connsiteY258" fmla="*/ 4808588 h 5907136"/>
              <a:gd name="connsiteX259" fmla="*/ 2707168 w 12078891"/>
              <a:gd name="connsiteY259" fmla="*/ 4788226 h 5907136"/>
              <a:gd name="connsiteX260" fmla="*/ 8423852 w 12078891"/>
              <a:gd name="connsiteY260" fmla="*/ 4774990 h 5907136"/>
              <a:gd name="connsiteX261" fmla="*/ 8441160 w 12078891"/>
              <a:gd name="connsiteY261" fmla="*/ 4792298 h 5907136"/>
              <a:gd name="connsiteX262" fmla="*/ 8423852 w 12078891"/>
              <a:gd name="connsiteY262" fmla="*/ 4809606 h 5907136"/>
              <a:gd name="connsiteX263" fmla="*/ 8406544 w 12078891"/>
              <a:gd name="connsiteY263" fmla="*/ 4792298 h 5907136"/>
              <a:gd name="connsiteX264" fmla="*/ 8423852 w 12078891"/>
              <a:gd name="connsiteY264" fmla="*/ 4774990 h 5907136"/>
              <a:gd name="connsiteX265" fmla="*/ 7361956 w 12078891"/>
              <a:gd name="connsiteY265" fmla="*/ 4766846 h 5907136"/>
              <a:gd name="connsiteX266" fmla="*/ 7371119 w 12078891"/>
              <a:gd name="connsiteY266" fmla="*/ 4776009 h 5907136"/>
              <a:gd name="connsiteX267" fmla="*/ 7361956 w 12078891"/>
              <a:gd name="connsiteY267" fmla="*/ 4784154 h 5907136"/>
              <a:gd name="connsiteX268" fmla="*/ 7352793 w 12078891"/>
              <a:gd name="connsiteY268" fmla="*/ 4776009 h 5907136"/>
              <a:gd name="connsiteX269" fmla="*/ 7361956 w 12078891"/>
              <a:gd name="connsiteY269" fmla="*/ 4766846 h 5907136"/>
              <a:gd name="connsiteX270" fmla="*/ 5745195 w 12078891"/>
              <a:gd name="connsiteY270" fmla="*/ 4758701 h 5907136"/>
              <a:gd name="connsiteX271" fmla="*/ 5755375 w 12078891"/>
              <a:gd name="connsiteY271" fmla="*/ 4768882 h 5907136"/>
              <a:gd name="connsiteX272" fmla="*/ 5745195 w 12078891"/>
              <a:gd name="connsiteY272" fmla="*/ 4779063 h 5907136"/>
              <a:gd name="connsiteX273" fmla="*/ 5735013 w 12078891"/>
              <a:gd name="connsiteY273" fmla="*/ 4768882 h 5907136"/>
              <a:gd name="connsiteX274" fmla="*/ 5745195 w 12078891"/>
              <a:gd name="connsiteY274" fmla="*/ 4758701 h 5907136"/>
              <a:gd name="connsiteX275" fmla="*/ 9463349 w 12078891"/>
              <a:gd name="connsiteY275" fmla="*/ 4748520 h 5907136"/>
              <a:gd name="connsiteX276" fmla="*/ 9478621 w 12078891"/>
              <a:gd name="connsiteY276" fmla="*/ 4763792 h 5907136"/>
              <a:gd name="connsiteX277" fmla="*/ 9463349 w 12078891"/>
              <a:gd name="connsiteY277" fmla="*/ 4778045 h 5907136"/>
              <a:gd name="connsiteX278" fmla="*/ 9448077 w 12078891"/>
              <a:gd name="connsiteY278" fmla="*/ 4763792 h 5907136"/>
              <a:gd name="connsiteX279" fmla="*/ 9463349 w 12078891"/>
              <a:gd name="connsiteY279" fmla="*/ 4748520 h 5907136"/>
              <a:gd name="connsiteX280" fmla="*/ 3995069 w 12078891"/>
              <a:gd name="connsiteY280" fmla="*/ 4743429 h 5907136"/>
              <a:gd name="connsiteX281" fmla="*/ 4003214 w 12078891"/>
              <a:gd name="connsiteY281" fmla="*/ 4751574 h 5907136"/>
              <a:gd name="connsiteX282" fmla="*/ 3995069 w 12078891"/>
              <a:gd name="connsiteY282" fmla="*/ 4759719 h 5907136"/>
              <a:gd name="connsiteX283" fmla="*/ 3986923 w 12078891"/>
              <a:gd name="connsiteY283" fmla="*/ 4751574 h 5907136"/>
              <a:gd name="connsiteX284" fmla="*/ 3995069 w 12078891"/>
              <a:gd name="connsiteY284" fmla="*/ 4743429 h 5907136"/>
              <a:gd name="connsiteX285" fmla="*/ 1604530 w 12078891"/>
              <a:gd name="connsiteY285" fmla="*/ 4720012 h 5907136"/>
              <a:gd name="connsiteX286" fmla="*/ 1613694 w 12078891"/>
              <a:gd name="connsiteY286" fmla="*/ 4729175 h 5907136"/>
              <a:gd name="connsiteX287" fmla="*/ 1604530 w 12078891"/>
              <a:gd name="connsiteY287" fmla="*/ 4738339 h 5907136"/>
              <a:gd name="connsiteX288" fmla="*/ 1595368 w 12078891"/>
              <a:gd name="connsiteY288" fmla="*/ 4729175 h 5907136"/>
              <a:gd name="connsiteX289" fmla="*/ 1604530 w 12078891"/>
              <a:gd name="connsiteY289" fmla="*/ 4720012 h 5907136"/>
              <a:gd name="connsiteX290" fmla="*/ 1371382 w 12078891"/>
              <a:gd name="connsiteY290" fmla="*/ 4705759 h 5907136"/>
              <a:gd name="connsiteX291" fmla="*/ 1374437 w 12078891"/>
              <a:gd name="connsiteY291" fmla="*/ 4708813 h 5907136"/>
              <a:gd name="connsiteX292" fmla="*/ 1371382 w 12078891"/>
              <a:gd name="connsiteY292" fmla="*/ 4711867 h 5907136"/>
              <a:gd name="connsiteX293" fmla="*/ 1368328 w 12078891"/>
              <a:gd name="connsiteY293" fmla="*/ 4708813 h 5907136"/>
              <a:gd name="connsiteX294" fmla="*/ 1371382 w 12078891"/>
              <a:gd name="connsiteY294" fmla="*/ 4705759 h 5907136"/>
              <a:gd name="connsiteX295" fmla="*/ 10108836 w 12078891"/>
              <a:gd name="connsiteY295" fmla="*/ 4692523 h 5907136"/>
              <a:gd name="connsiteX296" fmla="*/ 10121052 w 12078891"/>
              <a:gd name="connsiteY296" fmla="*/ 4704740 h 5907136"/>
              <a:gd name="connsiteX297" fmla="*/ 10108836 w 12078891"/>
              <a:gd name="connsiteY297" fmla="*/ 4716957 h 5907136"/>
              <a:gd name="connsiteX298" fmla="*/ 10096618 w 12078891"/>
              <a:gd name="connsiteY298" fmla="*/ 4704740 h 5907136"/>
              <a:gd name="connsiteX299" fmla="*/ 10108836 w 12078891"/>
              <a:gd name="connsiteY299" fmla="*/ 4692523 h 5907136"/>
              <a:gd name="connsiteX300" fmla="*/ 10068111 w 12078891"/>
              <a:gd name="connsiteY300" fmla="*/ 4669106 h 5907136"/>
              <a:gd name="connsiteX301" fmla="*/ 10079310 w 12078891"/>
              <a:gd name="connsiteY301" fmla="*/ 4679287 h 5907136"/>
              <a:gd name="connsiteX302" fmla="*/ 10068111 w 12078891"/>
              <a:gd name="connsiteY302" fmla="*/ 4690487 h 5907136"/>
              <a:gd name="connsiteX303" fmla="*/ 10056911 w 12078891"/>
              <a:gd name="connsiteY303" fmla="*/ 4679287 h 5907136"/>
              <a:gd name="connsiteX304" fmla="*/ 10068111 w 12078891"/>
              <a:gd name="connsiteY304" fmla="*/ 4669106 h 5907136"/>
              <a:gd name="connsiteX305" fmla="*/ 8009478 w 12078891"/>
              <a:gd name="connsiteY305" fmla="*/ 4660961 h 5907136"/>
              <a:gd name="connsiteX306" fmla="*/ 8016605 w 12078891"/>
              <a:gd name="connsiteY306" fmla="*/ 4668088 h 5907136"/>
              <a:gd name="connsiteX307" fmla="*/ 8009478 w 12078891"/>
              <a:gd name="connsiteY307" fmla="*/ 4675215 h 5907136"/>
              <a:gd name="connsiteX308" fmla="*/ 8002351 w 12078891"/>
              <a:gd name="connsiteY308" fmla="*/ 4668088 h 5907136"/>
              <a:gd name="connsiteX309" fmla="*/ 8009478 w 12078891"/>
              <a:gd name="connsiteY309" fmla="*/ 4660961 h 5907136"/>
              <a:gd name="connsiteX310" fmla="*/ 10355219 w 12078891"/>
              <a:gd name="connsiteY310" fmla="*/ 4649762 h 5907136"/>
              <a:gd name="connsiteX311" fmla="*/ 10363364 w 12078891"/>
              <a:gd name="connsiteY311" fmla="*/ 4657907 h 5907136"/>
              <a:gd name="connsiteX312" fmla="*/ 10355219 w 12078891"/>
              <a:gd name="connsiteY312" fmla="*/ 4666052 h 5907136"/>
              <a:gd name="connsiteX313" fmla="*/ 10347074 w 12078891"/>
              <a:gd name="connsiteY313" fmla="*/ 4657907 h 5907136"/>
              <a:gd name="connsiteX314" fmla="*/ 10355219 w 12078891"/>
              <a:gd name="connsiteY314" fmla="*/ 4649762 h 5907136"/>
              <a:gd name="connsiteX315" fmla="*/ 10402053 w 12078891"/>
              <a:gd name="connsiteY315" fmla="*/ 4646708 h 5907136"/>
              <a:gd name="connsiteX316" fmla="*/ 10408162 w 12078891"/>
              <a:gd name="connsiteY316" fmla="*/ 4652816 h 5907136"/>
              <a:gd name="connsiteX317" fmla="*/ 10402053 w 12078891"/>
              <a:gd name="connsiteY317" fmla="*/ 4658925 h 5907136"/>
              <a:gd name="connsiteX318" fmla="*/ 10395944 w 12078891"/>
              <a:gd name="connsiteY318" fmla="*/ 4652816 h 5907136"/>
              <a:gd name="connsiteX319" fmla="*/ 10402053 w 12078891"/>
              <a:gd name="connsiteY319" fmla="*/ 4646708 h 5907136"/>
              <a:gd name="connsiteX320" fmla="*/ 4307634 w 12078891"/>
              <a:gd name="connsiteY320" fmla="*/ 4637545 h 5907136"/>
              <a:gd name="connsiteX321" fmla="*/ 4321866 w 12078891"/>
              <a:gd name="connsiteY321" fmla="*/ 4651799 h 5907136"/>
              <a:gd name="connsiteX322" fmla="*/ 4307634 w 12078891"/>
              <a:gd name="connsiteY322" fmla="*/ 4666052 h 5907136"/>
              <a:gd name="connsiteX323" fmla="*/ 4293379 w 12078891"/>
              <a:gd name="connsiteY323" fmla="*/ 4651799 h 5907136"/>
              <a:gd name="connsiteX324" fmla="*/ 4307634 w 12078891"/>
              <a:gd name="connsiteY324" fmla="*/ 4637545 h 5907136"/>
              <a:gd name="connsiteX325" fmla="*/ 117067 w 12078891"/>
              <a:gd name="connsiteY325" fmla="*/ 4626346 h 5907136"/>
              <a:gd name="connsiteX326" fmla="*/ 119103 w 12078891"/>
              <a:gd name="connsiteY326" fmla="*/ 4628382 h 5907136"/>
              <a:gd name="connsiteX327" fmla="*/ 117067 w 12078891"/>
              <a:gd name="connsiteY327" fmla="*/ 4630418 h 5907136"/>
              <a:gd name="connsiteX328" fmla="*/ 115031 w 12078891"/>
              <a:gd name="connsiteY328" fmla="*/ 4628382 h 5907136"/>
              <a:gd name="connsiteX329" fmla="*/ 117067 w 12078891"/>
              <a:gd name="connsiteY329" fmla="*/ 4626346 h 5907136"/>
              <a:gd name="connsiteX330" fmla="*/ 3638730 w 12078891"/>
              <a:gd name="connsiteY330" fmla="*/ 4547951 h 5907136"/>
              <a:gd name="connsiteX331" fmla="*/ 3644839 w 12078891"/>
              <a:gd name="connsiteY331" fmla="*/ 4554059 h 5907136"/>
              <a:gd name="connsiteX332" fmla="*/ 3638730 w 12078891"/>
              <a:gd name="connsiteY332" fmla="*/ 4560169 h 5907136"/>
              <a:gd name="connsiteX333" fmla="*/ 3632622 w 12078891"/>
              <a:gd name="connsiteY333" fmla="*/ 4554059 h 5907136"/>
              <a:gd name="connsiteX334" fmla="*/ 3638730 w 12078891"/>
              <a:gd name="connsiteY334" fmla="*/ 4547951 h 5907136"/>
              <a:gd name="connsiteX335" fmla="*/ 11106590 w 12078891"/>
              <a:gd name="connsiteY335" fmla="*/ 4539806 h 5907136"/>
              <a:gd name="connsiteX336" fmla="*/ 11136115 w 12078891"/>
              <a:gd name="connsiteY336" fmla="*/ 4569331 h 5907136"/>
              <a:gd name="connsiteX337" fmla="*/ 11106590 w 12078891"/>
              <a:gd name="connsiteY337" fmla="*/ 4598857 h 5907136"/>
              <a:gd name="connsiteX338" fmla="*/ 11077064 w 12078891"/>
              <a:gd name="connsiteY338" fmla="*/ 4569331 h 5907136"/>
              <a:gd name="connsiteX339" fmla="*/ 11106590 w 12078891"/>
              <a:gd name="connsiteY339" fmla="*/ 4539806 h 5907136"/>
              <a:gd name="connsiteX340" fmla="*/ 10039603 w 12078891"/>
              <a:gd name="connsiteY340" fmla="*/ 4533697 h 5907136"/>
              <a:gd name="connsiteX341" fmla="*/ 10051820 w 12078891"/>
              <a:gd name="connsiteY341" fmla="*/ 4545915 h 5907136"/>
              <a:gd name="connsiteX342" fmla="*/ 10039603 w 12078891"/>
              <a:gd name="connsiteY342" fmla="*/ 4558132 h 5907136"/>
              <a:gd name="connsiteX343" fmla="*/ 10027386 w 12078891"/>
              <a:gd name="connsiteY343" fmla="*/ 4545915 h 5907136"/>
              <a:gd name="connsiteX344" fmla="*/ 10039603 w 12078891"/>
              <a:gd name="connsiteY344" fmla="*/ 4533697 h 5907136"/>
              <a:gd name="connsiteX345" fmla="*/ 5086492 w 12078891"/>
              <a:gd name="connsiteY345" fmla="*/ 4530642 h 5907136"/>
              <a:gd name="connsiteX346" fmla="*/ 5114995 w 12078891"/>
              <a:gd name="connsiteY346" fmla="*/ 4559149 h 5907136"/>
              <a:gd name="connsiteX347" fmla="*/ 5086492 w 12078891"/>
              <a:gd name="connsiteY347" fmla="*/ 4587656 h 5907136"/>
              <a:gd name="connsiteX348" fmla="*/ 5057989 w 12078891"/>
              <a:gd name="connsiteY348" fmla="*/ 4559149 h 5907136"/>
              <a:gd name="connsiteX349" fmla="*/ 5086492 w 12078891"/>
              <a:gd name="connsiteY349" fmla="*/ 4530642 h 5907136"/>
              <a:gd name="connsiteX350" fmla="*/ 5031503 w 12078891"/>
              <a:gd name="connsiteY350" fmla="*/ 4522498 h 5907136"/>
              <a:gd name="connsiteX351" fmla="*/ 5037610 w 12078891"/>
              <a:gd name="connsiteY351" fmla="*/ 4528606 h 5907136"/>
              <a:gd name="connsiteX352" fmla="*/ 5031503 w 12078891"/>
              <a:gd name="connsiteY352" fmla="*/ 4534716 h 5907136"/>
              <a:gd name="connsiteX353" fmla="*/ 5025395 w 12078891"/>
              <a:gd name="connsiteY353" fmla="*/ 4528606 h 5907136"/>
              <a:gd name="connsiteX354" fmla="*/ 5031503 w 12078891"/>
              <a:gd name="connsiteY354" fmla="*/ 4522498 h 5907136"/>
              <a:gd name="connsiteX355" fmla="*/ 10449905 w 12078891"/>
              <a:gd name="connsiteY355" fmla="*/ 4519443 h 5907136"/>
              <a:gd name="connsiteX356" fmla="*/ 10453977 w 12078891"/>
              <a:gd name="connsiteY356" fmla="*/ 4523515 h 5907136"/>
              <a:gd name="connsiteX357" fmla="*/ 10449905 w 12078891"/>
              <a:gd name="connsiteY357" fmla="*/ 4527588 h 5907136"/>
              <a:gd name="connsiteX358" fmla="*/ 10445832 w 12078891"/>
              <a:gd name="connsiteY358" fmla="*/ 4523515 h 5907136"/>
              <a:gd name="connsiteX359" fmla="*/ 10449905 w 12078891"/>
              <a:gd name="connsiteY359" fmla="*/ 4519443 h 5907136"/>
              <a:gd name="connsiteX360" fmla="*/ 6405944 w 12078891"/>
              <a:gd name="connsiteY360" fmla="*/ 4511298 h 5907136"/>
              <a:gd name="connsiteX361" fmla="*/ 6415107 w 12078891"/>
              <a:gd name="connsiteY361" fmla="*/ 4520461 h 5907136"/>
              <a:gd name="connsiteX362" fmla="*/ 6405944 w 12078891"/>
              <a:gd name="connsiteY362" fmla="*/ 4529625 h 5907136"/>
              <a:gd name="connsiteX363" fmla="*/ 6396781 w 12078891"/>
              <a:gd name="connsiteY363" fmla="*/ 4520461 h 5907136"/>
              <a:gd name="connsiteX364" fmla="*/ 6405944 w 12078891"/>
              <a:gd name="connsiteY364" fmla="*/ 4511298 h 5907136"/>
              <a:gd name="connsiteX365" fmla="*/ 3329227 w 12078891"/>
              <a:gd name="connsiteY365" fmla="*/ 4505190 h 5907136"/>
              <a:gd name="connsiteX366" fmla="*/ 3339409 w 12078891"/>
              <a:gd name="connsiteY366" fmla="*/ 4515371 h 5907136"/>
              <a:gd name="connsiteX367" fmla="*/ 3329227 w 12078891"/>
              <a:gd name="connsiteY367" fmla="*/ 4525552 h 5907136"/>
              <a:gd name="connsiteX368" fmla="*/ 3319045 w 12078891"/>
              <a:gd name="connsiteY368" fmla="*/ 4515371 h 5907136"/>
              <a:gd name="connsiteX369" fmla="*/ 3329227 w 12078891"/>
              <a:gd name="connsiteY369" fmla="*/ 4505190 h 5907136"/>
              <a:gd name="connsiteX370" fmla="*/ 9823763 w 12078891"/>
              <a:gd name="connsiteY370" fmla="*/ 4504172 h 5907136"/>
              <a:gd name="connsiteX371" fmla="*/ 9828853 w 12078891"/>
              <a:gd name="connsiteY371" fmla="*/ 4509263 h 5907136"/>
              <a:gd name="connsiteX372" fmla="*/ 9823763 w 12078891"/>
              <a:gd name="connsiteY372" fmla="*/ 4514353 h 5907136"/>
              <a:gd name="connsiteX373" fmla="*/ 9818672 w 12078891"/>
              <a:gd name="connsiteY373" fmla="*/ 4509263 h 5907136"/>
              <a:gd name="connsiteX374" fmla="*/ 9823763 w 12078891"/>
              <a:gd name="connsiteY374" fmla="*/ 4504172 h 5907136"/>
              <a:gd name="connsiteX375" fmla="*/ 11835561 w 12078891"/>
              <a:gd name="connsiteY375" fmla="*/ 4496026 h 5907136"/>
              <a:gd name="connsiteX376" fmla="*/ 11886467 w 12078891"/>
              <a:gd name="connsiteY376" fmla="*/ 4546932 h 5907136"/>
              <a:gd name="connsiteX377" fmla="*/ 11835561 w 12078891"/>
              <a:gd name="connsiteY377" fmla="*/ 4597838 h 5907136"/>
              <a:gd name="connsiteX378" fmla="*/ 11784655 w 12078891"/>
              <a:gd name="connsiteY378" fmla="*/ 4546932 h 5907136"/>
              <a:gd name="connsiteX379" fmla="*/ 11835561 w 12078891"/>
              <a:gd name="connsiteY379" fmla="*/ 4496026 h 5907136"/>
              <a:gd name="connsiteX380" fmla="*/ 2021958 w 12078891"/>
              <a:gd name="connsiteY380" fmla="*/ 4478719 h 5907136"/>
              <a:gd name="connsiteX381" fmla="*/ 2025013 w 12078891"/>
              <a:gd name="connsiteY381" fmla="*/ 4481773 h 5907136"/>
              <a:gd name="connsiteX382" fmla="*/ 2021958 w 12078891"/>
              <a:gd name="connsiteY382" fmla="*/ 4484827 h 5907136"/>
              <a:gd name="connsiteX383" fmla="*/ 2018904 w 12078891"/>
              <a:gd name="connsiteY383" fmla="*/ 4481773 h 5907136"/>
              <a:gd name="connsiteX384" fmla="*/ 2021958 w 12078891"/>
              <a:gd name="connsiteY384" fmla="*/ 4478719 h 5907136"/>
              <a:gd name="connsiteX385" fmla="*/ 1314378 w 12078891"/>
              <a:gd name="connsiteY385" fmla="*/ 4477700 h 5907136"/>
              <a:gd name="connsiteX386" fmla="*/ 1331686 w 12078891"/>
              <a:gd name="connsiteY386" fmla="*/ 4495008 h 5907136"/>
              <a:gd name="connsiteX387" fmla="*/ 1314378 w 12078891"/>
              <a:gd name="connsiteY387" fmla="*/ 4512316 h 5907136"/>
              <a:gd name="connsiteX388" fmla="*/ 1297070 w 12078891"/>
              <a:gd name="connsiteY388" fmla="*/ 4495008 h 5907136"/>
              <a:gd name="connsiteX389" fmla="*/ 1314378 w 12078891"/>
              <a:gd name="connsiteY389" fmla="*/ 4477700 h 5907136"/>
              <a:gd name="connsiteX390" fmla="*/ 9049994 w 12078891"/>
              <a:gd name="connsiteY390" fmla="*/ 4471592 h 5907136"/>
              <a:gd name="connsiteX391" fmla="*/ 9054066 w 12078891"/>
              <a:gd name="connsiteY391" fmla="*/ 4475664 h 5907136"/>
              <a:gd name="connsiteX392" fmla="*/ 9049994 w 12078891"/>
              <a:gd name="connsiteY392" fmla="*/ 4479737 h 5907136"/>
              <a:gd name="connsiteX393" fmla="*/ 9045921 w 12078891"/>
              <a:gd name="connsiteY393" fmla="*/ 4475664 h 5907136"/>
              <a:gd name="connsiteX394" fmla="*/ 9049994 w 12078891"/>
              <a:gd name="connsiteY394" fmla="*/ 4471592 h 5907136"/>
              <a:gd name="connsiteX395" fmla="*/ 9692425 w 12078891"/>
              <a:gd name="connsiteY395" fmla="*/ 4440030 h 5907136"/>
              <a:gd name="connsiteX396" fmla="*/ 9714823 w 12078891"/>
              <a:gd name="connsiteY396" fmla="*/ 4462429 h 5907136"/>
              <a:gd name="connsiteX397" fmla="*/ 9692425 w 12078891"/>
              <a:gd name="connsiteY397" fmla="*/ 4484827 h 5907136"/>
              <a:gd name="connsiteX398" fmla="*/ 9670026 w 12078891"/>
              <a:gd name="connsiteY398" fmla="*/ 4462429 h 5907136"/>
              <a:gd name="connsiteX399" fmla="*/ 9692425 w 12078891"/>
              <a:gd name="connsiteY399" fmla="*/ 4440030 h 5907136"/>
              <a:gd name="connsiteX400" fmla="*/ 748314 w 12078891"/>
              <a:gd name="connsiteY400" fmla="*/ 4434939 h 5907136"/>
              <a:gd name="connsiteX401" fmla="*/ 753404 w 12078891"/>
              <a:gd name="connsiteY401" fmla="*/ 4440030 h 5907136"/>
              <a:gd name="connsiteX402" fmla="*/ 748314 w 12078891"/>
              <a:gd name="connsiteY402" fmla="*/ 4445120 h 5907136"/>
              <a:gd name="connsiteX403" fmla="*/ 743223 w 12078891"/>
              <a:gd name="connsiteY403" fmla="*/ 4440030 h 5907136"/>
              <a:gd name="connsiteX404" fmla="*/ 748314 w 12078891"/>
              <a:gd name="connsiteY404" fmla="*/ 4434939 h 5907136"/>
              <a:gd name="connsiteX405" fmla="*/ 409266 w 12078891"/>
              <a:gd name="connsiteY405" fmla="*/ 4434939 h 5907136"/>
              <a:gd name="connsiteX406" fmla="*/ 415374 w 12078891"/>
              <a:gd name="connsiteY406" fmla="*/ 4441048 h 5907136"/>
              <a:gd name="connsiteX407" fmla="*/ 409266 w 12078891"/>
              <a:gd name="connsiteY407" fmla="*/ 4447157 h 5907136"/>
              <a:gd name="connsiteX408" fmla="*/ 403157 w 12078891"/>
              <a:gd name="connsiteY408" fmla="*/ 4441048 h 5907136"/>
              <a:gd name="connsiteX409" fmla="*/ 409266 w 12078891"/>
              <a:gd name="connsiteY409" fmla="*/ 4434939 h 5907136"/>
              <a:gd name="connsiteX410" fmla="*/ 9956118 w 12078891"/>
              <a:gd name="connsiteY410" fmla="*/ 4432903 h 5907136"/>
              <a:gd name="connsiteX411" fmla="*/ 9959172 w 12078891"/>
              <a:gd name="connsiteY411" fmla="*/ 4435957 h 5907136"/>
              <a:gd name="connsiteX412" fmla="*/ 9956118 w 12078891"/>
              <a:gd name="connsiteY412" fmla="*/ 4439011 h 5907136"/>
              <a:gd name="connsiteX413" fmla="*/ 9953063 w 12078891"/>
              <a:gd name="connsiteY413" fmla="*/ 4435957 h 5907136"/>
              <a:gd name="connsiteX414" fmla="*/ 9956118 w 12078891"/>
              <a:gd name="connsiteY414" fmla="*/ 4432903 h 5907136"/>
              <a:gd name="connsiteX415" fmla="*/ 8798519 w 12078891"/>
              <a:gd name="connsiteY415" fmla="*/ 4432903 h 5907136"/>
              <a:gd name="connsiteX416" fmla="*/ 8801573 w 12078891"/>
              <a:gd name="connsiteY416" fmla="*/ 4435957 h 5907136"/>
              <a:gd name="connsiteX417" fmla="*/ 8798519 w 12078891"/>
              <a:gd name="connsiteY417" fmla="*/ 4439011 h 5907136"/>
              <a:gd name="connsiteX418" fmla="*/ 8795465 w 12078891"/>
              <a:gd name="connsiteY418" fmla="*/ 4435957 h 5907136"/>
              <a:gd name="connsiteX419" fmla="*/ 8798519 w 12078891"/>
              <a:gd name="connsiteY419" fmla="*/ 4432903 h 5907136"/>
              <a:gd name="connsiteX420" fmla="*/ 6079128 w 12078891"/>
              <a:gd name="connsiteY420" fmla="*/ 4427813 h 5907136"/>
              <a:gd name="connsiteX421" fmla="*/ 6085238 w 12078891"/>
              <a:gd name="connsiteY421" fmla="*/ 4433921 h 5907136"/>
              <a:gd name="connsiteX422" fmla="*/ 6079128 w 12078891"/>
              <a:gd name="connsiteY422" fmla="*/ 4440030 h 5907136"/>
              <a:gd name="connsiteX423" fmla="*/ 6073020 w 12078891"/>
              <a:gd name="connsiteY423" fmla="*/ 4433921 h 5907136"/>
              <a:gd name="connsiteX424" fmla="*/ 6079128 w 12078891"/>
              <a:gd name="connsiteY424" fmla="*/ 4427813 h 5907136"/>
              <a:gd name="connsiteX425" fmla="*/ 1133145 w 12078891"/>
              <a:gd name="connsiteY425" fmla="*/ 4424758 h 5907136"/>
              <a:gd name="connsiteX426" fmla="*/ 1138235 w 12078891"/>
              <a:gd name="connsiteY426" fmla="*/ 4429849 h 5907136"/>
              <a:gd name="connsiteX427" fmla="*/ 1133145 w 12078891"/>
              <a:gd name="connsiteY427" fmla="*/ 4434939 h 5907136"/>
              <a:gd name="connsiteX428" fmla="*/ 1128054 w 12078891"/>
              <a:gd name="connsiteY428" fmla="*/ 4429849 h 5907136"/>
              <a:gd name="connsiteX429" fmla="*/ 1133145 w 12078891"/>
              <a:gd name="connsiteY429" fmla="*/ 4424758 h 5907136"/>
              <a:gd name="connsiteX430" fmla="*/ 10647419 w 12078891"/>
              <a:gd name="connsiteY430" fmla="*/ 4375889 h 5907136"/>
              <a:gd name="connsiteX431" fmla="*/ 10655564 w 12078891"/>
              <a:gd name="connsiteY431" fmla="*/ 4384034 h 5907136"/>
              <a:gd name="connsiteX432" fmla="*/ 10647419 w 12078891"/>
              <a:gd name="connsiteY432" fmla="*/ 4392179 h 5907136"/>
              <a:gd name="connsiteX433" fmla="*/ 10639274 w 12078891"/>
              <a:gd name="connsiteY433" fmla="*/ 4384034 h 5907136"/>
              <a:gd name="connsiteX434" fmla="*/ 10647419 w 12078891"/>
              <a:gd name="connsiteY434" fmla="*/ 4375889 h 5907136"/>
              <a:gd name="connsiteX435" fmla="*/ 7329376 w 12078891"/>
              <a:gd name="connsiteY435" fmla="*/ 4373852 h 5907136"/>
              <a:gd name="connsiteX436" fmla="*/ 7331412 w 12078891"/>
              <a:gd name="connsiteY436" fmla="*/ 4375888 h 5907136"/>
              <a:gd name="connsiteX437" fmla="*/ 7329376 w 12078891"/>
              <a:gd name="connsiteY437" fmla="*/ 4377925 h 5907136"/>
              <a:gd name="connsiteX438" fmla="*/ 7327340 w 12078891"/>
              <a:gd name="connsiteY438" fmla="*/ 4375888 h 5907136"/>
              <a:gd name="connsiteX439" fmla="*/ 7329376 w 12078891"/>
              <a:gd name="connsiteY439" fmla="*/ 4373852 h 5907136"/>
              <a:gd name="connsiteX440" fmla="*/ 7485148 w 12078891"/>
              <a:gd name="connsiteY440" fmla="*/ 4351454 h 5907136"/>
              <a:gd name="connsiteX441" fmla="*/ 7492275 w 12078891"/>
              <a:gd name="connsiteY441" fmla="*/ 4358580 h 5907136"/>
              <a:gd name="connsiteX442" fmla="*/ 7485148 w 12078891"/>
              <a:gd name="connsiteY442" fmla="*/ 4365707 h 5907136"/>
              <a:gd name="connsiteX443" fmla="*/ 7478021 w 12078891"/>
              <a:gd name="connsiteY443" fmla="*/ 4358580 h 5907136"/>
              <a:gd name="connsiteX444" fmla="*/ 7485148 w 12078891"/>
              <a:gd name="connsiteY444" fmla="*/ 4351454 h 5907136"/>
              <a:gd name="connsiteX445" fmla="*/ 7821127 w 12078891"/>
              <a:gd name="connsiteY445" fmla="*/ 4341273 h 5907136"/>
              <a:gd name="connsiteX446" fmla="*/ 7824181 w 12078891"/>
              <a:gd name="connsiteY446" fmla="*/ 4344327 h 5907136"/>
              <a:gd name="connsiteX447" fmla="*/ 7821127 w 12078891"/>
              <a:gd name="connsiteY447" fmla="*/ 4347381 h 5907136"/>
              <a:gd name="connsiteX448" fmla="*/ 7818073 w 12078891"/>
              <a:gd name="connsiteY448" fmla="*/ 4344327 h 5907136"/>
              <a:gd name="connsiteX449" fmla="*/ 7821127 w 12078891"/>
              <a:gd name="connsiteY449" fmla="*/ 4341273 h 5907136"/>
              <a:gd name="connsiteX450" fmla="*/ 2867001 w 12078891"/>
              <a:gd name="connsiteY450" fmla="*/ 4337200 h 5907136"/>
              <a:gd name="connsiteX451" fmla="*/ 2870055 w 12078891"/>
              <a:gd name="connsiteY451" fmla="*/ 4340254 h 5907136"/>
              <a:gd name="connsiteX452" fmla="*/ 2867001 w 12078891"/>
              <a:gd name="connsiteY452" fmla="*/ 4343308 h 5907136"/>
              <a:gd name="connsiteX453" fmla="*/ 2863946 w 12078891"/>
              <a:gd name="connsiteY453" fmla="*/ 4340254 h 5907136"/>
              <a:gd name="connsiteX454" fmla="*/ 2867001 w 12078891"/>
              <a:gd name="connsiteY454" fmla="*/ 4337200 h 5907136"/>
              <a:gd name="connsiteX455" fmla="*/ 288110 w 12078891"/>
              <a:gd name="connsiteY455" fmla="*/ 4316838 h 5907136"/>
              <a:gd name="connsiteX456" fmla="*/ 298290 w 12078891"/>
              <a:gd name="connsiteY456" fmla="*/ 4327019 h 5907136"/>
              <a:gd name="connsiteX457" fmla="*/ 288110 w 12078891"/>
              <a:gd name="connsiteY457" fmla="*/ 4337200 h 5907136"/>
              <a:gd name="connsiteX458" fmla="*/ 277929 w 12078891"/>
              <a:gd name="connsiteY458" fmla="*/ 4327019 h 5907136"/>
              <a:gd name="connsiteX459" fmla="*/ 288110 w 12078891"/>
              <a:gd name="connsiteY459" fmla="*/ 4316838 h 5907136"/>
              <a:gd name="connsiteX460" fmla="*/ 12035111 w 12078891"/>
              <a:gd name="connsiteY460" fmla="*/ 4313784 h 5907136"/>
              <a:gd name="connsiteX461" fmla="*/ 12042239 w 12078891"/>
              <a:gd name="connsiteY461" fmla="*/ 4320911 h 5907136"/>
              <a:gd name="connsiteX462" fmla="*/ 12035111 w 12078891"/>
              <a:gd name="connsiteY462" fmla="*/ 4328037 h 5907136"/>
              <a:gd name="connsiteX463" fmla="*/ 12027985 w 12078891"/>
              <a:gd name="connsiteY463" fmla="*/ 4320911 h 5907136"/>
              <a:gd name="connsiteX464" fmla="*/ 12035111 w 12078891"/>
              <a:gd name="connsiteY464" fmla="*/ 4313784 h 5907136"/>
              <a:gd name="connsiteX465" fmla="*/ 5619968 w 12078891"/>
              <a:gd name="connsiteY465" fmla="*/ 4302584 h 5907136"/>
              <a:gd name="connsiteX466" fmla="*/ 5622005 w 12078891"/>
              <a:gd name="connsiteY466" fmla="*/ 4304620 h 5907136"/>
              <a:gd name="connsiteX467" fmla="*/ 5619968 w 12078891"/>
              <a:gd name="connsiteY467" fmla="*/ 4306657 h 5907136"/>
              <a:gd name="connsiteX468" fmla="*/ 5617932 w 12078891"/>
              <a:gd name="connsiteY468" fmla="*/ 4304620 h 5907136"/>
              <a:gd name="connsiteX469" fmla="*/ 5619968 w 12078891"/>
              <a:gd name="connsiteY469" fmla="*/ 4302584 h 5907136"/>
              <a:gd name="connsiteX470" fmla="*/ 2632833 w 12078891"/>
              <a:gd name="connsiteY470" fmla="*/ 4256769 h 5907136"/>
              <a:gd name="connsiteX471" fmla="*/ 2643014 w 12078891"/>
              <a:gd name="connsiteY471" fmla="*/ 4266950 h 5907136"/>
              <a:gd name="connsiteX472" fmla="*/ 2632833 w 12078891"/>
              <a:gd name="connsiteY472" fmla="*/ 4277131 h 5907136"/>
              <a:gd name="connsiteX473" fmla="*/ 2622652 w 12078891"/>
              <a:gd name="connsiteY473" fmla="*/ 4266950 h 5907136"/>
              <a:gd name="connsiteX474" fmla="*/ 2632833 w 12078891"/>
              <a:gd name="connsiteY474" fmla="*/ 4256769 h 5907136"/>
              <a:gd name="connsiteX475" fmla="*/ 5403112 w 12078891"/>
              <a:gd name="connsiteY475" fmla="*/ 4242516 h 5907136"/>
              <a:gd name="connsiteX476" fmla="*/ 5404130 w 12078891"/>
              <a:gd name="connsiteY476" fmla="*/ 4243534 h 5907136"/>
              <a:gd name="connsiteX477" fmla="*/ 5403112 w 12078891"/>
              <a:gd name="connsiteY477" fmla="*/ 4244552 h 5907136"/>
              <a:gd name="connsiteX478" fmla="*/ 5402095 w 12078891"/>
              <a:gd name="connsiteY478" fmla="*/ 4243534 h 5907136"/>
              <a:gd name="connsiteX479" fmla="*/ 5403112 w 12078891"/>
              <a:gd name="connsiteY479" fmla="*/ 4242516 h 5907136"/>
              <a:gd name="connsiteX480" fmla="*/ 3718138 w 12078891"/>
              <a:gd name="connsiteY480" fmla="*/ 4228262 h 5907136"/>
              <a:gd name="connsiteX481" fmla="*/ 3730354 w 12078891"/>
              <a:gd name="connsiteY481" fmla="*/ 4240480 h 5907136"/>
              <a:gd name="connsiteX482" fmla="*/ 3718138 w 12078891"/>
              <a:gd name="connsiteY482" fmla="*/ 4252697 h 5907136"/>
              <a:gd name="connsiteX483" fmla="*/ 3705922 w 12078891"/>
              <a:gd name="connsiteY483" fmla="*/ 4240480 h 5907136"/>
              <a:gd name="connsiteX484" fmla="*/ 3718138 w 12078891"/>
              <a:gd name="connsiteY484" fmla="*/ 4228262 h 5907136"/>
              <a:gd name="connsiteX485" fmla="*/ 1566870 w 12078891"/>
              <a:gd name="connsiteY485" fmla="*/ 4220117 h 5907136"/>
              <a:gd name="connsiteX486" fmla="*/ 1593341 w 12078891"/>
              <a:gd name="connsiteY486" fmla="*/ 4246588 h 5907136"/>
              <a:gd name="connsiteX487" fmla="*/ 1566870 w 12078891"/>
              <a:gd name="connsiteY487" fmla="*/ 4273059 h 5907136"/>
              <a:gd name="connsiteX488" fmla="*/ 1540399 w 12078891"/>
              <a:gd name="connsiteY488" fmla="*/ 4246588 h 5907136"/>
              <a:gd name="connsiteX489" fmla="*/ 1566870 w 12078891"/>
              <a:gd name="connsiteY489" fmla="*/ 4220117 h 5907136"/>
              <a:gd name="connsiteX490" fmla="*/ 10648437 w 12078891"/>
              <a:gd name="connsiteY490" fmla="*/ 4218080 h 5907136"/>
              <a:gd name="connsiteX491" fmla="*/ 10662691 w 12078891"/>
              <a:gd name="connsiteY491" fmla="*/ 4232334 h 5907136"/>
              <a:gd name="connsiteX492" fmla="*/ 10648437 w 12078891"/>
              <a:gd name="connsiteY492" fmla="*/ 4246587 h 5907136"/>
              <a:gd name="connsiteX493" fmla="*/ 10634183 w 12078891"/>
              <a:gd name="connsiteY493" fmla="*/ 4232334 h 5907136"/>
              <a:gd name="connsiteX494" fmla="*/ 10648437 w 12078891"/>
              <a:gd name="connsiteY494" fmla="*/ 4218080 h 5907136"/>
              <a:gd name="connsiteX495" fmla="*/ 11093353 w 12078891"/>
              <a:gd name="connsiteY495" fmla="*/ 4214008 h 5907136"/>
              <a:gd name="connsiteX496" fmla="*/ 11104552 w 12078891"/>
              <a:gd name="connsiteY496" fmla="*/ 4225207 h 5907136"/>
              <a:gd name="connsiteX497" fmla="*/ 11093353 w 12078891"/>
              <a:gd name="connsiteY497" fmla="*/ 4236406 h 5907136"/>
              <a:gd name="connsiteX498" fmla="*/ 11082154 w 12078891"/>
              <a:gd name="connsiteY498" fmla="*/ 4225207 h 5907136"/>
              <a:gd name="connsiteX499" fmla="*/ 11093353 w 12078891"/>
              <a:gd name="connsiteY499" fmla="*/ 4214008 h 5907136"/>
              <a:gd name="connsiteX500" fmla="*/ 550793 w 12078891"/>
              <a:gd name="connsiteY500" fmla="*/ 4191610 h 5907136"/>
              <a:gd name="connsiteX501" fmla="*/ 558938 w 12078891"/>
              <a:gd name="connsiteY501" fmla="*/ 4199755 h 5907136"/>
              <a:gd name="connsiteX502" fmla="*/ 550793 w 12078891"/>
              <a:gd name="connsiteY502" fmla="*/ 4207900 h 5907136"/>
              <a:gd name="connsiteX503" fmla="*/ 542648 w 12078891"/>
              <a:gd name="connsiteY503" fmla="*/ 4199755 h 5907136"/>
              <a:gd name="connsiteX504" fmla="*/ 550793 w 12078891"/>
              <a:gd name="connsiteY504" fmla="*/ 4191610 h 5907136"/>
              <a:gd name="connsiteX505" fmla="*/ 6863078 w 12078891"/>
              <a:gd name="connsiteY505" fmla="*/ 4178374 h 5907136"/>
              <a:gd name="connsiteX506" fmla="*/ 6869188 w 12078891"/>
              <a:gd name="connsiteY506" fmla="*/ 4184482 h 5907136"/>
              <a:gd name="connsiteX507" fmla="*/ 6863078 w 12078891"/>
              <a:gd name="connsiteY507" fmla="*/ 4190591 h 5907136"/>
              <a:gd name="connsiteX508" fmla="*/ 6856970 w 12078891"/>
              <a:gd name="connsiteY508" fmla="*/ 4184482 h 5907136"/>
              <a:gd name="connsiteX509" fmla="*/ 6863078 w 12078891"/>
              <a:gd name="connsiteY509" fmla="*/ 4178374 h 5907136"/>
              <a:gd name="connsiteX510" fmla="*/ 11333628 w 12078891"/>
              <a:gd name="connsiteY510" fmla="*/ 4167175 h 5907136"/>
              <a:gd name="connsiteX511" fmla="*/ 11339738 w 12078891"/>
              <a:gd name="connsiteY511" fmla="*/ 4173284 h 5907136"/>
              <a:gd name="connsiteX512" fmla="*/ 11333628 w 12078891"/>
              <a:gd name="connsiteY512" fmla="*/ 4179393 h 5907136"/>
              <a:gd name="connsiteX513" fmla="*/ 11327520 w 12078891"/>
              <a:gd name="connsiteY513" fmla="*/ 4173284 h 5907136"/>
              <a:gd name="connsiteX514" fmla="*/ 11333628 w 12078891"/>
              <a:gd name="connsiteY514" fmla="*/ 4167175 h 5907136"/>
              <a:gd name="connsiteX515" fmla="*/ 11631937 w 12078891"/>
              <a:gd name="connsiteY515" fmla="*/ 4147831 h 5907136"/>
              <a:gd name="connsiteX516" fmla="*/ 11655354 w 12078891"/>
              <a:gd name="connsiteY516" fmla="*/ 4171248 h 5907136"/>
              <a:gd name="connsiteX517" fmla="*/ 11631937 w 12078891"/>
              <a:gd name="connsiteY517" fmla="*/ 4194664 h 5907136"/>
              <a:gd name="connsiteX518" fmla="*/ 11608520 w 12078891"/>
              <a:gd name="connsiteY518" fmla="*/ 4171248 h 5907136"/>
              <a:gd name="connsiteX519" fmla="*/ 11631937 w 12078891"/>
              <a:gd name="connsiteY519" fmla="*/ 4147831 h 5907136"/>
              <a:gd name="connsiteX520" fmla="*/ 3068595 w 12078891"/>
              <a:gd name="connsiteY520" fmla="*/ 4123396 h 5907136"/>
              <a:gd name="connsiteX521" fmla="*/ 3105248 w 12078891"/>
              <a:gd name="connsiteY521" fmla="*/ 4160048 h 5907136"/>
              <a:gd name="connsiteX522" fmla="*/ 3068595 w 12078891"/>
              <a:gd name="connsiteY522" fmla="*/ 4196701 h 5907136"/>
              <a:gd name="connsiteX523" fmla="*/ 3031941 w 12078891"/>
              <a:gd name="connsiteY523" fmla="*/ 4160048 h 5907136"/>
              <a:gd name="connsiteX524" fmla="*/ 3068595 w 12078891"/>
              <a:gd name="connsiteY524" fmla="*/ 4123396 h 5907136"/>
              <a:gd name="connsiteX525" fmla="*/ 10819479 w 12078891"/>
              <a:gd name="connsiteY525" fmla="*/ 4092852 h 5907136"/>
              <a:gd name="connsiteX526" fmla="*/ 10825589 w 12078891"/>
              <a:gd name="connsiteY526" fmla="*/ 4098960 h 5907136"/>
              <a:gd name="connsiteX527" fmla="*/ 10819479 w 12078891"/>
              <a:gd name="connsiteY527" fmla="*/ 4105070 h 5907136"/>
              <a:gd name="connsiteX528" fmla="*/ 10813371 w 12078891"/>
              <a:gd name="connsiteY528" fmla="*/ 4098960 h 5907136"/>
              <a:gd name="connsiteX529" fmla="*/ 10819479 w 12078891"/>
              <a:gd name="connsiteY529" fmla="*/ 4092852 h 5907136"/>
              <a:gd name="connsiteX530" fmla="*/ 5376643 w 12078891"/>
              <a:gd name="connsiteY530" fmla="*/ 4073508 h 5907136"/>
              <a:gd name="connsiteX531" fmla="*/ 5378679 w 12078891"/>
              <a:gd name="connsiteY531" fmla="*/ 4075544 h 5907136"/>
              <a:gd name="connsiteX532" fmla="*/ 5376643 w 12078891"/>
              <a:gd name="connsiteY532" fmla="*/ 4077581 h 5907136"/>
              <a:gd name="connsiteX533" fmla="*/ 5374603 w 12078891"/>
              <a:gd name="connsiteY533" fmla="*/ 4075544 h 5907136"/>
              <a:gd name="connsiteX534" fmla="*/ 5376643 w 12078891"/>
              <a:gd name="connsiteY534" fmla="*/ 4073508 h 5907136"/>
              <a:gd name="connsiteX535" fmla="*/ 4249614 w 12078891"/>
              <a:gd name="connsiteY535" fmla="*/ 4036856 h 5907136"/>
              <a:gd name="connsiteX536" fmla="*/ 4274048 w 12078891"/>
              <a:gd name="connsiteY536" fmla="*/ 4061291 h 5907136"/>
              <a:gd name="connsiteX537" fmla="*/ 4249614 w 12078891"/>
              <a:gd name="connsiteY537" fmla="*/ 4085726 h 5907136"/>
              <a:gd name="connsiteX538" fmla="*/ 4225181 w 12078891"/>
              <a:gd name="connsiteY538" fmla="*/ 4061291 h 5907136"/>
              <a:gd name="connsiteX539" fmla="*/ 4249614 w 12078891"/>
              <a:gd name="connsiteY539" fmla="*/ 4036856 h 5907136"/>
              <a:gd name="connsiteX540" fmla="*/ 380768 w 12078891"/>
              <a:gd name="connsiteY540" fmla="*/ 4020566 h 5907136"/>
              <a:gd name="connsiteX541" fmla="*/ 385858 w 12078891"/>
              <a:gd name="connsiteY541" fmla="*/ 4025657 h 5907136"/>
              <a:gd name="connsiteX542" fmla="*/ 380768 w 12078891"/>
              <a:gd name="connsiteY542" fmla="*/ 4030747 h 5907136"/>
              <a:gd name="connsiteX543" fmla="*/ 375677 w 12078891"/>
              <a:gd name="connsiteY543" fmla="*/ 4025657 h 5907136"/>
              <a:gd name="connsiteX544" fmla="*/ 380768 w 12078891"/>
              <a:gd name="connsiteY544" fmla="*/ 4020566 h 5907136"/>
              <a:gd name="connsiteX545" fmla="*/ 2215400 w 12078891"/>
              <a:gd name="connsiteY545" fmla="*/ 3970678 h 5907136"/>
              <a:gd name="connsiteX546" fmla="*/ 2216418 w 12078891"/>
              <a:gd name="connsiteY546" fmla="*/ 3971696 h 5907136"/>
              <a:gd name="connsiteX547" fmla="*/ 2215400 w 12078891"/>
              <a:gd name="connsiteY547" fmla="*/ 3972714 h 5907136"/>
              <a:gd name="connsiteX548" fmla="*/ 2214383 w 12078891"/>
              <a:gd name="connsiteY548" fmla="*/ 3971696 h 5907136"/>
              <a:gd name="connsiteX549" fmla="*/ 2215400 w 12078891"/>
              <a:gd name="connsiteY549" fmla="*/ 3970678 h 5907136"/>
              <a:gd name="connsiteX550" fmla="*/ 4634435 w 12078891"/>
              <a:gd name="connsiteY550" fmla="*/ 3959479 h 5907136"/>
              <a:gd name="connsiteX551" fmla="*/ 4660903 w 12078891"/>
              <a:gd name="connsiteY551" fmla="*/ 3985950 h 5907136"/>
              <a:gd name="connsiteX552" fmla="*/ 4634435 w 12078891"/>
              <a:gd name="connsiteY552" fmla="*/ 4012421 h 5907136"/>
              <a:gd name="connsiteX553" fmla="*/ 4607962 w 12078891"/>
              <a:gd name="connsiteY553" fmla="*/ 3985950 h 5907136"/>
              <a:gd name="connsiteX554" fmla="*/ 4634435 w 12078891"/>
              <a:gd name="connsiteY554" fmla="*/ 3959479 h 5907136"/>
              <a:gd name="connsiteX555" fmla="*/ 10706469 w 12078891"/>
              <a:gd name="connsiteY555" fmla="*/ 3953370 h 5907136"/>
              <a:gd name="connsiteX556" fmla="*/ 10726832 w 12078891"/>
              <a:gd name="connsiteY556" fmla="*/ 3972715 h 5907136"/>
              <a:gd name="connsiteX557" fmla="*/ 10706469 w 12078891"/>
              <a:gd name="connsiteY557" fmla="*/ 3992059 h 5907136"/>
              <a:gd name="connsiteX558" fmla="*/ 10686107 w 12078891"/>
              <a:gd name="connsiteY558" fmla="*/ 3972715 h 5907136"/>
              <a:gd name="connsiteX559" fmla="*/ 10706469 w 12078891"/>
              <a:gd name="connsiteY559" fmla="*/ 3953370 h 5907136"/>
              <a:gd name="connsiteX560" fmla="*/ 8545008 w 12078891"/>
              <a:gd name="connsiteY560" fmla="*/ 3938098 h 5907136"/>
              <a:gd name="connsiteX561" fmla="*/ 8588787 w 12078891"/>
              <a:gd name="connsiteY561" fmla="*/ 3981877 h 5907136"/>
              <a:gd name="connsiteX562" fmla="*/ 8545008 w 12078891"/>
              <a:gd name="connsiteY562" fmla="*/ 4025656 h 5907136"/>
              <a:gd name="connsiteX563" fmla="*/ 8501229 w 12078891"/>
              <a:gd name="connsiteY563" fmla="*/ 3981877 h 5907136"/>
              <a:gd name="connsiteX564" fmla="*/ 8545008 w 12078891"/>
              <a:gd name="connsiteY564" fmla="*/ 3938098 h 5907136"/>
              <a:gd name="connsiteX565" fmla="*/ 677029 w 12078891"/>
              <a:gd name="connsiteY565" fmla="*/ 3937081 h 5907136"/>
              <a:gd name="connsiteX566" fmla="*/ 684156 w 12078891"/>
              <a:gd name="connsiteY566" fmla="*/ 3944208 h 5907136"/>
              <a:gd name="connsiteX567" fmla="*/ 677029 w 12078891"/>
              <a:gd name="connsiteY567" fmla="*/ 3951334 h 5907136"/>
              <a:gd name="connsiteX568" fmla="*/ 669902 w 12078891"/>
              <a:gd name="connsiteY568" fmla="*/ 3944208 h 5907136"/>
              <a:gd name="connsiteX569" fmla="*/ 677029 w 12078891"/>
              <a:gd name="connsiteY569" fmla="*/ 3937081 h 5907136"/>
              <a:gd name="connsiteX570" fmla="*/ 165937 w 12078891"/>
              <a:gd name="connsiteY570" fmla="*/ 3893302 h 5907136"/>
              <a:gd name="connsiteX571" fmla="*/ 171027 w 12078891"/>
              <a:gd name="connsiteY571" fmla="*/ 3898393 h 5907136"/>
              <a:gd name="connsiteX572" fmla="*/ 165937 w 12078891"/>
              <a:gd name="connsiteY572" fmla="*/ 3903483 h 5907136"/>
              <a:gd name="connsiteX573" fmla="*/ 160846 w 12078891"/>
              <a:gd name="connsiteY573" fmla="*/ 3898393 h 5907136"/>
              <a:gd name="connsiteX574" fmla="*/ 165937 w 12078891"/>
              <a:gd name="connsiteY574" fmla="*/ 3893302 h 5907136"/>
              <a:gd name="connsiteX575" fmla="*/ 3428003 w 12078891"/>
              <a:gd name="connsiteY575" fmla="*/ 3860722 h 5907136"/>
              <a:gd name="connsiteX576" fmla="*/ 3454475 w 12078891"/>
              <a:gd name="connsiteY576" fmla="*/ 3887193 h 5907136"/>
              <a:gd name="connsiteX577" fmla="*/ 3428003 w 12078891"/>
              <a:gd name="connsiteY577" fmla="*/ 3913664 h 5907136"/>
              <a:gd name="connsiteX578" fmla="*/ 3401528 w 12078891"/>
              <a:gd name="connsiteY578" fmla="*/ 3887193 h 5907136"/>
              <a:gd name="connsiteX579" fmla="*/ 3428003 w 12078891"/>
              <a:gd name="connsiteY579" fmla="*/ 3860722 h 5907136"/>
              <a:gd name="connsiteX580" fmla="*/ 461189 w 12078891"/>
              <a:gd name="connsiteY580" fmla="*/ 3827124 h 5907136"/>
              <a:gd name="connsiteX581" fmla="*/ 465262 w 12078891"/>
              <a:gd name="connsiteY581" fmla="*/ 3831196 h 5907136"/>
              <a:gd name="connsiteX582" fmla="*/ 461189 w 12078891"/>
              <a:gd name="connsiteY582" fmla="*/ 3835269 h 5907136"/>
              <a:gd name="connsiteX583" fmla="*/ 457117 w 12078891"/>
              <a:gd name="connsiteY583" fmla="*/ 3831196 h 5907136"/>
              <a:gd name="connsiteX584" fmla="*/ 461189 w 12078891"/>
              <a:gd name="connsiteY584" fmla="*/ 3827124 h 5907136"/>
              <a:gd name="connsiteX585" fmla="*/ 395021 w 12078891"/>
              <a:gd name="connsiteY585" fmla="*/ 3817961 h 5907136"/>
              <a:gd name="connsiteX586" fmla="*/ 402148 w 12078891"/>
              <a:gd name="connsiteY586" fmla="*/ 3825088 h 5907136"/>
              <a:gd name="connsiteX587" fmla="*/ 395021 w 12078891"/>
              <a:gd name="connsiteY587" fmla="*/ 3832215 h 5907136"/>
              <a:gd name="connsiteX588" fmla="*/ 387894 w 12078891"/>
              <a:gd name="connsiteY588" fmla="*/ 3825088 h 5907136"/>
              <a:gd name="connsiteX589" fmla="*/ 395021 w 12078891"/>
              <a:gd name="connsiteY589" fmla="*/ 3817961 h 5907136"/>
              <a:gd name="connsiteX590" fmla="*/ 11750038 w 12078891"/>
              <a:gd name="connsiteY590" fmla="*/ 3799635 h 5907136"/>
              <a:gd name="connsiteX591" fmla="*/ 11755129 w 12078891"/>
              <a:gd name="connsiteY591" fmla="*/ 3805743 h 5907136"/>
              <a:gd name="connsiteX592" fmla="*/ 11750038 w 12078891"/>
              <a:gd name="connsiteY592" fmla="*/ 3810834 h 5907136"/>
              <a:gd name="connsiteX593" fmla="*/ 11743930 w 12078891"/>
              <a:gd name="connsiteY593" fmla="*/ 3805743 h 5907136"/>
              <a:gd name="connsiteX594" fmla="*/ 11750038 w 12078891"/>
              <a:gd name="connsiteY594" fmla="*/ 3799635 h 5907136"/>
              <a:gd name="connsiteX595" fmla="*/ 9481675 w 12078891"/>
              <a:gd name="connsiteY595" fmla="*/ 3783345 h 5907136"/>
              <a:gd name="connsiteX596" fmla="*/ 9493892 w 12078891"/>
              <a:gd name="connsiteY596" fmla="*/ 3794545 h 5907136"/>
              <a:gd name="connsiteX597" fmla="*/ 9481675 w 12078891"/>
              <a:gd name="connsiteY597" fmla="*/ 3805744 h 5907136"/>
              <a:gd name="connsiteX598" fmla="*/ 9469457 w 12078891"/>
              <a:gd name="connsiteY598" fmla="*/ 3794545 h 5907136"/>
              <a:gd name="connsiteX599" fmla="*/ 9481675 w 12078891"/>
              <a:gd name="connsiteY599" fmla="*/ 3783345 h 5907136"/>
              <a:gd name="connsiteX600" fmla="*/ 3492152 w 12078891"/>
              <a:gd name="connsiteY600" fmla="*/ 3781309 h 5907136"/>
              <a:gd name="connsiteX601" fmla="*/ 3503351 w 12078891"/>
              <a:gd name="connsiteY601" fmla="*/ 3792508 h 5907136"/>
              <a:gd name="connsiteX602" fmla="*/ 3492152 w 12078891"/>
              <a:gd name="connsiteY602" fmla="*/ 3803707 h 5907136"/>
              <a:gd name="connsiteX603" fmla="*/ 3480954 w 12078891"/>
              <a:gd name="connsiteY603" fmla="*/ 3792508 h 5907136"/>
              <a:gd name="connsiteX604" fmla="*/ 3492152 w 12078891"/>
              <a:gd name="connsiteY604" fmla="*/ 3781309 h 5907136"/>
              <a:gd name="connsiteX605" fmla="*/ 3015654 w 12078891"/>
              <a:gd name="connsiteY605" fmla="*/ 3767055 h 5907136"/>
              <a:gd name="connsiteX606" fmla="*/ 3022780 w 12078891"/>
              <a:gd name="connsiteY606" fmla="*/ 3774182 h 5907136"/>
              <a:gd name="connsiteX607" fmla="*/ 3015654 w 12078891"/>
              <a:gd name="connsiteY607" fmla="*/ 3781309 h 5907136"/>
              <a:gd name="connsiteX608" fmla="*/ 3008526 w 12078891"/>
              <a:gd name="connsiteY608" fmla="*/ 3774182 h 5907136"/>
              <a:gd name="connsiteX609" fmla="*/ 3015654 w 12078891"/>
              <a:gd name="connsiteY609" fmla="*/ 3767055 h 5907136"/>
              <a:gd name="connsiteX610" fmla="*/ 3810802 w 12078891"/>
              <a:gd name="connsiteY610" fmla="*/ 3754837 h 5907136"/>
              <a:gd name="connsiteX611" fmla="*/ 3820985 w 12078891"/>
              <a:gd name="connsiteY611" fmla="*/ 3765018 h 5907136"/>
              <a:gd name="connsiteX612" fmla="*/ 3810802 w 12078891"/>
              <a:gd name="connsiteY612" fmla="*/ 3775199 h 5907136"/>
              <a:gd name="connsiteX613" fmla="*/ 3800620 w 12078891"/>
              <a:gd name="connsiteY613" fmla="*/ 3765018 h 5907136"/>
              <a:gd name="connsiteX614" fmla="*/ 3810802 w 12078891"/>
              <a:gd name="connsiteY614" fmla="*/ 3754837 h 5907136"/>
              <a:gd name="connsiteX615" fmla="*/ 2153313 w 12078891"/>
              <a:gd name="connsiteY615" fmla="*/ 3744656 h 5907136"/>
              <a:gd name="connsiteX616" fmla="*/ 2170621 w 12078891"/>
              <a:gd name="connsiteY616" fmla="*/ 3761964 h 5907136"/>
              <a:gd name="connsiteX617" fmla="*/ 2153313 w 12078891"/>
              <a:gd name="connsiteY617" fmla="*/ 3779272 h 5907136"/>
              <a:gd name="connsiteX618" fmla="*/ 2136003 w 12078891"/>
              <a:gd name="connsiteY618" fmla="*/ 3761964 h 5907136"/>
              <a:gd name="connsiteX619" fmla="*/ 2153313 w 12078891"/>
              <a:gd name="connsiteY619" fmla="*/ 3744656 h 5907136"/>
              <a:gd name="connsiteX620" fmla="*/ 5287053 w 12078891"/>
              <a:gd name="connsiteY620" fmla="*/ 3741602 h 5907136"/>
              <a:gd name="connsiteX621" fmla="*/ 5292143 w 12078891"/>
              <a:gd name="connsiteY621" fmla="*/ 3746693 h 5907136"/>
              <a:gd name="connsiteX622" fmla="*/ 5287053 w 12078891"/>
              <a:gd name="connsiteY622" fmla="*/ 3751783 h 5907136"/>
              <a:gd name="connsiteX623" fmla="*/ 5281965 w 12078891"/>
              <a:gd name="connsiteY623" fmla="*/ 3746693 h 5907136"/>
              <a:gd name="connsiteX624" fmla="*/ 5287053 w 12078891"/>
              <a:gd name="connsiteY624" fmla="*/ 3741602 h 5907136"/>
              <a:gd name="connsiteX625" fmla="*/ 7031068 w 12078891"/>
              <a:gd name="connsiteY625" fmla="*/ 3735494 h 5907136"/>
              <a:gd name="connsiteX626" fmla="*/ 7053467 w 12078891"/>
              <a:gd name="connsiteY626" fmla="*/ 3757892 h 5907136"/>
              <a:gd name="connsiteX627" fmla="*/ 7031068 w 12078891"/>
              <a:gd name="connsiteY627" fmla="*/ 3780291 h 5907136"/>
              <a:gd name="connsiteX628" fmla="*/ 7008670 w 12078891"/>
              <a:gd name="connsiteY628" fmla="*/ 3757892 h 5907136"/>
              <a:gd name="connsiteX629" fmla="*/ 7031068 w 12078891"/>
              <a:gd name="connsiteY629" fmla="*/ 3735494 h 5907136"/>
              <a:gd name="connsiteX630" fmla="*/ 8007442 w 12078891"/>
              <a:gd name="connsiteY630" fmla="*/ 3718185 h 5907136"/>
              <a:gd name="connsiteX631" fmla="*/ 8051221 w 12078891"/>
              <a:gd name="connsiteY631" fmla="*/ 3761964 h 5907136"/>
              <a:gd name="connsiteX632" fmla="*/ 8007442 w 12078891"/>
              <a:gd name="connsiteY632" fmla="*/ 3804725 h 5907136"/>
              <a:gd name="connsiteX633" fmla="*/ 7963663 w 12078891"/>
              <a:gd name="connsiteY633" fmla="*/ 3761964 h 5907136"/>
              <a:gd name="connsiteX634" fmla="*/ 8007442 w 12078891"/>
              <a:gd name="connsiteY634" fmla="*/ 3718185 h 5907136"/>
              <a:gd name="connsiteX635" fmla="*/ 2738703 w 12078891"/>
              <a:gd name="connsiteY635" fmla="*/ 3717167 h 5907136"/>
              <a:gd name="connsiteX636" fmla="*/ 2746849 w 12078891"/>
              <a:gd name="connsiteY636" fmla="*/ 3725312 h 5907136"/>
              <a:gd name="connsiteX637" fmla="*/ 2738703 w 12078891"/>
              <a:gd name="connsiteY637" fmla="*/ 3733457 h 5907136"/>
              <a:gd name="connsiteX638" fmla="*/ 2730559 w 12078891"/>
              <a:gd name="connsiteY638" fmla="*/ 3725312 h 5907136"/>
              <a:gd name="connsiteX639" fmla="*/ 2738703 w 12078891"/>
              <a:gd name="connsiteY639" fmla="*/ 3717167 h 5907136"/>
              <a:gd name="connsiteX640" fmla="*/ 5693282 w 12078891"/>
              <a:gd name="connsiteY640" fmla="*/ 3715131 h 5907136"/>
              <a:gd name="connsiteX641" fmla="*/ 5701426 w 12078891"/>
              <a:gd name="connsiteY641" fmla="*/ 3722257 h 5907136"/>
              <a:gd name="connsiteX642" fmla="*/ 5693282 w 12078891"/>
              <a:gd name="connsiteY642" fmla="*/ 3729384 h 5907136"/>
              <a:gd name="connsiteX643" fmla="*/ 5685137 w 12078891"/>
              <a:gd name="connsiteY643" fmla="*/ 3722257 h 5907136"/>
              <a:gd name="connsiteX644" fmla="*/ 5693282 w 12078891"/>
              <a:gd name="connsiteY644" fmla="*/ 3715131 h 5907136"/>
              <a:gd name="connsiteX645" fmla="*/ 1150439 w 12078891"/>
              <a:gd name="connsiteY645" fmla="*/ 3714113 h 5907136"/>
              <a:gd name="connsiteX646" fmla="*/ 1156547 w 12078891"/>
              <a:gd name="connsiteY646" fmla="*/ 3720222 h 5907136"/>
              <a:gd name="connsiteX647" fmla="*/ 1150439 w 12078891"/>
              <a:gd name="connsiteY647" fmla="*/ 3726331 h 5907136"/>
              <a:gd name="connsiteX648" fmla="*/ 1144330 w 12078891"/>
              <a:gd name="connsiteY648" fmla="*/ 3720222 h 5907136"/>
              <a:gd name="connsiteX649" fmla="*/ 1150439 w 12078891"/>
              <a:gd name="connsiteY649" fmla="*/ 3714113 h 5907136"/>
              <a:gd name="connsiteX650" fmla="*/ 3209096 w 12078891"/>
              <a:gd name="connsiteY650" fmla="*/ 3699859 h 5907136"/>
              <a:gd name="connsiteX651" fmla="*/ 3261017 w 12078891"/>
              <a:gd name="connsiteY651" fmla="*/ 3751783 h 5907136"/>
              <a:gd name="connsiteX652" fmla="*/ 3209096 w 12078891"/>
              <a:gd name="connsiteY652" fmla="*/ 3803706 h 5907136"/>
              <a:gd name="connsiteX653" fmla="*/ 3157171 w 12078891"/>
              <a:gd name="connsiteY653" fmla="*/ 3751783 h 5907136"/>
              <a:gd name="connsiteX654" fmla="*/ 3209096 w 12078891"/>
              <a:gd name="connsiteY654" fmla="*/ 3699859 h 5907136"/>
              <a:gd name="connsiteX655" fmla="*/ 10019241 w 12078891"/>
              <a:gd name="connsiteY655" fmla="*/ 3698841 h 5907136"/>
              <a:gd name="connsiteX656" fmla="*/ 10081346 w 12078891"/>
              <a:gd name="connsiteY656" fmla="*/ 3759928 h 5907136"/>
              <a:gd name="connsiteX657" fmla="*/ 10019241 w 12078891"/>
              <a:gd name="connsiteY657" fmla="*/ 3821015 h 5907136"/>
              <a:gd name="connsiteX658" fmla="*/ 9957136 w 12078891"/>
              <a:gd name="connsiteY658" fmla="*/ 3759928 h 5907136"/>
              <a:gd name="connsiteX659" fmla="*/ 10019241 w 12078891"/>
              <a:gd name="connsiteY659" fmla="*/ 3698841 h 5907136"/>
              <a:gd name="connsiteX660" fmla="*/ 4673138 w 12078891"/>
              <a:gd name="connsiteY660" fmla="*/ 3679497 h 5907136"/>
              <a:gd name="connsiteX661" fmla="*/ 4690446 w 12078891"/>
              <a:gd name="connsiteY661" fmla="*/ 3695787 h 5907136"/>
              <a:gd name="connsiteX662" fmla="*/ 4673138 w 12078891"/>
              <a:gd name="connsiteY662" fmla="*/ 3712076 h 5907136"/>
              <a:gd name="connsiteX663" fmla="*/ 4655826 w 12078891"/>
              <a:gd name="connsiteY663" fmla="*/ 3695787 h 5907136"/>
              <a:gd name="connsiteX664" fmla="*/ 4673138 w 12078891"/>
              <a:gd name="connsiteY664" fmla="*/ 3679497 h 5907136"/>
              <a:gd name="connsiteX665" fmla="*/ 22399 w 12078891"/>
              <a:gd name="connsiteY665" fmla="*/ 3673388 h 5907136"/>
              <a:gd name="connsiteX666" fmla="*/ 47851 w 12078891"/>
              <a:gd name="connsiteY666" fmla="*/ 3699859 h 5907136"/>
              <a:gd name="connsiteX667" fmla="*/ 22399 w 12078891"/>
              <a:gd name="connsiteY667" fmla="*/ 3725312 h 5907136"/>
              <a:gd name="connsiteX668" fmla="*/ 0 w 12078891"/>
              <a:gd name="connsiteY668" fmla="*/ 3712076 h 5907136"/>
              <a:gd name="connsiteX669" fmla="*/ 0 w 12078891"/>
              <a:gd name="connsiteY669" fmla="*/ 3686623 h 5907136"/>
              <a:gd name="connsiteX670" fmla="*/ 22399 w 12078891"/>
              <a:gd name="connsiteY670" fmla="*/ 3673388 h 5907136"/>
              <a:gd name="connsiteX671" fmla="*/ 10351147 w 12078891"/>
              <a:gd name="connsiteY671" fmla="*/ 3666261 h 5907136"/>
              <a:gd name="connsiteX672" fmla="*/ 10367436 w 12078891"/>
              <a:gd name="connsiteY672" fmla="*/ 3681533 h 5907136"/>
              <a:gd name="connsiteX673" fmla="*/ 10351147 w 12078891"/>
              <a:gd name="connsiteY673" fmla="*/ 3696804 h 5907136"/>
              <a:gd name="connsiteX674" fmla="*/ 10335875 w 12078891"/>
              <a:gd name="connsiteY674" fmla="*/ 3681533 h 5907136"/>
              <a:gd name="connsiteX675" fmla="*/ 10351147 w 12078891"/>
              <a:gd name="connsiteY675" fmla="*/ 3666261 h 5907136"/>
              <a:gd name="connsiteX676" fmla="*/ 11263380 w 12078891"/>
              <a:gd name="connsiteY676" fmla="*/ 3656080 h 5907136"/>
              <a:gd name="connsiteX677" fmla="*/ 11276615 w 12078891"/>
              <a:gd name="connsiteY677" fmla="*/ 3669316 h 5907136"/>
              <a:gd name="connsiteX678" fmla="*/ 11263380 w 12078891"/>
              <a:gd name="connsiteY678" fmla="*/ 3682551 h 5907136"/>
              <a:gd name="connsiteX679" fmla="*/ 11250144 w 12078891"/>
              <a:gd name="connsiteY679" fmla="*/ 3669316 h 5907136"/>
              <a:gd name="connsiteX680" fmla="*/ 11263380 w 12078891"/>
              <a:gd name="connsiteY680" fmla="*/ 3656080 h 5907136"/>
              <a:gd name="connsiteX681" fmla="*/ 223997 w 12078891"/>
              <a:gd name="connsiteY681" fmla="*/ 3647935 h 5907136"/>
              <a:gd name="connsiteX682" fmla="*/ 237232 w 12078891"/>
              <a:gd name="connsiteY682" fmla="*/ 3661170 h 5907136"/>
              <a:gd name="connsiteX683" fmla="*/ 223997 w 12078891"/>
              <a:gd name="connsiteY683" fmla="*/ 3674406 h 5907136"/>
              <a:gd name="connsiteX684" fmla="*/ 210761 w 12078891"/>
              <a:gd name="connsiteY684" fmla="*/ 3661170 h 5907136"/>
              <a:gd name="connsiteX685" fmla="*/ 223997 w 12078891"/>
              <a:gd name="connsiteY685" fmla="*/ 3647935 h 5907136"/>
              <a:gd name="connsiteX686" fmla="*/ 6892604 w 12078891"/>
              <a:gd name="connsiteY686" fmla="*/ 3642845 h 5907136"/>
              <a:gd name="connsiteX687" fmla="*/ 6898713 w 12078891"/>
              <a:gd name="connsiteY687" fmla="*/ 3648954 h 5907136"/>
              <a:gd name="connsiteX688" fmla="*/ 6892604 w 12078891"/>
              <a:gd name="connsiteY688" fmla="*/ 3655063 h 5907136"/>
              <a:gd name="connsiteX689" fmla="*/ 6886496 w 12078891"/>
              <a:gd name="connsiteY689" fmla="*/ 3648954 h 5907136"/>
              <a:gd name="connsiteX690" fmla="*/ 6892604 w 12078891"/>
              <a:gd name="connsiteY690" fmla="*/ 3642845 h 5907136"/>
              <a:gd name="connsiteX691" fmla="*/ 3798592 w 12078891"/>
              <a:gd name="connsiteY691" fmla="*/ 3640808 h 5907136"/>
              <a:gd name="connsiteX692" fmla="*/ 3802666 w 12078891"/>
              <a:gd name="connsiteY692" fmla="*/ 3644880 h 5907136"/>
              <a:gd name="connsiteX693" fmla="*/ 3798592 w 12078891"/>
              <a:gd name="connsiteY693" fmla="*/ 3648953 h 5907136"/>
              <a:gd name="connsiteX694" fmla="*/ 3794520 w 12078891"/>
              <a:gd name="connsiteY694" fmla="*/ 3644880 h 5907136"/>
              <a:gd name="connsiteX695" fmla="*/ 3798592 w 12078891"/>
              <a:gd name="connsiteY695" fmla="*/ 3640808 h 5907136"/>
              <a:gd name="connsiteX696" fmla="*/ 11062810 w 12078891"/>
              <a:gd name="connsiteY696" fmla="*/ 3638772 h 5907136"/>
              <a:gd name="connsiteX697" fmla="*/ 11066882 w 12078891"/>
              <a:gd name="connsiteY697" fmla="*/ 3642844 h 5907136"/>
              <a:gd name="connsiteX698" fmla="*/ 11062810 w 12078891"/>
              <a:gd name="connsiteY698" fmla="*/ 3646917 h 5907136"/>
              <a:gd name="connsiteX699" fmla="*/ 11058737 w 12078891"/>
              <a:gd name="connsiteY699" fmla="*/ 3642844 h 5907136"/>
              <a:gd name="connsiteX700" fmla="*/ 11062810 w 12078891"/>
              <a:gd name="connsiteY700" fmla="*/ 3638772 h 5907136"/>
              <a:gd name="connsiteX701" fmla="*/ 11256252 w 12078891"/>
              <a:gd name="connsiteY701" fmla="*/ 3614337 h 5907136"/>
              <a:gd name="connsiteX702" fmla="*/ 11270506 w 12078891"/>
              <a:gd name="connsiteY702" fmla="*/ 3628591 h 5907136"/>
              <a:gd name="connsiteX703" fmla="*/ 11256252 w 12078891"/>
              <a:gd name="connsiteY703" fmla="*/ 3642844 h 5907136"/>
              <a:gd name="connsiteX704" fmla="*/ 11241998 w 12078891"/>
              <a:gd name="connsiteY704" fmla="*/ 3628591 h 5907136"/>
              <a:gd name="connsiteX705" fmla="*/ 11256252 w 12078891"/>
              <a:gd name="connsiteY705" fmla="*/ 3614337 h 5907136"/>
              <a:gd name="connsiteX706" fmla="*/ 11961807 w 12078891"/>
              <a:gd name="connsiteY706" fmla="*/ 3603138 h 5907136"/>
              <a:gd name="connsiteX707" fmla="*/ 11974024 w 12078891"/>
              <a:gd name="connsiteY707" fmla="*/ 3615355 h 5907136"/>
              <a:gd name="connsiteX708" fmla="*/ 11961807 w 12078891"/>
              <a:gd name="connsiteY708" fmla="*/ 3627572 h 5907136"/>
              <a:gd name="connsiteX709" fmla="*/ 11949589 w 12078891"/>
              <a:gd name="connsiteY709" fmla="*/ 3615355 h 5907136"/>
              <a:gd name="connsiteX710" fmla="*/ 11961807 w 12078891"/>
              <a:gd name="connsiteY710" fmla="*/ 3603138 h 5907136"/>
              <a:gd name="connsiteX711" fmla="*/ 7592051 w 12078891"/>
              <a:gd name="connsiteY711" fmla="*/ 3603138 h 5907136"/>
              <a:gd name="connsiteX712" fmla="*/ 7598160 w 12078891"/>
              <a:gd name="connsiteY712" fmla="*/ 3609246 h 5907136"/>
              <a:gd name="connsiteX713" fmla="*/ 7592051 w 12078891"/>
              <a:gd name="connsiteY713" fmla="*/ 3615355 h 5907136"/>
              <a:gd name="connsiteX714" fmla="*/ 7585942 w 12078891"/>
              <a:gd name="connsiteY714" fmla="*/ 3609246 h 5907136"/>
              <a:gd name="connsiteX715" fmla="*/ 7592051 w 12078891"/>
              <a:gd name="connsiteY715" fmla="*/ 3603138 h 5907136"/>
              <a:gd name="connsiteX716" fmla="*/ 5719746 w 12078891"/>
              <a:gd name="connsiteY716" fmla="*/ 3579721 h 5907136"/>
              <a:gd name="connsiteX717" fmla="*/ 5736035 w 12078891"/>
              <a:gd name="connsiteY717" fmla="*/ 3596011 h 5907136"/>
              <a:gd name="connsiteX718" fmla="*/ 5719746 w 12078891"/>
              <a:gd name="connsiteY718" fmla="*/ 3612301 h 5907136"/>
              <a:gd name="connsiteX719" fmla="*/ 5703456 w 12078891"/>
              <a:gd name="connsiteY719" fmla="*/ 3596011 h 5907136"/>
              <a:gd name="connsiteX720" fmla="*/ 5719746 w 12078891"/>
              <a:gd name="connsiteY720" fmla="*/ 3579721 h 5907136"/>
              <a:gd name="connsiteX721" fmla="*/ 2581980 w 12078891"/>
              <a:gd name="connsiteY721" fmla="*/ 3574631 h 5907136"/>
              <a:gd name="connsiteX722" fmla="*/ 2591143 w 12078891"/>
              <a:gd name="connsiteY722" fmla="*/ 3583794 h 5907136"/>
              <a:gd name="connsiteX723" fmla="*/ 2581980 w 12078891"/>
              <a:gd name="connsiteY723" fmla="*/ 3592958 h 5907136"/>
              <a:gd name="connsiteX724" fmla="*/ 2572815 w 12078891"/>
              <a:gd name="connsiteY724" fmla="*/ 3583794 h 5907136"/>
              <a:gd name="connsiteX725" fmla="*/ 2581980 w 12078891"/>
              <a:gd name="connsiteY725" fmla="*/ 3574631 h 5907136"/>
              <a:gd name="connsiteX726" fmla="*/ 6245083 w 12078891"/>
              <a:gd name="connsiteY726" fmla="*/ 3559359 h 5907136"/>
              <a:gd name="connsiteX727" fmla="*/ 6260355 w 12078891"/>
              <a:gd name="connsiteY727" fmla="*/ 3574631 h 5907136"/>
              <a:gd name="connsiteX728" fmla="*/ 6245083 w 12078891"/>
              <a:gd name="connsiteY728" fmla="*/ 3589903 h 5907136"/>
              <a:gd name="connsiteX729" fmla="*/ 6229811 w 12078891"/>
              <a:gd name="connsiteY729" fmla="*/ 3574631 h 5907136"/>
              <a:gd name="connsiteX730" fmla="*/ 6245083 w 12078891"/>
              <a:gd name="connsiteY730" fmla="*/ 3559359 h 5907136"/>
              <a:gd name="connsiteX731" fmla="*/ 2969866 w 12078891"/>
              <a:gd name="connsiteY731" fmla="*/ 3548160 h 5907136"/>
              <a:gd name="connsiteX732" fmla="*/ 2984114 w 12078891"/>
              <a:gd name="connsiteY732" fmla="*/ 3562414 h 5907136"/>
              <a:gd name="connsiteX733" fmla="*/ 2969866 w 12078891"/>
              <a:gd name="connsiteY733" fmla="*/ 3576667 h 5907136"/>
              <a:gd name="connsiteX734" fmla="*/ 2955610 w 12078891"/>
              <a:gd name="connsiteY734" fmla="*/ 3562414 h 5907136"/>
              <a:gd name="connsiteX735" fmla="*/ 2969866 w 12078891"/>
              <a:gd name="connsiteY735" fmla="*/ 3548160 h 5907136"/>
              <a:gd name="connsiteX736" fmla="*/ 9676136 w 12078891"/>
              <a:gd name="connsiteY736" fmla="*/ 3545106 h 5907136"/>
              <a:gd name="connsiteX737" fmla="*/ 9689371 w 12078891"/>
              <a:gd name="connsiteY737" fmla="*/ 3558341 h 5907136"/>
              <a:gd name="connsiteX738" fmla="*/ 9676136 w 12078891"/>
              <a:gd name="connsiteY738" fmla="*/ 3571577 h 5907136"/>
              <a:gd name="connsiteX739" fmla="*/ 9662900 w 12078891"/>
              <a:gd name="connsiteY739" fmla="*/ 3558341 h 5907136"/>
              <a:gd name="connsiteX740" fmla="*/ 9676136 w 12078891"/>
              <a:gd name="connsiteY740" fmla="*/ 3545106 h 5907136"/>
              <a:gd name="connsiteX741" fmla="*/ 11762257 w 12078891"/>
              <a:gd name="connsiteY741" fmla="*/ 3540015 h 5907136"/>
              <a:gd name="connsiteX742" fmla="*/ 11784655 w 12078891"/>
              <a:gd name="connsiteY742" fmla="*/ 3562414 h 5907136"/>
              <a:gd name="connsiteX743" fmla="*/ 11762257 w 12078891"/>
              <a:gd name="connsiteY743" fmla="*/ 3584812 h 5907136"/>
              <a:gd name="connsiteX744" fmla="*/ 11739858 w 12078891"/>
              <a:gd name="connsiteY744" fmla="*/ 3562414 h 5907136"/>
              <a:gd name="connsiteX745" fmla="*/ 11762257 w 12078891"/>
              <a:gd name="connsiteY745" fmla="*/ 3540015 h 5907136"/>
              <a:gd name="connsiteX746" fmla="*/ 9631338 w 12078891"/>
              <a:gd name="connsiteY746" fmla="*/ 3535942 h 5907136"/>
              <a:gd name="connsiteX747" fmla="*/ 9633375 w 12078891"/>
              <a:gd name="connsiteY747" fmla="*/ 3537978 h 5907136"/>
              <a:gd name="connsiteX748" fmla="*/ 9631338 w 12078891"/>
              <a:gd name="connsiteY748" fmla="*/ 3540015 h 5907136"/>
              <a:gd name="connsiteX749" fmla="*/ 9629302 w 12078891"/>
              <a:gd name="connsiteY749" fmla="*/ 3537978 h 5907136"/>
              <a:gd name="connsiteX750" fmla="*/ 9631338 w 12078891"/>
              <a:gd name="connsiteY750" fmla="*/ 3535942 h 5907136"/>
              <a:gd name="connsiteX751" fmla="*/ 12059546 w 12078891"/>
              <a:gd name="connsiteY751" fmla="*/ 3527798 h 5907136"/>
              <a:gd name="connsiteX752" fmla="*/ 12078891 w 12078891"/>
              <a:gd name="connsiteY752" fmla="*/ 3547142 h 5907136"/>
              <a:gd name="connsiteX753" fmla="*/ 12059546 w 12078891"/>
              <a:gd name="connsiteY753" fmla="*/ 3566486 h 5907136"/>
              <a:gd name="connsiteX754" fmla="*/ 12040202 w 12078891"/>
              <a:gd name="connsiteY754" fmla="*/ 3547142 h 5907136"/>
              <a:gd name="connsiteX755" fmla="*/ 12059546 w 12078891"/>
              <a:gd name="connsiteY755" fmla="*/ 3527798 h 5907136"/>
              <a:gd name="connsiteX756" fmla="*/ 7084010 w 12078891"/>
              <a:gd name="connsiteY756" fmla="*/ 3498272 h 5907136"/>
              <a:gd name="connsiteX757" fmla="*/ 7119644 w 12078891"/>
              <a:gd name="connsiteY757" fmla="*/ 3533906 h 5907136"/>
              <a:gd name="connsiteX758" fmla="*/ 7084010 w 12078891"/>
              <a:gd name="connsiteY758" fmla="*/ 3569540 h 5907136"/>
              <a:gd name="connsiteX759" fmla="*/ 7048376 w 12078891"/>
              <a:gd name="connsiteY759" fmla="*/ 3533906 h 5907136"/>
              <a:gd name="connsiteX760" fmla="*/ 7084010 w 12078891"/>
              <a:gd name="connsiteY760" fmla="*/ 3498272 h 5907136"/>
              <a:gd name="connsiteX761" fmla="*/ 6021100 w 12078891"/>
              <a:gd name="connsiteY761" fmla="*/ 3493181 h 5907136"/>
              <a:gd name="connsiteX762" fmla="*/ 6044514 w 12078891"/>
              <a:gd name="connsiteY762" fmla="*/ 3516598 h 5907136"/>
              <a:gd name="connsiteX763" fmla="*/ 6021100 w 12078891"/>
              <a:gd name="connsiteY763" fmla="*/ 3540015 h 5907136"/>
              <a:gd name="connsiteX764" fmla="*/ 5997683 w 12078891"/>
              <a:gd name="connsiteY764" fmla="*/ 3516598 h 5907136"/>
              <a:gd name="connsiteX765" fmla="*/ 6021100 w 12078891"/>
              <a:gd name="connsiteY765" fmla="*/ 3493181 h 5907136"/>
              <a:gd name="connsiteX766" fmla="*/ 11277632 w 12078891"/>
              <a:gd name="connsiteY766" fmla="*/ 3485036 h 5907136"/>
              <a:gd name="connsiteX767" fmla="*/ 11297995 w 12078891"/>
              <a:gd name="connsiteY767" fmla="*/ 3505398 h 5907136"/>
              <a:gd name="connsiteX768" fmla="*/ 11277632 w 12078891"/>
              <a:gd name="connsiteY768" fmla="*/ 3525761 h 5907136"/>
              <a:gd name="connsiteX769" fmla="*/ 11257270 w 12078891"/>
              <a:gd name="connsiteY769" fmla="*/ 3505398 h 5907136"/>
              <a:gd name="connsiteX770" fmla="*/ 11277632 w 12078891"/>
              <a:gd name="connsiteY770" fmla="*/ 3485036 h 5907136"/>
              <a:gd name="connsiteX771" fmla="*/ 2440421 w 12078891"/>
              <a:gd name="connsiteY771" fmla="*/ 3471801 h 5907136"/>
              <a:gd name="connsiteX772" fmla="*/ 2451621 w 12078891"/>
              <a:gd name="connsiteY772" fmla="*/ 3483000 h 5907136"/>
              <a:gd name="connsiteX773" fmla="*/ 2440421 w 12078891"/>
              <a:gd name="connsiteY773" fmla="*/ 3494200 h 5907136"/>
              <a:gd name="connsiteX774" fmla="*/ 2429222 w 12078891"/>
              <a:gd name="connsiteY774" fmla="*/ 3483000 h 5907136"/>
              <a:gd name="connsiteX775" fmla="*/ 2440421 w 12078891"/>
              <a:gd name="connsiteY775" fmla="*/ 3471801 h 5907136"/>
              <a:gd name="connsiteX776" fmla="*/ 3097080 w 12078891"/>
              <a:gd name="connsiteY776" fmla="*/ 3463656 h 5907136"/>
              <a:gd name="connsiteX777" fmla="*/ 3105225 w 12078891"/>
              <a:gd name="connsiteY777" fmla="*/ 3471801 h 5907136"/>
              <a:gd name="connsiteX778" fmla="*/ 3097080 w 12078891"/>
              <a:gd name="connsiteY778" fmla="*/ 3479946 h 5907136"/>
              <a:gd name="connsiteX779" fmla="*/ 3088935 w 12078891"/>
              <a:gd name="connsiteY779" fmla="*/ 3471801 h 5907136"/>
              <a:gd name="connsiteX780" fmla="*/ 3097080 w 12078891"/>
              <a:gd name="connsiteY780" fmla="*/ 3463656 h 5907136"/>
              <a:gd name="connsiteX781" fmla="*/ 8625439 w 12078891"/>
              <a:gd name="connsiteY781" fmla="*/ 3460602 h 5907136"/>
              <a:gd name="connsiteX782" fmla="*/ 8628493 w 12078891"/>
              <a:gd name="connsiteY782" fmla="*/ 3463656 h 5907136"/>
              <a:gd name="connsiteX783" fmla="*/ 8625439 w 12078891"/>
              <a:gd name="connsiteY783" fmla="*/ 3466710 h 5907136"/>
              <a:gd name="connsiteX784" fmla="*/ 8622385 w 12078891"/>
              <a:gd name="connsiteY784" fmla="*/ 3463656 h 5907136"/>
              <a:gd name="connsiteX785" fmla="*/ 8625439 w 12078891"/>
              <a:gd name="connsiteY785" fmla="*/ 3460602 h 5907136"/>
              <a:gd name="connsiteX786" fmla="*/ 10457030 w 12078891"/>
              <a:gd name="connsiteY786" fmla="*/ 3457547 h 5907136"/>
              <a:gd name="connsiteX787" fmla="*/ 10466194 w 12078891"/>
              <a:gd name="connsiteY787" fmla="*/ 3466710 h 5907136"/>
              <a:gd name="connsiteX788" fmla="*/ 10457030 w 12078891"/>
              <a:gd name="connsiteY788" fmla="*/ 3475874 h 5907136"/>
              <a:gd name="connsiteX789" fmla="*/ 10447867 w 12078891"/>
              <a:gd name="connsiteY789" fmla="*/ 3466710 h 5907136"/>
              <a:gd name="connsiteX790" fmla="*/ 10457030 w 12078891"/>
              <a:gd name="connsiteY790" fmla="*/ 3457547 h 5907136"/>
              <a:gd name="connsiteX791" fmla="*/ 8199867 w 12078891"/>
              <a:gd name="connsiteY791" fmla="*/ 3455511 h 5907136"/>
              <a:gd name="connsiteX792" fmla="*/ 8201903 w 12078891"/>
              <a:gd name="connsiteY792" fmla="*/ 3458565 h 5907136"/>
              <a:gd name="connsiteX793" fmla="*/ 8199867 w 12078891"/>
              <a:gd name="connsiteY793" fmla="*/ 3460602 h 5907136"/>
              <a:gd name="connsiteX794" fmla="*/ 8196812 w 12078891"/>
              <a:gd name="connsiteY794" fmla="*/ 3458565 h 5907136"/>
              <a:gd name="connsiteX795" fmla="*/ 8199867 w 12078891"/>
              <a:gd name="connsiteY795" fmla="*/ 3455511 h 5907136"/>
              <a:gd name="connsiteX796" fmla="*/ 5478448 w 12078891"/>
              <a:gd name="connsiteY796" fmla="*/ 3453475 h 5907136"/>
              <a:gd name="connsiteX797" fmla="*/ 5481503 w 12078891"/>
              <a:gd name="connsiteY797" fmla="*/ 3456529 h 5907136"/>
              <a:gd name="connsiteX798" fmla="*/ 5478448 w 12078891"/>
              <a:gd name="connsiteY798" fmla="*/ 3459583 h 5907136"/>
              <a:gd name="connsiteX799" fmla="*/ 5475394 w 12078891"/>
              <a:gd name="connsiteY799" fmla="*/ 3456529 h 5907136"/>
              <a:gd name="connsiteX800" fmla="*/ 5478448 w 12078891"/>
              <a:gd name="connsiteY800" fmla="*/ 3453475 h 5907136"/>
              <a:gd name="connsiteX801" fmla="*/ 11224691 w 12078891"/>
              <a:gd name="connsiteY801" fmla="*/ 3452457 h 5907136"/>
              <a:gd name="connsiteX802" fmla="*/ 11227746 w 12078891"/>
              <a:gd name="connsiteY802" fmla="*/ 3455512 h 5907136"/>
              <a:gd name="connsiteX803" fmla="*/ 11224691 w 12078891"/>
              <a:gd name="connsiteY803" fmla="*/ 3458566 h 5907136"/>
              <a:gd name="connsiteX804" fmla="*/ 11221636 w 12078891"/>
              <a:gd name="connsiteY804" fmla="*/ 3455512 h 5907136"/>
              <a:gd name="connsiteX805" fmla="*/ 11224691 w 12078891"/>
              <a:gd name="connsiteY805" fmla="*/ 3452457 h 5907136"/>
              <a:gd name="connsiteX806" fmla="*/ 8541953 w 12078891"/>
              <a:gd name="connsiteY806" fmla="*/ 3447366 h 5907136"/>
              <a:gd name="connsiteX807" fmla="*/ 8549080 w 12078891"/>
              <a:gd name="connsiteY807" fmla="*/ 3454493 h 5907136"/>
              <a:gd name="connsiteX808" fmla="*/ 8541953 w 12078891"/>
              <a:gd name="connsiteY808" fmla="*/ 3461620 h 5907136"/>
              <a:gd name="connsiteX809" fmla="*/ 8534826 w 12078891"/>
              <a:gd name="connsiteY809" fmla="*/ 3454493 h 5907136"/>
              <a:gd name="connsiteX810" fmla="*/ 8541953 w 12078891"/>
              <a:gd name="connsiteY810" fmla="*/ 3447366 h 5907136"/>
              <a:gd name="connsiteX811" fmla="*/ 7065684 w 12078891"/>
              <a:gd name="connsiteY811" fmla="*/ 3431076 h 5907136"/>
              <a:gd name="connsiteX812" fmla="*/ 7088082 w 12078891"/>
              <a:gd name="connsiteY812" fmla="*/ 3453475 h 5907136"/>
              <a:gd name="connsiteX813" fmla="*/ 7065684 w 12078891"/>
              <a:gd name="connsiteY813" fmla="*/ 3475873 h 5907136"/>
              <a:gd name="connsiteX814" fmla="*/ 7043285 w 12078891"/>
              <a:gd name="connsiteY814" fmla="*/ 3453475 h 5907136"/>
              <a:gd name="connsiteX815" fmla="*/ 7065684 w 12078891"/>
              <a:gd name="connsiteY815" fmla="*/ 3431076 h 5907136"/>
              <a:gd name="connsiteX816" fmla="*/ 5279916 w 12078891"/>
              <a:gd name="connsiteY816" fmla="*/ 3424968 h 5907136"/>
              <a:gd name="connsiteX817" fmla="*/ 5289078 w 12078891"/>
              <a:gd name="connsiteY817" fmla="*/ 3435149 h 5907136"/>
              <a:gd name="connsiteX818" fmla="*/ 5279916 w 12078891"/>
              <a:gd name="connsiteY818" fmla="*/ 3444312 h 5907136"/>
              <a:gd name="connsiteX819" fmla="*/ 5270756 w 12078891"/>
              <a:gd name="connsiteY819" fmla="*/ 3435149 h 5907136"/>
              <a:gd name="connsiteX820" fmla="*/ 5279916 w 12078891"/>
              <a:gd name="connsiteY820" fmla="*/ 3424968 h 5907136"/>
              <a:gd name="connsiteX821" fmla="*/ 1524108 w 12078891"/>
              <a:gd name="connsiteY821" fmla="*/ 3424968 h 5907136"/>
              <a:gd name="connsiteX822" fmla="*/ 1541416 w 12078891"/>
              <a:gd name="connsiteY822" fmla="*/ 3441258 h 5907136"/>
              <a:gd name="connsiteX823" fmla="*/ 1524108 w 12078891"/>
              <a:gd name="connsiteY823" fmla="*/ 3458566 h 5907136"/>
              <a:gd name="connsiteX824" fmla="*/ 1506800 w 12078891"/>
              <a:gd name="connsiteY824" fmla="*/ 3441258 h 5907136"/>
              <a:gd name="connsiteX825" fmla="*/ 1524108 w 12078891"/>
              <a:gd name="connsiteY825" fmla="*/ 3424968 h 5907136"/>
              <a:gd name="connsiteX826" fmla="*/ 11624811 w 12078891"/>
              <a:gd name="connsiteY826" fmla="*/ 3416823 h 5907136"/>
              <a:gd name="connsiteX827" fmla="*/ 11627864 w 12078891"/>
              <a:gd name="connsiteY827" fmla="*/ 3419878 h 5907136"/>
              <a:gd name="connsiteX828" fmla="*/ 11624811 w 12078891"/>
              <a:gd name="connsiteY828" fmla="*/ 3422932 h 5907136"/>
              <a:gd name="connsiteX829" fmla="*/ 11621756 w 12078891"/>
              <a:gd name="connsiteY829" fmla="*/ 3419878 h 5907136"/>
              <a:gd name="connsiteX830" fmla="*/ 11624811 w 12078891"/>
              <a:gd name="connsiteY830" fmla="*/ 3416823 h 5907136"/>
              <a:gd name="connsiteX831" fmla="*/ 1917116 w 12078891"/>
              <a:gd name="connsiteY831" fmla="*/ 3413768 h 5907136"/>
              <a:gd name="connsiteX832" fmla="*/ 1927297 w 12078891"/>
              <a:gd name="connsiteY832" fmla="*/ 3423949 h 5907136"/>
              <a:gd name="connsiteX833" fmla="*/ 1917116 w 12078891"/>
              <a:gd name="connsiteY833" fmla="*/ 3434130 h 5907136"/>
              <a:gd name="connsiteX834" fmla="*/ 1906936 w 12078891"/>
              <a:gd name="connsiteY834" fmla="*/ 3423949 h 5907136"/>
              <a:gd name="connsiteX835" fmla="*/ 1917116 w 12078891"/>
              <a:gd name="connsiteY835" fmla="*/ 3413768 h 5907136"/>
              <a:gd name="connsiteX836" fmla="*/ 5165902 w 12078891"/>
              <a:gd name="connsiteY836" fmla="*/ 3393406 h 5907136"/>
              <a:gd name="connsiteX837" fmla="*/ 5177103 w 12078891"/>
              <a:gd name="connsiteY837" fmla="*/ 3404606 h 5907136"/>
              <a:gd name="connsiteX838" fmla="*/ 5165902 w 12078891"/>
              <a:gd name="connsiteY838" fmla="*/ 3415805 h 5907136"/>
              <a:gd name="connsiteX839" fmla="*/ 5154701 w 12078891"/>
              <a:gd name="connsiteY839" fmla="*/ 3404606 h 5907136"/>
              <a:gd name="connsiteX840" fmla="*/ 5165902 w 12078891"/>
              <a:gd name="connsiteY840" fmla="*/ 3393406 h 5907136"/>
              <a:gd name="connsiteX841" fmla="*/ 5465222 w 12078891"/>
              <a:gd name="connsiteY841" fmla="*/ 3386279 h 5907136"/>
              <a:gd name="connsiteX842" fmla="*/ 5499838 w 12078891"/>
              <a:gd name="connsiteY842" fmla="*/ 3420895 h 5907136"/>
              <a:gd name="connsiteX843" fmla="*/ 5465222 w 12078891"/>
              <a:gd name="connsiteY843" fmla="*/ 3455512 h 5907136"/>
              <a:gd name="connsiteX844" fmla="*/ 5429590 w 12078891"/>
              <a:gd name="connsiteY844" fmla="*/ 3420895 h 5907136"/>
              <a:gd name="connsiteX845" fmla="*/ 5465222 w 12078891"/>
              <a:gd name="connsiteY845" fmla="*/ 3386279 h 5907136"/>
              <a:gd name="connsiteX846" fmla="*/ 8081764 w 12078891"/>
              <a:gd name="connsiteY846" fmla="*/ 3381188 h 5907136"/>
              <a:gd name="connsiteX847" fmla="*/ 8099072 w 12078891"/>
              <a:gd name="connsiteY847" fmla="*/ 3398496 h 5907136"/>
              <a:gd name="connsiteX848" fmla="*/ 8081764 w 12078891"/>
              <a:gd name="connsiteY848" fmla="*/ 3415804 h 5907136"/>
              <a:gd name="connsiteX849" fmla="*/ 8064456 w 12078891"/>
              <a:gd name="connsiteY849" fmla="*/ 3398496 h 5907136"/>
              <a:gd name="connsiteX850" fmla="*/ 8081764 w 12078891"/>
              <a:gd name="connsiteY850" fmla="*/ 3381188 h 5907136"/>
              <a:gd name="connsiteX851" fmla="*/ 2167538 w 12078891"/>
              <a:gd name="connsiteY851" fmla="*/ 3379153 h 5907136"/>
              <a:gd name="connsiteX852" fmla="*/ 2174665 w 12078891"/>
              <a:gd name="connsiteY852" fmla="*/ 3386279 h 5907136"/>
              <a:gd name="connsiteX853" fmla="*/ 2167538 w 12078891"/>
              <a:gd name="connsiteY853" fmla="*/ 3393406 h 5907136"/>
              <a:gd name="connsiteX854" fmla="*/ 2160411 w 12078891"/>
              <a:gd name="connsiteY854" fmla="*/ 3386279 h 5907136"/>
              <a:gd name="connsiteX855" fmla="*/ 2167538 w 12078891"/>
              <a:gd name="connsiteY855" fmla="*/ 3379153 h 5907136"/>
              <a:gd name="connsiteX856" fmla="*/ 5912161 w 12078891"/>
              <a:gd name="connsiteY856" fmla="*/ 3372026 h 5907136"/>
              <a:gd name="connsiteX857" fmla="*/ 5917252 w 12078891"/>
              <a:gd name="connsiteY857" fmla="*/ 3377117 h 5907136"/>
              <a:gd name="connsiteX858" fmla="*/ 5912161 w 12078891"/>
              <a:gd name="connsiteY858" fmla="*/ 3382207 h 5907136"/>
              <a:gd name="connsiteX859" fmla="*/ 5907070 w 12078891"/>
              <a:gd name="connsiteY859" fmla="*/ 3377117 h 5907136"/>
              <a:gd name="connsiteX860" fmla="*/ 5912161 w 12078891"/>
              <a:gd name="connsiteY860" fmla="*/ 3372026 h 5907136"/>
              <a:gd name="connsiteX861" fmla="*/ 5985469 w 12078891"/>
              <a:gd name="connsiteY861" fmla="*/ 3371007 h 5907136"/>
              <a:gd name="connsiteX862" fmla="*/ 6014992 w 12078891"/>
              <a:gd name="connsiteY862" fmla="*/ 3400533 h 5907136"/>
              <a:gd name="connsiteX863" fmla="*/ 5985469 w 12078891"/>
              <a:gd name="connsiteY863" fmla="*/ 3429040 h 5907136"/>
              <a:gd name="connsiteX864" fmla="*/ 5955944 w 12078891"/>
              <a:gd name="connsiteY864" fmla="*/ 3400533 h 5907136"/>
              <a:gd name="connsiteX865" fmla="*/ 5985469 w 12078891"/>
              <a:gd name="connsiteY865" fmla="*/ 3371007 h 5907136"/>
              <a:gd name="connsiteX866" fmla="*/ 11978097 w 12078891"/>
              <a:gd name="connsiteY866" fmla="*/ 3369989 h 5907136"/>
              <a:gd name="connsiteX867" fmla="*/ 11988278 w 12078891"/>
              <a:gd name="connsiteY867" fmla="*/ 3380170 h 5907136"/>
              <a:gd name="connsiteX868" fmla="*/ 11978097 w 12078891"/>
              <a:gd name="connsiteY868" fmla="*/ 3390351 h 5907136"/>
              <a:gd name="connsiteX869" fmla="*/ 11967916 w 12078891"/>
              <a:gd name="connsiteY869" fmla="*/ 3380170 h 5907136"/>
              <a:gd name="connsiteX870" fmla="*/ 11978097 w 12078891"/>
              <a:gd name="connsiteY870" fmla="*/ 3369989 h 5907136"/>
              <a:gd name="connsiteX871" fmla="*/ 5751306 w 12078891"/>
              <a:gd name="connsiteY871" fmla="*/ 3365917 h 5907136"/>
              <a:gd name="connsiteX872" fmla="*/ 5774723 w 12078891"/>
              <a:gd name="connsiteY872" fmla="*/ 3389334 h 5907136"/>
              <a:gd name="connsiteX873" fmla="*/ 5751306 w 12078891"/>
              <a:gd name="connsiteY873" fmla="*/ 3412751 h 5907136"/>
              <a:gd name="connsiteX874" fmla="*/ 5727889 w 12078891"/>
              <a:gd name="connsiteY874" fmla="*/ 3389334 h 5907136"/>
              <a:gd name="connsiteX875" fmla="*/ 5751306 w 12078891"/>
              <a:gd name="connsiteY875" fmla="*/ 3365917 h 5907136"/>
              <a:gd name="connsiteX876" fmla="*/ 1345917 w 12078891"/>
              <a:gd name="connsiteY876" fmla="*/ 3353700 h 5907136"/>
              <a:gd name="connsiteX877" fmla="*/ 1357117 w 12078891"/>
              <a:gd name="connsiteY877" fmla="*/ 3364899 h 5907136"/>
              <a:gd name="connsiteX878" fmla="*/ 1345917 w 12078891"/>
              <a:gd name="connsiteY878" fmla="*/ 3376098 h 5907136"/>
              <a:gd name="connsiteX879" fmla="*/ 1334718 w 12078891"/>
              <a:gd name="connsiteY879" fmla="*/ 3364899 h 5907136"/>
              <a:gd name="connsiteX880" fmla="*/ 1345917 w 12078891"/>
              <a:gd name="connsiteY880" fmla="*/ 3353700 h 5907136"/>
              <a:gd name="connsiteX881" fmla="*/ 1741964 w 12078891"/>
              <a:gd name="connsiteY881" fmla="*/ 3352681 h 5907136"/>
              <a:gd name="connsiteX882" fmla="*/ 1757236 w 12078891"/>
              <a:gd name="connsiteY882" fmla="*/ 3367953 h 5907136"/>
              <a:gd name="connsiteX883" fmla="*/ 1741964 w 12078891"/>
              <a:gd name="connsiteY883" fmla="*/ 3383225 h 5907136"/>
              <a:gd name="connsiteX884" fmla="*/ 1726692 w 12078891"/>
              <a:gd name="connsiteY884" fmla="*/ 3367953 h 5907136"/>
              <a:gd name="connsiteX885" fmla="*/ 1741964 w 12078891"/>
              <a:gd name="connsiteY885" fmla="*/ 3352681 h 5907136"/>
              <a:gd name="connsiteX886" fmla="*/ 8901348 w 12078891"/>
              <a:gd name="connsiteY886" fmla="*/ 3345554 h 5907136"/>
              <a:gd name="connsiteX887" fmla="*/ 8912548 w 12078891"/>
              <a:gd name="connsiteY887" fmla="*/ 3356754 h 5907136"/>
              <a:gd name="connsiteX888" fmla="*/ 8901348 w 12078891"/>
              <a:gd name="connsiteY888" fmla="*/ 3367953 h 5907136"/>
              <a:gd name="connsiteX889" fmla="*/ 8890149 w 12078891"/>
              <a:gd name="connsiteY889" fmla="*/ 3356754 h 5907136"/>
              <a:gd name="connsiteX890" fmla="*/ 8901348 w 12078891"/>
              <a:gd name="connsiteY890" fmla="*/ 3345554 h 5907136"/>
              <a:gd name="connsiteX891" fmla="*/ 8379055 w 12078891"/>
              <a:gd name="connsiteY891" fmla="*/ 3334355 h 5907136"/>
              <a:gd name="connsiteX892" fmla="*/ 8391272 w 12078891"/>
              <a:gd name="connsiteY892" fmla="*/ 3346573 h 5907136"/>
              <a:gd name="connsiteX893" fmla="*/ 8379055 w 12078891"/>
              <a:gd name="connsiteY893" fmla="*/ 3358790 h 5907136"/>
              <a:gd name="connsiteX894" fmla="*/ 8366837 w 12078891"/>
              <a:gd name="connsiteY894" fmla="*/ 3346573 h 5907136"/>
              <a:gd name="connsiteX895" fmla="*/ 8379055 w 12078891"/>
              <a:gd name="connsiteY895" fmla="*/ 3334355 h 5907136"/>
              <a:gd name="connsiteX896" fmla="*/ 1251232 w 12078891"/>
              <a:gd name="connsiteY896" fmla="*/ 3312975 h 5907136"/>
              <a:gd name="connsiteX897" fmla="*/ 1258359 w 12078891"/>
              <a:gd name="connsiteY897" fmla="*/ 3320101 h 5907136"/>
              <a:gd name="connsiteX898" fmla="*/ 1251232 w 12078891"/>
              <a:gd name="connsiteY898" fmla="*/ 3327228 h 5907136"/>
              <a:gd name="connsiteX899" fmla="*/ 1244105 w 12078891"/>
              <a:gd name="connsiteY899" fmla="*/ 3320101 h 5907136"/>
              <a:gd name="connsiteX900" fmla="*/ 1251232 w 12078891"/>
              <a:gd name="connsiteY900" fmla="*/ 3312975 h 5907136"/>
              <a:gd name="connsiteX901" fmla="*/ 8995015 w 12078891"/>
              <a:gd name="connsiteY901" fmla="*/ 3306866 h 5907136"/>
              <a:gd name="connsiteX902" fmla="*/ 8998069 w 12078891"/>
              <a:gd name="connsiteY902" fmla="*/ 3309920 h 5907136"/>
              <a:gd name="connsiteX903" fmla="*/ 8995015 w 12078891"/>
              <a:gd name="connsiteY903" fmla="*/ 3312975 h 5907136"/>
              <a:gd name="connsiteX904" fmla="*/ 8991961 w 12078891"/>
              <a:gd name="connsiteY904" fmla="*/ 3309920 h 5907136"/>
              <a:gd name="connsiteX905" fmla="*/ 8995015 w 12078891"/>
              <a:gd name="connsiteY905" fmla="*/ 3306866 h 5907136"/>
              <a:gd name="connsiteX906" fmla="*/ 4238390 w 12078891"/>
              <a:gd name="connsiteY906" fmla="*/ 3297703 h 5907136"/>
              <a:gd name="connsiteX907" fmla="*/ 4244501 w 12078891"/>
              <a:gd name="connsiteY907" fmla="*/ 3303811 h 5907136"/>
              <a:gd name="connsiteX908" fmla="*/ 4238390 w 12078891"/>
              <a:gd name="connsiteY908" fmla="*/ 3309920 h 5907136"/>
              <a:gd name="connsiteX909" fmla="*/ 4232282 w 12078891"/>
              <a:gd name="connsiteY909" fmla="*/ 3303811 h 5907136"/>
              <a:gd name="connsiteX910" fmla="*/ 4238390 w 12078891"/>
              <a:gd name="connsiteY910" fmla="*/ 3297703 h 5907136"/>
              <a:gd name="connsiteX911" fmla="*/ 10075237 w 12078891"/>
              <a:gd name="connsiteY911" fmla="*/ 3291594 h 5907136"/>
              <a:gd name="connsiteX912" fmla="*/ 10078292 w 12078891"/>
              <a:gd name="connsiteY912" fmla="*/ 3294648 h 5907136"/>
              <a:gd name="connsiteX913" fmla="*/ 10075237 w 12078891"/>
              <a:gd name="connsiteY913" fmla="*/ 3297703 h 5907136"/>
              <a:gd name="connsiteX914" fmla="*/ 10072183 w 12078891"/>
              <a:gd name="connsiteY914" fmla="*/ 3294648 h 5907136"/>
              <a:gd name="connsiteX915" fmla="*/ 10075237 w 12078891"/>
              <a:gd name="connsiteY915" fmla="*/ 3291594 h 5907136"/>
              <a:gd name="connsiteX916" fmla="*/ 7144079 w 12078891"/>
              <a:gd name="connsiteY916" fmla="*/ 3279377 h 5907136"/>
              <a:gd name="connsiteX917" fmla="*/ 7147133 w 12078891"/>
              <a:gd name="connsiteY917" fmla="*/ 3282432 h 5907136"/>
              <a:gd name="connsiteX918" fmla="*/ 7144079 w 12078891"/>
              <a:gd name="connsiteY918" fmla="*/ 3285486 h 5907136"/>
              <a:gd name="connsiteX919" fmla="*/ 7141025 w 12078891"/>
              <a:gd name="connsiteY919" fmla="*/ 3282432 h 5907136"/>
              <a:gd name="connsiteX920" fmla="*/ 7144079 w 12078891"/>
              <a:gd name="connsiteY920" fmla="*/ 3279377 h 5907136"/>
              <a:gd name="connsiteX921" fmla="*/ 4435895 w 12078891"/>
              <a:gd name="connsiteY921" fmla="*/ 3261051 h 5907136"/>
              <a:gd name="connsiteX922" fmla="*/ 4444040 w 12078891"/>
              <a:gd name="connsiteY922" fmla="*/ 3269196 h 5907136"/>
              <a:gd name="connsiteX923" fmla="*/ 4435895 w 12078891"/>
              <a:gd name="connsiteY923" fmla="*/ 3277341 h 5907136"/>
              <a:gd name="connsiteX924" fmla="*/ 4427749 w 12078891"/>
              <a:gd name="connsiteY924" fmla="*/ 3269196 h 5907136"/>
              <a:gd name="connsiteX925" fmla="*/ 4435895 w 12078891"/>
              <a:gd name="connsiteY925" fmla="*/ 3261051 h 5907136"/>
              <a:gd name="connsiteX926" fmla="*/ 3076766 w 12078891"/>
              <a:gd name="connsiteY926" fmla="*/ 3244761 h 5907136"/>
              <a:gd name="connsiteX927" fmla="*/ 3118507 w 12078891"/>
              <a:gd name="connsiteY927" fmla="*/ 3286504 h 5907136"/>
              <a:gd name="connsiteX928" fmla="*/ 3076766 w 12078891"/>
              <a:gd name="connsiteY928" fmla="*/ 3328247 h 5907136"/>
              <a:gd name="connsiteX929" fmla="*/ 3035021 w 12078891"/>
              <a:gd name="connsiteY929" fmla="*/ 3286504 h 5907136"/>
              <a:gd name="connsiteX930" fmla="*/ 3076766 w 12078891"/>
              <a:gd name="connsiteY930" fmla="*/ 3244761 h 5907136"/>
              <a:gd name="connsiteX931" fmla="*/ 2172686 w 12078891"/>
              <a:gd name="connsiteY931" fmla="*/ 3238652 h 5907136"/>
              <a:gd name="connsiteX932" fmla="*/ 2195083 w 12078891"/>
              <a:gd name="connsiteY932" fmla="*/ 3261051 h 5907136"/>
              <a:gd name="connsiteX933" fmla="*/ 2172686 w 12078891"/>
              <a:gd name="connsiteY933" fmla="*/ 3283449 h 5907136"/>
              <a:gd name="connsiteX934" fmla="*/ 2150289 w 12078891"/>
              <a:gd name="connsiteY934" fmla="*/ 3261051 h 5907136"/>
              <a:gd name="connsiteX935" fmla="*/ 2172686 w 12078891"/>
              <a:gd name="connsiteY935" fmla="*/ 3238652 h 5907136"/>
              <a:gd name="connsiteX936" fmla="*/ 312529 w 12078891"/>
              <a:gd name="connsiteY936" fmla="*/ 3216254 h 5907136"/>
              <a:gd name="connsiteX937" fmla="*/ 327801 w 12078891"/>
              <a:gd name="connsiteY937" fmla="*/ 3230508 h 5907136"/>
              <a:gd name="connsiteX938" fmla="*/ 312529 w 12078891"/>
              <a:gd name="connsiteY938" fmla="*/ 3244761 h 5907136"/>
              <a:gd name="connsiteX939" fmla="*/ 297257 w 12078891"/>
              <a:gd name="connsiteY939" fmla="*/ 3230508 h 5907136"/>
              <a:gd name="connsiteX940" fmla="*/ 312529 w 12078891"/>
              <a:gd name="connsiteY940" fmla="*/ 3216254 h 5907136"/>
              <a:gd name="connsiteX941" fmla="*/ 3855575 w 12078891"/>
              <a:gd name="connsiteY941" fmla="*/ 3211163 h 5907136"/>
              <a:gd name="connsiteX942" fmla="*/ 3861683 w 12078891"/>
              <a:gd name="connsiteY942" fmla="*/ 3217272 h 5907136"/>
              <a:gd name="connsiteX943" fmla="*/ 3855575 w 12078891"/>
              <a:gd name="connsiteY943" fmla="*/ 3223380 h 5907136"/>
              <a:gd name="connsiteX944" fmla="*/ 3849466 w 12078891"/>
              <a:gd name="connsiteY944" fmla="*/ 3217272 h 5907136"/>
              <a:gd name="connsiteX945" fmla="*/ 3855575 w 12078891"/>
              <a:gd name="connsiteY945" fmla="*/ 3211163 h 5907136"/>
              <a:gd name="connsiteX946" fmla="*/ 10133270 w 12078891"/>
              <a:gd name="connsiteY946" fmla="*/ 3199964 h 5907136"/>
              <a:gd name="connsiteX947" fmla="*/ 10152614 w 12078891"/>
              <a:gd name="connsiteY947" fmla="*/ 3219308 h 5907136"/>
              <a:gd name="connsiteX948" fmla="*/ 10133270 w 12078891"/>
              <a:gd name="connsiteY948" fmla="*/ 3238652 h 5907136"/>
              <a:gd name="connsiteX949" fmla="*/ 10113926 w 12078891"/>
              <a:gd name="connsiteY949" fmla="*/ 3219308 h 5907136"/>
              <a:gd name="connsiteX950" fmla="*/ 10133270 w 12078891"/>
              <a:gd name="connsiteY950" fmla="*/ 3199964 h 5907136"/>
              <a:gd name="connsiteX951" fmla="*/ 3664170 w 12078891"/>
              <a:gd name="connsiteY951" fmla="*/ 3197927 h 5907136"/>
              <a:gd name="connsiteX952" fmla="*/ 3667224 w 12078891"/>
              <a:gd name="connsiteY952" fmla="*/ 3200982 h 5907136"/>
              <a:gd name="connsiteX953" fmla="*/ 3664170 w 12078891"/>
              <a:gd name="connsiteY953" fmla="*/ 3204036 h 5907136"/>
              <a:gd name="connsiteX954" fmla="*/ 3661116 w 12078891"/>
              <a:gd name="connsiteY954" fmla="*/ 3200982 h 5907136"/>
              <a:gd name="connsiteX955" fmla="*/ 3664170 w 12078891"/>
              <a:gd name="connsiteY955" fmla="*/ 3197927 h 5907136"/>
              <a:gd name="connsiteX956" fmla="*/ 10032476 w 12078891"/>
              <a:gd name="connsiteY956" fmla="*/ 3196910 h 5907136"/>
              <a:gd name="connsiteX957" fmla="*/ 10049784 w 12078891"/>
              <a:gd name="connsiteY957" fmla="*/ 3214218 h 5907136"/>
              <a:gd name="connsiteX958" fmla="*/ 10032476 w 12078891"/>
              <a:gd name="connsiteY958" fmla="*/ 3231526 h 5907136"/>
              <a:gd name="connsiteX959" fmla="*/ 10015168 w 12078891"/>
              <a:gd name="connsiteY959" fmla="*/ 3214218 h 5907136"/>
              <a:gd name="connsiteX960" fmla="*/ 10032476 w 12078891"/>
              <a:gd name="connsiteY960" fmla="*/ 3196910 h 5907136"/>
              <a:gd name="connsiteX961" fmla="*/ 9661882 w 12078891"/>
              <a:gd name="connsiteY961" fmla="*/ 3195892 h 5907136"/>
              <a:gd name="connsiteX962" fmla="*/ 9677154 w 12078891"/>
              <a:gd name="connsiteY962" fmla="*/ 3211164 h 5907136"/>
              <a:gd name="connsiteX963" fmla="*/ 9661882 w 12078891"/>
              <a:gd name="connsiteY963" fmla="*/ 3226436 h 5907136"/>
              <a:gd name="connsiteX964" fmla="*/ 9646610 w 12078891"/>
              <a:gd name="connsiteY964" fmla="*/ 3211164 h 5907136"/>
              <a:gd name="connsiteX965" fmla="*/ 9661882 w 12078891"/>
              <a:gd name="connsiteY965" fmla="*/ 3195892 h 5907136"/>
              <a:gd name="connsiteX966" fmla="*/ 6536264 w 12078891"/>
              <a:gd name="connsiteY966" fmla="*/ 3192837 h 5907136"/>
              <a:gd name="connsiteX967" fmla="*/ 6550518 w 12078891"/>
              <a:gd name="connsiteY967" fmla="*/ 3206073 h 5907136"/>
              <a:gd name="connsiteX968" fmla="*/ 6536264 w 12078891"/>
              <a:gd name="connsiteY968" fmla="*/ 3219308 h 5907136"/>
              <a:gd name="connsiteX969" fmla="*/ 6522010 w 12078891"/>
              <a:gd name="connsiteY969" fmla="*/ 3206073 h 5907136"/>
              <a:gd name="connsiteX970" fmla="*/ 6536264 w 12078891"/>
              <a:gd name="connsiteY970" fmla="*/ 3192837 h 5907136"/>
              <a:gd name="connsiteX971" fmla="*/ 4988769 w 12078891"/>
              <a:gd name="connsiteY971" fmla="*/ 3183674 h 5907136"/>
              <a:gd name="connsiteX972" fmla="*/ 5005056 w 12078891"/>
              <a:gd name="connsiteY972" fmla="*/ 3199964 h 5907136"/>
              <a:gd name="connsiteX973" fmla="*/ 4988769 w 12078891"/>
              <a:gd name="connsiteY973" fmla="*/ 3216254 h 5907136"/>
              <a:gd name="connsiteX974" fmla="*/ 4972473 w 12078891"/>
              <a:gd name="connsiteY974" fmla="*/ 3199964 h 5907136"/>
              <a:gd name="connsiteX975" fmla="*/ 4988769 w 12078891"/>
              <a:gd name="connsiteY975" fmla="*/ 3183674 h 5907136"/>
              <a:gd name="connsiteX976" fmla="*/ 3054391 w 12078891"/>
              <a:gd name="connsiteY976" fmla="*/ 3177565 h 5907136"/>
              <a:gd name="connsiteX977" fmla="*/ 3061517 w 12078891"/>
              <a:gd name="connsiteY977" fmla="*/ 3184692 h 5907136"/>
              <a:gd name="connsiteX978" fmla="*/ 3054391 w 12078891"/>
              <a:gd name="connsiteY978" fmla="*/ 3191819 h 5907136"/>
              <a:gd name="connsiteX979" fmla="*/ 3047263 w 12078891"/>
              <a:gd name="connsiteY979" fmla="*/ 3184692 h 5907136"/>
              <a:gd name="connsiteX980" fmla="*/ 3054391 w 12078891"/>
              <a:gd name="connsiteY980" fmla="*/ 3177565 h 5907136"/>
              <a:gd name="connsiteX981" fmla="*/ 5637293 w 12078891"/>
              <a:gd name="connsiteY981" fmla="*/ 3172475 h 5907136"/>
              <a:gd name="connsiteX982" fmla="*/ 5642384 w 12078891"/>
              <a:gd name="connsiteY982" fmla="*/ 3177566 h 5907136"/>
              <a:gd name="connsiteX983" fmla="*/ 5637293 w 12078891"/>
              <a:gd name="connsiteY983" fmla="*/ 3182656 h 5907136"/>
              <a:gd name="connsiteX984" fmla="*/ 5632203 w 12078891"/>
              <a:gd name="connsiteY984" fmla="*/ 3177566 h 5907136"/>
              <a:gd name="connsiteX985" fmla="*/ 5637293 w 12078891"/>
              <a:gd name="connsiteY985" fmla="*/ 3172475 h 5907136"/>
              <a:gd name="connsiteX986" fmla="*/ 3531885 w 12078891"/>
              <a:gd name="connsiteY986" fmla="*/ 3163312 h 5907136"/>
              <a:gd name="connsiteX987" fmla="*/ 3561407 w 12078891"/>
              <a:gd name="connsiteY987" fmla="*/ 3192837 h 5907136"/>
              <a:gd name="connsiteX988" fmla="*/ 3531885 w 12078891"/>
              <a:gd name="connsiteY988" fmla="*/ 3222363 h 5907136"/>
              <a:gd name="connsiteX989" fmla="*/ 3502364 w 12078891"/>
              <a:gd name="connsiteY989" fmla="*/ 3192837 h 5907136"/>
              <a:gd name="connsiteX990" fmla="*/ 3531885 w 12078891"/>
              <a:gd name="connsiteY990" fmla="*/ 3163312 h 5907136"/>
              <a:gd name="connsiteX991" fmla="*/ 4761699 w 12078891"/>
              <a:gd name="connsiteY991" fmla="*/ 3156185 h 5907136"/>
              <a:gd name="connsiteX992" fmla="*/ 4776972 w 12078891"/>
              <a:gd name="connsiteY992" fmla="*/ 3171457 h 5907136"/>
              <a:gd name="connsiteX993" fmla="*/ 4761699 w 12078891"/>
              <a:gd name="connsiteY993" fmla="*/ 3186729 h 5907136"/>
              <a:gd name="connsiteX994" fmla="*/ 4746428 w 12078891"/>
              <a:gd name="connsiteY994" fmla="*/ 3171457 h 5907136"/>
              <a:gd name="connsiteX995" fmla="*/ 4761699 w 12078891"/>
              <a:gd name="connsiteY995" fmla="*/ 3156185 h 5907136"/>
              <a:gd name="connsiteX996" fmla="*/ 9412443 w 12078891"/>
              <a:gd name="connsiteY996" fmla="*/ 3153131 h 5907136"/>
              <a:gd name="connsiteX997" fmla="*/ 9413461 w 12078891"/>
              <a:gd name="connsiteY997" fmla="*/ 3154149 h 5907136"/>
              <a:gd name="connsiteX998" fmla="*/ 9412443 w 12078891"/>
              <a:gd name="connsiteY998" fmla="*/ 3155167 h 5907136"/>
              <a:gd name="connsiteX999" fmla="*/ 9411425 w 12078891"/>
              <a:gd name="connsiteY999" fmla="*/ 3154149 h 5907136"/>
              <a:gd name="connsiteX1000" fmla="*/ 9412443 w 12078891"/>
              <a:gd name="connsiteY1000" fmla="*/ 3153131 h 5907136"/>
              <a:gd name="connsiteX1001" fmla="*/ 9980552 w 12078891"/>
              <a:gd name="connsiteY1001" fmla="*/ 3152112 h 5907136"/>
              <a:gd name="connsiteX1002" fmla="*/ 9993788 w 12078891"/>
              <a:gd name="connsiteY1002" fmla="*/ 3165348 h 5907136"/>
              <a:gd name="connsiteX1003" fmla="*/ 9980552 w 12078891"/>
              <a:gd name="connsiteY1003" fmla="*/ 3178583 h 5907136"/>
              <a:gd name="connsiteX1004" fmla="*/ 9967317 w 12078891"/>
              <a:gd name="connsiteY1004" fmla="*/ 3165348 h 5907136"/>
              <a:gd name="connsiteX1005" fmla="*/ 9980552 w 12078891"/>
              <a:gd name="connsiteY1005" fmla="*/ 3152112 h 5907136"/>
              <a:gd name="connsiteX1006" fmla="*/ 3434082 w 12078891"/>
              <a:gd name="connsiteY1006" fmla="*/ 3143967 h 5907136"/>
              <a:gd name="connsiteX1007" fmla="*/ 3457497 w 12078891"/>
              <a:gd name="connsiteY1007" fmla="*/ 3167384 h 5907136"/>
              <a:gd name="connsiteX1008" fmla="*/ 3434082 w 12078891"/>
              <a:gd name="connsiteY1008" fmla="*/ 3190801 h 5907136"/>
              <a:gd name="connsiteX1009" fmla="*/ 3410663 w 12078891"/>
              <a:gd name="connsiteY1009" fmla="*/ 3167384 h 5907136"/>
              <a:gd name="connsiteX1010" fmla="*/ 3434082 w 12078891"/>
              <a:gd name="connsiteY1010" fmla="*/ 3143967 h 5907136"/>
              <a:gd name="connsiteX1011" fmla="*/ 4864520 w 12078891"/>
              <a:gd name="connsiteY1011" fmla="*/ 3122587 h 5907136"/>
              <a:gd name="connsiteX1012" fmla="*/ 4873683 w 12078891"/>
              <a:gd name="connsiteY1012" fmla="*/ 3131750 h 5907136"/>
              <a:gd name="connsiteX1013" fmla="*/ 4864520 w 12078891"/>
              <a:gd name="connsiteY1013" fmla="*/ 3140913 h 5907136"/>
              <a:gd name="connsiteX1014" fmla="*/ 4855358 w 12078891"/>
              <a:gd name="connsiteY1014" fmla="*/ 3131750 h 5907136"/>
              <a:gd name="connsiteX1015" fmla="*/ 4864520 w 12078891"/>
              <a:gd name="connsiteY1015" fmla="*/ 3122587 h 5907136"/>
              <a:gd name="connsiteX1016" fmla="*/ 1861120 w 12078891"/>
              <a:gd name="connsiteY1016" fmla="*/ 3113424 h 5907136"/>
              <a:gd name="connsiteX1017" fmla="*/ 1866211 w 12078891"/>
              <a:gd name="connsiteY1017" fmla="*/ 3118515 h 5907136"/>
              <a:gd name="connsiteX1018" fmla="*/ 1861120 w 12078891"/>
              <a:gd name="connsiteY1018" fmla="*/ 3123605 h 5907136"/>
              <a:gd name="connsiteX1019" fmla="*/ 1856029 w 12078891"/>
              <a:gd name="connsiteY1019" fmla="*/ 3118515 h 5907136"/>
              <a:gd name="connsiteX1020" fmla="*/ 1861120 w 12078891"/>
              <a:gd name="connsiteY1020" fmla="*/ 3113424 h 5907136"/>
              <a:gd name="connsiteX1021" fmla="*/ 8803609 w 12078891"/>
              <a:gd name="connsiteY1021" fmla="*/ 3099171 h 5907136"/>
              <a:gd name="connsiteX1022" fmla="*/ 8828043 w 12078891"/>
              <a:gd name="connsiteY1022" fmla="*/ 3123605 h 5907136"/>
              <a:gd name="connsiteX1023" fmla="*/ 8803609 w 12078891"/>
              <a:gd name="connsiteY1023" fmla="*/ 3148040 h 5907136"/>
              <a:gd name="connsiteX1024" fmla="*/ 8779174 w 12078891"/>
              <a:gd name="connsiteY1024" fmla="*/ 3123605 h 5907136"/>
              <a:gd name="connsiteX1025" fmla="*/ 8803609 w 12078891"/>
              <a:gd name="connsiteY1025" fmla="*/ 3099171 h 5907136"/>
              <a:gd name="connsiteX1026" fmla="*/ 7949410 w 12078891"/>
              <a:gd name="connsiteY1026" fmla="*/ 3059464 h 5907136"/>
              <a:gd name="connsiteX1027" fmla="*/ 7961627 w 12078891"/>
              <a:gd name="connsiteY1027" fmla="*/ 3071682 h 5907136"/>
              <a:gd name="connsiteX1028" fmla="*/ 7949410 w 12078891"/>
              <a:gd name="connsiteY1028" fmla="*/ 3083899 h 5907136"/>
              <a:gd name="connsiteX1029" fmla="*/ 7937192 w 12078891"/>
              <a:gd name="connsiteY1029" fmla="*/ 3071682 h 5907136"/>
              <a:gd name="connsiteX1030" fmla="*/ 7949410 w 12078891"/>
              <a:gd name="connsiteY1030" fmla="*/ 3059464 h 5907136"/>
              <a:gd name="connsiteX1031" fmla="*/ 9902157 w 12078891"/>
              <a:gd name="connsiteY1031" fmla="*/ 3041138 h 5907136"/>
              <a:gd name="connsiteX1032" fmla="*/ 9917429 w 12078891"/>
              <a:gd name="connsiteY1032" fmla="*/ 3056410 h 5907136"/>
              <a:gd name="connsiteX1033" fmla="*/ 9902157 w 12078891"/>
              <a:gd name="connsiteY1033" fmla="*/ 3071682 h 5907136"/>
              <a:gd name="connsiteX1034" fmla="*/ 9886885 w 12078891"/>
              <a:gd name="connsiteY1034" fmla="*/ 3056410 h 5907136"/>
              <a:gd name="connsiteX1035" fmla="*/ 9902157 w 12078891"/>
              <a:gd name="connsiteY1035" fmla="*/ 3041138 h 5907136"/>
              <a:gd name="connsiteX1036" fmla="*/ 6312277 w 12078891"/>
              <a:gd name="connsiteY1036" fmla="*/ 3032993 h 5907136"/>
              <a:gd name="connsiteX1037" fmla="*/ 6314314 w 12078891"/>
              <a:gd name="connsiteY1037" fmla="*/ 3035029 h 5907136"/>
              <a:gd name="connsiteX1038" fmla="*/ 6312277 w 12078891"/>
              <a:gd name="connsiteY1038" fmla="*/ 3037065 h 5907136"/>
              <a:gd name="connsiteX1039" fmla="*/ 6310241 w 12078891"/>
              <a:gd name="connsiteY1039" fmla="*/ 3035029 h 5907136"/>
              <a:gd name="connsiteX1040" fmla="*/ 6312277 w 12078891"/>
              <a:gd name="connsiteY1040" fmla="*/ 3032993 h 5907136"/>
              <a:gd name="connsiteX1041" fmla="*/ 9349319 w 12078891"/>
              <a:gd name="connsiteY1041" fmla="*/ 3031975 h 5907136"/>
              <a:gd name="connsiteX1042" fmla="*/ 9351356 w 12078891"/>
              <a:gd name="connsiteY1042" fmla="*/ 3034011 h 5907136"/>
              <a:gd name="connsiteX1043" fmla="*/ 9349319 w 12078891"/>
              <a:gd name="connsiteY1043" fmla="*/ 3036048 h 5907136"/>
              <a:gd name="connsiteX1044" fmla="*/ 9347283 w 12078891"/>
              <a:gd name="connsiteY1044" fmla="*/ 3034011 h 5907136"/>
              <a:gd name="connsiteX1045" fmla="*/ 9349319 w 12078891"/>
              <a:gd name="connsiteY1045" fmla="*/ 3031975 h 5907136"/>
              <a:gd name="connsiteX1046" fmla="*/ 10741086 w 12078891"/>
              <a:gd name="connsiteY1046" fmla="*/ 3007540 h 5907136"/>
              <a:gd name="connsiteX1047" fmla="*/ 10745158 w 12078891"/>
              <a:gd name="connsiteY1047" fmla="*/ 3011612 h 5907136"/>
              <a:gd name="connsiteX1048" fmla="*/ 10741086 w 12078891"/>
              <a:gd name="connsiteY1048" fmla="*/ 3015685 h 5907136"/>
              <a:gd name="connsiteX1049" fmla="*/ 10737013 w 12078891"/>
              <a:gd name="connsiteY1049" fmla="*/ 3011612 h 5907136"/>
              <a:gd name="connsiteX1050" fmla="*/ 10741086 w 12078891"/>
              <a:gd name="connsiteY1050" fmla="*/ 3007540 h 5907136"/>
              <a:gd name="connsiteX1051" fmla="*/ 2150269 w 12078891"/>
              <a:gd name="connsiteY1051" fmla="*/ 2998377 h 5907136"/>
              <a:gd name="connsiteX1052" fmla="*/ 2161467 w 12078891"/>
              <a:gd name="connsiteY1052" fmla="*/ 3009576 h 5907136"/>
              <a:gd name="connsiteX1053" fmla="*/ 2150269 w 12078891"/>
              <a:gd name="connsiteY1053" fmla="*/ 3020775 h 5907136"/>
              <a:gd name="connsiteX1054" fmla="*/ 2139069 w 12078891"/>
              <a:gd name="connsiteY1054" fmla="*/ 3009576 h 5907136"/>
              <a:gd name="connsiteX1055" fmla="*/ 2150269 w 12078891"/>
              <a:gd name="connsiteY1055" fmla="*/ 2998377 h 5907136"/>
              <a:gd name="connsiteX1056" fmla="*/ 10768574 w 12078891"/>
              <a:gd name="connsiteY1056" fmla="*/ 2987178 h 5907136"/>
              <a:gd name="connsiteX1057" fmla="*/ 10782828 w 12078891"/>
              <a:gd name="connsiteY1057" fmla="*/ 3000413 h 5907136"/>
              <a:gd name="connsiteX1058" fmla="*/ 10768574 w 12078891"/>
              <a:gd name="connsiteY1058" fmla="*/ 3014667 h 5907136"/>
              <a:gd name="connsiteX1059" fmla="*/ 10754321 w 12078891"/>
              <a:gd name="connsiteY1059" fmla="*/ 3000413 h 5907136"/>
              <a:gd name="connsiteX1060" fmla="*/ 10768574 w 12078891"/>
              <a:gd name="connsiteY1060" fmla="*/ 2987178 h 5907136"/>
              <a:gd name="connsiteX1061" fmla="*/ 7612413 w 12078891"/>
              <a:gd name="connsiteY1061" fmla="*/ 2976997 h 5907136"/>
              <a:gd name="connsiteX1062" fmla="*/ 7615467 w 12078891"/>
              <a:gd name="connsiteY1062" fmla="*/ 2980051 h 5907136"/>
              <a:gd name="connsiteX1063" fmla="*/ 7612413 w 12078891"/>
              <a:gd name="connsiteY1063" fmla="*/ 2983105 h 5907136"/>
              <a:gd name="connsiteX1064" fmla="*/ 7609359 w 12078891"/>
              <a:gd name="connsiteY1064" fmla="*/ 2980051 h 5907136"/>
              <a:gd name="connsiteX1065" fmla="*/ 7612413 w 12078891"/>
              <a:gd name="connsiteY1065" fmla="*/ 2976997 h 5907136"/>
              <a:gd name="connsiteX1066" fmla="*/ 2436381 w 12078891"/>
              <a:gd name="connsiteY1066" fmla="*/ 2954598 h 5907136"/>
              <a:gd name="connsiteX1067" fmla="*/ 2455725 w 12078891"/>
              <a:gd name="connsiteY1067" fmla="*/ 2973942 h 5907136"/>
              <a:gd name="connsiteX1068" fmla="*/ 2436381 w 12078891"/>
              <a:gd name="connsiteY1068" fmla="*/ 2993286 h 5907136"/>
              <a:gd name="connsiteX1069" fmla="*/ 2417037 w 12078891"/>
              <a:gd name="connsiteY1069" fmla="*/ 2973942 h 5907136"/>
              <a:gd name="connsiteX1070" fmla="*/ 2436381 w 12078891"/>
              <a:gd name="connsiteY1070" fmla="*/ 2954598 h 5907136"/>
              <a:gd name="connsiteX1071" fmla="*/ 536514 w 12078891"/>
              <a:gd name="connsiteY1071" fmla="*/ 2952562 h 5907136"/>
              <a:gd name="connsiteX1072" fmla="*/ 545677 w 12078891"/>
              <a:gd name="connsiteY1072" fmla="*/ 2961725 h 5907136"/>
              <a:gd name="connsiteX1073" fmla="*/ 536514 w 12078891"/>
              <a:gd name="connsiteY1073" fmla="*/ 2970888 h 5907136"/>
              <a:gd name="connsiteX1074" fmla="*/ 527351 w 12078891"/>
              <a:gd name="connsiteY1074" fmla="*/ 2961725 h 5907136"/>
              <a:gd name="connsiteX1075" fmla="*/ 536514 w 12078891"/>
              <a:gd name="connsiteY1075" fmla="*/ 2952562 h 5907136"/>
              <a:gd name="connsiteX1076" fmla="*/ 2217424 w 12078891"/>
              <a:gd name="connsiteY1076" fmla="*/ 2925072 h 5907136"/>
              <a:gd name="connsiteX1077" fmla="*/ 2220483 w 12078891"/>
              <a:gd name="connsiteY1077" fmla="*/ 2928126 h 5907136"/>
              <a:gd name="connsiteX1078" fmla="*/ 2217424 w 12078891"/>
              <a:gd name="connsiteY1078" fmla="*/ 2931181 h 5907136"/>
              <a:gd name="connsiteX1079" fmla="*/ 2214369 w 12078891"/>
              <a:gd name="connsiteY1079" fmla="*/ 2928126 h 5907136"/>
              <a:gd name="connsiteX1080" fmla="*/ 2217424 w 12078891"/>
              <a:gd name="connsiteY1080" fmla="*/ 2925072 h 5907136"/>
              <a:gd name="connsiteX1081" fmla="*/ 748335 w 12078891"/>
              <a:gd name="connsiteY1081" fmla="*/ 2906747 h 5907136"/>
              <a:gd name="connsiteX1082" fmla="*/ 770733 w 12078891"/>
              <a:gd name="connsiteY1082" fmla="*/ 2929146 h 5907136"/>
              <a:gd name="connsiteX1083" fmla="*/ 748335 w 12078891"/>
              <a:gd name="connsiteY1083" fmla="*/ 2951543 h 5907136"/>
              <a:gd name="connsiteX1084" fmla="*/ 725936 w 12078891"/>
              <a:gd name="connsiteY1084" fmla="*/ 2929146 h 5907136"/>
              <a:gd name="connsiteX1085" fmla="*/ 748335 w 12078891"/>
              <a:gd name="connsiteY1085" fmla="*/ 2906747 h 5907136"/>
              <a:gd name="connsiteX1086" fmla="*/ 9257689 w 12078891"/>
              <a:gd name="connsiteY1086" fmla="*/ 2898604 h 5907136"/>
              <a:gd name="connsiteX1087" fmla="*/ 9272961 w 12078891"/>
              <a:gd name="connsiteY1087" fmla="*/ 2913875 h 5907136"/>
              <a:gd name="connsiteX1088" fmla="*/ 9257689 w 12078891"/>
              <a:gd name="connsiteY1088" fmla="*/ 2929146 h 5907136"/>
              <a:gd name="connsiteX1089" fmla="*/ 9242417 w 12078891"/>
              <a:gd name="connsiteY1089" fmla="*/ 2913875 h 5907136"/>
              <a:gd name="connsiteX1090" fmla="*/ 9257689 w 12078891"/>
              <a:gd name="connsiteY1090" fmla="*/ 2898604 h 5907136"/>
              <a:gd name="connsiteX1091" fmla="*/ 190380 w 12078891"/>
              <a:gd name="connsiteY1091" fmla="*/ 2894530 h 5907136"/>
              <a:gd name="connsiteX1092" fmla="*/ 217869 w 12078891"/>
              <a:gd name="connsiteY1092" fmla="*/ 2922019 h 5907136"/>
              <a:gd name="connsiteX1093" fmla="*/ 190380 w 12078891"/>
              <a:gd name="connsiteY1093" fmla="*/ 2949509 h 5907136"/>
              <a:gd name="connsiteX1094" fmla="*/ 162891 w 12078891"/>
              <a:gd name="connsiteY1094" fmla="*/ 2922019 h 5907136"/>
              <a:gd name="connsiteX1095" fmla="*/ 190380 w 12078891"/>
              <a:gd name="connsiteY1095" fmla="*/ 2894530 h 5907136"/>
              <a:gd name="connsiteX1096" fmla="*/ 3601049 w 12078891"/>
              <a:gd name="connsiteY1096" fmla="*/ 2881294 h 5907136"/>
              <a:gd name="connsiteX1097" fmla="*/ 3604103 w 12078891"/>
              <a:gd name="connsiteY1097" fmla="*/ 2884348 h 5907136"/>
              <a:gd name="connsiteX1098" fmla="*/ 3601049 w 12078891"/>
              <a:gd name="connsiteY1098" fmla="*/ 2887402 h 5907136"/>
              <a:gd name="connsiteX1099" fmla="*/ 3597995 w 12078891"/>
              <a:gd name="connsiteY1099" fmla="*/ 2884348 h 5907136"/>
              <a:gd name="connsiteX1100" fmla="*/ 3601049 w 12078891"/>
              <a:gd name="connsiteY1100" fmla="*/ 2881294 h 5907136"/>
              <a:gd name="connsiteX1101" fmla="*/ 7358902 w 12078891"/>
              <a:gd name="connsiteY1101" fmla="*/ 2869078 h 5907136"/>
              <a:gd name="connsiteX1102" fmla="*/ 7362975 w 12078891"/>
              <a:gd name="connsiteY1102" fmla="*/ 2873153 h 5907136"/>
              <a:gd name="connsiteX1103" fmla="*/ 7358902 w 12078891"/>
              <a:gd name="connsiteY1103" fmla="*/ 2877223 h 5907136"/>
              <a:gd name="connsiteX1104" fmla="*/ 7354830 w 12078891"/>
              <a:gd name="connsiteY1104" fmla="*/ 2873153 h 5907136"/>
              <a:gd name="connsiteX1105" fmla="*/ 7358902 w 12078891"/>
              <a:gd name="connsiteY1105" fmla="*/ 2869078 h 5907136"/>
              <a:gd name="connsiteX1106" fmla="*/ 7198039 w 12078891"/>
              <a:gd name="connsiteY1106" fmla="*/ 2816137 h 5907136"/>
              <a:gd name="connsiteX1107" fmla="*/ 7204148 w 12078891"/>
              <a:gd name="connsiteY1107" fmla="*/ 2822246 h 5907136"/>
              <a:gd name="connsiteX1108" fmla="*/ 7198039 w 12078891"/>
              <a:gd name="connsiteY1108" fmla="*/ 2828355 h 5907136"/>
              <a:gd name="connsiteX1109" fmla="*/ 7191931 w 12078891"/>
              <a:gd name="connsiteY1109" fmla="*/ 2822246 h 5907136"/>
              <a:gd name="connsiteX1110" fmla="*/ 7198039 w 12078891"/>
              <a:gd name="connsiteY1110" fmla="*/ 2816137 h 5907136"/>
              <a:gd name="connsiteX1111" fmla="*/ 5795091 w 12078891"/>
              <a:gd name="connsiteY1111" fmla="*/ 2743854 h 5907136"/>
              <a:gd name="connsiteX1112" fmla="*/ 5813416 w 12078891"/>
              <a:gd name="connsiteY1112" fmla="*/ 2762180 h 5907136"/>
              <a:gd name="connsiteX1113" fmla="*/ 5795091 w 12078891"/>
              <a:gd name="connsiteY1113" fmla="*/ 2780505 h 5907136"/>
              <a:gd name="connsiteX1114" fmla="*/ 5776766 w 12078891"/>
              <a:gd name="connsiteY1114" fmla="*/ 2762180 h 5907136"/>
              <a:gd name="connsiteX1115" fmla="*/ 5795091 w 12078891"/>
              <a:gd name="connsiteY1115" fmla="*/ 2743854 h 5907136"/>
              <a:gd name="connsiteX1116" fmla="*/ 4190602 w 12078891"/>
              <a:gd name="connsiteY1116" fmla="*/ 2728583 h 5907136"/>
              <a:gd name="connsiteX1117" fmla="*/ 4221146 w 12078891"/>
              <a:gd name="connsiteY1117" fmla="*/ 2759126 h 5907136"/>
              <a:gd name="connsiteX1118" fmla="*/ 4190602 w 12078891"/>
              <a:gd name="connsiteY1118" fmla="*/ 2789668 h 5907136"/>
              <a:gd name="connsiteX1119" fmla="*/ 4160049 w 12078891"/>
              <a:gd name="connsiteY1119" fmla="*/ 2759126 h 5907136"/>
              <a:gd name="connsiteX1120" fmla="*/ 4190602 w 12078891"/>
              <a:gd name="connsiteY1120" fmla="*/ 2728583 h 5907136"/>
              <a:gd name="connsiteX1121" fmla="*/ 5955945 w 12078891"/>
              <a:gd name="connsiteY1121" fmla="*/ 2699057 h 5907136"/>
              <a:gd name="connsiteX1122" fmla="*/ 5961035 w 12078891"/>
              <a:gd name="connsiteY1122" fmla="*/ 2704148 h 5907136"/>
              <a:gd name="connsiteX1123" fmla="*/ 5955945 w 12078891"/>
              <a:gd name="connsiteY1123" fmla="*/ 2709238 h 5907136"/>
              <a:gd name="connsiteX1124" fmla="*/ 5950855 w 12078891"/>
              <a:gd name="connsiteY1124" fmla="*/ 2704148 h 5907136"/>
              <a:gd name="connsiteX1125" fmla="*/ 5955945 w 12078891"/>
              <a:gd name="connsiteY1125" fmla="*/ 2699057 h 5907136"/>
              <a:gd name="connsiteX1126" fmla="*/ 7390463 w 12078891"/>
              <a:gd name="connsiteY1126" fmla="*/ 2694983 h 5907136"/>
              <a:gd name="connsiteX1127" fmla="*/ 7424061 w 12078891"/>
              <a:gd name="connsiteY1127" fmla="*/ 2728581 h 5907136"/>
              <a:gd name="connsiteX1128" fmla="*/ 7390463 w 12078891"/>
              <a:gd name="connsiteY1128" fmla="*/ 2762177 h 5907136"/>
              <a:gd name="connsiteX1129" fmla="*/ 7356865 w 12078891"/>
              <a:gd name="connsiteY1129" fmla="*/ 2728581 h 5907136"/>
              <a:gd name="connsiteX1130" fmla="*/ 7390463 w 12078891"/>
              <a:gd name="connsiteY1130" fmla="*/ 2694983 h 5907136"/>
              <a:gd name="connsiteX1131" fmla="*/ 1814308 w 12078891"/>
              <a:gd name="connsiteY1131" fmla="*/ 2665460 h 5907136"/>
              <a:gd name="connsiteX1132" fmla="*/ 1819397 w 12078891"/>
              <a:gd name="connsiteY1132" fmla="*/ 2670549 h 5907136"/>
              <a:gd name="connsiteX1133" fmla="*/ 1814308 w 12078891"/>
              <a:gd name="connsiteY1133" fmla="*/ 2675639 h 5907136"/>
              <a:gd name="connsiteX1134" fmla="*/ 1809215 w 12078891"/>
              <a:gd name="connsiteY1134" fmla="*/ 2670549 h 5907136"/>
              <a:gd name="connsiteX1135" fmla="*/ 1814308 w 12078891"/>
              <a:gd name="connsiteY1135" fmla="*/ 2665460 h 5907136"/>
              <a:gd name="connsiteX1136" fmla="*/ 9232236 w 12078891"/>
              <a:gd name="connsiteY1136" fmla="*/ 2663422 h 5907136"/>
              <a:gd name="connsiteX1137" fmla="*/ 9270925 w 12078891"/>
              <a:gd name="connsiteY1137" fmla="*/ 2702110 h 5907136"/>
              <a:gd name="connsiteX1138" fmla="*/ 9232236 w 12078891"/>
              <a:gd name="connsiteY1138" fmla="*/ 2740798 h 5907136"/>
              <a:gd name="connsiteX1139" fmla="*/ 9193548 w 12078891"/>
              <a:gd name="connsiteY1139" fmla="*/ 2702110 h 5907136"/>
              <a:gd name="connsiteX1140" fmla="*/ 9232236 w 12078891"/>
              <a:gd name="connsiteY1140" fmla="*/ 2663422 h 5907136"/>
              <a:gd name="connsiteX1141" fmla="*/ 2759084 w 12078891"/>
              <a:gd name="connsiteY1141" fmla="*/ 2623713 h 5907136"/>
              <a:gd name="connsiteX1142" fmla="*/ 2767229 w 12078891"/>
              <a:gd name="connsiteY1142" fmla="*/ 2631859 h 5907136"/>
              <a:gd name="connsiteX1143" fmla="*/ 2759084 w 12078891"/>
              <a:gd name="connsiteY1143" fmla="*/ 2640003 h 5907136"/>
              <a:gd name="connsiteX1144" fmla="*/ 2750938 w 12078891"/>
              <a:gd name="connsiteY1144" fmla="*/ 2631859 h 5907136"/>
              <a:gd name="connsiteX1145" fmla="*/ 2759084 w 12078891"/>
              <a:gd name="connsiteY1145" fmla="*/ 2623713 h 5907136"/>
              <a:gd name="connsiteX1146" fmla="*/ 9533599 w 12078891"/>
              <a:gd name="connsiteY1146" fmla="*/ 2604369 h 5907136"/>
              <a:gd name="connsiteX1147" fmla="*/ 9546834 w 12078891"/>
              <a:gd name="connsiteY1147" fmla="*/ 2616588 h 5907136"/>
              <a:gd name="connsiteX1148" fmla="*/ 9533599 w 12078891"/>
              <a:gd name="connsiteY1148" fmla="*/ 2628806 h 5907136"/>
              <a:gd name="connsiteX1149" fmla="*/ 9520363 w 12078891"/>
              <a:gd name="connsiteY1149" fmla="*/ 2616588 h 5907136"/>
              <a:gd name="connsiteX1150" fmla="*/ 9533599 w 12078891"/>
              <a:gd name="connsiteY1150" fmla="*/ 2604369 h 5907136"/>
              <a:gd name="connsiteX1151" fmla="*/ 1707395 w 12078891"/>
              <a:gd name="connsiteY1151" fmla="*/ 2601316 h 5907136"/>
              <a:gd name="connsiteX1152" fmla="*/ 1711468 w 12078891"/>
              <a:gd name="connsiteY1152" fmla="*/ 2605389 h 5907136"/>
              <a:gd name="connsiteX1153" fmla="*/ 1707395 w 12078891"/>
              <a:gd name="connsiteY1153" fmla="*/ 2609462 h 5907136"/>
              <a:gd name="connsiteX1154" fmla="*/ 1703323 w 12078891"/>
              <a:gd name="connsiteY1154" fmla="*/ 2605389 h 5907136"/>
              <a:gd name="connsiteX1155" fmla="*/ 1707395 w 12078891"/>
              <a:gd name="connsiteY1155" fmla="*/ 2601316 h 5907136"/>
              <a:gd name="connsiteX1156" fmla="*/ 4194661 w 12078891"/>
              <a:gd name="connsiteY1156" fmla="*/ 2596226 h 5907136"/>
              <a:gd name="connsiteX1157" fmla="*/ 4200772 w 12078891"/>
              <a:gd name="connsiteY1157" fmla="*/ 2602334 h 5907136"/>
              <a:gd name="connsiteX1158" fmla="*/ 4194661 w 12078891"/>
              <a:gd name="connsiteY1158" fmla="*/ 2608446 h 5907136"/>
              <a:gd name="connsiteX1159" fmla="*/ 4188551 w 12078891"/>
              <a:gd name="connsiteY1159" fmla="*/ 2602334 h 5907136"/>
              <a:gd name="connsiteX1160" fmla="*/ 4194661 w 12078891"/>
              <a:gd name="connsiteY1160" fmla="*/ 2596226 h 5907136"/>
              <a:gd name="connsiteX1161" fmla="*/ 5638309 w 12078891"/>
              <a:gd name="connsiteY1161" fmla="*/ 2592153 h 5907136"/>
              <a:gd name="connsiteX1162" fmla="*/ 5655618 w 12078891"/>
              <a:gd name="connsiteY1162" fmla="*/ 2609462 h 5907136"/>
              <a:gd name="connsiteX1163" fmla="*/ 5638309 w 12078891"/>
              <a:gd name="connsiteY1163" fmla="*/ 2626771 h 5907136"/>
              <a:gd name="connsiteX1164" fmla="*/ 5621002 w 12078891"/>
              <a:gd name="connsiteY1164" fmla="*/ 2609462 h 5907136"/>
              <a:gd name="connsiteX1165" fmla="*/ 5638309 w 12078891"/>
              <a:gd name="connsiteY1165" fmla="*/ 2592153 h 5907136"/>
              <a:gd name="connsiteX1166" fmla="*/ 1008960 w 12078891"/>
              <a:gd name="connsiteY1166" fmla="*/ 2587062 h 5907136"/>
              <a:gd name="connsiteX1167" fmla="*/ 1036449 w 12078891"/>
              <a:gd name="connsiteY1167" fmla="*/ 2614553 h 5907136"/>
              <a:gd name="connsiteX1168" fmla="*/ 1008960 w 12078891"/>
              <a:gd name="connsiteY1168" fmla="*/ 2642042 h 5907136"/>
              <a:gd name="connsiteX1169" fmla="*/ 981471 w 12078891"/>
              <a:gd name="connsiteY1169" fmla="*/ 2614553 h 5907136"/>
              <a:gd name="connsiteX1170" fmla="*/ 1008960 w 12078891"/>
              <a:gd name="connsiteY1170" fmla="*/ 2587062 h 5907136"/>
              <a:gd name="connsiteX1171" fmla="*/ 5912163 w 12078891"/>
              <a:gd name="connsiteY1171" fmla="*/ 2569755 h 5907136"/>
              <a:gd name="connsiteX1172" fmla="*/ 5934560 w 12078891"/>
              <a:gd name="connsiteY1172" fmla="*/ 2591134 h 5907136"/>
              <a:gd name="connsiteX1173" fmla="*/ 5912163 w 12078891"/>
              <a:gd name="connsiteY1173" fmla="*/ 2612518 h 5907136"/>
              <a:gd name="connsiteX1174" fmla="*/ 5889764 w 12078891"/>
              <a:gd name="connsiteY1174" fmla="*/ 2591134 h 5907136"/>
              <a:gd name="connsiteX1175" fmla="*/ 5912163 w 12078891"/>
              <a:gd name="connsiteY1175" fmla="*/ 2569755 h 5907136"/>
              <a:gd name="connsiteX1176" fmla="*/ 10252389 w 12078891"/>
              <a:gd name="connsiteY1176" fmla="*/ 2562630 h 5907136"/>
              <a:gd name="connsiteX1177" fmla="*/ 10330784 w 12078891"/>
              <a:gd name="connsiteY1177" fmla="*/ 2640006 h 5907136"/>
              <a:gd name="connsiteX1178" fmla="*/ 10324691 w 12078891"/>
              <a:gd name="connsiteY1178" fmla="*/ 2670136 h 5907136"/>
              <a:gd name="connsiteX1179" fmla="*/ 10314641 w 12078891"/>
              <a:gd name="connsiteY1179" fmla="*/ 2684950 h 5907136"/>
              <a:gd name="connsiteX1180" fmla="*/ 10316531 w 12078891"/>
              <a:gd name="connsiteY1180" fmla="*/ 2686840 h 5907136"/>
              <a:gd name="connsiteX1181" fmla="*/ 10310422 w 12078891"/>
              <a:gd name="connsiteY1181" fmla="*/ 2692949 h 5907136"/>
              <a:gd name="connsiteX1182" fmla="*/ 10309702 w 12078891"/>
              <a:gd name="connsiteY1182" fmla="*/ 2692227 h 5907136"/>
              <a:gd name="connsiteX1183" fmla="*/ 10308004 w 12078891"/>
              <a:gd name="connsiteY1183" fmla="*/ 2694730 h 5907136"/>
              <a:gd name="connsiteX1184" fmla="*/ 10252389 w 12078891"/>
              <a:gd name="connsiteY1184" fmla="*/ 2717384 h 5907136"/>
              <a:gd name="connsiteX1185" fmla="*/ 10173994 w 12078891"/>
              <a:gd name="connsiteY1185" fmla="*/ 2640006 h 5907136"/>
              <a:gd name="connsiteX1186" fmla="*/ 10252389 w 12078891"/>
              <a:gd name="connsiteY1186" fmla="*/ 2562630 h 5907136"/>
              <a:gd name="connsiteX1187" fmla="*/ 6487394 w 12078891"/>
              <a:gd name="connsiteY1187" fmla="*/ 2547361 h 5907136"/>
              <a:gd name="connsiteX1188" fmla="*/ 6503684 w 12078891"/>
              <a:gd name="connsiteY1188" fmla="*/ 2563649 h 5907136"/>
              <a:gd name="connsiteX1189" fmla="*/ 6487394 w 12078891"/>
              <a:gd name="connsiteY1189" fmla="*/ 2579938 h 5907136"/>
              <a:gd name="connsiteX1190" fmla="*/ 6471104 w 12078891"/>
              <a:gd name="connsiteY1190" fmla="*/ 2563649 h 5907136"/>
              <a:gd name="connsiteX1191" fmla="*/ 6487394 w 12078891"/>
              <a:gd name="connsiteY1191" fmla="*/ 2547361 h 5907136"/>
              <a:gd name="connsiteX1192" fmla="*/ 10923328 w 12078891"/>
              <a:gd name="connsiteY1192" fmla="*/ 2546344 h 5907136"/>
              <a:gd name="connsiteX1193" fmla="*/ 10944708 w 12078891"/>
              <a:gd name="connsiteY1193" fmla="*/ 2567722 h 5907136"/>
              <a:gd name="connsiteX1194" fmla="*/ 10923328 w 12078891"/>
              <a:gd name="connsiteY1194" fmla="*/ 2589100 h 5907136"/>
              <a:gd name="connsiteX1195" fmla="*/ 10901948 w 12078891"/>
              <a:gd name="connsiteY1195" fmla="*/ 2567722 h 5907136"/>
              <a:gd name="connsiteX1196" fmla="*/ 10923328 w 12078891"/>
              <a:gd name="connsiteY1196" fmla="*/ 2546344 h 5907136"/>
              <a:gd name="connsiteX1197" fmla="*/ 591492 w 12078891"/>
              <a:gd name="connsiteY1197" fmla="*/ 2539209 h 5907136"/>
              <a:gd name="connsiteX1198" fmla="*/ 603710 w 12078891"/>
              <a:gd name="connsiteY1198" fmla="*/ 2551426 h 5907136"/>
              <a:gd name="connsiteX1199" fmla="*/ 591492 w 12078891"/>
              <a:gd name="connsiteY1199" fmla="*/ 2563643 h 5907136"/>
              <a:gd name="connsiteX1200" fmla="*/ 579275 w 12078891"/>
              <a:gd name="connsiteY1200" fmla="*/ 2551426 h 5907136"/>
              <a:gd name="connsiteX1201" fmla="*/ 591492 w 12078891"/>
              <a:gd name="connsiteY1201" fmla="*/ 2539209 h 5907136"/>
              <a:gd name="connsiteX1202" fmla="*/ 386905 w 12078891"/>
              <a:gd name="connsiteY1202" fmla="*/ 2534124 h 5907136"/>
              <a:gd name="connsiteX1203" fmla="*/ 405231 w 12078891"/>
              <a:gd name="connsiteY1203" fmla="*/ 2552451 h 5907136"/>
              <a:gd name="connsiteX1204" fmla="*/ 386905 w 12078891"/>
              <a:gd name="connsiteY1204" fmla="*/ 2570776 h 5907136"/>
              <a:gd name="connsiteX1205" fmla="*/ 368579 w 12078891"/>
              <a:gd name="connsiteY1205" fmla="*/ 2552451 h 5907136"/>
              <a:gd name="connsiteX1206" fmla="*/ 386905 w 12078891"/>
              <a:gd name="connsiteY1206" fmla="*/ 2534124 h 5907136"/>
              <a:gd name="connsiteX1207" fmla="*/ 3113437 w 12078891"/>
              <a:gd name="connsiteY1207" fmla="*/ 2528012 h 5907136"/>
              <a:gd name="connsiteX1208" fmla="*/ 3122602 w 12078891"/>
              <a:gd name="connsiteY1208" fmla="*/ 2537177 h 5907136"/>
              <a:gd name="connsiteX1209" fmla="*/ 3113437 w 12078891"/>
              <a:gd name="connsiteY1209" fmla="*/ 2546344 h 5907136"/>
              <a:gd name="connsiteX1210" fmla="*/ 3104277 w 12078891"/>
              <a:gd name="connsiteY1210" fmla="*/ 2537177 h 5907136"/>
              <a:gd name="connsiteX1211" fmla="*/ 3113437 w 12078891"/>
              <a:gd name="connsiteY1211" fmla="*/ 2528012 h 5907136"/>
              <a:gd name="connsiteX1212" fmla="*/ 5387857 w 12078891"/>
              <a:gd name="connsiteY1212" fmla="*/ 2519865 h 5907136"/>
              <a:gd name="connsiteX1213" fmla="*/ 5398041 w 12078891"/>
              <a:gd name="connsiteY1213" fmla="*/ 2530048 h 5907136"/>
              <a:gd name="connsiteX1214" fmla="*/ 5387857 w 12078891"/>
              <a:gd name="connsiteY1214" fmla="*/ 2540233 h 5907136"/>
              <a:gd name="connsiteX1215" fmla="*/ 5377677 w 12078891"/>
              <a:gd name="connsiteY1215" fmla="*/ 2530048 h 5907136"/>
              <a:gd name="connsiteX1216" fmla="*/ 5387857 w 12078891"/>
              <a:gd name="connsiteY1216" fmla="*/ 2519865 h 5907136"/>
              <a:gd name="connsiteX1217" fmla="*/ 11337701 w 12078891"/>
              <a:gd name="connsiteY1217" fmla="*/ 2517829 h 5907136"/>
              <a:gd name="connsiteX1218" fmla="*/ 11347882 w 12078891"/>
              <a:gd name="connsiteY1218" fmla="*/ 2528012 h 5907136"/>
              <a:gd name="connsiteX1219" fmla="*/ 11337701 w 12078891"/>
              <a:gd name="connsiteY1219" fmla="*/ 2538195 h 5907136"/>
              <a:gd name="connsiteX1220" fmla="*/ 11327520 w 12078891"/>
              <a:gd name="connsiteY1220" fmla="*/ 2528012 h 5907136"/>
              <a:gd name="connsiteX1221" fmla="*/ 11337701 w 12078891"/>
              <a:gd name="connsiteY1221" fmla="*/ 2517829 h 5907136"/>
              <a:gd name="connsiteX1222" fmla="*/ 5092607 w 12078891"/>
              <a:gd name="connsiteY1222" fmla="*/ 2499505 h 5907136"/>
              <a:gd name="connsiteX1223" fmla="*/ 5113983 w 12078891"/>
              <a:gd name="connsiteY1223" fmla="*/ 2519865 h 5907136"/>
              <a:gd name="connsiteX1224" fmla="*/ 5092607 w 12078891"/>
              <a:gd name="connsiteY1224" fmla="*/ 2540233 h 5907136"/>
              <a:gd name="connsiteX1225" fmla="*/ 5071229 w 12078891"/>
              <a:gd name="connsiteY1225" fmla="*/ 2519865 h 5907136"/>
              <a:gd name="connsiteX1226" fmla="*/ 5092607 w 12078891"/>
              <a:gd name="connsiteY1226" fmla="*/ 2499505 h 5907136"/>
              <a:gd name="connsiteX1227" fmla="*/ 7711170 w 12078891"/>
              <a:gd name="connsiteY1227" fmla="*/ 2493397 h 5907136"/>
              <a:gd name="connsiteX1228" fmla="*/ 7717279 w 12078891"/>
              <a:gd name="connsiteY1228" fmla="*/ 2499505 h 5907136"/>
              <a:gd name="connsiteX1229" fmla="*/ 7711170 w 12078891"/>
              <a:gd name="connsiteY1229" fmla="*/ 2505613 h 5907136"/>
              <a:gd name="connsiteX1230" fmla="*/ 7705061 w 12078891"/>
              <a:gd name="connsiteY1230" fmla="*/ 2499505 h 5907136"/>
              <a:gd name="connsiteX1231" fmla="*/ 7711170 w 12078891"/>
              <a:gd name="connsiteY1231" fmla="*/ 2493397 h 5907136"/>
              <a:gd name="connsiteX1232" fmla="*/ 11655354 w 12078891"/>
              <a:gd name="connsiteY1232" fmla="*/ 2472014 h 5907136"/>
              <a:gd name="connsiteX1233" fmla="*/ 11666553 w 12078891"/>
              <a:gd name="connsiteY1233" fmla="*/ 2483214 h 5907136"/>
              <a:gd name="connsiteX1234" fmla="*/ 11655354 w 12078891"/>
              <a:gd name="connsiteY1234" fmla="*/ 2493395 h 5907136"/>
              <a:gd name="connsiteX1235" fmla="*/ 11644154 w 12078891"/>
              <a:gd name="connsiteY1235" fmla="*/ 2483214 h 5907136"/>
              <a:gd name="connsiteX1236" fmla="*/ 11655354 w 12078891"/>
              <a:gd name="connsiteY1236" fmla="*/ 2472014 h 5907136"/>
              <a:gd name="connsiteX1237" fmla="*/ 1161657 w 12078891"/>
              <a:gd name="connsiteY1237" fmla="*/ 2462852 h 5907136"/>
              <a:gd name="connsiteX1238" fmla="*/ 1238016 w 12078891"/>
              <a:gd name="connsiteY1238" fmla="*/ 2539213 h 5907136"/>
              <a:gd name="connsiteX1239" fmla="*/ 1161657 w 12078891"/>
              <a:gd name="connsiteY1239" fmla="*/ 2615570 h 5907136"/>
              <a:gd name="connsiteX1240" fmla="*/ 1153260 w 12078891"/>
              <a:gd name="connsiteY1240" fmla="*/ 2613912 h 5907136"/>
              <a:gd name="connsiteX1241" fmla="*/ 1153543 w 12078891"/>
              <a:gd name="connsiteY1241" fmla="*/ 2614553 h 5907136"/>
              <a:gd name="connsiteX1242" fmla="*/ 1133180 w 12078891"/>
              <a:gd name="connsiteY1242" fmla="*/ 2634915 h 5907136"/>
              <a:gd name="connsiteX1243" fmla="*/ 1112818 w 12078891"/>
              <a:gd name="connsiteY1243" fmla="*/ 2614553 h 5907136"/>
              <a:gd name="connsiteX1244" fmla="*/ 1118521 w 12078891"/>
              <a:gd name="connsiteY1244" fmla="*/ 2600840 h 5907136"/>
              <a:gd name="connsiteX1245" fmla="*/ 1107443 w 12078891"/>
              <a:gd name="connsiteY1245" fmla="*/ 2593425 h 5907136"/>
              <a:gd name="connsiteX1246" fmla="*/ 1085299 w 12078891"/>
              <a:gd name="connsiteY1246" fmla="*/ 2539213 h 5907136"/>
              <a:gd name="connsiteX1247" fmla="*/ 1161657 w 12078891"/>
              <a:gd name="connsiteY1247" fmla="*/ 2462852 h 5907136"/>
              <a:gd name="connsiteX1248" fmla="*/ 7789564 w 12078891"/>
              <a:gd name="connsiteY1248" fmla="*/ 2417038 h 5907136"/>
              <a:gd name="connsiteX1249" fmla="*/ 7795674 w 12078891"/>
              <a:gd name="connsiteY1249" fmla="*/ 2423147 h 5907136"/>
              <a:gd name="connsiteX1250" fmla="*/ 7789564 w 12078891"/>
              <a:gd name="connsiteY1250" fmla="*/ 2429254 h 5907136"/>
              <a:gd name="connsiteX1251" fmla="*/ 7783456 w 12078891"/>
              <a:gd name="connsiteY1251" fmla="*/ 2423147 h 5907136"/>
              <a:gd name="connsiteX1252" fmla="*/ 7789564 w 12078891"/>
              <a:gd name="connsiteY1252" fmla="*/ 2417038 h 5907136"/>
              <a:gd name="connsiteX1253" fmla="*/ 8313895 w 12078891"/>
              <a:gd name="connsiteY1253" fmla="*/ 2398712 h 5907136"/>
              <a:gd name="connsiteX1254" fmla="*/ 8330185 w 12078891"/>
              <a:gd name="connsiteY1254" fmla="*/ 2415002 h 5907136"/>
              <a:gd name="connsiteX1255" fmla="*/ 8313895 w 12078891"/>
              <a:gd name="connsiteY1255" fmla="*/ 2431292 h 5907136"/>
              <a:gd name="connsiteX1256" fmla="*/ 8297605 w 12078891"/>
              <a:gd name="connsiteY1256" fmla="*/ 2415002 h 5907136"/>
              <a:gd name="connsiteX1257" fmla="*/ 8313895 w 12078891"/>
              <a:gd name="connsiteY1257" fmla="*/ 2398712 h 5907136"/>
              <a:gd name="connsiteX1258" fmla="*/ 10361328 w 12078891"/>
              <a:gd name="connsiteY1258" fmla="*/ 2390565 h 5907136"/>
              <a:gd name="connsiteX1259" fmla="*/ 10383726 w 12078891"/>
              <a:gd name="connsiteY1259" fmla="*/ 2412965 h 5907136"/>
              <a:gd name="connsiteX1260" fmla="*/ 10361328 w 12078891"/>
              <a:gd name="connsiteY1260" fmla="*/ 2435363 h 5907136"/>
              <a:gd name="connsiteX1261" fmla="*/ 10338929 w 12078891"/>
              <a:gd name="connsiteY1261" fmla="*/ 2412965 h 5907136"/>
              <a:gd name="connsiteX1262" fmla="*/ 10361328 w 12078891"/>
              <a:gd name="connsiteY1262" fmla="*/ 2390565 h 5907136"/>
              <a:gd name="connsiteX1263" fmla="*/ 1788833 w 12078891"/>
              <a:gd name="connsiteY1263" fmla="*/ 2370201 h 5907136"/>
              <a:gd name="connsiteX1264" fmla="*/ 1809196 w 12078891"/>
              <a:gd name="connsiteY1264" fmla="*/ 2390565 h 5907136"/>
              <a:gd name="connsiteX1265" fmla="*/ 1788833 w 12078891"/>
              <a:gd name="connsiteY1265" fmla="*/ 2410929 h 5907136"/>
              <a:gd name="connsiteX1266" fmla="*/ 1768472 w 12078891"/>
              <a:gd name="connsiteY1266" fmla="*/ 2390565 h 5907136"/>
              <a:gd name="connsiteX1267" fmla="*/ 1788833 w 12078891"/>
              <a:gd name="connsiteY1267" fmla="*/ 2370201 h 5907136"/>
              <a:gd name="connsiteX1268" fmla="*/ 8322040 w 12078891"/>
              <a:gd name="connsiteY1268" fmla="*/ 2351875 h 5907136"/>
              <a:gd name="connsiteX1269" fmla="*/ 8335275 w 12078891"/>
              <a:gd name="connsiteY1269" fmla="*/ 2365110 h 5907136"/>
              <a:gd name="connsiteX1270" fmla="*/ 8322040 w 12078891"/>
              <a:gd name="connsiteY1270" fmla="*/ 2378348 h 5907136"/>
              <a:gd name="connsiteX1271" fmla="*/ 8308804 w 12078891"/>
              <a:gd name="connsiteY1271" fmla="*/ 2365110 h 5907136"/>
              <a:gd name="connsiteX1272" fmla="*/ 8322040 w 12078891"/>
              <a:gd name="connsiteY1272" fmla="*/ 2351875 h 5907136"/>
              <a:gd name="connsiteX1273" fmla="*/ 1726739 w 12078891"/>
              <a:gd name="connsiteY1273" fmla="*/ 2338640 h 5907136"/>
              <a:gd name="connsiteX1274" fmla="*/ 1749137 w 12078891"/>
              <a:gd name="connsiteY1274" fmla="*/ 2361037 h 5907136"/>
              <a:gd name="connsiteX1275" fmla="*/ 1726739 w 12078891"/>
              <a:gd name="connsiteY1275" fmla="*/ 2383438 h 5907136"/>
              <a:gd name="connsiteX1276" fmla="*/ 1704340 w 12078891"/>
              <a:gd name="connsiteY1276" fmla="*/ 2361037 h 5907136"/>
              <a:gd name="connsiteX1277" fmla="*/ 1726739 w 12078891"/>
              <a:gd name="connsiteY1277" fmla="*/ 2338640 h 5907136"/>
              <a:gd name="connsiteX1278" fmla="*/ 5160810 w 12078891"/>
              <a:gd name="connsiteY1278" fmla="*/ 2317265 h 5907136"/>
              <a:gd name="connsiteX1279" fmla="*/ 5181174 w 12078891"/>
              <a:gd name="connsiteY1279" fmla="*/ 2337623 h 5907136"/>
              <a:gd name="connsiteX1280" fmla="*/ 5160810 w 12078891"/>
              <a:gd name="connsiteY1280" fmla="*/ 2357983 h 5907136"/>
              <a:gd name="connsiteX1281" fmla="*/ 5140448 w 12078891"/>
              <a:gd name="connsiteY1281" fmla="*/ 2337623 h 5907136"/>
              <a:gd name="connsiteX1282" fmla="*/ 5160810 w 12078891"/>
              <a:gd name="connsiteY1282" fmla="*/ 2317265 h 5907136"/>
              <a:gd name="connsiteX1283" fmla="*/ 5008114 w 12078891"/>
              <a:gd name="connsiteY1283" fmla="*/ 2306069 h 5907136"/>
              <a:gd name="connsiteX1284" fmla="*/ 5017273 w 12078891"/>
              <a:gd name="connsiteY1284" fmla="*/ 2315229 h 5907136"/>
              <a:gd name="connsiteX1285" fmla="*/ 5008114 w 12078891"/>
              <a:gd name="connsiteY1285" fmla="*/ 2324392 h 5907136"/>
              <a:gd name="connsiteX1286" fmla="*/ 4998954 w 12078891"/>
              <a:gd name="connsiteY1286" fmla="*/ 2315229 h 5907136"/>
              <a:gd name="connsiteX1287" fmla="*/ 5008114 w 12078891"/>
              <a:gd name="connsiteY1287" fmla="*/ 2306069 h 5907136"/>
              <a:gd name="connsiteX1288" fmla="*/ 6816246 w 12078891"/>
              <a:gd name="connsiteY1288" fmla="*/ 2280623 h 5907136"/>
              <a:gd name="connsiteX1289" fmla="*/ 6830500 w 12078891"/>
              <a:gd name="connsiteY1289" fmla="*/ 2294873 h 5907136"/>
              <a:gd name="connsiteX1290" fmla="*/ 6816246 w 12078891"/>
              <a:gd name="connsiteY1290" fmla="*/ 2309123 h 5907136"/>
              <a:gd name="connsiteX1291" fmla="*/ 6801992 w 12078891"/>
              <a:gd name="connsiteY1291" fmla="*/ 2294873 h 5907136"/>
              <a:gd name="connsiteX1292" fmla="*/ 6816246 w 12078891"/>
              <a:gd name="connsiteY1292" fmla="*/ 2280623 h 5907136"/>
              <a:gd name="connsiteX1293" fmla="*/ 7301887 w 12078891"/>
              <a:gd name="connsiteY1293" fmla="*/ 2233780 h 5907136"/>
              <a:gd name="connsiteX1294" fmla="*/ 7321231 w 12078891"/>
              <a:gd name="connsiteY1294" fmla="*/ 2253129 h 5907136"/>
              <a:gd name="connsiteX1295" fmla="*/ 7301887 w 12078891"/>
              <a:gd name="connsiteY1295" fmla="*/ 2272473 h 5907136"/>
              <a:gd name="connsiteX1296" fmla="*/ 7282543 w 12078891"/>
              <a:gd name="connsiteY1296" fmla="*/ 2253129 h 5907136"/>
              <a:gd name="connsiteX1297" fmla="*/ 7301887 w 12078891"/>
              <a:gd name="connsiteY1297" fmla="*/ 2233780 h 5907136"/>
              <a:gd name="connsiteX1298" fmla="*/ 11671645 w 12078891"/>
              <a:gd name="connsiteY1298" fmla="*/ 2219524 h 5907136"/>
              <a:gd name="connsiteX1299" fmla="*/ 11676735 w 12078891"/>
              <a:gd name="connsiteY1299" fmla="*/ 2224617 h 5907136"/>
              <a:gd name="connsiteX1300" fmla="*/ 11671645 w 12078891"/>
              <a:gd name="connsiteY1300" fmla="*/ 2229707 h 5907136"/>
              <a:gd name="connsiteX1301" fmla="*/ 11666554 w 12078891"/>
              <a:gd name="connsiteY1301" fmla="*/ 2224617 h 5907136"/>
              <a:gd name="connsiteX1302" fmla="*/ 11671645 w 12078891"/>
              <a:gd name="connsiteY1302" fmla="*/ 2219524 h 5907136"/>
              <a:gd name="connsiteX1303" fmla="*/ 10717669 w 12078891"/>
              <a:gd name="connsiteY1303" fmla="*/ 2192034 h 5907136"/>
              <a:gd name="connsiteX1304" fmla="*/ 10731923 w 12078891"/>
              <a:gd name="connsiteY1304" fmla="*/ 2206286 h 5907136"/>
              <a:gd name="connsiteX1305" fmla="*/ 10717669 w 12078891"/>
              <a:gd name="connsiteY1305" fmla="*/ 2220542 h 5907136"/>
              <a:gd name="connsiteX1306" fmla="*/ 10703416 w 12078891"/>
              <a:gd name="connsiteY1306" fmla="*/ 2206286 h 5907136"/>
              <a:gd name="connsiteX1307" fmla="*/ 10717669 w 12078891"/>
              <a:gd name="connsiteY1307" fmla="*/ 2192034 h 5907136"/>
              <a:gd name="connsiteX1308" fmla="*/ 4248637 w 12078891"/>
              <a:gd name="connsiteY1308" fmla="*/ 2184910 h 5907136"/>
              <a:gd name="connsiteX1309" fmla="*/ 4276129 w 12078891"/>
              <a:gd name="connsiteY1309" fmla="*/ 2212394 h 5907136"/>
              <a:gd name="connsiteX1310" fmla="*/ 4248637 w 12078891"/>
              <a:gd name="connsiteY1310" fmla="*/ 2239891 h 5907136"/>
              <a:gd name="connsiteX1311" fmla="*/ 4221154 w 12078891"/>
              <a:gd name="connsiteY1311" fmla="*/ 2212394 h 5907136"/>
              <a:gd name="connsiteX1312" fmla="*/ 4248637 w 12078891"/>
              <a:gd name="connsiteY1312" fmla="*/ 2184910 h 5907136"/>
              <a:gd name="connsiteX1313" fmla="*/ 10552733 w 12078891"/>
              <a:gd name="connsiteY1313" fmla="*/ 2163530 h 5907136"/>
              <a:gd name="connsiteX1314" fmla="*/ 10558842 w 12078891"/>
              <a:gd name="connsiteY1314" fmla="*/ 2169638 h 5907136"/>
              <a:gd name="connsiteX1315" fmla="*/ 10552733 w 12078891"/>
              <a:gd name="connsiteY1315" fmla="*/ 2174729 h 5907136"/>
              <a:gd name="connsiteX1316" fmla="*/ 10546625 w 12078891"/>
              <a:gd name="connsiteY1316" fmla="*/ 2169638 h 5907136"/>
              <a:gd name="connsiteX1317" fmla="*/ 10552733 w 12078891"/>
              <a:gd name="connsiteY1317" fmla="*/ 2163530 h 5907136"/>
              <a:gd name="connsiteX1318" fmla="*/ 11573905 w 12078891"/>
              <a:gd name="connsiteY1318" fmla="*/ 2144178 h 5907136"/>
              <a:gd name="connsiteX1319" fmla="*/ 11586122 w 12078891"/>
              <a:gd name="connsiteY1319" fmla="*/ 2155377 h 5907136"/>
              <a:gd name="connsiteX1320" fmla="*/ 11573905 w 12078891"/>
              <a:gd name="connsiteY1320" fmla="*/ 2166575 h 5907136"/>
              <a:gd name="connsiteX1321" fmla="*/ 11561687 w 12078891"/>
              <a:gd name="connsiteY1321" fmla="*/ 2155377 h 5907136"/>
              <a:gd name="connsiteX1322" fmla="*/ 11573905 w 12078891"/>
              <a:gd name="connsiteY1322" fmla="*/ 2144178 h 5907136"/>
              <a:gd name="connsiteX1323" fmla="*/ 10875476 w 12078891"/>
              <a:gd name="connsiteY1323" fmla="*/ 2060694 h 5907136"/>
              <a:gd name="connsiteX1324" fmla="*/ 10883622 w 12078891"/>
              <a:gd name="connsiteY1324" fmla="*/ 2068840 h 5907136"/>
              <a:gd name="connsiteX1325" fmla="*/ 10875476 w 12078891"/>
              <a:gd name="connsiteY1325" fmla="*/ 2076984 h 5907136"/>
              <a:gd name="connsiteX1326" fmla="*/ 10867332 w 12078891"/>
              <a:gd name="connsiteY1326" fmla="*/ 2068840 h 5907136"/>
              <a:gd name="connsiteX1327" fmla="*/ 10875476 w 12078891"/>
              <a:gd name="connsiteY1327" fmla="*/ 2060694 h 5907136"/>
              <a:gd name="connsiteX1328" fmla="*/ 9976480 w 12078891"/>
              <a:gd name="connsiteY1328" fmla="*/ 2052572 h 5907136"/>
              <a:gd name="connsiteX1329" fmla="*/ 10023313 w 12078891"/>
              <a:gd name="connsiteY1329" fmla="*/ 2099390 h 5907136"/>
              <a:gd name="connsiteX1330" fmla="*/ 9976480 w 12078891"/>
              <a:gd name="connsiteY1330" fmla="*/ 2146221 h 5907136"/>
              <a:gd name="connsiteX1331" fmla="*/ 9929646 w 12078891"/>
              <a:gd name="connsiteY1331" fmla="*/ 2099390 h 5907136"/>
              <a:gd name="connsiteX1332" fmla="*/ 9976480 w 12078891"/>
              <a:gd name="connsiteY1332" fmla="*/ 2052572 h 5907136"/>
              <a:gd name="connsiteX1333" fmla="*/ 8217174 w 12078891"/>
              <a:gd name="connsiteY1333" fmla="*/ 2041361 h 5907136"/>
              <a:gd name="connsiteX1334" fmla="*/ 8257898 w 12078891"/>
              <a:gd name="connsiteY1334" fmla="*/ 2082087 h 5907136"/>
              <a:gd name="connsiteX1335" fmla="*/ 8217174 w 12078891"/>
              <a:gd name="connsiteY1335" fmla="*/ 2122802 h 5907136"/>
              <a:gd name="connsiteX1336" fmla="*/ 8176449 w 12078891"/>
              <a:gd name="connsiteY1336" fmla="*/ 2082087 h 5907136"/>
              <a:gd name="connsiteX1337" fmla="*/ 8217174 w 12078891"/>
              <a:gd name="connsiteY1337" fmla="*/ 2041361 h 5907136"/>
              <a:gd name="connsiteX1338" fmla="*/ 11389625 w 12078891"/>
              <a:gd name="connsiteY1338" fmla="*/ 2007776 h 5907136"/>
              <a:gd name="connsiteX1339" fmla="*/ 11401843 w 12078891"/>
              <a:gd name="connsiteY1339" fmla="*/ 2019993 h 5907136"/>
              <a:gd name="connsiteX1340" fmla="*/ 11389625 w 12078891"/>
              <a:gd name="connsiteY1340" fmla="*/ 2032209 h 5907136"/>
              <a:gd name="connsiteX1341" fmla="*/ 11377408 w 12078891"/>
              <a:gd name="connsiteY1341" fmla="*/ 2019993 h 5907136"/>
              <a:gd name="connsiteX1342" fmla="*/ 11389625 w 12078891"/>
              <a:gd name="connsiteY1342" fmla="*/ 2007776 h 5907136"/>
              <a:gd name="connsiteX1343" fmla="*/ 11089281 w 12078891"/>
              <a:gd name="connsiteY1343" fmla="*/ 1971100 h 5907136"/>
              <a:gd name="connsiteX1344" fmla="*/ 11094371 w 12078891"/>
              <a:gd name="connsiteY1344" fmla="*/ 1976191 h 5907136"/>
              <a:gd name="connsiteX1345" fmla="*/ 11089281 w 12078891"/>
              <a:gd name="connsiteY1345" fmla="*/ 1981281 h 5907136"/>
              <a:gd name="connsiteX1346" fmla="*/ 11084190 w 12078891"/>
              <a:gd name="connsiteY1346" fmla="*/ 1976191 h 5907136"/>
              <a:gd name="connsiteX1347" fmla="*/ 11089281 w 12078891"/>
              <a:gd name="connsiteY1347" fmla="*/ 1971100 h 5907136"/>
              <a:gd name="connsiteX1348" fmla="*/ 607782 w 12078891"/>
              <a:gd name="connsiteY1348" fmla="*/ 1958886 h 5907136"/>
              <a:gd name="connsiteX1349" fmla="*/ 627126 w 12078891"/>
              <a:gd name="connsiteY1349" fmla="*/ 1978230 h 5907136"/>
              <a:gd name="connsiteX1350" fmla="*/ 607782 w 12078891"/>
              <a:gd name="connsiteY1350" fmla="*/ 1997575 h 5907136"/>
              <a:gd name="connsiteX1351" fmla="*/ 588438 w 12078891"/>
              <a:gd name="connsiteY1351" fmla="*/ 1978230 h 5907136"/>
              <a:gd name="connsiteX1352" fmla="*/ 607782 w 12078891"/>
              <a:gd name="connsiteY1352" fmla="*/ 1958886 h 5907136"/>
              <a:gd name="connsiteX1353" fmla="*/ 8754740 w 12078891"/>
              <a:gd name="connsiteY1353" fmla="*/ 1924294 h 5907136"/>
              <a:gd name="connsiteX1354" fmla="*/ 8760849 w 12078891"/>
              <a:gd name="connsiteY1354" fmla="*/ 1930402 h 5907136"/>
              <a:gd name="connsiteX1355" fmla="*/ 8754740 w 12078891"/>
              <a:gd name="connsiteY1355" fmla="*/ 1936513 h 5907136"/>
              <a:gd name="connsiteX1356" fmla="*/ 8748631 w 12078891"/>
              <a:gd name="connsiteY1356" fmla="*/ 1930402 h 5907136"/>
              <a:gd name="connsiteX1357" fmla="*/ 8754740 w 12078891"/>
              <a:gd name="connsiteY1357" fmla="*/ 1924294 h 5907136"/>
              <a:gd name="connsiteX1358" fmla="*/ 6224720 w 12078891"/>
              <a:gd name="connsiteY1358" fmla="*/ 1894771 h 5907136"/>
              <a:gd name="connsiteX1359" fmla="*/ 6230829 w 12078891"/>
              <a:gd name="connsiteY1359" fmla="*/ 1900877 h 5907136"/>
              <a:gd name="connsiteX1360" fmla="*/ 6224720 w 12078891"/>
              <a:gd name="connsiteY1360" fmla="*/ 1906983 h 5907136"/>
              <a:gd name="connsiteX1361" fmla="*/ 6218611 w 12078891"/>
              <a:gd name="connsiteY1361" fmla="*/ 1900877 h 5907136"/>
              <a:gd name="connsiteX1362" fmla="*/ 6224720 w 12078891"/>
              <a:gd name="connsiteY1362" fmla="*/ 1894771 h 5907136"/>
              <a:gd name="connsiteX1363" fmla="*/ 6900749 w 12078891"/>
              <a:gd name="connsiteY1363" fmla="*/ 1835719 h 5907136"/>
              <a:gd name="connsiteX1364" fmla="*/ 6913985 w 12078891"/>
              <a:gd name="connsiteY1364" fmla="*/ 1848957 h 5907136"/>
              <a:gd name="connsiteX1365" fmla="*/ 6900749 w 12078891"/>
              <a:gd name="connsiteY1365" fmla="*/ 1862192 h 5907136"/>
              <a:gd name="connsiteX1366" fmla="*/ 6887514 w 12078891"/>
              <a:gd name="connsiteY1366" fmla="*/ 1848957 h 5907136"/>
              <a:gd name="connsiteX1367" fmla="*/ 6900749 w 12078891"/>
              <a:gd name="connsiteY1367" fmla="*/ 1835719 h 5907136"/>
              <a:gd name="connsiteX1368" fmla="*/ 3320114 w 12078891"/>
              <a:gd name="connsiteY1368" fmla="*/ 1834701 h 5907136"/>
              <a:gd name="connsiteX1369" fmla="*/ 3324187 w 12078891"/>
              <a:gd name="connsiteY1369" fmla="*/ 1838772 h 5907136"/>
              <a:gd name="connsiteX1370" fmla="*/ 3320114 w 12078891"/>
              <a:gd name="connsiteY1370" fmla="*/ 1842845 h 5907136"/>
              <a:gd name="connsiteX1371" fmla="*/ 3316042 w 12078891"/>
              <a:gd name="connsiteY1371" fmla="*/ 1838772 h 5907136"/>
              <a:gd name="connsiteX1372" fmla="*/ 3320114 w 12078891"/>
              <a:gd name="connsiteY1372" fmla="*/ 1834701 h 5907136"/>
              <a:gd name="connsiteX1373" fmla="*/ 6968963 w 12078891"/>
              <a:gd name="connsiteY1373" fmla="*/ 1829583 h 5907136"/>
              <a:gd name="connsiteX1374" fmla="*/ 6972017 w 12078891"/>
              <a:gd name="connsiteY1374" fmla="*/ 1832637 h 5907136"/>
              <a:gd name="connsiteX1375" fmla="*/ 6968963 w 12078891"/>
              <a:gd name="connsiteY1375" fmla="*/ 1835691 h 5907136"/>
              <a:gd name="connsiteX1376" fmla="*/ 6965909 w 12078891"/>
              <a:gd name="connsiteY1376" fmla="*/ 1832637 h 5907136"/>
              <a:gd name="connsiteX1377" fmla="*/ 6968963 w 12078891"/>
              <a:gd name="connsiteY1377" fmla="*/ 1829583 h 5907136"/>
              <a:gd name="connsiteX1378" fmla="*/ 5026434 w 12078891"/>
              <a:gd name="connsiteY1378" fmla="*/ 1816374 h 5907136"/>
              <a:gd name="connsiteX1379" fmla="*/ 5031521 w 12078891"/>
              <a:gd name="connsiteY1379" fmla="*/ 1821463 h 5907136"/>
              <a:gd name="connsiteX1380" fmla="*/ 5026434 w 12078891"/>
              <a:gd name="connsiteY1380" fmla="*/ 1826554 h 5907136"/>
              <a:gd name="connsiteX1381" fmla="*/ 5021344 w 12078891"/>
              <a:gd name="connsiteY1381" fmla="*/ 1821463 h 5907136"/>
              <a:gd name="connsiteX1382" fmla="*/ 5026434 w 12078891"/>
              <a:gd name="connsiteY1382" fmla="*/ 1816374 h 5907136"/>
              <a:gd name="connsiteX1383" fmla="*/ 1693109 w 12078891"/>
              <a:gd name="connsiteY1383" fmla="*/ 1810250 h 5907136"/>
              <a:gd name="connsiteX1384" fmla="*/ 1722634 w 12078891"/>
              <a:gd name="connsiteY1384" fmla="*/ 1839778 h 5907136"/>
              <a:gd name="connsiteX1385" fmla="*/ 1693109 w 12078891"/>
              <a:gd name="connsiteY1385" fmla="*/ 1869303 h 5907136"/>
              <a:gd name="connsiteX1386" fmla="*/ 1663584 w 12078891"/>
              <a:gd name="connsiteY1386" fmla="*/ 1839778 h 5907136"/>
              <a:gd name="connsiteX1387" fmla="*/ 1693109 w 12078891"/>
              <a:gd name="connsiteY1387" fmla="*/ 1810250 h 5907136"/>
              <a:gd name="connsiteX1388" fmla="*/ 466263 w 12078891"/>
              <a:gd name="connsiteY1388" fmla="*/ 1806168 h 5907136"/>
              <a:gd name="connsiteX1389" fmla="*/ 470336 w 12078891"/>
              <a:gd name="connsiteY1389" fmla="*/ 1810240 h 5907136"/>
              <a:gd name="connsiteX1390" fmla="*/ 466263 w 12078891"/>
              <a:gd name="connsiteY1390" fmla="*/ 1814313 h 5907136"/>
              <a:gd name="connsiteX1391" fmla="*/ 462191 w 12078891"/>
              <a:gd name="connsiteY1391" fmla="*/ 1810240 h 5907136"/>
              <a:gd name="connsiteX1392" fmla="*/ 466263 w 12078891"/>
              <a:gd name="connsiteY1392" fmla="*/ 1806168 h 5907136"/>
              <a:gd name="connsiteX1393" fmla="*/ 11028194 w 12078891"/>
              <a:gd name="connsiteY1393" fmla="*/ 1801104 h 5907136"/>
              <a:gd name="connsiteX1394" fmla="*/ 11040412 w 12078891"/>
              <a:gd name="connsiteY1394" fmla="*/ 1813323 h 5907136"/>
              <a:gd name="connsiteX1395" fmla="*/ 11028194 w 12078891"/>
              <a:gd name="connsiteY1395" fmla="*/ 1825541 h 5907136"/>
              <a:gd name="connsiteX1396" fmla="*/ 11015977 w 12078891"/>
              <a:gd name="connsiteY1396" fmla="*/ 1813323 h 5907136"/>
              <a:gd name="connsiteX1397" fmla="*/ 11028194 w 12078891"/>
              <a:gd name="connsiteY1397" fmla="*/ 1801104 h 5907136"/>
              <a:gd name="connsiteX1398" fmla="*/ 9489820 w 12078891"/>
              <a:gd name="connsiteY1398" fmla="*/ 1800068 h 5907136"/>
              <a:gd name="connsiteX1399" fmla="*/ 9524436 w 12078891"/>
              <a:gd name="connsiteY1399" fmla="*/ 1834686 h 5907136"/>
              <a:gd name="connsiteX1400" fmla="*/ 9489820 w 12078891"/>
              <a:gd name="connsiteY1400" fmla="*/ 1869303 h 5907136"/>
              <a:gd name="connsiteX1401" fmla="*/ 9455204 w 12078891"/>
              <a:gd name="connsiteY1401" fmla="*/ 1834686 h 5907136"/>
              <a:gd name="connsiteX1402" fmla="*/ 9489820 w 12078891"/>
              <a:gd name="connsiteY1402" fmla="*/ 1800068 h 5907136"/>
              <a:gd name="connsiteX1403" fmla="*/ 10635201 w 12078891"/>
              <a:gd name="connsiteY1403" fmla="*/ 1799039 h 5907136"/>
              <a:gd name="connsiteX1404" fmla="*/ 10642329 w 12078891"/>
              <a:gd name="connsiteY1404" fmla="*/ 1806166 h 5907136"/>
              <a:gd name="connsiteX1405" fmla="*/ 10635201 w 12078891"/>
              <a:gd name="connsiteY1405" fmla="*/ 1813293 h 5907136"/>
              <a:gd name="connsiteX1406" fmla="*/ 10628075 w 12078891"/>
              <a:gd name="connsiteY1406" fmla="*/ 1806166 h 5907136"/>
              <a:gd name="connsiteX1407" fmla="*/ 10635201 w 12078891"/>
              <a:gd name="connsiteY1407" fmla="*/ 1799039 h 5907136"/>
              <a:gd name="connsiteX1408" fmla="*/ 8181540 w 12078891"/>
              <a:gd name="connsiteY1408" fmla="*/ 1798022 h 5907136"/>
              <a:gd name="connsiteX1409" fmla="*/ 8186630 w 12078891"/>
              <a:gd name="connsiteY1409" fmla="*/ 1803111 h 5907136"/>
              <a:gd name="connsiteX1410" fmla="*/ 8181540 w 12078891"/>
              <a:gd name="connsiteY1410" fmla="*/ 1808202 h 5907136"/>
              <a:gd name="connsiteX1411" fmla="*/ 8176449 w 12078891"/>
              <a:gd name="connsiteY1411" fmla="*/ 1803111 h 5907136"/>
              <a:gd name="connsiteX1412" fmla="*/ 8181540 w 12078891"/>
              <a:gd name="connsiteY1412" fmla="*/ 1798022 h 5907136"/>
              <a:gd name="connsiteX1413" fmla="*/ 5724840 w 12078891"/>
              <a:gd name="connsiteY1413" fmla="*/ 1792952 h 5907136"/>
              <a:gd name="connsiteX1414" fmla="*/ 5730949 w 12078891"/>
              <a:gd name="connsiteY1414" fmla="*/ 1799061 h 5907136"/>
              <a:gd name="connsiteX1415" fmla="*/ 5724840 w 12078891"/>
              <a:gd name="connsiteY1415" fmla="*/ 1805170 h 5907136"/>
              <a:gd name="connsiteX1416" fmla="*/ 5718734 w 12078891"/>
              <a:gd name="connsiteY1416" fmla="*/ 1799061 h 5907136"/>
              <a:gd name="connsiteX1417" fmla="*/ 5724840 w 12078891"/>
              <a:gd name="connsiteY1417" fmla="*/ 1792952 h 5907136"/>
              <a:gd name="connsiteX1418" fmla="*/ 10191302 w 12078891"/>
              <a:gd name="connsiteY1418" fmla="*/ 1791912 h 5907136"/>
              <a:gd name="connsiteX1419" fmla="*/ 10204538 w 12078891"/>
              <a:gd name="connsiteY1419" fmla="*/ 1805147 h 5907136"/>
              <a:gd name="connsiteX1420" fmla="*/ 10191302 w 12078891"/>
              <a:gd name="connsiteY1420" fmla="*/ 1818383 h 5907136"/>
              <a:gd name="connsiteX1421" fmla="*/ 10178067 w 12078891"/>
              <a:gd name="connsiteY1421" fmla="*/ 1805147 h 5907136"/>
              <a:gd name="connsiteX1422" fmla="*/ 10191302 w 12078891"/>
              <a:gd name="connsiteY1422" fmla="*/ 1791912 h 5907136"/>
              <a:gd name="connsiteX1423" fmla="*/ 5611817 w 12078891"/>
              <a:gd name="connsiteY1423" fmla="*/ 1782750 h 5907136"/>
              <a:gd name="connsiteX1424" fmla="*/ 5613854 w 12078891"/>
              <a:gd name="connsiteY1424" fmla="*/ 1784786 h 5907136"/>
              <a:gd name="connsiteX1425" fmla="*/ 5611817 w 12078891"/>
              <a:gd name="connsiteY1425" fmla="*/ 1786822 h 5907136"/>
              <a:gd name="connsiteX1426" fmla="*/ 5609781 w 12078891"/>
              <a:gd name="connsiteY1426" fmla="*/ 1784786 h 5907136"/>
              <a:gd name="connsiteX1427" fmla="*/ 5611817 w 12078891"/>
              <a:gd name="connsiteY1427" fmla="*/ 1782750 h 5907136"/>
              <a:gd name="connsiteX1428" fmla="*/ 2172677 w 12078891"/>
              <a:gd name="connsiteY1428" fmla="*/ 1781757 h 5907136"/>
              <a:gd name="connsiteX1429" fmla="*/ 2195074 w 12078891"/>
              <a:gd name="connsiteY1429" fmla="*/ 1804157 h 5907136"/>
              <a:gd name="connsiteX1430" fmla="*/ 2172677 w 12078891"/>
              <a:gd name="connsiteY1430" fmla="*/ 1826554 h 5907136"/>
              <a:gd name="connsiteX1431" fmla="*/ 2150279 w 12078891"/>
              <a:gd name="connsiteY1431" fmla="*/ 1804157 h 5907136"/>
              <a:gd name="connsiteX1432" fmla="*/ 2172677 w 12078891"/>
              <a:gd name="connsiteY1432" fmla="*/ 1781757 h 5907136"/>
              <a:gd name="connsiteX1433" fmla="*/ 8210047 w 12078891"/>
              <a:gd name="connsiteY1433" fmla="*/ 1762412 h 5907136"/>
              <a:gd name="connsiteX1434" fmla="*/ 8219210 w 12078891"/>
              <a:gd name="connsiteY1434" fmla="*/ 1771574 h 5907136"/>
              <a:gd name="connsiteX1435" fmla="*/ 8210047 w 12078891"/>
              <a:gd name="connsiteY1435" fmla="*/ 1780737 h 5907136"/>
              <a:gd name="connsiteX1436" fmla="*/ 8200884 w 12078891"/>
              <a:gd name="connsiteY1436" fmla="*/ 1771574 h 5907136"/>
              <a:gd name="connsiteX1437" fmla="*/ 8210047 w 12078891"/>
              <a:gd name="connsiteY1437" fmla="*/ 1762412 h 5907136"/>
              <a:gd name="connsiteX1438" fmla="*/ 559930 w 12078891"/>
              <a:gd name="connsiteY1438" fmla="*/ 1753225 h 5907136"/>
              <a:gd name="connsiteX1439" fmla="*/ 572147 w 12078891"/>
              <a:gd name="connsiteY1439" fmla="*/ 1765442 h 5907136"/>
              <a:gd name="connsiteX1440" fmla="*/ 559930 w 12078891"/>
              <a:gd name="connsiteY1440" fmla="*/ 1777660 h 5907136"/>
              <a:gd name="connsiteX1441" fmla="*/ 547713 w 12078891"/>
              <a:gd name="connsiteY1441" fmla="*/ 1765442 h 5907136"/>
              <a:gd name="connsiteX1442" fmla="*/ 559930 w 12078891"/>
              <a:gd name="connsiteY1442" fmla="*/ 1753225 h 5907136"/>
              <a:gd name="connsiteX1443" fmla="*/ 6170759 w 12078891"/>
              <a:gd name="connsiteY1443" fmla="*/ 1745079 h 5907136"/>
              <a:gd name="connsiteX1444" fmla="*/ 6179922 w 12078891"/>
              <a:gd name="connsiteY1444" fmla="*/ 1754241 h 5907136"/>
              <a:gd name="connsiteX1445" fmla="*/ 6170759 w 12078891"/>
              <a:gd name="connsiteY1445" fmla="*/ 1763405 h 5907136"/>
              <a:gd name="connsiteX1446" fmla="*/ 6160578 w 12078891"/>
              <a:gd name="connsiteY1446" fmla="*/ 1754241 h 5907136"/>
              <a:gd name="connsiteX1447" fmla="*/ 6170759 w 12078891"/>
              <a:gd name="connsiteY1447" fmla="*/ 1745079 h 5907136"/>
              <a:gd name="connsiteX1448" fmla="*/ 7806873 w 12078891"/>
              <a:gd name="connsiteY1448" fmla="*/ 1737952 h 5907136"/>
              <a:gd name="connsiteX1449" fmla="*/ 7811963 w 12078891"/>
              <a:gd name="connsiteY1449" fmla="*/ 1743043 h 5907136"/>
              <a:gd name="connsiteX1450" fmla="*/ 7806873 w 12078891"/>
              <a:gd name="connsiteY1450" fmla="*/ 1748133 h 5907136"/>
              <a:gd name="connsiteX1451" fmla="*/ 7801782 w 12078891"/>
              <a:gd name="connsiteY1451" fmla="*/ 1743043 h 5907136"/>
              <a:gd name="connsiteX1452" fmla="*/ 7806873 w 12078891"/>
              <a:gd name="connsiteY1452" fmla="*/ 1737952 h 5907136"/>
              <a:gd name="connsiteX1453" fmla="*/ 961068 w 12078891"/>
              <a:gd name="connsiteY1453" fmla="*/ 1706391 h 5907136"/>
              <a:gd name="connsiteX1454" fmla="*/ 967176 w 12078891"/>
              <a:gd name="connsiteY1454" fmla="*/ 1712500 h 5907136"/>
              <a:gd name="connsiteX1455" fmla="*/ 961068 w 12078891"/>
              <a:gd name="connsiteY1455" fmla="*/ 1718608 h 5907136"/>
              <a:gd name="connsiteX1456" fmla="*/ 954959 w 12078891"/>
              <a:gd name="connsiteY1456" fmla="*/ 1712500 h 5907136"/>
              <a:gd name="connsiteX1457" fmla="*/ 961068 w 12078891"/>
              <a:gd name="connsiteY1457" fmla="*/ 1706391 h 5907136"/>
              <a:gd name="connsiteX1458" fmla="*/ 4813613 w 12078891"/>
              <a:gd name="connsiteY1458" fmla="*/ 1703336 h 5907136"/>
              <a:gd name="connsiteX1459" fmla="*/ 4817688 w 12078891"/>
              <a:gd name="connsiteY1459" fmla="*/ 1707408 h 5907136"/>
              <a:gd name="connsiteX1460" fmla="*/ 4813613 w 12078891"/>
              <a:gd name="connsiteY1460" fmla="*/ 1711481 h 5907136"/>
              <a:gd name="connsiteX1461" fmla="*/ 4809541 w 12078891"/>
              <a:gd name="connsiteY1461" fmla="*/ 1707408 h 5907136"/>
              <a:gd name="connsiteX1462" fmla="*/ 4813613 w 12078891"/>
              <a:gd name="connsiteY1462" fmla="*/ 1703336 h 5907136"/>
              <a:gd name="connsiteX1463" fmla="*/ 4269970 w 12078891"/>
              <a:gd name="connsiteY1463" fmla="*/ 1698253 h 5907136"/>
              <a:gd name="connsiteX1464" fmla="*/ 4300511 w 12078891"/>
              <a:gd name="connsiteY1464" fmla="*/ 1728798 h 5907136"/>
              <a:gd name="connsiteX1465" fmla="*/ 4269970 w 12078891"/>
              <a:gd name="connsiteY1465" fmla="*/ 1758324 h 5907136"/>
              <a:gd name="connsiteX1466" fmla="*/ 4239427 w 12078891"/>
              <a:gd name="connsiteY1466" fmla="*/ 1728798 h 5907136"/>
              <a:gd name="connsiteX1467" fmla="*/ 4269970 w 12078891"/>
              <a:gd name="connsiteY1467" fmla="*/ 1698253 h 5907136"/>
              <a:gd name="connsiteX1468" fmla="*/ 7008670 w 12078891"/>
              <a:gd name="connsiteY1468" fmla="*/ 1697244 h 5907136"/>
              <a:gd name="connsiteX1469" fmla="*/ 7013760 w 12078891"/>
              <a:gd name="connsiteY1469" fmla="*/ 1702335 h 5907136"/>
              <a:gd name="connsiteX1470" fmla="*/ 7008670 w 12078891"/>
              <a:gd name="connsiteY1470" fmla="*/ 1707425 h 5907136"/>
              <a:gd name="connsiteX1471" fmla="*/ 7003579 w 12078891"/>
              <a:gd name="connsiteY1471" fmla="*/ 1702335 h 5907136"/>
              <a:gd name="connsiteX1472" fmla="*/ 7008670 w 12078891"/>
              <a:gd name="connsiteY1472" fmla="*/ 1697244 h 5907136"/>
              <a:gd name="connsiteX1473" fmla="*/ 3364842 w 12078891"/>
              <a:gd name="connsiteY1473" fmla="*/ 1697228 h 5907136"/>
              <a:gd name="connsiteX1474" fmla="*/ 3370952 w 12078891"/>
              <a:gd name="connsiteY1474" fmla="*/ 1703336 h 5907136"/>
              <a:gd name="connsiteX1475" fmla="*/ 3364842 w 12078891"/>
              <a:gd name="connsiteY1475" fmla="*/ 1709445 h 5907136"/>
              <a:gd name="connsiteX1476" fmla="*/ 3358734 w 12078891"/>
              <a:gd name="connsiteY1476" fmla="*/ 1703336 h 5907136"/>
              <a:gd name="connsiteX1477" fmla="*/ 3364842 w 12078891"/>
              <a:gd name="connsiteY1477" fmla="*/ 1697228 h 5907136"/>
              <a:gd name="connsiteX1478" fmla="*/ 1989412 w 12078891"/>
              <a:gd name="connsiteY1478" fmla="*/ 1695213 h 5907136"/>
              <a:gd name="connsiteX1479" fmla="*/ 2000613 w 12078891"/>
              <a:gd name="connsiteY1479" fmla="*/ 1706413 h 5907136"/>
              <a:gd name="connsiteX1480" fmla="*/ 1989412 w 12078891"/>
              <a:gd name="connsiteY1480" fmla="*/ 1717613 h 5907136"/>
              <a:gd name="connsiteX1481" fmla="*/ 1978214 w 12078891"/>
              <a:gd name="connsiteY1481" fmla="*/ 1706413 h 5907136"/>
              <a:gd name="connsiteX1482" fmla="*/ 1989412 w 12078891"/>
              <a:gd name="connsiteY1482" fmla="*/ 1695213 h 5907136"/>
              <a:gd name="connsiteX1483" fmla="*/ 3038026 w 12078891"/>
              <a:gd name="connsiteY1483" fmla="*/ 1681956 h 5907136"/>
              <a:gd name="connsiteX1484" fmla="*/ 3040062 w 12078891"/>
              <a:gd name="connsiteY1484" fmla="*/ 1683992 h 5907136"/>
              <a:gd name="connsiteX1485" fmla="*/ 3038026 w 12078891"/>
              <a:gd name="connsiteY1485" fmla="*/ 1686029 h 5907136"/>
              <a:gd name="connsiteX1486" fmla="*/ 3035990 w 12078891"/>
              <a:gd name="connsiteY1486" fmla="*/ 1683992 h 5907136"/>
              <a:gd name="connsiteX1487" fmla="*/ 3038026 w 12078891"/>
              <a:gd name="connsiteY1487" fmla="*/ 1681956 h 5907136"/>
              <a:gd name="connsiteX1488" fmla="*/ 2787638 w 12078891"/>
              <a:gd name="connsiteY1488" fmla="*/ 1677907 h 5907136"/>
              <a:gd name="connsiteX1489" fmla="*/ 2803927 w 12078891"/>
              <a:gd name="connsiteY1489" fmla="*/ 1694197 h 5907136"/>
              <a:gd name="connsiteX1490" fmla="*/ 2787638 w 12078891"/>
              <a:gd name="connsiteY1490" fmla="*/ 1710486 h 5907136"/>
              <a:gd name="connsiteX1491" fmla="*/ 2771350 w 12078891"/>
              <a:gd name="connsiteY1491" fmla="*/ 1694197 h 5907136"/>
              <a:gd name="connsiteX1492" fmla="*/ 2787638 w 12078891"/>
              <a:gd name="connsiteY1492" fmla="*/ 1677907 h 5907136"/>
              <a:gd name="connsiteX1493" fmla="*/ 8908476 w 12078891"/>
              <a:gd name="connsiteY1493" fmla="*/ 1670778 h 5907136"/>
              <a:gd name="connsiteX1494" fmla="*/ 8913566 w 12078891"/>
              <a:gd name="connsiteY1494" fmla="*/ 1675869 h 5907136"/>
              <a:gd name="connsiteX1495" fmla="*/ 8908476 w 12078891"/>
              <a:gd name="connsiteY1495" fmla="*/ 1680959 h 5907136"/>
              <a:gd name="connsiteX1496" fmla="*/ 8903385 w 12078891"/>
              <a:gd name="connsiteY1496" fmla="*/ 1675869 h 5907136"/>
              <a:gd name="connsiteX1497" fmla="*/ 8908476 w 12078891"/>
              <a:gd name="connsiteY1497" fmla="*/ 1670778 h 5907136"/>
              <a:gd name="connsiteX1498" fmla="*/ 9803401 w 12078891"/>
              <a:gd name="connsiteY1498" fmla="*/ 1667723 h 5907136"/>
              <a:gd name="connsiteX1499" fmla="*/ 9815617 w 12078891"/>
              <a:gd name="connsiteY1499" fmla="*/ 1679940 h 5907136"/>
              <a:gd name="connsiteX1500" fmla="*/ 9803401 w 12078891"/>
              <a:gd name="connsiteY1500" fmla="*/ 1692156 h 5907136"/>
              <a:gd name="connsiteX1501" fmla="*/ 9791183 w 12078891"/>
              <a:gd name="connsiteY1501" fmla="*/ 1679940 h 5907136"/>
              <a:gd name="connsiteX1502" fmla="*/ 9803401 w 12078891"/>
              <a:gd name="connsiteY1502" fmla="*/ 1667723 h 5907136"/>
              <a:gd name="connsiteX1503" fmla="*/ 7189895 w 12078891"/>
              <a:gd name="connsiteY1503" fmla="*/ 1665690 h 5907136"/>
              <a:gd name="connsiteX1504" fmla="*/ 7202112 w 12078891"/>
              <a:gd name="connsiteY1504" fmla="*/ 1677908 h 5907136"/>
              <a:gd name="connsiteX1505" fmla="*/ 7189895 w 12078891"/>
              <a:gd name="connsiteY1505" fmla="*/ 1690124 h 5907136"/>
              <a:gd name="connsiteX1506" fmla="*/ 7177677 w 12078891"/>
              <a:gd name="connsiteY1506" fmla="*/ 1677908 h 5907136"/>
              <a:gd name="connsiteX1507" fmla="*/ 7189895 w 12078891"/>
              <a:gd name="connsiteY1507" fmla="*/ 1665690 h 5907136"/>
              <a:gd name="connsiteX1508" fmla="*/ 6840681 w 12078891"/>
              <a:gd name="connsiteY1508" fmla="*/ 1665682 h 5907136"/>
              <a:gd name="connsiteX1509" fmla="*/ 6890568 w 12078891"/>
              <a:gd name="connsiteY1509" fmla="*/ 1714552 h 5907136"/>
              <a:gd name="connsiteX1510" fmla="*/ 6840681 w 12078891"/>
              <a:gd name="connsiteY1510" fmla="*/ 1763425 h 5907136"/>
              <a:gd name="connsiteX1511" fmla="*/ 6790793 w 12078891"/>
              <a:gd name="connsiteY1511" fmla="*/ 1714552 h 5907136"/>
              <a:gd name="connsiteX1512" fmla="*/ 6840681 w 12078891"/>
              <a:gd name="connsiteY1512" fmla="*/ 1665682 h 5907136"/>
              <a:gd name="connsiteX1513" fmla="*/ 4489879 w 12078891"/>
              <a:gd name="connsiteY1513" fmla="*/ 1651438 h 5907136"/>
              <a:gd name="connsiteX1514" fmla="*/ 4500062 w 12078891"/>
              <a:gd name="connsiteY1514" fmla="*/ 1661619 h 5907136"/>
              <a:gd name="connsiteX1515" fmla="*/ 4489879 w 12078891"/>
              <a:gd name="connsiteY1515" fmla="*/ 1671800 h 5907136"/>
              <a:gd name="connsiteX1516" fmla="*/ 4479698 w 12078891"/>
              <a:gd name="connsiteY1516" fmla="*/ 1661619 h 5907136"/>
              <a:gd name="connsiteX1517" fmla="*/ 4489879 w 12078891"/>
              <a:gd name="connsiteY1517" fmla="*/ 1651438 h 5907136"/>
              <a:gd name="connsiteX1518" fmla="*/ 4124356 w 12078891"/>
              <a:gd name="connsiteY1518" fmla="*/ 1643267 h 5907136"/>
              <a:gd name="connsiteX1519" fmla="*/ 4135556 w 12078891"/>
              <a:gd name="connsiteY1519" fmla="*/ 1654466 h 5907136"/>
              <a:gd name="connsiteX1520" fmla="*/ 4124356 w 12078891"/>
              <a:gd name="connsiteY1520" fmla="*/ 1665666 h 5907136"/>
              <a:gd name="connsiteX1521" fmla="*/ 4113157 w 12078891"/>
              <a:gd name="connsiteY1521" fmla="*/ 1654466 h 5907136"/>
              <a:gd name="connsiteX1522" fmla="*/ 4124356 w 12078891"/>
              <a:gd name="connsiteY1522" fmla="*/ 1643267 h 5907136"/>
              <a:gd name="connsiteX1523" fmla="*/ 1369383 w 12078891"/>
              <a:gd name="connsiteY1523" fmla="*/ 1634128 h 5907136"/>
              <a:gd name="connsiteX1524" fmla="*/ 1384655 w 12078891"/>
              <a:gd name="connsiteY1524" fmla="*/ 1649400 h 5907136"/>
              <a:gd name="connsiteX1525" fmla="*/ 1369383 w 12078891"/>
              <a:gd name="connsiteY1525" fmla="*/ 1664671 h 5907136"/>
              <a:gd name="connsiteX1526" fmla="*/ 1354111 w 12078891"/>
              <a:gd name="connsiteY1526" fmla="*/ 1649400 h 5907136"/>
              <a:gd name="connsiteX1527" fmla="*/ 1369383 w 12078891"/>
              <a:gd name="connsiteY1527" fmla="*/ 1634128 h 5907136"/>
              <a:gd name="connsiteX1528" fmla="*/ 9290270 w 12078891"/>
              <a:gd name="connsiteY1528" fmla="*/ 1625987 h 5907136"/>
              <a:gd name="connsiteX1529" fmla="*/ 9295360 w 12078891"/>
              <a:gd name="connsiteY1529" fmla="*/ 1631077 h 5907136"/>
              <a:gd name="connsiteX1530" fmla="*/ 9290270 w 12078891"/>
              <a:gd name="connsiteY1530" fmla="*/ 1636167 h 5907136"/>
              <a:gd name="connsiteX1531" fmla="*/ 9285179 w 12078891"/>
              <a:gd name="connsiteY1531" fmla="*/ 1631077 h 5907136"/>
              <a:gd name="connsiteX1532" fmla="*/ 9290270 w 12078891"/>
              <a:gd name="connsiteY1532" fmla="*/ 1625987 h 5907136"/>
              <a:gd name="connsiteX1533" fmla="*/ 1867190 w 12078891"/>
              <a:gd name="connsiteY1533" fmla="*/ 1615780 h 5907136"/>
              <a:gd name="connsiteX1534" fmla="*/ 1879408 w 12078891"/>
              <a:gd name="connsiteY1534" fmla="*/ 1627997 h 5907136"/>
              <a:gd name="connsiteX1535" fmla="*/ 1867190 w 12078891"/>
              <a:gd name="connsiteY1535" fmla="*/ 1640215 h 5907136"/>
              <a:gd name="connsiteX1536" fmla="*/ 1854973 w 12078891"/>
              <a:gd name="connsiteY1536" fmla="*/ 1627997 h 5907136"/>
              <a:gd name="connsiteX1537" fmla="*/ 1867190 w 12078891"/>
              <a:gd name="connsiteY1537" fmla="*/ 1615780 h 5907136"/>
              <a:gd name="connsiteX1538" fmla="*/ 1952765 w 12078891"/>
              <a:gd name="connsiteY1538" fmla="*/ 1611732 h 5907136"/>
              <a:gd name="connsiteX1539" fmla="*/ 1985346 w 12078891"/>
              <a:gd name="connsiteY1539" fmla="*/ 1644310 h 5907136"/>
              <a:gd name="connsiteX1540" fmla="*/ 1952765 w 12078891"/>
              <a:gd name="connsiteY1540" fmla="*/ 1676889 h 5907136"/>
              <a:gd name="connsiteX1541" fmla="*/ 1920186 w 12078891"/>
              <a:gd name="connsiteY1541" fmla="*/ 1644310 h 5907136"/>
              <a:gd name="connsiteX1542" fmla="*/ 1952765 w 12078891"/>
              <a:gd name="connsiteY1542" fmla="*/ 1611732 h 5907136"/>
              <a:gd name="connsiteX1543" fmla="*/ 7601213 w 12078891"/>
              <a:gd name="connsiteY1543" fmla="*/ 1601545 h 5907136"/>
              <a:gd name="connsiteX1544" fmla="*/ 7612413 w 12078891"/>
              <a:gd name="connsiteY1544" fmla="*/ 1612743 h 5907136"/>
              <a:gd name="connsiteX1545" fmla="*/ 7601213 w 12078891"/>
              <a:gd name="connsiteY1545" fmla="*/ 1623943 h 5907136"/>
              <a:gd name="connsiteX1546" fmla="*/ 7590014 w 12078891"/>
              <a:gd name="connsiteY1546" fmla="*/ 1612743 h 5907136"/>
              <a:gd name="connsiteX1547" fmla="*/ 7601213 w 12078891"/>
              <a:gd name="connsiteY1547" fmla="*/ 1601545 h 5907136"/>
              <a:gd name="connsiteX1548" fmla="*/ 4432839 w 12078891"/>
              <a:gd name="connsiteY1548" fmla="*/ 1598471 h 5907136"/>
              <a:gd name="connsiteX1549" fmla="*/ 4450147 w 12078891"/>
              <a:gd name="connsiteY1549" fmla="*/ 1615779 h 5907136"/>
              <a:gd name="connsiteX1550" fmla="*/ 4432839 w 12078891"/>
              <a:gd name="connsiteY1550" fmla="*/ 1633087 h 5907136"/>
              <a:gd name="connsiteX1551" fmla="*/ 4415530 w 12078891"/>
              <a:gd name="connsiteY1551" fmla="*/ 1615779 h 5907136"/>
              <a:gd name="connsiteX1552" fmla="*/ 4432839 w 12078891"/>
              <a:gd name="connsiteY1552" fmla="*/ 1598471 h 5907136"/>
              <a:gd name="connsiteX1553" fmla="*/ 8604059 w 12078891"/>
              <a:gd name="connsiteY1553" fmla="*/ 1598470 h 5907136"/>
              <a:gd name="connsiteX1554" fmla="*/ 8627476 w 12078891"/>
              <a:gd name="connsiteY1554" fmla="*/ 1621886 h 5907136"/>
              <a:gd name="connsiteX1555" fmla="*/ 8604059 w 12078891"/>
              <a:gd name="connsiteY1555" fmla="*/ 1645302 h 5907136"/>
              <a:gd name="connsiteX1556" fmla="*/ 8580642 w 12078891"/>
              <a:gd name="connsiteY1556" fmla="*/ 1621886 h 5907136"/>
              <a:gd name="connsiteX1557" fmla="*/ 8604059 w 12078891"/>
              <a:gd name="connsiteY1557" fmla="*/ 1598470 h 5907136"/>
              <a:gd name="connsiteX1558" fmla="*/ 970231 w 12078891"/>
              <a:gd name="connsiteY1558" fmla="*/ 1592364 h 5907136"/>
              <a:gd name="connsiteX1559" fmla="*/ 985503 w 12078891"/>
              <a:gd name="connsiteY1559" fmla="*/ 1607636 h 5907136"/>
              <a:gd name="connsiteX1560" fmla="*/ 970231 w 12078891"/>
              <a:gd name="connsiteY1560" fmla="*/ 1622908 h 5907136"/>
              <a:gd name="connsiteX1561" fmla="*/ 954959 w 12078891"/>
              <a:gd name="connsiteY1561" fmla="*/ 1607636 h 5907136"/>
              <a:gd name="connsiteX1562" fmla="*/ 970231 w 12078891"/>
              <a:gd name="connsiteY1562" fmla="*/ 1592364 h 5907136"/>
              <a:gd name="connsiteX1563" fmla="*/ 8077693 w 12078891"/>
              <a:gd name="connsiteY1563" fmla="*/ 1588309 h 5907136"/>
              <a:gd name="connsiteX1564" fmla="*/ 8099073 w 12078891"/>
              <a:gd name="connsiteY1564" fmla="*/ 1609690 h 5907136"/>
              <a:gd name="connsiteX1565" fmla="*/ 8077693 w 12078891"/>
              <a:gd name="connsiteY1565" fmla="*/ 1631068 h 5907136"/>
              <a:gd name="connsiteX1566" fmla="*/ 8056312 w 12078891"/>
              <a:gd name="connsiteY1566" fmla="*/ 1609690 h 5907136"/>
              <a:gd name="connsiteX1567" fmla="*/ 8077693 w 12078891"/>
              <a:gd name="connsiteY1567" fmla="*/ 1588309 h 5907136"/>
              <a:gd name="connsiteX1568" fmla="*/ 10993578 w 12078891"/>
              <a:gd name="connsiteY1568" fmla="*/ 1587269 h 5907136"/>
              <a:gd name="connsiteX1569" fmla="*/ 11004777 w 12078891"/>
              <a:gd name="connsiteY1569" fmla="*/ 1598469 h 5907136"/>
              <a:gd name="connsiteX1570" fmla="*/ 10993578 w 12078891"/>
              <a:gd name="connsiteY1570" fmla="*/ 1609668 h 5907136"/>
              <a:gd name="connsiteX1571" fmla="*/ 10982378 w 12078891"/>
              <a:gd name="connsiteY1571" fmla="*/ 1598469 h 5907136"/>
              <a:gd name="connsiteX1572" fmla="*/ 10993578 w 12078891"/>
              <a:gd name="connsiteY1572" fmla="*/ 1587269 h 5907136"/>
              <a:gd name="connsiteX1573" fmla="*/ 1053773 w 12078891"/>
              <a:gd name="connsiteY1573" fmla="*/ 1581190 h 5907136"/>
              <a:gd name="connsiteX1574" fmla="*/ 1061918 w 12078891"/>
              <a:gd name="connsiteY1574" fmla="*/ 1589335 h 5907136"/>
              <a:gd name="connsiteX1575" fmla="*/ 1053773 w 12078891"/>
              <a:gd name="connsiteY1575" fmla="*/ 1597478 h 5907136"/>
              <a:gd name="connsiteX1576" fmla="*/ 1045628 w 12078891"/>
              <a:gd name="connsiteY1576" fmla="*/ 1589335 h 5907136"/>
              <a:gd name="connsiteX1577" fmla="*/ 1053773 w 12078891"/>
              <a:gd name="connsiteY1577" fmla="*/ 1581190 h 5907136"/>
              <a:gd name="connsiteX1578" fmla="*/ 6563753 w 12078891"/>
              <a:gd name="connsiteY1578" fmla="*/ 1579126 h 5907136"/>
              <a:gd name="connsiteX1579" fmla="*/ 6574952 w 12078891"/>
              <a:gd name="connsiteY1579" fmla="*/ 1590325 h 5907136"/>
              <a:gd name="connsiteX1580" fmla="*/ 6563753 w 12078891"/>
              <a:gd name="connsiteY1580" fmla="*/ 1601524 h 5907136"/>
              <a:gd name="connsiteX1581" fmla="*/ 6552553 w 12078891"/>
              <a:gd name="connsiteY1581" fmla="*/ 1590325 h 5907136"/>
              <a:gd name="connsiteX1582" fmla="*/ 6563753 w 12078891"/>
              <a:gd name="connsiteY1582" fmla="*/ 1579126 h 5907136"/>
              <a:gd name="connsiteX1583" fmla="*/ 9187440 w 12078891"/>
              <a:gd name="connsiteY1583" fmla="*/ 1578129 h 5907136"/>
              <a:gd name="connsiteX1584" fmla="*/ 9198639 w 12078891"/>
              <a:gd name="connsiteY1584" fmla="*/ 1589328 h 5907136"/>
              <a:gd name="connsiteX1585" fmla="*/ 9187440 w 12078891"/>
              <a:gd name="connsiteY1585" fmla="*/ 1600526 h 5907136"/>
              <a:gd name="connsiteX1586" fmla="*/ 9176240 w 12078891"/>
              <a:gd name="connsiteY1586" fmla="*/ 1589328 h 5907136"/>
              <a:gd name="connsiteX1587" fmla="*/ 9187440 w 12078891"/>
              <a:gd name="connsiteY1587" fmla="*/ 1578129 h 5907136"/>
              <a:gd name="connsiteX1588" fmla="*/ 5811366 w 12078891"/>
              <a:gd name="connsiteY1588" fmla="*/ 1539421 h 5907136"/>
              <a:gd name="connsiteX1589" fmla="*/ 5821547 w 12078891"/>
              <a:gd name="connsiteY1589" fmla="*/ 1549602 h 5907136"/>
              <a:gd name="connsiteX1590" fmla="*/ 5811366 w 12078891"/>
              <a:gd name="connsiteY1590" fmla="*/ 1559783 h 5907136"/>
              <a:gd name="connsiteX1591" fmla="*/ 5801185 w 12078891"/>
              <a:gd name="connsiteY1591" fmla="*/ 1549602 h 5907136"/>
              <a:gd name="connsiteX1592" fmla="*/ 5811366 w 12078891"/>
              <a:gd name="connsiteY1592" fmla="*/ 1539421 h 5907136"/>
              <a:gd name="connsiteX1593" fmla="*/ 6556626 w 12078891"/>
              <a:gd name="connsiteY1593" fmla="*/ 1510942 h 5907136"/>
              <a:gd name="connsiteX1594" fmla="*/ 6568843 w 12078891"/>
              <a:gd name="connsiteY1594" fmla="*/ 1523160 h 5907136"/>
              <a:gd name="connsiteX1595" fmla="*/ 6556626 w 12078891"/>
              <a:gd name="connsiteY1595" fmla="*/ 1535375 h 5907136"/>
              <a:gd name="connsiteX1596" fmla="*/ 6544408 w 12078891"/>
              <a:gd name="connsiteY1596" fmla="*/ 1523160 h 5907136"/>
              <a:gd name="connsiteX1597" fmla="*/ 6556626 w 12078891"/>
              <a:gd name="connsiteY1597" fmla="*/ 1510942 h 5907136"/>
              <a:gd name="connsiteX1598" fmla="*/ 5064100 w 12078891"/>
              <a:gd name="connsiteY1598" fmla="*/ 1507884 h 5907136"/>
              <a:gd name="connsiteX1599" fmla="*/ 5076314 w 12078891"/>
              <a:gd name="connsiteY1599" fmla="*/ 1520102 h 5907136"/>
              <a:gd name="connsiteX1600" fmla="*/ 5064100 w 12078891"/>
              <a:gd name="connsiteY1600" fmla="*/ 1532317 h 5907136"/>
              <a:gd name="connsiteX1601" fmla="*/ 5051886 w 12078891"/>
              <a:gd name="connsiteY1601" fmla="*/ 1520102 h 5907136"/>
              <a:gd name="connsiteX1602" fmla="*/ 5064100 w 12078891"/>
              <a:gd name="connsiteY1602" fmla="*/ 1507884 h 5907136"/>
              <a:gd name="connsiteX1603" fmla="*/ 12045293 w 12078891"/>
              <a:gd name="connsiteY1603" fmla="*/ 1495671 h 5907136"/>
              <a:gd name="connsiteX1604" fmla="*/ 12074818 w 12078891"/>
              <a:gd name="connsiteY1604" fmla="*/ 1525195 h 5907136"/>
              <a:gd name="connsiteX1605" fmla="*/ 12045293 w 12078891"/>
              <a:gd name="connsiteY1605" fmla="*/ 1553701 h 5907136"/>
              <a:gd name="connsiteX1606" fmla="*/ 12015767 w 12078891"/>
              <a:gd name="connsiteY1606" fmla="*/ 1525195 h 5907136"/>
              <a:gd name="connsiteX1607" fmla="*/ 12045293 w 12078891"/>
              <a:gd name="connsiteY1607" fmla="*/ 1495671 h 5907136"/>
              <a:gd name="connsiteX1608" fmla="*/ 7198040 w 12078891"/>
              <a:gd name="connsiteY1608" fmla="*/ 1482432 h 5907136"/>
              <a:gd name="connsiteX1609" fmla="*/ 7203130 w 12078891"/>
              <a:gd name="connsiteY1609" fmla="*/ 1487523 h 5907136"/>
              <a:gd name="connsiteX1610" fmla="*/ 7198040 w 12078891"/>
              <a:gd name="connsiteY1610" fmla="*/ 1492613 h 5907136"/>
              <a:gd name="connsiteX1611" fmla="*/ 7192949 w 12078891"/>
              <a:gd name="connsiteY1611" fmla="*/ 1487523 h 5907136"/>
              <a:gd name="connsiteX1612" fmla="*/ 7198040 w 12078891"/>
              <a:gd name="connsiteY1612" fmla="*/ 1482432 h 5907136"/>
              <a:gd name="connsiteX1613" fmla="*/ 10018223 w 12078891"/>
              <a:gd name="connsiteY1613" fmla="*/ 1481387 h 5907136"/>
              <a:gd name="connsiteX1614" fmla="*/ 10025350 w 12078891"/>
              <a:gd name="connsiteY1614" fmla="*/ 1488514 h 5907136"/>
              <a:gd name="connsiteX1615" fmla="*/ 10018223 w 12078891"/>
              <a:gd name="connsiteY1615" fmla="*/ 1494622 h 5907136"/>
              <a:gd name="connsiteX1616" fmla="*/ 10011096 w 12078891"/>
              <a:gd name="connsiteY1616" fmla="*/ 1488514 h 5907136"/>
              <a:gd name="connsiteX1617" fmla="*/ 10018223 w 12078891"/>
              <a:gd name="connsiteY1617" fmla="*/ 1481387 h 5907136"/>
              <a:gd name="connsiteX1618" fmla="*/ 8393309 w 12078891"/>
              <a:gd name="connsiteY1618" fmla="*/ 1477350 h 5907136"/>
              <a:gd name="connsiteX1619" fmla="*/ 8425888 w 12078891"/>
              <a:gd name="connsiteY1619" fmla="*/ 1509928 h 5907136"/>
              <a:gd name="connsiteX1620" fmla="*/ 8393309 w 12078891"/>
              <a:gd name="connsiteY1620" fmla="*/ 1542506 h 5907136"/>
              <a:gd name="connsiteX1621" fmla="*/ 8360729 w 12078891"/>
              <a:gd name="connsiteY1621" fmla="*/ 1509928 h 5907136"/>
              <a:gd name="connsiteX1622" fmla="*/ 8393309 w 12078891"/>
              <a:gd name="connsiteY1622" fmla="*/ 1477350 h 5907136"/>
              <a:gd name="connsiteX1623" fmla="*/ 5908087 w 12078891"/>
              <a:gd name="connsiteY1623" fmla="*/ 1476298 h 5907136"/>
              <a:gd name="connsiteX1624" fmla="*/ 5910123 w 12078891"/>
              <a:gd name="connsiteY1624" fmla="*/ 1478334 h 5907136"/>
              <a:gd name="connsiteX1625" fmla="*/ 5908087 w 12078891"/>
              <a:gd name="connsiteY1625" fmla="*/ 1480369 h 5907136"/>
              <a:gd name="connsiteX1626" fmla="*/ 5906050 w 12078891"/>
              <a:gd name="connsiteY1626" fmla="*/ 1478334 h 5907136"/>
              <a:gd name="connsiteX1627" fmla="*/ 5908087 w 12078891"/>
              <a:gd name="connsiteY1627" fmla="*/ 1476298 h 5907136"/>
              <a:gd name="connsiteX1628" fmla="*/ 10401034 w 12078891"/>
              <a:gd name="connsiteY1628" fmla="*/ 1474260 h 5907136"/>
              <a:gd name="connsiteX1629" fmla="*/ 10410197 w 12078891"/>
              <a:gd name="connsiteY1629" fmla="*/ 1483423 h 5907136"/>
              <a:gd name="connsiteX1630" fmla="*/ 10401034 w 12078891"/>
              <a:gd name="connsiteY1630" fmla="*/ 1492586 h 5907136"/>
              <a:gd name="connsiteX1631" fmla="*/ 10391871 w 12078891"/>
              <a:gd name="connsiteY1631" fmla="*/ 1483423 h 5907136"/>
              <a:gd name="connsiteX1632" fmla="*/ 10401034 w 12078891"/>
              <a:gd name="connsiteY1632" fmla="*/ 1474260 h 5907136"/>
              <a:gd name="connsiteX1633" fmla="*/ 2631798 w 12078891"/>
              <a:gd name="connsiteY1633" fmla="*/ 1469172 h 5907136"/>
              <a:gd name="connsiteX1634" fmla="*/ 2637906 w 12078891"/>
              <a:gd name="connsiteY1634" fmla="*/ 1475281 h 5907136"/>
              <a:gd name="connsiteX1635" fmla="*/ 2631798 w 12078891"/>
              <a:gd name="connsiteY1635" fmla="*/ 1481390 h 5907136"/>
              <a:gd name="connsiteX1636" fmla="*/ 2625688 w 12078891"/>
              <a:gd name="connsiteY1636" fmla="*/ 1475281 h 5907136"/>
              <a:gd name="connsiteX1637" fmla="*/ 2631798 w 12078891"/>
              <a:gd name="connsiteY1637" fmla="*/ 1469172 h 5907136"/>
              <a:gd name="connsiteX1638" fmla="*/ 8095000 w 12078891"/>
              <a:gd name="connsiteY1638" fmla="*/ 1469170 h 5907136"/>
              <a:gd name="connsiteX1639" fmla="*/ 8107217 w 12078891"/>
              <a:gd name="connsiteY1639" fmla="*/ 1481388 h 5907136"/>
              <a:gd name="connsiteX1640" fmla="*/ 8095000 w 12078891"/>
              <a:gd name="connsiteY1640" fmla="*/ 1493605 h 5907136"/>
              <a:gd name="connsiteX1641" fmla="*/ 8082783 w 12078891"/>
              <a:gd name="connsiteY1641" fmla="*/ 1481388 h 5907136"/>
              <a:gd name="connsiteX1642" fmla="*/ 8095000 w 12078891"/>
              <a:gd name="connsiteY1642" fmla="*/ 1469170 h 5907136"/>
              <a:gd name="connsiteX1643" fmla="*/ 3408677 w 12078891"/>
              <a:gd name="connsiteY1643" fmla="*/ 1462072 h 5907136"/>
              <a:gd name="connsiteX1644" fmla="*/ 3413767 w 12078891"/>
              <a:gd name="connsiteY1644" fmla="*/ 1467163 h 5907136"/>
              <a:gd name="connsiteX1645" fmla="*/ 3408677 w 12078891"/>
              <a:gd name="connsiteY1645" fmla="*/ 1472253 h 5907136"/>
              <a:gd name="connsiteX1646" fmla="*/ 3403585 w 12078891"/>
              <a:gd name="connsiteY1646" fmla="*/ 1467163 h 5907136"/>
              <a:gd name="connsiteX1647" fmla="*/ 3408677 w 12078891"/>
              <a:gd name="connsiteY1647" fmla="*/ 1462072 h 5907136"/>
              <a:gd name="connsiteX1648" fmla="*/ 3686616 w 12078891"/>
              <a:gd name="connsiteY1648" fmla="*/ 1449860 h 5907136"/>
              <a:gd name="connsiteX1649" fmla="*/ 3690689 w 12078891"/>
              <a:gd name="connsiteY1649" fmla="*/ 1453933 h 5907136"/>
              <a:gd name="connsiteX1650" fmla="*/ 3686616 w 12078891"/>
              <a:gd name="connsiteY1650" fmla="*/ 1458006 h 5907136"/>
              <a:gd name="connsiteX1651" fmla="*/ 3682544 w 12078891"/>
              <a:gd name="connsiteY1651" fmla="*/ 1453933 h 5907136"/>
              <a:gd name="connsiteX1652" fmla="*/ 3686616 w 12078891"/>
              <a:gd name="connsiteY1652" fmla="*/ 1449860 h 5907136"/>
              <a:gd name="connsiteX1653" fmla="*/ 8790374 w 12078891"/>
              <a:gd name="connsiteY1653" fmla="*/ 1447825 h 5907136"/>
              <a:gd name="connsiteX1654" fmla="*/ 8795464 w 12078891"/>
              <a:gd name="connsiteY1654" fmla="*/ 1452917 h 5907136"/>
              <a:gd name="connsiteX1655" fmla="*/ 8790374 w 12078891"/>
              <a:gd name="connsiteY1655" fmla="*/ 1458007 h 5907136"/>
              <a:gd name="connsiteX1656" fmla="*/ 8785283 w 12078891"/>
              <a:gd name="connsiteY1656" fmla="*/ 1452917 h 5907136"/>
              <a:gd name="connsiteX1657" fmla="*/ 8790374 w 12078891"/>
              <a:gd name="connsiteY1657" fmla="*/ 1447825 h 5907136"/>
              <a:gd name="connsiteX1658" fmla="*/ 10691198 w 12078891"/>
              <a:gd name="connsiteY1658" fmla="*/ 1418293 h 5907136"/>
              <a:gd name="connsiteX1659" fmla="*/ 10696288 w 12078891"/>
              <a:gd name="connsiteY1659" fmla="*/ 1423383 h 5907136"/>
              <a:gd name="connsiteX1660" fmla="*/ 10691198 w 12078891"/>
              <a:gd name="connsiteY1660" fmla="*/ 1428476 h 5907136"/>
              <a:gd name="connsiteX1661" fmla="*/ 10686107 w 12078891"/>
              <a:gd name="connsiteY1661" fmla="*/ 1423383 h 5907136"/>
              <a:gd name="connsiteX1662" fmla="*/ 10691198 w 12078891"/>
              <a:gd name="connsiteY1662" fmla="*/ 1418293 h 5907136"/>
              <a:gd name="connsiteX1663" fmla="*/ 3349636 w 12078891"/>
              <a:gd name="connsiteY1663" fmla="*/ 1409134 h 5907136"/>
              <a:gd name="connsiteX1664" fmla="*/ 3358800 w 12078891"/>
              <a:gd name="connsiteY1664" fmla="*/ 1418293 h 5907136"/>
              <a:gd name="connsiteX1665" fmla="*/ 3349636 w 12078891"/>
              <a:gd name="connsiteY1665" fmla="*/ 1427460 h 5907136"/>
              <a:gd name="connsiteX1666" fmla="*/ 3340474 w 12078891"/>
              <a:gd name="connsiteY1666" fmla="*/ 1418293 h 5907136"/>
              <a:gd name="connsiteX1667" fmla="*/ 3349636 w 12078891"/>
              <a:gd name="connsiteY1667" fmla="*/ 1409134 h 5907136"/>
              <a:gd name="connsiteX1668" fmla="*/ 4588610 w 12078891"/>
              <a:gd name="connsiteY1668" fmla="*/ 1397903 h 5907136"/>
              <a:gd name="connsiteX1669" fmla="*/ 4596755 w 12078891"/>
              <a:gd name="connsiteY1669" fmla="*/ 1406048 h 5907136"/>
              <a:gd name="connsiteX1670" fmla="*/ 4588610 w 12078891"/>
              <a:gd name="connsiteY1670" fmla="*/ 1414193 h 5907136"/>
              <a:gd name="connsiteX1671" fmla="*/ 4580466 w 12078891"/>
              <a:gd name="connsiteY1671" fmla="*/ 1406048 h 5907136"/>
              <a:gd name="connsiteX1672" fmla="*/ 4588610 w 12078891"/>
              <a:gd name="connsiteY1672" fmla="*/ 1397903 h 5907136"/>
              <a:gd name="connsiteX1673" fmla="*/ 1814297 w 12078891"/>
              <a:gd name="connsiteY1673" fmla="*/ 1390807 h 5907136"/>
              <a:gd name="connsiteX1674" fmla="*/ 1835677 w 12078891"/>
              <a:gd name="connsiteY1674" fmla="*/ 1412190 h 5907136"/>
              <a:gd name="connsiteX1675" fmla="*/ 1814297 w 12078891"/>
              <a:gd name="connsiteY1675" fmla="*/ 1433570 h 5907136"/>
              <a:gd name="connsiteX1676" fmla="*/ 1792917 w 12078891"/>
              <a:gd name="connsiteY1676" fmla="*/ 1412190 h 5907136"/>
              <a:gd name="connsiteX1677" fmla="*/ 1814297 w 12078891"/>
              <a:gd name="connsiteY1677" fmla="*/ 1390807 h 5907136"/>
              <a:gd name="connsiteX1678" fmla="*/ 9676136 w 12078891"/>
              <a:gd name="connsiteY1678" fmla="*/ 1389757 h 5907136"/>
              <a:gd name="connsiteX1679" fmla="*/ 9679190 w 12078891"/>
              <a:gd name="connsiteY1679" fmla="*/ 1392811 h 5907136"/>
              <a:gd name="connsiteX1680" fmla="*/ 9676136 w 12078891"/>
              <a:gd name="connsiteY1680" fmla="*/ 1395866 h 5907136"/>
              <a:gd name="connsiteX1681" fmla="*/ 9673081 w 12078891"/>
              <a:gd name="connsiteY1681" fmla="*/ 1392811 h 5907136"/>
              <a:gd name="connsiteX1682" fmla="*/ 9676136 w 12078891"/>
              <a:gd name="connsiteY1682" fmla="*/ 1389757 h 5907136"/>
              <a:gd name="connsiteX1683" fmla="*/ 12015767 w 12078891"/>
              <a:gd name="connsiteY1683" fmla="*/ 1375502 h 5907136"/>
              <a:gd name="connsiteX1684" fmla="*/ 12018821 w 12078891"/>
              <a:gd name="connsiteY1684" fmla="*/ 1378556 h 5907136"/>
              <a:gd name="connsiteX1685" fmla="*/ 12015767 w 12078891"/>
              <a:gd name="connsiteY1685" fmla="*/ 1381611 h 5907136"/>
              <a:gd name="connsiteX1686" fmla="*/ 12012713 w 12078891"/>
              <a:gd name="connsiteY1686" fmla="*/ 1378556 h 5907136"/>
              <a:gd name="connsiteX1687" fmla="*/ 12015767 w 12078891"/>
              <a:gd name="connsiteY1687" fmla="*/ 1375502 h 5907136"/>
              <a:gd name="connsiteX1688" fmla="*/ 9431787 w 12078891"/>
              <a:gd name="connsiteY1688" fmla="*/ 1368376 h 5907136"/>
              <a:gd name="connsiteX1689" fmla="*/ 9437896 w 12078891"/>
              <a:gd name="connsiteY1689" fmla="*/ 1373467 h 5907136"/>
              <a:gd name="connsiteX1690" fmla="*/ 9431787 w 12078891"/>
              <a:gd name="connsiteY1690" fmla="*/ 1379575 h 5907136"/>
              <a:gd name="connsiteX1691" fmla="*/ 9425678 w 12078891"/>
              <a:gd name="connsiteY1691" fmla="*/ 1373467 h 5907136"/>
              <a:gd name="connsiteX1692" fmla="*/ 9431787 w 12078891"/>
              <a:gd name="connsiteY1692" fmla="*/ 1368376 h 5907136"/>
              <a:gd name="connsiteX1693" fmla="*/ 7596123 w 12078891"/>
              <a:gd name="connsiteY1693" fmla="*/ 1359243 h 5907136"/>
              <a:gd name="connsiteX1694" fmla="*/ 7604268 w 12078891"/>
              <a:gd name="connsiteY1694" fmla="*/ 1367389 h 5907136"/>
              <a:gd name="connsiteX1695" fmla="*/ 7596123 w 12078891"/>
              <a:gd name="connsiteY1695" fmla="*/ 1374515 h 5907136"/>
              <a:gd name="connsiteX1696" fmla="*/ 7587978 w 12078891"/>
              <a:gd name="connsiteY1696" fmla="*/ 1367389 h 5907136"/>
              <a:gd name="connsiteX1697" fmla="*/ 7596123 w 12078891"/>
              <a:gd name="connsiteY1697" fmla="*/ 1359243 h 5907136"/>
              <a:gd name="connsiteX1698" fmla="*/ 5364445 w 12078891"/>
              <a:gd name="connsiteY1698" fmla="*/ 1346011 h 5907136"/>
              <a:gd name="connsiteX1699" fmla="*/ 5381754 w 12078891"/>
              <a:gd name="connsiteY1699" fmla="*/ 1363320 h 5907136"/>
              <a:gd name="connsiteX1700" fmla="*/ 5364445 w 12078891"/>
              <a:gd name="connsiteY1700" fmla="*/ 1380628 h 5907136"/>
              <a:gd name="connsiteX1701" fmla="*/ 5347139 w 12078891"/>
              <a:gd name="connsiteY1701" fmla="*/ 1363320 h 5907136"/>
              <a:gd name="connsiteX1702" fmla="*/ 5364445 w 12078891"/>
              <a:gd name="connsiteY1702" fmla="*/ 1346011 h 5907136"/>
              <a:gd name="connsiteX1703" fmla="*/ 12059547 w 12078891"/>
              <a:gd name="connsiteY1703" fmla="*/ 1314439 h 5907136"/>
              <a:gd name="connsiteX1704" fmla="*/ 12064637 w 12078891"/>
              <a:gd name="connsiteY1704" fmla="*/ 1319529 h 5907136"/>
              <a:gd name="connsiteX1705" fmla="*/ 12059547 w 12078891"/>
              <a:gd name="connsiteY1705" fmla="*/ 1324620 h 5907136"/>
              <a:gd name="connsiteX1706" fmla="*/ 12054456 w 12078891"/>
              <a:gd name="connsiteY1706" fmla="*/ 1319529 h 5907136"/>
              <a:gd name="connsiteX1707" fmla="*/ 12059547 w 12078891"/>
              <a:gd name="connsiteY1707" fmla="*/ 1314439 h 5907136"/>
              <a:gd name="connsiteX1708" fmla="*/ 11131025 w 12078891"/>
              <a:gd name="connsiteY1708" fmla="*/ 1300174 h 5907136"/>
              <a:gd name="connsiteX1709" fmla="*/ 11149350 w 12078891"/>
              <a:gd name="connsiteY1709" fmla="*/ 1318500 h 5907136"/>
              <a:gd name="connsiteX1710" fmla="*/ 11131025 w 12078891"/>
              <a:gd name="connsiteY1710" fmla="*/ 1336827 h 5907136"/>
              <a:gd name="connsiteX1711" fmla="*/ 11112698 w 12078891"/>
              <a:gd name="connsiteY1711" fmla="*/ 1318500 h 5907136"/>
              <a:gd name="connsiteX1712" fmla="*/ 11131025 w 12078891"/>
              <a:gd name="connsiteY1712" fmla="*/ 1300174 h 5907136"/>
              <a:gd name="connsiteX1713" fmla="*/ 8098055 w 12078891"/>
              <a:gd name="connsiteY1713" fmla="*/ 1297139 h 5907136"/>
              <a:gd name="connsiteX1714" fmla="*/ 8133689 w 12078891"/>
              <a:gd name="connsiteY1714" fmla="*/ 1332775 h 5907136"/>
              <a:gd name="connsiteX1715" fmla="*/ 8098055 w 12078891"/>
              <a:gd name="connsiteY1715" fmla="*/ 1368410 h 5907136"/>
              <a:gd name="connsiteX1716" fmla="*/ 8062421 w 12078891"/>
              <a:gd name="connsiteY1716" fmla="*/ 1332775 h 5907136"/>
              <a:gd name="connsiteX1717" fmla="*/ 8098055 w 12078891"/>
              <a:gd name="connsiteY1717" fmla="*/ 1297139 h 5907136"/>
              <a:gd name="connsiteX1718" fmla="*/ 5691230 w 12078891"/>
              <a:gd name="connsiteY1718" fmla="*/ 1264529 h 5907136"/>
              <a:gd name="connsiteX1719" fmla="*/ 5701411 w 12078891"/>
              <a:gd name="connsiteY1719" fmla="*/ 1274710 h 5907136"/>
              <a:gd name="connsiteX1720" fmla="*/ 5691230 w 12078891"/>
              <a:gd name="connsiteY1720" fmla="*/ 1284890 h 5907136"/>
              <a:gd name="connsiteX1721" fmla="*/ 5681049 w 12078891"/>
              <a:gd name="connsiteY1721" fmla="*/ 1274710 h 5907136"/>
              <a:gd name="connsiteX1722" fmla="*/ 5691230 w 12078891"/>
              <a:gd name="connsiteY1722" fmla="*/ 1264529 h 5907136"/>
              <a:gd name="connsiteX1723" fmla="*/ 10805227 w 12078891"/>
              <a:gd name="connsiteY1723" fmla="*/ 1263541 h 5907136"/>
              <a:gd name="connsiteX1724" fmla="*/ 10818462 w 12078891"/>
              <a:gd name="connsiteY1724" fmla="*/ 1276776 h 5907136"/>
              <a:gd name="connsiteX1725" fmla="*/ 10805227 w 12078891"/>
              <a:gd name="connsiteY1725" fmla="*/ 1290011 h 5907136"/>
              <a:gd name="connsiteX1726" fmla="*/ 10791991 w 12078891"/>
              <a:gd name="connsiteY1726" fmla="*/ 1276776 h 5907136"/>
              <a:gd name="connsiteX1727" fmla="*/ 10805227 w 12078891"/>
              <a:gd name="connsiteY1727" fmla="*/ 1263541 h 5907136"/>
              <a:gd name="connsiteX1728" fmla="*/ 298292 w 12078891"/>
              <a:gd name="connsiteY1728" fmla="*/ 1260468 h 5907136"/>
              <a:gd name="connsiteX1729" fmla="*/ 408248 w 12078891"/>
              <a:gd name="connsiteY1729" fmla="*/ 1369407 h 5907136"/>
              <a:gd name="connsiteX1730" fmla="*/ 298292 w 12078891"/>
              <a:gd name="connsiteY1730" fmla="*/ 1478349 h 5907136"/>
              <a:gd name="connsiteX1731" fmla="*/ 188336 w 12078891"/>
              <a:gd name="connsiteY1731" fmla="*/ 1369407 h 5907136"/>
              <a:gd name="connsiteX1732" fmla="*/ 298292 w 12078891"/>
              <a:gd name="connsiteY1732" fmla="*/ 1260468 h 5907136"/>
              <a:gd name="connsiteX1733" fmla="*/ 11437477 w 12078891"/>
              <a:gd name="connsiteY1733" fmla="*/ 1252334 h 5907136"/>
              <a:gd name="connsiteX1734" fmla="*/ 11459875 w 12078891"/>
              <a:gd name="connsiteY1734" fmla="*/ 1274732 h 5907136"/>
              <a:gd name="connsiteX1735" fmla="*/ 11437477 w 12078891"/>
              <a:gd name="connsiteY1735" fmla="*/ 1297131 h 5907136"/>
              <a:gd name="connsiteX1736" fmla="*/ 11415078 w 12078891"/>
              <a:gd name="connsiteY1736" fmla="*/ 1274732 h 5907136"/>
              <a:gd name="connsiteX1737" fmla="*/ 11437477 w 12078891"/>
              <a:gd name="connsiteY1737" fmla="*/ 1252334 h 5907136"/>
              <a:gd name="connsiteX1738" fmla="*/ 3814846 w 12078891"/>
              <a:gd name="connsiteY1738" fmla="*/ 1200388 h 5907136"/>
              <a:gd name="connsiteX1739" fmla="*/ 3818919 w 12078891"/>
              <a:gd name="connsiteY1739" fmla="*/ 1204460 h 5907136"/>
              <a:gd name="connsiteX1740" fmla="*/ 3814846 w 12078891"/>
              <a:gd name="connsiteY1740" fmla="*/ 1208533 h 5907136"/>
              <a:gd name="connsiteX1741" fmla="*/ 3810773 w 12078891"/>
              <a:gd name="connsiteY1741" fmla="*/ 1204460 h 5907136"/>
              <a:gd name="connsiteX1742" fmla="*/ 3814846 w 12078891"/>
              <a:gd name="connsiteY1742" fmla="*/ 1200388 h 5907136"/>
              <a:gd name="connsiteX1743" fmla="*/ 9736204 w 12078891"/>
              <a:gd name="connsiteY1743" fmla="*/ 1192272 h 5907136"/>
              <a:gd name="connsiteX1744" fmla="*/ 9771838 w 12078891"/>
              <a:gd name="connsiteY1744" fmla="*/ 1227907 h 5907136"/>
              <a:gd name="connsiteX1745" fmla="*/ 9736204 w 12078891"/>
              <a:gd name="connsiteY1745" fmla="*/ 1263541 h 5907136"/>
              <a:gd name="connsiteX1746" fmla="*/ 9699552 w 12078891"/>
              <a:gd name="connsiteY1746" fmla="*/ 1227907 h 5907136"/>
              <a:gd name="connsiteX1747" fmla="*/ 9736204 w 12078891"/>
              <a:gd name="connsiteY1747" fmla="*/ 1192272 h 5907136"/>
              <a:gd name="connsiteX1748" fmla="*/ 10679998 w 12078891"/>
              <a:gd name="connsiteY1748" fmla="*/ 1188190 h 5907136"/>
              <a:gd name="connsiteX1749" fmla="*/ 10687125 w 12078891"/>
              <a:gd name="connsiteY1749" fmla="*/ 1195319 h 5907136"/>
              <a:gd name="connsiteX1750" fmla="*/ 10679998 w 12078891"/>
              <a:gd name="connsiteY1750" fmla="*/ 1202445 h 5907136"/>
              <a:gd name="connsiteX1751" fmla="*/ 10672872 w 12078891"/>
              <a:gd name="connsiteY1751" fmla="*/ 1195319 h 5907136"/>
              <a:gd name="connsiteX1752" fmla="*/ 10679998 w 12078891"/>
              <a:gd name="connsiteY1752" fmla="*/ 1188190 h 5907136"/>
              <a:gd name="connsiteX1753" fmla="*/ 1609646 w 12078891"/>
              <a:gd name="connsiteY1753" fmla="*/ 1183104 h 5907136"/>
              <a:gd name="connsiteX1754" fmla="*/ 1614735 w 12078891"/>
              <a:gd name="connsiteY1754" fmla="*/ 1188193 h 5907136"/>
              <a:gd name="connsiteX1755" fmla="*/ 1609646 w 12078891"/>
              <a:gd name="connsiteY1755" fmla="*/ 1193283 h 5907136"/>
              <a:gd name="connsiteX1756" fmla="*/ 1604554 w 12078891"/>
              <a:gd name="connsiteY1756" fmla="*/ 1188193 h 5907136"/>
              <a:gd name="connsiteX1757" fmla="*/ 1609646 w 12078891"/>
              <a:gd name="connsiteY1757" fmla="*/ 1183104 h 5907136"/>
              <a:gd name="connsiteX1758" fmla="*/ 8997051 w 12078891"/>
              <a:gd name="connsiteY1758" fmla="*/ 1183079 h 5907136"/>
              <a:gd name="connsiteX1759" fmla="*/ 9006214 w 12078891"/>
              <a:gd name="connsiteY1759" fmla="*/ 1192241 h 5907136"/>
              <a:gd name="connsiteX1760" fmla="*/ 8997051 w 12078891"/>
              <a:gd name="connsiteY1760" fmla="*/ 1201404 h 5907136"/>
              <a:gd name="connsiteX1761" fmla="*/ 8987888 w 12078891"/>
              <a:gd name="connsiteY1761" fmla="*/ 1192241 h 5907136"/>
              <a:gd name="connsiteX1762" fmla="*/ 8997051 w 12078891"/>
              <a:gd name="connsiteY1762" fmla="*/ 1183079 h 5907136"/>
              <a:gd name="connsiteX1763" fmla="*/ 2764214 w 12078891"/>
              <a:gd name="connsiteY1763" fmla="*/ 1173943 h 5907136"/>
              <a:gd name="connsiteX1764" fmla="*/ 2772359 w 12078891"/>
              <a:gd name="connsiteY1764" fmla="*/ 1182089 h 5907136"/>
              <a:gd name="connsiteX1765" fmla="*/ 2764214 w 12078891"/>
              <a:gd name="connsiteY1765" fmla="*/ 1190233 h 5907136"/>
              <a:gd name="connsiteX1766" fmla="*/ 2756067 w 12078891"/>
              <a:gd name="connsiteY1766" fmla="*/ 1182089 h 5907136"/>
              <a:gd name="connsiteX1767" fmla="*/ 2764214 w 12078891"/>
              <a:gd name="connsiteY1767" fmla="*/ 1173943 h 5907136"/>
              <a:gd name="connsiteX1768" fmla="*/ 2648148 w 12078891"/>
              <a:gd name="connsiteY1768" fmla="*/ 1159690 h 5907136"/>
              <a:gd name="connsiteX1769" fmla="*/ 2656293 w 12078891"/>
              <a:gd name="connsiteY1769" fmla="*/ 1167833 h 5907136"/>
              <a:gd name="connsiteX1770" fmla="*/ 2648148 w 12078891"/>
              <a:gd name="connsiteY1770" fmla="*/ 1175980 h 5907136"/>
              <a:gd name="connsiteX1771" fmla="*/ 2640003 w 12078891"/>
              <a:gd name="connsiteY1771" fmla="*/ 1167833 h 5907136"/>
              <a:gd name="connsiteX1772" fmla="*/ 2648148 w 12078891"/>
              <a:gd name="connsiteY1772" fmla="*/ 1159690 h 5907136"/>
              <a:gd name="connsiteX1773" fmla="*/ 4093873 w 12078891"/>
              <a:gd name="connsiteY1773" fmla="*/ 1127106 h 5907136"/>
              <a:gd name="connsiteX1774" fmla="*/ 4107107 w 12078891"/>
              <a:gd name="connsiteY1774" fmla="*/ 1140346 h 5907136"/>
              <a:gd name="connsiteX1775" fmla="*/ 4093873 w 12078891"/>
              <a:gd name="connsiteY1775" fmla="*/ 1153581 h 5907136"/>
              <a:gd name="connsiteX1776" fmla="*/ 4080636 w 12078891"/>
              <a:gd name="connsiteY1776" fmla="*/ 1140346 h 5907136"/>
              <a:gd name="connsiteX1777" fmla="*/ 4093873 w 12078891"/>
              <a:gd name="connsiteY1777" fmla="*/ 1127106 h 5907136"/>
              <a:gd name="connsiteX1778" fmla="*/ 4586598 w 12078891"/>
              <a:gd name="connsiteY1778" fmla="*/ 1109799 h 5907136"/>
              <a:gd name="connsiteX1779" fmla="*/ 4590671 w 12078891"/>
              <a:gd name="connsiteY1779" fmla="*/ 1113871 h 5907136"/>
              <a:gd name="connsiteX1780" fmla="*/ 4586598 w 12078891"/>
              <a:gd name="connsiteY1780" fmla="*/ 1117944 h 5907136"/>
              <a:gd name="connsiteX1781" fmla="*/ 4582523 w 12078891"/>
              <a:gd name="connsiteY1781" fmla="*/ 1113871 h 5907136"/>
              <a:gd name="connsiteX1782" fmla="*/ 4586598 w 12078891"/>
              <a:gd name="connsiteY1782" fmla="*/ 1109799 h 5907136"/>
              <a:gd name="connsiteX1783" fmla="*/ 7513655 w 12078891"/>
              <a:gd name="connsiteY1783" fmla="*/ 1097557 h 5907136"/>
              <a:gd name="connsiteX1784" fmla="*/ 7515692 w 12078891"/>
              <a:gd name="connsiteY1784" fmla="*/ 1099593 h 5907136"/>
              <a:gd name="connsiteX1785" fmla="*/ 7513655 w 12078891"/>
              <a:gd name="connsiteY1785" fmla="*/ 1101630 h 5907136"/>
              <a:gd name="connsiteX1786" fmla="*/ 7511619 w 12078891"/>
              <a:gd name="connsiteY1786" fmla="*/ 1099593 h 5907136"/>
              <a:gd name="connsiteX1787" fmla="*/ 7513655 w 12078891"/>
              <a:gd name="connsiteY1787" fmla="*/ 1097557 h 5907136"/>
              <a:gd name="connsiteX1788" fmla="*/ 3753810 w 12078891"/>
              <a:gd name="connsiteY1788" fmla="*/ 1095550 h 5907136"/>
              <a:gd name="connsiteX1789" fmla="*/ 3776207 w 12078891"/>
              <a:gd name="connsiteY1789" fmla="*/ 1117946 h 5907136"/>
              <a:gd name="connsiteX1790" fmla="*/ 3753810 w 12078891"/>
              <a:gd name="connsiteY1790" fmla="*/ 1140347 h 5907136"/>
              <a:gd name="connsiteX1791" fmla="*/ 3731412 w 12078891"/>
              <a:gd name="connsiteY1791" fmla="*/ 1117946 h 5907136"/>
              <a:gd name="connsiteX1792" fmla="*/ 3753810 w 12078891"/>
              <a:gd name="connsiteY1792" fmla="*/ 1095550 h 5907136"/>
              <a:gd name="connsiteX1793" fmla="*/ 4764761 w 12078891"/>
              <a:gd name="connsiteY1793" fmla="*/ 1095542 h 5907136"/>
              <a:gd name="connsiteX1794" fmla="*/ 4774946 w 12078891"/>
              <a:gd name="connsiteY1794" fmla="*/ 1105725 h 5907136"/>
              <a:gd name="connsiteX1795" fmla="*/ 4764761 w 12078891"/>
              <a:gd name="connsiteY1795" fmla="*/ 1115903 h 5907136"/>
              <a:gd name="connsiteX1796" fmla="*/ 4754580 w 12078891"/>
              <a:gd name="connsiteY1796" fmla="*/ 1105725 h 5907136"/>
              <a:gd name="connsiteX1797" fmla="*/ 4764761 w 12078891"/>
              <a:gd name="connsiteY1797" fmla="*/ 1095542 h 5907136"/>
              <a:gd name="connsiteX1798" fmla="*/ 10431577 w 12078891"/>
              <a:gd name="connsiteY1798" fmla="*/ 1092497 h 5907136"/>
              <a:gd name="connsiteX1799" fmla="*/ 10452957 w 12078891"/>
              <a:gd name="connsiteY1799" fmla="*/ 1113876 h 5907136"/>
              <a:gd name="connsiteX1800" fmla="*/ 10431577 w 12078891"/>
              <a:gd name="connsiteY1800" fmla="*/ 1135254 h 5907136"/>
              <a:gd name="connsiteX1801" fmla="*/ 10410197 w 12078891"/>
              <a:gd name="connsiteY1801" fmla="*/ 1113876 h 5907136"/>
              <a:gd name="connsiteX1802" fmla="*/ 10431577 w 12078891"/>
              <a:gd name="connsiteY1802" fmla="*/ 1092497 h 5907136"/>
              <a:gd name="connsiteX1803" fmla="*/ 9323867 w 12078891"/>
              <a:gd name="connsiteY1803" fmla="*/ 1089437 h 5907136"/>
              <a:gd name="connsiteX1804" fmla="*/ 9336084 w 12078891"/>
              <a:gd name="connsiteY1804" fmla="*/ 1101655 h 5907136"/>
              <a:gd name="connsiteX1805" fmla="*/ 9323867 w 12078891"/>
              <a:gd name="connsiteY1805" fmla="*/ 1113872 h 5907136"/>
              <a:gd name="connsiteX1806" fmla="*/ 9311649 w 12078891"/>
              <a:gd name="connsiteY1806" fmla="*/ 1101655 h 5907136"/>
              <a:gd name="connsiteX1807" fmla="*/ 9323867 w 12078891"/>
              <a:gd name="connsiteY1807" fmla="*/ 1089437 h 5907136"/>
              <a:gd name="connsiteX1808" fmla="*/ 10601604 w 12078891"/>
              <a:gd name="connsiteY1808" fmla="*/ 1085369 h 5907136"/>
              <a:gd name="connsiteX1809" fmla="*/ 10627057 w 12078891"/>
              <a:gd name="connsiteY1809" fmla="*/ 1109804 h 5907136"/>
              <a:gd name="connsiteX1810" fmla="*/ 10601604 w 12078891"/>
              <a:gd name="connsiteY1810" fmla="*/ 1134235 h 5907136"/>
              <a:gd name="connsiteX1811" fmla="*/ 10577169 w 12078891"/>
              <a:gd name="connsiteY1811" fmla="*/ 1109804 h 5907136"/>
              <a:gd name="connsiteX1812" fmla="*/ 10601604 w 12078891"/>
              <a:gd name="connsiteY1812" fmla="*/ 1085369 h 5907136"/>
              <a:gd name="connsiteX1813" fmla="*/ 2304983 w 12078891"/>
              <a:gd name="connsiteY1813" fmla="*/ 1076179 h 5907136"/>
              <a:gd name="connsiteX1814" fmla="*/ 2319236 w 12078891"/>
              <a:gd name="connsiteY1814" fmla="*/ 1090433 h 5907136"/>
              <a:gd name="connsiteX1815" fmla="*/ 2304983 w 12078891"/>
              <a:gd name="connsiteY1815" fmla="*/ 1104686 h 5907136"/>
              <a:gd name="connsiteX1816" fmla="*/ 2290730 w 12078891"/>
              <a:gd name="connsiteY1816" fmla="*/ 1090433 h 5907136"/>
              <a:gd name="connsiteX1817" fmla="*/ 2304983 w 12078891"/>
              <a:gd name="connsiteY1817" fmla="*/ 1076179 h 5907136"/>
              <a:gd name="connsiteX1818" fmla="*/ 6644184 w 12078891"/>
              <a:gd name="connsiteY1818" fmla="*/ 1061950 h 5907136"/>
              <a:gd name="connsiteX1819" fmla="*/ 6662511 w 12078891"/>
              <a:gd name="connsiteY1819" fmla="*/ 1080276 h 5907136"/>
              <a:gd name="connsiteX1820" fmla="*/ 6644184 w 12078891"/>
              <a:gd name="connsiteY1820" fmla="*/ 1098602 h 5907136"/>
              <a:gd name="connsiteX1821" fmla="*/ 6625858 w 12078891"/>
              <a:gd name="connsiteY1821" fmla="*/ 1080276 h 5907136"/>
              <a:gd name="connsiteX1822" fmla="*/ 6644184 w 12078891"/>
              <a:gd name="connsiteY1822" fmla="*/ 1061950 h 5907136"/>
              <a:gd name="connsiteX1823" fmla="*/ 5034577 w 12078891"/>
              <a:gd name="connsiteY1823" fmla="*/ 1060935 h 5907136"/>
              <a:gd name="connsiteX1824" fmla="*/ 5050867 w 12078891"/>
              <a:gd name="connsiteY1824" fmla="*/ 1077224 h 5907136"/>
              <a:gd name="connsiteX1825" fmla="*/ 5034577 w 12078891"/>
              <a:gd name="connsiteY1825" fmla="*/ 1093513 h 5907136"/>
              <a:gd name="connsiteX1826" fmla="*/ 5018293 w 12078891"/>
              <a:gd name="connsiteY1826" fmla="*/ 1077224 h 5907136"/>
              <a:gd name="connsiteX1827" fmla="*/ 5034577 w 12078891"/>
              <a:gd name="connsiteY1827" fmla="*/ 1060935 h 5907136"/>
              <a:gd name="connsiteX1828" fmla="*/ 4292388 w 12078891"/>
              <a:gd name="connsiteY1828" fmla="*/ 1051765 h 5907136"/>
              <a:gd name="connsiteX1829" fmla="*/ 4302574 w 12078891"/>
              <a:gd name="connsiteY1829" fmla="*/ 1061946 h 5907136"/>
              <a:gd name="connsiteX1830" fmla="*/ 4292388 w 12078891"/>
              <a:gd name="connsiteY1830" fmla="*/ 1072127 h 5907136"/>
              <a:gd name="connsiteX1831" fmla="*/ 4282213 w 12078891"/>
              <a:gd name="connsiteY1831" fmla="*/ 1061946 h 5907136"/>
              <a:gd name="connsiteX1832" fmla="*/ 4292388 w 12078891"/>
              <a:gd name="connsiteY1832" fmla="*/ 1051765 h 5907136"/>
              <a:gd name="connsiteX1833" fmla="*/ 7710152 w 12078891"/>
              <a:gd name="connsiteY1833" fmla="*/ 1027306 h 5907136"/>
              <a:gd name="connsiteX1834" fmla="*/ 7719315 w 12078891"/>
              <a:gd name="connsiteY1834" fmla="*/ 1036469 h 5907136"/>
              <a:gd name="connsiteX1835" fmla="*/ 7710152 w 12078891"/>
              <a:gd name="connsiteY1835" fmla="*/ 1045633 h 5907136"/>
              <a:gd name="connsiteX1836" fmla="*/ 7700989 w 12078891"/>
              <a:gd name="connsiteY1836" fmla="*/ 1036469 h 5907136"/>
              <a:gd name="connsiteX1837" fmla="*/ 7710152 w 12078891"/>
              <a:gd name="connsiteY1837" fmla="*/ 1027306 h 5907136"/>
              <a:gd name="connsiteX1838" fmla="*/ 1374422 w 12078891"/>
              <a:gd name="connsiteY1838" fmla="*/ 1019163 h 5907136"/>
              <a:gd name="connsiteX1839" fmla="*/ 1379512 w 12078891"/>
              <a:gd name="connsiteY1839" fmla="*/ 1024254 h 5907136"/>
              <a:gd name="connsiteX1840" fmla="*/ 1374422 w 12078891"/>
              <a:gd name="connsiteY1840" fmla="*/ 1029344 h 5907136"/>
              <a:gd name="connsiteX1841" fmla="*/ 1369331 w 12078891"/>
              <a:gd name="connsiteY1841" fmla="*/ 1024254 h 5907136"/>
              <a:gd name="connsiteX1842" fmla="*/ 1374422 w 12078891"/>
              <a:gd name="connsiteY1842" fmla="*/ 1019163 h 5907136"/>
              <a:gd name="connsiteX1843" fmla="*/ 1313392 w 12078891"/>
              <a:gd name="connsiteY1843" fmla="*/ 992716 h 5907136"/>
              <a:gd name="connsiteX1844" fmla="*/ 1335789 w 12078891"/>
              <a:gd name="connsiteY1844" fmla="*/ 1015116 h 5907136"/>
              <a:gd name="connsiteX1845" fmla="*/ 1313392 w 12078891"/>
              <a:gd name="connsiteY1845" fmla="*/ 1037514 h 5907136"/>
              <a:gd name="connsiteX1846" fmla="*/ 1290993 w 12078891"/>
              <a:gd name="connsiteY1846" fmla="*/ 1015116 h 5907136"/>
              <a:gd name="connsiteX1847" fmla="*/ 1313392 w 12078891"/>
              <a:gd name="connsiteY1847" fmla="*/ 992716 h 5907136"/>
              <a:gd name="connsiteX1848" fmla="*/ 5232076 w 12078891"/>
              <a:gd name="connsiteY1848" fmla="*/ 980492 h 5907136"/>
              <a:gd name="connsiteX1849" fmla="*/ 5241226 w 12078891"/>
              <a:gd name="connsiteY1849" fmla="*/ 989655 h 5907136"/>
              <a:gd name="connsiteX1850" fmla="*/ 5232076 w 12078891"/>
              <a:gd name="connsiteY1850" fmla="*/ 998818 h 5907136"/>
              <a:gd name="connsiteX1851" fmla="*/ 5222909 w 12078891"/>
              <a:gd name="connsiteY1851" fmla="*/ 989655 h 5907136"/>
              <a:gd name="connsiteX1852" fmla="*/ 5232076 w 12078891"/>
              <a:gd name="connsiteY1852" fmla="*/ 980492 h 5907136"/>
              <a:gd name="connsiteX1853" fmla="*/ 7707098 w 12078891"/>
              <a:gd name="connsiteY1853" fmla="*/ 969283 h 5907136"/>
              <a:gd name="connsiteX1854" fmla="*/ 7729496 w 12078891"/>
              <a:gd name="connsiteY1854" fmla="*/ 991681 h 5907136"/>
              <a:gd name="connsiteX1855" fmla="*/ 7707098 w 12078891"/>
              <a:gd name="connsiteY1855" fmla="*/ 1014079 h 5907136"/>
              <a:gd name="connsiteX1856" fmla="*/ 7684699 w 12078891"/>
              <a:gd name="connsiteY1856" fmla="*/ 991681 h 5907136"/>
              <a:gd name="connsiteX1857" fmla="*/ 7707098 w 12078891"/>
              <a:gd name="connsiteY1857" fmla="*/ 969283 h 5907136"/>
              <a:gd name="connsiteX1858" fmla="*/ 2975991 w 12078891"/>
              <a:gd name="connsiteY1858" fmla="*/ 968282 h 5907136"/>
              <a:gd name="connsiteX1859" fmla="*/ 2990748 w 12078891"/>
              <a:gd name="connsiteY1859" fmla="*/ 973373 h 5907136"/>
              <a:gd name="connsiteX1860" fmla="*/ 2994348 w 12078891"/>
              <a:gd name="connsiteY1860" fmla="*/ 982533 h 5907136"/>
              <a:gd name="connsiteX1861" fmla="*/ 3001424 w 12078891"/>
              <a:gd name="connsiteY1861" fmla="*/ 979477 h 5907136"/>
              <a:gd name="connsiteX1862" fmla="*/ 3018736 w 12078891"/>
              <a:gd name="connsiteY1862" fmla="*/ 996786 h 5907136"/>
              <a:gd name="connsiteX1863" fmla="*/ 3001424 w 12078891"/>
              <a:gd name="connsiteY1863" fmla="*/ 1014093 h 5907136"/>
              <a:gd name="connsiteX1864" fmla="*/ 2988955 w 12078891"/>
              <a:gd name="connsiteY1864" fmla="*/ 1008875 h 5907136"/>
              <a:gd name="connsiteX1865" fmla="*/ 2986581 w 12078891"/>
              <a:gd name="connsiteY1865" fmla="*/ 1002939 h 5907136"/>
              <a:gd name="connsiteX1866" fmla="*/ 2975991 w 12078891"/>
              <a:gd name="connsiteY1866" fmla="*/ 1006971 h 5907136"/>
              <a:gd name="connsiteX1867" fmla="*/ 2955628 w 12078891"/>
              <a:gd name="connsiteY1867" fmla="*/ 987627 h 5907136"/>
              <a:gd name="connsiteX1868" fmla="*/ 2956229 w 12078891"/>
              <a:gd name="connsiteY1868" fmla="*/ 986235 h 5907136"/>
              <a:gd name="connsiteX1869" fmla="*/ 2954541 w 12078891"/>
              <a:gd name="connsiteY1869" fmla="*/ 984547 h 5907136"/>
              <a:gd name="connsiteX1870" fmla="*/ 2958789 w 12078891"/>
              <a:gd name="connsiteY1870" fmla="*/ 980299 h 5907136"/>
              <a:gd name="connsiteX1871" fmla="*/ 2961612 w 12078891"/>
              <a:gd name="connsiteY1871" fmla="*/ 973754 h 5907136"/>
              <a:gd name="connsiteX1872" fmla="*/ 2975991 w 12078891"/>
              <a:gd name="connsiteY1872" fmla="*/ 968282 h 5907136"/>
              <a:gd name="connsiteX1873" fmla="*/ 11050593 w 12078891"/>
              <a:gd name="connsiteY1873" fmla="*/ 929590 h 5907136"/>
              <a:gd name="connsiteX1874" fmla="*/ 11065865 w 12078891"/>
              <a:gd name="connsiteY1874" fmla="*/ 944862 h 5907136"/>
              <a:gd name="connsiteX1875" fmla="*/ 11050593 w 12078891"/>
              <a:gd name="connsiteY1875" fmla="*/ 960134 h 5907136"/>
              <a:gd name="connsiteX1876" fmla="*/ 11035321 w 12078891"/>
              <a:gd name="connsiteY1876" fmla="*/ 944862 h 5907136"/>
              <a:gd name="connsiteX1877" fmla="*/ 11050593 w 12078891"/>
              <a:gd name="connsiteY1877" fmla="*/ 929590 h 5907136"/>
              <a:gd name="connsiteX1878" fmla="*/ 8596932 w 12078891"/>
              <a:gd name="connsiteY1878" fmla="*/ 919404 h 5907136"/>
              <a:gd name="connsiteX1879" fmla="*/ 8614240 w 12078891"/>
              <a:gd name="connsiteY1879" fmla="*/ 936711 h 5907136"/>
              <a:gd name="connsiteX1880" fmla="*/ 8596932 w 12078891"/>
              <a:gd name="connsiteY1880" fmla="*/ 954021 h 5907136"/>
              <a:gd name="connsiteX1881" fmla="*/ 8579624 w 12078891"/>
              <a:gd name="connsiteY1881" fmla="*/ 936711 h 5907136"/>
              <a:gd name="connsiteX1882" fmla="*/ 8596932 w 12078891"/>
              <a:gd name="connsiteY1882" fmla="*/ 919404 h 5907136"/>
              <a:gd name="connsiteX1883" fmla="*/ 5332854 w 12078891"/>
              <a:gd name="connsiteY1883" fmla="*/ 906151 h 5907136"/>
              <a:gd name="connsiteX1884" fmla="*/ 5339980 w 12078891"/>
              <a:gd name="connsiteY1884" fmla="*/ 913278 h 5907136"/>
              <a:gd name="connsiteX1885" fmla="*/ 5332854 w 12078891"/>
              <a:gd name="connsiteY1885" fmla="*/ 920405 h 5907136"/>
              <a:gd name="connsiteX1886" fmla="*/ 5325727 w 12078891"/>
              <a:gd name="connsiteY1886" fmla="*/ 913278 h 5907136"/>
              <a:gd name="connsiteX1887" fmla="*/ 5332854 w 12078891"/>
              <a:gd name="connsiteY1887" fmla="*/ 906151 h 5907136"/>
              <a:gd name="connsiteX1888" fmla="*/ 4459325 w 12078891"/>
              <a:gd name="connsiteY1888" fmla="*/ 895988 h 5907136"/>
              <a:gd name="connsiteX1889" fmla="*/ 4470526 w 12078891"/>
              <a:gd name="connsiteY1889" fmla="*/ 907188 h 5907136"/>
              <a:gd name="connsiteX1890" fmla="*/ 4459325 w 12078891"/>
              <a:gd name="connsiteY1890" fmla="*/ 918387 h 5907136"/>
              <a:gd name="connsiteX1891" fmla="*/ 4448126 w 12078891"/>
              <a:gd name="connsiteY1891" fmla="*/ 907188 h 5907136"/>
              <a:gd name="connsiteX1892" fmla="*/ 4459325 w 12078891"/>
              <a:gd name="connsiteY1892" fmla="*/ 895988 h 5907136"/>
              <a:gd name="connsiteX1893" fmla="*/ 7826218 w 12078891"/>
              <a:gd name="connsiteY1893" fmla="*/ 856284 h 5907136"/>
              <a:gd name="connsiteX1894" fmla="*/ 7834363 w 12078891"/>
              <a:gd name="connsiteY1894" fmla="*/ 864429 h 5907136"/>
              <a:gd name="connsiteX1895" fmla="*/ 7826218 w 12078891"/>
              <a:gd name="connsiteY1895" fmla="*/ 872574 h 5907136"/>
              <a:gd name="connsiteX1896" fmla="*/ 7818073 w 12078891"/>
              <a:gd name="connsiteY1896" fmla="*/ 864429 h 5907136"/>
              <a:gd name="connsiteX1897" fmla="*/ 7826218 w 12078891"/>
              <a:gd name="connsiteY1897" fmla="*/ 856284 h 5907136"/>
              <a:gd name="connsiteX1898" fmla="*/ 4359551 w 12078891"/>
              <a:gd name="connsiteY1898" fmla="*/ 850180 h 5907136"/>
              <a:gd name="connsiteX1899" fmla="*/ 4392132 w 12078891"/>
              <a:gd name="connsiteY1899" fmla="*/ 882760 h 5907136"/>
              <a:gd name="connsiteX1900" fmla="*/ 4359551 w 12078891"/>
              <a:gd name="connsiteY1900" fmla="*/ 915339 h 5907136"/>
              <a:gd name="connsiteX1901" fmla="*/ 4326968 w 12078891"/>
              <a:gd name="connsiteY1901" fmla="*/ 882760 h 5907136"/>
              <a:gd name="connsiteX1902" fmla="*/ 4359551 w 12078891"/>
              <a:gd name="connsiteY1902" fmla="*/ 850180 h 5907136"/>
              <a:gd name="connsiteX1903" fmla="*/ 1986347 w 12078891"/>
              <a:gd name="connsiteY1903" fmla="*/ 813521 h 5907136"/>
              <a:gd name="connsiteX1904" fmla="*/ 1993475 w 12078891"/>
              <a:gd name="connsiteY1904" fmla="*/ 819630 h 5907136"/>
              <a:gd name="connsiteX1905" fmla="*/ 1986347 w 12078891"/>
              <a:gd name="connsiteY1905" fmla="*/ 826757 h 5907136"/>
              <a:gd name="connsiteX1906" fmla="*/ 1979220 w 12078891"/>
              <a:gd name="connsiteY1906" fmla="*/ 819630 h 5907136"/>
              <a:gd name="connsiteX1907" fmla="*/ 1986347 w 12078891"/>
              <a:gd name="connsiteY1907" fmla="*/ 813521 h 5907136"/>
              <a:gd name="connsiteX1908" fmla="*/ 927522 w 12078891"/>
              <a:gd name="connsiteY1908" fmla="*/ 812507 h 5907136"/>
              <a:gd name="connsiteX1909" fmla="*/ 935667 w 12078891"/>
              <a:gd name="connsiteY1909" fmla="*/ 820652 h 5907136"/>
              <a:gd name="connsiteX1910" fmla="*/ 927522 w 12078891"/>
              <a:gd name="connsiteY1910" fmla="*/ 828797 h 5907136"/>
              <a:gd name="connsiteX1911" fmla="*/ 919377 w 12078891"/>
              <a:gd name="connsiteY1911" fmla="*/ 820652 h 5907136"/>
              <a:gd name="connsiteX1912" fmla="*/ 927522 w 12078891"/>
              <a:gd name="connsiteY1912" fmla="*/ 812507 h 5907136"/>
              <a:gd name="connsiteX1913" fmla="*/ 3198942 w 12078891"/>
              <a:gd name="connsiteY1913" fmla="*/ 766688 h 5907136"/>
              <a:gd name="connsiteX1914" fmla="*/ 3222358 w 12078891"/>
              <a:gd name="connsiteY1914" fmla="*/ 790105 h 5907136"/>
              <a:gd name="connsiteX1915" fmla="*/ 3198942 w 12078891"/>
              <a:gd name="connsiteY1915" fmla="*/ 813521 h 5907136"/>
              <a:gd name="connsiteX1916" fmla="*/ 3175523 w 12078891"/>
              <a:gd name="connsiteY1916" fmla="*/ 790105 h 5907136"/>
              <a:gd name="connsiteX1917" fmla="*/ 3198942 w 12078891"/>
              <a:gd name="connsiteY1917" fmla="*/ 766688 h 5907136"/>
              <a:gd name="connsiteX1918" fmla="*/ 994706 w 12078891"/>
              <a:gd name="connsiteY1918" fmla="*/ 754471 h 5907136"/>
              <a:gd name="connsiteX1919" fmla="*/ 1014049 w 12078891"/>
              <a:gd name="connsiteY1919" fmla="*/ 772797 h 5907136"/>
              <a:gd name="connsiteX1920" fmla="*/ 994706 w 12078891"/>
              <a:gd name="connsiteY1920" fmla="*/ 791123 h 5907136"/>
              <a:gd name="connsiteX1921" fmla="*/ 975362 w 12078891"/>
              <a:gd name="connsiteY1921" fmla="*/ 772797 h 5907136"/>
              <a:gd name="connsiteX1922" fmla="*/ 994706 w 12078891"/>
              <a:gd name="connsiteY1922" fmla="*/ 754471 h 5907136"/>
              <a:gd name="connsiteX1923" fmla="*/ 4060267 w 12078891"/>
              <a:gd name="connsiteY1923" fmla="*/ 751418 h 5907136"/>
              <a:gd name="connsiteX1924" fmla="*/ 4066377 w 12078891"/>
              <a:gd name="connsiteY1924" fmla="*/ 757527 h 5907136"/>
              <a:gd name="connsiteX1925" fmla="*/ 4060267 w 12078891"/>
              <a:gd name="connsiteY1925" fmla="*/ 763636 h 5907136"/>
              <a:gd name="connsiteX1926" fmla="*/ 4054157 w 12078891"/>
              <a:gd name="connsiteY1926" fmla="*/ 757527 h 5907136"/>
              <a:gd name="connsiteX1927" fmla="*/ 4060267 w 12078891"/>
              <a:gd name="connsiteY1927" fmla="*/ 751418 h 5907136"/>
              <a:gd name="connsiteX1928" fmla="*/ 1145336 w 12078891"/>
              <a:gd name="connsiteY1928" fmla="*/ 742230 h 5907136"/>
              <a:gd name="connsiteX1929" fmla="*/ 1148391 w 12078891"/>
              <a:gd name="connsiteY1929" fmla="*/ 745285 h 5907136"/>
              <a:gd name="connsiteX1930" fmla="*/ 1145336 w 12078891"/>
              <a:gd name="connsiteY1930" fmla="*/ 748339 h 5907136"/>
              <a:gd name="connsiteX1931" fmla="*/ 1142282 w 12078891"/>
              <a:gd name="connsiteY1931" fmla="*/ 745285 h 5907136"/>
              <a:gd name="connsiteX1932" fmla="*/ 1145336 w 12078891"/>
              <a:gd name="connsiteY1932" fmla="*/ 742230 h 5907136"/>
              <a:gd name="connsiteX1933" fmla="*/ 5388870 w 12078891"/>
              <a:gd name="connsiteY1933" fmla="*/ 739199 h 5907136"/>
              <a:gd name="connsiteX1934" fmla="*/ 5406181 w 12078891"/>
              <a:gd name="connsiteY1934" fmla="*/ 756506 h 5907136"/>
              <a:gd name="connsiteX1935" fmla="*/ 5388870 w 12078891"/>
              <a:gd name="connsiteY1935" fmla="*/ 773814 h 5907136"/>
              <a:gd name="connsiteX1936" fmla="*/ 5371564 w 12078891"/>
              <a:gd name="connsiteY1936" fmla="*/ 756506 h 5907136"/>
              <a:gd name="connsiteX1937" fmla="*/ 5388870 w 12078891"/>
              <a:gd name="connsiteY1937" fmla="*/ 739199 h 5907136"/>
              <a:gd name="connsiteX1938" fmla="*/ 11597322 w 12078891"/>
              <a:gd name="connsiteY1938" fmla="*/ 735130 h 5907136"/>
              <a:gd name="connsiteX1939" fmla="*/ 11638046 w 12078891"/>
              <a:gd name="connsiteY1939" fmla="*/ 775855 h 5907136"/>
              <a:gd name="connsiteX1940" fmla="*/ 11597322 w 12078891"/>
              <a:gd name="connsiteY1940" fmla="*/ 816579 h 5907136"/>
              <a:gd name="connsiteX1941" fmla="*/ 11556597 w 12078891"/>
              <a:gd name="connsiteY1941" fmla="*/ 775855 h 5907136"/>
              <a:gd name="connsiteX1942" fmla="*/ 11597322 w 12078891"/>
              <a:gd name="connsiteY1942" fmla="*/ 735130 h 5907136"/>
              <a:gd name="connsiteX1943" fmla="*/ 8627475 w 12078891"/>
              <a:gd name="connsiteY1943" fmla="*/ 728007 h 5907136"/>
              <a:gd name="connsiteX1944" fmla="*/ 8651909 w 12078891"/>
              <a:gd name="connsiteY1944" fmla="*/ 751424 h 5907136"/>
              <a:gd name="connsiteX1945" fmla="*/ 8627475 w 12078891"/>
              <a:gd name="connsiteY1945" fmla="*/ 774840 h 5907136"/>
              <a:gd name="connsiteX1946" fmla="*/ 8603040 w 12078891"/>
              <a:gd name="connsiteY1946" fmla="*/ 751424 h 5907136"/>
              <a:gd name="connsiteX1947" fmla="*/ 8627475 w 12078891"/>
              <a:gd name="connsiteY1947" fmla="*/ 728007 h 5907136"/>
              <a:gd name="connsiteX1948" fmla="*/ 172017 w 12078891"/>
              <a:gd name="connsiteY1948" fmla="*/ 700487 h 5907136"/>
              <a:gd name="connsiteX1949" fmla="*/ 178125 w 12078891"/>
              <a:gd name="connsiteY1949" fmla="*/ 706596 h 5907136"/>
              <a:gd name="connsiteX1950" fmla="*/ 172017 w 12078891"/>
              <a:gd name="connsiteY1950" fmla="*/ 712705 h 5907136"/>
              <a:gd name="connsiteX1951" fmla="*/ 165908 w 12078891"/>
              <a:gd name="connsiteY1951" fmla="*/ 706596 h 5907136"/>
              <a:gd name="connsiteX1952" fmla="*/ 172017 w 12078891"/>
              <a:gd name="connsiteY1952" fmla="*/ 700487 h 5907136"/>
              <a:gd name="connsiteX1953" fmla="*/ 2623699 w 12078891"/>
              <a:gd name="connsiteY1953" fmla="*/ 688293 h 5907136"/>
              <a:gd name="connsiteX1954" fmla="*/ 2639989 w 12078891"/>
              <a:gd name="connsiteY1954" fmla="*/ 704583 h 5907136"/>
              <a:gd name="connsiteX1955" fmla="*/ 2623699 w 12078891"/>
              <a:gd name="connsiteY1955" fmla="*/ 719855 h 5907136"/>
              <a:gd name="connsiteX1956" fmla="*/ 2607408 w 12078891"/>
              <a:gd name="connsiteY1956" fmla="*/ 704583 h 5907136"/>
              <a:gd name="connsiteX1957" fmla="*/ 2623699 w 12078891"/>
              <a:gd name="connsiteY1957" fmla="*/ 688293 h 5907136"/>
              <a:gd name="connsiteX1958" fmla="*/ 1419236 w 12078891"/>
              <a:gd name="connsiteY1958" fmla="*/ 677084 h 5907136"/>
              <a:gd name="connsiteX1959" fmla="*/ 1435526 w 12078891"/>
              <a:gd name="connsiteY1959" fmla="*/ 693374 h 5907136"/>
              <a:gd name="connsiteX1960" fmla="*/ 1419236 w 12078891"/>
              <a:gd name="connsiteY1960" fmla="*/ 709664 h 5907136"/>
              <a:gd name="connsiteX1961" fmla="*/ 1402946 w 12078891"/>
              <a:gd name="connsiteY1961" fmla="*/ 693374 h 5907136"/>
              <a:gd name="connsiteX1962" fmla="*/ 1419236 w 12078891"/>
              <a:gd name="connsiteY1962" fmla="*/ 677084 h 5907136"/>
              <a:gd name="connsiteX1963" fmla="*/ 221959 w 12078891"/>
              <a:gd name="connsiteY1963" fmla="*/ 674041 h 5907136"/>
              <a:gd name="connsiteX1964" fmla="*/ 236212 w 12078891"/>
              <a:gd name="connsiteY1964" fmla="*/ 688294 h 5907136"/>
              <a:gd name="connsiteX1965" fmla="*/ 221959 w 12078891"/>
              <a:gd name="connsiteY1965" fmla="*/ 702548 h 5907136"/>
              <a:gd name="connsiteX1966" fmla="*/ 207705 w 12078891"/>
              <a:gd name="connsiteY1966" fmla="*/ 688294 h 5907136"/>
              <a:gd name="connsiteX1967" fmla="*/ 221959 w 12078891"/>
              <a:gd name="connsiteY1967" fmla="*/ 674041 h 5907136"/>
              <a:gd name="connsiteX1968" fmla="*/ 2549321 w 12078891"/>
              <a:gd name="connsiteY1968" fmla="*/ 666891 h 5907136"/>
              <a:gd name="connsiteX1969" fmla="*/ 2555429 w 12078891"/>
              <a:gd name="connsiteY1969" fmla="*/ 673000 h 5907136"/>
              <a:gd name="connsiteX1970" fmla="*/ 2549321 w 12078891"/>
              <a:gd name="connsiteY1970" fmla="*/ 679109 h 5907136"/>
              <a:gd name="connsiteX1971" fmla="*/ 2543212 w 12078891"/>
              <a:gd name="connsiteY1971" fmla="*/ 673000 h 5907136"/>
              <a:gd name="connsiteX1972" fmla="*/ 2549321 w 12078891"/>
              <a:gd name="connsiteY1972" fmla="*/ 666891 h 5907136"/>
              <a:gd name="connsiteX1973" fmla="*/ 1138277 w 12078891"/>
              <a:gd name="connsiteY1973" fmla="*/ 663865 h 5907136"/>
              <a:gd name="connsiteX1974" fmla="*/ 1148458 w 12078891"/>
              <a:gd name="connsiteY1974" fmla="*/ 674046 h 5907136"/>
              <a:gd name="connsiteX1975" fmla="*/ 1138277 w 12078891"/>
              <a:gd name="connsiteY1975" fmla="*/ 684227 h 5907136"/>
              <a:gd name="connsiteX1976" fmla="*/ 1128096 w 12078891"/>
              <a:gd name="connsiteY1976" fmla="*/ 674046 h 5907136"/>
              <a:gd name="connsiteX1977" fmla="*/ 1138277 w 12078891"/>
              <a:gd name="connsiteY1977" fmla="*/ 663865 h 5907136"/>
              <a:gd name="connsiteX1978" fmla="*/ 4785103 w 12078891"/>
              <a:gd name="connsiteY1978" fmla="*/ 656710 h 5907136"/>
              <a:gd name="connsiteX1979" fmla="*/ 4789176 w 12078891"/>
              <a:gd name="connsiteY1979" fmla="*/ 660782 h 5907136"/>
              <a:gd name="connsiteX1980" fmla="*/ 4785103 w 12078891"/>
              <a:gd name="connsiteY1980" fmla="*/ 664855 h 5907136"/>
              <a:gd name="connsiteX1981" fmla="*/ 4781032 w 12078891"/>
              <a:gd name="connsiteY1981" fmla="*/ 660782 h 5907136"/>
              <a:gd name="connsiteX1982" fmla="*/ 4785103 w 12078891"/>
              <a:gd name="connsiteY1982" fmla="*/ 656710 h 5907136"/>
              <a:gd name="connsiteX1983" fmla="*/ 6443616 w 12078891"/>
              <a:gd name="connsiteY1983" fmla="*/ 651641 h 5907136"/>
              <a:gd name="connsiteX1984" fmla="*/ 6455832 w 12078891"/>
              <a:gd name="connsiteY1984" fmla="*/ 663859 h 5907136"/>
              <a:gd name="connsiteX1985" fmla="*/ 6443616 w 12078891"/>
              <a:gd name="connsiteY1985" fmla="*/ 676076 h 5907136"/>
              <a:gd name="connsiteX1986" fmla="*/ 6431398 w 12078891"/>
              <a:gd name="connsiteY1986" fmla="*/ 663859 h 5907136"/>
              <a:gd name="connsiteX1987" fmla="*/ 6443616 w 12078891"/>
              <a:gd name="connsiteY1987" fmla="*/ 651641 h 5907136"/>
              <a:gd name="connsiteX1988" fmla="*/ 3110366 w 12078891"/>
              <a:gd name="connsiteY1988" fmla="*/ 648590 h 5907136"/>
              <a:gd name="connsiteX1989" fmla="*/ 3124621 w 12078891"/>
              <a:gd name="connsiteY1989" fmla="*/ 662844 h 5907136"/>
              <a:gd name="connsiteX1990" fmla="*/ 3110366 w 12078891"/>
              <a:gd name="connsiteY1990" fmla="*/ 677097 h 5907136"/>
              <a:gd name="connsiteX1991" fmla="*/ 3096114 w 12078891"/>
              <a:gd name="connsiteY1991" fmla="*/ 662844 h 5907136"/>
              <a:gd name="connsiteX1992" fmla="*/ 3110366 w 12078891"/>
              <a:gd name="connsiteY1992" fmla="*/ 648590 h 5907136"/>
              <a:gd name="connsiteX1993" fmla="*/ 4397201 w 12078891"/>
              <a:gd name="connsiteY1993" fmla="*/ 629220 h 5907136"/>
              <a:gd name="connsiteX1994" fmla="*/ 4401274 w 12078891"/>
              <a:gd name="connsiteY1994" fmla="*/ 633293 h 5907136"/>
              <a:gd name="connsiteX1995" fmla="*/ 4397201 w 12078891"/>
              <a:gd name="connsiteY1995" fmla="*/ 637365 h 5907136"/>
              <a:gd name="connsiteX1996" fmla="*/ 4393129 w 12078891"/>
              <a:gd name="connsiteY1996" fmla="*/ 633293 h 5907136"/>
              <a:gd name="connsiteX1997" fmla="*/ 4397201 w 12078891"/>
              <a:gd name="connsiteY1997" fmla="*/ 629220 h 5907136"/>
              <a:gd name="connsiteX1998" fmla="*/ 743181 w 12078891"/>
              <a:gd name="connsiteY1998" fmla="*/ 564060 h 5907136"/>
              <a:gd name="connsiteX1999" fmla="*/ 748271 w 12078891"/>
              <a:gd name="connsiteY1999" fmla="*/ 568132 h 5907136"/>
              <a:gd name="connsiteX2000" fmla="*/ 743181 w 12078891"/>
              <a:gd name="connsiteY2000" fmla="*/ 572205 h 5907136"/>
              <a:gd name="connsiteX2001" fmla="*/ 738090 w 12078891"/>
              <a:gd name="connsiteY2001" fmla="*/ 568132 h 5907136"/>
              <a:gd name="connsiteX2002" fmla="*/ 743181 w 12078891"/>
              <a:gd name="connsiteY2002" fmla="*/ 564060 h 5907136"/>
              <a:gd name="connsiteX2003" fmla="*/ 5325756 w 12078891"/>
              <a:gd name="connsiteY2003" fmla="*/ 552890 h 5907136"/>
              <a:gd name="connsiteX2004" fmla="*/ 5378697 w 12078891"/>
              <a:gd name="connsiteY2004" fmla="*/ 604813 h 5907136"/>
              <a:gd name="connsiteX2005" fmla="*/ 5325756 w 12078891"/>
              <a:gd name="connsiteY2005" fmla="*/ 656737 h 5907136"/>
              <a:gd name="connsiteX2006" fmla="*/ 5272813 w 12078891"/>
              <a:gd name="connsiteY2006" fmla="*/ 604813 h 5907136"/>
              <a:gd name="connsiteX2007" fmla="*/ 5325756 w 12078891"/>
              <a:gd name="connsiteY2007" fmla="*/ 552890 h 5907136"/>
              <a:gd name="connsiteX2008" fmla="*/ 777848 w 12078891"/>
              <a:gd name="connsiteY2008" fmla="*/ 531504 h 5907136"/>
              <a:gd name="connsiteX2009" fmla="*/ 797192 w 12078891"/>
              <a:gd name="connsiteY2009" fmla="*/ 550848 h 5907136"/>
              <a:gd name="connsiteX2010" fmla="*/ 777848 w 12078891"/>
              <a:gd name="connsiteY2010" fmla="*/ 570192 h 5907136"/>
              <a:gd name="connsiteX2011" fmla="*/ 758504 w 12078891"/>
              <a:gd name="connsiteY2011" fmla="*/ 550848 h 5907136"/>
              <a:gd name="connsiteX2012" fmla="*/ 777848 w 12078891"/>
              <a:gd name="connsiteY2012" fmla="*/ 531504 h 5907136"/>
              <a:gd name="connsiteX2013" fmla="*/ 10168903 w 12078891"/>
              <a:gd name="connsiteY2013" fmla="*/ 524376 h 5907136"/>
              <a:gd name="connsiteX2014" fmla="*/ 10175013 w 12078891"/>
              <a:gd name="connsiteY2014" fmla="*/ 530485 h 5907136"/>
              <a:gd name="connsiteX2015" fmla="*/ 10168903 w 12078891"/>
              <a:gd name="connsiteY2015" fmla="*/ 536594 h 5907136"/>
              <a:gd name="connsiteX2016" fmla="*/ 10162795 w 12078891"/>
              <a:gd name="connsiteY2016" fmla="*/ 530485 h 5907136"/>
              <a:gd name="connsiteX2017" fmla="*/ 10168903 w 12078891"/>
              <a:gd name="connsiteY2017" fmla="*/ 524376 h 5907136"/>
              <a:gd name="connsiteX2018" fmla="*/ 6053676 w 12078891"/>
              <a:gd name="connsiteY2018" fmla="*/ 522319 h 5907136"/>
              <a:gd name="connsiteX2019" fmla="*/ 6058766 w 12078891"/>
              <a:gd name="connsiteY2019" fmla="*/ 527410 h 5907136"/>
              <a:gd name="connsiteX2020" fmla="*/ 6053676 w 12078891"/>
              <a:gd name="connsiteY2020" fmla="*/ 532500 h 5907136"/>
              <a:gd name="connsiteX2021" fmla="*/ 6048585 w 12078891"/>
              <a:gd name="connsiteY2021" fmla="*/ 527410 h 5907136"/>
              <a:gd name="connsiteX2022" fmla="*/ 6053676 w 12078891"/>
              <a:gd name="connsiteY2022" fmla="*/ 522319 h 5907136"/>
              <a:gd name="connsiteX2023" fmla="*/ 2166508 w 12078891"/>
              <a:gd name="connsiteY2023" fmla="*/ 516210 h 5907136"/>
              <a:gd name="connsiteX2024" fmla="*/ 2168544 w 12078891"/>
              <a:gd name="connsiteY2024" fmla="*/ 518246 h 5907136"/>
              <a:gd name="connsiteX2025" fmla="*/ 2166508 w 12078891"/>
              <a:gd name="connsiteY2025" fmla="*/ 520282 h 5907136"/>
              <a:gd name="connsiteX2026" fmla="*/ 2164472 w 12078891"/>
              <a:gd name="connsiteY2026" fmla="*/ 518246 h 5907136"/>
              <a:gd name="connsiteX2027" fmla="*/ 2166508 w 12078891"/>
              <a:gd name="connsiteY2027" fmla="*/ 516210 h 5907136"/>
              <a:gd name="connsiteX2028" fmla="*/ 8592859 w 12078891"/>
              <a:gd name="connsiteY2028" fmla="*/ 508092 h 5907136"/>
              <a:gd name="connsiteX2029" fmla="*/ 8617294 w 12078891"/>
              <a:gd name="connsiteY2029" fmla="*/ 532528 h 5907136"/>
              <a:gd name="connsiteX2030" fmla="*/ 8592859 w 12078891"/>
              <a:gd name="connsiteY2030" fmla="*/ 556963 h 5907136"/>
              <a:gd name="connsiteX2031" fmla="*/ 8568424 w 12078891"/>
              <a:gd name="connsiteY2031" fmla="*/ 532528 h 5907136"/>
              <a:gd name="connsiteX2032" fmla="*/ 8592859 w 12078891"/>
              <a:gd name="connsiteY2032" fmla="*/ 508092 h 5907136"/>
              <a:gd name="connsiteX2033" fmla="*/ 6066913 w 12078891"/>
              <a:gd name="connsiteY2033" fmla="*/ 493836 h 5907136"/>
              <a:gd name="connsiteX2034" fmla="*/ 6081166 w 12078891"/>
              <a:gd name="connsiteY2034" fmla="*/ 508090 h 5907136"/>
              <a:gd name="connsiteX2035" fmla="*/ 6066913 w 12078891"/>
              <a:gd name="connsiteY2035" fmla="*/ 522343 h 5907136"/>
              <a:gd name="connsiteX2036" fmla="*/ 6052659 w 12078891"/>
              <a:gd name="connsiteY2036" fmla="*/ 508090 h 5907136"/>
              <a:gd name="connsiteX2037" fmla="*/ 6066913 w 12078891"/>
              <a:gd name="connsiteY2037" fmla="*/ 493836 h 5907136"/>
              <a:gd name="connsiteX2038" fmla="*/ 6723597 w 12078891"/>
              <a:gd name="connsiteY2038" fmla="*/ 480603 h 5907136"/>
              <a:gd name="connsiteX2039" fmla="*/ 6743960 w 12078891"/>
              <a:gd name="connsiteY2039" fmla="*/ 500965 h 5907136"/>
              <a:gd name="connsiteX2040" fmla="*/ 6723597 w 12078891"/>
              <a:gd name="connsiteY2040" fmla="*/ 521329 h 5907136"/>
              <a:gd name="connsiteX2041" fmla="*/ 6703235 w 12078891"/>
              <a:gd name="connsiteY2041" fmla="*/ 500965 h 5907136"/>
              <a:gd name="connsiteX2042" fmla="*/ 6723597 w 12078891"/>
              <a:gd name="connsiteY2042" fmla="*/ 480603 h 5907136"/>
              <a:gd name="connsiteX2043" fmla="*/ 10992560 w 12078891"/>
              <a:gd name="connsiteY2043" fmla="*/ 476531 h 5907136"/>
              <a:gd name="connsiteX2044" fmla="*/ 10997650 w 12078891"/>
              <a:gd name="connsiteY2044" fmla="*/ 481622 h 5907136"/>
              <a:gd name="connsiteX2045" fmla="*/ 10992560 w 12078891"/>
              <a:gd name="connsiteY2045" fmla="*/ 486712 h 5907136"/>
              <a:gd name="connsiteX2046" fmla="*/ 10987469 w 12078891"/>
              <a:gd name="connsiteY2046" fmla="*/ 481622 h 5907136"/>
              <a:gd name="connsiteX2047" fmla="*/ 10992560 w 12078891"/>
              <a:gd name="connsiteY2047" fmla="*/ 476531 h 5907136"/>
              <a:gd name="connsiteX2048" fmla="*/ 3592921 w 12078891"/>
              <a:gd name="connsiteY2048" fmla="*/ 475498 h 5907136"/>
              <a:gd name="connsiteX2049" fmla="*/ 3681491 w 12078891"/>
              <a:gd name="connsiteY2049" fmla="*/ 563056 h 5907136"/>
              <a:gd name="connsiteX2050" fmla="*/ 3592921 w 12078891"/>
              <a:gd name="connsiteY2050" fmla="*/ 650613 h 5907136"/>
              <a:gd name="connsiteX2051" fmla="*/ 3504350 w 12078891"/>
              <a:gd name="connsiteY2051" fmla="*/ 563056 h 5907136"/>
              <a:gd name="connsiteX2052" fmla="*/ 3592921 w 12078891"/>
              <a:gd name="connsiteY2052" fmla="*/ 475498 h 5907136"/>
              <a:gd name="connsiteX2053" fmla="*/ 4326963 w 12078891"/>
              <a:gd name="connsiteY2053" fmla="*/ 471433 h 5907136"/>
              <a:gd name="connsiteX2054" fmla="*/ 4346306 w 12078891"/>
              <a:gd name="connsiteY2054" fmla="*/ 490777 h 5907136"/>
              <a:gd name="connsiteX2055" fmla="*/ 4326963 w 12078891"/>
              <a:gd name="connsiteY2055" fmla="*/ 510122 h 5907136"/>
              <a:gd name="connsiteX2056" fmla="*/ 4307663 w 12078891"/>
              <a:gd name="connsiteY2056" fmla="*/ 490777 h 5907136"/>
              <a:gd name="connsiteX2057" fmla="*/ 4326963 w 12078891"/>
              <a:gd name="connsiteY2057" fmla="*/ 471433 h 5907136"/>
              <a:gd name="connsiteX2058" fmla="*/ 427563 w 12078891"/>
              <a:gd name="connsiteY2058" fmla="*/ 469375 h 5907136"/>
              <a:gd name="connsiteX2059" fmla="*/ 428581 w 12078891"/>
              <a:gd name="connsiteY2059" fmla="*/ 470393 h 5907136"/>
              <a:gd name="connsiteX2060" fmla="*/ 427563 w 12078891"/>
              <a:gd name="connsiteY2060" fmla="*/ 471411 h 5907136"/>
              <a:gd name="connsiteX2061" fmla="*/ 426545 w 12078891"/>
              <a:gd name="connsiteY2061" fmla="*/ 470393 h 5907136"/>
              <a:gd name="connsiteX2062" fmla="*/ 427563 w 12078891"/>
              <a:gd name="connsiteY2062" fmla="*/ 469375 h 5907136"/>
              <a:gd name="connsiteX2063" fmla="*/ 2938242 w 12078891"/>
              <a:gd name="connsiteY2063" fmla="*/ 457159 h 5907136"/>
              <a:gd name="connsiteX2064" fmla="*/ 2944351 w 12078891"/>
              <a:gd name="connsiteY2064" fmla="*/ 462250 h 5907136"/>
              <a:gd name="connsiteX2065" fmla="*/ 2938242 w 12078891"/>
              <a:gd name="connsiteY2065" fmla="*/ 467340 h 5907136"/>
              <a:gd name="connsiteX2066" fmla="*/ 2932133 w 12078891"/>
              <a:gd name="connsiteY2066" fmla="*/ 462250 h 5907136"/>
              <a:gd name="connsiteX2067" fmla="*/ 2938242 w 12078891"/>
              <a:gd name="connsiteY2067" fmla="*/ 457159 h 5907136"/>
              <a:gd name="connsiteX2068" fmla="*/ 2512732 w 12078891"/>
              <a:gd name="connsiteY2068" fmla="*/ 403224 h 5907136"/>
              <a:gd name="connsiteX2069" fmla="*/ 2518840 w 12078891"/>
              <a:gd name="connsiteY2069" fmla="*/ 409333 h 5907136"/>
              <a:gd name="connsiteX2070" fmla="*/ 2512732 w 12078891"/>
              <a:gd name="connsiteY2070" fmla="*/ 415441 h 5907136"/>
              <a:gd name="connsiteX2071" fmla="*/ 2506624 w 12078891"/>
              <a:gd name="connsiteY2071" fmla="*/ 409333 h 5907136"/>
              <a:gd name="connsiteX2072" fmla="*/ 2512732 w 12078891"/>
              <a:gd name="connsiteY2072" fmla="*/ 403224 h 5907136"/>
              <a:gd name="connsiteX2073" fmla="*/ 5816456 w 12078891"/>
              <a:gd name="connsiteY2073" fmla="*/ 403200 h 5907136"/>
              <a:gd name="connsiteX2074" fmla="*/ 5825619 w 12078891"/>
              <a:gd name="connsiteY2074" fmla="*/ 412363 h 5907136"/>
              <a:gd name="connsiteX2075" fmla="*/ 5816456 w 12078891"/>
              <a:gd name="connsiteY2075" fmla="*/ 421526 h 5907136"/>
              <a:gd name="connsiteX2076" fmla="*/ 5807293 w 12078891"/>
              <a:gd name="connsiteY2076" fmla="*/ 412363 h 5907136"/>
              <a:gd name="connsiteX2077" fmla="*/ 5816456 w 12078891"/>
              <a:gd name="connsiteY2077" fmla="*/ 403200 h 5907136"/>
              <a:gd name="connsiteX2078" fmla="*/ 8714015 w 12078891"/>
              <a:gd name="connsiteY2078" fmla="*/ 402208 h 5907136"/>
              <a:gd name="connsiteX2079" fmla="*/ 8722160 w 12078891"/>
              <a:gd name="connsiteY2079" fmla="*/ 410353 h 5907136"/>
              <a:gd name="connsiteX2080" fmla="*/ 8714015 w 12078891"/>
              <a:gd name="connsiteY2080" fmla="*/ 418498 h 5907136"/>
              <a:gd name="connsiteX2081" fmla="*/ 8705870 w 12078891"/>
              <a:gd name="connsiteY2081" fmla="*/ 410353 h 5907136"/>
              <a:gd name="connsiteX2082" fmla="*/ 8714015 w 12078891"/>
              <a:gd name="connsiteY2082" fmla="*/ 402208 h 5907136"/>
              <a:gd name="connsiteX2083" fmla="*/ 9278052 w 12078891"/>
              <a:gd name="connsiteY2083" fmla="*/ 383876 h 5907136"/>
              <a:gd name="connsiteX2084" fmla="*/ 9279070 w 12078891"/>
              <a:gd name="connsiteY2084" fmla="*/ 384894 h 5907136"/>
              <a:gd name="connsiteX2085" fmla="*/ 9278052 w 12078891"/>
              <a:gd name="connsiteY2085" fmla="*/ 385912 h 5907136"/>
              <a:gd name="connsiteX2086" fmla="*/ 9277034 w 12078891"/>
              <a:gd name="connsiteY2086" fmla="*/ 384894 h 5907136"/>
              <a:gd name="connsiteX2087" fmla="*/ 9278052 w 12078891"/>
              <a:gd name="connsiteY2087" fmla="*/ 383876 h 5907136"/>
              <a:gd name="connsiteX2088" fmla="*/ 8419779 w 12078891"/>
              <a:gd name="connsiteY2088" fmla="*/ 378786 h 5907136"/>
              <a:gd name="connsiteX2089" fmla="*/ 8434033 w 12078891"/>
              <a:gd name="connsiteY2089" fmla="*/ 393040 h 5907136"/>
              <a:gd name="connsiteX2090" fmla="*/ 8419779 w 12078891"/>
              <a:gd name="connsiteY2090" fmla="*/ 407293 h 5907136"/>
              <a:gd name="connsiteX2091" fmla="*/ 8405525 w 12078891"/>
              <a:gd name="connsiteY2091" fmla="*/ 393040 h 5907136"/>
              <a:gd name="connsiteX2092" fmla="*/ 8419779 w 12078891"/>
              <a:gd name="connsiteY2092" fmla="*/ 378786 h 5907136"/>
              <a:gd name="connsiteX2093" fmla="*/ 4043916 w 12078891"/>
              <a:gd name="connsiteY2093" fmla="*/ 366546 h 5907136"/>
              <a:gd name="connsiteX2094" fmla="*/ 4059189 w 12078891"/>
              <a:gd name="connsiteY2094" fmla="*/ 381818 h 5907136"/>
              <a:gd name="connsiteX2095" fmla="*/ 4043916 w 12078891"/>
              <a:gd name="connsiteY2095" fmla="*/ 397090 h 5907136"/>
              <a:gd name="connsiteX2096" fmla="*/ 4028645 w 12078891"/>
              <a:gd name="connsiteY2096" fmla="*/ 381818 h 5907136"/>
              <a:gd name="connsiteX2097" fmla="*/ 4043916 w 12078891"/>
              <a:gd name="connsiteY2097" fmla="*/ 366546 h 5907136"/>
              <a:gd name="connsiteX2098" fmla="*/ 5531384 w 12078891"/>
              <a:gd name="connsiteY2098" fmla="*/ 355348 h 5907136"/>
              <a:gd name="connsiteX2099" fmla="*/ 5548692 w 12078891"/>
              <a:gd name="connsiteY2099" fmla="*/ 372656 h 5907136"/>
              <a:gd name="connsiteX2100" fmla="*/ 5531384 w 12078891"/>
              <a:gd name="connsiteY2100" fmla="*/ 389964 h 5907136"/>
              <a:gd name="connsiteX2101" fmla="*/ 5514076 w 12078891"/>
              <a:gd name="connsiteY2101" fmla="*/ 372656 h 5907136"/>
              <a:gd name="connsiteX2102" fmla="*/ 5531384 w 12078891"/>
              <a:gd name="connsiteY2102" fmla="*/ 355348 h 5907136"/>
              <a:gd name="connsiteX2103" fmla="*/ 6608550 w 12078891"/>
              <a:gd name="connsiteY2103" fmla="*/ 325823 h 5907136"/>
              <a:gd name="connsiteX2104" fmla="*/ 6613640 w 12078891"/>
              <a:gd name="connsiteY2104" fmla="*/ 330914 h 5907136"/>
              <a:gd name="connsiteX2105" fmla="*/ 6608550 w 12078891"/>
              <a:gd name="connsiteY2105" fmla="*/ 336004 h 5907136"/>
              <a:gd name="connsiteX2106" fmla="*/ 6603459 w 12078891"/>
              <a:gd name="connsiteY2106" fmla="*/ 330914 h 5907136"/>
              <a:gd name="connsiteX2107" fmla="*/ 6608550 w 12078891"/>
              <a:gd name="connsiteY2107" fmla="*/ 325823 h 5907136"/>
              <a:gd name="connsiteX2108" fmla="*/ 7003580 w 12078891"/>
              <a:gd name="connsiteY2108" fmla="*/ 314648 h 5907136"/>
              <a:gd name="connsiteX2109" fmla="*/ 7015796 w 12078891"/>
              <a:gd name="connsiteY2109" fmla="*/ 325847 h 5907136"/>
              <a:gd name="connsiteX2110" fmla="*/ 7003580 w 12078891"/>
              <a:gd name="connsiteY2110" fmla="*/ 337047 h 5907136"/>
              <a:gd name="connsiteX2111" fmla="*/ 6991362 w 12078891"/>
              <a:gd name="connsiteY2111" fmla="*/ 325847 h 5907136"/>
              <a:gd name="connsiteX2112" fmla="*/ 7003580 w 12078891"/>
              <a:gd name="connsiteY2112" fmla="*/ 314648 h 5907136"/>
              <a:gd name="connsiteX2113" fmla="*/ 4121368 w 12078891"/>
              <a:gd name="connsiteY2113" fmla="*/ 295307 h 5907136"/>
              <a:gd name="connsiteX2114" fmla="*/ 4136640 w 12078891"/>
              <a:gd name="connsiteY2114" fmla="*/ 309561 h 5907136"/>
              <a:gd name="connsiteX2115" fmla="*/ 4121368 w 12078891"/>
              <a:gd name="connsiteY2115" fmla="*/ 323814 h 5907136"/>
              <a:gd name="connsiteX2116" fmla="*/ 4106095 w 12078891"/>
              <a:gd name="connsiteY2116" fmla="*/ 309561 h 5907136"/>
              <a:gd name="connsiteX2117" fmla="*/ 4121368 w 12078891"/>
              <a:gd name="connsiteY2117" fmla="*/ 295307 h 5907136"/>
              <a:gd name="connsiteX2118" fmla="*/ 5311470 w 12078891"/>
              <a:gd name="connsiteY2118" fmla="*/ 293243 h 5907136"/>
              <a:gd name="connsiteX2119" fmla="*/ 5320634 w 12078891"/>
              <a:gd name="connsiteY2119" fmla="*/ 302406 h 5907136"/>
              <a:gd name="connsiteX2120" fmla="*/ 5311470 w 12078891"/>
              <a:gd name="connsiteY2120" fmla="*/ 311569 h 5907136"/>
              <a:gd name="connsiteX2121" fmla="*/ 5302308 w 12078891"/>
              <a:gd name="connsiteY2121" fmla="*/ 302406 h 5907136"/>
              <a:gd name="connsiteX2122" fmla="*/ 5311470 w 12078891"/>
              <a:gd name="connsiteY2122" fmla="*/ 293243 h 5907136"/>
              <a:gd name="connsiteX2123" fmla="*/ 9786092 w 12078891"/>
              <a:gd name="connsiteY2123" fmla="*/ 292250 h 5907136"/>
              <a:gd name="connsiteX2124" fmla="*/ 9802382 w 12078891"/>
              <a:gd name="connsiteY2124" fmla="*/ 308540 h 5907136"/>
              <a:gd name="connsiteX2125" fmla="*/ 9786092 w 12078891"/>
              <a:gd name="connsiteY2125" fmla="*/ 324830 h 5907136"/>
              <a:gd name="connsiteX2126" fmla="*/ 9769802 w 12078891"/>
              <a:gd name="connsiteY2126" fmla="*/ 308540 h 5907136"/>
              <a:gd name="connsiteX2127" fmla="*/ 9786092 w 12078891"/>
              <a:gd name="connsiteY2127" fmla="*/ 292250 h 5907136"/>
              <a:gd name="connsiteX2128" fmla="*/ 9236309 w 12078891"/>
              <a:gd name="connsiteY2128" fmla="*/ 271884 h 5907136"/>
              <a:gd name="connsiteX2129" fmla="*/ 9249545 w 12078891"/>
              <a:gd name="connsiteY2129" fmla="*/ 285119 h 5907136"/>
              <a:gd name="connsiteX2130" fmla="*/ 9236309 w 12078891"/>
              <a:gd name="connsiteY2130" fmla="*/ 298355 h 5907136"/>
              <a:gd name="connsiteX2131" fmla="*/ 9223074 w 12078891"/>
              <a:gd name="connsiteY2131" fmla="*/ 285119 h 5907136"/>
              <a:gd name="connsiteX2132" fmla="*/ 9236309 w 12078891"/>
              <a:gd name="connsiteY2132" fmla="*/ 271884 h 5907136"/>
              <a:gd name="connsiteX2133" fmla="*/ 1991444 w 12078891"/>
              <a:gd name="connsiteY2133" fmla="*/ 266797 h 5907136"/>
              <a:gd name="connsiteX2134" fmla="*/ 1998572 w 12078891"/>
              <a:gd name="connsiteY2134" fmla="*/ 273924 h 5907136"/>
              <a:gd name="connsiteX2135" fmla="*/ 1991444 w 12078891"/>
              <a:gd name="connsiteY2135" fmla="*/ 281051 h 5907136"/>
              <a:gd name="connsiteX2136" fmla="*/ 1984317 w 12078891"/>
              <a:gd name="connsiteY2136" fmla="*/ 273924 h 5907136"/>
              <a:gd name="connsiteX2137" fmla="*/ 1991444 w 12078891"/>
              <a:gd name="connsiteY2137" fmla="*/ 266797 h 5907136"/>
              <a:gd name="connsiteX2138" fmla="*/ 8223283 w 12078891"/>
              <a:gd name="connsiteY2138" fmla="*/ 262699 h 5907136"/>
              <a:gd name="connsiteX2139" fmla="*/ 8226337 w 12078891"/>
              <a:gd name="connsiteY2139" fmla="*/ 265754 h 5907136"/>
              <a:gd name="connsiteX2140" fmla="*/ 8223283 w 12078891"/>
              <a:gd name="connsiteY2140" fmla="*/ 268808 h 5907136"/>
              <a:gd name="connsiteX2141" fmla="*/ 8220229 w 12078891"/>
              <a:gd name="connsiteY2141" fmla="*/ 265754 h 5907136"/>
              <a:gd name="connsiteX2142" fmla="*/ 8223283 w 12078891"/>
              <a:gd name="connsiteY2142" fmla="*/ 262699 h 5907136"/>
              <a:gd name="connsiteX2143" fmla="*/ 3759863 w 12078891"/>
              <a:gd name="connsiteY2143" fmla="*/ 253535 h 5907136"/>
              <a:gd name="connsiteX2144" fmla="*/ 3764952 w 12078891"/>
              <a:gd name="connsiteY2144" fmla="*/ 258626 h 5907136"/>
              <a:gd name="connsiteX2145" fmla="*/ 3759863 w 12078891"/>
              <a:gd name="connsiteY2145" fmla="*/ 263716 h 5907136"/>
              <a:gd name="connsiteX2146" fmla="*/ 3754772 w 12078891"/>
              <a:gd name="connsiteY2146" fmla="*/ 258626 h 5907136"/>
              <a:gd name="connsiteX2147" fmla="*/ 3759863 w 12078891"/>
              <a:gd name="connsiteY2147" fmla="*/ 253535 h 5907136"/>
              <a:gd name="connsiteX2148" fmla="*/ 7655174 w 12078891"/>
              <a:gd name="connsiteY2148" fmla="*/ 243355 h 5907136"/>
              <a:gd name="connsiteX2149" fmla="*/ 7658228 w 12078891"/>
              <a:gd name="connsiteY2149" fmla="*/ 246410 h 5907136"/>
              <a:gd name="connsiteX2150" fmla="*/ 7655174 w 12078891"/>
              <a:gd name="connsiteY2150" fmla="*/ 249464 h 5907136"/>
              <a:gd name="connsiteX2151" fmla="*/ 7652119 w 12078891"/>
              <a:gd name="connsiteY2151" fmla="*/ 246410 h 5907136"/>
              <a:gd name="connsiteX2152" fmla="*/ 7655174 w 12078891"/>
              <a:gd name="connsiteY2152" fmla="*/ 243355 h 5907136"/>
              <a:gd name="connsiteX2153" fmla="*/ 1998518 w 12078891"/>
              <a:gd name="connsiteY2153" fmla="*/ 237245 h 5907136"/>
              <a:gd name="connsiteX2154" fmla="*/ 2007681 w 12078891"/>
              <a:gd name="connsiteY2154" fmla="*/ 246408 h 5907136"/>
              <a:gd name="connsiteX2155" fmla="*/ 1998518 w 12078891"/>
              <a:gd name="connsiteY2155" fmla="*/ 255571 h 5907136"/>
              <a:gd name="connsiteX2156" fmla="*/ 1989355 w 12078891"/>
              <a:gd name="connsiteY2156" fmla="*/ 246408 h 5907136"/>
              <a:gd name="connsiteX2157" fmla="*/ 1998518 w 12078891"/>
              <a:gd name="connsiteY2157" fmla="*/ 237245 h 5907136"/>
              <a:gd name="connsiteX2158" fmla="*/ 1157580 w 12078891"/>
              <a:gd name="connsiteY2158" fmla="*/ 234204 h 5907136"/>
              <a:gd name="connsiteX2159" fmla="*/ 1195251 w 12078891"/>
              <a:gd name="connsiteY2159" fmla="*/ 270856 h 5907136"/>
              <a:gd name="connsiteX2160" fmla="*/ 1157580 w 12078891"/>
              <a:gd name="connsiteY2160" fmla="*/ 307508 h 5907136"/>
              <a:gd name="connsiteX2161" fmla="*/ 1119910 w 12078891"/>
              <a:gd name="connsiteY2161" fmla="*/ 270856 h 5907136"/>
              <a:gd name="connsiteX2162" fmla="*/ 1157580 w 12078891"/>
              <a:gd name="connsiteY2162" fmla="*/ 234204 h 5907136"/>
              <a:gd name="connsiteX2163" fmla="*/ 961058 w 12078891"/>
              <a:gd name="connsiteY2163" fmla="*/ 233172 h 5907136"/>
              <a:gd name="connsiteX2164" fmla="*/ 993637 w 12078891"/>
              <a:gd name="connsiteY2164" fmla="*/ 265752 h 5907136"/>
              <a:gd name="connsiteX2165" fmla="*/ 961058 w 12078891"/>
              <a:gd name="connsiteY2165" fmla="*/ 297314 h 5907136"/>
              <a:gd name="connsiteX2166" fmla="*/ 928478 w 12078891"/>
              <a:gd name="connsiteY2166" fmla="*/ 265752 h 5907136"/>
              <a:gd name="connsiteX2167" fmla="*/ 961058 w 12078891"/>
              <a:gd name="connsiteY2167" fmla="*/ 233172 h 5907136"/>
              <a:gd name="connsiteX2168" fmla="*/ 171076 w 12078891"/>
              <a:gd name="connsiteY2168" fmla="*/ 227096 h 5907136"/>
              <a:gd name="connsiteX2169" fmla="*/ 174131 w 12078891"/>
              <a:gd name="connsiteY2169" fmla="*/ 230151 h 5907136"/>
              <a:gd name="connsiteX2170" fmla="*/ 171076 w 12078891"/>
              <a:gd name="connsiteY2170" fmla="*/ 233205 h 5907136"/>
              <a:gd name="connsiteX2171" fmla="*/ 168023 w 12078891"/>
              <a:gd name="connsiteY2171" fmla="*/ 230151 h 5907136"/>
              <a:gd name="connsiteX2172" fmla="*/ 171076 w 12078891"/>
              <a:gd name="connsiteY2172" fmla="*/ 227096 h 5907136"/>
              <a:gd name="connsiteX2173" fmla="*/ 1620797 w 12078891"/>
              <a:gd name="connsiteY2173" fmla="*/ 211791 h 5907136"/>
              <a:gd name="connsiteX2174" fmla="*/ 1630978 w 12078891"/>
              <a:gd name="connsiteY2174" fmla="*/ 221973 h 5907136"/>
              <a:gd name="connsiteX2175" fmla="*/ 1620797 w 12078891"/>
              <a:gd name="connsiteY2175" fmla="*/ 232153 h 5907136"/>
              <a:gd name="connsiteX2176" fmla="*/ 1610616 w 12078891"/>
              <a:gd name="connsiteY2176" fmla="*/ 221973 h 5907136"/>
              <a:gd name="connsiteX2177" fmla="*/ 1620797 w 12078891"/>
              <a:gd name="connsiteY2177" fmla="*/ 211791 h 5907136"/>
              <a:gd name="connsiteX2178" fmla="*/ 5128210 w 12078891"/>
              <a:gd name="connsiteY2178" fmla="*/ 193466 h 5907136"/>
              <a:gd name="connsiteX2179" fmla="*/ 5140427 w 12078891"/>
              <a:gd name="connsiteY2179" fmla="*/ 205684 h 5907136"/>
              <a:gd name="connsiteX2180" fmla="*/ 5128210 w 12078891"/>
              <a:gd name="connsiteY2180" fmla="*/ 217901 h 5907136"/>
              <a:gd name="connsiteX2181" fmla="*/ 5115993 w 12078891"/>
              <a:gd name="connsiteY2181" fmla="*/ 205684 h 5907136"/>
              <a:gd name="connsiteX2182" fmla="*/ 5128210 w 12078891"/>
              <a:gd name="connsiteY2182" fmla="*/ 193466 h 5907136"/>
              <a:gd name="connsiteX2183" fmla="*/ 9614030 w 12078891"/>
              <a:gd name="connsiteY2183" fmla="*/ 138518 h 5907136"/>
              <a:gd name="connsiteX2184" fmla="*/ 9625230 w 12078891"/>
              <a:gd name="connsiteY2184" fmla="*/ 149717 h 5907136"/>
              <a:gd name="connsiteX2185" fmla="*/ 9614030 w 12078891"/>
              <a:gd name="connsiteY2185" fmla="*/ 160915 h 5907136"/>
              <a:gd name="connsiteX2186" fmla="*/ 9602831 w 12078891"/>
              <a:gd name="connsiteY2186" fmla="*/ 149717 h 5907136"/>
              <a:gd name="connsiteX2187" fmla="*/ 9614030 w 12078891"/>
              <a:gd name="connsiteY2187" fmla="*/ 138518 h 5907136"/>
              <a:gd name="connsiteX2188" fmla="*/ 3063470 w 12078891"/>
              <a:gd name="connsiteY2188" fmla="*/ 115071 h 5907136"/>
              <a:gd name="connsiteX2189" fmla="*/ 3069579 w 12078891"/>
              <a:gd name="connsiteY2189" fmla="*/ 121180 h 5907136"/>
              <a:gd name="connsiteX2190" fmla="*/ 3063470 w 12078891"/>
              <a:gd name="connsiteY2190" fmla="*/ 127289 h 5907136"/>
              <a:gd name="connsiteX2191" fmla="*/ 3057361 w 12078891"/>
              <a:gd name="connsiteY2191" fmla="*/ 121180 h 5907136"/>
              <a:gd name="connsiteX2192" fmla="*/ 3063470 w 12078891"/>
              <a:gd name="connsiteY2192" fmla="*/ 115071 h 5907136"/>
              <a:gd name="connsiteX2193" fmla="*/ 1904915 w 12078891"/>
              <a:gd name="connsiteY2193" fmla="*/ 92704 h 5907136"/>
              <a:gd name="connsiteX2194" fmla="*/ 1923240 w 12078891"/>
              <a:gd name="connsiteY2194" fmla="*/ 110012 h 5907136"/>
              <a:gd name="connsiteX2195" fmla="*/ 1904915 w 12078891"/>
              <a:gd name="connsiteY2195" fmla="*/ 127319 h 5907136"/>
              <a:gd name="connsiteX2196" fmla="*/ 1886589 w 12078891"/>
              <a:gd name="connsiteY2196" fmla="*/ 110012 h 5907136"/>
              <a:gd name="connsiteX2197" fmla="*/ 1904915 w 12078891"/>
              <a:gd name="connsiteY2197" fmla="*/ 92704 h 5907136"/>
              <a:gd name="connsiteX2198" fmla="*/ 6230829 w 12078891"/>
              <a:gd name="connsiteY2198" fmla="*/ 87605 h 5907136"/>
              <a:gd name="connsiteX2199" fmla="*/ 6238974 w 12078891"/>
              <a:gd name="connsiteY2199" fmla="*/ 95750 h 5907136"/>
              <a:gd name="connsiteX2200" fmla="*/ 6230829 w 12078891"/>
              <a:gd name="connsiteY2200" fmla="*/ 103895 h 5907136"/>
              <a:gd name="connsiteX2201" fmla="*/ 6222684 w 12078891"/>
              <a:gd name="connsiteY2201" fmla="*/ 95750 h 5907136"/>
              <a:gd name="connsiteX2202" fmla="*/ 6230829 w 12078891"/>
              <a:gd name="connsiteY2202" fmla="*/ 87605 h 5907136"/>
              <a:gd name="connsiteX2203" fmla="*/ 11171750 w 12078891"/>
              <a:gd name="connsiteY2203" fmla="*/ 86587 h 5907136"/>
              <a:gd name="connsiteX2204" fmla="*/ 11273561 w 12078891"/>
              <a:gd name="connsiteY2204" fmla="*/ 187380 h 5907136"/>
              <a:gd name="connsiteX2205" fmla="*/ 11171750 w 12078891"/>
              <a:gd name="connsiteY2205" fmla="*/ 288173 h 5907136"/>
              <a:gd name="connsiteX2206" fmla="*/ 11069938 w 12078891"/>
              <a:gd name="connsiteY2206" fmla="*/ 187380 h 5907136"/>
              <a:gd name="connsiteX2207" fmla="*/ 11171750 w 12078891"/>
              <a:gd name="connsiteY2207" fmla="*/ 86587 h 5907136"/>
              <a:gd name="connsiteX2208" fmla="*/ 3533841 w 12078891"/>
              <a:gd name="connsiteY2208" fmla="*/ 71293 h 5907136"/>
              <a:gd name="connsiteX2209" fmla="*/ 3536895 w 12078891"/>
              <a:gd name="connsiteY2209" fmla="*/ 74347 h 5907136"/>
              <a:gd name="connsiteX2210" fmla="*/ 3533841 w 12078891"/>
              <a:gd name="connsiteY2210" fmla="*/ 77402 h 5907136"/>
              <a:gd name="connsiteX2211" fmla="*/ 3530785 w 12078891"/>
              <a:gd name="connsiteY2211" fmla="*/ 74347 h 5907136"/>
              <a:gd name="connsiteX2212" fmla="*/ 3533841 w 12078891"/>
              <a:gd name="connsiteY2212" fmla="*/ 71293 h 5907136"/>
              <a:gd name="connsiteX2213" fmla="*/ 8850443 w 12078891"/>
              <a:gd name="connsiteY2213" fmla="*/ 69279 h 5907136"/>
              <a:gd name="connsiteX2214" fmla="*/ 8855533 w 12078891"/>
              <a:gd name="connsiteY2214" fmla="*/ 74370 h 5907136"/>
              <a:gd name="connsiteX2215" fmla="*/ 8850443 w 12078891"/>
              <a:gd name="connsiteY2215" fmla="*/ 79460 h 5907136"/>
              <a:gd name="connsiteX2216" fmla="*/ 8845352 w 12078891"/>
              <a:gd name="connsiteY2216" fmla="*/ 74370 h 5907136"/>
              <a:gd name="connsiteX2217" fmla="*/ 8850443 w 12078891"/>
              <a:gd name="connsiteY2217" fmla="*/ 69279 h 5907136"/>
              <a:gd name="connsiteX2218" fmla="*/ 2747929 w 12078891"/>
              <a:gd name="connsiteY2218" fmla="*/ 68269 h 5907136"/>
              <a:gd name="connsiteX2219" fmla="*/ 2770331 w 12078891"/>
              <a:gd name="connsiteY2219" fmla="*/ 90666 h 5907136"/>
              <a:gd name="connsiteX2220" fmla="*/ 2747929 w 12078891"/>
              <a:gd name="connsiteY2220" fmla="*/ 113065 h 5907136"/>
              <a:gd name="connsiteX2221" fmla="*/ 2725531 w 12078891"/>
              <a:gd name="connsiteY2221" fmla="*/ 90666 h 5907136"/>
              <a:gd name="connsiteX2222" fmla="*/ 2747929 w 12078891"/>
              <a:gd name="connsiteY2222" fmla="*/ 68269 h 5907136"/>
              <a:gd name="connsiteX2223" fmla="*/ 1222767 w 12078891"/>
              <a:gd name="connsiteY2223" fmla="*/ 68265 h 5907136"/>
              <a:gd name="connsiteX2224" fmla="*/ 1243130 w 12078891"/>
              <a:gd name="connsiteY2224" fmla="*/ 88627 h 5907136"/>
              <a:gd name="connsiteX2225" fmla="*/ 1222767 w 12078891"/>
              <a:gd name="connsiteY2225" fmla="*/ 108990 h 5907136"/>
              <a:gd name="connsiteX2226" fmla="*/ 1202406 w 12078891"/>
              <a:gd name="connsiteY2226" fmla="*/ 88627 h 5907136"/>
              <a:gd name="connsiteX2227" fmla="*/ 1222767 w 12078891"/>
              <a:gd name="connsiteY2227" fmla="*/ 68265 h 5907136"/>
              <a:gd name="connsiteX2228" fmla="*/ 11961807 w 12078891"/>
              <a:gd name="connsiteY2228" fmla="*/ 59105 h 5907136"/>
              <a:gd name="connsiteX2229" fmla="*/ 11982170 w 12078891"/>
              <a:gd name="connsiteY2229" fmla="*/ 79467 h 5907136"/>
              <a:gd name="connsiteX2230" fmla="*/ 11961807 w 12078891"/>
              <a:gd name="connsiteY2230" fmla="*/ 99830 h 5907136"/>
              <a:gd name="connsiteX2231" fmla="*/ 11941445 w 12078891"/>
              <a:gd name="connsiteY2231" fmla="*/ 79467 h 5907136"/>
              <a:gd name="connsiteX2232" fmla="*/ 11961807 w 12078891"/>
              <a:gd name="connsiteY2232" fmla="*/ 59105 h 5907136"/>
              <a:gd name="connsiteX2233" fmla="*/ 2790665 w 12078891"/>
              <a:gd name="connsiteY2233" fmla="*/ 54007 h 5907136"/>
              <a:gd name="connsiteX2234" fmla="*/ 2803901 w 12078891"/>
              <a:gd name="connsiteY2234" fmla="*/ 67243 h 5907136"/>
              <a:gd name="connsiteX2235" fmla="*/ 2790665 w 12078891"/>
              <a:gd name="connsiteY2235" fmla="*/ 80478 h 5907136"/>
              <a:gd name="connsiteX2236" fmla="*/ 2777433 w 12078891"/>
              <a:gd name="connsiteY2236" fmla="*/ 67243 h 5907136"/>
              <a:gd name="connsiteX2237" fmla="*/ 2790665 w 12078891"/>
              <a:gd name="connsiteY2237" fmla="*/ 54007 h 5907136"/>
              <a:gd name="connsiteX2238" fmla="*/ 3751773 w 12078891"/>
              <a:gd name="connsiteY2238" fmla="*/ 46888 h 5907136"/>
              <a:gd name="connsiteX2239" fmla="*/ 3759917 w 12078891"/>
              <a:gd name="connsiteY2239" fmla="*/ 55033 h 5907136"/>
              <a:gd name="connsiteX2240" fmla="*/ 3751773 w 12078891"/>
              <a:gd name="connsiteY2240" fmla="*/ 63179 h 5907136"/>
              <a:gd name="connsiteX2241" fmla="*/ 3743628 w 12078891"/>
              <a:gd name="connsiteY2241" fmla="*/ 55033 h 5907136"/>
              <a:gd name="connsiteX2242" fmla="*/ 3751773 w 12078891"/>
              <a:gd name="connsiteY2242" fmla="*/ 46888 h 5907136"/>
              <a:gd name="connsiteX2243" fmla="*/ 6107637 w 12078891"/>
              <a:gd name="connsiteY2243" fmla="*/ 40750 h 5907136"/>
              <a:gd name="connsiteX2244" fmla="*/ 6113746 w 12078891"/>
              <a:gd name="connsiteY2244" fmla="*/ 46859 h 5907136"/>
              <a:gd name="connsiteX2245" fmla="*/ 6107637 w 12078891"/>
              <a:gd name="connsiteY2245" fmla="*/ 52968 h 5907136"/>
              <a:gd name="connsiteX2246" fmla="*/ 6101528 w 12078891"/>
              <a:gd name="connsiteY2246" fmla="*/ 46859 h 5907136"/>
              <a:gd name="connsiteX2247" fmla="*/ 6107637 w 12078891"/>
              <a:gd name="connsiteY2247" fmla="*/ 40750 h 5907136"/>
              <a:gd name="connsiteX2248" fmla="*/ 338029 w 12078891"/>
              <a:gd name="connsiteY2248" fmla="*/ 35685 h 5907136"/>
              <a:gd name="connsiteX2249" fmla="*/ 367554 w 12078891"/>
              <a:gd name="connsiteY2249" fmla="*/ 65210 h 5907136"/>
              <a:gd name="connsiteX2250" fmla="*/ 338029 w 12078891"/>
              <a:gd name="connsiteY2250" fmla="*/ 94736 h 5907136"/>
              <a:gd name="connsiteX2251" fmla="*/ 308504 w 12078891"/>
              <a:gd name="connsiteY2251" fmla="*/ 65210 h 5907136"/>
              <a:gd name="connsiteX2252" fmla="*/ 338029 w 12078891"/>
              <a:gd name="connsiteY2252" fmla="*/ 35685 h 5907136"/>
              <a:gd name="connsiteX2253" fmla="*/ 7914793 w 12078891"/>
              <a:gd name="connsiteY2253" fmla="*/ 30595 h 5907136"/>
              <a:gd name="connsiteX2254" fmla="*/ 7924974 w 12078891"/>
              <a:gd name="connsiteY2254" fmla="*/ 39758 h 5907136"/>
              <a:gd name="connsiteX2255" fmla="*/ 7914793 w 12078891"/>
              <a:gd name="connsiteY2255" fmla="*/ 48922 h 5907136"/>
              <a:gd name="connsiteX2256" fmla="*/ 7905630 w 12078891"/>
              <a:gd name="connsiteY2256" fmla="*/ 39758 h 5907136"/>
              <a:gd name="connsiteX2257" fmla="*/ 7914793 w 12078891"/>
              <a:gd name="connsiteY2257" fmla="*/ 30595 h 5907136"/>
              <a:gd name="connsiteX2258" fmla="*/ 631216 w 12078891"/>
              <a:gd name="connsiteY2258" fmla="*/ 38 h 5907136"/>
              <a:gd name="connsiteX2259" fmla="*/ 673977 w 12078891"/>
              <a:gd name="connsiteY2259" fmla="*/ 41781 h 5907136"/>
              <a:gd name="connsiteX2260" fmla="*/ 631216 w 12078891"/>
              <a:gd name="connsiteY2260" fmla="*/ 83523 h 5907136"/>
              <a:gd name="connsiteX2261" fmla="*/ 588455 w 12078891"/>
              <a:gd name="connsiteY2261" fmla="*/ 41781 h 5907136"/>
              <a:gd name="connsiteX2262" fmla="*/ 631216 w 12078891"/>
              <a:gd name="connsiteY2262" fmla="*/ 38 h 59071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</a:cxnLst>
            <a:rect l="l" t="t" r="r" b="b"/>
            <a:pathLst>
              <a:path w="12078891" h="5907136">
                <a:moveTo>
                  <a:pt x="3842360" y="5831795"/>
                </a:moveTo>
                <a:cubicBezTo>
                  <a:pt x="3862721" y="5831795"/>
                  <a:pt x="3880030" y="5849103"/>
                  <a:pt x="3880030" y="5869465"/>
                </a:cubicBezTo>
                <a:cubicBezTo>
                  <a:pt x="3880030" y="5889828"/>
                  <a:pt x="3863739" y="5907136"/>
                  <a:pt x="3842360" y="5907136"/>
                </a:cubicBezTo>
                <a:cubicBezTo>
                  <a:pt x="3821997" y="5907136"/>
                  <a:pt x="3804687" y="5890846"/>
                  <a:pt x="3804687" y="5869465"/>
                </a:cubicBezTo>
                <a:cubicBezTo>
                  <a:pt x="3804687" y="5849103"/>
                  <a:pt x="3820979" y="5831795"/>
                  <a:pt x="3842360" y="5831795"/>
                </a:cubicBezTo>
                <a:close/>
                <a:moveTo>
                  <a:pt x="7474967" y="5830778"/>
                </a:moveTo>
                <a:cubicBezTo>
                  <a:pt x="7485148" y="5830778"/>
                  <a:pt x="7492275" y="5838923"/>
                  <a:pt x="7492275" y="5848086"/>
                </a:cubicBezTo>
                <a:cubicBezTo>
                  <a:pt x="7492275" y="5857249"/>
                  <a:pt x="7484130" y="5865394"/>
                  <a:pt x="7474967" y="5865394"/>
                </a:cubicBezTo>
                <a:cubicBezTo>
                  <a:pt x="7465804" y="5865394"/>
                  <a:pt x="7457659" y="5858267"/>
                  <a:pt x="7457659" y="5848086"/>
                </a:cubicBezTo>
                <a:cubicBezTo>
                  <a:pt x="7457659" y="5838923"/>
                  <a:pt x="7465804" y="5830778"/>
                  <a:pt x="7474967" y="5830778"/>
                </a:cubicBezTo>
                <a:close/>
                <a:moveTo>
                  <a:pt x="8992978" y="5793107"/>
                </a:moveTo>
                <a:cubicBezTo>
                  <a:pt x="8996033" y="5793107"/>
                  <a:pt x="8999088" y="5795143"/>
                  <a:pt x="8999088" y="5799215"/>
                </a:cubicBezTo>
                <a:cubicBezTo>
                  <a:pt x="8999088" y="5802270"/>
                  <a:pt x="8996033" y="5805325"/>
                  <a:pt x="8992978" y="5805325"/>
                </a:cubicBezTo>
                <a:cubicBezTo>
                  <a:pt x="8989924" y="5805325"/>
                  <a:pt x="8986870" y="5802270"/>
                  <a:pt x="8986870" y="5799215"/>
                </a:cubicBezTo>
                <a:cubicBezTo>
                  <a:pt x="8986870" y="5796161"/>
                  <a:pt x="8989924" y="5793107"/>
                  <a:pt x="8992978" y="5793107"/>
                </a:cubicBezTo>
                <a:close/>
                <a:moveTo>
                  <a:pt x="10305331" y="5791071"/>
                </a:moveTo>
                <a:cubicBezTo>
                  <a:pt x="10316531" y="5791071"/>
                  <a:pt x="10324675" y="5800234"/>
                  <a:pt x="10324675" y="5810415"/>
                </a:cubicBezTo>
                <a:cubicBezTo>
                  <a:pt x="10324675" y="5820597"/>
                  <a:pt x="10316531" y="5829759"/>
                  <a:pt x="10305331" y="5829759"/>
                </a:cubicBezTo>
                <a:cubicBezTo>
                  <a:pt x="10295150" y="5829759"/>
                  <a:pt x="10285987" y="5821615"/>
                  <a:pt x="10285987" y="5810415"/>
                </a:cubicBezTo>
                <a:cubicBezTo>
                  <a:pt x="10285987" y="5800234"/>
                  <a:pt x="10294132" y="5791071"/>
                  <a:pt x="10305331" y="5791071"/>
                </a:cubicBezTo>
                <a:close/>
                <a:moveTo>
                  <a:pt x="9101917" y="5773763"/>
                </a:moveTo>
                <a:cubicBezTo>
                  <a:pt x="9116171" y="5773763"/>
                  <a:pt x="9126352" y="5784963"/>
                  <a:pt x="9126352" y="5798198"/>
                </a:cubicBezTo>
                <a:cubicBezTo>
                  <a:pt x="9126352" y="5811433"/>
                  <a:pt x="9115152" y="5822633"/>
                  <a:pt x="9101917" y="5822633"/>
                </a:cubicBezTo>
                <a:cubicBezTo>
                  <a:pt x="9088682" y="5822633"/>
                  <a:pt x="9077482" y="5811433"/>
                  <a:pt x="9077482" y="5798198"/>
                </a:cubicBezTo>
                <a:cubicBezTo>
                  <a:pt x="9077482" y="5784963"/>
                  <a:pt x="9088682" y="5773763"/>
                  <a:pt x="9101917" y="5773763"/>
                </a:cubicBezTo>
                <a:close/>
                <a:moveTo>
                  <a:pt x="4563173" y="5765618"/>
                </a:moveTo>
                <a:cubicBezTo>
                  <a:pt x="4568264" y="5765618"/>
                  <a:pt x="4573353" y="5769691"/>
                  <a:pt x="4573353" y="5775799"/>
                </a:cubicBezTo>
                <a:cubicBezTo>
                  <a:pt x="4573353" y="5781908"/>
                  <a:pt x="4568264" y="5785980"/>
                  <a:pt x="4563173" y="5785980"/>
                </a:cubicBezTo>
                <a:cubicBezTo>
                  <a:pt x="4557062" y="5785980"/>
                  <a:pt x="4552992" y="5781908"/>
                  <a:pt x="4552992" y="5775799"/>
                </a:cubicBezTo>
                <a:cubicBezTo>
                  <a:pt x="4552992" y="5769691"/>
                  <a:pt x="4558082" y="5765618"/>
                  <a:pt x="4563173" y="5765618"/>
                </a:cubicBezTo>
                <a:close/>
                <a:moveTo>
                  <a:pt x="3667253" y="5747292"/>
                </a:moveTo>
                <a:cubicBezTo>
                  <a:pt x="3673361" y="5746274"/>
                  <a:pt x="3677432" y="5750346"/>
                  <a:pt x="3677432" y="5756455"/>
                </a:cubicBezTo>
                <a:cubicBezTo>
                  <a:pt x="3677432" y="5761546"/>
                  <a:pt x="3673361" y="5765618"/>
                  <a:pt x="3667253" y="5765618"/>
                </a:cubicBezTo>
                <a:cubicBezTo>
                  <a:pt x="3662163" y="5765618"/>
                  <a:pt x="3657072" y="5761546"/>
                  <a:pt x="3657072" y="5756455"/>
                </a:cubicBezTo>
                <a:cubicBezTo>
                  <a:pt x="3657072" y="5751365"/>
                  <a:pt x="3661143" y="5747292"/>
                  <a:pt x="3667253" y="5747292"/>
                </a:cubicBezTo>
                <a:close/>
                <a:moveTo>
                  <a:pt x="5934563" y="5691295"/>
                </a:moveTo>
                <a:cubicBezTo>
                  <a:pt x="5935581" y="5691295"/>
                  <a:pt x="5937617" y="5692313"/>
                  <a:pt x="5937617" y="5694349"/>
                </a:cubicBezTo>
                <a:cubicBezTo>
                  <a:pt x="5937617" y="5696386"/>
                  <a:pt x="5936598" y="5697403"/>
                  <a:pt x="5934563" y="5697403"/>
                </a:cubicBezTo>
                <a:cubicBezTo>
                  <a:pt x="5932526" y="5697403"/>
                  <a:pt x="5931508" y="5696386"/>
                  <a:pt x="5931508" y="5694349"/>
                </a:cubicBezTo>
                <a:cubicBezTo>
                  <a:pt x="5931508" y="5692313"/>
                  <a:pt x="5932526" y="5691295"/>
                  <a:pt x="5934563" y="5691295"/>
                </a:cubicBezTo>
                <a:close/>
                <a:moveTo>
                  <a:pt x="9720932" y="5662788"/>
                </a:moveTo>
                <a:cubicBezTo>
                  <a:pt x="9732132" y="5662788"/>
                  <a:pt x="9741295" y="5671951"/>
                  <a:pt x="9741295" y="5683150"/>
                </a:cubicBezTo>
                <a:cubicBezTo>
                  <a:pt x="9741295" y="5694349"/>
                  <a:pt x="9732132" y="5703513"/>
                  <a:pt x="9720932" y="5703513"/>
                </a:cubicBezTo>
                <a:cubicBezTo>
                  <a:pt x="9709733" y="5703513"/>
                  <a:pt x="9700570" y="5694349"/>
                  <a:pt x="9700570" y="5683150"/>
                </a:cubicBezTo>
                <a:cubicBezTo>
                  <a:pt x="9700570" y="5671951"/>
                  <a:pt x="9709733" y="5662788"/>
                  <a:pt x="9720932" y="5662788"/>
                </a:cubicBezTo>
                <a:close/>
                <a:moveTo>
                  <a:pt x="1551600" y="5657698"/>
                </a:moveTo>
                <a:cubicBezTo>
                  <a:pt x="1554653" y="5657698"/>
                  <a:pt x="1556689" y="5659734"/>
                  <a:pt x="1556689" y="5662789"/>
                </a:cubicBezTo>
                <a:cubicBezTo>
                  <a:pt x="1556689" y="5665843"/>
                  <a:pt x="1554653" y="5667879"/>
                  <a:pt x="1551600" y="5667879"/>
                </a:cubicBezTo>
                <a:cubicBezTo>
                  <a:pt x="1548544" y="5667879"/>
                  <a:pt x="1546509" y="5665843"/>
                  <a:pt x="1546509" y="5662789"/>
                </a:cubicBezTo>
                <a:cubicBezTo>
                  <a:pt x="1546509" y="5659734"/>
                  <a:pt x="1548544" y="5657698"/>
                  <a:pt x="1551600" y="5657698"/>
                </a:cubicBezTo>
                <a:close/>
                <a:moveTo>
                  <a:pt x="5617940" y="5620027"/>
                </a:moveTo>
                <a:cubicBezTo>
                  <a:pt x="5623030" y="5620027"/>
                  <a:pt x="5628121" y="5625118"/>
                  <a:pt x="5628121" y="5630208"/>
                </a:cubicBezTo>
                <a:cubicBezTo>
                  <a:pt x="5628121" y="5636317"/>
                  <a:pt x="5623030" y="5640389"/>
                  <a:pt x="5617940" y="5640389"/>
                </a:cubicBezTo>
                <a:cubicBezTo>
                  <a:pt x="5611832" y="5640389"/>
                  <a:pt x="5607759" y="5635299"/>
                  <a:pt x="5607759" y="5630208"/>
                </a:cubicBezTo>
                <a:cubicBezTo>
                  <a:pt x="5607759" y="5624100"/>
                  <a:pt x="5612850" y="5620027"/>
                  <a:pt x="5617940" y="5620027"/>
                </a:cubicBezTo>
                <a:close/>
                <a:moveTo>
                  <a:pt x="7608340" y="5584393"/>
                </a:moveTo>
                <a:cubicBezTo>
                  <a:pt x="7612413" y="5584393"/>
                  <a:pt x="7616485" y="5588466"/>
                  <a:pt x="7616485" y="5592538"/>
                </a:cubicBezTo>
                <a:cubicBezTo>
                  <a:pt x="7616485" y="5596611"/>
                  <a:pt x="7613430" y="5600683"/>
                  <a:pt x="7608340" y="5600683"/>
                </a:cubicBezTo>
                <a:cubicBezTo>
                  <a:pt x="7604268" y="5600683"/>
                  <a:pt x="7600195" y="5597628"/>
                  <a:pt x="7600195" y="5592538"/>
                </a:cubicBezTo>
                <a:cubicBezTo>
                  <a:pt x="7600195" y="5588466"/>
                  <a:pt x="7603249" y="5584393"/>
                  <a:pt x="7608340" y="5584393"/>
                </a:cubicBezTo>
                <a:close/>
                <a:moveTo>
                  <a:pt x="4031736" y="5584393"/>
                </a:moveTo>
                <a:cubicBezTo>
                  <a:pt x="4037844" y="5584393"/>
                  <a:pt x="4043953" y="5590501"/>
                  <a:pt x="4043953" y="5596611"/>
                </a:cubicBezTo>
                <a:cubicBezTo>
                  <a:pt x="4043953" y="5603737"/>
                  <a:pt x="4038861" y="5608828"/>
                  <a:pt x="4031736" y="5608828"/>
                </a:cubicBezTo>
                <a:cubicBezTo>
                  <a:pt x="4024608" y="5608828"/>
                  <a:pt x="4019517" y="5603737"/>
                  <a:pt x="4019517" y="5596611"/>
                </a:cubicBezTo>
                <a:cubicBezTo>
                  <a:pt x="4019517" y="5589484"/>
                  <a:pt x="4024608" y="5584393"/>
                  <a:pt x="4031736" y="5584393"/>
                </a:cubicBezTo>
                <a:close/>
                <a:moveTo>
                  <a:pt x="8657000" y="5577266"/>
                </a:moveTo>
                <a:cubicBezTo>
                  <a:pt x="8678381" y="5577266"/>
                  <a:pt x="8696707" y="5595592"/>
                  <a:pt x="8696707" y="5616973"/>
                </a:cubicBezTo>
                <a:cubicBezTo>
                  <a:pt x="8696707" y="5638353"/>
                  <a:pt x="8679399" y="5656679"/>
                  <a:pt x="8657000" y="5656679"/>
                </a:cubicBezTo>
                <a:cubicBezTo>
                  <a:pt x="8634601" y="5656679"/>
                  <a:pt x="8617294" y="5639371"/>
                  <a:pt x="8617294" y="5616973"/>
                </a:cubicBezTo>
                <a:cubicBezTo>
                  <a:pt x="8617294" y="5595592"/>
                  <a:pt x="8634601" y="5577266"/>
                  <a:pt x="8657000" y="5577266"/>
                </a:cubicBezTo>
                <a:close/>
                <a:moveTo>
                  <a:pt x="10814389" y="5571158"/>
                </a:moveTo>
                <a:cubicBezTo>
                  <a:pt x="10820499" y="5571158"/>
                  <a:pt x="10825589" y="5576249"/>
                  <a:pt x="10825589" y="5582357"/>
                </a:cubicBezTo>
                <a:cubicBezTo>
                  <a:pt x="10825589" y="5588466"/>
                  <a:pt x="10820499" y="5593557"/>
                  <a:pt x="10814389" y="5593557"/>
                </a:cubicBezTo>
                <a:cubicBezTo>
                  <a:pt x="10808281" y="5593557"/>
                  <a:pt x="10803190" y="5588466"/>
                  <a:pt x="10803190" y="5582357"/>
                </a:cubicBezTo>
                <a:cubicBezTo>
                  <a:pt x="10803190" y="5576249"/>
                  <a:pt x="10808281" y="5571158"/>
                  <a:pt x="10814389" y="5571158"/>
                </a:cubicBezTo>
                <a:close/>
                <a:moveTo>
                  <a:pt x="7000525" y="5501926"/>
                </a:moveTo>
                <a:cubicBezTo>
                  <a:pt x="7015797" y="5502944"/>
                  <a:pt x="7026996" y="5514143"/>
                  <a:pt x="7026996" y="5528397"/>
                </a:cubicBezTo>
                <a:cubicBezTo>
                  <a:pt x="7026996" y="5542651"/>
                  <a:pt x="7015797" y="5554868"/>
                  <a:pt x="7000525" y="5554868"/>
                </a:cubicBezTo>
                <a:cubicBezTo>
                  <a:pt x="6986272" y="5554868"/>
                  <a:pt x="6974054" y="5543669"/>
                  <a:pt x="6974054" y="5528397"/>
                </a:cubicBezTo>
                <a:cubicBezTo>
                  <a:pt x="6974054" y="5514143"/>
                  <a:pt x="6985253" y="5501926"/>
                  <a:pt x="7000525" y="5501926"/>
                </a:cubicBezTo>
                <a:close/>
                <a:moveTo>
                  <a:pt x="8101109" y="5497853"/>
                </a:moveTo>
                <a:cubicBezTo>
                  <a:pt x="8108236" y="5497853"/>
                  <a:pt x="8114345" y="5503961"/>
                  <a:pt x="8114345" y="5511088"/>
                </a:cubicBezTo>
                <a:cubicBezTo>
                  <a:pt x="8114345" y="5518215"/>
                  <a:pt x="8108236" y="5524324"/>
                  <a:pt x="8101109" y="5524324"/>
                </a:cubicBezTo>
                <a:cubicBezTo>
                  <a:pt x="8093982" y="5524324"/>
                  <a:pt x="8087874" y="5518215"/>
                  <a:pt x="8087874" y="5511088"/>
                </a:cubicBezTo>
                <a:cubicBezTo>
                  <a:pt x="8087874" y="5503961"/>
                  <a:pt x="8093982" y="5497853"/>
                  <a:pt x="8101109" y="5497853"/>
                </a:cubicBezTo>
                <a:close/>
                <a:moveTo>
                  <a:pt x="11261343" y="5462219"/>
                </a:moveTo>
                <a:cubicBezTo>
                  <a:pt x="11280687" y="5462219"/>
                  <a:pt x="11297995" y="5478509"/>
                  <a:pt x="11297995" y="5498871"/>
                </a:cubicBezTo>
                <a:cubicBezTo>
                  <a:pt x="11297995" y="5519233"/>
                  <a:pt x="11281705" y="5535524"/>
                  <a:pt x="11261343" y="5535524"/>
                </a:cubicBezTo>
                <a:cubicBezTo>
                  <a:pt x="11240981" y="5535524"/>
                  <a:pt x="11224691" y="5519233"/>
                  <a:pt x="11224691" y="5498871"/>
                </a:cubicBezTo>
                <a:cubicBezTo>
                  <a:pt x="11224691" y="5478509"/>
                  <a:pt x="11240981" y="5462219"/>
                  <a:pt x="11261343" y="5462219"/>
                </a:cubicBezTo>
                <a:close/>
                <a:moveTo>
                  <a:pt x="6980162" y="5433712"/>
                </a:moveTo>
                <a:cubicBezTo>
                  <a:pt x="6988307" y="5433712"/>
                  <a:pt x="6995434" y="5440839"/>
                  <a:pt x="6995434" y="5448984"/>
                </a:cubicBezTo>
                <a:cubicBezTo>
                  <a:pt x="6995434" y="5457129"/>
                  <a:pt x="6988307" y="5463237"/>
                  <a:pt x="6980162" y="5463237"/>
                </a:cubicBezTo>
                <a:cubicBezTo>
                  <a:pt x="6972017" y="5463237"/>
                  <a:pt x="6964890" y="5457129"/>
                  <a:pt x="6964890" y="5448984"/>
                </a:cubicBezTo>
                <a:cubicBezTo>
                  <a:pt x="6964890" y="5440839"/>
                  <a:pt x="6972017" y="5433712"/>
                  <a:pt x="6980162" y="5433712"/>
                </a:cubicBezTo>
                <a:close/>
                <a:moveTo>
                  <a:pt x="7394535" y="5431676"/>
                </a:moveTo>
                <a:cubicBezTo>
                  <a:pt x="7411843" y="5432694"/>
                  <a:pt x="7426097" y="5445930"/>
                  <a:pt x="7426097" y="5463237"/>
                </a:cubicBezTo>
                <a:cubicBezTo>
                  <a:pt x="7426097" y="5480545"/>
                  <a:pt x="7411843" y="5494799"/>
                  <a:pt x="7394535" y="5494799"/>
                </a:cubicBezTo>
                <a:cubicBezTo>
                  <a:pt x="7377227" y="5494799"/>
                  <a:pt x="7362974" y="5480545"/>
                  <a:pt x="7362974" y="5463237"/>
                </a:cubicBezTo>
                <a:cubicBezTo>
                  <a:pt x="7362974" y="5445930"/>
                  <a:pt x="7377227" y="5431676"/>
                  <a:pt x="7394535" y="5431676"/>
                </a:cubicBezTo>
                <a:close/>
                <a:moveTo>
                  <a:pt x="9262779" y="5425567"/>
                </a:moveTo>
                <a:cubicBezTo>
                  <a:pt x="9263798" y="5425567"/>
                  <a:pt x="9264816" y="5426585"/>
                  <a:pt x="9264816" y="5427603"/>
                </a:cubicBezTo>
                <a:cubicBezTo>
                  <a:pt x="9264816" y="5428621"/>
                  <a:pt x="9263798" y="5429639"/>
                  <a:pt x="9262779" y="5429639"/>
                </a:cubicBezTo>
                <a:cubicBezTo>
                  <a:pt x="9261761" y="5429639"/>
                  <a:pt x="9260743" y="5428621"/>
                  <a:pt x="9260743" y="5427603"/>
                </a:cubicBezTo>
                <a:cubicBezTo>
                  <a:pt x="9260743" y="5426585"/>
                  <a:pt x="9261761" y="5425567"/>
                  <a:pt x="9262779" y="5425567"/>
                </a:cubicBezTo>
                <a:close/>
                <a:moveTo>
                  <a:pt x="9043884" y="5381788"/>
                </a:moveTo>
                <a:cubicBezTo>
                  <a:pt x="9070356" y="5381788"/>
                  <a:pt x="9092754" y="5404187"/>
                  <a:pt x="9092754" y="5430658"/>
                </a:cubicBezTo>
                <a:cubicBezTo>
                  <a:pt x="9092754" y="5457129"/>
                  <a:pt x="9070356" y="5479528"/>
                  <a:pt x="9043884" y="5479528"/>
                </a:cubicBezTo>
                <a:cubicBezTo>
                  <a:pt x="9016395" y="5479528"/>
                  <a:pt x="8995015" y="5458147"/>
                  <a:pt x="8995015" y="5430658"/>
                </a:cubicBezTo>
                <a:cubicBezTo>
                  <a:pt x="8995015" y="5404187"/>
                  <a:pt x="9016395" y="5381788"/>
                  <a:pt x="9043884" y="5381788"/>
                </a:cubicBezTo>
                <a:close/>
                <a:moveTo>
                  <a:pt x="8166268" y="5370589"/>
                </a:moveTo>
                <a:cubicBezTo>
                  <a:pt x="8174414" y="5370589"/>
                  <a:pt x="8180522" y="5376697"/>
                  <a:pt x="8180522" y="5384843"/>
                </a:cubicBezTo>
                <a:cubicBezTo>
                  <a:pt x="8180522" y="5392988"/>
                  <a:pt x="8174414" y="5399096"/>
                  <a:pt x="8166268" y="5399096"/>
                </a:cubicBezTo>
                <a:cubicBezTo>
                  <a:pt x="8158123" y="5399096"/>
                  <a:pt x="8152015" y="5392988"/>
                  <a:pt x="8152015" y="5384843"/>
                </a:cubicBezTo>
                <a:cubicBezTo>
                  <a:pt x="8152015" y="5376697"/>
                  <a:pt x="8158123" y="5370589"/>
                  <a:pt x="8166268" y="5370589"/>
                </a:cubicBezTo>
                <a:close/>
                <a:moveTo>
                  <a:pt x="9917428" y="5332918"/>
                </a:moveTo>
                <a:cubicBezTo>
                  <a:pt x="9958153" y="5332918"/>
                  <a:pt x="9991751" y="5365498"/>
                  <a:pt x="9991751" y="5406223"/>
                </a:cubicBezTo>
                <a:cubicBezTo>
                  <a:pt x="9991751" y="5446947"/>
                  <a:pt x="9958153" y="5479527"/>
                  <a:pt x="9917428" y="5479527"/>
                </a:cubicBezTo>
                <a:cubicBezTo>
                  <a:pt x="9876704" y="5479527"/>
                  <a:pt x="9843106" y="5446947"/>
                  <a:pt x="9843106" y="5406223"/>
                </a:cubicBezTo>
                <a:cubicBezTo>
                  <a:pt x="9843106" y="5365498"/>
                  <a:pt x="9876704" y="5332918"/>
                  <a:pt x="9917428" y="5332918"/>
                </a:cubicBezTo>
                <a:close/>
                <a:moveTo>
                  <a:pt x="5489660" y="5317646"/>
                </a:moveTo>
                <a:cubicBezTo>
                  <a:pt x="5515111" y="5317646"/>
                  <a:pt x="5535474" y="5338008"/>
                  <a:pt x="5535474" y="5362443"/>
                </a:cubicBezTo>
                <a:cubicBezTo>
                  <a:pt x="5535474" y="5387896"/>
                  <a:pt x="5515111" y="5408259"/>
                  <a:pt x="5489660" y="5408259"/>
                </a:cubicBezTo>
                <a:cubicBezTo>
                  <a:pt x="5464207" y="5408259"/>
                  <a:pt x="5443845" y="5387896"/>
                  <a:pt x="5443845" y="5362443"/>
                </a:cubicBezTo>
                <a:cubicBezTo>
                  <a:pt x="5443845" y="5336990"/>
                  <a:pt x="5464207" y="5317646"/>
                  <a:pt x="5489660" y="5317646"/>
                </a:cubicBezTo>
                <a:close/>
                <a:moveTo>
                  <a:pt x="7760040" y="5273868"/>
                </a:moveTo>
                <a:cubicBezTo>
                  <a:pt x="7780402" y="5273868"/>
                  <a:pt x="7795674" y="5290158"/>
                  <a:pt x="7795674" y="5309502"/>
                </a:cubicBezTo>
                <a:cubicBezTo>
                  <a:pt x="7795674" y="5328847"/>
                  <a:pt x="7779384" y="5345136"/>
                  <a:pt x="7760040" y="5345136"/>
                </a:cubicBezTo>
                <a:cubicBezTo>
                  <a:pt x="7740696" y="5345136"/>
                  <a:pt x="7724406" y="5329864"/>
                  <a:pt x="7724406" y="5309502"/>
                </a:cubicBezTo>
                <a:cubicBezTo>
                  <a:pt x="7724406" y="5290158"/>
                  <a:pt x="7740696" y="5273868"/>
                  <a:pt x="7760040" y="5273868"/>
                </a:cubicBezTo>
                <a:close/>
                <a:moveTo>
                  <a:pt x="4548919" y="5233143"/>
                </a:moveTo>
                <a:cubicBezTo>
                  <a:pt x="4564190" y="5233143"/>
                  <a:pt x="4575387" y="5244342"/>
                  <a:pt x="4575387" y="5259614"/>
                </a:cubicBezTo>
                <a:cubicBezTo>
                  <a:pt x="4575387" y="5274886"/>
                  <a:pt x="4563173" y="5286085"/>
                  <a:pt x="4548919" y="5286085"/>
                </a:cubicBezTo>
                <a:cubicBezTo>
                  <a:pt x="4533646" y="5286085"/>
                  <a:pt x="4522446" y="5273868"/>
                  <a:pt x="4522446" y="5259614"/>
                </a:cubicBezTo>
                <a:cubicBezTo>
                  <a:pt x="4522446" y="5244342"/>
                  <a:pt x="4534664" y="5233143"/>
                  <a:pt x="4548919" y="5233143"/>
                </a:cubicBezTo>
                <a:close/>
                <a:moveTo>
                  <a:pt x="7408789" y="5131331"/>
                </a:moveTo>
                <a:cubicBezTo>
                  <a:pt x="7413880" y="5131331"/>
                  <a:pt x="7417952" y="5135404"/>
                  <a:pt x="7417952" y="5140494"/>
                </a:cubicBezTo>
                <a:cubicBezTo>
                  <a:pt x="7417952" y="5145585"/>
                  <a:pt x="7413880" y="5149657"/>
                  <a:pt x="7408789" y="5149657"/>
                </a:cubicBezTo>
                <a:cubicBezTo>
                  <a:pt x="7403699" y="5149657"/>
                  <a:pt x="7399626" y="5145585"/>
                  <a:pt x="7399626" y="5140494"/>
                </a:cubicBezTo>
                <a:cubicBezTo>
                  <a:pt x="7399626" y="5135404"/>
                  <a:pt x="7403699" y="5131331"/>
                  <a:pt x="7408789" y="5131331"/>
                </a:cubicBezTo>
                <a:close/>
                <a:moveTo>
                  <a:pt x="10433614" y="5120132"/>
                </a:moveTo>
                <a:cubicBezTo>
                  <a:pt x="10438705" y="5120132"/>
                  <a:pt x="10442776" y="5124204"/>
                  <a:pt x="10442776" y="5129295"/>
                </a:cubicBezTo>
                <a:cubicBezTo>
                  <a:pt x="10442776" y="5134385"/>
                  <a:pt x="10438705" y="5138458"/>
                  <a:pt x="10433614" y="5138458"/>
                </a:cubicBezTo>
                <a:cubicBezTo>
                  <a:pt x="10428524" y="5138458"/>
                  <a:pt x="10424451" y="5134385"/>
                  <a:pt x="10424451" y="5129295"/>
                </a:cubicBezTo>
                <a:cubicBezTo>
                  <a:pt x="10424451" y="5124204"/>
                  <a:pt x="10428524" y="5120132"/>
                  <a:pt x="10433614" y="5120132"/>
                </a:cubicBezTo>
                <a:close/>
                <a:moveTo>
                  <a:pt x="1525133" y="5095697"/>
                </a:moveTo>
                <a:cubicBezTo>
                  <a:pt x="1549568" y="5095697"/>
                  <a:pt x="1568912" y="5116059"/>
                  <a:pt x="1568912" y="5139476"/>
                </a:cubicBezTo>
                <a:cubicBezTo>
                  <a:pt x="1568912" y="5163911"/>
                  <a:pt x="1549568" y="5183255"/>
                  <a:pt x="1525133" y="5183255"/>
                </a:cubicBezTo>
                <a:cubicBezTo>
                  <a:pt x="1500698" y="5183255"/>
                  <a:pt x="1481354" y="5163911"/>
                  <a:pt x="1481354" y="5139476"/>
                </a:cubicBezTo>
                <a:cubicBezTo>
                  <a:pt x="1481354" y="5115041"/>
                  <a:pt x="1500698" y="5095697"/>
                  <a:pt x="1525133" y="5095697"/>
                </a:cubicBezTo>
                <a:close/>
                <a:moveTo>
                  <a:pt x="4545863" y="5086534"/>
                </a:moveTo>
                <a:cubicBezTo>
                  <a:pt x="4555026" y="5086534"/>
                  <a:pt x="4563168" y="5094679"/>
                  <a:pt x="4563168" y="5103842"/>
                </a:cubicBezTo>
                <a:cubicBezTo>
                  <a:pt x="4563168" y="5113005"/>
                  <a:pt x="4555026" y="5121150"/>
                  <a:pt x="4545863" y="5121150"/>
                </a:cubicBezTo>
                <a:cubicBezTo>
                  <a:pt x="4535682" y="5121150"/>
                  <a:pt x="4528555" y="5113005"/>
                  <a:pt x="4528555" y="5103842"/>
                </a:cubicBezTo>
                <a:cubicBezTo>
                  <a:pt x="4528555" y="5093661"/>
                  <a:pt x="4536700" y="5086534"/>
                  <a:pt x="4545863" y="5086534"/>
                </a:cubicBezTo>
                <a:close/>
                <a:moveTo>
                  <a:pt x="9595704" y="5048864"/>
                </a:moveTo>
                <a:cubicBezTo>
                  <a:pt x="9599777" y="5048864"/>
                  <a:pt x="9601813" y="5051918"/>
                  <a:pt x="9601813" y="5054972"/>
                </a:cubicBezTo>
                <a:cubicBezTo>
                  <a:pt x="9601813" y="5058027"/>
                  <a:pt x="9598759" y="5061081"/>
                  <a:pt x="9595704" y="5061081"/>
                </a:cubicBezTo>
                <a:cubicBezTo>
                  <a:pt x="9592650" y="5061081"/>
                  <a:pt x="9589596" y="5059045"/>
                  <a:pt x="9589596" y="5054972"/>
                </a:cubicBezTo>
                <a:cubicBezTo>
                  <a:pt x="9589596" y="5051918"/>
                  <a:pt x="9592650" y="5048864"/>
                  <a:pt x="9595704" y="5048864"/>
                </a:cubicBezTo>
                <a:close/>
                <a:moveTo>
                  <a:pt x="11474130" y="5040719"/>
                </a:moveTo>
                <a:cubicBezTo>
                  <a:pt x="11484311" y="5040719"/>
                  <a:pt x="11492456" y="5048864"/>
                  <a:pt x="11492456" y="5059046"/>
                </a:cubicBezTo>
                <a:cubicBezTo>
                  <a:pt x="11492456" y="5069227"/>
                  <a:pt x="11484311" y="5077372"/>
                  <a:pt x="11474130" y="5077372"/>
                </a:cubicBezTo>
                <a:cubicBezTo>
                  <a:pt x="11463948" y="5077372"/>
                  <a:pt x="11455803" y="5069227"/>
                  <a:pt x="11455803" y="5059046"/>
                </a:cubicBezTo>
                <a:cubicBezTo>
                  <a:pt x="11455803" y="5048864"/>
                  <a:pt x="11463948" y="5040719"/>
                  <a:pt x="11474130" y="5040719"/>
                </a:cubicBezTo>
                <a:close/>
                <a:moveTo>
                  <a:pt x="2684777" y="5038683"/>
                </a:moveTo>
                <a:cubicBezTo>
                  <a:pt x="2688848" y="5038683"/>
                  <a:pt x="2690886" y="5041737"/>
                  <a:pt x="2690886" y="5044791"/>
                </a:cubicBezTo>
                <a:cubicBezTo>
                  <a:pt x="2690886" y="5047846"/>
                  <a:pt x="2687831" y="5050900"/>
                  <a:pt x="2684777" y="5050900"/>
                </a:cubicBezTo>
                <a:cubicBezTo>
                  <a:pt x="2681723" y="5050900"/>
                  <a:pt x="2678668" y="5047846"/>
                  <a:pt x="2678668" y="5044791"/>
                </a:cubicBezTo>
                <a:cubicBezTo>
                  <a:pt x="2678668" y="5041737"/>
                  <a:pt x="2681723" y="5038683"/>
                  <a:pt x="2684777" y="5038683"/>
                </a:cubicBezTo>
                <a:close/>
                <a:moveTo>
                  <a:pt x="8718088" y="5027483"/>
                </a:moveTo>
                <a:cubicBezTo>
                  <a:pt x="8735396" y="5027483"/>
                  <a:pt x="8750668" y="5042755"/>
                  <a:pt x="8750668" y="5060063"/>
                </a:cubicBezTo>
                <a:cubicBezTo>
                  <a:pt x="8750668" y="5078389"/>
                  <a:pt x="8735396" y="5092643"/>
                  <a:pt x="8718088" y="5092643"/>
                </a:cubicBezTo>
                <a:cubicBezTo>
                  <a:pt x="8699762" y="5092643"/>
                  <a:pt x="8684490" y="5078389"/>
                  <a:pt x="8684490" y="5060063"/>
                </a:cubicBezTo>
                <a:cubicBezTo>
                  <a:pt x="8684490" y="5041737"/>
                  <a:pt x="8699762" y="5027483"/>
                  <a:pt x="8718088" y="5027483"/>
                </a:cubicBezTo>
                <a:close/>
                <a:moveTo>
                  <a:pt x="855208" y="4961306"/>
                </a:moveTo>
                <a:cubicBezTo>
                  <a:pt x="857245" y="4961306"/>
                  <a:pt x="859281" y="4963342"/>
                  <a:pt x="859281" y="4965379"/>
                </a:cubicBezTo>
                <a:cubicBezTo>
                  <a:pt x="859281" y="4967415"/>
                  <a:pt x="857245" y="4969451"/>
                  <a:pt x="855208" y="4969451"/>
                </a:cubicBezTo>
                <a:cubicBezTo>
                  <a:pt x="853172" y="4969451"/>
                  <a:pt x="851136" y="4967415"/>
                  <a:pt x="851136" y="4965379"/>
                </a:cubicBezTo>
                <a:cubicBezTo>
                  <a:pt x="851136" y="4963342"/>
                  <a:pt x="853172" y="4961306"/>
                  <a:pt x="855208" y="4961306"/>
                </a:cubicBezTo>
                <a:close/>
                <a:moveTo>
                  <a:pt x="3860690" y="4955197"/>
                </a:moveTo>
                <a:cubicBezTo>
                  <a:pt x="3867816" y="4955197"/>
                  <a:pt x="3873926" y="4961305"/>
                  <a:pt x="3873926" y="4968432"/>
                </a:cubicBezTo>
                <a:cubicBezTo>
                  <a:pt x="3873926" y="4975559"/>
                  <a:pt x="3867816" y="4981668"/>
                  <a:pt x="3860690" y="4981668"/>
                </a:cubicBezTo>
                <a:cubicBezTo>
                  <a:pt x="3853563" y="4981668"/>
                  <a:pt x="3847454" y="4975559"/>
                  <a:pt x="3847454" y="4968432"/>
                </a:cubicBezTo>
                <a:cubicBezTo>
                  <a:pt x="3847454" y="4961305"/>
                  <a:pt x="3853563" y="4955197"/>
                  <a:pt x="3860690" y="4955197"/>
                </a:cubicBezTo>
                <a:close/>
                <a:moveTo>
                  <a:pt x="428625" y="4954179"/>
                </a:moveTo>
                <a:cubicBezTo>
                  <a:pt x="459169" y="4955197"/>
                  <a:pt x="483604" y="4979632"/>
                  <a:pt x="483604" y="5009158"/>
                </a:cubicBezTo>
                <a:cubicBezTo>
                  <a:pt x="483604" y="5039701"/>
                  <a:pt x="459169" y="5064136"/>
                  <a:pt x="428625" y="5064136"/>
                </a:cubicBezTo>
                <a:cubicBezTo>
                  <a:pt x="398082" y="5064136"/>
                  <a:pt x="373647" y="5039701"/>
                  <a:pt x="373647" y="5009158"/>
                </a:cubicBezTo>
                <a:cubicBezTo>
                  <a:pt x="373647" y="4978614"/>
                  <a:pt x="398082" y="4954179"/>
                  <a:pt x="428625" y="4954179"/>
                </a:cubicBezTo>
                <a:close/>
                <a:moveTo>
                  <a:pt x="8221247" y="4935853"/>
                </a:moveTo>
                <a:cubicBezTo>
                  <a:pt x="8224301" y="4936871"/>
                  <a:pt x="8225319" y="4937889"/>
                  <a:pt x="8225319" y="4939926"/>
                </a:cubicBezTo>
                <a:cubicBezTo>
                  <a:pt x="8225319" y="4941962"/>
                  <a:pt x="8223283" y="4943998"/>
                  <a:pt x="8221247" y="4943998"/>
                </a:cubicBezTo>
                <a:cubicBezTo>
                  <a:pt x="8219210" y="4943998"/>
                  <a:pt x="8217174" y="4941962"/>
                  <a:pt x="8217174" y="4939926"/>
                </a:cubicBezTo>
                <a:cubicBezTo>
                  <a:pt x="8217174" y="4937889"/>
                  <a:pt x="8219210" y="4935853"/>
                  <a:pt x="8221247" y="4935853"/>
                </a:cubicBezTo>
                <a:close/>
                <a:moveTo>
                  <a:pt x="6571898" y="4926690"/>
                </a:moveTo>
                <a:cubicBezTo>
                  <a:pt x="6580043" y="4926690"/>
                  <a:pt x="6586152" y="4932798"/>
                  <a:pt x="6586152" y="4940943"/>
                </a:cubicBezTo>
                <a:cubicBezTo>
                  <a:pt x="6586152" y="4949088"/>
                  <a:pt x="6580043" y="4955197"/>
                  <a:pt x="6571898" y="4955197"/>
                </a:cubicBezTo>
                <a:cubicBezTo>
                  <a:pt x="6563753" y="4955197"/>
                  <a:pt x="6557644" y="4949088"/>
                  <a:pt x="6557644" y="4940943"/>
                </a:cubicBezTo>
                <a:cubicBezTo>
                  <a:pt x="6557644" y="4932798"/>
                  <a:pt x="6563753" y="4926690"/>
                  <a:pt x="6571898" y="4926690"/>
                </a:cubicBezTo>
                <a:close/>
                <a:moveTo>
                  <a:pt x="5978342" y="4896147"/>
                </a:moveTo>
                <a:cubicBezTo>
                  <a:pt x="6002774" y="4897165"/>
                  <a:pt x="6022119" y="4916509"/>
                  <a:pt x="6022119" y="4939926"/>
                </a:cubicBezTo>
                <a:cubicBezTo>
                  <a:pt x="6022119" y="4964360"/>
                  <a:pt x="6002774" y="4983705"/>
                  <a:pt x="5978342" y="4983705"/>
                </a:cubicBezTo>
                <a:cubicBezTo>
                  <a:pt x="5953907" y="4983705"/>
                  <a:pt x="5934564" y="4964360"/>
                  <a:pt x="5934564" y="4939926"/>
                </a:cubicBezTo>
                <a:cubicBezTo>
                  <a:pt x="5934564" y="4915491"/>
                  <a:pt x="5953907" y="4896147"/>
                  <a:pt x="5978342" y="4896147"/>
                </a:cubicBezTo>
                <a:close/>
                <a:moveTo>
                  <a:pt x="9071374" y="4885965"/>
                </a:moveTo>
                <a:cubicBezTo>
                  <a:pt x="9090719" y="4885965"/>
                  <a:pt x="9105990" y="4901237"/>
                  <a:pt x="9105990" y="4920581"/>
                </a:cubicBezTo>
                <a:cubicBezTo>
                  <a:pt x="9105990" y="4939925"/>
                  <a:pt x="9090719" y="4955197"/>
                  <a:pt x="9071374" y="4955197"/>
                </a:cubicBezTo>
                <a:cubicBezTo>
                  <a:pt x="9052030" y="4955197"/>
                  <a:pt x="9036758" y="4939925"/>
                  <a:pt x="9036758" y="4920581"/>
                </a:cubicBezTo>
                <a:cubicBezTo>
                  <a:pt x="9036758" y="4901237"/>
                  <a:pt x="9052030" y="4885965"/>
                  <a:pt x="9071374" y="4885965"/>
                </a:cubicBezTo>
                <a:close/>
                <a:moveTo>
                  <a:pt x="4705700" y="4854403"/>
                </a:moveTo>
                <a:cubicBezTo>
                  <a:pt x="4710788" y="4854403"/>
                  <a:pt x="4713844" y="4857457"/>
                  <a:pt x="4713844" y="4861530"/>
                </a:cubicBezTo>
                <a:cubicBezTo>
                  <a:pt x="4713844" y="4865603"/>
                  <a:pt x="4710788" y="4868657"/>
                  <a:pt x="4705700" y="4868657"/>
                </a:cubicBezTo>
                <a:cubicBezTo>
                  <a:pt x="4701628" y="4868657"/>
                  <a:pt x="4697560" y="4865603"/>
                  <a:pt x="4697560" y="4861530"/>
                </a:cubicBezTo>
                <a:cubicBezTo>
                  <a:pt x="4697560" y="4857457"/>
                  <a:pt x="4700612" y="4854403"/>
                  <a:pt x="4705700" y="4854403"/>
                </a:cubicBezTo>
                <a:close/>
                <a:moveTo>
                  <a:pt x="11940428" y="4845241"/>
                </a:moveTo>
                <a:cubicBezTo>
                  <a:pt x="11943481" y="4844222"/>
                  <a:pt x="11945518" y="4847277"/>
                  <a:pt x="11945518" y="4850331"/>
                </a:cubicBezTo>
                <a:cubicBezTo>
                  <a:pt x="11945518" y="4853386"/>
                  <a:pt x="11943481" y="4855422"/>
                  <a:pt x="11940428" y="4855422"/>
                </a:cubicBezTo>
                <a:cubicBezTo>
                  <a:pt x="11937373" y="4855422"/>
                  <a:pt x="11935337" y="4853386"/>
                  <a:pt x="11935337" y="4850331"/>
                </a:cubicBezTo>
                <a:cubicBezTo>
                  <a:pt x="11935337" y="4847277"/>
                  <a:pt x="11937373" y="4845241"/>
                  <a:pt x="11940428" y="4845241"/>
                </a:cubicBezTo>
                <a:close/>
                <a:moveTo>
                  <a:pt x="8474758" y="4844222"/>
                </a:moveTo>
                <a:cubicBezTo>
                  <a:pt x="8482903" y="4844222"/>
                  <a:pt x="8489011" y="4850331"/>
                  <a:pt x="8489011" y="4858476"/>
                </a:cubicBezTo>
                <a:cubicBezTo>
                  <a:pt x="8489011" y="4866621"/>
                  <a:pt x="8482903" y="4872729"/>
                  <a:pt x="8474758" y="4872729"/>
                </a:cubicBezTo>
                <a:cubicBezTo>
                  <a:pt x="8466612" y="4872729"/>
                  <a:pt x="8460504" y="4866621"/>
                  <a:pt x="8460504" y="4858476"/>
                </a:cubicBezTo>
                <a:cubicBezTo>
                  <a:pt x="8460504" y="4850331"/>
                  <a:pt x="8466612" y="4844222"/>
                  <a:pt x="8474758" y="4844222"/>
                </a:cubicBezTo>
                <a:close/>
                <a:moveTo>
                  <a:pt x="4205825" y="4837095"/>
                </a:moveTo>
                <a:cubicBezTo>
                  <a:pt x="4209897" y="4837095"/>
                  <a:pt x="4213970" y="4840150"/>
                  <a:pt x="4213970" y="4845240"/>
                </a:cubicBezTo>
                <a:cubicBezTo>
                  <a:pt x="4213970" y="4850331"/>
                  <a:pt x="4209897" y="4853385"/>
                  <a:pt x="4205825" y="4853385"/>
                </a:cubicBezTo>
                <a:cubicBezTo>
                  <a:pt x="4200734" y="4853385"/>
                  <a:pt x="4196662" y="4849313"/>
                  <a:pt x="4196662" y="4845240"/>
                </a:cubicBezTo>
                <a:cubicBezTo>
                  <a:pt x="4196662" y="4840150"/>
                  <a:pt x="4200734" y="4837095"/>
                  <a:pt x="4205825" y="4837095"/>
                </a:cubicBezTo>
                <a:close/>
                <a:moveTo>
                  <a:pt x="7787529" y="4832005"/>
                </a:moveTo>
                <a:cubicBezTo>
                  <a:pt x="7806873" y="4832005"/>
                  <a:pt x="7822145" y="4847277"/>
                  <a:pt x="7822145" y="4866621"/>
                </a:cubicBezTo>
                <a:cubicBezTo>
                  <a:pt x="7822145" y="4884947"/>
                  <a:pt x="7806873" y="4901237"/>
                  <a:pt x="7787529" y="4901237"/>
                </a:cubicBezTo>
                <a:cubicBezTo>
                  <a:pt x="7768185" y="4901237"/>
                  <a:pt x="7752913" y="4885966"/>
                  <a:pt x="7752913" y="4866621"/>
                </a:cubicBezTo>
                <a:cubicBezTo>
                  <a:pt x="7752913" y="4847277"/>
                  <a:pt x="7768185" y="4832005"/>
                  <a:pt x="7787529" y="4832005"/>
                </a:cubicBezTo>
                <a:close/>
                <a:moveTo>
                  <a:pt x="11802981" y="4826914"/>
                </a:moveTo>
                <a:cubicBezTo>
                  <a:pt x="11808072" y="4825896"/>
                  <a:pt x="11811126" y="4828950"/>
                  <a:pt x="11811126" y="4834041"/>
                </a:cubicBezTo>
                <a:cubicBezTo>
                  <a:pt x="11811126" y="4838114"/>
                  <a:pt x="11808072" y="4842186"/>
                  <a:pt x="11802981" y="4842186"/>
                </a:cubicBezTo>
                <a:cubicBezTo>
                  <a:pt x="11798909" y="4842186"/>
                  <a:pt x="11794836" y="4839132"/>
                  <a:pt x="11794836" y="4834041"/>
                </a:cubicBezTo>
                <a:cubicBezTo>
                  <a:pt x="11794836" y="4829969"/>
                  <a:pt x="11797891" y="4826914"/>
                  <a:pt x="11802981" y="4826914"/>
                </a:cubicBezTo>
                <a:close/>
                <a:moveTo>
                  <a:pt x="5411257" y="4809607"/>
                </a:moveTo>
                <a:cubicBezTo>
                  <a:pt x="5417365" y="4809607"/>
                  <a:pt x="5422456" y="4813679"/>
                  <a:pt x="5422456" y="4819788"/>
                </a:cubicBezTo>
                <a:cubicBezTo>
                  <a:pt x="5422456" y="4825897"/>
                  <a:pt x="5417365" y="4829969"/>
                  <a:pt x="5411257" y="4829969"/>
                </a:cubicBezTo>
                <a:cubicBezTo>
                  <a:pt x="5405150" y="4829969"/>
                  <a:pt x="5401075" y="4824879"/>
                  <a:pt x="5401075" y="4819788"/>
                </a:cubicBezTo>
                <a:cubicBezTo>
                  <a:pt x="5401075" y="4813679"/>
                  <a:pt x="5406167" y="4809607"/>
                  <a:pt x="5411257" y="4809607"/>
                </a:cubicBezTo>
                <a:close/>
                <a:moveTo>
                  <a:pt x="9626248" y="4808588"/>
                </a:moveTo>
                <a:cubicBezTo>
                  <a:pt x="9632356" y="4808588"/>
                  <a:pt x="9637447" y="4813679"/>
                  <a:pt x="9637447" y="4819788"/>
                </a:cubicBezTo>
                <a:cubicBezTo>
                  <a:pt x="9637447" y="4825896"/>
                  <a:pt x="9632356" y="4830987"/>
                  <a:pt x="9626248" y="4830987"/>
                </a:cubicBezTo>
                <a:cubicBezTo>
                  <a:pt x="9620140" y="4830987"/>
                  <a:pt x="9615049" y="4825896"/>
                  <a:pt x="9615049" y="4819788"/>
                </a:cubicBezTo>
                <a:cubicBezTo>
                  <a:pt x="9615049" y="4813679"/>
                  <a:pt x="9620140" y="4808588"/>
                  <a:pt x="9626248" y="4808588"/>
                </a:cubicBezTo>
                <a:close/>
                <a:moveTo>
                  <a:pt x="4160030" y="4788226"/>
                </a:moveTo>
                <a:cubicBezTo>
                  <a:pt x="4164103" y="4789244"/>
                  <a:pt x="4168175" y="4792299"/>
                  <a:pt x="4168175" y="4796371"/>
                </a:cubicBezTo>
                <a:cubicBezTo>
                  <a:pt x="4168175" y="4800444"/>
                  <a:pt x="4164103" y="4804516"/>
                  <a:pt x="4160030" y="4804516"/>
                </a:cubicBezTo>
                <a:cubicBezTo>
                  <a:pt x="4155957" y="4804516"/>
                  <a:pt x="4151885" y="4801461"/>
                  <a:pt x="4151885" y="4796371"/>
                </a:cubicBezTo>
                <a:cubicBezTo>
                  <a:pt x="4151885" y="4792299"/>
                  <a:pt x="4155957" y="4788226"/>
                  <a:pt x="4160030" y="4788226"/>
                </a:cubicBezTo>
                <a:close/>
                <a:moveTo>
                  <a:pt x="2707168" y="4788226"/>
                </a:moveTo>
                <a:cubicBezTo>
                  <a:pt x="2718366" y="4788226"/>
                  <a:pt x="2727529" y="4797389"/>
                  <a:pt x="2727529" y="4808588"/>
                </a:cubicBezTo>
                <a:cubicBezTo>
                  <a:pt x="2727529" y="4819788"/>
                  <a:pt x="2718366" y="4828951"/>
                  <a:pt x="2707168" y="4828951"/>
                </a:cubicBezTo>
                <a:cubicBezTo>
                  <a:pt x="2695968" y="4828951"/>
                  <a:pt x="2686805" y="4819788"/>
                  <a:pt x="2686805" y="4808588"/>
                </a:cubicBezTo>
                <a:cubicBezTo>
                  <a:pt x="2686805" y="4797389"/>
                  <a:pt x="2695968" y="4788226"/>
                  <a:pt x="2707168" y="4788226"/>
                </a:cubicBezTo>
                <a:close/>
                <a:moveTo>
                  <a:pt x="8423852" y="4774990"/>
                </a:moveTo>
                <a:cubicBezTo>
                  <a:pt x="8434033" y="4774990"/>
                  <a:pt x="8441160" y="4783135"/>
                  <a:pt x="8441160" y="4792298"/>
                </a:cubicBezTo>
                <a:cubicBezTo>
                  <a:pt x="8441160" y="4802479"/>
                  <a:pt x="8433015" y="4809606"/>
                  <a:pt x="8423852" y="4809606"/>
                </a:cubicBezTo>
                <a:cubicBezTo>
                  <a:pt x="8413671" y="4809606"/>
                  <a:pt x="8406544" y="4801461"/>
                  <a:pt x="8406544" y="4792298"/>
                </a:cubicBezTo>
                <a:cubicBezTo>
                  <a:pt x="8406544" y="4782117"/>
                  <a:pt x="8414689" y="4774990"/>
                  <a:pt x="8423852" y="4774990"/>
                </a:cubicBezTo>
                <a:close/>
                <a:moveTo>
                  <a:pt x="7361956" y="4766846"/>
                </a:moveTo>
                <a:cubicBezTo>
                  <a:pt x="7367046" y="4766846"/>
                  <a:pt x="7371119" y="4771937"/>
                  <a:pt x="7371119" y="4776009"/>
                </a:cubicBezTo>
                <a:cubicBezTo>
                  <a:pt x="7371119" y="4781099"/>
                  <a:pt x="7367046" y="4784154"/>
                  <a:pt x="7361956" y="4784154"/>
                </a:cubicBezTo>
                <a:cubicBezTo>
                  <a:pt x="7356865" y="4784154"/>
                  <a:pt x="7352793" y="4780081"/>
                  <a:pt x="7352793" y="4776009"/>
                </a:cubicBezTo>
                <a:cubicBezTo>
                  <a:pt x="7352793" y="4770918"/>
                  <a:pt x="7356865" y="4766846"/>
                  <a:pt x="7361956" y="4766846"/>
                </a:cubicBezTo>
                <a:close/>
                <a:moveTo>
                  <a:pt x="5745195" y="4758701"/>
                </a:moveTo>
                <a:cubicBezTo>
                  <a:pt x="5751304" y="4758701"/>
                  <a:pt x="5755375" y="4762773"/>
                  <a:pt x="5755375" y="4768882"/>
                </a:cubicBezTo>
                <a:cubicBezTo>
                  <a:pt x="5755375" y="4773973"/>
                  <a:pt x="5751304" y="4779063"/>
                  <a:pt x="5745195" y="4779063"/>
                </a:cubicBezTo>
                <a:cubicBezTo>
                  <a:pt x="5740104" y="4779063"/>
                  <a:pt x="5735013" y="4774991"/>
                  <a:pt x="5735013" y="4768882"/>
                </a:cubicBezTo>
                <a:cubicBezTo>
                  <a:pt x="5735013" y="4763792"/>
                  <a:pt x="5739086" y="4758701"/>
                  <a:pt x="5745195" y="4758701"/>
                </a:cubicBezTo>
                <a:close/>
                <a:moveTo>
                  <a:pt x="9463349" y="4748520"/>
                </a:moveTo>
                <a:cubicBezTo>
                  <a:pt x="9472512" y="4749538"/>
                  <a:pt x="9478621" y="4755646"/>
                  <a:pt x="9478621" y="4763792"/>
                </a:cubicBezTo>
                <a:cubicBezTo>
                  <a:pt x="9478621" y="4771937"/>
                  <a:pt x="9471494" y="4778045"/>
                  <a:pt x="9463349" y="4778045"/>
                </a:cubicBezTo>
                <a:cubicBezTo>
                  <a:pt x="9455204" y="4778045"/>
                  <a:pt x="9448077" y="4771937"/>
                  <a:pt x="9448077" y="4763792"/>
                </a:cubicBezTo>
                <a:cubicBezTo>
                  <a:pt x="9448077" y="4755646"/>
                  <a:pt x="9455204" y="4748520"/>
                  <a:pt x="9463349" y="4748520"/>
                </a:cubicBezTo>
                <a:close/>
                <a:moveTo>
                  <a:pt x="3995069" y="4743429"/>
                </a:moveTo>
                <a:cubicBezTo>
                  <a:pt x="3999141" y="4743429"/>
                  <a:pt x="4003214" y="4746483"/>
                  <a:pt x="4003214" y="4751574"/>
                </a:cubicBezTo>
                <a:cubicBezTo>
                  <a:pt x="4003214" y="4755646"/>
                  <a:pt x="4000159" y="4759719"/>
                  <a:pt x="3995069" y="4759719"/>
                </a:cubicBezTo>
                <a:cubicBezTo>
                  <a:pt x="3990995" y="4759719"/>
                  <a:pt x="3986923" y="4756664"/>
                  <a:pt x="3986923" y="4751574"/>
                </a:cubicBezTo>
                <a:cubicBezTo>
                  <a:pt x="3986923" y="4747501"/>
                  <a:pt x="3989978" y="4743429"/>
                  <a:pt x="3995069" y="4743429"/>
                </a:cubicBezTo>
                <a:close/>
                <a:moveTo>
                  <a:pt x="1604530" y="4720012"/>
                </a:moveTo>
                <a:cubicBezTo>
                  <a:pt x="1609621" y="4720012"/>
                  <a:pt x="1613694" y="4724085"/>
                  <a:pt x="1613694" y="4729175"/>
                </a:cubicBezTo>
                <a:cubicBezTo>
                  <a:pt x="1613694" y="4734266"/>
                  <a:pt x="1609621" y="4738339"/>
                  <a:pt x="1604530" y="4738339"/>
                </a:cubicBezTo>
                <a:cubicBezTo>
                  <a:pt x="1599441" y="4738339"/>
                  <a:pt x="1595368" y="4734266"/>
                  <a:pt x="1595368" y="4729175"/>
                </a:cubicBezTo>
                <a:cubicBezTo>
                  <a:pt x="1595368" y="4724085"/>
                  <a:pt x="1599441" y="4720012"/>
                  <a:pt x="1604530" y="4720012"/>
                </a:cubicBezTo>
                <a:close/>
                <a:moveTo>
                  <a:pt x="1371382" y="4705759"/>
                </a:moveTo>
                <a:cubicBezTo>
                  <a:pt x="1372401" y="4705759"/>
                  <a:pt x="1374437" y="4706777"/>
                  <a:pt x="1374437" y="4708813"/>
                </a:cubicBezTo>
                <a:cubicBezTo>
                  <a:pt x="1374437" y="4710850"/>
                  <a:pt x="1372401" y="4711867"/>
                  <a:pt x="1371382" y="4711867"/>
                </a:cubicBezTo>
                <a:cubicBezTo>
                  <a:pt x="1370364" y="4711867"/>
                  <a:pt x="1368328" y="4709831"/>
                  <a:pt x="1368328" y="4708813"/>
                </a:cubicBezTo>
                <a:cubicBezTo>
                  <a:pt x="1368328" y="4706777"/>
                  <a:pt x="1370364" y="4705759"/>
                  <a:pt x="1371382" y="4705759"/>
                </a:cubicBezTo>
                <a:close/>
                <a:moveTo>
                  <a:pt x="10108836" y="4692523"/>
                </a:moveTo>
                <a:cubicBezTo>
                  <a:pt x="10114944" y="4692523"/>
                  <a:pt x="10121052" y="4697614"/>
                  <a:pt x="10121052" y="4704740"/>
                </a:cubicBezTo>
                <a:cubicBezTo>
                  <a:pt x="10121052" y="4711867"/>
                  <a:pt x="10115962" y="4716957"/>
                  <a:pt x="10108836" y="4716957"/>
                </a:cubicBezTo>
                <a:cubicBezTo>
                  <a:pt x="10101709" y="4716957"/>
                  <a:pt x="10096618" y="4711867"/>
                  <a:pt x="10096618" y="4704740"/>
                </a:cubicBezTo>
                <a:cubicBezTo>
                  <a:pt x="10096618" y="4697614"/>
                  <a:pt x="10101709" y="4692523"/>
                  <a:pt x="10108836" y="4692523"/>
                </a:cubicBezTo>
                <a:close/>
                <a:moveTo>
                  <a:pt x="10068111" y="4669106"/>
                </a:moveTo>
                <a:cubicBezTo>
                  <a:pt x="10075237" y="4669106"/>
                  <a:pt x="10079310" y="4674197"/>
                  <a:pt x="10079310" y="4679287"/>
                </a:cubicBezTo>
                <a:cubicBezTo>
                  <a:pt x="10079310" y="4685396"/>
                  <a:pt x="10074219" y="4690487"/>
                  <a:pt x="10068111" y="4690487"/>
                </a:cubicBezTo>
                <a:cubicBezTo>
                  <a:pt x="10062002" y="4690487"/>
                  <a:pt x="10056911" y="4685396"/>
                  <a:pt x="10056911" y="4679287"/>
                </a:cubicBezTo>
                <a:cubicBezTo>
                  <a:pt x="10056911" y="4673179"/>
                  <a:pt x="10062002" y="4669106"/>
                  <a:pt x="10068111" y="4669106"/>
                </a:cubicBezTo>
                <a:close/>
                <a:moveTo>
                  <a:pt x="8009478" y="4660961"/>
                </a:moveTo>
                <a:cubicBezTo>
                  <a:pt x="8013550" y="4660961"/>
                  <a:pt x="8016605" y="4664015"/>
                  <a:pt x="8016605" y="4668088"/>
                </a:cubicBezTo>
                <a:cubicBezTo>
                  <a:pt x="8016605" y="4672161"/>
                  <a:pt x="8013550" y="4675215"/>
                  <a:pt x="8009478" y="4675215"/>
                </a:cubicBezTo>
                <a:cubicBezTo>
                  <a:pt x="8005405" y="4675215"/>
                  <a:pt x="8002351" y="4672161"/>
                  <a:pt x="8002351" y="4668088"/>
                </a:cubicBezTo>
                <a:cubicBezTo>
                  <a:pt x="8002351" y="4664015"/>
                  <a:pt x="8005405" y="4660961"/>
                  <a:pt x="8009478" y="4660961"/>
                </a:cubicBezTo>
                <a:close/>
                <a:moveTo>
                  <a:pt x="10355219" y="4649762"/>
                </a:moveTo>
                <a:cubicBezTo>
                  <a:pt x="10359292" y="4649762"/>
                  <a:pt x="10363364" y="4652816"/>
                  <a:pt x="10363364" y="4657907"/>
                </a:cubicBezTo>
                <a:cubicBezTo>
                  <a:pt x="10363364" y="4661980"/>
                  <a:pt x="10359292" y="4666052"/>
                  <a:pt x="10355219" y="4666052"/>
                </a:cubicBezTo>
                <a:cubicBezTo>
                  <a:pt x="10351147" y="4666052"/>
                  <a:pt x="10347074" y="4661980"/>
                  <a:pt x="10347074" y="4657907"/>
                </a:cubicBezTo>
                <a:cubicBezTo>
                  <a:pt x="10347074" y="4653834"/>
                  <a:pt x="10351147" y="4649762"/>
                  <a:pt x="10355219" y="4649762"/>
                </a:cubicBezTo>
                <a:close/>
                <a:moveTo>
                  <a:pt x="10402053" y="4646708"/>
                </a:moveTo>
                <a:cubicBezTo>
                  <a:pt x="10406125" y="4646708"/>
                  <a:pt x="10408162" y="4648744"/>
                  <a:pt x="10408162" y="4652816"/>
                </a:cubicBezTo>
                <a:cubicBezTo>
                  <a:pt x="10408162" y="4655871"/>
                  <a:pt x="10405107" y="4658925"/>
                  <a:pt x="10402053" y="4658925"/>
                </a:cubicBezTo>
                <a:cubicBezTo>
                  <a:pt x="10398999" y="4658925"/>
                  <a:pt x="10395944" y="4655871"/>
                  <a:pt x="10395944" y="4652816"/>
                </a:cubicBezTo>
                <a:cubicBezTo>
                  <a:pt x="10395944" y="4649762"/>
                  <a:pt x="10398999" y="4646708"/>
                  <a:pt x="10402053" y="4646708"/>
                </a:cubicBezTo>
                <a:close/>
                <a:moveTo>
                  <a:pt x="4307634" y="4637545"/>
                </a:moveTo>
                <a:cubicBezTo>
                  <a:pt x="4315757" y="4637545"/>
                  <a:pt x="4321866" y="4643653"/>
                  <a:pt x="4321866" y="4651799"/>
                </a:cubicBezTo>
                <a:cubicBezTo>
                  <a:pt x="4321866" y="4659944"/>
                  <a:pt x="4315757" y="4666052"/>
                  <a:pt x="4307634" y="4666052"/>
                </a:cubicBezTo>
                <a:cubicBezTo>
                  <a:pt x="4299487" y="4666052"/>
                  <a:pt x="4293379" y="4659944"/>
                  <a:pt x="4293379" y="4651799"/>
                </a:cubicBezTo>
                <a:cubicBezTo>
                  <a:pt x="4293379" y="4643653"/>
                  <a:pt x="4299487" y="4637545"/>
                  <a:pt x="4307634" y="4637545"/>
                </a:cubicBezTo>
                <a:close/>
                <a:moveTo>
                  <a:pt x="117067" y="4626346"/>
                </a:moveTo>
                <a:cubicBezTo>
                  <a:pt x="118085" y="4626346"/>
                  <a:pt x="119103" y="4627364"/>
                  <a:pt x="119103" y="4628382"/>
                </a:cubicBezTo>
                <a:cubicBezTo>
                  <a:pt x="119103" y="4629400"/>
                  <a:pt x="118085" y="4630418"/>
                  <a:pt x="117067" y="4630418"/>
                </a:cubicBezTo>
                <a:cubicBezTo>
                  <a:pt x="116049" y="4630418"/>
                  <a:pt x="115031" y="4629400"/>
                  <a:pt x="115031" y="4628382"/>
                </a:cubicBezTo>
                <a:cubicBezTo>
                  <a:pt x="115031" y="4627364"/>
                  <a:pt x="116049" y="4626346"/>
                  <a:pt x="117067" y="4626346"/>
                </a:cubicBezTo>
                <a:close/>
                <a:moveTo>
                  <a:pt x="3638730" y="4547951"/>
                </a:moveTo>
                <a:cubicBezTo>
                  <a:pt x="3642802" y="4547951"/>
                  <a:pt x="3644839" y="4549987"/>
                  <a:pt x="3644839" y="4554059"/>
                </a:cubicBezTo>
                <a:cubicBezTo>
                  <a:pt x="3644839" y="4557114"/>
                  <a:pt x="3641784" y="4560169"/>
                  <a:pt x="3638730" y="4560169"/>
                </a:cubicBezTo>
                <a:cubicBezTo>
                  <a:pt x="3635676" y="4560169"/>
                  <a:pt x="3632622" y="4557114"/>
                  <a:pt x="3632622" y="4554059"/>
                </a:cubicBezTo>
                <a:cubicBezTo>
                  <a:pt x="3632622" y="4551005"/>
                  <a:pt x="3635676" y="4547951"/>
                  <a:pt x="3638730" y="4547951"/>
                </a:cubicBezTo>
                <a:close/>
                <a:moveTo>
                  <a:pt x="11106590" y="4539806"/>
                </a:moveTo>
                <a:cubicBezTo>
                  <a:pt x="11122879" y="4539806"/>
                  <a:pt x="11136115" y="4553041"/>
                  <a:pt x="11136115" y="4569331"/>
                </a:cubicBezTo>
                <a:cubicBezTo>
                  <a:pt x="11136115" y="4585621"/>
                  <a:pt x="11122879" y="4598857"/>
                  <a:pt x="11106590" y="4598857"/>
                </a:cubicBezTo>
                <a:cubicBezTo>
                  <a:pt x="11090300" y="4598857"/>
                  <a:pt x="11077064" y="4585621"/>
                  <a:pt x="11077064" y="4569331"/>
                </a:cubicBezTo>
                <a:cubicBezTo>
                  <a:pt x="11077064" y="4553041"/>
                  <a:pt x="11090300" y="4539806"/>
                  <a:pt x="11106590" y="4539806"/>
                </a:cubicBezTo>
                <a:close/>
                <a:moveTo>
                  <a:pt x="10039603" y="4533697"/>
                </a:moveTo>
                <a:cubicBezTo>
                  <a:pt x="10046730" y="4533697"/>
                  <a:pt x="10051820" y="4538788"/>
                  <a:pt x="10051820" y="4545915"/>
                </a:cubicBezTo>
                <a:cubicBezTo>
                  <a:pt x="10051820" y="4553041"/>
                  <a:pt x="10045712" y="4558132"/>
                  <a:pt x="10039603" y="4558132"/>
                </a:cubicBezTo>
                <a:cubicBezTo>
                  <a:pt x="10032477" y="4558132"/>
                  <a:pt x="10027386" y="4553041"/>
                  <a:pt x="10027386" y="4545915"/>
                </a:cubicBezTo>
                <a:cubicBezTo>
                  <a:pt x="10027386" y="4538788"/>
                  <a:pt x="10033494" y="4533697"/>
                  <a:pt x="10039603" y="4533697"/>
                </a:cubicBezTo>
                <a:close/>
                <a:moveTo>
                  <a:pt x="5086492" y="4530642"/>
                </a:moveTo>
                <a:cubicBezTo>
                  <a:pt x="5101760" y="4530642"/>
                  <a:pt x="5114995" y="4543877"/>
                  <a:pt x="5114995" y="4559149"/>
                </a:cubicBezTo>
                <a:cubicBezTo>
                  <a:pt x="5114995" y="4575439"/>
                  <a:pt x="5101760" y="4587656"/>
                  <a:pt x="5086492" y="4587656"/>
                </a:cubicBezTo>
                <a:cubicBezTo>
                  <a:pt x="5070204" y="4587656"/>
                  <a:pt x="5057989" y="4574421"/>
                  <a:pt x="5057989" y="4559149"/>
                </a:cubicBezTo>
                <a:cubicBezTo>
                  <a:pt x="5057989" y="4542860"/>
                  <a:pt x="5071223" y="4530642"/>
                  <a:pt x="5086492" y="4530642"/>
                </a:cubicBezTo>
                <a:close/>
                <a:moveTo>
                  <a:pt x="5031503" y="4522498"/>
                </a:moveTo>
                <a:cubicBezTo>
                  <a:pt x="5034558" y="4522498"/>
                  <a:pt x="5037610" y="4525552"/>
                  <a:pt x="5037610" y="4528606"/>
                </a:cubicBezTo>
                <a:cubicBezTo>
                  <a:pt x="5037610" y="4531661"/>
                  <a:pt x="5034558" y="4534716"/>
                  <a:pt x="5031503" y="4534716"/>
                </a:cubicBezTo>
                <a:cubicBezTo>
                  <a:pt x="5028450" y="4534716"/>
                  <a:pt x="5025395" y="4531661"/>
                  <a:pt x="5025395" y="4528606"/>
                </a:cubicBezTo>
                <a:cubicBezTo>
                  <a:pt x="5025395" y="4525552"/>
                  <a:pt x="5028450" y="4522498"/>
                  <a:pt x="5031503" y="4522498"/>
                </a:cubicBezTo>
                <a:close/>
                <a:moveTo>
                  <a:pt x="10449905" y="4519443"/>
                </a:moveTo>
                <a:cubicBezTo>
                  <a:pt x="10451940" y="4519443"/>
                  <a:pt x="10453977" y="4521479"/>
                  <a:pt x="10453977" y="4523515"/>
                </a:cubicBezTo>
                <a:cubicBezTo>
                  <a:pt x="10453977" y="4525551"/>
                  <a:pt x="10451940" y="4527588"/>
                  <a:pt x="10449905" y="4527588"/>
                </a:cubicBezTo>
                <a:cubicBezTo>
                  <a:pt x="10447868" y="4527588"/>
                  <a:pt x="10445832" y="4525551"/>
                  <a:pt x="10445832" y="4523515"/>
                </a:cubicBezTo>
                <a:cubicBezTo>
                  <a:pt x="10445832" y="4521479"/>
                  <a:pt x="10447868" y="4519443"/>
                  <a:pt x="10449905" y="4519443"/>
                </a:cubicBezTo>
                <a:close/>
                <a:moveTo>
                  <a:pt x="6405944" y="4511298"/>
                </a:moveTo>
                <a:cubicBezTo>
                  <a:pt x="6411035" y="4511298"/>
                  <a:pt x="6415107" y="4515371"/>
                  <a:pt x="6415107" y="4520461"/>
                </a:cubicBezTo>
                <a:cubicBezTo>
                  <a:pt x="6415107" y="4525552"/>
                  <a:pt x="6411035" y="4529625"/>
                  <a:pt x="6405944" y="4529625"/>
                </a:cubicBezTo>
                <a:cubicBezTo>
                  <a:pt x="6400854" y="4529625"/>
                  <a:pt x="6396781" y="4525552"/>
                  <a:pt x="6396781" y="4520461"/>
                </a:cubicBezTo>
                <a:cubicBezTo>
                  <a:pt x="6396781" y="4515371"/>
                  <a:pt x="6400854" y="4511298"/>
                  <a:pt x="6405944" y="4511298"/>
                </a:cubicBezTo>
                <a:close/>
                <a:moveTo>
                  <a:pt x="3329227" y="4505190"/>
                </a:moveTo>
                <a:cubicBezTo>
                  <a:pt x="3334319" y="4505190"/>
                  <a:pt x="3339409" y="4510281"/>
                  <a:pt x="3339409" y="4515371"/>
                </a:cubicBezTo>
                <a:cubicBezTo>
                  <a:pt x="3339409" y="4520462"/>
                  <a:pt x="3335337" y="4525552"/>
                  <a:pt x="3329227" y="4525552"/>
                </a:cubicBezTo>
                <a:cubicBezTo>
                  <a:pt x="3324137" y="4525552"/>
                  <a:pt x="3319045" y="4521480"/>
                  <a:pt x="3319045" y="4515371"/>
                </a:cubicBezTo>
                <a:cubicBezTo>
                  <a:pt x="3319045" y="4510281"/>
                  <a:pt x="3323119" y="4505190"/>
                  <a:pt x="3329227" y="4505190"/>
                </a:cubicBezTo>
                <a:close/>
                <a:moveTo>
                  <a:pt x="9823763" y="4504172"/>
                </a:moveTo>
                <a:cubicBezTo>
                  <a:pt x="9826817" y="4505190"/>
                  <a:pt x="9828853" y="4507226"/>
                  <a:pt x="9828853" y="4509263"/>
                </a:cubicBezTo>
                <a:cubicBezTo>
                  <a:pt x="9828853" y="4512317"/>
                  <a:pt x="9826817" y="4514353"/>
                  <a:pt x="9823763" y="4514353"/>
                </a:cubicBezTo>
                <a:cubicBezTo>
                  <a:pt x="9820708" y="4514353"/>
                  <a:pt x="9818672" y="4512317"/>
                  <a:pt x="9818672" y="4509263"/>
                </a:cubicBezTo>
                <a:cubicBezTo>
                  <a:pt x="9818672" y="4506208"/>
                  <a:pt x="9820708" y="4504172"/>
                  <a:pt x="9823763" y="4504172"/>
                </a:cubicBezTo>
                <a:close/>
                <a:moveTo>
                  <a:pt x="11835561" y="4496026"/>
                </a:moveTo>
                <a:cubicBezTo>
                  <a:pt x="11864069" y="4496026"/>
                  <a:pt x="11886467" y="4518425"/>
                  <a:pt x="11886467" y="4546932"/>
                </a:cubicBezTo>
                <a:cubicBezTo>
                  <a:pt x="11886467" y="4574421"/>
                  <a:pt x="11864069" y="4597838"/>
                  <a:pt x="11835561" y="4597838"/>
                </a:cubicBezTo>
                <a:cubicBezTo>
                  <a:pt x="11807053" y="4597838"/>
                  <a:pt x="11784655" y="4575440"/>
                  <a:pt x="11784655" y="4546932"/>
                </a:cubicBezTo>
                <a:cubicBezTo>
                  <a:pt x="11784655" y="4518425"/>
                  <a:pt x="11808072" y="4496026"/>
                  <a:pt x="11835561" y="4496026"/>
                </a:cubicBezTo>
                <a:close/>
                <a:moveTo>
                  <a:pt x="2021958" y="4478719"/>
                </a:moveTo>
                <a:cubicBezTo>
                  <a:pt x="2023994" y="4478719"/>
                  <a:pt x="2025013" y="4480755"/>
                  <a:pt x="2025013" y="4481773"/>
                </a:cubicBezTo>
                <a:cubicBezTo>
                  <a:pt x="2025013" y="4483810"/>
                  <a:pt x="2023994" y="4484827"/>
                  <a:pt x="2021958" y="4484827"/>
                </a:cubicBezTo>
                <a:cubicBezTo>
                  <a:pt x="2019921" y="4484827"/>
                  <a:pt x="2018904" y="4483810"/>
                  <a:pt x="2018904" y="4481773"/>
                </a:cubicBezTo>
                <a:cubicBezTo>
                  <a:pt x="2018904" y="4479737"/>
                  <a:pt x="2019921" y="4478719"/>
                  <a:pt x="2021958" y="4478719"/>
                </a:cubicBezTo>
                <a:close/>
                <a:moveTo>
                  <a:pt x="1314378" y="4477700"/>
                </a:moveTo>
                <a:cubicBezTo>
                  <a:pt x="1323541" y="4477700"/>
                  <a:pt x="1331686" y="4484827"/>
                  <a:pt x="1331686" y="4495008"/>
                </a:cubicBezTo>
                <a:cubicBezTo>
                  <a:pt x="1331686" y="4504171"/>
                  <a:pt x="1323541" y="4512316"/>
                  <a:pt x="1314378" y="4512316"/>
                </a:cubicBezTo>
                <a:cubicBezTo>
                  <a:pt x="1305215" y="4512316"/>
                  <a:pt x="1297070" y="4504171"/>
                  <a:pt x="1297070" y="4495008"/>
                </a:cubicBezTo>
                <a:cubicBezTo>
                  <a:pt x="1297070" y="4485845"/>
                  <a:pt x="1305215" y="4477700"/>
                  <a:pt x="1314378" y="4477700"/>
                </a:cubicBezTo>
                <a:close/>
                <a:moveTo>
                  <a:pt x="9049994" y="4471592"/>
                </a:moveTo>
                <a:cubicBezTo>
                  <a:pt x="9052029" y="4472610"/>
                  <a:pt x="9054066" y="4473628"/>
                  <a:pt x="9054066" y="4475664"/>
                </a:cubicBezTo>
                <a:cubicBezTo>
                  <a:pt x="9054066" y="4477700"/>
                  <a:pt x="9052029" y="4479737"/>
                  <a:pt x="9049994" y="4479737"/>
                </a:cubicBezTo>
                <a:cubicBezTo>
                  <a:pt x="9047957" y="4479737"/>
                  <a:pt x="9045921" y="4477700"/>
                  <a:pt x="9045921" y="4475664"/>
                </a:cubicBezTo>
                <a:cubicBezTo>
                  <a:pt x="9045921" y="4473628"/>
                  <a:pt x="9047957" y="4471592"/>
                  <a:pt x="9049994" y="4471592"/>
                </a:cubicBezTo>
                <a:close/>
                <a:moveTo>
                  <a:pt x="9692425" y="4440030"/>
                </a:moveTo>
                <a:cubicBezTo>
                  <a:pt x="9704642" y="4440030"/>
                  <a:pt x="9714823" y="4450211"/>
                  <a:pt x="9714823" y="4462429"/>
                </a:cubicBezTo>
                <a:cubicBezTo>
                  <a:pt x="9714823" y="4474646"/>
                  <a:pt x="9704642" y="4484827"/>
                  <a:pt x="9692425" y="4484827"/>
                </a:cubicBezTo>
                <a:cubicBezTo>
                  <a:pt x="9680207" y="4484827"/>
                  <a:pt x="9670026" y="4474646"/>
                  <a:pt x="9670026" y="4462429"/>
                </a:cubicBezTo>
                <a:cubicBezTo>
                  <a:pt x="9670026" y="4450211"/>
                  <a:pt x="9680207" y="4440030"/>
                  <a:pt x="9692425" y="4440030"/>
                </a:cubicBezTo>
                <a:close/>
                <a:moveTo>
                  <a:pt x="748314" y="4434939"/>
                </a:moveTo>
                <a:cubicBezTo>
                  <a:pt x="751368" y="4434939"/>
                  <a:pt x="753404" y="4436975"/>
                  <a:pt x="753404" y="4440030"/>
                </a:cubicBezTo>
                <a:cubicBezTo>
                  <a:pt x="753404" y="4443084"/>
                  <a:pt x="751368" y="4445120"/>
                  <a:pt x="748314" y="4445120"/>
                </a:cubicBezTo>
                <a:cubicBezTo>
                  <a:pt x="745259" y="4445120"/>
                  <a:pt x="743223" y="4443084"/>
                  <a:pt x="743223" y="4440030"/>
                </a:cubicBezTo>
                <a:cubicBezTo>
                  <a:pt x="743223" y="4436975"/>
                  <a:pt x="745259" y="4434939"/>
                  <a:pt x="748314" y="4434939"/>
                </a:cubicBezTo>
                <a:close/>
                <a:moveTo>
                  <a:pt x="409266" y="4434939"/>
                </a:moveTo>
                <a:cubicBezTo>
                  <a:pt x="412320" y="4434939"/>
                  <a:pt x="415374" y="4436975"/>
                  <a:pt x="415374" y="4441048"/>
                </a:cubicBezTo>
                <a:cubicBezTo>
                  <a:pt x="415374" y="4444102"/>
                  <a:pt x="412320" y="4447157"/>
                  <a:pt x="409266" y="4447157"/>
                </a:cubicBezTo>
                <a:cubicBezTo>
                  <a:pt x="405193" y="4447157"/>
                  <a:pt x="403157" y="4444102"/>
                  <a:pt x="403157" y="4441048"/>
                </a:cubicBezTo>
                <a:cubicBezTo>
                  <a:pt x="403157" y="4436975"/>
                  <a:pt x="406211" y="4434939"/>
                  <a:pt x="409266" y="4434939"/>
                </a:cubicBezTo>
                <a:close/>
                <a:moveTo>
                  <a:pt x="9956118" y="4432903"/>
                </a:moveTo>
                <a:cubicBezTo>
                  <a:pt x="9957136" y="4432903"/>
                  <a:pt x="9959172" y="4433921"/>
                  <a:pt x="9959172" y="4435957"/>
                </a:cubicBezTo>
                <a:cubicBezTo>
                  <a:pt x="9959172" y="4437994"/>
                  <a:pt x="9958154" y="4439011"/>
                  <a:pt x="9956118" y="4439011"/>
                </a:cubicBezTo>
                <a:cubicBezTo>
                  <a:pt x="9954081" y="4439011"/>
                  <a:pt x="9953063" y="4437994"/>
                  <a:pt x="9953063" y="4435957"/>
                </a:cubicBezTo>
                <a:cubicBezTo>
                  <a:pt x="9953063" y="4433921"/>
                  <a:pt x="9954081" y="4432903"/>
                  <a:pt x="9956118" y="4432903"/>
                </a:cubicBezTo>
                <a:close/>
                <a:moveTo>
                  <a:pt x="8798519" y="4432903"/>
                </a:moveTo>
                <a:cubicBezTo>
                  <a:pt x="8800556" y="4432903"/>
                  <a:pt x="8801573" y="4434939"/>
                  <a:pt x="8801573" y="4435957"/>
                </a:cubicBezTo>
                <a:cubicBezTo>
                  <a:pt x="8801573" y="4436975"/>
                  <a:pt x="8800556" y="4439011"/>
                  <a:pt x="8798519" y="4439011"/>
                </a:cubicBezTo>
                <a:cubicBezTo>
                  <a:pt x="8796483" y="4439011"/>
                  <a:pt x="8795465" y="4437994"/>
                  <a:pt x="8795465" y="4435957"/>
                </a:cubicBezTo>
                <a:cubicBezTo>
                  <a:pt x="8795465" y="4433921"/>
                  <a:pt x="8796483" y="4432903"/>
                  <a:pt x="8798519" y="4432903"/>
                </a:cubicBezTo>
                <a:close/>
                <a:moveTo>
                  <a:pt x="6079128" y="4427813"/>
                </a:moveTo>
                <a:cubicBezTo>
                  <a:pt x="6083201" y="4428831"/>
                  <a:pt x="6085238" y="4430867"/>
                  <a:pt x="6085238" y="4433921"/>
                </a:cubicBezTo>
                <a:cubicBezTo>
                  <a:pt x="6085238" y="4436976"/>
                  <a:pt x="6083201" y="4440030"/>
                  <a:pt x="6079128" y="4440030"/>
                </a:cubicBezTo>
                <a:cubicBezTo>
                  <a:pt x="6076074" y="4440030"/>
                  <a:pt x="6073020" y="4437994"/>
                  <a:pt x="6073020" y="4433921"/>
                </a:cubicBezTo>
                <a:cubicBezTo>
                  <a:pt x="6073020" y="4430867"/>
                  <a:pt x="6076074" y="4427813"/>
                  <a:pt x="6079128" y="4427813"/>
                </a:cubicBezTo>
                <a:close/>
                <a:moveTo>
                  <a:pt x="1133145" y="4424758"/>
                </a:moveTo>
                <a:cubicBezTo>
                  <a:pt x="1136199" y="4424758"/>
                  <a:pt x="1138235" y="4426794"/>
                  <a:pt x="1138235" y="4429849"/>
                </a:cubicBezTo>
                <a:cubicBezTo>
                  <a:pt x="1138235" y="4432903"/>
                  <a:pt x="1136199" y="4434939"/>
                  <a:pt x="1133145" y="4434939"/>
                </a:cubicBezTo>
                <a:cubicBezTo>
                  <a:pt x="1130090" y="4434939"/>
                  <a:pt x="1128054" y="4432903"/>
                  <a:pt x="1128054" y="4429849"/>
                </a:cubicBezTo>
                <a:cubicBezTo>
                  <a:pt x="1128054" y="4426794"/>
                  <a:pt x="1130090" y="4424758"/>
                  <a:pt x="1133145" y="4424758"/>
                </a:cubicBezTo>
                <a:close/>
                <a:moveTo>
                  <a:pt x="10647419" y="4375889"/>
                </a:moveTo>
                <a:cubicBezTo>
                  <a:pt x="10651491" y="4375889"/>
                  <a:pt x="10655564" y="4378943"/>
                  <a:pt x="10655564" y="4384034"/>
                </a:cubicBezTo>
                <a:cubicBezTo>
                  <a:pt x="10655564" y="4389124"/>
                  <a:pt x="10651491" y="4392179"/>
                  <a:pt x="10647419" y="4392179"/>
                </a:cubicBezTo>
                <a:cubicBezTo>
                  <a:pt x="10642329" y="4392179"/>
                  <a:pt x="10639274" y="4388107"/>
                  <a:pt x="10639274" y="4384034"/>
                </a:cubicBezTo>
                <a:cubicBezTo>
                  <a:pt x="10639274" y="4378943"/>
                  <a:pt x="10643347" y="4375889"/>
                  <a:pt x="10647419" y="4375889"/>
                </a:cubicBezTo>
                <a:close/>
                <a:moveTo>
                  <a:pt x="7329376" y="4373852"/>
                </a:moveTo>
                <a:cubicBezTo>
                  <a:pt x="7330394" y="4373852"/>
                  <a:pt x="7331412" y="4374870"/>
                  <a:pt x="7331412" y="4375888"/>
                </a:cubicBezTo>
                <a:cubicBezTo>
                  <a:pt x="7331412" y="4376907"/>
                  <a:pt x="7330394" y="4377925"/>
                  <a:pt x="7329376" y="4377925"/>
                </a:cubicBezTo>
                <a:cubicBezTo>
                  <a:pt x="7328358" y="4377925"/>
                  <a:pt x="7327340" y="4376907"/>
                  <a:pt x="7327340" y="4375888"/>
                </a:cubicBezTo>
                <a:cubicBezTo>
                  <a:pt x="7327340" y="4374870"/>
                  <a:pt x="7328358" y="4373852"/>
                  <a:pt x="7329376" y="4373852"/>
                </a:cubicBezTo>
                <a:close/>
                <a:moveTo>
                  <a:pt x="7485148" y="4351454"/>
                </a:moveTo>
                <a:cubicBezTo>
                  <a:pt x="7489220" y="4351454"/>
                  <a:pt x="7492275" y="4354508"/>
                  <a:pt x="7492275" y="4358580"/>
                </a:cubicBezTo>
                <a:cubicBezTo>
                  <a:pt x="7492275" y="4362653"/>
                  <a:pt x="7489220" y="4365707"/>
                  <a:pt x="7485148" y="4365707"/>
                </a:cubicBezTo>
                <a:cubicBezTo>
                  <a:pt x="7481075" y="4365707"/>
                  <a:pt x="7478021" y="4362653"/>
                  <a:pt x="7478021" y="4358580"/>
                </a:cubicBezTo>
                <a:cubicBezTo>
                  <a:pt x="7478021" y="4354508"/>
                  <a:pt x="7481075" y="4351454"/>
                  <a:pt x="7485148" y="4351454"/>
                </a:cubicBezTo>
                <a:close/>
                <a:moveTo>
                  <a:pt x="7821127" y="4341273"/>
                </a:moveTo>
                <a:cubicBezTo>
                  <a:pt x="7823164" y="4341273"/>
                  <a:pt x="7824181" y="4343309"/>
                  <a:pt x="7824181" y="4344327"/>
                </a:cubicBezTo>
                <a:cubicBezTo>
                  <a:pt x="7824181" y="4346364"/>
                  <a:pt x="7823164" y="4347381"/>
                  <a:pt x="7821127" y="4347381"/>
                </a:cubicBezTo>
                <a:cubicBezTo>
                  <a:pt x="7819091" y="4347381"/>
                  <a:pt x="7818073" y="4346364"/>
                  <a:pt x="7818073" y="4344327"/>
                </a:cubicBezTo>
                <a:cubicBezTo>
                  <a:pt x="7818073" y="4342291"/>
                  <a:pt x="7819091" y="4341273"/>
                  <a:pt x="7821127" y="4341273"/>
                </a:cubicBezTo>
                <a:close/>
                <a:moveTo>
                  <a:pt x="2867001" y="4337200"/>
                </a:moveTo>
                <a:cubicBezTo>
                  <a:pt x="2869037" y="4337200"/>
                  <a:pt x="2870055" y="4339236"/>
                  <a:pt x="2870055" y="4340254"/>
                </a:cubicBezTo>
                <a:cubicBezTo>
                  <a:pt x="2870055" y="4342291"/>
                  <a:pt x="2869037" y="4343308"/>
                  <a:pt x="2867001" y="4343308"/>
                </a:cubicBezTo>
                <a:cubicBezTo>
                  <a:pt x="2865982" y="4343308"/>
                  <a:pt x="2863946" y="4342291"/>
                  <a:pt x="2863946" y="4340254"/>
                </a:cubicBezTo>
                <a:cubicBezTo>
                  <a:pt x="2863946" y="4339236"/>
                  <a:pt x="2864963" y="4337200"/>
                  <a:pt x="2867001" y="4337200"/>
                </a:cubicBezTo>
                <a:close/>
                <a:moveTo>
                  <a:pt x="288110" y="4316838"/>
                </a:moveTo>
                <a:cubicBezTo>
                  <a:pt x="293201" y="4316838"/>
                  <a:pt x="298290" y="4320911"/>
                  <a:pt x="298290" y="4327019"/>
                </a:cubicBezTo>
                <a:cubicBezTo>
                  <a:pt x="298290" y="4333128"/>
                  <a:pt x="293201" y="4337200"/>
                  <a:pt x="288110" y="4337200"/>
                </a:cubicBezTo>
                <a:cubicBezTo>
                  <a:pt x="282001" y="4337200"/>
                  <a:pt x="277929" y="4333128"/>
                  <a:pt x="277929" y="4327019"/>
                </a:cubicBezTo>
                <a:cubicBezTo>
                  <a:pt x="277929" y="4321929"/>
                  <a:pt x="282001" y="4316838"/>
                  <a:pt x="288110" y="4316838"/>
                </a:cubicBezTo>
                <a:close/>
                <a:moveTo>
                  <a:pt x="12035111" y="4313784"/>
                </a:moveTo>
                <a:cubicBezTo>
                  <a:pt x="12039184" y="4313784"/>
                  <a:pt x="12042239" y="4316838"/>
                  <a:pt x="12042239" y="4320911"/>
                </a:cubicBezTo>
                <a:cubicBezTo>
                  <a:pt x="12042239" y="4324983"/>
                  <a:pt x="12039184" y="4328037"/>
                  <a:pt x="12035111" y="4328037"/>
                </a:cubicBezTo>
                <a:cubicBezTo>
                  <a:pt x="12031039" y="4328037"/>
                  <a:pt x="12027985" y="4324983"/>
                  <a:pt x="12027985" y="4320911"/>
                </a:cubicBezTo>
                <a:cubicBezTo>
                  <a:pt x="12027985" y="4316838"/>
                  <a:pt x="12031039" y="4313784"/>
                  <a:pt x="12035111" y="4313784"/>
                </a:cubicBezTo>
                <a:close/>
                <a:moveTo>
                  <a:pt x="5619968" y="4302584"/>
                </a:moveTo>
                <a:cubicBezTo>
                  <a:pt x="5620986" y="4302584"/>
                  <a:pt x="5622005" y="4303602"/>
                  <a:pt x="5622005" y="4304620"/>
                </a:cubicBezTo>
                <a:cubicBezTo>
                  <a:pt x="5622005" y="4305639"/>
                  <a:pt x="5620986" y="4306657"/>
                  <a:pt x="5619968" y="4306657"/>
                </a:cubicBezTo>
                <a:cubicBezTo>
                  <a:pt x="5618950" y="4306657"/>
                  <a:pt x="5617932" y="4305639"/>
                  <a:pt x="5617932" y="4304620"/>
                </a:cubicBezTo>
                <a:cubicBezTo>
                  <a:pt x="5617932" y="4303602"/>
                  <a:pt x="5618950" y="4302584"/>
                  <a:pt x="5619968" y="4302584"/>
                </a:cubicBezTo>
                <a:close/>
                <a:moveTo>
                  <a:pt x="2632833" y="4256769"/>
                </a:moveTo>
                <a:cubicBezTo>
                  <a:pt x="2637924" y="4256769"/>
                  <a:pt x="2643014" y="4260842"/>
                  <a:pt x="2643014" y="4266950"/>
                </a:cubicBezTo>
                <a:cubicBezTo>
                  <a:pt x="2643014" y="4273059"/>
                  <a:pt x="2637924" y="4277131"/>
                  <a:pt x="2632833" y="4277131"/>
                </a:cubicBezTo>
                <a:cubicBezTo>
                  <a:pt x="2626724" y="4277131"/>
                  <a:pt x="2622652" y="4273059"/>
                  <a:pt x="2622652" y="4266950"/>
                </a:cubicBezTo>
                <a:cubicBezTo>
                  <a:pt x="2622652" y="4260842"/>
                  <a:pt x="2627743" y="4256769"/>
                  <a:pt x="2632833" y="4256769"/>
                </a:cubicBezTo>
                <a:close/>
                <a:moveTo>
                  <a:pt x="5403112" y="4242516"/>
                </a:moveTo>
                <a:cubicBezTo>
                  <a:pt x="5403112" y="4242516"/>
                  <a:pt x="5404130" y="4242516"/>
                  <a:pt x="5404130" y="4243534"/>
                </a:cubicBezTo>
                <a:cubicBezTo>
                  <a:pt x="5404130" y="4244552"/>
                  <a:pt x="5403112" y="4244552"/>
                  <a:pt x="5403112" y="4244552"/>
                </a:cubicBezTo>
                <a:cubicBezTo>
                  <a:pt x="5402095" y="4244552"/>
                  <a:pt x="5402095" y="4243534"/>
                  <a:pt x="5402095" y="4243534"/>
                </a:cubicBezTo>
                <a:cubicBezTo>
                  <a:pt x="5402095" y="4242516"/>
                  <a:pt x="5403112" y="4242516"/>
                  <a:pt x="5403112" y="4242516"/>
                </a:cubicBezTo>
                <a:close/>
                <a:moveTo>
                  <a:pt x="3718138" y="4228262"/>
                </a:moveTo>
                <a:cubicBezTo>
                  <a:pt x="3725265" y="4228262"/>
                  <a:pt x="3730354" y="4234371"/>
                  <a:pt x="3730354" y="4240480"/>
                </a:cubicBezTo>
                <a:cubicBezTo>
                  <a:pt x="3730354" y="4247606"/>
                  <a:pt x="3725265" y="4252697"/>
                  <a:pt x="3718138" y="4252697"/>
                </a:cubicBezTo>
                <a:cubicBezTo>
                  <a:pt x="3711011" y="4252697"/>
                  <a:pt x="3705922" y="4247606"/>
                  <a:pt x="3705922" y="4240480"/>
                </a:cubicBezTo>
                <a:cubicBezTo>
                  <a:pt x="3705922" y="4233353"/>
                  <a:pt x="3711011" y="4228262"/>
                  <a:pt x="3718138" y="4228262"/>
                </a:cubicBezTo>
                <a:close/>
                <a:moveTo>
                  <a:pt x="1566870" y="4220117"/>
                </a:moveTo>
                <a:cubicBezTo>
                  <a:pt x="1581124" y="4220117"/>
                  <a:pt x="1593341" y="4232335"/>
                  <a:pt x="1593341" y="4246588"/>
                </a:cubicBezTo>
                <a:cubicBezTo>
                  <a:pt x="1593341" y="4260842"/>
                  <a:pt x="1581124" y="4273059"/>
                  <a:pt x="1566870" y="4273059"/>
                </a:cubicBezTo>
                <a:cubicBezTo>
                  <a:pt x="1552616" y="4273059"/>
                  <a:pt x="1540399" y="4260842"/>
                  <a:pt x="1540399" y="4246588"/>
                </a:cubicBezTo>
                <a:cubicBezTo>
                  <a:pt x="1540399" y="4232335"/>
                  <a:pt x="1552616" y="4220117"/>
                  <a:pt x="1566870" y="4220117"/>
                </a:cubicBezTo>
                <a:close/>
                <a:moveTo>
                  <a:pt x="10648437" y="4218080"/>
                </a:moveTo>
                <a:cubicBezTo>
                  <a:pt x="10656581" y="4218080"/>
                  <a:pt x="10662691" y="4224189"/>
                  <a:pt x="10662691" y="4232334"/>
                </a:cubicBezTo>
                <a:cubicBezTo>
                  <a:pt x="10662691" y="4239461"/>
                  <a:pt x="10656581" y="4246587"/>
                  <a:pt x="10648437" y="4246587"/>
                </a:cubicBezTo>
                <a:cubicBezTo>
                  <a:pt x="10640291" y="4246587"/>
                  <a:pt x="10634183" y="4240479"/>
                  <a:pt x="10634183" y="4232334"/>
                </a:cubicBezTo>
                <a:cubicBezTo>
                  <a:pt x="10634183" y="4224189"/>
                  <a:pt x="10640291" y="4218080"/>
                  <a:pt x="10648437" y="4218080"/>
                </a:cubicBezTo>
                <a:close/>
                <a:moveTo>
                  <a:pt x="11093353" y="4214008"/>
                </a:moveTo>
                <a:cubicBezTo>
                  <a:pt x="11099461" y="4214008"/>
                  <a:pt x="11104552" y="4219099"/>
                  <a:pt x="11104552" y="4225207"/>
                </a:cubicBezTo>
                <a:cubicBezTo>
                  <a:pt x="11104552" y="4231315"/>
                  <a:pt x="11099461" y="4236406"/>
                  <a:pt x="11093353" y="4236406"/>
                </a:cubicBezTo>
                <a:cubicBezTo>
                  <a:pt x="11087245" y="4236406"/>
                  <a:pt x="11082154" y="4231315"/>
                  <a:pt x="11082154" y="4225207"/>
                </a:cubicBezTo>
                <a:cubicBezTo>
                  <a:pt x="11082154" y="4219099"/>
                  <a:pt x="11087245" y="4214008"/>
                  <a:pt x="11093353" y="4214008"/>
                </a:cubicBezTo>
                <a:close/>
                <a:moveTo>
                  <a:pt x="550793" y="4191610"/>
                </a:moveTo>
                <a:cubicBezTo>
                  <a:pt x="555884" y="4191610"/>
                  <a:pt x="558938" y="4195682"/>
                  <a:pt x="558938" y="4199755"/>
                </a:cubicBezTo>
                <a:cubicBezTo>
                  <a:pt x="558938" y="4203828"/>
                  <a:pt x="555884" y="4207900"/>
                  <a:pt x="550793" y="4207900"/>
                </a:cubicBezTo>
                <a:cubicBezTo>
                  <a:pt x="546720" y="4207900"/>
                  <a:pt x="542648" y="4204845"/>
                  <a:pt x="542648" y="4199755"/>
                </a:cubicBezTo>
                <a:cubicBezTo>
                  <a:pt x="542648" y="4195682"/>
                  <a:pt x="545702" y="4191610"/>
                  <a:pt x="550793" y="4191610"/>
                </a:cubicBezTo>
                <a:close/>
                <a:moveTo>
                  <a:pt x="6863078" y="4178374"/>
                </a:moveTo>
                <a:cubicBezTo>
                  <a:pt x="6866133" y="4178374"/>
                  <a:pt x="6869188" y="4181428"/>
                  <a:pt x="6869188" y="4184482"/>
                </a:cubicBezTo>
                <a:cubicBezTo>
                  <a:pt x="6869188" y="4187537"/>
                  <a:pt x="6866133" y="4190591"/>
                  <a:pt x="6863078" y="4190591"/>
                </a:cubicBezTo>
                <a:cubicBezTo>
                  <a:pt x="6860024" y="4190591"/>
                  <a:pt x="6856970" y="4187537"/>
                  <a:pt x="6856970" y="4184482"/>
                </a:cubicBezTo>
                <a:cubicBezTo>
                  <a:pt x="6856970" y="4181428"/>
                  <a:pt x="6860024" y="4178374"/>
                  <a:pt x="6863078" y="4178374"/>
                </a:cubicBezTo>
                <a:close/>
                <a:moveTo>
                  <a:pt x="11333628" y="4167175"/>
                </a:moveTo>
                <a:cubicBezTo>
                  <a:pt x="11336683" y="4167175"/>
                  <a:pt x="11339738" y="4170229"/>
                  <a:pt x="11339738" y="4173284"/>
                </a:cubicBezTo>
                <a:cubicBezTo>
                  <a:pt x="11339738" y="4176338"/>
                  <a:pt x="11336683" y="4179393"/>
                  <a:pt x="11333628" y="4179393"/>
                </a:cubicBezTo>
                <a:cubicBezTo>
                  <a:pt x="11330575" y="4179393"/>
                  <a:pt x="11327520" y="4176338"/>
                  <a:pt x="11327520" y="4173284"/>
                </a:cubicBezTo>
                <a:cubicBezTo>
                  <a:pt x="11327520" y="4170229"/>
                  <a:pt x="11330575" y="4167175"/>
                  <a:pt x="11333628" y="4167175"/>
                </a:cubicBezTo>
                <a:close/>
                <a:moveTo>
                  <a:pt x="11631937" y="4147831"/>
                </a:moveTo>
                <a:cubicBezTo>
                  <a:pt x="11644154" y="4147831"/>
                  <a:pt x="11655354" y="4158012"/>
                  <a:pt x="11655354" y="4171248"/>
                </a:cubicBezTo>
                <a:cubicBezTo>
                  <a:pt x="11655354" y="4184483"/>
                  <a:pt x="11645173" y="4194664"/>
                  <a:pt x="11631937" y="4194664"/>
                </a:cubicBezTo>
                <a:cubicBezTo>
                  <a:pt x="11618701" y="4194664"/>
                  <a:pt x="11608520" y="4184483"/>
                  <a:pt x="11608520" y="4171248"/>
                </a:cubicBezTo>
                <a:cubicBezTo>
                  <a:pt x="11608520" y="4158012"/>
                  <a:pt x="11618701" y="4147831"/>
                  <a:pt x="11631937" y="4147831"/>
                </a:cubicBezTo>
                <a:close/>
                <a:moveTo>
                  <a:pt x="3068595" y="4123396"/>
                </a:moveTo>
                <a:cubicBezTo>
                  <a:pt x="3088956" y="4123396"/>
                  <a:pt x="3105248" y="4139686"/>
                  <a:pt x="3105248" y="4160048"/>
                </a:cubicBezTo>
                <a:cubicBezTo>
                  <a:pt x="3105248" y="4180410"/>
                  <a:pt x="3088956" y="4196701"/>
                  <a:pt x="3068595" y="4196701"/>
                </a:cubicBezTo>
                <a:cubicBezTo>
                  <a:pt x="3048233" y="4196701"/>
                  <a:pt x="3031941" y="4180410"/>
                  <a:pt x="3031941" y="4160048"/>
                </a:cubicBezTo>
                <a:cubicBezTo>
                  <a:pt x="3031941" y="4139686"/>
                  <a:pt x="3048233" y="4123396"/>
                  <a:pt x="3068595" y="4123396"/>
                </a:cubicBezTo>
                <a:close/>
                <a:moveTo>
                  <a:pt x="10819479" y="4092852"/>
                </a:moveTo>
                <a:cubicBezTo>
                  <a:pt x="10822534" y="4092852"/>
                  <a:pt x="10825589" y="4094888"/>
                  <a:pt x="10825589" y="4098960"/>
                </a:cubicBezTo>
                <a:cubicBezTo>
                  <a:pt x="10825589" y="4102015"/>
                  <a:pt x="10822534" y="4105070"/>
                  <a:pt x="10819479" y="4105070"/>
                </a:cubicBezTo>
                <a:cubicBezTo>
                  <a:pt x="10816426" y="4105070"/>
                  <a:pt x="10813371" y="4102015"/>
                  <a:pt x="10813371" y="4098960"/>
                </a:cubicBezTo>
                <a:cubicBezTo>
                  <a:pt x="10813371" y="4095906"/>
                  <a:pt x="10816426" y="4092852"/>
                  <a:pt x="10819479" y="4092852"/>
                </a:cubicBezTo>
                <a:close/>
                <a:moveTo>
                  <a:pt x="5376643" y="4073508"/>
                </a:moveTo>
                <a:cubicBezTo>
                  <a:pt x="5378679" y="4073508"/>
                  <a:pt x="5378679" y="4074526"/>
                  <a:pt x="5378679" y="4075544"/>
                </a:cubicBezTo>
                <a:cubicBezTo>
                  <a:pt x="5378679" y="4076563"/>
                  <a:pt x="5377659" y="4077581"/>
                  <a:pt x="5376643" y="4077581"/>
                </a:cubicBezTo>
                <a:cubicBezTo>
                  <a:pt x="5375624" y="4077581"/>
                  <a:pt x="5374603" y="4076563"/>
                  <a:pt x="5374603" y="4075544"/>
                </a:cubicBezTo>
                <a:cubicBezTo>
                  <a:pt x="5374603" y="4074526"/>
                  <a:pt x="5375624" y="4073508"/>
                  <a:pt x="5376643" y="4073508"/>
                </a:cubicBezTo>
                <a:close/>
                <a:moveTo>
                  <a:pt x="4249614" y="4036856"/>
                </a:moveTo>
                <a:cubicBezTo>
                  <a:pt x="4262849" y="4035838"/>
                  <a:pt x="4274048" y="4047037"/>
                  <a:pt x="4274048" y="4061291"/>
                </a:cubicBezTo>
                <a:cubicBezTo>
                  <a:pt x="4274048" y="4074527"/>
                  <a:pt x="4262849" y="4085726"/>
                  <a:pt x="4249614" y="4085726"/>
                </a:cubicBezTo>
                <a:cubicBezTo>
                  <a:pt x="4236380" y="4085726"/>
                  <a:pt x="4225181" y="4074527"/>
                  <a:pt x="4225181" y="4061291"/>
                </a:cubicBezTo>
                <a:cubicBezTo>
                  <a:pt x="4225181" y="4048055"/>
                  <a:pt x="4236380" y="4036856"/>
                  <a:pt x="4249614" y="4036856"/>
                </a:cubicBezTo>
                <a:close/>
                <a:moveTo>
                  <a:pt x="380768" y="4020566"/>
                </a:moveTo>
                <a:cubicBezTo>
                  <a:pt x="383822" y="4020566"/>
                  <a:pt x="385858" y="4022602"/>
                  <a:pt x="385858" y="4025657"/>
                </a:cubicBezTo>
                <a:cubicBezTo>
                  <a:pt x="385858" y="4027692"/>
                  <a:pt x="383822" y="4030747"/>
                  <a:pt x="380768" y="4030747"/>
                </a:cubicBezTo>
                <a:cubicBezTo>
                  <a:pt x="377713" y="4030747"/>
                  <a:pt x="375677" y="4028711"/>
                  <a:pt x="375677" y="4025657"/>
                </a:cubicBezTo>
                <a:cubicBezTo>
                  <a:pt x="375677" y="4022602"/>
                  <a:pt x="377713" y="4020566"/>
                  <a:pt x="380768" y="4020566"/>
                </a:cubicBezTo>
                <a:close/>
                <a:moveTo>
                  <a:pt x="2215400" y="3970678"/>
                </a:moveTo>
                <a:cubicBezTo>
                  <a:pt x="2216418" y="3970678"/>
                  <a:pt x="2216418" y="3971696"/>
                  <a:pt x="2216418" y="3971696"/>
                </a:cubicBezTo>
                <a:cubicBezTo>
                  <a:pt x="2216418" y="3972714"/>
                  <a:pt x="2216418" y="3972714"/>
                  <a:pt x="2215400" y="3972714"/>
                </a:cubicBezTo>
                <a:cubicBezTo>
                  <a:pt x="2214383" y="3972714"/>
                  <a:pt x="2214383" y="3972714"/>
                  <a:pt x="2214383" y="3971696"/>
                </a:cubicBezTo>
                <a:cubicBezTo>
                  <a:pt x="2214383" y="3970678"/>
                  <a:pt x="2214383" y="3970678"/>
                  <a:pt x="2215400" y="3970678"/>
                </a:cubicBezTo>
                <a:close/>
                <a:moveTo>
                  <a:pt x="4634435" y="3959479"/>
                </a:moveTo>
                <a:cubicBezTo>
                  <a:pt x="4648687" y="3959479"/>
                  <a:pt x="4660903" y="3970678"/>
                  <a:pt x="4660903" y="3985950"/>
                </a:cubicBezTo>
                <a:cubicBezTo>
                  <a:pt x="4660903" y="4001222"/>
                  <a:pt x="4648687" y="4012421"/>
                  <a:pt x="4634435" y="4012421"/>
                </a:cubicBezTo>
                <a:cubicBezTo>
                  <a:pt x="4619161" y="4012421"/>
                  <a:pt x="4607962" y="4000204"/>
                  <a:pt x="4607962" y="3985950"/>
                </a:cubicBezTo>
                <a:cubicBezTo>
                  <a:pt x="4607962" y="3971696"/>
                  <a:pt x="4620178" y="3959479"/>
                  <a:pt x="4634435" y="3959479"/>
                </a:cubicBezTo>
                <a:close/>
                <a:moveTo>
                  <a:pt x="10706469" y="3953370"/>
                </a:moveTo>
                <a:cubicBezTo>
                  <a:pt x="10718687" y="3952353"/>
                  <a:pt x="10726832" y="3961515"/>
                  <a:pt x="10726832" y="3972715"/>
                </a:cubicBezTo>
                <a:cubicBezTo>
                  <a:pt x="10726832" y="3983914"/>
                  <a:pt x="10717668" y="3992059"/>
                  <a:pt x="10706469" y="3992059"/>
                </a:cubicBezTo>
                <a:cubicBezTo>
                  <a:pt x="10695270" y="3992059"/>
                  <a:pt x="10686107" y="3982896"/>
                  <a:pt x="10686107" y="3972715"/>
                </a:cubicBezTo>
                <a:cubicBezTo>
                  <a:pt x="10686107" y="3961515"/>
                  <a:pt x="10695270" y="3953370"/>
                  <a:pt x="10706469" y="3953370"/>
                </a:cubicBezTo>
                <a:close/>
                <a:moveTo>
                  <a:pt x="8545008" y="3938098"/>
                </a:moveTo>
                <a:cubicBezTo>
                  <a:pt x="8568424" y="3938098"/>
                  <a:pt x="8588787" y="3957442"/>
                  <a:pt x="8588787" y="3981877"/>
                </a:cubicBezTo>
                <a:cubicBezTo>
                  <a:pt x="8588787" y="4006312"/>
                  <a:pt x="8569443" y="4025656"/>
                  <a:pt x="8545008" y="4025656"/>
                </a:cubicBezTo>
                <a:cubicBezTo>
                  <a:pt x="8520573" y="4025656"/>
                  <a:pt x="8501229" y="4006312"/>
                  <a:pt x="8501229" y="3981877"/>
                </a:cubicBezTo>
                <a:cubicBezTo>
                  <a:pt x="8501229" y="3957442"/>
                  <a:pt x="8520573" y="3938098"/>
                  <a:pt x="8545008" y="3938098"/>
                </a:cubicBezTo>
                <a:close/>
                <a:moveTo>
                  <a:pt x="677029" y="3937081"/>
                </a:moveTo>
                <a:cubicBezTo>
                  <a:pt x="680083" y="3937081"/>
                  <a:pt x="684156" y="3940135"/>
                  <a:pt x="684156" y="3944208"/>
                </a:cubicBezTo>
                <a:cubicBezTo>
                  <a:pt x="684156" y="3948280"/>
                  <a:pt x="681101" y="3951334"/>
                  <a:pt x="677029" y="3951334"/>
                </a:cubicBezTo>
                <a:cubicBezTo>
                  <a:pt x="672956" y="3951334"/>
                  <a:pt x="669902" y="3948280"/>
                  <a:pt x="669902" y="3944208"/>
                </a:cubicBezTo>
                <a:cubicBezTo>
                  <a:pt x="669902" y="3940135"/>
                  <a:pt x="672956" y="3937081"/>
                  <a:pt x="677029" y="3937081"/>
                </a:cubicBezTo>
                <a:close/>
                <a:moveTo>
                  <a:pt x="165937" y="3893302"/>
                </a:moveTo>
                <a:cubicBezTo>
                  <a:pt x="168991" y="3893302"/>
                  <a:pt x="171027" y="3895338"/>
                  <a:pt x="171027" y="3898393"/>
                </a:cubicBezTo>
                <a:cubicBezTo>
                  <a:pt x="171027" y="3901447"/>
                  <a:pt x="168991" y="3903483"/>
                  <a:pt x="165937" y="3903483"/>
                </a:cubicBezTo>
                <a:cubicBezTo>
                  <a:pt x="162882" y="3903483"/>
                  <a:pt x="160846" y="3901447"/>
                  <a:pt x="160846" y="3898393"/>
                </a:cubicBezTo>
                <a:cubicBezTo>
                  <a:pt x="160846" y="3895338"/>
                  <a:pt x="162882" y="3893302"/>
                  <a:pt x="165937" y="3893302"/>
                </a:cubicBezTo>
                <a:close/>
                <a:moveTo>
                  <a:pt x="3428003" y="3860722"/>
                </a:moveTo>
                <a:cubicBezTo>
                  <a:pt x="3443277" y="3860722"/>
                  <a:pt x="3454475" y="3872940"/>
                  <a:pt x="3454475" y="3887193"/>
                </a:cubicBezTo>
                <a:cubicBezTo>
                  <a:pt x="3454475" y="3901447"/>
                  <a:pt x="3442258" y="3913664"/>
                  <a:pt x="3428003" y="3913664"/>
                </a:cubicBezTo>
                <a:cubicBezTo>
                  <a:pt x="3413746" y="3913664"/>
                  <a:pt x="3401528" y="3901447"/>
                  <a:pt x="3401528" y="3887193"/>
                </a:cubicBezTo>
                <a:cubicBezTo>
                  <a:pt x="3401528" y="3872940"/>
                  <a:pt x="3413746" y="3860722"/>
                  <a:pt x="3428003" y="3860722"/>
                </a:cubicBezTo>
                <a:close/>
                <a:moveTo>
                  <a:pt x="461189" y="3827124"/>
                </a:moveTo>
                <a:cubicBezTo>
                  <a:pt x="464244" y="3828142"/>
                  <a:pt x="465262" y="3829160"/>
                  <a:pt x="465262" y="3831196"/>
                </a:cubicBezTo>
                <a:cubicBezTo>
                  <a:pt x="465262" y="3833232"/>
                  <a:pt x="463226" y="3835269"/>
                  <a:pt x="461189" y="3835269"/>
                </a:cubicBezTo>
                <a:cubicBezTo>
                  <a:pt x="459153" y="3835269"/>
                  <a:pt x="457117" y="3833232"/>
                  <a:pt x="457117" y="3831196"/>
                </a:cubicBezTo>
                <a:cubicBezTo>
                  <a:pt x="457117" y="3829160"/>
                  <a:pt x="459153" y="3827124"/>
                  <a:pt x="461189" y="3827124"/>
                </a:cubicBezTo>
                <a:close/>
                <a:moveTo>
                  <a:pt x="395021" y="3817961"/>
                </a:moveTo>
                <a:cubicBezTo>
                  <a:pt x="399093" y="3817961"/>
                  <a:pt x="402148" y="3821015"/>
                  <a:pt x="402148" y="3825088"/>
                </a:cubicBezTo>
                <a:cubicBezTo>
                  <a:pt x="402148" y="3829160"/>
                  <a:pt x="399093" y="3832215"/>
                  <a:pt x="395021" y="3832215"/>
                </a:cubicBezTo>
                <a:cubicBezTo>
                  <a:pt x="390948" y="3832215"/>
                  <a:pt x="387894" y="3829160"/>
                  <a:pt x="387894" y="3825088"/>
                </a:cubicBezTo>
                <a:cubicBezTo>
                  <a:pt x="387894" y="3821015"/>
                  <a:pt x="390948" y="3817961"/>
                  <a:pt x="395021" y="3817961"/>
                </a:cubicBezTo>
                <a:close/>
                <a:moveTo>
                  <a:pt x="11750038" y="3799635"/>
                </a:moveTo>
                <a:cubicBezTo>
                  <a:pt x="11753093" y="3800653"/>
                  <a:pt x="11755129" y="3802689"/>
                  <a:pt x="11755129" y="3805743"/>
                </a:cubicBezTo>
                <a:cubicBezTo>
                  <a:pt x="11755129" y="3808798"/>
                  <a:pt x="11753093" y="3810834"/>
                  <a:pt x="11750038" y="3810834"/>
                </a:cubicBezTo>
                <a:cubicBezTo>
                  <a:pt x="11746985" y="3810834"/>
                  <a:pt x="11743930" y="3808798"/>
                  <a:pt x="11743930" y="3805743"/>
                </a:cubicBezTo>
                <a:cubicBezTo>
                  <a:pt x="11743930" y="3802689"/>
                  <a:pt x="11745966" y="3799635"/>
                  <a:pt x="11750038" y="3799635"/>
                </a:cubicBezTo>
                <a:close/>
                <a:moveTo>
                  <a:pt x="9481675" y="3783345"/>
                </a:moveTo>
                <a:cubicBezTo>
                  <a:pt x="9488801" y="3783345"/>
                  <a:pt x="9493892" y="3788436"/>
                  <a:pt x="9493892" y="3794545"/>
                </a:cubicBezTo>
                <a:cubicBezTo>
                  <a:pt x="9493892" y="3800653"/>
                  <a:pt x="9488801" y="3805744"/>
                  <a:pt x="9481675" y="3805744"/>
                </a:cubicBezTo>
                <a:cubicBezTo>
                  <a:pt x="9475566" y="3805744"/>
                  <a:pt x="9469457" y="3800653"/>
                  <a:pt x="9469457" y="3794545"/>
                </a:cubicBezTo>
                <a:cubicBezTo>
                  <a:pt x="9469457" y="3788436"/>
                  <a:pt x="9474548" y="3783345"/>
                  <a:pt x="9481675" y="3783345"/>
                </a:cubicBezTo>
                <a:close/>
                <a:moveTo>
                  <a:pt x="3492152" y="3781309"/>
                </a:moveTo>
                <a:cubicBezTo>
                  <a:pt x="3498262" y="3781309"/>
                  <a:pt x="3503351" y="3786400"/>
                  <a:pt x="3503351" y="3792508"/>
                </a:cubicBezTo>
                <a:cubicBezTo>
                  <a:pt x="3503351" y="3798616"/>
                  <a:pt x="3498262" y="3803707"/>
                  <a:pt x="3492152" y="3803707"/>
                </a:cubicBezTo>
                <a:cubicBezTo>
                  <a:pt x="3486046" y="3803707"/>
                  <a:pt x="3480954" y="3798616"/>
                  <a:pt x="3480954" y="3792508"/>
                </a:cubicBezTo>
                <a:cubicBezTo>
                  <a:pt x="3480954" y="3786400"/>
                  <a:pt x="3486046" y="3781309"/>
                  <a:pt x="3492152" y="3781309"/>
                </a:cubicBezTo>
                <a:close/>
                <a:moveTo>
                  <a:pt x="3015654" y="3767055"/>
                </a:moveTo>
                <a:cubicBezTo>
                  <a:pt x="3019727" y="3768073"/>
                  <a:pt x="3022780" y="3771128"/>
                  <a:pt x="3022780" y="3774182"/>
                </a:cubicBezTo>
                <a:cubicBezTo>
                  <a:pt x="3022780" y="3778254"/>
                  <a:pt x="3019727" y="3781309"/>
                  <a:pt x="3015654" y="3781309"/>
                </a:cubicBezTo>
                <a:cubicBezTo>
                  <a:pt x="3011580" y="3781309"/>
                  <a:pt x="3008526" y="3778254"/>
                  <a:pt x="3008526" y="3774182"/>
                </a:cubicBezTo>
                <a:cubicBezTo>
                  <a:pt x="3008526" y="3770109"/>
                  <a:pt x="3011580" y="3767055"/>
                  <a:pt x="3015654" y="3767055"/>
                </a:cubicBezTo>
                <a:close/>
                <a:moveTo>
                  <a:pt x="3810802" y="3754837"/>
                </a:moveTo>
                <a:cubicBezTo>
                  <a:pt x="3815894" y="3754837"/>
                  <a:pt x="3820985" y="3758910"/>
                  <a:pt x="3820985" y="3765018"/>
                </a:cubicBezTo>
                <a:cubicBezTo>
                  <a:pt x="3820985" y="3770109"/>
                  <a:pt x="3816912" y="3775199"/>
                  <a:pt x="3810802" y="3775199"/>
                </a:cubicBezTo>
                <a:cubicBezTo>
                  <a:pt x="3804694" y="3775199"/>
                  <a:pt x="3800620" y="3771127"/>
                  <a:pt x="3800620" y="3765018"/>
                </a:cubicBezTo>
                <a:cubicBezTo>
                  <a:pt x="3800620" y="3758910"/>
                  <a:pt x="3804694" y="3754837"/>
                  <a:pt x="3810802" y="3754837"/>
                </a:cubicBezTo>
                <a:close/>
                <a:moveTo>
                  <a:pt x="2153313" y="3744656"/>
                </a:moveTo>
                <a:cubicBezTo>
                  <a:pt x="2162474" y="3744656"/>
                  <a:pt x="2170621" y="3751783"/>
                  <a:pt x="2170621" y="3761964"/>
                </a:cubicBezTo>
                <a:cubicBezTo>
                  <a:pt x="2170621" y="3771127"/>
                  <a:pt x="2162474" y="3779272"/>
                  <a:pt x="2153313" y="3779272"/>
                </a:cubicBezTo>
                <a:cubicBezTo>
                  <a:pt x="2144150" y="3779272"/>
                  <a:pt x="2136003" y="3772145"/>
                  <a:pt x="2136003" y="3761964"/>
                </a:cubicBezTo>
                <a:cubicBezTo>
                  <a:pt x="2136003" y="3752801"/>
                  <a:pt x="2144150" y="3744656"/>
                  <a:pt x="2153313" y="3744656"/>
                </a:cubicBezTo>
                <a:close/>
                <a:moveTo>
                  <a:pt x="5287053" y="3741602"/>
                </a:moveTo>
                <a:cubicBezTo>
                  <a:pt x="5290104" y="3741602"/>
                  <a:pt x="5292143" y="3743638"/>
                  <a:pt x="5292143" y="3746693"/>
                </a:cubicBezTo>
                <a:cubicBezTo>
                  <a:pt x="5292143" y="3749747"/>
                  <a:pt x="5290104" y="3751783"/>
                  <a:pt x="5287053" y="3751783"/>
                </a:cubicBezTo>
                <a:cubicBezTo>
                  <a:pt x="5284000" y="3751783"/>
                  <a:pt x="5281965" y="3749747"/>
                  <a:pt x="5281965" y="3746693"/>
                </a:cubicBezTo>
                <a:cubicBezTo>
                  <a:pt x="5281965" y="3743638"/>
                  <a:pt x="5284000" y="3741602"/>
                  <a:pt x="5287053" y="3741602"/>
                </a:cubicBezTo>
                <a:close/>
                <a:moveTo>
                  <a:pt x="7031068" y="3735494"/>
                </a:moveTo>
                <a:cubicBezTo>
                  <a:pt x="7043286" y="3735494"/>
                  <a:pt x="7053467" y="3745675"/>
                  <a:pt x="7053467" y="3757892"/>
                </a:cubicBezTo>
                <a:cubicBezTo>
                  <a:pt x="7053467" y="3770110"/>
                  <a:pt x="7043286" y="3780291"/>
                  <a:pt x="7031068" y="3780291"/>
                </a:cubicBezTo>
                <a:cubicBezTo>
                  <a:pt x="7018851" y="3780291"/>
                  <a:pt x="7008670" y="3770110"/>
                  <a:pt x="7008670" y="3757892"/>
                </a:cubicBezTo>
                <a:cubicBezTo>
                  <a:pt x="7008670" y="3745675"/>
                  <a:pt x="7018851" y="3735494"/>
                  <a:pt x="7031068" y="3735494"/>
                </a:cubicBezTo>
                <a:close/>
                <a:moveTo>
                  <a:pt x="8007442" y="3718185"/>
                </a:moveTo>
                <a:cubicBezTo>
                  <a:pt x="8031877" y="3719203"/>
                  <a:pt x="8051221" y="3738547"/>
                  <a:pt x="8051221" y="3761964"/>
                </a:cubicBezTo>
                <a:cubicBezTo>
                  <a:pt x="8051221" y="3785380"/>
                  <a:pt x="8031877" y="3804725"/>
                  <a:pt x="8007442" y="3804725"/>
                </a:cubicBezTo>
                <a:cubicBezTo>
                  <a:pt x="7983007" y="3804725"/>
                  <a:pt x="7963663" y="3785380"/>
                  <a:pt x="7963663" y="3761964"/>
                </a:cubicBezTo>
                <a:cubicBezTo>
                  <a:pt x="7963663" y="3738547"/>
                  <a:pt x="7983007" y="3718185"/>
                  <a:pt x="8007442" y="3718185"/>
                </a:cubicBezTo>
                <a:close/>
                <a:moveTo>
                  <a:pt x="2738703" y="3717167"/>
                </a:moveTo>
                <a:cubicBezTo>
                  <a:pt x="2742776" y="3717167"/>
                  <a:pt x="2746849" y="3720222"/>
                  <a:pt x="2746849" y="3725312"/>
                </a:cubicBezTo>
                <a:cubicBezTo>
                  <a:pt x="2746849" y="3729385"/>
                  <a:pt x="2743795" y="3733457"/>
                  <a:pt x="2738703" y="3733457"/>
                </a:cubicBezTo>
                <a:cubicBezTo>
                  <a:pt x="2734631" y="3733457"/>
                  <a:pt x="2730559" y="3730403"/>
                  <a:pt x="2730559" y="3725312"/>
                </a:cubicBezTo>
                <a:cubicBezTo>
                  <a:pt x="2730559" y="3721240"/>
                  <a:pt x="2733613" y="3717167"/>
                  <a:pt x="2738703" y="3717167"/>
                </a:cubicBezTo>
                <a:close/>
                <a:moveTo>
                  <a:pt x="5693282" y="3715131"/>
                </a:moveTo>
                <a:cubicBezTo>
                  <a:pt x="5697354" y="3715131"/>
                  <a:pt x="5701426" y="3718185"/>
                  <a:pt x="5701426" y="3722257"/>
                </a:cubicBezTo>
                <a:cubicBezTo>
                  <a:pt x="5701426" y="3726330"/>
                  <a:pt x="5698371" y="3729384"/>
                  <a:pt x="5693282" y="3729384"/>
                </a:cubicBezTo>
                <a:cubicBezTo>
                  <a:pt x="5689209" y="3729384"/>
                  <a:pt x="5685137" y="3726330"/>
                  <a:pt x="5685137" y="3722257"/>
                </a:cubicBezTo>
                <a:cubicBezTo>
                  <a:pt x="5685137" y="3718185"/>
                  <a:pt x="5688191" y="3715131"/>
                  <a:pt x="5693282" y="3715131"/>
                </a:cubicBezTo>
                <a:close/>
                <a:moveTo>
                  <a:pt x="1150439" y="3714113"/>
                </a:moveTo>
                <a:cubicBezTo>
                  <a:pt x="1153493" y="3714113"/>
                  <a:pt x="1156547" y="3717167"/>
                  <a:pt x="1156547" y="3720222"/>
                </a:cubicBezTo>
                <a:cubicBezTo>
                  <a:pt x="1156547" y="3723276"/>
                  <a:pt x="1153493" y="3726331"/>
                  <a:pt x="1150439" y="3726331"/>
                </a:cubicBezTo>
                <a:cubicBezTo>
                  <a:pt x="1147384" y="3726331"/>
                  <a:pt x="1144330" y="3723276"/>
                  <a:pt x="1144330" y="3720222"/>
                </a:cubicBezTo>
                <a:cubicBezTo>
                  <a:pt x="1144330" y="3717167"/>
                  <a:pt x="1147384" y="3714113"/>
                  <a:pt x="1150439" y="3714113"/>
                </a:cubicBezTo>
                <a:close/>
                <a:moveTo>
                  <a:pt x="3209096" y="3699859"/>
                </a:moveTo>
                <a:cubicBezTo>
                  <a:pt x="3238621" y="3700877"/>
                  <a:pt x="3261017" y="3723276"/>
                  <a:pt x="3261017" y="3751783"/>
                </a:cubicBezTo>
                <a:cubicBezTo>
                  <a:pt x="3261017" y="3780290"/>
                  <a:pt x="3237603" y="3803706"/>
                  <a:pt x="3209096" y="3803706"/>
                </a:cubicBezTo>
                <a:cubicBezTo>
                  <a:pt x="3180589" y="3803706"/>
                  <a:pt x="3157171" y="3780290"/>
                  <a:pt x="3157171" y="3751783"/>
                </a:cubicBezTo>
                <a:cubicBezTo>
                  <a:pt x="3157171" y="3723276"/>
                  <a:pt x="3180589" y="3699859"/>
                  <a:pt x="3209096" y="3699859"/>
                </a:cubicBezTo>
                <a:close/>
                <a:moveTo>
                  <a:pt x="10019241" y="3698841"/>
                </a:moveTo>
                <a:cubicBezTo>
                  <a:pt x="10053857" y="3698841"/>
                  <a:pt x="10081346" y="3726330"/>
                  <a:pt x="10081346" y="3759928"/>
                </a:cubicBezTo>
                <a:cubicBezTo>
                  <a:pt x="10081346" y="3793526"/>
                  <a:pt x="10053857" y="3821015"/>
                  <a:pt x="10019241" y="3821015"/>
                </a:cubicBezTo>
                <a:cubicBezTo>
                  <a:pt x="9985643" y="3821015"/>
                  <a:pt x="9957136" y="3793526"/>
                  <a:pt x="9957136" y="3759928"/>
                </a:cubicBezTo>
                <a:cubicBezTo>
                  <a:pt x="9957136" y="3726330"/>
                  <a:pt x="9984625" y="3698841"/>
                  <a:pt x="10019241" y="3698841"/>
                </a:cubicBezTo>
                <a:close/>
                <a:moveTo>
                  <a:pt x="4673138" y="3679497"/>
                </a:moveTo>
                <a:cubicBezTo>
                  <a:pt x="4682302" y="3679497"/>
                  <a:pt x="4690446" y="3686623"/>
                  <a:pt x="4690446" y="3695787"/>
                </a:cubicBezTo>
                <a:cubicBezTo>
                  <a:pt x="4690446" y="3704950"/>
                  <a:pt x="4683321" y="3712076"/>
                  <a:pt x="4673138" y="3712076"/>
                </a:cubicBezTo>
                <a:cubicBezTo>
                  <a:pt x="4663972" y="3712076"/>
                  <a:pt x="4655826" y="3704950"/>
                  <a:pt x="4655826" y="3695787"/>
                </a:cubicBezTo>
                <a:cubicBezTo>
                  <a:pt x="4655826" y="3686623"/>
                  <a:pt x="4662954" y="3679497"/>
                  <a:pt x="4673138" y="3679497"/>
                </a:cubicBezTo>
                <a:close/>
                <a:moveTo>
                  <a:pt x="22399" y="3673388"/>
                </a:moveTo>
                <a:cubicBezTo>
                  <a:pt x="36652" y="3673388"/>
                  <a:pt x="47851" y="3684588"/>
                  <a:pt x="47851" y="3699859"/>
                </a:cubicBezTo>
                <a:cubicBezTo>
                  <a:pt x="47851" y="3714113"/>
                  <a:pt x="36652" y="3725312"/>
                  <a:pt x="22399" y="3725312"/>
                </a:cubicBezTo>
                <a:cubicBezTo>
                  <a:pt x="12217" y="3725312"/>
                  <a:pt x="4072" y="3719203"/>
                  <a:pt x="0" y="3712076"/>
                </a:cubicBezTo>
                <a:lnTo>
                  <a:pt x="0" y="3686623"/>
                </a:lnTo>
                <a:cubicBezTo>
                  <a:pt x="5091" y="3678479"/>
                  <a:pt x="13236" y="3673388"/>
                  <a:pt x="22399" y="3673388"/>
                </a:cubicBezTo>
                <a:close/>
                <a:moveTo>
                  <a:pt x="10351147" y="3666261"/>
                </a:moveTo>
                <a:cubicBezTo>
                  <a:pt x="10360309" y="3665243"/>
                  <a:pt x="10367436" y="3672370"/>
                  <a:pt x="10367436" y="3681533"/>
                </a:cubicBezTo>
                <a:cubicBezTo>
                  <a:pt x="10367436" y="3690696"/>
                  <a:pt x="10360309" y="3696804"/>
                  <a:pt x="10351147" y="3696804"/>
                </a:cubicBezTo>
                <a:cubicBezTo>
                  <a:pt x="10341983" y="3696804"/>
                  <a:pt x="10335875" y="3689678"/>
                  <a:pt x="10335875" y="3681533"/>
                </a:cubicBezTo>
                <a:cubicBezTo>
                  <a:pt x="10335875" y="3672370"/>
                  <a:pt x="10343002" y="3666261"/>
                  <a:pt x="10351147" y="3666261"/>
                </a:cubicBezTo>
                <a:close/>
                <a:moveTo>
                  <a:pt x="11263380" y="3656080"/>
                </a:moveTo>
                <a:cubicBezTo>
                  <a:pt x="11271524" y="3656080"/>
                  <a:pt x="11276615" y="3662189"/>
                  <a:pt x="11276615" y="3669316"/>
                </a:cubicBezTo>
                <a:cubicBezTo>
                  <a:pt x="11276615" y="3676442"/>
                  <a:pt x="11270506" y="3682551"/>
                  <a:pt x="11263380" y="3682551"/>
                </a:cubicBezTo>
                <a:cubicBezTo>
                  <a:pt x="11256252" y="3682551"/>
                  <a:pt x="11250144" y="3676442"/>
                  <a:pt x="11250144" y="3669316"/>
                </a:cubicBezTo>
                <a:cubicBezTo>
                  <a:pt x="11250144" y="3662189"/>
                  <a:pt x="11256252" y="3656080"/>
                  <a:pt x="11263380" y="3656080"/>
                </a:cubicBezTo>
                <a:close/>
                <a:moveTo>
                  <a:pt x="223997" y="3647935"/>
                </a:moveTo>
                <a:cubicBezTo>
                  <a:pt x="231123" y="3647935"/>
                  <a:pt x="237232" y="3654044"/>
                  <a:pt x="237232" y="3661170"/>
                </a:cubicBezTo>
                <a:cubicBezTo>
                  <a:pt x="237232" y="3668297"/>
                  <a:pt x="231123" y="3674406"/>
                  <a:pt x="223997" y="3674406"/>
                </a:cubicBezTo>
                <a:cubicBezTo>
                  <a:pt x="216870" y="3674406"/>
                  <a:pt x="210761" y="3668297"/>
                  <a:pt x="210761" y="3661170"/>
                </a:cubicBezTo>
                <a:cubicBezTo>
                  <a:pt x="210761" y="3654044"/>
                  <a:pt x="216870" y="3647935"/>
                  <a:pt x="223997" y="3647935"/>
                </a:cubicBezTo>
                <a:close/>
                <a:moveTo>
                  <a:pt x="6892604" y="3642845"/>
                </a:moveTo>
                <a:cubicBezTo>
                  <a:pt x="6896677" y="3642845"/>
                  <a:pt x="6898713" y="3645899"/>
                  <a:pt x="6898713" y="3648954"/>
                </a:cubicBezTo>
                <a:cubicBezTo>
                  <a:pt x="6898713" y="3653026"/>
                  <a:pt x="6895659" y="3655063"/>
                  <a:pt x="6892604" y="3655063"/>
                </a:cubicBezTo>
                <a:cubicBezTo>
                  <a:pt x="6888532" y="3655063"/>
                  <a:pt x="6886496" y="3652008"/>
                  <a:pt x="6886496" y="3648954"/>
                </a:cubicBezTo>
                <a:cubicBezTo>
                  <a:pt x="6886496" y="3644881"/>
                  <a:pt x="6889550" y="3642845"/>
                  <a:pt x="6892604" y="3642845"/>
                </a:cubicBezTo>
                <a:close/>
                <a:moveTo>
                  <a:pt x="3798592" y="3640808"/>
                </a:moveTo>
                <a:cubicBezTo>
                  <a:pt x="3800628" y="3639790"/>
                  <a:pt x="3802666" y="3641826"/>
                  <a:pt x="3802666" y="3644880"/>
                </a:cubicBezTo>
                <a:cubicBezTo>
                  <a:pt x="3802666" y="3646917"/>
                  <a:pt x="3800628" y="3648953"/>
                  <a:pt x="3798592" y="3648953"/>
                </a:cubicBezTo>
                <a:cubicBezTo>
                  <a:pt x="3796557" y="3648953"/>
                  <a:pt x="3794520" y="3646917"/>
                  <a:pt x="3794520" y="3644880"/>
                </a:cubicBezTo>
                <a:cubicBezTo>
                  <a:pt x="3794520" y="3642844"/>
                  <a:pt x="3796557" y="3640808"/>
                  <a:pt x="3798592" y="3640808"/>
                </a:cubicBezTo>
                <a:close/>
                <a:moveTo>
                  <a:pt x="11062810" y="3638772"/>
                </a:moveTo>
                <a:cubicBezTo>
                  <a:pt x="11064847" y="3638772"/>
                  <a:pt x="11066882" y="3640808"/>
                  <a:pt x="11066882" y="3642844"/>
                </a:cubicBezTo>
                <a:cubicBezTo>
                  <a:pt x="11066882" y="3644880"/>
                  <a:pt x="11064847" y="3646917"/>
                  <a:pt x="11062810" y="3646917"/>
                </a:cubicBezTo>
                <a:cubicBezTo>
                  <a:pt x="11060774" y="3646917"/>
                  <a:pt x="11058737" y="3644880"/>
                  <a:pt x="11058737" y="3642844"/>
                </a:cubicBezTo>
                <a:cubicBezTo>
                  <a:pt x="11058737" y="3640808"/>
                  <a:pt x="11060774" y="3638772"/>
                  <a:pt x="11062810" y="3638772"/>
                </a:cubicBezTo>
                <a:close/>
                <a:moveTo>
                  <a:pt x="11256252" y="3614337"/>
                </a:moveTo>
                <a:cubicBezTo>
                  <a:pt x="11263379" y="3614337"/>
                  <a:pt x="11270506" y="3620445"/>
                  <a:pt x="11270506" y="3628591"/>
                </a:cubicBezTo>
                <a:cubicBezTo>
                  <a:pt x="11270506" y="3636736"/>
                  <a:pt x="11264397" y="3642844"/>
                  <a:pt x="11256252" y="3642844"/>
                </a:cubicBezTo>
                <a:cubicBezTo>
                  <a:pt x="11248108" y="3642844"/>
                  <a:pt x="11241998" y="3636736"/>
                  <a:pt x="11241998" y="3628591"/>
                </a:cubicBezTo>
                <a:cubicBezTo>
                  <a:pt x="11241998" y="3620445"/>
                  <a:pt x="11248108" y="3614337"/>
                  <a:pt x="11256252" y="3614337"/>
                </a:cubicBezTo>
                <a:close/>
                <a:moveTo>
                  <a:pt x="11961807" y="3603138"/>
                </a:moveTo>
                <a:cubicBezTo>
                  <a:pt x="11967916" y="3603138"/>
                  <a:pt x="11974024" y="3608229"/>
                  <a:pt x="11974024" y="3615355"/>
                </a:cubicBezTo>
                <a:cubicBezTo>
                  <a:pt x="11974024" y="3622482"/>
                  <a:pt x="11968933" y="3627572"/>
                  <a:pt x="11961807" y="3627572"/>
                </a:cubicBezTo>
                <a:cubicBezTo>
                  <a:pt x="11954680" y="3627572"/>
                  <a:pt x="11949589" y="3622482"/>
                  <a:pt x="11949589" y="3615355"/>
                </a:cubicBezTo>
                <a:cubicBezTo>
                  <a:pt x="11949589" y="3608229"/>
                  <a:pt x="11954680" y="3603138"/>
                  <a:pt x="11961807" y="3603138"/>
                </a:cubicBezTo>
                <a:close/>
                <a:moveTo>
                  <a:pt x="7592051" y="3603138"/>
                </a:moveTo>
                <a:cubicBezTo>
                  <a:pt x="7595105" y="3603138"/>
                  <a:pt x="7598160" y="3606192"/>
                  <a:pt x="7598160" y="3609246"/>
                </a:cubicBezTo>
                <a:cubicBezTo>
                  <a:pt x="7598160" y="3612301"/>
                  <a:pt x="7595105" y="3615355"/>
                  <a:pt x="7592051" y="3615355"/>
                </a:cubicBezTo>
                <a:cubicBezTo>
                  <a:pt x="7587978" y="3615355"/>
                  <a:pt x="7585942" y="3612301"/>
                  <a:pt x="7585942" y="3609246"/>
                </a:cubicBezTo>
                <a:cubicBezTo>
                  <a:pt x="7585942" y="3606192"/>
                  <a:pt x="7588997" y="3603138"/>
                  <a:pt x="7592051" y="3603138"/>
                </a:cubicBezTo>
                <a:close/>
                <a:moveTo>
                  <a:pt x="5719746" y="3579721"/>
                </a:moveTo>
                <a:cubicBezTo>
                  <a:pt x="5727889" y="3579721"/>
                  <a:pt x="5736035" y="3587866"/>
                  <a:pt x="5736035" y="3596011"/>
                </a:cubicBezTo>
                <a:cubicBezTo>
                  <a:pt x="5736035" y="3605174"/>
                  <a:pt x="5728909" y="3612301"/>
                  <a:pt x="5719746" y="3612301"/>
                </a:cubicBezTo>
                <a:cubicBezTo>
                  <a:pt x="5710583" y="3612301"/>
                  <a:pt x="5703456" y="3605174"/>
                  <a:pt x="5703456" y="3596011"/>
                </a:cubicBezTo>
                <a:cubicBezTo>
                  <a:pt x="5703456" y="3586848"/>
                  <a:pt x="5710583" y="3579721"/>
                  <a:pt x="5719746" y="3579721"/>
                </a:cubicBezTo>
                <a:close/>
                <a:moveTo>
                  <a:pt x="2581980" y="3574631"/>
                </a:moveTo>
                <a:cubicBezTo>
                  <a:pt x="2587071" y="3574631"/>
                  <a:pt x="2591143" y="3578704"/>
                  <a:pt x="2591143" y="3583794"/>
                </a:cubicBezTo>
                <a:cubicBezTo>
                  <a:pt x="2591143" y="3588885"/>
                  <a:pt x="2587071" y="3592958"/>
                  <a:pt x="2581980" y="3592958"/>
                </a:cubicBezTo>
                <a:cubicBezTo>
                  <a:pt x="2576889" y="3592958"/>
                  <a:pt x="2572815" y="3588885"/>
                  <a:pt x="2572815" y="3583794"/>
                </a:cubicBezTo>
                <a:cubicBezTo>
                  <a:pt x="2572815" y="3578704"/>
                  <a:pt x="2576889" y="3574631"/>
                  <a:pt x="2581980" y="3574631"/>
                </a:cubicBezTo>
                <a:close/>
                <a:moveTo>
                  <a:pt x="6245083" y="3559359"/>
                </a:moveTo>
                <a:cubicBezTo>
                  <a:pt x="6253228" y="3559359"/>
                  <a:pt x="6260355" y="3566486"/>
                  <a:pt x="6260355" y="3574631"/>
                </a:cubicBezTo>
                <a:cubicBezTo>
                  <a:pt x="6260355" y="3582776"/>
                  <a:pt x="6253228" y="3589903"/>
                  <a:pt x="6245083" y="3589903"/>
                </a:cubicBezTo>
                <a:cubicBezTo>
                  <a:pt x="6236937" y="3589903"/>
                  <a:pt x="6229811" y="3582776"/>
                  <a:pt x="6229811" y="3574631"/>
                </a:cubicBezTo>
                <a:cubicBezTo>
                  <a:pt x="6229811" y="3566486"/>
                  <a:pt x="6236937" y="3559359"/>
                  <a:pt x="6245083" y="3559359"/>
                </a:cubicBezTo>
                <a:close/>
                <a:moveTo>
                  <a:pt x="2969866" y="3548160"/>
                </a:moveTo>
                <a:cubicBezTo>
                  <a:pt x="2976991" y="3548160"/>
                  <a:pt x="2984114" y="3554268"/>
                  <a:pt x="2984114" y="3562414"/>
                </a:cubicBezTo>
                <a:cubicBezTo>
                  <a:pt x="2984114" y="3570559"/>
                  <a:pt x="2978009" y="3576667"/>
                  <a:pt x="2969866" y="3576667"/>
                </a:cubicBezTo>
                <a:cubicBezTo>
                  <a:pt x="2961720" y="3576667"/>
                  <a:pt x="2955610" y="3570559"/>
                  <a:pt x="2955610" y="3562414"/>
                </a:cubicBezTo>
                <a:cubicBezTo>
                  <a:pt x="2955610" y="3554268"/>
                  <a:pt x="2961720" y="3548160"/>
                  <a:pt x="2969866" y="3548160"/>
                </a:cubicBezTo>
                <a:close/>
                <a:moveTo>
                  <a:pt x="9676136" y="3545106"/>
                </a:moveTo>
                <a:cubicBezTo>
                  <a:pt x="9683262" y="3545106"/>
                  <a:pt x="9689371" y="3550197"/>
                  <a:pt x="9689371" y="3558341"/>
                </a:cubicBezTo>
                <a:cubicBezTo>
                  <a:pt x="9689371" y="3565468"/>
                  <a:pt x="9683262" y="3571577"/>
                  <a:pt x="9676136" y="3571577"/>
                </a:cubicBezTo>
                <a:cubicBezTo>
                  <a:pt x="9669009" y="3571577"/>
                  <a:pt x="9662900" y="3565468"/>
                  <a:pt x="9662900" y="3558341"/>
                </a:cubicBezTo>
                <a:cubicBezTo>
                  <a:pt x="9662900" y="3551214"/>
                  <a:pt x="9669009" y="3545106"/>
                  <a:pt x="9676136" y="3545106"/>
                </a:cubicBezTo>
                <a:close/>
                <a:moveTo>
                  <a:pt x="11762257" y="3540015"/>
                </a:moveTo>
                <a:cubicBezTo>
                  <a:pt x="11774474" y="3540015"/>
                  <a:pt x="11784655" y="3550196"/>
                  <a:pt x="11784655" y="3562414"/>
                </a:cubicBezTo>
                <a:cubicBezTo>
                  <a:pt x="11784655" y="3574631"/>
                  <a:pt x="11774474" y="3584812"/>
                  <a:pt x="11762257" y="3584812"/>
                </a:cubicBezTo>
                <a:cubicBezTo>
                  <a:pt x="11750039" y="3584812"/>
                  <a:pt x="11739858" y="3574631"/>
                  <a:pt x="11739858" y="3562414"/>
                </a:cubicBezTo>
                <a:cubicBezTo>
                  <a:pt x="11739858" y="3550196"/>
                  <a:pt x="11750039" y="3540015"/>
                  <a:pt x="11762257" y="3540015"/>
                </a:cubicBezTo>
                <a:close/>
                <a:moveTo>
                  <a:pt x="9631338" y="3535942"/>
                </a:moveTo>
                <a:cubicBezTo>
                  <a:pt x="9632356" y="3535942"/>
                  <a:pt x="9633375" y="3536960"/>
                  <a:pt x="9633375" y="3537978"/>
                </a:cubicBezTo>
                <a:cubicBezTo>
                  <a:pt x="9633375" y="3538996"/>
                  <a:pt x="9632356" y="3540015"/>
                  <a:pt x="9631338" y="3540015"/>
                </a:cubicBezTo>
                <a:cubicBezTo>
                  <a:pt x="9630320" y="3540015"/>
                  <a:pt x="9629302" y="3538996"/>
                  <a:pt x="9629302" y="3537978"/>
                </a:cubicBezTo>
                <a:cubicBezTo>
                  <a:pt x="9629302" y="3536960"/>
                  <a:pt x="9630320" y="3535942"/>
                  <a:pt x="9631338" y="3535942"/>
                </a:cubicBezTo>
                <a:close/>
                <a:moveTo>
                  <a:pt x="12059546" y="3527798"/>
                </a:moveTo>
                <a:cubicBezTo>
                  <a:pt x="12069728" y="3527798"/>
                  <a:pt x="12078891" y="3535943"/>
                  <a:pt x="12078891" y="3547142"/>
                </a:cubicBezTo>
                <a:cubicBezTo>
                  <a:pt x="12078891" y="3557324"/>
                  <a:pt x="12069728" y="3566486"/>
                  <a:pt x="12059546" y="3566486"/>
                </a:cubicBezTo>
                <a:cubicBezTo>
                  <a:pt x="12049365" y="3566486"/>
                  <a:pt x="12040202" y="3557324"/>
                  <a:pt x="12040202" y="3547142"/>
                </a:cubicBezTo>
                <a:cubicBezTo>
                  <a:pt x="12040202" y="3536961"/>
                  <a:pt x="12049365" y="3527798"/>
                  <a:pt x="12059546" y="3527798"/>
                </a:cubicBezTo>
                <a:close/>
                <a:moveTo>
                  <a:pt x="7084010" y="3498272"/>
                </a:moveTo>
                <a:cubicBezTo>
                  <a:pt x="7103355" y="3498272"/>
                  <a:pt x="7119644" y="3513544"/>
                  <a:pt x="7119644" y="3533906"/>
                </a:cubicBezTo>
                <a:cubicBezTo>
                  <a:pt x="7119644" y="3553251"/>
                  <a:pt x="7103355" y="3569540"/>
                  <a:pt x="7084010" y="3569540"/>
                </a:cubicBezTo>
                <a:cubicBezTo>
                  <a:pt x="7063648" y="3569540"/>
                  <a:pt x="7048376" y="3553251"/>
                  <a:pt x="7048376" y="3533906"/>
                </a:cubicBezTo>
                <a:cubicBezTo>
                  <a:pt x="7048376" y="3514562"/>
                  <a:pt x="7064666" y="3498272"/>
                  <a:pt x="7084010" y="3498272"/>
                </a:cubicBezTo>
                <a:close/>
                <a:moveTo>
                  <a:pt x="6021100" y="3493181"/>
                </a:moveTo>
                <a:cubicBezTo>
                  <a:pt x="6034335" y="3493181"/>
                  <a:pt x="6044514" y="3503362"/>
                  <a:pt x="6044514" y="3516598"/>
                </a:cubicBezTo>
                <a:cubicBezTo>
                  <a:pt x="6044514" y="3529834"/>
                  <a:pt x="6034335" y="3540015"/>
                  <a:pt x="6021100" y="3540015"/>
                </a:cubicBezTo>
                <a:cubicBezTo>
                  <a:pt x="6007864" y="3540015"/>
                  <a:pt x="5997683" y="3529834"/>
                  <a:pt x="5997683" y="3516598"/>
                </a:cubicBezTo>
                <a:cubicBezTo>
                  <a:pt x="5997683" y="3503362"/>
                  <a:pt x="6007864" y="3493181"/>
                  <a:pt x="6021100" y="3493181"/>
                </a:cubicBezTo>
                <a:close/>
                <a:moveTo>
                  <a:pt x="11277632" y="3485036"/>
                </a:moveTo>
                <a:cubicBezTo>
                  <a:pt x="11288833" y="3485036"/>
                  <a:pt x="11297995" y="3494199"/>
                  <a:pt x="11297995" y="3505398"/>
                </a:cubicBezTo>
                <a:cubicBezTo>
                  <a:pt x="11297995" y="3516598"/>
                  <a:pt x="11288833" y="3525761"/>
                  <a:pt x="11277632" y="3525761"/>
                </a:cubicBezTo>
                <a:cubicBezTo>
                  <a:pt x="11266433" y="3525761"/>
                  <a:pt x="11257270" y="3516598"/>
                  <a:pt x="11257270" y="3505398"/>
                </a:cubicBezTo>
                <a:cubicBezTo>
                  <a:pt x="11257270" y="3494199"/>
                  <a:pt x="11266433" y="3485036"/>
                  <a:pt x="11277632" y="3485036"/>
                </a:cubicBezTo>
                <a:close/>
                <a:moveTo>
                  <a:pt x="2440421" y="3471801"/>
                </a:moveTo>
                <a:cubicBezTo>
                  <a:pt x="2446530" y="3471801"/>
                  <a:pt x="2451621" y="3476892"/>
                  <a:pt x="2451621" y="3483000"/>
                </a:cubicBezTo>
                <a:cubicBezTo>
                  <a:pt x="2451621" y="3489109"/>
                  <a:pt x="2446530" y="3494200"/>
                  <a:pt x="2440421" y="3494200"/>
                </a:cubicBezTo>
                <a:cubicBezTo>
                  <a:pt x="2434312" y="3494200"/>
                  <a:pt x="2429222" y="3489109"/>
                  <a:pt x="2429222" y="3483000"/>
                </a:cubicBezTo>
                <a:cubicBezTo>
                  <a:pt x="2429222" y="3476892"/>
                  <a:pt x="2434312" y="3471801"/>
                  <a:pt x="2440421" y="3471801"/>
                </a:cubicBezTo>
                <a:close/>
                <a:moveTo>
                  <a:pt x="3097080" y="3463656"/>
                </a:moveTo>
                <a:cubicBezTo>
                  <a:pt x="3101153" y="3463656"/>
                  <a:pt x="3105225" y="3466710"/>
                  <a:pt x="3105225" y="3471801"/>
                </a:cubicBezTo>
                <a:cubicBezTo>
                  <a:pt x="3105225" y="3476891"/>
                  <a:pt x="3101153" y="3479946"/>
                  <a:pt x="3097080" y="3479946"/>
                </a:cubicBezTo>
                <a:cubicBezTo>
                  <a:pt x="3091990" y="3479946"/>
                  <a:pt x="3088935" y="3475874"/>
                  <a:pt x="3088935" y="3471801"/>
                </a:cubicBezTo>
                <a:cubicBezTo>
                  <a:pt x="3088935" y="3466710"/>
                  <a:pt x="3093008" y="3463656"/>
                  <a:pt x="3097080" y="3463656"/>
                </a:cubicBezTo>
                <a:close/>
                <a:moveTo>
                  <a:pt x="8625439" y="3460602"/>
                </a:moveTo>
                <a:cubicBezTo>
                  <a:pt x="8627476" y="3460602"/>
                  <a:pt x="8628493" y="3461620"/>
                  <a:pt x="8628493" y="3463656"/>
                </a:cubicBezTo>
                <a:cubicBezTo>
                  <a:pt x="8628493" y="3465693"/>
                  <a:pt x="8627476" y="3466710"/>
                  <a:pt x="8625439" y="3466710"/>
                </a:cubicBezTo>
                <a:cubicBezTo>
                  <a:pt x="8623403" y="3466710"/>
                  <a:pt x="8622385" y="3465693"/>
                  <a:pt x="8622385" y="3463656"/>
                </a:cubicBezTo>
                <a:cubicBezTo>
                  <a:pt x="8622385" y="3461620"/>
                  <a:pt x="8623403" y="3460602"/>
                  <a:pt x="8625439" y="3460602"/>
                </a:cubicBezTo>
                <a:close/>
                <a:moveTo>
                  <a:pt x="10457030" y="3457547"/>
                </a:moveTo>
                <a:cubicBezTo>
                  <a:pt x="10462121" y="3457547"/>
                  <a:pt x="10466194" y="3461620"/>
                  <a:pt x="10466194" y="3466710"/>
                </a:cubicBezTo>
                <a:cubicBezTo>
                  <a:pt x="10466194" y="3471801"/>
                  <a:pt x="10462121" y="3475874"/>
                  <a:pt x="10457030" y="3475874"/>
                </a:cubicBezTo>
                <a:cubicBezTo>
                  <a:pt x="10451940" y="3475874"/>
                  <a:pt x="10447867" y="3471801"/>
                  <a:pt x="10447867" y="3466710"/>
                </a:cubicBezTo>
                <a:cubicBezTo>
                  <a:pt x="10447867" y="3461620"/>
                  <a:pt x="10451940" y="3457547"/>
                  <a:pt x="10457030" y="3457547"/>
                </a:cubicBezTo>
                <a:close/>
                <a:moveTo>
                  <a:pt x="8199867" y="3455511"/>
                </a:moveTo>
                <a:cubicBezTo>
                  <a:pt x="8200885" y="3455511"/>
                  <a:pt x="8201903" y="3457547"/>
                  <a:pt x="8201903" y="3458565"/>
                </a:cubicBezTo>
                <a:cubicBezTo>
                  <a:pt x="8201903" y="3459583"/>
                  <a:pt x="8200885" y="3460602"/>
                  <a:pt x="8199867" y="3460602"/>
                </a:cubicBezTo>
                <a:cubicBezTo>
                  <a:pt x="8198848" y="3460602"/>
                  <a:pt x="8196812" y="3459583"/>
                  <a:pt x="8196812" y="3458565"/>
                </a:cubicBezTo>
                <a:cubicBezTo>
                  <a:pt x="8196812" y="3457547"/>
                  <a:pt x="8197830" y="3455511"/>
                  <a:pt x="8199867" y="3455511"/>
                </a:cubicBezTo>
                <a:close/>
                <a:moveTo>
                  <a:pt x="5478448" y="3453475"/>
                </a:moveTo>
                <a:cubicBezTo>
                  <a:pt x="5480485" y="3453475"/>
                  <a:pt x="5481503" y="3454493"/>
                  <a:pt x="5481503" y="3456529"/>
                </a:cubicBezTo>
                <a:cubicBezTo>
                  <a:pt x="5481503" y="3458566"/>
                  <a:pt x="5480485" y="3459583"/>
                  <a:pt x="5478448" y="3459583"/>
                </a:cubicBezTo>
                <a:cubicBezTo>
                  <a:pt x="5476412" y="3459583"/>
                  <a:pt x="5475394" y="3458566"/>
                  <a:pt x="5475394" y="3456529"/>
                </a:cubicBezTo>
                <a:cubicBezTo>
                  <a:pt x="5475394" y="3454493"/>
                  <a:pt x="5476412" y="3453475"/>
                  <a:pt x="5478448" y="3453475"/>
                </a:cubicBezTo>
                <a:close/>
                <a:moveTo>
                  <a:pt x="11224691" y="3452457"/>
                </a:moveTo>
                <a:cubicBezTo>
                  <a:pt x="11225709" y="3451439"/>
                  <a:pt x="11227746" y="3453475"/>
                  <a:pt x="11227746" y="3455512"/>
                </a:cubicBezTo>
                <a:cubicBezTo>
                  <a:pt x="11227746" y="3457547"/>
                  <a:pt x="11225709" y="3458566"/>
                  <a:pt x="11224691" y="3458566"/>
                </a:cubicBezTo>
                <a:cubicBezTo>
                  <a:pt x="11222655" y="3458566"/>
                  <a:pt x="11221636" y="3456529"/>
                  <a:pt x="11221636" y="3455512"/>
                </a:cubicBezTo>
                <a:cubicBezTo>
                  <a:pt x="11221636" y="3453475"/>
                  <a:pt x="11223673" y="3452457"/>
                  <a:pt x="11224691" y="3452457"/>
                </a:cubicBezTo>
                <a:close/>
                <a:moveTo>
                  <a:pt x="8541953" y="3447366"/>
                </a:moveTo>
                <a:cubicBezTo>
                  <a:pt x="8546026" y="3447366"/>
                  <a:pt x="8549080" y="3450421"/>
                  <a:pt x="8549080" y="3454493"/>
                </a:cubicBezTo>
                <a:cubicBezTo>
                  <a:pt x="8549080" y="3458566"/>
                  <a:pt x="8546026" y="3461620"/>
                  <a:pt x="8541953" y="3461620"/>
                </a:cubicBezTo>
                <a:cubicBezTo>
                  <a:pt x="8537880" y="3461620"/>
                  <a:pt x="8534826" y="3458566"/>
                  <a:pt x="8534826" y="3454493"/>
                </a:cubicBezTo>
                <a:cubicBezTo>
                  <a:pt x="8534826" y="3450421"/>
                  <a:pt x="8537880" y="3447366"/>
                  <a:pt x="8541953" y="3447366"/>
                </a:cubicBezTo>
                <a:close/>
                <a:moveTo>
                  <a:pt x="7065684" y="3431076"/>
                </a:moveTo>
                <a:cubicBezTo>
                  <a:pt x="7077901" y="3431076"/>
                  <a:pt x="7088082" y="3441257"/>
                  <a:pt x="7088082" y="3453475"/>
                </a:cubicBezTo>
                <a:cubicBezTo>
                  <a:pt x="7088082" y="3465692"/>
                  <a:pt x="7077901" y="3475873"/>
                  <a:pt x="7065684" y="3475873"/>
                </a:cubicBezTo>
                <a:cubicBezTo>
                  <a:pt x="7053466" y="3475873"/>
                  <a:pt x="7043285" y="3465692"/>
                  <a:pt x="7043285" y="3453475"/>
                </a:cubicBezTo>
                <a:cubicBezTo>
                  <a:pt x="7043285" y="3441257"/>
                  <a:pt x="7053466" y="3431076"/>
                  <a:pt x="7065684" y="3431076"/>
                </a:cubicBezTo>
                <a:close/>
                <a:moveTo>
                  <a:pt x="5279916" y="3424968"/>
                </a:moveTo>
                <a:cubicBezTo>
                  <a:pt x="5285008" y="3425986"/>
                  <a:pt x="5289078" y="3430059"/>
                  <a:pt x="5289078" y="3435149"/>
                </a:cubicBezTo>
                <a:cubicBezTo>
                  <a:pt x="5289078" y="3440240"/>
                  <a:pt x="5285008" y="3444312"/>
                  <a:pt x="5279916" y="3444312"/>
                </a:cubicBezTo>
                <a:cubicBezTo>
                  <a:pt x="5274827" y="3444312"/>
                  <a:pt x="5270756" y="3440240"/>
                  <a:pt x="5270756" y="3435149"/>
                </a:cubicBezTo>
                <a:cubicBezTo>
                  <a:pt x="5270756" y="3430059"/>
                  <a:pt x="5274827" y="3424968"/>
                  <a:pt x="5279916" y="3424968"/>
                </a:cubicBezTo>
                <a:close/>
                <a:moveTo>
                  <a:pt x="1524108" y="3424968"/>
                </a:moveTo>
                <a:cubicBezTo>
                  <a:pt x="1533271" y="3423950"/>
                  <a:pt x="1541416" y="3432095"/>
                  <a:pt x="1541416" y="3441258"/>
                </a:cubicBezTo>
                <a:cubicBezTo>
                  <a:pt x="1541416" y="3450421"/>
                  <a:pt x="1533271" y="3458566"/>
                  <a:pt x="1524108" y="3458566"/>
                </a:cubicBezTo>
                <a:cubicBezTo>
                  <a:pt x="1514945" y="3458566"/>
                  <a:pt x="1506800" y="3451439"/>
                  <a:pt x="1506800" y="3441258"/>
                </a:cubicBezTo>
                <a:cubicBezTo>
                  <a:pt x="1506800" y="3432095"/>
                  <a:pt x="1513927" y="3424968"/>
                  <a:pt x="1524108" y="3424968"/>
                </a:cubicBezTo>
                <a:close/>
                <a:moveTo>
                  <a:pt x="11624811" y="3416823"/>
                </a:moveTo>
                <a:cubicBezTo>
                  <a:pt x="11625829" y="3416823"/>
                  <a:pt x="11627864" y="3417841"/>
                  <a:pt x="11627864" y="3419878"/>
                </a:cubicBezTo>
                <a:cubicBezTo>
                  <a:pt x="11627864" y="3421914"/>
                  <a:pt x="11626847" y="3422932"/>
                  <a:pt x="11624811" y="3422932"/>
                </a:cubicBezTo>
                <a:cubicBezTo>
                  <a:pt x="11622774" y="3422932"/>
                  <a:pt x="11621756" y="3421914"/>
                  <a:pt x="11621756" y="3419878"/>
                </a:cubicBezTo>
                <a:cubicBezTo>
                  <a:pt x="11621756" y="3417841"/>
                  <a:pt x="11622774" y="3416823"/>
                  <a:pt x="11624811" y="3416823"/>
                </a:cubicBezTo>
                <a:close/>
                <a:moveTo>
                  <a:pt x="1917116" y="3413768"/>
                </a:moveTo>
                <a:cubicBezTo>
                  <a:pt x="1922207" y="3413768"/>
                  <a:pt x="1927297" y="3417841"/>
                  <a:pt x="1927297" y="3423949"/>
                </a:cubicBezTo>
                <a:cubicBezTo>
                  <a:pt x="1927297" y="3430058"/>
                  <a:pt x="1922207" y="3434130"/>
                  <a:pt x="1917116" y="3434130"/>
                </a:cubicBezTo>
                <a:cubicBezTo>
                  <a:pt x="1911007" y="3434130"/>
                  <a:pt x="1906936" y="3429040"/>
                  <a:pt x="1906936" y="3423949"/>
                </a:cubicBezTo>
                <a:cubicBezTo>
                  <a:pt x="1906936" y="3417841"/>
                  <a:pt x="1912026" y="3413768"/>
                  <a:pt x="1917116" y="3413768"/>
                </a:cubicBezTo>
                <a:close/>
                <a:moveTo>
                  <a:pt x="5165902" y="3393406"/>
                </a:moveTo>
                <a:cubicBezTo>
                  <a:pt x="5172009" y="3394424"/>
                  <a:pt x="5177103" y="3399515"/>
                  <a:pt x="5177103" y="3404606"/>
                </a:cubicBezTo>
                <a:cubicBezTo>
                  <a:pt x="5177103" y="3410714"/>
                  <a:pt x="5172009" y="3415805"/>
                  <a:pt x="5165902" y="3415805"/>
                </a:cubicBezTo>
                <a:cubicBezTo>
                  <a:pt x="5159799" y="3415805"/>
                  <a:pt x="5154701" y="3410714"/>
                  <a:pt x="5154701" y="3404606"/>
                </a:cubicBezTo>
                <a:cubicBezTo>
                  <a:pt x="5154701" y="3398497"/>
                  <a:pt x="5159799" y="3393406"/>
                  <a:pt x="5165902" y="3393406"/>
                </a:cubicBezTo>
                <a:close/>
                <a:moveTo>
                  <a:pt x="5465222" y="3386279"/>
                </a:moveTo>
                <a:cubicBezTo>
                  <a:pt x="5484567" y="3385261"/>
                  <a:pt x="5499838" y="3401551"/>
                  <a:pt x="5499838" y="3420895"/>
                </a:cubicBezTo>
                <a:cubicBezTo>
                  <a:pt x="5499838" y="3440240"/>
                  <a:pt x="5484567" y="3455512"/>
                  <a:pt x="5465222" y="3455512"/>
                </a:cubicBezTo>
                <a:cubicBezTo>
                  <a:pt x="5445879" y="3455512"/>
                  <a:pt x="5429590" y="3440240"/>
                  <a:pt x="5429590" y="3420895"/>
                </a:cubicBezTo>
                <a:cubicBezTo>
                  <a:pt x="5429590" y="3401551"/>
                  <a:pt x="5444861" y="3386279"/>
                  <a:pt x="5465222" y="3386279"/>
                </a:cubicBezTo>
                <a:close/>
                <a:moveTo>
                  <a:pt x="8081764" y="3381188"/>
                </a:moveTo>
                <a:cubicBezTo>
                  <a:pt x="8090927" y="3381188"/>
                  <a:pt x="8099072" y="3389333"/>
                  <a:pt x="8099072" y="3398496"/>
                </a:cubicBezTo>
                <a:cubicBezTo>
                  <a:pt x="8099072" y="3407659"/>
                  <a:pt x="8090927" y="3415804"/>
                  <a:pt x="8081764" y="3415804"/>
                </a:cubicBezTo>
                <a:cubicBezTo>
                  <a:pt x="8072601" y="3415804"/>
                  <a:pt x="8064456" y="3407659"/>
                  <a:pt x="8064456" y="3398496"/>
                </a:cubicBezTo>
                <a:cubicBezTo>
                  <a:pt x="8064456" y="3389333"/>
                  <a:pt x="8072601" y="3381188"/>
                  <a:pt x="8081764" y="3381188"/>
                </a:cubicBezTo>
                <a:close/>
                <a:moveTo>
                  <a:pt x="2167538" y="3379153"/>
                </a:moveTo>
                <a:cubicBezTo>
                  <a:pt x="2171610" y="3379153"/>
                  <a:pt x="2174665" y="3382207"/>
                  <a:pt x="2174665" y="3386279"/>
                </a:cubicBezTo>
                <a:cubicBezTo>
                  <a:pt x="2174665" y="3390352"/>
                  <a:pt x="2171610" y="3393406"/>
                  <a:pt x="2167538" y="3393406"/>
                </a:cubicBezTo>
                <a:cubicBezTo>
                  <a:pt x="2163464" y="3393406"/>
                  <a:pt x="2160411" y="3390352"/>
                  <a:pt x="2160411" y="3386279"/>
                </a:cubicBezTo>
                <a:cubicBezTo>
                  <a:pt x="2160411" y="3382207"/>
                  <a:pt x="2163464" y="3379153"/>
                  <a:pt x="2167538" y="3379153"/>
                </a:cubicBezTo>
                <a:close/>
                <a:moveTo>
                  <a:pt x="5912161" y="3372026"/>
                </a:moveTo>
                <a:cubicBezTo>
                  <a:pt x="5915216" y="3372026"/>
                  <a:pt x="5917252" y="3374062"/>
                  <a:pt x="5917252" y="3377117"/>
                </a:cubicBezTo>
                <a:cubicBezTo>
                  <a:pt x="5917252" y="3380171"/>
                  <a:pt x="5915216" y="3382207"/>
                  <a:pt x="5912161" y="3382207"/>
                </a:cubicBezTo>
                <a:cubicBezTo>
                  <a:pt x="5909107" y="3382207"/>
                  <a:pt x="5907070" y="3380171"/>
                  <a:pt x="5907070" y="3377117"/>
                </a:cubicBezTo>
                <a:cubicBezTo>
                  <a:pt x="5907070" y="3374062"/>
                  <a:pt x="5909107" y="3372026"/>
                  <a:pt x="5912161" y="3372026"/>
                </a:cubicBezTo>
                <a:close/>
                <a:moveTo>
                  <a:pt x="5985469" y="3371007"/>
                </a:moveTo>
                <a:cubicBezTo>
                  <a:pt x="6001757" y="3371007"/>
                  <a:pt x="6014992" y="3384243"/>
                  <a:pt x="6014992" y="3400533"/>
                </a:cubicBezTo>
                <a:cubicBezTo>
                  <a:pt x="6014992" y="3416822"/>
                  <a:pt x="6001757" y="3429040"/>
                  <a:pt x="5985469" y="3429040"/>
                </a:cubicBezTo>
                <a:cubicBezTo>
                  <a:pt x="5969178" y="3429040"/>
                  <a:pt x="5955944" y="3415804"/>
                  <a:pt x="5955944" y="3400533"/>
                </a:cubicBezTo>
                <a:cubicBezTo>
                  <a:pt x="5955944" y="3384243"/>
                  <a:pt x="5969178" y="3371007"/>
                  <a:pt x="5985469" y="3371007"/>
                </a:cubicBezTo>
                <a:close/>
                <a:moveTo>
                  <a:pt x="11978097" y="3369989"/>
                </a:moveTo>
                <a:cubicBezTo>
                  <a:pt x="11984206" y="3369989"/>
                  <a:pt x="11988278" y="3374062"/>
                  <a:pt x="11988278" y="3380170"/>
                </a:cubicBezTo>
                <a:cubicBezTo>
                  <a:pt x="11988278" y="3386279"/>
                  <a:pt x="11983188" y="3390351"/>
                  <a:pt x="11978097" y="3390351"/>
                </a:cubicBezTo>
                <a:cubicBezTo>
                  <a:pt x="11971989" y="3390351"/>
                  <a:pt x="11967916" y="3385261"/>
                  <a:pt x="11967916" y="3380170"/>
                </a:cubicBezTo>
                <a:cubicBezTo>
                  <a:pt x="11967916" y="3375080"/>
                  <a:pt x="11973007" y="3369989"/>
                  <a:pt x="11978097" y="3369989"/>
                </a:cubicBezTo>
                <a:close/>
                <a:moveTo>
                  <a:pt x="5751306" y="3365917"/>
                </a:moveTo>
                <a:cubicBezTo>
                  <a:pt x="5763522" y="3365917"/>
                  <a:pt x="5774723" y="3376098"/>
                  <a:pt x="5774723" y="3389334"/>
                </a:cubicBezTo>
                <a:cubicBezTo>
                  <a:pt x="5774723" y="3402570"/>
                  <a:pt x="5764541" y="3412751"/>
                  <a:pt x="5751306" y="3412751"/>
                </a:cubicBezTo>
                <a:cubicBezTo>
                  <a:pt x="5738071" y="3412751"/>
                  <a:pt x="5727889" y="3402570"/>
                  <a:pt x="5727889" y="3389334"/>
                </a:cubicBezTo>
                <a:cubicBezTo>
                  <a:pt x="5727889" y="3376098"/>
                  <a:pt x="5738071" y="3365917"/>
                  <a:pt x="5751306" y="3365917"/>
                </a:cubicBezTo>
                <a:close/>
                <a:moveTo>
                  <a:pt x="1345917" y="3353700"/>
                </a:moveTo>
                <a:cubicBezTo>
                  <a:pt x="1352026" y="3353700"/>
                  <a:pt x="1357117" y="3358791"/>
                  <a:pt x="1357117" y="3364899"/>
                </a:cubicBezTo>
                <a:cubicBezTo>
                  <a:pt x="1357117" y="3371007"/>
                  <a:pt x="1352026" y="3376098"/>
                  <a:pt x="1345917" y="3376098"/>
                </a:cubicBezTo>
                <a:cubicBezTo>
                  <a:pt x="1339809" y="3376098"/>
                  <a:pt x="1334718" y="3371007"/>
                  <a:pt x="1334718" y="3364899"/>
                </a:cubicBezTo>
                <a:cubicBezTo>
                  <a:pt x="1334718" y="3358791"/>
                  <a:pt x="1339809" y="3353700"/>
                  <a:pt x="1345917" y="3353700"/>
                </a:cubicBezTo>
                <a:close/>
                <a:moveTo>
                  <a:pt x="1741964" y="3352681"/>
                </a:moveTo>
                <a:cubicBezTo>
                  <a:pt x="1750109" y="3352681"/>
                  <a:pt x="1757236" y="3359808"/>
                  <a:pt x="1757236" y="3367953"/>
                </a:cubicBezTo>
                <a:cubicBezTo>
                  <a:pt x="1757236" y="3376098"/>
                  <a:pt x="1750109" y="3383225"/>
                  <a:pt x="1741964" y="3383225"/>
                </a:cubicBezTo>
                <a:cubicBezTo>
                  <a:pt x="1732801" y="3383225"/>
                  <a:pt x="1726692" y="3376098"/>
                  <a:pt x="1726692" y="3367953"/>
                </a:cubicBezTo>
                <a:cubicBezTo>
                  <a:pt x="1726692" y="3359808"/>
                  <a:pt x="1733819" y="3352681"/>
                  <a:pt x="1741964" y="3352681"/>
                </a:cubicBezTo>
                <a:close/>
                <a:moveTo>
                  <a:pt x="8901348" y="3345554"/>
                </a:moveTo>
                <a:cubicBezTo>
                  <a:pt x="8907457" y="3345554"/>
                  <a:pt x="8912548" y="3350645"/>
                  <a:pt x="8912548" y="3356754"/>
                </a:cubicBezTo>
                <a:cubicBezTo>
                  <a:pt x="8912548" y="3362862"/>
                  <a:pt x="8907457" y="3367953"/>
                  <a:pt x="8901348" y="3367953"/>
                </a:cubicBezTo>
                <a:cubicBezTo>
                  <a:pt x="8895240" y="3367953"/>
                  <a:pt x="8890149" y="3362862"/>
                  <a:pt x="8890149" y="3356754"/>
                </a:cubicBezTo>
                <a:cubicBezTo>
                  <a:pt x="8890149" y="3350645"/>
                  <a:pt x="8895240" y="3345554"/>
                  <a:pt x="8901348" y="3345554"/>
                </a:cubicBezTo>
                <a:close/>
                <a:moveTo>
                  <a:pt x="8379055" y="3334355"/>
                </a:moveTo>
                <a:cubicBezTo>
                  <a:pt x="8385163" y="3335373"/>
                  <a:pt x="8391272" y="3340463"/>
                  <a:pt x="8391272" y="3346573"/>
                </a:cubicBezTo>
                <a:cubicBezTo>
                  <a:pt x="8391272" y="3352681"/>
                  <a:pt x="8386181" y="3358790"/>
                  <a:pt x="8379055" y="3358790"/>
                </a:cubicBezTo>
                <a:cubicBezTo>
                  <a:pt x="8371928" y="3358790"/>
                  <a:pt x="8366837" y="3353699"/>
                  <a:pt x="8366837" y="3346573"/>
                </a:cubicBezTo>
                <a:cubicBezTo>
                  <a:pt x="8366837" y="3340463"/>
                  <a:pt x="8371928" y="3334355"/>
                  <a:pt x="8379055" y="3334355"/>
                </a:cubicBezTo>
                <a:close/>
                <a:moveTo>
                  <a:pt x="1251232" y="3312975"/>
                </a:moveTo>
                <a:cubicBezTo>
                  <a:pt x="1255304" y="3312975"/>
                  <a:pt x="1258359" y="3316029"/>
                  <a:pt x="1258359" y="3320101"/>
                </a:cubicBezTo>
                <a:cubicBezTo>
                  <a:pt x="1258359" y="3324174"/>
                  <a:pt x="1255304" y="3327228"/>
                  <a:pt x="1251232" y="3327228"/>
                </a:cubicBezTo>
                <a:cubicBezTo>
                  <a:pt x="1247159" y="3327228"/>
                  <a:pt x="1244105" y="3324174"/>
                  <a:pt x="1244105" y="3320101"/>
                </a:cubicBezTo>
                <a:cubicBezTo>
                  <a:pt x="1244105" y="3316029"/>
                  <a:pt x="1247159" y="3312975"/>
                  <a:pt x="1251232" y="3312975"/>
                </a:cubicBezTo>
                <a:close/>
                <a:moveTo>
                  <a:pt x="8995015" y="3306866"/>
                </a:moveTo>
                <a:cubicBezTo>
                  <a:pt x="8997052" y="3306866"/>
                  <a:pt x="8998069" y="3308902"/>
                  <a:pt x="8998069" y="3309920"/>
                </a:cubicBezTo>
                <a:cubicBezTo>
                  <a:pt x="8998069" y="3311957"/>
                  <a:pt x="8997052" y="3312975"/>
                  <a:pt x="8995015" y="3312975"/>
                </a:cubicBezTo>
                <a:cubicBezTo>
                  <a:pt x="8992979" y="3312975"/>
                  <a:pt x="8991961" y="3310939"/>
                  <a:pt x="8991961" y="3309920"/>
                </a:cubicBezTo>
                <a:cubicBezTo>
                  <a:pt x="8991961" y="3307884"/>
                  <a:pt x="8993997" y="3306866"/>
                  <a:pt x="8995015" y="3306866"/>
                </a:cubicBezTo>
                <a:close/>
                <a:moveTo>
                  <a:pt x="4238390" y="3297703"/>
                </a:moveTo>
                <a:cubicBezTo>
                  <a:pt x="4241446" y="3297703"/>
                  <a:pt x="4244501" y="3300757"/>
                  <a:pt x="4244501" y="3303811"/>
                </a:cubicBezTo>
                <a:cubicBezTo>
                  <a:pt x="4244501" y="3306866"/>
                  <a:pt x="4241446" y="3309920"/>
                  <a:pt x="4238390" y="3309920"/>
                </a:cubicBezTo>
                <a:cubicBezTo>
                  <a:pt x="4235338" y="3309920"/>
                  <a:pt x="4232282" y="3306866"/>
                  <a:pt x="4232282" y="3303811"/>
                </a:cubicBezTo>
                <a:cubicBezTo>
                  <a:pt x="4232282" y="3300757"/>
                  <a:pt x="4235338" y="3297703"/>
                  <a:pt x="4238390" y="3297703"/>
                </a:cubicBezTo>
                <a:close/>
                <a:moveTo>
                  <a:pt x="10075237" y="3291594"/>
                </a:moveTo>
                <a:cubicBezTo>
                  <a:pt x="10077274" y="3292612"/>
                  <a:pt x="10078292" y="3293630"/>
                  <a:pt x="10078292" y="3294648"/>
                </a:cubicBezTo>
                <a:cubicBezTo>
                  <a:pt x="10078292" y="3296685"/>
                  <a:pt x="10077274" y="3297703"/>
                  <a:pt x="10075237" y="3297703"/>
                </a:cubicBezTo>
                <a:cubicBezTo>
                  <a:pt x="10073201" y="3297703"/>
                  <a:pt x="10072183" y="3296685"/>
                  <a:pt x="10072183" y="3294648"/>
                </a:cubicBezTo>
                <a:cubicBezTo>
                  <a:pt x="10072183" y="3292612"/>
                  <a:pt x="10073201" y="3291594"/>
                  <a:pt x="10075237" y="3291594"/>
                </a:cubicBezTo>
                <a:close/>
                <a:moveTo>
                  <a:pt x="7144079" y="3279377"/>
                </a:moveTo>
                <a:cubicBezTo>
                  <a:pt x="7145097" y="3279377"/>
                  <a:pt x="7147133" y="3280395"/>
                  <a:pt x="7147133" y="3282432"/>
                </a:cubicBezTo>
                <a:cubicBezTo>
                  <a:pt x="7147133" y="3284468"/>
                  <a:pt x="7146116" y="3285486"/>
                  <a:pt x="7144079" y="3285486"/>
                </a:cubicBezTo>
                <a:cubicBezTo>
                  <a:pt x="7143061" y="3285486"/>
                  <a:pt x="7141025" y="3284468"/>
                  <a:pt x="7141025" y="3282432"/>
                </a:cubicBezTo>
                <a:cubicBezTo>
                  <a:pt x="7141025" y="3281413"/>
                  <a:pt x="7142043" y="3279377"/>
                  <a:pt x="7144079" y="3279377"/>
                </a:cubicBezTo>
                <a:close/>
                <a:moveTo>
                  <a:pt x="4435895" y="3261051"/>
                </a:moveTo>
                <a:cubicBezTo>
                  <a:pt x="4439967" y="3261051"/>
                  <a:pt x="4444040" y="3264105"/>
                  <a:pt x="4444040" y="3269196"/>
                </a:cubicBezTo>
                <a:cubicBezTo>
                  <a:pt x="4444040" y="3273269"/>
                  <a:pt x="4440986" y="3277341"/>
                  <a:pt x="4435895" y="3277341"/>
                </a:cubicBezTo>
                <a:cubicBezTo>
                  <a:pt x="4431822" y="3277341"/>
                  <a:pt x="4427749" y="3274286"/>
                  <a:pt x="4427749" y="3269196"/>
                </a:cubicBezTo>
                <a:cubicBezTo>
                  <a:pt x="4427749" y="3265124"/>
                  <a:pt x="4430805" y="3261051"/>
                  <a:pt x="4435895" y="3261051"/>
                </a:cubicBezTo>
                <a:close/>
                <a:moveTo>
                  <a:pt x="3076766" y="3244761"/>
                </a:moveTo>
                <a:cubicBezTo>
                  <a:pt x="3100181" y="3244761"/>
                  <a:pt x="3118507" y="3264105"/>
                  <a:pt x="3118507" y="3286504"/>
                </a:cubicBezTo>
                <a:cubicBezTo>
                  <a:pt x="3118507" y="3308902"/>
                  <a:pt x="3100181" y="3328247"/>
                  <a:pt x="3076766" y="3328247"/>
                </a:cubicBezTo>
                <a:cubicBezTo>
                  <a:pt x="3053349" y="3328247"/>
                  <a:pt x="3035021" y="3309920"/>
                  <a:pt x="3035021" y="3286504"/>
                </a:cubicBezTo>
                <a:cubicBezTo>
                  <a:pt x="3035021" y="3263087"/>
                  <a:pt x="3053349" y="3244761"/>
                  <a:pt x="3076766" y="3244761"/>
                </a:cubicBezTo>
                <a:close/>
                <a:moveTo>
                  <a:pt x="2172686" y="3238652"/>
                </a:moveTo>
                <a:cubicBezTo>
                  <a:pt x="2184903" y="3238652"/>
                  <a:pt x="2195083" y="3248833"/>
                  <a:pt x="2195083" y="3261051"/>
                </a:cubicBezTo>
                <a:cubicBezTo>
                  <a:pt x="2195083" y="3273268"/>
                  <a:pt x="2184903" y="3283449"/>
                  <a:pt x="2172686" y="3283449"/>
                </a:cubicBezTo>
                <a:cubicBezTo>
                  <a:pt x="2160468" y="3283449"/>
                  <a:pt x="2150289" y="3273268"/>
                  <a:pt x="2150289" y="3261051"/>
                </a:cubicBezTo>
                <a:cubicBezTo>
                  <a:pt x="2150289" y="3248833"/>
                  <a:pt x="2160468" y="3238652"/>
                  <a:pt x="2172686" y="3238652"/>
                </a:cubicBezTo>
                <a:close/>
                <a:moveTo>
                  <a:pt x="312529" y="3216254"/>
                </a:moveTo>
                <a:cubicBezTo>
                  <a:pt x="320674" y="3215236"/>
                  <a:pt x="327801" y="3222363"/>
                  <a:pt x="327801" y="3230508"/>
                </a:cubicBezTo>
                <a:cubicBezTo>
                  <a:pt x="327801" y="3238652"/>
                  <a:pt x="320674" y="3244761"/>
                  <a:pt x="312529" y="3244761"/>
                </a:cubicBezTo>
                <a:cubicBezTo>
                  <a:pt x="304384" y="3244761"/>
                  <a:pt x="297257" y="3238652"/>
                  <a:pt x="297257" y="3230508"/>
                </a:cubicBezTo>
                <a:cubicBezTo>
                  <a:pt x="297257" y="3222363"/>
                  <a:pt x="303366" y="3216254"/>
                  <a:pt x="312529" y="3216254"/>
                </a:cubicBezTo>
                <a:close/>
                <a:moveTo>
                  <a:pt x="3855575" y="3211163"/>
                </a:moveTo>
                <a:cubicBezTo>
                  <a:pt x="3859647" y="3210145"/>
                  <a:pt x="3861683" y="3213199"/>
                  <a:pt x="3861683" y="3217272"/>
                </a:cubicBezTo>
                <a:cubicBezTo>
                  <a:pt x="3861683" y="3220326"/>
                  <a:pt x="3858629" y="3223380"/>
                  <a:pt x="3855575" y="3223380"/>
                </a:cubicBezTo>
                <a:cubicBezTo>
                  <a:pt x="3851502" y="3223380"/>
                  <a:pt x="3849466" y="3220326"/>
                  <a:pt x="3849466" y="3217272"/>
                </a:cubicBezTo>
                <a:cubicBezTo>
                  <a:pt x="3849466" y="3213199"/>
                  <a:pt x="3852520" y="3211163"/>
                  <a:pt x="3855575" y="3211163"/>
                </a:cubicBezTo>
                <a:close/>
                <a:moveTo>
                  <a:pt x="10133270" y="3199964"/>
                </a:moveTo>
                <a:cubicBezTo>
                  <a:pt x="10143451" y="3200982"/>
                  <a:pt x="10152614" y="3209127"/>
                  <a:pt x="10152614" y="3219308"/>
                </a:cubicBezTo>
                <a:cubicBezTo>
                  <a:pt x="10152614" y="3229490"/>
                  <a:pt x="10144470" y="3238652"/>
                  <a:pt x="10133270" y="3238652"/>
                </a:cubicBezTo>
                <a:cubicBezTo>
                  <a:pt x="10123089" y="3238652"/>
                  <a:pt x="10113926" y="3230508"/>
                  <a:pt x="10113926" y="3219308"/>
                </a:cubicBezTo>
                <a:cubicBezTo>
                  <a:pt x="10113926" y="3209127"/>
                  <a:pt x="10122071" y="3199964"/>
                  <a:pt x="10133270" y="3199964"/>
                </a:cubicBezTo>
                <a:close/>
                <a:moveTo>
                  <a:pt x="3664170" y="3197927"/>
                </a:moveTo>
                <a:cubicBezTo>
                  <a:pt x="3665187" y="3197927"/>
                  <a:pt x="3667224" y="3199963"/>
                  <a:pt x="3667224" y="3200982"/>
                </a:cubicBezTo>
                <a:cubicBezTo>
                  <a:pt x="3667224" y="3203018"/>
                  <a:pt x="3666207" y="3204036"/>
                  <a:pt x="3664170" y="3204036"/>
                </a:cubicBezTo>
                <a:cubicBezTo>
                  <a:pt x="3662133" y="3204036"/>
                  <a:pt x="3661116" y="3203018"/>
                  <a:pt x="3661116" y="3200982"/>
                </a:cubicBezTo>
                <a:cubicBezTo>
                  <a:pt x="3661116" y="3198945"/>
                  <a:pt x="3662133" y="3197927"/>
                  <a:pt x="3664170" y="3197927"/>
                </a:cubicBezTo>
                <a:close/>
                <a:moveTo>
                  <a:pt x="10032476" y="3196910"/>
                </a:moveTo>
                <a:cubicBezTo>
                  <a:pt x="10042657" y="3196910"/>
                  <a:pt x="10049784" y="3205055"/>
                  <a:pt x="10049784" y="3214218"/>
                </a:cubicBezTo>
                <a:cubicBezTo>
                  <a:pt x="10049784" y="3223381"/>
                  <a:pt x="10041639" y="3231526"/>
                  <a:pt x="10032476" y="3231526"/>
                </a:cubicBezTo>
                <a:cubicBezTo>
                  <a:pt x="10023313" y="3231526"/>
                  <a:pt x="10015168" y="3224399"/>
                  <a:pt x="10015168" y="3214218"/>
                </a:cubicBezTo>
                <a:cubicBezTo>
                  <a:pt x="10015168" y="3205055"/>
                  <a:pt x="10022295" y="3196910"/>
                  <a:pt x="10032476" y="3196910"/>
                </a:cubicBezTo>
                <a:close/>
                <a:moveTo>
                  <a:pt x="9661882" y="3195892"/>
                </a:moveTo>
                <a:cubicBezTo>
                  <a:pt x="9670027" y="3195892"/>
                  <a:pt x="9677154" y="3203018"/>
                  <a:pt x="9677154" y="3211164"/>
                </a:cubicBezTo>
                <a:cubicBezTo>
                  <a:pt x="9677154" y="3219309"/>
                  <a:pt x="9670027" y="3226436"/>
                  <a:pt x="9661882" y="3226436"/>
                </a:cubicBezTo>
                <a:cubicBezTo>
                  <a:pt x="9653737" y="3226436"/>
                  <a:pt x="9646610" y="3219309"/>
                  <a:pt x="9646610" y="3211164"/>
                </a:cubicBezTo>
                <a:cubicBezTo>
                  <a:pt x="9646610" y="3203018"/>
                  <a:pt x="9653737" y="3195892"/>
                  <a:pt x="9661882" y="3195892"/>
                </a:cubicBezTo>
                <a:close/>
                <a:moveTo>
                  <a:pt x="6536264" y="3192837"/>
                </a:moveTo>
                <a:cubicBezTo>
                  <a:pt x="6544409" y="3192837"/>
                  <a:pt x="6550518" y="3197928"/>
                  <a:pt x="6550518" y="3206073"/>
                </a:cubicBezTo>
                <a:cubicBezTo>
                  <a:pt x="6550518" y="3213199"/>
                  <a:pt x="6544409" y="3219308"/>
                  <a:pt x="6536264" y="3219308"/>
                </a:cubicBezTo>
                <a:cubicBezTo>
                  <a:pt x="6528119" y="3219308"/>
                  <a:pt x="6522010" y="3213199"/>
                  <a:pt x="6522010" y="3206073"/>
                </a:cubicBezTo>
                <a:cubicBezTo>
                  <a:pt x="6522010" y="3197928"/>
                  <a:pt x="6528119" y="3192837"/>
                  <a:pt x="6536264" y="3192837"/>
                </a:cubicBezTo>
                <a:close/>
                <a:moveTo>
                  <a:pt x="4988769" y="3183674"/>
                </a:moveTo>
                <a:cubicBezTo>
                  <a:pt x="4996911" y="3183674"/>
                  <a:pt x="5005056" y="3190801"/>
                  <a:pt x="5005056" y="3199964"/>
                </a:cubicBezTo>
                <a:cubicBezTo>
                  <a:pt x="5005056" y="3209127"/>
                  <a:pt x="4997929" y="3216254"/>
                  <a:pt x="4988769" y="3216254"/>
                </a:cubicBezTo>
                <a:cubicBezTo>
                  <a:pt x="4979603" y="3216254"/>
                  <a:pt x="4972473" y="3209127"/>
                  <a:pt x="4972473" y="3199964"/>
                </a:cubicBezTo>
                <a:cubicBezTo>
                  <a:pt x="4972473" y="3190801"/>
                  <a:pt x="4979603" y="3183674"/>
                  <a:pt x="4988769" y="3183674"/>
                </a:cubicBezTo>
                <a:close/>
                <a:moveTo>
                  <a:pt x="3054391" y="3177565"/>
                </a:moveTo>
                <a:cubicBezTo>
                  <a:pt x="3057443" y="3177565"/>
                  <a:pt x="3061517" y="3180620"/>
                  <a:pt x="3061517" y="3184692"/>
                </a:cubicBezTo>
                <a:cubicBezTo>
                  <a:pt x="3061517" y="3188765"/>
                  <a:pt x="3058462" y="3191819"/>
                  <a:pt x="3054391" y="3191819"/>
                </a:cubicBezTo>
                <a:cubicBezTo>
                  <a:pt x="3050319" y="3191819"/>
                  <a:pt x="3047263" y="3188765"/>
                  <a:pt x="3047263" y="3184692"/>
                </a:cubicBezTo>
                <a:cubicBezTo>
                  <a:pt x="3047263" y="3180620"/>
                  <a:pt x="3050319" y="3177565"/>
                  <a:pt x="3054391" y="3177565"/>
                </a:cubicBezTo>
                <a:close/>
                <a:moveTo>
                  <a:pt x="5637293" y="3172475"/>
                </a:moveTo>
                <a:cubicBezTo>
                  <a:pt x="5640347" y="3172475"/>
                  <a:pt x="5642384" y="3174511"/>
                  <a:pt x="5642384" y="3177566"/>
                </a:cubicBezTo>
                <a:cubicBezTo>
                  <a:pt x="5642384" y="3180620"/>
                  <a:pt x="5640347" y="3182656"/>
                  <a:pt x="5637293" y="3182656"/>
                </a:cubicBezTo>
                <a:cubicBezTo>
                  <a:pt x="5634239" y="3182656"/>
                  <a:pt x="5632203" y="3180620"/>
                  <a:pt x="5632203" y="3177566"/>
                </a:cubicBezTo>
                <a:cubicBezTo>
                  <a:pt x="5632203" y="3174511"/>
                  <a:pt x="5634239" y="3172475"/>
                  <a:pt x="5637293" y="3172475"/>
                </a:cubicBezTo>
                <a:close/>
                <a:moveTo>
                  <a:pt x="3531885" y="3163312"/>
                </a:moveTo>
                <a:cubicBezTo>
                  <a:pt x="3548174" y="3163312"/>
                  <a:pt x="3561407" y="3176547"/>
                  <a:pt x="3561407" y="3192837"/>
                </a:cubicBezTo>
                <a:cubicBezTo>
                  <a:pt x="3561407" y="3209127"/>
                  <a:pt x="3548174" y="3222363"/>
                  <a:pt x="3531885" y="3222363"/>
                </a:cubicBezTo>
                <a:cubicBezTo>
                  <a:pt x="3515597" y="3222363"/>
                  <a:pt x="3502364" y="3209127"/>
                  <a:pt x="3502364" y="3192837"/>
                </a:cubicBezTo>
                <a:cubicBezTo>
                  <a:pt x="3502364" y="3176547"/>
                  <a:pt x="3515597" y="3163312"/>
                  <a:pt x="3531885" y="3163312"/>
                </a:cubicBezTo>
                <a:close/>
                <a:moveTo>
                  <a:pt x="4761699" y="3156185"/>
                </a:moveTo>
                <a:cubicBezTo>
                  <a:pt x="4769846" y="3156185"/>
                  <a:pt x="4776972" y="3163312"/>
                  <a:pt x="4776972" y="3171457"/>
                </a:cubicBezTo>
                <a:cubicBezTo>
                  <a:pt x="4776972" y="3179602"/>
                  <a:pt x="4769846" y="3186729"/>
                  <a:pt x="4761699" y="3186729"/>
                </a:cubicBezTo>
                <a:cubicBezTo>
                  <a:pt x="4753556" y="3186729"/>
                  <a:pt x="4746428" y="3179602"/>
                  <a:pt x="4746428" y="3171457"/>
                </a:cubicBezTo>
                <a:cubicBezTo>
                  <a:pt x="4746428" y="3163312"/>
                  <a:pt x="4753556" y="3156185"/>
                  <a:pt x="4761699" y="3156185"/>
                </a:cubicBezTo>
                <a:close/>
                <a:moveTo>
                  <a:pt x="9412443" y="3153131"/>
                </a:moveTo>
                <a:cubicBezTo>
                  <a:pt x="9412443" y="3153131"/>
                  <a:pt x="9413461" y="3153131"/>
                  <a:pt x="9413461" y="3154149"/>
                </a:cubicBezTo>
                <a:cubicBezTo>
                  <a:pt x="9413461" y="3155167"/>
                  <a:pt x="9412443" y="3155167"/>
                  <a:pt x="9412443" y="3155167"/>
                </a:cubicBezTo>
                <a:cubicBezTo>
                  <a:pt x="9411425" y="3155167"/>
                  <a:pt x="9411425" y="3154149"/>
                  <a:pt x="9411425" y="3154149"/>
                </a:cubicBezTo>
                <a:cubicBezTo>
                  <a:pt x="9411425" y="3153131"/>
                  <a:pt x="9412443" y="3153131"/>
                  <a:pt x="9412443" y="3153131"/>
                </a:cubicBezTo>
                <a:close/>
                <a:moveTo>
                  <a:pt x="9980552" y="3152112"/>
                </a:moveTo>
                <a:cubicBezTo>
                  <a:pt x="9988697" y="3152112"/>
                  <a:pt x="9993788" y="3158221"/>
                  <a:pt x="9993788" y="3165348"/>
                </a:cubicBezTo>
                <a:cubicBezTo>
                  <a:pt x="9993788" y="3172474"/>
                  <a:pt x="9987679" y="3178583"/>
                  <a:pt x="9980552" y="3178583"/>
                </a:cubicBezTo>
                <a:cubicBezTo>
                  <a:pt x="9973425" y="3178583"/>
                  <a:pt x="9967317" y="3172474"/>
                  <a:pt x="9967317" y="3165348"/>
                </a:cubicBezTo>
                <a:cubicBezTo>
                  <a:pt x="9967317" y="3158221"/>
                  <a:pt x="9973425" y="3152112"/>
                  <a:pt x="9980552" y="3152112"/>
                </a:cubicBezTo>
                <a:close/>
                <a:moveTo>
                  <a:pt x="3434082" y="3143967"/>
                </a:moveTo>
                <a:cubicBezTo>
                  <a:pt x="3447316" y="3143967"/>
                  <a:pt x="3457497" y="3154148"/>
                  <a:pt x="3457497" y="3167384"/>
                </a:cubicBezTo>
                <a:cubicBezTo>
                  <a:pt x="3457497" y="3180620"/>
                  <a:pt x="3447316" y="3190801"/>
                  <a:pt x="3434082" y="3190801"/>
                </a:cubicBezTo>
                <a:cubicBezTo>
                  <a:pt x="3420845" y="3190801"/>
                  <a:pt x="3410663" y="3180620"/>
                  <a:pt x="3410663" y="3167384"/>
                </a:cubicBezTo>
                <a:cubicBezTo>
                  <a:pt x="3410663" y="3154148"/>
                  <a:pt x="3420845" y="3143967"/>
                  <a:pt x="3434082" y="3143967"/>
                </a:cubicBezTo>
                <a:close/>
                <a:moveTo>
                  <a:pt x="4864520" y="3122587"/>
                </a:moveTo>
                <a:cubicBezTo>
                  <a:pt x="4869612" y="3122587"/>
                  <a:pt x="4873683" y="3126659"/>
                  <a:pt x="4873683" y="3131750"/>
                </a:cubicBezTo>
                <a:cubicBezTo>
                  <a:pt x="4873683" y="3136840"/>
                  <a:pt x="4869612" y="3140913"/>
                  <a:pt x="4864520" y="3140913"/>
                </a:cubicBezTo>
                <a:cubicBezTo>
                  <a:pt x="4859430" y="3140913"/>
                  <a:pt x="4855358" y="3136840"/>
                  <a:pt x="4855358" y="3131750"/>
                </a:cubicBezTo>
                <a:cubicBezTo>
                  <a:pt x="4855358" y="3126659"/>
                  <a:pt x="4859430" y="3122587"/>
                  <a:pt x="4864520" y="3122587"/>
                </a:cubicBezTo>
                <a:close/>
                <a:moveTo>
                  <a:pt x="1861120" y="3113424"/>
                </a:moveTo>
                <a:cubicBezTo>
                  <a:pt x="1864175" y="3113424"/>
                  <a:pt x="1866211" y="3115460"/>
                  <a:pt x="1866211" y="3118515"/>
                </a:cubicBezTo>
                <a:cubicBezTo>
                  <a:pt x="1866211" y="3121569"/>
                  <a:pt x="1864175" y="3123605"/>
                  <a:pt x="1861120" y="3123605"/>
                </a:cubicBezTo>
                <a:cubicBezTo>
                  <a:pt x="1858065" y="3123605"/>
                  <a:pt x="1856029" y="3121569"/>
                  <a:pt x="1856029" y="3118515"/>
                </a:cubicBezTo>
                <a:cubicBezTo>
                  <a:pt x="1856029" y="3115460"/>
                  <a:pt x="1858065" y="3113424"/>
                  <a:pt x="1861120" y="3113424"/>
                </a:cubicBezTo>
                <a:close/>
                <a:moveTo>
                  <a:pt x="8803609" y="3099171"/>
                </a:moveTo>
                <a:cubicBezTo>
                  <a:pt x="8816844" y="3099171"/>
                  <a:pt x="8828043" y="3110370"/>
                  <a:pt x="8828043" y="3123605"/>
                </a:cubicBezTo>
                <a:cubicBezTo>
                  <a:pt x="8828043" y="3136841"/>
                  <a:pt x="8816844" y="3148040"/>
                  <a:pt x="8803609" y="3148040"/>
                </a:cubicBezTo>
                <a:cubicBezTo>
                  <a:pt x="8790374" y="3148040"/>
                  <a:pt x="8779174" y="3136841"/>
                  <a:pt x="8779174" y="3123605"/>
                </a:cubicBezTo>
                <a:cubicBezTo>
                  <a:pt x="8779174" y="3110370"/>
                  <a:pt x="8790374" y="3099171"/>
                  <a:pt x="8803609" y="3099171"/>
                </a:cubicBezTo>
                <a:close/>
                <a:moveTo>
                  <a:pt x="7949410" y="3059464"/>
                </a:moveTo>
                <a:cubicBezTo>
                  <a:pt x="7956536" y="3059464"/>
                  <a:pt x="7961627" y="3065572"/>
                  <a:pt x="7961627" y="3071682"/>
                </a:cubicBezTo>
                <a:cubicBezTo>
                  <a:pt x="7961627" y="3077790"/>
                  <a:pt x="7956536" y="3083899"/>
                  <a:pt x="7949410" y="3083899"/>
                </a:cubicBezTo>
                <a:cubicBezTo>
                  <a:pt x="7943301" y="3083899"/>
                  <a:pt x="7937192" y="3078808"/>
                  <a:pt x="7937192" y="3071682"/>
                </a:cubicBezTo>
                <a:cubicBezTo>
                  <a:pt x="7937192" y="3065572"/>
                  <a:pt x="7942283" y="3059464"/>
                  <a:pt x="7949410" y="3059464"/>
                </a:cubicBezTo>
                <a:close/>
                <a:moveTo>
                  <a:pt x="9902157" y="3041138"/>
                </a:moveTo>
                <a:cubicBezTo>
                  <a:pt x="9911320" y="3041138"/>
                  <a:pt x="9917429" y="3048265"/>
                  <a:pt x="9917429" y="3056410"/>
                </a:cubicBezTo>
                <a:cubicBezTo>
                  <a:pt x="9917429" y="3064555"/>
                  <a:pt x="9910302" y="3071682"/>
                  <a:pt x="9902157" y="3071682"/>
                </a:cubicBezTo>
                <a:cubicBezTo>
                  <a:pt x="9894012" y="3071682"/>
                  <a:pt x="9886885" y="3064555"/>
                  <a:pt x="9886885" y="3056410"/>
                </a:cubicBezTo>
                <a:cubicBezTo>
                  <a:pt x="9886885" y="3048265"/>
                  <a:pt x="9894012" y="3041138"/>
                  <a:pt x="9902157" y="3041138"/>
                </a:cubicBezTo>
                <a:close/>
                <a:moveTo>
                  <a:pt x="6312277" y="3032993"/>
                </a:moveTo>
                <a:cubicBezTo>
                  <a:pt x="6313295" y="3034011"/>
                  <a:pt x="6314314" y="3035029"/>
                  <a:pt x="6314314" y="3035029"/>
                </a:cubicBezTo>
                <a:cubicBezTo>
                  <a:pt x="6314314" y="3036047"/>
                  <a:pt x="6313295" y="3037065"/>
                  <a:pt x="6312277" y="3037065"/>
                </a:cubicBezTo>
                <a:cubicBezTo>
                  <a:pt x="6311259" y="3037065"/>
                  <a:pt x="6310241" y="3036047"/>
                  <a:pt x="6310241" y="3035029"/>
                </a:cubicBezTo>
                <a:cubicBezTo>
                  <a:pt x="6310241" y="3034011"/>
                  <a:pt x="6311259" y="3032993"/>
                  <a:pt x="6312277" y="3032993"/>
                </a:cubicBezTo>
                <a:close/>
                <a:moveTo>
                  <a:pt x="9349319" y="3031975"/>
                </a:moveTo>
                <a:cubicBezTo>
                  <a:pt x="9350338" y="3032993"/>
                  <a:pt x="9351356" y="3032993"/>
                  <a:pt x="9351356" y="3034011"/>
                </a:cubicBezTo>
                <a:cubicBezTo>
                  <a:pt x="9351356" y="3035029"/>
                  <a:pt x="9350338" y="3036048"/>
                  <a:pt x="9349319" y="3036048"/>
                </a:cubicBezTo>
                <a:cubicBezTo>
                  <a:pt x="9348301" y="3036048"/>
                  <a:pt x="9347283" y="3035029"/>
                  <a:pt x="9347283" y="3034011"/>
                </a:cubicBezTo>
                <a:cubicBezTo>
                  <a:pt x="9347283" y="3032993"/>
                  <a:pt x="9348301" y="3031975"/>
                  <a:pt x="9349319" y="3031975"/>
                </a:cubicBezTo>
                <a:close/>
                <a:moveTo>
                  <a:pt x="10741086" y="3007540"/>
                </a:moveTo>
                <a:cubicBezTo>
                  <a:pt x="10744141" y="3007540"/>
                  <a:pt x="10745158" y="3009576"/>
                  <a:pt x="10745158" y="3011612"/>
                </a:cubicBezTo>
                <a:cubicBezTo>
                  <a:pt x="10745158" y="3013648"/>
                  <a:pt x="10743121" y="3015685"/>
                  <a:pt x="10741086" y="3015685"/>
                </a:cubicBezTo>
                <a:cubicBezTo>
                  <a:pt x="10739050" y="3015685"/>
                  <a:pt x="10737013" y="3013648"/>
                  <a:pt x="10737013" y="3011612"/>
                </a:cubicBezTo>
                <a:cubicBezTo>
                  <a:pt x="10737013" y="3009576"/>
                  <a:pt x="10739050" y="3007540"/>
                  <a:pt x="10741086" y="3007540"/>
                </a:cubicBezTo>
                <a:close/>
                <a:moveTo>
                  <a:pt x="2150269" y="2998377"/>
                </a:moveTo>
                <a:cubicBezTo>
                  <a:pt x="2156454" y="2998377"/>
                  <a:pt x="2161467" y="3003391"/>
                  <a:pt x="2161467" y="3009576"/>
                </a:cubicBezTo>
                <a:cubicBezTo>
                  <a:pt x="2161467" y="3015761"/>
                  <a:pt x="2156454" y="3020775"/>
                  <a:pt x="2150269" y="3020775"/>
                </a:cubicBezTo>
                <a:cubicBezTo>
                  <a:pt x="2144082" y="3020775"/>
                  <a:pt x="2139069" y="3015761"/>
                  <a:pt x="2139069" y="3009576"/>
                </a:cubicBezTo>
                <a:cubicBezTo>
                  <a:pt x="2139069" y="3003391"/>
                  <a:pt x="2144082" y="2998377"/>
                  <a:pt x="2150269" y="2998377"/>
                </a:cubicBezTo>
                <a:close/>
                <a:moveTo>
                  <a:pt x="10768574" y="2987178"/>
                </a:moveTo>
                <a:cubicBezTo>
                  <a:pt x="10775701" y="2987178"/>
                  <a:pt x="10782828" y="2993286"/>
                  <a:pt x="10782828" y="3000413"/>
                </a:cubicBezTo>
                <a:cubicBezTo>
                  <a:pt x="10782828" y="3007540"/>
                  <a:pt x="10776719" y="3014667"/>
                  <a:pt x="10768574" y="3014667"/>
                </a:cubicBezTo>
                <a:cubicBezTo>
                  <a:pt x="10760429" y="3014667"/>
                  <a:pt x="10754321" y="3008558"/>
                  <a:pt x="10754321" y="3000413"/>
                </a:cubicBezTo>
                <a:cubicBezTo>
                  <a:pt x="10754321" y="2993286"/>
                  <a:pt x="10760429" y="2987178"/>
                  <a:pt x="10768574" y="2987178"/>
                </a:cubicBezTo>
                <a:close/>
                <a:moveTo>
                  <a:pt x="7612413" y="2976997"/>
                </a:moveTo>
                <a:cubicBezTo>
                  <a:pt x="7613431" y="2976997"/>
                  <a:pt x="7615467" y="2978015"/>
                  <a:pt x="7615467" y="2980051"/>
                </a:cubicBezTo>
                <a:cubicBezTo>
                  <a:pt x="7615467" y="2982088"/>
                  <a:pt x="7614450" y="2983105"/>
                  <a:pt x="7612413" y="2983105"/>
                </a:cubicBezTo>
                <a:cubicBezTo>
                  <a:pt x="7610377" y="2983105"/>
                  <a:pt x="7609359" y="2982088"/>
                  <a:pt x="7609359" y="2980051"/>
                </a:cubicBezTo>
                <a:cubicBezTo>
                  <a:pt x="7609359" y="2978015"/>
                  <a:pt x="7610377" y="2976997"/>
                  <a:pt x="7612413" y="2976997"/>
                </a:cubicBezTo>
                <a:close/>
                <a:moveTo>
                  <a:pt x="2436381" y="2954598"/>
                </a:moveTo>
                <a:cubicBezTo>
                  <a:pt x="2446562" y="2954598"/>
                  <a:pt x="2455725" y="2963761"/>
                  <a:pt x="2455725" y="2973942"/>
                </a:cubicBezTo>
                <a:cubicBezTo>
                  <a:pt x="2455725" y="2984123"/>
                  <a:pt x="2447580" y="2993286"/>
                  <a:pt x="2436381" y="2993286"/>
                </a:cubicBezTo>
                <a:cubicBezTo>
                  <a:pt x="2426200" y="2993286"/>
                  <a:pt x="2417037" y="2985142"/>
                  <a:pt x="2417037" y="2973942"/>
                </a:cubicBezTo>
                <a:cubicBezTo>
                  <a:pt x="2417037" y="2963761"/>
                  <a:pt x="2425183" y="2954598"/>
                  <a:pt x="2436381" y="2954598"/>
                </a:cubicBezTo>
                <a:close/>
                <a:moveTo>
                  <a:pt x="536514" y="2952562"/>
                </a:moveTo>
                <a:cubicBezTo>
                  <a:pt x="541605" y="2952562"/>
                  <a:pt x="545677" y="2956635"/>
                  <a:pt x="545677" y="2961725"/>
                </a:cubicBezTo>
                <a:cubicBezTo>
                  <a:pt x="545677" y="2966816"/>
                  <a:pt x="541605" y="2970888"/>
                  <a:pt x="536514" y="2970888"/>
                </a:cubicBezTo>
                <a:cubicBezTo>
                  <a:pt x="531423" y="2970888"/>
                  <a:pt x="527351" y="2966816"/>
                  <a:pt x="527351" y="2961725"/>
                </a:cubicBezTo>
                <a:cubicBezTo>
                  <a:pt x="527351" y="2956635"/>
                  <a:pt x="531423" y="2952562"/>
                  <a:pt x="536514" y="2952562"/>
                </a:cubicBezTo>
                <a:close/>
                <a:moveTo>
                  <a:pt x="2217424" y="2925072"/>
                </a:moveTo>
                <a:cubicBezTo>
                  <a:pt x="2218446" y="2925072"/>
                  <a:pt x="2220483" y="2927108"/>
                  <a:pt x="2220483" y="2928126"/>
                </a:cubicBezTo>
                <a:cubicBezTo>
                  <a:pt x="2220483" y="2930163"/>
                  <a:pt x="2219465" y="2931181"/>
                  <a:pt x="2217424" y="2931181"/>
                </a:cubicBezTo>
                <a:cubicBezTo>
                  <a:pt x="2215388" y="2931181"/>
                  <a:pt x="2214369" y="2930163"/>
                  <a:pt x="2214369" y="2928126"/>
                </a:cubicBezTo>
                <a:cubicBezTo>
                  <a:pt x="2214369" y="2926090"/>
                  <a:pt x="2215388" y="2925072"/>
                  <a:pt x="2217424" y="2925072"/>
                </a:cubicBezTo>
                <a:close/>
                <a:moveTo>
                  <a:pt x="748335" y="2906747"/>
                </a:moveTo>
                <a:cubicBezTo>
                  <a:pt x="760552" y="2907765"/>
                  <a:pt x="770733" y="2916928"/>
                  <a:pt x="770733" y="2929146"/>
                </a:cubicBezTo>
                <a:cubicBezTo>
                  <a:pt x="770733" y="2941362"/>
                  <a:pt x="760552" y="2951543"/>
                  <a:pt x="748335" y="2951543"/>
                </a:cubicBezTo>
                <a:cubicBezTo>
                  <a:pt x="736117" y="2951543"/>
                  <a:pt x="725936" y="2941362"/>
                  <a:pt x="725936" y="2929146"/>
                </a:cubicBezTo>
                <a:cubicBezTo>
                  <a:pt x="725936" y="2916928"/>
                  <a:pt x="736117" y="2906747"/>
                  <a:pt x="748335" y="2906747"/>
                </a:cubicBezTo>
                <a:close/>
                <a:moveTo>
                  <a:pt x="9257689" y="2898604"/>
                </a:moveTo>
                <a:cubicBezTo>
                  <a:pt x="9265834" y="2898604"/>
                  <a:pt x="9272961" y="2905731"/>
                  <a:pt x="9272961" y="2913875"/>
                </a:cubicBezTo>
                <a:cubicBezTo>
                  <a:pt x="9272961" y="2922020"/>
                  <a:pt x="9265834" y="2929146"/>
                  <a:pt x="9257689" y="2929146"/>
                </a:cubicBezTo>
                <a:cubicBezTo>
                  <a:pt x="9249544" y="2929146"/>
                  <a:pt x="9242417" y="2922020"/>
                  <a:pt x="9242417" y="2913875"/>
                </a:cubicBezTo>
                <a:cubicBezTo>
                  <a:pt x="9242417" y="2905731"/>
                  <a:pt x="9249544" y="2898604"/>
                  <a:pt x="9257689" y="2898604"/>
                </a:cubicBezTo>
                <a:close/>
                <a:moveTo>
                  <a:pt x="190380" y="2894530"/>
                </a:moveTo>
                <a:cubicBezTo>
                  <a:pt x="205652" y="2894530"/>
                  <a:pt x="217869" y="2906748"/>
                  <a:pt x="217869" y="2922019"/>
                </a:cubicBezTo>
                <a:cubicBezTo>
                  <a:pt x="217869" y="2937290"/>
                  <a:pt x="205652" y="2949509"/>
                  <a:pt x="190380" y="2949509"/>
                </a:cubicBezTo>
                <a:cubicBezTo>
                  <a:pt x="175108" y="2949509"/>
                  <a:pt x="162891" y="2937290"/>
                  <a:pt x="162891" y="2922019"/>
                </a:cubicBezTo>
                <a:cubicBezTo>
                  <a:pt x="162891" y="2906748"/>
                  <a:pt x="175108" y="2894530"/>
                  <a:pt x="190380" y="2894530"/>
                </a:cubicBezTo>
                <a:close/>
                <a:moveTo>
                  <a:pt x="3601049" y="2881294"/>
                </a:moveTo>
                <a:cubicBezTo>
                  <a:pt x="3603085" y="2881294"/>
                  <a:pt x="3604103" y="2882312"/>
                  <a:pt x="3604103" y="2884348"/>
                </a:cubicBezTo>
                <a:cubicBezTo>
                  <a:pt x="3604103" y="2886385"/>
                  <a:pt x="3603085" y="2887402"/>
                  <a:pt x="3601049" y="2887402"/>
                </a:cubicBezTo>
                <a:cubicBezTo>
                  <a:pt x="3599012" y="2887402"/>
                  <a:pt x="3597995" y="2886385"/>
                  <a:pt x="3597995" y="2884348"/>
                </a:cubicBezTo>
                <a:cubicBezTo>
                  <a:pt x="3597995" y="2882312"/>
                  <a:pt x="3599012" y="2881294"/>
                  <a:pt x="3601049" y="2881294"/>
                </a:cubicBezTo>
                <a:close/>
                <a:moveTo>
                  <a:pt x="7358902" y="2869078"/>
                </a:moveTo>
                <a:cubicBezTo>
                  <a:pt x="7360938" y="2869078"/>
                  <a:pt x="7362975" y="2871115"/>
                  <a:pt x="7362975" y="2873153"/>
                </a:cubicBezTo>
                <a:cubicBezTo>
                  <a:pt x="7362975" y="2875187"/>
                  <a:pt x="7360938" y="2877223"/>
                  <a:pt x="7358902" y="2877223"/>
                </a:cubicBezTo>
                <a:cubicBezTo>
                  <a:pt x="7356866" y="2877223"/>
                  <a:pt x="7354830" y="2875187"/>
                  <a:pt x="7354830" y="2873153"/>
                </a:cubicBezTo>
                <a:cubicBezTo>
                  <a:pt x="7354830" y="2871115"/>
                  <a:pt x="7356866" y="2869078"/>
                  <a:pt x="7358902" y="2869078"/>
                </a:cubicBezTo>
                <a:close/>
                <a:moveTo>
                  <a:pt x="7198039" y="2816137"/>
                </a:moveTo>
                <a:cubicBezTo>
                  <a:pt x="7201094" y="2815119"/>
                  <a:pt x="7204148" y="2818174"/>
                  <a:pt x="7204148" y="2822246"/>
                </a:cubicBezTo>
                <a:cubicBezTo>
                  <a:pt x="7204148" y="2825301"/>
                  <a:pt x="7201094" y="2828355"/>
                  <a:pt x="7198039" y="2828355"/>
                </a:cubicBezTo>
                <a:cubicBezTo>
                  <a:pt x="7194985" y="2828355"/>
                  <a:pt x="7191931" y="2825301"/>
                  <a:pt x="7191931" y="2822246"/>
                </a:cubicBezTo>
                <a:cubicBezTo>
                  <a:pt x="7191931" y="2819192"/>
                  <a:pt x="7194985" y="2816137"/>
                  <a:pt x="7198039" y="2816137"/>
                </a:cubicBezTo>
                <a:close/>
                <a:moveTo>
                  <a:pt x="5795091" y="2743854"/>
                </a:moveTo>
                <a:cubicBezTo>
                  <a:pt x="5805271" y="2743854"/>
                  <a:pt x="5813416" y="2751999"/>
                  <a:pt x="5813416" y="2762180"/>
                </a:cubicBezTo>
                <a:cubicBezTo>
                  <a:pt x="5813416" y="2772361"/>
                  <a:pt x="5805271" y="2780505"/>
                  <a:pt x="5795091" y="2780505"/>
                </a:cubicBezTo>
                <a:cubicBezTo>
                  <a:pt x="5784911" y="2780505"/>
                  <a:pt x="5776766" y="2772361"/>
                  <a:pt x="5776766" y="2762180"/>
                </a:cubicBezTo>
                <a:cubicBezTo>
                  <a:pt x="5776766" y="2751999"/>
                  <a:pt x="5784911" y="2743854"/>
                  <a:pt x="5795091" y="2743854"/>
                </a:cubicBezTo>
                <a:close/>
                <a:moveTo>
                  <a:pt x="4190602" y="2728583"/>
                </a:moveTo>
                <a:cubicBezTo>
                  <a:pt x="4207914" y="2728583"/>
                  <a:pt x="4221146" y="2742837"/>
                  <a:pt x="4221146" y="2759126"/>
                </a:cubicBezTo>
                <a:cubicBezTo>
                  <a:pt x="4221146" y="2776434"/>
                  <a:pt x="4206895" y="2789668"/>
                  <a:pt x="4190602" y="2789668"/>
                </a:cubicBezTo>
                <a:cubicBezTo>
                  <a:pt x="4173287" y="2789668"/>
                  <a:pt x="4160049" y="2775414"/>
                  <a:pt x="4160049" y="2759126"/>
                </a:cubicBezTo>
                <a:cubicBezTo>
                  <a:pt x="4160049" y="2741817"/>
                  <a:pt x="4174307" y="2728583"/>
                  <a:pt x="4190602" y="2728583"/>
                </a:cubicBezTo>
                <a:close/>
                <a:moveTo>
                  <a:pt x="5955945" y="2699057"/>
                </a:moveTo>
                <a:cubicBezTo>
                  <a:pt x="5957981" y="2699057"/>
                  <a:pt x="5961035" y="2701094"/>
                  <a:pt x="5961035" y="2704148"/>
                </a:cubicBezTo>
                <a:cubicBezTo>
                  <a:pt x="5961035" y="2707202"/>
                  <a:pt x="5959000" y="2709238"/>
                  <a:pt x="5955945" y="2709238"/>
                </a:cubicBezTo>
                <a:cubicBezTo>
                  <a:pt x="5952891" y="2709238"/>
                  <a:pt x="5950855" y="2707202"/>
                  <a:pt x="5950855" y="2704148"/>
                </a:cubicBezTo>
                <a:cubicBezTo>
                  <a:pt x="5950855" y="2701094"/>
                  <a:pt x="5952891" y="2699057"/>
                  <a:pt x="5955945" y="2699057"/>
                </a:cubicBezTo>
                <a:close/>
                <a:moveTo>
                  <a:pt x="7390463" y="2694983"/>
                </a:moveTo>
                <a:cubicBezTo>
                  <a:pt x="7408789" y="2694983"/>
                  <a:pt x="7424061" y="2710256"/>
                  <a:pt x="7424061" y="2728581"/>
                </a:cubicBezTo>
                <a:cubicBezTo>
                  <a:pt x="7424061" y="2746907"/>
                  <a:pt x="7408789" y="2762177"/>
                  <a:pt x="7390463" y="2762177"/>
                </a:cubicBezTo>
                <a:cubicBezTo>
                  <a:pt x="7372137" y="2762177"/>
                  <a:pt x="7356865" y="2746907"/>
                  <a:pt x="7356865" y="2728581"/>
                </a:cubicBezTo>
                <a:cubicBezTo>
                  <a:pt x="7356865" y="2710256"/>
                  <a:pt x="7372137" y="2694983"/>
                  <a:pt x="7390463" y="2694983"/>
                </a:cubicBezTo>
                <a:close/>
                <a:moveTo>
                  <a:pt x="1814308" y="2665460"/>
                </a:moveTo>
                <a:cubicBezTo>
                  <a:pt x="1817361" y="2665460"/>
                  <a:pt x="1819397" y="2668512"/>
                  <a:pt x="1819397" y="2670549"/>
                </a:cubicBezTo>
                <a:cubicBezTo>
                  <a:pt x="1819397" y="2673605"/>
                  <a:pt x="1817361" y="2675639"/>
                  <a:pt x="1814308" y="2675639"/>
                </a:cubicBezTo>
                <a:cubicBezTo>
                  <a:pt x="1811253" y="2675639"/>
                  <a:pt x="1809215" y="2673605"/>
                  <a:pt x="1809215" y="2670549"/>
                </a:cubicBezTo>
                <a:cubicBezTo>
                  <a:pt x="1809215" y="2667495"/>
                  <a:pt x="1811253" y="2665460"/>
                  <a:pt x="1814308" y="2665460"/>
                </a:cubicBezTo>
                <a:close/>
                <a:moveTo>
                  <a:pt x="9232236" y="2663422"/>
                </a:moveTo>
                <a:cubicBezTo>
                  <a:pt x="9253617" y="2664440"/>
                  <a:pt x="9270925" y="2680729"/>
                  <a:pt x="9270925" y="2702110"/>
                </a:cubicBezTo>
                <a:cubicBezTo>
                  <a:pt x="9270925" y="2723490"/>
                  <a:pt x="9253617" y="2740798"/>
                  <a:pt x="9232236" y="2740798"/>
                </a:cubicBezTo>
                <a:cubicBezTo>
                  <a:pt x="9210856" y="2740798"/>
                  <a:pt x="9193548" y="2723490"/>
                  <a:pt x="9193548" y="2702110"/>
                </a:cubicBezTo>
                <a:cubicBezTo>
                  <a:pt x="9193548" y="2680729"/>
                  <a:pt x="9210856" y="2663422"/>
                  <a:pt x="9232236" y="2663422"/>
                </a:cubicBezTo>
                <a:close/>
                <a:moveTo>
                  <a:pt x="2759084" y="2623713"/>
                </a:moveTo>
                <a:cubicBezTo>
                  <a:pt x="2763156" y="2623713"/>
                  <a:pt x="2767229" y="2627785"/>
                  <a:pt x="2767229" y="2631859"/>
                </a:cubicBezTo>
                <a:cubicBezTo>
                  <a:pt x="2767229" y="2636948"/>
                  <a:pt x="2763156" y="2640003"/>
                  <a:pt x="2759084" y="2640003"/>
                </a:cubicBezTo>
                <a:cubicBezTo>
                  <a:pt x="2753992" y="2640003"/>
                  <a:pt x="2750938" y="2635931"/>
                  <a:pt x="2750938" y="2631859"/>
                </a:cubicBezTo>
                <a:cubicBezTo>
                  <a:pt x="2750938" y="2627785"/>
                  <a:pt x="2755010" y="2623713"/>
                  <a:pt x="2759084" y="2623713"/>
                </a:cubicBezTo>
                <a:close/>
                <a:moveTo>
                  <a:pt x="9533599" y="2604369"/>
                </a:moveTo>
                <a:cubicBezTo>
                  <a:pt x="9540725" y="2603353"/>
                  <a:pt x="9546834" y="2609462"/>
                  <a:pt x="9546834" y="2616588"/>
                </a:cubicBezTo>
                <a:cubicBezTo>
                  <a:pt x="9546834" y="2623715"/>
                  <a:pt x="9540725" y="2628806"/>
                  <a:pt x="9533599" y="2628806"/>
                </a:cubicBezTo>
                <a:cubicBezTo>
                  <a:pt x="9526472" y="2628806"/>
                  <a:pt x="9520363" y="2622694"/>
                  <a:pt x="9520363" y="2616588"/>
                </a:cubicBezTo>
                <a:cubicBezTo>
                  <a:pt x="9520363" y="2609462"/>
                  <a:pt x="9526472" y="2604369"/>
                  <a:pt x="9533599" y="2604369"/>
                </a:cubicBezTo>
                <a:close/>
                <a:moveTo>
                  <a:pt x="1707395" y="2601316"/>
                </a:moveTo>
                <a:cubicBezTo>
                  <a:pt x="1709433" y="2601316"/>
                  <a:pt x="1711468" y="2602334"/>
                  <a:pt x="1711468" y="2605389"/>
                </a:cubicBezTo>
                <a:cubicBezTo>
                  <a:pt x="1711468" y="2607425"/>
                  <a:pt x="1709433" y="2609462"/>
                  <a:pt x="1707395" y="2609462"/>
                </a:cubicBezTo>
                <a:cubicBezTo>
                  <a:pt x="1705359" y="2609462"/>
                  <a:pt x="1703323" y="2607425"/>
                  <a:pt x="1703323" y="2605389"/>
                </a:cubicBezTo>
                <a:cubicBezTo>
                  <a:pt x="1703323" y="2603353"/>
                  <a:pt x="1705359" y="2601316"/>
                  <a:pt x="1707395" y="2601316"/>
                </a:cubicBezTo>
                <a:close/>
                <a:moveTo>
                  <a:pt x="4194661" y="2596226"/>
                </a:moveTo>
                <a:cubicBezTo>
                  <a:pt x="4197716" y="2596226"/>
                  <a:pt x="4200772" y="2599279"/>
                  <a:pt x="4200772" y="2602334"/>
                </a:cubicBezTo>
                <a:cubicBezTo>
                  <a:pt x="4200772" y="2605389"/>
                  <a:pt x="4198735" y="2608446"/>
                  <a:pt x="4194661" y="2608446"/>
                </a:cubicBezTo>
                <a:cubicBezTo>
                  <a:pt x="4191607" y="2608446"/>
                  <a:pt x="4188551" y="2606407"/>
                  <a:pt x="4188551" y="2602334"/>
                </a:cubicBezTo>
                <a:cubicBezTo>
                  <a:pt x="4188551" y="2599279"/>
                  <a:pt x="4190588" y="2596226"/>
                  <a:pt x="4194661" y="2596226"/>
                </a:cubicBezTo>
                <a:close/>
                <a:moveTo>
                  <a:pt x="5638309" y="2592153"/>
                </a:moveTo>
                <a:cubicBezTo>
                  <a:pt x="5648490" y="2593171"/>
                  <a:pt x="5655618" y="2600297"/>
                  <a:pt x="5655618" y="2609462"/>
                </a:cubicBezTo>
                <a:cubicBezTo>
                  <a:pt x="5655618" y="2618622"/>
                  <a:pt x="5647472" y="2626771"/>
                  <a:pt x="5638309" y="2626771"/>
                </a:cubicBezTo>
                <a:cubicBezTo>
                  <a:pt x="5629148" y="2626771"/>
                  <a:pt x="5621002" y="2619640"/>
                  <a:pt x="5621002" y="2609462"/>
                </a:cubicBezTo>
                <a:cubicBezTo>
                  <a:pt x="5621002" y="2600297"/>
                  <a:pt x="5629148" y="2592153"/>
                  <a:pt x="5638309" y="2592153"/>
                </a:cubicBezTo>
                <a:close/>
                <a:moveTo>
                  <a:pt x="1008960" y="2587062"/>
                </a:moveTo>
                <a:cubicBezTo>
                  <a:pt x="1024232" y="2587062"/>
                  <a:pt x="1036449" y="2600297"/>
                  <a:pt x="1036449" y="2614553"/>
                </a:cubicBezTo>
                <a:cubicBezTo>
                  <a:pt x="1036449" y="2629824"/>
                  <a:pt x="1024232" y="2642042"/>
                  <a:pt x="1008960" y="2642042"/>
                </a:cubicBezTo>
                <a:cubicBezTo>
                  <a:pt x="993688" y="2642042"/>
                  <a:pt x="981471" y="2629824"/>
                  <a:pt x="981471" y="2614553"/>
                </a:cubicBezTo>
                <a:cubicBezTo>
                  <a:pt x="981471" y="2599279"/>
                  <a:pt x="993688" y="2587062"/>
                  <a:pt x="1008960" y="2587062"/>
                </a:cubicBezTo>
                <a:close/>
                <a:moveTo>
                  <a:pt x="5912163" y="2569755"/>
                </a:moveTo>
                <a:cubicBezTo>
                  <a:pt x="5924380" y="2568738"/>
                  <a:pt x="5934560" y="2578917"/>
                  <a:pt x="5934560" y="2591134"/>
                </a:cubicBezTo>
                <a:cubicBezTo>
                  <a:pt x="5934560" y="2603351"/>
                  <a:pt x="5924380" y="2612518"/>
                  <a:pt x="5912163" y="2612518"/>
                </a:cubicBezTo>
                <a:cubicBezTo>
                  <a:pt x="5899946" y="2612518"/>
                  <a:pt x="5889764" y="2602334"/>
                  <a:pt x="5889764" y="2591134"/>
                </a:cubicBezTo>
                <a:cubicBezTo>
                  <a:pt x="5889764" y="2578917"/>
                  <a:pt x="5899946" y="2569755"/>
                  <a:pt x="5912163" y="2569755"/>
                </a:cubicBezTo>
                <a:close/>
                <a:moveTo>
                  <a:pt x="10252389" y="2562630"/>
                </a:moveTo>
                <a:cubicBezTo>
                  <a:pt x="10296168" y="2562630"/>
                  <a:pt x="10330784" y="2597243"/>
                  <a:pt x="10330784" y="2640006"/>
                </a:cubicBezTo>
                <a:cubicBezTo>
                  <a:pt x="10330784" y="2650698"/>
                  <a:pt x="10328620" y="2660879"/>
                  <a:pt x="10324691" y="2670136"/>
                </a:cubicBezTo>
                <a:lnTo>
                  <a:pt x="10314641" y="2684950"/>
                </a:lnTo>
                <a:lnTo>
                  <a:pt x="10316531" y="2686840"/>
                </a:lnTo>
                <a:cubicBezTo>
                  <a:pt x="10316531" y="2689895"/>
                  <a:pt x="10313476" y="2692949"/>
                  <a:pt x="10310422" y="2692949"/>
                </a:cubicBezTo>
                <a:lnTo>
                  <a:pt x="10309702" y="2692227"/>
                </a:lnTo>
                <a:lnTo>
                  <a:pt x="10308004" y="2694730"/>
                </a:lnTo>
                <a:cubicBezTo>
                  <a:pt x="10293877" y="2708730"/>
                  <a:pt x="10274278" y="2717384"/>
                  <a:pt x="10252389" y="2717384"/>
                </a:cubicBezTo>
                <a:cubicBezTo>
                  <a:pt x="10209628" y="2717384"/>
                  <a:pt x="10173994" y="2682768"/>
                  <a:pt x="10173994" y="2640006"/>
                </a:cubicBezTo>
                <a:cubicBezTo>
                  <a:pt x="10173994" y="2597243"/>
                  <a:pt x="10208610" y="2562630"/>
                  <a:pt x="10252389" y="2562630"/>
                </a:cubicBezTo>
                <a:close/>
                <a:moveTo>
                  <a:pt x="6487394" y="2547361"/>
                </a:moveTo>
                <a:cubicBezTo>
                  <a:pt x="6496557" y="2547361"/>
                  <a:pt x="6503684" y="2554486"/>
                  <a:pt x="6503684" y="2563649"/>
                </a:cubicBezTo>
                <a:cubicBezTo>
                  <a:pt x="6503684" y="2572811"/>
                  <a:pt x="6496557" y="2579938"/>
                  <a:pt x="6487394" y="2579938"/>
                </a:cubicBezTo>
                <a:cubicBezTo>
                  <a:pt x="6478231" y="2579938"/>
                  <a:pt x="6471104" y="2572811"/>
                  <a:pt x="6471104" y="2563649"/>
                </a:cubicBezTo>
                <a:cubicBezTo>
                  <a:pt x="6471104" y="2554486"/>
                  <a:pt x="6478231" y="2547361"/>
                  <a:pt x="6487394" y="2547361"/>
                </a:cubicBezTo>
                <a:close/>
                <a:moveTo>
                  <a:pt x="10923328" y="2546344"/>
                </a:moveTo>
                <a:cubicBezTo>
                  <a:pt x="10935545" y="2546344"/>
                  <a:pt x="10944708" y="2556522"/>
                  <a:pt x="10944708" y="2567722"/>
                </a:cubicBezTo>
                <a:cubicBezTo>
                  <a:pt x="10944708" y="2579938"/>
                  <a:pt x="10935545" y="2589100"/>
                  <a:pt x="10923328" y="2589100"/>
                </a:cubicBezTo>
                <a:cubicBezTo>
                  <a:pt x="10911110" y="2589100"/>
                  <a:pt x="10901948" y="2578919"/>
                  <a:pt x="10901948" y="2567722"/>
                </a:cubicBezTo>
                <a:cubicBezTo>
                  <a:pt x="10901948" y="2555505"/>
                  <a:pt x="10912129" y="2546344"/>
                  <a:pt x="10923328" y="2546344"/>
                </a:cubicBezTo>
                <a:close/>
                <a:moveTo>
                  <a:pt x="591492" y="2539209"/>
                </a:moveTo>
                <a:cubicBezTo>
                  <a:pt x="598619" y="2539209"/>
                  <a:pt x="603710" y="2545318"/>
                  <a:pt x="603710" y="2551426"/>
                </a:cubicBezTo>
                <a:cubicBezTo>
                  <a:pt x="603710" y="2557534"/>
                  <a:pt x="598619" y="2563643"/>
                  <a:pt x="591492" y="2563643"/>
                </a:cubicBezTo>
                <a:cubicBezTo>
                  <a:pt x="585384" y="2563643"/>
                  <a:pt x="579275" y="2558552"/>
                  <a:pt x="579275" y="2551426"/>
                </a:cubicBezTo>
                <a:cubicBezTo>
                  <a:pt x="579275" y="2545318"/>
                  <a:pt x="584366" y="2539209"/>
                  <a:pt x="591492" y="2539209"/>
                </a:cubicBezTo>
                <a:close/>
                <a:moveTo>
                  <a:pt x="386905" y="2534124"/>
                </a:moveTo>
                <a:cubicBezTo>
                  <a:pt x="397086" y="2534124"/>
                  <a:pt x="405231" y="2542271"/>
                  <a:pt x="405231" y="2552451"/>
                </a:cubicBezTo>
                <a:cubicBezTo>
                  <a:pt x="405231" y="2562630"/>
                  <a:pt x="397086" y="2570776"/>
                  <a:pt x="386905" y="2570776"/>
                </a:cubicBezTo>
                <a:cubicBezTo>
                  <a:pt x="376724" y="2570776"/>
                  <a:pt x="368579" y="2562630"/>
                  <a:pt x="368579" y="2552451"/>
                </a:cubicBezTo>
                <a:cubicBezTo>
                  <a:pt x="368579" y="2542271"/>
                  <a:pt x="376724" y="2534124"/>
                  <a:pt x="386905" y="2534124"/>
                </a:cubicBezTo>
                <a:close/>
                <a:moveTo>
                  <a:pt x="3113437" y="2528012"/>
                </a:moveTo>
                <a:cubicBezTo>
                  <a:pt x="3118529" y="2528012"/>
                  <a:pt x="3122602" y="2532086"/>
                  <a:pt x="3122602" y="2537177"/>
                </a:cubicBezTo>
                <a:cubicBezTo>
                  <a:pt x="3122602" y="2542271"/>
                  <a:pt x="3118529" y="2546344"/>
                  <a:pt x="3113437" y="2546344"/>
                </a:cubicBezTo>
                <a:cubicBezTo>
                  <a:pt x="3108348" y="2546344"/>
                  <a:pt x="3104277" y="2542271"/>
                  <a:pt x="3104277" y="2537177"/>
                </a:cubicBezTo>
                <a:cubicBezTo>
                  <a:pt x="3104277" y="2532086"/>
                  <a:pt x="3108348" y="2528012"/>
                  <a:pt x="3113437" y="2528012"/>
                </a:cubicBezTo>
                <a:close/>
                <a:moveTo>
                  <a:pt x="5387857" y="2519865"/>
                </a:moveTo>
                <a:cubicBezTo>
                  <a:pt x="5392950" y="2519865"/>
                  <a:pt x="5398041" y="2524955"/>
                  <a:pt x="5398041" y="2530048"/>
                </a:cubicBezTo>
                <a:cubicBezTo>
                  <a:pt x="5398041" y="2536159"/>
                  <a:pt x="5392950" y="2540233"/>
                  <a:pt x="5387857" y="2540233"/>
                </a:cubicBezTo>
                <a:cubicBezTo>
                  <a:pt x="5381754" y="2540233"/>
                  <a:pt x="5377677" y="2535141"/>
                  <a:pt x="5377677" y="2530048"/>
                </a:cubicBezTo>
                <a:cubicBezTo>
                  <a:pt x="5377677" y="2523937"/>
                  <a:pt x="5382769" y="2519865"/>
                  <a:pt x="5387857" y="2519865"/>
                </a:cubicBezTo>
                <a:close/>
                <a:moveTo>
                  <a:pt x="11337701" y="2517829"/>
                </a:moveTo>
                <a:cubicBezTo>
                  <a:pt x="11342792" y="2517829"/>
                  <a:pt x="11347882" y="2522920"/>
                  <a:pt x="11347882" y="2528012"/>
                </a:cubicBezTo>
                <a:cubicBezTo>
                  <a:pt x="11347882" y="2534124"/>
                  <a:pt x="11342792" y="2538195"/>
                  <a:pt x="11337701" y="2538195"/>
                </a:cubicBezTo>
                <a:cubicBezTo>
                  <a:pt x="11331593" y="2538195"/>
                  <a:pt x="11327520" y="2534124"/>
                  <a:pt x="11327520" y="2528012"/>
                </a:cubicBezTo>
                <a:cubicBezTo>
                  <a:pt x="11327520" y="2521902"/>
                  <a:pt x="11332611" y="2517829"/>
                  <a:pt x="11337701" y="2517829"/>
                </a:cubicBezTo>
                <a:close/>
                <a:moveTo>
                  <a:pt x="5092607" y="2499505"/>
                </a:moveTo>
                <a:cubicBezTo>
                  <a:pt x="5104822" y="2498488"/>
                  <a:pt x="5113983" y="2507649"/>
                  <a:pt x="5113983" y="2519865"/>
                </a:cubicBezTo>
                <a:cubicBezTo>
                  <a:pt x="5113983" y="2531068"/>
                  <a:pt x="5104822" y="2540233"/>
                  <a:pt x="5092607" y="2540233"/>
                </a:cubicBezTo>
                <a:cubicBezTo>
                  <a:pt x="5081409" y="2540233"/>
                  <a:pt x="5071229" y="2531068"/>
                  <a:pt x="5071229" y="2519865"/>
                </a:cubicBezTo>
                <a:cubicBezTo>
                  <a:pt x="5071229" y="2508668"/>
                  <a:pt x="5080391" y="2499505"/>
                  <a:pt x="5092607" y="2499505"/>
                </a:cubicBezTo>
                <a:close/>
                <a:moveTo>
                  <a:pt x="7711170" y="2493397"/>
                </a:moveTo>
                <a:cubicBezTo>
                  <a:pt x="7714224" y="2493397"/>
                  <a:pt x="7717279" y="2495433"/>
                  <a:pt x="7717279" y="2499505"/>
                </a:cubicBezTo>
                <a:cubicBezTo>
                  <a:pt x="7717279" y="2502558"/>
                  <a:pt x="7714224" y="2505613"/>
                  <a:pt x="7711170" y="2505613"/>
                </a:cubicBezTo>
                <a:cubicBezTo>
                  <a:pt x="7708115" y="2505613"/>
                  <a:pt x="7705061" y="2502558"/>
                  <a:pt x="7705061" y="2499505"/>
                </a:cubicBezTo>
                <a:cubicBezTo>
                  <a:pt x="7705061" y="2496451"/>
                  <a:pt x="7708115" y="2493397"/>
                  <a:pt x="7711170" y="2493397"/>
                </a:cubicBezTo>
                <a:close/>
                <a:moveTo>
                  <a:pt x="11655354" y="2472014"/>
                </a:moveTo>
                <a:cubicBezTo>
                  <a:pt x="11662481" y="2472014"/>
                  <a:pt x="11666553" y="2477105"/>
                  <a:pt x="11666553" y="2483214"/>
                </a:cubicBezTo>
                <a:cubicBezTo>
                  <a:pt x="11666553" y="2489322"/>
                  <a:pt x="11661463" y="2493395"/>
                  <a:pt x="11655354" y="2493395"/>
                </a:cubicBezTo>
                <a:cubicBezTo>
                  <a:pt x="11649245" y="2493395"/>
                  <a:pt x="11644154" y="2488304"/>
                  <a:pt x="11644154" y="2483214"/>
                </a:cubicBezTo>
                <a:cubicBezTo>
                  <a:pt x="11644154" y="2477105"/>
                  <a:pt x="11649245" y="2472014"/>
                  <a:pt x="11655354" y="2472014"/>
                </a:cubicBezTo>
                <a:close/>
                <a:moveTo>
                  <a:pt x="1161657" y="2462852"/>
                </a:moveTo>
                <a:cubicBezTo>
                  <a:pt x="1204418" y="2462852"/>
                  <a:pt x="1238016" y="2496451"/>
                  <a:pt x="1238016" y="2539213"/>
                </a:cubicBezTo>
                <a:cubicBezTo>
                  <a:pt x="1238016" y="2580954"/>
                  <a:pt x="1203400" y="2615570"/>
                  <a:pt x="1161657" y="2615570"/>
                </a:cubicBezTo>
                <a:lnTo>
                  <a:pt x="1153260" y="2613912"/>
                </a:lnTo>
                <a:lnTo>
                  <a:pt x="1153543" y="2614553"/>
                </a:lnTo>
                <a:cubicBezTo>
                  <a:pt x="1153543" y="2625751"/>
                  <a:pt x="1144380" y="2634915"/>
                  <a:pt x="1133180" y="2634915"/>
                </a:cubicBezTo>
                <a:cubicBezTo>
                  <a:pt x="1121981" y="2634915"/>
                  <a:pt x="1112818" y="2625751"/>
                  <a:pt x="1112818" y="2614553"/>
                </a:cubicBezTo>
                <a:lnTo>
                  <a:pt x="1118521" y="2600840"/>
                </a:lnTo>
                <a:lnTo>
                  <a:pt x="1107443" y="2593425"/>
                </a:lnTo>
                <a:cubicBezTo>
                  <a:pt x="1093698" y="2579682"/>
                  <a:pt x="1085299" y="2560594"/>
                  <a:pt x="1085299" y="2539213"/>
                </a:cubicBezTo>
                <a:cubicBezTo>
                  <a:pt x="1085299" y="2497468"/>
                  <a:pt x="1119914" y="2462852"/>
                  <a:pt x="1161657" y="2462852"/>
                </a:cubicBezTo>
                <a:close/>
                <a:moveTo>
                  <a:pt x="7789564" y="2417038"/>
                </a:moveTo>
                <a:cubicBezTo>
                  <a:pt x="7792619" y="2416020"/>
                  <a:pt x="7795674" y="2419073"/>
                  <a:pt x="7795674" y="2423147"/>
                </a:cubicBezTo>
                <a:cubicBezTo>
                  <a:pt x="7795674" y="2426201"/>
                  <a:pt x="7792619" y="2429254"/>
                  <a:pt x="7789564" y="2429254"/>
                </a:cubicBezTo>
                <a:cubicBezTo>
                  <a:pt x="7785492" y="2429254"/>
                  <a:pt x="7783456" y="2426201"/>
                  <a:pt x="7783456" y="2423147"/>
                </a:cubicBezTo>
                <a:cubicBezTo>
                  <a:pt x="7783456" y="2420092"/>
                  <a:pt x="7786510" y="2417038"/>
                  <a:pt x="7789564" y="2417038"/>
                </a:cubicBezTo>
                <a:close/>
                <a:moveTo>
                  <a:pt x="8313895" y="2398712"/>
                </a:moveTo>
                <a:cubicBezTo>
                  <a:pt x="8322040" y="2398712"/>
                  <a:pt x="8330185" y="2405839"/>
                  <a:pt x="8330185" y="2415002"/>
                </a:cubicBezTo>
                <a:cubicBezTo>
                  <a:pt x="8330185" y="2424164"/>
                  <a:pt x="8323058" y="2431292"/>
                  <a:pt x="8313895" y="2431292"/>
                </a:cubicBezTo>
                <a:cubicBezTo>
                  <a:pt x="8304732" y="2431292"/>
                  <a:pt x="8297605" y="2424164"/>
                  <a:pt x="8297605" y="2415002"/>
                </a:cubicBezTo>
                <a:cubicBezTo>
                  <a:pt x="8297605" y="2405839"/>
                  <a:pt x="8304732" y="2398712"/>
                  <a:pt x="8313895" y="2398712"/>
                </a:cubicBezTo>
                <a:close/>
                <a:moveTo>
                  <a:pt x="10361328" y="2390565"/>
                </a:moveTo>
                <a:cubicBezTo>
                  <a:pt x="10373545" y="2391585"/>
                  <a:pt x="10383726" y="2400746"/>
                  <a:pt x="10383726" y="2412965"/>
                </a:cubicBezTo>
                <a:cubicBezTo>
                  <a:pt x="10383726" y="2425182"/>
                  <a:pt x="10373545" y="2435363"/>
                  <a:pt x="10361328" y="2435363"/>
                </a:cubicBezTo>
                <a:cubicBezTo>
                  <a:pt x="10349110" y="2435363"/>
                  <a:pt x="10338929" y="2425182"/>
                  <a:pt x="10338929" y="2412965"/>
                </a:cubicBezTo>
                <a:cubicBezTo>
                  <a:pt x="10338929" y="2400746"/>
                  <a:pt x="10349110" y="2390565"/>
                  <a:pt x="10361328" y="2390565"/>
                </a:cubicBezTo>
                <a:close/>
                <a:moveTo>
                  <a:pt x="1788833" y="2370201"/>
                </a:moveTo>
                <a:cubicBezTo>
                  <a:pt x="1800034" y="2370201"/>
                  <a:pt x="1809196" y="2379366"/>
                  <a:pt x="1809196" y="2390565"/>
                </a:cubicBezTo>
                <a:cubicBezTo>
                  <a:pt x="1809196" y="2401766"/>
                  <a:pt x="1800034" y="2410929"/>
                  <a:pt x="1788833" y="2410929"/>
                </a:cubicBezTo>
                <a:cubicBezTo>
                  <a:pt x="1777635" y="2410929"/>
                  <a:pt x="1768472" y="2401766"/>
                  <a:pt x="1768472" y="2390565"/>
                </a:cubicBezTo>
                <a:cubicBezTo>
                  <a:pt x="1768472" y="2379366"/>
                  <a:pt x="1777635" y="2370201"/>
                  <a:pt x="1788833" y="2370201"/>
                </a:cubicBezTo>
                <a:close/>
                <a:moveTo>
                  <a:pt x="8322040" y="2351875"/>
                </a:moveTo>
                <a:cubicBezTo>
                  <a:pt x="8329166" y="2351875"/>
                  <a:pt x="8335275" y="2357982"/>
                  <a:pt x="8335275" y="2365110"/>
                </a:cubicBezTo>
                <a:cubicBezTo>
                  <a:pt x="8335275" y="2372238"/>
                  <a:pt x="8329166" y="2378348"/>
                  <a:pt x="8322040" y="2378348"/>
                </a:cubicBezTo>
                <a:cubicBezTo>
                  <a:pt x="8314913" y="2378348"/>
                  <a:pt x="8308804" y="2372238"/>
                  <a:pt x="8308804" y="2365110"/>
                </a:cubicBezTo>
                <a:cubicBezTo>
                  <a:pt x="8308804" y="2357982"/>
                  <a:pt x="8314913" y="2351875"/>
                  <a:pt x="8322040" y="2351875"/>
                </a:cubicBezTo>
                <a:close/>
                <a:moveTo>
                  <a:pt x="1726739" y="2338640"/>
                </a:moveTo>
                <a:cubicBezTo>
                  <a:pt x="1739974" y="2338640"/>
                  <a:pt x="1749137" y="2348821"/>
                  <a:pt x="1749137" y="2361037"/>
                </a:cubicBezTo>
                <a:cubicBezTo>
                  <a:pt x="1749137" y="2373257"/>
                  <a:pt x="1738956" y="2383438"/>
                  <a:pt x="1726739" y="2383438"/>
                </a:cubicBezTo>
                <a:cubicBezTo>
                  <a:pt x="1714521" y="2383438"/>
                  <a:pt x="1704340" y="2373257"/>
                  <a:pt x="1704340" y="2361037"/>
                </a:cubicBezTo>
                <a:cubicBezTo>
                  <a:pt x="1704340" y="2348821"/>
                  <a:pt x="1714521" y="2338640"/>
                  <a:pt x="1726739" y="2338640"/>
                </a:cubicBezTo>
                <a:close/>
                <a:moveTo>
                  <a:pt x="5160810" y="2317265"/>
                </a:moveTo>
                <a:cubicBezTo>
                  <a:pt x="5172007" y="2317265"/>
                  <a:pt x="5181174" y="2326427"/>
                  <a:pt x="5181174" y="2337623"/>
                </a:cubicBezTo>
                <a:cubicBezTo>
                  <a:pt x="5181174" y="2348821"/>
                  <a:pt x="5172007" y="2357983"/>
                  <a:pt x="5160810" y="2357983"/>
                </a:cubicBezTo>
                <a:cubicBezTo>
                  <a:pt x="5149610" y="2357983"/>
                  <a:pt x="5140448" y="2348821"/>
                  <a:pt x="5140448" y="2337623"/>
                </a:cubicBezTo>
                <a:cubicBezTo>
                  <a:pt x="5140448" y="2326427"/>
                  <a:pt x="5149610" y="2317265"/>
                  <a:pt x="5160810" y="2317265"/>
                </a:cubicBezTo>
                <a:close/>
                <a:moveTo>
                  <a:pt x="5008114" y="2306069"/>
                </a:moveTo>
                <a:cubicBezTo>
                  <a:pt x="5013202" y="2306069"/>
                  <a:pt x="5017273" y="2310141"/>
                  <a:pt x="5017273" y="2315229"/>
                </a:cubicBezTo>
                <a:cubicBezTo>
                  <a:pt x="5017273" y="2320321"/>
                  <a:pt x="5013202" y="2324392"/>
                  <a:pt x="5008114" y="2324392"/>
                </a:cubicBezTo>
                <a:cubicBezTo>
                  <a:pt x="5003024" y="2324392"/>
                  <a:pt x="4998954" y="2320321"/>
                  <a:pt x="4998954" y="2315229"/>
                </a:cubicBezTo>
                <a:cubicBezTo>
                  <a:pt x="4998954" y="2310141"/>
                  <a:pt x="5003024" y="2306069"/>
                  <a:pt x="5008114" y="2306069"/>
                </a:cubicBezTo>
                <a:close/>
                <a:moveTo>
                  <a:pt x="6816246" y="2280623"/>
                </a:moveTo>
                <a:cubicBezTo>
                  <a:pt x="6824391" y="2280623"/>
                  <a:pt x="6830500" y="2286728"/>
                  <a:pt x="6830500" y="2294873"/>
                </a:cubicBezTo>
                <a:cubicBezTo>
                  <a:pt x="6830500" y="2303015"/>
                  <a:pt x="6824391" y="2309123"/>
                  <a:pt x="6816246" y="2309123"/>
                </a:cubicBezTo>
                <a:cubicBezTo>
                  <a:pt x="6808101" y="2309123"/>
                  <a:pt x="6801992" y="2303015"/>
                  <a:pt x="6801992" y="2294873"/>
                </a:cubicBezTo>
                <a:cubicBezTo>
                  <a:pt x="6801992" y="2286728"/>
                  <a:pt x="6808101" y="2280623"/>
                  <a:pt x="6816246" y="2280623"/>
                </a:cubicBezTo>
                <a:close/>
                <a:moveTo>
                  <a:pt x="7301887" y="2233780"/>
                </a:moveTo>
                <a:cubicBezTo>
                  <a:pt x="7313087" y="2233780"/>
                  <a:pt x="7321231" y="2242945"/>
                  <a:pt x="7321231" y="2253129"/>
                </a:cubicBezTo>
                <a:cubicBezTo>
                  <a:pt x="7321231" y="2263311"/>
                  <a:pt x="7313087" y="2272473"/>
                  <a:pt x="7301887" y="2272473"/>
                </a:cubicBezTo>
                <a:cubicBezTo>
                  <a:pt x="7291706" y="2272473"/>
                  <a:pt x="7282543" y="2264329"/>
                  <a:pt x="7282543" y="2253129"/>
                </a:cubicBezTo>
                <a:cubicBezTo>
                  <a:pt x="7282543" y="2242945"/>
                  <a:pt x="7290688" y="2233780"/>
                  <a:pt x="7301887" y="2233780"/>
                </a:cubicBezTo>
                <a:close/>
                <a:moveTo>
                  <a:pt x="11671645" y="2219524"/>
                </a:moveTo>
                <a:cubicBezTo>
                  <a:pt x="11673680" y="2219524"/>
                  <a:pt x="11676735" y="2221560"/>
                  <a:pt x="11676735" y="2224617"/>
                </a:cubicBezTo>
                <a:cubicBezTo>
                  <a:pt x="11676735" y="2227670"/>
                  <a:pt x="11674698" y="2229707"/>
                  <a:pt x="11671645" y="2229707"/>
                </a:cubicBezTo>
                <a:cubicBezTo>
                  <a:pt x="11668590" y="2229707"/>
                  <a:pt x="11666554" y="2227670"/>
                  <a:pt x="11666554" y="2224617"/>
                </a:cubicBezTo>
                <a:cubicBezTo>
                  <a:pt x="11666554" y="2221560"/>
                  <a:pt x="11668590" y="2219524"/>
                  <a:pt x="11671645" y="2219524"/>
                </a:cubicBezTo>
                <a:close/>
                <a:moveTo>
                  <a:pt x="10717669" y="2192034"/>
                </a:moveTo>
                <a:cubicBezTo>
                  <a:pt x="10724796" y="2192034"/>
                  <a:pt x="10731923" y="2198142"/>
                  <a:pt x="10731923" y="2206286"/>
                </a:cubicBezTo>
                <a:cubicBezTo>
                  <a:pt x="10731923" y="2214431"/>
                  <a:pt x="10725814" y="2220542"/>
                  <a:pt x="10717669" y="2220542"/>
                </a:cubicBezTo>
                <a:cubicBezTo>
                  <a:pt x="10709524" y="2220542"/>
                  <a:pt x="10703416" y="2214431"/>
                  <a:pt x="10703416" y="2206286"/>
                </a:cubicBezTo>
                <a:cubicBezTo>
                  <a:pt x="10703416" y="2198142"/>
                  <a:pt x="10709524" y="2192034"/>
                  <a:pt x="10717669" y="2192034"/>
                </a:cubicBezTo>
                <a:close/>
                <a:moveTo>
                  <a:pt x="4248637" y="2184910"/>
                </a:moveTo>
                <a:cubicBezTo>
                  <a:pt x="4263912" y="2184910"/>
                  <a:pt x="4276129" y="2197127"/>
                  <a:pt x="4276129" y="2212394"/>
                </a:cubicBezTo>
                <a:cubicBezTo>
                  <a:pt x="4276129" y="2227670"/>
                  <a:pt x="4263912" y="2239891"/>
                  <a:pt x="4248637" y="2239891"/>
                </a:cubicBezTo>
                <a:cubicBezTo>
                  <a:pt x="4233368" y="2239891"/>
                  <a:pt x="4221154" y="2227670"/>
                  <a:pt x="4221154" y="2212394"/>
                </a:cubicBezTo>
                <a:cubicBezTo>
                  <a:pt x="4221154" y="2197127"/>
                  <a:pt x="4233368" y="2184910"/>
                  <a:pt x="4248637" y="2184910"/>
                </a:cubicBezTo>
                <a:close/>
                <a:moveTo>
                  <a:pt x="10552733" y="2163530"/>
                </a:moveTo>
                <a:cubicBezTo>
                  <a:pt x="10556806" y="2164547"/>
                  <a:pt x="10558842" y="2166583"/>
                  <a:pt x="10558842" y="2169638"/>
                </a:cubicBezTo>
                <a:cubicBezTo>
                  <a:pt x="10558842" y="2172694"/>
                  <a:pt x="10556806" y="2174729"/>
                  <a:pt x="10552733" y="2174729"/>
                </a:cubicBezTo>
                <a:cubicBezTo>
                  <a:pt x="10549679" y="2174729"/>
                  <a:pt x="10546625" y="2172694"/>
                  <a:pt x="10546625" y="2169638"/>
                </a:cubicBezTo>
                <a:cubicBezTo>
                  <a:pt x="10546625" y="2166583"/>
                  <a:pt x="10548661" y="2163530"/>
                  <a:pt x="10552733" y="2163530"/>
                </a:cubicBezTo>
                <a:close/>
                <a:moveTo>
                  <a:pt x="11573905" y="2144178"/>
                </a:moveTo>
                <a:cubicBezTo>
                  <a:pt x="11581031" y="2143160"/>
                  <a:pt x="11586122" y="2148250"/>
                  <a:pt x="11586122" y="2155377"/>
                </a:cubicBezTo>
                <a:cubicBezTo>
                  <a:pt x="11586122" y="2161486"/>
                  <a:pt x="11581031" y="2166575"/>
                  <a:pt x="11573905" y="2166575"/>
                </a:cubicBezTo>
                <a:cubicBezTo>
                  <a:pt x="11567795" y="2166575"/>
                  <a:pt x="11561687" y="2161486"/>
                  <a:pt x="11561687" y="2155377"/>
                </a:cubicBezTo>
                <a:cubicBezTo>
                  <a:pt x="11561687" y="2149268"/>
                  <a:pt x="11566778" y="2144178"/>
                  <a:pt x="11573905" y="2144178"/>
                </a:cubicBezTo>
                <a:close/>
                <a:moveTo>
                  <a:pt x="10875476" y="2060694"/>
                </a:moveTo>
                <a:cubicBezTo>
                  <a:pt x="10879549" y="2060694"/>
                  <a:pt x="10883622" y="2063748"/>
                  <a:pt x="10883622" y="2068840"/>
                </a:cubicBezTo>
                <a:cubicBezTo>
                  <a:pt x="10883622" y="2073930"/>
                  <a:pt x="10879549" y="2076984"/>
                  <a:pt x="10875476" y="2076984"/>
                </a:cubicBezTo>
                <a:cubicBezTo>
                  <a:pt x="10870386" y="2076984"/>
                  <a:pt x="10867332" y="2072912"/>
                  <a:pt x="10867332" y="2068840"/>
                </a:cubicBezTo>
                <a:cubicBezTo>
                  <a:pt x="10867332" y="2063748"/>
                  <a:pt x="10871405" y="2060694"/>
                  <a:pt x="10875476" y="2060694"/>
                </a:cubicBezTo>
                <a:close/>
                <a:moveTo>
                  <a:pt x="9976480" y="2052572"/>
                </a:moveTo>
                <a:cubicBezTo>
                  <a:pt x="10001933" y="2052572"/>
                  <a:pt x="10023313" y="2072934"/>
                  <a:pt x="10023313" y="2099390"/>
                </a:cubicBezTo>
                <a:cubicBezTo>
                  <a:pt x="10023313" y="2124842"/>
                  <a:pt x="10001933" y="2146221"/>
                  <a:pt x="9976480" y="2146221"/>
                </a:cubicBezTo>
                <a:cubicBezTo>
                  <a:pt x="9950008" y="2146221"/>
                  <a:pt x="9929646" y="2124842"/>
                  <a:pt x="9929646" y="2099390"/>
                </a:cubicBezTo>
                <a:cubicBezTo>
                  <a:pt x="9929646" y="2072934"/>
                  <a:pt x="9951027" y="2052572"/>
                  <a:pt x="9976480" y="2052572"/>
                </a:cubicBezTo>
                <a:close/>
                <a:moveTo>
                  <a:pt x="8217174" y="2041361"/>
                </a:moveTo>
                <a:cubicBezTo>
                  <a:pt x="8239572" y="2041361"/>
                  <a:pt x="8257898" y="2059688"/>
                  <a:pt x="8257898" y="2082087"/>
                </a:cubicBezTo>
                <a:cubicBezTo>
                  <a:pt x="8257898" y="2104477"/>
                  <a:pt x="8239572" y="2122802"/>
                  <a:pt x="8217174" y="2122802"/>
                </a:cubicBezTo>
                <a:cubicBezTo>
                  <a:pt x="8194776" y="2122802"/>
                  <a:pt x="8176449" y="2104477"/>
                  <a:pt x="8176449" y="2082087"/>
                </a:cubicBezTo>
                <a:cubicBezTo>
                  <a:pt x="8176449" y="2059688"/>
                  <a:pt x="8194776" y="2041361"/>
                  <a:pt x="8217174" y="2041361"/>
                </a:cubicBezTo>
                <a:close/>
                <a:moveTo>
                  <a:pt x="11389625" y="2007776"/>
                </a:moveTo>
                <a:cubicBezTo>
                  <a:pt x="11396752" y="2007776"/>
                  <a:pt x="11401843" y="2012868"/>
                  <a:pt x="11401843" y="2019993"/>
                </a:cubicBezTo>
                <a:cubicBezTo>
                  <a:pt x="11401843" y="2026102"/>
                  <a:pt x="11396752" y="2032209"/>
                  <a:pt x="11389625" y="2032209"/>
                </a:cubicBezTo>
                <a:cubicBezTo>
                  <a:pt x="11383516" y="2032209"/>
                  <a:pt x="11377408" y="2027119"/>
                  <a:pt x="11377408" y="2019993"/>
                </a:cubicBezTo>
                <a:cubicBezTo>
                  <a:pt x="11377408" y="2013885"/>
                  <a:pt x="11382499" y="2007776"/>
                  <a:pt x="11389625" y="2007776"/>
                </a:cubicBezTo>
                <a:close/>
                <a:moveTo>
                  <a:pt x="11089281" y="1971100"/>
                </a:moveTo>
                <a:cubicBezTo>
                  <a:pt x="11092335" y="1971100"/>
                  <a:pt x="11094371" y="1973135"/>
                  <a:pt x="11094371" y="1976191"/>
                </a:cubicBezTo>
                <a:cubicBezTo>
                  <a:pt x="11094371" y="1979244"/>
                  <a:pt x="11092335" y="1981281"/>
                  <a:pt x="11089281" y="1981281"/>
                </a:cubicBezTo>
                <a:cubicBezTo>
                  <a:pt x="11086227" y="1981281"/>
                  <a:pt x="11084190" y="1979244"/>
                  <a:pt x="11084190" y="1976191"/>
                </a:cubicBezTo>
                <a:cubicBezTo>
                  <a:pt x="11084190" y="1973135"/>
                  <a:pt x="11086227" y="1971100"/>
                  <a:pt x="11089281" y="1971100"/>
                </a:cubicBezTo>
                <a:close/>
                <a:moveTo>
                  <a:pt x="607782" y="1958886"/>
                </a:moveTo>
                <a:cubicBezTo>
                  <a:pt x="618982" y="1958886"/>
                  <a:pt x="627126" y="1968049"/>
                  <a:pt x="627126" y="1978230"/>
                </a:cubicBezTo>
                <a:cubicBezTo>
                  <a:pt x="627126" y="1989429"/>
                  <a:pt x="617963" y="1997575"/>
                  <a:pt x="607782" y="1997575"/>
                </a:cubicBezTo>
                <a:cubicBezTo>
                  <a:pt x="596583" y="1997575"/>
                  <a:pt x="588438" y="1988410"/>
                  <a:pt x="588438" y="1978230"/>
                </a:cubicBezTo>
                <a:cubicBezTo>
                  <a:pt x="588438" y="1967031"/>
                  <a:pt x="597601" y="1958886"/>
                  <a:pt x="607782" y="1958886"/>
                </a:cubicBezTo>
                <a:close/>
                <a:moveTo>
                  <a:pt x="8754740" y="1924294"/>
                </a:moveTo>
                <a:cubicBezTo>
                  <a:pt x="8757794" y="1925312"/>
                  <a:pt x="8760849" y="1927349"/>
                  <a:pt x="8760849" y="1930402"/>
                </a:cubicBezTo>
                <a:cubicBezTo>
                  <a:pt x="8760849" y="1933458"/>
                  <a:pt x="8758812" y="1936513"/>
                  <a:pt x="8754740" y="1936513"/>
                </a:cubicBezTo>
                <a:cubicBezTo>
                  <a:pt x="8751685" y="1936513"/>
                  <a:pt x="8748631" y="1934476"/>
                  <a:pt x="8748631" y="1930402"/>
                </a:cubicBezTo>
                <a:cubicBezTo>
                  <a:pt x="8748631" y="1927349"/>
                  <a:pt x="8750667" y="1924294"/>
                  <a:pt x="8754740" y="1924294"/>
                </a:cubicBezTo>
                <a:close/>
                <a:moveTo>
                  <a:pt x="6224720" y="1894771"/>
                </a:moveTo>
                <a:cubicBezTo>
                  <a:pt x="6227774" y="1894771"/>
                  <a:pt x="6230829" y="1897823"/>
                  <a:pt x="6230829" y="1900877"/>
                </a:cubicBezTo>
                <a:cubicBezTo>
                  <a:pt x="6230829" y="1904948"/>
                  <a:pt x="6227774" y="1906983"/>
                  <a:pt x="6224720" y="1906983"/>
                </a:cubicBezTo>
                <a:cubicBezTo>
                  <a:pt x="6220647" y="1906983"/>
                  <a:pt x="6218611" y="1903930"/>
                  <a:pt x="6218611" y="1900877"/>
                </a:cubicBezTo>
                <a:cubicBezTo>
                  <a:pt x="6218611" y="1896803"/>
                  <a:pt x="6221665" y="1894771"/>
                  <a:pt x="6224720" y="1894771"/>
                </a:cubicBezTo>
                <a:close/>
                <a:moveTo>
                  <a:pt x="6900749" y="1835719"/>
                </a:moveTo>
                <a:cubicBezTo>
                  <a:pt x="6907876" y="1834702"/>
                  <a:pt x="6913985" y="1840812"/>
                  <a:pt x="6913985" y="1848957"/>
                </a:cubicBezTo>
                <a:cubicBezTo>
                  <a:pt x="6913985" y="1856084"/>
                  <a:pt x="6907876" y="1862192"/>
                  <a:pt x="6900749" y="1862192"/>
                </a:cubicBezTo>
                <a:cubicBezTo>
                  <a:pt x="6893622" y="1862192"/>
                  <a:pt x="6887514" y="1856084"/>
                  <a:pt x="6887514" y="1848957"/>
                </a:cubicBezTo>
                <a:cubicBezTo>
                  <a:pt x="6887514" y="1841829"/>
                  <a:pt x="6893622" y="1835719"/>
                  <a:pt x="6900749" y="1835719"/>
                </a:cubicBezTo>
                <a:close/>
                <a:moveTo>
                  <a:pt x="3320114" y="1834701"/>
                </a:moveTo>
                <a:cubicBezTo>
                  <a:pt x="3322150" y="1834701"/>
                  <a:pt x="3324187" y="1836737"/>
                  <a:pt x="3324187" y="1838772"/>
                </a:cubicBezTo>
                <a:cubicBezTo>
                  <a:pt x="3324187" y="1840809"/>
                  <a:pt x="3322150" y="1842845"/>
                  <a:pt x="3320114" y="1842845"/>
                </a:cubicBezTo>
                <a:cubicBezTo>
                  <a:pt x="3318077" y="1842845"/>
                  <a:pt x="3316042" y="1840809"/>
                  <a:pt x="3316042" y="1838772"/>
                </a:cubicBezTo>
                <a:cubicBezTo>
                  <a:pt x="3316042" y="1836737"/>
                  <a:pt x="3318077" y="1834701"/>
                  <a:pt x="3320114" y="1834701"/>
                </a:cubicBezTo>
                <a:close/>
                <a:moveTo>
                  <a:pt x="6968963" y="1829583"/>
                </a:moveTo>
                <a:cubicBezTo>
                  <a:pt x="6971000" y="1829583"/>
                  <a:pt x="6972017" y="1831619"/>
                  <a:pt x="6972017" y="1832637"/>
                </a:cubicBezTo>
                <a:cubicBezTo>
                  <a:pt x="6972017" y="1834674"/>
                  <a:pt x="6971000" y="1835691"/>
                  <a:pt x="6968963" y="1835691"/>
                </a:cubicBezTo>
                <a:cubicBezTo>
                  <a:pt x="6966927" y="1835691"/>
                  <a:pt x="6965909" y="1834674"/>
                  <a:pt x="6965909" y="1832637"/>
                </a:cubicBezTo>
                <a:cubicBezTo>
                  <a:pt x="6965909" y="1830601"/>
                  <a:pt x="6966927" y="1829583"/>
                  <a:pt x="6968963" y="1829583"/>
                </a:cubicBezTo>
                <a:close/>
                <a:moveTo>
                  <a:pt x="5026434" y="1816374"/>
                </a:moveTo>
                <a:cubicBezTo>
                  <a:pt x="5029485" y="1816374"/>
                  <a:pt x="5031521" y="1818411"/>
                  <a:pt x="5031521" y="1821463"/>
                </a:cubicBezTo>
                <a:cubicBezTo>
                  <a:pt x="5031521" y="1824518"/>
                  <a:pt x="5029485" y="1826554"/>
                  <a:pt x="5026434" y="1826554"/>
                </a:cubicBezTo>
                <a:cubicBezTo>
                  <a:pt x="5023379" y="1826554"/>
                  <a:pt x="5021344" y="1824518"/>
                  <a:pt x="5021344" y="1821463"/>
                </a:cubicBezTo>
                <a:cubicBezTo>
                  <a:pt x="5021344" y="1818411"/>
                  <a:pt x="5023379" y="1816374"/>
                  <a:pt x="5026434" y="1816374"/>
                </a:cubicBezTo>
                <a:close/>
                <a:moveTo>
                  <a:pt x="1693109" y="1810250"/>
                </a:moveTo>
                <a:cubicBezTo>
                  <a:pt x="1709398" y="1810250"/>
                  <a:pt x="1722634" y="1823487"/>
                  <a:pt x="1722634" y="1839778"/>
                </a:cubicBezTo>
                <a:cubicBezTo>
                  <a:pt x="1722634" y="1856067"/>
                  <a:pt x="1709398" y="1869303"/>
                  <a:pt x="1693109" y="1869303"/>
                </a:cubicBezTo>
                <a:cubicBezTo>
                  <a:pt x="1676819" y="1869303"/>
                  <a:pt x="1663584" y="1856067"/>
                  <a:pt x="1663584" y="1839778"/>
                </a:cubicBezTo>
                <a:cubicBezTo>
                  <a:pt x="1663584" y="1823487"/>
                  <a:pt x="1676819" y="1810250"/>
                  <a:pt x="1693109" y="1810250"/>
                </a:cubicBezTo>
                <a:close/>
                <a:moveTo>
                  <a:pt x="466263" y="1806168"/>
                </a:moveTo>
                <a:cubicBezTo>
                  <a:pt x="468300" y="1806168"/>
                  <a:pt x="470336" y="1808204"/>
                  <a:pt x="470336" y="1810240"/>
                </a:cubicBezTo>
                <a:cubicBezTo>
                  <a:pt x="470336" y="1812277"/>
                  <a:pt x="468300" y="1814313"/>
                  <a:pt x="466263" y="1814313"/>
                </a:cubicBezTo>
                <a:cubicBezTo>
                  <a:pt x="464227" y="1814313"/>
                  <a:pt x="462191" y="1812277"/>
                  <a:pt x="462191" y="1810240"/>
                </a:cubicBezTo>
                <a:cubicBezTo>
                  <a:pt x="462191" y="1808204"/>
                  <a:pt x="464227" y="1806168"/>
                  <a:pt x="466263" y="1806168"/>
                </a:cubicBezTo>
                <a:close/>
                <a:moveTo>
                  <a:pt x="11028194" y="1801104"/>
                </a:moveTo>
                <a:cubicBezTo>
                  <a:pt x="11034304" y="1800086"/>
                  <a:pt x="11040412" y="1806195"/>
                  <a:pt x="11040412" y="1813323"/>
                </a:cubicBezTo>
                <a:cubicBezTo>
                  <a:pt x="11040412" y="1820451"/>
                  <a:pt x="11034304" y="1825541"/>
                  <a:pt x="11028194" y="1825541"/>
                </a:cubicBezTo>
                <a:cubicBezTo>
                  <a:pt x="11021068" y="1825541"/>
                  <a:pt x="11015977" y="1819432"/>
                  <a:pt x="11015977" y="1813323"/>
                </a:cubicBezTo>
                <a:cubicBezTo>
                  <a:pt x="11015977" y="1806195"/>
                  <a:pt x="11022085" y="1801104"/>
                  <a:pt x="11028194" y="1801104"/>
                </a:cubicBezTo>
                <a:close/>
                <a:moveTo>
                  <a:pt x="9489820" y="1800068"/>
                </a:moveTo>
                <a:cubicBezTo>
                  <a:pt x="9509164" y="1800068"/>
                  <a:pt x="9524436" y="1815341"/>
                  <a:pt x="9524436" y="1834686"/>
                </a:cubicBezTo>
                <a:cubicBezTo>
                  <a:pt x="9524436" y="1854031"/>
                  <a:pt x="9509164" y="1869303"/>
                  <a:pt x="9489820" y="1869303"/>
                </a:cubicBezTo>
                <a:cubicBezTo>
                  <a:pt x="9470476" y="1869303"/>
                  <a:pt x="9455204" y="1854031"/>
                  <a:pt x="9455204" y="1834686"/>
                </a:cubicBezTo>
                <a:cubicBezTo>
                  <a:pt x="9455204" y="1815341"/>
                  <a:pt x="9470476" y="1800068"/>
                  <a:pt x="9489820" y="1800068"/>
                </a:cubicBezTo>
                <a:close/>
                <a:moveTo>
                  <a:pt x="10635201" y="1799039"/>
                </a:moveTo>
                <a:cubicBezTo>
                  <a:pt x="10639274" y="1799039"/>
                  <a:pt x="10642329" y="1802093"/>
                  <a:pt x="10642329" y="1806166"/>
                </a:cubicBezTo>
                <a:cubicBezTo>
                  <a:pt x="10642329" y="1810238"/>
                  <a:pt x="10639274" y="1813293"/>
                  <a:pt x="10635201" y="1813293"/>
                </a:cubicBezTo>
                <a:cubicBezTo>
                  <a:pt x="10631129" y="1813293"/>
                  <a:pt x="10628075" y="1810238"/>
                  <a:pt x="10628075" y="1806166"/>
                </a:cubicBezTo>
                <a:cubicBezTo>
                  <a:pt x="10628075" y="1802093"/>
                  <a:pt x="10631129" y="1799039"/>
                  <a:pt x="10635201" y="1799039"/>
                </a:cubicBezTo>
                <a:close/>
                <a:moveTo>
                  <a:pt x="8181540" y="1798022"/>
                </a:moveTo>
                <a:cubicBezTo>
                  <a:pt x="8184594" y="1797003"/>
                  <a:pt x="8186630" y="1800058"/>
                  <a:pt x="8186630" y="1803111"/>
                </a:cubicBezTo>
                <a:cubicBezTo>
                  <a:pt x="8186630" y="1806166"/>
                  <a:pt x="8184594" y="1808202"/>
                  <a:pt x="8181540" y="1808202"/>
                </a:cubicBezTo>
                <a:cubicBezTo>
                  <a:pt x="8178485" y="1808202"/>
                  <a:pt x="8176449" y="1806166"/>
                  <a:pt x="8176449" y="1803111"/>
                </a:cubicBezTo>
                <a:cubicBezTo>
                  <a:pt x="8176449" y="1800058"/>
                  <a:pt x="8178485" y="1798022"/>
                  <a:pt x="8181540" y="1798022"/>
                </a:cubicBezTo>
                <a:close/>
                <a:moveTo>
                  <a:pt x="5724840" y="1792952"/>
                </a:moveTo>
                <a:cubicBezTo>
                  <a:pt x="5727896" y="1792952"/>
                  <a:pt x="5730949" y="1796006"/>
                  <a:pt x="5730949" y="1799061"/>
                </a:cubicBezTo>
                <a:cubicBezTo>
                  <a:pt x="5730949" y="1802116"/>
                  <a:pt x="5727896" y="1805170"/>
                  <a:pt x="5724840" y="1805170"/>
                </a:cubicBezTo>
                <a:cubicBezTo>
                  <a:pt x="5721787" y="1805170"/>
                  <a:pt x="5718734" y="1802116"/>
                  <a:pt x="5718734" y="1799061"/>
                </a:cubicBezTo>
                <a:cubicBezTo>
                  <a:pt x="5718734" y="1796006"/>
                  <a:pt x="5721787" y="1792952"/>
                  <a:pt x="5724840" y="1792952"/>
                </a:cubicBezTo>
                <a:close/>
                <a:moveTo>
                  <a:pt x="10191302" y="1791912"/>
                </a:moveTo>
                <a:cubicBezTo>
                  <a:pt x="10198429" y="1791912"/>
                  <a:pt x="10204538" y="1798021"/>
                  <a:pt x="10204538" y="1805147"/>
                </a:cubicBezTo>
                <a:cubicBezTo>
                  <a:pt x="10204538" y="1812274"/>
                  <a:pt x="10198429" y="1818383"/>
                  <a:pt x="10191302" y="1818383"/>
                </a:cubicBezTo>
                <a:cubicBezTo>
                  <a:pt x="10184175" y="1818383"/>
                  <a:pt x="10178067" y="1812274"/>
                  <a:pt x="10178067" y="1805147"/>
                </a:cubicBezTo>
                <a:cubicBezTo>
                  <a:pt x="10178067" y="1798021"/>
                  <a:pt x="10184175" y="1791912"/>
                  <a:pt x="10191302" y="1791912"/>
                </a:cubicBezTo>
                <a:close/>
                <a:moveTo>
                  <a:pt x="5611817" y="1782750"/>
                </a:moveTo>
                <a:cubicBezTo>
                  <a:pt x="5612835" y="1782750"/>
                  <a:pt x="5613854" y="1783768"/>
                  <a:pt x="5613854" y="1784786"/>
                </a:cubicBezTo>
                <a:cubicBezTo>
                  <a:pt x="5613854" y="1785804"/>
                  <a:pt x="5612835" y="1786822"/>
                  <a:pt x="5611817" y="1786822"/>
                </a:cubicBezTo>
                <a:cubicBezTo>
                  <a:pt x="5610799" y="1786822"/>
                  <a:pt x="5609781" y="1785804"/>
                  <a:pt x="5609781" y="1784786"/>
                </a:cubicBezTo>
                <a:cubicBezTo>
                  <a:pt x="5609781" y="1783768"/>
                  <a:pt x="5610799" y="1782750"/>
                  <a:pt x="5611817" y="1782750"/>
                </a:cubicBezTo>
                <a:close/>
                <a:moveTo>
                  <a:pt x="2172677" y="1781757"/>
                </a:moveTo>
                <a:cubicBezTo>
                  <a:pt x="2184894" y="1781757"/>
                  <a:pt x="2195074" y="1791938"/>
                  <a:pt x="2195074" y="1804157"/>
                </a:cubicBezTo>
                <a:cubicBezTo>
                  <a:pt x="2195074" y="1816374"/>
                  <a:pt x="2184894" y="1826554"/>
                  <a:pt x="2172677" y="1826554"/>
                </a:cubicBezTo>
                <a:cubicBezTo>
                  <a:pt x="2160460" y="1826554"/>
                  <a:pt x="2150279" y="1816374"/>
                  <a:pt x="2150279" y="1804157"/>
                </a:cubicBezTo>
                <a:cubicBezTo>
                  <a:pt x="2150279" y="1791938"/>
                  <a:pt x="2160460" y="1781757"/>
                  <a:pt x="2172677" y="1781757"/>
                </a:cubicBezTo>
                <a:close/>
                <a:moveTo>
                  <a:pt x="8210047" y="1762412"/>
                </a:moveTo>
                <a:cubicBezTo>
                  <a:pt x="8215138" y="1762412"/>
                  <a:pt x="8219210" y="1766483"/>
                  <a:pt x="8219210" y="1771574"/>
                </a:cubicBezTo>
                <a:cubicBezTo>
                  <a:pt x="8219210" y="1776666"/>
                  <a:pt x="8215138" y="1780737"/>
                  <a:pt x="8210047" y="1780737"/>
                </a:cubicBezTo>
                <a:cubicBezTo>
                  <a:pt x="8204957" y="1780737"/>
                  <a:pt x="8200884" y="1776666"/>
                  <a:pt x="8200884" y="1771574"/>
                </a:cubicBezTo>
                <a:cubicBezTo>
                  <a:pt x="8200884" y="1766483"/>
                  <a:pt x="8204957" y="1762412"/>
                  <a:pt x="8210047" y="1762412"/>
                </a:cubicBezTo>
                <a:close/>
                <a:moveTo>
                  <a:pt x="559930" y="1753225"/>
                </a:moveTo>
                <a:cubicBezTo>
                  <a:pt x="567056" y="1753225"/>
                  <a:pt x="572147" y="1758316"/>
                  <a:pt x="572147" y="1765442"/>
                </a:cubicBezTo>
                <a:cubicBezTo>
                  <a:pt x="572147" y="1771551"/>
                  <a:pt x="567056" y="1777660"/>
                  <a:pt x="559930" y="1777660"/>
                </a:cubicBezTo>
                <a:cubicBezTo>
                  <a:pt x="553821" y="1777660"/>
                  <a:pt x="547713" y="1772569"/>
                  <a:pt x="547713" y="1765442"/>
                </a:cubicBezTo>
                <a:cubicBezTo>
                  <a:pt x="547713" y="1759333"/>
                  <a:pt x="552804" y="1753225"/>
                  <a:pt x="559930" y="1753225"/>
                </a:cubicBezTo>
                <a:close/>
                <a:moveTo>
                  <a:pt x="6170759" y="1745079"/>
                </a:moveTo>
                <a:cubicBezTo>
                  <a:pt x="6175850" y="1744060"/>
                  <a:pt x="6179922" y="1748132"/>
                  <a:pt x="6179922" y="1754241"/>
                </a:cubicBezTo>
                <a:cubicBezTo>
                  <a:pt x="6179922" y="1759332"/>
                  <a:pt x="6175850" y="1763405"/>
                  <a:pt x="6170759" y="1763405"/>
                </a:cubicBezTo>
                <a:cubicBezTo>
                  <a:pt x="6165669" y="1763405"/>
                  <a:pt x="6160578" y="1759332"/>
                  <a:pt x="6160578" y="1754241"/>
                </a:cubicBezTo>
                <a:cubicBezTo>
                  <a:pt x="6160578" y="1749150"/>
                  <a:pt x="6164651" y="1745079"/>
                  <a:pt x="6170759" y="1745079"/>
                </a:cubicBezTo>
                <a:close/>
                <a:moveTo>
                  <a:pt x="7806873" y="1737952"/>
                </a:moveTo>
                <a:cubicBezTo>
                  <a:pt x="7809927" y="1737952"/>
                  <a:pt x="7811963" y="1739988"/>
                  <a:pt x="7811963" y="1743043"/>
                </a:cubicBezTo>
                <a:cubicBezTo>
                  <a:pt x="7811963" y="1745079"/>
                  <a:pt x="7809927" y="1748133"/>
                  <a:pt x="7806873" y="1748133"/>
                </a:cubicBezTo>
                <a:cubicBezTo>
                  <a:pt x="7803818" y="1748133"/>
                  <a:pt x="7801782" y="1746097"/>
                  <a:pt x="7801782" y="1743043"/>
                </a:cubicBezTo>
                <a:cubicBezTo>
                  <a:pt x="7801782" y="1739988"/>
                  <a:pt x="7803818" y="1737952"/>
                  <a:pt x="7806873" y="1737952"/>
                </a:cubicBezTo>
                <a:close/>
                <a:moveTo>
                  <a:pt x="961068" y="1706391"/>
                </a:moveTo>
                <a:cubicBezTo>
                  <a:pt x="964122" y="1706391"/>
                  <a:pt x="967176" y="1708427"/>
                  <a:pt x="967176" y="1712500"/>
                </a:cubicBezTo>
                <a:cubicBezTo>
                  <a:pt x="967176" y="1715555"/>
                  <a:pt x="964122" y="1718608"/>
                  <a:pt x="961068" y="1718608"/>
                </a:cubicBezTo>
                <a:cubicBezTo>
                  <a:pt x="958013" y="1718608"/>
                  <a:pt x="954959" y="1715555"/>
                  <a:pt x="954959" y="1712500"/>
                </a:cubicBezTo>
                <a:cubicBezTo>
                  <a:pt x="954959" y="1709445"/>
                  <a:pt x="958013" y="1706391"/>
                  <a:pt x="961068" y="1706391"/>
                </a:cubicBezTo>
                <a:close/>
                <a:moveTo>
                  <a:pt x="4813613" y="1703336"/>
                </a:moveTo>
                <a:cubicBezTo>
                  <a:pt x="4815650" y="1703336"/>
                  <a:pt x="4817688" y="1705371"/>
                  <a:pt x="4817688" y="1707408"/>
                </a:cubicBezTo>
                <a:cubicBezTo>
                  <a:pt x="4817688" y="1709444"/>
                  <a:pt x="4815650" y="1711481"/>
                  <a:pt x="4813613" y="1711481"/>
                </a:cubicBezTo>
                <a:cubicBezTo>
                  <a:pt x="4811579" y="1711481"/>
                  <a:pt x="4809541" y="1709444"/>
                  <a:pt x="4809541" y="1707408"/>
                </a:cubicBezTo>
                <a:cubicBezTo>
                  <a:pt x="4809541" y="1705371"/>
                  <a:pt x="4811579" y="1703336"/>
                  <a:pt x="4813613" y="1703336"/>
                </a:cubicBezTo>
                <a:close/>
                <a:moveTo>
                  <a:pt x="4269970" y="1698253"/>
                </a:moveTo>
                <a:cubicBezTo>
                  <a:pt x="4287274" y="1699272"/>
                  <a:pt x="4300511" y="1712507"/>
                  <a:pt x="4300511" y="1728798"/>
                </a:cubicBezTo>
                <a:cubicBezTo>
                  <a:pt x="4300511" y="1745088"/>
                  <a:pt x="4287274" y="1758324"/>
                  <a:pt x="4269970" y="1758324"/>
                </a:cubicBezTo>
                <a:cubicBezTo>
                  <a:pt x="4253681" y="1758324"/>
                  <a:pt x="4239427" y="1745088"/>
                  <a:pt x="4239427" y="1728798"/>
                </a:cubicBezTo>
                <a:cubicBezTo>
                  <a:pt x="4239427" y="1712507"/>
                  <a:pt x="4252663" y="1698253"/>
                  <a:pt x="4269970" y="1698253"/>
                </a:cubicBezTo>
                <a:close/>
                <a:moveTo>
                  <a:pt x="7008670" y="1697244"/>
                </a:moveTo>
                <a:cubicBezTo>
                  <a:pt x="7010705" y="1697244"/>
                  <a:pt x="7013760" y="1699281"/>
                  <a:pt x="7013760" y="1702335"/>
                </a:cubicBezTo>
                <a:cubicBezTo>
                  <a:pt x="7013760" y="1705389"/>
                  <a:pt x="7011724" y="1707425"/>
                  <a:pt x="7008670" y="1707425"/>
                </a:cubicBezTo>
                <a:cubicBezTo>
                  <a:pt x="7005615" y="1707425"/>
                  <a:pt x="7003579" y="1705389"/>
                  <a:pt x="7003579" y="1702335"/>
                </a:cubicBezTo>
                <a:cubicBezTo>
                  <a:pt x="7003579" y="1699281"/>
                  <a:pt x="7005615" y="1697244"/>
                  <a:pt x="7008670" y="1697244"/>
                </a:cubicBezTo>
                <a:close/>
                <a:moveTo>
                  <a:pt x="3364842" y="1697228"/>
                </a:moveTo>
                <a:cubicBezTo>
                  <a:pt x="3367896" y="1697228"/>
                  <a:pt x="3370952" y="1700282"/>
                  <a:pt x="3370952" y="1703336"/>
                </a:cubicBezTo>
                <a:cubicBezTo>
                  <a:pt x="3370952" y="1707409"/>
                  <a:pt x="3367896" y="1709445"/>
                  <a:pt x="3364842" y="1709445"/>
                </a:cubicBezTo>
                <a:cubicBezTo>
                  <a:pt x="3360770" y="1709445"/>
                  <a:pt x="3358734" y="1706391"/>
                  <a:pt x="3358734" y="1703336"/>
                </a:cubicBezTo>
                <a:cubicBezTo>
                  <a:pt x="3358734" y="1700282"/>
                  <a:pt x="3361788" y="1697228"/>
                  <a:pt x="3364842" y="1697228"/>
                </a:cubicBezTo>
                <a:close/>
                <a:moveTo>
                  <a:pt x="1989412" y="1695213"/>
                </a:moveTo>
                <a:cubicBezTo>
                  <a:pt x="1995522" y="1695213"/>
                  <a:pt x="2000613" y="1700305"/>
                  <a:pt x="2000613" y="1706413"/>
                </a:cubicBezTo>
                <a:cubicBezTo>
                  <a:pt x="2000613" y="1712522"/>
                  <a:pt x="1995522" y="1717613"/>
                  <a:pt x="1989412" y="1717613"/>
                </a:cubicBezTo>
                <a:cubicBezTo>
                  <a:pt x="1983305" y="1717613"/>
                  <a:pt x="1978214" y="1712522"/>
                  <a:pt x="1978214" y="1706413"/>
                </a:cubicBezTo>
                <a:cubicBezTo>
                  <a:pt x="1978214" y="1700305"/>
                  <a:pt x="1983305" y="1695213"/>
                  <a:pt x="1989412" y="1695213"/>
                </a:cubicBezTo>
                <a:close/>
                <a:moveTo>
                  <a:pt x="3038026" y="1681956"/>
                </a:moveTo>
                <a:cubicBezTo>
                  <a:pt x="3039044" y="1680938"/>
                  <a:pt x="3040062" y="1681956"/>
                  <a:pt x="3040062" y="1683992"/>
                </a:cubicBezTo>
                <a:cubicBezTo>
                  <a:pt x="3040062" y="1685011"/>
                  <a:pt x="3039044" y="1686029"/>
                  <a:pt x="3038026" y="1686029"/>
                </a:cubicBezTo>
                <a:cubicBezTo>
                  <a:pt x="3037008" y="1686029"/>
                  <a:pt x="3035990" y="1685011"/>
                  <a:pt x="3035990" y="1683992"/>
                </a:cubicBezTo>
                <a:cubicBezTo>
                  <a:pt x="3035990" y="1682974"/>
                  <a:pt x="3037008" y="1681956"/>
                  <a:pt x="3038026" y="1681956"/>
                </a:cubicBezTo>
                <a:close/>
                <a:moveTo>
                  <a:pt x="2787638" y="1677907"/>
                </a:moveTo>
                <a:cubicBezTo>
                  <a:pt x="2796801" y="1677907"/>
                  <a:pt x="2803927" y="1685033"/>
                  <a:pt x="2803927" y="1694197"/>
                </a:cubicBezTo>
                <a:cubicBezTo>
                  <a:pt x="2803927" y="1703360"/>
                  <a:pt x="2796801" y="1710486"/>
                  <a:pt x="2787638" y="1710486"/>
                </a:cubicBezTo>
                <a:cubicBezTo>
                  <a:pt x="2778479" y="1710486"/>
                  <a:pt x="2771350" y="1703360"/>
                  <a:pt x="2771350" y="1694197"/>
                </a:cubicBezTo>
                <a:cubicBezTo>
                  <a:pt x="2771350" y="1685033"/>
                  <a:pt x="2778479" y="1677907"/>
                  <a:pt x="2787638" y="1677907"/>
                </a:cubicBezTo>
                <a:close/>
                <a:moveTo>
                  <a:pt x="8908476" y="1670778"/>
                </a:moveTo>
                <a:cubicBezTo>
                  <a:pt x="8910512" y="1670778"/>
                  <a:pt x="8913566" y="1672813"/>
                  <a:pt x="8913566" y="1675869"/>
                </a:cubicBezTo>
                <a:cubicBezTo>
                  <a:pt x="8913566" y="1678923"/>
                  <a:pt x="8911530" y="1680959"/>
                  <a:pt x="8908476" y="1680959"/>
                </a:cubicBezTo>
                <a:cubicBezTo>
                  <a:pt x="8905421" y="1680959"/>
                  <a:pt x="8903385" y="1678923"/>
                  <a:pt x="8903385" y="1675869"/>
                </a:cubicBezTo>
                <a:cubicBezTo>
                  <a:pt x="8903385" y="1672813"/>
                  <a:pt x="8905421" y="1670778"/>
                  <a:pt x="8908476" y="1670778"/>
                </a:cubicBezTo>
                <a:close/>
                <a:moveTo>
                  <a:pt x="9803401" y="1667723"/>
                </a:moveTo>
                <a:cubicBezTo>
                  <a:pt x="9809509" y="1667723"/>
                  <a:pt x="9815617" y="1672813"/>
                  <a:pt x="9815617" y="1679940"/>
                </a:cubicBezTo>
                <a:cubicBezTo>
                  <a:pt x="9815617" y="1686048"/>
                  <a:pt x="9810527" y="1692156"/>
                  <a:pt x="9803401" y="1692156"/>
                </a:cubicBezTo>
                <a:cubicBezTo>
                  <a:pt x="9796274" y="1692156"/>
                  <a:pt x="9791183" y="1687066"/>
                  <a:pt x="9791183" y="1679940"/>
                </a:cubicBezTo>
                <a:cubicBezTo>
                  <a:pt x="9791183" y="1673832"/>
                  <a:pt x="9796274" y="1667723"/>
                  <a:pt x="9803401" y="1667723"/>
                </a:cubicBezTo>
                <a:close/>
                <a:moveTo>
                  <a:pt x="7189895" y="1665690"/>
                </a:moveTo>
                <a:cubicBezTo>
                  <a:pt x="7197021" y="1665690"/>
                  <a:pt x="7202112" y="1670781"/>
                  <a:pt x="7202112" y="1677908"/>
                </a:cubicBezTo>
                <a:cubicBezTo>
                  <a:pt x="7202112" y="1685034"/>
                  <a:pt x="7197021" y="1690124"/>
                  <a:pt x="7189895" y="1690124"/>
                </a:cubicBezTo>
                <a:cubicBezTo>
                  <a:pt x="7182768" y="1690124"/>
                  <a:pt x="7177677" y="1685034"/>
                  <a:pt x="7177677" y="1677908"/>
                </a:cubicBezTo>
                <a:cubicBezTo>
                  <a:pt x="7177677" y="1670781"/>
                  <a:pt x="7182768" y="1665690"/>
                  <a:pt x="7189895" y="1665690"/>
                </a:cubicBezTo>
                <a:close/>
                <a:moveTo>
                  <a:pt x="6840681" y="1665682"/>
                </a:moveTo>
                <a:cubicBezTo>
                  <a:pt x="6869188" y="1665682"/>
                  <a:pt x="6890568" y="1688080"/>
                  <a:pt x="6890568" y="1714552"/>
                </a:cubicBezTo>
                <a:cubicBezTo>
                  <a:pt x="6890568" y="1742044"/>
                  <a:pt x="6868170" y="1763425"/>
                  <a:pt x="6840681" y="1763425"/>
                </a:cubicBezTo>
                <a:cubicBezTo>
                  <a:pt x="6813192" y="1763425"/>
                  <a:pt x="6790793" y="1741026"/>
                  <a:pt x="6790793" y="1714552"/>
                </a:cubicBezTo>
                <a:cubicBezTo>
                  <a:pt x="6790793" y="1687063"/>
                  <a:pt x="6813192" y="1665682"/>
                  <a:pt x="6840681" y="1665682"/>
                </a:cubicBezTo>
                <a:close/>
                <a:moveTo>
                  <a:pt x="4489879" y="1651438"/>
                </a:moveTo>
                <a:cubicBezTo>
                  <a:pt x="4494968" y="1651438"/>
                  <a:pt x="4500062" y="1656528"/>
                  <a:pt x="4500062" y="1661619"/>
                </a:cubicBezTo>
                <a:cubicBezTo>
                  <a:pt x="4500062" y="1666710"/>
                  <a:pt x="4495988" y="1671800"/>
                  <a:pt x="4489879" y="1671800"/>
                </a:cubicBezTo>
                <a:cubicBezTo>
                  <a:pt x="4484789" y="1671800"/>
                  <a:pt x="4479698" y="1667727"/>
                  <a:pt x="4479698" y="1661619"/>
                </a:cubicBezTo>
                <a:cubicBezTo>
                  <a:pt x="4479698" y="1656528"/>
                  <a:pt x="4483769" y="1651438"/>
                  <a:pt x="4489879" y="1651438"/>
                </a:cubicBezTo>
                <a:close/>
                <a:moveTo>
                  <a:pt x="4124356" y="1643267"/>
                </a:moveTo>
                <a:cubicBezTo>
                  <a:pt x="4130464" y="1643267"/>
                  <a:pt x="4135556" y="1648358"/>
                  <a:pt x="4135556" y="1654466"/>
                </a:cubicBezTo>
                <a:cubicBezTo>
                  <a:pt x="4135556" y="1660575"/>
                  <a:pt x="4130464" y="1665666"/>
                  <a:pt x="4124356" y="1665666"/>
                </a:cubicBezTo>
                <a:cubicBezTo>
                  <a:pt x="4118247" y="1665666"/>
                  <a:pt x="4113157" y="1660575"/>
                  <a:pt x="4113157" y="1654466"/>
                </a:cubicBezTo>
                <a:cubicBezTo>
                  <a:pt x="4113157" y="1648358"/>
                  <a:pt x="4118247" y="1643267"/>
                  <a:pt x="4124356" y="1643267"/>
                </a:cubicBezTo>
                <a:close/>
                <a:moveTo>
                  <a:pt x="1369383" y="1634128"/>
                </a:moveTo>
                <a:cubicBezTo>
                  <a:pt x="1378546" y="1634128"/>
                  <a:pt x="1384655" y="1641256"/>
                  <a:pt x="1384655" y="1649400"/>
                </a:cubicBezTo>
                <a:cubicBezTo>
                  <a:pt x="1384655" y="1657544"/>
                  <a:pt x="1377528" y="1664671"/>
                  <a:pt x="1369383" y="1664671"/>
                </a:cubicBezTo>
                <a:cubicBezTo>
                  <a:pt x="1361238" y="1664671"/>
                  <a:pt x="1354111" y="1657544"/>
                  <a:pt x="1354111" y="1649400"/>
                </a:cubicBezTo>
                <a:cubicBezTo>
                  <a:pt x="1354111" y="1641256"/>
                  <a:pt x="1361238" y="1634128"/>
                  <a:pt x="1369383" y="1634128"/>
                </a:cubicBezTo>
                <a:close/>
                <a:moveTo>
                  <a:pt x="9290270" y="1625987"/>
                </a:moveTo>
                <a:cubicBezTo>
                  <a:pt x="9293324" y="1625987"/>
                  <a:pt x="9295360" y="1628022"/>
                  <a:pt x="9295360" y="1631077"/>
                </a:cubicBezTo>
                <a:cubicBezTo>
                  <a:pt x="9295360" y="1634131"/>
                  <a:pt x="9293324" y="1636167"/>
                  <a:pt x="9290270" y="1636167"/>
                </a:cubicBezTo>
                <a:cubicBezTo>
                  <a:pt x="9287215" y="1636167"/>
                  <a:pt x="9285179" y="1634131"/>
                  <a:pt x="9285179" y="1631077"/>
                </a:cubicBezTo>
                <a:cubicBezTo>
                  <a:pt x="9285179" y="1628022"/>
                  <a:pt x="9287215" y="1625987"/>
                  <a:pt x="9290270" y="1625987"/>
                </a:cubicBezTo>
                <a:close/>
                <a:moveTo>
                  <a:pt x="1867190" y="1615780"/>
                </a:moveTo>
                <a:cubicBezTo>
                  <a:pt x="1874317" y="1615780"/>
                  <a:pt x="1879408" y="1620871"/>
                  <a:pt x="1879408" y="1627997"/>
                </a:cubicBezTo>
                <a:cubicBezTo>
                  <a:pt x="1879408" y="1635124"/>
                  <a:pt x="1874317" y="1640215"/>
                  <a:pt x="1867190" y="1640215"/>
                </a:cubicBezTo>
                <a:cubicBezTo>
                  <a:pt x="1860064" y="1640215"/>
                  <a:pt x="1854973" y="1635124"/>
                  <a:pt x="1854973" y="1627997"/>
                </a:cubicBezTo>
                <a:cubicBezTo>
                  <a:pt x="1854973" y="1621888"/>
                  <a:pt x="1860064" y="1615780"/>
                  <a:pt x="1867190" y="1615780"/>
                </a:cubicBezTo>
                <a:close/>
                <a:moveTo>
                  <a:pt x="1952765" y="1611732"/>
                </a:moveTo>
                <a:cubicBezTo>
                  <a:pt x="1970074" y="1611732"/>
                  <a:pt x="1985346" y="1627003"/>
                  <a:pt x="1985346" y="1644310"/>
                </a:cubicBezTo>
                <a:cubicBezTo>
                  <a:pt x="1985346" y="1662635"/>
                  <a:pt x="1971092" y="1676889"/>
                  <a:pt x="1952765" y="1676889"/>
                </a:cubicBezTo>
                <a:cubicBezTo>
                  <a:pt x="1934440" y="1676889"/>
                  <a:pt x="1920186" y="1662635"/>
                  <a:pt x="1920186" y="1644310"/>
                </a:cubicBezTo>
                <a:cubicBezTo>
                  <a:pt x="1920186" y="1625985"/>
                  <a:pt x="1934440" y="1611732"/>
                  <a:pt x="1952765" y="1611732"/>
                </a:cubicBezTo>
                <a:close/>
                <a:moveTo>
                  <a:pt x="7601213" y="1601545"/>
                </a:moveTo>
                <a:cubicBezTo>
                  <a:pt x="7607322" y="1601545"/>
                  <a:pt x="7612413" y="1606636"/>
                  <a:pt x="7612413" y="1612743"/>
                </a:cubicBezTo>
                <a:cubicBezTo>
                  <a:pt x="7612413" y="1618852"/>
                  <a:pt x="7607322" y="1623943"/>
                  <a:pt x="7601213" y="1623943"/>
                </a:cubicBezTo>
                <a:cubicBezTo>
                  <a:pt x="7595105" y="1623943"/>
                  <a:pt x="7590014" y="1618852"/>
                  <a:pt x="7590014" y="1612743"/>
                </a:cubicBezTo>
                <a:cubicBezTo>
                  <a:pt x="7590014" y="1606636"/>
                  <a:pt x="7595105" y="1601545"/>
                  <a:pt x="7601213" y="1601545"/>
                </a:cubicBezTo>
                <a:close/>
                <a:moveTo>
                  <a:pt x="4432839" y="1598471"/>
                </a:moveTo>
                <a:cubicBezTo>
                  <a:pt x="4443020" y="1598471"/>
                  <a:pt x="4450147" y="1606616"/>
                  <a:pt x="4450147" y="1615779"/>
                </a:cubicBezTo>
                <a:cubicBezTo>
                  <a:pt x="4450147" y="1624941"/>
                  <a:pt x="4443020" y="1633087"/>
                  <a:pt x="4432839" y="1633087"/>
                </a:cubicBezTo>
                <a:cubicBezTo>
                  <a:pt x="4423675" y="1633087"/>
                  <a:pt x="4415530" y="1625960"/>
                  <a:pt x="4415530" y="1615779"/>
                </a:cubicBezTo>
                <a:cubicBezTo>
                  <a:pt x="4415530" y="1606616"/>
                  <a:pt x="4422657" y="1598471"/>
                  <a:pt x="4432839" y="1598471"/>
                </a:cubicBezTo>
                <a:close/>
                <a:moveTo>
                  <a:pt x="8604059" y="1598470"/>
                </a:moveTo>
                <a:cubicBezTo>
                  <a:pt x="8616276" y="1598470"/>
                  <a:pt x="8627476" y="1608650"/>
                  <a:pt x="8627476" y="1621886"/>
                </a:cubicBezTo>
                <a:cubicBezTo>
                  <a:pt x="8627476" y="1634103"/>
                  <a:pt x="8617295" y="1645302"/>
                  <a:pt x="8604059" y="1645302"/>
                </a:cubicBezTo>
                <a:cubicBezTo>
                  <a:pt x="8590823" y="1645302"/>
                  <a:pt x="8580642" y="1635121"/>
                  <a:pt x="8580642" y="1621886"/>
                </a:cubicBezTo>
                <a:cubicBezTo>
                  <a:pt x="8580642" y="1608650"/>
                  <a:pt x="8590823" y="1598470"/>
                  <a:pt x="8604059" y="1598470"/>
                </a:cubicBezTo>
                <a:close/>
                <a:moveTo>
                  <a:pt x="970231" y="1592364"/>
                </a:moveTo>
                <a:cubicBezTo>
                  <a:pt x="979394" y="1592364"/>
                  <a:pt x="985503" y="1599491"/>
                  <a:pt x="985503" y="1607636"/>
                </a:cubicBezTo>
                <a:cubicBezTo>
                  <a:pt x="985503" y="1615781"/>
                  <a:pt x="978376" y="1622908"/>
                  <a:pt x="970231" y="1622908"/>
                </a:cubicBezTo>
                <a:cubicBezTo>
                  <a:pt x="962086" y="1622908"/>
                  <a:pt x="954959" y="1615781"/>
                  <a:pt x="954959" y="1607636"/>
                </a:cubicBezTo>
                <a:cubicBezTo>
                  <a:pt x="954959" y="1599491"/>
                  <a:pt x="962086" y="1592364"/>
                  <a:pt x="970231" y="1592364"/>
                </a:cubicBezTo>
                <a:close/>
                <a:moveTo>
                  <a:pt x="8077693" y="1588309"/>
                </a:moveTo>
                <a:cubicBezTo>
                  <a:pt x="8088892" y="1588309"/>
                  <a:pt x="8099073" y="1597471"/>
                  <a:pt x="8099073" y="1609690"/>
                </a:cubicBezTo>
                <a:cubicBezTo>
                  <a:pt x="8099073" y="1621906"/>
                  <a:pt x="8088892" y="1631068"/>
                  <a:pt x="8077693" y="1631068"/>
                </a:cubicBezTo>
                <a:cubicBezTo>
                  <a:pt x="8065475" y="1631068"/>
                  <a:pt x="8056312" y="1621906"/>
                  <a:pt x="8056312" y="1609690"/>
                </a:cubicBezTo>
                <a:cubicBezTo>
                  <a:pt x="8056312" y="1597471"/>
                  <a:pt x="8066493" y="1588309"/>
                  <a:pt x="8077693" y="1588309"/>
                </a:cubicBezTo>
                <a:close/>
                <a:moveTo>
                  <a:pt x="10993578" y="1587269"/>
                </a:moveTo>
                <a:cubicBezTo>
                  <a:pt x="10999687" y="1588288"/>
                  <a:pt x="11004777" y="1593379"/>
                  <a:pt x="11004777" y="1598469"/>
                </a:cubicBezTo>
                <a:cubicBezTo>
                  <a:pt x="11004777" y="1604577"/>
                  <a:pt x="10999687" y="1609668"/>
                  <a:pt x="10993578" y="1609668"/>
                </a:cubicBezTo>
                <a:cubicBezTo>
                  <a:pt x="10987469" y="1609668"/>
                  <a:pt x="10982378" y="1604577"/>
                  <a:pt x="10982378" y="1598469"/>
                </a:cubicBezTo>
                <a:cubicBezTo>
                  <a:pt x="10982378" y="1592360"/>
                  <a:pt x="10987469" y="1587269"/>
                  <a:pt x="10993578" y="1587269"/>
                </a:cubicBezTo>
                <a:close/>
                <a:moveTo>
                  <a:pt x="1053773" y="1581190"/>
                </a:moveTo>
                <a:cubicBezTo>
                  <a:pt x="1057845" y="1580171"/>
                  <a:pt x="1061918" y="1584246"/>
                  <a:pt x="1061918" y="1589335"/>
                </a:cubicBezTo>
                <a:cubicBezTo>
                  <a:pt x="1061918" y="1594424"/>
                  <a:pt x="1057845" y="1597478"/>
                  <a:pt x="1053773" y="1597478"/>
                </a:cubicBezTo>
                <a:cubicBezTo>
                  <a:pt x="1048682" y="1597478"/>
                  <a:pt x="1045628" y="1593408"/>
                  <a:pt x="1045628" y="1589335"/>
                </a:cubicBezTo>
                <a:cubicBezTo>
                  <a:pt x="1045628" y="1584246"/>
                  <a:pt x="1049700" y="1581190"/>
                  <a:pt x="1053773" y="1581190"/>
                </a:cubicBezTo>
                <a:close/>
                <a:moveTo>
                  <a:pt x="6563753" y="1579126"/>
                </a:moveTo>
                <a:cubicBezTo>
                  <a:pt x="6569861" y="1579126"/>
                  <a:pt x="6574952" y="1584217"/>
                  <a:pt x="6574952" y="1590325"/>
                </a:cubicBezTo>
                <a:cubicBezTo>
                  <a:pt x="6574952" y="1596434"/>
                  <a:pt x="6569861" y="1601524"/>
                  <a:pt x="6563753" y="1601524"/>
                </a:cubicBezTo>
                <a:cubicBezTo>
                  <a:pt x="6557644" y="1601524"/>
                  <a:pt x="6552553" y="1596434"/>
                  <a:pt x="6552553" y="1590325"/>
                </a:cubicBezTo>
                <a:cubicBezTo>
                  <a:pt x="6552553" y="1584217"/>
                  <a:pt x="6557644" y="1579126"/>
                  <a:pt x="6563753" y="1579126"/>
                </a:cubicBezTo>
                <a:close/>
                <a:moveTo>
                  <a:pt x="9187440" y="1578129"/>
                </a:moveTo>
                <a:cubicBezTo>
                  <a:pt x="9193548" y="1578129"/>
                  <a:pt x="9198639" y="1583220"/>
                  <a:pt x="9198639" y="1589328"/>
                </a:cubicBezTo>
                <a:cubicBezTo>
                  <a:pt x="9198639" y="1595436"/>
                  <a:pt x="9193548" y="1600526"/>
                  <a:pt x="9187440" y="1600526"/>
                </a:cubicBezTo>
                <a:cubicBezTo>
                  <a:pt x="9181331" y="1600526"/>
                  <a:pt x="9176240" y="1595436"/>
                  <a:pt x="9176240" y="1589328"/>
                </a:cubicBezTo>
                <a:cubicBezTo>
                  <a:pt x="9176240" y="1583220"/>
                  <a:pt x="9181331" y="1578129"/>
                  <a:pt x="9187440" y="1578129"/>
                </a:cubicBezTo>
                <a:close/>
                <a:moveTo>
                  <a:pt x="5811366" y="1539421"/>
                </a:moveTo>
                <a:cubicBezTo>
                  <a:pt x="5816457" y="1539421"/>
                  <a:pt x="5821547" y="1543493"/>
                  <a:pt x="5821547" y="1549602"/>
                </a:cubicBezTo>
                <a:cubicBezTo>
                  <a:pt x="5821547" y="1555711"/>
                  <a:pt x="5816457" y="1559783"/>
                  <a:pt x="5811366" y="1559783"/>
                </a:cubicBezTo>
                <a:cubicBezTo>
                  <a:pt x="5805258" y="1559783"/>
                  <a:pt x="5801185" y="1555711"/>
                  <a:pt x="5801185" y="1549602"/>
                </a:cubicBezTo>
                <a:cubicBezTo>
                  <a:pt x="5801185" y="1544512"/>
                  <a:pt x="5805258" y="1539421"/>
                  <a:pt x="5811366" y="1539421"/>
                </a:cubicBezTo>
                <a:close/>
                <a:moveTo>
                  <a:pt x="6556626" y="1510942"/>
                </a:moveTo>
                <a:cubicBezTo>
                  <a:pt x="6562734" y="1510942"/>
                  <a:pt x="6568843" y="1516032"/>
                  <a:pt x="6568843" y="1523160"/>
                </a:cubicBezTo>
                <a:cubicBezTo>
                  <a:pt x="6568843" y="1530285"/>
                  <a:pt x="6563752" y="1535375"/>
                  <a:pt x="6556626" y="1535375"/>
                </a:cubicBezTo>
                <a:cubicBezTo>
                  <a:pt x="6549499" y="1535375"/>
                  <a:pt x="6544408" y="1530285"/>
                  <a:pt x="6544408" y="1523160"/>
                </a:cubicBezTo>
                <a:cubicBezTo>
                  <a:pt x="6544408" y="1516032"/>
                  <a:pt x="6549499" y="1510942"/>
                  <a:pt x="6556626" y="1510942"/>
                </a:cubicBezTo>
                <a:close/>
                <a:moveTo>
                  <a:pt x="5064100" y="1507884"/>
                </a:moveTo>
                <a:cubicBezTo>
                  <a:pt x="5071226" y="1506866"/>
                  <a:pt x="5076314" y="1512975"/>
                  <a:pt x="5076314" y="1520102"/>
                </a:cubicBezTo>
                <a:cubicBezTo>
                  <a:pt x="5076314" y="1527228"/>
                  <a:pt x="5071226" y="1532317"/>
                  <a:pt x="5064100" y="1532317"/>
                </a:cubicBezTo>
                <a:cubicBezTo>
                  <a:pt x="5056975" y="1532317"/>
                  <a:pt x="5051886" y="1527228"/>
                  <a:pt x="5051886" y="1520102"/>
                </a:cubicBezTo>
                <a:cubicBezTo>
                  <a:pt x="5051886" y="1512975"/>
                  <a:pt x="5056975" y="1507884"/>
                  <a:pt x="5064100" y="1507884"/>
                </a:cubicBezTo>
                <a:close/>
                <a:moveTo>
                  <a:pt x="12045293" y="1495671"/>
                </a:moveTo>
                <a:cubicBezTo>
                  <a:pt x="12061582" y="1496689"/>
                  <a:pt x="12074818" y="1509924"/>
                  <a:pt x="12074818" y="1525195"/>
                </a:cubicBezTo>
                <a:cubicBezTo>
                  <a:pt x="12074818" y="1541483"/>
                  <a:pt x="12061582" y="1553701"/>
                  <a:pt x="12045293" y="1553701"/>
                </a:cubicBezTo>
                <a:cubicBezTo>
                  <a:pt x="12029003" y="1553701"/>
                  <a:pt x="12015767" y="1540465"/>
                  <a:pt x="12015767" y="1525195"/>
                </a:cubicBezTo>
                <a:cubicBezTo>
                  <a:pt x="12015767" y="1508906"/>
                  <a:pt x="12029003" y="1495671"/>
                  <a:pt x="12045293" y="1495671"/>
                </a:cubicBezTo>
                <a:close/>
                <a:moveTo>
                  <a:pt x="7198040" y="1482432"/>
                </a:moveTo>
                <a:cubicBezTo>
                  <a:pt x="7200076" y="1482432"/>
                  <a:pt x="7203130" y="1484468"/>
                  <a:pt x="7203130" y="1487523"/>
                </a:cubicBezTo>
                <a:cubicBezTo>
                  <a:pt x="7203130" y="1490577"/>
                  <a:pt x="7201094" y="1492613"/>
                  <a:pt x="7198040" y="1492613"/>
                </a:cubicBezTo>
                <a:cubicBezTo>
                  <a:pt x="7194985" y="1492613"/>
                  <a:pt x="7192949" y="1490577"/>
                  <a:pt x="7192949" y="1487523"/>
                </a:cubicBezTo>
                <a:cubicBezTo>
                  <a:pt x="7192949" y="1484468"/>
                  <a:pt x="7194985" y="1482432"/>
                  <a:pt x="7198040" y="1482432"/>
                </a:cubicBezTo>
                <a:close/>
                <a:moveTo>
                  <a:pt x="10018223" y="1481387"/>
                </a:moveTo>
                <a:cubicBezTo>
                  <a:pt x="10022296" y="1481387"/>
                  <a:pt x="10025350" y="1484441"/>
                  <a:pt x="10025350" y="1488514"/>
                </a:cubicBezTo>
                <a:cubicBezTo>
                  <a:pt x="10025350" y="1492586"/>
                  <a:pt x="10022296" y="1494622"/>
                  <a:pt x="10018223" y="1494622"/>
                </a:cubicBezTo>
                <a:cubicBezTo>
                  <a:pt x="10014150" y="1494622"/>
                  <a:pt x="10011096" y="1491568"/>
                  <a:pt x="10011096" y="1488514"/>
                </a:cubicBezTo>
                <a:cubicBezTo>
                  <a:pt x="10011096" y="1484441"/>
                  <a:pt x="10014150" y="1481387"/>
                  <a:pt x="10018223" y="1481387"/>
                </a:cubicBezTo>
                <a:close/>
                <a:moveTo>
                  <a:pt x="8393309" y="1477350"/>
                </a:moveTo>
                <a:cubicBezTo>
                  <a:pt x="8410616" y="1477350"/>
                  <a:pt x="8425888" y="1491603"/>
                  <a:pt x="8425888" y="1509928"/>
                </a:cubicBezTo>
                <a:cubicBezTo>
                  <a:pt x="8425888" y="1528253"/>
                  <a:pt x="8411635" y="1542506"/>
                  <a:pt x="8393309" y="1542506"/>
                </a:cubicBezTo>
                <a:cubicBezTo>
                  <a:pt x="8374982" y="1542506"/>
                  <a:pt x="8360729" y="1528253"/>
                  <a:pt x="8360729" y="1509928"/>
                </a:cubicBezTo>
                <a:cubicBezTo>
                  <a:pt x="8360729" y="1491603"/>
                  <a:pt x="8374982" y="1477350"/>
                  <a:pt x="8393309" y="1477350"/>
                </a:cubicBezTo>
                <a:close/>
                <a:moveTo>
                  <a:pt x="5908087" y="1476298"/>
                </a:moveTo>
                <a:cubicBezTo>
                  <a:pt x="5909106" y="1476298"/>
                  <a:pt x="5910123" y="1477315"/>
                  <a:pt x="5910123" y="1478334"/>
                </a:cubicBezTo>
                <a:cubicBezTo>
                  <a:pt x="5910123" y="1479351"/>
                  <a:pt x="5909106" y="1480369"/>
                  <a:pt x="5908087" y="1480369"/>
                </a:cubicBezTo>
                <a:cubicBezTo>
                  <a:pt x="5907069" y="1480369"/>
                  <a:pt x="5906050" y="1479351"/>
                  <a:pt x="5906050" y="1478334"/>
                </a:cubicBezTo>
                <a:cubicBezTo>
                  <a:pt x="5906050" y="1477315"/>
                  <a:pt x="5907069" y="1476298"/>
                  <a:pt x="5908087" y="1476298"/>
                </a:cubicBezTo>
                <a:close/>
                <a:moveTo>
                  <a:pt x="10401034" y="1474260"/>
                </a:moveTo>
                <a:cubicBezTo>
                  <a:pt x="10406124" y="1474260"/>
                  <a:pt x="10410197" y="1478333"/>
                  <a:pt x="10410197" y="1483423"/>
                </a:cubicBezTo>
                <a:cubicBezTo>
                  <a:pt x="10410197" y="1488514"/>
                  <a:pt x="10406124" y="1492586"/>
                  <a:pt x="10401034" y="1492586"/>
                </a:cubicBezTo>
                <a:cubicBezTo>
                  <a:pt x="10395943" y="1492586"/>
                  <a:pt x="10391871" y="1488514"/>
                  <a:pt x="10391871" y="1483423"/>
                </a:cubicBezTo>
                <a:cubicBezTo>
                  <a:pt x="10391871" y="1478333"/>
                  <a:pt x="10395943" y="1474260"/>
                  <a:pt x="10401034" y="1474260"/>
                </a:cubicBezTo>
                <a:close/>
                <a:moveTo>
                  <a:pt x="2631798" y="1469172"/>
                </a:moveTo>
                <a:cubicBezTo>
                  <a:pt x="2634852" y="1469172"/>
                  <a:pt x="2637906" y="1472227"/>
                  <a:pt x="2637906" y="1475281"/>
                </a:cubicBezTo>
                <a:cubicBezTo>
                  <a:pt x="2637906" y="1478335"/>
                  <a:pt x="2634852" y="1481390"/>
                  <a:pt x="2631798" y="1481390"/>
                </a:cubicBezTo>
                <a:cubicBezTo>
                  <a:pt x="2628743" y="1481390"/>
                  <a:pt x="2625688" y="1478335"/>
                  <a:pt x="2625688" y="1475281"/>
                </a:cubicBezTo>
                <a:cubicBezTo>
                  <a:pt x="2625688" y="1472227"/>
                  <a:pt x="2628743" y="1469172"/>
                  <a:pt x="2631798" y="1469172"/>
                </a:cubicBezTo>
                <a:close/>
                <a:moveTo>
                  <a:pt x="8095000" y="1469170"/>
                </a:moveTo>
                <a:cubicBezTo>
                  <a:pt x="8102127" y="1469170"/>
                  <a:pt x="8107217" y="1474261"/>
                  <a:pt x="8107217" y="1481388"/>
                </a:cubicBezTo>
                <a:cubicBezTo>
                  <a:pt x="8107217" y="1488514"/>
                  <a:pt x="8102127" y="1493605"/>
                  <a:pt x="8095000" y="1493605"/>
                </a:cubicBezTo>
                <a:cubicBezTo>
                  <a:pt x="8087874" y="1493605"/>
                  <a:pt x="8082783" y="1488514"/>
                  <a:pt x="8082783" y="1481388"/>
                </a:cubicBezTo>
                <a:cubicBezTo>
                  <a:pt x="8082783" y="1474261"/>
                  <a:pt x="8087874" y="1469170"/>
                  <a:pt x="8095000" y="1469170"/>
                </a:cubicBezTo>
                <a:close/>
                <a:moveTo>
                  <a:pt x="3408677" y="1462072"/>
                </a:moveTo>
                <a:cubicBezTo>
                  <a:pt x="3411731" y="1463090"/>
                  <a:pt x="3413767" y="1465126"/>
                  <a:pt x="3413767" y="1467163"/>
                </a:cubicBezTo>
                <a:cubicBezTo>
                  <a:pt x="3413767" y="1470216"/>
                  <a:pt x="3411731" y="1472253"/>
                  <a:pt x="3408677" y="1472253"/>
                </a:cubicBezTo>
                <a:cubicBezTo>
                  <a:pt x="3406640" y="1472253"/>
                  <a:pt x="3403585" y="1470216"/>
                  <a:pt x="3403585" y="1467163"/>
                </a:cubicBezTo>
                <a:cubicBezTo>
                  <a:pt x="3403585" y="1465126"/>
                  <a:pt x="3405620" y="1462072"/>
                  <a:pt x="3408677" y="1462072"/>
                </a:cubicBezTo>
                <a:close/>
                <a:moveTo>
                  <a:pt x="3686616" y="1449860"/>
                </a:moveTo>
                <a:cubicBezTo>
                  <a:pt x="3688652" y="1449860"/>
                  <a:pt x="3690689" y="1451898"/>
                  <a:pt x="3690689" y="1453933"/>
                </a:cubicBezTo>
                <a:cubicBezTo>
                  <a:pt x="3690689" y="1455970"/>
                  <a:pt x="3688652" y="1458006"/>
                  <a:pt x="3686616" y="1458006"/>
                </a:cubicBezTo>
                <a:cubicBezTo>
                  <a:pt x="3684581" y="1458006"/>
                  <a:pt x="3682544" y="1455970"/>
                  <a:pt x="3682544" y="1453933"/>
                </a:cubicBezTo>
                <a:cubicBezTo>
                  <a:pt x="3682544" y="1451898"/>
                  <a:pt x="3684581" y="1449860"/>
                  <a:pt x="3686616" y="1449860"/>
                </a:cubicBezTo>
                <a:close/>
                <a:moveTo>
                  <a:pt x="8790374" y="1447825"/>
                </a:moveTo>
                <a:cubicBezTo>
                  <a:pt x="8793428" y="1447825"/>
                  <a:pt x="8795464" y="1449862"/>
                  <a:pt x="8795464" y="1452917"/>
                </a:cubicBezTo>
                <a:cubicBezTo>
                  <a:pt x="8795464" y="1455971"/>
                  <a:pt x="8793428" y="1458007"/>
                  <a:pt x="8790374" y="1458007"/>
                </a:cubicBezTo>
                <a:cubicBezTo>
                  <a:pt x="8787319" y="1458007"/>
                  <a:pt x="8785283" y="1455971"/>
                  <a:pt x="8785283" y="1452917"/>
                </a:cubicBezTo>
                <a:cubicBezTo>
                  <a:pt x="8785283" y="1449862"/>
                  <a:pt x="8787319" y="1447825"/>
                  <a:pt x="8790374" y="1447825"/>
                </a:cubicBezTo>
                <a:close/>
                <a:moveTo>
                  <a:pt x="10691198" y="1418293"/>
                </a:moveTo>
                <a:cubicBezTo>
                  <a:pt x="10693235" y="1417275"/>
                  <a:pt x="10696288" y="1420331"/>
                  <a:pt x="10696288" y="1423383"/>
                </a:cubicBezTo>
                <a:cubicBezTo>
                  <a:pt x="10696288" y="1426441"/>
                  <a:pt x="10694252" y="1428476"/>
                  <a:pt x="10691198" y="1428476"/>
                </a:cubicBezTo>
                <a:cubicBezTo>
                  <a:pt x="10688144" y="1428476"/>
                  <a:pt x="10686107" y="1426441"/>
                  <a:pt x="10686107" y="1423383"/>
                </a:cubicBezTo>
                <a:cubicBezTo>
                  <a:pt x="10686107" y="1420331"/>
                  <a:pt x="10688144" y="1418293"/>
                  <a:pt x="10691198" y="1418293"/>
                </a:cubicBezTo>
                <a:close/>
                <a:moveTo>
                  <a:pt x="3349636" y="1409134"/>
                </a:moveTo>
                <a:cubicBezTo>
                  <a:pt x="3354729" y="1409134"/>
                  <a:pt x="3358800" y="1413204"/>
                  <a:pt x="3358800" y="1418293"/>
                </a:cubicBezTo>
                <a:cubicBezTo>
                  <a:pt x="3358800" y="1423387"/>
                  <a:pt x="3354729" y="1427460"/>
                  <a:pt x="3349636" y="1427460"/>
                </a:cubicBezTo>
                <a:cubicBezTo>
                  <a:pt x="3344546" y="1427460"/>
                  <a:pt x="3340474" y="1423387"/>
                  <a:pt x="3340474" y="1418293"/>
                </a:cubicBezTo>
                <a:cubicBezTo>
                  <a:pt x="3340474" y="1413204"/>
                  <a:pt x="3344546" y="1409134"/>
                  <a:pt x="3349636" y="1409134"/>
                </a:cubicBezTo>
                <a:close/>
                <a:moveTo>
                  <a:pt x="4588610" y="1397903"/>
                </a:moveTo>
                <a:cubicBezTo>
                  <a:pt x="4592683" y="1397903"/>
                  <a:pt x="4596755" y="1401976"/>
                  <a:pt x="4596755" y="1406048"/>
                </a:cubicBezTo>
                <a:cubicBezTo>
                  <a:pt x="4596755" y="1411139"/>
                  <a:pt x="4592683" y="1414193"/>
                  <a:pt x="4588610" y="1414193"/>
                </a:cubicBezTo>
                <a:cubicBezTo>
                  <a:pt x="4584538" y="1414193"/>
                  <a:pt x="4580466" y="1410120"/>
                  <a:pt x="4580466" y="1406048"/>
                </a:cubicBezTo>
                <a:cubicBezTo>
                  <a:pt x="4580466" y="1401976"/>
                  <a:pt x="4584538" y="1397903"/>
                  <a:pt x="4588610" y="1397903"/>
                </a:cubicBezTo>
                <a:close/>
                <a:moveTo>
                  <a:pt x="1814297" y="1390807"/>
                </a:moveTo>
                <a:cubicBezTo>
                  <a:pt x="1826514" y="1390807"/>
                  <a:pt x="1835677" y="1399971"/>
                  <a:pt x="1835677" y="1412190"/>
                </a:cubicBezTo>
                <a:cubicBezTo>
                  <a:pt x="1835677" y="1424404"/>
                  <a:pt x="1825497" y="1433570"/>
                  <a:pt x="1814297" y="1433570"/>
                </a:cubicBezTo>
                <a:cubicBezTo>
                  <a:pt x="1802080" y="1433570"/>
                  <a:pt x="1792917" y="1424404"/>
                  <a:pt x="1792917" y="1412190"/>
                </a:cubicBezTo>
                <a:cubicBezTo>
                  <a:pt x="1792917" y="1399971"/>
                  <a:pt x="1803098" y="1390807"/>
                  <a:pt x="1814297" y="1390807"/>
                </a:cubicBezTo>
                <a:close/>
                <a:moveTo>
                  <a:pt x="9676136" y="1389757"/>
                </a:moveTo>
                <a:cubicBezTo>
                  <a:pt x="9678172" y="1389757"/>
                  <a:pt x="9679190" y="1390775"/>
                  <a:pt x="9679190" y="1392811"/>
                </a:cubicBezTo>
                <a:cubicBezTo>
                  <a:pt x="9679190" y="1394848"/>
                  <a:pt x="9678172" y="1395866"/>
                  <a:pt x="9676136" y="1395866"/>
                </a:cubicBezTo>
                <a:cubicBezTo>
                  <a:pt x="9674099" y="1395866"/>
                  <a:pt x="9673081" y="1394848"/>
                  <a:pt x="9673081" y="1392811"/>
                </a:cubicBezTo>
                <a:cubicBezTo>
                  <a:pt x="9673081" y="1390775"/>
                  <a:pt x="9674099" y="1389757"/>
                  <a:pt x="9676136" y="1389757"/>
                </a:cubicBezTo>
                <a:close/>
                <a:moveTo>
                  <a:pt x="12015767" y="1375502"/>
                </a:moveTo>
                <a:cubicBezTo>
                  <a:pt x="12017804" y="1375502"/>
                  <a:pt x="12018821" y="1376520"/>
                  <a:pt x="12018821" y="1378556"/>
                </a:cubicBezTo>
                <a:cubicBezTo>
                  <a:pt x="12018821" y="1380593"/>
                  <a:pt x="12017804" y="1381611"/>
                  <a:pt x="12015767" y="1381611"/>
                </a:cubicBezTo>
                <a:cubicBezTo>
                  <a:pt x="12013731" y="1381611"/>
                  <a:pt x="12012713" y="1380593"/>
                  <a:pt x="12012713" y="1378556"/>
                </a:cubicBezTo>
                <a:cubicBezTo>
                  <a:pt x="12012713" y="1376520"/>
                  <a:pt x="12013731" y="1375502"/>
                  <a:pt x="12015767" y="1375502"/>
                </a:cubicBezTo>
                <a:close/>
                <a:moveTo>
                  <a:pt x="9431787" y="1368376"/>
                </a:moveTo>
                <a:cubicBezTo>
                  <a:pt x="9435859" y="1368376"/>
                  <a:pt x="9437896" y="1370412"/>
                  <a:pt x="9437896" y="1373467"/>
                </a:cubicBezTo>
                <a:cubicBezTo>
                  <a:pt x="9437896" y="1376521"/>
                  <a:pt x="9434841" y="1379575"/>
                  <a:pt x="9431787" y="1379575"/>
                </a:cubicBezTo>
                <a:cubicBezTo>
                  <a:pt x="9428732" y="1379575"/>
                  <a:pt x="9425678" y="1377539"/>
                  <a:pt x="9425678" y="1373467"/>
                </a:cubicBezTo>
                <a:cubicBezTo>
                  <a:pt x="9425678" y="1370412"/>
                  <a:pt x="9427714" y="1368376"/>
                  <a:pt x="9431787" y="1368376"/>
                </a:cubicBezTo>
                <a:close/>
                <a:moveTo>
                  <a:pt x="7596123" y="1359243"/>
                </a:moveTo>
                <a:cubicBezTo>
                  <a:pt x="7601213" y="1359243"/>
                  <a:pt x="7604268" y="1363316"/>
                  <a:pt x="7604268" y="1367389"/>
                </a:cubicBezTo>
                <a:cubicBezTo>
                  <a:pt x="7604268" y="1371462"/>
                  <a:pt x="7601213" y="1374515"/>
                  <a:pt x="7596123" y="1374515"/>
                </a:cubicBezTo>
                <a:cubicBezTo>
                  <a:pt x="7592051" y="1374515"/>
                  <a:pt x="7587978" y="1371462"/>
                  <a:pt x="7587978" y="1367389"/>
                </a:cubicBezTo>
                <a:cubicBezTo>
                  <a:pt x="7587978" y="1363316"/>
                  <a:pt x="7591032" y="1359243"/>
                  <a:pt x="7596123" y="1359243"/>
                </a:cubicBezTo>
                <a:close/>
                <a:moveTo>
                  <a:pt x="5364445" y="1346011"/>
                </a:moveTo>
                <a:cubicBezTo>
                  <a:pt x="5374621" y="1346011"/>
                  <a:pt x="5381754" y="1354157"/>
                  <a:pt x="5381754" y="1363320"/>
                </a:cubicBezTo>
                <a:cubicBezTo>
                  <a:pt x="5381754" y="1372483"/>
                  <a:pt x="5373604" y="1380628"/>
                  <a:pt x="5364445" y="1380628"/>
                </a:cubicBezTo>
                <a:cubicBezTo>
                  <a:pt x="5355285" y="1380628"/>
                  <a:pt x="5347139" y="1372483"/>
                  <a:pt x="5347139" y="1363320"/>
                </a:cubicBezTo>
                <a:cubicBezTo>
                  <a:pt x="5347139" y="1354157"/>
                  <a:pt x="5355285" y="1346011"/>
                  <a:pt x="5364445" y="1346011"/>
                </a:cubicBezTo>
                <a:close/>
                <a:moveTo>
                  <a:pt x="12059547" y="1314439"/>
                </a:moveTo>
                <a:cubicBezTo>
                  <a:pt x="12061582" y="1313421"/>
                  <a:pt x="12064637" y="1316475"/>
                  <a:pt x="12064637" y="1319529"/>
                </a:cubicBezTo>
                <a:cubicBezTo>
                  <a:pt x="12064637" y="1322585"/>
                  <a:pt x="12062601" y="1324620"/>
                  <a:pt x="12059547" y="1324620"/>
                </a:cubicBezTo>
                <a:cubicBezTo>
                  <a:pt x="12056492" y="1324620"/>
                  <a:pt x="12054456" y="1322585"/>
                  <a:pt x="12054456" y="1319529"/>
                </a:cubicBezTo>
                <a:cubicBezTo>
                  <a:pt x="12054456" y="1316475"/>
                  <a:pt x="12056492" y="1314439"/>
                  <a:pt x="12059547" y="1314439"/>
                </a:cubicBezTo>
                <a:close/>
                <a:moveTo>
                  <a:pt x="11131025" y="1300174"/>
                </a:moveTo>
                <a:cubicBezTo>
                  <a:pt x="11141206" y="1300174"/>
                  <a:pt x="11149350" y="1308319"/>
                  <a:pt x="11149350" y="1318500"/>
                </a:cubicBezTo>
                <a:cubicBezTo>
                  <a:pt x="11149350" y="1328682"/>
                  <a:pt x="11141206" y="1336827"/>
                  <a:pt x="11131025" y="1336827"/>
                </a:cubicBezTo>
                <a:cubicBezTo>
                  <a:pt x="11120843" y="1336827"/>
                  <a:pt x="11112698" y="1328682"/>
                  <a:pt x="11112698" y="1318500"/>
                </a:cubicBezTo>
                <a:cubicBezTo>
                  <a:pt x="11112698" y="1308319"/>
                  <a:pt x="11120843" y="1300174"/>
                  <a:pt x="11131025" y="1300174"/>
                </a:cubicBezTo>
                <a:close/>
                <a:moveTo>
                  <a:pt x="8098055" y="1297139"/>
                </a:moveTo>
                <a:cubicBezTo>
                  <a:pt x="8118417" y="1297139"/>
                  <a:pt x="8133689" y="1313430"/>
                  <a:pt x="8133689" y="1332775"/>
                </a:cubicBezTo>
                <a:cubicBezTo>
                  <a:pt x="8133689" y="1352120"/>
                  <a:pt x="8117399" y="1368410"/>
                  <a:pt x="8098055" y="1368410"/>
                </a:cubicBezTo>
                <a:cubicBezTo>
                  <a:pt x="8078711" y="1368410"/>
                  <a:pt x="8062421" y="1352120"/>
                  <a:pt x="8062421" y="1332775"/>
                </a:cubicBezTo>
                <a:cubicBezTo>
                  <a:pt x="8062421" y="1313430"/>
                  <a:pt x="8078711" y="1297139"/>
                  <a:pt x="8098055" y="1297139"/>
                </a:cubicBezTo>
                <a:close/>
                <a:moveTo>
                  <a:pt x="5691230" y="1264529"/>
                </a:moveTo>
                <a:cubicBezTo>
                  <a:pt x="5697339" y="1264529"/>
                  <a:pt x="5701411" y="1269620"/>
                  <a:pt x="5701411" y="1274710"/>
                </a:cubicBezTo>
                <a:cubicBezTo>
                  <a:pt x="5701411" y="1279800"/>
                  <a:pt x="5697339" y="1284890"/>
                  <a:pt x="5691230" y="1284890"/>
                </a:cubicBezTo>
                <a:cubicBezTo>
                  <a:pt x="5685122" y="1284890"/>
                  <a:pt x="5681049" y="1280818"/>
                  <a:pt x="5681049" y="1274710"/>
                </a:cubicBezTo>
                <a:cubicBezTo>
                  <a:pt x="5681049" y="1268601"/>
                  <a:pt x="5685122" y="1264529"/>
                  <a:pt x="5691230" y="1264529"/>
                </a:cubicBezTo>
                <a:close/>
                <a:moveTo>
                  <a:pt x="10805227" y="1263541"/>
                </a:moveTo>
                <a:cubicBezTo>
                  <a:pt x="10812353" y="1264560"/>
                  <a:pt x="10818462" y="1269650"/>
                  <a:pt x="10818462" y="1276776"/>
                </a:cubicBezTo>
                <a:cubicBezTo>
                  <a:pt x="10818462" y="1283903"/>
                  <a:pt x="10812353" y="1290011"/>
                  <a:pt x="10805227" y="1290011"/>
                </a:cubicBezTo>
                <a:cubicBezTo>
                  <a:pt x="10798099" y="1290011"/>
                  <a:pt x="10791991" y="1283903"/>
                  <a:pt x="10791991" y="1276776"/>
                </a:cubicBezTo>
                <a:cubicBezTo>
                  <a:pt x="10791991" y="1269650"/>
                  <a:pt x="10798099" y="1263541"/>
                  <a:pt x="10805227" y="1263541"/>
                </a:cubicBezTo>
                <a:close/>
                <a:moveTo>
                  <a:pt x="298292" y="1260468"/>
                </a:moveTo>
                <a:cubicBezTo>
                  <a:pt x="359379" y="1259450"/>
                  <a:pt x="408248" y="1308318"/>
                  <a:pt x="408248" y="1369407"/>
                </a:cubicBezTo>
                <a:cubicBezTo>
                  <a:pt x="408248" y="1429477"/>
                  <a:pt x="359379" y="1478349"/>
                  <a:pt x="298292" y="1478349"/>
                </a:cubicBezTo>
                <a:cubicBezTo>
                  <a:pt x="237206" y="1478349"/>
                  <a:pt x="188336" y="1429477"/>
                  <a:pt x="188336" y="1369407"/>
                </a:cubicBezTo>
                <a:cubicBezTo>
                  <a:pt x="188336" y="1309336"/>
                  <a:pt x="237206" y="1260468"/>
                  <a:pt x="298292" y="1260468"/>
                </a:cubicBezTo>
                <a:close/>
                <a:moveTo>
                  <a:pt x="11437477" y="1252334"/>
                </a:moveTo>
                <a:cubicBezTo>
                  <a:pt x="11449694" y="1252334"/>
                  <a:pt x="11459875" y="1262515"/>
                  <a:pt x="11459875" y="1274732"/>
                </a:cubicBezTo>
                <a:cubicBezTo>
                  <a:pt x="11459875" y="1286949"/>
                  <a:pt x="11449694" y="1297131"/>
                  <a:pt x="11437477" y="1297131"/>
                </a:cubicBezTo>
                <a:cubicBezTo>
                  <a:pt x="11425259" y="1297131"/>
                  <a:pt x="11415078" y="1286949"/>
                  <a:pt x="11415078" y="1274732"/>
                </a:cubicBezTo>
                <a:cubicBezTo>
                  <a:pt x="11415078" y="1262515"/>
                  <a:pt x="11425259" y="1252334"/>
                  <a:pt x="11437477" y="1252334"/>
                </a:cubicBezTo>
                <a:close/>
                <a:moveTo>
                  <a:pt x="3814846" y="1200388"/>
                </a:moveTo>
                <a:cubicBezTo>
                  <a:pt x="3816882" y="1200388"/>
                  <a:pt x="3818919" y="1202424"/>
                  <a:pt x="3818919" y="1204460"/>
                </a:cubicBezTo>
                <a:cubicBezTo>
                  <a:pt x="3818919" y="1206497"/>
                  <a:pt x="3816882" y="1208533"/>
                  <a:pt x="3814846" y="1208533"/>
                </a:cubicBezTo>
                <a:cubicBezTo>
                  <a:pt x="3812808" y="1208533"/>
                  <a:pt x="3810773" y="1206497"/>
                  <a:pt x="3810773" y="1204460"/>
                </a:cubicBezTo>
                <a:cubicBezTo>
                  <a:pt x="3810773" y="1202424"/>
                  <a:pt x="3812808" y="1200388"/>
                  <a:pt x="3814846" y="1200388"/>
                </a:cubicBezTo>
                <a:close/>
                <a:moveTo>
                  <a:pt x="9736204" y="1192272"/>
                </a:moveTo>
                <a:cubicBezTo>
                  <a:pt x="9755548" y="1192272"/>
                  <a:pt x="9771838" y="1208561"/>
                  <a:pt x="9771838" y="1227907"/>
                </a:cubicBezTo>
                <a:cubicBezTo>
                  <a:pt x="9771838" y="1248270"/>
                  <a:pt x="9755548" y="1263541"/>
                  <a:pt x="9736204" y="1263541"/>
                </a:cubicBezTo>
                <a:cubicBezTo>
                  <a:pt x="9715842" y="1263541"/>
                  <a:pt x="9699552" y="1247252"/>
                  <a:pt x="9699552" y="1227907"/>
                </a:cubicBezTo>
                <a:cubicBezTo>
                  <a:pt x="9699552" y="1208561"/>
                  <a:pt x="9715842" y="1192272"/>
                  <a:pt x="9736204" y="1192272"/>
                </a:cubicBezTo>
                <a:close/>
                <a:moveTo>
                  <a:pt x="10679998" y="1188190"/>
                </a:moveTo>
                <a:cubicBezTo>
                  <a:pt x="10684071" y="1187171"/>
                  <a:pt x="10687125" y="1191245"/>
                  <a:pt x="10687125" y="1195319"/>
                </a:cubicBezTo>
                <a:cubicBezTo>
                  <a:pt x="10687125" y="1199389"/>
                  <a:pt x="10684071" y="1202445"/>
                  <a:pt x="10679998" y="1202445"/>
                </a:cubicBezTo>
                <a:cubicBezTo>
                  <a:pt x="10675926" y="1202445"/>
                  <a:pt x="10672872" y="1199389"/>
                  <a:pt x="10672872" y="1195319"/>
                </a:cubicBezTo>
                <a:cubicBezTo>
                  <a:pt x="10672872" y="1191245"/>
                  <a:pt x="10675926" y="1188190"/>
                  <a:pt x="10679998" y="1188190"/>
                </a:cubicBezTo>
                <a:close/>
                <a:moveTo>
                  <a:pt x="1609646" y="1183104"/>
                </a:moveTo>
                <a:cubicBezTo>
                  <a:pt x="1612699" y="1184122"/>
                  <a:pt x="1614735" y="1186156"/>
                  <a:pt x="1614735" y="1188193"/>
                </a:cubicBezTo>
                <a:cubicBezTo>
                  <a:pt x="1614735" y="1191247"/>
                  <a:pt x="1612699" y="1193283"/>
                  <a:pt x="1609646" y="1193283"/>
                </a:cubicBezTo>
                <a:cubicBezTo>
                  <a:pt x="1606590" y="1193283"/>
                  <a:pt x="1604554" y="1191247"/>
                  <a:pt x="1604554" y="1188193"/>
                </a:cubicBezTo>
                <a:cubicBezTo>
                  <a:pt x="1604554" y="1185139"/>
                  <a:pt x="1606590" y="1183104"/>
                  <a:pt x="1609646" y="1183104"/>
                </a:cubicBezTo>
                <a:close/>
                <a:moveTo>
                  <a:pt x="8997051" y="1183079"/>
                </a:moveTo>
                <a:cubicBezTo>
                  <a:pt x="9001123" y="1183079"/>
                  <a:pt x="9006214" y="1187151"/>
                  <a:pt x="9006214" y="1192241"/>
                </a:cubicBezTo>
                <a:cubicBezTo>
                  <a:pt x="9006214" y="1197332"/>
                  <a:pt x="9002142" y="1201404"/>
                  <a:pt x="8997051" y="1201404"/>
                </a:cubicBezTo>
                <a:cubicBezTo>
                  <a:pt x="8991961" y="1201404"/>
                  <a:pt x="8987888" y="1197332"/>
                  <a:pt x="8987888" y="1192241"/>
                </a:cubicBezTo>
                <a:cubicBezTo>
                  <a:pt x="8987888" y="1187151"/>
                  <a:pt x="8991961" y="1183079"/>
                  <a:pt x="8997051" y="1183079"/>
                </a:cubicBezTo>
                <a:close/>
                <a:moveTo>
                  <a:pt x="2764214" y="1173943"/>
                </a:moveTo>
                <a:cubicBezTo>
                  <a:pt x="2769305" y="1173943"/>
                  <a:pt x="2772359" y="1178017"/>
                  <a:pt x="2772359" y="1182089"/>
                </a:cubicBezTo>
                <a:cubicBezTo>
                  <a:pt x="2772359" y="1186161"/>
                  <a:pt x="2769305" y="1190233"/>
                  <a:pt x="2764214" y="1190233"/>
                </a:cubicBezTo>
                <a:cubicBezTo>
                  <a:pt x="2760140" y="1190233"/>
                  <a:pt x="2756067" y="1187179"/>
                  <a:pt x="2756067" y="1182089"/>
                </a:cubicBezTo>
                <a:cubicBezTo>
                  <a:pt x="2756067" y="1178017"/>
                  <a:pt x="2759123" y="1173943"/>
                  <a:pt x="2764214" y="1173943"/>
                </a:cubicBezTo>
                <a:close/>
                <a:moveTo>
                  <a:pt x="2648148" y="1159690"/>
                </a:moveTo>
                <a:cubicBezTo>
                  <a:pt x="2652222" y="1158672"/>
                  <a:pt x="2656293" y="1162744"/>
                  <a:pt x="2656293" y="1167833"/>
                </a:cubicBezTo>
                <a:cubicBezTo>
                  <a:pt x="2656293" y="1172925"/>
                  <a:pt x="2652222" y="1175980"/>
                  <a:pt x="2648148" y="1175980"/>
                </a:cubicBezTo>
                <a:cubicBezTo>
                  <a:pt x="2643058" y="1175980"/>
                  <a:pt x="2640003" y="1171906"/>
                  <a:pt x="2640003" y="1167833"/>
                </a:cubicBezTo>
                <a:cubicBezTo>
                  <a:pt x="2640003" y="1162744"/>
                  <a:pt x="2644077" y="1159690"/>
                  <a:pt x="2648148" y="1159690"/>
                </a:cubicBezTo>
                <a:close/>
                <a:moveTo>
                  <a:pt x="4093873" y="1127106"/>
                </a:moveTo>
                <a:cubicBezTo>
                  <a:pt x="4101181" y="1127106"/>
                  <a:pt x="4107107" y="1133027"/>
                  <a:pt x="4107107" y="1140346"/>
                </a:cubicBezTo>
                <a:cubicBezTo>
                  <a:pt x="4107107" y="1147653"/>
                  <a:pt x="4101181" y="1153581"/>
                  <a:pt x="4093873" y="1153581"/>
                </a:cubicBezTo>
                <a:cubicBezTo>
                  <a:pt x="4086562" y="1153581"/>
                  <a:pt x="4080636" y="1147653"/>
                  <a:pt x="4080636" y="1140346"/>
                </a:cubicBezTo>
                <a:cubicBezTo>
                  <a:pt x="4080636" y="1133027"/>
                  <a:pt x="4086562" y="1127106"/>
                  <a:pt x="4093873" y="1127106"/>
                </a:cubicBezTo>
                <a:close/>
                <a:moveTo>
                  <a:pt x="4586598" y="1109799"/>
                </a:moveTo>
                <a:cubicBezTo>
                  <a:pt x="4588638" y="1109799"/>
                  <a:pt x="4590671" y="1111835"/>
                  <a:pt x="4590671" y="1113871"/>
                </a:cubicBezTo>
                <a:cubicBezTo>
                  <a:pt x="4590671" y="1115907"/>
                  <a:pt x="4588638" y="1117944"/>
                  <a:pt x="4586598" y="1117944"/>
                </a:cubicBezTo>
                <a:cubicBezTo>
                  <a:pt x="4584560" y="1117944"/>
                  <a:pt x="4582523" y="1115907"/>
                  <a:pt x="4582523" y="1113871"/>
                </a:cubicBezTo>
                <a:cubicBezTo>
                  <a:pt x="4582523" y="1111835"/>
                  <a:pt x="4584560" y="1109799"/>
                  <a:pt x="4586598" y="1109799"/>
                </a:cubicBezTo>
                <a:close/>
                <a:moveTo>
                  <a:pt x="7513655" y="1097557"/>
                </a:moveTo>
                <a:cubicBezTo>
                  <a:pt x="7514673" y="1097557"/>
                  <a:pt x="7515692" y="1098575"/>
                  <a:pt x="7515692" y="1099593"/>
                </a:cubicBezTo>
                <a:cubicBezTo>
                  <a:pt x="7515692" y="1100612"/>
                  <a:pt x="7514673" y="1101630"/>
                  <a:pt x="7513655" y="1101630"/>
                </a:cubicBezTo>
                <a:cubicBezTo>
                  <a:pt x="7512637" y="1101630"/>
                  <a:pt x="7511619" y="1100612"/>
                  <a:pt x="7511619" y="1099593"/>
                </a:cubicBezTo>
                <a:cubicBezTo>
                  <a:pt x="7511619" y="1098575"/>
                  <a:pt x="7512637" y="1097557"/>
                  <a:pt x="7513655" y="1097557"/>
                </a:cubicBezTo>
                <a:close/>
                <a:moveTo>
                  <a:pt x="3753810" y="1095550"/>
                </a:moveTo>
                <a:cubicBezTo>
                  <a:pt x="3766026" y="1095550"/>
                  <a:pt x="3776207" y="1105731"/>
                  <a:pt x="3776207" y="1117946"/>
                </a:cubicBezTo>
                <a:cubicBezTo>
                  <a:pt x="3776207" y="1130164"/>
                  <a:pt x="3766026" y="1140347"/>
                  <a:pt x="3753810" y="1140347"/>
                </a:cubicBezTo>
                <a:cubicBezTo>
                  <a:pt x="3741592" y="1140347"/>
                  <a:pt x="3731412" y="1130164"/>
                  <a:pt x="3731412" y="1117946"/>
                </a:cubicBezTo>
                <a:cubicBezTo>
                  <a:pt x="3731412" y="1105731"/>
                  <a:pt x="3741592" y="1095550"/>
                  <a:pt x="3753810" y="1095550"/>
                </a:cubicBezTo>
                <a:close/>
                <a:moveTo>
                  <a:pt x="4764761" y="1095542"/>
                </a:moveTo>
                <a:cubicBezTo>
                  <a:pt x="4770871" y="1094525"/>
                  <a:pt x="4774946" y="1099616"/>
                  <a:pt x="4774946" y="1105725"/>
                </a:cubicBezTo>
                <a:cubicBezTo>
                  <a:pt x="4774946" y="1111831"/>
                  <a:pt x="4769852" y="1115903"/>
                  <a:pt x="4764761" y="1115903"/>
                </a:cubicBezTo>
                <a:cubicBezTo>
                  <a:pt x="4758654" y="1115903"/>
                  <a:pt x="4754580" y="1110815"/>
                  <a:pt x="4754580" y="1105725"/>
                </a:cubicBezTo>
                <a:cubicBezTo>
                  <a:pt x="4754580" y="1099616"/>
                  <a:pt x="4759672" y="1095542"/>
                  <a:pt x="4764761" y="1095542"/>
                </a:cubicBezTo>
                <a:close/>
                <a:moveTo>
                  <a:pt x="10431577" y="1092497"/>
                </a:moveTo>
                <a:cubicBezTo>
                  <a:pt x="10442776" y="1092497"/>
                  <a:pt x="10452957" y="1101657"/>
                  <a:pt x="10452957" y="1113876"/>
                </a:cubicBezTo>
                <a:cubicBezTo>
                  <a:pt x="10452957" y="1126092"/>
                  <a:pt x="10442776" y="1135254"/>
                  <a:pt x="10431577" y="1135254"/>
                </a:cubicBezTo>
                <a:cubicBezTo>
                  <a:pt x="10419360" y="1135254"/>
                  <a:pt x="10410197" y="1126092"/>
                  <a:pt x="10410197" y="1113876"/>
                </a:cubicBezTo>
                <a:cubicBezTo>
                  <a:pt x="10410197" y="1101657"/>
                  <a:pt x="10419360" y="1092497"/>
                  <a:pt x="10431577" y="1092497"/>
                </a:cubicBezTo>
                <a:close/>
                <a:moveTo>
                  <a:pt x="9323867" y="1089437"/>
                </a:moveTo>
                <a:cubicBezTo>
                  <a:pt x="9329976" y="1089437"/>
                  <a:pt x="9336084" y="1094529"/>
                  <a:pt x="9336084" y="1101655"/>
                </a:cubicBezTo>
                <a:cubicBezTo>
                  <a:pt x="9336084" y="1108781"/>
                  <a:pt x="9330993" y="1113872"/>
                  <a:pt x="9323867" y="1113872"/>
                </a:cubicBezTo>
                <a:cubicBezTo>
                  <a:pt x="9316740" y="1113872"/>
                  <a:pt x="9311649" y="1108781"/>
                  <a:pt x="9311649" y="1101655"/>
                </a:cubicBezTo>
                <a:cubicBezTo>
                  <a:pt x="9311649" y="1095547"/>
                  <a:pt x="9316740" y="1089437"/>
                  <a:pt x="9323867" y="1089437"/>
                </a:cubicBezTo>
                <a:close/>
                <a:moveTo>
                  <a:pt x="10601604" y="1085369"/>
                </a:moveTo>
                <a:cubicBezTo>
                  <a:pt x="10616876" y="1084351"/>
                  <a:pt x="10627057" y="1095550"/>
                  <a:pt x="10627057" y="1109804"/>
                </a:cubicBezTo>
                <a:cubicBezTo>
                  <a:pt x="10627057" y="1123038"/>
                  <a:pt x="10615857" y="1134235"/>
                  <a:pt x="10601604" y="1134235"/>
                </a:cubicBezTo>
                <a:cubicBezTo>
                  <a:pt x="10588368" y="1134235"/>
                  <a:pt x="10577169" y="1123038"/>
                  <a:pt x="10577169" y="1109804"/>
                </a:cubicBezTo>
                <a:cubicBezTo>
                  <a:pt x="10577169" y="1096569"/>
                  <a:pt x="10588368" y="1085369"/>
                  <a:pt x="10601604" y="1085369"/>
                </a:cubicBezTo>
                <a:close/>
                <a:moveTo>
                  <a:pt x="2304983" y="1076179"/>
                </a:moveTo>
                <a:cubicBezTo>
                  <a:pt x="2313128" y="1077197"/>
                  <a:pt x="2319236" y="1083306"/>
                  <a:pt x="2319236" y="1090433"/>
                </a:cubicBezTo>
                <a:cubicBezTo>
                  <a:pt x="2319236" y="1098577"/>
                  <a:pt x="2313128" y="1104686"/>
                  <a:pt x="2304983" y="1104686"/>
                </a:cubicBezTo>
                <a:cubicBezTo>
                  <a:pt x="2296839" y="1104686"/>
                  <a:pt x="2290730" y="1098577"/>
                  <a:pt x="2290730" y="1090433"/>
                </a:cubicBezTo>
                <a:cubicBezTo>
                  <a:pt x="2290730" y="1082287"/>
                  <a:pt x="2296839" y="1076179"/>
                  <a:pt x="2304983" y="1076179"/>
                </a:cubicBezTo>
                <a:close/>
                <a:moveTo>
                  <a:pt x="6644184" y="1061950"/>
                </a:moveTo>
                <a:cubicBezTo>
                  <a:pt x="6654365" y="1062968"/>
                  <a:pt x="6662511" y="1070095"/>
                  <a:pt x="6662511" y="1080276"/>
                </a:cubicBezTo>
                <a:cubicBezTo>
                  <a:pt x="6662511" y="1090458"/>
                  <a:pt x="6654365" y="1098602"/>
                  <a:pt x="6644184" y="1098602"/>
                </a:cubicBezTo>
                <a:cubicBezTo>
                  <a:pt x="6634003" y="1098602"/>
                  <a:pt x="6625858" y="1090458"/>
                  <a:pt x="6625858" y="1080276"/>
                </a:cubicBezTo>
                <a:cubicBezTo>
                  <a:pt x="6625858" y="1070095"/>
                  <a:pt x="6634003" y="1061950"/>
                  <a:pt x="6644184" y="1061950"/>
                </a:cubicBezTo>
                <a:close/>
                <a:moveTo>
                  <a:pt x="5034577" y="1060935"/>
                </a:moveTo>
                <a:cubicBezTo>
                  <a:pt x="5043736" y="1060935"/>
                  <a:pt x="5050867" y="1068061"/>
                  <a:pt x="5050867" y="1077224"/>
                </a:cubicBezTo>
                <a:cubicBezTo>
                  <a:pt x="5050867" y="1086387"/>
                  <a:pt x="5043736" y="1093513"/>
                  <a:pt x="5034577" y="1093513"/>
                </a:cubicBezTo>
                <a:cubicBezTo>
                  <a:pt x="5025416" y="1093513"/>
                  <a:pt x="5018293" y="1086387"/>
                  <a:pt x="5018293" y="1077224"/>
                </a:cubicBezTo>
                <a:cubicBezTo>
                  <a:pt x="5018293" y="1068061"/>
                  <a:pt x="5025416" y="1060935"/>
                  <a:pt x="5034577" y="1060935"/>
                </a:cubicBezTo>
                <a:close/>
                <a:moveTo>
                  <a:pt x="4292388" y="1051765"/>
                </a:moveTo>
                <a:cubicBezTo>
                  <a:pt x="4297476" y="1051765"/>
                  <a:pt x="4302574" y="1056856"/>
                  <a:pt x="4302574" y="1061946"/>
                </a:cubicBezTo>
                <a:cubicBezTo>
                  <a:pt x="4302574" y="1068055"/>
                  <a:pt x="4297476" y="1072127"/>
                  <a:pt x="4292388" y="1072127"/>
                </a:cubicBezTo>
                <a:cubicBezTo>
                  <a:pt x="4286289" y="1072127"/>
                  <a:pt x="4282213" y="1068055"/>
                  <a:pt x="4282213" y="1061946"/>
                </a:cubicBezTo>
                <a:cubicBezTo>
                  <a:pt x="4282213" y="1055838"/>
                  <a:pt x="4287298" y="1051765"/>
                  <a:pt x="4292388" y="1051765"/>
                </a:cubicBezTo>
                <a:close/>
                <a:moveTo>
                  <a:pt x="7710152" y="1027306"/>
                </a:moveTo>
                <a:cubicBezTo>
                  <a:pt x="7715242" y="1028324"/>
                  <a:pt x="7719315" y="1031378"/>
                  <a:pt x="7719315" y="1036469"/>
                </a:cubicBezTo>
                <a:cubicBezTo>
                  <a:pt x="7719315" y="1041561"/>
                  <a:pt x="7715242" y="1045633"/>
                  <a:pt x="7710152" y="1045633"/>
                </a:cubicBezTo>
                <a:cubicBezTo>
                  <a:pt x="7705061" y="1045633"/>
                  <a:pt x="7700989" y="1041561"/>
                  <a:pt x="7700989" y="1036469"/>
                </a:cubicBezTo>
                <a:cubicBezTo>
                  <a:pt x="7700989" y="1031378"/>
                  <a:pt x="7705061" y="1027306"/>
                  <a:pt x="7710152" y="1027306"/>
                </a:cubicBezTo>
                <a:close/>
                <a:moveTo>
                  <a:pt x="1374422" y="1019163"/>
                </a:moveTo>
                <a:cubicBezTo>
                  <a:pt x="1376458" y="1019163"/>
                  <a:pt x="1379512" y="1022217"/>
                  <a:pt x="1379512" y="1024254"/>
                </a:cubicBezTo>
                <a:cubicBezTo>
                  <a:pt x="1379512" y="1027308"/>
                  <a:pt x="1377476" y="1029344"/>
                  <a:pt x="1374422" y="1029344"/>
                </a:cubicBezTo>
                <a:cubicBezTo>
                  <a:pt x="1371367" y="1029344"/>
                  <a:pt x="1369331" y="1027308"/>
                  <a:pt x="1369331" y="1024254"/>
                </a:cubicBezTo>
                <a:cubicBezTo>
                  <a:pt x="1369331" y="1021199"/>
                  <a:pt x="1371367" y="1019163"/>
                  <a:pt x="1374422" y="1019163"/>
                </a:cubicBezTo>
                <a:close/>
                <a:moveTo>
                  <a:pt x="1313392" y="992716"/>
                </a:moveTo>
                <a:cubicBezTo>
                  <a:pt x="1326627" y="992716"/>
                  <a:pt x="1335789" y="1002897"/>
                  <a:pt x="1335789" y="1015116"/>
                </a:cubicBezTo>
                <a:cubicBezTo>
                  <a:pt x="1335789" y="1027333"/>
                  <a:pt x="1325608" y="1037514"/>
                  <a:pt x="1313392" y="1037514"/>
                </a:cubicBezTo>
                <a:cubicBezTo>
                  <a:pt x="1301174" y="1037514"/>
                  <a:pt x="1290993" y="1027333"/>
                  <a:pt x="1290993" y="1015116"/>
                </a:cubicBezTo>
                <a:cubicBezTo>
                  <a:pt x="1290993" y="1002897"/>
                  <a:pt x="1301174" y="992716"/>
                  <a:pt x="1313392" y="992716"/>
                </a:cubicBezTo>
                <a:close/>
                <a:moveTo>
                  <a:pt x="5232076" y="980492"/>
                </a:moveTo>
                <a:cubicBezTo>
                  <a:pt x="5237160" y="980492"/>
                  <a:pt x="5241226" y="984565"/>
                  <a:pt x="5241226" y="989655"/>
                </a:cubicBezTo>
                <a:cubicBezTo>
                  <a:pt x="5241226" y="994746"/>
                  <a:pt x="5237160" y="998818"/>
                  <a:pt x="5232076" y="998818"/>
                </a:cubicBezTo>
                <a:cubicBezTo>
                  <a:pt x="5226985" y="998818"/>
                  <a:pt x="5222909" y="994746"/>
                  <a:pt x="5222909" y="989655"/>
                </a:cubicBezTo>
                <a:cubicBezTo>
                  <a:pt x="5222909" y="984565"/>
                  <a:pt x="5226985" y="980492"/>
                  <a:pt x="5232076" y="980492"/>
                </a:cubicBezTo>
                <a:close/>
                <a:moveTo>
                  <a:pt x="7707098" y="969283"/>
                </a:moveTo>
                <a:cubicBezTo>
                  <a:pt x="7719315" y="969283"/>
                  <a:pt x="7729496" y="979464"/>
                  <a:pt x="7729496" y="991681"/>
                </a:cubicBezTo>
                <a:cubicBezTo>
                  <a:pt x="7729496" y="1003898"/>
                  <a:pt x="7719315" y="1014079"/>
                  <a:pt x="7707098" y="1014079"/>
                </a:cubicBezTo>
                <a:cubicBezTo>
                  <a:pt x="7694880" y="1014079"/>
                  <a:pt x="7684699" y="1003898"/>
                  <a:pt x="7684699" y="991681"/>
                </a:cubicBezTo>
                <a:cubicBezTo>
                  <a:pt x="7684699" y="979464"/>
                  <a:pt x="7694880" y="969283"/>
                  <a:pt x="7707098" y="969283"/>
                </a:cubicBezTo>
                <a:close/>
                <a:moveTo>
                  <a:pt x="2975991" y="968282"/>
                </a:moveTo>
                <a:cubicBezTo>
                  <a:pt x="2982098" y="967773"/>
                  <a:pt x="2987187" y="969809"/>
                  <a:pt x="2990748" y="973373"/>
                </a:cubicBezTo>
                <a:lnTo>
                  <a:pt x="2994348" y="982533"/>
                </a:lnTo>
                <a:lnTo>
                  <a:pt x="3001424" y="979477"/>
                </a:lnTo>
                <a:cubicBezTo>
                  <a:pt x="3010589" y="979477"/>
                  <a:pt x="3018736" y="987623"/>
                  <a:pt x="3018736" y="996786"/>
                </a:cubicBezTo>
                <a:cubicBezTo>
                  <a:pt x="3018736" y="1005948"/>
                  <a:pt x="3010589" y="1014093"/>
                  <a:pt x="3001424" y="1014093"/>
                </a:cubicBezTo>
                <a:cubicBezTo>
                  <a:pt x="2996334" y="1014093"/>
                  <a:pt x="2992008" y="1012057"/>
                  <a:pt x="2988955" y="1008875"/>
                </a:cubicBezTo>
                <a:lnTo>
                  <a:pt x="2986581" y="1002939"/>
                </a:lnTo>
                <a:lnTo>
                  <a:pt x="2975991" y="1006971"/>
                </a:lnTo>
                <a:cubicBezTo>
                  <a:pt x="2964795" y="1006971"/>
                  <a:pt x="2955628" y="997808"/>
                  <a:pt x="2955628" y="987627"/>
                </a:cubicBezTo>
                <a:lnTo>
                  <a:pt x="2956229" y="986235"/>
                </a:lnTo>
                <a:lnTo>
                  <a:pt x="2954541" y="984547"/>
                </a:lnTo>
                <a:lnTo>
                  <a:pt x="2958789" y="980299"/>
                </a:lnTo>
                <a:lnTo>
                  <a:pt x="2961612" y="973754"/>
                </a:lnTo>
                <a:cubicBezTo>
                  <a:pt x="2965303" y="970318"/>
                  <a:pt x="2970392" y="968282"/>
                  <a:pt x="2975991" y="968282"/>
                </a:cubicBezTo>
                <a:close/>
                <a:moveTo>
                  <a:pt x="11050593" y="929590"/>
                </a:moveTo>
                <a:cubicBezTo>
                  <a:pt x="11058737" y="929590"/>
                  <a:pt x="11065865" y="936716"/>
                  <a:pt x="11065865" y="944862"/>
                </a:cubicBezTo>
                <a:cubicBezTo>
                  <a:pt x="11065865" y="953007"/>
                  <a:pt x="11058737" y="960134"/>
                  <a:pt x="11050593" y="960134"/>
                </a:cubicBezTo>
                <a:cubicBezTo>
                  <a:pt x="11042447" y="960134"/>
                  <a:pt x="11035321" y="953007"/>
                  <a:pt x="11035321" y="944862"/>
                </a:cubicBezTo>
                <a:cubicBezTo>
                  <a:pt x="11035321" y="936716"/>
                  <a:pt x="11042447" y="929590"/>
                  <a:pt x="11050593" y="929590"/>
                </a:cubicBezTo>
                <a:close/>
                <a:moveTo>
                  <a:pt x="8596932" y="919404"/>
                </a:moveTo>
                <a:cubicBezTo>
                  <a:pt x="8606095" y="920422"/>
                  <a:pt x="8614240" y="927549"/>
                  <a:pt x="8614240" y="936711"/>
                </a:cubicBezTo>
                <a:cubicBezTo>
                  <a:pt x="8614240" y="945875"/>
                  <a:pt x="8606095" y="954021"/>
                  <a:pt x="8596932" y="954021"/>
                </a:cubicBezTo>
                <a:cubicBezTo>
                  <a:pt x="8587769" y="954021"/>
                  <a:pt x="8579624" y="946893"/>
                  <a:pt x="8579624" y="936711"/>
                </a:cubicBezTo>
                <a:cubicBezTo>
                  <a:pt x="8579624" y="927549"/>
                  <a:pt x="8586751" y="919404"/>
                  <a:pt x="8596932" y="919404"/>
                </a:cubicBezTo>
                <a:close/>
                <a:moveTo>
                  <a:pt x="5332854" y="906151"/>
                </a:moveTo>
                <a:cubicBezTo>
                  <a:pt x="5336928" y="906151"/>
                  <a:pt x="5339980" y="909205"/>
                  <a:pt x="5339980" y="913278"/>
                </a:cubicBezTo>
                <a:cubicBezTo>
                  <a:pt x="5339980" y="917350"/>
                  <a:pt x="5336928" y="920405"/>
                  <a:pt x="5332854" y="920405"/>
                </a:cubicBezTo>
                <a:cubicBezTo>
                  <a:pt x="5328781" y="920405"/>
                  <a:pt x="5325727" y="917350"/>
                  <a:pt x="5325727" y="913278"/>
                </a:cubicBezTo>
                <a:cubicBezTo>
                  <a:pt x="5325727" y="909205"/>
                  <a:pt x="5328781" y="906151"/>
                  <a:pt x="5332854" y="906151"/>
                </a:cubicBezTo>
                <a:close/>
                <a:moveTo>
                  <a:pt x="4459325" y="895988"/>
                </a:moveTo>
                <a:cubicBezTo>
                  <a:pt x="4465436" y="895988"/>
                  <a:pt x="4470526" y="901080"/>
                  <a:pt x="4470526" y="907188"/>
                </a:cubicBezTo>
                <a:cubicBezTo>
                  <a:pt x="4470526" y="913297"/>
                  <a:pt x="4465436" y="918387"/>
                  <a:pt x="4459325" y="918387"/>
                </a:cubicBezTo>
                <a:cubicBezTo>
                  <a:pt x="4453218" y="918387"/>
                  <a:pt x="4448126" y="913297"/>
                  <a:pt x="4448126" y="907188"/>
                </a:cubicBezTo>
                <a:cubicBezTo>
                  <a:pt x="4448126" y="901080"/>
                  <a:pt x="4453218" y="895988"/>
                  <a:pt x="4459325" y="895988"/>
                </a:cubicBezTo>
                <a:close/>
                <a:moveTo>
                  <a:pt x="7826218" y="856284"/>
                </a:moveTo>
                <a:cubicBezTo>
                  <a:pt x="7830290" y="856284"/>
                  <a:pt x="7834363" y="860356"/>
                  <a:pt x="7834363" y="864429"/>
                </a:cubicBezTo>
                <a:cubicBezTo>
                  <a:pt x="7834363" y="868502"/>
                  <a:pt x="7830290" y="872574"/>
                  <a:pt x="7826218" y="872574"/>
                </a:cubicBezTo>
                <a:cubicBezTo>
                  <a:pt x="7821127" y="872574"/>
                  <a:pt x="7818073" y="868502"/>
                  <a:pt x="7818073" y="864429"/>
                </a:cubicBezTo>
                <a:cubicBezTo>
                  <a:pt x="7818073" y="860356"/>
                  <a:pt x="7822145" y="856284"/>
                  <a:pt x="7826218" y="856284"/>
                </a:cubicBezTo>
                <a:close/>
                <a:moveTo>
                  <a:pt x="4359551" y="850180"/>
                </a:moveTo>
                <a:cubicBezTo>
                  <a:pt x="4376859" y="850180"/>
                  <a:pt x="4392132" y="864433"/>
                  <a:pt x="4392132" y="882760"/>
                </a:cubicBezTo>
                <a:cubicBezTo>
                  <a:pt x="4392132" y="901085"/>
                  <a:pt x="4376859" y="915339"/>
                  <a:pt x="4359551" y="915339"/>
                </a:cubicBezTo>
                <a:cubicBezTo>
                  <a:pt x="4341223" y="915339"/>
                  <a:pt x="4326968" y="901085"/>
                  <a:pt x="4326968" y="882760"/>
                </a:cubicBezTo>
                <a:cubicBezTo>
                  <a:pt x="4326968" y="864433"/>
                  <a:pt x="4342242" y="850180"/>
                  <a:pt x="4359551" y="850180"/>
                </a:cubicBezTo>
                <a:close/>
                <a:moveTo>
                  <a:pt x="1986347" y="813521"/>
                </a:moveTo>
                <a:cubicBezTo>
                  <a:pt x="1990420" y="812503"/>
                  <a:pt x="1993475" y="815558"/>
                  <a:pt x="1993475" y="819630"/>
                </a:cubicBezTo>
                <a:cubicBezTo>
                  <a:pt x="1993475" y="823703"/>
                  <a:pt x="1990420" y="826757"/>
                  <a:pt x="1986347" y="826757"/>
                </a:cubicBezTo>
                <a:cubicBezTo>
                  <a:pt x="1982274" y="826757"/>
                  <a:pt x="1979220" y="823703"/>
                  <a:pt x="1979220" y="819630"/>
                </a:cubicBezTo>
                <a:cubicBezTo>
                  <a:pt x="1979220" y="815558"/>
                  <a:pt x="1982274" y="813521"/>
                  <a:pt x="1986347" y="813521"/>
                </a:cubicBezTo>
                <a:close/>
                <a:moveTo>
                  <a:pt x="927522" y="812507"/>
                </a:moveTo>
                <a:cubicBezTo>
                  <a:pt x="932612" y="812507"/>
                  <a:pt x="935667" y="816580"/>
                  <a:pt x="935667" y="820652"/>
                </a:cubicBezTo>
                <a:cubicBezTo>
                  <a:pt x="935667" y="824725"/>
                  <a:pt x="931594" y="828797"/>
                  <a:pt x="927522" y="828797"/>
                </a:cubicBezTo>
                <a:cubicBezTo>
                  <a:pt x="923449" y="828797"/>
                  <a:pt x="919377" y="824725"/>
                  <a:pt x="919377" y="820652"/>
                </a:cubicBezTo>
                <a:cubicBezTo>
                  <a:pt x="919377" y="816580"/>
                  <a:pt x="923449" y="812507"/>
                  <a:pt x="927522" y="812507"/>
                </a:cubicBezTo>
                <a:close/>
                <a:moveTo>
                  <a:pt x="3198942" y="766688"/>
                </a:moveTo>
                <a:cubicBezTo>
                  <a:pt x="3212177" y="766688"/>
                  <a:pt x="3222358" y="776869"/>
                  <a:pt x="3222358" y="790105"/>
                </a:cubicBezTo>
                <a:cubicBezTo>
                  <a:pt x="3222358" y="803340"/>
                  <a:pt x="3212177" y="813521"/>
                  <a:pt x="3198942" y="813521"/>
                </a:cubicBezTo>
                <a:cubicBezTo>
                  <a:pt x="3185705" y="813521"/>
                  <a:pt x="3175523" y="803340"/>
                  <a:pt x="3175523" y="790105"/>
                </a:cubicBezTo>
                <a:cubicBezTo>
                  <a:pt x="3175523" y="777887"/>
                  <a:pt x="3185705" y="766688"/>
                  <a:pt x="3198942" y="766688"/>
                </a:cubicBezTo>
                <a:close/>
                <a:moveTo>
                  <a:pt x="994706" y="754471"/>
                </a:moveTo>
                <a:cubicBezTo>
                  <a:pt x="1004886" y="754471"/>
                  <a:pt x="1014049" y="762616"/>
                  <a:pt x="1014049" y="772797"/>
                </a:cubicBezTo>
                <a:cubicBezTo>
                  <a:pt x="1014049" y="782978"/>
                  <a:pt x="1005905" y="791123"/>
                  <a:pt x="994706" y="791123"/>
                </a:cubicBezTo>
                <a:cubicBezTo>
                  <a:pt x="984525" y="791123"/>
                  <a:pt x="975362" y="782978"/>
                  <a:pt x="975362" y="772797"/>
                </a:cubicBezTo>
                <a:cubicBezTo>
                  <a:pt x="975362" y="762616"/>
                  <a:pt x="983507" y="754471"/>
                  <a:pt x="994706" y="754471"/>
                </a:cubicBezTo>
                <a:close/>
                <a:moveTo>
                  <a:pt x="4060267" y="751418"/>
                </a:moveTo>
                <a:cubicBezTo>
                  <a:pt x="4064340" y="752436"/>
                  <a:pt x="4066377" y="754473"/>
                  <a:pt x="4066377" y="757527"/>
                </a:cubicBezTo>
                <a:cubicBezTo>
                  <a:pt x="4066377" y="760581"/>
                  <a:pt x="4064340" y="763636"/>
                  <a:pt x="4060267" y="763636"/>
                </a:cubicBezTo>
                <a:cubicBezTo>
                  <a:pt x="4057212" y="763636"/>
                  <a:pt x="4054157" y="761599"/>
                  <a:pt x="4054157" y="757527"/>
                </a:cubicBezTo>
                <a:cubicBezTo>
                  <a:pt x="4054157" y="754473"/>
                  <a:pt x="4057212" y="751418"/>
                  <a:pt x="4060267" y="751418"/>
                </a:cubicBezTo>
                <a:close/>
                <a:moveTo>
                  <a:pt x="1145336" y="742230"/>
                </a:moveTo>
                <a:cubicBezTo>
                  <a:pt x="1146354" y="742230"/>
                  <a:pt x="1148391" y="743248"/>
                  <a:pt x="1148391" y="745285"/>
                </a:cubicBezTo>
                <a:cubicBezTo>
                  <a:pt x="1148391" y="747321"/>
                  <a:pt x="1147373" y="748339"/>
                  <a:pt x="1145336" y="748339"/>
                </a:cubicBezTo>
                <a:cubicBezTo>
                  <a:pt x="1143300" y="748339"/>
                  <a:pt x="1142282" y="747321"/>
                  <a:pt x="1142282" y="745285"/>
                </a:cubicBezTo>
                <a:cubicBezTo>
                  <a:pt x="1142282" y="743248"/>
                  <a:pt x="1143300" y="742230"/>
                  <a:pt x="1145336" y="742230"/>
                </a:cubicBezTo>
                <a:close/>
                <a:moveTo>
                  <a:pt x="5388870" y="739199"/>
                </a:moveTo>
                <a:cubicBezTo>
                  <a:pt x="5399050" y="739199"/>
                  <a:pt x="5406181" y="747344"/>
                  <a:pt x="5406181" y="756506"/>
                </a:cubicBezTo>
                <a:cubicBezTo>
                  <a:pt x="5406181" y="766687"/>
                  <a:pt x="5398035" y="773814"/>
                  <a:pt x="5388870" y="773814"/>
                </a:cubicBezTo>
                <a:cubicBezTo>
                  <a:pt x="5378693" y="773814"/>
                  <a:pt x="5371564" y="765670"/>
                  <a:pt x="5371564" y="756506"/>
                </a:cubicBezTo>
                <a:cubicBezTo>
                  <a:pt x="5371564" y="746326"/>
                  <a:pt x="5379710" y="739199"/>
                  <a:pt x="5388870" y="739199"/>
                </a:cubicBezTo>
                <a:close/>
                <a:moveTo>
                  <a:pt x="11597322" y="735130"/>
                </a:moveTo>
                <a:cubicBezTo>
                  <a:pt x="11619721" y="736148"/>
                  <a:pt x="11638046" y="753456"/>
                  <a:pt x="11638046" y="775855"/>
                </a:cubicBezTo>
                <a:cubicBezTo>
                  <a:pt x="11638046" y="798253"/>
                  <a:pt x="11619721" y="816579"/>
                  <a:pt x="11597322" y="816579"/>
                </a:cubicBezTo>
                <a:cubicBezTo>
                  <a:pt x="11574924" y="816579"/>
                  <a:pt x="11556597" y="798253"/>
                  <a:pt x="11556597" y="775855"/>
                </a:cubicBezTo>
                <a:cubicBezTo>
                  <a:pt x="11556597" y="753456"/>
                  <a:pt x="11574924" y="735130"/>
                  <a:pt x="11597322" y="735130"/>
                </a:cubicBezTo>
                <a:close/>
                <a:moveTo>
                  <a:pt x="8627475" y="728007"/>
                </a:moveTo>
                <a:cubicBezTo>
                  <a:pt x="8640710" y="728007"/>
                  <a:pt x="8651909" y="739206"/>
                  <a:pt x="8651909" y="751424"/>
                </a:cubicBezTo>
                <a:cubicBezTo>
                  <a:pt x="8651909" y="764659"/>
                  <a:pt x="8640710" y="774840"/>
                  <a:pt x="8627475" y="774840"/>
                </a:cubicBezTo>
                <a:cubicBezTo>
                  <a:pt x="8614239" y="774840"/>
                  <a:pt x="8603040" y="764659"/>
                  <a:pt x="8603040" y="751424"/>
                </a:cubicBezTo>
                <a:cubicBezTo>
                  <a:pt x="8603040" y="738188"/>
                  <a:pt x="8614239" y="728007"/>
                  <a:pt x="8627475" y="728007"/>
                </a:cubicBezTo>
                <a:close/>
                <a:moveTo>
                  <a:pt x="172017" y="700487"/>
                </a:moveTo>
                <a:cubicBezTo>
                  <a:pt x="175071" y="700487"/>
                  <a:pt x="178125" y="703542"/>
                  <a:pt x="178125" y="706596"/>
                </a:cubicBezTo>
                <a:cubicBezTo>
                  <a:pt x="178125" y="709650"/>
                  <a:pt x="175071" y="712705"/>
                  <a:pt x="172017" y="712705"/>
                </a:cubicBezTo>
                <a:cubicBezTo>
                  <a:pt x="168962" y="712705"/>
                  <a:pt x="165908" y="709650"/>
                  <a:pt x="165908" y="706596"/>
                </a:cubicBezTo>
                <a:cubicBezTo>
                  <a:pt x="165908" y="703542"/>
                  <a:pt x="168962" y="700487"/>
                  <a:pt x="172017" y="700487"/>
                </a:cubicBezTo>
                <a:close/>
                <a:moveTo>
                  <a:pt x="2623699" y="688293"/>
                </a:moveTo>
                <a:cubicBezTo>
                  <a:pt x="2632862" y="688293"/>
                  <a:pt x="2639989" y="695420"/>
                  <a:pt x="2639989" y="704583"/>
                </a:cubicBezTo>
                <a:cubicBezTo>
                  <a:pt x="2639989" y="713746"/>
                  <a:pt x="2632862" y="719855"/>
                  <a:pt x="2623699" y="719855"/>
                </a:cubicBezTo>
                <a:cubicBezTo>
                  <a:pt x="2614535" y="719855"/>
                  <a:pt x="2607408" y="712728"/>
                  <a:pt x="2607408" y="704583"/>
                </a:cubicBezTo>
                <a:cubicBezTo>
                  <a:pt x="2607408" y="695420"/>
                  <a:pt x="2614535" y="688293"/>
                  <a:pt x="2623699" y="688293"/>
                </a:cubicBezTo>
                <a:close/>
                <a:moveTo>
                  <a:pt x="1419236" y="677084"/>
                </a:moveTo>
                <a:cubicBezTo>
                  <a:pt x="1428399" y="678102"/>
                  <a:pt x="1435526" y="684211"/>
                  <a:pt x="1435526" y="693374"/>
                </a:cubicBezTo>
                <a:cubicBezTo>
                  <a:pt x="1435526" y="702537"/>
                  <a:pt x="1428399" y="709664"/>
                  <a:pt x="1419236" y="709664"/>
                </a:cubicBezTo>
                <a:cubicBezTo>
                  <a:pt x="1410073" y="709664"/>
                  <a:pt x="1402946" y="702537"/>
                  <a:pt x="1402946" y="693374"/>
                </a:cubicBezTo>
                <a:cubicBezTo>
                  <a:pt x="1402946" y="684211"/>
                  <a:pt x="1410073" y="677084"/>
                  <a:pt x="1419236" y="677084"/>
                </a:cubicBezTo>
                <a:close/>
                <a:moveTo>
                  <a:pt x="221959" y="674041"/>
                </a:moveTo>
                <a:cubicBezTo>
                  <a:pt x="230104" y="674041"/>
                  <a:pt x="236212" y="680149"/>
                  <a:pt x="236212" y="688294"/>
                </a:cubicBezTo>
                <a:cubicBezTo>
                  <a:pt x="236212" y="695421"/>
                  <a:pt x="230104" y="702548"/>
                  <a:pt x="221959" y="702548"/>
                </a:cubicBezTo>
                <a:cubicBezTo>
                  <a:pt x="213814" y="702548"/>
                  <a:pt x="207705" y="696439"/>
                  <a:pt x="207705" y="688294"/>
                </a:cubicBezTo>
                <a:cubicBezTo>
                  <a:pt x="207705" y="681168"/>
                  <a:pt x="213814" y="674041"/>
                  <a:pt x="221959" y="674041"/>
                </a:cubicBezTo>
                <a:close/>
                <a:moveTo>
                  <a:pt x="2549321" y="666891"/>
                </a:moveTo>
                <a:cubicBezTo>
                  <a:pt x="2552375" y="666891"/>
                  <a:pt x="2555429" y="668927"/>
                  <a:pt x="2555429" y="673000"/>
                </a:cubicBezTo>
                <a:cubicBezTo>
                  <a:pt x="2555429" y="676054"/>
                  <a:pt x="2552375" y="679109"/>
                  <a:pt x="2549321" y="679109"/>
                </a:cubicBezTo>
                <a:cubicBezTo>
                  <a:pt x="2546266" y="679109"/>
                  <a:pt x="2543212" y="676054"/>
                  <a:pt x="2543212" y="673000"/>
                </a:cubicBezTo>
                <a:cubicBezTo>
                  <a:pt x="2543212" y="669945"/>
                  <a:pt x="2546266" y="666891"/>
                  <a:pt x="2549321" y="666891"/>
                </a:cubicBezTo>
                <a:close/>
                <a:moveTo>
                  <a:pt x="1138277" y="663865"/>
                </a:moveTo>
                <a:cubicBezTo>
                  <a:pt x="1143368" y="663865"/>
                  <a:pt x="1148458" y="667937"/>
                  <a:pt x="1148458" y="674046"/>
                </a:cubicBezTo>
                <a:cubicBezTo>
                  <a:pt x="1148458" y="680155"/>
                  <a:pt x="1143368" y="684227"/>
                  <a:pt x="1138277" y="684227"/>
                </a:cubicBezTo>
                <a:cubicBezTo>
                  <a:pt x="1132168" y="684227"/>
                  <a:pt x="1128096" y="679137"/>
                  <a:pt x="1128096" y="674046"/>
                </a:cubicBezTo>
                <a:cubicBezTo>
                  <a:pt x="1128096" y="667937"/>
                  <a:pt x="1133187" y="663865"/>
                  <a:pt x="1138277" y="663865"/>
                </a:cubicBezTo>
                <a:close/>
                <a:moveTo>
                  <a:pt x="4785103" y="656710"/>
                </a:moveTo>
                <a:cubicBezTo>
                  <a:pt x="4787140" y="656710"/>
                  <a:pt x="4789176" y="658746"/>
                  <a:pt x="4789176" y="660782"/>
                </a:cubicBezTo>
                <a:cubicBezTo>
                  <a:pt x="4789176" y="662819"/>
                  <a:pt x="4787140" y="664855"/>
                  <a:pt x="4785103" y="664855"/>
                </a:cubicBezTo>
                <a:cubicBezTo>
                  <a:pt x="4783067" y="664855"/>
                  <a:pt x="4781032" y="662819"/>
                  <a:pt x="4781032" y="660782"/>
                </a:cubicBezTo>
                <a:cubicBezTo>
                  <a:pt x="4781032" y="658746"/>
                  <a:pt x="4783067" y="656710"/>
                  <a:pt x="4785103" y="656710"/>
                </a:cubicBezTo>
                <a:close/>
                <a:moveTo>
                  <a:pt x="6443616" y="651641"/>
                </a:moveTo>
                <a:cubicBezTo>
                  <a:pt x="6450742" y="651641"/>
                  <a:pt x="6455832" y="656732"/>
                  <a:pt x="6455832" y="663859"/>
                </a:cubicBezTo>
                <a:cubicBezTo>
                  <a:pt x="6455832" y="670985"/>
                  <a:pt x="6450742" y="676076"/>
                  <a:pt x="6443616" y="676076"/>
                </a:cubicBezTo>
                <a:cubicBezTo>
                  <a:pt x="6436489" y="676076"/>
                  <a:pt x="6431398" y="670985"/>
                  <a:pt x="6431398" y="663859"/>
                </a:cubicBezTo>
                <a:cubicBezTo>
                  <a:pt x="6431398" y="656732"/>
                  <a:pt x="6436489" y="651641"/>
                  <a:pt x="6443616" y="651641"/>
                </a:cubicBezTo>
                <a:close/>
                <a:moveTo>
                  <a:pt x="3110366" y="648590"/>
                </a:moveTo>
                <a:cubicBezTo>
                  <a:pt x="3118511" y="648590"/>
                  <a:pt x="3124621" y="654698"/>
                  <a:pt x="3124621" y="662844"/>
                </a:cubicBezTo>
                <a:cubicBezTo>
                  <a:pt x="3124621" y="670988"/>
                  <a:pt x="3118511" y="677097"/>
                  <a:pt x="3110366" y="677097"/>
                </a:cubicBezTo>
                <a:cubicBezTo>
                  <a:pt x="3102224" y="677097"/>
                  <a:pt x="3096114" y="670988"/>
                  <a:pt x="3096114" y="662844"/>
                </a:cubicBezTo>
                <a:cubicBezTo>
                  <a:pt x="3096114" y="654698"/>
                  <a:pt x="3102224" y="648590"/>
                  <a:pt x="3110366" y="648590"/>
                </a:cubicBezTo>
                <a:close/>
                <a:moveTo>
                  <a:pt x="4397201" y="629220"/>
                </a:moveTo>
                <a:cubicBezTo>
                  <a:pt x="4399238" y="629220"/>
                  <a:pt x="4401274" y="631256"/>
                  <a:pt x="4401274" y="633293"/>
                </a:cubicBezTo>
                <a:cubicBezTo>
                  <a:pt x="4401274" y="635329"/>
                  <a:pt x="4399238" y="637365"/>
                  <a:pt x="4397201" y="637365"/>
                </a:cubicBezTo>
                <a:cubicBezTo>
                  <a:pt x="4395165" y="637365"/>
                  <a:pt x="4393129" y="635329"/>
                  <a:pt x="4393129" y="633293"/>
                </a:cubicBezTo>
                <a:cubicBezTo>
                  <a:pt x="4393129" y="631256"/>
                  <a:pt x="4395165" y="629220"/>
                  <a:pt x="4397201" y="629220"/>
                </a:cubicBezTo>
                <a:close/>
                <a:moveTo>
                  <a:pt x="743181" y="564060"/>
                </a:moveTo>
                <a:cubicBezTo>
                  <a:pt x="746235" y="564060"/>
                  <a:pt x="748271" y="566096"/>
                  <a:pt x="748271" y="568132"/>
                </a:cubicBezTo>
                <a:cubicBezTo>
                  <a:pt x="748271" y="570169"/>
                  <a:pt x="746235" y="572205"/>
                  <a:pt x="743181" y="572205"/>
                </a:cubicBezTo>
                <a:cubicBezTo>
                  <a:pt x="740125" y="572205"/>
                  <a:pt x="738090" y="570169"/>
                  <a:pt x="738090" y="568132"/>
                </a:cubicBezTo>
                <a:cubicBezTo>
                  <a:pt x="738090" y="566096"/>
                  <a:pt x="740125" y="564060"/>
                  <a:pt x="743181" y="564060"/>
                </a:cubicBezTo>
                <a:close/>
                <a:moveTo>
                  <a:pt x="5325756" y="552890"/>
                </a:moveTo>
                <a:cubicBezTo>
                  <a:pt x="5355285" y="552890"/>
                  <a:pt x="5378697" y="576306"/>
                  <a:pt x="5378697" y="604813"/>
                </a:cubicBezTo>
                <a:cubicBezTo>
                  <a:pt x="5378697" y="633320"/>
                  <a:pt x="5355285" y="656737"/>
                  <a:pt x="5325756" y="656737"/>
                </a:cubicBezTo>
                <a:cubicBezTo>
                  <a:pt x="5296228" y="656737"/>
                  <a:pt x="5272813" y="633320"/>
                  <a:pt x="5272813" y="604813"/>
                </a:cubicBezTo>
                <a:cubicBezTo>
                  <a:pt x="5272813" y="576306"/>
                  <a:pt x="5296228" y="552890"/>
                  <a:pt x="5325756" y="552890"/>
                </a:cubicBezTo>
                <a:close/>
                <a:moveTo>
                  <a:pt x="777848" y="531504"/>
                </a:moveTo>
                <a:cubicBezTo>
                  <a:pt x="788028" y="532522"/>
                  <a:pt x="797192" y="540667"/>
                  <a:pt x="797192" y="550848"/>
                </a:cubicBezTo>
                <a:cubicBezTo>
                  <a:pt x="797192" y="562048"/>
                  <a:pt x="788028" y="570192"/>
                  <a:pt x="777848" y="570192"/>
                </a:cubicBezTo>
                <a:cubicBezTo>
                  <a:pt x="766649" y="570192"/>
                  <a:pt x="758504" y="562048"/>
                  <a:pt x="758504" y="550848"/>
                </a:cubicBezTo>
                <a:cubicBezTo>
                  <a:pt x="758504" y="540667"/>
                  <a:pt x="767667" y="531504"/>
                  <a:pt x="777848" y="531504"/>
                </a:cubicBezTo>
                <a:close/>
                <a:moveTo>
                  <a:pt x="10168903" y="524376"/>
                </a:moveTo>
                <a:cubicBezTo>
                  <a:pt x="10172976" y="524376"/>
                  <a:pt x="10175013" y="527430"/>
                  <a:pt x="10175013" y="530485"/>
                </a:cubicBezTo>
                <a:cubicBezTo>
                  <a:pt x="10175013" y="533539"/>
                  <a:pt x="10171958" y="536594"/>
                  <a:pt x="10168903" y="536594"/>
                </a:cubicBezTo>
                <a:cubicBezTo>
                  <a:pt x="10165849" y="536594"/>
                  <a:pt x="10162795" y="533539"/>
                  <a:pt x="10162795" y="530485"/>
                </a:cubicBezTo>
                <a:cubicBezTo>
                  <a:pt x="10162795" y="527430"/>
                  <a:pt x="10165849" y="524376"/>
                  <a:pt x="10168903" y="524376"/>
                </a:cubicBezTo>
                <a:close/>
                <a:moveTo>
                  <a:pt x="6053676" y="522319"/>
                </a:moveTo>
                <a:cubicBezTo>
                  <a:pt x="6056730" y="522319"/>
                  <a:pt x="6058766" y="524355"/>
                  <a:pt x="6058766" y="527410"/>
                </a:cubicBezTo>
                <a:cubicBezTo>
                  <a:pt x="6058766" y="530464"/>
                  <a:pt x="6056730" y="532500"/>
                  <a:pt x="6053676" y="532500"/>
                </a:cubicBezTo>
                <a:cubicBezTo>
                  <a:pt x="6050621" y="532500"/>
                  <a:pt x="6048585" y="530464"/>
                  <a:pt x="6048585" y="527410"/>
                </a:cubicBezTo>
                <a:cubicBezTo>
                  <a:pt x="6048585" y="524355"/>
                  <a:pt x="6050621" y="522319"/>
                  <a:pt x="6053676" y="522319"/>
                </a:cubicBezTo>
                <a:close/>
                <a:moveTo>
                  <a:pt x="2166508" y="516210"/>
                </a:moveTo>
                <a:cubicBezTo>
                  <a:pt x="2167526" y="516210"/>
                  <a:pt x="2168544" y="516210"/>
                  <a:pt x="2168544" y="518246"/>
                </a:cubicBezTo>
                <a:cubicBezTo>
                  <a:pt x="2168544" y="519264"/>
                  <a:pt x="2167526" y="520282"/>
                  <a:pt x="2166508" y="520282"/>
                </a:cubicBezTo>
                <a:cubicBezTo>
                  <a:pt x="2165490" y="520282"/>
                  <a:pt x="2164472" y="519264"/>
                  <a:pt x="2164472" y="518246"/>
                </a:cubicBezTo>
                <a:cubicBezTo>
                  <a:pt x="2164472" y="517228"/>
                  <a:pt x="2165490" y="516210"/>
                  <a:pt x="2166508" y="516210"/>
                </a:cubicBezTo>
                <a:close/>
                <a:moveTo>
                  <a:pt x="8592859" y="508092"/>
                </a:moveTo>
                <a:cubicBezTo>
                  <a:pt x="8606094" y="508092"/>
                  <a:pt x="8617294" y="519292"/>
                  <a:pt x="8617294" y="532528"/>
                </a:cubicBezTo>
                <a:cubicBezTo>
                  <a:pt x="8617294" y="545762"/>
                  <a:pt x="8606094" y="556963"/>
                  <a:pt x="8592859" y="556963"/>
                </a:cubicBezTo>
                <a:cubicBezTo>
                  <a:pt x="8579624" y="556963"/>
                  <a:pt x="8568424" y="545762"/>
                  <a:pt x="8568424" y="532528"/>
                </a:cubicBezTo>
                <a:cubicBezTo>
                  <a:pt x="8568424" y="519292"/>
                  <a:pt x="8579624" y="508092"/>
                  <a:pt x="8592859" y="508092"/>
                </a:cubicBezTo>
                <a:close/>
                <a:moveTo>
                  <a:pt x="6066913" y="493836"/>
                </a:moveTo>
                <a:cubicBezTo>
                  <a:pt x="6074039" y="493836"/>
                  <a:pt x="6081166" y="499945"/>
                  <a:pt x="6081166" y="508090"/>
                </a:cubicBezTo>
                <a:cubicBezTo>
                  <a:pt x="6081166" y="516235"/>
                  <a:pt x="6075057" y="522343"/>
                  <a:pt x="6066913" y="522343"/>
                </a:cubicBezTo>
                <a:cubicBezTo>
                  <a:pt x="6058767" y="522343"/>
                  <a:pt x="6052659" y="516235"/>
                  <a:pt x="6052659" y="508090"/>
                </a:cubicBezTo>
                <a:cubicBezTo>
                  <a:pt x="6052659" y="499945"/>
                  <a:pt x="6058767" y="493836"/>
                  <a:pt x="6066913" y="493836"/>
                </a:cubicBezTo>
                <a:close/>
                <a:moveTo>
                  <a:pt x="6723597" y="480603"/>
                </a:moveTo>
                <a:cubicBezTo>
                  <a:pt x="6734796" y="480603"/>
                  <a:pt x="6743960" y="489766"/>
                  <a:pt x="6743960" y="500965"/>
                </a:cubicBezTo>
                <a:cubicBezTo>
                  <a:pt x="6743960" y="512164"/>
                  <a:pt x="6734796" y="521329"/>
                  <a:pt x="6723597" y="521329"/>
                </a:cubicBezTo>
                <a:cubicBezTo>
                  <a:pt x="6712398" y="521329"/>
                  <a:pt x="6703235" y="512164"/>
                  <a:pt x="6703235" y="500965"/>
                </a:cubicBezTo>
                <a:cubicBezTo>
                  <a:pt x="6703235" y="489766"/>
                  <a:pt x="6712398" y="480603"/>
                  <a:pt x="6723597" y="480603"/>
                </a:cubicBezTo>
                <a:close/>
                <a:moveTo>
                  <a:pt x="10992560" y="476531"/>
                </a:moveTo>
                <a:cubicBezTo>
                  <a:pt x="10995614" y="476531"/>
                  <a:pt x="10997650" y="478567"/>
                  <a:pt x="10997650" y="481622"/>
                </a:cubicBezTo>
                <a:cubicBezTo>
                  <a:pt x="10997650" y="484676"/>
                  <a:pt x="10995614" y="486712"/>
                  <a:pt x="10992560" y="486712"/>
                </a:cubicBezTo>
                <a:cubicBezTo>
                  <a:pt x="10989506" y="486712"/>
                  <a:pt x="10987469" y="484676"/>
                  <a:pt x="10987469" y="481622"/>
                </a:cubicBezTo>
                <a:cubicBezTo>
                  <a:pt x="10987469" y="478567"/>
                  <a:pt x="10989506" y="476531"/>
                  <a:pt x="10992560" y="476531"/>
                </a:cubicBezTo>
                <a:close/>
                <a:moveTo>
                  <a:pt x="3592921" y="475498"/>
                </a:moveTo>
                <a:cubicBezTo>
                  <a:pt x="3641788" y="475498"/>
                  <a:pt x="3681491" y="515204"/>
                  <a:pt x="3681491" y="563056"/>
                </a:cubicBezTo>
                <a:cubicBezTo>
                  <a:pt x="3681491" y="611926"/>
                  <a:pt x="3641788" y="650613"/>
                  <a:pt x="3592921" y="650613"/>
                </a:cubicBezTo>
                <a:cubicBezTo>
                  <a:pt x="3544054" y="650613"/>
                  <a:pt x="3504350" y="610906"/>
                  <a:pt x="3504350" y="563056"/>
                </a:cubicBezTo>
                <a:cubicBezTo>
                  <a:pt x="3504350" y="514186"/>
                  <a:pt x="3544054" y="475498"/>
                  <a:pt x="3592921" y="475498"/>
                </a:cubicBezTo>
                <a:close/>
                <a:moveTo>
                  <a:pt x="4326963" y="471433"/>
                </a:moveTo>
                <a:cubicBezTo>
                  <a:pt x="4337144" y="471433"/>
                  <a:pt x="4346306" y="480596"/>
                  <a:pt x="4346306" y="490777"/>
                </a:cubicBezTo>
                <a:cubicBezTo>
                  <a:pt x="4346306" y="500959"/>
                  <a:pt x="4338162" y="510122"/>
                  <a:pt x="4326963" y="510122"/>
                </a:cubicBezTo>
                <a:cubicBezTo>
                  <a:pt x="4316781" y="510122"/>
                  <a:pt x="4307663" y="501977"/>
                  <a:pt x="4307663" y="490777"/>
                </a:cubicBezTo>
                <a:cubicBezTo>
                  <a:pt x="4307663" y="480596"/>
                  <a:pt x="4315762" y="471433"/>
                  <a:pt x="4326963" y="471433"/>
                </a:cubicBezTo>
                <a:close/>
                <a:moveTo>
                  <a:pt x="427563" y="469375"/>
                </a:moveTo>
                <a:cubicBezTo>
                  <a:pt x="427563" y="469375"/>
                  <a:pt x="428581" y="470393"/>
                  <a:pt x="428581" y="470393"/>
                </a:cubicBezTo>
                <a:cubicBezTo>
                  <a:pt x="428581" y="471411"/>
                  <a:pt x="427563" y="471411"/>
                  <a:pt x="427563" y="471411"/>
                </a:cubicBezTo>
                <a:cubicBezTo>
                  <a:pt x="426545" y="471411"/>
                  <a:pt x="426545" y="470393"/>
                  <a:pt x="426545" y="470393"/>
                </a:cubicBezTo>
                <a:cubicBezTo>
                  <a:pt x="426545" y="469375"/>
                  <a:pt x="427563" y="469375"/>
                  <a:pt x="427563" y="469375"/>
                </a:cubicBezTo>
                <a:close/>
                <a:moveTo>
                  <a:pt x="2938242" y="457159"/>
                </a:moveTo>
                <a:cubicBezTo>
                  <a:pt x="2942314" y="457159"/>
                  <a:pt x="2944351" y="459195"/>
                  <a:pt x="2944351" y="462250"/>
                </a:cubicBezTo>
                <a:cubicBezTo>
                  <a:pt x="2944351" y="465304"/>
                  <a:pt x="2942314" y="467340"/>
                  <a:pt x="2938242" y="467340"/>
                </a:cubicBezTo>
                <a:cubicBezTo>
                  <a:pt x="2935187" y="467340"/>
                  <a:pt x="2932133" y="465304"/>
                  <a:pt x="2932133" y="462250"/>
                </a:cubicBezTo>
                <a:cubicBezTo>
                  <a:pt x="2932133" y="459195"/>
                  <a:pt x="2934169" y="457159"/>
                  <a:pt x="2938242" y="457159"/>
                </a:cubicBezTo>
                <a:close/>
                <a:moveTo>
                  <a:pt x="2512732" y="403224"/>
                </a:moveTo>
                <a:cubicBezTo>
                  <a:pt x="2515786" y="403224"/>
                  <a:pt x="2518840" y="406278"/>
                  <a:pt x="2518840" y="409333"/>
                </a:cubicBezTo>
                <a:cubicBezTo>
                  <a:pt x="2518840" y="412387"/>
                  <a:pt x="2516804" y="415441"/>
                  <a:pt x="2512732" y="415441"/>
                </a:cubicBezTo>
                <a:cubicBezTo>
                  <a:pt x="2509677" y="415441"/>
                  <a:pt x="2506624" y="413405"/>
                  <a:pt x="2506624" y="409333"/>
                </a:cubicBezTo>
                <a:cubicBezTo>
                  <a:pt x="2506624" y="406278"/>
                  <a:pt x="2508660" y="403224"/>
                  <a:pt x="2512732" y="403224"/>
                </a:cubicBezTo>
                <a:close/>
                <a:moveTo>
                  <a:pt x="5816456" y="403200"/>
                </a:moveTo>
                <a:cubicBezTo>
                  <a:pt x="5821546" y="403200"/>
                  <a:pt x="5825619" y="407272"/>
                  <a:pt x="5825619" y="412363"/>
                </a:cubicBezTo>
                <a:cubicBezTo>
                  <a:pt x="5825619" y="417454"/>
                  <a:pt x="5821546" y="421526"/>
                  <a:pt x="5816456" y="421526"/>
                </a:cubicBezTo>
                <a:cubicBezTo>
                  <a:pt x="5811365" y="421526"/>
                  <a:pt x="5807293" y="417454"/>
                  <a:pt x="5807293" y="412363"/>
                </a:cubicBezTo>
                <a:cubicBezTo>
                  <a:pt x="5807293" y="407272"/>
                  <a:pt x="5811365" y="403200"/>
                  <a:pt x="5816456" y="403200"/>
                </a:cubicBezTo>
                <a:close/>
                <a:moveTo>
                  <a:pt x="8714015" y="402208"/>
                </a:moveTo>
                <a:cubicBezTo>
                  <a:pt x="8719106" y="402208"/>
                  <a:pt x="8722160" y="406280"/>
                  <a:pt x="8722160" y="410353"/>
                </a:cubicBezTo>
                <a:cubicBezTo>
                  <a:pt x="8722160" y="414426"/>
                  <a:pt x="8718088" y="418498"/>
                  <a:pt x="8714015" y="418498"/>
                </a:cubicBezTo>
                <a:cubicBezTo>
                  <a:pt x="8709943" y="418498"/>
                  <a:pt x="8705870" y="414426"/>
                  <a:pt x="8705870" y="410353"/>
                </a:cubicBezTo>
                <a:cubicBezTo>
                  <a:pt x="8705870" y="406280"/>
                  <a:pt x="8709943" y="402208"/>
                  <a:pt x="8714015" y="402208"/>
                </a:cubicBezTo>
                <a:close/>
                <a:moveTo>
                  <a:pt x="9278052" y="383876"/>
                </a:moveTo>
                <a:cubicBezTo>
                  <a:pt x="9279070" y="383876"/>
                  <a:pt x="9279070" y="384894"/>
                  <a:pt x="9279070" y="384894"/>
                </a:cubicBezTo>
                <a:cubicBezTo>
                  <a:pt x="9279070" y="385912"/>
                  <a:pt x="9278052" y="385912"/>
                  <a:pt x="9278052" y="385912"/>
                </a:cubicBezTo>
                <a:cubicBezTo>
                  <a:pt x="9277034" y="385912"/>
                  <a:pt x="9277034" y="384894"/>
                  <a:pt x="9277034" y="384894"/>
                </a:cubicBezTo>
                <a:cubicBezTo>
                  <a:pt x="9277034" y="383876"/>
                  <a:pt x="9278052" y="383876"/>
                  <a:pt x="9278052" y="383876"/>
                </a:cubicBezTo>
                <a:close/>
                <a:moveTo>
                  <a:pt x="8419779" y="378786"/>
                </a:moveTo>
                <a:cubicBezTo>
                  <a:pt x="8426906" y="378786"/>
                  <a:pt x="8434033" y="384894"/>
                  <a:pt x="8434033" y="393040"/>
                </a:cubicBezTo>
                <a:cubicBezTo>
                  <a:pt x="8434033" y="401184"/>
                  <a:pt x="8427924" y="407293"/>
                  <a:pt x="8419779" y="407293"/>
                </a:cubicBezTo>
                <a:cubicBezTo>
                  <a:pt x="8411634" y="407293"/>
                  <a:pt x="8405525" y="401184"/>
                  <a:pt x="8405525" y="393040"/>
                </a:cubicBezTo>
                <a:cubicBezTo>
                  <a:pt x="8405525" y="384894"/>
                  <a:pt x="8411634" y="378786"/>
                  <a:pt x="8419779" y="378786"/>
                </a:cubicBezTo>
                <a:close/>
                <a:moveTo>
                  <a:pt x="4043916" y="366546"/>
                </a:moveTo>
                <a:cubicBezTo>
                  <a:pt x="4053080" y="366546"/>
                  <a:pt x="4059189" y="372655"/>
                  <a:pt x="4059189" y="381818"/>
                </a:cubicBezTo>
                <a:cubicBezTo>
                  <a:pt x="4059189" y="389963"/>
                  <a:pt x="4052062" y="397090"/>
                  <a:pt x="4043916" y="397090"/>
                </a:cubicBezTo>
                <a:cubicBezTo>
                  <a:pt x="4035771" y="397090"/>
                  <a:pt x="4028645" y="389963"/>
                  <a:pt x="4028645" y="381818"/>
                </a:cubicBezTo>
                <a:cubicBezTo>
                  <a:pt x="4028645" y="373673"/>
                  <a:pt x="4035771" y="366546"/>
                  <a:pt x="4043916" y="366546"/>
                </a:cubicBezTo>
                <a:close/>
                <a:moveTo>
                  <a:pt x="5531384" y="355348"/>
                </a:moveTo>
                <a:cubicBezTo>
                  <a:pt x="5540547" y="355348"/>
                  <a:pt x="5548692" y="363493"/>
                  <a:pt x="5548692" y="372656"/>
                </a:cubicBezTo>
                <a:cubicBezTo>
                  <a:pt x="5548692" y="381819"/>
                  <a:pt x="5540547" y="389964"/>
                  <a:pt x="5531384" y="389964"/>
                </a:cubicBezTo>
                <a:cubicBezTo>
                  <a:pt x="5522221" y="389964"/>
                  <a:pt x="5514076" y="381819"/>
                  <a:pt x="5514076" y="372656"/>
                </a:cubicBezTo>
                <a:cubicBezTo>
                  <a:pt x="5514076" y="363493"/>
                  <a:pt x="5522221" y="355348"/>
                  <a:pt x="5531384" y="355348"/>
                </a:cubicBezTo>
                <a:close/>
                <a:moveTo>
                  <a:pt x="6608550" y="325823"/>
                </a:moveTo>
                <a:cubicBezTo>
                  <a:pt x="6611604" y="325823"/>
                  <a:pt x="6613640" y="327859"/>
                  <a:pt x="6613640" y="330914"/>
                </a:cubicBezTo>
                <a:cubicBezTo>
                  <a:pt x="6613640" y="333968"/>
                  <a:pt x="6611604" y="336004"/>
                  <a:pt x="6608550" y="336004"/>
                </a:cubicBezTo>
                <a:cubicBezTo>
                  <a:pt x="6605495" y="336004"/>
                  <a:pt x="6603459" y="333968"/>
                  <a:pt x="6603459" y="330914"/>
                </a:cubicBezTo>
                <a:cubicBezTo>
                  <a:pt x="6603459" y="327859"/>
                  <a:pt x="6605495" y="325823"/>
                  <a:pt x="6608550" y="325823"/>
                </a:cubicBezTo>
                <a:close/>
                <a:moveTo>
                  <a:pt x="7003580" y="314648"/>
                </a:moveTo>
                <a:cubicBezTo>
                  <a:pt x="7010706" y="314648"/>
                  <a:pt x="7015796" y="319739"/>
                  <a:pt x="7015796" y="325847"/>
                </a:cubicBezTo>
                <a:cubicBezTo>
                  <a:pt x="7015796" y="331956"/>
                  <a:pt x="7010706" y="337047"/>
                  <a:pt x="7003580" y="337047"/>
                </a:cubicBezTo>
                <a:cubicBezTo>
                  <a:pt x="6997470" y="337047"/>
                  <a:pt x="6991362" y="331956"/>
                  <a:pt x="6991362" y="325847"/>
                </a:cubicBezTo>
                <a:cubicBezTo>
                  <a:pt x="6991362" y="319739"/>
                  <a:pt x="6996453" y="314648"/>
                  <a:pt x="7003580" y="314648"/>
                </a:cubicBezTo>
                <a:close/>
                <a:moveTo>
                  <a:pt x="4121368" y="295307"/>
                </a:moveTo>
                <a:cubicBezTo>
                  <a:pt x="4130532" y="295307"/>
                  <a:pt x="4136640" y="301416"/>
                  <a:pt x="4136640" y="309561"/>
                </a:cubicBezTo>
                <a:cubicBezTo>
                  <a:pt x="4136640" y="317706"/>
                  <a:pt x="4129514" y="323814"/>
                  <a:pt x="4121368" y="323814"/>
                </a:cubicBezTo>
                <a:cubicBezTo>
                  <a:pt x="4113225" y="323814"/>
                  <a:pt x="4106095" y="317706"/>
                  <a:pt x="4106095" y="309561"/>
                </a:cubicBezTo>
                <a:cubicBezTo>
                  <a:pt x="4106095" y="301416"/>
                  <a:pt x="4112206" y="295307"/>
                  <a:pt x="4121368" y="295307"/>
                </a:cubicBezTo>
                <a:close/>
                <a:moveTo>
                  <a:pt x="5311470" y="293243"/>
                </a:moveTo>
                <a:cubicBezTo>
                  <a:pt x="5316562" y="293243"/>
                  <a:pt x="5320634" y="297316"/>
                  <a:pt x="5320634" y="302406"/>
                </a:cubicBezTo>
                <a:cubicBezTo>
                  <a:pt x="5320634" y="307497"/>
                  <a:pt x="5316562" y="311569"/>
                  <a:pt x="5311470" y="311569"/>
                </a:cubicBezTo>
                <a:cubicBezTo>
                  <a:pt x="5306380" y="311569"/>
                  <a:pt x="5302308" y="307497"/>
                  <a:pt x="5302308" y="302406"/>
                </a:cubicBezTo>
                <a:cubicBezTo>
                  <a:pt x="5302308" y="297316"/>
                  <a:pt x="5306380" y="293243"/>
                  <a:pt x="5311470" y="293243"/>
                </a:cubicBezTo>
                <a:close/>
                <a:moveTo>
                  <a:pt x="9786092" y="292250"/>
                </a:moveTo>
                <a:cubicBezTo>
                  <a:pt x="9795255" y="292250"/>
                  <a:pt x="9802382" y="299377"/>
                  <a:pt x="9802382" y="308540"/>
                </a:cubicBezTo>
                <a:cubicBezTo>
                  <a:pt x="9802382" y="317703"/>
                  <a:pt x="9795255" y="324830"/>
                  <a:pt x="9786092" y="324830"/>
                </a:cubicBezTo>
                <a:cubicBezTo>
                  <a:pt x="9776929" y="324830"/>
                  <a:pt x="9769802" y="317703"/>
                  <a:pt x="9769802" y="308540"/>
                </a:cubicBezTo>
                <a:cubicBezTo>
                  <a:pt x="9769802" y="299377"/>
                  <a:pt x="9776929" y="292250"/>
                  <a:pt x="9786092" y="292250"/>
                </a:cubicBezTo>
                <a:close/>
                <a:moveTo>
                  <a:pt x="9236309" y="271884"/>
                </a:moveTo>
                <a:cubicBezTo>
                  <a:pt x="9243436" y="271884"/>
                  <a:pt x="9249545" y="277992"/>
                  <a:pt x="9249545" y="285119"/>
                </a:cubicBezTo>
                <a:cubicBezTo>
                  <a:pt x="9249545" y="292246"/>
                  <a:pt x="9243436" y="298355"/>
                  <a:pt x="9236309" y="298355"/>
                </a:cubicBezTo>
                <a:cubicBezTo>
                  <a:pt x="9229182" y="298355"/>
                  <a:pt x="9223074" y="292246"/>
                  <a:pt x="9223074" y="285119"/>
                </a:cubicBezTo>
                <a:cubicBezTo>
                  <a:pt x="9223074" y="277992"/>
                  <a:pt x="9229182" y="271884"/>
                  <a:pt x="9236309" y="271884"/>
                </a:cubicBezTo>
                <a:close/>
                <a:moveTo>
                  <a:pt x="1991444" y="266797"/>
                </a:moveTo>
                <a:cubicBezTo>
                  <a:pt x="1995516" y="266797"/>
                  <a:pt x="1998572" y="269851"/>
                  <a:pt x="1998572" y="273924"/>
                </a:cubicBezTo>
                <a:cubicBezTo>
                  <a:pt x="1998572" y="277996"/>
                  <a:pt x="1995516" y="281051"/>
                  <a:pt x="1991444" y="281051"/>
                </a:cubicBezTo>
                <a:cubicBezTo>
                  <a:pt x="1987370" y="281051"/>
                  <a:pt x="1984317" y="277996"/>
                  <a:pt x="1984317" y="273924"/>
                </a:cubicBezTo>
                <a:cubicBezTo>
                  <a:pt x="1984317" y="269851"/>
                  <a:pt x="1987370" y="266797"/>
                  <a:pt x="1991444" y="266797"/>
                </a:cubicBezTo>
                <a:close/>
                <a:moveTo>
                  <a:pt x="8223283" y="262699"/>
                </a:moveTo>
                <a:cubicBezTo>
                  <a:pt x="8225320" y="262699"/>
                  <a:pt x="8226337" y="263717"/>
                  <a:pt x="8226337" y="265754"/>
                </a:cubicBezTo>
                <a:cubicBezTo>
                  <a:pt x="8226337" y="266772"/>
                  <a:pt x="8225320" y="268808"/>
                  <a:pt x="8223283" y="268808"/>
                </a:cubicBezTo>
                <a:cubicBezTo>
                  <a:pt x="8222265" y="268808"/>
                  <a:pt x="8220229" y="267790"/>
                  <a:pt x="8220229" y="265754"/>
                </a:cubicBezTo>
                <a:cubicBezTo>
                  <a:pt x="8220229" y="263717"/>
                  <a:pt x="8221247" y="262699"/>
                  <a:pt x="8223283" y="262699"/>
                </a:cubicBezTo>
                <a:close/>
                <a:moveTo>
                  <a:pt x="3759863" y="253535"/>
                </a:moveTo>
                <a:cubicBezTo>
                  <a:pt x="3762916" y="253535"/>
                  <a:pt x="3764952" y="255571"/>
                  <a:pt x="3764952" y="258626"/>
                </a:cubicBezTo>
                <a:cubicBezTo>
                  <a:pt x="3764952" y="261680"/>
                  <a:pt x="3762916" y="263716"/>
                  <a:pt x="3759863" y="263716"/>
                </a:cubicBezTo>
                <a:cubicBezTo>
                  <a:pt x="3756807" y="263716"/>
                  <a:pt x="3754772" y="261680"/>
                  <a:pt x="3754772" y="258626"/>
                </a:cubicBezTo>
                <a:cubicBezTo>
                  <a:pt x="3754772" y="255571"/>
                  <a:pt x="3756807" y="253535"/>
                  <a:pt x="3759863" y="253535"/>
                </a:cubicBezTo>
                <a:close/>
                <a:moveTo>
                  <a:pt x="7655174" y="243355"/>
                </a:moveTo>
                <a:cubicBezTo>
                  <a:pt x="7656192" y="244373"/>
                  <a:pt x="7658228" y="245391"/>
                  <a:pt x="7658228" y="246410"/>
                </a:cubicBezTo>
                <a:cubicBezTo>
                  <a:pt x="7658228" y="247427"/>
                  <a:pt x="7657210" y="249464"/>
                  <a:pt x="7655174" y="249464"/>
                </a:cubicBezTo>
                <a:cubicBezTo>
                  <a:pt x="7654155" y="249464"/>
                  <a:pt x="7652119" y="248446"/>
                  <a:pt x="7652119" y="246410"/>
                </a:cubicBezTo>
                <a:cubicBezTo>
                  <a:pt x="7652119" y="245391"/>
                  <a:pt x="7653137" y="243355"/>
                  <a:pt x="7655174" y="243355"/>
                </a:cubicBezTo>
                <a:close/>
                <a:moveTo>
                  <a:pt x="1998518" y="237245"/>
                </a:moveTo>
                <a:cubicBezTo>
                  <a:pt x="2003609" y="237245"/>
                  <a:pt x="2007681" y="241318"/>
                  <a:pt x="2007681" y="246408"/>
                </a:cubicBezTo>
                <a:cubicBezTo>
                  <a:pt x="2007681" y="251499"/>
                  <a:pt x="2003609" y="255571"/>
                  <a:pt x="1998518" y="255571"/>
                </a:cubicBezTo>
                <a:cubicBezTo>
                  <a:pt x="1993428" y="255571"/>
                  <a:pt x="1989355" y="251499"/>
                  <a:pt x="1989355" y="246408"/>
                </a:cubicBezTo>
                <a:cubicBezTo>
                  <a:pt x="1989355" y="241318"/>
                  <a:pt x="1993428" y="237245"/>
                  <a:pt x="1998518" y="237245"/>
                </a:cubicBezTo>
                <a:close/>
                <a:moveTo>
                  <a:pt x="1157580" y="234204"/>
                </a:moveTo>
                <a:cubicBezTo>
                  <a:pt x="1177943" y="233186"/>
                  <a:pt x="1195251" y="250494"/>
                  <a:pt x="1195251" y="270856"/>
                </a:cubicBezTo>
                <a:cubicBezTo>
                  <a:pt x="1195251" y="291218"/>
                  <a:pt x="1178961" y="307508"/>
                  <a:pt x="1157580" y="307508"/>
                </a:cubicBezTo>
                <a:cubicBezTo>
                  <a:pt x="1137218" y="307508"/>
                  <a:pt x="1119910" y="291218"/>
                  <a:pt x="1119910" y="270856"/>
                </a:cubicBezTo>
                <a:cubicBezTo>
                  <a:pt x="1119910" y="250494"/>
                  <a:pt x="1136200" y="234204"/>
                  <a:pt x="1157580" y="234204"/>
                </a:cubicBezTo>
                <a:close/>
                <a:moveTo>
                  <a:pt x="961058" y="233172"/>
                </a:moveTo>
                <a:cubicBezTo>
                  <a:pt x="979384" y="233172"/>
                  <a:pt x="993637" y="247426"/>
                  <a:pt x="993637" y="265752"/>
                </a:cubicBezTo>
                <a:cubicBezTo>
                  <a:pt x="993637" y="283060"/>
                  <a:pt x="979384" y="297314"/>
                  <a:pt x="961058" y="297314"/>
                </a:cubicBezTo>
                <a:cubicBezTo>
                  <a:pt x="942732" y="297314"/>
                  <a:pt x="928478" y="283060"/>
                  <a:pt x="928478" y="265752"/>
                </a:cubicBezTo>
                <a:cubicBezTo>
                  <a:pt x="928478" y="248444"/>
                  <a:pt x="942732" y="233172"/>
                  <a:pt x="961058" y="233172"/>
                </a:cubicBezTo>
                <a:close/>
                <a:moveTo>
                  <a:pt x="171076" y="227096"/>
                </a:moveTo>
                <a:cubicBezTo>
                  <a:pt x="173114" y="227096"/>
                  <a:pt x="174131" y="229132"/>
                  <a:pt x="174131" y="230151"/>
                </a:cubicBezTo>
                <a:cubicBezTo>
                  <a:pt x="174131" y="232186"/>
                  <a:pt x="173114" y="233205"/>
                  <a:pt x="171076" y="233205"/>
                </a:cubicBezTo>
                <a:cubicBezTo>
                  <a:pt x="169040" y="233205"/>
                  <a:pt x="168023" y="232186"/>
                  <a:pt x="168023" y="230151"/>
                </a:cubicBezTo>
                <a:cubicBezTo>
                  <a:pt x="168023" y="228113"/>
                  <a:pt x="169040" y="227096"/>
                  <a:pt x="171076" y="227096"/>
                </a:cubicBezTo>
                <a:close/>
                <a:moveTo>
                  <a:pt x="1620797" y="211791"/>
                </a:moveTo>
                <a:cubicBezTo>
                  <a:pt x="1626906" y="212809"/>
                  <a:pt x="1630978" y="216882"/>
                  <a:pt x="1630978" y="221973"/>
                </a:cubicBezTo>
                <a:cubicBezTo>
                  <a:pt x="1630978" y="227064"/>
                  <a:pt x="1626906" y="232153"/>
                  <a:pt x="1620797" y="232153"/>
                </a:cubicBezTo>
                <a:cubicBezTo>
                  <a:pt x="1615707" y="232153"/>
                  <a:pt x="1610616" y="228082"/>
                  <a:pt x="1610616" y="221973"/>
                </a:cubicBezTo>
                <a:cubicBezTo>
                  <a:pt x="1610616" y="216882"/>
                  <a:pt x="1614689" y="211791"/>
                  <a:pt x="1620797" y="211791"/>
                </a:cubicBezTo>
                <a:close/>
                <a:moveTo>
                  <a:pt x="5128210" y="193466"/>
                </a:moveTo>
                <a:cubicBezTo>
                  <a:pt x="5135336" y="193466"/>
                  <a:pt x="5140427" y="199575"/>
                  <a:pt x="5140427" y="205684"/>
                </a:cubicBezTo>
                <a:cubicBezTo>
                  <a:pt x="5140427" y="212810"/>
                  <a:pt x="5134318" y="217901"/>
                  <a:pt x="5128210" y="217901"/>
                </a:cubicBezTo>
                <a:cubicBezTo>
                  <a:pt x="5121084" y="217901"/>
                  <a:pt x="5115993" y="211792"/>
                  <a:pt x="5115993" y="205684"/>
                </a:cubicBezTo>
                <a:cubicBezTo>
                  <a:pt x="5115993" y="198557"/>
                  <a:pt x="5122102" y="193466"/>
                  <a:pt x="5128210" y="193466"/>
                </a:cubicBezTo>
                <a:close/>
                <a:moveTo>
                  <a:pt x="9614030" y="138518"/>
                </a:moveTo>
                <a:cubicBezTo>
                  <a:pt x="9620139" y="138518"/>
                  <a:pt x="9625230" y="143609"/>
                  <a:pt x="9625230" y="149717"/>
                </a:cubicBezTo>
                <a:cubicBezTo>
                  <a:pt x="9625230" y="155826"/>
                  <a:pt x="9620139" y="160915"/>
                  <a:pt x="9614030" y="160915"/>
                </a:cubicBezTo>
                <a:cubicBezTo>
                  <a:pt x="9607922" y="160915"/>
                  <a:pt x="9602831" y="155826"/>
                  <a:pt x="9602831" y="149717"/>
                </a:cubicBezTo>
                <a:cubicBezTo>
                  <a:pt x="9602831" y="143609"/>
                  <a:pt x="9607922" y="138518"/>
                  <a:pt x="9614030" y="138518"/>
                </a:cubicBezTo>
                <a:close/>
                <a:moveTo>
                  <a:pt x="3063470" y="115071"/>
                </a:moveTo>
                <a:cubicBezTo>
                  <a:pt x="3066524" y="115071"/>
                  <a:pt x="3069579" y="117107"/>
                  <a:pt x="3069579" y="121180"/>
                </a:cubicBezTo>
                <a:cubicBezTo>
                  <a:pt x="3069579" y="124234"/>
                  <a:pt x="3066524" y="127289"/>
                  <a:pt x="3063470" y="127289"/>
                </a:cubicBezTo>
                <a:cubicBezTo>
                  <a:pt x="3060416" y="127289"/>
                  <a:pt x="3057361" y="124234"/>
                  <a:pt x="3057361" y="121180"/>
                </a:cubicBezTo>
                <a:cubicBezTo>
                  <a:pt x="3057361" y="118126"/>
                  <a:pt x="3060416" y="115071"/>
                  <a:pt x="3063470" y="115071"/>
                </a:cubicBezTo>
                <a:close/>
                <a:moveTo>
                  <a:pt x="1904915" y="92704"/>
                </a:moveTo>
                <a:cubicBezTo>
                  <a:pt x="1915096" y="91685"/>
                  <a:pt x="1923240" y="99831"/>
                  <a:pt x="1923240" y="110012"/>
                </a:cubicBezTo>
                <a:cubicBezTo>
                  <a:pt x="1923240" y="120193"/>
                  <a:pt x="1915096" y="127319"/>
                  <a:pt x="1904915" y="127319"/>
                </a:cubicBezTo>
                <a:cubicBezTo>
                  <a:pt x="1894733" y="127319"/>
                  <a:pt x="1886589" y="119175"/>
                  <a:pt x="1886589" y="110012"/>
                </a:cubicBezTo>
                <a:cubicBezTo>
                  <a:pt x="1886589" y="99831"/>
                  <a:pt x="1894733" y="92704"/>
                  <a:pt x="1904915" y="92704"/>
                </a:cubicBezTo>
                <a:close/>
                <a:moveTo>
                  <a:pt x="6230829" y="87605"/>
                </a:moveTo>
                <a:cubicBezTo>
                  <a:pt x="6234902" y="87605"/>
                  <a:pt x="6238974" y="90659"/>
                  <a:pt x="6238974" y="95750"/>
                </a:cubicBezTo>
                <a:cubicBezTo>
                  <a:pt x="6238974" y="99822"/>
                  <a:pt x="6234902" y="103895"/>
                  <a:pt x="6230829" y="103895"/>
                </a:cubicBezTo>
                <a:cubicBezTo>
                  <a:pt x="6226756" y="103895"/>
                  <a:pt x="6222684" y="99822"/>
                  <a:pt x="6222684" y="95750"/>
                </a:cubicBezTo>
                <a:cubicBezTo>
                  <a:pt x="6222684" y="91677"/>
                  <a:pt x="6226756" y="87605"/>
                  <a:pt x="6230829" y="87605"/>
                </a:cubicBezTo>
                <a:close/>
                <a:moveTo>
                  <a:pt x="11171750" y="86587"/>
                </a:moveTo>
                <a:cubicBezTo>
                  <a:pt x="11227746" y="86587"/>
                  <a:pt x="11273561" y="131384"/>
                  <a:pt x="11273561" y="187380"/>
                </a:cubicBezTo>
                <a:cubicBezTo>
                  <a:pt x="11273561" y="243377"/>
                  <a:pt x="11228764" y="288173"/>
                  <a:pt x="11171750" y="288173"/>
                </a:cubicBezTo>
                <a:cubicBezTo>
                  <a:pt x="11115753" y="288173"/>
                  <a:pt x="11069938" y="243377"/>
                  <a:pt x="11069938" y="187380"/>
                </a:cubicBezTo>
                <a:cubicBezTo>
                  <a:pt x="11069938" y="131384"/>
                  <a:pt x="11115753" y="86587"/>
                  <a:pt x="11171750" y="86587"/>
                </a:cubicBezTo>
                <a:close/>
                <a:moveTo>
                  <a:pt x="3533841" y="71293"/>
                </a:moveTo>
                <a:cubicBezTo>
                  <a:pt x="3535876" y="70275"/>
                  <a:pt x="3536895" y="72311"/>
                  <a:pt x="3536895" y="74347"/>
                </a:cubicBezTo>
                <a:cubicBezTo>
                  <a:pt x="3536895" y="76383"/>
                  <a:pt x="3535876" y="77402"/>
                  <a:pt x="3533841" y="77402"/>
                </a:cubicBezTo>
                <a:cubicBezTo>
                  <a:pt x="3531804" y="77402"/>
                  <a:pt x="3530785" y="76383"/>
                  <a:pt x="3530785" y="74347"/>
                </a:cubicBezTo>
                <a:cubicBezTo>
                  <a:pt x="3530785" y="72311"/>
                  <a:pt x="3531804" y="71293"/>
                  <a:pt x="3533841" y="71293"/>
                </a:cubicBezTo>
                <a:close/>
                <a:moveTo>
                  <a:pt x="8850443" y="69279"/>
                </a:moveTo>
                <a:cubicBezTo>
                  <a:pt x="8853497" y="69279"/>
                  <a:pt x="8855533" y="71315"/>
                  <a:pt x="8855533" y="74370"/>
                </a:cubicBezTo>
                <a:cubicBezTo>
                  <a:pt x="8855533" y="77424"/>
                  <a:pt x="8853497" y="79460"/>
                  <a:pt x="8850443" y="79460"/>
                </a:cubicBezTo>
                <a:cubicBezTo>
                  <a:pt x="8847388" y="79460"/>
                  <a:pt x="8845352" y="77424"/>
                  <a:pt x="8845352" y="74370"/>
                </a:cubicBezTo>
                <a:cubicBezTo>
                  <a:pt x="8845352" y="71315"/>
                  <a:pt x="8847388" y="69279"/>
                  <a:pt x="8850443" y="69279"/>
                </a:cubicBezTo>
                <a:close/>
                <a:moveTo>
                  <a:pt x="2747929" y="68269"/>
                </a:moveTo>
                <a:cubicBezTo>
                  <a:pt x="2760149" y="68269"/>
                  <a:pt x="2770331" y="78449"/>
                  <a:pt x="2770331" y="90666"/>
                </a:cubicBezTo>
                <a:cubicBezTo>
                  <a:pt x="2770331" y="102884"/>
                  <a:pt x="2760149" y="113065"/>
                  <a:pt x="2747929" y="113065"/>
                </a:cubicBezTo>
                <a:cubicBezTo>
                  <a:pt x="2735713" y="113065"/>
                  <a:pt x="2725531" y="102884"/>
                  <a:pt x="2725531" y="90666"/>
                </a:cubicBezTo>
                <a:cubicBezTo>
                  <a:pt x="2725531" y="78449"/>
                  <a:pt x="2735713" y="68269"/>
                  <a:pt x="2747929" y="68269"/>
                </a:cubicBezTo>
                <a:close/>
                <a:moveTo>
                  <a:pt x="1222767" y="68265"/>
                </a:moveTo>
                <a:cubicBezTo>
                  <a:pt x="1233967" y="68265"/>
                  <a:pt x="1243130" y="77428"/>
                  <a:pt x="1243130" y="88627"/>
                </a:cubicBezTo>
                <a:cubicBezTo>
                  <a:pt x="1243130" y="99825"/>
                  <a:pt x="1233967" y="108990"/>
                  <a:pt x="1222767" y="108990"/>
                </a:cubicBezTo>
                <a:cubicBezTo>
                  <a:pt x="1211568" y="108990"/>
                  <a:pt x="1202406" y="99825"/>
                  <a:pt x="1202406" y="88627"/>
                </a:cubicBezTo>
                <a:cubicBezTo>
                  <a:pt x="1202406" y="77428"/>
                  <a:pt x="1211568" y="68265"/>
                  <a:pt x="1222767" y="68265"/>
                </a:cubicBezTo>
                <a:close/>
                <a:moveTo>
                  <a:pt x="11961807" y="59105"/>
                </a:moveTo>
                <a:cubicBezTo>
                  <a:pt x="11973006" y="59105"/>
                  <a:pt x="11982170" y="68268"/>
                  <a:pt x="11982170" y="79467"/>
                </a:cubicBezTo>
                <a:cubicBezTo>
                  <a:pt x="11982170" y="90667"/>
                  <a:pt x="11973006" y="99830"/>
                  <a:pt x="11961807" y="99830"/>
                </a:cubicBezTo>
                <a:cubicBezTo>
                  <a:pt x="11950608" y="99830"/>
                  <a:pt x="11941445" y="90667"/>
                  <a:pt x="11941445" y="79467"/>
                </a:cubicBezTo>
                <a:cubicBezTo>
                  <a:pt x="11941445" y="68268"/>
                  <a:pt x="11950608" y="59105"/>
                  <a:pt x="11961807" y="59105"/>
                </a:cubicBezTo>
                <a:close/>
                <a:moveTo>
                  <a:pt x="2790665" y="54007"/>
                </a:moveTo>
                <a:cubicBezTo>
                  <a:pt x="2797792" y="54007"/>
                  <a:pt x="2803901" y="60116"/>
                  <a:pt x="2803901" y="67243"/>
                </a:cubicBezTo>
                <a:cubicBezTo>
                  <a:pt x="2803901" y="74369"/>
                  <a:pt x="2797792" y="80478"/>
                  <a:pt x="2790665" y="80478"/>
                </a:cubicBezTo>
                <a:cubicBezTo>
                  <a:pt x="2783539" y="80478"/>
                  <a:pt x="2777433" y="74369"/>
                  <a:pt x="2777433" y="67243"/>
                </a:cubicBezTo>
                <a:cubicBezTo>
                  <a:pt x="2777433" y="60116"/>
                  <a:pt x="2783539" y="54007"/>
                  <a:pt x="2790665" y="54007"/>
                </a:cubicBezTo>
                <a:close/>
                <a:moveTo>
                  <a:pt x="3751773" y="46888"/>
                </a:moveTo>
                <a:cubicBezTo>
                  <a:pt x="3755844" y="46888"/>
                  <a:pt x="3759917" y="49943"/>
                  <a:pt x="3759917" y="55033"/>
                </a:cubicBezTo>
                <a:cubicBezTo>
                  <a:pt x="3759917" y="59105"/>
                  <a:pt x="3756861" y="63179"/>
                  <a:pt x="3751773" y="63179"/>
                </a:cubicBezTo>
                <a:cubicBezTo>
                  <a:pt x="3747699" y="63179"/>
                  <a:pt x="3743628" y="60123"/>
                  <a:pt x="3743628" y="55033"/>
                </a:cubicBezTo>
                <a:cubicBezTo>
                  <a:pt x="3743628" y="50961"/>
                  <a:pt x="3746682" y="46888"/>
                  <a:pt x="3751773" y="46888"/>
                </a:cubicBezTo>
                <a:close/>
                <a:moveTo>
                  <a:pt x="6107637" y="40750"/>
                </a:moveTo>
                <a:cubicBezTo>
                  <a:pt x="6111709" y="40750"/>
                  <a:pt x="6113746" y="43804"/>
                  <a:pt x="6113746" y="46859"/>
                </a:cubicBezTo>
                <a:cubicBezTo>
                  <a:pt x="6113746" y="49913"/>
                  <a:pt x="6110691" y="52968"/>
                  <a:pt x="6107637" y="52968"/>
                </a:cubicBezTo>
                <a:cubicBezTo>
                  <a:pt x="6104582" y="52968"/>
                  <a:pt x="6101528" y="49913"/>
                  <a:pt x="6101528" y="46859"/>
                </a:cubicBezTo>
                <a:cubicBezTo>
                  <a:pt x="6101528" y="43804"/>
                  <a:pt x="6104582" y="40750"/>
                  <a:pt x="6107637" y="40750"/>
                </a:cubicBezTo>
                <a:close/>
                <a:moveTo>
                  <a:pt x="338029" y="35685"/>
                </a:moveTo>
                <a:cubicBezTo>
                  <a:pt x="354318" y="35685"/>
                  <a:pt x="367554" y="48920"/>
                  <a:pt x="367554" y="65210"/>
                </a:cubicBezTo>
                <a:cubicBezTo>
                  <a:pt x="367554" y="81499"/>
                  <a:pt x="354318" y="94736"/>
                  <a:pt x="338029" y="94736"/>
                </a:cubicBezTo>
                <a:cubicBezTo>
                  <a:pt x="321740" y="94736"/>
                  <a:pt x="308504" y="81499"/>
                  <a:pt x="308504" y="65210"/>
                </a:cubicBezTo>
                <a:cubicBezTo>
                  <a:pt x="308504" y="48920"/>
                  <a:pt x="321740" y="35685"/>
                  <a:pt x="338029" y="35685"/>
                </a:cubicBezTo>
                <a:close/>
                <a:moveTo>
                  <a:pt x="7914793" y="30595"/>
                </a:moveTo>
                <a:cubicBezTo>
                  <a:pt x="7919884" y="29578"/>
                  <a:pt x="7924974" y="33649"/>
                  <a:pt x="7924974" y="39758"/>
                </a:cubicBezTo>
                <a:cubicBezTo>
                  <a:pt x="7924974" y="44849"/>
                  <a:pt x="7920902" y="48922"/>
                  <a:pt x="7914793" y="48922"/>
                </a:cubicBezTo>
                <a:cubicBezTo>
                  <a:pt x="7909703" y="48922"/>
                  <a:pt x="7905630" y="44849"/>
                  <a:pt x="7905630" y="39758"/>
                </a:cubicBezTo>
                <a:cubicBezTo>
                  <a:pt x="7905630" y="34667"/>
                  <a:pt x="7909703" y="30595"/>
                  <a:pt x="7914793" y="30595"/>
                </a:cubicBezTo>
                <a:close/>
                <a:moveTo>
                  <a:pt x="631216" y="38"/>
                </a:moveTo>
                <a:cubicBezTo>
                  <a:pt x="654633" y="-980"/>
                  <a:pt x="673977" y="18364"/>
                  <a:pt x="673977" y="41781"/>
                </a:cubicBezTo>
                <a:cubicBezTo>
                  <a:pt x="673977" y="65197"/>
                  <a:pt x="654633" y="83523"/>
                  <a:pt x="631216" y="83523"/>
                </a:cubicBezTo>
                <a:cubicBezTo>
                  <a:pt x="607799" y="83523"/>
                  <a:pt x="588455" y="65197"/>
                  <a:pt x="588455" y="41781"/>
                </a:cubicBezTo>
                <a:cubicBezTo>
                  <a:pt x="588455" y="18364"/>
                  <a:pt x="607799" y="38"/>
                  <a:pt x="631216" y="38"/>
                </a:cubicBezTo>
                <a:close/>
              </a:path>
            </a:pathLst>
          </a:custGeom>
          <a:solidFill>
            <a:schemeClr val="bg1"/>
          </a:solidFill>
          <a:ln w="10176" cap="flat">
            <a:noFill/>
            <a:prstDash val="solid"/>
            <a:miter/>
          </a:ln>
          <a:effectLst>
            <a:outerShdw blurRad="76200" dist="38100" dir="5400000" algn="t" rotWithShape="0">
              <a:prstClr val="black">
                <a:alpha val="20000"/>
              </a:prstClr>
            </a:outerShdw>
          </a:effectLst>
        </p:spPr>
        <p:txBody>
          <a:bodyPr rtlCol="0" anchor="ctr"/>
          <a:lstStyle/>
          <a:p>
            <a:endParaRPr lang="zh-CN" altLang="en-US">
              <a:latin typeface="+mj-ea"/>
              <a:ea typeface="+mj-ea"/>
            </a:endParaRPr>
          </a:p>
        </p:txBody>
      </p:sp>
      <p:sp>
        <p:nvSpPr>
          <p:cNvPr id="197" name="主标题">
            <a:extLst>
              <a:ext uri="{FF2B5EF4-FFF2-40B4-BE49-F238E27FC236}">
                <a16:creationId xmlns:a16="http://schemas.microsoft.com/office/drawing/2014/main" id="{2357F2AF-C61D-4E88-B68D-445DE2933461}"/>
              </a:ext>
            </a:extLst>
          </p:cNvPr>
          <p:cNvSpPr txBox="1"/>
          <p:nvPr/>
        </p:nvSpPr>
        <p:spPr>
          <a:xfrm>
            <a:off x="4583152" y="1779167"/>
            <a:ext cx="3033362" cy="2646878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zh-CN" sz="16600" dirty="0">
                <a:solidFill>
                  <a:schemeClr val="accent4">
                    <a:alpha val="33000"/>
                  </a:schemeClr>
                </a:solidFill>
                <a:latin typeface="+mj-ea"/>
                <a:ea typeface="+mj-ea"/>
              </a:rPr>
              <a:t>01</a:t>
            </a:r>
          </a:p>
        </p:txBody>
      </p:sp>
      <p:sp>
        <p:nvSpPr>
          <p:cNvPr id="154" name="主标题">
            <a:extLst>
              <a:ext uri="{FF2B5EF4-FFF2-40B4-BE49-F238E27FC236}">
                <a16:creationId xmlns:a16="http://schemas.microsoft.com/office/drawing/2014/main" id="{14768FD6-E017-4844-9043-7DE0BB398964}"/>
              </a:ext>
            </a:extLst>
          </p:cNvPr>
          <p:cNvSpPr txBox="1"/>
          <p:nvPr/>
        </p:nvSpPr>
        <p:spPr>
          <a:xfrm>
            <a:off x="4076701" y="3388099"/>
            <a:ext cx="4063998" cy="52322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zh-CN" sz="2800" dirty="0">
                <a:solidFill>
                  <a:schemeClr val="bg1"/>
                </a:solidFill>
                <a:effectLst>
                  <a:outerShdw blurRad="127000" dist="63500" dir="16200000" sx="105000" sy="105000" rotWithShape="0">
                    <a:schemeClr val="accent3">
                      <a:lumMod val="50000"/>
                      <a:alpha val="20000"/>
                    </a:schemeClr>
                  </a:outerShdw>
                </a:effectLst>
                <a:latin typeface="+mj-ea"/>
                <a:ea typeface="+mj-ea"/>
              </a:rPr>
              <a:t>Activity Overview</a:t>
            </a:r>
          </a:p>
        </p:txBody>
      </p:sp>
      <p:sp>
        <p:nvSpPr>
          <p:cNvPr id="102" name="主标题">
            <a:extLst>
              <a:ext uri="{FF2B5EF4-FFF2-40B4-BE49-F238E27FC236}">
                <a16:creationId xmlns:a16="http://schemas.microsoft.com/office/drawing/2014/main" id="{C7584D03-8133-4888-ADFA-53E34AF22AC7}"/>
              </a:ext>
            </a:extLst>
          </p:cNvPr>
          <p:cNvSpPr txBox="1"/>
          <p:nvPr/>
        </p:nvSpPr>
        <p:spPr>
          <a:xfrm>
            <a:off x="3852712" y="2181977"/>
            <a:ext cx="4511975" cy="124649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zh-CN" altLang="en-US" sz="7500" dirty="0">
                <a:ln w="12700">
                  <a:noFill/>
                </a:ln>
                <a:solidFill>
                  <a:schemeClr val="accent4"/>
                </a:solidFill>
                <a:latin typeface="+mj-ea"/>
                <a:ea typeface="+mj-ea"/>
              </a:rPr>
              <a:t>活动概述</a:t>
            </a:r>
            <a:endParaRPr lang="en-US" altLang="zh-CN" sz="7500" dirty="0">
              <a:ln w="12700">
                <a:noFill/>
              </a:ln>
              <a:solidFill>
                <a:schemeClr val="accent4"/>
              </a:solidFill>
              <a:latin typeface="+mj-ea"/>
              <a:ea typeface="+mj-ea"/>
            </a:endParaRPr>
          </a:p>
        </p:txBody>
      </p:sp>
      <p:sp>
        <p:nvSpPr>
          <p:cNvPr id="190" name="任意多边形: 形状 189">
            <a:extLst>
              <a:ext uri="{FF2B5EF4-FFF2-40B4-BE49-F238E27FC236}">
                <a16:creationId xmlns:a16="http://schemas.microsoft.com/office/drawing/2014/main" id="{277DB34E-FEBB-4173-9D5E-FA32AB8DEB00}"/>
              </a:ext>
            </a:extLst>
          </p:cNvPr>
          <p:cNvSpPr/>
          <p:nvPr/>
        </p:nvSpPr>
        <p:spPr>
          <a:xfrm>
            <a:off x="4654710" y="3905346"/>
            <a:ext cx="2952054" cy="503600"/>
          </a:xfrm>
          <a:custGeom>
            <a:avLst/>
            <a:gdLst>
              <a:gd name="connsiteX0" fmla="*/ 0 w 3019370"/>
              <a:gd name="connsiteY0" fmla="*/ 0 h 503600"/>
              <a:gd name="connsiteX1" fmla="*/ 99156 w 3019370"/>
              <a:gd name="connsiteY1" fmla="*/ 0 h 503600"/>
              <a:gd name="connsiteX2" fmla="*/ 99156 w 3019370"/>
              <a:gd name="connsiteY2" fmla="*/ 400663 h 503600"/>
              <a:gd name="connsiteX3" fmla="*/ 2907917 w 3019370"/>
              <a:gd name="connsiteY3" fmla="*/ 400663 h 503600"/>
              <a:gd name="connsiteX4" fmla="*/ 2907917 w 3019370"/>
              <a:gd name="connsiteY4" fmla="*/ 0 h 503600"/>
              <a:gd name="connsiteX5" fmla="*/ 3019370 w 3019370"/>
              <a:gd name="connsiteY5" fmla="*/ 0 h 503600"/>
              <a:gd name="connsiteX6" fmla="*/ 3019370 w 3019370"/>
              <a:gd name="connsiteY6" fmla="*/ 412106 h 503600"/>
              <a:gd name="connsiteX7" fmla="*/ 2916436 w 3019370"/>
              <a:gd name="connsiteY7" fmla="*/ 503600 h 503600"/>
              <a:gd name="connsiteX8" fmla="*/ 102934 w 3019370"/>
              <a:gd name="connsiteY8" fmla="*/ 503600 h 503600"/>
              <a:gd name="connsiteX9" fmla="*/ 0 w 3019370"/>
              <a:gd name="connsiteY9" fmla="*/ 412106 h 50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019370" h="503600">
                <a:moveTo>
                  <a:pt x="0" y="0"/>
                </a:moveTo>
                <a:lnTo>
                  <a:pt x="99156" y="0"/>
                </a:lnTo>
                <a:lnTo>
                  <a:pt x="99156" y="400663"/>
                </a:lnTo>
                <a:lnTo>
                  <a:pt x="2907917" y="400663"/>
                </a:lnTo>
                <a:lnTo>
                  <a:pt x="2907917" y="0"/>
                </a:lnTo>
                <a:lnTo>
                  <a:pt x="3019370" y="0"/>
                </a:lnTo>
                <a:lnTo>
                  <a:pt x="3019370" y="412106"/>
                </a:lnTo>
                <a:cubicBezTo>
                  <a:pt x="3019370" y="462427"/>
                  <a:pt x="2973621" y="503600"/>
                  <a:pt x="2916436" y="503600"/>
                </a:cubicBezTo>
                <a:lnTo>
                  <a:pt x="102934" y="503600"/>
                </a:lnTo>
                <a:cubicBezTo>
                  <a:pt x="45749" y="503600"/>
                  <a:pt x="0" y="462427"/>
                  <a:pt x="0" y="412106"/>
                </a:cubicBezTo>
                <a:close/>
              </a:path>
            </a:pathLst>
          </a:custGeom>
          <a:solidFill>
            <a:schemeClr val="accent4"/>
          </a:solidFill>
          <a:ln w="9361" cap="flat">
            <a:noFill/>
            <a:prstDash val="solid"/>
            <a:miter/>
          </a:ln>
          <a:effectLst>
            <a:outerShdw blurRad="88900" dist="88900" dir="16200000" algn="t" rotWithShape="0">
              <a:schemeClr val="accent2"/>
            </a:outerShdw>
          </a:effectLst>
        </p:spPr>
        <p:txBody>
          <a:bodyPr rtlCol="0" anchor="ctr"/>
          <a:lstStyle/>
          <a:p>
            <a:pPr algn="ctr"/>
            <a:endParaRPr lang="zh-CN" altLang="en-US">
              <a:latin typeface="+mj-ea"/>
              <a:ea typeface="+mj-ea"/>
            </a:endParaRPr>
          </a:p>
        </p:txBody>
      </p:sp>
      <p:sp>
        <p:nvSpPr>
          <p:cNvPr id="192" name="任意多边形: 形状 191">
            <a:extLst>
              <a:ext uri="{FF2B5EF4-FFF2-40B4-BE49-F238E27FC236}">
                <a16:creationId xmlns:a16="http://schemas.microsoft.com/office/drawing/2014/main" id="{1AE71CF1-F5C9-4882-B45C-E06DEA5B921F}"/>
              </a:ext>
            </a:extLst>
          </p:cNvPr>
          <p:cNvSpPr/>
          <p:nvPr/>
        </p:nvSpPr>
        <p:spPr>
          <a:xfrm>
            <a:off x="4660900" y="1686924"/>
            <a:ext cx="2954290" cy="434415"/>
          </a:xfrm>
          <a:custGeom>
            <a:avLst/>
            <a:gdLst>
              <a:gd name="connsiteX0" fmla="*/ 102934 w 3021658"/>
              <a:gd name="connsiteY0" fmla="*/ 0 h 382848"/>
              <a:gd name="connsiteX1" fmla="*/ 2916437 w 3021658"/>
              <a:gd name="connsiteY1" fmla="*/ 0 h 382848"/>
              <a:gd name="connsiteX2" fmla="*/ 3021658 w 3021658"/>
              <a:gd name="connsiteY2" fmla="*/ 91495 h 382848"/>
              <a:gd name="connsiteX3" fmla="*/ 3021658 w 3021658"/>
              <a:gd name="connsiteY3" fmla="*/ 382848 h 382848"/>
              <a:gd name="connsiteX4" fmla="*/ 2914992 w 3021658"/>
              <a:gd name="connsiteY4" fmla="*/ 382848 h 382848"/>
              <a:gd name="connsiteX5" fmla="*/ 2914992 w 3021658"/>
              <a:gd name="connsiteY5" fmla="*/ 101956 h 382848"/>
              <a:gd name="connsiteX6" fmla="*/ 106232 w 3021658"/>
              <a:gd name="connsiteY6" fmla="*/ 101956 h 382848"/>
              <a:gd name="connsiteX7" fmla="*/ 106232 w 3021658"/>
              <a:gd name="connsiteY7" fmla="*/ 382848 h 382848"/>
              <a:gd name="connsiteX8" fmla="*/ 0 w 3021658"/>
              <a:gd name="connsiteY8" fmla="*/ 382848 h 382848"/>
              <a:gd name="connsiteX9" fmla="*/ 0 w 3021658"/>
              <a:gd name="connsiteY9" fmla="*/ 91495 h 382848"/>
              <a:gd name="connsiteX10" fmla="*/ 102934 w 3021658"/>
              <a:gd name="connsiteY10" fmla="*/ 0 h 3828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3021658" h="382848">
                <a:moveTo>
                  <a:pt x="102934" y="0"/>
                </a:moveTo>
                <a:lnTo>
                  <a:pt x="2916437" y="0"/>
                </a:lnTo>
                <a:cubicBezTo>
                  <a:pt x="2973622" y="0"/>
                  <a:pt x="3019370" y="41174"/>
                  <a:pt x="3021658" y="91495"/>
                </a:cubicBezTo>
                <a:lnTo>
                  <a:pt x="3021658" y="382848"/>
                </a:lnTo>
                <a:lnTo>
                  <a:pt x="2914992" y="382848"/>
                </a:lnTo>
                <a:lnTo>
                  <a:pt x="2914992" y="101956"/>
                </a:lnTo>
                <a:lnTo>
                  <a:pt x="106232" y="101956"/>
                </a:lnTo>
                <a:lnTo>
                  <a:pt x="106232" y="382848"/>
                </a:lnTo>
                <a:lnTo>
                  <a:pt x="0" y="382848"/>
                </a:lnTo>
                <a:lnTo>
                  <a:pt x="0" y="91495"/>
                </a:lnTo>
                <a:cubicBezTo>
                  <a:pt x="0" y="41174"/>
                  <a:pt x="45749" y="0"/>
                  <a:pt x="102934" y="0"/>
                </a:cubicBezTo>
                <a:close/>
              </a:path>
            </a:pathLst>
          </a:custGeom>
          <a:solidFill>
            <a:schemeClr val="accent4"/>
          </a:solidFill>
          <a:ln w="9361" cap="flat">
            <a:noFill/>
            <a:prstDash val="solid"/>
            <a:miter/>
          </a:ln>
          <a:effectLst>
            <a:outerShdw blurRad="88900" dist="88900" dir="5400000" algn="t" rotWithShape="0">
              <a:schemeClr val="accent2"/>
            </a:outerShdw>
          </a:effectLst>
        </p:spPr>
        <p:txBody>
          <a:bodyPr rtlCol="0" anchor="ctr"/>
          <a:lstStyle/>
          <a:p>
            <a:pPr algn="ctr"/>
            <a:endParaRPr lang="zh-CN" altLang="en-US" dirty="0">
              <a:latin typeface="+mj-ea"/>
              <a:ea typeface="+mj-ea"/>
            </a:endParaRPr>
          </a:p>
        </p:txBody>
      </p:sp>
      <p:sp>
        <p:nvSpPr>
          <p:cNvPr id="120" name="任意多边形: 形状 119">
            <a:extLst>
              <a:ext uri="{FF2B5EF4-FFF2-40B4-BE49-F238E27FC236}">
                <a16:creationId xmlns:a16="http://schemas.microsoft.com/office/drawing/2014/main" id="{1F8A060F-6D31-4FE7-B963-8F5CDCDF4DA1}"/>
              </a:ext>
            </a:extLst>
          </p:cNvPr>
          <p:cNvSpPr/>
          <p:nvPr/>
        </p:nvSpPr>
        <p:spPr>
          <a:xfrm>
            <a:off x="4686300" y="992849"/>
            <a:ext cx="2829822" cy="608558"/>
          </a:xfrm>
          <a:custGeom>
            <a:avLst/>
            <a:gdLst>
              <a:gd name="connsiteX0" fmla="*/ 1724910 w 1725612"/>
              <a:gd name="connsiteY0" fmla="*/ 334468 h 371096"/>
              <a:gd name="connsiteX1" fmla="*/ 1578756 w 1725612"/>
              <a:gd name="connsiteY1" fmla="*/ 292308 h 371096"/>
              <a:gd name="connsiteX2" fmla="*/ 1407306 w 1725612"/>
              <a:gd name="connsiteY2" fmla="*/ 299803 h 371096"/>
              <a:gd name="connsiteX3" fmla="*/ 1300501 w 1725612"/>
              <a:gd name="connsiteY3" fmla="*/ 316667 h 371096"/>
              <a:gd name="connsiteX4" fmla="*/ 1309870 w 1725612"/>
              <a:gd name="connsiteY4" fmla="*/ 310109 h 371096"/>
              <a:gd name="connsiteX5" fmla="*/ 1321112 w 1725612"/>
              <a:gd name="connsiteY5" fmla="*/ 300740 h 371096"/>
              <a:gd name="connsiteX6" fmla="*/ 1331418 w 1725612"/>
              <a:gd name="connsiteY6" fmla="*/ 290434 h 371096"/>
              <a:gd name="connsiteX7" fmla="*/ 1334229 w 1725612"/>
              <a:gd name="connsiteY7" fmla="*/ 287624 h 371096"/>
              <a:gd name="connsiteX8" fmla="*/ 1335166 w 1725612"/>
              <a:gd name="connsiteY8" fmla="*/ 286687 h 371096"/>
              <a:gd name="connsiteX9" fmla="*/ 1335166 w 1725612"/>
              <a:gd name="connsiteY9" fmla="*/ 286687 h 371096"/>
              <a:gd name="connsiteX10" fmla="*/ 1336102 w 1725612"/>
              <a:gd name="connsiteY10" fmla="*/ 285750 h 371096"/>
              <a:gd name="connsiteX11" fmla="*/ 1337039 w 1725612"/>
              <a:gd name="connsiteY11" fmla="*/ 284813 h 371096"/>
              <a:gd name="connsiteX12" fmla="*/ 1340787 w 1725612"/>
              <a:gd name="connsiteY12" fmla="*/ 280129 h 371096"/>
              <a:gd name="connsiteX13" fmla="*/ 1344535 w 1725612"/>
              <a:gd name="connsiteY13" fmla="*/ 275444 h 371096"/>
              <a:gd name="connsiteX14" fmla="*/ 1348282 w 1725612"/>
              <a:gd name="connsiteY14" fmla="*/ 268886 h 371096"/>
              <a:gd name="connsiteX15" fmla="*/ 1352030 w 1725612"/>
              <a:gd name="connsiteY15" fmla="*/ 262328 h 371096"/>
              <a:gd name="connsiteX16" fmla="*/ 1355777 w 1725612"/>
              <a:gd name="connsiteY16" fmla="*/ 255770 h 371096"/>
              <a:gd name="connsiteX17" fmla="*/ 1361398 w 1725612"/>
              <a:gd name="connsiteY17" fmla="*/ 242653 h 371096"/>
              <a:gd name="connsiteX18" fmla="*/ 1364209 w 1725612"/>
              <a:gd name="connsiteY18" fmla="*/ 236095 h 371096"/>
              <a:gd name="connsiteX19" fmla="*/ 1366083 w 1725612"/>
              <a:gd name="connsiteY19" fmla="*/ 228600 h 371096"/>
              <a:gd name="connsiteX20" fmla="*/ 1367957 w 1725612"/>
              <a:gd name="connsiteY20" fmla="*/ 169576 h 371096"/>
              <a:gd name="connsiteX21" fmla="*/ 1343598 w 1725612"/>
              <a:gd name="connsiteY21" fmla="*/ 114300 h 371096"/>
              <a:gd name="connsiteX22" fmla="*/ 1296753 w 1725612"/>
              <a:gd name="connsiteY22" fmla="*/ 72140 h 371096"/>
              <a:gd name="connsiteX23" fmla="*/ 1234919 w 1725612"/>
              <a:gd name="connsiteY23" fmla="*/ 49655 h 371096"/>
              <a:gd name="connsiteX24" fmla="*/ 1218055 w 1725612"/>
              <a:gd name="connsiteY24" fmla="*/ 47781 h 371096"/>
              <a:gd name="connsiteX25" fmla="*/ 1209623 w 1725612"/>
              <a:gd name="connsiteY25" fmla="*/ 47781 h 371096"/>
              <a:gd name="connsiteX26" fmla="*/ 1201191 w 1725612"/>
              <a:gd name="connsiteY26" fmla="*/ 47781 h 371096"/>
              <a:gd name="connsiteX27" fmla="*/ 1168400 w 1725612"/>
              <a:gd name="connsiteY27" fmla="*/ 53402 h 371096"/>
              <a:gd name="connsiteX28" fmla="*/ 1113124 w 1725612"/>
              <a:gd name="connsiteY28" fmla="*/ 79635 h 371096"/>
              <a:gd name="connsiteX29" fmla="*/ 1109376 w 1725612"/>
              <a:gd name="connsiteY29" fmla="*/ 82446 h 371096"/>
              <a:gd name="connsiteX30" fmla="*/ 1106566 w 1725612"/>
              <a:gd name="connsiteY30" fmla="*/ 84320 h 371096"/>
              <a:gd name="connsiteX31" fmla="*/ 1101881 w 1725612"/>
              <a:gd name="connsiteY31" fmla="*/ 88067 h 371096"/>
              <a:gd name="connsiteX32" fmla="*/ 1091576 w 1725612"/>
              <a:gd name="connsiteY32" fmla="*/ 97436 h 371096"/>
              <a:gd name="connsiteX33" fmla="*/ 1085954 w 1725612"/>
              <a:gd name="connsiteY33" fmla="*/ 102120 h 371096"/>
              <a:gd name="connsiteX34" fmla="*/ 1081270 w 1725612"/>
              <a:gd name="connsiteY34" fmla="*/ 106805 h 371096"/>
              <a:gd name="connsiteX35" fmla="*/ 1076585 w 1725612"/>
              <a:gd name="connsiteY35" fmla="*/ 111489 h 371096"/>
              <a:gd name="connsiteX36" fmla="*/ 1072838 w 1725612"/>
              <a:gd name="connsiteY36" fmla="*/ 116174 h 371096"/>
              <a:gd name="connsiteX37" fmla="*/ 1046605 w 1725612"/>
              <a:gd name="connsiteY37" fmla="*/ 157397 h 371096"/>
              <a:gd name="connsiteX38" fmla="*/ 1019435 w 1725612"/>
              <a:gd name="connsiteY38" fmla="*/ 236095 h 371096"/>
              <a:gd name="connsiteX39" fmla="*/ 998824 w 1725612"/>
              <a:gd name="connsiteY39" fmla="*/ 297930 h 371096"/>
              <a:gd name="connsiteX40" fmla="*/ 966970 w 1725612"/>
              <a:gd name="connsiteY40" fmla="*/ 335405 h 371096"/>
              <a:gd name="connsiteX41" fmla="*/ 945421 w 1725612"/>
              <a:gd name="connsiteY41" fmla="*/ 345711 h 371096"/>
              <a:gd name="connsiteX42" fmla="*/ 910757 w 1725612"/>
              <a:gd name="connsiteY42" fmla="*/ 332594 h 371096"/>
              <a:gd name="connsiteX43" fmla="*/ 904199 w 1725612"/>
              <a:gd name="connsiteY43" fmla="*/ 328847 h 371096"/>
              <a:gd name="connsiteX44" fmla="*/ 897640 w 1725612"/>
              <a:gd name="connsiteY44" fmla="*/ 325099 h 371096"/>
              <a:gd name="connsiteX45" fmla="*/ 885461 w 1725612"/>
              <a:gd name="connsiteY45" fmla="*/ 315730 h 371096"/>
              <a:gd name="connsiteX46" fmla="*/ 863912 w 1725612"/>
              <a:gd name="connsiteY46" fmla="*/ 289498 h 371096"/>
              <a:gd name="connsiteX47" fmla="*/ 831121 w 1725612"/>
              <a:gd name="connsiteY47" fmla="*/ 212673 h 371096"/>
              <a:gd name="connsiteX48" fmla="*/ 787088 w 1725612"/>
              <a:gd name="connsiteY48" fmla="*/ 116174 h 371096"/>
              <a:gd name="connsiteX49" fmla="*/ 746802 w 1725612"/>
              <a:gd name="connsiteY49" fmla="*/ 68393 h 371096"/>
              <a:gd name="connsiteX50" fmla="*/ 734622 w 1725612"/>
              <a:gd name="connsiteY50" fmla="*/ 57150 h 371096"/>
              <a:gd name="connsiteX51" fmla="*/ 728064 w 1725612"/>
              <a:gd name="connsiteY51" fmla="*/ 51529 h 371096"/>
              <a:gd name="connsiteX52" fmla="*/ 721506 w 1725612"/>
              <a:gd name="connsiteY52" fmla="*/ 46844 h 371096"/>
              <a:gd name="connsiteX53" fmla="*/ 714948 w 1725612"/>
              <a:gd name="connsiteY53" fmla="*/ 42160 h 371096"/>
              <a:gd name="connsiteX54" fmla="*/ 712137 w 1725612"/>
              <a:gd name="connsiteY54" fmla="*/ 40286 h 371096"/>
              <a:gd name="connsiteX55" fmla="*/ 710263 w 1725612"/>
              <a:gd name="connsiteY55" fmla="*/ 39349 h 371096"/>
              <a:gd name="connsiteX56" fmla="*/ 709326 w 1725612"/>
              <a:gd name="connsiteY56" fmla="*/ 38412 h 371096"/>
              <a:gd name="connsiteX57" fmla="*/ 708389 w 1725612"/>
              <a:gd name="connsiteY57" fmla="*/ 37475 h 371096"/>
              <a:gd name="connsiteX58" fmla="*/ 707453 w 1725612"/>
              <a:gd name="connsiteY58" fmla="*/ 37475 h 371096"/>
              <a:gd name="connsiteX59" fmla="*/ 692462 w 1725612"/>
              <a:gd name="connsiteY59" fmla="*/ 28107 h 371096"/>
              <a:gd name="connsiteX60" fmla="*/ 621259 w 1725612"/>
              <a:gd name="connsiteY60" fmla="*/ 3748 h 371096"/>
              <a:gd name="connsiteX61" fmla="*/ 601584 w 1725612"/>
              <a:gd name="connsiteY61" fmla="*/ 937 h 371096"/>
              <a:gd name="connsiteX62" fmla="*/ 581910 w 1725612"/>
              <a:gd name="connsiteY62" fmla="*/ 0 h 371096"/>
              <a:gd name="connsiteX63" fmla="*/ 562235 w 1725612"/>
              <a:gd name="connsiteY63" fmla="*/ 937 h 371096"/>
              <a:gd name="connsiteX64" fmla="*/ 542561 w 1725612"/>
              <a:gd name="connsiteY64" fmla="*/ 3748 h 371096"/>
              <a:gd name="connsiteX65" fmla="*/ 468547 w 1725612"/>
              <a:gd name="connsiteY65" fmla="*/ 30917 h 371096"/>
              <a:gd name="connsiteX66" fmla="*/ 410460 w 1725612"/>
              <a:gd name="connsiteY66" fmla="*/ 82446 h 371096"/>
              <a:gd name="connsiteX67" fmla="*/ 381416 w 1725612"/>
              <a:gd name="connsiteY67" fmla="*/ 151775 h 371096"/>
              <a:gd name="connsiteX68" fmla="*/ 392659 w 1725612"/>
              <a:gd name="connsiteY68" fmla="*/ 224852 h 371096"/>
              <a:gd name="connsiteX69" fmla="*/ 396407 w 1725612"/>
              <a:gd name="connsiteY69" fmla="*/ 233284 h 371096"/>
              <a:gd name="connsiteX70" fmla="*/ 401091 w 1725612"/>
              <a:gd name="connsiteY70" fmla="*/ 241716 h 371096"/>
              <a:gd name="connsiteX71" fmla="*/ 411397 w 1725612"/>
              <a:gd name="connsiteY71" fmla="*/ 257643 h 371096"/>
              <a:gd name="connsiteX72" fmla="*/ 414207 w 1725612"/>
              <a:gd name="connsiteY72" fmla="*/ 261391 h 371096"/>
              <a:gd name="connsiteX73" fmla="*/ 416081 w 1725612"/>
              <a:gd name="connsiteY73" fmla="*/ 263265 h 371096"/>
              <a:gd name="connsiteX74" fmla="*/ 417018 w 1725612"/>
              <a:gd name="connsiteY74" fmla="*/ 265139 h 371096"/>
              <a:gd name="connsiteX75" fmla="*/ 422639 w 1725612"/>
              <a:gd name="connsiteY75" fmla="*/ 270760 h 371096"/>
              <a:gd name="connsiteX76" fmla="*/ 425450 w 1725612"/>
              <a:gd name="connsiteY76" fmla="*/ 273570 h 371096"/>
              <a:gd name="connsiteX77" fmla="*/ 426387 w 1725612"/>
              <a:gd name="connsiteY77" fmla="*/ 275444 h 371096"/>
              <a:gd name="connsiteX78" fmla="*/ 427324 w 1725612"/>
              <a:gd name="connsiteY78" fmla="*/ 276381 h 371096"/>
              <a:gd name="connsiteX79" fmla="*/ 428261 w 1725612"/>
              <a:gd name="connsiteY79" fmla="*/ 277318 h 371096"/>
              <a:gd name="connsiteX80" fmla="*/ 428261 w 1725612"/>
              <a:gd name="connsiteY80" fmla="*/ 277318 h 371096"/>
              <a:gd name="connsiteX81" fmla="*/ 434819 w 1725612"/>
              <a:gd name="connsiteY81" fmla="*/ 283876 h 371096"/>
              <a:gd name="connsiteX82" fmla="*/ 493843 w 1725612"/>
              <a:gd name="connsiteY82" fmla="*/ 325099 h 371096"/>
              <a:gd name="connsiteX83" fmla="*/ 508833 w 1725612"/>
              <a:gd name="connsiteY83" fmla="*/ 331657 h 371096"/>
              <a:gd name="connsiteX84" fmla="*/ 304592 w 1725612"/>
              <a:gd name="connsiteY84" fmla="*/ 326036 h 371096"/>
              <a:gd name="connsiteX85" fmla="*/ 100351 w 1725612"/>
              <a:gd name="connsiteY85" fmla="*/ 307298 h 371096"/>
              <a:gd name="connsiteX86" fmla="*/ 5725 w 1725612"/>
              <a:gd name="connsiteY86" fmla="*/ 249211 h 371096"/>
              <a:gd name="connsiteX87" fmla="*/ 1978 w 1725612"/>
              <a:gd name="connsiteY87" fmla="*/ 248275 h 371096"/>
              <a:gd name="connsiteX88" fmla="*/ 66623 w 1725612"/>
              <a:gd name="connsiteY88" fmla="*/ 313857 h 371096"/>
              <a:gd name="connsiteX89" fmla="*/ 269927 w 1725612"/>
              <a:gd name="connsiteY89" fmla="*/ 346648 h 371096"/>
              <a:gd name="connsiteX90" fmla="*/ 501338 w 1725612"/>
              <a:gd name="connsiteY90" fmla="*/ 358827 h 371096"/>
              <a:gd name="connsiteX91" fmla="*/ 591279 w 1725612"/>
              <a:gd name="connsiteY91" fmla="*/ 360701 h 371096"/>
              <a:gd name="connsiteX92" fmla="*/ 624070 w 1725612"/>
              <a:gd name="connsiteY92" fmla="*/ 361638 h 371096"/>
              <a:gd name="connsiteX93" fmla="*/ 738370 w 1725612"/>
              <a:gd name="connsiteY93" fmla="*/ 371007 h 371096"/>
              <a:gd name="connsiteX94" fmla="*/ 909820 w 1725612"/>
              <a:gd name="connsiteY94" fmla="*/ 359764 h 371096"/>
              <a:gd name="connsiteX95" fmla="*/ 943548 w 1725612"/>
              <a:gd name="connsiteY95" fmla="*/ 354143 h 371096"/>
              <a:gd name="connsiteX96" fmla="*/ 974465 w 1725612"/>
              <a:gd name="connsiteY96" fmla="*/ 359764 h 371096"/>
              <a:gd name="connsiteX97" fmla="*/ 1032552 w 1725612"/>
              <a:gd name="connsiteY97" fmla="*/ 366322 h 371096"/>
              <a:gd name="connsiteX98" fmla="*/ 1109376 w 1725612"/>
              <a:gd name="connsiteY98" fmla="*/ 368196 h 371096"/>
              <a:gd name="connsiteX99" fmla="*/ 1153410 w 1725612"/>
              <a:gd name="connsiteY99" fmla="*/ 365385 h 371096"/>
              <a:gd name="connsiteX100" fmla="*/ 1196507 w 1725612"/>
              <a:gd name="connsiteY100" fmla="*/ 358827 h 371096"/>
              <a:gd name="connsiteX101" fmla="*/ 1214307 w 1725612"/>
              <a:gd name="connsiteY101" fmla="*/ 356016 h 371096"/>
              <a:gd name="connsiteX102" fmla="*/ 1388568 w 1725612"/>
              <a:gd name="connsiteY102" fmla="*/ 324162 h 371096"/>
              <a:gd name="connsiteX103" fmla="*/ 1558144 w 1725612"/>
              <a:gd name="connsiteY103" fmla="*/ 304488 h 371096"/>
              <a:gd name="connsiteX104" fmla="*/ 1647148 w 1725612"/>
              <a:gd name="connsiteY104" fmla="*/ 311983 h 371096"/>
              <a:gd name="connsiteX105" fmla="*/ 1724910 w 1725612"/>
              <a:gd name="connsiteY105" fmla="*/ 335405 h 371096"/>
              <a:gd name="connsiteX106" fmla="*/ 1724910 w 1725612"/>
              <a:gd name="connsiteY106" fmla="*/ 334468 h 371096"/>
              <a:gd name="connsiteX107" fmla="*/ 573478 w 1725612"/>
              <a:gd name="connsiteY107" fmla="*/ 306361 h 371096"/>
              <a:gd name="connsiteX108" fmla="*/ 520076 w 1725612"/>
              <a:gd name="connsiteY108" fmla="*/ 282939 h 371096"/>
              <a:gd name="connsiteX109" fmla="*/ 476042 w 1725612"/>
              <a:gd name="connsiteY109" fmla="*/ 249211 h 371096"/>
              <a:gd name="connsiteX110" fmla="*/ 471357 w 1725612"/>
              <a:gd name="connsiteY110" fmla="*/ 244527 h 371096"/>
              <a:gd name="connsiteX111" fmla="*/ 467610 w 1725612"/>
              <a:gd name="connsiteY111" fmla="*/ 238906 h 371096"/>
              <a:gd name="connsiteX112" fmla="*/ 462926 w 1725612"/>
              <a:gd name="connsiteY112" fmla="*/ 232348 h 371096"/>
              <a:gd name="connsiteX113" fmla="*/ 461989 w 1725612"/>
              <a:gd name="connsiteY113" fmla="*/ 230474 h 371096"/>
              <a:gd name="connsiteX114" fmla="*/ 461052 w 1725612"/>
              <a:gd name="connsiteY114" fmla="*/ 229537 h 371096"/>
              <a:gd name="connsiteX115" fmla="*/ 459178 w 1725612"/>
              <a:gd name="connsiteY115" fmla="*/ 226726 h 371096"/>
              <a:gd name="connsiteX116" fmla="*/ 452620 w 1725612"/>
              <a:gd name="connsiteY116" fmla="*/ 216421 h 371096"/>
              <a:gd name="connsiteX117" fmla="*/ 449809 w 1725612"/>
              <a:gd name="connsiteY117" fmla="*/ 210799 h 371096"/>
              <a:gd name="connsiteX118" fmla="*/ 446998 w 1725612"/>
              <a:gd name="connsiteY118" fmla="*/ 205178 h 371096"/>
              <a:gd name="connsiteX119" fmla="*/ 440440 w 1725612"/>
              <a:gd name="connsiteY119" fmla="*/ 157397 h 371096"/>
              <a:gd name="connsiteX120" fmla="*/ 460115 w 1725612"/>
              <a:gd name="connsiteY120" fmla="*/ 111489 h 371096"/>
              <a:gd name="connsiteX121" fmla="*/ 500401 w 1725612"/>
              <a:gd name="connsiteY121" fmla="*/ 74951 h 371096"/>
              <a:gd name="connsiteX122" fmla="*/ 553803 w 1725612"/>
              <a:gd name="connsiteY122" fmla="*/ 54339 h 371096"/>
              <a:gd name="connsiteX123" fmla="*/ 610953 w 1725612"/>
              <a:gd name="connsiteY123" fmla="*/ 52466 h 371096"/>
              <a:gd name="connsiteX124" fmla="*/ 664356 w 1725612"/>
              <a:gd name="connsiteY124" fmla="*/ 68393 h 371096"/>
              <a:gd name="connsiteX125" fmla="*/ 676535 w 1725612"/>
              <a:gd name="connsiteY125" fmla="*/ 74951 h 371096"/>
              <a:gd name="connsiteX126" fmla="*/ 676535 w 1725612"/>
              <a:gd name="connsiteY126" fmla="*/ 74951 h 371096"/>
              <a:gd name="connsiteX127" fmla="*/ 676535 w 1725612"/>
              <a:gd name="connsiteY127" fmla="*/ 74951 h 371096"/>
              <a:gd name="connsiteX128" fmla="*/ 677472 w 1725612"/>
              <a:gd name="connsiteY128" fmla="*/ 75888 h 371096"/>
              <a:gd name="connsiteX129" fmla="*/ 679346 w 1725612"/>
              <a:gd name="connsiteY129" fmla="*/ 76825 h 371096"/>
              <a:gd name="connsiteX130" fmla="*/ 683094 w 1725612"/>
              <a:gd name="connsiteY130" fmla="*/ 78698 h 371096"/>
              <a:gd name="connsiteX131" fmla="*/ 689652 w 1725612"/>
              <a:gd name="connsiteY131" fmla="*/ 82446 h 371096"/>
              <a:gd name="connsiteX132" fmla="*/ 694336 w 1725612"/>
              <a:gd name="connsiteY132" fmla="*/ 85257 h 371096"/>
              <a:gd name="connsiteX133" fmla="*/ 635312 w 1725612"/>
              <a:gd name="connsiteY133" fmla="*/ 83383 h 371096"/>
              <a:gd name="connsiteX134" fmla="*/ 560362 w 1725612"/>
              <a:gd name="connsiteY134" fmla="*/ 153649 h 371096"/>
              <a:gd name="connsiteX135" fmla="*/ 611890 w 1725612"/>
              <a:gd name="connsiteY135" fmla="*/ 317604 h 371096"/>
              <a:gd name="connsiteX136" fmla="*/ 573478 w 1725612"/>
              <a:gd name="connsiteY136" fmla="*/ 306361 h 371096"/>
              <a:gd name="connsiteX137" fmla="*/ 934179 w 1725612"/>
              <a:gd name="connsiteY137" fmla="*/ 348521 h 371096"/>
              <a:gd name="connsiteX138" fmla="*/ 925747 w 1725612"/>
              <a:gd name="connsiteY138" fmla="*/ 350395 h 371096"/>
              <a:gd name="connsiteX139" fmla="*/ 906072 w 1725612"/>
              <a:gd name="connsiteY139" fmla="*/ 350395 h 371096"/>
              <a:gd name="connsiteX140" fmla="*/ 832058 w 1725612"/>
              <a:gd name="connsiteY140" fmla="*/ 348521 h 371096"/>
              <a:gd name="connsiteX141" fmla="*/ 737433 w 1725612"/>
              <a:gd name="connsiteY141" fmla="*/ 341026 h 371096"/>
              <a:gd name="connsiteX142" fmla="*/ 694336 w 1725612"/>
              <a:gd name="connsiteY142" fmla="*/ 335405 h 371096"/>
              <a:gd name="connsiteX143" fmla="*/ 596900 w 1725612"/>
              <a:gd name="connsiteY143" fmla="*/ 266075 h 371096"/>
              <a:gd name="connsiteX144" fmla="*/ 575352 w 1725612"/>
              <a:gd name="connsiteY144" fmla="*/ 165829 h 371096"/>
              <a:gd name="connsiteX145" fmla="*/ 633438 w 1725612"/>
              <a:gd name="connsiteY145" fmla="*/ 100247 h 371096"/>
              <a:gd name="connsiteX146" fmla="*/ 727127 w 1725612"/>
              <a:gd name="connsiteY146" fmla="*/ 114300 h 371096"/>
              <a:gd name="connsiteX147" fmla="*/ 746802 w 1725612"/>
              <a:gd name="connsiteY147" fmla="*/ 135848 h 371096"/>
              <a:gd name="connsiteX148" fmla="*/ 796457 w 1725612"/>
              <a:gd name="connsiteY148" fmla="*/ 222042 h 371096"/>
              <a:gd name="connsiteX149" fmla="*/ 818005 w 1725612"/>
              <a:gd name="connsiteY149" fmla="*/ 263265 h 371096"/>
              <a:gd name="connsiteX150" fmla="*/ 842364 w 1725612"/>
              <a:gd name="connsiteY150" fmla="*/ 299803 h 371096"/>
              <a:gd name="connsiteX151" fmla="*/ 872344 w 1725612"/>
              <a:gd name="connsiteY151" fmla="*/ 326973 h 371096"/>
              <a:gd name="connsiteX152" fmla="*/ 888271 w 1725612"/>
              <a:gd name="connsiteY152" fmla="*/ 336342 h 371096"/>
              <a:gd name="connsiteX153" fmla="*/ 895766 w 1725612"/>
              <a:gd name="connsiteY153" fmla="*/ 340089 h 371096"/>
              <a:gd name="connsiteX154" fmla="*/ 903262 w 1725612"/>
              <a:gd name="connsiteY154" fmla="*/ 342900 h 371096"/>
              <a:gd name="connsiteX155" fmla="*/ 934179 w 1725612"/>
              <a:gd name="connsiteY155" fmla="*/ 348521 h 371096"/>
              <a:gd name="connsiteX156" fmla="*/ 934179 w 1725612"/>
              <a:gd name="connsiteY156" fmla="*/ 348521 h 371096"/>
              <a:gd name="connsiteX157" fmla="*/ 1241477 w 1725612"/>
              <a:gd name="connsiteY157" fmla="*/ 264202 h 371096"/>
              <a:gd name="connsiteX158" fmla="*/ 1166526 w 1725612"/>
              <a:gd name="connsiteY158" fmla="*/ 325099 h 371096"/>
              <a:gd name="connsiteX159" fmla="*/ 1102818 w 1725612"/>
              <a:gd name="connsiteY159" fmla="*/ 338216 h 371096"/>
              <a:gd name="connsiteX160" fmla="*/ 1029741 w 1725612"/>
              <a:gd name="connsiteY160" fmla="*/ 346648 h 371096"/>
              <a:gd name="connsiteX161" fmla="*/ 971654 w 1725612"/>
              <a:gd name="connsiteY161" fmla="*/ 350395 h 371096"/>
              <a:gd name="connsiteX162" fmla="*/ 967907 w 1725612"/>
              <a:gd name="connsiteY162" fmla="*/ 350395 h 371096"/>
              <a:gd name="connsiteX163" fmla="*/ 969780 w 1725612"/>
              <a:gd name="connsiteY163" fmla="*/ 349458 h 371096"/>
              <a:gd name="connsiteX164" fmla="*/ 952916 w 1725612"/>
              <a:gd name="connsiteY164" fmla="*/ 349458 h 371096"/>
              <a:gd name="connsiteX165" fmla="*/ 946358 w 1725612"/>
              <a:gd name="connsiteY165" fmla="*/ 349458 h 371096"/>
              <a:gd name="connsiteX166" fmla="*/ 950106 w 1725612"/>
              <a:gd name="connsiteY166" fmla="*/ 348521 h 371096"/>
              <a:gd name="connsiteX167" fmla="*/ 953853 w 1725612"/>
              <a:gd name="connsiteY167" fmla="*/ 348521 h 371096"/>
              <a:gd name="connsiteX168" fmla="*/ 970717 w 1725612"/>
              <a:gd name="connsiteY168" fmla="*/ 348521 h 371096"/>
              <a:gd name="connsiteX169" fmla="*/ 959475 w 1725612"/>
              <a:gd name="connsiteY169" fmla="*/ 346648 h 371096"/>
              <a:gd name="connsiteX170" fmla="*/ 972591 w 1725612"/>
              <a:gd name="connsiteY170" fmla="*/ 341963 h 371096"/>
              <a:gd name="connsiteX171" fmla="*/ 1018498 w 1725612"/>
              <a:gd name="connsiteY171" fmla="*/ 305425 h 371096"/>
              <a:gd name="connsiteX172" fmla="*/ 1052226 w 1725612"/>
              <a:gd name="connsiteY172" fmla="*/ 242653 h 371096"/>
              <a:gd name="connsiteX173" fmla="*/ 1086891 w 1725612"/>
              <a:gd name="connsiteY173" fmla="*/ 173324 h 371096"/>
              <a:gd name="connsiteX174" fmla="*/ 1090639 w 1725612"/>
              <a:gd name="connsiteY174" fmla="*/ 168639 h 371096"/>
              <a:gd name="connsiteX175" fmla="*/ 1138420 w 1725612"/>
              <a:gd name="connsiteY175" fmla="*/ 148028 h 371096"/>
              <a:gd name="connsiteX176" fmla="*/ 1226487 w 1725612"/>
              <a:gd name="connsiteY176" fmla="*/ 178008 h 371096"/>
              <a:gd name="connsiteX177" fmla="*/ 1241477 w 1725612"/>
              <a:gd name="connsiteY177" fmla="*/ 264202 h 371096"/>
              <a:gd name="connsiteX178" fmla="*/ 1307059 w 1725612"/>
              <a:gd name="connsiteY178" fmla="*/ 215484 h 371096"/>
              <a:gd name="connsiteX179" fmla="*/ 1263962 w 1725612"/>
              <a:gd name="connsiteY179" fmla="*/ 281066 h 371096"/>
              <a:gd name="connsiteX180" fmla="*/ 1256467 w 1725612"/>
              <a:gd name="connsiteY180" fmla="*/ 286687 h 371096"/>
              <a:gd name="connsiteX181" fmla="*/ 1263025 w 1725612"/>
              <a:gd name="connsiteY181" fmla="*/ 273570 h 371096"/>
              <a:gd name="connsiteX182" fmla="*/ 1237729 w 1725612"/>
              <a:gd name="connsiteY182" fmla="*/ 169576 h 371096"/>
              <a:gd name="connsiteX183" fmla="*/ 1104692 w 1725612"/>
              <a:gd name="connsiteY183" fmla="*/ 151775 h 371096"/>
              <a:gd name="connsiteX184" fmla="*/ 1112187 w 1725612"/>
              <a:gd name="connsiteY184" fmla="*/ 143343 h 371096"/>
              <a:gd name="connsiteX185" fmla="*/ 1115934 w 1725612"/>
              <a:gd name="connsiteY185" fmla="*/ 139596 h 371096"/>
              <a:gd name="connsiteX186" fmla="*/ 1119682 w 1725612"/>
              <a:gd name="connsiteY186" fmla="*/ 135848 h 371096"/>
              <a:gd name="connsiteX187" fmla="*/ 1123430 w 1725612"/>
              <a:gd name="connsiteY187" fmla="*/ 132101 h 371096"/>
              <a:gd name="connsiteX188" fmla="*/ 1127177 w 1725612"/>
              <a:gd name="connsiteY188" fmla="*/ 129290 h 371096"/>
              <a:gd name="connsiteX189" fmla="*/ 1135609 w 1725612"/>
              <a:gd name="connsiteY189" fmla="*/ 122732 h 371096"/>
              <a:gd name="connsiteX190" fmla="*/ 1140293 w 1725612"/>
              <a:gd name="connsiteY190" fmla="*/ 118984 h 371096"/>
              <a:gd name="connsiteX191" fmla="*/ 1143104 w 1725612"/>
              <a:gd name="connsiteY191" fmla="*/ 117111 h 371096"/>
              <a:gd name="connsiteX192" fmla="*/ 1143104 w 1725612"/>
              <a:gd name="connsiteY192" fmla="*/ 117111 h 371096"/>
              <a:gd name="connsiteX193" fmla="*/ 1143104 w 1725612"/>
              <a:gd name="connsiteY193" fmla="*/ 117111 h 371096"/>
              <a:gd name="connsiteX194" fmla="*/ 1144041 w 1725612"/>
              <a:gd name="connsiteY194" fmla="*/ 117111 h 371096"/>
              <a:gd name="connsiteX195" fmla="*/ 1144978 w 1725612"/>
              <a:gd name="connsiteY195" fmla="*/ 116174 h 371096"/>
              <a:gd name="connsiteX196" fmla="*/ 1182453 w 1725612"/>
              <a:gd name="connsiteY196" fmla="*/ 100247 h 371096"/>
              <a:gd name="connsiteX197" fmla="*/ 1222740 w 1725612"/>
              <a:gd name="connsiteY197" fmla="*/ 99310 h 371096"/>
              <a:gd name="connsiteX198" fmla="*/ 1261152 w 1725612"/>
              <a:gd name="connsiteY198" fmla="*/ 114300 h 371096"/>
              <a:gd name="connsiteX199" fmla="*/ 1291132 w 1725612"/>
              <a:gd name="connsiteY199" fmla="*/ 141470 h 371096"/>
              <a:gd name="connsiteX200" fmla="*/ 1307059 w 1725612"/>
              <a:gd name="connsiteY200" fmla="*/ 177071 h 371096"/>
              <a:gd name="connsiteX201" fmla="*/ 1307059 w 1725612"/>
              <a:gd name="connsiteY201" fmla="*/ 215484 h 3710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</a:cxnLst>
            <a:rect l="l" t="t" r="r" b="b"/>
            <a:pathLst>
              <a:path w="1725612" h="371096">
                <a:moveTo>
                  <a:pt x="1724910" y="334468"/>
                </a:moveTo>
                <a:cubicBezTo>
                  <a:pt x="1689308" y="305425"/>
                  <a:pt x="1625600" y="296056"/>
                  <a:pt x="1578756" y="292308"/>
                </a:cubicBezTo>
                <a:cubicBezTo>
                  <a:pt x="1521606" y="287624"/>
                  <a:pt x="1463519" y="292308"/>
                  <a:pt x="1407306" y="299803"/>
                </a:cubicBezTo>
                <a:cubicBezTo>
                  <a:pt x="1371704" y="304488"/>
                  <a:pt x="1336102" y="310109"/>
                  <a:pt x="1300501" y="316667"/>
                </a:cubicBezTo>
                <a:cubicBezTo>
                  <a:pt x="1303311" y="314793"/>
                  <a:pt x="1307059" y="311983"/>
                  <a:pt x="1309870" y="310109"/>
                </a:cubicBezTo>
                <a:cubicBezTo>
                  <a:pt x="1313617" y="307298"/>
                  <a:pt x="1317365" y="303551"/>
                  <a:pt x="1321112" y="300740"/>
                </a:cubicBezTo>
                <a:cubicBezTo>
                  <a:pt x="1324860" y="297930"/>
                  <a:pt x="1327671" y="293245"/>
                  <a:pt x="1331418" y="290434"/>
                </a:cubicBezTo>
                <a:lnTo>
                  <a:pt x="1334229" y="287624"/>
                </a:lnTo>
                <a:lnTo>
                  <a:pt x="1335166" y="286687"/>
                </a:lnTo>
                <a:lnTo>
                  <a:pt x="1335166" y="286687"/>
                </a:lnTo>
                <a:cubicBezTo>
                  <a:pt x="1335166" y="285750"/>
                  <a:pt x="1335166" y="287624"/>
                  <a:pt x="1336102" y="285750"/>
                </a:cubicBezTo>
                <a:lnTo>
                  <a:pt x="1337039" y="284813"/>
                </a:lnTo>
                <a:lnTo>
                  <a:pt x="1340787" y="280129"/>
                </a:lnTo>
                <a:lnTo>
                  <a:pt x="1344535" y="275444"/>
                </a:lnTo>
                <a:lnTo>
                  <a:pt x="1348282" y="268886"/>
                </a:lnTo>
                <a:lnTo>
                  <a:pt x="1352030" y="262328"/>
                </a:lnTo>
                <a:cubicBezTo>
                  <a:pt x="1352967" y="260454"/>
                  <a:pt x="1353903" y="257643"/>
                  <a:pt x="1355777" y="255770"/>
                </a:cubicBezTo>
                <a:cubicBezTo>
                  <a:pt x="1357651" y="251085"/>
                  <a:pt x="1360462" y="247338"/>
                  <a:pt x="1361398" y="242653"/>
                </a:cubicBezTo>
                <a:lnTo>
                  <a:pt x="1364209" y="236095"/>
                </a:lnTo>
                <a:cubicBezTo>
                  <a:pt x="1365146" y="234221"/>
                  <a:pt x="1365146" y="231411"/>
                  <a:pt x="1366083" y="228600"/>
                </a:cubicBezTo>
                <a:cubicBezTo>
                  <a:pt x="1370767" y="209862"/>
                  <a:pt x="1371704" y="189251"/>
                  <a:pt x="1367957" y="169576"/>
                </a:cubicBezTo>
                <a:cubicBezTo>
                  <a:pt x="1364209" y="149902"/>
                  <a:pt x="1355777" y="131164"/>
                  <a:pt x="1343598" y="114300"/>
                </a:cubicBezTo>
                <a:cubicBezTo>
                  <a:pt x="1331418" y="97436"/>
                  <a:pt x="1315491" y="83383"/>
                  <a:pt x="1296753" y="72140"/>
                </a:cubicBezTo>
                <a:cubicBezTo>
                  <a:pt x="1278016" y="60898"/>
                  <a:pt x="1257404" y="52466"/>
                  <a:pt x="1234919" y="49655"/>
                </a:cubicBezTo>
                <a:cubicBezTo>
                  <a:pt x="1229298" y="48718"/>
                  <a:pt x="1223676" y="47781"/>
                  <a:pt x="1218055" y="47781"/>
                </a:cubicBezTo>
                <a:lnTo>
                  <a:pt x="1209623" y="47781"/>
                </a:lnTo>
                <a:cubicBezTo>
                  <a:pt x="1206812" y="47781"/>
                  <a:pt x="1204002" y="47781"/>
                  <a:pt x="1201191" y="47781"/>
                </a:cubicBezTo>
                <a:cubicBezTo>
                  <a:pt x="1189949" y="48718"/>
                  <a:pt x="1178706" y="50592"/>
                  <a:pt x="1168400" y="53402"/>
                </a:cubicBezTo>
                <a:cubicBezTo>
                  <a:pt x="1147789" y="59024"/>
                  <a:pt x="1129051" y="68393"/>
                  <a:pt x="1113124" y="79635"/>
                </a:cubicBezTo>
                <a:lnTo>
                  <a:pt x="1109376" y="82446"/>
                </a:lnTo>
                <a:lnTo>
                  <a:pt x="1106566" y="84320"/>
                </a:lnTo>
                <a:lnTo>
                  <a:pt x="1101881" y="88067"/>
                </a:lnTo>
                <a:cubicBezTo>
                  <a:pt x="1099071" y="89941"/>
                  <a:pt x="1095323" y="93689"/>
                  <a:pt x="1091576" y="97436"/>
                </a:cubicBezTo>
                <a:cubicBezTo>
                  <a:pt x="1089702" y="99310"/>
                  <a:pt x="1087828" y="100247"/>
                  <a:pt x="1085954" y="102120"/>
                </a:cubicBezTo>
                <a:lnTo>
                  <a:pt x="1081270" y="106805"/>
                </a:lnTo>
                <a:lnTo>
                  <a:pt x="1076585" y="111489"/>
                </a:lnTo>
                <a:lnTo>
                  <a:pt x="1072838" y="116174"/>
                </a:lnTo>
                <a:cubicBezTo>
                  <a:pt x="1061595" y="129290"/>
                  <a:pt x="1053163" y="143343"/>
                  <a:pt x="1046605" y="157397"/>
                </a:cubicBezTo>
                <a:cubicBezTo>
                  <a:pt x="1032552" y="185503"/>
                  <a:pt x="1025994" y="211736"/>
                  <a:pt x="1019435" y="236095"/>
                </a:cubicBezTo>
                <a:cubicBezTo>
                  <a:pt x="1012877" y="259517"/>
                  <a:pt x="1007256" y="281066"/>
                  <a:pt x="998824" y="297930"/>
                </a:cubicBezTo>
                <a:cubicBezTo>
                  <a:pt x="990392" y="314793"/>
                  <a:pt x="979149" y="327910"/>
                  <a:pt x="966970" y="335405"/>
                </a:cubicBezTo>
                <a:cubicBezTo>
                  <a:pt x="959475" y="340089"/>
                  <a:pt x="951979" y="343837"/>
                  <a:pt x="945421" y="345711"/>
                </a:cubicBezTo>
                <a:cubicBezTo>
                  <a:pt x="936053" y="342900"/>
                  <a:pt x="923873" y="339152"/>
                  <a:pt x="910757" y="332594"/>
                </a:cubicBezTo>
                <a:cubicBezTo>
                  <a:pt x="908883" y="331657"/>
                  <a:pt x="906072" y="330721"/>
                  <a:pt x="904199" y="328847"/>
                </a:cubicBezTo>
                <a:cubicBezTo>
                  <a:pt x="902325" y="327910"/>
                  <a:pt x="900451" y="326036"/>
                  <a:pt x="897640" y="325099"/>
                </a:cubicBezTo>
                <a:cubicBezTo>
                  <a:pt x="892956" y="322289"/>
                  <a:pt x="889208" y="318541"/>
                  <a:pt x="885461" y="315730"/>
                </a:cubicBezTo>
                <a:cubicBezTo>
                  <a:pt x="877966" y="308235"/>
                  <a:pt x="870471" y="299803"/>
                  <a:pt x="863912" y="289498"/>
                </a:cubicBezTo>
                <a:cubicBezTo>
                  <a:pt x="850796" y="268886"/>
                  <a:pt x="841427" y="242653"/>
                  <a:pt x="831121" y="212673"/>
                </a:cubicBezTo>
                <a:cubicBezTo>
                  <a:pt x="820816" y="182693"/>
                  <a:pt x="808636" y="148965"/>
                  <a:pt x="787088" y="116174"/>
                </a:cubicBezTo>
                <a:cubicBezTo>
                  <a:pt x="775845" y="99310"/>
                  <a:pt x="762729" y="83383"/>
                  <a:pt x="746802" y="68393"/>
                </a:cubicBezTo>
                <a:cubicBezTo>
                  <a:pt x="743054" y="64645"/>
                  <a:pt x="739307" y="60898"/>
                  <a:pt x="734622" y="57150"/>
                </a:cubicBezTo>
                <a:lnTo>
                  <a:pt x="728064" y="51529"/>
                </a:lnTo>
                <a:cubicBezTo>
                  <a:pt x="726190" y="49655"/>
                  <a:pt x="723380" y="47781"/>
                  <a:pt x="721506" y="46844"/>
                </a:cubicBezTo>
                <a:lnTo>
                  <a:pt x="714948" y="42160"/>
                </a:lnTo>
                <a:lnTo>
                  <a:pt x="712137" y="40286"/>
                </a:lnTo>
                <a:lnTo>
                  <a:pt x="710263" y="39349"/>
                </a:lnTo>
                <a:lnTo>
                  <a:pt x="709326" y="38412"/>
                </a:lnTo>
                <a:lnTo>
                  <a:pt x="708389" y="37475"/>
                </a:lnTo>
                <a:lnTo>
                  <a:pt x="707453" y="37475"/>
                </a:lnTo>
                <a:cubicBezTo>
                  <a:pt x="702768" y="34665"/>
                  <a:pt x="697147" y="31854"/>
                  <a:pt x="692462" y="28107"/>
                </a:cubicBezTo>
                <a:cubicBezTo>
                  <a:pt x="670914" y="16864"/>
                  <a:pt x="646555" y="8432"/>
                  <a:pt x="621259" y="3748"/>
                </a:cubicBezTo>
                <a:cubicBezTo>
                  <a:pt x="614701" y="2811"/>
                  <a:pt x="608143" y="1874"/>
                  <a:pt x="601584" y="937"/>
                </a:cubicBezTo>
                <a:cubicBezTo>
                  <a:pt x="595026" y="937"/>
                  <a:pt x="588468" y="0"/>
                  <a:pt x="581910" y="0"/>
                </a:cubicBezTo>
                <a:cubicBezTo>
                  <a:pt x="575352" y="0"/>
                  <a:pt x="568793" y="0"/>
                  <a:pt x="562235" y="937"/>
                </a:cubicBezTo>
                <a:cubicBezTo>
                  <a:pt x="555677" y="1874"/>
                  <a:pt x="549119" y="1874"/>
                  <a:pt x="542561" y="3748"/>
                </a:cubicBezTo>
                <a:cubicBezTo>
                  <a:pt x="516328" y="8432"/>
                  <a:pt x="491032" y="17801"/>
                  <a:pt x="468547" y="30917"/>
                </a:cubicBezTo>
                <a:cubicBezTo>
                  <a:pt x="446061" y="44034"/>
                  <a:pt x="426387" y="61834"/>
                  <a:pt x="410460" y="82446"/>
                </a:cubicBezTo>
                <a:cubicBezTo>
                  <a:pt x="395470" y="103057"/>
                  <a:pt x="385164" y="127416"/>
                  <a:pt x="381416" y="151775"/>
                </a:cubicBezTo>
                <a:cubicBezTo>
                  <a:pt x="377669" y="177071"/>
                  <a:pt x="382353" y="202367"/>
                  <a:pt x="392659" y="224852"/>
                </a:cubicBezTo>
                <a:cubicBezTo>
                  <a:pt x="393596" y="227663"/>
                  <a:pt x="394533" y="230474"/>
                  <a:pt x="396407" y="233284"/>
                </a:cubicBezTo>
                <a:lnTo>
                  <a:pt x="401091" y="241716"/>
                </a:lnTo>
                <a:cubicBezTo>
                  <a:pt x="403902" y="247338"/>
                  <a:pt x="407649" y="252022"/>
                  <a:pt x="411397" y="257643"/>
                </a:cubicBezTo>
                <a:lnTo>
                  <a:pt x="414207" y="261391"/>
                </a:lnTo>
                <a:lnTo>
                  <a:pt x="416081" y="263265"/>
                </a:lnTo>
                <a:cubicBezTo>
                  <a:pt x="416081" y="264202"/>
                  <a:pt x="417018" y="264202"/>
                  <a:pt x="417018" y="265139"/>
                </a:cubicBezTo>
                <a:lnTo>
                  <a:pt x="422639" y="270760"/>
                </a:lnTo>
                <a:lnTo>
                  <a:pt x="425450" y="273570"/>
                </a:lnTo>
                <a:lnTo>
                  <a:pt x="426387" y="275444"/>
                </a:lnTo>
                <a:lnTo>
                  <a:pt x="427324" y="276381"/>
                </a:lnTo>
                <a:lnTo>
                  <a:pt x="428261" y="277318"/>
                </a:lnTo>
                <a:lnTo>
                  <a:pt x="428261" y="277318"/>
                </a:lnTo>
                <a:lnTo>
                  <a:pt x="434819" y="283876"/>
                </a:lnTo>
                <a:cubicBezTo>
                  <a:pt x="452620" y="300740"/>
                  <a:pt x="473231" y="314793"/>
                  <a:pt x="493843" y="325099"/>
                </a:cubicBezTo>
                <a:cubicBezTo>
                  <a:pt x="498527" y="327910"/>
                  <a:pt x="504148" y="329784"/>
                  <a:pt x="508833" y="331657"/>
                </a:cubicBezTo>
                <a:cubicBezTo>
                  <a:pt x="441377" y="328847"/>
                  <a:pt x="372984" y="327910"/>
                  <a:pt x="304592" y="326036"/>
                </a:cubicBezTo>
                <a:cubicBezTo>
                  <a:pt x="236199" y="324162"/>
                  <a:pt x="166870" y="319478"/>
                  <a:pt x="100351" y="307298"/>
                </a:cubicBezTo>
                <a:cubicBezTo>
                  <a:pt x="68497" y="301677"/>
                  <a:pt x="1978" y="289498"/>
                  <a:pt x="5725" y="249211"/>
                </a:cubicBezTo>
                <a:cubicBezTo>
                  <a:pt x="5725" y="247338"/>
                  <a:pt x="2915" y="246401"/>
                  <a:pt x="1978" y="248275"/>
                </a:cubicBezTo>
                <a:cubicBezTo>
                  <a:pt x="-10202" y="283876"/>
                  <a:pt x="36643" y="303551"/>
                  <a:pt x="66623" y="313857"/>
                </a:cubicBezTo>
                <a:cubicBezTo>
                  <a:pt x="130331" y="335405"/>
                  <a:pt x="202471" y="341026"/>
                  <a:pt x="269927" y="346648"/>
                </a:cubicBezTo>
                <a:cubicBezTo>
                  <a:pt x="346752" y="353206"/>
                  <a:pt x="423576" y="356953"/>
                  <a:pt x="501338" y="358827"/>
                </a:cubicBezTo>
                <a:cubicBezTo>
                  <a:pt x="531318" y="359764"/>
                  <a:pt x="561298" y="360701"/>
                  <a:pt x="591279" y="360701"/>
                </a:cubicBezTo>
                <a:cubicBezTo>
                  <a:pt x="601584" y="360701"/>
                  <a:pt x="612827" y="361638"/>
                  <a:pt x="624070" y="361638"/>
                </a:cubicBezTo>
                <a:cubicBezTo>
                  <a:pt x="664356" y="368196"/>
                  <a:pt x="702768" y="370070"/>
                  <a:pt x="738370" y="371007"/>
                </a:cubicBezTo>
                <a:cubicBezTo>
                  <a:pt x="809573" y="371943"/>
                  <a:pt x="868597" y="365385"/>
                  <a:pt x="909820" y="359764"/>
                </a:cubicBezTo>
                <a:cubicBezTo>
                  <a:pt x="922936" y="357890"/>
                  <a:pt x="934179" y="356016"/>
                  <a:pt x="943548" y="354143"/>
                </a:cubicBezTo>
                <a:cubicBezTo>
                  <a:pt x="951043" y="356016"/>
                  <a:pt x="961348" y="357890"/>
                  <a:pt x="974465" y="359764"/>
                </a:cubicBezTo>
                <a:cubicBezTo>
                  <a:pt x="990392" y="362575"/>
                  <a:pt x="1010066" y="364448"/>
                  <a:pt x="1032552" y="366322"/>
                </a:cubicBezTo>
                <a:cubicBezTo>
                  <a:pt x="1055037" y="368196"/>
                  <a:pt x="1081270" y="369133"/>
                  <a:pt x="1109376" y="368196"/>
                </a:cubicBezTo>
                <a:cubicBezTo>
                  <a:pt x="1123430" y="368196"/>
                  <a:pt x="1138420" y="366322"/>
                  <a:pt x="1153410" y="365385"/>
                </a:cubicBezTo>
                <a:cubicBezTo>
                  <a:pt x="1167463" y="363512"/>
                  <a:pt x="1181516" y="361638"/>
                  <a:pt x="1196507" y="358827"/>
                </a:cubicBezTo>
                <a:cubicBezTo>
                  <a:pt x="1202128" y="357890"/>
                  <a:pt x="1208686" y="356953"/>
                  <a:pt x="1214307" y="356016"/>
                </a:cubicBezTo>
                <a:cubicBezTo>
                  <a:pt x="1273331" y="347584"/>
                  <a:pt x="1330481" y="334468"/>
                  <a:pt x="1388568" y="324162"/>
                </a:cubicBezTo>
                <a:cubicBezTo>
                  <a:pt x="1444781" y="313857"/>
                  <a:pt x="1500994" y="305425"/>
                  <a:pt x="1558144" y="304488"/>
                </a:cubicBezTo>
                <a:cubicBezTo>
                  <a:pt x="1588125" y="304488"/>
                  <a:pt x="1618105" y="307298"/>
                  <a:pt x="1647148" y="311983"/>
                </a:cubicBezTo>
                <a:cubicBezTo>
                  <a:pt x="1674318" y="316667"/>
                  <a:pt x="1698677" y="328847"/>
                  <a:pt x="1724910" y="335405"/>
                </a:cubicBezTo>
                <a:cubicBezTo>
                  <a:pt x="1725847" y="337279"/>
                  <a:pt x="1725847" y="335405"/>
                  <a:pt x="1724910" y="334468"/>
                </a:cubicBezTo>
                <a:close/>
                <a:moveTo>
                  <a:pt x="573478" y="306361"/>
                </a:moveTo>
                <a:cubicBezTo>
                  <a:pt x="554740" y="299803"/>
                  <a:pt x="536939" y="292308"/>
                  <a:pt x="520076" y="282939"/>
                </a:cubicBezTo>
                <a:cubicBezTo>
                  <a:pt x="503211" y="273570"/>
                  <a:pt x="488221" y="262328"/>
                  <a:pt x="476042" y="249211"/>
                </a:cubicBezTo>
                <a:lnTo>
                  <a:pt x="471357" y="244527"/>
                </a:lnTo>
                <a:lnTo>
                  <a:pt x="467610" y="238906"/>
                </a:lnTo>
                <a:lnTo>
                  <a:pt x="462926" y="232348"/>
                </a:lnTo>
                <a:cubicBezTo>
                  <a:pt x="462926" y="231411"/>
                  <a:pt x="461989" y="231411"/>
                  <a:pt x="461989" y="230474"/>
                </a:cubicBezTo>
                <a:lnTo>
                  <a:pt x="461052" y="229537"/>
                </a:lnTo>
                <a:lnTo>
                  <a:pt x="459178" y="226726"/>
                </a:lnTo>
                <a:cubicBezTo>
                  <a:pt x="457304" y="222979"/>
                  <a:pt x="454494" y="220168"/>
                  <a:pt x="452620" y="216421"/>
                </a:cubicBezTo>
                <a:lnTo>
                  <a:pt x="449809" y="210799"/>
                </a:lnTo>
                <a:cubicBezTo>
                  <a:pt x="448872" y="208925"/>
                  <a:pt x="447935" y="207052"/>
                  <a:pt x="446998" y="205178"/>
                </a:cubicBezTo>
                <a:cubicBezTo>
                  <a:pt x="440440" y="189251"/>
                  <a:pt x="438566" y="173324"/>
                  <a:pt x="440440" y="157397"/>
                </a:cubicBezTo>
                <a:cubicBezTo>
                  <a:pt x="443251" y="141470"/>
                  <a:pt x="449809" y="125543"/>
                  <a:pt x="460115" y="111489"/>
                </a:cubicBezTo>
                <a:cubicBezTo>
                  <a:pt x="470420" y="97436"/>
                  <a:pt x="484474" y="85257"/>
                  <a:pt x="500401" y="74951"/>
                </a:cubicBezTo>
                <a:cubicBezTo>
                  <a:pt x="516328" y="65582"/>
                  <a:pt x="535066" y="58087"/>
                  <a:pt x="553803" y="54339"/>
                </a:cubicBezTo>
                <a:cubicBezTo>
                  <a:pt x="572541" y="50592"/>
                  <a:pt x="592216" y="49655"/>
                  <a:pt x="610953" y="52466"/>
                </a:cubicBezTo>
                <a:cubicBezTo>
                  <a:pt x="629691" y="55276"/>
                  <a:pt x="647492" y="60898"/>
                  <a:pt x="664356" y="68393"/>
                </a:cubicBezTo>
                <a:cubicBezTo>
                  <a:pt x="668103" y="70266"/>
                  <a:pt x="672788" y="73077"/>
                  <a:pt x="676535" y="74951"/>
                </a:cubicBezTo>
                <a:lnTo>
                  <a:pt x="676535" y="74951"/>
                </a:lnTo>
                <a:cubicBezTo>
                  <a:pt x="677472" y="75888"/>
                  <a:pt x="675598" y="74951"/>
                  <a:pt x="676535" y="74951"/>
                </a:cubicBezTo>
                <a:lnTo>
                  <a:pt x="677472" y="75888"/>
                </a:lnTo>
                <a:lnTo>
                  <a:pt x="679346" y="76825"/>
                </a:lnTo>
                <a:lnTo>
                  <a:pt x="683094" y="78698"/>
                </a:lnTo>
                <a:lnTo>
                  <a:pt x="689652" y="82446"/>
                </a:lnTo>
                <a:cubicBezTo>
                  <a:pt x="691525" y="83383"/>
                  <a:pt x="693399" y="84320"/>
                  <a:pt x="694336" y="85257"/>
                </a:cubicBezTo>
                <a:cubicBezTo>
                  <a:pt x="674662" y="80572"/>
                  <a:pt x="654050" y="79635"/>
                  <a:pt x="635312" y="83383"/>
                </a:cubicBezTo>
                <a:cubicBezTo>
                  <a:pt x="596900" y="91815"/>
                  <a:pt x="572541" y="122732"/>
                  <a:pt x="560362" y="153649"/>
                </a:cubicBezTo>
                <a:cubicBezTo>
                  <a:pt x="536002" y="215484"/>
                  <a:pt x="561298" y="278255"/>
                  <a:pt x="611890" y="317604"/>
                </a:cubicBezTo>
                <a:cubicBezTo>
                  <a:pt x="598774" y="314793"/>
                  <a:pt x="586594" y="311046"/>
                  <a:pt x="573478" y="306361"/>
                </a:cubicBezTo>
                <a:close/>
                <a:moveTo>
                  <a:pt x="934179" y="348521"/>
                </a:moveTo>
                <a:cubicBezTo>
                  <a:pt x="930431" y="349458"/>
                  <a:pt x="927621" y="350395"/>
                  <a:pt x="925747" y="350395"/>
                </a:cubicBezTo>
                <a:cubicBezTo>
                  <a:pt x="919188" y="350395"/>
                  <a:pt x="912630" y="350395"/>
                  <a:pt x="906072" y="350395"/>
                </a:cubicBezTo>
                <a:cubicBezTo>
                  <a:pt x="885461" y="350395"/>
                  <a:pt x="861102" y="349458"/>
                  <a:pt x="832058" y="348521"/>
                </a:cubicBezTo>
                <a:cubicBezTo>
                  <a:pt x="803952" y="347584"/>
                  <a:pt x="772098" y="344774"/>
                  <a:pt x="737433" y="341026"/>
                </a:cubicBezTo>
                <a:cubicBezTo>
                  <a:pt x="723380" y="339152"/>
                  <a:pt x="709326" y="337279"/>
                  <a:pt x="694336" y="335405"/>
                </a:cubicBezTo>
                <a:cubicBezTo>
                  <a:pt x="654987" y="319478"/>
                  <a:pt x="621259" y="299803"/>
                  <a:pt x="596900" y="266075"/>
                </a:cubicBezTo>
                <a:cubicBezTo>
                  <a:pt x="576289" y="237032"/>
                  <a:pt x="568793" y="199557"/>
                  <a:pt x="575352" y="165829"/>
                </a:cubicBezTo>
                <a:cubicBezTo>
                  <a:pt x="581910" y="136785"/>
                  <a:pt x="602521" y="111489"/>
                  <a:pt x="633438" y="100247"/>
                </a:cubicBezTo>
                <a:cubicBezTo>
                  <a:pt x="667166" y="88067"/>
                  <a:pt x="698084" y="100247"/>
                  <a:pt x="727127" y="114300"/>
                </a:cubicBezTo>
                <a:cubicBezTo>
                  <a:pt x="733685" y="120858"/>
                  <a:pt x="740244" y="128353"/>
                  <a:pt x="746802" y="135848"/>
                </a:cubicBezTo>
                <a:cubicBezTo>
                  <a:pt x="768350" y="163018"/>
                  <a:pt x="782403" y="192998"/>
                  <a:pt x="796457" y="222042"/>
                </a:cubicBezTo>
                <a:cubicBezTo>
                  <a:pt x="803952" y="236095"/>
                  <a:pt x="810510" y="250148"/>
                  <a:pt x="818005" y="263265"/>
                </a:cubicBezTo>
                <a:cubicBezTo>
                  <a:pt x="825500" y="276381"/>
                  <a:pt x="833932" y="288561"/>
                  <a:pt x="842364" y="299803"/>
                </a:cubicBezTo>
                <a:cubicBezTo>
                  <a:pt x="851733" y="310109"/>
                  <a:pt x="862039" y="319478"/>
                  <a:pt x="872344" y="326973"/>
                </a:cubicBezTo>
                <a:cubicBezTo>
                  <a:pt x="877966" y="329784"/>
                  <a:pt x="882650" y="333531"/>
                  <a:pt x="888271" y="336342"/>
                </a:cubicBezTo>
                <a:cubicBezTo>
                  <a:pt x="891082" y="337279"/>
                  <a:pt x="893893" y="339152"/>
                  <a:pt x="895766" y="340089"/>
                </a:cubicBezTo>
                <a:cubicBezTo>
                  <a:pt x="898577" y="341026"/>
                  <a:pt x="901388" y="341963"/>
                  <a:pt x="903262" y="342900"/>
                </a:cubicBezTo>
                <a:cubicBezTo>
                  <a:pt x="916378" y="345711"/>
                  <a:pt x="925747" y="346648"/>
                  <a:pt x="934179" y="348521"/>
                </a:cubicBezTo>
                <a:cubicBezTo>
                  <a:pt x="934179" y="348521"/>
                  <a:pt x="934179" y="348521"/>
                  <a:pt x="934179" y="348521"/>
                </a:cubicBezTo>
                <a:close/>
                <a:moveTo>
                  <a:pt x="1241477" y="264202"/>
                </a:moveTo>
                <a:cubicBezTo>
                  <a:pt x="1229298" y="296993"/>
                  <a:pt x="1198380" y="311983"/>
                  <a:pt x="1166526" y="325099"/>
                </a:cubicBezTo>
                <a:cubicBezTo>
                  <a:pt x="1144978" y="330721"/>
                  <a:pt x="1123430" y="335405"/>
                  <a:pt x="1102818" y="338216"/>
                </a:cubicBezTo>
                <a:cubicBezTo>
                  <a:pt x="1076585" y="342900"/>
                  <a:pt x="1051289" y="344774"/>
                  <a:pt x="1029741" y="346648"/>
                </a:cubicBezTo>
                <a:cubicBezTo>
                  <a:pt x="1007256" y="348521"/>
                  <a:pt x="988518" y="349458"/>
                  <a:pt x="971654" y="350395"/>
                </a:cubicBezTo>
                <a:cubicBezTo>
                  <a:pt x="970717" y="350395"/>
                  <a:pt x="968844" y="350395"/>
                  <a:pt x="967907" y="350395"/>
                </a:cubicBezTo>
                <a:cubicBezTo>
                  <a:pt x="968844" y="350395"/>
                  <a:pt x="969780" y="349458"/>
                  <a:pt x="969780" y="349458"/>
                </a:cubicBezTo>
                <a:cubicBezTo>
                  <a:pt x="969780" y="349458"/>
                  <a:pt x="964159" y="349458"/>
                  <a:pt x="952916" y="349458"/>
                </a:cubicBezTo>
                <a:cubicBezTo>
                  <a:pt x="951043" y="349458"/>
                  <a:pt x="948232" y="349458"/>
                  <a:pt x="946358" y="349458"/>
                </a:cubicBezTo>
                <a:cubicBezTo>
                  <a:pt x="947295" y="349458"/>
                  <a:pt x="948232" y="349458"/>
                  <a:pt x="950106" y="348521"/>
                </a:cubicBezTo>
                <a:cubicBezTo>
                  <a:pt x="951043" y="348521"/>
                  <a:pt x="952916" y="348521"/>
                  <a:pt x="953853" y="348521"/>
                </a:cubicBezTo>
                <a:cubicBezTo>
                  <a:pt x="965096" y="348521"/>
                  <a:pt x="970717" y="348521"/>
                  <a:pt x="970717" y="348521"/>
                </a:cubicBezTo>
                <a:cubicBezTo>
                  <a:pt x="970717" y="348521"/>
                  <a:pt x="966970" y="347584"/>
                  <a:pt x="959475" y="346648"/>
                </a:cubicBezTo>
                <a:cubicBezTo>
                  <a:pt x="964159" y="345711"/>
                  <a:pt x="967907" y="343837"/>
                  <a:pt x="972591" y="341963"/>
                </a:cubicBezTo>
                <a:cubicBezTo>
                  <a:pt x="988518" y="336342"/>
                  <a:pt x="1006319" y="323225"/>
                  <a:pt x="1018498" y="305425"/>
                </a:cubicBezTo>
                <a:cubicBezTo>
                  <a:pt x="1031615" y="287624"/>
                  <a:pt x="1041920" y="265139"/>
                  <a:pt x="1052226" y="242653"/>
                </a:cubicBezTo>
                <a:cubicBezTo>
                  <a:pt x="1062532" y="220168"/>
                  <a:pt x="1072838" y="195809"/>
                  <a:pt x="1086891" y="173324"/>
                </a:cubicBezTo>
                <a:cubicBezTo>
                  <a:pt x="1087828" y="171450"/>
                  <a:pt x="1088765" y="169576"/>
                  <a:pt x="1090639" y="168639"/>
                </a:cubicBezTo>
                <a:cubicBezTo>
                  <a:pt x="1103755" y="158334"/>
                  <a:pt x="1118745" y="150839"/>
                  <a:pt x="1138420" y="148028"/>
                </a:cubicBezTo>
                <a:cubicBezTo>
                  <a:pt x="1171211" y="143343"/>
                  <a:pt x="1204938" y="156460"/>
                  <a:pt x="1226487" y="178008"/>
                </a:cubicBezTo>
                <a:cubicBezTo>
                  <a:pt x="1250846" y="202367"/>
                  <a:pt x="1252720" y="235158"/>
                  <a:pt x="1241477" y="264202"/>
                </a:cubicBezTo>
                <a:close/>
                <a:moveTo>
                  <a:pt x="1307059" y="215484"/>
                </a:moveTo>
                <a:cubicBezTo>
                  <a:pt x="1301438" y="240780"/>
                  <a:pt x="1285511" y="264202"/>
                  <a:pt x="1263962" y="281066"/>
                </a:cubicBezTo>
                <a:cubicBezTo>
                  <a:pt x="1261152" y="282939"/>
                  <a:pt x="1259278" y="284813"/>
                  <a:pt x="1256467" y="286687"/>
                </a:cubicBezTo>
                <a:cubicBezTo>
                  <a:pt x="1259278" y="282002"/>
                  <a:pt x="1261152" y="278255"/>
                  <a:pt x="1263025" y="273570"/>
                </a:cubicBezTo>
                <a:cubicBezTo>
                  <a:pt x="1276142" y="237969"/>
                  <a:pt x="1268647" y="196746"/>
                  <a:pt x="1237729" y="169576"/>
                </a:cubicBezTo>
                <a:cubicBezTo>
                  <a:pt x="1199317" y="135848"/>
                  <a:pt x="1144978" y="131164"/>
                  <a:pt x="1104692" y="151775"/>
                </a:cubicBezTo>
                <a:cubicBezTo>
                  <a:pt x="1107502" y="148965"/>
                  <a:pt x="1109376" y="146154"/>
                  <a:pt x="1112187" y="143343"/>
                </a:cubicBezTo>
                <a:lnTo>
                  <a:pt x="1115934" y="139596"/>
                </a:lnTo>
                <a:lnTo>
                  <a:pt x="1119682" y="135848"/>
                </a:lnTo>
                <a:lnTo>
                  <a:pt x="1123430" y="132101"/>
                </a:lnTo>
                <a:cubicBezTo>
                  <a:pt x="1124367" y="131164"/>
                  <a:pt x="1126240" y="130227"/>
                  <a:pt x="1127177" y="129290"/>
                </a:cubicBezTo>
                <a:cubicBezTo>
                  <a:pt x="1129988" y="127416"/>
                  <a:pt x="1131862" y="125543"/>
                  <a:pt x="1135609" y="122732"/>
                </a:cubicBezTo>
                <a:lnTo>
                  <a:pt x="1140293" y="118984"/>
                </a:lnTo>
                <a:lnTo>
                  <a:pt x="1143104" y="117111"/>
                </a:lnTo>
                <a:cubicBezTo>
                  <a:pt x="1142167" y="118048"/>
                  <a:pt x="1143104" y="117111"/>
                  <a:pt x="1143104" y="117111"/>
                </a:cubicBezTo>
                <a:lnTo>
                  <a:pt x="1143104" y="117111"/>
                </a:lnTo>
                <a:lnTo>
                  <a:pt x="1144041" y="117111"/>
                </a:lnTo>
                <a:lnTo>
                  <a:pt x="1144978" y="116174"/>
                </a:lnTo>
                <a:cubicBezTo>
                  <a:pt x="1157158" y="108679"/>
                  <a:pt x="1169337" y="103057"/>
                  <a:pt x="1182453" y="100247"/>
                </a:cubicBezTo>
                <a:cubicBezTo>
                  <a:pt x="1195570" y="97436"/>
                  <a:pt x="1209623" y="97436"/>
                  <a:pt x="1222740" y="99310"/>
                </a:cubicBezTo>
                <a:cubicBezTo>
                  <a:pt x="1235856" y="101184"/>
                  <a:pt x="1248972" y="106805"/>
                  <a:pt x="1261152" y="114300"/>
                </a:cubicBezTo>
                <a:cubicBezTo>
                  <a:pt x="1273331" y="121795"/>
                  <a:pt x="1282700" y="131164"/>
                  <a:pt x="1291132" y="141470"/>
                </a:cubicBezTo>
                <a:cubicBezTo>
                  <a:pt x="1298627" y="151775"/>
                  <a:pt x="1305185" y="163955"/>
                  <a:pt x="1307059" y="177071"/>
                </a:cubicBezTo>
                <a:cubicBezTo>
                  <a:pt x="1309870" y="190188"/>
                  <a:pt x="1309870" y="202367"/>
                  <a:pt x="1307059" y="215484"/>
                </a:cubicBezTo>
                <a:close/>
              </a:path>
            </a:pathLst>
          </a:custGeom>
          <a:solidFill>
            <a:schemeClr val="accent4"/>
          </a:solidFill>
          <a:ln w="9361" cap="flat">
            <a:noFill/>
            <a:prstDash val="solid"/>
            <a:miter/>
          </a:ln>
        </p:spPr>
        <p:txBody>
          <a:bodyPr rtlCol="0" anchor="ctr"/>
          <a:lstStyle/>
          <a:p>
            <a:pPr algn="ctr"/>
            <a:endParaRPr lang="zh-CN" altLang="en-US" dirty="0">
              <a:latin typeface="+mj-ea"/>
              <a:ea typeface="+mj-ea"/>
            </a:endParaRPr>
          </a:p>
        </p:txBody>
      </p:sp>
      <p:pic>
        <p:nvPicPr>
          <p:cNvPr id="30" name="LOGO">
            <a:extLst>
              <a:ext uri="{FF2B5EF4-FFF2-40B4-BE49-F238E27FC236}">
                <a16:creationId xmlns:a16="http://schemas.microsoft.com/office/drawing/2014/main" id="{42378836-03F3-43E6-9C8A-FE5C5FDEFB9D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0167099" y="634870"/>
            <a:ext cx="1371600" cy="182880"/>
          </a:xfrm>
          <a:custGeom>
            <a:avLst/>
            <a:gdLst>
              <a:gd name="connsiteX0" fmla="*/ -78 w 1371600"/>
              <a:gd name="connsiteY0" fmla="*/ -10 h 182880"/>
              <a:gd name="connsiteX1" fmla="*/ 1371522 w 1371600"/>
              <a:gd name="connsiteY1" fmla="*/ -10 h 182880"/>
              <a:gd name="connsiteX2" fmla="*/ 1371522 w 1371600"/>
              <a:gd name="connsiteY2" fmla="*/ 182870 h 182880"/>
              <a:gd name="connsiteX3" fmla="*/ -78 w 1371600"/>
              <a:gd name="connsiteY3" fmla="*/ 182870 h 1828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71600" h="182880">
                <a:moveTo>
                  <a:pt x="-78" y="-10"/>
                </a:moveTo>
                <a:lnTo>
                  <a:pt x="1371522" y="-10"/>
                </a:lnTo>
                <a:lnTo>
                  <a:pt x="1371522" y="182870"/>
                </a:lnTo>
                <a:lnTo>
                  <a:pt x="-78" y="182870"/>
                </a:lnTo>
                <a:close/>
              </a:path>
            </a:pathLst>
          </a:custGeom>
        </p:spPr>
      </p:pic>
    </p:spTree>
    <p:extLst>
      <p:ext uri="{BB962C8B-B14F-4D97-AF65-F5344CB8AC3E}">
        <p14:creationId xmlns:p14="http://schemas.microsoft.com/office/powerpoint/2010/main" val="343351582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底版-渐变">
            <a:extLst>
              <a:ext uri="{FF2B5EF4-FFF2-40B4-BE49-F238E27FC236}">
                <a16:creationId xmlns:a16="http://schemas.microsoft.com/office/drawing/2014/main" id="{FF4155B7-CF3A-438E-96BA-053E2A5884E7}"/>
              </a:ext>
            </a:extLst>
          </p:cNvPr>
          <p:cNvSpPr/>
          <p:nvPr/>
        </p:nvSpPr>
        <p:spPr>
          <a:xfrm>
            <a:off x="-14978" y="0"/>
            <a:ext cx="12206978" cy="6862722"/>
          </a:xfrm>
          <a:prstGeom prst="rect">
            <a:avLst/>
          </a:prstGeom>
          <a:gradFill flip="none" rotWithShape="1">
            <a:gsLst>
              <a:gs pos="75000">
                <a:schemeClr val="accent5">
                  <a:lumMod val="50000"/>
                </a:schemeClr>
              </a:gs>
              <a:gs pos="25000">
                <a:schemeClr val="accent5"/>
              </a:gs>
            </a:gsLst>
            <a:lin ang="5400000" scaled="0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175" name="矩形: 圆角 174">
            <a:extLst>
              <a:ext uri="{FF2B5EF4-FFF2-40B4-BE49-F238E27FC236}">
                <a16:creationId xmlns:a16="http://schemas.microsoft.com/office/drawing/2014/main" id="{FDB7F01C-8FF4-491C-9ECA-0D8E71D7BDB9}"/>
              </a:ext>
            </a:extLst>
          </p:cNvPr>
          <p:cNvSpPr/>
          <p:nvPr/>
        </p:nvSpPr>
        <p:spPr>
          <a:xfrm>
            <a:off x="2104571" y="1448488"/>
            <a:ext cx="7906314" cy="5459968"/>
          </a:xfrm>
          <a:prstGeom prst="roundRect">
            <a:avLst>
              <a:gd name="adj" fmla="val 5863"/>
            </a:avLst>
          </a:prstGeom>
          <a:gradFill>
            <a:gsLst>
              <a:gs pos="0">
                <a:schemeClr val="bg1">
                  <a:alpha val="33000"/>
                </a:schemeClr>
              </a:gs>
              <a:gs pos="100000">
                <a:schemeClr val="bg1">
                  <a:alpha val="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76" name="矩形: 圆角 175">
            <a:extLst>
              <a:ext uri="{FF2B5EF4-FFF2-40B4-BE49-F238E27FC236}">
                <a16:creationId xmlns:a16="http://schemas.microsoft.com/office/drawing/2014/main" id="{83FC8966-5911-416D-A698-49965B5A92FD}"/>
              </a:ext>
            </a:extLst>
          </p:cNvPr>
          <p:cNvSpPr/>
          <p:nvPr/>
        </p:nvSpPr>
        <p:spPr>
          <a:xfrm>
            <a:off x="2220686" y="1591428"/>
            <a:ext cx="7674084" cy="5317028"/>
          </a:xfrm>
          <a:prstGeom prst="roundRect">
            <a:avLst>
              <a:gd name="adj" fmla="val 5863"/>
            </a:avLst>
          </a:prstGeom>
          <a:noFill/>
          <a:ln>
            <a:gradFill>
              <a:gsLst>
                <a:gs pos="0">
                  <a:schemeClr val="bg1"/>
                </a:gs>
                <a:gs pos="100000">
                  <a:schemeClr val="bg1">
                    <a:alpha val="0"/>
                  </a:schemeClr>
                </a:gs>
              </a:gsLst>
              <a:lin ang="5400000" scaled="1"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06" name="雪花2">
            <a:extLst>
              <a:ext uri="{FF2B5EF4-FFF2-40B4-BE49-F238E27FC236}">
                <a16:creationId xmlns:a16="http://schemas.microsoft.com/office/drawing/2014/main" id="{263CE9F1-63CB-457C-9F2E-BA9791F7D9AA}"/>
              </a:ext>
            </a:extLst>
          </p:cNvPr>
          <p:cNvSpPr/>
          <p:nvPr/>
        </p:nvSpPr>
        <p:spPr>
          <a:xfrm>
            <a:off x="86360" y="340873"/>
            <a:ext cx="12078891" cy="5907136"/>
          </a:xfrm>
          <a:custGeom>
            <a:avLst/>
            <a:gdLst>
              <a:gd name="connsiteX0" fmla="*/ 3842360 w 12078891"/>
              <a:gd name="connsiteY0" fmla="*/ 5831795 h 5907136"/>
              <a:gd name="connsiteX1" fmla="*/ 3880030 w 12078891"/>
              <a:gd name="connsiteY1" fmla="*/ 5869465 h 5907136"/>
              <a:gd name="connsiteX2" fmla="*/ 3842360 w 12078891"/>
              <a:gd name="connsiteY2" fmla="*/ 5907136 h 5907136"/>
              <a:gd name="connsiteX3" fmla="*/ 3804687 w 12078891"/>
              <a:gd name="connsiteY3" fmla="*/ 5869465 h 5907136"/>
              <a:gd name="connsiteX4" fmla="*/ 3842360 w 12078891"/>
              <a:gd name="connsiteY4" fmla="*/ 5831795 h 5907136"/>
              <a:gd name="connsiteX5" fmla="*/ 7474967 w 12078891"/>
              <a:gd name="connsiteY5" fmla="*/ 5830778 h 5907136"/>
              <a:gd name="connsiteX6" fmla="*/ 7492275 w 12078891"/>
              <a:gd name="connsiteY6" fmla="*/ 5848086 h 5907136"/>
              <a:gd name="connsiteX7" fmla="*/ 7474967 w 12078891"/>
              <a:gd name="connsiteY7" fmla="*/ 5865394 h 5907136"/>
              <a:gd name="connsiteX8" fmla="*/ 7457659 w 12078891"/>
              <a:gd name="connsiteY8" fmla="*/ 5848086 h 5907136"/>
              <a:gd name="connsiteX9" fmla="*/ 7474967 w 12078891"/>
              <a:gd name="connsiteY9" fmla="*/ 5830778 h 5907136"/>
              <a:gd name="connsiteX10" fmla="*/ 8992978 w 12078891"/>
              <a:gd name="connsiteY10" fmla="*/ 5793107 h 5907136"/>
              <a:gd name="connsiteX11" fmla="*/ 8999088 w 12078891"/>
              <a:gd name="connsiteY11" fmla="*/ 5799215 h 5907136"/>
              <a:gd name="connsiteX12" fmla="*/ 8992978 w 12078891"/>
              <a:gd name="connsiteY12" fmla="*/ 5805325 h 5907136"/>
              <a:gd name="connsiteX13" fmla="*/ 8986870 w 12078891"/>
              <a:gd name="connsiteY13" fmla="*/ 5799215 h 5907136"/>
              <a:gd name="connsiteX14" fmla="*/ 8992978 w 12078891"/>
              <a:gd name="connsiteY14" fmla="*/ 5793107 h 5907136"/>
              <a:gd name="connsiteX15" fmla="*/ 10305331 w 12078891"/>
              <a:gd name="connsiteY15" fmla="*/ 5791071 h 5907136"/>
              <a:gd name="connsiteX16" fmla="*/ 10324675 w 12078891"/>
              <a:gd name="connsiteY16" fmla="*/ 5810415 h 5907136"/>
              <a:gd name="connsiteX17" fmla="*/ 10305331 w 12078891"/>
              <a:gd name="connsiteY17" fmla="*/ 5829759 h 5907136"/>
              <a:gd name="connsiteX18" fmla="*/ 10285987 w 12078891"/>
              <a:gd name="connsiteY18" fmla="*/ 5810415 h 5907136"/>
              <a:gd name="connsiteX19" fmla="*/ 10305331 w 12078891"/>
              <a:gd name="connsiteY19" fmla="*/ 5791071 h 5907136"/>
              <a:gd name="connsiteX20" fmla="*/ 9101917 w 12078891"/>
              <a:gd name="connsiteY20" fmla="*/ 5773763 h 5907136"/>
              <a:gd name="connsiteX21" fmla="*/ 9126352 w 12078891"/>
              <a:gd name="connsiteY21" fmla="*/ 5798198 h 5907136"/>
              <a:gd name="connsiteX22" fmla="*/ 9101917 w 12078891"/>
              <a:gd name="connsiteY22" fmla="*/ 5822633 h 5907136"/>
              <a:gd name="connsiteX23" fmla="*/ 9077482 w 12078891"/>
              <a:gd name="connsiteY23" fmla="*/ 5798198 h 5907136"/>
              <a:gd name="connsiteX24" fmla="*/ 9101917 w 12078891"/>
              <a:gd name="connsiteY24" fmla="*/ 5773763 h 5907136"/>
              <a:gd name="connsiteX25" fmla="*/ 4563173 w 12078891"/>
              <a:gd name="connsiteY25" fmla="*/ 5765618 h 5907136"/>
              <a:gd name="connsiteX26" fmla="*/ 4573353 w 12078891"/>
              <a:gd name="connsiteY26" fmla="*/ 5775799 h 5907136"/>
              <a:gd name="connsiteX27" fmla="*/ 4563173 w 12078891"/>
              <a:gd name="connsiteY27" fmla="*/ 5785980 h 5907136"/>
              <a:gd name="connsiteX28" fmla="*/ 4552992 w 12078891"/>
              <a:gd name="connsiteY28" fmla="*/ 5775799 h 5907136"/>
              <a:gd name="connsiteX29" fmla="*/ 4563173 w 12078891"/>
              <a:gd name="connsiteY29" fmla="*/ 5765618 h 5907136"/>
              <a:gd name="connsiteX30" fmla="*/ 3667253 w 12078891"/>
              <a:gd name="connsiteY30" fmla="*/ 5747292 h 5907136"/>
              <a:gd name="connsiteX31" fmla="*/ 3677432 w 12078891"/>
              <a:gd name="connsiteY31" fmla="*/ 5756455 h 5907136"/>
              <a:gd name="connsiteX32" fmla="*/ 3667253 w 12078891"/>
              <a:gd name="connsiteY32" fmla="*/ 5765618 h 5907136"/>
              <a:gd name="connsiteX33" fmla="*/ 3657072 w 12078891"/>
              <a:gd name="connsiteY33" fmla="*/ 5756455 h 5907136"/>
              <a:gd name="connsiteX34" fmla="*/ 3667253 w 12078891"/>
              <a:gd name="connsiteY34" fmla="*/ 5747292 h 5907136"/>
              <a:gd name="connsiteX35" fmla="*/ 5934563 w 12078891"/>
              <a:gd name="connsiteY35" fmla="*/ 5691295 h 5907136"/>
              <a:gd name="connsiteX36" fmla="*/ 5937617 w 12078891"/>
              <a:gd name="connsiteY36" fmla="*/ 5694349 h 5907136"/>
              <a:gd name="connsiteX37" fmla="*/ 5934563 w 12078891"/>
              <a:gd name="connsiteY37" fmla="*/ 5697403 h 5907136"/>
              <a:gd name="connsiteX38" fmla="*/ 5931508 w 12078891"/>
              <a:gd name="connsiteY38" fmla="*/ 5694349 h 5907136"/>
              <a:gd name="connsiteX39" fmla="*/ 5934563 w 12078891"/>
              <a:gd name="connsiteY39" fmla="*/ 5691295 h 5907136"/>
              <a:gd name="connsiteX40" fmla="*/ 9720932 w 12078891"/>
              <a:gd name="connsiteY40" fmla="*/ 5662788 h 5907136"/>
              <a:gd name="connsiteX41" fmla="*/ 9741295 w 12078891"/>
              <a:gd name="connsiteY41" fmla="*/ 5683150 h 5907136"/>
              <a:gd name="connsiteX42" fmla="*/ 9720932 w 12078891"/>
              <a:gd name="connsiteY42" fmla="*/ 5703513 h 5907136"/>
              <a:gd name="connsiteX43" fmla="*/ 9700570 w 12078891"/>
              <a:gd name="connsiteY43" fmla="*/ 5683150 h 5907136"/>
              <a:gd name="connsiteX44" fmla="*/ 9720932 w 12078891"/>
              <a:gd name="connsiteY44" fmla="*/ 5662788 h 5907136"/>
              <a:gd name="connsiteX45" fmla="*/ 1551600 w 12078891"/>
              <a:gd name="connsiteY45" fmla="*/ 5657698 h 5907136"/>
              <a:gd name="connsiteX46" fmla="*/ 1556689 w 12078891"/>
              <a:gd name="connsiteY46" fmla="*/ 5662789 h 5907136"/>
              <a:gd name="connsiteX47" fmla="*/ 1551600 w 12078891"/>
              <a:gd name="connsiteY47" fmla="*/ 5667879 h 5907136"/>
              <a:gd name="connsiteX48" fmla="*/ 1546509 w 12078891"/>
              <a:gd name="connsiteY48" fmla="*/ 5662789 h 5907136"/>
              <a:gd name="connsiteX49" fmla="*/ 1551600 w 12078891"/>
              <a:gd name="connsiteY49" fmla="*/ 5657698 h 5907136"/>
              <a:gd name="connsiteX50" fmla="*/ 5617940 w 12078891"/>
              <a:gd name="connsiteY50" fmla="*/ 5620027 h 5907136"/>
              <a:gd name="connsiteX51" fmla="*/ 5628121 w 12078891"/>
              <a:gd name="connsiteY51" fmla="*/ 5630208 h 5907136"/>
              <a:gd name="connsiteX52" fmla="*/ 5617940 w 12078891"/>
              <a:gd name="connsiteY52" fmla="*/ 5640389 h 5907136"/>
              <a:gd name="connsiteX53" fmla="*/ 5607759 w 12078891"/>
              <a:gd name="connsiteY53" fmla="*/ 5630208 h 5907136"/>
              <a:gd name="connsiteX54" fmla="*/ 5617940 w 12078891"/>
              <a:gd name="connsiteY54" fmla="*/ 5620027 h 5907136"/>
              <a:gd name="connsiteX55" fmla="*/ 7608340 w 12078891"/>
              <a:gd name="connsiteY55" fmla="*/ 5584393 h 5907136"/>
              <a:gd name="connsiteX56" fmla="*/ 7616485 w 12078891"/>
              <a:gd name="connsiteY56" fmla="*/ 5592538 h 5907136"/>
              <a:gd name="connsiteX57" fmla="*/ 7608340 w 12078891"/>
              <a:gd name="connsiteY57" fmla="*/ 5600683 h 5907136"/>
              <a:gd name="connsiteX58" fmla="*/ 7600195 w 12078891"/>
              <a:gd name="connsiteY58" fmla="*/ 5592538 h 5907136"/>
              <a:gd name="connsiteX59" fmla="*/ 7608340 w 12078891"/>
              <a:gd name="connsiteY59" fmla="*/ 5584393 h 5907136"/>
              <a:gd name="connsiteX60" fmla="*/ 4031736 w 12078891"/>
              <a:gd name="connsiteY60" fmla="*/ 5584393 h 5907136"/>
              <a:gd name="connsiteX61" fmla="*/ 4043953 w 12078891"/>
              <a:gd name="connsiteY61" fmla="*/ 5596611 h 5907136"/>
              <a:gd name="connsiteX62" fmla="*/ 4031736 w 12078891"/>
              <a:gd name="connsiteY62" fmla="*/ 5608828 h 5907136"/>
              <a:gd name="connsiteX63" fmla="*/ 4019517 w 12078891"/>
              <a:gd name="connsiteY63" fmla="*/ 5596611 h 5907136"/>
              <a:gd name="connsiteX64" fmla="*/ 4031736 w 12078891"/>
              <a:gd name="connsiteY64" fmla="*/ 5584393 h 5907136"/>
              <a:gd name="connsiteX65" fmla="*/ 8657000 w 12078891"/>
              <a:gd name="connsiteY65" fmla="*/ 5577266 h 5907136"/>
              <a:gd name="connsiteX66" fmla="*/ 8696707 w 12078891"/>
              <a:gd name="connsiteY66" fmla="*/ 5616973 h 5907136"/>
              <a:gd name="connsiteX67" fmla="*/ 8657000 w 12078891"/>
              <a:gd name="connsiteY67" fmla="*/ 5656679 h 5907136"/>
              <a:gd name="connsiteX68" fmla="*/ 8617294 w 12078891"/>
              <a:gd name="connsiteY68" fmla="*/ 5616973 h 5907136"/>
              <a:gd name="connsiteX69" fmla="*/ 8657000 w 12078891"/>
              <a:gd name="connsiteY69" fmla="*/ 5577266 h 5907136"/>
              <a:gd name="connsiteX70" fmla="*/ 10814389 w 12078891"/>
              <a:gd name="connsiteY70" fmla="*/ 5571158 h 5907136"/>
              <a:gd name="connsiteX71" fmla="*/ 10825589 w 12078891"/>
              <a:gd name="connsiteY71" fmla="*/ 5582357 h 5907136"/>
              <a:gd name="connsiteX72" fmla="*/ 10814389 w 12078891"/>
              <a:gd name="connsiteY72" fmla="*/ 5593557 h 5907136"/>
              <a:gd name="connsiteX73" fmla="*/ 10803190 w 12078891"/>
              <a:gd name="connsiteY73" fmla="*/ 5582357 h 5907136"/>
              <a:gd name="connsiteX74" fmla="*/ 10814389 w 12078891"/>
              <a:gd name="connsiteY74" fmla="*/ 5571158 h 5907136"/>
              <a:gd name="connsiteX75" fmla="*/ 7000525 w 12078891"/>
              <a:gd name="connsiteY75" fmla="*/ 5501926 h 5907136"/>
              <a:gd name="connsiteX76" fmla="*/ 7026996 w 12078891"/>
              <a:gd name="connsiteY76" fmla="*/ 5528397 h 5907136"/>
              <a:gd name="connsiteX77" fmla="*/ 7000525 w 12078891"/>
              <a:gd name="connsiteY77" fmla="*/ 5554868 h 5907136"/>
              <a:gd name="connsiteX78" fmla="*/ 6974054 w 12078891"/>
              <a:gd name="connsiteY78" fmla="*/ 5528397 h 5907136"/>
              <a:gd name="connsiteX79" fmla="*/ 7000525 w 12078891"/>
              <a:gd name="connsiteY79" fmla="*/ 5501926 h 5907136"/>
              <a:gd name="connsiteX80" fmla="*/ 8101109 w 12078891"/>
              <a:gd name="connsiteY80" fmla="*/ 5497853 h 5907136"/>
              <a:gd name="connsiteX81" fmla="*/ 8114345 w 12078891"/>
              <a:gd name="connsiteY81" fmla="*/ 5511088 h 5907136"/>
              <a:gd name="connsiteX82" fmla="*/ 8101109 w 12078891"/>
              <a:gd name="connsiteY82" fmla="*/ 5524324 h 5907136"/>
              <a:gd name="connsiteX83" fmla="*/ 8087874 w 12078891"/>
              <a:gd name="connsiteY83" fmla="*/ 5511088 h 5907136"/>
              <a:gd name="connsiteX84" fmla="*/ 8101109 w 12078891"/>
              <a:gd name="connsiteY84" fmla="*/ 5497853 h 5907136"/>
              <a:gd name="connsiteX85" fmla="*/ 11261343 w 12078891"/>
              <a:gd name="connsiteY85" fmla="*/ 5462219 h 5907136"/>
              <a:gd name="connsiteX86" fmla="*/ 11297995 w 12078891"/>
              <a:gd name="connsiteY86" fmla="*/ 5498871 h 5907136"/>
              <a:gd name="connsiteX87" fmla="*/ 11261343 w 12078891"/>
              <a:gd name="connsiteY87" fmla="*/ 5535524 h 5907136"/>
              <a:gd name="connsiteX88" fmla="*/ 11224691 w 12078891"/>
              <a:gd name="connsiteY88" fmla="*/ 5498871 h 5907136"/>
              <a:gd name="connsiteX89" fmla="*/ 11261343 w 12078891"/>
              <a:gd name="connsiteY89" fmla="*/ 5462219 h 5907136"/>
              <a:gd name="connsiteX90" fmla="*/ 6980162 w 12078891"/>
              <a:gd name="connsiteY90" fmla="*/ 5433712 h 5907136"/>
              <a:gd name="connsiteX91" fmla="*/ 6995434 w 12078891"/>
              <a:gd name="connsiteY91" fmla="*/ 5448984 h 5907136"/>
              <a:gd name="connsiteX92" fmla="*/ 6980162 w 12078891"/>
              <a:gd name="connsiteY92" fmla="*/ 5463237 h 5907136"/>
              <a:gd name="connsiteX93" fmla="*/ 6964890 w 12078891"/>
              <a:gd name="connsiteY93" fmla="*/ 5448984 h 5907136"/>
              <a:gd name="connsiteX94" fmla="*/ 6980162 w 12078891"/>
              <a:gd name="connsiteY94" fmla="*/ 5433712 h 5907136"/>
              <a:gd name="connsiteX95" fmla="*/ 7394535 w 12078891"/>
              <a:gd name="connsiteY95" fmla="*/ 5431676 h 5907136"/>
              <a:gd name="connsiteX96" fmla="*/ 7426097 w 12078891"/>
              <a:gd name="connsiteY96" fmla="*/ 5463237 h 5907136"/>
              <a:gd name="connsiteX97" fmla="*/ 7394535 w 12078891"/>
              <a:gd name="connsiteY97" fmla="*/ 5494799 h 5907136"/>
              <a:gd name="connsiteX98" fmla="*/ 7362974 w 12078891"/>
              <a:gd name="connsiteY98" fmla="*/ 5463237 h 5907136"/>
              <a:gd name="connsiteX99" fmla="*/ 7394535 w 12078891"/>
              <a:gd name="connsiteY99" fmla="*/ 5431676 h 5907136"/>
              <a:gd name="connsiteX100" fmla="*/ 9262779 w 12078891"/>
              <a:gd name="connsiteY100" fmla="*/ 5425567 h 5907136"/>
              <a:gd name="connsiteX101" fmla="*/ 9264816 w 12078891"/>
              <a:gd name="connsiteY101" fmla="*/ 5427603 h 5907136"/>
              <a:gd name="connsiteX102" fmla="*/ 9262779 w 12078891"/>
              <a:gd name="connsiteY102" fmla="*/ 5429639 h 5907136"/>
              <a:gd name="connsiteX103" fmla="*/ 9260743 w 12078891"/>
              <a:gd name="connsiteY103" fmla="*/ 5427603 h 5907136"/>
              <a:gd name="connsiteX104" fmla="*/ 9262779 w 12078891"/>
              <a:gd name="connsiteY104" fmla="*/ 5425567 h 5907136"/>
              <a:gd name="connsiteX105" fmla="*/ 9043884 w 12078891"/>
              <a:gd name="connsiteY105" fmla="*/ 5381788 h 5907136"/>
              <a:gd name="connsiteX106" fmla="*/ 9092754 w 12078891"/>
              <a:gd name="connsiteY106" fmla="*/ 5430658 h 5907136"/>
              <a:gd name="connsiteX107" fmla="*/ 9043884 w 12078891"/>
              <a:gd name="connsiteY107" fmla="*/ 5479528 h 5907136"/>
              <a:gd name="connsiteX108" fmla="*/ 8995015 w 12078891"/>
              <a:gd name="connsiteY108" fmla="*/ 5430658 h 5907136"/>
              <a:gd name="connsiteX109" fmla="*/ 9043884 w 12078891"/>
              <a:gd name="connsiteY109" fmla="*/ 5381788 h 5907136"/>
              <a:gd name="connsiteX110" fmla="*/ 8166268 w 12078891"/>
              <a:gd name="connsiteY110" fmla="*/ 5370589 h 5907136"/>
              <a:gd name="connsiteX111" fmla="*/ 8180522 w 12078891"/>
              <a:gd name="connsiteY111" fmla="*/ 5384843 h 5907136"/>
              <a:gd name="connsiteX112" fmla="*/ 8166268 w 12078891"/>
              <a:gd name="connsiteY112" fmla="*/ 5399096 h 5907136"/>
              <a:gd name="connsiteX113" fmla="*/ 8152015 w 12078891"/>
              <a:gd name="connsiteY113" fmla="*/ 5384843 h 5907136"/>
              <a:gd name="connsiteX114" fmla="*/ 8166268 w 12078891"/>
              <a:gd name="connsiteY114" fmla="*/ 5370589 h 5907136"/>
              <a:gd name="connsiteX115" fmla="*/ 9917428 w 12078891"/>
              <a:gd name="connsiteY115" fmla="*/ 5332918 h 5907136"/>
              <a:gd name="connsiteX116" fmla="*/ 9991751 w 12078891"/>
              <a:gd name="connsiteY116" fmla="*/ 5406223 h 5907136"/>
              <a:gd name="connsiteX117" fmla="*/ 9917428 w 12078891"/>
              <a:gd name="connsiteY117" fmla="*/ 5479527 h 5907136"/>
              <a:gd name="connsiteX118" fmla="*/ 9843106 w 12078891"/>
              <a:gd name="connsiteY118" fmla="*/ 5406223 h 5907136"/>
              <a:gd name="connsiteX119" fmla="*/ 9917428 w 12078891"/>
              <a:gd name="connsiteY119" fmla="*/ 5332918 h 5907136"/>
              <a:gd name="connsiteX120" fmla="*/ 5489660 w 12078891"/>
              <a:gd name="connsiteY120" fmla="*/ 5317646 h 5907136"/>
              <a:gd name="connsiteX121" fmla="*/ 5535474 w 12078891"/>
              <a:gd name="connsiteY121" fmla="*/ 5362443 h 5907136"/>
              <a:gd name="connsiteX122" fmla="*/ 5489660 w 12078891"/>
              <a:gd name="connsiteY122" fmla="*/ 5408259 h 5907136"/>
              <a:gd name="connsiteX123" fmla="*/ 5443845 w 12078891"/>
              <a:gd name="connsiteY123" fmla="*/ 5362443 h 5907136"/>
              <a:gd name="connsiteX124" fmla="*/ 5489660 w 12078891"/>
              <a:gd name="connsiteY124" fmla="*/ 5317646 h 5907136"/>
              <a:gd name="connsiteX125" fmla="*/ 7760040 w 12078891"/>
              <a:gd name="connsiteY125" fmla="*/ 5273868 h 5907136"/>
              <a:gd name="connsiteX126" fmla="*/ 7795674 w 12078891"/>
              <a:gd name="connsiteY126" fmla="*/ 5309502 h 5907136"/>
              <a:gd name="connsiteX127" fmla="*/ 7760040 w 12078891"/>
              <a:gd name="connsiteY127" fmla="*/ 5345136 h 5907136"/>
              <a:gd name="connsiteX128" fmla="*/ 7724406 w 12078891"/>
              <a:gd name="connsiteY128" fmla="*/ 5309502 h 5907136"/>
              <a:gd name="connsiteX129" fmla="*/ 7760040 w 12078891"/>
              <a:gd name="connsiteY129" fmla="*/ 5273868 h 5907136"/>
              <a:gd name="connsiteX130" fmla="*/ 4548919 w 12078891"/>
              <a:gd name="connsiteY130" fmla="*/ 5233143 h 5907136"/>
              <a:gd name="connsiteX131" fmla="*/ 4575387 w 12078891"/>
              <a:gd name="connsiteY131" fmla="*/ 5259614 h 5907136"/>
              <a:gd name="connsiteX132" fmla="*/ 4548919 w 12078891"/>
              <a:gd name="connsiteY132" fmla="*/ 5286085 h 5907136"/>
              <a:gd name="connsiteX133" fmla="*/ 4522446 w 12078891"/>
              <a:gd name="connsiteY133" fmla="*/ 5259614 h 5907136"/>
              <a:gd name="connsiteX134" fmla="*/ 4548919 w 12078891"/>
              <a:gd name="connsiteY134" fmla="*/ 5233143 h 5907136"/>
              <a:gd name="connsiteX135" fmla="*/ 7408789 w 12078891"/>
              <a:gd name="connsiteY135" fmla="*/ 5131331 h 5907136"/>
              <a:gd name="connsiteX136" fmla="*/ 7417952 w 12078891"/>
              <a:gd name="connsiteY136" fmla="*/ 5140494 h 5907136"/>
              <a:gd name="connsiteX137" fmla="*/ 7408789 w 12078891"/>
              <a:gd name="connsiteY137" fmla="*/ 5149657 h 5907136"/>
              <a:gd name="connsiteX138" fmla="*/ 7399626 w 12078891"/>
              <a:gd name="connsiteY138" fmla="*/ 5140494 h 5907136"/>
              <a:gd name="connsiteX139" fmla="*/ 7408789 w 12078891"/>
              <a:gd name="connsiteY139" fmla="*/ 5131331 h 5907136"/>
              <a:gd name="connsiteX140" fmla="*/ 10433614 w 12078891"/>
              <a:gd name="connsiteY140" fmla="*/ 5120132 h 5907136"/>
              <a:gd name="connsiteX141" fmla="*/ 10442776 w 12078891"/>
              <a:gd name="connsiteY141" fmla="*/ 5129295 h 5907136"/>
              <a:gd name="connsiteX142" fmla="*/ 10433614 w 12078891"/>
              <a:gd name="connsiteY142" fmla="*/ 5138458 h 5907136"/>
              <a:gd name="connsiteX143" fmla="*/ 10424451 w 12078891"/>
              <a:gd name="connsiteY143" fmla="*/ 5129295 h 5907136"/>
              <a:gd name="connsiteX144" fmla="*/ 10433614 w 12078891"/>
              <a:gd name="connsiteY144" fmla="*/ 5120132 h 5907136"/>
              <a:gd name="connsiteX145" fmla="*/ 1525133 w 12078891"/>
              <a:gd name="connsiteY145" fmla="*/ 5095697 h 5907136"/>
              <a:gd name="connsiteX146" fmla="*/ 1568912 w 12078891"/>
              <a:gd name="connsiteY146" fmla="*/ 5139476 h 5907136"/>
              <a:gd name="connsiteX147" fmla="*/ 1525133 w 12078891"/>
              <a:gd name="connsiteY147" fmla="*/ 5183255 h 5907136"/>
              <a:gd name="connsiteX148" fmla="*/ 1481354 w 12078891"/>
              <a:gd name="connsiteY148" fmla="*/ 5139476 h 5907136"/>
              <a:gd name="connsiteX149" fmla="*/ 1525133 w 12078891"/>
              <a:gd name="connsiteY149" fmla="*/ 5095697 h 5907136"/>
              <a:gd name="connsiteX150" fmla="*/ 4545863 w 12078891"/>
              <a:gd name="connsiteY150" fmla="*/ 5086534 h 5907136"/>
              <a:gd name="connsiteX151" fmla="*/ 4563168 w 12078891"/>
              <a:gd name="connsiteY151" fmla="*/ 5103842 h 5907136"/>
              <a:gd name="connsiteX152" fmla="*/ 4545863 w 12078891"/>
              <a:gd name="connsiteY152" fmla="*/ 5121150 h 5907136"/>
              <a:gd name="connsiteX153" fmla="*/ 4528555 w 12078891"/>
              <a:gd name="connsiteY153" fmla="*/ 5103842 h 5907136"/>
              <a:gd name="connsiteX154" fmla="*/ 4545863 w 12078891"/>
              <a:gd name="connsiteY154" fmla="*/ 5086534 h 5907136"/>
              <a:gd name="connsiteX155" fmla="*/ 9595704 w 12078891"/>
              <a:gd name="connsiteY155" fmla="*/ 5048864 h 5907136"/>
              <a:gd name="connsiteX156" fmla="*/ 9601813 w 12078891"/>
              <a:gd name="connsiteY156" fmla="*/ 5054972 h 5907136"/>
              <a:gd name="connsiteX157" fmla="*/ 9595704 w 12078891"/>
              <a:gd name="connsiteY157" fmla="*/ 5061081 h 5907136"/>
              <a:gd name="connsiteX158" fmla="*/ 9589596 w 12078891"/>
              <a:gd name="connsiteY158" fmla="*/ 5054972 h 5907136"/>
              <a:gd name="connsiteX159" fmla="*/ 9595704 w 12078891"/>
              <a:gd name="connsiteY159" fmla="*/ 5048864 h 5907136"/>
              <a:gd name="connsiteX160" fmla="*/ 11474130 w 12078891"/>
              <a:gd name="connsiteY160" fmla="*/ 5040719 h 5907136"/>
              <a:gd name="connsiteX161" fmla="*/ 11492456 w 12078891"/>
              <a:gd name="connsiteY161" fmla="*/ 5059046 h 5907136"/>
              <a:gd name="connsiteX162" fmla="*/ 11474130 w 12078891"/>
              <a:gd name="connsiteY162" fmla="*/ 5077372 h 5907136"/>
              <a:gd name="connsiteX163" fmla="*/ 11455803 w 12078891"/>
              <a:gd name="connsiteY163" fmla="*/ 5059046 h 5907136"/>
              <a:gd name="connsiteX164" fmla="*/ 11474130 w 12078891"/>
              <a:gd name="connsiteY164" fmla="*/ 5040719 h 5907136"/>
              <a:gd name="connsiteX165" fmla="*/ 2684777 w 12078891"/>
              <a:gd name="connsiteY165" fmla="*/ 5038683 h 5907136"/>
              <a:gd name="connsiteX166" fmla="*/ 2690886 w 12078891"/>
              <a:gd name="connsiteY166" fmla="*/ 5044791 h 5907136"/>
              <a:gd name="connsiteX167" fmla="*/ 2684777 w 12078891"/>
              <a:gd name="connsiteY167" fmla="*/ 5050900 h 5907136"/>
              <a:gd name="connsiteX168" fmla="*/ 2678668 w 12078891"/>
              <a:gd name="connsiteY168" fmla="*/ 5044791 h 5907136"/>
              <a:gd name="connsiteX169" fmla="*/ 2684777 w 12078891"/>
              <a:gd name="connsiteY169" fmla="*/ 5038683 h 5907136"/>
              <a:gd name="connsiteX170" fmla="*/ 8718088 w 12078891"/>
              <a:gd name="connsiteY170" fmla="*/ 5027483 h 5907136"/>
              <a:gd name="connsiteX171" fmla="*/ 8750668 w 12078891"/>
              <a:gd name="connsiteY171" fmla="*/ 5060063 h 5907136"/>
              <a:gd name="connsiteX172" fmla="*/ 8718088 w 12078891"/>
              <a:gd name="connsiteY172" fmla="*/ 5092643 h 5907136"/>
              <a:gd name="connsiteX173" fmla="*/ 8684490 w 12078891"/>
              <a:gd name="connsiteY173" fmla="*/ 5060063 h 5907136"/>
              <a:gd name="connsiteX174" fmla="*/ 8718088 w 12078891"/>
              <a:gd name="connsiteY174" fmla="*/ 5027483 h 5907136"/>
              <a:gd name="connsiteX175" fmla="*/ 855208 w 12078891"/>
              <a:gd name="connsiteY175" fmla="*/ 4961306 h 5907136"/>
              <a:gd name="connsiteX176" fmla="*/ 859281 w 12078891"/>
              <a:gd name="connsiteY176" fmla="*/ 4965379 h 5907136"/>
              <a:gd name="connsiteX177" fmla="*/ 855208 w 12078891"/>
              <a:gd name="connsiteY177" fmla="*/ 4969451 h 5907136"/>
              <a:gd name="connsiteX178" fmla="*/ 851136 w 12078891"/>
              <a:gd name="connsiteY178" fmla="*/ 4965379 h 5907136"/>
              <a:gd name="connsiteX179" fmla="*/ 855208 w 12078891"/>
              <a:gd name="connsiteY179" fmla="*/ 4961306 h 5907136"/>
              <a:gd name="connsiteX180" fmla="*/ 3860690 w 12078891"/>
              <a:gd name="connsiteY180" fmla="*/ 4955197 h 5907136"/>
              <a:gd name="connsiteX181" fmla="*/ 3873926 w 12078891"/>
              <a:gd name="connsiteY181" fmla="*/ 4968432 h 5907136"/>
              <a:gd name="connsiteX182" fmla="*/ 3860690 w 12078891"/>
              <a:gd name="connsiteY182" fmla="*/ 4981668 h 5907136"/>
              <a:gd name="connsiteX183" fmla="*/ 3847454 w 12078891"/>
              <a:gd name="connsiteY183" fmla="*/ 4968432 h 5907136"/>
              <a:gd name="connsiteX184" fmla="*/ 3860690 w 12078891"/>
              <a:gd name="connsiteY184" fmla="*/ 4955197 h 5907136"/>
              <a:gd name="connsiteX185" fmla="*/ 428625 w 12078891"/>
              <a:gd name="connsiteY185" fmla="*/ 4954179 h 5907136"/>
              <a:gd name="connsiteX186" fmla="*/ 483604 w 12078891"/>
              <a:gd name="connsiteY186" fmla="*/ 5009158 h 5907136"/>
              <a:gd name="connsiteX187" fmla="*/ 428625 w 12078891"/>
              <a:gd name="connsiteY187" fmla="*/ 5064136 h 5907136"/>
              <a:gd name="connsiteX188" fmla="*/ 373647 w 12078891"/>
              <a:gd name="connsiteY188" fmla="*/ 5009158 h 5907136"/>
              <a:gd name="connsiteX189" fmla="*/ 428625 w 12078891"/>
              <a:gd name="connsiteY189" fmla="*/ 4954179 h 5907136"/>
              <a:gd name="connsiteX190" fmla="*/ 8221247 w 12078891"/>
              <a:gd name="connsiteY190" fmla="*/ 4935853 h 5907136"/>
              <a:gd name="connsiteX191" fmla="*/ 8225319 w 12078891"/>
              <a:gd name="connsiteY191" fmla="*/ 4939926 h 5907136"/>
              <a:gd name="connsiteX192" fmla="*/ 8221247 w 12078891"/>
              <a:gd name="connsiteY192" fmla="*/ 4943998 h 5907136"/>
              <a:gd name="connsiteX193" fmla="*/ 8217174 w 12078891"/>
              <a:gd name="connsiteY193" fmla="*/ 4939926 h 5907136"/>
              <a:gd name="connsiteX194" fmla="*/ 8221247 w 12078891"/>
              <a:gd name="connsiteY194" fmla="*/ 4935853 h 5907136"/>
              <a:gd name="connsiteX195" fmla="*/ 6571898 w 12078891"/>
              <a:gd name="connsiteY195" fmla="*/ 4926690 h 5907136"/>
              <a:gd name="connsiteX196" fmla="*/ 6586152 w 12078891"/>
              <a:gd name="connsiteY196" fmla="*/ 4940943 h 5907136"/>
              <a:gd name="connsiteX197" fmla="*/ 6571898 w 12078891"/>
              <a:gd name="connsiteY197" fmla="*/ 4955197 h 5907136"/>
              <a:gd name="connsiteX198" fmla="*/ 6557644 w 12078891"/>
              <a:gd name="connsiteY198" fmla="*/ 4940943 h 5907136"/>
              <a:gd name="connsiteX199" fmla="*/ 6571898 w 12078891"/>
              <a:gd name="connsiteY199" fmla="*/ 4926690 h 5907136"/>
              <a:gd name="connsiteX200" fmla="*/ 5978342 w 12078891"/>
              <a:gd name="connsiteY200" fmla="*/ 4896147 h 5907136"/>
              <a:gd name="connsiteX201" fmla="*/ 6022119 w 12078891"/>
              <a:gd name="connsiteY201" fmla="*/ 4939926 h 5907136"/>
              <a:gd name="connsiteX202" fmla="*/ 5978342 w 12078891"/>
              <a:gd name="connsiteY202" fmla="*/ 4983705 h 5907136"/>
              <a:gd name="connsiteX203" fmla="*/ 5934564 w 12078891"/>
              <a:gd name="connsiteY203" fmla="*/ 4939926 h 5907136"/>
              <a:gd name="connsiteX204" fmla="*/ 5978342 w 12078891"/>
              <a:gd name="connsiteY204" fmla="*/ 4896147 h 5907136"/>
              <a:gd name="connsiteX205" fmla="*/ 9071374 w 12078891"/>
              <a:gd name="connsiteY205" fmla="*/ 4885965 h 5907136"/>
              <a:gd name="connsiteX206" fmla="*/ 9105990 w 12078891"/>
              <a:gd name="connsiteY206" fmla="*/ 4920581 h 5907136"/>
              <a:gd name="connsiteX207" fmla="*/ 9071374 w 12078891"/>
              <a:gd name="connsiteY207" fmla="*/ 4955197 h 5907136"/>
              <a:gd name="connsiteX208" fmla="*/ 9036758 w 12078891"/>
              <a:gd name="connsiteY208" fmla="*/ 4920581 h 5907136"/>
              <a:gd name="connsiteX209" fmla="*/ 9071374 w 12078891"/>
              <a:gd name="connsiteY209" fmla="*/ 4885965 h 5907136"/>
              <a:gd name="connsiteX210" fmla="*/ 4705700 w 12078891"/>
              <a:gd name="connsiteY210" fmla="*/ 4854403 h 5907136"/>
              <a:gd name="connsiteX211" fmla="*/ 4713844 w 12078891"/>
              <a:gd name="connsiteY211" fmla="*/ 4861530 h 5907136"/>
              <a:gd name="connsiteX212" fmla="*/ 4705700 w 12078891"/>
              <a:gd name="connsiteY212" fmla="*/ 4868657 h 5907136"/>
              <a:gd name="connsiteX213" fmla="*/ 4697560 w 12078891"/>
              <a:gd name="connsiteY213" fmla="*/ 4861530 h 5907136"/>
              <a:gd name="connsiteX214" fmla="*/ 4705700 w 12078891"/>
              <a:gd name="connsiteY214" fmla="*/ 4854403 h 5907136"/>
              <a:gd name="connsiteX215" fmla="*/ 11940428 w 12078891"/>
              <a:gd name="connsiteY215" fmla="*/ 4845241 h 5907136"/>
              <a:gd name="connsiteX216" fmla="*/ 11945518 w 12078891"/>
              <a:gd name="connsiteY216" fmla="*/ 4850331 h 5907136"/>
              <a:gd name="connsiteX217" fmla="*/ 11940428 w 12078891"/>
              <a:gd name="connsiteY217" fmla="*/ 4855422 h 5907136"/>
              <a:gd name="connsiteX218" fmla="*/ 11935337 w 12078891"/>
              <a:gd name="connsiteY218" fmla="*/ 4850331 h 5907136"/>
              <a:gd name="connsiteX219" fmla="*/ 11940428 w 12078891"/>
              <a:gd name="connsiteY219" fmla="*/ 4845241 h 5907136"/>
              <a:gd name="connsiteX220" fmla="*/ 8474758 w 12078891"/>
              <a:gd name="connsiteY220" fmla="*/ 4844222 h 5907136"/>
              <a:gd name="connsiteX221" fmla="*/ 8489011 w 12078891"/>
              <a:gd name="connsiteY221" fmla="*/ 4858476 h 5907136"/>
              <a:gd name="connsiteX222" fmla="*/ 8474758 w 12078891"/>
              <a:gd name="connsiteY222" fmla="*/ 4872729 h 5907136"/>
              <a:gd name="connsiteX223" fmla="*/ 8460504 w 12078891"/>
              <a:gd name="connsiteY223" fmla="*/ 4858476 h 5907136"/>
              <a:gd name="connsiteX224" fmla="*/ 8474758 w 12078891"/>
              <a:gd name="connsiteY224" fmla="*/ 4844222 h 5907136"/>
              <a:gd name="connsiteX225" fmla="*/ 4205825 w 12078891"/>
              <a:gd name="connsiteY225" fmla="*/ 4837095 h 5907136"/>
              <a:gd name="connsiteX226" fmla="*/ 4213970 w 12078891"/>
              <a:gd name="connsiteY226" fmla="*/ 4845240 h 5907136"/>
              <a:gd name="connsiteX227" fmla="*/ 4205825 w 12078891"/>
              <a:gd name="connsiteY227" fmla="*/ 4853385 h 5907136"/>
              <a:gd name="connsiteX228" fmla="*/ 4196662 w 12078891"/>
              <a:gd name="connsiteY228" fmla="*/ 4845240 h 5907136"/>
              <a:gd name="connsiteX229" fmla="*/ 4205825 w 12078891"/>
              <a:gd name="connsiteY229" fmla="*/ 4837095 h 5907136"/>
              <a:gd name="connsiteX230" fmla="*/ 7787529 w 12078891"/>
              <a:gd name="connsiteY230" fmla="*/ 4832005 h 5907136"/>
              <a:gd name="connsiteX231" fmla="*/ 7822145 w 12078891"/>
              <a:gd name="connsiteY231" fmla="*/ 4866621 h 5907136"/>
              <a:gd name="connsiteX232" fmla="*/ 7787529 w 12078891"/>
              <a:gd name="connsiteY232" fmla="*/ 4901237 h 5907136"/>
              <a:gd name="connsiteX233" fmla="*/ 7752913 w 12078891"/>
              <a:gd name="connsiteY233" fmla="*/ 4866621 h 5907136"/>
              <a:gd name="connsiteX234" fmla="*/ 7787529 w 12078891"/>
              <a:gd name="connsiteY234" fmla="*/ 4832005 h 5907136"/>
              <a:gd name="connsiteX235" fmla="*/ 11802981 w 12078891"/>
              <a:gd name="connsiteY235" fmla="*/ 4826914 h 5907136"/>
              <a:gd name="connsiteX236" fmla="*/ 11811126 w 12078891"/>
              <a:gd name="connsiteY236" fmla="*/ 4834041 h 5907136"/>
              <a:gd name="connsiteX237" fmla="*/ 11802981 w 12078891"/>
              <a:gd name="connsiteY237" fmla="*/ 4842186 h 5907136"/>
              <a:gd name="connsiteX238" fmla="*/ 11794836 w 12078891"/>
              <a:gd name="connsiteY238" fmla="*/ 4834041 h 5907136"/>
              <a:gd name="connsiteX239" fmla="*/ 11802981 w 12078891"/>
              <a:gd name="connsiteY239" fmla="*/ 4826914 h 5907136"/>
              <a:gd name="connsiteX240" fmla="*/ 5411257 w 12078891"/>
              <a:gd name="connsiteY240" fmla="*/ 4809607 h 5907136"/>
              <a:gd name="connsiteX241" fmla="*/ 5422456 w 12078891"/>
              <a:gd name="connsiteY241" fmla="*/ 4819788 h 5907136"/>
              <a:gd name="connsiteX242" fmla="*/ 5411257 w 12078891"/>
              <a:gd name="connsiteY242" fmla="*/ 4829969 h 5907136"/>
              <a:gd name="connsiteX243" fmla="*/ 5401075 w 12078891"/>
              <a:gd name="connsiteY243" fmla="*/ 4819788 h 5907136"/>
              <a:gd name="connsiteX244" fmla="*/ 5411257 w 12078891"/>
              <a:gd name="connsiteY244" fmla="*/ 4809607 h 5907136"/>
              <a:gd name="connsiteX245" fmla="*/ 9626248 w 12078891"/>
              <a:gd name="connsiteY245" fmla="*/ 4808588 h 5907136"/>
              <a:gd name="connsiteX246" fmla="*/ 9637447 w 12078891"/>
              <a:gd name="connsiteY246" fmla="*/ 4819788 h 5907136"/>
              <a:gd name="connsiteX247" fmla="*/ 9626248 w 12078891"/>
              <a:gd name="connsiteY247" fmla="*/ 4830987 h 5907136"/>
              <a:gd name="connsiteX248" fmla="*/ 9615049 w 12078891"/>
              <a:gd name="connsiteY248" fmla="*/ 4819788 h 5907136"/>
              <a:gd name="connsiteX249" fmla="*/ 9626248 w 12078891"/>
              <a:gd name="connsiteY249" fmla="*/ 4808588 h 5907136"/>
              <a:gd name="connsiteX250" fmla="*/ 4160030 w 12078891"/>
              <a:gd name="connsiteY250" fmla="*/ 4788226 h 5907136"/>
              <a:gd name="connsiteX251" fmla="*/ 4168175 w 12078891"/>
              <a:gd name="connsiteY251" fmla="*/ 4796371 h 5907136"/>
              <a:gd name="connsiteX252" fmla="*/ 4160030 w 12078891"/>
              <a:gd name="connsiteY252" fmla="*/ 4804516 h 5907136"/>
              <a:gd name="connsiteX253" fmla="*/ 4151885 w 12078891"/>
              <a:gd name="connsiteY253" fmla="*/ 4796371 h 5907136"/>
              <a:gd name="connsiteX254" fmla="*/ 4160030 w 12078891"/>
              <a:gd name="connsiteY254" fmla="*/ 4788226 h 5907136"/>
              <a:gd name="connsiteX255" fmla="*/ 2707168 w 12078891"/>
              <a:gd name="connsiteY255" fmla="*/ 4788226 h 5907136"/>
              <a:gd name="connsiteX256" fmla="*/ 2727529 w 12078891"/>
              <a:gd name="connsiteY256" fmla="*/ 4808588 h 5907136"/>
              <a:gd name="connsiteX257" fmla="*/ 2707168 w 12078891"/>
              <a:gd name="connsiteY257" fmla="*/ 4828951 h 5907136"/>
              <a:gd name="connsiteX258" fmla="*/ 2686805 w 12078891"/>
              <a:gd name="connsiteY258" fmla="*/ 4808588 h 5907136"/>
              <a:gd name="connsiteX259" fmla="*/ 2707168 w 12078891"/>
              <a:gd name="connsiteY259" fmla="*/ 4788226 h 5907136"/>
              <a:gd name="connsiteX260" fmla="*/ 8423852 w 12078891"/>
              <a:gd name="connsiteY260" fmla="*/ 4774990 h 5907136"/>
              <a:gd name="connsiteX261" fmla="*/ 8441160 w 12078891"/>
              <a:gd name="connsiteY261" fmla="*/ 4792298 h 5907136"/>
              <a:gd name="connsiteX262" fmla="*/ 8423852 w 12078891"/>
              <a:gd name="connsiteY262" fmla="*/ 4809606 h 5907136"/>
              <a:gd name="connsiteX263" fmla="*/ 8406544 w 12078891"/>
              <a:gd name="connsiteY263" fmla="*/ 4792298 h 5907136"/>
              <a:gd name="connsiteX264" fmla="*/ 8423852 w 12078891"/>
              <a:gd name="connsiteY264" fmla="*/ 4774990 h 5907136"/>
              <a:gd name="connsiteX265" fmla="*/ 7361956 w 12078891"/>
              <a:gd name="connsiteY265" fmla="*/ 4766846 h 5907136"/>
              <a:gd name="connsiteX266" fmla="*/ 7371119 w 12078891"/>
              <a:gd name="connsiteY266" fmla="*/ 4776009 h 5907136"/>
              <a:gd name="connsiteX267" fmla="*/ 7361956 w 12078891"/>
              <a:gd name="connsiteY267" fmla="*/ 4784154 h 5907136"/>
              <a:gd name="connsiteX268" fmla="*/ 7352793 w 12078891"/>
              <a:gd name="connsiteY268" fmla="*/ 4776009 h 5907136"/>
              <a:gd name="connsiteX269" fmla="*/ 7361956 w 12078891"/>
              <a:gd name="connsiteY269" fmla="*/ 4766846 h 5907136"/>
              <a:gd name="connsiteX270" fmla="*/ 5745195 w 12078891"/>
              <a:gd name="connsiteY270" fmla="*/ 4758701 h 5907136"/>
              <a:gd name="connsiteX271" fmla="*/ 5755375 w 12078891"/>
              <a:gd name="connsiteY271" fmla="*/ 4768882 h 5907136"/>
              <a:gd name="connsiteX272" fmla="*/ 5745195 w 12078891"/>
              <a:gd name="connsiteY272" fmla="*/ 4779063 h 5907136"/>
              <a:gd name="connsiteX273" fmla="*/ 5735013 w 12078891"/>
              <a:gd name="connsiteY273" fmla="*/ 4768882 h 5907136"/>
              <a:gd name="connsiteX274" fmla="*/ 5745195 w 12078891"/>
              <a:gd name="connsiteY274" fmla="*/ 4758701 h 5907136"/>
              <a:gd name="connsiteX275" fmla="*/ 9463349 w 12078891"/>
              <a:gd name="connsiteY275" fmla="*/ 4748520 h 5907136"/>
              <a:gd name="connsiteX276" fmla="*/ 9478621 w 12078891"/>
              <a:gd name="connsiteY276" fmla="*/ 4763792 h 5907136"/>
              <a:gd name="connsiteX277" fmla="*/ 9463349 w 12078891"/>
              <a:gd name="connsiteY277" fmla="*/ 4778045 h 5907136"/>
              <a:gd name="connsiteX278" fmla="*/ 9448077 w 12078891"/>
              <a:gd name="connsiteY278" fmla="*/ 4763792 h 5907136"/>
              <a:gd name="connsiteX279" fmla="*/ 9463349 w 12078891"/>
              <a:gd name="connsiteY279" fmla="*/ 4748520 h 5907136"/>
              <a:gd name="connsiteX280" fmla="*/ 3995069 w 12078891"/>
              <a:gd name="connsiteY280" fmla="*/ 4743429 h 5907136"/>
              <a:gd name="connsiteX281" fmla="*/ 4003214 w 12078891"/>
              <a:gd name="connsiteY281" fmla="*/ 4751574 h 5907136"/>
              <a:gd name="connsiteX282" fmla="*/ 3995069 w 12078891"/>
              <a:gd name="connsiteY282" fmla="*/ 4759719 h 5907136"/>
              <a:gd name="connsiteX283" fmla="*/ 3986923 w 12078891"/>
              <a:gd name="connsiteY283" fmla="*/ 4751574 h 5907136"/>
              <a:gd name="connsiteX284" fmla="*/ 3995069 w 12078891"/>
              <a:gd name="connsiteY284" fmla="*/ 4743429 h 5907136"/>
              <a:gd name="connsiteX285" fmla="*/ 1604530 w 12078891"/>
              <a:gd name="connsiteY285" fmla="*/ 4720012 h 5907136"/>
              <a:gd name="connsiteX286" fmla="*/ 1613694 w 12078891"/>
              <a:gd name="connsiteY286" fmla="*/ 4729175 h 5907136"/>
              <a:gd name="connsiteX287" fmla="*/ 1604530 w 12078891"/>
              <a:gd name="connsiteY287" fmla="*/ 4738339 h 5907136"/>
              <a:gd name="connsiteX288" fmla="*/ 1595368 w 12078891"/>
              <a:gd name="connsiteY288" fmla="*/ 4729175 h 5907136"/>
              <a:gd name="connsiteX289" fmla="*/ 1604530 w 12078891"/>
              <a:gd name="connsiteY289" fmla="*/ 4720012 h 5907136"/>
              <a:gd name="connsiteX290" fmla="*/ 1371382 w 12078891"/>
              <a:gd name="connsiteY290" fmla="*/ 4705759 h 5907136"/>
              <a:gd name="connsiteX291" fmla="*/ 1374437 w 12078891"/>
              <a:gd name="connsiteY291" fmla="*/ 4708813 h 5907136"/>
              <a:gd name="connsiteX292" fmla="*/ 1371382 w 12078891"/>
              <a:gd name="connsiteY292" fmla="*/ 4711867 h 5907136"/>
              <a:gd name="connsiteX293" fmla="*/ 1368328 w 12078891"/>
              <a:gd name="connsiteY293" fmla="*/ 4708813 h 5907136"/>
              <a:gd name="connsiteX294" fmla="*/ 1371382 w 12078891"/>
              <a:gd name="connsiteY294" fmla="*/ 4705759 h 5907136"/>
              <a:gd name="connsiteX295" fmla="*/ 10108836 w 12078891"/>
              <a:gd name="connsiteY295" fmla="*/ 4692523 h 5907136"/>
              <a:gd name="connsiteX296" fmla="*/ 10121052 w 12078891"/>
              <a:gd name="connsiteY296" fmla="*/ 4704740 h 5907136"/>
              <a:gd name="connsiteX297" fmla="*/ 10108836 w 12078891"/>
              <a:gd name="connsiteY297" fmla="*/ 4716957 h 5907136"/>
              <a:gd name="connsiteX298" fmla="*/ 10096618 w 12078891"/>
              <a:gd name="connsiteY298" fmla="*/ 4704740 h 5907136"/>
              <a:gd name="connsiteX299" fmla="*/ 10108836 w 12078891"/>
              <a:gd name="connsiteY299" fmla="*/ 4692523 h 5907136"/>
              <a:gd name="connsiteX300" fmla="*/ 10068111 w 12078891"/>
              <a:gd name="connsiteY300" fmla="*/ 4669106 h 5907136"/>
              <a:gd name="connsiteX301" fmla="*/ 10079310 w 12078891"/>
              <a:gd name="connsiteY301" fmla="*/ 4679287 h 5907136"/>
              <a:gd name="connsiteX302" fmla="*/ 10068111 w 12078891"/>
              <a:gd name="connsiteY302" fmla="*/ 4690487 h 5907136"/>
              <a:gd name="connsiteX303" fmla="*/ 10056911 w 12078891"/>
              <a:gd name="connsiteY303" fmla="*/ 4679287 h 5907136"/>
              <a:gd name="connsiteX304" fmla="*/ 10068111 w 12078891"/>
              <a:gd name="connsiteY304" fmla="*/ 4669106 h 5907136"/>
              <a:gd name="connsiteX305" fmla="*/ 8009478 w 12078891"/>
              <a:gd name="connsiteY305" fmla="*/ 4660961 h 5907136"/>
              <a:gd name="connsiteX306" fmla="*/ 8016605 w 12078891"/>
              <a:gd name="connsiteY306" fmla="*/ 4668088 h 5907136"/>
              <a:gd name="connsiteX307" fmla="*/ 8009478 w 12078891"/>
              <a:gd name="connsiteY307" fmla="*/ 4675215 h 5907136"/>
              <a:gd name="connsiteX308" fmla="*/ 8002351 w 12078891"/>
              <a:gd name="connsiteY308" fmla="*/ 4668088 h 5907136"/>
              <a:gd name="connsiteX309" fmla="*/ 8009478 w 12078891"/>
              <a:gd name="connsiteY309" fmla="*/ 4660961 h 5907136"/>
              <a:gd name="connsiteX310" fmla="*/ 10355219 w 12078891"/>
              <a:gd name="connsiteY310" fmla="*/ 4649762 h 5907136"/>
              <a:gd name="connsiteX311" fmla="*/ 10363364 w 12078891"/>
              <a:gd name="connsiteY311" fmla="*/ 4657907 h 5907136"/>
              <a:gd name="connsiteX312" fmla="*/ 10355219 w 12078891"/>
              <a:gd name="connsiteY312" fmla="*/ 4666052 h 5907136"/>
              <a:gd name="connsiteX313" fmla="*/ 10347074 w 12078891"/>
              <a:gd name="connsiteY313" fmla="*/ 4657907 h 5907136"/>
              <a:gd name="connsiteX314" fmla="*/ 10355219 w 12078891"/>
              <a:gd name="connsiteY314" fmla="*/ 4649762 h 5907136"/>
              <a:gd name="connsiteX315" fmla="*/ 10402053 w 12078891"/>
              <a:gd name="connsiteY315" fmla="*/ 4646708 h 5907136"/>
              <a:gd name="connsiteX316" fmla="*/ 10408162 w 12078891"/>
              <a:gd name="connsiteY316" fmla="*/ 4652816 h 5907136"/>
              <a:gd name="connsiteX317" fmla="*/ 10402053 w 12078891"/>
              <a:gd name="connsiteY317" fmla="*/ 4658925 h 5907136"/>
              <a:gd name="connsiteX318" fmla="*/ 10395944 w 12078891"/>
              <a:gd name="connsiteY318" fmla="*/ 4652816 h 5907136"/>
              <a:gd name="connsiteX319" fmla="*/ 10402053 w 12078891"/>
              <a:gd name="connsiteY319" fmla="*/ 4646708 h 5907136"/>
              <a:gd name="connsiteX320" fmla="*/ 4307634 w 12078891"/>
              <a:gd name="connsiteY320" fmla="*/ 4637545 h 5907136"/>
              <a:gd name="connsiteX321" fmla="*/ 4321866 w 12078891"/>
              <a:gd name="connsiteY321" fmla="*/ 4651799 h 5907136"/>
              <a:gd name="connsiteX322" fmla="*/ 4307634 w 12078891"/>
              <a:gd name="connsiteY322" fmla="*/ 4666052 h 5907136"/>
              <a:gd name="connsiteX323" fmla="*/ 4293379 w 12078891"/>
              <a:gd name="connsiteY323" fmla="*/ 4651799 h 5907136"/>
              <a:gd name="connsiteX324" fmla="*/ 4307634 w 12078891"/>
              <a:gd name="connsiteY324" fmla="*/ 4637545 h 5907136"/>
              <a:gd name="connsiteX325" fmla="*/ 117067 w 12078891"/>
              <a:gd name="connsiteY325" fmla="*/ 4626346 h 5907136"/>
              <a:gd name="connsiteX326" fmla="*/ 119103 w 12078891"/>
              <a:gd name="connsiteY326" fmla="*/ 4628382 h 5907136"/>
              <a:gd name="connsiteX327" fmla="*/ 117067 w 12078891"/>
              <a:gd name="connsiteY327" fmla="*/ 4630418 h 5907136"/>
              <a:gd name="connsiteX328" fmla="*/ 115031 w 12078891"/>
              <a:gd name="connsiteY328" fmla="*/ 4628382 h 5907136"/>
              <a:gd name="connsiteX329" fmla="*/ 117067 w 12078891"/>
              <a:gd name="connsiteY329" fmla="*/ 4626346 h 5907136"/>
              <a:gd name="connsiteX330" fmla="*/ 3638730 w 12078891"/>
              <a:gd name="connsiteY330" fmla="*/ 4547951 h 5907136"/>
              <a:gd name="connsiteX331" fmla="*/ 3644839 w 12078891"/>
              <a:gd name="connsiteY331" fmla="*/ 4554059 h 5907136"/>
              <a:gd name="connsiteX332" fmla="*/ 3638730 w 12078891"/>
              <a:gd name="connsiteY332" fmla="*/ 4560169 h 5907136"/>
              <a:gd name="connsiteX333" fmla="*/ 3632622 w 12078891"/>
              <a:gd name="connsiteY333" fmla="*/ 4554059 h 5907136"/>
              <a:gd name="connsiteX334" fmla="*/ 3638730 w 12078891"/>
              <a:gd name="connsiteY334" fmla="*/ 4547951 h 5907136"/>
              <a:gd name="connsiteX335" fmla="*/ 11106590 w 12078891"/>
              <a:gd name="connsiteY335" fmla="*/ 4539806 h 5907136"/>
              <a:gd name="connsiteX336" fmla="*/ 11136115 w 12078891"/>
              <a:gd name="connsiteY336" fmla="*/ 4569331 h 5907136"/>
              <a:gd name="connsiteX337" fmla="*/ 11106590 w 12078891"/>
              <a:gd name="connsiteY337" fmla="*/ 4598857 h 5907136"/>
              <a:gd name="connsiteX338" fmla="*/ 11077064 w 12078891"/>
              <a:gd name="connsiteY338" fmla="*/ 4569331 h 5907136"/>
              <a:gd name="connsiteX339" fmla="*/ 11106590 w 12078891"/>
              <a:gd name="connsiteY339" fmla="*/ 4539806 h 5907136"/>
              <a:gd name="connsiteX340" fmla="*/ 10039603 w 12078891"/>
              <a:gd name="connsiteY340" fmla="*/ 4533697 h 5907136"/>
              <a:gd name="connsiteX341" fmla="*/ 10051820 w 12078891"/>
              <a:gd name="connsiteY341" fmla="*/ 4545915 h 5907136"/>
              <a:gd name="connsiteX342" fmla="*/ 10039603 w 12078891"/>
              <a:gd name="connsiteY342" fmla="*/ 4558132 h 5907136"/>
              <a:gd name="connsiteX343" fmla="*/ 10027386 w 12078891"/>
              <a:gd name="connsiteY343" fmla="*/ 4545915 h 5907136"/>
              <a:gd name="connsiteX344" fmla="*/ 10039603 w 12078891"/>
              <a:gd name="connsiteY344" fmla="*/ 4533697 h 5907136"/>
              <a:gd name="connsiteX345" fmla="*/ 5086492 w 12078891"/>
              <a:gd name="connsiteY345" fmla="*/ 4530642 h 5907136"/>
              <a:gd name="connsiteX346" fmla="*/ 5114995 w 12078891"/>
              <a:gd name="connsiteY346" fmla="*/ 4559149 h 5907136"/>
              <a:gd name="connsiteX347" fmla="*/ 5086492 w 12078891"/>
              <a:gd name="connsiteY347" fmla="*/ 4587656 h 5907136"/>
              <a:gd name="connsiteX348" fmla="*/ 5057989 w 12078891"/>
              <a:gd name="connsiteY348" fmla="*/ 4559149 h 5907136"/>
              <a:gd name="connsiteX349" fmla="*/ 5086492 w 12078891"/>
              <a:gd name="connsiteY349" fmla="*/ 4530642 h 5907136"/>
              <a:gd name="connsiteX350" fmla="*/ 5031503 w 12078891"/>
              <a:gd name="connsiteY350" fmla="*/ 4522498 h 5907136"/>
              <a:gd name="connsiteX351" fmla="*/ 5037610 w 12078891"/>
              <a:gd name="connsiteY351" fmla="*/ 4528606 h 5907136"/>
              <a:gd name="connsiteX352" fmla="*/ 5031503 w 12078891"/>
              <a:gd name="connsiteY352" fmla="*/ 4534716 h 5907136"/>
              <a:gd name="connsiteX353" fmla="*/ 5025395 w 12078891"/>
              <a:gd name="connsiteY353" fmla="*/ 4528606 h 5907136"/>
              <a:gd name="connsiteX354" fmla="*/ 5031503 w 12078891"/>
              <a:gd name="connsiteY354" fmla="*/ 4522498 h 5907136"/>
              <a:gd name="connsiteX355" fmla="*/ 10449905 w 12078891"/>
              <a:gd name="connsiteY355" fmla="*/ 4519443 h 5907136"/>
              <a:gd name="connsiteX356" fmla="*/ 10453977 w 12078891"/>
              <a:gd name="connsiteY356" fmla="*/ 4523515 h 5907136"/>
              <a:gd name="connsiteX357" fmla="*/ 10449905 w 12078891"/>
              <a:gd name="connsiteY357" fmla="*/ 4527588 h 5907136"/>
              <a:gd name="connsiteX358" fmla="*/ 10445832 w 12078891"/>
              <a:gd name="connsiteY358" fmla="*/ 4523515 h 5907136"/>
              <a:gd name="connsiteX359" fmla="*/ 10449905 w 12078891"/>
              <a:gd name="connsiteY359" fmla="*/ 4519443 h 5907136"/>
              <a:gd name="connsiteX360" fmla="*/ 6405944 w 12078891"/>
              <a:gd name="connsiteY360" fmla="*/ 4511298 h 5907136"/>
              <a:gd name="connsiteX361" fmla="*/ 6415107 w 12078891"/>
              <a:gd name="connsiteY361" fmla="*/ 4520461 h 5907136"/>
              <a:gd name="connsiteX362" fmla="*/ 6405944 w 12078891"/>
              <a:gd name="connsiteY362" fmla="*/ 4529625 h 5907136"/>
              <a:gd name="connsiteX363" fmla="*/ 6396781 w 12078891"/>
              <a:gd name="connsiteY363" fmla="*/ 4520461 h 5907136"/>
              <a:gd name="connsiteX364" fmla="*/ 6405944 w 12078891"/>
              <a:gd name="connsiteY364" fmla="*/ 4511298 h 5907136"/>
              <a:gd name="connsiteX365" fmla="*/ 3329227 w 12078891"/>
              <a:gd name="connsiteY365" fmla="*/ 4505190 h 5907136"/>
              <a:gd name="connsiteX366" fmla="*/ 3339409 w 12078891"/>
              <a:gd name="connsiteY366" fmla="*/ 4515371 h 5907136"/>
              <a:gd name="connsiteX367" fmla="*/ 3329227 w 12078891"/>
              <a:gd name="connsiteY367" fmla="*/ 4525552 h 5907136"/>
              <a:gd name="connsiteX368" fmla="*/ 3319045 w 12078891"/>
              <a:gd name="connsiteY368" fmla="*/ 4515371 h 5907136"/>
              <a:gd name="connsiteX369" fmla="*/ 3329227 w 12078891"/>
              <a:gd name="connsiteY369" fmla="*/ 4505190 h 5907136"/>
              <a:gd name="connsiteX370" fmla="*/ 9823763 w 12078891"/>
              <a:gd name="connsiteY370" fmla="*/ 4504172 h 5907136"/>
              <a:gd name="connsiteX371" fmla="*/ 9828853 w 12078891"/>
              <a:gd name="connsiteY371" fmla="*/ 4509263 h 5907136"/>
              <a:gd name="connsiteX372" fmla="*/ 9823763 w 12078891"/>
              <a:gd name="connsiteY372" fmla="*/ 4514353 h 5907136"/>
              <a:gd name="connsiteX373" fmla="*/ 9818672 w 12078891"/>
              <a:gd name="connsiteY373" fmla="*/ 4509263 h 5907136"/>
              <a:gd name="connsiteX374" fmla="*/ 9823763 w 12078891"/>
              <a:gd name="connsiteY374" fmla="*/ 4504172 h 5907136"/>
              <a:gd name="connsiteX375" fmla="*/ 11835561 w 12078891"/>
              <a:gd name="connsiteY375" fmla="*/ 4496026 h 5907136"/>
              <a:gd name="connsiteX376" fmla="*/ 11886467 w 12078891"/>
              <a:gd name="connsiteY376" fmla="*/ 4546932 h 5907136"/>
              <a:gd name="connsiteX377" fmla="*/ 11835561 w 12078891"/>
              <a:gd name="connsiteY377" fmla="*/ 4597838 h 5907136"/>
              <a:gd name="connsiteX378" fmla="*/ 11784655 w 12078891"/>
              <a:gd name="connsiteY378" fmla="*/ 4546932 h 5907136"/>
              <a:gd name="connsiteX379" fmla="*/ 11835561 w 12078891"/>
              <a:gd name="connsiteY379" fmla="*/ 4496026 h 5907136"/>
              <a:gd name="connsiteX380" fmla="*/ 2021958 w 12078891"/>
              <a:gd name="connsiteY380" fmla="*/ 4478719 h 5907136"/>
              <a:gd name="connsiteX381" fmla="*/ 2025013 w 12078891"/>
              <a:gd name="connsiteY381" fmla="*/ 4481773 h 5907136"/>
              <a:gd name="connsiteX382" fmla="*/ 2021958 w 12078891"/>
              <a:gd name="connsiteY382" fmla="*/ 4484827 h 5907136"/>
              <a:gd name="connsiteX383" fmla="*/ 2018904 w 12078891"/>
              <a:gd name="connsiteY383" fmla="*/ 4481773 h 5907136"/>
              <a:gd name="connsiteX384" fmla="*/ 2021958 w 12078891"/>
              <a:gd name="connsiteY384" fmla="*/ 4478719 h 5907136"/>
              <a:gd name="connsiteX385" fmla="*/ 1314378 w 12078891"/>
              <a:gd name="connsiteY385" fmla="*/ 4477700 h 5907136"/>
              <a:gd name="connsiteX386" fmla="*/ 1331686 w 12078891"/>
              <a:gd name="connsiteY386" fmla="*/ 4495008 h 5907136"/>
              <a:gd name="connsiteX387" fmla="*/ 1314378 w 12078891"/>
              <a:gd name="connsiteY387" fmla="*/ 4512316 h 5907136"/>
              <a:gd name="connsiteX388" fmla="*/ 1297070 w 12078891"/>
              <a:gd name="connsiteY388" fmla="*/ 4495008 h 5907136"/>
              <a:gd name="connsiteX389" fmla="*/ 1314378 w 12078891"/>
              <a:gd name="connsiteY389" fmla="*/ 4477700 h 5907136"/>
              <a:gd name="connsiteX390" fmla="*/ 9049994 w 12078891"/>
              <a:gd name="connsiteY390" fmla="*/ 4471592 h 5907136"/>
              <a:gd name="connsiteX391" fmla="*/ 9054066 w 12078891"/>
              <a:gd name="connsiteY391" fmla="*/ 4475664 h 5907136"/>
              <a:gd name="connsiteX392" fmla="*/ 9049994 w 12078891"/>
              <a:gd name="connsiteY392" fmla="*/ 4479737 h 5907136"/>
              <a:gd name="connsiteX393" fmla="*/ 9045921 w 12078891"/>
              <a:gd name="connsiteY393" fmla="*/ 4475664 h 5907136"/>
              <a:gd name="connsiteX394" fmla="*/ 9049994 w 12078891"/>
              <a:gd name="connsiteY394" fmla="*/ 4471592 h 5907136"/>
              <a:gd name="connsiteX395" fmla="*/ 9692425 w 12078891"/>
              <a:gd name="connsiteY395" fmla="*/ 4440030 h 5907136"/>
              <a:gd name="connsiteX396" fmla="*/ 9714823 w 12078891"/>
              <a:gd name="connsiteY396" fmla="*/ 4462429 h 5907136"/>
              <a:gd name="connsiteX397" fmla="*/ 9692425 w 12078891"/>
              <a:gd name="connsiteY397" fmla="*/ 4484827 h 5907136"/>
              <a:gd name="connsiteX398" fmla="*/ 9670026 w 12078891"/>
              <a:gd name="connsiteY398" fmla="*/ 4462429 h 5907136"/>
              <a:gd name="connsiteX399" fmla="*/ 9692425 w 12078891"/>
              <a:gd name="connsiteY399" fmla="*/ 4440030 h 5907136"/>
              <a:gd name="connsiteX400" fmla="*/ 748314 w 12078891"/>
              <a:gd name="connsiteY400" fmla="*/ 4434939 h 5907136"/>
              <a:gd name="connsiteX401" fmla="*/ 753404 w 12078891"/>
              <a:gd name="connsiteY401" fmla="*/ 4440030 h 5907136"/>
              <a:gd name="connsiteX402" fmla="*/ 748314 w 12078891"/>
              <a:gd name="connsiteY402" fmla="*/ 4445120 h 5907136"/>
              <a:gd name="connsiteX403" fmla="*/ 743223 w 12078891"/>
              <a:gd name="connsiteY403" fmla="*/ 4440030 h 5907136"/>
              <a:gd name="connsiteX404" fmla="*/ 748314 w 12078891"/>
              <a:gd name="connsiteY404" fmla="*/ 4434939 h 5907136"/>
              <a:gd name="connsiteX405" fmla="*/ 409266 w 12078891"/>
              <a:gd name="connsiteY405" fmla="*/ 4434939 h 5907136"/>
              <a:gd name="connsiteX406" fmla="*/ 415374 w 12078891"/>
              <a:gd name="connsiteY406" fmla="*/ 4441048 h 5907136"/>
              <a:gd name="connsiteX407" fmla="*/ 409266 w 12078891"/>
              <a:gd name="connsiteY407" fmla="*/ 4447157 h 5907136"/>
              <a:gd name="connsiteX408" fmla="*/ 403157 w 12078891"/>
              <a:gd name="connsiteY408" fmla="*/ 4441048 h 5907136"/>
              <a:gd name="connsiteX409" fmla="*/ 409266 w 12078891"/>
              <a:gd name="connsiteY409" fmla="*/ 4434939 h 5907136"/>
              <a:gd name="connsiteX410" fmla="*/ 9956118 w 12078891"/>
              <a:gd name="connsiteY410" fmla="*/ 4432903 h 5907136"/>
              <a:gd name="connsiteX411" fmla="*/ 9959172 w 12078891"/>
              <a:gd name="connsiteY411" fmla="*/ 4435957 h 5907136"/>
              <a:gd name="connsiteX412" fmla="*/ 9956118 w 12078891"/>
              <a:gd name="connsiteY412" fmla="*/ 4439011 h 5907136"/>
              <a:gd name="connsiteX413" fmla="*/ 9953063 w 12078891"/>
              <a:gd name="connsiteY413" fmla="*/ 4435957 h 5907136"/>
              <a:gd name="connsiteX414" fmla="*/ 9956118 w 12078891"/>
              <a:gd name="connsiteY414" fmla="*/ 4432903 h 5907136"/>
              <a:gd name="connsiteX415" fmla="*/ 8798519 w 12078891"/>
              <a:gd name="connsiteY415" fmla="*/ 4432903 h 5907136"/>
              <a:gd name="connsiteX416" fmla="*/ 8801573 w 12078891"/>
              <a:gd name="connsiteY416" fmla="*/ 4435957 h 5907136"/>
              <a:gd name="connsiteX417" fmla="*/ 8798519 w 12078891"/>
              <a:gd name="connsiteY417" fmla="*/ 4439011 h 5907136"/>
              <a:gd name="connsiteX418" fmla="*/ 8795465 w 12078891"/>
              <a:gd name="connsiteY418" fmla="*/ 4435957 h 5907136"/>
              <a:gd name="connsiteX419" fmla="*/ 8798519 w 12078891"/>
              <a:gd name="connsiteY419" fmla="*/ 4432903 h 5907136"/>
              <a:gd name="connsiteX420" fmla="*/ 6079128 w 12078891"/>
              <a:gd name="connsiteY420" fmla="*/ 4427813 h 5907136"/>
              <a:gd name="connsiteX421" fmla="*/ 6085238 w 12078891"/>
              <a:gd name="connsiteY421" fmla="*/ 4433921 h 5907136"/>
              <a:gd name="connsiteX422" fmla="*/ 6079128 w 12078891"/>
              <a:gd name="connsiteY422" fmla="*/ 4440030 h 5907136"/>
              <a:gd name="connsiteX423" fmla="*/ 6073020 w 12078891"/>
              <a:gd name="connsiteY423" fmla="*/ 4433921 h 5907136"/>
              <a:gd name="connsiteX424" fmla="*/ 6079128 w 12078891"/>
              <a:gd name="connsiteY424" fmla="*/ 4427813 h 5907136"/>
              <a:gd name="connsiteX425" fmla="*/ 1133145 w 12078891"/>
              <a:gd name="connsiteY425" fmla="*/ 4424758 h 5907136"/>
              <a:gd name="connsiteX426" fmla="*/ 1138235 w 12078891"/>
              <a:gd name="connsiteY426" fmla="*/ 4429849 h 5907136"/>
              <a:gd name="connsiteX427" fmla="*/ 1133145 w 12078891"/>
              <a:gd name="connsiteY427" fmla="*/ 4434939 h 5907136"/>
              <a:gd name="connsiteX428" fmla="*/ 1128054 w 12078891"/>
              <a:gd name="connsiteY428" fmla="*/ 4429849 h 5907136"/>
              <a:gd name="connsiteX429" fmla="*/ 1133145 w 12078891"/>
              <a:gd name="connsiteY429" fmla="*/ 4424758 h 5907136"/>
              <a:gd name="connsiteX430" fmla="*/ 10647419 w 12078891"/>
              <a:gd name="connsiteY430" fmla="*/ 4375889 h 5907136"/>
              <a:gd name="connsiteX431" fmla="*/ 10655564 w 12078891"/>
              <a:gd name="connsiteY431" fmla="*/ 4384034 h 5907136"/>
              <a:gd name="connsiteX432" fmla="*/ 10647419 w 12078891"/>
              <a:gd name="connsiteY432" fmla="*/ 4392179 h 5907136"/>
              <a:gd name="connsiteX433" fmla="*/ 10639274 w 12078891"/>
              <a:gd name="connsiteY433" fmla="*/ 4384034 h 5907136"/>
              <a:gd name="connsiteX434" fmla="*/ 10647419 w 12078891"/>
              <a:gd name="connsiteY434" fmla="*/ 4375889 h 5907136"/>
              <a:gd name="connsiteX435" fmla="*/ 7329376 w 12078891"/>
              <a:gd name="connsiteY435" fmla="*/ 4373852 h 5907136"/>
              <a:gd name="connsiteX436" fmla="*/ 7331412 w 12078891"/>
              <a:gd name="connsiteY436" fmla="*/ 4375888 h 5907136"/>
              <a:gd name="connsiteX437" fmla="*/ 7329376 w 12078891"/>
              <a:gd name="connsiteY437" fmla="*/ 4377925 h 5907136"/>
              <a:gd name="connsiteX438" fmla="*/ 7327340 w 12078891"/>
              <a:gd name="connsiteY438" fmla="*/ 4375888 h 5907136"/>
              <a:gd name="connsiteX439" fmla="*/ 7329376 w 12078891"/>
              <a:gd name="connsiteY439" fmla="*/ 4373852 h 5907136"/>
              <a:gd name="connsiteX440" fmla="*/ 7485148 w 12078891"/>
              <a:gd name="connsiteY440" fmla="*/ 4351454 h 5907136"/>
              <a:gd name="connsiteX441" fmla="*/ 7492275 w 12078891"/>
              <a:gd name="connsiteY441" fmla="*/ 4358580 h 5907136"/>
              <a:gd name="connsiteX442" fmla="*/ 7485148 w 12078891"/>
              <a:gd name="connsiteY442" fmla="*/ 4365707 h 5907136"/>
              <a:gd name="connsiteX443" fmla="*/ 7478021 w 12078891"/>
              <a:gd name="connsiteY443" fmla="*/ 4358580 h 5907136"/>
              <a:gd name="connsiteX444" fmla="*/ 7485148 w 12078891"/>
              <a:gd name="connsiteY444" fmla="*/ 4351454 h 5907136"/>
              <a:gd name="connsiteX445" fmla="*/ 7821127 w 12078891"/>
              <a:gd name="connsiteY445" fmla="*/ 4341273 h 5907136"/>
              <a:gd name="connsiteX446" fmla="*/ 7824181 w 12078891"/>
              <a:gd name="connsiteY446" fmla="*/ 4344327 h 5907136"/>
              <a:gd name="connsiteX447" fmla="*/ 7821127 w 12078891"/>
              <a:gd name="connsiteY447" fmla="*/ 4347381 h 5907136"/>
              <a:gd name="connsiteX448" fmla="*/ 7818073 w 12078891"/>
              <a:gd name="connsiteY448" fmla="*/ 4344327 h 5907136"/>
              <a:gd name="connsiteX449" fmla="*/ 7821127 w 12078891"/>
              <a:gd name="connsiteY449" fmla="*/ 4341273 h 5907136"/>
              <a:gd name="connsiteX450" fmla="*/ 2867001 w 12078891"/>
              <a:gd name="connsiteY450" fmla="*/ 4337200 h 5907136"/>
              <a:gd name="connsiteX451" fmla="*/ 2870055 w 12078891"/>
              <a:gd name="connsiteY451" fmla="*/ 4340254 h 5907136"/>
              <a:gd name="connsiteX452" fmla="*/ 2867001 w 12078891"/>
              <a:gd name="connsiteY452" fmla="*/ 4343308 h 5907136"/>
              <a:gd name="connsiteX453" fmla="*/ 2863946 w 12078891"/>
              <a:gd name="connsiteY453" fmla="*/ 4340254 h 5907136"/>
              <a:gd name="connsiteX454" fmla="*/ 2867001 w 12078891"/>
              <a:gd name="connsiteY454" fmla="*/ 4337200 h 5907136"/>
              <a:gd name="connsiteX455" fmla="*/ 288110 w 12078891"/>
              <a:gd name="connsiteY455" fmla="*/ 4316838 h 5907136"/>
              <a:gd name="connsiteX456" fmla="*/ 298290 w 12078891"/>
              <a:gd name="connsiteY456" fmla="*/ 4327019 h 5907136"/>
              <a:gd name="connsiteX457" fmla="*/ 288110 w 12078891"/>
              <a:gd name="connsiteY457" fmla="*/ 4337200 h 5907136"/>
              <a:gd name="connsiteX458" fmla="*/ 277929 w 12078891"/>
              <a:gd name="connsiteY458" fmla="*/ 4327019 h 5907136"/>
              <a:gd name="connsiteX459" fmla="*/ 288110 w 12078891"/>
              <a:gd name="connsiteY459" fmla="*/ 4316838 h 5907136"/>
              <a:gd name="connsiteX460" fmla="*/ 12035111 w 12078891"/>
              <a:gd name="connsiteY460" fmla="*/ 4313784 h 5907136"/>
              <a:gd name="connsiteX461" fmla="*/ 12042239 w 12078891"/>
              <a:gd name="connsiteY461" fmla="*/ 4320911 h 5907136"/>
              <a:gd name="connsiteX462" fmla="*/ 12035111 w 12078891"/>
              <a:gd name="connsiteY462" fmla="*/ 4328037 h 5907136"/>
              <a:gd name="connsiteX463" fmla="*/ 12027985 w 12078891"/>
              <a:gd name="connsiteY463" fmla="*/ 4320911 h 5907136"/>
              <a:gd name="connsiteX464" fmla="*/ 12035111 w 12078891"/>
              <a:gd name="connsiteY464" fmla="*/ 4313784 h 5907136"/>
              <a:gd name="connsiteX465" fmla="*/ 5619968 w 12078891"/>
              <a:gd name="connsiteY465" fmla="*/ 4302584 h 5907136"/>
              <a:gd name="connsiteX466" fmla="*/ 5622005 w 12078891"/>
              <a:gd name="connsiteY466" fmla="*/ 4304620 h 5907136"/>
              <a:gd name="connsiteX467" fmla="*/ 5619968 w 12078891"/>
              <a:gd name="connsiteY467" fmla="*/ 4306657 h 5907136"/>
              <a:gd name="connsiteX468" fmla="*/ 5617932 w 12078891"/>
              <a:gd name="connsiteY468" fmla="*/ 4304620 h 5907136"/>
              <a:gd name="connsiteX469" fmla="*/ 5619968 w 12078891"/>
              <a:gd name="connsiteY469" fmla="*/ 4302584 h 5907136"/>
              <a:gd name="connsiteX470" fmla="*/ 2632833 w 12078891"/>
              <a:gd name="connsiteY470" fmla="*/ 4256769 h 5907136"/>
              <a:gd name="connsiteX471" fmla="*/ 2643014 w 12078891"/>
              <a:gd name="connsiteY471" fmla="*/ 4266950 h 5907136"/>
              <a:gd name="connsiteX472" fmla="*/ 2632833 w 12078891"/>
              <a:gd name="connsiteY472" fmla="*/ 4277131 h 5907136"/>
              <a:gd name="connsiteX473" fmla="*/ 2622652 w 12078891"/>
              <a:gd name="connsiteY473" fmla="*/ 4266950 h 5907136"/>
              <a:gd name="connsiteX474" fmla="*/ 2632833 w 12078891"/>
              <a:gd name="connsiteY474" fmla="*/ 4256769 h 5907136"/>
              <a:gd name="connsiteX475" fmla="*/ 5403112 w 12078891"/>
              <a:gd name="connsiteY475" fmla="*/ 4242516 h 5907136"/>
              <a:gd name="connsiteX476" fmla="*/ 5404130 w 12078891"/>
              <a:gd name="connsiteY476" fmla="*/ 4243534 h 5907136"/>
              <a:gd name="connsiteX477" fmla="*/ 5403112 w 12078891"/>
              <a:gd name="connsiteY477" fmla="*/ 4244552 h 5907136"/>
              <a:gd name="connsiteX478" fmla="*/ 5402095 w 12078891"/>
              <a:gd name="connsiteY478" fmla="*/ 4243534 h 5907136"/>
              <a:gd name="connsiteX479" fmla="*/ 5403112 w 12078891"/>
              <a:gd name="connsiteY479" fmla="*/ 4242516 h 5907136"/>
              <a:gd name="connsiteX480" fmla="*/ 3718138 w 12078891"/>
              <a:gd name="connsiteY480" fmla="*/ 4228262 h 5907136"/>
              <a:gd name="connsiteX481" fmla="*/ 3730354 w 12078891"/>
              <a:gd name="connsiteY481" fmla="*/ 4240480 h 5907136"/>
              <a:gd name="connsiteX482" fmla="*/ 3718138 w 12078891"/>
              <a:gd name="connsiteY482" fmla="*/ 4252697 h 5907136"/>
              <a:gd name="connsiteX483" fmla="*/ 3705922 w 12078891"/>
              <a:gd name="connsiteY483" fmla="*/ 4240480 h 5907136"/>
              <a:gd name="connsiteX484" fmla="*/ 3718138 w 12078891"/>
              <a:gd name="connsiteY484" fmla="*/ 4228262 h 5907136"/>
              <a:gd name="connsiteX485" fmla="*/ 1566870 w 12078891"/>
              <a:gd name="connsiteY485" fmla="*/ 4220117 h 5907136"/>
              <a:gd name="connsiteX486" fmla="*/ 1593341 w 12078891"/>
              <a:gd name="connsiteY486" fmla="*/ 4246588 h 5907136"/>
              <a:gd name="connsiteX487" fmla="*/ 1566870 w 12078891"/>
              <a:gd name="connsiteY487" fmla="*/ 4273059 h 5907136"/>
              <a:gd name="connsiteX488" fmla="*/ 1540399 w 12078891"/>
              <a:gd name="connsiteY488" fmla="*/ 4246588 h 5907136"/>
              <a:gd name="connsiteX489" fmla="*/ 1566870 w 12078891"/>
              <a:gd name="connsiteY489" fmla="*/ 4220117 h 5907136"/>
              <a:gd name="connsiteX490" fmla="*/ 10648437 w 12078891"/>
              <a:gd name="connsiteY490" fmla="*/ 4218080 h 5907136"/>
              <a:gd name="connsiteX491" fmla="*/ 10662691 w 12078891"/>
              <a:gd name="connsiteY491" fmla="*/ 4232334 h 5907136"/>
              <a:gd name="connsiteX492" fmla="*/ 10648437 w 12078891"/>
              <a:gd name="connsiteY492" fmla="*/ 4246587 h 5907136"/>
              <a:gd name="connsiteX493" fmla="*/ 10634183 w 12078891"/>
              <a:gd name="connsiteY493" fmla="*/ 4232334 h 5907136"/>
              <a:gd name="connsiteX494" fmla="*/ 10648437 w 12078891"/>
              <a:gd name="connsiteY494" fmla="*/ 4218080 h 5907136"/>
              <a:gd name="connsiteX495" fmla="*/ 11093353 w 12078891"/>
              <a:gd name="connsiteY495" fmla="*/ 4214008 h 5907136"/>
              <a:gd name="connsiteX496" fmla="*/ 11104552 w 12078891"/>
              <a:gd name="connsiteY496" fmla="*/ 4225207 h 5907136"/>
              <a:gd name="connsiteX497" fmla="*/ 11093353 w 12078891"/>
              <a:gd name="connsiteY497" fmla="*/ 4236406 h 5907136"/>
              <a:gd name="connsiteX498" fmla="*/ 11082154 w 12078891"/>
              <a:gd name="connsiteY498" fmla="*/ 4225207 h 5907136"/>
              <a:gd name="connsiteX499" fmla="*/ 11093353 w 12078891"/>
              <a:gd name="connsiteY499" fmla="*/ 4214008 h 5907136"/>
              <a:gd name="connsiteX500" fmla="*/ 550793 w 12078891"/>
              <a:gd name="connsiteY500" fmla="*/ 4191610 h 5907136"/>
              <a:gd name="connsiteX501" fmla="*/ 558938 w 12078891"/>
              <a:gd name="connsiteY501" fmla="*/ 4199755 h 5907136"/>
              <a:gd name="connsiteX502" fmla="*/ 550793 w 12078891"/>
              <a:gd name="connsiteY502" fmla="*/ 4207900 h 5907136"/>
              <a:gd name="connsiteX503" fmla="*/ 542648 w 12078891"/>
              <a:gd name="connsiteY503" fmla="*/ 4199755 h 5907136"/>
              <a:gd name="connsiteX504" fmla="*/ 550793 w 12078891"/>
              <a:gd name="connsiteY504" fmla="*/ 4191610 h 5907136"/>
              <a:gd name="connsiteX505" fmla="*/ 6863078 w 12078891"/>
              <a:gd name="connsiteY505" fmla="*/ 4178374 h 5907136"/>
              <a:gd name="connsiteX506" fmla="*/ 6869188 w 12078891"/>
              <a:gd name="connsiteY506" fmla="*/ 4184482 h 5907136"/>
              <a:gd name="connsiteX507" fmla="*/ 6863078 w 12078891"/>
              <a:gd name="connsiteY507" fmla="*/ 4190591 h 5907136"/>
              <a:gd name="connsiteX508" fmla="*/ 6856970 w 12078891"/>
              <a:gd name="connsiteY508" fmla="*/ 4184482 h 5907136"/>
              <a:gd name="connsiteX509" fmla="*/ 6863078 w 12078891"/>
              <a:gd name="connsiteY509" fmla="*/ 4178374 h 5907136"/>
              <a:gd name="connsiteX510" fmla="*/ 11333628 w 12078891"/>
              <a:gd name="connsiteY510" fmla="*/ 4167175 h 5907136"/>
              <a:gd name="connsiteX511" fmla="*/ 11339738 w 12078891"/>
              <a:gd name="connsiteY511" fmla="*/ 4173284 h 5907136"/>
              <a:gd name="connsiteX512" fmla="*/ 11333628 w 12078891"/>
              <a:gd name="connsiteY512" fmla="*/ 4179393 h 5907136"/>
              <a:gd name="connsiteX513" fmla="*/ 11327520 w 12078891"/>
              <a:gd name="connsiteY513" fmla="*/ 4173284 h 5907136"/>
              <a:gd name="connsiteX514" fmla="*/ 11333628 w 12078891"/>
              <a:gd name="connsiteY514" fmla="*/ 4167175 h 5907136"/>
              <a:gd name="connsiteX515" fmla="*/ 11631937 w 12078891"/>
              <a:gd name="connsiteY515" fmla="*/ 4147831 h 5907136"/>
              <a:gd name="connsiteX516" fmla="*/ 11655354 w 12078891"/>
              <a:gd name="connsiteY516" fmla="*/ 4171248 h 5907136"/>
              <a:gd name="connsiteX517" fmla="*/ 11631937 w 12078891"/>
              <a:gd name="connsiteY517" fmla="*/ 4194664 h 5907136"/>
              <a:gd name="connsiteX518" fmla="*/ 11608520 w 12078891"/>
              <a:gd name="connsiteY518" fmla="*/ 4171248 h 5907136"/>
              <a:gd name="connsiteX519" fmla="*/ 11631937 w 12078891"/>
              <a:gd name="connsiteY519" fmla="*/ 4147831 h 5907136"/>
              <a:gd name="connsiteX520" fmla="*/ 3068595 w 12078891"/>
              <a:gd name="connsiteY520" fmla="*/ 4123396 h 5907136"/>
              <a:gd name="connsiteX521" fmla="*/ 3105248 w 12078891"/>
              <a:gd name="connsiteY521" fmla="*/ 4160048 h 5907136"/>
              <a:gd name="connsiteX522" fmla="*/ 3068595 w 12078891"/>
              <a:gd name="connsiteY522" fmla="*/ 4196701 h 5907136"/>
              <a:gd name="connsiteX523" fmla="*/ 3031941 w 12078891"/>
              <a:gd name="connsiteY523" fmla="*/ 4160048 h 5907136"/>
              <a:gd name="connsiteX524" fmla="*/ 3068595 w 12078891"/>
              <a:gd name="connsiteY524" fmla="*/ 4123396 h 5907136"/>
              <a:gd name="connsiteX525" fmla="*/ 10819479 w 12078891"/>
              <a:gd name="connsiteY525" fmla="*/ 4092852 h 5907136"/>
              <a:gd name="connsiteX526" fmla="*/ 10825589 w 12078891"/>
              <a:gd name="connsiteY526" fmla="*/ 4098960 h 5907136"/>
              <a:gd name="connsiteX527" fmla="*/ 10819479 w 12078891"/>
              <a:gd name="connsiteY527" fmla="*/ 4105070 h 5907136"/>
              <a:gd name="connsiteX528" fmla="*/ 10813371 w 12078891"/>
              <a:gd name="connsiteY528" fmla="*/ 4098960 h 5907136"/>
              <a:gd name="connsiteX529" fmla="*/ 10819479 w 12078891"/>
              <a:gd name="connsiteY529" fmla="*/ 4092852 h 5907136"/>
              <a:gd name="connsiteX530" fmla="*/ 5376643 w 12078891"/>
              <a:gd name="connsiteY530" fmla="*/ 4073508 h 5907136"/>
              <a:gd name="connsiteX531" fmla="*/ 5378679 w 12078891"/>
              <a:gd name="connsiteY531" fmla="*/ 4075544 h 5907136"/>
              <a:gd name="connsiteX532" fmla="*/ 5376643 w 12078891"/>
              <a:gd name="connsiteY532" fmla="*/ 4077581 h 5907136"/>
              <a:gd name="connsiteX533" fmla="*/ 5374603 w 12078891"/>
              <a:gd name="connsiteY533" fmla="*/ 4075544 h 5907136"/>
              <a:gd name="connsiteX534" fmla="*/ 5376643 w 12078891"/>
              <a:gd name="connsiteY534" fmla="*/ 4073508 h 5907136"/>
              <a:gd name="connsiteX535" fmla="*/ 4249614 w 12078891"/>
              <a:gd name="connsiteY535" fmla="*/ 4036856 h 5907136"/>
              <a:gd name="connsiteX536" fmla="*/ 4274048 w 12078891"/>
              <a:gd name="connsiteY536" fmla="*/ 4061291 h 5907136"/>
              <a:gd name="connsiteX537" fmla="*/ 4249614 w 12078891"/>
              <a:gd name="connsiteY537" fmla="*/ 4085726 h 5907136"/>
              <a:gd name="connsiteX538" fmla="*/ 4225181 w 12078891"/>
              <a:gd name="connsiteY538" fmla="*/ 4061291 h 5907136"/>
              <a:gd name="connsiteX539" fmla="*/ 4249614 w 12078891"/>
              <a:gd name="connsiteY539" fmla="*/ 4036856 h 5907136"/>
              <a:gd name="connsiteX540" fmla="*/ 380768 w 12078891"/>
              <a:gd name="connsiteY540" fmla="*/ 4020566 h 5907136"/>
              <a:gd name="connsiteX541" fmla="*/ 385858 w 12078891"/>
              <a:gd name="connsiteY541" fmla="*/ 4025657 h 5907136"/>
              <a:gd name="connsiteX542" fmla="*/ 380768 w 12078891"/>
              <a:gd name="connsiteY542" fmla="*/ 4030747 h 5907136"/>
              <a:gd name="connsiteX543" fmla="*/ 375677 w 12078891"/>
              <a:gd name="connsiteY543" fmla="*/ 4025657 h 5907136"/>
              <a:gd name="connsiteX544" fmla="*/ 380768 w 12078891"/>
              <a:gd name="connsiteY544" fmla="*/ 4020566 h 5907136"/>
              <a:gd name="connsiteX545" fmla="*/ 2215400 w 12078891"/>
              <a:gd name="connsiteY545" fmla="*/ 3970678 h 5907136"/>
              <a:gd name="connsiteX546" fmla="*/ 2216418 w 12078891"/>
              <a:gd name="connsiteY546" fmla="*/ 3971696 h 5907136"/>
              <a:gd name="connsiteX547" fmla="*/ 2215400 w 12078891"/>
              <a:gd name="connsiteY547" fmla="*/ 3972714 h 5907136"/>
              <a:gd name="connsiteX548" fmla="*/ 2214383 w 12078891"/>
              <a:gd name="connsiteY548" fmla="*/ 3971696 h 5907136"/>
              <a:gd name="connsiteX549" fmla="*/ 2215400 w 12078891"/>
              <a:gd name="connsiteY549" fmla="*/ 3970678 h 5907136"/>
              <a:gd name="connsiteX550" fmla="*/ 4634435 w 12078891"/>
              <a:gd name="connsiteY550" fmla="*/ 3959479 h 5907136"/>
              <a:gd name="connsiteX551" fmla="*/ 4660903 w 12078891"/>
              <a:gd name="connsiteY551" fmla="*/ 3985950 h 5907136"/>
              <a:gd name="connsiteX552" fmla="*/ 4634435 w 12078891"/>
              <a:gd name="connsiteY552" fmla="*/ 4012421 h 5907136"/>
              <a:gd name="connsiteX553" fmla="*/ 4607962 w 12078891"/>
              <a:gd name="connsiteY553" fmla="*/ 3985950 h 5907136"/>
              <a:gd name="connsiteX554" fmla="*/ 4634435 w 12078891"/>
              <a:gd name="connsiteY554" fmla="*/ 3959479 h 5907136"/>
              <a:gd name="connsiteX555" fmla="*/ 10706469 w 12078891"/>
              <a:gd name="connsiteY555" fmla="*/ 3953370 h 5907136"/>
              <a:gd name="connsiteX556" fmla="*/ 10726832 w 12078891"/>
              <a:gd name="connsiteY556" fmla="*/ 3972715 h 5907136"/>
              <a:gd name="connsiteX557" fmla="*/ 10706469 w 12078891"/>
              <a:gd name="connsiteY557" fmla="*/ 3992059 h 5907136"/>
              <a:gd name="connsiteX558" fmla="*/ 10686107 w 12078891"/>
              <a:gd name="connsiteY558" fmla="*/ 3972715 h 5907136"/>
              <a:gd name="connsiteX559" fmla="*/ 10706469 w 12078891"/>
              <a:gd name="connsiteY559" fmla="*/ 3953370 h 5907136"/>
              <a:gd name="connsiteX560" fmla="*/ 8545008 w 12078891"/>
              <a:gd name="connsiteY560" fmla="*/ 3938098 h 5907136"/>
              <a:gd name="connsiteX561" fmla="*/ 8588787 w 12078891"/>
              <a:gd name="connsiteY561" fmla="*/ 3981877 h 5907136"/>
              <a:gd name="connsiteX562" fmla="*/ 8545008 w 12078891"/>
              <a:gd name="connsiteY562" fmla="*/ 4025656 h 5907136"/>
              <a:gd name="connsiteX563" fmla="*/ 8501229 w 12078891"/>
              <a:gd name="connsiteY563" fmla="*/ 3981877 h 5907136"/>
              <a:gd name="connsiteX564" fmla="*/ 8545008 w 12078891"/>
              <a:gd name="connsiteY564" fmla="*/ 3938098 h 5907136"/>
              <a:gd name="connsiteX565" fmla="*/ 677029 w 12078891"/>
              <a:gd name="connsiteY565" fmla="*/ 3937081 h 5907136"/>
              <a:gd name="connsiteX566" fmla="*/ 684156 w 12078891"/>
              <a:gd name="connsiteY566" fmla="*/ 3944208 h 5907136"/>
              <a:gd name="connsiteX567" fmla="*/ 677029 w 12078891"/>
              <a:gd name="connsiteY567" fmla="*/ 3951334 h 5907136"/>
              <a:gd name="connsiteX568" fmla="*/ 669902 w 12078891"/>
              <a:gd name="connsiteY568" fmla="*/ 3944208 h 5907136"/>
              <a:gd name="connsiteX569" fmla="*/ 677029 w 12078891"/>
              <a:gd name="connsiteY569" fmla="*/ 3937081 h 5907136"/>
              <a:gd name="connsiteX570" fmla="*/ 165937 w 12078891"/>
              <a:gd name="connsiteY570" fmla="*/ 3893302 h 5907136"/>
              <a:gd name="connsiteX571" fmla="*/ 171027 w 12078891"/>
              <a:gd name="connsiteY571" fmla="*/ 3898393 h 5907136"/>
              <a:gd name="connsiteX572" fmla="*/ 165937 w 12078891"/>
              <a:gd name="connsiteY572" fmla="*/ 3903483 h 5907136"/>
              <a:gd name="connsiteX573" fmla="*/ 160846 w 12078891"/>
              <a:gd name="connsiteY573" fmla="*/ 3898393 h 5907136"/>
              <a:gd name="connsiteX574" fmla="*/ 165937 w 12078891"/>
              <a:gd name="connsiteY574" fmla="*/ 3893302 h 5907136"/>
              <a:gd name="connsiteX575" fmla="*/ 3428003 w 12078891"/>
              <a:gd name="connsiteY575" fmla="*/ 3860722 h 5907136"/>
              <a:gd name="connsiteX576" fmla="*/ 3454475 w 12078891"/>
              <a:gd name="connsiteY576" fmla="*/ 3887193 h 5907136"/>
              <a:gd name="connsiteX577" fmla="*/ 3428003 w 12078891"/>
              <a:gd name="connsiteY577" fmla="*/ 3913664 h 5907136"/>
              <a:gd name="connsiteX578" fmla="*/ 3401528 w 12078891"/>
              <a:gd name="connsiteY578" fmla="*/ 3887193 h 5907136"/>
              <a:gd name="connsiteX579" fmla="*/ 3428003 w 12078891"/>
              <a:gd name="connsiteY579" fmla="*/ 3860722 h 5907136"/>
              <a:gd name="connsiteX580" fmla="*/ 461189 w 12078891"/>
              <a:gd name="connsiteY580" fmla="*/ 3827124 h 5907136"/>
              <a:gd name="connsiteX581" fmla="*/ 465262 w 12078891"/>
              <a:gd name="connsiteY581" fmla="*/ 3831196 h 5907136"/>
              <a:gd name="connsiteX582" fmla="*/ 461189 w 12078891"/>
              <a:gd name="connsiteY582" fmla="*/ 3835269 h 5907136"/>
              <a:gd name="connsiteX583" fmla="*/ 457117 w 12078891"/>
              <a:gd name="connsiteY583" fmla="*/ 3831196 h 5907136"/>
              <a:gd name="connsiteX584" fmla="*/ 461189 w 12078891"/>
              <a:gd name="connsiteY584" fmla="*/ 3827124 h 5907136"/>
              <a:gd name="connsiteX585" fmla="*/ 395021 w 12078891"/>
              <a:gd name="connsiteY585" fmla="*/ 3817961 h 5907136"/>
              <a:gd name="connsiteX586" fmla="*/ 402148 w 12078891"/>
              <a:gd name="connsiteY586" fmla="*/ 3825088 h 5907136"/>
              <a:gd name="connsiteX587" fmla="*/ 395021 w 12078891"/>
              <a:gd name="connsiteY587" fmla="*/ 3832215 h 5907136"/>
              <a:gd name="connsiteX588" fmla="*/ 387894 w 12078891"/>
              <a:gd name="connsiteY588" fmla="*/ 3825088 h 5907136"/>
              <a:gd name="connsiteX589" fmla="*/ 395021 w 12078891"/>
              <a:gd name="connsiteY589" fmla="*/ 3817961 h 5907136"/>
              <a:gd name="connsiteX590" fmla="*/ 11750038 w 12078891"/>
              <a:gd name="connsiteY590" fmla="*/ 3799635 h 5907136"/>
              <a:gd name="connsiteX591" fmla="*/ 11755129 w 12078891"/>
              <a:gd name="connsiteY591" fmla="*/ 3805743 h 5907136"/>
              <a:gd name="connsiteX592" fmla="*/ 11750038 w 12078891"/>
              <a:gd name="connsiteY592" fmla="*/ 3810834 h 5907136"/>
              <a:gd name="connsiteX593" fmla="*/ 11743930 w 12078891"/>
              <a:gd name="connsiteY593" fmla="*/ 3805743 h 5907136"/>
              <a:gd name="connsiteX594" fmla="*/ 11750038 w 12078891"/>
              <a:gd name="connsiteY594" fmla="*/ 3799635 h 5907136"/>
              <a:gd name="connsiteX595" fmla="*/ 9481675 w 12078891"/>
              <a:gd name="connsiteY595" fmla="*/ 3783345 h 5907136"/>
              <a:gd name="connsiteX596" fmla="*/ 9493892 w 12078891"/>
              <a:gd name="connsiteY596" fmla="*/ 3794545 h 5907136"/>
              <a:gd name="connsiteX597" fmla="*/ 9481675 w 12078891"/>
              <a:gd name="connsiteY597" fmla="*/ 3805744 h 5907136"/>
              <a:gd name="connsiteX598" fmla="*/ 9469457 w 12078891"/>
              <a:gd name="connsiteY598" fmla="*/ 3794545 h 5907136"/>
              <a:gd name="connsiteX599" fmla="*/ 9481675 w 12078891"/>
              <a:gd name="connsiteY599" fmla="*/ 3783345 h 5907136"/>
              <a:gd name="connsiteX600" fmla="*/ 3492152 w 12078891"/>
              <a:gd name="connsiteY600" fmla="*/ 3781309 h 5907136"/>
              <a:gd name="connsiteX601" fmla="*/ 3503351 w 12078891"/>
              <a:gd name="connsiteY601" fmla="*/ 3792508 h 5907136"/>
              <a:gd name="connsiteX602" fmla="*/ 3492152 w 12078891"/>
              <a:gd name="connsiteY602" fmla="*/ 3803707 h 5907136"/>
              <a:gd name="connsiteX603" fmla="*/ 3480954 w 12078891"/>
              <a:gd name="connsiteY603" fmla="*/ 3792508 h 5907136"/>
              <a:gd name="connsiteX604" fmla="*/ 3492152 w 12078891"/>
              <a:gd name="connsiteY604" fmla="*/ 3781309 h 5907136"/>
              <a:gd name="connsiteX605" fmla="*/ 3015654 w 12078891"/>
              <a:gd name="connsiteY605" fmla="*/ 3767055 h 5907136"/>
              <a:gd name="connsiteX606" fmla="*/ 3022780 w 12078891"/>
              <a:gd name="connsiteY606" fmla="*/ 3774182 h 5907136"/>
              <a:gd name="connsiteX607" fmla="*/ 3015654 w 12078891"/>
              <a:gd name="connsiteY607" fmla="*/ 3781309 h 5907136"/>
              <a:gd name="connsiteX608" fmla="*/ 3008526 w 12078891"/>
              <a:gd name="connsiteY608" fmla="*/ 3774182 h 5907136"/>
              <a:gd name="connsiteX609" fmla="*/ 3015654 w 12078891"/>
              <a:gd name="connsiteY609" fmla="*/ 3767055 h 5907136"/>
              <a:gd name="connsiteX610" fmla="*/ 3810802 w 12078891"/>
              <a:gd name="connsiteY610" fmla="*/ 3754837 h 5907136"/>
              <a:gd name="connsiteX611" fmla="*/ 3820985 w 12078891"/>
              <a:gd name="connsiteY611" fmla="*/ 3765018 h 5907136"/>
              <a:gd name="connsiteX612" fmla="*/ 3810802 w 12078891"/>
              <a:gd name="connsiteY612" fmla="*/ 3775199 h 5907136"/>
              <a:gd name="connsiteX613" fmla="*/ 3800620 w 12078891"/>
              <a:gd name="connsiteY613" fmla="*/ 3765018 h 5907136"/>
              <a:gd name="connsiteX614" fmla="*/ 3810802 w 12078891"/>
              <a:gd name="connsiteY614" fmla="*/ 3754837 h 5907136"/>
              <a:gd name="connsiteX615" fmla="*/ 2153313 w 12078891"/>
              <a:gd name="connsiteY615" fmla="*/ 3744656 h 5907136"/>
              <a:gd name="connsiteX616" fmla="*/ 2170621 w 12078891"/>
              <a:gd name="connsiteY616" fmla="*/ 3761964 h 5907136"/>
              <a:gd name="connsiteX617" fmla="*/ 2153313 w 12078891"/>
              <a:gd name="connsiteY617" fmla="*/ 3779272 h 5907136"/>
              <a:gd name="connsiteX618" fmla="*/ 2136003 w 12078891"/>
              <a:gd name="connsiteY618" fmla="*/ 3761964 h 5907136"/>
              <a:gd name="connsiteX619" fmla="*/ 2153313 w 12078891"/>
              <a:gd name="connsiteY619" fmla="*/ 3744656 h 5907136"/>
              <a:gd name="connsiteX620" fmla="*/ 5287053 w 12078891"/>
              <a:gd name="connsiteY620" fmla="*/ 3741602 h 5907136"/>
              <a:gd name="connsiteX621" fmla="*/ 5292143 w 12078891"/>
              <a:gd name="connsiteY621" fmla="*/ 3746693 h 5907136"/>
              <a:gd name="connsiteX622" fmla="*/ 5287053 w 12078891"/>
              <a:gd name="connsiteY622" fmla="*/ 3751783 h 5907136"/>
              <a:gd name="connsiteX623" fmla="*/ 5281965 w 12078891"/>
              <a:gd name="connsiteY623" fmla="*/ 3746693 h 5907136"/>
              <a:gd name="connsiteX624" fmla="*/ 5287053 w 12078891"/>
              <a:gd name="connsiteY624" fmla="*/ 3741602 h 5907136"/>
              <a:gd name="connsiteX625" fmla="*/ 7031068 w 12078891"/>
              <a:gd name="connsiteY625" fmla="*/ 3735494 h 5907136"/>
              <a:gd name="connsiteX626" fmla="*/ 7053467 w 12078891"/>
              <a:gd name="connsiteY626" fmla="*/ 3757892 h 5907136"/>
              <a:gd name="connsiteX627" fmla="*/ 7031068 w 12078891"/>
              <a:gd name="connsiteY627" fmla="*/ 3780291 h 5907136"/>
              <a:gd name="connsiteX628" fmla="*/ 7008670 w 12078891"/>
              <a:gd name="connsiteY628" fmla="*/ 3757892 h 5907136"/>
              <a:gd name="connsiteX629" fmla="*/ 7031068 w 12078891"/>
              <a:gd name="connsiteY629" fmla="*/ 3735494 h 5907136"/>
              <a:gd name="connsiteX630" fmla="*/ 8007442 w 12078891"/>
              <a:gd name="connsiteY630" fmla="*/ 3718185 h 5907136"/>
              <a:gd name="connsiteX631" fmla="*/ 8051221 w 12078891"/>
              <a:gd name="connsiteY631" fmla="*/ 3761964 h 5907136"/>
              <a:gd name="connsiteX632" fmla="*/ 8007442 w 12078891"/>
              <a:gd name="connsiteY632" fmla="*/ 3804725 h 5907136"/>
              <a:gd name="connsiteX633" fmla="*/ 7963663 w 12078891"/>
              <a:gd name="connsiteY633" fmla="*/ 3761964 h 5907136"/>
              <a:gd name="connsiteX634" fmla="*/ 8007442 w 12078891"/>
              <a:gd name="connsiteY634" fmla="*/ 3718185 h 5907136"/>
              <a:gd name="connsiteX635" fmla="*/ 2738703 w 12078891"/>
              <a:gd name="connsiteY635" fmla="*/ 3717167 h 5907136"/>
              <a:gd name="connsiteX636" fmla="*/ 2746849 w 12078891"/>
              <a:gd name="connsiteY636" fmla="*/ 3725312 h 5907136"/>
              <a:gd name="connsiteX637" fmla="*/ 2738703 w 12078891"/>
              <a:gd name="connsiteY637" fmla="*/ 3733457 h 5907136"/>
              <a:gd name="connsiteX638" fmla="*/ 2730559 w 12078891"/>
              <a:gd name="connsiteY638" fmla="*/ 3725312 h 5907136"/>
              <a:gd name="connsiteX639" fmla="*/ 2738703 w 12078891"/>
              <a:gd name="connsiteY639" fmla="*/ 3717167 h 5907136"/>
              <a:gd name="connsiteX640" fmla="*/ 5693282 w 12078891"/>
              <a:gd name="connsiteY640" fmla="*/ 3715131 h 5907136"/>
              <a:gd name="connsiteX641" fmla="*/ 5701426 w 12078891"/>
              <a:gd name="connsiteY641" fmla="*/ 3722257 h 5907136"/>
              <a:gd name="connsiteX642" fmla="*/ 5693282 w 12078891"/>
              <a:gd name="connsiteY642" fmla="*/ 3729384 h 5907136"/>
              <a:gd name="connsiteX643" fmla="*/ 5685137 w 12078891"/>
              <a:gd name="connsiteY643" fmla="*/ 3722257 h 5907136"/>
              <a:gd name="connsiteX644" fmla="*/ 5693282 w 12078891"/>
              <a:gd name="connsiteY644" fmla="*/ 3715131 h 5907136"/>
              <a:gd name="connsiteX645" fmla="*/ 1150439 w 12078891"/>
              <a:gd name="connsiteY645" fmla="*/ 3714113 h 5907136"/>
              <a:gd name="connsiteX646" fmla="*/ 1156547 w 12078891"/>
              <a:gd name="connsiteY646" fmla="*/ 3720222 h 5907136"/>
              <a:gd name="connsiteX647" fmla="*/ 1150439 w 12078891"/>
              <a:gd name="connsiteY647" fmla="*/ 3726331 h 5907136"/>
              <a:gd name="connsiteX648" fmla="*/ 1144330 w 12078891"/>
              <a:gd name="connsiteY648" fmla="*/ 3720222 h 5907136"/>
              <a:gd name="connsiteX649" fmla="*/ 1150439 w 12078891"/>
              <a:gd name="connsiteY649" fmla="*/ 3714113 h 5907136"/>
              <a:gd name="connsiteX650" fmla="*/ 3209096 w 12078891"/>
              <a:gd name="connsiteY650" fmla="*/ 3699859 h 5907136"/>
              <a:gd name="connsiteX651" fmla="*/ 3261017 w 12078891"/>
              <a:gd name="connsiteY651" fmla="*/ 3751783 h 5907136"/>
              <a:gd name="connsiteX652" fmla="*/ 3209096 w 12078891"/>
              <a:gd name="connsiteY652" fmla="*/ 3803706 h 5907136"/>
              <a:gd name="connsiteX653" fmla="*/ 3157171 w 12078891"/>
              <a:gd name="connsiteY653" fmla="*/ 3751783 h 5907136"/>
              <a:gd name="connsiteX654" fmla="*/ 3209096 w 12078891"/>
              <a:gd name="connsiteY654" fmla="*/ 3699859 h 5907136"/>
              <a:gd name="connsiteX655" fmla="*/ 10019241 w 12078891"/>
              <a:gd name="connsiteY655" fmla="*/ 3698841 h 5907136"/>
              <a:gd name="connsiteX656" fmla="*/ 10081346 w 12078891"/>
              <a:gd name="connsiteY656" fmla="*/ 3759928 h 5907136"/>
              <a:gd name="connsiteX657" fmla="*/ 10019241 w 12078891"/>
              <a:gd name="connsiteY657" fmla="*/ 3821015 h 5907136"/>
              <a:gd name="connsiteX658" fmla="*/ 9957136 w 12078891"/>
              <a:gd name="connsiteY658" fmla="*/ 3759928 h 5907136"/>
              <a:gd name="connsiteX659" fmla="*/ 10019241 w 12078891"/>
              <a:gd name="connsiteY659" fmla="*/ 3698841 h 5907136"/>
              <a:gd name="connsiteX660" fmla="*/ 4673138 w 12078891"/>
              <a:gd name="connsiteY660" fmla="*/ 3679497 h 5907136"/>
              <a:gd name="connsiteX661" fmla="*/ 4690446 w 12078891"/>
              <a:gd name="connsiteY661" fmla="*/ 3695787 h 5907136"/>
              <a:gd name="connsiteX662" fmla="*/ 4673138 w 12078891"/>
              <a:gd name="connsiteY662" fmla="*/ 3712076 h 5907136"/>
              <a:gd name="connsiteX663" fmla="*/ 4655826 w 12078891"/>
              <a:gd name="connsiteY663" fmla="*/ 3695787 h 5907136"/>
              <a:gd name="connsiteX664" fmla="*/ 4673138 w 12078891"/>
              <a:gd name="connsiteY664" fmla="*/ 3679497 h 5907136"/>
              <a:gd name="connsiteX665" fmla="*/ 22399 w 12078891"/>
              <a:gd name="connsiteY665" fmla="*/ 3673388 h 5907136"/>
              <a:gd name="connsiteX666" fmla="*/ 47851 w 12078891"/>
              <a:gd name="connsiteY666" fmla="*/ 3699859 h 5907136"/>
              <a:gd name="connsiteX667" fmla="*/ 22399 w 12078891"/>
              <a:gd name="connsiteY667" fmla="*/ 3725312 h 5907136"/>
              <a:gd name="connsiteX668" fmla="*/ 0 w 12078891"/>
              <a:gd name="connsiteY668" fmla="*/ 3712076 h 5907136"/>
              <a:gd name="connsiteX669" fmla="*/ 0 w 12078891"/>
              <a:gd name="connsiteY669" fmla="*/ 3686623 h 5907136"/>
              <a:gd name="connsiteX670" fmla="*/ 22399 w 12078891"/>
              <a:gd name="connsiteY670" fmla="*/ 3673388 h 5907136"/>
              <a:gd name="connsiteX671" fmla="*/ 10351147 w 12078891"/>
              <a:gd name="connsiteY671" fmla="*/ 3666261 h 5907136"/>
              <a:gd name="connsiteX672" fmla="*/ 10367436 w 12078891"/>
              <a:gd name="connsiteY672" fmla="*/ 3681533 h 5907136"/>
              <a:gd name="connsiteX673" fmla="*/ 10351147 w 12078891"/>
              <a:gd name="connsiteY673" fmla="*/ 3696804 h 5907136"/>
              <a:gd name="connsiteX674" fmla="*/ 10335875 w 12078891"/>
              <a:gd name="connsiteY674" fmla="*/ 3681533 h 5907136"/>
              <a:gd name="connsiteX675" fmla="*/ 10351147 w 12078891"/>
              <a:gd name="connsiteY675" fmla="*/ 3666261 h 5907136"/>
              <a:gd name="connsiteX676" fmla="*/ 11263380 w 12078891"/>
              <a:gd name="connsiteY676" fmla="*/ 3656080 h 5907136"/>
              <a:gd name="connsiteX677" fmla="*/ 11276615 w 12078891"/>
              <a:gd name="connsiteY677" fmla="*/ 3669316 h 5907136"/>
              <a:gd name="connsiteX678" fmla="*/ 11263380 w 12078891"/>
              <a:gd name="connsiteY678" fmla="*/ 3682551 h 5907136"/>
              <a:gd name="connsiteX679" fmla="*/ 11250144 w 12078891"/>
              <a:gd name="connsiteY679" fmla="*/ 3669316 h 5907136"/>
              <a:gd name="connsiteX680" fmla="*/ 11263380 w 12078891"/>
              <a:gd name="connsiteY680" fmla="*/ 3656080 h 5907136"/>
              <a:gd name="connsiteX681" fmla="*/ 223997 w 12078891"/>
              <a:gd name="connsiteY681" fmla="*/ 3647935 h 5907136"/>
              <a:gd name="connsiteX682" fmla="*/ 237232 w 12078891"/>
              <a:gd name="connsiteY682" fmla="*/ 3661170 h 5907136"/>
              <a:gd name="connsiteX683" fmla="*/ 223997 w 12078891"/>
              <a:gd name="connsiteY683" fmla="*/ 3674406 h 5907136"/>
              <a:gd name="connsiteX684" fmla="*/ 210761 w 12078891"/>
              <a:gd name="connsiteY684" fmla="*/ 3661170 h 5907136"/>
              <a:gd name="connsiteX685" fmla="*/ 223997 w 12078891"/>
              <a:gd name="connsiteY685" fmla="*/ 3647935 h 5907136"/>
              <a:gd name="connsiteX686" fmla="*/ 6892604 w 12078891"/>
              <a:gd name="connsiteY686" fmla="*/ 3642845 h 5907136"/>
              <a:gd name="connsiteX687" fmla="*/ 6898713 w 12078891"/>
              <a:gd name="connsiteY687" fmla="*/ 3648954 h 5907136"/>
              <a:gd name="connsiteX688" fmla="*/ 6892604 w 12078891"/>
              <a:gd name="connsiteY688" fmla="*/ 3655063 h 5907136"/>
              <a:gd name="connsiteX689" fmla="*/ 6886496 w 12078891"/>
              <a:gd name="connsiteY689" fmla="*/ 3648954 h 5907136"/>
              <a:gd name="connsiteX690" fmla="*/ 6892604 w 12078891"/>
              <a:gd name="connsiteY690" fmla="*/ 3642845 h 5907136"/>
              <a:gd name="connsiteX691" fmla="*/ 3798592 w 12078891"/>
              <a:gd name="connsiteY691" fmla="*/ 3640808 h 5907136"/>
              <a:gd name="connsiteX692" fmla="*/ 3802666 w 12078891"/>
              <a:gd name="connsiteY692" fmla="*/ 3644880 h 5907136"/>
              <a:gd name="connsiteX693" fmla="*/ 3798592 w 12078891"/>
              <a:gd name="connsiteY693" fmla="*/ 3648953 h 5907136"/>
              <a:gd name="connsiteX694" fmla="*/ 3794520 w 12078891"/>
              <a:gd name="connsiteY694" fmla="*/ 3644880 h 5907136"/>
              <a:gd name="connsiteX695" fmla="*/ 3798592 w 12078891"/>
              <a:gd name="connsiteY695" fmla="*/ 3640808 h 5907136"/>
              <a:gd name="connsiteX696" fmla="*/ 11062810 w 12078891"/>
              <a:gd name="connsiteY696" fmla="*/ 3638772 h 5907136"/>
              <a:gd name="connsiteX697" fmla="*/ 11066882 w 12078891"/>
              <a:gd name="connsiteY697" fmla="*/ 3642844 h 5907136"/>
              <a:gd name="connsiteX698" fmla="*/ 11062810 w 12078891"/>
              <a:gd name="connsiteY698" fmla="*/ 3646917 h 5907136"/>
              <a:gd name="connsiteX699" fmla="*/ 11058737 w 12078891"/>
              <a:gd name="connsiteY699" fmla="*/ 3642844 h 5907136"/>
              <a:gd name="connsiteX700" fmla="*/ 11062810 w 12078891"/>
              <a:gd name="connsiteY700" fmla="*/ 3638772 h 5907136"/>
              <a:gd name="connsiteX701" fmla="*/ 11256252 w 12078891"/>
              <a:gd name="connsiteY701" fmla="*/ 3614337 h 5907136"/>
              <a:gd name="connsiteX702" fmla="*/ 11270506 w 12078891"/>
              <a:gd name="connsiteY702" fmla="*/ 3628591 h 5907136"/>
              <a:gd name="connsiteX703" fmla="*/ 11256252 w 12078891"/>
              <a:gd name="connsiteY703" fmla="*/ 3642844 h 5907136"/>
              <a:gd name="connsiteX704" fmla="*/ 11241998 w 12078891"/>
              <a:gd name="connsiteY704" fmla="*/ 3628591 h 5907136"/>
              <a:gd name="connsiteX705" fmla="*/ 11256252 w 12078891"/>
              <a:gd name="connsiteY705" fmla="*/ 3614337 h 5907136"/>
              <a:gd name="connsiteX706" fmla="*/ 11961807 w 12078891"/>
              <a:gd name="connsiteY706" fmla="*/ 3603138 h 5907136"/>
              <a:gd name="connsiteX707" fmla="*/ 11974024 w 12078891"/>
              <a:gd name="connsiteY707" fmla="*/ 3615355 h 5907136"/>
              <a:gd name="connsiteX708" fmla="*/ 11961807 w 12078891"/>
              <a:gd name="connsiteY708" fmla="*/ 3627572 h 5907136"/>
              <a:gd name="connsiteX709" fmla="*/ 11949589 w 12078891"/>
              <a:gd name="connsiteY709" fmla="*/ 3615355 h 5907136"/>
              <a:gd name="connsiteX710" fmla="*/ 11961807 w 12078891"/>
              <a:gd name="connsiteY710" fmla="*/ 3603138 h 5907136"/>
              <a:gd name="connsiteX711" fmla="*/ 7592051 w 12078891"/>
              <a:gd name="connsiteY711" fmla="*/ 3603138 h 5907136"/>
              <a:gd name="connsiteX712" fmla="*/ 7598160 w 12078891"/>
              <a:gd name="connsiteY712" fmla="*/ 3609246 h 5907136"/>
              <a:gd name="connsiteX713" fmla="*/ 7592051 w 12078891"/>
              <a:gd name="connsiteY713" fmla="*/ 3615355 h 5907136"/>
              <a:gd name="connsiteX714" fmla="*/ 7585942 w 12078891"/>
              <a:gd name="connsiteY714" fmla="*/ 3609246 h 5907136"/>
              <a:gd name="connsiteX715" fmla="*/ 7592051 w 12078891"/>
              <a:gd name="connsiteY715" fmla="*/ 3603138 h 5907136"/>
              <a:gd name="connsiteX716" fmla="*/ 5719746 w 12078891"/>
              <a:gd name="connsiteY716" fmla="*/ 3579721 h 5907136"/>
              <a:gd name="connsiteX717" fmla="*/ 5736035 w 12078891"/>
              <a:gd name="connsiteY717" fmla="*/ 3596011 h 5907136"/>
              <a:gd name="connsiteX718" fmla="*/ 5719746 w 12078891"/>
              <a:gd name="connsiteY718" fmla="*/ 3612301 h 5907136"/>
              <a:gd name="connsiteX719" fmla="*/ 5703456 w 12078891"/>
              <a:gd name="connsiteY719" fmla="*/ 3596011 h 5907136"/>
              <a:gd name="connsiteX720" fmla="*/ 5719746 w 12078891"/>
              <a:gd name="connsiteY720" fmla="*/ 3579721 h 5907136"/>
              <a:gd name="connsiteX721" fmla="*/ 2581980 w 12078891"/>
              <a:gd name="connsiteY721" fmla="*/ 3574631 h 5907136"/>
              <a:gd name="connsiteX722" fmla="*/ 2591143 w 12078891"/>
              <a:gd name="connsiteY722" fmla="*/ 3583794 h 5907136"/>
              <a:gd name="connsiteX723" fmla="*/ 2581980 w 12078891"/>
              <a:gd name="connsiteY723" fmla="*/ 3592958 h 5907136"/>
              <a:gd name="connsiteX724" fmla="*/ 2572815 w 12078891"/>
              <a:gd name="connsiteY724" fmla="*/ 3583794 h 5907136"/>
              <a:gd name="connsiteX725" fmla="*/ 2581980 w 12078891"/>
              <a:gd name="connsiteY725" fmla="*/ 3574631 h 5907136"/>
              <a:gd name="connsiteX726" fmla="*/ 6245083 w 12078891"/>
              <a:gd name="connsiteY726" fmla="*/ 3559359 h 5907136"/>
              <a:gd name="connsiteX727" fmla="*/ 6260355 w 12078891"/>
              <a:gd name="connsiteY727" fmla="*/ 3574631 h 5907136"/>
              <a:gd name="connsiteX728" fmla="*/ 6245083 w 12078891"/>
              <a:gd name="connsiteY728" fmla="*/ 3589903 h 5907136"/>
              <a:gd name="connsiteX729" fmla="*/ 6229811 w 12078891"/>
              <a:gd name="connsiteY729" fmla="*/ 3574631 h 5907136"/>
              <a:gd name="connsiteX730" fmla="*/ 6245083 w 12078891"/>
              <a:gd name="connsiteY730" fmla="*/ 3559359 h 5907136"/>
              <a:gd name="connsiteX731" fmla="*/ 2969866 w 12078891"/>
              <a:gd name="connsiteY731" fmla="*/ 3548160 h 5907136"/>
              <a:gd name="connsiteX732" fmla="*/ 2984114 w 12078891"/>
              <a:gd name="connsiteY732" fmla="*/ 3562414 h 5907136"/>
              <a:gd name="connsiteX733" fmla="*/ 2969866 w 12078891"/>
              <a:gd name="connsiteY733" fmla="*/ 3576667 h 5907136"/>
              <a:gd name="connsiteX734" fmla="*/ 2955610 w 12078891"/>
              <a:gd name="connsiteY734" fmla="*/ 3562414 h 5907136"/>
              <a:gd name="connsiteX735" fmla="*/ 2969866 w 12078891"/>
              <a:gd name="connsiteY735" fmla="*/ 3548160 h 5907136"/>
              <a:gd name="connsiteX736" fmla="*/ 9676136 w 12078891"/>
              <a:gd name="connsiteY736" fmla="*/ 3545106 h 5907136"/>
              <a:gd name="connsiteX737" fmla="*/ 9689371 w 12078891"/>
              <a:gd name="connsiteY737" fmla="*/ 3558341 h 5907136"/>
              <a:gd name="connsiteX738" fmla="*/ 9676136 w 12078891"/>
              <a:gd name="connsiteY738" fmla="*/ 3571577 h 5907136"/>
              <a:gd name="connsiteX739" fmla="*/ 9662900 w 12078891"/>
              <a:gd name="connsiteY739" fmla="*/ 3558341 h 5907136"/>
              <a:gd name="connsiteX740" fmla="*/ 9676136 w 12078891"/>
              <a:gd name="connsiteY740" fmla="*/ 3545106 h 5907136"/>
              <a:gd name="connsiteX741" fmla="*/ 11762257 w 12078891"/>
              <a:gd name="connsiteY741" fmla="*/ 3540015 h 5907136"/>
              <a:gd name="connsiteX742" fmla="*/ 11784655 w 12078891"/>
              <a:gd name="connsiteY742" fmla="*/ 3562414 h 5907136"/>
              <a:gd name="connsiteX743" fmla="*/ 11762257 w 12078891"/>
              <a:gd name="connsiteY743" fmla="*/ 3584812 h 5907136"/>
              <a:gd name="connsiteX744" fmla="*/ 11739858 w 12078891"/>
              <a:gd name="connsiteY744" fmla="*/ 3562414 h 5907136"/>
              <a:gd name="connsiteX745" fmla="*/ 11762257 w 12078891"/>
              <a:gd name="connsiteY745" fmla="*/ 3540015 h 5907136"/>
              <a:gd name="connsiteX746" fmla="*/ 9631338 w 12078891"/>
              <a:gd name="connsiteY746" fmla="*/ 3535942 h 5907136"/>
              <a:gd name="connsiteX747" fmla="*/ 9633375 w 12078891"/>
              <a:gd name="connsiteY747" fmla="*/ 3537978 h 5907136"/>
              <a:gd name="connsiteX748" fmla="*/ 9631338 w 12078891"/>
              <a:gd name="connsiteY748" fmla="*/ 3540015 h 5907136"/>
              <a:gd name="connsiteX749" fmla="*/ 9629302 w 12078891"/>
              <a:gd name="connsiteY749" fmla="*/ 3537978 h 5907136"/>
              <a:gd name="connsiteX750" fmla="*/ 9631338 w 12078891"/>
              <a:gd name="connsiteY750" fmla="*/ 3535942 h 5907136"/>
              <a:gd name="connsiteX751" fmla="*/ 12059546 w 12078891"/>
              <a:gd name="connsiteY751" fmla="*/ 3527798 h 5907136"/>
              <a:gd name="connsiteX752" fmla="*/ 12078891 w 12078891"/>
              <a:gd name="connsiteY752" fmla="*/ 3547142 h 5907136"/>
              <a:gd name="connsiteX753" fmla="*/ 12059546 w 12078891"/>
              <a:gd name="connsiteY753" fmla="*/ 3566486 h 5907136"/>
              <a:gd name="connsiteX754" fmla="*/ 12040202 w 12078891"/>
              <a:gd name="connsiteY754" fmla="*/ 3547142 h 5907136"/>
              <a:gd name="connsiteX755" fmla="*/ 12059546 w 12078891"/>
              <a:gd name="connsiteY755" fmla="*/ 3527798 h 5907136"/>
              <a:gd name="connsiteX756" fmla="*/ 7084010 w 12078891"/>
              <a:gd name="connsiteY756" fmla="*/ 3498272 h 5907136"/>
              <a:gd name="connsiteX757" fmla="*/ 7119644 w 12078891"/>
              <a:gd name="connsiteY757" fmla="*/ 3533906 h 5907136"/>
              <a:gd name="connsiteX758" fmla="*/ 7084010 w 12078891"/>
              <a:gd name="connsiteY758" fmla="*/ 3569540 h 5907136"/>
              <a:gd name="connsiteX759" fmla="*/ 7048376 w 12078891"/>
              <a:gd name="connsiteY759" fmla="*/ 3533906 h 5907136"/>
              <a:gd name="connsiteX760" fmla="*/ 7084010 w 12078891"/>
              <a:gd name="connsiteY760" fmla="*/ 3498272 h 5907136"/>
              <a:gd name="connsiteX761" fmla="*/ 6021100 w 12078891"/>
              <a:gd name="connsiteY761" fmla="*/ 3493181 h 5907136"/>
              <a:gd name="connsiteX762" fmla="*/ 6044514 w 12078891"/>
              <a:gd name="connsiteY762" fmla="*/ 3516598 h 5907136"/>
              <a:gd name="connsiteX763" fmla="*/ 6021100 w 12078891"/>
              <a:gd name="connsiteY763" fmla="*/ 3540015 h 5907136"/>
              <a:gd name="connsiteX764" fmla="*/ 5997683 w 12078891"/>
              <a:gd name="connsiteY764" fmla="*/ 3516598 h 5907136"/>
              <a:gd name="connsiteX765" fmla="*/ 6021100 w 12078891"/>
              <a:gd name="connsiteY765" fmla="*/ 3493181 h 5907136"/>
              <a:gd name="connsiteX766" fmla="*/ 11277632 w 12078891"/>
              <a:gd name="connsiteY766" fmla="*/ 3485036 h 5907136"/>
              <a:gd name="connsiteX767" fmla="*/ 11297995 w 12078891"/>
              <a:gd name="connsiteY767" fmla="*/ 3505398 h 5907136"/>
              <a:gd name="connsiteX768" fmla="*/ 11277632 w 12078891"/>
              <a:gd name="connsiteY768" fmla="*/ 3525761 h 5907136"/>
              <a:gd name="connsiteX769" fmla="*/ 11257270 w 12078891"/>
              <a:gd name="connsiteY769" fmla="*/ 3505398 h 5907136"/>
              <a:gd name="connsiteX770" fmla="*/ 11277632 w 12078891"/>
              <a:gd name="connsiteY770" fmla="*/ 3485036 h 5907136"/>
              <a:gd name="connsiteX771" fmla="*/ 2440421 w 12078891"/>
              <a:gd name="connsiteY771" fmla="*/ 3471801 h 5907136"/>
              <a:gd name="connsiteX772" fmla="*/ 2451621 w 12078891"/>
              <a:gd name="connsiteY772" fmla="*/ 3483000 h 5907136"/>
              <a:gd name="connsiteX773" fmla="*/ 2440421 w 12078891"/>
              <a:gd name="connsiteY773" fmla="*/ 3494200 h 5907136"/>
              <a:gd name="connsiteX774" fmla="*/ 2429222 w 12078891"/>
              <a:gd name="connsiteY774" fmla="*/ 3483000 h 5907136"/>
              <a:gd name="connsiteX775" fmla="*/ 2440421 w 12078891"/>
              <a:gd name="connsiteY775" fmla="*/ 3471801 h 5907136"/>
              <a:gd name="connsiteX776" fmla="*/ 3097080 w 12078891"/>
              <a:gd name="connsiteY776" fmla="*/ 3463656 h 5907136"/>
              <a:gd name="connsiteX777" fmla="*/ 3105225 w 12078891"/>
              <a:gd name="connsiteY777" fmla="*/ 3471801 h 5907136"/>
              <a:gd name="connsiteX778" fmla="*/ 3097080 w 12078891"/>
              <a:gd name="connsiteY778" fmla="*/ 3479946 h 5907136"/>
              <a:gd name="connsiteX779" fmla="*/ 3088935 w 12078891"/>
              <a:gd name="connsiteY779" fmla="*/ 3471801 h 5907136"/>
              <a:gd name="connsiteX780" fmla="*/ 3097080 w 12078891"/>
              <a:gd name="connsiteY780" fmla="*/ 3463656 h 5907136"/>
              <a:gd name="connsiteX781" fmla="*/ 8625439 w 12078891"/>
              <a:gd name="connsiteY781" fmla="*/ 3460602 h 5907136"/>
              <a:gd name="connsiteX782" fmla="*/ 8628493 w 12078891"/>
              <a:gd name="connsiteY782" fmla="*/ 3463656 h 5907136"/>
              <a:gd name="connsiteX783" fmla="*/ 8625439 w 12078891"/>
              <a:gd name="connsiteY783" fmla="*/ 3466710 h 5907136"/>
              <a:gd name="connsiteX784" fmla="*/ 8622385 w 12078891"/>
              <a:gd name="connsiteY784" fmla="*/ 3463656 h 5907136"/>
              <a:gd name="connsiteX785" fmla="*/ 8625439 w 12078891"/>
              <a:gd name="connsiteY785" fmla="*/ 3460602 h 5907136"/>
              <a:gd name="connsiteX786" fmla="*/ 10457030 w 12078891"/>
              <a:gd name="connsiteY786" fmla="*/ 3457547 h 5907136"/>
              <a:gd name="connsiteX787" fmla="*/ 10466194 w 12078891"/>
              <a:gd name="connsiteY787" fmla="*/ 3466710 h 5907136"/>
              <a:gd name="connsiteX788" fmla="*/ 10457030 w 12078891"/>
              <a:gd name="connsiteY788" fmla="*/ 3475874 h 5907136"/>
              <a:gd name="connsiteX789" fmla="*/ 10447867 w 12078891"/>
              <a:gd name="connsiteY789" fmla="*/ 3466710 h 5907136"/>
              <a:gd name="connsiteX790" fmla="*/ 10457030 w 12078891"/>
              <a:gd name="connsiteY790" fmla="*/ 3457547 h 5907136"/>
              <a:gd name="connsiteX791" fmla="*/ 8199867 w 12078891"/>
              <a:gd name="connsiteY791" fmla="*/ 3455511 h 5907136"/>
              <a:gd name="connsiteX792" fmla="*/ 8201903 w 12078891"/>
              <a:gd name="connsiteY792" fmla="*/ 3458565 h 5907136"/>
              <a:gd name="connsiteX793" fmla="*/ 8199867 w 12078891"/>
              <a:gd name="connsiteY793" fmla="*/ 3460602 h 5907136"/>
              <a:gd name="connsiteX794" fmla="*/ 8196812 w 12078891"/>
              <a:gd name="connsiteY794" fmla="*/ 3458565 h 5907136"/>
              <a:gd name="connsiteX795" fmla="*/ 8199867 w 12078891"/>
              <a:gd name="connsiteY795" fmla="*/ 3455511 h 5907136"/>
              <a:gd name="connsiteX796" fmla="*/ 5478448 w 12078891"/>
              <a:gd name="connsiteY796" fmla="*/ 3453475 h 5907136"/>
              <a:gd name="connsiteX797" fmla="*/ 5481503 w 12078891"/>
              <a:gd name="connsiteY797" fmla="*/ 3456529 h 5907136"/>
              <a:gd name="connsiteX798" fmla="*/ 5478448 w 12078891"/>
              <a:gd name="connsiteY798" fmla="*/ 3459583 h 5907136"/>
              <a:gd name="connsiteX799" fmla="*/ 5475394 w 12078891"/>
              <a:gd name="connsiteY799" fmla="*/ 3456529 h 5907136"/>
              <a:gd name="connsiteX800" fmla="*/ 5478448 w 12078891"/>
              <a:gd name="connsiteY800" fmla="*/ 3453475 h 5907136"/>
              <a:gd name="connsiteX801" fmla="*/ 11224691 w 12078891"/>
              <a:gd name="connsiteY801" fmla="*/ 3452457 h 5907136"/>
              <a:gd name="connsiteX802" fmla="*/ 11227746 w 12078891"/>
              <a:gd name="connsiteY802" fmla="*/ 3455512 h 5907136"/>
              <a:gd name="connsiteX803" fmla="*/ 11224691 w 12078891"/>
              <a:gd name="connsiteY803" fmla="*/ 3458566 h 5907136"/>
              <a:gd name="connsiteX804" fmla="*/ 11221636 w 12078891"/>
              <a:gd name="connsiteY804" fmla="*/ 3455512 h 5907136"/>
              <a:gd name="connsiteX805" fmla="*/ 11224691 w 12078891"/>
              <a:gd name="connsiteY805" fmla="*/ 3452457 h 5907136"/>
              <a:gd name="connsiteX806" fmla="*/ 8541953 w 12078891"/>
              <a:gd name="connsiteY806" fmla="*/ 3447366 h 5907136"/>
              <a:gd name="connsiteX807" fmla="*/ 8549080 w 12078891"/>
              <a:gd name="connsiteY807" fmla="*/ 3454493 h 5907136"/>
              <a:gd name="connsiteX808" fmla="*/ 8541953 w 12078891"/>
              <a:gd name="connsiteY808" fmla="*/ 3461620 h 5907136"/>
              <a:gd name="connsiteX809" fmla="*/ 8534826 w 12078891"/>
              <a:gd name="connsiteY809" fmla="*/ 3454493 h 5907136"/>
              <a:gd name="connsiteX810" fmla="*/ 8541953 w 12078891"/>
              <a:gd name="connsiteY810" fmla="*/ 3447366 h 5907136"/>
              <a:gd name="connsiteX811" fmla="*/ 7065684 w 12078891"/>
              <a:gd name="connsiteY811" fmla="*/ 3431076 h 5907136"/>
              <a:gd name="connsiteX812" fmla="*/ 7088082 w 12078891"/>
              <a:gd name="connsiteY812" fmla="*/ 3453475 h 5907136"/>
              <a:gd name="connsiteX813" fmla="*/ 7065684 w 12078891"/>
              <a:gd name="connsiteY813" fmla="*/ 3475873 h 5907136"/>
              <a:gd name="connsiteX814" fmla="*/ 7043285 w 12078891"/>
              <a:gd name="connsiteY814" fmla="*/ 3453475 h 5907136"/>
              <a:gd name="connsiteX815" fmla="*/ 7065684 w 12078891"/>
              <a:gd name="connsiteY815" fmla="*/ 3431076 h 5907136"/>
              <a:gd name="connsiteX816" fmla="*/ 5279916 w 12078891"/>
              <a:gd name="connsiteY816" fmla="*/ 3424968 h 5907136"/>
              <a:gd name="connsiteX817" fmla="*/ 5289078 w 12078891"/>
              <a:gd name="connsiteY817" fmla="*/ 3435149 h 5907136"/>
              <a:gd name="connsiteX818" fmla="*/ 5279916 w 12078891"/>
              <a:gd name="connsiteY818" fmla="*/ 3444312 h 5907136"/>
              <a:gd name="connsiteX819" fmla="*/ 5270756 w 12078891"/>
              <a:gd name="connsiteY819" fmla="*/ 3435149 h 5907136"/>
              <a:gd name="connsiteX820" fmla="*/ 5279916 w 12078891"/>
              <a:gd name="connsiteY820" fmla="*/ 3424968 h 5907136"/>
              <a:gd name="connsiteX821" fmla="*/ 1524108 w 12078891"/>
              <a:gd name="connsiteY821" fmla="*/ 3424968 h 5907136"/>
              <a:gd name="connsiteX822" fmla="*/ 1541416 w 12078891"/>
              <a:gd name="connsiteY822" fmla="*/ 3441258 h 5907136"/>
              <a:gd name="connsiteX823" fmla="*/ 1524108 w 12078891"/>
              <a:gd name="connsiteY823" fmla="*/ 3458566 h 5907136"/>
              <a:gd name="connsiteX824" fmla="*/ 1506800 w 12078891"/>
              <a:gd name="connsiteY824" fmla="*/ 3441258 h 5907136"/>
              <a:gd name="connsiteX825" fmla="*/ 1524108 w 12078891"/>
              <a:gd name="connsiteY825" fmla="*/ 3424968 h 5907136"/>
              <a:gd name="connsiteX826" fmla="*/ 11624811 w 12078891"/>
              <a:gd name="connsiteY826" fmla="*/ 3416823 h 5907136"/>
              <a:gd name="connsiteX827" fmla="*/ 11627864 w 12078891"/>
              <a:gd name="connsiteY827" fmla="*/ 3419878 h 5907136"/>
              <a:gd name="connsiteX828" fmla="*/ 11624811 w 12078891"/>
              <a:gd name="connsiteY828" fmla="*/ 3422932 h 5907136"/>
              <a:gd name="connsiteX829" fmla="*/ 11621756 w 12078891"/>
              <a:gd name="connsiteY829" fmla="*/ 3419878 h 5907136"/>
              <a:gd name="connsiteX830" fmla="*/ 11624811 w 12078891"/>
              <a:gd name="connsiteY830" fmla="*/ 3416823 h 5907136"/>
              <a:gd name="connsiteX831" fmla="*/ 1917116 w 12078891"/>
              <a:gd name="connsiteY831" fmla="*/ 3413768 h 5907136"/>
              <a:gd name="connsiteX832" fmla="*/ 1927297 w 12078891"/>
              <a:gd name="connsiteY832" fmla="*/ 3423949 h 5907136"/>
              <a:gd name="connsiteX833" fmla="*/ 1917116 w 12078891"/>
              <a:gd name="connsiteY833" fmla="*/ 3434130 h 5907136"/>
              <a:gd name="connsiteX834" fmla="*/ 1906936 w 12078891"/>
              <a:gd name="connsiteY834" fmla="*/ 3423949 h 5907136"/>
              <a:gd name="connsiteX835" fmla="*/ 1917116 w 12078891"/>
              <a:gd name="connsiteY835" fmla="*/ 3413768 h 5907136"/>
              <a:gd name="connsiteX836" fmla="*/ 5165902 w 12078891"/>
              <a:gd name="connsiteY836" fmla="*/ 3393406 h 5907136"/>
              <a:gd name="connsiteX837" fmla="*/ 5177103 w 12078891"/>
              <a:gd name="connsiteY837" fmla="*/ 3404606 h 5907136"/>
              <a:gd name="connsiteX838" fmla="*/ 5165902 w 12078891"/>
              <a:gd name="connsiteY838" fmla="*/ 3415805 h 5907136"/>
              <a:gd name="connsiteX839" fmla="*/ 5154701 w 12078891"/>
              <a:gd name="connsiteY839" fmla="*/ 3404606 h 5907136"/>
              <a:gd name="connsiteX840" fmla="*/ 5165902 w 12078891"/>
              <a:gd name="connsiteY840" fmla="*/ 3393406 h 5907136"/>
              <a:gd name="connsiteX841" fmla="*/ 5465222 w 12078891"/>
              <a:gd name="connsiteY841" fmla="*/ 3386279 h 5907136"/>
              <a:gd name="connsiteX842" fmla="*/ 5499838 w 12078891"/>
              <a:gd name="connsiteY842" fmla="*/ 3420895 h 5907136"/>
              <a:gd name="connsiteX843" fmla="*/ 5465222 w 12078891"/>
              <a:gd name="connsiteY843" fmla="*/ 3455512 h 5907136"/>
              <a:gd name="connsiteX844" fmla="*/ 5429590 w 12078891"/>
              <a:gd name="connsiteY844" fmla="*/ 3420895 h 5907136"/>
              <a:gd name="connsiteX845" fmla="*/ 5465222 w 12078891"/>
              <a:gd name="connsiteY845" fmla="*/ 3386279 h 5907136"/>
              <a:gd name="connsiteX846" fmla="*/ 8081764 w 12078891"/>
              <a:gd name="connsiteY846" fmla="*/ 3381188 h 5907136"/>
              <a:gd name="connsiteX847" fmla="*/ 8099072 w 12078891"/>
              <a:gd name="connsiteY847" fmla="*/ 3398496 h 5907136"/>
              <a:gd name="connsiteX848" fmla="*/ 8081764 w 12078891"/>
              <a:gd name="connsiteY848" fmla="*/ 3415804 h 5907136"/>
              <a:gd name="connsiteX849" fmla="*/ 8064456 w 12078891"/>
              <a:gd name="connsiteY849" fmla="*/ 3398496 h 5907136"/>
              <a:gd name="connsiteX850" fmla="*/ 8081764 w 12078891"/>
              <a:gd name="connsiteY850" fmla="*/ 3381188 h 5907136"/>
              <a:gd name="connsiteX851" fmla="*/ 2167538 w 12078891"/>
              <a:gd name="connsiteY851" fmla="*/ 3379153 h 5907136"/>
              <a:gd name="connsiteX852" fmla="*/ 2174665 w 12078891"/>
              <a:gd name="connsiteY852" fmla="*/ 3386279 h 5907136"/>
              <a:gd name="connsiteX853" fmla="*/ 2167538 w 12078891"/>
              <a:gd name="connsiteY853" fmla="*/ 3393406 h 5907136"/>
              <a:gd name="connsiteX854" fmla="*/ 2160411 w 12078891"/>
              <a:gd name="connsiteY854" fmla="*/ 3386279 h 5907136"/>
              <a:gd name="connsiteX855" fmla="*/ 2167538 w 12078891"/>
              <a:gd name="connsiteY855" fmla="*/ 3379153 h 5907136"/>
              <a:gd name="connsiteX856" fmla="*/ 5912161 w 12078891"/>
              <a:gd name="connsiteY856" fmla="*/ 3372026 h 5907136"/>
              <a:gd name="connsiteX857" fmla="*/ 5917252 w 12078891"/>
              <a:gd name="connsiteY857" fmla="*/ 3377117 h 5907136"/>
              <a:gd name="connsiteX858" fmla="*/ 5912161 w 12078891"/>
              <a:gd name="connsiteY858" fmla="*/ 3382207 h 5907136"/>
              <a:gd name="connsiteX859" fmla="*/ 5907070 w 12078891"/>
              <a:gd name="connsiteY859" fmla="*/ 3377117 h 5907136"/>
              <a:gd name="connsiteX860" fmla="*/ 5912161 w 12078891"/>
              <a:gd name="connsiteY860" fmla="*/ 3372026 h 5907136"/>
              <a:gd name="connsiteX861" fmla="*/ 5985469 w 12078891"/>
              <a:gd name="connsiteY861" fmla="*/ 3371007 h 5907136"/>
              <a:gd name="connsiteX862" fmla="*/ 6014992 w 12078891"/>
              <a:gd name="connsiteY862" fmla="*/ 3400533 h 5907136"/>
              <a:gd name="connsiteX863" fmla="*/ 5985469 w 12078891"/>
              <a:gd name="connsiteY863" fmla="*/ 3429040 h 5907136"/>
              <a:gd name="connsiteX864" fmla="*/ 5955944 w 12078891"/>
              <a:gd name="connsiteY864" fmla="*/ 3400533 h 5907136"/>
              <a:gd name="connsiteX865" fmla="*/ 5985469 w 12078891"/>
              <a:gd name="connsiteY865" fmla="*/ 3371007 h 5907136"/>
              <a:gd name="connsiteX866" fmla="*/ 11978097 w 12078891"/>
              <a:gd name="connsiteY866" fmla="*/ 3369989 h 5907136"/>
              <a:gd name="connsiteX867" fmla="*/ 11988278 w 12078891"/>
              <a:gd name="connsiteY867" fmla="*/ 3380170 h 5907136"/>
              <a:gd name="connsiteX868" fmla="*/ 11978097 w 12078891"/>
              <a:gd name="connsiteY868" fmla="*/ 3390351 h 5907136"/>
              <a:gd name="connsiteX869" fmla="*/ 11967916 w 12078891"/>
              <a:gd name="connsiteY869" fmla="*/ 3380170 h 5907136"/>
              <a:gd name="connsiteX870" fmla="*/ 11978097 w 12078891"/>
              <a:gd name="connsiteY870" fmla="*/ 3369989 h 5907136"/>
              <a:gd name="connsiteX871" fmla="*/ 5751306 w 12078891"/>
              <a:gd name="connsiteY871" fmla="*/ 3365917 h 5907136"/>
              <a:gd name="connsiteX872" fmla="*/ 5774723 w 12078891"/>
              <a:gd name="connsiteY872" fmla="*/ 3389334 h 5907136"/>
              <a:gd name="connsiteX873" fmla="*/ 5751306 w 12078891"/>
              <a:gd name="connsiteY873" fmla="*/ 3412751 h 5907136"/>
              <a:gd name="connsiteX874" fmla="*/ 5727889 w 12078891"/>
              <a:gd name="connsiteY874" fmla="*/ 3389334 h 5907136"/>
              <a:gd name="connsiteX875" fmla="*/ 5751306 w 12078891"/>
              <a:gd name="connsiteY875" fmla="*/ 3365917 h 5907136"/>
              <a:gd name="connsiteX876" fmla="*/ 1345917 w 12078891"/>
              <a:gd name="connsiteY876" fmla="*/ 3353700 h 5907136"/>
              <a:gd name="connsiteX877" fmla="*/ 1357117 w 12078891"/>
              <a:gd name="connsiteY877" fmla="*/ 3364899 h 5907136"/>
              <a:gd name="connsiteX878" fmla="*/ 1345917 w 12078891"/>
              <a:gd name="connsiteY878" fmla="*/ 3376098 h 5907136"/>
              <a:gd name="connsiteX879" fmla="*/ 1334718 w 12078891"/>
              <a:gd name="connsiteY879" fmla="*/ 3364899 h 5907136"/>
              <a:gd name="connsiteX880" fmla="*/ 1345917 w 12078891"/>
              <a:gd name="connsiteY880" fmla="*/ 3353700 h 5907136"/>
              <a:gd name="connsiteX881" fmla="*/ 1741964 w 12078891"/>
              <a:gd name="connsiteY881" fmla="*/ 3352681 h 5907136"/>
              <a:gd name="connsiteX882" fmla="*/ 1757236 w 12078891"/>
              <a:gd name="connsiteY882" fmla="*/ 3367953 h 5907136"/>
              <a:gd name="connsiteX883" fmla="*/ 1741964 w 12078891"/>
              <a:gd name="connsiteY883" fmla="*/ 3383225 h 5907136"/>
              <a:gd name="connsiteX884" fmla="*/ 1726692 w 12078891"/>
              <a:gd name="connsiteY884" fmla="*/ 3367953 h 5907136"/>
              <a:gd name="connsiteX885" fmla="*/ 1741964 w 12078891"/>
              <a:gd name="connsiteY885" fmla="*/ 3352681 h 5907136"/>
              <a:gd name="connsiteX886" fmla="*/ 8901348 w 12078891"/>
              <a:gd name="connsiteY886" fmla="*/ 3345554 h 5907136"/>
              <a:gd name="connsiteX887" fmla="*/ 8912548 w 12078891"/>
              <a:gd name="connsiteY887" fmla="*/ 3356754 h 5907136"/>
              <a:gd name="connsiteX888" fmla="*/ 8901348 w 12078891"/>
              <a:gd name="connsiteY888" fmla="*/ 3367953 h 5907136"/>
              <a:gd name="connsiteX889" fmla="*/ 8890149 w 12078891"/>
              <a:gd name="connsiteY889" fmla="*/ 3356754 h 5907136"/>
              <a:gd name="connsiteX890" fmla="*/ 8901348 w 12078891"/>
              <a:gd name="connsiteY890" fmla="*/ 3345554 h 5907136"/>
              <a:gd name="connsiteX891" fmla="*/ 8379055 w 12078891"/>
              <a:gd name="connsiteY891" fmla="*/ 3334355 h 5907136"/>
              <a:gd name="connsiteX892" fmla="*/ 8391272 w 12078891"/>
              <a:gd name="connsiteY892" fmla="*/ 3346573 h 5907136"/>
              <a:gd name="connsiteX893" fmla="*/ 8379055 w 12078891"/>
              <a:gd name="connsiteY893" fmla="*/ 3358790 h 5907136"/>
              <a:gd name="connsiteX894" fmla="*/ 8366837 w 12078891"/>
              <a:gd name="connsiteY894" fmla="*/ 3346573 h 5907136"/>
              <a:gd name="connsiteX895" fmla="*/ 8379055 w 12078891"/>
              <a:gd name="connsiteY895" fmla="*/ 3334355 h 5907136"/>
              <a:gd name="connsiteX896" fmla="*/ 1251232 w 12078891"/>
              <a:gd name="connsiteY896" fmla="*/ 3312975 h 5907136"/>
              <a:gd name="connsiteX897" fmla="*/ 1258359 w 12078891"/>
              <a:gd name="connsiteY897" fmla="*/ 3320101 h 5907136"/>
              <a:gd name="connsiteX898" fmla="*/ 1251232 w 12078891"/>
              <a:gd name="connsiteY898" fmla="*/ 3327228 h 5907136"/>
              <a:gd name="connsiteX899" fmla="*/ 1244105 w 12078891"/>
              <a:gd name="connsiteY899" fmla="*/ 3320101 h 5907136"/>
              <a:gd name="connsiteX900" fmla="*/ 1251232 w 12078891"/>
              <a:gd name="connsiteY900" fmla="*/ 3312975 h 5907136"/>
              <a:gd name="connsiteX901" fmla="*/ 8995015 w 12078891"/>
              <a:gd name="connsiteY901" fmla="*/ 3306866 h 5907136"/>
              <a:gd name="connsiteX902" fmla="*/ 8998069 w 12078891"/>
              <a:gd name="connsiteY902" fmla="*/ 3309920 h 5907136"/>
              <a:gd name="connsiteX903" fmla="*/ 8995015 w 12078891"/>
              <a:gd name="connsiteY903" fmla="*/ 3312975 h 5907136"/>
              <a:gd name="connsiteX904" fmla="*/ 8991961 w 12078891"/>
              <a:gd name="connsiteY904" fmla="*/ 3309920 h 5907136"/>
              <a:gd name="connsiteX905" fmla="*/ 8995015 w 12078891"/>
              <a:gd name="connsiteY905" fmla="*/ 3306866 h 5907136"/>
              <a:gd name="connsiteX906" fmla="*/ 4238390 w 12078891"/>
              <a:gd name="connsiteY906" fmla="*/ 3297703 h 5907136"/>
              <a:gd name="connsiteX907" fmla="*/ 4244501 w 12078891"/>
              <a:gd name="connsiteY907" fmla="*/ 3303811 h 5907136"/>
              <a:gd name="connsiteX908" fmla="*/ 4238390 w 12078891"/>
              <a:gd name="connsiteY908" fmla="*/ 3309920 h 5907136"/>
              <a:gd name="connsiteX909" fmla="*/ 4232282 w 12078891"/>
              <a:gd name="connsiteY909" fmla="*/ 3303811 h 5907136"/>
              <a:gd name="connsiteX910" fmla="*/ 4238390 w 12078891"/>
              <a:gd name="connsiteY910" fmla="*/ 3297703 h 5907136"/>
              <a:gd name="connsiteX911" fmla="*/ 10075237 w 12078891"/>
              <a:gd name="connsiteY911" fmla="*/ 3291594 h 5907136"/>
              <a:gd name="connsiteX912" fmla="*/ 10078292 w 12078891"/>
              <a:gd name="connsiteY912" fmla="*/ 3294648 h 5907136"/>
              <a:gd name="connsiteX913" fmla="*/ 10075237 w 12078891"/>
              <a:gd name="connsiteY913" fmla="*/ 3297703 h 5907136"/>
              <a:gd name="connsiteX914" fmla="*/ 10072183 w 12078891"/>
              <a:gd name="connsiteY914" fmla="*/ 3294648 h 5907136"/>
              <a:gd name="connsiteX915" fmla="*/ 10075237 w 12078891"/>
              <a:gd name="connsiteY915" fmla="*/ 3291594 h 5907136"/>
              <a:gd name="connsiteX916" fmla="*/ 7144079 w 12078891"/>
              <a:gd name="connsiteY916" fmla="*/ 3279377 h 5907136"/>
              <a:gd name="connsiteX917" fmla="*/ 7147133 w 12078891"/>
              <a:gd name="connsiteY917" fmla="*/ 3282432 h 5907136"/>
              <a:gd name="connsiteX918" fmla="*/ 7144079 w 12078891"/>
              <a:gd name="connsiteY918" fmla="*/ 3285486 h 5907136"/>
              <a:gd name="connsiteX919" fmla="*/ 7141025 w 12078891"/>
              <a:gd name="connsiteY919" fmla="*/ 3282432 h 5907136"/>
              <a:gd name="connsiteX920" fmla="*/ 7144079 w 12078891"/>
              <a:gd name="connsiteY920" fmla="*/ 3279377 h 5907136"/>
              <a:gd name="connsiteX921" fmla="*/ 4435895 w 12078891"/>
              <a:gd name="connsiteY921" fmla="*/ 3261051 h 5907136"/>
              <a:gd name="connsiteX922" fmla="*/ 4444040 w 12078891"/>
              <a:gd name="connsiteY922" fmla="*/ 3269196 h 5907136"/>
              <a:gd name="connsiteX923" fmla="*/ 4435895 w 12078891"/>
              <a:gd name="connsiteY923" fmla="*/ 3277341 h 5907136"/>
              <a:gd name="connsiteX924" fmla="*/ 4427749 w 12078891"/>
              <a:gd name="connsiteY924" fmla="*/ 3269196 h 5907136"/>
              <a:gd name="connsiteX925" fmla="*/ 4435895 w 12078891"/>
              <a:gd name="connsiteY925" fmla="*/ 3261051 h 5907136"/>
              <a:gd name="connsiteX926" fmla="*/ 3076766 w 12078891"/>
              <a:gd name="connsiteY926" fmla="*/ 3244761 h 5907136"/>
              <a:gd name="connsiteX927" fmla="*/ 3118507 w 12078891"/>
              <a:gd name="connsiteY927" fmla="*/ 3286504 h 5907136"/>
              <a:gd name="connsiteX928" fmla="*/ 3076766 w 12078891"/>
              <a:gd name="connsiteY928" fmla="*/ 3328247 h 5907136"/>
              <a:gd name="connsiteX929" fmla="*/ 3035021 w 12078891"/>
              <a:gd name="connsiteY929" fmla="*/ 3286504 h 5907136"/>
              <a:gd name="connsiteX930" fmla="*/ 3076766 w 12078891"/>
              <a:gd name="connsiteY930" fmla="*/ 3244761 h 5907136"/>
              <a:gd name="connsiteX931" fmla="*/ 2172686 w 12078891"/>
              <a:gd name="connsiteY931" fmla="*/ 3238652 h 5907136"/>
              <a:gd name="connsiteX932" fmla="*/ 2195083 w 12078891"/>
              <a:gd name="connsiteY932" fmla="*/ 3261051 h 5907136"/>
              <a:gd name="connsiteX933" fmla="*/ 2172686 w 12078891"/>
              <a:gd name="connsiteY933" fmla="*/ 3283449 h 5907136"/>
              <a:gd name="connsiteX934" fmla="*/ 2150289 w 12078891"/>
              <a:gd name="connsiteY934" fmla="*/ 3261051 h 5907136"/>
              <a:gd name="connsiteX935" fmla="*/ 2172686 w 12078891"/>
              <a:gd name="connsiteY935" fmla="*/ 3238652 h 5907136"/>
              <a:gd name="connsiteX936" fmla="*/ 312529 w 12078891"/>
              <a:gd name="connsiteY936" fmla="*/ 3216254 h 5907136"/>
              <a:gd name="connsiteX937" fmla="*/ 327801 w 12078891"/>
              <a:gd name="connsiteY937" fmla="*/ 3230508 h 5907136"/>
              <a:gd name="connsiteX938" fmla="*/ 312529 w 12078891"/>
              <a:gd name="connsiteY938" fmla="*/ 3244761 h 5907136"/>
              <a:gd name="connsiteX939" fmla="*/ 297257 w 12078891"/>
              <a:gd name="connsiteY939" fmla="*/ 3230508 h 5907136"/>
              <a:gd name="connsiteX940" fmla="*/ 312529 w 12078891"/>
              <a:gd name="connsiteY940" fmla="*/ 3216254 h 5907136"/>
              <a:gd name="connsiteX941" fmla="*/ 3855575 w 12078891"/>
              <a:gd name="connsiteY941" fmla="*/ 3211163 h 5907136"/>
              <a:gd name="connsiteX942" fmla="*/ 3861683 w 12078891"/>
              <a:gd name="connsiteY942" fmla="*/ 3217272 h 5907136"/>
              <a:gd name="connsiteX943" fmla="*/ 3855575 w 12078891"/>
              <a:gd name="connsiteY943" fmla="*/ 3223380 h 5907136"/>
              <a:gd name="connsiteX944" fmla="*/ 3849466 w 12078891"/>
              <a:gd name="connsiteY944" fmla="*/ 3217272 h 5907136"/>
              <a:gd name="connsiteX945" fmla="*/ 3855575 w 12078891"/>
              <a:gd name="connsiteY945" fmla="*/ 3211163 h 5907136"/>
              <a:gd name="connsiteX946" fmla="*/ 10133270 w 12078891"/>
              <a:gd name="connsiteY946" fmla="*/ 3199964 h 5907136"/>
              <a:gd name="connsiteX947" fmla="*/ 10152614 w 12078891"/>
              <a:gd name="connsiteY947" fmla="*/ 3219308 h 5907136"/>
              <a:gd name="connsiteX948" fmla="*/ 10133270 w 12078891"/>
              <a:gd name="connsiteY948" fmla="*/ 3238652 h 5907136"/>
              <a:gd name="connsiteX949" fmla="*/ 10113926 w 12078891"/>
              <a:gd name="connsiteY949" fmla="*/ 3219308 h 5907136"/>
              <a:gd name="connsiteX950" fmla="*/ 10133270 w 12078891"/>
              <a:gd name="connsiteY950" fmla="*/ 3199964 h 5907136"/>
              <a:gd name="connsiteX951" fmla="*/ 3664170 w 12078891"/>
              <a:gd name="connsiteY951" fmla="*/ 3197927 h 5907136"/>
              <a:gd name="connsiteX952" fmla="*/ 3667224 w 12078891"/>
              <a:gd name="connsiteY952" fmla="*/ 3200982 h 5907136"/>
              <a:gd name="connsiteX953" fmla="*/ 3664170 w 12078891"/>
              <a:gd name="connsiteY953" fmla="*/ 3204036 h 5907136"/>
              <a:gd name="connsiteX954" fmla="*/ 3661116 w 12078891"/>
              <a:gd name="connsiteY954" fmla="*/ 3200982 h 5907136"/>
              <a:gd name="connsiteX955" fmla="*/ 3664170 w 12078891"/>
              <a:gd name="connsiteY955" fmla="*/ 3197927 h 5907136"/>
              <a:gd name="connsiteX956" fmla="*/ 10032476 w 12078891"/>
              <a:gd name="connsiteY956" fmla="*/ 3196910 h 5907136"/>
              <a:gd name="connsiteX957" fmla="*/ 10049784 w 12078891"/>
              <a:gd name="connsiteY957" fmla="*/ 3214218 h 5907136"/>
              <a:gd name="connsiteX958" fmla="*/ 10032476 w 12078891"/>
              <a:gd name="connsiteY958" fmla="*/ 3231526 h 5907136"/>
              <a:gd name="connsiteX959" fmla="*/ 10015168 w 12078891"/>
              <a:gd name="connsiteY959" fmla="*/ 3214218 h 5907136"/>
              <a:gd name="connsiteX960" fmla="*/ 10032476 w 12078891"/>
              <a:gd name="connsiteY960" fmla="*/ 3196910 h 5907136"/>
              <a:gd name="connsiteX961" fmla="*/ 9661882 w 12078891"/>
              <a:gd name="connsiteY961" fmla="*/ 3195892 h 5907136"/>
              <a:gd name="connsiteX962" fmla="*/ 9677154 w 12078891"/>
              <a:gd name="connsiteY962" fmla="*/ 3211164 h 5907136"/>
              <a:gd name="connsiteX963" fmla="*/ 9661882 w 12078891"/>
              <a:gd name="connsiteY963" fmla="*/ 3226436 h 5907136"/>
              <a:gd name="connsiteX964" fmla="*/ 9646610 w 12078891"/>
              <a:gd name="connsiteY964" fmla="*/ 3211164 h 5907136"/>
              <a:gd name="connsiteX965" fmla="*/ 9661882 w 12078891"/>
              <a:gd name="connsiteY965" fmla="*/ 3195892 h 5907136"/>
              <a:gd name="connsiteX966" fmla="*/ 6536264 w 12078891"/>
              <a:gd name="connsiteY966" fmla="*/ 3192837 h 5907136"/>
              <a:gd name="connsiteX967" fmla="*/ 6550518 w 12078891"/>
              <a:gd name="connsiteY967" fmla="*/ 3206073 h 5907136"/>
              <a:gd name="connsiteX968" fmla="*/ 6536264 w 12078891"/>
              <a:gd name="connsiteY968" fmla="*/ 3219308 h 5907136"/>
              <a:gd name="connsiteX969" fmla="*/ 6522010 w 12078891"/>
              <a:gd name="connsiteY969" fmla="*/ 3206073 h 5907136"/>
              <a:gd name="connsiteX970" fmla="*/ 6536264 w 12078891"/>
              <a:gd name="connsiteY970" fmla="*/ 3192837 h 5907136"/>
              <a:gd name="connsiteX971" fmla="*/ 4988769 w 12078891"/>
              <a:gd name="connsiteY971" fmla="*/ 3183674 h 5907136"/>
              <a:gd name="connsiteX972" fmla="*/ 5005056 w 12078891"/>
              <a:gd name="connsiteY972" fmla="*/ 3199964 h 5907136"/>
              <a:gd name="connsiteX973" fmla="*/ 4988769 w 12078891"/>
              <a:gd name="connsiteY973" fmla="*/ 3216254 h 5907136"/>
              <a:gd name="connsiteX974" fmla="*/ 4972473 w 12078891"/>
              <a:gd name="connsiteY974" fmla="*/ 3199964 h 5907136"/>
              <a:gd name="connsiteX975" fmla="*/ 4988769 w 12078891"/>
              <a:gd name="connsiteY975" fmla="*/ 3183674 h 5907136"/>
              <a:gd name="connsiteX976" fmla="*/ 3054391 w 12078891"/>
              <a:gd name="connsiteY976" fmla="*/ 3177565 h 5907136"/>
              <a:gd name="connsiteX977" fmla="*/ 3061517 w 12078891"/>
              <a:gd name="connsiteY977" fmla="*/ 3184692 h 5907136"/>
              <a:gd name="connsiteX978" fmla="*/ 3054391 w 12078891"/>
              <a:gd name="connsiteY978" fmla="*/ 3191819 h 5907136"/>
              <a:gd name="connsiteX979" fmla="*/ 3047263 w 12078891"/>
              <a:gd name="connsiteY979" fmla="*/ 3184692 h 5907136"/>
              <a:gd name="connsiteX980" fmla="*/ 3054391 w 12078891"/>
              <a:gd name="connsiteY980" fmla="*/ 3177565 h 5907136"/>
              <a:gd name="connsiteX981" fmla="*/ 5637293 w 12078891"/>
              <a:gd name="connsiteY981" fmla="*/ 3172475 h 5907136"/>
              <a:gd name="connsiteX982" fmla="*/ 5642384 w 12078891"/>
              <a:gd name="connsiteY982" fmla="*/ 3177566 h 5907136"/>
              <a:gd name="connsiteX983" fmla="*/ 5637293 w 12078891"/>
              <a:gd name="connsiteY983" fmla="*/ 3182656 h 5907136"/>
              <a:gd name="connsiteX984" fmla="*/ 5632203 w 12078891"/>
              <a:gd name="connsiteY984" fmla="*/ 3177566 h 5907136"/>
              <a:gd name="connsiteX985" fmla="*/ 5637293 w 12078891"/>
              <a:gd name="connsiteY985" fmla="*/ 3172475 h 5907136"/>
              <a:gd name="connsiteX986" fmla="*/ 3531885 w 12078891"/>
              <a:gd name="connsiteY986" fmla="*/ 3163312 h 5907136"/>
              <a:gd name="connsiteX987" fmla="*/ 3561407 w 12078891"/>
              <a:gd name="connsiteY987" fmla="*/ 3192837 h 5907136"/>
              <a:gd name="connsiteX988" fmla="*/ 3531885 w 12078891"/>
              <a:gd name="connsiteY988" fmla="*/ 3222363 h 5907136"/>
              <a:gd name="connsiteX989" fmla="*/ 3502364 w 12078891"/>
              <a:gd name="connsiteY989" fmla="*/ 3192837 h 5907136"/>
              <a:gd name="connsiteX990" fmla="*/ 3531885 w 12078891"/>
              <a:gd name="connsiteY990" fmla="*/ 3163312 h 5907136"/>
              <a:gd name="connsiteX991" fmla="*/ 4761699 w 12078891"/>
              <a:gd name="connsiteY991" fmla="*/ 3156185 h 5907136"/>
              <a:gd name="connsiteX992" fmla="*/ 4776972 w 12078891"/>
              <a:gd name="connsiteY992" fmla="*/ 3171457 h 5907136"/>
              <a:gd name="connsiteX993" fmla="*/ 4761699 w 12078891"/>
              <a:gd name="connsiteY993" fmla="*/ 3186729 h 5907136"/>
              <a:gd name="connsiteX994" fmla="*/ 4746428 w 12078891"/>
              <a:gd name="connsiteY994" fmla="*/ 3171457 h 5907136"/>
              <a:gd name="connsiteX995" fmla="*/ 4761699 w 12078891"/>
              <a:gd name="connsiteY995" fmla="*/ 3156185 h 5907136"/>
              <a:gd name="connsiteX996" fmla="*/ 9412443 w 12078891"/>
              <a:gd name="connsiteY996" fmla="*/ 3153131 h 5907136"/>
              <a:gd name="connsiteX997" fmla="*/ 9413461 w 12078891"/>
              <a:gd name="connsiteY997" fmla="*/ 3154149 h 5907136"/>
              <a:gd name="connsiteX998" fmla="*/ 9412443 w 12078891"/>
              <a:gd name="connsiteY998" fmla="*/ 3155167 h 5907136"/>
              <a:gd name="connsiteX999" fmla="*/ 9411425 w 12078891"/>
              <a:gd name="connsiteY999" fmla="*/ 3154149 h 5907136"/>
              <a:gd name="connsiteX1000" fmla="*/ 9412443 w 12078891"/>
              <a:gd name="connsiteY1000" fmla="*/ 3153131 h 5907136"/>
              <a:gd name="connsiteX1001" fmla="*/ 9980552 w 12078891"/>
              <a:gd name="connsiteY1001" fmla="*/ 3152112 h 5907136"/>
              <a:gd name="connsiteX1002" fmla="*/ 9993788 w 12078891"/>
              <a:gd name="connsiteY1002" fmla="*/ 3165348 h 5907136"/>
              <a:gd name="connsiteX1003" fmla="*/ 9980552 w 12078891"/>
              <a:gd name="connsiteY1003" fmla="*/ 3178583 h 5907136"/>
              <a:gd name="connsiteX1004" fmla="*/ 9967317 w 12078891"/>
              <a:gd name="connsiteY1004" fmla="*/ 3165348 h 5907136"/>
              <a:gd name="connsiteX1005" fmla="*/ 9980552 w 12078891"/>
              <a:gd name="connsiteY1005" fmla="*/ 3152112 h 5907136"/>
              <a:gd name="connsiteX1006" fmla="*/ 3434082 w 12078891"/>
              <a:gd name="connsiteY1006" fmla="*/ 3143967 h 5907136"/>
              <a:gd name="connsiteX1007" fmla="*/ 3457497 w 12078891"/>
              <a:gd name="connsiteY1007" fmla="*/ 3167384 h 5907136"/>
              <a:gd name="connsiteX1008" fmla="*/ 3434082 w 12078891"/>
              <a:gd name="connsiteY1008" fmla="*/ 3190801 h 5907136"/>
              <a:gd name="connsiteX1009" fmla="*/ 3410663 w 12078891"/>
              <a:gd name="connsiteY1009" fmla="*/ 3167384 h 5907136"/>
              <a:gd name="connsiteX1010" fmla="*/ 3434082 w 12078891"/>
              <a:gd name="connsiteY1010" fmla="*/ 3143967 h 5907136"/>
              <a:gd name="connsiteX1011" fmla="*/ 4864520 w 12078891"/>
              <a:gd name="connsiteY1011" fmla="*/ 3122587 h 5907136"/>
              <a:gd name="connsiteX1012" fmla="*/ 4873683 w 12078891"/>
              <a:gd name="connsiteY1012" fmla="*/ 3131750 h 5907136"/>
              <a:gd name="connsiteX1013" fmla="*/ 4864520 w 12078891"/>
              <a:gd name="connsiteY1013" fmla="*/ 3140913 h 5907136"/>
              <a:gd name="connsiteX1014" fmla="*/ 4855358 w 12078891"/>
              <a:gd name="connsiteY1014" fmla="*/ 3131750 h 5907136"/>
              <a:gd name="connsiteX1015" fmla="*/ 4864520 w 12078891"/>
              <a:gd name="connsiteY1015" fmla="*/ 3122587 h 5907136"/>
              <a:gd name="connsiteX1016" fmla="*/ 1861120 w 12078891"/>
              <a:gd name="connsiteY1016" fmla="*/ 3113424 h 5907136"/>
              <a:gd name="connsiteX1017" fmla="*/ 1866211 w 12078891"/>
              <a:gd name="connsiteY1017" fmla="*/ 3118515 h 5907136"/>
              <a:gd name="connsiteX1018" fmla="*/ 1861120 w 12078891"/>
              <a:gd name="connsiteY1018" fmla="*/ 3123605 h 5907136"/>
              <a:gd name="connsiteX1019" fmla="*/ 1856029 w 12078891"/>
              <a:gd name="connsiteY1019" fmla="*/ 3118515 h 5907136"/>
              <a:gd name="connsiteX1020" fmla="*/ 1861120 w 12078891"/>
              <a:gd name="connsiteY1020" fmla="*/ 3113424 h 5907136"/>
              <a:gd name="connsiteX1021" fmla="*/ 8803609 w 12078891"/>
              <a:gd name="connsiteY1021" fmla="*/ 3099171 h 5907136"/>
              <a:gd name="connsiteX1022" fmla="*/ 8828043 w 12078891"/>
              <a:gd name="connsiteY1022" fmla="*/ 3123605 h 5907136"/>
              <a:gd name="connsiteX1023" fmla="*/ 8803609 w 12078891"/>
              <a:gd name="connsiteY1023" fmla="*/ 3148040 h 5907136"/>
              <a:gd name="connsiteX1024" fmla="*/ 8779174 w 12078891"/>
              <a:gd name="connsiteY1024" fmla="*/ 3123605 h 5907136"/>
              <a:gd name="connsiteX1025" fmla="*/ 8803609 w 12078891"/>
              <a:gd name="connsiteY1025" fmla="*/ 3099171 h 5907136"/>
              <a:gd name="connsiteX1026" fmla="*/ 7949410 w 12078891"/>
              <a:gd name="connsiteY1026" fmla="*/ 3059464 h 5907136"/>
              <a:gd name="connsiteX1027" fmla="*/ 7961627 w 12078891"/>
              <a:gd name="connsiteY1027" fmla="*/ 3071682 h 5907136"/>
              <a:gd name="connsiteX1028" fmla="*/ 7949410 w 12078891"/>
              <a:gd name="connsiteY1028" fmla="*/ 3083899 h 5907136"/>
              <a:gd name="connsiteX1029" fmla="*/ 7937192 w 12078891"/>
              <a:gd name="connsiteY1029" fmla="*/ 3071682 h 5907136"/>
              <a:gd name="connsiteX1030" fmla="*/ 7949410 w 12078891"/>
              <a:gd name="connsiteY1030" fmla="*/ 3059464 h 5907136"/>
              <a:gd name="connsiteX1031" fmla="*/ 9902157 w 12078891"/>
              <a:gd name="connsiteY1031" fmla="*/ 3041138 h 5907136"/>
              <a:gd name="connsiteX1032" fmla="*/ 9917429 w 12078891"/>
              <a:gd name="connsiteY1032" fmla="*/ 3056410 h 5907136"/>
              <a:gd name="connsiteX1033" fmla="*/ 9902157 w 12078891"/>
              <a:gd name="connsiteY1033" fmla="*/ 3071682 h 5907136"/>
              <a:gd name="connsiteX1034" fmla="*/ 9886885 w 12078891"/>
              <a:gd name="connsiteY1034" fmla="*/ 3056410 h 5907136"/>
              <a:gd name="connsiteX1035" fmla="*/ 9902157 w 12078891"/>
              <a:gd name="connsiteY1035" fmla="*/ 3041138 h 5907136"/>
              <a:gd name="connsiteX1036" fmla="*/ 6312277 w 12078891"/>
              <a:gd name="connsiteY1036" fmla="*/ 3032993 h 5907136"/>
              <a:gd name="connsiteX1037" fmla="*/ 6314314 w 12078891"/>
              <a:gd name="connsiteY1037" fmla="*/ 3035029 h 5907136"/>
              <a:gd name="connsiteX1038" fmla="*/ 6312277 w 12078891"/>
              <a:gd name="connsiteY1038" fmla="*/ 3037065 h 5907136"/>
              <a:gd name="connsiteX1039" fmla="*/ 6310241 w 12078891"/>
              <a:gd name="connsiteY1039" fmla="*/ 3035029 h 5907136"/>
              <a:gd name="connsiteX1040" fmla="*/ 6312277 w 12078891"/>
              <a:gd name="connsiteY1040" fmla="*/ 3032993 h 5907136"/>
              <a:gd name="connsiteX1041" fmla="*/ 9349319 w 12078891"/>
              <a:gd name="connsiteY1041" fmla="*/ 3031975 h 5907136"/>
              <a:gd name="connsiteX1042" fmla="*/ 9351356 w 12078891"/>
              <a:gd name="connsiteY1042" fmla="*/ 3034011 h 5907136"/>
              <a:gd name="connsiteX1043" fmla="*/ 9349319 w 12078891"/>
              <a:gd name="connsiteY1043" fmla="*/ 3036048 h 5907136"/>
              <a:gd name="connsiteX1044" fmla="*/ 9347283 w 12078891"/>
              <a:gd name="connsiteY1044" fmla="*/ 3034011 h 5907136"/>
              <a:gd name="connsiteX1045" fmla="*/ 9349319 w 12078891"/>
              <a:gd name="connsiteY1045" fmla="*/ 3031975 h 5907136"/>
              <a:gd name="connsiteX1046" fmla="*/ 10741086 w 12078891"/>
              <a:gd name="connsiteY1046" fmla="*/ 3007540 h 5907136"/>
              <a:gd name="connsiteX1047" fmla="*/ 10745158 w 12078891"/>
              <a:gd name="connsiteY1047" fmla="*/ 3011612 h 5907136"/>
              <a:gd name="connsiteX1048" fmla="*/ 10741086 w 12078891"/>
              <a:gd name="connsiteY1048" fmla="*/ 3015685 h 5907136"/>
              <a:gd name="connsiteX1049" fmla="*/ 10737013 w 12078891"/>
              <a:gd name="connsiteY1049" fmla="*/ 3011612 h 5907136"/>
              <a:gd name="connsiteX1050" fmla="*/ 10741086 w 12078891"/>
              <a:gd name="connsiteY1050" fmla="*/ 3007540 h 5907136"/>
              <a:gd name="connsiteX1051" fmla="*/ 2150269 w 12078891"/>
              <a:gd name="connsiteY1051" fmla="*/ 2998377 h 5907136"/>
              <a:gd name="connsiteX1052" fmla="*/ 2161467 w 12078891"/>
              <a:gd name="connsiteY1052" fmla="*/ 3009576 h 5907136"/>
              <a:gd name="connsiteX1053" fmla="*/ 2150269 w 12078891"/>
              <a:gd name="connsiteY1053" fmla="*/ 3020775 h 5907136"/>
              <a:gd name="connsiteX1054" fmla="*/ 2139069 w 12078891"/>
              <a:gd name="connsiteY1054" fmla="*/ 3009576 h 5907136"/>
              <a:gd name="connsiteX1055" fmla="*/ 2150269 w 12078891"/>
              <a:gd name="connsiteY1055" fmla="*/ 2998377 h 5907136"/>
              <a:gd name="connsiteX1056" fmla="*/ 10768574 w 12078891"/>
              <a:gd name="connsiteY1056" fmla="*/ 2987178 h 5907136"/>
              <a:gd name="connsiteX1057" fmla="*/ 10782828 w 12078891"/>
              <a:gd name="connsiteY1057" fmla="*/ 3000413 h 5907136"/>
              <a:gd name="connsiteX1058" fmla="*/ 10768574 w 12078891"/>
              <a:gd name="connsiteY1058" fmla="*/ 3014667 h 5907136"/>
              <a:gd name="connsiteX1059" fmla="*/ 10754321 w 12078891"/>
              <a:gd name="connsiteY1059" fmla="*/ 3000413 h 5907136"/>
              <a:gd name="connsiteX1060" fmla="*/ 10768574 w 12078891"/>
              <a:gd name="connsiteY1060" fmla="*/ 2987178 h 5907136"/>
              <a:gd name="connsiteX1061" fmla="*/ 7612413 w 12078891"/>
              <a:gd name="connsiteY1061" fmla="*/ 2976997 h 5907136"/>
              <a:gd name="connsiteX1062" fmla="*/ 7615467 w 12078891"/>
              <a:gd name="connsiteY1062" fmla="*/ 2980051 h 5907136"/>
              <a:gd name="connsiteX1063" fmla="*/ 7612413 w 12078891"/>
              <a:gd name="connsiteY1063" fmla="*/ 2983105 h 5907136"/>
              <a:gd name="connsiteX1064" fmla="*/ 7609359 w 12078891"/>
              <a:gd name="connsiteY1064" fmla="*/ 2980051 h 5907136"/>
              <a:gd name="connsiteX1065" fmla="*/ 7612413 w 12078891"/>
              <a:gd name="connsiteY1065" fmla="*/ 2976997 h 5907136"/>
              <a:gd name="connsiteX1066" fmla="*/ 2436381 w 12078891"/>
              <a:gd name="connsiteY1066" fmla="*/ 2954598 h 5907136"/>
              <a:gd name="connsiteX1067" fmla="*/ 2455725 w 12078891"/>
              <a:gd name="connsiteY1067" fmla="*/ 2973942 h 5907136"/>
              <a:gd name="connsiteX1068" fmla="*/ 2436381 w 12078891"/>
              <a:gd name="connsiteY1068" fmla="*/ 2993286 h 5907136"/>
              <a:gd name="connsiteX1069" fmla="*/ 2417037 w 12078891"/>
              <a:gd name="connsiteY1069" fmla="*/ 2973942 h 5907136"/>
              <a:gd name="connsiteX1070" fmla="*/ 2436381 w 12078891"/>
              <a:gd name="connsiteY1070" fmla="*/ 2954598 h 5907136"/>
              <a:gd name="connsiteX1071" fmla="*/ 536514 w 12078891"/>
              <a:gd name="connsiteY1071" fmla="*/ 2952562 h 5907136"/>
              <a:gd name="connsiteX1072" fmla="*/ 545677 w 12078891"/>
              <a:gd name="connsiteY1072" fmla="*/ 2961725 h 5907136"/>
              <a:gd name="connsiteX1073" fmla="*/ 536514 w 12078891"/>
              <a:gd name="connsiteY1073" fmla="*/ 2970888 h 5907136"/>
              <a:gd name="connsiteX1074" fmla="*/ 527351 w 12078891"/>
              <a:gd name="connsiteY1074" fmla="*/ 2961725 h 5907136"/>
              <a:gd name="connsiteX1075" fmla="*/ 536514 w 12078891"/>
              <a:gd name="connsiteY1075" fmla="*/ 2952562 h 5907136"/>
              <a:gd name="connsiteX1076" fmla="*/ 2217424 w 12078891"/>
              <a:gd name="connsiteY1076" fmla="*/ 2925072 h 5907136"/>
              <a:gd name="connsiteX1077" fmla="*/ 2220483 w 12078891"/>
              <a:gd name="connsiteY1077" fmla="*/ 2928126 h 5907136"/>
              <a:gd name="connsiteX1078" fmla="*/ 2217424 w 12078891"/>
              <a:gd name="connsiteY1078" fmla="*/ 2931181 h 5907136"/>
              <a:gd name="connsiteX1079" fmla="*/ 2214369 w 12078891"/>
              <a:gd name="connsiteY1079" fmla="*/ 2928126 h 5907136"/>
              <a:gd name="connsiteX1080" fmla="*/ 2217424 w 12078891"/>
              <a:gd name="connsiteY1080" fmla="*/ 2925072 h 5907136"/>
              <a:gd name="connsiteX1081" fmla="*/ 748335 w 12078891"/>
              <a:gd name="connsiteY1081" fmla="*/ 2906747 h 5907136"/>
              <a:gd name="connsiteX1082" fmla="*/ 770733 w 12078891"/>
              <a:gd name="connsiteY1082" fmla="*/ 2929146 h 5907136"/>
              <a:gd name="connsiteX1083" fmla="*/ 748335 w 12078891"/>
              <a:gd name="connsiteY1083" fmla="*/ 2951543 h 5907136"/>
              <a:gd name="connsiteX1084" fmla="*/ 725936 w 12078891"/>
              <a:gd name="connsiteY1084" fmla="*/ 2929146 h 5907136"/>
              <a:gd name="connsiteX1085" fmla="*/ 748335 w 12078891"/>
              <a:gd name="connsiteY1085" fmla="*/ 2906747 h 5907136"/>
              <a:gd name="connsiteX1086" fmla="*/ 9257689 w 12078891"/>
              <a:gd name="connsiteY1086" fmla="*/ 2898604 h 5907136"/>
              <a:gd name="connsiteX1087" fmla="*/ 9272961 w 12078891"/>
              <a:gd name="connsiteY1087" fmla="*/ 2913875 h 5907136"/>
              <a:gd name="connsiteX1088" fmla="*/ 9257689 w 12078891"/>
              <a:gd name="connsiteY1088" fmla="*/ 2929146 h 5907136"/>
              <a:gd name="connsiteX1089" fmla="*/ 9242417 w 12078891"/>
              <a:gd name="connsiteY1089" fmla="*/ 2913875 h 5907136"/>
              <a:gd name="connsiteX1090" fmla="*/ 9257689 w 12078891"/>
              <a:gd name="connsiteY1090" fmla="*/ 2898604 h 5907136"/>
              <a:gd name="connsiteX1091" fmla="*/ 190380 w 12078891"/>
              <a:gd name="connsiteY1091" fmla="*/ 2894530 h 5907136"/>
              <a:gd name="connsiteX1092" fmla="*/ 217869 w 12078891"/>
              <a:gd name="connsiteY1092" fmla="*/ 2922019 h 5907136"/>
              <a:gd name="connsiteX1093" fmla="*/ 190380 w 12078891"/>
              <a:gd name="connsiteY1093" fmla="*/ 2949509 h 5907136"/>
              <a:gd name="connsiteX1094" fmla="*/ 162891 w 12078891"/>
              <a:gd name="connsiteY1094" fmla="*/ 2922019 h 5907136"/>
              <a:gd name="connsiteX1095" fmla="*/ 190380 w 12078891"/>
              <a:gd name="connsiteY1095" fmla="*/ 2894530 h 5907136"/>
              <a:gd name="connsiteX1096" fmla="*/ 3601049 w 12078891"/>
              <a:gd name="connsiteY1096" fmla="*/ 2881294 h 5907136"/>
              <a:gd name="connsiteX1097" fmla="*/ 3604103 w 12078891"/>
              <a:gd name="connsiteY1097" fmla="*/ 2884348 h 5907136"/>
              <a:gd name="connsiteX1098" fmla="*/ 3601049 w 12078891"/>
              <a:gd name="connsiteY1098" fmla="*/ 2887402 h 5907136"/>
              <a:gd name="connsiteX1099" fmla="*/ 3597995 w 12078891"/>
              <a:gd name="connsiteY1099" fmla="*/ 2884348 h 5907136"/>
              <a:gd name="connsiteX1100" fmla="*/ 3601049 w 12078891"/>
              <a:gd name="connsiteY1100" fmla="*/ 2881294 h 5907136"/>
              <a:gd name="connsiteX1101" fmla="*/ 7358902 w 12078891"/>
              <a:gd name="connsiteY1101" fmla="*/ 2869078 h 5907136"/>
              <a:gd name="connsiteX1102" fmla="*/ 7362975 w 12078891"/>
              <a:gd name="connsiteY1102" fmla="*/ 2873153 h 5907136"/>
              <a:gd name="connsiteX1103" fmla="*/ 7358902 w 12078891"/>
              <a:gd name="connsiteY1103" fmla="*/ 2877223 h 5907136"/>
              <a:gd name="connsiteX1104" fmla="*/ 7354830 w 12078891"/>
              <a:gd name="connsiteY1104" fmla="*/ 2873153 h 5907136"/>
              <a:gd name="connsiteX1105" fmla="*/ 7358902 w 12078891"/>
              <a:gd name="connsiteY1105" fmla="*/ 2869078 h 5907136"/>
              <a:gd name="connsiteX1106" fmla="*/ 7198039 w 12078891"/>
              <a:gd name="connsiteY1106" fmla="*/ 2816137 h 5907136"/>
              <a:gd name="connsiteX1107" fmla="*/ 7204148 w 12078891"/>
              <a:gd name="connsiteY1107" fmla="*/ 2822246 h 5907136"/>
              <a:gd name="connsiteX1108" fmla="*/ 7198039 w 12078891"/>
              <a:gd name="connsiteY1108" fmla="*/ 2828355 h 5907136"/>
              <a:gd name="connsiteX1109" fmla="*/ 7191931 w 12078891"/>
              <a:gd name="connsiteY1109" fmla="*/ 2822246 h 5907136"/>
              <a:gd name="connsiteX1110" fmla="*/ 7198039 w 12078891"/>
              <a:gd name="connsiteY1110" fmla="*/ 2816137 h 5907136"/>
              <a:gd name="connsiteX1111" fmla="*/ 5795091 w 12078891"/>
              <a:gd name="connsiteY1111" fmla="*/ 2743854 h 5907136"/>
              <a:gd name="connsiteX1112" fmla="*/ 5813416 w 12078891"/>
              <a:gd name="connsiteY1112" fmla="*/ 2762180 h 5907136"/>
              <a:gd name="connsiteX1113" fmla="*/ 5795091 w 12078891"/>
              <a:gd name="connsiteY1113" fmla="*/ 2780505 h 5907136"/>
              <a:gd name="connsiteX1114" fmla="*/ 5776766 w 12078891"/>
              <a:gd name="connsiteY1114" fmla="*/ 2762180 h 5907136"/>
              <a:gd name="connsiteX1115" fmla="*/ 5795091 w 12078891"/>
              <a:gd name="connsiteY1115" fmla="*/ 2743854 h 5907136"/>
              <a:gd name="connsiteX1116" fmla="*/ 4190602 w 12078891"/>
              <a:gd name="connsiteY1116" fmla="*/ 2728583 h 5907136"/>
              <a:gd name="connsiteX1117" fmla="*/ 4221146 w 12078891"/>
              <a:gd name="connsiteY1117" fmla="*/ 2759126 h 5907136"/>
              <a:gd name="connsiteX1118" fmla="*/ 4190602 w 12078891"/>
              <a:gd name="connsiteY1118" fmla="*/ 2789668 h 5907136"/>
              <a:gd name="connsiteX1119" fmla="*/ 4160049 w 12078891"/>
              <a:gd name="connsiteY1119" fmla="*/ 2759126 h 5907136"/>
              <a:gd name="connsiteX1120" fmla="*/ 4190602 w 12078891"/>
              <a:gd name="connsiteY1120" fmla="*/ 2728583 h 5907136"/>
              <a:gd name="connsiteX1121" fmla="*/ 5955945 w 12078891"/>
              <a:gd name="connsiteY1121" fmla="*/ 2699057 h 5907136"/>
              <a:gd name="connsiteX1122" fmla="*/ 5961035 w 12078891"/>
              <a:gd name="connsiteY1122" fmla="*/ 2704148 h 5907136"/>
              <a:gd name="connsiteX1123" fmla="*/ 5955945 w 12078891"/>
              <a:gd name="connsiteY1123" fmla="*/ 2709238 h 5907136"/>
              <a:gd name="connsiteX1124" fmla="*/ 5950855 w 12078891"/>
              <a:gd name="connsiteY1124" fmla="*/ 2704148 h 5907136"/>
              <a:gd name="connsiteX1125" fmla="*/ 5955945 w 12078891"/>
              <a:gd name="connsiteY1125" fmla="*/ 2699057 h 5907136"/>
              <a:gd name="connsiteX1126" fmla="*/ 7390463 w 12078891"/>
              <a:gd name="connsiteY1126" fmla="*/ 2694983 h 5907136"/>
              <a:gd name="connsiteX1127" fmla="*/ 7424061 w 12078891"/>
              <a:gd name="connsiteY1127" fmla="*/ 2728581 h 5907136"/>
              <a:gd name="connsiteX1128" fmla="*/ 7390463 w 12078891"/>
              <a:gd name="connsiteY1128" fmla="*/ 2762177 h 5907136"/>
              <a:gd name="connsiteX1129" fmla="*/ 7356865 w 12078891"/>
              <a:gd name="connsiteY1129" fmla="*/ 2728581 h 5907136"/>
              <a:gd name="connsiteX1130" fmla="*/ 7390463 w 12078891"/>
              <a:gd name="connsiteY1130" fmla="*/ 2694983 h 5907136"/>
              <a:gd name="connsiteX1131" fmla="*/ 1814308 w 12078891"/>
              <a:gd name="connsiteY1131" fmla="*/ 2665460 h 5907136"/>
              <a:gd name="connsiteX1132" fmla="*/ 1819397 w 12078891"/>
              <a:gd name="connsiteY1132" fmla="*/ 2670549 h 5907136"/>
              <a:gd name="connsiteX1133" fmla="*/ 1814308 w 12078891"/>
              <a:gd name="connsiteY1133" fmla="*/ 2675639 h 5907136"/>
              <a:gd name="connsiteX1134" fmla="*/ 1809215 w 12078891"/>
              <a:gd name="connsiteY1134" fmla="*/ 2670549 h 5907136"/>
              <a:gd name="connsiteX1135" fmla="*/ 1814308 w 12078891"/>
              <a:gd name="connsiteY1135" fmla="*/ 2665460 h 5907136"/>
              <a:gd name="connsiteX1136" fmla="*/ 9232236 w 12078891"/>
              <a:gd name="connsiteY1136" fmla="*/ 2663422 h 5907136"/>
              <a:gd name="connsiteX1137" fmla="*/ 9270925 w 12078891"/>
              <a:gd name="connsiteY1137" fmla="*/ 2702110 h 5907136"/>
              <a:gd name="connsiteX1138" fmla="*/ 9232236 w 12078891"/>
              <a:gd name="connsiteY1138" fmla="*/ 2740798 h 5907136"/>
              <a:gd name="connsiteX1139" fmla="*/ 9193548 w 12078891"/>
              <a:gd name="connsiteY1139" fmla="*/ 2702110 h 5907136"/>
              <a:gd name="connsiteX1140" fmla="*/ 9232236 w 12078891"/>
              <a:gd name="connsiteY1140" fmla="*/ 2663422 h 5907136"/>
              <a:gd name="connsiteX1141" fmla="*/ 2759084 w 12078891"/>
              <a:gd name="connsiteY1141" fmla="*/ 2623713 h 5907136"/>
              <a:gd name="connsiteX1142" fmla="*/ 2767229 w 12078891"/>
              <a:gd name="connsiteY1142" fmla="*/ 2631859 h 5907136"/>
              <a:gd name="connsiteX1143" fmla="*/ 2759084 w 12078891"/>
              <a:gd name="connsiteY1143" fmla="*/ 2640003 h 5907136"/>
              <a:gd name="connsiteX1144" fmla="*/ 2750938 w 12078891"/>
              <a:gd name="connsiteY1144" fmla="*/ 2631859 h 5907136"/>
              <a:gd name="connsiteX1145" fmla="*/ 2759084 w 12078891"/>
              <a:gd name="connsiteY1145" fmla="*/ 2623713 h 5907136"/>
              <a:gd name="connsiteX1146" fmla="*/ 9533599 w 12078891"/>
              <a:gd name="connsiteY1146" fmla="*/ 2604369 h 5907136"/>
              <a:gd name="connsiteX1147" fmla="*/ 9546834 w 12078891"/>
              <a:gd name="connsiteY1147" fmla="*/ 2616588 h 5907136"/>
              <a:gd name="connsiteX1148" fmla="*/ 9533599 w 12078891"/>
              <a:gd name="connsiteY1148" fmla="*/ 2628806 h 5907136"/>
              <a:gd name="connsiteX1149" fmla="*/ 9520363 w 12078891"/>
              <a:gd name="connsiteY1149" fmla="*/ 2616588 h 5907136"/>
              <a:gd name="connsiteX1150" fmla="*/ 9533599 w 12078891"/>
              <a:gd name="connsiteY1150" fmla="*/ 2604369 h 5907136"/>
              <a:gd name="connsiteX1151" fmla="*/ 1707395 w 12078891"/>
              <a:gd name="connsiteY1151" fmla="*/ 2601316 h 5907136"/>
              <a:gd name="connsiteX1152" fmla="*/ 1711468 w 12078891"/>
              <a:gd name="connsiteY1152" fmla="*/ 2605389 h 5907136"/>
              <a:gd name="connsiteX1153" fmla="*/ 1707395 w 12078891"/>
              <a:gd name="connsiteY1153" fmla="*/ 2609462 h 5907136"/>
              <a:gd name="connsiteX1154" fmla="*/ 1703323 w 12078891"/>
              <a:gd name="connsiteY1154" fmla="*/ 2605389 h 5907136"/>
              <a:gd name="connsiteX1155" fmla="*/ 1707395 w 12078891"/>
              <a:gd name="connsiteY1155" fmla="*/ 2601316 h 5907136"/>
              <a:gd name="connsiteX1156" fmla="*/ 4194661 w 12078891"/>
              <a:gd name="connsiteY1156" fmla="*/ 2596226 h 5907136"/>
              <a:gd name="connsiteX1157" fmla="*/ 4200772 w 12078891"/>
              <a:gd name="connsiteY1157" fmla="*/ 2602334 h 5907136"/>
              <a:gd name="connsiteX1158" fmla="*/ 4194661 w 12078891"/>
              <a:gd name="connsiteY1158" fmla="*/ 2608446 h 5907136"/>
              <a:gd name="connsiteX1159" fmla="*/ 4188551 w 12078891"/>
              <a:gd name="connsiteY1159" fmla="*/ 2602334 h 5907136"/>
              <a:gd name="connsiteX1160" fmla="*/ 4194661 w 12078891"/>
              <a:gd name="connsiteY1160" fmla="*/ 2596226 h 5907136"/>
              <a:gd name="connsiteX1161" fmla="*/ 5638309 w 12078891"/>
              <a:gd name="connsiteY1161" fmla="*/ 2592153 h 5907136"/>
              <a:gd name="connsiteX1162" fmla="*/ 5655618 w 12078891"/>
              <a:gd name="connsiteY1162" fmla="*/ 2609462 h 5907136"/>
              <a:gd name="connsiteX1163" fmla="*/ 5638309 w 12078891"/>
              <a:gd name="connsiteY1163" fmla="*/ 2626771 h 5907136"/>
              <a:gd name="connsiteX1164" fmla="*/ 5621002 w 12078891"/>
              <a:gd name="connsiteY1164" fmla="*/ 2609462 h 5907136"/>
              <a:gd name="connsiteX1165" fmla="*/ 5638309 w 12078891"/>
              <a:gd name="connsiteY1165" fmla="*/ 2592153 h 5907136"/>
              <a:gd name="connsiteX1166" fmla="*/ 1008960 w 12078891"/>
              <a:gd name="connsiteY1166" fmla="*/ 2587062 h 5907136"/>
              <a:gd name="connsiteX1167" fmla="*/ 1036449 w 12078891"/>
              <a:gd name="connsiteY1167" fmla="*/ 2614553 h 5907136"/>
              <a:gd name="connsiteX1168" fmla="*/ 1008960 w 12078891"/>
              <a:gd name="connsiteY1168" fmla="*/ 2642042 h 5907136"/>
              <a:gd name="connsiteX1169" fmla="*/ 981471 w 12078891"/>
              <a:gd name="connsiteY1169" fmla="*/ 2614553 h 5907136"/>
              <a:gd name="connsiteX1170" fmla="*/ 1008960 w 12078891"/>
              <a:gd name="connsiteY1170" fmla="*/ 2587062 h 5907136"/>
              <a:gd name="connsiteX1171" fmla="*/ 5912163 w 12078891"/>
              <a:gd name="connsiteY1171" fmla="*/ 2569755 h 5907136"/>
              <a:gd name="connsiteX1172" fmla="*/ 5934560 w 12078891"/>
              <a:gd name="connsiteY1172" fmla="*/ 2591134 h 5907136"/>
              <a:gd name="connsiteX1173" fmla="*/ 5912163 w 12078891"/>
              <a:gd name="connsiteY1173" fmla="*/ 2612518 h 5907136"/>
              <a:gd name="connsiteX1174" fmla="*/ 5889764 w 12078891"/>
              <a:gd name="connsiteY1174" fmla="*/ 2591134 h 5907136"/>
              <a:gd name="connsiteX1175" fmla="*/ 5912163 w 12078891"/>
              <a:gd name="connsiteY1175" fmla="*/ 2569755 h 5907136"/>
              <a:gd name="connsiteX1176" fmla="*/ 10252389 w 12078891"/>
              <a:gd name="connsiteY1176" fmla="*/ 2562630 h 5907136"/>
              <a:gd name="connsiteX1177" fmla="*/ 10330784 w 12078891"/>
              <a:gd name="connsiteY1177" fmla="*/ 2640006 h 5907136"/>
              <a:gd name="connsiteX1178" fmla="*/ 10324691 w 12078891"/>
              <a:gd name="connsiteY1178" fmla="*/ 2670136 h 5907136"/>
              <a:gd name="connsiteX1179" fmla="*/ 10314641 w 12078891"/>
              <a:gd name="connsiteY1179" fmla="*/ 2684950 h 5907136"/>
              <a:gd name="connsiteX1180" fmla="*/ 10316531 w 12078891"/>
              <a:gd name="connsiteY1180" fmla="*/ 2686840 h 5907136"/>
              <a:gd name="connsiteX1181" fmla="*/ 10310422 w 12078891"/>
              <a:gd name="connsiteY1181" fmla="*/ 2692949 h 5907136"/>
              <a:gd name="connsiteX1182" fmla="*/ 10309702 w 12078891"/>
              <a:gd name="connsiteY1182" fmla="*/ 2692227 h 5907136"/>
              <a:gd name="connsiteX1183" fmla="*/ 10308004 w 12078891"/>
              <a:gd name="connsiteY1183" fmla="*/ 2694730 h 5907136"/>
              <a:gd name="connsiteX1184" fmla="*/ 10252389 w 12078891"/>
              <a:gd name="connsiteY1184" fmla="*/ 2717384 h 5907136"/>
              <a:gd name="connsiteX1185" fmla="*/ 10173994 w 12078891"/>
              <a:gd name="connsiteY1185" fmla="*/ 2640006 h 5907136"/>
              <a:gd name="connsiteX1186" fmla="*/ 10252389 w 12078891"/>
              <a:gd name="connsiteY1186" fmla="*/ 2562630 h 5907136"/>
              <a:gd name="connsiteX1187" fmla="*/ 6487394 w 12078891"/>
              <a:gd name="connsiteY1187" fmla="*/ 2547361 h 5907136"/>
              <a:gd name="connsiteX1188" fmla="*/ 6503684 w 12078891"/>
              <a:gd name="connsiteY1188" fmla="*/ 2563649 h 5907136"/>
              <a:gd name="connsiteX1189" fmla="*/ 6487394 w 12078891"/>
              <a:gd name="connsiteY1189" fmla="*/ 2579938 h 5907136"/>
              <a:gd name="connsiteX1190" fmla="*/ 6471104 w 12078891"/>
              <a:gd name="connsiteY1190" fmla="*/ 2563649 h 5907136"/>
              <a:gd name="connsiteX1191" fmla="*/ 6487394 w 12078891"/>
              <a:gd name="connsiteY1191" fmla="*/ 2547361 h 5907136"/>
              <a:gd name="connsiteX1192" fmla="*/ 10923328 w 12078891"/>
              <a:gd name="connsiteY1192" fmla="*/ 2546344 h 5907136"/>
              <a:gd name="connsiteX1193" fmla="*/ 10944708 w 12078891"/>
              <a:gd name="connsiteY1193" fmla="*/ 2567722 h 5907136"/>
              <a:gd name="connsiteX1194" fmla="*/ 10923328 w 12078891"/>
              <a:gd name="connsiteY1194" fmla="*/ 2589100 h 5907136"/>
              <a:gd name="connsiteX1195" fmla="*/ 10901948 w 12078891"/>
              <a:gd name="connsiteY1195" fmla="*/ 2567722 h 5907136"/>
              <a:gd name="connsiteX1196" fmla="*/ 10923328 w 12078891"/>
              <a:gd name="connsiteY1196" fmla="*/ 2546344 h 5907136"/>
              <a:gd name="connsiteX1197" fmla="*/ 591492 w 12078891"/>
              <a:gd name="connsiteY1197" fmla="*/ 2539209 h 5907136"/>
              <a:gd name="connsiteX1198" fmla="*/ 603710 w 12078891"/>
              <a:gd name="connsiteY1198" fmla="*/ 2551426 h 5907136"/>
              <a:gd name="connsiteX1199" fmla="*/ 591492 w 12078891"/>
              <a:gd name="connsiteY1199" fmla="*/ 2563643 h 5907136"/>
              <a:gd name="connsiteX1200" fmla="*/ 579275 w 12078891"/>
              <a:gd name="connsiteY1200" fmla="*/ 2551426 h 5907136"/>
              <a:gd name="connsiteX1201" fmla="*/ 591492 w 12078891"/>
              <a:gd name="connsiteY1201" fmla="*/ 2539209 h 5907136"/>
              <a:gd name="connsiteX1202" fmla="*/ 386905 w 12078891"/>
              <a:gd name="connsiteY1202" fmla="*/ 2534124 h 5907136"/>
              <a:gd name="connsiteX1203" fmla="*/ 405231 w 12078891"/>
              <a:gd name="connsiteY1203" fmla="*/ 2552451 h 5907136"/>
              <a:gd name="connsiteX1204" fmla="*/ 386905 w 12078891"/>
              <a:gd name="connsiteY1204" fmla="*/ 2570776 h 5907136"/>
              <a:gd name="connsiteX1205" fmla="*/ 368579 w 12078891"/>
              <a:gd name="connsiteY1205" fmla="*/ 2552451 h 5907136"/>
              <a:gd name="connsiteX1206" fmla="*/ 386905 w 12078891"/>
              <a:gd name="connsiteY1206" fmla="*/ 2534124 h 5907136"/>
              <a:gd name="connsiteX1207" fmla="*/ 3113437 w 12078891"/>
              <a:gd name="connsiteY1207" fmla="*/ 2528012 h 5907136"/>
              <a:gd name="connsiteX1208" fmla="*/ 3122602 w 12078891"/>
              <a:gd name="connsiteY1208" fmla="*/ 2537177 h 5907136"/>
              <a:gd name="connsiteX1209" fmla="*/ 3113437 w 12078891"/>
              <a:gd name="connsiteY1209" fmla="*/ 2546344 h 5907136"/>
              <a:gd name="connsiteX1210" fmla="*/ 3104277 w 12078891"/>
              <a:gd name="connsiteY1210" fmla="*/ 2537177 h 5907136"/>
              <a:gd name="connsiteX1211" fmla="*/ 3113437 w 12078891"/>
              <a:gd name="connsiteY1211" fmla="*/ 2528012 h 5907136"/>
              <a:gd name="connsiteX1212" fmla="*/ 5387857 w 12078891"/>
              <a:gd name="connsiteY1212" fmla="*/ 2519865 h 5907136"/>
              <a:gd name="connsiteX1213" fmla="*/ 5398041 w 12078891"/>
              <a:gd name="connsiteY1213" fmla="*/ 2530048 h 5907136"/>
              <a:gd name="connsiteX1214" fmla="*/ 5387857 w 12078891"/>
              <a:gd name="connsiteY1214" fmla="*/ 2540233 h 5907136"/>
              <a:gd name="connsiteX1215" fmla="*/ 5377677 w 12078891"/>
              <a:gd name="connsiteY1215" fmla="*/ 2530048 h 5907136"/>
              <a:gd name="connsiteX1216" fmla="*/ 5387857 w 12078891"/>
              <a:gd name="connsiteY1216" fmla="*/ 2519865 h 5907136"/>
              <a:gd name="connsiteX1217" fmla="*/ 11337701 w 12078891"/>
              <a:gd name="connsiteY1217" fmla="*/ 2517829 h 5907136"/>
              <a:gd name="connsiteX1218" fmla="*/ 11347882 w 12078891"/>
              <a:gd name="connsiteY1218" fmla="*/ 2528012 h 5907136"/>
              <a:gd name="connsiteX1219" fmla="*/ 11337701 w 12078891"/>
              <a:gd name="connsiteY1219" fmla="*/ 2538195 h 5907136"/>
              <a:gd name="connsiteX1220" fmla="*/ 11327520 w 12078891"/>
              <a:gd name="connsiteY1220" fmla="*/ 2528012 h 5907136"/>
              <a:gd name="connsiteX1221" fmla="*/ 11337701 w 12078891"/>
              <a:gd name="connsiteY1221" fmla="*/ 2517829 h 5907136"/>
              <a:gd name="connsiteX1222" fmla="*/ 5092607 w 12078891"/>
              <a:gd name="connsiteY1222" fmla="*/ 2499505 h 5907136"/>
              <a:gd name="connsiteX1223" fmla="*/ 5113983 w 12078891"/>
              <a:gd name="connsiteY1223" fmla="*/ 2519865 h 5907136"/>
              <a:gd name="connsiteX1224" fmla="*/ 5092607 w 12078891"/>
              <a:gd name="connsiteY1224" fmla="*/ 2540233 h 5907136"/>
              <a:gd name="connsiteX1225" fmla="*/ 5071229 w 12078891"/>
              <a:gd name="connsiteY1225" fmla="*/ 2519865 h 5907136"/>
              <a:gd name="connsiteX1226" fmla="*/ 5092607 w 12078891"/>
              <a:gd name="connsiteY1226" fmla="*/ 2499505 h 5907136"/>
              <a:gd name="connsiteX1227" fmla="*/ 7711170 w 12078891"/>
              <a:gd name="connsiteY1227" fmla="*/ 2493397 h 5907136"/>
              <a:gd name="connsiteX1228" fmla="*/ 7717279 w 12078891"/>
              <a:gd name="connsiteY1228" fmla="*/ 2499505 h 5907136"/>
              <a:gd name="connsiteX1229" fmla="*/ 7711170 w 12078891"/>
              <a:gd name="connsiteY1229" fmla="*/ 2505613 h 5907136"/>
              <a:gd name="connsiteX1230" fmla="*/ 7705061 w 12078891"/>
              <a:gd name="connsiteY1230" fmla="*/ 2499505 h 5907136"/>
              <a:gd name="connsiteX1231" fmla="*/ 7711170 w 12078891"/>
              <a:gd name="connsiteY1231" fmla="*/ 2493397 h 5907136"/>
              <a:gd name="connsiteX1232" fmla="*/ 11655354 w 12078891"/>
              <a:gd name="connsiteY1232" fmla="*/ 2472014 h 5907136"/>
              <a:gd name="connsiteX1233" fmla="*/ 11666553 w 12078891"/>
              <a:gd name="connsiteY1233" fmla="*/ 2483214 h 5907136"/>
              <a:gd name="connsiteX1234" fmla="*/ 11655354 w 12078891"/>
              <a:gd name="connsiteY1234" fmla="*/ 2493395 h 5907136"/>
              <a:gd name="connsiteX1235" fmla="*/ 11644154 w 12078891"/>
              <a:gd name="connsiteY1235" fmla="*/ 2483214 h 5907136"/>
              <a:gd name="connsiteX1236" fmla="*/ 11655354 w 12078891"/>
              <a:gd name="connsiteY1236" fmla="*/ 2472014 h 5907136"/>
              <a:gd name="connsiteX1237" fmla="*/ 1161657 w 12078891"/>
              <a:gd name="connsiteY1237" fmla="*/ 2462852 h 5907136"/>
              <a:gd name="connsiteX1238" fmla="*/ 1238016 w 12078891"/>
              <a:gd name="connsiteY1238" fmla="*/ 2539213 h 5907136"/>
              <a:gd name="connsiteX1239" fmla="*/ 1161657 w 12078891"/>
              <a:gd name="connsiteY1239" fmla="*/ 2615570 h 5907136"/>
              <a:gd name="connsiteX1240" fmla="*/ 1153260 w 12078891"/>
              <a:gd name="connsiteY1240" fmla="*/ 2613912 h 5907136"/>
              <a:gd name="connsiteX1241" fmla="*/ 1153543 w 12078891"/>
              <a:gd name="connsiteY1241" fmla="*/ 2614553 h 5907136"/>
              <a:gd name="connsiteX1242" fmla="*/ 1133180 w 12078891"/>
              <a:gd name="connsiteY1242" fmla="*/ 2634915 h 5907136"/>
              <a:gd name="connsiteX1243" fmla="*/ 1112818 w 12078891"/>
              <a:gd name="connsiteY1243" fmla="*/ 2614553 h 5907136"/>
              <a:gd name="connsiteX1244" fmla="*/ 1118521 w 12078891"/>
              <a:gd name="connsiteY1244" fmla="*/ 2600840 h 5907136"/>
              <a:gd name="connsiteX1245" fmla="*/ 1107443 w 12078891"/>
              <a:gd name="connsiteY1245" fmla="*/ 2593425 h 5907136"/>
              <a:gd name="connsiteX1246" fmla="*/ 1085299 w 12078891"/>
              <a:gd name="connsiteY1246" fmla="*/ 2539213 h 5907136"/>
              <a:gd name="connsiteX1247" fmla="*/ 1161657 w 12078891"/>
              <a:gd name="connsiteY1247" fmla="*/ 2462852 h 5907136"/>
              <a:gd name="connsiteX1248" fmla="*/ 7789564 w 12078891"/>
              <a:gd name="connsiteY1248" fmla="*/ 2417038 h 5907136"/>
              <a:gd name="connsiteX1249" fmla="*/ 7795674 w 12078891"/>
              <a:gd name="connsiteY1249" fmla="*/ 2423147 h 5907136"/>
              <a:gd name="connsiteX1250" fmla="*/ 7789564 w 12078891"/>
              <a:gd name="connsiteY1250" fmla="*/ 2429254 h 5907136"/>
              <a:gd name="connsiteX1251" fmla="*/ 7783456 w 12078891"/>
              <a:gd name="connsiteY1251" fmla="*/ 2423147 h 5907136"/>
              <a:gd name="connsiteX1252" fmla="*/ 7789564 w 12078891"/>
              <a:gd name="connsiteY1252" fmla="*/ 2417038 h 5907136"/>
              <a:gd name="connsiteX1253" fmla="*/ 8313895 w 12078891"/>
              <a:gd name="connsiteY1253" fmla="*/ 2398712 h 5907136"/>
              <a:gd name="connsiteX1254" fmla="*/ 8330185 w 12078891"/>
              <a:gd name="connsiteY1254" fmla="*/ 2415002 h 5907136"/>
              <a:gd name="connsiteX1255" fmla="*/ 8313895 w 12078891"/>
              <a:gd name="connsiteY1255" fmla="*/ 2431292 h 5907136"/>
              <a:gd name="connsiteX1256" fmla="*/ 8297605 w 12078891"/>
              <a:gd name="connsiteY1256" fmla="*/ 2415002 h 5907136"/>
              <a:gd name="connsiteX1257" fmla="*/ 8313895 w 12078891"/>
              <a:gd name="connsiteY1257" fmla="*/ 2398712 h 5907136"/>
              <a:gd name="connsiteX1258" fmla="*/ 10361328 w 12078891"/>
              <a:gd name="connsiteY1258" fmla="*/ 2390565 h 5907136"/>
              <a:gd name="connsiteX1259" fmla="*/ 10383726 w 12078891"/>
              <a:gd name="connsiteY1259" fmla="*/ 2412965 h 5907136"/>
              <a:gd name="connsiteX1260" fmla="*/ 10361328 w 12078891"/>
              <a:gd name="connsiteY1260" fmla="*/ 2435363 h 5907136"/>
              <a:gd name="connsiteX1261" fmla="*/ 10338929 w 12078891"/>
              <a:gd name="connsiteY1261" fmla="*/ 2412965 h 5907136"/>
              <a:gd name="connsiteX1262" fmla="*/ 10361328 w 12078891"/>
              <a:gd name="connsiteY1262" fmla="*/ 2390565 h 5907136"/>
              <a:gd name="connsiteX1263" fmla="*/ 1788833 w 12078891"/>
              <a:gd name="connsiteY1263" fmla="*/ 2370201 h 5907136"/>
              <a:gd name="connsiteX1264" fmla="*/ 1809196 w 12078891"/>
              <a:gd name="connsiteY1264" fmla="*/ 2390565 h 5907136"/>
              <a:gd name="connsiteX1265" fmla="*/ 1788833 w 12078891"/>
              <a:gd name="connsiteY1265" fmla="*/ 2410929 h 5907136"/>
              <a:gd name="connsiteX1266" fmla="*/ 1768472 w 12078891"/>
              <a:gd name="connsiteY1266" fmla="*/ 2390565 h 5907136"/>
              <a:gd name="connsiteX1267" fmla="*/ 1788833 w 12078891"/>
              <a:gd name="connsiteY1267" fmla="*/ 2370201 h 5907136"/>
              <a:gd name="connsiteX1268" fmla="*/ 8322040 w 12078891"/>
              <a:gd name="connsiteY1268" fmla="*/ 2351875 h 5907136"/>
              <a:gd name="connsiteX1269" fmla="*/ 8335275 w 12078891"/>
              <a:gd name="connsiteY1269" fmla="*/ 2365110 h 5907136"/>
              <a:gd name="connsiteX1270" fmla="*/ 8322040 w 12078891"/>
              <a:gd name="connsiteY1270" fmla="*/ 2378348 h 5907136"/>
              <a:gd name="connsiteX1271" fmla="*/ 8308804 w 12078891"/>
              <a:gd name="connsiteY1271" fmla="*/ 2365110 h 5907136"/>
              <a:gd name="connsiteX1272" fmla="*/ 8322040 w 12078891"/>
              <a:gd name="connsiteY1272" fmla="*/ 2351875 h 5907136"/>
              <a:gd name="connsiteX1273" fmla="*/ 1726739 w 12078891"/>
              <a:gd name="connsiteY1273" fmla="*/ 2338640 h 5907136"/>
              <a:gd name="connsiteX1274" fmla="*/ 1749137 w 12078891"/>
              <a:gd name="connsiteY1274" fmla="*/ 2361037 h 5907136"/>
              <a:gd name="connsiteX1275" fmla="*/ 1726739 w 12078891"/>
              <a:gd name="connsiteY1275" fmla="*/ 2383438 h 5907136"/>
              <a:gd name="connsiteX1276" fmla="*/ 1704340 w 12078891"/>
              <a:gd name="connsiteY1276" fmla="*/ 2361037 h 5907136"/>
              <a:gd name="connsiteX1277" fmla="*/ 1726739 w 12078891"/>
              <a:gd name="connsiteY1277" fmla="*/ 2338640 h 5907136"/>
              <a:gd name="connsiteX1278" fmla="*/ 5160810 w 12078891"/>
              <a:gd name="connsiteY1278" fmla="*/ 2317265 h 5907136"/>
              <a:gd name="connsiteX1279" fmla="*/ 5181174 w 12078891"/>
              <a:gd name="connsiteY1279" fmla="*/ 2337623 h 5907136"/>
              <a:gd name="connsiteX1280" fmla="*/ 5160810 w 12078891"/>
              <a:gd name="connsiteY1280" fmla="*/ 2357983 h 5907136"/>
              <a:gd name="connsiteX1281" fmla="*/ 5140448 w 12078891"/>
              <a:gd name="connsiteY1281" fmla="*/ 2337623 h 5907136"/>
              <a:gd name="connsiteX1282" fmla="*/ 5160810 w 12078891"/>
              <a:gd name="connsiteY1282" fmla="*/ 2317265 h 5907136"/>
              <a:gd name="connsiteX1283" fmla="*/ 5008114 w 12078891"/>
              <a:gd name="connsiteY1283" fmla="*/ 2306069 h 5907136"/>
              <a:gd name="connsiteX1284" fmla="*/ 5017273 w 12078891"/>
              <a:gd name="connsiteY1284" fmla="*/ 2315229 h 5907136"/>
              <a:gd name="connsiteX1285" fmla="*/ 5008114 w 12078891"/>
              <a:gd name="connsiteY1285" fmla="*/ 2324392 h 5907136"/>
              <a:gd name="connsiteX1286" fmla="*/ 4998954 w 12078891"/>
              <a:gd name="connsiteY1286" fmla="*/ 2315229 h 5907136"/>
              <a:gd name="connsiteX1287" fmla="*/ 5008114 w 12078891"/>
              <a:gd name="connsiteY1287" fmla="*/ 2306069 h 5907136"/>
              <a:gd name="connsiteX1288" fmla="*/ 6816246 w 12078891"/>
              <a:gd name="connsiteY1288" fmla="*/ 2280623 h 5907136"/>
              <a:gd name="connsiteX1289" fmla="*/ 6830500 w 12078891"/>
              <a:gd name="connsiteY1289" fmla="*/ 2294873 h 5907136"/>
              <a:gd name="connsiteX1290" fmla="*/ 6816246 w 12078891"/>
              <a:gd name="connsiteY1290" fmla="*/ 2309123 h 5907136"/>
              <a:gd name="connsiteX1291" fmla="*/ 6801992 w 12078891"/>
              <a:gd name="connsiteY1291" fmla="*/ 2294873 h 5907136"/>
              <a:gd name="connsiteX1292" fmla="*/ 6816246 w 12078891"/>
              <a:gd name="connsiteY1292" fmla="*/ 2280623 h 5907136"/>
              <a:gd name="connsiteX1293" fmla="*/ 7301887 w 12078891"/>
              <a:gd name="connsiteY1293" fmla="*/ 2233780 h 5907136"/>
              <a:gd name="connsiteX1294" fmla="*/ 7321231 w 12078891"/>
              <a:gd name="connsiteY1294" fmla="*/ 2253129 h 5907136"/>
              <a:gd name="connsiteX1295" fmla="*/ 7301887 w 12078891"/>
              <a:gd name="connsiteY1295" fmla="*/ 2272473 h 5907136"/>
              <a:gd name="connsiteX1296" fmla="*/ 7282543 w 12078891"/>
              <a:gd name="connsiteY1296" fmla="*/ 2253129 h 5907136"/>
              <a:gd name="connsiteX1297" fmla="*/ 7301887 w 12078891"/>
              <a:gd name="connsiteY1297" fmla="*/ 2233780 h 5907136"/>
              <a:gd name="connsiteX1298" fmla="*/ 11671645 w 12078891"/>
              <a:gd name="connsiteY1298" fmla="*/ 2219524 h 5907136"/>
              <a:gd name="connsiteX1299" fmla="*/ 11676735 w 12078891"/>
              <a:gd name="connsiteY1299" fmla="*/ 2224617 h 5907136"/>
              <a:gd name="connsiteX1300" fmla="*/ 11671645 w 12078891"/>
              <a:gd name="connsiteY1300" fmla="*/ 2229707 h 5907136"/>
              <a:gd name="connsiteX1301" fmla="*/ 11666554 w 12078891"/>
              <a:gd name="connsiteY1301" fmla="*/ 2224617 h 5907136"/>
              <a:gd name="connsiteX1302" fmla="*/ 11671645 w 12078891"/>
              <a:gd name="connsiteY1302" fmla="*/ 2219524 h 5907136"/>
              <a:gd name="connsiteX1303" fmla="*/ 10717669 w 12078891"/>
              <a:gd name="connsiteY1303" fmla="*/ 2192034 h 5907136"/>
              <a:gd name="connsiteX1304" fmla="*/ 10731923 w 12078891"/>
              <a:gd name="connsiteY1304" fmla="*/ 2206286 h 5907136"/>
              <a:gd name="connsiteX1305" fmla="*/ 10717669 w 12078891"/>
              <a:gd name="connsiteY1305" fmla="*/ 2220542 h 5907136"/>
              <a:gd name="connsiteX1306" fmla="*/ 10703416 w 12078891"/>
              <a:gd name="connsiteY1306" fmla="*/ 2206286 h 5907136"/>
              <a:gd name="connsiteX1307" fmla="*/ 10717669 w 12078891"/>
              <a:gd name="connsiteY1307" fmla="*/ 2192034 h 5907136"/>
              <a:gd name="connsiteX1308" fmla="*/ 4248637 w 12078891"/>
              <a:gd name="connsiteY1308" fmla="*/ 2184910 h 5907136"/>
              <a:gd name="connsiteX1309" fmla="*/ 4276129 w 12078891"/>
              <a:gd name="connsiteY1309" fmla="*/ 2212394 h 5907136"/>
              <a:gd name="connsiteX1310" fmla="*/ 4248637 w 12078891"/>
              <a:gd name="connsiteY1310" fmla="*/ 2239891 h 5907136"/>
              <a:gd name="connsiteX1311" fmla="*/ 4221154 w 12078891"/>
              <a:gd name="connsiteY1311" fmla="*/ 2212394 h 5907136"/>
              <a:gd name="connsiteX1312" fmla="*/ 4248637 w 12078891"/>
              <a:gd name="connsiteY1312" fmla="*/ 2184910 h 5907136"/>
              <a:gd name="connsiteX1313" fmla="*/ 10552733 w 12078891"/>
              <a:gd name="connsiteY1313" fmla="*/ 2163530 h 5907136"/>
              <a:gd name="connsiteX1314" fmla="*/ 10558842 w 12078891"/>
              <a:gd name="connsiteY1314" fmla="*/ 2169638 h 5907136"/>
              <a:gd name="connsiteX1315" fmla="*/ 10552733 w 12078891"/>
              <a:gd name="connsiteY1315" fmla="*/ 2174729 h 5907136"/>
              <a:gd name="connsiteX1316" fmla="*/ 10546625 w 12078891"/>
              <a:gd name="connsiteY1316" fmla="*/ 2169638 h 5907136"/>
              <a:gd name="connsiteX1317" fmla="*/ 10552733 w 12078891"/>
              <a:gd name="connsiteY1317" fmla="*/ 2163530 h 5907136"/>
              <a:gd name="connsiteX1318" fmla="*/ 11573905 w 12078891"/>
              <a:gd name="connsiteY1318" fmla="*/ 2144178 h 5907136"/>
              <a:gd name="connsiteX1319" fmla="*/ 11586122 w 12078891"/>
              <a:gd name="connsiteY1319" fmla="*/ 2155377 h 5907136"/>
              <a:gd name="connsiteX1320" fmla="*/ 11573905 w 12078891"/>
              <a:gd name="connsiteY1320" fmla="*/ 2166575 h 5907136"/>
              <a:gd name="connsiteX1321" fmla="*/ 11561687 w 12078891"/>
              <a:gd name="connsiteY1321" fmla="*/ 2155377 h 5907136"/>
              <a:gd name="connsiteX1322" fmla="*/ 11573905 w 12078891"/>
              <a:gd name="connsiteY1322" fmla="*/ 2144178 h 5907136"/>
              <a:gd name="connsiteX1323" fmla="*/ 10875476 w 12078891"/>
              <a:gd name="connsiteY1323" fmla="*/ 2060694 h 5907136"/>
              <a:gd name="connsiteX1324" fmla="*/ 10883622 w 12078891"/>
              <a:gd name="connsiteY1324" fmla="*/ 2068840 h 5907136"/>
              <a:gd name="connsiteX1325" fmla="*/ 10875476 w 12078891"/>
              <a:gd name="connsiteY1325" fmla="*/ 2076984 h 5907136"/>
              <a:gd name="connsiteX1326" fmla="*/ 10867332 w 12078891"/>
              <a:gd name="connsiteY1326" fmla="*/ 2068840 h 5907136"/>
              <a:gd name="connsiteX1327" fmla="*/ 10875476 w 12078891"/>
              <a:gd name="connsiteY1327" fmla="*/ 2060694 h 5907136"/>
              <a:gd name="connsiteX1328" fmla="*/ 9976480 w 12078891"/>
              <a:gd name="connsiteY1328" fmla="*/ 2052572 h 5907136"/>
              <a:gd name="connsiteX1329" fmla="*/ 10023313 w 12078891"/>
              <a:gd name="connsiteY1329" fmla="*/ 2099390 h 5907136"/>
              <a:gd name="connsiteX1330" fmla="*/ 9976480 w 12078891"/>
              <a:gd name="connsiteY1330" fmla="*/ 2146221 h 5907136"/>
              <a:gd name="connsiteX1331" fmla="*/ 9929646 w 12078891"/>
              <a:gd name="connsiteY1331" fmla="*/ 2099390 h 5907136"/>
              <a:gd name="connsiteX1332" fmla="*/ 9976480 w 12078891"/>
              <a:gd name="connsiteY1332" fmla="*/ 2052572 h 5907136"/>
              <a:gd name="connsiteX1333" fmla="*/ 8217174 w 12078891"/>
              <a:gd name="connsiteY1333" fmla="*/ 2041361 h 5907136"/>
              <a:gd name="connsiteX1334" fmla="*/ 8257898 w 12078891"/>
              <a:gd name="connsiteY1334" fmla="*/ 2082087 h 5907136"/>
              <a:gd name="connsiteX1335" fmla="*/ 8217174 w 12078891"/>
              <a:gd name="connsiteY1335" fmla="*/ 2122802 h 5907136"/>
              <a:gd name="connsiteX1336" fmla="*/ 8176449 w 12078891"/>
              <a:gd name="connsiteY1336" fmla="*/ 2082087 h 5907136"/>
              <a:gd name="connsiteX1337" fmla="*/ 8217174 w 12078891"/>
              <a:gd name="connsiteY1337" fmla="*/ 2041361 h 5907136"/>
              <a:gd name="connsiteX1338" fmla="*/ 11389625 w 12078891"/>
              <a:gd name="connsiteY1338" fmla="*/ 2007776 h 5907136"/>
              <a:gd name="connsiteX1339" fmla="*/ 11401843 w 12078891"/>
              <a:gd name="connsiteY1339" fmla="*/ 2019993 h 5907136"/>
              <a:gd name="connsiteX1340" fmla="*/ 11389625 w 12078891"/>
              <a:gd name="connsiteY1340" fmla="*/ 2032209 h 5907136"/>
              <a:gd name="connsiteX1341" fmla="*/ 11377408 w 12078891"/>
              <a:gd name="connsiteY1341" fmla="*/ 2019993 h 5907136"/>
              <a:gd name="connsiteX1342" fmla="*/ 11389625 w 12078891"/>
              <a:gd name="connsiteY1342" fmla="*/ 2007776 h 5907136"/>
              <a:gd name="connsiteX1343" fmla="*/ 11089281 w 12078891"/>
              <a:gd name="connsiteY1343" fmla="*/ 1971100 h 5907136"/>
              <a:gd name="connsiteX1344" fmla="*/ 11094371 w 12078891"/>
              <a:gd name="connsiteY1344" fmla="*/ 1976191 h 5907136"/>
              <a:gd name="connsiteX1345" fmla="*/ 11089281 w 12078891"/>
              <a:gd name="connsiteY1345" fmla="*/ 1981281 h 5907136"/>
              <a:gd name="connsiteX1346" fmla="*/ 11084190 w 12078891"/>
              <a:gd name="connsiteY1346" fmla="*/ 1976191 h 5907136"/>
              <a:gd name="connsiteX1347" fmla="*/ 11089281 w 12078891"/>
              <a:gd name="connsiteY1347" fmla="*/ 1971100 h 5907136"/>
              <a:gd name="connsiteX1348" fmla="*/ 607782 w 12078891"/>
              <a:gd name="connsiteY1348" fmla="*/ 1958886 h 5907136"/>
              <a:gd name="connsiteX1349" fmla="*/ 627126 w 12078891"/>
              <a:gd name="connsiteY1349" fmla="*/ 1978230 h 5907136"/>
              <a:gd name="connsiteX1350" fmla="*/ 607782 w 12078891"/>
              <a:gd name="connsiteY1350" fmla="*/ 1997575 h 5907136"/>
              <a:gd name="connsiteX1351" fmla="*/ 588438 w 12078891"/>
              <a:gd name="connsiteY1351" fmla="*/ 1978230 h 5907136"/>
              <a:gd name="connsiteX1352" fmla="*/ 607782 w 12078891"/>
              <a:gd name="connsiteY1352" fmla="*/ 1958886 h 5907136"/>
              <a:gd name="connsiteX1353" fmla="*/ 8754740 w 12078891"/>
              <a:gd name="connsiteY1353" fmla="*/ 1924294 h 5907136"/>
              <a:gd name="connsiteX1354" fmla="*/ 8760849 w 12078891"/>
              <a:gd name="connsiteY1354" fmla="*/ 1930402 h 5907136"/>
              <a:gd name="connsiteX1355" fmla="*/ 8754740 w 12078891"/>
              <a:gd name="connsiteY1355" fmla="*/ 1936513 h 5907136"/>
              <a:gd name="connsiteX1356" fmla="*/ 8748631 w 12078891"/>
              <a:gd name="connsiteY1356" fmla="*/ 1930402 h 5907136"/>
              <a:gd name="connsiteX1357" fmla="*/ 8754740 w 12078891"/>
              <a:gd name="connsiteY1357" fmla="*/ 1924294 h 5907136"/>
              <a:gd name="connsiteX1358" fmla="*/ 6224720 w 12078891"/>
              <a:gd name="connsiteY1358" fmla="*/ 1894771 h 5907136"/>
              <a:gd name="connsiteX1359" fmla="*/ 6230829 w 12078891"/>
              <a:gd name="connsiteY1359" fmla="*/ 1900877 h 5907136"/>
              <a:gd name="connsiteX1360" fmla="*/ 6224720 w 12078891"/>
              <a:gd name="connsiteY1360" fmla="*/ 1906983 h 5907136"/>
              <a:gd name="connsiteX1361" fmla="*/ 6218611 w 12078891"/>
              <a:gd name="connsiteY1361" fmla="*/ 1900877 h 5907136"/>
              <a:gd name="connsiteX1362" fmla="*/ 6224720 w 12078891"/>
              <a:gd name="connsiteY1362" fmla="*/ 1894771 h 5907136"/>
              <a:gd name="connsiteX1363" fmla="*/ 6900749 w 12078891"/>
              <a:gd name="connsiteY1363" fmla="*/ 1835719 h 5907136"/>
              <a:gd name="connsiteX1364" fmla="*/ 6913985 w 12078891"/>
              <a:gd name="connsiteY1364" fmla="*/ 1848957 h 5907136"/>
              <a:gd name="connsiteX1365" fmla="*/ 6900749 w 12078891"/>
              <a:gd name="connsiteY1365" fmla="*/ 1862192 h 5907136"/>
              <a:gd name="connsiteX1366" fmla="*/ 6887514 w 12078891"/>
              <a:gd name="connsiteY1366" fmla="*/ 1848957 h 5907136"/>
              <a:gd name="connsiteX1367" fmla="*/ 6900749 w 12078891"/>
              <a:gd name="connsiteY1367" fmla="*/ 1835719 h 5907136"/>
              <a:gd name="connsiteX1368" fmla="*/ 3320114 w 12078891"/>
              <a:gd name="connsiteY1368" fmla="*/ 1834701 h 5907136"/>
              <a:gd name="connsiteX1369" fmla="*/ 3324187 w 12078891"/>
              <a:gd name="connsiteY1369" fmla="*/ 1838772 h 5907136"/>
              <a:gd name="connsiteX1370" fmla="*/ 3320114 w 12078891"/>
              <a:gd name="connsiteY1370" fmla="*/ 1842845 h 5907136"/>
              <a:gd name="connsiteX1371" fmla="*/ 3316042 w 12078891"/>
              <a:gd name="connsiteY1371" fmla="*/ 1838772 h 5907136"/>
              <a:gd name="connsiteX1372" fmla="*/ 3320114 w 12078891"/>
              <a:gd name="connsiteY1372" fmla="*/ 1834701 h 5907136"/>
              <a:gd name="connsiteX1373" fmla="*/ 6968963 w 12078891"/>
              <a:gd name="connsiteY1373" fmla="*/ 1829583 h 5907136"/>
              <a:gd name="connsiteX1374" fmla="*/ 6972017 w 12078891"/>
              <a:gd name="connsiteY1374" fmla="*/ 1832637 h 5907136"/>
              <a:gd name="connsiteX1375" fmla="*/ 6968963 w 12078891"/>
              <a:gd name="connsiteY1375" fmla="*/ 1835691 h 5907136"/>
              <a:gd name="connsiteX1376" fmla="*/ 6965909 w 12078891"/>
              <a:gd name="connsiteY1376" fmla="*/ 1832637 h 5907136"/>
              <a:gd name="connsiteX1377" fmla="*/ 6968963 w 12078891"/>
              <a:gd name="connsiteY1377" fmla="*/ 1829583 h 5907136"/>
              <a:gd name="connsiteX1378" fmla="*/ 5026434 w 12078891"/>
              <a:gd name="connsiteY1378" fmla="*/ 1816374 h 5907136"/>
              <a:gd name="connsiteX1379" fmla="*/ 5031521 w 12078891"/>
              <a:gd name="connsiteY1379" fmla="*/ 1821463 h 5907136"/>
              <a:gd name="connsiteX1380" fmla="*/ 5026434 w 12078891"/>
              <a:gd name="connsiteY1380" fmla="*/ 1826554 h 5907136"/>
              <a:gd name="connsiteX1381" fmla="*/ 5021344 w 12078891"/>
              <a:gd name="connsiteY1381" fmla="*/ 1821463 h 5907136"/>
              <a:gd name="connsiteX1382" fmla="*/ 5026434 w 12078891"/>
              <a:gd name="connsiteY1382" fmla="*/ 1816374 h 5907136"/>
              <a:gd name="connsiteX1383" fmla="*/ 1693109 w 12078891"/>
              <a:gd name="connsiteY1383" fmla="*/ 1810250 h 5907136"/>
              <a:gd name="connsiteX1384" fmla="*/ 1722634 w 12078891"/>
              <a:gd name="connsiteY1384" fmla="*/ 1839778 h 5907136"/>
              <a:gd name="connsiteX1385" fmla="*/ 1693109 w 12078891"/>
              <a:gd name="connsiteY1385" fmla="*/ 1869303 h 5907136"/>
              <a:gd name="connsiteX1386" fmla="*/ 1663584 w 12078891"/>
              <a:gd name="connsiteY1386" fmla="*/ 1839778 h 5907136"/>
              <a:gd name="connsiteX1387" fmla="*/ 1693109 w 12078891"/>
              <a:gd name="connsiteY1387" fmla="*/ 1810250 h 5907136"/>
              <a:gd name="connsiteX1388" fmla="*/ 466263 w 12078891"/>
              <a:gd name="connsiteY1388" fmla="*/ 1806168 h 5907136"/>
              <a:gd name="connsiteX1389" fmla="*/ 470336 w 12078891"/>
              <a:gd name="connsiteY1389" fmla="*/ 1810240 h 5907136"/>
              <a:gd name="connsiteX1390" fmla="*/ 466263 w 12078891"/>
              <a:gd name="connsiteY1390" fmla="*/ 1814313 h 5907136"/>
              <a:gd name="connsiteX1391" fmla="*/ 462191 w 12078891"/>
              <a:gd name="connsiteY1391" fmla="*/ 1810240 h 5907136"/>
              <a:gd name="connsiteX1392" fmla="*/ 466263 w 12078891"/>
              <a:gd name="connsiteY1392" fmla="*/ 1806168 h 5907136"/>
              <a:gd name="connsiteX1393" fmla="*/ 11028194 w 12078891"/>
              <a:gd name="connsiteY1393" fmla="*/ 1801104 h 5907136"/>
              <a:gd name="connsiteX1394" fmla="*/ 11040412 w 12078891"/>
              <a:gd name="connsiteY1394" fmla="*/ 1813323 h 5907136"/>
              <a:gd name="connsiteX1395" fmla="*/ 11028194 w 12078891"/>
              <a:gd name="connsiteY1395" fmla="*/ 1825541 h 5907136"/>
              <a:gd name="connsiteX1396" fmla="*/ 11015977 w 12078891"/>
              <a:gd name="connsiteY1396" fmla="*/ 1813323 h 5907136"/>
              <a:gd name="connsiteX1397" fmla="*/ 11028194 w 12078891"/>
              <a:gd name="connsiteY1397" fmla="*/ 1801104 h 5907136"/>
              <a:gd name="connsiteX1398" fmla="*/ 9489820 w 12078891"/>
              <a:gd name="connsiteY1398" fmla="*/ 1800068 h 5907136"/>
              <a:gd name="connsiteX1399" fmla="*/ 9524436 w 12078891"/>
              <a:gd name="connsiteY1399" fmla="*/ 1834686 h 5907136"/>
              <a:gd name="connsiteX1400" fmla="*/ 9489820 w 12078891"/>
              <a:gd name="connsiteY1400" fmla="*/ 1869303 h 5907136"/>
              <a:gd name="connsiteX1401" fmla="*/ 9455204 w 12078891"/>
              <a:gd name="connsiteY1401" fmla="*/ 1834686 h 5907136"/>
              <a:gd name="connsiteX1402" fmla="*/ 9489820 w 12078891"/>
              <a:gd name="connsiteY1402" fmla="*/ 1800068 h 5907136"/>
              <a:gd name="connsiteX1403" fmla="*/ 10635201 w 12078891"/>
              <a:gd name="connsiteY1403" fmla="*/ 1799039 h 5907136"/>
              <a:gd name="connsiteX1404" fmla="*/ 10642329 w 12078891"/>
              <a:gd name="connsiteY1404" fmla="*/ 1806166 h 5907136"/>
              <a:gd name="connsiteX1405" fmla="*/ 10635201 w 12078891"/>
              <a:gd name="connsiteY1405" fmla="*/ 1813293 h 5907136"/>
              <a:gd name="connsiteX1406" fmla="*/ 10628075 w 12078891"/>
              <a:gd name="connsiteY1406" fmla="*/ 1806166 h 5907136"/>
              <a:gd name="connsiteX1407" fmla="*/ 10635201 w 12078891"/>
              <a:gd name="connsiteY1407" fmla="*/ 1799039 h 5907136"/>
              <a:gd name="connsiteX1408" fmla="*/ 8181540 w 12078891"/>
              <a:gd name="connsiteY1408" fmla="*/ 1798022 h 5907136"/>
              <a:gd name="connsiteX1409" fmla="*/ 8186630 w 12078891"/>
              <a:gd name="connsiteY1409" fmla="*/ 1803111 h 5907136"/>
              <a:gd name="connsiteX1410" fmla="*/ 8181540 w 12078891"/>
              <a:gd name="connsiteY1410" fmla="*/ 1808202 h 5907136"/>
              <a:gd name="connsiteX1411" fmla="*/ 8176449 w 12078891"/>
              <a:gd name="connsiteY1411" fmla="*/ 1803111 h 5907136"/>
              <a:gd name="connsiteX1412" fmla="*/ 8181540 w 12078891"/>
              <a:gd name="connsiteY1412" fmla="*/ 1798022 h 5907136"/>
              <a:gd name="connsiteX1413" fmla="*/ 5724840 w 12078891"/>
              <a:gd name="connsiteY1413" fmla="*/ 1792952 h 5907136"/>
              <a:gd name="connsiteX1414" fmla="*/ 5730949 w 12078891"/>
              <a:gd name="connsiteY1414" fmla="*/ 1799061 h 5907136"/>
              <a:gd name="connsiteX1415" fmla="*/ 5724840 w 12078891"/>
              <a:gd name="connsiteY1415" fmla="*/ 1805170 h 5907136"/>
              <a:gd name="connsiteX1416" fmla="*/ 5718734 w 12078891"/>
              <a:gd name="connsiteY1416" fmla="*/ 1799061 h 5907136"/>
              <a:gd name="connsiteX1417" fmla="*/ 5724840 w 12078891"/>
              <a:gd name="connsiteY1417" fmla="*/ 1792952 h 5907136"/>
              <a:gd name="connsiteX1418" fmla="*/ 10191302 w 12078891"/>
              <a:gd name="connsiteY1418" fmla="*/ 1791912 h 5907136"/>
              <a:gd name="connsiteX1419" fmla="*/ 10204538 w 12078891"/>
              <a:gd name="connsiteY1419" fmla="*/ 1805147 h 5907136"/>
              <a:gd name="connsiteX1420" fmla="*/ 10191302 w 12078891"/>
              <a:gd name="connsiteY1420" fmla="*/ 1818383 h 5907136"/>
              <a:gd name="connsiteX1421" fmla="*/ 10178067 w 12078891"/>
              <a:gd name="connsiteY1421" fmla="*/ 1805147 h 5907136"/>
              <a:gd name="connsiteX1422" fmla="*/ 10191302 w 12078891"/>
              <a:gd name="connsiteY1422" fmla="*/ 1791912 h 5907136"/>
              <a:gd name="connsiteX1423" fmla="*/ 5611817 w 12078891"/>
              <a:gd name="connsiteY1423" fmla="*/ 1782750 h 5907136"/>
              <a:gd name="connsiteX1424" fmla="*/ 5613854 w 12078891"/>
              <a:gd name="connsiteY1424" fmla="*/ 1784786 h 5907136"/>
              <a:gd name="connsiteX1425" fmla="*/ 5611817 w 12078891"/>
              <a:gd name="connsiteY1425" fmla="*/ 1786822 h 5907136"/>
              <a:gd name="connsiteX1426" fmla="*/ 5609781 w 12078891"/>
              <a:gd name="connsiteY1426" fmla="*/ 1784786 h 5907136"/>
              <a:gd name="connsiteX1427" fmla="*/ 5611817 w 12078891"/>
              <a:gd name="connsiteY1427" fmla="*/ 1782750 h 5907136"/>
              <a:gd name="connsiteX1428" fmla="*/ 2172677 w 12078891"/>
              <a:gd name="connsiteY1428" fmla="*/ 1781757 h 5907136"/>
              <a:gd name="connsiteX1429" fmla="*/ 2195074 w 12078891"/>
              <a:gd name="connsiteY1429" fmla="*/ 1804157 h 5907136"/>
              <a:gd name="connsiteX1430" fmla="*/ 2172677 w 12078891"/>
              <a:gd name="connsiteY1430" fmla="*/ 1826554 h 5907136"/>
              <a:gd name="connsiteX1431" fmla="*/ 2150279 w 12078891"/>
              <a:gd name="connsiteY1431" fmla="*/ 1804157 h 5907136"/>
              <a:gd name="connsiteX1432" fmla="*/ 2172677 w 12078891"/>
              <a:gd name="connsiteY1432" fmla="*/ 1781757 h 5907136"/>
              <a:gd name="connsiteX1433" fmla="*/ 8210047 w 12078891"/>
              <a:gd name="connsiteY1433" fmla="*/ 1762412 h 5907136"/>
              <a:gd name="connsiteX1434" fmla="*/ 8219210 w 12078891"/>
              <a:gd name="connsiteY1434" fmla="*/ 1771574 h 5907136"/>
              <a:gd name="connsiteX1435" fmla="*/ 8210047 w 12078891"/>
              <a:gd name="connsiteY1435" fmla="*/ 1780737 h 5907136"/>
              <a:gd name="connsiteX1436" fmla="*/ 8200884 w 12078891"/>
              <a:gd name="connsiteY1436" fmla="*/ 1771574 h 5907136"/>
              <a:gd name="connsiteX1437" fmla="*/ 8210047 w 12078891"/>
              <a:gd name="connsiteY1437" fmla="*/ 1762412 h 5907136"/>
              <a:gd name="connsiteX1438" fmla="*/ 559930 w 12078891"/>
              <a:gd name="connsiteY1438" fmla="*/ 1753225 h 5907136"/>
              <a:gd name="connsiteX1439" fmla="*/ 572147 w 12078891"/>
              <a:gd name="connsiteY1439" fmla="*/ 1765442 h 5907136"/>
              <a:gd name="connsiteX1440" fmla="*/ 559930 w 12078891"/>
              <a:gd name="connsiteY1440" fmla="*/ 1777660 h 5907136"/>
              <a:gd name="connsiteX1441" fmla="*/ 547713 w 12078891"/>
              <a:gd name="connsiteY1441" fmla="*/ 1765442 h 5907136"/>
              <a:gd name="connsiteX1442" fmla="*/ 559930 w 12078891"/>
              <a:gd name="connsiteY1442" fmla="*/ 1753225 h 5907136"/>
              <a:gd name="connsiteX1443" fmla="*/ 6170759 w 12078891"/>
              <a:gd name="connsiteY1443" fmla="*/ 1745079 h 5907136"/>
              <a:gd name="connsiteX1444" fmla="*/ 6179922 w 12078891"/>
              <a:gd name="connsiteY1444" fmla="*/ 1754241 h 5907136"/>
              <a:gd name="connsiteX1445" fmla="*/ 6170759 w 12078891"/>
              <a:gd name="connsiteY1445" fmla="*/ 1763405 h 5907136"/>
              <a:gd name="connsiteX1446" fmla="*/ 6160578 w 12078891"/>
              <a:gd name="connsiteY1446" fmla="*/ 1754241 h 5907136"/>
              <a:gd name="connsiteX1447" fmla="*/ 6170759 w 12078891"/>
              <a:gd name="connsiteY1447" fmla="*/ 1745079 h 5907136"/>
              <a:gd name="connsiteX1448" fmla="*/ 7806873 w 12078891"/>
              <a:gd name="connsiteY1448" fmla="*/ 1737952 h 5907136"/>
              <a:gd name="connsiteX1449" fmla="*/ 7811963 w 12078891"/>
              <a:gd name="connsiteY1449" fmla="*/ 1743043 h 5907136"/>
              <a:gd name="connsiteX1450" fmla="*/ 7806873 w 12078891"/>
              <a:gd name="connsiteY1450" fmla="*/ 1748133 h 5907136"/>
              <a:gd name="connsiteX1451" fmla="*/ 7801782 w 12078891"/>
              <a:gd name="connsiteY1451" fmla="*/ 1743043 h 5907136"/>
              <a:gd name="connsiteX1452" fmla="*/ 7806873 w 12078891"/>
              <a:gd name="connsiteY1452" fmla="*/ 1737952 h 5907136"/>
              <a:gd name="connsiteX1453" fmla="*/ 961068 w 12078891"/>
              <a:gd name="connsiteY1453" fmla="*/ 1706391 h 5907136"/>
              <a:gd name="connsiteX1454" fmla="*/ 967176 w 12078891"/>
              <a:gd name="connsiteY1454" fmla="*/ 1712500 h 5907136"/>
              <a:gd name="connsiteX1455" fmla="*/ 961068 w 12078891"/>
              <a:gd name="connsiteY1455" fmla="*/ 1718608 h 5907136"/>
              <a:gd name="connsiteX1456" fmla="*/ 954959 w 12078891"/>
              <a:gd name="connsiteY1456" fmla="*/ 1712500 h 5907136"/>
              <a:gd name="connsiteX1457" fmla="*/ 961068 w 12078891"/>
              <a:gd name="connsiteY1457" fmla="*/ 1706391 h 5907136"/>
              <a:gd name="connsiteX1458" fmla="*/ 4813613 w 12078891"/>
              <a:gd name="connsiteY1458" fmla="*/ 1703336 h 5907136"/>
              <a:gd name="connsiteX1459" fmla="*/ 4817688 w 12078891"/>
              <a:gd name="connsiteY1459" fmla="*/ 1707408 h 5907136"/>
              <a:gd name="connsiteX1460" fmla="*/ 4813613 w 12078891"/>
              <a:gd name="connsiteY1460" fmla="*/ 1711481 h 5907136"/>
              <a:gd name="connsiteX1461" fmla="*/ 4809541 w 12078891"/>
              <a:gd name="connsiteY1461" fmla="*/ 1707408 h 5907136"/>
              <a:gd name="connsiteX1462" fmla="*/ 4813613 w 12078891"/>
              <a:gd name="connsiteY1462" fmla="*/ 1703336 h 5907136"/>
              <a:gd name="connsiteX1463" fmla="*/ 4269970 w 12078891"/>
              <a:gd name="connsiteY1463" fmla="*/ 1698253 h 5907136"/>
              <a:gd name="connsiteX1464" fmla="*/ 4300511 w 12078891"/>
              <a:gd name="connsiteY1464" fmla="*/ 1728798 h 5907136"/>
              <a:gd name="connsiteX1465" fmla="*/ 4269970 w 12078891"/>
              <a:gd name="connsiteY1465" fmla="*/ 1758324 h 5907136"/>
              <a:gd name="connsiteX1466" fmla="*/ 4239427 w 12078891"/>
              <a:gd name="connsiteY1466" fmla="*/ 1728798 h 5907136"/>
              <a:gd name="connsiteX1467" fmla="*/ 4269970 w 12078891"/>
              <a:gd name="connsiteY1467" fmla="*/ 1698253 h 5907136"/>
              <a:gd name="connsiteX1468" fmla="*/ 7008670 w 12078891"/>
              <a:gd name="connsiteY1468" fmla="*/ 1697244 h 5907136"/>
              <a:gd name="connsiteX1469" fmla="*/ 7013760 w 12078891"/>
              <a:gd name="connsiteY1469" fmla="*/ 1702335 h 5907136"/>
              <a:gd name="connsiteX1470" fmla="*/ 7008670 w 12078891"/>
              <a:gd name="connsiteY1470" fmla="*/ 1707425 h 5907136"/>
              <a:gd name="connsiteX1471" fmla="*/ 7003579 w 12078891"/>
              <a:gd name="connsiteY1471" fmla="*/ 1702335 h 5907136"/>
              <a:gd name="connsiteX1472" fmla="*/ 7008670 w 12078891"/>
              <a:gd name="connsiteY1472" fmla="*/ 1697244 h 5907136"/>
              <a:gd name="connsiteX1473" fmla="*/ 3364842 w 12078891"/>
              <a:gd name="connsiteY1473" fmla="*/ 1697228 h 5907136"/>
              <a:gd name="connsiteX1474" fmla="*/ 3370952 w 12078891"/>
              <a:gd name="connsiteY1474" fmla="*/ 1703336 h 5907136"/>
              <a:gd name="connsiteX1475" fmla="*/ 3364842 w 12078891"/>
              <a:gd name="connsiteY1475" fmla="*/ 1709445 h 5907136"/>
              <a:gd name="connsiteX1476" fmla="*/ 3358734 w 12078891"/>
              <a:gd name="connsiteY1476" fmla="*/ 1703336 h 5907136"/>
              <a:gd name="connsiteX1477" fmla="*/ 3364842 w 12078891"/>
              <a:gd name="connsiteY1477" fmla="*/ 1697228 h 5907136"/>
              <a:gd name="connsiteX1478" fmla="*/ 1989412 w 12078891"/>
              <a:gd name="connsiteY1478" fmla="*/ 1695213 h 5907136"/>
              <a:gd name="connsiteX1479" fmla="*/ 2000613 w 12078891"/>
              <a:gd name="connsiteY1479" fmla="*/ 1706413 h 5907136"/>
              <a:gd name="connsiteX1480" fmla="*/ 1989412 w 12078891"/>
              <a:gd name="connsiteY1480" fmla="*/ 1717613 h 5907136"/>
              <a:gd name="connsiteX1481" fmla="*/ 1978214 w 12078891"/>
              <a:gd name="connsiteY1481" fmla="*/ 1706413 h 5907136"/>
              <a:gd name="connsiteX1482" fmla="*/ 1989412 w 12078891"/>
              <a:gd name="connsiteY1482" fmla="*/ 1695213 h 5907136"/>
              <a:gd name="connsiteX1483" fmla="*/ 3038026 w 12078891"/>
              <a:gd name="connsiteY1483" fmla="*/ 1681956 h 5907136"/>
              <a:gd name="connsiteX1484" fmla="*/ 3040062 w 12078891"/>
              <a:gd name="connsiteY1484" fmla="*/ 1683992 h 5907136"/>
              <a:gd name="connsiteX1485" fmla="*/ 3038026 w 12078891"/>
              <a:gd name="connsiteY1485" fmla="*/ 1686029 h 5907136"/>
              <a:gd name="connsiteX1486" fmla="*/ 3035990 w 12078891"/>
              <a:gd name="connsiteY1486" fmla="*/ 1683992 h 5907136"/>
              <a:gd name="connsiteX1487" fmla="*/ 3038026 w 12078891"/>
              <a:gd name="connsiteY1487" fmla="*/ 1681956 h 5907136"/>
              <a:gd name="connsiteX1488" fmla="*/ 2787638 w 12078891"/>
              <a:gd name="connsiteY1488" fmla="*/ 1677907 h 5907136"/>
              <a:gd name="connsiteX1489" fmla="*/ 2803927 w 12078891"/>
              <a:gd name="connsiteY1489" fmla="*/ 1694197 h 5907136"/>
              <a:gd name="connsiteX1490" fmla="*/ 2787638 w 12078891"/>
              <a:gd name="connsiteY1490" fmla="*/ 1710486 h 5907136"/>
              <a:gd name="connsiteX1491" fmla="*/ 2771350 w 12078891"/>
              <a:gd name="connsiteY1491" fmla="*/ 1694197 h 5907136"/>
              <a:gd name="connsiteX1492" fmla="*/ 2787638 w 12078891"/>
              <a:gd name="connsiteY1492" fmla="*/ 1677907 h 5907136"/>
              <a:gd name="connsiteX1493" fmla="*/ 8908476 w 12078891"/>
              <a:gd name="connsiteY1493" fmla="*/ 1670778 h 5907136"/>
              <a:gd name="connsiteX1494" fmla="*/ 8913566 w 12078891"/>
              <a:gd name="connsiteY1494" fmla="*/ 1675869 h 5907136"/>
              <a:gd name="connsiteX1495" fmla="*/ 8908476 w 12078891"/>
              <a:gd name="connsiteY1495" fmla="*/ 1680959 h 5907136"/>
              <a:gd name="connsiteX1496" fmla="*/ 8903385 w 12078891"/>
              <a:gd name="connsiteY1496" fmla="*/ 1675869 h 5907136"/>
              <a:gd name="connsiteX1497" fmla="*/ 8908476 w 12078891"/>
              <a:gd name="connsiteY1497" fmla="*/ 1670778 h 5907136"/>
              <a:gd name="connsiteX1498" fmla="*/ 9803401 w 12078891"/>
              <a:gd name="connsiteY1498" fmla="*/ 1667723 h 5907136"/>
              <a:gd name="connsiteX1499" fmla="*/ 9815617 w 12078891"/>
              <a:gd name="connsiteY1499" fmla="*/ 1679940 h 5907136"/>
              <a:gd name="connsiteX1500" fmla="*/ 9803401 w 12078891"/>
              <a:gd name="connsiteY1500" fmla="*/ 1692156 h 5907136"/>
              <a:gd name="connsiteX1501" fmla="*/ 9791183 w 12078891"/>
              <a:gd name="connsiteY1501" fmla="*/ 1679940 h 5907136"/>
              <a:gd name="connsiteX1502" fmla="*/ 9803401 w 12078891"/>
              <a:gd name="connsiteY1502" fmla="*/ 1667723 h 5907136"/>
              <a:gd name="connsiteX1503" fmla="*/ 7189895 w 12078891"/>
              <a:gd name="connsiteY1503" fmla="*/ 1665690 h 5907136"/>
              <a:gd name="connsiteX1504" fmla="*/ 7202112 w 12078891"/>
              <a:gd name="connsiteY1504" fmla="*/ 1677908 h 5907136"/>
              <a:gd name="connsiteX1505" fmla="*/ 7189895 w 12078891"/>
              <a:gd name="connsiteY1505" fmla="*/ 1690124 h 5907136"/>
              <a:gd name="connsiteX1506" fmla="*/ 7177677 w 12078891"/>
              <a:gd name="connsiteY1506" fmla="*/ 1677908 h 5907136"/>
              <a:gd name="connsiteX1507" fmla="*/ 7189895 w 12078891"/>
              <a:gd name="connsiteY1507" fmla="*/ 1665690 h 5907136"/>
              <a:gd name="connsiteX1508" fmla="*/ 6840681 w 12078891"/>
              <a:gd name="connsiteY1508" fmla="*/ 1665682 h 5907136"/>
              <a:gd name="connsiteX1509" fmla="*/ 6890568 w 12078891"/>
              <a:gd name="connsiteY1509" fmla="*/ 1714552 h 5907136"/>
              <a:gd name="connsiteX1510" fmla="*/ 6840681 w 12078891"/>
              <a:gd name="connsiteY1510" fmla="*/ 1763425 h 5907136"/>
              <a:gd name="connsiteX1511" fmla="*/ 6790793 w 12078891"/>
              <a:gd name="connsiteY1511" fmla="*/ 1714552 h 5907136"/>
              <a:gd name="connsiteX1512" fmla="*/ 6840681 w 12078891"/>
              <a:gd name="connsiteY1512" fmla="*/ 1665682 h 5907136"/>
              <a:gd name="connsiteX1513" fmla="*/ 4489879 w 12078891"/>
              <a:gd name="connsiteY1513" fmla="*/ 1651438 h 5907136"/>
              <a:gd name="connsiteX1514" fmla="*/ 4500062 w 12078891"/>
              <a:gd name="connsiteY1514" fmla="*/ 1661619 h 5907136"/>
              <a:gd name="connsiteX1515" fmla="*/ 4489879 w 12078891"/>
              <a:gd name="connsiteY1515" fmla="*/ 1671800 h 5907136"/>
              <a:gd name="connsiteX1516" fmla="*/ 4479698 w 12078891"/>
              <a:gd name="connsiteY1516" fmla="*/ 1661619 h 5907136"/>
              <a:gd name="connsiteX1517" fmla="*/ 4489879 w 12078891"/>
              <a:gd name="connsiteY1517" fmla="*/ 1651438 h 5907136"/>
              <a:gd name="connsiteX1518" fmla="*/ 4124356 w 12078891"/>
              <a:gd name="connsiteY1518" fmla="*/ 1643267 h 5907136"/>
              <a:gd name="connsiteX1519" fmla="*/ 4135556 w 12078891"/>
              <a:gd name="connsiteY1519" fmla="*/ 1654466 h 5907136"/>
              <a:gd name="connsiteX1520" fmla="*/ 4124356 w 12078891"/>
              <a:gd name="connsiteY1520" fmla="*/ 1665666 h 5907136"/>
              <a:gd name="connsiteX1521" fmla="*/ 4113157 w 12078891"/>
              <a:gd name="connsiteY1521" fmla="*/ 1654466 h 5907136"/>
              <a:gd name="connsiteX1522" fmla="*/ 4124356 w 12078891"/>
              <a:gd name="connsiteY1522" fmla="*/ 1643267 h 5907136"/>
              <a:gd name="connsiteX1523" fmla="*/ 1369383 w 12078891"/>
              <a:gd name="connsiteY1523" fmla="*/ 1634128 h 5907136"/>
              <a:gd name="connsiteX1524" fmla="*/ 1384655 w 12078891"/>
              <a:gd name="connsiteY1524" fmla="*/ 1649400 h 5907136"/>
              <a:gd name="connsiteX1525" fmla="*/ 1369383 w 12078891"/>
              <a:gd name="connsiteY1525" fmla="*/ 1664671 h 5907136"/>
              <a:gd name="connsiteX1526" fmla="*/ 1354111 w 12078891"/>
              <a:gd name="connsiteY1526" fmla="*/ 1649400 h 5907136"/>
              <a:gd name="connsiteX1527" fmla="*/ 1369383 w 12078891"/>
              <a:gd name="connsiteY1527" fmla="*/ 1634128 h 5907136"/>
              <a:gd name="connsiteX1528" fmla="*/ 9290270 w 12078891"/>
              <a:gd name="connsiteY1528" fmla="*/ 1625987 h 5907136"/>
              <a:gd name="connsiteX1529" fmla="*/ 9295360 w 12078891"/>
              <a:gd name="connsiteY1529" fmla="*/ 1631077 h 5907136"/>
              <a:gd name="connsiteX1530" fmla="*/ 9290270 w 12078891"/>
              <a:gd name="connsiteY1530" fmla="*/ 1636167 h 5907136"/>
              <a:gd name="connsiteX1531" fmla="*/ 9285179 w 12078891"/>
              <a:gd name="connsiteY1531" fmla="*/ 1631077 h 5907136"/>
              <a:gd name="connsiteX1532" fmla="*/ 9290270 w 12078891"/>
              <a:gd name="connsiteY1532" fmla="*/ 1625987 h 5907136"/>
              <a:gd name="connsiteX1533" fmla="*/ 1867190 w 12078891"/>
              <a:gd name="connsiteY1533" fmla="*/ 1615780 h 5907136"/>
              <a:gd name="connsiteX1534" fmla="*/ 1879408 w 12078891"/>
              <a:gd name="connsiteY1534" fmla="*/ 1627997 h 5907136"/>
              <a:gd name="connsiteX1535" fmla="*/ 1867190 w 12078891"/>
              <a:gd name="connsiteY1535" fmla="*/ 1640215 h 5907136"/>
              <a:gd name="connsiteX1536" fmla="*/ 1854973 w 12078891"/>
              <a:gd name="connsiteY1536" fmla="*/ 1627997 h 5907136"/>
              <a:gd name="connsiteX1537" fmla="*/ 1867190 w 12078891"/>
              <a:gd name="connsiteY1537" fmla="*/ 1615780 h 5907136"/>
              <a:gd name="connsiteX1538" fmla="*/ 1952765 w 12078891"/>
              <a:gd name="connsiteY1538" fmla="*/ 1611732 h 5907136"/>
              <a:gd name="connsiteX1539" fmla="*/ 1985346 w 12078891"/>
              <a:gd name="connsiteY1539" fmla="*/ 1644310 h 5907136"/>
              <a:gd name="connsiteX1540" fmla="*/ 1952765 w 12078891"/>
              <a:gd name="connsiteY1540" fmla="*/ 1676889 h 5907136"/>
              <a:gd name="connsiteX1541" fmla="*/ 1920186 w 12078891"/>
              <a:gd name="connsiteY1541" fmla="*/ 1644310 h 5907136"/>
              <a:gd name="connsiteX1542" fmla="*/ 1952765 w 12078891"/>
              <a:gd name="connsiteY1542" fmla="*/ 1611732 h 5907136"/>
              <a:gd name="connsiteX1543" fmla="*/ 7601213 w 12078891"/>
              <a:gd name="connsiteY1543" fmla="*/ 1601545 h 5907136"/>
              <a:gd name="connsiteX1544" fmla="*/ 7612413 w 12078891"/>
              <a:gd name="connsiteY1544" fmla="*/ 1612743 h 5907136"/>
              <a:gd name="connsiteX1545" fmla="*/ 7601213 w 12078891"/>
              <a:gd name="connsiteY1545" fmla="*/ 1623943 h 5907136"/>
              <a:gd name="connsiteX1546" fmla="*/ 7590014 w 12078891"/>
              <a:gd name="connsiteY1546" fmla="*/ 1612743 h 5907136"/>
              <a:gd name="connsiteX1547" fmla="*/ 7601213 w 12078891"/>
              <a:gd name="connsiteY1547" fmla="*/ 1601545 h 5907136"/>
              <a:gd name="connsiteX1548" fmla="*/ 4432839 w 12078891"/>
              <a:gd name="connsiteY1548" fmla="*/ 1598471 h 5907136"/>
              <a:gd name="connsiteX1549" fmla="*/ 4450147 w 12078891"/>
              <a:gd name="connsiteY1549" fmla="*/ 1615779 h 5907136"/>
              <a:gd name="connsiteX1550" fmla="*/ 4432839 w 12078891"/>
              <a:gd name="connsiteY1550" fmla="*/ 1633087 h 5907136"/>
              <a:gd name="connsiteX1551" fmla="*/ 4415530 w 12078891"/>
              <a:gd name="connsiteY1551" fmla="*/ 1615779 h 5907136"/>
              <a:gd name="connsiteX1552" fmla="*/ 4432839 w 12078891"/>
              <a:gd name="connsiteY1552" fmla="*/ 1598471 h 5907136"/>
              <a:gd name="connsiteX1553" fmla="*/ 8604059 w 12078891"/>
              <a:gd name="connsiteY1553" fmla="*/ 1598470 h 5907136"/>
              <a:gd name="connsiteX1554" fmla="*/ 8627476 w 12078891"/>
              <a:gd name="connsiteY1554" fmla="*/ 1621886 h 5907136"/>
              <a:gd name="connsiteX1555" fmla="*/ 8604059 w 12078891"/>
              <a:gd name="connsiteY1555" fmla="*/ 1645302 h 5907136"/>
              <a:gd name="connsiteX1556" fmla="*/ 8580642 w 12078891"/>
              <a:gd name="connsiteY1556" fmla="*/ 1621886 h 5907136"/>
              <a:gd name="connsiteX1557" fmla="*/ 8604059 w 12078891"/>
              <a:gd name="connsiteY1557" fmla="*/ 1598470 h 5907136"/>
              <a:gd name="connsiteX1558" fmla="*/ 970231 w 12078891"/>
              <a:gd name="connsiteY1558" fmla="*/ 1592364 h 5907136"/>
              <a:gd name="connsiteX1559" fmla="*/ 985503 w 12078891"/>
              <a:gd name="connsiteY1559" fmla="*/ 1607636 h 5907136"/>
              <a:gd name="connsiteX1560" fmla="*/ 970231 w 12078891"/>
              <a:gd name="connsiteY1560" fmla="*/ 1622908 h 5907136"/>
              <a:gd name="connsiteX1561" fmla="*/ 954959 w 12078891"/>
              <a:gd name="connsiteY1561" fmla="*/ 1607636 h 5907136"/>
              <a:gd name="connsiteX1562" fmla="*/ 970231 w 12078891"/>
              <a:gd name="connsiteY1562" fmla="*/ 1592364 h 5907136"/>
              <a:gd name="connsiteX1563" fmla="*/ 8077693 w 12078891"/>
              <a:gd name="connsiteY1563" fmla="*/ 1588309 h 5907136"/>
              <a:gd name="connsiteX1564" fmla="*/ 8099073 w 12078891"/>
              <a:gd name="connsiteY1564" fmla="*/ 1609690 h 5907136"/>
              <a:gd name="connsiteX1565" fmla="*/ 8077693 w 12078891"/>
              <a:gd name="connsiteY1565" fmla="*/ 1631068 h 5907136"/>
              <a:gd name="connsiteX1566" fmla="*/ 8056312 w 12078891"/>
              <a:gd name="connsiteY1566" fmla="*/ 1609690 h 5907136"/>
              <a:gd name="connsiteX1567" fmla="*/ 8077693 w 12078891"/>
              <a:gd name="connsiteY1567" fmla="*/ 1588309 h 5907136"/>
              <a:gd name="connsiteX1568" fmla="*/ 10993578 w 12078891"/>
              <a:gd name="connsiteY1568" fmla="*/ 1587269 h 5907136"/>
              <a:gd name="connsiteX1569" fmla="*/ 11004777 w 12078891"/>
              <a:gd name="connsiteY1569" fmla="*/ 1598469 h 5907136"/>
              <a:gd name="connsiteX1570" fmla="*/ 10993578 w 12078891"/>
              <a:gd name="connsiteY1570" fmla="*/ 1609668 h 5907136"/>
              <a:gd name="connsiteX1571" fmla="*/ 10982378 w 12078891"/>
              <a:gd name="connsiteY1571" fmla="*/ 1598469 h 5907136"/>
              <a:gd name="connsiteX1572" fmla="*/ 10993578 w 12078891"/>
              <a:gd name="connsiteY1572" fmla="*/ 1587269 h 5907136"/>
              <a:gd name="connsiteX1573" fmla="*/ 1053773 w 12078891"/>
              <a:gd name="connsiteY1573" fmla="*/ 1581190 h 5907136"/>
              <a:gd name="connsiteX1574" fmla="*/ 1061918 w 12078891"/>
              <a:gd name="connsiteY1574" fmla="*/ 1589335 h 5907136"/>
              <a:gd name="connsiteX1575" fmla="*/ 1053773 w 12078891"/>
              <a:gd name="connsiteY1575" fmla="*/ 1597478 h 5907136"/>
              <a:gd name="connsiteX1576" fmla="*/ 1045628 w 12078891"/>
              <a:gd name="connsiteY1576" fmla="*/ 1589335 h 5907136"/>
              <a:gd name="connsiteX1577" fmla="*/ 1053773 w 12078891"/>
              <a:gd name="connsiteY1577" fmla="*/ 1581190 h 5907136"/>
              <a:gd name="connsiteX1578" fmla="*/ 6563753 w 12078891"/>
              <a:gd name="connsiteY1578" fmla="*/ 1579126 h 5907136"/>
              <a:gd name="connsiteX1579" fmla="*/ 6574952 w 12078891"/>
              <a:gd name="connsiteY1579" fmla="*/ 1590325 h 5907136"/>
              <a:gd name="connsiteX1580" fmla="*/ 6563753 w 12078891"/>
              <a:gd name="connsiteY1580" fmla="*/ 1601524 h 5907136"/>
              <a:gd name="connsiteX1581" fmla="*/ 6552553 w 12078891"/>
              <a:gd name="connsiteY1581" fmla="*/ 1590325 h 5907136"/>
              <a:gd name="connsiteX1582" fmla="*/ 6563753 w 12078891"/>
              <a:gd name="connsiteY1582" fmla="*/ 1579126 h 5907136"/>
              <a:gd name="connsiteX1583" fmla="*/ 9187440 w 12078891"/>
              <a:gd name="connsiteY1583" fmla="*/ 1578129 h 5907136"/>
              <a:gd name="connsiteX1584" fmla="*/ 9198639 w 12078891"/>
              <a:gd name="connsiteY1584" fmla="*/ 1589328 h 5907136"/>
              <a:gd name="connsiteX1585" fmla="*/ 9187440 w 12078891"/>
              <a:gd name="connsiteY1585" fmla="*/ 1600526 h 5907136"/>
              <a:gd name="connsiteX1586" fmla="*/ 9176240 w 12078891"/>
              <a:gd name="connsiteY1586" fmla="*/ 1589328 h 5907136"/>
              <a:gd name="connsiteX1587" fmla="*/ 9187440 w 12078891"/>
              <a:gd name="connsiteY1587" fmla="*/ 1578129 h 5907136"/>
              <a:gd name="connsiteX1588" fmla="*/ 5811366 w 12078891"/>
              <a:gd name="connsiteY1588" fmla="*/ 1539421 h 5907136"/>
              <a:gd name="connsiteX1589" fmla="*/ 5821547 w 12078891"/>
              <a:gd name="connsiteY1589" fmla="*/ 1549602 h 5907136"/>
              <a:gd name="connsiteX1590" fmla="*/ 5811366 w 12078891"/>
              <a:gd name="connsiteY1590" fmla="*/ 1559783 h 5907136"/>
              <a:gd name="connsiteX1591" fmla="*/ 5801185 w 12078891"/>
              <a:gd name="connsiteY1591" fmla="*/ 1549602 h 5907136"/>
              <a:gd name="connsiteX1592" fmla="*/ 5811366 w 12078891"/>
              <a:gd name="connsiteY1592" fmla="*/ 1539421 h 5907136"/>
              <a:gd name="connsiteX1593" fmla="*/ 6556626 w 12078891"/>
              <a:gd name="connsiteY1593" fmla="*/ 1510942 h 5907136"/>
              <a:gd name="connsiteX1594" fmla="*/ 6568843 w 12078891"/>
              <a:gd name="connsiteY1594" fmla="*/ 1523160 h 5907136"/>
              <a:gd name="connsiteX1595" fmla="*/ 6556626 w 12078891"/>
              <a:gd name="connsiteY1595" fmla="*/ 1535375 h 5907136"/>
              <a:gd name="connsiteX1596" fmla="*/ 6544408 w 12078891"/>
              <a:gd name="connsiteY1596" fmla="*/ 1523160 h 5907136"/>
              <a:gd name="connsiteX1597" fmla="*/ 6556626 w 12078891"/>
              <a:gd name="connsiteY1597" fmla="*/ 1510942 h 5907136"/>
              <a:gd name="connsiteX1598" fmla="*/ 5064100 w 12078891"/>
              <a:gd name="connsiteY1598" fmla="*/ 1507884 h 5907136"/>
              <a:gd name="connsiteX1599" fmla="*/ 5076314 w 12078891"/>
              <a:gd name="connsiteY1599" fmla="*/ 1520102 h 5907136"/>
              <a:gd name="connsiteX1600" fmla="*/ 5064100 w 12078891"/>
              <a:gd name="connsiteY1600" fmla="*/ 1532317 h 5907136"/>
              <a:gd name="connsiteX1601" fmla="*/ 5051886 w 12078891"/>
              <a:gd name="connsiteY1601" fmla="*/ 1520102 h 5907136"/>
              <a:gd name="connsiteX1602" fmla="*/ 5064100 w 12078891"/>
              <a:gd name="connsiteY1602" fmla="*/ 1507884 h 5907136"/>
              <a:gd name="connsiteX1603" fmla="*/ 12045293 w 12078891"/>
              <a:gd name="connsiteY1603" fmla="*/ 1495671 h 5907136"/>
              <a:gd name="connsiteX1604" fmla="*/ 12074818 w 12078891"/>
              <a:gd name="connsiteY1604" fmla="*/ 1525195 h 5907136"/>
              <a:gd name="connsiteX1605" fmla="*/ 12045293 w 12078891"/>
              <a:gd name="connsiteY1605" fmla="*/ 1553701 h 5907136"/>
              <a:gd name="connsiteX1606" fmla="*/ 12015767 w 12078891"/>
              <a:gd name="connsiteY1606" fmla="*/ 1525195 h 5907136"/>
              <a:gd name="connsiteX1607" fmla="*/ 12045293 w 12078891"/>
              <a:gd name="connsiteY1607" fmla="*/ 1495671 h 5907136"/>
              <a:gd name="connsiteX1608" fmla="*/ 7198040 w 12078891"/>
              <a:gd name="connsiteY1608" fmla="*/ 1482432 h 5907136"/>
              <a:gd name="connsiteX1609" fmla="*/ 7203130 w 12078891"/>
              <a:gd name="connsiteY1609" fmla="*/ 1487523 h 5907136"/>
              <a:gd name="connsiteX1610" fmla="*/ 7198040 w 12078891"/>
              <a:gd name="connsiteY1610" fmla="*/ 1492613 h 5907136"/>
              <a:gd name="connsiteX1611" fmla="*/ 7192949 w 12078891"/>
              <a:gd name="connsiteY1611" fmla="*/ 1487523 h 5907136"/>
              <a:gd name="connsiteX1612" fmla="*/ 7198040 w 12078891"/>
              <a:gd name="connsiteY1612" fmla="*/ 1482432 h 5907136"/>
              <a:gd name="connsiteX1613" fmla="*/ 10018223 w 12078891"/>
              <a:gd name="connsiteY1613" fmla="*/ 1481387 h 5907136"/>
              <a:gd name="connsiteX1614" fmla="*/ 10025350 w 12078891"/>
              <a:gd name="connsiteY1614" fmla="*/ 1488514 h 5907136"/>
              <a:gd name="connsiteX1615" fmla="*/ 10018223 w 12078891"/>
              <a:gd name="connsiteY1615" fmla="*/ 1494622 h 5907136"/>
              <a:gd name="connsiteX1616" fmla="*/ 10011096 w 12078891"/>
              <a:gd name="connsiteY1616" fmla="*/ 1488514 h 5907136"/>
              <a:gd name="connsiteX1617" fmla="*/ 10018223 w 12078891"/>
              <a:gd name="connsiteY1617" fmla="*/ 1481387 h 5907136"/>
              <a:gd name="connsiteX1618" fmla="*/ 8393309 w 12078891"/>
              <a:gd name="connsiteY1618" fmla="*/ 1477350 h 5907136"/>
              <a:gd name="connsiteX1619" fmla="*/ 8425888 w 12078891"/>
              <a:gd name="connsiteY1619" fmla="*/ 1509928 h 5907136"/>
              <a:gd name="connsiteX1620" fmla="*/ 8393309 w 12078891"/>
              <a:gd name="connsiteY1620" fmla="*/ 1542506 h 5907136"/>
              <a:gd name="connsiteX1621" fmla="*/ 8360729 w 12078891"/>
              <a:gd name="connsiteY1621" fmla="*/ 1509928 h 5907136"/>
              <a:gd name="connsiteX1622" fmla="*/ 8393309 w 12078891"/>
              <a:gd name="connsiteY1622" fmla="*/ 1477350 h 5907136"/>
              <a:gd name="connsiteX1623" fmla="*/ 5908087 w 12078891"/>
              <a:gd name="connsiteY1623" fmla="*/ 1476298 h 5907136"/>
              <a:gd name="connsiteX1624" fmla="*/ 5910123 w 12078891"/>
              <a:gd name="connsiteY1624" fmla="*/ 1478334 h 5907136"/>
              <a:gd name="connsiteX1625" fmla="*/ 5908087 w 12078891"/>
              <a:gd name="connsiteY1625" fmla="*/ 1480369 h 5907136"/>
              <a:gd name="connsiteX1626" fmla="*/ 5906050 w 12078891"/>
              <a:gd name="connsiteY1626" fmla="*/ 1478334 h 5907136"/>
              <a:gd name="connsiteX1627" fmla="*/ 5908087 w 12078891"/>
              <a:gd name="connsiteY1627" fmla="*/ 1476298 h 5907136"/>
              <a:gd name="connsiteX1628" fmla="*/ 10401034 w 12078891"/>
              <a:gd name="connsiteY1628" fmla="*/ 1474260 h 5907136"/>
              <a:gd name="connsiteX1629" fmla="*/ 10410197 w 12078891"/>
              <a:gd name="connsiteY1629" fmla="*/ 1483423 h 5907136"/>
              <a:gd name="connsiteX1630" fmla="*/ 10401034 w 12078891"/>
              <a:gd name="connsiteY1630" fmla="*/ 1492586 h 5907136"/>
              <a:gd name="connsiteX1631" fmla="*/ 10391871 w 12078891"/>
              <a:gd name="connsiteY1631" fmla="*/ 1483423 h 5907136"/>
              <a:gd name="connsiteX1632" fmla="*/ 10401034 w 12078891"/>
              <a:gd name="connsiteY1632" fmla="*/ 1474260 h 5907136"/>
              <a:gd name="connsiteX1633" fmla="*/ 2631798 w 12078891"/>
              <a:gd name="connsiteY1633" fmla="*/ 1469172 h 5907136"/>
              <a:gd name="connsiteX1634" fmla="*/ 2637906 w 12078891"/>
              <a:gd name="connsiteY1634" fmla="*/ 1475281 h 5907136"/>
              <a:gd name="connsiteX1635" fmla="*/ 2631798 w 12078891"/>
              <a:gd name="connsiteY1635" fmla="*/ 1481390 h 5907136"/>
              <a:gd name="connsiteX1636" fmla="*/ 2625688 w 12078891"/>
              <a:gd name="connsiteY1636" fmla="*/ 1475281 h 5907136"/>
              <a:gd name="connsiteX1637" fmla="*/ 2631798 w 12078891"/>
              <a:gd name="connsiteY1637" fmla="*/ 1469172 h 5907136"/>
              <a:gd name="connsiteX1638" fmla="*/ 8095000 w 12078891"/>
              <a:gd name="connsiteY1638" fmla="*/ 1469170 h 5907136"/>
              <a:gd name="connsiteX1639" fmla="*/ 8107217 w 12078891"/>
              <a:gd name="connsiteY1639" fmla="*/ 1481388 h 5907136"/>
              <a:gd name="connsiteX1640" fmla="*/ 8095000 w 12078891"/>
              <a:gd name="connsiteY1640" fmla="*/ 1493605 h 5907136"/>
              <a:gd name="connsiteX1641" fmla="*/ 8082783 w 12078891"/>
              <a:gd name="connsiteY1641" fmla="*/ 1481388 h 5907136"/>
              <a:gd name="connsiteX1642" fmla="*/ 8095000 w 12078891"/>
              <a:gd name="connsiteY1642" fmla="*/ 1469170 h 5907136"/>
              <a:gd name="connsiteX1643" fmla="*/ 3408677 w 12078891"/>
              <a:gd name="connsiteY1643" fmla="*/ 1462072 h 5907136"/>
              <a:gd name="connsiteX1644" fmla="*/ 3413767 w 12078891"/>
              <a:gd name="connsiteY1644" fmla="*/ 1467163 h 5907136"/>
              <a:gd name="connsiteX1645" fmla="*/ 3408677 w 12078891"/>
              <a:gd name="connsiteY1645" fmla="*/ 1472253 h 5907136"/>
              <a:gd name="connsiteX1646" fmla="*/ 3403585 w 12078891"/>
              <a:gd name="connsiteY1646" fmla="*/ 1467163 h 5907136"/>
              <a:gd name="connsiteX1647" fmla="*/ 3408677 w 12078891"/>
              <a:gd name="connsiteY1647" fmla="*/ 1462072 h 5907136"/>
              <a:gd name="connsiteX1648" fmla="*/ 3686616 w 12078891"/>
              <a:gd name="connsiteY1648" fmla="*/ 1449860 h 5907136"/>
              <a:gd name="connsiteX1649" fmla="*/ 3690689 w 12078891"/>
              <a:gd name="connsiteY1649" fmla="*/ 1453933 h 5907136"/>
              <a:gd name="connsiteX1650" fmla="*/ 3686616 w 12078891"/>
              <a:gd name="connsiteY1650" fmla="*/ 1458006 h 5907136"/>
              <a:gd name="connsiteX1651" fmla="*/ 3682544 w 12078891"/>
              <a:gd name="connsiteY1651" fmla="*/ 1453933 h 5907136"/>
              <a:gd name="connsiteX1652" fmla="*/ 3686616 w 12078891"/>
              <a:gd name="connsiteY1652" fmla="*/ 1449860 h 5907136"/>
              <a:gd name="connsiteX1653" fmla="*/ 8790374 w 12078891"/>
              <a:gd name="connsiteY1653" fmla="*/ 1447825 h 5907136"/>
              <a:gd name="connsiteX1654" fmla="*/ 8795464 w 12078891"/>
              <a:gd name="connsiteY1654" fmla="*/ 1452917 h 5907136"/>
              <a:gd name="connsiteX1655" fmla="*/ 8790374 w 12078891"/>
              <a:gd name="connsiteY1655" fmla="*/ 1458007 h 5907136"/>
              <a:gd name="connsiteX1656" fmla="*/ 8785283 w 12078891"/>
              <a:gd name="connsiteY1656" fmla="*/ 1452917 h 5907136"/>
              <a:gd name="connsiteX1657" fmla="*/ 8790374 w 12078891"/>
              <a:gd name="connsiteY1657" fmla="*/ 1447825 h 5907136"/>
              <a:gd name="connsiteX1658" fmla="*/ 10691198 w 12078891"/>
              <a:gd name="connsiteY1658" fmla="*/ 1418293 h 5907136"/>
              <a:gd name="connsiteX1659" fmla="*/ 10696288 w 12078891"/>
              <a:gd name="connsiteY1659" fmla="*/ 1423383 h 5907136"/>
              <a:gd name="connsiteX1660" fmla="*/ 10691198 w 12078891"/>
              <a:gd name="connsiteY1660" fmla="*/ 1428476 h 5907136"/>
              <a:gd name="connsiteX1661" fmla="*/ 10686107 w 12078891"/>
              <a:gd name="connsiteY1661" fmla="*/ 1423383 h 5907136"/>
              <a:gd name="connsiteX1662" fmla="*/ 10691198 w 12078891"/>
              <a:gd name="connsiteY1662" fmla="*/ 1418293 h 5907136"/>
              <a:gd name="connsiteX1663" fmla="*/ 3349636 w 12078891"/>
              <a:gd name="connsiteY1663" fmla="*/ 1409134 h 5907136"/>
              <a:gd name="connsiteX1664" fmla="*/ 3358800 w 12078891"/>
              <a:gd name="connsiteY1664" fmla="*/ 1418293 h 5907136"/>
              <a:gd name="connsiteX1665" fmla="*/ 3349636 w 12078891"/>
              <a:gd name="connsiteY1665" fmla="*/ 1427460 h 5907136"/>
              <a:gd name="connsiteX1666" fmla="*/ 3340474 w 12078891"/>
              <a:gd name="connsiteY1666" fmla="*/ 1418293 h 5907136"/>
              <a:gd name="connsiteX1667" fmla="*/ 3349636 w 12078891"/>
              <a:gd name="connsiteY1667" fmla="*/ 1409134 h 5907136"/>
              <a:gd name="connsiteX1668" fmla="*/ 4588610 w 12078891"/>
              <a:gd name="connsiteY1668" fmla="*/ 1397903 h 5907136"/>
              <a:gd name="connsiteX1669" fmla="*/ 4596755 w 12078891"/>
              <a:gd name="connsiteY1669" fmla="*/ 1406048 h 5907136"/>
              <a:gd name="connsiteX1670" fmla="*/ 4588610 w 12078891"/>
              <a:gd name="connsiteY1670" fmla="*/ 1414193 h 5907136"/>
              <a:gd name="connsiteX1671" fmla="*/ 4580466 w 12078891"/>
              <a:gd name="connsiteY1671" fmla="*/ 1406048 h 5907136"/>
              <a:gd name="connsiteX1672" fmla="*/ 4588610 w 12078891"/>
              <a:gd name="connsiteY1672" fmla="*/ 1397903 h 5907136"/>
              <a:gd name="connsiteX1673" fmla="*/ 1814297 w 12078891"/>
              <a:gd name="connsiteY1673" fmla="*/ 1390807 h 5907136"/>
              <a:gd name="connsiteX1674" fmla="*/ 1835677 w 12078891"/>
              <a:gd name="connsiteY1674" fmla="*/ 1412190 h 5907136"/>
              <a:gd name="connsiteX1675" fmla="*/ 1814297 w 12078891"/>
              <a:gd name="connsiteY1675" fmla="*/ 1433570 h 5907136"/>
              <a:gd name="connsiteX1676" fmla="*/ 1792917 w 12078891"/>
              <a:gd name="connsiteY1676" fmla="*/ 1412190 h 5907136"/>
              <a:gd name="connsiteX1677" fmla="*/ 1814297 w 12078891"/>
              <a:gd name="connsiteY1677" fmla="*/ 1390807 h 5907136"/>
              <a:gd name="connsiteX1678" fmla="*/ 9676136 w 12078891"/>
              <a:gd name="connsiteY1678" fmla="*/ 1389757 h 5907136"/>
              <a:gd name="connsiteX1679" fmla="*/ 9679190 w 12078891"/>
              <a:gd name="connsiteY1679" fmla="*/ 1392811 h 5907136"/>
              <a:gd name="connsiteX1680" fmla="*/ 9676136 w 12078891"/>
              <a:gd name="connsiteY1680" fmla="*/ 1395866 h 5907136"/>
              <a:gd name="connsiteX1681" fmla="*/ 9673081 w 12078891"/>
              <a:gd name="connsiteY1681" fmla="*/ 1392811 h 5907136"/>
              <a:gd name="connsiteX1682" fmla="*/ 9676136 w 12078891"/>
              <a:gd name="connsiteY1682" fmla="*/ 1389757 h 5907136"/>
              <a:gd name="connsiteX1683" fmla="*/ 12015767 w 12078891"/>
              <a:gd name="connsiteY1683" fmla="*/ 1375502 h 5907136"/>
              <a:gd name="connsiteX1684" fmla="*/ 12018821 w 12078891"/>
              <a:gd name="connsiteY1684" fmla="*/ 1378556 h 5907136"/>
              <a:gd name="connsiteX1685" fmla="*/ 12015767 w 12078891"/>
              <a:gd name="connsiteY1685" fmla="*/ 1381611 h 5907136"/>
              <a:gd name="connsiteX1686" fmla="*/ 12012713 w 12078891"/>
              <a:gd name="connsiteY1686" fmla="*/ 1378556 h 5907136"/>
              <a:gd name="connsiteX1687" fmla="*/ 12015767 w 12078891"/>
              <a:gd name="connsiteY1687" fmla="*/ 1375502 h 5907136"/>
              <a:gd name="connsiteX1688" fmla="*/ 9431787 w 12078891"/>
              <a:gd name="connsiteY1688" fmla="*/ 1368376 h 5907136"/>
              <a:gd name="connsiteX1689" fmla="*/ 9437896 w 12078891"/>
              <a:gd name="connsiteY1689" fmla="*/ 1373467 h 5907136"/>
              <a:gd name="connsiteX1690" fmla="*/ 9431787 w 12078891"/>
              <a:gd name="connsiteY1690" fmla="*/ 1379575 h 5907136"/>
              <a:gd name="connsiteX1691" fmla="*/ 9425678 w 12078891"/>
              <a:gd name="connsiteY1691" fmla="*/ 1373467 h 5907136"/>
              <a:gd name="connsiteX1692" fmla="*/ 9431787 w 12078891"/>
              <a:gd name="connsiteY1692" fmla="*/ 1368376 h 5907136"/>
              <a:gd name="connsiteX1693" fmla="*/ 7596123 w 12078891"/>
              <a:gd name="connsiteY1693" fmla="*/ 1359243 h 5907136"/>
              <a:gd name="connsiteX1694" fmla="*/ 7604268 w 12078891"/>
              <a:gd name="connsiteY1694" fmla="*/ 1367389 h 5907136"/>
              <a:gd name="connsiteX1695" fmla="*/ 7596123 w 12078891"/>
              <a:gd name="connsiteY1695" fmla="*/ 1374515 h 5907136"/>
              <a:gd name="connsiteX1696" fmla="*/ 7587978 w 12078891"/>
              <a:gd name="connsiteY1696" fmla="*/ 1367389 h 5907136"/>
              <a:gd name="connsiteX1697" fmla="*/ 7596123 w 12078891"/>
              <a:gd name="connsiteY1697" fmla="*/ 1359243 h 5907136"/>
              <a:gd name="connsiteX1698" fmla="*/ 5364445 w 12078891"/>
              <a:gd name="connsiteY1698" fmla="*/ 1346011 h 5907136"/>
              <a:gd name="connsiteX1699" fmla="*/ 5381754 w 12078891"/>
              <a:gd name="connsiteY1699" fmla="*/ 1363320 h 5907136"/>
              <a:gd name="connsiteX1700" fmla="*/ 5364445 w 12078891"/>
              <a:gd name="connsiteY1700" fmla="*/ 1380628 h 5907136"/>
              <a:gd name="connsiteX1701" fmla="*/ 5347139 w 12078891"/>
              <a:gd name="connsiteY1701" fmla="*/ 1363320 h 5907136"/>
              <a:gd name="connsiteX1702" fmla="*/ 5364445 w 12078891"/>
              <a:gd name="connsiteY1702" fmla="*/ 1346011 h 5907136"/>
              <a:gd name="connsiteX1703" fmla="*/ 12059547 w 12078891"/>
              <a:gd name="connsiteY1703" fmla="*/ 1314439 h 5907136"/>
              <a:gd name="connsiteX1704" fmla="*/ 12064637 w 12078891"/>
              <a:gd name="connsiteY1704" fmla="*/ 1319529 h 5907136"/>
              <a:gd name="connsiteX1705" fmla="*/ 12059547 w 12078891"/>
              <a:gd name="connsiteY1705" fmla="*/ 1324620 h 5907136"/>
              <a:gd name="connsiteX1706" fmla="*/ 12054456 w 12078891"/>
              <a:gd name="connsiteY1706" fmla="*/ 1319529 h 5907136"/>
              <a:gd name="connsiteX1707" fmla="*/ 12059547 w 12078891"/>
              <a:gd name="connsiteY1707" fmla="*/ 1314439 h 5907136"/>
              <a:gd name="connsiteX1708" fmla="*/ 11131025 w 12078891"/>
              <a:gd name="connsiteY1708" fmla="*/ 1300174 h 5907136"/>
              <a:gd name="connsiteX1709" fmla="*/ 11149350 w 12078891"/>
              <a:gd name="connsiteY1709" fmla="*/ 1318500 h 5907136"/>
              <a:gd name="connsiteX1710" fmla="*/ 11131025 w 12078891"/>
              <a:gd name="connsiteY1710" fmla="*/ 1336827 h 5907136"/>
              <a:gd name="connsiteX1711" fmla="*/ 11112698 w 12078891"/>
              <a:gd name="connsiteY1711" fmla="*/ 1318500 h 5907136"/>
              <a:gd name="connsiteX1712" fmla="*/ 11131025 w 12078891"/>
              <a:gd name="connsiteY1712" fmla="*/ 1300174 h 5907136"/>
              <a:gd name="connsiteX1713" fmla="*/ 8098055 w 12078891"/>
              <a:gd name="connsiteY1713" fmla="*/ 1297139 h 5907136"/>
              <a:gd name="connsiteX1714" fmla="*/ 8133689 w 12078891"/>
              <a:gd name="connsiteY1714" fmla="*/ 1332775 h 5907136"/>
              <a:gd name="connsiteX1715" fmla="*/ 8098055 w 12078891"/>
              <a:gd name="connsiteY1715" fmla="*/ 1368410 h 5907136"/>
              <a:gd name="connsiteX1716" fmla="*/ 8062421 w 12078891"/>
              <a:gd name="connsiteY1716" fmla="*/ 1332775 h 5907136"/>
              <a:gd name="connsiteX1717" fmla="*/ 8098055 w 12078891"/>
              <a:gd name="connsiteY1717" fmla="*/ 1297139 h 5907136"/>
              <a:gd name="connsiteX1718" fmla="*/ 5691230 w 12078891"/>
              <a:gd name="connsiteY1718" fmla="*/ 1264529 h 5907136"/>
              <a:gd name="connsiteX1719" fmla="*/ 5701411 w 12078891"/>
              <a:gd name="connsiteY1719" fmla="*/ 1274710 h 5907136"/>
              <a:gd name="connsiteX1720" fmla="*/ 5691230 w 12078891"/>
              <a:gd name="connsiteY1720" fmla="*/ 1284890 h 5907136"/>
              <a:gd name="connsiteX1721" fmla="*/ 5681049 w 12078891"/>
              <a:gd name="connsiteY1721" fmla="*/ 1274710 h 5907136"/>
              <a:gd name="connsiteX1722" fmla="*/ 5691230 w 12078891"/>
              <a:gd name="connsiteY1722" fmla="*/ 1264529 h 5907136"/>
              <a:gd name="connsiteX1723" fmla="*/ 10805227 w 12078891"/>
              <a:gd name="connsiteY1723" fmla="*/ 1263541 h 5907136"/>
              <a:gd name="connsiteX1724" fmla="*/ 10818462 w 12078891"/>
              <a:gd name="connsiteY1724" fmla="*/ 1276776 h 5907136"/>
              <a:gd name="connsiteX1725" fmla="*/ 10805227 w 12078891"/>
              <a:gd name="connsiteY1725" fmla="*/ 1290011 h 5907136"/>
              <a:gd name="connsiteX1726" fmla="*/ 10791991 w 12078891"/>
              <a:gd name="connsiteY1726" fmla="*/ 1276776 h 5907136"/>
              <a:gd name="connsiteX1727" fmla="*/ 10805227 w 12078891"/>
              <a:gd name="connsiteY1727" fmla="*/ 1263541 h 5907136"/>
              <a:gd name="connsiteX1728" fmla="*/ 298292 w 12078891"/>
              <a:gd name="connsiteY1728" fmla="*/ 1260468 h 5907136"/>
              <a:gd name="connsiteX1729" fmla="*/ 408248 w 12078891"/>
              <a:gd name="connsiteY1729" fmla="*/ 1369407 h 5907136"/>
              <a:gd name="connsiteX1730" fmla="*/ 298292 w 12078891"/>
              <a:gd name="connsiteY1730" fmla="*/ 1478349 h 5907136"/>
              <a:gd name="connsiteX1731" fmla="*/ 188336 w 12078891"/>
              <a:gd name="connsiteY1731" fmla="*/ 1369407 h 5907136"/>
              <a:gd name="connsiteX1732" fmla="*/ 298292 w 12078891"/>
              <a:gd name="connsiteY1732" fmla="*/ 1260468 h 5907136"/>
              <a:gd name="connsiteX1733" fmla="*/ 11437477 w 12078891"/>
              <a:gd name="connsiteY1733" fmla="*/ 1252334 h 5907136"/>
              <a:gd name="connsiteX1734" fmla="*/ 11459875 w 12078891"/>
              <a:gd name="connsiteY1734" fmla="*/ 1274732 h 5907136"/>
              <a:gd name="connsiteX1735" fmla="*/ 11437477 w 12078891"/>
              <a:gd name="connsiteY1735" fmla="*/ 1297131 h 5907136"/>
              <a:gd name="connsiteX1736" fmla="*/ 11415078 w 12078891"/>
              <a:gd name="connsiteY1736" fmla="*/ 1274732 h 5907136"/>
              <a:gd name="connsiteX1737" fmla="*/ 11437477 w 12078891"/>
              <a:gd name="connsiteY1737" fmla="*/ 1252334 h 5907136"/>
              <a:gd name="connsiteX1738" fmla="*/ 3814846 w 12078891"/>
              <a:gd name="connsiteY1738" fmla="*/ 1200388 h 5907136"/>
              <a:gd name="connsiteX1739" fmla="*/ 3818919 w 12078891"/>
              <a:gd name="connsiteY1739" fmla="*/ 1204460 h 5907136"/>
              <a:gd name="connsiteX1740" fmla="*/ 3814846 w 12078891"/>
              <a:gd name="connsiteY1740" fmla="*/ 1208533 h 5907136"/>
              <a:gd name="connsiteX1741" fmla="*/ 3810773 w 12078891"/>
              <a:gd name="connsiteY1741" fmla="*/ 1204460 h 5907136"/>
              <a:gd name="connsiteX1742" fmla="*/ 3814846 w 12078891"/>
              <a:gd name="connsiteY1742" fmla="*/ 1200388 h 5907136"/>
              <a:gd name="connsiteX1743" fmla="*/ 9736204 w 12078891"/>
              <a:gd name="connsiteY1743" fmla="*/ 1192272 h 5907136"/>
              <a:gd name="connsiteX1744" fmla="*/ 9771838 w 12078891"/>
              <a:gd name="connsiteY1744" fmla="*/ 1227907 h 5907136"/>
              <a:gd name="connsiteX1745" fmla="*/ 9736204 w 12078891"/>
              <a:gd name="connsiteY1745" fmla="*/ 1263541 h 5907136"/>
              <a:gd name="connsiteX1746" fmla="*/ 9699552 w 12078891"/>
              <a:gd name="connsiteY1746" fmla="*/ 1227907 h 5907136"/>
              <a:gd name="connsiteX1747" fmla="*/ 9736204 w 12078891"/>
              <a:gd name="connsiteY1747" fmla="*/ 1192272 h 5907136"/>
              <a:gd name="connsiteX1748" fmla="*/ 10679998 w 12078891"/>
              <a:gd name="connsiteY1748" fmla="*/ 1188190 h 5907136"/>
              <a:gd name="connsiteX1749" fmla="*/ 10687125 w 12078891"/>
              <a:gd name="connsiteY1749" fmla="*/ 1195319 h 5907136"/>
              <a:gd name="connsiteX1750" fmla="*/ 10679998 w 12078891"/>
              <a:gd name="connsiteY1750" fmla="*/ 1202445 h 5907136"/>
              <a:gd name="connsiteX1751" fmla="*/ 10672872 w 12078891"/>
              <a:gd name="connsiteY1751" fmla="*/ 1195319 h 5907136"/>
              <a:gd name="connsiteX1752" fmla="*/ 10679998 w 12078891"/>
              <a:gd name="connsiteY1752" fmla="*/ 1188190 h 5907136"/>
              <a:gd name="connsiteX1753" fmla="*/ 1609646 w 12078891"/>
              <a:gd name="connsiteY1753" fmla="*/ 1183104 h 5907136"/>
              <a:gd name="connsiteX1754" fmla="*/ 1614735 w 12078891"/>
              <a:gd name="connsiteY1754" fmla="*/ 1188193 h 5907136"/>
              <a:gd name="connsiteX1755" fmla="*/ 1609646 w 12078891"/>
              <a:gd name="connsiteY1755" fmla="*/ 1193283 h 5907136"/>
              <a:gd name="connsiteX1756" fmla="*/ 1604554 w 12078891"/>
              <a:gd name="connsiteY1756" fmla="*/ 1188193 h 5907136"/>
              <a:gd name="connsiteX1757" fmla="*/ 1609646 w 12078891"/>
              <a:gd name="connsiteY1757" fmla="*/ 1183104 h 5907136"/>
              <a:gd name="connsiteX1758" fmla="*/ 8997051 w 12078891"/>
              <a:gd name="connsiteY1758" fmla="*/ 1183079 h 5907136"/>
              <a:gd name="connsiteX1759" fmla="*/ 9006214 w 12078891"/>
              <a:gd name="connsiteY1759" fmla="*/ 1192241 h 5907136"/>
              <a:gd name="connsiteX1760" fmla="*/ 8997051 w 12078891"/>
              <a:gd name="connsiteY1760" fmla="*/ 1201404 h 5907136"/>
              <a:gd name="connsiteX1761" fmla="*/ 8987888 w 12078891"/>
              <a:gd name="connsiteY1761" fmla="*/ 1192241 h 5907136"/>
              <a:gd name="connsiteX1762" fmla="*/ 8997051 w 12078891"/>
              <a:gd name="connsiteY1762" fmla="*/ 1183079 h 5907136"/>
              <a:gd name="connsiteX1763" fmla="*/ 2764214 w 12078891"/>
              <a:gd name="connsiteY1763" fmla="*/ 1173943 h 5907136"/>
              <a:gd name="connsiteX1764" fmla="*/ 2772359 w 12078891"/>
              <a:gd name="connsiteY1764" fmla="*/ 1182089 h 5907136"/>
              <a:gd name="connsiteX1765" fmla="*/ 2764214 w 12078891"/>
              <a:gd name="connsiteY1765" fmla="*/ 1190233 h 5907136"/>
              <a:gd name="connsiteX1766" fmla="*/ 2756067 w 12078891"/>
              <a:gd name="connsiteY1766" fmla="*/ 1182089 h 5907136"/>
              <a:gd name="connsiteX1767" fmla="*/ 2764214 w 12078891"/>
              <a:gd name="connsiteY1767" fmla="*/ 1173943 h 5907136"/>
              <a:gd name="connsiteX1768" fmla="*/ 2648148 w 12078891"/>
              <a:gd name="connsiteY1768" fmla="*/ 1159690 h 5907136"/>
              <a:gd name="connsiteX1769" fmla="*/ 2656293 w 12078891"/>
              <a:gd name="connsiteY1769" fmla="*/ 1167833 h 5907136"/>
              <a:gd name="connsiteX1770" fmla="*/ 2648148 w 12078891"/>
              <a:gd name="connsiteY1770" fmla="*/ 1175980 h 5907136"/>
              <a:gd name="connsiteX1771" fmla="*/ 2640003 w 12078891"/>
              <a:gd name="connsiteY1771" fmla="*/ 1167833 h 5907136"/>
              <a:gd name="connsiteX1772" fmla="*/ 2648148 w 12078891"/>
              <a:gd name="connsiteY1772" fmla="*/ 1159690 h 5907136"/>
              <a:gd name="connsiteX1773" fmla="*/ 4093873 w 12078891"/>
              <a:gd name="connsiteY1773" fmla="*/ 1127106 h 5907136"/>
              <a:gd name="connsiteX1774" fmla="*/ 4107107 w 12078891"/>
              <a:gd name="connsiteY1774" fmla="*/ 1140346 h 5907136"/>
              <a:gd name="connsiteX1775" fmla="*/ 4093873 w 12078891"/>
              <a:gd name="connsiteY1775" fmla="*/ 1153581 h 5907136"/>
              <a:gd name="connsiteX1776" fmla="*/ 4080636 w 12078891"/>
              <a:gd name="connsiteY1776" fmla="*/ 1140346 h 5907136"/>
              <a:gd name="connsiteX1777" fmla="*/ 4093873 w 12078891"/>
              <a:gd name="connsiteY1777" fmla="*/ 1127106 h 5907136"/>
              <a:gd name="connsiteX1778" fmla="*/ 4586598 w 12078891"/>
              <a:gd name="connsiteY1778" fmla="*/ 1109799 h 5907136"/>
              <a:gd name="connsiteX1779" fmla="*/ 4590671 w 12078891"/>
              <a:gd name="connsiteY1779" fmla="*/ 1113871 h 5907136"/>
              <a:gd name="connsiteX1780" fmla="*/ 4586598 w 12078891"/>
              <a:gd name="connsiteY1780" fmla="*/ 1117944 h 5907136"/>
              <a:gd name="connsiteX1781" fmla="*/ 4582523 w 12078891"/>
              <a:gd name="connsiteY1781" fmla="*/ 1113871 h 5907136"/>
              <a:gd name="connsiteX1782" fmla="*/ 4586598 w 12078891"/>
              <a:gd name="connsiteY1782" fmla="*/ 1109799 h 5907136"/>
              <a:gd name="connsiteX1783" fmla="*/ 7513655 w 12078891"/>
              <a:gd name="connsiteY1783" fmla="*/ 1097557 h 5907136"/>
              <a:gd name="connsiteX1784" fmla="*/ 7515692 w 12078891"/>
              <a:gd name="connsiteY1784" fmla="*/ 1099593 h 5907136"/>
              <a:gd name="connsiteX1785" fmla="*/ 7513655 w 12078891"/>
              <a:gd name="connsiteY1785" fmla="*/ 1101630 h 5907136"/>
              <a:gd name="connsiteX1786" fmla="*/ 7511619 w 12078891"/>
              <a:gd name="connsiteY1786" fmla="*/ 1099593 h 5907136"/>
              <a:gd name="connsiteX1787" fmla="*/ 7513655 w 12078891"/>
              <a:gd name="connsiteY1787" fmla="*/ 1097557 h 5907136"/>
              <a:gd name="connsiteX1788" fmla="*/ 3753810 w 12078891"/>
              <a:gd name="connsiteY1788" fmla="*/ 1095550 h 5907136"/>
              <a:gd name="connsiteX1789" fmla="*/ 3776207 w 12078891"/>
              <a:gd name="connsiteY1789" fmla="*/ 1117946 h 5907136"/>
              <a:gd name="connsiteX1790" fmla="*/ 3753810 w 12078891"/>
              <a:gd name="connsiteY1790" fmla="*/ 1140347 h 5907136"/>
              <a:gd name="connsiteX1791" fmla="*/ 3731412 w 12078891"/>
              <a:gd name="connsiteY1791" fmla="*/ 1117946 h 5907136"/>
              <a:gd name="connsiteX1792" fmla="*/ 3753810 w 12078891"/>
              <a:gd name="connsiteY1792" fmla="*/ 1095550 h 5907136"/>
              <a:gd name="connsiteX1793" fmla="*/ 4764761 w 12078891"/>
              <a:gd name="connsiteY1793" fmla="*/ 1095542 h 5907136"/>
              <a:gd name="connsiteX1794" fmla="*/ 4774946 w 12078891"/>
              <a:gd name="connsiteY1794" fmla="*/ 1105725 h 5907136"/>
              <a:gd name="connsiteX1795" fmla="*/ 4764761 w 12078891"/>
              <a:gd name="connsiteY1795" fmla="*/ 1115903 h 5907136"/>
              <a:gd name="connsiteX1796" fmla="*/ 4754580 w 12078891"/>
              <a:gd name="connsiteY1796" fmla="*/ 1105725 h 5907136"/>
              <a:gd name="connsiteX1797" fmla="*/ 4764761 w 12078891"/>
              <a:gd name="connsiteY1797" fmla="*/ 1095542 h 5907136"/>
              <a:gd name="connsiteX1798" fmla="*/ 10431577 w 12078891"/>
              <a:gd name="connsiteY1798" fmla="*/ 1092497 h 5907136"/>
              <a:gd name="connsiteX1799" fmla="*/ 10452957 w 12078891"/>
              <a:gd name="connsiteY1799" fmla="*/ 1113876 h 5907136"/>
              <a:gd name="connsiteX1800" fmla="*/ 10431577 w 12078891"/>
              <a:gd name="connsiteY1800" fmla="*/ 1135254 h 5907136"/>
              <a:gd name="connsiteX1801" fmla="*/ 10410197 w 12078891"/>
              <a:gd name="connsiteY1801" fmla="*/ 1113876 h 5907136"/>
              <a:gd name="connsiteX1802" fmla="*/ 10431577 w 12078891"/>
              <a:gd name="connsiteY1802" fmla="*/ 1092497 h 5907136"/>
              <a:gd name="connsiteX1803" fmla="*/ 9323867 w 12078891"/>
              <a:gd name="connsiteY1803" fmla="*/ 1089437 h 5907136"/>
              <a:gd name="connsiteX1804" fmla="*/ 9336084 w 12078891"/>
              <a:gd name="connsiteY1804" fmla="*/ 1101655 h 5907136"/>
              <a:gd name="connsiteX1805" fmla="*/ 9323867 w 12078891"/>
              <a:gd name="connsiteY1805" fmla="*/ 1113872 h 5907136"/>
              <a:gd name="connsiteX1806" fmla="*/ 9311649 w 12078891"/>
              <a:gd name="connsiteY1806" fmla="*/ 1101655 h 5907136"/>
              <a:gd name="connsiteX1807" fmla="*/ 9323867 w 12078891"/>
              <a:gd name="connsiteY1807" fmla="*/ 1089437 h 5907136"/>
              <a:gd name="connsiteX1808" fmla="*/ 10601604 w 12078891"/>
              <a:gd name="connsiteY1808" fmla="*/ 1085369 h 5907136"/>
              <a:gd name="connsiteX1809" fmla="*/ 10627057 w 12078891"/>
              <a:gd name="connsiteY1809" fmla="*/ 1109804 h 5907136"/>
              <a:gd name="connsiteX1810" fmla="*/ 10601604 w 12078891"/>
              <a:gd name="connsiteY1810" fmla="*/ 1134235 h 5907136"/>
              <a:gd name="connsiteX1811" fmla="*/ 10577169 w 12078891"/>
              <a:gd name="connsiteY1811" fmla="*/ 1109804 h 5907136"/>
              <a:gd name="connsiteX1812" fmla="*/ 10601604 w 12078891"/>
              <a:gd name="connsiteY1812" fmla="*/ 1085369 h 5907136"/>
              <a:gd name="connsiteX1813" fmla="*/ 2304983 w 12078891"/>
              <a:gd name="connsiteY1813" fmla="*/ 1076179 h 5907136"/>
              <a:gd name="connsiteX1814" fmla="*/ 2319236 w 12078891"/>
              <a:gd name="connsiteY1814" fmla="*/ 1090433 h 5907136"/>
              <a:gd name="connsiteX1815" fmla="*/ 2304983 w 12078891"/>
              <a:gd name="connsiteY1815" fmla="*/ 1104686 h 5907136"/>
              <a:gd name="connsiteX1816" fmla="*/ 2290730 w 12078891"/>
              <a:gd name="connsiteY1816" fmla="*/ 1090433 h 5907136"/>
              <a:gd name="connsiteX1817" fmla="*/ 2304983 w 12078891"/>
              <a:gd name="connsiteY1817" fmla="*/ 1076179 h 5907136"/>
              <a:gd name="connsiteX1818" fmla="*/ 6644184 w 12078891"/>
              <a:gd name="connsiteY1818" fmla="*/ 1061950 h 5907136"/>
              <a:gd name="connsiteX1819" fmla="*/ 6662511 w 12078891"/>
              <a:gd name="connsiteY1819" fmla="*/ 1080276 h 5907136"/>
              <a:gd name="connsiteX1820" fmla="*/ 6644184 w 12078891"/>
              <a:gd name="connsiteY1820" fmla="*/ 1098602 h 5907136"/>
              <a:gd name="connsiteX1821" fmla="*/ 6625858 w 12078891"/>
              <a:gd name="connsiteY1821" fmla="*/ 1080276 h 5907136"/>
              <a:gd name="connsiteX1822" fmla="*/ 6644184 w 12078891"/>
              <a:gd name="connsiteY1822" fmla="*/ 1061950 h 5907136"/>
              <a:gd name="connsiteX1823" fmla="*/ 5034577 w 12078891"/>
              <a:gd name="connsiteY1823" fmla="*/ 1060935 h 5907136"/>
              <a:gd name="connsiteX1824" fmla="*/ 5050867 w 12078891"/>
              <a:gd name="connsiteY1824" fmla="*/ 1077224 h 5907136"/>
              <a:gd name="connsiteX1825" fmla="*/ 5034577 w 12078891"/>
              <a:gd name="connsiteY1825" fmla="*/ 1093513 h 5907136"/>
              <a:gd name="connsiteX1826" fmla="*/ 5018293 w 12078891"/>
              <a:gd name="connsiteY1826" fmla="*/ 1077224 h 5907136"/>
              <a:gd name="connsiteX1827" fmla="*/ 5034577 w 12078891"/>
              <a:gd name="connsiteY1827" fmla="*/ 1060935 h 5907136"/>
              <a:gd name="connsiteX1828" fmla="*/ 4292388 w 12078891"/>
              <a:gd name="connsiteY1828" fmla="*/ 1051765 h 5907136"/>
              <a:gd name="connsiteX1829" fmla="*/ 4302574 w 12078891"/>
              <a:gd name="connsiteY1829" fmla="*/ 1061946 h 5907136"/>
              <a:gd name="connsiteX1830" fmla="*/ 4292388 w 12078891"/>
              <a:gd name="connsiteY1830" fmla="*/ 1072127 h 5907136"/>
              <a:gd name="connsiteX1831" fmla="*/ 4282213 w 12078891"/>
              <a:gd name="connsiteY1831" fmla="*/ 1061946 h 5907136"/>
              <a:gd name="connsiteX1832" fmla="*/ 4292388 w 12078891"/>
              <a:gd name="connsiteY1832" fmla="*/ 1051765 h 5907136"/>
              <a:gd name="connsiteX1833" fmla="*/ 7710152 w 12078891"/>
              <a:gd name="connsiteY1833" fmla="*/ 1027306 h 5907136"/>
              <a:gd name="connsiteX1834" fmla="*/ 7719315 w 12078891"/>
              <a:gd name="connsiteY1834" fmla="*/ 1036469 h 5907136"/>
              <a:gd name="connsiteX1835" fmla="*/ 7710152 w 12078891"/>
              <a:gd name="connsiteY1835" fmla="*/ 1045633 h 5907136"/>
              <a:gd name="connsiteX1836" fmla="*/ 7700989 w 12078891"/>
              <a:gd name="connsiteY1836" fmla="*/ 1036469 h 5907136"/>
              <a:gd name="connsiteX1837" fmla="*/ 7710152 w 12078891"/>
              <a:gd name="connsiteY1837" fmla="*/ 1027306 h 5907136"/>
              <a:gd name="connsiteX1838" fmla="*/ 1374422 w 12078891"/>
              <a:gd name="connsiteY1838" fmla="*/ 1019163 h 5907136"/>
              <a:gd name="connsiteX1839" fmla="*/ 1379512 w 12078891"/>
              <a:gd name="connsiteY1839" fmla="*/ 1024254 h 5907136"/>
              <a:gd name="connsiteX1840" fmla="*/ 1374422 w 12078891"/>
              <a:gd name="connsiteY1840" fmla="*/ 1029344 h 5907136"/>
              <a:gd name="connsiteX1841" fmla="*/ 1369331 w 12078891"/>
              <a:gd name="connsiteY1841" fmla="*/ 1024254 h 5907136"/>
              <a:gd name="connsiteX1842" fmla="*/ 1374422 w 12078891"/>
              <a:gd name="connsiteY1842" fmla="*/ 1019163 h 5907136"/>
              <a:gd name="connsiteX1843" fmla="*/ 1313392 w 12078891"/>
              <a:gd name="connsiteY1843" fmla="*/ 992716 h 5907136"/>
              <a:gd name="connsiteX1844" fmla="*/ 1335789 w 12078891"/>
              <a:gd name="connsiteY1844" fmla="*/ 1015116 h 5907136"/>
              <a:gd name="connsiteX1845" fmla="*/ 1313392 w 12078891"/>
              <a:gd name="connsiteY1845" fmla="*/ 1037514 h 5907136"/>
              <a:gd name="connsiteX1846" fmla="*/ 1290993 w 12078891"/>
              <a:gd name="connsiteY1846" fmla="*/ 1015116 h 5907136"/>
              <a:gd name="connsiteX1847" fmla="*/ 1313392 w 12078891"/>
              <a:gd name="connsiteY1847" fmla="*/ 992716 h 5907136"/>
              <a:gd name="connsiteX1848" fmla="*/ 5232076 w 12078891"/>
              <a:gd name="connsiteY1848" fmla="*/ 980492 h 5907136"/>
              <a:gd name="connsiteX1849" fmla="*/ 5241226 w 12078891"/>
              <a:gd name="connsiteY1849" fmla="*/ 989655 h 5907136"/>
              <a:gd name="connsiteX1850" fmla="*/ 5232076 w 12078891"/>
              <a:gd name="connsiteY1850" fmla="*/ 998818 h 5907136"/>
              <a:gd name="connsiteX1851" fmla="*/ 5222909 w 12078891"/>
              <a:gd name="connsiteY1851" fmla="*/ 989655 h 5907136"/>
              <a:gd name="connsiteX1852" fmla="*/ 5232076 w 12078891"/>
              <a:gd name="connsiteY1852" fmla="*/ 980492 h 5907136"/>
              <a:gd name="connsiteX1853" fmla="*/ 7707098 w 12078891"/>
              <a:gd name="connsiteY1853" fmla="*/ 969283 h 5907136"/>
              <a:gd name="connsiteX1854" fmla="*/ 7729496 w 12078891"/>
              <a:gd name="connsiteY1854" fmla="*/ 991681 h 5907136"/>
              <a:gd name="connsiteX1855" fmla="*/ 7707098 w 12078891"/>
              <a:gd name="connsiteY1855" fmla="*/ 1014079 h 5907136"/>
              <a:gd name="connsiteX1856" fmla="*/ 7684699 w 12078891"/>
              <a:gd name="connsiteY1856" fmla="*/ 991681 h 5907136"/>
              <a:gd name="connsiteX1857" fmla="*/ 7707098 w 12078891"/>
              <a:gd name="connsiteY1857" fmla="*/ 969283 h 5907136"/>
              <a:gd name="connsiteX1858" fmla="*/ 2975991 w 12078891"/>
              <a:gd name="connsiteY1858" fmla="*/ 968282 h 5907136"/>
              <a:gd name="connsiteX1859" fmla="*/ 2990748 w 12078891"/>
              <a:gd name="connsiteY1859" fmla="*/ 973373 h 5907136"/>
              <a:gd name="connsiteX1860" fmla="*/ 2994348 w 12078891"/>
              <a:gd name="connsiteY1860" fmla="*/ 982533 h 5907136"/>
              <a:gd name="connsiteX1861" fmla="*/ 3001424 w 12078891"/>
              <a:gd name="connsiteY1861" fmla="*/ 979477 h 5907136"/>
              <a:gd name="connsiteX1862" fmla="*/ 3018736 w 12078891"/>
              <a:gd name="connsiteY1862" fmla="*/ 996786 h 5907136"/>
              <a:gd name="connsiteX1863" fmla="*/ 3001424 w 12078891"/>
              <a:gd name="connsiteY1863" fmla="*/ 1014093 h 5907136"/>
              <a:gd name="connsiteX1864" fmla="*/ 2988955 w 12078891"/>
              <a:gd name="connsiteY1864" fmla="*/ 1008875 h 5907136"/>
              <a:gd name="connsiteX1865" fmla="*/ 2986581 w 12078891"/>
              <a:gd name="connsiteY1865" fmla="*/ 1002939 h 5907136"/>
              <a:gd name="connsiteX1866" fmla="*/ 2975991 w 12078891"/>
              <a:gd name="connsiteY1866" fmla="*/ 1006971 h 5907136"/>
              <a:gd name="connsiteX1867" fmla="*/ 2955628 w 12078891"/>
              <a:gd name="connsiteY1867" fmla="*/ 987627 h 5907136"/>
              <a:gd name="connsiteX1868" fmla="*/ 2956229 w 12078891"/>
              <a:gd name="connsiteY1868" fmla="*/ 986235 h 5907136"/>
              <a:gd name="connsiteX1869" fmla="*/ 2954541 w 12078891"/>
              <a:gd name="connsiteY1869" fmla="*/ 984547 h 5907136"/>
              <a:gd name="connsiteX1870" fmla="*/ 2958789 w 12078891"/>
              <a:gd name="connsiteY1870" fmla="*/ 980299 h 5907136"/>
              <a:gd name="connsiteX1871" fmla="*/ 2961612 w 12078891"/>
              <a:gd name="connsiteY1871" fmla="*/ 973754 h 5907136"/>
              <a:gd name="connsiteX1872" fmla="*/ 2975991 w 12078891"/>
              <a:gd name="connsiteY1872" fmla="*/ 968282 h 5907136"/>
              <a:gd name="connsiteX1873" fmla="*/ 11050593 w 12078891"/>
              <a:gd name="connsiteY1873" fmla="*/ 929590 h 5907136"/>
              <a:gd name="connsiteX1874" fmla="*/ 11065865 w 12078891"/>
              <a:gd name="connsiteY1874" fmla="*/ 944862 h 5907136"/>
              <a:gd name="connsiteX1875" fmla="*/ 11050593 w 12078891"/>
              <a:gd name="connsiteY1875" fmla="*/ 960134 h 5907136"/>
              <a:gd name="connsiteX1876" fmla="*/ 11035321 w 12078891"/>
              <a:gd name="connsiteY1876" fmla="*/ 944862 h 5907136"/>
              <a:gd name="connsiteX1877" fmla="*/ 11050593 w 12078891"/>
              <a:gd name="connsiteY1877" fmla="*/ 929590 h 5907136"/>
              <a:gd name="connsiteX1878" fmla="*/ 8596932 w 12078891"/>
              <a:gd name="connsiteY1878" fmla="*/ 919404 h 5907136"/>
              <a:gd name="connsiteX1879" fmla="*/ 8614240 w 12078891"/>
              <a:gd name="connsiteY1879" fmla="*/ 936711 h 5907136"/>
              <a:gd name="connsiteX1880" fmla="*/ 8596932 w 12078891"/>
              <a:gd name="connsiteY1880" fmla="*/ 954021 h 5907136"/>
              <a:gd name="connsiteX1881" fmla="*/ 8579624 w 12078891"/>
              <a:gd name="connsiteY1881" fmla="*/ 936711 h 5907136"/>
              <a:gd name="connsiteX1882" fmla="*/ 8596932 w 12078891"/>
              <a:gd name="connsiteY1882" fmla="*/ 919404 h 5907136"/>
              <a:gd name="connsiteX1883" fmla="*/ 5332854 w 12078891"/>
              <a:gd name="connsiteY1883" fmla="*/ 906151 h 5907136"/>
              <a:gd name="connsiteX1884" fmla="*/ 5339980 w 12078891"/>
              <a:gd name="connsiteY1884" fmla="*/ 913278 h 5907136"/>
              <a:gd name="connsiteX1885" fmla="*/ 5332854 w 12078891"/>
              <a:gd name="connsiteY1885" fmla="*/ 920405 h 5907136"/>
              <a:gd name="connsiteX1886" fmla="*/ 5325727 w 12078891"/>
              <a:gd name="connsiteY1886" fmla="*/ 913278 h 5907136"/>
              <a:gd name="connsiteX1887" fmla="*/ 5332854 w 12078891"/>
              <a:gd name="connsiteY1887" fmla="*/ 906151 h 5907136"/>
              <a:gd name="connsiteX1888" fmla="*/ 4459325 w 12078891"/>
              <a:gd name="connsiteY1888" fmla="*/ 895988 h 5907136"/>
              <a:gd name="connsiteX1889" fmla="*/ 4470526 w 12078891"/>
              <a:gd name="connsiteY1889" fmla="*/ 907188 h 5907136"/>
              <a:gd name="connsiteX1890" fmla="*/ 4459325 w 12078891"/>
              <a:gd name="connsiteY1890" fmla="*/ 918387 h 5907136"/>
              <a:gd name="connsiteX1891" fmla="*/ 4448126 w 12078891"/>
              <a:gd name="connsiteY1891" fmla="*/ 907188 h 5907136"/>
              <a:gd name="connsiteX1892" fmla="*/ 4459325 w 12078891"/>
              <a:gd name="connsiteY1892" fmla="*/ 895988 h 5907136"/>
              <a:gd name="connsiteX1893" fmla="*/ 7826218 w 12078891"/>
              <a:gd name="connsiteY1893" fmla="*/ 856284 h 5907136"/>
              <a:gd name="connsiteX1894" fmla="*/ 7834363 w 12078891"/>
              <a:gd name="connsiteY1894" fmla="*/ 864429 h 5907136"/>
              <a:gd name="connsiteX1895" fmla="*/ 7826218 w 12078891"/>
              <a:gd name="connsiteY1895" fmla="*/ 872574 h 5907136"/>
              <a:gd name="connsiteX1896" fmla="*/ 7818073 w 12078891"/>
              <a:gd name="connsiteY1896" fmla="*/ 864429 h 5907136"/>
              <a:gd name="connsiteX1897" fmla="*/ 7826218 w 12078891"/>
              <a:gd name="connsiteY1897" fmla="*/ 856284 h 5907136"/>
              <a:gd name="connsiteX1898" fmla="*/ 4359551 w 12078891"/>
              <a:gd name="connsiteY1898" fmla="*/ 850180 h 5907136"/>
              <a:gd name="connsiteX1899" fmla="*/ 4392132 w 12078891"/>
              <a:gd name="connsiteY1899" fmla="*/ 882760 h 5907136"/>
              <a:gd name="connsiteX1900" fmla="*/ 4359551 w 12078891"/>
              <a:gd name="connsiteY1900" fmla="*/ 915339 h 5907136"/>
              <a:gd name="connsiteX1901" fmla="*/ 4326968 w 12078891"/>
              <a:gd name="connsiteY1901" fmla="*/ 882760 h 5907136"/>
              <a:gd name="connsiteX1902" fmla="*/ 4359551 w 12078891"/>
              <a:gd name="connsiteY1902" fmla="*/ 850180 h 5907136"/>
              <a:gd name="connsiteX1903" fmla="*/ 1986347 w 12078891"/>
              <a:gd name="connsiteY1903" fmla="*/ 813521 h 5907136"/>
              <a:gd name="connsiteX1904" fmla="*/ 1993475 w 12078891"/>
              <a:gd name="connsiteY1904" fmla="*/ 819630 h 5907136"/>
              <a:gd name="connsiteX1905" fmla="*/ 1986347 w 12078891"/>
              <a:gd name="connsiteY1905" fmla="*/ 826757 h 5907136"/>
              <a:gd name="connsiteX1906" fmla="*/ 1979220 w 12078891"/>
              <a:gd name="connsiteY1906" fmla="*/ 819630 h 5907136"/>
              <a:gd name="connsiteX1907" fmla="*/ 1986347 w 12078891"/>
              <a:gd name="connsiteY1907" fmla="*/ 813521 h 5907136"/>
              <a:gd name="connsiteX1908" fmla="*/ 927522 w 12078891"/>
              <a:gd name="connsiteY1908" fmla="*/ 812507 h 5907136"/>
              <a:gd name="connsiteX1909" fmla="*/ 935667 w 12078891"/>
              <a:gd name="connsiteY1909" fmla="*/ 820652 h 5907136"/>
              <a:gd name="connsiteX1910" fmla="*/ 927522 w 12078891"/>
              <a:gd name="connsiteY1910" fmla="*/ 828797 h 5907136"/>
              <a:gd name="connsiteX1911" fmla="*/ 919377 w 12078891"/>
              <a:gd name="connsiteY1911" fmla="*/ 820652 h 5907136"/>
              <a:gd name="connsiteX1912" fmla="*/ 927522 w 12078891"/>
              <a:gd name="connsiteY1912" fmla="*/ 812507 h 5907136"/>
              <a:gd name="connsiteX1913" fmla="*/ 3198942 w 12078891"/>
              <a:gd name="connsiteY1913" fmla="*/ 766688 h 5907136"/>
              <a:gd name="connsiteX1914" fmla="*/ 3222358 w 12078891"/>
              <a:gd name="connsiteY1914" fmla="*/ 790105 h 5907136"/>
              <a:gd name="connsiteX1915" fmla="*/ 3198942 w 12078891"/>
              <a:gd name="connsiteY1915" fmla="*/ 813521 h 5907136"/>
              <a:gd name="connsiteX1916" fmla="*/ 3175523 w 12078891"/>
              <a:gd name="connsiteY1916" fmla="*/ 790105 h 5907136"/>
              <a:gd name="connsiteX1917" fmla="*/ 3198942 w 12078891"/>
              <a:gd name="connsiteY1917" fmla="*/ 766688 h 5907136"/>
              <a:gd name="connsiteX1918" fmla="*/ 994706 w 12078891"/>
              <a:gd name="connsiteY1918" fmla="*/ 754471 h 5907136"/>
              <a:gd name="connsiteX1919" fmla="*/ 1014049 w 12078891"/>
              <a:gd name="connsiteY1919" fmla="*/ 772797 h 5907136"/>
              <a:gd name="connsiteX1920" fmla="*/ 994706 w 12078891"/>
              <a:gd name="connsiteY1920" fmla="*/ 791123 h 5907136"/>
              <a:gd name="connsiteX1921" fmla="*/ 975362 w 12078891"/>
              <a:gd name="connsiteY1921" fmla="*/ 772797 h 5907136"/>
              <a:gd name="connsiteX1922" fmla="*/ 994706 w 12078891"/>
              <a:gd name="connsiteY1922" fmla="*/ 754471 h 5907136"/>
              <a:gd name="connsiteX1923" fmla="*/ 4060267 w 12078891"/>
              <a:gd name="connsiteY1923" fmla="*/ 751418 h 5907136"/>
              <a:gd name="connsiteX1924" fmla="*/ 4066377 w 12078891"/>
              <a:gd name="connsiteY1924" fmla="*/ 757527 h 5907136"/>
              <a:gd name="connsiteX1925" fmla="*/ 4060267 w 12078891"/>
              <a:gd name="connsiteY1925" fmla="*/ 763636 h 5907136"/>
              <a:gd name="connsiteX1926" fmla="*/ 4054157 w 12078891"/>
              <a:gd name="connsiteY1926" fmla="*/ 757527 h 5907136"/>
              <a:gd name="connsiteX1927" fmla="*/ 4060267 w 12078891"/>
              <a:gd name="connsiteY1927" fmla="*/ 751418 h 5907136"/>
              <a:gd name="connsiteX1928" fmla="*/ 1145336 w 12078891"/>
              <a:gd name="connsiteY1928" fmla="*/ 742230 h 5907136"/>
              <a:gd name="connsiteX1929" fmla="*/ 1148391 w 12078891"/>
              <a:gd name="connsiteY1929" fmla="*/ 745285 h 5907136"/>
              <a:gd name="connsiteX1930" fmla="*/ 1145336 w 12078891"/>
              <a:gd name="connsiteY1930" fmla="*/ 748339 h 5907136"/>
              <a:gd name="connsiteX1931" fmla="*/ 1142282 w 12078891"/>
              <a:gd name="connsiteY1931" fmla="*/ 745285 h 5907136"/>
              <a:gd name="connsiteX1932" fmla="*/ 1145336 w 12078891"/>
              <a:gd name="connsiteY1932" fmla="*/ 742230 h 5907136"/>
              <a:gd name="connsiteX1933" fmla="*/ 5388870 w 12078891"/>
              <a:gd name="connsiteY1933" fmla="*/ 739199 h 5907136"/>
              <a:gd name="connsiteX1934" fmla="*/ 5406181 w 12078891"/>
              <a:gd name="connsiteY1934" fmla="*/ 756506 h 5907136"/>
              <a:gd name="connsiteX1935" fmla="*/ 5388870 w 12078891"/>
              <a:gd name="connsiteY1935" fmla="*/ 773814 h 5907136"/>
              <a:gd name="connsiteX1936" fmla="*/ 5371564 w 12078891"/>
              <a:gd name="connsiteY1936" fmla="*/ 756506 h 5907136"/>
              <a:gd name="connsiteX1937" fmla="*/ 5388870 w 12078891"/>
              <a:gd name="connsiteY1937" fmla="*/ 739199 h 5907136"/>
              <a:gd name="connsiteX1938" fmla="*/ 11597322 w 12078891"/>
              <a:gd name="connsiteY1938" fmla="*/ 735130 h 5907136"/>
              <a:gd name="connsiteX1939" fmla="*/ 11638046 w 12078891"/>
              <a:gd name="connsiteY1939" fmla="*/ 775855 h 5907136"/>
              <a:gd name="connsiteX1940" fmla="*/ 11597322 w 12078891"/>
              <a:gd name="connsiteY1940" fmla="*/ 816579 h 5907136"/>
              <a:gd name="connsiteX1941" fmla="*/ 11556597 w 12078891"/>
              <a:gd name="connsiteY1941" fmla="*/ 775855 h 5907136"/>
              <a:gd name="connsiteX1942" fmla="*/ 11597322 w 12078891"/>
              <a:gd name="connsiteY1942" fmla="*/ 735130 h 5907136"/>
              <a:gd name="connsiteX1943" fmla="*/ 8627475 w 12078891"/>
              <a:gd name="connsiteY1943" fmla="*/ 728007 h 5907136"/>
              <a:gd name="connsiteX1944" fmla="*/ 8651909 w 12078891"/>
              <a:gd name="connsiteY1944" fmla="*/ 751424 h 5907136"/>
              <a:gd name="connsiteX1945" fmla="*/ 8627475 w 12078891"/>
              <a:gd name="connsiteY1945" fmla="*/ 774840 h 5907136"/>
              <a:gd name="connsiteX1946" fmla="*/ 8603040 w 12078891"/>
              <a:gd name="connsiteY1946" fmla="*/ 751424 h 5907136"/>
              <a:gd name="connsiteX1947" fmla="*/ 8627475 w 12078891"/>
              <a:gd name="connsiteY1947" fmla="*/ 728007 h 5907136"/>
              <a:gd name="connsiteX1948" fmla="*/ 172017 w 12078891"/>
              <a:gd name="connsiteY1948" fmla="*/ 700487 h 5907136"/>
              <a:gd name="connsiteX1949" fmla="*/ 178125 w 12078891"/>
              <a:gd name="connsiteY1949" fmla="*/ 706596 h 5907136"/>
              <a:gd name="connsiteX1950" fmla="*/ 172017 w 12078891"/>
              <a:gd name="connsiteY1950" fmla="*/ 712705 h 5907136"/>
              <a:gd name="connsiteX1951" fmla="*/ 165908 w 12078891"/>
              <a:gd name="connsiteY1951" fmla="*/ 706596 h 5907136"/>
              <a:gd name="connsiteX1952" fmla="*/ 172017 w 12078891"/>
              <a:gd name="connsiteY1952" fmla="*/ 700487 h 5907136"/>
              <a:gd name="connsiteX1953" fmla="*/ 2623699 w 12078891"/>
              <a:gd name="connsiteY1953" fmla="*/ 688293 h 5907136"/>
              <a:gd name="connsiteX1954" fmla="*/ 2639989 w 12078891"/>
              <a:gd name="connsiteY1954" fmla="*/ 704583 h 5907136"/>
              <a:gd name="connsiteX1955" fmla="*/ 2623699 w 12078891"/>
              <a:gd name="connsiteY1955" fmla="*/ 719855 h 5907136"/>
              <a:gd name="connsiteX1956" fmla="*/ 2607408 w 12078891"/>
              <a:gd name="connsiteY1956" fmla="*/ 704583 h 5907136"/>
              <a:gd name="connsiteX1957" fmla="*/ 2623699 w 12078891"/>
              <a:gd name="connsiteY1957" fmla="*/ 688293 h 5907136"/>
              <a:gd name="connsiteX1958" fmla="*/ 1419236 w 12078891"/>
              <a:gd name="connsiteY1958" fmla="*/ 677084 h 5907136"/>
              <a:gd name="connsiteX1959" fmla="*/ 1435526 w 12078891"/>
              <a:gd name="connsiteY1959" fmla="*/ 693374 h 5907136"/>
              <a:gd name="connsiteX1960" fmla="*/ 1419236 w 12078891"/>
              <a:gd name="connsiteY1960" fmla="*/ 709664 h 5907136"/>
              <a:gd name="connsiteX1961" fmla="*/ 1402946 w 12078891"/>
              <a:gd name="connsiteY1961" fmla="*/ 693374 h 5907136"/>
              <a:gd name="connsiteX1962" fmla="*/ 1419236 w 12078891"/>
              <a:gd name="connsiteY1962" fmla="*/ 677084 h 5907136"/>
              <a:gd name="connsiteX1963" fmla="*/ 221959 w 12078891"/>
              <a:gd name="connsiteY1963" fmla="*/ 674041 h 5907136"/>
              <a:gd name="connsiteX1964" fmla="*/ 236212 w 12078891"/>
              <a:gd name="connsiteY1964" fmla="*/ 688294 h 5907136"/>
              <a:gd name="connsiteX1965" fmla="*/ 221959 w 12078891"/>
              <a:gd name="connsiteY1965" fmla="*/ 702548 h 5907136"/>
              <a:gd name="connsiteX1966" fmla="*/ 207705 w 12078891"/>
              <a:gd name="connsiteY1966" fmla="*/ 688294 h 5907136"/>
              <a:gd name="connsiteX1967" fmla="*/ 221959 w 12078891"/>
              <a:gd name="connsiteY1967" fmla="*/ 674041 h 5907136"/>
              <a:gd name="connsiteX1968" fmla="*/ 2549321 w 12078891"/>
              <a:gd name="connsiteY1968" fmla="*/ 666891 h 5907136"/>
              <a:gd name="connsiteX1969" fmla="*/ 2555429 w 12078891"/>
              <a:gd name="connsiteY1969" fmla="*/ 673000 h 5907136"/>
              <a:gd name="connsiteX1970" fmla="*/ 2549321 w 12078891"/>
              <a:gd name="connsiteY1970" fmla="*/ 679109 h 5907136"/>
              <a:gd name="connsiteX1971" fmla="*/ 2543212 w 12078891"/>
              <a:gd name="connsiteY1971" fmla="*/ 673000 h 5907136"/>
              <a:gd name="connsiteX1972" fmla="*/ 2549321 w 12078891"/>
              <a:gd name="connsiteY1972" fmla="*/ 666891 h 5907136"/>
              <a:gd name="connsiteX1973" fmla="*/ 1138277 w 12078891"/>
              <a:gd name="connsiteY1973" fmla="*/ 663865 h 5907136"/>
              <a:gd name="connsiteX1974" fmla="*/ 1148458 w 12078891"/>
              <a:gd name="connsiteY1974" fmla="*/ 674046 h 5907136"/>
              <a:gd name="connsiteX1975" fmla="*/ 1138277 w 12078891"/>
              <a:gd name="connsiteY1975" fmla="*/ 684227 h 5907136"/>
              <a:gd name="connsiteX1976" fmla="*/ 1128096 w 12078891"/>
              <a:gd name="connsiteY1976" fmla="*/ 674046 h 5907136"/>
              <a:gd name="connsiteX1977" fmla="*/ 1138277 w 12078891"/>
              <a:gd name="connsiteY1977" fmla="*/ 663865 h 5907136"/>
              <a:gd name="connsiteX1978" fmla="*/ 4785103 w 12078891"/>
              <a:gd name="connsiteY1978" fmla="*/ 656710 h 5907136"/>
              <a:gd name="connsiteX1979" fmla="*/ 4789176 w 12078891"/>
              <a:gd name="connsiteY1979" fmla="*/ 660782 h 5907136"/>
              <a:gd name="connsiteX1980" fmla="*/ 4785103 w 12078891"/>
              <a:gd name="connsiteY1980" fmla="*/ 664855 h 5907136"/>
              <a:gd name="connsiteX1981" fmla="*/ 4781032 w 12078891"/>
              <a:gd name="connsiteY1981" fmla="*/ 660782 h 5907136"/>
              <a:gd name="connsiteX1982" fmla="*/ 4785103 w 12078891"/>
              <a:gd name="connsiteY1982" fmla="*/ 656710 h 5907136"/>
              <a:gd name="connsiteX1983" fmla="*/ 6443616 w 12078891"/>
              <a:gd name="connsiteY1983" fmla="*/ 651641 h 5907136"/>
              <a:gd name="connsiteX1984" fmla="*/ 6455832 w 12078891"/>
              <a:gd name="connsiteY1984" fmla="*/ 663859 h 5907136"/>
              <a:gd name="connsiteX1985" fmla="*/ 6443616 w 12078891"/>
              <a:gd name="connsiteY1985" fmla="*/ 676076 h 5907136"/>
              <a:gd name="connsiteX1986" fmla="*/ 6431398 w 12078891"/>
              <a:gd name="connsiteY1986" fmla="*/ 663859 h 5907136"/>
              <a:gd name="connsiteX1987" fmla="*/ 6443616 w 12078891"/>
              <a:gd name="connsiteY1987" fmla="*/ 651641 h 5907136"/>
              <a:gd name="connsiteX1988" fmla="*/ 3110366 w 12078891"/>
              <a:gd name="connsiteY1988" fmla="*/ 648590 h 5907136"/>
              <a:gd name="connsiteX1989" fmla="*/ 3124621 w 12078891"/>
              <a:gd name="connsiteY1989" fmla="*/ 662844 h 5907136"/>
              <a:gd name="connsiteX1990" fmla="*/ 3110366 w 12078891"/>
              <a:gd name="connsiteY1990" fmla="*/ 677097 h 5907136"/>
              <a:gd name="connsiteX1991" fmla="*/ 3096114 w 12078891"/>
              <a:gd name="connsiteY1991" fmla="*/ 662844 h 5907136"/>
              <a:gd name="connsiteX1992" fmla="*/ 3110366 w 12078891"/>
              <a:gd name="connsiteY1992" fmla="*/ 648590 h 5907136"/>
              <a:gd name="connsiteX1993" fmla="*/ 4397201 w 12078891"/>
              <a:gd name="connsiteY1993" fmla="*/ 629220 h 5907136"/>
              <a:gd name="connsiteX1994" fmla="*/ 4401274 w 12078891"/>
              <a:gd name="connsiteY1994" fmla="*/ 633293 h 5907136"/>
              <a:gd name="connsiteX1995" fmla="*/ 4397201 w 12078891"/>
              <a:gd name="connsiteY1995" fmla="*/ 637365 h 5907136"/>
              <a:gd name="connsiteX1996" fmla="*/ 4393129 w 12078891"/>
              <a:gd name="connsiteY1996" fmla="*/ 633293 h 5907136"/>
              <a:gd name="connsiteX1997" fmla="*/ 4397201 w 12078891"/>
              <a:gd name="connsiteY1997" fmla="*/ 629220 h 5907136"/>
              <a:gd name="connsiteX1998" fmla="*/ 743181 w 12078891"/>
              <a:gd name="connsiteY1998" fmla="*/ 564060 h 5907136"/>
              <a:gd name="connsiteX1999" fmla="*/ 748271 w 12078891"/>
              <a:gd name="connsiteY1999" fmla="*/ 568132 h 5907136"/>
              <a:gd name="connsiteX2000" fmla="*/ 743181 w 12078891"/>
              <a:gd name="connsiteY2000" fmla="*/ 572205 h 5907136"/>
              <a:gd name="connsiteX2001" fmla="*/ 738090 w 12078891"/>
              <a:gd name="connsiteY2001" fmla="*/ 568132 h 5907136"/>
              <a:gd name="connsiteX2002" fmla="*/ 743181 w 12078891"/>
              <a:gd name="connsiteY2002" fmla="*/ 564060 h 5907136"/>
              <a:gd name="connsiteX2003" fmla="*/ 5325756 w 12078891"/>
              <a:gd name="connsiteY2003" fmla="*/ 552890 h 5907136"/>
              <a:gd name="connsiteX2004" fmla="*/ 5378697 w 12078891"/>
              <a:gd name="connsiteY2004" fmla="*/ 604813 h 5907136"/>
              <a:gd name="connsiteX2005" fmla="*/ 5325756 w 12078891"/>
              <a:gd name="connsiteY2005" fmla="*/ 656737 h 5907136"/>
              <a:gd name="connsiteX2006" fmla="*/ 5272813 w 12078891"/>
              <a:gd name="connsiteY2006" fmla="*/ 604813 h 5907136"/>
              <a:gd name="connsiteX2007" fmla="*/ 5325756 w 12078891"/>
              <a:gd name="connsiteY2007" fmla="*/ 552890 h 5907136"/>
              <a:gd name="connsiteX2008" fmla="*/ 777848 w 12078891"/>
              <a:gd name="connsiteY2008" fmla="*/ 531504 h 5907136"/>
              <a:gd name="connsiteX2009" fmla="*/ 797192 w 12078891"/>
              <a:gd name="connsiteY2009" fmla="*/ 550848 h 5907136"/>
              <a:gd name="connsiteX2010" fmla="*/ 777848 w 12078891"/>
              <a:gd name="connsiteY2010" fmla="*/ 570192 h 5907136"/>
              <a:gd name="connsiteX2011" fmla="*/ 758504 w 12078891"/>
              <a:gd name="connsiteY2011" fmla="*/ 550848 h 5907136"/>
              <a:gd name="connsiteX2012" fmla="*/ 777848 w 12078891"/>
              <a:gd name="connsiteY2012" fmla="*/ 531504 h 5907136"/>
              <a:gd name="connsiteX2013" fmla="*/ 10168903 w 12078891"/>
              <a:gd name="connsiteY2013" fmla="*/ 524376 h 5907136"/>
              <a:gd name="connsiteX2014" fmla="*/ 10175013 w 12078891"/>
              <a:gd name="connsiteY2014" fmla="*/ 530485 h 5907136"/>
              <a:gd name="connsiteX2015" fmla="*/ 10168903 w 12078891"/>
              <a:gd name="connsiteY2015" fmla="*/ 536594 h 5907136"/>
              <a:gd name="connsiteX2016" fmla="*/ 10162795 w 12078891"/>
              <a:gd name="connsiteY2016" fmla="*/ 530485 h 5907136"/>
              <a:gd name="connsiteX2017" fmla="*/ 10168903 w 12078891"/>
              <a:gd name="connsiteY2017" fmla="*/ 524376 h 5907136"/>
              <a:gd name="connsiteX2018" fmla="*/ 6053676 w 12078891"/>
              <a:gd name="connsiteY2018" fmla="*/ 522319 h 5907136"/>
              <a:gd name="connsiteX2019" fmla="*/ 6058766 w 12078891"/>
              <a:gd name="connsiteY2019" fmla="*/ 527410 h 5907136"/>
              <a:gd name="connsiteX2020" fmla="*/ 6053676 w 12078891"/>
              <a:gd name="connsiteY2020" fmla="*/ 532500 h 5907136"/>
              <a:gd name="connsiteX2021" fmla="*/ 6048585 w 12078891"/>
              <a:gd name="connsiteY2021" fmla="*/ 527410 h 5907136"/>
              <a:gd name="connsiteX2022" fmla="*/ 6053676 w 12078891"/>
              <a:gd name="connsiteY2022" fmla="*/ 522319 h 5907136"/>
              <a:gd name="connsiteX2023" fmla="*/ 2166508 w 12078891"/>
              <a:gd name="connsiteY2023" fmla="*/ 516210 h 5907136"/>
              <a:gd name="connsiteX2024" fmla="*/ 2168544 w 12078891"/>
              <a:gd name="connsiteY2024" fmla="*/ 518246 h 5907136"/>
              <a:gd name="connsiteX2025" fmla="*/ 2166508 w 12078891"/>
              <a:gd name="connsiteY2025" fmla="*/ 520282 h 5907136"/>
              <a:gd name="connsiteX2026" fmla="*/ 2164472 w 12078891"/>
              <a:gd name="connsiteY2026" fmla="*/ 518246 h 5907136"/>
              <a:gd name="connsiteX2027" fmla="*/ 2166508 w 12078891"/>
              <a:gd name="connsiteY2027" fmla="*/ 516210 h 5907136"/>
              <a:gd name="connsiteX2028" fmla="*/ 8592859 w 12078891"/>
              <a:gd name="connsiteY2028" fmla="*/ 508092 h 5907136"/>
              <a:gd name="connsiteX2029" fmla="*/ 8617294 w 12078891"/>
              <a:gd name="connsiteY2029" fmla="*/ 532528 h 5907136"/>
              <a:gd name="connsiteX2030" fmla="*/ 8592859 w 12078891"/>
              <a:gd name="connsiteY2030" fmla="*/ 556963 h 5907136"/>
              <a:gd name="connsiteX2031" fmla="*/ 8568424 w 12078891"/>
              <a:gd name="connsiteY2031" fmla="*/ 532528 h 5907136"/>
              <a:gd name="connsiteX2032" fmla="*/ 8592859 w 12078891"/>
              <a:gd name="connsiteY2032" fmla="*/ 508092 h 5907136"/>
              <a:gd name="connsiteX2033" fmla="*/ 6066913 w 12078891"/>
              <a:gd name="connsiteY2033" fmla="*/ 493836 h 5907136"/>
              <a:gd name="connsiteX2034" fmla="*/ 6081166 w 12078891"/>
              <a:gd name="connsiteY2034" fmla="*/ 508090 h 5907136"/>
              <a:gd name="connsiteX2035" fmla="*/ 6066913 w 12078891"/>
              <a:gd name="connsiteY2035" fmla="*/ 522343 h 5907136"/>
              <a:gd name="connsiteX2036" fmla="*/ 6052659 w 12078891"/>
              <a:gd name="connsiteY2036" fmla="*/ 508090 h 5907136"/>
              <a:gd name="connsiteX2037" fmla="*/ 6066913 w 12078891"/>
              <a:gd name="connsiteY2037" fmla="*/ 493836 h 5907136"/>
              <a:gd name="connsiteX2038" fmla="*/ 6723597 w 12078891"/>
              <a:gd name="connsiteY2038" fmla="*/ 480603 h 5907136"/>
              <a:gd name="connsiteX2039" fmla="*/ 6743960 w 12078891"/>
              <a:gd name="connsiteY2039" fmla="*/ 500965 h 5907136"/>
              <a:gd name="connsiteX2040" fmla="*/ 6723597 w 12078891"/>
              <a:gd name="connsiteY2040" fmla="*/ 521329 h 5907136"/>
              <a:gd name="connsiteX2041" fmla="*/ 6703235 w 12078891"/>
              <a:gd name="connsiteY2041" fmla="*/ 500965 h 5907136"/>
              <a:gd name="connsiteX2042" fmla="*/ 6723597 w 12078891"/>
              <a:gd name="connsiteY2042" fmla="*/ 480603 h 5907136"/>
              <a:gd name="connsiteX2043" fmla="*/ 10992560 w 12078891"/>
              <a:gd name="connsiteY2043" fmla="*/ 476531 h 5907136"/>
              <a:gd name="connsiteX2044" fmla="*/ 10997650 w 12078891"/>
              <a:gd name="connsiteY2044" fmla="*/ 481622 h 5907136"/>
              <a:gd name="connsiteX2045" fmla="*/ 10992560 w 12078891"/>
              <a:gd name="connsiteY2045" fmla="*/ 486712 h 5907136"/>
              <a:gd name="connsiteX2046" fmla="*/ 10987469 w 12078891"/>
              <a:gd name="connsiteY2046" fmla="*/ 481622 h 5907136"/>
              <a:gd name="connsiteX2047" fmla="*/ 10992560 w 12078891"/>
              <a:gd name="connsiteY2047" fmla="*/ 476531 h 5907136"/>
              <a:gd name="connsiteX2048" fmla="*/ 3592921 w 12078891"/>
              <a:gd name="connsiteY2048" fmla="*/ 475498 h 5907136"/>
              <a:gd name="connsiteX2049" fmla="*/ 3681491 w 12078891"/>
              <a:gd name="connsiteY2049" fmla="*/ 563056 h 5907136"/>
              <a:gd name="connsiteX2050" fmla="*/ 3592921 w 12078891"/>
              <a:gd name="connsiteY2050" fmla="*/ 650613 h 5907136"/>
              <a:gd name="connsiteX2051" fmla="*/ 3504350 w 12078891"/>
              <a:gd name="connsiteY2051" fmla="*/ 563056 h 5907136"/>
              <a:gd name="connsiteX2052" fmla="*/ 3592921 w 12078891"/>
              <a:gd name="connsiteY2052" fmla="*/ 475498 h 5907136"/>
              <a:gd name="connsiteX2053" fmla="*/ 4326963 w 12078891"/>
              <a:gd name="connsiteY2053" fmla="*/ 471433 h 5907136"/>
              <a:gd name="connsiteX2054" fmla="*/ 4346306 w 12078891"/>
              <a:gd name="connsiteY2054" fmla="*/ 490777 h 5907136"/>
              <a:gd name="connsiteX2055" fmla="*/ 4326963 w 12078891"/>
              <a:gd name="connsiteY2055" fmla="*/ 510122 h 5907136"/>
              <a:gd name="connsiteX2056" fmla="*/ 4307663 w 12078891"/>
              <a:gd name="connsiteY2056" fmla="*/ 490777 h 5907136"/>
              <a:gd name="connsiteX2057" fmla="*/ 4326963 w 12078891"/>
              <a:gd name="connsiteY2057" fmla="*/ 471433 h 5907136"/>
              <a:gd name="connsiteX2058" fmla="*/ 427563 w 12078891"/>
              <a:gd name="connsiteY2058" fmla="*/ 469375 h 5907136"/>
              <a:gd name="connsiteX2059" fmla="*/ 428581 w 12078891"/>
              <a:gd name="connsiteY2059" fmla="*/ 470393 h 5907136"/>
              <a:gd name="connsiteX2060" fmla="*/ 427563 w 12078891"/>
              <a:gd name="connsiteY2060" fmla="*/ 471411 h 5907136"/>
              <a:gd name="connsiteX2061" fmla="*/ 426545 w 12078891"/>
              <a:gd name="connsiteY2061" fmla="*/ 470393 h 5907136"/>
              <a:gd name="connsiteX2062" fmla="*/ 427563 w 12078891"/>
              <a:gd name="connsiteY2062" fmla="*/ 469375 h 5907136"/>
              <a:gd name="connsiteX2063" fmla="*/ 2938242 w 12078891"/>
              <a:gd name="connsiteY2063" fmla="*/ 457159 h 5907136"/>
              <a:gd name="connsiteX2064" fmla="*/ 2944351 w 12078891"/>
              <a:gd name="connsiteY2064" fmla="*/ 462250 h 5907136"/>
              <a:gd name="connsiteX2065" fmla="*/ 2938242 w 12078891"/>
              <a:gd name="connsiteY2065" fmla="*/ 467340 h 5907136"/>
              <a:gd name="connsiteX2066" fmla="*/ 2932133 w 12078891"/>
              <a:gd name="connsiteY2066" fmla="*/ 462250 h 5907136"/>
              <a:gd name="connsiteX2067" fmla="*/ 2938242 w 12078891"/>
              <a:gd name="connsiteY2067" fmla="*/ 457159 h 5907136"/>
              <a:gd name="connsiteX2068" fmla="*/ 2512732 w 12078891"/>
              <a:gd name="connsiteY2068" fmla="*/ 403224 h 5907136"/>
              <a:gd name="connsiteX2069" fmla="*/ 2518840 w 12078891"/>
              <a:gd name="connsiteY2069" fmla="*/ 409333 h 5907136"/>
              <a:gd name="connsiteX2070" fmla="*/ 2512732 w 12078891"/>
              <a:gd name="connsiteY2070" fmla="*/ 415441 h 5907136"/>
              <a:gd name="connsiteX2071" fmla="*/ 2506624 w 12078891"/>
              <a:gd name="connsiteY2071" fmla="*/ 409333 h 5907136"/>
              <a:gd name="connsiteX2072" fmla="*/ 2512732 w 12078891"/>
              <a:gd name="connsiteY2072" fmla="*/ 403224 h 5907136"/>
              <a:gd name="connsiteX2073" fmla="*/ 5816456 w 12078891"/>
              <a:gd name="connsiteY2073" fmla="*/ 403200 h 5907136"/>
              <a:gd name="connsiteX2074" fmla="*/ 5825619 w 12078891"/>
              <a:gd name="connsiteY2074" fmla="*/ 412363 h 5907136"/>
              <a:gd name="connsiteX2075" fmla="*/ 5816456 w 12078891"/>
              <a:gd name="connsiteY2075" fmla="*/ 421526 h 5907136"/>
              <a:gd name="connsiteX2076" fmla="*/ 5807293 w 12078891"/>
              <a:gd name="connsiteY2076" fmla="*/ 412363 h 5907136"/>
              <a:gd name="connsiteX2077" fmla="*/ 5816456 w 12078891"/>
              <a:gd name="connsiteY2077" fmla="*/ 403200 h 5907136"/>
              <a:gd name="connsiteX2078" fmla="*/ 8714015 w 12078891"/>
              <a:gd name="connsiteY2078" fmla="*/ 402208 h 5907136"/>
              <a:gd name="connsiteX2079" fmla="*/ 8722160 w 12078891"/>
              <a:gd name="connsiteY2079" fmla="*/ 410353 h 5907136"/>
              <a:gd name="connsiteX2080" fmla="*/ 8714015 w 12078891"/>
              <a:gd name="connsiteY2080" fmla="*/ 418498 h 5907136"/>
              <a:gd name="connsiteX2081" fmla="*/ 8705870 w 12078891"/>
              <a:gd name="connsiteY2081" fmla="*/ 410353 h 5907136"/>
              <a:gd name="connsiteX2082" fmla="*/ 8714015 w 12078891"/>
              <a:gd name="connsiteY2082" fmla="*/ 402208 h 5907136"/>
              <a:gd name="connsiteX2083" fmla="*/ 9278052 w 12078891"/>
              <a:gd name="connsiteY2083" fmla="*/ 383876 h 5907136"/>
              <a:gd name="connsiteX2084" fmla="*/ 9279070 w 12078891"/>
              <a:gd name="connsiteY2084" fmla="*/ 384894 h 5907136"/>
              <a:gd name="connsiteX2085" fmla="*/ 9278052 w 12078891"/>
              <a:gd name="connsiteY2085" fmla="*/ 385912 h 5907136"/>
              <a:gd name="connsiteX2086" fmla="*/ 9277034 w 12078891"/>
              <a:gd name="connsiteY2086" fmla="*/ 384894 h 5907136"/>
              <a:gd name="connsiteX2087" fmla="*/ 9278052 w 12078891"/>
              <a:gd name="connsiteY2087" fmla="*/ 383876 h 5907136"/>
              <a:gd name="connsiteX2088" fmla="*/ 8419779 w 12078891"/>
              <a:gd name="connsiteY2088" fmla="*/ 378786 h 5907136"/>
              <a:gd name="connsiteX2089" fmla="*/ 8434033 w 12078891"/>
              <a:gd name="connsiteY2089" fmla="*/ 393040 h 5907136"/>
              <a:gd name="connsiteX2090" fmla="*/ 8419779 w 12078891"/>
              <a:gd name="connsiteY2090" fmla="*/ 407293 h 5907136"/>
              <a:gd name="connsiteX2091" fmla="*/ 8405525 w 12078891"/>
              <a:gd name="connsiteY2091" fmla="*/ 393040 h 5907136"/>
              <a:gd name="connsiteX2092" fmla="*/ 8419779 w 12078891"/>
              <a:gd name="connsiteY2092" fmla="*/ 378786 h 5907136"/>
              <a:gd name="connsiteX2093" fmla="*/ 4043916 w 12078891"/>
              <a:gd name="connsiteY2093" fmla="*/ 366546 h 5907136"/>
              <a:gd name="connsiteX2094" fmla="*/ 4059189 w 12078891"/>
              <a:gd name="connsiteY2094" fmla="*/ 381818 h 5907136"/>
              <a:gd name="connsiteX2095" fmla="*/ 4043916 w 12078891"/>
              <a:gd name="connsiteY2095" fmla="*/ 397090 h 5907136"/>
              <a:gd name="connsiteX2096" fmla="*/ 4028645 w 12078891"/>
              <a:gd name="connsiteY2096" fmla="*/ 381818 h 5907136"/>
              <a:gd name="connsiteX2097" fmla="*/ 4043916 w 12078891"/>
              <a:gd name="connsiteY2097" fmla="*/ 366546 h 5907136"/>
              <a:gd name="connsiteX2098" fmla="*/ 5531384 w 12078891"/>
              <a:gd name="connsiteY2098" fmla="*/ 355348 h 5907136"/>
              <a:gd name="connsiteX2099" fmla="*/ 5548692 w 12078891"/>
              <a:gd name="connsiteY2099" fmla="*/ 372656 h 5907136"/>
              <a:gd name="connsiteX2100" fmla="*/ 5531384 w 12078891"/>
              <a:gd name="connsiteY2100" fmla="*/ 389964 h 5907136"/>
              <a:gd name="connsiteX2101" fmla="*/ 5514076 w 12078891"/>
              <a:gd name="connsiteY2101" fmla="*/ 372656 h 5907136"/>
              <a:gd name="connsiteX2102" fmla="*/ 5531384 w 12078891"/>
              <a:gd name="connsiteY2102" fmla="*/ 355348 h 5907136"/>
              <a:gd name="connsiteX2103" fmla="*/ 6608550 w 12078891"/>
              <a:gd name="connsiteY2103" fmla="*/ 325823 h 5907136"/>
              <a:gd name="connsiteX2104" fmla="*/ 6613640 w 12078891"/>
              <a:gd name="connsiteY2104" fmla="*/ 330914 h 5907136"/>
              <a:gd name="connsiteX2105" fmla="*/ 6608550 w 12078891"/>
              <a:gd name="connsiteY2105" fmla="*/ 336004 h 5907136"/>
              <a:gd name="connsiteX2106" fmla="*/ 6603459 w 12078891"/>
              <a:gd name="connsiteY2106" fmla="*/ 330914 h 5907136"/>
              <a:gd name="connsiteX2107" fmla="*/ 6608550 w 12078891"/>
              <a:gd name="connsiteY2107" fmla="*/ 325823 h 5907136"/>
              <a:gd name="connsiteX2108" fmla="*/ 7003580 w 12078891"/>
              <a:gd name="connsiteY2108" fmla="*/ 314648 h 5907136"/>
              <a:gd name="connsiteX2109" fmla="*/ 7015796 w 12078891"/>
              <a:gd name="connsiteY2109" fmla="*/ 325847 h 5907136"/>
              <a:gd name="connsiteX2110" fmla="*/ 7003580 w 12078891"/>
              <a:gd name="connsiteY2110" fmla="*/ 337047 h 5907136"/>
              <a:gd name="connsiteX2111" fmla="*/ 6991362 w 12078891"/>
              <a:gd name="connsiteY2111" fmla="*/ 325847 h 5907136"/>
              <a:gd name="connsiteX2112" fmla="*/ 7003580 w 12078891"/>
              <a:gd name="connsiteY2112" fmla="*/ 314648 h 5907136"/>
              <a:gd name="connsiteX2113" fmla="*/ 4121368 w 12078891"/>
              <a:gd name="connsiteY2113" fmla="*/ 295307 h 5907136"/>
              <a:gd name="connsiteX2114" fmla="*/ 4136640 w 12078891"/>
              <a:gd name="connsiteY2114" fmla="*/ 309561 h 5907136"/>
              <a:gd name="connsiteX2115" fmla="*/ 4121368 w 12078891"/>
              <a:gd name="connsiteY2115" fmla="*/ 323814 h 5907136"/>
              <a:gd name="connsiteX2116" fmla="*/ 4106095 w 12078891"/>
              <a:gd name="connsiteY2116" fmla="*/ 309561 h 5907136"/>
              <a:gd name="connsiteX2117" fmla="*/ 4121368 w 12078891"/>
              <a:gd name="connsiteY2117" fmla="*/ 295307 h 5907136"/>
              <a:gd name="connsiteX2118" fmla="*/ 5311470 w 12078891"/>
              <a:gd name="connsiteY2118" fmla="*/ 293243 h 5907136"/>
              <a:gd name="connsiteX2119" fmla="*/ 5320634 w 12078891"/>
              <a:gd name="connsiteY2119" fmla="*/ 302406 h 5907136"/>
              <a:gd name="connsiteX2120" fmla="*/ 5311470 w 12078891"/>
              <a:gd name="connsiteY2120" fmla="*/ 311569 h 5907136"/>
              <a:gd name="connsiteX2121" fmla="*/ 5302308 w 12078891"/>
              <a:gd name="connsiteY2121" fmla="*/ 302406 h 5907136"/>
              <a:gd name="connsiteX2122" fmla="*/ 5311470 w 12078891"/>
              <a:gd name="connsiteY2122" fmla="*/ 293243 h 5907136"/>
              <a:gd name="connsiteX2123" fmla="*/ 9786092 w 12078891"/>
              <a:gd name="connsiteY2123" fmla="*/ 292250 h 5907136"/>
              <a:gd name="connsiteX2124" fmla="*/ 9802382 w 12078891"/>
              <a:gd name="connsiteY2124" fmla="*/ 308540 h 5907136"/>
              <a:gd name="connsiteX2125" fmla="*/ 9786092 w 12078891"/>
              <a:gd name="connsiteY2125" fmla="*/ 324830 h 5907136"/>
              <a:gd name="connsiteX2126" fmla="*/ 9769802 w 12078891"/>
              <a:gd name="connsiteY2126" fmla="*/ 308540 h 5907136"/>
              <a:gd name="connsiteX2127" fmla="*/ 9786092 w 12078891"/>
              <a:gd name="connsiteY2127" fmla="*/ 292250 h 5907136"/>
              <a:gd name="connsiteX2128" fmla="*/ 9236309 w 12078891"/>
              <a:gd name="connsiteY2128" fmla="*/ 271884 h 5907136"/>
              <a:gd name="connsiteX2129" fmla="*/ 9249545 w 12078891"/>
              <a:gd name="connsiteY2129" fmla="*/ 285119 h 5907136"/>
              <a:gd name="connsiteX2130" fmla="*/ 9236309 w 12078891"/>
              <a:gd name="connsiteY2130" fmla="*/ 298355 h 5907136"/>
              <a:gd name="connsiteX2131" fmla="*/ 9223074 w 12078891"/>
              <a:gd name="connsiteY2131" fmla="*/ 285119 h 5907136"/>
              <a:gd name="connsiteX2132" fmla="*/ 9236309 w 12078891"/>
              <a:gd name="connsiteY2132" fmla="*/ 271884 h 5907136"/>
              <a:gd name="connsiteX2133" fmla="*/ 1991444 w 12078891"/>
              <a:gd name="connsiteY2133" fmla="*/ 266797 h 5907136"/>
              <a:gd name="connsiteX2134" fmla="*/ 1998572 w 12078891"/>
              <a:gd name="connsiteY2134" fmla="*/ 273924 h 5907136"/>
              <a:gd name="connsiteX2135" fmla="*/ 1991444 w 12078891"/>
              <a:gd name="connsiteY2135" fmla="*/ 281051 h 5907136"/>
              <a:gd name="connsiteX2136" fmla="*/ 1984317 w 12078891"/>
              <a:gd name="connsiteY2136" fmla="*/ 273924 h 5907136"/>
              <a:gd name="connsiteX2137" fmla="*/ 1991444 w 12078891"/>
              <a:gd name="connsiteY2137" fmla="*/ 266797 h 5907136"/>
              <a:gd name="connsiteX2138" fmla="*/ 8223283 w 12078891"/>
              <a:gd name="connsiteY2138" fmla="*/ 262699 h 5907136"/>
              <a:gd name="connsiteX2139" fmla="*/ 8226337 w 12078891"/>
              <a:gd name="connsiteY2139" fmla="*/ 265754 h 5907136"/>
              <a:gd name="connsiteX2140" fmla="*/ 8223283 w 12078891"/>
              <a:gd name="connsiteY2140" fmla="*/ 268808 h 5907136"/>
              <a:gd name="connsiteX2141" fmla="*/ 8220229 w 12078891"/>
              <a:gd name="connsiteY2141" fmla="*/ 265754 h 5907136"/>
              <a:gd name="connsiteX2142" fmla="*/ 8223283 w 12078891"/>
              <a:gd name="connsiteY2142" fmla="*/ 262699 h 5907136"/>
              <a:gd name="connsiteX2143" fmla="*/ 3759863 w 12078891"/>
              <a:gd name="connsiteY2143" fmla="*/ 253535 h 5907136"/>
              <a:gd name="connsiteX2144" fmla="*/ 3764952 w 12078891"/>
              <a:gd name="connsiteY2144" fmla="*/ 258626 h 5907136"/>
              <a:gd name="connsiteX2145" fmla="*/ 3759863 w 12078891"/>
              <a:gd name="connsiteY2145" fmla="*/ 263716 h 5907136"/>
              <a:gd name="connsiteX2146" fmla="*/ 3754772 w 12078891"/>
              <a:gd name="connsiteY2146" fmla="*/ 258626 h 5907136"/>
              <a:gd name="connsiteX2147" fmla="*/ 3759863 w 12078891"/>
              <a:gd name="connsiteY2147" fmla="*/ 253535 h 5907136"/>
              <a:gd name="connsiteX2148" fmla="*/ 7655174 w 12078891"/>
              <a:gd name="connsiteY2148" fmla="*/ 243355 h 5907136"/>
              <a:gd name="connsiteX2149" fmla="*/ 7658228 w 12078891"/>
              <a:gd name="connsiteY2149" fmla="*/ 246410 h 5907136"/>
              <a:gd name="connsiteX2150" fmla="*/ 7655174 w 12078891"/>
              <a:gd name="connsiteY2150" fmla="*/ 249464 h 5907136"/>
              <a:gd name="connsiteX2151" fmla="*/ 7652119 w 12078891"/>
              <a:gd name="connsiteY2151" fmla="*/ 246410 h 5907136"/>
              <a:gd name="connsiteX2152" fmla="*/ 7655174 w 12078891"/>
              <a:gd name="connsiteY2152" fmla="*/ 243355 h 5907136"/>
              <a:gd name="connsiteX2153" fmla="*/ 1998518 w 12078891"/>
              <a:gd name="connsiteY2153" fmla="*/ 237245 h 5907136"/>
              <a:gd name="connsiteX2154" fmla="*/ 2007681 w 12078891"/>
              <a:gd name="connsiteY2154" fmla="*/ 246408 h 5907136"/>
              <a:gd name="connsiteX2155" fmla="*/ 1998518 w 12078891"/>
              <a:gd name="connsiteY2155" fmla="*/ 255571 h 5907136"/>
              <a:gd name="connsiteX2156" fmla="*/ 1989355 w 12078891"/>
              <a:gd name="connsiteY2156" fmla="*/ 246408 h 5907136"/>
              <a:gd name="connsiteX2157" fmla="*/ 1998518 w 12078891"/>
              <a:gd name="connsiteY2157" fmla="*/ 237245 h 5907136"/>
              <a:gd name="connsiteX2158" fmla="*/ 1157580 w 12078891"/>
              <a:gd name="connsiteY2158" fmla="*/ 234204 h 5907136"/>
              <a:gd name="connsiteX2159" fmla="*/ 1195251 w 12078891"/>
              <a:gd name="connsiteY2159" fmla="*/ 270856 h 5907136"/>
              <a:gd name="connsiteX2160" fmla="*/ 1157580 w 12078891"/>
              <a:gd name="connsiteY2160" fmla="*/ 307508 h 5907136"/>
              <a:gd name="connsiteX2161" fmla="*/ 1119910 w 12078891"/>
              <a:gd name="connsiteY2161" fmla="*/ 270856 h 5907136"/>
              <a:gd name="connsiteX2162" fmla="*/ 1157580 w 12078891"/>
              <a:gd name="connsiteY2162" fmla="*/ 234204 h 5907136"/>
              <a:gd name="connsiteX2163" fmla="*/ 961058 w 12078891"/>
              <a:gd name="connsiteY2163" fmla="*/ 233172 h 5907136"/>
              <a:gd name="connsiteX2164" fmla="*/ 993637 w 12078891"/>
              <a:gd name="connsiteY2164" fmla="*/ 265752 h 5907136"/>
              <a:gd name="connsiteX2165" fmla="*/ 961058 w 12078891"/>
              <a:gd name="connsiteY2165" fmla="*/ 297314 h 5907136"/>
              <a:gd name="connsiteX2166" fmla="*/ 928478 w 12078891"/>
              <a:gd name="connsiteY2166" fmla="*/ 265752 h 5907136"/>
              <a:gd name="connsiteX2167" fmla="*/ 961058 w 12078891"/>
              <a:gd name="connsiteY2167" fmla="*/ 233172 h 5907136"/>
              <a:gd name="connsiteX2168" fmla="*/ 171076 w 12078891"/>
              <a:gd name="connsiteY2168" fmla="*/ 227096 h 5907136"/>
              <a:gd name="connsiteX2169" fmla="*/ 174131 w 12078891"/>
              <a:gd name="connsiteY2169" fmla="*/ 230151 h 5907136"/>
              <a:gd name="connsiteX2170" fmla="*/ 171076 w 12078891"/>
              <a:gd name="connsiteY2170" fmla="*/ 233205 h 5907136"/>
              <a:gd name="connsiteX2171" fmla="*/ 168023 w 12078891"/>
              <a:gd name="connsiteY2171" fmla="*/ 230151 h 5907136"/>
              <a:gd name="connsiteX2172" fmla="*/ 171076 w 12078891"/>
              <a:gd name="connsiteY2172" fmla="*/ 227096 h 5907136"/>
              <a:gd name="connsiteX2173" fmla="*/ 1620797 w 12078891"/>
              <a:gd name="connsiteY2173" fmla="*/ 211791 h 5907136"/>
              <a:gd name="connsiteX2174" fmla="*/ 1630978 w 12078891"/>
              <a:gd name="connsiteY2174" fmla="*/ 221973 h 5907136"/>
              <a:gd name="connsiteX2175" fmla="*/ 1620797 w 12078891"/>
              <a:gd name="connsiteY2175" fmla="*/ 232153 h 5907136"/>
              <a:gd name="connsiteX2176" fmla="*/ 1610616 w 12078891"/>
              <a:gd name="connsiteY2176" fmla="*/ 221973 h 5907136"/>
              <a:gd name="connsiteX2177" fmla="*/ 1620797 w 12078891"/>
              <a:gd name="connsiteY2177" fmla="*/ 211791 h 5907136"/>
              <a:gd name="connsiteX2178" fmla="*/ 5128210 w 12078891"/>
              <a:gd name="connsiteY2178" fmla="*/ 193466 h 5907136"/>
              <a:gd name="connsiteX2179" fmla="*/ 5140427 w 12078891"/>
              <a:gd name="connsiteY2179" fmla="*/ 205684 h 5907136"/>
              <a:gd name="connsiteX2180" fmla="*/ 5128210 w 12078891"/>
              <a:gd name="connsiteY2180" fmla="*/ 217901 h 5907136"/>
              <a:gd name="connsiteX2181" fmla="*/ 5115993 w 12078891"/>
              <a:gd name="connsiteY2181" fmla="*/ 205684 h 5907136"/>
              <a:gd name="connsiteX2182" fmla="*/ 5128210 w 12078891"/>
              <a:gd name="connsiteY2182" fmla="*/ 193466 h 5907136"/>
              <a:gd name="connsiteX2183" fmla="*/ 9614030 w 12078891"/>
              <a:gd name="connsiteY2183" fmla="*/ 138518 h 5907136"/>
              <a:gd name="connsiteX2184" fmla="*/ 9625230 w 12078891"/>
              <a:gd name="connsiteY2184" fmla="*/ 149717 h 5907136"/>
              <a:gd name="connsiteX2185" fmla="*/ 9614030 w 12078891"/>
              <a:gd name="connsiteY2185" fmla="*/ 160915 h 5907136"/>
              <a:gd name="connsiteX2186" fmla="*/ 9602831 w 12078891"/>
              <a:gd name="connsiteY2186" fmla="*/ 149717 h 5907136"/>
              <a:gd name="connsiteX2187" fmla="*/ 9614030 w 12078891"/>
              <a:gd name="connsiteY2187" fmla="*/ 138518 h 5907136"/>
              <a:gd name="connsiteX2188" fmla="*/ 3063470 w 12078891"/>
              <a:gd name="connsiteY2188" fmla="*/ 115071 h 5907136"/>
              <a:gd name="connsiteX2189" fmla="*/ 3069579 w 12078891"/>
              <a:gd name="connsiteY2189" fmla="*/ 121180 h 5907136"/>
              <a:gd name="connsiteX2190" fmla="*/ 3063470 w 12078891"/>
              <a:gd name="connsiteY2190" fmla="*/ 127289 h 5907136"/>
              <a:gd name="connsiteX2191" fmla="*/ 3057361 w 12078891"/>
              <a:gd name="connsiteY2191" fmla="*/ 121180 h 5907136"/>
              <a:gd name="connsiteX2192" fmla="*/ 3063470 w 12078891"/>
              <a:gd name="connsiteY2192" fmla="*/ 115071 h 5907136"/>
              <a:gd name="connsiteX2193" fmla="*/ 1904915 w 12078891"/>
              <a:gd name="connsiteY2193" fmla="*/ 92704 h 5907136"/>
              <a:gd name="connsiteX2194" fmla="*/ 1923240 w 12078891"/>
              <a:gd name="connsiteY2194" fmla="*/ 110012 h 5907136"/>
              <a:gd name="connsiteX2195" fmla="*/ 1904915 w 12078891"/>
              <a:gd name="connsiteY2195" fmla="*/ 127319 h 5907136"/>
              <a:gd name="connsiteX2196" fmla="*/ 1886589 w 12078891"/>
              <a:gd name="connsiteY2196" fmla="*/ 110012 h 5907136"/>
              <a:gd name="connsiteX2197" fmla="*/ 1904915 w 12078891"/>
              <a:gd name="connsiteY2197" fmla="*/ 92704 h 5907136"/>
              <a:gd name="connsiteX2198" fmla="*/ 6230829 w 12078891"/>
              <a:gd name="connsiteY2198" fmla="*/ 87605 h 5907136"/>
              <a:gd name="connsiteX2199" fmla="*/ 6238974 w 12078891"/>
              <a:gd name="connsiteY2199" fmla="*/ 95750 h 5907136"/>
              <a:gd name="connsiteX2200" fmla="*/ 6230829 w 12078891"/>
              <a:gd name="connsiteY2200" fmla="*/ 103895 h 5907136"/>
              <a:gd name="connsiteX2201" fmla="*/ 6222684 w 12078891"/>
              <a:gd name="connsiteY2201" fmla="*/ 95750 h 5907136"/>
              <a:gd name="connsiteX2202" fmla="*/ 6230829 w 12078891"/>
              <a:gd name="connsiteY2202" fmla="*/ 87605 h 5907136"/>
              <a:gd name="connsiteX2203" fmla="*/ 11171750 w 12078891"/>
              <a:gd name="connsiteY2203" fmla="*/ 86587 h 5907136"/>
              <a:gd name="connsiteX2204" fmla="*/ 11273561 w 12078891"/>
              <a:gd name="connsiteY2204" fmla="*/ 187380 h 5907136"/>
              <a:gd name="connsiteX2205" fmla="*/ 11171750 w 12078891"/>
              <a:gd name="connsiteY2205" fmla="*/ 288173 h 5907136"/>
              <a:gd name="connsiteX2206" fmla="*/ 11069938 w 12078891"/>
              <a:gd name="connsiteY2206" fmla="*/ 187380 h 5907136"/>
              <a:gd name="connsiteX2207" fmla="*/ 11171750 w 12078891"/>
              <a:gd name="connsiteY2207" fmla="*/ 86587 h 5907136"/>
              <a:gd name="connsiteX2208" fmla="*/ 3533841 w 12078891"/>
              <a:gd name="connsiteY2208" fmla="*/ 71293 h 5907136"/>
              <a:gd name="connsiteX2209" fmla="*/ 3536895 w 12078891"/>
              <a:gd name="connsiteY2209" fmla="*/ 74347 h 5907136"/>
              <a:gd name="connsiteX2210" fmla="*/ 3533841 w 12078891"/>
              <a:gd name="connsiteY2210" fmla="*/ 77402 h 5907136"/>
              <a:gd name="connsiteX2211" fmla="*/ 3530785 w 12078891"/>
              <a:gd name="connsiteY2211" fmla="*/ 74347 h 5907136"/>
              <a:gd name="connsiteX2212" fmla="*/ 3533841 w 12078891"/>
              <a:gd name="connsiteY2212" fmla="*/ 71293 h 5907136"/>
              <a:gd name="connsiteX2213" fmla="*/ 8850443 w 12078891"/>
              <a:gd name="connsiteY2213" fmla="*/ 69279 h 5907136"/>
              <a:gd name="connsiteX2214" fmla="*/ 8855533 w 12078891"/>
              <a:gd name="connsiteY2214" fmla="*/ 74370 h 5907136"/>
              <a:gd name="connsiteX2215" fmla="*/ 8850443 w 12078891"/>
              <a:gd name="connsiteY2215" fmla="*/ 79460 h 5907136"/>
              <a:gd name="connsiteX2216" fmla="*/ 8845352 w 12078891"/>
              <a:gd name="connsiteY2216" fmla="*/ 74370 h 5907136"/>
              <a:gd name="connsiteX2217" fmla="*/ 8850443 w 12078891"/>
              <a:gd name="connsiteY2217" fmla="*/ 69279 h 5907136"/>
              <a:gd name="connsiteX2218" fmla="*/ 2747929 w 12078891"/>
              <a:gd name="connsiteY2218" fmla="*/ 68269 h 5907136"/>
              <a:gd name="connsiteX2219" fmla="*/ 2770331 w 12078891"/>
              <a:gd name="connsiteY2219" fmla="*/ 90666 h 5907136"/>
              <a:gd name="connsiteX2220" fmla="*/ 2747929 w 12078891"/>
              <a:gd name="connsiteY2220" fmla="*/ 113065 h 5907136"/>
              <a:gd name="connsiteX2221" fmla="*/ 2725531 w 12078891"/>
              <a:gd name="connsiteY2221" fmla="*/ 90666 h 5907136"/>
              <a:gd name="connsiteX2222" fmla="*/ 2747929 w 12078891"/>
              <a:gd name="connsiteY2222" fmla="*/ 68269 h 5907136"/>
              <a:gd name="connsiteX2223" fmla="*/ 1222767 w 12078891"/>
              <a:gd name="connsiteY2223" fmla="*/ 68265 h 5907136"/>
              <a:gd name="connsiteX2224" fmla="*/ 1243130 w 12078891"/>
              <a:gd name="connsiteY2224" fmla="*/ 88627 h 5907136"/>
              <a:gd name="connsiteX2225" fmla="*/ 1222767 w 12078891"/>
              <a:gd name="connsiteY2225" fmla="*/ 108990 h 5907136"/>
              <a:gd name="connsiteX2226" fmla="*/ 1202406 w 12078891"/>
              <a:gd name="connsiteY2226" fmla="*/ 88627 h 5907136"/>
              <a:gd name="connsiteX2227" fmla="*/ 1222767 w 12078891"/>
              <a:gd name="connsiteY2227" fmla="*/ 68265 h 5907136"/>
              <a:gd name="connsiteX2228" fmla="*/ 11961807 w 12078891"/>
              <a:gd name="connsiteY2228" fmla="*/ 59105 h 5907136"/>
              <a:gd name="connsiteX2229" fmla="*/ 11982170 w 12078891"/>
              <a:gd name="connsiteY2229" fmla="*/ 79467 h 5907136"/>
              <a:gd name="connsiteX2230" fmla="*/ 11961807 w 12078891"/>
              <a:gd name="connsiteY2230" fmla="*/ 99830 h 5907136"/>
              <a:gd name="connsiteX2231" fmla="*/ 11941445 w 12078891"/>
              <a:gd name="connsiteY2231" fmla="*/ 79467 h 5907136"/>
              <a:gd name="connsiteX2232" fmla="*/ 11961807 w 12078891"/>
              <a:gd name="connsiteY2232" fmla="*/ 59105 h 5907136"/>
              <a:gd name="connsiteX2233" fmla="*/ 2790665 w 12078891"/>
              <a:gd name="connsiteY2233" fmla="*/ 54007 h 5907136"/>
              <a:gd name="connsiteX2234" fmla="*/ 2803901 w 12078891"/>
              <a:gd name="connsiteY2234" fmla="*/ 67243 h 5907136"/>
              <a:gd name="connsiteX2235" fmla="*/ 2790665 w 12078891"/>
              <a:gd name="connsiteY2235" fmla="*/ 80478 h 5907136"/>
              <a:gd name="connsiteX2236" fmla="*/ 2777433 w 12078891"/>
              <a:gd name="connsiteY2236" fmla="*/ 67243 h 5907136"/>
              <a:gd name="connsiteX2237" fmla="*/ 2790665 w 12078891"/>
              <a:gd name="connsiteY2237" fmla="*/ 54007 h 5907136"/>
              <a:gd name="connsiteX2238" fmla="*/ 3751773 w 12078891"/>
              <a:gd name="connsiteY2238" fmla="*/ 46888 h 5907136"/>
              <a:gd name="connsiteX2239" fmla="*/ 3759917 w 12078891"/>
              <a:gd name="connsiteY2239" fmla="*/ 55033 h 5907136"/>
              <a:gd name="connsiteX2240" fmla="*/ 3751773 w 12078891"/>
              <a:gd name="connsiteY2240" fmla="*/ 63179 h 5907136"/>
              <a:gd name="connsiteX2241" fmla="*/ 3743628 w 12078891"/>
              <a:gd name="connsiteY2241" fmla="*/ 55033 h 5907136"/>
              <a:gd name="connsiteX2242" fmla="*/ 3751773 w 12078891"/>
              <a:gd name="connsiteY2242" fmla="*/ 46888 h 5907136"/>
              <a:gd name="connsiteX2243" fmla="*/ 6107637 w 12078891"/>
              <a:gd name="connsiteY2243" fmla="*/ 40750 h 5907136"/>
              <a:gd name="connsiteX2244" fmla="*/ 6113746 w 12078891"/>
              <a:gd name="connsiteY2244" fmla="*/ 46859 h 5907136"/>
              <a:gd name="connsiteX2245" fmla="*/ 6107637 w 12078891"/>
              <a:gd name="connsiteY2245" fmla="*/ 52968 h 5907136"/>
              <a:gd name="connsiteX2246" fmla="*/ 6101528 w 12078891"/>
              <a:gd name="connsiteY2246" fmla="*/ 46859 h 5907136"/>
              <a:gd name="connsiteX2247" fmla="*/ 6107637 w 12078891"/>
              <a:gd name="connsiteY2247" fmla="*/ 40750 h 5907136"/>
              <a:gd name="connsiteX2248" fmla="*/ 338029 w 12078891"/>
              <a:gd name="connsiteY2248" fmla="*/ 35685 h 5907136"/>
              <a:gd name="connsiteX2249" fmla="*/ 367554 w 12078891"/>
              <a:gd name="connsiteY2249" fmla="*/ 65210 h 5907136"/>
              <a:gd name="connsiteX2250" fmla="*/ 338029 w 12078891"/>
              <a:gd name="connsiteY2250" fmla="*/ 94736 h 5907136"/>
              <a:gd name="connsiteX2251" fmla="*/ 308504 w 12078891"/>
              <a:gd name="connsiteY2251" fmla="*/ 65210 h 5907136"/>
              <a:gd name="connsiteX2252" fmla="*/ 338029 w 12078891"/>
              <a:gd name="connsiteY2252" fmla="*/ 35685 h 5907136"/>
              <a:gd name="connsiteX2253" fmla="*/ 7914793 w 12078891"/>
              <a:gd name="connsiteY2253" fmla="*/ 30595 h 5907136"/>
              <a:gd name="connsiteX2254" fmla="*/ 7924974 w 12078891"/>
              <a:gd name="connsiteY2254" fmla="*/ 39758 h 5907136"/>
              <a:gd name="connsiteX2255" fmla="*/ 7914793 w 12078891"/>
              <a:gd name="connsiteY2255" fmla="*/ 48922 h 5907136"/>
              <a:gd name="connsiteX2256" fmla="*/ 7905630 w 12078891"/>
              <a:gd name="connsiteY2256" fmla="*/ 39758 h 5907136"/>
              <a:gd name="connsiteX2257" fmla="*/ 7914793 w 12078891"/>
              <a:gd name="connsiteY2257" fmla="*/ 30595 h 5907136"/>
              <a:gd name="connsiteX2258" fmla="*/ 631216 w 12078891"/>
              <a:gd name="connsiteY2258" fmla="*/ 38 h 5907136"/>
              <a:gd name="connsiteX2259" fmla="*/ 673977 w 12078891"/>
              <a:gd name="connsiteY2259" fmla="*/ 41781 h 5907136"/>
              <a:gd name="connsiteX2260" fmla="*/ 631216 w 12078891"/>
              <a:gd name="connsiteY2260" fmla="*/ 83523 h 5907136"/>
              <a:gd name="connsiteX2261" fmla="*/ 588455 w 12078891"/>
              <a:gd name="connsiteY2261" fmla="*/ 41781 h 5907136"/>
              <a:gd name="connsiteX2262" fmla="*/ 631216 w 12078891"/>
              <a:gd name="connsiteY2262" fmla="*/ 38 h 59071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</a:cxnLst>
            <a:rect l="l" t="t" r="r" b="b"/>
            <a:pathLst>
              <a:path w="12078891" h="5907136">
                <a:moveTo>
                  <a:pt x="3842360" y="5831795"/>
                </a:moveTo>
                <a:cubicBezTo>
                  <a:pt x="3862721" y="5831795"/>
                  <a:pt x="3880030" y="5849103"/>
                  <a:pt x="3880030" y="5869465"/>
                </a:cubicBezTo>
                <a:cubicBezTo>
                  <a:pt x="3880030" y="5889828"/>
                  <a:pt x="3863739" y="5907136"/>
                  <a:pt x="3842360" y="5907136"/>
                </a:cubicBezTo>
                <a:cubicBezTo>
                  <a:pt x="3821997" y="5907136"/>
                  <a:pt x="3804687" y="5890846"/>
                  <a:pt x="3804687" y="5869465"/>
                </a:cubicBezTo>
                <a:cubicBezTo>
                  <a:pt x="3804687" y="5849103"/>
                  <a:pt x="3820979" y="5831795"/>
                  <a:pt x="3842360" y="5831795"/>
                </a:cubicBezTo>
                <a:close/>
                <a:moveTo>
                  <a:pt x="7474967" y="5830778"/>
                </a:moveTo>
                <a:cubicBezTo>
                  <a:pt x="7485148" y="5830778"/>
                  <a:pt x="7492275" y="5838923"/>
                  <a:pt x="7492275" y="5848086"/>
                </a:cubicBezTo>
                <a:cubicBezTo>
                  <a:pt x="7492275" y="5857249"/>
                  <a:pt x="7484130" y="5865394"/>
                  <a:pt x="7474967" y="5865394"/>
                </a:cubicBezTo>
                <a:cubicBezTo>
                  <a:pt x="7465804" y="5865394"/>
                  <a:pt x="7457659" y="5858267"/>
                  <a:pt x="7457659" y="5848086"/>
                </a:cubicBezTo>
                <a:cubicBezTo>
                  <a:pt x="7457659" y="5838923"/>
                  <a:pt x="7465804" y="5830778"/>
                  <a:pt x="7474967" y="5830778"/>
                </a:cubicBezTo>
                <a:close/>
                <a:moveTo>
                  <a:pt x="8992978" y="5793107"/>
                </a:moveTo>
                <a:cubicBezTo>
                  <a:pt x="8996033" y="5793107"/>
                  <a:pt x="8999088" y="5795143"/>
                  <a:pt x="8999088" y="5799215"/>
                </a:cubicBezTo>
                <a:cubicBezTo>
                  <a:pt x="8999088" y="5802270"/>
                  <a:pt x="8996033" y="5805325"/>
                  <a:pt x="8992978" y="5805325"/>
                </a:cubicBezTo>
                <a:cubicBezTo>
                  <a:pt x="8989924" y="5805325"/>
                  <a:pt x="8986870" y="5802270"/>
                  <a:pt x="8986870" y="5799215"/>
                </a:cubicBezTo>
                <a:cubicBezTo>
                  <a:pt x="8986870" y="5796161"/>
                  <a:pt x="8989924" y="5793107"/>
                  <a:pt x="8992978" y="5793107"/>
                </a:cubicBezTo>
                <a:close/>
                <a:moveTo>
                  <a:pt x="10305331" y="5791071"/>
                </a:moveTo>
                <a:cubicBezTo>
                  <a:pt x="10316531" y="5791071"/>
                  <a:pt x="10324675" y="5800234"/>
                  <a:pt x="10324675" y="5810415"/>
                </a:cubicBezTo>
                <a:cubicBezTo>
                  <a:pt x="10324675" y="5820597"/>
                  <a:pt x="10316531" y="5829759"/>
                  <a:pt x="10305331" y="5829759"/>
                </a:cubicBezTo>
                <a:cubicBezTo>
                  <a:pt x="10295150" y="5829759"/>
                  <a:pt x="10285987" y="5821615"/>
                  <a:pt x="10285987" y="5810415"/>
                </a:cubicBezTo>
                <a:cubicBezTo>
                  <a:pt x="10285987" y="5800234"/>
                  <a:pt x="10294132" y="5791071"/>
                  <a:pt x="10305331" y="5791071"/>
                </a:cubicBezTo>
                <a:close/>
                <a:moveTo>
                  <a:pt x="9101917" y="5773763"/>
                </a:moveTo>
                <a:cubicBezTo>
                  <a:pt x="9116171" y="5773763"/>
                  <a:pt x="9126352" y="5784963"/>
                  <a:pt x="9126352" y="5798198"/>
                </a:cubicBezTo>
                <a:cubicBezTo>
                  <a:pt x="9126352" y="5811433"/>
                  <a:pt x="9115152" y="5822633"/>
                  <a:pt x="9101917" y="5822633"/>
                </a:cubicBezTo>
                <a:cubicBezTo>
                  <a:pt x="9088682" y="5822633"/>
                  <a:pt x="9077482" y="5811433"/>
                  <a:pt x="9077482" y="5798198"/>
                </a:cubicBezTo>
                <a:cubicBezTo>
                  <a:pt x="9077482" y="5784963"/>
                  <a:pt x="9088682" y="5773763"/>
                  <a:pt x="9101917" y="5773763"/>
                </a:cubicBezTo>
                <a:close/>
                <a:moveTo>
                  <a:pt x="4563173" y="5765618"/>
                </a:moveTo>
                <a:cubicBezTo>
                  <a:pt x="4568264" y="5765618"/>
                  <a:pt x="4573353" y="5769691"/>
                  <a:pt x="4573353" y="5775799"/>
                </a:cubicBezTo>
                <a:cubicBezTo>
                  <a:pt x="4573353" y="5781908"/>
                  <a:pt x="4568264" y="5785980"/>
                  <a:pt x="4563173" y="5785980"/>
                </a:cubicBezTo>
                <a:cubicBezTo>
                  <a:pt x="4557062" y="5785980"/>
                  <a:pt x="4552992" y="5781908"/>
                  <a:pt x="4552992" y="5775799"/>
                </a:cubicBezTo>
                <a:cubicBezTo>
                  <a:pt x="4552992" y="5769691"/>
                  <a:pt x="4558082" y="5765618"/>
                  <a:pt x="4563173" y="5765618"/>
                </a:cubicBezTo>
                <a:close/>
                <a:moveTo>
                  <a:pt x="3667253" y="5747292"/>
                </a:moveTo>
                <a:cubicBezTo>
                  <a:pt x="3673361" y="5746274"/>
                  <a:pt x="3677432" y="5750346"/>
                  <a:pt x="3677432" y="5756455"/>
                </a:cubicBezTo>
                <a:cubicBezTo>
                  <a:pt x="3677432" y="5761546"/>
                  <a:pt x="3673361" y="5765618"/>
                  <a:pt x="3667253" y="5765618"/>
                </a:cubicBezTo>
                <a:cubicBezTo>
                  <a:pt x="3662163" y="5765618"/>
                  <a:pt x="3657072" y="5761546"/>
                  <a:pt x="3657072" y="5756455"/>
                </a:cubicBezTo>
                <a:cubicBezTo>
                  <a:pt x="3657072" y="5751365"/>
                  <a:pt x="3661143" y="5747292"/>
                  <a:pt x="3667253" y="5747292"/>
                </a:cubicBezTo>
                <a:close/>
                <a:moveTo>
                  <a:pt x="5934563" y="5691295"/>
                </a:moveTo>
                <a:cubicBezTo>
                  <a:pt x="5935581" y="5691295"/>
                  <a:pt x="5937617" y="5692313"/>
                  <a:pt x="5937617" y="5694349"/>
                </a:cubicBezTo>
                <a:cubicBezTo>
                  <a:pt x="5937617" y="5696386"/>
                  <a:pt x="5936598" y="5697403"/>
                  <a:pt x="5934563" y="5697403"/>
                </a:cubicBezTo>
                <a:cubicBezTo>
                  <a:pt x="5932526" y="5697403"/>
                  <a:pt x="5931508" y="5696386"/>
                  <a:pt x="5931508" y="5694349"/>
                </a:cubicBezTo>
                <a:cubicBezTo>
                  <a:pt x="5931508" y="5692313"/>
                  <a:pt x="5932526" y="5691295"/>
                  <a:pt x="5934563" y="5691295"/>
                </a:cubicBezTo>
                <a:close/>
                <a:moveTo>
                  <a:pt x="9720932" y="5662788"/>
                </a:moveTo>
                <a:cubicBezTo>
                  <a:pt x="9732132" y="5662788"/>
                  <a:pt x="9741295" y="5671951"/>
                  <a:pt x="9741295" y="5683150"/>
                </a:cubicBezTo>
                <a:cubicBezTo>
                  <a:pt x="9741295" y="5694349"/>
                  <a:pt x="9732132" y="5703513"/>
                  <a:pt x="9720932" y="5703513"/>
                </a:cubicBezTo>
                <a:cubicBezTo>
                  <a:pt x="9709733" y="5703513"/>
                  <a:pt x="9700570" y="5694349"/>
                  <a:pt x="9700570" y="5683150"/>
                </a:cubicBezTo>
                <a:cubicBezTo>
                  <a:pt x="9700570" y="5671951"/>
                  <a:pt x="9709733" y="5662788"/>
                  <a:pt x="9720932" y="5662788"/>
                </a:cubicBezTo>
                <a:close/>
                <a:moveTo>
                  <a:pt x="1551600" y="5657698"/>
                </a:moveTo>
                <a:cubicBezTo>
                  <a:pt x="1554653" y="5657698"/>
                  <a:pt x="1556689" y="5659734"/>
                  <a:pt x="1556689" y="5662789"/>
                </a:cubicBezTo>
                <a:cubicBezTo>
                  <a:pt x="1556689" y="5665843"/>
                  <a:pt x="1554653" y="5667879"/>
                  <a:pt x="1551600" y="5667879"/>
                </a:cubicBezTo>
                <a:cubicBezTo>
                  <a:pt x="1548544" y="5667879"/>
                  <a:pt x="1546509" y="5665843"/>
                  <a:pt x="1546509" y="5662789"/>
                </a:cubicBezTo>
                <a:cubicBezTo>
                  <a:pt x="1546509" y="5659734"/>
                  <a:pt x="1548544" y="5657698"/>
                  <a:pt x="1551600" y="5657698"/>
                </a:cubicBezTo>
                <a:close/>
                <a:moveTo>
                  <a:pt x="5617940" y="5620027"/>
                </a:moveTo>
                <a:cubicBezTo>
                  <a:pt x="5623030" y="5620027"/>
                  <a:pt x="5628121" y="5625118"/>
                  <a:pt x="5628121" y="5630208"/>
                </a:cubicBezTo>
                <a:cubicBezTo>
                  <a:pt x="5628121" y="5636317"/>
                  <a:pt x="5623030" y="5640389"/>
                  <a:pt x="5617940" y="5640389"/>
                </a:cubicBezTo>
                <a:cubicBezTo>
                  <a:pt x="5611832" y="5640389"/>
                  <a:pt x="5607759" y="5635299"/>
                  <a:pt x="5607759" y="5630208"/>
                </a:cubicBezTo>
                <a:cubicBezTo>
                  <a:pt x="5607759" y="5624100"/>
                  <a:pt x="5612850" y="5620027"/>
                  <a:pt x="5617940" y="5620027"/>
                </a:cubicBezTo>
                <a:close/>
                <a:moveTo>
                  <a:pt x="7608340" y="5584393"/>
                </a:moveTo>
                <a:cubicBezTo>
                  <a:pt x="7612413" y="5584393"/>
                  <a:pt x="7616485" y="5588466"/>
                  <a:pt x="7616485" y="5592538"/>
                </a:cubicBezTo>
                <a:cubicBezTo>
                  <a:pt x="7616485" y="5596611"/>
                  <a:pt x="7613430" y="5600683"/>
                  <a:pt x="7608340" y="5600683"/>
                </a:cubicBezTo>
                <a:cubicBezTo>
                  <a:pt x="7604268" y="5600683"/>
                  <a:pt x="7600195" y="5597628"/>
                  <a:pt x="7600195" y="5592538"/>
                </a:cubicBezTo>
                <a:cubicBezTo>
                  <a:pt x="7600195" y="5588466"/>
                  <a:pt x="7603249" y="5584393"/>
                  <a:pt x="7608340" y="5584393"/>
                </a:cubicBezTo>
                <a:close/>
                <a:moveTo>
                  <a:pt x="4031736" y="5584393"/>
                </a:moveTo>
                <a:cubicBezTo>
                  <a:pt x="4037844" y="5584393"/>
                  <a:pt x="4043953" y="5590501"/>
                  <a:pt x="4043953" y="5596611"/>
                </a:cubicBezTo>
                <a:cubicBezTo>
                  <a:pt x="4043953" y="5603737"/>
                  <a:pt x="4038861" y="5608828"/>
                  <a:pt x="4031736" y="5608828"/>
                </a:cubicBezTo>
                <a:cubicBezTo>
                  <a:pt x="4024608" y="5608828"/>
                  <a:pt x="4019517" y="5603737"/>
                  <a:pt x="4019517" y="5596611"/>
                </a:cubicBezTo>
                <a:cubicBezTo>
                  <a:pt x="4019517" y="5589484"/>
                  <a:pt x="4024608" y="5584393"/>
                  <a:pt x="4031736" y="5584393"/>
                </a:cubicBezTo>
                <a:close/>
                <a:moveTo>
                  <a:pt x="8657000" y="5577266"/>
                </a:moveTo>
                <a:cubicBezTo>
                  <a:pt x="8678381" y="5577266"/>
                  <a:pt x="8696707" y="5595592"/>
                  <a:pt x="8696707" y="5616973"/>
                </a:cubicBezTo>
                <a:cubicBezTo>
                  <a:pt x="8696707" y="5638353"/>
                  <a:pt x="8679399" y="5656679"/>
                  <a:pt x="8657000" y="5656679"/>
                </a:cubicBezTo>
                <a:cubicBezTo>
                  <a:pt x="8634601" y="5656679"/>
                  <a:pt x="8617294" y="5639371"/>
                  <a:pt x="8617294" y="5616973"/>
                </a:cubicBezTo>
                <a:cubicBezTo>
                  <a:pt x="8617294" y="5595592"/>
                  <a:pt x="8634601" y="5577266"/>
                  <a:pt x="8657000" y="5577266"/>
                </a:cubicBezTo>
                <a:close/>
                <a:moveTo>
                  <a:pt x="10814389" y="5571158"/>
                </a:moveTo>
                <a:cubicBezTo>
                  <a:pt x="10820499" y="5571158"/>
                  <a:pt x="10825589" y="5576249"/>
                  <a:pt x="10825589" y="5582357"/>
                </a:cubicBezTo>
                <a:cubicBezTo>
                  <a:pt x="10825589" y="5588466"/>
                  <a:pt x="10820499" y="5593557"/>
                  <a:pt x="10814389" y="5593557"/>
                </a:cubicBezTo>
                <a:cubicBezTo>
                  <a:pt x="10808281" y="5593557"/>
                  <a:pt x="10803190" y="5588466"/>
                  <a:pt x="10803190" y="5582357"/>
                </a:cubicBezTo>
                <a:cubicBezTo>
                  <a:pt x="10803190" y="5576249"/>
                  <a:pt x="10808281" y="5571158"/>
                  <a:pt x="10814389" y="5571158"/>
                </a:cubicBezTo>
                <a:close/>
                <a:moveTo>
                  <a:pt x="7000525" y="5501926"/>
                </a:moveTo>
                <a:cubicBezTo>
                  <a:pt x="7015797" y="5502944"/>
                  <a:pt x="7026996" y="5514143"/>
                  <a:pt x="7026996" y="5528397"/>
                </a:cubicBezTo>
                <a:cubicBezTo>
                  <a:pt x="7026996" y="5542651"/>
                  <a:pt x="7015797" y="5554868"/>
                  <a:pt x="7000525" y="5554868"/>
                </a:cubicBezTo>
                <a:cubicBezTo>
                  <a:pt x="6986272" y="5554868"/>
                  <a:pt x="6974054" y="5543669"/>
                  <a:pt x="6974054" y="5528397"/>
                </a:cubicBezTo>
                <a:cubicBezTo>
                  <a:pt x="6974054" y="5514143"/>
                  <a:pt x="6985253" y="5501926"/>
                  <a:pt x="7000525" y="5501926"/>
                </a:cubicBezTo>
                <a:close/>
                <a:moveTo>
                  <a:pt x="8101109" y="5497853"/>
                </a:moveTo>
                <a:cubicBezTo>
                  <a:pt x="8108236" y="5497853"/>
                  <a:pt x="8114345" y="5503961"/>
                  <a:pt x="8114345" y="5511088"/>
                </a:cubicBezTo>
                <a:cubicBezTo>
                  <a:pt x="8114345" y="5518215"/>
                  <a:pt x="8108236" y="5524324"/>
                  <a:pt x="8101109" y="5524324"/>
                </a:cubicBezTo>
                <a:cubicBezTo>
                  <a:pt x="8093982" y="5524324"/>
                  <a:pt x="8087874" y="5518215"/>
                  <a:pt x="8087874" y="5511088"/>
                </a:cubicBezTo>
                <a:cubicBezTo>
                  <a:pt x="8087874" y="5503961"/>
                  <a:pt x="8093982" y="5497853"/>
                  <a:pt x="8101109" y="5497853"/>
                </a:cubicBezTo>
                <a:close/>
                <a:moveTo>
                  <a:pt x="11261343" y="5462219"/>
                </a:moveTo>
                <a:cubicBezTo>
                  <a:pt x="11280687" y="5462219"/>
                  <a:pt x="11297995" y="5478509"/>
                  <a:pt x="11297995" y="5498871"/>
                </a:cubicBezTo>
                <a:cubicBezTo>
                  <a:pt x="11297995" y="5519233"/>
                  <a:pt x="11281705" y="5535524"/>
                  <a:pt x="11261343" y="5535524"/>
                </a:cubicBezTo>
                <a:cubicBezTo>
                  <a:pt x="11240981" y="5535524"/>
                  <a:pt x="11224691" y="5519233"/>
                  <a:pt x="11224691" y="5498871"/>
                </a:cubicBezTo>
                <a:cubicBezTo>
                  <a:pt x="11224691" y="5478509"/>
                  <a:pt x="11240981" y="5462219"/>
                  <a:pt x="11261343" y="5462219"/>
                </a:cubicBezTo>
                <a:close/>
                <a:moveTo>
                  <a:pt x="6980162" y="5433712"/>
                </a:moveTo>
                <a:cubicBezTo>
                  <a:pt x="6988307" y="5433712"/>
                  <a:pt x="6995434" y="5440839"/>
                  <a:pt x="6995434" y="5448984"/>
                </a:cubicBezTo>
                <a:cubicBezTo>
                  <a:pt x="6995434" y="5457129"/>
                  <a:pt x="6988307" y="5463237"/>
                  <a:pt x="6980162" y="5463237"/>
                </a:cubicBezTo>
                <a:cubicBezTo>
                  <a:pt x="6972017" y="5463237"/>
                  <a:pt x="6964890" y="5457129"/>
                  <a:pt x="6964890" y="5448984"/>
                </a:cubicBezTo>
                <a:cubicBezTo>
                  <a:pt x="6964890" y="5440839"/>
                  <a:pt x="6972017" y="5433712"/>
                  <a:pt x="6980162" y="5433712"/>
                </a:cubicBezTo>
                <a:close/>
                <a:moveTo>
                  <a:pt x="7394535" y="5431676"/>
                </a:moveTo>
                <a:cubicBezTo>
                  <a:pt x="7411843" y="5432694"/>
                  <a:pt x="7426097" y="5445930"/>
                  <a:pt x="7426097" y="5463237"/>
                </a:cubicBezTo>
                <a:cubicBezTo>
                  <a:pt x="7426097" y="5480545"/>
                  <a:pt x="7411843" y="5494799"/>
                  <a:pt x="7394535" y="5494799"/>
                </a:cubicBezTo>
                <a:cubicBezTo>
                  <a:pt x="7377227" y="5494799"/>
                  <a:pt x="7362974" y="5480545"/>
                  <a:pt x="7362974" y="5463237"/>
                </a:cubicBezTo>
                <a:cubicBezTo>
                  <a:pt x="7362974" y="5445930"/>
                  <a:pt x="7377227" y="5431676"/>
                  <a:pt x="7394535" y="5431676"/>
                </a:cubicBezTo>
                <a:close/>
                <a:moveTo>
                  <a:pt x="9262779" y="5425567"/>
                </a:moveTo>
                <a:cubicBezTo>
                  <a:pt x="9263798" y="5425567"/>
                  <a:pt x="9264816" y="5426585"/>
                  <a:pt x="9264816" y="5427603"/>
                </a:cubicBezTo>
                <a:cubicBezTo>
                  <a:pt x="9264816" y="5428621"/>
                  <a:pt x="9263798" y="5429639"/>
                  <a:pt x="9262779" y="5429639"/>
                </a:cubicBezTo>
                <a:cubicBezTo>
                  <a:pt x="9261761" y="5429639"/>
                  <a:pt x="9260743" y="5428621"/>
                  <a:pt x="9260743" y="5427603"/>
                </a:cubicBezTo>
                <a:cubicBezTo>
                  <a:pt x="9260743" y="5426585"/>
                  <a:pt x="9261761" y="5425567"/>
                  <a:pt x="9262779" y="5425567"/>
                </a:cubicBezTo>
                <a:close/>
                <a:moveTo>
                  <a:pt x="9043884" y="5381788"/>
                </a:moveTo>
                <a:cubicBezTo>
                  <a:pt x="9070356" y="5381788"/>
                  <a:pt x="9092754" y="5404187"/>
                  <a:pt x="9092754" y="5430658"/>
                </a:cubicBezTo>
                <a:cubicBezTo>
                  <a:pt x="9092754" y="5457129"/>
                  <a:pt x="9070356" y="5479528"/>
                  <a:pt x="9043884" y="5479528"/>
                </a:cubicBezTo>
                <a:cubicBezTo>
                  <a:pt x="9016395" y="5479528"/>
                  <a:pt x="8995015" y="5458147"/>
                  <a:pt x="8995015" y="5430658"/>
                </a:cubicBezTo>
                <a:cubicBezTo>
                  <a:pt x="8995015" y="5404187"/>
                  <a:pt x="9016395" y="5381788"/>
                  <a:pt x="9043884" y="5381788"/>
                </a:cubicBezTo>
                <a:close/>
                <a:moveTo>
                  <a:pt x="8166268" y="5370589"/>
                </a:moveTo>
                <a:cubicBezTo>
                  <a:pt x="8174414" y="5370589"/>
                  <a:pt x="8180522" y="5376697"/>
                  <a:pt x="8180522" y="5384843"/>
                </a:cubicBezTo>
                <a:cubicBezTo>
                  <a:pt x="8180522" y="5392988"/>
                  <a:pt x="8174414" y="5399096"/>
                  <a:pt x="8166268" y="5399096"/>
                </a:cubicBezTo>
                <a:cubicBezTo>
                  <a:pt x="8158123" y="5399096"/>
                  <a:pt x="8152015" y="5392988"/>
                  <a:pt x="8152015" y="5384843"/>
                </a:cubicBezTo>
                <a:cubicBezTo>
                  <a:pt x="8152015" y="5376697"/>
                  <a:pt x="8158123" y="5370589"/>
                  <a:pt x="8166268" y="5370589"/>
                </a:cubicBezTo>
                <a:close/>
                <a:moveTo>
                  <a:pt x="9917428" y="5332918"/>
                </a:moveTo>
                <a:cubicBezTo>
                  <a:pt x="9958153" y="5332918"/>
                  <a:pt x="9991751" y="5365498"/>
                  <a:pt x="9991751" y="5406223"/>
                </a:cubicBezTo>
                <a:cubicBezTo>
                  <a:pt x="9991751" y="5446947"/>
                  <a:pt x="9958153" y="5479527"/>
                  <a:pt x="9917428" y="5479527"/>
                </a:cubicBezTo>
                <a:cubicBezTo>
                  <a:pt x="9876704" y="5479527"/>
                  <a:pt x="9843106" y="5446947"/>
                  <a:pt x="9843106" y="5406223"/>
                </a:cubicBezTo>
                <a:cubicBezTo>
                  <a:pt x="9843106" y="5365498"/>
                  <a:pt x="9876704" y="5332918"/>
                  <a:pt x="9917428" y="5332918"/>
                </a:cubicBezTo>
                <a:close/>
                <a:moveTo>
                  <a:pt x="5489660" y="5317646"/>
                </a:moveTo>
                <a:cubicBezTo>
                  <a:pt x="5515111" y="5317646"/>
                  <a:pt x="5535474" y="5338008"/>
                  <a:pt x="5535474" y="5362443"/>
                </a:cubicBezTo>
                <a:cubicBezTo>
                  <a:pt x="5535474" y="5387896"/>
                  <a:pt x="5515111" y="5408259"/>
                  <a:pt x="5489660" y="5408259"/>
                </a:cubicBezTo>
                <a:cubicBezTo>
                  <a:pt x="5464207" y="5408259"/>
                  <a:pt x="5443845" y="5387896"/>
                  <a:pt x="5443845" y="5362443"/>
                </a:cubicBezTo>
                <a:cubicBezTo>
                  <a:pt x="5443845" y="5336990"/>
                  <a:pt x="5464207" y="5317646"/>
                  <a:pt x="5489660" y="5317646"/>
                </a:cubicBezTo>
                <a:close/>
                <a:moveTo>
                  <a:pt x="7760040" y="5273868"/>
                </a:moveTo>
                <a:cubicBezTo>
                  <a:pt x="7780402" y="5273868"/>
                  <a:pt x="7795674" y="5290158"/>
                  <a:pt x="7795674" y="5309502"/>
                </a:cubicBezTo>
                <a:cubicBezTo>
                  <a:pt x="7795674" y="5328847"/>
                  <a:pt x="7779384" y="5345136"/>
                  <a:pt x="7760040" y="5345136"/>
                </a:cubicBezTo>
                <a:cubicBezTo>
                  <a:pt x="7740696" y="5345136"/>
                  <a:pt x="7724406" y="5329864"/>
                  <a:pt x="7724406" y="5309502"/>
                </a:cubicBezTo>
                <a:cubicBezTo>
                  <a:pt x="7724406" y="5290158"/>
                  <a:pt x="7740696" y="5273868"/>
                  <a:pt x="7760040" y="5273868"/>
                </a:cubicBezTo>
                <a:close/>
                <a:moveTo>
                  <a:pt x="4548919" y="5233143"/>
                </a:moveTo>
                <a:cubicBezTo>
                  <a:pt x="4564190" y="5233143"/>
                  <a:pt x="4575387" y="5244342"/>
                  <a:pt x="4575387" y="5259614"/>
                </a:cubicBezTo>
                <a:cubicBezTo>
                  <a:pt x="4575387" y="5274886"/>
                  <a:pt x="4563173" y="5286085"/>
                  <a:pt x="4548919" y="5286085"/>
                </a:cubicBezTo>
                <a:cubicBezTo>
                  <a:pt x="4533646" y="5286085"/>
                  <a:pt x="4522446" y="5273868"/>
                  <a:pt x="4522446" y="5259614"/>
                </a:cubicBezTo>
                <a:cubicBezTo>
                  <a:pt x="4522446" y="5244342"/>
                  <a:pt x="4534664" y="5233143"/>
                  <a:pt x="4548919" y="5233143"/>
                </a:cubicBezTo>
                <a:close/>
                <a:moveTo>
                  <a:pt x="7408789" y="5131331"/>
                </a:moveTo>
                <a:cubicBezTo>
                  <a:pt x="7413880" y="5131331"/>
                  <a:pt x="7417952" y="5135404"/>
                  <a:pt x="7417952" y="5140494"/>
                </a:cubicBezTo>
                <a:cubicBezTo>
                  <a:pt x="7417952" y="5145585"/>
                  <a:pt x="7413880" y="5149657"/>
                  <a:pt x="7408789" y="5149657"/>
                </a:cubicBezTo>
                <a:cubicBezTo>
                  <a:pt x="7403699" y="5149657"/>
                  <a:pt x="7399626" y="5145585"/>
                  <a:pt x="7399626" y="5140494"/>
                </a:cubicBezTo>
                <a:cubicBezTo>
                  <a:pt x="7399626" y="5135404"/>
                  <a:pt x="7403699" y="5131331"/>
                  <a:pt x="7408789" y="5131331"/>
                </a:cubicBezTo>
                <a:close/>
                <a:moveTo>
                  <a:pt x="10433614" y="5120132"/>
                </a:moveTo>
                <a:cubicBezTo>
                  <a:pt x="10438705" y="5120132"/>
                  <a:pt x="10442776" y="5124204"/>
                  <a:pt x="10442776" y="5129295"/>
                </a:cubicBezTo>
                <a:cubicBezTo>
                  <a:pt x="10442776" y="5134385"/>
                  <a:pt x="10438705" y="5138458"/>
                  <a:pt x="10433614" y="5138458"/>
                </a:cubicBezTo>
                <a:cubicBezTo>
                  <a:pt x="10428524" y="5138458"/>
                  <a:pt x="10424451" y="5134385"/>
                  <a:pt x="10424451" y="5129295"/>
                </a:cubicBezTo>
                <a:cubicBezTo>
                  <a:pt x="10424451" y="5124204"/>
                  <a:pt x="10428524" y="5120132"/>
                  <a:pt x="10433614" y="5120132"/>
                </a:cubicBezTo>
                <a:close/>
                <a:moveTo>
                  <a:pt x="1525133" y="5095697"/>
                </a:moveTo>
                <a:cubicBezTo>
                  <a:pt x="1549568" y="5095697"/>
                  <a:pt x="1568912" y="5116059"/>
                  <a:pt x="1568912" y="5139476"/>
                </a:cubicBezTo>
                <a:cubicBezTo>
                  <a:pt x="1568912" y="5163911"/>
                  <a:pt x="1549568" y="5183255"/>
                  <a:pt x="1525133" y="5183255"/>
                </a:cubicBezTo>
                <a:cubicBezTo>
                  <a:pt x="1500698" y="5183255"/>
                  <a:pt x="1481354" y="5163911"/>
                  <a:pt x="1481354" y="5139476"/>
                </a:cubicBezTo>
                <a:cubicBezTo>
                  <a:pt x="1481354" y="5115041"/>
                  <a:pt x="1500698" y="5095697"/>
                  <a:pt x="1525133" y="5095697"/>
                </a:cubicBezTo>
                <a:close/>
                <a:moveTo>
                  <a:pt x="4545863" y="5086534"/>
                </a:moveTo>
                <a:cubicBezTo>
                  <a:pt x="4555026" y="5086534"/>
                  <a:pt x="4563168" y="5094679"/>
                  <a:pt x="4563168" y="5103842"/>
                </a:cubicBezTo>
                <a:cubicBezTo>
                  <a:pt x="4563168" y="5113005"/>
                  <a:pt x="4555026" y="5121150"/>
                  <a:pt x="4545863" y="5121150"/>
                </a:cubicBezTo>
                <a:cubicBezTo>
                  <a:pt x="4535682" y="5121150"/>
                  <a:pt x="4528555" y="5113005"/>
                  <a:pt x="4528555" y="5103842"/>
                </a:cubicBezTo>
                <a:cubicBezTo>
                  <a:pt x="4528555" y="5093661"/>
                  <a:pt x="4536700" y="5086534"/>
                  <a:pt x="4545863" y="5086534"/>
                </a:cubicBezTo>
                <a:close/>
                <a:moveTo>
                  <a:pt x="9595704" y="5048864"/>
                </a:moveTo>
                <a:cubicBezTo>
                  <a:pt x="9599777" y="5048864"/>
                  <a:pt x="9601813" y="5051918"/>
                  <a:pt x="9601813" y="5054972"/>
                </a:cubicBezTo>
                <a:cubicBezTo>
                  <a:pt x="9601813" y="5058027"/>
                  <a:pt x="9598759" y="5061081"/>
                  <a:pt x="9595704" y="5061081"/>
                </a:cubicBezTo>
                <a:cubicBezTo>
                  <a:pt x="9592650" y="5061081"/>
                  <a:pt x="9589596" y="5059045"/>
                  <a:pt x="9589596" y="5054972"/>
                </a:cubicBezTo>
                <a:cubicBezTo>
                  <a:pt x="9589596" y="5051918"/>
                  <a:pt x="9592650" y="5048864"/>
                  <a:pt x="9595704" y="5048864"/>
                </a:cubicBezTo>
                <a:close/>
                <a:moveTo>
                  <a:pt x="11474130" y="5040719"/>
                </a:moveTo>
                <a:cubicBezTo>
                  <a:pt x="11484311" y="5040719"/>
                  <a:pt x="11492456" y="5048864"/>
                  <a:pt x="11492456" y="5059046"/>
                </a:cubicBezTo>
                <a:cubicBezTo>
                  <a:pt x="11492456" y="5069227"/>
                  <a:pt x="11484311" y="5077372"/>
                  <a:pt x="11474130" y="5077372"/>
                </a:cubicBezTo>
                <a:cubicBezTo>
                  <a:pt x="11463948" y="5077372"/>
                  <a:pt x="11455803" y="5069227"/>
                  <a:pt x="11455803" y="5059046"/>
                </a:cubicBezTo>
                <a:cubicBezTo>
                  <a:pt x="11455803" y="5048864"/>
                  <a:pt x="11463948" y="5040719"/>
                  <a:pt x="11474130" y="5040719"/>
                </a:cubicBezTo>
                <a:close/>
                <a:moveTo>
                  <a:pt x="2684777" y="5038683"/>
                </a:moveTo>
                <a:cubicBezTo>
                  <a:pt x="2688848" y="5038683"/>
                  <a:pt x="2690886" y="5041737"/>
                  <a:pt x="2690886" y="5044791"/>
                </a:cubicBezTo>
                <a:cubicBezTo>
                  <a:pt x="2690886" y="5047846"/>
                  <a:pt x="2687831" y="5050900"/>
                  <a:pt x="2684777" y="5050900"/>
                </a:cubicBezTo>
                <a:cubicBezTo>
                  <a:pt x="2681723" y="5050900"/>
                  <a:pt x="2678668" y="5047846"/>
                  <a:pt x="2678668" y="5044791"/>
                </a:cubicBezTo>
                <a:cubicBezTo>
                  <a:pt x="2678668" y="5041737"/>
                  <a:pt x="2681723" y="5038683"/>
                  <a:pt x="2684777" y="5038683"/>
                </a:cubicBezTo>
                <a:close/>
                <a:moveTo>
                  <a:pt x="8718088" y="5027483"/>
                </a:moveTo>
                <a:cubicBezTo>
                  <a:pt x="8735396" y="5027483"/>
                  <a:pt x="8750668" y="5042755"/>
                  <a:pt x="8750668" y="5060063"/>
                </a:cubicBezTo>
                <a:cubicBezTo>
                  <a:pt x="8750668" y="5078389"/>
                  <a:pt x="8735396" y="5092643"/>
                  <a:pt x="8718088" y="5092643"/>
                </a:cubicBezTo>
                <a:cubicBezTo>
                  <a:pt x="8699762" y="5092643"/>
                  <a:pt x="8684490" y="5078389"/>
                  <a:pt x="8684490" y="5060063"/>
                </a:cubicBezTo>
                <a:cubicBezTo>
                  <a:pt x="8684490" y="5041737"/>
                  <a:pt x="8699762" y="5027483"/>
                  <a:pt x="8718088" y="5027483"/>
                </a:cubicBezTo>
                <a:close/>
                <a:moveTo>
                  <a:pt x="855208" y="4961306"/>
                </a:moveTo>
                <a:cubicBezTo>
                  <a:pt x="857245" y="4961306"/>
                  <a:pt x="859281" y="4963342"/>
                  <a:pt x="859281" y="4965379"/>
                </a:cubicBezTo>
                <a:cubicBezTo>
                  <a:pt x="859281" y="4967415"/>
                  <a:pt x="857245" y="4969451"/>
                  <a:pt x="855208" y="4969451"/>
                </a:cubicBezTo>
                <a:cubicBezTo>
                  <a:pt x="853172" y="4969451"/>
                  <a:pt x="851136" y="4967415"/>
                  <a:pt x="851136" y="4965379"/>
                </a:cubicBezTo>
                <a:cubicBezTo>
                  <a:pt x="851136" y="4963342"/>
                  <a:pt x="853172" y="4961306"/>
                  <a:pt x="855208" y="4961306"/>
                </a:cubicBezTo>
                <a:close/>
                <a:moveTo>
                  <a:pt x="3860690" y="4955197"/>
                </a:moveTo>
                <a:cubicBezTo>
                  <a:pt x="3867816" y="4955197"/>
                  <a:pt x="3873926" y="4961305"/>
                  <a:pt x="3873926" y="4968432"/>
                </a:cubicBezTo>
                <a:cubicBezTo>
                  <a:pt x="3873926" y="4975559"/>
                  <a:pt x="3867816" y="4981668"/>
                  <a:pt x="3860690" y="4981668"/>
                </a:cubicBezTo>
                <a:cubicBezTo>
                  <a:pt x="3853563" y="4981668"/>
                  <a:pt x="3847454" y="4975559"/>
                  <a:pt x="3847454" y="4968432"/>
                </a:cubicBezTo>
                <a:cubicBezTo>
                  <a:pt x="3847454" y="4961305"/>
                  <a:pt x="3853563" y="4955197"/>
                  <a:pt x="3860690" y="4955197"/>
                </a:cubicBezTo>
                <a:close/>
                <a:moveTo>
                  <a:pt x="428625" y="4954179"/>
                </a:moveTo>
                <a:cubicBezTo>
                  <a:pt x="459169" y="4955197"/>
                  <a:pt x="483604" y="4979632"/>
                  <a:pt x="483604" y="5009158"/>
                </a:cubicBezTo>
                <a:cubicBezTo>
                  <a:pt x="483604" y="5039701"/>
                  <a:pt x="459169" y="5064136"/>
                  <a:pt x="428625" y="5064136"/>
                </a:cubicBezTo>
                <a:cubicBezTo>
                  <a:pt x="398082" y="5064136"/>
                  <a:pt x="373647" y="5039701"/>
                  <a:pt x="373647" y="5009158"/>
                </a:cubicBezTo>
                <a:cubicBezTo>
                  <a:pt x="373647" y="4978614"/>
                  <a:pt x="398082" y="4954179"/>
                  <a:pt x="428625" y="4954179"/>
                </a:cubicBezTo>
                <a:close/>
                <a:moveTo>
                  <a:pt x="8221247" y="4935853"/>
                </a:moveTo>
                <a:cubicBezTo>
                  <a:pt x="8224301" y="4936871"/>
                  <a:pt x="8225319" y="4937889"/>
                  <a:pt x="8225319" y="4939926"/>
                </a:cubicBezTo>
                <a:cubicBezTo>
                  <a:pt x="8225319" y="4941962"/>
                  <a:pt x="8223283" y="4943998"/>
                  <a:pt x="8221247" y="4943998"/>
                </a:cubicBezTo>
                <a:cubicBezTo>
                  <a:pt x="8219210" y="4943998"/>
                  <a:pt x="8217174" y="4941962"/>
                  <a:pt x="8217174" y="4939926"/>
                </a:cubicBezTo>
                <a:cubicBezTo>
                  <a:pt x="8217174" y="4937889"/>
                  <a:pt x="8219210" y="4935853"/>
                  <a:pt x="8221247" y="4935853"/>
                </a:cubicBezTo>
                <a:close/>
                <a:moveTo>
                  <a:pt x="6571898" y="4926690"/>
                </a:moveTo>
                <a:cubicBezTo>
                  <a:pt x="6580043" y="4926690"/>
                  <a:pt x="6586152" y="4932798"/>
                  <a:pt x="6586152" y="4940943"/>
                </a:cubicBezTo>
                <a:cubicBezTo>
                  <a:pt x="6586152" y="4949088"/>
                  <a:pt x="6580043" y="4955197"/>
                  <a:pt x="6571898" y="4955197"/>
                </a:cubicBezTo>
                <a:cubicBezTo>
                  <a:pt x="6563753" y="4955197"/>
                  <a:pt x="6557644" y="4949088"/>
                  <a:pt x="6557644" y="4940943"/>
                </a:cubicBezTo>
                <a:cubicBezTo>
                  <a:pt x="6557644" y="4932798"/>
                  <a:pt x="6563753" y="4926690"/>
                  <a:pt x="6571898" y="4926690"/>
                </a:cubicBezTo>
                <a:close/>
                <a:moveTo>
                  <a:pt x="5978342" y="4896147"/>
                </a:moveTo>
                <a:cubicBezTo>
                  <a:pt x="6002774" y="4897165"/>
                  <a:pt x="6022119" y="4916509"/>
                  <a:pt x="6022119" y="4939926"/>
                </a:cubicBezTo>
                <a:cubicBezTo>
                  <a:pt x="6022119" y="4964360"/>
                  <a:pt x="6002774" y="4983705"/>
                  <a:pt x="5978342" y="4983705"/>
                </a:cubicBezTo>
                <a:cubicBezTo>
                  <a:pt x="5953907" y="4983705"/>
                  <a:pt x="5934564" y="4964360"/>
                  <a:pt x="5934564" y="4939926"/>
                </a:cubicBezTo>
                <a:cubicBezTo>
                  <a:pt x="5934564" y="4915491"/>
                  <a:pt x="5953907" y="4896147"/>
                  <a:pt x="5978342" y="4896147"/>
                </a:cubicBezTo>
                <a:close/>
                <a:moveTo>
                  <a:pt x="9071374" y="4885965"/>
                </a:moveTo>
                <a:cubicBezTo>
                  <a:pt x="9090719" y="4885965"/>
                  <a:pt x="9105990" y="4901237"/>
                  <a:pt x="9105990" y="4920581"/>
                </a:cubicBezTo>
                <a:cubicBezTo>
                  <a:pt x="9105990" y="4939925"/>
                  <a:pt x="9090719" y="4955197"/>
                  <a:pt x="9071374" y="4955197"/>
                </a:cubicBezTo>
                <a:cubicBezTo>
                  <a:pt x="9052030" y="4955197"/>
                  <a:pt x="9036758" y="4939925"/>
                  <a:pt x="9036758" y="4920581"/>
                </a:cubicBezTo>
                <a:cubicBezTo>
                  <a:pt x="9036758" y="4901237"/>
                  <a:pt x="9052030" y="4885965"/>
                  <a:pt x="9071374" y="4885965"/>
                </a:cubicBezTo>
                <a:close/>
                <a:moveTo>
                  <a:pt x="4705700" y="4854403"/>
                </a:moveTo>
                <a:cubicBezTo>
                  <a:pt x="4710788" y="4854403"/>
                  <a:pt x="4713844" y="4857457"/>
                  <a:pt x="4713844" y="4861530"/>
                </a:cubicBezTo>
                <a:cubicBezTo>
                  <a:pt x="4713844" y="4865603"/>
                  <a:pt x="4710788" y="4868657"/>
                  <a:pt x="4705700" y="4868657"/>
                </a:cubicBezTo>
                <a:cubicBezTo>
                  <a:pt x="4701628" y="4868657"/>
                  <a:pt x="4697560" y="4865603"/>
                  <a:pt x="4697560" y="4861530"/>
                </a:cubicBezTo>
                <a:cubicBezTo>
                  <a:pt x="4697560" y="4857457"/>
                  <a:pt x="4700612" y="4854403"/>
                  <a:pt x="4705700" y="4854403"/>
                </a:cubicBezTo>
                <a:close/>
                <a:moveTo>
                  <a:pt x="11940428" y="4845241"/>
                </a:moveTo>
                <a:cubicBezTo>
                  <a:pt x="11943481" y="4844222"/>
                  <a:pt x="11945518" y="4847277"/>
                  <a:pt x="11945518" y="4850331"/>
                </a:cubicBezTo>
                <a:cubicBezTo>
                  <a:pt x="11945518" y="4853386"/>
                  <a:pt x="11943481" y="4855422"/>
                  <a:pt x="11940428" y="4855422"/>
                </a:cubicBezTo>
                <a:cubicBezTo>
                  <a:pt x="11937373" y="4855422"/>
                  <a:pt x="11935337" y="4853386"/>
                  <a:pt x="11935337" y="4850331"/>
                </a:cubicBezTo>
                <a:cubicBezTo>
                  <a:pt x="11935337" y="4847277"/>
                  <a:pt x="11937373" y="4845241"/>
                  <a:pt x="11940428" y="4845241"/>
                </a:cubicBezTo>
                <a:close/>
                <a:moveTo>
                  <a:pt x="8474758" y="4844222"/>
                </a:moveTo>
                <a:cubicBezTo>
                  <a:pt x="8482903" y="4844222"/>
                  <a:pt x="8489011" y="4850331"/>
                  <a:pt x="8489011" y="4858476"/>
                </a:cubicBezTo>
                <a:cubicBezTo>
                  <a:pt x="8489011" y="4866621"/>
                  <a:pt x="8482903" y="4872729"/>
                  <a:pt x="8474758" y="4872729"/>
                </a:cubicBezTo>
                <a:cubicBezTo>
                  <a:pt x="8466612" y="4872729"/>
                  <a:pt x="8460504" y="4866621"/>
                  <a:pt x="8460504" y="4858476"/>
                </a:cubicBezTo>
                <a:cubicBezTo>
                  <a:pt x="8460504" y="4850331"/>
                  <a:pt x="8466612" y="4844222"/>
                  <a:pt x="8474758" y="4844222"/>
                </a:cubicBezTo>
                <a:close/>
                <a:moveTo>
                  <a:pt x="4205825" y="4837095"/>
                </a:moveTo>
                <a:cubicBezTo>
                  <a:pt x="4209897" y="4837095"/>
                  <a:pt x="4213970" y="4840150"/>
                  <a:pt x="4213970" y="4845240"/>
                </a:cubicBezTo>
                <a:cubicBezTo>
                  <a:pt x="4213970" y="4850331"/>
                  <a:pt x="4209897" y="4853385"/>
                  <a:pt x="4205825" y="4853385"/>
                </a:cubicBezTo>
                <a:cubicBezTo>
                  <a:pt x="4200734" y="4853385"/>
                  <a:pt x="4196662" y="4849313"/>
                  <a:pt x="4196662" y="4845240"/>
                </a:cubicBezTo>
                <a:cubicBezTo>
                  <a:pt x="4196662" y="4840150"/>
                  <a:pt x="4200734" y="4837095"/>
                  <a:pt x="4205825" y="4837095"/>
                </a:cubicBezTo>
                <a:close/>
                <a:moveTo>
                  <a:pt x="7787529" y="4832005"/>
                </a:moveTo>
                <a:cubicBezTo>
                  <a:pt x="7806873" y="4832005"/>
                  <a:pt x="7822145" y="4847277"/>
                  <a:pt x="7822145" y="4866621"/>
                </a:cubicBezTo>
                <a:cubicBezTo>
                  <a:pt x="7822145" y="4884947"/>
                  <a:pt x="7806873" y="4901237"/>
                  <a:pt x="7787529" y="4901237"/>
                </a:cubicBezTo>
                <a:cubicBezTo>
                  <a:pt x="7768185" y="4901237"/>
                  <a:pt x="7752913" y="4885966"/>
                  <a:pt x="7752913" y="4866621"/>
                </a:cubicBezTo>
                <a:cubicBezTo>
                  <a:pt x="7752913" y="4847277"/>
                  <a:pt x="7768185" y="4832005"/>
                  <a:pt x="7787529" y="4832005"/>
                </a:cubicBezTo>
                <a:close/>
                <a:moveTo>
                  <a:pt x="11802981" y="4826914"/>
                </a:moveTo>
                <a:cubicBezTo>
                  <a:pt x="11808072" y="4825896"/>
                  <a:pt x="11811126" y="4828950"/>
                  <a:pt x="11811126" y="4834041"/>
                </a:cubicBezTo>
                <a:cubicBezTo>
                  <a:pt x="11811126" y="4838114"/>
                  <a:pt x="11808072" y="4842186"/>
                  <a:pt x="11802981" y="4842186"/>
                </a:cubicBezTo>
                <a:cubicBezTo>
                  <a:pt x="11798909" y="4842186"/>
                  <a:pt x="11794836" y="4839132"/>
                  <a:pt x="11794836" y="4834041"/>
                </a:cubicBezTo>
                <a:cubicBezTo>
                  <a:pt x="11794836" y="4829969"/>
                  <a:pt x="11797891" y="4826914"/>
                  <a:pt x="11802981" y="4826914"/>
                </a:cubicBezTo>
                <a:close/>
                <a:moveTo>
                  <a:pt x="5411257" y="4809607"/>
                </a:moveTo>
                <a:cubicBezTo>
                  <a:pt x="5417365" y="4809607"/>
                  <a:pt x="5422456" y="4813679"/>
                  <a:pt x="5422456" y="4819788"/>
                </a:cubicBezTo>
                <a:cubicBezTo>
                  <a:pt x="5422456" y="4825897"/>
                  <a:pt x="5417365" y="4829969"/>
                  <a:pt x="5411257" y="4829969"/>
                </a:cubicBezTo>
                <a:cubicBezTo>
                  <a:pt x="5405150" y="4829969"/>
                  <a:pt x="5401075" y="4824879"/>
                  <a:pt x="5401075" y="4819788"/>
                </a:cubicBezTo>
                <a:cubicBezTo>
                  <a:pt x="5401075" y="4813679"/>
                  <a:pt x="5406167" y="4809607"/>
                  <a:pt x="5411257" y="4809607"/>
                </a:cubicBezTo>
                <a:close/>
                <a:moveTo>
                  <a:pt x="9626248" y="4808588"/>
                </a:moveTo>
                <a:cubicBezTo>
                  <a:pt x="9632356" y="4808588"/>
                  <a:pt x="9637447" y="4813679"/>
                  <a:pt x="9637447" y="4819788"/>
                </a:cubicBezTo>
                <a:cubicBezTo>
                  <a:pt x="9637447" y="4825896"/>
                  <a:pt x="9632356" y="4830987"/>
                  <a:pt x="9626248" y="4830987"/>
                </a:cubicBezTo>
                <a:cubicBezTo>
                  <a:pt x="9620140" y="4830987"/>
                  <a:pt x="9615049" y="4825896"/>
                  <a:pt x="9615049" y="4819788"/>
                </a:cubicBezTo>
                <a:cubicBezTo>
                  <a:pt x="9615049" y="4813679"/>
                  <a:pt x="9620140" y="4808588"/>
                  <a:pt x="9626248" y="4808588"/>
                </a:cubicBezTo>
                <a:close/>
                <a:moveTo>
                  <a:pt x="4160030" y="4788226"/>
                </a:moveTo>
                <a:cubicBezTo>
                  <a:pt x="4164103" y="4789244"/>
                  <a:pt x="4168175" y="4792299"/>
                  <a:pt x="4168175" y="4796371"/>
                </a:cubicBezTo>
                <a:cubicBezTo>
                  <a:pt x="4168175" y="4800444"/>
                  <a:pt x="4164103" y="4804516"/>
                  <a:pt x="4160030" y="4804516"/>
                </a:cubicBezTo>
                <a:cubicBezTo>
                  <a:pt x="4155957" y="4804516"/>
                  <a:pt x="4151885" y="4801461"/>
                  <a:pt x="4151885" y="4796371"/>
                </a:cubicBezTo>
                <a:cubicBezTo>
                  <a:pt x="4151885" y="4792299"/>
                  <a:pt x="4155957" y="4788226"/>
                  <a:pt x="4160030" y="4788226"/>
                </a:cubicBezTo>
                <a:close/>
                <a:moveTo>
                  <a:pt x="2707168" y="4788226"/>
                </a:moveTo>
                <a:cubicBezTo>
                  <a:pt x="2718366" y="4788226"/>
                  <a:pt x="2727529" y="4797389"/>
                  <a:pt x="2727529" y="4808588"/>
                </a:cubicBezTo>
                <a:cubicBezTo>
                  <a:pt x="2727529" y="4819788"/>
                  <a:pt x="2718366" y="4828951"/>
                  <a:pt x="2707168" y="4828951"/>
                </a:cubicBezTo>
                <a:cubicBezTo>
                  <a:pt x="2695968" y="4828951"/>
                  <a:pt x="2686805" y="4819788"/>
                  <a:pt x="2686805" y="4808588"/>
                </a:cubicBezTo>
                <a:cubicBezTo>
                  <a:pt x="2686805" y="4797389"/>
                  <a:pt x="2695968" y="4788226"/>
                  <a:pt x="2707168" y="4788226"/>
                </a:cubicBezTo>
                <a:close/>
                <a:moveTo>
                  <a:pt x="8423852" y="4774990"/>
                </a:moveTo>
                <a:cubicBezTo>
                  <a:pt x="8434033" y="4774990"/>
                  <a:pt x="8441160" y="4783135"/>
                  <a:pt x="8441160" y="4792298"/>
                </a:cubicBezTo>
                <a:cubicBezTo>
                  <a:pt x="8441160" y="4802479"/>
                  <a:pt x="8433015" y="4809606"/>
                  <a:pt x="8423852" y="4809606"/>
                </a:cubicBezTo>
                <a:cubicBezTo>
                  <a:pt x="8413671" y="4809606"/>
                  <a:pt x="8406544" y="4801461"/>
                  <a:pt x="8406544" y="4792298"/>
                </a:cubicBezTo>
                <a:cubicBezTo>
                  <a:pt x="8406544" y="4782117"/>
                  <a:pt x="8414689" y="4774990"/>
                  <a:pt x="8423852" y="4774990"/>
                </a:cubicBezTo>
                <a:close/>
                <a:moveTo>
                  <a:pt x="7361956" y="4766846"/>
                </a:moveTo>
                <a:cubicBezTo>
                  <a:pt x="7367046" y="4766846"/>
                  <a:pt x="7371119" y="4771937"/>
                  <a:pt x="7371119" y="4776009"/>
                </a:cubicBezTo>
                <a:cubicBezTo>
                  <a:pt x="7371119" y="4781099"/>
                  <a:pt x="7367046" y="4784154"/>
                  <a:pt x="7361956" y="4784154"/>
                </a:cubicBezTo>
                <a:cubicBezTo>
                  <a:pt x="7356865" y="4784154"/>
                  <a:pt x="7352793" y="4780081"/>
                  <a:pt x="7352793" y="4776009"/>
                </a:cubicBezTo>
                <a:cubicBezTo>
                  <a:pt x="7352793" y="4770918"/>
                  <a:pt x="7356865" y="4766846"/>
                  <a:pt x="7361956" y="4766846"/>
                </a:cubicBezTo>
                <a:close/>
                <a:moveTo>
                  <a:pt x="5745195" y="4758701"/>
                </a:moveTo>
                <a:cubicBezTo>
                  <a:pt x="5751304" y="4758701"/>
                  <a:pt x="5755375" y="4762773"/>
                  <a:pt x="5755375" y="4768882"/>
                </a:cubicBezTo>
                <a:cubicBezTo>
                  <a:pt x="5755375" y="4773973"/>
                  <a:pt x="5751304" y="4779063"/>
                  <a:pt x="5745195" y="4779063"/>
                </a:cubicBezTo>
                <a:cubicBezTo>
                  <a:pt x="5740104" y="4779063"/>
                  <a:pt x="5735013" y="4774991"/>
                  <a:pt x="5735013" y="4768882"/>
                </a:cubicBezTo>
                <a:cubicBezTo>
                  <a:pt x="5735013" y="4763792"/>
                  <a:pt x="5739086" y="4758701"/>
                  <a:pt x="5745195" y="4758701"/>
                </a:cubicBezTo>
                <a:close/>
                <a:moveTo>
                  <a:pt x="9463349" y="4748520"/>
                </a:moveTo>
                <a:cubicBezTo>
                  <a:pt x="9472512" y="4749538"/>
                  <a:pt x="9478621" y="4755646"/>
                  <a:pt x="9478621" y="4763792"/>
                </a:cubicBezTo>
                <a:cubicBezTo>
                  <a:pt x="9478621" y="4771937"/>
                  <a:pt x="9471494" y="4778045"/>
                  <a:pt x="9463349" y="4778045"/>
                </a:cubicBezTo>
                <a:cubicBezTo>
                  <a:pt x="9455204" y="4778045"/>
                  <a:pt x="9448077" y="4771937"/>
                  <a:pt x="9448077" y="4763792"/>
                </a:cubicBezTo>
                <a:cubicBezTo>
                  <a:pt x="9448077" y="4755646"/>
                  <a:pt x="9455204" y="4748520"/>
                  <a:pt x="9463349" y="4748520"/>
                </a:cubicBezTo>
                <a:close/>
                <a:moveTo>
                  <a:pt x="3995069" y="4743429"/>
                </a:moveTo>
                <a:cubicBezTo>
                  <a:pt x="3999141" y="4743429"/>
                  <a:pt x="4003214" y="4746483"/>
                  <a:pt x="4003214" y="4751574"/>
                </a:cubicBezTo>
                <a:cubicBezTo>
                  <a:pt x="4003214" y="4755646"/>
                  <a:pt x="4000159" y="4759719"/>
                  <a:pt x="3995069" y="4759719"/>
                </a:cubicBezTo>
                <a:cubicBezTo>
                  <a:pt x="3990995" y="4759719"/>
                  <a:pt x="3986923" y="4756664"/>
                  <a:pt x="3986923" y="4751574"/>
                </a:cubicBezTo>
                <a:cubicBezTo>
                  <a:pt x="3986923" y="4747501"/>
                  <a:pt x="3989978" y="4743429"/>
                  <a:pt x="3995069" y="4743429"/>
                </a:cubicBezTo>
                <a:close/>
                <a:moveTo>
                  <a:pt x="1604530" y="4720012"/>
                </a:moveTo>
                <a:cubicBezTo>
                  <a:pt x="1609621" y="4720012"/>
                  <a:pt x="1613694" y="4724085"/>
                  <a:pt x="1613694" y="4729175"/>
                </a:cubicBezTo>
                <a:cubicBezTo>
                  <a:pt x="1613694" y="4734266"/>
                  <a:pt x="1609621" y="4738339"/>
                  <a:pt x="1604530" y="4738339"/>
                </a:cubicBezTo>
                <a:cubicBezTo>
                  <a:pt x="1599441" y="4738339"/>
                  <a:pt x="1595368" y="4734266"/>
                  <a:pt x="1595368" y="4729175"/>
                </a:cubicBezTo>
                <a:cubicBezTo>
                  <a:pt x="1595368" y="4724085"/>
                  <a:pt x="1599441" y="4720012"/>
                  <a:pt x="1604530" y="4720012"/>
                </a:cubicBezTo>
                <a:close/>
                <a:moveTo>
                  <a:pt x="1371382" y="4705759"/>
                </a:moveTo>
                <a:cubicBezTo>
                  <a:pt x="1372401" y="4705759"/>
                  <a:pt x="1374437" y="4706777"/>
                  <a:pt x="1374437" y="4708813"/>
                </a:cubicBezTo>
                <a:cubicBezTo>
                  <a:pt x="1374437" y="4710850"/>
                  <a:pt x="1372401" y="4711867"/>
                  <a:pt x="1371382" y="4711867"/>
                </a:cubicBezTo>
                <a:cubicBezTo>
                  <a:pt x="1370364" y="4711867"/>
                  <a:pt x="1368328" y="4709831"/>
                  <a:pt x="1368328" y="4708813"/>
                </a:cubicBezTo>
                <a:cubicBezTo>
                  <a:pt x="1368328" y="4706777"/>
                  <a:pt x="1370364" y="4705759"/>
                  <a:pt x="1371382" y="4705759"/>
                </a:cubicBezTo>
                <a:close/>
                <a:moveTo>
                  <a:pt x="10108836" y="4692523"/>
                </a:moveTo>
                <a:cubicBezTo>
                  <a:pt x="10114944" y="4692523"/>
                  <a:pt x="10121052" y="4697614"/>
                  <a:pt x="10121052" y="4704740"/>
                </a:cubicBezTo>
                <a:cubicBezTo>
                  <a:pt x="10121052" y="4711867"/>
                  <a:pt x="10115962" y="4716957"/>
                  <a:pt x="10108836" y="4716957"/>
                </a:cubicBezTo>
                <a:cubicBezTo>
                  <a:pt x="10101709" y="4716957"/>
                  <a:pt x="10096618" y="4711867"/>
                  <a:pt x="10096618" y="4704740"/>
                </a:cubicBezTo>
                <a:cubicBezTo>
                  <a:pt x="10096618" y="4697614"/>
                  <a:pt x="10101709" y="4692523"/>
                  <a:pt x="10108836" y="4692523"/>
                </a:cubicBezTo>
                <a:close/>
                <a:moveTo>
                  <a:pt x="10068111" y="4669106"/>
                </a:moveTo>
                <a:cubicBezTo>
                  <a:pt x="10075237" y="4669106"/>
                  <a:pt x="10079310" y="4674197"/>
                  <a:pt x="10079310" y="4679287"/>
                </a:cubicBezTo>
                <a:cubicBezTo>
                  <a:pt x="10079310" y="4685396"/>
                  <a:pt x="10074219" y="4690487"/>
                  <a:pt x="10068111" y="4690487"/>
                </a:cubicBezTo>
                <a:cubicBezTo>
                  <a:pt x="10062002" y="4690487"/>
                  <a:pt x="10056911" y="4685396"/>
                  <a:pt x="10056911" y="4679287"/>
                </a:cubicBezTo>
                <a:cubicBezTo>
                  <a:pt x="10056911" y="4673179"/>
                  <a:pt x="10062002" y="4669106"/>
                  <a:pt x="10068111" y="4669106"/>
                </a:cubicBezTo>
                <a:close/>
                <a:moveTo>
                  <a:pt x="8009478" y="4660961"/>
                </a:moveTo>
                <a:cubicBezTo>
                  <a:pt x="8013550" y="4660961"/>
                  <a:pt x="8016605" y="4664015"/>
                  <a:pt x="8016605" y="4668088"/>
                </a:cubicBezTo>
                <a:cubicBezTo>
                  <a:pt x="8016605" y="4672161"/>
                  <a:pt x="8013550" y="4675215"/>
                  <a:pt x="8009478" y="4675215"/>
                </a:cubicBezTo>
                <a:cubicBezTo>
                  <a:pt x="8005405" y="4675215"/>
                  <a:pt x="8002351" y="4672161"/>
                  <a:pt x="8002351" y="4668088"/>
                </a:cubicBezTo>
                <a:cubicBezTo>
                  <a:pt x="8002351" y="4664015"/>
                  <a:pt x="8005405" y="4660961"/>
                  <a:pt x="8009478" y="4660961"/>
                </a:cubicBezTo>
                <a:close/>
                <a:moveTo>
                  <a:pt x="10355219" y="4649762"/>
                </a:moveTo>
                <a:cubicBezTo>
                  <a:pt x="10359292" y="4649762"/>
                  <a:pt x="10363364" y="4652816"/>
                  <a:pt x="10363364" y="4657907"/>
                </a:cubicBezTo>
                <a:cubicBezTo>
                  <a:pt x="10363364" y="4661980"/>
                  <a:pt x="10359292" y="4666052"/>
                  <a:pt x="10355219" y="4666052"/>
                </a:cubicBezTo>
                <a:cubicBezTo>
                  <a:pt x="10351147" y="4666052"/>
                  <a:pt x="10347074" y="4661980"/>
                  <a:pt x="10347074" y="4657907"/>
                </a:cubicBezTo>
                <a:cubicBezTo>
                  <a:pt x="10347074" y="4653834"/>
                  <a:pt x="10351147" y="4649762"/>
                  <a:pt x="10355219" y="4649762"/>
                </a:cubicBezTo>
                <a:close/>
                <a:moveTo>
                  <a:pt x="10402053" y="4646708"/>
                </a:moveTo>
                <a:cubicBezTo>
                  <a:pt x="10406125" y="4646708"/>
                  <a:pt x="10408162" y="4648744"/>
                  <a:pt x="10408162" y="4652816"/>
                </a:cubicBezTo>
                <a:cubicBezTo>
                  <a:pt x="10408162" y="4655871"/>
                  <a:pt x="10405107" y="4658925"/>
                  <a:pt x="10402053" y="4658925"/>
                </a:cubicBezTo>
                <a:cubicBezTo>
                  <a:pt x="10398999" y="4658925"/>
                  <a:pt x="10395944" y="4655871"/>
                  <a:pt x="10395944" y="4652816"/>
                </a:cubicBezTo>
                <a:cubicBezTo>
                  <a:pt x="10395944" y="4649762"/>
                  <a:pt x="10398999" y="4646708"/>
                  <a:pt x="10402053" y="4646708"/>
                </a:cubicBezTo>
                <a:close/>
                <a:moveTo>
                  <a:pt x="4307634" y="4637545"/>
                </a:moveTo>
                <a:cubicBezTo>
                  <a:pt x="4315757" y="4637545"/>
                  <a:pt x="4321866" y="4643653"/>
                  <a:pt x="4321866" y="4651799"/>
                </a:cubicBezTo>
                <a:cubicBezTo>
                  <a:pt x="4321866" y="4659944"/>
                  <a:pt x="4315757" y="4666052"/>
                  <a:pt x="4307634" y="4666052"/>
                </a:cubicBezTo>
                <a:cubicBezTo>
                  <a:pt x="4299487" y="4666052"/>
                  <a:pt x="4293379" y="4659944"/>
                  <a:pt x="4293379" y="4651799"/>
                </a:cubicBezTo>
                <a:cubicBezTo>
                  <a:pt x="4293379" y="4643653"/>
                  <a:pt x="4299487" y="4637545"/>
                  <a:pt x="4307634" y="4637545"/>
                </a:cubicBezTo>
                <a:close/>
                <a:moveTo>
                  <a:pt x="117067" y="4626346"/>
                </a:moveTo>
                <a:cubicBezTo>
                  <a:pt x="118085" y="4626346"/>
                  <a:pt x="119103" y="4627364"/>
                  <a:pt x="119103" y="4628382"/>
                </a:cubicBezTo>
                <a:cubicBezTo>
                  <a:pt x="119103" y="4629400"/>
                  <a:pt x="118085" y="4630418"/>
                  <a:pt x="117067" y="4630418"/>
                </a:cubicBezTo>
                <a:cubicBezTo>
                  <a:pt x="116049" y="4630418"/>
                  <a:pt x="115031" y="4629400"/>
                  <a:pt x="115031" y="4628382"/>
                </a:cubicBezTo>
                <a:cubicBezTo>
                  <a:pt x="115031" y="4627364"/>
                  <a:pt x="116049" y="4626346"/>
                  <a:pt x="117067" y="4626346"/>
                </a:cubicBezTo>
                <a:close/>
                <a:moveTo>
                  <a:pt x="3638730" y="4547951"/>
                </a:moveTo>
                <a:cubicBezTo>
                  <a:pt x="3642802" y="4547951"/>
                  <a:pt x="3644839" y="4549987"/>
                  <a:pt x="3644839" y="4554059"/>
                </a:cubicBezTo>
                <a:cubicBezTo>
                  <a:pt x="3644839" y="4557114"/>
                  <a:pt x="3641784" y="4560169"/>
                  <a:pt x="3638730" y="4560169"/>
                </a:cubicBezTo>
                <a:cubicBezTo>
                  <a:pt x="3635676" y="4560169"/>
                  <a:pt x="3632622" y="4557114"/>
                  <a:pt x="3632622" y="4554059"/>
                </a:cubicBezTo>
                <a:cubicBezTo>
                  <a:pt x="3632622" y="4551005"/>
                  <a:pt x="3635676" y="4547951"/>
                  <a:pt x="3638730" y="4547951"/>
                </a:cubicBezTo>
                <a:close/>
                <a:moveTo>
                  <a:pt x="11106590" y="4539806"/>
                </a:moveTo>
                <a:cubicBezTo>
                  <a:pt x="11122879" y="4539806"/>
                  <a:pt x="11136115" y="4553041"/>
                  <a:pt x="11136115" y="4569331"/>
                </a:cubicBezTo>
                <a:cubicBezTo>
                  <a:pt x="11136115" y="4585621"/>
                  <a:pt x="11122879" y="4598857"/>
                  <a:pt x="11106590" y="4598857"/>
                </a:cubicBezTo>
                <a:cubicBezTo>
                  <a:pt x="11090300" y="4598857"/>
                  <a:pt x="11077064" y="4585621"/>
                  <a:pt x="11077064" y="4569331"/>
                </a:cubicBezTo>
                <a:cubicBezTo>
                  <a:pt x="11077064" y="4553041"/>
                  <a:pt x="11090300" y="4539806"/>
                  <a:pt x="11106590" y="4539806"/>
                </a:cubicBezTo>
                <a:close/>
                <a:moveTo>
                  <a:pt x="10039603" y="4533697"/>
                </a:moveTo>
                <a:cubicBezTo>
                  <a:pt x="10046730" y="4533697"/>
                  <a:pt x="10051820" y="4538788"/>
                  <a:pt x="10051820" y="4545915"/>
                </a:cubicBezTo>
                <a:cubicBezTo>
                  <a:pt x="10051820" y="4553041"/>
                  <a:pt x="10045712" y="4558132"/>
                  <a:pt x="10039603" y="4558132"/>
                </a:cubicBezTo>
                <a:cubicBezTo>
                  <a:pt x="10032477" y="4558132"/>
                  <a:pt x="10027386" y="4553041"/>
                  <a:pt x="10027386" y="4545915"/>
                </a:cubicBezTo>
                <a:cubicBezTo>
                  <a:pt x="10027386" y="4538788"/>
                  <a:pt x="10033494" y="4533697"/>
                  <a:pt x="10039603" y="4533697"/>
                </a:cubicBezTo>
                <a:close/>
                <a:moveTo>
                  <a:pt x="5086492" y="4530642"/>
                </a:moveTo>
                <a:cubicBezTo>
                  <a:pt x="5101760" y="4530642"/>
                  <a:pt x="5114995" y="4543877"/>
                  <a:pt x="5114995" y="4559149"/>
                </a:cubicBezTo>
                <a:cubicBezTo>
                  <a:pt x="5114995" y="4575439"/>
                  <a:pt x="5101760" y="4587656"/>
                  <a:pt x="5086492" y="4587656"/>
                </a:cubicBezTo>
                <a:cubicBezTo>
                  <a:pt x="5070204" y="4587656"/>
                  <a:pt x="5057989" y="4574421"/>
                  <a:pt x="5057989" y="4559149"/>
                </a:cubicBezTo>
                <a:cubicBezTo>
                  <a:pt x="5057989" y="4542860"/>
                  <a:pt x="5071223" y="4530642"/>
                  <a:pt x="5086492" y="4530642"/>
                </a:cubicBezTo>
                <a:close/>
                <a:moveTo>
                  <a:pt x="5031503" y="4522498"/>
                </a:moveTo>
                <a:cubicBezTo>
                  <a:pt x="5034558" y="4522498"/>
                  <a:pt x="5037610" y="4525552"/>
                  <a:pt x="5037610" y="4528606"/>
                </a:cubicBezTo>
                <a:cubicBezTo>
                  <a:pt x="5037610" y="4531661"/>
                  <a:pt x="5034558" y="4534716"/>
                  <a:pt x="5031503" y="4534716"/>
                </a:cubicBezTo>
                <a:cubicBezTo>
                  <a:pt x="5028450" y="4534716"/>
                  <a:pt x="5025395" y="4531661"/>
                  <a:pt x="5025395" y="4528606"/>
                </a:cubicBezTo>
                <a:cubicBezTo>
                  <a:pt x="5025395" y="4525552"/>
                  <a:pt x="5028450" y="4522498"/>
                  <a:pt x="5031503" y="4522498"/>
                </a:cubicBezTo>
                <a:close/>
                <a:moveTo>
                  <a:pt x="10449905" y="4519443"/>
                </a:moveTo>
                <a:cubicBezTo>
                  <a:pt x="10451940" y="4519443"/>
                  <a:pt x="10453977" y="4521479"/>
                  <a:pt x="10453977" y="4523515"/>
                </a:cubicBezTo>
                <a:cubicBezTo>
                  <a:pt x="10453977" y="4525551"/>
                  <a:pt x="10451940" y="4527588"/>
                  <a:pt x="10449905" y="4527588"/>
                </a:cubicBezTo>
                <a:cubicBezTo>
                  <a:pt x="10447868" y="4527588"/>
                  <a:pt x="10445832" y="4525551"/>
                  <a:pt x="10445832" y="4523515"/>
                </a:cubicBezTo>
                <a:cubicBezTo>
                  <a:pt x="10445832" y="4521479"/>
                  <a:pt x="10447868" y="4519443"/>
                  <a:pt x="10449905" y="4519443"/>
                </a:cubicBezTo>
                <a:close/>
                <a:moveTo>
                  <a:pt x="6405944" y="4511298"/>
                </a:moveTo>
                <a:cubicBezTo>
                  <a:pt x="6411035" y="4511298"/>
                  <a:pt x="6415107" y="4515371"/>
                  <a:pt x="6415107" y="4520461"/>
                </a:cubicBezTo>
                <a:cubicBezTo>
                  <a:pt x="6415107" y="4525552"/>
                  <a:pt x="6411035" y="4529625"/>
                  <a:pt x="6405944" y="4529625"/>
                </a:cubicBezTo>
                <a:cubicBezTo>
                  <a:pt x="6400854" y="4529625"/>
                  <a:pt x="6396781" y="4525552"/>
                  <a:pt x="6396781" y="4520461"/>
                </a:cubicBezTo>
                <a:cubicBezTo>
                  <a:pt x="6396781" y="4515371"/>
                  <a:pt x="6400854" y="4511298"/>
                  <a:pt x="6405944" y="4511298"/>
                </a:cubicBezTo>
                <a:close/>
                <a:moveTo>
                  <a:pt x="3329227" y="4505190"/>
                </a:moveTo>
                <a:cubicBezTo>
                  <a:pt x="3334319" y="4505190"/>
                  <a:pt x="3339409" y="4510281"/>
                  <a:pt x="3339409" y="4515371"/>
                </a:cubicBezTo>
                <a:cubicBezTo>
                  <a:pt x="3339409" y="4520462"/>
                  <a:pt x="3335337" y="4525552"/>
                  <a:pt x="3329227" y="4525552"/>
                </a:cubicBezTo>
                <a:cubicBezTo>
                  <a:pt x="3324137" y="4525552"/>
                  <a:pt x="3319045" y="4521480"/>
                  <a:pt x="3319045" y="4515371"/>
                </a:cubicBezTo>
                <a:cubicBezTo>
                  <a:pt x="3319045" y="4510281"/>
                  <a:pt x="3323119" y="4505190"/>
                  <a:pt x="3329227" y="4505190"/>
                </a:cubicBezTo>
                <a:close/>
                <a:moveTo>
                  <a:pt x="9823763" y="4504172"/>
                </a:moveTo>
                <a:cubicBezTo>
                  <a:pt x="9826817" y="4505190"/>
                  <a:pt x="9828853" y="4507226"/>
                  <a:pt x="9828853" y="4509263"/>
                </a:cubicBezTo>
                <a:cubicBezTo>
                  <a:pt x="9828853" y="4512317"/>
                  <a:pt x="9826817" y="4514353"/>
                  <a:pt x="9823763" y="4514353"/>
                </a:cubicBezTo>
                <a:cubicBezTo>
                  <a:pt x="9820708" y="4514353"/>
                  <a:pt x="9818672" y="4512317"/>
                  <a:pt x="9818672" y="4509263"/>
                </a:cubicBezTo>
                <a:cubicBezTo>
                  <a:pt x="9818672" y="4506208"/>
                  <a:pt x="9820708" y="4504172"/>
                  <a:pt x="9823763" y="4504172"/>
                </a:cubicBezTo>
                <a:close/>
                <a:moveTo>
                  <a:pt x="11835561" y="4496026"/>
                </a:moveTo>
                <a:cubicBezTo>
                  <a:pt x="11864069" y="4496026"/>
                  <a:pt x="11886467" y="4518425"/>
                  <a:pt x="11886467" y="4546932"/>
                </a:cubicBezTo>
                <a:cubicBezTo>
                  <a:pt x="11886467" y="4574421"/>
                  <a:pt x="11864069" y="4597838"/>
                  <a:pt x="11835561" y="4597838"/>
                </a:cubicBezTo>
                <a:cubicBezTo>
                  <a:pt x="11807053" y="4597838"/>
                  <a:pt x="11784655" y="4575440"/>
                  <a:pt x="11784655" y="4546932"/>
                </a:cubicBezTo>
                <a:cubicBezTo>
                  <a:pt x="11784655" y="4518425"/>
                  <a:pt x="11808072" y="4496026"/>
                  <a:pt x="11835561" y="4496026"/>
                </a:cubicBezTo>
                <a:close/>
                <a:moveTo>
                  <a:pt x="2021958" y="4478719"/>
                </a:moveTo>
                <a:cubicBezTo>
                  <a:pt x="2023994" y="4478719"/>
                  <a:pt x="2025013" y="4480755"/>
                  <a:pt x="2025013" y="4481773"/>
                </a:cubicBezTo>
                <a:cubicBezTo>
                  <a:pt x="2025013" y="4483810"/>
                  <a:pt x="2023994" y="4484827"/>
                  <a:pt x="2021958" y="4484827"/>
                </a:cubicBezTo>
                <a:cubicBezTo>
                  <a:pt x="2019921" y="4484827"/>
                  <a:pt x="2018904" y="4483810"/>
                  <a:pt x="2018904" y="4481773"/>
                </a:cubicBezTo>
                <a:cubicBezTo>
                  <a:pt x="2018904" y="4479737"/>
                  <a:pt x="2019921" y="4478719"/>
                  <a:pt x="2021958" y="4478719"/>
                </a:cubicBezTo>
                <a:close/>
                <a:moveTo>
                  <a:pt x="1314378" y="4477700"/>
                </a:moveTo>
                <a:cubicBezTo>
                  <a:pt x="1323541" y="4477700"/>
                  <a:pt x="1331686" y="4484827"/>
                  <a:pt x="1331686" y="4495008"/>
                </a:cubicBezTo>
                <a:cubicBezTo>
                  <a:pt x="1331686" y="4504171"/>
                  <a:pt x="1323541" y="4512316"/>
                  <a:pt x="1314378" y="4512316"/>
                </a:cubicBezTo>
                <a:cubicBezTo>
                  <a:pt x="1305215" y="4512316"/>
                  <a:pt x="1297070" y="4504171"/>
                  <a:pt x="1297070" y="4495008"/>
                </a:cubicBezTo>
                <a:cubicBezTo>
                  <a:pt x="1297070" y="4485845"/>
                  <a:pt x="1305215" y="4477700"/>
                  <a:pt x="1314378" y="4477700"/>
                </a:cubicBezTo>
                <a:close/>
                <a:moveTo>
                  <a:pt x="9049994" y="4471592"/>
                </a:moveTo>
                <a:cubicBezTo>
                  <a:pt x="9052029" y="4472610"/>
                  <a:pt x="9054066" y="4473628"/>
                  <a:pt x="9054066" y="4475664"/>
                </a:cubicBezTo>
                <a:cubicBezTo>
                  <a:pt x="9054066" y="4477700"/>
                  <a:pt x="9052029" y="4479737"/>
                  <a:pt x="9049994" y="4479737"/>
                </a:cubicBezTo>
                <a:cubicBezTo>
                  <a:pt x="9047957" y="4479737"/>
                  <a:pt x="9045921" y="4477700"/>
                  <a:pt x="9045921" y="4475664"/>
                </a:cubicBezTo>
                <a:cubicBezTo>
                  <a:pt x="9045921" y="4473628"/>
                  <a:pt x="9047957" y="4471592"/>
                  <a:pt x="9049994" y="4471592"/>
                </a:cubicBezTo>
                <a:close/>
                <a:moveTo>
                  <a:pt x="9692425" y="4440030"/>
                </a:moveTo>
                <a:cubicBezTo>
                  <a:pt x="9704642" y="4440030"/>
                  <a:pt x="9714823" y="4450211"/>
                  <a:pt x="9714823" y="4462429"/>
                </a:cubicBezTo>
                <a:cubicBezTo>
                  <a:pt x="9714823" y="4474646"/>
                  <a:pt x="9704642" y="4484827"/>
                  <a:pt x="9692425" y="4484827"/>
                </a:cubicBezTo>
                <a:cubicBezTo>
                  <a:pt x="9680207" y="4484827"/>
                  <a:pt x="9670026" y="4474646"/>
                  <a:pt x="9670026" y="4462429"/>
                </a:cubicBezTo>
                <a:cubicBezTo>
                  <a:pt x="9670026" y="4450211"/>
                  <a:pt x="9680207" y="4440030"/>
                  <a:pt x="9692425" y="4440030"/>
                </a:cubicBezTo>
                <a:close/>
                <a:moveTo>
                  <a:pt x="748314" y="4434939"/>
                </a:moveTo>
                <a:cubicBezTo>
                  <a:pt x="751368" y="4434939"/>
                  <a:pt x="753404" y="4436975"/>
                  <a:pt x="753404" y="4440030"/>
                </a:cubicBezTo>
                <a:cubicBezTo>
                  <a:pt x="753404" y="4443084"/>
                  <a:pt x="751368" y="4445120"/>
                  <a:pt x="748314" y="4445120"/>
                </a:cubicBezTo>
                <a:cubicBezTo>
                  <a:pt x="745259" y="4445120"/>
                  <a:pt x="743223" y="4443084"/>
                  <a:pt x="743223" y="4440030"/>
                </a:cubicBezTo>
                <a:cubicBezTo>
                  <a:pt x="743223" y="4436975"/>
                  <a:pt x="745259" y="4434939"/>
                  <a:pt x="748314" y="4434939"/>
                </a:cubicBezTo>
                <a:close/>
                <a:moveTo>
                  <a:pt x="409266" y="4434939"/>
                </a:moveTo>
                <a:cubicBezTo>
                  <a:pt x="412320" y="4434939"/>
                  <a:pt x="415374" y="4436975"/>
                  <a:pt x="415374" y="4441048"/>
                </a:cubicBezTo>
                <a:cubicBezTo>
                  <a:pt x="415374" y="4444102"/>
                  <a:pt x="412320" y="4447157"/>
                  <a:pt x="409266" y="4447157"/>
                </a:cubicBezTo>
                <a:cubicBezTo>
                  <a:pt x="405193" y="4447157"/>
                  <a:pt x="403157" y="4444102"/>
                  <a:pt x="403157" y="4441048"/>
                </a:cubicBezTo>
                <a:cubicBezTo>
                  <a:pt x="403157" y="4436975"/>
                  <a:pt x="406211" y="4434939"/>
                  <a:pt x="409266" y="4434939"/>
                </a:cubicBezTo>
                <a:close/>
                <a:moveTo>
                  <a:pt x="9956118" y="4432903"/>
                </a:moveTo>
                <a:cubicBezTo>
                  <a:pt x="9957136" y="4432903"/>
                  <a:pt x="9959172" y="4433921"/>
                  <a:pt x="9959172" y="4435957"/>
                </a:cubicBezTo>
                <a:cubicBezTo>
                  <a:pt x="9959172" y="4437994"/>
                  <a:pt x="9958154" y="4439011"/>
                  <a:pt x="9956118" y="4439011"/>
                </a:cubicBezTo>
                <a:cubicBezTo>
                  <a:pt x="9954081" y="4439011"/>
                  <a:pt x="9953063" y="4437994"/>
                  <a:pt x="9953063" y="4435957"/>
                </a:cubicBezTo>
                <a:cubicBezTo>
                  <a:pt x="9953063" y="4433921"/>
                  <a:pt x="9954081" y="4432903"/>
                  <a:pt x="9956118" y="4432903"/>
                </a:cubicBezTo>
                <a:close/>
                <a:moveTo>
                  <a:pt x="8798519" y="4432903"/>
                </a:moveTo>
                <a:cubicBezTo>
                  <a:pt x="8800556" y="4432903"/>
                  <a:pt x="8801573" y="4434939"/>
                  <a:pt x="8801573" y="4435957"/>
                </a:cubicBezTo>
                <a:cubicBezTo>
                  <a:pt x="8801573" y="4436975"/>
                  <a:pt x="8800556" y="4439011"/>
                  <a:pt x="8798519" y="4439011"/>
                </a:cubicBezTo>
                <a:cubicBezTo>
                  <a:pt x="8796483" y="4439011"/>
                  <a:pt x="8795465" y="4437994"/>
                  <a:pt x="8795465" y="4435957"/>
                </a:cubicBezTo>
                <a:cubicBezTo>
                  <a:pt x="8795465" y="4433921"/>
                  <a:pt x="8796483" y="4432903"/>
                  <a:pt x="8798519" y="4432903"/>
                </a:cubicBezTo>
                <a:close/>
                <a:moveTo>
                  <a:pt x="6079128" y="4427813"/>
                </a:moveTo>
                <a:cubicBezTo>
                  <a:pt x="6083201" y="4428831"/>
                  <a:pt x="6085238" y="4430867"/>
                  <a:pt x="6085238" y="4433921"/>
                </a:cubicBezTo>
                <a:cubicBezTo>
                  <a:pt x="6085238" y="4436976"/>
                  <a:pt x="6083201" y="4440030"/>
                  <a:pt x="6079128" y="4440030"/>
                </a:cubicBezTo>
                <a:cubicBezTo>
                  <a:pt x="6076074" y="4440030"/>
                  <a:pt x="6073020" y="4437994"/>
                  <a:pt x="6073020" y="4433921"/>
                </a:cubicBezTo>
                <a:cubicBezTo>
                  <a:pt x="6073020" y="4430867"/>
                  <a:pt x="6076074" y="4427813"/>
                  <a:pt x="6079128" y="4427813"/>
                </a:cubicBezTo>
                <a:close/>
                <a:moveTo>
                  <a:pt x="1133145" y="4424758"/>
                </a:moveTo>
                <a:cubicBezTo>
                  <a:pt x="1136199" y="4424758"/>
                  <a:pt x="1138235" y="4426794"/>
                  <a:pt x="1138235" y="4429849"/>
                </a:cubicBezTo>
                <a:cubicBezTo>
                  <a:pt x="1138235" y="4432903"/>
                  <a:pt x="1136199" y="4434939"/>
                  <a:pt x="1133145" y="4434939"/>
                </a:cubicBezTo>
                <a:cubicBezTo>
                  <a:pt x="1130090" y="4434939"/>
                  <a:pt x="1128054" y="4432903"/>
                  <a:pt x="1128054" y="4429849"/>
                </a:cubicBezTo>
                <a:cubicBezTo>
                  <a:pt x="1128054" y="4426794"/>
                  <a:pt x="1130090" y="4424758"/>
                  <a:pt x="1133145" y="4424758"/>
                </a:cubicBezTo>
                <a:close/>
                <a:moveTo>
                  <a:pt x="10647419" y="4375889"/>
                </a:moveTo>
                <a:cubicBezTo>
                  <a:pt x="10651491" y="4375889"/>
                  <a:pt x="10655564" y="4378943"/>
                  <a:pt x="10655564" y="4384034"/>
                </a:cubicBezTo>
                <a:cubicBezTo>
                  <a:pt x="10655564" y="4389124"/>
                  <a:pt x="10651491" y="4392179"/>
                  <a:pt x="10647419" y="4392179"/>
                </a:cubicBezTo>
                <a:cubicBezTo>
                  <a:pt x="10642329" y="4392179"/>
                  <a:pt x="10639274" y="4388107"/>
                  <a:pt x="10639274" y="4384034"/>
                </a:cubicBezTo>
                <a:cubicBezTo>
                  <a:pt x="10639274" y="4378943"/>
                  <a:pt x="10643347" y="4375889"/>
                  <a:pt x="10647419" y="4375889"/>
                </a:cubicBezTo>
                <a:close/>
                <a:moveTo>
                  <a:pt x="7329376" y="4373852"/>
                </a:moveTo>
                <a:cubicBezTo>
                  <a:pt x="7330394" y="4373852"/>
                  <a:pt x="7331412" y="4374870"/>
                  <a:pt x="7331412" y="4375888"/>
                </a:cubicBezTo>
                <a:cubicBezTo>
                  <a:pt x="7331412" y="4376907"/>
                  <a:pt x="7330394" y="4377925"/>
                  <a:pt x="7329376" y="4377925"/>
                </a:cubicBezTo>
                <a:cubicBezTo>
                  <a:pt x="7328358" y="4377925"/>
                  <a:pt x="7327340" y="4376907"/>
                  <a:pt x="7327340" y="4375888"/>
                </a:cubicBezTo>
                <a:cubicBezTo>
                  <a:pt x="7327340" y="4374870"/>
                  <a:pt x="7328358" y="4373852"/>
                  <a:pt x="7329376" y="4373852"/>
                </a:cubicBezTo>
                <a:close/>
                <a:moveTo>
                  <a:pt x="7485148" y="4351454"/>
                </a:moveTo>
                <a:cubicBezTo>
                  <a:pt x="7489220" y="4351454"/>
                  <a:pt x="7492275" y="4354508"/>
                  <a:pt x="7492275" y="4358580"/>
                </a:cubicBezTo>
                <a:cubicBezTo>
                  <a:pt x="7492275" y="4362653"/>
                  <a:pt x="7489220" y="4365707"/>
                  <a:pt x="7485148" y="4365707"/>
                </a:cubicBezTo>
                <a:cubicBezTo>
                  <a:pt x="7481075" y="4365707"/>
                  <a:pt x="7478021" y="4362653"/>
                  <a:pt x="7478021" y="4358580"/>
                </a:cubicBezTo>
                <a:cubicBezTo>
                  <a:pt x="7478021" y="4354508"/>
                  <a:pt x="7481075" y="4351454"/>
                  <a:pt x="7485148" y="4351454"/>
                </a:cubicBezTo>
                <a:close/>
                <a:moveTo>
                  <a:pt x="7821127" y="4341273"/>
                </a:moveTo>
                <a:cubicBezTo>
                  <a:pt x="7823164" y="4341273"/>
                  <a:pt x="7824181" y="4343309"/>
                  <a:pt x="7824181" y="4344327"/>
                </a:cubicBezTo>
                <a:cubicBezTo>
                  <a:pt x="7824181" y="4346364"/>
                  <a:pt x="7823164" y="4347381"/>
                  <a:pt x="7821127" y="4347381"/>
                </a:cubicBezTo>
                <a:cubicBezTo>
                  <a:pt x="7819091" y="4347381"/>
                  <a:pt x="7818073" y="4346364"/>
                  <a:pt x="7818073" y="4344327"/>
                </a:cubicBezTo>
                <a:cubicBezTo>
                  <a:pt x="7818073" y="4342291"/>
                  <a:pt x="7819091" y="4341273"/>
                  <a:pt x="7821127" y="4341273"/>
                </a:cubicBezTo>
                <a:close/>
                <a:moveTo>
                  <a:pt x="2867001" y="4337200"/>
                </a:moveTo>
                <a:cubicBezTo>
                  <a:pt x="2869037" y="4337200"/>
                  <a:pt x="2870055" y="4339236"/>
                  <a:pt x="2870055" y="4340254"/>
                </a:cubicBezTo>
                <a:cubicBezTo>
                  <a:pt x="2870055" y="4342291"/>
                  <a:pt x="2869037" y="4343308"/>
                  <a:pt x="2867001" y="4343308"/>
                </a:cubicBezTo>
                <a:cubicBezTo>
                  <a:pt x="2865982" y="4343308"/>
                  <a:pt x="2863946" y="4342291"/>
                  <a:pt x="2863946" y="4340254"/>
                </a:cubicBezTo>
                <a:cubicBezTo>
                  <a:pt x="2863946" y="4339236"/>
                  <a:pt x="2864963" y="4337200"/>
                  <a:pt x="2867001" y="4337200"/>
                </a:cubicBezTo>
                <a:close/>
                <a:moveTo>
                  <a:pt x="288110" y="4316838"/>
                </a:moveTo>
                <a:cubicBezTo>
                  <a:pt x="293201" y="4316838"/>
                  <a:pt x="298290" y="4320911"/>
                  <a:pt x="298290" y="4327019"/>
                </a:cubicBezTo>
                <a:cubicBezTo>
                  <a:pt x="298290" y="4333128"/>
                  <a:pt x="293201" y="4337200"/>
                  <a:pt x="288110" y="4337200"/>
                </a:cubicBezTo>
                <a:cubicBezTo>
                  <a:pt x="282001" y="4337200"/>
                  <a:pt x="277929" y="4333128"/>
                  <a:pt x="277929" y="4327019"/>
                </a:cubicBezTo>
                <a:cubicBezTo>
                  <a:pt x="277929" y="4321929"/>
                  <a:pt x="282001" y="4316838"/>
                  <a:pt x="288110" y="4316838"/>
                </a:cubicBezTo>
                <a:close/>
                <a:moveTo>
                  <a:pt x="12035111" y="4313784"/>
                </a:moveTo>
                <a:cubicBezTo>
                  <a:pt x="12039184" y="4313784"/>
                  <a:pt x="12042239" y="4316838"/>
                  <a:pt x="12042239" y="4320911"/>
                </a:cubicBezTo>
                <a:cubicBezTo>
                  <a:pt x="12042239" y="4324983"/>
                  <a:pt x="12039184" y="4328037"/>
                  <a:pt x="12035111" y="4328037"/>
                </a:cubicBezTo>
                <a:cubicBezTo>
                  <a:pt x="12031039" y="4328037"/>
                  <a:pt x="12027985" y="4324983"/>
                  <a:pt x="12027985" y="4320911"/>
                </a:cubicBezTo>
                <a:cubicBezTo>
                  <a:pt x="12027985" y="4316838"/>
                  <a:pt x="12031039" y="4313784"/>
                  <a:pt x="12035111" y="4313784"/>
                </a:cubicBezTo>
                <a:close/>
                <a:moveTo>
                  <a:pt x="5619968" y="4302584"/>
                </a:moveTo>
                <a:cubicBezTo>
                  <a:pt x="5620986" y="4302584"/>
                  <a:pt x="5622005" y="4303602"/>
                  <a:pt x="5622005" y="4304620"/>
                </a:cubicBezTo>
                <a:cubicBezTo>
                  <a:pt x="5622005" y="4305639"/>
                  <a:pt x="5620986" y="4306657"/>
                  <a:pt x="5619968" y="4306657"/>
                </a:cubicBezTo>
                <a:cubicBezTo>
                  <a:pt x="5618950" y="4306657"/>
                  <a:pt x="5617932" y="4305639"/>
                  <a:pt x="5617932" y="4304620"/>
                </a:cubicBezTo>
                <a:cubicBezTo>
                  <a:pt x="5617932" y="4303602"/>
                  <a:pt x="5618950" y="4302584"/>
                  <a:pt x="5619968" y="4302584"/>
                </a:cubicBezTo>
                <a:close/>
                <a:moveTo>
                  <a:pt x="2632833" y="4256769"/>
                </a:moveTo>
                <a:cubicBezTo>
                  <a:pt x="2637924" y="4256769"/>
                  <a:pt x="2643014" y="4260842"/>
                  <a:pt x="2643014" y="4266950"/>
                </a:cubicBezTo>
                <a:cubicBezTo>
                  <a:pt x="2643014" y="4273059"/>
                  <a:pt x="2637924" y="4277131"/>
                  <a:pt x="2632833" y="4277131"/>
                </a:cubicBezTo>
                <a:cubicBezTo>
                  <a:pt x="2626724" y="4277131"/>
                  <a:pt x="2622652" y="4273059"/>
                  <a:pt x="2622652" y="4266950"/>
                </a:cubicBezTo>
                <a:cubicBezTo>
                  <a:pt x="2622652" y="4260842"/>
                  <a:pt x="2627743" y="4256769"/>
                  <a:pt x="2632833" y="4256769"/>
                </a:cubicBezTo>
                <a:close/>
                <a:moveTo>
                  <a:pt x="5403112" y="4242516"/>
                </a:moveTo>
                <a:cubicBezTo>
                  <a:pt x="5403112" y="4242516"/>
                  <a:pt x="5404130" y="4242516"/>
                  <a:pt x="5404130" y="4243534"/>
                </a:cubicBezTo>
                <a:cubicBezTo>
                  <a:pt x="5404130" y="4244552"/>
                  <a:pt x="5403112" y="4244552"/>
                  <a:pt x="5403112" y="4244552"/>
                </a:cubicBezTo>
                <a:cubicBezTo>
                  <a:pt x="5402095" y="4244552"/>
                  <a:pt x="5402095" y="4243534"/>
                  <a:pt x="5402095" y="4243534"/>
                </a:cubicBezTo>
                <a:cubicBezTo>
                  <a:pt x="5402095" y="4242516"/>
                  <a:pt x="5403112" y="4242516"/>
                  <a:pt x="5403112" y="4242516"/>
                </a:cubicBezTo>
                <a:close/>
                <a:moveTo>
                  <a:pt x="3718138" y="4228262"/>
                </a:moveTo>
                <a:cubicBezTo>
                  <a:pt x="3725265" y="4228262"/>
                  <a:pt x="3730354" y="4234371"/>
                  <a:pt x="3730354" y="4240480"/>
                </a:cubicBezTo>
                <a:cubicBezTo>
                  <a:pt x="3730354" y="4247606"/>
                  <a:pt x="3725265" y="4252697"/>
                  <a:pt x="3718138" y="4252697"/>
                </a:cubicBezTo>
                <a:cubicBezTo>
                  <a:pt x="3711011" y="4252697"/>
                  <a:pt x="3705922" y="4247606"/>
                  <a:pt x="3705922" y="4240480"/>
                </a:cubicBezTo>
                <a:cubicBezTo>
                  <a:pt x="3705922" y="4233353"/>
                  <a:pt x="3711011" y="4228262"/>
                  <a:pt x="3718138" y="4228262"/>
                </a:cubicBezTo>
                <a:close/>
                <a:moveTo>
                  <a:pt x="1566870" y="4220117"/>
                </a:moveTo>
                <a:cubicBezTo>
                  <a:pt x="1581124" y="4220117"/>
                  <a:pt x="1593341" y="4232335"/>
                  <a:pt x="1593341" y="4246588"/>
                </a:cubicBezTo>
                <a:cubicBezTo>
                  <a:pt x="1593341" y="4260842"/>
                  <a:pt x="1581124" y="4273059"/>
                  <a:pt x="1566870" y="4273059"/>
                </a:cubicBezTo>
                <a:cubicBezTo>
                  <a:pt x="1552616" y="4273059"/>
                  <a:pt x="1540399" y="4260842"/>
                  <a:pt x="1540399" y="4246588"/>
                </a:cubicBezTo>
                <a:cubicBezTo>
                  <a:pt x="1540399" y="4232335"/>
                  <a:pt x="1552616" y="4220117"/>
                  <a:pt x="1566870" y="4220117"/>
                </a:cubicBezTo>
                <a:close/>
                <a:moveTo>
                  <a:pt x="10648437" y="4218080"/>
                </a:moveTo>
                <a:cubicBezTo>
                  <a:pt x="10656581" y="4218080"/>
                  <a:pt x="10662691" y="4224189"/>
                  <a:pt x="10662691" y="4232334"/>
                </a:cubicBezTo>
                <a:cubicBezTo>
                  <a:pt x="10662691" y="4239461"/>
                  <a:pt x="10656581" y="4246587"/>
                  <a:pt x="10648437" y="4246587"/>
                </a:cubicBezTo>
                <a:cubicBezTo>
                  <a:pt x="10640291" y="4246587"/>
                  <a:pt x="10634183" y="4240479"/>
                  <a:pt x="10634183" y="4232334"/>
                </a:cubicBezTo>
                <a:cubicBezTo>
                  <a:pt x="10634183" y="4224189"/>
                  <a:pt x="10640291" y="4218080"/>
                  <a:pt x="10648437" y="4218080"/>
                </a:cubicBezTo>
                <a:close/>
                <a:moveTo>
                  <a:pt x="11093353" y="4214008"/>
                </a:moveTo>
                <a:cubicBezTo>
                  <a:pt x="11099461" y="4214008"/>
                  <a:pt x="11104552" y="4219099"/>
                  <a:pt x="11104552" y="4225207"/>
                </a:cubicBezTo>
                <a:cubicBezTo>
                  <a:pt x="11104552" y="4231315"/>
                  <a:pt x="11099461" y="4236406"/>
                  <a:pt x="11093353" y="4236406"/>
                </a:cubicBezTo>
                <a:cubicBezTo>
                  <a:pt x="11087245" y="4236406"/>
                  <a:pt x="11082154" y="4231315"/>
                  <a:pt x="11082154" y="4225207"/>
                </a:cubicBezTo>
                <a:cubicBezTo>
                  <a:pt x="11082154" y="4219099"/>
                  <a:pt x="11087245" y="4214008"/>
                  <a:pt x="11093353" y="4214008"/>
                </a:cubicBezTo>
                <a:close/>
                <a:moveTo>
                  <a:pt x="550793" y="4191610"/>
                </a:moveTo>
                <a:cubicBezTo>
                  <a:pt x="555884" y="4191610"/>
                  <a:pt x="558938" y="4195682"/>
                  <a:pt x="558938" y="4199755"/>
                </a:cubicBezTo>
                <a:cubicBezTo>
                  <a:pt x="558938" y="4203828"/>
                  <a:pt x="555884" y="4207900"/>
                  <a:pt x="550793" y="4207900"/>
                </a:cubicBezTo>
                <a:cubicBezTo>
                  <a:pt x="546720" y="4207900"/>
                  <a:pt x="542648" y="4204845"/>
                  <a:pt x="542648" y="4199755"/>
                </a:cubicBezTo>
                <a:cubicBezTo>
                  <a:pt x="542648" y="4195682"/>
                  <a:pt x="545702" y="4191610"/>
                  <a:pt x="550793" y="4191610"/>
                </a:cubicBezTo>
                <a:close/>
                <a:moveTo>
                  <a:pt x="6863078" y="4178374"/>
                </a:moveTo>
                <a:cubicBezTo>
                  <a:pt x="6866133" y="4178374"/>
                  <a:pt x="6869188" y="4181428"/>
                  <a:pt x="6869188" y="4184482"/>
                </a:cubicBezTo>
                <a:cubicBezTo>
                  <a:pt x="6869188" y="4187537"/>
                  <a:pt x="6866133" y="4190591"/>
                  <a:pt x="6863078" y="4190591"/>
                </a:cubicBezTo>
                <a:cubicBezTo>
                  <a:pt x="6860024" y="4190591"/>
                  <a:pt x="6856970" y="4187537"/>
                  <a:pt x="6856970" y="4184482"/>
                </a:cubicBezTo>
                <a:cubicBezTo>
                  <a:pt x="6856970" y="4181428"/>
                  <a:pt x="6860024" y="4178374"/>
                  <a:pt x="6863078" y="4178374"/>
                </a:cubicBezTo>
                <a:close/>
                <a:moveTo>
                  <a:pt x="11333628" y="4167175"/>
                </a:moveTo>
                <a:cubicBezTo>
                  <a:pt x="11336683" y="4167175"/>
                  <a:pt x="11339738" y="4170229"/>
                  <a:pt x="11339738" y="4173284"/>
                </a:cubicBezTo>
                <a:cubicBezTo>
                  <a:pt x="11339738" y="4176338"/>
                  <a:pt x="11336683" y="4179393"/>
                  <a:pt x="11333628" y="4179393"/>
                </a:cubicBezTo>
                <a:cubicBezTo>
                  <a:pt x="11330575" y="4179393"/>
                  <a:pt x="11327520" y="4176338"/>
                  <a:pt x="11327520" y="4173284"/>
                </a:cubicBezTo>
                <a:cubicBezTo>
                  <a:pt x="11327520" y="4170229"/>
                  <a:pt x="11330575" y="4167175"/>
                  <a:pt x="11333628" y="4167175"/>
                </a:cubicBezTo>
                <a:close/>
                <a:moveTo>
                  <a:pt x="11631937" y="4147831"/>
                </a:moveTo>
                <a:cubicBezTo>
                  <a:pt x="11644154" y="4147831"/>
                  <a:pt x="11655354" y="4158012"/>
                  <a:pt x="11655354" y="4171248"/>
                </a:cubicBezTo>
                <a:cubicBezTo>
                  <a:pt x="11655354" y="4184483"/>
                  <a:pt x="11645173" y="4194664"/>
                  <a:pt x="11631937" y="4194664"/>
                </a:cubicBezTo>
                <a:cubicBezTo>
                  <a:pt x="11618701" y="4194664"/>
                  <a:pt x="11608520" y="4184483"/>
                  <a:pt x="11608520" y="4171248"/>
                </a:cubicBezTo>
                <a:cubicBezTo>
                  <a:pt x="11608520" y="4158012"/>
                  <a:pt x="11618701" y="4147831"/>
                  <a:pt x="11631937" y="4147831"/>
                </a:cubicBezTo>
                <a:close/>
                <a:moveTo>
                  <a:pt x="3068595" y="4123396"/>
                </a:moveTo>
                <a:cubicBezTo>
                  <a:pt x="3088956" y="4123396"/>
                  <a:pt x="3105248" y="4139686"/>
                  <a:pt x="3105248" y="4160048"/>
                </a:cubicBezTo>
                <a:cubicBezTo>
                  <a:pt x="3105248" y="4180410"/>
                  <a:pt x="3088956" y="4196701"/>
                  <a:pt x="3068595" y="4196701"/>
                </a:cubicBezTo>
                <a:cubicBezTo>
                  <a:pt x="3048233" y="4196701"/>
                  <a:pt x="3031941" y="4180410"/>
                  <a:pt x="3031941" y="4160048"/>
                </a:cubicBezTo>
                <a:cubicBezTo>
                  <a:pt x="3031941" y="4139686"/>
                  <a:pt x="3048233" y="4123396"/>
                  <a:pt x="3068595" y="4123396"/>
                </a:cubicBezTo>
                <a:close/>
                <a:moveTo>
                  <a:pt x="10819479" y="4092852"/>
                </a:moveTo>
                <a:cubicBezTo>
                  <a:pt x="10822534" y="4092852"/>
                  <a:pt x="10825589" y="4094888"/>
                  <a:pt x="10825589" y="4098960"/>
                </a:cubicBezTo>
                <a:cubicBezTo>
                  <a:pt x="10825589" y="4102015"/>
                  <a:pt x="10822534" y="4105070"/>
                  <a:pt x="10819479" y="4105070"/>
                </a:cubicBezTo>
                <a:cubicBezTo>
                  <a:pt x="10816426" y="4105070"/>
                  <a:pt x="10813371" y="4102015"/>
                  <a:pt x="10813371" y="4098960"/>
                </a:cubicBezTo>
                <a:cubicBezTo>
                  <a:pt x="10813371" y="4095906"/>
                  <a:pt x="10816426" y="4092852"/>
                  <a:pt x="10819479" y="4092852"/>
                </a:cubicBezTo>
                <a:close/>
                <a:moveTo>
                  <a:pt x="5376643" y="4073508"/>
                </a:moveTo>
                <a:cubicBezTo>
                  <a:pt x="5378679" y="4073508"/>
                  <a:pt x="5378679" y="4074526"/>
                  <a:pt x="5378679" y="4075544"/>
                </a:cubicBezTo>
                <a:cubicBezTo>
                  <a:pt x="5378679" y="4076563"/>
                  <a:pt x="5377659" y="4077581"/>
                  <a:pt x="5376643" y="4077581"/>
                </a:cubicBezTo>
                <a:cubicBezTo>
                  <a:pt x="5375624" y="4077581"/>
                  <a:pt x="5374603" y="4076563"/>
                  <a:pt x="5374603" y="4075544"/>
                </a:cubicBezTo>
                <a:cubicBezTo>
                  <a:pt x="5374603" y="4074526"/>
                  <a:pt x="5375624" y="4073508"/>
                  <a:pt x="5376643" y="4073508"/>
                </a:cubicBezTo>
                <a:close/>
                <a:moveTo>
                  <a:pt x="4249614" y="4036856"/>
                </a:moveTo>
                <a:cubicBezTo>
                  <a:pt x="4262849" y="4035838"/>
                  <a:pt x="4274048" y="4047037"/>
                  <a:pt x="4274048" y="4061291"/>
                </a:cubicBezTo>
                <a:cubicBezTo>
                  <a:pt x="4274048" y="4074527"/>
                  <a:pt x="4262849" y="4085726"/>
                  <a:pt x="4249614" y="4085726"/>
                </a:cubicBezTo>
                <a:cubicBezTo>
                  <a:pt x="4236380" y="4085726"/>
                  <a:pt x="4225181" y="4074527"/>
                  <a:pt x="4225181" y="4061291"/>
                </a:cubicBezTo>
                <a:cubicBezTo>
                  <a:pt x="4225181" y="4048055"/>
                  <a:pt x="4236380" y="4036856"/>
                  <a:pt x="4249614" y="4036856"/>
                </a:cubicBezTo>
                <a:close/>
                <a:moveTo>
                  <a:pt x="380768" y="4020566"/>
                </a:moveTo>
                <a:cubicBezTo>
                  <a:pt x="383822" y="4020566"/>
                  <a:pt x="385858" y="4022602"/>
                  <a:pt x="385858" y="4025657"/>
                </a:cubicBezTo>
                <a:cubicBezTo>
                  <a:pt x="385858" y="4027692"/>
                  <a:pt x="383822" y="4030747"/>
                  <a:pt x="380768" y="4030747"/>
                </a:cubicBezTo>
                <a:cubicBezTo>
                  <a:pt x="377713" y="4030747"/>
                  <a:pt x="375677" y="4028711"/>
                  <a:pt x="375677" y="4025657"/>
                </a:cubicBezTo>
                <a:cubicBezTo>
                  <a:pt x="375677" y="4022602"/>
                  <a:pt x="377713" y="4020566"/>
                  <a:pt x="380768" y="4020566"/>
                </a:cubicBezTo>
                <a:close/>
                <a:moveTo>
                  <a:pt x="2215400" y="3970678"/>
                </a:moveTo>
                <a:cubicBezTo>
                  <a:pt x="2216418" y="3970678"/>
                  <a:pt x="2216418" y="3971696"/>
                  <a:pt x="2216418" y="3971696"/>
                </a:cubicBezTo>
                <a:cubicBezTo>
                  <a:pt x="2216418" y="3972714"/>
                  <a:pt x="2216418" y="3972714"/>
                  <a:pt x="2215400" y="3972714"/>
                </a:cubicBezTo>
                <a:cubicBezTo>
                  <a:pt x="2214383" y="3972714"/>
                  <a:pt x="2214383" y="3972714"/>
                  <a:pt x="2214383" y="3971696"/>
                </a:cubicBezTo>
                <a:cubicBezTo>
                  <a:pt x="2214383" y="3970678"/>
                  <a:pt x="2214383" y="3970678"/>
                  <a:pt x="2215400" y="3970678"/>
                </a:cubicBezTo>
                <a:close/>
                <a:moveTo>
                  <a:pt x="4634435" y="3959479"/>
                </a:moveTo>
                <a:cubicBezTo>
                  <a:pt x="4648687" y="3959479"/>
                  <a:pt x="4660903" y="3970678"/>
                  <a:pt x="4660903" y="3985950"/>
                </a:cubicBezTo>
                <a:cubicBezTo>
                  <a:pt x="4660903" y="4001222"/>
                  <a:pt x="4648687" y="4012421"/>
                  <a:pt x="4634435" y="4012421"/>
                </a:cubicBezTo>
                <a:cubicBezTo>
                  <a:pt x="4619161" y="4012421"/>
                  <a:pt x="4607962" y="4000204"/>
                  <a:pt x="4607962" y="3985950"/>
                </a:cubicBezTo>
                <a:cubicBezTo>
                  <a:pt x="4607962" y="3971696"/>
                  <a:pt x="4620178" y="3959479"/>
                  <a:pt x="4634435" y="3959479"/>
                </a:cubicBezTo>
                <a:close/>
                <a:moveTo>
                  <a:pt x="10706469" y="3953370"/>
                </a:moveTo>
                <a:cubicBezTo>
                  <a:pt x="10718687" y="3952353"/>
                  <a:pt x="10726832" y="3961515"/>
                  <a:pt x="10726832" y="3972715"/>
                </a:cubicBezTo>
                <a:cubicBezTo>
                  <a:pt x="10726832" y="3983914"/>
                  <a:pt x="10717668" y="3992059"/>
                  <a:pt x="10706469" y="3992059"/>
                </a:cubicBezTo>
                <a:cubicBezTo>
                  <a:pt x="10695270" y="3992059"/>
                  <a:pt x="10686107" y="3982896"/>
                  <a:pt x="10686107" y="3972715"/>
                </a:cubicBezTo>
                <a:cubicBezTo>
                  <a:pt x="10686107" y="3961515"/>
                  <a:pt x="10695270" y="3953370"/>
                  <a:pt x="10706469" y="3953370"/>
                </a:cubicBezTo>
                <a:close/>
                <a:moveTo>
                  <a:pt x="8545008" y="3938098"/>
                </a:moveTo>
                <a:cubicBezTo>
                  <a:pt x="8568424" y="3938098"/>
                  <a:pt x="8588787" y="3957442"/>
                  <a:pt x="8588787" y="3981877"/>
                </a:cubicBezTo>
                <a:cubicBezTo>
                  <a:pt x="8588787" y="4006312"/>
                  <a:pt x="8569443" y="4025656"/>
                  <a:pt x="8545008" y="4025656"/>
                </a:cubicBezTo>
                <a:cubicBezTo>
                  <a:pt x="8520573" y="4025656"/>
                  <a:pt x="8501229" y="4006312"/>
                  <a:pt x="8501229" y="3981877"/>
                </a:cubicBezTo>
                <a:cubicBezTo>
                  <a:pt x="8501229" y="3957442"/>
                  <a:pt x="8520573" y="3938098"/>
                  <a:pt x="8545008" y="3938098"/>
                </a:cubicBezTo>
                <a:close/>
                <a:moveTo>
                  <a:pt x="677029" y="3937081"/>
                </a:moveTo>
                <a:cubicBezTo>
                  <a:pt x="680083" y="3937081"/>
                  <a:pt x="684156" y="3940135"/>
                  <a:pt x="684156" y="3944208"/>
                </a:cubicBezTo>
                <a:cubicBezTo>
                  <a:pt x="684156" y="3948280"/>
                  <a:pt x="681101" y="3951334"/>
                  <a:pt x="677029" y="3951334"/>
                </a:cubicBezTo>
                <a:cubicBezTo>
                  <a:pt x="672956" y="3951334"/>
                  <a:pt x="669902" y="3948280"/>
                  <a:pt x="669902" y="3944208"/>
                </a:cubicBezTo>
                <a:cubicBezTo>
                  <a:pt x="669902" y="3940135"/>
                  <a:pt x="672956" y="3937081"/>
                  <a:pt x="677029" y="3937081"/>
                </a:cubicBezTo>
                <a:close/>
                <a:moveTo>
                  <a:pt x="165937" y="3893302"/>
                </a:moveTo>
                <a:cubicBezTo>
                  <a:pt x="168991" y="3893302"/>
                  <a:pt x="171027" y="3895338"/>
                  <a:pt x="171027" y="3898393"/>
                </a:cubicBezTo>
                <a:cubicBezTo>
                  <a:pt x="171027" y="3901447"/>
                  <a:pt x="168991" y="3903483"/>
                  <a:pt x="165937" y="3903483"/>
                </a:cubicBezTo>
                <a:cubicBezTo>
                  <a:pt x="162882" y="3903483"/>
                  <a:pt x="160846" y="3901447"/>
                  <a:pt x="160846" y="3898393"/>
                </a:cubicBezTo>
                <a:cubicBezTo>
                  <a:pt x="160846" y="3895338"/>
                  <a:pt x="162882" y="3893302"/>
                  <a:pt x="165937" y="3893302"/>
                </a:cubicBezTo>
                <a:close/>
                <a:moveTo>
                  <a:pt x="3428003" y="3860722"/>
                </a:moveTo>
                <a:cubicBezTo>
                  <a:pt x="3443277" y="3860722"/>
                  <a:pt x="3454475" y="3872940"/>
                  <a:pt x="3454475" y="3887193"/>
                </a:cubicBezTo>
                <a:cubicBezTo>
                  <a:pt x="3454475" y="3901447"/>
                  <a:pt x="3442258" y="3913664"/>
                  <a:pt x="3428003" y="3913664"/>
                </a:cubicBezTo>
                <a:cubicBezTo>
                  <a:pt x="3413746" y="3913664"/>
                  <a:pt x="3401528" y="3901447"/>
                  <a:pt x="3401528" y="3887193"/>
                </a:cubicBezTo>
                <a:cubicBezTo>
                  <a:pt x="3401528" y="3872940"/>
                  <a:pt x="3413746" y="3860722"/>
                  <a:pt x="3428003" y="3860722"/>
                </a:cubicBezTo>
                <a:close/>
                <a:moveTo>
                  <a:pt x="461189" y="3827124"/>
                </a:moveTo>
                <a:cubicBezTo>
                  <a:pt x="464244" y="3828142"/>
                  <a:pt x="465262" y="3829160"/>
                  <a:pt x="465262" y="3831196"/>
                </a:cubicBezTo>
                <a:cubicBezTo>
                  <a:pt x="465262" y="3833232"/>
                  <a:pt x="463226" y="3835269"/>
                  <a:pt x="461189" y="3835269"/>
                </a:cubicBezTo>
                <a:cubicBezTo>
                  <a:pt x="459153" y="3835269"/>
                  <a:pt x="457117" y="3833232"/>
                  <a:pt x="457117" y="3831196"/>
                </a:cubicBezTo>
                <a:cubicBezTo>
                  <a:pt x="457117" y="3829160"/>
                  <a:pt x="459153" y="3827124"/>
                  <a:pt x="461189" y="3827124"/>
                </a:cubicBezTo>
                <a:close/>
                <a:moveTo>
                  <a:pt x="395021" y="3817961"/>
                </a:moveTo>
                <a:cubicBezTo>
                  <a:pt x="399093" y="3817961"/>
                  <a:pt x="402148" y="3821015"/>
                  <a:pt x="402148" y="3825088"/>
                </a:cubicBezTo>
                <a:cubicBezTo>
                  <a:pt x="402148" y="3829160"/>
                  <a:pt x="399093" y="3832215"/>
                  <a:pt x="395021" y="3832215"/>
                </a:cubicBezTo>
                <a:cubicBezTo>
                  <a:pt x="390948" y="3832215"/>
                  <a:pt x="387894" y="3829160"/>
                  <a:pt x="387894" y="3825088"/>
                </a:cubicBezTo>
                <a:cubicBezTo>
                  <a:pt x="387894" y="3821015"/>
                  <a:pt x="390948" y="3817961"/>
                  <a:pt x="395021" y="3817961"/>
                </a:cubicBezTo>
                <a:close/>
                <a:moveTo>
                  <a:pt x="11750038" y="3799635"/>
                </a:moveTo>
                <a:cubicBezTo>
                  <a:pt x="11753093" y="3800653"/>
                  <a:pt x="11755129" y="3802689"/>
                  <a:pt x="11755129" y="3805743"/>
                </a:cubicBezTo>
                <a:cubicBezTo>
                  <a:pt x="11755129" y="3808798"/>
                  <a:pt x="11753093" y="3810834"/>
                  <a:pt x="11750038" y="3810834"/>
                </a:cubicBezTo>
                <a:cubicBezTo>
                  <a:pt x="11746985" y="3810834"/>
                  <a:pt x="11743930" y="3808798"/>
                  <a:pt x="11743930" y="3805743"/>
                </a:cubicBezTo>
                <a:cubicBezTo>
                  <a:pt x="11743930" y="3802689"/>
                  <a:pt x="11745966" y="3799635"/>
                  <a:pt x="11750038" y="3799635"/>
                </a:cubicBezTo>
                <a:close/>
                <a:moveTo>
                  <a:pt x="9481675" y="3783345"/>
                </a:moveTo>
                <a:cubicBezTo>
                  <a:pt x="9488801" y="3783345"/>
                  <a:pt x="9493892" y="3788436"/>
                  <a:pt x="9493892" y="3794545"/>
                </a:cubicBezTo>
                <a:cubicBezTo>
                  <a:pt x="9493892" y="3800653"/>
                  <a:pt x="9488801" y="3805744"/>
                  <a:pt x="9481675" y="3805744"/>
                </a:cubicBezTo>
                <a:cubicBezTo>
                  <a:pt x="9475566" y="3805744"/>
                  <a:pt x="9469457" y="3800653"/>
                  <a:pt x="9469457" y="3794545"/>
                </a:cubicBezTo>
                <a:cubicBezTo>
                  <a:pt x="9469457" y="3788436"/>
                  <a:pt x="9474548" y="3783345"/>
                  <a:pt x="9481675" y="3783345"/>
                </a:cubicBezTo>
                <a:close/>
                <a:moveTo>
                  <a:pt x="3492152" y="3781309"/>
                </a:moveTo>
                <a:cubicBezTo>
                  <a:pt x="3498262" y="3781309"/>
                  <a:pt x="3503351" y="3786400"/>
                  <a:pt x="3503351" y="3792508"/>
                </a:cubicBezTo>
                <a:cubicBezTo>
                  <a:pt x="3503351" y="3798616"/>
                  <a:pt x="3498262" y="3803707"/>
                  <a:pt x="3492152" y="3803707"/>
                </a:cubicBezTo>
                <a:cubicBezTo>
                  <a:pt x="3486046" y="3803707"/>
                  <a:pt x="3480954" y="3798616"/>
                  <a:pt x="3480954" y="3792508"/>
                </a:cubicBezTo>
                <a:cubicBezTo>
                  <a:pt x="3480954" y="3786400"/>
                  <a:pt x="3486046" y="3781309"/>
                  <a:pt x="3492152" y="3781309"/>
                </a:cubicBezTo>
                <a:close/>
                <a:moveTo>
                  <a:pt x="3015654" y="3767055"/>
                </a:moveTo>
                <a:cubicBezTo>
                  <a:pt x="3019727" y="3768073"/>
                  <a:pt x="3022780" y="3771128"/>
                  <a:pt x="3022780" y="3774182"/>
                </a:cubicBezTo>
                <a:cubicBezTo>
                  <a:pt x="3022780" y="3778254"/>
                  <a:pt x="3019727" y="3781309"/>
                  <a:pt x="3015654" y="3781309"/>
                </a:cubicBezTo>
                <a:cubicBezTo>
                  <a:pt x="3011580" y="3781309"/>
                  <a:pt x="3008526" y="3778254"/>
                  <a:pt x="3008526" y="3774182"/>
                </a:cubicBezTo>
                <a:cubicBezTo>
                  <a:pt x="3008526" y="3770109"/>
                  <a:pt x="3011580" y="3767055"/>
                  <a:pt x="3015654" y="3767055"/>
                </a:cubicBezTo>
                <a:close/>
                <a:moveTo>
                  <a:pt x="3810802" y="3754837"/>
                </a:moveTo>
                <a:cubicBezTo>
                  <a:pt x="3815894" y="3754837"/>
                  <a:pt x="3820985" y="3758910"/>
                  <a:pt x="3820985" y="3765018"/>
                </a:cubicBezTo>
                <a:cubicBezTo>
                  <a:pt x="3820985" y="3770109"/>
                  <a:pt x="3816912" y="3775199"/>
                  <a:pt x="3810802" y="3775199"/>
                </a:cubicBezTo>
                <a:cubicBezTo>
                  <a:pt x="3804694" y="3775199"/>
                  <a:pt x="3800620" y="3771127"/>
                  <a:pt x="3800620" y="3765018"/>
                </a:cubicBezTo>
                <a:cubicBezTo>
                  <a:pt x="3800620" y="3758910"/>
                  <a:pt x="3804694" y="3754837"/>
                  <a:pt x="3810802" y="3754837"/>
                </a:cubicBezTo>
                <a:close/>
                <a:moveTo>
                  <a:pt x="2153313" y="3744656"/>
                </a:moveTo>
                <a:cubicBezTo>
                  <a:pt x="2162474" y="3744656"/>
                  <a:pt x="2170621" y="3751783"/>
                  <a:pt x="2170621" y="3761964"/>
                </a:cubicBezTo>
                <a:cubicBezTo>
                  <a:pt x="2170621" y="3771127"/>
                  <a:pt x="2162474" y="3779272"/>
                  <a:pt x="2153313" y="3779272"/>
                </a:cubicBezTo>
                <a:cubicBezTo>
                  <a:pt x="2144150" y="3779272"/>
                  <a:pt x="2136003" y="3772145"/>
                  <a:pt x="2136003" y="3761964"/>
                </a:cubicBezTo>
                <a:cubicBezTo>
                  <a:pt x="2136003" y="3752801"/>
                  <a:pt x="2144150" y="3744656"/>
                  <a:pt x="2153313" y="3744656"/>
                </a:cubicBezTo>
                <a:close/>
                <a:moveTo>
                  <a:pt x="5287053" y="3741602"/>
                </a:moveTo>
                <a:cubicBezTo>
                  <a:pt x="5290104" y="3741602"/>
                  <a:pt x="5292143" y="3743638"/>
                  <a:pt x="5292143" y="3746693"/>
                </a:cubicBezTo>
                <a:cubicBezTo>
                  <a:pt x="5292143" y="3749747"/>
                  <a:pt x="5290104" y="3751783"/>
                  <a:pt x="5287053" y="3751783"/>
                </a:cubicBezTo>
                <a:cubicBezTo>
                  <a:pt x="5284000" y="3751783"/>
                  <a:pt x="5281965" y="3749747"/>
                  <a:pt x="5281965" y="3746693"/>
                </a:cubicBezTo>
                <a:cubicBezTo>
                  <a:pt x="5281965" y="3743638"/>
                  <a:pt x="5284000" y="3741602"/>
                  <a:pt x="5287053" y="3741602"/>
                </a:cubicBezTo>
                <a:close/>
                <a:moveTo>
                  <a:pt x="7031068" y="3735494"/>
                </a:moveTo>
                <a:cubicBezTo>
                  <a:pt x="7043286" y="3735494"/>
                  <a:pt x="7053467" y="3745675"/>
                  <a:pt x="7053467" y="3757892"/>
                </a:cubicBezTo>
                <a:cubicBezTo>
                  <a:pt x="7053467" y="3770110"/>
                  <a:pt x="7043286" y="3780291"/>
                  <a:pt x="7031068" y="3780291"/>
                </a:cubicBezTo>
                <a:cubicBezTo>
                  <a:pt x="7018851" y="3780291"/>
                  <a:pt x="7008670" y="3770110"/>
                  <a:pt x="7008670" y="3757892"/>
                </a:cubicBezTo>
                <a:cubicBezTo>
                  <a:pt x="7008670" y="3745675"/>
                  <a:pt x="7018851" y="3735494"/>
                  <a:pt x="7031068" y="3735494"/>
                </a:cubicBezTo>
                <a:close/>
                <a:moveTo>
                  <a:pt x="8007442" y="3718185"/>
                </a:moveTo>
                <a:cubicBezTo>
                  <a:pt x="8031877" y="3719203"/>
                  <a:pt x="8051221" y="3738547"/>
                  <a:pt x="8051221" y="3761964"/>
                </a:cubicBezTo>
                <a:cubicBezTo>
                  <a:pt x="8051221" y="3785380"/>
                  <a:pt x="8031877" y="3804725"/>
                  <a:pt x="8007442" y="3804725"/>
                </a:cubicBezTo>
                <a:cubicBezTo>
                  <a:pt x="7983007" y="3804725"/>
                  <a:pt x="7963663" y="3785380"/>
                  <a:pt x="7963663" y="3761964"/>
                </a:cubicBezTo>
                <a:cubicBezTo>
                  <a:pt x="7963663" y="3738547"/>
                  <a:pt x="7983007" y="3718185"/>
                  <a:pt x="8007442" y="3718185"/>
                </a:cubicBezTo>
                <a:close/>
                <a:moveTo>
                  <a:pt x="2738703" y="3717167"/>
                </a:moveTo>
                <a:cubicBezTo>
                  <a:pt x="2742776" y="3717167"/>
                  <a:pt x="2746849" y="3720222"/>
                  <a:pt x="2746849" y="3725312"/>
                </a:cubicBezTo>
                <a:cubicBezTo>
                  <a:pt x="2746849" y="3729385"/>
                  <a:pt x="2743795" y="3733457"/>
                  <a:pt x="2738703" y="3733457"/>
                </a:cubicBezTo>
                <a:cubicBezTo>
                  <a:pt x="2734631" y="3733457"/>
                  <a:pt x="2730559" y="3730403"/>
                  <a:pt x="2730559" y="3725312"/>
                </a:cubicBezTo>
                <a:cubicBezTo>
                  <a:pt x="2730559" y="3721240"/>
                  <a:pt x="2733613" y="3717167"/>
                  <a:pt x="2738703" y="3717167"/>
                </a:cubicBezTo>
                <a:close/>
                <a:moveTo>
                  <a:pt x="5693282" y="3715131"/>
                </a:moveTo>
                <a:cubicBezTo>
                  <a:pt x="5697354" y="3715131"/>
                  <a:pt x="5701426" y="3718185"/>
                  <a:pt x="5701426" y="3722257"/>
                </a:cubicBezTo>
                <a:cubicBezTo>
                  <a:pt x="5701426" y="3726330"/>
                  <a:pt x="5698371" y="3729384"/>
                  <a:pt x="5693282" y="3729384"/>
                </a:cubicBezTo>
                <a:cubicBezTo>
                  <a:pt x="5689209" y="3729384"/>
                  <a:pt x="5685137" y="3726330"/>
                  <a:pt x="5685137" y="3722257"/>
                </a:cubicBezTo>
                <a:cubicBezTo>
                  <a:pt x="5685137" y="3718185"/>
                  <a:pt x="5688191" y="3715131"/>
                  <a:pt x="5693282" y="3715131"/>
                </a:cubicBezTo>
                <a:close/>
                <a:moveTo>
                  <a:pt x="1150439" y="3714113"/>
                </a:moveTo>
                <a:cubicBezTo>
                  <a:pt x="1153493" y="3714113"/>
                  <a:pt x="1156547" y="3717167"/>
                  <a:pt x="1156547" y="3720222"/>
                </a:cubicBezTo>
                <a:cubicBezTo>
                  <a:pt x="1156547" y="3723276"/>
                  <a:pt x="1153493" y="3726331"/>
                  <a:pt x="1150439" y="3726331"/>
                </a:cubicBezTo>
                <a:cubicBezTo>
                  <a:pt x="1147384" y="3726331"/>
                  <a:pt x="1144330" y="3723276"/>
                  <a:pt x="1144330" y="3720222"/>
                </a:cubicBezTo>
                <a:cubicBezTo>
                  <a:pt x="1144330" y="3717167"/>
                  <a:pt x="1147384" y="3714113"/>
                  <a:pt x="1150439" y="3714113"/>
                </a:cubicBezTo>
                <a:close/>
                <a:moveTo>
                  <a:pt x="3209096" y="3699859"/>
                </a:moveTo>
                <a:cubicBezTo>
                  <a:pt x="3238621" y="3700877"/>
                  <a:pt x="3261017" y="3723276"/>
                  <a:pt x="3261017" y="3751783"/>
                </a:cubicBezTo>
                <a:cubicBezTo>
                  <a:pt x="3261017" y="3780290"/>
                  <a:pt x="3237603" y="3803706"/>
                  <a:pt x="3209096" y="3803706"/>
                </a:cubicBezTo>
                <a:cubicBezTo>
                  <a:pt x="3180589" y="3803706"/>
                  <a:pt x="3157171" y="3780290"/>
                  <a:pt x="3157171" y="3751783"/>
                </a:cubicBezTo>
                <a:cubicBezTo>
                  <a:pt x="3157171" y="3723276"/>
                  <a:pt x="3180589" y="3699859"/>
                  <a:pt x="3209096" y="3699859"/>
                </a:cubicBezTo>
                <a:close/>
                <a:moveTo>
                  <a:pt x="10019241" y="3698841"/>
                </a:moveTo>
                <a:cubicBezTo>
                  <a:pt x="10053857" y="3698841"/>
                  <a:pt x="10081346" y="3726330"/>
                  <a:pt x="10081346" y="3759928"/>
                </a:cubicBezTo>
                <a:cubicBezTo>
                  <a:pt x="10081346" y="3793526"/>
                  <a:pt x="10053857" y="3821015"/>
                  <a:pt x="10019241" y="3821015"/>
                </a:cubicBezTo>
                <a:cubicBezTo>
                  <a:pt x="9985643" y="3821015"/>
                  <a:pt x="9957136" y="3793526"/>
                  <a:pt x="9957136" y="3759928"/>
                </a:cubicBezTo>
                <a:cubicBezTo>
                  <a:pt x="9957136" y="3726330"/>
                  <a:pt x="9984625" y="3698841"/>
                  <a:pt x="10019241" y="3698841"/>
                </a:cubicBezTo>
                <a:close/>
                <a:moveTo>
                  <a:pt x="4673138" y="3679497"/>
                </a:moveTo>
                <a:cubicBezTo>
                  <a:pt x="4682302" y="3679497"/>
                  <a:pt x="4690446" y="3686623"/>
                  <a:pt x="4690446" y="3695787"/>
                </a:cubicBezTo>
                <a:cubicBezTo>
                  <a:pt x="4690446" y="3704950"/>
                  <a:pt x="4683321" y="3712076"/>
                  <a:pt x="4673138" y="3712076"/>
                </a:cubicBezTo>
                <a:cubicBezTo>
                  <a:pt x="4663972" y="3712076"/>
                  <a:pt x="4655826" y="3704950"/>
                  <a:pt x="4655826" y="3695787"/>
                </a:cubicBezTo>
                <a:cubicBezTo>
                  <a:pt x="4655826" y="3686623"/>
                  <a:pt x="4662954" y="3679497"/>
                  <a:pt x="4673138" y="3679497"/>
                </a:cubicBezTo>
                <a:close/>
                <a:moveTo>
                  <a:pt x="22399" y="3673388"/>
                </a:moveTo>
                <a:cubicBezTo>
                  <a:pt x="36652" y="3673388"/>
                  <a:pt x="47851" y="3684588"/>
                  <a:pt x="47851" y="3699859"/>
                </a:cubicBezTo>
                <a:cubicBezTo>
                  <a:pt x="47851" y="3714113"/>
                  <a:pt x="36652" y="3725312"/>
                  <a:pt x="22399" y="3725312"/>
                </a:cubicBezTo>
                <a:cubicBezTo>
                  <a:pt x="12217" y="3725312"/>
                  <a:pt x="4072" y="3719203"/>
                  <a:pt x="0" y="3712076"/>
                </a:cubicBezTo>
                <a:lnTo>
                  <a:pt x="0" y="3686623"/>
                </a:lnTo>
                <a:cubicBezTo>
                  <a:pt x="5091" y="3678479"/>
                  <a:pt x="13236" y="3673388"/>
                  <a:pt x="22399" y="3673388"/>
                </a:cubicBezTo>
                <a:close/>
                <a:moveTo>
                  <a:pt x="10351147" y="3666261"/>
                </a:moveTo>
                <a:cubicBezTo>
                  <a:pt x="10360309" y="3665243"/>
                  <a:pt x="10367436" y="3672370"/>
                  <a:pt x="10367436" y="3681533"/>
                </a:cubicBezTo>
                <a:cubicBezTo>
                  <a:pt x="10367436" y="3690696"/>
                  <a:pt x="10360309" y="3696804"/>
                  <a:pt x="10351147" y="3696804"/>
                </a:cubicBezTo>
                <a:cubicBezTo>
                  <a:pt x="10341983" y="3696804"/>
                  <a:pt x="10335875" y="3689678"/>
                  <a:pt x="10335875" y="3681533"/>
                </a:cubicBezTo>
                <a:cubicBezTo>
                  <a:pt x="10335875" y="3672370"/>
                  <a:pt x="10343002" y="3666261"/>
                  <a:pt x="10351147" y="3666261"/>
                </a:cubicBezTo>
                <a:close/>
                <a:moveTo>
                  <a:pt x="11263380" y="3656080"/>
                </a:moveTo>
                <a:cubicBezTo>
                  <a:pt x="11271524" y="3656080"/>
                  <a:pt x="11276615" y="3662189"/>
                  <a:pt x="11276615" y="3669316"/>
                </a:cubicBezTo>
                <a:cubicBezTo>
                  <a:pt x="11276615" y="3676442"/>
                  <a:pt x="11270506" y="3682551"/>
                  <a:pt x="11263380" y="3682551"/>
                </a:cubicBezTo>
                <a:cubicBezTo>
                  <a:pt x="11256252" y="3682551"/>
                  <a:pt x="11250144" y="3676442"/>
                  <a:pt x="11250144" y="3669316"/>
                </a:cubicBezTo>
                <a:cubicBezTo>
                  <a:pt x="11250144" y="3662189"/>
                  <a:pt x="11256252" y="3656080"/>
                  <a:pt x="11263380" y="3656080"/>
                </a:cubicBezTo>
                <a:close/>
                <a:moveTo>
                  <a:pt x="223997" y="3647935"/>
                </a:moveTo>
                <a:cubicBezTo>
                  <a:pt x="231123" y="3647935"/>
                  <a:pt x="237232" y="3654044"/>
                  <a:pt x="237232" y="3661170"/>
                </a:cubicBezTo>
                <a:cubicBezTo>
                  <a:pt x="237232" y="3668297"/>
                  <a:pt x="231123" y="3674406"/>
                  <a:pt x="223997" y="3674406"/>
                </a:cubicBezTo>
                <a:cubicBezTo>
                  <a:pt x="216870" y="3674406"/>
                  <a:pt x="210761" y="3668297"/>
                  <a:pt x="210761" y="3661170"/>
                </a:cubicBezTo>
                <a:cubicBezTo>
                  <a:pt x="210761" y="3654044"/>
                  <a:pt x="216870" y="3647935"/>
                  <a:pt x="223997" y="3647935"/>
                </a:cubicBezTo>
                <a:close/>
                <a:moveTo>
                  <a:pt x="6892604" y="3642845"/>
                </a:moveTo>
                <a:cubicBezTo>
                  <a:pt x="6896677" y="3642845"/>
                  <a:pt x="6898713" y="3645899"/>
                  <a:pt x="6898713" y="3648954"/>
                </a:cubicBezTo>
                <a:cubicBezTo>
                  <a:pt x="6898713" y="3653026"/>
                  <a:pt x="6895659" y="3655063"/>
                  <a:pt x="6892604" y="3655063"/>
                </a:cubicBezTo>
                <a:cubicBezTo>
                  <a:pt x="6888532" y="3655063"/>
                  <a:pt x="6886496" y="3652008"/>
                  <a:pt x="6886496" y="3648954"/>
                </a:cubicBezTo>
                <a:cubicBezTo>
                  <a:pt x="6886496" y="3644881"/>
                  <a:pt x="6889550" y="3642845"/>
                  <a:pt x="6892604" y="3642845"/>
                </a:cubicBezTo>
                <a:close/>
                <a:moveTo>
                  <a:pt x="3798592" y="3640808"/>
                </a:moveTo>
                <a:cubicBezTo>
                  <a:pt x="3800628" y="3639790"/>
                  <a:pt x="3802666" y="3641826"/>
                  <a:pt x="3802666" y="3644880"/>
                </a:cubicBezTo>
                <a:cubicBezTo>
                  <a:pt x="3802666" y="3646917"/>
                  <a:pt x="3800628" y="3648953"/>
                  <a:pt x="3798592" y="3648953"/>
                </a:cubicBezTo>
                <a:cubicBezTo>
                  <a:pt x="3796557" y="3648953"/>
                  <a:pt x="3794520" y="3646917"/>
                  <a:pt x="3794520" y="3644880"/>
                </a:cubicBezTo>
                <a:cubicBezTo>
                  <a:pt x="3794520" y="3642844"/>
                  <a:pt x="3796557" y="3640808"/>
                  <a:pt x="3798592" y="3640808"/>
                </a:cubicBezTo>
                <a:close/>
                <a:moveTo>
                  <a:pt x="11062810" y="3638772"/>
                </a:moveTo>
                <a:cubicBezTo>
                  <a:pt x="11064847" y="3638772"/>
                  <a:pt x="11066882" y="3640808"/>
                  <a:pt x="11066882" y="3642844"/>
                </a:cubicBezTo>
                <a:cubicBezTo>
                  <a:pt x="11066882" y="3644880"/>
                  <a:pt x="11064847" y="3646917"/>
                  <a:pt x="11062810" y="3646917"/>
                </a:cubicBezTo>
                <a:cubicBezTo>
                  <a:pt x="11060774" y="3646917"/>
                  <a:pt x="11058737" y="3644880"/>
                  <a:pt x="11058737" y="3642844"/>
                </a:cubicBezTo>
                <a:cubicBezTo>
                  <a:pt x="11058737" y="3640808"/>
                  <a:pt x="11060774" y="3638772"/>
                  <a:pt x="11062810" y="3638772"/>
                </a:cubicBezTo>
                <a:close/>
                <a:moveTo>
                  <a:pt x="11256252" y="3614337"/>
                </a:moveTo>
                <a:cubicBezTo>
                  <a:pt x="11263379" y="3614337"/>
                  <a:pt x="11270506" y="3620445"/>
                  <a:pt x="11270506" y="3628591"/>
                </a:cubicBezTo>
                <a:cubicBezTo>
                  <a:pt x="11270506" y="3636736"/>
                  <a:pt x="11264397" y="3642844"/>
                  <a:pt x="11256252" y="3642844"/>
                </a:cubicBezTo>
                <a:cubicBezTo>
                  <a:pt x="11248108" y="3642844"/>
                  <a:pt x="11241998" y="3636736"/>
                  <a:pt x="11241998" y="3628591"/>
                </a:cubicBezTo>
                <a:cubicBezTo>
                  <a:pt x="11241998" y="3620445"/>
                  <a:pt x="11248108" y="3614337"/>
                  <a:pt x="11256252" y="3614337"/>
                </a:cubicBezTo>
                <a:close/>
                <a:moveTo>
                  <a:pt x="11961807" y="3603138"/>
                </a:moveTo>
                <a:cubicBezTo>
                  <a:pt x="11967916" y="3603138"/>
                  <a:pt x="11974024" y="3608229"/>
                  <a:pt x="11974024" y="3615355"/>
                </a:cubicBezTo>
                <a:cubicBezTo>
                  <a:pt x="11974024" y="3622482"/>
                  <a:pt x="11968933" y="3627572"/>
                  <a:pt x="11961807" y="3627572"/>
                </a:cubicBezTo>
                <a:cubicBezTo>
                  <a:pt x="11954680" y="3627572"/>
                  <a:pt x="11949589" y="3622482"/>
                  <a:pt x="11949589" y="3615355"/>
                </a:cubicBezTo>
                <a:cubicBezTo>
                  <a:pt x="11949589" y="3608229"/>
                  <a:pt x="11954680" y="3603138"/>
                  <a:pt x="11961807" y="3603138"/>
                </a:cubicBezTo>
                <a:close/>
                <a:moveTo>
                  <a:pt x="7592051" y="3603138"/>
                </a:moveTo>
                <a:cubicBezTo>
                  <a:pt x="7595105" y="3603138"/>
                  <a:pt x="7598160" y="3606192"/>
                  <a:pt x="7598160" y="3609246"/>
                </a:cubicBezTo>
                <a:cubicBezTo>
                  <a:pt x="7598160" y="3612301"/>
                  <a:pt x="7595105" y="3615355"/>
                  <a:pt x="7592051" y="3615355"/>
                </a:cubicBezTo>
                <a:cubicBezTo>
                  <a:pt x="7587978" y="3615355"/>
                  <a:pt x="7585942" y="3612301"/>
                  <a:pt x="7585942" y="3609246"/>
                </a:cubicBezTo>
                <a:cubicBezTo>
                  <a:pt x="7585942" y="3606192"/>
                  <a:pt x="7588997" y="3603138"/>
                  <a:pt x="7592051" y="3603138"/>
                </a:cubicBezTo>
                <a:close/>
                <a:moveTo>
                  <a:pt x="5719746" y="3579721"/>
                </a:moveTo>
                <a:cubicBezTo>
                  <a:pt x="5727889" y="3579721"/>
                  <a:pt x="5736035" y="3587866"/>
                  <a:pt x="5736035" y="3596011"/>
                </a:cubicBezTo>
                <a:cubicBezTo>
                  <a:pt x="5736035" y="3605174"/>
                  <a:pt x="5728909" y="3612301"/>
                  <a:pt x="5719746" y="3612301"/>
                </a:cubicBezTo>
                <a:cubicBezTo>
                  <a:pt x="5710583" y="3612301"/>
                  <a:pt x="5703456" y="3605174"/>
                  <a:pt x="5703456" y="3596011"/>
                </a:cubicBezTo>
                <a:cubicBezTo>
                  <a:pt x="5703456" y="3586848"/>
                  <a:pt x="5710583" y="3579721"/>
                  <a:pt x="5719746" y="3579721"/>
                </a:cubicBezTo>
                <a:close/>
                <a:moveTo>
                  <a:pt x="2581980" y="3574631"/>
                </a:moveTo>
                <a:cubicBezTo>
                  <a:pt x="2587071" y="3574631"/>
                  <a:pt x="2591143" y="3578704"/>
                  <a:pt x="2591143" y="3583794"/>
                </a:cubicBezTo>
                <a:cubicBezTo>
                  <a:pt x="2591143" y="3588885"/>
                  <a:pt x="2587071" y="3592958"/>
                  <a:pt x="2581980" y="3592958"/>
                </a:cubicBezTo>
                <a:cubicBezTo>
                  <a:pt x="2576889" y="3592958"/>
                  <a:pt x="2572815" y="3588885"/>
                  <a:pt x="2572815" y="3583794"/>
                </a:cubicBezTo>
                <a:cubicBezTo>
                  <a:pt x="2572815" y="3578704"/>
                  <a:pt x="2576889" y="3574631"/>
                  <a:pt x="2581980" y="3574631"/>
                </a:cubicBezTo>
                <a:close/>
                <a:moveTo>
                  <a:pt x="6245083" y="3559359"/>
                </a:moveTo>
                <a:cubicBezTo>
                  <a:pt x="6253228" y="3559359"/>
                  <a:pt x="6260355" y="3566486"/>
                  <a:pt x="6260355" y="3574631"/>
                </a:cubicBezTo>
                <a:cubicBezTo>
                  <a:pt x="6260355" y="3582776"/>
                  <a:pt x="6253228" y="3589903"/>
                  <a:pt x="6245083" y="3589903"/>
                </a:cubicBezTo>
                <a:cubicBezTo>
                  <a:pt x="6236937" y="3589903"/>
                  <a:pt x="6229811" y="3582776"/>
                  <a:pt x="6229811" y="3574631"/>
                </a:cubicBezTo>
                <a:cubicBezTo>
                  <a:pt x="6229811" y="3566486"/>
                  <a:pt x="6236937" y="3559359"/>
                  <a:pt x="6245083" y="3559359"/>
                </a:cubicBezTo>
                <a:close/>
                <a:moveTo>
                  <a:pt x="2969866" y="3548160"/>
                </a:moveTo>
                <a:cubicBezTo>
                  <a:pt x="2976991" y="3548160"/>
                  <a:pt x="2984114" y="3554268"/>
                  <a:pt x="2984114" y="3562414"/>
                </a:cubicBezTo>
                <a:cubicBezTo>
                  <a:pt x="2984114" y="3570559"/>
                  <a:pt x="2978009" y="3576667"/>
                  <a:pt x="2969866" y="3576667"/>
                </a:cubicBezTo>
                <a:cubicBezTo>
                  <a:pt x="2961720" y="3576667"/>
                  <a:pt x="2955610" y="3570559"/>
                  <a:pt x="2955610" y="3562414"/>
                </a:cubicBezTo>
                <a:cubicBezTo>
                  <a:pt x="2955610" y="3554268"/>
                  <a:pt x="2961720" y="3548160"/>
                  <a:pt x="2969866" y="3548160"/>
                </a:cubicBezTo>
                <a:close/>
                <a:moveTo>
                  <a:pt x="9676136" y="3545106"/>
                </a:moveTo>
                <a:cubicBezTo>
                  <a:pt x="9683262" y="3545106"/>
                  <a:pt x="9689371" y="3550197"/>
                  <a:pt x="9689371" y="3558341"/>
                </a:cubicBezTo>
                <a:cubicBezTo>
                  <a:pt x="9689371" y="3565468"/>
                  <a:pt x="9683262" y="3571577"/>
                  <a:pt x="9676136" y="3571577"/>
                </a:cubicBezTo>
                <a:cubicBezTo>
                  <a:pt x="9669009" y="3571577"/>
                  <a:pt x="9662900" y="3565468"/>
                  <a:pt x="9662900" y="3558341"/>
                </a:cubicBezTo>
                <a:cubicBezTo>
                  <a:pt x="9662900" y="3551214"/>
                  <a:pt x="9669009" y="3545106"/>
                  <a:pt x="9676136" y="3545106"/>
                </a:cubicBezTo>
                <a:close/>
                <a:moveTo>
                  <a:pt x="11762257" y="3540015"/>
                </a:moveTo>
                <a:cubicBezTo>
                  <a:pt x="11774474" y="3540015"/>
                  <a:pt x="11784655" y="3550196"/>
                  <a:pt x="11784655" y="3562414"/>
                </a:cubicBezTo>
                <a:cubicBezTo>
                  <a:pt x="11784655" y="3574631"/>
                  <a:pt x="11774474" y="3584812"/>
                  <a:pt x="11762257" y="3584812"/>
                </a:cubicBezTo>
                <a:cubicBezTo>
                  <a:pt x="11750039" y="3584812"/>
                  <a:pt x="11739858" y="3574631"/>
                  <a:pt x="11739858" y="3562414"/>
                </a:cubicBezTo>
                <a:cubicBezTo>
                  <a:pt x="11739858" y="3550196"/>
                  <a:pt x="11750039" y="3540015"/>
                  <a:pt x="11762257" y="3540015"/>
                </a:cubicBezTo>
                <a:close/>
                <a:moveTo>
                  <a:pt x="9631338" y="3535942"/>
                </a:moveTo>
                <a:cubicBezTo>
                  <a:pt x="9632356" y="3535942"/>
                  <a:pt x="9633375" y="3536960"/>
                  <a:pt x="9633375" y="3537978"/>
                </a:cubicBezTo>
                <a:cubicBezTo>
                  <a:pt x="9633375" y="3538996"/>
                  <a:pt x="9632356" y="3540015"/>
                  <a:pt x="9631338" y="3540015"/>
                </a:cubicBezTo>
                <a:cubicBezTo>
                  <a:pt x="9630320" y="3540015"/>
                  <a:pt x="9629302" y="3538996"/>
                  <a:pt x="9629302" y="3537978"/>
                </a:cubicBezTo>
                <a:cubicBezTo>
                  <a:pt x="9629302" y="3536960"/>
                  <a:pt x="9630320" y="3535942"/>
                  <a:pt x="9631338" y="3535942"/>
                </a:cubicBezTo>
                <a:close/>
                <a:moveTo>
                  <a:pt x="12059546" y="3527798"/>
                </a:moveTo>
                <a:cubicBezTo>
                  <a:pt x="12069728" y="3527798"/>
                  <a:pt x="12078891" y="3535943"/>
                  <a:pt x="12078891" y="3547142"/>
                </a:cubicBezTo>
                <a:cubicBezTo>
                  <a:pt x="12078891" y="3557324"/>
                  <a:pt x="12069728" y="3566486"/>
                  <a:pt x="12059546" y="3566486"/>
                </a:cubicBezTo>
                <a:cubicBezTo>
                  <a:pt x="12049365" y="3566486"/>
                  <a:pt x="12040202" y="3557324"/>
                  <a:pt x="12040202" y="3547142"/>
                </a:cubicBezTo>
                <a:cubicBezTo>
                  <a:pt x="12040202" y="3536961"/>
                  <a:pt x="12049365" y="3527798"/>
                  <a:pt x="12059546" y="3527798"/>
                </a:cubicBezTo>
                <a:close/>
                <a:moveTo>
                  <a:pt x="7084010" y="3498272"/>
                </a:moveTo>
                <a:cubicBezTo>
                  <a:pt x="7103355" y="3498272"/>
                  <a:pt x="7119644" y="3513544"/>
                  <a:pt x="7119644" y="3533906"/>
                </a:cubicBezTo>
                <a:cubicBezTo>
                  <a:pt x="7119644" y="3553251"/>
                  <a:pt x="7103355" y="3569540"/>
                  <a:pt x="7084010" y="3569540"/>
                </a:cubicBezTo>
                <a:cubicBezTo>
                  <a:pt x="7063648" y="3569540"/>
                  <a:pt x="7048376" y="3553251"/>
                  <a:pt x="7048376" y="3533906"/>
                </a:cubicBezTo>
                <a:cubicBezTo>
                  <a:pt x="7048376" y="3514562"/>
                  <a:pt x="7064666" y="3498272"/>
                  <a:pt x="7084010" y="3498272"/>
                </a:cubicBezTo>
                <a:close/>
                <a:moveTo>
                  <a:pt x="6021100" y="3493181"/>
                </a:moveTo>
                <a:cubicBezTo>
                  <a:pt x="6034335" y="3493181"/>
                  <a:pt x="6044514" y="3503362"/>
                  <a:pt x="6044514" y="3516598"/>
                </a:cubicBezTo>
                <a:cubicBezTo>
                  <a:pt x="6044514" y="3529834"/>
                  <a:pt x="6034335" y="3540015"/>
                  <a:pt x="6021100" y="3540015"/>
                </a:cubicBezTo>
                <a:cubicBezTo>
                  <a:pt x="6007864" y="3540015"/>
                  <a:pt x="5997683" y="3529834"/>
                  <a:pt x="5997683" y="3516598"/>
                </a:cubicBezTo>
                <a:cubicBezTo>
                  <a:pt x="5997683" y="3503362"/>
                  <a:pt x="6007864" y="3493181"/>
                  <a:pt x="6021100" y="3493181"/>
                </a:cubicBezTo>
                <a:close/>
                <a:moveTo>
                  <a:pt x="11277632" y="3485036"/>
                </a:moveTo>
                <a:cubicBezTo>
                  <a:pt x="11288833" y="3485036"/>
                  <a:pt x="11297995" y="3494199"/>
                  <a:pt x="11297995" y="3505398"/>
                </a:cubicBezTo>
                <a:cubicBezTo>
                  <a:pt x="11297995" y="3516598"/>
                  <a:pt x="11288833" y="3525761"/>
                  <a:pt x="11277632" y="3525761"/>
                </a:cubicBezTo>
                <a:cubicBezTo>
                  <a:pt x="11266433" y="3525761"/>
                  <a:pt x="11257270" y="3516598"/>
                  <a:pt x="11257270" y="3505398"/>
                </a:cubicBezTo>
                <a:cubicBezTo>
                  <a:pt x="11257270" y="3494199"/>
                  <a:pt x="11266433" y="3485036"/>
                  <a:pt x="11277632" y="3485036"/>
                </a:cubicBezTo>
                <a:close/>
                <a:moveTo>
                  <a:pt x="2440421" y="3471801"/>
                </a:moveTo>
                <a:cubicBezTo>
                  <a:pt x="2446530" y="3471801"/>
                  <a:pt x="2451621" y="3476892"/>
                  <a:pt x="2451621" y="3483000"/>
                </a:cubicBezTo>
                <a:cubicBezTo>
                  <a:pt x="2451621" y="3489109"/>
                  <a:pt x="2446530" y="3494200"/>
                  <a:pt x="2440421" y="3494200"/>
                </a:cubicBezTo>
                <a:cubicBezTo>
                  <a:pt x="2434312" y="3494200"/>
                  <a:pt x="2429222" y="3489109"/>
                  <a:pt x="2429222" y="3483000"/>
                </a:cubicBezTo>
                <a:cubicBezTo>
                  <a:pt x="2429222" y="3476892"/>
                  <a:pt x="2434312" y="3471801"/>
                  <a:pt x="2440421" y="3471801"/>
                </a:cubicBezTo>
                <a:close/>
                <a:moveTo>
                  <a:pt x="3097080" y="3463656"/>
                </a:moveTo>
                <a:cubicBezTo>
                  <a:pt x="3101153" y="3463656"/>
                  <a:pt x="3105225" y="3466710"/>
                  <a:pt x="3105225" y="3471801"/>
                </a:cubicBezTo>
                <a:cubicBezTo>
                  <a:pt x="3105225" y="3476891"/>
                  <a:pt x="3101153" y="3479946"/>
                  <a:pt x="3097080" y="3479946"/>
                </a:cubicBezTo>
                <a:cubicBezTo>
                  <a:pt x="3091990" y="3479946"/>
                  <a:pt x="3088935" y="3475874"/>
                  <a:pt x="3088935" y="3471801"/>
                </a:cubicBezTo>
                <a:cubicBezTo>
                  <a:pt x="3088935" y="3466710"/>
                  <a:pt x="3093008" y="3463656"/>
                  <a:pt x="3097080" y="3463656"/>
                </a:cubicBezTo>
                <a:close/>
                <a:moveTo>
                  <a:pt x="8625439" y="3460602"/>
                </a:moveTo>
                <a:cubicBezTo>
                  <a:pt x="8627476" y="3460602"/>
                  <a:pt x="8628493" y="3461620"/>
                  <a:pt x="8628493" y="3463656"/>
                </a:cubicBezTo>
                <a:cubicBezTo>
                  <a:pt x="8628493" y="3465693"/>
                  <a:pt x="8627476" y="3466710"/>
                  <a:pt x="8625439" y="3466710"/>
                </a:cubicBezTo>
                <a:cubicBezTo>
                  <a:pt x="8623403" y="3466710"/>
                  <a:pt x="8622385" y="3465693"/>
                  <a:pt x="8622385" y="3463656"/>
                </a:cubicBezTo>
                <a:cubicBezTo>
                  <a:pt x="8622385" y="3461620"/>
                  <a:pt x="8623403" y="3460602"/>
                  <a:pt x="8625439" y="3460602"/>
                </a:cubicBezTo>
                <a:close/>
                <a:moveTo>
                  <a:pt x="10457030" y="3457547"/>
                </a:moveTo>
                <a:cubicBezTo>
                  <a:pt x="10462121" y="3457547"/>
                  <a:pt x="10466194" y="3461620"/>
                  <a:pt x="10466194" y="3466710"/>
                </a:cubicBezTo>
                <a:cubicBezTo>
                  <a:pt x="10466194" y="3471801"/>
                  <a:pt x="10462121" y="3475874"/>
                  <a:pt x="10457030" y="3475874"/>
                </a:cubicBezTo>
                <a:cubicBezTo>
                  <a:pt x="10451940" y="3475874"/>
                  <a:pt x="10447867" y="3471801"/>
                  <a:pt x="10447867" y="3466710"/>
                </a:cubicBezTo>
                <a:cubicBezTo>
                  <a:pt x="10447867" y="3461620"/>
                  <a:pt x="10451940" y="3457547"/>
                  <a:pt x="10457030" y="3457547"/>
                </a:cubicBezTo>
                <a:close/>
                <a:moveTo>
                  <a:pt x="8199867" y="3455511"/>
                </a:moveTo>
                <a:cubicBezTo>
                  <a:pt x="8200885" y="3455511"/>
                  <a:pt x="8201903" y="3457547"/>
                  <a:pt x="8201903" y="3458565"/>
                </a:cubicBezTo>
                <a:cubicBezTo>
                  <a:pt x="8201903" y="3459583"/>
                  <a:pt x="8200885" y="3460602"/>
                  <a:pt x="8199867" y="3460602"/>
                </a:cubicBezTo>
                <a:cubicBezTo>
                  <a:pt x="8198848" y="3460602"/>
                  <a:pt x="8196812" y="3459583"/>
                  <a:pt x="8196812" y="3458565"/>
                </a:cubicBezTo>
                <a:cubicBezTo>
                  <a:pt x="8196812" y="3457547"/>
                  <a:pt x="8197830" y="3455511"/>
                  <a:pt x="8199867" y="3455511"/>
                </a:cubicBezTo>
                <a:close/>
                <a:moveTo>
                  <a:pt x="5478448" y="3453475"/>
                </a:moveTo>
                <a:cubicBezTo>
                  <a:pt x="5480485" y="3453475"/>
                  <a:pt x="5481503" y="3454493"/>
                  <a:pt x="5481503" y="3456529"/>
                </a:cubicBezTo>
                <a:cubicBezTo>
                  <a:pt x="5481503" y="3458566"/>
                  <a:pt x="5480485" y="3459583"/>
                  <a:pt x="5478448" y="3459583"/>
                </a:cubicBezTo>
                <a:cubicBezTo>
                  <a:pt x="5476412" y="3459583"/>
                  <a:pt x="5475394" y="3458566"/>
                  <a:pt x="5475394" y="3456529"/>
                </a:cubicBezTo>
                <a:cubicBezTo>
                  <a:pt x="5475394" y="3454493"/>
                  <a:pt x="5476412" y="3453475"/>
                  <a:pt x="5478448" y="3453475"/>
                </a:cubicBezTo>
                <a:close/>
                <a:moveTo>
                  <a:pt x="11224691" y="3452457"/>
                </a:moveTo>
                <a:cubicBezTo>
                  <a:pt x="11225709" y="3451439"/>
                  <a:pt x="11227746" y="3453475"/>
                  <a:pt x="11227746" y="3455512"/>
                </a:cubicBezTo>
                <a:cubicBezTo>
                  <a:pt x="11227746" y="3457547"/>
                  <a:pt x="11225709" y="3458566"/>
                  <a:pt x="11224691" y="3458566"/>
                </a:cubicBezTo>
                <a:cubicBezTo>
                  <a:pt x="11222655" y="3458566"/>
                  <a:pt x="11221636" y="3456529"/>
                  <a:pt x="11221636" y="3455512"/>
                </a:cubicBezTo>
                <a:cubicBezTo>
                  <a:pt x="11221636" y="3453475"/>
                  <a:pt x="11223673" y="3452457"/>
                  <a:pt x="11224691" y="3452457"/>
                </a:cubicBezTo>
                <a:close/>
                <a:moveTo>
                  <a:pt x="8541953" y="3447366"/>
                </a:moveTo>
                <a:cubicBezTo>
                  <a:pt x="8546026" y="3447366"/>
                  <a:pt x="8549080" y="3450421"/>
                  <a:pt x="8549080" y="3454493"/>
                </a:cubicBezTo>
                <a:cubicBezTo>
                  <a:pt x="8549080" y="3458566"/>
                  <a:pt x="8546026" y="3461620"/>
                  <a:pt x="8541953" y="3461620"/>
                </a:cubicBezTo>
                <a:cubicBezTo>
                  <a:pt x="8537880" y="3461620"/>
                  <a:pt x="8534826" y="3458566"/>
                  <a:pt x="8534826" y="3454493"/>
                </a:cubicBezTo>
                <a:cubicBezTo>
                  <a:pt x="8534826" y="3450421"/>
                  <a:pt x="8537880" y="3447366"/>
                  <a:pt x="8541953" y="3447366"/>
                </a:cubicBezTo>
                <a:close/>
                <a:moveTo>
                  <a:pt x="7065684" y="3431076"/>
                </a:moveTo>
                <a:cubicBezTo>
                  <a:pt x="7077901" y="3431076"/>
                  <a:pt x="7088082" y="3441257"/>
                  <a:pt x="7088082" y="3453475"/>
                </a:cubicBezTo>
                <a:cubicBezTo>
                  <a:pt x="7088082" y="3465692"/>
                  <a:pt x="7077901" y="3475873"/>
                  <a:pt x="7065684" y="3475873"/>
                </a:cubicBezTo>
                <a:cubicBezTo>
                  <a:pt x="7053466" y="3475873"/>
                  <a:pt x="7043285" y="3465692"/>
                  <a:pt x="7043285" y="3453475"/>
                </a:cubicBezTo>
                <a:cubicBezTo>
                  <a:pt x="7043285" y="3441257"/>
                  <a:pt x="7053466" y="3431076"/>
                  <a:pt x="7065684" y="3431076"/>
                </a:cubicBezTo>
                <a:close/>
                <a:moveTo>
                  <a:pt x="5279916" y="3424968"/>
                </a:moveTo>
                <a:cubicBezTo>
                  <a:pt x="5285008" y="3425986"/>
                  <a:pt x="5289078" y="3430059"/>
                  <a:pt x="5289078" y="3435149"/>
                </a:cubicBezTo>
                <a:cubicBezTo>
                  <a:pt x="5289078" y="3440240"/>
                  <a:pt x="5285008" y="3444312"/>
                  <a:pt x="5279916" y="3444312"/>
                </a:cubicBezTo>
                <a:cubicBezTo>
                  <a:pt x="5274827" y="3444312"/>
                  <a:pt x="5270756" y="3440240"/>
                  <a:pt x="5270756" y="3435149"/>
                </a:cubicBezTo>
                <a:cubicBezTo>
                  <a:pt x="5270756" y="3430059"/>
                  <a:pt x="5274827" y="3424968"/>
                  <a:pt x="5279916" y="3424968"/>
                </a:cubicBezTo>
                <a:close/>
                <a:moveTo>
                  <a:pt x="1524108" y="3424968"/>
                </a:moveTo>
                <a:cubicBezTo>
                  <a:pt x="1533271" y="3423950"/>
                  <a:pt x="1541416" y="3432095"/>
                  <a:pt x="1541416" y="3441258"/>
                </a:cubicBezTo>
                <a:cubicBezTo>
                  <a:pt x="1541416" y="3450421"/>
                  <a:pt x="1533271" y="3458566"/>
                  <a:pt x="1524108" y="3458566"/>
                </a:cubicBezTo>
                <a:cubicBezTo>
                  <a:pt x="1514945" y="3458566"/>
                  <a:pt x="1506800" y="3451439"/>
                  <a:pt x="1506800" y="3441258"/>
                </a:cubicBezTo>
                <a:cubicBezTo>
                  <a:pt x="1506800" y="3432095"/>
                  <a:pt x="1513927" y="3424968"/>
                  <a:pt x="1524108" y="3424968"/>
                </a:cubicBezTo>
                <a:close/>
                <a:moveTo>
                  <a:pt x="11624811" y="3416823"/>
                </a:moveTo>
                <a:cubicBezTo>
                  <a:pt x="11625829" y="3416823"/>
                  <a:pt x="11627864" y="3417841"/>
                  <a:pt x="11627864" y="3419878"/>
                </a:cubicBezTo>
                <a:cubicBezTo>
                  <a:pt x="11627864" y="3421914"/>
                  <a:pt x="11626847" y="3422932"/>
                  <a:pt x="11624811" y="3422932"/>
                </a:cubicBezTo>
                <a:cubicBezTo>
                  <a:pt x="11622774" y="3422932"/>
                  <a:pt x="11621756" y="3421914"/>
                  <a:pt x="11621756" y="3419878"/>
                </a:cubicBezTo>
                <a:cubicBezTo>
                  <a:pt x="11621756" y="3417841"/>
                  <a:pt x="11622774" y="3416823"/>
                  <a:pt x="11624811" y="3416823"/>
                </a:cubicBezTo>
                <a:close/>
                <a:moveTo>
                  <a:pt x="1917116" y="3413768"/>
                </a:moveTo>
                <a:cubicBezTo>
                  <a:pt x="1922207" y="3413768"/>
                  <a:pt x="1927297" y="3417841"/>
                  <a:pt x="1927297" y="3423949"/>
                </a:cubicBezTo>
                <a:cubicBezTo>
                  <a:pt x="1927297" y="3430058"/>
                  <a:pt x="1922207" y="3434130"/>
                  <a:pt x="1917116" y="3434130"/>
                </a:cubicBezTo>
                <a:cubicBezTo>
                  <a:pt x="1911007" y="3434130"/>
                  <a:pt x="1906936" y="3429040"/>
                  <a:pt x="1906936" y="3423949"/>
                </a:cubicBezTo>
                <a:cubicBezTo>
                  <a:pt x="1906936" y="3417841"/>
                  <a:pt x="1912026" y="3413768"/>
                  <a:pt x="1917116" y="3413768"/>
                </a:cubicBezTo>
                <a:close/>
                <a:moveTo>
                  <a:pt x="5165902" y="3393406"/>
                </a:moveTo>
                <a:cubicBezTo>
                  <a:pt x="5172009" y="3394424"/>
                  <a:pt x="5177103" y="3399515"/>
                  <a:pt x="5177103" y="3404606"/>
                </a:cubicBezTo>
                <a:cubicBezTo>
                  <a:pt x="5177103" y="3410714"/>
                  <a:pt x="5172009" y="3415805"/>
                  <a:pt x="5165902" y="3415805"/>
                </a:cubicBezTo>
                <a:cubicBezTo>
                  <a:pt x="5159799" y="3415805"/>
                  <a:pt x="5154701" y="3410714"/>
                  <a:pt x="5154701" y="3404606"/>
                </a:cubicBezTo>
                <a:cubicBezTo>
                  <a:pt x="5154701" y="3398497"/>
                  <a:pt x="5159799" y="3393406"/>
                  <a:pt x="5165902" y="3393406"/>
                </a:cubicBezTo>
                <a:close/>
                <a:moveTo>
                  <a:pt x="5465222" y="3386279"/>
                </a:moveTo>
                <a:cubicBezTo>
                  <a:pt x="5484567" y="3385261"/>
                  <a:pt x="5499838" y="3401551"/>
                  <a:pt x="5499838" y="3420895"/>
                </a:cubicBezTo>
                <a:cubicBezTo>
                  <a:pt x="5499838" y="3440240"/>
                  <a:pt x="5484567" y="3455512"/>
                  <a:pt x="5465222" y="3455512"/>
                </a:cubicBezTo>
                <a:cubicBezTo>
                  <a:pt x="5445879" y="3455512"/>
                  <a:pt x="5429590" y="3440240"/>
                  <a:pt x="5429590" y="3420895"/>
                </a:cubicBezTo>
                <a:cubicBezTo>
                  <a:pt x="5429590" y="3401551"/>
                  <a:pt x="5444861" y="3386279"/>
                  <a:pt x="5465222" y="3386279"/>
                </a:cubicBezTo>
                <a:close/>
                <a:moveTo>
                  <a:pt x="8081764" y="3381188"/>
                </a:moveTo>
                <a:cubicBezTo>
                  <a:pt x="8090927" y="3381188"/>
                  <a:pt x="8099072" y="3389333"/>
                  <a:pt x="8099072" y="3398496"/>
                </a:cubicBezTo>
                <a:cubicBezTo>
                  <a:pt x="8099072" y="3407659"/>
                  <a:pt x="8090927" y="3415804"/>
                  <a:pt x="8081764" y="3415804"/>
                </a:cubicBezTo>
                <a:cubicBezTo>
                  <a:pt x="8072601" y="3415804"/>
                  <a:pt x="8064456" y="3407659"/>
                  <a:pt x="8064456" y="3398496"/>
                </a:cubicBezTo>
                <a:cubicBezTo>
                  <a:pt x="8064456" y="3389333"/>
                  <a:pt x="8072601" y="3381188"/>
                  <a:pt x="8081764" y="3381188"/>
                </a:cubicBezTo>
                <a:close/>
                <a:moveTo>
                  <a:pt x="2167538" y="3379153"/>
                </a:moveTo>
                <a:cubicBezTo>
                  <a:pt x="2171610" y="3379153"/>
                  <a:pt x="2174665" y="3382207"/>
                  <a:pt x="2174665" y="3386279"/>
                </a:cubicBezTo>
                <a:cubicBezTo>
                  <a:pt x="2174665" y="3390352"/>
                  <a:pt x="2171610" y="3393406"/>
                  <a:pt x="2167538" y="3393406"/>
                </a:cubicBezTo>
                <a:cubicBezTo>
                  <a:pt x="2163464" y="3393406"/>
                  <a:pt x="2160411" y="3390352"/>
                  <a:pt x="2160411" y="3386279"/>
                </a:cubicBezTo>
                <a:cubicBezTo>
                  <a:pt x="2160411" y="3382207"/>
                  <a:pt x="2163464" y="3379153"/>
                  <a:pt x="2167538" y="3379153"/>
                </a:cubicBezTo>
                <a:close/>
                <a:moveTo>
                  <a:pt x="5912161" y="3372026"/>
                </a:moveTo>
                <a:cubicBezTo>
                  <a:pt x="5915216" y="3372026"/>
                  <a:pt x="5917252" y="3374062"/>
                  <a:pt x="5917252" y="3377117"/>
                </a:cubicBezTo>
                <a:cubicBezTo>
                  <a:pt x="5917252" y="3380171"/>
                  <a:pt x="5915216" y="3382207"/>
                  <a:pt x="5912161" y="3382207"/>
                </a:cubicBezTo>
                <a:cubicBezTo>
                  <a:pt x="5909107" y="3382207"/>
                  <a:pt x="5907070" y="3380171"/>
                  <a:pt x="5907070" y="3377117"/>
                </a:cubicBezTo>
                <a:cubicBezTo>
                  <a:pt x="5907070" y="3374062"/>
                  <a:pt x="5909107" y="3372026"/>
                  <a:pt x="5912161" y="3372026"/>
                </a:cubicBezTo>
                <a:close/>
                <a:moveTo>
                  <a:pt x="5985469" y="3371007"/>
                </a:moveTo>
                <a:cubicBezTo>
                  <a:pt x="6001757" y="3371007"/>
                  <a:pt x="6014992" y="3384243"/>
                  <a:pt x="6014992" y="3400533"/>
                </a:cubicBezTo>
                <a:cubicBezTo>
                  <a:pt x="6014992" y="3416822"/>
                  <a:pt x="6001757" y="3429040"/>
                  <a:pt x="5985469" y="3429040"/>
                </a:cubicBezTo>
                <a:cubicBezTo>
                  <a:pt x="5969178" y="3429040"/>
                  <a:pt x="5955944" y="3415804"/>
                  <a:pt x="5955944" y="3400533"/>
                </a:cubicBezTo>
                <a:cubicBezTo>
                  <a:pt x="5955944" y="3384243"/>
                  <a:pt x="5969178" y="3371007"/>
                  <a:pt x="5985469" y="3371007"/>
                </a:cubicBezTo>
                <a:close/>
                <a:moveTo>
                  <a:pt x="11978097" y="3369989"/>
                </a:moveTo>
                <a:cubicBezTo>
                  <a:pt x="11984206" y="3369989"/>
                  <a:pt x="11988278" y="3374062"/>
                  <a:pt x="11988278" y="3380170"/>
                </a:cubicBezTo>
                <a:cubicBezTo>
                  <a:pt x="11988278" y="3386279"/>
                  <a:pt x="11983188" y="3390351"/>
                  <a:pt x="11978097" y="3390351"/>
                </a:cubicBezTo>
                <a:cubicBezTo>
                  <a:pt x="11971989" y="3390351"/>
                  <a:pt x="11967916" y="3385261"/>
                  <a:pt x="11967916" y="3380170"/>
                </a:cubicBezTo>
                <a:cubicBezTo>
                  <a:pt x="11967916" y="3375080"/>
                  <a:pt x="11973007" y="3369989"/>
                  <a:pt x="11978097" y="3369989"/>
                </a:cubicBezTo>
                <a:close/>
                <a:moveTo>
                  <a:pt x="5751306" y="3365917"/>
                </a:moveTo>
                <a:cubicBezTo>
                  <a:pt x="5763522" y="3365917"/>
                  <a:pt x="5774723" y="3376098"/>
                  <a:pt x="5774723" y="3389334"/>
                </a:cubicBezTo>
                <a:cubicBezTo>
                  <a:pt x="5774723" y="3402570"/>
                  <a:pt x="5764541" y="3412751"/>
                  <a:pt x="5751306" y="3412751"/>
                </a:cubicBezTo>
                <a:cubicBezTo>
                  <a:pt x="5738071" y="3412751"/>
                  <a:pt x="5727889" y="3402570"/>
                  <a:pt x="5727889" y="3389334"/>
                </a:cubicBezTo>
                <a:cubicBezTo>
                  <a:pt x="5727889" y="3376098"/>
                  <a:pt x="5738071" y="3365917"/>
                  <a:pt x="5751306" y="3365917"/>
                </a:cubicBezTo>
                <a:close/>
                <a:moveTo>
                  <a:pt x="1345917" y="3353700"/>
                </a:moveTo>
                <a:cubicBezTo>
                  <a:pt x="1352026" y="3353700"/>
                  <a:pt x="1357117" y="3358791"/>
                  <a:pt x="1357117" y="3364899"/>
                </a:cubicBezTo>
                <a:cubicBezTo>
                  <a:pt x="1357117" y="3371007"/>
                  <a:pt x="1352026" y="3376098"/>
                  <a:pt x="1345917" y="3376098"/>
                </a:cubicBezTo>
                <a:cubicBezTo>
                  <a:pt x="1339809" y="3376098"/>
                  <a:pt x="1334718" y="3371007"/>
                  <a:pt x="1334718" y="3364899"/>
                </a:cubicBezTo>
                <a:cubicBezTo>
                  <a:pt x="1334718" y="3358791"/>
                  <a:pt x="1339809" y="3353700"/>
                  <a:pt x="1345917" y="3353700"/>
                </a:cubicBezTo>
                <a:close/>
                <a:moveTo>
                  <a:pt x="1741964" y="3352681"/>
                </a:moveTo>
                <a:cubicBezTo>
                  <a:pt x="1750109" y="3352681"/>
                  <a:pt x="1757236" y="3359808"/>
                  <a:pt x="1757236" y="3367953"/>
                </a:cubicBezTo>
                <a:cubicBezTo>
                  <a:pt x="1757236" y="3376098"/>
                  <a:pt x="1750109" y="3383225"/>
                  <a:pt x="1741964" y="3383225"/>
                </a:cubicBezTo>
                <a:cubicBezTo>
                  <a:pt x="1732801" y="3383225"/>
                  <a:pt x="1726692" y="3376098"/>
                  <a:pt x="1726692" y="3367953"/>
                </a:cubicBezTo>
                <a:cubicBezTo>
                  <a:pt x="1726692" y="3359808"/>
                  <a:pt x="1733819" y="3352681"/>
                  <a:pt x="1741964" y="3352681"/>
                </a:cubicBezTo>
                <a:close/>
                <a:moveTo>
                  <a:pt x="8901348" y="3345554"/>
                </a:moveTo>
                <a:cubicBezTo>
                  <a:pt x="8907457" y="3345554"/>
                  <a:pt x="8912548" y="3350645"/>
                  <a:pt x="8912548" y="3356754"/>
                </a:cubicBezTo>
                <a:cubicBezTo>
                  <a:pt x="8912548" y="3362862"/>
                  <a:pt x="8907457" y="3367953"/>
                  <a:pt x="8901348" y="3367953"/>
                </a:cubicBezTo>
                <a:cubicBezTo>
                  <a:pt x="8895240" y="3367953"/>
                  <a:pt x="8890149" y="3362862"/>
                  <a:pt x="8890149" y="3356754"/>
                </a:cubicBezTo>
                <a:cubicBezTo>
                  <a:pt x="8890149" y="3350645"/>
                  <a:pt x="8895240" y="3345554"/>
                  <a:pt x="8901348" y="3345554"/>
                </a:cubicBezTo>
                <a:close/>
                <a:moveTo>
                  <a:pt x="8379055" y="3334355"/>
                </a:moveTo>
                <a:cubicBezTo>
                  <a:pt x="8385163" y="3335373"/>
                  <a:pt x="8391272" y="3340463"/>
                  <a:pt x="8391272" y="3346573"/>
                </a:cubicBezTo>
                <a:cubicBezTo>
                  <a:pt x="8391272" y="3352681"/>
                  <a:pt x="8386181" y="3358790"/>
                  <a:pt x="8379055" y="3358790"/>
                </a:cubicBezTo>
                <a:cubicBezTo>
                  <a:pt x="8371928" y="3358790"/>
                  <a:pt x="8366837" y="3353699"/>
                  <a:pt x="8366837" y="3346573"/>
                </a:cubicBezTo>
                <a:cubicBezTo>
                  <a:pt x="8366837" y="3340463"/>
                  <a:pt x="8371928" y="3334355"/>
                  <a:pt x="8379055" y="3334355"/>
                </a:cubicBezTo>
                <a:close/>
                <a:moveTo>
                  <a:pt x="1251232" y="3312975"/>
                </a:moveTo>
                <a:cubicBezTo>
                  <a:pt x="1255304" y="3312975"/>
                  <a:pt x="1258359" y="3316029"/>
                  <a:pt x="1258359" y="3320101"/>
                </a:cubicBezTo>
                <a:cubicBezTo>
                  <a:pt x="1258359" y="3324174"/>
                  <a:pt x="1255304" y="3327228"/>
                  <a:pt x="1251232" y="3327228"/>
                </a:cubicBezTo>
                <a:cubicBezTo>
                  <a:pt x="1247159" y="3327228"/>
                  <a:pt x="1244105" y="3324174"/>
                  <a:pt x="1244105" y="3320101"/>
                </a:cubicBezTo>
                <a:cubicBezTo>
                  <a:pt x="1244105" y="3316029"/>
                  <a:pt x="1247159" y="3312975"/>
                  <a:pt x="1251232" y="3312975"/>
                </a:cubicBezTo>
                <a:close/>
                <a:moveTo>
                  <a:pt x="8995015" y="3306866"/>
                </a:moveTo>
                <a:cubicBezTo>
                  <a:pt x="8997052" y="3306866"/>
                  <a:pt x="8998069" y="3308902"/>
                  <a:pt x="8998069" y="3309920"/>
                </a:cubicBezTo>
                <a:cubicBezTo>
                  <a:pt x="8998069" y="3311957"/>
                  <a:pt x="8997052" y="3312975"/>
                  <a:pt x="8995015" y="3312975"/>
                </a:cubicBezTo>
                <a:cubicBezTo>
                  <a:pt x="8992979" y="3312975"/>
                  <a:pt x="8991961" y="3310939"/>
                  <a:pt x="8991961" y="3309920"/>
                </a:cubicBezTo>
                <a:cubicBezTo>
                  <a:pt x="8991961" y="3307884"/>
                  <a:pt x="8993997" y="3306866"/>
                  <a:pt x="8995015" y="3306866"/>
                </a:cubicBezTo>
                <a:close/>
                <a:moveTo>
                  <a:pt x="4238390" y="3297703"/>
                </a:moveTo>
                <a:cubicBezTo>
                  <a:pt x="4241446" y="3297703"/>
                  <a:pt x="4244501" y="3300757"/>
                  <a:pt x="4244501" y="3303811"/>
                </a:cubicBezTo>
                <a:cubicBezTo>
                  <a:pt x="4244501" y="3306866"/>
                  <a:pt x="4241446" y="3309920"/>
                  <a:pt x="4238390" y="3309920"/>
                </a:cubicBezTo>
                <a:cubicBezTo>
                  <a:pt x="4235338" y="3309920"/>
                  <a:pt x="4232282" y="3306866"/>
                  <a:pt x="4232282" y="3303811"/>
                </a:cubicBezTo>
                <a:cubicBezTo>
                  <a:pt x="4232282" y="3300757"/>
                  <a:pt x="4235338" y="3297703"/>
                  <a:pt x="4238390" y="3297703"/>
                </a:cubicBezTo>
                <a:close/>
                <a:moveTo>
                  <a:pt x="10075237" y="3291594"/>
                </a:moveTo>
                <a:cubicBezTo>
                  <a:pt x="10077274" y="3292612"/>
                  <a:pt x="10078292" y="3293630"/>
                  <a:pt x="10078292" y="3294648"/>
                </a:cubicBezTo>
                <a:cubicBezTo>
                  <a:pt x="10078292" y="3296685"/>
                  <a:pt x="10077274" y="3297703"/>
                  <a:pt x="10075237" y="3297703"/>
                </a:cubicBezTo>
                <a:cubicBezTo>
                  <a:pt x="10073201" y="3297703"/>
                  <a:pt x="10072183" y="3296685"/>
                  <a:pt x="10072183" y="3294648"/>
                </a:cubicBezTo>
                <a:cubicBezTo>
                  <a:pt x="10072183" y="3292612"/>
                  <a:pt x="10073201" y="3291594"/>
                  <a:pt x="10075237" y="3291594"/>
                </a:cubicBezTo>
                <a:close/>
                <a:moveTo>
                  <a:pt x="7144079" y="3279377"/>
                </a:moveTo>
                <a:cubicBezTo>
                  <a:pt x="7145097" y="3279377"/>
                  <a:pt x="7147133" y="3280395"/>
                  <a:pt x="7147133" y="3282432"/>
                </a:cubicBezTo>
                <a:cubicBezTo>
                  <a:pt x="7147133" y="3284468"/>
                  <a:pt x="7146116" y="3285486"/>
                  <a:pt x="7144079" y="3285486"/>
                </a:cubicBezTo>
                <a:cubicBezTo>
                  <a:pt x="7143061" y="3285486"/>
                  <a:pt x="7141025" y="3284468"/>
                  <a:pt x="7141025" y="3282432"/>
                </a:cubicBezTo>
                <a:cubicBezTo>
                  <a:pt x="7141025" y="3281413"/>
                  <a:pt x="7142043" y="3279377"/>
                  <a:pt x="7144079" y="3279377"/>
                </a:cubicBezTo>
                <a:close/>
                <a:moveTo>
                  <a:pt x="4435895" y="3261051"/>
                </a:moveTo>
                <a:cubicBezTo>
                  <a:pt x="4439967" y="3261051"/>
                  <a:pt x="4444040" y="3264105"/>
                  <a:pt x="4444040" y="3269196"/>
                </a:cubicBezTo>
                <a:cubicBezTo>
                  <a:pt x="4444040" y="3273269"/>
                  <a:pt x="4440986" y="3277341"/>
                  <a:pt x="4435895" y="3277341"/>
                </a:cubicBezTo>
                <a:cubicBezTo>
                  <a:pt x="4431822" y="3277341"/>
                  <a:pt x="4427749" y="3274286"/>
                  <a:pt x="4427749" y="3269196"/>
                </a:cubicBezTo>
                <a:cubicBezTo>
                  <a:pt x="4427749" y="3265124"/>
                  <a:pt x="4430805" y="3261051"/>
                  <a:pt x="4435895" y="3261051"/>
                </a:cubicBezTo>
                <a:close/>
                <a:moveTo>
                  <a:pt x="3076766" y="3244761"/>
                </a:moveTo>
                <a:cubicBezTo>
                  <a:pt x="3100181" y="3244761"/>
                  <a:pt x="3118507" y="3264105"/>
                  <a:pt x="3118507" y="3286504"/>
                </a:cubicBezTo>
                <a:cubicBezTo>
                  <a:pt x="3118507" y="3308902"/>
                  <a:pt x="3100181" y="3328247"/>
                  <a:pt x="3076766" y="3328247"/>
                </a:cubicBezTo>
                <a:cubicBezTo>
                  <a:pt x="3053349" y="3328247"/>
                  <a:pt x="3035021" y="3309920"/>
                  <a:pt x="3035021" y="3286504"/>
                </a:cubicBezTo>
                <a:cubicBezTo>
                  <a:pt x="3035021" y="3263087"/>
                  <a:pt x="3053349" y="3244761"/>
                  <a:pt x="3076766" y="3244761"/>
                </a:cubicBezTo>
                <a:close/>
                <a:moveTo>
                  <a:pt x="2172686" y="3238652"/>
                </a:moveTo>
                <a:cubicBezTo>
                  <a:pt x="2184903" y="3238652"/>
                  <a:pt x="2195083" y="3248833"/>
                  <a:pt x="2195083" y="3261051"/>
                </a:cubicBezTo>
                <a:cubicBezTo>
                  <a:pt x="2195083" y="3273268"/>
                  <a:pt x="2184903" y="3283449"/>
                  <a:pt x="2172686" y="3283449"/>
                </a:cubicBezTo>
                <a:cubicBezTo>
                  <a:pt x="2160468" y="3283449"/>
                  <a:pt x="2150289" y="3273268"/>
                  <a:pt x="2150289" y="3261051"/>
                </a:cubicBezTo>
                <a:cubicBezTo>
                  <a:pt x="2150289" y="3248833"/>
                  <a:pt x="2160468" y="3238652"/>
                  <a:pt x="2172686" y="3238652"/>
                </a:cubicBezTo>
                <a:close/>
                <a:moveTo>
                  <a:pt x="312529" y="3216254"/>
                </a:moveTo>
                <a:cubicBezTo>
                  <a:pt x="320674" y="3215236"/>
                  <a:pt x="327801" y="3222363"/>
                  <a:pt x="327801" y="3230508"/>
                </a:cubicBezTo>
                <a:cubicBezTo>
                  <a:pt x="327801" y="3238652"/>
                  <a:pt x="320674" y="3244761"/>
                  <a:pt x="312529" y="3244761"/>
                </a:cubicBezTo>
                <a:cubicBezTo>
                  <a:pt x="304384" y="3244761"/>
                  <a:pt x="297257" y="3238652"/>
                  <a:pt x="297257" y="3230508"/>
                </a:cubicBezTo>
                <a:cubicBezTo>
                  <a:pt x="297257" y="3222363"/>
                  <a:pt x="303366" y="3216254"/>
                  <a:pt x="312529" y="3216254"/>
                </a:cubicBezTo>
                <a:close/>
                <a:moveTo>
                  <a:pt x="3855575" y="3211163"/>
                </a:moveTo>
                <a:cubicBezTo>
                  <a:pt x="3859647" y="3210145"/>
                  <a:pt x="3861683" y="3213199"/>
                  <a:pt x="3861683" y="3217272"/>
                </a:cubicBezTo>
                <a:cubicBezTo>
                  <a:pt x="3861683" y="3220326"/>
                  <a:pt x="3858629" y="3223380"/>
                  <a:pt x="3855575" y="3223380"/>
                </a:cubicBezTo>
                <a:cubicBezTo>
                  <a:pt x="3851502" y="3223380"/>
                  <a:pt x="3849466" y="3220326"/>
                  <a:pt x="3849466" y="3217272"/>
                </a:cubicBezTo>
                <a:cubicBezTo>
                  <a:pt x="3849466" y="3213199"/>
                  <a:pt x="3852520" y="3211163"/>
                  <a:pt x="3855575" y="3211163"/>
                </a:cubicBezTo>
                <a:close/>
                <a:moveTo>
                  <a:pt x="10133270" y="3199964"/>
                </a:moveTo>
                <a:cubicBezTo>
                  <a:pt x="10143451" y="3200982"/>
                  <a:pt x="10152614" y="3209127"/>
                  <a:pt x="10152614" y="3219308"/>
                </a:cubicBezTo>
                <a:cubicBezTo>
                  <a:pt x="10152614" y="3229490"/>
                  <a:pt x="10144470" y="3238652"/>
                  <a:pt x="10133270" y="3238652"/>
                </a:cubicBezTo>
                <a:cubicBezTo>
                  <a:pt x="10123089" y="3238652"/>
                  <a:pt x="10113926" y="3230508"/>
                  <a:pt x="10113926" y="3219308"/>
                </a:cubicBezTo>
                <a:cubicBezTo>
                  <a:pt x="10113926" y="3209127"/>
                  <a:pt x="10122071" y="3199964"/>
                  <a:pt x="10133270" y="3199964"/>
                </a:cubicBezTo>
                <a:close/>
                <a:moveTo>
                  <a:pt x="3664170" y="3197927"/>
                </a:moveTo>
                <a:cubicBezTo>
                  <a:pt x="3665187" y="3197927"/>
                  <a:pt x="3667224" y="3199963"/>
                  <a:pt x="3667224" y="3200982"/>
                </a:cubicBezTo>
                <a:cubicBezTo>
                  <a:pt x="3667224" y="3203018"/>
                  <a:pt x="3666207" y="3204036"/>
                  <a:pt x="3664170" y="3204036"/>
                </a:cubicBezTo>
                <a:cubicBezTo>
                  <a:pt x="3662133" y="3204036"/>
                  <a:pt x="3661116" y="3203018"/>
                  <a:pt x="3661116" y="3200982"/>
                </a:cubicBezTo>
                <a:cubicBezTo>
                  <a:pt x="3661116" y="3198945"/>
                  <a:pt x="3662133" y="3197927"/>
                  <a:pt x="3664170" y="3197927"/>
                </a:cubicBezTo>
                <a:close/>
                <a:moveTo>
                  <a:pt x="10032476" y="3196910"/>
                </a:moveTo>
                <a:cubicBezTo>
                  <a:pt x="10042657" y="3196910"/>
                  <a:pt x="10049784" y="3205055"/>
                  <a:pt x="10049784" y="3214218"/>
                </a:cubicBezTo>
                <a:cubicBezTo>
                  <a:pt x="10049784" y="3223381"/>
                  <a:pt x="10041639" y="3231526"/>
                  <a:pt x="10032476" y="3231526"/>
                </a:cubicBezTo>
                <a:cubicBezTo>
                  <a:pt x="10023313" y="3231526"/>
                  <a:pt x="10015168" y="3224399"/>
                  <a:pt x="10015168" y="3214218"/>
                </a:cubicBezTo>
                <a:cubicBezTo>
                  <a:pt x="10015168" y="3205055"/>
                  <a:pt x="10022295" y="3196910"/>
                  <a:pt x="10032476" y="3196910"/>
                </a:cubicBezTo>
                <a:close/>
                <a:moveTo>
                  <a:pt x="9661882" y="3195892"/>
                </a:moveTo>
                <a:cubicBezTo>
                  <a:pt x="9670027" y="3195892"/>
                  <a:pt x="9677154" y="3203018"/>
                  <a:pt x="9677154" y="3211164"/>
                </a:cubicBezTo>
                <a:cubicBezTo>
                  <a:pt x="9677154" y="3219309"/>
                  <a:pt x="9670027" y="3226436"/>
                  <a:pt x="9661882" y="3226436"/>
                </a:cubicBezTo>
                <a:cubicBezTo>
                  <a:pt x="9653737" y="3226436"/>
                  <a:pt x="9646610" y="3219309"/>
                  <a:pt x="9646610" y="3211164"/>
                </a:cubicBezTo>
                <a:cubicBezTo>
                  <a:pt x="9646610" y="3203018"/>
                  <a:pt x="9653737" y="3195892"/>
                  <a:pt x="9661882" y="3195892"/>
                </a:cubicBezTo>
                <a:close/>
                <a:moveTo>
                  <a:pt x="6536264" y="3192837"/>
                </a:moveTo>
                <a:cubicBezTo>
                  <a:pt x="6544409" y="3192837"/>
                  <a:pt x="6550518" y="3197928"/>
                  <a:pt x="6550518" y="3206073"/>
                </a:cubicBezTo>
                <a:cubicBezTo>
                  <a:pt x="6550518" y="3213199"/>
                  <a:pt x="6544409" y="3219308"/>
                  <a:pt x="6536264" y="3219308"/>
                </a:cubicBezTo>
                <a:cubicBezTo>
                  <a:pt x="6528119" y="3219308"/>
                  <a:pt x="6522010" y="3213199"/>
                  <a:pt x="6522010" y="3206073"/>
                </a:cubicBezTo>
                <a:cubicBezTo>
                  <a:pt x="6522010" y="3197928"/>
                  <a:pt x="6528119" y="3192837"/>
                  <a:pt x="6536264" y="3192837"/>
                </a:cubicBezTo>
                <a:close/>
                <a:moveTo>
                  <a:pt x="4988769" y="3183674"/>
                </a:moveTo>
                <a:cubicBezTo>
                  <a:pt x="4996911" y="3183674"/>
                  <a:pt x="5005056" y="3190801"/>
                  <a:pt x="5005056" y="3199964"/>
                </a:cubicBezTo>
                <a:cubicBezTo>
                  <a:pt x="5005056" y="3209127"/>
                  <a:pt x="4997929" y="3216254"/>
                  <a:pt x="4988769" y="3216254"/>
                </a:cubicBezTo>
                <a:cubicBezTo>
                  <a:pt x="4979603" y="3216254"/>
                  <a:pt x="4972473" y="3209127"/>
                  <a:pt x="4972473" y="3199964"/>
                </a:cubicBezTo>
                <a:cubicBezTo>
                  <a:pt x="4972473" y="3190801"/>
                  <a:pt x="4979603" y="3183674"/>
                  <a:pt x="4988769" y="3183674"/>
                </a:cubicBezTo>
                <a:close/>
                <a:moveTo>
                  <a:pt x="3054391" y="3177565"/>
                </a:moveTo>
                <a:cubicBezTo>
                  <a:pt x="3057443" y="3177565"/>
                  <a:pt x="3061517" y="3180620"/>
                  <a:pt x="3061517" y="3184692"/>
                </a:cubicBezTo>
                <a:cubicBezTo>
                  <a:pt x="3061517" y="3188765"/>
                  <a:pt x="3058462" y="3191819"/>
                  <a:pt x="3054391" y="3191819"/>
                </a:cubicBezTo>
                <a:cubicBezTo>
                  <a:pt x="3050319" y="3191819"/>
                  <a:pt x="3047263" y="3188765"/>
                  <a:pt x="3047263" y="3184692"/>
                </a:cubicBezTo>
                <a:cubicBezTo>
                  <a:pt x="3047263" y="3180620"/>
                  <a:pt x="3050319" y="3177565"/>
                  <a:pt x="3054391" y="3177565"/>
                </a:cubicBezTo>
                <a:close/>
                <a:moveTo>
                  <a:pt x="5637293" y="3172475"/>
                </a:moveTo>
                <a:cubicBezTo>
                  <a:pt x="5640347" y="3172475"/>
                  <a:pt x="5642384" y="3174511"/>
                  <a:pt x="5642384" y="3177566"/>
                </a:cubicBezTo>
                <a:cubicBezTo>
                  <a:pt x="5642384" y="3180620"/>
                  <a:pt x="5640347" y="3182656"/>
                  <a:pt x="5637293" y="3182656"/>
                </a:cubicBezTo>
                <a:cubicBezTo>
                  <a:pt x="5634239" y="3182656"/>
                  <a:pt x="5632203" y="3180620"/>
                  <a:pt x="5632203" y="3177566"/>
                </a:cubicBezTo>
                <a:cubicBezTo>
                  <a:pt x="5632203" y="3174511"/>
                  <a:pt x="5634239" y="3172475"/>
                  <a:pt x="5637293" y="3172475"/>
                </a:cubicBezTo>
                <a:close/>
                <a:moveTo>
                  <a:pt x="3531885" y="3163312"/>
                </a:moveTo>
                <a:cubicBezTo>
                  <a:pt x="3548174" y="3163312"/>
                  <a:pt x="3561407" y="3176547"/>
                  <a:pt x="3561407" y="3192837"/>
                </a:cubicBezTo>
                <a:cubicBezTo>
                  <a:pt x="3561407" y="3209127"/>
                  <a:pt x="3548174" y="3222363"/>
                  <a:pt x="3531885" y="3222363"/>
                </a:cubicBezTo>
                <a:cubicBezTo>
                  <a:pt x="3515597" y="3222363"/>
                  <a:pt x="3502364" y="3209127"/>
                  <a:pt x="3502364" y="3192837"/>
                </a:cubicBezTo>
                <a:cubicBezTo>
                  <a:pt x="3502364" y="3176547"/>
                  <a:pt x="3515597" y="3163312"/>
                  <a:pt x="3531885" y="3163312"/>
                </a:cubicBezTo>
                <a:close/>
                <a:moveTo>
                  <a:pt x="4761699" y="3156185"/>
                </a:moveTo>
                <a:cubicBezTo>
                  <a:pt x="4769846" y="3156185"/>
                  <a:pt x="4776972" y="3163312"/>
                  <a:pt x="4776972" y="3171457"/>
                </a:cubicBezTo>
                <a:cubicBezTo>
                  <a:pt x="4776972" y="3179602"/>
                  <a:pt x="4769846" y="3186729"/>
                  <a:pt x="4761699" y="3186729"/>
                </a:cubicBezTo>
                <a:cubicBezTo>
                  <a:pt x="4753556" y="3186729"/>
                  <a:pt x="4746428" y="3179602"/>
                  <a:pt x="4746428" y="3171457"/>
                </a:cubicBezTo>
                <a:cubicBezTo>
                  <a:pt x="4746428" y="3163312"/>
                  <a:pt x="4753556" y="3156185"/>
                  <a:pt x="4761699" y="3156185"/>
                </a:cubicBezTo>
                <a:close/>
                <a:moveTo>
                  <a:pt x="9412443" y="3153131"/>
                </a:moveTo>
                <a:cubicBezTo>
                  <a:pt x="9412443" y="3153131"/>
                  <a:pt x="9413461" y="3153131"/>
                  <a:pt x="9413461" y="3154149"/>
                </a:cubicBezTo>
                <a:cubicBezTo>
                  <a:pt x="9413461" y="3155167"/>
                  <a:pt x="9412443" y="3155167"/>
                  <a:pt x="9412443" y="3155167"/>
                </a:cubicBezTo>
                <a:cubicBezTo>
                  <a:pt x="9411425" y="3155167"/>
                  <a:pt x="9411425" y="3154149"/>
                  <a:pt x="9411425" y="3154149"/>
                </a:cubicBezTo>
                <a:cubicBezTo>
                  <a:pt x="9411425" y="3153131"/>
                  <a:pt x="9412443" y="3153131"/>
                  <a:pt x="9412443" y="3153131"/>
                </a:cubicBezTo>
                <a:close/>
                <a:moveTo>
                  <a:pt x="9980552" y="3152112"/>
                </a:moveTo>
                <a:cubicBezTo>
                  <a:pt x="9988697" y="3152112"/>
                  <a:pt x="9993788" y="3158221"/>
                  <a:pt x="9993788" y="3165348"/>
                </a:cubicBezTo>
                <a:cubicBezTo>
                  <a:pt x="9993788" y="3172474"/>
                  <a:pt x="9987679" y="3178583"/>
                  <a:pt x="9980552" y="3178583"/>
                </a:cubicBezTo>
                <a:cubicBezTo>
                  <a:pt x="9973425" y="3178583"/>
                  <a:pt x="9967317" y="3172474"/>
                  <a:pt x="9967317" y="3165348"/>
                </a:cubicBezTo>
                <a:cubicBezTo>
                  <a:pt x="9967317" y="3158221"/>
                  <a:pt x="9973425" y="3152112"/>
                  <a:pt x="9980552" y="3152112"/>
                </a:cubicBezTo>
                <a:close/>
                <a:moveTo>
                  <a:pt x="3434082" y="3143967"/>
                </a:moveTo>
                <a:cubicBezTo>
                  <a:pt x="3447316" y="3143967"/>
                  <a:pt x="3457497" y="3154148"/>
                  <a:pt x="3457497" y="3167384"/>
                </a:cubicBezTo>
                <a:cubicBezTo>
                  <a:pt x="3457497" y="3180620"/>
                  <a:pt x="3447316" y="3190801"/>
                  <a:pt x="3434082" y="3190801"/>
                </a:cubicBezTo>
                <a:cubicBezTo>
                  <a:pt x="3420845" y="3190801"/>
                  <a:pt x="3410663" y="3180620"/>
                  <a:pt x="3410663" y="3167384"/>
                </a:cubicBezTo>
                <a:cubicBezTo>
                  <a:pt x="3410663" y="3154148"/>
                  <a:pt x="3420845" y="3143967"/>
                  <a:pt x="3434082" y="3143967"/>
                </a:cubicBezTo>
                <a:close/>
                <a:moveTo>
                  <a:pt x="4864520" y="3122587"/>
                </a:moveTo>
                <a:cubicBezTo>
                  <a:pt x="4869612" y="3122587"/>
                  <a:pt x="4873683" y="3126659"/>
                  <a:pt x="4873683" y="3131750"/>
                </a:cubicBezTo>
                <a:cubicBezTo>
                  <a:pt x="4873683" y="3136840"/>
                  <a:pt x="4869612" y="3140913"/>
                  <a:pt x="4864520" y="3140913"/>
                </a:cubicBezTo>
                <a:cubicBezTo>
                  <a:pt x="4859430" y="3140913"/>
                  <a:pt x="4855358" y="3136840"/>
                  <a:pt x="4855358" y="3131750"/>
                </a:cubicBezTo>
                <a:cubicBezTo>
                  <a:pt x="4855358" y="3126659"/>
                  <a:pt x="4859430" y="3122587"/>
                  <a:pt x="4864520" y="3122587"/>
                </a:cubicBezTo>
                <a:close/>
                <a:moveTo>
                  <a:pt x="1861120" y="3113424"/>
                </a:moveTo>
                <a:cubicBezTo>
                  <a:pt x="1864175" y="3113424"/>
                  <a:pt x="1866211" y="3115460"/>
                  <a:pt x="1866211" y="3118515"/>
                </a:cubicBezTo>
                <a:cubicBezTo>
                  <a:pt x="1866211" y="3121569"/>
                  <a:pt x="1864175" y="3123605"/>
                  <a:pt x="1861120" y="3123605"/>
                </a:cubicBezTo>
                <a:cubicBezTo>
                  <a:pt x="1858065" y="3123605"/>
                  <a:pt x="1856029" y="3121569"/>
                  <a:pt x="1856029" y="3118515"/>
                </a:cubicBezTo>
                <a:cubicBezTo>
                  <a:pt x="1856029" y="3115460"/>
                  <a:pt x="1858065" y="3113424"/>
                  <a:pt x="1861120" y="3113424"/>
                </a:cubicBezTo>
                <a:close/>
                <a:moveTo>
                  <a:pt x="8803609" y="3099171"/>
                </a:moveTo>
                <a:cubicBezTo>
                  <a:pt x="8816844" y="3099171"/>
                  <a:pt x="8828043" y="3110370"/>
                  <a:pt x="8828043" y="3123605"/>
                </a:cubicBezTo>
                <a:cubicBezTo>
                  <a:pt x="8828043" y="3136841"/>
                  <a:pt x="8816844" y="3148040"/>
                  <a:pt x="8803609" y="3148040"/>
                </a:cubicBezTo>
                <a:cubicBezTo>
                  <a:pt x="8790374" y="3148040"/>
                  <a:pt x="8779174" y="3136841"/>
                  <a:pt x="8779174" y="3123605"/>
                </a:cubicBezTo>
                <a:cubicBezTo>
                  <a:pt x="8779174" y="3110370"/>
                  <a:pt x="8790374" y="3099171"/>
                  <a:pt x="8803609" y="3099171"/>
                </a:cubicBezTo>
                <a:close/>
                <a:moveTo>
                  <a:pt x="7949410" y="3059464"/>
                </a:moveTo>
                <a:cubicBezTo>
                  <a:pt x="7956536" y="3059464"/>
                  <a:pt x="7961627" y="3065572"/>
                  <a:pt x="7961627" y="3071682"/>
                </a:cubicBezTo>
                <a:cubicBezTo>
                  <a:pt x="7961627" y="3077790"/>
                  <a:pt x="7956536" y="3083899"/>
                  <a:pt x="7949410" y="3083899"/>
                </a:cubicBezTo>
                <a:cubicBezTo>
                  <a:pt x="7943301" y="3083899"/>
                  <a:pt x="7937192" y="3078808"/>
                  <a:pt x="7937192" y="3071682"/>
                </a:cubicBezTo>
                <a:cubicBezTo>
                  <a:pt x="7937192" y="3065572"/>
                  <a:pt x="7942283" y="3059464"/>
                  <a:pt x="7949410" y="3059464"/>
                </a:cubicBezTo>
                <a:close/>
                <a:moveTo>
                  <a:pt x="9902157" y="3041138"/>
                </a:moveTo>
                <a:cubicBezTo>
                  <a:pt x="9911320" y="3041138"/>
                  <a:pt x="9917429" y="3048265"/>
                  <a:pt x="9917429" y="3056410"/>
                </a:cubicBezTo>
                <a:cubicBezTo>
                  <a:pt x="9917429" y="3064555"/>
                  <a:pt x="9910302" y="3071682"/>
                  <a:pt x="9902157" y="3071682"/>
                </a:cubicBezTo>
                <a:cubicBezTo>
                  <a:pt x="9894012" y="3071682"/>
                  <a:pt x="9886885" y="3064555"/>
                  <a:pt x="9886885" y="3056410"/>
                </a:cubicBezTo>
                <a:cubicBezTo>
                  <a:pt x="9886885" y="3048265"/>
                  <a:pt x="9894012" y="3041138"/>
                  <a:pt x="9902157" y="3041138"/>
                </a:cubicBezTo>
                <a:close/>
                <a:moveTo>
                  <a:pt x="6312277" y="3032993"/>
                </a:moveTo>
                <a:cubicBezTo>
                  <a:pt x="6313295" y="3034011"/>
                  <a:pt x="6314314" y="3035029"/>
                  <a:pt x="6314314" y="3035029"/>
                </a:cubicBezTo>
                <a:cubicBezTo>
                  <a:pt x="6314314" y="3036047"/>
                  <a:pt x="6313295" y="3037065"/>
                  <a:pt x="6312277" y="3037065"/>
                </a:cubicBezTo>
                <a:cubicBezTo>
                  <a:pt x="6311259" y="3037065"/>
                  <a:pt x="6310241" y="3036047"/>
                  <a:pt x="6310241" y="3035029"/>
                </a:cubicBezTo>
                <a:cubicBezTo>
                  <a:pt x="6310241" y="3034011"/>
                  <a:pt x="6311259" y="3032993"/>
                  <a:pt x="6312277" y="3032993"/>
                </a:cubicBezTo>
                <a:close/>
                <a:moveTo>
                  <a:pt x="9349319" y="3031975"/>
                </a:moveTo>
                <a:cubicBezTo>
                  <a:pt x="9350338" y="3032993"/>
                  <a:pt x="9351356" y="3032993"/>
                  <a:pt x="9351356" y="3034011"/>
                </a:cubicBezTo>
                <a:cubicBezTo>
                  <a:pt x="9351356" y="3035029"/>
                  <a:pt x="9350338" y="3036048"/>
                  <a:pt x="9349319" y="3036048"/>
                </a:cubicBezTo>
                <a:cubicBezTo>
                  <a:pt x="9348301" y="3036048"/>
                  <a:pt x="9347283" y="3035029"/>
                  <a:pt x="9347283" y="3034011"/>
                </a:cubicBezTo>
                <a:cubicBezTo>
                  <a:pt x="9347283" y="3032993"/>
                  <a:pt x="9348301" y="3031975"/>
                  <a:pt x="9349319" y="3031975"/>
                </a:cubicBezTo>
                <a:close/>
                <a:moveTo>
                  <a:pt x="10741086" y="3007540"/>
                </a:moveTo>
                <a:cubicBezTo>
                  <a:pt x="10744141" y="3007540"/>
                  <a:pt x="10745158" y="3009576"/>
                  <a:pt x="10745158" y="3011612"/>
                </a:cubicBezTo>
                <a:cubicBezTo>
                  <a:pt x="10745158" y="3013648"/>
                  <a:pt x="10743121" y="3015685"/>
                  <a:pt x="10741086" y="3015685"/>
                </a:cubicBezTo>
                <a:cubicBezTo>
                  <a:pt x="10739050" y="3015685"/>
                  <a:pt x="10737013" y="3013648"/>
                  <a:pt x="10737013" y="3011612"/>
                </a:cubicBezTo>
                <a:cubicBezTo>
                  <a:pt x="10737013" y="3009576"/>
                  <a:pt x="10739050" y="3007540"/>
                  <a:pt x="10741086" y="3007540"/>
                </a:cubicBezTo>
                <a:close/>
                <a:moveTo>
                  <a:pt x="2150269" y="2998377"/>
                </a:moveTo>
                <a:cubicBezTo>
                  <a:pt x="2156454" y="2998377"/>
                  <a:pt x="2161467" y="3003391"/>
                  <a:pt x="2161467" y="3009576"/>
                </a:cubicBezTo>
                <a:cubicBezTo>
                  <a:pt x="2161467" y="3015761"/>
                  <a:pt x="2156454" y="3020775"/>
                  <a:pt x="2150269" y="3020775"/>
                </a:cubicBezTo>
                <a:cubicBezTo>
                  <a:pt x="2144082" y="3020775"/>
                  <a:pt x="2139069" y="3015761"/>
                  <a:pt x="2139069" y="3009576"/>
                </a:cubicBezTo>
                <a:cubicBezTo>
                  <a:pt x="2139069" y="3003391"/>
                  <a:pt x="2144082" y="2998377"/>
                  <a:pt x="2150269" y="2998377"/>
                </a:cubicBezTo>
                <a:close/>
                <a:moveTo>
                  <a:pt x="10768574" y="2987178"/>
                </a:moveTo>
                <a:cubicBezTo>
                  <a:pt x="10775701" y="2987178"/>
                  <a:pt x="10782828" y="2993286"/>
                  <a:pt x="10782828" y="3000413"/>
                </a:cubicBezTo>
                <a:cubicBezTo>
                  <a:pt x="10782828" y="3007540"/>
                  <a:pt x="10776719" y="3014667"/>
                  <a:pt x="10768574" y="3014667"/>
                </a:cubicBezTo>
                <a:cubicBezTo>
                  <a:pt x="10760429" y="3014667"/>
                  <a:pt x="10754321" y="3008558"/>
                  <a:pt x="10754321" y="3000413"/>
                </a:cubicBezTo>
                <a:cubicBezTo>
                  <a:pt x="10754321" y="2993286"/>
                  <a:pt x="10760429" y="2987178"/>
                  <a:pt x="10768574" y="2987178"/>
                </a:cubicBezTo>
                <a:close/>
                <a:moveTo>
                  <a:pt x="7612413" y="2976997"/>
                </a:moveTo>
                <a:cubicBezTo>
                  <a:pt x="7613431" y="2976997"/>
                  <a:pt x="7615467" y="2978015"/>
                  <a:pt x="7615467" y="2980051"/>
                </a:cubicBezTo>
                <a:cubicBezTo>
                  <a:pt x="7615467" y="2982088"/>
                  <a:pt x="7614450" y="2983105"/>
                  <a:pt x="7612413" y="2983105"/>
                </a:cubicBezTo>
                <a:cubicBezTo>
                  <a:pt x="7610377" y="2983105"/>
                  <a:pt x="7609359" y="2982088"/>
                  <a:pt x="7609359" y="2980051"/>
                </a:cubicBezTo>
                <a:cubicBezTo>
                  <a:pt x="7609359" y="2978015"/>
                  <a:pt x="7610377" y="2976997"/>
                  <a:pt x="7612413" y="2976997"/>
                </a:cubicBezTo>
                <a:close/>
                <a:moveTo>
                  <a:pt x="2436381" y="2954598"/>
                </a:moveTo>
                <a:cubicBezTo>
                  <a:pt x="2446562" y="2954598"/>
                  <a:pt x="2455725" y="2963761"/>
                  <a:pt x="2455725" y="2973942"/>
                </a:cubicBezTo>
                <a:cubicBezTo>
                  <a:pt x="2455725" y="2984123"/>
                  <a:pt x="2447580" y="2993286"/>
                  <a:pt x="2436381" y="2993286"/>
                </a:cubicBezTo>
                <a:cubicBezTo>
                  <a:pt x="2426200" y="2993286"/>
                  <a:pt x="2417037" y="2985142"/>
                  <a:pt x="2417037" y="2973942"/>
                </a:cubicBezTo>
                <a:cubicBezTo>
                  <a:pt x="2417037" y="2963761"/>
                  <a:pt x="2425183" y="2954598"/>
                  <a:pt x="2436381" y="2954598"/>
                </a:cubicBezTo>
                <a:close/>
                <a:moveTo>
                  <a:pt x="536514" y="2952562"/>
                </a:moveTo>
                <a:cubicBezTo>
                  <a:pt x="541605" y="2952562"/>
                  <a:pt x="545677" y="2956635"/>
                  <a:pt x="545677" y="2961725"/>
                </a:cubicBezTo>
                <a:cubicBezTo>
                  <a:pt x="545677" y="2966816"/>
                  <a:pt x="541605" y="2970888"/>
                  <a:pt x="536514" y="2970888"/>
                </a:cubicBezTo>
                <a:cubicBezTo>
                  <a:pt x="531423" y="2970888"/>
                  <a:pt x="527351" y="2966816"/>
                  <a:pt x="527351" y="2961725"/>
                </a:cubicBezTo>
                <a:cubicBezTo>
                  <a:pt x="527351" y="2956635"/>
                  <a:pt x="531423" y="2952562"/>
                  <a:pt x="536514" y="2952562"/>
                </a:cubicBezTo>
                <a:close/>
                <a:moveTo>
                  <a:pt x="2217424" y="2925072"/>
                </a:moveTo>
                <a:cubicBezTo>
                  <a:pt x="2218446" y="2925072"/>
                  <a:pt x="2220483" y="2927108"/>
                  <a:pt x="2220483" y="2928126"/>
                </a:cubicBezTo>
                <a:cubicBezTo>
                  <a:pt x="2220483" y="2930163"/>
                  <a:pt x="2219465" y="2931181"/>
                  <a:pt x="2217424" y="2931181"/>
                </a:cubicBezTo>
                <a:cubicBezTo>
                  <a:pt x="2215388" y="2931181"/>
                  <a:pt x="2214369" y="2930163"/>
                  <a:pt x="2214369" y="2928126"/>
                </a:cubicBezTo>
                <a:cubicBezTo>
                  <a:pt x="2214369" y="2926090"/>
                  <a:pt x="2215388" y="2925072"/>
                  <a:pt x="2217424" y="2925072"/>
                </a:cubicBezTo>
                <a:close/>
                <a:moveTo>
                  <a:pt x="748335" y="2906747"/>
                </a:moveTo>
                <a:cubicBezTo>
                  <a:pt x="760552" y="2907765"/>
                  <a:pt x="770733" y="2916928"/>
                  <a:pt x="770733" y="2929146"/>
                </a:cubicBezTo>
                <a:cubicBezTo>
                  <a:pt x="770733" y="2941362"/>
                  <a:pt x="760552" y="2951543"/>
                  <a:pt x="748335" y="2951543"/>
                </a:cubicBezTo>
                <a:cubicBezTo>
                  <a:pt x="736117" y="2951543"/>
                  <a:pt x="725936" y="2941362"/>
                  <a:pt x="725936" y="2929146"/>
                </a:cubicBezTo>
                <a:cubicBezTo>
                  <a:pt x="725936" y="2916928"/>
                  <a:pt x="736117" y="2906747"/>
                  <a:pt x="748335" y="2906747"/>
                </a:cubicBezTo>
                <a:close/>
                <a:moveTo>
                  <a:pt x="9257689" y="2898604"/>
                </a:moveTo>
                <a:cubicBezTo>
                  <a:pt x="9265834" y="2898604"/>
                  <a:pt x="9272961" y="2905731"/>
                  <a:pt x="9272961" y="2913875"/>
                </a:cubicBezTo>
                <a:cubicBezTo>
                  <a:pt x="9272961" y="2922020"/>
                  <a:pt x="9265834" y="2929146"/>
                  <a:pt x="9257689" y="2929146"/>
                </a:cubicBezTo>
                <a:cubicBezTo>
                  <a:pt x="9249544" y="2929146"/>
                  <a:pt x="9242417" y="2922020"/>
                  <a:pt x="9242417" y="2913875"/>
                </a:cubicBezTo>
                <a:cubicBezTo>
                  <a:pt x="9242417" y="2905731"/>
                  <a:pt x="9249544" y="2898604"/>
                  <a:pt x="9257689" y="2898604"/>
                </a:cubicBezTo>
                <a:close/>
                <a:moveTo>
                  <a:pt x="190380" y="2894530"/>
                </a:moveTo>
                <a:cubicBezTo>
                  <a:pt x="205652" y="2894530"/>
                  <a:pt x="217869" y="2906748"/>
                  <a:pt x="217869" y="2922019"/>
                </a:cubicBezTo>
                <a:cubicBezTo>
                  <a:pt x="217869" y="2937290"/>
                  <a:pt x="205652" y="2949509"/>
                  <a:pt x="190380" y="2949509"/>
                </a:cubicBezTo>
                <a:cubicBezTo>
                  <a:pt x="175108" y="2949509"/>
                  <a:pt x="162891" y="2937290"/>
                  <a:pt x="162891" y="2922019"/>
                </a:cubicBezTo>
                <a:cubicBezTo>
                  <a:pt x="162891" y="2906748"/>
                  <a:pt x="175108" y="2894530"/>
                  <a:pt x="190380" y="2894530"/>
                </a:cubicBezTo>
                <a:close/>
                <a:moveTo>
                  <a:pt x="3601049" y="2881294"/>
                </a:moveTo>
                <a:cubicBezTo>
                  <a:pt x="3603085" y="2881294"/>
                  <a:pt x="3604103" y="2882312"/>
                  <a:pt x="3604103" y="2884348"/>
                </a:cubicBezTo>
                <a:cubicBezTo>
                  <a:pt x="3604103" y="2886385"/>
                  <a:pt x="3603085" y="2887402"/>
                  <a:pt x="3601049" y="2887402"/>
                </a:cubicBezTo>
                <a:cubicBezTo>
                  <a:pt x="3599012" y="2887402"/>
                  <a:pt x="3597995" y="2886385"/>
                  <a:pt x="3597995" y="2884348"/>
                </a:cubicBezTo>
                <a:cubicBezTo>
                  <a:pt x="3597995" y="2882312"/>
                  <a:pt x="3599012" y="2881294"/>
                  <a:pt x="3601049" y="2881294"/>
                </a:cubicBezTo>
                <a:close/>
                <a:moveTo>
                  <a:pt x="7358902" y="2869078"/>
                </a:moveTo>
                <a:cubicBezTo>
                  <a:pt x="7360938" y="2869078"/>
                  <a:pt x="7362975" y="2871115"/>
                  <a:pt x="7362975" y="2873153"/>
                </a:cubicBezTo>
                <a:cubicBezTo>
                  <a:pt x="7362975" y="2875187"/>
                  <a:pt x="7360938" y="2877223"/>
                  <a:pt x="7358902" y="2877223"/>
                </a:cubicBezTo>
                <a:cubicBezTo>
                  <a:pt x="7356866" y="2877223"/>
                  <a:pt x="7354830" y="2875187"/>
                  <a:pt x="7354830" y="2873153"/>
                </a:cubicBezTo>
                <a:cubicBezTo>
                  <a:pt x="7354830" y="2871115"/>
                  <a:pt x="7356866" y="2869078"/>
                  <a:pt x="7358902" y="2869078"/>
                </a:cubicBezTo>
                <a:close/>
                <a:moveTo>
                  <a:pt x="7198039" y="2816137"/>
                </a:moveTo>
                <a:cubicBezTo>
                  <a:pt x="7201094" y="2815119"/>
                  <a:pt x="7204148" y="2818174"/>
                  <a:pt x="7204148" y="2822246"/>
                </a:cubicBezTo>
                <a:cubicBezTo>
                  <a:pt x="7204148" y="2825301"/>
                  <a:pt x="7201094" y="2828355"/>
                  <a:pt x="7198039" y="2828355"/>
                </a:cubicBezTo>
                <a:cubicBezTo>
                  <a:pt x="7194985" y="2828355"/>
                  <a:pt x="7191931" y="2825301"/>
                  <a:pt x="7191931" y="2822246"/>
                </a:cubicBezTo>
                <a:cubicBezTo>
                  <a:pt x="7191931" y="2819192"/>
                  <a:pt x="7194985" y="2816137"/>
                  <a:pt x="7198039" y="2816137"/>
                </a:cubicBezTo>
                <a:close/>
                <a:moveTo>
                  <a:pt x="5795091" y="2743854"/>
                </a:moveTo>
                <a:cubicBezTo>
                  <a:pt x="5805271" y="2743854"/>
                  <a:pt x="5813416" y="2751999"/>
                  <a:pt x="5813416" y="2762180"/>
                </a:cubicBezTo>
                <a:cubicBezTo>
                  <a:pt x="5813416" y="2772361"/>
                  <a:pt x="5805271" y="2780505"/>
                  <a:pt x="5795091" y="2780505"/>
                </a:cubicBezTo>
                <a:cubicBezTo>
                  <a:pt x="5784911" y="2780505"/>
                  <a:pt x="5776766" y="2772361"/>
                  <a:pt x="5776766" y="2762180"/>
                </a:cubicBezTo>
                <a:cubicBezTo>
                  <a:pt x="5776766" y="2751999"/>
                  <a:pt x="5784911" y="2743854"/>
                  <a:pt x="5795091" y="2743854"/>
                </a:cubicBezTo>
                <a:close/>
                <a:moveTo>
                  <a:pt x="4190602" y="2728583"/>
                </a:moveTo>
                <a:cubicBezTo>
                  <a:pt x="4207914" y="2728583"/>
                  <a:pt x="4221146" y="2742837"/>
                  <a:pt x="4221146" y="2759126"/>
                </a:cubicBezTo>
                <a:cubicBezTo>
                  <a:pt x="4221146" y="2776434"/>
                  <a:pt x="4206895" y="2789668"/>
                  <a:pt x="4190602" y="2789668"/>
                </a:cubicBezTo>
                <a:cubicBezTo>
                  <a:pt x="4173287" y="2789668"/>
                  <a:pt x="4160049" y="2775414"/>
                  <a:pt x="4160049" y="2759126"/>
                </a:cubicBezTo>
                <a:cubicBezTo>
                  <a:pt x="4160049" y="2741817"/>
                  <a:pt x="4174307" y="2728583"/>
                  <a:pt x="4190602" y="2728583"/>
                </a:cubicBezTo>
                <a:close/>
                <a:moveTo>
                  <a:pt x="5955945" y="2699057"/>
                </a:moveTo>
                <a:cubicBezTo>
                  <a:pt x="5957981" y="2699057"/>
                  <a:pt x="5961035" y="2701094"/>
                  <a:pt x="5961035" y="2704148"/>
                </a:cubicBezTo>
                <a:cubicBezTo>
                  <a:pt x="5961035" y="2707202"/>
                  <a:pt x="5959000" y="2709238"/>
                  <a:pt x="5955945" y="2709238"/>
                </a:cubicBezTo>
                <a:cubicBezTo>
                  <a:pt x="5952891" y="2709238"/>
                  <a:pt x="5950855" y="2707202"/>
                  <a:pt x="5950855" y="2704148"/>
                </a:cubicBezTo>
                <a:cubicBezTo>
                  <a:pt x="5950855" y="2701094"/>
                  <a:pt x="5952891" y="2699057"/>
                  <a:pt x="5955945" y="2699057"/>
                </a:cubicBezTo>
                <a:close/>
                <a:moveTo>
                  <a:pt x="7390463" y="2694983"/>
                </a:moveTo>
                <a:cubicBezTo>
                  <a:pt x="7408789" y="2694983"/>
                  <a:pt x="7424061" y="2710256"/>
                  <a:pt x="7424061" y="2728581"/>
                </a:cubicBezTo>
                <a:cubicBezTo>
                  <a:pt x="7424061" y="2746907"/>
                  <a:pt x="7408789" y="2762177"/>
                  <a:pt x="7390463" y="2762177"/>
                </a:cubicBezTo>
                <a:cubicBezTo>
                  <a:pt x="7372137" y="2762177"/>
                  <a:pt x="7356865" y="2746907"/>
                  <a:pt x="7356865" y="2728581"/>
                </a:cubicBezTo>
                <a:cubicBezTo>
                  <a:pt x="7356865" y="2710256"/>
                  <a:pt x="7372137" y="2694983"/>
                  <a:pt x="7390463" y="2694983"/>
                </a:cubicBezTo>
                <a:close/>
                <a:moveTo>
                  <a:pt x="1814308" y="2665460"/>
                </a:moveTo>
                <a:cubicBezTo>
                  <a:pt x="1817361" y="2665460"/>
                  <a:pt x="1819397" y="2668512"/>
                  <a:pt x="1819397" y="2670549"/>
                </a:cubicBezTo>
                <a:cubicBezTo>
                  <a:pt x="1819397" y="2673605"/>
                  <a:pt x="1817361" y="2675639"/>
                  <a:pt x="1814308" y="2675639"/>
                </a:cubicBezTo>
                <a:cubicBezTo>
                  <a:pt x="1811253" y="2675639"/>
                  <a:pt x="1809215" y="2673605"/>
                  <a:pt x="1809215" y="2670549"/>
                </a:cubicBezTo>
                <a:cubicBezTo>
                  <a:pt x="1809215" y="2667495"/>
                  <a:pt x="1811253" y="2665460"/>
                  <a:pt x="1814308" y="2665460"/>
                </a:cubicBezTo>
                <a:close/>
                <a:moveTo>
                  <a:pt x="9232236" y="2663422"/>
                </a:moveTo>
                <a:cubicBezTo>
                  <a:pt x="9253617" y="2664440"/>
                  <a:pt x="9270925" y="2680729"/>
                  <a:pt x="9270925" y="2702110"/>
                </a:cubicBezTo>
                <a:cubicBezTo>
                  <a:pt x="9270925" y="2723490"/>
                  <a:pt x="9253617" y="2740798"/>
                  <a:pt x="9232236" y="2740798"/>
                </a:cubicBezTo>
                <a:cubicBezTo>
                  <a:pt x="9210856" y="2740798"/>
                  <a:pt x="9193548" y="2723490"/>
                  <a:pt x="9193548" y="2702110"/>
                </a:cubicBezTo>
                <a:cubicBezTo>
                  <a:pt x="9193548" y="2680729"/>
                  <a:pt x="9210856" y="2663422"/>
                  <a:pt x="9232236" y="2663422"/>
                </a:cubicBezTo>
                <a:close/>
                <a:moveTo>
                  <a:pt x="2759084" y="2623713"/>
                </a:moveTo>
                <a:cubicBezTo>
                  <a:pt x="2763156" y="2623713"/>
                  <a:pt x="2767229" y="2627785"/>
                  <a:pt x="2767229" y="2631859"/>
                </a:cubicBezTo>
                <a:cubicBezTo>
                  <a:pt x="2767229" y="2636948"/>
                  <a:pt x="2763156" y="2640003"/>
                  <a:pt x="2759084" y="2640003"/>
                </a:cubicBezTo>
                <a:cubicBezTo>
                  <a:pt x="2753992" y="2640003"/>
                  <a:pt x="2750938" y="2635931"/>
                  <a:pt x="2750938" y="2631859"/>
                </a:cubicBezTo>
                <a:cubicBezTo>
                  <a:pt x="2750938" y="2627785"/>
                  <a:pt x="2755010" y="2623713"/>
                  <a:pt x="2759084" y="2623713"/>
                </a:cubicBezTo>
                <a:close/>
                <a:moveTo>
                  <a:pt x="9533599" y="2604369"/>
                </a:moveTo>
                <a:cubicBezTo>
                  <a:pt x="9540725" y="2603353"/>
                  <a:pt x="9546834" y="2609462"/>
                  <a:pt x="9546834" y="2616588"/>
                </a:cubicBezTo>
                <a:cubicBezTo>
                  <a:pt x="9546834" y="2623715"/>
                  <a:pt x="9540725" y="2628806"/>
                  <a:pt x="9533599" y="2628806"/>
                </a:cubicBezTo>
                <a:cubicBezTo>
                  <a:pt x="9526472" y="2628806"/>
                  <a:pt x="9520363" y="2622694"/>
                  <a:pt x="9520363" y="2616588"/>
                </a:cubicBezTo>
                <a:cubicBezTo>
                  <a:pt x="9520363" y="2609462"/>
                  <a:pt x="9526472" y="2604369"/>
                  <a:pt x="9533599" y="2604369"/>
                </a:cubicBezTo>
                <a:close/>
                <a:moveTo>
                  <a:pt x="1707395" y="2601316"/>
                </a:moveTo>
                <a:cubicBezTo>
                  <a:pt x="1709433" y="2601316"/>
                  <a:pt x="1711468" y="2602334"/>
                  <a:pt x="1711468" y="2605389"/>
                </a:cubicBezTo>
                <a:cubicBezTo>
                  <a:pt x="1711468" y="2607425"/>
                  <a:pt x="1709433" y="2609462"/>
                  <a:pt x="1707395" y="2609462"/>
                </a:cubicBezTo>
                <a:cubicBezTo>
                  <a:pt x="1705359" y="2609462"/>
                  <a:pt x="1703323" y="2607425"/>
                  <a:pt x="1703323" y="2605389"/>
                </a:cubicBezTo>
                <a:cubicBezTo>
                  <a:pt x="1703323" y="2603353"/>
                  <a:pt x="1705359" y="2601316"/>
                  <a:pt x="1707395" y="2601316"/>
                </a:cubicBezTo>
                <a:close/>
                <a:moveTo>
                  <a:pt x="4194661" y="2596226"/>
                </a:moveTo>
                <a:cubicBezTo>
                  <a:pt x="4197716" y="2596226"/>
                  <a:pt x="4200772" y="2599279"/>
                  <a:pt x="4200772" y="2602334"/>
                </a:cubicBezTo>
                <a:cubicBezTo>
                  <a:pt x="4200772" y="2605389"/>
                  <a:pt x="4198735" y="2608446"/>
                  <a:pt x="4194661" y="2608446"/>
                </a:cubicBezTo>
                <a:cubicBezTo>
                  <a:pt x="4191607" y="2608446"/>
                  <a:pt x="4188551" y="2606407"/>
                  <a:pt x="4188551" y="2602334"/>
                </a:cubicBezTo>
                <a:cubicBezTo>
                  <a:pt x="4188551" y="2599279"/>
                  <a:pt x="4190588" y="2596226"/>
                  <a:pt x="4194661" y="2596226"/>
                </a:cubicBezTo>
                <a:close/>
                <a:moveTo>
                  <a:pt x="5638309" y="2592153"/>
                </a:moveTo>
                <a:cubicBezTo>
                  <a:pt x="5648490" y="2593171"/>
                  <a:pt x="5655618" y="2600297"/>
                  <a:pt x="5655618" y="2609462"/>
                </a:cubicBezTo>
                <a:cubicBezTo>
                  <a:pt x="5655618" y="2618622"/>
                  <a:pt x="5647472" y="2626771"/>
                  <a:pt x="5638309" y="2626771"/>
                </a:cubicBezTo>
                <a:cubicBezTo>
                  <a:pt x="5629148" y="2626771"/>
                  <a:pt x="5621002" y="2619640"/>
                  <a:pt x="5621002" y="2609462"/>
                </a:cubicBezTo>
                <a:cubicBezTo>
                  <a:pt x="5621002" y="2600297"/>
                  <a:pt x="5629148" y="2592153"/>
                  <a:pt x="5638309" y="2592153"/>
                </a:cubicBezTo>
                <a:close/>
                <a:moveTo>
                  <a:pt x="1008960" y="2587062"/>
                </a:moveTo>
                <a:cubicBezTo>
                  <a:pt x="1024232" y="2587062"/>
                  <a:pt x="1036449" y="2600297"/>
                  <a:pt x="1036449" y="2614553"/>
                </a:cubicBezTo>
                <a:cubicBezTo>
                  <a:pt x="1036449" y="2629824"/>
                  <a:pt x="1024232" y="2642042"/>
                  <a:pt x="1008960" y="2642042"/>
                </a:cubicBezTo>
                <a:cubicBezTo>
                  <a:pt x="993688" y="2642042"/>
                  <a:pt x="981471" y="2629824"/>
                  <a:pt x="981471" y="2614553"/>
                </a:cubicBezTo>
                <a:cubicBezTo>
                  <a:pt x="981471" y="2599279"/>
                  <a:pt x="993688" y="2587062"/>
                  <a:pt x="1008960" y="2587062"/>
                </a:cubicBezTo>
                <a:close/>
                <a:moveTo>
                  <a:pt x="5912163" y="2569755"/>
                </a:moveTo>
                <a:cubicBezTo>
                  <a:pt x="5924380" y="2568738"/>
                  <a:pt x="5934560" y="2578917"/>
                  <a:pt x="5934560" y="2591134"/>
                </a:cubicBezTo>
                <a:cubicBezTo>
                  <a:pt x="5934560" y="2603351"/>
                  <a:pt x="5924380" y="2612518"/>
                  <a:pt x="5912163" y="2612518"/>
                </a:cubicBezTo>
                <a:cubicBezTo>
                  <a:pt x="5899946" y="2612518"/>
                  <a:pt x="5889764" y="2602334"/>
                  <a:pt x="5889764" y="2591134"/>
                </a:cubicBezTo>
                <a:cubicBezTo>
                  <a:pt x="5889764" y="2578917"/>
                  <a:pt x="5899946" y="2569755"/>
                  <a:pt x="5912163" y="2569755"/>
                </a:cubicBezTo>
                <a:close/>
                <a:moveTo>
                  <a:pt x="10252389" y="2562630"/>
                </a:moveTo>
                <a:cubicBezTo>
                  <a:pt x="10296168" y="2562630"/>
                  <a:pt x="10330784" y="2597243"/>
                  <a:pt x="10330784" y="2640006"/>
                </a:cubicBezTo>
                <a:cubicBezTo>
                  <a:pt x="10330784" y="2650698"/>
                  <a:pt x="10328620" y="2660879"/>
                  <a:pt x="10324691" y="2670136"/>
                </a:cubicBezTo>
                <a:lnTo>
                  <a:pt x="10314641" y="2684950"/>
                </a:lnTo>
                <a:lnTo>
                  <a:pt x="10316531" y="2686840"/>
                </a:lnTo>
                <a:cubicBezTo>
                  <a:pt x="10316531" y="2689895"/>
                  <a:pt x="10313476" y="2692949"/>
                  <a:pt x="10310422" y="2692949"/>
                </a:cubicBezTo>
                <a:lnTo>
                  <a:pt x="10309702" y="2692227"/>
                </a:lnTo>
                <a:lnTo>
                  <a:pt x="10308004" y="2694730"/>
                </a:lnTo>
                <a:cubicBezTo>
                  <a:pt x="10293877" y="2708730"/>
                  <a:pt x="10274278" y="2717384"/>
                  <a:pt x="10252389" y="2717384"/>
                </a:cubicBezTo>
                <a:cubicBezTo>
                  <a:pt x="10209628" y="2717384"/>
                  <a:pt x="10173994" y="2682768"/>
                  <a:pt x="10173994" y="2640006"/>
                </a:cubicBezTo>
                <a:cubicBezTo>
                  <a:pt x="10173994" y="2597243"/>
                  <a:pt x="10208610" y="2562630"/>
                  <a:pt x="10252389" y="2562630"/>
                </a:cubicBezTo>
                <a:close/>
                <a:moveTo>
                  <a:pt x="6487394" y="2547361"/>
                </a:moveTo>
                <a:cubicBezTo>
                  <a:pt x="6496557" y="2547361"/>
                  <a:pt x="6503684" y="2554486"/>
                  <a:pt x="6503684" y="2563649"/>
                </a:cubicBezTo>
                <a:cubicBezTo>
                  <a:pt x="6503684" y="2572811"/>
                  <a:pt x="6496557" y="2579938"/>
                  <a:pt x="6487394" y="2579938"/>
                </a:cubicBezTo>
                <a:cubicBezTo>
                  <a:pt x="6478231" y="2579938"/>
                  <a:pt x="6471104" y="2572811"/>
                  <a:pt x="6471104" y="2563649"/>
                </a:cubicBezTo>
                <a:cubicBezTo>
                  <a:pt x="6471104" y="2554486"/>
                  <a:pt x="6478231" y="2547361"/>
                  <a:pt x="6487394" y="2547361"/>
                </a:cubicBezTo>
                <a:close/>
                <a:moveTo>
                  <a:pt x="10923328" y="2546344"/>
                </a:moveTo>
                <a:cubicBezTo>
                  <a:pt x="10935545" y="2546344"/>
                  <a:pt x="10944708" y="2556522"/>
                  <a:pt x="10944708" y="2567722"/>
                </a:cubicBezTo>
                <a:cubicBezTo>
                  <a:pt x="10944708" y="2579938"/>
                  <a:pt x="10935545" y="2589100"/>
                  <a:pt x="10923328" y="2589100"/>
                </a:cubicBezTo>
                <a:cubicBezTo>
                  <a:pt x="10911110" y="2589100"/>
                  <a:pt x="10901948" y="2578919"/>
                  <a:pt x="10901948" y="2567722"/>
                </a:cubicBezTo>
                <a:cubicBezTo>
                  <a:pt x="10901948" y="2555505"/>
                  <a:pt x="10912129" y="2546344"/>
                  <a:pt x="10923328" y="2546344"/>
                </a:cubicBezTo>
                <a:close/>
                <a:moveTo>
                  <a:pt x="591492" y="2539209"/>
                </a:moveTo>
                <a:cubicBezTo>
                  <a:pt x="598619" y="2539209"/>
                  <a:pt x="603710" y="2545318"/>
                  <a:pt x="603710" y="2551426"/>
                </a:cubicBezTo>
                <a:cubicBezTo>
                  <a:pt x="603710" y="2557534"/>
                  <a:pt x="598619" y="2563643"/>
                  <a:pt x="591492" y="2563643"/>
                </a:cubicBezTo>
                <a:cubicBezTo>
                  <a:pt x="585384" y="2563643"/>
                  <a:pt x="579275" y="2558552"/>
                  <a:pt x="579275" y="2551426"/>
                </a:cubicBezTo>
                <a:cubicBezTo>
                  <a:pt x="579275" y="2545318"/>
                  <a:pt x="584366" y="2539209"/>
                  <a:pt x="591492" y="2539209"/>
                </a:cubicBezTo>
                <a:close/>
                <a:moveTo>
                  <a:pt x="386905" y="2534124"/>
                </a:moveTo>
                <a:cubicBezTo>
                  <a:pt x="397086" y="2534124"/>
                  <a:pt x="405231" y="2542271"/>
                  <a:pt x="405231" y="2552451"/>
                </a:cubicBezTo>
                <a:cubicBezTo>
                  <a:pt x="405231" y="2562630"/>
                  <a:pt x="397086" y="2570776"/>
                  <a:pt x="386905" y="2570776"/>
                </a:cubicBezTo>
                <a:cubicBezTo>
                  <a:pt x="376724" y="2570776"/>
                  <a:pt x="368579" y="2562630"/>
                  <a:pt x="368579" y="2552451"/>
                </a:cubicBezTo>
                <a:cubicBezTo>
                  <a:pt x="368579" y="2542271"/>
                  <a:pt x="376724" y="2534124"/>
                  <a:pt x="386905" y="2534124"/>
                </a:cubicBezTo>
                <a:close/>
                <a:moveTo>
                  <a:pt x="3113437" y="2528012"/>
                </a:moveTo>
                <a:cubicBezTo>
                  <a:pt x="3118529" y="2528012"/>
                  <a:pt x="3122602" y="2532086"/>
                  <a:pt x="3122602" y="2537177"/>
                </a:cubicBezTo>
                <a:cubicBezTo>
                  <a:pt x="3122602" y="2542271"/>
                  <a:pt x="3118529" y="2546344"/>
                  <a:pt x="3113437" y="2546344"/>
                </a:cubicBezTo>
                <a:cubicBezTo>
                  <a:pt x="3108348" y="2546344"/>
                  <a:pt x="3104277" y="2542271"/>
                  <a:pt x="3104277" y="2537177"/>
                </a:cubicBezTo>
                <a:cubicBezTo>
                  <a:pt x="3104277" y="2532086"/>
                  <a:pt x="3108348" y="2528012"/>
                  <a:pt x="3113437" y="2528012"/>
                </a:cubicBezTo>
                <a:close/>
                <a:moveTo>
                  <a:pt x="5387857" y="2519865"/>
                </a:moveTo>
                <a:cubicBezTo>
                  <a:pt x="5392950" y="2519865"/>
                  <a:pt x="5398041" y="2524955"/>
                  <a:pt x="5398041" y="2530048"/>
                </a:cubicBezTo>
                <a:cubicBezTo>
                  <a:pt x="5398041" y="2536159"/>
                  <a:pt x="5392950" y="2540233"/>
                  <a:pt x="5387857" y="2540233"/>
                </a:cubicBezTo>
                <a:cubicBezTo>
                  <a:pt x="5381754" y="2540233"/>
                  <a:pt x="5377677" y="2535141"/>
                  <a:pt x="5377677" y="2530048"/>
                </a:cubicBezTo>
                <a:cubicBezTo>
                  <a:pt x="5377677" y="2523937"/>
                  <a:pt x="5382769" y="2519865"/>
                  <a:pt x="5387857" y="2519865"/>
                </a:cubicBezTo>
                <a:close/>
                <a:moveTo>
                  <a:pt x="11337701" y="2517829"/>
                </a:moveTo>
                <a:cubicBezTo>
                  <a:pt x="11342792" y="2517829"/>
                  <a:pt x="11347882" y="2522920"/>
                  <a:pt x="11347882" y="2528012"/>
                </a:cubicBezTo>
                <a:cubicBezTo>
                  <a:pt x="11347882" y="2534124"/>
                  <a:pt x="11342792" y="2538195"/>
                  <a:pt x="11337701" y="2538195"/>
                </a:cubicBezTo>
                <a:cubicBezTo>
                  <a:pt x="11331593" y="2538195"/>
                  <a:pt x="11327520" y="2534124"/>
                  <a:pt x="11327520" y="2528012"/>
                </a:cubicBezTo>
                <a:cubicBezTo>
                  <a:pt x="11327520" y="2521902"/>
                  <a:pt x="11332611" y="2517829"/>
                  <a:pt x="11337701" y="2517829"/>
                </a:cubicBezTo>
                <a:close/>
                <a:moveTo>
                  <a:pt x="5092607" y="2499505"/>
                </a:moveTo>
                <a:cubicBezTo>
                  <a:pt x="5104822" y="2498488"/>
                  <a:pt x="5113983" y="2507649"/>
                  <a:pt x="5113983" y="2519865"/>
                </a:cubicBezTo>
                <a:cubicBezTo>
                  <a:pt x="5113983" y="2531068"/>
                  <a:pt x="5104822" y="2540233"/>
                  <a:pt x="5092607" y="2540233"/>
                </a:cubicBezTo>
                <a:cubicBezTo>
                  <a:pt x="5081409" y="2540233"/>
                  <a:pt x="5071229" y="2531068"/>
                  <a:pt x="5071229" y="2519865"/>
                </a:cubicBezTo>
                <a:cubicBezTo>
                  <a:pt x="5071229" y="2508668"/>
                  <a:pt x="5080391" y="2499505"/>
                  <a:pt x="5092607" y="2499505"/>
                </a:cubicBezTo>
                <a:close/>
                <a:moveTo>
                  <a:pt x="7711170" y="2493397"/>
                </a:moveTo>
                <a:cubicBezTo>
                  <a:pt x="7714224" y="2493397"/>
                  <a:pt x="7717279" y="2495433"/>
                  <a:pt x="7717279" y="2499505"/>
                </a:cubicBezTo>
                <a:cubicBezTo>
                  <a:pt x="7717279" y="2502558"/>
                  <a:pt x="7714224" y="2505613"/>
                  <a:pt x="7711170" y="2505613"/>
                </a:cubicBezTo>
                <a:cubicBezTo>
                  <a:pt x="7708115" y="2505613"/>
                  <a:pt x="7705061" y="2502558"/>
                  <a:pt x="7705061" y="2499505"/>
                </a:cubicBezTo>
                <a:cubicBezTo>
                  <a:pt x="7705061" y="2496451"/>
                  <a:pt x="7708115" y="2493397"/>
                  <a:pt x="7711170" y="2493397"/>
                </a:cubicBezTo>
                <a:close/>
                <a:moveTo>
                  <a:pt x="11655354" y="2472014"/>
                </a:moveTo>
                <a:cubicBezTo>
                  <a:pt x="11662481" y="2472014"/>
                  <a:pt x="11666553" y="2477105"/>
                  <a:pt x="11666553" y="2483214"/>
                </a:cubicBezTo>
                <a:cubicBezTo>
                  <a:pt x="11666553" y="2489322"/>
                  <a:pt x="11661463" y="2493395"/>
                  <a:pt x="11655354" y="2493395"/>
                </a:cubicBezTo>
                <a:cubicBezTo>
                  <a:pt x="11649245" y="2493395"/>
                  <a:pt x="11644154" y="2488304"/>
                  <a:pt x="11644154" y="2483214"/>
                </a:cubicBezTo>
                <a:cubicBezTo>
                  <a:pt x="11644154" y="2477105"/>
                  <a:pt x="11649245" y="2472014"/>
                  <a:pt x="11655354" y="2472014"/>
                </a:cubicBezTo>
                <a:close/>
                <a:moveTo>
                  <a:pt x="1161657" y="2462852"/>
                </a:moveTo>
                <a:cubicBezTo>
                  <a:pt x="1204418" y="2462852"/>
                  <a:pt x="1238016" y="2496451"/>
                  <a:pt x="1238016" y="2539213"/>
                </a:cubicBezTo>
                <a:cubicBezTo>
                  <a:pt x="1238016" y="2580954"/>
                  <a:pt x="1203400" y="2615570"/>
                  <a:pt x="1161657" y="2615570"/>
                </a:cubicBezTo>
                <a:lnTo>
                  <a:pt x="1153260" y="2613912"/>
                </a:lnTo>
                <a:lnTo>
                  <a:pt x="1153543" y="2614553"/>
                </a:lnTo>
                <a:cubicBezTo>
                  <a:pt x="1153543" y="2625751"/>
                  <a:pt x="1144380" y="2634915"/>
                  <a:pt x="1133180" y="2634915"/>
                </a:cubicBezTo>
                <a:cubicBezTo>
                  <a:pt x="1121981" y="2634915"/>
                  <a:pt x="1112818" y="2625751"/>
                  <a:pt x="1112818" y="2614553"/>
                </a:cubicBezTo>
                <a:lnTo>
                  <a:pt x="1118521" y="2600840"/>
                </a:lnTo>
                <a:lnTo>
                  <a:pt x="1107443" y="2593425"/>
                </a:lnTo>
                <a:cubicBezTo>
                  <a:pt x="1093698" y="2579682"/>
                  <a:pt x="1085299" y="2560594"/>
                  <a:pt x="1085299" y="2539213"/>
                </a:cubicBezTo>
                <a:cubicBezTo>
                  <a:pt x="1085299" y="2497468"/>
                  <a:pt x="1119914" y="2462852"/>
                  <a:pt x="1161657" y="2462852"/>
                </a:cubicBezTo>
                <a:close/>
                <a:moveTo>
                  <a:pt x="7789564" y="2417038"/>
                </a:moveTo>
                <a:cubicBezTo>
                  <a:pt x="7792619" y="2416020"/>
                  <a:pt x="7795674" y="2419073"/>
                  <a:pt x="7795674" y="2423147"/>
                </a:cubicBezTo>
                <a:cubicBezTo>
                  <a:pt x="7795674" y="2426201"/>
                  <a:pt x="7792619" y="2429254"/>
                  <a:pt x="7789564" y="2429254"/>
                </a:cubicBezTo>
                <a:cubicBezTo>
                  <a:pt x="7785492" y="2429254"/>
                  <a:pt x="7783456" y="2426201"/>
                  <a:pt x="7783456" y="2423147"/>
                </a:cubicBezTo>
                <a:cubicBezTo>
                  <a:pt x="7783456" y="2420092"/>
                  <a:pt x="7786510" y="2417038"/>
                  <a:pt x="7789564" y="2417038"/>
                </a:cubicBezTo>
                <a:close/>
                <a:moveTo>
                  <a:pt x="8313895" y="2398712"/>
                </a:moveTo>
                <a:cubicBezTo>
                  <a:pt x="8322040" y="2398712"/>
                  <a:pt x="8330185" y="2405839"/>
                  <a:pt x="8330185" y="2415002"/>
                </a:cubicBezTo>
                <a:cubicBezTo>
                  <a:pt x="8330185" y="2424164"/>
                  <a:pt x="8323058" y="2431292"/>
                  <a:pt x="8313895" y="2431292"/>
                </a:cubicBezTo>
                <a:cubicBezTo>
                  <a:pt x="8304732" y="2431292"/>
                  <a:pt x="8297605" y="2424164"/>
                  <a:pt x="8297605" y="2415002"/>
                </a:cubicBezTo>
                <a:cubicBezTo>
                  <a:pt x="8297605" y="2405839"/>
                  <a:pt x="8304732" y="2398712"/>
                  <a:pt x="8313895" y="2398712"/>
                </a:cubicBezTo>
                <a:close/>
                <a:moveTo>
                  <a:pt x="10361328" y="2390565"/>
                </a:moveTo>
                <a:cubicBezTo>
                  <a:pt x="10373545" y="2391585"/>
                  <a:pt x="10383726" y="2400746"/>
                  <a:pt x="10383726" y="2412965"/>
                </a:cubicBezTo>
                <a:cubicBezTo>
                  <a:pt x="10383726" y="2425182"/>
                  <a:pt x="10373545" y="2435363"/>
                  <a:pt x="10361328" y="2435363"/>
                </a:cubicBezTo>
                <a:cubicBezTo>
                  <a:pt x="10349110" y="2435363"/>
                  <a:pt x="10338929" y="2425182"/>
                  <a:pt x="10338929" y="2412965"/>
                </a:cubicBezTo>
                <a:cubicBezTo>
                  <a:pt x="10338929" y="2400746"/>
                  <a:pt x="10349110" y="2390565"/>
                  <a:pt x="10361328" y="2390565"/>
                </a:cubicBezTo>
                <a:close/>
                <a:moveTo>
                  <a:pt x="1788833" y="2370201"/>
                </a:moveTo>
                <a:cubicBezTo>
                  <a:pt x="1800034" y="2370201"/>
                  <a:pt x="1809196" y="2379366"/>
                  <a:pt x="1809196" y="2390565"/>
                </a:cubicBezTo>
                <a:cubicBezTo>
                  <a:pt x="1809196" y="2401766"/>
                  <a:pt x="1800034" y="2410929"/>
                  <a:pt x="1788833" y="2410929"/>
                </a:cubicBezTo>
                <a:cubicBezTo>
                  <a:pt x="1777635" y="2410929"/>
                  <a:pt x="1768472" y="2401766"/>
                  <a:pt x="1768472" y="2390565"/>
                </a:cubicBezTo>
                <a:cubicBezTo>
                  <a:pt x="1768472" y="2379366"/>
                  <a:pt x="1777635" y="2370201"/>
                  <a:pt x="1788833" y="2370201"/>
                </a:cubicBezTo>
                <a:close/>
                <a:moveTo>
                  <a:pt x="8322040" y="2351875"/>
                </a:moveTo>
                <a:cubicBezTo>
                  <a:pt x="8329166" y="2351875"/>
                  <a:pt x="8335275" y="2357982"/>
                  <a:pt x="8335275" y="2365110"/>
                </a:cubicBezTo>
                <a:cubicBezTo>
                  <a:pt x="8335275" y="2372238"/>
                  <a:pt x="8329166" y="2378348"/>
                  <a:pt x="8322040" y="2378348"/>
                </a:cubicBezTo>
                <a:cubicBezTo>
                  <a:pt x="8314913" y="2378348"/>
                  <a:pt x="8308804" y="2372238"/>
                  <a:pt x="8308804" y="2365110"/>
                </a:cubicBezTo>
                <a:cubicBezTo>
                  <a:pt x="8308804" y="2357982"/>
                  <a:pt x="8314913" y="2351875"/>
                  <a:pt x="8322040" y="2351875"/>
                </a:cubicBezTo>
                <a:close/>
                <a:moveTo>
                  <a:pt x="1726739" y="2338640"/>
                </a:moveTo>
                <a:cubicBezTo>
                  <a:pt x="1739974" y="2338640"/>
                  <a:pt x="1749137" y="2348821"/>
                  <a:pt x="1749137" y="2361037"/>
                </a:cubicBezTo>
                <a:cubicBezTo>
                  <a:pt x="1749137" y="2373257"/>
                  <a:pt x="1738956" y="2383438"/>
                  <a:pt x="1726739" y="2383438"/>
                </a:cubicBezTo>
                <a:cubicBezTo>
                  <a:pt x="1714521" y="2383438"/>
                  <a:pt x="1704340" y="2373257"/>
                  <a:pt x="1704340" y="2361037"/>
                </a:cubicBezTo>
                <a:cubicBezTo>
                  <a:pt x="1704340" y="2348821"/>
                  <a:pt x="1714521" y="2338640"/>
                  <a:pt x="1726739" y="2338640"/>
                </a:cubicBezTo>
                <a:close/>
                <a:moveTo>
                  <a:pt x="5160810" y="2317265"/>
                </a:moveTo>
                <a:cubicBezTo>
                  <a:pt x="5172007" y="2317265"/>
                  <a:pt x="5181174" y="2326427"/>
                  <a:pt x="5181174" y="2337623"/>
                </a:cubicBezTo>
                <a:cubicBezTo>
                  <a:pt x="5181174" y="2348821"/>
                  <a:pt x="5172007" y="2357983"/>
                  <a:pt x="5160810" y="2357983"/>
                </a:cubicBezTo>
                <a:cubicBezTo>
                  <a:pt x="5149610" y="2357983"/>
                  <a:pt x="5140448" y="2348821"/>
                  <a:pt x="5140448" y="2337623"/>
                </a:cubicBezTo>
                <a:cubicBezTo>
                  <a:pt x="5140448" y="2326427"/>
                  <a:pt x="5149610" y="2317265"/>
                  <a:pt x="5160810" y="2317265"/>
                </a:cubicBezTo>
                <a:close/>
                <a:moveTo>
                  <a:pt x="5008114" y="2306069"/>
                </a:moveTo>
                <a:cubicBezTo>
                  <a:pt x="5013202" y="2306069"/>
                  <a:pt x="5017273" y="2310141"/>
                  <a:pt x="5017273" y="2315229"/>
                </a:cubicBezTo>
                <a:cubicBezTo>
                  <a:pt x="5017273" y="2320321"/>
                  <a:pt x="5013202" y="2324392"/>
                  <a:pt x="5008114" y="2324392"/>
                </a:cubicBezTo>
                <a:cubicBezTo>
                  <a:pt x="5003024" y="2324392"/>
                  <a:pt x="4998954" y="2320321"/>
                  <a:pt x="4998954" y="2315229"/>
                </a:cubicBezTo>
                <a:cubicBezTo>
                  <a:pt x="4998954" y="2310141"/>
                  <a:pt x="5003024" y="2306069"/>
                  <a:pt x="5008114" y="2306069"/>
                </a:cubicBezTo>
                <a:close/>
                <a:moveTo>
                  <a:pt x="6816246" y="2280623"/>
                </a:moveTo>
                <a:cubicBezTo>
                  <a:pt x="6824391" y="2280623"/>
                  <a:pt x="6830500" y="2286728"/>
                  <a:pt x="6830500" y="2294873"/>
                </a:cubicBezTo>
                <a:cubicBezTo>
                  <a:pt x="6830500" y="2303015"/>
                  <a:pt x="6824391" y="2309123"/>
                  <a:pt x="6816246" y="2309123"/>
                </a:cubicBezTo>
                <a:cubicBezTo>
                  <a:pt x="6808101" y="2309123"/>
                  <a:pt x="6801992" y="2303015"/>
                  <a:pt x="6801992" y="2294873"/>
                </a:cubicBezTo>
                <a:cubicBezTo>
                  <a:pt x="6801992" y="2286728"/>
                  <a:pt x="6808101" y="2280623"/>
                  <a:pt x="6816246" y="2280623"/>
                </a:cubicBezTo>
                <a:close/>
                <a:moveTo>
                  <a:pt x="7301887" y="2233780"/>
                </a:moveTo>
                <a:cubicBezTo>
                  <a:pt x="7313087" y="2233780"/>
                  <a:pt x="7321231" y="2242945"/>
                  <a:pt x="7321231" y="2253129"/>
                </a:cubicBezTo>
                <a:cubicBezTo>
                  <a:pt x="7321231" y="2263311"/>
                  <a:pt x="7313087" y="2272473"/>
                  <a:pt x="7301887" y="2272473"/>
                </a:cubicBezTo>
                <a:cubicBezTo>
                  <a:pt x="7291706" y="2272473"/>
                  <a:pt x="7282543" y="2264329"/>
                  <a:pt x="7282543" y="2253129"/>
                </a:cubicBezTo>
                <a:cubicBezTo>
                  <a:pt x="7282543" y="2242945"/>
                  <a:pt x="7290688" y="2233780"/>
                  <a:pt x="7301887" y="2233780"/>
                </a:cubicBezTo>
                <a:close/>
                <a:moveTo>
                  <a:pt x="11671645" y="2219524"/>
                </a:moveTo>
                <a:cubicBezTo>
                  <a:pt x="11673680" y="2219524"/>
                  <a:pt x="11676735" y="2221560"/>
                  <a:pt x="11676735" y="2224617"/>
                </a:cubicBezTo>
                <a:cubicBezTo>
                  <a:pt x="11676735" y="2227670"/>
                  <a:pt x="11674698" y="2229707"/>
                  <a:pt x="11671645" y="2229707"/>
                </a:cubicBezTo>
                <a:cubicBezTo>
                  <a:pt x="11668590" y="2229707"/>
                  <a:pt x="11666554" y="2227670"/>
                  <a:pt x="11666554" y="2224617"/>
                </a:cubicBezTo>
                <a:cubicBezTo>
                  <a:pt x="11666554" y="2221560"/>
                  <a:pt x="11668590" y="2219524"/>
                  <a:pt x="11671645" y="2219524"/>
                </a:cubicBezTo>
                <a:close/>
                <a:moveTo>
                  <a:pt x="10717669" y="2192034"/>
                </a:moveTo>
                <a:cubicBezTo>
                  <a:pt x="10724796" y="2192034"/>
                  <a:pt x="10731923" y="2198142"/>
                  <a:pt x="10731923" y="2206286"/>
                </a:cubicBezTo>
                <a:cubicBezTo>
                  <a:pt x="10731923" y="2214431"/>
                  <a:pt x="10725814" y="2220542"/>
                  <a:pt x="10717669" y="2220542"/>
                </a:cubicBezTo>
                <a:cubicBezTo>
                  <a:pt x="10709524" y="2220542"/>
                  <a:pt x="10703416" y="2214431"/>
                  <a:pt x="10703416" y="2206286"/>
                </a:cubicBezTo>
                <a:cubicBezTo>
                  <a:pt x="10703416" y="2198142"/>
                  <a:pt x="10709524" y="2192034"/>
                  <a:pt x="10717669" y="2192034"/>
                </a:cubicBezTo>
                <a:close/>
                <a:moveTo>
                  <a:pt x="4248637" y="2184910"/>
                </a:moveTo>
                <a:cubicBezTo>
                  <a:pt x="4263912" y="2184910"/>
                  <a:pt x="4276129" y="2197127"/>
                  <a:pt x="4276129" y="2212394"/>
                </a:cubicBezTo>
                <a:cubicBezTo>
                  <a:pt x="4276129" y="2227670"/>
                  <a:pt x="4263912" y="2239891"/>
                  <a:pt x="4248637" y="2239891"/>
                </a:cubicBezTo>
                <a:cubicBezTo>
                  <a:pt x="4233368" y="2239891"/>
                  <a:pt x="4221154" y="2227670"/>
                  <a:pt x="4221154" y="2212394"/>
                </a:cubicBezTo>
                <a:cubicBezTo>
                  <a:pt x="4221154" y="2197127"/>
                  <a:pt x="4233368" y="2184910"/>
                  <a:pt x="4248637" y="2184910"/>
                </a:cubicBezTo>
                <a:close/>
                <a:moveTo>
                  <a:pt x="10552733" y="2163530"/>
                </a:moveTo>
                <a:cubicBezTo>
                  <a:pt x="10556806" y="2164547"/>
                  <a:pt x="10558842" y="2166583"/>
                  <a:pt x="10558842" y="2169638"/>
                </a:cubicBezTo>
                <a:cubicBezTo>
                  <a:pt x="10558842" y="2172694"/>
                  <a:pt x="10556806" y="2174729"/>
                  <a:pt x="10552733" y="2174729"/>
                </a:cubicBezTo>
                <a:cubicBezTo>
                  <a:pt x="10549679" y="2174729"/>
                  <a:pt x="10546625" y="2172694"/>
                  <a:pt x="10546625" y="2169638"/>
                </a:cubicBezTo>
                <a:cubicBezTo>
                  <a:pt x="10546625" y="2166583"/>
                  <a:pt x="10548661" y="2163530"/>
                  <a:pt x="10552733" y="2163530"/>
                </a:cubicBezTo>
                <a:close/>
                <a:moveTo>
                  <a:pt x="11573905" y="2144178"/>
                </a:moveTo>
                <a:cubicBezTo>
                  <a:pt x="11581031" y="2143160"/>
                  <a:pt x="11586122" y="2148250"/>
                  <a:pt x="11586122" y="2155377"/>
                </a:cubicBezTo>
                <a:cubicBezTo>
                  <a:pt x="11586122" y="2161486"/>
                  <a:pt x="11581031" y="2166575"/>
                  <a:pt x="11573905" y="2166575"/>
                </a:cubicBezTo>
                <a:cubicBezTo>
                  <a:pt x="11567795" y="2166575"/>
                  <a:pt x="11561687" y="2161486"/>
                  <a:pt x="11561687" y="2155377"/>
                </a:cubicBezTo>
                <a:cubicBezTo>
                  <a:pt x="11561687" y="2149268"/>
                  <a:pt x="11566778" y="2144178"/>
                  <a:pt x="11573905" y="2144178"/>
                </a:cubicBezTo>
                <a:close/>
                <a:moveTo>
                  <a:pt x="10875476" y="2060694"/>
                </a:moveTo>
                <a:cubicBezTo>
                  <a:pt x="10879549" y="2060694"/>
                  <a:pt x="10883622" y="2063748"/>
                  <a:pt x="10883622" y="2068840"/>
                </a:cubicBezTo>
                <a:cubicBezTo>
                  <a:pt x="10883622" y="2073930"/>
                  <a:pt x="10879549" y="2076984"/>
                  <a:pt x="10875476" y="2076984"/>
                </a:cubicBezTo>
                <a:cubicBezTo>
                  <a:pt x="10870386" y="2076984"/>
                  <a:pt x="10867332" y="2072912"/>
                  <a:pt x="10867332" y="2068840"/>
                </a:cubicBezTo>
                <a:cubicBezTo>
                  <a:pt x="10867332" y="2063748"/>
                  <a:pt x="10871405" y="2060694"/>
                  <a:pt x="10875476" y="2060694"/>
                </a:cubicBezTo>
                <a:close/>
                <a:moveTo>
                  <a:pt x="9976480" y="2052572"/>
                </a:moveTo>
                <a:cubicBezTo>
                  <a:pt x="10001933" y="2052572"/>
                  <a:pt x="10023313" y="2072934"/>
                  <a:pt x="10023313" y="2099390"/>
                </a:cubicBezTo>
                <a:cubicBezTo>
                  <a:pt x="10023313" y="2124842"/>
                  <a:pt x="10001933" y="2146221"/>
                  <a:pt x="9976480" y="2146221"/>
                </a:cubicBezTo>
                <a:cubicBezTo>
                  <a:pt x="9950008" y="2146221"/>
                  <a:pt x="9929646" y="2124842"/>
                  <a:pt x="9929646" y="2099390"/>
                </a:cubicBezTo>
                <a:cubicBezTo>
                  <a:pt x="9929646" y="2072934"/>
                  <a:pt x="9951027" y="2052572"/>
                  <a:pt x="9976480" y="2052572"/>
                </a:cubicBezTo>
                <a:close/>
                <a:moveTo>
                  <a:pt x="8217174" y="2041361"/>
                </a:moveTo>
                <a:cubicBezTo>
                  <a:pt x="8239572" y="2041361"/>
                  <a:pt x="8257898" y="2059688"/>
                  <a:pt x="8257898" y="2082087"/>
                </a:cubicBezTo>
                <a:cubicBezTo>
                  <a:pt x="8257898" y="2104477"/>
                  <a:pt x="8239572" y="2122802"/>
                  <a:pt x="8217174" y="2122802"/>
                </a:cubicBezTo>
                <a:cubicBezTo>
                  <a:pt x="8194776" y="2122802"/>
                  <a:pt x="8176449" y="2104477"/>
                  <a:pt x="8176449" y="2082087"/>
                </a:cubicBezTo>
                <a:cubicBezTo>
                  <a:pt x="8176449" y="2059688"/>
                  <a:pt x="8194776" y="2041361"/>
                  <a:pt x="8217174" y="2041361"/>
                </a:cubicBezTo>
                <a:close/>
                <a:moveTo>
                  <a:pt x="11389625" y="2007776"/>
                </a:moveTo>
                <a:cubicBezTo>
                  <a:pt x="11396752" y="2007776"/>
                  <a:pt x="11401843" y="2012868"/>
                  <a:pt x="11401843" y="2019993"/>
                </a:cubicBezTo>
                <a:cubicBezTo>
                  <a:pt x="11401843" y="2026102"/>
                  <a:pt x="11396752" y="2032209"/>
                  <a:pt x="11389625" y="2032209"/>
                </a:cubicBezTo>
                <a:cubicBezTo>
                  <a:pt x="11383516" y="2032209"/>
                  <a:pt x="11377408" y="2027119"/>
                  <a:pt x="11377408" y="2019993"/>
                </a:cubicBezTo>
                <a:cubicBezTo>
                  <a:pt x="11377408" y="2013885"/>
                  <a:pt x="11382499" y="2007776"/>
                  <a:pt x="11389625" y="2007776"/>
                </a:cubicBezTo>
                <a:close/>
                <a:moveTo>
                  <a:pt x="11089281" y="1971100"/>
                </a:moveTo>
                <a:cubicBezTo>
                  <a:pt x="11092335" y="1971100"/>
                  <a:pt x="11094371" y="1973135"/>
                  <a:pt x="11094371" y="1976191"/>
                </a:cubicBezTo>
                <a:cubicBezTo>
                  <a:pt x="11094371" y="1979244"/>
                  <a:pt x="11092335" y="1981281"/>
                  <a:pt x="11089281" y="1981281"/>
                </a:cubicBezTo>
                <a:cubicBezTo>
                  <a:pt x="11086227" y="1981281"/>
                  <a:pt x="11084190" y="1979244"/>
                  <a:pt x="11084190" y="1976191"/>
                </a:cubicBezTo>
                <a:cubicBezTo>
                  <a:pt x="11084190" y="1973135"/>
                  <a:pt x="11086227" y="1971100"/>
                  <a:pt x="11089281" y="1971100"/>
                </a:cubicBezTo>
                <a:close/>
                <a:moveTo>
                  <a:pt x="607782" y="1958886"/>
                </a:moveTo>
                <a:cubicBezTo>
                  <a:pt x="618982" y="1958886"/>
                  <a:pt x="627126" y="1968049"/>
                  <a:pt x="627126" y="1978230"/>
                </a:cubicBezTo>
                <a:cubicBezTo>
                  <a:pt x="627126" y="1989429"/>
                  <a:pt x="617963" y="1997575"/>
                  <a:pt x="607782" y="1997575"/>
                </a:cubicBezTo>
                <a:cubicBezTo>
                  <a:pt x="596583" y="1997575"/>
                  <a:pt x="588438" y="1988410"/>
                  <a:pt x="588438" y="1978230"/>
                </a:cubicBezTo>
                <a:cubicBezTo>
                  <a:pt x="588438" y="1967031"/>
                  <a:pt x="597601" y="1958886"/>
                  <a:pt x="607782" y="1958886"/>
                </a:cubicBezTo>
                <a:close/>
                <a:moveTo>
                  <a:pt x="8754740" y="1924294"/>
                </a:moveTo>
                <a:cubicBezTo>
                  <a:pt x="8757794" y="1925312"/>
                  <a:pt x="8760849" y="1927349"/>
                  <a:pt x="8760849" y="1930402"/>
                </a:cubicBezTo>
                <a:cubicBezTo>
                  <a:pt x="8760849" y="1933458"/>
                  <a:pt x="8758812" y="1936513"/>
                  <a:pt x="8754740" y="1936513"/>
                </a:cubicBezTo>
                <a:cubicBezTo>
                  <a:pt x="8751685" y="1936513"/>
                  <a:pt x="8748631" y="1934476"/>
                  <a:pt x="8748631" y="1930402"/>
                </a:cubicBezTo>
                <a:cubicBezTo>
                  <a:pt x="8748631" y="1927349"/>
                  <a:pt x="8750667" y="1924294"/>
                  <a:pt x="8754740" y="1924294"/>
                </a:cubicBezTo>
                <a:close/>
                <a:moveTo>
                  <a:pt x="6224720" y="1894771"/>
                </a:moveTo>
                <a:cubicBezTo>
                  <a:pt x="6227774" y="1894771"/>
                  <a:pt x="6230829" y="1897823"/>
                  <a:pt x="6230829" y="1900877"/>
                </a:cubicBezTo>
                <a:cubicBezTo>
                  <a:pt x="6230829" y="1904948"/>
                  <a:pt x="6227774" y="1906983"/>
                  <a:pt x="6224720" y="1906983"/>
                </a:cubicBezTo>
                <a:cubicBezTo>
                  <a:pt x="6220647" y="1906983"/>
                  <a:pt x="6218611" y="1903930"/>
                  <a:pt x="6218611" y="1900877"/>
                </a:cubicBezTo>
                <a:cubicBezTo>
                  <a:pt x="6218611" y="1896803"/>
                  <a:pt x="6221665" y="1894771"/>
                  <a:pt x="6224720" y="1894771"/>
                </a:cubicBezTo>
                <a:close/>
                <a:moveTo>
                  <a:pt x="6900749" y="1835719"/>
                </a:moveTo>
                <a:cubicBezTo>
                  <a:pt x="6907876" y="1834702"/>
                  <a:pt x="6913985" y="1840812"/>
                  <a:pt x="6913985" y="1848957"/>
                </a:cubicBezTo>
                <a:cubicBezTo>
                  <a:pt x="6913985" y="1856084"/>
                  <a:pt x="6907876" y="1862192"/>
                  <a:pt x="6900749" y="1862192"/>
                </a:cubicBezTo>
                <a:cubicBezTo>
                  <a:pt x="6893622" y="1862192"/>
                  <a:pt x="6887514" y="1856084"/>
                  <a:pt x="6887514" y="1848957"/>
                </a:cubicBezTo>
                <a:cubicBezTo>
                  <a:pt x="6887514" y="1841829"/>
                  <a:pt x="6893622" y="1835719"/>
                  <a:pt x="6900749" y="1835719"/>
                </a:cubicBezTo>
                <a:close/>
                <a:moveTo>
                  <a:pt x="3320114" y="1834701"/>
                </a:moveTo>
                <a:cubicBezTo>
                  <a:pt x="3322150" y="1834701"/>
                  <a:pt x="3324187" y="1836737"/>
                  <a:pt x="3324187" y="1838772"/>
                </a:cubicBezTo>
                <a:cubicBezTo>
                  <a:pt x="3324187" y="1840809"/>
                  <a:pt x="3322150" y="1842845"/>
                  <a:pt x="3320114" y="1842845"/>
                </a:cubicBezTo>
                <a:cubicBezTo>
                  <a:pt x="3318077" y="1842845"/>
                  <a:pt x="3316042" y="1840809"/>
                  <a:pt x="3316042" y="1838772"/>
                </a:cubicBezTo>
                <a:cubicBezTo>
                  <a:pt x="3316042" y="1836737"/>
                  <a:pt x="3318077" y="1834701"/>
                  <a:pt x="3320114" y="1834701"/>
                </a:cubicBezTo>
                <a:close/>
                <a:moveTo>
                  <a:pt x="6968963" y="1829583"/>
                </a:moveTo>
                <a:cubicBezTo>
                  <a:pt x="6971000" y="1829583"/>
                  <a:pt x="6972017" y="1831619"/>
                  <a:pt x="6972017" y="1832637"/>
                </a:cubicBezTo>
                <a:cubicBezTo>
                  <a:pt x="6972017" y="1834674"/>
                  <a:pt x="6971000" y="1835691"/>
                  <a:pt x="6968963" y="1835691"/>
                </a:cubicBezTo>
                <a:cubicBezTo>
                  <a:pt x="6966927" y="1835691"/>
                  <a:pt x="6965909" y="1834674"/>
                  <a:pt x="6965909" y="1832637"/>
                </a:cubicBezTo>
                <a:cubicBezTo>
                  <a:pt x="6965909" y="1830601"/>
                  <a:pt x="6966927" y="1829583"/>
                  <a:pt x="6968963" y="1829583"/>
                </a:cubicBezTo>
                <a:close/>
                <a:moveTo>
                  <a:pt x="5026434" y="1816374"/>
                </a:moveTo>
                <a:cubicBezTo>
                  <a:pt x="5029485" y="1816374"/>
                  <a:pt x="5031521" y="1818411"/>
                  <a:pt x="5031521" y="1821463"/>
                </a:cubicBezTo>
                <a:cubicBezTo>
                  <a:pt x="5031521" y="1824518"/>
                  <a:pt x="5029485" y="1826554"/>
                  <a:pt x="5026434" y="1826554"/>
                </a:cubicBezTo>
                <a:cubicBezTo>
                  <a:pt x="5023379" y="1826554"/>
                  <a:pt x="5021344" y="1824518"/>
                  <a:pt x="5021344" y="1821463"/>
                </a:cubicBezTo>
                <a:cubicBezTo>
                  <a:pt x="5021344" y="1818411"/>
                  <a:pt x="5023379" y="1816374"/>
                  <a:pt x="5026434" y="1816374"/>
                </a:cubicBezTo>
                <a:close/>
                <a:moveTo>
                  <a:pt x="1693109" y="1810250"/>
                </a:moveTo>
                <a:cubicBezTo>
                  <a:pt x="1709398" y="1810250"/>
                  <a:pt x="1722634" y="1823487"/>
                  <a:pt x="1722634" y="1839778"/>
                </a:cubicBezTo>
                <a:cubicBezTo>
                  <a:pt x="1722634" y="1856067"/>
                  <a:pt x="1709398" y="1869303"/>
                  <a:pt x="1693109" y="1869303"/>
                </a:cubicBezTo>
                <a:cubicBezTo>
                  <a:pt x="1676819" y="1869303"/>
                  <a:pt x="1663584" y="1856067"/>
                  <a:pt x="1663584" y="1839778"/>
                </a:cubicBezTo>
                <a:cubicBezTo>
                  <a:pt x="1663584" y="1823487"/>
                  <a:pt x="1676819" y="1810250"/>
                  <a:pt x="1693109" y="1810250"/>
                </a:cubicBezTo>
                <a:close/>
                <a:moveTo>
                  <a:pt x="466263" y="1806168"/>
                </a:moveTo>
                <a:cubicBezTo>
                  <a:pt x="468300" y="1806168"/>
                  <a:pt x="470336" y="1808204"/>
                  <a:pt x="470336" y="1810240"/>
                </a:cubicBezTo>
                <a:cubicBezTo>
                  <a:pt x="470336" y="1812277"/>
                  <a:pt x="468300" y="1814313"/>
                  <a:pt x="466263" y="1814313"/>
                </a:cubicBezTo>
                <a:cubicBezTo>
                  <a:pt x="464227" y="1814313"/>
                  <a:pt x="462191" y="1812277"/>
                  <a:pt x="462191" y="1810240"/>
                </a:cubicBezTo>
                <a:cubicBezTo>
                  <a:pt x="462191" y="1808204"/>
                  <a:pt x="464227" y="1806168"/>
                  <a:pt x="466263" y="1806168"/>
                </a:cubicBezTo>
                <a:close/>
                <a:moveTo>
                  <a:pt x="11028194" y="1801104"/>
                </a:moveTo>
                <a:cubicBezTo>
                  <a:pt x="11034304" y="1800086"/>
                  <a:pt x="11040412" y="1806195"/>
                  <a:pt x="11040412" y="1813323"/>
                </a:cubicBezTo>
                <a:cubicBezTo>
                  <a:pt x="11040412" y="1820451"/>
                  <a:pt x="11034304" y="1825541"/>
                  <a:pt x="11028194" y="1825541"/>
                </a:cubicBezTo>
                <a:cubicBezTo>
                  <a:pt x="11021068" y="1825541"/>
                  <a:pt x="11015977" y="1819432"/>
                  <a:pt x="11015977" y="1813323"/>
                </a:cubicBezTo>
                <a:cubicBezTo>
                  <a:pt x="11015977" y="1806195"/>
                  <a:pt x="11022085" y="1801104"/>
                  <a:pt x="11028194" y="1801104"/>
                </a:cubicBezTo>
                <a:close/>
                <a:moveTo>
                  <a:pt x="9489820" y="1800068"/>
                </a:moveTo>
                <a:cubicBezTo>
                  <a:pt x="9509164" y="1800068"/>
                  <a:pt x="9524436" y="1815341"/>
                  <a:pt x="9524436" y="1834686"/>
                </a:cubicBezTo>
                <a:cubicBezTo>
                  <a:pt x="9524436" y="1854031"/>
                  <a:pt x="9509164" y="1869303"/>
                  <a:pt x="9489820" y="1869303"/>
                </a:cubicBezTo>
                <a:cubicBezTo>
                  <a:pt x="9470476" y="1869303"/>
                  <a:pt x="9455204" y="1854031"/>
                  <a:pt x="9455204" y="1834686"/>
                </a:cubicBezTo>
                <a:cubicBezTo>
                  <a:pt x="9455204" y="1815341"/>
                  <a:pt x="9470476" y="1800068"/>
                  <a:pt x="9489820" y="1800068"/>
                </a:cubicBezTo>
                <a:close/>
                <a:moveTo>
                  <a:pt x="10635201" y="1799039"/>
                </a:moveTo>
                <a:cubicBezTo>
                  <a:pt x="10639274" y="1799039"/>
                  <a:pt x="10642329" y="1802093"/>
                  <a:pt x="10642329" y="1806166"/>
                </a:cubicBezTo>
                <a:cubicBezTo>
                  <a:pt x="10642329" y="1810238"/>
                  <a:pt x="10639274" y="1813293"/>
                  <a:pt x="10635201" y="1813293"/>
                </a:cubicBezTo>
                <a:cubicBezTo>
                  <a:pt x="10631129" y="1813293"/>
                  <a:pt x="10628075" y="1810238"/>
                  <a:pt x="10628075" y="1806166"/>
                </a:cubicBezTo>
                <a:cubicBezTo>
                  <a:pt x="10628075" y="1802093"/>
                  <a:pt x="10631129" y="1799039"/>
                  <a:pt x="10635201" y="1799039"/>
                </a:cubicBezTo>
                <a:close/>
                <a:moveTo>
                  <a:pt x="8181540" y="1798022"/>
                </a:moveTo>
                <a:cubicBezTo>
                  <a:pt x="8184594" y="1797003"/>
                  <a:pt x="8186630" y="1800058"/>
                  <a:pt x="8186630" y="1803111"/>
                </a:cubicBezTo>
                <a:cubicBezTo>
                  <a:pt x="8186630" y="1806166"/>
                  <a:pt x="8184594" y="1808202"/>
                  <a:pt x="8181540" y="1808202"/>
                </a:cubicBezTo>
                <a:cubicBezTo>
                  <a:pt x="8178485" y="1808202"/>
                  <a:pt x="8176449" y="1806166"/>
                  <a:pt x="8176449" y="1803111"/>
                </a:cubicBezTo>
                <a:cubicBezTo>
                  <a:pt x="8176449" y="1800058"/>
                  <a:pt x="8178485" y="1798022"/>
                  <a:pt x="8181540" y="1798022"/>
                </a:cubicBezTo>
                <a:close/>
                <a:moveTo>
                  <a:pt x="5724840" y="1792952"/>
                </a:moveTo>
                <a:cubicBezTo>
                  <a:pt x="5727896" y="1792952"/>
                  <a:pt x="5730949" y="1796006"/>
                  <a:pt x="5730949" y="1799061"/>
                </a:cubicBezTo>
                <a:cubicBezTo>
                  <a:pt x="5730949" y="1802116"/>
                  <a:pt x="5727896" y="1805170"/>
                  <a:pt x="5724840" y="1805170"/>
                </a:cubicBezTo>
                <a:cubicBezTo>
                  <a:pt x="5721787" y="1805170"/>
                  <a:pt x="5718734" y="1802116"/>
                  <a:pt x="5718734" y="1799061"/>
                </a:cubicBezTo>
                <a:cubicBezTo>
                  <a:pt x="5718734" y="1796006"/>
                  <a:pt x="5721787" y="1792952"/>
                  <a:pt x="5724840" y="1792952"/>
                </a:cubicBezTo>
                <a:close/>
                <a:moveTo>
                  <a:pt x="10191302" y="1791912"/>
                </a:moveTo>
                <a:cubicBezTo>
                  <a:pt x="10198429" y="1791912"/>
                  <a:pt x="10204538" y="1798021"/>
                  <a:pt x="10204538" y="1805147"/>
                </a:cubicBezTo>
                <a:cubicBezTo>
                  <a:pt x="10204538" y="1812274"/>
                  <a:pt x="10198429" y="1818383"/>
                  <a:pt x="10191302" y="1818383"/>
                </a:cubicBezTo>
                <a:cubicBezTo>
                  <a:pt x="10184175" y="1818383"/>
                  <a:pt x="10178067" y="1812274"/>
                  <a:pt x="10178067" y="1805147"/>
                </a:cubicBezTo>
                <a:cubicBezTo>
                  <a:pt x="10178067" y="1798021"/>
                  <a:pt x="10184175" y="1791912"/>
                  <a:pt x="10191302" y="1791912"/>
                </a:cubicBezTo>
                <a:close/>
                <a:moveTo>
                  <a:pt x="5611817" y="1782750"/>
                </a:moveTo>
                <a:cubicBezTo>
                  <a:pt x="5612835" y="1782750"/>
                  <a:pt x="5613854" y="1783768"/>
                  <a:pt x="5613854" y="1784786"/>
                </a:cubicBezTo>
                <a:cubicBezTo>
                  <a:pt x="5613854" y="1785804"/>
                  <a:pt x="5612835" y="1786822"/>
                  <a:pt x="5611817" y="1786822"/>
                </a:cubicBezTo>
                <a:cubicBezTo>
                  <a:pt x="5610799" y="1786822"/>
                  <a:pt x="5609781" y="1785804"/>
                  <a:pt x="5609781" y="1784786"/>
                </a:cubicBezTo>
                <a:cubicBezTo>
                  <a:pt x="5609781" y="1783768"/>
                  <a:pt x="5610799" y="1782750"/>
                  <a:pt x="5611817" y="1782750"/>
                </a:cubicBezTo>
                <a:close/>
                <a:moveTo>
                  <a:pt x="2172677" y="1781757"/>
                </a:moveTo>
                <a:cubicBezTo>
                  <a:pt x="2184894" y="1781757"/>
                  <a:pt x="2195074" y="1791938"/>
                  <a:pt x="2195074" y="1804157"/>
                </a:cubicBezTo>
                <a:cubicBezTo>
                  <a:pt x="2195074" y="1816374"/>
                  <a:pt x="2184894" y="1826554"/>
                  <a:pt x="2172677" y="1826554"/>
                </a:cubicBezTo>
                <a:cubicBezTo>
                  <a:pt x="2160460" y="1826554"/>
                  <a:pt x="2150279" y="1816374"/>
                  <a:pt x="2150279" y="1804157"/>
                </a:cubicBezTo>
                <a:cubicBezTo>
                  <a:pt x="2150279" y="1791938"/>
                  <a:pt x="2160460" y="1781757"/>
                  <a:pt x="2172677" y="1781757"/>
                </a:cubicBezTo>
                <a:close/>
                <a:moveTo>
                  <a:pt x="8210047" y="1762412"/>
                </a:moveTo>
                <a:cubicBezTo>
                  <a:pt x="8215138" y="1762412"/>
                  <a:pt x="8219210" y="1766483"/>
                  <a:pt x="8219210" y="1771574"/>
                </a:cubicBezTo>
                <a:cubicBezTo>
                  <a:pt x="8219210" y="1776666"/>
                  <a:pt x="8215138" y="1780737"/>
                  <a:pt x="8210047" y="1780737"/>
                </a:cubicBezTo>
                <a:cubicBezTo>
                  <a:pt x="8204957" y="1780737"/>
                  <a:pt x="8200884" y="1776666"/>
                  <a:pt x="8200884" y="1771574"/>
                </a:cubicBezTo>
                <a:cubicBezTo>
                  <a:pt x="8200884" y="1766483"/>
                  <a:pt x="8204957" y="1762412"/>
                  <a:pt x="8210047" y="1762412"/>
                </a:cubicBezTo>
                <a:close/>
                <a:moveTo>
                  <a:pt x="559930" y="1753225"/>
                </a:moveTo>
                <a:cubicBezTo>
                  <a:pt x="567056" y="1753225"/>
                  <a:pt x="572147" y="1758316"/>
                  <a:pt x="572147" y="1765442"/>
                </a:cubicBezTo>
                <a:cubicBezTo>
                  <a:pt x="572147" y="1771551"/>
                  <a:pt x="567056" y="1777660"/>
                  <a:pt x="559930" y="1777660"/>
                </a:cubicBezTo>
                <a:cubicBezTo>
                  <a:pt x="553821" y="1777660"/>
                  <a:pt x="547713" y="1772569"/>
                  <a:pt x="547713" y="1765442"/>
                </a:cubicBezTo>
                <a:cubicBezTo>
                  <a:pt x="547713" y="1759333"/>
                  <a:pt x="552804" y="1753225"/>
                  <a:pt x="559930" y="1753225"/>
                </a:cubicBezTo>
                <a:close/>
                <a:moveTo>
                  <a:pt x="6170759" y="1745079"/>
                </a:moveTo>
                <a:cubicBezTo>
                  <a:pt x="6175850" y="1744060"/>
                  <a:pt x="6179922" y="1748132"/>
                  <a:pt x="6179922" y="1754241"/>
                </a:cubicBezTo>
                <a:cubicBezTo>
                  <a:pt x="6179922" y="1759332"/>
                  <a:pt x="6175850" y="1763405"/>
                  <a:pt x="6170759" y="1763405"/>
                </a:cubicBezTo>
                <a:cubicBezTo>
                  <a:pt x="6165669" y="1763405"/>
                  <a:pt x="6160578" y="1759332"/>
                  <a:pt x="6160578" y="1754241"/>
                </a:cubicBezTo>
                <a:cubicBezTo>
                  <a:pt x="6160578" y="1749150"/>
                  <a:pt x="6164651" y="1745079"/>
                  <a:pt x="6170759" y="1745079"/>
                </a:cubicBezTo>
                <a:close/>
                <a:moveTo>
                  <a:pt x="7806873" y="1737952"/>
                </a:moveTo>
                <a:cubicBezTo>
                  <a:pt x="7809927" y="1737952"/>
                  <a:pt x="7811963" y="1739988"/>
                  <a:pt x="7811963" y="1743043"/>
                </a:cubicBezTo>
                <a:cubicBezTo>
                  <a:pt x="7811963" y="1745079"/>
                  <a:pt x="7809927" y="1748133"/>
                  <a:pt x="7806873" y="1748133"/>
                </a:cubicBezTo>
                <a:cubicBezTo>
                  <a:pt x="7803818" y="1748133"/>
                  <a:pt x="7801782" y="1746097"/>
                  <a:pt x="7801782" y="1743043"/>
                </a:cubicBezTo>
                <a:cubicBezTo>
                  <a:pt x="7801782" y="1739988"/>
                  <a:pt x="7803818" y="1737952"/>
                  <a:pt x="7806873" y="1737952"/>
                </a:cubicBezTo>
                <a:close/>
                <a:moveTo>
                  <a:pt x="961068" y="1706391"/>
                </a:moveTo>
                <a:cubicBezTo>
                  <a:pt x="964122" y="1706391"/>
                  <a:pt x="967176" y="1708427"/>
                  <a:pt x="967176" y="1712500"/>
                </a:cubicBezTo>
                <a:cubicBezTo>
                  <a:pt x="967176" y="1715555"/>
                  <a:pt x="964122" y="1718608"/>
                  <a:pt x="961068" y="1718608"/>
                </a:cubicBezTo>
                <a:cubicBezTo>
                  <a:pt x="958013" y="1718608"/>
                  <a:pt x="954959" y="1715555"/>
                  <a:pt x="954959" y="1712500"/>
                </a:cubicBezTo>
                <a:cubicBezTo>
                  <a:pt x="954959" y="1709445"/>
                  <a:pt x="958013" y="1706391"/>
                  <a:pt x="961068" y="1706391"/>
                </a:cubicBezTo>
                <a:close/>
                <a:moveTo>
                  <a:pt x="4813613" y="1703336"/>
                </a:moveTo>
                <a:cubicBezTo>
                  <a:pt x="4815650" y="1703336"/>
                  <a:pt x="4817688" y="1705371"/>
                  <a:pt x="4817688" y="1707408"/>
                </a:cubicBezTo>
                <a:cubicBezTo>
                  <a:pt x="4817688" y="1709444"/>
                  <a:pt x="4815650" y="1711481"/>
                  <a:pt x="4813613" y="1711481"/>
                </a:cubicBezTo>
                <a:cubicBezTo>
                  <a:pt x="4811579" y="1711481"/>
                  <a:pt x="4809541" y="1709444"/>
                  <a:pt x="4809541" y="1707408"/>
                </a:cubicBezTo>
                <a:cubicBezTo>
                  <a:pt x="4809541" y="1705371"/>
                  <a:pt x="4811579" y="1703336"/>
                  <a:pt x="4813613" y="1703336"/>
                </a:cubicBezTo>
                <a:close/>
                <a:moveTo>
                  <a:pt x="4269970" y="1698253"/>
                </a:moveTo>
                <a:cubicBezTo>
                  <a:pt x="4287274" y="1699272"/>
                  <a:pt x="4300511" y="1712507"/>
                  <a:pt x="4300511" y="1728798"/>
                </a:cubicBezTo>
                <a:cubicBezTo>
                  <a:pt x="4300511" y="1745088"/>
                  <a:pt x="4287274" y="1758324"/>
                  <a:pt x="4269970" y="1758324"/>
                </a:cubicBezTo>
                <a:cubicBezTo>
                  <a:pt x="4253681" y="1758324"/>
                  <a:pt x="4239427" y="1745088"/>
                  <a:pt x="4239427" y="1728798"/>
                </a:cubicBezTo>
                <a:cubicBezTo>
                  <a:pt x="4239427" y="1712507"/>
                  <a:pt x="4252663" y="1698253"/>
                  <a:pt x="4269970" y="1698253"/>
                </a:cubicBezTo>
                <a:close/>
                <a:moveTo>
                  <a:pt x="7008670" y="1697244"/>
                </a:moveTo>
                <a:cubicBezTo>
                  <a:pt x="7010705" y="1697244"/>
                  <a:pt x="7013760" y="1699281"/>
                  <a:pt x="7013760" y="1702335"/>
                </a:cubicBezTo>
                <a:cubicBezTo>
                  <a:pt x="7013760" y="1705389"/>
                  <a:pt x="7011724" y="1707425"/>
                  <a:pt x="7008670" y="1707425"/>
                </a:cubicBezTo>
                <a:cubicBezTo>
                  <a:pt x="7005615" y="1707425"/>
                  <a:pt x="7003579" y="1705389"/>
                  <a:pt x="7003579" y="1702335"/>
                </a:cubicBezTo>
                <a:cubicBezTo>
                  <a:pt x="7003579" y="1699281"/>
                  <a:pt x="7005615" y="1697244"/>
                  <a:pt x="7008670" y="1697244"/>
                </a:cubicBezTo>
                <a:close/>
                <a:moveTo>
                  <a:pt x="3364842" y="1697228"/>
                </a:moveTo>
                <a:cubicBezTo>
                  <a:pt x="3367896" y="1697228"/>
                  <a:pt x="3370952" y="1700282"/>
                  <a:pt x="3370952" y="1703336"/>
                </a:cubicBezTo>
                <a:cubicBezTo>
                  <a:pt x="3370952" y="1707409"/>
                  <a:pt x="3367896" y="1709445"/>
                  <a:pt x="3364842" y="1709445"/>
                </a:cubicBezTo>
                <a:cubicBezTo>
                  <a:pt x="3360770" y="1709445"/>
                  <a:pt x="3358734" y="1706391"/>
                  <a:pt x="3358734" y="1703336"/>
                </a:cubicBezTo>
                <a:cubicBezTo>
                  <a:pt x="3358734" y="1700282"/>
                  <a:pt x="3361788" y="1697228"/>
                  <a:pt x="3364842" y="1697228"/>
                </a:cubicBezTo>
                <a:close/>
                <a:moveTo>
                  <a:pt x="1989412" y="1695213"/>
                </a:moveTo>
                <a:cubicBezTo>
                  <a:pt x="1995522" y="1695213"/>
                  <a:pt x="2000613" y="1700305"/>
                  <a:pt x="2000613" y="1706413"/>
                </a:cubicBezTo>
                <a:cubicBezTo>
                  <a:pt x="2000613" y="1712522"/>
                  <a:pt x="1995522" y="1717613"/>
                  <a:pt x="1989412" y="1717613"/>
                </a:cubicBezTo>
                <a:cubicBezTo>
                  <a:pt x="1983305" y="1717613"/>
                  <a:pt x="1978214" y="1712522"/>
                  <a:pt x="1978214" y="1706413"/>
                </a:cubicBezTo>
                <a:cubicBezTo>
                  <a:pt x="1978214" y="1700305"/>
                  <a:pt x="1983305" y="1695213"/>
                  <a:pt x="1989412" y="1695213"/>
                </a:cubicBezTo>
                <a:close/>
                <a:moveTo>
                  <a:pt x="3038026" y="1681956"/>
                </a:moveTo>
                <a:cubicBezTo>
                  <a:pt x="3039044" y="1680938"/>
                  <a:pt x="3040062" y="1681956"/>
                  <a:pt x="3040062" y="1683992"/>
                </a:cubicBezTo>
                <a:cubicBezTo>
                  <a:pt x="3040062" y="1685011"/>
                  <a:pt x="3039044" y="1686029"/>
                  <a:pt x="3038026" y="1686029"/>
                </a:cubicBezTo>
                <a:cubicBezTo>
                  <a:pt x="3037008" y="1686029"/>
                  <a:pt x="3035990" y="1685011"/>
                  <a:pt x="3035990" y="1683992"/>
                </a:cubicBezTo>
                <a:cubicBezTo>
                  <a:pt x="3035990" y="1682974"/>
                  <a:pt x="3037008" y="1681956"/>
                  <a:pt x="3038026" y="1681956"/>
                </a:cubicBezTo>
                <a:close/>
                <a:moveTo>
                  <a:pt x="2787638" y="1677907"/>
                </a:moveTo>
                <a:cubicBezTo>
                  <a:pt x="2796801" y="1677907"/>
                  <a:pt x="2803927" y="1685033"/>
                  <a:pt x="2803927" y="1694197"/>
                </a:cubicBezTo>
                <a:cubicBezTo>
                  <a:pt x="2803927" y="1703360"/>
                  <a:pt x="2796801" y="1710486"/>
                  <a:pt x="2787638" y="1710486"/>
                </a:cubicBezTo>
                <a:cubicBezTo>
                  <a:pt x="2778479" y="1710486"/>
                  <a:pt x="2771350" y="1703360"/>
                  <a:pt x="2771350" y="1694197"/>
                </a:cubicBezTo>
                <a:cubicBezTo>
                  <a:pt x="2771350" y="1685033"/>
                  <a:pt x="2778479" y="1677907"/>
                  <a:pt x="2787638" y="1677907"/>
                </a:cubicBezTo>
                <a:close/>
                <a:moveTo>
                  <a:pt x="8908476" y="1670778"/>
                </a:moveTo>
                <a:cubicBezTo>
                  <a:pt x="8910512" y="1670778"/>
                  <a:pt x="8913566" y="1672813"/>
                  <a:pt x="8913566" y="1675869"/>
                </a:cubicBezTo>
                <a:cubicBezTo>
                  <a:pt x="8913566" y="1678923"/>
                  <a:pt x="8911530" y="1680959"/>
                  <a:pt x="8908476" y="1680959"/>
                </a:cubicBezTo>
                <a:cubicBezTo>
                  <a:pt x="8905421" y="1680959"/>
                  <a:pt x="8903385" y="1678923"/>
                  <a:pt x="8903385" y="1675869"/>
                </a:cubicBezTo>
                <a:cubicBezTo>
                  <a:pt x="8903385" y="1672813"/>
                  <a:pt x="8905421" y="1670778"/>
                  <a:pt x="8908476" y="1670778"/>
                </a:cubicBezTo>
                <a:close/>
                <a:moveTo>
                  <a:pt x="9803401" y="1667723"/>
                </a:moveTo>
                <a:cubicBezTo>
                  <a:pt x="9809509" y="1667723"/>
                  <a:pt x="9815617" y="1672813"/>
                  <a:pt x="9815617" y="1679940"/>
                </a:cubicBezTo>
                <a:cubicBezTo>
                  <a:pt x="9815617" y="1686048"/>
                  <a:pt x="9810527" y="1692156"/>
                  <a:pt x="9803401" y="1692156"/>
                </a:cubicBezTo>
                <a:cubicBezTo>
                  <a:pt x="9796274" y="1692156"/>
                  <a:pt x="9791183" y="1687066"/>
                  <a:pt x="9791183" y="1679940"/>
                </a:cubicBezTo>
                <a:cubicBezTo>
                  <a:pt x="9791183" y="1673832"/>
                  <a:pt x="9796274" y="1667723"/>
                  <a:pt x="9803401" y="1667723"/>
                </a:cubicBezTo>
                <a:close/>
                <a:moveTo>
                  <a:pt x="7189895" y="1665690"/>
                </a:moveTo>
                <a:cubicBezTo>
                  <a:pt x="7197021" y="1665690"/>
                  <a:pt x="7202112" y="1670781"/>
                  <a:pt x="7202112" y="1677908"/>
                </a:cubicBezTo>
                <a:cubicBezTo>
                  <a:pt x="7202112" y="1685034"/>
                  <a:pt x="7197021" y="1690124"/>
                  <a:pt x="7189895" y="1690124"/>
                </a:cubicBezTo>
                <a:cubicBezTo>
                  <a:pt x="7182768" y="1690124"/>
                  <a:pt x="7177677" y="1685034"/>
                  <a:pt x="7177677" y="1677908"/>
                </a:cubicBezTo>
                <a:cubicBezTo>
                  <a:pt x="7177677" y="1670781"/>
                  <a:pt x="7182768" y="1665690"/>
                  <a:pt x="7189895" y="1665690"/>
                </a:cubicBezTo>
                <a:close/>
                <a:moveTo>
                  <a:pt x="6840681" y="1665682"/>
                </a:moveTo>
                <a:cubicBezTo>
                  <a:pt x="6869188" y="1665682"/>
                  <a:pt x="6890568" y="1688080"/>
                  <a:pt x="6890568" y="1714552"/>
                </a:cubicBezTo>
                <a:cubicBezTo>
                  <a:pt x="6890568" y="1742044"/>
                  <a:pt x="6868170" y="1763425"/>
                  <a:pt x="6840681" y="1763425"/>
                </a:cubicBezTo>
                <a:cubicBezTo>
                  <a:pt x="6813192" y="1763425"/>
                  <a:pt x="6790793" y="1741026"/>
                  <a:pt x="6790793" y="1714552"/>
                </a:cubicBezTo>
                <a:cubicBezTo>
                  <a:pt x="6790793" y="1687063"/>
                  <a:pt x="6813192" y="1665682"/>
                  <a:pt x="6840681" y="1665682"/>
                </a:cubicBezTo>
                <a:close/>
                <a:moveTo>
                  <a:pt x="4489879" y="1651438"/>
                </a:moveTo>
                <a:cubicBezTo>
                  <a:pt x="4494968" y="1651438"/>
                  <a:pt x="4500062" y="1656528"/>
                  <a:pt x="4500062" y="1661619"/>
                </a:cubicBezTo>
                <a:cubicBezTo>
                  <a:pt x="4500062" y="1666710"/>
                  <a:pt x="4495988" y="1671800"/>
                  <a:pt x="4489879" y="1671800"/>
                </a:cubicBezTo>
                <a:cubicBezTo>
                  <a:pt x="4484789" y="1671800"/>
                  <a:pt x="4479698" y="1667727"/>
                  <a:pt x="4479698" y="1661619"/>
                </a:cubicBezTo>
                <a:cubicBezTo>
                  <a:pt x="4479698" y="1656528"/>
                  <a:pt x="4483769" y="1651438"/>
                  <a:pt x="4489879" y="1651438"/>
                </a:cubicBezTo>
                <a:close/>
                <a:moveTo>
                  <a:pt x="4124356" y="1643267"/>
                </a:moveTo>
                <a:cubicBezTo>
                  <a:pt x="4130464" y="1643267"/>
                  <a:pt x="4135556" y="1648358"/>
                  <a:pt x="4135556" y="1654466"/>
                </a:cubicBezTo>
                <a:cubicBezTo>
                  <a:pt x="4135556" y="1660575"/>
                  <a:pt x="4130464" y="1665666"/>
                  <a:pt x="4124356" y="1665666"/>
                </a:cubicBezTo>
                <a:cubicBezTo>
                  <a:pt x="4118247" y="1665666"/>
                  <a:pt x="4113157" y="1660575"/>
                  <a:pt x="4113157" y="1654466"/>
                </a:cubicBezTo>
                <a:cubicBezTo>
                  <a:pt x="4113157" y="1648358"/>
                  <a:pt x="4118247" y="1643267"/>
                  <a:pt x="4124356" y="1643267"/>
                </a:cubicBezTo>
                <a:close/>
                <a:moveTo>
                  <a:pt x="1369383" y="1634128"/>
                </a:moveTo>
                <a:cubicBezTo>
                  <a:pt x="1378546" y="1634128"/>
                  <a:pt x="1384655" y="1641256"/>
                  <a:pt x="1384655" y="1649400"/>
                </a:cubicBezTo>
                <a:cubicBezTo>
                  <a:pt x="1384655" y="1657544"/>
                  <a:pt x="1377528" y="1664671"/>
                  <a:pt x="1369383" y="1664671"/>
                </a:cubicBezTo>
                <a:cubicBezTo>
                  <a:pt x="1361238" y="1664671"/>
                  <a:pt x="1354111" y="1657544"/>
                  <a:pt x="1354111" y="1649400"/>
                </a:cubicBezTo>
                <a:cubicBezTo>
                  <a:pt x="1354111" y="1641256"/>
                  <a:pt x="1361238" y="1634128"/>
                  <a:pt x="1369383" y="1634128"/>
                </a:cubicBezTo>
                <a:close/>
                <a:moveTo>
                  <a:pt x="9290270" y="1625987"/>
                </a:moveTo>
                <a:cubicBezTo>
                  <a:pt x="9293324" y="1625987"/>
                  <a:pt x="9295360" y="1628022"/>
                  <a:pt x="9295360" y="1631077"/>
                </a:cubicBezTo>
                <a:cubicBezTo>
                  <a:pt x="9295360" y="1634131"/>
                  <a:pt x="9293324" y="1636167"/>
                  <a:pt x="9290270" y="1636167"/>
                </a:cubicBezTo>
                <a:cubicBezTo>
                  <a:pt x="9287215" y="1636167"/>
                  <a:pt x="9285179" y="1634131"/>
                  <a:pt x="9285179" y="1631077"/>
                </a:cubicBezTo>
                <a:cubicBezTo>
                  <a:pt x="9285179" y="1628022"/>
                  <a:pt x="9287215" y="1625987"/>
                  <a:pt x="9290270" y="1625987"/>
                </a:cubicBezTo>
                <a:close/>
                <a:moveTo>
                  <a:pt x="1867190" y="1615780"/>
                </a:moveTo>
                <a:cubicBezTo>
                  <a:pt x="1874317" y="1615780"/>
                  <a:pt x="1879408" y="1620871"/>
                  <a:pt x="1879408" y="1627997"/>
                </a:cubicBezTo>
                <a:cubicBezTo>
                  <a:pt x="1879408" y="1635124"/>
                  <a:pt x="1874317" y="1640215"/>
                  <a:pt x="1867190" y="1640215"/>
                </a:cubicBezTo>
                <a:cubicBezTo>
                  <a:pt x="1860064" y="1640215"/>
                  <a:pt x="1854973" y="1635124"/>
                  <a:pt x="1854973" y="1627997"/>
                </a:cubicBezTo>
                <a:cubicBezTo>
                  <a:pt x="1854973" y="1621888"/>
                  <a:pt x="1860064" y="1615780"/>
                  <a:pt x="1867190" y="1615780"/>
                </a:cubicBezTo>
                <a:close/>
                <a:moveTo>
                  <a:pt x="1952765" y="1611732"/>
                </a:moveTo>
                <a:cubicBezTo>
                  <a:pt x="1970074" y="1611732"/>
                  <a:pt x="1985346" y="1627003"/>
                  <a:pt x="1985346" y="1644310"/>
                </a:cubicBezTo>
                <a:cubicBezTo>
                  <a:pt x="1985346" y="1662635"/>
                  <a:pt x="1971092" y="1676889"/>
                  <a:pt x="1952765" y="1676889"/>
                </a:cubicBezTo>
                <a:cubicBezTo>
                  <a:pt x="1934440" y="1676889"/>
                  <a:pt x="1920186" y="1662635"/>
                  <a:pt x="1920186" y="1644310"/>
                </a:cubicBezTo>
                <a:cubicBezTo>
                  <a:pt x="1920186" y="1625985"/>
                  <a:pt x="1934440" y="1611732"/>
                  <a:pt x="1952765" y="1611732"/>
                </a:cubicBezTo>
                <a:close/>
                <a:moveTo>
                  <a:pt x="7601213" y="1601545"/>
                </a:moveTo>
                <a:cubicBezTo>
                  <a:pt x="7607322" y="1601545"/>
                  <a:pt x="7612413" y="1606636"/>
                  <a:pt x="7612413" y="1612743"/>
                </a:cubicBezTo>
                <a:cubicBezTo>
                  <a:pt x="7612413" y="1618852"/>
                  <a:pt x="7607322" y="1623943"/>
                  <a:pt x="7601213" y="1623943"/>
                </a:cubicBezTo>
                <a:cubicBezTo>
                  <a:pt x="7595105" y="1623943"/>
                  <a:pt x="7590014" y="1618852"/>
                  <a:pt x="7590014" y="1612743"/>
                </a:cubicBezTo>
                <a:cubicBezTo>
                  <a:pt x="7590014" y="1606636"/>
                  <a:pt x="7595105" y="1601545"/>
                  <a:pt x="7601213" y="1601545"/>
                </a:cubicBezTo>
                <a:close/>
                <a:moveTo>
                  <a:pt x="4432839" y="1598471"/>
                </a:moveTo>
                <a:cubicBezTo>
                  <a:pt x="4443020" y="1598471"/>
                  <a:pt x="4450147" y="1606616"/>
                  <a:pt x="4450147" y="1615779"/>
                </a:cubicBezTo>
                <a:cubicBezTo>
                  <a:pt x="4450147" y="1624941"/>
                  <a:pt x="4443020" y="1633087"/>
                  <a:pt x="4432839" y="1633087"/>
                </a:cubicBezTo>
                <a:cubicBezTo>
                  <a:pt x="4423675" y="1633087"/>
                  <a:pt x="4415530" y="1625960"/>
                  <a:pt x="4415530" y="1615779"/>
                </a:cubicBezTo>
                <a:cubicBezTo>
                  <a:pt x="4415530" y="1606616"/>
                  <a:pt x="4422657" y="1598471"/>
                  <a:pt x="4432839" y="1598471"/>
                </a:cubicBezTo>
                <a:close/>
                <a:moveTo>
                  <a:pt x="8604059" y="1598470"/>
                </a:moveTo>
                <a:cubicBezTo>
                  <a:pt x="8616276" y="1598470"/>
                  <a:pt x="8627476" y="1608650"/>
                  <a:pt x="8627476" y="1621886"/>
                </a:cubicBezTo>
                <a:cubicBezTo>
                  <a:pt x="8627476" y="1634103"/>
                  <a:pt x="8617295" y="1645302"/>
                  <a:pt x="8604059" y="1645302"/>
                </a:cubicBezTo>
                <a:cubicBezTo>
                  <a:pt x="8590823" y="1645302"/>
                  <a:pt x="8580642" y="1635121"/>
                  <a:pt x="8580642" y="1621886"/>
                </a:cubicBezTo>
                <a:cubicBezTo>
                  <a:pt x="8580642" y="1608650"/>
                  <a:pt x="8590823" y="1598470"/>
                  <a:pt x="8604059" y="1598470"/>
                </a:cubicBezTo>
                <a:close/>
                <a:moveTo>
                  <a:pt x="970231" y="1592364"/>
                </a:moveTo>
                <a:cubicBezTo>
                  <a:pt x="979394" y="1592364"/>
                  <a:pt x="985503" y="1599491"/>
                  <a:pt x="985503" y="1607636"/>
                </a:cubicBezTo>
                <a:cubicBezTo>
                  <a:pt x="985503" y="1615781"/>
                  <a:pt x="978376" y="1622908"/>
                  <a:pt x="970231" y="1622908"/>
                </a:cubicBezTo>
                <a:cubicBezTo>
                  <a:pt x="962086" y="1622908"/>
                  <a:pt x="954959" y="1615781"/>
                  <a:pt x="954959" y="1607636"/>
                </a:cubicBezTo>
                <a:cubicBezTo>
                  <a:pt x="954959" y="1599491"/>
                  <a:pt x="962086" y="1592364"/>
                  <a:pt x="970231" y="1592364"/>
                </a:cubicBezTo>
                <a:close/>
                <a:moveTo>
                  <a:pt x="8077693" y="1588309"/>
                </a:moveTo>
                <a:cubicBezTo>
                  <a:pt x="8088892" y="1588309"/>
                  <a:pt x="8099073" y="1597471"/>
                  <a:pt x="8099073" y="1609690"/>
                </a:cubicBezTo>
                <a:cubicBezTo>
                  <a:pt x="8099073" y="1621906"/>
                  <a:pt x="8088892" y="1631068"/>
                  <a:pt x="8077693" y="1631068"/>
                </a:cubicBezTo>
                <a:cubicBezTo>
                  <a:pt x="8065475" y="1631068"/>
                  <a:pt x="8056312" y="1621906"/>
                  <a:pt x="8056312" y="1609690"/>
                </a:cubicBezTo>
                <a:cubicBezTo>
                  <a:pt x="8056312" y="1597471"/>
                  <a:pt x="8066493" y="1588309"/>
                  <a:pt x="8077693" y="1588309"/>
                </a:cubicBezTo>
                <a:close/>
                <a:moveTo>
                  <a:pt x="10993578" y="1587269"/>
                </a:moveTo>
                <a:cubicBezTo>
                  <a:pt x="10999687" y="1588288"/>
                  <a:pt x="11004777" y="1593379"/>
                  <a:pt x="11004777" y="1598469"/>
                </a:cubicBezTo>
                <a:cubicBezTo>
                  <a:pt x="11004777" y="1604577"/>
                  <a:pt x="10999687" y="1609668"/>
                  <a:pt x="10993578" y="1609668"/>
                </a:cubicBezTo>
                <a:cubicBezTo>
                  <a:pt x="10987469" y="1609668"/>
                  <a:pt x="10982378" y="1604577"/>
                  <a:pt x="10982378" y="1598469"/>
                </a:cubicBezTo>
                <a:cubicBezTo>
                  <a:pt x="10982378" y="1592360"/>
                  <a:pt x="10987469" y="1587269"/>
                  <a:pt x="10993578" y="1587269"/>
                </a:cubicBezTo>
                <a:close/>
                <a:moveTo>
                  <a:pt x="1053773" y="1581190"/>
                </a:moveTo>
                <a:cubicBezTo>
                  <a:pt x="1057845" y="1580171"/>
                  <a:pt x="1061918" y="1584246"/>
                  <a:pt x="1061918" y="1589335"/>
                </a:cubicBezTo>
                <a:cubicBezTo>
                  <a:pt x="1061918" y="1594424"/>
                  <a:pt x="1057845" y="1597478"/>
                  <a:pt x="1053773" y="1597478"/>
                </a:cubicBezTo>
                <a:cubicBezTo>
                  <a:pt x="1048682" y="1597478"/>
                  <a:pt x="1045628" y="1593408"/>
                  <a:pt x="1045628" y="1589335"/>
                </a:cubicBezTo>
                <a:cubicBezTo>
                  <a:pt x="1045628" y="1584246"/>
                  <a:pt x="1049700" y="1581190"/>
                  <a:pt x="1053773" y="1581190"/>
                </a:cubicBezTo>
                <a:close/>
                <a:moveTo>
                  <a:pt x="6563753" y="1579126"/>
                </a:moveTo>
                <a:cubicBezTo>
                  <a:pt x="6569861" y="1579126"/>
                  <a:pt x="6574952" y="1584217"/>
                  <a:pt x="6574952" y="1590325"/>
                </a:cubicBezTo>
                <a:cubicBezTo>
                  <a:pt x="6574952" y="1596434"/>
                  <a:pt x="6569861" y="1601524"/>
                  <a:pt x="6563753" y="1601524"/>
                </a:cubicBezTo>
                <a:cubicBezTo>
                  <a:pt x="6557644" y="1601524"/>
                  <a:pt x="6552553" y="1596434"/>
                  <a:pt x="6552553" y="1590325"/>
                </a:cubicBezTo>
                <a:cubicBezTo>
                  <a:pt x="6552553" y="1584217"/>
                  <a:pt x="6557644" y="1579126"/>
                  <a:pt x="6563753" y="1579126"/>
                </a:cubicBezTo>
                <a:close/>
                <a:moveTo>
                  <a:pt x="9187440" y="1578129"/>
                </a:moveTo>
                <a:cubicBezTo>
                  <a:pt x="9193548" y="1578129"/>
                  <a:pt x="9198639" y="1583220"/>
                  <a:pt x="9198639" y="1589328"/>
                </a:cubicBezTo>
                <a:cubicBezTo>
                  <a:pt x="9198639" y="1595436"/>
                  <a:pt x="9193548" y="1600526"/>
                  <a:pt x="9187440" y="1600526"/>
                </a:cubicBezTo>
                <a:cubicBezTo>
                  <a:pt x="9181331" y="1600526"/>
                  <a:pt x="9176240" y="1595436"/>
                  <a:pt x="9176240" y="1589328"/>
                </a:cubicBezTo>
                <a:cubicBezTo>
                  <a:pt x="9176240" y="1583220"/>
                  <a:pt x="9181331" y="1578129"/>
                  <a:pt x="9187440" y="1578129"/>
                </a:cubicBezTo>
                <a:close/>
                <a:moveTo>
                  <a:pt x="5811366" y="1539421"/>
                </a:moveTo>
                <a:cubicBezTo>
                  <a:pt x="5816457" y="1539421"/>
                  <a:pt x="5821547" y="1543493"/>
                  <a:pt x="5821547" y="1549602"/>
                </a:cubicBezTo>
                <a:cubicBezTo>
                  <a:pt x="5821547" y="1555711"/>
                  <a:pt x="5816457" y="1559783"/>
                  <a:pt x="5811366" y="1559783"/>
                </a:cubicBezTo>
                <a:cubicBezTo>
                  <a:pt x="5805258" y="1559783"/>
                  <a:pt x="5801185" y="1555711"/>
                  <a:pt x="5801185" y="1549602"/>
                </a:cubicBezTo>
                <a:cubicBezTo>
                  <a:pt x="5801185" y="1544512"/>
                  <a:pt x="5805258" y="1539421"/>
                  <a:pt x="5811366" y="1539421"/>
                </a:cubicBezTo>
                <a:close/>
                <a:moveTo>
                  <a:pt x="6556626" y="1510942"/>
                </a:moveTo>
                <a:cubicBezTo>
                  <a:pt x="6562734" y="1510942"/>
                  <a:pt x="6568843" y="1516032"/>
                  <a:pt x="6568843" y="1523160"/>
                </a:cubicBezTo>
                <a:cubicBezTo>
                  <a:pt x="6568843" y="1530285"/>
                  <a:pt x="6563752" y="1535375"/>
                  <a:pt x="6556626" y="1535375"/>
                </a:cubicBezTo>
                <a:cubicBezTo>
                  <a:pt x="6549499" y="1535375"/>
                  <a:pt x="6544408" y="1530285"/>
                  <a:pt x="6544408" y="1523160"/>
                </a:cubicBezTo>
                <a:cubicBezTo>
                  <a:pt x="6544408" y="1516032"/>
                  <a:pt x="6549499" y="1510942"/>
                  <a:pt x="6556626" y="1510942"/>
                </a:cubicBezTo>
                <a:close/>
                <a:moveTo>
                  <a:pt x="5064100" y="1507884"/>
                </a:moveTo>
                <a:cubicBezTo>
                  <a:pt x="5071226" y="1506866"/>
                  <a:pt x="5076314" y="1512975"/>
                  <a:pt x="5076314" y="1520102"/>
                </a:cubicBezTo>
                <a:cubicBezTo>
                  <a:pt x="5076314" y="1527228"/>
                  <a:pt x="5071226" y="1532317"/>
                  <a:pt x="5064100" y="1532317"/>
                </a:cubicBezTo>
                <a:cubicBezTo>
                  <a:pt x="5056975" y="1532317"/>
                  <a:pt x="5051886" y="1527228"/>
                  <a:pt x="5051886" y="1520102"/>
                </a:cubicBezTo>
                <a:cubicBezTo>
                  <a:pt x="5051886" y="1512975"/>
                  <a:pt x="5056975" y="1507884"/>
                  <a:pt x="5064100" y="1507884"/>
                </a:cubicBezTo>
                <a:close/>
                <a:moveTo>
                  <a:pt x="12045293" y="1495671"/>
                </a:moveTo>
                <a:cubicBezTo>
                  <a:pt x="12061582" y="1496689"/>
                  <a:pt x="12074818" y="1509924"/>
                  <a:pt x="12074818" y="1525195"/>
                </a:cubicBezTo>
                <a:cubicBezTo>
                  <a:pt x="12074818" y="1541483"/>
                  <a:pt x="12061582" y="1553701"/>
                  <a:pt x="12045293" y="1553701"/>
                </a:cubicBezTo>
                <a:cubicBezTo>
                  <a:pt x="12029003" y="1553701"/>
                  <a:pt x="12015767" y="1540465"/>
                  <a:pt x="12015767" y="1525195"/>
                </a:cubicBezTo>
                <a:cubicBezTo>
                  <a:pt x="12015767" y="1508906"/>
                  <a:pt x="12029003" y="1495671"/>
                  <a:pt x="12045293" y="1495671"/>
                </a:cubicBezTo>
                <a:close/>
                <a:moveTo>
                  <a:pt x="7198040" y="1482432"/>
                </a:moveTo>
                <a:cubicBezTo>
                  <a:pt x="7200076" y="1482432"/>
                  <a:pt x="7203130" y="1484468"/>
                  <a:pt x="7203130" y="1487523"/>
                </a:cubicBezTo>
                <a:cubicBezTo>
                  <a:pt x="7203130" y="1490577"/>
                  <a:pt x="7201094" y="1492613"/>
                  <a:pt x="7198040" y="1492613"/>
                </a:cubicBezTo>
                <a:cubicBezTo>
                  <a:pt x="7194985" y="1492613"/>
                  <a:pt x="7192949" y="1490577"/>
                  <a:pt x="7192949" y="1487523"/>
                </a:cubicBezTo>
                <a:cubicBezTo>
                  <a:pt x="7192949" y="1484468"/>
                  <a:pt x="7194985" y="1482432"/>
                  <a:pt x="7198040" y="1482432"/>
                </a:cubicBezTo>
                <a:close/>
                <a:moveTo>
                  <a:pt x="10018223" y="1481387"/>
                </a:moveTo>
                <a:cubicBezTo>
                  <a:pt x="10022296" y="1481387"/>
                  <a:pt x="10025350" y="1484441"/>
                  <a:pt x="10025350" y="1488514"/>
                </a:cubicBezTo>
                <a:cubicBezTo>
                  <a:pt x="10025350" y="1492586"/>
                  <a:pt x="10022296" y="1494622"/>
                  <a:pt x="10018223" y="1494622"/>
                </a:cubicBezTo>
                <a:cubicBezTo>
                  <a:pt x="10014150" y="1494622"/>
                  <a:pt x="10011096" y="1491568"/>
                  <a:pt x="10011096" y="1488514"/>
                </a:cubicBezTo>
                <a:cubicBezTo>
                  <a:pt x="10011096" y="1484441"/>
                  <a:pt x="10014150" y="1481387"/>
                  <a:pt x="10018223" y="1481387"/>
                </a:cubicBezTo>
                <a:close/>
                <a:moveTo>
                  <a:pt x="8393309" y="1477350"/>
                </a:moveTo>
                <a:cubicBezTo>
                  <a:pt x="8410616" y="1477350"/>
                  <a:pt x="8425888" y="1491603"/>
                  <a:pt x="8425888" y="1509928"/>
                </a:cubicBezTo>
                <a:cubicBezTo>
                  <a:pt x="8425888" y="1528253"/>
                  <a:pt x="8411635" y="1542506"/>
                  <a:pt x="8393309" y="1542506"/>
                </a:cubicBezTo>
                <a:cubicBezTo>
                  <a:pt x="8374982" y="1542506"/>
                  <a:pt x="8360729" y="1528253"/>
                  <a:pt x="8360729" y="1509928"/>
                </a:cubicBezTo>
                <a:cubicBezTo>
                  <a:pt x="8360729" y="1491603"/>
                  <a:pt x="8374982" y="1477350"/>
                  <a:pt x="8393309" y="1477350"/>
                </a:cubicBezTo>
                <a:close/>
                <a:moveTo>
                  <a:pt x="5908087" y="1476298"/>
                </a:moveTo>
                <a:cubicBezTo>
                  <a:pt x="5909106" y="1476298"/>
                  <a:pt x="5910123" y="1477315"/>
                  <a:pt x="5910123" y="1478334"/>
                </a:cubicBezTo>
                <a:cubicBezTo>
                  <a:pt x="5910123" y="1479351"/>
                  <a:pt x="5909106" y="1480369"/>
                  <a:pt x="5908087" y="1480369"/>
                </a:cubicBezTo>
                <a:cubicBezTo>
                  <a:pt x="5907069" y="1480369"/>
                  <a:pt x="5906050" y="1479351"/>
                  <a:pt x="5906050" y="1478334"/>
                </a:cubicBezTo>
                <a:cubicBezTo>
                  <a:pt x="5906050" y="1477315"/>
                  <a:pt x="5907069" y="1476298"/>
                  <a:pt x="5908087" y="1476298"/>
                </a:cubicBezTo>
                <a:close/>
                <a:moveTo>
                  <a:pt x="10401034" y="1474260"/>
                </a:moveTo>
                <a:cubicBezTo>
                  <a:pt x="10406124" y="1474260"/>
                  <a:pt x="10410197" y="1478333"/>
                  <a:pt x="10410197" y="1483423"/>
                </a:cubicBezTo>
                <a:cubicBezTo>
                  <a:pt x="10410197" y="1488514"/>
                  <a:pt x="10406124" y="1492586"/>
                  <a:pt x="10401034" y="1492586"/>
                </a:cubicBezTo>
                <a:cubicBezTo>
                  <a:pt x="10395943" y="1492586"/>
                  <a:pt x="10391871" y="1488514"/>
                  <a:pt x="10391871" y="1483423"/>
                </a:cubicBezTo>
                <a:cubicBezTo>
                  <a:pt x="10391871" y="1478333"/>
                  <a:pt x="10395943" y="1474260"/>
                  <a:pt x="10401034" y="1474260"/>
                </a:cubicBezTo>
                <a:close/>
                <a:moveTo>
                  <a:pt x="2631798" y="1469172"/>
                </a:moveTo>
                <a:cubicBezTo>
                  <a:pt x="2634852" y="1469172"/>
                  <a:pt x="2637906" y="1472227"/>
                  <a:pt x="2637906" y="1475281"/>
                </a:cubicBezTo>
                <a:cubicBezTo>
                  <a:pt x="2637906" y="1478335"/>
                  <a:pt x="2634852" y="1481390"/>
                  <a:pt x="2631798" y="1481390"/>
                </a:cubicBezTo>
                <a:cubicBezTo>
                  <a:pt x="2628743" y="1481390"/>
                  <a:pt x="2625688" y="1478335"/>
                  <a:pt x="2625688" y="1475281"/>
                </a:cubicBezTo>
                <a:cubicBezTo>
                  <a:pt x="2625688" y="1472227"/>
                  <a:pt x="2628743" y="1469172"/>
                  <a:pt x="2631798" y="1469172"/>
                </a:cubicBezTo>
                <a:close/>
                <a:moveTo>
                  <a:pt x="8095000" y="1469170"/>
                </a:moveTo>
                <a:cubicBezTo>
                  <a:pt x="8102127" y="1469170"/>
                  <a:pt x="8107217" y="1474261"/>
                  <a:pt x="8107217" y="1481388"/>
                </a:cubicBezTo>
                <a:cubicBezTo>
                  <a:pt x="8107217" y="1488514"/>
                  <a:pt x="8102127" y="1493605"/>
                  <a:pt x="8095000" y="1493605"/>
                </a:cubicBezTo>
                <a:cubicBezTo>
                  <a:pt x="8087874" y="1493605"/>
                  <a:pt x="8082783" y="1488514"/>
                  <a:pt x="8082783" y="1481388"/>
                </a:cubicBezTo>
                <a:cubicBezTo>
                  <a:pt x="8082783" y="1474261"/>
                  <a:pt x="8087874" y="1469170"/>
                  <a:pt x="8095000" y="1469170"/>
                </a:cubicBezTo>
                <a:close/>
                <a:moveTo>
                  <a:pt x="3408677" y="1462072"/>
                </a:moveTo>
                <a:cubicBezTo>
                  <a:pt x="3411731" y="1463090"/>
                  <a:pt x="3413767" y="1465126"/>
                  <a:pt x="3413767" y="1467163"/>
                </a:cubicBezTo>
                <a:cubicBezTo>
                  <a:pt x="3413767" y="1470216"/>
                  <a:pt x="3411731" y="1472253"/>
                  <a:pt x="3408677" y="1472253"/>
                </a:cubicBezTo>
                <a:cubicBezTo>
                  <a:pt x="3406640" y="1472253"/>
                  <a:pt x="3403585" y="1470216"/>
                  <a:pt x="3403585" y="1467163"/>
                </a:cubicBezTo>
                <a:cubicBezTo>
                  <a:pt x="3403585" y="1465126"/>
                  <a:pt x="3405620" y="1462072"/>
                  <a:pt x="3408677" y="1462072"/>
                </a:cubicBezTo>
                <a:close/>
                <a:moveTo>
                  <a:pt x="3686616" y="1449860"/>
                </a:moveTo>
                <a:cubicBezTo>
                  <a:pt x="3688652" y="1449860"/>
                  <a:pt x="3690689" y="1451898"/>
                  <a:pt x="3690689" y="1453933"/>
                </a:cubicBezTo>
                <a:cubicBezTo>
                  <a:pt x="3690689" y="1455970"/>
                  <a:pt x="3688652" y="1458006"/>
                  <a:pt x="3686616" y="1458006"/>
                </a:cubicBezTo>
                <a:cubicBezTo>
                  <a:pt x="3684581" y="1458006"/>
                  <a:pt x="3682544" y="1455970"/>
                  <a:pt x="3682544" y="1453933"/>
                </a:cubicBezTo>
                <a:cubicBezTo>
                  <a:pt x="3682544" y="1451898"/>
                  <a:pt x="3684581" y="1449860"/>
                  <a:pt x="3686616" y="1449860"/>
                </a:cubicBezTo>
                <a:close/>
                <a:moveTo>
                  <a:pt x="8790374" y="1447825"/>
                </a:moveTo>
                <a:cubicBezTo>
                  <a:pt x="8793428" y="1447825"/>
                  <a:pt x="8795464" y="1449862"/>
                  <a:pt x="8795464" y="1452917"/>
                </a:cubicBezTo>
                <a:cubicBezTo>
                  <a:pt x="8795464" y="1455971"/>
                  <a:pt x="8793428" y="1458007"/>
                  <a:pt x="8790374" y="1458007"/>
                </a:cubicBezTo>
                <a:cubicBezTo>
                  <a:pt x="8787319" y="1458007"/>
                  <a:pt x="8785283" y="1455971"/>
                  <a:pt x="8785283" y="1452917"/>
                </a:cubicBezTo>
                <a:cubicBezTo>
                  <a:pt x="8785283" y="1449862"/>
                  <a:pt x="8787319" y="1447825"/>
                  <a:pt x="8790374" y="1447825"/>
                </a:cubicBezTo>
                <a:close/>
                <a:moveTo>
                  <a:pt x="10691198" y="1418293"/>
                </a:moveTo>
                <a:cubicBezTo>
                  <a:pt x="10693235" y="1417275"/>
                  <a:pt x="10696288" y="1420331"/>
                  <a:pt x="10696288" y="1423383"/>
                </a:cubicBezTo>
                <a:cubicBezTo>
                  <a:pt x="10696288" y="1426441"/>
                  <a:pt x="10694252" y="1428476"/>
                  <a:pt x="10691198" y="1428476"/>
                </a:cubicBezTo>
                <a:cubicBezTo>
                  <a:pt x="10688144" y="1428476"/>
                  <a:pt x="10686107" y="1426441"/>
                  <a:pt x="10686107" y="1423383"/>
                </a:cubicBezTo>
                <a:cubicBezTo>
                  <a:pt x="10686107" y="1420331"/>
                  <a:pt x="10688144" y="1418293"/>
                  <a:pt x="10691198" y="1418293"/>
                </a:cubicBezTo>
                <a:close/>
                <a:moveTo>
                  <a:pt x="3349636" y="1409134"/>
                </a:moveTo>
                <a:cubicBezTo>
                  <a:pt x="3354729" y="1409134"/>
                  <a:pt x="3358800" y="1413204"/>
                  <a:pt x="3358800" y="1418293"/>
                </a:cubicBezTo>
                <a:cubicBezTo>
                  <a:pt x="3358800" y="1423387"/>
                  <a:pt x="3354729" y="1427460"/>
                  <a:pt x="3349636" y="1427460"/>
                </a:cubicBezTo>
                <a:cubicBezTo>
                  <a:pt x="3344546" y="1427460"/>
                  <a:pt x="3340474" y="1423387"/>
                  <a:pt x="3340474" y="1418293"/>
                </a:cubicBezTo>
                <a:cubicBezTo>
                  <a:pt x="3340474" y="1413204"/>
                  <a:pt x="3344546" y="1409134"/>
                  <a:pt x="3349636" y="1409134"/>
                </a:cubicBezTo>
                <a:close/>
                <a:moveTo>
                  <a:pt x="4588610" y="1397903"/>
                </a:moveTo>
                <a:cubicBezTo>
                  <a:pt x="4592683" y="1397903"/>
                  <a:pt x="4596755" y="1401976"/>
                  <a:pt x="4596755" y="1406048"/>
                </a:cubicBezTo>
                <a:cubicBezTo>
                  <a:pt x="4596755" y="1411139"/>
                  <a:pt x="4592683" y="1414193"/>
                  <a:pt x="4588610" y="1414193"/>
                </a:cubicBezTo>
                <a:cubicBezTo>
                  <a:pt x="4584538" y="1414193"/>
                  <a:pt x="4580466" y="1410120"/>
                  <a:pt x="4580466" y="1406048"/>
                </a:cubicBezTo>
                <a:cubicBezTo>
                  <a:pt x="4580466" y="1401976"/>
                  <a:pt x="4584538" y="1397903"/>
                  <a:pt x="4588610" y="1397903"/>
                </a:cubicBezTo>
                <a:close/>
                <a:moveTo>
                  <a:pt x="1814297" y="1390807"/>
                </a:moveTo>
                <a:cubicBezTo>
                  <a:pt x="1826514" y="1390807"/>
                  <a:pt x="1835677" y="1399971"/>
                  <a:pt x="1835677" y="1412190"/>
                </a:cubicBezTo>
                <a:cubicBezTo>
                  <a:pt x="1835677" y="1424404"/>
                  <a:pt x="1825497" y="1433570"/>
                  <a:pt x="1814297" y="1433570"/>
                </a:cubicBezTo>
                <a:cubicBezTo>
                  <a:pt x="1802080" y="1433570"/>
                  <a:pt x="1792917" y="1424404"/>
                  <a:pt x="1792917" y="1412190"/>
                </a:cubicBezTo>
                <a:cubicBezTo>
                  <a:pt x="1792917" y="1399971"/>
                  <a:pt x="1803098" y="1390807"/>
                  <a:pt x="1814297" y="1390807"/>
                </a:cubicBezTo>
                <a:close/>
                <a:moveTo>
                  <a:pt x="9676136" y="1389757"/>
                </a:moveTo>
                <a:cubicBezTo>
                  <a:pt x="9678172" y="1389757"/>
                  <a:pt x="9679190" y="1390775"/>
                  <a:pt x="9679190" y="1392811"/>
                </a:cubicBezTo>
                <a:cubicBezTo>
                  <a:pt x="9679190" y="1394848"/>
                  <a:pt x="9678172" y="1395866"/>
                  <a:pt x="9676136" y="1395866"/>
                </a:cubicBezTo>
                <a:cubicBezTo>
                  <a:pt x="9674099" y="1395866"/>
                  <a:pt x="9673081" y="1394848"/>
                  <a:pt x="9673081" y="1392811"/>
                </a:cubicBezTo>
                <a:cubicBezTo>
                  <a:pt x="9673081" y="1390775"/>
                  <a:pt x="9674099" y="1389757"/>
                  <a:pt x="9676136" y="1389757"/>
                </a:cubicBezTo>
                <a:close/>
                <a:moveTo>
                  <a:pt x="12015767" y="1375502"/>
                </a:moveTo>
                <a:cubicBezTo>
                  <a:pt x="12017804" y="1375502"/>
                  <a:pt x="12018821" y="1376520"/>
                  <a:pt x="12018821" y="1378556"/>
                </a:cubicBezTo>
                <a:cubicBezTo>
                  <a:pt x="12018821" y="1380593"/>
                  <a:pt x="12017804" y="1381611"/>
                  <a:pt x="12015767" y="1381611"/>
                </a:cubicBezTo>
                <a:cubicBezTo>
                  <a:pt x="12013731" y="1381611"/>
                  <a:pt x="12012713" y="1380593"/>
                  <a:pt x="12012713" y="1378556"/>
                </a:cubicBezTo>
                <a:cubicBezTo>
                  <a:pt x="12012713" y="1376520"/>
                  <a:pt x="12013731" y="1375502"/>
                  <a:pt x="12015767" y="1375502"/>
                </a:cubicBezTo>
                <a:close/>
                <a:moveTo>
                  <a:pt x="9431787" y="1368376"/>
                </a:moveTo>
                <a:cubicBezTo>
                  <a:pt x="9435859" y="1368376"/>
                  <a:pt x="9437896" y="1370412"/>
                  <a:pt x="9437896" y="1373467"/>
                </a:cubicBezTo>
                <a:cubicBezTo>
                  <a:pt x="9437896" y="1376521"/>
                  <a:pt x="9434841" y="1379575"/>
                  <a:pt x="9431787" y="1379575"/>
                </a:cubicBezTo>
                <a:cubicBezTo>
                  <a:pt x="9428732" y="1379575"/>
                  <a:pt x="9425678" y="1377539"/>
                  <a:pt x="9425678" y="1373467"/>
                </a:cubicBezTo>
                <a:cubicBezTo>
                  <a:pt x="9425678" y="1370412"/>
                  <a:pt x="9427714" y="1368376"/>
                  <a:pt x="9431787" y="1368376"/>
                </a:cubicBezTo>
                <a:close/>
                <a:moveTo>
                  <a:pt x="7596123" y="1359243"/>
                </a:moveTo>
                <a:cubicBezTo>
                  <a:pt x="7601213" y="1359243"/>
                  <a:pt x="7604268" y="1363316"/>
                  <a:pt x="7604268" y="1367389"/>
                </a:cubicBezTo>
                <a:cubicBezTo>
                  <a:pt x="7604268" y="1371462"/>
                  <a:pt x="7601213" y="1374515"/>
                  <a:pt x="7596123" y="1374515"/>
                </a:cubicBezTo>
                <a:cubicBezTo>
                  <a:pt x="7592051" y="1374515"/>
                  <a:pt x="7587978" y="1371462"/>
                  <a:pt x="7587978" y="1367389"/>
                </a:cubicBezTo>
                <a:cubicBezTo>
                  <a:pt x="7587978" y="1363316"/>
                  <a:pt x="7591032" y="1359243"/>
                  <a:pt x="7596123" y="1359243"/>
                </a:cubicBezTo>
                <a:close/>
                <a:moveTo>
                  <a:pt x="5364445" y="1346011"/>
                </a:moveTo>
                <a:cubicBezTo>
                  <a:pt x="5374621" y="1346011"/>
                  <a:pt x="5381754" y="1354157"/>
                  <a:pt x="5381754" y="1363320"/>
                </a:cubicBezTo>
                <a:cubicBezTo>
                  <a:pt x="5381754" y="1372483"/>
                  <a:pt x="5373604" y="1380628"/>
                  <a:pt x="5364445" y="1380628"/>
                </a:cubicBezTo>
                <a:cubicBezTo>
                  <a:pt x="5355285" y="1380628"/>
                  <a:pt x="5347139" y="1372483"/>
                  <a:pt x="5347139" y="1363320"/>
                </a:cubicBezTo>
                <a:cubicBezTo>
                  <a:pt x="5347139" y="1354157"/>
                  <a:pt x="5355285" y="1346011"/>
                  <a:pt x="5364445" y="1346011"/>
                </a:cubicBezTo>
                <a:close/>
                <a:moveTo>
                  <a:pt x="12059547" y="1314439"/>
                </a:moveTo>
                <a:cubicBezTo>
                  <a:pt x="12061582" y="1313421"/>
                  <a:pt x="12064637" y="1316475"/>
                  <a:pt x="12064637" y="1319529"/>
                </a:cubicBezTo>
                <a:cubicBezTo>
                  <a:pt x="12064637" y="1322585"/>
                  <a:pt x="12062601" y="1324620"/>
                  <a:pt x="12059547" y="1324620"/>
                </a:cubicBezTo>
                <a:cubicBezTo>
                  <a:pt x="12056492" y="1324620"/>
                  <a:pt x="12054456" y="1322585"/>
                  <a:pt x="12054456" y="1319529"/>
                </a:cubicBezTo>
                <a:cubicBezTo>
                  <a:pt x="12054456" y="1316475"/>
                  <a:pt x="12056492" y="1314439"/>
                  <a:pt x="12059547" y="1314439"/>
                </a:cubicBezTo>
                <a:close/>
                <a:moveTo>
                  <a:pt x="11131025" y="1300174"/>
                </a:moveTo>
                <a:cubicBezTo>
                  <a:pt x="11141206" y="1300174"/>
                  <a:pt x="11149350" y="1308319"/>
                  <a:pt x="11149350" y="1318500"/>
                </a:cubicBezTo>
                <a:cubicBezTo>
                  <a:pt x="11149350" y="1328682"/>
                  <a:pt x="11141206" y="1336827"/>
                  <a:pt x="11131025" y="1336827"/>
                </a:cubicBezTo>
                <a:cubicBezTo>
                  <a:pt x="11120843" y="1336827"/>
                  <a:pt x="11112698" y="1328682"/>
                  <a:pt x="11112698" y="1318500"/>
                </a:cubicBezTo>
                <a:cubicBezTo>
                  <a:pt x="11112698" y="1308319"/>
                  <a:pt x="11120843" y="1300174"/>
                  <a:pt x="11131025" y="1300174"/>
                </a:cubicBezTo>
                <a:close/>
                <a:moveTo>
                  <a:pt x="8098055" y="1297139"/>
                </a:moveTo>
                <a:cubicBezTo>
                  <a:pt x="8118417" y="1297139"/>
                  <a:pt x="8133689" y="1313430"/>
                  <a:pt x="8133689" y="1332775"/>
                </a:cubicBezTo>
                <a:cubicBezTo>
                  <a:pt x="8133689" y="1352120"/>
                  <a:pt x="8117399" y="1368410"/>
                  <a:pt x="8098055" y="1368410"/>
                </a:cubicBezTo>
                <a:cubicBezTo>
                  <a:pt x="8078711" y="1368410"/>
                  <a:pt x="8062421" y="1352120"/>
                  <a:pt x="8062421" y="1332775"/>
                </a:cubicBezTo>
                <a:cubicBezTo>
                  <a:pt x="8062421" y="1313430"/>
                  <a:pt x="8078711" y="1297139"/>
                  <a:pt x="8098055" y="1297139"/>
                </a:cubicBezTo>
                <a:close/>
                <a:moveTo>
                  <a:pt x="5691230" y="1264529"/>
                </a:moveTo>
                <a:cubicBezTo>
                  <a:pt x="5697339" y="1264529"/>
                  <a:pt x="5701411" y="1269620"/>
                  <a:pt x="5701411" y="1274710"/>
                </a:cubicBezTo>
                <a:cubicBezTo>
                  <a:pt x="5701411" y="1279800"/>
                  <a:pt x="5697339" y="1284890"/>
                  <a:pt x="5691230" y="1284890"/>
                </a:cubicBezTo>
                <a:cubicBezTo>
                  <a:pt x="5685122" y="1284890"/>
                  <a:pt x="5681049" y="1280818"/>
                  <a:pt x="5681049" y="1274710"/>
                </a:cubicBezTo>
                <a:cubicBezTo>
                  <a:pt x="5681049" y="1268601"/>
                  <a:pt x="5685122" y="1264529"/>
                  <a:pt x="5691230" y="1264529"/>
                </a:cubicBezTo>
                <a:close/>
                <a:moveTo>
                  <a:pt x="10805227" y="1263541"/>
                </a:moveTo>
                <a:cubicBezTo>
                  <a:pt x="10812353" y="1264560"/>
                  <a:pt x="10818462" y="1269650"/>
                  <a:pt x="10818462" y="1276776"/>
                </a:cubicBezTo>
                <a:cubicBezTo>
                  <a:pt x="10818462" y="1283903"/>
                  <a:pt x="10812353" y="1290011"/>
                  <a:pt x="10805227" y="1290011"/>
                </a:cubicBezTo>
                <a:cubicBezTo>
                  <a:pt x="10798099" y="1290011"/>
                  <a:pt x="10791991" y="1283903"/>
                  <a:pt x="10791991" y="1276776"/>
                </a:cubicBezTo>
                <a:cubicBezTo>
                  <a:pt x="10791991" y="1269650"/>
                  <a:pt x="10798099" y="1263541"/>
                  <a:pt x="10805227" y="1263541"/>
                </a:cubicBezTo>
                <a:close/>
                <a:moveTo>
                  <a:pt x="298292" y="1260468"/>
                </a:moveTo>
                <a:cubicBezTo>
                  <a:pt x="359379" y="1259450"/>
                  <a:pt x="408248" y="1308318"/>
                  <a:pt x="408248" y="1369407"/>
                </a:cubicBezTo>
                <a:cubicBezTo>
                  <a:pt x="408248" y="1429477"/>
                  <a:pt x="359379" y="1478349"/>
                  <a:pt x="298292" y="1478349"/>
                </a:cubicBezTo>
                <a:cubicBezTo>
                  <a:pt x="237206" y="1478349"/>
                  <a:pt x="188336" y="1429477"/>
                  <a:pt x="188336" y="1369407"/>
                </a:cubicBezTo>
                <a:cubicBezTo>
                  <a:pt x="188336" y="1309336"/>
                  <a:pt x="237206" y="1260468"/>
                  <a:pt x="298292" y="1260468"/>
                </a:cubicBezTo>
                <a:close/>
                <a:moveTo>
                  <a:pt x="11437477" y="1252334"/>
                </a:moveTo>
                <a:cubicBezTo>
                  <a:pt x="11449694" y="1252334"/>
                  <a:pt x="11459875" y="1262515"/>
                  <a:pt x="11459875" y="1274732"/>
                </a:cubicBezTo>
                <a:cubicBezTo>
                  <a:pt x="11459875" y="1286949"/>
                  <a:pt x="11449694" y="1297131"/>
                  <a:pt x="11437477" y="1297131"/>
                </a:cubicBezTo>
                <a:cubicBezTo>
                  <a:pt x="11425259" y="1297131"/>
                  <a:pt x="11415078" y="1286949"/>
                  <a:pt x="11415078" y="1274732"/>
                </a:cubicBezTo>
                <a:cubicBezTo>
                  <a:pt x="11415078" y="1262515"/>
                  <a:pt x="11425259" y="1252334"/>
                  <a:pt x="11437477" y="1252334"/>
                </a:cubicBezTo>
                <a:close/>
                <a:moveTo>
                  <a:pt x="3814846" y="1200388"/>
                </a:moveTo>
                <a:cubicBezTo>
                  <a:pt x="3816882" y="1200388"/>
                  <a:pt x="3818919" y="1202424"/>
                  <a:pt x="3818919" y="1204460"/>
                </a:cubicBezTo>
                <a:cubicBezTo>
                  <a:pt x="3818919" y="1206497"/>
                  <a:pt x="3816882" y="1208533"/>
                  <a:pt x="3814846" y="1208533"/>
                </a:cubicBezTo>
                <a:cubicBezTo>
                  <a:pt x="3812808" y="1208533"/>
                  <a:pt x="3810773" y="1206497"/>
                  <a:pt x="3810773" y="1204460"/>
                </a:cubicBezTo>
                <a:cubicBezTo>
                  <a:pt x="3810773" y="1202424"/>
                  <a:pt x="3812808" y="1200388"/>
                  <a:pt x="3814846" y="1200388"/>
                </a:cubicBezTo>
                <a:close/>
                <a:moveTo>
                  <a:pt x="9736204" y="1192272"/>
                </a:moveTo>
                <a:cubicBezTo>
                  <a:pt x="9755548" y="1192272"/>
                  <a:pt x="9771838" y="1208561"/>
                  <a:pt x="9771838" y="1227907"/>
                </a:cubicBezTo>
                <a:cubicBezTo>
                  <a:pt x="9771838" y="1248270"/>
                  <a:pt x="9755548" y="1263541"/>
                  <a:pt x="9736204" y="1263541"/>
                </a:cubicBezTo>
                <a:cubicBezTo>
                  <a:pt x="9715842" y="1263541"/>
                  <a:pt x="9699552" y="1247252"/>
                  <a:pt x="9699552" y="1227907"/>
                </a:cubicBezTo>
                <a:cubicBezTo>
                  <a:pt x="9699552" y="1208561"/>
                  <a:pt x="9715842" y="1192272"/>
                  <a:pt x="9736204" y="1192272"/>
                </a:cubicBezTo>
                <a:close/>
                <a:moveTo>
                  <a:pt x="10679998" y="1188190"/>
                </a:moveTo>
                <a:cubicBezTo>
                  <a:pt x="10684071" y="1187171"/>
                  <a:pt x="10687125" y="1191245"/>
                  <a:pt x="10687125" y="1195319"/>
                </a:cubicBezTo>
                <a:cubicBezTo>
                  <a:pt x="10687125" y="1199389"/>
                  <a:pt x="10684071" y="1202445"/>
                  <a:pt x="10679998" y="1202445"/>
                </a:cubicBezTo>
                <a:cubicBezTo>
                  <a:pt x="10675926" y="1202445"/>
                  <a:pt x="10672872" y="1199389"/>
                  <a:pt x="10672872" y="1195319"/>
                </a:cubicBezTo>
                <a:cubicBezTo>
                  <a:pt x="10672872" y="1191245"/>
                  <a:pt x="10675926" y="1188190"/>
                  <a:pt x="10679998" y="1188190"/>
                </a:cubicBezTo>
                <a:close/>
                <a:moveTo>
                  <a:pt x="1609646" y="1183104"/>
                </a:moveTo>
                <a:cubicBezTo>
                  <a:pt x="1612699" y="1184122"/>
                  <a:pt x="1614735" y="1186156"/>
                  <a:pt x="1614735" y="1188193"/>
                </a:cubicBezTo>
                <a:cubicBezTo>
                  <a:pt x="1614735" y="1191247"/>
                  <a:pt x="1612699" y="1193283"/>
                  <a:pt x="1609646" y="1193283"/>
                </a:cubicBezTo>
                <a:cubicBezTo>
                  <a:pt x="1606590" y="1193283"/>
                  <a:pt x="1604554" y="1191247"/>
                  <a:pt x="1604554" y="1188193"/>
                </a:cubicBezTo>
                <a:cubicBezTo>
                  <a:pt x="1604554" y="1185139"/>
                  <a:pt x="1606590" y="1183104"/>
                  <a:pt x="1609646" y="1183104"/>
                </a:cubicBezTo>
                <a:close/>
                <a:moveTo>
                  <a:pt x="8997051" y="1183079"/>
                </a:moveTo>
                <a:cubicBezTo>
                  <a:pt x="9001123" y="1183079"/>
                  <a:pt x="9006214" y="1187151"/>
                  <a:pt x="9006214" y="1192241"/>
                </a:cubicBezTo>
                <a:cubicBezTo>
                  <a:pt x="9006214" y="1197332"/>
                  <a:pt x="9002142" y="1201404"/>
                  <a:pt x="8997051" y="1201404"/>
                </a:cubicBezTo>
                <a:cubicBezTo>
                  <a:pt x="8991961" y="1201404"/>
                  <a:pt x="8987888" y="1197332"/>
                  <a:pt x="8987888" y="1192241"/>
                </a:cubicBezTo>
                <a:cubicBezTo>
                  <a:pt x="8987888" y="1187151"/>
                  <a:pt x="8991961" y="1183079"/>
                  <a:pt x="8997051" y="1183079"/>
                </a:cubicBezTo>
                <a:close/>
                <a:moveTo>
                  <a:pt x="2764214" y="1173943"/>
                </a:moveTo>
                <a:cubicBezTo>
                  <a:pt x="2769305" y="1173943"/>
                  <a:pt x="2772359" y="1178017"/>
                  <a:pt x="2772359" y="1182089"/>
                </a:cubicBezTo>
                <a:cubicBezTo>
                  <a:pt x="2772359" y="1186161"/>
                  <a:pt x="2769305" y="1190233"/>
                  <a:pt x="2764214" y="1190233"/>
                </a:cubicBezTo>
                <a:cubicBezTo>
                  <a:pt x="2760140" y="1190233"/>
                  <a:pt x="2756067" y="1187179"/>
                  <a:pt x="2756067" y="1182089"/>
                </a:cubicBezTo>
                <a:cubicBezTo>
                  <a:pt x="2756067" y="1178017"/>
                  <a:pt x="2759123" y="1173943"/>
                  <a:pt x="2764214" y="1173943"/>
                </a:cubicBezTo>
                <a:close/>
                <a:moveTo>
                  <a:pt x="2648148" y="1159690"/>
                </a:moveTo>
                <a:cubicBezTo>
                  <a:pt x="2652222" y="1158672"/>
                  <a:pt x="2656293" y="1162744"/>
                  <a:pt x="2656293" y="1167833"/>
                </a:cubicBezTo>
                <a:cubicBezTo>
                  <a:pt x="2656293" y="1172925"/>
                  <a:pt x="2652222" y="1175980"/>
                  <a:pt x="2648148" y="1175980"/>
                </a:cubicBezTo>
                <a:cubicBezTo>
                  <a:pt x="2643058" y="1175980"/>
                  <a:pt x="2640003" y="1171906"/>
                  <a:pt x="2640003" y="1167833"/>
                </a:cubicBezTo>
                <a:cubicBezTo>
                  <a:pt x="2640003" y="1162744"/>
                  <a:pt x="2644077" y="1159690"/>
                  <a:pt x="2648148" y="1159690"/>
                </a:cubicBezTo>
                <a:close/>
                <a:moveTo>
                  <a:pt x="4093873" y="1127106"/>
                </a:moveTo>
                <a:cubicBezTo>
                  <a:pt x="4101181" y="1127106"/>
                  <a:pt x="4107107" y="1133027"/>
                  <a:pt x="4107107" y="1140346"/>
                </a:cubicBezTo>
                <a:cubicBezTo>
                  <a:pt x="4107107" y="1147653"/>
                  <a:pt x="4101181" y="1153581"/>
                  <a:pt x="4093873" y="1153581"/>
                </a:cubicBezTo>
                <a:cubicBezTo>
                  <a:pt x="4086562" y="1153581"/>
                  <a:pt x="4080636" y="1147653"/>
                  <a:pt x="4080636" y="1140346"/>
                </a:cubicBezTo>
                <a:cubicBezTo>
                  <a:pt x="4080636" y="1133027"/>
                  <a:pt x="4086562" y="1127106"/>
                  <a:pt x="4093873" y="1127106"/>
                </a:cubicBezTo>
                <a:close/>
                <a:moveTo>
                  <a:pt x="4586598" y="1109799"/>
                </a:moveTo>
                <a:cubicBezTo>
                  <a:pt x="4588638" y="1109799"/>
                  <a:pt x="4590671" y="1111835"/>
                  <a:pt x="4590671" y="1113871"/>
                </a:cubicBezTo>
                <a:cubicBezTo>
                  <a:pt x="4590671" y="1115907"/>
                  <a:pt x="4588638" y="1117944"/>
                  <a:pt x="4586598" y="1117944"/>
                </a:cubicBezTo>
                <a:cubicBezTo>
                  <a:pt x="4584560" y="1117944"/>
                  <a:pt x="4582523" y="1115907"/>
                  <a:pt x="4582523" y="1113871"/>
                </a:cubicBezTo>
                <a:cubicBezTo>
                  <a:pt x="4582523" y="1111835"/>
                  <a:pt x="4584560" y="1109799"/>
                  <a:pt x="4586598" y="1109799"/>
                </a:cubicBezTo>
                <a:close/>
                <a:moveTo>
                  <a:pt x="7513655" y="1097557"/>
                </a:moveTo>
                <a:cubicBezTo>
                  <a:pt x="7514673" y="1097557"/>
                  <a:pt x="7515692" y="1098575"/>
                  <a:pt x="7515692" y="1099593"/>
                </a:cubicBezTo>
                <a:cubicBezTo>
                  <a:pt x="7515692" y="1100612"/>
                  <a:pt x="7514673" y="1101630"/>
                  <a:pt x="7513655" y="1101630"/>
                </a:cubicBezTo>
                <a:cubicBezTo>
                  <a:pt x="7512637" y="1101630"/>
                  <a:pt x="7511619" y="1100612"/>
                  <a:pt x="7511619" y="1099593"/>
                </a:cubicBezTo>
                <a:cubicBezTo>
                  <a:pt x="7511619" y="1098575"/>
                  <a:pt x="7512637" y="1097557"/>
                  <a:pt x="7513655" y="1097557"/>
                </a:cubicBezTo>
                <a:close/>
                <a:moveTo>
                  <a:pt x="3753810" y="1095550"/>
                </a:moveTo>
                <a:cubicBezTo>
                  <a:pt x="3766026" y="1095550"/>
                  <a:pt x="3776207" y="1105731"/>
                  <a:pt x="3776207" y="1117946"/>
                </a:cubicBezTo>
                <a:cubicBezTo>
                  <a:pt x="3776207" y="1130164"/>
                  <a:pt x="3766026" y="1140347"/>
                  <a:pt x="3753810" y="1140347"/>
                </a:cubicBezTo>
                <a:cubicBezTo>
                  <a:pt x="3741592" y="1140347"/>
                  <a:pt x="3731412" y="1130164"/>
                  <a:pt x="3731412" y="1117946"/>
                </a:cubicBezTo>
                <a:cubicBezTo>
                  <a:pt x="3731412" y="1105731"/>
                  <a:pt x="3741592" y="1095550"/>
                  <a:pt x="3753810" y="1095550"/>
                </a:cubicBezTo>
                <a:close/>
                <a:moveTo>
                  <a:pt x="4764761" y="1095542"/>
                </a:moveTo>
                <a:cubicBezTo>
                  <a:pt x="4770871" y="1094525"/>
                  <a:pt x="4774946" y="1099616"/>
                  <a:pt x="4774946" y="1105725"/>
                </a:cubicBezTo>
                <a:cubicBezTo>
                  <a:pt x="4774946" y="1111831"/>
                  <a:pt x="4769852" y="1115903"/>
                  <a:pt x="4764761" y="1115903"/>
                </a:cubicBezTo>
                <a:cubicBezTo>
                  <a:pt x="4758654" y="1115903"/>
                  <a:pt x="4754580" y="1110815"/>
                  <a:pt x="4754580" y="1105725"/>
                </a:cubicBezTo>
                <a:cubicBezTo>
                  <a:pt x="4754580" y="1099616"/>
                  <a:pt x="4759672" y="1095542"/>
                  <a:pt x="4764761" y="1095542"/>
                </a:cubicBezTo>
                <a:close/>
                <a:moveTo>
                  <a:pt x="10431577" y="1092497"/>
                </a:moveTo>
                <a:cubicBezTo>
                  <a:pt x="10442776" y="1092497"/>
                  <a:pt x="10452957" y="1101657"/>
                  <a:pt x="10452957" y="1113876"/>
                </a:cubicBezTo>
                <a:cubicBezTo>
                  <a:pt x="10452957" y="1126092"/>
                  <a:pt x="10442776" y="1135254"/>
                  <a:pt x="10431577" y="1135254"/>
                </a:cubicBezTo>
                <a:cubicBezTo>
                  <a:pt x="10419360" y="1135254"/>
                  <a:pt x="10410197" y="1126092"/>
                  <a:pt x="10410197" y="1113876"/>
                </a:cubicBezTo>
                <a:cubicBezTo>
                  <a:pt x="10410197" y="1101657"/>
                  <a:pt x="10419360" y="1092497"/>
                  <a:pt x="10431577" y="1092497"/>
                </a:cubicBezTo>
                <a:close/>
                <a:moveTo>
                  <a:pt x="9323867" y="1089437"/>
                </a:moveTo>
                <a:cubicBezTo>
                  <a:pt x="9329976" y="1089437"/>
                  <a:pt x="9336084" y="1094529"/>
                  <a:pt x="9336084" y="1101655"/>
                </a:cubicBezTo>
                <a:cubicBezTo>
                  <a:pt x="9336084" y="1108781"/>
                  <a:pt x="9330993" y="1113872"/>
                  <a:pt x="9323867" y="1113872"/>
                </a:cubicBezTo>
                <a:cubicBezTo>
                  <a:pt x="9316740" y="1113872"/>
                  <a:pt x="9311649" y="1108781"/>
                  <a:pt x="9311649" y="1101655"/>
                </a:cubicBezTo>
                <a:cubicBezTo>
                  <a:pt x="9311649" y="1095547"/>
                  <a:pt x="9316740" y="1089437"/>
                  <a:pt x="9323867" y="1089437"/>
                </a:cubicBezTo>
                <a:close/>
                <a:moveTo>
                  <a:pt x="10601604" y="1085369"/>
                </a:moveTo>
                <a:cubicBezTo>
                  <a:pt x="10616876" y="1084351"/>
                  <a:pt x="10627057" y="1095550"/>
                  <a:pt x="10627057" y="1109804"/>
                </a:cubicBezTo>
                <a:cubicBezTo>
                  <a:pt x="10627057" y="1123038"/>
                  <a:pt x="10615857" y="1134235"/>
                  <a:pt x="10601604" y="1134235"/>
                </a:cubicBezTo>
                <a:cubicBezTo>
                  <a:pt x="10588368" y="1134235"/>
                  <a:pt x="10577169" y="1123038"/>
                  <a:pt x="10577169" y="1109804"/>
                </a:cubicBezTo>
                <a:cubicBezTo>
                  <a:pt x="10577169" y="1096569"/>
                  <a:pt x="10588368" y="1085369"/>
                  <a:pt x="10601604" y="1085369"/>
                </a:cubicBezTo>
                <a:close/>
                <a:moveTo>
                  <a:pt x="2304983" y="1076179"/>
                </a:moveTo>
                <a:cubicBezTo>
                  <a:pt x="2313128" y="1077197"/>
                  <a:pt x="2319236" y="1083306"/>
                  <a:pt x="2319236" y="1090433"/>
                </a:cubicBezTo>
                <a:cubicBezTo>
                  <a:pt x="2319236" y="1098577"/>
                  <a:pt x="2313128" y="1104686"/>
                  <a:pt x="2304983" y="1104686"/>
                </a:cubicBezTo>
                <a:cubicBezTo>
                  <a:pt x="2296839" y="1104686"/>
                  <a:pt x="2290730" y="1098577"/>
                  <a:pt x="2290730" y="1090433"/>
                </a:cubicBezTo>
                <a:cubicBezTo>
                  <a:pt x="2290730" y="1082287"/>
                  <a:pt x="2296839" y="1076179"/>
                  <a:pt x="2304983" y="1076179"/>
                </a:cubicBezTo>
                <a:close/>
                <a:moveTo>
                  <a:pt x="6644184" y="1061950"/>
                </a:moveTo>
                <a:cubicBezTo>
                  <a:pt x="6654365" y="1062968"/>
                  <a:pt x="6662511" y="1070095"/>
                  <a:pt x="6662511" y="1080276"/>
                </a:cubicBezTo>
                <a:cubicBezTo>
                  <a:pt x="6662511" y="1090458"/>
                  <a:pt x="6654365" y="1098602"/>
                  <a:pt x="6644184" y="1098602"/>
                </a:cubicBezTo>
                <a:cubicBezTo>
                  <a:pt x="6634003" y="1098602"/>
                  <a:pt x="6625858" y="1090458"/>
                  <a:pt x="6625858" y="1080276"/>
                </a:cubicBezTo>
                <a:cubicBezTo>
                  <a:pt x="6625858" y="1070095"/>
                  <a:pt x="6634003" y="1061950"/>
                  <a:pt x="6644184" y="1061950"/>
                </a:cubicBezTo>
                <a:close/>
                <a:moveTo>
                  <a:pt x="5034577" y="1060935"/>
                </a:moveTo>
                <a:cubicBezTo>
                  <a:pt x="5043736" y="1060935"/>
                  <a:pt x="5050867" y="1068061"/>
                  <a:pt x="5050867" y="1077224"/>
                </a:cubicBezTo>
                <a:cubicBezTo>
                  <a:pt x="5050867" y="1086387"/>
                  <a:pt x="5043736" y="1093513"/>
                  <a:pt x="5034577" y="1093513"/>
                </a:cubicBezTo>
                <a:cubicBezTo>
                  <a:pt x="5025416" y="1093513"/>
                  <a:pt x="5018293" y="1086387"/>
                  <a:pt x="5018293" y="1077224"/>
                </a:cubicBezTo>
                <a:cubicBezTo>
                  <a:pt x="5018293" y="1068061"/>
                  <a:pt x="5025416" y="1060935"/>
                  <a:pt x="5034577" y="1060935"/>
                </a:cubicBezTo>
                <a:close/>
                <a:moveTo>
                  <a:pt x="4292388" y="1051765"/>
                </a:moveTo>
                <a:cubicBezTo>
                  <a:pt x="4297476" y="1051765"/>
                  <a:pt x="4302574" y="1056856"/>
                  <a:pt x="4302574" y="1061946"/>
                </a:cubicBezTo>
                <a:cubicBezTo>
                  <a:pt x="4302574" y="1068055"/>
                  <a:pt x="4297476" y="1072127"/>
                  <a:pt x="4292388" y="1072127"/>
                </a:cubicBezTo>
                <a:cubicBezTo>
                  <a:pt x="4286289" y="1072127"/>
                  <a:pt x="4282213" y="1068055"/>
                  <a:pt x="4282213" y="1061946"/>
                </a:cubicBezTo>
                <a:cubicBezTo>
                  <a:pt x="4282213" y="1055838"/>
                  <a:pt x="4287298" y="1051765"/>
                  <a:pt x="4292388" y="1051765"/>
                </a:cubicBezTo>
                <a:close/>
                <a:moveTo>
                  <a:pt x="7710152" y="1027306"/>
                </a:moveTo>
                <a:cubicBezTo>
                  <a:pt x="7715242" y="1028324"/>
                  <a:pt x="7719315" y="1031378"/>
                  <a:pt x="7719315" y="1036469"/>
                </a:cubicBezTo>
                <a:cubicBezTo>
                  <a:pt x="7719315" y="1041561"/>
                  <a:pt x="7715242" y="1045633"/>
                  <a:pt x="7710152" y="1045633"/>
                </a:cubicBezTo>
                <a:cubicBezTo>
                  <a:pt x="7705061" y="1045633"/>
                  <a:pt x="7700989" y="1041561"/>
                  <a:pt x="7700989" y="1036469"/>
                </a:cubicBezTo>
                <a:cubicBezTo>
                  <a:pt x="7700989" y="1031378"/>
                  <a:pt x="7705061" y="1027306"/>
                  <a:pt x="7710152" y="1027306"/>
                </a:cubicBezTo>
                <a:close/>
                <a:moveTo>
                  <a:pt x="1374422" y="1019163"/>
                </a:moveTo>
                <a:cubicBezTo>
                  <a:pt x="1376458" y="1019163"/>
                  <a:pt x="1379512" y="1022217"/>
                  <a:pt x="1379512" y="1024254"/>
                </a:cubicBezTo>
                <a:cubicBezTo>
                  <a:pt x="1379512" y="1027308"/>
                  <a:pt x="1377476" y="1029344"/>
                  <a:pt x="1374422" y="1029344"/>
                </a:cubicBezTo>
                <a:cubicBezTo>
                  <a:pt x="1371367" y="1029344"/>
                  <a:pt x="1369331" y="1027308"/>
                  <a:pt x="1369331" y="1024254"/>
                </a:cubicBezTo>
                <a:cubicBezTo>
                  <a:pt x="1369331" y="1021199"/>
                  <a:pt x="1371367" y="1019163"/>
                  <a:pt x="1374422" y="1019163"/>
                </a:cubicBezTo>
                <a:close/>
                <a:moveTo>
                  <a:pt x="1313392" y="992716"/>
                </a:moveTo>
                <a:cubicBezTo>
                  <a:pt x="1326627" y="992716"/>
                  <a:pt x="1335789" y="1002897"/>
                  <a:pt x="1335789" y="1015116"/>
                </a:cubicBezTo>
                <a:cubicBezTo>
                  <a:pt x="1335789" y="1027333"/>
                  <a:pt x="1325608" y="1037514"/>
                  <a:pt x="1313392" y="1037514"/>
                </a:cubicBezTo>
                <a:cubicBezTo>
                  <a:pt x="1301174" y="1037514"/>
                  <a:pt x="1290993" y="1027333"/>
                  <a:pt x="1290993" y="1015116"/>
                </a:cubicBezTo>
                <a:cubicBezTo>
                  <a:pt x="1290993" y="1002897"/>
                  <a:pt x="1301174" y="992716"/>
                  <a:pt x="1313392" y="992716"/>
                </a:cubicBezTo>
                <a:close/>
                <a:moveTo>
                  <a:pt x="5232076" y="980492"/>
                </a:moveTo>
                <a:cubicBezTo>
                  <a:pt x="5237160" y="980492"/>
                  <a:pt x="5241226" y="984565"/>
                  <a:pt x="5241226" y="989655"/>
                </a:cubicBezTo>
                <a:cubicBezTo>
                  <a:pt x="5241226" y="994746"/>
                  <a:pt x="5237160" y="998818"/>
                  <a:pt x="5232076" y="998818"/>
                </a:cubicBezTo>
                <a:cubicBezTo>
                  <a:pt x="5226985" y="998818"/>
                  <a:pt x="5222909" y="994746"/>
                  <a:pt x="5222909" y="989655"/>
                </a:cubicBezTo>
                <a:cubicBezTo>
                  <a:pt x="5222909" y="984565"/>
                  <a:pt x="5226985" y="980492"/>
                  <a:pt x="5232076" y="980492"/>
                </a:cubicBezTo>
                <a:close/>
                <a:moveTo>
                  <a:pt x="7707098" y="969283"/>
                </a:moveTo>
                <a:cubicBezTo>
                  <a:pt x="7719315" y="969283"/>
                  <a:pt x="7729496" y="979464"/>
                  <a:pt x="7729496" y="991681"/>
                </a:cubicBezTo>
                <a:cubicBezTo>
                  <a:pt x="7729496" y="1003898"/>
                  <a:pt x="7719315" y="1014079"/>
                  <a:pt x="7707098" y="1014079"/>
                </a:cubicBezTo>
                <a:cubicBezTo>
                  <a:pt x="7694880" y="1014079"/>
                  <a:pt x="7684699" y="1003898"/>
                  <a:pt x="7684699" y="991681"/>
                </a:cubicBezTo>
                <a:cubicBezTo>
                  <a:pt x="7684699" y="979464"/>
                  <a:pt x="7694880" y="969283"/>
                  <a:pt x="7707098" y="969283"/>
                </a:cubicBezTo>
                <a:close/>
                <a:moveTo>
                  <a:pt x="2975991" y="968282"/>
                </a:moveTo>
                <a:cubicBezTo>
                  <a:pt x="2982098" y="967773"/>
                  <a:pt x="2987187" y="969809"/>
                  <a:pt x="2990748" y="973373"/>
                </a:cubicBezTo>
                <a:lnTo>
                  <a:pt x="2994348" y="982533"/>
                </a:lnTo>
                <a:lnTo>
                  <a:pt x="3001424" y="979477"/>
                </a:lnTo>
                <a:cubicBezTo>
                  <a:pt x="3010589" y="979477"/>
                  <a:pt x="3018736" y="987623"/>
                  <a:pt x="3018736" y="996786"/>
                </a:cubicBezTo>
                <a:cubicBezTo>
                  <a:pt x="3018736" y="1005948"/>
                  <a:pt x="3010589" y="1014093"/>
                  <a:pt x="3001424" y="1014093"/>
                </a:cubicBezTo>
                <a:cubicBezTo>
                  <a:pt x="2996334" y="1014093"/>
                  <a:pt x="2992008" y="1012057"/>
                  <a:pt x="2988955" y="1008875"/>
                </a:cubicBezTo>
                <a:lnTo>
                  <a:pt x="2986581" y="1002939"/>
                </a:lnTo>
                <a:lnTo>
                  <a:pt x="2975991" y="1006971"/>
                </a:lnTo>
                <a:cubicBezTo>
                  <a:pt x="2964795" y="1006971"/>
                  <a:pt x="2955628" y="997808"/>
                  <a:pt x="2955628" y="987627"/>
                </a:cubicBezTo>
                <a:lnTo>
                  <a:pt x="2956229" y="986235"/>
                </a:lnTo>
                <a:lnTo>
                  <a:pt x="2954541" y="984547"/>
                </a:lnTo>
                <a:lnTo>
                  <a:pt x="2958789" y="980299"/>
                </a:lnTo>
                <a:lnTo>
                  <a:pt x="2961612" y="973754"/>
                </a:lnTo>
                <a:cubicBezTo>
                  <a:pt x="2965303" y="970318"/>
                  <a:pt x="2970392" y="968282"/>
                  <a:pt x="2975991" y="968282"/>
                </a:cubicBezTo>
                <a:close/>
                <a:moveTo>
                  <a:pt x="11050593" y="929590"/>
                </a:moveTo>
                <a:cubicBezTo>
                  <a:pt x="11058737" y="929590"/>
                  <a:pt x="11065865" y="936716"/>
                  <a:pt x="11065865" y="944862"/>
                </a:cubicBezTo>
                <a:cubicBezTo>
                  <a:pt x="11065865" y="953007"/>
                  <a:pt x="11058737" y="960134"/>
                  <a:pt x="11050593" y="960134"/>
                </a:cubicBezTo>
                <a:cubicBezTo>
                  <a:pt x="11042447" y="960134"/>
                  <a:pt x="11035321" y="953007"/>
                  <a:pt x="11035321" y="944862"/>
                </a:cubicBezTo>
                <a:cubicBezTo>
                  <a:pt x="11035321" y="936716"/>
                  <a:pt x="11042447" y="929590"/>
                  <a:pt x="11050593" y="929590"/>
                </a:cubicBezTo>
                <a:close/>
                <a:moveTo>
                  <a:pt x="8596932" y="919404"/>
                </a:moveTo>
                <a:cubicBezTo>
                  <a:pt x="8606095" y="920422"/>
                  <a:pt x="8614240" y="927549"/>
                  <a:pt x="8614240" y="936711"/>
                </a:cubicBezTo>
                <a:cubicBezTo>
                  <a:pt x="8614240" y="945875"/>
                  <a:pt x="8606095" y="954021"/>
                  <a:pt x="8596932" y="954021"/>
                </a:cubicBezTo>
                <a:cubicBezTo>
                  <a:pt x="8587769" y="954021"/>
                  <a:pt x="8579624" y="946893"/>
                  <a:pt x="8579624" y="936711"/>
                </a:cubicBezTo>
                <a:cubicBezTo>
                  <a:pt x="8579624" y="927549"/>
                  <a:pt x="8586751" y="919404"/>
                  <a:pt x="8596932" y="919404"/>
                </a:cubicBezTo>
                <a:close/>
                <a:moveTo>
                  <a:pt x="5332854" y="906151"/>
                </a:moveTo>
                <a:cubicBezTo>
                  <a:pt x="5336928" y="906151"/>
                  <a:pt x="5339980" y="909205"/>
                  <a:pt x="5339980" y="913278"/>
                </a:cubicBezTo>
                <a:cubicBezTo>
                  <a:pt x="5339980" y="917350"/>
                  <a:pt x="5336928" y="920405"/>
                  <a:pt x="5332854" y="920405"/>
                </a:cubicBezTo>
                <a:cubicBezTo>
                  <a:pt x="5328781" y="920405"/>
                  <a:pt x="5325727" y="917350"/>
                  <a:pt x="5325727" y="913278"/>
                </a:cubicBezTo>
                <a:cubicBezTo>
                  <a:pt x="5325727" y="909205"/>
                  <a:pt x="5328781" y="906151"/>
                  <a:pt x="5332854" y="906151"/>
                </a:cubicBezTo>
                <a:close/>
                <a:moveTo>
                  <a:pt x="4459325" y="895988"/>
                </a:moveTo>
                <a:cubicBezTo>
                  <a:pt x="4465436" y="895988"/>
                  <a:pt x="4470526" y="901080"/>
                  <a:pt x="4470526" y="907188"/>
                </a:cubicBezTo>
                <a:cubicBezTo>
                  <a:pt x="4470526" y="913297"/>
                  <a:pt x="4465436" y="918387"/>
                  <a:pt x="4459325" y="918387"/>
                </a:cubicBezTo>
                <a:cubicBezTo>
                  <a:pt x="4453218" y="918387"/>
                  <a:pt x="4448126" y="913297"/>
                  <a:pt x="4448126" y="907188"/>
                </a:cubicBezTo>
                <a:cubicBezTo>
                  <a:pt x="4448126" y="901080"/>
                  <a:pt x="4453218" y="895988"/>
                  <a:pt x="4459325" y="895988"/>
                </a:cubicBezTo>
                <a:close/>
                <a:moveTo>
                  <a:pt x="7826218" y="856284"/>
                </a:moveTo>
                <a:cubicBezTo>
                  <a:pt x="7830290" y="856284"/>
                  <a:pt x="7834363" y="860356"/>
                  <a:pt x="7834363" y="864429"/>
                </a:cubicBezTo>
                <a:cubicBezTo>
                  <a:pt x="7834363" y="868502"/>
                  <a:pt x="7830290" y="872574"/>
                  <a:pt x="7826218" y="872574"/>
                </a:cubicBezTo>
                <a:cubicBezTo>
                  <a:pt x="7821127" y="872574"/>
                  <a:pt x="7818073" y="868502"/>
                  <a:pt x="7818073" y="864429"/>
                </a:cubicBezTo>
                <a:cubicBezTo>
                  <a:pt x="7818073" y="860356"/>
                  <a:pt x="7822145" y="856284"/>
                  <a:pt x="7826218" y="856284"/>
                </a:cubicBezTo>
                <a:close/>
                <a:moveTo>
                  <a:pt x="4359551" y="850180"/>
                </a:moveTo>
                <a:cubicBezTo>
                  <a:pt x="4376859" y="850180"/>
                  <a:pt x="4392132" y="864433"/>
                  <a:pt x="4392132" y="882760"/>
                </a:cubicBezTo>
                <a:cubicBezTo>
                  <a:pt x="4392132" y="901085"/>
                  <a:pt x="4376859" y="915339"/>
                  <a:pt x="4359551" y="915339"/>
                </a:cubicBezTo>
                <a:cubicBezTo>
                  <a:pt x="4341223" y="915339"/>
                  <a:pt x="4326968" y="901085"/>
                  <a:pt x="4326968" y="882760"/>
                </a:cubicBezTo>
                <a:cubicBezTo>
                  <a:pt x="4326968" y="864433"/>
                  <a:pt x="4342242" y="850180"/>
                  <a:pt x="4359551" y="850180"/>
                </a:cubicBezTo>
                <a:close/>
                <a:moveTo>
                  <a:pt x="1986347" y="813521"/>
                </a:moveTo>
                <a:cubicBezTo>
                  <a:pt x="1990420" y="812503"/>
                  <a:pt x="1993475" y="815558"/>
                  <a:pt x="1993475" y="819630"/>
                </a:cubicBezTo>
                <a:cubicBezTo>
                  <a:pt x="1993475" y="823703"/>
                  <a:pt x="1990420" y="826757"/>
                  <a:pt x="1986347" y="826757"/>
                </a:cubicBezTo>
                <a:cubicBezTo>
                  <a:pt x="1982274" y="826757"/>
                  <a:pt x="1979220" y="823703"/>
                  <a:pt x="1979220" y="819630"/>
                </a:cubicBezTo>
                <a:cubicBezTo>
                  <a:pt x="1979220" y="815558"/>
                  <a:pt x="1982274" y="813521"/>
                  <a:pt x="1986347" y="813521"/>
                </a:cubicBezTo>
                <a:close/>
                <a:moveTo>
                  <a:pt x="927522" y="812507"/>
                </a:moveTo>
                <a:cubicBezTo>
                  <a:pt x="932612" y="812507"/>
                  <a:pt x="935667" y="816580"/>
                  <a:pt x="935667" y="820652"/>
                </a:cubicBezTo>
                <a:cubicBezTo>
                  <a:pt x="935667" y="824725"/>
                  <a:pt x="931594" y="828797"/>
                  <a:pt x="927522" y="828797"/>
                </a:cubicBezTo>
                <a:cubicBezTo>
                  <a:pt x="923449" y="828797"/>
                  <a:pt x="919377" y="824725"/>
                  <a:pt x="919377" y="820652"/>
                </a:cubicBezTo>
                <a:cubicBezTo>
                  <a:pt x="919377" y="816580"/>
                  <a:pt x="923449" y="812507"/>
                  <a:pt x="927522" y="812507"/>
                </a:cubicBezTo>
                <a:close/>
                <a:moveTo>
                  <a:pt x="3198942" y="766688"/>
                </a:moveTo>
                <a:cubicBezTo>
                  <a:pt x="3212177" y="766688"/>
                  <a:pt x="3222358" y="776869"/>
                  <a:pt x="3222358" y="790105"/>
                </a:cubicBezTo>
                <a:cubicBezTo>
                  <a:pt x="3222358" y="803340"/>
                  <a:pt x="3212177" y="813521"/>
                  <a:pt x="3198942" y="813521"/>
                </a:cubicBezTo>
                <a:cubicBezTo>
                  <a:pt x="3185705" y="813521"/>
                  <a:pt x="3175523" y="803340"/>
                  <a:pt x="3175523" y="790105"/>
                </a:cubicBezTo>
                <a:cubicBezTo>
                  <a:pt x="3175523" y="777887"/>
                  <a:pt x="3185705" y="766688"/>
                  <a:pt x="3198942" y="766688"/>
                </a:cubicBezTo>
                <a:close/>
                <a:moveTo>
                  <a:pt x="994706" y="754471"/>
                </a:moveTo>
                <a:cubicBezTo>
                  <a:pt x="1004886" y="754471"/>
                  <a:pt x="1014049" y="762616"/>
                  <a:pt x="1014049" y="772797"/>
                </a:cubicBezTo>
                <a:cubicBezTo>
                  <a:pt x="1014049" y="782978"/>
                  <a:pt x="1005905" y="791123"/>
                  <a:pt x="994706" y="791123"/>
                </a:cubicBezTo>
                <a:cubicBezTo>
                  <a:pt x="984525" y="791123"/>
                  <a:pt x="975362" y="782978"/>
                  <a:pt x="975362" y="772797"/>
                </a:cubicBezTo>
                <a:cubicBezTo>
                  <a:pt x="975362" y="762616"/>
                  <a:pt x="983507" y="754471"/>
                  <a:pt x="994706" y="754471"/>
                </a:cubicBezTo>
                <a:close/>
                <a:moveTo>
                  <a:pt x="4060267" y="751418"/>
                </a:moveTo>
                <a:cubicBezTo>
                  <a:pt x="4064340" y="752436"/>
                  <a:pt x="4066377" y="754473"/>
                  <a:pt x="4066377" y="757527"/>
                </a:cubicBezTo>
                <a:cubicBezTo>
                  <a:pt x="4066377" y="760581"/>
                  <a:pt x="4064340" y="763636"/>
                  <a:pt x="4060267" y="763636"/>
                </a:cubicBezTo>
                <a:cubicBezTo>
                  <a:pt x="4057212" y="763636"/>
                  <a:pt x="4054157" y="761599"/>
                  <a:pt x="4054157" y="757527"/>
                </a:cubicBezTo>
                <a:cubicBezTo>
                  <a:pt x="4054157" y="754473"/>
                  <a:pt x="4057212" y="751418"/>
                  <a:pt x="4060267" y="751418"/>
                </a:cubicBezTo>
                <a:close/>
                <a:moveTo>
                  <a:pt x="1145336" y="742230"/>
                </a:moveTo>
                <a:cubicBezTo>
                  <a:pt x="1146354" y="742230"/>
                  <a:pt x="1148391" y="743248"/>
                  <a:pt x="1148391" y="745285"/>
                </a:cubicBezTo>
                <a:cubicBezTo>
                  <a:pt x="1148391" y="747321"/>
                  <a:pt x="1147373" y="748339"/>
                  <a:pt x="1145336" y="748339"/>
                </a:cubicBezTo>
                <a:cubicBezTo>
                  <a:pt x="1143300" y="748339"/>
                  <a:pt x="1142282" y="747321"/>
                  <a:pt x="1142282" y="745285"/>
                </a:cubicBezTo>
                <a:cubicBezTo>
                  <a:pt x="1142282" y="743248"/>
                  <a:pt x="1143300" y="742230"/>
                  <a:pt x="1145336" y="742230"/>
                </a:cubicBezTo>
                <a:close/>
                <a:moveTo>
                  <a:pt x="5388870" y="739199"/>
                </a:moveTo>
                <a:cubicBezTo>
                  <a:pt x="5399050" y="739199"/>
                  <a:pt x="5406181" y="747344"/>
                  <a:pt x="5406181" y="756506"/>
                </a:cubicBezTo>
                <a:cubicBezTo>
                  <a:pt x="5406181" y="766687"/>
                  <a:pt x="5398035" y="773814"/>
                  <a:pt x="5388870" y="773814"/>
                </a:cubicBezTo>
                <a:cubicBezTo>
                  <a:pt x="5378693" y="773814"/>
                  <a:pt x="5371564" y="765670"/>
                  <a:pt x="5371564" y="756506"/>
                </a:cubicBezTo>
                <a:cubicBezTo>
                  <a:pt x="5371564" y="746326"/>
                  <a:pt x="5379710" y="739199"/>
                  <a:pt x="5388870" y="739199"/>
                </a:cubicBezTo>
                <a:close/>
                <a:moveTo>
                  <a:pt x="11597322" y="735130"/>
                </a:moveTo>
                <a:cubicBezTo>
                  <a:pt x="11619721" y="736148"/>
                  <a:pt x="11638046" y="753456"/>
                  <a:pt x="11638046" y="775855"/>
                </a:cubicBezTo>
                <a:cubicBezTo>
                  <a:pt x="11638046" y="798253"/>
                  <a:pt x="11619721" y="816579"/>
                  <a:pt x="11597322" y="816579"/>
                </a:cubicBezTo>
                <a:cubicBezTo>
                  <a:pt x="11574924" y="816579"/>
                  <a:pt x="11556597" y="798253"/>
                  <a:pt x="11556597" y="775855"/>
                </a:cubicBezTo>
                <a:cubicBezTo>
                  <a:pt x="11556597" y="753456"/>
                  <a:pt x="11574924" y="735130"/>
                  <a:pt x="11597322" y="735130"/>
                </a:cubicBezTo>
                <a:close/>
                <a:moveTo>
                  <a:pt x="8627475" y="728007"/>
                </a:moveTo>
                <a:cubicBezTo>
                  <a:pt x="8640710" y="728007"/>
                  <a:pt x="8651909" y="739206"/>
                  <a:pt x="8651909" y="751424"/>
                </a:cubicBezTo>
                <a:cubicBezTo>
                  <a:pt x="8651909" y="764659"/>
                  <a:pt x="8640710" y="774840"/>
                  <a:pt x="8627475" y="774840"/>
                </a:cubicBezTo>
                <a:cubicBezTo>
                  <a:pt x="8614239" y="774840"/>
                  <a:pt x="8603040" y="764659"/>
                  <a:pt x="8603040" y="751424"/>
                </a:cubicBezTo>
                <a:cubicBezTo>
                  <a:pt x="8603040" y="738188"/>
                  <a:pt x="8614239" y="728007"/>
                  <a:pt x="8627475" y="728007"/>
                </a:cubicBezTo>
                <a:close/>
                <a:moveTo>
                  <a:pt x="172017" y="700487"/>
                </a:moveTo>
                <a:cubicBezTo>
                  <a:pt x="175071" y="700487"/>
                  <a:pt x="178125" y="703542"/>
                  <a:pt x="178125" y="706596"/>
                </a:cubicBezTo>
                <a:cubicBezTo>
                  <a:pt x="178125" y="709650"/>
                  <a:pt x="175071" y="712705"/>
                  <a:pt x="172017" y="712705"/>
                </a:cubicBezTo>
                <a:cubicBezTo>
                  <a:pt x="168962" y="712705"/>
                  <a:pt x="165908" y="709650"/>
                  <a:pt x="165908" y="706596"/>
                </a:cubicBezTo>
                <a:cubicBezTo>
                  <a:pt x="165908" y="703542"/>
                  <a:pt x="168962" y="700487"/>
                  <a:pt x="172017" y="700487"/>
                </a:cubicBezTo>
                <a:close/>
                <a:moveTo>
                  <a:pt x="2623699" y="688293"/>
                </a:moveTo>
                <a:cubicBezTo>
                  <a:pt x="2632862" y="688293"/>
                  <a:pt x="2639989" y="695420"/>
                  <a:pt x="2639989" y="704583"/>
                </a:cubicBezTo>
                <a:cubicBezTo>
                  <a:pt x="2639989" y="713746"/>
                  <a:pt x="2632862" y="719855"/>
                  <a:pt x="2623699" y="719855"/>
                </a:cubicBezTo>
                <a:cubicBezTo>
                  <a:pt x="2614535" y="719855"/>
                  <a:pt x="2607408" y="712728"/>
                  <a:pt x="2607408" y="704583"/>
                </a:cubicBezTo>
                <a:cubicBezTo>
                  <a:pt x="2607408" y="695420"/>
                  <a:pt x="2614535" y="688293"/>
                  <a:pt x="2623699" y="688293"/>
                </a:cubicBezTo>
                <a:close/>
                <a:moveTo>
                  <a:pt x="1419236" y="677084"/>
                </a:moveTo>
                <a:cubicBezTo>
                  <a:pt x="1428399" y="678102"/>
                  <a:pt x="1435526" y="684211"/>
                  <a:pt x="1435526" y="693374"/>
                </a:cubicBezTo>
                <a:cubicBezTo>
                  <a:pt x="1435526" y="702537"/>
                  <a:pt x="1428399" y="709664"/>
                  <a:pt x="1419236" y="709664"/>
                </a:cubicBezTo>
                <a:cubicBezTo>
                  <a:pt x="1410073" y="709664"/>
                  <a:pt x="1402946" y="702537"/>
                  <a:pt x="1402946" y="693374"/>
                </a:cubicBezTo>
                <a:cubicBezTo>
                  <a:pt x="1402946" y="684211"/>
                  <a:pt x="1410073" y="677084"/>
                  <a:pt x="1419236" y="677084"/>
                </a:cubicBezTo>
                <a:close/>
                <a:moveTo>
                  <a:pt x="221959" y="674041"/>
                </a:moveTo>
                <a:cubicBezTo>
                  <a:pt x="230104" y="674041"/>
                  <a:pt x="236212" y="680149"/>
                  <a:pt x="236212" y="688294"/>
                </a:cubicBezTo>
                <a:cubicBezTo>
                  <a:pt x="236212" y="695421"/>
                  <a:pt x="230104" y="702548"/>
                  <a:pt x="221959" y="702548"/>
                </a:cubicBezTo>
                <a:cubicBezTo>
                  <a:pt x="213814" y="702548"/>
                  <a:pt x="207705" y="696439"/>
                  <a:pt x="207705" y="688294"/>
                </a:cubicBezTo>
                <a:cubicBezTo>
                  <a:pt x="207705" y="681168"/>
                  <a:pt x="213814" y="674041"/>
                  <a:pt x="221959" y="674041"/>
                </a:cubicBezTo>
                <a:close/>
                <a:moveTo>
                  <a:pt x="2549321" y="666891"/>
                </a:moveTo>
                <a:cubicBezTo>
                  <a:pt x="2552375" y="666891"/>
                  <a:pt x="2555429" y="668927"/>
                  <a:pt x="2555429" y="673000"/>
                </a:cubicBezTo>
                <a:cubicBezTo>
                  <a:pt x="2555429" y="676054"/>
                  <a:pt x="2552375" y="679109"/>
                  <a:pt x="2549321" y="679109"/>
                </a:cubicBezTo>
                <a:cubicBezTo>
                  <a:pt x="2546266" y="679109"/>
                  <a:pt x="2543212" y="676054"/>
                  <a:pt x="2543212" y="673000"/>
                </a:cubicBezTo>
                <a:cubicBezTo>
                  <a:pt x="2543212" y="669945"/>
                  <a:pt x="2546266" y="666891"/>
                  <a:pt x="2549321" y="666891"/>
                </a:cubicBezTo>
                <a:close/>
                <a:moveTo>
                  <a:pt x="1138277" y="663865"/>
                </a:moveTo>
                <a:cubicBezTo>
                  <a:pt x="1143368" y="663865"/>
                  <a:pt x="1148458" y="667937"/>
                  <a:pt x="1148458" y="674046"/>
                </a:cubicBezTo>
                <a:cubicBezTo>
                  <a:pt x="1148458" y="680155"/>
                  <a:pt x="1143368" y="684227"/>
                  <a:pt x="1138277" y="684227"/>
                </a:cubicBezTo>
                <a:cubicBezTo>
                  <a:pt x="1132168" y="684227"/>
                  <a:pt x="1128096" y="679137"/>
                  <a:pt x="1128096" y="674046"/>
                </a:cubicBezTo>
                <a:cubicBezTo>
                  <a:pt x="1128096" y="667937"/>
                  <a:pt x="1133187" y="663865"/>
                  <a:pt x="1138277" y="663865"/>
                </a:cubicBezTo>
                <a:close/>
                <a:moveTo>
                  <a:pt x="4785103" y="656710"/>
                </a:moveTo>
                <a:cubicBezTo>
                  <a:pt x="4787140" y="656710"/>
                  <a:pt x="4789176" y="658746"/>
                  <a:pt x="4789176" y="660782"/>
                </a:cubicBezTo>
                <a:cubicBezTo>
                  <a:pt x="4789176" y="662819"/>
                  <a:pt x="4787140" y="664855"/>
                  <a:pt x="4785103" y="664855"/>
                </a:cubicBezTo>
                <a:cubicBezTo>
                  <a:pt x="4783067" y="664855"/>
                  <a:pt x="4781032" y="662819"/>
                  <a:pt x="4781032" y="660782"/>
                </a:cubicBezTo>
                <a:cubicBezTo>
                  <a:pt x="4781032" y="658746"/>
                  <a:pt x="4783067" y="656710"/>
                  <a:pt x="4785103" y="656710"/>
                </a:cubicBezTo>
                <a:close/>
                <a:moveTo>
                  <a:pt x="6443616" y="651641"/>
                </a:moveTo>
                <a:cubicBezTo>
                  <a:pt x="6450742" y="651641"/>
                  <a:pt x="6455832" y="656732"/>
                  <a:pt x="6455832" y="663859"/>
                </a:cubicBezTo>
                <a:cubicBezTo>
                  <a:pt x="6455832" y="670985"/>
                  <a:pt x="6450742" y="676076"/>
                  <a:pt x="6443616" y="676076"/>
                </a:cubicBezTo>
                <a:cubicBezTo>
                  <a:pt x="6436489" y="676076"/>
                  <a:pt x="6431398" y="670985"/>
                  <a:pt x="6431398" y="663859"/>
                </a:cubicBezTo>
                <a:cubicBezTo>
                  <a:pt x="6431398" y="656732"/>
                  <a:pt x="6436489" y="651641"/>
                  <a:pt x="6443616" y="651641"/>
                </a:cubicBezTo>
                <a:close/>
                <a:moveTo>
                  <a:pt x="3110366" y="648590"/>
                </a:moveTo>
                <a:cubicBezTo>
                  <a:pt x="3118511" y="648590"/>
                  <a:pt x="3124621" y="654698"/>
                  <a:pt x="3124621" y="662844"/>
                </a:cubicBezTo>
                <a:cubicBezTo>
                  <a:pt x="3124621" y="670988"/>
                  <a:pt x="3118511" y="677097"/>
                  <a:pt x="3110366" y="677097"/>
                </a:cubicBezTo>
                <a:cubicBezTo>
                  <a:pt x="3102224" y="677097"/>
                  <a:pt x="3096114" y="670988"/>
                  <a:pt x="3096114" y="662844"/>
                </a:cubicBezTo>
                <a:cubicBezTo>
                  <a:pt x="3096114" y="654698"/>
                  <a:pt x="3102224" y="648590"/>
                  <a:pt x="3110366" y="648590"/>
                </a:cubicBezTo>
                <a:close/>
                <a:moveTo>
                  <a:pt x="4397201" y="629220"/>
                </a:moveTo>
                <a:cubicBezTo>
                  <a:pt x="4399238" y="629220"/>
                  <a:pt x="4401274" y="631256"/>
                  <a:pt x="4401274" y="633293"/>
                </a:cubicBezTo>
                <a:cubicBezTo>
                  <a:pt x="4401274" y="635329"/>
                  <a:pt x="4399238" y="637365"/>
                  <a:pt x="4397201" y="637365"/>
                </a:cubicBezTo>
                <a:cubicBezTo>
                  <a:pt x="4395165" y="637365"/>
                  <a:pt x="4393129" y="635329"/>
                  <a:pt x="4393129" y="633293"/>
                </a:cubicBezTo>
                <a:cubicBezTo>
                  <a:pt x="4393129" y="631256"/>
                  <a:pt x="4395165" y="629220"/>
                  <a:pt x="4397201" y="629220"/>
                </a:cubicBezTo>
                <a:close/>
                <a:moveTo>
                  <a:pt x="743181" y="564060"/>
                </a:moveTo>
                <a:cubicBezTo>
                  <a:pt x="746235" y="564060"/>
                  <a:pt x="748271" y="566096"/>
                  <a:pt x="748271" y="568132"/>
                </a:cubicBezTo>
                <a:cubicBezTo>
                  <a:pt x="748271" y="570169"/>
                  <a:pt x="746235" y="572205"/>
                  <a:pt x="743181" y="572205"/>
                </a:cubicBezTo>
                <a:cubicBezTo>
                  <a:pt x="740125" y="572205"/>
                  <a:pt x="738090" y="570169"/>
                  <a:pt x="738090" y="568132"/>
                </a:cubicBezTo>
                <a:cubicBezTo>
                  <a:pt x="738090" y="566096"/>
                  <a:pt x="740125" y="564060"/>
                  <a:pt x="743181" y="564060"/>
                </a:cubicBezTo>
                <a:close/>
                <a:moveTo>
                  <a:pt x="5325756" y="552890"/>
                </a:moveTo>
                <a:cubicBezTo>
                  <a:pt x="5355285" y="552890"/>
                  <a:pt x="5378697" y="576306"/>
                  <a:pt x="5378697" y="604813"/>
                </a:cubicBezTo>
                <a:cubicBezTo>
                  <a:pt x="5378697" y="633320"/>
                  <a:pt x="5355285" y="656737"/>
                  <a:pt x="5325756" y="656737"/>
                </a:cubicBezTo>
                <a:cubicBezTo>
                  <a:pt x="5296228" y="656737"/>
                  <a:pt x="5272813" y="633320"/>
                  <a:pt x="5272813" y="604813"/>
                </a:cubicBezTo>
                <a:cubicBezTo>
                  <a:pt x="5272813" y="576306"/>
                  <a:pt x="5296228" y="552890"/>
                  <a:pt x="5325756" y="552890"/>
                </a:cubicBezTo>
                <a:close/>
                <a:moveTo>
                  <a:pt x="777848" y="531504"/>
                </a:moveTo>
                <a:cubicBezTo>
                  <a:pt x="788028" y="532522"/>
                  <a:pt x="797192" y="540667"/>
                  <a:pt x="797192" y="550848"/>
                </a:cubicBezTo>
                <a:cubicBezTo>
                  <a:pt x="797192" y="562048"/>
                  <a:pt x="788028" y="570192"/>
                  <a:pt x="777848" y="570192"/>
                </a:cubicBezTo>
                <a:cubicBezTo>
                  <a:pt x="766649" y="570192"/>
                  <a:pt x="758504" y="562048"/>
                  <a:pt x="758504" y="550848"/>
                </a:cubicBezTo>
                <a:cubicBezTo>
                  <a:pt x="758504" y="540667"/>
                  <a:pt x="767667" y="531504"/>
                  <a:pt x="777848" y="531504"/>
                </a:cubicBezTo>
                <a:close/>
                <a:moveTo>
                  <a:pt x="10168903" y="524376"/>
                </a:moveTo>
                <a:cubicBezTo>
                  <a:pt x="10172976" y="524376"/>
                  <a:pt x="10175013" y="527430"/>
                  <a:pt x="10175013" y="530485"/>
                </a:cubicBezTo>
                <a:cubicBezTo>
                  <a:pt x="10175013" y="533539"/>
                  <a:pt x="10171958" y="536594"/>
                  <a:pt x="10168903" y="536594"/>
                </a:cubicBezTo>
                <a:cubicBezTo>
                  <a:pt x="10165849" y="536594"/>
                  <a:pt x="10162795" y="533539"/>
                  <a:pt x="10162795" y="530485"/>
                </a:cubicBezTo>
                <a:cubicBezTo>
                  <a:pt x="10162795" y="527430"/>
                  <a:pt x="10165849" y="524376"/>
                  <a:pt x="10168903" y="524376"/>
                </a:cubicBezTo>
                <a:close/>
                <a:moveTo>
                  <a:pt x="6053676" y="522319"/>
                </a:moveTo>
                <a:cubicBezTo>
                  <a:pt x="6056730" y="522319"/>
                  <a:pt x="6058766" y="524355"/>
                  <a:pt x="6058766" y="527410"/>
                </a:cubicBezTo>
                <a:cubicBezTo>
                  <a:pt x="6058766" y="530464"/>
                  <a:pt x="6056730" y="532500"/>
                  <a:pt x="6053676" y="532500"/>
                </a:cubicBezTo>
                <a:cubicBezTo>
                  <a:pt x="6050621" y="532500"/>
                  <a:pt x="6048585" y="530464"/>
                  <a:pt x="6048585" y="527410"/>
                </a:cubicBezTo>
                <a:cubicBezTo>
                  <a:pt x="6048585" y="524355"/>
                  <a:pt x="6050621" y="522319"/>
                  <a:pt x="6053676" y="522319"/>
                </a:cubicBezTo>
                <a:close/>
                <a:moveTo>
                  <a:pt x="2166508" y="516210"/>
                </a:moveTo>
                <a:cubicBezTo>
                  <a:pt x="2167526" y="516210"/>
                  <a:pt x="2168544" y="516210"/>
                  <a:pt x="2168544" y="518246"/>
                </a:cubicBezTo>
                <a:cubicBezTo>
                  <a:pt x="2168544" y="519264"/>
                  <a:pt x="2167526" y="520282"/>
                  <a:pt x="2166508" y="520282"/>
                </a:cubicBezTo>
                <a:cubicBezTo>
                  <a:pt x="2165490" y="520282"/>
                  <a:pt x="2164472" y="519264"/>
                  <a:pt x="2164472" y="518246"/>
                </a:cubicBezTo>
                <a:cubicBezTo>
                  <a:pt x="2164472" y="517228"/>
                  <a:pt x="2165490" y="516210"/>
                  <a:pt x="2166508" y="516210"/>
                </a:cubicBezTo>
                <a:close/>
                <a:moveTo>
                  <a:pt x="8592859" y="508092"/>
                </a:moveTo>
                <a:cubicBezTo>
                  <a:pt x="8606094" y="508092"/>
                  <a:pt x="8617294" y="519292"/>
                  <a:pt x="8617294" y="532528"/>
                </a:cubicBezTo>
                <a:cubicBezTo>
                  <a:pt x="8617294" y="545762"/>
                  <a:pt x="8606094" y="556963"/>
                  <a:pt x="8592859" y="556963"/>
                </a:cubicBezTo>
                <a:cubicBezTo>
                  <a:pt x="8579624" y="556963"/>
                  <a:pt x="8568424" y="545762"/>
                  <a:pt x="8568424" y="532528"/>
                </a:cubicBezTo>
                <a:cubicBezTo>
                  <a:pt x="8568424" y="519292"/>
                  <a:pt x="8579624" y="508092"/>
                  <a:pt x="8592859" y="508092"/>
                </a:cubicBezTo>
                <a:close/>
                <a:moveTo>
                  <a:pt x="6066913" y="493836"/>
                </a:moveTo>
                <a:cubicBezTo>
                  <a:pt x="6074039" y="493836"/>
                  <a:pt x="6081166" y="499945"/>
                  <a:pt x="6081166" y="508090"/>
                </a:cubicBezTo>
                <a:cubicBezTo>
                  <a:pt x="6081166" y="516235"/>
                  <a:pt x="6075057" y="522343"/>
                  <a:pt x="6066913" y="522343"/>
                </a:cubicBezTo>
                <a:cubicBezTo>
                  <a:pt x="6058767" y="522343"/>
                  <a:pt x="6052659" y="516235"/>
                  <a:pt x="6052659" y="508090"/>
                </a:cubicBezTo>
                <a:cubicBezTo>
                  <a:pt x="6052659" y="499945"/>
                  <a:pt x="6058767" y="493836"/>
                  <a:pt x="6066913" y="493836"/>
                </a:cubicBezTo>
                <a:close/>
                <a:moveTo>
                  <a:pt x="6723597" y="480603"/>
                </a:moveTo>
                <a:cubicBezTo>
                  <a:pt x="6734796" y="480603"/>
                  <a:pt x="6743960" y="489766"/>
                  <a:pt x="6743960" y="500965"/>
                </a:cubicBezTo>
                <a:cubicBezTo>
                  <a:pt x="6743960" y="512164"/>
                  <a:pt x="6734796" y="521329"/>
                  <a:pt x="6723597" y="521329"/>
                </a:cubicBezTo>
                <a:cubicBezTo>
                  <a:pt x="6712398" y="521329"/>
                  <a:pt x="6703235" y="512164"/>
                  <a:pt x="6703235" y="500965"/>
                </a:cubicBezTo>
                <a:cubicBezTo>
                  <a:pt x="6703235" y="489766"/>
                  <a:pt x="6712398" y="480603"/>
                  <a:pt x="6723597" y="480603"/>
                </a:cubicBezTo>
                <a:close/>
                <a:moveTo>
                  <a:pt x="10992560" y="476531"/>
                </a:moveTo>
                <a:cubicBezTo>
                  <a:pt x="10995614" y="476531"/>
                  <a:pt x="10997650" y="478567"/>
                  <a:pt x="10997650" y="481622"/>
                </a:cubicBezTo>
                <a:cubicBezTo>
                  <a:pt x="10997650" y="484676"/>
                  <a:pt x="10995614" y="486712"/>
                  <a:pt x="10992560" y="486712"/>
                </a:cubicBezTo>
                <a:cubicBezTo>
                  <a:pt x="10989506" y="486712"/>
                  <a:pt x="10987469" y="484676"/>
                  <a:pt x="10987469" y="481622"/>
                </a:cubicBezTo>
                <a:cubicBezTo>
                  <a:pt x="10987469" y="478567"/>
                  <a:pt x="10989506" y="476531"/>
                  <a:pt x="10992560" y="476531"/>
                </a:cubicBezTo>
                <a:close/>
                <a:moveTo>
                  <a:pt x="3592921" y="475498"/>
                </a:moveTo>
                <a:cubicBezTo>
                  <a:pt x="3641788" y="475498"/>
                  <a:pt x="3681491" y="515204"/>
                  <a:pt x="3681491" y="563056"/>
                </a:cubicBezTo>
                <a:cubicBezTo>
                  <a:pt x="3681491" y="611926"/>
                  <a:pt x="3641788" y="650613"/>
                  <a:pt x="3592921" y="650613"/>
                </a:cubicBezTo>
                <a:cubicBezTo>
                  <a:pt x="3544054" y="650613"/>
                  <a:pt x="3504350" y="610906"/>
                  <a:pt x="3504350" y="563056"/>
                </a:cubicBezTo>
                <a:cubicBezTo>
                  <a:pt x="3504350" y="514186"/>
                  <a:pt x="3544054" y="475498"/>
                  <a:pt x="3592921" y="475498"/>
                </a:cubicBezTo>
                <a:close/>
                <a:moveTo>
                  <a:pt x="4326963" y="471433"/>
                </a:moveTo>
                <a:cubicBezTo>
                  <a:pt x="4337144" y="471433"/>
                  <a:pt x="4346306" y="480596"/>
                  <a:pt x="4346306" y="490777"/>
                </a:cubicBezTo>
                <a:cubicBezTo>
                  <a:pt x="4346306" y="500959"/>
                  <a:pt x="4338162" y="510122"/>
                  <a:pt x="4326963" y="510122"/>
                </a:cubicBezTo>
                <a:cubicBezTo>
                  <a:pt x="4316781" y="510122"/>
                  <a:pt x="4307663" y="501977"/>
                  <a:pt x="4307663" y="490777"/>
                </a:cubicBezTo>
                <a:cubicBezTo>
                  <a:pt x="4307663" y="480596"/>
                  <a:pt x="4315762" y="471433"/>
                  <a:pt x="4326963" y="471433"/>
                </a:cubicBezTo>
                <a:close/>
                <a:moveTo>
                  <a:pt x="427563" y="469375"/>
                </a:moveTo>
                <a:cubicBezTo>
                  <a:pt x="427563" y="469375"/>
                  <a:pt x="428581" y="470393"/>
                  <a:pt x="428581" y="470393"/>
                </a:cubicBezTo>
                <a:cubicBezTo>
                  <a:pt x="428581" y="471411"/>
                  <a:pt x="427563" y="471411"/>
                  <a:pt x="427563" y="471411"/>
                </a:cubicBezTo>
                <a:cubicBezTo>
                  <a:pt x="426545" y="471411"/>
                  <a:pt x="426545" y="470393"/>
                  <a:pt x="426545" y="470393"/>
                </a:cubicBezTo>
                <a:cubicBezTo>
                  <a:pt x="426545" y="469375"/>
                  <a:pt x="427563" y="469375"/>
                  <a:pt x="427563" y="469375"/>
                </a:cubicBezTo>
                <a:close/>
                <a:moveTo>
                  <a:pt x="2938242" y="457159"/>
                </a:moveTo>
                <a:cubicBezTo>
                  <a:pt x="2942314" y="457159"/>
                  <a:pt x="2944351" y="459195"/>
                  <a:pt x="2944351" y="462250"/>
                </a:cubicBezTo>
                <a:cubicBezTo>
                  <a:pt x="2944351" y="465304"/>
                  <a:pt x="2942314" y="467340"/>
                  <a:pt x="2938242" y="467340"/>
                </a:cubicBezTo>
                <a:cubicBezTo>
                  <a:pt x="2935187" y="467340"/>
                  <a:pt x="2932133" y="465304"/>
                  <a:pt x="2932133" y="462250"/>
                </a:cubicBezTo>
                <a:cubicBezTo>
                  <a:pt x="2932133" y="459195"/>
                  <a:pt x="2934169" y="457159"/>
                  <a:pt x="2938242" y="457159"/>
                </a:cubicBezTo>
                <a:close/>
                <a:moveTo>
                  <a:pt x="2512732" y="403224"/>
                </a:moveTo>
                <a:cubicBezTo>
                  <a:pt x="2515786" y="403224"/>
                  <a:pt x="2518840" y="406278"/>
                  <a:pt x="2518840" y="409333"/>
                </a:cubicBezTo>
                <a:cubicBezTo>
                  <a:pt x="2518840" y="412387"/>
                  <a:pt x="2516804" y="415441"/>
                  <a:pt x="2512732" y="415441"/>
                </a:cubicBezTo>
                <a:cubicBezTo>
                  <a:pt x="2509677" y="415441"/>
                  <a:pt x="2506624" y="413405"/>
                  <a:pt x="2506624" y="409333"/>
                </a:cubicBezTo>
                <a:cubicBezTo>
                  <a:pt x="2506624" y="406278"/>
                  <a:pt x="2508660" y="403224"/>
                  <a:pt x="2512732" y="403224"/>
                </a:cubicBezTo>
                <a:close/>
                <a:moveTo>
                  <a:pt x="5816456" y="403200"/>
                </a:moveTo>
                <a:cubicBezTo>
                  <a:pt x="5821546" y="403200"/>
                  <a:pt x="5825619" y="407272"/>
                  <a:pt x="5825619" y="412363"/>
                </a:cubicBezTo>
                <a:cubicBezTo>
                  <a:pt x="5825619" y="417454"/>
                  <a:pt x="5821546" y="421526"/>
                  <a:pt x="5816456" y="421526"/>
                </a:cubicBezTo>
                <a:cubicBezTo>
                  <a:pt x="5811365" y="421526"/>
                  <a:pt x="5807293" y="417454"/>
                  <a:pt x="5807293" y="412363"/>
                </a:cubicBezTo>
                <a:cubicBezTo>
                  <a:pt x="5807293" y="407272"/>
                  <a:pt x="5811365" y="403200"/>
                  <a:pt x="5816456" y="403200"/>
                </a:cubicBezTo>
                <a:close/>
                <a:moveTo>
                  <a:pt x="8714015" y="402208"/>
                </a:moveTo>
                <a:cubicBezTo>
                  <a:pt x="8719106" y="402208"/>
                  <a:pt x="8722160" y="406280"/>
                  <a:pt x="8722160" y="410353"/>
                </a:cubicBezTo>
                <a:cubicBezTo>
                  <a:pt x="8722160" y="414426"/>
                  <a:pt x="8718088" y="418498"/>
                  <a:pt x="8714015" y="418498"/>
                </a:cubicBezTo>
                <a:cubicBezTo>
                  <a:pt x="8709943" y="418498"/>
                  <a:pt x="8705870" y="414426"/>
                  <a:pt x="8705870" y="410353"/>
                </a:cubicBezTo>
                <a:cubicBezTo>
                  <a:pt x="8705870" y="406280"/>
                  <a:pt x="8709943" y="402208"/>
                  <a:pt x="8714015" y="402208"/>
                </a:cubicBezTo>
                <a:close/>
                <a:moveTo>
                  <a:pt x="9278052" y="383876"/>
                </a:moveTo>
                <a:cubicBezTo>
                  <a:pt x="9279070" y="383876"/>
                  <a:pt x="9279070" y="384894"/>
                  <a:pt x="9279070" y="384894"/>
                </a:cubicBezTo>
                <a:cubicBezTo>
                  <a:pt x="9279070" y="385912"/>
                  <a:pt x="9278052" y="385912"/>
                  <a:pt x="9278052" y="385912"/>
                </a:cubicBezTo>
                <a:cubicBezTo>
                  <a:pt x="9277034" y="385912"/>
                  <a:pt x="9277034" y="384894"/>
                  <a:pt x="9277034" y="384894"/>
                </a:cubicBezTo>
                <a:cubicBezTo>
                  <a:pt x="9277034" y="383876"/>
                  <a:pt x="9278052" y="383876"/>
                  <a:pt x="9278052" y="383876"/>
                </a:cubicBezTo>
                <a:close/>
                <a:moveTo>
                  <a:pt x="8419779" y="378786"/>
                </a:moveTo>
                <a:cubicBezTo>
                  <a:pt x="8426906" y="378786"/>
                  <a:pt x="8434033" y="384894"/>
                  <a:pt x="8434033" y="393040"/>
                </a:cubicBezTo>
                <a:cubicBezTo>
                  <a:pt x="8434033" y="401184"/>
                  <a:pt x="8427924" y="407293"/>
                  <a:pt x="8419779" y="407293"/>
                </a:cubicBezTo>
                <a:cubicBezTo>
                  <a:pt x="8411634" y="407293"/>
                  <a:pt x="8405525" y="401184"/>
                  <a:pt x="8405525" y="393040"/>
                </a:cubicBezTo>
                <a:cubicBezTo>
                  <a:pt x="8405525" y="384894"/>
                  <a:pt x="8411634" y="378786"/>
                  <a:pt x="8419779" y="378786"/>
                </a:cubicBezTo>
                <a:close/>
                <a:moveTo>
                  <a:pt x="4043916" y="366546"/>
                </a:moveTo>
                <a:cubicBezTo>
                  <a:pt x="4053080" y="366546"/>
                  <a:pt x="4059189" y="372655"/>
                  <a:pt x="4059189" y="381818"/>
                </a:cubicBezTo>
                <a:cubicBezTo>
                  <a:pt x="4059189" y="389963"/>
                  <a:pt x="4052062" y="397090"/>
                  <a:pt x="4043916" y="397090"/>
                </a:cubicBezTo>
                <a:cubicBezTo>
                  <a:pt x="4035771" y="397090"/>
                  <a:pt x="4028645" y="389963"/>
                  <a:pt x="4028645" y="381818"/>
                </a:cubicBezTo>
                <a:cubicBezTo>
                  <a:pt x="4028645" y="373673"/>
                  <a:pt x="4035771" y="366546"/>
                  <a:pt x="4043916" y="366546"/>
                </a:cubicBezTo>
                <a:close/>
                <a:moveTo>
                  <a:pt x="5531384" y="355348"/>
                </a:moveTo>
                <a:cubicBezTo>
                  <a:pt x="5540547" y="355348"/>
                  <a:pt x="5548692" y="363493"/>
                  <a:pt x="5548692" y="372656"/>
                </a:cubicBezTo>
                <a:cubicBezTo>
                  <a:pt x="5548692" y="381819"/>
                  <a:pt x="5540547" y="389964"/>
                  <a:pt x="5531384" y="389964"/>
                </a:cubicBezTo>
                <a:cubicBezTo>
                  <a:pt x="5522221" y="389964"/>
                  <a:pt x="5514076" y="381819"/>
                  <a:pt x="5514076" y="372656"/>
                </a:cubicBezTo>
                <a:cubicBezTo>
                  <a:pt x="5514076" y="363493"/>
                  <a:pt x="5522221" y="355348"/>
                  <a:pt x="5531384" y="355348"/>
                </a:cubicBezTo>
                <a:close/>
                <a:moveTo>
                  <a:pt x="6608550" y="325823"/>
                </a:moveTo>
                <a:cubicBezTo>
                  <a:pt x="6611604" y="325823"/>
                  <a:pt x="6613640" y="327859"/>
                  <a:pt x="6613640" y="330914"/>
                </a:cubicBezTo>
                <a:cubicBezTo>
                  <a:pt x="6613640" y="333968"/>
                  <a:pt x="6611604" y="336004"/>
                  <a:pt x="6608550" y="336004"/>
                </a:cubicBezTo>
                <a:cubicBezTo>
                  <a:pt x="6605495" y="336004"/>
                  <a:pt x="6603459" y="333968"/>
                  <a:pt x="6603459" y="330914"/>
                </a:cubicBezTo>
                <a:cubicBezTo>
                  <a:pt x="6603459" y="327859"/>
                  <a:pt x="6605495" y="325823"/>
                  <a:pt x="6608550" y="325823"/>
                </a:cubicBezTo>
                <a:close/>
                <a:moveTo>
                  <a:pt x="7003580" y="314648"/>
                </a:moveTo>
                <a:cubicBezTo>
                  <a:pt x="7010706" y="314648"/>
                  <a:pt x="7015796" y="319739"/>
                  <a:pt x="7015796" y="325847"/>
                </a:cubicBezTo>
                <a:cubicBezTo>
                  <a:pt x="7015796" y="331956"/>
                  <a:pt x="7010706" y="337047"/>
                  <a:pt x="7003580" y="337047"/>
                </a:cubicBezTo>
                <a:cubicBezTo>
                  <a:pt x="6997470" y="337047"/>
                  <a:pt x="6991362" y="331956"/>
                  <a:pt x="6991362" y="325847"/>
                </a:cubicBezTo>
                <a:cubicBezTo>
                  <a:pt x="6991362" y="319739"/>
                  <a:pt x="6996453" y="314648"/>
                  <a:pt x="7003580" y="314648"/>
                </a:cubicBezTo>
                <a:close/>
                <a:moveTo>
                  <a:pt x="4121368" y="295307"/>
                </a:moveTo>
                <a:cubicBezTo>
                  <a:pt x="4130532" y="295307"/>
                  <a:pt x="4136640" y="301416"/>
                  <a:pt x="4136640" y="309561"/>
                </a:cubicBezTo>
                <a:cubicBezTo>
                  <a:pt x="4136640" y="317706"/>
                  <a:pt x="4129514" y="323814"/>
                  <a:pt x="4121368" y="323814"/>
                </a:cubicBezTo>
                <a:cubicBezTo>
                  <a:pt x="4113225" y="323814"/>
                  <a:pt x="4106095" y="317706"/>
                  <a:pt x="4106095" y="309561"/>
                </a:cubicBezTo>
                <a:cubicBezTo>
                  <a:pt x="4106095" y="301416"/>
                  <a:pt x="4112206" y="295307"/>
                  <a:pt x="4121368" y="295307"/>
                </a:cubicBezTo>
                <a:close/>
                <a:moveTo>
                  <a:pt x="5311470" y="293243"/>
                </a:moveTo>
                <a:cubicBezTo>
                  <a:pt x="5316562" y="293243"/>
                  <a:pt x="5320634" y="297316"/>
                  <a:pt x="5320634" y="302406"/>
                </a:cubicBezTo>
                <a:cubicBezTo>
                  <a:pt x="5320634" y="307497"/>
                  <a:pt x="5316562" y="311569"/>
                  <a:pt x="5311470" y="311569"/>
                </a:cubicBezTo>
                <a:cubicBezTo>
                  <a:pt x="5306380" y="311569"/>
                  <a:pt x="5302308" y="307497"/>
                  <a:pt x="5302308" y="302406"/>
                </a:cubicBezTo>
                <a:cubicBezTo>
                  <a:pt x="5302308" y="297316"/>
                  <a:pt x="5306380" y="293243"/>
                  <a:pt x="5311470" y="293243"/>
                </a:cubicBezTo>
                <a:close/>
                <a:moveTo>
                  <a:pt x="9786092" y="292250"/>
                </a:moveTo>
                <a:cubicBezTo>
                  <a:pt x="9795255" y="292250"/>
                  <a:pt x="9802382" y="299377"/>
                  <a:pt x="9802382" y="308540"/>
                </a:cubicBezTo>
                <a:cubicBezTo>
                  <a:pt x="9802382" y="317703"/>
                  <a:pt x="9795255" y="324830"/>
                  <a:pt x="9786092" y="324830"/>
                </a:cubicBezTo>
                <a:cubicBezTo>
                  <a:pt x="9776929" y="324830"/>
                  <a:pt x="9769802" y="317703"/>
                  <a:pt x="9769802" y="308540"/>
                </a:cubicBezTo>
                <a:cubicBezTo>
                  <a:pt x="9769802" y="299377"/>
                  <a:pt x="9776929" y="292250"/>
                  <a:pt x="9786092" y="292250"/>
                </a:cubicBezTo>
                <a:close/>
                <a:moveTo>
                  <a:pt x="9236309" y="271884"/>
                </a:moveTo>
                <a:cubicBezTo>
                  <a:pt x="9243436" y="271884"/>
                  <a:pt x="9249545" y="277992"/>
                  <a:pt x="9249545" y="285119"/>
                </a:cubicBezTo>
                <a:cubicBezTo>
                  <a:pt x="9249545" y="292246"/>
                  <a:pt x="9243436" y="298355"/>
                  <a:pt x="9236309" y="298355"/>
                </a:cubicBezTo>
                <a:cubicBezTo>
                  <a:pt x="9229182" y="298355"/>
                  <a:pt x="9223074" y="292246"/>
                  <a:pt x="9223074" y="285119"/>
                </a:cubicBezTo>
                <a:cubicBezTo>
                  <a:pt x="9223074" y="277992"/>
                  <a:pt x="9229182" y="271884"/>
                  <a:pt x="9236309" y="271884"/>
                </a:cubicBezTo>
                <a:close/>
                <a:moveTo>
                  <a:pt x="1991444" y="266797"/>
                </a:moveTo>
                <a:cubicBezTo>
                  <a:pt x="1995516" y="266797"/>
                  <a:pt x="1998572" y="269851"/>
                  <a:pt x="1998572" y="273924"/>
                </a:cubicBezTo>
                <a:cubicBezTo>
                  <a:pt x="1998572" y="277996"/>
                  <a:pt x="1995516" y="281051"/>
                  <a:pt x="1991444" y="281051"/>
                </a:cubicBezTo>
                <a:cubicBezTo>
                  <a:pt x="1987370" y="281051"/>
                  <a:pt x="1984317" y="277996"/>
                  <a:pt x="1984317" y="273924"/>
                </a:cubicBezTo>
                <a:cubicBezTo>
                  <a:pt x="1984317" y="269851"/>
                  <a:pt x="1987370" y="266797"/>
                  <a:pt x="1991444" y="266797"/>
                </a:cubicBezTo>
                <a:close/>
                <a:moveTo>
                  <a:pt x="8223283" y="262699"/>
                </a:moveTo>
                <a:cubicBezTo>
                  <a:pt x="8225320" y="262699"/>
                  <a:pt x="8226337" y="263717"/>
                  <a:pt x="8226337" y="265754"/>
                </a:cubicBezTo>
                <a:cubicBezTo>
                  <a:pt x="8226337" y="266772"/>
                  <a:pt x="8225320" y="268808"/>
                  <a:pt x="8223283" y="268808"/>
                </a:cubicBezTo>
                <a:cubicBezTo>
                  <a:pt x="8222265" y="268808"/>
                  <a:pt x="8220229" y="267790"/>
                  <a:pt x="8220229" y="265754"/>
                </a:cubicBezTo>
                <a:cubicBezTo>
                  <a:pt x="8220229" y="263717"/>
                  <a:pt x="8221247" y="262699"/>
                  <a:pt x="8223283" y="262699"/>
                </a:cubicBezTo>
                <a:close/>
                <a:moveTo>
                  <a:pt x="3759863" y="253535"/>
                </a:moveTo>
                <a:cubicBezTo>
                  <a:pt x="3762916" y="253535"/>
                  <a:pt x="3764952" y="255571"/>
                  <a:pt x="3764952" y="258626"/>
                </a:cubicBezTo>
                <a:cubicBezTo>
                  <a:pt x="3764952" y="261680"/>
                  <a:pt x="3762916" y="263716"/>
                  <a:pt x="3759863" y="263716"/>
                </a:cubicBezTo>
                <a:cubicBezTo>
                  <a:pt x="3756807" y="263716"/>
                  <a:pt x="3754772" y="261680"/>
                  <a:pt x="3754772" y="258626"/>
                </a:cubicBezTo>
                <a:cubicBezTo>
                  <a:pt x="3754772" y="255571"/>
                  <a:pt x="3756807" y="253535"/>
                  <a:pt x="3759863" y="253535"/>
                </a:cubicBezTo>
                <a:close/>
                <a:moveTo>
                  <a:pt x="7655174" y="243355"/>
                </a:moveTo>
                <a:cubicBezTo>
                  <a:pt x="7656192" y="244373"/>
                  <a:pt x="7658228" y="245391"/>
                  <a:pt x="7658228" y="246410"/>
                </a:cubicBezTo>
                <a:cubicBezTo>
                  <a:pt x="7658228" y="247427"/>
                  <a:pt x="7657210" y="249464"/>
                  <a:pt x="7655174" y="249464"/>
                </a:cubicBezTo>
                <a:cubicBezTo>
                  <a:pt x="7654155" y="249464"/>
                  <a:pt x="7652119" y="248446"/>
                  <a:pt x="7652119" y="246410"/>
                </a:cubicBezTo>
                <a:cubicBezTo>
                  <a:pt x="7652119" y="245391"/>
                  <a:pt x="7653137" y="243355"/>
                  <a:pt x="7655174" y="243355"/>
                </a:cubicBezTo>
                <a:close/>
                <a:moveTo>
                  <a:pt x="1998518" y="237245"/>
                </a:moveTo>
                <a:cubicBezTo>
                  <a:pt x="2003609" y="237245"/>
                  <a:pt x="2007681" y="241318"/>
                  <a:pt x="2007681" y="246408"/>
                </a:cubicBezTo>
                <a:cubicBezTo>
                  <a:pt x="2007681" y="251499"/>
                  <a:pt x="2003609" y="255571"/>
                  <a:pt x="1998518" y="255571"/>
                </a:cubicBezTo>
                <a:cubicBezTo>
                  <a:pt x="1993428" y="255571"/>
                  <a:pt x="1989355" y="251499"/>
                  <a:pt x="1989355" y="246408"/>
                </a:cubicBezTo>
                <a:cubicBezTo>
                  <a:pt x="1989355" y="241318"/>
                  <a:pt x="1993428" y="237245"/>
                  <a:pt x="1998518" y="237245"/>
                </a:cubicBezTo>
                <a:close/>
                <a:moveTo>
                  <a:pt x="1157580" y="234204"/>
                </a:moveTo>
                <a:cubicBezTo>
                  <a:pt x="1177943" y="233186"/>
                  <a:pt x="1195251" y="250494"/>
                  <a:pt x="1195251" y="270856"/>
                </a:cubicBezTo>
                <a:cubicBezTo>
                  <a:pt x="1195251" y="291218"/>
                  <a:pt x="1178961" y="307508"/>
                  <a:pt x="1157580" y="307508"/>
                </a:cubicBezTo>
                <a:cubicBezTo>
                  <a:pt x="1137218" y="307508"/>
                  <a:pt x="1119910" y="291218"/>
                  <a:pt x="1119910" y="270856"/>
                </a:cubicBezTo>
                <a:cubicBezTo>
                  <a:pt x="1119910" y="250494"/>
                  <a:pt x="1136200" y="234204"/>
                  <a:pt x="1157580" y="234204"/>
                </a:cubicBezTo>
                <a:close/>
                <a:moveTo>
                  <a:pt x="961058" y="233172"/>
                </a:moveTo>
                <a:cubicBezTo>
                  <a:pt x="979384" y="233172"/>
                  <a:pt x="993637" y="247426"/>
                  <a:pt x="993637" y="265752"/>
                </a:cubicBezTo>
                <a:cubicBezTo>
                  <a:pt x="993637" y="283060"/>
                  <a:pt x="979384" y="297314"/>
                  <a:pt x="961058" y="297314"/>
                </a:cubicBezTo>
                <a:cubicBezTo>
                  <a:pt x="942732" y="297314"/>
                  <a:pt x="928478" y="283060"/>
                  <a:pt x="928478" y="265752"/>
                </a:cubicBezTo>
                <a:cubicBezTo>
                  <a:pt x="928478" y="248444"/>
                  <a:pt x="942732" y="233172"/>
                  <a:pt x="961058" y="233172"/>
                </a:cubicBezTo>
                <a:close/>
                <a:moveTo>
                  <a:pt x="171076" y="227096"/>
                </a:moveTo>
                <a:cubicBezTo>
                  <a:pt x="173114" y="227096"/>
                  <a:pt x="174131" y="229132"/>
                  <a:pt x="174131" y="230151"/>
                </a:cubicBezTo>
                <a:cubicBezTo>
                  <a:pt x="174131" y="232186"/>
                  <a:pt x="173114" y="233205"/>
                  <a:pt x="171076" y="233205"/>
                </a:cubicBezTo>
                <a:cubicBezTo>
                  <a:pt x="169040" y="233205"/>
                  <a:pt x="168023" y="232186"/>
                  <a:pt x="168023" y="230151"/>
                </a:cubicBezTo>
                <a:cubicBezTo>
                  <a:pt x="168023" y="228113"/>
                  <a:pt x="169040" y="227096"/>
                  <a:pt x="171076" y="227096"/>
                </a:cubicBezTo>
                <a:close/>
                <a:moveTo>
                  <a:pt x="1620797" y="211791"/>
                </a:moveTo>
                <a:cubicBezTo>
                  <a:pt x="1626906" y="212809"/>
                  <a:pt x="1630978" y="216882"/>
                  <a:pt x="1630978" y="221973"/>
                </a:cubicBezTo>
                <a:cubicBezTo>
                  <a:pt x="1630978" y="227064"/>
                  <a:pt x="1626906" y="232153"/>
                  <a:pt x="1620797" y="232153"/>
                </a:cubicBezTo>
                <a:cubicBezTo>
                  <a:pt x="1615707" y="232153"/>
                  <a:pt x="1610616" y="228082"/>
                  <a:pt x="1610616" y="221973"/>
                </a:cubicBezTo>
                <a:cubicBezTo>
                  <a:pt x="1610616" y="216882"/>
                  <a:pt x="1614689" y="211791"/>
                  <a:pt x="1620797" y="211791"/>
                </a:cubicBezTo>
                <a:close/>
                <a:moveTo>
                  <a:pt x="5128210" y="193466"/>
                </a:moveTo>
                <a:cubicBezTo>
                  <a:pt x="5135336" y="193466"/>
                  <a:pt x="5140427" y="199575"/>
                  <a:pt x="5140427" y="205684"/>
                </a:cubicBezTo>
                <a:cubicBezTo>
                  <a:pt x="5140427" y="212810"/>
                  <a:pt x="5134318" y="217901"/>
                  <a:pt x="5128210" y="217901"/>
                </a:cubicBezTo>
                <a:cubicBezTo>
                  <a:pt x="5121084" y="217901"/>
                  <a:pt x="5115993" y="211792"/>
                  <a:pt x="5115993" y="205684"/>
                </a:cubicBezTo>
                <a:cubicBezTo>
                  <a:pt x="5115993" y="198557"/>
                  <a:pt x="5122102" y="193466"/>
                  <a:pt x="5128210" y="193466"/>
                </a:cubicBezTo>
                <a:close/>
                <a:moveTo>
                  <a:pt x="9614030" y="138518"/>
                </a:moveTo>
                <a:cubicBezTo>
                  <a:pt x="9620139" y="138518"/>
                  <a:pt x="9625230" y="143609"/>
                  <a:pt x="9625230" y="149717"/>
                </a:cubicBezTo>
                <a:cubicBezTo>
                  <a:pt x="9625230" y="155826"/>
                  <a:pt x="9620139" y="160915"/>
                  <a:pt x="9614030" y="160915"/>
                </a:cubicBezTo>
                <a:cubicBezTo>
                  <a:pt x="9607922" y="160915"/>
                  <a:pt x="9602831" y="155826"/>
                  <a:pt x="9602831" y="149717"/>
                </a:cubicBezTo>
                <a:cubicBezTo>
                  <a:pt x="9602831" y="143609"/>
                  <a:pt x="9607922" y="138518"/>
                  <a:pt x="9614030" y="138518"/>
                </a:cubicBezTo>
                <a:close/>
                <a:moveTo>
                  <a:pt x="3063470" y="115071"/>
                </a:moveTo>
                <a:cubicBezTo>
                  <a:pt x="3066524" y="115071"/>
                  <a:pt x="3069579" y="117107"/>
                  <a:pt x="3069579" y="121180"/>
                </a:cubicBezTo>
                <a:cubicBezTo>
                  <a:pt x="3069579" y="124234"/>
                  <a:pt x="3066524" y="127289"/>
                  <a:pt x="3063470" y="127289"/>
                </a:cubicBezTo>
                <a:cubicBezTo>
                  <a:pt x="3060416" y="127289"/>
                  <a:pt x="3057361" y="124234"/>
                  <a:pt x="3057361" y="121180"/>
                </a:cubicBezTo>
                <a:cubicBezTo>
                  <a:pt x="3057361" y="118126"/>
                  <a:pt x="3060416" y="115071"/>
                  <a:pt x="3063470" y="115071"/>
                </a:cubicBezTo>
                <a:close/>
                <a:moveTo>
                  <a:pt x="1904915" y="92704"/>
                </a:moveTo>
                <a:cubicBezTo>
                  <a:pt x="1915096" y="91685"/>
                  <a:pt x="1923240" y="99831"/>
                  <a:pt x="1923240" y="110012"/>
                </a:cubicBezTo>
                <a:cubicBezTo>
                  <a:pt x="1923240" y="120193"/>
                  <a:pt x="1915096" y="127319"/>
                  <a:pt x="1904915" y="127319"/>
                </a:cubicBezTo>
                <a:cubicBezTo>
                  <a:pt x="1894733" y="127319"/>
                  <a:pt x="1886589" y="119175"/>
                  <a:pt x="1886589" y="110012"/>
                </a:cubicBezTo>
                <a:cubicBezTo>
                  <a:pt x="1886589" y="99831"/>
                  <a:pt x="1894733" y="92704"/>
                  <a:pt x="1904915" y="92704"/>
                </a:cubicBezTo>
                <a:close/>
                <a:moveTo>
                  <a:pt x="6230829" y="87605"/>
                </a:moveTo>
                <a:cubicBezTo>
                  <a:pt x="6234902" y="87605"/>
                  <a:pt x="6238974" y="90659"/>
                  <a:pt x="6238974" y="95750"/>
                </a:cubicBezTo>
                <a:cubicBezTo>
                  <a:pt x="6238974" y="99822"/>
                  <a:pt x="6234902" y="103895"/>
                  <a:pt x="6230829" y="103895"/>
                </a:cubicBezTo>
                <a:cubicBezTo>
                  <a:pt x="6226756" y="103895"/>
                  <a:pt x="6222684" y="99822"/>
                  <a:pt x="6222684" y="95750"/>
                </a:cubicBezTo>
                <a:cubicBezTo>
                  <a:pt x="6222684" y="91677"/>
                  <a:pt x="6226756" y="87605"/>
                  <a:pt x="6230829" y="87605"/>
                </a:cubicBezTo>
                <a:close/>
                <a:moveTo>
                  <a:pt x="11171750" y="86587"/>
                </a:moveTo>
                <a:cubicBezTo>
                  <a:pt x="11227746" y="86587"/>
                  <a:pt x="11273561" y="131384"/>
                  <a:pt x="11273561" y="187380"/>
                </a:cubicBezTo>
                <a:cubicBezTo>
                  <a:pt x="11273561" y="243377"/>
                  <a:pt x="11228764" y="288173"/>
                  <a:pt x="11171750" y="288173"/>
                </a:cubicBezTo>
                <a:cubicBezTo>
                  <a:pt x="11115753" y="288173"/>
                  <a:pt x="11069938" y="243377"/>
                  <a:pt x="11069938" y="187380"/>
                </a:cubicBezTo>
                <a:cubicBezTo>
                  <a:pt x="11069938" y="131384"/>
                  <a:pt x="11115753" y="86587"/>
                  <a:pt x="11171750" y="86587"/>
                </a:cubicBezTo>
                <a:close/>
                <a:moveTo>
                  <a:pt x="3533841" y="71293"/>
                </a:moveTo>
                <a:cubicBezTo>
                  <a:pt x="3535876" y="70275"/>
                  <a:pt x="3536895" y="72311"/>
                  <a:pt x="3536895" y="74347"/>
                </a:cubicBezTo>
                <a:cubicBezTo>
                  <a:pt x="3536895" y="76383"/>
                  <a:pt x="3535876" y="77402"/>
                  <a:pt x="3533841" y="77402"/>
                </a:cubicBezTo>
                <a:cubicBezTo>
                  <a:pt x="3531804" y="77402"/>
                  <a:pt x="3530785" y="76383"/>
                  <a:pt x="3530785" y="74347"/>
                </a:cubicBezTo>
                <a:cubicBezTo>
                  <a:pt x="3530785" y="72311"/>
                  <a:pt x="3531804" y="71293"/>
                  <a:pt x="3533841" y="71293"/>
                </a:cubicBezTo>
                <a:close/>
                <a:moveTo>
                  <a:pt x="8850443" y="69279"/>
                </a:moveTo>
                <a:cubicBezTo>
                  <a:pt x="8853497" y="69279"/>
                  <a:pt x="8855533" y="71315"/>
                  <a:pt x="8855533" y="74370"/>
                </a:cubicBezTo>
                <a:cubicBezTo>
                  <a:pt x="8855533" y="77424"/>
                  <a:pt x="8853497" y="79460"/>
                  <a:pt x="8850443" y="79460"/>
                </a:cubicBezTo>
                <a:cubicBezTo>
                  <a:pt x="8847388" y="79460"/>
                  <a:pt x="8845352" y="77424"/>
                  <a:pt x="8845352" y="74370"/>
                </a:cubicBezTo>
                <a:cubicBezTo>
                  <a:pt x="8845352" y="71315"/>
                  <a:pt x="8847388" y="69279"/>
                  <a:pt x="8850443" y="69279"/>
                </a:cubicBezTo>
                <a:close/>
                <a:moveTo>
                  <a:pt x="2747929" y="68269"/>
                </a:moveTo>
                <a:cubicBezTo>
                  <a:pt x="2760149" y="68269"/>
                  <a:pt x="2770331" y="78449"/>
                  <a:pt x="2770331" y="90666"/>
                </a:cubicBezTo>
                <a:cubicBezTo>
                  <a:pt x="2770331" y="102884"/>
                  <a:pt x="2760149" y="113065"/>
                  <a:pt x="2747929" y="113065"/>
                </a:cubicBezTo>
                <a:cubicBezTo>
                  <a:pt x="2735713" y="113065"/>
                  <a:pt x="2725531" y="102884"/>
                  <a:pt x="2725531" y="90666"/>
                </a:cubicBezTo>
                <a:cubicBezTo>
                  <a:pt x="2725531" y="78449"/>
                  <a:pt x="2735713" y="68269"/>
                  <a:pt x="2747929" y="68269"/>
                </a:cubicBezTo>
                <a:close/>
                <a:moveTo>
                  <a:pt x="1222767" y="68265"/>
                </a:moveTo>
                <a:cubicBezTo>
                  <a:pt x="1233967" y="68265"/>
                  <a:pt x="1243130" y="77428"/>
                  <a:pt x="1243130" y="88627"/>
                </a:cubicBezTo>
                <a:cubicBezTo>
                  <a:pt x="1243130" y="99825"/>
                  <a:pt x="1233967" y="108990"/>
                  <a:pt x="1222767" y="108990"/>
                </a:cubicBezTo>
                <a:cubicBezTo>
                  <a:pt x="1211568" y="108990"/>
                  <a:pt x="1202406" y="99825"/>
                  <a:pt x="1202406" y="88627"/>
                </a:cubicBezTo>
                <a:cubicBezTo>
                  <a:pt x="1202406" y="77428"/>
                  <a:pt x="1211568" y="68265"/>
                  <a:pt x="1222767" y="68265"/>
                </a:cubicBezTo>
                <a:close/>
                <a:moveTo>
                  <a:pt x="11961807" y="59105"/>
                </a:moveTo>
                <a:cubicBezTo>
                  <a:pt x="11973006" y="59105"/>
                  <a:pt x="11982170" y="68268"/>
                  <a:pt x="11982170" y="79467"/>
                </a:cubicBezTo>
                <a:cubicBezTo>
                  <a:pt x="11982170" y="90667"/>
                  <a:pt x="11973006" y="99830"/>
                  <a:pt x="11961807" y="99830"/>
                </a:cubicBezTo>
                <a:cubicBezTo>
                  <a:pt x="11950608" y="99830"/>
                  <a:pt x="11941445" y="90667"/>
                  <a:pt x="11941445" y="79467"/>
                </a:cubicBezTo>
                <a:cubicBezTo>
                  <a:pt x="11941445" y="68268"/>
                  <a:pt x="11950608" y="59105"/>
                  <a:pt x="11961807" y="59105"/>
                </a:cubicBezTo>
                <a:close/>
                <a:moveTo>
                  <a:pt x="2790665" y="54007"/>
                </a:moveTo>
                <a:cubicBezTo>
                  <a:pt x="2797792" y="54007"/>
                  <a:pt x="2803901" y="60116"/>
                  <a:pt x="2803901" y="67243"/>
                </a:cubicBezTo>
                <a:cubicBezTo>
                  <a:pt x="2803901" y="74369"/>
                  <a:pt x="2797792" y="80478"/>
                  <a:pt x="2790665" y="80478"/>
                </a:cubicBezTo>
                <a:cubicBezTo>
                  <a:pt x="2783539" y="80478"/>
                  <a:pt x="2777433" y="74369"/>
                  <a:pt x="2777433" y="67243"/>
                </a:cubicBezTo>
                <a:cubicBezTo>
                  <a:pt x="2777433" y="60116"/>
                  <a:pt x="2783539" y="54007"/>
                  <a:pt x="2790665" y="54007"/>
                </a:cubicBezTo>
                <a:close/>
                <a:moveTo>
                  <a:pt x="3751773" y="46888"/>
                </a:moveTo>
                <a:cubicBezTo>
                  <a:pt x="3755844" y="46888"/>
                  <a:pt x="3759917" y="49943"/>
                  <a:pt x="3759917" y="55033"/>
                </a:cubicBezTo>
                <a:cubicBezTo>
                  <a:pt x="3759917" y="59105"/>
                  <a:pt x="3756861" y="63179"/>
                  <a:pt x="3751773" y="63179"/>
                </a:cubicBezTo>
                <a:cubicBezTo>
                  <a:pt x="3747699" y="63179"/>
                  <a:pt x="3743628" y="60123"/>
                  <a:pt x="3743628" y="55033"/>
                </a:cubicBezTo>
                <a:cubicBezTo>
                  <a:pt x="3743628" y="50961"/>
                  <a:pt x="3746682" y="46888"/>
                  <a:pt x="3751773" y="46888"/>
                </a:cubicBezTo>
                <a:close/>
                <a:moveTo>
                  <a:pt x="6107637" y="40750"/>
                </a:moveTo>
                <a:cubicBezTo>
                  <a:pt x="6111709" y="40750"/>
                  <a:pt x="6113746" y="43804"/>
                  <a:pt x="6113746" y="46859"/>
                </a:cubicBezTo>
                <a:cubicBezTo>
                  <a:pt x="6113746" y="49913"/>
                  <a:pt x="6110691" y="52968"/>
                  <a:pt x="6107637" y="52968"/>
                </a:cubicBezTo>
                <a:cubicBezTo>
                  <a:pt x="6104582" y="52968"/>
                  <a:pt x="6101528" y="49913"/>
                  <a:pt x="6101528" y="46859"/>
                </a:cubicBezTo>
                <a:cubicBezTo>
                  <a:pt x="6101528" y="43804"/>
                  <a:pt x="6104582" y="40750"/>
                  <a:pt x="6107637" y="40750"/>
                </a:cubicBezTo>
                <a:close/>
                <a:moveTo>
                  <a:pt x="338029" y="35685"/>
                </a:moveTo>
                <a:cubicBezTo>
                  <a:pt x="354318" y="35685"/>
                  <a:pt x="367554" y="48920"/>
                  <a:pt x="367554" y="65210"/>
                </a:cubicBezTo>
                <a:cubicBezTo>
                  <a:pt x="367554" y="81499"/>
                  <a:pt x="354318" y="94736"/>
                  <a:pt x="338029" y="94736"/>
                </a:cubicBezTo>
                <a:cubicBezTo>
                  <a:pt x="321740" y="94736"/>
                  <a:pt x="308504" y="81499"/>
                  <a:pt x="308504" y="65210"/>
                </a:cubicBezTo>
                <a:cubicBezTo>
                  <a:pt x="308504" y="48920"/>
                  <a:pt x="321740" y="35685"/>
                  <a:pt x="338029" y="35685"/>
                </a:cubicBezTo>
                <a:close/>
                <a:moveTo>
                  <a:pt x="7914793" y="30595"/>
                </a:moveTo>
                <a:cubicBezTo>
                  <a:pt x="7919884" y="29578"/>
                  <a:pt x="7924974" y="33649"/>
                  <a:pt x="7924974" y="39758"/>
                </a:cubicBezTo>
                <a:cubicBezTo>
                  <a:pt x="7924974" y="44849"/>
                  <a:pt x="7920902" y="48922"/>
                  <a:pt x="7914793" y="48922"/>
                </a:cubicBezTo>
                <a:cubicBezTo>
                  <a:pt x="7909703" y="48922"/>
                  <a:pt x="7905630" y="44849"/>
                  <a:pt x="7905630" y="39758"/>
                </a:cubicBezTo>
                <a:cubicBezTo>
                  <a:pt x="7905630" y="34667"/>
                  <a:pt x="7909703" y="30595"/>
                  <a:pt x="7914793" y="30595"/>
                </a:cubicBezTo>
                <a:close/>
                <a:moveTo>
                  <a:pt x="631216" y="38"/>
                </a:moveTo>
                <a:cubicBezTo>
                  <a:pt x="654633" y="-980"/>
                  <a:pt x="673977" y="18364"/>
                  <a:pt x="673977" y="41781"/>
                </a:cubicBezTo>
                <a:cubicBezTo>
                  <a:pt x="673977" y="65197"/>
                  <a:pt x="654633" y="83523"/>
                  <a:pt x="631216" y="83523"/>
                </a:cubicBezTo>
                <a:cubicBezTo>
                  <a:pt x="607799" y="83523"/>
                  <a:pt x="588455" y="65197"/>
                  <a:pt x="588455" y="41781"/>
                </a:cubicBezTo>
                <a:cubicBezTo>
                  <a:pt x="588455" y="18364"/>
                  <a:pt x="607799" y="38"/>
                  <a:pt x="631216" y="38"/>
                </a:cubicBezTo>
                <a:close/>
              </a:path>
            </a:pathLst>
          </a:custGeom>
          <a:solidFill>
            <a:schemeClr val="bg1">
              <a:alpha val="33000"/>
            </a:schemeClr>
          </a:solidFill>
          <a:ln w="10176" cap="flat">
            <a:noFill/>
            <a:prstDash val="solid"/>
            <a:miter/>
          </a:ln>
          <a:effectLst>
            <a:outerShdw blurRad="76200" dist="38100" dir="5400000" algn="t" rotWithShape="0">
              <a:prstClr val="black">
                <a:alpha val="20000"/>
              </a:prstClr>
            </a:outerShdw>
          </a:effectLst>
        </p:spPr>
        <p:txBody>
          <a:bodyPr rtlCol="0" anchor="ctr"/>
          <a:lstStyle/>
          <a:p>
            <a:endParaRPr lang="zh-CN" altLang="en-US"/>
          </a:p>
        </p:txBody>
      </p:sp>
      <p:grpSp>
        <p:nvGrpSpPr>
          <p:cNvPr id="134" name="组合 133">
            <a:extLst>
              <a:ext uri="{FF2B5EF4-FFF2-40B4-BE49-F238E27FC236}">
                <a16:creationId xmlns:a16="http://schemas.microsoft.com/office/drawing/2014/main" id="{030932FA-CFDE-47C4-A08D-77A99E9C26E3}"/>
              </a:ext>
            </a:extLst>
          </p:cNvPr>
          <p:cNvGrpSpPr/>
          <p:nvPr/>
        </p:nvGrpSpPr>
        <p:grpSpPr>
          <a:xfrm>
            <a:off x="-1509322" y="2099526"/>
            <a:ext cx="3019624" cy="4711078"/>
            <a:chOff x="-2214356" y="0"/>
            <a:chExt cx="4398756" cy="6862741"/>
          </a:xfrm>
        </p:grpSpPr>
        <p:sp>
          <p:nvSpPr>
            <p:cNvPr id="37" name="矩形 36">
              <a:extLst>
                <a:ext uri="{FF2B5EF4-FFF2-40B4-BE49-F238E27FC236}">
                  <a16:creationId xmlns:a16="http://schemas.microsoft.com/office/drawing/2014/main" id="{08736CDA-FCE6-409A-A905-EB22F89E2DA4}"/>
                </a:ext>
              </a:extLst>
            </p:cNvPr>
            <p:cNvSpPr/>
            <p:nvPr/>
          </p:nvSpPr>
          <p:spPr>
            <a:xfrm>
              <a:off x="-30218" y="5341526"/>
              <a:ext cx="293743" cy="1521215"/>
            </a:xfrm>
            <a:prstGeom prst="rect">
              <a:avLst/>
            </a:prstGeom>
            <a:gradFill>
              <a:gsLst>
                <a:gs pos="50000">
                  <a:schemeClr val="accent3">
                    <a:lumMod val="33000"/>
                  </a:schemeClr>
                </a:gs>
                <a:gs pos="100000">
                  <a:schemeClr val="accent3">
                    <a:lumMod val="50000"/>
                  </a:schemeClr>
                </a:gs>
              </a:gsLst>
              <a:lin ang="5400000" scaled="0"/>
            </a:gradFill>
            <a:ln w="69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/>
            </a:p>
          </p:txBody>
        </p:sp>
        <p:grpSp>
          <p:nvGrpSpPr>
            <p:cNvPr id="9" name="组合 8">
              <a:extLst>
                <a:ext uri="{FF2B5EF4-FFF2-40B4-BE49-F238E27FC236}">
                  <a16:creationId xmlns:a16="http://schemas.microsoft.com/office/drawing/2014/main" id="{FB8B1F61-0B73-4C08-B8E1-3A9ABF3D97AA}"/>
                </a:ext>
              </a:extLst>
            </p:cNvPr>
            <p:cNvGrpSpPr/>
            <p:nvPr/>
          </p:nvGrpSpPr>
          <p:grpSpPr>
            <a:xfrm>
              <a:off x="-2214356" y="0"/>
              <a:ext cx="4398756" cy="5341526"/>
              <a:chOff x="-4313191" y="-2196826"/>
              <a:chExt cx="7935764" cy="9054826"/>
            </a:xfrm>
          </p:grpSpPr>
          <p:sp>
            <p:nvSpPr>
              <p:cNvPr id="5" name="图形 2">
                <a:extLst>
                  <a:ext uri="{FF2B5EF4-FFF2-40B4-BE49-F238E27FC236}">
                    <a16:creationId xmlns:a16="http://schemas.microsoft.com/office/drawing/2014/main" id="{4003ACA4-D344-4A68-B775-E4CF9DC3FCFE}"/>
                  </a:ext>
                </a:extLst>
              </p:cNvPr>
              <p:cNvSpPr/>
              <p:nvPr/>
            </p:nvSpPr>
            <p:spPr>
              <a:xfrm>
                <a:off x="-3551191" y="-2196826"/>
                <a:ext cx="7173764" cy="9054826"/>
              </a:xfrm>
              <a:custGeom>
                <a:avLst/>
                <a:gdLst>
                  <a:gd name="connsiteX0" fmla="*/ 1325880 w 1325879"/>
                  <a:gd name="connsiteY0" fmla="*/ 1673543 h 1673542"/>
                  <a:gd name="connsiteX1" fmla="*/ 996315 w 1325879"/>
                  <a:gd name="connsiteY1" fmla="*/ 1178243 h 1673542"/>
                  <a:gd name="connsiteX2" fmla="*/ 1223963 w 1325879"/>
                  <a:gd name="connsiteY2" fmla="*/ 1178243 h 1673542"/>
                  <a:gd name="connsiteX3" fmla="*/ 925830 w 1325879"/>
                  <a:gd name="connsiteY3" fmla="*/ 730568 h 1673542"/>
                  <a:gd name="connsiteX4" fmla="*/ 1150620 w 1325879"/>
                  <a:gd name="connsiteY4" fmla="*/ 730568 h 1673542"/>
                  <a:gd name="connsiteX5" fmla="*/ 662940 w 1325879"/>
                  <a:gd name="connsiteY5" fmla="*/ 0 h 1673542"/>
                  <a:gd name="connsiteX6" fmla="*/ 176213 w 1325879"/>
                  <a:gd name="connsiteY6" fmla="*/ 730568 h 1673542"/>
                  <a:gd name="connsiteX7" fmla="*/ 401003 w 1325879"/>
                  <a:gd name="connsiteY7" fmla="*/ 730568 h 1673542"/>
                  <a:gd name="connsiteX8" fmla="*/ 101918 w 1325879"/>
                  <a:gd name="connsiteY8" fmla="*/ 1178243 h 1673542"/>
                  <a:gd name="connsiteX9" fmla="*/ 330518 w 1325879"/>
                  <a:gd name="connsiteY9" fmla="*/ 1178243 h 1673542"/>
                  <a:gd name="connsiteX10" fmla="*/ 0 w 1325879"/>
                  <a:gd name="connsiteY10" fmla="*/ 1673543 h 16735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325879" h="1673542">
                    <a:moveTo>
                      <a:pt x="1325880" y="1673543"/>
                    </a:moveTo>
                    <a:lnTo>
                      <a:pt x="996315" y="1178243"/>
                    </a:lnTo>
                    <a:lnTo>
                      <a:pt x="1223963" y="1178243"/>
                    </a:lnTo>
                    <a:lnTo>
                      <a:pt x="925830" y="730568"/>
                    </a:lnTo>
                    <a:lnTo>
                      <a:pt x="1150620" y="730568"/>
                    </a:lnTo>
                    <a:lnTo>
                      <a:pt x="662940" y="0"/>
                    </a:lnTo>
                    <a:lnTo>
                      <a:pt x="176213" y="730568"/>
                    </a:lnTo>
                    <a:lnTo>
                      <a:pt x="401003" y="730568"/>
                    </a:lnTo>
                    <a:lnTo>
                      <a:pt x="101918" y="1178243"/>
                    </a:lnTo>
                    <a:lnTo>
                      <a:pt x="330518" y="1178243"/>
                    </a:lnTo>
                    <a:lnTo>
                      <a:pt x="0" y="1673543"/>
                    </a:lnTo>
                    <a:close/>
                  </a:path>
                </a:pathLst>
              </a:custGeom>
              <a:solidFill>
                <a:schemeClr val="tx2">
                  <a:lumMod val="90000"/>
                  <a:lumOff val="10000"/>
                </a:schemeClr>
              </a:solidFill>
              <a:ln w="9525" cap="flat">
                <a:noFill/>
                <a:prstDash val="solid"/>
                <a:miter/>
              </a:ln>
              <a:effectLst>
                <a:outerShdw blurRad="127000" dist="63500" algn="l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3" name="图形 2">
                <a:extLst>
                  <a:ext uri="{FF2B5EF4-FFF2-40B4-BE49-F238E27FC236}">
                    <a16:creationId xmlns:a16="http://schemas.microsoft.com/office/drawing/2014/main" id="{5C74DA44-1F05-453B-87C0-D972E9C76149}"/>
                  </a:ext>
                </a:extLst>
              </p:cNvPr>
              <p:cNvSpPr/>
              <p:nvPr/>
            </p:nvSpPr>
            <p:spPr>
              <a:xfrm>
                <a:off x="-3932191" y="-2196826"/>
                <a:ext cx="7173764" cy="9054826"/>
              </a:xfrm>
              <a:custGeom>
                <a:avLst/>
                <a:gdLst>
                  <a:gd name="connsiteX0" fmla="*/ 1325880 w 1325879"/>
                  <a:gd name="connsiteY0" fmla="*/ 1673543 h 1673542"/>
                  <a:gd name="connsiteX1" fmla="*/ 996315 w 1325879"/>
                  <a:gd name="connsiteY1" fmla="*/ 1178243 h 1673542"/>
                  <a:gd name="connsiteX2" fmla="*/ 1223963 w 1325879"/>
                  <a:gd name="connsiteY2" fmla="*/ 1178243 h 1673542"/>
                  <a:gd name="connsiteX3" fmla="*/ 925830 w 1325879"/>
                  <a:gd name="connsiteY3" fmla="*/ 730568 h 1673542"/>
                  <a:gd name="connsiteX4" fmla="*/ 1150620 w 1325879"/>
                  <a:gd name="connsiteY4" fmla="*/ 730568 h 1673542"/>
                  <a:gd name="connsiteX5" fmla="*/ 662940 w 1325879"/>
                  <a:gd name="connsiteY5" fmla="*/ 0 h 1673542"/>
                  <a:gd name="connsiteX6" fmla="*/ 176213 w 1325879"/>
                  <a:gd name="connsiteY6" fmla="*/ 730568 h 1673542"/>
                  <a:gd name="connsiteX7" fmla="*/ 401003 w 1325879"/>
                  <a:gd name="connsiteY7" fmla="*/ 730568 h 1673542"/>
                  <a:gd name="connsiteX8" fmla="*/ 101918 w 1325879"/>
                  <a:gd name="connsiteY8" fmla="*/ 1178243 h 1673542"/>
                  <a:gd name="connsiteX9" fmla="*/ 330518 w 1325879"/>
                  <a:gd name="connsiteY9" fmla="*/ 1178243 h 1673542"/>
                  <a:gd name="connsiteX10" fmla="*/ 0 w 1325879"/>
                  <a:gd name="connsiteY10" fmla="*/ 1673543 h 16735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325879" h="1673542">
                    <a:moveTo>
                      <a:pt x="1325880" y="1673543"/>
                    </a:moveTo>
                    <a:lnTo>
                      <a:pt x="996315" y="1178243"/>
                    </a:lnTo>
                    <a:lnTo>
                      <a:pt x="1223963" y="1178243"/>
                    </a:lnTo>
                    <a:lnTo>
                      <a:pt x="925830" y="730568"/>
                    </a:lnTo>
                    <a:lnTo>
                      <a:pt x="1150620" y="730568"/>
                    </a:lnTo>
                    <a:lnTo>
                      <a:pt x="662940" y="0"/>
                    </a:lnTo>
                    <a:lnTo>
                      <a:pt x="176213" y="730568"/>
                    </a:lnTo>
                    <a:lnTo>
                      <a:pt x="401003" y="730568"/>
                    </a:lnTo>
                    <a:lnTo>
                      <a:pt x="101918" y="1178243"/>
                    </a:lnTo>
                    <a:lnTo>
                      <a:pt x="330518" y="1178243"/>
                    </a:lnTo>
                    <a:lnTo>
                      <a:pt x="0" y="1673543"/>
                    </a:lnTo>
                    <a:close/>
                  </a:path>
                </a:pathLst>
              </a:custGeom>
              <a:solidFill>
                <a:schemeClr val="accent1"/>
              </a:solidFill>
              <a:ln w="9525" cap="flat">
                <a:noFill/>
                <a:prstDash val="solid"/>
                <a:miter/>
              </a:ln>
              <a:effectLst>
                <a:outerShdw blurRad="127000" dist="63500" algn="l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endParaRPr lang="zh-CN" altLang="en-US" dirty="0"/>
              </a:p>
            </p:txBody>
          </p:sp>
          <p:sp>
            <p:nvSpPr>
              <p:cNvPr id="27" name="图形 2">
                <a:extLst>
                  <a:ext uri="{FF2B5EF4-FFF2-40B4-BE49-F238E27FC236}">
                    <a16:creationId xmlns:a16="http://schemas.microsoft.com/office/drawing/2014/main" id="{92BCBA52-2DAF-4774-8CF7-B72648E7C85F}"/>
                  </a:ext>
                </a:extLst>
              </p:cNvPr>
              <p:cNvSpPr/>
              <p:nvPr/>
            </p:nvSpPr>
            <p:spPr>
              <a:xfrm>
                <a:off x="-4313191" y="-2196826"/>
                <a:ext cx="7173764" cy="9054826"/>
              </a:xfrm>
              <a:custGeom>
                <a:avLst/>
                <a:gdLst>
                  <a:gd name="connsiteX0" fmla="*/ 1325880 w 1325879"/>
                  <a:gd name="connsiteY0" fmla="*/ 1673543 h 1673542"/>
                  <a:gd name="connsiteX1" fmla="*/ 996315 w 1325879"/>
                  <a:gd name="connsiteY1" fmla="*/ 1178243 h 1673542"/>
                  <a:gd name="connsiteX2" fmla="*/ 1223963 w 1325879"/>
                  <a:gd name="connsiteY2" fmla="*/ 1178243 h 1673542"/>
                  <a:gd name="connsiteX3" fmla="*/ 925830 w 1325879"/>
                  <a:gd name="connsiteY3" fmla="*/ 730568 h 1673542"/>
                  <a:gd name="connsiteX4" fmla="*/ 1150620 w 1325879"/>
                  <a:gd name="connsiteY4" fmla="*/ 730568 h 1673542"/>
                  <a:gd name="connsiteX5" fmla="*/ 662940 w 1325879"/>
                  <a:gd name="connsiteY5" fmla="*/ 0 h 1673542"/>
                  <a:gd name="connsiteX6" fmla="*/ 176213 w 1325879"/>
                  <a:gd name="connsiteY6" fmla="*/ 730568 h 1673542"/>
                  <a:gd name="connsiteX7" fmla="*/ 401003 w 1325879"/>
                  <a:gd name="connsiteY7" fmla="*/ 730568 h 1673542"/>
                  <a:gd name="connsiteX8" fmla="*/ 101918 w 1325879"/>
                  <a:gd name="connsiteY8" fmla="*/ 1178243 h 1673542"/>
                  <a:gd name="connsiteX9" fmla="*/ 330518 w 1325879"/>
                  <a:gd name="connsiteY9" fmla="*/ 1178243 h 1673542"/>
                  <a:gd name="connsiteX10" fmla="*/ 0 w 1325879"/>
                  <a:gd name="connsiteY10" fmla="*/ 1673543 h 16735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325879" h="1673542">
                    <a:moveTo>
                      <a:pt x="1325880" y="1673543"/>
                    </a:moveTo>
                    <a:lnTo>
                      <a:pt x="996315" y="1178243"/>
                    </a:lnTo>
                    <a:lnTo>
                      <a:pt x="1223963" y="1178243"/>
                    </a:lnTo>
                    <a:lnTo>
                      <a:pt x="925830" y="730568"/>
                    </a:lnTo>
                    <a:lnTo>
                      <a:pt x="1150620" y="730568"/>
                    </a:lnTo>
                    <a:lnTo>
                      <a:pt x="662940" y="0"/>
                    </a:lnTo>
                    <a:lnTo>
                      <a:pt x="176213" y="730568"/>
                    </a:lnTo>
                    <a:lnTo>
                      <a:pt x="401003" y="730568"/>
                    </a:lnTo>
                    <a:lnTo>
                      <a:pt x="101918" y="1178243"/>
                    </a:lnTo>
                    <a:lnTo>
                      <a:pt x="330518" y="1178243"/>
                    </a:lnTo>
                    <a:lnTo>
                      <a:pt x="0" y="1673543"/>
                    </a:lnTo>
                    <a:close/>
                  </a:path>
                </a:pathLst>
              </a:custGeom>
              <a:solidFill>
                <a:schemeClr val="tx2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  <a:effectLst>
                <a:outerShdw blurRad="127000" dist="63500" algn="l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</p:grpSp>
      <p:sp>
        <p:nvSpPr>
          <p:cNvPr id="29" name="地形3">
            <a:extLst>
              <a:ext uri="{FF2B5EF4-FFF2-40B4-BE49-F238E27FC236}">
                <a16:creationId xmlns:a16="http://schemas.microsoft.com/office/drawing/2014/main" id="{6DB7C3AA-C471-48DC-AFBE-4C889D0C84B5}"/>
              </a:ext>
            </a:extLst>
          </p:cNvPr>
          <p:cNvSpPr/>
          <p:nvPr/>
        </p:nvSpPr>
        <p:spPr>
          <a:xfrm>
            <a:off x="-17518" y="6166214"/>
            <a:ext cx="12196818" cy="722737"/>
          </a:xfrm>
          <a:custGeom>
            <a:avLst/>
            <a:gdLst>
              <a:gd name="connsiteX0" fmla="*/ 0 w 12192000"/>
              <a:gd name="connsiteY0" fmla="*/ 0 h 2311400"/>
              <a:gd name="connsiteX1" fmla="*/ 12192000 w 12192000"/>
              <a:gd name="connsiteY1" fmla="*/ 1676400 h 2311400"/>
              <a:gd name="connsiteX2" fmla="*/ 12192000 w 12192000"/>
              <a:gd name="connsiteY2" fmla="*/ 2311400 h 2311400"/>
              <a:gd name="connsiteX3" fmla="*/ 12700 w 12192000"/>
              <a:gd name="connsiteY3" fmla="*/ 2311400 h 2311400"/>
              <a:gd name="connsiteX4" fmla="*/ 0 w 12192000"/>
              <a:gd name="connsiteY4" fmla="*/ 0 h 2311400"/>
              <a:gd name="connsiteX0" fmla="*/ 0 w 12192000"/>
              <a:gd name="connsiteY0" fmla="*/ 0 h 2311400"/>
              <a:gd name="connsiteX1" fmla="*/ 12192000 w 12192000"/>
              <a:gd name="connsiteY1" fmla="*/ 1676400 h 2311400"/>
              <a:gd name="connsiteX2" fmla="*/ 12192000 w 12192000"/>
              <a:gd name="connsiteY2" fmla="*/ 2311400 h 2311400"/>
              <a:gd name="connsiteX3" fmla="*/ 12700 w 12192000"/>
              <a:gd name="connsiteY3" fmla="*/ 2311400 h 2311400"/>
              <a:gd name="connsiteX4" fmla="*/ 0 w 12192000"/>
              <a:gd name="connsiteY4" fmla="*/ 0 h 2311400"/>
              <a:gd name="connsiteX0" fmla="*/ 0 w 12192000"/>
              <a:gd name="connsiteY0" fmla="*/ 0 h 2311400"/>
              <a:gd name="connsiteX1" fmla="*/ 12192000 w 12192000"/>
              <a:gd name="connsiteY1" fmla="*/ 1676400 h 2311400"/>
              <a:gd name="connsiteX2" fmla="*/ 12192000 w 12192000"/>
              <a:gd name="connsiteY2" fmla="*/ 2311400 h 2311400"/>
              <a:gd name="connsiteX3" fmla="*/ 12700 w 12192000"/>
              <a:gd name="connsiteY3" fmla="*/ 2311400 h 2311400"/>
              <a:gd name="connsiteX4" fmla="*/ 0 w 12192000"/>
              <a:gd name="connsiteY4" fmla="*/ 0 h 2311400"/>
              <a:gd name="connsiteX0" fmla="*/ 0 w 12192000"/>
              <a:gd name="connsiteY0" fmla="*/ 0 h 2311400"/>
              <a:gd name="connsiteX1" fmla="*/ 12192000 w 12192000"/>
              <a:gd name="connsiteY1" fmla="*/ 1676400 h 2311400"/>
              <a:gd name="connsiteX2" fmla="*/ 12192000 w 12192000"/>
              <a:gd name="connsiteY2" fmla="*/ 2311400 h 2311400"/>
              <a:gd name="connsiteX3" fmla="*/ 12700 w 12192000"/>
              <a:gd name="connsiteY3" fmla="*/ 2311400 h 2311400"/>
              <a:gd name="connsiteX4" fmla="*/ 0 w 12192000"/>
              <a:gd name="connsiteY4" fmla="*/ 0 h 2311400"/>
              <a:gd name="connsiteX0" fmla="*/ 0 w 12192000"/>
              <a:gd name="connsiteY0" fmla="*/ 0 h 2311400"/>
              <a:gd name="connsiteX1" fmla="*/ 12192000 w 12192000"/>
              <a:gd name="connsiteY1" fmla="*/ 1676400 h 2311400"/>
              <a:gd name="connsiteX2" fmla="*/ 12192000 w 12192000"/>
              <a:gd name="connsiteY2" fmla="*/ 2311400 h 2311400"/>
              <a:gd name="connsiteX3" fmla="*/ 12700 w 12192000"/>
              <a:gd name="connsiteY3" fmla="*/ 2311400 h 2311400"/>
              <a:gd name="connsiteX4" fmla="*/ 0 w 12192000"/>
              <a:gd name="connsiteY4" fmla="*/ 0 h 2311400"/>
              <a:gd name="connsiteX0" fmla="*/ 0 w 12192000"/>
              <a:gd name="connsiteY0" fmla="*/ 982 h 2312382"/>
              <a:gd name="connsiteX1" fmla="*/ 12192000 w 12192000"/>
              <a:gd name="connsiteY1" fmla="*/ 1677382 h 2312382"/>
              <a:gd name="connsiteX2" fmla="*/ 12192000 w 12192000"/>
              <a:gd name="connsiteY2" fmla="*/ 2312382 h 2312382"/>
              <a:gd name="connsiteX3" fmla="*/ 12700 w 12192000"/>
              <a:gd name="connsiteY3" fmla="*/ 2312382 h 2312382"/>
              <a:gd name="connsiteX4" fmla="*/ 0 w 12192000"/>
              <a:gd name="connsiteY4" fmla="*/ 982 h 2312382"/>
              <a:gd name="connsiteX0" fmla="*/ 0 w 12192000"/>
              <a:gd name="connsiteY0" fmla="*/ 982 h 2312382"/>
              <a:gd name="connsiteX1" fmla="*/ 12192000 w 12192000"/>
              <a:gd name="connsiteY1" fmla="*/ 1677382 h 2312382"/>
              <a:gd name="connsiteX2" fmla="*/ 12192000 w 12192000"/>
              <a:gd name="connsiteY2" fmla="*/ 2312382 h 2312382"/>
              <a:gd name="connsiteX3" fmla="*/ 5072 w 12192000"/>
              <a:gd name="connsiteY3" fmla="*/ 2312382 h 2312382"/>
              <a:gd name="connsiteX4" fmla="*/ 0 w 12192000"/>
              <a:gd name="connsiteY4" fmla="*/ 982 h 23123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192000" h="2312382">
                <a:moveTo>
                  <a:pt x="0" y="982"/>
                </a:moveTo>
                <a:cubicBezTo>
                  <a:pt x="2298554" y="-37118"/>
                  <a:pt x="8953500" y="1042382"/>
                  <a:pt x="12192000" y="1677382"/>
                </a:cubicBezTo>
                <a:lnTo>
                  <a:pt x="12192000" y="2312382"/>
                </a:lnTo>
                <a:lnTo>
                  <a:pt x="5072" y="2312382"/>
                </a:lnTo>
                <a:cubicBezTo>
                  <a:pt x="839" y="1541915"/>
                  <a:pt x="4233" y="771449"/>
                  <a:pt x="0" y="982"/>
                </a:cubicBezTo>
                <a:close/>
              </a:path>
            </a:pathLst>
          </a:custGeom>
          <a:gradFill>
            <a:gsLst>
              <a:gs pos="0">
                <a:schemeClr val="bg1"/>
              </a:gs>
              <a:gs pos="100000">
                <a:schemeClr val="bg1">
                  <a:lumMod val="85000"/>
                </a:schemeClr>
              </a:gs>
            </a:gsLst>
            <a:lin ang="5400000" scaled="0"/>
          </a:gradFill>
          <a:ln>
            <a:noFill/>
          </a:ln>
          <a:effectLst>
            <a:outerShdw blurRad="127000" dist="63500" dir="16200000" rotWithShape="0">
              <a:schemeClr val="bg2">
                <a:lumMod val="75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31" name="地形2">
            <a:extLst>
              <a:ext uri="{FF2B5EF4-FFF2-40B4-BE49-F238E27FC236}">
                <a16:creationId xmlns:a16="http://schemas.microsoft.com/office/drawing/2014/main" id="{FAAD0050-4BE1-4D6E-A4BE-B1B6572AC0A2}"/>
              </a:ext>
            </a:extLst>
          </p:cNvPr>
          <p:cNvSpPr/>
          <p:nvPr/>
        </p:nvSpPr>
        <p:spPr>
          <a:xfrm>
            <a:off x="0" y="6252248"/>
            <a:ext cx="12194540" cy="636703"/>
          </a:xfrm>
          <a:custGeom>
            <a:avLst/>
            <a:gdLst>
              <a:gd name="connsiteX0" fmla="*/ 12179300 w 12179300"/>
              <a:gd name="connsiteY0" fmla="*/ 0 h 2311400"/>
              <a:gd name="connsiteX1" fmla="*/ 12179300 w 12179300"/>
              <a:gd name="connsiteY1" fmla="*/ 2311400 h 2311400"/>
              <a:gd name="connsiteX2" fmla="*/ 0 w 12179300"/>
              <a:gd name="connsiteY2" fmla="*/ 2311400 h 2311400"/>
              <a:gd name="connsiteX3" fmla="*/ 0 w 12179300"/>
              <a:gd name="connsiteY3" fmla="*/ 1981200 h 2311400"/>
              <a:gd name="connsiteX4" fmla="*/ 12179300 w 12179300"/>
              <a:gd name="connsiteY4" fmla="*/ 0 h 2311400"/>
              <a:gd name="connsiteX0" fmla="*/ 12179300 w 12179300"/>
              <a:gd name="connsiteY0" fmla="*/ 0 h 2311400"/>
              <a:gd name="connsiteX1" fmla="*/ 12179300 w 12179300"/>
              <a:gd name="connsiteY1" fmla="*/ 2311400 h 2311400"/>
              <a:gd name="connsiteX2" fmla="*/ 0 w 12179300"/>
              <a:gd name="connsiteY2" fmla="*/ 2311400 h 2311400"/>
              <a:gd name="connsiteX3" fmla="*/ 0 w 12179300"/>
              <a:gd name="connsiteY3" fmla="*/ 1981200 h 2311400"/>
              <a:gd name="connsiteX4" fmla="*/ 12179300 w 12179300"/>
              <a:gd name="connsiteY4" fmla="*/ 0 h 2311400"/>
              <a:gd name="connsiteX0" fmla="*/ 12179300 w 12179300"/>
              <a:gd name="connsiteY0" fmla="*/ 0 h 2311400"/>
              <a:gd name="connsiteX1" fmla="*/ 12179300 w 12179300"/>
              <a:gd name="connsiteY1" fmla="*/ 2311400 h 2311400"/>
              <a:gd name="connsiteX2" fmla="*/ 0 w 12179300"/>
              <a:gd name="connsiteY2" fmla="*/ 2311400 h 2311400"/>
              <a:gd name="connsiteX3" fmla="*/ 0 w 12179300"/>
              <a:gd name="connsiteY3" fmla="*/ 1981200 h 2311400"/>
              <a:gd name="connsiteX4" fmla="*/ 12179300 w 12179300"/>
              <a:gd name="connsiteY4" fmla="*/ 0 h 2311400"/>
              <a:gd name="connsiteX0" fmla="*/ 12179300 w 12179300"/>
              <a:gd name="connsiteY0" fmla="*/ 0 h 2311400"/>
              <a:gd name="connsiteX1" fmla="*/ 12179300 w 12179300"/>
              <a:gd name="connsiteY1" fmla="*/ 2311400 h 2311400"/>
              <a:gd name="connsiteX2" fmla="*/ 0 w 12179300"/>
              <a:gd name="connsiteY2" fmla="*/ 2311400 h 2311400"/>
              <a:gd name="connsiteX3" fmla="*/ 0 w 12179300"/>
              <a:gd name="connsiteY3" fmla="*/ 1981200 h 2311400"/>
              <a:gd name="connsiteX4" fmla="*/ 12179300 w 12179300"/>
              <a:gd name="connsiteY4" fmla="*/ 0 h 2311400"/>
              <a:gd name="connsiteX0" fmla="*/ 12179300 w 12179300"/>
              <a:gd name="connsiteY0" fmla="*/ 0 h 2311400"/>
              <a:gd name="connsiteX1" fmla="*/ 12179300 w 12179300"/>
              <a:gd name="connsiteY1" fmla="*/ 2311400 h 2311400"/>
              <a:gd name="connsiteX2" fmla="*/ 0 w 12179300"/>
              <a:gd name="connsiteY2" fmla="*/ 2311400 h 2311400"/>
              <a:gd name="connsiteX3" fmla="*/ 0 w 12179300"/>
              <a:gd name="connsiteY3" fmla="*/ 1981200 h 2311400"/>
              <a:gd name="connsiteX4" fmla="*/ 12179300 w 12179300"/>
              <a:gd name="connsiteY4" fmla="*/ 0 h 2311400"/>
              <a:gd name="connsiteX0" fmla="*/ 12186920 w 12186920"/>
              <a:gd name="connsiteY0" fmla="*/ 0 h 2323108"/>
              <a:gd name="connsiteX1" fmla="*/ 12179300 w 12186920"/>
              <a:gd name="connsiteY1" fmla="*/ 2323108 h 2323108"/>
              <a:gd name="connsiteX2" fmla="*/ 0 w 12186920"/>
              <a:gd name="connsiteY2" fmla="*/ 2323108 h 2323108"/>
              <a:gd name="connsiteX3" fmla="*/ 0 w 12186920"/>
              <a:gd name="connsiteY3" fmla="*/ 1992908 h 2323108"/>
              <a:gd name="connsiteX4" fmla="*/ 12186920 w 12186920"/>
              <a:gd name="connsiteY4" fmla="*/ 0 h 2323108"/>
              <a:gd name="connsiteX0" fmla="*/ 12186920 w 12186920"/>
              <a:gd name="connsiteY0" fmla="*/ 0 h 2323108"/>
              <a:gd name="connsiteX1" fmla="*/ 11965940 w 12186920"/>
              <a:gd name="connsiteY1" fmla="*/ 2264567 h 2323108"/>
              <a:gd name="connsiteX2" fmla="*/ 0 w 12186920"/>
              <a:gd name="connsiteY2" fmla="*/ 2323108 h 2323108"/>
              <a:gd name="connsiteX3" fmla="*/ 0 w 12186920"/>
              <a:gd name="connsiteY3" fmla="*/ 1992908 h 2323108"/>
              <a:gd name="connsiteX4" fmla="*/ 12186920 w 12186920"/>
              <a:gd name="connsiteY4" fmla="*/ 0 h 2323108"/>
              <a:gd name="connsiteX0" fmla="*/ 12186920 w 12194540"/>
              <a:gd name="connsiteY0" fmla="*/ 0 h 2323108"/>
              <a:gd name="connsiteX1" fmla="*/ 12194540 w 12194540"/>
              <a:gd name="connsiteY1" fmla="*/ 2323108 h 2323108"/>
              <a:gd name="connsiteX2" fmla="*/ 0 w 12194540"/>
              <a:gd name="connsiteY2" fmla="*/ 2323108 h 2323108"/>
              <a:gd name="connsiteX3" fmla="*/ 0 w 12194540"/>
              <a:gd name="connsiteY3" fmla="*/ 1992908 h 2323108"/>
              <a:gd name="connsiteX4" fmla="*/ 12186920 w 12194540"/>
              <a:gd name="connsiteY4" fmla="*/ 0 h 2323108"/>
              <a:gd name="connsiteX0" fmla="*/ 12194540 w 12194540"/>
              <a:gd name="connsiteY0" fmla="*/ 0 h 2323108"/>
              <a:gd name="connsiteX1" fmla="*/ 12194540 w 12194540"/>
              <a:gd name="connsiteY1" fmla="*/ 2323108 h 2323108"/>
              <a:gd name="connsiteX2" fmla="*/ 0 w 12194540"/>
              <a:gd name="connsiteY2" fmla="*/ 2323108 h 2323108"/>
              <a:gd name="connsiteX3" fmla="*/ 0 w 12194540"/>
              <a:gd name="connsiteY3" fmla="*/ 1992908 h 2323108"/>
              <a:gd name="connsiteX4" fmla="*/ 12194540 w 12194540"/>
              <a:gd name="connsiteY4" fmla="*/ 0 h 2323108"/>
              <a:gd name="connsiteX0" fmla="*/ 12194540 w 12194540"/>
              <a:gd name="connsiteY0" fmla="*/ 0 h 2323108"/>
              <a:gd name="connsiteX1" fmla="*/ 12194540 w 12194540"/>
              <a:gd name="connsiteY1" fmla="*/ 2323108 h 2323108"/>
              <a:gd name="connsiteX2" fmla="*/ 0 w 12194540"/>
              <a:gd name="connsiteY2" fmla="*/ 2323108 h 2323108"/>
              <a:gd name="connsiteX3" fmla="*/ 12194540 w 12194540"/>
              <a:gd name="connsiteY3" fmla="*/ 0 h 2323108"/>
              <a:gd name="connsiteX0" fmla="*/ 12194540 w 12194540"/>
              <a:gd name="connsiteY0" fmla="*/ 0 h 2323108"/>
              <a:gd name="connsiteX1" fmla="*/ 12194540 w 12194540"/>
              <a:gd name="connsiteY1" fmla="*/ 2323108 h 2323108"/>
              <a:gd name="connsiteX2" fmla="*/ 0 w 12194540"/>
              <a:gd name="connsiteY2" fmla="*/ 2323108 h 2323108"/>
              <a:gd name="connsiteX3" fmla="*/ 12194540 w 12194540"/>
              <a:gd name="connsiteY3" fmla="*/ 0 h 2323108"/>
              <a:gd name="connsiteX0" fmla="*/ 12194540 w 12194540"/>
              <a:gd name="connsiteY0" fmla="*/ 0 h 2323108"/>
              <a:gd name="connsiteX1" fmla="*/ 12194540 w 12194540"/>
              <a:gd name="connsiteY1" fmla="*/ 2323108 h 2323108"/>
              <a:gd name="connsiteX2" fmla="*/ 0 w 12194540"/>
              <a:gd name="connsiteY2" fmla="*/ 2323108 h 2323108"/>
              <a:gd name="connsiteX3" fmla="*/ 12194540 w 12194540"/>
              <a:gd name="connsiteY3" fmla="*/ 0 h 2323108"/>
              <a:gd name="connsiteX0" fmla="*/ 12194540 w 12194540"/>
              <a:gd name="connsiteY0" fmla="*/ 0 h 2323108"/>
              <a:gd name="connsiteX1" fmla="*/ 12194540 w 12194540"/>
              <a:gd name="connsiteY1" fmla="*/ 2323108 h 2323108"/>
              <a:gd name="connsiteX2" fmla="*/ 0 w 12194540"/>
              <a:gd name="connsiteY2" fmla="*/ 2323108 h 2323108"/>
              <a:gd name="connsiteX3" fmla="*/ 12194540 w 12194540"/>
              <a:gd name="connsiteY3" fmla="*/ 0 h 2323108"/>
              <a:gd name="connsiteX0" fmla="*/ 12194540 w 12194540"/>
              <a:gd name="connsiteY0" fmla="*/ 0 h 1400721"/>
              <a:gd name="connsiteX1" fmla="*/ 12194540 w 12194540"/>
              <a:gd name="connsiteY1" fmla="*/ 1400721 h 1400721"/>
              <a:gd name="connsiteX2" fmla="*/ 0 w 12194540"/>
              <a:gd name="connsiteY2" fmla="*/ 1400721 h 1400721"/>
              <a:gd name="connsiteX3" fmla="*/ 12194540 w 12194540"/>
              <a:gd name="connsiteY3" fmla="*/ 0 h 1400721"/>
              <a:gd name="connsiteX0" fmla="*/ 12194540 w 12194540"/>
              <a:gd name="connsiteY0" fmla="*/ 238523 h 1639244"/>
              <a:gd name="connsiteX1" fmla="*/ 12194540 w 12194540"/>
              <a:gd name="connsiteY1" fmla="*/ 1639244 h 1639244"/>
              <a:gd name="connsiteX2" fmla="*/ 0 w 12194540"/>
              <a:gd name="connsiteY2" fmla="*/ 1639244 h 1639244"/>
              <a:gd name="connsiteX3" fmla="*/ 12194540 w 12194540"/>
              <a:gd name="connsiteY3" fmla="*/ 238523 h 1639244"/>
              <a:gd name="connsiteX0" fmla="*/ 12194540 w 12194540"/>
              <a:gd name="connsiteY0" fmla="*/ 369729 h 1770450"/>
              <a:gd name="connsiteX1" fmla="*/ 12194540 w 12194540"/>
              <a:gd name="connsiteY1" fmla="*/ 1770450 h 1770450"/>
              <a:gd name="connsiteX2" fmla="*/ 0 w 12194540"/>
              <a:gd name="connsiteY2" fmla="*/ 1770450 h 1770450"/>
              <a:gd name="connsiteX3" fmla="*/ 12194540 w 12194540"/>
              <a:gd name="connsiteY3" fmla="*/ 369729 h 1770450"/>
              <a:gd name="connsiteX0" fmla="*/ 12194540 w 12194540"/>
              <a:gd name="connsiteY0" fmla="*/ 328772 h 1729493"/>
              <a:gd name="connsiteX1" fmla="*/ 12194540 w 12194540"/>
              <a:gd name="connsiteY1" fmla="*/ 1729493 h 1729493"/>
              <a:gd name="connsiteX2" fmla="*/ 0 w 12194540"/>
              <a:gd name="connsiteY2" fmla="*/ 1729493 h 1729493"/>
              <a:gd name="connsiteX3" fmla="*/ 12194540 w 12194540"/>
              <a:gd name="connsiteY3" fmla="*/ 328772 h 17294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4540" h="1729493">
                <a:moveTo>
                  <a:pt x="12194540" y="328772"/>
                </a:moveTo>
                <a:lnTo>
                  <a:pt x="12194540" y="1729493"/>
                </a:lnTo>
                <a:lnTo>
                  <a:pt x="0" y="1729493"/>
                </a:lnTo>
                <a:cubicBezTo>
                  <a:pt x="1569297" y="896582"/>
                  <a:pt x="7208036" y="-686125"/>
                  <a:pt x="12194540" y="328772"/>
                </a:cubicBezTo>
                <a:close/>
              </a:path>
            </a:pathLst>
          </a:custGeom>
          <a:gradFill>
            <a:gsLst>
              <a:gs pos="0">
                <a:schemeClr val="bg1"/>
              </a:gs>
              <a:gs pos="100000">
                <a:schemeClr val="bg1">
                  <a:lumMod val="85000"/>
                </a:schemeClr>
              </a:gs>
            </a:gsLst>
            <a:lin ang="5400000" scaled="0"/>
          </a:gradFill>
          <a:ln>
            <a:noFill/>
          </a:ln>
          <a:effectLst>
            <a:outerShdw blurRad="127000" dist="63500" dir="16200000" rotWithShape="0">
              <a:schemeClr val="bg2">
                <a:lumMod val="75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/>
          </a:p>
        </p:txBody>
      </p:sp>
      <p:grpSp>
        <p:nvGrpSpPr>
          <p:cNvPr id="135" name="组合 134">
            <a:extLst>
              <a:ext uri="{FF2B5EF4-FFF2-40B4-BE49-F238E27FC236}">
                <a16:creationId xmlns:a16="http://schemas.microsoft.com/office/drawing/2014/main" id="{1BEA9A1C-12AB-40BE-BFAB-E666FD72C3EF}"/>
              </a:ext>
            </a:extLst>
          </p:cNvPr>
          <p:cNvGrpSpPr/>
          <p:nvPr/>
        </p:nvGrpSpPr>
        <p:grpSpPr>
          <a:xfrm>
            <a:off x="10210716" y="607836"/>
            <a:ext cx="4009156" cy="6254905"/>
            <a:chOff x="10005997" y="0"/>
            <a:chExt cx="4398756" cy="6862741"/>
          </a:xfrm>
        </p:grpSpPr>
        <p:grpSp>
          <p:nvGrpSpPr>
            <p:cNvPr id="7" name="组合 6">
              <a:extLst>
                <a:ext uri="{FF2B5EF4-FFF2-40B4-BE49-F238E27FC236}">
                  <a16:creationId xmlns:a16="http://schemas.microsoft.com/office/drawing/2014/main" id="{D1D16C09-C9B7-4431-B486-725B2E7BE26B}"/>
                </a:ext>
              </a:extLst>
            </p:cNvPr>
            <p:cNvGrpSpPr/>
            <p:nvPr/>
          </p:nvGrpSpPr>
          <p:grpSpPr>
            <a:xfrm>
              <a:off x="10005997" y="0"/>
              <a:ext cx="4398756" cy="5341526"/>
              <a:chOff x="8618493" y="-2196826"/>
              <a:chExt cx="7935764" cy="9054826"/>
            </a:xfrm>
          </p:grpSpPr>
          <p:sp>
            <p:nvSpPr>
              <p:cNvPr id="22" name="图形 2">
                <a:extLst>
                  <a:ext uri="{FF2B5EF4-FFF2-40B4-BE49-F238E27FC236}">
                    <a16:creationId xmlns:a16="http://schemas.microsoft.com/office/drawing/2014/main" id="{79F54BD4-31D2-4E57-A0A1-5F91E58CDF58}"/>
                  </a:ext>
                </a:extLst>
              </p:cNvPr>
              <p:cNvSpPr/>
              <p:nvPr/>
            </p:nvSpPr>
            <p:spPr>
              <a:xfrm>
                <a:off x="8618493" y="-2196826"/>
                <a:ext cx="7173764" cy="9054826"/>
              </a:xfrm>
              <a:custGeom>
                <a:avLst/>
                <a:gdLst>
                  <a:gd name="connsiteX0" fmla="*/ 1325880 w 1325879"/>
                  <a:gd name="connsiteY0" fmla="*/ 1673543 h 1673542"/>
                  <a:gd name="connsiteX1" fmla="*/ 996315 w 1325879"/>
                  <a:gd name="connsiteY1" fmla="*/ 1178243 h 1673542"/>
                  <a:gd name="connsiteX2" fmla="*/ 1223963 w 1325879"/>
                  <a:gd name="connsiteY2" fmla="*/ 1178243 h 1673542"/>
                  <a:gd name="connsiteX3" fmla="*/ 925830 w 1325879"/>
                  <a:gd name="connsiteY3" fmla="*/ 730568 h 1673542"/>
                  <a:gd name="connsiteX4" fmla="*/ 1150620 w 1325879"/>
                  <a:gd name="connsiteY4" fmla="*/ 730568 h 1673542"/>
                  <a:gd name="connsiteX5" fmla="*/ 662940 w 1325879"/>
                  <a:gd name="connsiteY5" fmla="*/ 0 h 1673542"/>
                  <a:gd name="connsiteX6" fmla="*/ 176213 w 1325879"/>
                  <a:gd name="connsiteY6" fmla="*/ 730568 h 1673542"/>
                  <a:gd name="connsiteX7" fmla="*/ 401003 w 1325879"/>
                  <a:gd name="connsiteY7" fmla="*/ 730568 h 1673542"/>
                  <a:gd name="connsiteX8" fmla="*/ 101918 w 1325879"/>
                  <a:gd name="connsiteY8" fmla="*/ 1178243 h 1673542"/>
                  <a:gd name="connsiteX9" fmla="*/ 330518 w 1325879"/>
                  <a:gd name="connsiteY9" fmla="*/ 1178243 h 1673542"/>
                  <a:gd name="connsiteX10" fmla="*/ 0 w 1325879"/>
                  <a:gd name="connsiteY10" fmla="*/ 1673543 h 16735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325879" h="1673542">
                    <a:moveTo>
                      <a:pt x="1325880" y="1673543"/>
                    </a:moveTo>
                    <a:lnTo>
                      <a:pt x="996315" y="1178243"/>
                    </a:lnTo>
                    <a:lnTo>
                      <a:pt x="1223963" y="1178243"/>
                    </a:lnTo>
                    <a:lnTo>
                      <a:pt x="925830" y="730568"/>
                    </a:lnTo>
                    <a:lnTo>
                      <a:pt x="1150620" y="730568"/>
                    </a:lnTo>
                    <a:lnTo>
                      <a:pt x="662940" y="0"/>
                    </a:lnTo>
                    <a:lnTo>
                      <a:pt x="176213" y="730568"/>
                    </a:lnTo>
                    <a:lnTo>
                      <a:pt x="401003" y="730568"/>
                    </a:lnTo>
                    <a:lnTo>
                      <a:pt x="101918" y="1178243"/>
                    </a:lnTo>
                    <a:lnTo>
                      <a:pt x="330518" y="1178243"/>
                    </a:lnTo>
                    <a:lnTo>
                      <a:pt x="0" y="1673543"/>
                    </a:lnTo>
                    <a:close/>
                  </a:path>
                </a:pathLst>
              </a:custGeom>
              <a:solidFill>
                <a:schemeClr val="tx2">
                  <a:lumMod val="90000"/>
                  <a:lumOff val="10000"/>
                </a:schemeClr>
              </a:solidFill>
              <a:ln w="9525" cap="flat">
                <a:noFill/>
                <a:prstDash val="solid"/>
                <a:miter/>
              </a:ln>
              <a:effectLst>
                <a:outerShdw blurRad="127000" dist="63500" dir="10800000" algn="r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endParaRPr lang="zh-CN" altLang="en-US" dirty="0"/>
              </a:p>
            </p:txBody>
          </p:sp>
          <p:sp>
            <p:nvSpPr>
              <p:cNvPr id="24" name="图形 2">
                <a:extLst>
                  <a:ext uri="{FF2B5EF4-FFF2-40B4-BE49-F238E27FC236}">
                    <a16:creationId xmlns:a16="http://schemas.microsoft.com/office/drawing/2014/main" id="{98FF217D-AE2B-41A8-AD5C-1637A4BA329E}"/>
                  </a:ext>
                </a:extLst>
              </p:cNvPr>
              <p:cNvSpPr/>
              <p:nvPr/>
            </p:nvSpPr>
            <p:spPr>
              <a:xfrm>
                <a:off x="8999493" y="-2196826"/>
                <a:ext cx="7173764" cy="9054826"/>
              </a:xfrm>
              <a:custGeom>
                <a:avLst/>
                <a:gdLst>
                  <a:gd name="connsiteX0" fmla="*/ 1325880 w 1325879"/>
                  <a:gd name="connsiteY0" fmla="*/ 1673543 h 1673542"/>
                  <a:gd name="connsiteX1" fmla="*/ 996315 w 1325879"/>
                  <a:gd name="connsiteY1" fmla="*/ 1178243 h 1673542"/>
                  <a:gd name="connsiteX2" fmla="*/ 1223963 w 1325879"/>
                  <a:gd name="connsiteY2" fmla="*/ 1178243 h 1673542"/>
                  <a:gd name="connsiteX3" fmla="*/ 925830 w 1325879"/>
                  <a:gd name="connsiteY3" fmla="*/ 730568 h 1673542"/>
                  <a:gd name="connsiteX4" fmla="*/ 1150620 w 1325879"/>
                  <a:gd name="connsiteY4" fmla="*/ 730568 h 1673542"/>
                  <a:gd name="connsiteX5" fmla="*/ 662940 w 1325879"/>
                  <a:gd name="connsiteY5" fmla="*/ 0 h 1673542"/>
                  <a:gd name="connsiteX6" fmla="*/ 176213 w 1325879"/>
                  <a:gd name="connsiteY6" fmla="*/ 730568 h 1673542"/>
                  <a:gd name="connsiteX7" fmla="*/ 401003 w 1325879"/>
                  <a:gd name="connsiteY7" fmla="*/ 730568 h 1673542"/>
                  <a:gd name="connsiteX8" fmla="*/ 101918 w 1325879"/>
                  <a:gd name="connsiteY8" fmla="*/ 1178243 h 1673542"/>
                  <a:gd name="connsiteX9" fmla="*/ 330518 w 1325879"/>
                  <a:gd name="connsiteY9" fmla="*/ 1178243 h 1673542"/>
                  <a:gd name="connsiteX10" fmla="*/ 0 w 1325879"/>
                  <a:gd name="connsiteY10" fmla="*/ 1673543 h 16735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325879" h="1673542">
                    <a:moveTo>
                      <a:pt x="1325880" y="1673543"/>
                    </a:moveTo>
                    <a:lnTo>
                      <a:pt x="996315" y="1178243"/>
                    </a:lnTo>
                    <a:lnTo>
                      <a:pt x="1223963" y="1178243"/>
                    </a:lnTo>
                    <a:lnTo>
                      <a:pt x="925830" y="730568"/>
                    </a:lnTo>
                    <a:lnTo>
                      <a:pt x="1150620" y="730568"/>
                    </a:lnTo>
                    <a:lnTo>
                      <a:pt x="662940" y="0"/>
                    </a:lnTo>
                    <a:lnTo>
                      <a:pt x="176213" y="730568"/>
                    </a:lnTo>
                    <a:lnTo>
                      <a:pt x="401003" y="730568"/>
                    </a:lnTo>
                    <a:lnTo>
                      <a:pt x="101918" y="1178243"/>
                    </a:lnTo>
                    <a:lnTo>
                      <a:pt x="330518" y="1178243"/>
                    </a:lnTo>
                    <a:lnTo>
                      <a:pt x="0" y="1673543"/>
                    </a:lnTo>
                    <a:close/>
                  </a:path>
                </a:pathLst>
              </a:custGeom>
              <a:solidFill>
                <a:schemeClr val="accent1"/>
              </a:solidFill>
              <a:ln w="9525" cap="flat">
                <a:noFill/>
                <a:prstDash val="solid"/>
                <a:miter/>
              </a:ln>
              <a:effectLst>
                <a:outerShdw blurRad="127000" dist="63500" dir="10800000" algn="r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6" name="图形 2">
                <a:extLst>
                  <a:ext uri="{FF2B5EF4-FFF2-40B4-BE49-F238E27FC236}">
                    <a16:creationId xmlns:a16="http://schemas.microsoft.com/office/drawing/2014/main" id="{B38C4E82-BD2D-4125-8F30-AC72276805C2}"/>
                  </a:ext>
                </a:extLst>
              </p:cNvPr>
              <p:cNvSpPr/>
              <p:nvPr/>
            </p:nvSpPr>
            <p:spPr>
              <a:xfrm>
                <a:off x="9380493" y="-2196826"/>
                <a:ext cx="7173764" cy="9054826"/>
              </a:xfrm>
              <a:custGeom>
                <a:avLst/>
                <a:gdLst>
                  <a:gd name="connsiteX0" fmla="*/ 1325880 w 1325879"/>
                  <a:gd name="connsiteY0" fmla="*/ 1673543 h 1673542"/>
                  <a:gd name="connsiteX1" fmla="*/ 996315 w 1325879"/>
                  <a:gd name="connsiteY1" fmla="*/ 1178243 h 1673542"/>
                  <a:gd name="connsiteX2" fmla="*/ 1223963 w 1325879"/>
                  <a:gd name="connsiteY2" fmla="*/ 1178243 h 1673542"/>
                  <a:gd name="connsiteX3" fmla="*/ 925830 w 1325879"/>
                  <a:gd name="connsiteY3" fmla="*/ 730568 h 1673542"/>
                  <a:gd name="connsiteX4" fmla="*/ 1150620 w 1325879"/>
                  <a:gd name="connsiteY4" fmla="*/ 730568 h 1673542"/>
                  <a:gd name="connsiteX5" fmla="*/ 662940 w 1325879"/>
                  <a:gd name="connsiteY5" fmla="*/ 0 h 1673542"/>
                  <a:gd name="connsiteX6" fmla="*/ 176213 w 1325879"/>
                  <a:gd name="connsiteY6" fmla="*/ 730568 h 1673542"/>
                  <a:gd name="connsiteX7" fmla="*/ 401003 w 1325879"/>
                  <a:gd name="connsiteY7" fmla="*/ 730568 h 1673542"/>
                  <a:gd name="connsiteX8" fmla="*/ 101918 w 1325879"/>
                  <a:gd name="connsiteY8" fmla="*/ 1178243 h 1673542"/>
                  <a:gd name="connsiteX9" fmla="*/ 330518 w 1325879"/>
                  <a:gd name="connsiteY9" fmla="*/ 1178243 h 1673542"/>
                  <a:gd name="connsiteX10" fmla="*/ 0 w 1325879"/>
                  <a:gd name="connsiteY10" fmla="*/ 1673543 h 16735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325879" h="1673542">
                    <a:moveTo>
                      <a:pt x="1325880" y="1673543"/>
                    </a:moveTo>
                    <a:lnTo>
                      <a:pt x="996315" y="1178243"/>
                    </a:lnTo>
                    <a:lnTo>
                      <a:pt x="1223963" y="1178243"/>
                    </a:lnTo>
                    <a:lnTo>
                      <a:pt x="925830" y="730568"/>
                    </a:lnTo>
                    <a:lnTo>
                      <a:pt x="1150620" y="730568"/>
                    </a:lnTo>
                    <a:lnTo>
                      <a:pt x="662940" y="0"/>
                    </a:lnTo>
                    <a:lnTo>
                      <a:pt x="176213" y="730568"/>
                    </a:lnTo>
                    <a:lnTo>
                      <a:pt x="401003" y="730568"/>
                    </a:lnTo>
                    <a:lnTo>
                      <a:pt x="101918" y="1178243"/>
                    </a:lnTo>
                    <a:lnTo>
                      <a:pt x="330518" y="1178243"/>
                    </a:lnTo>
                    <a:lnTo>
                      <a:pt x="0" y="1673543"/>
                    </a:lnTo>
                    <a:close/>
                  </a:path>
                </a:pathLst>
              </a:custGeom>
              <a:solidFill>
                <a:schemeClr val="tx2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  <a:effectLst>
                <a:outerShdw blurRad="127000" dist="63500" dir="10800000" algn="r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sp>
          <p:nvSpPr>
            <p:cNvPr id="38" name="矩形 37">
              <a:extLst>
                <a:ext uri="{FF2B5EF4-FFF2-40B4-BE49-F238E27FC236}">
                  <a16:creationId xmlns:a16="http://schemas.microsoft.com/office/drawing/2014/main" id="{98FA62F1-758D-41D6-96FC-2E7D00212081}"/>
                </a:ext>
              </a:extLst>
            </p:cNvPr>
            <p:cNvSpPr/>
            <p:nvPr/>
          </p:nvSpPr>
          <p:spPr>
            <a:xfrm>
              <a:off x="11928474" y="5341526"/>
              <a:ext cx="263525" cy="1521215"/>
            </a:xfrm>
            <a:prstGeom prst="rect">
              <a:avLst/>
            </a:prstGeom>
            <a:gradFill>
              <a:gsLst>
                <a:gs pos="50000">
                  <a:schemeClr val="accent3">
                    <a:lumMod val="33000"/>
                  </a:schemeClr>
                </a:gs>
                <a:gs pos="100000">
                  <a:schemeClr val="accent3">
                    <a:lumMod val="50000"/>
                  </a:schemeClr>
                </a:gs>
              </a:gsLst>
              <a:lin ang="5400000" scaled="0"/>
            </a:gradFill>
            <a:ln w="69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sp>
        <p:nvSpPr>
          <p:cNvPr id="36" name="地形1">
            <a:extLst>
              <a:ext uri="{FF2B5EF4-FFF2-40B4-BE49-F238E27FC236}">
                <a16:creationId xmlns:a16="http://schemas.microsoft.com/office/drawing/2014/main" id="{C9FE3142-89C7-4A24-8BB8-C64E3D5DF45C}"/>
              </a:ext>
            </a:extLst>
          </p:cNvPr>
          <p:cNvSpPr/>
          <p:nvPr/>
        </p:nvSpPr>
        <p:spPr>
          <a:xfrm>
            <a:off x="-17518" y="6525525"/>
            <a:ext cx="12209518" cy="366437"/>
          </a:xfrm>
          <a:custGeom>
            <a:avLst/>
            <a:gdLst>
              <a:gd name="connsiteX0" fmla="*/ 0 w 12211050"/>
              <a:gd name="connsiteY0" fmla="*/ 1104900 h 1104900"/>
              <a:gd name="connsiteX1" fmla="*/ 0 w 12211050"/>
              <a:gd name="connsiteY1" fmla="*/ 762000 h 1104900"/>
              <a:gd name="connsiteX2" fmla="*/ 12211050 w 12211050"/>
              <a:gd name="connsiteY2" fmla="*/ 0 h 1104900"/>
              <a:gd name="connsiteX3" fmla="*/ 12211050 w 12211050"/>
              <a:gd name="connsiteY3" fmla="*/ 1104900 h 1104900"/>
              <a:gd name="connsiteX4" fmla="*/ 0 w 12211050"/>
              <a:gd name="connsiteY4" fmla="*/ 1104900 h 1104900"/>
              <a:gd name="connsiteX0" fmla="*/ 0 w 12211050"/>
              <a:gd name="connsiteY0" fmla="*/ 1104900 h 1104900"/>
              <a:gd name="connsiteX1" fmla="*/ 0 w 12211050"/>
              <a:gd name="connsiteY1" fmla="*/ 762000 h 1104900"/>
              <a:gd name="connsiteX2" fmla="*/ 12211050 w 12211050"/>
              <a:gd name="connsiteY2" fmla="*/ 0 h 1104900"/>
              <a:gd name="connsiteX3" fmla="*/ 12211050 w 12211050"/>
              <a:gd name="connsiteY3" fmla="*/ 1104900 h 1104900"/>
              <a:gd name="connsiteX4" fmla="*/ 0 w 12211050"/>
              <a:gd name="connsiteY4" fmla="*/ 1104900 h 1104900"/>
              <a:gd name="connsiteX0" fmla="*/ 0 w 12211050"/>
              <a:gd name="connsiteY0" fmla="*/ 1172973 h 1172973"/>
              <a:gd name="connsiteX1" fmla="*/ 0 w 12211050"/>
              <a:gd name="connsiteY1" fmla="*/ 830073 h 1172973"/>
              <a:gd name="connsiteX2" fmla="*/ 12211050 w 12211050"/>
              <a:gd name="connsiteY2" fmla="*/ 68073 h 1172973"/>
              <a:gd name="connsiteX3" fmla="*/ 12211050 w 12211050"/>
              <a:gd name="connsiteY3" fmla="*/ 1172973 h 1172973"/>
              <a:gd name="connsiteX4" fmla="*/ 0 w 12211050"/>
              <a:gd name="connsiteY4" fmla="*/ 1172973 h 1172973"/>
              <a:gd name="connsiteX0" fmla="*/ 0 w 12211050"/>
              <a:gd name="connsiteY0" fmla="*/ 901049 h 901049"/>
              <a:gd name="connsiteX1" fmla="*/ 0 w 12211050"/>
              <a:gd name="connsiteY1" fmla="*/ 558149 h 901049"/>
              <a:gd name="connsiteX2" fmla="*/ 12211050 w 12211050"/>
              <a:gd name="connsiteY2" fmla="*/ 270078 h 901049"/>
              <a:gd name="connsiteX3" fmla="*/ 12211050 w 12211050"/>
              <a:gd name="connsiteY3" fmla="*/ 901049 h 901049"/>
              <a:gd name="connsiteX4" fmla="*/ 0 w 12211050"/>
              <a:gd name="connsiteY4" fmla="*/ 901049 h 901049"/>
              <a:gd name="connsiteX0" fmla="*/ 0 w 12211050"/>
              <a:gd name="connsiteY0" fmla="*/ 983218 h 983218"/>
              <a:gd name="connsiteX1" fmla="*/ 0 w 12211050"/>
              <a:gd name="connsiteY1" fmla="*/ 640318 h 983218"/>
              <a:gd name="connsiteX2" fmla="*/ 12211050 w 12211050"/>
              <a:gd name="connsiteY2" fmla="*/ 352247 h 983218"/>
              <a:gd name="connsiteX3" fmla="*/ 12211050 w 12211050"/>
              <a:gd name="connsiteY3" fmla="*/ 983218 h 983218"/>
              <a:gd name="connsiteX4" fmla="*/ 0 w 12211050"/>
              <a:gd name="connsiteY4" fmla="*/ 983218 h 983218"/>
              <a:gd name="connsiteX0" fmla="*/ 0 w 12211050"/>
              <a:gd name="connsiteY0" fmla="*/ 1057725 h 1057725"/>
              <a:gd name="connsiteX1" fmla="*/ 0 w 12211050"/>
              <a:gd name="connsiteY1" fmla="*/ 714825 h 1057725"/>
              <a:gd name="connsiteX2" fmla="*/ 12211050 w 12211050"/>
              <a:gd name="connsiteY2" fmla="*/ 426754 h 1057725"/>
              <a:gd name="connsiteX3" fmla="*/ 12211050 w 12211050"/>
              <a:gd name="connsiteY3" fmla="*/ 1057725 h 1057725"/>
              <a:gd name="connsiteX4" fmla="*/ 0 w 12211050"/>
              <a:gd name="connsiteY4" fmla="*/ 1057725 h 1057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211050" h="1057725">
                <a:moveTo>
                  <a:pt x="0" y="1057725"/>
                </a:moveTo>
                <a:lnTo>
                  <a:pt x="0" y="714825"/>
                </a:lnTo>
                <a:cubicBezTo>
                  <a:pt x="4738621" y="-452647"/>
                  <a:pt x="8575335" y="81839"/>
                  <a:pt x="12211050" y="426754"/>
                </a:cubicBezTo>
                <a:lnTo>
                  <a:pt x="12211050" y="1057725"/>
                </a:lnTo>
                <a:lnTo>
                  <a:pt x="0" y="1057725"/>
                </a:lnTo>
                <a:close/>
              </a:path>
            </a:pathLst>
          </a:custGeom>
          <a:gradFill>
            <a:gsLst>
              <a:gs pos="0">
                <a:schemeClr val="bg1"/>
              </a:gs>
              <a:gs pos="100000">
                <a:schemeClr val="bg1">
                  <a:lumMod val="85000"/>
                </a:schemeClr>
              </a:gs>
            </a:gsLst>
            <a:lin ang="5400000" scaled="0"/>
          </a:gradFill>
          <a:ln>
            <a:noFill/>
          </a:ln>
          <a:effectLst>
            <a:outerShdw blurRad="127000" dist="63500" dir="16200000" rotWithShape="0">
              <a:schemeClr val="bg2">
                <a:lumMod val="75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25" name="组合 24">
            <a:extLst>
              <a:ext uri="{FF2B5EF4-FFF2-40B4-BE49-F238E27FC236}">
                <a16:creationId xmlns:a16="http://schemas.microsoft.com/office/drawing/2014/main" id="{834EF109-107C-4C2C-ABAC-4E5480E2F193}"/>
              </a:ext>
            </a:extLst>
          </p:cNvPr>
          <p:cNvGrpSpPr/>
          <p:nvPr/>
        </p:nvGrpSpPr>
        <p:grpSpPr>
          <a:xfrm>
            <a:off x="2438400" y="1"/>
            <a:ext cx="7302500" cy="965843"/>
            <a:chOff x="2438400" y="1"/>
            <a:chExt cx="7302500" cy="965843"/>
          </a:xfrm>
        </p:grpSpPr>
        <p:sp>
          <p:nvSpPr>
            <p:cNvPr id="2" name="任意多边形: 形状 1">
              <a:extLst>
                <a:ext uri="{FF2B5EF4-FFF2-40B4-BE49-F238E27FC236}">
                  <a16:creationId xmlns:a16="http://schemas.microsoft.com/office/drawing/2014/main" id="{97E4FD43-1481-4F31-BEBE-1E0226CCC745}"/>
                </a:ext>
              </a:extLst>
            </p:cNvPr>
            <p:cNvSpPr/>
            <p:nvPr/>
          </p:nvSpPr>
          <p:spPr>
            <a:xfrm>
              <a:off x="2438400" y="1"/>
              <a:ext cx="7302500" cy="474455"/>
            </a:xfrm>
            <a:custGeom>
              <a:avLst/>
              <a:gdLst>
                <a:gd name="connsiteX0" fmla="*/ 0 w 11747500"/>
                <a:gd name="connsiteY0" fmla="*/ 12700 h 723909"/>
                <a:gd name="connsiteX1" fmla="*/ 5892800 w 11747500"/>
                <a:gd name="connsiteY1" fmla="*/ 723900 h 723909"/>
                <a:gd name="connsiteX2" fmla="*/ 11747500 w 11747500"/>
                <a:gd name="connsiteY2" fmla="*/ 0 h 723909"/>
                <a:gd name="connsiteX0" fmla="*/ 0 w 11747500"/>
                <a:gd name="connsiteY0" fmla="*/ 12700 h 12700"/>
                <a:gd name="connsiteX1" fmla="*/ 11747500 w 11747500"/>
                <a:gd name="connsiteY1" fmla="*/ 0 h 12700"/>
                <a:gd name="connsiteX0" fmla="*/ 0 w 11747500"/>
                <a:gd name="connsiteY0" fmla="*/ 12700 h 495815"/>
                <a:gd name="connsiteX1" fmla="*/ 11747500 w 11747500"/>
                <a:gd name="connsiteY1" fmla="*/ 0 h 495815"/>
                <a:gd name="connsiteX0" fmla="*/ 0 w 11747500"/>
                <a:gd name="connsiteY0" fmla="*/ 12700 h 686817"/>
                <a:gd name="connsiteX1" fmla="*/ 11747500 w 11747500"/>
                <a:gd name="connsiteY1" fmla="*/ 0 h 686817"/>
                <a:gd name="connsiteX0" fmla="*/ 0 w 11747500"/>
                <a:gd name="connsiteY0" fmla="*/ 12700 h 712414"/>
                <a:gd name="connsiteX1" fmla="*/ 11747500 w 11747500"/>
                <a:gd name="connsiteY1" fmla="*/ 0 h 712414"/>
                <a:gd name="connsiteX0" fmla="*/ 0 w 11747500"/>
                <a:gd name="connsiteY0" fmla="*/ 12700 h 712412"/>
                <a:gd name="connsiteX1" fmla="*/ 11747500 w 11747500"/>
                <a:gd name="connsiteY1" fmla="*/ 0 h 71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747500" h="712412">
                  <a:moveTo>
                    <a:pt x="0" y="12700"/>
                  </a:moveTo>
                  <a:cubicBezTo>
                    <a:pt x="2760133" y="771247"/>
                    <a:pt x="7666567" y="1110265"/>
                    <a:pt x="11747500" y="0"/>
                  </a:cubicBezTo>
                </a:path>
              </a:pathLst>
            </a:custGeom>
            <a:noFill/>
            <a:ln w="25400" cap="rnd">
              <a:solidFill>
                <a:schemeClr val="accent4">
                  <a:lumMod val="20000"/>
                  <a:lumOff val="80000"/>
                </a:schemeClr>
              </a:solidFill>
              <a:prstDash val="sysDot"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/>
            </a:p>
          </p:txBody>
        </p:sp>
        <p:grpSp>
          <p:nvGrpSpPr>
            <p:cNvPr id="20" name="组合 19">
              <a:extLst>
                <a:ext uri="{FF2B5EF4-FFF2-40B4-BE49-F238E27FC236}">
                  <a16:creationId xmlns:a16="http://schemas.microsoft.com/office/drawing/2014/main" id="{89BC1EDD-274B-4972-8765-DAB9E37BF4FB}"/>
                </a:ext>
              </a:extLst>
            </p:cNvPr>
            <p:cNvGrpSpPr/>
            <p:nvPr/>
          </p:nvGrpSpPr>
          <p:grpSpPr>
            <a:xfrm>
              <a:off x="8767523" y="120129"/>
              <a:ext cx="242654" cy="409910"/>
              <a:chOff x="9793741" y="216990"/>
              <a:chExt cx="337185" cy="569598"/>
            </a:xfrm>
          </p:grpSpPr>
          <p:sp>
            <p:nvSpPr>
              <p:cNvPr id="58" name="任意多边形: 形状 57">
                <a:extLst>
                  <a:ext uri="{FF2B5EF4-FFF2-40B4-BE49-F238E27FC236}">
                    <a16:creationId xmlns:a16="http://schemas.microsoft.com/office/drawing/2014/main" id="{EEF64E51-A03E-47B8-8DE8-60EB4F71B00A}"/>
                  </a:ext>
                </a:extLst>
              </p:cNvPr>
              <p:cNvSpPr/>
              <p:nvPr/>
            </p:nvSpPr>
            <p:spPr>
              <a:xfrm>
                <a:off x="9920318" y="216990"/>
                <a:ext cx="84666" cy="208600"/>
              </a:xfrm>
              <a:custGeom>
                <a:avLst/>
                <a:gdLst>
                  <a:gd name="connsiteX0" fmla="*/ 41063 w 84666"/>
                  <a:gd name="connsiteY0" fmla="*/ 208601 h 208600"/>
                  <a:gd name="connsiteX1" fmla="*/ 41063 w 84666"/>
                  <a:gd name="connsiteY1" fmla="*/ 3 h 208600"/>
                  <a:gd name="connsiteX2" fmla="*/ 41063 w 84666"/>
                  <a:gd name="connsiteY2" fmla="*/ 208601 h 208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4666" h="208600">
                    <a:moveTo>
                      <a:pt x="41063" y="208601"/>
                    </a:moveTo>
                    <a:cubicBezTo>
                      <a:pt x="41063" y="208601"/>
                      <a:pt x="-51329" y="3"/>
                      <a:pt x="41063" y="3"/>
                    </a:cubicBezTo>
                    <a:cubicBezTo>
                      <a:pt x="139171" y="-949"/>
                      <a:pt x="41063" y="208601"/>
                      <a:pt x="41063" y="208601"/>
                    </a:cubicBezTo>
                    <a:close/>
                  </a:path>
                </a:pathLst>
              </a:custGeom>
              <a:noFill/>
              <a:ln w="19050" cap="flat">
                <a:solidFill>
                  <a:schemeClr val="accent4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9" name="任意多边形: 形状 58">
                <a:extLst>
                  <a:ext uri="{FF2B5EF4-FFF2-40B4-BE49-F238E27FC236}">
                    <a16:creationId xmlns:a16="http://schemas.microsoft.com/office/drawing/2014/main" id="{4065FE3C-FCEF-4EDC-A339-BBBADB290AB3}"/>
                  </a:ext>
                </a:extLst>
              </p:cNvPr>
              <p:cNvSpPr/>
              <p:nvPr/>
            </p:nvSpPr>
            <p:spPr>
              <a:xfrm>
                <a:off x="9919472" y="404636"/>
                <a:ext cx="86677" cy="87630"/>
              </a:xfrm>
              <a:custGeom>
                <a:avLst/>
                <a:gdLst>
                  <a:gd name="connsiteX0" fmla="*/ 85725 w 86677"/>
                  <a:gd name="connsiteY0" fmla="*/ 87630 h 87630"/>
                  <a:gd name="connsiteX1" fmla="*/ 0 w 86677"/>
                  <a:gd name="connsiteY1" fmla="*/ 87630 h 87630"/>
                  <a:gd name="connsiteX2" fmla="*/ 0 w 86677"/>
                  <a:gd name="connsiteY2" fmla="*/ 21908 h 87630"/>
                  <a:gd name="connsiteX3" fmla="*/ 21907 w 86677"/>
                  <a:gd name="connsiteY3" fmla="*/ 0 h 87630"/>
                  <a:gd name="connsiteX4" fmla="*/ 64770 w 86677"/>
                  <a:gd name="connsiteY4" fmla="*/ 0 h 87630"/>
                  <a:gd name="connsiteX5" fmla="*/ 86677 w 86677"/>
                  <a:gd name="connsiteY5" fmla="*/ 21908 h 87630"/>
                  <a:gd name="connsiteX6" fmla="*/ 86677 w 86677"/>
                  <a:gd name="connsiteY6" fmla="*/ 87630 h 876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6677" h="87630">
                    <a:moveTo>
                      <a:pt x="85725" y="87630"/>
                    </a:moveTo>
                    <a:lnTo>
                      <a:pt x="0" y="87630"/>
                    </a:lnTo>
                    <a:lnTo>
                      <a:pt x="0" y="21908"/>
                    </a:lnTo>
                    <a:cubicBezTo>
                      <a:pt x="0" y="9525"/>
                      <a:pt x="9525" y="0"/>
                      <a:pt x="21907" y="0"/>
                    </a:cubicBezTo>
                    <a:lnTo>
                      <a:pt x="64770" y="0"/>
                    </a:lnTo>
                    <a:cubicBezTo>
                      <a:pt x="77152" y="0"/>
                      <a:pt x="86677" y="9525"/>
                      <a:pt x="86677" y="21908"/>
                    </a:cubicBezTo>
                    <a:lnTo>
                      <a:pt x="86677" y="87630"/>
                    </a:ln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0" name="任意多边形: 形状 59">
                <a:extLst>
                  <a:ext uri="{FF2B5EF4-FFF2-40B4-BE49-F238E27FC236}">
                    <a16:creationId xmlns:a16="http://schemas.microsoft.com/office/drawing/2014/main" id="{4B096772-390D-4B3D-B701-F592A9B33BA5}"/>
                  </a:ext>
                </a:extLst>
              </p:cNvPr>
              <p:cNvSpPr/>
              <p:nvPr/>
            </p:nvSpPr>
            <p:spPr>
              <a:xfrm>
                <a:off x="9793741" y="448451"/>
                <a:ext cx="337185" cy="337184"/>
              </a:xfrm>
              <a:custGeom>
                <a:avLst/>
                <a:gdLst>
                  <a:gd name="connsiteX0" fmla="*/ 337185 w 337185"/>
                  <a:gd name="connsiteY0" fmla="*/ 168593 h 337184"/>
                  <a:gd name="connsiteX1" fmla="*/ 168593 w 337185"/>
                  <a:gd name="connsiteY1" fmla="*/ 337185 h 337184"/>
                  <a:gd name="connsiteX2" fmla="*/ 0 w 337185"/>
                  <a:gd name="connsiteY2" fmla="*/ 168593 h 337184"/>
                  <a:gd name="connsiteX3" fmla="*/ 168593 w 337185"/>
                  <a:gd name="connsiteY3" fmla="*/ 0 h 337184"/>
                  <a:gd name="connsiteX4" fmla="*/ 337185 w 337185"/>
                  <a:gd name="connsiteY4" fmla="*/ 168593 h 3371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37185" h="337184">
                    <a:moveTo>
                      <a:pt x="337185" y="168593"/>
                    </a:moveTo>
                    <a:cubicBezTo>
                      <a:pt x="337185" y="261937"/>
                      <a:pt x="261938" y="337185"/>
                      <a:pt x="168593" y="337185"/>
                    </a:cubicBezTo>
                    <a:cubicBezTo>
                      <a:pt x="75248" y="337185"/>
                      <a:pt x="0" y="261937"/>
                      <a:pt x="0" y="168593"/>
                    </a:cubicBezTo>
                    <a:cubicBezTo>
                      <a:pt x="0" y="75247"/>
                      <a:pt x="75248" y="0"/>
                      <a:pt x="168593" y="0"/>
                    </a:cubicBezTo>
                    <a:cubicBezTo>
                      <a:pt x="261938" y="0"/>
                      <a:pt x="337185" y="75247"/>
                      <a:pt x="337185" y="168593"/>
                    </a:cubicBezTo>
                    <a:close/>
                  </a:path>
                </a:pathLst>
              </a:custGeom>
              <a:solidFill>
                <a:srgbClr val="C1272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grpSp>
            <p:nvGrpSpPr>
              <p:cNvPr id="61" name="图形 53">
                <a:extLst>
                  <a:ext uri="{FF2B5EF4-FFF2-40B4-BE49-F238E27FC236}">
                    <a16:creationId xmlns:a16="http://schemas.microsoft.com/office/drawing/2014/main" id="{E0DB2EAD-0E66-4CD8-89C3-76DA65C007AE}"/>
                  </a:ext>
                </a:extLst>
              </p:cNvPr>
              <p:cNvGrpSpPr/>
              <p:nvPr/>
            </p:nvGrpSpPr>
            <p:grpSpPr>
              <a:xfrm>
                <a:off x="9793741" y="448451"/>
                <a:ext cx="336232" cy="338137"/>
                <a:chOff x="9186502" y="402745"/>
                <a:chExt cx="336232" cy="338137"/>
              </a:xfrm>
              <a:solidFill>
                <a:srgbClr val="FFFFFF"/>
              </a:solidFill>
            </p:grpSpPr>
            <p:sp>
              <p:nvSpPr>
                <p:cNvPr id="62" name="任意多边形: 形状 61">
                  <a:extLst>
                    <a:ext uri="{FF2B5EF4-FFF2-40B4-BE49-F238E27FC236}">
                      <a16:creationId xmlns:a16="http://schemas.microsoft.com/office/drawing/2014/main" id="{8E78565C-A192-450D-B317-F3CF10C28E1B}"/>
                    </a:ext>
                  </a:extLst>
                </p:cNvPr>
                <p:cNvSpPr/>
                <p:nvPr/>
              </p:nvSpPr>
              <p:spPr>
                <a:xfrm>
                  <a:off x="9347475" y="402745"/>
                  <a:ext cx="75247" cy="26669"/>
                </a:xfrm>
                <a:custGeom>
                  <a:avLst/>
                  <a:gdLst>
                    <a:gd name="connsiteX0" fmla="*/ 42863 w 75247"/>
                    <a:gd name="connsiteY0" fmla="*/ 26670 h 26669"/>
                    <a:gd name="connsiteX1" fmla="*/ 75247 w 75247"/>
                    <a:gd name="connsiteY1" fmla="*/ 14288 h 26669"/>
                    <a:gd name="connsiteX2" fmla="*/ 7620 w 75247"/>
                    <a:gd name="connsiteY2" fmla="*/ 0 h 26669"/>
                    <a:gd name="connsiteX3" fmla="*/ 0 w 75247"/>
                    <a:gd name="connsiteY3" fmla="*/ 0 h 26669"/>
                    <a:gd name="connsiteX4" fmla="*/ 42863 w 75247"/>
                    <a:gd name="connsiteY4" fmla="*/ 26670 h 266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5247" h="26669">
                      <a:moveTo>
                        <a:pt x="42863" y="26670"/>
                      </a:moveTo>
                      <a:cubicBezTo>
                        <a:pt x="55245" y="26670"/>
                        <a:pt x="66675" y="21907"/>
                        <a:pt x="75247" y="14288"/>
                      </a:cubicBezTo>
                      <a:cubicBezTo>
                        <a:pt x="54293" y="4763"/>
                        <a:pt x="31432" y="0"/>
                        <a:pt x="7620" y="0"/>
                      </a:cubicBezTo>
                      <a:cubicBezTo>
                        <a:pt x="4763" y="0"/>
                        <a:pt x="1905" y="0"/>
                        <a:pt x="0" y="0"/>
                      </a:cubicBezTo>
                      <a:cubicBezTo>
                        <a:pt x="7620" y="16193"/>
                        <a:pt x="23813" y="26670"/>
                        <a:pt x="42863" y="2667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3" name="任意多边形: 形状 62">
                  <a:extLst>
                    <a:ext uri="{FF2B5EF4-FFF2-40B4-BE49-F238E27FC236}">
                      <a16:creationId xmlns:a16="http://schemas.microsoft.com/office/drawing/2014/main" id="{BDC5D853-086D-48A9-B91A-20B7FB64D93D}"/>
                    </a:ext>
                  </a:extLst>
                </p:cNvPr>
                <p:cNvSpPr/>
                <p:nvPr/>
              </p:nvSpPr>
              <p:spPr>
                <a:xfrm>
                  <a:off x="9186502" y="479897"/>
                  <a:ext cx="35242" cy="75247"/>
                </a:xfrm>
                <a:custGeom>
                  <a:avLst/>
                  <a:gdLst>
                    <a:gd name="connsiteX0" fmla="*/ 35243 w 35242"/>
                    <a:gd name="connsiteY0" fmla="*/ 27623 h 75247"/>
                    <a:gd name="connsiteX1" fmla="*/ 26670 w 35242"/>
                    <a:gd name="connsiteY1" fmla="*/ 0 h 75247"/>
                    <a:gd name="connsiteX2" fmla="*/ 0 w 35242"/>
                    <a:gd name="connsiteY2" fmla="*/ 75248 h 75247"/>
                    <a:gd name="connsiteX3" fmla="*/ 35243 w 35242"/>
                    <a:gd name="connsiteY3" fmla="*/ 27623 h 752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5242" h="75247">
                      <a:moveTo>
                        <a:pt x="35243" y="27623"/>
                      </a:moveTo>
                      <a:cubicBezTo>
                        <a:pt x="35243" y="17145"/>
                        <a:pt x="32385" y="7620"/>
                        <a:pt x="26670" y="0"/>
                      </a:cubicBezTo>
                      <a:cubicBezTo>
                        <a:pt x="12382" y="21907"/>
                        <a:pt x="2857" y="47625"/>
                        <a:pt x="0" y="75248"/>
                      </a:cubicBezTo>
                      <a:cubicBezTo>
                        <a:pt x="20955" y="68580"/>
                        <a:pt x="35243" y="50482"/>
                        <a:pt x="35243" y="2762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4" name="任意多边形: 形状 63">
                  <a:extLst>
                    <a:ext uri="{FF2B5EF4-FFF2-40B4-BE49-F238E27FC236}">
                      <a16:creationId xmlns:a16="http://schemas.microsoft.com/office/drawing/2014/main" id="{C875F669-215A-43C0-98AE-C68BD865CBBA}"/>
                    </a:ext>
                  </a:extLst>
                </p:cNvPr>
                <p:cNvSpPr/>
                <p:nvPr/>
              </p:nvSpPr>
              <p:spPr>
                <a:xfrm>
                  <a:off x="9270322" y="457990"/>
                  <a:ext cx="99060" cy="99060"/>
                </a:xfrm>
                <a:custGeom>
                  <a:avLst/>
                  <a:gdLst>
                    <a:gd name="connsiteX0" fmla="*/ 99060 w 99060"/>
                    <a:gd name="connsiteY0" fmla="*/ 49530 h 99060"/>
                    <a:gd name="connsiteX1" fmla="*/ 49530 w 99060"/>
                    <a:gd name="connsiteY1" fmla="*/ 0 h 99060"/>
                    <a:gd name="connsiteX2" fmla="*/ 0 w 99060"/>
                    <a:gd name="connsiteY2" fmla="*/ 49530 h 99060"/>
                    <a:gd name="connsiteX3" fmla="*/ 49530 w 99060"/>
                    <a:gd name="connsiteY3" fmla="*/ 99060 h 99060"/>
                    <a:gd name="connsiteX4" fmla="*/ 99060 w 99060"/>
                    <a:gd name="connsiteY4" fmla="*/ 49530 h 990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9060" h="99060">
                      <a:moveTo>
                        <a:pt x="99060" y="49530"/>
                      </a:moveTo>
                      <a:cubicBezTo>
                        <a:pt x="99060" y="21907"/>
                        <a:pt x="77153" y="0"/>
                        <a:pt x="49530" y="0"/>
                      </a:cubicBezTo>
                      <a:cubicBezTo>
                        <a:pt x="21908" y="0"/>
                        <a:pt x="0" y="21907"/>
                        <a:pt x="0" y="49530"/>
                      </a:cubicBezTo>
                      <a:cubicBezTo>
                        <a:pt x="0" y="77152"/>
                        <a:pt x="21908" y="99060"/>
                        <a:pt x="49530" y="99060"/>
                      </a:cubicBezTo>
                      <a:cubicBezTo>
                        <a:pt x="76200" y="99060"/>
                        <a:pt x="99060" y="77152"/>
                        <a:pt x="99060" y="4953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5" name="任意多边形: 形状 64">
                  <a:extLst>
                    <a:ext uri="{FF2B5EF4-FFF2-40B4-BE49-F238E27FC236}">
                      <a16:creationId xmlns:a16="http://schemas.microsoft.com/office/drawing/2014/main" id="{02E84FAB-22B4-43D8-AEBF-07165A06A896}"/>
                    </a:ext>
                  </a:extLst>
                </p:cNvPr>
                <p:cNvSpPr/>
                <p:nvPr/>
              </p:nvSpPr>
              <p:spPr>
                <a:xfrm>
                  <a:off x="9417008" y="457038"/>
                  <a:ext cx="98107" cy="100012"/>
                </a:xfrm>
                <a:custGeom>
                  <a:avLst/>
                  <a:gdLst>
                    <a:gd name="connsiteX0" fmla="*/ 0 w 98107"/>
                    <a:gd name="connsiteY0" fmla="*/ 50482 h 100012"/>
                    <a:gd name="connsiteX1" fmla="*/ 49530 w 98107"/>
                    <a:gd name="connsiteY1" fmla="*/ 100013 h 100012"/>
                    <a:gd name="connsiteX2" fmla="*/ 98107 w 98107"/>
                    <a:gd name="connsiteY2" fmla="*/ 60960 h 100012"/>
                    <a:gd name="connsiteX3" fmla="*/ 64770 w 98107"/>
                    <a:gd name="connsiteY3" fmla="*/ 2857 h 100012"/>
                    <a:gd name="connsiteX4" fmla="*/ 49530 w 98107"/>
                    <a:gd name="connsiteY4" fmla="*/ 0 h 100012"/>
                    <a:gd name="connsiteX5" fmla="*/ 0 w 98107"/>
                    <a:gd name="connsiteY5" fmla="*/ 50482 h 1000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8107" h="100012">
                      <a:moveTo>
                        <a:pt x="0" y="50482"/>
                      </a:moveTo>
                      <a:cubicBezTo>
                        <a:pt x="0" y="78105"/>
                        <a:pt x="21907" y="100013"/>
                        <a:pt x="49530" y="100013"/>
                      </a:cubicBezTo>
                      <a:cubicBezTo>
                        <a:pt x="73343" y="100013"/>
                        <a:pt x="93345" y="83820"/>
                        <a:pt x="98107" y="60960"/>
                      </a:cubicBezTo>
                      <a:cubicBezTo>
                        <a:pt x="90488" y="39052"/>
                        <a:pt x="79057" y="20002"/>
                        <a:pt x="64770" y="2857"/>
                      </a:cubicBezTo>
                      <a:cubicBezTo>
                        <a:pt x="60007" y="952"/>
                        <a:pt x="55245" y="0"/>
                        <a:pt x="49530" y="0"/>
                      </a:cubicBezTo>
                      <a:cubicBezTo>
                        <a:pt x="21907" y="952"/>
                        <a:pt x="0" y="22860"/>
                        <a:pt x="0" y="5048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6" name="任意多边形: 形状 65">
                  <a:extLst>
                    <a:ext uri="{FF2B5EF4-FFF2-40B4-BE49-F238E27FC236}">
                      <a16:creationId xmlns:a16="http://schemas.microsoft.com/office/drawing/2014/main" id="{97C61335-7BDA-4058-959B-4EFEF311CF2F}"/>
                    </a:ext>
                  </a:extLst>
                </p:cNvPr>
                <p:cNvSpPr/>
                <p:nvPr/>
              </p:nvSpPr>
              <p:spPr>
                <a:xfrm>
                  <a:off x="9195075" y="586578"/>
                  <a:ext cx="98107" cy="100012"/>
                </a:xfrm>
                <a:custGeom>
                  <a:avLst/>
                  <a:gdLst>
                    <a:gd name="connsiteX0" fmla="*/ 98107 w 98107"/>
                    <a:gd name="connsiteY0" fmla="*/ 49530 h 100012"/>
                    <a:gd name="connsiteX1" fmla="*/ 48577 w 98107"/>
                    <a:gd name="connsiteY1" fmla="*/ 0 h 100012"/>
                    <a:gd name="connsiteX2" fmla="*/ 0 w 98107"/>
                    <a:gd name="connsiteY2" fmla="*/ 39052 h 100012"/>
                    <a:gd name="connsiteX3" fmla="*/ 33338 w 98107"/>
                    <a:gd name="connsiteY3" fmla="*/ 97155 h 100012"/>
                    <a:gd name="connsiteX4" fmla="*/ 48577 w 98107"/>
                    <a:gd name="connsiteY4" fmla="*/ 100013 h 100012"/>
                    <a:gd name="connsiteX5" fmla="*/ 98107 w 98107"/>
                    <a:gd name="connsiteY5" fmla="*/ 49530 h 1000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8107" h="100012">
                      <a:moveTo>
                        <a:pt x="98107" y="49530"/>
                      </a:moveTo>
                      <a:cubicBezTo>
                        <a:pt x="98107" y="21908"/>
                        <a:pt x="76200" y="0"/>
                        <a:pt x="48577" y="0"/>
                      </a:cubicBezTo>
                      <a:cubicBezTo>
                        <a:pt x="24765" y="0"/>
                        <a:pt x="4763" y="16193"/>
                        <a:pt x="0" y="39052"/>
                      </a:cubicBezTo>
                      <a:cubicBezTo>
                        <a:pt x="7620" y="60960"/>
                        <a:pt x="19050" y="80010"/>
                        <a:pt x="33338" y="97155"/>
                      </a:cubicBezTo>
                      <a:cubicBezTo>
                        <a:pt x="38100" y="99060"/>
                        <a:pt x="42863" y="100013"/>
                        <a:pt x="48577" y="100013"/>
                      </a:cubicBezTo>
                      <a:cubicBezTo>
                        <a:pt x="75247" y="99060"/>
                        <a:pt x="98107" y="76200"/>
                        <a:pt x="98107" y="4953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7" name="任意多边形: 形状 66">
                  <a:extLst>
                    <a:ext uri="{FF2B5EF4-FFF2-40B4-BE49-F238E27FC236}">
                      <a16:creationId xmlns:a16="http://schemas.microsoft.com/office/drawing/2014/main" id="{FDEBEBB4-7A70-4F07-B0E8-39E10DD7018B}"/>
                    </a:ext>
                  </a:extLst>
                </p:cNvPr>
                <p:cNvSpPr/>
                <p:nvPr/>
              </p:nvSpPr>
              <p:spPr>
                <a:xfrm>
                  <a:off x="9340808" y="585625"/>
                  <a:ext cx="99060" cy="99060"/>
                </a:xfrm>
                <a:custGeom>
                  <a:avLst/>
                  <a:gdLst>
                    <a:gd name="connsiteX0" fmla="*/ 49530 w 99060"/>
                    <a:gd name="connsiteY0" fmla="*/ 0 h 99060"/>
                    <a:gd name="connsiteX1" fmla="*/ 0 w 99060"/>
                    <a:gd name="connsiteY1" fmla="*/ 49530 h 99060"/>
                    <a:gd name="connsiteX2" fmla="*/ 49530 w 99060"/>
                    <a:gd name="connsiteY2" fmla="*/ 99060 h 99060"/>
                    <a:gd name="connsiteX3" fmla="*/ 99060 w 99060"/>
                    <a:gd name="connsiteY3" fmla="*/ 49530 h 99060"/>
                    <a:gd name="connsiteX4" fmla="*/ 49530 w 99060"/>
                    <a:gd name="connsiteY4" fmla="*/ 0 h 990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9060" h="99060">
                      <a:moveTo>
                        <a:pt x="49530" y="0"/>
                      </a:moveTo>
                      <a:cubicBezTo>
                        <a:pt x="21907" y="0"/>
                        <a:pt x="0" y="21907"/>
                        <a:pt x="0" y="49530"/>
                      </a:cubicBezTo>
                      <a:cubicBezTo>
                        <a:pt x="0" y="77152"/>
                        <a:pt x="21907" y="99060"/>
                        <a:pt x="49530" y="99060"/>
                      </a:cubicBezTo>
                      <a:cubicBezTo>
                        <a:pt x="77152" y="99060"/>
                        <a:pt x="99060" y="77152"/>
                        <a:pt x="99060" y="49530"/>
                      </a:cubicBezTo>
                      <a:cubicBezTo>
                        <a:pt x="99060" y="22860"/>
                        <a:pt x="77152" y="0"/>
                        <a:pt x="4953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8" name="任意多边形: 形状 67">
                  <a:extLst>
                    <a:ext uri="{FF2B5EF4-FFF2-40B4-BE49-F238E27FC236}">
                      <a16:creationId xmlns:a16="http://schemas.microsoft.com/office/drawing/2014/main" id="{69086195-5CC2-48E9-A778-1458D9E4290C}"/>
                    </a:ext>
                  </a:extLst>
                </p:cNvPr>
                <p:cNvSpPr/>
                <p:nvPr/>
              </p:nvSpPr>
              <p:spPr>
                <a:xfrm>
                  <a:off x="9487493" y="588483"/>
                  <a:ext cx="35242" cy="75247"/>
                </a:xfrm>
                <a:custGeom>
                  <a:avLst/>
                  <a:gdLst>
                    <a:gd name="connsiteX0" fmla="*/ 0 w 35242"/>
                    <a:gd name="connsiteY0" fmla="*/ 47625 h 75247"/>
                    <a:gd name="connsiteX1" fmla="*/ 8572 w 35242"/>
                    <a:gd name="connsiteY1" fmla="*/ 75247 h 75247"/>
                    <a:gd name="connsiteX2" fmla="*/ 35242 w 35242"/>
                    <a:gd name="connsiteY2" fmla="*/ 0 h 75247"/>
                    <a:gd name="connsiteX3" fmla="*/ 0 w 35242"/>
                    <a:gd name="connsiteY3" fmla="*/ 47625 h 752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5242" h="75247">
                      <a:moveTo>
                        <a:pt x="0" y="47625"/>
                      </a:moveTo>
                      <a:cubicBezTo>
                        <a:pt x="0" y="58103"/>
                        <a:pt x="2857" y="67628"/>
                        <a:pt x="8572" y="75247"/>
                      </a:cubicBezTo>
                      <a:cubicBezTo>
                        <a:pt x="22860" y="53340"/>
                        <a:pt x="32385" y="27622"/>
                        <a:pt x="35242" y="0"/>
                      </a:cubicBezTo>
                      <a:cubicBezTo>
                        <a:pt x="15240" y="6668"/>
                        <a:pt x="0" y="24765"/>
                        <a:pt x="0" y="4762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9" name="任意多边形: 形状 68">
                  <a:extLst>
                    <a:ext uri="{FF2B5EF4-FFF2-40B4-BE49-F238E27FC236}">
                      <a16:creationId xmlns:a16="http://schemas.microsoft.com/office/drawing/2014/main" id="{DF5B9D2B-1F3D-448C-B206-A9C54AE964B9}"/>
                    </a:ext>
                  </a:extLst>
                </p:cNvPr>
                <p:cNvSpPr/>
                <p:nvPr/>
              </p:nvSpPr>
              <p:spPr>
                <a:xfrm>
                  <a:off x="9287468" y="714213"/>
                  <a:ext cx="75247" cy="26669"/>
                </a:xfrm>
                <a:custGeom>
                  <a:avLst/>
                  <a:gdLst>
                    <a:gd name="connsiteX0" fmla="*/ 32385 w 75247"/>
                    <a:gd name="connsiteY0" fmla="*/ 0 h 26669"/>
                    <a:gd name="connsiteX1" fmla="*/ 0 w 75247"/>
                    <a:gd name="connsiteY1" fmla="*/ 12382 h 26669"/>
                    <a:gd name="connsiteX2" fmla="*/ 67627 w 75247"/>
                    <a:gd name="connsiteY2" fmla="*/ 26670 h 26669"/>
                    <a:gd name="connsiteX3" fmla="*/ 75247 w 75247"/>
                    <a:gd name="connsiteY3" fmla="*/ 26670 h 26669"/>
                    <a:gd name="connsiteX4" fmla="*/ 32385 w 75247"/>
                    <a:gd name="connsiteY4" fmla="*/ 0 h 266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5247" h="26669">
                      <a:moveTo>
                        <a:pt x="32385" y="0"/>
                      </a:moveTo>
                      <a:cubicBezTo>
                        <a:pt x="20002" y="0"/>
                        <a:pt x="8572" y="4763"/>
                        <a:pt x="0" y="12382"/>
                      </a:cubicBezTo>
                      <a:cubicBezTo>
                        <a:pt x="20955" y="21907"/>
                        <a:pt x="43815" y="26670"/>
                        <a:pt x="67627" y="26670"/>
                      </a:cubicBezTo>
                      <a:cubicBezTo>
                        <a:pt x="70485" y="26670"/>
                        <a:pt x="73342" y="26670"/>
                        <a:pt x="75247" y="26670"/>
                      </a:cubicBezTo>
                      <a:cubicBezTo>
                        <a:pt x="66675" y="10477"/>
                        <a:pt x="50482" y="0"/>
                        <a:pt x="32385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18" name="组合 17">
              <a:extLst>
                <a:ext uri="{FF2B5EF4-FFF2-40B4-BE49-F238E27FC236}">
                  <a16:creationId xmlns:a16="http://schemas.microsoft.com/office/drawing/2014/main" id="{DD4B4432-CAA2-4236-872B-2274D89D8F20}"/>
                </a:ext>
              </a:extLst>
            </p:cNvPr>
            <p:cNvGrpSpPr/>
            <p:nvPr/>
          </p:nvGrpSpPr>
          <p:grpSpPr>
            <a:xfrm>
              <a:off x="8209059" y="249765"/>
              <a:ext cx="242654" cy="409224"/>
              <a:chOff x="8402455" y="326210"/>
              <a:chExt cx="337184" cy="568646"/>
            </a:xfrm>
          </p:grpSpPr>
          <p:sp>
            <p:nvSpPr>
              <p:cNvPr id="71" name="任意多边形: 形状 70">
                <a:extLst>
                  <a:ext uri="{FF2B5EF4-FFF2-40B4-BE49-F238E27FC236}">
                    <a16:creationId xmlns:a16="http://schemas.microsoft.com/office/drawing/2014/main" id="{AF751C45-E032-4DD8-AF03-FB8B2D3EE1C8}"/>
                  </a:ext>
                </a:extLst>
              </p:cNvPr>
              <p:cNvSpPr/>
              <p:nvPr/>
            </p:nvSpPr>
            <p:spPr>
              <a:xfrm>
                <a:off x="8529031" y="326210"/>
                <a:ext cx="84666" cy="208600"/>
              </a:xfrm>
              <a:custGeom>
                <a:avLst/>
                <a:gdLst>
                  <a:gd name="connsiteX0" fmla="*/ 41063 w 84666"/>
                  <a:gd name="connsiteY0" fmla="*/ 208601 h 208600"/>
                  <a:gd name="connsiteX1" fmla="*/ 41063 w 84666"/>
                  <a:gd name="connsiteY1" fmla="*/ 3 h 208600"/>
                  <a:gd name="connsiteX2" fmla="*/ 41063 w 84666"/>
                  <a:gd name="connsiteY2" fmla="*/ 208601 h 208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4666" h="208600">
                    <a:moveTo>
                      <a:pt x="41063" y="208601"/>
                    </a:moveTo>
                    <a:cubicBezTo>
                      <a:pt x="41063" y="208601"/>
                      <a:pt x="-51329" y="3"/>
                      <a:pt x="41063" y="3"/>
                    </a:cubicBezTo>
                    <a:cubicBezTo>
                      <a:pt x="139171" y="-949"/>
                      <a:pt x="41063" y="208601"/>
                      <a:pt x="41063" y="208601"/>
                    </a:cubicBezTo>
                    <a:close/>
                  </a:path>
                </a:pathLst>
              </a:custGeom>
              <a:noFill/>
              <a:ln w="19050" cap="flat">
                <a:solidFill>
                  <a:schemeClr val="accent4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2" name="任意多边形: 形状 71">
                <a:extLst>
                  <a:ext uri="{FF2B5EF4-FFF2-40B4-BE49-F238E27FC236}">
                    <a16:creationId xmlns:a16="http://schemas.microsoft.com/office/drawing/2014/main" id="{F1723CCA-DBC2-4240-B1D6-BC16F971D2C5}"/>
                  </a:ext>
                </a:extLst>
              </p:cNvPr>
              <p:cNvSpPr/>
              <p:nvPr/>
            </p:nvSpPr>
            <p:spPr>
              <a:xfrm>
                <a:off x="8528185" y="513856"/>
                <a:ext cx="86677" cy="87629"/>
              </a:xfrm>
              <a:custGeom>
                <a:avLst/>
                <a:gdLst>
                  <a:gd name="connsiteX0" fmla="*/ 85725 w 86677"/>
                  <a:gd name="connsiteY0" fmla="*/ 87630 h 87629"/>
                  <a:gd name="connsiteX1" fmla="*/ 0 w 86677"/>
                  <a:gd name="connsiteY1" fmla="*/ 87630 h 87629"/>
                  <a:gd name="connsiteX2" fmla="*/ 0 w 86677"/>
                  <a:gd name="connsiteY2" fmla="*/ 21907 h 87629"/>
                  <a:gd name="connsiteX3" fmla="*/ 21907 w 86677"/>
                  <a:gd name="connsiteY3" fmla="*/ 0 h 87629"/>
                  <a:gd name="connsiteX4" fmla="*/ 64770 w 86677"/>
                  <a:gd name="connsiteY4" fmla="*/ 0 h 87629"/>
                  <a:gd name="connsiteX5" fmla="*/ 86677 w 86677"/>
                  <a:gd name="connsiteY5" fmla="*/ 21907 h 87629"/>
                  <a:gd name="connsiteX6" fmla="*/ 86677 w 86677"/>
                  <a:gd name="connsiteY6" fmla="*/ 87630 h 876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6677" h="87629">
                    <a:moveTo>
                      <a:pt x="85725" y="87630"/>
                    </a:moveTo>
                    <a:lnTo>
                      <a:pt x="0" y="87630"/>
                    </a:lnTo>
                    <a:lnTo>
                      <a:pt x="0" y="21907"/>
                    </a:lnTo>
                    <a:cubicBezTo>
                      <a:pt x="0" y="9525"/>
                      <a:pt x="9525" y="0"/>
                      <a:pt x="21907" y="0"/>
                    </a:cubicBezTo>
                    <a:lnTo>
                      <a:pt x="64770" y="0"/>
                    </a:lnTo>
                    <a:cubicBezTo>
                      <a:pt x="77152" y="0"/>
                      <a:pt x="86677" y="9525"/>
                      <a:pt x="86677" y="21907"/>
                    </a:cubicBezTo>
                    <a:lnTo>
                      <a:pt x="86677" y="87630"/>
                    </a:ln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3" name="任意多边形: 形状 72">
                <a:extLst>
                  <a:ext uri="{FF2B5EF4-FFF2-40B4-BE49-F238E27FC236}">
                    <a16:creationId xmlns:a16="http://schemas.microsoft.com/office/drawing/2014/main" id="{D3AC0A22-244A-40DA-8F91-C2638975D7BA}"/>
                  </a:ext>
                </a:extLst>
              </p:cNvPr>
              <p:cNvSpPr/>
              <p:nvPr/>
            </p:nvSpPr>
            <p:spPr>
              <a:xfrm>
                <a:off x="8402455" y="557671"/>
                <a:ext cx="337184" cy="337185"/>
              </a:xfrm>
              <a:custGeom>
                <a:avLst/>
                <a:gdLst>
                  <a:gd name="connsiteX0" fmla="*/ 337185 w 337184"/>
                  <a:gd name="connsiteY0" fmla="*/ 168592 h 337185"/>
                  <a:gd name="connsiteX1" fmla="*/ 168593 w 337184"/>
                  <a:gd name="connsiteY1" fmla="*/ 337185 h 337185"/>
                  <a:gd name="connsiteX2" fmla="*/ 0 w 337184"/>
                  <a:gd name="connsiteY2" fmla="*/ 168592 h 337185"/>
                  <a:gd name="connsiteX3" fmla="*/ 168593 w 337184"/>
                  <a:gd name="connsiteY3" fmla="*/ 0 h 337185"/>
                  <a:gd name="connsiteX4" fmla="*/ 337185 w 337184"/>
                  <a:gd name="connsiteY4" fmla="*/ 168592 h 3371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37184" h="337185">
                    <a:moveTo>
                      <a:pt x="337185" y="168592"/>
                    </a:moveTo>
                    <a:cubicBezTo>
                      <a:pt x="337185" y="261938"/>
                      <a:pt x="261938" y="337185"/>
                      <a:pt x="168593" y="337185"/>
                    </a:cubicBezTo>
                    <a:cubicBezTo>
                      <a:pt x="75247" y="337185"/>
                      <a:pt x="0" y="261938"/>
                      <a:pt x="0" y="168592"/>
                    </a:cubicBezTo>
                    <a:cubicBezTo>
                      <a:pt x="0" y="75248"/>
                      <a:pt x="75247" y="0"/>
                      <a:pt x="168593" y="0"/>
                    </a:cubicBezTo>
                    <a:cubicBezTo>
                      <a:pt x="261938" y="0"/>
                      <a:pt x="337185" y="76200"/>
                      <a:pt x="337185" y="168592"/>
                    </a:cubicBez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6" name="组合 15">
              <a:extLst>
                <a:ext uri="{FF2B5EF4-FFF2-40B4-BE49-F238E27FC236}">
                  <a16:creationId xmlns:a16="http://schemas.microsoft.com/office/drawing/2014/main" id="{8514EFF7-B725-46FB-A7E3-FE5712CEE889}"/>
                </a:ext>
              </a:extLst>
            </p:cNvPr>
            <p:cNvGrpSpPr/>
            <p:nvPr/>
          </p:nvGrpSpPr>
          <p:grpSpPr>
            <a:xfrm>
              <a:off x="6945305" y="370159"/>
              <a:ext cx="292270" cy="492900"/>
              <a:chOff x="7011169" y="406220"/>
              <a:chExt cx="337184" cy="568646"/>
            </a:xfrm>
          </p:grpSpPr>
          <p:sp>
            <p:nvSpPr>
              <p:cNvPr id="75" name="任意多边形: 形状 74">
                <a:extLst>
                  <a:ext uri="{FF2B5EF4-FFF2-40B4-BE49-F238E27FC236}">
                    <a16:creationId xmlns:a16="http://schemas.microsoft.com/office/drawing/2014/main" id="{A12779FE-2F96-4DD8-B249-7DDCBE2FA583}"/>
                  </a:ext>
                </a:extLst>
              </p:cNvPr>
              <p:cNvSpPr/>
              <p:nvPr/>
            </p:nvSpPr>
            <p:spPr>
              <a:xfrm>
                <a:off x="7136793" y="406220"/>
                <a:ext cx="85089" cy="208600"/>
              </a:xfrm>
              <a:custGeom>
                <a:avLst/>
                <a:gdLst>
                  <a:gd name="connsiteX0" fmla="*/ 41063 w 85089"/>
                  <a:gd name="connsiteY0" fmla="*/ 208601 h 208600"/>
                  <a:gd name="connsiteX1" fmla="*/ 41063 w 85089"/>
                  <a:gd name="connsiteY1" fmla="*/ 3 h 208600"/>
                  <a:gd name="connsiteX2" fmla="*/ 41063 w 85089"/>
                  <a:gd name="connsiteY2" fmla="*/ 208601 h 208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5089" h="208600">
                    <a:moveTo>
                      <a:pt x="41063" y="208601"/>
                    </a:moveTo>
                    <a:cubicBezTo>
                      <a:pt x="41063" y="208601"/>
                      <a:pt x="-51329" y="3"/>
                      <a:pt x="41063" y="3"/>
                    </a:cubicBezTo>
                    <a:cubicBezTo>
                      <a:pt x="140123" y="-949"/>
                      <a:pt x="41063" y="208601"/>
                      <a:pt x="41063" y="208601"/>
                    </a:cubicBezTo>
                    <a:close/>
                  </a:path>
                </a:pathLst>
              </a:custGeom>
              <a:noFill/>
              <a:ln w="19050" cap="flat">
                <a:solidFill>
                  <a:schemeClr val="accent4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6" name="任意多边形: 形状 75">
                <a:extLst>
                  <a:ext uri="{FF2B5EF4-FFF2-40B4-BE49-F238E27FC236}">
                    <a16:creationId xmlns:a16="http://schemas.microsoft.com/office/drawing/2014/main" id="{740CE090-44DD-43A5-94C2-244A382D2D7F}"/>
                  </a:ext>
                </a:extLst>
              </p:cNvPr>
              <p:cNvSpPr/>
              <p:nvPr/>
            </p:nvSpPr>
            <p:spPr>
              <a:xfrm>
                <a:off x="7136898" y="593866"/>
                <a:ext cx="86677" cy="87629"/>
              </a:xfrm>
              <a:custGeom>
                <a:avLst/>
                <a:gdLst>
                  <a:gd name="connsiteX0" fmla="*/ 85725 w 86677"/>
                  <a:gd name="connsiteY0" fmla="*/ 87630 h 87629"/>
                  <a:gd name="connsiteX1" fmla="*/ 0 w 86677"/>
                  <a:gd name="connsiteY1" fmla="*/ 87630 h 87629"/>
                  <a:gd name="connsiteX2" fmla="*/ 0 w 86677"/>
                  <a:gd name="connsiteY2" fmla="*/ 21907 h 87629"/>
                  <a:gd name="connsiteX3" fmla="*/ 21908 w 86677"/>
                  <a:gd name="connsiteY3" fmla="*/ 0 h 87629"/>
                  <a:gd name="connsiteX4" fmla="*/ 64770 w 86677"/>
                  <a:gd name="connsiteY4" fmla="*/ 0 h 87629"/>
                  <a:gd name="connsiteX5" fmla="*/ 86678 w 86677"/>
                  <a:gd name="connsiteY5" fmla="*/ 21907 h 87629"/>
                  <a:gd name="connsiteX6" fmla="*/ 86678 w 86677"/>
                  <a:gd name="connsiteY6" fmla="*/ 87630 h 876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6677" h="87629">
                    <a:moveTo>
                      <a:pt x="85725" y="87630"/>
                    </a:moveTo>
                    <a:lnTo>
                      <a:pt x="0" y="87630"/>
                    </a:lnTo>
                    <a:lnTo>
                      <a:pt x="0" y="21907"/>
                    </a:lnTo>
                    <a:cubicBezTo>
                      <a:pt x="0" y="9525"/>
                      <a:pt x="9525" y="0"/>
                      <a:pt x="21908" y="0"/>
                    </a:cubicBezTo>
                    <a:lnTo>
                      <a:pt x="64770" y="0"/>
                    </a:lnTo>
                    <a:cubicBezTo>
                      <a:pt x="77153" y="0"/>
                      <a:pt x="86678" y="9525"/>
                      <a:pt x="86678" y="21907"/>
                    </a:cubicBezTo>
                    <a:lnTo>
                      <a:pt x="86678" y="87630"/>
                    </a:ln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" name="任意多边形: 形状 76">
                <a:extLst>
                  <a:ext uri="{FF2B5EF4-FFF2-40B4-BE49-F238E27FC236}">
                    <a16:creationId xmlns:a16="http://schemas.microsoft.com/office/drawing/2014/main" id="{9D858FB8-8FC0-4948-AB8A-27F5187BCDFD}"/>
                  </a:ext>
                </a:extLst>
              </p:cNvPr>
              <p:cNvSpPr/>
              <p:nvPr/>
            </p:nvSpPr>
            <p:spPr>
              <a:xfrm>
                <a:off x="7011169" y="637681"/>
                <a:ext cx="337184" cy="337185"/>
              </a:xfrm>
              <a:custGeom>
                <a:avLst/>
                <a:gdLst>
                  <a:gd name="connsiteX0" fmla="*/ 337185 w 337184"/>
                  <a:gd name="connsiteY0" fmla="*/ 168592 h 337185"/>
                  <a:gd name="connsiteX1" fmla="*/ 168592 w 337184"/>
                  <a:gd name="connsiteY1" fmla="*/ 337185 h 337185"/>
                  <a:gd name="connsiteX2" fmla="*/ 0 w 337184"/>
                  <a:gd name="connsiteY2" fmla="*/ 168592 h 337185"/>
                  <a:gd name="connsiteX3" fmla="*/ 168592 w 337184"/>
                  <a:gd name="connsiteY3" fmla="*/ 0 h 337185"/>
                  <a:gd name="connsiteX4" fmla="*/ 337185 w 337184"/>
                  <a:gd name="connsiteY4" fmla="*/ 168592 h 3371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37184" h="337185">
                    <a:moveTo>
                      <a:pt x="337185" y="168592"/>
                    </a:moveTo>
                    <a:cubicBezTo>
                      <a:pt x="337185" y="261938"/>
                      <a:pt x="261938" y="337185"/>
                      <a:pt x="168592" y="337185"/>
                    </a:cubicBezTo>
                    <a:cubicBezTo>
                      <a:pt x="75247" y="337185"/>
                      <a:pt x="0" y="261938"/>
                      <a:pt x="0" y="168592"/>
                    </a:cubicBezTo>
                    <a:cubicBezTo>
                      <a:pt x="0" y="75248"/>
                      <a:pt x="75247" y="0"/>
                      <a:pt x="168592" y="0"/>
                    </a:cubicBezTo>
                    <a:cubicBezTo>
                      <a:pt x="261938" y="0"/>
                      <a:pt x="337185" y="76200"/>
                      <a:pt x="337185" y="16859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4" name="组合 13">
              <a:extLst>
                <a:ext uri="{FF2B5EF4-FFF2-40B4-BE49-F238E27FC236}">
                  <a16:creationId xmlns:a16="http://schemas.microsoft.com/office/drawing/2014/main" id="{2DEAD397-DC72-44CB-BAB7-F0752CD1AF6B}"/>
                </a:ext>
              </a:extLst>
            </p:cNvPr>
            <p:cNvGrpSpPr/>
            <p:nvPr/>
          </p:nvGrpSpPr>
          <p:grpSpPr>
            <a:xfrm>
              <a:off x="5731167" y="433606"/>
              <a:ext cx="242654" cy="409906"/>
              <a:chOff x="5619883" y="420194"/>
              <a:chExt cx="337184" cy="569594"/>
            </a:xfrm>
          </p:grpSpPr>
          <p:sp>
            <p:nvSpPr>
              <p:cNvPr id="79" name="任意多边形: 形状 78">
                <a:extLst>
                  <a:ext uri="{FF2B5EF4-FFF2-40B4-BE49-F238E27FC236}">
                    <a16:creationId xmlns:a16="http://schemas.microsoft.com/office/drawing/2014/main" id="{E7ECCC00-5971-4AE6-94A3-B3809B1ED226}"/>
                  </a:ext>
                </a:extLst>
              </p:cNvPr>
              <p:cNvSpPr/>
              <p:nvPr/>
            </p:nvSpPr>
            <p:spPr>
              <a:xfrm>
                <a:off x="5746459" y="420194"/>
                <a:ext cx="84666" cy="208597"/>
              </a:xfrm>
              <a:custGeom>
                <a:avLst/>
                <a:gdLst>
                  <a:gd name="connsiteX0" fmla="*/ 41063 w 84666"/>
                  <a:gd name="connsiteY0" fmla="*/ 208598 h 208597"/>
                  <a:gd name="connsiteX1" fmla="*/ 41063 w 84666"/>
                  <a:gd name="connsiteY1" fmla="*/ 0 h 208597"/>
                  <a:gd name="connsiteX2" fmla="*/ 41063 w 84666"/>
                  <a:gd name="connsiteY2" fmla="*/ 208598 h 2085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4666" h="208597">
                    <a:moveTo>
                      <a:pt x="41063" y="208598"/>
                    </a:moveTo>
                    <a:cubicBezTo>
                      <a:pt x="41063" y="208598"/>
                      <a:pt x="-51329" y="0"/>
                      <a:pt x="41063" y="0"/>
                    </a:cubicBezTo>
                    <a:cubicBezTo>
                      <a:pt x="139171" y="0"/>
                      <a:pt x="41063" y="208598"/>
                      <a:pt x="41063" y="208598"/>
                    </a:cubicBezTo>
                    <a:close/>
                  </a:path>
                </a:pathLst>
              </a:custGeom>
              <a:noFill/>
              <a:ln w="19050" cap="flat">
                <a:solidFill>
                  <a:schemeClr val="accent4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0" name="任意多边形: 形状 79">
                <a:extLst>
                  <a:ext uri="{FF2B5EF4-FFF2-40B4-BE49-F238E27FC236}">
                    <a16:creationId xmlns:a16="http://schemas.microsoft.com/office/drawing/2014/main" id="{B76B103C-B4A6-49A1-8ECA-26D5395ABB10}"/>
                  </a:ext>
                </a:extLst>
              </p:cNvPr>
              <p:cNvSpPr/>
              <p:nvPr/>
            </p:nvSpPr>
            <p:spPr>
              <a:xfrm>
                <a:off x="5745612" y="607836"/>
                <a:ext cx="86677" cy="87630"/>
              </a:xfrm>
              <a:custGeom>
                <a:avLst/>
                <a:gdLst>
                  <a:gd name="connsiteX0" fmla="*/ 85725 w 86677"/>
                  <a:gd name="connsiteY0" fmla="*/ 87630 h 87630"/>
                  <a:gd name="connsiteX1" fmla="*/ 0 w 86677"/>
                  <a:gd name="connsiteY1" fmla="*/ 87630 h 87630"/>
                  <a:gd name="connsiteX2" fmla="*/ 0 w 86677"/>
                  <a:gd name="connsiteY2" fmla="*/ 21908 h 87630"/>
                  <a:gd name="connsiteX3" fmla="*/ 21908 w 86677"/>
                  <a:gd name="connsiteY3" fmla="*/ 0 h 87630"/>
                  <a:gd name="connsiteX4" fmla="*/ 64770 w 86677"/>
                  <a:gd name="connsiteY4" fmla="*/ 0 h 87630"/>
                  <a:gd name="connsiteX5" fmla="*/ 86678 w 86677"/>
                  <a:gd name="connsiteY5" fmla="*/ 21908 h 87630"/>
                  <a:gd name="connsiteX6" fmla="*/ 86678 w 86677"/>
                  <a:gd name="connsiteY6" fmla="*/ 87630 h 876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6677" h="87630">
                    <a:moveTo>
                      <a:pt x="85725" y="87630"/>
                    </a:moveTo>
                    <a:lnTo>
                      <a:pt x="0" y="87630"/>
                    </a:lnTo>
                    <a:lnTo>
                      <a:pt x="0" y="21908"/>
                    </a:lnTo>
                    <a:cubicBezTo>
                      <a:pt x="0" y="9525"/>
                      <a:pt x="9525" y="0"/>
                      <a:pt x="21908" y="0"/>
                    </a:cubicBezTo>
                    <a:lnTo>
                      <a:pt x="64770" y="0"/>
                    </a:lnTo>
                    <a:cubicBezTo>
                      <a:pt x="77153" y="0"/>
                      <a:pt x="86678" y="9525"/>
                      <a:pt x="86678" y="21908"/>
                    </a:cubicBezTo>
                    <a:lnTo>
                      <a:pt x="86678" y="87630"/>
                    </a:ln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1" name="任意多边形: 形状 80">
                <a:extLst>
                  <a:ext uri="{FF2B5EF4-FFF2-40B4-BE49-F238E27FC236}">
                    <a16:creationId xmlns:a16="http://schemas.microsoft.com/office/drawing/2014/main" id="{89161CD5-9123-4905-B96F-4EE012F48059}"/>
                  </a:ext>
                </a:extLst>
              </p:cNvPr>
              <p:cNvSpPr/>
              <p:nvPr/>
            </p:nvSpPr>
            <p:spPr>
              <a:xfrm>
                <a:off x="5619883" y="652604"/>
                <a:ext cx="337184" cy="337184"/>
              </a:xfrm>
              <a:custGeom>
                <a:avLst/>
                <a:gdLst>
                  <a:gd name="connsiteX0" fmla="*/ 337185 w 337184"/>
                  <a:gd name="connsiteY0" fmla="*/ 168592 h 337184"/>
                  <a:gd name="connsiteX1" fmla="*/ 168592 w 337184"/>
                  <a:gd name="connsiteY1" fmla="*/ 337185 h 337184"/>
                  <a:gd name="connsiteX2" fmla="*/ 0 w 337184"/>
                  <a:gd name="connsiteY2" fmla="*/ 168592 h 337184"/>
                  <a:gd name="connsiteX3" fmla="*/ 168592 w 337184"/>
                  <a:gd name="connsiteY3" fmla="*/ 0 h 337184"/>
                  <a:gd name="connsiteX4" fmla="*/ 337185 w 337184"/>
                  <a:gd name="connsiteY4" fmla="*/ 168592 h 3371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37184" h="337184">
                    <a:moveTo>
                      <a:pt x="337185" y="168592"/>
                    </a:moveTo>
                    <a:cubicBezTo>
                      <a:pt x="337185" y="261938"/>
                      <a:pt x="261938" y="337185"/>
                      <a:pt x="168592" y="337185"/>
                    </a:cubicBezTo>
                    <a:cubicBezTo>
                      <a:pt x="75247" y="337185"/>
                      <a:pt x="0" y="261938"/>
                      <a:pt x="0" y="168592"/>
                    </a:cubicBezTo>
                    <a:cubicBezTo>
                      <a:pt x="0" y="75247"/>
                      <a:pt x="75247" y="0"/>
                      <a:pt x="168592" y="0"/>
                    </a:cubicBezTo>
                    <a:cubicBezTo>
                      <a:pt x="261938" y="0"/>
                      <a:pt x="337185" y="75247"/>
                      <a:pt x="337185" y="168592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grpSp>
            <p:nvGrpSpPr>
              <p:cNvPr id="82" name="图形 53">
                <a:extLst>
                  <a:ext uri="{FF2B5EF4-FFF2-40B4-BE49-F238E27FC236}">
                    <a16:creationId xmlns:a16="http://schemas.microsoft.com/office/drawing/2014/main" id="{4AC75AE3-DA46-4E7A-A552-181BA71BB90B}"/>
                  </a:ext>
                </a:extLst>
              </p:cNvPr>
              <p:cNvGrpSpPr/>
              <p:nvPr/>
            </p:nvGrpSpPr>
            <p:grpSpPr>
              <a:xfrm>
                <a:off x="5619883" y="652604"/>
                <a:ext cx="336232" cy="337184"/>
                <a:chOff x="5704163" y="784698"/>
                <a:chExt cx="336232" cy="337184"/>
              </a:xfrm>
              <a:solidFill>
                <a:srgbClr val="5191BC"/>
              </a:solidFill>
            </p:grpSpPr>
            <p:sp>
              <p:nvSpPr>
                <p:cNvPr id="83" name="任意多边形: 形状 82">
                  <a:extLst>
                    <a:ext uri="{FF2B5EF4-FFF2-40B4-BE49-F238E27FC236}">
                      <a16:creationId xmlns:a16="http://schemas.microsoft.com/office/drawing/2014/main" id="{292A1E2F-A753-41C2-A4BD-1792B08E8792}"/>
                    </a:ext>
                  </a:extLst>
                </p:cNvPr>
                <p:cNvSpPr/>
                <p:nvPr/>
              </p:nvSpPr>
              <p:spPr>
                <a:xfrm>
                  <a:off x="5865135" y="784698"/>
                  <a:ext cx="75247" cy="26669"/>
                </a:xfrm>
                <a:custGeom>
                  <a:avLst/>
                  <a:gdLst>
                    <a:gd name="connsiteX0" fmla="*/ 42863 w 75247"/>
                    <a:gd name="connsiteY0" fmla="*/ 26670 h 26669"/>
                    <a:gd name="connsiteX1" fmla="*/ 75247 w 75247"/>
                    <a:gd name="connsiteY1" fmla="*/ 14288 h 26669"/>
                    <a:gd name="connsiteX2" fmla="*/ 7620 w 75247"/>
                    <a:gd name="connsiteY2" fmla="*/ 0 h 26669"/>
                    <a:gd name="connsiteX3" fmla="*/ 0 w 75247"/>
                    <a:gd name="connsiteY3" fmla="*/ 0 h 26669"/>
                    <a:gd name="connsiteX4" fmla="*/ 42863 w 75247"/>
                    <a:gd name="connsiteY4" fmla="*/ 26670 h 266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5247" h="26669">
                      <a:moveTo>
                        <a:pt x="42863" y="26670"/>
                      </a:moveTo>
                      <a:cubicBezTo>
                        <a:pt x="55245" y="26670"/>
                        <a:pt x="66675" y="21907"/>
                        <a:pt x="75247" y="14288"/>
                      </a:cubicBezTo>
                      <a:cubicBezTo>
                        <a:pt x="54292" y="4763"/>
                        <a:pt x="31432" y="0"/>
                        <a:pt x="7620" y="0"/>
                      </a:cubicBezTo>
                      <a:cubicBezTo>
                        <a:pt x="4763" y="0"/>
                        <a:pt x="1905" y="0"/>
                        <a:pt x="0" y="0"/>
                      </a:cubicBezTo>
                      <a:cubicBezTo>
                        <a:pt x="7620" y="15240"/>
                        <a:pt x="23813" y="26670"/>
                        <a:pt x="42863" y="26670"/>
                      </a:cubicBezTo>
                      <a:close/>
                    </a:path>
                  </a:pathLst>
                </a:custGeom>
                <a:solidFill>
                  <a:schemeClr val="accent5">
                    <a:lumMod val="60000"/>
                    <a:lumOff val="40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4" name="任意多边形: 形状 83">
                  <a:extLst>
                    <a:ext uri="{FF2B5EF4-FFF2-40B4-BE49-F238E27FC236}">
                      <a16:creationId xmlns:a16="http://schemas.microsoft.com/office/drawing/2014/main" id="{A81BE0EA-3D75-4001-8BA5-696E7038C2B9}"/>
                    </a:ext>
                  </a:extLst>
                </p:cNvPr>
                <p:cNvSpPr/>
                <p:nvPr/>
              </p:nvSpPr>
              <p:spPr>
                <a:xfrm>
                  <a:off x="5704163" y="861850"/>
                  <a:ext cx="35242" cy="75247"/>
                </a:xfrm>
                <a:custGeom>
                  <a:avLst/>
                  <a:gdLst>
                    <a:gd name="connsiteX0" fmla="*/ 35242 w 35242"/>
                    <a:gd name="connsiteY0" fmla="*/ 27623 h 75247"/>
                    <a:gd name="connsiteX1" fmla="*/ 26670 w 35242"/>
                    <a:gd name="connsiteY1" fmla="*/ 0 h 75247"/>
                    <a:gd name="connsiteX2" fmla="*/ 0 w 35242"/>
                    <a:gd name="connsiteY2" fmla="*/ 75248 h 75247"/>
                    <a:gd name="connsiteX3" fmla="*/ 35242 w 35242"/>
                    <a:gd name="connsiteY3" fmla="*/ 27623 h 752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5242" h="75247">
                      <a:moveTo>
                        <a:pt x="35242" y="27623"/>
                      </a:moveTo>
                      <a:cubicBezTo>
                        <a:pt x="35242" y="17145"/>
                        <a:pt x="32385" y="7620"/>
                        <a:pt x="26670" y="0"/>
                      </a:cubicBezTo>
                      <a:cubicBezTo>
                        <a:pt x="12382" y="21907"/>
                        <a:pt x="2857" y="47625"/>
                        <a:pt x="0" y="75248"/>
                      </a:cubicBezTo>
                      <a:cubicBezTo>
                        <a:pt x="20955" y="68580"/>
                        <a:pt x="35242" y="49530"/>
                        <a:pt x="35242" y="27623"/>
                      </a:cubicBezTo>
                      <a:close/>
                    </a:path>
                  </a:pathLst>
                </a:custGeom>
                <a:solidFill>
                  <a:schemeClr val="accent5">
                    <a:lumMod val="60000"/>
                    <a:lumOff val="40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5" name="任意多边形: 形状 84">
                  <a:extLst>
                    <a:ext uri="{FF2B5EF4-FFF2-40B4-BE49-F238E27FC236}">
                      <a16:creationId xmlns:a16="http://schemas.microsoft.com/office/drawing/2014/main" id="{C71174BC-DA6B-43A7-A632-22C700FBD551}"/>
                    </a:ext>
                  </a:extLst>
                </p:cNvPr>
                <p:cNvSpPr/>
                <p:nvPr/>
              </p:nvSpPr>
              <p:spPr>
                <a:xfrm>
                  <a:off x="5787983" y="839942"/>
                  <a:ext cx="99059" cy="99060"/>
                </a:xfrm>
                <a:custGeom>
                  <a:avLst/>
                  <a:gdLst>
                    <a:gd name="connsiteX0" fmla="*/ 99060 w 99059"/>
                    <a:gd name="connsiteY0" fmla="*/ 49530 h 99060"/>
                    <a:gd name="connsiteX1" fmla="*/ 49530 w 99059"/>
                    <a:gd name="connsiteY1" fmla="*/ 0 h 99060"/>
                    <a:gd name="connsiteX2" fmla="*/ 0 w 99059"/>
                    <a:gd name="connsiteY2" fmla="*/ 49530 h 99060"/>
                    <a:gd name="connsiteX3" fmla="*/ 49530 w 99059"/>
                    <a:gd name="connsiteY3" fmla="*/ 99060 h 99060"/>
                    <a:gd name="connsiteX4" fmla="*/ 99060 w 99059"/>
                    <a:gd name="connsiteY4" fmla="*/ 49530 h 990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9059" h="99060">
                      <a:moveTo>
                        <a:pt x="99060" y="49530"/>
                      </a:moveTo>
                      <a:cubicBezTo>
                        <a:pt x="99060" y="21908"/>
                        <a:pt x="77153" y="0"/>
                        <a:pt x="49530" y="0"/>
                      </a:cubicBezTo>
                      <a:cubicBezTo>
                        <a:pt x="21907" y="0"/>
                        <a:pt x="0" y="21908"/>
                        <a:pt x="0" y="49530"/>
                      </a:cubicBezTo>
                      <a:cubicBezTo>
                        <a:pt x="0" y="77152"/>
                        <a:pt x="21907" y="99060"/>
                        <a:pt x="49530" y="99060"/>
                      </a:cubicBezTo>
                      <a:cubicBezTo>
                        <a:pt x="76200" y="99060"/>
                        <a:pt x="99060" y="77152"/>
                        <a:pt x="99060" y="49530"/>
                      </a:cubicBezTo>
                      <a:close/>
                    </a:path>
                  </a:pathLst>
                </a:custGeom>
                <a:solidFill>
                  <a:schemeClr val="accent5">
                    <a:lumMod val="60000"/>
                    <a:lumOff val="40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6" name="任意多边形: 形状 85">
                  <a:extLst>
                    <a:ext uri="{FF2B5EF4-FFF2-40B4-BE49-F238E27FC236}">
                      <a16:creationId xmlns:a16="http://schemas.microsoft.com/office/drawing/2014/main" id="{154D69D8-C53B-4C70-B3AE-C9A728246FBA}"/>
                    </a:ext>
                  </a:extLst>
                </p:cNvPr>
                <p:cNvSpPr/>
                <p:nvPr/>
              </p:nvSpPr>
              <p:spPr>
                <a:xfrm>
                  <a:off x="5934667" y="838990"/>
                  <a:ext cx="98107" cy="100012"/>
                </a:xfrm>
                <a:custGeom>
                  <a:avLst/>
                  <a:gdLst>
                    <a:gd name="connsiteX0" fmla="*/ 0 w 98107"/>
                    <a:gd name="connsiteY0" fmla="*/ 50483 h 100012"/>
                    <a:gd name="connsiteX1" fmla="*/ 49530 w 98107"/>
                    <a:gd name="connsiteY1" fmla="*/ 100013 h 100012"/>
                    <a:gd name="connsiteX2" fmla="*/ 98108 w 98107"/>
                    <a:gd name="connsiteY2" fmla="*/ 60960 h 100012"/>
                    <a:gd name="connsiteX3" fmla="*/ 64770 w 98107"/>
                    <a:gd name="connsiteY3" fmla="*/ 2858 h 100012"/>
                    <a:gd name="connsiteX4" fmla="*/ 49530 w 98107"/>
                    <a:gd name="connsiteY4" fmla="*/ 0 h 100012"/>
                    <a:gd name="connsiteX5" fmla="*/ 0 w 98107"/>
                    <a:gd name="connsiteY5" fmla="*/ 50483 h 1000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8107" h="100012">
                      <a:moveTo>
                        <a:pt x="0" y="50483"/>
                      </a:moveTo>
                      <a:cubicBezTo>
                        <a:pt x="0" y="78105"/>
                        <a:pt x="21908" y="100013"/>
                        <a:pt x="49530" y="100013"/>
                      </a:cubicBezTo>
                      <a:cubicBezTo>
                        <a:pt x="73343" y="100013"/>
                        <a:pt x="93345" y="83820"/>
                        <a:pt x="98108" y="60960"/>
                      </a:cubicBezTo>
                      <a:cubicBezTo>
                        <a:pt x="90488" y="39052"/>
                        <a:pt x="79058" y="20002"/>
                        <a:pt x="64770" y="2858"/>
                      </a:cubicBezTo>
                      <a:cubicBezTo>
                        <a:pt x="60008" y="952"/>
                        <a:pt x="55245" y="0"/>
                        <a:pt x="49530" y="0"/>
                      </a:cubicBezTo>
                      <a:cubicBezTo>
                        <a:pt x="21908" y="952"/>
                        <a:pt x="0" y="22860"/>
                        <a:pt x="0" y="50483"/>
                      </a:cubicBezTo>
                      <a:close/>
                    </a:path>
                  </a:pathLst>
                </a:custGeom>
                <a:solidFill>
                  <a:schemeClr val="accent5">
                    <a:lumMod val="60000"/>
                    <a:lumOff val="40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7" name="任意多边形: 形状 86">
                  <a:extLst>
                    <a:ext uri="{FF2B5EF4-FFF2-40B4-BE49-F238E27FC236}">
                      <a16:creationId xmlns:a16="http://schemas.microsoft.com/office/drawing/2014/main" id="{A106B88E-DC04-44DC-A56C-71BFBF354DEC}"/>
                    </a:ext>
                  </a:extLst>
                </p:cNvPr>
                <p:cNvSpPr/>
                <p:nvPr/>
              </p:nvSpPr>
              <p:spPr>
                <a:xfrm>
                  <a:off x="5712735" y="967578"/>
                  <a:ext cx="98107" cy="100012"/>
                </a:xfrm>
                <a:custGeom>
                  <a:avLst/>
                  <a:gdLst>
                    <a:gd name="connsiteX0" fmla="*/ 98107 w 98107"/>
                    <a:gd name="connsiteY0" fmla="*/ 49530 h 100012"/>
                    <a:gd name="connsiteX1" fmla="*/ 48578 w 98107"/>
                    <a:gd name="connsiteY1" fmla="*/ 0 h 100012"/>
                    <a:gd name="connsiteX2" fmla="*/ 0 w 98107"/>
                    <a:gd name="connsiteY2" fmla="*/ 39052 h 100012"/>
                    <a:gd name="connsiteX3" fmla="*/ 33338 w 98107"/>
                    <a:gd name="connsiteY3" fmla="*/ 97155 h 100012"/>
                    <a:gd name="connsiteX4" fmla="*/ 48578 w 98107"/>
                    <a:gd name="connsiteY4" fmla="*/ 100013 h 100012"/>
                    <a:gd name="connsiteX5" fmla="*/ 98107 w 98107"/>
                    <a:gd name="connsiteY5" fmla="*/ 49530 h 1000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8107" h="100012">
                      <a:moveTo>
                        <a:pt x="98107" y="49530"/>
                      </a:moveTo>
                      <a:cubicBezTo>
                        <a:pt x="98107" y="21908"/>
                        <a:pt x="76200" y="0"/>
                        <a:pt x="48578" y="0"/>
                      </a:cubicBezTo>
                      <a:cubicBezTo>
                        <a:pt x="24765" y="0"/>
                        <a:pt x="4763" y="16192"/>
                        <a:pt x="0" y="39052"/>
                      </a:cubicBezTo>
                      <a:cubicBezTo>
                        <a:pt x="7620" y="60960"/>
                        <a:pt x="19050" y="80010"/>
                        <a:pt x="33338" y="97155"/>
                      </a:cubicBezTo>
                      <a:cubicBezTo>
                        <a:pt x="38100" y="99060"/>
                        <a:pt x="42863" y="100013"/>
                        <a:pt x="48578" y="100013"/>
                      </a:cubicBezTo>
                      <a:cubicBezTo>
                        <a:pt x="75247" y="99060"/>
                        <a:pt x="98107" y="77152"/>
                        <a:pt x="98107" y="49530"/>
                      </a:cubicBezTo>
                      <a:close/>
                    </a:path>
                  </a:pathLst>
                </a:custGeom>
                <a:solidFill>
                  <a:schemeClr val="accent5">
                    <a:lumMod val="60000"/>
                    <a:lumOff val="40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8" name="任意多边形: 形状 87">
                  <a:extLst>
                    <a:ext uri="{FF2B5EF4-FFF2-40B4-BE49-F238E27FC236}">
                      <a16:creationId xmlns:a16="http://schemas.microsoft.com/office/drawing/2014/main" id="{97E916DF-1DE4-4837-988F-2E5E9EDDB4EB}"/>
                    </a:ext>
                  </a:extLst>
                </p:cNvPr>
                <p:cNvSpPr/>
                <p:nvPr/>
              </p:nvSpPr>
              <p:spPr>
                <a:xfrm>
                  <a:off x="5858467" y="967578"/>
                  <a:ext cx="99059" cy="99060"/>
                </a:xfrm>
                <a:custGeom>
                  <a:avLst/>
                  <a:gdLst>
                    <a:gd name="connsiteX0" fmla="*/ 49530 w 99059"/>
                    <a:gd name="connsiteY0" fmla="*/ 0 h 99060"/>
                    <a:gd name="connsiteX1" fmla="*/ 0 w 99059"/>
                    <a:gd name="connsiteY1" fmla="*/ 49530 h 99060"/>
                    <a:gd name="connsiteX2" fmla="*/ 49530 w 99059"/>
                    <a:gd name="connsiteY2" fmla="*/ 99060 h 99060"/>
                    <a:gd name="connsiteX3" fmla="*/ 99060 w 99059"/>
                    <a:gd name="connsiteY3" fmla="*/ 49530 h 99060"/>
                    <a:gd name="connsiteX4" fmla="*/ 49530 w 99059"/>
                    <a:gd name="connsiteY4" fmla="*/ 0 h 990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9059" h="99060">
                      <a:moveTo>
                        <a:pt x="49530" y="0"/>
                      </a:moveTo>
                      <a:cubicBezTo>
                        <a:pt x="21908" y="0"/>
                        <a:pt x="0" y="21908"/>
                        <a:pt x="0" y="49530"/>
                      </a:cubicBezTo>
                      <a:cubicBezTo>
                        <a:pt x="0" y="77152"/>
                        <a:pt x="21908" y="99060"/>
                        <a:pt x="49530" y="99060"/>
                      </a:cubicBezTo>
                      <a:cubicBezTo>
                        <a:pt x="77153" y="99060"/>
                        <a:pt x="99060" y="77152"/>
                        <a:pt x="99060" y="49530"/>
                      </a:cubicBezTo>
                      <a:cubicBezTo>
                        <a:pt x="99060" y="21908"/>
                        <a:pt x="77153" y="0"/>
                        <a:pt x="49530" y="0"/>
                      </a:cubicBezTo>
                      <a:close/>
                    </a:path>
                  </a:pathLst>
                </a:custGeom>
                <a:solidFill>
                  <a:schemeClr val="accent5">
                    <a:lumMod val="60000"/>
                    <a:lumOff val="40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9" name="任意多边形: 形状 88">
                  <a:extLst>
                    <a:ext uri="{FF2B5EF4-FFF2-40B4-BE49-F238E27FC236}">
                      <a16:creationId xmlns:a16="http://schemas.microsoft.com/office/drawing/2014/main" id="{A1640E1F-EEC2-4263-A646-68B8CFF4ADDE}"/>
                    </a:ext>
                  </a:extLst>
                </p:cNvPr>
                <p:cNvSpPr/>
                <p:nvPr/>
              </p:nvSpPr>
              <p:spPr>
                <a:xfrm>
                  <a:off x="6005152" y="969482"/>
                  <a:ext cx="35242" cy="75247"/>
                </a:xfrm>
                <a:custGeom>
                  <a:avLst/>
                  <a:gdLst>
                    <a:gd name="connsiteX0" fmla="*/ 0 w 35242"/>
                    <a:gd name="connsiteY0" fmla="*/ 47625 h 75247"/>
                    <a:gd name="connsiteX1" fmla="*/ 8573 w 35242"/>
                    <a:gd name="connsiteY1" fmla="*/ 75248 h 75247"/>
                    <a:gd name="connsiteX2" fmla="*/ 35243 w 35242"/>
                    <a:gd name="connsiteY2" fmla="*/ 0 h 75247"/>
                    <a:gd name="connsiteX3" fmla="*/ 0 w 35242"/>
                    <a:gd name="connsiteY3" fmla="*/ 47625 h 752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5242" h="75247">
                      <a:moveTo>
                        <a:pt x="0" y="47625"/>
                      </a:moveTo>
                      <a:cubicBezTo>
                        <a:pt x="0" y="58103"/>
                        <a:pt x="2858" y="67628"/>
                        <a:pt x="8573" y="75248"/>
                      </a:cubicBezTo>
                      <a:cubicBezTo>
                        <a:pt x="22860" y="53340"/>
                        <a:pt x="32385" y="27623"/>
                        <a:pt x="35243" y="0"/>
                      </a:cubicBezTo>
                      <a:cubicBezTo>
                        <a:pt x="15240" y="6668"/>
                        <a:pt x="0" y="25718"/>
                        <a:pt x="0" y="47625"/>
                      </a:cubicBezTo>
                      <a:close/>
                    </a:path>
                  </a:pathLst>
                </a:custGeom>
                <a:solidFill>
                  <a:schemeClr val="accent5">
                    <a:lumMod val="60000"/>
                    <a:lumOff val="40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90" name="任意多边形: 形状 89">
                  <a:extLst>
                    <a:ext uri="{FF2B5EF4-FFF2-40B4-BE49-F238E27FC236}">
                      <a16:creationId xmlns:a16="http://schemas.microsoft.com/office/drawing/2014/main" id="{3298EF68-B51B-44D7-8BB7-0D9875729838}"/>
                    </a:ext>
                  </a:extLst>
                </p:cNvPr>
                <p:cNvSpPr/>
                <p:nvPr/>
              </p:nvSpPr>
              <p:spPr>
                <a:xfrm>
                  <a:off x="5804175" y="1095213"/>
                  <a:ext cx="75247" cy="26669"/>
                </a:xfrm>
                <a:custGeom>
                  <a:avLst/>
                  <a:gdLst>
                    <a:gd name="connsiteX0" fmla="*/ 32385 w 75247"/>
                    <a:gd name="connsiteY0" fmla="*/ 0 h 26669"/>
                    <a:gd name="connsiteX1" fmla="*/ 0 w 75247"/>
                    <a:gd name="connsiteY1" fmla="*/ 12382 h 26669"/>
                    <a:gd name="connsiteX2" fmla="*/ 67627 w 75247"/>
                    <a:gd name="connsiteY2" fmla="*/ 26670 h 26669"/>
                    <a:gd name="connsiteX3" fmla="*/ 75247 w 75247"/>
                    <a:gd name="connsiteY3" fmla="*/ 26670 h 26669"/>
                    <a:gd name="connsiteX4" fmla="*/ 32385 w 75247"/>
                    <a:gd name="connsiteY4" fmla="*/ 0 h 266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5247" h="26669">
                      <a:moveTo>
                        <a:pt x="32385" y="0"/>
                      </a:moveTo>
                      <a:cubicBezTo>
                        <a:pt x="20002" y="0"/>
                        <a:pt x="8572" y="4763"/>
                        <a:pt x="0" y="12382"/>
                      </a:cubicBezTo>
                      <a:cubicBezTo>
                        <a:pt x="20955" y="21907"/>
                        <a:pt x="43815" y="26670"/>
                        <a:pt x="67627" y="26670"/>
                      </a:cubicBezTo>
                      <a:cubicBezTo>
                        <a:pt x="70485" y="26670"/>
                        <a:pt x="73342" y="26670"/>
                        <a:pt x="75247" y="26670"/>
                      </a:cubicBezTo>
                      <a:cubicBezTo>
                        <a:pt x="67627" y="11430"/>
                        <a:pt x="51435" y="0"/>
                        <a:pt x="32385" y="0"/>
                      </a:cubicBezTo>
                      <a:close/>
                    </a:path>
                  </a:pathLst>
                </a:custGeom>
                <a:solidFill>
                  <a:schemeClr val="accent5">
                    <a:lumMod val="60000"/>
                    <a:lumOff val="40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12" name="组合 11">
              <a:extLst>
                <a:ext uri="{FF2B5EF4-FFF2-40B4-BE49-F238E27FC236}">
                  <a16:creationId xmlns:a16="http://schemas.microsoft.com/office/drawing/2014/main" id="{304A62FE-AECB-46F0-B956-6D7B1BD65923}"/>
                </a:ext>
              </a:extLst>
            </p:cNvPr>
            <p:cNvGrpSpPr/>
            <p:nvPr/>
          </p:nvGrpSpPr>
          <p:grpSpPr>
            <a:xfrm>
              <a:off x="4492221" y="351300"/>
              <a:ext cx="242654" cy="409224"/>
              <a:chOff x="4228597" y="376375"/>
              <a:chExt cx="337184" cy="568646"/>
            </a:xfrm>
          </p:grpSpPr>
          <p:sp>
            <p:nvSpPr>
              <p:cNvPr id="92" name="任意多边形: 形状 91">
                <a:extLst>
                  <a:ext uri="{FF2B5EF4-FFF2-40B4-BE49-F238E27FC236}">
                    <a16:creationId xmlns:a16="http://schemas.microsoft.com/office/drawing/2014/main" id="{E0117961-3D44-43BA-9781-E186C1925C43}"/>
                  </a:ext>
                </a:extLst>
              </p:cNvPr>
              <p:cNvSpPr/>
              <p:nvPr/>
            </p:nvSpPr>
            <p:spPr>
              <a:xfrm>
                <a:off x="4354221" y="376375"/>
                <a:ext cx="85089" cy="208600"/>
              </a:xfrm>
              <a:custGeom>
                <a:avLst/>
                <a:gdLst>
                  <a:gd name="connsiteX0" fmla="*/ 41063 w 85089"/>
                  <a:gd name="connsiteY0" fmla="*/ 208601 h 208600"/>
                  <a:gd name="connsiteX1" fmla="*/ 41063 w 85089"/>
                  <a:gd name="connsiteY1" fmla="*/ 3 h 208600"/>
                  <a:gd name="connsiteX2" fmla="*/ 41063 w 85089"/>
                  <a:gd name="connsiteY2" fmla="*/ 208601 h 208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5089" h="208600">
                    <a:moveTo>
                      <a:pt x="41063" y="208601"/>
                    </a:moveTo>
                    <a:cubicBezTo>
                      <a:pt x="41063" y="208601"/>
                      <a:pt x="-51329" y="3"/>
                      <a:pt x="41063" y="3"/>
                    </a:cubicBezTo>
                    <a:cubicBezTo>
                      <a:pt x="140123" y="-949"/>
                      <a:pt x="41063" y="208601"/>
                      <a:pt x="41063" y="208601"/>
                    </a:cubicBezTo>
                    <a:close/>
                  </a:path>
                </a:pathLst>
              </a:custGeom>
              <a:noFill/>
              <a:ln w="19050" cap="flat">
                <a:solidFill>
                  <a:schemeClr val="accent4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3" name="任意多边形: 形状 92">
                <a:extLst>
                  <a:ext uri="{FF2B5EF4-FFF2-40B4-BE49-F238E27FC236}">
                    <a16:creationId xmlns:a16="http://schemas.microsoft.com/office/drawing/2014/main" id="{D5241FA7-7F7B-4937-AC6D-F55A690156E1}"/>
                  </a:ext>
                </a:extLst>
              </p:cNvPr>
              <p:cNvSpPr/>
              <p:nvPr/>
            </p:nvSpPr>
            <p:spPr>
              <a:xfrm>
                <a:off x="4353375" y="564021"/>
                <a:ext cx="86677" cy="87629"/>
              </a:xfrm>
              <a:custGeom>
                <a:avLst/>
                <a:gdLst>
                  <a:gd name="connsiteX0" fmla="*/ 85725 w 86677"/>
                  <a:gd name="connsiteY0" fmla="*/ 87630 h 87629"/>
                  <a:gd name="connsiteX1" fmla="*/ 0 w 86677"/>
                  <a:gd name="connsiteY1" fmla="*/ 87630 h 87629"/>
                  <a:gd name="connsiteX2" fmla="*/ 0 w 86677"/>
                  <a:gd name="connsiteY2" fmla="*/ 21908 h 87629"/>
                  <a:gd name="connsiteX3" fmla="*/ 21908 w 86677"/>
                  <a:gd name="connsiteY3" fmla="*/ 0 h 87629"/>
                  <a:gd name="connsiteX4" fmla="*/ 64770 w 86677"/>
                  <a:gd name="connsiteY4" fmla="*/ 0 h 87629"/>
                  <a:gd name="connsiteX5" fmla="*/ 86678 w 86677"/>
                  <a:gd name="connsiteY5" fmla="*/ 21908 h 87629"/>
                  <a:gd name="connsiteX6" fmla="*/ 86678 w 86677"/>
                  <a:gd name="connsiteY6" fmla="*/ 87630 h 876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6677" h="87629">
                    <a:moveTo>
                      <a:pt x="85725" y="87630"/>
                    </a:moveTo>
                    <a:lnTo>
                      <a:pt x="0" y="87630"/>
                    </a:lnTo>
                    <a:lnTo>
                      <a:pt x="0" y="21908"/>
                    </a:lnTo>
                    <a:cubicBezTo>
                      <a:pt x="0" y="9525"/>
                      <a:pt x="9525" y="0"/>
                      <a:pt x="21908" y="0"/>
                    </a:cubicBezTo>
                    <a:lnTo>
                      <a:pt x="64770" y="0"/>
                    </a:lnTo>
                    <a:cubicBezTo>
                      <a:pt x="77153" y="0"/>
                      <a:pt x="86678" y="9525"/>
                      <a:pt x="86678" y="21908"/>
                    </a:cubicBezTo>
                    <a:lnTo>
                      <a:pt x="86678" y="87630"/>
                    </a:ln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4" name="任意多边形: 形状 93">
                <a:extLst>
                  <a:ext uri="{FF2B5EF4-FFF2-40B4-BE49-F238E27FC236}">
                    <a16:creationId xmlns:a16="http://schemas.microsoft.com/office/drawing/2014/main" id="{C020F812-BDC8-4A7C-BF56-F84076F6E806}"/>
                  </a:ext>
                </a:extLst>
              </p:cNvPr>
              <p:cNvSpPr/>
              <p:nvPr/>
            </p:nvSpPr>
            <p:spPr>
              <a:xfrm>
                <a:off x="4228597" y="607836"/>
                <a:ext cx="337184" cy="337185"/>
              </a:xfrm>
              <a:custGeom>
                <a:avLst/>
                <a:gdLst>
                  <a:gd name="connsiteX0" fmla="*/ 337185 w 337184"/>
                  <a:gd name="connsiteY0" fmla="*/ 168593 h 337185"/>
                  <a:gd name="connsiteX1" fmla="*/ 168593 w 337184"/>
                  <a:gd name="connsiteY1" fmla="*/ 337185 h 337185"/>
                  <a:gd name="connsiteX2" fmla="*/ 0 w 337184"/>
                  <a:gd name="connsiteY2" fmla="*/ 168593 h 337185"/>
                  <a:gd name="connsiteX3" fmla="*/ 168593 w 337184"/>
                  <a:gd name="connsiteY3" fmla="*/ 0 h 337185"/>
                  <a:gd name="connsiteX4" fmla="*/ 337185 w 337184"/>
                  <a:gd name="connsiteY4" fmla="*/ 168593 h 3371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37184" h="337185">
                    <a:moveTo>
                      <a:pt x="337185" y="168593"/>
                    </a:moveTo>
                    <a:cubicBezTo>
                      <a:pt x="337185" y="261938"/>
                      <a:pt x="261938" y="337185"/>
                      <a:pt x="168593" y="337185"/>
                    </a:cubicBezTo>
                    <a:cubicBezTo>
                      <a:pt x="75248" y="337185"/>
                      <a:pt x="0" y="261938"/>
                      <a:pt x="0" y="168593"/>
                    </a:cubicBezTo>
                    <a:cubicBezTo>
                      <a:pt x="0" y="75248"/>
                      <a:pt x="75248" y="0"/>
                      <a:pt x="168593" y="0"/>
                    </a:cubicBezTo>
                    <a:cubicBezTo>
                      <a:pt x="260985" y="0"/>
                      <a:pt x="337185" y="75248"/>
                      <a:pt x="337185" y="168593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7" name="组合 16">
              <a:extLst>
                <a:ext uri="{FF2B5EF4-FFF2-40B4-BE49-F238E27FC236}">
                  <a16:creationId xmlns:a16="http://schemas.microsoft.com/office/drawing/2014/main" id="{4BEBD3DD-0788-4410-937F-EBCC8DD4FBCF}"/>
                </a:ext>
              </a:extLst>
            </p:cNvPr>
            <p:cNvGrpSpPr/>
            <p:nvPr/>
          </p:nvGrpSpPr>
          <p:grpSpPr>
            <a:xfrm>
              <a:off x="7528580" y="344711"/>
              <a:ext cx="364666" cy="540146"/>
              <a:chOff x="7622039" y="375105"/>
              <a:chExt cx="506730" cy="750573"/>
            </a:xfrm>
          </p:grpSpPr>
          <p:sp>
            <p:nvSpPr>
              <p:cNvPr id="107" name="任意多边形: 形状 106">
                <a:extLst>
                  <a:ext uri="{FF2B5EF4-FFF2-40B4-BE49-F238E27FC236}">
                    <a16:creationId xmlns:a16="http://schemas.microsoft.com/office/drawing/2014/main" id="{B27E6003-ECDC-4A24-B705-32B040EF8834}"/>
                  </a:ext>
                </a:extLst>
              </p:cNvPr>
              <p:cNvSpPr/>
              <p:nvPr/>
            </p:nvSpPr>
            <p:spPr>
              <a:xfrm>
                <a:off x="7833389" y="375105"/>
                <a:ext cx="84666" cy="208600"/>
              </a:xfrm>
              <a:custGeom>
                <a:avLst/>
                <a:gdLst>
                  <a:gd name="connsiteX0" fmla="*/ 41063 w 84666"/>
                  <a:gd name="connsiteY0" fmla="*/ 208601 h 208600"/>
                  <a:gd name="connsiteX1" fmla="*/ 41063 w 84666"/>
                  <a:gd name="connsiteY1" fmla="*/ 3 h 208600"/>
                  <a:gd name="connsiteX2" fmla="*/ 41063 w 84666"/>
                  <a:gd name="connsiteY2" fmla="*/ 208601 h 208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4666" h="208600">
                    <a:moveTo>
                      <a:pt x="41063" y="208601"/>
                    </a:moveTo>
                    <a:cubicBezTo>
                      <a:pt x="41063" y="208601"/>
                      <a:pt x="-51329" y="3"/>
                      <a:pt x="41063" y="3"/>
                    </a:cubicBezTo>
                    <a:cubicBezTo>
                      <a:pt x="139171" y="-949"/>
                      <a:pt x="41063" y="208601"/>
                      <a:pt x="41063" y="208601"/>
                    </a:cubicBezTo>
                    <a:close/>
                  </a:path>
                </a:pathLst>
              </a:custGeom>
              <a:noFill/>
              <a:ln w="19050" cap="flat">
                <a:solidFill>
                  <a:schemeClr val="accent4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4" name="任意多边形: 形状 103">
                <a:extLst>
                  <a:ext uri="{FF2B5EF4-FFF2-40B4-BE49-F238E27FC236}">
                    <a16:creationId xmlns:a16="http://schemas.microsoft.com/office/drawing/2014/main" id="{F5DBBC6B-475E-4FAD-A831-95E31FA3CD0C}"/>
                  </a:ext>
                </a:extLst>
              </p:cNvPr>
              <p:cNvSpPr/>
              <p:nvPr/>
            </p:nvSpPr>
            <p:spPr>
              <a:xfrm>
                <a:off x="7810635" y="553226"/>
                <a:ext cx="128587" cy="130492"/>
              </a:xfrm>
              <a:custGeom>
                <a:avLst/>
                <a:gdLst>
                  <a:gd name="connsiteX0" fmla="*/ 128588 w 128587"/>
                  <a:gd name="connsiteY0" fmla="*/ 130493 h 130492"/>
                  <a:gd name="connsiteX1" fmla="*/ 0 w 128587"/>
                  <a:gd name="connsiteY1" fmla="*/ 130493 h 130492"/>
                  <a:gd name="connsiteX2" fmla="*/ 0 w 128587"/>
                  <a:gd name="connsiteY2" fmla="*/ 32385 h 130492"/>
                  <a:gd name="connsiteX3" fmla="*/ 32385 w 128587"/>
                  <a:gd name="connsiteY3" fmla="*/ 0 h 130492"/>
                  <a:gd name="connsiteX4" fmla="*/ 96202 w 128587"/>
                  <a:gd name="connsiteY4" fmla="*/ 0 h 130492"/>
                  <a:gd name="connsiteX5" fmla="*/ 128588 w 128587"/>
                  <a:gd name="connsiteY5" fmla="*/ 32385 h 130492"/>
                  <a:gd name="connsiteX6" fmla="*/ 128588 w 128587"/>
                  <a:gd name="connsiteY6" fmla="*/ 130493 h 1304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28587" h="130492">
                    <a:moveTo>
                      <a:pt x="128588" y="130493"/>
                    </a:moveTo>
                    <a:lnTo>
                      <a:pt x="0" y="130493"/>
                    </a:lnTo>
                    <a:lnTo>
                      <a:pt x="0" y="32385"/>
                    </a:lnTo>
                    <a:cubicBezTo>
                      <a:pt x="0" y="14288"/>
                      <a:pt x="14288" y="0"/>
                      <a:pt x="32385" y="0"/>
                    </a:cubicBezTo>
                    <a:lnTo>
                      <a:pt x="96202" y="0"/>
                    </a:lnTo>
                    <a:cubicBezTo>
                      <a:pt x="114300" y="0"/>
                      <a:pt x="128588" y="14288"/>
                      <a:pt x="128588" y="32385"/>
                    </a:cubicBezTo>
                    <a:lnTo>
                      <a:pt x="128588" y="130493"/>
                    </a:ln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5" name="任意多边形: 形状 104">
                <a:extLst>
                  <a:ext uri="{FF2B5EF4-FFF2-40B4-BE49-F238E27FC236}">
                    <a16:creationId xmlns:a16="http://schemas.microsoft.com/office/drawing/2014/main" id="{D43EEC5D-6C2B-4EEE-8DEF-7D198FBD25C0}"/>
                  </a:ext>
                </a:extLst>
              </p:cNvPr>
              <p:cNvSpPr/>
              <p:nvPr/>
            </p:nvSpPr>
            <p:spPr>
              <a:xfrm>
                <a:off x="7622039" y="618948"/>
                <a:ext cx="506730" cy="506730"/>
              </a:xfrm>
              <a:custGeom>
                <a:avLst/>
                <a:gdLst>
                  <a:gd name="connsiteX0" fmla="*/ 506730 w 506730"/>
                  <a:gd name="connsiteY0" fmla="*/ 253365 h 506730"/>
                  <a:gd name="connsiteX1" fmla="*/ 253365 w 506730"/>
                  <a:gd name="connsiteY1" fmla="*/ 506730 h 506730"/>
                  <a:gd name="connsiteX2" fmla="*/ 0 w 506730"/>
                  <a:gd name="connsiteY2" fmla="*/ 253365 h 506730"/>
                  <a:gd name="connsiteX3" fmla="*/ 253365 w 506730"/>
                  <a:gd name="connsiteY3" fmla="*/ 0 h 506730"/>
                  <a:gd name="connsiteX4" fmla="*/ 506730 w 506730"/>
                  <a:gd name="connsiteY4" fmla="*/ 253365 h 5067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6730" h="506730">
                    <a:moveTo>
                      <a:pt x="506730" y="253365"/>
                    </a:moveTo>
                    <a:cubicBezTo>
                      <a:pt x="506730" y="393383"/>
                      <a:pt x="393383" y="506730"/>
                      <a:pt x="253365" y="506730"/>
                    </a:cubicBezTo>
                    <a:cubicBezTo>
                      <a:pt x="113348" y="506730"/>
                      <a:pt x="0" y="393383"/>
                      <a:pt x="0" y="253365"/>
                    </a:cubicBezTo>
                    <a:cubicBezTo>
                      <a:pt x="0" y="113348"/>
                      <a:pt x="113348" y="0"/>
                      <a:pt x="253365" y="0"/>
                    </a:cubicBezTo>
                    <a:cubicBezTo>
                      <a:pt x="393383" y="0"/>
                      <a:pt x="506730" y="113348"/>
                      <a:pt x="506730" y="253365"/>
                    </a:cubicBez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grpSp>
            <p:nvGrpSpPr>
              <p:cNvPr id="108" name="图形 53">
                <a:extLst>
                  <a:ext uri="{FF2B5EF4-FFF2-40B4-BE49-F238E27FC236}">
                    <a16:creationId xmlns:a16="http://schemas.microsoft.com/office/drawing/2014/main" id="{AD713EFD-3DB7-4AD5-A702-3721835710A8}"/>
                  </a:ext>
                </a:extLst>
              </p:cNvPr>
              <p:cNvGrpSpPr/>
              <p:nvPr/>
            </p:nvGrpSpPr>
            <p:grpSpPr>
              <a:xfrm>
                <a:off x="7626802" y="618948"/>
                <a:ext cx="497205" cy="505777"/>
                <a:chOff x="7379610" y="725642"/>
                <a:chExt cx="497205" cy="505777"/>
              </a:xfrm>
              <a:solidFill>
                <a:srgbClr val="FFFFFF"/>
              </a:solidFill>
            </p:grpSpPr>
            <p:sp>
              <p:nvSpPr>
                <p:cNvPr id="109" name="任意多边形: 形状 108">
                  <a:extLst>
                    <a:ext uri="{FF2B5EF4-FFF2-40B4-BE49-F238E27FC236}">
                      <a16:creationId xmlns:a16="http://schemas.microsoft.com/office/drawing/2014/main" id="{999B96C0-160A-4E7F-B329-9084B2921870}"/>
                    </a:ext>
                  </a:extLst>
                </p:cNvPr>
                <p:cNvSpPr/>
                <p:nvPr/>
              </p:nvSpPr>
              <p:spPr>
                <a:xfrm>
                  <a:off x="7501530" y="725642"/>
                  <a:ext cx="253364" cy="34289"/>
                </a:xfrm>
                <a:custGeom>
                  <a:avLst/>
                  <a:gdLst>
                    <a:gd name="connsiteX0" fmla="*/ 0 w 253364"/>
                    <a:gd name="connsiteY0" fmla="*/ 34290 h 34289"/>
                    <a:gd name="connsiteX1" fmla="*/ 253365 w 253364"/>
                    <a:gd name="connsiteY1" fmla="*/ 34290 h 34289"/>
                    <a:gd name="connsiteX2" fmla="*/ 126682 w 253364"/>
                    <a:gd name="connsiteY2" fmla="*/ 0 h 34289"/>
                    <a:gd name="connsiteX3" fmla="*/ 0 w 253364"/>
                    <a:gd name="connsiteY3" fmla="*/ 34290 h 342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53364" h="34289">
                      <a:moveTo>
                        <a:pt x="0" y="34290"/>
                      </a:moveTo>
                      <a:lnTo>
                        <a:pt x="253365" y="34290"/>
                      </a:lnTo>
                      <a:cubicBezTo>
                        <a:pt x="216217" y="12383"/>
                        <a:pt x="172402" y="0"/>
                        <a:pt x="126682" y="0"/>
                      </a:cubicBezTo>
                      <a:cubicBezTo>
                        <a:pt x="80010" y="0"/>
                        <a:pt x="37147" y="12383"/>
                        <a:pt x="0" y="34290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10" name="任意多边形: 形状 109">
                  <a:extLst>
                    <a:ext uri="{FF2B5EF4-FFF2-40B4-BE49-F238E27FC236}">
                      <a16:creationId xmlns:a16="http://schemas.microsoft.com/office/drawing/2014/main" id="{919C8F0E-9C0E-4609-ADD0-3B037F8DCA7E}"/>
                    </a:ext>
                  </a:extLst>
                </p:cNvPr>
                <p:cNvSpPr/>
                <p:nvPr/>
              </p:nvSpPr>
              <p:spPr>
                <a:xfrm>
                  <a:off x="7379610" y="855182"/>
                  <a:ext cx="497205" cy="76200"/>
                </a:xfrm>
                <a:custGeom>
                  <a:avLst/>
                  <a:gdLst>
                    <a:gd name="connsiteX0" fmla="*/ 0 w 497205"/>
                    <a:gd name="connsiteY0" fmla="*/ 76200 h 76200"/>
                    <a:gd name="connsiteX1" fmla="*/ 497205 w 497205"/>
                    <a:gd name="connsiteY1" fmla="*/ 76200 h 76200"/>
                    <a:gd name="connsiteX2" fmla="*/ 469583 w 497205"/>
                    <a:gd name="connsiteY2" fmla="*/ 0 h 76200"/>
                    <a:gd name="connsiteX3" fmla="*/ 27623 w 497205"/>
                    <a:gd name="connsiteY3" fmla="*/ 0 h 76200"/>
                    <a:gd name="connsiteX4" fmla="*/ 0 w 497205"/>
                    <a:gd name="connsiteY4" fmla="*/ 76200 h 762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97205" h="76200">
                      <a:moveTo>
                        <a:pt x="0" y="76200"/>
                      </a:moveTo>
                      <a:lnTo>
                        <a:pt x="497205" y="76200"/>
                      </a:lnTo>
                      <a:cubicBezTo>
                        <a:pt x="492443" y="48578"/>
                        <a:pt x="482918" y="23813"/>
                        <a:pt x="469583" y="0"/>
                      </a:cubicBezTo>
                      <a:lnTo>
                        <a:pt x="27623" y="0"/>
                      </a:lnTo>
                      <a:cubicBezTo>
                        <a:pt x="14288" y="22860"/>
                        <a:pt x="4763" y="48578"/>
                        <a:pt x="0" y="76200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11" name="任意多边形: 形状 110">
                  <a:extLst>
                    <a:ext uri="{FF2B5EF4-FFF2-40B4-BE49-F238E27FC236}">
                      <a16:creationId xmlns:a16="http://schemas.microsoft.com/office/drawing/2014/main" id="{5E382A25-B4F3-45E6-A127-E86D3DE1CE46}"/>
                    </a:ext>
                  </a:extLst>
                </p:cNvPr>
                <p:cNvSpPr/>
                <p:nvPr/>
              </p:nvSpPr>
              <p:spPr>
                <a:xfrm>
                  <a:off x="7379610" y="1026632"/>
                  <a:ext cx="497205" cy="76200"/>
                </a:xfrm>
                <a:custGeom>
                  <a:avLst/>
                  <a:gdLst>
                    <a:gd name="connsiteX0" fmla="*/ 27623 w 497205"/>
                    <a:gd name="connsiteY0" fmla="*/ 76200 h 76200"/>
                    <a:gd name="connsiteX1" fmla="*/ 469583 w 497205"/>
                    <a:gd name="connsiteY1" fmla="*/ 76200 h 76200"/>
                    <a:gd name="connsiteX2" fmla="*/ 497205 w 497205"/>
                    <a:gd name="connsiteY2" fmla="*/ 0 h 76200"/>
                    <a:gd name="connsiteX3" fmla="*/ 0 w 497205"/>
                    <a:gd name="connsiteY3" fmla="*/ 0 h 76200"/>
                    <a:gd name="connsiteX4" fmla="*/ 27623 w 497205"/>
                    <a:gd name="connsiteY4" fmla="*/ 76200 h 762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97205" h="76200">
                      <a:moveTo>
                        <a:pt x="27623" y="76200"/>
                      </a:moveTo>
                      <a:lnTo>
                        <a:pt x="469583" y="76200"/>
                      </a:lnTo>
                      <a:cubicBezTo>
                        <a:pt x="482918" y="52388"/>
                        <a:pt x="492443" y="27623"/>
                        <a:pt x="497205" y="0"/>
                      </a:cubicBezTo>
                      <a:lnTo>
                        <a:pt x="0" y="0"/>
                      </a:lnTo>
                      <a:cubicBezTo>
                        <a:pt x="4763" y="26670"/>
                        <a:pt x="14288" y="52388"/>
                        <a:pt x="27623" y="76200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12" name="任意多边形: 形状 111">
                  <a:extLst>
                    <a:ext uri="{FF2B5EF4-FFF2-40B4-BE49-F238E27FC236}">
                      <a16:creationId xmlns:a16="http://schemas.microsoft.com/office/drawing/2014/main" id="{C8249125-07BE-4157-A058-2BF05788B11B}"/>
                    </a:ext>
                  </a:extLst>
                </p:cNvPr>
                <p:cNvSpPr/>
                <p:nvPr/>
              </p:nvSpPr>
              <p:spPr>
                <a:xfrm>
                  <a:off x="7501530" y="1197130"/>
                  <a:ext cx="253364" cy="34289"/>
                </a:xfrm>
                <a:custGeom>
                  <a:avLst/>
                  <a:gdLst>
                    <a:gd name="connsiteX0" fmla="*/ 126682 w 253364"/>
                    <a:gd name="connsiteY0" fmla="*/ 34290 h 34289"/>
                    <a:gd name="connsiteX1" fmla="*/ 253365 w 253364"/>
                    <a:gd name="connsiteY1" fmla="*/ 0 h 34289"/>
                    <a:gd name="connsiteX2" fmla="*/ 0 w 253364"/>
                    <a:gd name="connsiteY2" fmla="*/ 0 h 34289"/>
                    <a:gd name="connsiteX3" fmla="*/ 126682 w 253364"/>
                    <a:gd name="connsiteY3" fmla="*/ 34290 h 342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53364" h="34289">
                      <a:moveTo>
                        <a:pt x="126682" y="34290"/>
                      </a:moveTo>
                      <a:cubicBezTo>
                        <a:pt x="172402" y="34290"/>
                        <a:pt x="216217" y="21907"/>
                        <a:pt x="253365" y="0"/>
                      </a:cubicBezTo>
                      <a:lnTo>
                        <a:pt x="0" y="0"/>
                      </a:lnTo>
                      <a:cubicBezTo>
                        <a:pt x="37147" y="21907"/>
                        <a:pt x="80010" y="34290"/>
                        <a:pt x="126682" y="34290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15" name="组合 14">
              <a:extLst>
                <a:ext uri="{FF2B5EF4-FFF2-40B4-BE49-F238E27FC236}">
                  <a16:creationId xmlns:a16="http://schemas.microsoft.com/office/drawing/2014/main" id="{C9B04BDB-B127-4338-B279-F186FFF4718C}"/>
                </a:ext>
              </a:extLst>
            </p:cNvPr>
            <p:cNvGrpSpPr/>
            <p:nvPr/>
          </p:nvGrpSpPr>
          <p:grpSpPr>
            <a:xfrm>
              <a:off x="6289634" y="425700"/>
              <a:ext cx="364666" cy="540144"/>
              <a:chOff x="6230753" y="425273"/>
              <a:chExt cx="506730" cy="750569"/>
            </a:xfrm>
          </p:grpSpPr>
          <p:sp>
            <p:nvSpPr>
              <p:cNvPr id="116" name="任意多边形: 形状 115">
                <a:extLst>
                  <a:ext uri="{FF2B5EF4-FFF2-40B4-BE49-F238E27FC236}">
                    <a16:creationId xmlns:a16="http://schemas.microsoft.com/office/drawing/2014/main" id="{CFB820EF-ECE5-4512-BAB0-10788D3D410E}"/>
                  </a:ext>
                </a:extLst>
              </p:cNvPr>
              <p:cNvSpPr/>
              <p:nvPr/>
            </p:nvSpPr>
            <p:spPr>
              <a:xfrm>
                <a:off x="6442103" y="425273"/>
                <a:ext cx="84666" cy="208597"/>
              </a:xfrm>
              <a:custGeom>
                <a:avLst/>
                <a:gdLst>
                  <a:gd name="connsiteX0" fmla="*/ 41063 w 84666"/>
                  <a:gd name="connsiteY0" fmla="*/ 208598 h 208597"/>
                  <a:gd name="connsiteX1" fmla="*/ 41063 w 84666"/>
                  <a:gd name="connsiteY1" fmla="*/ 0 h 208597"/>
                  <a:gd name="connsiteX2" fmla="*/ 41063 w 84666"/>
                  <a:gd name="connsiteY2" fmla="*/ 208598 h 2085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4666" h="208597">
                    <a:moveTo>
                      <a:pt x="41063" y="208598"/>
                    </a:moveTo>
                    <a:cubicBezTo>
                      <a:pt x="41063" y="208598"/>
                      <a:pt x="-51329" y="0"/>
                      <a:pt x="41063" y="0"/>
                    </a:cubicBezTo>
                    <a:cubicBezTo>
                      <a:pt x="139171" y="0"/>
                      <a:pt x="41063" y="208598"/>
                      <a:pt x="41063" y="208598"/>
                    </a:cubicBezTo>
                    <a:close/>
                  </a:path>
                </a:pathLst>
              </a:custGeom>
              <a:noFill/>
              <a:ln w="19050" cap="flat">
                <a:solidFill>
                  <a:schemeClr val="accent4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 dirty="0"/>
              </a:p>
            </p:txBody>
          </p:sp>
          <p:sp>
            <p:nvSpPr>
              <p:cNvPr id="114" name="任意多边形: 形状 113">
                <a:extLst>
                  <a:ext uri="{FF2B5EF4-FFF2-40B4-BE49-F238E27FC236}">
                    <a16:creationId xmlns:a16="http://schemas.microsoft.com/office/drawing/2014/main" id="{BDB20B25-EB52-49C9-B229-B8075374EC71}"/>
                  </a:ext>
                </a:extLst>
              </p:cNvPr>
              <p:cNvSpPr/>
              <p:nvPr/>
            </p:nvSpPr>
            <p:spPr>
              <a:xfrm>
                <a:off x="6420301" y="604344"/>
                <a:ext cx="128587" cy="130492"/>
              </a:xfrm>
              <a:custGeom>
                <a:avLst/>
                <a:gdLst>
                  <a:gd name="connsiteX0" fmla="*/ 128588 w 128587"/>
                  <a:gd name="connsiteY0" fmla="*/ 130492 h 130492"/>
                  <a:gd name="connsiteX1" fmla="*/ 0 w 128587"/>
                  <a:gd name="connsiteY1" fmla="*/ 130492 h 130492"/>
                  <a:gd name="connsiteX2" fmla="*/ 0 w 128587"/>
                  <a:gd name="connsiteY2" fmla="*/ 32385 h 130492"/>
                  <a:gd name="connsiteX3" fmla="*/ 32385 w 128587"/>
                  <a:gd name="connsiteY3" fmla="*/ 0 h 130492"/>
                  <a:gd name="connsiteX4" fmla="*/ 96203 w 128587"/>
                  <a:gd name="connsiteY4" fmla="*/ 0 h 130492"/>
                  <a:gd name="connsiteX5" fmla="*/ 128588 w 128587"/>
                  <a:gd name="connsiteY5" fmla="*/ 32385 h 130492"/>
                  <a:gd name="connsiteX6" fmla="*/ 128588 w 128587"/>
                  <a:gd name="connsiteY6" fmla="*/ 130492 h 1304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28587" h="130492">
                    <a:moveTo>
                      <a:pt x="128588" y="130492"/>
                    </a:moveTo>
                    <a:lnTo>
                      <a:pt x="0" y="130492"/>
                    </a:lnTo>
                    <a:lnTo>
                      <a:pt x="0" y="32385"/>
                    </a:lnTo>
                    <a:cubicBezTo>
                      <a:pt x="0" y="14288"/>
                      <a:pt x="14288" y="0"/>
                      <a:pt x="32385" y="0"/>
                    </a:cubicBezTo>
                    <a:lnTo>
                      <a:pt x="96203" y="0"/>
                    </a:lnTo>
                    <a:cubicBezTo>
                      <a:pt x="114300" y="0"/>
                      <a:pt x="128588" y="14288"/>
                      <a:pt x="128588" y="32385"/>
                    </a:cubicBezTo>
                    <a:lnTo>
                      <a:pt x="128588" y="130492"/>
                    </a:ln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15" name="任意多边形: 形状 114">
                <a:extLst>
                  <a:ext uri="{FF2B5EF4-FFF2-40B4-BE49-F238E27FC236}">
                    <a16:creationId xmlns:a16="http://schemas.microsoft.com/office/drawing/2014/main" id="{6E6A3ED6-AF7A-440D-934C-706225C8EDCD}"/>
                  </a:ext>
                </a:extLst>
              </p:cNvPr>
              <p:cNvSpPr/>
              <p:nvPr/>
            </p:nvSpPr>
            <p:spPr>
              <a:xfrm>
                <a:off x="6230753" y="669113"/>
                <a:ext cx="506730" cy="506729"/>
              </a:xfrm>
              <a:custGeom>
                <a:avLst/>
                <a:gdLst>
                  <a:gd name="connsiteX0" fmla="*/ 506730 w 506730"/>
                  <a:gd name="connsiteY0" fmla="*/ 253365 h 506729"/>
                  <a:gd name="connsiteX1" fmla="*/ 253365 w 506730"/>
                  <a:gd name="connsiteY1" fmla="*/ 506730 h 506729"/>
                  <a:gd name="connsiteX2" fmla="*/ 0 w 506730"/>
                  <a:gd name="connsiteY2" fmla="*/ 253365 h 506729"/>
                  <a:gd name="connsiteX3" fmla="*/ 253365 w 506730"/>
                  <a:gd name="connsiteY3" fmla="*/ 0 h 506729"/>
                  <a:gd name="connsiteX4" fmla="*/ 506730 w 506730"/>
                  <a:gd name="connsiteY4" fmla="*/ 253365 h 5067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6730" h="506729">
                    <a:moveTo>
                      <a:pt x="506730" y="253365"/>
                    </a:moveTo>
                    <a:cubicBezTo>
                      <a:pt x="506730" y="393383"/>
                      <a:pt x="393383" y="506730"/>
                      <a:pt x="253365" y="506730"/>
                    </a:cubicBezTo>
                    <a:cubicBezTo>
                      <a:pt x="113347" y="506730"/>
                      <a:pt x="0" y="393383"/>
                      <a:pt x="0" y="253365"/>
                    </a:cubicBezTo>
                    <a:cubicBezTo>
                      <a:pt x="0" y="113348"/>
                      <a:pt x="113347" y="0"/>
                      <a:pt x="253365" y="0"/>
                    </a:cubicBezTo>
                    <a:cubicBezTo>
                      <a:pt x="393383" y="953"/>
                      <a:pt x="506730" y="114300"/>
                      <a:pt x="506730" y="253365"/>
                    </a:cubicBez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 dirty="0"/>
              </a:p>
            </p:txBody>
          </p:sp>
        </p:grpSp>
        <p:grpSp>
          <p:nvGrpSpPr>
            <p:cNvPr id="13" name="组合 12">
              <a:extLst>
                <a:ext uri="{FF2B5EF4-FFF2-40B4-BE49-F238E27FC236}">
                  <a16:creationId xmlns:a16="http://schemas.microsoft.com/office/drawing/2014/main" id="{D15D4BDC-DF6B-42C4-9F78-9DEFB14F3F02}"/>
                </a:ext>
              </a:extLst>
            </p:cNvPr>
            <p:cNvGrpSpPr/>
            <p:nvPr/>
          </p:nvGrpSpPr>
          <p:grpSpPr>
            <a:xfrm>
              <a:off x="5050688" y="404428"/>
              <a:ext cx="364666" cy="540144"/>
              <a:chOff x="4839467" y="404001"/>
              <a:chExt cx="506730" cy="750569"/>
            </a:xfrm>
          </p:grpSpPr>
          <p:sp>
            <p:nvSpPr>
              <p:cNvPr id="120" name="任意多边形: 形状 119">
                <a:extLst>
                  <a:ext uri="{FF2B5EF4-FFF2-40B4-BE49-F238E27FC236}">
                    <a16:creationId xmlns:a16="http://schemas.microsoft.com/office/drawing/2014/main" id="{0953D45C-12DC-4645-BB63-218B12019B89}"/>
                  </a:ext>
                </a:extLst>
              </p:cNvPr>
              <p:cNvSpPr/>
              <p:nvPr/>
            </p:nvSpPr>
            <p:spPr>
              <a:xfrm>
                <a:off x="5050816" y="404001"/>
                <a:ext cx="85090" cy="208597"/>
              </a:xfrm>
              <a:custGeom>
                <a:avLst/>
                <a:gdLst>
                  <a:gd name="connsiteX0" fmla="*/ 41063 w 85090"/>
                  <a:gd name="connsiteY0" fmla="*/ 208597 h 208597"/>
                  <a:gd name="connsiteX1" fmla="*/ 41063 w 85090"/>
                  <a:gd name="connsiteY1" fmla="*/ 0 h 208597"/>
                  <a:gd name="connsiteX2" fmla="*/ 41063 w 85090"/>
                  <a:gd name="connsiteY2" fmla="*/ 208597 h 2085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5090" h="208597">
                    <a:moveTo>
                      <a:pt x="41063" y="208597"/>
                    </a:moveTo>
                    <a:cubicBezTo>
                      <a:pt x="41063" y="208597"/>
                      <a:pt x="-51329" y="0"/>
                      <a:pt x="41063" y="0"/>
                    </a:cubicBezTo>
                    <a:cubicBezTo>
                      <a:pt x="140123" y="0"/>
                      <a:pt x="41063" y="208597"/>
                      <a:pt x="41063" y="208597"/>
                    </a:cubicBezTo>
                    <a:close/>
                  </a:path>
                </a:pathLst>
              </a:custGeom>
              <a:noFill/>
              <a:ln w="19050" cap="flat">
                <a:solidFill>
                  <a:schemeClr val="accent4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18" name="任意多边形: 形状 117">
                <a:extLst>
                  <a:ext uri="{FF2B5EF4-FFF2-40B4-BE49-F238E27FC236}">
                    <a16:creationId xmlns:a16="http://schemas.microsoft.com/office/drawing/2014/main" id="{AC4632F7-A9BC-495E-AD62-38B2B8DAC390}"/>
                  </a:ext>
                </a:extLst>
              </p:cNvPr>
              <p:cNvSpPr/>
              <p:nvPr/>
            </p:nvSpPr>
            <p:spPr>
              <a:xfrm>
                <a:off x="5029014" y="583071"/>
                <a:ext cx="128587" cy="130492"/>
              </a:xfrm>
              <a:custGeom>
                <a:avLst/>
                <a:gdLst>
                  <a:gd name="connsiteX0" fmla="*/ 128588 w 128587"/>
                  <a:gd name="connsiteY0" fmla="*/ 130492 h 130492"/>
                  <a:gd name="connsiteX1" fmla="*/ 0 w 128587"/>
                  <a:gd name="connsiteY1" fmla="*/ 130492 h 130492"/>
                  <a:gd name="connsiteX2" fmla="*/ 0 w 128587"/>
                  <a:gd name="connsiteY2" fmla="*/ 32385 h 130492"/>
                  <a:gd name="connsiteX3" fmla="*/ 32385 w 128587"/>
                  <a:gd name="connsiteY3" fmla="*/ 0 h 130492"/>
                  <a:gd name="connsiteX4" fmla="*/ 96203 w 128587"/>
                  <a:gd name="connsiteY4" fmla="*/ 0 h 130492"/>
                  <a:gd name="connsiteX5" fmla="*/ 128588 w 128587"/>
                  <a:gd name="connsiteY5" fmla="*/ 32385 h 130492"/>
                  <a:gd name="connsiteX6" fmla="*/ 128588 w 128587"/>
                  <a:gd name="connsiteY6" fmla="*/ 130492 h 1304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28587" h="130492">
                    <a:moveTo>
                      <a:pt x="128588" y="130492"/>
                    </a:moveTo>
                    <a:lnTo>
                      <a:pt x="0" y="130492"/>
                    </a:lnTo>
                    <a:lnTo>
                      <a:pt x="0" y="32385"/>
                    </a:lnTo>
                    <a:cubicBezTo>
                      <a:pt x="0" y="14288"/>
                      <a:pt x="14288" y="0"/>
                      <a:pt x="32385" y="0"/>
                    </a:cubicBezTo>
                    <a:lnTo>
                      <a:pt x="96203" y="0"/>
                    </a:lnTo>
                    <a:cubicBezTo>
                      <a:pt x="114300" y="0"/>
                      <a:pt x="128588" y="14288"/>
                      <a:pt x="128588" y="32385"/>
                    </a:cubicBezTo>
                    <a:lnTo>
                      <a:pt x="128588" y="130492"/>
                    </a:ln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19" name="任意多边形: 形状 118">
                <a:extLst>
                  <a:ext uri="{FF2B5EF4-FFF2-40B4-BE49-F238E27FC236}">
                    <a16:creationId xmlns:a16="http://schemas.microsoft.com/office/drawing/2014/main" id="{E2D475ED-9FBC-46A9-BEB5-31619FECE699}"/>
                  </a:ext>
                </a:extLst>
              </p:cNvPr>
              <p:cNvSpPr/>
              <p:nvPr/>
            </p:nvSpPr>
            <p:spPr>
              <a:xfrm>
                <a:off x="4839467" y="647841"/>
                <a:ext cx="506730" cy="506729"/>
              </a:xfrm>
              <a:custGeom>
                <a:avLst/>
                <a:gdLst>
                  <a:gd name="connsiteX0" fmla="*/ 506730 w 506730"/>
                  <a:gd name="connsiteY0" fmla="*/ 253365 h 506729"/>
                  <a:gd name="connsiteX1" fmla="*/ 253365 w 506730"/>
                  <a:gd name="connsiteY1" fmla="*/ 506730 h 506729"/>
                  <a:gd name="connsiteX2" fmla="*/ 0 w 506730"/>
                  <a:gd name="connsiteY2" fmla="*/ 253365 h 506729"/>
                  <a:gd name="connsiteX3" fmla="*/ 253365 w 506730"/>
                  <a:gd name="connsiteY3" fmla="*/ 0 h 506729"/>
                  <a:gd name="connsiteX4" fmla="*/ 506730 w 506730"/>
                  <a:gd name="connsiteY4" fmla="*/ 253365 h 5067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6730" h="506729">
                    <a:moveTo>
                      <a:pt x="506730" y="253365"/>
                    </a:moveTo>
                    <a:cubicBezTo>
                      <a:pt x="506730" y="393382"/>
                      <a:pt x="393382" y="506730"/>
                      <a:pt x="253365" y="506730"/>
                    </a:cubicBezTo>
                    <a:cubicBezTo>
                      <a:pt x="113347" y="506730"/>
                      <a:pt x="0" y="393382"/>
                      <a:pt x="0" y="253365"/>
                    </a:cubicBezTo>
                    <a:cubicBezTo>
                      <a:pt x="0" y="113347"/>
                      <a:pt x="113347" y="0"/>
                      <a:pt x="253365" y="0"/>
                    </a:cubicBezTo>
                    <a:cubicBezTo>
                      <a:pt x="393382" y="0"/>
                      <a:pt x="506730" y="113347"/>
                      <a:pt x="506730" y="253365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grpSp>
            <p:nvGrpSpPr>
              <p:cNvPr id="121" name="图形 53">
                <a:extLst>
                  <a:ext uri="{FF2B5EF4-FFF2-40B4-BE49-F238E27FC236}">
                    <a16:creationId xmlns:a16="http://schemas.microsoft.com/office/drawing/2014/main" id="{85A868FB-1A9F-4C5B-8EDE-F9056EB42060}"/>
                  </a:ext>
                </a:extLst>
              </p:cNvPr>
              <p:cNvGrpSpPr/>
              <p:nvPr/>
            </p:nvGrpSpPr>
            <p:grpSpPr>
              <a:xfrm>
                <a:off x="4845182" y="647841"/>
                <a:ext cx="497204" cy="506729"/>
                <a:chOff x="5017410" y="779935"/>
                <a:chExt cx="497204" cy="506729"/>
              </a:xfrm>
              <a:solidFill>
                <a:srgbClr val="9BC663"/>
              </a:solidFill>
            </p:grpSpPr>
            <p:sp>
              <p:nvSpPr>
                <p:cNvPr id="122" name="任意多边形: 形状 121">
                  <a:extLst>
                    <a:ext uri="{FF2B5EF4-FFF2-40B4-BE49-F238E27FC236}">
                      <a16:creationId xmlns:a16="http://schemas.microsoft.com/office/drawing/2014/main" id="{8E5CEC24-67D4-46AB-808C-1105FD0E5820}"/>
                    </a:ext>
                  </a:extLst>
                </p:cNvPr>
                <p:cNvSpPr/>
                <p:nvPr/>
              </p:nvSpPr>
              <p:spPr>
                <a:xfrm>
                  <a:off x="5138377" y="779935"/>
                  <a:ext cx="253365" cy="34289"/>
                </a:xfrm>
                <a:custGeom>
                  <a:avLst/>
                  <a:gdLst>
                    <a:gd name="connsiteX0" fmla="*/ 0 w 253365"/>
                    <a:gd name="connsiteY0" fmla="*/ 34290 h 34289"/>
                    <a:gd name="connsiteX1" fmla="*/ 253365 w 253365"/>
                    <a:gd name="connsiteY1" fmla="*/ 34290 h 34289"/>
                    <a:gd name="connsiteX2" fmla="*/ 126683 w 253365"/>
                    <a:gd name="connsiteY2" fmla="*/ 0 h 34289"/>
                    <a:gd name="connsiteX3" fmla="*/ 0 w 253365"/>
                    <a:gd name="connsiteY3" fmla="*/ 34290 h 342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53365" h="34289">
                      <a:moveTo>
                        <a:pt x="0" y="34290"/>
                      </a:moveTo>
                      <a:lnTo>
                        <a:pt x="253365" y="34290"/>
                      </a:lnTo>
                      <a:cubicBezTo>
                        <a:pt x="216218" y="12382"/>
                        <a:pt x="172403" y="0"/>
                        <a:pt x="126683" y="0"/>
                      </a:cubicBezTo>
                      <a:cubicBezTo>
                        <a:pt x="80963" y="0"/>
                        <a:pt x="38100" y="12382"/>
                        <a:pt x="0" y="34290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23" name="任意多边形: 形状 122">
                  <a:extLst>
                    <a:ext uri="{FF2B5EF4-FFF2-40B4-BE49-F238E27FC236}">
                      <a16:creationId xmlns:a16="http://schemas.microsoft.com/office/drawing/2014/main" id="{629F1150-0368-4C87-8CAC-1A4472878B3E}"/>
                    </a:ext>
                  </a:extLst>
                </p:cNvPr>
                <p:cNvSpPr/>
                <p:nvPr/>
              </p:nvSpPr>
              <p:spPr>
                <a:xfrm>
                  <a:off x="5017410" y="909475"/>
                  <a:ext cx="497204" cy="76200"/>
                </a:xfrm>
                <a:custGeom>
                  <a:avLst/>
                  <a:gdLst>
                    <a:gd name="connsiteX0" fmla="*/ 0 w 497204"/>
                    <a:gd name="connsiteY0" fmla="*/ 76200 h 76200"/>
                    <a:gd name="connsiteX1" fmla="*/ 497205 w 497204"/>
                    <a:gd name="connsiteY1" fmla="*/ 76200 h 76200"/>
                    <a:gd name="connsiteX2" fmla="*/ 469582 w 497204"/>
                    <a:gd name="connsiteY2" fmla="*/ 0 h 76200"/>
                    <a:gd name="connsiteX3" fmla="*/ 27622 w 497204"/>
                    <a:gd name="connsiteY3" fmla="*/ 0 h 76200"/>
                    <a:gd name="connsiteX4" fmla="*/ 0 w 497204"/>
                    <a:gd name="connsiteY4" fmla="*/ 76200 h 762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97204" h="76200">
                      <a:moveTo>
                        <a:pt x="0" y="76200"/>
                      </a:moveTo>
                      <a:lnTo>
                        <a:pt x="497205" y="76200"/>
                      </a:lnTo>
                      <a:cubicBezTo>
                        <a:pt x="492442" y="48577"/>
                        <a:pt x="482917" y="23813"/>
                        <a:pt x="469582" y="0"/>
                      </a:cubicBezTo>
                      <a:lnTo>
                        <a:pt x="27622" y="0"/>
                      </a:lnTo>
                      <a:cubicBezTo>
                        <a:pt x="14288" y="22860"/>
                        <a:pt x="4763" y="48577"/>
                        <a:pt x="0" y="76200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24" name="任意多边形: 形状 123">
                  <a:extLst>
                    <a:ext uri="{FF2B5EF4-FFF2-40B4-BE49-F238E27FC236}">
                      <a16:creationId xmlns:a16="http://schemas.microsoft.com/office/drawing/2014/main" id="{B7807401-968A-4D2B-A078-219B584CFC46}"/>
                    </a:ext>
                  </a:extLst>
                </p:cNvPr>
                <p:cNvSpPr/>
                <p:nvPr/>
              </p:nvSpPr>
              <p:spPr>
                <a:xfrm>
                  <a:off x="5017410" y="1080925"/>
                  <a:ext cx="497204" cy="76200"/>
                </a:xfrm>
                <a:custGeom>
                  <a:avLst/>
                  <a:gdLst>
                    <a:gd name="connsiteX0" fmla="*/ 27622 w 497204"/>
                    <a:gd name="connsiteY0" fmla="*/ 76200 h 76200"/>
                    <a:gd name="connsiteX1" fmla="*/ 469582 w 497204"/>
                    <a:gd name="connsiteY1" fmla="*/ 76200 h 76200"/>
                    <a:gd name="connsiteX2" fmla="*/ 497205 w 497204"/>
                    <a:gd name="connsiteY2" fmla="*/ 0 h 76200"/>
                    <a:gd name="connsiteX3" fmla="*/ 0 w 497204"/>
                    <a:gd name="connsiteY3" fmla="*/ 0 h 76200"/>
                    <a:gd name="connsiteX4" fmla="*/ 27622 w 497204"/>
                    <a:gd name="connsiteY4" fmla="*/ 76200 h 762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97204" h="76200">
                      <a:moveTo>
                        <a:pt x="27622" y="76200"/>
                      </a:moveTo>
                      <a:lnTo>
                        <a:pt x="469582" y="76200"/>
                      </a:lnTo>
                      <a:cubicBezTo>
                        <a:pt x="482917" y="52388"/>
                        <a:pt x="492442" y="27623"/>
                        <a:pt x="497205" y="0"/>
                      </a:cubicBezTo>
                      <a:lnTo>
                        <a:pt x="0" y="0"/>
                      </a:lnTo>
                      <a:cubicBezTo>
                        <a:pt x="4763" y="26670"/>
                        <a:pt x="14288" y="52388"/>
                        <a:pt x="27622" y="76200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25" name="任意多边形: 形状 124">
                  <a:extLst>
                    <a:ext uri="{FF2B5EF4-FFF2-40B4-BE49-F238E27FC236}">
                      <a16:creationId xmlns:a16="http://schemas.microsoft.com/office/drawing/2014/main" id="{7FCA591F-FCBB-456A-9BB7-372EB98CDD83}"/>
                    </a:ext>
                  </a:extLst>
                </p:cNvPr>
                <p:cNvSpPr/>
                <p:nvPr/>
              </p:nvSpPr>
              <p:spPr>
                <a:xfrm>
                  <a:off x="5139330" y="1252375"/>
                  <a:ext cx="253365" cy="34290"/>
                </a:xfrm>
                <a:custGeom>
                  <a:avLst/>
                  <a:gdLst>
                    <a:gd name="connsiteX0" fmla="*/ 126683 w 253365"/>
                    <a:gd name="connsiteY0" fmla="*/ 34290 h 34290"/>
                    <a:gd name="connsiteX1" fmla="*/ 253365 w 253365"/>
                    <a:gd name="connsiteY1" fmla="*/ 0 h 34290"/>
                    <a:gd name="connsiteX2" fmla="*/ 0 w 253365"/>
                    <a:gd name="connsiteY2" fmla="*/ 0 h 34290"/>
                    <a:gd name="connsiteX3" fmla="*/ 126683 w 253365"/>
                    <a:gd name="connsiteY3" fmla="*/ 34290 h 342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53365" h="34290">
                      <a:moveTo>
                        <a:pt x="126683" y="34290"/>
                      </a:moveTo>
                      <a:cubicBezTo>
                        <a:pt x="172403" y="34290"/>
                        <a:pt x="216218" y="21908"/>
                        <a:pt x="253365" y="0"/>
                      </a:cubicBezTo>
                      <a:lnTo>
                        <a:pt x="0" y="0"/>
                      </a:lnTo>
                      <a:cubicBezTo>
                        <a:pt x="37147" y="20955"/>
                        <a:pt x="80010" y="34290"/>
                        <a:pt x="126683" y="34290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11" name="组合 10">
              <a:extLst>
                <a:ext uri="{FF2B5EF4-FFF2-40B4-BE49-F238E27FC236}">
                  <a16:creationId xmlns:a16="http://schemas.microsoft.com/office/drawing/2014/main" id="{3F4656A0-EC10-44C3-A8BE-E143B86F3259}"/>
                </a:ext>
              </a:extLst>
            </p:cNvPr>
            <p:cNvGrpSpPr/>
            <p:nvPr/>
          </p:nvGrpSpPr>
          <p:grpSpPr>
            <a:xfrm>
              <a:off x="3811742" y="275359"/>
              <a:ext cx="364666" cy="540144"/>
              <a:chOff x="3448182" y="346851"/>
              <a:chExt cx="506729" cy="750569"/>
            </a:xfrm>
          </p:grpSpPr>
          <p:sp>
            <p:nvSpPr>
              <p:cNvPr id="129" name="任意多边形: 形状 128">
                <a:extLst>
                  <a:ext uri="{FF2B5EF4-FFF2-40B4-BE49-F238E27FC236}">
                    <a16:creationId xmlns:a16="http://schemas.microsoft.com/office/drawing/2014/main" id="{6E8446F6-47D4-4FC9-BE7C-1A352E0EF45C}"/>
                  </a:ext>
                </a:extLst>
              </p:cNvPr>
              <p:cNvSpPr/>
              <p:nvPr/>
            </p:nvSpPr>
            <p:spPr>
              <a:xfrm>
                <a:off x="3659531" y="346851"/>
                <a:ext cx="85089" cy="208597"/>
              </a:xfrm>
              <a:custGeom>
                <a:avLst/>
                <a:gdLst>
                  <a:gd name="connsiteX0" fmla="*/ 41063 w 85089"/>
                  <a:gd name="connsiteY0" fmla="*/ 208597 h 208597"/>
                  <a:gd name="connsiteX1" fmla="*/ 41063 w 85089"/>
                  <a:gd name="connsiteY1" fmla="*/ 0 h 208597"/>
                  <a:gd name="connsiteX2" fmla="*/ 41063 w 85089"/>
                  <a:gd name="connsiteY2" fmla="*/ 208597 h 2085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5089" h="208597">
                    <a:moveTo>
                      <a:pt x="41063" y="208597"/>
                    </a:moveTo>
                    <a:cubicBezTo>
                      <a:pt x="41063" y="208597"/>
                      <a:pt x="-51329" y="0"/>
                      <a:pt x="41063" y="0"/>
                    </a:cubicBezTo>
                    <a:cubicBezTo>
                      <a:pt x="140123" y="0"/>
                      <a:pt x="41063" y="208597"/>
                      <a:pt x="41063" y="208597"/>
                    </a:cubicBezTo>
                    <a:close/>
                  </a:path>
                </a:pathLst>
              </a:custGeom>
              <a:noFill/>
              <a:ln w="19050" cap="flat">
                <a:solidFill>
                  <a:schemeClr val="accent4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27" name="任意多边形: 形状 126">
                <a:extLst>
                  <a:ext uri="{FF2B5EF4-FFF2-40B4-BE49-F238E27FC236}">
                    <a16:creationId xmlns:a16="http://schemas.microsoft.com/office/drawing/2014/main" id="{336B2446-0955-43DC-9191-9307923DF45C}"/>
                  </a:ext>
                </a:extLst>
              </p:cNvPr>
              <p:cNvSpPr/>
              <p:nvPr/>
            </p:nvSpPr>
            <p:spPr>
              <a:xfrm>
                <a:off x="3637729" y="525921"/>
                <a:ext cx="128587" cy="130492"/>
              </a:xfrm>
              <a:custGeom>
                <a:avLst/>
                <a:gdLst>
                  <a:gd name="connsiteX0" fmla="*/ 128588 w 128587"/>
                  <a:gd name="connsiteY0" fmla="*/ 130492 h 130492"/>
                  <a:gd name="connsiteX1" fmla="*/ 0 w 128587"/>
                  <a:gd name="connsiteY1" fmla="*/ 130492 h 130492"/>
                  <a:gd name="connsiteX2" fmla="*/ 0 w 128587"/>
                  <a:gd name="connsiteY2" fmla="*/ 32385 h 130492"/>
                  <a:gd name="connsiteX3" fmla="*/ 32385 w 128587"/>
                  <a:gd name="connsiteY3" fmla="*/ 0 h 130492"/>
                  <a:gd name="connsiteX4" fmla="*/ 96203 w 128587"/>
                  <a:gd name="connsiteY4" fmla="*/ 0 h 130492"/>
                  <a:gd name="connsiteX5" fmla="*/ 128588 w 128587"/>
                  <a:gd name="connsiteY5" fmla="*/ 32385 h 130492"/>
                  <a:gd name="connsiteX6" fmla="*/ 128588 w 128587"/>
                  <a:gd name="connsiteY6" fmla="*/ 130492 h 1304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28587" h="130492">
                    <a:moveTo>
                      <a:pt x="128588" y="130492"/>
                    </a:moveTo>
                    <a:lnTo>
                      <a:pt x="0" y="130492"/>
                    </a:lnTo>
                    <a:lnTo>
                      <a:pt x="0" y="32385"/>
                    </a:lnTo>
                    <a:cubicBezTo>
                      <a:pt x="0" y="14288"/>
                      <a:pt x="14288" y="0"/>
                      <a:pt x="32385" y="0"/>
                    </a:cubicBezTo>
                    <a:lnTo>
                      <a:pt x="96203" y="0"/>
                    </a:lnTo>
                    <a:cubicBezTo>
                      <a:pt x="114300" y="0"/>
                      <a:pt x="128588" y="14288"/>
                      <a:pt x="128588" y="32385"/>
                    </a:cubicBezTo>
                    <a:lnTo>
                      <a:pt x="128588" y="130492"/>
                    </a:ln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28" name="任意多边形: 形状 127">
                <a:extLst>
                  <a:ext uri="{FF2B5EF4-FFF2-40B4-BE49-F238E27FC236}">
                    <a16:creationId xmlns:a16="http://schemas.microsoft.com/office/drawing/2014/main" id="{A98D6E22-13A0-44EB-99A5-9476DA356940}"/>
                  </a:ext>
                </a:extLst>
              </p:cNvPr>
              <p:cNvSpPr/>
              <p:nvPr/>
            </p:nvSpPr>
            <p:spPr>
              <a:xfrm>
                <a:off x="3448182" y="590691"/>
                <a:ext cx="506729" cy="506729"/>
              </a:xfrm>
              <a:custGeom>
                <a:avLst/>
                <a:gdLst>
                  <a:gd name="connsiteX0" fmla="*/ 506730 w 506729"/>
                  <a:gd name="connsiteY0" fmla="*/ 253365 h 506729"/>
                  <a:gd name="connsiteX1" fmla="*/ 253365 w 506729"/>
                  <a:gd name="connsiteY1" fmla="*/ 506730 h 506729"/>
                  <a:gd name="connsiteX2" fmla="*/ 0 w 506729"/>
                  <a:gd name="connsiteY2" fmla="*/ 253365 h 506729"/>
                  <a:gd name="connsiteX3" fmla="*/ 253365 w 506729"/>
                  <a:gd name="connsiteY3" fmla="*/ 0 h 506729"/>
                  <a:gd name="connsiteX4" fmla="*/ 506730 w 506729"/>
                  <a:gd name="connsiteY4" fmla="*/ 253365 h 5067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6729" h="506729">
                    <a:moveTo>
                      <a:pt x="506730" y="253365"/>
                    </a:moveTo>
                    <a:cubicBezTo>
                      <a:pt x="506730" y="393382"/>
                      <a:pt x="393383" y="506730"/>
                      <a:pt x="253365" y="506730"/>
                    </a:cubicBezTo>
                    <a:cubicBezTo>
                      <a:pt x="113347" y="506730"/>
                      <a:pt x="0" y="393382"/>
                      <a:pt x="0" y="253365"/>
                    </a:cubicBezTo>
                    <a:cubicBezTo>
                      <a:pt x="0" y="113347"/>
                      <a:pt x="113347" y="0"/>
                      <a:pt x="253365" y="0"/>
                    </a:cubicBezTo>
                    <a:cubicBezTo>
                      <a:pt x="393383" y="0"/>
                      <a:pt x="506730" y="113347"/>
                      <a:pt x="506730" y="253365"/>
                    </a:cubicBezTo>
                    <a:close/>
                  </a:path>
                </a:pathLst>
              </a:custGeom>
              <a:solidFill>
                <a:schemeClr val="accent5">
                  <a:lumMod val="60000"/>
                  <a:lumOff val="4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6" name="组合 5">
              <a:extLst>
                <a:ext uri="{FF2B5EF4-FFF2-40B4-BE49-F238E27FC236}">
                  <a16:creationId xmlns:a16="http://schemas.microsoft.com/office/drawing/2014/main" id="{62CC62CB-1B60-40F0-900B-E9488FCEB9D3}"/>
                </a:ext>
              </a:extLst>
            </p:cNvPr>
            <p:cNvGrpSpPr/>
            <p:nvPr/>
          </p:nvGrpSpPr>
          <p:grpSpPr>
            <a:xfrm>
              <a:off x="3188419" y="179467"/>
              <a:ext cx="307510" cy="455486"/>
              <a:chOff x="2056896" y="217057"/>
              <a:chExt cx="506729" cy="750570"/>
            </a:xfrm>
          </p:grpSpPr>
          <p:sp>
            <p:nvSpPr>
              <p:cNvPr id="133" name="任意多边形: 形状 132">
                <a:extLst>
                  <a:ext uri="{FF2B5EF4-FFF2-40B4-BE49-F238E27FC236}">
                    <a16:creationId xmlns:a16="http://schemas.microsoft.com/office/drawing/2014/main" id="{425593EE-FCD5-49B8-82D7-E52BB39C78CF}"/>
                  </a:ext>
                </a:extLst>
              </p:cNvPr>
              <p:cNvSpPr/>
              <p:nvPr/>
            </p:nvSpPr>
            <p:spPr>
              <a:xfrm>
                <a:off x="2267293" y="217057"/>
                <a:ext cx="85089" cy="208597"/>
              </a:xfrm>
              <a:custGeom>
                <a:avLst/>
                <a:gdLst>
                  <a:gd name="connsiteX0" fmla="*/ 41063 w 85089"/>
                  <a:gd name="connsiteY0" fmla="*/ 208597 h 208597"/>
                  <a:gd name="connsiteX1" fmla="*/ 41063 w 85089"/>
                  <a:gd name="connsiteY1" fmla="*/ 0 h 208597"/>
                  <a:gd name="connsiteX2" fmla="*/ 41063 w 85089"/>
                  <a:gd name="connsiteY2" fmla="*/ 208597 h 2085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5089" h="208597">
                    <a:moveTo>
                      <a:pt x="41063" y="208597"/>
                    </a:moveTo>
                    <a:cubicBezTo>
                      <a:pt x="41063" y="208597"/>
                      <a:pt x="-51329" y="0"/>
                      <a:pt x="41063" y="0"/>
                    </a:cubicBezTo>
                    <a:cubicBezTo>
                      <a:pt x="140123" y="0"/>
                      <a:pt x="41063" y="208597"/>
                      <a:pt x="41063" y="208597"/>
                    </a:cubicBezTo>
                    <a:close/>
                  </a:path>
                </a:pathLst>
              </a:custGeom>
              <a:noFill/>
              <a:ln w="19050" cap="flat">
                <a:solidFill>
                  <a:schemeClr val="accent4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31" name="任意多边形: 形状 130">
                <a:extLst>
                  <a:ext uri="{FF2B5EF4-FFF2-40B4-BE49-F238E27FC236}">
                    <a16:creationId xmlns:a16="http://schemas.microsoft.com/office/drawing/2014/main" id="{653AF35C-D8D4-4C3C-BD23-117F8F467B4D}"/>
                  </a:ext>
                </a:extLst>
              </p:cNvPr>
              <p:cNvSpPr/>
              <p:nvPr/>
            </p:nvSpPr>
            <p:spPr>
              <a:xfrm>
                <a:off x="2245491" y="396127"/>
                <a:ext cx="128587" cy="130492"/>
              </a:xfrm>
              <a:custGeom>
                <a:avLst/>
                <a:gdLst>
                  <a:gd name="connsiteX0" fmla="*/ 128588 w 128587"/>
                  <a:gd name="connsiteY0" fmla="*/ 130493 h 130492"/>
                  <a:gd name="connsiteX1" fmla="*/ 0 w 128587"/>
                  <a:gd name="connsiteY1" fmla="*/ 130493 h 130492"/>
                  <a:gd name="connsiteX2" fmla="*/ 0 w 128587"/>
                  <a:gd name="connsiteY2" fmla="*/ 32385 h 130492"/>
                  <a:gd name="connsiteX3" fmla="*/ 32385 w 128587"/>
                  <a:gd name="connsiteY3" fmla="*/ 0 h 130492"/>
                  <a:gd name="connsiteX4" fmla="*/ 96203 w 128587"/>
                  <a:gd name="connsiteY4" fmla="*/ 0 h 130492"/>
                  <a:gd name="connsiteX5" fmla="*/ 128588 w 128587"/>
                  <a:gd name="connsiteY5" fmla="*/ 32385 h 130492"/>
                  <a:gd name="connsiteX6" fmla="*/ 128588 w 128587"/>
                  <a:gd name="connsiteY6" fmla="*/ 130493 h 1304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28587" h="130492">
                    <a:moveTo>
                      <a:pt x="128588" y="130493"/>
                    </a:moveTo>
                    <a:lnTo>
                      <a:pt x="0" y="130493"/>
                    </a:lnTo>
                    <a:lnTo>
                      <a:pt x="0" y="32385"/>
                    </a:lnTo>
                    <a:cubicBezTo>
                      <a:pt x="0" y="14288"/>
                      <a:pt x="14288" y="0"/>
                      <a:pt x="32385" y="0"/>
                    </a:cubicBezTo>
                    <a:lnTo>
                      <a:pt x="96203" y="0"/>
                    </a:lnTo>
                    <a:cubicBezTo>
                      <a:pt x="114300" y="0"/>
                      <a:pt x="128588" y="14288"/>
                      <a:pt x="128588" y="32385"/>
                    </a:cubicBezTo>
                    <a:lnTo>
                      <a:pt x="128588" y="130493"/>
                    </a:ln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32" name="任意多边形: 形状 131">
                <a:extLst>
                  <a:ext uri="{FF2B5EF4-FFF2-40B4-BE49-F238E27FC236}">
                    <a16:creationId xmlns:a16="http://schemas.microsoft.com/office/drawing/2014/main" id="{D6097F62-3344-4540-B3D1-C7576B53EB51}"/>
                  </a:ext>
                </a:extLst>
              </p:cNvPr>
              <p:cNvSpPr/>
              <p:nvPr/>
            </p:nvSpPr>
            <p:spPr>
              <a:xfrm>
                <a:off x="2056896" y="460897"/>
                <a:ext cx="506729" cy="506730"/>
              </a:xfrm>
              <a:custGeom>
                <a:avLst/>
                <a:gdLst>
                  <a:gd name="connsiteX0" fmla="*/ 506730 w 506729"/>
                  <a:gd name="connsiteY0" fmla="*/ 253365 h 506730"/>
                  <a:gd name="connsiteX1" fmla="*/ 253365 w 506729"/>
                  <a:gd name="connsiteY1" fmla="*/ 506730 h 506730"/>
                  <a:gd name="connsiteX2" fmla="*/ 0 w 506729"/>
                  <a:gd name="connsiteY2" fmla="*/ 253365 h 506730"/>
                  <a:gd name="connsiteX3" fmla="*/ 253365 w 506729"/>
                  <a:gd name="connsiteY3" fmla="*/ 0 h 506730"/>
                  <a:gd name="connsiteX4" fmla="*/ 506730 w 506729"/>
                  <a:gd name="connsiteY4" fmla="*/ 253365 h 5067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6729" h="506730">
                    <a:moveTo>
                      <a:pt x="506730" y="253365"/>
                    </a:moveTo>
                    <a:cubicBezTo>
                      <a:pt x="506730" y="393383"/>
                      <a:pt x="393382" y="506730"/>
                      <a:pt x="253365" y="506730"/>
                    </a:cubicBezTo>
                    <a:cubicBezTo>
                      <a:pt x="113347" y="506730"/>
                      <a:pt x="0" y="393383"/>
                      <a:pt x="0" y="253365"/>
                    </a:cubicBezTo>
                    <a:cubicBezTo>
                      <a:pt x="0" y="113348"/>
                      <a:pt x="113347" y="0"/>
                      <a:pt x="253365" y="0"/>
                    </a:cubicBezTo>
                    <a:cubicBezTo>
                      <a:pt x="393382" y="0"/>
                      <a:pt x="506730" y="113348"/>
                      <a:pt x="506730" y="253365"/>
                    </a:cubicBezTo>
                    <a:close/>
                  </a:path>
                </a:pathLst>
              </a:custGeom>
              <a:solidFill>
                <a:schemeClr val="accent3">
                  <a:lumMod val="60000"/>
                  <a:lumOff val="4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</p:grpSp>
      <p:grpSp>
        <p:nvGrpSpPr>
          <p:cNvPr id="3" name="组合 2">
            <a:extLst>
              <a:ext uri="{FF2B5EF4-FFF2-40B4-BE49-F238E27FC236}">
                <a16:creationId xmlns:a16="http://schemas.microsoft.com/office/drawing/2014/main" id="{CC4A65E5-8740-49A4-9540-CED3DA47860C}"/>
              </a:ext>
            </a:extLst>
          </p:cNvPr>
          <p:cNvGrpSpPr/>
          <p:nvPr/>
        </p:nvGrpSpPr>
        <p:grpSpPr>
          <a:xfrm>
            <a:off x="2926545" y="2067528"/>
            <a:ext cx="3745300" cy="464658"/>
            <a:chOff x="2926545" y="2016728"/>
            <a:chExt cx="3745300" cy="464658"/>
          </a:xfrm>
        </p:grpSpPr>
        <p:sp>
          <p:nvSpPr>
            <p:cNvPr id="46" name="图形 38">
              <a:extLst>
                <a:ext uri="{FF2B5EF4-FFF2-40B4-BE49-F238E27FC236}">
                  <a16:creationId xmlns:a16="http://schemas.microsoft.com/office/drawing/2014/main" id="{98805CCD-7800-4E0C-90E7-C03946053499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26545" y="2016728"/>
              <a:ext cx="541172" cy="464658"/>
            </a:xfrm>
            <a:custGeom>
              <a:avLst/>
              <a:gdLst>
                <a:gd name="connsiteX0" fmla="*/ 379095 w 1905000"/>
                <a:gd name="connsiteY0" fmla="*/ 0 h 1635661"/>
                <a:gd name="connsiteX1" fmla="*/ 307095 w 1905000"/>
                <a:gd name="connsiteY1" fmla="*/ 71733 h 1635661"/>
                <a:gd name="connsiteX2" fmla="*/ 307096 w 1905000"/>
                <a:gd name="connsiteY2" fmla="*/ 72057 h 1635661"/>
                <a:gd name="connsiteX3" fmla="*/ 307096 w 1905000"/>
                <a:gd name="connsiteY3" fmla="*/ 208883 h 1635661"/>
                <a:gd name="connsiteX4" fmla="*/ 378771 w 1905000"/>
                <a:gd name="connsiteY4" fmla="*/ 280940 h 1635661"/>
                <a:gd name="connsiteX5" fmla="*/ 379095 w 1905000"/>
                <a:gd name="connsiteY5" fmla="*/ 280940 h 1635661"/>
                <a:gd name="connsiteX6" fmla="*/ 387001 w 1905000"/>
                <a:gd name="connsiteY6" fmla="*/ 280940 h 1635661"/>
                <a:gd name="connsiteX7" fmla="*/ 459105 w 1905000"/>
                <a:gd name="connsiteY7" fmla="*/ 209217 h 1635661"/>
                <a:gd name="connsiteX8" fmla="*/ 459105 w 1905000"/>
                <a:gd name="connsiteY8" fmla="*/ 208883 h 1635661"/>
                <a:gd name="connsiteX9" fmla="*/ 459105 w 1905000"/>
                <a:gd name="connsiteY9" fmla="*/ 72057 h 1635661"/>
                <a:gd name="connsiteX10" fmla="*/ 387334 w 1905000"/>
                <a:gd name="connsiteY10" fmla="*/ 0 h 1635661"/>
                <a:gd name="connsiteX11" fmla="*/ 387039 w 1905000"/>
                <a:gd name="connsiteY11" fmla="*/ 0 h 1635661"/>
                <a:gd name="connsiteX12" fmla="*/ 1521143 w 1905000"/>
                <a:gd name="connsiteY12" fmla="*/ 0 h 1635661"/>
                <a:gd name="connsiteX13" fmla="*/ 1449086 w 1905000"/>
                <a:gd name="connsiteY13" fmla="*/ 71771 h 1635661"/>
                <a:gd name="connsiteX14" fmla="*/ 1449086 w 1905000"/>
                <a:gd name="connsiteY14" fmla="*/ 72057 h 1635661"/>
                <a:gd name="connsiteX15" fmla="*/ 1449086 w 1905000"/>
                <a:gd name="connsiteY15" fmla="*/ 208883 h 1635661"/>
                <a:gd name="connsiteX16" fmla="*/ 1520857 w 1905000"/>
                <a:gd name="connsiteY16" fmla="*/ 280940 h 1635661"/>
                <a:gd name="connsiteX17" fmla="*/ 1521143 w 1905000"/>
                <a:gd name="connsiteY17" fmla="*/ 280940 h 1635661"/>
                <a:gd name="connsiteX18" fmla="*/ 1529048 w 1905000"/>
                <a:gd name="connsiteY18" fmla="*/ 280940 h 1635661"/>
                <a:gd name="connsiteX19" fmla="*/ 1601048 w 1905000"/>
                <a:gd name="connsiteY19" fmla="*/ 209208 h 1635661"/>
                <a:gd name="connsiteX20" fmla="*/ 1601048 w 1905000"/>
                <a:gd name="connsiteY20" fmla="*/ 208883 h 1635661"/>
                <a:gd name="connsiteX21" fmla="*/ 1601048 w 1905000"/>
                <a:gd name="connsiteY21" fmla="*/ 72057 h 1635661"/>
                <a:gd name="connsiteX22" fmla="*/ 1529373 w 1905000"/>
                <a:gd name="connsiteY22" fmla="*/ 0 h 1635661"/>
                <a:gd name="connsiteX23" fmla="*/ 1529077 w 1905000"/>
                <a:gd name="connsiteY23" fmla="*/ 0 h 1635661"/>
                <a:gd name="connsiteX24" fmla="*/ 113167 w 1905000"/>
                <a:gd name="connsiteY24" fmla="*/ 145609 h 1635661"/>
                <a:gd name="connsiteX25" fmla="*/ 0 w 1905000"/>
                <a:gd name="connsiteY25" fmla="*/ 258775 h 1635661"/>
                <a:gd name="connsiteX26" fmla="*/ 0 w 1905000"/>
                <a:gd name="connsiteY26" fmla="*/ 1522495 h 1635661"/>
                <a:gd name="connsiteX27" fmla="*/ 113167 w 1905000"/>
                <a:gd name="connsiteY27" fmla="*/ 1635662 h 1635661"/>
                <a:gd name="connsiteX28" fmla="*/ 1791834 w 1905000"/>
                <a:gd name="connsiteY28" fmla="*/ 1635662 h 1635661"/>
                <a:gd name="connsiteX29" fmla="*/ 1905000 w 1905000"/>
                <a:gd name="connsiteY29" fmla="*/ 1522495 h 1635661"/>
                <a:gd name="connsiteX30" fmla="*/ 1905000 w 1905000"/>
                <a:gd name="connsiteY30" fmla="*/ 258775 h 1635661"/>
                <a:gd name="connsiteX31" fmla="*/ 1791834 w 1905000"/>
                <a:gd name="connsiteY31" fmla="*/ 145609 h 1635661"/>
                <a:gd name="connsiteX32" fmla="*/ 1644453 w 1905000"/>
                <a:gd name="connsiteY32" fmla="*/ 145609 h 1635661"/>
                <a:gd name="connsiteX33" fmla="*/ 1644453 w 1905000"/>
                <a:gd name="connsiteY33" fmla="*/ 219656 h 1635661"/>
                <a:gd name="connsiteX34" fmla="*/ 1531287 w 1905000"/>
                <a:gd name="connsiteY34" fmla="*/ 332823 h 1635661"/>
                <a:gd name="connsiteX35" fmla="*/ 1518904 w 1905000"/>
                <a:gd name="connsiteY35" fmla="*/ 332823 h 1635661"/>
                <a:gd name="connsiteX36" fmla="*/ 1405738 w 1905000"/>
                <a:gd name="connsiteY36" fmla="*/ 219656 h 1635661"/>
                <a:gd name="connsiteX37" fmla="*/ 1405738 w 1905000"/>
                <a:gd name="connsiteY37" fmla="*/ 145609 h 1635661"/>
                <a:gd name="connsiteX38" fmla="*/ 502529 w 1905000"/>
                <a:gd name="connsiteY38" fmla="*/ 145609 h 1635661"/>
                <a:gd name="connsiteX39" fmla="*/ 502529 w 1905000"/>
                <a:gd name="connsiteY39" fmla="*/ 219656 h 1635661"/>
                <a:gd name="connsiteX40" fmla="*/ 389363 w 1905000"/>
                <a:gd name="connsiteY40" fmla="*/ 332823 h 1635661"/>
                <a:gd name="connsiteX41" fmla="*/ 389353 w 1905000"/>
                <a:gd name="connsiteY41" fmla="*/ 332823 h 1635661"/>
                <a:gd name="connsiteX42" fmla="*/ 376866 w 1905000"/>
                <a:gd name="connsiteY42" fmla="*/ 332823 h 1635661"/>
                <a:gd name="connsiteX43" fmla="*/ 263700 w 1905000"/>
                <a:gd name="connsiteY43" fmla="*/ 219656 h 1635661"/>
                <a:gd name="connsiteX44" fmla="*/ 263700 w 1905000"/>
                <a:gd name="connsiteY44" fmla="*/ 145609 h 1635661"/>
                <a:gd name="connsiteX45" fmla="*/ 179146 w 1905000"/>
                <a:gd name="connsiteY45" fmla="*/ 494519 h 1635661"/>
                <a:gd name="connsiteX46" fmla="*/ 1725854 w 1905000"/>
                <a:gd name="connsiteY46" fmla="*/ 494519 h 1635661"/>
                <a:gd name="connsiteX47" fmla="*/ 1754143 w 1905000"/>
                <a:gd name="connsiteY47" fmla="*/ 522808 h 1635661"/>
                <a:gd name="connsiteX48" fmla="*/ 1754143 w 1905000"/>
                <a:gd name="connsiteY48" fmla="*/ 1447067 h 1635661"/>
                <a:gd name="connsiteX49" fmla="*/ 1725854 w 1905000"/>
                <a:gd name="connsiteY49" fmla="*/ 1475356 h 1635661"/>
                <a:gd name="connsiteX50" fmla="*/ 179146 w 1905000"/>
                <a:gd name="connsiteY50" fmla="*/ 1475356 h 1635661"/>
                <a:gd name="connsiteX51" fmla="*/ 150857 w 1905000"/>
                <a:gd name="connsiteY51" fmla="*/ 1447067 h 1635661"/>
                <a:gd name="connsiteX52" fmla="*/ 150857 w 1905000"/>
                <a:gd name="connsiteY52" fmla="*/ 522808 h 1635661"/>
                <a:gd name="connsiteX53" fmla="*/ 179137 w 1905000"/>
                <a:gd name="connsiteY53" fmla="*/ 494510 h 1635661"/>
                <a:gd name="connsiteX54" fmla="*/ 179146 w 1905000"/>
                <a:gd name="connsiteY54" fmla="*/ 494510 h 1635661"/>
                <a:gd name="connsiteX55" fmla="*/ 317735 w 1905000"/>
                <a:gd name="connsiteY55" fmla="*/ 692182 h 1635661"/>
                <a:gd name="connsiteX56" fmla="*/ 289446 w 1905000"/>
                <a:gd name="connsiteY56" fmla="*/ 720357 h 1635661"/>
                <a:gd name="connsiteX57" fmla="*/ 289446 w 1905000"/>
                <a:gd name="connsiteY57" fmla="*/ 720471 h 1635661"/>
                <a:gd name="connsiteX58" fmla="*/ 289446 w 1905000"/>
                <a:gd name="connsiteY58" fmla="*/ 901942 h 1635661"/>
                <a:gd name="connsiteX59" fmla="*/ 317621 w 1905000"/>
                <a:gd name="connsiteY59" fmla="*/ 930231 h 1635661"/>
                <a:gd name="connsiteX60" fmla="*/ 317735 w 1905000"/>
                <a:gd name="connsiteY60" fmla="*/ 930231 h 1635661"/>
                <a:gd name="connsiteX61" fmla="*/ 609600 w 1905000"/>
                <a:gd name="connsiteY61" fmla="*/ 930231 h 1635661"/>
                <a:gd name="connsiteX62" fmla="*/ 637889 w 1905000"/>
                <a:gd name="connsiteY62" fmla="*/ 902056 h 1635661"/>
                <a:gd name="connsiteX63" fmla="*/ 637889 w 1905000"/>
                <a:gd name="connsiteY63" fmla="*/ 901942 h 1635661"/>
                <a:gd name="connsiteX64" fmla="*/ 637889 w 1905000"/>
                <a:gd name="connsiteY64" fmla="*/ 720471 h 1635661"/>
                <a:gd name="connsiteX65" fmla="*/ 609724 w 1905000"/>
                <a:gd name="connsiteY65" fmla="*/ 692172 h 1635661"/>
                <a:gd name="connsiteX66" fmla="*/ 609600 w 1905000"/>
                <a:gd name="connsiteY66" fmla="*/ 692172 h 1635661"/>
                <a:gd name="connsiteX67" fmla="*/ 802558 w 1905000"/>
                <a:gd name="connsiteY67" fmla="*/ 692182 h 1635661"/>
                <a:gd name="connsiteX68" fmla="*/ 774268 w 1905000"/>
                <a:gd name="connsiteY68" fmla="*/ 720357 h 1635661"/>
                <a:gd name="connsiteX69" fmla="*/ 774268 w 1905000"/>
                <a:gd name="connsiteY69" fmla="*/ 720471 h 1635661"/>
                <a:gd name="connsiteX70" fmla="*/ 774268 w 1905000"/>
                <a:gd name="connsiteY70" fmla="*/ 901942 h 1635661"/>
                <a:gd name="connsiteX71" fmla="*/ 802443 w 1905000"/>
                <a:gd name="connsiteY71" fmla="*/ 930231 h 1635661"/>
                <a:gd name="connsiteX72" fmla="*/ 802557 w 1905000"/>
                <a:gd name="connsiteY72" fmla="*/ 930231 h 1635661"/>
                <a:gd name="connsiteX73" fmla="*/ 1094423 w 1905000"/>
                <a:gd name="connsiteY73" fmla="*/ 930231 h 1635661"/>
                <a:gd name="connsiteX74" fmla="*/ 1122712 w 1905000"/>
                <a:gd name="connsiteY74" fmla="*/ 902056 h 1635661"/>
                <a:gd name="connsiteX75" fmla="*/ 1122712 w 1905000"/>
                <a:gd name="connsiteY75" fmla="*/ 901942 h 1635661"/>
                <a:gd name="connsiteX76" fmla="*/ 1122712 w 1905000"/>
                <a:gd name="connsiteY76" fmla="*/ 720471 h 1635661"/>
                <a:gd name="connsiteX77" fmla="*/ 1094537 w 1905000"/>
                <a:gd name="connsiteY77" fmla="*/ 692182 h 1635661"/>
                <a:gd name="connsiteX78" fmla="*/ 1094423 w 1905000"/>
                <a:gd name="connsiteY78" fmla="*/ 692182 h 1635661"/>
                <a:gd name="connsiteX79" fmla="*/ 1287456 w 1905000"/>
                <a:gd name="connsiteY79" fmla="*/ 692182 h 1635661"/>
                <a:gd name="connsiteX80" fmla="*/ 1259167 w 1905000"/>
                <a:gd name="connsiteY80" fmla="*/ 720357 h 1635661"/>
                <a:gd name="connsiteX81" fmla="*/ 1259167 w 1905000"/>
                <a:gd name="connsiteY81" fmla="*/ 720471 h 1635661"/>
                <a:gd name="connsiteX82" fmla="*/ 1259167 w 1905000"/>
                <a:gd name="connsiteY82" fmla="*/ 901942 h 1635661"/>
                <a:gd name="connsiteX83" fmla="*/ 1287342 w 1905000"/>
                <a:gd name="connsiteY83" fmla="*/ 930231 h 1635661"/>
                <a:gd name="connsiteX84" fmla="*/ 1287456 w 1905000"/>
                <a:gd name="connsiteY84" fmla="*/ 930231 h 1635661"/>
                <a:gd name="connsiteX85" fmla="*/ 1579245 w 1905000"/>
                <a:gd name="connsiteY85" fmla="*/ 930231 h 1635661"/>
                <a:gd name="connsiteX86" fmla="*/ 1607534 w 1905000"/>
                <a:gd name="connsiteY86" fmla="*/ 902056 h 1635661"/>
                <a:gd name="connsiteX87" fmla="*/ 1607534 w 1905000"/>
                <a:gd name="connsiteY87" fmla="*/ 901942 h 1635661"/>
                <a:gd name="connsiteX88" fmla="*/ 1607534 w 1905000"/>
                <a:gd name="connsiteY88" fmla="*/ 720471 h 1635661"/>
                <a:gd name="connsiteX89" fmla="*/ 1579359 w 1905000"/>
                <a:gd name="connsiteY89" fmla="*/ 692182 h 1635661"/>
                <a:gd name="connsiteX90" fmla="*/ 1579245 w 1905000"/>
                <a:gd name="connsiteY90" fmla="*/ 692182 h 1635661"/>
                <a:gd name="connsiteX91" fmla="*/ 317735 w 1905000"/>
                <a:gd name="connsiteY91" fmla="*/ 1069591 h 1635661"/>
                <a:gd name="connsiteX92" fmla="*/ 289446 w 1905000"/>
                <a:gd name="connsiteY92" fmla="*/ 1097766 h 1635661"/>
                <a:gd name="connsiteX93" fmla="*/ 289446 w 1905000"/>
                <a:gd name="connsiteY93" fmla="*/ 1097880 h 1635661"/>
                <a:gd name="connsiteX94" fmla="*/ 289446 w 1905000"/>
                <a:gd name="connsiteY94" fmla="*/ 1279351 h 1635661"/>
                <a:gd name="connsiteX95" fmla="*/ 317621 w 1905000"/>
                <a:gd name="connsiteY95" fmla="*/ 1307640 h 1635661"/>
                <a:gd name="connsiteX96" fmla="*/ 317735 w 1905000"/>
                <a:gd name="connsiteY96" fmla="*/ 1307640 h 1635661"/>
                <a:gd name="connsiteX97" fmla="*/ 609600 w 1905000"/>
                <a:gd name="connsiteY97" fmla="*/ 1307640 h 1635661"/>
                <a:gd name="connsiteX98" fmla="*/ 637889 w 1905000"/>
                <a:gd name="connsiteY98" fmla="*/ 1279465 h 1635661"/>
                <a:gd name="connsiteX99" fmla="*/ 637889 w 1905000"/>
                <a:gd name="connsiteY99" fmla="*/ 1279351 h 1635661"/>
                <a:gd name="connsiteX100" fmla="*/ 637889 w 1905000"/>
                <a:gd name="connsiteY100" fmla="*/ 1097890 h 1635661"/>
                <a:gd name="connsiteX101" fmla="*/ 609714 w 1905000"/>
                <a:gd name="connsiteY101" fmla="*/ 1069601 h 1635661"/>
                <a:gd name="connsiteX102" fmla="*/ 609600 w 1905000"/>
                <a:gd name="connsiteY102" fmla="*/ 1069601 h 1635661"/>
                <a:gd name="connsiteX103" fmla="*/ 802558 w 1905000"/>
                <a:gd name="connsiteY103" fmla="*/ 1069591 h 1635661"/>
                <a:gd name="connsiteX104" fmla="*/ 774268 w 1905000"/>
                <a:gd name="connsiteY104" fmla="*/ 1097766 h 1635661"/>
                <a:gd name="connsiteX105" fmla="*/ 774268 w 1905000"/>
                <a:gd name="connsiteY105" fmla="*/ 1097880 h 1635661"/>
                <a:gd name="connsiteX106" fmla="*/ 774268 w 1905000"/>
                <a:gd name="connsiteY106" fmla="*/ 1279351 h 1635661"/>
                <a:gd name="connsiteX107" fmla="*/ 802443 w 1905000"/>
                <a:gd name="connsiteY107" fmla="*/ 1307640 h 1635661"/>
                <a:gd name="connsiteX108" fmla="*/ 802557 w 1905000"/>
                <a:gd name="connsiteY108" fmla="*/ 1307640 h 1635661"/>
                <a:gd name="connsiteX109" fmla="*/ 1094423 w 1905000"/>
                <a:gd name="connsiteY109" fmla="*/ 1307640 h 1635661"/>
                <a:gd name="connsiteX110" fmla="*/ 1122712 w 1905000"/>
                <a:gd name="connsiteY110" fmla="*/ 1279465 h 1635661"/>
                <a:gd name="connsiteX111" fmla="*/ 1122712 w 1905000"/>
                <a:gd name="connsiteY111" fmla="*/ 1279351 h 1635661"/>
                <a:gd name="connsiteX112" fmla="*/ 1122712 w 1905000"/>
                <a:gd name="connsiteY112" fmla="*/ 1097890 h 1635661"/>
                <a:gd name="connsiteX113" fmla="*/ 1094537 w 1905000"/>
                <a:gd name="connsiteY113" fmla="*/ 1069601 h 1635661"/>
                <a:gd name="connsiteX114" fmla="*/ 1094423 w 1905000"/>
                <a:gd name="connsiteY114" fmla="*/ 1069601 h 1635661"/>
                <a:gd name="connsiteX115" fmla="*/ 1287456 w 1905000"/>
                <a:gd name="connsiteY115" fmla="*/ 1069591 h 1635661"/>
                <a:gd name="connsiteX116" fmla="*/ 1259167 w 1905000"/>
                <a:gd name="connsiteY116" fmla="*/ 1097766 h 1635661"/>
                <a:gd name="connsiteX117" fmla="*/ 1259167 w 1905000"/>
                <a:gd name="connsiteY117" fmla="*/ 1097880 h 1635661"/>
                <a:gd name="connsiteX118" fmla="*/ 1259167 w 1905000"/>
                <a:gd name="connsiteY118" fmla="*/ 1279351 h 1635661"/>
                <a:gd name="connsiteX119" fmla="*/ 1287342 w 1905000"/>
                <a:gd name="connsiteY119" fmla="*/ 1307640 h 1635661"/>
                <a:gd name="connsiteX120" fmla="*/ 1287456 w 1905000"/>
                <a:gd name="connsiteY120" fmla="*/ 1307640 h 1635661"/>
                <a:gd name="connsiteX121" fmla="*/ 1579245 w 1905000"/>
                <a:gd name="connsiteY121" fmla="*/ 1307640 h 1635661"/>
                <a:gd name="connsiteX122" fmla="*/ 1607534 w 1905000"/>
                <a:gd name="connsiteY122" fmla="*/ 1279465 h 1635661"/>
                <a:gd name="connsiteX123" fmla="*/ 1607534 w 1905000"/>
                <a:gd name="connsiteY123" fmla="*/ 1279351 h 1635661"/>
                <a:gd name="connsiteX124" fmla="*/ 1607534 w 1905000"/>
                <a:gd name="connsiteY124" fmla="*/ 1097890 h 1635661"/>
                <a:gd name="connsiteX125" fmla="*/ 1579359 w 1905000"/>
                <a:gd name="connsiteY125" fmla="*/ 1069601 h 1635661"/>
                <a:gd name="connsiteX126" fmla="*/ 1579245 w 1905000"/>
                <a:gd name="connsiteY126" fmla="*/ 1069601 h 16356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</a:cxnLst>
              <a:rect l="l" t="t" r="r" b="b"/>
              <a:pathLst>
                <a:path w="1905000" h="1635661">
                  <a:moveTo>
                    <a:pt x="379095" y="0"/>
                  </a:moveTo>
                  <a:cubicBezTo>
                    <a:pt x="339405" y="-74"/>
                    <a:pt x="307169" y="32042"/>
                    <a:pt x="307095" y="71733"/>
                  </a:cubicBezTo>
                  <a:cubicBezTo>
                    <a:pt x="307095" y="71841"/>
                    <a:pt x="307095" y="71949"/>
                    <a:pt x="307096" y="72057"/>
                  </a:cubicBezTo>
                  <a:lnTo>
                    <a:pt x="307096" y="208883"/>
                  </a:lnTo>
                  <a:cubicBezTo>
                    <a:pt x="306990" y="248574"/>
                    <a:pt x="339080" y="280835"/>
                    <a:pt x="378771" y="280940"/>
                  </a:cubicBezTo>
                  <a:cubicBezTo>
                    <a:pt x="378879" y="280940"/>
                    <a:pt x="378987" y="280940"/>
                    <a:pt x="379095" y="280940"/>
                  </a:cubicBezTo>
                  <a:lnTo>
                    <a:pt x="387001" y="280940"/>
                  </a:lnTo>
                  <a:cubicBezTo>
                    <a:pt x="426718" y="281045"/>
                    <a:pt x="459000" y="248934"/>
                    <a:pt x="459105" y="209217"/>
                  </a:cubicBezTo>
                  <a:cubicBezTo>
                    <a:pt x="459105" y="209106"/>
                    <a:pt x="459105" y="208995"/>
                    <a:pt x="459105" y="208883"/>
                  </a:cubicBezTo>
                  <a:lnTo>
                    <a:pt x="459105" y="72057"/>
                  </a:lnTo>
                  <a:cubicBezTo>
                    <a:pt x="459184" y="32340"/>
                    <a:pt x="427051" y="79"/>
                    <a:pt x="387334" y="0"/>
                  </a:cubicBezTo>
                  <a:cubicBezTo>
                    <a:pt x="387236" y="0"/>
                    <a:pt x="387137" y="0"/>
                    <a:pt x="387039" y="0"/>
                  </a:cubicBezTo>
                  <a:close/>
                  <a:moveTo>
                    <a:pt x="1521143" y="0"/>
                  </a:moveTo>
                  <a:cubicBezTo>
                    <a:pt x="1481426" y="-79"/>
                    <a:pt x="1449165" y="32054"/>
                    <a:pt x="1449086" y="71771"/>
                  </a:cubicBezTo>
                  <a:cubicBezTo>
                    <a:pt x="1449086" y="71866"/>
                    <a:pt x="1449086" y="71961"/>
                    <a:pt x="1449086" y="72057"/>
                  </a:cubicBezTo>
                  <a:lnTo>
                    <a:pt x="1449086" y="208883"/>
                  </a:lnTo>
                  <a:cubicBezTo>
                    <a:pt x="1449007" y="248600"/>
                    <a:pt x="1481140" y="280861"/>
                    <a:pt x="1520857" y="280940"/>
                  </a:cubicBezTo>
                  <a:cubicBezTo>
                    <a:pt x="1520952" y="280940"/>
                    <a:pt x="1521047" y="280940"/>
                    <a:pt x="1521143" y="280940"/>
                  </a:cubicBezTo>
                  <a:lnTo>
                    <a:pt x="1529048" y="280940"/>
                  </a:lnTo>
                  <a:cubicBezTo>
                    <a:pt x="1568739" y="281014"/>
                    <a:pt x="1600974" y="248898"/>
                    <a:pt x="1601048" y="209208"/>
                  </a:cubicBezTo>
                  <a:cubicBezTo>
                    <a:pt x="1601048" y="209100"/>
                    <a:pt x="1601048" y="208992"/>
                    <a:pt x="1601048" y="208883"/>
                  </a:cubicBezTo>
                  <a:lnTo>
                    <a:pt x="1601048" y="72057"/>
                  </a:lnTo>
                  <a:cubicBezTo>
                    <a:pt x="1601153" y="32366"/>
                    <a:pt x="1569063" y="106"/>
                    <a:pt x="1529373" y="0"/>
                  </a:cubicBezTo>
                  <a:cubicBezTo>
                    <a:pt x="1529274" y="0"/>
                    <a:pt x="1529175" y="0"/>
                    <a:pt x="1529077" y="0"/>
                  </a:cubicBezTo>
                  <a:close/>
                  <a:moveTo>
                    <a:pt x="113167" y="145609"/>
                  </a:moveTo>
                  <a:cubicBezTo>
                    <a:pt x="50666" y="145609"/>
                    <a:pt x="0" y="196275"/>
                    <a:pt x="0" y="258775"/>
                  </a:cubicBezTo>
                  <a:lnTo>
                    <a:pt x="0" y="1522495"/>
                  </a:lnTo>
                  <a:cubicBezTo>
                    <a:pt x="0" y="1584995"/>
                    <a:pt x="50666" y="1635662"/>
                    <a:pt x="113167" y="1635662"/>
                  </a:cubicBezTo>
                  <a:lnTo>
                    <a:pt x="1791834" y="1635662"/>
                  </a:lnTo>
                  <a:cubicBezTo>
                    <a:pt x="1854334" y="1635662"/>
                    <a:pt x="1905000" y="1584995"/>
                    <a:pt x="1905000" y="1522495"/>
                  </a:cubicBezTo>
                  <a:lnTo>
                    <a:pt x="1905000" y="258775"/>
                  </a:lnTo>
                  <a:cubicBezTo>
                    <a:pt x="1905000" y="196275"/>
                    <a:pt x="1854334" y="145609"/>
                    <a:pt x="1791834" y="145609"/>
                  </a:cubicBezTo>
                  <a:lnTo>
                    <a:pt x="1644453" y="145609"/>
                  </a:lnTo>
                  <a:lnTo>
                    <a:pt x="1644453" y="219656"/>
                  </a:lnTo>
                  <a:cubicBezTo>
                    <a:pt x="1644453" y="282156"/>
                    <a:pt x="1593787" y="332823"/>
                    <a:pt x="1531287" y="332823"/>
                  </a:cubicBezTo>
                  <a:lnTo>
                    <a:pt x="1518904" y="332823"/>
                  </a:lnTo>
                  <a:cubicBezTo>
                    <a:pt x="1456404" y="332823"/>
                    <a:pt x="1405738" y="282156"/>
                    <a:pt x="1405738" y="219656"/>
                  </a:cubicBezTo>
                  <a:lnTo>
                    <a:pt x="1405738" y="145609"/>
                  </a:lnTo>
                  <a:lnTo>
                    <a:pt x="502529" y="145609"/>
                  </a:lnTo>
                  <a:lnTo>
                    <a:pt x="502529" y="219656"/>
                  </a:lnTo>
                  <a:cubicBezTo>
                    <a:pt x="502529" y="282156"/>
                    <a:pt x="451863" y="332823"/>
                    <a:pt x="389363" y="332823"/>
                  </a:cubicBezTo>
                  <a:cubicBezTo>
                    <a:pt x="389360" y="332823"/>
                    <a:pt x="389357" y="332823"/>
                    <a:pt x="389353" y="332823"/>
                  </a:cubicBezTo>
                  <a:lnTo>
                    <a:pt x="376866" y="332823"/>
                  </a:lnTo>
                  <a:cubicBezTo>
                    <a:pt x="314366" y="332823"/>
                    <a:pt x="263700" y="282156"/>
                    <a:pt x="263700" y="219656"/>
                  </a:cubicBezTo>
                  <a:lnTo>
                    <a:pt x="263700" y="145609"/>
                  </a:lnTo>
                  <a:close/>
                  <a:moveTo>
                    <a:pt x="179146" y="494519"/>
                  </a:moveTo>
                  <a:lnTo>
                    <a:pt x="1725854" y="494519"/>
                  </a:lnTo>
                  <a:cubicBezTo>
                    <a:pt x="1741478" y="494519"/>
                    <a:pt x="1754143" y="507185"/>
                    <a:pt x="1754143" y="522808"/>
                  </a:cubicBezTo>
                  <a:lnTo>
                    <a:pt x="1754143" y="1447067"/>
                  </a:lnTo>
                  <a:cubicBezTo>
                    <a:pt x="1754143" y="1462691"/>
                    <a:pt x="1741478" y="1475356"/>
                    <a:pt x="1725854" y="1475356"/>
                  </a:cubicBezTo>
                  <a:lnTo>
                    <a:pt x="179146" y="1475356"/>
                  </a:lnTo>
                  <a:cubicBezTo>
                    <a:pt x="163522" y="1475356"/>
                    <a:pt x="150857" y="1462691"/>
                    <a:pt x="150857" y="1447067"/>
                  </a:cubicBezTo>
                  <a:lnTo>
                    <a:pt x="150857" y="522808"/>
                  </a:lnTo>
                  <a:cubicBezTo>
                    <a:pt x="150852" y="507185"/>
                    <a:pt x="163513" y="494515"/>
                    <a:pt x="179137" y="494510"/>
                  </a:cubicBezTo>
                  <a:cubicBezTo>
                    <a:pt x="179140" y="494510"/>
                    <a:pt x="179143" y="494510"/>
                    <a:pt x="179146" y="494510"/>
                  </a:cubicBezTo>
                  <a:close/>
                  <a:moveTo>
                    <a:pt x="317735" y="692182"/>
                  </a:moveTo>
                  <a:cubicBezTo>
                    <a:pt x="302143" y="692150"/>
                    <a:pt x="289477" y="704765"/>
                    <a:pt x="289446" y="720357"/>
                  </a:cubicBezTo>
                  <a:cubicBezTo>
                    <a:pt x="289446" y="720395"/>
                    <a:pt x="289446" y="720433"/>
                    <a:pt x="289446" y="720471"/>
                  </a:cubicBezTo>
                  <a:lnTo>
                    <a:pt x="289446" y="901942"/>
                  </a:lnTo>
                  <a:cubicBezTo>
                    <a:pt x="289414" y="917534"/>
                    <a:pt x="302028" y="930199"/>
                    <a:pt x="317621" y="930231"/>
                  </a:cubicBezTo>
                  <a:cubicBezTo>
                    <a:pt x="317659" y="930231"/>
                    <a:pt x="317697" y="930231"/>
                    <a:pt x="317735" y="930231"/>
                  </a:cubicBezTo>
                  <a:lnTo>
                    <a:pt x="609600" y="930231"/>
                  </a:lnTo>
                  <a:cubicBezTo>
                    <a:pt x="625192" y="930262"/>
                    <a:pt x="637858" y="917648"/>
                    <a:pt x="637889" y="902056"/>
                  </a:cubicBezTo>
                  <a:cubicBezTo>
                    <a:pt x="637889" y="902018"/>
                    <a:pt x="637889" y="901980"/>
                    <a:pt x="637889" y="901942"/>
                  </a:cubicBezTo>
                  <a:lnTo>
                    <a:pt x="637889" y="720471"/>
                  </a:lnTo>
                  <a:cubicBezTo>
                    <a:pt x="637926" y="704879"/>
                    <a:pt x="625316" y="692209"/>
                    <a:pt x="609724" y="692172"/>
                  </a:cubicBezTo>
                  <a:cubicBezTo>
                    <a:pt x="609683" y="692172"/>
                    <a:pt x="609641" y="692172"/>
                    <a:pt x="609600" y="692172"/>
                  </a:cubicBezTo>
                  <a:close/>
                  <a:moveTo>
                    <a:pt x="802558" y="692182"/>
                  </a:moveTo>
                  <a:cubicBezTo>
                    <a:pt x="786965" y="692150"/>
                    <a:pt x="774300" y="704765"/>
                    <a:pt x="774268" y="720357"/>
                  </a:cubicBezTo>
                  <a:cubicBezTo>
                    <a:pt x="774268" y="720395"/>
                    <a:pt x="774268" y="720433"/>
                    <a:pt x="774268" y="720471"/>
                  </a:cubicBezTo>
                  <a:lnTo>
                    <a:pt x="774268" y="901942"/>
                  </a:lnTo>
                  <a:cubicBezTo>
                    <a:pt x="774237" y="917534"/>
                    <a:pt x="786851" y="930199"/>
                    <a:pt x="802443" y="930231"/>
                  </a:cubicBezTo>
                  <a:cubicBezTo>
                    <a:pt x="802481" y="930231"/>
                    <a:pt x="802519" y="930231"/>
                    <a:pt x="802557" y="930231"/>
                  </a:cubicBezTo>
                  <a:lnTo>
                    <a:pt x="1094423" y="930231"/>
                  </a:lnTo>
                  <a:cubicBezTo>
                    <a:pt x="1110015" y="930262"/>
                    <a:pt x="1122680" y="917648"/>
                    <a:pt x="1122712" y="902056"/>
                  </a:cubicBezTo>
                  <a:cubicBezTo>
                    <a:pt x="1122712" y="902018"/>
                    <a:pt x="1122712" y="901980"/>
                    <a:pt x="1122712" y="901942"/>
                  </a:cubicBezTo>
                  <a:lnTo>
                    <a:pt x="1122712" y="720471"/>
                  </a:lnTo>
                  <a:cubicBezTo>
                    <a:pt x="1122743" y="704879"/>
                    <a:pt x="1110129" y="692214"/>
                    <a:pt x="1094537" y="692182"/>
                  </a:cubicBezTo>
                  <a:cubicBezTo>
                    <a:pt x="1094499" y="692182"/>
                    <a:pt x="1094461" y="692182"/>
                    <a:pt x="1094423" y="692182"/>
                  </a:cubicBezTo>
                  <a:close/>
                  <a:moveTo>
                    <a:pt x="1287456" y="692182"/>
                  </a:moveTo>
                  <a:cubicBezTo>
                    <a:pt x="1271864" y="692150"/>
                    <a:pt x="1259198" y="704765"/>
                    <a:pt x="1259167" y="720357"/>
                  </a:cubicBezTo>
                  <a:cubicBezTo>
                    <a:pt x="1259167" y="720395"/>
                    <a:pt x="1259167" y="720433"/>
                    <a:pt x="1259167" y="720471"/>
                  </a:cubicBezTo>
                  <a:lnTo>
                    <a:pt x="1259167" y="901942"/>
                  </a:lnTo>
                  <a:cubicBezTo>
                    <a:pt x="1259135" y="917534"/>
                    <a:pt x="1271750" y="930199"/>
                    <a:pt x="1287342" y="930231"/>
                  </a:cubicBezTo>
                  <a:cubicBezTo>
                    <a:pt x="1287380" y="930231"/>
                    <a:pt x="1287418" y="930231"/>
                    <a:pt x="1287456" y="930231"/>
                  </a:cubicBezTo>
                  <a:lnTo>
                    <a:pt x="1579245" y="930231"/>
                  </a:lnTo>
                  <a:cubicBezTo>
                    <a:pt x="1594837" y="930262"/>
                    <a:pt x="1607503" y="917648"/>
                    <a:pt x="1607534" y="902056"/>
                  </a:cubicBezTo>
                  <a:cubicBezTo>
                    <a:pt x="1607535" y="902018"/>
                    <a:pt x="1607535" y="901980"/>
                    <a:pt x="1607534" y="901942"/>
                  </a:cubicBezTo>
                  <a:lnTo>
                    <a:pt x="1607534" y="720471"/>
                  </a:lnTo>
                  <a:cubicBezTo>
                    <a:pt x="1607566" y="704879"/>
                    <a:pt x="1594952" y="692214"/>
                    <a:pt x="1579359" y="692182"/>
                  </a:cubicBezTo>
                  <a:cubicBezTo>
                    <a:pt x="1579321" y="692182"/>
                    <a:pt x="1579283" y="692182"/>
                    <a:pt x="1579245" y="692182"/>
                  </a:cubicBezTo>
                  <a:close/>
                  <a:moveTo>
                    <a:pt x="317735" y="1069591"/>
                  </a:moveTo>
                  <a:cubicBezTo>
                    <a:pt x="302143" y="1069559"/>
                    <a:pt x="289477" y="1082174"/>
                    <a:pt x="289446" y="1097766"/>
                  </a:cubicBezTo>
                  <a:cubicBezTo>
                    <a:pt x="289446" y="1097804"/>
                    <a:pt x="289446" y="1097842"/>
                    <a:pt x="289446" y="1097880"/>
                  </a:cubicBezTo>
                  <a:lnTo>
                    <a:pt x="289446" y="1279351"/>
                  </a:lnTo>
                  <a:cubicBezTo>
                    <a:pt x="289414" y="1294943"/>
                    <a:pt x="302028" y="1307608"/>
                    <a:pt x="317621" y="1307640"/>
                  </a:cubicBezTo>
                  <a:cubicBezTo>
                    <a:pt x="317659" y="1307640"/>
                    <a:pt x="317697" y="1307640"/>
                    <a:pt x="317735" y="1307640"/>
                  </a:cubicBezTo>
                  <a:lnTo>
                    <a:pt x="609600" y="1307640"/>
                  </a:lnTo>
                  <a:cubicBezTo>
                    <a:pt x="625192" y="1307671"/>
                    <a:pt x="637858" y="1295057"/>
                    <a:pt x="637889" y="1279465"/>
                  </a:cubicBezTo>
                  <a:cubicBezTo>
                    <a:pt x="637889" y="1279427"/>
                    <a:pt x="637889" y="1279389"/>
                    <a:pt x="637889" y="1279351"/>
                  </a:cubicBezTo>
                  <a:lnTo>
                    <a:pt x="637889" y="1097890"/>
                  </a:lnTo>
                  <a:cubicBezTo>
                    <a:pt x="637921" y="1082298"/>
                    <a:pt x="625307" y="1069632"/>
                    <a:pt x="609714" y="1069601"/>
                  </a:cubicBezTo>
                  <a:cubicBezTo>
                    <a:pt x="609676" y="1069600"/>
                    <a:pt x="609638" y="1069600"/>
                    <a:pt x="609600" y="1069601"/>
                  </a:cubicBezTo>
                  <a:close/>
                  <a:moveTo>
                    <a:pt x="802558" y="1069591"/>
                  </a:moveTo>
                  <a:cubicBezTo>
                    <a:pt x="786965" y="1069559"/>
                    <a:pt x="774300" y="1082174"/>
                    <a:pt x="774268" y="1097766"/>
                  </a:cubicBezTo>
                  <a:cubicBezTo>
                    <a:pt x="774268" y="1097804"/>
                    <a:pt x="774268" y="1097842"/>
                    <a:pt x="774268" y="1097880"/>
                  </a:cubicBezTo>
                  <a:lnTo>
                    <a:pt x="774268" y="1279351"/>
                  </a:lnTo>
                  <a:cubicBezTo>
                    <a:pt x="774237" y="1294943"/>
                    <a:pt x="786851" y="1307608"/>
                    <a:pt x="802443" y="1307640"/>
                  </a:cubicBezTo>
                  <a:cubicBezTo>
                    <a:pt x="802481" y="1307640"/>
                    <a:pt x="802519" y="1307640"/>
                    <a:pt x="802557" y="1307640"/>
                  </a:cubicBezTo>
                  <a:lnTo>
                    <a:pt x="1094423" y="1307640"/>
                  </a:lnTo>
                  <a:cubicBezTo>
                    <a:pt x="1110015" y="1307671"/>
                    <a:pt x="1122680" y="1295057"/>
                    <a:pt x="1122712" y="1279465"/>
                  </a:cubicBezTo>
                  <a:cubicBezTo>
                    <a:pt x="1122712" y="1279427"/>
                    <a:pt x="1122712" y="1279389"/>
                    <a:pt x="1122712" y="1279351"/>
                  </a:cubicBezTo>
                  <a:lnTo>
                    <a:pt x="1122712" y="1097890"/>
                  </a:lnTo>
                  <a:cubicBezTo>
                    <a:pt x="1122743" y="1082298"/>
                    <a:pt x="1110129" y="1069632"/>
                    <a:pt x="1094537" y="1069601"/>
                  </a:cubicBezTo>
                  <a:cubicBezTo>
                    <a:pt x="1094499" y="1069600"/>
                    <a:pt x="1094461" y="1069600"/>
                    <a:pt x="1094423" y="1069601"/>
                  </a:cubicBezTo>
                  <a:close/>
                  <a:moveTo>
                    <a:pt x="1287456" y="1069591"/>
                  </a:moveTo>
                  <a:cubicBezTo>
                    <a:pt x="1271864" y="1069559"/>
                    <a:pt x="1259198" y="1082174"/>
                    <a:pt x="1259167" y="1097766"/>
                  </a:cubicBezTo>
                  <a:cubicBezTo>
                    <a:pt x="1259167" y="1097804"/>
                    <a:pt x="1259167" y="1097842"/>
                    <a:pt x="1259167" y="1097880"/>
                  </a:cubicBezTo>
                  <a:lnTo>
                    <a:pt x="1259167" y="1279351"/>
                  </a:lnTo>
                  <a:cubicBezTo>
                    <a:pt x="1259135" y="1294943"/>
                    <a:pt x="1271750" y="1307608"/>
                    <a:pt x="1287342" y="1307640"/>
                  </a:cubicBezTo>
                  <a:cubicBezTo>
                    <a:pt x="1287380" y="1307640"/>
                    <a:pt x="1287418" y="1307640"/>
                    <a:pt x="1287456" y="1307640"/>
                  </a:cubicBezTo>
                  <a:lnTo>
                    <a:pt x="1579245" y="1307640"/>
                  </a:lnTo>
                  <a:cubicBezTo>
                    <a:pt x="1594837" y="1307671"/>
                    <a:pt x="1607503" y="1295057"/>
                    <a:pt x="1607534" y="1279465"/>
                  </a:cubicBezTo>
                  <a:cubicBezTo>
                    <a:pt x="1607535" y="1279427"/>
                    <a:pt x="1607535" y="1279389"/>
                    <a:pt x="1607534" y="1279351"/>
                  </a:cubicBezTo>
                  <a:lnTo>
                    <a:pt x="1607534" y="1097890"/>
                  </a:lnTo>
                  <a:cubicBezTo>
                    <a:pt x="1607566" y="1082298"/>
                    <a:pt x="1594952" y="1069632"/>
                    <a:pt x="1579359" y="1069601"/>
                  </a:cubicBezTo>
                  <a:cubicBezTo>
                    <a:pt x="1579321" y="1069600"/>
                    <a:pt x="1579283" y="1069600"/>
                    <a:pt x="1579245" y="106960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>
              <a:noFill/>
              <a:prstDash val="solid"/>
              <a:miter/>
            </a:ln>
            <a:effectLst>
              <a:outerShdw blurRad="76200" dist="38100" dir="5400000" algn="t" rotWithShape="0">
                <a:prstClr val="black">
                  <a:alpha val="25000"/>
                </a:prstClr>
              </a:outerShdw>
            </a:effectLst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6" name="文本框 135">
              <a:extLst>
                <a:ext uri="{FF2B5EF4-FFF2-40B4-BE49-F238E27FC236}">
                  <a16:creationId xmlns:a16="http://schemas.microsoft.com/office/drawing/2014/main" id="{4C5BEB67-5FF8-45ED-BCA3-7C7CD2590079}"/>
                </a:ext>
              </a:extLst>
            </p:cNvPr>
            <p:cNvSpPr txBox="1"/>
            <p:nvPr/>
          </p:nvSpPr>
          <p:spPr>
            <a:xfrm>
              <a:off x="3671998" y="2061801"/>
              <a:ext cx="2999847" cy="369332"/>
            </a:xfrm>
            <a:prstGeom prst="rect">
              <a:avLst/>
            </a:prstGeom>
            <a:noFill/>
          </p:spPr>
          <p:txBody>
            <a:bodyPr wrap="square" anchor="ctr">
              <a:spAutoFit/>
            </a:bodyPr>
            <a:lstStyle/>
            <a:p>
              <a:r>
                <a:rPr lang="en-US" altLang="zh-CN" i="0" dirty="0">
                  <a:solidFill>
                    <a:schemeClr val="bg1"/>
                  </a:solidFill>
                  <a:effectLst/>
                  <a:latin typeface="+mn-ea"/>
                </a:rPr>
                <a:t>20XX</a:t>
              </a:r>
              <a:r>
                <a:rPr lang="zh-CN" altLang="en-US" i="0" dirty="0">
                  <a:solidFill>
                    <a:schemeClr val="bg1"/>
                  </a:solidFill>
                  <a:effectLst/>
                  <a:latin typeface="+mn-ea"/>
                </a:rPr>
                <a:t>年</a:t>
              </a:r>
              <a:r>
                <a:rPr lang="en-US" altLang="zh-CN" i="0" dirty="0">
                  <a:solidFill>
                    <a:schemeClr val="bg1"/>
                  </a:solidFill>
                  <a:effectLst/>
                  <a:latin typeface="+mn-ea"/>
                </a:rPr>
                <a:t>12</a:t>
              </a:r>
              <a:r>
                <a:rPr lang="zh-CN" altLang="en-US" i="0" dirty="0">
                  <a:solidFill>
                    <a:schemeClr val="bg1"/>
                  </a:solidFill>
                  <a:effectLst/>
                  <a:latin typeface="+mn-ea"/>
                </a:rPr>
                <a:t>月</a:t>
              </a:r>
              <a:r>
                <a:rPr lang="en-US" altLang="zh-CN" i="0" dirty="0">
                  <a:solidFill>
                    <a:schemeClr val="bg1"/>
                  </a:solidFill>
                  <a:effectLst/>
                  <a:latin typeface="+mn-ea"/>
                </a:rPr>
                <a:t>25</a:t>
              </a:r>
              <a:r>
                <a:rPr lang="zh-CN" altLang="en-US" dirty="0">
                  <a:solidFill>
                    <a:schemeClr val="bg1"/>
                  </a:solidFill>
                  <a:latin typeface="+mn-ea"/>
                </a:rPr>
                <a:t>日</a:t>
              </a:r>
              <a:endParaRPr lang="en-US" altLang="zh-CN" i="0" dirty="0">
                <a:solidFill>
                  <a:schemeClr val="bg1"/>
                </a:solidFill>
                <a:effectLst/>
                <a:latin typeface="+mn-ea"/>
              </a:endParaRPr>
            </a:p>
          </p:txBody>
        </p:sp>
      </p:grpSp>
      <p:grpSp>
        <p:nvGrpSpPr>
          <p:cNvPr id="8" name="组合 7">
            <a:extLst>
              <a:ext uri="{FF2B5EF4-FFF2-40B4-BE49-F238E27FC236}">
                <a16:creationId xmlns:a16="http://schemas.microsoft.com/office/drawing/2014/main" id="{80C0C801-8391-419E-8B9B-C1D7821209C8}"/>
              </a:ext>
            </a:extLst>
          </p:cNvPr>
          <p:cNvGrpSpPr/>
          <p:nvPr/>
        </p:nvGrpSpPr>
        <p:grpSpPr>
          <a:xfrm>
            <a:off x="2964802" y="2815972"/>
            <a:ext cx="3707043" cy="464658"/>
            <a:chOff x="2964802" y="2712924"/>
            <a:chExt cx="3707043" cy="464658"/>
          </a:xfrm>
        </p:grpSpPr>
        <p:sp>
          <p:nvSpPr>
            <p:cNvPr id="51" name="图形 49">
              <a:extLst>
                <a:ext uri="{FF2B5EF4-FFF2-40B4-BE49-F238E27FC236}">
                  <a16:creationId xmlns:a16="http://schemas.microsoft.com/office/drawing/2014/main" id="{42053EE3-8AE5-4A5C-AF16-F86B452082E9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64802" y="2712924"/>
              <a:ext cx="464658" cy="464658"/>
            </a:xfrm>
            <a:custGeom>
              <a:avLst/>
              <a:gdLst>
                <a:gd name="connsiteX0" fmla="*/ 952487 w 1905000"/>
                <a:gd name="connsiteY0" fmla="*/ -262 h 1905000"/>
                <a:gd name="connsiteX1" fmla="*/ -13 w 1905000"/>
                <a:gd name="connsiteY1" fmla="*/ 952238 h 1905000"/>
                <a:gd name="connsiteX2" fmla="*/ 952487 w 1905000"/>
                <a:gd name="connsiteY2" fmla="*/ 1904738 h 1905000"/>
                <a:gd name="connsiteX3" fmla="*/ 1904987 w 1905000"/>
                <a:gd name="connsiteY3" fmla="*/ 952238 h 1905000"/>
                <a:gd name="connsiteX4" fmla="*/ 952487 w 1905000"/>
                <a:gd name="connsiteY4" fmla="*/ -262 h 1905000"/>
                <a:gd name="connsiteX5" fmla="*/ 952487 w 1905000"/>
                <a:gd name="connsiteY5" fmla="*/ 213669 h 1905000"/>
                <a:gd name="connsiteX6" fmla="*/ 1691075 w 1905000"/>
                <a:gd name="connsiteY6" fmla="*/ 952276 h 1905000"/>
                <a:gd name="connsiteX7" fmla="*/ 952468 w 1905000"/>
                <a:gd name="connsiteY7" fmla="*/ 1690863 h 1905000"/>
                <a:gd name="connsiteX8" fmla="*/ 213881 w 1905000"/>
                <a:gd name="connsiteY8" fmla="*/ 952276 h 1905000"/>
                <a:gd name="connsiteX9" fmla="*/ 949245 w 1905000"/>
                <a:gd name="connsiteY9" fmla="*/ 213669 h 1905000"/>
                <a:gd name="connsiteX10" fmla="*/ 952487 w 1905000"/>
                <a:gd name="connsiteY10" fmla="*/ 213669 h 1905000"/>
                <a:gd name="connsiteX11" fmla="*/ 952487 w 1905000"/>
                <a:gd name="connsiteY11" fmla="*/ 278763 h 1905000"/>
                <a:gd name="connsiteX12" fmla="*/ 891784 w 1905000"/>
                <a:gd name="connsiteY12" fmla="*/ 828965 h 1905000"/>
                <a:gd name="connsiteX13" fmla="*/ 829044 w 1905000"/>
                <a:gd name="connsiteY13" fmla="*/ 1012911 h 1905000"/>
                <a:gd name="connsiteX14" fmla="*/ 1012990 w 1905000"/>
                <a:gd name="connsiteY14" fmla="*/ 1075651 h 1905000"/>
                <a:gd name="connsiteX15" fmla="*/ 1080675 w 1905000"/>
                <a:gd name="connsiteY15" fmla="*/ 1001587 h 1905000"/>
                <a:gd name="connsiteX16" fmla="*/ 1504899 w 1905000"/>
                <a:gd name="connsiteY16" fmla="*/ 943484 h 1905000"/>
                <a:gd name="connsiteX17" fmla="*/ 1072073 w 1905000"/>
                <a:gd name="connsiteY17" fmla="*/ 884753 h 1905000"/>
                <a:gd name="connsiteX18" fmla="*/ 1013209 w 1905000"/>
                <a:gd name="connsiteY18" fmla="*/ 829061 h 1905000"/>
                <a:gd name="connsiteX19" fmla="*/ 952487 w 1905000"/>
                <a:gd name="connsiteY19" fmla="*/ 278763 h 1905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905000" h="1905000">
                  <a:moveTo>
                    <a:pt x="952487" y="-262"/>
                  </a:moveTo>
                  <a:cubicBezTo>
                    <a:pt x="426436" y="-262"/>
                    <a:pt x="-13" y="426186"/>
                    <a:pt x="-13" y="952238"/>
                  </a:cubicBezTo>
                  <a:cubicBezTo>
                    <a:pt x="-13" y="1478289"/>
                    <a:pt x="426436" y="1904738"/>
                    <a:pt x="952487" y="1904738"/>
                  </a:cubicBezTo>
                  <a:cubicBezTo>
                    <a:pt x="1478538" y="1904738"/>
                    <a:pt x="1904987" y="1478289"/>
                    <a:pt x="1904987" y="952238"/>
                  </a:cubicBezTo>
                  <a:cubicBezTo>
                    <a:pt x="1904080" y="426562"/>
                    <a:pt x="1478162" y="645"/>
                    <a:pt x="952487" y="-262"/>
                  </a:cubicBezTo>
                  <a:close/>
                  <a:moveTo>
                    <a:pt x="952487" y="213669"/>
                  </a:moveTo>
                  <a:cubicBezTo>
                    <a:pt x="1360403" y="213674"/>
                    <a:pt x="1691080" y="544360"/>
                    <a:pt x="1691075" y="952276"/>
                  </a:cubicBezTo>
                  <a:cubicBezTo>
                    <a:pt x="1691069" y="1360192"/>
                    <a:pt x="1360384" y="1690869"/>
                    <a:pt x="952468" y="1690863"/>
                  </a:cubicBezTo>
                  <a:cubicBezTo>
                    <a:pt x="544560" y="1690858"/>
                    <a:pt x="213886" y="1360184"/>
                    <a:pt x="213881" y="952276"/>
                  </a:cubicBezTo>
                  <a:cubicBezTo>
                    <a:pt x="212985" y="545250"/>
                    <a:pt x="542219" y="214564"/>
                    <a:pt x="949245" y="213669"/>
                  </a:cubicBezTo>
                  <a:cubicBezTo>
                    <a:pt x="950326" y="213667"/>
                    <a:pt x="951406" y="213667"/>
                    <a:pt x="952487" y="213669"/>
                  </a:cubicBezTo>
                  <a:close/>
                  <a:moveTo>
                    <a:pt x="952487" y="278763"/>
                  </a:moveTo>
                  <a:cubicBezTo>
                    <a:pt x="939571" y="278763"/>
                    <a:pt x="888603" y="745974"/>
                    <a:pt x="891784" y="828965"/>
                  </a:cubicBezTo>
                  <a:cubicBezTo>
                    <a:pt x="823664" y="862435"/>
                    <a:pt x="795574" y="944790"/>
                    <a:pt x="829044" y="1012911"/>
                  </a:cubicBezTo>
                  <a:cubicBezTo>
                    <a:pt x="862514" y="1081031"/>
                    <a:pt x="944870" y="1109121"/>
                    <a:pt x="1012990" y="1075651"/>
                  </a:cubicBezTo>
                  <a:cubicBezTo>
                    <a:pt x="1044079" y="1060375"/>
                    <a:pt x="1068253" y="1033923"/>
                    <a:pt x="1080675" y="1001587"/>
                  </a:cubicBezTo>
                  <a:cubicBezTo>
                    <a:pt x="1220578" y="990995"/>
                    <a:pt x="1504899" y="954171"/>
                    <a:pt x="1504899" y="943484"/>
                  </a:cubicBezTo>
                  <a:cubicBezTo>
                    <a:pt x="1504899" y="932569"/>
                    <a:pt x="1208500" y="894412"/>
                    <a:pt x="1072073" y="884753"/>
                  </a:cubicBezTo>
                  <a:cubicBezTo>
                    <a:pt x="1058493" y="860696"/>
                    <a:pt x="1037980" y="841289"/>
                    <a:pt x="1013209" y="829061"/>
                  </a:cubicBezTo>
                  <a:cubicBezTo>
                    <a:pt x="1016438" y="746317"/>
                    <a:pt x="965413" y="278763"/>
                    <a:pt x="952487" y="278763"/>
                  </a:cubicBezTo>
                  <a:close/>
                </a:path>
              </a:pathLst>
            </a:custGeom>
            <a:solidFill>
              <a:schemeClr val="accent4"/>
            </a:solidFill>
            <a:ln w="9525" cap="flat">
              <a:noFill/>
              <a:prstDash val="solid"/>
              <a:miter/>
            </a:ln>
            <a:effectLst>
              <a:outerShdw blurRad="76200" dist="38100" dir="5400000" algn="t" rotWithShape="0">
                <a:prstClr val="black">
                  <a:alpha val="25000"/>
                </a:prstClr>
              </a:outerShdw>
            </a:effectLst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37" name="文本框 136">
              <a:extLst>
                <a:ext uri="{FF2B5EF4-FFF2-40B4-BE49-F238E27FC236}">
                  <a16:creationId xmlns:a16="http://schemas.microsoft.com/office/drawing/2014/main" id="{546F11C4-4C7C-4DDF-A05D-B9E1ED5E3876}"/>
                </a:ext>
              </a:extLst>
            </p:cNvPr>
            <p:cNvSpPr txBox="1"/>
            <p:nvPr/>
          </p:nvSpPr>
          <p:spPr>
            <a:xfrm>
              <a:off x="3671998" y="2745088"/>
              <a:ext cx="2999847" cy="369332"/>
            </a:xfrm>
            <a:prstGeom prst="rect">
              <a:avLst/>
            </a:prstGeom>
            <a:noFill/>
          </p:spPr>
          <p:txBody>
            <a:bodyPr wrap="square" anchor="ctr">
              <a:spAutoFit/>
            </a:bodyPr>
            <a:lstStyle/>
            <a:p>
              <a:r>
                <a:rPr lang="en-US" altLang="zh-CN" i="0" dirty="0">
                  <a:solidFill>
                    <a:schemeClr val="bg1"/>
                  </a:solidFill>
                  <a:effectLst/>
                  <a:latin typeface="+mn-ea"/>
                </a:rPr>
                <a:t>19</a:t>
              </a:r>
              <a:r>
                <a:rPr lang="en-US" altLang="zh-CN" dirty="0">
                  <a:solidFill>
                    <a:schemeClr val="bg1"/>
                  </a:solidFill>
                  <a:latin typeface="+mn-ea"/>
                </a:rPr>
                <a:t>:00-22:00</a:t>
              </a:r>
              <a:endParaRPr lang="en-US" altLang="zh-CN" i="0" dirty="0">
                <a:solidFill>
                  <a:schemeClr val="bg1"/>
                </a:solidFill>
                <a:effectLst/>
                <a:latin typeface="+mn-ea"/>
              </a:endParaRPr>
            </a:p>
          </p:txBody>
        </p:sp>
      </p:grpSp>
      <p:grpSp>
        <p:nvGrpSpPr>
          <p:cNvPr id="19" name="组合 18">
            <a:extLst>
              <a:ext uri="{FF2B5EF4-FFF2-40B4-BE49-F238E27FC236}">
                <a16:creationId xmlns:a16="http://schemas.microsoft.com/office/drawing/2014/main" id="{F2EE8BBB-A10B-45D6-9247-51FAA8195C8B}"/>
              </a:ext>
            </a:extLst>
          </p:cNvPr>
          <p:cNvGrpSpPr/>
          <p:nvPr/>
        </p:nvGrpSpPr>
        <p:grpSpPr>
          <a:xfrm>
            <a:off x="2957509" y="4312860"/>
            <a:ext cx="6450618" cy="470814"/>
            <a:chOff x="2957509" y="4253112"/>
            <a:chExt cx="6450618" cy="470814"/>
          </a:xfrm>
        </p:grpSpPr>
        <p:sp>
          <p:nvSpPr>
            <p:cNvPr id="47" name="图形 33">
              <a:extLst>
                <a:ext uri="{FF2B5EF4-FFF2-40B4-BE49-F238E27FC236}">
                  <a16:creationId xmlns:a16="http://schemas.microsoft.com/office/drawing/2014/main" id="{576EB77A-E664-4BFE-B5B0-4EB800235DB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57509" y="4259268"/>
              <a:ext cx="479244" cy="464658"/>
            </a:xfrm>
            <a:custGeom>
              <a:avLst/>
              <a:gdLst>
                <a:gd name="connsiteX0" fmla="*/ 1287633 w 1905000"/>
                <a:gd name="connsiteY0" fmla="*/ 346 h 1847015"/>
                <a:gd name="connsiteX1" fmla="*/ 906633 w 1905000"/>
                <a:gd name="connsiteY1" fmla="*/ 207039 h 1847015"/>
                <a:gd name="connsiteX2" fmla="*/ 1163913 w 1905000"/>
                <a:gd name="connsiteY2" fmla="*/ 832831 h 1847015"/>
                <a:gd name="connsiteX3" fmla="*/ 1686656 w 1905000"/>
                <a:gd name="connsiteY3" fmla="*/ 538594 h 1847015"/>
                <a:gd name="connsiteX4" fmla="*/ 1392419 w 1905000"/>
                <a:gd name="connsiteY4" fmla="*/ 15851 h 1847015"/>
                <a:gd name="connsiteX5" fmla="*/ 1287633 w 1905000"/>
                <a:gd name="connsiteY5" fmla="*/ 280 h 1847015"/>
                <a:gd name="connsiteX6" fmla="*/ 652649 w 1905000"/>
                <a:gd name="connsiteY6" fmla="*/ 261874 h 1847015"/>
                <a:gd name="connsiteX7" fmla="*/ 212171 w 1905000"/>
                <a:gd name="connsiteY7" fmla="*/ 667349 h 1847015"/>
                <a:gd name="connsiteX8" fmla="*/ 617646 w 1905000"/>
                <a:gd name="connsiteY8" fmla="*/ 1107828 h 1847015"/>
                <a:gd name="connsiteX9" fmla="*/ 634999 w 1905000"/>
                <a:gd name="connsiteY9" fmla="*/ 1108190 h 1847015"/>
                <a:gd name="connsiteX10" fmla="*/ 1068633 w 1905000"/>
                <a:gd name="connsiteY10" fmla="*/ 695481 h 1847015"/>
                <a:gd name="connsiteX11" fmla="*/ 655924 w 1905000"/>
                <a:gd name="connsiteY11" fmla="*/ 261847 h 1847015"/>
                <a:gd name="connsiteX12" fmla="*/ 652659 w 1905000"/>
                <a:gd name="connsiteY12" fmla="*/ 261779 h 1847015"/>
                <a:gd name="connsiteX13" fmla="*/ 1270079 w 1905000"/>
                <a:gd name="connsiteY13" fmla="*/ 926053 h 1847015"/>
                <a:gd name="connsiteX14" fmla="*/ 1118431 w 1905000"/>
                <a:gd name="connsiteY14" fmla="*/ 945274 h 1847015"/>
                <a:gd name="connsiteX15" fmla="*/ 952191 w 1905000"/>
                <a:gd name="connsiteY15" fmla="*/ 1133078 h 1847015"/>
                <a:gd name="connsiteX16" fmla="*/ 1357423 w 1905000"/>
                <a:gd name="connsiteY16" fmla="*/ 1585306 h 1847015"/>
                <a:gd name="connsiteX17" fmla="*/ 1904996 w 1905000"/>
                <a:gd name="connsiteY17" fmla="*/ 1585306 h 1847015"/>
                <a:gd name="connsiteX18" fmla="*/ 1904996 w 1905000"/>
                <a:gd name="connsiteY18" fmla="*/ 1560979 h 1847015"/>
                <a:gd name="connsiteX19" fmla="*/ 1270212 w 1905000"/>
                <a:gd name="connsiteY19" fmla="*/ 926062 h 1847015"/>
                <a:gd name="connsiteX20" fmla="*/ 635037 w 1905000"/>
                <a:gd name="connsiteY20" fmla="*/ 1187523 h 1847015"/>
                <a:gd name="connsiteX21" fmla="*/ -4 w 1905000"/>
                <a:gd name="connsiteY21" fmla="*/ 1822584 h 1847015"/>
                <a:gd name="connsiteX22" fmla="*/ -4 w 1905000"/>
                <a:gd name="connsiteY22" fmla="*/ 1822736 h 1847015"/>
                <a:gd name="connsiteX23" fmla="*/ -4 w 1905000"/>
                <a:gd name="connsiteY23" fmla="*/ 1847015 h 1847015"/>
                <a:gd name="connsiteX24" fmla="*/ 1270079 w 1905000"/>
                <a:gd name="connsiteY24" fmla="*/ 1847015 h 1847015"/>
                <a:gd name="connsiteX25" fmla="*/ 1270079 w 1905000"/>
                <a:gd name="connsiteY25" fmla="*/ 1822746 h 1847015"/>
                <a:gd name="connsiteX26" fmla="*/ 635199 w 1905000"/>
                <a:gd name="connsiteY26" fmla="*/ 1187523 h 1847015"/>
                <a:gd name="connsiteX27" fmla="*/ 635037 w 1905000"/>
                <a:gd name="connsiteY27" fmla="*/ 1187523 h 1847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905000" h="1847015">
                  <a:moveTo>
                    <a:pt x="1287633" y="346"/>
                  </a:moveTo>
                  <a:cubicBezTo>
                    <a:pt x="1132318" y="-5927"/>
                    <a:pt x="986056" y="73420"/>
                    <a:pt x="906633" y="207039"/>
                  </a:cubicBezTo>
                  <a:cubicBezTo>
                    <a:pt x="1125876" y="331847"/>
                    <a:pt x="1231971" y="589907"/>
                    <a:pt x="1163913" y="832831"/>
                  </a:cubicBezTo>
                  <a:cubicBezTo>
                    <a:pt x="1389516" y="895932"/>
                    <a:pt x="1623556" y="764197"/>
                    <a:pt x="1686656" y="538594"/>
                  </a:cubicBezTo>
                  <a:cubicBezTo>
                    <a:pt x="1749756" y="312992"/>
                    <a:pt x="1618022" y="78951"/>
                    <a:pt x="1392419" y="15851"/>
                  </a:cubicBezTo>
                  <a:cubicBezTo>
                    <a:pt x="1358279" y="6302"/>
                    <a:pt x="1323076" y="1071"/>
                    <a:pt x="1287633" y="280"/>
                  </a:cubicBezTo>
                  <a:close/>
                  <a:moveTo>
                    <a:pt x="652649" y="261874"/>
                  </a:moveTo>
                  <a:cubicBezTo>
                    <a:pt x="419045" y="252208"/>
                    <a:pt x="221837" y="433746"/>
                    <a:pt x="212171" y="667349"/>
                  </a:cubicBezTo>
                  <a:cubicBezTo>
                    <a:pt x="202505" y="900953"/>
                    <a:pt x="384042" y="1098162"/>
                    <a:pt x="617646" y="1107828"/>
                  </a:cubicBezTo>
                  <a:cubicBezTo>
                    <a:pt x="623427" y="1108067"/>
                    <a:pt x="629213" y="1108188"/>
                    <a:pt x="634999" y="1108190"/>
                  </a:cubicBezTo>
                  <a:cubicBezTo>
                    <a:pt x="868710" y="1113968"/>
                    <a:pt x="1062855" y="929192"/>
                    <a:pt x="1068633" y="695481"/>
                  </a:cubicBezTo>
                  <a:cubicBezTo>
                    <a:pt x="1074411" y="461770"/>
                    <a:pt x="889635" y="267625"/>
                    <a:pt x="655924" y="261847"/>
                  </a:cubicBezTo>
                  <a:cubicBezTo>
                    <a:pt x="654835" y="261820"/>
                    <a:pt x="653747" y="261797"/>
                    <a:pt x="652659" y="261779"/>
                  </a:cubicBezTo>
                  <a:close/>
                  <a:moveTo>
                    <a:pt x="1270079" y="926053"/>
                  </a:moveTo>
                  <a:cubicBezTo>
                    <a:pt x="1218940" y="926330"/>
                    <a:pt x="1168022" y="932784"/>
                    <a:pt x="1118431" y="945274"/>
                  </a:cubicBezTo>
                  <a:cubicBezTo>
                    <a:pt x="1078000" y="1019688"/>
                    <a:pt x="1021148" y="1083914"/>
                    <a:pt x="952191" y="1133078"/>
                  </a:cubicBezTo>
                  <a:cubicBezTo>
                    <a:pt x="1143652" y="1221760"/>
                    <a:pt x="1290197" y="1385301"/>
                    <a:pt x="1357423" y="1585306"/>
                  </a:cubicBezTo>
                  <a:lnTo>
                    <a:pt x="1904996" y="1585306"/>
                  </a:lnTo>
                  <a:lnTo>
                    <a:pt x="1904996" y="1560979"/>
                  </a:lnTo>
                  <a:cubicBezTo>
                    <a:pt x="1904938" y="1210400"/>
                    <a:pt x="1620791" y="926193"/>
                    <a:pt x="1270212" y="926062"/>
                  </a:cubicBezTo>
                  <a:close/>
                  <a:moveTo>
                    <a:pt x="635037" y="1187523"/>
                  </a:moveTo>
                  <a:cubicBezTo>
                    <a:pt x="284308" y="1187529"/>
                    <a:pt x="-9" y="1471855"/>
                    <a:pt x="-4" y="1822584"/>
                  </a:cubicBezTo>
                  <a:cubicBezTo>
                    <a:pt x="-4" y="1822635"/>
                    <a:pt x="-4" y="1822685"/>
                    <a:pt x="-4" y="1822736"/>
                  </a:cubicBezTo>
                  <a:lnTo>
                    <a:pt x="-4" y="1847015"/>
                  </a:lnTo>
                  <a:lnTo>
                    <a:pt x="1270079" y="1847015"/>
                  </a:lnTo>
                  <a:lnTo>
                    <a:pt x="1270079" y="1822746"/>
                  </a:lnTo>
                  <a:cubicBezTo>
                    <a:pt x="1270173" y="1472017"/>
                    <a:pt x="985928" y="1187618"/>
                    <a:pt x="635199" y="1187523"/>
                  </a:cubicBezTo>
                  <a:cubicBezTo>
                    <a:pt x="635145" y="1187523"/>
                    <a:pt x="635091" y="1187523"/>
                    <a:pt x="635037" y="1187523"/>
                  </a:cubicBezTo>
                  <a:close/>
                </a:path>
              </a:pathLst>
            </a:custGeom>
            <a:solidFill>
              <a:schemeClr val="accent4"/>
            </a:solidFill>
            <a:ln w="9525" cap="flat">
              <a:noFill/>
              <a:prstDash val="solid"/>
              <a:miter/>
            </a:ln>
            <a:effectLst>
              <a:outerShdw blurRad="76200" dist="38100" dir="5400000" algn="t" rotWithShape="0">
                <a:prstClr val="black">
                  <a:alpha val="25000"/>
                </a:prstClr>
              </a:outerShdw>
            </a:effectLst>
          </p:spPr>
          <p:txBody>
            <a:bodyPr rtlCol="0" anchor="ctr"/>
            <a:lstStyle/>
            <a:p>
              <a:endParaRPr lang="zh-CN" altLang="en-US" dirty="0"/>
            </a:p>
          </p:txBody>
        </p:sp>
        <p:sp>
          <p:nvSpPr>
            <p:cNvPr id="138" name="文本框 137">
              <a:extLst>
                <a:ext uri="{FF2B5EF4-FFF2-40B4-BE49-F238E27FC236}">
                  <a16:creationId xmlns:a16="http://schemas.microsoft.com/office/drawing/2014/main" id="{665F1766-DC94-4F71-A292-327071F84F6A}"/>
                </a:ext>
              </a:extLst>
            </p:cNvPr>
            <p:cNvSpPr txBox="1"/>
            <p:nvPr/>
          </p:nvSpPr>
          <p:spPr>
            <a:xfrm>
              <a:off x="3671999" y="4253112"/>
              <a:ext cx="5736128" cy="464807"/>
            </a:xfrm>
            <a:prstGeom prst="rect">
              <a:avLst/>
            </a:prstGeom>
            <a:noFill/>
          </p:spPr>
          <p:txBody>
            <a:bodyPr wrap="square" anchor="ctr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zh-CN" altLang="en-US" i="0" dirty="0">
                  <a:solidFill>
                    <a:schemeClr val="bg1"/>
                  </a:solidFill>
                  <a:effectLst/>
                  <a:latin typeface="+mn-ea"/>
                </a:rPr>
                <a:t>① 公司全体成员</a:t>
              </a:r>
              <a:r>
                <a:rPr lang="en-US" altLang="zh-CN" dirty="0">
                  <a:solidFill>
                    <a:schemeClr val="bg1"/>
                  </a:solidFill>
                  <a:latin typeface="+mn-ea"/>
                </a:rPr>
                <a:t>      </a:t>
              </a:r>
              <a:r>
                <a:rPr lang="zh-CN" altLang="en-US" i="0" dirty="0">
                  <a:solidFill>
                    <a:schemeClr val="bg1"/>
                  </a:solidFill>
                  <a:effectLst/>
                  <a:latin typeface="+mn-ea"/>
                </a:rPr>
                <a:t>② </a:t>
              </a:r>
              <a:r>
                <a:rPr lang="en-US" altLang="zh-CN" i="0" dirty="0">
                  <a:solidFill>
                    <a:schemeClr val="bg1"/>
                  </a:solidFill>
                  <a:effectLst/>
                  <a:latin typeface="+mn-ea"/>
                </a:rPr>
                <a:t>VIP</a:t>
              </a:r>
              <a:r>
                <a:rPr lang="zh-CN" altLang="en-US" i="0" dirty="0">
                  <a:solidFill>
                    <a:schemeClr val="bg1"/>
                  </a:solidFill>
                  <a:effectLst/>
                  <a:latin typeface="+mn-ea"/>
                </a:rPr>
                <a:t>客户及合作单位主要成员</a:t>
              </a:r>
              <a:endParaRPr lang="en-US" altLang="zh-CN" i="0" dirty="0">
                <a:solidFill>
                  <a:schemeClr val="bg1"/>
                </a:solidFill>
                <a:effectLst/>
                <a:latin typeface="+mn-ea"/>
              </a:endParaRPr>
            </a:p>
          </p:txBody>
        </p:sp>
      </p:grpSp>
      <p:grpSp>
        <p:nvGrpSpPr>
          <p:cNvPr id="10" name="组合 9">
            <a:extLst>
              <a:ext uri="{FF2B5EF4-FFF2-40B4-BE49-F238E27FC236}">
                <a16:creationId xmlns:a16="http://schemas.microsoft.com/office/drawing/2014/main" id="{B7844508-F197-4922-83D1-0505EA59017F}"/>
              </a:ext>
            </a:extLst>
          </p:cNvPr>
          <p:cNvGrpSpPr/>
          <p:nvPr/>
        </p:nvGrpSpPr>
        <p:grpSpPr>
          <a:xfrm>
            <a:off x="2913684" y="3564416"/>
            <a:ext cx="4521515" cy="464658"/>
            <a:chOff x="2913684" y="3483018"/>
            <a:chExt cx="4521515" cy="464658"/>
          </a:xfrm>
        </p:grpSpPr>
        <p:sp>
          <p:nvSpPr>
            <p:cNvPr id="48" name="图形 31">
              <a:extLst>
                <a:ext uri="{FF2B5EF4-FFF2-40B4-BE49-F238E27FC236}">
                  <a16:creationId xmlns:a16="http://schemas.microsoft.com/office/drawing/2014/main" id="{E8894298-974E-425B-9086-13461BD7A201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13684" y="3483018"/>
              <a:ext cx="566894" cy="464658"/>
            </a:xfrm>
            <a:custGeom>
              <a:avLst/>
              <a:gdLst>
                <a:gd name="connsiteX0" fmla="*/ 704744 w 1904991"/>
                <a:gd name="connsiteY0" fmla="*/ -264 h 1561432"/>
                <a:gd name="connsiteX1" fmla="*/ 623343 w 1904991"/>
                <a:gd name="connsiteY1" fmla="*/ 83556 h 1561432"/>
                <a:gd name="connsiteX2" fmla="*/ 623343 w 1904991"/>
                <a:gd name="connsiteY2" fmla="*/ 1166663 h 1561432"/>
                <a:gd name="connsiteX3" fmla="*/ 704022 w 1904991"/>
                <a:gd name="connsiteY3" fmla="*/ 1251310 h 1561432"/>
                <a:gd name="connsiteX4" fmla="*/ 788669 w 1904991"/>
                <a:gd name="connsiteY4" fmla="*/ 1170632 h 1561432"/>
                <a:gd name="connsiteX5" fmla="*/ 788669 w 1904991"/>
                <a:gd name="connsiteY5" fmla="*/ 1166663 h 1561432"/>
                <a:gd name="connsiteX6" fmla="*/ 788668 w 1904991"/>
                <a:gd name="connsiteY6" fmla="*/ 596173 h 1561432"/>
                <a:gd name="connsiteX7" fmla="*/ 1441855 w 1904991"/>
                <a:gd name="connsiteY7" fmla="*/ 596173 h 1561432"/>
                <a:gd name="connsiteX8" fmla="*/ 1441855 w 1904991"/>
                <a:gd name="connsiteY8" fmla="*/ 91843 h 1561432"/>
                <a:gd name="connsiteX9" fmla="*/ 788640 w 1904991"/>
                <a:gd name="connsiteY9" fmla="*/ 91843 h 1561432"/>
                <a:gd name="connsiteX10" fmla="*/ 788640 w 1904991"/>
                <a:gd name="connsiteY10" fmla="*/ 83594 h 1561432"/>
                <a:gd name="connsiteX11" fmla="*/ 707104 w 1904991"/>
                <a:gd name="connsiteY11" fmla="*/ -227 h 1561432"/>
                <a:gd name="connsiteX12" fmla="*/ 704715 w 1904991"/>
                <a:gd name="connsiteY12" fmla="*/ -226 h 1561432"/>
                <a:gd name="connsiteX13" fmla="*/ 361977 w 1904991"/>
                <a:gd name="connsiteY13" fmla="*/ 769785 h 1561432"/>
                <a:gd name="connsiteX14" fmla="*/ 300455 w 1904991"/>
                <a:gd name="connsiteY14" fmla="*/ 799122 h 1561432"/>
                <a:gd name="connsiteX15" fmla="*/ 286358 w 1904991"/>
                <a:gd name="connsiteY15" fmla="*/ 822992 h 1561432"/>
                <a:gd name="connsiteX16" fmla="*/ 6228 w 1904991"/>
                <a:gd name="connsiteY16" fmla="*/ 1450823 h 1561432"/>
                <a:gd name="connsiteX17" fmla="*/ 3656 w 1904991"/>
                <a:gd name="connsiteY17" fmla="*/ 1506182 h 1561432"/>
                <a:gd name="connsiteX18" fmla="*/ 25945 w 1904991"/>
                <a:gd name="connsiteY18" fmla="*/ 1539624 h 1561432"/>
                <a:gd name="connsiteX19" fmla="*/ 81894 w 1904991"/>
                <a:gd name="connsiteY19" fmla="*/ 1561113 h 1561432"/>
                <a:gd name="connsiteX20" fmla="*/ 1823122 w 1904991"/>
                <a:gd name="connsiteY20" fmla="*/ 1561113 h 1561432"/>
                <a:gd name="connsiteX21" fmla="*/ 1901312 w 1904991"/>
                <a:gd name="connsiteY21" fmla="*/ 1506172 h 1561432"/>
                <a:gd name="connsiteX22" fmla="*/ 1898740 w 1904991"/>
                <a:gd name="connsiteY22" fmla="*/ 1450813 h 1561432"/>
                <a:gd name="connsiteX23" fmla="*/ 1618706 w 1904991"/>
                <a:gd name="connsiteY23" fmla="*/ 822982 h 1561432"/>
                <a:gd name="connsiteX24" fmla="*/ 1604609 w 1904991"/>
                <a:gd name="connsiteY24" fmla="*/ 799112 h 1561432"/>
                <a:gd name="connsiteX25" fmla="*/ 1543020 w 1904991"/>
                <a:gd name="connsiteY25" fmla="*/ 769775 h 1561432"/>
                <a:gd name="connsiteX26" fmla="*/ 871317 w 1904991"/>
                <a:gd name="connsiteY26" fmla="*/ 769775 h 1561432"/>
                <a:gd name="connsiteX27" fmla="*/ 871317 w 1904991"/>
                <a:gd name="connsiteY27" fmla="*/ 909841 h 1561432"/>
                <a:gd name="connsiteX28" fmla="*/ 1504063 w 1904991"/>
                <a:gd name="connsiteY28" fmla="*/ 909841 h 1561432"/>
                <a:gd name="connsiteX29" fmla="*/ 1732129 w 1904991"/>
                <a:gd name="connsiteY29" fmla="*/ 1421038 h 1561432"/>
                <a:gd name="connsiteX30" fmla="*/ 172896 w 1904991"/>
                <a:gd name="connsiteY30" fmla="*/ 1421038 h 1561432"/>
                <a:gd name="connsiteX31" fmla="*/ 400896 w 1904991"/>
                <a:gd name="connsiteY31" fmla="*/ 909850 h 1561432"/>
                <a:gd name="connsiteX32" fmla="*/ 540628 w 1904991"/>
                <a:gd name="connsiteY32" fmla="*/ 909850 h 1561432"/>
                <a:gd name="connsiteX33" fmla="*/ 540628 w 1904991"/>
                <a:gd name="connsiteY33" fmla="*/ 769785 h 1561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904991" h="1561432">
                  <a:moveTo>
                    <a:pt x="704744" y="-264"/>
                  </a:moveTo>
                  <a:cubicBezTo>
                    <a:pt x="659135" y="441"/>
                    <a:pt x="622712" y="37947"/>
                    <a:pt x="623343" y="83556"/>
                  </a:cubicBezTo>
                  <a:lnTo>
                    <a:pt x="623343" y="1166663"/>
                  </a:lnTo>
                  <a:cubicBezTo>
                    <a:pt x="622247" y="1212317"/>
                    <a:pt x="658368" y="1250214"/>
                    <a:pt x="704022" y="1251310"/>
                  </a:cubicBezTo>
                  <a:cubicBezTo>
                    <a:pt x="749675" y="1252406"/>
                    <a:pt x="787573" y="1216285"/>
                    <a:pt x="788669" y="1170632"/>
                  </a:cubicBezTo>
                  <a:cubicBezTo>
                    <a:pt x="788700" y="1169309"/>
                    <a:pt x="788700" y="1167986"/>
                    <a:pt x="788669" y="1166663"/>
                  </a:cubicBezTo>
                  <a:lnTo>
                    <a:pt x="788668" y="596173"/>
                  </a:lnTo>
                  <a:lnTo>
                    <a:pt x="1441855" y="596173"/>
                  </a:lnTo>
                  <a:lnTo>
                    <a:pt x="1441855" y="91843"/>
                  </a:lnTo>
                  <a:lnTo>
                    <a:pt x="788640" y="91843"/>
                  </a:lnTo>
                  <a:lnTo>
                    <a:pt x="788640" y="83594"/>
                  </a:lnTo>
                  <a:cubicBezTo>
                    <a:pt x="789271" y="37932"/>
                    <a:pt x="752766" y="404"/>
                    <a:pt x="707104" y="-227"/>
                  </a:cubicBezTo>
                  <a:cubicBezTo>
                    <a:pt x="706308" y="-238"/>
                    <a:pt x="705511" y="-238"/>
                    <a:pt x="704715" y="-226"/>
                  </a:cubicBezTo>
                  <a:close/>
                  <a:moveTo>
                    <a:pt x="361977" y="769785"/>
                  </a:moveTo>
                  <a:cubicBezTo>
                    <a:pt x="338455" y="771270"/>
                    <a:pt x="316415" y="781780"/>
                    <a:pt x="300455" y="799122"/>
                  </a:cubicBezTo>
                  <a:cubicBezTo>
                    <a:pt x="294367" y="806172"/>
                    <a:pt x="289593" y="814257"/>
                    <a:pt x="286358" y="822992"/>
                  </a:cubicBezTo>
                  <a:lnTo>
                    <a:pt x="6228" y="1450823"/>
                  </a:lnTo>
                  <a:cubicBezTo>
                    <a:pt x="-1091" y="1468404"/>
                    <a:pt x="-2001" y="1487998"/>
                    <a:pt x="3656" y="1506182"/>
                  </a:cubicBezTo>
                  <a:cubicBezTo>
                    <a:pt x="7977" y="1519114"/>
                    <a:pt x="15671" y="1530659"/>
                    <a:pt x="25945" y="1539624"/>
                  </a:cubicBezTo>
                  <a:cubicBezTo>
                    <a:pt x="40864" y="1554149"/>
                    <a:pt x="61088" y="1561916"/>
                    <a:pt x="81894" y="1561113"/>
                  </a:cubicBezTo>
                  <a:lnTo>
                    <a:pt x="1823122" y="1561113"/>
                  </a:lnTo>
                  <a:cubicBezTo>
                    <a:pt x="1858200" y="1561236"/>
                    <a:pt x="1889539" y="1539216"/>
                    <a:pt x="1901312" y="1506172"/>
                  </a:cubicBezTo>
                  <a:cubicBezTo>
                    <a:pt x="1906970" y="1487988"/>
                    <a:pt x="1906060" y="1468395"/>
                    <a:pt x="1898740" y="1450813"/>
                  </a:cubicBezTo>
                  <a:lnTo>
                    <a:pt x="1618706" y="822982"/>
                  </a:lnTo>
                  <a:cubicBezTo>
                    <a:pt x="1615472" y="814247"/>
                    <a:pt x="1610697" y="806162"/>
                    <a:pt x="1604609" y="799112"/>
                  </a:cubicBezTo>
                  <a:cubicBezTo>
                    <a:pt x="1588625" y="781764"/>
                    <a:pt x="1566562" y="771255"/>
                    <a:pt x="1543020" y="769775"/>
                  </a:cubicBezTo>
                  <a:lnTo>
                    <a:pt x="871317" y="769775"/>
                  </a:lnTo>
                  <a:lnTo>
                    <a:pt x="871317" y="909841"/>
                  </a:lnTo>
                  <a:lnTo>
                    <a:pt x="1504063" y="909841"/>
                  </a:lnTo>
                  <a:lnTo>
                    <a:pt x="1732129" y="1421038"/>
                  </a:lnTo>
                  <a:lnTo>
                    <a:pt x="172896" y="1421038"/>
                  </a:lnTo>
                  <a:lnTo>
                    <a:pt x="400896" y="909850"/>
                  </a:lnTo>
                  <a:lnTo>
                    <a:pt x="540628" y="909850"/>
                  </a:lnTo>
                  <a:lnTo>
                    <a:pt x="540628" y="769785"/>
                  </a:lnTo>
                  <a:close/>
                </a:path>
              </a:pathLst>
            </a:custGeom>
            <a:solidFill>
              <a:schemeClr val="accent4"/>
            </a:solidFill>
            <a:ln w="9525" cap="flat">
              <a:noFill/>
              <a:prstDash val="solid"/>
              <a:miter/>
            </a:ln>
            <a:effectLst>
              <a:outerShdw blurRad="76200" dist="38100" dir="5400000" algn="t" rotWithShape="0">
                <a:prstClr val="black">
                  <a:alpha val="25000"/>
                </a:prstClr>
              </a:outerShdw>
            </a:effectLst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9" name="文本框 138">
              <a:extLst>
                <a:ext uri="{FF2B5EF4-FFF2-40B4-BE49-F238E27FC236}">
                  <a16:creationId xmlns:a16="http://schemas.microsoft.com/office/drawing/2014/main" id="{28C0E0C7-3193-4223-BCC9-89D2673AD5A0}"/>
                </a:ext>
              </a:extLst>
            </p:cNvPr>
            <p:cNvSpPr txBox="1"/>
            <p:nvPr/>
          </p:nvSpPr>
          <p:spPr>
            <a:xfrm>
              <a:off x="3671999" y="3535619"/>
              <a:ext cx="3763200" cy="369332"/>
            </a:xfrm>
            <a:prstGeom prst="rect">
              <a:avLst/>
            </a:prstGeom>
            <a:noFill/>
          </p:spPr>
          <p:txBody>
            <a:bodyPr wrap="square" anchor="ctr">
              <a:spAutoFit/>
            </a:bodyPr>
            <a:lstStyle/>
            <a:p>
              <a:r>
                <a:rPr lang="zh-CN" altLang="en-US" i="0" dirty="0">
                  <a:solidFill>
                    <a:schemeClr val="bg1"/>
                  </a:solidFill>
                  <a:effectLst/>
                  <a:latin typeface="+mn-ea"/>
                </a:rPr>
                <a:t>公司本部</a:t>
              </a:r>
              <a:r>
                <a:rPr lang="en-US" altLang="zh-CN" i="0" dirty="0">
                  <a:solidFill>
                    <a:schemeClr val="bg1"/>
                  </a:solidFill>
                  <a:effectLst/>
                  <a:latin typeface="+mn-ea"/>
                </a:rPr>
                <a:t>A</a:t>
              </a:r>
              <a:r>
                <a:rPr lang="zh-CN" altLang="en-US" i="0" dirty="0">
                  <a:solidFill>
                    <a:schemeClr val="bg1"/>
                  </a:solidFill>
                  <a:effectLst/>
                  <a:latin typeface="+mn-ea"/>
                </a:rPr>
                <a:t>座</a:t>
              </a:r>
              <a:r>
                <a:rPr lang="en-US" altLang="zh-CN" i="0" dirty="0">
                  <a:solidFill>
                    <a:schemeClr val="bg1"/>
                  </a:solidFill>
                  <a:effectLst/>
                  <a:latin typeface="+mn-ea"/>
                </a:rPr>
                <a:t>F7</a:t>
              </a:r>
              <a:r>
                <a:rPr lang="zh-CN" altLang="en-US" dirty="0">
                  <a:solidFill>
                    <a:schemeClr val="bg1"/>
                  </a:solidFill>
                  <a:latin typeface="+mn-ea"/>
                </a:rPr>
                <a:t>楼大会议室</a:t>
              </a:r>
              <a:endParaRPr lang="en-US" altLang="zh-CN" i="0" dirty="0">
                <a:solidFill>
                  <a:schemeClr val="bg1"/>
                </a:solidFill>
                <a:effectLst/>
                <a:latin typeface="+mn-ea"/>
              </a:endParaRPr>
            </a:p>
          </p:txBody>
        </p:sp>
      </p:grpSp>
      <p:grpSp>
        <p:nvGrpSpPr>
          <p:cNvPr id="21" name="组合 20">
            <a:extLst>
              <a:ext uri="{FF2B5EF4-FFF2-40B4-BE49-F238E27FC236}">
                <a16:creationId xmlns:a16="http://schemas.microsoft.com/office/drawing/2014/main" id="{D72A991B-272D-4298-BCEE-1664CE964D65}"/>
              </a:ext>
            </a:extLst>
          </p:cNvPr>
          <p:cNvGrpSpPr/>
          <p:nvPr/>
        </p:nvGrpSpPr>
        <p:grpSpPr>
          <a:xfrm>
            <a:off x="2941107" y="5067460"/>
            <a:ext cx="5079350" cy="464658"/>
            <a:chOff x="2941107" y="5029360"/>
            <a:chExt cx="5079350" cy="464658"/>
          </a:xfrm>
        </p:grpSpPr>
        <p:sp>
          <p:nvSpPr>
            <p:cNvPr id="54" name="图形 52">
              <a:extLst>
                <a:ext uri="{FF2B5EF4-FFF2-40B4-BE49-F238E27FC236}">
                  <a16:creationId xmlns:a16="http://schemas.microsoft.com/office/drawing/2014/main" id="{69E3208C-34FF-4939-AAB6-4DDAF34FC74A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41107" y="5029360"/>
              <a:ext cx="512048" cy="464658"/>
            </a:xfrm>
            <a:custGeom>
              <a:avLst/>
              <a:gdLst>
                <a:gd name="connsiteX0" fmla="*/ 146801 w 1905000"/>
                <a:gd name="connsiteY0" fmla="*/ -242 h 1728692"/>
                <a:gd name="connsiteX1" fmla="*/ -284 w 1905000"/>
                <a:gd name="connsiteY1" fmla="*/ 146844 h 1728692"/>
                <a:gd name="connsiteX2" fmla="*/ -284 w 1905000"/>
                <a:gd name="connsiteY2" fmla="*/ 1581385 h 1728692"/>
                <a:gd name="connsiteX3" fmla="*/ 146801 w 1905000"/>
                <a:gd name="connsiteY3" fmla="*/ 1728451 h 1728692"/>
                <a:gd name="connsiteX4" fmla="*/ 1757631 w 1905000"/>
                <a:gd name="connsiteY4" fmla="*/ 1728451 h 1728692"/>
                <a:gd name="connsiteX5" fmla="*/ 1904716 w 1905000"/>
                <a:gd name="connsiteY5" fmla="*/ 1581385 h 1728692"/>
                <a:gd name="connsiteX6" fmla="*/ 1904716 w 1905000"/>
                <a:gd name="connsiteY6" fmla="*/ 146844 h 1728692"/>
                <a:gd name="connsiteX7" fmla="*/ 1757631 w 1905000"/>
                <a:gd name="connsiteY7" fmla="*/ -242 h 1728692"/>
                <a:gd name="connsiteX8" fmla="*/ 1305813 w 1905000"/>
                <a:gd name="connsiteY8" fmla="*/ 112477 h 1728692"/>
                <a:gd name="connsiteX9" fmla="*/ 1365296 w 1905000"/>
                <a:gd name="connsiteY9" fmla="*/ 171980 h 1728692"/>
                <a:gd name="connsiteX10" fmla="*/ 1305794 w 1905000"/>
                <a:gd name="connsiteY10" fmla="*/ 231464 h 1728692"/>
                <a:gd name="connsiteX11" fmla="*/ 1246310 w 1905000"/>
                <a:gd name="connsiteY11" fmla="*/ 171961 h 1728692"/>
                <a:gd name="connsiteX12" fmla="*/ 1305813 w 1905000"/>
                <a:gd name="connsiteY12" fmla="*/ 112477 h 1728692"/>
                <a:gd name="connsiteX13" fmla="*/ 1502475 w 1905000"/>
                <a:gd name="connsiteY13" fmla="*/ 112477 h 1728692"/>
                <a:gd name="connsiteX14" fmla="*/ 1561959 w 1905000"/>
                <a:gd name="connsiteY14" fmla="*/ 171980 h 1728692"/>
                <a:gd name="connsiteX15" fmla="*/ 1502456 w 1905000"/>
                <a:gd name="connsiteY15" fmla="*/ 231464 h 1728692"/>
                <a:gd name="connsiteX16" fmla="*/ 1442973 w 1905000"/>
                <a:gd name="connsiteY16" fmla="*/ 171961 h 1728692"/>
                <a:gd name="connsiteX17" fmla="*/ 1502475 w 1905000"/>
                <a:gd name="connsiteY17" fmla="*/ 112477 h 1728692"/>
                <a:gd name="connsiteX18" fmla="*/ 1699138 w 1905000"/>
                <a:gd name="connsiteY18" fmla="*/ 112477 h 1728692"/>
                <a:gd name="connsiteX19" fmla="*/ 1758622 w 1905000"/>
                <a:gd name="connsiteY19" fmla="*/ 171980 h 1728692"/>
                <a:gd name="connsiteX20" fmla="*/ 1699119 w 1905000"/>
                <a:gd name="connsiteY20" fmla="*/ 231464 h 1728692"/>
                <a:gd name="connsiteX21" fmla="*/ 1639635 w 1905000"/>
                <a:gd name="connsiteY21" fmla="*/ 171971 h 1728692"/>
                <a:gd name="connsiteX22" fmla="*/ 1699129 w 1905000"/>
                <a:gd name="connsiteY22" fmla="*/ 112477 h 1728692"/>
                <a:gd name="connsiteX23" fmla="*/ 1699138 w 1905000"/>
                <a:gd name="connsiteY23" fmla="*/ 112477 h 1728692"/>
                <a:gd name="connsiteX24" fmla="*/ 125789 w 1905000"/>
                <a:gd name="connsiteY24" fmla="*/ 347526 h 1728692"/>
                <a:gd name="connsiteX25" fmla="*/ 1778643 w 1905000"/>
                <a:gd name="connsiteY25" fmla="*/ 347526 h 1728692"/>
                <a:gd name="connsiteX26" fmla="*/ 1778643 w 1905000"/>
                <a:gd name="connsiteY26" fmla="*/ 1581385 h 1728692"/>
                <a:gd name="connsiteX27" fmla="*/ 1760293 w 1905000"/>
                <a:gd name="connsiteY27" fmla="*/ 1602397 h 1728692"/>
                <a:gd name="connsiteX28" fmla="*/ 1757631 w 1905000"/>
                <a:gd name="connsiteY28" fmla="*/ 1602397 h 1728692"/>
                <a:gd name="connsiteX29" fmla="*/ 146801 w 1905000"/>
                <a:gd name="connsiteY29" fmla="*/ 1602397 h 1728692"/>
                <a:gd name="connsiteX30" fmla="*/ 125789 w 1905000"/>
                <a:gd name="connsiteY30" fmla="*/ 1584046 h 1728692"/>
                <a:gd name="connsiteX31" fmla="*/ 125789 w 1905000"/>
                <a:gd name="connsiteY31" fmla="*/ 1581385 h 1728692"/>
                <a:gd name="connsiteX32" fmla="*/ 952216 w 1905000"/>
                <a:gd name="connsiteY32" fmla="*/ 514537 h 1728692"/>
                <a:gd name="connsiteX33" fmla="*/ 938881 w 1905000"/>
                <a:gd name="connsiteY33" fmla="*/ 515099 h 1728692"/>
                <a:gd name="connsiteX34" fmla="*/ 491379 w 1905000"/>
                <a:gd name="connsiteY34" fmla="*/ 989437 h 1728692"/>
                <a:gd name="connsiteX35" fmla="*/ 938881 w 1905000"/>
                <a:gd name="connsiteY35" fmla="*/ 1436938 h 1728692"/>
                <a:gd name="connsiteX36" fmla="*/ 952216 w 1905000"/>
                <a:gd name="connsiteY36" fmla="*/ 1437500 h 1728692"/>
                <a:gd name="connsiteX37" fmla="*/ 965551 w 1905000"/>
                <a:gd name="connsiteY37" fmla="*/ 1436938 h 1728692"/>
                <a:gd name="connsiteX38" fmla="*/ 1413053 w 1905000"/>
                <a:gd name="connsiteY38" fmla="*/ 962601 h 1728692"/>
                <a:gd name="connsiteX39" fmla="*/ 965551 w 1905000"/>
                <a:gd name="connsiteY39" fmla="*/ 515099 h 1728692"/>
                <a:gd name="connsiteX40" fmla="*/ 952216 w 1905000"/>
                <a:gd name="connsiteY40" fmla="*/ 514537 h 1728692"/>
                <a:gd name="connsiteX41" fmla="*/ 916021 w 1905000"/>
                <a:gd name="connsiteY41" fmla="*/ 594242 h 1728692"/>
                <a:gd name="connsiteX42" fmla="*/ 916021 w 1905000"/>
                <a:gd name="connsiteY42" fmla="*/ 734355 h 1728692"/>
                <a:gd name="connsiteX43" fmla="*/ 800159 w 1905000"/>
                <a:gd name="connsiteY43" fmla="*/ 734355 h 1728692"/>
                <a:gd name="connsiteX44" fmla="*/ 819857 w 1905000"/>
                <a:gd name="connsiteY44" fmla="*/ 692683 h 1728692"/>
                <a:gd name="connsiteX45" fmla="*/ 915983 w 1905000"/>
                <a:gd name="connsiteY45" fmla="*/ 594242 h 1728692"/>
                <a:gd name="connsiteX46" fmla="*/ 988487 w 1905000"/>
                <a:gd name="connsiteY46" fmla="*/ 594242 h 1728692"/>
                <a:gd name="connsiteX47" fmla="*/ 1084614 w 1905000"/>
                <a:gd name="connsiteY47" fmla="*/ 692683 h 1728692"/>
                <a:gd name="connsiteX48" fmla="*/ 1104311 w 1905000"/>
                <a:gd name="connsiteY48" fmla="*/ 734355 h 1728692"/>
                <a:gd name="connsiteX49" fmla="*/ 988449 w 1905000"/>
                <a:gd name="connsiteY49" fmla="*/ 734355 h 1728692"/>
                <a:gd name="connsiteX50" fmla="*/ 1132391 w 1905000"/>
                <a:gd name="connsiteY50" fmla="*/ 631390 h 1728692"/>
                <a:gd name="connsiteX51" fmla="*/ 1256931 w 1905000"/>
                <a:gd name="connsiteY51" fmla="*/ 734365 h 1728692"/>
                <a:gd name="connsiteX52" fmla="*/ 1181864 w 1905000"/>
                <a:gd name="connsiteY52" fmla="*/ 734365 h 1728692"/>
                <a:gd name="connsiteX53" fmla="*/ 1148231 w 1905000"/>
                <a:gd name="connsiteY53" fmla="*/ 657974 h 1728692"/>
                <a:gd name="connsiteX54" fmla="*/ 1132343 w 1905000"/>
                <a:gd name="connsiteY54" fmla="*/ 631380 h 1728692"/>
                <a:gd name="connsiteX55" fmla="*/ 772117 w 1905000"/>
                <a:gd name="connsiteY55" fmla="*/ 631390 h 1728692"/>
                <a:gd name="connsiteX56" fmla="*/ 756297 w 1905000"/>
                <a:gd name="connsiteY56" fmla="*/ 657965 h 1728692"/>
                <a:gd name="connsiteX57" fmla="*/ 722664 w 1905000"/>
                <a:gd name="connsiteY57" fmla="*/ 734355 h 1728692"/>
                <a:gd name="connsiteX58" fmla="*/ 647597 w 1905000"/>
                <a:gd name="connsiteY58" fmla="*/ 734355 h 1728692"/>
                <a:gd name="connsiteX59" fmla="*/ 772070 w 1905000"/>
                <a:gd name="connsiteY59" fmla="*/ 631390 h 1728692"/>
                <a:gd name="connsiteX60" fmla="*/ 602106 w 1905000"/>
                <a:gd name="connsiteY60" fmla="*/ 806821 h 1728692"/>
                <a:gd name="connsiteX61" fmla="*/ 701985 w 1905000"/>
                <a:gd name="connsiteY61" fmla="*/ 806821 h 1728692"/>
                <a:gd name="connsiteX62" fmla="*/ 684735 w 1905000"/>
                <a:gd name="connsiteY62" fmla="*/ 939790 h 1728692"/>
                <a:gd name="connsiteX63" fmla="*/ 565216 w 1905000"/>
                <a:gd name="connsiteY63" fmla="*/ 939790 h 1728692"/>
                <a:gd name="connsiteX64" fmla="*/ 602058 w 1905000"/>
                <a:gd name="connsiteY64" fmla="*/ 806821 h 1728692"/>
                <a:gd name="connsiteX65" fmla="*/ 776670 w 1905000"/>
                <a:gd name="connsiteY65" fmla="*/ 806821 h 1728692"/>
                <a:gd name="connsiteX66" fmla="*/ 916031 w 1905000"/>
                <a:gd name="connsiteY66" fmla="*/ 806821 h 1728692"/>
                <a:gd name="connsiteX67" fmla="*/ 916031 w 1905000"/>
                <a:gd name="connsiteY67" fmla="*/ 939781 h 1728692"/>
                <a:gd name="connsiteX68" fmla="*/ 757230 w 1905000"/>
                <a:gd name="connsiteY68" fmla="*/ 939781 h 1728692"/>
                <a:gd name="connsiteX69" fmla="*/ 776670 w 1905000"/>
                <a:gd name="connsiteY69" fmla="*/ 806821 h 1728692"/>
                <a:gd name="connsiteX70" fmla="*/ 988497 w 1905000"/>
                <a:gd name="connsiteY70" fmla="*/ 806821 h 1728692"/>
                <a:gd name="connsiteX71" fmla="*/ 1127857 w 1905000"/>
                <a:gd name="connsiteY71" fmla="*/ 806821 h 1728692"/>
                <a:gd name="connsiteX72" fmla="*/ 1147193 w 1905000"/>
                <a:gd name="connsiteY72" fmla="*/ 939781 h 1728692"/>
                <a:gd name="connsiteX73" fmla="*/ 988449 w 1905000"/>
                <a:gd name="connsiteY73" fmla="*/ 939781 h 1728692"/>
                <a:gd name="connsiteX74" fmla="*/ 1202552 w 1905000"/>
                <a:gd name="connsiteY74" fmla="*/ 806821 h 1728692"/>
                <a:gd name="connsiteX75" fmla="*/ 1302431 w 1905000"/>
                <a:gd name="connsiteY75" fmla="*/ 806821 h 1728692"/>
                <a:gd name="connsiteX76" fmla="*/ 1339255 w 1905000"/>
                <a:gd name="connsiteY76" fmla="*/ 939790 h 1728692"/>
                <a:gd name="connsiteX77" fmla="*/ 1219812 w 1905000"/>
                <a:gd name="connsiteY77" fmla="*/ 939790 h 1728692"/>
                <a:gd name="connsiteX78" fmla="*/ 1202562 w 1905000"/>
                <a:gd name="connsiteY78" fmla="*/ 806821 h 1728692"/>
                <a:gd name="connsiteX79" fmla="*/ 565330 w 1905000"/>
                <a:gd name="connsiteY79" fmla="*/ 1012256 h 1728692"/>
                <a:gd name="connsiteX80" fmla="*/ 684773 w 1905000"/>
                <a:gd name="connsiteY80" fmla="*/ 1012256 h 1728692"/>
                <a:gd name="connsiteX81" fmla="*/ 702023 w 1905000"/>
                <a:gd name="connsiteY81" fmla="*/ 1145225 h 1728692"/>
                <a:gd name="connsiteX82" fmla="*/ 603058 w 1905000"/>
                <a:gd name="connsiteY82" fmla="*/ 1145226 h 1728692"/>
                <a:gd name="connsiteX83" fmla="*/ 602163 w 1905000"/>
                <a:gd name="connsiteY83" fmla="*/ 1145226 h 1728692"/>
                <a:gd name="connsiteX84" fmla="*/ 565330 w 1905000"/>
                <a:gd name="connsiteY84" fmla="*/ 1012228 h 1728692"/>
                <a:gd name="connsiteX85" fmla="*/ 757325 w 1905000"/>
                <a:gd name="connsiteY85" fmla="*/ 1012256 h 1728692"/>
                <a:gd name="connsiteX86" fmla="*/ 916069 w 1905000"/>
                <a:gd name="connsiteY86" fmla="*/ 1012256 h 1728692"/>
                <a:gd name="connsiteX87" fmla="*/ 916069 w 1905000"/>
                <a:gd name="connsiteY87" fmla="*/ 1145226 h 1728692"/>
                <a:gd name="connsiteX88" fmla="*/ 776670 w 1905000"/>
                <a:gd name="connsiteY88" fmla="*/ 1145226 h 1728692"/>
                <a:gd name="connsiteX89" fmla="*/ 757230 w 1905000"/>
                <a:gd name="connsiteY89" fmla="*/ 1012257 h 1728692"/>
                <a:gd name="connsiteX90" fmla="*/ 988535 w 1905000"/>
                <a:gd name="connsiteY90" fmla="*/ 1012256 h 1728692"/>
                <a:gd name="connsiteX91" fmla="*/ 1147193 w 1905000"/>
                <a:gd name="connsiteY91" fmla="*/ 1012256 h 1728692"/>
                <a:gd name="connsiteX92" fmla="*/ 1127800 w 1905000"/>
                <a:gd name="connsiteY92" fmla="*/ 1145225 h 1728692"/>
                <a:gd name="connsiteX93" fmla="*/ 988449 w 1905000"/>
                <a:gd name="connsiteY93" fmla="*/ 1145226 h 1728692"/>
                <a:gd name="connsiteX94" fmla="*/ 1219840 w 1905000"/>
                <a:gd name="connsiteY94" fmla="*/ 1012256 h 1728692"/>
                <a:gd name="connsiteX95" fmla="*/ 1339284 w 1905000"/>
                <a:gd name="connsiteY95" fmla="*/ 1012256 h 1728692"/>
                <a:gd name="connsiteX96" fmla="*/ 1302460 w 1905000"/>
                <a:gd name="connsiteY96" fmla="*/ 1145245 h 1728692"/>
                <a:gd name="connsiteX97" fmla="*/ 1202495 w 1905000"/>
                <a:gd name="connsiteY97" fmla="*/ 1145245 h 1728692"/>
                <a:gd name="connsiteX98" fmla="*/ 1219745 w 1905000"/>
                <a:gd name="connsiteY98" fmla="*/ 1012276 h 1728692"/>
                <a:gd name="connsiteX99" fmla="*/ 647645 w 1905000"/>
                <a:gd name="connsiteY99" fmla="*/ 1217692 h 1728692"/>
                <a:gd name="connsiteX100" fmla="*/ 722702 w 1905000"/>
                <a:gd name="connsiteY100" fmla="*/ 1217692 h 1728692"/>
                <a:gd name="connsiteX101" fmla="*/ 756335 w 1905000"/>
                <a:gd name="connsiteY101" fmla="*/ 1294082 h 1728692"/>
                <a:gd name="connsiteX102" fmla="*/ 772155 w 1905000"/>
                <a:gd name="connsiteY102" fmla="*/ 1320657 h 1728692"/>
                <a:gd name="connsiteX103" fmla="*/ 647559 w 1905000"/>
                <a:gd name="connsiteY103" fmla="*/ 1217702 h 1728692"/>
                <a:gd name="connsiteX104" fmla="*/ 800245 w 1905000"/>
                <a:gd name="connsiteY104" fmla="*/ 1217692 h 1728692"/>
                <a:gd name="connsiteX105" fmla="*/ 916059 w 1905000"/>
                <a:gd name="connsiteY105" fmla="*/ 1217692 h 1728692"/>
                <a:gd name="connsiteX106" fmla="*/ 916059 w 1905000"/>
                <a:gd name="connsiteY106" fmla="*/ 1357805 h 1728692"/>
                <a:gd name="connsiteX107" fmla="*/ 819933 w 1905000"/>
                <a:gd name="connsiteY107" fmla="*/ 1259364 h 1728692"/>
                <a:gd name="connsiteX108" fmla="*/ 800159 w 1905000"/>
                <a:gd name="connsiteY108" fmla="*/ 1217702 h 1728692"/>
                <a:gd name="connsiteX109" fmla="*/ 988525 w 1905000"/>
                <a:gd name="connsiteY109" fmla="*/ 1217692 h 1728692"/>
                <a:gd name="connsiteX110" fmla="*/ 1104340 w 1905000"/>
                <a:gd name="connsiteY110" fmla="*/ 1217692 h 1728692"/>
                <a:gd name="connsiteX111" fmla="*/ 1084642 w 1905000"/>
                <a:gd name="connsiteY111" fmla="*/ 1259364 h 1728692"/>
                <a:gd name="connsiteX112" fmla="*/ 988516 w 1905000"/>
                <a:gd name="connsiteY112" fmla="*/ 1357805 h 1728692"/>
                <a:gd name="connsiteX113" fmla="*/ 1181883 w 1905000"/>
                <a:gd name="connsiteY113" fmla="*/ 1217692 h 1728692"/>
                <a:gd name="connsiteX114" fmla="*/ 1256949 w 1905000"/>
                <a:gd name="connsiteY114" fmla="*/ 1217692 h 1728692"/>
                <a:gd name="connsiteX115" fmla="*/ 1132420 w 1905000"/>
                <a:gd name="connsiteY115" fmla="*/ 1320667 h 1728692"/>
                <a:gd name="connsiteX116" fmla="*/ 1148250 w 1905000"/>
                <a:gd name="connsiteY116" fmla="*/ 1294082 h 1728692"/>
                <a:gd name="connsiteX117" fmla="*/ 1181816 w 1905000"/>
                <a:gd name="connsiteY117" fmla="*/ 1217701 h 17286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</a:cxnLst>
              <a:rect l="l" t="t" r="r" b="b"/>
              <a:pathLst>
                <a:path w="1905000" h="1728692">
                  <a:moveTo>
                    <a:pt x="146801" y="-242"/>
                  </a:moveTo>
                  <a:cubicBezTo>
                    <a:pt x="65815" y="350"/>
                    <a:pt x="308" y="65857"/>
                    <a:pt x="-284" y="146844"/>
                  </a:cubicBezTo>
                  <a:lnTo>
                    <a:pt x="-284" y="1581385"/>
                  </a:lnTo>
                  <a:cubicBezTo>
                    <a:pt x="318" y="1662364"/>
                    <a:pt x="65822" y="1727860"/>
                    <a:pt x="146801" y="1728451"/>
                  </a:cubicBezTo>
                  <a:lnTo>
                    <a:pt x="1757631" y="1728451"/>
                  </a:lnTo>
                  <a:cubicBezTo>
                    <a:pt x="1838610" y="1727860"/>
                    <a:pt x="1904114" y="1662364"/>
                    <a:pt x="1904716" y="1581385"/>
                  </a:cubicBezTo>
                  <a:lnTo>
                    <a:pt x="1904716" y="146844"/>
                  </a:lnTo>
                  <a:cubicBezTo>
                    <a:pt x="1904125" y="65857"/>
                    <a:pt x="1838618" y="350"/>
                    <a:pt x="1757631" y="-242"/>
                  </a:cubicBezTo>
                  <a:close/>
                  <a:moveTo>
                    <a:pt x="1305813" y="112477"/>
                  </a:moveTo>
                  <a:cubicBezTo>
                    <a:pt x="1338670" y="112483"/>
                    <a:pt x="1365302" y="139123"/>
                    <a:pt x="1365296" y="171980"/>
                  </a:cubicBezTo>
                  <a:cubicBezTo>
                    <a:pt x="1365291" y="204837"/>
                    <a:pt x="1338651" y="231469"/>
                    <a:pt x="1305794" y="231464"/>
                  </a:cubicBezTo>
                  <a:cubicBezTo>
                    <a:pt x="1272936" y="231458"/>
                    <a:pt x="1246305" y="204818"/>
                    <a:pt x="1246310" y="171961"/>
                  </a:cubicBezTo>
                  <a:cubicBezTo>
                    <a:pt x="1246315" y="139104"/>
                    <a:pt x="1272955" y="112472"/>
                    <a:pt x="1305813" y="112477"/>
                  </a:cubicBezTo>
                  <a:close/>
                  <a:moveTo>
                    <a:pt x="1502475" y="112477"/>
                  </a:moveTo>
                  <a:cubicBezTo>
                    <a:pt x="1535333" y="112483"/>
                    <a:pt x="1561964" y="139123"/>
                    <a:pt x="1561959" y="171980"/>
                  </a:cubicBezTo>
                  <a:cubicBezTo>
                    <a:pt x="1561954" y="204837"/>
                    <a:pt x="1535314" y="231469"/>
                    <a:pt x="1502456" y="231464"/>
                  </a:cubicBezTo>
                  <a:cubicBezTo>
                    <a:pt x="1469599" y="231458"/>
                    <a:pt x="1442967" y="204818"/>
                    <a:pt x="1442973" y="171961"/>
                  </a:cubicBezTo>
                  <a:cubicBezTo>
                    <a:pt x="1442978" y="139104"/>
                    <a:pt x="1469618" y="112472"/>
                    <a:pt x="1502475" y="112477"/>
                  </a:cubicBezTo>
                  <a:close/>
                  <a:moveTo>
                    <a:pt x="1699138" y="112477"/>
                  </a:moveTo>
                  <a:cubicBezTo>
                    <a:pt x="1731995" y="112483"/>
                    <a:pt x="1758627" y="139123"/>
                    <a:pt x="1758622" y="171980"/>
                  </a:cubicBezTo>
                  <a:cubicBezTo>
                    <a:pt x="1758617" y="204837"/>
                    <a:pt x="1731976" y="231469"/>
                    <a:pt x="1699119" y="231464"/>
                  </a:cubicBezTo>
                  <a:cubicBezTo>
                    <a:pt x="1666265" y="231458"/>
                    <a:pt x="1639635" y="204824"/>
                    <a:pt x="1639635" y="171971"/>
                  </a:cubicBezTo>
                  <a:cubicBezTo>
                    <a:pt x="1639635" y="139113"/>
                    <a:pt x="1666271" y="112477"/>
                    <a:pt x="1699129" y="112477"/>
                  </a:cubicBezTo>
                  <a:cubicBezTo>
                    <a:pt x="1699132" y="112477"/>
                    <a:pt x="1699135" y="112477"/>
                    <a:pt x="1699138" y="112477"/>
                  </a:cubicBezTo>
                  <a:close/>
                  <a:moveTo>
                    <a:pt x="125789" y="347526"/>
                  </a:moveTo>
                  <a:lnTo>
                    <a:pt x="1778643" y="347526"/>
                  </a:lnTo>
                  <a:lnTo>
                    <a:pt x="1778643" y="1581385"/>
                  </a:lnTo>
                  <a:cubicBezTo>
                    <a:pt x="1779378" y="1592255"/>
                    <a:pt x="1771162" y="1601662"/>
                    <a:pt x="1760293" y="1602397"/>
                  </a:cubicBezTo>
                  <a:cubicBezTo>
                    <a:pt x="1759406" y="1602457"/>
                    <a:pt x="1758517" y="1602457"/>
                    <a:pt x="1757631" y="1602397"/>
                  </a:cubicBezTo>
                  <a:lnTo>
                    <a:pt x="146801" y="1602397"/>
                  </a:lnTo>
                  <a:cubicBezTo>
                    <a:pt x="135932" y="1603132"/>
                    <a:pt x="126524" y="1594916"/>
                    <a:pt x="125789" y="1584046"/>
                  </a:cubicBezTo>
                  <a:cubicBezTo>
                    <a:pt x="125729" y="1583160"/>
                    <a:pt x="125729" y="1582271"/>
                    <a:pt x="125789" y="1581385"/>
                  </a:cubicBezTo>
                  <a:close/>
                  <a:moveTo>
                    <a:pt x="952216" y="514537"/>
                  </a:moveTo>
                  <a:cubicBezTo>
                    <a:pt x="947720" y="514537"/>
                    <a:pt x="943272" y="514747"/>
                    <a:pt x="938881" y="515099"/>
                  </a:cubicBezTo>
                  <a:cubicBezTo>
                    <a:pt x="684322" y="522510"/>
                    <a:pt x="483969" y="734878"/>
                    <a:pt x="491379" y="989437"/>
                  </a:cubicBezTo>
                  <a:cubicBezTo>
                    <a:pt x="498487" y="1233580"/>
                    <a:pt x="694737" y="1429831"/>
                    <a:pt x="938881" y="1436938"/>
                  </a:cubicBezTo>
                  <a:cubicBezTo>
                    <a:pt x="943291" y="1437291"/>
                    <a:pt x="947740" y="1437500"/>
                    <a:pt x="952216" y="1437500"/>
                  </a:cubicBezTo>
                  <a:cubicBezTo>
                    <a:pt x="956693" y="1437500"/>
                    <a:pt x="961160" y="1437291"/>
                    <a:pt x="965551" y="1436938"/>
                  </a:cubicBezTo>
                  <a:cubicBezTo>
                    <a:pt x="1220110" y="1429528"/>
                    <a:pt x="1420463" y="1217160"/>
                    <a:pt x="1413053" y="962601"/>
                  </a:cubicBezTo>
                  <a:cubicBezTo>
                    <a:pt x="1405946" y="718457"/>
                    <a:pt x="1209695" y="522206"/>
                    <a:pt x="965551" y="515099"/>
                  </a:cubicBezTo>
                  <a:cubicBezTo>
                    <a:pt x="961141" y="514747"/>
                    <a:pt x="956693" y="514537"/>
                    <a:pt x="952216" y="514537"/>
                  </a:cubicBezTo>
                  <a:close/>
                  <a:moveTo>
                    <a:pt x="916021" y="594242"/>
                  </a:moveTo>
                  <a:lnTo>
                    <a:pt x="916021" y="734355"/>
                  </a:lnTo>
                  <a:lnTo>
                    <a:pt x="800159" y="734355"/>
                  </a:lnTo>
                  <a:cubicBezTo>
                    <a:pt x="805950" y="720111"/>
                    <a:pt x="812526" y="706199"/>
                    <a:pt x="819857" y="692683"/>
                  </a:cubicBezTo>
                  <a:cubicBezTo>
                    <a:pt x="848175" y="640810"/>
                    <a:pt x="881741" y="607892"/>
                    <a:pt x="915983" y="594242"/>
                  </a:cubicBezTo>
                  <a:close/>
                  <a:moveTo>
                    <a:pt x="988487" y="594242"/>
                  </a:moveTo>
                  <a:cubicBezTo>
                    <a:pt x="1022730" y="607882"/>
                    <a:pt x="1056286" y="640801"/>
                    <a:pt x="1084614" y="692683"/>
                  </a:cubicBezTo>
                  <a:cubicBezTo>
                    <a:pt x="1091944" y="706199"/>
                    <a:pt x="1098520" y="720111"/>
                    <a:pt x="1104311" y="734355"/>
                  </a:cubicBezTo>
                  <a:lnTo>
                    <a:pt x="988449" y="734355"/>
                  </a:lnTo>
                  <a:close/>
                  <a:moveTo>
                    <a:pt x="1132391" y="631390"/>
                  </a:moveTo>
                  <a:cubicBezTo>
                    <a:pt x="1180653" y="656621"/>
                    <a:pt x="1223081" y="691703"/>
                    <a:pt x="1256931" y="734365"/>
                  </a:cubicBezTo>
                  <a:lnTo>
                    <a:pt x="1181864" y="734365"/>
                  </a:lnTo>
                  <a:cubicBezTo>
                    <a:pt x="1172718" y="708041"/>
                    <a:pt x="1161471" y="682495"/>
                    <a:pt x="1148231" y="657974"/>
                  </a:cubicBezTo>
                  <a:cubicBezTo>
                    <a:pt x="1143189" y="648798"/>
                    <a:pt x="1137893" y="639934"/>
                    <a:pt x="1132343" y="631380"/>
                  </a:cubicBezTo>
                  <a:close/>
                  <a:moveTo>
                    <a:pt x="772117" y="631390"/>
                  </a:moveTo>
                  <a:cubicBezTo>
                    <a:pt x="766587" y="639937"/>
                    <a:pt x="761313" y="648795"/>
                    <a:pt x="756297" y="657965"/>
                  </a:cubicBezTo>
                  <a:cubicBezTo>
                    <a:pt x="743057" y="682486"/>
                    <a:pt x="731810" y="708032"/>
                    <a:pt x="722664" y="734355"/>
                  </a:cubicBezTo>
                  <a:lnTo>
                    <a:pt x="647597" y="734355"/>
                  </a:lnTo>
                  <a:cubicBezTo>
                    <a:pt x="681428" y="691703"/>
                    <a:pt x="723833" y="656626"/>
                    <a:pt x="772070" y="631390"/>
                  </a:cubicBezTo>
                  <a:close/>
                  <a:moveTo>
                    <a:pt x="602106" y="806821"/>
                  </a:moveTo>
                  <a:lnTo>
                    <a:pt x="701985" y="806821"/>
                  </a:lnTo>
                  <a:cubicBezTo>
                    <a:pt x="692338" y="850551"/>
                    <a:pt x="686565" y="895046"/>
                    <a:pt x="684735" y="939790"/>
                  </a:cubicBezTo>
                  <a:lnTo>
                    <a:pt x="565216" y="939790"/>
                  </a:lnTo>
                  <a:cubicBezTo>
                    <a:pt x="569429" y="893617"/>
                    <a:pt x="581908" y="848578"/>
                    <a:pt x="602058" y="806821"/>
                  </a:cubicBezTo>
                  <a:close/>
                  <a:moveTo>
                    <a:pt x="776670" y="806821"/>
                  </a:moveTo>
                  <a:lnTo>
                    <a:pt x="916031" y="806821"/>
                  </a:lnTo>
                  <a:lnTo>
                    <a:pt x="916031" y="939781"/>
                  </a:lnTo>
                  <a:lnTo>
                    <a:pt x="757230" y="939781"/>
                  </a:lnTo>
                  <a:cubicBezTo>
                    <a:pt x="759327" y="894930"/>
                    <a:pt x="765838" y="850395"/>
                    <a:pt x="776670" y="806821"/>
                  </a:cubicBezTo>
                  <a:close/>
                  <a:moveTo>
                    <a:pt x="988497" y="806821"/>
                  </a:moveTo>
                  <a:lnTo>
                    <a:pt x="1127857" y="806821"/>
                  </a:lnTo>
                  <a:cubicBezTo>
                    <a:pt x="1138655" y="850398"/>
                    <a:pt x="1145132" y="894933"/>
                    <a:pt x="1147193" y="939781"/>
                  </a:cubicBezTo>
                  <a:lnTo>
                    <a:pt x="988449" y="939781"/>
                  </a:lnTo>
                  <a:close/>
                  <a:moveTo>
                    <a:pt x="1202552" y="806821"/>
                  </a:moveTo>
                  <a:lnTo>
                    <a:pt x="1302431" y="806821"/>
                  </a:lnTo>
                  <a:cubicBezTo>
                    <a:pt x="1322575" y="848580"/>
                    <a:pt x="1335047" y="893619"/>
                    <a:pt x="1339255" y="939790"/>
                  </a:cubicBezTo>
                  <a:lnTo>
                    <a:pt x="1219812" y="939790"/>
                  </a:lnTo>
                  <a:cubicBezTo>
                    <a:pt x="1217982" y="895046"/>
                    <a:pt x="1212210" y="850551"/>
                    <a:pt x="1202562" y="806821"/>
                  </a:cubicBezTo>
                  <a:close/>
                  <a:moveTo>
                    <a:pt x="565330" y="1012256"/>
                  </a:moveTo>
                  <a:lnTo>
                    <a:pt x="684773" y="1012256"/>
                  </a:lnTo>
                  <a:cubicBezTo>
                    <a:pt x="686604" y="1057000"/>
                    <a:pt x="692376" y="1101496"/>
                    <a:pt x="702023" y="1145225"/>
                  </a:cubicBezTo>
                  <a:lnTo>
                    <a:pt x="603058" y="1145226"/>
                  </a:lnTo>
                  <a:lnTo>
                    <a:pt x="602163" y="1145226"/>
                  </a:lnTo>
                  <a:cubicBezTo>
                    <a:pt x="582013" y="1103459"/>
                    <a:pt x="569537" y="1058410"/>
                    <a:pt x="565330" y="1012228"/>
                  </a:cubicBezTo>
                  <a:close/>
                  <a:moveTo>
                    <a:pt x="757325" y="1012256"/>
                  </a:moveTo>
                  <a:lnTo>
                    <a:pt x="916069" y="1012256"/>
                  </a:lnTo>
                  <a:lnTo>
                    <a:pt x="916069" y="1145226"/>
                  </a:lnTo>
                  <a:lnTo>
                    <a:pt x="776670" y="1145226"/>
                  </a:lnTo>
                  <a:cubicBezTo>
                    <a:pt x="765837" y="1101649"/>
                    <a:pt x="759326" y="1057111"/>
                    <a:pt x="757230" y="1012257"/>
                  </a:cubicBezTo>
                  <a:close/>
                  <a:moveTo>
                    <a:pt x="988535" y="1012256"/>
                  </a:moveTo>
                  <a:lnTo>
                    <a:pt x="1147193" y="1012256"/>
                  </a:lnTo>
                  <a:cubicBezTo>
                    <a:pt x="1145114" y="1057109"/>
                    <a:pt x="1138618" y="1101647"/>
                    <a:pt x="1127800" y="1145225"/>
                  </a:cubicBezTo>
                  <a:lnTo>
                    <a:pt x="988449" y="1145226"/>
                  </a:lnTo>
                  <a:close/>
                  <a:moveTo>
                    <a:pt x="1219840" y="1012256"/>
                  </a:moveTo>
                  <a:lnTo>
                    <a:pt x="1339284" y="1012256"/>
                  </a:lnTo>
                  <a:cubicBezTo>
                    <a:pt x="1335078" y="1058434"/>
                    <a:pt x="1322605" y="1103480"/>
                    <a:pt x="1302460" y="1145245"/>
                  </a:cubicBezTo>
                  <a:lnTo>
                    <a:pt x="1202495" y="1145245"/>
                  </a:lnTo>
                  <a:cubicBezTo>
                    <a:pt x="1212143" y="1101515"/>
                    <a:pt x="1217915" y="1057019"/>
                    <a:pt x="1219745" y="1012276"/>
                  </a:cubicBezTo>
                  <a:close/>
                  <a:moveTo>
                    <a:pt x="647645" y="1217692"/>
                  </a:moveTo>
                  <a:lnTo>
                    <a:pt x="722702" y="1217692"/>
                  </a:lnTo>
                  <a:cubicBezTo>
                    <a:pt x="731848" y="1244016"/>
                    <a:pt x="743095" y="1269561"/>
                    <a:pt x="756335" y="1294082"/>
                  </a:cubicBezTo>
                  <a:cubicBezTo>
                    <a:pt x="761338" y="1303252"/>
                    <a:pt x="766612" y="1312110"/>
                    <a:pt x="772155" y="1320657"/>
                  </a:cubicBezTo>
                  <a:cubicBezTo>
                    <a:pt x="723875" y="1295438"/>
                    <a:pt x="681427" y="1260363"/>
                    <a:pt x="647559" y="1217702"/>
                  </a:cubicBezTo>
                  <a:close/>
                  <a:moveTo>
                    <a:pt x="800245" y="1217692"/>
                  </a:moveTo>
                  <a:lnTo>
                    <a:pt x="916059" y="1217692"/>
                  </a:lnTo>
                  <a:lnTo>
                    <a:pt x="916059" y="1357805"/>
                  </a:lnTo>
                  <a:cubicBezTo>
                    <a:pt x="881817" y="1344165"/>
                    <a:pt x="848260" y="1311237"/>
                    <a:pt x="819933" y="1259364"/>
                  </a:cubicBezTo>
                  <a:cubicBezTo>
                    <a:pt x="812577" y="1245852"/>
                    <a:pt x="805975" y="1231944"/>
                    <a:pt x="800159" y="1217702"/>
                  </a:cubicBezTo>
                  <a:close/>
                  <a:moveTo>
                    <a:pt x="988525" y="1217692"/>
                  </a:moveTo>
                  <a:lnTo>
                    <a:pt x="1104340" y="1217692"/>
                  </a:lnTo>
                  <a:cubicBezTo>
                    <a:pt x="1098549" y="1231936"/>
                    <a:pt x="1091973" y="1245848"/>
                    <a:pt x="1084642" y="1259364"/>
                  </a:cubicBezTo>
                  <a:cubicBezTo>
                    <a:pt x="1056325" y="1311246"/>
                    <a:pt x="1022730" y="1344136"/>
                    <a:pt x="988516" y="1357805"/>
                  </a:cubicBezTo>
                  <a:close/>
                  <a:moveTo>
                    <a:pt x="1181883" y="1217692"/>
                  </a:moveTo>
                  <a:lnTo>
                    <a:pt x="1256949" y="1217692"/>
                  </a:lnTo>
                  <a:cubicBezTo>
                    <a:pt x="1223102" y="1260353"/>
                    <a:pt x="1180678" y="1295434"/>
                    <a:pt x="1132420" y="1320667"/>
                  </a:cubicBezTo>
                  <a:cubicBezTo>
                    <a:pt x="1137957" y="1312120"/>
                    <a:pt x="1143234" y="1303258"/>
                    <a:pt x="1148250" y="1294082"/>
                  </a:cubicBezTo>
                  <a:cubicBezTo>
                    <a:pt x="1161466" y="1269562"/>
                    <a:pt x="1172691" y="1244019"/>
                    <a:pt x="1181816" y="121770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>
              <a:noFill/>
              <a:prstDash val="solid"/>
              <a:miter/>
            </a:ln>
            <a:effectLst>
              <a:outerShdw blurRad="76200" dist="38100" dir="5400000" algn="t" rotWithShape="0">
                <a:prstClr val="black">
                  <a:alpha val="25000"/>
                </a:prstClr>
              </a:outerShdw>
            </a:effectLst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40" name="文本框 139">
              <a:extLst>
                <a:ext uri="{FF2B5EF4-FFF2-40B4-BE49-F238E27FC236}">
                  <a16:creationId xmlns:a16="http://schemas.microsoft.com/office/drawing/2014/main" id="{FFA799C4-D521-49DD-A846-CB6B03B5C60C}"/>
                </a:ext>
              </a:extLst>
            </p:cNvPr>
            <p:cNvSpPr txBox="1"/>
            <p:nvPr/>
          </p:nvSpPr>
          <p:spPr>
            <a:xfrm>
              <a:off x="3671999" y="5077023"/>
              <a:ext cx="4348458" cy="369332"/>
            </a:xfrm>
            <a:prstGeom prst="rect">
              <a:avLst/>
            </a:prstGeom>
            <a:noFill/>
          </p:spPr>
          <p:txBody>
            <a:bodyPr wrap="square" anchor="ctr">
              <a:spAutoFit/>
            </a:bodyPr>
            <a:lstStyle/>
            <a:p>
              <a:r>
                <a:rPr lang="en-US" altLang="zh-CN" dirty="0">
                  <a:solidFill>
                    <a:schemeClr val="bg1"/>
                  </a:solidFill>
                  <a:latin typeface="+mn-ea"/>
                </a:rPr>
                <a:t>https://www.microsoft.com/zh-cn/</a:t>
              </a:r>
              <a:endParaRPr lang="en-US" altLang="zh-CN" i="0" dirty="0">
                <a:solidFill>
                  <a:schemeClr val="bg1"/>
                </a:solidFill>
                <a:effectLst/>
                <a:latin typeface="+mn-ea"/>
              </a:endParaRPr>
            </a:p>
          </p:txBody>
        </p:sp>
      </p:grpSp>
      <p:sp>
        <p:nvSpPr>
          <p:cNvPr id="163" name="波形 162">
            <a:extLst>
              <a:ext uri="{FF2B5EF4-FFF2-40B4-BE49-F238E27FC236}">
                <a16:creationId xmlns:a16="http://schemas.microsoft.com/office/drawing/2014/main" id="{4BD8212A-E54E-4AA8-978D-6C1A60D693F1}"/>
              </a:ext>
            </a:extLst>
          </p:cNvPr>
          <p:cNvSpPr/>
          <p:nvPr/>
        </p:nvSpPr>
        <p:spPr>
          <a:xfrm>
            <a:off x="739686" y="533400"/>
            <a:ext cx="2205037" cy="661062"/>
          </a:xfrm>
          <a:prstGeom prst="wave">
            <a:avLst>
              <a:gd name="adj1" fmla="val 6928"/>
              <a:gd name="adj2" fmla="val -36"/>
            </a:avLst>
          </a:pr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atin typeface="+mj-ea"/>
              <a:ea typeface="+mj-ea"/>
            </a:endParaRPr>
          </a:p>
        </p:txBody>
      </p:sp>
      <p:grpSp>
        <p:nvGrpSpPr>
          <p:cNvPr id="164" name="组合 163">
            <a:extLst>
              <a:ext uri="{FF2B5EF4-FFF2-40B4-BE49-F238E27FC236}">
                <a16:creationId xmlns:a16="http://schemas.microsoft.com/office/drawing/2014/main" id="{C1493FF4-D9D0-4D98-A72E-1D66FF242F49}"/>
              </a:ext>
            </a:extLst>
          </p:cNvPr>
          <p:cNvGrpSpPr/>
          <p:nvPr/>
        </p:nvGrpSpPr>
        <p:grpSpPr>
          <a:xfrm>
            <a:off x="458118" y="240036"/>
            <a:ext cx="570493" cy="993909"/>
            <a:chOff x="305806" y="158676"/>
            <a:chExt cx="503819" cy="877749"/>
          </a:xfrm>
        </p:grpSpPr>
        <p:grpSp>
          <p:nvGrpSpPr>
            <p:cNvPr id="165" name="组合 164">
              <a:extLst>
                <a:ext uri="{FF2B5EF4-FFF2-40B4-BE49-F238E27FC236}">
                  <a16:creationId xmlns:a16="http://schemas.microsoft.com/office/drawing/2014/main" id="{533CC7C2-679C-4FFB-BF07-634B7651E9BB}"/>
                </a:ext>
              </a:extLst>
            </p:cNvPr>
            <p:cNvGrpSpPr/>
            <p:nvPr/>
          </p:nvGrpSpPr>
          <p:grpSpPr>
            <a:xfrm>
              <a:off x="305806" y="295220"/>
              <a:ext cx="503819" cy="741205"/>
              <a:chOff x="2228905" y="1088183"/>
              <a:chExt cx="1148704" cy="1689942"/>
            </a:xfrm>
          </p:grpSpPr>
          <p:sp>
            <p:nvSpPr>
              <p:cNvPr id="167" name="等腰三角形 166">
                <a:extLst>
                  <a:ext uri="{FF2B5EF4-FFF2-40B4-BE49-F238E27FC236}">
                    <a16:creationId xmlns:a16="http://schemas.microsoft.com/office/drawing/2014/main" id="{EDBC07A7-1AEF-4541-98C0-C1E62F20FADE}"/>
                  </a:ext>
                </a:extLst>
              </p:cNvPr>
              <p:cNvSpPr/>
              <p:nvPr/>
            </p:nvSpPr>
            <p:spPr>
              <a:xfrm>
                <a:off x="2228905" y="1088183"/>
                <a:ext cx="1147708" cy="1689942"/>
              </a:xfrm>
              <a:prstGeom prst="triangle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latin typeface="+mj-ea"/>
                  <a:ea typeface="+mj-ea"/>
                </a:endParaRPr>
              </a:p>
            </p:txBody>
          </p:sp>
          <p:sp>
            <p:nvSpPr>
              <p:cNvPr id="168" name="任意多边形: 形状 167">
                <a:extLst>
                  <a:ext uri="{FF2B5EF4-FFF2-40B4-BE49-F238E27FC236}">
                    <a16:creationId xmlns:a16="http://schemas.microsoft.com/office/drawing/2014/main" id="{98BA45BD-F19F-46A4-B93E-E92A9F93C450}"/>
                  </a:ext>
                </a:extLst>
              </p:cNvPr>
              <p:cNvSpPr/>
              <p:nvPr/>
            </p:nvSpPr>
            <p:spPr>
              <a:xfrm>
                <a:off x="2229064" y="1088183"/>
                <a:ext cx="1148545" cy="1688356"/>
              </a:xfrm>
              <a:custGeom>
                <a:avLst/>
                <a:gdLst>
                  <a:gd name="connsiteX0" fmla="*/ 1125823 w 1148545"/>
                  <a:gd name="connsiteY0" fmla="*/ 1621813 h 1688356"/>
                  <a:gd name="connsiteX1" fmla="*/ 1148545 w 1148545"/>
                  <a:gd name="connsiteY1" fmla="*/ 1688356 h 1688356"/>
                  <a:gd name="connsiteX2" fmla="*/ 1010589 w 1148545"/>
                  <a:gd name="connsiteY2" fmla="*/ 1688356 h 1688356"/>
                  <a:gd name="connsiteX3" fmla="*/ 1061815 w 1148545"/>
                  <a:gd name="connsiteY3" fmla="*/ 1432283 h 1688356"/>
                  <a:gd name="connsiteX4" fmla="*/ 1115016 w 1148545"/>
                  <a:gd name="connsiteY4" fmla="*/ 1587731 h 1688356"/>
                  <a:gd name="connsiteX5" fmla="*/ 940762 w 1148545"/>
                  <a:gd name="connsiteY5" fmla="*/ 1688356 h 1688356"/>
                  <a:gd name="connsiteX6" fmla="*/ 618907 w 1148545"/>
                  <a:gd name="connsiteY6" fmla="*/ 1688356 h 1688356"/>
                  <a:gd name="connsiteX7" fmla="*/ 669454 w 1148545"/>
                  <a:gd name="connsiteY7" fmla="*/ 1659220 h 1688356"/>
                  <a:gd name="connsiteX8" fmla="*/ 996975 w 1148545"/>
                  <a:gd name="connsiteY8" fmla="*/ 1243584 h 1688356"/>
                  <a:gd name="connsiteX9" fmla="*/ 1050177 w 1148545"/>
                  <a:gd name="connsiteY9" fmla="*/ 1399032 h 1688356"/>
                  <a:gd name="connsiteX10" fmla="*/ 668623 w 1148545"/>
                  <a:gd name="connsiteY10" fmla="*/ 1618488 h 1688356"/>
                  <a:gd name="connsiteX11" fmla="*/ 592145 w 1148545"/>
                  <a:gd name="connsiteY11" fmla="*/ 1663377 h 1688356"/>
                  <a:gd name="connsiteX12" fmla="*/ 548431 w 1148545"/>
                  <a:gd name="connsiteY12" fmla="*/ 1688356 h 1688356"/>
                  <a:gd name="connsiteX13" fmla="*/ 226700 w 1148545"/>
                  <a:gd name="connsiteY13" fmla="*/ 1688356 h 1688356"/>
                  <a:gd name="connsiteX14" fmla="*/ 932967 w 1148545"/>
                  <a:gd name="connsiteY14" fmla="*/ 1054885 h 1688356"/>
                  <a:gd name="connsiteX15" fmla="*/ 985338 w 1148545"/>
                  <a:gd name="connsiteY15" fmla="*/ 1209502 h 1688356"/>
                  <a:gd name="connsiteX16" fmla="*/ 156870 w 1148545"/>
                  <a:gd name="connsiteY16" fmla="*/ 1688356 h 1688356"/>
                  <a:gd name="connsiteX17" fmla="*/ 0 w 1148545"/>
                  <a:gd name="connsiteY17" fmla="*/ 1688356 h 1688356"/>
                  <a:gd name="connsiteX18" fmla="*/ 40180 w 1148545"/>
                  <a:gd name="connsiteY18" fmla="*/ 1570274 h 1688356"/>
                  <a:gd name="connsiteX19" fmla="*/ 868959 w 1148545"/>
                  <a:gd name="connsiteY19" fmla="*/ 865355 h 1688356"/>
                  <a:gd name="connsiteX20" fmla="*/ 921329 w 1148545"/>
                  <a:gd name="connsiteY20" fmla="*/ 1020803 h 1688356"/>
                  <a:gd name="connsiteX21" fmla="*/ 56806 w 1148545"/>
                  <a:gd name="connsiteY21" fmla="*/ 1519567 h 1688356"/>
                  <a:gd name="connsiteX22" fmla="*/ 135777 w 1148545"/>
                  <a:gd name="connsiteY22" fmla="*/ 1288473 h 1688356"/>
                  <a:gd name="connsiteX23" fmla="*/ 804951 w 1148545"/>
                  <a:gd name="connsiteY23" fmla="*/ 676656 h 1688356"/>
                  <a:gd name="connsiteX24" fmla="*/ 857322 w 1148545"/>
                  <a:gd name="connsiteY24" fmla="*/ 832104 h 1688356"/>
                  <a:gd name="connsiteX25" fmla="*/ 153233 w 1148545"/>
                  <a:gd name="connsiteY25" fmla="*/ 1238596 h 1688356"/>
                  <a:gd name="connsiteX26" fmla="*/ 232204 w 1148545"/>
                  <a:gd name="connsiteY26" fmla="*/ 1007502 h 1688356"/>
                  <a:gd name="connsiteX27" fmla="*/ 740112 w 1148545"/>
                  <a:gd name="connsiteY27" fmla="*/ 487126 h 1688356"/>
                  <a:gd name="connsiteX28" fmla="*/ 792482 w 1148545"/>
                  <a:gd name="connsiteY28" fmla="*/ 642574 h 1688356"/>
                  <a:gd name="connsiteX29" fmla="*/ 247999 w 1148545"/>
                  <a:gd name="connsiteY29" fmla="*/ 956795 h 1688356"/>
                  <a:gd name="connsiteX30" fmla="*/ 326969 w 1148545"/>
                  <a:gd name="connsiteY30" fmla="*/ 726532 h 1688356"/>
                  <a:gd name="connsiteX31" fmla="*/ 676104 w 1148545"/>
                  <a:gd name="connsiteY31" fmla="*/ 298427 h 1688356"/>
                  <a:gd name="connsiteX32" fmla="*/ 728474 w 1148545"/>
                  <a:gd name="connsiteY32" fmla="*/ 453875 h 1688356"/>
                  <a:gd name="connsiteX33" fmla="*/ 344426 w 1148545"/>
                  <a:gd name="connsiteY33" fmla="*/ 675825 h 1688356"/>
                  <a:gd name="connsiteX34" fmla="*/ 423397 w 1148545"/>
                  <a:gd name="connsiteY34" fmla="*/ 444731 h 1688356"/>
                  <a:gd name="connsiteX35" fmla="*/ 612096 w 1148545"/>
                  <a:gd name="connsiteY35" fmla="*/ 109728 h 1688356"/>
                  <a:gd name="connsiteX36" fmla="*/ 664466 w 1148545"/>
                  <a:gd name="connsiteY36" fmla="*/ 264345 h 1688356"/>
                  <a:gd name="connsiteX37" fmla="*/ 440023 w 1148545"/>
                  <a:gd name="connsiteY37" fmla="*/ 394855 h 1688356"/>
                  <a:gd name="connsiteX38" fmla="*/ 518993 w 1148545"/>
                  <a:gd name="connsiteY38" fmla="*/ 163761 h 1688356"/>
                  <a:gd name="connsiteX39" fmla="*/ 573858 w 1148545"/>
                  <a:gd name="connsiteY39" fmla="*/ 0 h 1688356"/>
                  <a:gd name="connsiteX40" fmla="*/ 600458 w 1148545"/>
                  <a:gd name="connsiteY40" fmla="*/ 75646 h 1688356"/>
                  <a:gd name="connsiteX41" fmla="*/ 535619 w 1148545"/>
                  <a:gd name="connsiteY41" fmla="*/ 112222 h 16883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1148545" h="1688356">
                    <a:moveTo>
                      <a:pt x="1125823" y="1621813"/>
                    </a:moveTo>
                    <a:lnTo>
                      <a:pt x="1148545" y="1688356"/>
                    </a:lnTo>
                    <a:lnTo>
                      <a:pt x="1010589" y="1688356"/>
                    </a:lnTo>
                    <a:close/>
                    <a:moveTo>
                      <a:pt x="1061815" y="1432283"/>
                    </a:moveTo>
                    <a:lnTo>
                      <a:pt x="1115016" y="1587731"/>
                    </a:lnTo>
                    <a:lnTo>
                      <a:pt x="940762" y="1688356"/>
                    </a:lnTo>
                    <a:lnTo>
                      <a:pt x="618907" y="1688356"/>
                    </a:lnTo>
                    <a:lnTo>
                      <a:pt x="669454" y="1659220"/>
                    </a:lnTo>
                    <a:close/>
                    <a:moveTo>
                      <a:pt x="996975" y="1243584"/>
                    </a:moveTo>
                    <a:lnTo>
                      <a:pt x="1050177" y="1399032"/>
                    </a:lnTo>
                    <a:lnTo>
                      <a:pt x="668623" y="1618488"/>
                    </a:lnTo>
                    <a:lnTo>
                      <a:pt x="592145" y="1663377"/>
                    </a:lnTo>
                    <a:lnTo>
                      <a:pt x="548431" y="1688356"/>
                    </a:lnTo>
                    <a:lnTo>
                      <a:pt x="226700" y="1688356"/>
                    </a:lnTo>
                    <a:close/>
                    <a:moveTo>
                      <a:pt x="932967" y="1054885"/>
                    </a:moveTo>
                    <a:lnTo>
                      <a:pt x="985338" y="1209502"/>
                    </a:lnTo>
                    <a:lnTo>
                      <a:pt x="156870" y="1688356"/>
                    </a:lnTo>
                    <a:lnTo>
                      <a:pt x="0" y="1688356"/>
                    </a:lnTo>
                    <a:lnTo>
                      <a:pt x="40180" y="1570274"/>
                    </a:lnTo>
                    <a:close/>
                    <a:moveTo>
                      <a:pt x="868959" y="865355"/>
                    </a:moveTo>
                    <a:lnTo>
                      <a:pt x="921329" y="1020803"/>
                    </a:lnTo>
                    <a:lnTo>
                      <a:pt x="56806" y="1519567"/>
                    </a:lnTo>
                    <a:lnTo>
                      <a:pt x="135777" y="1288473"/>
                    </a:lnTo>
                    <a:close/>
                    <a:moveTo>
                      <a:pt x="804951" y="676656"/>
                    </a:moveTo>
                    <a:lnTo>
                      <a:pt x="857322" y="832104"/>
                    </a:lnTo>
                    <a:lnTo>
                      <a:pt x="153233" y="1238596"/>
                    </a:lnTo>
                    <a:lnTo>
                      <a:pt x="232204" y="1007502"/>
                    </a:lnTo>
                    <a:close/>
                    <a:moveTo>
                      <a:pt x="740112" y="487126"/>
                    </a:moveTo>
                    <a:lnTo>
                      <a:pt x="792482" y="642574"/>
                    </a:lnTo>
                    <a:lnTo>
                      <a:pt x="247999" y="956795"/>
                    </a:lnTo>
                    <a:lnTo>
                      <a:pt x="326969" y="726532"/>
                    </a:lnTo>
                    <a:close/>
                    <a:moveTo>
                      <a:pt x="676104" y="298427"/>
                    </a:moveTo>
                    <a:lnTo>
                      <a:pt x="728474" y="453875"/>
                    </a:lnTo>
                    <a:lnTo>
                      <a:pt x="344426" y="675825"/>
                    </a:lnTo>
                    <a:lnTo>
                      <a:pt x="423397" y="444731"/>
                    </a:lnTo>
                    <a:close/>
                    <a:moveTo>
                      <a:pt x="612096" y="109728"/>
                    </a:moveTo>
                    <a:lnTo>
                      <a:pt x="664466" y="264345"/>
                    </a:lnTo>
                    <a:lnTo>
                      <a:pt x="440023" y="394855"/>
                    </a:lnTo>
                    <a:lnTo>
                      <a:pt x="518993" y="163761"/>
                    </a:lnTo>
                    <a:close/>
                    <a:moveTo>
                      <a:pt x="573858" y="0"/>
                    </a:moveTo>
                    <a:lnTo>
                      <a:pt x="600458" y="75646"/>
                    </a:lnTo>
                    <a:lnTo>
                      <a:pt x="535619" y="112222"/>
                    </a:lnTo>
                    <a:close/>
                  </a:path>
                </a:pathLst>
              </a:custGeom>
              <a:gradFill>
                <a:gsLst>
                  <a:gs pos="100000">
                    <a:schemeClr val="accent1">
                      <a:lumMod val="90000"/>
                      <a:lumOff val="10000"/>
                    </a:schemeClr>
                  </a:gs>
                  <a:gs pos="0">
                    <a:schemeClr val="accent1">
                      <a:lumMod val="75000"/>
                    </a:schemeClr>
                  </a:gs>
                </a:gsLst>
                <a:lin ang="0" scaled="0"/>
              </a:gradFill>
              <a:ln w="6994" cap="flat">
                <a:noFill/>
                <a:prstDash val="solid"/>
                <a:miter/>
              </a:ln>
              <a:effectLst>
                <a:outerShdw blurRad="25400" dist="12700" dir="5400000" algn="t" rotWithShape="0">
                  <a:prstClr val="black">
                    <a:alpha val="40000"/>
                  </a:prstClr>
                </a:outerShdw>
              </a:effectLst>
            </p:spPr>
            <p:txBody>
              <a:bodyPr wrap="square" rtlCol="0" anchor="ctr">
                <a:noAutofit/>
              </a:bodyPr>
              <a:lstStyle/>
              <a:p>
                <a:endParaRPr lang="zh-CN" altLang="en-US">
                  <a:latin typeface="+mj-ea"/>
                  <a:ea typeface="+mj-ea"/>
                </a:endParaRPr>
              </a:p>
            </p:txBody>
          </p:sp>
        </p:grpSp>
        <p:sp>
          <p:nvSpPr>
            <p:cNvPr id="166" name="星形: 五角 165">
              <a:extLst>
                <a:ext uri="{FF2B5EF4-FFF2-40B4-BE49-F238E27FC236}">
                  <a16:creationId xmlns:a16="http://schemas.microsoft.com/office/drawing/2014/main" id="{75F0578A-C4C3-4E99-985D-2DB3E8A73D62}"/>
                </a:ext>
              </a:extLst>
            </p:cNvPr>
            <p:cNvSpPr/>
            <p:nvPr/>
          </p:nvSpPr>
          <p:spPr>
            <a:xfrm>
              <a:off x="489235" y="158676"/>
              <a:ext cx="136524" cy="136524"/>
            </a:xfrm>
            <a:prstGeom prst="star5">
              <a:avLst/>
            </a:prstGeom>
            <a:solidFill>
              <a:schemeClr val="accent4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latin typeface="+mj-ea"/>
                <a:ea typeface="+mj-ea"/>
              </a:endParaRPr>
            </a:p>
          </p:txBody>
        </p:sp>
      </p:grpSp>
      <p:sp>
        <p:nvSpPr>
          <p:cNvPr id="169" name="任意多边形: 形状 168">
            <a:extLst>
              <a:ext uri="{FF2B5EF4-FFF2-40B4-BE49-F238E27FC236}">
                <a16:creationId xmlns:a16="http://schemas.microsoft.com/office/drawing/2014/main" id="{148407F3-8A74-4C51-A3B1-52C158CA2D15}"/>
              </a:ext>
            </a:extLst>
          </p:cNvPr>
          <p:cNvSpPr/>
          <p:nvPr/>
        </p:nvSpPr>
        <p:spPr>
          <a:xfrm>
            <a:off x="2213444" y="349950"/>
            <a:ext cx="169304" cy="193332"/>
          </a:xfrm>
          <a:custGeom>
            <a:avLst/>
            <a:gdLst>
              <a:gd name="connsiteX0" fmla="*/ 710639 w 718570"/>
              <a:gd name="connsiteY0" fmla="*/ 597343 h 820540"/>
              <a:gd name="connsiteX1" fmla="*/ 651721 w 718570"/>
              <a:gd name="connsiteY1" fmla="*/ 562939 h 820540"/>
              <a:gd name="connsiteX2" fmla="*/ 671934 w 718570"/>
              <a:gd name="connsiteY2" fmla="*/ 556058 h 820540"/>
              <a:gd name="connsiteX3" fmla="*/ 680535 w 718570"/>
              <a:gd name="connsiteY3" fmla="*/ 537996 h 820540"/>
              <a:gd name="connsiteX4" fmla="*/ 662473 w 718570"/>
              <a:gd name="connsiteY4" fmla="*/ 529395 h 820540"/>
              <a:gd name="connsiteX5" fmla="*/ 619467 w 718570"/>
              <a:gd name="connsiteY5" fmla="*/ 544447 h 820540"/>
              <a:gd name="connsiteX6" fmla="*/ 582913 w 718570"/>
              <a:gd name="connsiteY6" fmla="*/ 523374 h 820540"/>
              <a:gd name="connsiteX7" fmla="*/ 640110 w 718570"/>
              <a:gd name="connsiteY7" fmla="*/ 491120 h 820540"/>
              <a:gd name="connsiteX8" fmla="*/ 645271 w 718570"/>
              <a:gd name="connsiteY8" fmla="*/ 471768 h 820540"/>
              <a:gd name="connsiteX9" fmla="*/ 625918 w 718570"/>
              <a:gd name="connsiteY9" fmla="*/ 466607 h 820540"/>
              <a:gd name="connsiteX10" fmla="*/ 554529 w 718570"/>
              <a:gd name="connsiteY10" fmla="*/ 507032 h 820540"/>
              <a:gd name="connsiteX11" fmla="*/ 518835 w 718570"/>
              <a:gd name="connsiteY11" fmla="*/ 486390 h 820540"/>
              <a:gd name="connsiteX12" fmla="*/ 603555 w 718570"/>
              <a:gd name="connsiteY12" fmla="*/ 427043 h 820540"/>
              <a:gd name="connsiteX13" fmla="*/ 609146 w 718570"/>
              <a:gd name="connsiteY13" fmla="*/ 411131 h 820540"/>
              <a:gd name="connsiteX14" fmla="*/ 603555 w 718570"/>
              <a:gd name="connsiteY14" fmla="*/ 395219 h 820540"/>
              <a:gd name="connsiteX15" fmla="*/ 518405 w 718570"/>
              <a:gd name="connsiteY15" fmla="*/ 335011 h 820540"/>
              <a:gd name="connsiteX16" fmla="*/ 554099 w 718570"/>
              <a:gd name="connsiteY16" fmla="*/ 314369 h 820540"/>
              <a:gd name="connsiteX17" fmla="*/ 626348 w 718570"/>
              <a:gd name="connsiteY17" fmla="*/ 355654 h 820540"/>
              <a:gd name="connsiteX18" fmla="*/ 645700 w 718570"/>
              <a:gd name="connsiteY18" fmla="*/ 350493 h 820540"/>
              <a:gd name="connsiteX19" fmla="*/ 640540 w 718570"/>
              <a:gd name="connsiteY19" fmla="*/ 331141 h 820540"/>
              <a:gd name="connsiteX20" fmla="*/ 582913 w 718570"/>
              <a:gd name="connsiteY20" fmla="*/ 298027 h 820540"/>
              <a:gd name="connsiteX21" fmla="*/ 619467 w 718570"/>
              <a:gd name="connsiteY21" fmla="*/ 276954 h 820540"/>
              <a:gd name="connsiteX22" fmla="*/ 663333 w 718570"/>
              <a:gd name="connsiteY22" fmla="*/ 292866 h 820540"/>
              <a:gd name="connsiteX23" fmla="*/ 681395 w 718570"/>
              <a:gd name="connsiteY23" fmla="*/ 284265 h 820540"/>
              <a:gd name="connsiteX24" fmla="*/ 672794 w 718570"/>
              <a:gd name="connsiteY24" fmla="*/ 266203 h 820540"/>
              <a:gd name="connsiteX25" fmla="*/ 651721 w 718570"/>
              <a:gd name="connsiteY25" fmla="*/ 258462 h 820540"/>
              <a:gd name="connsiteX26" fmla="*/ 711499 w 718570"/>
              <a:gd name="connsiteY26" fmla="*/ 224058 h 820540"/>
              <a:gd name="connsiteX27" fmla="*/ 716659 w 718570"/>
              <a:gd name="connsiteY27" fmla="*/ 204705 h 820540"/>
              <a:gd name="connsiteX28" fmla="*/ 697307 w 718570"/>
              <a:gd name="connsiteY28" fmla="*/ 199544 h 820540"/>
              <a:gd name="connsiteX29" fmla="*/ 637960 w 718570"/>
              <a:gd name="connsiteY29" fmla="*/ 233519 h 820540"/>
              <a:gd name="connsiteX30" fmla="*/ 641830 w 718570"/>
              <a:gd name="connsiteY30" fmla="*/ 212446 h 820540"/>
              <a:gd name="connsiteX31" fmla="*/ 630219 w 718570"/>
              <a:gd name="connsiteY31" fmla="*/ 195674 h 820540"/>
              <a:gd name="connsiteX32" fmla="*/ 613446 w 718570"/>
              <a:gd name="connsiteY32" fmla="*/ 207286 h 820540"/>
              <a:gd name="connsiteX33" fmla="*/ 605276 w 718570"/>
              <a:gd name="connsiteY33" fmla="*/ 252011 h 820540"/>
              <a:gd name="connsiteX34" fmla="*/ 568721 w 718570"/>
              <a:gd name="connsiteY34" fmla="*/ 273084 h 820540"/>
              <a:gd name="connsiteX35" fmla="*/ 569151 w 718570"/>
              <a:gd name="connsiteY35" fmla="*/ 207716 h 820540"/>
              <a:gd name="connsiteX36" fmla="*/ 554959 w 718570"/>
              <a:gd name="connsiteY36" fmla="*/ 193524 h 820540"/>
              <a:gd name="connsiteX37" fmla="*/ 540768 w 718570"/>
              <a:gd name="connsiteY37" fmla="*/ 207716 h 820540"/>
              <a:gd name="connsiteX38" fmla="*/ 540337 w 718570"/>
              <a:gd name="connsiteY38" fmla="*/ 289856 h 820540"/>
              <a:gd name="connsiteX39" fmla="*/ 504643 w 718570"/>
              <a:gd name="connsiteY39" fmla="*/ 310498 h 820540"/>
              <a:gd name="connsiteX40" fmla="*/ 495182 w 718570"/>
              <a:gd name="connsiteY40" fmla="*/ 207716 h 820540"/>
              <a:gd name="connsiteX41" fmla="*/ 484431 w 718570"/>
              <a:gd name="connsiteY41" fmla="*/ 195244 h 820540"/>
              <a:gd name="connsiteX42" fmla="*/ 468089 w 718570"/>
              <a:gd name="connsiteY42" fmla="*/ 192234 h 820540"/>
              <a:gd name="connsiteX43" fmla="*/ 373477 w 718570"/>
              <a:gd name="connsiteY43" fmla="*/ 236099 h 820540"/>
              <a:gd name="connsiteX44" fmla="*/ 373477 w 718570"/>
              <a:gd name="connsiteY44" fmla="*/ 195244 h 820540"/>
              <a:gd name="connsiteX45" fmla="*/ 445296 w 718570"/>
              <a:gd name="connsiteY45" fmla="*/ 153529 h 820540"/>
              <a:gd name="connsiteX46" fmla="*/ 450457 w 718570"/>
              <a:gd name="connsiteY46" fmla="*/ 134177 h 820540"/>
              <a:gd name="connsiteX47" fmla="*/ 431104 w 718570"/>
              <a:gd name="connsiteY47" fmla="*/ 129016 h 820540"/>
              <a:gd name="connsiteX48" fmla="*/ 373477 w 718570"/>
              <a:gd name="connsiteY48" fmla="*/ 162560 h 820540"/>
              <a:gd name="connsiteX49" fmla="*/ 373477 w 718570"/>
              <a:gd name="connsiteY49" fmla="*/ 120415 h 820540"/>
              <a:gd name="connsiteX50" fmla="*/ 409171 w 718570"/>
              <a:gd name="connsiteY50" fmla="*/ 90311 h 820540"/>
              <a:gd name="connsiteX51" fmla="*/ 410892 w 718570"/>
              <a:gd name="connsiteY51" fmla="*/ 70099 h 820540"/>
              <a:gd name="connsiteX52" fmla="*/ 390679 w 718570"/>
              <a:gd name="connsiteY52" fmla="*/ 68378 h 820540"/>
              <a:gd name="connsiteX53" fmla="*/ 373477 w 718570"/>
              <a:gd name="connsiteY53" fmla="*/ 83000 h 820540"/>
              <a:gd name="connsiteX54" fmla="*/ 373477 w 718570"/>
              <a:gd name="connsiteY54" fmla="*/ 14192 h 820540"/>
              <a:gd name="connsiteX55" fmla="*/ 359285 w 718570"/>
              <a:gd name="connsiteY55" fmla="*/ 0 h 820540"/>
              <a:gd name="connsiteX56" fmla="*/ 345094 w 718570"/>
              <a:gd name="connsiteY56" fmla="*/ 14192 h 820540"/>
              <a:gd name="connsiteX57" fmla="*/ 345094 w 718570"/>
              <a:gd name="connsiteY57" fmla="*/ 82570 h 820540"/>
              <a:gd name="connsiteX58" fmla="*/ 328752 w 718570"/>
              <a:gd name="connsiteY58" fmla="*/ 68808 h 820540"/>
              <a:gd name="connsiteX59" fmla="*/ 308539 w 718570"/>
              <a:gd name="connsiteY59" fmla="*/ 70529 h 820540"/>
              <a:gd name="connsiteX60" fmla="*/ 310259 w 718570"/>
              <a:gd name="connsiteY60" fmla="*/ 90741 h 820540"/>
              <a:gd name="connsiteX61" fmla="*/ 345094 w 718570"/>
              <a:gd name="connsiteY61" fmla="*/ 119985 h 820540"/>
              <a:gd name="connsiteX62" fmla="*/ 345094 w 718570"/>
              <a:gd name="connsiteY62" fmla="*/ 162130 h 820540"/>
              <a:gd name="connsiteX63" fmla="*/ 288327 w 718570"/>
              <a:gd name="connsiteY63" fmla="*/ 129016 h 820540"/>
              <a:gd name="connsiteX64" fmla="*/ 268974 w 718570"/>
              <a:gd name="connsiteY64" fmla="*/ 134177 h 820540"/>
              <a:gd name="connsiteX65" fmla="*/ 274135 w 718570"/>
              <a:gd name="connsiteY65" fmla="*/ 153529 h 820540"/>
              <a:gd name="connsiteX66" fmla="*/ 345094 w 718570"/>
              <a:gd name="connsiteY66" fmla="*/ 194814 h 820540"/>
              <a:gd name="connsiteX67" fmla="*/ 345094 w 718570"/>
              <a:gd name="connsiteY67" fmla="*/ 236099 h 820540"/>
              <a:gd name="connsiteX68" fmla="*/ 251342 w 718570"/>
              <a:gd name="connsiteY68" fmla="*/ 192664 h 820540"/>
              <a:gd name="connsiteX69" fmla="*/ 235430 w 718570"/>
              <a:gd name="connsiteY69" fmla="*/ 195244 h 820540"/>
              <a:gd name="connsiteX70" fmla="*/ 225109 w 718570"/>
              <a:gd name="connsiteY70" fmla="*/ 207716 h 820540"/>
              <a:gd name="connsiteX71" fmla="*/ 215218 w 718570"/>
              <a:gd name="connsiteY71" fmla="*/ 311358 h 820540"/>
              <a:gd name="connsiteX72" fmla="*/ 179523 w 718570"/>
              <a:gd name="connsiteY72" fmla="*/ 290716 h 820540"/>
              <a:gd name="connsiteX73" fmla="*/ 179523 w 718570"/>
              <a:gd name="connsiteY73" fmla="*/ 207716 h 820540"/>
              <a:gd name="connsiteX74" fmla="*/ 165332 w 718570"/>
              <a:gd name="connsiteY74" fmla="*/ 193524 h 820540"/>
              <a:gd name="connsiteX75" fmla="*/ 151140 w 718570"/>
              <a:gd name="connsiteY75" fmla="*/ 207716 h 820540"/>
              <a:gd name="connsiteX76" fmla="*/ 151140 w 718570"/>
              <a:gd name="connsiteY76" fmla="*/ 274374 h 820540"/>
              <a:gd name="connsiteX77" fmla="*/ 114585 w 718570"/>
              <a:gd name="connsiteY77" fmla="*/ 253301 h 820540"/>
              <a:gd name="connsiteX78" fmla="*/ 106414 w 718570"/>
              <a:gd name="connsiteY78" fmla="*/ 207286 h 820540"/>
              <a:gd name="connsiteX79" fmla="*/ 89642 w 718570"/>
              <a:gd name="connsiteY79" fmla="*/ 195674 h 820540"/>
              <a:gd name="connsiteX80" fmla="*/ 78031 w 718570"/>
              <a:gd name="connsiteY80" fmla="*/ 212446 h 820540"/>
              <a:gd name="connsiteX81" fmla="*/ 81901 w 718570"/>
              <a:gd name="connsiteY81" fmla="*/ 234379 h 820540"/>
              <a:gd name="connsiteX82" fmla="*/ 22124 w 718570"/>
              <a:gd name="connsiteY82" fmla="*/ 199544 h 820540"/>
              <a:gd name="connsiteX83" fmla="*/ 2771 w 718570"/>
              <a:gd name="connsiteY83" fmla="*/ 204705 h 820540"/>
              <a:gd name="connsiteX84" fmla="*/ 7932 w 718570"/>
              <a:gd name="connsiteY84" fmla="*/ 224058 h 820540"/>
              <a:gd name="connsiteX85" fmla="*/ 66849 w 718570"/>
              <a:gd name="connsiteY85" fmla="*/ 258462 h 820540"/>
              <a:gd name="connsiteX86" fmla="*/ 46637 w 718570"/>
              <a:gd name="connsiteY86" fmla="*/ 265343 h 820540"/>
              <a:gd name="connsiteX87" fmla="*/ 38036 w 718570"/>
              <a:gd name="connsiteY87" fmla="*/ 283405 h 820540"/>
              <a:gd name="connsiteX88" fmla="*/ 56098 w 718570"/>
              <a:gd name="connsiteY88" fmla="*/ 292006 h 820540"/>
              <a:gd name="connsiteX89" fmla="*/ 99103 w 718570"/>
              <a:gd name="connsiteY89" fmla="*/ 276954 h 820540"/>
              <a:gd name="connsiteX90" fmla="*/ 135658 w 718570"/>
              <a:gd name="connsiteY90" fmla="*/ 298027 h 820540"/>
              <a:gd name="connsiteX91" fmla="*/ 78461 w 718570"/>
              <a:gd name="connsiteY91" fmla="*/ 330281 h 820540"/>
              <a:gd name="connsiteX92" fmla="*/ 73300 w 718570"/>
              <a:gd name="connsiteY92" fmla="*/ 349633 h 820540"/>
              <a:gd name="connsiteX93" fmla="*/ 92652 w 718570"/>
              <a:gd name="connsiteY93" fmla="*/ 354794 h 820540"/>
              <a:gd name="connsiteX94" fmla="*/ 164041 w 718570"/>
              <a:gd name="connsiteY94" fmla="*/ 314369 h 820540"/>
              <a:gd name="connsiteX95" fmla="*/ 199736 w 718570"/>
              <a:gd name="connsiteY95" fmla="*/ 335011 h 820540"/>
              <a:gd name="connsiteX96" fmla="*/ 115015 w 718570"/>
              <a:gd name="connsiteY96" fmla="*/ 393928 h 820540"/>
              <a:gd name="connsiteX97" fmla="*/ 109425 w 718570"/>
              <a:gd name="connsiteY97" fmla="*/ 409410 h 820540"/>
              <a:gd name="connsiteX98" fmla="*/ 115015 w 718570"/>
              <a:gd name="connsiteY98" fmla="*/ 425322 h 820540"/>
              <a:gd name="connsiteX99" fmla="*/ 200166 w 718570"/>
              <a:gd name="connsiteY99" fmla="*/ 485530 h 820540"/>
              <a:gd name="connsiteX100" fmla="*/ 164471 w 718570"/>
              <a:gd name="connsiteY100" fmla="*/ 506172 h 820540"/>
              <a:gd name="connsiteX101" fmla="*/ 92223 w 718570"/>
              <a:gd name="connsiteY101" fmla="*/ 464887 h 820540"/>
              <a:gd name="connsiteX102" fmla="*/ 72870 w 718570"/>
              <a:gd name="connsiteY102" fmla="*/ 470048 h 820540"/>
              <a:gd name="connsiteX103" fmla="*/ 78031 w 718570"/>
              <a:gd name="connsiteY103" fmla="*/ 489400 h 820540"/>
              <a:gd name="connsiteX104" fmla="*/ 135658 w 718570"/>
              <a:gd name="connsiteY104" fmla="*/ 522514 h 820540"/>
              <a:gd name="connsiteX105" fmla="*/ 99103 w 718570"/>
              <a:gd name="connsiteY105" fmla="*/ 543587 h 820540"/>
              <a:gd name="connsiteX106" fmla="*/ 55238 w 718570"/>
              <a:gd name="connsiteY106" fmla="*/ 527675 h 820540"/>
              <a:gd name="connsiteX107" fmla="*/ 37176 w 718570"/>
              <a:gd name="connsiteY107" fmla="*/ 536276 h 820540"/>
              <a:gd name="connsiteX108" fmla="*/ 45777 w 718570"/>
              <a:gd name="connsiteY108" fmla="*/ 554338 h 820540"/>
              <a:gd name="connsiteX109" fmla="*/ 66849 w 718570"/>
              <a:gd name="connsiteY109" fmla="*/ 562079 h 820540"/>
              <a:gd name="connsiteX110" fmla="*/ 7072 w 718570"/>
              <a:gd name="connsiteY110" fmla="*/ 596483 h 820540"/>
              <a:gd name="connsiteX111" fmla="*/ 1911 w 718570"/>
              <a:gd name="connsiteY111" fmla="*/ 615836 h 820540"/>
              <a:gd name="connsiteX112" fmla="*/ 21264 w 718570"/>
              <a:gd name="connsiteY112" fmla="*/ 620996 h 820540"/>
              <a:gd name="connsiteX113" fmla="*/ 80611 w 718570"/>
              <a:gd name="connsiteY113" fmla="*/ 587022 h 820540"/>
              <a:gd name="connsiteX114" fmla="*/ 76740 w 718570"/>
              <a:gd name="connsiteY114" fmla="*/ 608095 h 820540"/>
              <a:gd name="connsiteX115" fmla="*/ 88352 w 718570"/>
              <a:gd name="connsiteY115" fmla="*/ 624867 h 820540"/>
              <a:gd name="connsiteX116" fmla="*/ 105124 w 718570"/>
              <a:gd name="connsiteY116" fmla="*/ 613255 h 820540"/>
              <a:gd name="connsiteX117" fmla="*/ 113295 w 718570"/>
              <a:gd name="connsiteY117" fmla="*/ 568530 h 820540"/>
              <a:gd name="connsiteX118" fmla="*/ 149849 w 718570"/>
              <a:gd name="connsiteY118" fmla="*/ 547457 h 820540"/>
              <a:gd name="connsiteX119" fmla="*/ 149420 w 718570"/>
              <a:gd name="connsiteY119" fmla="*/ 612825 h 820540"/>
              <a:gd name="connsiteX120" fmla="*/ 163611 w 718570"/>
              <a:gd name="connsiteY120" fmla="*/ 627017 h 820540"/>
              <a:gd name="connsiteX121" fmla="*/ 177803 w 718570"/>
              <a:gd name="connsiteY121" fmla="*/ 612825 h 820540"/>
              <a:gd name="connsiteX122" fmla="*/ 178233 w 718570"/>
              <a:gd name="connsiteY122" fmla="*/ 530685 h 820540"/>
              <a:gd name="connsiteX123" fmla="*/ 213927 w 718570"/>
              <a:gd name="connsiteY123" fmla="*/ 510043 h 820540"/>
              <a:gd name="connsiteX124" fmla="*/ 223389 w 718570"/>
              <a:gd name="connsiteY124" fmla="*/ 612825 h 820540"/>
              <a:gd name="connsiteX125" fmla="*/ 234140 w 718570"/>
              <a:gd name="connsiteY125" fmla="*/ 625297 h 820540"/>
              <a:gd name="connsiteX126" fmla="*/ 250482 w 718570"/>
              <a:gd name="connsiteY126" fmla="*/ 628307 h 820540"/>
              <a:gd name="connsiteX127" fmla="*/ 345094 w 718570"/>
              <a:gd name="connsiteY127" fmla="*/ 584442 h 820540"/>
              <a:gd name="connsiteX128" fmla="*/ 345094 w 718570"/>
              <a:gd name="connsiteY128" fmla="*/ 625297 h 820540"/>
              <a:gd name="connsiteX129" fmla="*/ 273275 w 718570"/>
              <a:gd name="connsiteY129" fmla="*/ 667012 h 820540"/>
              <a:gd name="connsiteX130" fmla="*/ 268114 w 718570"/>
              <a:gd name="connsiteY130" fmla="*/ 686364 h 820540"/>
              <a:gd name="connsiteX131" fmla="*/ 287466 w 718570"/>
              <a:gd name="connsiteY131" fmla="*/ 691525 h 820540"/>
              <a:gd name="connsiteX132" fmla="*/ 345094 w 718570"/>
              <a:gd name="connsiteY132" fmla="*/ 657981 h 820540"/>
              <a:gd name="connsiteX133" fmla="*/ 345094 w 718570"/>
              <a:gd name="connsiteY133" fmla="*/ 700126 h 820540"/>
              <a:gd name="connsiteX134" fmla="*/ 309399 w 718570"/>
              <a:gd name="connsiteY134" fmla="*/ 730230 h 820540"/>
              <a:gd name="connsiteX135" fmla="*/ 307679 w 718570"/>
              <a:gd name="connsiteY135" fmla="*/ 750442 h 820540"/>
              <a:gd name="connsiteX136" fmla="*/ 327891 w 718570"/>
              <a:gd name="connsiteY136" fmla="*/ 752162 h 820540"/>
              <a:gd name="connsiteX137" fmla="*/ 345094 w 718570"/>
              <a:gd name="connsiteY137" fmla="*/ 737541 h 820540"/>
              <a:gd name="connsiteX138" fmla="*/ 345094 w 718570"/>
              <a:gd name="connsiteY138" fmla="*/ 806349 h 820540"/>
              <a:gd name="connsiteX139" fmla="*/ 359285 w 718570"/>
              <a:gd name="connsiteY139" fmla="*/ 820541 h 820540"/>
              <a:gd name="connsiteX140" fmla="*/ 373477 w 718570"/>
              <a:gd name="connsiteY140" fmla="*/ 806349 h 820540"/>
              <a:gd name="connsiteX141" fmla="*/ 373477 w 718570"/>
              <a:gd name="connsiteY141" fmla="*/ 737971 h 820540"/>
              <a:gd name="connsiteX142" fmla="*/ 389819 w 718570"/>
              <a:gd name="connsiteY142" fmla="*/ 751732 h 820540"/>
              <a:gd name="connsiteX143" fmla="*/ 410031 w 718570"/>
              <a:gd name="connsiteY143" fmla="*/ 750012 h 820540"/>
              <a:gd name="connsiteX144" fmla="*/ 408311 w 718570"/>
              <a:gd name="connsiteY144" fmla="*/ 729800 h 820540"/>
              <a:gd name="connsiteX145" fmla="*/ 373477 w 718570"/>
              <a:gd name="connsiteY145" fmla="*/ 700556 h 820540"/>
              <a:gd name="connsiteX146" fmla="*/ 373477 w 718570"/>
              <a:gd name="connsiteY146" fmla="*/ 658411 h 820540"/>
              <a:gd name="connsiteX147" fmla="*/ 430244 w 718570"/>
              <a:gd name="connsiteY147" fmla="*/ 691525 h 820540"/>
              <a:gd name="connsiteX148" fmla="*/ 449596 w 718570"/>
              <a:gd name="connsiteY148" fmla="*/ 686364 h 820540"/>
              <a:gd name="connsiteX149" fmla="*/ 444436 w 718570"/>
              <a:gd name="connsiteY149" fmla="*/ 667012 h 820540"/>
              <a:gd name="connsiteX150" fmla="*/ 373477 w 718570"/>
              <a:gd name="connsiteY150" fmla="*/ 625727 h 820540"/>
              <a:gd name="connsiteX151" fmla="*/ 373477 w 718570"/>
              <a:gd name="connsiteY151" fmla="*/ 584442 h 820540"/>
              <a:gd name="connsiteX152" fmla="*/ 467228 w 718570"/>
              <a:gd name="connsiteY152" fmla="*/ 627877 h 820540"/>
              <a:gd name="connsiteX153" fmla="*/ 483140 w 718570"/>
              <a:gd name="connsiteY153" fmla="*/ 625297 h 820540"/>
              <a:gd name="connsiteX154" fmla="*/ 493462 w 718570"/>
              <a:gd name="connsiteY154" fmla="*/ 612825 h 820540"/>
              <a:gd name="connsiteX155" fmla="*/ 503353 w 718570"/>
              <a:gd name="connsiteY155" fmla="*/ 509183 h 820540"/>
              <a:gd name="connsiteX156" fmla="*/ 539047 w 718570"/>
              <a:gd name="connsiteY156" fmla="*/ 529825 h 820540"/>
              <a:gd name="connsiteX157" fmla="*/ 539047 w 718570"/>
              <a:gd name="connsiteY157" fmla="*/ 612825 h 820540"/>
              <a:gd name="connsiteX158" fmla="*/ 553239 w 718570"/>
              <a:gd name="connsiteY158" fmla="*/ 627017 h 820540"/>
              <a:gd name="connsiteX159" fmla="*/ 567431 w 718570"/>
              <a:gd name="connsiteY159" fmla="*/ 612825 h 820540"/>
              <a:gd name="connsiteX160" fmla="*/ 567431 w 718570"/>
              <a:gd name="connsiteY160" fmla="*/ 546167 h 820540"/>
              <a:gd name="connsiteX161" fmla="*/ 603986 w 718570"/>
              <a:gd name="connsiteY161" fmla="*/ 567240 h 820540"/>
              <a:gd name="connsiteX162" fmla="*/ 612156 w 718570"/>
              <a:gd name="connsiteY162" fmla="*/ 613255 h 820540"/>
              <a:gd name="connsiteX163" fmla="*/ 628929 w 718570"/>
              <a:gd name="connsiteY163" fmla="*/ 624867 h 820540"/>
              <a:gd name="connsiteX164" fmla="*/ 640540 w 718570"/>
              <a:gd name="connsiteY164" fmla="*/ 608525 h 820540"/>
              <a:gd name="connsiteX165" fmla="*/ 636669 w 718570"/>
              <a:gd name="connsiteY165" fmla="*/ 586592 h 820540"/>
              <a:gd name="connsiteX166" fmla="*/ 696447 w 718570"/>
              <a:gd name="connsiteY166" fmla="*/ 621426 h 820540"/>
              <a:gd name="connsiteX167" fmla="*/ 715799 w 718570"/>
              <a:gd name="connsiteY167" fmla="*/ 616266 h 820540"/>
              <a:gd name="connsiteX168" fmla="*/ 710639 w 718570"/>
              <a:gd name="connsiteY168" fmla="*/ 597343 h 820540"/>
              <a:gd name="connsiteX169" fmla="*/ 251342 w 718570"/>
              <a:gd name="connsiteY169" fmla="*/ 223197 h 820540"/>
              <a:gd name="connsiteX170" fmla="*/ 344233 w 718570"/>
              <a:gd name="connsiteY170" fmla="*/ 266203 h 820540"/>
              <a:gd name="connsiteX171" fmla="*/ 344233 w 718570"/>
              <a:gd name="connsiteY171" fmla="*/ 296736 h 820540"/>
              <a:gd name="connsiteX172" fmla="*/ 318000 w 718570"/>
              <a:gd name="connsiteY172" fmla="*/ 339312 h 820540"/>
              <a:gd name="connsiteX173" fmla="*/ 267254 w 718570"/>
              <a:gd name="connsiteY173" fmla="*/ 341032 h 820540"/>
              <a:gd name="connsiteX174" fmla="*/ 241881 w 718570"/>
              <a:gd name="connsiteY174" fmla="*/ 326410 h 820540"/>
              <a:gd name="connsiteX175" fmla="*/ 251342 w 718570"/>
              <a:gd name="connsiteY175" fmla="*/ 223197 h 820540"/>
              <a:gd name="connsiteX176" fmla="*/ 227689 w 718570"/>
              <a:gd name="connsiteY176" fmla="*/ 469618 h 820540"/>
              <a:gd name="connsiteX177" fmla="*/ 142539 w 718570"/>
              <a:gd name="connsiteY177" fmla="*/ 409410 h 820540"/>
              <a:gd name="connsiteX178" fmla="*/ 227259 w 718570"/>
              <a:gd name="connsiteY178" fmla="*/ 350063 h 820540"/>
              <a:gd name="connsiteX179" fmla="*/ 253062 w 718570"/>
              <a:gd name="connsiteY179" fmla="*/ 365115 h 820540"/>
              <a:gd name="connsiteX180" fmla="*/ 277145 w 718570"/>
              <a:gd name="connsiteY180" fmla="*/ 409840 h 820540"/>
              <a:gd name="connsiteX181" fmla="*/ 252632 w 718570"/>
              <a:gd name="connsiteY181" fmla="*/ 454996 h 820540"/>
              <a:gd name="connsiteX182" fmla="*/ 227689 w 718570"/>
              <a:gd name="connsiteY182" fmla="*/ 469618 h 820540"/>
              <a:gd name="connsiteX183" fmla="*/ 345094 w 718570"/>
              <a:gd name="connsiteY183" fmla="*/ 553478 h 820540"/>
              <a:gd name="connsiteX184" fmla="*/ 250482 w 718570"/>
              <a:gd name="connsiteY184" fmla="*/ 596913 h 820540"/>
              <a:gd name="connsiteX185" fmla="*/ 241451 w 718570"/>
              <a:gd name="connsiteY185" fmla="*/ 494131 h 820540"/>
              <a:gd name="connsiteX186" fmla="*/ 267684 w 718570"/>
              <a:gd name="connsiteY186" fmla="*/ 479079 h 820540"/>
              <a:gd name="connsiteX187" fmla="*/ 318000 w 718570"/>
              <a:gd name="connsiteY187" fmla="*/ 480799 h 820540"/>
              <a:gd name="connsiteX188" fmla="*/ 345094 w 718570"/>
              <a:gd name="connsiteY188" fmla="*/ 524664 h 820540"/>
              <a:gd name="connsiteX189" fmla="*/ 345094 w 718570"/>
              <a:gd name="connsiteY189" fmla="*/ 553478 h 820540"/>
              <a:gd name="connsiteX190" fmla="*/ 373047 w 718570"/>
              <a:gd name="connsiteY190" fmla="*/ 295446 h 820540"/>
              <a:gd name="connsiteX191" fmla="*/ 373047 w 718570"/>
              <a:gd name="connsiteY191" fmla="*/ 266633 h 820540"/>
              <a:gd name="connsiteX192" fmla="*/ 467659 w 718570"/>
              <a:gd name="connsiteY192" fmla="*/ 223197 h 820540"/>
              <a:gd name="connsiteX193" fmla="*/ 476690 w 718570"/>
              <a:gd name="connsiteY193" fmla="*/ 325980 h 820540"/>
              <a:gd name="connsiteX194" fmla="*/ 450457 w 718570"/>
              <a:gd name="connsiteY194" fmla="*/ 341032 h 820540"/>
              <a:gd name="connsiteX195" fmla="*/ 400140 w 718570"/>
              <a:gd name="connsiteY195" fmla="*/ 339312 h 820540"/>
              <a:gd name="connsiteX196" fmla="*/ 373047 w 718570"/>
              <a:gd name="connsiteY196" fmla="*/ 295446 h 820540"/>
              <a:gd name="connsiteX197" fmla="*/ 466799 w 718570"/>
              <a:gd name="connsiteY197" fmla="*/ 596913 h 820540"/>
              <a:gd name="connsiteX198" fmla="*/ 373907 w 718570"/>
              <a:gd name="connsiteY198" fmla="*/ 553908 h 820540"/>
              <a:gd name="connsiteX199" fmla="*/ 373907 w 718570"/>
              <a:gd name="connsiteY199" fmla="*/ 523374 h 820540"/>
              <a:gd name="connsiteX200" fmla="*/ 400140 w 718570"/>
              <a:gd name="connsiteY200" fmla="*/ 480799 h 820540"/>
              <a:gd name="connsiteX201" fmla="*/ 450887 w 718570"/>
              <a:gd name="connsiteY201" fmla="*/ 479079 h 820540"/>
              <a:gd name="connsiteX202" fmla="*/ 476260 w 718570"/>
              <a:gd name="connsiteY202" fmla="*/ 493701 h 820540"/>
              <a:gd name="connsiteX203" fmla="*/ 466799 w 718570"/>
              <a:gd name="connsiteY203" fmla="*/ 596913 h 820540"/>
              <a:gd name="connsiteX204" fmla="*/ 491312 w 718570"/>
              <a:gd name="connsiteY204" fmla="*/ 469618 h 820540"/>
              <a:gd name="connsiteX205" fmla="*/ 465508 w 718570"/>
              <a:gd name="connsiteY205" fmla="*/ 454566 h 820540"/>
              <a:gd name="connsiteX206" fmla="*/ 441425 w 718570"/>
              <a:gd name="connsiteY206" fmla="*/ 409840 h 820540"/>
              <a:gd name="connsiteX207" fmla="*/ 465938 w 718570"/>
              <a:gd name="connsiteY207" fmla="*/ 364685 h 820540"/>
              <a:gd name="connsiteX208" fmla="*/ 490881 w 718570"/>
              <a:gd name="connsiteY208" fmla="*/ 350063 h 820540"/>
              <a:gd name="connsiteX209" fmla="*/ 576032 w 718570"/>
              <a:gd name="connsiteY209" fmla="*/ 410270 h 820540"/>
              <a:gd name="connsiteX210" fmla="*/ 491312 w 718570"/>
              <a:gd name="connsiteY210" fmla="*/ 469618 h 8205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</a:cxnLst>
            <a:rect l="l" t="t" r="r" b="b"/>
            <a:pathLst>
              <a:path w="718570" h="820540">
                <a:moveTo>
                  <a:pt x="710639" y="597343"/>
                </a:moveTo>
                <a:lnTo>
                  <a:pt x="651721" y="562939"/>
                </a:lnTo>
                <a:lnTo>
                  <a:pt x="671934" y="556058"/>
                </a:lnTo>
                <a:cubicBezTo>
                  <a:pt x="679245" y="553478"/>
                  <a:pt x="683115" y="545307"/>
                  <a:pt x="680535" y="537996"/>
                </a:cubicBezTo>
                <a:cubicBezTo>
                  <a:pt x="677954" y="530685"/>
                  <a:pt x="669784" y="526815"/>
                  <a:pt x="662473" y="529395"/>
                </a:cubicBezTo>
                <a:lnTo>
                  <a:pt x="619467" y="544447"/>
                </a:lnTo>
                <a:lnTo>
                  <a:pt x="582913" y="523374"/>
                </a:lnTo>
                <a:lnTo>
                  <a:pt x="640110" y="491120"/>
                </a:lnTo>
                <a:cubicBezTo>
                  <a:pt x="646991" y="487250"/>
                  <a:pt x="649571" y="478649"/>
                  <a:pt x="645271" y="471768"/>
                </a:cubicBezTo>
                <a:cubicBezTo>
                  <a:pt x="641400" y="464887"/>
                  <a:pt x="632799" y="462737"/>
                  <a:pt x="625918" y="466607"/>
                </a:cubicBezTo>
                <a:lnTo>
                  <a:pt x="554529" y="507032"/>
                </a:lnTo>
                <a:lnTo>
                  <a:pt x="518835" y="486390"/>
                </a:lnTo>
                <a:lnTo>
                  <a:pt x="603555" y="427043"/>
                </a:lnTo>
                <a:cubicBezTo>
                  <a:pt x="608716" y="423602"/>
                  <a:pt x="610866" y="417151"/>
                  <a:pt x="609146" y="411131"/>
                </a:cubicBezTo>
                <a:cubicBezTo>
                  <a:pt x="610866" y="405540"/>
                  <a:pt x="608716" y="399089"/>
                  <a:pt x="603555" y="395219"/>
                </a:cubicBezTo>
                <a:lnTo>
                  <a:pt x="518405" y="335011"/>
                </a:lnTo>
                <a:lnTo>
                  <a:pt x="554099" y="314369"/>
                </a:lnTo>
                <a:lnTo>
                  <a:pt x="626348" y="355654"/>
                </a:lnTo>
                <a:cubicBezTo>
                  <a:pt x="633229" y="359524"/>
                  <a:pt x="641830" y="357374"/>
                  <a:pt x="645700" y="350493"/>
                </a:cubicBezTo>
                <a:cubicBezTo>
                  <a:pt x="649571" y="343612"/>
                  <a:pt x="647421" y="335011"/>
                  <a:pt x="640540" y="331141"/>
                </a:cubicBezTo>
                <a:lnTo>
                  <a:pt x="582913" y="298027"/>
                </a:lnTo>
                <a:lnTo>
                  <a:pt x="619467" y="276954"/>
                </a:lnTo>
                <a:lnTo>
                  <a:pt x="663333" y="292866"/>
                </a:lnTo>
                <a:cubicBezTo>
                  <a:pt x="670644" y="295446"/>
                  <a:pt x="678815" y="291576"/>
                  <a:pt x="681395" y="284265"/>
                </a:cubicBezTo>
                <a:cubicBezTo>
                  <a:pt x="683975" y="276954"/>
                  <a:pt x="680105" y="268783"/>
                  <a:pt x="672794" y="266203"/>
                </a:cubicBezTo>
                <a:lnTo>
                  <a:pt x="651721" y="258462"/>
                </a:lnTo>
                <a:lnTo>
                  <a:pt x="711499" y="224058"/>
                </a:lnTo>
                <a:cubicBezTo>
                  <a:pt x="718379" y="220187"/>
                  <a:pt x="720530" y="211586"/>
                  <a:pt x="716659" y="204705"/>
                </a:cubicBezTo>
                <a:cubicBezTo>
                  <a:pt x="712789" y="197824"/>
                  <a:pt x="704188" y="195674"/>
                  <a:pt x="697307" y="199544"/>
                </a:cubicBezTo>
                <a:lnTo>
                  <a:pt x="637960" y="233519"/>
                </a:lnTo>
                <a:lnTo>
                  <a:pt x="641830" y="212446"/>
                </a:lnTo>
                <a:cubicBezTo>
                  <a:pt x="643120" y="204705"/>
                  <a:pt x="637960" y="197394"/>
                  <a:pt x="630219" y="195674"/>
                </a:cubicBezTo>
                <a:cubicBezTo>
                  <a:pt x="622478" y="194384"/>
                  <a:pt x="615167" y="199544"/>
                  <a:pt x="613446" y="207286"/>
                </a:cubicBezTo>
                <a:lnTo>
                  <a:pt x="605276" y="252011"/>
                </a:lnTo>
                <a:lnTo>
                  <a:pt x="568721" y="273084"/>
                </a:lnTo>
                <a:lnTo>
                  <a:pt x="569151" y="207716"/>
                </a:lnTo>
                <a:cubicBezTo>
                  <a:pt x="569151" y="199975"/>
                  <a:pt x="562700" y="193524"/>
                  <a:pt x="554959" y="193524"/>
                </a:cubicBezTo>
                <a:cubicBezTo>
                  <a:pt x="547218" y="193524"/>
                  <a:pt x="540768" y="199975"/>
                  <a:pt x="540768" y="207716"/>
                </a:cubicBezTo>
                <a:lnTo>
                  <a:pt x="540337" y="289856"/>
                </a:lnTo>
                <a:lnTo>
                  <a:pt x="504643" y="310498"/>
                </a:lnTo>
                <a:lnTo>
                  <a:pt x="495182" y="207716"/>
                </a:lnTo>
                <a:cubicBezTo>
                  <a:pt x="494752" y="201695"/>
                  <a:pt x="490021" y="196534"/>
                  <a:pt x="484431" y="195244"/>
                </a:cubicBezTo>
                <a:cubicBezTo>
                  <a:pt x="480130" y="190943"/>
                  <a:pt x="473679" y="189653"/>
                  <a:pt x="468089" y="192234"/>
                </a:cubicBezTo>
                <a:lnTo>
                  <a:pt x="373477" y="236099"/>
                </a:lnTo>
                <a:lnTo>
                  <a:pt x="373477" y="195244"/>
                </a:lnTo>
                <a:lnTo>
                  <a:pt x="445296" y="153529"/>
                </a:lnTo>
                <a:cubicBezTo>
                  <a:pt x="452177" y="149658"/>
                  <a:pt x="454327" y="141057"/>
                  <a:pt x="450457" y="134177"/>
                </a:cubicBezTo>
                <a:cubicBezTo>
                  <a:pt x="446586" y="127296"/>
                  <a:pt x="437555" y="125145"/>
                  <a:pt x="431104" y="129016"/>
                </a:cubicBezTo>
                <a:lnTo>
                  <a:pt x="373477" y="162560"/>
                </a:lnTo>
                <a:lnTo>
                  <a:pt x="373477" y="120415"/>
                </a:lnTo>
                <a:lnTo>
                  <a:pt x="409171" y="90311"/>
                </a:lnTo>
                <a:cubicBezTo>
                  <a:pt x="415192" y="85150"/>
                  <a:pt x="416052" y="76119"/>
                  <a:pt x="410892" y="70099"/>
                </a:cubicBezTo>
                <a:cubicBezTo>
                  <a:pt x="405731" y="64078"/>
                  <a:pt x="396700" y="63218"/>
                  <a:pt x="390679" y="68378"/>
                </a:cubicBezTo>
                <a:lnTo>
                  <a:pt x="373477" y="83000"/>
                </a:lnTo>
                <a:lnTo>
                  <a:pt x="373477" y="14192"/>
                </a:lnTo>
                <a:cubicBezTo>
                  <a:pt x="373477" y="6451"/>
                  <a:pt x="367026" y="0"/>
                  <a:pt x="359285" y="0"/>
                </a:cubicBezTo>
                <a:cubicBezTo>
                  <a:pt x="351544" y="0"/>
                  <a:pt x="345094" y="6451"/>
                  <a:pt x="345094" y="14192"/>
                </a:cubicBezTo>
                <a:lnTo>
                  <a:pt x="345094" y="82570"/>
                </a:lnTo>
                <a:lnTo>
                  <a:pt x="328752" y="68808"/>
                </a:lnTo>
                <a:cubicBezTo>
                  <a:pt x="322731" y="63648"/>
                  <a:pt x="313700" y="64508"/>
                  <a:pt x="308539" y="70529"/>
                </a:cubicBezTo>
                <a:cubicBezTo>
                  <a:pt x="303378" y="76549"/>
                  <a:pt x="304239" y="85581"/>
                  <a:pt x="310259" y="90741"/>
                </a:cubicBezTo>
                <a:lnTo>
                  <a:pt x="345094" y="119985"/>
                </a:lnTo>
                <a:lnTo>
                  <a:pt x="345094" y="162130"/>
                </a:lnTo>
                <a:lnTo>
                  <a:pt x="288327" y="129016"/>
                </a:lnTo>
                <a:cubicBezTo>
                  <a:pt x="281446" y="125145"/>
                  <a:pt x="272845" y="127296"/>
                  <a:pt x="268974" y="134177"/>
                </a:cubicBezTo>
                <a:cubicBezTo>
                  <a:pt x="265104" y="141057"/>
                  <a:pt x="267254" y="149658"/>
                  <a:pt x="274135" y="153529"/>
                </a:cubicBezTo>
                <a:lnTo>
                  <a:pt x="345094" y="194814"/>
                </a:lnTo>
                <a:lnTo>
                  <a:pt x="345094" y="236099"/>
                </a:lnTo>
                <a:lnTo>
                  <a:pt x="251342" y="192664"/>
                </a:lnTo>
                <a:cubicBezTo>
                  <a:pt x="245751" y="190083"/>
                  <a:pt x="239731" y="191374"/>
                  <a:pt x="235430" y="195244"/>
                </a:cubicBezTo>
                <a:cubicBezTo>
                  <a:pt x="229839" y="196964"/>
                  <a:pt x="225539" y="201695"/>
                  <a:pt x="225109" y="207716"/>
                </a:cubicBezTo>
                <a:lnTo>
                  <a:pt x="215218" y="311358"/>
                </a:lnTo>
                <a:lnTo>
                  <a:pt x="179523" y="290716"/>
                </a:lnTo>
                <a:lnTo>
                  <a:pt x="179523" y="207716"/>
                </a:lnTo>
                <a:cubicBezTo>
                  <a:pt x="179523" y="199975"/>
                  <a:pt x="173072" y="193524"/>
                  <a:pt x="165332" y="193524"/>
                </a:cubicBezTo>
                <a:cubicBezTo>
                  <a:pt x="157590" y="193524"/>
                  <a:pt x="151140" y="199975"/>
                  <a:pt x="151140" y="207716"/>
                </a:cubicBezTo>
                <a:lnTo>
                  <a:pt x="151140" y="274374"/>
                </a:lnTo>
                <a:lnTo>
                  <a:pt x="114585" y="253301"/>
                </a:lnTo>
                <a:lnTo>
                  <a:pt x="106414" y="207286"/>
                </a:lnTo>
                <a:cubicBezTo>
                  <a:pt x="105124" y="199544"/>
                  <a:pt x="97813" y="194384"/>
                  <a:pt x="89642" y="195674"/>
                </a:cubicBezTo>
                <a:cubicBezTo>
                  <a:pt x="81901" y="196964"/>
                  <a:pt x="76740" y="204275"/>
                  <a:pt x="78031" y="212446"/>
                </a:cubicBezTo>
                <a:lnTo>
                  <a:pt x="81901" y="234379"/>
                </a:lnTo>
                <a:lnTo>
                  <a:pt x="22124" y="199544"/>
                </a:lnTo>
                <a:cubicBezTo>
                  <a:pt x="15243" y="195674"/>
                  <a:pt x="6642" y="197824"/>
                  <a:pt x="2771" y="204705"/>
                </a:cubicBezTo>
                <a:cubicBezTo>
                  <a:pt x="-1099" y="211586"/>
                  <a:pt x="1051" y="220187"/>
                  <a:pt x="7932" y="224058"/>
                </a:cubicBezTo>
                <a:lnTo>
                  <a:pt x="66849" y="258462"/>
                </a:lnTo>
                <a:lnTo>
                  <a:pt x="46637" y="265343"/>
                </a:lnTo>
                <a:cubicBezTo>
                  <a:pt x="39326" y="267923"/>
                  <a:pt x="35456" y="276094"/>
                  <a:pt x="38036" y="283405"/>
                </a:cubicBezTo>
                <a:cubicBezTo>
                  <a:pt x="40616" y="290716"/>
                  <a:pt x="48787" y="294586"/>
                  <a:pt x="56098" y="292006"/>
                </a:cubicBezTo>
                <a:lnTo>
                  <a:pt x="99103" y="276954"/>
                </a:lnTo>
                <a:lnTo>
                  <a:pt x="135658" y="298027"/>
                </a:lnTo>
                <a:lnTo>
                  <a:pt x="78461" y="330281"/>
                </a:lnTo>
                <a:cubicBezTo>
                  <a:pt x="71580" y="334151"/>
                  <a:pt x="69000" y="342752"/>
                  <a:pt x="73300" y="349633"/>
                </a:cubicBezTo>
                <a:cubicBezTo>
                  <a:pt x="77171" y="356514"/>
                  <a:pt x="85772" y="358664"/>
                  <a:pt x="92652" y="354794"/>
                </a:cubicBezTo>
                <a:lnTo>
                  <a:pt x="164041" y="314369"/>
                </a:lnTo>
                <a:lnTo>
                  <a:pt x="199736" y="335011"/>
                </a:lnTo>
                <a:lnTo>
                  <a:pt x="115015" y="393928"/>
                </a:lnTo>
                <a:cubicBezTo>
                  <a:pt x="109855" y="397369"/>
                  <a:pt x="107704" y="403820"/>
                  <a:pt x="109425" y="409410"/>
                </a:cubicBezTo>
                <a:cubicBezTo>
                  <a:pt x="107704" y="415001"/>
                  <a:pt x="109855" y="421452"/>
                  <a:pt x="115015" y="425322"/>
                </a:cubicBezTo>
                <a:lnTo>
                  <a:pt x="200166" y="485530"/>
                </a:lnTo>
                <a:lnTo>
                  <a:pt x="164471" y="506172"/>
                </a:lnTo>
                <a:lnTo>
                  <a:pt x="92223" y="464887"/>
                </a:lnTo>
                <a:cubicBezTo>
                  <a:pt x="85342" y="461017"/>
                  <a:pt x="76740" y="463167"/>
                  <a:pt x="72870" y="470048"/>
                </a:cubicBezTo>
                <a:cubicBezTo>
                  <a:pt x="69000" y="476929"/>
                  <a:pt x="71150" y="485530"/>
                  <a:pt x="78031" y="489400"/>
                </a:cubicBezTo>
                <a:lnTo>
                  <a:pt x="135658" y="522514"/>
                </a:lnTo>
                <a:lnTo>
                  <a:pt x="99103" y="543587"/>
                </a:lnTo>
                <a:lnTo>
                  <a:pt x="55238" y="527675"/>
                </a:lnTo>
                <a:cubicBezTo>
                  <a:pt x="47927" y="525095"/>
                  <a:pt x="39756" y="528965"/>
                  <a:pt x="37176" y="536276"/>
                </a:cubicBezTo>
                <a:cubicBezTo>
                  <a:pt x="34595" y="543587"/>
                  <a:pt x="38466" y="551758"/>
                  <a:pt x="45777" y="554338"/>
                </a:cubicBezTo>
                <a:lnTo>
                  <a:pt x="66849" y="562079"/>
                </a:lnTo>
                <a:lnTo>
                  <a:pt x="7072" y="596483"/>
                </a:lnTo>
                <a:cubicBezTo>
                  <a:pt x="191" y="600354"/>
                  <a:pt x="-1959" y="608955"/>
                  <a:pt x="1911" y="615836"/>
                </a:cubicBezTo>
                <a:cubicBezTo>
                  <a:pt x="5782" y="622717"/>
                  <a:pt x="14383" y="624867"/>
                  <a:pt x="21264" y="620996"/>
                </a:cubicBezTo>
                <a:lnTo>
                  <a:pt x="80611" y="587022"/>
                </a:lnTo>
                <a:lnTo>
                  <a:pt x="76740" y="608095"/>
                </a:lnTo>
                <a:cubicBezTo>
                  <a:pt x="75450" y="615836"/>
                  <a:pt x="80611" y="623147"/>
                  <a:pt x="88352" y="624867"/>
                </a:cubicBezTo>
                <a:cubicBezTo>
                  <a:pt x="96093" y="626157"/>
                  <a:pt x="103404" y="620996"/>
                  <a:pt x="105124" y="613255"/>
                </a:cubicBezTo>
                <a:lnTo>
                  <a:pt x="113295" y="568530"/>
                </a:lnTo>
                <a:lnTo>
                  <a:pt x="149849" y="547457"/>
                </a:lnTo>
                <a:lnTo>
                  <a:pt x="149420" y="612825"/>
                </a:lnTo>
                <a:cubicBezTo>
                  <a:pt x="149420" y="620566"/>
                  <a:pt x="155870" y="627017"/>
                  <a:pt x="163611" y="627017"/>
                </a:cubicBezTo>
                <a:cubicBezTo>
                  <a:pt x="171352" y="627017"/>
                  <a:pt x="177803" y="620566"/>
                  <a:pt x="177803" y="612825"/>
                </a:cubicBezTo>
                <a:lnTo>
                  <a:pt x="178233" y="530685"/>
                </a:lnTo>
                <a:lnTo>
                  <a:pt x="213927" y="510043"/>
                </a:lnTo>
                <a:lnTo>
                  <a:pt x="223389" y="612825"/>
                </a:lnTo>
                <a:cubicBezTo>
                  <a:pt x="223819" y="618846"/>
                  <a:pt x="228549" y="624007"/>
                  <a:pt x="234140" y="625297"/>
                </a:cubicBezTo>
                <a:cubicBezTo>
                  <a:pt x="238441" y="629597"/>
                  <a:pt x="244891" y="630888"/>
                  <a:pt x="250482" y="628307"/>
                </a:cubicBezTo>
                <a:lnTo>
                  <a:pt x="345094" y="584442"/>
                </a:lnTo>
                <a:lnTo>
                  <a:pt x="345094" y="625297"/>
                </a:lnTo>
                <a:lnTo>
                  <a:pt x="273275" y="667012"/>
                </a:lnTo>
                <a:cubicBezTo>
                  <a:pt x="266394" y="670882"/>
                  <a:pt x="264244" y="679914"/>
                  <a:pt x="268114" y="686364"/>
                </a:cubicBezTo>
                <a:cubicBezTo>
                  <a:pt x="271985" y="693245"/>
                  <a:pt x="281016" y="695396"/>
                  <a:pt x="287466" y="691525"/>
                </a:cubicBezTo>
                <a:lnTo>
                  <a:pt x="345094" y="657981"/>
                </a:lnTo>
                <a:lnTo>
                  <a:pt x="345094" y="700126"/>
                </a:lnTo>
                <a:lnTo>
                  <a:pt x="309399" y="730230"/>
                </a:lnTo>
                <a:cubicBezTo>
                  <a:pt x="303378" y="735390"/>
                  <a:pt x="302518" y="744422"/>
                  <a:pt x="307679" y="750442"/>
                </a:cubicBezTo>
                <a:cubicBezTo>
                  <a:pt x="312840" y="756463"/>
                  <a:pt x="321871" y="757323"/>
                  <a:pt x="327891" y="752162"/>
                </a:cubicBezTo>
                <a:lnTo>
                  <a:pt x="345094" y="737541"/>
                </a:lnTo>
                <a:lnTo>
                  <a:pt x="345094" y="806349"/>
                </a:lnTo>
                <a:cubicBezTo>
                  <a:pt x="345094" y="814090"/>
                  <a:pt x="351544" y="820541"/>
                  <a:pt x="359285" y="820541"/>
                </a:cubicBezTo>
                <a:cubicBezTo>
                  <a:pt x="367026" y="820541"/>
                  <a:pt x="373477" y="814090"/>
                  <a:pt x="373477" y="806349"/>
                </a:cubicBezTo>
                <a:lnTo>
                  <a:pt x="373477" y="737971"/>
                </a:lnTo>
                <a:lnTo>
                  <a:pt x="389819" y="751732"/>
                </a:lnTo>
                <a:cubicBezTo>
                  <a:pt x="395840" y="756893"/>
                  <a:pt x="404871" y="756033"/>
                  <a:pt x="410031" y="750012"/>
                </a:cubicBezTo>
                <a:cubicBezTo>
                  <a:pt x="415192" y="743991"/>
                  <a:pt x="414332" y="734960"/>
                  <a:pt x="408311" y="729800"/>
                </a:cubicBezTo>
                <a:lnTo>
                  <a:pt x="373477" y="700556"/>
                </a:lnTo>
                <a:lnTo>
                  <a:pt x="373477" y="658411"/>
                </a:lnTo>
                <a:lnTo>
                  <a:pt x="430244" y="691525"/>
                </a:lnTo>
                <a:cubicBezTo>
                  <a:pt x="437125" y="695396"/>
                  <a:pt x="445726" y="693245"/>
                  <a:pt x="449596" y="686364"/>
                </a:cubicBezTo>
                <a:cubicBezTo>
                  <a:pt x="453467" y="679484"/>
                  <a:pt x="451317" y="670882"/>
                  <a:pt x="444436" y="667012"/>
                </a:cubicBezTo>
                <a:lnTo>
                  <a:pt x="373477" y="625727"/>
                </a:lnTo>
                <a:lnTo>
                  <a:pt x="373477" y="584442"/>
                </a:lnTo>
                <a:lnTo>
                  <a:pt x="467228" y="627877"/>
                </a:lnTo>
                <a:cubicBezTo>
                  <a:pt x="472819" y="630458"/>
                  <a:pt x="478840" y="629167"/>
                  <a:pt x="483140" y="625297"/>
                </a:cubicBezTo>
                <a:cubicBezTo>
                  <a:pt x="488731" y="623577"/>
                  <a:pt x="493032" y="618846"/>
                  <a:pt x="493462" y="612825"/>
                </a:cubicBezTo>
                <a:lnTo>
                  <a:pt x="503353" y="509183"/>
                </a:lnTo>
                <a:lnTo>
                  <a:pt x="539047" y="529825"/>
                </a:lnTo>
                <a:lnTo>
                  <a:pt x="539047" y="612825"/>
                </a:lnTo>
                <a:cubicBezTo>
                  <a:pt x="539047" y="620566"/>
                  <a:pt x="545498" y="627017"/>
                  <a:pt x="553239" y="627017"/>
                </a:cubicBezTo>
                <a:cubicBezTo>
                  <a:pt x="560980" y="627017"/>
                  <a:pt x="567431" y="620566"/>
                  <a:pt x="567431" y="612825"/>
                </a:cubicBezTo>
                <a:lnTo>
                  <a:pt x="567431" y="546167"/>
                </a:lnTo>
                <a:lnTo>
                  <a:pt x="603986" y="567240"/>
                </a:lnTo>
                <a:lnTo>
                  <a:pt x="612156" y="613255"/>
                </a:lnTo>
                <a:cubicBezTo>
                  <a:pt x="613446" y="620996"/>
                  <a:pt x="620757" y="626157"/>
                  <a:pt x="628929" y="624867"/>
                </a:cubicBezTo>
                <a:cubicBezTo>
                  <a:pt x="636669" y="623577"/>
                  <a:pt x="641830" y="616266"/>
                  <a:pt x="640540" y="608525"/>
                </a:cubicBezTo>
                <a:lnTo>
                  <a:pt x="636669" y="586592"/>
                </a:lnTo>
                <a:lnTo>
                  <a:pt x="696447" y="621426"/>
                </a:lnTo>
                <a:cubicBezTo>
                  <a:pt x="703328" y="625297"/>
                  <a:pt x="711929" y="623147"/>
                  <a:pt x="715799" y="616266"/>
                </a:cubicBezTo>
                <a:cubicBezTo>
                  <a:pt x="719670" y="609815"/>
                  <a:pt x="717519" y="601214"/>
                  <a:pt x="710639" y="597343"/>
                </a:cubicBezTo>
                <a:close/>
                <a:moveTo>
                  <a:pt x="251342" y="223197"/>
                </a:moveTo>
                <a:lnTo>
                  <a:pt x="344233" y="266203"/>
                </a:lnTo>
                <a:lnTo>
                  <a:pt x="344233" y="296736"/>
                </a:lnTo>
                <a:lnTo>
                  <a:pt x="318000" y="339312"/>
                </a:lnTo>
                <a:lnTo>
                  <a:pt x="267254" y="341032"/>
                </a:lnTo>
                <a:lnTo>
                  <a:pt x="241881" y="326410"/>
                </a:lnTo>
                <a:lnTo>
                  <a:pt x="251342" y="223197"/>
                </a:lnTo>
                <a:close/>
                <a:moveTo>
                  <a:pt x="227689" y="469618"/>
                </a:moveTo>
                <a:lnTo>
                  <a:pt x="142539" y="409410"/>
                </a:lnTo>
                <a:lnTo>
                  <a:pt x="227259" y="350063"/>
                </a:lnTo>
                <a:lnTo>
                  <a:pt x="253062" y="365115"/>
                </a:lnTo>
                <a:lnTo>
                  <a:pt x="277145" y="409840"/>
                </a:lnTo>
                <a:lnTo>
                  <a:pt x="252632" y="454996"/>
                </a:lnTo>
                <a:lnTo>
                  <a:pt x="227689" y="469618"/>
                </a:lnTo>
                <a:close/>
                <a:moveTo>
                  <a:pt x="345094" y="553478"/>
                </a:moveTo>
                <a:lnTo>
                  <a:pt x="250482" y="596913"/>
                </a:lnTo>
                <a:lnTo>
                  <a:pt x="241451" y="494131"/>
                </a:lnTo>
                <a:lnTo>
                  <a:pt x="267684" y="479079"/>
                </a:lnTo>
                <a:lnTo>
                  <a:pt x="318000" y="480799"/>
                </a:lnTo>
                <a:lnTo>
                  <a:pt x="345094" y="524664"/>
                </a:lnTo>
                <a:lnTo>
                  <a:pt x="345094" y="553478"/>
                </a:lnTo>
                <a:close/>
                <a:moveTo>
                  <a:pt x="373047" y="295446"/>
                </a:moveTo>
                <a:lnTo>
                  <a:pt x="373047" y="266633"/>
                </a:lnTo>
                <a:lnTo>
                  <a:pt x="467659" y="223197"/>
                </a:lnTo>
                <a:lnTo>
                  <a:pt x="476690" y="325980"/>
                </a:lnTo>
                <a:lnTo>
                  <a:pt x="450457" y="341032"/>
                </a:lnTo>
                <a:lnTo>
                  <a:pt x="400140" y="339312"/>
                </a:lnTo>
                <a:lnTo>
                  <a:pt x="373047" y="295446"/>
                </a:lnTo>
                <a:close/>
                <a:moveTo>
                  <a:pt x="466799" y="596913"/>
                </a:moveTo>
                <a:lnTo>
                  <a:pt x="373907" y="553908"/>
                </a:lnTo>
                <a:lnTo>
                  <a:pt x="373907" y="523374"/>
                </a:lnTo>
                <a:lnTo>
                  <a:pt x="400140" y="480799"/>
                </a:lnTo>
                <a:lnTo>
                  <a:pt x="450887" y="479079"/>
                </a:lnTo>
                <a:lnTo>
                  <a:pt x="476260" y="493701"/>
                </a:lnTo>
                <a:lnTo>
                  <a:pt x="466799" y="596913"/>
                </a:lnTo>
                <a:close/>
                <a:moveTo>
                  <a:pt x="491312" y="469618"/>
                </a:moveTo>
                <a:lnTo>
                  <a:pt x="465508" y="454566"/>
                </a:lnTo>
                <a:lnTo>
                  <a:pt x="441425" y="409840"/>
                </a:lnTo>
                <a:lnTo>
                  <a:pt x="465938" y="364685"/>
                </a:lnTo>
                <a:lnTo>
                  <a:pt x="490881" y="350063"/>
                </a:lnTo>
                <a:lnTo>
                  <a:pt x="576032" y="410270"/>
                </a:lnTo>
                <a:lnTo>
                  <a:pt x="491312" y="469618"/>
                </a:ln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 w="4301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>
              <a:latin typeface="+mj-ea"/>
              <a:ea typeface="+mj-ea"/>
            </a:endParaRPr>
          </a:p>
        </p:txBody>
      </p:sp>
      <p:sp>
        <p:nvSpPr>
          <p:cNvPr id="170" name="任意多边形: 形状 169">
            <a:extLst>
              <a:ext uri="{FF2B5EF4-FFF2-40B4-BE49-F238E27FC236}">
                <a16:creationId xmlns:a16="http://schemas.microsoft.com/office/drawing/2014/main" id="{FA3E5BD0-93BA-4914-9D72-11350A4F7181}"/>
              </a:ext>
            </a:extLst>
          </p:cNvPr>
          <p:cNvSpPr/>
          <p:nvPr/>
        </p:nvSpPr>
        <p:spPr>
          <a:xfrm>
            <a:off x="2996539" y="959180"/>
            <a:ext cx="76248" cy="87068"/>
          </a:xfrm>
          <a:custGeom>
            <a:avLst/>
            <a:gdLst>
              <a:gd name="connsiteX0" fmla="*/ 710639 w 718570"/>
              <a:gd name="connsiteY0" fmla="*/ 597343 h 820540"/>
              <a:gd name="connsiteX1" fmla="*/ 651721 w 718570"/>
              <a:gd name="connsiteY1" fmla="*/ 562939 h 820540"/>
              <a:gd name="connsiteX2" fmla="*/ 671934 w 718570"/>
              <a:gd name="connsiteY2" fmla="*/ 556058 h 820540"/>
              <a:gd name="connsiteX3" fmla="*/ 680535 w 718570"/>
              <a:gd name="connsiteY3" fmla="*/ 537996 h 820540"/>
              <a:gd name="connsiteX4" fmla="*/ 662473 w 718570"/>
              <a:gd name="connsiteY4" fmla="*/ 529395 h 820540"/>
              <a:gd name="connsiteX5" fmla="*/ 619467 w 718570"/>
              <a:gd name="connsiteY5" fmla="*/ 544447 h 820540"/>
              <a:gd name="connsiteX6" fmla="*/ 582913 w 718570"/>
              <a:gd name="connsiteY6" fmla="*/ 523374 h 820540"/>
              <a:gd name="connsiteX7" fmla="*/ 640110 w 718570"/>
              <a:gd name="connsiteY7" fmla="*/ 491120 h 820540"/>
              <a:gd name="connsiteX8" fmla="*/ 645271 w 718570"/>
              <a:gd name="connsiteY8" fmla="*/ 471768 h 820540"/>
              <a:gd name="connsiteX9" fmla="*/ 625918 w 718570"/>
              <a:gd name="connsiteY9" fmla="*/ 466607 h 820540"/>
              <a:gd name="connsiteX10" fmla="*/ 554529 w 718570"/>
              <a:gd name="connsiteY10" fmla="*/ 507032 h 820540"/>
              <a:gd name="connsiteX11" fmla="*/ 518835 w 718570"/>
              <a:gd name="connsiteY11" fmla="*/ 486390 h 820540"/>
              <a:gd name="connsiteX12" fmla="*/ 603555 w 718570"/>
              <a:gd name="connsiteY12" fmla="*/ 427043 h 820540"/>
              <a:gd name="connsiteX13" fmla="*/ 609146 w 718570"/>
              <a:gd name="connsiteY13" fmla="*/ 411131 h 820540"/>
              <a:gd name="connsiteX14" fmla="*/ 603555 w 718570"/>
              <a:gd name="connsiteY14" fmla="*/ 395219 h 820540"/>
              <a:gd name="connsiteX15" fmla="*/ 518405 w 718570"/>
              <a:gd name="connsiteY15" fmla="*/ 335011 h 820540"/>
              <a:gd name="connsiteX16" fmla="*/ 554099 w 718570"/>
              <a:gd name="connsiteY16" fmla="*/ 314369 h 820540"/>
              <a:gd name="connsiteX17" fmla="*/ 626348 w 718570"/>
              <a:gd name="connsiteY17" fmla="*/ 355654 h 820540"/>
              <a:gd name="connsiteX18" fmla="*/ 645700 w 718570"/>
              <a:gd name="connsiteY18" fmla="*/ 350493 h 820540"/>
              <a:gd name="connsiteX19" fmla="*/ 640540 w 718570"/>
              <a:gd name="connsiteY19" fmla="*/ 331141 h 820540"/>
              <a:gd name="connsiteX20" fmla="*/ 582913 w 718570"/>
              <a:gd name="connsiteY20" fmla="*/ 298027 h 820540"/>
              <a:gd name="connsiteX21" fmla="*/ 619467 w 718570"/>
              <a:gd name="connsiteY21" fmla="*/ 276954 h 820540"/>
              <a:gd name="connsiteX22" fmla="*/ 663333 w 718570"/>
              <a:gd name="connsiteY22" fmla="*/ 292866 h 820540"/>
              <a:gd name="connsiteX23" fmla="*/ 681395 w 718570"/>
              <a:gd name="connsiteY23" fmla="*/ 284265 h 820540"/>
              <a:gd name="connsiteX24" fmla="*/ 672794 w 718570"/>
              <a:gd name="connsiteY24" fmla="*/ 266203 h 820540"/>
              <a:gd name="connsiteX25" fmla="*/ 651721 w 718570"/>
              <a:gd name="connsiteY25" fmla="*/ 258462 h 820540"/>
              <a:gd name="connsiteX26" fmla="*/ 711499 w 718570"/>
              <a:gd name="connsiteY26" fmla="*/ 224058 h 820540"/>
              <a:gd name="connsiteX27" fmla="*/ 716659 w 718570"/>
              <a:gd name="connsiteY27" fmla="*/ 204705 h 820540"/>
              <a:gd name="connsiteX28" fmla="*/ 697307 w 718570"/>
              <a:gd name="connsiteY28" fmla="*/ 199544 h 820540"/>
              <a:gd name="connsiteX29" fmla="*/ 637960 w 718570"/>
              <a:gd name="connsiteY29" fmla="*/ 233519 h 820540"/>
              <a:gd name="connsiteX30" fmla="*/ 641830 w 718570"/>
              <a:gd name="connsiteY30" fmla="*/ 212446 h 820540"/>
              <a:gd name="connsiteX31" fmla="*/ 630219 w 718570"/>
              <a:gd name="connsiteY31" fmla="*/ 195674 h 820540"/>
              <a:gd name="connsiteX32" fmla="*/ 613446 w 718570"/>
              <a:gd name="connsiteY32" fmla="*/ 207286 h 820540"/>
              <a:gd name="connsiteX33" fmla="*/ 605276 w 718570"/>
              <a:gd name="connsiteY33" fmla="*/ 252011 h 820540"/>
              <a:gd name="connsiteX34" fmla="*/ 568721 w 718570"/>
              <a:gd name="connsiteY34" fmla="*/ 273084 h 820540"/>
              <a:gd name="connsiteX35" fmla="*/ 569151 w 718570"/>
              <a:gd name="connsiteY35" fmla="*/ 207716 h 820540"/>
              <a:gd name="connsiteX36" fmla="*/ 554959 w 718570"/>
              <a:gd name="connsiteY36" fmla="*/ 193524 h 820540"/>
              <a:gd name="connsiteX37" fmla="*/ 540768 w 718570"/>
              <a:gd name="connsiteY37" fmla="*/ 207716 h 820540"/>
              <a:gd name="connsiteX38" fmla="*/ 540337 w 718570"/>
              <a:gd name="connsiteY38" fmla="*/ 289856 h 820540"/>
              <a:gd name="connsiteX39" fmla="*/ 504643 w 718570"/>
              <a:gd name="connsiteY39" fmla="*/ 310498 h 820540"/>
              <a:gd name="connsiteX40" fmla="*/ 495182 w 718570"/>
              <a:gd name="connsiteY40" fmla="*/ 207716 h 820540"/>
              <a:gd name="connsiteX41" fmla="*/ 484431 w 718570"/>
              <a:gd name="connsiteY41" fmla="*/ 195244 h 820540"/>
              <a:gd name="connsiteX42" fmla="*/ 468089 w 718570"/>
              <a:gd name="connsiteY42" fmla="*/ 192234 h 820540"/>
              <a:gd name="connsiteX43" fmla="*/ 373477 w 718570"/>
              <a:gd name="connsiteY43" fmla="*/ 236099 h 820540"/>
              <a:gd name="connsiteX44" fmla="*/ 373477 w 718570"/>
              <a:gd name="connsiteY44" fmla="*/ 195244 h 820540"/>
              <a:gd name="connsiteX45" fmla="*/ 445296 w 718570"/>
              <a:gd name="connsiteY45" fmla="*/ 153529 h 820540"/>
              <a:gd name="connsiteX46" fmla="*/ 450457 w 718570"/>
              <a:gd name="connsiteY46" fmla="*/ 134177 h 820540"/>
              <a:gd name="connsiteX47" fmla="*/ 431104 w 718570"/>
              <a:gd name="connsiteY47" fmla="*/ 129016 h 820540"/>
              <a:gd name="connsiteX48" fmla="*/ 373477 w 718570"/>
              <a:gd name="connsiteY48" fmla="*/ 162560 h 820540"/>
              <a:gd name="connsiteX49" fmla="*/ 373477 w 718570"/>
              <a:gd name="connsiteY49" fmla="*/ 120415 h 820540"/>
              <a:gd name="connsiteX50" fmla="*/ 409171 w 718570"/>
              <a:gd name="connsiteY50" fmla="*/ 90311 h 820540"/>
              <a:gd name="connsiteX51" fmla="*/ 410892 w 718570"/>
              <a:gd name="connsiteY51" fmla="*/ 70099 h 820540"/>
              <a:gd name="connsiteX52" fmla="*/ 390679 w 718570"/>
              <a:gd name="connsiteY52" fmla="*/ 68378 h 820540"/>
              <a:gd name="connsiteX53" fmla="*/ 373477 w 718570"/>
              <a:gd name="connsiteY53" fmla="*/ 83000 h 820540"/>
              <a:gd name="connsiteX54" fmla="*/ 373477 w 718570"/>
              <a:gd name="connsiteY54" fmla="*/ 14192 h 820540"/>
              <a:gd name="connsiteX55" fmla="*/ 359285 w 718570"/>
              <a:gd name="connsiteY55" fmla="*/ 0 h 820540"/>
              <a:gd name="connsiteX56" fmla="*/ 345094 w 718570"/>
              <a:gd name="connsiteY56" fmla="*/ 14192 h 820540"/>
              <a:gd name="connsiteX57" fmla="*/ 345094 w 718570"/>
              <a:gd name="connsiteY57" fmla="*/ 82570 h 820540"/>
              <a:gd name="connsiteX58" fmla="*/ 328752 w 718570"/>
              <a:gd name="connsiteY58" fmla="*/ 68808 h 820540"/>
              <a:gd name="connsiteX59" fmla="*/ 308539 w 718570"/>
              <a:gd name="connsiteY59" fmla="*/ 70529 h 820540"/>
              <a:gd name="connsiteX60" fmla="*/ 310259 w 718570"/>
              <a:gd name="connsiteY60" fmla="*/ 90741 h 820540"/>
              <a:gd name="connsiteX61" fmla="*/ 345094 w 718570"/>
              <a:gd name="connsiteY61" fmla="*/ 119985 h 820540"/>
              <a:gd name="connsiteX62" fmla="*/ 345094 w 718570"/>
              <a:gd name="connsiteY62" fmla="*/ 162130 h 820540"/>
              <a:gd name="connsiteX63" fmla="*/ 288327 w 718570"/>
              <a:gd name="connsiteY63" fmla="*/ 129016 h 820540"/>
              <a:gd name="connsiteX64" fmla="*/ 268974 w 718570"/>
              <a:gd name="connsiteY64" fmla="*/ 134177 h 820540"/>
              <a:gd name="connsiteX65" fmla="*/ 274135 w 718570"/>
              <a:gd name="connsiteY65" fmla="*/ 153529 h 820540"/>
              <a:gd name="connsiteX66" fmla="*/ 345094 w 718570"/>
              <a:gd name="connsiteY66" fmla="*/ 194814 h 820540"/>
              <a:gd name="connsiteX67" fmla="*/ 345094 w 718570"/>
              <a:gd name="connsiteY67" fmla="*/ 236099 h 820540"/>
              <a:gd name="connsiteX68" fmla="*/ 251342 w 718570"/>
              <a:gd name="connsiteY68" fmla="*/ 192664 h 820540"/>
              <a:gd name="connsiteX69" fmla="*/ 235430 w 718570"/>
              <a:gd name="connsiteY69" fmla="*/ 195244 h 820540"/>
              <a:gd name="connsiteX70" fmla="*/ 225109 w 718570"/>
              <a:gd name="connsiteY70" fmla="*/ 207716 h 820540"/>
              <a:gd name="connsiteX71" fmla="*/ 215218 w 718570"/>
              <a:gd name="connsiteY71" fmla="*/ 311358 h 820540"/>
              <a:gd name="connsiteX72" fmla="*/ 179523 w 718570"/>
              <a:gd name="connsiteY72" fmla="*/ 290716 h 820540"/>
              <a:gd name="connsiteX73" fmla="*/ 179523 w 718570"/>
              <a:gd name="connsiteY73" fmla="*/ 207716 h 820540"/>
              <a:gd name="connsiteX74" fmla="*/ 165332 w 718570"/>
              <a:gd name="connsiteY74" fmla="*/ 193524 h 820540"/>
              <a:gd name="connsiteX75" fmla="*/ 151140 w 718570"/>
              <a:gd name="connsiteY75" fmla="*/ 207716 h 820540"/>
              <a:gd name="connsiteX76" fmla="*/ 151140 w 718570"/>
              <a:gd name="connsiteY76" fmla="*/ 274374 h 820540"/>
              <a:gd name="connsiteX77" fmla="*/ 114585 w 718570"/>
              <a:gd name="connsiteY77" fmla="*/ 253301 h 820540"/>
              <a:gd name="connsiteX78" fmla="*/ 106414 w 718570"/>
              <a:gd name="connsiteY78" fmla="*/ 207286 h 820540"/>
              <a:gd name="connsiteX79" fmla="*/ 89642 w 718570"/>
              <a:gd name="connsiteY79" fmla="*/ 195674 h 820540"/>
              <a:gd name="connsiteX80" fmla="*/ 78031 w 718570"/>
              <a:gd name="connsiteY80" fmla="*/ 212446 h 820540"/>
              <a:gd name="connsiteX81" fmla="*/ 81901 w 718570"/>
              <a:gd name="connsiteY81" fmla="*/ 234379 h 820540"/>
              <a:gd name="connsiteX82" fmla="*/ 22124 w 718570"/>
              <a:gd name="connsiteY82" fmla="*/ 199544 h 820540"/>
              <a:gd name="connsiteX83" fmla="*/ 2771 w 718570"/>
              <a:gd name="connsiteY83" fmla="*/ 204705 h 820540"/>
              <a:gd name="connsiteX84" fmla="*/ 7932 w 718570"/>
              <a:gd name="connsiteY84" fmla="*/ 224058 h 820540"/>
              <a:gd name="connsiteX85" fmla="*/ 66849 w 718570"/>
              <a:gd name="connsiteY85" fmla="*/ 258462 h 820540"/>
              <a:gd name="connsiteX86" fmla="*/ 46637 w 718570"/>
              <a:gd name="connsiteY86" fmla="*/ 265343 h 820540"/>
              <a:gd name="connsiteX87" fmla="*/ 38036 w 718570"/>
              <a:gd name="connsiteY87" fmla="*/ 283405 h 820540"/>
              <a:gd name="connsiteX88" fmla="*/ 56098 w 718570"/>
              <a:gd name="connsiteY88" fmla="*/ 292006 h 820540"/>
              <a:gd name="connsiteX89" fmla="*/ 99103 w 718570"/>
              <a:gd name="connsiteY89" fmla="*/ 276954 h 820540"/>
              <a:gd name="connsiteX90" fmla="*/ 135658 w 718570"/>
              <a:gd name="connsiteY90" fmla="*/ 298027 h 820540"/>
              <a:gd name="connsiteX91" fmla="*/ 78461 w 718570"/>
              <a:gd name="connsiteY91" fmla="*/ 330281 h 820540"/>
              <a:gd name="connsiteX92" fmla="*/ 73300 w 718570"/>
              <a:gd name="connsiteY92" fmla="*/ 349633 h 820540"/>
              <a:gd name="connsiteX93" fmla="*/ 92652 w 718570"/>
              <a:gd name="connsiteY93" fmla="*/ 354794 h 820540"/>
              <a:gd name="connsiteX94" fmla="*/ 164041 w 718570"/>
              <a:gd name="connsiteY94" fmla="*/ 314369 h 820540"/>
              <a:gd name="connsiteX95" fmla="*/ 199736 w 718570"/>
              <a:gd name="connsiteY95" fmla="*/ 335011 h 820540"/>
              <a:gd name="connsiteX96" fmla="*/ 115015 w 718570"/>
              <a:gd name="connsiteY96" fmla="*/ 393928 h 820540"/>
              <a:gd name="connsiteX97" fmla="*/ 109425 w 718570"/>
              <a:gd name="connsiteY97" fmla="*/ 409410 h 820540"/>
              <a:gd name="connsiteX98" fmla="*/ 115015 w 718570"/>
              <a:gd name="connsiteY98" fmla="*/ 425322 h 820540"/>
              <a:gd name="connsiteX99" fmla="*/ 200166 w 718570"/>
              <a:gd name="connsiteY99" fmla="*/ 485530 h 820540"/>
              <a:gd name="connsiteX100" fmla="*/ 164471 w 718570"/>
              <a:gd name="connsiteY100" fmla="*/ 506172 h 820540"/>
              <a:gd name="connsiteX101" fmla="*/ 92223 w 718570"/>
              <a:gd name="connsiteY101" fmla="*/ 464887 h 820540"/>
              <a:gd name="connsiteX102" fmla="*/ 72870 w 718570"/>
              <a:gd name="connsiteY102" fmla="*/ 470048 h 820540"/>
              <a:gd name="connsiteX103" fmla="*/ 78031 w 718570"/>
              <a:gd name="connsiteY103" fmla="*/ 489400 h 820540"/>
              <a:gd name="connsiteX104" fmla="*/ 135658 w 718570"/>
              <a:gd name="connsiteY104" fmla="*/ 522514 h 820540"/>
              <a:gd name="connsiteX105" fmla="*/ 99103 w 718570"/>
              <a:gd name="connsiteY105" fmla="*/ 543587 h 820540"/>
              <a:gd name="connsiteX106" fmla="*/ 55238 w 718570"/>
              <a:gd name="connsiteY106" fmla="*/ 527675 h 820540"/>
              <a:gd name="connsiteX107" fmla="*/ 37176 w 718570"/>
              <a:gd name="connsiteY107" fmla="*/ 536276 h 820540"/>
              <a:gd name="connsiteX108" fmla="*/ 45777 w 718570"/>
              <a:gd name="connsiteY108" fmla="*/ 554338 h 820540"/>
              <a:gd name="connsiteX109" fmla="*/ 66849 w 718570"/>
              <a:gd name="connsiteY109" fmla="*/ 562079 h 820540"/>
              <a:gd name="connsiteX110" fmla="*/ 7072 w 718570"/>
              <a:gd name="connsiteY110" fmla="*/ 596483 h 820540"/>
              <a:gd name="connsiteX111" fmla="*/ 1911 w 718570"/>
              <a:gd name="connsiteY111" fmla="*/ 615836 h 820540"/>
              <a:gd name="connsiteX112" fmla="*/ 21264 w 718570"/>
              <a:gd name="connsiteY112" fmla="*/ 620996 h 820540"/>
              <a:gd name="connsiteX113" fmla="*/ 80611 w 718570"/>
              <a:gd name="connsiteY113" fmla="*/ 587022 h 820540"/>
              <a:gd name="connsiteX114" fmla="*/ 76740 w 718570"/>
              <a:gd name="connsiteY114" fmla="*/ 608095 h 820540"/>
              <a:gd name="connsiteX115" fmla="*/ 88352 w 718570"/>
              <a:gd name="connsiteY115" fmla="*/ 624867 h 820540"/>
              <a:gd name="connsiteX116" fmla="*/ 105124 w 718570"/>
              <a:gd name="connsiteY116" fmla="*/ 613255 h 820540"/>
              <a:gd name="connsiteX117" fmla="*/ 113295 w 718570"/>
              <a:gd name="connsiteY117" fmla="*/ 568530 h 820540"/>
              <a:gd name="connsiteX118" fmla="*/ 149849 w 718570"/>
              <a:gd name="connsiteY118" fmla="*/ 547457 h 820540"/>
              <a:gd name="connsiteX119" fmla="*/ 149420 w 718570"/>
              <a:gd name="connsiteY119" fmla="*/ 612825 h 820540"/>
              <a:gd name="connsiteX120" fmla="*/ 163611 w 718570"/>
              <a:gd name="connsiteY120" fmla="*/ 627017 h 820540"/>
              <a:gd name="connsiteX121" fmla="*/ 177803 w 718570"/>
              <a:gd name="connsiteY121" fmla="*/ 612825 h 820540"/>
              <a:gd name="connsiteX122" fmla="*/ 178233 w 718570"/>
              <a:gd name="connsiteY122" fmla="*/ 530685 h 820540"/>
              <a:gd name="connsiteX123" fmla="*/ 213927 w 718570"/>
              <a:gd name="connsiteY123" fmla="*/ 510043 h 820540"/>
              <a:gd name="connsiteX124" fmla="*/ 223389 w 718570"/>
              <a:gd name="connsiteY124" fmla="*/ 612825 h 820540"/>
              <a:gd name="connsiteX125" fmla="*/ 234140 w 718570"/>
              <a:gd name="connsiteY125" fmla="*/ 625297 h 820540"/>
              <a:gd name="connsiteX126" fmla="*/ 250482 w 718570"/>
              <a:gd name="connsiteY126" fmla="*/ 628307 h 820540"/>
              <a:gd name="connsiteX127" fmla="*/ 345094 w 718570"/>
              <a:gd name="connsiteY127" fmla="*/ 584442 h 820540"/>
              <a:gd name="connsiteX128" fmla="*/ 345094 w 718570"/>
              <a:gd name="connsiteY128" fmla="*/ 625297 h 820540"/>
              <a:gd name="connsiteX129" fmla="*/ 273275 w 718570"/>
              <a:gd name="connsiteY129" fmla="*/ 667012 h 820540"/>
              <a:gd name="connsiteX130" fmla="*/ 268114 w 718570"/>
              <a:gd name="connsiteY130" fmla="*/ 686364 h 820540"/>
              <a:gd name="connsiteX131" fmla="*/ 287466 w 718570"/>
              <a:gd name="connsiteY131" fmla="*/ 691525 h 820540"/>
              <a:gd name="connsiteX132" fmla="*/ 345094 w 718570"/>
              <a:gd name="connsiteY132" fmla="*/ 657981 h 820540"/>
              <a:gd name="connsiteX133" fmla="*/ 345094 w 718570"/>
              <a:gd name="connsiteY133" fmla="*/ 700126 h 820540"/>
              <a:gd name="connsiteX134" fmla="*/ 309399 w 718570"/>
              <a:gd name="connsiteY134" fmla="*/ 730230 h 820540"/>
              <a:gd name="connsiteX135" fmla="*/ 307679 w 718570"/>
              <a:gd name="connsiteY135" fmla="*/ 750442 h 820540"/>
              <a:gd name="connsiteX136" fmla="*/ 327891 w 718570"/>
              <a:gd name="connsiteY136" fmla="*/ 752162 h 820540"/>
              <a:gd name="connsiteX137" fmla="*/ 345094 w 718570"/>
              <a:gd name="connsiteY137" fmla="*/ 737541 h 820540"/>
              <a:gd name="connsiteX138" fmla="*/ 345094 w 718570"/>
              <a:gd name="connsiteY138" fmla="*/ 806349 h 820540"/>
              <a:gd name="connsiteX139" fmla="*/ 359285 w 718570"/>
              <a:gd name="connsiteY139" fmla="*/ 820541 h 820540"/>
              <a:gd name="connsiteX140" fmla="*/ 373477 w 718570"/>
              <a:gd name="connsiteY140" fmla="*/ 806349 h 820540"/>
              <a:gd name="connsiteX141" fmla="*/ 373477 w 718570"/>
              <a:gd name="connsiteY141" fmla="*/ 737971 h 820540"/>
              <a:gd name="connsiteX142" fmla="*/ 389819 w 718570"/>
              <a:gd name="connsiteY142" fmla="*/ 751732 h 820540"/>
              <a:gd name="connsiteX143" fmla="*/ 410031 w 718570"/>
              <a:gd name="connsiteY143" fmla="*/ 750012 h 820540"/>
              <a:gd name="connsiteX144" fmla="*/ 408311 w 718570"/>
              <a:gd name="connsiteY144" fmla="*/ 729800 h 820540"/>
              <a:gd name="connsiteX145" fmla="*/ 373477 w 718570"/>
              <a:gd name="connsiteY145" fmla="*/ 700556 h 820540"/>
              <a:gd name="connsiteX146" fmla="*/ 373477 w 718570"/>
              <a:gd name="connsiteY146" fmla="*/ 658411 h 820540"/>
              <a:gd name="connsiteX147" fmla="*/ 430244 w 718570"/>
              <a:gd name="connsiteY147" fmla="*/ 691525 h 820540"/>
              <a:gd name="connsiteX148" fmla="*/ 449596 w 718570"/>
              <a:gd name="connsiteY148" fmla="*/ 686364 h 820540"/>
              <a:gd name="connsiteX149" fmla="*/ 444436 w 718570"/>
              <a:gd name="connsiteY149" fmla="*/ 667012 h 820540"/>
              <a:gd name="connsiteX150" fmla="*/ 373477 w 718570"/>
              <a:gd name="connsiteY150" fmla="*/ 625727 h 820540"/>
              <a:gd name="connsiteX151" fmla="*/ 373477 w 718570"/>
              <a:gd name="connsiteY151" fmla="*/ 584442 h 820540"/>
              <a:gd name="connsiteX152" fmla="*/ 467228 w 718570"/>
              <a:gd name="connsiteY152" fmla="*/ 627877 h 820540"/>
              <a:gd name="connsiteX153" fmla="*/ 483140 w 718570"/>
              <a:gd name="connsiteY153" fmla="*/ 625297 h 820540"/>
              <a:gd name="connsiteX154" fmla="*/ 493462 w 718570"/>
              <a:gd name="connsiteY154" fmla="*/ 612825 h 820540"/>
              <a:gd name="connsiteX155" fmla="*/ 503353 w 718570"/>
              <a:gd name="connsiteY155" fmla="*/ 509183 h 820540"/>
              <a:gd name="connsiteX156" fmla="*/ 539047 w 718570"/>
              <a:gd name="connsiteY156" fmla="*/ 529825 h 820540"/>
              <a:gd name="connsiteX157" fmla="*/ 539047 w 718570"/>
              <a:gd name="connsiteY157" fmla="*/ 612825 h 820540"/>
              <a:gd name="connsiteX158" fmla="*/ 553239 w 718570"/>
              <a:gd name="connsiteY158" fmla="*/ 627017 h 820540"/>
              <a:gd name="connsiteX159" fmla="*/ 567431 w 718570"/>
              <a:gd name="connsiteY159" fmla="*/ 612825 h 820540"/>
              <a:gd name="connsiteX160" fmla="*/ 567431 w 718570"/>
              <a:gd name="connsiteY160" fmla="*/ 546167 h 820540"/>
              <a:gd name="connsiteX161" fmla="*/ 603986 w 718570"/>
              <a:gd name="connsiteY161" fmla="*/ 567240 h 820540"/>
              <a:gd name="connsiteX162" fmla="*/ 612156 w 718570"/>
              <a:gd name="connsiteY162" fmla="*/ 613255 h 820540"/>
              <a:gd name="connsiteX163" fmla="*/ 628929 w 718570"/>
              <a:gd name="connsiteY163" fmla="*/ 624867 h 820540"/>
              <a:gd name="connsiteX164" fmla="*/ 640540 w 718570"/>
              <a:gd name="connsiteY164" fmla="*/ 608525 h 820540"/>
              <a:gd name="connsiteX165" fmla="*/ 636669 w 718570"/>
              <a:gd name="connsiteY165" fmla="*/ 586592 h 820540"/>
              <a:gd name="connsiteX166" fmla="*/ 696447 w 718570"/>
              <a:gd name="connsiteY166" fmla="*/ 621426 h 820540"/>
              <a:gd name="connsiteX167" fmla="*/ 715799 w 718570"/>
              <a:gd name="connsiteY167" fmla="*/ 616266 h 820540"/>
              <a:gd name="connsiteX168" fmla="*/ 710639 w 718570"/>
              <a:gd name="connsiteY168" fmla="*/ 597343 h 820540"/>
              <a:gd name="connsiteX169" fmla="*/ 251342 w 718570"/>
              <a:gd name="connsiteY169" fmla="*/ 223197 h 820540"/>
              <a:gd name="connsiteX170" fmla="*/ 344233 w 718570"/>
              <a:gd name="connsiteY170" fmla="*/ 266203 h 820540"/>
              <a:gd name="connsiteX171" fmla="*/ 344233 w 718570"/>
              <a:gd name="connsiteY171" fmla="*/ 296736 h 820540"/>
              <a:gd name="connsiteX172" fmla="*/ 318000 w 718570"/>
              <a:gd name="connsiteY172" fmla="*/ 339312 h 820540"/>
              <a:gd name="connsiteX173" fmla="*/ 267254 w 718570"/>
              <a:gd name="connsiteY173" fmla="*/ 341032 h 820540"/>
              <a:gd name="connsiteX174" fmla="*/ 241881 w 718570"/>
              <a:gd name="connsiteY174" fmla="*/ 326410 h 820540"/>
              <a:gd name="connsiteX175" fmla="*/ 251342 w 718570"/>
              <a:gd name="connsiteY175" fmla="*/ 223197 h 820540"/>
              <a:gd name="connsiteX176" fmla="*/ 227689 w 718570"/>
              <a:gd name="connsiteY176" fmla="*/ 469618 h 820540"/>
              <a:gd name="connsiteX177" fmla="*/ 142539 w 718570"/>
              <a:gd name="connsiteY177" fmla="*/ 409410 h 820540"/>
              <a:gd name="connsiteX178" fmla="*/ 227259 w 718570"/>
              <a:gd name="connsiteY178" fmla="*/ 350063 h 820540"/>
              <a:gd name="connsiteX179" fmla="*/ 253062 w 718570"/>
              <a:gd name="connsiteY179" fmla="*/ 365115 h 820540"/>
              <a:gd name="connsiteX180" fmla="*/ 277145 w 718570"/>
              <a:gd name="connsiteY180" fmla="*/ 409840 h 820540"/>
              <a:gd name="connsiteX181" fmla="*/ 252632 w 718570"/>
              <a:gd name="connsiteY181" fmla="*/ 454996 h 820540"/>
              <a:gd name="connsiteX182" fmla="*/ 227689 w 718570"/>
              <a:gd name="connsiteY182" fmla="*/ 469618 h 820540"/>
              <a:gd name="connsiteX183" fmla="*/ 345094 w 718570"/>
              <a:gd name="connsiteY183" fmla="*/ 553478 h 820540"/>
              <a:gd name="connsiteX184" fmla="*/ 250482 w 718570"/>
              <a:gd name="connsiteY184" fmla="*/ 596913 h 820540"/>
              <a:gd name="connsiteX185" fmla="*/ 241451 w 718570"/>
              <a:gd name="connsiteY185" fmla="*/ 494131 h 820540"/>
              <a:gd name="connsiteX186" fmla="*/ 267684 w 718570"/>
              <a:gd name="connsiteY186" fmla="*/ 479079 h 820540"/>
              <a:gd name="connsiteX187" fmla="*/ 318000 w 718570"/>
              <a:gd name="connsiteY187" fmla="*/ 480799 h 820540"/>
              <a:gd name="connsiteX188" fmla="*/ 345094 w 718570"/>
              <a:gd name="connsiteY188" fmla="*/ 524664 h 820540"/>
              <a:gd name="connsiteX189" fmla="*/ 345094 w 718570"/>
              <a:gd name="connsiteY189" fmla="*/ 553478 h 820540"/>
              <a:gd name="connsiteX190" fmla="*/ 373047 w 718570"/>
              <a:gd name="connsiteY190" fmla="*/ 295446 h 820540"/>
              <a:gd name="connsiteX191" fmla="*/ 373047 w 718570"/>
              <a:gd name="connsiteY191" fmla="*/ 266633 h 820540"/>
              <a:gd name="connsiteX192" fmla="*/ 467659 w 718570"/>
              <a:gd name="connsiteY192" fmla="*/ 223197 h 820540"/>
              <a:gd name="connsiteX193" fmla="*/ 476690 w 718570"/>
              <a:gd name="connsiteY193" fmla="*/ 325980 h 820540"/>
              <a:gd name="connsiteX194" fmla="*/ 450457 w 718570"/>
              <a:gd name="connsiteY194" fmla="*/ 341032 h 820540"/>
              <a:gd name="connsiteX195" fmla="*/ 400140 w 718570"/>
              <a:gd name="connsiteY195" fmla="*/ 339312 h 820540"/>
              <a:gd name="connsiteX196" fmla="*/ 373047 w 718570"/>
              <a:gd name="connsiteY196" fmla="*/ 295446 h 820540"/>
              <a:gd name="connsiteX197" fmla="*/ 466799 w 718570"/>
              <a:gd name="connsiteY197" fmla="*/ 596913 h 820540"/>
              <a:gd name="connsiteX198" fmla="*/ 373907 w 718570"/>
              <a:gd name="connsiteY198" fmla="*/ 553908 h 820540"/>
              <a:gd name="connsiteX199" fmla="*/ 373907 w 718570"/>
              <a:gd name="connsiteY199" fmla="*/ 523374 h 820540"/>
              <a:gd name="connsiteX200" fmla="*/ 400140 w 718570"/>
              <a:gd name="connsiteY200" fmla="*/ 480799 h 820540"/>
              <a:gd name="connsiteX201" fmla="*/ 450887 w 718570"/>
              <a:gd name="connsiteY201" fmla="*/ 479079 h 820540"/>
              <a:gd name="connsiteX202" fmla="*/ 476260 w 718570"/>
              <a:gd name="connsiteY202" fmla="*/ 493701 h 820540"/>
              <a:gd name="connsiteX203" fmla="*/ 466799 w 718570"/>
              <a:gd name="connsiteY203" fmla="*/ 596913 h 820540"/>
              <a:gd name="connsiteX204" fmla="*/ 491312 w 718570"/>
              <a:gd name="connsiteY204" fmla="*/ 469618 h 820540"/>
              <a:gd name="connsiteX205" fmla="*/ 465508 w 718570"/>
              <a:gd name="connsiteY205" fmla="*/ 454566 h 820540"/>
              <a:gd name="connsiteX206" fmla="*/ 441425 w 718570"/>
              <a:gd name="connsiteY206" fmla="*/ 409840 h 820540"/>
              <a:gd name="connsiteX207" fmla="*/ 465938 w 718570"/>
              <a:gd name="connsiteY207" fmla="*/ 364685 h 820540"/>
              <a:gd name="connsiteX208" fmla="*/ 490881 w 718570"/>
              <a:gd name="connsiteY208" fmla="*/ 350063 h 820540"/>
              <a:gd name="connsiteX209" fmla="*/ 576032 w 718570"/>
              <a:gd name="connsiteY209" fmla="*/ 410270 h 820540"/>
              <a:gd name="connsiteX210" fmla="*/ 491312 w 718570"/>
              <a:gd name="connsiteY210" fmla="*/ 469618 h 8205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</a:cxnLst>
            <a:rect l="l" t="t" r="r" b="b"/>
            <a:pathLst>
              <a:path w="718570" h="820540">
                <a:moveTo>
                  <a:pt x="710639" y="597343"/>
                </a:moveTo>
                <a:lnTo>
                  <a:pt x="651721" y="562939"/>
                </a:lnTo>
                <a:lnTo>
                  <a:pt x="671934" y="556058"/>
                </a:lnTo>
                <a:cubicBezTo>
                  <a:pt x="679245" y="553478"/>
                  <a:pt x="683115" y="545307"/>
                  <a:pt x="680535" y="537996"/>
                </a:cubicBezTo>
                <a:cubicBezTo>
                  <a:pt x="677954" y="530685"/>
                  <a:pt x="669784" y="526815"/>
                  <a:pt x="662473" y="529395"/>
                </a:cubicBezTo>
                <a:lnTo>
                  <a:pt x="619467" y="544447"/>
                </a:lnTo>
                <a:lnTo>
                  <a:pt x="582913" y="523374"/>
                </a:lnTo>
                <a:lnTo>
                  <a:pt x="640110" y="491120"/>
                </a:lnTo>
                <a:cubicBezTo>
                  <a:pt x="646991" y="487250"/>
                  <a:pt x="649571" y="478649"/>
                  <a:pt x="645271" y="471768"/>
                </a:cubicBezTo>
                <a:cubicBezTo>
                  <a:pt x="641400" y="464887"/>
                  <a:pt x="632799" y="462737"/>
                  <a:pt x="625918" y="466607"/>
                </a:cubicBezTo>
                <a:lnTo>
                  <a:pt x="554529" y="507032"/>
                </a:lnTo>
                <a:lnTo>
                  <a:pt x="518835" y="486390"/>
                </a:lnTo>
                <a:lnTo>
                  <a:pt x="603555" y="427043"/>
                </a:lnTo>
                <a:cubicBezTo>
                  <a:pt x="608716" y="423602"/>
                  <a:pt x="610866" y="417151"/>
                  <a:pt x="609146" y="411131"/>
                </a:cubicBezTo>
                <a:cubicBezTo>
                  <a:pt x="610866" y="405540"/>
                  <a:pt x="608716" y="399089"/>
                  <a:pt x="603555" y="395219"/>
                </a:cubicBezTo>
                <a:lnTo>
                  <a:pt x="518405" y="335011"/>
                </a:lnTo>
                <a:lnTo>
                  <a:pt x="554099" y="314369"/>
                </a:lnTo>
                <a:lnTo>
                  <a:pt x="626348" y="355654"/>
                </a:lnTo>
                <a:cubicBezTo>
                  <a:pt x="633229" y="359524"/>
                  <a:pt x="641830" y="357374"/>
                  <a:pt x="645700" y="350493"/>
                </a:cubicBezTo>
                <a:cubicBezTo>
                  <a:pt x="649571" y="343612"/>
                  <a:pt x="647421" y="335011"/>
                  <a:pt x="640540" y="331141"/>
                </a:cubicBezTo>
                <a:lnTo>
                  <a:pt x="582913" y="298027"/>
                </a:lnTo>
                <a:lnTo>
                  <a:pt x="619467" y="276954"/>
                </a:lnTo>
                <a:lnTo>
                  <a:pt x="663333" y="292866"/>
                </a:lnTo>
                <a:cubicBezTo>
                  <a:pt x="670644" y="295446"/>
                  <a:pt x="678815" y="291576"/>
                  <a:pt x="681395" y="284265"/>
                </a:cubicBezTo>
                <a:cubicBezTo>
                  <a:pt x="683975" y="276954"/>
                  <a:pt x="680105" y="268783"/>
                  <a:pt x="672794" y="266203"/>
                </a:cubicBezTo>
                <a:lnTo>
                  <a:pt x="651721" y="258462"/>
                </a:lnTo>
                <a:lnTo>
                  <a:pt x="711499" y="224058"/>
                </a:lnTo>
                <a:cubicBezTo>
                  <a:pt x="718379" y="220187"/>
                  <a:pt x="720530" y="211586"/>
                  <a:pt x="716659" y="204705"/>
                </a:cubicBezTo>
                <a:cubicBezTo>
                  <a:pt x="712789" y="197824"/>
                  <a:pt x="704188" y="195674"/>
                  <a:pt x="697307" y="199544"/>
                </a:cubicBezTo>
                <a:lnTo>
                  <a:pt x="637960" y="233519"/>
                </a:lnTo>
                <a:lnTo>
                  <a:pt x="641830" y="212446"/>
                </a:lnTo>
                <a:cubicBezTo>
                  <a:pt x="643120" y="204705"/>
                  <a:pt x="637960" y="197394"/>
                  <a:pt x="630219" y="195674"/>
                </a:cubicBezTo>
                <a:cubicBezTo>
                  <a:pt x="622478" y="194384"/>
                  <a:pt x="615167" y="199544"/>
                  <a:pt x="613446" y="207286"/>
                </a:cubicBezTo>
                <a:lnTo>
                  <a:pt x="605276" y="252011"/>
                </a:lnTo>
                <a:lnTo>
                  <a:pt x="568721" y="273084"/>
                </a:lnTo>
                <a:lnTo>
                  <a:pt x="569151" y="207716"/>
                </a:lnTo>
                <a:cubicBezTo>
                  <a:pt x="569151" y="199975"/>
                  <a:pt x="562700" y="193524"/>
                  <a:pt x="554959" y="193524"/>
                </a:cubicBezTo>
                <a:cubicBezTo>
                  <a:pt x="547218" y="193524"/>
                  <a:pt x="540768" y="199975"/>
                  <a:pt x="540768" y="207716"/>
                </a:cubicBezTo>
                <a:lnTo>
                  <a:pt x="540337" y="289856"/>
                </a:lnTo>
                <a:lnTo>
                  <a:pt x="504643" y="310498"/>
                </a:lnTo>
                <a:lnTo>
                  <a:pt x="495182" y="207716"/>
                </a:lnTo>
                <a:cubicBezTo>
                  <a:pt x="494752" y="201695"/>
                  <a:pt x="490021" y="196534"/>
                  <a:pt x="484431" y="195244"/>
                </a:cubicBezTo>
                <a:cubicBezTo>
                  <a:pt x="480130" y="190943"/>
                  <a:pt x="473679" y="189653"/>
                  <a:pt x="468089" y="192234"/>
                </a:cubicBezTo>
                <a:lnTo>
                  <a:pt x="373477" y="236099"/>
                </a:lnTo>
                <a:lnTo>
                  <a:pt x="373477" y="195244"/>
                </a:lnTo>
                <a:lnTo>
                  <a:pt x="445296" y="153529"/>
                </a:lnTo>
                <a:cubicBezTo>
                  <a:pt x="452177" y="149658"/>
                  <a:pt x="454327" y="141057"/>
                  <a:pt x="450457" y="134177"/>
                </a:cubicBezTo>
                <a:cubicBezTo>
                  <a:pt x="446586" y="127296"/>
                  <a:pt x="437555" y="125145"/>
                  <a:pt x="431104" y="129016"/>
                </a:cubicBezTo>
                <a:lnTo>
                  <a:pt x="373477" y="162560"/>
                </a:lnTo>
                <a:lnTo>
                  <a:pt x="373477" y="120415"/>
                </a:lnTo>
                <a:lnTo>
                  <a:pt x="409171" y="90311"/>
                </a:lnTo>
                <a:cubicBezTo>
                  <a:pt x="415192" y="85150"/>
                  <a:pt x="416052" y="76119"/>
                  <a:pt x="410892" y="70099"/>
                </a:cubicBezTo>
                <a:cubicBezTo>
                  <a:pt x="405731" y="64078"/>
                  <a:pt x="396700" y="63218"/>
                  <a:pt x="390679" y="68378"/>
                </a:cubicBezTo>
                <a:lnTo>
                  <a:pt x="373477" y="83000"/>
                </a:lnTo>
                <a:lnTo>
                  <a:pt x="373477" y="14192"/>
                </a:lnTo>
                <a:cubicBezTo>
                  <a:pt x="373477" y="6451"/>
                  <a:pt x="367026" y="0"/>
                  <a:pt x="359285" y="0"/>
                </a:cubicBezTo>
                <a:cubicBezTo>
                  <a:pt x="351544" y="0"/>
                  <a:pt x="345094" y="6451"/>
                  <a:pt x="345094" y="14192"/>
                </a:cubicBezTo>
                <a:lnTo>
                  <a:pt x="345094" y="82570"/>
                </a:lnTo>
                <a:lnTo>
                  <a:pt x="328752" y="68808"/>
                </a:lnTo>
                <a:cubicBezTo>
                  <a:pt x="322731" y="63648"/>
                  <a:pt x="313700" y="64508"/>
                  <a:pt x="308539" y="70529"/>
                </a:cubicBezTo>
                <a:cubicBezTo>
                  <a:pt x="303378" y="76549"/>
                  <a:pt x="304239" y="85581"/>
                  <a:pt x="310259" y="90741"/>
                </a:cubicBezTo>
                <a:lnTo>
                  <a:pt x="345094" y="119985"/>
                </a:lnTo>
                <a:lnTo>
                  <a:pt x="345094" y="162130"/>
                </a:lnTo>
                <a:lnTo>
                  <a:pt x="288327" y="129016"/>
                </a:lnTo>
                <a:cubicBezTo>
                  <a:pt x="281446" y="125145"/>
                  <a:pt x="272845" y="127296"/>
                  <a:pt x="268974" y="134177"/>
                </a:cubicBezTo>
                <a:cubicBezTo>
                  <a:pt x="265104" y="141057"/>
                  <a:pt x="267254" y="149658"/>
                  <a:pt x="274135" y="153529"/>
                </a:cubicBezTo>
                <a:lnTo>
                  <a:pt x="345094" y="194814"/>
                </a:lnTo>
                <a:lnTo>
                  <a:pt x="345094" y="236099"/>
                </a:lnTo>
                <a:lnTo>
                  <a:pt x="251342" y="192664"/>
                </a:lnTo>
                <a:cubicBezTo>
                  <a:pt x="245751" y="190083"/>
                  <a:pt x="239731" y="191374"/>
                  <a:pt x="235430" y="195244"/>
                </a:cubicBezTo>
                <a:cubicBezTo>
                  <a:pt x="229839" y="196964"/>
                  <a:pt x="225539" y="201695"/>
                  <a:pt x="225109" y="207716"/>
                </a:cubicBezTo>
                <a:lnTo>
                  <a:pt x="215218" y="311358"/>
                </a:lnTo>
                <a:lnTo>
                  <a:pt x="179523" y="290716"/>
                </a:lnTo>
                <a:lnTo>
                  <a:pt x="179523" y="207716"/>
                </a:lnTo>
                <a:cubicBezTo>
                  <a:pt x="179523" y="199975"/>
                  <a:pt x="173072" y="193524"/>
                  <a:pt x="165332" y="193524"/>
                </a:cubicBezTo>
                <a:cubicBezTo>
                  <a:pt x="157590" y="193524"/>
                  <a:pt x="151140" y="199975"/>
                  <a:pt x="151140" y="207716"/>
                </a:cubicBezTo>
                <a:lnTo>
                  <a:pt x="151140" y="274374"/>
                </a:lnTo>
                <a:lnTo>
                  <a:pt x="114585" y="253301"/>
                </a:lnTo>
                <a:lnTo>
                  <a:pt x="106414" y="207286"/>
                </a:lnTo>
                <a:cubicBezTo>
                  <a:pt x="105124" y="199544"/>
                  <a:pt x="97813" y="194384"/>
                  <a:pt x="89642" y="195674"/>
                </a:cubicBezTo>
                <a:cubicBezTo>
                  <a:pt x="81901" y="196964"/>
                  <a:pt x="76740" y="204275"/>
                  <a:pt x="78031" y="212446"/>
                </a:cubicBezTo>
                <a:lnTo>
                  <a:pt x="81901" y="234379"/>
                </a:lnTo>
                <a:lnTo>
                  <a:pt x="22124" y="199544"/>
                </a:lnTo>
                <a:cubicBezTo>
                  <a:pt x="15243" y="195674"/>
                  <a:pt x="6642" y="197824"/>
                  <a:pt x="2771" y="204705"/>
                </a:cubicBezTo>
                <a:cubicBezTo>
                  <a:pt x="-1099" y="211586"/>
                  <a:pt x="1051" y="220187"/>
                  <a:pt x="7932" y="224058"/>
                </a:cubicBezTo>
                <a:lnTo>
                  <a:pt x="66849" y="258462"/>
                </a:lnTo>
                <a:lnTo>
                  <a:pt x="46637" y="265343"/>
                </a:lnTo>
                <a:cubicBezTo>
                  <a:pt x="39326" y="267923"/>
                  <a:pt x="35456" y="276094"/>
                  <a:pt x="38036" y="283405"/>
                </a:cubicBezTo>
                <a:cubicBezTo>
                  <a:pt x="40616" y="290716"/>
                  <a:pt x="48787" y="294586"/>
                  <a:pt x="56098" y="292006"/>
                </a:cubicBezTo>
                <a:lnTo>
                  <a:pt x="99103" y="276954"/>
                </a:lnTo>
                <a:lnTo>
                  <a:pt x="135658" y="298027"/>
                </a:lnTo>
                <a:lnTo>
                  <a:pt x="78461" y="330281"/>
                </a:lnTo>
                <a:cubicBezTo>
                  <a:pt x="71580" y="334151"/>
                  <a:pt x="69000" y="342752"/>
                  <a:pt x="73300" y="349633"/>
                </a:cubicBezTo>
                <a:cubicBezTo>
                  <a:pt x="77171" y="356514"/>
                  <a:pt x="85772" y="358664"/>
                  <a:pt x="92652" y="354794"/>
                </a:cubicBezTo>
                <a:lnTo>
                  <a:pt x="164041" y="314369"/>
                </a:lnTo>
                <a:lnTo>
                  <a:pt x="199736" y="335011"/>
                </a:lnTo>
                <a:lnTo>
                  <a:pt x="115015" y="393928"/>
                </a:lnTo>
                <a:cubicBezTo>
                  <a:pt x="109855" y="397369"/>
                  <a:pt x="107704" y="403820"/>
                  <a:pt x="109425" y="409410"/>
                </a:cubicBezTo>
                <a:cubicBezTo>
                  <a:pt x="107704" y="415001"/>
                  <a:pt x="109855" y="421452"/>
                  <a:pt x="115015" y="425322"/>
                </a:cubicBezTo>
                <a:lnTo>
                  <a:pt x="200166" y="485530"/>
                </a:lnTo>
                <a:lnTo>
                  <a:pt x="164471" y="506172"/>
                </a:lnTo>
                <a:lnTo>
                  <a:pt x="92223" y="464887"/>
                </a:lnTo>
                <a:cubicBezTo>
                  <a:pt x="85342" y="461017"/>
                  <a:pt x="76740" y="463167"/>
                  <a:pt x="72870" y="470048"/>
                </a:cubicBezTo>
                <a:cubicBezTo>
                  <a:pt x="69000" y="476929"/>
                  <a:pt x="71150" y="485530"/>
                  <a:pt x="78031" y="489400"/>
                </a:cubicBezTo>
                <a:lnTo>
                  <a:pt x="135658" y="522514"/>
                </a:lnTo>
                <a:lnTo>
                  <a:pt x="99103" y="543587"/>
                </a:lnTo>
                <a:lnTo>
                  <a:pt x="55238" y="527675"/>
                </a:lnTo>
                <a:cubicBezTo>
                  <a:pt x="47927" y="525095"/>
                  <a:pt x="39756" y="528965"/>
                  <a:pt x="37176" y="536276"/>
                </a:cubicBezTo>
                <a:cubicBezTo>
                  <a:pt x="34595" y="543587"/>
                  <a:pt x="38466" y="551758"/>
                  <a:pt x="45777" y="554338"/>
                </a:cubicBezTo>
                <a:lnTo>
                  <a:pt x="66849" y="562079"/>
                </a:lnTo>
                <a:lnTo>
                  <a:pt x="7072" y="596483"/>
                </a:lnTo>
                <a:cubicBezTo>
                  <a:pt x="191" y="600354"/>
                  <a:pt x="-1959" y="608955"/>
                  <a:pt x="1911" y="615836"/>
                </a:cubicBezTo>
                <a:cubicBezTo>
                  <a:pt x="5782" y="622717"/>
                  <a:pt x="14383" y="624867"/>
                  <a:pt x="21264" y="620996"/>
                </a:cubicBezTo>
                <a:lnTo>
                  <a:pt x="80611" y="587022"/>
                </a:lnTo>
                <a:lnTo>
                  <a:pt x="76740" y="608095"/>
                </a:lnTo>
                <a:cubicBezTo>
                  <a:pt x="75450" y="615836"/>
                  <a:pt x="80611" y="623147"/>
                  <a:pt x="88352" y="624867"/>
                </a:cubicBezTo>
                <a:cubicBezTo>
                  <a:pt x="96093" y="626157"/>
                  <a:pt x="103404" y="620996"/>
                  <a:pt x="105124" y="613255"/>
                </a:cubicBezTo>
                <a:lnTo>
                  <a:pt x="113295" y="568530"/>
                </a:lnTo>
                <a:lnTo>
                  <a:pt x="149849" y="547457"/>
                </a:lnTo>
                <a:lnTo>
                  <a:pt x="149420" y="612825"/>
                </a:lnTo>
                <a:cubicBezTo>
                  <a:pt x="149420" y="620566"/>
                  <a:pt x="155870" y="627017"/>
                  <a:pt x="163611" y="627017"/>
                </a:cubicBezTo>
                <a:cubicBezTo>
                  <a:pt x="171352" y="627017"/>
                  <a:pt x="177803" y="620566"/>
                  <a:pt x="177803" y="612825"/>
                </a:cubicBezTo>
                <a:lnTo>
                  <a:pt x="178233" y="530685"/>
                </a:lnTo>
                <a:lnTo>
                  <a:pt x="213927" y="510043"/>
                </a:lnTo>
                <a:lnTo>
                  <a:pt x="223389" y="612825"/>
                </a:lnTo>
                <a:cubicBezTo>
                  <a:pt x="223819" y="618846"/>
                  <a:pt x="228549" y="624007"/>
                  <a:pt x="234140" y="625297"/>
                </a:cubicBezTo>
                <a:cubicBezTo>
                  <a:pt x="238441" y="629597"/>
                  <a:pt x="244891" y="630888"/>
                  <a:pt x="250482" y="628307"/>
                </a:cubicBezTo>
                <a:lnTo>
                  <a:pt x="345094" y="584442"/>
                </a:lnTo>
                <a:lnTo>
                  <a:pt x="345094" y="625297"/>
                </a:lnTo>
                <a:lnTo>
                  <a:pt x="273275" y="667012"/>
                </a:lnTo>
                <a:cubicBezTo>
                  <a:pt x="266394" y="670882"/>
                  <a:pt x="264244" y="679914"/>
                  <a:pt x="268114" y="686364"/>
                </a:cubicBezTo>
                <a:cubicBezTo>
                  <a:pt x="271985" y="693245"/>
                  <a:pt x="281016" y="695396"/>
                  <a:pt x="287466" y="691525"/>
                </a:cubicBezTo>
                <a:lnTo>
                  <a:pt x="345094" y="657981"/>
                </a:lnTo>
                <a:lnTo>
                  <a:pt x="345094" y="700126"/>
                </a:lnTo>
                <a:lnTo>
                  <a:pt x="309399" y="730230"/>
                </a:lnTo>
                <a:cubicBezTo>
                  <a:pt x="303378" y="735390"/>
                  <a:pt x="302518" y="744422"/>
                  <a:pt x="307679" y="750442"/>
                </a:cubicBezTo>
                <a:cubicBezTo>
                  <a:pt x="312840" y="756463"/>
                  <a:pt x="321871" y="757323"/>
                  <a:pt x="327891" y="752162"/>
                </a:cubicBezTo>
                <a:lnTo>
                  <a:pt x="345094" y="737541"/>
                </a:lnTo>
                <a:lnTo>
                  <a:pt x="345094" y="806349"/>
                </a:lnTo>
                <a:cubicBezTo>
                  <a:pt x="345094" y="814090"/>
                  <a:pt x="351544" y="820541"/>
                  <a:pt x="359285" y="820541"/>
                </a:cubicBezTo>
                <a:cubicBezTo>
                  <a:pt x="367026" y="820541"/>
                  <a:pt x="373477" y="814090"/>
                  <a:pt x="373477" y="806349"/>
                </a:cubicBezTo>
                <a:lnTo>
                  <a:pt x="373477" y="737971"/>
                </a:lnTo>
                <a:lnTo>
                  <a:pt x="389819" y="751732"/>
                </a:lnTo>
                <a:cubicBezTo>
                  <a:pt x="395840" y="756893"/>
                  <a:pt x="404871" y="756033"/>
                  <a:pt x="410031" y="750012"/>
                </a:cubicBezTo>
                <a:cubicBezTo>
                  <a:pt x="415192" y="743991"/>
                  <a:pt x="414332" y="734960"/>
                  <a:pt x="408311" y="729800"/>
                </a:cubicBezTo>
                <a:lnTo>
                  <a:pt x="373477" y="700556"/>
                </a:lnTo>
                <a:lnTo>
                  <a:pt x="373477" y="658411"/>
                </a:lnTo>
                <a:lnTo>
                  <a:pt x="430244" y="691525"/>
                </a:lnTo>
                <a:cubicBezTo>
                  <a:pt x="437125" y="695396"/>
                  <a:pt x="445726" y="693245"/>
                  <a:pt x="449596" y="686364"/>
                </a:cubicBezTo>
                <a:cubicBezTo>
                  <a:pt x="453467" y="679484"/>
                  <a:pt x="451317" y="670882"/>
                  <a:pt x="444436" y="667012"/>
                </a:cubicBezTo>
                <a:lnTo>
                  <a:pt x="373477" y="625727"/>
                </a:lnTo>
                <a:lnTo>
                  <a:pt x="373477" y="584442"/>
                </a:lnTo>
                <a:lnTo>
                  <a:pt x="467228" y="627877"/>
                </a:lnTo>
                <a:cubicBezTo>
                  <a:pt x="472819" y="630458"/>
                  <a:pt x="478840" y="629167"/>
                  <a:pt x="483140" y="625297"/>
                </a:cubicBezTo>
                <a:cubicBezTo>
                  <a:pt x="488731" y="623577"/>
                  <a:pt x="493032" y="618846"/>
                  <a:pt x="493462" y="612825"/>
                </a:cubicBezTo>
                <a:lnTo>
                  <a:pt x="503353" y="509183"/>
                </a:lnTo>
                <a:lnTo>
                  <a:pt x="539047" y="529825"/>
                </a:lnTo>
                <a:lnTo>
                  <a:pt x="539047" y="612825"/>
                </a:lnTo>
                <a:cubicBezTo>
                  <a:pt x="539047" y="620566"/>
                  <a:pt x="545498" y="627017"/>
                  <a:pt x="553239" y="627017"/>
                </a:cubicBezTo>
                <a:cubicBezTo>
                  <a:pt x="560980" y="627017"/>
                  <a:pt x="567431" y="620566"/>
                  <a:pt x="567431" y="612825"/>
                </a:cubicBezTo>
                <a:lnTo>
                  <a:pt x="567431" y="546167"/>
                </a:lnTo>
                <a:lnTo>
                  <a:pt x="603986" y="567240"/>
                </a:lnTo>
                <a:lnTo>
                  <a:pt x="612156" y="613255"/>
                </a:lnTo>
                <a:cubicBezTo>
                  <a:pt x="613446" y="620996"/>
                  <a:pt x="620757" y="626157"/>
                  <a:pt x="628929" y="624867"/>
                </a:cubicBezTo>
                <a:cubicBezTo>
                  <a:pt x="636669" y="623577"/>
                  <a:pt x="641830" y="616266"/>
                  <a:pt x="640540" y="608525"/>
                </a:cubicBezTo>
                <a:lnTo>
                  <a:pt x="636669" y="586592"/>
                </a:lnTo>
                <a:lnTo>
                  <a:pt x="696447" y="621426"/>
                </a:lnTo>
                <a:cubicBezTo>
                  <a:pt x="703328" y="625297"/>
                  <a:pt x="711929" y="623147"/>
                  <a:pt x="715799" y="616266"/>
                </a:cubicBezTo>
                <a:cubicBezTo>
                  <a:pt x="719670" y="609815"/>
                  <a:pt x="717519" y="601214"/>
                  <a:pt x="710639" y="597343"/>
                </a:cubicBezTo>
                <a:close/>
                <a:moveTo>
                  <a:pt x="251342" y="223197"/>
                </a:moveTo>
                <a:lnTo>
                  <a:pt x="344233" y="266203"/>
                </a:lnTo>
                <a:lnTo>
                  <a:pt x="344233" y="296736"/>
                </a:lnTo>
                <a:lnTo>
                  <a:pt x="318000" y="339312"/>
                </a:lnTo>
                <a:lnTo>
                  <a:pt x="267254" y="341032"/>
                </a:lnTo>
                <a:lnTo>
                  <a:pt x="241881" y="326410"/>
                </a:lnTo>
                <a:lnTo>
                  <a:pt x="251342" y="223197"/>
                </a:lnTo>
                <a:close/>
                <a:moveTo>
                  <a:pt x="227689" y="469618"/>
                </a:moveTo>
                <a:lnTo>
                  <a:pt x="142539" y="409410"/>
                </a:lnTo>
                <a:lnTo>
                  <a:pt x="227259" y="350063"/>
                </a:lnTo>
                <a:lnTo>
                  <a:pt x="253062" y="365115"/>
                </a:lnTo>
                <a:lnTo>
                  <a:pt x="277145" y="409840"/>
                </a:lnTo>
                <a:lnTo>
                  <a:pt x="252632" y="454996"/>
                </a:lnTo>
                <a:lnTo>
                  <a:pt x="227689" y="469618"/>
                </a:lnTo>
                <a:close/>
                <a:moveTo>
                  <a:pt x="345094" y="553478"/>
                </a:moveTo>
                <a:lnTo>
                  <a:pt x="250482" y="596913"/>
                </a:lnTo>
                <a:lnTo>
                  <a:pt x="241451" y="494131"/>
                </a:lnTo>
                <a:lnTo>
                  <a:pt x="267684" y="479079"/>
                </a:lnTo>
                <a:lnTo>
                  <a:pt x="318000" y="480799"/>
                </a:lnTo>
                <a:lnTo>
                  <a:pt x="345094" y="524664"/>
                </a:lnTo>
                <a:lnTo>
                  <a:pt x="345094" y="553478"/>
                </a:lnTo>
                <a:close/>
                <a:moveTo>
                  <a:pt x="373047" y="295446"/>
                </a:moveTo>
                <a:lnTo>
                  <a:pt x="373047" y="266633"/>
                </a:lnTo>
                <a:lnTo>
                  <a:pt x="467659" y="223197"/>
                </a:lnTo>
                <a:lnTo>
                  <a:pt x="476690" y="325980"/>
                </a:lnTo>
                <a:lnTo>
                  <a:pt x="450457" y="341032"/>
                </a:lnTo>
                <a:lnTo>
                  <a:pt x="400140" y="339312"/>
                </a:lnTo>
                <a:lnTo>
                  <a:pt x="373047" y="295446"/>
                </a:lnTo>
                <a:close/>
                <a:moveTo>
                  <a:pt x="466799" y="596913"/>
                </a:moveTo>
                <a:lnTo>
                  <a:pt x="373907" y="553908"/>
                </a:lnTo>
                <a:lnTo>
                  <a:pt x="373907" y="523374"/>
                </a:lnTo>
                <a:lnTo>
                  <a:pt x="400140" y="480799"/>
                </a:lnTo>
                <a:lnTo>
                  <a:pt x="450887" y="479079"/>
                </a:lnTo>
                <a:lnTo>
                  <a:pt x="476260" y="493701"/>
                </a:lnTo>
                <a:lnTo>
                  <a:pt x="466799" y="596913"/>
                </a:lnTo>
                <a:close/>
                <a:moveTo>
                  <a:pt x="491312" y="469618"/>
                </a:moveTo>
                <a:lnTo>
                  <a:pt x="465508" y="454566"/>
                </a:lnTo>
                <a:lnTo>
                  <a:pt x="441425" y="409840"/>
                </a:lnTo>
                <a:lnTo>
                  <a:pt x="465938" y="364685"/>
                </a:lnTo>
                <a:lnTo>
                  <a:pt x="490881" y="350063"/>
                </a:lnTo>
                <a:lnTo>
                  <a:pt x="576032" y="410270"/>
                </a:lnTo>
                <a:lnTo>
                  <a:pt x="491312" y="469618"/>
                </a:ln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 w="4301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>
              <a:latin typeface="+mj-ea"/>
              <a:ea typeface="+mj-ea"/>
            </a:endParaRPr>
          </a:p>
        </p:txBody>
      </p:sp>
      <p:sp>
        <p:nvSpPr>
          <p:cNvPr id="171" name="任意多边形: 形状 170">
            <a:extLst>
              <a:ext uri="{FF2B5EF4-FFF2-40B4-BE49-F238E27FC236}">
                <a16:creationId xmlns:a16="http://schemas.microsoft.com/office/drawing/2014/main" id="{731663EB-95B8-41E3-AAAF-63211137DF9B}"/>
              </a:ext>
            </a:extLst>
          </p:cNvPr>
          <p:cNvSpPr/>
          <p:nvPr/>
        </p:nvSpPr>
        <p:spPr>
          <a:xfrm>
            <a:off x="1260875" y="1188312"/>
            <a:ext cx="124539" cy="142212"/>
          </a:xfrm>
          <a:custGeom>
            <a:avLst/>
            <a:gdLst>
              <a:gd name="connsiteX0" fmla="*/ 710639 w 718570"/>
              <a:gd name="connsiteY0" fmla="*/ 597343 h 820540"/>
              <a:gd name="connsiteX1" fmla="*/ 651721 w 718570"/>
              <a:gd name="connsiteY1" fmla="*/ 562939 h 820540"/>
              <a:gd name="connsiteX2" fmla="*/ 671934 w 718570"/>
              <a:gd name="connsiteY2" fmla="*/ 556058 h 820540"/>
              <a:gd name="connsiteX3" fmla="*/ 680535 w 718570"/>
              <a:gd name="connsiteY3" fmla="*/ 537996 h 820540"/>
              <a:gd name="connsiteX4" fmla="*/ 662473 w 718570"/>
              <a:gd name="connsiteY4" fmla="*/ 529395 h 820540"/>
              <a:gd name="connsiteX5" fmla="*/ 619467 w 718570"/>
              <a:gd name="connsiteY5" fmla="*/ 544447 h 820540"/>
              <a:gd name="connsiteX6" fmla="*/ 582913 w 718570"/>
              <a:gd name="connsiteY6" fmla="*/ 523374 h 820540"/>
              <a:gd name="connsiteX7" fmla="*/ 640110 w 718570"/>
              <a:gd name="connsiteY7" fmla="*/ 491120 h 820540"/>
              <a:gd name="connsiteX8" fmla="*/ 645271 w 718570"/>
              <a:gd name="connsiteY8" fmla="*/ 471768 h 820540"/>
              <a:gd name="connsiteX9" fmla="*/ 625918 w 718570"/>
              <a:gd name="connsiteY9" fmla="*/ 466607 h 820540"/>
              <a:gd name="connsiteX10" fmla="*/ 554529 w 718570"/>
              <a:gd name="connsiteY10" fmla="*/ 507032 h 820540"/>
              <a:gd name="connsiteX11" fmla="*/ 518835 w 718570"/>
              <a:gd name="connsiteY11" fmla="*/ 486390 h 820540"/>
              <a:gd name="connsiteX12" fmla="*/ 603555 w 718570"/>
              <a:gd name="connsiteY12" fmla="*/ 427043 h 820540"/>
              <a:gd name="connsiteX13" fmla="*/ 609146 w 718570"/>
              <a:gd name="connsiteY13" fmla="*/ 411131 h 820540"/>
              <a:gd name="connsiteX14" fmla="*/ 603555 w 718570"/>
              <a:gd name="connsiteY14" fmla="*/ 395219 h 820540"/>
              <a:gd name="connsiteX15" fmla="*/ 518405 w 718570"/>
              <a:gd name="connsiteY15" fmla="*/ 335011 h 820540"/>
              <a:gd name="connsiteX16" fmla="*/ 554099 w 718570"/>
              <a:gd name="connsiteY16" fmla="*/ 314369 h 820540"/>
              <a:gd name="connsiteX17" fmla="*/ 626348 w 718570"/>
              <a:gd name="connsiteY17" fmla="*/ 355654 h 820540"/>
              <a:gd name="connsiteX18" fmla="*/ 645700 w 718570"/>
              <a:gd name="connsiteY18" fmla="*/ 350493 h 820540"/>
              <a:gd name="connsiteX19" fmla="*/ 640540 w 718570"/>
              <a:gd name="connsiteY19" fmla="*/ 331141 h 820540"/>
              <a:gd name="connsiteX20" fmla="*/ 582913 w 718570"/>
              <a:gd name="connsiteY20" fmla="*/ 298027 h 820540"/>
              <a:gd name="connsiteX21" fmla="*/ 619467 w 718570"/>
              <a:gd name="connsiteY21" fmla="*/ 276954 h 820540"/>
              <a:gd name="connsiteX22" fmla="*/ 663333 w 718570"/>
              <a:gd name="connsiteY22" fmla="*/ 292866 h 820540"/>
              <a:gd name="connsiteX23" fmla="*/ 681395 w 718570"/>
              <a:gd name="connsiteY23" fmla="*/ 284265 h 820540"/>
              <a:gd name="connsiteX24" fmla="*/ 672794 w 718570"/>
              <a:gd name="connsiteY24" fmla="*/ 266203 h 820540"/>
              <a:gd name="connsiteX25" fmla="*/ 651721 w 718570"/>
              <a:gd name="connsiteY25" fmla="*/ 258462 h 820540"/>
              <a:gd name="connsiteX26" fmla="*/ 711499 w 718570"/>
              <a:gd name="connsiteY26" fmla="*/ 224058 h 820540"/>
              <a:gd name="connsiteX27" fmla="*/ 716659 w 718570"/>
              <a:gd name="connsiteY27" fmla="*/ 204705 h 820540"/>
              <a:gd name="connsiteX28" fmla="*/ 697307 w 718570"/>
              <a:gd name="connsiteY28" fmla="*/ 199544 h 820540"/>
              <a:gd name="connsiteX29" fmla="*/ 637960 w 718570"/>
              <a:gd name="connsiteY29" fmla="*/ 233519 h 820540"/>
              <a:gd name="connsiteX30" fmla="*/ 641830 w 718570"/>
              <a:gd name="connsiteY30" fmla="*/ 212446 h 820540"/>
              <a:gd name="connsiteX31" fmla="*/ 630219 w 718570"/>
              <a:gd name="connsiteY31" fmla="*/ 195674 h 820540"/>
              <a:gd name="connsiteX32" fmla="*/ 613446 w 718570"/>
              <a:gd name="connsiteY32" fmla="*/ 207286 h 820540"/>
              <a:gd name="connsiteX33" fmla="*/ 605276 w 718570"/>
              <a:gd name="connsiteY33" fmla="*/ 252011 h 820540"/>
              <a:gd name="connsiteX34" fmla="*/ 568721 w 718570"/>
              <a:gd name="connsiteY34" fmla="*/ 273084 h 820540"/>
              <a:gd name="connsiteX35" fmla="*/ 569151 w 718570"/>
              <a:gd name="connsiteY35" fmla="*/ 207716 h 820540"/>
              <a:gd name="connsiteX36" fmla="*/ 554959 w 718570"/>
              <a:gd name="connsiteY36" fmla="*/ 193524 h 820540"/>
              <a:gd name="connsiteX37" fmla="*/ 540768 w 718570"/>
              <a:gd name="connsiteY37" fmla="*/ 207716 h 820540"/>
              <a:gd name="connsiteX38" fmla="*/ 540337 w 718570"/>
              <a:gd name="connsiteY38" fmla="*/ 289856 h 820540"/>
              <a:gd name="connsiteX39" fmla="*/ 504643 w 718570"/>
              <a:gd name="connsiteY39" fmla="*/ 310498 h 820540"/>
              <a:gd name="connsiteX40" fmla="*/ 495182 w 718570"/>
              <a:gd name="connsiteY40" fmla="*/ 207716 h 820540"/>
              <a:gd name="connsiteX41" fmla="*/ 484431 w 718570"/>
              <a:gd name="connsiteY41" fmla="*/ 195244 h 820540"/>
              <a:gd name="connsiteX42" fmla="*/ 468089 w 718570"/>
              <a:gd name="connsiteY42" fmla="*/ 192234 h 820540"/>
              <a:gd name="connsiteX43" fmla="*/ 373477 w 718570"/>
              <a:gd name="connsiteY43" fmla="*/ 236099 h 820540"/>
              <a:gd name="connsiteX44" fmla="*/ 373477 w 718570"/>
              <a:gd name="connsiteY44" fmla="*/ 195244 h 820540"/>
              <a:gd name="connsiteX45" fmla="*/ 445296 w 718570"/>
              <a:gd name="connsiteY45" fmla="*/ 153529 h 820540"/>
              <a:gd name="connsiteX46" fmla="*/ 450457 w 718570"/>
              <a:gd name="connsiteY46" fmla="*/ 134177 h 820540"/>
              <a:gd name="connsiteX47" fmla="*/ 431104 w 718570"/>
              <a:gd name="connsiteY47" fmla="*/ 129016 h 820540"/>
              <a:gd name="connsiteX48" fmla="*/ 373477 w 718570"/>
              <a:gd name="connsiteY48" fmla="*/ 162560 h 820540"/>
              <a:gd name="connsiteX49" fmla="*/ 373477 w 718570"/>
              <a:gd name="connsiteY49" fmla="*/ 120415 h 820540"/>
              <a:gd name="connsiteX50" fmla="*/ 409171 w 718570"/>
              <a:gd name="connsiteY50" fmla="*/ 90311 h 820540"/>
              <a:gd name="connsiteX51" fmla="*/ 410892 w 718570"/>
              <a:gd name="connsiteY51" fmla="*/ 70099 h 820540"/>
              <a:gd name="connsiteX52" fmla="*/ 390679 w 718570"/>
              <a:gd name="connsiteY52" fmla="*/ 68378 h 820540"/>
              <a:gd name="connsiteX53" fmla="*/ 373477 w 718570"/>
              <a:gd name="connsiteY53" fmla="*/ 83000 h 820540"/>
              <a:gd name="connsiteX54" fmla="*/ 373477 w 718570"/>
              <a:gd name="connsiteY54" fmla="*/ 14192 h 820540"/>
              <a:gd name="connsiteX55" fmla="*/ 359285 w 718570"/>
              <a:gd name="connsiteY55" fmla="*/ 0 h 820540"/>
              <a:gd name="connsiteX56" fmla="*/ 345094 w 718570"/>
              <a:gd name="connsiteY56" fmla="*/ 14192 h 820540"/>
              <a:gd name="connsiteX57" fmla="*/ 345094 w 718570"/>
              <a:gd name="connsiteY57" fmla="*/ 82570 h 820540"/>
              <a:gd name="connsiteX58" fmla="*/ 328752 w 718570"/>
              <a:gd name="connsiteY58" fmla="*/ 68808 h 820540"/>
              <a:gd name="connsiteX59" fmla="*/ 308539 w 718570"/>
              <a:gd name="connsiteY59" fmla="*/ 70529 h 820540"/>
              <a:gd name="connsiteX60" fmla="*/ 310259 w 718570"/>
              <a:gd name="connsiteY60" fmla="*/ 90741 h 820540"/>
              <a:gd name="connsiteX61" fmla="*/ 345094 w 718570"/>
              <a:gd name="connsiteY61" fmla="*/ 119985 h 820540"/>
              <a:gd name="connsiteX62" fmla="*/ 345094 w 718570"/>
              <a:gd name="connsiteY62" fmla="*/ 162130 h 820540"/>
              <a:gd name="connsiteX63" fmla="*/ 288327 w 718570"/>
              <a:gd name="connsiteY63" fmla="*/ 129016 h 820540"/>
              <a:gd name="connsiteX64" fmla="*/ 268974 w 718570"/>
              <a:gd name="connsiteY64" fmla="*/ 134177 h 820540"/>
              <a:gd name="connsiteX65" fmla="*/ 274135 w 718570"/>
              <a:gd name="connsiteY65" fmla="*/ 153529 h 820540"/>
              <a:gd name="connsiteX66" fmla="*/ 345094 w 718570"/>
              <a:gd name="connsiteY66" fmla="*/ 194814 h 820540"/>
              <a:gd name="connsiteX67" fmla="*/ 345094 w 718570"/>
              <a:gd name="connsiteY67" fmla="*/ 236099 h 820540"/>
              <a:gd name="connsiteX68" fmla="*/ 251342 w 718570"/>
              <a:gd name="connsiteY68" fmla="*/ 192664 h 820540"/>
              <a:gd name="connsiteX69" fmla="*/ 235430 w 718570"/>
              <a:gd name="connsiteY69" fmla="*/ 195244 h 820540"/>
              <a:gd name="connsiteX70" fmla="*/ 225109 w 718570"/>
              <a:gd name="connsiteY70" fmla="*/ 207716 h 820540"/>
              <a:gd name="connsiteX71" fmla="*/ 215218 w 718570"/>
              <a:gd name="connsiteY71" fmla="*/ 311358 h 820540"/>
              <a:gd name="connsiteX72" fmla="*/ 179523 w 718570"/>
              <a:gd name="connsiteY72" fmla="*/ 290716 h 820540"/>
              <a:gd name="connsiteX73" fmla="*/ 179523 w 718570"/>
              <a:gd name="connsiteY73" fmla="*/ 207716 h 820540"/>
              <a:gd name="connsiteX74" fmla="*/ 165332 w 718570"/>
              <a:gd name="connsiteY74" fmla="*/ 193524 h 820540"/>
              <a:gd name="connsiteX75" fmla="*/ 151140 w 718570"/>
              <a:gd name="connsiteY75" fmla="*/ 207716 h 820540"/>
              <a:gd name="connsiteX76" fmla="*/ 151140 w 718570"/>
              <a:gd name="connsiteY76" fmla="*/ 274374 h 820540"/>
              <a:gd name="connsiteX77" fmla="*/ 114585 w 718570"/>
              <a:gd name="connsiteY77" fmla="*/ 253301 h 820540"/>
              <a:gd name="connsiteX78" fmla="*/ 106414 w 718570"/>
              <a:gd name="connsiteY78" fmla="*/ 207286 h 820540"/>
              <a:gd name="connsiteX79" fmla="*/ 89642 w 718570"/>
              <a:gd name="connsiteY79" fmla="*/ 195674 h 820540"/>
              <a:gd name="connsiteX80" fmla="*/ 78031 w 718570"/>
              <a:gd name="connsiteY80" fmla="*/ 212446 h 820540"/>
              <a:gd name="connsiteX81" fmla="*/ 81901 w 718570"/>
              <a:gd name="connsiteY81" fmla="*/ 234379 h 820540"/>
              <a:gd name="connsiteX82" fmla="*/ 22124 w 718570"/>
              <a:gd name="connsiteY82" fmla="*/ 199544 h 820540"/>
              <a:gd name="connsiteX83" fmla="*/ 2771 w 718570"/>
              <a:gd name="connsiteY83" fmla="*/ 204705 h 820540"/>
              <a:gd name="connsiteX84" fmla="*/ 7932 w 718570"/>
              <a:gd name="connsiteY84" fmla="*/ 224058 h 820540"/>
              <a:gd name="connsiteX85" fmla="*/ 66849 w 718570"/>
              <a:gd name="connsiteY85" fmla="*/ 258462 h 820540"/>
              <a:gd name="connsiteX86" fmla="*/ 46637 w 718570"/>
              <a:gd name="connsiteY86" fmla="*/ 265343 h 820540"/>
              <a:gd name="connsiteX87" fmla="*/ 38036 w 718570"/>
              <a:gd name="connsiteY87" fmla="*/ 283405 h 820540"/>
              <a:gd name="connsiteX88" fmla="*/ 56098 w 718570"/>
              <a:gd name="connsiteY88" fmla="*/ 292006 h 820540"/>
              <a:gd name="connsiteX89" fmla="*/ 99103 w 718570"/>
              <a:gd name="connsiteY89" fmla="*/ 276954 h 820540"/>
              <a:gd name="connsiteX90" fmla="*/ 135658 w 718570"/>
              <a:gd name="connsiteY90" fmla="*/ 298027 h 820540"/>
              <a:gd name="connsiteX91" fmla="*/ 78461 w 718570"/>
              <a:gd name="connsiteY91" fmla="*/ 330281 h 820540"/>
              <a:gd name="connsiteX92" fmla="*/ 73300 w 718570"/>
              <a:gd name="connsiteY92" fmla="*/ 349633 h 820540"/>
              <a:gd name="connsiteX93" fmla="*/ 92652 w 718570"/>
              <a:gd name="connsiteY93" fmla="*/ 354794 h 820540"/>
              <a:gd name="connsiteX94" fmla="*/ 164041 w 718570"/>
              <a:gd name="connsiteY94" fmla="*/ 314369 h 820540"/>
              <a:gd name="connsiteX95" fmla="*/ 199736 w 718570"/>
              <a:gd name="connsiteY95" fmla="*/ 335011 h 820540"/>
              <a:gd name="connsiteX96" fmla="*/ 115015 w 718570"/>
              <a:gd name="connsiteY96" fmla="*/ 393928 h 820540"/>
              <a:gd name="connsiteX97" fmla="*/ 109425 w 718570"/>
              <a:gd name="connsiteY97" fmla="*/ 409410 h 820540"/>
              <a:gd name="connsiteX98" fmla="*/ 115015 w 718570"/>
              <a:gd name="connsiteY98" fmla="*/ 425322 h 820540"/>
              <a:gd name="connsiteX99" fmla="*/ 200166 w 718570"/>
              <a:gd name="connsiteY99" fmla="*/ 485530 h 820540"/>
              <a:gd name="connsiteX100" fmla="*/ 164471 w 718570"/>
              <a:gd name="connsiteY100" fmla="*/ 506172 h 820540"/>
              <a:gd name="connsiteX101" fmla="*/ 92223 w 718570"/>
              <a:gd name="connsiteY101" fmla="*/ 464887 h 820540"/>
              <a:gd name="connsiteX102" fmla="*/ 72870 w 718570"/>
              <a:gd name="connsiteY102" fmla="*/ 470048 h 820540"/>
              <a:gd name="connsiteX103" fmla="*/ 78031 w 718570"/>
              <a:gd name="connsiteY103" fmla="*/ 489400 h 820540"/>
              <a:gd name="connsiteX104" fmla="*/ 135658 w 718570"/>
              <a:gd name="connsiteY104" fmla="*/ 522514 h 820540"/>
              <a:gd name="connsiteX105" fmla="*/ 99103 w 718570"/>
              <a:gd name="connsiteY105" fmla="*/ 543587 h 820540"/>
              <a:gd name="connsiteX106" fmla="*/ 55238 w 718570"/>
              <a:gd name="connsiteY106" fmla="*/ 527675 h 820540"/>
              <a:gd name="connsiteX107" fmla="*/ 37176 w 718570"/>
              <a:gd name="connsiteY107" fmla="*/ 536276 h 820540"/>
              <a:gd name="connsiteX108" fmla="*/ 45777 w 718570"/>
              <a:gd name="connsiteY108" fmla="*/ 554338 h 820540"/>
              <a:gd name="connsiteX109" fmla="*/ 66849 w 718570"/>
              <a:gd name="connsiteY109" fmla="*/ 562079 h 820540"/>
              <a:gd name="connsiteX110" fmla="*/ 7072 w 718570"/>
              <a:gd name="connsiteY110" fmla="*/ 596483 h 820540"/>
              <a:gd name="connsiteX111" fmla="*/ 1911 w 718570"/>
              <a:gd name="connsiteY111" fmla="*/ 615836 h 820540"/>
              <a:gd name="connsiteX112" fmla="*/ 21264 w 718570"/>
              <a:gd name="connsiteY112" fmla="*/ 620996 h 820540"/>
              <a:gd name="connsiteX113" fmla="*/ 80611 w 718570"/>
              <a:gd name="connsiteY113" fmla="*/ 587022 h 820540"/>
              <a:gd name="connsiteX114" fmla="*/ 76740 w 718570"/>
              <a:gd name="connsiteY114" fmla="*/ 608095 h 820540"/>
              <a:gd name="connsiteX115" fmla="*/ 88352 w 718570"/>
              <a:gd name="connsiteY115" fmla="*/ 624867 h 820540"/>
              <a:gd name="connsiteX116" fmla="*/ 105124 w 718570"/>
              <a:gd name="connsiteY116" fmla="*/ 613255 h 820540"/>
              <a:gd name="connsiteX117" fmla="*/ 113295 w 718570"/>
              <a:gd name="connsiteY117" fmla="*/ 568530 h 820540"/>
              <a:gd name="connsiteX118" fmla="*/ 149849 w 718570"/>
              <a:gd name="connsiteY118" fmla="*/ 547457 h 820540"/>
              <a:gd name="connsiteX119" fmla="*/ 149420 w 718570"/>
              <a:gd name="connsiteY119" fmla="*/ 612825 h 820540"/>
              <a:gd name="connsiteX120" fmla="*/ 163611 w 718570"/>
              <a:gd name="connsiteY120" fmla="*/ 627017 h 820540"/>
              <a:gd name="connsiteX121" fmla="*/ 177803 w 718570"/>
              <a:gd name="connsiteY121" fmla="*/ 612825 h 820540"/>
              <a:gd name="connsiteX122" fmla="*/ 178233 w 718570"/>
              <a:gd name="connsiteY122" fmla="*/ 530685 h 820540"/>
              <a:gd name="connsiteX123" fmla="*/ 213927 w 718570"/>
              <a:gd name="connsiteY123" fmla="*/ 510043 h 820540"/>
              <a:gd name="connsiteX124" fmla="*/ 223389 w 718570"/>
              <a:gd name="connsiteY124" fmla="*/ 612825 h 820540"/>
              <a:gd name="connsiteX125" fmla="*/ 234140 w 718570"/>
              <a:gd name="connsiteY125" fmla="*/ 625297 h 820540"/>
              <a:gd name="connsiteX126" fmla="*/ 250482 w 718570"/>
              <a:gd name="connsiteY126" fmla="*/ 628307 h 820540"/>
              <a:gd name="connsiteX127" fmla="*/ 345094 w 718570"/>
              <a:gd name="connsiteY127" fmla="*/ 584442 h 820540"/>
              <a:gd name="connsiteX128" fmla="*/ 345094 w 718570"/>
              <a:gd name="connsiteY128" fmla="*/ 625297 h 820540"/>
              <a:gd name="connsiteX129" fmla="*/ 273275 w 718570"/>
              <a:gd name="connsiteY129" fmla="*/ 667012 h 820540"/>
              <a:gd name="connsiteX130" fmla="*/ 268114 w 718570"/>
              <a:gd name="connsiteY130" fmla="*/ 686364 h 820540"/>
              <a:gd name="connsiteX131" fmla="*/ 287466 w 718570"/>
              <a:gd name="connsiteY131" fmla="*/ 691525 h 820540"/>
              <a:gd name="connsiteX132" fmla="*/ 345094 w 718570"/>
              <a:gd name="connsiteY132" fmla="*/ 657981 h 820540"/>
              <a:gd name="connsiteX133" fmla="*/ 345094 w 718570"/>
              <a:gd name="connsiteY133" fmla="*/ 700126 h 820540"/>
              <a:gd name="connsiteX134" fmla="*/ 309399 w 718570"/>
              <a:gd name="connsiteY134" fmla="*/ 730230 h 820540"/>
              <a:gd name="connsiteX135" fmla="*/ 307679 w 718570"/>
              <a:gd name="connsiteY135" fmla="*/ 750442 h 820540"/>
              <a:gd name="connsiteX136" fmla="*/ 327891 w 718570"/>
              <a:gd name="connsiteY136" fmla="*/ 752162 h 820540"/>
              <a:gd name="connsiteX137" fmla="*/ 345094 w 718570"/>
              <a:gd name="connsiteY137" fmla="*/ 737541 h 820540"/>
              <a:gd name="connsiteX138" fmla="*/ 345094 w 718570"/>
              <a:gd name="connsiteY138" fmla="*/ 806349 h 820540"/>
              <a:gd name="connsiteX139" fmla="*/ 359285 w 718570"/>
              <a:gd name="connsiteY139" fmla="*/ 820541 h 820540"/>
              <a:gd name="connsiteX140" fmla="*/ 373477 w 718570"/>
              <a:gd name="connsiteY140" fmla="*/ 806349 h 820540"/>
              <a:gd name="connsiteX141" fmla="*/ 373477 w 718570"/>
              <a:gd name="connsiteY141" fmla="*/ 737971 h 820540"/>
              <a:gd name="connsiteX142" fmla="*/ 389819 w 718570"/>
              <a:gd name="connsiteY142" fmla="*/ 751732 h 820540"/>
              <a:gd name="connsiteX143" fmla="*/ 410031 w 718570"/>
              <a:gd name="connsiteY143" fmla="*/ 750012 h 820540"/>
              <a:gd name="connsiteX144" fmla="*/ 408311 w 718570"/>
              <a:gd name="connsiteY144" fmla="*/ 729800 h 820540"/>
              <a:gd name="connsiteX145" fmla="*/ 373477 w 718570"/>
              <a:gd name="connsiteY145" fmla="*/ 700556 h 820540"/>
              <a:gd name="connsiteX146" fmla="*/ 373477 w 718570"/>
              <a:gd name="connsiteY146" fmla="*/ 658411 h 820540"/>
              <a:gd name="connsiteX147" fmla="*/ 430244 w 718570"/>
              <a:gd name="connsiteY147" fmla="*/ 691525 h 820540"/>
              <a:gd name="connsiteX148" fmla="*/ 449596 w 718570"/>
              <a:gd name="connsiteY148" fmla="*/ 686364 h 820540"/>
              <a:gd name="connsiteX149" fmla="*/ 444436 w 718570"/>
              <a:gd name="connsiteY149" fmla="*/ 667012 h 820540"/>
              <a:gd name="connsiteX150" fmla="*/ 373477 w 718570"/>
              <a:gd name="connsiteY150" fmla="*/ 625727 h 820540"/>
              <a:gd name="connsiteX151" fmla="*/ 373477 w 718570"/>
              <a:gd name="connsiteY151" fmla="*/ 584442 h 820540"/>
              <a:gd name="connsiteX152" fmla="*/ 467228 w 718570"/>
              <a:gd name="connsiteY152" fmla="*/ 627877 h 820540"/>
              <a:gd name="connsiteX153" fmla="*/ 483140 w 718570"/>
              <a:gd name="connsiteY153" fmla="*/ 625297 h 820540"/>
              <a:gd name="connsiteX154" fmla="*/ 493462 w 718570"/>
              <a:gd name="connsiteY154" fmla="*/ 612825 h 820540"/>
              <a:gd name="connsiteX155" fmla="*/ 503353 w 718570"/>
              <a:gd name="connsiteY155" fmla="*/ 509183 h 820540"/>
              <a:gd name="connsiteX156" fmla="*/ 539047 w 718570"/>
              <a:gd name="connsiteY156" fmla="*/ 529825 h 820540"/>
              <a:gd name="connsiteX157" fmla="*/ 539047 w 718570"/>
              <a:gd name="connsiteY157" fmla="*/ 612825 h 820540"/>
              <a:gd name="connsiteX158" fmla="*/ 553239 w 718570"/>
              <a:gd name="connsiteY158" fmla="*/ 627017 h 820540"/>
              <a:gd name="connsiteX159" fmla="*/ 567431 w 718570"/>
              <a:gd name="connsiteY159" fmla="*/ 612825 h 820540"/>
              <a:gd name="connsiteX160" fmla="*/ 567431 w 718570"/>
              <a:gd name="connsiteY160" fmla="*/ 546167 h 820540"/>
              <a:gd name="connsiteX161" fmla="*/ 603986 w 718570"/>
              <a:gd name="connsiteY161" fmla="*/ 567240 h 820540"/>
              <a:gd name="connsiteX162" fmla="*/ 612156 w 718570"/>
              <a:gd name="connsiteY162" fmla="*/ 613255 h 820540"/>
              <a:gd name="connsiteX163" fmla="*/ 628929 w 718570"/>
              <a:gd name="connsiteY163" fmla="*/ 624867 h 820540"/>
              <a:gd name="connsiteX164" fmla="*/ 640540 w 718570"/>
              <a:gd name="connsiteY164" fmla="*/ 608525 h 820540"/>
              <a:gd name="connsiteX165" fmla="*/ 636669 w 718570"/>
              <a:gd name="connsiteY165" fmla="*/ 586592 h 820540"/>
              <a:gd name="connsiteX166" fmla="*/ 696447 w 718570"/>
              <a:gd name="connsiteY166" fmla="*/ 621426 h 820540"/>
              <a:gd name="connsiteX167" fmla="*/ 715799 w 718570"/>
              <a:gd name="connsiteY167" fmla="*/ 616266 h 820540"/>
              <a:gd name="connsiteX168" fmla="*/ 710639 w 718570"/>
              <a:gd name="connsiteY168" fmla="*/ 597343 h 820540"/>
              <a:gd name="connsiteX169" fmla="*/ 251342 w 718570"/>
              <a:gd name="connsiteY169" fmla="*/ 223197 h 820540"/>
              <a:gd name="connsiteX170" fmla="*/ 344233 w 718570"/>
              <a:gd name="connsiteY170" fmla="*/ 266203 h 820540"/>
              <a:gd name="connsiteX171" fmla="*/ 344233 w 718570"/>
              <a:gd name="connsiteY171" fmla="*/ 296736 h 820540"/>
              <a:gd name="connsiteX172" fmla="*/ 318000 w 718570"/>
              <a:gd name="connsiteY172" fmla="*/ 339312 h 820540"/>
              <a:gd name="connsiteX173" fmla="*/ 267254 w 718570"/>
              <a:gd name="connsiteY173" fmla="*/ 341032 h 820540"/>
              <a:gd name="connsiteX174" fmla="*/ 241881 w 718570"/>
              <a:gd name="connsiteY174" fmla="*/ 326410 h 820540"/>
              <a:gd name="connsiteX175" fmla="*/ 251342 w 718570"/>
              <a:gd name="connsiteY175" fmla="*/ 223197 h 820540"/>
              <a:gd name="connsiteX176" fmla="*/ 227689 w 718570"/>
              <a:gd name="connsiteY176" fmla="*/ 469618 h 820540"/>
              <a:gd name="connsiteX177" fmla="*/ 142539 w 718570"/>
              <a:gd name="connsiteY177" fmla="*/ 409410 h 820540"/>
              <a:gd name="connsiteX178" fmla="*/ 227259 w 718570"/>
              <a:gd name="connsiteY178" fmla="*/ 350063 h 820540"/>
              <a:gd name="connsiteX179" fmla="*/ 253062 w 718570"/>
              <a:gd name="connsiteY179" fmla="*/ 365115 h 820540"/>
              <a:gd name="connsiteX180" fmla="*/ 277145 w 718570"/>
              <a:gd name="connsiteY180" fmla="*/ 409840 h 820540"/>
              <a:gd name="connsiteX181" fmla="*/ 252632 w 718570"/>
              <a:gd name="connsiteY181" fmla="*/ 454996 h 820540"/>
              <a:gd name="connsiteX182" fmla="*/ 227689 w 718570"/>
              <a:gd name="connsiteY182" fmla="*/ 469618 h 820540"/>
              <a:gd name="connsiteX183" fmla="*/ 345094 w 718570"/>
              <a:gd name="connsiteY183" fmla="*/ 553478 h 820540"/>
              <a:gd name="connsiteX184" fmla="*/ 250482 w 718570"/>
              <a:gd name="connsiteY184" fmla="*/ 596913 h 820540"/>
              <a:gd name="connsiteX185" fmla="*/ 241451 w 718570"/>
              <a:gd name="connsiteY185" fmla="*/ 494131 h 820540"/>
              <a:gd name="connsiteX186" fmla="*/ 267684 w 718570"/>
              <a:gd name="connsiteY186" fmla="*/ 479079 h 820540"/>
              <a:gd name="connsiteX187" fmla="*/ 318000 w 718570"/>
              <a:gd name="connsiteY187" fmla="*/ 480799 h 820540"/>
              <a:gd name="connsiteX188" fmla="*/ 345094 w 718570"/>
              <a:gd name="connsiteY188" fmla="*/ 524664 h 820540"/>
              <a:gd name="connsiteX189" fmla="*/ 345094 w 718570"/>
              <a:gd name="connsiteY189" fmla="*/ 553478 h 820540"/>
              <a:gd name="connsiteX190" fmla="*/ 373047 w 718570"/>
              <a:gd name="connsiteY190" fmla="*/ 295446 h 820540"/>
              <a:gd name="connsiteX191" fmla="*/ 373047 w 718570"/>
              <a:gd name="connsiteY191" fmla="*/ 266633 h 820540"/>
              <a:gd name="connsiteX192" fmla="*/ 467659 w 718570"/>
              <a:gd name="connsiteY192" fmla="*/ 223197 h 820540"/>
              <a:gd name="connsiteX193" fmla="*/ 476690 w 718570"/>
              <a:gd name="connsiteY193" fmla="*/ 325980 h 820540"/>
              <a:gd name="connsiteX194" fmla="*/ 450457 w 718570"/>
              <a:gd name="connsiteY194" fmla="*/ 341032 h 820540"/>
              <a:gd name="connsiteX195" fmla="*/ 400140 w 718570"/>
              <a:gd name="connsiteY195" fmla="*/ 339312 h 820540"/>
              <a:gd name="connsiteX196" fmla="*/ 373047 w 718570"/>
              <a:gd name="connsiteY196" fmla="*/ 295446 h 820540"/>
              <a:gd name="connsiteX197" fmla="*/ 466799 w 718570"/>
              <a:gd name="connsiteY197" fmla="*/ 596913 h 820540"/>
              <a:gd name="connsiteX198" fmla="*/ 373907 w 718570"/>
              <a:gd name="connsiteY198" fmla="*/ 553908 h 820540"/>
              <a:gd name="connsiteX199" fmla="*/ 373907 w 718570"/>
              <a:gd name="connsiteY199" fmla="*/ 523374 h 820540"/>
              <a:gd name="connsiteX200" fmla="*/ 400140 w 718570"/>
              <a:gd name="connsiteY200" fmla="*/ 480799 h 820540"/>
              <a:gd name="connsiteX201" fmla="*/ 450887 w 718570"/>
              <a:gd name="connsiteY201" fmla="*/ 479079 h 820540"/>
              <a:gd name="connsiteX202" fmla="*/ 476260 w 718570"/>
              <a:gd name="connsiteY202" fmla="*/ 493701 h 820540"/>
              <a:gd name="connsiteX203" fmla="*/ 466799 w 718570"/>
              <a:gd name="connsiteY203" fmla="*/ 596913 h 820540"/>
              <a:gd name="connsiteX204" fmla="*/ 491312 w 718570"/>
              <a:gd name="connsiteY204" fmla="*/ 469618 h 820540"/>
              <a:gd name="connsiteX205" fmla="*/ 465508 w 718570"/>
              <a:gd name="connsiteY205" fmla="*/ 454566 h 820540"/>
              <a:gd name="connsiteX206" fmla="*/ 441425 w 718570"/>
              <a:gd name="connsiteY206" fmla="*/ 409840 h 820540"/>
              <a:gd name="connsiteX207" fmla="*/ 465938 w 718570"/>
              <a:gd name="connsiteY207" fmla="*/ 364685 h 820540"/>
              <a:gd name="connsiteX208" fmla="*/ 490881 w 718570"/>
              <a:gd name="connsiteY208" fmla="*/ 350063 h 820540"/>
              <a:gd name="connsiteX209" fmla="*/ 576032 w 718570"/>
              <a:gd name="connsiteY209" fmla="*/ 410270 h 820540"/>
              <a:gd name="connsiteX210" fmla="*/ 491312 w 718570"/>
              <a:gd name="connsiteY210" fmla="*/ 469618 h 8205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</a:cxnLst>
            <a:rect l="l" t="t" r="r" b="b"/>
            <a:pathLst>
              <a:path w="718570" h="820540">
                <a:moveTo>
                  <a:pt x="710639" y="597343"/>
                </a:moveTo>
                <a:lnTo>
                  <a:pt x="651721" y="562939"/>
                </a:lnTo>
                <a:lnTo>
                  <a:pt x="671934" y="556058"/>
                </a:lnTo>
                <a:cubicBezTo>
                  <a:pt x="679245" y="553478"/>
                  <a:pt x="683115" y="545307"/>
                  <a:pt x="680535" y="537996"/>
                </a:cubicBezTo>
                <a:cubicBezTo>
                  <a:pt x="677954" y="530685"/>
                  <a:pt x="669784" y="526815"/>
                  <a:pt x="662473" y="529395"/>
                </a:cubicBezTo>
                <a:lnTo>
                  <a:pt x="619467" y="544447"/>
                </a:lnTo>
                <a:lnTo>
                  <a:pt x="582913" y="523374"/>
                </a:lnTo>
                <a:lnTo>
                  <a:pt x="640110" y="491120"/>
                </a:lnTo>
                <a:cubicBezTo>
                  <a:pt x="646991" y="487250"/>
                  <a:pt x="649571" y="478649"/>
                  <a:pt x="645271" y="471768"/>
                </a:cubicBezTo>
                <a:cubicBezTo>
                  <a:pt x="641400" y="464887"/>
                  <a:pt x="632799" y="462737"/>
                  <a:pt x="625918" y="466607"/>
                </a:cubicBezTo>
                <a:lnTo>
                  <a:pt x="554529" y="507032"/>
                </a:lnTo>
                <a:lnTo>
                  <a:pt x="518835" y="486390"/>
                </a:lnTo>
                <a:lnTo>
                  <a:pt x="603555" y="427043"/>
                </a:lnTo>
                <a:cubicBezTo>
                  <a:pt x="608716" y="423602"/>
                  <a:pt x="610866" y="417151"/>
                  <a:pt x="609146" y="411131"/>
                </a:cubicBezTo>
                <a:cubicBezTo>
                  <a:pt x="610866" y="405540"/>
                  <a:pt x="608716" y="399089"/>
                  <a:pt x="603555" y="395219"/>
                </a:cubicBezTo>
                <a:lnTo>
                  <a:pt x="518405" y="335011"/>
                </a:lnTo>
                <a:lnTo>
                  <a:pt x="554099" y="314369"/>
                </a:lnTo>
                <a:lnTo>
                  <a:pt x="626348" y="355654"/>
                </a:lnTo>
                <a:cubicBezTo>
                  <a:pt x="633229" y="359524"/>
                  <a:pt x="641830" y="357374"/>
                  <a:pt x="645700" y="350493"/>
                </a:cubicBezTo>
                <a:cubicBezTo>
                  <a:pt x="649571" y="343612"/>
                  <a:pt x="647421" y="335011"/>
                  <a:pt x="640540" y="331141"/>
                </a:cubicBezTo>
                <a:lnTo>
                  <a:pt x="582913" y="298027"/>
                </a:lnTo>
                <a:lnTo>
                  <a:pt x="619467" y="276954"/>
                </a:lnTo>
                <a:lnTo>
                  <a:pt x="663333" y="292866"/>
                </a:lnTo>
                <a:cubicBezTo>
                  <a:pt x="670644" y="295446"/>
                  <a:pt x="678815" y="291576"/>
                  <a:pt x="681395" y="284265"/>
                </a:cubicBezTo>
                <a:cubicBezTo>
                  <a:pt x="683975" y="276954"/>
                  <a:pt x="680105" y="268783"/>
                  <a:pt x="672794" y="266203"/>
                </a:cubicBezTo>
                <a:lnTo>
                  <a:pt x="651721" y="258462"/>
                </a:lnTo>
                <a:lnTo>
                  <a:pt x="711499" y="224058"/>
                </a:lnTo>
                <a:cubicBezTo>
                  <a:pt x="718379" y="220187"/>
                  <a:pt x="720530" y="211586"/>
                  <a:pt x="716659" y="204705"/>
                </a:cubicBezTo>
                <a:cubicBezTo>
                  <a:pt x="712789" y="197824"/>
                  <a:pt x="704188" y="195674"/>
                  <a:pt x="697307" y="199544"/>
                </a:cubicBezTo>
                <a:lnTo>
                  <a:pt x="637960" y="233519"/>
                </a:lnTo>
                <a:lnTo>
                  <a:pt x="641830" y="212446"/>
                </a:lnTo>
                <a:cubicBezTo>
                  <a:pt x="643120" y="204705"/>
                  <a:pt x="637960" y="197394"/>
                  <a:pt x="630219" y="195674"/>
                </a:cubicBezTo>
                <a:cubicBezTo>
                  <a:pt x="622478" y="194384"/>
                  <a:pt x="615167" y="199544"/>
                  <a:pt x="613446" y="207286"/>
                </a:cubicBezTo>
                <a:lnTo>
                  <a:pt x="605276" y="252011"/>
                </a:lnTo>
                <a:lnTo>
                  <a:pt x="568721" y="273084"/>
                </a:lnTo>
                <a:lnTo>
                  <a:pt x="569151" y="207716"/>
                </a:lnTo>
                <a:cubicBezTo>
                  <a:pt x="569151" y="199975"/>
                  <a:pt x="562700" y="193524"/>
                  <a:pt x="554959" y="193524"/>
                </a:cubicBezTo>
                <a:cubicBezTo>
                  <a:pt x="547218" y="193524"/>
                  <a:pt x="540768" y="199975"/>
                  <a:pt x="540768" y="207716"/>
                </a:cubicBezTo>
                <a:lnTo>
                  <a:pt x="540337" y="289856"/>
                </a:lnTo>
                <a:lnTo>
                  <a:pt x="504643" y="310498"/>
                </a:lnTo>
                <a:lnTo>
                  <a:pt x="495182" y="207716"/>
                </a:lnTo>
                <a:cubicBezTo>
                  <a:pt x="494752" y="201695"/>
                  <a:pt x="490021" y="196534"/>
                  <a:pt x="484431" y="195244"/>
                </a:cubicBezTo>
                <a:cubicBezTo>
                  <a:pt x="480130" y="190943"/>
                  <a:pt x="473679" y="189653"/>
                  <a:pt x="468089" y="192234"/>
                </a:cubicBezTo>
                <a:lnTo>
                  <a:pt x="373477" y="236099"/>
                </a:lnTo>
                <a:lnTo>
                  <a:pt x="373477" y="195244"/>
                </a:lnTo>
                <a:lnTo>
                  <a:pt x="445296" y="153529"/>
                </a:lnTo>
                <a:cubicBezTo>
                  <a:pt x="452177" y="149658"/>
                  <a:pt x="454327" y="141057"/>
                  <a:pt x="450457" y="134177"/>
                </a:cubicBezTo>
                <a:cubicBezTo>
                  <a:pt x="446586" y="127296"/>
                  <a:pt x="437555" y="125145"/>
                  <a:pt x="431104" y="129016"/>
                </a:cubicBezTo>
                <a:lnTo>
                  <a:pt x="373477" y="162560"/>
                </a:lnTo>
                <a:lnTo>
                  <a:pt x="373477" y="120415"/>
                </a:lnTo>
                <a:lnTo>
                  <a:pt x="409171" y="90311"/>
                </a:lnTo>
                <a:cubicBezTo>
                  <a:pt x="415192" y="85150"/>
                  <a:pt x="416052" y="76119"/>
                  <a:pt x="410892" y="70099"/>
                </a:cubicBezTo>
                <a:cubicBezTo>
                  <a:pt x="405731" y="64078"/>
                  <a:pt x="396700" y="63218"/>
                  <a:pt x="390679" y="68378"/>
                </a:cubicBezTo>
                <a:lnTo>
                  <a:pt x="373477" y="83000"/>
                </a:lnTo>
                <a:lnTo>
                  <a:pt x="373477" y="14192"/>
                </a:lnTo>
                <a:cubicBezTo>
                  <a:pt x="373477" y="6451"/>
                  <a:pt x="367026" y="0"/>
                  <a:pt x="359285" y="0"/>
                </a:cubicBezTo>
                <a:cubicBezTo>
                  <a:pt x="351544" y="0"/>
                  <a:pt x="345094" y="6451"/>
                  <a:pt x="345094" y="14192"/>
                </a:cubicBezTo>
                <a:lnTo>
                  <a:pt x="345094" y="82570"/>
                </a:lnTo>
                <a:lnTo>
                  <a:pt x="328752" y="68808"/>
                </a:lnTo>
                <a:cubicBezTo>
                  <a:pt x="322731" y="63648"/>
                  <a:pt x="313700" y="64508"/>
                  <a:pt x="308539" y="70529"/>
                </a:cubicBezTo>
                <a:cubicBezTo>
                  <a:pt x="303378" y="76549"/>
                  <a:pt x="304239" y="85581"/>
                  <a:pt x="310259" y="90741"/>
                </a:cubicBezTo>
                <a:lnTo>
                  <a:pt x="345094" y="119985"/>
                </a:lnTo>
                <a:lnTo>
                  <a:pt x="345094" y="162130"/>
                </a:lnTo>
                <a:lnTo>
                  <a:pt x="288327" y="129016"/>
                </a:lnTo>
                <a:cubicBezTo>
                  <a:pt x="281446" y="125145"/>
                  <a:pt x="272845" y="127296"/>
                  <a:pt x="268974" y="134177"/>
                </a:cubicBezTo>
                <a:cubicBezTo>
                  <a:pt x="265104" y="141057"/>
                  <a:pt x="267254" y="149658"/>
                  <a:pt x="274135" y="153529"/>
                </a:cubicBezTo>
                <a:lnTo>
                  <a:pt x="345094" y="194814"/>
                </a:lnTo>
                <a:lnTo>
                  <a:pt x="345094" y="236099"/>
                </a:lnTo>
                <a:lnTo>
                  <a:pt x="251342" y="192664"/>
                </a:lnTo>
                <a:cubicBezTo>
                  <a:pt x="245751" y="190083"/>
                  <a:pt x="239731" y="191374"/>
                  <a:pt x="235430" y="195244"/>
                </a:cubicBezTo>
                <a:cubicBezTo>
                  <a:pt x="229839" y="196964"/>
                  <a:pt x="225539" y="201695"/>
                  <a:pt x="225109" y="207716"/>
                </a:cubicBezTo>
                <a:lnTo>
                  <a:pt x="215218" y="311358"/>
                </a:lnTo>
                <a:lnTo>
                  <a:pt x="179523" y="290716"/>
                </a:lnTo>
                <a:lnTo>
                  <a:pt x="179523" y="207716"/>
                </a:lnTo>
                <a:cubicBezTo>
                  <a:pt x="179523" y="199975"/>
                  <a:pt x="173072" y="193524"/>
                  <a:pt x="165332" y="193524"/>
                </a:cubicBezTo>
                <a:cubicBezTo>
                  <a:pt x="157590" y="193524"/>
                  <a:pt x="151140" y="199975"/>
                  <a:pt x="151140" y="207716"/>
                </a:cubicBezTo>
                <a:lnTo>
                  <a:pt x="151140" y="274374"/>
                </a:lnTo>
                <a:lnTo>
                  <a:pt x="114585" y="253301"/>
                </a:lnTo>
                <a:lnTo>
                  <a:pt x="106414" y="207286"/>
                </a:lnTo>
                <a:cubicBezTo>
                  <a:pt x="105124" y="199544"/>
                  <a:pt x="97813" y="194384"/>
                  <a:pt x="89642" y="195674"/>
                </a:cubicBezTo>
                <a:cubicBezTo>
                  <a:pt x="81901" y="196964"/>
                  <a:pt x="76740" y="204275"/>
                  <a:pt x="78031" y="212446"/>
                </a:cubicBezTo>
                <a:lnTo>
                  <a:pt x="81901" y="234379"/>
                </a:lnTo>
                <a:lnTo>
                  <a:pt x="22124" y="199544"/>
                </a:lnTo>
                <a:cubicBezTo>
                  <a:pt x="15243" y="195674"/>
                  <a:pt x="6642" y="197824"/>
                  <a:pt x="2771" y="204705"/>
                </a:cubicBezTo>
                <a:cubicBezTo>
                  <a:pt x="-1099" y="211586"/>
                  <a:pt x="1051" y="220187"/>
                  <a:pt x="7932" y="224058"/>
                </a:cubicBezTo>
                <a:lnTo>
                  <a:pt x="66849" y="258462"/>
                </a:lnTo>
                <a:lnTo>
                  <a:pt x="46637" y="265343"/>
                </a:lnTo>
                <a:cubicBezTo>
                  <a:pt x="39326" y="267923"/>
                  <a:pt x="35456" y="276094"/>
                  <a:pt x="38036" y="283405"/>
                </a:cubicBezTo>
                <a:cubicBezTo>
                  <a:pt x="40616" y="290716"/>
                  <a:pt x="48787" y="294586"/>
                  <a:pt x="56098" y="292006"/>
                </a:cubicBezTo>
                <a:lnTo>
                  <a:pt x="99103" y="276954"/>
                </a:lnTo>
                <a:lnTo>
                  <a:pt x="135658" y="298027"/>
                </a:lnTo>
                <a:lnTo>
                  <a:pt x="78461" y="330281"/>
                </a:lnTo>
                <a:cubicBezTo>
                  <a:pt x="71580" y="334151"/>
                  <a:pt x="69000" y="342752"/>
                  <a:pt x="73300" y="349633"/>
                </a:cubicBezTo>
                <a:cubicBezTo>
                  <a:pt x="77171" y="356514"/>
                  <a:pt x="85772" y="358664"/>
                  <a:pt x="92652" y="354794"/>
                </a:cubicBezTo>
                <a:lnTo>
                  <a:pt x="164041" y="314369"/>
                </a:lnTo>
                <a:lnTo>
                  <a:pt x="199736" y="335011"/>
                </a:lnTo>
                <a:lnTo>
                  <a:pt x="115015" y="393928"/>
                </a:lnTo>
                <a:cubicBezTo>
                  <a:pt x="109855" y="397369"/>
                  <a:pt x="107704" y="403820"/>
                  <a:pt x="109425" y="409410"/>
                </a:cubicBezTo>
                <a:cubicBezTo>
                  <a:pt x="107704" y="415001"/>
                  <a:pt x="109855" y="421452"/>
                  <a:pt x="115015" y="425322"/>
                </a:cubicBezTo>
                <a:lnTo>
                  <a:pt x="200166" y="485530"/>
                </a:lnTo>
                <a:lnTo>
                  <a:pt x="164471" y="506172"/>
                </a:lnTo>
                <a:lnTo>
                  <a:pt x="92223" y="464887"/>
                </a:lnTo>
                <a:cubicBezTo>
                  <a:pt x="85342" y="461017"/>
                  <a:pt x="76740" y="463167"/>
                  <a:pt x="72870" y="470048"/>
                </a:cubicBezTo>
                <a:cubicBezTo>
                  <a:pt x="69000" y="476929"/>
                  <a:pt x="71150" y="485530"/>
                  <a:pt x="78031" y="489400"/>
                </a:cubicBezTo>
                <a:lnTo>
                  <a:pt x="135658" y="522514"/>
                </a:lnTo>
                <a:lnTo>
                  <a:pt x="99103" y="543587"/>
                </a:lnTo>
                <a:lnTo>
                  <a:pt x="55238" y="527675"/>
                </a:lnTo>
                <a:cubicBezTo>
                  <a:pt x="47927" y="525095"/>
                  <a:pt x="39756" y="528965"/>
                  <a:pt x="37176" y="536276"/>
                </a:cubicBezTo>
                <a:cubicBezTo>
                  <a:pt x="34595" y="543587"/>
                  <a:pt x="38466" y="551758"/>
                  <a:pt x="45777" y="554338"/>
                </a:cubicBezTo>
                <a:lnTo>
                  <a:pt x="66849" y="562079"/>
                </a:lnTo>
                <a:lnTo>
                  <a:pt x="7072" y="596483"/>
                </a:lnTo>
                <a:cubicBezTo>
                  <a:pt x="191" y="600354"/>
                  <a:pt x="-1959" y="608955"/>
                  <a:pt x="1911" y="615836"/>
                </a:cubicBezTo>
                <a:cubicBezTo>
                  <a:pt x="5782" y="622717"/>
                  <a:pt x="14383" y="624867"/>
                  <a:pt x="21264" y="620996"/>
                </a:cubicBezTo>
                <a:lnTo>
                  <a:pt x="80611" y="587022"/>
                </a:lnTo>
                <a:lnTo>
                  <a:pt x="76740" y="608095"/>
                </a:lnTo>
                <a:cubicBezTo>
                  <a:pt x="75450" y="615836"/>
                  <a:pt x="80611" y="623147"/>
                  <a:pt x="88352" y="624867"/>
                </a:cubicBezTo>
                <a:cubicBezTo>
                  <a:pt x="96093" y="626157"/>
                  <a:pt x="103404" y="620996"/>
                  <a:pt x="105124" y="613255"/>
                </a:cubicBezTo>
                <a:lnTo>
                  <a:pt x="113295" y="568530"/>
                </a:lnTo>
                <a:lnTo>
                  <a:pt x="149849" y="547457"/>
                </a:lnTo>
                <a:lnTo>
                  <a:pt x="149420" y="612825"/>
                </a:lnTo>
                <a:cubicBezTo>
                  <a:pt x="149420" y="620566"/>
                  <a:pt x="155870" y="627017"/>
                  <a:pt x="163611" y="627017"/>
                </a:cubicBezTo>
                <a:cubicBezTo>
                  <a:pt x="171352" y="627017"/>
                  <a:pt x="177803" y="620566"/>
                  <a:pt x="177803" y="612825"/>
                </a:cubicBezTo>
                <a:lnTo>
                  <a:pt x="178233" y="530685"/>
                </a:lnTo>
                <a:lnTo>
                  <a:pt x="213927" y="510043"/>
                </a:lnTo>
                <a:lnTo>
                  <a:pt x="223389" y="612825"/>
                </a:lnTo>
                <a:cubicBezTo>
                  <a:pt x="223819" y="618846"/>
                  <a:pt x="228549" y="624007"/>
                  <a:pt x="234140" y="625297"/>
                </a:cubicBezTo>
                <a:cubicBezTo>
                  <a:pt x="238441" y="629597"/>
                  <a:pt x="244891" y="630888"/>
                  <a:pt x="250482" y="628307"/>
                </a:cubicBezTo>
                <a:lnTo>
                  <a:pt x="345094" y="584442"/>
                </a:lnTo>
                <a:lnTo>
                  <a:pt x="345094" y="625297"/>
                </a:lnTo>
                <a:lnTo>
                  <a:pt x="273275" y="667012"/>
                </a:lnTo>
                <a:cubicBezTo>
                  <a:pt x="266394" y="670882"/>
                  <a:pt x="264244" y="679914"/>
                  <a:pt x="268114" y="686364"/>
                </a:cubicBezTo>
                <a:cubicBezTo>
                  <a:pt x="271985" y="693245"/>
                  <a:pt x="281016" y="695396"/>
                  <a:pt x="287466" y="691525"/>
                </a:cubicBezTo>
                <a:lnTo>
                  <a:pt x="345094" y="657981"/>
                </a:lnTo>
                <a:lnTo>
                  <a:pt x="345094" y="700126"/>
                </a:lnTo>
                <a:lnTo>
                  <a:pt x="309399" y="730230"/>
                </a:lnTo>
                <a:cubicBezTo>
                  <a:pt x="303378" y="735390"/>
                  <a:pt x="302518" y="744422"/>
                  <a:pt x="307679" y="750442"/>
                </a:cubicBezTo>
                <a:cubicBezTo>
                  <a:pt x="312840" y="756463"/>
                  <a:pt x="321871" y="757323"/>
                  <a:pt x="327891" y="752162"/>
                </a:cubicBezTo>
                <a:lnTo>
                  <a:pt x="345094" y="737541"/>
                </a:lnTo>
                <a:lnTo>
                  <a:pt x="345094" y="806349"/>
                </a:lnTo>
                <a:cubicBezTo>
                  <a:pt x="345094" y="814090"/>
                  <a:pt x="351544" y="820541"/>
                  <a:pt x="359285" y="820541"/>
                </a:cubicBezTo>
                <a:cubicBezTo>
                  <a:pt x="367026" y="820541"/>
                  <a:pt x="373477" y="814090"/>
                  <a:pt x="373477" y="806349"/>
                </a:cubicBezTo>
                <a:lnTo>
                  <a:pt x="373477" y="737971"/>
                </a:lnTo>
                <a:lnTo>
                  <a:pt x="389819" y="751732"/>
                </a:lnTo>
                <a:cubicBezTo>
                  <a:pt x="395840" y="756893"/>
                  <a:pt x="404871" y="756033"/>
                  <a:pt x="410031" y="750012"/>
                </a:cubicBezTo>
                <a:cubicBezTo>
                  <a:pt x="415192" y="743991"/>
                  <a:pt x="414332" y="734960"/>
                  <a:pt x="408311" y="729800"/>
                </a:cubicBezTo>
                <a:lnTo>
                  <a:pt x="373477" y="700556"/>
                </a:lnTo>
                <a:lnTo>
                  <a:pt x="373477" y="658411"/>
                </a:lnTo>
                <a:lnTo>
                  <a:pt x="430244" y="691525"/>
                </a:lnTo>
                <a:cubicBezTo>
                  <a:pt x="437125" y="695396"/>
                  <a:pt x="445726" y="693245"/>
                  <a:pt x="449596" y="686364"/>
                </a:cubicBezTo>
                <a:cubicBezTo>
                  <a:pt x="453467" y="679484"/>
                  <a:pt x="451317" y="670882"/>
                  <a:pt x="444436" y="667012"/>
                </a:cubicBezTo>
                <a:lnTo>
                  <a:pt x="373477" y="625727"/>
                </a:lnTo>
                <a:lnTo>
                  <a:pt x="373477" y="584442"/>
                </a:lnTo>
                <a:lnTo>
                  <a:pt x="467228" y="627877"/>
                </a:lnTo>
                <a:cubicBezTo>
                  <a:pt x="472819" y="630458"/>
                  <a:pt x="478840" y="629167"/>
                  <a:pt x="483140" y="625297"/>
                </a:cubicBezTo>
                <a:cubicBezTo>
                  <a:pt x="488731" y="623577"/>
                  <a:pt x="493032" y="618846"/>
                  <a:pt x="493462" y="612825"/>
                </a:cubicBezTo>
                <a:lnTo>
                  <a:pt x="503353" y="509183"/>
                </a:lnTo>
                <a:lnTo>
                  <a:pt x="539047" y="529825"/>
                </a:lnTo>
                <a:lnTo>
                  <a:pt x="539047" y="612825"/>
                </a:lnTo>
                <a:cubicBezTo>
                  <a:pt x="539047" y="620566"/>
                  <a:pt x="545498" y="627017"/>
                  <a:pt x="553239" y="627017"/>
                </a:cubicBezTo>
                <a:cubicBezTo>
                  <a:pt x="560980" y="627017"/>
                  <a:pt x="567431" y="620566"/>
                  <a:pt x="567431" y="612825"/>
                </a:cubicBezTo>
                <a:lnTo>
                  <a:pt x="567431" y="546167"/>
                </a:lnTo>
                <a:lnTo>
                  <a:pt x="603986" y="567240"/>
                </a:lnTo>
                <a:lnTo>
                  <a:pt x="612156" y="613255"/>
                </a:lnTo>
                <a:cubicBezTo>
                  <a:pt x="613446" y="620996"/>
                  <a:pt x="620757" y="626157"/>
                  <a:pt x="628929" y="624867"/>
                </a:cubicBezTo>
                <a:cubicBezTo>
                  <a:pt x="636669" y="623577"/>
                  <a:pt x="641830" y="616266"/>
                  <a:pt x="640540" y="608525"/>
                </a:cubicBezTo>
                <a:lnTo>
                  <a:pt x="636669" y="586592"/>
                </a:lnTo>
                <a:lnTo>
                  <a:pt x="696447" y="621426"/>
                </a:lnTo>
                <a:cubicBezTo>
                  <a:pt x="703328" y="625297"/>
                  <a:pt x="711929" y="623147"/>
                  <a:pt x="715799" y="616266"/>
                </a:cubicBezTo>
                <a:cubicBezTo>
                  <a:pt x="719670" y="609815"/>
                  <a:pt x="717519" y="601214"/>
                  <a:pt x="710639" y="597343"/>
                </a:cubicBezTo>
                <a:close/>
                <a:moveTo>
                  <a:pt x="251342" y="223197"/>
                </a:moveTo>
                <a:lnTo>
                  <a:pt x="344233" y="266203"/>
                </a:lnTo>
                <a:lnTo>
                  <a:pt x="344233" y="296736"/>
                </a:lnTo>
                <a:lnTo>
                  <a:pt x="318000" y="339312"/>
                </a:lnTo>
                <a:lnTo>
                  <a:pt x="267254" y="341032"/>
                </a:lnTo>
                <a:lnTo>
                  <a:pt x="241881" y="326410"/>
                </a:lnTo>
                <a:lnTo>
                  <a:pt x="251342" y="223197"/>
                </a:lnTo>
                <a:close/>
                <a:moveTo>
                  <a:pt x="227689" y="469618"/>
                </a:moveTo>
                <a:lnTo>
                  <a:pt x="142539" y="409410"/>
                </a:lnTo>
                <a:lnTo>
                  <a:pt x="227259" y="350063"/>
                </a:lnTo>
                <a:lnTo>
                  <a:pt x="253062" y="365115"/>
                </a:lnTo>
                <a:lnTo>
                  <a:pt x="277145" y="409840"/>
                </a:lnTo>
                <a:lnTo>
                  <a:pt x="252632" y="454996"/>
                </a:lnTo>
                <a:lnTo>
                  <a:pt x="227689" y="469618"/>
                </a:lnTo>
                <a:close/>
                <a:moveTo>
                  <a:pt x="345094" y="553478"/>
                </a:moveTo>
                <a:lnTo>
                  <a:pt x="250482" y="596913"/>
                </a:lnTo>
                <a:lnTo>
                  <a:pt x="241451" y="494131"/>
                </a:lnTo>
                <a:lnTo>
                  <a:pt x="267684" y="479079"/>
                </a:lnTo>
                <a:lnTo>
                  <a:pt x="318000" y="480799"/>
                </a:lnTo>
                <a:lnTo>
                  <a:pt x="345094" y="524664"/>
                </a:lnTo>
                <a:lnTo>
                  <a:pt x="345094" y="553478"/>
                </a:lnTo>
                <a:close/>
                <a:moveTo>
                  <a:pt x="373047" y="295446"/>
                </a:moveTo>
                <a:lnTo>
                  <a:pt x="373047" y="266633"/>
                </a:lnTo>
                <a:lnTo>
                  <a:pt x="467659" y="223197"/>
                </a:lnTo>
                <a:lnTo>
                  <a:pt x="476690" y="325980"/>
                </a:lnTo>
                <a:lnTo>
                  <a:pt x="450457" y="341032"/>
                </a:lnTo>
                <a:lnTo>
                  <a:pt x="400140" y="339312"/>
                </a:lnTo>
                <a:lnTo>
                  <a:pt x="373047" y="295446"/>
                </a:lnTo>
                <a:close/>
                <a:moveTo>
                  <a:pt x="466799" y="596913"/>
                </a:moveTo>
                <a:lnTo>
                  <a:pt x="373907" y="553908"/>
                </a:lnTo>
                <a:lnTo>
                  <a:pt x="373907" y="523374"/>
                </a:lnTo>
                <a:lnTo>
                  <a:pt x="400140" y="480799"/>
                </a:lnTo>
                <a:lnTo>
                  <a:pt x="450887" y="479079"/>
                </a:lnTo>
                <a:lnTo>
                  <a:pt x="476260" y="493701"/>
                </a:lnTo>
                <a:lnTo>
                  <a:pt x="466799" y="596913"/>
                </a:lnTo>
                <a:close/>
                <a:moveTo>
                  <a:pt x="491312" y="469618"/>
                </a:moveTo>
                <a:lnTo>
                  <a:pt x="465508" y="454566"/>
                </a:lnTo>
                <a:lnTo>
                  <a:pt x="441425" y="409840"/>
                </a:lnTo>
                <a:lnTo>
                  <a:pt x="465938" y="364685"/>
                </a:lnTo>
                <a:lnTo>
                  <a:pt x="490881" y="350063"/>
                </a:lnTo>
                <a:lnTo>
                  <a:pt x="576032" y="410270"/>
                </a:lnTo>
                <a:lnTo>
                  <a:pt x="491312" y="469618"/>
                </a:ln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 w="4301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>
              <a:latin typeface="+mj-ea"/>
              <a:ea typeface="+mj-ea"/>
            </a:endParaRPr>
          </a:p>
        </p:txBody>
      </p:sp>
      <p:sp>
        <p:nvSpPr>
          <p:cNvPr id="172" name="文本框 171">
            <a:extLst>
              <a:ext uri="{FF2B5EF4-FFF2-40B4-BE49-F238E27FC236}">
                <a16:creationId xmlns:a16="http://schemas.microsoft.com/office/drawing/2014/main" id="{21C94339-922E-4AB7-AFCD-E4E53FFFD2AE}"/>
              </a:ext>
            </a:extLst>
          </p:cNvPr>
          <p:cNvSpPr txBox="1"/>
          <p:nvPr/>
        </p:nvSpPr>
        <p:spPr>
          <a:xfrm>
            <a:off x="1030656" y="616609"/>
            <a:ext cx="1701664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zh-CN" altLang="en-US" sz="2800" dirty="0">
                <a:ln w="12700">
                  <a:noFill/>
                </a:ln>
                <a:solidFill>
                  <a:schemeClr val="accent2"/>
                </a:solidFill>
                <a:latin typeface="+mj-ea"/>
                <a:ea typeface="+mj-ea"/>
              </a:rPr>
              <a:t>活动概述</a:t>
            </a:r>
          </a:p>
        </p:txBody>
      </p:sp>
      <p:sp>
        <p:nvSpPr>
          <p:cNvPr id="173" name="任意多边形: 形状 172">
            <a:extLst>
              <a:ext uri="{FF2B5EF4-FFF2-40B4-BE49-F238E27FC236}">
                <a16:creationId xmlns:a16="http://schemas.microsoft.com/office/drawing/2014/main" id="{492A825F-CD84-4C9A-9CAC-0336A3A845D7}"/>
              </a:ext>
            </a:extLst>
          </p:cNvPr>
          <p:cNvSpPr/>
          <p:nvPr/>
        </p:nvSpPr>
        <p:spPr>
          <a:xfrm>
            <a:off x="2406017" y="400104"/>
            <a:ext cx="218382" cy="244170"/>
          </a:xfrm>
          <a:custGeom>
            <a:avLst/>
            <a:gdLst>
              <a:gd name="connsiteX0" fmla="*/ 1318001 w 1922273"/>
              <a:gd name="connsiteY0" fmla="*/ 3710883 h 5054678"/>
              <a:gd name="connsiteX1" fmla="*/ 1433599 w 1922273"/>
              <a:gd name="connsiteY1" fmla="*/ 3678371 h 5054678"/>
              <a:gd name="connsiteX2" fmla="*/ 1479658 w 1922273"/>
              <a:gd name="connsiteY2" fmla="*/ 3621475 h 5054678"/>
              <a:gd name="connsiteX3" fmla="*/ 1300842 w 1922273"/>
              <a:gd name="connsiteY3" fmla="*/ 3597091 h 5054678"/>
              <a:gd name="connsiteX4" fmla="*/ 1292714 w 1922273"/>
              <a:gd name="connsiteY4" fmla="*/ 3596188 h 5054678"/>
              <a:gd name="connsiteX5" fmla="*/ 1213240 w 1922273"/>
              <a:gd name="connsiteY5" fmla="*/ 3460722 h 5054678"/>
              <a:gd name="connsiteX6" fmla="*/ 1137379 w 1922273"/>
              <a:gd name="connsiteY6" fmla="*/ 3402922 h 5054678"/>
              <a:gd name="connsiteX7" fmla="*/ 1095836 w 1922273"/>
              <a:gd name="connsiteY7" fmla="*/ 3378539 h 5054678"/>
              <a:gd name="connsiteX8" fmla="*/ 1095836 w 1922273"/>
              <a:gd name="connsiteY8" fmla="*/ 0 h 5054678"/>
              <a:gd name="connsiteX9" fmla="*/ 1052486 w 1922273"/>
              <a:gd name="connsiteY9" fmla="*/ 0 h 5054678"/>
              <a:gd name="connsiteX10" fmla="*/ 1052486 w 1922273"/>
              <a:gd name="connsiteY10" fmla="*/ 3352348 h 5054678"/>
              <a:gd name="connsiteX11" fmla="*/ 939597 w 1922273"/>
              <a:gd name="connsiteY11" fmla="*/ 3225913 h 5054678"/>
              <a:gd name="connsiteX12" fmla="*/ 922438 w 1922273"/>
              <a:gd name="connsiteY12" fmla="*/ 3139214 h 5054678"/>
              <a:gd name="connsiteX13" fmla="*/ 896248 w 1922273"/>
              <a:gd name="connsiteY13" fmla="*/ 3176242 h 5054678"/>
              <a:gd name="connsiteX14" fmla="*/ 884507 w 1922273"/>
              <a:gd name="connsiteY14" fmla="*/ 3225913 h 5054678"/>
              <a:gd name="connsiteX15" fmla="*/ 891733 w 1922273"/>
              <a:gd name="connsiteY15" fmla="*/ 3266553 h 5054678"/>
              <a:gd name="connsiteX16" fmla="*/ 857414 w 1922273"/>
              <a:gd name="connsiteY16" fmla="*/ 3243072 h 5054678"/>
              <a:gd name="connsiteX17" fmla="*/ 804131 w 1922273"/>
              <a:gd name="connsiteY17" fmla="*/ 3191594 h 5054678"/>
              <a:gd name="connsiteX18" fmla="*/ 776134 w 1922273"/>
              <a:gd name="connsiteY18" fmla="*/ 3141923 h 5054678"/>
              <a:gd name="connsiteX19" fmla="*/ 765297 w 1922273"/>
              <a:gd name="connsiteY19" fmla="*/ 3090446 h 5054678"/>
              <a:gd name="connsiteX20" fmla="*/ 770716 w 1922273"/>
              <a:gd name="connsiteY20" fmla="*/ 3045291 h 5054678"/>
              <a:gd name="connsiteX21" fmla="*/ 787875 w 1922273"/>
              <a:gd name="connsiteY21" fmla="*/ 3009166 h 5054678"/>
              <a:gd name="connsiteX22" fmla="*/ 816774 w 1922273"/>
              <a:gd name="connsiteY22" fmla="*/ 2975751 h 5054678"/>
              <a:gd name="connsiteX23" fmla="*/ 845674 w 1922273"/>
              <a:gd name="connsiteY23" fmla="*/ 2959495 h 5054678"/>
              <a:gd name="connsiteX24" fmla="*/ 865542 w 1922273"/>
              <a:gd name="connsiteY24" fmla="*/ 2926080 h 5054678"/>
              <a:gd name="connsiteX25" fmla="*/ 832127 w 1922273"/>
              <a:gd name="connsiteY25" fmla="*/ 2906211 h 5054678"/>
              <a:gd name="connsiteX26" fmla="*/ 779747 w 1922273"/>
              <a:gd name="connsiteY26" fmla="*/ 2935111 h 5054678"/>
              <a:gd name="connsiteX27" fmla="*/ 742719 w 1922273"/>
              <a:gd name="connsiteY27" fmla="*/ 2979363 h 5054678"/>
              <a:gd name="connsiteX28" fmla="*/ 719238 w 1922273"/>
              <a:gd name="connsiteY28" fmla="*/ 3029034 h 5054678"/>
              <a:gd name="connsiteX29" fmla="*/ 712013 w 1922273"/>
              <a:gd name="connsiteY29" fmla="*/ 3093155 h 5054678"/>
              <a:gd name="connsiteX30" fmla="*/ 726463 w 1922273"/>
              <a:gd name="connsiteY30" fmla="*/ 3159986 h 5054678"/>
              <a:gd name="connsiteX31" fmla="*/ 762587 w 1922273"/>
              <a:gd name="connsiteY31" fmla="*/ 3224107 h 5054678"/>
              <a:gd name="connsiteX32" fmla="*/ 826708 w 1922273"/>
              <a:gd name="connsiteY32" fmla="*/ 3286421 h 5054678"/>
              <a:gd name="connsiteX33" fmla="*/ 1020877 w 1922273"/>
              <a:gd name="connsiteY33" fmla="*/ 3400213 h 5054678"/>
              <a:gd name="connsiteX34" fmla="*/ 1110285 w 1922273"/>
              <a:gd name="connsiteY34" fmla="*/ 3450787 h 5054678"/>
              <a:gd name="connsiteX35" fmla="*/ 1175309 w 1922273"/>
              <a:gd name="connsiteY35" fmla="*/ 3500459 h 5054678"/>
              <a:gd name="connsiteX36" fmla="*/ 1232205 w 1922273"/>
              <a:gd name="connsiteY36" fmla="*/ 3592576 h 5054678"/>
              <a:gd name="connsiteX37" fmla="*/ 1204209 w 1922273"/>
              <a:gd name="connsiteY37" fmla="*/ 3589866 h 5054678"/>
              <a:gd name="connsiteX38" fmla="*/ 1090417 w 1922273"/>
              <a:gd name="connsiteY38" fmla="*/ 3487815 h 5054678"/>
              <a:gd name="connsiteX39" fmla="*/ 1009137 w 1922273"/>
              <a:gd name="connsiteY39" fmla="*/ 3458915 h 5054678"/>
              <a:gd name="connsiteX40" fmla="*/ 936888 w 1922273"/>
              <a:gd name="connsiteY40" fmla="*/ 3449884 h 5054678"/>
              <a:gd name="connsiteX41" fmla="*/ 879089 w 1922273"/>
              <a:gd name="connsiteY41" fmla="*/ 3448981 h 5054678"/>
              <a:gd name="connsiteX42" fmla="*/ 817677 w 1922273"/>
              <a:gd name="connsiteY42" fmla="*/ 3458012 h 5054678"/>
              <a:gd name="connsiteX43" fmla="*/ 713820 w 1922273"/>
              <a:gd name="connsiteY43" fmla="*/ 3487815 h 5054678"/>
              <a:gd name="connsiteX44" fmla="*/ 657827 w 1922273"/>
              <a:gd name="connsiteY44" fmla="*/ 3504974 h 5054678"/>
              <a:gd name="connsiteX45" fmla="*/ 467270 w 1922273"/>
              <a:gd name="connsiteY45" fmla="*/ 3457109 h 5054678"/>
              <a:gd name="connsiteX46" fmla="*/ 444693 w 1922273"/>
              <a:gd name="connsiteY46" fmla="*/ 3416469 h 5054678"/>
              <a:gd name="connsiteX47" fmla="*/ 441080 w 1922273"/>
              <a:gd name="connsiteY47" fmla="*/ 3361379 h 5054678"/>
              <a:gd name="connsiteX48" fmla="*/ 454627 w 1922273"/>
              <a:gd name="connsiteY48" fmla="*/ 3290034 h 5054678"/>
              <a:gd name="connsiteX49" fmla="*/ 479011 w 1922273"/>
              <a:gd name="connsiteY49" fmla="*/ 3207851 h 5054678"/>
              <a:gd name="connsiteX50" fmla="*/ 460948 w 1922273"/>
              <a:gd name="connsiteY50" fmla="*/ 3173532 h 5054678"/>
              <a:gd name="connsiteX51" fmla="*/ 426630 w 1922273"/>
              <a:gd name="connsiteY51" fmla="*/ 3191594 h 5054678"/>
              <a:gd name="connsiteX52" fmla="*/ 402246 w 1922273"/>
              <a:gd name="connsiteY52" fmla="*/ 3275584 h 5054678"/>
              <a:gd name="connsiteX53" fmla="*/ 386893 w 1922273"/>
              <a:gd name="connsiteY53" fmla="*/ 3355961 h 5054678"/>
              <a:gd name="connsiteX54" fmla="*/ 391409 w 1922273"/>
              <a:gd name="connsiteY54" fmla="*/ 3430016 h 5054678"/>
              <a:gd name="connsiteX55" fmla="*/ 426630 w 1922273"/>
              <a:gd name="connsiteY55" fmla="*/ 3494137 h 5054678"/>
              <a:gd name="connsiteX56" fmla="*/ 482623 w 1922273"/>
              <a:gd name="connsiteY56" fmla="*/ 3537486 h 5054678"/>
              <a:gd name="connsiteX57" fmla="*/ 422115 w 1922273"/>
              <a:gd name="connsiteY57" fmla="*/ 3537486 h 5054678"/>
              <a:gd name="connsiteX58" fmla="*/ 342641 w 1922273"/>
              <a:gd name="connsiteY58" fmla="*/ 3521230 h 5054678"/>
              <a:gd name="connsiteX59" fmla="*/ 270392 w 1922273"/>
              <a:gd name="connsiteY59" fmla="*/ 3479687 h 5054678"/>
              <a:gd name="connsiteX60" fmla="*/ 213496 w 1922273"/>
              <a:gd name="connsiteY60" fmla="*/ 3412857 h 5054678"/>
              <a:gd name="connsiteX61" fmla="*/ 134022 w 1922273"/>
              <a:gd name="connsiteY61" fmla="*/ 3197916 h 5054678"/>
              <a:gd name="connsiteX62" fmla="*/ 96092 w 1922273"/>
              <a:gd name="connsiteY62" fmla="*/ 3166307 h 5054678"/>
              <a:gd name="connsiteX63" fmla="*/ 77126 w 1922273"/>
              <a:gd name="connsiteY63" fmla="*/ 3199722 h 5054678"/>
              <a:gd name="connsiteX64" fmla="*/ 165631 w 1922273"/>
              <a:gd name="connsiteY64" fmla="*/ 3440853 h 5054678"/>
              <a:gd name="connsiteX65" fmla="*/ 233365 w 1922273"/>
              <a:gd name="connsiteY65" fmla="*/ 3522133 h 5054678"/>
              <a:gd name="connsiteX66" fmla="*/ 322773 w 1922273"/>
              <a:gd name="connsiteY66" fmla="*/ 3573611 h 5054678"/>
              <a:gd name="connsiteX67" fmla="*/ 416696 w 1922273"/>
              <a:gd name="connsiteY67" fmla="*/ 3592576 h 5054678"/>
              <a:gd name="connsiteX68" fmla="*/ 507007 w 1922273"/>
              <a:gd name="connsiteY68" fmla="*/ 3591673 h 5054678"/>
              <a:gd name="connsiteX69" fmla="*/ 590093 w 1922273"/>
              <a:gd name="connsiteY69" fmla="*/ 3579029 h 5054678"/>
              <a:gd name="connsiteX70" fmla="*/ 671373 w 1922273"/>
              <a:gd name="connsiteY70" fmla="*/ 3558258 h 5054678"/>
              <a:gd name="connsiteX71" fmla="*/ 728269 w 1922273"/>
              <a:gd name="connsiteY71" fmla="*/ 3541099 h 5054678"/>
              <a:gd name="connsiteX72" fmla="*/ 828515 w 1922273"/>
              <a:gd name="connsiteY72" fmla="*/ 3512199 h 5054678"/>
              <a:gd name="connsiteX73" fmla="*/ 880895 w 1922273"/>
              <a:gd name="connsiteY73" fmla="*/ 3504071 h 5054678"/>
              <a:gd name="connsiteX74" fmla="*/ 932373 w 1922273"/>
              <a:gd name="connsiteY74" fmla="*/ 3504974 h 5054678"/>
              <a:gd name="connsiteX75" fmla="*/ 997396 w 1922273"/>
              <a:gd name="connsiteY75" fmla="*/ 3513102 h 5054678"/>
              <a:gd name="connsiteX76" fmla="*/ 1063324 w 1922273"/>
              <a:gd name="connsiteY76" fmla="*/ 3535680 h 5054678"/>
              <a:gd name="connsiteX77" fmla="*/ 1122026 w 1922273"/>
              <a:gd name="connsiteY77" fmla="*/ 3582642 h 5054678"/>
              <a:gd name="connsiteX78" fmla="*/ 1059711 w 1922273"/>
              <a:gd name="connsiteY78" fmla="*/ 3587157 h 5054678"/>
              <a:gd name="connsiteX79" fmla="*/ 1050680 w 1922273"/>
              <a:gd name="connsiteY79" fmla="*/ 3623282 h 5054678"/>
              <a:gd name="connsiteX80" fmla="*/ 973013 w 1922273"/>
              <a:gd name="connsiteY80" fmla="*/ 3642247 h 5054678"/>
              <a:gd name="connsiteX81" fmla="*/ 907988 w 1922273"/>
              <a:gd name="connsiteY81" fmla="*/ 3659406 h 5054678"/>
              <a:gd name="connsiteX82" fmla="*/ 1002815 w 1922273"/>
              <a:gd name="connsiteY82" fmla="*/ 3697337 h 5054678"/>
              <a:gd name="connsiteX83" fmla="*/ 1130154 w 1922273"/>
              <a:gd name="connsiteY83" fmla="*/ 3734364 h 5054678"/>
              <a:gd name="connsiteX84" fmla="*/ 1249365 w 1922273"/>
              <a:gd name="connsiteY84" fmla="*/ 3907762 h 5054678"/>
              <a:gd name="connsiteX85" fmla="*/ 1321614 w 1922273"/>
              <a:gd name="connsiteY85" fmla="*/ 4124508 h 5054678"/>
              <a:gd name="connsiteX86" fmla="*/ 1257493 w 1922273"/>
              <a:gd name="connsiteY86" fmla="*/ 4243719 h 5054678"/>
              <a:gd name="connsiteX87" fmla="*/ 1078676 w 1922273"/>
              <a:gd name="connsiteY87" fmla="*/ 4204885 h 5054678"/>
              <a:gd name="connsiteX88" fmla="*/ 895345 w 1922273"/>
              <a:gd name="connsiteY88" fmla="*/ 4105543 h 5054678"/>
              <a:gd name="connsiteX89" fmla="*/ 764394 w 1922273"/>
              <a:gd name="connsiteY89" fmla="*/ 4066709 h 5054678"/>
              <a:gd name="connsiteX90" fmla="*/ 674083 w 1922273"/>
              <a:gd name="connsiteY90" fmla="*/ 4095609 h 5054678"/>
              <a:gd name="connsiteX91" fmla="*/ 609059 w 1922273"/>
              <a:gd name="connsiteY91" fmla="*/ 4125411 h 5054678"/>
              <a:gd name="connsiteX92" fmla="*/ 539519 w 1922273"/>
              <a:gd name="connsiteY92" fmla="*/ 4086578 h 5054678"/>
              <a:gd name="connsiteX93" fmla="*/ 488945 w 1922273"/>
              <a:gd name="connsiteY93" fmla="*/ 4014329 h 5054678"/>
              <a:gd name="connsiteX94" fmla="*/ 516038 w 1922273"/>
              <a:gd name="connsiteY94" fmla="*/ 4107349 h 5054678"/>
              <a:gd name="connsiteX95" fmla="*/ 546744 w 1922273"/>
              <a:gd name="connsiteY95" fmla="*/ 4223851 h 5054678"/>
              <a:gd name="connsiteX96" fmla="*/ 474495 w 1922273"/>
              <a:gd name="connsiteY96" fmla="*/ 4389120 h 5054678"/>
              <a:gd name="connsiteX97" fmla="*/ 375153 w 1922273"/>
              <a:gd name="connsiteY97" fmla="*/ 4524587 h 5054678"/>
              <a:gd name="connsiteX98" fmla="*/ 282133 w 1922273"/>
              <a:gd name="connsiteY98" fmla="*/ 4578773 h 5054678"/>
              <a:gd name="connsiteX99" fmla="*/ 233365 w 1922273"/>
              <a:gd name="connsiteY99" fmla="*/ 4612188 h 5054678"/>
              <a:gd name="connsiteX100" fmla="*/ 240589 w 1922273"/>
              <a:gd name="connsiteY100" fmla="*/ 4679018 h 5054678"/>
              <a:gd name="connsiteX101" fmla="*/ 134022 w 1922273"/>
              <a:gd name="connsiteY101" fmla="*/ 4793713 h 5054678"/>
              <a:gd name="connsiteX102" fmla="*/ 33777 w 1922273"/>
              <a:gd name="connsiteY102" fmla="*/ 4889444 h 5054678"/>
              <a:gd name="connsiteX103" fmla="*/ 362 w 1922273"/>
              <a:gd name="connsiteY103" fmla="*/ 4953564 h 5054678"/>
              <a:gd name="connsiteX104" fmla="*/ 37389 w 1922273"/>
              <a:gd name="connsiteY104" fmla="*/ 5036651 h 5054678"/>
              <a:gd name="connsiteX105" fmla="*/ 66289 w 1922273"/>
              <a:gd name="connsiteY105" fmla="*/ 5048391 h 5054678"/>
              <a:gd name="connsiteX106" fmla="*/ 80739 w 1922273"/>
              <a:gd name="connsiteY106" fmla="*/ 4968014 h 5054678"/>
              <a:gd name="connsiteX107" fmla="*/ 193627 w 1922273"/>
              <a:gd name="connsiteY107" fmla="*/ 4807260 h 5054678"/>
              <a:gd name="connsiteX108" fmla="*/ 361606 w 1922273"/>
              <a:gd name="connsiteY108" fmla="*/ 4662762 h 5054678"/>
              <a:gd name="connsiteX109" fmla="*/ 587384 w 1922273"/>
              <a:gd name="connsiteY109" fmla="*/ 4607673 h 5054678"/>
              <a:gd name="connsiteX110" fmla="*/ 690339 w 1922273"/>
              <a:gd name="connsiteY110" fmla="*/ 4567936 h 5054678"/>
              <a:gd name="connsiteX111" fmla="*/ 740010 w 1922273"/>
              <a:gd name="connsiteY111" fmla="*/ 4490268 h 5054678"/>
              <a:gd name="connsiteX112" fmla="*/ 830321 w 1922273"/>
              <a:gd name="connsiteY112" fmla="*/ 4476722 h 5054678"/>
              <a:gd name="connsiteX113" fmla="*/ 1027199 w 1922273"/>
              <a:gd name="connsiteY113" fmla="*/ 4569742 h 5054678"/>
              <a:gd name="connsiteX114" fmla="*/ 1267427 w 1922273"/>
              <a:gd name="connsiteY114" fmla="*/ 4609479 h 5054678"/>
              <a:gd name="connsiteX115" fmla="*/ 1464305 w 1922273"/>
              <a:gd name="connsiteY115" fmla="*/ 4614898 h 5054678"/>
              <a:gd name="connsiteX116" fmla="*/ 1667505 w 1922273"/>
              <a:gd name="connsiteY116" fmla="*/ 4539036 h 5054678"/>
              <a:gd name="connsiteX117" fmla="*/ 1781297 w 1922273"/>
              <a:gd name="connsiteY117" fmla="*/ 4486656 h 5054678"/>
              <a:gd name="connsiteX118" fmla="*/ 1843612 w 1922273"/>
              <a:gd name="connsiteY118" fmla="*/ 4509234 h 5054678"/>
              <a:gd name="connsiteX119" fmla="*/ 1827356 w 1922273"/>
              <a:gd name="connsiteY119" fmla="*/ 4662762 h 5054678"/>
              <a:gd name="connsiteX120" fmla="*/ 1774072 w 1922273"/>
              <a:gd name="connsiteY120" fmla="*/ 4827129 h 5054678"/>
              <a:gd name="connsiteX121" fmla="*/ 1774975 w 1922273"/>
              <a:gd name="connsiteY121" fmla="*/ 4925568 h 5054678"/>
              <a:gd name="connsiteX122" fmla="*/ 1839999 w 1922273"/>
              <a:gd name="connsiteY122" fmla="*/ 4813582 h 5054678"/>
              <a:gd name="connsiteX123" fmla="*/ 1897798 w 1922273"/>
              <a:gd name="connsiteY123" fmla="*/ 4627541 h 5054678"/>
              <a:gd name="connsiteX124" fmla="*/ 1922182 w 1922273"/>
              <a:gd name="connsiteY124" fmla="*/ 4467691 h 5054678"/>
              <a:gd name="connsiteX125" fmla="*/ 1886961 w 1922273"/>
              <a:gd name="connsiteY125" fmla="*/ 4399957 h 5054678"/>
              <a:gd name="connsiteX126" fmla="*/ 1746979 w 1922273"/>
              <a:gd name="connsiteY126" fmla="*/ 4433372 h 5054678"/>
              <a:gd name="connsiteX127" fmla="*/ 1613318 w 1922273"/>
              <a:gd name="connsiteY127" fmla="*/ 4462272 h 5054678"/>
              <a:gd name="connsiteX128" fmla="*/ 1582613 w 1922273"/>
              <a:gd name="connsiteY128" fmla="*/ 4395442 h 5054678"/>
              <a:gd name="connsiteX129" fmla="*/ 1614221 w 1922273"/>
              <a:gd name="connsiteY129" fmla="*/ 4231075 h 5054678"/>
              <a:gd name="connsiteX130" fmla="*/ 1515782 w 1922273"/>
              <a:gd name="connsiteY130" fmla="*/ 4029682 h 5054678"/>
              <a:gd name="connsiteX131" fmla="*/ 1366769 w 1922273"/>
              <a:gd name="connsiteY131" fmla="*/ 3854478 h 5054678"/>
              <a:gd name="connsiteX132" fmla="*/ 1304454 w 1922273"/>
              <a:gd name="connsiteY132" fmla="*/ 3760554 h 5054678"/>
              <a:gd name="connsiteX133" fmla="*/ 1318001 w 1922273"/>
              <a:gd name="connsiteY133" fmla="*/ 3710883 h 5054678"/>
              <a:gd name="connsiteX0" fmla="*/ 1318001 w 1922272"/>
              <a:gd name="connsiteY0" fmla="*/ 3710883 h 5054678"/>
              <a:gd name="connsiteX1" fmla="*/ 1433599 w 1922272"/>
              <a:gd name="connsiteY1" fmla="*/ 3678371 h 5054678"/>
              <a:gd name="connsiteX2" fmla="*/ 1479658 w 1922272"/>
              <a:gd name="connsiteY2" fmla="*/ 3621475 h 5054678"/>
              <a:gd name="connsiteX3" fmla="*/ 1300842 w 1922272"/>
              <a:gd name="connsiteY3" fmla="*/ 3597091 h 5054678"/>
              <a:gd name="connsiteX4" fmla="*/ 1292714 w 1922272"/>
              <a:gd name="connsiteY4" fmla="*/ 3596188 h 5054678"/>
              <a:gd name="connsiteX5" fmla="*/ 1213240 w 1922272"/>
              <a:gd name="connsiteY5" fmla="*/ 3460722 h 5054678"/>
              <a:gd name="connsiteX6" fmla="*/ 1137379 w 1922272"/>
              <a:gd name="connsiteY6" fmla="*/ 3402922 h 5054678"/>
              <a:gd name="connsiteX7" fmla="*/ 1095836 w 1922272"/>
              <a:gd name="connsiteY7" fmla="*/ 3378539 h 5054678"/>
              <a:gd name="connsiteX8" fmla="*/ 1052486 w 1922272"/>
              <a:gd name="connsiteY8" fmla="*/ 0 h 5054678"/>
              <a:gd name="connsiteX9" fmla="*/ 1052486 w 1922272"/>
              <a:gd name="connsiteY9" fmla="*/ 3352348 h 5054678"/>
              <a:gd name="connsiteX10" fmla="*/ 939597 w 1922272"/>
              <a:gd name="connsiteY10" fmla="*/ 3225913 h 5054678"/>
              <a:gd name="connsiteX11" fmla="*/ 922438 w 1922272"/>
              <a:gd name="connsiteY11" fmla="*/ 3139214 h 5054678"/>
              <a:gd name="connsiteX12" fmla="*/ 896248 w 1922272"/>
              <a:gd name="connsiteY12" fmla="*/ 3176242 h 5054678"/>
              <a:gd name="connsiteX13" fmla="*/ 884507 w 1922272"/>
              <a:gd name="connsiteY13" fmla="*/ 3225913 h 5054678"/>
              <a:gd name="connsiteX14" fmla="*/ 891733 w 1922272"/>
              <a:gd name="connsiteY14" fmla="*/ 3266553 h 5054678"/>
              <a:gd name="connsiteX15" fmla="*/ 857414 w 1922272"/>
              <a:gd name="connsiteY15" fmla="*/ 3243072 h 5054678"/>
              <a:gd name="connsiteX16" fmla="*/ 804131 w 1922272"/>
              <a:gd name="connsiteY16" fmla="*/ 3191594 h 5054678"/>
              <a:gd name="connsiteX17" fmla="*/ 776134 w 1922272"/>
              <a:gd name="connsiteY17" fmla="*/ 3141923 h 5054678"/>
              <a:gd name="connsiteX18" fmla="*/ 765297 w 1922272"/>
              <a:gd name="connsiteY18" fmla="*/ 3090446 h 5054678"/>
              <a:gd name="connsiteX19" fmla="*/ 770716 w 1922272"/>
              <a:gd name="connsiteY19" fmla="*/ 3045291 h 5054678"/>
              <a:gd name="connsiteX20" fmla="*/ 787875 w 1922272"/>
              <a:gd name="connsiteY20" fmla="*/ 3009166 h 5054678"/>
              <a:gd name="connsiteX21" fmla="*/ 816774 w 1922272"/>
              <a:gd name="connsiteY21" fmla="*/ 2975751 h 5054678"/>
              <a:gd name="connsiteX22" fmla="*/ 845674 w 1922272"/>
              <a:gd name="connsiteY22" fmla="*/ 2959495 h 5054678"/>
              <a:gd name="connsiteX23" fmla="*/ 865542 w 1922272"/>
              <a:gd name="connsiteY23" fmla="*/ 2926080 h 5054678"/>
              <a:gd name="connsiteX24" fmla="*/ 832127 w 1922272"/>
              <a:gd name="connsiteY24" fmla="*/ 2906211 h 5054678"/>
              <a:gd name="connsiteX25" fmla="*/ 779747 w 1922272"/>
              <a:gd name="connsiteY25" fmla="*/ 2935111 h 5054678"/>
              <a:gd name="connsiteX26" fmla="*/ 742719 w 1922272"/>
              <a:gd name="connsiteY26" fmla="*/ 2979363 h 5054678"/>
              <a:gd name="connsiteX27" fmla="*/ 719238 w 1922272"/>
              <a:gd name="connsiteY27" fmla="*/ 3029034 h 5054678"/>
              <a:gd name="connsiteX28" fmla="*/ 712013 w 1922272"/>
              <a:gd name="connsiteY28" fmla="*/ 3093155 h 5054678"/>
              <a:gd name="connsiteX29" fmla="*/ 726463 w 1922272"/>
              <a:gd name="connsiteY29" fmla="*/ 3159986 h 5054678"/>
              <a:gd name="connsiteX30" fmla="*/ 762587 w 1922272"/>
              <a:gd name="connsiteY30" fmla="*/ 3224107 h 5054678"/>
              <a:gd name="connsiteX31" fmla="*/ 826708 w 1922272"/>
              <a:gd name="connsiteY31" fmla="*/ 3286421 h 5054678"/>
              <a:gd name="connsiteX32" fmla="*/ 1020877 w 1922272"/>
              <a:gd name="connsiteY32" fmla="*/ 3400213 h 5054678"/>
              <a:gd name="connsiteX33" fmla="*/ 1110285 w 1922272"/>
              <a:gd name="connsiteY33" fmla="*/ 3450787 h 5054678"/>
              <a:gd name="connsiteX34" fmla="*/ 1175309 w 1922272"/>
              <a:gd name="connsiteY34" fmla="*/ 3500459 h 5054678"/>
              <a:gd name="connsiteX35" fmla="*/ 1232205 w 1922272"/>
              <a:gd name="connsiteY35" fmla="*/ 3592576 h 5054678"/>
              <a:gd name="connsiteX36" fmla="*/ 1204209 w 1922272"/>
              <a:gd name="connsiteY36" fmla="*/ 3589866 h 5054678"/>
              <a:gd name="connsiteX37" fmla="*/ 1090417 w 1922272"/>
              <a:gd name="connsiteY37" fmla="*/ 3487815 h 5054678"/>
              <a:gd name="connsiteX38" fmla="*/ 1009137 w 1922272"/>
              <a:gd name="connsiteY38" fmla="*/ 3458915 h 5054678"/>
              <a:gd name="connsiteX39" fmla="*/ 936888 w 1922272"/>
              <a:gd name="connsiteY39" fmla="*/ 3449884 h 5054678"/>
              <a:gd name="connsiteX40" fmla="*/ 879089 w 1922272"/>
              <a:gd name="connsiteY40" fmla="*/ 3448981 h 5054678"/>
              <a:gd name="connsiteX41" fmla="*/ 817677 w 1922272"/>
              <a:gd name="connsiteY41" fmla="*/ 3458012 h 5054678"/>
              <a:gd name="connsiteX42" fmla="*/ 713820 w 1922272"/>
              <a:gd name="connsiteY42" fmla="*/ 3487815 h 5054678"/>
              <a:gd name="connsiteX43" fmla="*/ 657827 w 1922272"/>
              <a:gd name="connsiteY43" fmla="*/ 3504974 h 5054678"/>
              <a:gd name="connsiteX44" fmla="*/ 467270 w 1922272"/>
              <a:gd name="connsiteY44" fmla="*/ 3457109 h 5054678"/>
              <a:gd name="connsiteX45" fmla="*/ 444693 w 1922272"/>
              <a:gd name="connsiteY45" fmla="*/ 3416469 h 5054678"/>
              <a:gd name="connsiteX46" fmla="*/ 441080 w 1922272"/>
              <a:gd name="connsiteY46" fmla="*/ 3361379 h 5054678"/>
              <a:gd name="connsiteX47" fmla="*/ 454627 w 1922272"/>
              <a:gd name="connsiteY47" fmla="*/ 3290034 h 5054678"/>
              <a:gd name="connsiteX48" fmla="*/ 479011 w 1922272"/>
              <a:gd name="connsiteY48" fmla="*/ 3207851 h 5054678"/>
              <a:gd name="connsiteX49" fmla="*/ 460948 w 1922272"/>
              <a:gd name="connsiteY49" fmla="*/ 3173532 h 5054678"/>
              <a:gd name="connsiteX50" fmla="*/ 426630 w 1922272"/>
              <a:gd name="connsiteY50" fmla="*/ 3191594 h 5054678"/>
              <a:gd name="connsiteX51" fmla="*/ 402246 w 1922272"/>
              <a:gd name="connsiteY51" fmla="*/ 3275584 h 5054678"/>
              <a:gd name="connsiteX52" fmla="*/ 386893 w 1922272"/>
              <a:gd name="connsiteY52" fmla="*/ 3355961 h 5054678"/>
              <a:gd name="connsiteX53" fmla="*/ 391409 w 1922272"/>
              <a:gd name="connsiteY53" fmla="*/ 3430016 h 5054678"/>
              <a:gd name="connsiteX54" fmla="*/ 426630 w 1922272"/>
              <a:gd name="connsiteY54" fmla="*/ 3494137 h 5054678"/>
              <a:gd name="connsiteX55" fmla="*/ 482623 w 1922272"/>
              <a:gd name="connsiteY55" fmla="*/ 3537486 h 5054678"/>
              <a:gd name="connsiteX56" fmla="*/ 422115 w 1922272"/>
              <a:gd name="connsiteY56" fmla="*/ 3537486 h 5054678"/>
              <a:gd name="connsiteX57" fmla="*/ 342641 w 1922272"/>
              <a:gd name="connsiteY57" fmla="*/ 3521230 h 5054678"/>
              <a:gd name="connsiteX58" fmla="*/ 270392 w 1922272"/>
              <a:gd name="connsiteY58" fmla="*/ 3479687 h 5054678"/>
              <a:gd name="connsiteX59" fmla="*/ 213496 w 1922272"/>
              <a:gd name="connsiteY59" fmla="*/ 3412857 h 5054678"/>
              <a:gd name="connsiteX60" fmla="*/ 134022 w 1922272"/>
              <a:gd name="connsiteY60" fmla="*/ 3197916 h 5054678"/>
              <a:gd name="connsiteX61" fmla="*/ 96092 w 1922272"/>
              <a:gd name="connsiteY61" fmla="*/ 3166307 h 5054678"/>
              <a:gd name="connsiteX62" fmla="*/ 77126 w 1922272"/>
              <a:gd name="connsiteY62" fmla="*/ 3199722 h 5054678"/>
              <a:gd name="connsiteX63" fmla="*/ 165631 w 1922272"/>
              <a:gd name="connsiteY63" fmla="*/ 3440853 h 5054678"/>
              <a:gd name="connsiteX64" fmla="*/ 233365 w 1922272"/>
              <a:gd name="connsiteY64" fmla="*/ 3522133 h 5054678"/>
              <a:gd name="connsiteX65" fmla="*/ 322773 w 1922272"/>
              <a:gd name="connsiteY65" fmla="*/ 3573611 h 5054678"/>
              <a:gd name="connsiteX66" fmla="*/ 416696 w 1922272"/>
              <a:gd name="connsiteY66" fmla="*/ 3592576 h 5054678"/>
              <a:gd name="connsiteX67" fmla="*/ 507007 w 1922272"/>
              <a:gd name="connsiteY67" fmla="*/ 3591673 h 5054678"/>
              <a:gd name="connsiteX68" fmla="*/ 590093 w 1922272"/>
              <a:gd name="connsiteY68" fmla="*/ 3579029 h 5054678"/>
              <a:gd name="connsiteX69" fmla="*/ 671373 w 1922272"/>
              <a:gd name="connsiteY69" fmla="*/ 3558258 h 5054678"/>
              <a:gd name="connsiteX70" fmla="*/ 728269 w 1922272"/>
              <a:gd name="connsiteY70" fmla="*/ 3541099 h 5054678"/>
              <a:gd name="connsiteX71" fmla="*/ 828515 w 1922272"/>
              <a:gd name="connsiteY71" fmla="*/ 3512199 h 5054678"/>
              <a:gd name="connsiteX72" fmla="*/ 880895 w 1922272"/>
              <a:gd name="connsiteY72" fmla="*/ 3504071 h 5054678"/>
              <a:gd name="connsiteX73" fmla="*/ 932373 w 1922272"/>
              <a:gd name="connsiteY73" fmla="*/ 3504974 h 5054678"/>
              <a:gd name="connsiteX74" fmla="*/ 997396 w 1922272"/>
              <a:gd name="connsiteY74" fmla="*/ 3513102 h 5054678"/>
              <a:gd name="connsiteX75" fmla="*/ 1063324 w 1922272"/>
              <a:gd name="connsiteY75" fmla="*/ 3535680 h 5054678"/>
              <a:gd name="connsiteX76" fmla="*/ 1122026 w 1922272"/>
              <a:gd name="connsiteY76" fmla="*/ 3582642 h 5054678"/>
              <a:gd name="connsiteX77" fmla="*/ 1059711 w 1922272"/>
              <a:gd name="connsiteY77" fmla="*/ 3587157 h 5054678"/>
              <a:gd name="connsiteX78" fmla="*/ 1050680 w 1922272"/>
              <a:gd name="connsiteY78" fmla="*/ 3623282 h 5054678"/>
              <a:gd name="connsiteX79" fmla="*/ 973013 w 1922272"/>
              <a:gd name="connsiteY79" fmla="*/ 3642247 h 5054678"/>
              <a:gd name="connsiteX80" fmla="*/ 907988 w 1922272"/>
              <a:gd name="connsiteY80" fmla="*/ 3659406 h 5054678"/>
              <a:gd name="connsiteX81" fmla="*/ 1002815 w 1922272"/>
              <a:gd name="connsiteY81" fmla="*/ 3697337 h 5054678"/>
              <a:gd name="connsiteX82" fmla="*/ 1130154 w 1922272"/>
              <a:gd name="connsiteY82" fmla="*/ 3734364 h 5054678"/>
              <a:gd name="connsiteX83" fmla="*/ 1249365 w 1922272"/>
              <a:gd name="connsiteY83" fmla="*/ 3907762 h 5054678"/>
              <a:gd name="connsiteX84" fmla="*/ 1321614 w 1922272"/>
              <a:gd name="connsiteY84" fmla="*/ 4124508 h 5054678"/>
              <a:gd name="connsiteX85" fmla="*/ 1257493 w 1922272"/>
              <a:gd name="connsiteY85" fmla="*/ 4243719 h 5054678"/>
              <a:gd name="connsiteX86" fmla="*/ 1078676 w 1922272"/>
              <a:gd name="connsiteY86" fmla="*/ 4204885 h 5054678"/>
              <a:gd name="connsiteX87" fmla="*/ 895345 w 1922272"/>
              <a:gd name="connsiteY87" fmla="*/ 4105543 h 5054678"/>
              <a:gd name="connsiteX88" fmla="*/ 764394 w 1922272"/>
              <a:gd name="connsiteY88" fmla="*/ 4066709 h 5054678"/>
              <a:gd name="connsiteX89" fmla="*/ 674083 w 1922272"/>
              <a:gd name="connsiteY89" fmla="*/ 4095609 h 5054678"/>
              <a:gd name="connsiteX90" fmla="*/ 609059 w 1922272"/>
              <a:gd name="connsiteY90" fmla="*/ 4125411 h 5054678"/>
              <a:gd name="connsiteX91" fmla="*/ 539519 w 1922272"/>
              <a:gd name="connsiteY91" fmla="*/ 4086578 h 5054678"/>
              <a:gd name="connsiteX92" fmla="*/ 488945 w 1922272"/>
              <a:gd name="connsiteY92" fmla="*/ 4014329 h 5054678"/>
              <a:gd name="connsiteX93" fmla="*/ 516038 w 1922272"/>
              <a:gd name="connsiteY93" fmla="*/ 4107349 h 5054678"/>
              <a:gd name="connsiteX94" fmla="*/ 546744 w 1922272"/>
              <a:gd name="connsiteY94" fmla="*/ 4223851 h 5054678"/>
              <a:gd name="connsiteX95" fmla="*/ 474495 w 1922272"/>
              <a:gd name="connsiteY95" fmla="*/ 4389120 h 5054678"/>
              <a:gd name="connsiteX96" fmla="*/ 375153 w 1922272"/>
              <a:gd name="connsiteY96" fmla="*/ 4524587 h 5054678"/>
              <a:gd name="connsiteX97" fmla="*/ 282133 w 1922272"/>
              <a:gd name="connsiteY97" fmla="*/ 4578773 h 5054678"/>
              <a:gd name="connsiteX98" fmla="*/ 233365 w 1922272"/>
              <a:gd name="connsiteY98" fmla="*/ 4612188 h 5054678"/>
              <a:gd name="connsiteX99" fmla="*/ 240589 w 1922272"/>
              <a:gd name="connsiteY99" fmla="*/ 4679018 h 5054678"/>
              <a:gd name="connsiteX100" fmla="*/ 134022 w 1922272"/>
              <a:gd name="connsiteY100" fmla="*/ 4793713 h 5054678"/>
              <a:gd name="connsiteX101" fmla="*/ 33777 w 1922272"/>
              <a:gd name="connsiteY101" fmla="*/ 4889444 h 5054678"/>
              <a:gd name="connsiteX102" fmla="*/ 362 w 1922272"/>
              <a:gd name="connsiteY102" fmla="*/ 4953564 h 5054678"/>
              <a:gd name="connsiteX103" fmla="*/ 37389 w 1922272"/>
              <a:gd name="connsiteY103" fmla="*/ 5036651 h 5054678"/>
              <a:gd name="connsiteX104" fmla="*/ 66289 w 1922272"/>
              <a:gd name="connsiteY104" fmla="*/ 5048391 h 5054678"/>
              <a:gd name="connsiteX105" fmla="*/ 80739 w 1922272"/>
              <a:gd name="connsiteY105" fmla="*/ 4968014 h 5054678"/>
              <a:gd name="connsiteX106" fmla="*/ 193627 w 1922272"/>
              <a:gd name="connsiteY106" fmla="*/ 4807260 h 5054678"/>
              <a:gd name="connsiteX107" fmla="*/ 361606 w 1922272"/>
              <a:gd name="connsiteY107" fmla="*/ 4662762 h 5054678"/>
              <a:gd name="connsiteX108" fmla="*/ 587384 w 1922272"/>
              <a:gd name="connsiteY108" fmla="*/ 4607673 h 5054678"/>
              <a:gd name="connsiteX109" fmla="*/ 690339 w 1922272"/>
              <a:gd name="connsiteY109" fmla="*/ 4567936 h 5054678"/>
              <a:gd name="connsiteX110" fmla="*/ 740010 w 1922272"/>
              <a:gd name="connsiteY110" fmla="*/ 4490268 h 5054678"/>
              <a:gd name="connsiteX111" fmla="*/ 830321 w 1922272"/>
              <a:gd name="connsiteY111" fmla="*/ 4476722 h 5054678"/>
              <a:gd name="connsiteX112" fmla="*/ 1027199 w 1922272"/>
              <a:gd name="connsiteY112" fmla="*/ 4569742 h 5054678"/>
              <a:gd name="connsiteX113" fmla="*/ 1267427 w 1922272"/>
              <a:gd name="connsiteY113" fmla="*/ 4609479 h 5054678"/>
              <a:gd name="connsiteX114" fmla="*/ 1464305 w 1922272"/>
              <a:gd name="connsiteY114" fmla="*/ 4614898 h 5054678"/>
              <a:gd name="connsiteX115" fmla="*/ 1667505 w 1922272"/>
              <a:gd name="connsiteY115" fmla="*/ 4539036 h 5054678"/>
              <a:gd name="connsiteX116" fmla="*/ 1781297 w 1922272"/>
              <a:gd name="connsiteY116" fmla="*/ 4486656 h 5054678"/>
              <a:gd name="connsiteX117" fmla="*/ 1843612 w 1922272"/>
              <a:gd name="connsiteY117" fmla="*/ 4509234 h 5054678"/>
              <a:gd name="connsiteX118" fmla="*/ 1827356 w 1922272"/>
              <a:gd name="connsiteY118" fmla="*/ 4662762 h 5054678"/>
              <a:gd name="connsiteX119" fmla="*/ 1774072 w 1922272"/>
              <a:gd name="connsiteY119" fmla="*/ 4827129 h 5054678"/>
              <a:gd name="connsiteX120" fmla="*/ 1774975 w 1922272"/>
              <a:gd name="connsiteY120" fmla="*/ 4925568 h 5054678"/>
              <a:gd name="connsiteX121" fmla="*/ 1839999 w 1922272"/>
              <a:gd name="connsiteY121" fmla="*/ 4813582 h 5054678"/>
              <a:gd name="connsiteX122" fmla="*/ 1897798 w 1922272"/>
              <a:gd name="connsiteY122" fmla="*/ 4627541 h 5054678"/>
              <a:gd name="connsiteX123" fmla="*/ 1922182 w 1922272"/>
              <a:gd name="connsiteY123" fmla="*/ 4467691 h 5054678"/>
              <a:gd name="connsiteX124" fmla="*/ 1886961 w 1922272"/>
              <a:gd name="connsiteY124" fmla="*/ 4399957 h 5054678"/>
              <a:gd name="connsiteX125" fmla="*/ 1746979 w 1922272"/>
              <a:gd name="connsiteY125" fmla="*/ 4433372 h 5054678"/>
              <a:gd name="connsiteX126" fmla="*/ 1613318 w 1922272"/>
              <a:gd name="connsiteY126" fmla="*/ 4462272 h 5054678"/>
              <a:gd name="connsiteX127" fmla="*/ 1582613 w 1922272"/>
              <a:gd name="connsiteY127" fmla="*/ 4395442 h 5054678"/>
              <a:gd name="connsiteX128" fmla="*/ 1614221 w 1922272"/>
              <a:gd name="connsiteY128" fmla="*/ 4231075 h 5054678"/>
              <a:gd name="connsiteX129" fmla="*/ 1515782 w 1922272"/>
              <a:gd name="connsiteY129" fmla="*/ 4029682 h 5054678"/>
              <a:gd name="connsiteX130" fmla="*/ 1366769 w 1922272"/>
              <a:gd name="connsiteY130" fmla="*/ 3854478 h 5054678"/>
              <a:gd name="connsiteX131" fmla="*/ 1304454 w 1922272"/>
              <a:gd name="connsiteY131" fmla="*/ 3760554 h 5054678"/>
              <a:gd name="connsiteX132" fmla="*/ 1318001 w 1922272"/>
              <a:gd name="connsiteY132" fmla="*/ 3710883 h 5054678"/>
              <a:gd name="connsiteX0" fmla="*/ 1318001 w 1922272"/>
              <a:gd name="connsiteY0" fmla="*/ 805469 h 2149264"/>
              <a:gd name="connsiteX1" fmla="*/ 1433599 w 1922272"/>
              <a:gd name="connsiteY1" fmla="*/ 772957 h 2149264"/>
              <a:gd name="connsiteX2" fmla="*/ 1479658 w 1922272"/>
              <a:gd name="connsiteY2" fmla="*/ 716061 h 2149264"/>
              <a:gd name="connsiteX3" fmla="*/ 1300842 w 1922272"/>
              <a:gd name="connsiteY3" fmla="*/ 691677 h 2149264"/>
              <a:gd name="connsiteX4" fmla="*/ 1292714 w 1922272"/>
              <a:gd name="connsiteY4" fmla="*/ 690774 h 2149264"/>
              <a:gd name="connsiteX5" fmla="*/ 1213240 w 1922272"/>
              <a:gd name="connsiteY5" fmla="*/ 555308 h 2149264"/>
              <a:gd name="connsiteX6" fmla="*/ 1137379 w 1922272"/>
              <a:gd name="connsiteY6" fmla="*/ 497508 h 2149264"/>
              <a:gd name="connsiteX7" fmla="*/ 1095836 w 1922272"/>
              <a:gd name="connsiteY7" fmla="*/ 473125 h 2149264"/>
              <a:gd name="connsiteX8" fmla="*/ 1052486 w 1922272"/>
              <a:gd name="connsiteY8" fmla="*/ 446934 h 2149264"/>
              <a:gd name="connsiteX9" fmla="*/ 939597 w 1922272"/>
              <a:gd name="connsiteY9" fmla="*/ 320499 h 2149264"/>
              <a:gd name="connsiteX10" fmla="*/ 922438 w 1922272"/>
              <a:gd name="connsiteY10" fmla="*/ 233800 h 2149264"/>
              <a:gd name="connsiteX11" fmla="*/ 896248 w 1922272"/>
              <a:gd name="connsiteY11" fmla="*/ 270828 h 2149264"/>
              <a:gd name="connsiteX12" fmla="*/ 884507 w 1922272"/>
              <a:gd name="connsiteY12" fmla="*/ 320499 h 2149264"/>
              <a:gd name="connsiteX13" fmla="*/ 891733 w 1922272"/>
              <a:gd name="connsiteY13" fmla="*/ 361139 h 2149264"/>
              <a:gd name="connsiteX14" fmla="*/ 857414 w 1922272"/>
              <a:gd name="connsiteY14" fmla="*/ 337658 h 2149264"/>
              <a:gd name="connsiteX15" fmla="*/ 804131 w 1922272"/>
              <a:gd name="connsiteY15" fmla="*/ 286180 h 2149264"/>
              <a:gd name="connsiteX16" fmla="*/ 776134 w 1922272"/>
              <a:gd name="connsiteY16" fmla="*/ 236509 h 2149264"/>
              <a:gd name="connsiteX17" fmla="*/ 765297 w 1922272"/>
              <a:gd name="connsiteY17" fmla="*/ 185032 h 2149264"/>
              <a:gd name="connsiteX18" fmla="*/ 770716 w 1922272"/>
              <a:gd name="connsiteY18" fmla="*/ 139877 h 2149264"/>
              <a:gd name="connsiteX19" fmla="*/ 787875 w 1922272"/>
              <a:gd name="connsiteY19" fmla="*/ 103752 h 2149264"/>
              <a:gd name="connsiteX20" fmla="*/ 816774 w 1922272"/>
              <a:gd name="connsiteY20" fmla="*/ 70337 h 2149264"/>
              <a:gd name="connsiteX21" fmla="*/ 845674 w 1922272"/>
              <a:gd name="connsiteY21" fmla="*/ 54081 h 2149264"/>
              <a:gd name="connsiteX22" fmla="*/ 865542 w 1922272"/>
              <a:gd name="connsiteY22" fmla="*/ 20666 h 2149264"/>
              <a:gd name="connsiteX23" fmla="*/ 832127 w 1922272"/>
              <a:gd name="connsiteY23" fmla="*/ 797 h 2149264"/>
              <a:gd name="connsiteX24" fmla="*/ 779747 w 1922272"/>
              <a:gd name="connsiteY24" fmla="*/ 29697 h 2149264"/>
              <a:gd name="connsiteX25" fmla="*/ 742719 w 1922272"/>
              <a:gd name="connsiteY25" fmla="*/ 73949 h 2149264"/>
              <a:gd name="connsiteX26" fmla="*/ 719238 w 1922272"/>
              <a:gd name="connsiteY26" fmla="*/ 123620 h 2149264"/>
              <a:gd name="connsiteX27" fmla="*/ 712013 w 1922272"/>
              <a:gd name="connsiteY27" fmla="*/ 187741 h 2149264"/>
              <a:gd name="connsiteX28" fmla="*/ 726463 w 1922272"/>
              <a:gd name="connsiteY28" fmla="*/ 254572 h 2149264"/>
              <a:gd name="connsiteX29" fmla="*/ 762587 w 1922272"/>
              <a:gd name="connsiteY29" fmla="*/ 318693 h 2149264"/>
              <a:gd name="connsiteX30" fmla="*/ 826708 w 1922272"/>
              <a:gd name="connsiteY30" fmla="*/ 381007 h 2149264"/>
              <a:gd name="connsiteX31" fmla="*/ 1020877 w 1922272"/>
              <a:gd name="connsiteY31" fmla="*/ 494799 h 2149264"/>
              <a:gd name="connsiteX32" fmla="*/ 1110285 w 1922272"/>
              <a:gd name="connsiteY32" fmla="*/ 545373 h 2149264"/>
              <a:gd name="connsiteX33" fmla="*/ 1175309 w 1922272"/>
              <a:gd name="connsiteY33" fmla="*/ 595045 h 2149264"/>
              <a:gd name="connsiteX34" fmla="*/ 1232205 w 1922272"/>
              <a:gd name="connsiteY34" fmla="*/ 687162 h 2149264"/>
              <a:gd name="connsiteX35" fmla="*/ 1204209 w 1922272"/>
              <a:gd name="connsiteY35" fmla="*/ 684452 h 2149264"/>
              <a:gd name="connsiteX36" fmla="*/ 1090417 w 1922272"/>
              <a:gd name="connsiteY36" fmla="*/ 582401 h 2149264"/>
              <a:gd name="connsiteX37" fmla="*/ 1009137 w 1922272"/>
              <a:gd name="connsiteY37" fmla="*/ 553501 h 2149264"/>
              <a:gd name="connsiteX38" fmla="*/ 936888 w 1922272"/>
              <a:gd name="connsiteY38" fmla="*/ 544470 h 2149264"/>
              <a:gd name="connsiteX39" fmla="*/ 879089 w 1922272"/>
              <a:gd name="connsiteY39" fmla="*/ 543567 h 2149264"/>
              <a:gd name="connsiteX40" fmla="*/ 817677 w 1922272"/>
              <a:gd name="connsiteY40" fmla="*/ 552598 h 2149264"/>
              <a:gd name="connsiteX41" fmla="*/ 713820 w 1922272"/>
              <a:gd name="connsiteY41" fmla="*/ 582401 h 2149264"/>
              <a:gd name="connsiteX42" fmla="*/ 657827 w 1922272"/>
              <a:gd name="connsiteY42" fmla="*/ 599560 h 2149264"/>
              <a:gd name="connsiteX43" fmla="*/ 467270 w 1922272"/>
              <a:gd name="connsiteY43" fmla="*/ 551695 h 2149264"/>
              <a:gd name="connsiteX44" fmla="*/ 444693 w 1922272"/>
              <a:gd name="connsiteY44" fmla="*/ 511055 h 2149264"/>
              <a:gd name="connsiteX45" fmla="*/ 441080 w 1922272"/>
              <a:gd name="connsiteY45" fmla="*/ 455965 h 2149264"/>
              <a:gd name="connsiteX46" fmla="*/ 454627 w 1922272"/>
              <a:gd name="connsiteY46" fmla="*/ 384620 h 2149264"/>
              <a:gd name="connsiteX47" fmla="*/ 479011 w 1922272"/>
              <a:gd name="connsiteY47" fmla="*/ 302437 h 2149264"/>
              <a:gd name="connsiteX48" fmla="*/ 460948 w 1922272"/>
              <a:gd name="connsiteY48" fmla="*/ 268118 h 2149264"/>
              <a:gd name="connsiteX49" fmla="*/ 426630 w 1922272"/>
              <a:gd name="connsiteY49" fmla="*/ 286180 h 2149264"/>
              <a:gd name="connsiteX50" fmla="*/ 402246 w 1922272"/>
              <a:gd name="connsiteY50" fmla="*/ 370170 h 2149264"/>
              <a:gd name="connsiteX51" fmla="*/ 386893 w 1922272"/>
              <a:gd name="connsiteY51" fmla="*/ 450547 h 2149264"/>
              <a:gd name="connsiteX52" fmla="*/ 391409 w 1922272"/>
              <a:gd name="connsiteY52" fmla="*/ 524602 h 2149264"/>
              <a:gd name="connsiteX53" fmla="*/ 426630 w 1922272"/>
              <a:gd name="connsiteY53" fmla="*/ 588723 h 2149264"/>
              <a:gd name="connsiteX54" fmla="*/ 482623 w 1922272"/>
              <a:gd name="connsiteY54" fmla="*/ 632072 h 2149264"/>
              <a:gd name="connsiteX55" fmla="*/ 422115 w 1922272"/>
              <a:gd name="connsiteY55" fmla="*/ 632072 h 2149264"/>
              <a:gd name="connsiteX56" fmla="*/ 342641 w 1922272"/>
              <a:gd name="connsiteY56" fmla="*/ 615816 h 2149264"/>
              <a:gd name="connsiteX57" fmla="*/ 270392 w 1922272"/>
              <a:gd name="connsiteY57" fmla="*/ 574273 h 2149264"/>
              <a:gd name="connsiteX58" fmla="*/ 213496 w 1922272"/>
              <a:gd name="connsiteY58" fmla="*/ 507443 h 2149264"/>
              <a:gd name="connsiteX59" fmla="*/ 134022 w 1922272"/>
              <a:gd name="connsiteY59" fmla="*/ 292502 h 2149264"/>
              <a:gd name="connsiteX60" fmla="*/ 96092 w 1922272"/>
              <a:gd name="connsiteY60" fmla="*/ 260893 h 2149264"/>
              <a:gd name="connsiteX61" fmla="*/ 77126 w 1922272"/>
              <a:gd name="connsiteY61" fmla="*/ 294308 h 2149264"/>
              <a:gd name="connsiteX62" fmla="*/ 165631 w 1922272"/>
              <a:gd name="connsiteY62" fmla="*/ 535439 h 2149264"/>
              <a:gd name="connsiteX63" fmla="*/ 233365 w 1922272"/>
              <a:gd name="connsiteY63" fmla="*/ 616719 h 2149264"/>
              <a:gd name="connsiteX64" fmla="*/ 322773 w 1922272"/>
              <a:gd name="connsiteY64" fmla="*/ 668197 h 2149264"/>
              <a:gd name="connsiteX65" fmla="*/ 416696 w 1922272"/>
              <a:gd name="connsiteY65" fmla="*/ 687162 h 2149264"/>
              <a:gd name="connsiteX66" fmla="*/ 507007 w 1922272"/>
              <a:gd name="connsiteY66" fmla="*/ 686259 h 2149264"/>
              <a:gd name="connsiteX67" fmla="*/ 590093 w 1922272"/>
              <a:gd name="connsiteY67" fmla="*/ 673615 h 2149264"/>
              <a:gd name="connsiteX68" fmla="*/ 671373 w 1922272"/>
              <a:gd name="connsiteY68" fmla="*/ 652844 h 2149264"/>
              <a:gd name="connsiteX69" fmla="*/ 728269 w 1922272"/>
              <a:gd name="connsiteY69" fmla="*/ 635685 h 2149264"/>
              <a:gd name="connsiteX70" fmla="*/ 828515 w 1922272"/>
              <a:gd name="connsiteY70" fmla="*/ 606785 h 2149264"/>
              <a:gd name="connsiteX71" fmla="*/ 880895 w 1922272"/>
              <a:gd name="connsiteY71" fmla="*/ 598657 h 2149264"/>
              <a:gd name="connsiteX72" fmla="*/ 932373 w 1922272"/>
              <a:gd name="connsiteY72" fmla="*/ 599560 h 2149264"/>
              <a:gd name="connsiteX73" fmla="*/ 997396 w 1922272"/>
              <a:gd name="connsiteY73" fmla="*/ 607688 h 2149264"/>
              <a:gd name="connsiteX74" fmla="*/ 1063324 w 1922272"/>
              <a:gd name="connsiteY74" fmla="*/ 630266 h 2149264"/>
              <a:gd name="connsiteX75" fmla="*/ 1122026 w 1922272"/>
              <a:gd name="connsiteY75" fmla="*/ 677228 h 2149264"/>
              <a:gd name="connsiteX76" fmla="*/ 1059711 w 1922272"/>
              <a:gd name="connsiteY76" fmla="*/ 681743 h 2149264"/>
              <a:gd name="connsiteX77" fmla="*/ 1050680 w 1922272"/>
              <a:gd name="connsiteY77" fmla="*/ 717868 h 2149264"/>
              <a:gd name="connsiteX78" fmla="*/ 973013 w 1922272"/>
              <a:gd name="connsiteY78" fmla="*/ 736833 h 2149264"/>
              <a:gd name="connsiteX79" fmla="*/ 907988 w 1922272"/>
              <a:gd name="connsiteY79" fmla="*/ 753992 h 2149264"/>
              <a:gd name="connsiteX80" fmla="*/ 1002815 w 1922272"/>
              <a:gd name="connsiteY80" fmla="*/ 791923 h 2149264"/>
              <a:gd name="connsiteX81" fmla="*/ 1130154 w 1922272"/>
              <a:gd name="connsiteY81" fmla="*/ 828950 h 2149264"/>
              <a:gd name="connsiteX82" fmla="*/ 1249365 w 1922272"/>
              <a:gd name="connsiteY82" fmla="*/ 1002348 h 2149264"/>
              <a:gd name="connsiteX83" fmla="*/ 1321614 w 1922272"/>
              <a:gd name="connsiteY83" fmla="*/ 1219094 h 2149264"/>
              <a:gd name="connsiteX84" fmla="*/ 1257493 w 1922272"/>
              <a:gd name="connsiteY84" fmla="*/ 1338305 h 2149264"/>
              <a:gd name="connsiteX85" fmla="*/ 1078676 w 1922272"/>
              <a:gd name="connsiteY85" fmla="*/ 1299471 h 2149264"/>
              <a:gd name="connsiteX86" fmla="*/ 895345 w 1922272"/>
              <a:gd name="connsiteY86" fmla="*/ 1200129 h 2149264"/>
              <a:gd name="connsiteX87" fmla="*/ 764394 w 1922272"/>
              <a:gd name="connsiteY87" fmla="*/ 1161295 h 2149264"/>
              <a:gd name="connsiteX88" fmla="*/ 674083 w 1922272"/>
              <a:gd name="connsiteY88" fmla="*/ 1190195 h 2149264"/>
              <a:gd name="connsiteX89" fmla="*/ 609059 w 1922272"/>
              <a:gd name="connsiteY89" fmla="*/ 1219997 h 2149264"/>
              <a:gd name="connsiteX90" fmla="*/ 539519 w 1922272"/>
              <a:gd name="connsiteY90" fmla="*/ 1181164 h 2149264"/>
              <a:gd name="connsiteX91" fmla="*/ 488945 w 1922272"/>
              <a:gd name="connsiteY91" fmla="*/ 1108915 h 2149264"/>
              <a:gd name="connsiteX92" fmla="*/ 516038 w 1922272"/>
              <a:gd name="connsiteY92" fmla="*/ 1201935 h 2149264"/>
              <a:gd name="connsiteX93" fmla="*/ 546744 w 1922272"/>
              <a:gd name="connsiteY93" fmla="*/ 1318437 h 2149264"/>
              <a:gd name="connsiteX94" fmla="*/ 474495 w 1922272"/>
              <a:gd name="connsiteY94" fmla="*/ 1483706 h 2149264"/>
              <a:gd name="connsiteX95" fmla="*/ 375153 w 1922272"/>
              <a:gd name="connsiteY95" fmla="*/ 1619173 h 2149264"/>
              <a:gd name="connsiteX96" fmla="*/ 282133 w 1922272"/>
              <a:gd name="connsiteY96" fmla="*/ 1673359 h 2149264"/>
              <a:gd name="connsiteX97" fmla="*/ 233365 w 1922272"/>
              <a:gd name="connsiteY97" fmla="*/ 1706774 h 2149264"/>
              <a:gd name="connsiteX98" fmla="*/ 240589 w 1922272"/>
              <a:gd name="connsiteY98" fmla="*/ 1773604 h 2149264"/>
              <a:gd name="connsiteX99" fmla="*/ 134022 w 1922272"/>
              <a:gd name="connsiteY99" fmla="*/ 1888299 h 2149264"/>
              <a:gd name="connsiteX100" fmla="*/ 33777 w 1922272"/>
              <a:gd name="connsiteY100" fmla="*/ 1984030 h 2149264"/>
              <a:gd name="connsiteX101" fmla="*/ 362 w 1922272"/>
              <a:gd name="connsiteY101" fmla="*/ 2048150 h 2149264"/>
              <a:gd name="connsiteX102" fmla="*/ 37389 w 1922272"/>
              <a:gd name="connsiteY102" fmla="*/ 2131237 h 2149264"/>
              <a:gd name="connsiteX103" fmla="*/ 66289 w 1922272"/>
              <a:gd name="connsiteY103" fmla="*/ 2142977 h 2149264"/>
              <a:gd name="connsiteX104" fmla="*/ 80739 w 1922272"/>
              <a:gd name="connsiteY104" fmla="*/ 2062600 h 2149264"/>
              <a:gd name="connsiteX105" fmla="*/ 193627 w 1922272"/>
              <a:gd name="connsiteY105" fmla="*/ 1901846 h 2149264"/>
              <a:gd name="connsiteX106" fmla="*/ 361606 w 1922272"/>
              <a:gd name="connsiteY106" fmla="*/ 1757348 h 2149264"/>
              <a:gd name="connsiteX107" fmla="*/ 587384 w 1922272"/>
              <a:gd name="connsiteY107" fmla="*/ 1702259 h 2149264"/>
              <a:gd name="connsiteX108" fmla="*/ 690339 w 1922272"/>
              <a:gd name="connsiteY108" fmla="*/ 1662522 h 2149264"/>
              <a:gd name="connsiteX109" fmla="*/ 740010 w 1922272"/>
              <a:gd name="connsiteY109" fmla="*/ 1584854 h 2149264"/>
              <a:gd name="connsiteX110" fmla="*/ 830321 w 1922272"/>
              <a:gd name="connsiteY110" fmla="*/ 1571308 h 2149264"/>
              <a:gd name="connsiteX111" fmla="*/ 1027199 w 1922272"/>
              <a:gd name="connsiteY111" fmla="*/ 1664328 h 2149264"/>
              <a:gd name="connsiteX112" fmla="*/ 1267427 w 1922272"/>
              <a:gd name="connsiteY112" fmla="*/ 1704065 h 2149264"/>
              <a:gd name="connsiteX113" fmla="*/ 1464305 w 1922272"/>
              <a:gd name="connsiteY113" fmla="*/ 1709484 h 2149264"/>
              <a:gd name="connsiteX114" fmla="*/ 1667505 w 1922272"/>
              <a:gd name="connsiteY114" fmla="*/ 1633622 h 2149264"/>
              <a:gd name="connsiteX115" fmla="*/ 1781297 w 1922272"/>
              <a:gd name="connsiteY115" fmla="*/ 1581242 h 2149264"/>
              <a:gd name="connsiteX116" fmla="*/ 1843612 w 1922272"/>
              <a:gd name="connsiteY116" fmla="*/ 1603820 h 2149264"/>
              <a:gd name="connsiteX117" fmla="*/ 1827356 w 1922272"/>
              <a:gd name="connsiteY117" fmla="*/ 1757348 h 2149264"/>
              <a:gd name="connsiteX118" fmla="*/ 1774072 w 1922272"/>
              <a:gd name="connsiteY118" fmla="*/ 1921715 h 2149264"/>
              <a:gd name="connsiteX119" fmla="*/ 1774975 w 1922272"/>
              <a:gd name="connsiteY119" fmla="*/ 2020154 h 2149264"/>
              <a:gd name="connsiteX120" fmla="*/ 1839999 w 1922272"/>
              <a:gd name="connsiteY120" fmla="*/ 1908168 h 2149264"/>
              <a:gd name="connsiteX121" fmla="*/ 1897798 w 1922272"/>
              <a:gd name="connsiteY121" fmla="*/ 1722127 h 2149264"/>
              <a:gd name="connsiteX122" fmla="*/ 1922182 w 1922272"/>
              <a:gd name="connsiteY122" fmla="*/ 1562277 h 2149264"/>
              <a:gd name="connsiteX123" fmla="*/ 1886961 w 1922272"/>
              <a:gd name="connsiteY123" fmla="*/ 1494543 h 2149264"/>
              <a:gd name="connsiteX124" fmla="*/ 1746979 w 1922272"/>
              <a:gd name="connsiteY124" fmla="*/ 1527958 h 2149264"/>
              <a:gd name="connsiteX125" fmla="*/ 1613318 w 1922272"/>
              <a:gd name="connsiteY125" fmla="*/ 1556858 h 2149264"/>
              <a:gd name="connsiteX126" fmla="*/ 1582613 w 1922272"/>
              <a:gd name="connsiteY126" fmla="*/ 1490028 h 2149264"/>
              <a:gd name="connsiteX127" fmla="*/ 1614221 w 1922272"/>
              <a:gd name="connsiteY127" fmla="*/ 1325661 h 2149264"/>
              <a:gd name="connsiteX128" fmla="*/ 1515782 w 1922272"/>
              <a:gd name="connsiteY128" fmla="*/ 1124268 h 2149264"/>
              <a:gd name="connsiteX129" fmla="*/ 1366769 w 1922272"/>
              <a:gd name="connsiteY129" fmla="*/ 949064 h 2149264"/>
              <a:gd name="connsiteX130" fmla="*/ 1304454 w 1922272"/>
              <a:gd name="connsiteY130" fmla="*/ 855140 h 2149264"/>
              <a:gd name="connsiteX131" fmla="*/ 1318001 w 1922272"/>
              <a:gd name="connsiteY131" fmla="*/ 805469 h 21492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1922272" h="2149264">
                <a:moveTo>
                  <a:pt x="1318001" y="805469"/>
                </a:moveTo>
                <a:cubicBezTo>
                  <a:pt x="1342385" y="794632"/>
                  <a:pt x="1392959" y="789213"/>
                  <a:pt x="1433599" y="772957"/>
                </a:cubicBezTo>
                <a:cubicBezTo>
                  <a:pt x="1474239" y="757605"/>
                  <a:pt x="1505848" y="731414"/>
                  <a:pt x="1479658" y="716061"/>
                </a:cubicBezTo>
                <a:cubicBezTo>
                  <a:pt x="1453468" y="700708"/>
                  <a:pt x="1368575" y="697096"/>
                  <a:pt x="1300842" y="691677"/>
                </a:cubicBezTo>
                <a:lnTo>
                  <a:pt x="1292714" y="690774"/>
                </a:lnTo>
                <a:cubicBezTo>
                  <a:pt x="1273748" y="643812"/>
                  <a:pt x="1253880" y="596851"/>
                  <a:pt x="1213240" y="555308"/>
                </a:cubicBezTo>
                <a:cubicBezTo>
                  <a:pt x="1192468" y="534536"/>
                  <a:pt x="1167181" y="515571"/>
                  <a:pt x="1137379" y="497508"/>
                </a:cubicBezTo>
                <a:cubicBezTo>
                  <a:pt x="1126541" y="491187"/>
                  <a:pt x="1112092" y="482156"/>
                  <a:pt x="1095836" y="473125"/>
                </a:cubicBezTo>
                <a:lnTo>
                  <a:pt x="1052486" y="446934"/>
                </a:lnTo>
                <a:cubicBezTo>
                  <a:pt x="996493" y="411713"/>
                  <a:pt x="939597" y="365654"/>
                  <a:pt x="939597" y="320499"/>
                </a:cubicBezTo>
                <a:cubicBezTo>
                  <a:pt x="939597" y="278053"/>
                  <a:pt x="970303" y="183226"/>
                  <a:pt x="922438" y="233800"/>
                </a:cubicBezTo>
                <a:cubicBezTo>
                  <a:pt x="912504" y="244637"/>
                  <a:pt x="903473" y="257281"/>
                  <a:pt x="896248" y="270828"/>
                </a:cubicBezTo>
                <a:cubicBezTo>
                  <a:pt x="888120" y="286180"/>
                  <a:pt x="884507" y="303340"/>
                  <a:pt x="884507" y="320499"/>
                </a:cubicBezTo>
                <a:cubicBezTo>
                  <a:pt x="884507" y="334046"/>
                  <a:pt x="886314" y="347592"/>
                  <a:pt x="891733" y="361139"/>
                </a:cubicBezTo>
                <a:cubicBezTo>
                  <a:pt x="879089" y="353011"/>
                  <a:pt x="867348" y="344883"/>
                  <a:pt x="857414" y="337658"/>
                </a:cubicBezTo>
                <a:cubicBezTo>
                  <a:pt x="833933" y="320499"/>
                  <a:pt x="816774" y="303340"/>
                  <a:pt x="804131" y="286180"/>
                </a:cubicBezTo>
                <a:cubicBezTo>
                  <a:pt x="791487" y="269021"/>
                  <a:pt x="782456" y="252766"/>
                  <a:pt x="776134" y="236509"/>
                </a:cubicBezTo>
                <a:cubicBezTo>
                  <a:pt x="769813" y="219350"/>
                  <a:pt x="766200" y="202191"/>
                  <a:pt x="765297" y="185032"/>
                </a:cubicBezTo>
                <a:cubicBezTo>
                  <a:pt x="764394" y="168776"/>
                  <a:pt x="766200" y="154326"/>
                  <a:pt x="770716" y="139877"/>
                </a:cubicBezTo>
                <a:cubicBezTo>
                  <a:pt x="774328" y="127233"/>
                  <a:pt x="780650" y="114589"/>
                  <a:pt x="787875" y="103752"/>
                </a:cubicBezTo>
                <a:cubicBezTo>
                  <a:pt x="796906" y="89302"/>
                  <a:pt x="807743" y="77562"/>
                  <a:pt x="816774" y="70337"/>
                </a:cubicBezTo>
                <a:cubicBezTo>
                  <a:pt x="829418" y="58597"/>
                  <a:pt x="837546" y="56790"/>
                  <a:pt x="845674" y="54081"/>
                </a:cubicBezTo>
                <a:cubicBezTo>
                  <a:pt x="860124" y="50468"/>
                  <a:pt x="869155" y="35116"/>
                  <a:pt x="865542" y="20666"/>
                </a:cubicBezTo>
                <a:cubicBezTo>
                  <a:pt x="861930" y="6216"/>
                  <a:pt x="846577" y="-2815"/>
                  <a:pt x="832127" y="797"/>
                </a:cubicBezTo>
                <a:cubicBezTo>
                  <a:pt x="817677" y="4410"/>
                  <a:pt x="802325" y="8022"/>
                  <a:pt x="779747" y="29697"/>
                </a:cubicBezTo>
                <a:cubicBezTo>
                  <a:pt x="768006" y="39631"/>
                  <a:pt x="754460" y="55887"/>
                  <a:pt x="742719" y="73949"/>
                </a:cubicBezTo>
                <a:cubicBezTo>
                  <a:pt x="732785" y="88399"/>
                  <a:pt x="724657" y="105558"/>
                  <a:pt x="719238" y="123620"/>
                </a:cubicBezTo>
                <a:cubicBezTo>
                  <a:pt x="712916" y="144392"/>
                  <a:pt x="710207" y="166067"/>
                  <a:pt x="712013" y="187741"/>
                </a:cubicBezTo>
                <a:cubicBezTo>
                  <a:pt x="712916" y="210319"/>
                  <a:pt x="718335" y="232897"/>
                  <a:pt x="726463" y="254572"/>
                </a:cubicBezTo>
                <a:cubicBezTo>
                  <a:pt x="734591" y="276246"/>
                  <a:pt x="745428" y="297921"/>
                  <a:pt x="762587" y="318693"/>
                </a:cubicBezTo>
                <a:cubicBezTo>
                  <a:pt x="778844" y="339464"/>
                  <a:pt x="799615" y="360236"/>
                  <a:pt x="826708" y="381007"/>
                </a:cubicBezTo>
                <a:cubicBezTo>
                  <a:pt x="885411" y="425260"/>
                  <a:pt x="955853" y="460481"/>
                  <a:pt x="1020877" y="494799"/>
                </a:cubicBezTo>
                <a:cubicBezTo>
                  <a:pt x="1053389" y="512861"/>
                  <a:pt x="1084095" y="529117"/>
                  <a:pt x="1110285" y="545373"/>
                </a:cubicBezTo>
                <a:cubicBezTo>
                  <a:pt x="1135573" y="561629"/>
                  <a:pt x="1158150" y="577885"/>
                  <a:pt x="1175309" y="595045"/>
                </a:cubicBezTo>
                <a:cubicBezTo>
                  <a:pt x="1201500" y="622138"/>
                  <a:pt x="1217756" y="653747"/>
                  <a:pt x="1232205" y="687162"/>
                </a:cubicBezTo>
                <a:lnTo>
                  <a:pt x="1204209" y="684452"/>
                </a:lnTo>
                <a:cubicBezTo>
                  <a:pt x="1169891" y="644716"/>
                  <a:pt x="1133766" y="606785"/>
                  <a:pt x="1090417" y="582401"/>
                </a:cubicBezTo>
                <a:cubicBezTo>
                  <a:pt x="1064227" y="567951"/>
                  <a:pt x="1036230" y="558920"/>
                  <a:pt x="1009137" y="553501"/>
                </a:cubicBezTo>
                <a:cubicBezTo>
                  <a:pt x="982947" y="548083"/>
                  <a:pt x="957660" y="545373"/>
                  <a:pt x="936888" y="544470"/>
                </a:cubicBezTo>
                <a:cubicBezTo>
                  <a:pt x="915213" y="543567"/>
                  <a:pt x="898054" y="542664"/>
                  <a:pt x="879089" y="543567"/>
                </a:cubicBezTo>
                <a:cubicBezTo>
                  <a:pt x="860124" y="544470"/>
                  <a:pt x="841158" y="547179"/>
                  <a:pt x="817677" y="552598"/>
                </a:cubicBezTo>
                <a:cubicBezTo>
                  <a:pt x="788778" y="559823"/>
                  <a:pt x="750847" y="570660"/>
                  <a:pt x="713820" y="582401"/>
                </a:cubicBezTo>
                <a:cubicBezTo>
                  <a:pt x="694854" y="587819"/>
                  <a:pt x="676792" y="593238"/>
                  <a:pt x="657827" y="599560"/>
                </a:cubicBezTo>
                <a:cubicBezTo>
                  <a:pt x="574740" y="623041"/>
                  <a:pt x="536810" y="626653"/>
                  <a:pt x="467270" y="551695"/>
                </a:cubicBezTo>
                <a:cubicBezTo>
                  <a:pt x="456433" y="539955"/>
                  <a:pt x="449208" y="526408"/>
                  <a:pt x="444693" y="511055"/>
                </a:cubicBezTo>
                <a:cubicBezTo>
                  <a:pt x="440177" y="494799"/>
                  <a:pt x="439274" y="476737"/>
                  <a:pt x="441080" y="455965"/>
                </a:cubicBezTo>
                <a:cubicBezTo>
                  <a:pt x="442886" y="434291"/>
                  <a:pt x="448305" y="409907"/>
                  <a:pt x="454627" y="384620"/>
                </a:cubicBezTo>
                <a:cubicBezTo>
                  <a:pt x="461852" y="358429"/>
                  <a:pt x="469980" y="330433"/>
                  <a:pt x="479011" y="302437"/>
                </a:cubicBezTo>
                <a:cubicBezTo>
                  <a:pt x="483526" y="287987"/>
                  <a:pt x="475398" y="272634"/>
                  <a:pt x="460948" y="268118"/>
                </a:cubicBezTo>
                <a:cubicBezTo>
                  <a:pt x="446499" y="263603"/>
                  <a:pt x="431146" y="271731"/>
                  <a:pt x="426630" y="286180"/>
                </a:cubicBezTo>
                <a:cubicBezTo>
                  <a:pt x="417599" y="314177"/>
                  <a:pt x="409471" y="342173"/>
                  <a:pt x="402246" y="370170"/>
                </a:cubicBezTo>
                <a:cubicBezTo>
                  <a:pt x="395021" y="398166"/>
                  <a:pt x="389603" y="425260"/>
                  <a:pt x="386893" y="450547"/>
                </a:cubicBezTo>
                <a:cubicBezTo>
                  <a:pt x="384184" y="477640"/>
                  <a:pt x="385990" y="502024"/>
                  <a:pt x="391409" y="524602"/>
                </a:cubicBezTo>
                <a:cubicBezTo>
                  <a:pt x="397731" y="548083"/>
                  <a:pt x="409471" y="569757"/>
                  <a:pt x="426630" y="588723"/>
                </a:cubicBezTo>
                <a:cubicBezTo>
                  <a:pt x="441983" y="604979"/>
                  <a:pt x="460948" y="618525"/>
                  <a:pt x="482623" y="632072"/>
                </a:cubicBezTo>
                <a:cubicBezTo>
                  <a:pt x="462755" y="632975"/>
                  <a:pt x="442886" y="632975"/>
                  <a:pt x="422115" y="632072"/>
                </a:cubicBezTo>
                <a:cubicBezTo>
                  <a:pt x="395021" y="630266"/>
                  <a:pt x="367928" y="624847"/>
                  <a:pt x="342641" y="615816"/>
                </a:cubicBezTo>
                <a:cubicBezTo>
                  <a:pt x="317354" y="606785"/>
                  <a:pt x="292970" y="593238"/>
                  <a:pt x="270392" y="574273"/>
                </a:cubicBezTo>
                <a:cubicBezTo>
                  <a:pt x="249620" y="556211"/>
                  <a:pt x="230655" y="534536"/>
                  <a:pt x="213496" y="507443"/>
                </a:cubicBezTo>
                <a:cubicBezTo>
                  <a:pt x="180081" y="451450"/>
                  <a:pt x="152987" y="372879"/>
                  <a:pt x="134022" y="292502"/>
                </a:cubicBezTo>
                <a:cubicBezTo>
                  <a:pt x="129507" y="273537"/>
                  <a:pt x="122282" y="252766"/>
                  <a:pt x="96092" y="260893"/>
                </a:cubicBezTo>
                <a:cubicBezTo>
                  <a:pt x="81642" y="265409"/>
                  <a:pt x="73514" y="279859"/>
                  <a:pt x="77126" y="294308"/>
                </a:cubicBezTo>
                <a:cubicBezTo>
                  <a:pt x="101510" y="381910"/>
                  <a:pt x="126797" y="469512"/>
                  <a:pt x="165631" y="535439"/>
                </a:cubicBezTo>
                <a:cubicBezTo>
                  <a:pt x="185500" y="567951"/>
                  <a:pt x="208077" y="595045"/>
                  <a:pt x="233365" y="616719"/>
                </a:cubicBezTo>
                <a:cubicBezTo>
                  <a:pt x="260458" y="639297"/>
                  <a:pt x="290260" y="656456"/>
                  <a:pt x="322773" y="668197"/>
                </a:cubicBezTo>
                <a:cubicBezTo>
                  <a:pt x="353478" y="679034"/>
                  <a:pt x="385087" y="685356"/>
                  <a:pt x="416696" y="687162"/>
                </a:cubicBezTo>
                <a:cubicBezTo>
                  <a:pt x="447402" y="688968"/>
                  <a:pt x="478107" y="688065"/>
                  <a:pt x="507007" y="686259"/>
                </a:cubicBezTo>
                <a:cubicBezTo>
                  <a:pt x="535907" y="684452"/>
                  <a:pt x="563000" y="679034"/>
                  <a:pt x="590093" y="673615"/>
                </a:cubicBezTo>
                <a:cubicBezTo>
                  <a:pt x="616284" y="668197"/>
                  <a:pt x="643377" y="660972"/>
                  <a:pt x="671373" y="652844"/>
                </a:cubicBezTo>
                <a:lnTo>
                  <a:pt x="728269" y="635685"/>
                </a:lnTo>
                <a:cubicBezTo>
                  <a:pt x="764394" y="624847"/>
                  <a:pt x="799615" y="614010"/>
                  <a:pt x="828515" y="606785"/>
                </a:cubicBezTo>
                <a:cubicBezTo>
                  <a:pt x="848383" y="602269"/>
                  <a:pt x="865542" y="599560"/>
                  <a:pt x="880895" y="598657"/>
                </a:cubicBezTo>
                <a:cubicBezTo>
                  <a:pt x="896248" y="597754"/>
                  <a:pt x="912504" y="598657"/>
                  <a:pt x="932373" y="599560"/>
                </a:cubicBezTo>
                <a:cubicBezTo>
                  <a:pt x="952241" y="600463"/>
                  <a:pt x="974819" y="603172"/>
                  <a:pt x="997396" y="607688"/>
                </a:cubicBezTo>
                <a:cubicBezTo>
                  <a:pt x="1019974" y="612204"/>
                  <a:pt x="1042552" y="619428"/>
                  <a:pt x="1063324" y="630266"/>
                </a:cubicBezTo>
                <a:cubicBezTo>
                  <a:pt x="1084095" y="642006"/>
                  <a:pt x="1103061" y="658262"/>
                  <a:pt x="1122026" y="677228"/>
                </a:cubicBezTo>
                <a:cubicBezTo>
                  <a:pt x="1090417" y="674518"/>
                  <a:pt x="1067839" y="674518"/>
                  <a:pt x="1059711" y="681743"/>
                </a:cubicBezTo>
                <a:cubicBezTo>
                  <a:pt x="1050680" y="689871"/>
                  <a:pt x="1061517" y="707030"/>
                  <a:pt x="1050680" y="717868"/>
                </a:cubicBezTo>
                <a:cubicBezTo>
                  <a:pt x="1039843" y="728705"/>
                  <a:pt x="1007331" y="733220"/>
                  <a:pt x="973013" y="736833"/>
                </a:cubicBezTo>
                <a:cubicBezTo>
                  <a:pt x="938694" y="740445"/>
                  <a:pt x="902570" y="743155"/>
                  <a:pt x="907988" y="753992"/>
                </a:cubicBezTo>
                <a:cubicBezTo>
                  <a:pt x="913407" y="764829"/>
                  <a:pt x="958563" y="782892"/>
                  <a:pt x="1002815" y="791923"/>
                </a:cubicBezTo>
                <a:cubicBezTo>
                  <a:pt x="1047067" y="800051"/>
                  <a:pt x="1088611" y="796438"/>
                  <a:pt x="1130154" y="828950"/>
                </a:cubicBezTo>
                <a:cubicBezTo>
                  <a:pt x="1171697" y="861462"/>
                  <a:pt x="1213240" y="928292"/>
                  <a:pt x="1249365" y="1002348"/>
                </a:cubicBezTo>
                <a:cubicBezTo>
                  <a:pt x="1286392" y="1076403"/>
                  <a:pt x="1317098" y="1156779"/>
                  <a:pt x="1321614" y="1219094"/>
                </a:cubicBezTo>
                <a:cubicBezTo>
                  <a:pt x="1326129" y="1281409"/>
                  <a:pt x="1302648" y="1325661"/>
                  <a:pt x="1257493" y="1338305"/>
                </a:cubicBezTo>
                <a:cubicBezTo>
                  <a:pt x="1212337" y="1350046"/>
                  <a:pt x="1144604" y="1330177"/>
                  <a:pt x="1078676" y="1299471"/>
                </a:cubicBezTo>
                <a:cubicBezTo>
                  <a:pt x="1012749" y="1268765"/>
                  <a:pt x="948628" y="1227222"/>
                  <a:pt x="895345" y="1200129"/>
                </a:cubicBezTo>
                <a:cubicBezTo>
                  <a:pt x="842061" y="1173036"/>
                  <a:pt x="800518" y="1160392"/>
                  <a:pt x="764394" y="1161295"/>
                </a:cubicBezTo>
                <a:cubicBezTo>
                  <a:pt x="728269" y="1162198"/>
                  <a:pt x="698467" y="1176648"/>
                  <a:pt x="674083" y="1190195"/>
                </a:cubicBezTo>
                <a:cubicBezTo>
                  <a:pt x="649699" y="1204644"/>
                  <a:pt x="630733" y="1219094"/>
                  <a:pt x="609059" y="1219997"/>
                </a:cubicBezTo>
                <a:cubicBezTo>
                  <a:pt x="587384" y="1220900"/>
                  <a:pt x="563000" y="1210063"/>
                  <a:pt x="539519" y="1181164"/>
                </a:cubicBezTo>
                <a:cubicBezTo>
                  <a:pt x="516038" y="1152264"/>
                  <a:pt x="492557" y="1106205"/>
                  <a:pt x="488945" y="1108915"/>
                </a:cubicBezTo>
                <a:cubicBezTo>
                  <a:pt x="484429" y="1110721"/>
                  <a:pt x="498879" y="1161295"/>
                  <a:pt x="516038" y="1201935"/>
                </a:cubicBezTo>
                <a:cubicBezTo>
                  <a:pt x="533197" y="1242575"/>
                  <a:pt x="553969" y="1272378"/>
                  <a:pt x="546744" y="1318437"/>
                </a:cubicBezTo>
                <a:cubicBezTo>
                  <a:pt x="540422" y="1365398"/>
                  <a:pt x="507007" y="1427713"/>
                  <a:pt x="474495" y="1483706"/>
                </a:cubicBezTo>
                <a:cubicBezTo>
                  <a:pt x="441080" y="1539699"/>
                  <a:pt x="408568" y="1588467"/>
                  <a:pt x="375153" y="1619173"/>
                </a:cubicBezTo>
                <a:cubicBezTo>
                  <a:pt x="342641" y="1649878"/>
                  <a:pt x="309226" y="1662522"/>
                  <a:pt x="282133" y="1673359"/>
                </a:cubicBezTo>
                <a:cubicBezTo>
                  <a:pt x="255039" y="1684197"/>
                  <a:pt x="233365" y="1692325"/>
                  <a:pt x="233365" y="1706774"/>
                </a:cubicBezTo>
                <a:cubicBezTo>
                  <a:pt x="233365" y="1721224"/>
                  <a:pt x="255039" y="1741093"/>
                  <a:pt x="240589" y="1773604"/>
                </a:cubicBezTo>
                <a:cubicBezTo>
                  <a:pt x="226140" y="1806117"/>
                  <a:pt x="175565" y="1850369"/>
                  <a:pt x="134022" y="1888299"/>
                </a:cubicBezTo>
                <a:cubicBezTo>
                  <a:pt x="91576" y="1927133"/>
                  <a:pt x="57258" y="1960548"/>
                  <a:pt x="33777" y="1984030"/>
                </a:cubicBezTo>
                <a:cubicBezTo>
                  <a:pt x="10296" y="2007510"/>
                  <a:pt x="-2347" y="2021960"/>
                  <a:pt x="362" y="2048150"/>
                </a:cubicBezTo>
                <a:cubicBezTo>
                  <a:pt x="3071" y="2074341"/>
                  <a:pt x="22036" y="2111368"/>
                  <a:pt x="37389" y="2131237"/>
                </a:cubicBezTo>
                <a:cubicBezTo>
                  <a:pt x="52742" y="2151105"/>
                  <a:pt x="64483" y="2153814"/>
                  <a:pt x="66289" y="2142977"/>
                </a:cubicBezTo>
                <a:cubicBezTo>
                  <a:pt x="68095" y="2131237"/>
                  <a:pt x="60870" y="2105046"/>
                  <a:pt x="80739" y="2062600"/>
                </a:cubicBezTo>
                <a:cubicBezTo>
                  <a:pt x="99704" y="2019251"/>
                  <a:pt x="145763" y="1958742"/>
                  <a:pt x="193627" y="1901846"/>
                </a:cubicBezTo>
                <a:cubicBezTo>
                  <a:pt x="240589" y="1844950"/>
                  <a:pt x="289357" y="1789861"/>
                  <a:pt x="361606" y="1757348"/>
                </a:cubicBezTo>
                <a:cubicBezTo>
                  <a:pt x="432952" y="1723933"/>
                  <a:pt x="527779" y="1713096"/>
                  <a:pt x="587384" y="1702259"/>
                </a:cubicBezTo>
                <a:cubicBezTo>
                  <a:pt x="646989" y="1692325"/>
                  <a:pt x="671373" y="1683293"/>
                  <a:pt x="690339" y="1662522"/>
                </a:cubicBezTo>
                <a:cubicBezTo>
                  <a:pt x="709304" y="1640847"/>
                  <a:pt x="721947" y="1606529"/>
                  <a:pt x="740010" y="1584854"/>
                </a:cubicBezTo>
                <a:cubicBezTo>
                  <a:pt x="758975" y="1562277"/>
                  <a:pt x="783359" y="1552342"/>
                  <a:pt x="830321" y="1571308"/>
                </a:cubicBezTo>
                <a:cubicBezTo>
                  <a:pt x="877283" y="1590273"/>
                  <a:pt x="947725" y="1637235"/>
                  <a:pt x="1027199" y="1664328"/>
                </a:cubicBezTo>
                <a:cubicBezTo>
                  <a:pt x="1106673" y="1690518"/>
                  <a:pt x="1195178" y="1696840"/>
                  <a:pt x="1267427" y="1704065"/>
                </a:cubicBezTo>
                <a:cubicBezTo>
                  <a:pt x="1339676" y="1712193"/>
                  <a:pt x="1395668" y="1722127"/>
                  <a:pt x="1464305" y="1709484"/>
                </a:cubicBezTo>
                <a:cubicBezTo>
                  <a:pt x="1532038" y="1696840"/>
                  <a:pt x="1612415" y="1660716"/>
                  <a:pt x="1667505" y="1633622"/>
                </a:cubicBezTo>
                <a:cubicBezTo>
                  <a:pt x="1722595" y="1606529"/>
                  <a:pt x="1753301" y="1590273"/>
                  <a:pt x="1781297" y="1581242"/>
                </a:cubicBezTo>
                <a:cubicBezTo>
                  <a:pt x="1809294" y="1572211"/>
                  <a:pt x="1834581" y="1572211"/>
                  <a:pt x="1843612" y="1603820"/>
                </a:cubicBezTo>
                <a:cubicBezTo>
                  <a:pt x="1852643" y="1635428"/>
                  <a:pt x="1843612" y="1698646"/>
                  <a:pt x="1827356" y="1757348"/>
                </a:cubicBezTo>
                <a:cubicBezTo>
                  <a:pt x="1811100" y="1816051"/>
                  <a:pt x="1786716" y="1870237"/>
                  <a:pt x="1774072" y="1921715"/>
                </a:cubicBezTo>
                <a:cubicBezTo>
                  <a:pt x="1762332" y="1973192"/>
                  <a:pt x="1762332" y="2021960"/>
                  <a:pt x="1774975" y="2020154"/>
                </a:cubicBezTo>
                <a:cubicBezTo>
                  <a:pt x="1788522" y="2019251"/>
                  <a:pt x="1815615" y="1966870"/>
                  <a:pt x="1839999" y="1908168"/>
                </a:cubicBezTo>
                <a:cubicBezTo>
                  <a:pt x="1863480" y="1849466"/>
                  <a:pt x="1883348" y="1783539"/>
                  <a:pt x="1897798" y="1722127"/>
                </a:cubicBezTo>
                <a:cubicBezTo>
                  <a:pt x="1912248" y="1660716"/>
                  <a:pt x="1921279" y="1602917"/>
                  <a:pt x="1922182" y="1562277"/>
                </a:cubicBezTo>
                <a:cubicBezTo>
                  <a:pt x="1923085" y="1521637"/>
                  <a:pt x="1917667" y="1497253"/>
                  <a:pt x="1886961" y="1494543"/>
                </a:cubicBezTo>
                <a:cubicBezTo>
                  <a:pt x="1856255" y="1491834"/>
                  <a:pt x="1800262" y="1510799"/>
                  <a:pt x="1746979" y="1527958"/>
                </a:cubicBezTo>
                <a:cubicBezTo>
                  <a:pt x="1693695" y="1545117"/>
                  <a:pt x="1644024" y="1560470"/>
                  <a:pt x="1613318" y="1556858"/>
                </a:cubicBezTo>
                <a:cubicBezTo>
                  <a:pt x="1583516" y="1553246"/>
                  <a:pt x="1573581" y="1529765"/>
                  <a:pt x="1582613" y="1490028"/>
                </a:cubicBezTo>
                <a:cubicBezTo>
                  <a:pt x="1591644" y="1449388"/>
                  <a:pt x="1620543" y="1389782"/>
                  <a:pt x="1614221" y="1325661"/>
                </a:cubicBezTo>
                <a:cubicBezTo>
                  <a:pt x="1607900" y="1260637"/>
                  <a:pt x="1566356" y="1191098"/>
                  <a:pt x="1515782" y="1124268"/>
                </a:cubicBezTo>
                <a:cubicBezTo>
                  <a:pt x="1464305" y="1057437"/>
                  <a:pt x="1404700" y="994219"/>
                  <a:pt x="1366769" y="949064"/>
                </a:cubicBezTo>
                <a:cubicBezTo>
                  <a:pt x="1328838" y="903908"/>
                  <a:pt x="1312582" y="876815"/>
                  <a:pt x="1304454" y="855140"/>
                </a:cubicBezTo>
                <a:cubicBezTo>
                  <a:pt x="1295423" y="832563"/>
                  <a:pt x="1293617" y="816307"/>
                  <a:pt x="1318001" y="805469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 w="9031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>
              <a:latin typeface="+mj-ea"/>
              <a:ea typeface="+mj-ea"/>
            </a:endParaRPr>
          </a:p>
        </p:txBody>
      </p:sp>
      <p:grpSp>
        <p:nvGrpSpPr>
          <p:cNvPr id="177" name="图形 6">
            <a:extLst>
              <a:ext uri="{FF2B5EF4-FFF2-40B4-BE49-F238E27FC236}">
                <a16:creationId xmlns:a16="http://schemas.microsoft.com/office/drawing/2014/main" id="{DF4C3EA6-4DD3-4D29-AA8F-B22DCA22A100}"/>
              </a:ext>
            </a:extLst>
          </p:cNvPr>
          <p:cNvGrpSpPr/>
          <p:nvPr/>
        </p:nvGrpSpPr>
        <p:grpSpPr>
          <a:xfrm rot="900000">
            <a:off x="8213696" y="1748770"/>
            <a:ext cx="1516701" cy="1464110"/>
            <a:chOff x="4293414" y="1841975"/>
            <a:chExt cx="1329381" cy="1283285"/>
          </a:xfrm>
          <a:solidFill>
            <a:schemeClr val="bg1"/>
          </a:solidFill>
          <a:effectLst>
            <a:outerShdw blurRad="127000" dist="63500" dir="5400000" algn="t" rotWithShape="0">
              <a:prstClr val="black">
                <a:alpha val="33000"/>
              </a:prstClr>
            </a:outerShdw>
          </a:effectLst>
        </p:grpSpPr>
        <p:sp>
          <p:nvSpPr>
            <p:cNvPr id="178" name="任意多边形: 形状 177">
              <a:extLst>
                <a:ext uri="{FF2B5EF4-FFF2-40B4-BE49-F238E27FC236}">
                  <a16:creationId xmlns:a16="http://schemas.microsoft.com/office/drawing/2014/main" id="{9928F7CD-672F-45E6-A780-DD76F6694259}"/>
                </a:ext>
              </a:extLst>
            </p:cNvPr>
            <p:cNvSpPr/>
            <p:nvPr/>
          </p:nvSpPr>
          <p:spPr>
            <a:xfrm>
              <a:off x="4611088" y="1841975"/>
              <a:ext cx="395932" cy="449294"/>
            </a:xfrm>
            <a:custGeom>
              <a:avLst/>
              <a:gdLst>
                <a:gd name="connsiteX0" fmla="*/ 61267 w 395932"/>
                <a:gd name="connsiteY0" fmla="*/ 347841 h 449294"/>
                <a:gd name="connsiteX1" fmla="*/ 200931 w 395932"/>
                <a:gd name="connsiteY1" fmla="*/ 376828 h 449294"/>
                <a:gd name="connsiteX2" fmla="*/ 183143 w 395932"/>
                <a:gd name="connsiteY2" fmla="*/ 449294 h 449294"/>
                <a:gd name="connsiteX3" fmla="*/ 312925 w 395932"/>
                <a:gd name="connsiteY3" fmla="*/ 440071 h 449294"/>
                <a:gd name="connsiteX4" fmla="*/ 302384 w 395932"/>
                <a:gd name="connsiteY4" fmla="*/ 426237 h 449294"/>
                <a:gd name="connsiteX5" fmla="*/ 297114 w 395932"/>
                <a:gd name="connsiteY5" fmla="*/ 380780 h 449294"/>
                <a:gd name="connsiteX6" fmla="*/ 299090 w 395932"/>
                <a:gd name="connsiteY6" fmla="*/ 374851 h 449294"/>
                <a:gd name="connsiteX7" fmla="*/ 257587 w 395932"/>
                <a:gd name="connsiteY7" fmla="*/ 313584 h 449294"/>
                <a:gd name="connsiteX8" fmla="*/ 211472 w 395932"/>
                <a:gd name="connsiteY8" fmla="*/ 299090 h 449294"/>
                <a:gd name="connsiteX9" fmla="*/ 177214 w 395932"/>
                <a:gd name="connsiteY9" fmla="*/ 287232 h 449294"/>
                <a:gd name="connsiteX10" fmla="*/ 162062 w 395932"/>
                <a:gd name="connsiteY10" fmla="*/ 281303 h 449294"/>
                <a:gd name="connsiteX11" fmla="*/ 177873 w 395932"/>
                <a:gd name="connsiteY11" fmla="*/ 285915 h 449294"/>
                <a:gd name="connsiteX12" fmla="*/ 177873 w 395932"/>
                <a:gd name="connsiteY12" fmla="*/ 285915 h 449294"/>
                <a:gd name="connsiteX13" fmla="*/ 212789 w 395932"/>
                <a:gd name="connsiteY13" fmla="*/ 293820 h 449294"/>
                <a:gd name="connsiteX14" fmla="*/ 248364 w 395932"/>
                <a:gd name="connsiteY14" fmla="*/ 301067 h 449294"/>
                <a:gd name="connsiteX15" fmla="*/ 236505 w 395932"/>
                <a:gd name="connsiteY15" fmla="*/ 285256 h 449294"/>
                <a:gd name="connsiteX16" fmla="*/ 158110 w 395932"/>
                <a:gd name="connsiteY16" fmla="*/ 187096 h 449294"/>
                <a:gd name="connsiteX17" fmla="*/ 131099 w 395932"/>
                <a:gd name="connsiteY17" fmla="*/ 155474 h 449294"/>
                <a:gd name="connsiteX18" fmla="*/ 123194 w 395932"/>
                <a:gd name="connsiteY18" fmla="*/ 146910 h 449294"/>
                <a:gd name="connsiteX19" fmla="*/ 120558 w 395932"/>
                <a:gd name="connsiteY19" fmla="*/ 144275 h 449294"/>
                <a:gd name="connsiteX20" fmla="*/ 123194 w 395932"/>
                <a:gd name="connsiteY20" fmla="*/ 146910 h 449294"/>
                <a:gd name="connsiteX21" fmla="*/ 131758 w 395932"/>
                <a:gd name="connsiteY21" fmla="*/ 154816 h 449294"/>
                <a:gd name="connsiteX22" fmla="*/ 160745 w 395932"/>
                <a:gd name="connsiteY22" fmla="*/ 184461 h 449294"/>
                <a:gd name="connsiteX23" fmla="*/ 245070 w 395932"/>
                <a:gd name="connsiteY23" fmla="*/ 278009 h 449294"/>
                <a:gd name="connsiteX24" fmla="*/ 285256 w 395932"/>
                <a:gd name="connsiteY24" fmla="*/ 326760 h 449294"/>
                <a:gd name="connsiteX25" fmla="*/ 289867 w 395932"/>
                <a:gd name="connsiteY25" fmla="*/ 291185 h 449294"/>
                <a:gd name="connsiteX26" fmla="*/ 292503 w 395932"/>
                <a:gd name="connsiteY26" fmla="*/ 266810 h 449294"/>
                <a:gd name="connsiteX27" fmla="*/ 293820 w 395932"/>
                <a:gd name="connsiteY27" fmla="*/ 239141 h 449294"/>
                <a:gd name="connsiteX28" fmla="*/ 294479 w 395932"/>
                <a:gd name="connsiteY28" fmla="*/ 243752 h 449294"/>
                <a:gd name="connsiteX29" fmla="*/ 295138 w 395932"/>
                <a:gd name="connsiteY29" fmla="*/ 255610 h 449294"/>
                <a:gd name="connsiteX30" fmla="*/ 295138 w 395932"/>
                <a:gd name="connsiteY30" fmla="*/ 291844 h 449294"/>
                <a:gd name="connsiteX31" fmla="*/ 293820 w 395932"/>
                <a:gd name="connsiteY31" fmla="*/ 338618 h 449294"/>
                <a:gd name="connsiteX32" fmla="*/ 308313 w 395932"/>
                <a:gd name="connsiteY32" fmla="*/ 358382 h 449294"/>
                <a:gd name="connsiteX33" fmla="*/ 354429 w 395932"/>
                <a:gd name="connsiteY33" fmla="*/ 336642 h 449294"/>
                <a:gd name="connsiteX34" fmla="*/ 370898 w 395932"/>
                <a:gd name="connsiteY34" fmla="*/ 338618 h 449294"/>
                <a:gd name="connsiteX35" fmla="*/ 380122 w 395932"/>
                <a:gd name="connsiteY35" fmla="*/ 341912 h 449294"/>
                <a:gd name="connsiteX36" fmla="*/ 395933 w 395932"/>
                <a:gd name="connsiteY36" fmla="*/ 277350 h 449294"/>
                <a:gd name="connsiteX37" fmla="*/ 335983 w 395932"/>
                <a:gd name="connsiteY37" fmla="*/ 299749 h 449294"/>
                <a:gd name="connsiteX38" fmla="*/ 338618 w 395932"/>
                <a:gd name="connsiteY38" fmla="*/ 185779 h 449294"/>
                <a:gd name="connsiteX39" fmla="*/ 247705 w 395932"/>
                <a:gd name="connsiteY39" fmla="*/ 58632 h 449294"/>
                <a:gd name="connsiteX40" fmla="*/ 46774 w 395932"/>
                <a:gd name="connsiteY40" fmla="*/ 0 h 449294"/>
                <a:gd name="connsiteX41" fmla="*/ 0 w 395932"/>
                <a:gd name="connsiteY41" fmla="*/ 196319 h 449294"/>
                <a:gd name="connsiteX42" fmla="*/ 61267 w 395932"/>
                <a:gd name="connsiteY42" fmla="*/ 347841 h 449294"/>
                <a:gd name="connsiteX43" fmla="*/ 202248 w 395932"/>
                <a:gd name="connsiteY43" fmla="*/ 325442 h 449294"/>
                <a:gd name="connsiteX44" fmla="*/ 198954 w 395932"/>
                <a:gd name="connsiteY44" fmla="*/ 332689 h 449294"/>
                <a:gd name="connsiteX45" fmla="*/ 175897 w 395932"/>
                <a:gd name="connsiteY45" fmla="*/ 339936 h 449294"/>
                <a:gd name="connsiteX46" fmla="*/ 173920 w 395932"/>
                <a:gd name="connsiteY46" fmla="*/ 339936 h 449294"/>
                <a:gd name="connsiteX47" fmla="*/ 168650 w 395932"/>
                <a:gd name="connsiteY47" fmla="*/ 335983 h 449294"/>
                <a:gd name="connsiteX48" fmla="*/ 171944 w 395932"/>
                <a:gd name="connsiteY48" fmla="*/ 328736 h 449294"/>
                <a:gd name="connsiteX49" fmla="*/ 195002 w 395932"/>
                <a:gd name="connsiteY49" fmla="*/ 321489 h 449294"/>
                <a:gd name="connsiteX50" fmla="*/ 202248 w 395932"/>
                <a:gd name="connsiteY50" fmla="*/ 325442 h 449294"/>
                <a:gd name="connsiteX51" fmla="*/ 158768 w 395932"/>
                <a:gd name="connsiteY51" fmla="*/ 312266 h 449294"/>
                <a:gd name="connsiteX52" fmla="*/ 182485 w 395932"/>
                <a:gd name="connsiteY52" fmla="*/ 302384 h 449294"/>
                <a:gd name="connsiteX53" fmla="*/ 189731 w 395932"/>
                <a:gd name="connsiteY53" fmla="*/ 305678 h 449294"/>
                <a:gd name="connsiteX54" fmla="*/ 186437 w 395932"/>
                <a:gd name="connsiteY54" fmla="*/ 312925 h 449294"/>
                <a:gd name="connsiteX55" fmla="*/ 162721 w 395932"/>
                <a:gd name="connsiteY55" fmla="*/ 322807 h 449294"/>
                <a:gd name="connsiteX56" fmla="*/ 160745 w 395932"/>
                <a:gd name="connsiteY56" fmla="*/ 323466 h 449294"/>
                <a:gd name="connsiteX57" fmla="*/ 155474 w 395932"/>
                <a:gd name="connsiteY57" fmla="*/ 320172 h 449294"/>
                <a:gd name="connsiteX58" fmla="*/ 158768 w 395932"/>
                <a:gd name="connsiteY58" fmla="*/ 312266 h 449294"/>
                <a:gd name="connsiteX59" fmla="*/ 197637 w 395932"/>
                <a:gd name="connsiteY59" fmla="*/ 129123 h 449294"/>
                <a:gd name="connsiteX60" fmla="*/ 195660 w 395932"/>
                <a:gd name="connsiteY60" fmla="*/ 137028 h 449294"/>
                <a:gd name="connsiteX61" fmla="*/ 179191 w 395932"/>
                <a:gd name="connsiteY61" fmla="*/ 146251 h 449294"/>
                <a:gd name="connsiteX62" fmla="*/ 176556 w 395932"/>
                <a:gd name="connsiteY62" fmla="*/ 146910 h 449294"/>
                <a:gd name="connsiteX63" fmla="*/ 171944 w 395932"/>
                <a:gd name="connsiteY63" fmla="*/ 144275 h 449294"/>
                <a:gd name="connsiteX64" fmla="*/ 173920 w 395932"/>
                <a:gd name="connsiteY64" fmla="*/ 136369 h 449294"/>
                <a:gd name="connsiteX65" fmla="*/ 190390 w 395932"/>
                <a:gd name="connsiteY65" fmla="*/ 127146 h 449294"/>
                <a:gd name="connsiteX66" fmla="*/ 197637 w 395932"/>
                <a:gd name="connsiteY66" fmla="*/ 129123 h 449294"/>
                <a:gd name="connsiteX67" fmla="*/ 184461 w 395932"/>
                <a:gd name="connsiteY67" fmla="*/ 115947 h 449294"/>
                <a:gd name="connsiteX68" fmla="*/ 181826 w 395932"/>
                <a:gd name="connsiteY68" fmla="*/ 123194 h 449294"/>
                <a:gd name="connsiteX69" fmla="*/ 162062 w 395932"/>
                <a:gd name="connsiteY69" fmla="*/ 132417 h 449294"/>
                <a:gd name="connsiteX70" fmla="*/ 159427 w 395932"/>
                <a:gd name="connsiteY70" fmla="*/ 133075 h 449294"/>
                <a:gd name="connsiteX71" fmla="*/ 154157 w 395932"/>
                <a:gd name="connsiteY71" fmla="*/ 129781 h 449294"/>
                <a:gd name="connsiteX72" fmla="*/ 156792 w 395932"/>
                <a:gd name="connsiteY72" fmla="*/ 122535 h 449294"/>
                <a:gd name="connsiteX73" fmla="*/ 176556 w 395932"/>
                <a:gd name="connsiteY73" fmla="*/ 113312 h 449294"/>
                <a:gd name="connsiteX74" fmla="*/ 184461 w 395932"/>
                <a:gd name="connsiteY74" fmla="*/ 115947 h 449294"/>
                <a:gd name="connsiteX75" fmla="*/ 148887 w 395932"/>
                <a:gd name="connsiteY75" fmla="*/ 105406 h 449294"/>
                <a:gd name="connsiteX76" fmla="*/ 164697 w 395932"/>
                <a:gd name="connsiteY76" fmla="*/ 96842 h 449294"/>
                <a:gd name="connsiteX77" fmla="*/ 171944 w 395932"/>
                <a:gd name="connsiteY77" fmla="*/ 98818 h 449294"/>
                <a:gd name="connsiteX78" fmla="*/ 169309 w 395932"/>
                <a:gd name="connsiteY78" fmla="*/ 106724 h 449294"/>
                <a:gd name="connsiteX79" fmla="*/ 154157 w 395932"/>
                <a:gd name="connsiteY79" fmla="*/ 115288 h 449294"/>
                <a:gd name="connsiteX80" fmla="*/ 151522 w 395932"/>
                <a:gd name="connsiteY80" fmla="*/ 115947 h 449294"/>
                <a:gd name="connsiteX81" fmla="*/ 146251 w 395932"/>
                <a:gd name="connsiteY81" fmla="*/ 112653 h 449294"/>
                <a:gd name="connsiteX82" fmla="*/ 148887 w 395932"/>
                <a:gd name="connsiteY82" fmla="*/ 105406 h 449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395932" h="449294">
                  <a:moveTo>
                    <a:pt x="61267" y="347841"/>
                  </a:moveTo>
                  <a:cubicBezTo>
                    <a:pt x="117923" y="343229"/>
                    <a:pt x="200931" y="376828"/>
                    <a:pt x="200931" y="376828"/>
                  </a:cubicBezTo>
                  <a:cubicBezTo>
                    <a:pt x="204225" y="408450"/>
                    <a:pt x="183143" y="449294"/>
                    <a:pt x="183143" y="449294"/>
                  </a:cubicBezTo>
                  <a:cubicBezTo>
                    <a:pt x="218059" y="434801"/>
                    <a:pt x="268786" y="431507"/>
                    <a:pt x="312925" y="440071"/>
                  </a:cubicBezTo>
                  <a:cubicBezTo>
                    <a:pt x="308972" y="436119"/>
                    <a:pt x="305678" y="431507"/>
                    <a:pt x="302384" y="426237"/>
                  </a:cubicBezTo>
                  <a:cubicBezTo>
                    <a:pt x="294479" y="412402"/>
                    <a:pt x="292503" y="395933"/>
                    <a:pt x="297114" y="380780"/>
                  </a:cubicBezTo>
                  <a:cubicBezTo>
                    <a:pt x="297773" y="378804"/>
                    <a:pt x="298432" y="376828"/>
                    <a:pt x="299090" y="374851"/>
                  </a:cubicBezTo>
                  <a:cubicBezTo>
                    <a:pt x="287891" y="356405"/>
                    <a:pt x="273398" y="335324"/>
                    <a:pt x="257587" y="313584"/>
                  </a:cubicBezTo>
                  <a:cubicBezTo>
                    <a:pt x="249681" y="310949"/>
                    <a:pt x="230576" y="305020"/>
                    <a:pt x="211472" y="299090"/>
                  </a:cubicBezTo>
                  <a:cubicBezTo>
                    <a:pt x="198954" y="295138"/>
                    <a:pt x="186437" y="290526"/>
                    <a:pt x="177214" y="287232"/>
                  </a:cubicBezTo>
                  <a:cubicBezTo>
                    <a:pt x="167991" y="283938"/>
                    <a:pt x="162062" y="281303"/>
                    <a:pt x="162062" y="281303"/>
                  </a:cubicBezTo>
                  <a:lnTo>
                    <a:pt x="177873" y="285915"/>
                  </a:lnTo>
                  <a:cubicBezTo>
                    <a:pt x="177873" y="285915"/>
                    <a:pt x="177873" y="285915"/>
                    <a:pt x="177873" y="285915"/>
                  </a:cubicBezTo>
                  <a:cubicBezTo>
                    <a:pt x="187096" y="288550"/>
                    <a:pt x="200272" y="291185"/>
                    <a:pt x="212789" y="293820"/>
                  </a:cubicBezTo>
                  <a:cubicBezTo>
                    <a:pt x="225965" y="296455"/>
                    <a:pt x="238482" y="299090"/>
                    <a:pt x="248364" y="301067"/>
                  </a:cubicBezTo>
                  <a:cubicBezTo>
                    <a:pt x="244411" y="295797"/>
                    <a:pt x="240458" y="290526"/>
                    <a:pt x="236505" y="285256"/>
                  </a:cubicBezTo>
                  <a:cubicBezTo>
                    <a:pt x="208836" y="249022"/>
                    <a:pt x="180508" y="213448"/>
                    <a:pt x="158110" y="187096"/>
                  </a:cubicBezTo>
                  <a:cubicBezTo>
                    <a:pt x="146910" y="173920"/>
                    <a:pt x="137687" y="163380"/>
                    <a:pt x="131099" y="155474"/>
                  </a:cubicBezTo>
                  <a:cubicBezTo>
                    <a:pt x="127805" y="151522"/>
                    <a:pt x="125170" y="148887"/>
                    <a:pt x="123194" y="146910"/>
                  </a:cubicBezTo>
                  <a:cubicBezTo>
                    <a:pt x="121876" y="145593"/>
                    <a:pt x="120558" y="144934"/>
                    <a:pt x="120558" y="144275"/>
                  </a:cubicBezTo>
                  <a:cubicBezTo>
                    <a:pt x="121217" y="144275"/>
                    <a:pt x="121876" y="145593"/>
                    <a:pt x="123194" y="146910"/>
                  </a:cubicBezTo>
                  <a:cubicBezTo>
                    <a:pt x="125170" y="148887"/>
                    <a:pt x="127805" y="151522"/>
                    <a:pt x="131758" y="154816"/>
                  </a:cubicBezTo>
                  <a:cubicBezTo>
                    <a:pt x="139005" y="162062"/>
                    <a:pt x="148887" y="171944"/>
                    <a:pt x="160745" y="184461"/>
                  </a:cubicBezTo>
                  <a:cubicBezTo>
                    <a:pt x="184461" y="209495"/>
                    <a:pt x="215424" y="243093"/>
                    <a:pt x="245070" y="278009"/>
                  </a:cubicBezTo>
                  <a:cubicBezTo>
                    <a:pt x="258904" y="294479"/>
                    <a:pt x="272739" y="310949"/>
                    <a:pt x="285256" y="326760"/>
                  </a:cubicBezTo>
                  <a:cubicBezTo>
                    <a:pt x="286574" y="316878"/>
                    <a:pt x="288550" y="304361"/>
                    <a:pt x="289867" y="291185"/>
                  </a:cubicBezTo>
                  <a:cubicBezTo>
                    <a:pt x="291185" y="282621"/>
                    <a:pt x="291844" y="274057"/>
                    <a:pt x="292503" y="266810"/>
                  </a:cubicBezTo>
                  <a:lnTo>
                    <a:pt x="293820" y="239141"/>
                  </a:lnTo>
                  <a:cubicBezTo>
                    <a:pt x="293820" y="239141"/>
                    <a:pt x="294479" y="240458"/>
                    <a:pt x="294479" y="243752"/>
                  </a:cubicBezTo>
                  <a:cubicBezTo>
                    <a:pt x="294479" y="246387"/>
                    <a:pt x="295138" y="250999"/>
                    <a:pt x="295138" y="255610"/>
                  </a:cubicBezTo>
                  <a:cubicBezTo>
                    <a:pt x="295138" y="265492"/>
                    <a:pt x="295138" y="278668"/>
                    <a:pt x="295138" y="291844"/>
                  </a:cubicBezTo>
                  <a:cubicBezTo>
                    <a:pt x="294479" y="310290"/>
                    <a:pt x="294479" y="329395"/>
                    <a:pt x="293820" y="338618"/>
                  </a:cubicBezTo>
                  <a:cubicBezTo>
                    <a:pt x="299090" y="345206"/>
                    <a:pt x="303702" y="351794"/>
                    <a:pt x="308313" y="358382"/>
                  </a:cubicBezTo>
                  <a:cubicBezTo>
                    <a:pt x="319513" y="345206"/>
                    <a:pt x="335983" y="336642"/>
                    <a:pt x="354429" y="336642"/>
                  </a:cubicBezTo>
                  <a:cubicBezTo>
                    <a:pt x="359699" y="336642"/>
                    <a:pt x="365628" y="337300"/>
                    <a:pt x="370898" y="338618"/>
                  </a:cubicBezTo>
                  <a:cubicBezTo>
                    <a:pt x="374192" y="339277"/>
                    <a:pt x="377486" y="340594"/>
                    <a:pt x="380122" y="341912"/>
                  </a:cubicBezTo>
                  <a:cubicBezTo>
                    <a:pt x="382098" y="324783"/>
                    <a:pt x="386709" y="303702"/>
                    <a:pt x="395933" y="277350"/>
                  </a:cubicBezTo>
                  <a:cubicBezTo>
                    <a:pt x="374851" y="293161"/>
                    <a:pt x="359699" y="295797"/>
                    <a:pt x="335983" y="299749"/>
                  </a:cubicBezTo>
                  <a:cubicBezTo>
                    <a:pt x="330054" y="272080"/>
                    <a:pt x="325442" y="206201"/>
                    <a:pt x="338618" y="185779"/>
                  </a:cubicBezTo>
                  <a:cubicBezTo>
                    <a:pt x="241776" y="187096"/>
                    <a:pt x="217401" y="150204"/>
                    <a:pt x="247705" y="58632"/>
                  </a:cubicBezTo>
                  <a:cubicBezTo>
                    <a:pt x="130440" y="88278"/>
                    <a:pt x="46774" y="0"/>
                    <a:pt x="46774" y="0"/>
                  </a:cubicBezTo>
                  <a:cubicBezTo>
                    <a:pt x="65220" y="84325"/>
                    <a:pt x="57973" y="134393"/>
                    <a:pt x="0" y="196319"/>
                  </a:cubicBezTo>
                  <a:cubicBezTo>
                    <a:pt x="93548" y="218718"/>
                    <a:pt x="117923" y="240458"/>
                    <a:pt x="61267" y="347841"/>
                  </a:cubicBezTo>
                  <a:close/>
                  <a:moveTo>
                    <a:pt x="202248" y="325442"/>
                  </a:moveTo>
                  <a:cubicBezTo>
                    <a:pt x="202907" y="328736"/>
                    <a:pt x="201590" y="331371"/>
                    <a:pt x="198954" y="332689"/>
                  </a:cubicBezTo>
                  <a:lnTo>
                    <a:pt x="175897" y="339936"/>
                  </a:lnTo>
                  <a:cubicBezTo>
                    <a:pt x="175238" y="339936"/>
                    <a:pt x="174579" y="339936"/>
                    <a:pt x="173920" y="339936"/>
                  </a:cubicBezTo>
                  <a:cubicBezTo>
                    <a:pt x="171285" y="339936"/>
                    <a:pt x="169309" y="338618"/>
                    <a:pt x="168650" y="335983"/>
                  </a:cubicBezTo>
                  <a:cubicBezTo>
                    <a:pt x="167991" y="333348"/>
                    <a:pt x="169309" y="330054"/>
                    <a:pt x="171944" y="328736"/>
                  </a:cubicBezTo>
                  <a:lnTo>
                    <a:pt x="195002" y="321489"/>
                  </a:lnTo>
                  <a:cubicBezTo>
                    <a:pt x="198296" y="320830"/>
                    <a:pt x="201590" y="322807"/>
                    <a:pt x="202248" y="325442"/>
                  </a:cubicBezTo>
                  <a:close/>
                  <a:moveTo>
                    <a:pt x="158768" y="312266"/>
                  </a:moveTo>
                  <a:lnTo>
                    <a:pt x="182485" y="302384"/>
                  </a:lnTo>
                  <a:cubicBezTo>
                    <a:pt x="185120" y="301067"/>
                    <a:pt x="188414" y="302384"/>
                    <a:pt x="189731" y="305678"/>
                  </a:cubicBezTo>
                  <a:cubicBezTo>
                    <a:pt x="191049" y="308313"/>
                    <a:pt x="189731" y="311607"/>
                    <a:pt x="186437" y="312925"/>
                  </a:cubicBezTo>
                  <a:lnTo>
                    <a:pt x="162721" y="322807"/>
                  </a:lnTo>
                  <a:cubicBezTo>
                    <a:pt x="162062" y="322807"/>
                    <a:pt x="161403" y="323466"/>
                    <a:pt x="160745" y="323466"/>
                  </a:cubicBezTo>
                  <a:cubicBezTo>
                    <a:pt x="158768" y="323466"/>
                    <a:pt x="156792" y="322148"/>
                    <a:pt x="155474" y="320172"/>
                  </a:cubicBezTo>
                  <a:cubicBezTo>
                    <a:pt x="154157" y="316219"/>
                    <a:pt x="155474" y="312925"/>
                    <a:pt x="158768" y="312266"/>
                  </a:cubicBezTo>
                  <a:close/>
                  <a:moveTo>
                    <a:pt x="197637" y="129123"/>
                  </a:moveTo>
                  <a:cubicBezTo>
                    <a:pt x="198954" y="131758"/>
                    <a:pt x="198296" y="135052"/>
                    <a:pt x="195660" y="137028"/>
                  </a:cubicBezTo>
                  <a:lnTo>
                    <a:pt x="179191" y="146251"/>
                  </a:lnTo>
                  <a:cubicBezTo>
                    <a:pt x="178532" y="146910"/>
                    <a:pt x="177214" y="146910"/>
                    <a:pt x="176556" y="146910"/>
                  </a:cubicBezTo>
                  <a:cubicBezTo>
                    <a:pt x="174579" y="146910"/>
                    <a:pt x="172603" y="145593"/>
                    <a:pt x="171944" y="144275"/>
                  </a:cubicBezTo>
                  <a:cubicBezTo>
                    <a:pt x="170626" y="141640"/>
                    <a:pt x="171285" y="138346"/>
                    <a:pt x="173920" y="136369"/>
                  </a:cubicBezTo>
                  <a:lnTo>
                    <a:pt x="190390" y="127146"/>
                  </a:lnTo>
                  <a:cubicBezTo>
                    <a:pt x="193025" y="125829"/>
                    <a:pt x="196319" y="126487"/>
                    <a:pt x="197637" y="129123"/>
                  </a:cubicBezTo>
                  <a:close/>
                  <a:moveTo>
                    <a:pt x="184461" y="115947"/>
                  </a:moveTo>
                  <a:cubicBezTo>
                    <a:pt x="185779" y="118582"/>
                    <a:pt x="184461" y="121876"/>
                    <a:pt x="181826" y="123194"/>
                  </a:cubicBezTo>
                  <a:lnTo>
                    <a:pt x="162062" y="132417"/>
                  </a:lnTo>
                  <a:cubicBezTo>
                    <a:pt x="161403" y="133075"/>
                    <a:pt x="160745" y="133075"/>
                    <a:pt x="159427" y="133075"/>
                  </a:cubicBezTo>
                  <a:cubicBezTo>
                    <a:pt x="157451" y="133075"/>
                    <a:pt x="155474" y="131758"/>
                    <a:pt x="154157" y="129781"/>
                  </a:cubicBezTo>
                  <a:cubicBezTo>
                    <a:pt x="152839" y="127146"/>
                    <a:pt x="154157" y="123852"/>
                    <a:pt x="156792" y="122535"/>
                  </a:cubicBezTo>
                  <a:lnTo>
                    <a:pt x="176556" y="113312"/>
                  </a:lnTo>
                  <a:cubicBezTo>
                    <a:pt x="179849" y="111994"/>
                    <a:pt x="183143" y="112653"/>
                    <a:pt x="184461" y="115947"/>
                  </a:cubicBezTo>
                  <a:close/>
                  <a:moveTo>
                    <a:pt x="148887" y="105406"/>
                  </a:moveTo>
                  <a:lnTo>
                    <a:pt x="164697" y="96842"/>
                  </a:lnTo>
                  <a:cubicBezTo>
                    <a:pt x="167333" y="95524"/>
                    <a:pt x="170626" y="96183"/>
                    <a:pt x="171944" y="98818"/>
                  </a:cubicBezTo>
                  <a:cubicBezTo>
                    <a:pt x="173262" y="101454"/>
                    <a:pt x="172603" y="104748"/>
                    <a:pt x="169309" y="106724"/>
                  </a:cubicBezTo>
                  <a:lnTo>
                    <a:pt x="154157" y="115288"/>
                  </a:lnTo>
                  <a:cubicBezTo>
                    <a:pt x="153498" y="115947"/>
                    <a:pt x="152180" y="115947"/>
                    <a:pt x="151522" y="115947"/>
                  </a:cubicBezTo>
                  <a:cubicBezTo>
                    <a:pt x="149545" y="115947"/>
                    <a:pt x="147569" y="114629"/>
                    <a:pt x="146251" y="112653"/>
                  </a:cubicBezTo>
                  <a:cubicBezTo>
                    <a:pt x="145593" y="110018"/>
                    <a:pt x="146251" y="106724"/>
                    <a:pt x="148887" y="105406"/>
                  </a:cubicBezTo>
                  <a:close/>
                </a:path>
              </a:pathLst>
            </a:custGeom>
            <a:grpFill/>
            <a:ln w="65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9" name="任意多边形: 形状 178">
              <a:extLst>
                <a:ext uri="{FF2B5EF4-FFF2-40B4-BE49-F238E27FC236}">
                  <a16:creationId xmlns:a16="http://schemas.microsoft.com/office/drawing/2014/main" id="{142727FA-C150-478A-89C4-8B1E8A39AEF4}"/>
                </a:ext>
              </a:extLst>
            </p:cNvPr>
            <p:cNvSpPr/>
            <p:nvPr/>
          </p:nvSpPr>
          <p:spPr>
            <a:xfrm>
              <a:off x="5029419" y="2023142"/>
              <a:ext cx="471034" cy="372216"/>
            </a:xfrm>
            <a:custGeom>
              <a:avLst/>
              <a:gdLst>
                <a:gd name="connsiteX0" fmla="*/ 47433 w 471034"/>
                <a:gd name="connsiteY0" fmla="*/ 183802 h 372216"/>
                <a:gd name="connsiteX1" fmla="*/ 82349 w 471034"/>
                <a:gd name="connsiteY1" fmla="*/ 209495 h 372216"/>
                <a:gd name="connsiteX2" fmla="*/ 98818 w 471034"/>
                <a:gd name="connsiteY2" fmla="*/ 200931 h 372216"/>
                <a:gd name="connsiteX3" fmla="*/ 133075 w 471034"/>
                <a:gd name="connsiteY3" fmla="*/ 185779 h 372216"/>
                <a:gd name="connsiteX4" fmla="*/ 169309 w 471034"/>
                <a:gd name="connsiteY4" fmla="*/ 152180 h 372216"/>
                <a:gd name="connsiteX5" fmla="*/ 198954 w 471034"/>
                <a:gd name="connsiteY5" fmla="*/ 125170 h 372216"/>
                <a:gd name="connsiteX6" fmla="*/ 208836 w 471034"/>
                <a:gd name="connsiteY6" fmla="*/ 116606 h 372216"/>
                <a:gd name="connsiteX7" fmla="*/ 212789 w 471034"/>
                <a:gd name="connsiteY7" fmla="*/ 113312 h 372216"/>
                <a:gd name="connsiteX8" fmla="*/ 208178 w 471034"/>
                <a:gd name="connsiteY8" fmla="*/ 117923 h 372216"/>
                <a:gd name="connsiteX9" fmla="*/ 200272 w 471034"/>
                <a:gd name="connsiteY9" fmla="*/ 126487 h 372216"/>
                <a:gd name="connsiteX10" fmla="*/ 173262 w 471034"/>
                <a:gd name="connsiteY10" fmla="*/ 156133 h 372216"/>
                <a:gd name="connsiteX11" fmla="*/ 154157 w 471034"/>
                <a:gd name="connsiteY11" fmla="*/ 177873 h 372216"/>
                <a:gd name="connsiteX12" fmla="*/ 205542 w 471034"/>
                <a:gd name="connsiteY12" fmla="*/ 160086 h 372216"/>
                <a:gd name="connsiteX13" fmla="*/ 314902 w 471034"/>
                <a:gd name="connsiteY13" fmla="*/ 129123 h 372216"/>
                <a:gd name="connsiteX14" fmla="*/ 351135 w 471034"/>
                <a:gd name="connsiteY14" fmla="*/ 120558 h 372216"/>
                <a:gd name="connsiteX15" fmla="*/ 361675 w 471034"/>
                <a:gd name="connsiteY15" fmla="*/ 118582 h 372216"/>
                <a:gd name="connsiteX16" fmla="*/ 365628 w 471034"/>
                <a:gd name="connsiteY16" fmla="*/ 117923 h 372216"/>
                <a:gd name="connsiteX17" fmla="*/ 361675 w 471034"/>
                <a:gd name="connsiteY17" fmla="*/ 118582 h 372216"/>
                <a:gd name="connsiteX18" fmla="*/ 351794 w 471034"/>
                <a:gd name="connsiteY18" fmla="*/ 121217 h 372216"/>
                <a:gd name="connsiteX19" fmla="*/ 316219 w 471034"/>
                <a:gd name="connsiteY19" fmla="*/ 132417 h 372216"/>
                <a:gd name="connsiteX20" fmla="*/ 210154 w 471034"/>
                <a:gd name="connsiteY20" fmla="*/ 170626 h 372216"/>
                <a:gd name="connsiteX21" fmla="*/ 108041 w 471034"/>
                <a:gd name="connsiteY21" fmla="*/ 217401 h 372216"/>
                <a:gd name="connsiteX22" fmla="*/ 90913 w 471034"/>
                <a:gd name="connsiteY22" fmla="*/ 227941 h 372216"/>
                <a:gd name="connsiteX23" fmla="*/ 90254 w 471034"/>
                <a:gd name="connsiteY23" fmla="*/ 227941 h 372216"/>
                <a:gd name="connsiteX24" fmla="*/ 89595 w 471034"/>
                <a:gd name="connsiteY24" fmla="*/ 257587 h 372216"/>
                <a:gd name="connsiteX25" fmla="*/ 46774 w 471034"/>
                <a:gd name="connsiteY25" fmla="*/ 299749 h 372216"/>
                <a:gd name="connsiteX26" fmla="*/ 141640 w 471034"/>
                <a:gd name="connsiteY26" fmla="*/ 372216 h 372216"/>
                <a:gd name="connsiteX27" fmla="*/ 162062 w 471034"/>
                <a:gd name="connsiteY27" fmla="*/ 292503 h 372216"/>
                <a:gd name="connsiteX28" fmla="*/ 287891 w 471034"/>
                <a:gd name="connsiteY28" fmla="*/ 346523 h 372216"/>
                <a:gd name="connsiteX29" fmla="*/ 409767 w 471034"/>
                <a:gd name="connsiteY29" fmla="*/ 246387 h 372216"/>
                <a:gd name="connsiteX30" fmla="*/ 471034 w 471034"/>
                <a:gd name="connsiteY30" fmla="*/ 54021 h 372216"/>
                <a:gd name="connsiteX31" fmla="*/ 268786 w 471034"/>
                <a:gd name="connsiteY31" fmla="*/ 0 h 372216"/>
                <a:gd name="connsiteX32" fmla="*/ 125170 w 471034"/>
                <a:gd name="connsiteY32" fmla="*/ 61267 h 372216"/>
                <a:gd name="connsiteX33" fmla="*/ 67855 w 471034"/>
                <a:gd name="connsiteY33" fmla="*/ 160086 h 372216"/>
                <a:gd name="connsiteX34" fmla="*/ 28328 w 471034"/>
                <a:gd name="connsiteY34" fmla="*/ 110018 h 372216"/>
                <a:gd name="connsiteX35" fmla="*/ 0 w 471034"/>
                <a:gd name="connsiteY35" fmla="*/ 189731 h 372216"/>
                <a:gd name="connsiteX36" fmla="*/ 30304 w 471034"/>
                <a:gd name="connsiteY36" fmla="*/ 181167 h 372216"/>
                <a:gd name="connsiteX37" fmla="*/ 47433 w 471034"/>
                <a:gd name="connsiteY37" fmla="*/ 183802 h 372216"/>
                <a:gd name="connsiteX38" fmla="*/ 176556 w 471034"/>
                <a:gd name="connsiteY38" fmla="*/ 257587 h 372216"/>
                <a:gd name="connsiteX39" fmla="*/ 173920 w 471034"/>
                <a:gd name="connsiteY39" fmla="*/ 258245 h 372216"/>
                <a:gd name="connsiteX40" fmla="*/ 168650 w 471034"/>
                <a:gd name="connsiteY40" fmla="*/ 254951 h 372216"/>
                <a:gd name="connsiteX41" fmla="*/ 160086 w 471034"/>
                <a:gd name="connsiteY41" fmla="*/ 238482 h 372216"/>
                <a:gd name="connsiteX42" fmla="*/ 162721 w 471034"/>
                <a:gd name="connsiteY42" fmla="*/ 231235 h 372216"/>
                <a:gd name="connsiteX43" fmla="*/ 169968 w 471034"/>
                <a:gd name="connsiteY43" fmla="*/ 233870 h 372216"/>
                <a:gd name="connsiteX44" fmla="*/ 178532 w 471034"/>
                <a:gd name="connsiteY44" fmla="*/ 250999 h 372216"/>
                <a:gd name="connsiteX45" fmla="*/ 176556 w 471034"/>
                <a:gd name="connsiteY45" fmla="*/ 257587 h 372216"/>
                <a:gd name="connsiteX46" fmla="*/ 197637 w 471034"/>
                <a:gd name="connsiteY46" fmla="*/ 256269 h 372216"/>
                <a:gd name="connsiteX47" fmla="*/ 195660 w 471034"/>
                <a:gd name="connsiteY47" fmla="*/ 256928 h 372216"/>
                <a:gd name="connsiteX48" fmla="*/ 190390 w 471034"/>
                <a:gd name="connsiteY48" fmla="*/ 252975 h 372216"/>
                <a:gd name="connsiteX49" fmla="*/ 184461 w 471034"/>
                <a:gd name="connsiteY49" fmla="*/ 237164 h 372216"/>
                <a:gd name="connsiteX50" fmla="*/ 187755 w 471034"/>
                <a:gd name="connsiteY50" fmla="*/ 229918 h 372216"/>
                <a:gd name="connsiteX51" fmla="*/ 195002 w 471034"/>
                <a:gd name="connsiteY51" fmla="*/ 233211 h 372216"/>
                <a:gd name="connsiteX52" fmla="*/ 200931 w 471034"/>
                <a:gd name="connsiteY52" fmla="*/ 249022 h 372216"/>
                <a:gd name="connsiteX53" fmla="*/ 197637 w 471034"/>
                <a:gd name="connsiteY53" fmla="*/ 256269 h 372216"/>
                <a:gd name="connsiteX54" fmla="*/ 322148 w 471034"/>
                <a:gd name="connsiteY54" fmla="*/ 75102 h 372216"/>
                <a:gd name="connsiteX55" fmla="*/ 329395 w 471034"/>
                <a:gd name="connsiteY55" fmla="*/ 77737 h 372216"/>
                <a:gd name="connsiteX56" fmla="*/ 335983 w 471034"/>
                <a:gd name="connsiteY56" fmla="*/ 90913 h 372216"/>
                <a:gd name="connsiteX57" fmla="*/ 333348 w 471034"/>
                <a:gd name="connsiteY57" fmla="*/ 98160 h 372216"/>
                <a:gd name="connsiteX58" fmla="*/ 330712 w 471034"/>
                <a:gd name="connsiteY58" fmla="*/ 98818 h 372216"/>
                <a:gd name="connsiteX59" fmla="*/ 325442 w 471034"/>
                <a:gd name="connsiteY59" fmla="*/ 95524 h 372216"/>
                <a:gd name="connsiteX60" fmla="*/ 318854 w 471034"/>
                <a:gd name="connsiteY60" fmla="*/ 82349 h 372216"/>
                <a:gd name="connsiteX61" fmla="*/ 322148 w 471034"/>
                <a:gd name="connsiteY61" fmla="*/ 75102 h 372216"/>
                <a:gd name="connsiteX62" fmla="*/ 298432 w 471034"/>
                <a:gd name="connsiteY62" fmla="*/ 74443 h 372216"/>
                <a:gd name="connsiteX63" fmla="*/ 305678 w 471034"/>
                <a:gd name="connsiteY63" fmla="*/ 76420 h 372216"/>
                <a:gd name="connsiteX64" fmla="*/ 313584 w 471034"/>
                <a:gd name="connsiteY64" fmla="*/ 91572 h 372216"/>
                <a:gd name="connsiteX65" fmla="*/ 311608 w 471034"/>
                <a:gd name="connsiteY65" fmla="*/ 99477 h 372216"/>
                <a:gd name="connsiteX66" fmla="*/ 308972 w 471034"/>
                <a:gd name="connsiteY66" fmla="*/ 100136 h 372216"/>
                <a:gd name="connsiteX67" fmla="*/ 303702 w 471034"/>
                <a:gd name="connsiteY67" fmla="*/ 97501 h 372216"/>
                <a:gd name="connsiteX68" fmla="*/ 295797 w 471034"/>
                <a:gd name="connsiteY68" fmla="*/ 82349 h 372216"/>
                <a:gd name="connsiteX69" fmla="*/ 298432 w 471034"/>
                <a:gd name="connsiteY69" fmla="*/ 74443 h 372216"/>
                <a:gd name="connsiteX70" fmla="*/ 278009 w 471034"/>
                <a:gd name="connsiteY70" fmla="*/ 81690 h 372216"/>
                <a:gd name="connsiteX71" fmla="*/ 285915 w 471034"/>
                <a:gd name="connsiteY71" fmla="*/ 83666 h 372216"/>
                <a:gd name="connsiteX72" fmla="*/ 292503 w 471034"/>
                <a:gd name="connsiteY72" fmla="*/ 96183 h 372216"/>
                <a:gd name="connsiteX73" fmla="*/ 290526 w 471034"/>
                <a:gd name="connsiteY73" fmla="*/ 104089 h 372216"/>
                <a:gd name="connsiteX74" fmla="*/ 287891 w 471034"/>
                <a:gd name="connsiteY74" fmla="*/ 104748 h 372216"/>
                <a:gd name="connsiteX75" fmla="*/ 282621 w 471034"/>
                <a:gd name="connsiteY75" fmla="*/ 102112 h 372216"/>
                <a:gd name="connsiteX76" fmla="*/ 276033 w 471034"/>
                <a:gd name="connsiteY76" fmla="*/ 89595 h 372216"/>
                <a:gd name="connsiteX77" fmla="*/ 278009 w 471034"/>
                <a:gd name="connsiteY77" fmla="*/ 81690 h 3722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</a:cxnLst>
              <a:rect l="l" t="t" r="r" b="b"/>
              <a:pathLst>
                <a:path w="471034" h="372216">
                  <a:moveTo>
                    <a:pt x="47433" y="183802"/>
                  </a:moveTo>
                  <a:cubicBezTo>
                    <a:pt x="62585" y="187755"/>
                    <a:pt x="74443" y="197637"/>
                    <a:pt x="82349" y="209495"/>
                  </a:cubicBezTo>
                  <a:cubicBezTo>
                    <a:pt x="87619" y="206860"/>
                    <a:pt x="92889" y="203566"/>
                    <a:pt x="98818" y="200931"/>
                  </a:cubicBezTo>
                  <a:cubicBezTo>
                    <a:pt x="108700" y="195660"/>
                    <a:pt x="120558" y="191049"/>
                    <a:pt x="133075" y="185779"/>
                  </a:cubicBezTo>
                  <a:cubicBezTo>
                    <a:pt x="140981" y="178532"/>
                    <a:pt x="155474" y="165356"/>
                    <a:pt x="169309" y="152180"/>
                  </a:cubicBezTo>
                  <a:cubicBezTo>
                    <a:pt x="179849" y="142299"/>
                    <a:pt x="191049" y="132417"/>
                    <a:pt x="198954" y="125170"/>
                  </a:cubicBezTo>
                  <a:cubicBezTo>
                    <a:pt x="202907" y="121217"/>
                    <a:pt x="206201" y="118582"/>
                    <a:pt x="208836" y="116606"/>
                  </a:cubicBezTo>
                  <a:cubicBezTo>
                    <a:pt x="210813" y="114629"/>
                    <a:pt x="212130" y="113312"/>
                    <a:pt x="212789" y="113312"/>
                  </a:cubicBezTo>
                  <a:lnTo>
                    <a:pt x="208178" y="117923"/>
                  </a:lnTo>
                  <a:cubicBezTo>
                    <a:pt x="206201" y="119900"/>
                    <a:pt x="203566" y="123194"/>
                    <a:pt x="200272" y="126487"/>
                  </a:cubicBezTo>
                  <a:cubicBezTo>
                    <a:pt x="193025" y="134393"/>
                    <a:pt x="183143" y="145593"/>
                    <a:pt x="173262" y="156133"/>
                  </a:cubicBezTo>
                  <a:cubicBezTo>
                    <a:pt x="166674" y="163380"/>
                    <a:pt x="160086" y="171285"/>
                    <a:pt x="154157" y="177873"/>
                  </a:cubicBezTo>
                  <a:cubicBezTo>
                    <a:pt x="170626" y="171944"/>
                    <a:pt x="187755" y="166015"/>
                    <a:pt x="205542" y="160086"/>
                  </a:cubicBezTo>
                  <a:cubicBezTo>
                    <a:pt x="245070" y="147569"/>
                    <a:pt x="284597" y="136369"/>
                    <a:pt x="314902" y="129123"/>
                  </a:cubicBezTo>
                  <a:cubicBezTo>
                    <a:pt x="330054" y="125170"/>
                    <a:pt x="342570" y="122535"/>
                    <a:pt x="351135" y="120558"/>
                  </a:cubicBezTo>
                  <a:cubicBezTo>
                    <a:pt x="355746" y="119900"/>
                    <a:pt x="359040" y="118582"/>
                    <a:pt x="361675" y="118582"/>
                  </a:cubicBezTo>
                  <a:cubicBezTo>
                    <a:pt x="364311" y="117923"/>
                    <a:pt x="365628" y="117923"/>
                    <a:pt x="365628" y="117923"/>
                  </a:cubicBezTo>
                  <a:cubicBezTo>
                    <a:pt x="365628" y="117923"/>
                    <a:pt x="364311" y="117923"/>
                    <a:pt x="361675" y="118582"/>
                  </a:cubicBezTo>
                  <a:cubicBezTo>
                    <a:pt x="359040" y="119241"/>
                    <a:pt x="355746" y="119900"/>
                    <a:pt x="351794" y="121217"/>
                  </a:cubicBezTo>
                  <a:cubicBezTo>
                    <a:pt x="343229" y="123852"/>
                    <a:pt x="330712" y="127805"/>
                    <a:pt x="316219" y="132417"/>
                  </a:cubicBezTo>
                  <a:cubicBezTo>
                    <a:pt x="286574" y="142299"/>
                    <a:pt x="247705" y="155474"/>
                    <a:pt x="210154" y="170626"/>
                  </a:cubicBezTo>
                  <a:cubicBezTo>
                    <a:pt x="171944" y="185779"/>
                    <a:pt x="134393" y="202907"/>
                    <a:pt x="108041" y="217401"/>
                  </a:cubicBezTo>
                  <a:cubicBezTo>
                    <a:pt x="101454" y="221353"/>
                    <a:pt x="95525" y="224647"/>
                    <a:pt x="90913" y="227941"/>
                  </a:cubicBezTo>
                  <a:cubicBezTo>
                    <a:pt x="90913" y="227941"/>
                    <a:pt x="90913" y="227941"/>
                    <a:pt x="90254" y="227941"/>
                  </a:cubicBezTo>
                  <a:cubicBezTo>
                    <a:pt x="92231" y="237164"/>
                    <a:pt x="92231" y="247705"/>
                    <a:pt x="89595" y="257587"/>
                  </a:cubicBezTo>
                  <a:cubicBezTo>
                    <a:pt x="83666" y="278668"/>
                    <a:pt x="67196" y="294479"/>
                    <a:pt x="46774" y="299749"/>
                  </a:cubicBezTo>
                  <a:cubicBezTo>
                    <a:pt x="78396" y="309631"/>
                    <a:pt x="106724" y="329395"/>
                    <a:pt x="141640" y="372216"/>
                  </a:cubicBezTo>
                  <a:cubicBezTo>
                    <a:pt x="142299" y="340594"/>
                    <a:pt x="148887" y="320172"/>
                    <a:pt x="162062" y="292503"/>
                  </a:cubicBezTo>
                  <a:cubicBezTo>
                    <a:pt x="214107" y="302384"/>
                    <a:pt x="253634" y="322148"/>
                    <a:pt x="287891" y="346523"/>
                  </a:cubicBezTo>
                  <a:cubicBezTo>
                    <a:pt x="291844" y="222012"/>
                    <a:pt x="314243" y="202907"/>
                    <a:pt x="409767" y="246387"/>
                  </a:cubicBezTo>
                  <a:cubicBezTo>
                    <a:pt x="391980" y="163380"/>
                    <a:pt x="411743" y="116606"/>
                    <a:pt x="471034" y="54021"/>
                  </a:cubicBezTo>
                  <a:cubicBezTo>
                    <a:pt x="471034" y="54021"/>
                    <a:pt x="354429" y="86301"/>
                    <a:pt x="268786" y="0"/>
                  </a:cubicBezTo>
                  <a:cubicBezTo>
                    <a:pt x="247705" y="94207"/>
                    <a:pt x="207519" y="112653"/>
                    <a:pt x="125170" y="61267"/>
                  </a:cubicBezTo>
                  <a:cubicBezTo>
                    <a:pt x="125829" y="84984"/>
                    <a:pt x="87619" y="139005"/>
                    <a:pt x="67855" y="160086"/>
                  </a:cubicBezTo>
                  <a:cubicBezTo>
                    <a:pt x="49409" y="144275"/>
                    <a:pt x="38210" y="134393"/>
                    <a:pt x="28328" y="110018"/>
                  </a:cubicBezTo>
                  <a:cubicBezTo>
                    <a:pt x="20423" y="146910"/>
                    <a:pt x="10541" y="171944"/>
                    <a:pt x="0" y="189731"/>
                  </a:cubicBezTo>
                  <a:cubicBezTo>
                    <a:pt x="9223" y="184461"/>
                    <a:pt x="19105" y="181167"/>
                    <a:pt x="30304" y="181167"/>
                  </a:cubicBezTo>
                  <a:cubicBezTo>
                    <a:pt x="36892" y="181826"/>
                    <a:pt x="42162" y="182485"/>
                    <a:pt x="47433" y="183802"/>
                  </a:cubicBezTo>
                  <a:close/>
                  <a:moveTo>
                    <a:pt x="176556" y="257587"/>
                  </a:moveTo>
                  <a:cubicBezTo>
                    <a:pt x="175897" y="258245"/>
                    <a:pt x="174579" y="258245"/>
                    <a:pt x="173920" y="258245"/>
                  </a:cubicBezTo>
                  <a:cubicBezTo>
                    <a:pt x="171944" y="258245"/>
                    <a:pt x="169968" y="256928"/>
                    <a:pt x="168650" y="254951"/>
                  </a:cubicBezTo>
                  <a:lnTo>
                    <a:pt x="160086" y="238482"/>
                  </a:lnTo>
                  <a:cubicBezTo>
                    <a:pt x="158768" y="235847"/>
                    <a:pt x="160086" y="232553"/>
                    <a:pt x="162721" y="231235"/>
                  </a:cubicBezTo>
                  <a:cubicBezTo>
                    <a:pt x="165356" y="229918"/>
                    <a:pt x="168650" y="231235"/>
                    <a:pt x="169968" y="233870"/>
                  </a:cubicBezTo>
                  <a:lnTo>
                    <a:pt x="178532" y="250999"/>
                  </a:lnTo>
                  <a:cubicBezTo>
                    <a:pt x="180508" y="252975"/>
                    <a:pt x="179849" y="256269"/>
                    <a:pt x="176556" y="257587"/>
                  </a:cubicBezTo>
                  <a:close/>
                  <a:moveTo>
                    <a:pt x="197637" y="256269"/>
                  </a:moveTo>
                  <a:cubicBezTo>
                    <a:pt x="196978" y="256269"/>
                    <a:pt x="196319" y="256928"/>
                    <a:pt x="195660" y="256928"/>
                  </a:cubicBezTo>
                  <a:cubicBezTo>
                    <a:pt x="193684" y="256928"/>
                    <a:pt x="191049" y="255610"/>
                    <a:pt x="190390" y="252975"/>
                  </a:cubicBezTo>
                  <a:lnTo>
                    <a:pt x="184461" y="237164"/>
                  </a:lnTo>
                  <a:cubicBezTo>
                    <a:pt x="183143" y="234529"/>
                    <a:pt x="185120" y="231235"/>
                    <a:pt x="187755" y="229918"/>
                  </a:cubicBezTo>
                  <a:cubicBezTo>
                    <a:pt x="190390" y="228600"/>
                    <a:pt x="193684" y="229918"/>
                    <a:pt x="195002" y="233211"/>
                  </a:cubicBezTo>
                  <a:lnTo>
                    <a:pt x="200931" y="249022"/>
                  </a:lnTo>
                  <a:cubicBezTo>
                    <a:pt x="201590" y="252316"/>
                    <a:pt x="200272" y="255610"/>
                    <a:pt x="197637" y="256269"/>
                  </a:cubicBezTo>
                  <a:close/>
                  <a:moveTo>
                    <a:pt x="322148" y="75102"/>
                  </a:moveTo>
                  <a:cubicBezTo>
                    <a:pt x="324783" y="73784"/>
                    <a:pt x="328077" y="75102"/>
                    <a:pt x="329395" y="77737"/>
                  </a:cubicBezTo>
                  <a:lnTo>
                    <a:pt x="335983" y="90913"/>
                  </a:lnTo>
                  <a:cubicBezTo>
                    <a:pt x="337300" y="93548"/>
                    <a:pt x="335983" y="96842"/>
                    <a:pt x="333348" y="98160"/>
                  </a:cubicBezTo>
                  <a:cubicBezTo>
                    <a:pt x="332689" y="98818"/>
                    <a:pt x="331371" y="98818"/>
                    <a:pt x="330712" y="98818"/>
                  </a:cubicBezTo>
                  <a:cubicBezTo>
                    <a:pt x="328736" y="98818"/>
                    <a:pt x="326760" y="97501"/>
                    <a:pt x="325442" y="95524"/>
                  </a:cubicBezTo>
                  <a:lnTo>
                    <a:pt x="318854" y="82349"/>
                  </a:lnTo>
                  <a:cubicBezTo>
                    <a:pt x="318196" y="80372"/>
                    <a:pt x="318854" y="76420"/>
                    <a:pt x="322148" y="75102"/>
                  </a:cubicBezTo>
                  <a:close/>
                  <a:moveTo>
                    <a:pt x="298432" y="74443"/>
                  </a:moveTo>
                  <a:cubicBezTo>
                    <a:pt x="301067" y="73126"/>
                    <a:pt x="304361" y="73784"/>
                    <a:pt x="305678" y="76420"/>
                  </a:cubicBezTo>
                  <a:lnTo>
                    <a:pt x="313584" y="91572"/>
                  </a:lnTo>
                  <a:cubicBezTo>
                    <a:pt x="314902" y="94207"/>
                    <a:pt x="314243" y="97501"/>
                    <a:pt x="311608" y="99477"/>
                  </a:cubicBezTo>
                  <a:cubicBezTo>
                    <a:pt x="310949" y="100136"/>
                    <a:pt x="309631" y="100136"/>
                    <a:pt x="308972" y="100136"/>
                  </a:cubicBezTo>
                  <a:cubicBezTo>
                    <a:pt x="306996" y="100136"/>
                    <a:pt x="305020" y="98818"/>
                    <a:pt x="303702" y="97501"/>
                  </a:cubicBezTo>
                  <a:lnTo>
                    <a:pt x="295797" y="82349"/>
                  </a:lnTo>
                  <a:cubicBezTo>
                    <a:pt x="294479" y="79055"/>
                    <a:pt x="295797" y="75761"/>
                    <a:pt x="298432" y="74443"/>
                  </a:cubicBezTo>
                  <a:close/>
                  <a:moveTo>
                    <a:pt x="278009" y="81690"/>
                  </a:moveTo>
                  <a:cubicBezTo>
                    <a:pt x="280644" y="80372"/>
                    <a:pt x="283938" y="81031"/>
                    <a:pt x="285915" y="83666"/>
                  </a:cubicBezTo>
                  <a:lnTo>
                    <a:pt x="292503" y="96183"/>
                  </a:lnTo>
                  <a:cubicBezTo>
                    <a:pt x="293820" y="98818"/>
                    <a:pt x="293161" y="102112"/>
                    <a:pt x="290526" y="104089"/>
                  </a:cubicBezTo>
                  <a:cubicBezTo>
                    <a:pt x="289867" y="104748"/>
                    <a:pt x="288550" y="104748"/>
                    <a:pt x="287891" y="104748"/>
                  </a:cubicBezTo>
                  <a:cubicBezTo>
                    <a:pt x="285915" y="104748"/>
                    <a:pt x="283938" y="103430"/>
                    <a:pt x="282621" y="102112"/>
                  </a:cubicBezTo>
                  <a:lnTo>
                    <a:pt x="276033" y="89595"/>
                  </a:lnTo>
                  <a:cubicBezTo>
                    <a:pt x="274715" y="86301"/>
                    <a:pt x="275374" y="83008"/>
                    <a:pt x="278009" y="81690"/>
                  </a:cubicBezTo>
                  <a:close/>
                </a:path>
              </a:pathLst>
            </a:custGeom>
            <a:grpFill/>
            <a:ln w="65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0" name="任意多边形: 形状 179">
              <a:extLst>
                <a:ext uri="{FF2B5EF4-FFF2-40B4-BE49-F238E27FC236}">
                  <a16:creationId xmlns:a16="http://schemas.microsoft.com/office/drawing/2014/main" id="{5A9941C3-9896-47D7-B87C-4EBED488CE4E}"/>
                </a:ext>
              </a:extLst>
            </p:cNvPr>
            <p:cNvSpPr/>
            <p:nvPr/>
          </p:nvSpPr>
          <p:spPr>
            <a:xfrm>
              <a:off x="4928599" y="2200357"/>
              <a:ext cx="75152" cy="75760"/>
            </a:xfrm>
            <a:custGeom>
              <a:avLst/>
              <a:gdLst>
                <a:gd name="connsiteX0" fmla="*/ 32965 w 75152"/>
                <a:gd name="connsiteY0" fmla="*/ 75761 h 75760"/>
                <a:gd name="connsiteX1" fmla="*/ 37576 w 75152"/>
                <a:gd name="connsiteY1" fmla="*/ 75761 h 75760"/>
                <a:gd name="connsiteX2" fmla="*/ 43506 w 75152"/>
                <a:gd name="connsiteY2" fmla="*/ 75102 h 75760"/>
                <a:gd name="connsiteX3" fmla="*/ 73810 w 75152"/>
                <a:gd name="connsiteY3" fmla="*/ 48092 h 75760"/>
                <a:gd name="connsiteX4" fmla="*/ 70516 w 75152"/>
                <a:gd name="connsiteY4" fmla="*/ 19105 h 75760"/>
                <a:gd name="connsiteX5" fmla="*/ 61952 w 75152"/>
                <a:gd name="connsiteY5" fmla="*/ 8564 h 75760"/>
                <a:gd name="connsiteX6" fmla="*/ 48117 w 75152"/>
                <a:gd name="connsiteY6" fmla="*/ 1318 h 75760"/>
                <a:gd name="connsiteX7" fmla="*/ 37576 w 75152"/>
                <a:gd name="connsiteY7" fmla="*/ 0 h 75760"/>
                <a:gd name="connsiteX8" fmla="*/ 5296 w 75152"/>
                <a:gd name="connsiteY8" fmla="*/ 18446 h 75760"/>
                <a:gd name="connsiteX9" fmla="*/ 1343 w 75152"/>
                <a:gd name="connsiteY9" fmla="*/ 27669 h 75760"/>
                <a:gd name="connsiteX10" fmla="*/ 4637 w 75152"/>
                <a:gd name="connsiteY10" fmla="*/ 56656 h 75760"/>
                <a:gd name="connsiteX11" fmla="*/ 27695 w 75152"/>
                <a:gd name="connsiteY11" fmla="*/ 74443 h 75760"/>
                <a:gd name="connsiteX12" fmla="*/ 32965 w 75152"/>
                <a:gd name="connsiteY12" fmla="*/ 75761 h 75760"/>
                <a:gd name="connsiteX13" fmla="*/ 42847 w 75152"/>
                <a:gd name="connsiteY13" fmla="*/ 42821 h 75760"/>
                <a:gd name="connsiteX14" fmla="*/ 47458 w 75152"/>
                <a:gd name="connsiteY14" fmla="*/ 50727 h 75760"/>
                <a:gd name="connsiteX15" fmla="*/ 39553 w 75152"/>
                <a:gd name="connsiteY15" fmla="*/ 55338 h 75760"/>
                <a:gd name="connsiteX16" fmla="*/ 34941 w 75152"/>
                <a:gd name="connsiteY16" fmla="*/ 47433 h 75760"/>
                <a:gd name="connsiteX17" fmla="*/ 42847 w 75152"/>
                <a:gd name="connsiteY17" fmla="*/ 42821 h 75760"/>
                <a:gd name="connsiteX18" fmla="*/ 24401 w 75152"/>
                <a:gd name="connsiteY18" fmla="*/ 36233 h 75760"/>
                <a:gd name="connsiteX19" fmla="*/ 17813 w 75152"/>
                <a:gd name="connsiteY19" fmla="*/ 23716 h 75760"/>
                <a:gd name="connsiteX20" fmla="*/ 30330 w 75152"/>
                <a:gd name="connsiteY20" fmla="*/ 17129 h 75760"/>
                <a:gd name="connsiteX21" fmla="*/ 36918 w 75152"/>
                <a:gd name="connsiteY21" fmla="*/ 29646 h 75760"/>
                <a:gd name="connsiteX22" fmla="*/ 24401 w 75152"/>
                <a:gd name="connsiteY22" fmla="*/ 36233 h 757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75152" h="75760">
                  <a:moveTo>
                    <a:pt x="32965" y="75761"/>
                  </a:moveTo>
                  <a:cubicBezTo>
                    <a:pt x="34283" y="75761"/>
                    <a:pt x="35600" y="75761"/>
                    <a:pt x="37576" y="75761"/>
                  </a:cubicBezTo>
                  <a:cubicBezTo>
                    <a:pt x="39553" y="75761"/>
                    <a:pt x="41529" y="75761"/>
                    <a:pt x="43506" y="75102"/>
                  </a:cubicBezTo>
                  <a:cubicBezTo>
                    <a:pt x="57999" y="73126"/>
                    <a:pt x="69857" y="62585"/>
                    <a:pt x="73810" y="48092"/>
                  </a:cubicBezTo>
                  <a:cubicBezTo>
                    <a:pt x="76445" y="38210"/>
                    <a:pt x="75128" y="28328"/>
                    <a:pt x="70516" y="19105"/>
                  </a:cubicBezTo>
                  <a:cubicBezTo>
                    <a:pt x="68540" y="15152"/>
                    <a:pt x="65246" y="11200"/>
                    <a:pt x="61952" y="8564"/>
                  </a:cubicBezTo>
                  <a:cubicBezTo>
                    <a:pt x="57999" y="5270"/>
                    <a:pt x="53387" y="2635"/>
                    <a:pt x="48117" y="1318"/>
                  </a:cubicBezTo>
                  <a:cubicBezTo>
                    <a:pt x="44823" y="659"/>
                    <a:pt x="41529" y="0"/>
                    <a:pt x="37576" y="0"/>
                  </a:cubicBezTo>
                  <a:cubicBezTo>
                    <a:pt x="24401" y="0"/>
                    <a:pt x="11884" y="7247"/>
                    <a:pt x="5296" y="18446"/>
                  </a:cubicBezTo>
                  <a:cubicBezTo>
                    <a:pt x="3319" y="21081"/>
                    <a:pt x="2661" y="24375"/>
                    <a:pt x="1343" y="27669"/>
                  </a:cubicBezTo>
                  <a:cubicBezTo>
                    <a:pt x="-1292" y="37551"/>
                    <a:pt x="25" y="47433"/>
                    <a:pt x="4637" y="56656"/>
                  </a:cubicBezTo>
                  <a:cubicBezTo>
                    <a:pt x="9907" y="65220"/>
                    <a:pt x="17813" y="71808"/>
                    <a:pt x="27695" y="74443"/>
                  </a:cubicBezTo>
                  <a:cubicBezTo>
                    <a:pt x="29012" y="75102"/>
                    <a:pt x="30989" y="75761"/>
                    <a:pt x="32965" y="75761"/>
                  </a:cubicBezTo>
                  <a:close/>
                  <a:moveTo>
                    <a:pt x="42847" y="42821"/>
                  </a:moveTo>
                  <a:cubicBezTo>
                    <a:pt x="46141" y="43480"/>
                    <a:pt x="48117" y="47433"/>
                    <a:pt x="47458" y="50727"/>
                  </a:cubicBezTo>
                  <a:cubicBezTo>
                    <a:pt x="46141" y="54021"/>
                    <a:pt x="42847" y="55997"/>
                    <a:pt x="39553" y="55338"/>
                  </a:cubicBezTo>
                  <a:cubicBezTo>
                    <a:pt x="36259" y="54021"/>
                    <a:pt x="34283" y="50727"/>
                    <a:pt x="34941" y="47433"/>
                  </a:cubicBezTo>
                  <a:cubicBezTo>
                    <a:pt x="35600" y="43480"/>
                    <a:pt x="38894" y="41504"/>
                    <a:pt x="42847" y="42821"/>
                  </a:cubicBezTo>
                  <a:close/>
                  <a:moveTo>
                    <a:pt x="24401" y="36233"/>
                  </a:moveTo>
                  <a:cubicBezTo>
                    <a:pt x="19130" y="34916"/>
                    <a:pt x="15837" y="28987"/>
                    <a:pt x="17813" y="23716"/>
                  </a:cubicBezTo>
                  <a:cubicBezTo>
                    <a:pt x="19130" y="18446"/>
                    <a:pt x="25060" y="15152"/>
                    <a:pt x="30330" y="17129"/>
                  </a:cubicBezTo>
                  <a:cubicBezTo>
                    <a:pt x="35600" y="18446"/>
                    <a:pt x="38894" y="24375"/>
                    <a:pt x="36918" y="29646"/>
                  </a:cubicBezTo>
                  <a:cubicBezTo>
                    <a:pt x="35600" y="34916"/>
                    <a:pt x="29671" y="37551"/>
                    <a:pt x="24401" y="36233"/>
                  </a:cubicBezTo>
                  <a:close/>
                </a:path>
              </a:pathLst>
            </a:custGeom>
            <a:grpFill/>
            <a:ln w="65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1" name="任意多边形: 形状 180">
              <a:extLst>
                <a:ext uri="{FF2B5EF4-FFF2-40B4-BE49-F238E27FC236}">
                  <a16:creationId xmlns:a16="http://schemas.microsoft.com/office/drawing/2014/main" id="{E5B286B7-32B1-4BAE-8C0B-B7B370576EC1}"/>
                </a:ext>
              </a:extLst>
            </p:cNvPr>
            <p:cNvSpPr/>
            <p:nvPr/>
          </p:nvSpPr>
          <p:spPr>
            <a:xfrm>
              <a:off x="5022897" y="2227367"/>
              <a:ext cx="75818" cy="75760"/>
            </a:xfrm>
            <a:custGeom>
              <a:avLst/>
              <a:gdLst>
                <a:gd name="connsiteX0" fmla="*/ 27604 w 75818"/>
                <a:gd name="connsiteY0" fmla="*/ 74443 h 75760"/>
                <a:gd name="connsiteX1" fmla="*/ 38144 w 75818"/>
                <a:gd name="connsiteY1" fmla="*/ 75761 h 75760"/>
                <a:gd name="connsiteX2" fmla="*/ 74378 w 75818"/>
                <a:gd name="connsiteY2" fmla="*/ 48092 h 75760"/>
                <a:gd name="connsiteX3" fmla="*/ 75695 w 75818"/>
                <a:gd name="connsiteY3" fmla="*/ 41504 h 75760"/>
                <a:gd name="connsiteX4" fmla="*/ 69766 w 75818"/>
                <a:gd name="connsiteY4" fmla="*/ 17129 h 75760"/>
                <a:gd name="connsiteX5" fmla="*/ 48026 w 75818"/>
                <a:gd name="connsiteY5" fmla="*/ 1317 h 75760"/>
                <a:gd name="connsiteX6" fmla="*/ 37485 w 75818"/>
                <a:gd name="connsiteY6" fmla="*/ 0 h 75760"/>
                <a:gd name="connsiteX7" fmla="*/ 1252 w 75818"/>
                <a:gd name="connsiteY7" fmla="*/ 27669 h 75760"/>
                <a:gd name="connsiteX8" fmla="*/ 27604 w 75818"/>
                <a:gd name="connsiteY8" fmla="*/ 74443 h 75760"/>
                <a:gd name="connsiteX9" fmla="*/ 42097 w 75818"/>
                <a:gd name="connsiteY9" fmla="*/ 21740 h 75760"/>
                <a:gd name="connsiteX10" fmla="*/ 54614 w 75818"/>
                <a:gd name="connsiteY10" fmla="*/ 15152 h 75760"/>
                <a:gd name="connsiteX11" fmla="*/ 61861 w 75818"/>
                <a:gd name="connsiteY11" fmla="*/ 23716 h 75760"/>
                <a:gd name="connsiteX12" fmla="*/ 61202 w 75818"/>
                <a:gd name="connsiteY12" fmla="*/ 27669 h 75760"/>
                <a:gd name="connsiteX13" fmla="*/ 55273 w 75818"/>
                <a:gd name="connsiteY13" fmla="*/ 33598 h 75760"/>
                <a:gd name="connsiteX14" fmla="*/ 48685 w 75818"/>
                <a:gd name="connsiteY14" fmla="*/ 34257 h 75760"/>
                <a:gd name="connsiteX15" fmla="*/ 42097 w 75818"/>
                <a:gd name="connsiteY15" fmla="*/ 21740 h 75760"/>
                <a:gd name="connsiteX16" fmla="*/ 23651 w 75818"/>
                <a:gd name="connsiteY16" fmla="*/ 36233 h 75760"/>
                <a:gd name="connsiteX17" fmla="*/ 31556 w 75818"/>
                <a:gd name="connsiteY17" fmla="*/ 32281 h 75760"/>
                <a:gd name="connsiteX18" fmla="*/ 36168 w 75818"/>
                <a:gd name="connsiteY18" fmla="*/ 40186 h 75760"/>
                <a:gd name="connsiteX19" fmla="*/ 28262 w 75818"/>
                <a:gd name="connsiteY19" fmla="*/ 44798 h 75760"/>
                <a:gd name="connsiteX20" fmla="*/ 23651 w 75818"/>
                <a:gd name="connsiteY20" fmla="*/ 36233 h 757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75818" h="75760">
                  <a:moveTo>
                    <a:pt x="27604" y="74443"/>
                  </a:moveTo>
                  <a:cubicBezTo>
                    <a:pt x="30898" y="75102"/>
                    <a:pt x="34192" y="75761"/>
                    <a:pt x="38144" y="75761"/>
                  </a:cubicBezTo>
                  <a:cubicBezTo>
                    <a:pt x="55273" y="75761"/>
                    <a:pt x="69766" y="64561"/>
                    <a:pt x="74378" y="48092"/>
                  </a:cubicBezTo>
                  <a:cubicBezTo>
                    <a:pt x="75037" y="46115"/>
                    <a:pt x="75695" y="43480"/>
                    <a:pt x="75695" y="41504"/>
                  </a:cubicBezTo>
                  <a:cubicBezTo>
                    <a:pt x="76354" y="32939"/>
                    <a:pt x="74378" y="24375"/>
                    <a:pt x="69766" y="17129"/>
                  </a:cubicBezTo>
                  <a:cubicBezTo>
                    <a:pt x="65155" y="9882"/>
                    <a:pt x="57249" y="3953"/>
                    <a:pt x="48026" y="1317"/>
                  </a:cubicBezTo>
                  <a:cubicBezTo>
                    <a:pt x="44732" y="659"/>
                    <a:pt x="41438" y="0"/>
                    <a:pt x="37485" y="0"/>
                  </a:cubicBezTo>
                  <a:cubicBezTo>
                    <a:pt x="20357" y="0"/>
                    <a:pt x="5864" y="11199"/>
                    <a:pt x="1252" y="27669"/>
                  </a:cubicBezTo>
                  <a:cubicBezTo>
                    <a:pt x="-4018" y="47433"/>
                    <a:pt x="7840" y="68514"/>
                    <a:pt x="27604" y="74443"/>
                  </a:cubicBezTo>
                  <a:close/>
                  <a:moveTo>
                    <a:pt x="42097" y="21740"/>
                  </a:moveTo>
                  <a:cubicBezTo>
                    <a:pt x="43415" y="16470"/>
                    <a:pt x="49344" y="13176"/>
                    <a:pt x="54614" y="15152"/>
                  </a:cubicBezTo>
                  <a:cubicBezTo>
                    <a:pt x="58567" y="16470"/>
                    <a:pt x="61202" y="19764"/>
                    <a:pt x="61861" y="23716"/>
                  </a:cubicBezTo>
                  <a:cubicBezTo>
                    <a:pt x="61861" y="25034"/>
                    <a:pt x="61861" y="26352"/>
                    <a:pt x="61202" y="27669"/>
                  </a:cubicBezTo>
                  <a:cubicBezTo>
                    <a:pt x="60543" y="30304"/>
                    <a:pt x="57908" y="32939"/>
                    <a:pt x="55273" y="33598"/>
                  </a:cubicBezTo>
                  <a:cubicBezTo>
                    <a:pt x="53297" y="34916"/>
                    <a:pt x="50661" y="34916"/>
                    <a:pt x="48685" y="34257"/>
                  </a:cubicBezTo>
                  <a:cubicBezTo>
                    <a:pt x="43415" y="32939"/>
                    <a:pt x="40779" y="27669"/>
                    <a:pt x="42097" y="21740"/>
                  </a:cubicBezTo>
                  <a:close/>
                  <a:moveTo>
                    <a:pt x="23651" y="36233"/>
                  </a:moveTo>
                  <a:cubicBezTo>
                    <a:pt x="24310" y="32939"/>
                    <a:pt x="28262" y="30963"/>
                    <a:pt x="31556" y="32281"/>
                  </a:cubicBezTo>
                  <a:cubicBezTo>
                    <a:pt x="34850" y="32939"/>
                    <a:pt x="36827" y="36892"/>
                    <a:pt x="36168" y="40186"/>
                  </a:cubicBezTo>
                  <a:cubicBezTo>
                    <a:pt x="34850" y="43480"/>
                    <a:pt x="31556" y="45456"/>
                    <a:pt x="28262" y="44798"/>
                  </a:cubicBezTo>
                  <a:cubicBezTo>
                    <a:pt x="24310" y="43480"/>
                    <a:pt x="22333" y="39527"/>
                    <a:pt x="23651" y="36233"/>
                  </a:cubicBezTo>
                  <a:close/>
                </a:path>
              </a:pathLst>
            </a:custGeom>
            <a:grpFill/>
            <a:ln w="65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2" name="任意多边形: 形状 181">
              <a:extLst>
                <a:ext uri="{FF2B5EF4-FFF2-40B4-BE49-F238E27FC236}">
                  <a16:creationId xmlns:a16="http://schemas.microsoft.com/office/drawing/2014/main" id="{AF76DA57-FE62-4EAF-81F4-80A27B093E27}"/>
                </a:ext>
              </a:extLst>
            </p:cNvPr>
            <p:cNvSpPr/>
            <p:nvPr/>
          </p:nvSpPr>
          <p:spPr>
            <a:xfrm>
              <a:off x="4947704" y="2303128"/>
              <a:ext cx="75811" cy="75760"/>
            </a:xfrm>
            <a:custGeom>
              <a:avLst/>
              <a:gdLst>
                <a:gd name="connsiteX0" fmla="*/ 37576 w 75811"/>
                <a:gd name="connsiteY0" fmla="*/ 0 h 75760"/>
                <a:gd name="connsiteX1" fmla="*/ 1343 w 75811"/>
                <a:gd name="connsiteY1" fmla="*/ 27669 h 75760"/>
                <a:gd name="connsiteX2" fmla="*/ 4637 w 75811"/>
                <a:gd name="connsiteY2" fmla="*/ 56656 h 75760"/>
                <a:gd name="connsiteX3" fmla="*/ 27695 w 75811"/>
                <a:gd name="connsiteY3" fmla="*/ 74443 h 75760"/>
                <a:gd name="connsiteX4" fmla="*/ 38235 w 75811"/>
                <a:gd name="connsiteY4" fmla="*/ 75761 h 75760"/>
                <a:gd name="connsiteX5" fmla="*/ 74469 w 75811"/>
                <a:gd name="connsiteY5" fmla="*/ 48092 h 75760"/>
                <a:gd name="connsiteX6" fmla="*/ 71175 w 75811"/>
                <a:gd name="connsiteY6" fmla="*/ 19105 h 75760"/>
                <a:gd name="connsiteX7" fmla="*/ 48117 w 75811"/>
                <a:gd name="connsiteY7" fmla="*/ 1317 h 75760"/>
                <a:gd name="connsiteX8" fmla="*/ 37576 w 75811"/>
                <a:gd name="connsiteY8" fmla="*/ 0 h 75760"/>
                <a:gd name="connsiteX9" fmla="*/ 28353 w 75811"/>
                <a:gd name="connsiteY9" fmla="*/ 27669 h 75760"/>
                <a:gd name="connsiteX10" fmla="*/ 34941 w 75811"/>
                <a:gd name="connsiteY10" fmla="*/ 23058 h 75760"/>
                <a:gd name="connsiteX11" fmla="*/ 39553 w 75811"/>
                <a:gd name="connsiteY11" fmla="*/ 29646 h 75760"/>
                <a:gd name="connsiteX12" fmla="*/ 32965 w 75811"/>
                <a:gd name="connsiteY12" fmla="*/ 34257 h 75760"/>
                <a:gd name="connsiteX13" fmla="*/ 28353 w 75811"/>
                <a:gd name="connsiteY13" fmla="*/ 27669 h 75760"/>
                <a:gd name="connsiteX14" fmla="*/ 48776 w 75811"/>
                <a:gd name="connsiteY14" fmla="*/ 54021 h 75760"/>
                <a:gd name="connsiteX15" fmla="*/ 37576 w 75811"/>
                <a:gd name="connsiteY15" fmla="*/ 61926 h 75760"/>
                <a:gd name="connsiteX16" fmla="*/ 29671 w 75811"/>
                <a:gd name="connsiteY16" fmla="*/ 50727 h 75760"/>
                <a:gd name="connsiteX17" fmla="*/ 40870 w 75811"/>
                <a:gd name="connsiteY17" fmla="*/ 42821 h 75760"/>
                <a:gd name="connsiteX18" fmla="*/ 48776 w 75811"/>
                <a:gd name="connsiteY18" fmla="*/ 54021 h 757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5811" h="75760">
                  <a:moveTo>
                    <a:pt x="37576" y="0"/>
                  </a:moveTo>
                  <a:cubicBezTo>
                    <a:pt x="20448" y="0"/>
                    <a:pt x="5955" y="11199"/>
                    <a:pt x="1343" y="27669"/>
                  </a:cubicBezTo>
                  <a:cubicBezTo>
                    <a:pt x="-1292" y="37551"/>
                    <a:pt x="26" y="47433"/>
                    <a:pt x="4637" y="56656"/>
                  </a:cubicBezTo>
                  <a:cubicBezTo>
                    <a:pt x="9907" y="65220"/>
                    <a:pt x="17813" y="71808"/>
                    <a:pt x="27695" y="74443"/>
                  </a:cubicBezTo>
                  <a:cubicBezTo>
                    <a:pt x="30989" y="75102"/>
                    <a:pt x="34282" y="75761"/>
                    <a:pt x="38235" y="75761"/>
                  </a:cubicBezTo>
                  <a:cubicBezTo>
                    <a:pt x="55364" y="75761"/>
                    <a:pt x="69857" y="64561"/>
                    <a:pt x="74469" y="48092"/>
                  </a:cubicBezTo>
                  <a:cubicBezTo>
                    <a:pt x="77104" y="38210"/>
                    <a:pt x="75786" y="28328"/>
                    <a:pt x="71175" y="19105"/>
                  </a:cubicBezTo>
                  <a:cubicBezTo>
                    <a:pt x="65905" y="10541"/>
                    <a:pt x="57999" y="3953"/>
                    <a:pt x="48117" y="1317"/>
                  </a:cubicBezTo>
                  <a:cubicBezTo>
                    <a:pt x="44823" y="659"/>
                    <a:pt x="40870" y="0"/>
                    <a:pt x="37576" y="0"/>
                  </a:cubicBezTo>
                  <a:close/>
                  <a:moveTo>
                    <a:pt x="28353" y="27669"/>
                  </a:moveTo>
                  <a:cubicBezTo>
                    <a:pt x="29012" y="24375"/>
                    <a:pt x="31647" y="22399"/>
                    <a:pt x="34941" y="23058"/>
                  </a:cubicBezTo>
                  <a:cubicBezTo>
                    <a:pt x="38235" y="23716"/>
                    <a:pt x="40212" y="26352"/>
                    <a:pt x="39553" y="29646"/>
                  </a:cubicBezTo>
                  <a:cubicBezTo>
                    <a:pt x="38894" y="32939"/>
                    <a:pt x="36259" y="34916"/>
                    <a:pt x="32965" y="34257"/>
                  </a:cubicBezTo>
                  <a:cubicBezTo>
                    <a:pt x="29671" y="33598"/>
                    <a:pt x="27695" y="30963"/>
                    <a:pt x="28353" y="27669"/>
                  </a:cubicBezTo>
                  <a:close/>
                  <a:moveTo>
                    <a:pt x="48776" y="54021"/>
                  </a:moveTo>
                  <a:cubicBezTo>
                    <a:pt x="48117" y="59291"/>
                    <a:pt x="42847" y="63244"/>
                    <a:pt x="37576" y="61926"/>
                  </a:cubicBezTo>
                  <a:cubicBezTo>
                    <a:pt x="32306" y="61267"/>
                    <a:pt x="28353" y="55997"/>
                    <a:pt x="29671" y="50727"/>
                  </a:cubicBezTo>
                  <a:cubicBezTo>
                    <a:pt x="30330" y="45456"/>
                    <a:pt x="35600" y="41504"/>
                    <a:pt x="40870" y="42821"/>
                  </a:cubicBezTo>
                  <a:cubicBezTo>
                    <a:pt x="46141" y="44139"/>
                    <a:pt x="49435" y="48750"/>
                    <a:pt x="48776" y="54021"/>
                  </a:cubicBezTo>
                  <a:close/>
                </a:path>
              </a:pathLst>
            </a:custGeom>
            <a:grpFill/>
            <a:ln w="65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3" name="任意多边形: 形状 182">
              <a:extLst>
                <a:ext uri="{FF2B5EF4-FFF2-40B4-BE49-F238E27FC236}">
                  <a16:creationId xmlns:a16="http://schemas.microsoft.com/office/drawing/2014/main" id="{CDD459C1-085B-417C-BB43-150853D6EA33}"/>
                </a:ext>
              </a:extLst>
            </p:cNvPr>
            <p:cNvSpPr/>
            <p:nvPr/>
          </p:nvSpPr>
          <p:spPr>
            <a:xfrm>
              <a:off x="4598812" y="2766916"/>
              <a:ext cx="173679" cy="166956"/>
            </a:xfrm>
            <a:custGeom>
              <a:avLst/>
              <a:gdLst>
                <a:gd name="connsiteX0" fmla="*/ 36651 w 173679"/>
                <a:gd name="connsiteY0" fmla="*/ 5270 h 166956"/>
                <a:gd name="connsiteX1" fmla="*/ 29404 w 173679"/>
                <a:gd name="connsiteY1" fmla="*/ 659 h 166956"/>
                <a:gd name="connsiteX2" fmla="*/ 28087 w 173679"/>
                <a:gd name="connsiteY2" fmla="*/ 0 h 166956"/>
                <a:gd name="connsiteX3" fmla="*/ 14252 w 173679"/>
                <a:gd name="connsiteY3" fmla="*/ 22399 h 166956"/>
                <a:gd name="connsiteX4" fmla="*/ 45215 w 173679"/>
                <a:gd name="connsiteY4" fmla="*/ 152839 h 166956"/>
                <a:gd name="connsiteX5" fmla="*/ 117023 w 173679"/>
                <a:gd name="connsiteY5" fmla="*/ 164697 h 166956"/>
                <a:gd name="connsiteX6" fmla="*/ 173020 w 173679"/>
                <a:gd name="connsiteY6" fmla="*/ 126488 h 166956"/>
                <a:gd name="connsiteX7" fmla="*/ 173679 w 173679"/>
                <a:gd name="connsiteY7" fmla="*/ 125170 h 166956"/>
                <a:gd name="connsiteX8" fmla="*/ 173020 w 173679"/>
                <a:gd name="connsiteY8" fmla="*/ 123852 h 166956"/>
                <a:gd name="connsiteX9" fmla="*/ 36651 w 173679"/>
                <a:gd name="connsiteY9" fmla="*/ 5270 h 166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3679" h="166956">
                  <a:moveTo>
                    <a:pt x="36651" y="5270"/>
                  </a:moveTo>
                  <a:cubicBezTo>
                    <a:pt x="34016" y="3953"/>
                    <a:pt x="32039" y="2635"/>
                    <a:pt x="29404" y="659"/>
                  </a:cubicBezTo>
                  <a:lnTo>
                    <a:pt x="28087" y="0"/>
                  </a:lnTo>
                  <a:lnTo>
                    <a:pt x="14252" y="22399"/>
                  </a:lnTo>
                  <a:cubicBezTo>
                    <a:pt x="-13417" y="67197"/>
                    <a:pt x="417" y="125829"/>
                    <a:pt x="45215" y="152839"/>
                  </a:cubicBezTo>
                  <a:cubicBezTo>
                    <a:pt x="66955" y="166015"/>
                    <a:pt x="91989" y="169968"/>
                    <a:pt x="117023" y="164697"/>
                  </a:cubicBezTo>
                  <a:cubicBezTo>
                    <a:pt x="140081" y="159427"/>
                    <a:pt x="159845" y="145593"/>
                    <a:pt x="173020" y="126488"/>
                  </a:cubicBezTo>
                  <a:lnTo>
                    <a:pt x="173679" y="125170"/>
                  </a:lnTo>
                  <a:lnTo>
                    <a:pt x="173020" y="123852"/>
                  </a:lnTo>
                  <a:cubicBezTo>
                    <a:pt x="147328" y="86301"/>
                    <a:pt x="96601" y="42162"/>
                    <a:pt x="36651" y="5270"/>
                  </a:cubicBezTo>
                  <a:close/>
                </a:path>
              </a:pathLst>
            </a:custGeom>
            <a:grpFill/>
            <a:ln w="65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4" name="任意多边形: 形状 183">
              <a:extLst>
                <a:ext uri="{FF2B5EF4-FFF2-40B4-BE49-F238E27FC236}">
                  <a16:creationId xmlns:a16="http://schemas.microsoft.com/office/drawing/2014/main" id="{36127468-BD37-4DD1-8C51-7857F6558369}"/>
                </a:ext>
              </a:extLst>
            </p:cNvPr>
            <p:cNvSpPr/>
            <p:nvPr/>
          </p:nvSpPr>
          <p:spPr>
            <a:xfrm>
              <a:off x="4848252" y="2300393"/>
              <a:ext cx="98550" cy="81131"/>
            </a:xfrm>
            <a:custGeom>
              <a:avLst/>
              <a:gdLst>
                <a:gd name="connsiteX0" fmla="*/ 71149 w 98550"/>
                <a:gd name="connsiteY0" fmla="*/ 9323 h 81131"/>
                <a:gd name="connsiteX1" fmla="*/ 6588 w 98550"/>
                <a:gd name="connsiteY1" fmla="*/ 16570 h 81131"/>
                <a:gd name="connsiteX2" fmla="*/ 0 w 98550"/>
                <a:gd name="connsiteY2" fmla="*/ 27769 h 81131"/>
                <a:gd name="connsiteX3" fmla="*/ 45456 w 98550"/>
                <a:gd name="connsiteY3" fmla="*/ 50827 h 81131"/>
                <a:gd name="connsiteX4" fmla="*/ 86960 w 98550"/>
                <a:gd name="connsiteY4" fmla="*/ 81131 h 81131"/>
                <a:gd name="connsiteX5" fmla="*/ 93548 w 98550"/>
                <a:gd name="connsiteY5" fmla="*/ 69932 h 81131"/>
                <a:gd name="connsiteX6" fmla="*/ 95525 w 98550"/>
                <a:gd name="connsiteY6" fmla="*/ 37651 h 81131"/>
                <a:gd name="connsiteX7" fmla="*/ 71149 w 98550"/>
                <a:gd name="connsiteY7" fmla="*/ 9323 h 81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8550" h="81131">
                  <a:moveTo>
                    <a:pt x="71149" y="9323"/>
                  </a:moveTo>
                  <a:cubicBezTo>
                    <a:pt x="47433" y="-5829"/>
                    <a:pt x="18446" y="-1876"/>
                    <a:pt x="6588" y="16570"/>
                  </a:cubicBezTo>
                  <a:lnTo>
                    <a:pt x="0" y="27769"/>
                  </a:lnTo>
                  <a:cubicBezTo>
                    <a:pt x="14493" y="33699"/>
                    <a:pt x="29646" y="40945"/>
                    <a:pt x="45456" y="50827"/>
                  </a:cubicBezTo>
                  <a:cubicBezTo>
                    <a:pt x="61267" y="60709"/>
                    <a:pt x="75102" y="70591"/>
                    <a:pt x="86960" y="81131"/>
                  </a:cubicBezTo>
                  <a:lnTo>
                    <a:pt x="93548" y="69932"/>
                  </a:lnTo>
                  <a:cubicBezTo>
                    <a:pt x="99477" y="60709"/>
                    <a:pt x="100136" y="48851"/>
                    <a:pt x="95525" y="37651"/>
                  </a:cubicBezTo>
                  <a:cubicBezTo>
                    <a:pt x="91572" y="27111"/>
                    <a:pt x="83008" y="16570"/>
                    <a:pt x="71149" y="9323"/>
                  </a:cubicBezTo>
                  <a:close/>
                </a:path>
              </a:pathLst>
            </a:custGeom>
            <a:grpFill/>
            <a:ln w="65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5" name="任意多边形: 形状 184">
              <a:extLst>
                <a:ext uri="{FF2B5EF4-FFF2-40B4-BE49-F238E27FC236}">
                  <a16:creationId xmlns:a16="http://schemas.microsoft.com/office/drawing/2014/main" id="{03024F4A-04CE-49B2-AE49-5D8522234F4C}"/>
                </a:ext>
              </a:extLst>
            </p:cNvPr>
            <p:cNvSpPr/>
            <p:nvPr/>
          </p:nvSpPr>
          <p:spPr>
            <a:xfrm>
              <a:off x="4590006" y="2330177"/>
              <a:ext cx="376168" cy="319474"/>
            </a:xfrm>
            <a:custGeom>
              <a:avLst/>
              <a:gdLst>
                <a:gd name="connsiteX0" fmla="*/ 376169 w 376168"/>
                <a:gd name="connsiteY0" fmla="*/ 123156 h 319474"/>
                <a:gd name="connsiteX1" fmla="*/ 338618 w 376168"/>
                <a:gd name="connsiteY1" fmla="*/ 61229 h 319474"/>
                <a:gd name="connsiteX2" fmla="*/ 297773 w 376168"/>
                <a:gd name="connsiteY2" fmla="*/ 29608 h 319474"/>
                <a:gd name="connsiteX3" fmla="*/ 251658 w 376168"/>
                <a:gd name="connsiteY3" fmla="*/ 7867 h 319474"/>
                <a:gd name="connsiteX4" fmla="*/ 0 w 376168"/>
                <a:gd name="connsiteY4" fmla="*/ 119862 h 319474"/>
                <a:gd name="connsiteX5" fmla="*/ 341253 w 376168"/>
                <a:gd name="connsiteY5" fmla="*/ 319475 h 319474"/>
                <a:gd name="connsiteX6" fmla="*/ 376169 w 376168"/>
                <a:gd name="connsiteY6" fmla="*/ 123156 h 319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6168" h="319474">
                  <a:moveTo>
                    <a:pt x="376169" y="123156"/>
                  </a:moveTo>
                  <a:cubicBezTo>
                    <a:pt x="369581" y="100757"/>
                    <a:pt x="357064" y="80334"/>
                    <a:pt x="338618" y="61229"/>
                  </a:cubicBezTo>
                  <a:cubicBezTo>
                    <a:pt x="327419" y="50030"/>
                    <a:pt x="314243" y="39489"/>
                    <a:pt x="297773" y="29608"/>
                  </a:cubicBezTo>
                  <a:cubicBezTo>
                    <a:pt x="281962" y="19726"/>
                    <a:pt x="266151" y="12479"/>
                    <a:pt x="251658" y="7867"/>
                  </a:cubicBezTo>
                  <a:cubicBezTo>
                    <a:pt x="156133" y="-23096"/>
                    <a:pt x="82349" y="42124"/>
                    <a:pt x="0" y="119862"/>
                  </a:cubicBezTo>
                  <a:cubicBezTo>
                    <a:pt x="124511" y="165977"/>
                    <a:pt x="239799" y="233173"/>
                    <a:pt x="341253" y="319475"/>
                  </a:cubicBezTo>
                  <a:cubicBezTo>
                    <a:pt x="328077" y="251619"/>
                    <a:pt x="327419" y="180470"/>
                    <a:pt x="376169" y="123156"/>
                  </a:cubicBezTo>
                  <a:close/>
                </a:path>
              </a:pathLst>
            </a:custGeom>
            <a:grpFill/>
            <a:ln w="65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6" name="任意多边形: 形状 185">
              <a:extLst>
                <a:ext uri="{FF2B5EF4-FFF2-40B4-BE49-F238E27FC236}">
                  <a16:creationId xmlns:a16="http://schemas.microsoft.com/office/drawing/2014/main" id="{E3A18546-6472-484D-9E3E-5A6A61CE8356}"/>
                </a:ext>
              </a:extLst>
            </p:cNvPr>
            <p:cNvSpPr/>
            <p:nvPr/>
          </p:nvSpPr>
          <p:spPr>
            <a:xfrm>
              <a:off x="4293414" y="2511964"/>
              <a:ext cx="624669" cy="543588"/>
            </a:xfrm>
            <a:custGeom>
              <a:avLst/>
              <a:gdLst>
                <a:gd name="connsiteX0" fmla="*/ 230713 w 624669"/>
                <a:gd name="connsiteY0" fmla="*/ 0 h 543588"/>
                <a:gd name="connsiteX1" fmla="*/ 56793 w 624669"/>
                <a:gd name="connsiteY1" fmla="*/ 108700 h 543588"/>
                <a:gd name="connsiteX2" fmla="*/ 12654 w 624669"/>
                <a:gd name="connsiteY2" fmla="*/ 141640 h 543588"/>
                <a:gd name="connsiteX3" fmla="*/ 226102 w 624669"/>
                <a:gd name="connsiteY3" fmla="*/ 445342 h 543588"/>
                <a:gd name="connsiteX4" fmla="*/ 593047 w 624669"/>
                <a:gd name="connsiteY4" fmla="*/ 500022 h 543588"/>
                <a:gd name="connsiteX5" fmla="*/ 602929 w 624669"/>
                <a:gd name="connsiteY5" fmla="*/ 446001 h 543588"/>
                <a:gd name="connsiteX6" fmla="*/ 624669 w 624669"/>
                <a:gd name="connsiteY6" fmla="*/ 232553 h 543588"/>
                <a:gd name="connsiteX7" fmla="*/ 230713 w 624669"/>
                <a:gd name="connsiteY7" fmla="*/ 0 h 543588"/>
                <a:gd name="connsiteX8" fmla="*/ 558790 w 624669"/>
                <a:gd name="connsiteY8" fmla="*/ 480258 h 543588"/>
                <a:gd name="connsiteX9" fmla="*/ 252453 w 624669"/>
                <a:gd name="connsiteY9" fmla="*/ 405814 h 543588"/>
                <a:gd name="connsiteX10" fmla="*/ 48887 w 624669"/>
                <a:gd name="connsiteY10" fmla="*/ 165356 h 543588"/>
                <a:gd name="connsiteX11" fmla="*/ 355224 w 624669"/>
                <a:gd name="connsiteY11" fmla="*/ 239800 h 543588"/>
                <a:gd name="connsiteX12" fmla="*/ 558790 w 624669"/>
                <a:gd name="connsiteY12" fmla="*/ 480258 h 5435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24669" h="543588">
                  <a:moveTo>
                    <a:pt x="230713" y="0"/>
                  </a:moveTo>
                  <a:cubicBezTo>
                    <a:pt x="179986" y="44798"/>
                    <a:pt x="123330" y="86960"/>
                    <a:pt x="56793" y="108700"/>
                  </a:cubicBezTo>
                  <a:cubicBezTo>
                    <a:pt x="39005" y="114630"/>
                    <a:pt x="23194" y="125829"/>
                    <a:pt x="12654" y="141640"/>
                  </a:cubicBezTo>
                  <a:cubicBezTo>
                    <a:pt x="-40708" y="224647"/>
                    <a:pt x="83144" y="358382"/>
                    <a:pt x="226102" y="445342"/>
                  </a:cubicBezTo>
                  <a:cubicBezTo>
                    <a:pt x="367741" y="534278"/>
                    <a:pt x="542979" y="585005"/>
                    <a:pt x="593047" y="500022"/>
                  </a:cubicBezTo>
                  <a:cubicBezTo>
                    <a:pt x="602270" y="483552"/>
                    <a:pt x="605564" y="464447"/>
                    <a:pt x="602929" y="446001"/>
                  </a:cubicBezTo>
                  <a:cubicBezTo>
                    <a:pt x="592389" y="372875"/>
                    <a:pt x="606223" y="301067"/>
                    <a:pt x="624669" y="232553"/>
                  </a:cubicBezTo>
                  <a:cubicBezTo>
                    <a:pt x="512675" y="127147"/>
                    <a:pt x="377623" y="47433"/>
                    <a:pt x="230713" y="0"/>
                  </a:cubicBezTo>
                  <a:close/>
                  <a:moveTo>
                    <a:pt x="558790" y="480258"/>
                  </a:moveTo>
                  <a:cubicBezTo>
                    <a:pt x="530462" y="526373"/>
                    <a:pt x="393434" y="492775"/>
                    <a:pt x="252453" y="405814"/>
                  </a:cubicBezTo>
                  <a:cubicBezTo>
                    <a:pt x="111472" y="318854"/>
                    <a:pt x="20559" y="210813"/>
                    <a:pt x="48887" y="165356"/>
                  </a:cubicBezTo>
                  <a:cubicBezTo>
                    <a:pt x="77215" y="119241"/>
                    <a:pt x="214243" y="152839"/>
                    <a:pt x="355224" y="239800"/>
                  </a:cubicBezTo>
                  <a:cubicBezTo>
                    <a:pt x="495547" y="326760"/>
                    <a:pt x="587118" y="434801"/>
                    <a:pt x="558790" y="480258"/>
                  </a:cubicBezTo>
                  <a:close/>
                </a:path>
              </a:pathLst>
            </a:custGeom>
            <a:grpFill/>
            <a:ln w="65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7" name="任意多边形: 形状 186">
              <a:extLst>
                <a:ext uri="{FF2B5EF4-FFF2-40B4-BE49-F238E27FC236}">
                  <a16:creationId xmlns:a16="http://schemas.microsoft.com/office/drawing/2014/main" id="{E2CE2502-5F84-4F32-A270-9937F4884A6A}"/>
                </a:ext>
              </a:extLst>
            </p:cNvPr>
            <p:cNvSpPr/>
            <p:nvPr/>
          </p:nvSpPr>
          <p:spPr>
            <a:xfrm>
              <a:off x="4996480" y="2587066"/>
              <a:ext cx="626316" cy="538194"/>
            </a:xfrm>
            <a:custGeom>
              <a:avLst/>
              <a:gdLst>
                <a:gd name="connsiteX0" fmla="*/ 614651 w 626316"/>
                <a:gd name="connsiteY0" fmla="*/ 146251 h 538194"/>
                <a:gd name="connsiteX1" fmla="*/ 571171 w 626316"/>
                <a:gd name="connsiteY1" fmla="*/ 112653 h 538194"/>
                <a:gd name="connsiteX2" fmla="*/ 399227 w 626316"/>
                <a:gd name="connsiteY2" fmla="*/ 0 h 538194"/>
                <a:gd name="connsiteX3" fmla="*/ 0 w 626316"/>
                <a:gd name="connsiteY3" fmla="*/ 224647 h 538194"/>
                <a:gd name="connsiteX4" fmla="*/ 17129 w 626316"/>
                <a:gd name="connsiteY4" fmla="*/ 438754 h 538194"/>
                <a:gd name="connsiteX5" fmla="*/ 25693 w 626316"/>
                <a:gd name="connsiteY5" fmla="*/ 492775 h 538194"/>
                <a:gd name="connsiteX6" fmla="*/ 393956 w 626316"/>
                <a:gd name="connsiteY6" fmla="*/ 446000 h 538194"/>
                <a:gd name="connsiteX7" fmla="*/ 614651 w 626316"/>
                <a:gd name="connsiteY7" fmla="*/ 146251 h 538194"/>
                <a:gd name="connsiteX8" fmla="*/ 369581 w 626316"/>
                <a:gd name="connsiteY8" fmla="*/ 404497 h 538194"/>
                <a:gd name="connsiteX9" fmla="*/ 61926 w 626316"/>
                <a:gd name="connsiteY9" fmla="*/ 472352 h 538194"/>
                <a:gd name="connsiteX10" fmla="*/ 270763 w 626316"/>
                <a:gd name="connsiteY10" fmla="*/ 236505 h 538194"/>
                <a:gd name="connsiteX11" fmla="*/ 578417 w 626316"/>
                <a:gd name="connsiteY11" fmla="*/ 168650 h 538194"/>
                <a:gd name="connsiteX12" fmla="*/ 369581 w 626316"/>
                <a:gd name="connsiteY12" fmla="*/ 404497 h 538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26316" h="538194">
                  <a:moveTo>
                    <a:pt x="614651" y="146251"/>
                  </a:moveTo>
                  <a:cubicBezTo>
                    <a:pt x="604769" y="130440"/>
                    <a:pt x="588958" y="118582"/>
                    <a:pt x="571171" y="112653"/>
                  </a:cubicBezTo>
                  <a:cubicBezTo>
                    <a:pt x="504633" y="88937"/>
                    <a:pt x="449294" y="46115"/>
                    <a:pt x="399227" y="0"/>
                  </a:cubicBezTo>
                  <a:cubicBezTo>
                    <a:pt x="250999" y="44798"/>
                    <a:pt x="114629" y="121217"/>
                    <a:pt x="0" y="224647"/>
                  </a:cubicBezTo>
                  <a:cubicBezTo>
                    <a:pt x="17129" y="293161"/>
                    <a:pt x="29646" y="365628"/>
                    <a:pt x="17129" y="438754"/>
                  </a:cubicBezTo>
                  <a:cubicBezTo>
                    <a:pt x="13835" y="457200"/>
                    <a:pt x="16470" y="476305"/>
                    <a:pt x="25693" y="492775"/>
                  </a:cubicBezTo>
                  <a:cubicBezTo>
                    <a:pt x="73784" y="578417"/>
                    <a:pt x="250340" y="531643"/>
                    <a:pt x="393956" y="446000"/>
                  </a:cubicBezTo>
                  <a:cubicBezTo>
                    <a:pt x="539549" y="361017"/>
                    <a:pt x="666036" y="229918"/>
                    <a:pt x="614651" y="146251"/>
                  </a:cubicBezTo>
                  <a:close/>
                  <a:moveTo>
                    <a:pt x="369581" y="404497"/>
                  </a:moveTo>
                  <a:cubicBezTo>
                    <a:pt x="226624" y="488822"/>
                    <a:pt x="88937" y="519126"/>
                    <a:pt x="61926" y="472352"/>
                  </a:cubicBezTo>
                  <a:cubicBezTo>
                    <a:pt x="34257" y="426237"/>
                    <a:pt x="127805" y="320172"/>
                    <a:pt x="270763" y="236505"/>
                  </a:cubicBezTo>
                  <a:cubicBezTo>
                    <a:pt x="413720" y="152839"/>
                    <a:pt x="551407" y="121876"/>
                    <a:pt x="578417" y="168650"/>
                  </a:cubicBezTo>
                  <a:cubicBezTo>
                    <a:pt x="605428" y="214765"/>
                    <a:pt x="511879" y="320830"/>
                    <a:pt x="369581" y="404497"/>
                  </a:cubicBezTo>
                  <a:close/>
                </a:path>
              </a:pathLst>
            </a:custGeom>
            <a:grpFill/>
            <a:ln w="65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8" name="任意多边形: 形状 187">
              <a:extLst>
                <a:ext uri="{FF2B5EF4-FFF2-40B4-BE49-F238E27FC236}">
                  <a16:creationId xmlns:a16="http://schemas.microsoft.com/office/drawing/2014/main" id="{21CF0DC0-D2E1-41E4-B000-F194B0A509E2}"/>
                </a:ext>
              </a:extLst>
            </p:cNvPr>
            <p:cNvSpPr/>
            <p:nvPr/>
          </p:nvSpPr>
          <p:spPr>
            <a:xfrm>
              <a:off x="4946094" y="2399029"/>
              <a:ext cx="385050" cy="327042"/>
            </a:xfrm>
            <a:custGeom>
              <a:avLst/>
              <a:gdLst>
                <a:gd name="connsiteX0" fmla="*/ 136028 w 385050"/>
                <a:gd name="connsiteY0" fmla="*/ 6871 h 327042"/>
                <a:gd name="connsiteX1" fmla="*/ 89254 w 385050"/>
                <a:gd name="connsiteY1" fmla="*/ 27952 h 327042"/>
                <a:gd name="connsiteX2" fmla="*/ 47750 w 385050"/>
                <a:gd name="connsiteY2" fmla="*/ 58915 h 327042"/>
                <a:gd name="connsiteX3" fmla="*/ 26010 w 385050"/>
                <a:gd name="connsiteY3" fmla="*/ 84608 h 327042"/>
                <a:gd name="connsiteX4" fmla="*/ 26010 w 385050"/>
                <a:gd name="connsiteY4" fmla="*/ 84608 h 327042"/>
                <a:gd name="connsiteX5" fmla="*/ 4929 w 385050"/>
                <a:gd name="connsiteY5" fmla="*/ 232835 h 327042"/>
                <a:gd name="connsiteX6" fmla="*/ 27328 w 385050"/>
                <a:gd name="connsiteY6" fmla="*/ 327042 h 327042"/>
                <a:gd name="connsiteX7" fmla="*/ 385051 w 385050"/>
                <a:gd name="connsiteY7" fmla="*/ 124794 h 327042"/>
                <a:gd name="connsiteX8" fmla="*/ 136028 w 385050"/>
                <a:gd name="connsiteY8" fmla="*/ 6871 h 327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5050" h="327042">
                  <a:moveTo>
                    <a:pt x="136028" y="6871"/>
                  </a:moveTo>
                  <a:cubicBezTo>
                    <a:pt x="120876" y="11482"/>
                    <a:pt x="105724" y="18070"/>
                    <a:pt x="89254" y="27952"/>
                  </a:cubicBezTo>
                  <a:cubicBezTo>
                    <a:pt x="72784" y="37834"/>
                    <a:pt x="59609" y="47715"/>
                    <a:pt x="47750" y="58915"/>
                  </a:cubicBezTo>
                  <a:cubicBezTo>
                    <a:pt x="39186" y="66820"/>
                    <a:pt x="31939" y="75385"/>
                    <a:pt x="26010" y="84608"/>
                  </a:cubicBezTo>
                  <a:cubicBezTo>
                    <a:pt x="26010" y="84608"/>
                    <a:pt x="26010" y="84608"/>
                    <a:pt x="26010" y="84608"/>
                  </a:cubicBezTo>
                  <a:cubicBezTo>
                    <a:pt x="-2318" y="126770"/>
                    <a:pt x="-4294" y="177497"/>
                    <a:pt x="4929" y="232835"/>
                  </a:cubicBezTo>
                  <a:cubicBezTo>
                    <a:pt x="10199" y="262481"/>
                    <a:pt x="18105" y="294103"/>
                    <a:pt x="27328" y="327042"/>
                  </a:cubicBezTo>
                  <a:cubicBezTo>
                    <a:pt x="132734" y="238106"/>
                    <a:pt x="253951" y="169592"/>
                    <a:pt x="385051" y="124794"/>
                  </a:cubicBezTo>
                  <a:cubicBezTo>
                    <a:pt x="304678" y="45080"/>
                    <a:pt x="232211" y="-22116"/>
                    <a:pt x="136028" y="6871"/>
                  </a:cubicBezTo>
                  <a:close/>
                </a:path>
              </a:pathLst>
            </a:custGeom>
            <a:grpFill/>
            <a:ln w="65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9" name="任意多边形: 形状 188">
              <a:extLst>
                <a:ext uri="{FF2B5EF4-FFF2-40B4-BE49-F238E27FC236}">
                  <a16:creationId xmlns:a16="http://schemas.microsoft.com/office/drawing/2014/main" id="{49619B2F-D2AA-4539-BEE7-733FD68C0A87}"/>
                </a:ext>
              </a:extLst>
            </p:cNvPr>
            <p:cNvSpPr/>
            <p:nvPr/>
          </p:nvSpPr>
          <p:spPr>
            <a:xfrm>
              <a:off x="5140096" y="2839383"/>
              <a:ext cx="174359" cy="165872"/>
            </a:xfrm>
            <a:custGeom>
              <a:avLst/>
              <a:gdLst>
                <a:gd name="connsiteX0" fmla="*/ 148228 w 174359"/>
                <a:gd name="connsiteY0" fmla="*/ 0 h 165872"/>
                <a:gd name="connsiteX1" fmla="*/ 146251 w 174359"/>
                <a:gd name="connsiteY1" fmla="*/ 659 h 165872"/>
                <a:gd name="connsiteX2" fmla="*/ 139005 w 174359"/>
                <a:gd name="connsiteY2" fmla="*/ 4612 h 165872"/>
                <a:gd name="connsiteX3" fmla="*/ 659 w 174359"/>
                <a:gd name="connsiteY3" fmla="*/ 120558 h 165872"/>
                <a:gd name="connsiteX4" fmla="*/ 0 w 174359"/>
                <a:gd name="connsiteY4" fmla="*/ 121876 h 165872"/>
                <a:gd name="connsiteX5" fmla="*/ 659 w 174359"/>
                <a:gd name="connsiteY5" fmla="*/ 123194 h 165872"/>
                <a:gd name="connsiteX6" fmla="*/ 55997 w 174359"/>
                <a:gd name="connsiteY6" fmla="*/ 162721 h 165872"/>
                <a:gd name="connsiteX7" fmla="*/ 127805 w 174359"/>
                <a:gd name="connsiteY7" fmla="*/ 152839 h 165872"/>
                <a:gd name="connsiteX8" fmla="*/ 161403 w 174359"/>
                <a:gd name="connsiteY8" fmla="*/ 23058 h 165872"/>
                <a:gd name="connsiteX9" fmla="*/ 148228 w 174359"/>
                <a:gd name="connsiteY9" fmla="*/ 0 h 165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4359" h="165872">
                  <a:moveTo>
                    <a:pt x="148228" y="0"/>
                  </a:moveTo>
                  <a:lnTo>
                    <a:pt x="146251" y="659"/>
                  </a:lnTo>
                  <a:cubicBezTo>
                    <a:pt x="143616" y="1976"/>
                    <a:pt x="141640" y="3294"/>
                    <a:pt x="139005" y="4612"/>
                  </a:cubicBezTo>
                  <a:cubicBezTo>
                    <a:pt x="78396" y="40186"/>
                    <a:pt x="27010" y="83666"/>
                    <a:pt x="659" y="120558"/>
                  </a:cubicBezTo>
                  <a:lnTo>
                    <a:pt x="0" y="121876"/>
                  </a:lnTo>
                  <a:lnTo>
                    <a:pt x="659" y="123194"/>
                  </a:lnTo>
                  <a:cubicBezTo>
                    <a:pt x="13835" y="142957"/>
                    <a:pt x="33598" y="156792"/>
                    <a:pt x="55997" y="162721"/>
                  </a:cubicBezTo>
                  <a:cubicBezTo>
                    <a:pt x="80372" y="169309"/>
                    <a:pt x="106065" y="165356"/>
                    <a:pt x="127805" y="152839"/>
                  </a:cubicBezTo>
                  <a:cubicBezTo>
                    <a:pt x="172603" y="126488"/>
                    <a:pt x="187755" y="67855"/>
                    <a:pt x="161403" y="23058"/>
                  </a:cubicBezTo>
                  <a:lnTo>
                    <a:pt x="148228" y="0"/>
                  </a:lnTo>
                  <a:close/>
                </a:path>
              </a:pathLst>
            </a:custGeom>
            <a:grpFill/>
            <a:ln w="65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0" name="任意多边形: 形状 189">
              <a:extLst>
                <a:ext uri="{FF2B5EF4-FFF2-40B4-BE49-F238E27FC236}">
                  <a16:creationId xmlns:a16="http://schemas.microsoft.com/office/drawing/2014/main" id="{6436A55A-A861-494F-BCE3-8AC39B27AE11}"/>
                </a:ext>
              </a:extLst>
            </p:cNvPr>
            <p:cNvSpPr/>
            <p:nvPr/>
          </p:nvSpPr>
          <p:spPr>
            <a:xfrm>
              <a:off x="4977192" y="2367320"/>
              <a:ext cx="99000" cy="80083"/>
            </a:xfrm>
            <a:custGeom>
              <a:avLst/>
              <a:gdLst>
                <a:gd name="connsiteX0" fmla="*/ 27852 w 99000"/>
                <a:gd name="connsiteY0" fmla="*/ 8275 h 80083"/>
                <a:gd name="connsiteX1" fmla="*/ 2818 w 99000"/>
                <a:gd name="connsiteY1" fmla="*/ 36603 h 80083"/>
                <a:gd name="connsiteX2" fmla="*/ 4135 w 99000"/>
                <a:gd name="connsiteY2" fmla="*/ 68884 h 80083"/>
                <a:gd name="connsiteX3" fmla="*/ 10723 w 99000"/>
                <a:gd name="connsiteY3" fmla="*/ 80083 h 80083"/>
                <a:gd name="connsiteX4" fmla="*/ 52886 w 99000"/>
                <a:gd name="connsiteY4" fmla="*/ 50438 h 80083"/>
                <a:gd name="connsiteX5" fmla="*/ 99001 w 99000"/>
                <a:gd name="connsiteY5" fmla="*/ 28039 h 80083"/>
                <a:gd name="connsiteX6" fmla="*/ 92413 w 99000"/>
                <a:gd name="connsiteY6" fmla="*/ 16839 h 80083"/>
                <a:gd name="connsiteX7" fmla="*/ 27852 w 99000"/>
                <a:gd name="connsiteY7" fmla="*/ 8275 h 800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9000" h="80083">
                  <a:moveTo>
                    <a:pt x="27852" y="8275"/>
                  </a:moveTo>
                  <a:cubicBezTo>
                    <a:pt x="15993" y="15522"/>
                    <a:pt x="6770" y="26062"/>
                    <a:pt x="2818" y="36603"/>
                  </a:cubicBezTo>
                  <a:cubicBezTo>
                    <a:pt x="-1135" y="47803"/>
                    <a:pt x="-1135" y="59002"/>
                    <a:pt x="4135" y="68884"/>
                  </a:cubicBezTo>
                  <a:lnTo>
                    <a:pt x="10723" y="80083"/>
                  </a:lnTo>
                  <a:cubicBezTo>
                    <a:pt x="22581" y="70201"/>
                    <a:pt x="36416" y="60320"/>
                    <a:pt x="52886" y="50438"/>
                  </a:cubicBezTo>
                  <a:cubicBezTo>
                    <a:pt x="69355" y="41215"/>
                    <a:pt x="84507" y="33309"/>
                    <a:pt x="99001" y="28039"/>
                  </a:cubicBezTo>
                  <a:lnTo>
                    <a:pt x="92413" y="16839"/>
                  </a:lnTo>
                  <a:cubicBezTo>
                    <a:pt x="81214" y="-1607"/>
                    <a:pt x="52227" y="-5559"/>
                    <a:pt x="27852" y="8275"/>
                  </a:cubicBezTo>
                  <a:close/>
                </a:path>
              </a:pathLst>
            </a:custGeom>
            <a:grpFill/>
            <a:ln w="65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sp>
        <p:nvSpPr>
          <p:cNvPr id="193" name="任意多边形: 形状 192">
            <a:extLst>
              <a:ext uri="{FF2B5EF4-FFF2-40B4-BE49-F238E27FC236}">
                <a16:creationId xmlns:a16="http://schemas.microsoft.com/office/drawing/2014/main" id="{D60847CB-2793-4813-910E-0E7B02F1E86B}"/>
              </a:ext>
            </a:extLst>
          </p:cNvPr>
          <p:cNvSpPr/>
          <p:nvPr/>
        </p:nvSpPr>
        <p:spPr>
          <a:xfrm>
            <a:off x="2732320" y="1450760"/>
            <a:ext cx="3836793" cy="310083"/>
          </a:xfrm>
          <a:custGeom>
            <a:avLst/>
            <a:gdLst>
              <a:gd name="connsiteX0" fmla="*/ 63048 w 3836793"/>
              <a:gd name="connsiteY0" fmla="*/ 0 h 310083"/>
              <a:gd name="connsiteX1" fmla="*/ 3731203 w 3836793"/>
              <a:gd name="connsiteY1" fmla="*/ 0 h 310083"/>
              <a:gd name="connsiteX2" fmla="*/ 3744126 w 3836793"/>
              <a:gd name="connsiteY2" fmla="*/ 2674 h 310083"/>
              <a:gd name="connsiteX3" fmla="*/ 3830196 w 3836793"/>
              <a:gd name="connsiteY3" fmla="*/ 75721 h 310083"/>
              <a:gd name="connsiteX4" fmla="*/ 3682156 w 3836793"/>
              <a:gd name="connsiteY4" fmla="*/ 254511 h 310083"/>
              <a:gd name="connsiteX5" fmla="*/ 3417344 w 3836793"/>
              <a:gd name="connsiteY5" fmla="*/ 214290 h 310083"/>
              <a:gd name="connsiteX6" fmla="*/ 2719569 w 3836793"/>
              <a:gd name="connsiteY6" fmla="*/ 290062 h 310083"/>
              <a:gd name="connsiteX7" fmla="*/ 2527285 w 3836793"/>
              <a:gd name="connsiteY7" fmla="*/ 244650 h 310083"/>
              <a:gd name="connsiteX8" fmla="*/ 2241065 w 3836793"/>
              <a:gd name="connsiteY8" fmla="*/ 213381 h 310083"/>
              <a:gd name="connsiteX9" fmla="*/ 1947450 w 3836793"/>
              <a:gd name="connsiteY9" fmla="*/ 198071 h 310083"/>
              <a:gd name="connsiteX10" fmla="*/ 1710662 w 3836793"/>
              <a:gd name="connsiteY10" fmla="*/ 212084 h 310083"/>
              <a:gd name="connsiteX11" fmla="*/ 1450003 w 3836793"/>
              <a:gd name="connsiteY11" fmla="*/ 308486 h 310083"/>
              <a:gd name="connsiteX12" fmla="*/ 1103061 w 3836793"/>
              <a:gd name="connsiteY12" fmla="*/ 211306 h 310083"/>
              <a:gd name="connsiteX13" fmla="*/ 888721 w 3836793"/>
              <a:gd name="connsiteY13" fmla="*/ 171863 h 310083"/>
              <a:gd name="connsiteX14" fmla="*/ 575643 w 3836793"/>
              <a:gd name="connsiteY14" fmla="*/ 174327 h 310083"/>
              <a:gd name="connsiteX15" fmla="*/ 411125 w 3836793"/>
              <a:gd name="connsiteY15" fmla="*/ 233363 h 310083"/>
              <a:gd name="connsiteX16" fmla="*/ 30190 w 3836793"/>
              <a:gd name="connsiteY16" fmla="*/ 182891 h 310083"/>
              <a:gd name="connsiteX17" fmla="*/ 25136 w 3836793"/>
              <a:gd name="connsiteY17" fmla="*/ 36835 h 3100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3836793" h="310083">
                <a:moveTo>
                  <a:pt x="63048" y="0"/>
                </a:moveTo>
                <a:lnTo>
                  <a:pt x="3731203" y="0"/>
                </a:lnTo>
                <a:lnTo>
                  <a:pt x="3744126" y="2674"/>
                </a:lnTo>
                <a:cubicBezTo>
                  <a:pt x="3783099" y="15421"/>
                  <a:pt x="3815535" y="37640"/>
                  <a:pt x="3830196" y="75721"/>
                </a:cubicBezTo>
                <a:cubicBezTo>
                  <a:pt x="3862374" y="159407"/>
                  <a:pt x="3771033" y="245558"/>
                  <a:pt x="3682156" y="254511"/>
                </a:cubicBezTo>
                <a:cubicBezTo>
                  <a:pt x="3592891" y="263723"/>
                  <a:pt x="3506091" y="226615"/>
                  <a:pt x="3417344" y="214290"/>
                </a:cubicBezTo>
                <a:cubicBezTo>
                  <a:pt x="3184191" y="181983"/>
                  <a:pt x="2952852" y="321590"/>
                  <a:pt x="2719569" y="290062"/>
                </a:cubicBezTo>
                <a:cubicBezTo>
                  <a:pt x="2654307" y="281239"/>
                  <a:pt x="2591639" y="259182"/>
                  <a:pt x="2527285" y="244650"/>
                </a:cubicBezTo>
                <a:cubicBezTo>
                  <a:pt x="2433609" y="223502"/>
                  <a:pt x="2337078" y="218441"/>
                  <a:pt x="2241065" y="213381"/>
                </a:cubicBezTo>
                <a:cubicBezTo>
                  <a:pt x="2143236" y="208321"/>
                  <a:pt x="2045278" y="203132"/>
                  <a:pt x="1947450" y="198071"/>
                </a:cubicBezTo>
                <a:cubicBezTo>
                  <a:pt x="1868045" y="194049"/>
                  <a:pt x="1786954" y="190027"/>
                  <a:pt x="1710662" y="212084"/>
                </a:cubicBezTo>
                <a:cubicBezTo>
                  <a:pt x="1621268" y="237904"/>
                  <a:pt x="1542382" y="298235"/>
                  <a:pt x="1450003" y="308486"/>
                </a:cubicBezTo>
                <a:cubicBezTo>
                  <a:pt x="1329468" y="321849"/>
                  <a:pt x="1218665" y="248024"/>
                  <a:pt x="1103061" y="211306"/>
                </a:cubicBezTo>
                <a:cubicBezTo>
                  <a:pt x="1033647" y="189249"/>
                  <a:pt x="960989" y="180556"/>
                  <a:pt x="888721" y="171863"/>
                </a:cubicBezTo>
                <a:cubicBezTo>
                  <a:pt x="784405" y="159407"/>
                  <a:pt x="677105" y="147081"/>
                  <a:pt x="575643" y="174327"/>
                </a:cubicBezTo>
                <a:cubicBezTo>
                  <a:pt x="519333" y="189508"/>
                  <a:pt x="466916" y="216365"/>
                  <a:pt x="411125" y="233363"/>
                </a:cubicBezTo>
                <a:cubicBezTo>
                  <a:pt x="286698" y="271378"/>
                  <a:pt x="141901" y="267096"/>
                  <a:pt x="30190" y="182891"/>
                </a:cubicBezTo>
                <a:cubicBezTo>
                  <a:pt x="-11945" y="147762"/>
                  <a:pt x="-6496" y="83149"/>
                  <a:pt x="25136" y="36835"/>
                </a:cubicBezTo>
                <a:close/>
              </a:path>
            </a:pathLst>
          </a:custGeom>
          <a:gradFill>
            <a:gsLst>
              <a:gs pos="33000">
                <a:schemeClr val="bg1"/>
              </a:gs>
              <a:gs pos="67000">
                <a:schemeClr val="bg1">
                  <a:lumMod val="85000"/>
                </a:schemeClr>
              </a:gs>
            </a:gsLst>
            <a:lin ang="5400000" scaled="0"/>
          </a:gradFill>
          <a:ln w="3690" cap="flat">
            <a:noFill/>
            <a:prstDash val="solid"/>
            <a:miter/>
          </a:ln>
          <a:effectLst>
            <a:outerShdw blurRad="127000" dist="63500" dir="5400000" algn="t" rotWithShape="0">
              <a:prstClr val="black">
                <a:alpha val="25000"/>
              </a:prstClr>
            </a:outerShdw>
          </a:effectLst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zh-CN" altLang="en-US"/>
          </a:p>
        </p:txBody>
      </p:sp>
      <p:pic>
        <p:nvPicPr>
          <p:cNvPr id="126" name="LOGO">
            <a:extLst>
              <a:ext uri="{FF2B5EF4-FFF2-40B4-BE49-F238E27FC236}">
                <a16:creationId xmlns:a16="http://schemas.microsoft.com/office/drawing/2014/main" id="{BC917C48-383C-47EA-89D4-1145654AA862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0167099" y="634870"/>
            <a:ext cx="1371600" cy="182880"/>
          </a:xfrm>
          <a:custGeom>
            <a:avLst/>
            <a:gdLst>
              <a:gd name="connsiteX0" fmla="*/ -78 w 1371600"/>
              <a:gd name="connsiteY0" fmla="*/ -10 h 182880"/>
              <a:gd name="connsiteX1" fmla="*/ 1371522 w 1371600"/>
              <a:gd name="connsiteY1" fmla="*/ -10 h 182880"/>
              <a:gd name="connsiteX2" fmla="*/ 1371522 w 1371600"/>
              <a:gd name="connsiteY2" fmla="*/ 182870 h 182880"/>
              <a:gd name="connsiteX3" fmla="*/ -78 w 1371600"/>
              <a:gd name="connsiteY3" fmla="*/ 182870 h 1828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71600" h="182880">
                <a:moveTo>
                  <a:pt x="-78" y="-10"/>
                </a:moveTo>
                <a:lnTo>
                  <a:pt x="1371522" y="-10"/>
                </a:lnTo>
                <a:lnTo>
                  <a:pt x="1371522" y="182870"/>
                </a:lnTo>
                <a:lnTo>
                  <a:pt x="-78" y="182870"/>
                </a:lnTo>
                <a:close/>
              </a:path>
            </a:pathLst>
          </a:custGeom>
        </p:spPr>
      </p:pic>
    </p:spTree>
    <p:extLst>
      <p:ext uri="{BB962C8B-B14F-4D97-AF65-F5344CB8AC3E}">
        <p14:creationId xmlns:p14="http://schemas.microsoft.com/office/powerpoint/2010/main" val="110496648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底版-渐变">
            <a:extLst>
              <a:ext uri="{FF2B5EF4-FFF2-40B4-BE49-F238E27FC236}">
                <a16:creationId xmlns:a16="http://schemas.microsoft.com/office/drawing/2014/main" id="{FF4155B7-CF3A-438E-96BA-053E2A5884E7}"/>
              </a:ext>
            </a:extLst>
          </p:cNvPr>
          <p:cNvSpPr/>
          <p:nvPr/>
        </p:nvSpPr>
        <p:spPr>
          <a:xfrm>
            <a:off x="-14978" y="0"/>
            <a:ext cx="12206978" cy="6862722"/>
          </a:xfrm>
          <a:prstGeom prst="rect">
            <a:avLst/>
          </a:prstGeom>
          <a:gradFill flip="none" rotWithShape="1">
            <a:gsLst>
              <a:gs pos="75000">
                <a:schemeClr val="accent5">
                  <a:lumMod val="50000"/>
                </a:schemeClr>
              </a:gs>
              <a:gs pos="25000">
                <a:schemeClr val="accent5"/>
              </a:gs>
            </a:gsLst>
            <a:lin ang="5400000" scaled="0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>
              <a:latin typeface="+mj-ea"/>
              <a:ea typeface="+mj-ea"/>
            </a:endParaRPr>
          </a:p>
        </p:txBody>
      </p:sp>
      <p:grpSp>
        <p:nvGrpSpPr>
          <p:cNvPr id="155" name="组合 154">
            <a:extLst>
              <a:ext uri="{FF2B5EF4-FFF2-40B4-BE49-F238E27FC236}">
                <a16:creationId xmlns:a16="http://schemas.microsoft.com/office/drawing/2014/main" id="{21CF4435-F9D1-4BD0-A294-042EEADE7703}"/>
              </a:ext>
            </a:extLst>
          </p:cNvPr>
          <p:cNvGrpSpPr/>
          <p:nvPr/>
        </p:nvGrpSpPr>
        <p:grpSpPr>
          <a:xfrm>
            <a:off x="1599989" y="2236776"/>
            <a:ext cx="2099079" cy="3657572"/>
            <a:chOff x="711431" y="1935446"/>
            <a:chExt cx="2824013" cy="4920744"/>
          </a:xfrm>
        </p:grpSpPr>
        <p:sp>
          <p:nvSpPr>
            <p:cNvPr id="112" name="矩形 111">
              <a:extLst>
                <a:ext uri="{FF2B5EF4-FFF2-40B4-BE49-F238E27FC236}">
                  <a16:creationId xmlns:a16="http://schemas.microsoft.com/office/drawing/2014/main" id="{D10013BB-B768-4B91-859C-B5B4F0AEE22B}"/>
                </a:ext>
              </a:extLst>
            </p:cNvPr>
            <p:cNvSpPr/>
            <p:nvPr/>
          </p:nvSpPr>
          <p:spPr>
            <a:xfrm>
              <a:off x="1947043" y="5917566"/>
              <a:ext cx="365312" cy="938624"/>
            </a:xfrm>
            <a:prstGeom prst="rect">
              <a:avLst/>
            </a:prstGeom>
            <a:solidFill>
              <a:schemeClr val="accent3">
                <a:lumMod val="50000"/>
              </a:schemeClr>
            </a:solidFill>
            <a:ln w="69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+mj-ea"/>
                <a:ea typeface="+mj-ea"/>
              </a:endParaRPr>
            </a:p>
          </p:txBody>
        </p:sp>
        <p:sp>
          <p:nvSpPr>
            <p:cNvPr id="111" name="任意多边形: 形状 110">
              <a:extLst>
                <a:ext uri="{FF2B5EF4-FFF2-40B4-BE49-F238E27FC236}">
                  <a16:creationId xmlns:a16="http://schemas.microsoft.com/office/drawing/2014/main" id="{3D6BCFF7-AC11-4D77-9390-05CF225F4678}"/>
                </a:ext>
              </a:extLst>
            </p:cNvPr>
            <p:cNvSpPr/>
            <p:nvPr/>
          </p:nvSpPr>
          <p:spPr>
            <a:xfrm>
              <a:off x="711431" y="1935446"/>
              <a:ext cx="2824013" cy="4465352"/>
            </a:xfrm>
            <a:custGeom>
              <a:avLst/>
              <a:gdLst>
                <a:gd name="connsiteX0" fmla="*/ 847020 w 2930693"/>
                <a:gd name="connsiteY0" fmla="*/ 3949235 h 4304982"/>
                <a:gd name="connsiteX1" fmla="*/ 753848 w 2930693"/>
                <a:gd name="connsiteY1" fmla="*/ 4042408 h 4304982"/>
                <a:gd name="connsiteX2" fmla="*/ 847020 w 2930693"/>
                <a:gd name="connsiteY2" fmla="*/ 4135580 h 4304982"/>
                <a:gd name="connsiteX3" fmla="*/ 940193 w 2930693"/>
                <a:gd name="connsiteY3" fmla="*/ 4042408 h 4304982"/>
                <a:gd name="connsiteX4" fmla="*/ 847020 w 2930693"/>
                <a:gd name="connsiteY4" fmla="*/ 3949235 h 4304982"/>
                <a:gd name="connsiteX5" fmla="*/ 2289074 w 2930693"/>
                <a:gd name="connsiteY5" fmla="*/ 3813711 h 4304982"/>
                <a:gd name="connsiteX6" fmla="*/ 2253074 w 2930693"/>
                <a:gd name="connsiteY6" fmla="*/ 3925942 h 4304982"/>
                <a:gd name="connsiteX7" fmla="*/ 2136609 w 2930693"/>
                <a:gd name="connsiteY7" fmla="*/ 3925942 h 4304982"/>
                <a:gd name="connsiteX8" fmla="*/ 2229781 w 2930693"/>
                <a:gd name="connsiteY8" fmla="*/ 3995821 h 4304982"/>
                <a:gd name="connsiteX9" fmla="*/ 2195901 w 2930693"/>
                <a:gd name="connsiteY9" fmla="*/ 4108051 h 4304982"/>
                <a:gd name="connsiteX10" fmla="*/ 2289074 w 2930693"/>
                <a:gd name="connsiteY10" fmla="*/ 4038171 h 4304982"/>
                <a:gd name="connsiteX11" fmla="*/ 2382246 w 2930693"/>
                <a:gd name="connsiteY11" fmla="*/ 4108051 h 4304982"/>
                <a:gd name="connsiteX12" fmla="*/ 2344130 w 2930693"/>
                <a:gd name="connsiteY12" fmla="*/ 3995821 h 4304982"/>
                <a:gd name="connsiteX13" fmla="*/ 2441536 w 2930693"/>
                <a:gd name="connsiteY13" fmla="*/ 3925942 h 4304982"/>
                <a:gd name="connsiteX14" fmla="*/ 2322954 w 2930693"/>
                <a:gd name="connsiteY14" fmla="*/ 3925942 h 4304982"/>
                <a:gd name="connsiteX15" fmla="*/ 654323 w 2930693"/>
                <a:gd name="connsiteY15" fmla="*/ 3328792 h 4304982"/>
                <a:gd name="connsiteX16" fmla="*/ 508211 w 2930693"/>
                <a:gd name="connsiteY16" fmla="*/ 3474901 h 4304982"/>
                <a:gd name="connsiteX17" fmla="*/ 654323 w 2930693"/>
                <a:gd name="connsiteY17" fmla="*/ 3621013 h 4304982"/>
                <a:gd name="connsiteX18" fmla="*/ 800434 w 2930693"/>
                <a:gd name="connsiteY18" fmla="*/ 3474901 h 4304982"/>
                <a:gd name="connsiteX19" fmla="*/ 654323 w 2930693"/>
                <a:gd name="connsiteY19" fmla="*/ 3328792 h 4304982"/>
                <a:gd name="connsiteX20" fmla="*/ 2589764 w 2930693"/>
                <a:gd name="connsiteY20" fmla="*/ 3303382 h 4304982"/>
                <a:gd name="connsiteX21" fmla="*/ 2930693 w 2930693"/>
                <a:gd name="connsiteY21" fmla="*/ 4304982 h 4304982"/>
                <a:gd name="connsiteX22" fmla="*/ 2655080 w 2930693"/>
                <a:gd name="connsiteY22" fmla="*/ 4304982 h 4304982"/>
                <a:gd name="connsiteX23" fmla="*/ 2655080 w 2930693"/>
                <a:gd name="connsiteY23" fmla="*/ 4304653 h 4304982"/>
                <a:gd name="connsiteX24" fmla="*/ 521480 w 2930693"/>
                <a:gd name="connsiteY24" fmla="*/ 4304653 h 4304982"/>
                <a:gd name="connsiteX25" fmla="*/ 521480 w 2930693"/>
                <a:gd name="connsiteY25" fmla="*/ 4304982 h 4304982"/>
                <a:gd name="connsiteX26" fmla="*/ 0 w 2930693"/>
                <a:gd name="connsiteY26" fmla="*/ 4304982 h 4304982"/>
                <a:gd name="connsiteX27" fmla="*/ 148228 w 2930693"/>
                <a:gd name="connsiteY27" fmla="*/ 3866650 h 4304982"/>
                <a:gd name="connsiteX28" fmla="*/ 717851 w 2930693"/>
                <a:gd name="connsiteY28" fmla="*/ 3896296 h 4304982"/>
                <a:gd name="connsiteX29" fmla="*/ 1545812 w 2930693"/>
                <a:gd name="connsiteY29" fmla="*/ 3771361 h 4304982"/>
                <a:gd name="connsiteX30" fmla="*/ 2589764 w 2930693"/>
                <a:gd name="connsiteY30" fmla="*/ 3303382 h 4304982"/>
                <a:gd name="connsiteX31" fmla="*/ 1785096 w 2930693"/>
                <a:gd name="connsiteY31" fmla="*/ 2727406 h 4304982"/>
                <a:gd name="connsiteX32" fmla="*/ 1732157 w 2930693"/>
                <a:gd name="connsiteY32" fmla="*/ 2890458 h 4304982"/>
                <a:gd name="connsiteX33" fmla="*/ 1560636 w 2930693"/>
                <a:gd name="connsiteY33" fmla="*/ 2890458 h 4304982"/>
                <a:gd name="connsiteX34" fmla="*/ 1700394 w 2930693"/>
                <a:gd name="connsiteY34" fmla="*/ 2989983 h 4304982"/>
                <a:gd name="connsiteX35" fmla="*/ 1645338 w 2930693"/>
                <a:gd name="connsiteY35" fmla="*/ 3153035 h 4304982"/>
                <a:gd name="connsiteX36" fmla="*/ 1785096 w 2930693"/>
                <a:gd name="connsiteY36" fmla="*/ 3051392 h 4304982"/>
                <a:gd name="connsiteX37" fmla="*/ 1924855 w 2930693"/>
                <a:gd name="connsiteY37" fmla="*/ 3153035 h 4304982"/>
                <a:gd name="connsiteX38" fmla="*/ 1869799 w 2930693"/>
                <a:gd name="connsiteY38" fmla="*/ 2989983 h 4304982"/>
                <a:gd name="connsiteX39" fmla="*/ 2009557 w 2930693"/>
                <a:gd name="connsiteY39" fmla="*/ 2890458 h 4304982"/>
                <a:gd name="connsiteX40" fmla="*/ 1838036 w 2930693"/>
                <a:gd name="connsiteY40" fmla="*/ 2890458 h 4304982"/>
                <a:gd name="connsiteX41" fmla="*/ 838551 w 2930693"/>
                <a:gd name="connsiteY41" fmla="*/ 2640587 h 4304982"/>
                <a:gd name="connsiteX42" fmla="*/ 806787 w 2930693"/>
                <a:gd name="connsiteY42" fmla="*/ 2752819 h 4304982"/>
                <a:gd name="connsiteX43" fmla="*/ 688205 w 2930693"/>
                <a:gd name="connsiteY43" fmla="*/ 2752819 h 4304982"/>
                <a:gd name="connsiteX44" fmla="*/ 785614 w 2930693"/>
                <a:gd name="connsiteY44" fmla="*/ 2822698 h 4304982"/>
                <a:gd name="connsiteX45" fmla="*/ 747495 w 2930693"/>
                <a:gd name="connsiteY45" fmla="*/ 2934927 h 4304982"/>
                <a:gd name="connsiteX46" fmla="*/ 840667 w 2930693"/>
                <a:gd name="connsiteY46" fmla="*/ 2865048 h 4304982"/>
                <a:gd name="connsiteX47" fmla="*/ 933842 w 2930693"/>
                <a:gd name="connsiteY47" fmla="*/ 2934927 h 4304982"/>
                <a:gd name="connsiteX48" fmla="*/ 899960 w 2930693"/>
                <a:gd name="connsiteY48" fmla="*/ 2822698 h 4304982"/>
                <a:gd name="connsiteX49" fmla="*/ 993132 w 2930693"/>
                <a:gd name="connsiteY49" fmla="*/ 2752819 h 4304982"/>
                <a:gd name="connsiteX50" fmla="*/ 876667 w 2930693"/>
                <a:gd name="connsiteY50" fmla="*/ 2752819 h 4304982"/>
                <a:gd name="connsiteX51" fmla="*/ 1245119 w 2930693"/>
                <a:gd name="connsiteY51" fmla="*/ 2585531 h 4304982"/>
                <a:gd name="connsiteX52" fmla="*/ 1151950 w 2930693"/>
                <a:gd name="connsiteY52" fmla="*/ 2678703 h 4304982"/>
                <a:gd name="connsiteX53" fmla="*/ 1245119 w 2930693"/>
                <a:gd name="connsiteY53" fmla="*/ 2771876 h 4304982"/>
                <a:gd name="connsiteX54" fmla="*/ 1338292 w 2930693"/>
                <a:gd name="connsiteY54" fmla="*/ 2678703 h 4304982"/>
                <a:gd name="connsiteX55" fmla="*/ 1245119 w 2930693"/>
                <a:gd name="connsiteY55" fmla="*/ 2585531 h 4304982"/>
                <a:gd name="connsiteX56" fmla="*/ 688205 w 2930693"/>
                <a:gd name="connsiteY56" fmla="*/ 2284838 h 4304982"/>
                <a:gd name="connsiteX57" fmla="*/ 1386997 w 2930693"/>
                <a:gd name="connsiteY57" fmla="*/ 2536828 h 4304982"/>
                <a:gd name="connsiteX58" fmla="*/ 2212841 w 2930693"/>
                <a:gd name="connsiteY58" fmla="*/ 2663880 h 4304982"/>
                <a:gd name="connsiteX59" fmla="*/ 2373776 w 2930693"/>
                <a:gd name="connsiteY59" fmla="*/ 2672350 h 4304982"/>
                <a:gd name="connsiteX60" fmla="*/ 2560120 w 2930693"/>
                <a:gd name="connsiteY60" fmla="*/ 3214444 h 4304982"/>
                <a:gd name="connsiteX61" fmla="*/ 1524636 w 2930693"/>
                <a:gd name="connsiteY61" fmla="*/ 3684542 h 4304982"/>
                <a:gd name="connsiteX62" fmla="*/ 717851 w 2930693"/>
                <a:gd name="connsiteY62" fmla="*/ 3805241 h 4304982"/>
                <a:gd name="connsiteX63" fmla="*/ 355749 w 2930693"/>
                <a:gd name="connsiteY63" fmla="*/ 3803124 h 4304982"/>
                <a:gd name="connsiteX64" fmla="*/ 179991 w 2930693"/>
                <a:gd name="connsiteY64" fmla="*/ 3779831 h 4304982"/>
                <a:gd name="connsiteX65" fmla="*/ 1810506 w 2930693"/>
                <a:gd name="connsiteY65" fmla="*/ 2047674 h 4304982"/>
                <a:gd name="connsiteX66" fmla="*/ 1664397 w 2930693"/>
                <a:gd name="connsiteY66" fmla="*/ 2193782 h 4304982"/>
                <a:gd name="connsiteX67" fmla="*/ 1810506 w 2930693"/>
                <a:gd name="connsiteY67" fmla="*/ 2342011 h 4304982"/>
                <a:gd name="connsiteX68" fmla="*/ 1956618 w 2930693"/>
                <a:gd name="connsiteY68" fmla="*/ 2193782 h 4304982"/>
                <a:gd name="connsiteX69" fmla="*/ 1810506 w 2930693"/>
                <a:gd name="connsiteY69" fmla="*/ 2047674 h 4304982"/>
                <a:gd name="connsiteX70" fmla="*/ 1171007 w 2930693"/>
                <a:gd name="connsiteY70" fmla="*/ 1463227 h 4304982"/>
                <a:gd name="connsiteX71" fmla="*/ 1024895 w 2930693"/>
                <a:gd name="connsiteY71" fmla="*/ 1611456 h 4304982"/>
                <a:gd name="connsiteX72" fmla="*/ 1171007 w 2930693"/>
                <a:gd name="connsiteY72" fmla="*/ 1757567 h 4304982"/>
                <a:gd name="connsiteX73" fmla="*/ 1319235 w 2930693"/>
                <a:gd name="connsiteY73" fmla="*/ 1611456 h 4304982"/>
                <a:gd name="connsiteX74" fmla="*/ 1171007 w 2930693"/>
                <a:gd name="connsiteY74" fmla="*/ 1463227 h 4304982"/>
                <a:gd name="connsiteX75" fmla="*/ 1700394 w 2930693"/>
                <a:gd name="connsiteY75" fmla="*/ 1357351 h 4304982"/>
                <a:gd name="connsiteX76" fmla="*/ 1664397 w 2930693"/>
                <a:gd name="connsiteY76" fmla="*/ 1469580 h 4304982"/>
                <a:gd name="connsiteX77" fmla="*/ 1547932 w 2930693"/>
                <a:gd name="connsiteY77" fmla="*/ 1469580 h 4304982"/>
                <a:gd name="connsiteX78" fmla="*/ 1641102 w 2930693"/>
                <a:gd name="connsiteY78" fmla="*/ 1537343 h 4304982"/>
                <a:gd name="connsiteX79" fmla="*/ 1607222 w 2930693"/>
                <a:gd name="connsiteY79" fmla="*/ 1649572 h 4304982"/>
                <a:gd name="connsiteX80" fmla="*/ 1700394 w 2930693"/>
                <a:gd name="connsiteY80" fmla="*/ 1581812 h 4304982"/>
                <a:gd name="connsiteX81" fmla="*/ 1793566 w 2930693"/>
                <a:gd name="connsiteY81" fmla="*/ 1649572 h 4304982"/>
                <a:gd name="connsiteX82" fmla="*/ 1755450 w 2930693"/>
                <a:gd name="connsiteY82" fmla="*/ 1537343 h 4304982"/>
                <a:gd name="connsiteX83" fmla="*/ 1852859 w 2930693"/>
                <a:gd name="connsiteY83" fmla="*/ 1469580 h 4304982"/>
                <a:gd name="connsiteX84" fmla="*/ 1734276 w 2930693"/>
                <a:gd name="connsiteY84" fmla="*/ 1469580 h 4304982"/>
                <a:gd name="connsiteX85" fmla="*/ 1878269 w 2930693"/>
                <a:gd name="connsiteY85" fmla="*/ 1213357 h 4304982"/>
                <a:gd name="connsiteX86" fmla="*/ 2344130 w 2930693"/>
                <a:gd name="connsiteY86" fmla="*/ 2583414 h 4304982"/>
                <a:gd name="connsiteX87" fmla="*/ 2214961 w 2930693"/>
                <a:gd name="connsiteY87" fmla="*/ 2579178 h 4304982"/>
                <a:gd name="connsiteX88" fmla="*/ 1403937 w 2930693"/>
                <a:gd name="connsiteY88" fmla="*/ 2458476 h 4304982"/>
                <a:gd name="connsiteX89" fmla="*/ 715732 w 2930693"/>
                <a:gd name="connsiteY89" fmla="*/ 2202255 h 4304982"/>
                <a:gd name="connsiteX90" fmla="*/ 982545 w 2930693"/>
                <a:gd name="connsiteY90" fmla="*/ 1416641 h 4304982"/>
                <a:gd name="connsiteX91" fmla="*/ 1545812 w 2930693"/>
                <a:gd name="connsiteY91" fmla="*/ 1312882 h 4304982"/>
                <a:gd name="connsiteX92" fmla="*/ 1878269 w 2930693"/>
                <a:gd name="connsiteY92" fmla="*/ 1213357 h 4304982"/>
                <a:gd name="connsiteX93" fmla="*/ 1488640 w 2930693"/>
                <a:gd name="connsiteY93" fmla="*/ 719968 h 4304982"/>
                <a:gd name="connsiteX94" fmla="*/ 1395467 w 2930693"/>
                <a:gd name="connsiteY94" fmla="*/ 813141 h 4304982"/>
                <a:gd name="connsiteX95" fmla="*/ 1488640 w 2930693"/>
                <a:gd name="connsiteY95" fmla="*/ 906313 h 4304982"/>
                <a:gd name="connsiteX96" fmla="*/ 1581812 w 2930693"/>
                <a:gd name="connsiteY96" fmla="*/ 813141 h 4304982"/>
                <a:gd name="connsiteX97" fmla="*/ 1488640 w 2930693"/>
                <a:gd name="connsiteY97" fmla="*/ 719968 h 4304982"/>
                <a:gd name="connsiteX98" fmla="*/ 1465346 w 2930693"/>
                <a:gd name="connsiteY98" fmla="*/ 0 h 4304982"/>
                <a:gd name="connsiteX99" fmla="*/ 1848622 w 2930693"/>
                <a:gd name="connsiteY99" fmla="*/ 1130774 h 4304982"/>
                <a:gd name="connsiteX100" fmla="*/ 1524636 w 2930693"/>
                <a:gd name="connsiteY100" fmla="*/ 1228180 h 4304982"/>
                <a:gd name="connsiteX101" fmla="*/ 1016425 w 2930693"/>
                <a:gd name="connsiteY101" fmla="*/ 1325588 h 4304982"/>
                <a:gd name="connsiteX0" fmla="*/ 847020 w 2854493"/>
                <a:gd name="connsiteY0" fmla="*/ 3949235 h 4304982"/>
                <a:gd name="connsiteX1" fmla="*/ 753848 w 2854493"/>
                <a:gd name="connsiteY1" fmla="*/ 4042408 h 4304982"/>
                <a:gd name="connsiteX2" fmla="*/ 847020 w 2854493"/>
                <a:gd name="connsiteY2" fmla="*/ 4135580 h 4304982"/>
                <a:gd name="connsiteX3" fmla="*/ 940193 w 2854493"/>
                <a:gd name="connsiteY3" fmla="*/ 4042408 h 4304982"/>
                <a:gd name="connsiteX4" fmla="*/ 847020 w 2854493"/>
                <a:gd name="connsiteY4" fmla="*/ 3949235 h 4304982"/>
                <a:gd name="connsiteX5" fmla="*/ 2289074 w 2854493"/>
                <a:gd name="connsiteY5" fmla="*/ 3813711 h 4304982"/>
                <a:gd name="connsiteX6" fmla="*/ 2253074 w 2854493"/>
                <a:gd name="connsiteY6" fmla="*/ 3925942 h 4304982"/>
                <a:gd name="connsiteX7" fmla="*/ 2136609 w 2854493"/>
                <a:gd name="connsiteY7" fmla="*/ 3925942 h 4304982"/>
                <a:gd name="connsiteX8" fmla="*/ 2229781 w 2854493"/>
                <a:gd name="connsiteY8" fmla="*/ 3995821 h 4304982"/>
                <a:gd name="connsiteX9" fmla="*/ 2195901 w 2854493"/>
                <a:gd name="connsiteY9" fmla="*/ 4108051 h 4304982"/>
                <a:gd name="connsiteX10" fmla="*/ 2289074 w 2854493"/>
                <a:gd name="connsiteY10" fmla="*/ 4038171 h 4304982"/>
                <a:gd name="connsiteX11" fmla="*/ 2382246 w 2854493"/>
                <a:gd name="connsiteY11" fmla="*/ 4108051 h 4304982"/>
                <a:gd name="connsiteX12" fmla="*/ 2344130 w 2854493"/>
                <a:gd name="connsiteY12" fmla="*/ 3995821 h 4304982"/>
                <a:gd name="connsiteX13" fmla="*/ 2441536 w 2854493"/>
                <a:gd name="connsiteY13" fmla="*/ 3925942 h 4304982"/>
                <a:gd name="connsiteX14" fmla="*/ 2322954 w 2854493"/>
                <a:gd name="connsiteY14" fmla="*/ 3925942 h 4304982"/>
                <a:gd name="connsiteX15" fmla="*/ 2289074 w 2854493"/>
                <a:gd name="connsiteY15" fmla="*/ 3813711 h 4304982"/>
                <a:gd name="connsiteX16" fmla="*/ 654323 w 2854493"/>
                <a:gd name="connsiteY16" fmla="*/ 3328792 h 4304982"/>
                <a:gd name="connsiteX17" fmla="*/ 508211 w 2854493"/>
                <a:gd name="connsiteY17" fmla="*/ 3474901 h 4304982"/>
                <a:gd name="connsiteX18" fmla="*/ 654323 w 2854493"/>
                <a:gd name="connsiteY18" fmla="*/ 3621013 h 4304982"/>
                <a:gd name="connsiteX19" fmla="*/ 800434 w 2854493"/>
                <a:gd name="connsiteY19" fmla="*/ 3474901 h 4304982"/>
                <a:gd name="connsiteX20" fmla="*/ 654323 w 2854493"/>
                <a:gd name="connsiteY20" fmla="*/ 3328792 h 4304982"/>
                <a:gd name="connsiteX21" fmla="*/ 2589764 w 2854493"/>
                <a:gd name="connsiteY21" fmla="*/ 3303382 h 4304982"/>
                <a:gd name="connsiteX22" fmla="*/ 2854493 w 2854493"/>
                <a:gd name="connsiteY22" fmla="*/ 4106862 h 4304982"/>
                <a:gd name="connsiteX23" fmla="*/ 2655080 w 2854493"/>
                <a:gd name="connsiteY23" fmla="*/ 4304982 h 4304982"/>
                <a:gd name="connsiteX24" fmla="*/ 2655080 w 2854493"/>
                <a:gd name="connsiteY24" fmla="*/ 4304653 h 4304982"/>
                <a:gd name="connsiteX25" fmla="*/ 521480 w 2854493"/>
                <a:gd name="connsiteY25" fmla="*/ 4304653 h 4304982"/>
                <a:gd name="connsiteX26" fmla="*/ 521480 w 2854493"/>
                <a:gd name="connsiteY26" fmla="*/ 4304982 h 4304982"/>
                <a:gd name="connsiteX27" fmla="*/ 0 w 2854493"/>
                <a:gd name="connsiteY27" fmla="*/ 4304982 h 4304982"/>
                <a:gd name="connsiteX28" fmla="*/ 148228 w 2854493"/>
                <a:gd name="connsiteY28" fmla="*/ 3866650 h 4304982"/>
                <a:gd name="connsiteX29" fmla="*/ 717851 w 2854493"/>
                <a:gd name="connsiteY29" fmla="*/ 3896296 h 4304982"/>
                <a:gd name="connsiteX30" fmla="*/ 1545812 w 2854493"/>
                <a:gd name="connsiteY30" fmla="*/ 3771361 h 4304982"/>
                <a:gd name="connsiteX31" fmla="*/ 2589764 w 2854493"/>
                <a:gd name="connsiteY31" fmla="*/ 3303382 h 4304982"/>
                <a:gd name="connsiteX32" fmla="*/ 1785096 w 2854493"/>
                <a:gd name="connsiteY32" fmla="*/ 2727406 h 4304982"/>
                <a:gd name="connsiteX33" fmla="*/ 1732157 w 2854493"/>
                <a:gd name="connsiteY33" fmla="*/ 2890458 h 4304982"/>
                <a:gd name="connsiteX34" fmla="*/ 1560636 w 2854493"/>
                <a:gd name="connsiteY34" fmla="*/ 2890458 h 4304982"/>
                <a:gd name="connsiteX35" fmla="*/ 1700394 w 2854493"/>
                <a:gd name="connsiteY35" fmla="*/ 2989983 h 4304982"/>
                <a:gd name="connsiteX36" fmla="*/ 1645338 w 2854493"/>
                <a:gd name="connsiteY36" fmla="*/ 3153035 h 4304982"/>
                <a:gd name="connsiteX37" fmla="*/ 1785096 w 2854493"/>
                <a:gd name="connsiteY37" fmla="*/ 3051392 h 4304982"/>
                <a:gd name="connsiteX38" fmla="*/ 1924855 w 2854493"/>
                <a:gd name="connsiteY38" fmla="*/ 3153035 h 4304982"/>
                <a:gd name="connsiteX39" fmla="*/ 1869799 w 2854493"/>
                <a:gd name="connsiteY39" fmla="*/ 2989983 h 4304982"/>
                <a:gd name="connsiteX40" fmla="*/ 2009557 w 2854493"/>
                <a:gd name="connsiteY40" fmla="*/ 2890458 h 4304982"/>
                <a:gd name="connsiteX41" fmla="*/ 1838036 w 2854493"/>
                <a:gd name="connsiteY41" fmla="*/ 2890458 h 4304982"/>
                <a:gd name="connsiteX42" fmla="*/ 1785096 w 2854493"/>
                <a:gd name="connsiteY42" fmla="*/ 2727406 h 4304982"/>
                <a:gd name="connsiteX43" fmla="*/ 838551 w 2854493"/>
                <a:gd name="connsiteY43" fmla="*/ 2640587 h 4304982"/>
                <a:gd name="connsiteX44" fmla="*/ 806787 w 2854493"/>
                <a:gd name="connsiteY44" fmla="*/ 2752819 h 4304982"/>
                <a:gd name="connsiteX45" fmla="*/ 688205 w 2854493"/>
                <a:gd name="connsiteY45" fmla="*/ 2752819 h 4304982"/>
                <a:gd name="connsiteX46" fmla="*/ 785614 w 2854493"/>
                <a:gd name="connsiteY46" fmla="*/ 2822698 h 4304982"/>
                <a:gd name="connsiteX47" fmla="*/ 747495 w 2854493"/>
                <a:gd name="connsiteY47" fmla="*/ 2934927 h 4304982"/>
                <a:gd name="connsiteX48" fmla="*/ 840667 w 2854493"/>
                <a:gd name="connsiteY48" fmla="*/ 2865048 h 4304982"/>
                <a:gd name="connsiteX49" fmla="*/ 933842 w 2854493"/>
                <a:gd name="connsiteY49" fmla="*/ 2934927 h 4304982"/>
                <a:gd name="connsiteX50" fmla="*/ 899960 w 2854493"/>
                <a:gd name="connsiteY50" fmla="*/ 2822698 h 4304982"/>
                <a:gd name="connsiteX51" fmla="*/ 993132 w 2854493"/>
                <a:gd name="connsiteY51" fmla="*/ 2752819 h 4304982"/>
                <a:gd name="connsiteX52" fmla="*/ 876667 w 2854493"/>
                <a:gd name="connsiteY52" fmla="*/ 2752819 h 4304982"/>
                <a:gd name="connsiteX53" fmla="*/ 838551 w 2854493"/>
                <a:gd name="connsiteY53" fmla="*/ 2640587 h 4304982"/>
                <a:gd name="connsiteX54" fmla="*/ 1245119 w 2854493"/>
                <a:gd name="connsiteY54" fmla="*/ 2585531 h 4304982"/>
                <a:gd name="connsiteX55" fmla="*/ 1151950 w 2854493"/>
                <a:gd name="connsiteY55" fmla="*/ 2678703 h 4304982"/>
                <a:gd name="connsiteX56" fmla="*/ 1245119 w 2854493"/>
                <a:gd name="connsiteY56" fmla="*/ 2771876 h 4304982"/>
                <a:gd name="connsiteX57" fmla="*/ 1338292 w 2854493"/>
                <a:gd name="connsiteY57" fmla="*/ 2678703 h 4304982"/>
                <a:gd name="connsiteX58" fmla="*/ 1245119 w 2854493"/>
                <a:gd name="connsiteY58" fmla="*/ 2585531 h 4304982"/>
                <a:gd name="connsiteX59" fmla="*/ 688205 w 2854493"/>
                <a:gd name="connsiteY59" fmla="*/ 2284838 h 4304982"/>
                <a:gd name="connsiteX60" fmla="*/ 1386997 w 2854493"/>
                <a:gd name="connsiteY60" fmla="*/ 2536828 h 4304982"/>
                <a:gd name="connsiteX61" fmla="*/ 2212841 w 2854493"/>
                <a:gd name="connsiteY61" fmla="*/ 2663880 h 4304982"/>
                <a:gd name="connsiteX62" fmla="*/ 2373776 w 2854493"/>
                <a:gd name="connsiteY62" fmla="*/ 2672350 h 4304982"/>
                <a:gd name="connsiteX63" fmla="*/ 2560120 w 2854493"/>
                <a:gd name="connsiteY63" fmla="*/ 3214444 h 4304982"/>
                <a:gd name="connsiteX64" fmla="*/ 1524636 w 2854493"/>
                <a:gd name="connsiteY64" fmla="*/ 3684542 h 4304982"/>
                <a:gd name="connsiteX65" fmla="*/ 717851 w 2854493"/>
                <a:gd name="connsiteY65" fmla="*/ 3805241 h 4304982"/>
                <a:gd name="connsiteX66" fmla="*/ 355749 w 2854493"/>
                <a:gd name="connsiteY66" fmla="*/ 3803124 h 4304982"/>
                <a:gd name="connsiteX67" fmla="*/ 179991 w 2854493"/>
                <a:gd name="connsiteY67" fmla="*/ 3779831 h 4304982"/>
                <a:gd name="connsiteX68" fmla="*/ 688205 w 2854493"/>
                <a:gd name="connsiteY68" fmla="*/ 2284838 h 4304982"/>
                <a:gd name="connsiteX69" fmla="*/ 1810506 w 2854493"/>
                <a:gd name="connsiteY69" fmla="*/ 2047674 h 4304982"/>
                <a:gd name="connsiteX70" fmla="*/ 1664397 w 2854493"/>
                <a:gd name="connsiteY70" fmla="*/ 2193782 h 4304982"/>
                <a:gd name="connsiteX71" fmla="*/ 1810506 w 2854493"/>
                <a:gd name="connsiteY71" fmla="*/ 2342011 h 4304982"/>
                <a:gd name="connsiteX72" fmla="*/ 1956618 w 2854493"/>
                <a:gd name="connsiteY72" fmla="*/ 2193782 h 4304982"/>
                <a:gd name="connsiteX73" fmla="*/ 1810506 w 2854493"/>
                <a:gd name="connsiteY73" fmla="*/ 2047674 h 4304982"/>
                <a:gd name="connsiteX74" fmla="*/ 1171007 w 2854493"/>
                <a:gd name="connsiteY74" fmla="*/ 1463227 h 4304982"/>
                <a:gd name="connsiteX75" fmla="*/ 1024895 w 2854493"/>
                <a:gd name="connsiteY75" fmla="*/ 1611456 h 4304982"/>
                <a:gd name="connsiteX76" fmla="*/ 1171007 w 2854493"/>
                <a:gd name="connsiteY76" fmla="*/ 1757567 h 4304982"/>
                <a:gd name="connsiteX77" fmla="*/ 1319235 w 2854493"/>
                <a:gd name="connsiteY77" fmla="*/ 1611456 h 4304982"/>
                <a:gd name="connsiteX78" fmla="*/ 1171007 w 2854493"/>
                <a:gd name="connsiteY78" fmla="*/ 1463227 h 4304982"/>
                <a:gd name="connsiteX79" fmla="*/ 1700394 w 2854493"/>
                <a:gd name="connsiteY79" fmla="*/ 1357351 h 4304982"/>
                <a:gd name="connsiteX80" fmla="*/ 1664397 w 2854493"/>
                <a:gd name="connsiteY80" fmla="*/ 1469580 h 4304982"/>
                <a:gd name="connsiteX81" fmla="*/ 1547932 w 2854493"/>
                <a:gd name="connsiteY81" fmla="*/ 1469580 h 4304982"/>
                <a:gd name="connsiteX82" fmla="*/ 1641102 w 2854493"/>
                <a:gd name="connsiteY82" fmla="*/ 1537343 h 4304982"/>
                <a:gd name="connsiteX83" fmla="*/ 1607222 w 2854493"/>
                <a:gd name="connsiteY83" fmla="*/ 1649572 h 4304982"/>
                <a:gd name="connsiteX84" fmla="*/ 1700394 w 2854493"/>
                <a:gd name="connsiteY84" fmla="*/ 1581812 h 4304982"/>
                <a:gd name="connsiteX85" fmla="*/ 1793566 w 2854493"/>
                <a:gd name="connsiteY85" fmla="*/ 1649572 h 4304982"/>
                <a:gd name="connsiteX86" fmla="*/ 1755450 w 2854493"/>
                <a:gd name="connsiteY86" fmla="*/ 1537343 h 4304982"/>
                <a:gd name="connsiteX87" fmla="*/ 1852859 w 2854493"/>
                <a:gd name="connsiteY87" fmla="*/ 1469580 h 4304982"/>
                <a:gd name="connsiteX88" fmla="*/ 1734276 w 2854493"/>
                <a:gd name="connsiteY88" fmla="*/ 1469580 h 4304982"/>
                <a:gd name="connsiteX89" fmla="*/ 1700394 w 2854493"/>
                <a:gd name="connsiteY89" fmla="*/ 1357351 h 4304982"/>
                <a:gd name="connsiteX90" fmla="*/ 1878269 w 2854493"/>
                <a:gd name="connsiteY90" fmla="*/ 1213357 h 4304982"/>
                <a:gd name="connsiteX91" fmla="*/ 2344130 w 2854493"/>
                <a:gd name="connsiteY91" fmla="*/ 2583414 h 4304982"/>
                <a:gd name="connsiteX92" fmla="*/ 2214961 w 2854493"/>
                <a:gd name="connsiteY92" fmla="*/ 2579178 h 4304982"/>
                <a:gd name="connsiteX93" fmla="*/ 1403937 w 2854493"/>
                <a:gd name="connsiteY93" fmla="*/ 2458476 h 4304982"/>
                <a:gd name="connsiteX94" fmla="*/ 715732 w 2854493"/>
                <a:gd name="connsiteY94" fmla="*/ 2202255 h 4304982"/>
                <a:gd name="connsiteX95" fmla="*/ 982545 w 2854493"/>
                <a:gd name="connsiteY95" fmla="*/ 1416641 h 4304982"/>
                <a:gd name="connsiteX96" fmla="*/ 1545812 w 2854493"/>
                <a:gd name="connsiteY96" fmla="*/ 1312882 h 4304982"/>
                <a:gd name="connsiteX97" fmla="*/ 1878269 w 2854493"/>
                <a:gd name="connsiteY97" fmla="*/ 1213357 h 4304982"/>
                <a:gd name="connsiteX98" fmla="*/ 1488640 w 2854493"/>
                <a:gd name="connsiteY98" fmla="*/ 719968 h 4304982"/>
                <a:gd name="connsiteX99" fmla="*/ 1395467 w 2854493"/>
                <a:gd name="connsiteY99" fmla="*/ 813141 h 4304982"/>
                <a:gd name="connsiteX100" fmla="*/ 1488640 w 2854493"/>
                <a:gd name="connsiteY100" fmla="*/ 906313 h 4304982"/>
                <a:gd name="connsiteX101" fmla="*/ 1581812 w 2854493"/>
                <a:gd name="connsiteY101" fmla="*/ 813141 h 4304982"/>
                <a:gd name="connsiteX102" fmla="*/ 1488640 w 2854493"/>
                <a:gd name="connsiteY102" fmla="*/ 719968 h 4304982"/>
                <a:gd name="connsiteX103" fmla="*/ 1465346 w 2854493"/>
                <a:gd name="connsiteY103" fmla="*/ 0 h 4304982"/>
                <a:gd name="connsiteX104" fmla="*/ 1848622 w 2854493"/>
                <a:gd name="connsiteY104" fmla="*/ 1130774 h 4304982"/>
                <a:gd name="connsiteX105" fmla="*/ 1524636 w 2854493"/>
                <a:gd name="connsiteY105" fmla="*/ 1228180 h 4304982"/>
                <a:gd name="connsiteX106" fmla="*/ 1016425 w 2854493"/>
                <a:gd name="connsiteY106" fmla="*/ 1325588 h 4304982"/>
                <a:gd name="connsiteX107" fmla="*/ 1465346 w 2854493"/>
                <a:gd name="connsiteY107" fmla="*/ 0 h 4304982"/>
                <a:gd name="connsiteX0" fmla="*/ 847020 w 2854493"/>
                <a:gd name="connsiteY0" fmla="*/ 3949235 h 4304982"/>
                <a:gd name="connsiteX1" fmla="*/ 753848 w 2854493"/>
                <a:gd name="connsiteY1" fmla="*/ 4042408 h 4304982"/>
                <a:gd name="connsiteX2" fmla="*/ 847020 w 2854493"/>
                <a:gd name="connsiteY2" fmla="*/ 4135580 h 4304982"/>
                <a:gd name="connsiteX3" fmla="*/ 940193 w 2854493"/>
                <a:gd name="connsiteY3" fmla="*/ 4042408 h 4304982"/>
                <a:gd name="connsiteX4" fmla="*/ 847020 w 2854493"/>
                <a:gd name="connsiteY4" fmla="*/ 3949235 h 4304982"/>
                <a:gd name="connsiteX5" fmla="*/ 2289074 w 2854493"/>
                <a:gd name="connsiteY5" fmla="*/ 3813711 h 4304982"/>
                <a:gd name="connsiteX6" fmla="*/ 2253074 w 2854493"/>
                <a:gd name="connsiteY6" fmla="*/ 3925942 h 4304982"/>
                <a:gd name="connsiteX7" fmla="*/ 2136609 w 2854493"/>
                <a:gd name="connsiteY7" fmla="*/ 3925942 h 4304982"/>
                <a:gd name="connsiteX8" fmla="*/ 2229781 w 2854493"/>
                <a:gd name="connsiteY8" fmla="*/ 3995821 h 4304982"/>
                <a:gd name="connsiteX9" fmla="*/ 2195901 w 2854493"/>
                <a:gd name="connsiteY9" fmla="*/ 4108051 h 4304982"/>
                <a:gd name="connsiteX10" fmla="*/ 2289074 w 2854493"/>
                <a:gd name="connsiteY10" fmla="*/ 4038171 h 4304982"/>
                <a:gd name="connsiteX11" fmla="*/ 2382246 w 2854493"/>
                <a:gd name="connsiteY11" fmla="*/ 4108051 h 4304982"/>
                <a:gd name="connsiteX12" fmla="*/ 2344130 w 2854493"/>
                <a:gd name="connsiteY12" fmla="*/ 3995821 h 4304982"/>
                <a:gd name="connsiteX13" fmla="*/ 2441536 w 2854493"/>
                <a:gd name="connsiteY13" fmla="*/ 3925942 h 4304982"/>
                <a:gd name="connsiteX14" fmla="*/ 2322954 w 2854493"/>
                <a:gd name="connsiteY14" fmla="*/ 3925942 h 4304982"/>
                <a:gd name="connsiteX15" fmla="*/ 2289074 w 2854493"/>
                <a:gd name="connsiteY15" fmla="*/ 3813711 h 4304982"/>
                <a:gd name="connsiteX16" fmla="*/ 654323 w 2854493"/>
                <a:gd name="connsiteY16" fmla="*/ 3328792 h 4304982"/>
                <a:gd name="connsiteX17" fmla="*/ 508211 w 2854493"/>
                <a:gd name="connsiteY17" fmla="*/ 3474901 h 4304982"/>
                <a:gd name="connsiteX18" fmla="*/ 654323 w 2854493"/>
                <a:gd name="connsiteY18" fmla="*/ 3621013 h 4304982"/>
                <a:gd name="connsiteX19" fmla="*/ 800434 w 2854493"/>
                <a:gd name="connsiteY19" fmla="*/ 3474901 h 4304982"/>
                <a:gd name="connsiteX20" fmla="*/ 654323 w 2854493"/>
                <a:gd name="connsiteY20" fmla="*/ 3328792 h 4304982"/>
                <a:gd name="connsiteX21" fmla="*/ 2589764 w 2854493"/>
                <a:gd name="connsiteY21" fmla="*/ 3303382 h 4304982"/>
                <a:gd name="connsiteX22" fmla="*/ 2854493 w 2854493"/>
                <a:gd name="connsiteY22" fmla="*/ 4106862 h 4304982"/>
                <a:gd name="connsiteX23" fmla="*/ 2655080 w 2854493"/>
                <a:gd name="connsiteY23" fmla="*/ 4304982 h 4304982"/>
                <a:gd name="connsiteX24" fmla="*/ 521480 w 2854493"/>
                <a:gd name="connsiteY24" fmla="*/ 4304653 h 4304982"/>
                <a:gd name="connsiteX25" fmla="*/ 521480 w 2854493"/>
                <a:gd name="connsiteY25" fmla="*/ 4304982 h 4304982"/>
                <a:gd name="connsiteX26" fmla="*/ 0 w 2854493"/>
                <a:gd name="connsiteY26" fmla="*/ 4304982 h 4304982"/>
                <a:gd name="connsiteX27" fmla="*/ 148228 w 2854493"/>
                <a:gd name="connsiteY27" fmla="*/ 3866650 h 4304982"/>
                <a:gd name="connsiteX28" fmla="*/ 717851 w 2854493"/>
                <a:gd name="connsiteY28" fmla="*/ 3896296 h 4304982"/>
                <a:gd name="connsiteX29" fmla="*/ 1545812 w 2854493"/>
                <a:gd name="connsiteY29" fmla="*/ 3771361 h 4304982"/>
                <a:gd name="connsiteX30" fmla="*/ 2589764 w 2854493"/>
                <a:gd name="connsiteY30" fmla="*/ 3303382 h 4304982"/>
                <a:gd name="connsiteX31" fmla="*/ 1785096 w 2854493"/>
                <a:gd name="connsiteY31" fmla="*/ 2727406 h 4304982"/>
                <a:gd name="connsiteX32" fmla="*/ 1732157 w 2854493"/>
                <a:gd name="connsiteY32" fmla="*/ 2890458 h 4304982"/>
                <a:gd name="connsiteX33" fmla="*/ 1560636 w 2854493"/>
                <a:gd name="connsiteY33" fmla="*/ 2890458 h 4304982"/>
                <a:gd name="connsiteX34" fmla="*/ 1700394 w 2854493"/>
                <a:gd name="connsiteY34" fmla="*/ 2989983 h 4304982"/>
                <a:gd name="connsiteX35" fmla="*/ 1645338 w 2854493"/>
                <a:gd name="connsiteY35" fmla="*/ 3153035 h 4304982"/>
                <a:gd name="connsiteX36" fmla="*/ 1785096 w 2854493"/>
                <a:gd name="connsiteY36" fmla="*/ 3051392 h 4304982"/>
                <a:gd name="connsiteX37" fmla="*/ 1924855 w 2854493"/>
                <a:gd name="connsiteY37" fmla="*/ 3153035 h 4304982"/>
                <a:gd name="connsiteX38" fmla="*/ 1869799 w 2854493"/>
                <a:gd name="connsiteY38" fmla="*/ 2989983 h 4304982"/>
                <a:gd name="connsiteX39" fmla="*/ 2009557 w 2854493"/>
                <a:gd name="connsiteY39" fmla="*/ 2890458 h 4304982"/>
                <a:gd name="connsiteX40" fmla="*/ 1838036 w 2854493"/>
                <a:gd name="connsiteY40" fmla="*/ 2890458 h 4304982"/>
                <a:gd name="connsiteX41" fmla="*/ 1785096 w 2854493"/>
                <a:gd name="connsiteY41" fmla="*/ 2727406 h 4304982"/>
                <a:gd name="connsiteX42" fmla="*/ 838551 w 2854493"/>
                <a:gd name="connsiteY42" fmla="*/ 2640587 h 4304982"/>
                <a:gd name="connsiteX43" fmla="*/ 806787 w 2854493"/>
                <a:gd name="connsiteY43" fmla="*/ 2752819 h 4304982"/>
                <a:gd name="connsiteX44" fmla="*/ 688205 w 2854493"/>
                <a:gd name="connsiteY44" fmla="*/ 2752819 h 4304982"/>
                <a:gd name="connsiteX45" fmla="*/ 785614 w 2854493"/>
                <a:gd name="connsiteY45" fmla="*/ 2822698 h 4304982"/>
                <a:gd name="connsiteX46" fmla="*/ 747495 w 2854493"/>
                <a:gd name="connsiteY46" fmla="*/ 2934927 h 4304982"/>
                <a:gd name="connsiteX47" fmla="*/ 840667 w 2854493"/>
                <a:gd name="connsiteY47" fmla="*/ 2865048 h 4304982"/>
                <a:gd name="connsiteX48" fmla="*/ 933842 w 2854493"/>
                <a:gd name="connsiteY48" fmla="*/ 2934927 h 4304982"/>
                <a:gd name="connsiteX49" fmla="*/ 899960 w 2854493"/>
                <a:gd name="connsiteY49" fmla="*/ 2822698 h 4304982"/>
                <a:gd name="connsiteX50" fmla="*/ 993132 w 2854493"/>
                <a:gd name="connsiteY50" fmla="*/ 2752819 h 4304982"/>
                <a:gd name="connsiteX51" fmla="*/ 876667 w 2854493"/>
                <a:gd name="connsiteY51" fmla="*/ 2752819 h 4304982"/>
                <a:gd name="connsiteX52" fmla="*/ 838551 w 2854493"/>
                <a:gd name="connsiteY52" fmla="*/ 2640587 h 4304982"/>
                <a:gd name="connsiteX53" fmla="*/ 1245119 w 2854493"/>
                <a:gd name="connsiteY53" fmla="*/ 2585531 h 4304982"/>
                <a:gd name="connsiteX54" fmla="*/ 1151950 w 2854493"/>
                <a:gd name="connsiteY54" fmla="*/ 2678703 h 4304982"/>
                <a:gd name="connsiteX55" fmla="*/ 1245119 w 2854493"/>
                <a:gd name="connsiteY55" fmla="*/ 2771876 h 4304982"/>
                <a:gd name="connsiteX56" fmla="*/ 1338292 w 2854493"/>
                <a:gd name="connsiteY56" fmla="*/ 2678703 h 4304982"/>
                <a:gd name="connsiteX57" fmla="*/ 1245119 w 2854493"/>
                <a:gd name="connsiteY57" fmla="*/ 2585531 h 4304982"/>
                <a:gd name="connsiteX58" fmla="*/ 688205 w 2854493"/>
                <a:gd name="connsiteY58" fmla="*/ 2284838 h 4304982"/>
                <a:gd name="connsiteX59" fmla="*/ 1386997 w 2854493"/>
                <a:gd name="connsiteY59" fmla="*/ 2536828 h 4304982"/>
                <a:gd name="connsiteX60" fmla="*/ 2212841 w 2854493"/>
                <a:gd name="connsiteY60" fmla="*/ 2663880 h 4304982"/>
                <a:gd name="connsiteX61" fmla="*/ 2373776 w 2854493"/>
                <a:gd name="connsiteY61" fmla="*/ 2672350 h 4304982"/>
                <a:gd name="connsiteX62" fmla="*/ 2560120 w 2854493"/>
                <a:gd name="connsiteY62" fmla="*/ 3214444 h 4304982"/>
                <a:gd name="connsiteX63" fmla="*/ 1524636 w 2854493"/>
                <a:gd name="connsiteY63" fmla="*/ 3684542 h 4304982"/>
                <a:gd name="connsiteX64" fmla="*/ 717851 w 2854493"/>
                <a:gd name="connsiteY64" fmla="*/ 3805241 h 4304982"/>
                <a:gd name="connsiteX65" fmla="*/ 355749 w 2854493"/>
                <a:gd name="connsiteY65" fmla="*/ 3803124 h 4304982"/>
                <a:gd name="connsiteX66" fmla="*/ 179991 w 2854493"/>
                <a:gd name="connsiteY66" fmla="*/ 3779831 h 4304982"/>
                <a:gd name="connsiteX67" fmla="*/ 688205 w 2854493"/>
                <a:gd name="connsiteY67" fmla="*/ 2284838 h 4304982"/>
                <a:gd name="connsiteX68" fmla="*/ 1810506 w 2854493"/>
                <a:gd name="connsiteY68" fmla="*/ 2047674 h 4304982"/>
                <a:gd name="connsiteX69" fmla="*/ 1664397 w 2854493"/>
                <a:gd name="connsiteY69" fmla="*/ 2193782 h 4304982"/>
                <a:gd name="connsiteX70" fmla="*/ 1810506 w 2854493"/>
                <a:gd name="connsiteY70" fmla="*/ 2342011 h 4304982"/>
                <a:gd name="connsiteX71" fmla="*/ 1956618 w 2854493"/>
                <a:gd name="connsiteY71" fmla="*/ 2193782 h 4304982"/>
                <a:gd name="connsiteX72" fmla="*/ 1810506 w 2854493"/>
                <a:gd name="connsiteY72" fmla="*/ 2047674 h 4304982"/>
                <a:gd name="connsiteX73" fmla="*/ 1171007 w 2854493"/>
                <a:gd name="connsiteY73" fmla="*/ 1463227 h 4304982"/>
                <a:gd name="connsiteX74" fmla="*/ 1024895 w 2854493"/>
                <a:gd name="connsiteY74" fmla="*/ 1611456 h 4304982"/>
                <a:gd name="connsiteX75" fmla="*/ 1171007 w 2854493"/>
                <a:gd name="connsiteY75" fmla="*/ 1757567 h 4304982"/>
                <a:gd name="connsiteX76" fmla="*/ 1319235 w 2854493"/>
                <a:gd name="connsiteY76" fmla="*/ 1611456 h 4304982"/>
                <a:gd name="connsiteX77" fmla="*/ 1171007 w 2854493"/>
                <a:gd name="connsiteY77" fmla="*/ 1463227 h 4304982"/>
                <a:gd name="connsiteX78" fmla="*/ 1700394 w 2854493"/>
                <a:gd name="connsiteY78" fmla="*/ 1357351 h 4304982"/>
                <a:gd name="connsiteX79" fmla="*/ 1664397 w 2854493"/>
                <a:gd name="connsiteY79" fmla="*/ 1469580 h 4304982"/>
                <a:gd name="connsiteX80" fmla="*/ 1547932 w 2854493"/>
                <a:gd name="connsiteY80" fmla="*/ 1469580 h 4304982"/>
                <a:gd name="connsiteX81" fmla="*/ 1641102 w 2854493"/>
                <a:gd name="connsiteY81" fmla="*/ 1537343 h 4304982"/>
                <a:gd name="connsiteX82" fmla="*/ 1607222 w 2854493"/>
                <a:gd name="connsiteY82" fmla="*/ 1649572 h 4304982"/>
                <a:gd name="connsiteX83" fmla="*/ 1700394 w 2854493"/>
                <a:gd name="connsiteY83" fmla="*/ 1581812 h 4304982"/>
                <a:gd name="connsiteX84" fmla="*/ 1793566 w 2854493"/>
                <a:gd name="connsiteY84" fmla="*/ 1649572 h 4304982"/>
                <a:gd name="connsiteX85" fmla="*/ 1755450 w 2854493"/>
                <a:gd name="connsiteY85" fmla="*/ 1537343 h 4304982"/>
                <a:gd name="connsiteX86" fmla="*/ 1852859 w 2854493"/>
                <a:gd name="connsiteY86" fmla="*/ 1469580 h 4304982"/>
                <a:gd name="connsiteX87" fmla="*/ 1734276 w 2854493"/>
                <a:gd name="connsiteY87" fmla="*/ 1469580 h 4304982"/>
                <a:gd name="connsiteX88" fmla="*/ 1700394 w 2854493"/>
                <a:gd name="connsiteY88" fmla="*/ 1357351 h 4304982"/>
                <a:gd name="connsiteX89" fmla="*/ 1878269 w 2854493"/>
                <a:gd name="connsiteY89" fmla="*/ 1213357 h 4304982"/>
                <a:gd name="connsiteX90" fmla="*/ 2344130 w 2854493"/>
                <a:gd name="connsiteY90" fmla="*/ 2583414 h 4304982"/>
                <a:gd name="connsiteX91" fmla="*/ 2214961 w 2854493"/>
                <a:gd name="connsiteY91" fmla="*/ 2579178 h 4304982"/>
                <a:gd name="connsiteX92" fmla="*/ 1403937 w 2854493"/>
                <a:gd name="connsiteY92" fmla="*/ 2458476 h 4304982"/>
                <a:gd name="connsiteX93" fmla="*/ 715732 w 2854493"/>
                <a:gd name="connsiteY93" fmla="*/ 2202255 h 4304982"/>
                <a:gd name="connsiteX94" fmla="*/ 982545 w 2854493"/>
                <a:gd name="connsiteY94" fmla="*/ 1416641 h 4304982"/>
                <a:gd name="connsiteX95" fmla="*/ 1545812 w 2854493"/>
                <a:gd name="connsiteY95" fmla="*/ 1312882 h 4304982"/>
                <a:gd name="connsiteX96" fmla="*/ 1878269 w 2854493"/>
                <a:gd name="connsiteY96" fmla="*/ 1213357 h 4304982"/>
                <a:gd name="connsiteX97" fmla="*/ 1488640 w 2854493"/>
                <a:gd name="connsiteY97" fmla="*/ 719968 h 4304982"/>
                <a:gd name="connsiteX98" fmla="*/ 1395467 w 2854493"/>
                <a:gd name="connsiteY98" fmla="*/ 813141 h 4304982"/>
                <a:gd name="connsiteX99" fmla="*/ 1488640 w 2854493"/>
                <a:gd name="connsiteY99" fmla="*/ 906313 h 4304982"/>
                <a:gd name="connsiteX100" fmla="*/ 1581812 w 2854493"/>
                <a:gd name="connsiteY100" fmla="*/ 813141 h 4304982"/>
                <a:gd name="connsiteX101" fmla="*/ 1488640 w 2854493"/>
                <a:gd name="connsiteY101" fmla="*/ 719968 h 4304982"/>
                <a:gd name="connsiteX102" fmla="*/ 1465346 w 2854493"/>
                <a:gd name="connsiteY102" fmla="*/ 0 h 4304982"/>
                <a:gd name="connsiteX103" fmla="*/ 1848622 w 2854493"/>
                <a:gd name="connsiteY103" fmla="*/ 1130774 h 4304982"/>
                <a:gd name="connsiteX104" fmla="*/ 1524636 w 2854493"/>
                <a:gd name="connsiteY104" fmla="*/ 1228180 h 4304982"/>
                <a:gd name="connsiteX105" fmla="*/ 1016425 w 2854493"/>
                <a:gd name="connsiteY105" fmla="*/ 1325588 h 4304982"/>
                <a:gd name="connsiteX106" fmla="*/ 1465346 w 2854493"/>
                <a:gd name="connsiteY106" fmla="*/ 0 h 4304982"/>
                <a:gd name="connsiteX0" fmla="*/ 847020 w 2854493"/>
                <a:gd name="connsiteY0" fmla="*/ 3949235 h 4304982"/>
                <a:gd name="connsiteX1" fmla="*/ 753848 w 2854493"/>
                <a:gd name="connsiteY1" fmla="*/ 4042408 h 4304982"/>
                <a:gd name="connsiteX2" fmla="*/ 847020 w 2854493"/>
                <a:gd name="connsiteY2" fmla="*/ 4135580 h 4304982"/>
                <a:gd name="connsiteX3" fmla="*/ 940193 w 2854493"/>
                <a:gd name="connsiteY3" fmla="*/ 4042408 h 4304982"/>
                <a:gd name="connsiteX4" fmla="*/ 847020 w 2854493"/>
                <a:gd name="connsiteY4" fmla="*/ 3949235 h 4304982"/>
                <a:gd name="connsiteX5" fmla="*/ 2289074 w 2854493"/>
                <a:gd name="connsiteY5" fmla="*/ 3813711 h 4304982"/>
                <a:gd name="connsiteX6" fmla="*/ 2253074 w 2854493"/>
                <a:gd name="connsiteY6" fmla="*/ 3925942 h 4304982"/>
                <a:gd name="connsiteX7" fmla="*/ 2136609 w 2854493"/>
                <a:gd name="connsiteY7" fmla="*/ 3925942 h 4304982"/>
                <a:gd name="connsiteX8" fmla="*/ 2229781 w 2854493"/>
                <a:gd name="connsiteY8" fmla="*/ 3995821 h 4304982"/>
                <a:gd name="connsiteX9" fmla="*/ 2195901 w 2854493"/>
                <a:gd name="connsiteY9" fmla="*/ 4108051 h 4304982"/>
                <a:gd name="connsiteX10" fmla="*/ 2289074 w 2854493"/>
                <a:gd name="connsiteY10" fmla="*/ 4038171 h 4304982"/>
                <a:gd name="connsiteX11" fmla="*/ 2382246 w 2854493"/>
                <a:gd name="connsiteY11" fmla="*/ 4108051 h 4304982"/>
                <a:gd name="connsiteX12" fmla="*/ 2344130 w 2854493"/>
                <a:gd name="connsiteY12" fmla="*/ 3995821 h 4304982"/>
                <a:gd name="connsiteX13" fmla="*/ 2441536 w 2854493"/>
                <a:gd name="connsiteY13" fmla="*/ 3925942 h 4304982"/>
                <a:gd name="connsiteX14" fmla="*/ 2322954 w 2854493"/>
                <a:gd name="connsiteY14" fmla="*/ 3925942 h 4304982"/>
                <a:gd name="connsiteX15" fmla="*/ 2289074 w 2854493"/>
                <a:gd name="connsiteY15" fmla="*/ 3813711 h 4304982"/>
                <a:gd name="connsiteX16" fmla="*/ 654323 w 2854493"/>
                <a:gd name="connsiteY16" fmla="*/ 3328792 h 4304982"/>
                <a:gd name="connsiteX17" fmla="*/ 508211 w 2854493"/>
                <a:gd name="connsiteY17" fmla="*/ 3474901 h 4304982"/>
                <a:gd name="connsiteX18" fmla="*/ 654323 w 2854493"/>
                <a:gd name="connsiteY18" fmla="*/ 3621013 h 4304982"/>
                <a:gd name="connsiteX19" fmla="*/ 800434 w 2854493"/>
                <a:gd name="connsiteY19" fmla="*/ 3474901 h 4304982"/>
                <a:gd name="connsiteX20" fmla="*/ 654323 w 2854493"/>
                <a:gd name="connsiteY20" fmla="*/ 3328792 h 4304982"/>
                <a:gd name="connsiteX21" fmla="*/ 2589764 w 2854493"/>
                <a:gd name="connsiteY21" fmla="*/ 3303382 h 4304982"/>
                <a:gd name="connsiteX22" fmla="*/ 2854493 w 2854493"/>
                <a:gd name="connsiteY22" fmla="*/ 4106862 h 4304982"/>
                <a:gd name="connsiteX23" fmla="*/ 521480 w 2854493"/>
                <a:gd name="connsiteY23" fmla="*/ 4304653 h 4304982"/>
                <a:gd name="connsiteX24" fmla="*/ 521480 w 2854493"/>
                <a:gd name="connsiteY24" fmla="*/ 4304982 h 4304982"/>
                <a:gd name="connsiteX25" fmla="*/ 0 w 2854493"/>
                <a:gd name="connsiteY25" fmla="*/ 4304982 h 4304982"/>
                <a:gd name="connsiteX26" fmla="*/ 148228 w 2854493"/>
                <a:gd name="connsiteY26" fmla="*/ 3866650 h 4304982"/>
                <a:gd name="connsiteX27" fmla="*/ 717851 w 2854493"/>
                <a:gd name="connsiteY27" fmla="*/ 3896296 h 4304982"/>
                <a:gd name="connsiteX28" fmla="*/ 1545812 w 2854493"/>
                <a:gd name="connsiteY28" fmla="*/ 3771361 h 4304982"/>
                <a:gd name="connsiteX29" fmla="*/ 2589764 w 2854493"/>
                <a:gd name="connsiteY29" fmla="*/ 3303382 h 4304982"/>
                <a:gd name="connsiteX30" fmla="*/ 1785096 w 2854493"/>
                <a:gd name="connsiteY30" fmla="*/ 2727406 h 4304982"/>
                <a:gd name="connsiteX31" fmla="*/ 1732157 w 2854493"/>
                <a:gd name="connsiteY31" fmla="*/ 2890458 h 4304982"/>
                <a:gd name="connsiteX32" fmla="*/ 1560636 w 2854493"/>
                <a:gd name="connsiteY32" fmla="*/ 2890458 h 4304982"/>
                <a:gd name="connsiteX33" fmla="*/ 1700394 w 2854493"/>
                <a:gd name="connsiteY33" fmla="*/ 2989983 h 4304982"/>
                <a:gd name="connsiteX34" fmla="*/ 1645338 w 2854493"/>
                <a:gd name="connsiteY34" fmla="*/ 3153035 h 4304982"/>
                <a:gd name="connsiteX35" fmla="*/ 1785096 w 2854493"/>
                <a:gd name="connsiteY35" fmla="*/ 3051392 h 4304982"/>
                <a:gd name="connsiteX36" fmla="*/ 1924855 w 2854493"/>
                <a:gd name="connsiteY36" fmla="*/ 3153035 h 4304982"/>
                <a:gd name="connsiteX37" fmla="*/ 1869799 w 2854493"/>
                <a:gd name="connsiteY37" fmla="*/ 2989983 h 4304982"/>
                <a:gd name="connsiteX38" fmla="*/ 2009557 w 2854493"/>
                <a:gd name="connsiteY38" fmla="*/ 2890458 h 4304982"/>
                <a:gd name="connsiteX39" fmla="*/ 1838036 w 2854493"/>
                <a:gd name="connsiteY39" fmla="*/ 2890458 h 4304982"/>
                <a:gd name="connsiteX40" fmla="*/ 1785096 w 2854493"/>
                <a:gd name="connsiteY40" fmla="*/ 2727406 h 4304982"/>
                <a:gd name="connsiteX41" fmla="*/ 838551 w 2854493"/>
                <a:gd name="connsiteY41" fmla="*/ 2640587 h 4304982"/>
                <a:gd name="connsiteX42" fmla="*/ 806787 w 2854493"/>
                <a:gd name="connsiteY42" fmla="*/ 2752819 h 4304982"/>
                <a:gd name="connsiteX43" fmla="*/ 688205 w 2854493"/>
                <a:gd name="connsiteY43" fmla="*/ 2752819 h 4304982"/>
                <a:gd name="connsiteX44" fmla="*/ 785614 w 2854493"/>
                <a:gd name="connsiteY44" fmla="*/ 2822698 h 4304982"/>
                <a:gd name="connsiteX45" fmla="*/ 747495 w 2854493"/>
                <a:gd name="connsiteY45" fmla="*/ 2934927 h 4304982"/>
                <a:gd name="connsiteX46" fmla="*/ 840667 w 2854493"/>
                <a:gd name="connsiteY46" fmla="*/ 2865048 h 4304982"/>
                <a:gd name="connsiteX47" fmla="*/ 933842 w 2854493"/>
                <a:gd name="connsiteY47" fmla="*/ 2934927 h 4304982"/>
                <a:gd name="connsiteX48" fmla="*/ 899960 w 2854493"/>
                <a:gd name="connsiteY48" fmla="*/ 2822698 h 4304982"/>
                <a:gd name="connsiteX49" fmla="*/ 993132 w 2854493"/>
                <a:gd name="connsiteY49" fmla="*/ 2752819 h 4304982"/>
                <a:gd name="connsiteX50" fmla="*/ 876667 w 2854493"/>
                <a:gd name="connsiteY50" fmla="*/ 2752819 h 4304982"/>
                <a:gd name="connsiteX51" fmla="*/ 838551 w 2854493"/>
                <a:gd name="connsiteY51" fmla="*/ 2640587 h 4304982"/>
                <a:gd name="connsiteX52" fmla="*/ 1245119 w 2854493"/>
                <a:gd name="connsiteY52" fmla="*/ 2585531 h 4304982"/>
                <a:gd name="connsiteX53" fmla="*/ 1151950 w 2854493"/>
                <a:gd name="connsiteY53" fmla="*/ 2678703 h 4304982"/>
                <a:gd name="connsiteX54" fmla="*/ 1245119 w 2854493"/>
                <a:gd name="connsiteY54" fmla="*/ 2771876 h 4304982"/>
                <a:gd name="connsiteX55" fmla="*/ 1338292 w 2854493"/>
                <a:gd name="connsiteY55" fmla="*/ 2678703 h 4304982"/>
                <a:gd name="connsiteX56" fmla="*/ 1245119 w 2854493"/>
                <a:gd name="connsiteY56" fmla="*/ 2585531 h 4304982"/>
                <a:gd name="connsiteX57" fmla="*/ 688205 w 2854493"/>
                <a:gd name="connsiteY57" fmla="*/ 2284838 h 4304982"/>
                <a:gd name="connsiteX58" fmla="*/ 1386997 w 2854493"/>
                <a:gd name="connsiteY58" fmla="*/ 2536828 h 4304982"/>
                <a:gd name="connsiteX59" fmla="*/ 2212841 w 2854493"/>
                <a:gd name="connsiteY59" fmla="*/ 2663880 h 4304982"/>
                <a:gd name="connsiteX60" fmla="*/ 2373776 w 2854493"/>
                <a:gd name="connsiteY60" fmla="*/ 2672350 h 4304982"/>
                <a:gd name="connsiteX61" fmla="*/ 2560120 w 2854493"/>
                <a:gd name="connsiteY61" fmla="*/ 3214444 h 4304982"/>
                <a:gd name="connsiteX62" fmla="*/ 1524636 w 2854493"/>
                <a:gd name="connsiteY62" fmla="*/ 3684542 h 4304982"/>
                <a:gd name="connsiteX63" fmla="*/ 717851 w 2854493"/>
                <a:gd name="connsiteY63" fmla="*/ 3805241 h 4304982"/>
                <a:gd name="connsiteX64" fmla="*/ 355749 w 2854493"/>
                <a:gd name="connsiteY64" fmla="*/ 3803124 h 4304982"/>
                <a:gd name="connsiteX65" fmla="*/ 179991 w 2854493"/>
                <a:gd name="connsiteY65" fmla="*/ 3779831 h 4304982"/>
                <a:gd name="connsiteX66" fmla="*/ 688205 w 2854493"/>
                <a:gd name="connsiteY66" fmla="*/ 2284838 h 4304982"/>
                <a:gd name="connsiteX67" fmla="*/ 1810506 w 2854493"/>
                <a:gd name="connsiteY67" fmla="*/ 2047674 h 4304982"/>
                <a:gd name="connsiteX68" fmla="*/ 1664397 w 2854493"/>
                <a:gd name="connsiteY68" fmla="*/ 2193782 h 4304982"/>
                <a:gd name="connsiteX69" fmla="*/ 1810506 w 2854493"/>
                <a:gd name="connsiteY69" fmla="*/ 2342011 h 4304982"/>
                <a:gd name="connsiteX70" fmla="*/ 1956618 w 2854493"/>
                <a:gd name="connsiteY70" fmla="*/ 2193782 h 4304982"/>
                <a:gd name="connsiteX71" fmla="*/ 1810506 w 2854493"/>
                <a:gd name="connsiteY71" fmla="*/ 2047674 h 4304982"/>
                <a:gd name="connsiteX72" fmla="*/ 1171007 w 2854493"/>
                <a:gd name="connsiteY72" fmla="*/ 1463227 h 4304982"/>
                <a:gd name="connsiteX73" fmla="*/ 1024895 w 2854493"/>
                <a:gd name="connsiteY73" fmla="*/ 1611456 h 4304982"/>
                <a:gd name="connsiteX74" fmla="*/ 1171007 w 2854493"/>
                <a:gd name="connsiteY74" fmla="*/ 1757567 h 4304982"/>
                <a:gd name="connsiteX75" fmla="*/ 1319235 w 2854493"/>
                <a:gd name="connsiteY75" fmla="*/ 1611456 h 4304982"/>
                <a:gd name="connsiteX76" fmla="*/ 1171007 w 2854493"/>
                <a:gd name="connsiteY76" fmla="*/ 1463227 h 4304982"/>
                <a:gd name="connsiteX77" fmla="*/ 1700394 w 2854493"/>
                <a:gd name="connsiteY77" fmla="*/ 1357351 h 4304982"/>
                <a:gd name="connsiteX78" fmla="*/ 1664397 w 2854493"/>
                <a:gd name="connsiteY78" fmla="*/ 1469580 h 4304982"/>
                <a:gd name="connsiteX79" fmla="*/ 1547932 w 2854493"/>
                <a:gd name="connsiteY79" fmla="*/ 1469580 h 4304982"/>
                <a:gd name="connsiteX80" fmla="*/ 1641102 w 2854493"/>
                <a:gd name="connsiteY80" fmla="*/ 1537343 h 4304982"/>
                <a:gd name="connsiteX81" fmla="*/ 1607222 w 2854493"/>
                <a:gd name="connsiteY81" fmla="*/ 1649572 h 4304982"/>
                <a:gd name="connsiteX82" fmla="*/ 1700394 w 2854493"/>
                <a:gd name="connsiteY82" fmla="*/ 1581812 h 4304982"/>
                <a:gd name="connsiteX83" fmla="*/ 1793566 w 2854493"/>
                <a:gd name="connsiteY83" fmla="*/ 1649572 h 4304982"/>
                <a:gd name="connsiteX84" fmla="*/ 1755450 w 2854493"/>
                <a:gd name="connsiteY84" fmla="*/ 1537343 h 4304982"/>
                <a:gd name="connsiteX85" fmla="*/ 1852859 w 2854493"/>
                <a:gd name="connsiteY85" fmla="*/ 1469580 h 4304982"/>
                <a:gd name="connsiteX86" fmla="*/ 1734276 w 2854493"/>
                <a:gd name="connsiteY86" fmla="*/ 1469580 h 4304982"/>
                <a:gd name="connsiteX87" fmla="*/ 1700394 w 2854493"/>
                <a:gd name="connsiteY87" fmla="*/ 1357351 h 4304982"/>
                <a:gd name="connsiteX88" fmla="*/ 1878269 w 2854493"/>
                <a:gd name="connsiteY88" fmla="*/ 1213357 h 4304982"/>
                <a:gd name="connsiteX89" fmla="*/ 2344130 w 2854493"/>
                <a:gd name="connsiteY89" fmla="*/ 2583414 h 4304982"/>
                <a:gd name="connsiteX90" fmla="*/ 2214961 w 2854493"/>
                <a:gd name="connsiteY90" fmla="*/ 2579178 h 4304982"/>
                <a:gd name="connsiteX91" fmla="*/ 1403937 w 2854493"/>
                <a:gd name="connsiteY91" fmla="*/ 2458476 h 4304982"/>
                <a:gd name="connsiteX92" fmla="*/ 715732 w 2854493"/>
                <a:gd name="connsiteY92" fmla="*/ 2202255 h 4304982"/>
                <a:gd name="connsiteX93" fmla="*/ 982545 w 2854493"/>
                <a:gd name="connsiteY93" fmla="*/ 1416641 h 4304982"/>
                <a:gd name="connsiteX94" fmla="*/ 1545812 w 2854493"/>
                <a:gd name="connsiteY94" fmla="*/ 1312882 h 4304982"/>
                <a:gd name="connsiteX95" fmla="*/ 1878269 w 2854493"/>
                <a:gd name="connsiteY95" fmla="*/ 1213357 h 4304982"/>
                <a:gd name="connsiteX96" fmla="*/ 1488640 w 2854493"/>
                <a:gd name="connsiteY96" fmla="*/ 719968 h 4304982"/>
                <a:gd name="connsiteX97" fmla="*/ 1395467 w 2854493"/>
                <a:gd name="connsiteY97" fmla="*/ 813141 h 4304982"/>
                <a:gd name="connsiteX98" fmla="*/ 1488640 w 2854493"/>
                <a:gd name="connsiteY98" fmla="*/ 906313 h 4304982"/>
                <a:gd name="connsiteX99" fmla="*/ 1581812 w 2854493"/>
                <a:gd name="connsiteY99" fmla="*/ 813141 h 4304982"/>
                <a:gd name="connsiteX100" fmla="*/ 1488640 w 2854493"/>
                <a:gd name="connsiteY100" fmla="*/ 719968 h 4304982"/>
                <a:gd name="connsiteX101" fmla="*/ 1465346 w 2854493"/>
                <a:gd name="connsiteY101" fmla="*/ 0 h 4304982"/>
                <a:gd name="connsiteX102" fmla="*/ 1848622 w 2854493"/>
                <a:gd name="connsiteY102" fmla="*/ 1130774 h 4304982"/>
                <a:gd name="connsiteX103" fmla="*/ 1524636 w 2854493"/>
                <a:gd name="connsiteY103" fmla="*/ 1228180 h 4304982"/>
                <a:gd name="connsiteX104" fmla="*/ 1016425 w 2854493"/>
                <a:gd name="connsiteY104" fmla="*/ 1325588 h 4304982"/>
                <a:gd name="connsiteX105" fmla="*/ 1465346 w 2854493"/>
                <a:gd name="connsiteY105" fmla="*/ 0 h 4304982"/>
                <a:gd name="connsiteX0" fmla="*/ 847020 w 2854493"/>
                <a:gd name="connsiteY0" fmla="*/ 3949235 h 4304982"/>
                <a:gd name="connsiteX1" fmla="*/ 753848 w 2854493"/>
                <a:gd name="connsiteY1" fmla="*/ 4042408 h 4304982"/>
                <a:gd name="connsiteX2" fmla="*/ 847020 w 2854493"/>
                <a:gd name="connsiteY2" fmla="*/ 4135580 h 4304982"/>
                <a:gd name="connsiteX3" fmla="*/ 940193 w 2854493"/>
                <a:gd name="connsiteY3" fmla="*/ 4042408 h 4304982"/>
                <a:gd name="connsiteX4" fmla="*/ 847020 w 2854493"/>
                <a:gd name="connsiteY4" fmla="*/ 3949235 h 4304982"/>
                <a:gd name="connsiteX5" fmla="*/ 2289074 w 2854493"/>
                <a:gd name="connsiteY5" fmla="*/ 3813711 h 4304982"/>
                <a:gd name="connsiteX6" fmla="*/ 2253074 w 2854493"/>
                <a:gd name="connsiteY6" fmla="*/ 3925942 h 4304982"/>
                <a:gd name="connsiteX7" fmla="*/ 2136609 w 2854493"/>
                <a:gd name="connsiteY7" fmla="*/ 3925942 h 4304982"/>
                <a:gd name="connsiteX8" fmla="*/ 2229781 w 2854493"/>
                <a:gd name="connsiteY8" fmla="*/ 3995821 h 4304982"/>
                <a:gd name="connsiteX9" fmla="*/ 2195901 w 2854493"/>
                <a:gd name="connsiteY9" fmla="*/ 4108051 h 4304982"/>
                <a:gd name="connsiteX10" fmla="*/ 2289074 w 2854493"/>
                <a:gd name="connsiteY10" fmla="*/ 4038171 h 4304982"/>
                <a:gd name="connsiteX11" fmla="*/ 2382246 w 2854493"/>
                <a:gd name="connsiteY11" fmla="*/ 4108051 h 4304982"/>
                <a:gd name="connsiteX12" fmla="*/ 2344130 w 2854493"/>
                <a:gd name="connsiteY12" fmla="*/ 3995821 h 4304982"/>
                <a:gd name="connsiteX13" fmla="*/ 2441536 w 2854493"/>
                <a:gd name="connsiteY13" fmla="*/ 3925942 h 4304982"/>
                <a:gd name="connsiteX14" fmla="*/ 2322954 w 2854493"/>
                <a:gd name="connsiteY14" fmla="*/ 3925942 h 4304982"/>
                <a:gd name="connsiteX15" fmla="*/ 2289074 w 2854493"/>
                <a:gd name="connsiteY15" fmla="*/ 3813711 h 4304982"/>
                <a:gd name="connsiteX16" fmla="*/ 654323 w 2854493"/>
                <a:gd name="connsiteY16" fmla="*/ 3328792 h 4304982"/>
                <a:gd name="connsiteX17" fmla="*/ 508211 w 2854493"/>
                <a:gd name="connsiteY17" fmla="*/ 3474901 h 4304982"/>
                <a:gd name="connsiteX18" fmla="*/ 654323 w 2854493"/>
                <a:gd name="connsiteY18" fmla="*/ 3621013 h 4304982"/>
                <a:gd name="connsiteX19" fmla="*/ 800434 w 2854493"/>
                <a:gd name="connsiteY19" fmla="*/ 3474901 h 4304982"/>
                <a:gd name="connsiteX20" fmla="*/ 654323 w 2854493"/>
                <a:gd name="connsiteY20" fmla="*/ 3328792 h 4304982"/>
                <a:gd name="connsiteX21" fmla="*/ 2589764 w 2854493"/>
                <a:gd name="connsiteY21" fmla="*/ 3303382 h 4304982"/>
                <a:gd name="connsiteX22" fmla="*/ 2854493 w 2854493"/>
                <a:gd name="connsiteY22" fmla="*/ 4106862 h 4304982"/>
                <a:gd name="connsiteX23" fmla="*/ 521480 w 2854493"/>
                <a:gd name="connsiteY23" fmla="*/ 4304653 h 4304982"/>
                <a:gd name="connsiteX24" fmla="*/ 0 w 2854493"/>
                <a:gd name="connsiteY24" fmla="*/ 4304982 h 4304982"/>
                <a:gd name="connsiteX25" fmla="*/ 148228 w 2854493"/>
                <a:gd name="connsiteY25" fmla="*/ 3866650 h 4304982"/>
                <a:gd name="connsiteX26" fmla="*/ 717851 w 2854493"/>
                <a:gd name="connsiteY26" fmla="*/ 3896296 h 4304982"/>
                <a:gd name="connsiteX27" fmla="*/ 1545812 w 2854493"/>
                <a:gd name="connsiteY27" fmla="*/ 3771361 h 4304982"/>
                <a:gd name="connsiteX28" fmla="*/ 2589764 w 2854493"/>
                <a:gd name="connsiteY28" fmla="*/ 3303382 h 4304982"/>
                <a:gd name="connsiteX29" fmla="*/ 1785096 w 2854493"/>
                <a:gd name="connsiteY29" fmla="*/ 2727406 h 4304982"/>
                <a:gd name="connsiteX30" fmla="*/ 1732157 w 2854493"/>
                <a:gd name="connsiteY30" fmla="*/ 2890458 h 4304982"/>
                <a:gd name="connsiteX31" fmla="*/ 1560636 w 2854493"/>
                <a:gd name="connsiteY31" fmla="*/ 2890458 h 4304982"/>
                <a:gd name="connsiteX32" fmla="*/ 1700394 w 2854493"/>
                <a:gd name="connsiteY32" fmla="*/ 2989983 h 4304982"/>
                <a:gd name="connsiteX33" fmla="*/ 1645338 w 2854493"/>
                <a:gd name="connsiteY33" fmla="*/ 3153035 h 4304982"/>
                <a:gd name="connsiteX34" fmla="*/ 1785096 w 2854493"/>
                <a:gd name="connsiteY34" fmla="*/ 3051392 h 4304982"/>
                <a:gd name="connsiteX35" fmla="*/ 1924855 w 2854493"/>
                <a:gd name="connsiteY35" fmla="*/ 3153035 h 4304982"/>
                <a:gd name="connsiteX36" fmla="*/ 1869799 w 2854493"/>
                <a:gd name="connsiteY36" fmla="*/ 2989983 h 4304982"/>
                <a:gd name="connsiteX37" fmla="*/ 2009557 w 2854493"/>
                <a:gd name="connsiteY37" fmla="*/ 2890458 h 4304982"/>
                <a:gd name="connsiteX38" fmla="*/ 1838036 w 2854493"/>
                <a:gd name="connsiteY38" fmla="*/ 2890458 h 4304982"/>
                <a:gd name="connsiteX39" fmla="*/ 1785096 w 2854493"/>
                <a:gd name="connsiteY39" fmla="*/ 2727406 h 4304982"/>
                <a:gd name="connsiteX40" fmla="*/ 838551 w 2854493"/>
                <a:gd name="connsiteY40" fmla="*/ 2640587 h 4304982"/>
                <a:gd name="connsiteX41" fmla="*/ 806787 w 2854493"/>
                <a:gd name="connsiteY41" fmla="*/ 2752819 h 4304982"/>
                <a:gd name="connsiteX42" fmla="*/ 688205 w 2854493"/>
                <a:gd name="connsiteY42" fmla="*/ 2752819 h 4304982"/>
                <a:gd name="connsiteX43" fmla="*/ 785614 w 2854493"/>
                <a:gd name="connsiteY43" fmla="*/ 2822698 h 4304982"/>
                <a:gd name="connsiteX44" fmla="*/ 747495 w 2854493"/>
                <a:gd name="connsiteY44" fmla="*/ 2934927 h 4304982"/>
                <a:gd name="connsiteX45" fmla="*/ 840667 w 2854493"/>
                <a:gd name="connsiteY45" fmla="*/ 2865048 h 4304982"/>
                <a:gd name="connsiteX46" fmla="*/ 933842 w 2854493"/>
                <a:gd name="connsiteY46" fmla="*/ 2934927 h 4304982"/>
                <a:gd name="connsiteX47" fmla="*/ 899960 w 2854493"/>
                <a:gd name="connsiteY47" fmla="*/ 2822698 h 4304982"/>
                <a:gd name="connsiteX48" fmla="*/ 993132 w 2854493"/>
                <a:gd name="connsiteY48" fmla="*/ 2752819 h 4304982"/>
                <a:gd name="connsiteX49" fmla="*/ 876667 w 2854493"/>
                <a:gd name="connsiteY49" fmla="*/ 2752819 h 4304982"/>
                <a:gd name="connsiteX50" fmla="*/ 838551 w 2854493"/>
                <a:gd name="connsiteY50" fmla="*/ 2640587 h 4304982"/>
                <a:gd name="connsiteX51" fmla="*/ 1245119 w 2854493"/>
                <a:gd name="connsiteY51" fmla="*/ 2585531 h 4304982"/>
                <a:gd name="connsiteX52" fmla="*/ 1151950 w 2854493"/>
                <a:gd name="connsiteY52" fmla="*/ 2678703 h 4304982"/>
                <a:gd name="connsiteX53" fmla="*/ 1245119 w 2854493"/>
                <a:gd name="connsiteY53" fmla="*/ 2771876 h 4304982"/>
                <a:gd name="connsiteX54" fmla="*/ 1338292 w 2854493"/>
                <a:gd name="connsiteY54" fmla="*/ 2678703 h 4304982"/>
                <a:gd name="connsiteX55" fmla="*/ 1245119 w 2854493"/>
                <a:gd name="connsiteY55" fmla="*/ 2585531 h 4304982"/>
                <a:gd name="connsiteX56" fmla="*/ 688205 w 2854493"/>
                <a:gd name="connsiteY56" fmla="*/ 2284838 h 4304982"/>
                <a:gd name="connsiteX57" fmla="*/ 1386997 w 2854493"/>
                <a:gd name="connsiteY57" fmla="*/ 2536828 h 4304982"/>
                <a:gd name="connsiteX58" fmla="*/ 2212841 w 2854493"/>
                <a:gd name="connsiteY58" fmla="*/ 2663880 h 4304982"/>
                <a:gd name="connsiteX59" fmla="*/ 2373776 w 2854493"/>
                <a:gd name="connsiteY59" fmla="*/ 2672350 h 4304982"/>
                <a:gd name="connsiteX60" fmla="*/ 2560120 w 2854493"/>
                <a:gd name="connsiteY60" fmla="*/ 3214444 h 4304982"/>
                <a:gd name="connsiteX61" fmla="*/ 1524636 w 2854493"/>
                <a:gd name="connsiteY61" fmla="*/ 3684542 h 4304982"/>
                <a:gd name="connsiteX62" fmla="*/ 717851 w 2854493"/>
                <a:gd name="connsiteY62" fmla="*/ 3805241 h 4304982"/>
                <a:gd name="connsiteX63" fmla="*/ 355749 w 2854493"/>
                <a:gd name="connsiteY63" fmla="*/ 3803124 h 4304982"/>
                <a:gd name="connsiteX64" fmla="*/ 179991 w 2854493"/>
                <a:gd name="connsiteY64" fmla="*/ 3779831 h 4304982"/>
                <a:gd name="connsiteX65" fmla="*/ 688205 w 2854493"/>
                <a:gd name="connsiteY65" fmla="*/ 2284838 h 4304982"/>
                <a:gd name="connsiteX66" fmla="*/ 1810506 w 2854493"/>
                <a:gd name="connsiteY66" fmla="*/ 2047674 h 4304982"/>
                <a:gd name="connsiteX67" fmla="*/ 1664397 w 2854493"/>
                <a:gd name="connsiteY67" fmla="*/ 2193782 h 4304982"/>
                <a:gd name="connsiteX68" fmla="*/ 1810506 w 2854493"/>
                <a:gd name="connsiteY68" fmla="*/ 2342011 h 4304982"/>
                <a:gd name="connsiteX69" fmla="*/ 1956618 w 2854493"/>
                <a:gd name="connsiteY69" fmla="*/ 2193782 h 4304982"/>
                <a:gd name="connsiteX70" fmla="*/ 1810506 w 2854493"/>
                <a:gd name="connsiteY70" fmla="*/ 2047674 h 4304982"/>
                <a:gd name="connsiteX71" fmla="*/ 1171007 w 2854493"/>
                <a:gd name="connsiteY71" fmla="*/ 1463227 h 4304982"/>
                <a:gd name="connsiteX72" fmla="*/ 1024895 w 2854493"/>
                <a:gd name="connsiteY72" fmla="*/ 1611456 h 4304982"/>
                <a:gd name="connsiteX73" fmla="*/ 1171007 w 2854493"/>
                <a:gd name="connsiteY73" fmla="*/ 1757567 h 4304982"/>
                <a:gd name="connsiteX74" fmla="*/ 1319235 w 2854493"/>
                <a:gd name="connsiteY74" fmla="*/ 1611456 h 4304982"/>
                <a:gd name="connsiteX75" fmla="*/ 1171007 w 2854493"/>
                <a:gd name="connsiteY75" fmla="*/ 1463227 h 4304982"/>
                <a:gd name="connsiteX76" fmla="*/ 1700394 w 2854493"/>
                <a:gd name="connsiteY76" fmla="*/ 1357351 h 4304982"/>
                <a:gd name="connsiteX77" fmla="*/ 1664397 w 2854493"/>
                <a:gd name="connsiteY77" fmla="*/ 1469580 h 4304982"/>
                <a:gd name="connsiteX78" fmla="*/ 1547932 w 2854493"/>
                <a:gd name="connsiteY78" fmla="*/ 1469580 h 4304982"/>
                <a:gd name="connsiteX79" fmla="*/ 1641102 w 2854493"/>
                <a:gd name="connsiteY79" fmla="*/ 1537343 h 4304982"/>
                <a:gd name="connsiteX80" fmla="*/ 1607222 w 2854493"/>
                <a:gd name="connsiteY80" fmla="*/ 1649572 h 4304982"/>
                <a:gd name="connsiteX81" fmla="*/ 1700394 w 2854493"/>
                <a:gd name="connsiteY81" fmla="*/ 1581812 h 4304982"/>
                <a:gd name="connsiteX82" fmla="*/ 1793566 w 2854493"/>
                <a:gd name="connsiteY82" fmla="*/ 1649572 h 4304982"/>
                <a:gd name="connsiteX83" fmla="*/ 1755450 w 2854493"/>
                <a:gd name="connsiteY83" fmla="*/ 1537343 h 4304982"/>
                <a:gd name="connsiteX84" fmla="*/ 1852859 w 2854493"/>
                <a:gd name="connsiteY84" fmla="*/ 1469580 h 4304982"/>
                <a:gd name="connsiteX85" fmla="*/ 1734276 w 2854493"/>
                <a:gd name="connsiteY85" fmla="*/ 1469580 h 4304982"/>
                <a:gd name="connsiteX86" fmla="*/ 1700394 w 2854493"/>
                <a:gd name="connsiteY86" fmla="*/ 1357351 h 4304982"/>
                <a:gd name="connsiteX87" fmla="*/ 1878269 w 2854493"/>
                <a:gd name="connsiteY87" fmla="*/ 1213357 h 4304982"/>
                <a:gd name="connsiteX88" fmla="*/ 2344130 w 2854493"/>
                <a:gd name="connsiteY88" fmla="*/ 2583414 h 4304982"/>
                <a:gd name="connsiteX89" fmla="*/ 2214961 w 2854493"/>
                <a:gd name="connsiteY89" fmla="*/ 2579178 h 4304982"/>
                <a:gd name="connsiteX90" fmla="*/ 1403937 w 2854493"/>
                <a:gd name="connsiteY90" fmla="*/ 2458476 h 4304982"/>
                <a:gd name="connsiteX91" fmla="*/ 715732 w 2854493"/>
                <a:gd name="connsiteY91" fmla="*/ 2202255 h 4304982"/>
                <a:gd name="connsiteX92" fmla="*/ 982545 w 2854493"/>
                <a:gd name="connsiteY92" fmla="*/ 1416641 h 4304982"/>
                <a:gd name="connsiteX93" fmla="*/ 1545812 w 2854493"/>
                <a:gd name="connsiteY93" fmla="*/ 1312882 h 4304982"/>
                <a:gd name="connsiteX94" fmla="*/ 1878269 w 2854493"/>
                <a:gd name="connsiteY94" fmla="*/ 1213357 h 4304982"/>
                <a:gd name="connsiteX95" fmla="*/ 1488640 w 2854493"/>
                <a:gd name="connsiteY95" fmla="*/ 719968 h 4304982"/>
                <a:gd name="connsiteX96" fmla="*/ 1395467 w 2854493"/>
                <a:gd name="connsiteY96" fmla="*/ 813141 h 4304982"/>
                <a:gd name="connsiteX97" fmla="*/ 1488640 w 2854493"/>
                <a:gd name="connsiteY97" fmla="*/ 906313 h 4304982"/>
                <a:gd name="connsiteX98" fmla="*/ 1581812 w 2854493"/>
                <a:gd name="connsiteY98" fmla="*/ 813141 h 4304982"/>
                <a:gd name="connsiteX99" fmla="*/ 1488640 w 2854493"/>
                <a:gd name="connsiteY99" fmla="*/ 719968 h 4304982"/>
                <a:gd name="connsiteX100" fmla="*/ 1465346 w 2854493"/>
                <a:gd name="connsiteY100" fmla="*/ 0 h 4304982"/>
                <a:gd name="connsiteX101" fmla="*/ 1848622 w 2854493"/>
                <a:gd name="connsiteY101" fmla="*/ 1130774 h 4304982"/>
                <a:gd name="connsiteX102" fmla="*/ 1524636 w 2854493"/>
                <a:gd name="connsiteY102" fmla="*/ 1228180 h 4304982"/>
                <a:gd name="connsiteX103" fmla="*/ 1016425 w 2854493"/>
                <a:gd name="connsiteY103" fmla="*/ 1325588 h 4304982"/>
                <a:gd name="connsiteX104" fmla="*/ 1465346 w 2854493"/>
                <a:gd name="connsiteY104" fmla="*/ 0 h 4304982"/>
                <a:gd name="connsiteX0" fmla="*/ 847020 w 2854493"/>
                <a:gd name="connsiteY0" fmla="*/ 3949235 h 4304982"/>
                <a:gd name="connsiteX1" fmla="*/ 753848 w 2854493"/>
                <a:gd name="connsiteY1" fmla="*/ 4042408 h 4304982"/>
                <a:gd name="connsiteX2" fmla="*/ 847020 w 2854493"/>
                <a:gd name="connsiteY2" fmla="*/ 4135580 h 4304982"/>
                <a:gd name="connsiteX3" fmla="*/ 940193 w 2854493"/>
                <a:gd name="connsiteY3" fmla="*/ 4042408 h 4304982"/>
                <a:gd name="connsiteX4" fmla="*/ 847020 w 2854493"/>
                <a:gd name="connsiteY4" fmla="*/ 3949235 h 4304982"/>
                <a:gd name="connsiteX5" fmla="*/ 2289074 w 2854493"/>
                <a:gd name="connsiteY5" fmla="*/ 3813711 h 4304982"/>
                <a:gd name="connsiteX6" fmla="*/ 2253074 w 2854493"/>
                <a:gd name="connsiteY6" fmla="*/ 3925942 h 4304982"/>
                <a:gd name="connsiteX7" fmla="*/ 2136609 w 2854493"/>
                <a:gd name="connsiteY7" fmla="*/ 3925942 h 4304982"/>
                <a:gd name="connsiteX8" fmla="*/ 2229781 w 2854493"/>
                <a:gd name="connsiteY8" fmla="*/ 3995821 h 4304982"/>
                <a:gd name="connsiteX9" fmla="*/ 2195901 w 2854493"/>
                <a:gd name="connsiteY9" fmla="*/ 4108051 h 4304982"/>
                <a:gd name="connsiteX10" fmla="*/ 2289074 w 2854493"/>
                <a:gd name="connsiteY10" fmla="*/ 4038171 h 4304982"/>
                <a:gd name="connsiteX11" fmla="*/ 2382246 w 2854493"/>
                <a:gd name="connsiteY11" fmla="*/ 4108051 h 4304982"/>
                <a:gd name="connsiteX12" fmla="*/ 2344130 w 2854493"/>
                <a:gd name="connsiteY12" fmla="*/ 3995821 h 4304982"/>
                <a:gd name="connsiteX13" fmla="*/ 2441536 w 2854493"/>
                <a:gd name="connsiteY13" fmla="*/ 3925942 h 4304982"/>
                <a:gd name="connsiteX14" fmla="*/ 2322954 w 2854493"/>
                <a:gd name="connsiteY14" fmla="*/ 3925942 h 4304982"/>
                <a:gd name="connsiteX15" fmla="*/ 2289074 w 2854493"/>
                <a:gd name="connsiteY15" fmla="*/ 3813711 h 4304982"/>
                <a:gd name="connsiteX16" fmla="*/ 654323 w 2854493"/>
                <a:gd name="connsiteY16" fmla="*/ 3328792 h 4304982"/>
                <a:gd name="connsiteX17" fmla="*/ 508211 w 2854493"/>
                <a:gd name="connsiteY17" fmla="*/ 3474901 h 4304982"/>
                <a:gd name="connsiteX18" fmla="*/ 654323 w 2854493"/>
                <a:gd name="connsiteY18" fmla="*/ 3621013 h 4304982"/>
                <a:gd name="connsiteX19" fmla="*/ 800434 w 2854493"/>
                <a:gd name="connsiteY19" fmla="*/ 3474901 h 4304982"/>
                <a:gd name="connsiteX20" fmla="*/ 654323 w 2854493"/>
                <a:gd name="connsiteY20" fmla="*/ 3328792 h 4304982"/>
                <a:gd name="connsiteX21" fmla="*/ 2589764 w 2854493"/>
                <a:gd name="connsiteY21" fmla="*/ 3303382 h 4304982"/>
                <a:gd name="connsiteX22" fmla="*/ 2854493 w 2854493"/>
                <a:gd name="connsiteY22" fmla="*/ 4106862 h 4304982"/>
                <a:gd name="connsiteX23" fmla="*/ 0 w 2854493"/>
                <a:gd name="connsiteY23" fmla="*/ 4304982 h 4304982"/>
                <a:gd name="connsiteX24" fmla="*/ 148228 w 2854493"/>
                <a:gd name="connsiteY24" fmla="*/ 3866650 h 4304982"/>
                <a:gd name="connsiteX25" fmla="*/ 717851 w 2854493"/>
                <a:gd name="connsiteY25" fmla="*/ 3896296 h 4304982"/>
                <a:gd name="connsiteX26" fmla="*/ 1545812 w 2854493"/>
                <a:gd name="connsiteY26" fmla="*/ 3771361 h 4304982"/>
                <a:gd name="connsiteX27" fmla="*/ 2589764 w 2854493"/>
                <a:gd name="connsiteY27" fmla="*/ 3303382 h 4304982"/>
                <a:gd name="connsiteX28" fmla="*/ 1785096 w 2854493"/>
                <a:gd name="connsiteY28" fmla="*/ 2727406 h 4304982"/>
                <a:gd name="connsiteX29" fmla="*/ 1732157 w 2854493"/>
                <a:gd name="connsiteY29" fmla="*/ 2890458 h 4304982"/>
                <a:gd name="connsiteX30" fmla="*/ 1560636 w 2854493"/>
                <a:gd name="connsiteY30" fmla="*/ 2890458 h 4304982"/>
                <a:gd name="connsiteX31" fmla="*/ 1700394 w 2854493"/>
                <a:gd name="connsiteY31" fmla="*/ 2989983 h 4304982"/>
                <a:gd name="connsiteX32" fmla="*/ 1645338 w 2854493"/>
                <a:gd name="connsiteY32" fmla="*/ 3153035 h 4304982"/>
                <a:gd name="connsiteX33" fmla="*/ 1785096 w 2854493"/>
                <a:gd name="connsiteY33" fmla="*/ 3051392 h 4304982"/>
                <a:gd name="connsiteX34" fmla="*/ 1924855 w 2854493"/>
                <a:gd name="connsiteY34" fmla="*/ 3153035 h 4304982"/>
                <a:gd name="connsiteX35" fmla="*/ 1869799 w 2854493"/>
                <a:gd name="connsiteY35" fmla="*/ 2989983 h 4304982"/>
                <a:gd name="connsiteX36" fmla="*/ 2009557 w 2854493"/>
                <a:gd name="connsiteY36" fmla="*/ 2890458 h 4304982"/>
                <a:gd name="connsiteX37" fmla="*/ 1838036 w 2854493"/>
                <a:gd name="connsiteY37" fmla="*/ 2890458 h 4304982"/>
                <a:gd name="connsiteX38" fmla="*/ 1785096 w 2854493"/>
                <a:gd name="connsiteY38" fmla="*/ 2727406 h 4304982"/>
                <a:gd name="connsiteX39" fmla="*/ 838551 w 2854493"/>
                <a:gd name="connsiteY39" fmla="*/ 2640587 h 4304982"/>
                <a:gd name="connsiteX40" fmla="*/ 806787 w 2854493"/>
                <a:gd name="connsiteY40" fmla="*/ 2752819 h 4304982"/>
                <a:gd name="connsiteX41" fmla="*/ 688205 w 2854493"/>
                <a:gd name="connsiteY41" fmla="*/ 2752819 h 4304982"/>
                <a:gd name="connsiteX42" fmla="*/ 785614 w 2854493"/>
                <a:gd name="connsiteY42" fmla="*/ 2822698 h 4304982"/>
                <a:gd name="connsiteX43" fmla="*/ 747495 w 2854493"/>
                <a:gd name="connsiteY43" fmla="*/ 2934927 h 4304982"/>
                <a:gd name="connsiteX44" fmla="*/ 840667 w 2854493"/>
                <a:gd name="connsiteY44" fmla="*/ 2865048 h 4304982"/>
                <a:gd name="connsiteX45" fmla="*/ 933842 w 2854493"/>
                <a:gd name="connsiteY45" fmla="*/ 2934927 h 4304982"/>
                <a:gd name="connsiteX46" fmla="*/ 899960 w 2854493"/>
                <a:gd name="connsiteY46" fmla="*/ 2822698 h 4304982"/>
                <a:gd name="connsiteX47" fmla="*/ 993132 w 2854493"/>
                <a:gd name="connsiteY47" fmla="*/ 2752819 h 4304982"/>
                <a:gd name="connsiteX48" fmla="*/ 876667 w 2854493"/>
                <a:gd name="connsiteY48" fmla="*/ 2752819 h 4304982"/>
                <a:gd name="connsiteX49" fmla="*/ 838551 w 2854493"/>
                <a:gd name="connsiteY49" fmla="*/ 2640587 h 4304982"/>
                <a:gd name="connsiteX50" fmla="*/ 1245119 w 2854493"/>
                <a:gd name="connsiteY50" fmla="*/ 2585531 h 4304982"/>
                <a:gd name="connsiteX51" fmla="*/ 1151950 w 2854493"/>
                <a:gd name="connsiteY51" fmla="*/ 2678703 h 4304982"/>
                <a:gd name="connsiteX52" fmla="*/ 1245119 w 2854493"/>
                <a:gd name="connsiteY52" fmla="*/ 2771876 h 4304982"/>
                <a:gd name="connsiteX53" fmla="*/ 1338292 w 2854493"/>
                <a:gd name="connsiteY53" fmla="*/ 2678703 h 4304982"/>
                <a:gd name="connsiteX54" fmla="*/ 1245119 w 2854493"/>
                <a:gd name="connsiteY54" fmla="*/ 2585531 h 4304982"/>
                <a:gd name="connsiteX55" fmla="*/ 688205 w 2854493"/>
                <a:gd name="connsiteY55" fmla="*/ 2284838 h 4304982"/>
                <a:gd name="connsiteX56" fmla="*/ 1386997 w 2854493"/>
                <a:gd name="connsiteY56" fmla="*/ 2536828 h 4304982"/>
                <a:gd name="connsiteX57" fmla="*/ 2212841 w 2854493"/>
                <a:gd name="connsiteY57" fmla="*/ 2663880 h 4304982"/>
                <a:gd name="connsiteX58" fmla="*/ 2373776 w 2854493"/>
                <a:gd name="connsiteY58" fmla="*/ 2672350 h 4304982"/>
                <a:gd name="connsiteX59" fmla="*/ 2560120 w 2854493"/>
                <a:gd name="connsiteY59" fmla="*/ 3214444 h 4304982"/>
                <a:gd name="connsiteX60" fmla="*/ 1524636 w 2854493"/>
                <a:gd name="connsiteY60" fmla="*/ 3684542 h 4304982"/>
                <a:gd name="connsiteX61" fmla="*/ 717851 w 2854493"/>
                <a:gd name="connsiteY61" fmla="*/ 3805241 h 4304982"/>
                <a:gd name="connsiteX62" fmla="*/ 355749 w 2854493"/>
                <a:gd name="connsiteY62" fmla="*/ 3803124 h 4304982"/>
                <a:gd name="connsiteX63" fmla="*/ 179991 w 2854493"/>
                <a:gd name="connsiteY63" fmla="*/ 3779831 h 4304982"/>
                <a:gd name="connsiteX64" fmla="*/ 688205 w 2854493"/>
                <a:gd name="connsiteY64" fmla="*/ 2284838 h 4304982"/>
                <a:gd name="connsiteX65" fmla="*/ 1810506 w 2854493"/>
                <a:gd name="connsiteY65" fmla="*/ 2047674 h 4304982"/>
                <a:gd name="connsiteX66" fmla="*/ 1664397 w 2854493"/>
                <a:gd name="connsiteY66" fmla="*/ 2193782 h 4304982"/>
                <a:gd name="connsiteX67" fmla="*/ 1810506 w 2854493"/>
                <a:gd name="connsiteY67" fmla="*/ 2342011 h 4304982"/>
                <a:gd name="connsiteX68" fmla="*/ 1956618 w 2854493"/>
                <a:gd name="connsiteY68" fmla="*/ 2193782 h 4304982"/>
                <a:gd name="connsiteX69" fmla="*/ 1810506 w 2854493"/>
                <a:gd name="connsiteY69" fmla="*/ 2047674 h 4304982"/>
                <a:gd name="connsiteX70" fmla="*/ 1171007 w 2854493"/>
                <a:gd name="connsiteY70" fmla="*/ 1463227 h 4304982"/>
                <a:gd name="connsiteX71" fmla="*/ 1024895 w 2854493"/>
                <a:gd name="connsiteY71" fmla="*/ 1611456 h 4304982"/>
                <a:gd name="connsiteX72" fmla="*/ 1171007 w 2854493"/>
                <a:gd name="connsiteY72" fmla="*/ 1757567 h 4304982"/>
                <a:gd name="connsiteX73" fmla="*/ 1319235 w 2854493"/>
                <a:gd name="connsiteY73" fmla="*/ 1611456 h 4304982"/>
                <a:gd name="connsiteX74" fmla="*/ 1171007 w 2854493"/>
                <a:gd name="connsiteY74" fmla="*/ 1463227 h 4304982"/>
                <a:gd name="connsiteX75" fmla="*/ 1700394 w 2854493"/>
                <a:gd name="connsiteY75" fmla="*/ 1357351 h 4304982"/>
                <a:gd name="connsiteX76" fmla="*/ 1664397 w 2854493"/>
                <a:gd name="connsiteY76" fmla="*/ 1469580 h 4304982"/>
                <a:gd name="connsiteX77" fmla="*/ 1547932 w 2854493"/>
                <a:gd name="connsiteY77" fmla="*/ 1469580 h 4304982"/>
                <a:gd name="connsiteX78" fmla="*/ 1641102 w 2854493"/>
                <a:gd name="connsiteY78" fmla="*/ 1537343 h 4304982"/>
                <a:gd name="connsiteX79" fmla="*/ 1607222 w 2854493"/>
                <a:gd name="connsiteY79" fmla="*/ 1649572 h 4304982"/>
                <a:gd name="connsiteX80" fmla="*/ 1700394 w 2854493"/>
                <a:gd name="connsiteY80" fmla="*/ 1581812 h 4304982"/>
                <a:gd name="connsiteX81" fmla="*/ 1793566 w 2854493"/>
                <a:gd name="connsiteY81" fmla="*/ 1649572 h 4304982"/>
                <a:gd name="connsiteX82" fmla="*/ 1755450 w 2854493"/>
                <a:gd name="connsiteY82" fmla="*/ 1537343 h 4304982"/>
                <a:gd name="connsiteX83" fmla="*/ 1852859 w 2854493"/>
                <a:gd name="connsiteY83" fmla="*/ 1469580 h 4304982"/>
                <a:gd name="connsiteX84" fmla="*/ 1734276 w 2854493"/>
                <a:gd name="connsiteY84" fmla="*/ 1469580 h 4304982"/>
                <a:gd name="connsiteX85" fmla="*/ 1700394 w 2854493"/>
                <a:gd name="connsiteY85" fmla="*/ 1357351 h 4304982"/>
                <a:gd name="connsiteX86" fmla="*/ 1878269 w 2854493"/>
                <a:gd name="connsiteY86" fmla="*/ 1213357 h 4304982"/>
                <a:gd name="connsiteX87" fmla="*/ 2344130 w 2854493"/>
                <a:gd name="connsiteY87" fmla="*/ 2583414 h 4304982"/>
                <a:gd name="connsiteX88" fmla="*/ 2214961 w 2854493"/>
                <a:gd name="connsiteY88" fmla="*/ 2579178 h 4304982"/>
                <a:gd name="connsiteX89" fmla="*/ 1403937 w 2854493"/>
                <a:gd name="connsiteY89" fmla="*/ 2458476 h 4304982"/>
                <a:gd name="connsiteX90" fmla="*/ 715732 w 2854493"/>
                <a:gd name="connsiteY90" fmla="*/ 2202255 h 4304982"/>
                <a:gd name="connsiteX91" fmla="*/ 982545 w 2854493"/>
                <a:gd name="connsiteY91" fmla="*/ 1416641 h 4304982"/>
                <a:gd name="connsiteX92" fmla="*/ 1545812 w 2854493"/>
                <a:gd name="connsiteY92" fmla="*/ 1312882 h 4304982"/>
                <a:gd name="connsiteX93" fmla="*/ 1878269 w 2854493"/>
                <a:gd name="connsiteY93" fmla="*/ 1213357 h 4304982"/>
                <a:gd name="connsiteX94" fmla="*/ 1488640 w 2854493"/>
                <a:gd name="connsiteY94" fmla="*/ 719968 h 4304982"/>
                <a:gd name="connsiteX95" fmla="*/ 1395467 w 2854493"/>
                <a:gd name="connsiteY95" fmla="*/ 813141 h 4304982"/>
                <a:gd name="connsiteX96" fmla="*/ 1488640 w 2854493"/>
                <a:gd name="connsiteY96" fmla="*/ 906313 h 4304982"/>
                <a:gd name="connsiteX97" fmla="*/ 1581812 w 2854493"/>
                <a:gd name="connsiteY97" fmla="*/ 813141 h 4304982"/>
                <a:gd name="connsiteX98" fmla="*/ 1488640 w 2854493"/>
                <a:gd name="connsiteY98" fmla="*/ 719968 h 4304982"/>
                <a:gd name="connsiteX99" fmla="*/ 1465346 w 2854493"/>
                <a:gd name="connsiteY99" fmla="*/ 0 h 4304982"/>
                <a:gd name="connsiteX100" fmla="*/ 1848622 w 2854493"/>
                <a:gd name="connsiteY100" fmla="*/ 1130774 h 4304982"/>
                <a:gd name="connsiteX101" fmla="*/ 1524636 w 2854493"/>
                <a:gd name="connsiteY101" fmla="*/ 1228180 h 4304982"/>
                <a:gd name="connsiteX102" fmla="*/ 1016425 w 2854493"/>
                <a:gd name="connsiteY102" fmla="*/ 1325588 h 4304982"/>
                <a:gd name="connsiteX103" fmla="*/ 1465346 w 2854493"/>
                <a:gd name="connsiteY103" fmla="*/ 0 h 4304982"/>
                <a:gd name="connsiteX0" fmla="*/ 816540 w 2824013"/>
                <a:gd name="connsiteY0" fmla="*/ 3949235 h 4190682"/>
                <a:gd name="connsiteX1" fmla="*/ 723368 w 2824013"/>
                <a:gd name="connsiteY1" fmla="*/ 4042408 h 4190682"/>
                <a:gd name="connsiteX2" fmla="*/ 816540 w 2824013"/>
                <a:gd name="connsiteY2" fmla="*/ 4135580 h 4190682"/>
                <a:gd name="connsiteX3" fmla="*/ 909713 w 2824013"/>
                <a:gd name="connsiteY3" fmla="*/ 4042408 h 4190682"/>
                <a:gd name="connsiteX4" fmla="*/ 816540 w 2824013"/>
                <a:gd name="connsiteY4" fmla="*/ 3949235 h 4190682"/>
                <a:gd name="connsiteX5" fmla="*/ 2258594 w 2824013"/>
                <a:gd name="connsiteY5" fmla="*/ 3813711 h 4190682"/>
                <a:gd name="connsiteX6" fmla="*/ 2222594 w 2824013"/>
                <a:gd name="connsiteY6" fmla="*/ 3925942 h 4190682"/>
                <a:gd name="connsiteX7" fmla="*/ 2106129 w 2824013"/>
                <a:gd name="connsiteY7" fmla="*/ 3925942 h 4190682"/>
                <a:gd name="connsiteX8" fmla="*/ 2199301 w 2824013"/>
                <a:gd name="connsiteY8" fmla="*/ 3995821 h 4190682"/>
                <a:gd name="connsiteX9" fmla="*/ 2165421 w 2824013"/>
                <a:gd name="connsiteY9" fmla="*/ 4108051 h 4190682"/>
                <a:gd name="connsiteX10" fmla="*/ 2258594 w 2824013"/>
                <a:gd name="connsiteY10" fmla="*/ 4038171 h 4190682"/>
                <a:gd name="connsiteX11" fmla="*/ 2351766 w 2824013"/>
                <a:gd name="connsiteY11" fmla="*/ 4108051 h 4190682"/>
                <a:gd name="connsiteX12" fmla="*/ 2313650 w 2824013"/>
                <a:gd name="connsiteY12" fmla="*/ 3995821 h 4190682"/>
                <a:gd name="connsiteX13" fmla="*/ 2411056 w 2824013"/>
                <a:gd name="connsiteY13" fmla="*/ 3925942 h 4190682"/>
                <a:gd name="connsiteX14" fmla="*/ 2292474 w 2824013"/>
                <a:gd name="connsiteY14" fmla="*/ 3925942 h 4190682"/>
                <a:gd name="connsiteX15" fmla="*/ 2258594 w 2824013"/>
                <a:gd name="connsiteY15" fmla="*/ 3813711 h 4190682"/>
                <a:gd name="connsiteX16" fmla="*/ 623843 w 2824013"/>
                <a:gd name="connsiteY16" fmla="*/ 3328792 h 4190682"/>
                <a:gd name="connsiteX17" fmla="*/ 477731 w 2824013"/>
                <a:gd name="connsiteY17" fmla="*/ 3474901 h 4190682"/>
                <a:gd name="connsiteX18" fmla="*/ 623843 w 2824013"/>
                <a:gd name="connsiteY18" fmla="*/ 3621013 h 4190682"/>
                <a:gd name="connsiteX19" fmla="*/ 769954 w 2824013"/>
                <a:gd name="connsiteY19" fmla="*/ 3474901 h 4190682"/>
                <a:gd name="connsiteX20" fmla="*/ 623843 w 2824013"/>
                <a:gd name="connsiteY20" fmla="*/ 3328792 h 4190682"/>
                <a:gd name="connsiteX21" fmla="*/ 2559284 w 2824013"/>
                <a:gd name="connsiteY21" fmla="*/ 3303382 h 4190682"/>
                <a:gd name="connsiteX22" fmla="*/ 2824013 w 2824013"/>
                <a:gd name="connsiteY22" fmla="*/ 4106862 h 4190682"/>
                <a:gd name="connsiteX23" fmla="*/ 0 w 2824013"/>
                <a:gd name="connsiteY23" fmla="*/ 4190682 h 4190682"/>
                <a:gd name="connsiteX24" fmla="*/ 117748 w 2824013"/>
                <a:gd name="connsiteY24" fmla="*/ 3866650 h 4190682"/>
                <a:gd name="connsiteX25" fmla="*/ 687371 w 2824013"/>
                <a:gd name="connsiteY25" fmla="*/ 3896296 h 4190682"/>
                <a:gd name="connsiteX26" fmla="*/ 1515332 w 2824013"/>
                <a:gd name="connsiteY26" fmla="*/ 3771361 h 4190682"/>
                <a:gd name="connsiteX27" fmla="*/ 2559284 w 2824013"/>
                <a:gd name="connsiteY27" fmla="*/ 3303382 h 4190682"/>
                <a:gd name="connsiteX28" fmla="*/ 1754616 w 2824013"/>
                <a:gd name="connsiteY28" fmla="*/ 2727406 h 4190682"/>
                <a:gd name="connsiteX29" fmla="*/ 1701677 w 2824013"/>
                <a:gd name="connsiteY29" fmla="*/ 2890458 h 4190682"/>
                <a:gd name="connsiteX30" fmla="*/ 1530156 w 2824013"/>
                <a:gd name="connsiteY30" fmla="*/ 2890458 h 4190682"/>
                <a:gd name="connsiteX31" fmla="*/ 1669914 w 2824013"/>
                <a:gd name="connsiteY31" fmla="*/ 2989983 h 4190682"/>
                <a:gd name="connsiteX32" fmla="*/ 1614858 w 2824013"/>
                <a:gd name="connsiteY32" fmla="*/ 3153035 h 4190682"/>
                <a:gd name="connsiteX33" fmla="*/ 1754616 w 2824013"/>
                <a:gd name="connsiteY33" fmla="*/ 3051392 h 4190682"/>
                <a:gd name="connsiteX34" fmla="*/ 1894375 w 2824013"/>
                <a:gd name="connsiteY34" fmla="*/ 3153035 h 4190682"/>
                <a:gd name="connsiteX35" fmla="*/ 1839319 w 2824013"/>
                <a:gd name="connsiteY35" fmla="*/ 2989983 h 4190682"/>
                <a:gd name="connsiteX36" fmla="*/ 1979077 w 2824013"/>
                <a:gd name="connsiteY36" fmla="*/ 2890458 h 4190682"/>
                <a:gd name="connsiteX37" fmla="*/ 1807556 w 2824013"/>
                <a:gd name="connsiteY37" fmla="*/ 2890458 h 4190682"/>
                <a:gd name="connsiteX38" fmla="*/ 1754616 w 2824013"/>
                <a:gd name="connsiteY38" fmla="*/ 2727406 h 4190682"/>
                <a:gd name="connsiteX39" fmla="*/ 808071 w 2824013"/>
                <a:gd name="connsiteY39" fmla="*/ 2640587 h 4190682"/>
                <a:gd name="connsiteX40" fmla="*/ 776307 w 2824013"/>
                <a:gd name="connsiteY40" fmla="*/ 2752819 h 4190682"/>
                <a:gd name="connsiteX41" fmla="*/ 657725 w 2824013"/>
                <a:gd name="connsiteY41" fmla="*/ 2752819 h 4190682"/>
                <a:gd name="connsiteX42" fmla="*/ 755134 w 2824013"/>
                <a:gd name="connsiteY42" fmla="*/ 2822698 h 4190682"/>
                <a:gd name="connsiteX43" fmla="*/ 717015 w 2824013"/>
                <a:gd name="connsiteY43" fmla="*/ 2934927 h 4190682"/>
                <a:gd name="connsiteX44" fmla="*/ 810187 w 2824013"/>
                <a:gd name="connsiteY44" fmla="*/ 2865048 h 4190682"/>
                <a:gd name="connsiteX45" fmla="*/ 903362 w 2824013"/>
                <a:gd name="connsiteY45" fmla="*/ 2934927 h 4190682"/>
                <a:gd name="connsiteX46" fmla="*/ 869480 w 2824013"/>
                <a:gd name="connsiteY46" fmla="*/ 2822698 h 4190682"/>
                <a:gd name="connsiteX47" fmla="*/ 962652 w 2824013"/>
                <a:gd name="connsiteY47" fmla="*/ 2752819 h 4190682"/>
                <a:gd name="connsiteX48" fmla="*/ 846187 w 2824013"/>
                <a:gd name="connsiteY48" fmla="*/ 2752819 h 4190682"/>
                <a:gd name="connsiteX49" fmla="*/ 808071 w 2824013"/>
                <a:gd name="connsiteY49" fmla="*/ 2640587 h 4190682"/>
                <a:gd name="connsiteX50" fmla="*/ 1214639 w 2824013"/>
                <a:gd name="connsiteY50" fmla="*/ 2585531 h 4190682"/>
                <a:gd name="connsiteX51" fmla="*/ 1121470 w 2824013"/>
                <a:gd name="connsiteY51" fmla="*/ 2678703 h 4190682"/>
                <a:gd name="connsiteX52" fmla="*/ 1214639 w 2824013"/>
                <a:gd name="connsiteY52" fmla="*/ 2771876 h 4190682"/>
                <a:gd name="connsiteX53" fmla="*/ 1307812 w 2824013"/>
                <a:gd name="connsiteY53" fmla="*/ 2678703 h 4190682"/>
                <a:gd name="connsiteX54" fmla="*/ 1214639 w 2824013"/>
                <a:gd name="connsiteY54" fmla="*/ 2585531 h 4190682"/>
                <a:gd name="connsiteX55" fmla="*/ 657725 w 2824013"/>
                <a:gd name="connsiteY55" fmla="*/ 2284838 h 4190682"/>
                <a:gd name="connsiteX56" fmla="*/ 1356517 w 2824013"/>
                <a:gd name="connsiteY56" fmla="*/ 2536828 h 4190682"/>
                <a:gd name="connsiteX57" fmla="*/ 2182361 w 2824013"/>
                <a:gd name="connsiteY57" fmla="*/ 2663880 h 4190682"/>
                <a:gd name="connsiteX58" fmla="*/ 2343296 w 2824013"/>
                <a:gd name="connsiteY58" fmla="*/ 2672350 h 4190682"/>
                <a:gd name="connsiteX59" fmla="*/ 2529640 w 2824013"/>
                <a:gd name="connsiteY59" fmla="*/ 3214444 h 4190682"/>
                <a:gd name="connsiteX60" fmla="*/ 1494156 w 2824013"/>
                <a:gd name="connsiteY60" fmla="*/ 3684542 h 4190682"/>
                <a:gd name="connsiteX61" fmla="*/ 687371 w 2824013"/>
                <a:gd name="connsiteY61" fmla="*/ 3805241 h 4190682"/>
                <a:gd name="connsiteX62" fmla="*/ 325269 w 2824013"/>
                <a:gd name="connsiteY62" fmla="*/ 3803124 h 4190682"/>
                <a:gd name="connsiteX63" fmla="*/ 149511 w 2824013"/>
                <a:gd name="connsiteY63" fmla="*/ 3779831 h 4190682"/>
                <a:gd name="connsiteX64" fmla="*/ 657725 w 2824013"/>
                <a:gd name="connsiteY64" fmla="*/ 2284838 h 4190682"/>
                <a:gd name="connsiteX65" fmla="*/ 1780026 w 2824013"/>
                <a:gd name="connsiteY65" fmla="*/ 2047674 h 4190682"/>
                <a:gd name="connsiteX66" fmla="*/ 1633917 w 2824013"/>
                <a:gd name="connsiteY66" fmla="*/ 2193782 h 4190682"/>
                <a:gd name="connsiteX67" fmla="*/ 1780026 w 2824013"/>
                <a:gd name="connsiteY67" fmla="*/ 2342011 h 4190682"/>
                <a:gd name="connsiteX68" fmla="*/ 1926138 w 2824013"/>
                <a:gd name="connsiteY68" fmla="*/ 2193782 h 4190682"/>
                <a:gd name="connsiteX69" fmla="*/ 1780026 w 2824013"/>
                <a:gd name="connsiteY69" fmla="*/ 2047674 h 4190682"/>
                <a:gd name="connsiteX70" fmla="*/ 1140527 w 2824013"/>
                <a:gd name="connsiteY70" fmla="*/ 1463227 h 4190682"/>
                <a:gd name="connsiteX71" fmla="*/ 994415 w 2824013"/>
                <a:gd name="connsiteY71" fmla="*/ 1611456 h 4190682"/>
                <a:gd name="connsiteX72" fmla="*/ 1140527 w 2824013"/>
                <a:gd name="connsiteY72" fmla="*/ 1757567 h 4190682"/>
                <a:gd name="connsiteX73" fmla="*/ 1288755 w 2824013"/>
                <a:gd name="connsiteY73" fmla="*/ 1611456 h 4190682"/>
                <a:gd name="connsiteX74" fmla="*/ 1140527 w 2824013"/>
                <a:gd name="connsiteY74" fmla="*/ 1463227 h 4190682"/>
                <a:gd name="connsiteX75" fmla="*/ 1669914 w 2824013"/>
                <a:gd name="connsiteY75" fmla="*/ 1357351 h 4190682"/>
                <a:gd name="connsiteX76" fmla="*/ 1633917 w 2824013"/>
                <a:gd name="connsiteY76" fmla="*/ 1469580 h 4190682"/>
                <a:gd name="connsiteX77" fmla="*/ 1517452 w 2824013"/>
                <a:gd name="connsiteY77" fmla="*/ 1469580 h 4190682"/>
                <a:gd name="connsiteX78" fmla="*/ 1610622 w 2824013"/>
                <a:gd name="connsiteY78" fmla="*/ 1537343 h 4190682"/>
                <a:gd name="connsiteX79" fmla="*/ 1576742 w 2824013"/>
                <a:gd name="connsiteY79" fmla="*/ 1649572 h 4190682"/>
                <a:gd name="connsiteX80" fmla="*/ 1669914 w 2824013"/>
                <a:gd name="connsiteY80" fmla="*/ 1581812 h 4190682"/>
                <a:gd name="connsiteX81" fmla="*/ 1763086 w 2824013"/>
                <a:gd name="connsiteY81" fmla="*/ 1649572 h 4190682"/>
                <a:gd name="connsiteX82" fmla="*/ 1724970 w 2824013"/>
                <a:gd name="connsiteY82" fmla="*/ 1537343 h 4190682"/>
                <a:gd name="connsiteX83" fmla="*/ 1822379 w 2824013"/>
                <a:gd name="connsiteY83" fmla="*/ 1469580 h 4190682"/>
                <a:gd name="connsiteX84" fmla="*/ 1703796 w 2824013"/>
                <a:gd name="connsiteY84" fmla="*/ 1469580 h 4190682"/>
                <a:gd name="connsiteX85" fmla="*/ 1669914 w 2824013"/>
                <a:gd name="connsiteY85" fmla="*/ 1357351 h 4190682"/>
                <a:gd name="connsiteX86" fmla="*/ 1847789 w 2824013"/>
                <a:gd name="connsiteY86" fmla="*/ 1213357 h 4190682"/>
                <a:gd name="connsiteX87" fmla="*/ 2313650 w 2824013"/>
                <a:gd name="connsiteY87" fmla="*/ 2583414 h 4190682"/>
                <a:gd name="connsiteX88" fmla="*/ 2184481 w 2824013"/>
                <a:gd name="connsiteY88" fmla="*/ 2579178 h 4190682"/>
                <a:gd name="connsiteX89" fmla="*/ 1373457 w 2824013"/>
                <a:gd name="connsiteY89" fmla="*/ 2458476 h 4190682"/>
                <a:gd name="connsiteX90" fmla="*/ 685252 w 2824013"/>
                <a:gd name="connsiteY90" fmla="*/ 2202255 h 4190682"/>
                <a:gd name="connsiteX91" fmla="*/ 952065 w 2824013"/>
                <a:gd name="connsiteY91" fmla="*/ 1416641 h 4190682"/>
                <a:gd name="connsiteX92" fmla="*/ 1515332 w 2824013"/>
                <a:gd name="connsiteY92" fmla="*/ 1312882 h 4190682"/>
                <a:gd name="connsiteX93" fmla="*/ 1847789 w 2824013"/>
                <a:gd name="connsiteY93" fmla="*/ 1213357 h 4190682"/>
                <a:gd name="connsiteX94" fmla="*/ 1458160 w 2824013"/>
                <a:gd name="connsiteY94" fmla="*/ 719968 h 4190682"/>
                <a:gd name="connsiteX95" fmla="*/ 1364987 w 2824013"/>
                <a:gd name="connsiteY95" fmla="*/ 813141 h 4190682"/>
                <a:gd name="connsiteX96" fmla="*/ 1458160 w 2824013"/>
                <a:gd name="connsiteY96" fmla="*/ 906313 h 4190682"/>
                <a:gd name="connsiteX97" fmla="*/ 1551332 w 2824013"/>
                <a:gd name="connsiteY97" fmla="*/ 813141 h 4190682"/>
                <a:gd name="connsiteX98" fmla="*/ 1458160 w 2824013"/>
                <a:gd name="connsiteY98" fmla="*/ 719968 h 4190682"/>
                <a:gd name="connsiteX99" fmla="*/ 1434866 w 2824013"/>
                <a:gd name="connsiteY99" fmla="*/ 0 h 4190682"/>
                <a:gd name="connsiteX100" fmla="*/ 1818142 w 2824013"/>
                <a:gd name="connsiteY100" fmla="*/ 1130774 h 4190682"/>
                <a:gd name="connsiteX101" fmla="*/ 1494156 w 2824013"/>
                <a:gd name="connsiteY101" fmla="*/ 1228180 h 4190682"/>
                <a:gd name="connsiteX102" fmla="*/ 985945 w 2824013"/>
                <a:gd name="connsiteY102" fmla="*/ 1325588 h 4190682"/>
                <a:gd name="connsiteX103" fmla="*/ 1434866 w 2824013"/>
                <a:gd name="connsiteY103" fmla="*/ 0 h 4190682"/>
                <a:gd name="connsiteX0" fmla="*/ 816540 w 2824013"/>
                <a:gd name="connsiteY0" fmla="*/ 3949235 h 4357089"/>
                <a:gd name="connsiteX1" fmla="*/ 723368 w 2824013"/>
                <a:gd name="connsiteY1" fmla="*/ 4042408 h 4357089"/>
                <a:gd name="connsiteX2" fmla="*/ 816540 w 2824013"/>
                <a:gd name="connsiteY2" fmla="*/ 4135580 h 4357089"/>
                <a:gd name="connsiteX3" fmla="*/ 909713 w 2824013"/>
                <a:gd name="connsiteY3" fmla="*/ 4042408 h 4357089"/>
                <a:gd name="connsiteX4" fmla="*/ 816540 w 2824013"/>
                <a:gd name="connsiteY4" fmla="*/ 3949235 h 4357089"/>
                <a:gd name="connsiteX5" fmla="*/ 2258594 w 2824013"/>
                <a:gd name="connsiteY5" fmla="*/ 3813711 h 4357089"/>
                <a:gd name="connsiteX6" fmla="*/ 2222594 w 2824013"/>
                <a:gd name="connsiteY6" fmla="*/ 3925942 h 4357089"/>
                <a:gd name="connsiteX7" fmla="*/ 2106129 w 2824013"/>
                <a:gd name="connsiteY7" fmla="*/ 3925942 h 4357089"/>
                <a:gd name="connsiteX8" fmla="*/ 2199301 w 2824013"/>
                <a:gd name="connsiteY8" fmla="*/ 3995821 h 4357089"/>
                <a:gd name="connsiteX9" fmla="*/ 2165421 w 2824013"/>
                <a:gd name="connsiteY9" fmla="*/ 4108051 h 4357089"/>
                <a:gd name="connsiteX10" fmla="*/ 2258594 w 2824013"/>
                <a:gd name="connsiteY10" fmla="*/ 4038171 h 4357089"/>
                <a:gd name="connsiteX11" fmla="*/ 2351766 w 2824013"/>
                <a:gd name="connsiteY11" fmla="*/ 4108051 h 4357089"/>
                <a:gd name="connsiteX12" fmla="*/ 2313650 w 2824013"/>
                <a:gd name="connsiteY12" fmla="*/ 3995821 h 4357089"/>
                <a:gd name="connsiteX13" fmla="*/ 2411056 w 2824013"/>
                <a:gd name="connsiteY13" fmla="*/ 3925942 h 4357089"/>
                <a:gd name="connsiteX14" fmla="*/ 2292474 w 2824013"/>
                <a:gd name="connsiteY14" fmla="*/ 3925942 h 4357089"/>
                <a:gd name="connsiteX15" fmla="*/ 2258594 w 2824013"/>
                <a:gd name="connsiteY15" fmla="*/ 3813711 h 4357089"/>
                <a:gd name="connsiteX16" fmla="*/ 623843 w 2824013"/>
                <a:gd name="connsiteY16" fmla="*/ 3328792 h 4357089"/>
                <a:gd name="connsiteX17" fmla="*/ 477731 w 2824013"/>
                <a:gd name="connsiteY17" fmla="*/ 3474901 h 4357089"/>
                <a:gd name="connsiteX18" fmla="*/ 623843 w 2824013"/>
                <a:gd name="connsiteY18" fmla="*/ 3621013 h 4357089"/>
                <a:gd name="connsiteX19" fmla="*/ 769954 w 2824013"/>
                <a:gd name="connsiteY19" fmla="*/ 3474901 h 4357089"/>
                <a:gd name="connsiteX20" fmla="*/ 623843 w 2824013"/>
                <a:gd name="connsiteY20" fmla="*/ 3328792 h 4357089"/>
                <a:gd name="connsiteX21" fmla="*/ 2559284 w 2824013"/>
                <a:gd name="connsiteY21" fmla="*/ 3303382 h 4357089"/>
                <a:gd name="connsiteX22" fmla="*/ 2824013 w 2824013"/>
                <a:gd name="connsiteY22" fmla="*/ 4106862 h 4357089"/>
                <a:gd name="connsiteX23" fmla="*/ 0 w 2824013"/>
                <a:gd name="connsiteY23" fmla="*/ 4190682 h 4357089"/>
                <a:gd name="connsiteX24" fmla="*/ 117748 w 2824013"/>
                <a:gd name="connsiteY24" fmla="*/ 3866650 h 4357089"/>
                <a:gd name="connsiteX25" fmla="*/ 687371 w 2824013"/>
                <a:gd name="connsiteY25" fmla="*/ 3896296 h 4357089"/>
                <a:gd name="connsiteX26" fmla="*/ 1515332 w 2824013"/>
                <a:gd name="connsiteY26" fmla="*/ 3771361 h 4357089"/>
                <a:gd name="connsiteX27" fmla="*/ 2559284 w 2824013"/>
                <a:gd name="connsiteY27" fmla="*/ 3303382 h 4357089"/>
                <a:gd name="connsiteX28" fmla="*/ 1754616 w 2824013"/>
                <a:gd name="connsiteY28" fmla="*/ 2727406 h 4357089"/>
                <a:gd name="connsiteX29" fmla="*/ 1701677 w 2824013"/>
                <a:gd name="connsiteY29" fmla="*/ 2890458 h 4357089"/>
                <a:gd name="connsiteX30" fmla="*/ 1530156 w 2824013"/>
                <a:gd name="connsiteY30" fmla="*/ 2890458 h 4357089"/>
                <a:gd name="connsiteX31" fmla="*/ 1669914 w 2824013"/>
                <a:gd name="connsiteY31" fmla="*/ 2989983 h 4357089"/>
                <a:gd name="connsiteX32" fmla="*/ 1614858 w 2824013"/>
                <a:gd name="connsiteY32" fmla="*/ 3153035 h 4357089"/>
                <a:gd name="connsiteX33" fmla="*/ 1754616 w 2824013"/>
                <a:gd name="connsiteY33" fmla="*/ 3051392 h 4357089"/>
                <a:gd name="connsiteX34" fmla="*/ 1894375 w 2824013"/>
                <a:gd name="connsiteY34" fmla="*/ 3153035 h 4357089"/>
                <a:gd name="connsiteX35" fmla="*/ 1839319 w 2824013"/>
                <a:gd name="connsiteY35" fmla="*/ 2989983 h 4357089"/>
                <a:gd name="connsiteX36" fmla="*/ 1979077 w 2824013"/>
                <a:gd name="connsiteY36" fmla="*/ 2890458 h 4357089"/>
                <a:gd name="connsiteX37" fmla="*/ 1807556 w 2824013"/>
                <a:gd name="connsiteY37" fmla="*/ 2890458 h 4357089"/>
                <a:gd name="connsiteX38" fmla="*/ 1754616 w 2824013"/>
                <a:gd name="connsiteY38" fmla="*/ 2727406 h 4357089"/>
                <a:gd name="connsiteX39" fmla="*/ 808071 w 2824013"/>
                <a:gd name="connsiteY39" fmla="*/ 2640587 h 4357089"/>
                <a:gd name="connsiteX40" fmla="*/ 776307 w 2824013"/>
                <a:gd name="connsiteY40" fmla="*/ 2752819 h 4357089"/>
                <a:gd name="connsiteX41" fmla="*/ 657725 w 2824013"/>
                <a:gd name="connsiteY41" fmla="*/ 2752819 h 4357089"/>
                <a:gd name="connsiteX42" fmla="*/ 755134 w 2824013"/>
                <a:gd name="connsiteY42" fmla="*/ 2822698 h 4357089"/>
                <a:gd name="connsiteX43" fmla="*/ 717015 w 2824013"/>
                <a:gd name="connsiteY43" fmla="*/ 2934927 h 4357089"/>
                <a:gd name="connsiteX44" fmla="*/ 810187 w 2824013"/>
                <a:gd name="connsiteY44" fmla="*/ 2865048 h 4357089"/>
                <a:gd name="connsiteX45" fmla="*/ 903362 w 2824013"/>
                <a:gd name="connsiteY45" fmla="*/ 2934927 h 4357089"/>
                <a:gd name="connsiteX46" fmla="*/ 869480 w 2824013"/>
                <a:gd name="connsiteY46" fmla="*/ 2822698 h 4357089"/>
                <a:gd name="connsiteX47" fmla="*/ 962652 w 2824013"/>
                <a:gd name="connsiteY47" fmla="*/ 2752819 h 4357089"/>
                <a:gd name="connsiteX48" fmla="*/ 846187 w 2824013"/>
                <a:gd name="connsiteY48" fmla="*/ 2752819 h 4357089"/>
                <a:gd name="connsiteX49" fmla="*/ 808071 w 2824013"/>
                <a:gd name="connsiteY49" fmla="*/ 2640587 h 4357089"/>
                <a:gd name="connsiteX50" fmla="*/ 1214639 w 2824013"/>
                <a:gd name="connsiteY50" fmla="*/ 2585531 h 4357089"/>
                <a:gd name="connsiteX51" fmla="*/ 1121470 w 2824013"/>
                <a:gd name="connsiteY51" fmla="*/ 2678703 h 4357089"/>
                <a:gd name="connsiteX52" fmla="*/ 1214639 w 2824013"/>
                <a:gd name="connsiteY52" fmla="*/ 2771876 h 4357089"/>
                <a:gd name="connsiteX53" fmla="*/ 1307812 w 2824013"/>
                <a:gd name="connsiteY53" fmla="*/ 2678703 h 4357089"/>
                <a:gd name="connsiteX54" fmla="*/ 1214639 w 2824013"/>
                <a:gd name="connsiteY54" fmla="*/ 2585531 h 4357089"/>
                <a:gd name="connsiteX55" fmla="*/ 657725 w 2824013"/>
                <a:gd name="connsiteY55" fmla="*/ 2284838 h 4357089"/>
                <a:gd name="connsiteX56" fmla="*/ 1356517 w 2824013"/>
                <a:gd name="connsiteY56" fmla="*/ 2536828 h 4357089"/>
                <a:gd name="connsiteX57" fmla="*/ 2182361 w 2824013"/>
                <a:gd name="connsiteY57" fmla="*/ 2663880 h 4357089"/>
                <a:gd name="connsiteX58" fmla="*/ 2343296 w 2824013"/>
                <a:gd name="connsiteY58" fmla="*/ 2672350 h 4357089"/>
                <a:gd name="connsiteX59" fmla="*/ 2529640 w 2824013"/>
                <a:gd name="connsiteY59" fmla="*/ 3214444 h 4357089"/>
                <a:gd name="connsiteX60" fmla="*/ 1494156 w 2824013"/>
                <a:gd name="connsiteY60" fmla="*/ 3684542 h 4357089"/>
                <a:gd name="connsiteX61" fmla="*/ 687371 w 2824013"/>
                <a:gd name="connsiteY61" fmla="*/ 3805241 h 4357089"/>
                <a:gd name="connsiteX62" fmla="*/ 325269 w 2824013"/>
                <a:gd name="connsiteY62" fmla="*/ 3803124 h 4357089"/>
                <a:gd name="connsiteX63" fmla="*/ 149511 w 2824013"/>
                <a:gd name="connsiteY63" fmla="*/ 3779831 h 4357089"/>
                <a:gd name="connsiteX64" fmla="*/ 657725 w 2824013"/>
                <a:gd name="connsiteY64" fmla="*/ 2284838 h 4357089"/>
                <a:gd name="connsiteX65" fmla="*/ 1780026 w 2824013"/>
                <a:gd name="connsiteY65" fmla="*/ 2047674 h 4357089"/>
                <a:gd name="connsiteX66" fmla="*/ 1633917 w 2824013"/>
                <a:gd name="connsiteY66" fmla="*/ 2193782 h 4357089"/>
                <a:gd name="connsiteX67" fmla="*/ 1780026 w 2824013"/>
                <a:gd name="connsiteY67" fmla="*/ 2342011 h 4357089"/>
                <a:gd name="connsiteX68" fmla="*/ 1926138 w 2824013"/>
                <a:gd name="connsiteY68" fmla="*/ 2193782 h 4357089"/>
                <a:gd name="connsiteX69" fmla="*/ 1780026 w 2824013"/>
                <a:gd name="connsiteY69" fmla="*/ 2047674 h 4357089"/>
                <a:gd name="connsiteX70" fmla="*/ 1140527 w 2824013"/>
                <a:gd name="connsiteY70" fmla="*/ 1463227 h 4357089"/>
                <a:gd name="connsiteX71" fmla="*/ 994415 w 2824013"/>
                <a:gd name="connsiteY71" fmla="*/ 1611456 h 4357089"/>
                <a:gd name="connsiteX72" fmla="*/ 1140527 w 2824013"/>
                <a:gd name="connsiteY72" fmla="*/ 1757567 h 4357089"/>
                <a:gd name="connsiteX73" fmla="*/ 1288755 w 2824013"/>
                <a:gd name="connsiteY73" fmla="*/ 1611456 h 4357089"/>
                <a:gd name="connsiteX74" fmla="*/ 1140527 w 2824013"/>
                <a:gd name="connsiteY74" fmla="*/ 1463227 h 4357089"/>
                <a:gd name="connsiteX75" fmla="*/ 1669914 w 2824013"/>
                <a:gd name="connsiteY75" fmla="*/ 1357351 h 4357089"/>
                <a:gd name="connsiteX76" fmla="*/ 1633917 w 2824013"/>
                <a:gd name="connsiteY76" fmla="*/ 1469580 h 4357089"/>
                <a:gd name="connsiteX77" fmla="*/ 1517452 w 2824013"/>
                <a:gd name="connsiteY77" fmla="*/ 1469580 h 4357089"/>
                <a:gd name="connsiteX78" fmla="*/ 1610622 w 2824013"/>
                <a:gd name="connsiteY78" fmla="*/ 1537343 h 4357089"/>
                <a:gd name="connsiteX79" fmla="*/ 1576742 w 2824013"/>
                <a:gd name="connsiteY79" fmla="*/ 1649572 h 4357089"/>
                <a:gd name="connsiteX80" fmla="*/ 1669914 w 2824013"/>
                <a:gd name="connsiteY80" fmla="*/ 1581812 h 4357089"/>
                <a:gd name="connsiteX81" fmla="*/ 1763086 w 2824013"/>
                <a:gd name="connsiteY81" fmla="*/ 1649572 h 4357089"/>
                <a:gd name="connsiteX82" fmla="*/ 1724970 w 2824013"/>
                <a:gd name="connsiteY82" fmla="*/ 1537343 h 4357089"/>
                <a:gd name="connsiteX83" fmla="*/ 1822379 w 2824013"/>
                <a:gd name="connsiteY83" fmla="*/ 1469580 h 4357089"/>
                <a:gd name="connsiteX84" fmla="*/ 1703796 w 2824013"/>
                <a:gd name="connsiteY84" fmla="*/ 1469580 h 4357089"/>
                <a:gd name="connsiteX85" fmla="*/ 1669914 w 2824013"/>
                <a:gd name="connsiteY85" fmla="*/ 1357351 h 4357089"/>
                <a:gd name="connsiteX86" fmla="*/ 1847789 w 2824013"/>
                <a:gd name="connsiteY86" fmla="*/ 1213357 h 4357089"/>
                <a:gd name="connsiteX87" fmla="*/ 2313650 w 2824013"/>
                <a:gd name="connsiteY87" fmla="*/ 2583414 h 4357089"/>
                <a:gd name="connsiteX88" fmla="*/ 2184481 w 2824013"/>
                <a:gd name="connsiteY88" fmla="*/ 2579178 h 4357089"/>
                <a:gd name="connsiteX89" fmla="*/ 1373457 w 2824013"/>
                <a:gd name="connsiteY89" fmla="*/ 2458476 h 4357089"/>
                <a:gd name="connsiteX90" fmla="*/ 685252 w 2824013"/>
                <a:gd name="connsiteY90" fmla="*/ 2202255 h 4357089"/>
                <a:gd name="connsiteX91" fmla="*/ 952065 w 2824013"/>
                <a:gd name="connsiteY91" fmla="*/ 1416641 h 4357089"/>
                <a:gd name="connsiteX92" fmla="*/ 1515332 w 2824013"/>
                <a:gd name="connsiteY92" fmla="*/ 1312882 h 4357089"/>
                <a:gd name="connsiteX93" fmla="*/ 1847789 w 2824013"/>
                <a:gd name="connsiteY93" fmla="*/ 1213357 h 4357089"/>
                <a:gd name="connsiteX94" fmla="*/ 1458160 w 2824013"/>
                <a:gd name="connsiteY94" fmla="*/ 719968 h 4357089"/>
                <a:gd name="connsiteX95" fmla="*/ 1364987 w 2824013"/>
                <a:gd name="connsiteY95" fmla="*/ 813141 h 4357089"/>
                <a:gd name="connsiteX96" fmla="*/ 1458160 w 2824013"/>
                <a:gd name="connsiteY96" fmla="*/ 906313 h 4357089"/>
                <a:gd name="connsiteX97" fmla="*/ 1551332 w 2824013"/>
                <a:gd name="connsiteY97" fmla="*/ 813141 h 4357089"/>
                <a:gd name="connsiteX98" fmla="*/ 1458160 w 2824013"/>
                <a:gd name="connsiteY98" fmla="*/ 719968 h 4357089"/>
                <a:gd name="connsiteX99" fmla="*/ 1434866 w 2824013"/>
                <a:gd name="connsiteY99" fmla="*/ 0 h 4357089"/>
                <a:gd name="connsiteX100" fmla="*/ 1818142 w 2824013"/>
                <a:gd name="connsiteY100" fmla="*/ 1130774 h 4357089"/>
                <a:gd name="connsiteX101" fmla="*/ 1494156 w 2824013"/>
                <a:gd name="connsiteY101" fmla="*/ 1228180 h 4357089"/>
                <a:gd name="connsiteX102" fmla="*/ 985945 w 2824013"/>
                <a:gd name="connsiteY102" fmla="*/ 1325588 h 4357089"/>
                <a:gd name="connsiteX103" fmla="*/ 1434866 w 2824013"/>
                <a:gd name="connsiteY103" fmla="*/ 0 h 4357089"/>
                <a:gd name="connsiteX0" fmla="*/ 816540 w 2824013"/>
                <a:gd name="connsiteY0" fmla="*/ 3949235 h 4445143"/>
                <a:gd name="connsiteX1" fmla="*/ 723368 w 2824013"/>
                <a:gd name="connsiteY1" fmla="*/ 4042408 h 4445143"/>
                <a:gd name="connsiteX2" fmla="*/ 816540 w 2824013"/>
                <a:gd name="connsiteY2" fmla="*/ 4135580 h 4445143"/>
                <a:gd name="connsiteX3" fmla="*/ 909713 w 2824013"/>
                <a:gd name="connsiteY3" fmla="*/ 4042408 h 4445143"/>
                <a:gd name="connsiteX4" fmla="*/ 816540 w 2824013"/>
                <a:gd name="connsiteY4" fmla="*/ 3949235 h 4445143"/>
                <a:gd name="connsiteX5" fmla="*/ 2258594 w 2824013"/>
                <a:gd name="connsiteY5" fmla="*/ 3813711 h 4445143"/>
                <a:gd name="connsiteX6" fmla="*/ 2222594 w 2824013"/>
                <a:gd name="connsiteY6" fmla="*/ 3925942 h 4445143"/>
                <a:gd name="connsiteX7" fmla="*/ 2106129 w 2824013"/>
                <a:gd name="connsiteY7" fmla="*/ 3925942 h 4445143"/>
                <a:gd name="connsiteX8" fmla="*/ 2199301 w 2824013"/>
                <a:gd name="connsiteY8" fmla="*/ 3995821 h 4445143"/>
                <a:gd name="connsiteX9" fmla="*/ 2165421 w 2824013"/>
                <a:gd name="connsiteY9" fmla="*/ 4108051 h 4445143"/>
                <a:gd name="connsiteX10" fmla="*/ 2258594 w 2824013"/>
                <a:gd name="connsiteY10" fmla="*/ 4038171 h 4445143"/>
                <a:gd name="connsiteX11" fmla="*/ 2351766 w 2824013"/>
                <a:gd name="connsiteY11" fmla="*/ 4108051 h 4445143"/>
                <a:gd name="connsiteX12" fmla="*/ 2313650 w 2824013"/>
                <a:gd name="connsiteY12" fmla="*/ 3995821 h 4445143"/>
                <a:gd name="connsiteX13" fmla="*/ 2411056 w 2824013"/>
                <a:gd name="connsiteY13" fmla="*/ 3925942 h 4445143"/>
                <a:gd name="connsiteX14" fmla="*/ 2292474 w 2824013"/>
                <a:gd name="connsiteY14" fmla="*/ 3925942 h 4445143"/>
                <a:gd name="connsiteX15" fmla="*/ 2258594 w 2824013"/>
                <a:gd name="connsiteY15" fmla="*/ 3813711 h 4445143"/>
                <a:gd name="connsiteX16" fmla="*/ 623843 w 2824013"/>
                <a:gd name="connsiteY16" fmla="*/ 3328792 h 4445143"/>
                <a:gd name="connsiteX17" fmla="*/ 477731 w 2824013"/>
                <a:gd name="connsiteY17" fmla="*/ 3474901 h 4445143"/>
                <a:gd name="connsiteX18" fmla="*/ 623843 w 2824013"/>
                <a:gd name="connsiteY18" fmla="*/ 3621013 h 4445143"/>
                <a:gd name="connsiteX19" fmla="*/ 769954 w 2824013"/>
                <a:gd name="connsiteY19" fmla="*/ 3474901 h 4445143"/>
                <a:gd name="connsiteX20" fmla="*/ 623843 w 2824013"/>
                <a:gd name="connsiteY20" fmla="*/ 3328792 h 4445143"/>
                <a:gd name="connsiteX21" fmla="*/ 2559284 w 2824013"/>
                <a:gd name="connsiteY21" fmla="*/ 3303382 h 4445143"/>
                <a:gd name="connsiteX22" fmla="*/ 2824013 w 2824013"/>
                <a:gd name="connsiteY22" fmla="*/ 4106862 h 4445143"/>
                <a:gd name="connsiteX23" fmla="*/ 0 w 2824013"/>
                <a:gd name="connsiteY23" fmla="*/ 4190682 h 4445143"/>
                <a:gd name="connsiteX24" fmla="*/ 117748 w 2824013"/>
                <a:gd name="connsiteY24" fmla="*/ 3866650 h 4445143"/>
                <a:gd name="connsiteX25" fmla="*/ 687371 w 2824013"/>
                <a:gd name="connsiteY25" fmla="*/ 3896296 h 4445143"/>
                <a:gd name="connsiteX26" fmla="*/ 1515332 w 2824013"/>
                <a:gd name="connsiteY26" fmla="*/ 3771361 h 4445143"/>
                <a:gd name="connsiteX27" fmla="*/ 2559284 w 2824013"/>
                <a:gd name="connsiteY27" fmla="*/ 3303382 h 4445143"/>
                <a:gd name="connsiteX28" fmla="*/ 1754616 w 2824013"/>
                <a:gd name="connsiteY28" fmla="*/ 2727406 h 4445143"/>
                <a:gd name="connsiteX29" fmla="*/ 1701677 w 2824013"/>
                <a:gd name="connsiteY29" fmla="*/ 2890458 h 4445143"/>
                <a:gd name="connsiteX30" fmla="*/ 1530156 w 2824013"/>
                <a:gd name="connsiteY30" fmla="*/ 2890458 h 4445143"/>
                <a:gd name="connsiteX31" fmla="*/ 1669914 w 2824013"/>
                <a:gd name="connsiteY31" fmla="*/ 2989983 h 4445143"/>
                <a:gd name="connsiteX32" fmla="*/ 1614858 w 2824013"/>
                <a:gd name="connsiteY32" fmla="*/ 3153035 h 4445143"/>
                <a:gd name="connsiteX33" fmla="*/ 1754616 w 2824013"/>
                <a:gd name="connsiteY33" fmla="*/ 3051392 h 4445143"/>
                <a:gd name="connsiteX34" fmla="*/ 1894375 w 2824013"/>
                <a:gd name="connsiteY34" fmla="*/ 3153035 h 4445143"/>
                <a:gd name="connsiteX35" fmla="*/ 1839319 w 2824013"/>
                <a:gd name="connsiteY35" fmla="*/ 2989983 h 4445143"/>
                <a:gd name="connsiteX36" fmla="*/ 1979077 w 2824013"/>
                <a:gd name="connsiteY36" fmla="*/ 2890458 h 4445143"/>
                <a:gd name="connsiteX37" fmla="*/ 1807556 w 2824013"/>
                <a:gd name="connsiteY37" fmla="*/ 2890458 h 4445143"/>
                <a:gd name="connsiteX38" fmla="*/ 1754616 w 2824013"/>
                <a:gd name="connsiteY38" fmla="*/ 2727406 h 4445143"/>
                <a:gd name="connsiteX39" fmla="*/ 808071 w 2824013"/>
                <a:gd name="connsiteY39" fmla="*/ 2640587 h 4445143"/>
                <a:gd name="connsiteX40" fmla="*/ 776307 w 2824013"/>
                <a:gd name="connsiteY40" fmla="*/ 2752819 h 4445143"/>
                <a:gd name="connsiteX41" fmla="*/ 657725 w 2824013"/>
                <a:gd name="connsiteY41" fmla="*/ 2752819 h 4445143"/>
                <a:gd name="connsiteX42" fmla="*/ 755134 w 2824013"/>
                <a:gd name="connsiteY42" fmla="*/ 2822698 h 4445143"/>
                <a:gd name="connsiteX43" fmla="*/ 717015 w 2824013"/>
                <a:gd name="connsiteY43" fmla="*/ 2934927 h 4445143"/>
                <a:gd name="connsiteX44" fmla="*/ 810187 w 2824013"/>
                <a:gd name="connsiteY44" fmla="*/ 2865048 h 4445143"/>
                <a:gd name="connsiteX45" fmla="*/ 903362 w 2824013"/>
                <a:gd name="connsiteY45" fmla="*/ 2934927 h 4445143"/>
                <a:gd name="connsiteX46" fmla="*/ 869480 w 2824013"/>
                <a:gd name="connsiteY46" fmla="*/ 2822698 h 4445143"/>
                <a:gd name="connsiteX47" fmla="*/ 962652 w 2824013"/>
                <a:gd name="connsiteY47" fmla="*/ 2752819 h 4445143"/>
                <a:gd name="connsiteX48" fmla="*/ 846187 w 2824013"/>
                <a:gd name="connsiteY48" fmla="*/ 2752819 h 4445143"/>
                <a:gd name="connsiteX49" fmla="*/ 808071 w 2824013"/>
                <a:gd name="connsiteY49" fmla="*/ 2640587 h 4445143"/>
                <a:gd name="connsiteX50" fmla="*/ 1214639 w 2824013"/>
                <a:gd name="connsiteY50" fmla="*/ 2585531 h 4445143"/>
                <a:gd name="connsiteX51" fmla="*/ 1121470 w 2824013"/>
                <a:gd name="connsiteY51" fmla="*/ 2678703 h 4445143"/>
                <a:gd name="connsiteX52" fmla="*/ 1214639 w 2824013"/>
                <a:gd name="connsiteY52" fmla="*/ 2771876 h 4445143"/>
                <a:gd name="connsiteX53" fmla="*/ 1307812 w 2824013"/>
                <a:gd name="connsiteY53" fmla="*/ 2678703 h 4445143"/>
                <a:gd name="connsiteX54" fmla="*/ 1214639 w 2824013"/>
                <a:gd name="connsiteY54" fmla="*/ 2585531 h 4445143"/>
                <a:gd name="connsiteX55" fmla="*/ 657725 w 2824013"/>
                <a:gd name="connsiteY55" fmla="*/ 2284838 h 4445143"/>
                <a:gd name="connsiteX56" fmla="*/ 1356517 w 2824013"/>
                <a:gd name="connsiteY56" fmla="*/ 2536828 h 4445143"/>
                <a:gd name="connsiteX57" fmla="*/ 2182361 w 2824013"/>
                <a:gd name="connsiteY57" fmla="*/ 2663880 h 4445143"/>
                <a:gd name="connsiteX58" fmla="*/ 2343296 w 2824013"/>
                <a:gd name="connsiteY58" fmla="*/ 2672350 h 4445143"/>
                <a:gd name="connsiteX59" fmla="*/ 2529640 w 2824013"/>
                <a:gd name="connsiteY59" fmla="*/ 3214444 h 4445143"/>
                <a:gd name="connsiteX60" fmla="*/ 1494156 w 2824013"/>
                <a:gd name="connsiteY60" fmla="*/ 3684542 h 4445143"/>
                <a:gd name="connsiteX61" fmla="*/ 687371 w 2824013"/>
                <a:gd name="connsiteY61" fmla="*/ 3805241 h 4445143"/>
                <a:gd name="connsiteX62" fmla="*/ 325269 w 2824013"/>
                <a:gd name="connsiteY62" fmla="*/ 3803124 h 4445143"/>
                <a:gd name="connsiteX63" fmla="*/ 149511 w 2824013"/>
                <a:gd name="connsiteY63" fmla="*/ 3779831 h 4445143"/>
                <a:gd name="connsiteX64" fmla="*/ 657725 w 2824013"/>
                <a:gd name="connsiteY64" fmla="*/ 2284838 h 4445143"/>
                <a:gd name="connsiteX65" fmla="*/ 1780026 w 2824013"/>
                <a:gd name="connsiteY65" fmla="*/ 2047674 h 4445143"/>
                <a:gd name="connsiteX66" fmla="*/ 1633917 w 2824013"/>
                <a:gd name="connsiteY66" fmla="*/ 2193782 h 4445143"/>
                <a:gd name="connsiteX67" fmla="*/ 1780026 w 2824013"/>
                <a:gd name="connsiteY67" fmla="*/ 2342011 h 4445143"/>
                <a:gd name="connsiteX68" fmla="*/ 1926138 w 2824013"/>
                <a:gd name="connsiteY68" fmla="*/ 2193782 h 4445143"/>
                <a:gd name="connsiteX69" fmla="*/ 1780026 w 2824013"/>
                <a:gd name="connsiteY69" fmla="*/ 2047674 h 4445143"/>
                <a:gd name="connsiteX70" fmla="*/ 1140527 w 2824013"/>
                <a:gd name="connsiteY70" fmla="*/ 1463227 h 4445143"/>
                <a:gd name="connsiteX71" fmla="*/ 994415 w 2824013"/>
                <a:gd name="connsiteY71" fmla="*/ 1611456 h 4445143"/>
                <a:gd name="connsiteX72" fmla="*/ 1140527 w 2824013"/>
                <a:gd name="connsiteY72" fmla="*/ 1757567 h 4445143"/>
                <a:gd name="connsiteX73" fmla="*/ 1288755 w 2824013"/>
                <a:gd name="connsiteY73" fmla="*/ 1611456 h 4445143"/>
                <a:gd name="connsiteX74" fmla="*/ 1140527 w 2824013"/>
                <a:gd name="connsiteY74" fmla="*/ 1463227 h 4445143"/>
                <a:gd name="connsiteX75" fmla="*/ 1669914 w 2824013"/>
                <a:gd name="connsiteY75" fmla="*/ 1357351 h 4445143"/>
                <a:gd name="connsiteX76" fmla="*/ 1633917 w 2824013"/>
                <a:gd name="connsiteY76" fmla="*/ 1469580 h 4445143"/>
                <a:gd name="connsiteX77" fmla="*/ 1517452 w 2824013"/>
                <a:gd name="connsiteY77" fmla="*/ 1469580 h 4445143"/>
                <a:gd name="connsiteX78" fmla="*/ 1610622 w 2824013"/>
                <a:gd name="connsiteY78" fmla="*/ 1537343 h 4445143"/>
                <a:gd name="connsiteX79" fmla="*/ 1576742 w 2824013"/>
                <a:gd name="connsiteY79" fmla="*/ 1649572 h 4445143"/>
                <a:gd name="connsiteX80" fmla="*/ 1669914 w 2824013"/>
                <a:gd name="connsiteY80" fmla="*/ 1581812 h 4445143"/>
                <a:gd name="connsiteX81" fmla="*/ 1763086 w 2824013"/>
                <a:gd name="connsiteY81" fmla="*/ 1649572 h 4445143"/>
                <a:gd name="connsiteX82" fmla="*/ 1724970 w 2824013"/>
                <a:gd name="connsiteY82" fmla="*/ 1537343 h 4445143"/>
                <a:gd name="connsiteX83" fmla="*/ 1822379 w 2824013"/>
                <a:gd name="connsiteY83" fmla="*/ 1469580 h 4445143"/>
                <a:gd name="connsiteX84" fmla="*/ 1703796 w 2824013"/>
                <a:gd name="connsiteY84" fmla="*/ 1469580 h 4445143"/>
                <a:gd name="connsiteX85" fmla="*/ 1669914 w 2824013"/>
                <a:gd name="connsiteY85" fmla="*/ 1357351 h 4445143"/>
                <a:gd name="connsiteX86" fmla="*/ 1847789 w 2824013"/>
                <a:gd name="connsiteY86" fmla="*/ 1213357 h 4445143"/>
                <a:gd name="connsiteX87" fmla="*/ 2313650 w 2824013"/>
                <a:gd name="connsiteY87" fmla="*/ 2583414 h 4445143"/>
                <a:gd name="connsiteX88" fmla="*/ 2184481 w 2824013"/>
                <a:gd name="connsiteY88" fmla="*/ 2579178 h 4445143"/>
                <a:gd name="connsiteX89" fmla="*/ 1373457 w 2824013"/>
                <a:gd name="connsiteY89" fmla="*/ 2458476 h 4445143"/>
                <a:gd name="connsiteX90" fmla="*/ 685252 w 2824013"/>
                <a:gd name="connsiteY90" fmla="*/ 2202255 h 4445143"/>
                <a:gd name="connsiteX91" fmla="*/ 952065 w 2824013"/>
                <a:gd name="connsiteY91" fmla="*/ 1416641 h 4445143"/>
                <a:gd name="connsiteX92" fmla="*/ 1515332 w 2824013"/>
                <a:gd name="connsiteY92" fmla="*/ 1312882 h 4445143"/>
                <a:gd name="connsiteX93" fmla="*/ 1847789 w 2824013"/>
                <a:gd name="connsiteY93" fmla="*/ 1213357 h 4445143"/>
                <a:gd name="connsiteX94" fmla="*/ 1458160 w 2824013"/>
                <a:gd name="connsiteY94" fmla="*/ 719968 h 4445143"/>
                <a:gd name="connsiteX95" fmla="*/ 1364987 w 2824013"/>
                <a:gd name="connsiteY95" fmla="*/ 813141 h 4445143"/>
                <a:gd name="connsiteX96" fmla="*/ 1458160 w 2824013"/>
                <a:gd name="connsiteY96" fmla="*/ 906313 h 4445143"/>
                <a:gd name="connsiteX97" fmla="*/ 1551332 w 2824013"/>
                <a:gd name="connsiteY97" fmla="*/ 813141 h 4445143"/>
                <a:gd name="connsiteX98" fmla="*/ 1458160 w 2824013"/>
                <a:gd name="connsiteY98" fmla="*/ 719968 h 4445143"/>
                <a:gd name="connsiteX99" fmla="*/ 1434866 w 2824013"/>
                <a:gd name="connsiteY99" fmla="*/ 0 h 4445143"/>
                <a:gd name="connsiteX100" fmla="*/ 1818142 w 2824013"/>
                <a:gd name="connsiteY100" fmla="*/ 1130774 h 4445143"/>
                <a:gd name="connsiteX101" fmla="*/ 1494156 w 2824013"/>
                <a:gd name="connsiteY101" fmla="*/ 1228180 h 4445143"/>
                <a:gd name="connsiteX102" fmla="*/ 985945 w 2824013"/>
                <a:gd name="connsiteY102" fmla="*/ 1325588 h 4445143"/>
                <a:gd name="connsiteX103" fmla="*/ 1434866 w 2824013"/>
                <a:gd name="connsiteY103" fmla="*/ 0 h 4445143"/>
                <a:gd name="connsiteX0" fmla="*/ 816540 w 2824013"/>
                <a:gd name="connsiteY0" fmla="*/ 3949235 h 4465352"/>
                <a:gd name="connsiteX1" fmla="*/ 723368 w 2824013"/>
                <a:gd name="connsiteY1" fmla="*/ 4042408 h 4465352"/>
                <a:gd name="connsiteX2" fmla="*/ 816540 w 2824013"/>
                <a:gd name="connsiteY2" fmla="*/ 4135580 h 4465352"/>
                <a:gd name="connsiteX3" fmla="*/ 909713 w 2824013"/>
                <a:gd name="connsiteY3" fmla="*/ 4042408 h 4465352"/>
                <a:gd name="connsiteX4" fmla="*/ 816540 w 2824013"/>
                <a:gd name="connsiteY4" fmla="*/ 3949235 h 4465352"/>
                <a:gd name="connsiteX5" fmla="*/ 2258594 w 2824013"/>
                <a:gd name="connsiteY5" fmla="*/ 3813711 h 4465352"/>
                <a:gd name="connsiteX6" fmla="*/ 2222594 w 2824013"/>
                <a:gd name="connsiteY6" fmla="*/ 3925942 h 4465352"/>
                <a:gd name="connsiteX7" fmla="*/ 2106129 w 2824013"/>
                <a:gd name="connsiteY7" fmla="*/ 3925942 h 4465352"/>
                <a:gd name="connsiteX8" fmla="*/ 2199301 w 2824013"/>
                <a:gd name="connsiteY8" fmla="*/ 3995821 h 4465352"/>
                <a:gd name="connsiteX9" fmla="*/ 2165421 w 2824013"/>
                <a:gd name="connsiteY9" fmla="*/ 4108051 h 4465352"/>
                <a:gd name="connsiteX10" fmla="*/ 2258594 w 2824013"/>
                <a:gd name="connsiteY10" fmla="*/ 4038171 h 4465352"/>
                <a:gd name="connsiteX11" fmla="*/ 2351766 w 2824013"/>
                <a:gd name="connsiteY11" fmla="*/ 4108051 h 4465352"/>
                <a:gd name="connsiteX12" fmla="*/ 2313650 w 2824013"/>
                <a:gd name="connsiteY12" fmla="*/ 3995821 h 4465352"/>
                <a:gd name="connsiteX13" fmla="*/ 2411056 w 2824013"/>
                <a:gd name="connsiteY13" fmla="*/ 3925942 h 4465352"/>
                <a:gd name="connsiteX14" fmla="*/ 2292474 w 2824013"/>
                <a:gd name="connsiteY14" fmla="*/ 3925942 h 4465352"/>
                <a:gd name="connsiteX15" fmla="*/ 2258594 w 2824013"/>
                <a:gd name="connsiteY15" fmla="*/ 3813711 h 4465352"/>
                <a:gd name="connsiteX16" fmla="*/ 623843 w 2824013"/>
                <a:gd name="connsiteY16" fmla="*/ 3328792 h 4465352"/>
                <a:gd name="connsiteX17" fmla="*/ 477731 w 2824013"/>
                <a:gd name="connsiteY17" fmla="*/ 3474901 h 4465352"/>
                <a:gd name="connsiteX18" fmla="*/ 623843 w 2824013"/>
                <a:gd name="connsiteY18" fmla="*/ 3621013 h 4465352"/>
                <a:gd name="connsiteX19" fmla="*/ 769954 w 2824013"/>
                <a:gd name="connsiteY19" fmla="*/ 3474901 h 4465352"/>
                <a:gd name="connsiteX20" fmla="*/ 623843 w 2824013"/>
                <a:gd name="connsiteY20" fmla="*/ 3328792 h 4465352"/>
                <a:gd name="connsiteX21" fmla="*/ 2559284 w 2824013"/>
                <a:gd name="connsiteY21" fmla="*/ 3303382 h 4465352"/>
                <a:gd name="connsiteX22" fmla="*/ 2824013 w 2824013"/>
                <a:gd name="connsiteY22" fmla="*/ 4106862 h 4465352"/>
                <a:gd name="connsiteX23" fmla="*/ 0 w 2824013"/>
                <a:gd name="connsiteY23" fmla="*/ 4190682 h 4465352"/>
                <a:gd name="connsiteX24" fmla="*/ 117748 w 2824013"/>
                <a:gd name="connsiteY24" fmla="*/ 3866650 h 4465352"/>
                <a:gd name="connsiteX25" fmla="*/ 687371 w 2824013"/>
                <a:gd name="connsiteY25" fmla="*/ 3896296 h 4465352"/>
                <a:gd name="connsiteX26" fmla="*/ 1515332 w 2824013"/>
                <a:gd name="connsiteY26" fmla="*/ 3771361 h 4465352"/>
                <a:gd name="connsiteX27" fmla="*/ 2559284 w 2824013"/>
                <a:gd name="connsiteY27" fmla="*/ 3303382 h 4465352"/>
                <a:gd name="connsiteX28" fmla="*/ 1754616 w 2824013"/>
                <a:gd name="connsiteY28" fmla="*/ 2727406 h 4465352"/>
                <a:gd name="connsiteX29" fmla="*/ 1701677 w 2824013"/>
                <a:gd name="connsiteY29" fmla="*/ 2890458 h 4465352"/>
                <a:gd name="connsiteX30" fmla="*/ 1530156 w 2824013"/>
                <a:gd name="connsiteY30" fmla="*/ 2890458 h 4465352"/>
                <a:gd name="connsiteX31" fmla="*/ 1669914 w 2824013"/>
                <a:gd name="connsiteY31" fmla="*/ 2989983 h 4465352"/>
                <a:gd name="connsiteX32" fmla="*/ 1614858 w 2824013"/>
                <a:gd name="connsiteY32" fmla="*/ 3153035 h 4465352"/>
                <a:gd name="connsiteX33" fmla="*/ 1754616 w 2824013"/>
                <a:gd name="connsiteY33" fmla="*/ 3051392 h 4465352"/>
                <a:gd name="connsiteX34" fmla="*/ 1894375 w 2824013"/>
                <a:gd name="connsiteY34" fmla="*/ 3153035 h 4465352"/>
                <a:gd name="connsiteX35" fmla="*/ 1839319 w 2824013"/>
                <a:gd name="connsiteY35" fmla="*/ 2989983 h 4465352"/>
                <a:gd name="connsiteX36" fmla="*/ 1979077 w 2824013"/>
                <a:gd name="connsiteY36" fmla="*/ 2890458 h 4465352"/>
                <a:gd name="connsiteX37" fmla="*/ 1807556 w 2824013"/>
                <a:gd name="connsiteY37" fmla="*/ 2890458 h 4465352"/>
                <a:gd name="connsiteX38" fmla="*/ 1754616 w 2824013"/>
                <a:gd name="connsiteY38" fmla="*/ 2727406 h 4465352"/>
                <a:gd name="connsiteX39" fmla="*/ 808071 w 2824013"/>
                <a:gd name="connsiteY39" fmla="*/ 2640587 h 4465352"/>
                <a:gd name="connsiteX40" fmla="*/ 776307 w 2824013"/>
                <a:gd name="connsiteY40" fmla="*/ 2752819 h 4465352"/>
                <a:gd name="connsiteX41" fmla="*/ 657725 w 2824013"/>
                <a:gd name="connsiteY41" fmla="*/ 2752819 h 4465352"/>
                <a:gd name="connsiteX42" fmla="*/ 755134 w 2824013"/>
                <a:gd name="connsiteY42" fmla="*/ 2822698 h 4465352"/>
                <a:gd name="connsiteX43" fmla="*/ 717015 w 2824013"/>
                <a:gd name="connsiteY43" fmla="*/ 2934927 h 4465352"/>
                <a:gd name="connsiteX44" fmla="*/ 810187 w 2824013"/>
                <a:gd name="connsiteY44" fmla="*/ 2865048 h 4465352"/>
                <a:gd name="connsiteX45" fmla="*/ 903362 w 2824013"/>
                <a:gd name="connsiteY45" fmla="*/ 2934927 h 4465352"/>
                <a:gd name="connsiteX46" fmla="*/ 869480 w 2824013"/>
                <a:gd name="connsiteY46" fmla="*/ 2822698 h 4465352"/>
                <a:gd name="connsiteX47" fmla="*/ 962652 w 2824013"/>
                <a:gd name="connsiteY47" fmla="*/ 2752819 h 4465352"/>
                <a:gd name="connsiteX48" fmla="*/ 846187 w 2824013"/>
                <a:gd name="connsiteY48" fmla="*/ 2752819 h 4465352"/>
                <a:gd name="connsiteX49" fmla="*/ 808071 w 2824013"/>
                <a:gd name="connsiteY49" fmla="*/ 2640587 h 4465352"/>
                <a:gd name="connsiteX50" fmla="*/ 1214639 w 2824013"/>
                <a:gd name="connsiteY50" fmla="*/ 2585531 h 4465352"/>
                <a:gd name="connsiteX51" fmla="*/ 1121470 w 2824013"/>
                <a:gd name="connsiteY51" fmla="*/ 2678703 h 4465352"/>
                <a:gd name="connsiteX52" fmla="*/ 1214639 w 2824013"/>
                <a:gd name="connsiteY52" fmla="*/ 2771876 h 4465352"/>
                <a:gd name="connsiteX53" fmla="*/ 1307812 w 2824013"/>
                <a:gd name="connsiteY53" fmla="*/ 2678703 h 4465352"/>
                <a:gd name="connsiteX54" fmla="*/ 1214639 w 2824013"/>
                <a:gd name="connsiteY54" fmla="*/ 2585531 h 4465352"/>
                <a:gd name="connsiteX55" fmla="*/ 657725 w 2824013"/>
                <a:gd name="connsiteY55" fmla="*/ 2284838 h 4465352"/>
                <a:gd name="connsiteX56" fmla="*/ 1356517 w 2824013"/>
                <a:gd name="connsiteY56" fmla="*/ 2536828 h 4465352"/>
                <a:gd name="connsiteX57" fmla="*/ 2182361 w 2824013"/>
                <a:gd name="connsiteY57" fmla="*/ 2663880 h 4465352"/>
                <a:gd name="connsiteX58" fmla="*/ 2343296 w 2824013"/>
                <a:gd name="connsiteY58" fmla="*/ 2672350 h 4465352"/>
                <a:gd name="connsiteX59" fmla="*/ 2529640 w 2824013"/>
                <a:gd name="connsiteY59" fmla="*/ 3214444 h 4465352"/>
                <a:gd name="connsiteX60" fmla="*/ 1494156 w 2824013"/>
                <a:gd name="connsiteY60" fmla="*/ 3684542 h 4465352"/>
                <a:gd name="connsiteX61" fmla="*/ 687371 w 2824013"/>
                <a:gd name="connsiteY61" fmla="*/ 3805241 h 4465352"/>
                <a:gd name="connsiteX62" fmla="*/ 325269 w 2824013"/>
                <a:gd name="connsiteY62" fmla="*/ 3803124 h 4465352"/>
                <a:gd name="connsiteX63" fmla="*/ 149511 w 2824013"/>
                <a:gd name="connsiteY63" fmla="*/ 3779831 h 4465352"/>
                <a:gd name="connsiteX64" fmla="*/ 657725 w 2824013"/>
                <a:gd name="connsiteY64" fmla="*/ 2284838 h 4465352"/>
                <a:gd name="connsiteX65" fmla="*/ 1780026 w 2824013"/>
                <a:gd name="connsiteY65" fmla="*/ 2047674 h 4465352"/>
                <a:gd name="connsiteX66" fmla="*/ 1633917 w 2824013"/>
                <a:gd name="connsiteY66" fmla="*/ 2193782 h 4465352"/>
                <a:gd name="connsiteX67" fmla="*/ 1780026 w 2824013"/>
                <a:gd name="connsiteY67" fmla="*/ 2342011 h 4465352"/>
                <a:gd name="connsiteX68" fmla="*/ 1926138 w 2824013"/>
                <a:gd name="connsiteY68" fmla="*/ 2193782 h 4465352"/>
                <a:gd name="connsiteX69" fmla="*/ 1780026 w 2824013"/>
                <a:gd name="connsiteY69" fmla="*/ 2047674 h 4465352"/>
                <a:gd name="connsiteX70" fmla="*/ 1140527 w 2824013"/>
                <a:gd name="connsiteY70" fmla="*/ 1463227 h 4465352"/>
                <a:gd name="connsiteX71" fmla="*/ 994415 w 2824013"/>
                <a:gd name="connsiteY71" fmla="*/ 1611456 h 4465352"/>
                <a:gd name="connsiteX72" fmla="*/ 1140527 w 2824013"/>
                <a:gd name="connsiteY72" fmla="*/ 1757567 h 4465352"/>
                <a:gd name="connsiteX73" fmla="*/ 1288755 w 2824013"/>
                <a:gd name="connsiteY73" fmla="*/ 1611456 h 4465352"/>
                <a:gd name="connsiteX74" fmla="*/ 1140527 w 2824013"/>
                <a:gd name="connsiteY74" fmla="*/ 1463227 h 4465352"/>
                <a:gd name="connsiteX75" fmla="*/ 1669914 w 2824013"/>
                <a:gd name="connsiteY75" fmla="*/ 1357351 h 4465352"/>
                <a:gd name="connsiteX76" fmla="*/ 1633917 w 2824013"/>
                <a:gd name="connsiteY76" fmla="*/ 1469580 h 4465352"/>
                <a:gd name="connsiteX77" fmla="*/ 1517452 w 2824013"/>
                <a:gd name="connsiteY77" fmla="*/ 1469580 h 4465352"/>
                <a:gd name="connsiteX78" fmla="*/ 1610622 w 2824013"/>
                <a:gd name="connsiteY78" fmla="*/ 1537343 h 4465352"/>
                <a:gd name="connsiteX79" fmla="*/ 1576742 w 2824013"/>
                <a:gd name="connsiteY79" fmla="*/ 1649572 h 4465352"/>
                <a:gd name="connsiteX80" fmla="*/ 1669914 w 2824013"/>
                <a:gd name="connsiteY80" fmla="*/ 1581812 h 4465352"/>
                <a:gd name="connsiteX81" fmla="*/ 1763086 w 2824013"/>
                <a:gd name="connsiteY81" fmla="*/ 1649572 h 4465352"/>
                <a:gd name="connsiteX82" fmla="*/ 1724970 w 2824013"/>
                <a:gd name="connsiteY82" fmla="*/ 1537343 h 4465352"/>
                <a:gd name="connsiteX83" fmla="*/ 1822379 w 2824013"/>
                <a:gd name="connsiteY83" fmla="*/ 1469580 h 4465352"/>
                <a:gd name="connsiteX84" fmla="*/ 1703796 w 2824013"/>
                <a:gd name="connsiteY84" fmla="*/ 1469580 h 4465352"/>
                <a:gd name="connsiteX85" fmla="*/ 1669914 w 2824013"/>
                <a:gd name="connsiteY85" fmla="*/ 1357351 h 4465352"/>
                <a:gd name="connsiteX86" fmla="*/ 1847789 w 2824013"/>
                <a:gd name="connsiteY86" fmla="*/ 1213357 h 4465352"/>
                <a:gd name="connsiteX87" fmla="*/ 2313650 w 2824013"/>
                <a:gd name="connsiteY87" fmla="*/ 2583414 h 4465352"/>
                <a:gd name="connsiteX88" fmla="*/ 2184481 w 2824013"/>
                <a:gd name="connsiteY88" fmla="*/ 2579178 h 4465352"/>
                <a:gd name="connsiteX89" fmla="*/ 1373457 w 2824013"/>
                <a:gd name="connsiteY89" fmla="*/ 2458476 h 4465352"/>
                <a:gd name="connsiteX90" fmla="*/ 685252 w 2824013"/>
                <a:gd name="connsiteY90" fmla="*/ 2202255 h 4465352"/>
                <a:gd name="connsiteX91" fmla="*/ 952065 w 2824013"/>
                <a:gd name="connsiteY91" fmla="*/ 1416641 h 4465352"/>
                <a:gd name="connsiteX92" fmla="*/ 1515332 w 2824013"/>
                <a:gd name="connsiteY92" fmla="*/ 1312882 h 4465352"/>
                <a:gd name="connsiteX93" fmla="*/ 1847789 w 2824013"/>
                <a:gd name="connsiteY93" fmla="*/ 1213357 h 4465352"/>
                <a:gd name="connsiteX94" fmla="*/ 1458160 w 2824013"/>
                <a:gd name="connsiteY94" fmla="*/ 719968 h 4465352"/>
                <a:gd name="connsiteX95" fmla="*/ 1364987 w 2824013"/>
                <a:gd name="connsiteY95" fmla="*/ 813141 h 4465352"/>
                <a:gd name="connsiteX96" fmla="*/ 1458160 w 2824013"/>
                <a:gd name="connsiteY96" fmla="*/ 906313 h 4465352"/>
                <a:gd name="connsiteX97" fmla="*/ 1551332 w 2824013"/>
                <a:gd name="connsiteY97" fmla="*/ 813141 h 4465352"/>
                <a:gd name="connsiteX98" fmla="*/ 1458160 w 2824013"/>
                <a:gd name="connsiteY98" fmla="*/ 719968 h 4465352"/>
                <a:gd name="connsiteX99" fmla="*/ 1434866 w 2824013"/>
                <a:gd name="connsiteY99" fmla="*/ 0 h 4465352"/>
                <a:gd name="connsiteX100" fmla="*/ 1818142 w 2824013"/>
                <a:gd name="connsiteY100" fmla="*/ 1130774 h 4465352"/>
                <a:gd name="connsiteX101" fmla="*/ 1494156 w 2824013"/>
                <a:gd name="connsiteY101" fmla="*/ 1228180 h 4465352"/>
                <a:gd name="connsiteX102" fmla="*/ 985945 w 2824013"/>
                <a:gd name="connsiteY102" fmla="*/ 1325588 h 4465352"/>
                <a:gd name="connsiteX103" fmla="*/ 1434866 w 2824013"/>
                <a:gd name="connsiteY103" fmla="*/ 0 h 4465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</a:cxnLst>
              <a:rect l="l" t="t" r="r" b="b"/>
              <a:pathLst>
                <a:path w="2824013" h="4465352">
                  <a:moveTo>
                    <a:pt x="816540" y="3949235"/>
                  </a:moveTo>
                  <a:cubicBezTo>
                    <a:pt x="763601" y="3949235"/>
                    <a:pt x="721251" y="3989468"/>
                    <a:pt x="723368" y="4042408"/>
                  </a:cubicBezTo>
                  <a:cubicBezTo>
                    <a:pt x="723368" y="4093227"/>
                    <a:pt x="763601" y="4135580"/>
                    <a:pt x="816540" y="4135580"/>
                  </a:cubicBezTo>
                  <a:cubicBezTo>
                    <a:pt x="867363" y="4135580"/>
                    <a:pt x="909713" y="4095344"/>
                    <a:pt x="909713" y="4042408"/>
                  </a:cubicBezTo>
                  <a:cubicBezTo>
                    <a:pt x="909713" y="3991585"/>
                    <a:pt x="869480" y="3949235"/>
                    <a:pt x="816540" y="3949235"/>
                  </a:cubicBezTo>
                  <a:close/>
                  <a:moveTo>
                    <a:pt x="2258594" y="3813711"/>
                  </a:moveTo>
                  <a:lnTo>
                    <a:pt x="2222594" y="3925942"/>
                  </a:lnTo>
                  <a:lnTo>
                    <a:pt x="2106129" y="3925942"/>
                  </a:lnTo>
                  <a:lnTo>
                    <a:pt x="2199301" y="3995821"/>
                  </a:lnTo>
                  <a:lnTo>
                    <a:pt x="2165421" y="4108051"/>
                  </a:lnTo>
                  <a:lnTo>
                    <a:pt x="2258594" y="4038171"/>
                  </a:lnTo>
                  <a:lnTo>
                    <a:pt x="2351766" y="4108051"/>
                  </a:lnTo>
                  <a:lnTo>
                    <a:pt x="2313650" y="3995821"/>
                  </a:lnTo>
                  <a:lnTo>
                    <a:pt x="2411056" y="3925942"/>
                  </a:lnTo>
                  <a:lnTo>
                    <a:pt x="2292474" y="3925942"/>
                  </a:lnTo>
                  <a:lnTo>
                    <a:pt x="2258594" y="3813711"/>
                  </a:lnTo>
                  <a:close/>
                  <a:moveTo>
                    <a:pt x="623843" y="3328792"/>
                  </a:moveTo>
                  <a:cubicBezTo>
                    <a:pt x="543377" y="3328792"/>
                    <a:pt x="477731" y="3392318"/>
                    <a:pt x="477731" y="3474901"/>
                  </a:cubicBezTo>
                  <a:cubicBezTo>
                    <a:pt x="477731" y="3557487"/>
                    <a:pt x="541260" y="3621013"/>
                    <a:pt x="623843" y="3621013"/>
                  </a:cubicBezTo>
                  <a:cubicBezTo>
                    <a:pt x="706428" y="3621013"/>
                    <a:pt x="769954" y="3557487"/>
                    <a:pt x="769954" y="3474901"/>
                  </a:cubicBezTo>
                  <a:cubicBezTo>
                    <a:pt x="769954" y="3392318"/>
                    <a:pt x="706428" y="3328792"/>
                    <a:pt x="623843" y="3328792"/>
                  </a:cubicBezTo>
                  <a:close/>
                  <a:moveTo>
                    <a:pt x="2559284" y="3303382"/>
                  </a:moveTo>
                  <a:lnTo>
                    <a:pt x="2824013" y="4106862"/>
                  </a:lnTo>
                  <a:cubicBezTo>
                    <a:pt x="1875055" y="4538662"/>
                    <a:pt x="1139458" y="4597082"/>
                    <a:pt x="0" y="4190682"/>
                  </a:cubicBezTo>
                  <a:lnTo>
                    <a:pt x="117748" y="3866650"/>
                  </a:lnTo>
                  <a:cubicBezTo>
                    <a:pt x="304093" y="3900530"/>
                    <a:pt x="507377" y="3906883"/>
                    <a:pt x="687371" y="3896296"/>
                  </a:cubicBezTo>
                  <a:cubicBezTo>
                    <a:pt x="964769" y="3883590"/>
                    <a:pt x="1246403" y="3839121"/>
                    <a:pt x="1515332" y="3771361"/>
                  </a:cubicBezTo>
                  <a:cubicBezTo>
                    <a:pt x="1847789" y="3686658"/>
                    <a:pt x="2254360" y="3536313"/>
                    <a:pt x="2559284" y="3303382"/>
                  </a:cubicBezTo>
                  <a:close/>
                  <a:moveTo>
                    <a:pt x="1754616" y="2727406"/>
                  </a:moveTo>
                  <a:lnTo>
                    <a:pt x="1701677" y="2890458"/>
                  </a:lnTo>
                  <a:lnTo>
                    <a:pt x="1530156" y="2890458"/>
                  </a:lnTo>
                  <a:lnTo>
                    <a:pt x="1669914" y="2989983"/>
                  </a:lnTo>
                  <a:lnTo>
                    <a:pt x="1614858" y="3153035"/>
                  </a:lnTo>
                  <a:lnTo>
                    <a:pt x="1754616" y="3051392"/>
                  </a:lnTo>
                  <a:lnTo>
                    <a:pt x="1894375" y="3153035"/>
                  </a:lnTo>
                  <a:lnTo>
                    <a:pt x="1839319" y="2989983"/>
                  </a:lnTo>
                  <a:lnTo>
                    <a:pt x="1979077" y="2890458"/>
                  </a:lnTo>
                  <a:lnTo>
                    <a:pt x="1807556" y="2890458"/>
                  </a:lnTo>
                  <a:lnTo>
                    <a:pt x="1754616" y="2727406"/>
                  </a:lnTo>
                  <a:close/>
                  <a:moveTo>
                    <a:pt x="808071" y="2640587"/>
                  </a:moveTo>
                  <a:lnTo>
                    <a:pt x="776307" y="2752819"/>
                  </a:lnTo>
                  <a:lnTo>
                    <a:pt x="657725" y="2752819"/>
                  </a:lnTo>
                  <a:lnTo>
                    <a:pt x="755134" y="2822698"/>
                  </a:lnTo>
                  <a:lnTo>
                    <a:pt x="717015" y="2934927"/>
                  </a:lnTo>
                  <a:lnTo>
                    <a:pt x="810187" y="2865048"/>
                  </a:lnTo>
                  <a:lnTo>
                    <a:pt x="903362" y="2934927"/>
                  </a:lnTo>
                  <a:lnTo>
                    <a:pt x="869480" y="2822698"/>
                  </a:lnTo>
                  <a:lnTo>
                    <a:pt x="962652" y="2752819"/>
                  </a:lnTo>
                  <a:lnTo>
                    <a:pt x="846187" y="2752819"/>
                  </a:lnTo>
                  <a:lnTo>
                    <a:pt x="808071" y="2640587"/>
                  </a:lnTo>
                  <a:close/>
                  <a:moveTo>
                    <a:pt x="1214639" y="2585531"/>
                  </a:moveTo>
                  <a:cubicBezTo>
                    <a:pt x="1161700" y="2585531"/>
                    <a:pt x="1121470" y="2627881"/>
                    <a:pt x="1121470" y="2678703"/>
                  </a:cubicBezTo>
                  <a:cubicBezTo>
                    <a:pt x="1121470" y="2729526"/>
                    <a:pt x="1163820" y="2771876"/>
                    <a:pt x="1214639" y="2771876"/>
                  </a:cubicBezTo>
                  <a:cubicBezTo>
                    <a:pt x="1265462" y="2771876"/>
                    <a:pt x="1307812" y="2729526"/>
                    <a:pt x="1307812" y="2678703"/>
                  </a:cubicBezTo>
                  <a:cubicBezTo>
                    <a:pt x="1307812" y="2627881"/>
                    <a:pt x="1267579" y="2585531"/>
                    <a:pt x="1214639" y="2585531"/>
                  </a:cubicBezTo>
                  <a:close/>
                  <a:moveTo>
                    <a:pt x="657725" y="2284838"/>
                  </a:moveTo>
                  <a:cubicBezTo>
                    <a:pt x="890656" y="2401303"/>
                    <a:pt x="1138410" y="2483889"/>
                    <a:pt x="1356517" y="2536828"/>
                  </a:cubicBezTo>
                  <a:cubicBezTo>
                    <a:pt x="1623328" y="2606707"/>
                    <a:pt x="1907081" y="2651174"/>
                    <a:pt x="2182361" y="2663880"/>
                  </a:cubicBezTo>
                  <a:cubicBezTo>
                    <a:pt x="2235301" y="2670233"/>
                    <a:pt x="2290357" y="2672350"/>
                    <a:pt x="2343296" y="2672350"/>
                  </a:cubicBezTo>
                  <a:lnTo>
                    <a:pt x="2529640" y="3214444"/>
                  </a:lnTo>
                  <a:cubicBezTo>
                    <a:pt x="2233184" y="3451611"/>
                    <a:pt x="1818142" y="3604073"/>
                    <a:pt x="1494156" y="3684542"/>
                  </a:cubicBezTo>
                  <a:cubicBezTo>
                    <a:pt x="1231582" y="3752301"/>
                    <a:pt x="956299" y="3792534"/>
                    <a:pt x="687371" y="3805241"/>
                  </a:cubicBezTo>
                  <a:cubicBezTo>
                    <a:pt x="566670" y="3813711"/>
                    <a:pt x="448088" y="3813711"/>
                    <a:pt x="325269" y="3803124"/>
                  </a:cubicBezTo>
                  <a:cubicBezTo>
                    <a:pt x="268096" y="3798887"/>
                    <a:pt x="208804" y="3790418"/>
                    <a:pt x="149511" y="3779831"/>
                  </a:cubicBezTo>
                  <a:lnTo>
                    <a:pt x="657725" y="2284838"/>
                  </a:lnTo>
                  <a:close/>
                  <a:moveTo>
                    <a:pt x="1780026" y="2047674"/>
                  </a:moveTo>
                  <a:cubicBezTo>
                    <a:pt x="1697443" y="2047674"/>
                    <a:pt x="1633917" y="2115433"/>
                    <a:pt x="1633917" y="2193782"/>
                  </a:cubicBezTo>
                  <a:cubicBezTo>
                    <a:pt x="1633917" y="2274251"/>
                    <a:pt x="1697443" y="2342011"/>
                    <a:pt x="1780026" y="2342011"/>
                  </a:cubicBezTo>
                  <a:cubicBezTo>
                    <a:pt x="1862612" y="2342011"/>
                    <a:pt x="1926138" y="2276368"/>
                    <a:pt x="1926138" y="2193782"/>
                  </a:cubicBezTo>
                  <a:cubicBezTo>
                    <a:pt x="1926138" y="2115433"/>
                    <a:pt x="1862612" y="2047674"/>
                    <a:pt x="1780026" y="2047674"/>
                  </a:cubicBezTo>
                  <a:close/>
                  <a:moveTo>
                    <a:pt x="1140527" y="1463227"/>
                  </a:moveTo>
                  <a:cubicBezTo>
                    <a:pt x="1060058" y="1463227"/>
                    <a:pt x="994415" y="1530990"/>
                    <a:pt x="994415" y="1611456"/>
                  </a:cubicBezTo>
                  <a:cubicBezTo>
                    <a:pt x="994415" y="1689808"/>
                    <a:pt x="1062177" y="1757567"/>
                    <a:pt x="1140527" y="1757567"/>
                  </a:cubicBezTo>
                  <a:cubicBezTo>
                    <a:pt x="1220995" y="1757567"/>
                    <a:pt x="1288755" y="1689808"/>
                    <a:pt x="1288755" y="1611456"/>
                  </a:cubicBezTo>
                  <a:cubicBezTo>
                    <a:pt x="1288755" y="1530990"/>
                    <a:pt x="1223112" y="1463227"/>
                    <a:pt x="1140527" y="1463227"/>
                  </a:cubicBezTo>
                  <a:close/>
                  <a:moveTo>
                    <a:pt x="1669914" y="1357351"/>
                  </a:moveTo>
                  <a:lnTo>
                    <a:pt x="1633917" y="1469580"/>
                  </a:lnTo>
                  <a:lnTo>
                    <a:pt x="1517452" y="1469580"/>
                  </a:lnTo>
                  <a:lnTo>
                    <a:pt x="1610622" y="1537343"/>
                  </a:lnTo>
                  <a:lnTo>
                    <a:pt x="1576742" y="1649572"/>
                  </a:lnTo>
                  <a:lnTo>
                    <a:pt x="1669914" y="1581812"/>
                  </a:lnTo>
                  <a:lnTo>
                    <a:pt x="1763086" y="1649572"/>
                  </a:lnTo>
                  <a:lnTo>
                    <a:pt x="1724970" y="1537343"/>
                  </a:lnTo>
                  <a:lnTo>
                    <a:pt x="1822379" y="1469580"/>
                  </a:lnTo>
                  <a:lnTo>
                    <a:pt x="1703796" y="1469580"/>
                  </a:lnTo>
                  <a:lnTo>
                    <a:pt x="1669914" y="1357351"/>
                  </a:lnTo>
                  <a:close/>
                  <a:moveTo>
                    <a:pt x="1847789" y="1213357"/>
                  </a:moveTo>
                  <a:lnTo>
                    <a:pt x="2313650" y="2583414"/>
                  </a:lnTo>
                  <a:cubicBezTo>
                    <a:pt x="2271300" y="2583414"/>
                    <a:pt x="2226831" y="2581295"/>
                    <a:pt x="2184481" y="2579178"/>
                  </a:cubicBezTo>
                  <a:cubicBezTo>
                    <a:pt x="1913431" y="2566472"/>
                    <a:pt x="1640268" y="2524122"/>
                    <a:pt x="1373457" y="2458476"/>
                  </a:cubicBezTo>
                  <a:cubicBezTo>
                    <a:pt x="1163820" y="2403423"/>
                    <a:pt x="916066" y="2318720"/>
                    <a:pt x="685252" y="2202255"/>
                  </a:cubicBezTo>
                  <a:lnTo>
                    <a:pt x="952065" y="1416641"/>
                  </a:lnTo>
                  <a:cubicBezTo>
                    <a:pt x="1140527" y="1393348"/>
                    <a:pt x="1331105" y="1359468"/>
                    <a:pt x="1515332" y="1312882"/>
                  </a:cubicBezTo>
                  <a:cubicBezTo>
                    <a:pt x="1621211" y="1285353"/>
                    <a:pt x="1735559" y="1253590"/>
                    <a:pt x="1847789" y="1213357"/>
                  </a:cubicBezTo>
                  <a:close/>
                  <a:moveTo>
                    <a:pt x="1458160" y="719968"/>
                  </a:moveTo>
                  <a:cubicBezTo>
                    <a:pt x="1405220" y="719968"/>
                    <a:pt x="1362868" y="762318"/>
                    <a:pt x="1364987" y="813141"/>
                  </a:cubicBezTo>
                  <a:cubicBezTo>
                    <a:pt x="1364987" y="863961"/>
                    <a:pt x="1405220" y="906313"/>
                    <a:pt x="1458160" y="906313"/>
                  </a:cubicBezTo>
                  <a:cubicBezTo>
                    <a:pt x="1508979" y="906313"/>
                    <a:pt x="1551332" y="866080"/>
                    <a:pt x="1551332" y="813141"/>
                  </a:cubicBezTo>
                  <a:cubicBezTo>
                    <a:pt x="1551332" y="762318"/>
                    <a:pt x="1511096" y="719968"/>
                    <a:pt x="1458160" y="719968"/>
                  </a:cubicBezTo>
                  <a:close/>
                  <a:moveTo>
                    <a:pt x="1434866" y="0"/>
                  </a:moveTo>
                  <a:lnTo>
                    <a:pt x="1818142" y="1130774"/>
                  </a:lnTo>
                  <a:cubicBezTo>
                    <a:pt x="1705913" y="1171007"/>
                    <a:pt x="1595799" y="1202770"/>
                    <a:pt x="1494156" y="1228180"/>
                  </a:cubicBezTo>
                  <a:cubicBezTo>
                    <a:pt x="1328988" y="1270532"/>
                    <a:pt x="1157467" y="1304412"/>
                    <a:pt x="985945" y="1325588"/>
                  </a:cubicBezTo>
                  <a:lnTo>
                    <a:pt x="1434866" y="0"/>
                  </a:lnTo>
                  <a:close/>
                </a:path>
              </a:pathLst>
            </a:custGeom>
            <a:gradFill>
              <a:gsLst>
                <a:gs pos="0">
                  <a:schemeClr val="accent1">
                    <a:lumMod val="90000"/>
                    <a:lumOff val="10000"/>
                  </a:schemeClr>
                </a:gs>
                <a:gs pos="100000">
                  <a:schemeClr val="accent1">
                    <a:lumMod val="75000"/>
                  </a:schemeClr>
                </a:gs>
              </a:gsLst>
              <a:lin ang="5400000" scaled="0"/>
            </a:gradFill>
            <a:ln w="6994" cap="flat">
              <a:noFill/>
              <a:prstDash val="solid"/>
              <a:miter/>
            </a:ln>
            <a:effectLst>
              <a:outerShdw blurRad="50800" dist="38100" dir="5400000" algn="t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endParaRPr lang="zh-CN" altLang="en-US">
                <a:latin typeface="+mj-ea"/>
                <a:ea typeface="+mj-ea"/>
              </a:endParaRPr>
            </a:p>
          </p:txBody>
        </p:sp>
      </p:grpSp>
      <p:sp>
        <p:nvSpPr>
          <p:cNvPr id="156" name="地形3">
            <a:extLst>
              <a:ext uri="{FF2B5EF4-FFF2-40B4-BE49-F238E27FC236}">
                <a16:creationId xmlns:a16="http://schemas.microsoft.com/office/drawing/2014/main" id="{2417E161-77F2-43F7-8133-B0D075058E40}"/>
              </a:ext>
            </a:extLst>
          </p:cNvPr>
          <p:cNvSpPr/>
          <p:nvPr/>
        </p:nvSpPr>
        <p:spPr>
          <a:xfrm>
            <a:off x="-17518" y="5715000"/>
            <a:ext cx="12196818" cy="1143000"/>
          </a:xfrm>
          <a:custGeom>
            <a:avLst/>
            <a:gdLst>
              <a:gd name="connsiteX0" fmla="*/ 0 w 12192000"/>
              <a:gd name="connsiteY0" fmla="*/ 0 h 2311400"/>
              <a:gd name="connsiteX1" fmla="*/ 12192000 w 12192000"/>
              <a:gd name="connsiteY1" fmla="*/ 1676400 h 2311400"/>
              <a:gd name="connsiteX2" fmla="*/ 12192000 w 12192000"/>
              <a:gd name="connsiteY2" fmla="*/ 2311400 h 2311400"/>
              <a:gd name="connsiteX3" fmla="*/ 12700 w 12192000"/>
              <a:gd name="connsiteY3" fmla="*/ 2311400 h 2311400"/>
              <a:gd name="connsiteX4" fmla="*/ 0 w 12192000"/>
              <a:gd name="connsiteY4" fmla="*/ 0 h 2311400"/>
              <a:gd name="connsiteX0" fmla="*/ 0 w 12192000"/>
              <a:gd name="connsiteY0" fmla="*/ 0 h 2311400"/>
              <a:gd name="connsiteX1" fmla="*/ 12192000 w 12192000"/>
              <a:gd name="connsiteY1" fmla="*/ 1676400 h 2311400"/>
              <a:gd name="connsiteX2" fmla="*/ 12192000 w 12192000"/>
              <a:gd name="connsiteY2" fmla="*/ 2311400 h 2311400"/>
              <a:gd name="connsiteX3" fmla="*/ 12700 w 12192000"/>
              <a:gd name="connsiteY3" fmla="*/ 2311400 h 2311400"/>
              <a:gd name="connsiteX4" fmla="*/ 0 w 12192000"/>
              <a:gd name="connsiteY4" fmla="*/ 0 h 2311400"/>
              <a:gd name="connsiteX0" fmla="*/ 0 w 12192000"/>
              <a:gd name="connsiteY0" fmla="*/ 0 h 2311400"/>
              <a:gd name="connsiteX1" fmla="*/ 12192000 w 12192000"/>
              <a:gd name="connsiteY1" fmla="*/ 1676400 h 2311400"/>
              <a:gd name="connsiteX2" fmla="*/ 12192000 w 12192000"/>
              <a:gd name="connsiteY2" fmla="*/ 2311400 h 2311400"/>
              <a:gd name="connsiteX3" fmla="*/ 12700 w 12192000"/>
              <a:gd name="connsiteY3" fmla="*/ 2311400 h 2311400"/>
              <a:gd name="connsiteX4" fmla="*/ 0 w 12192000"/>
              <a:gd name="connsiteY4" fmla="*/ 0 h 2311400"/>
              <a:gd name="connsiteX0" fmla="*/ 0 w 12192000"/>
              <a:gd name="connsiteY0" fmla="*/ 0 h 2311400"/>
              <a:gd name="connsiteX1" fmla="*/ 12192000 w 12192000"/>
              <a:gd name="connsiteY1" fmla="*/ 1676400 h 2311400"/>
              <a:gd name="connsiteX2" fmla="*/ 12192000 w 12192000"/>
              <a:gd name="connsiteY2" fmla="*/ 2311400 h 2311400"/>
              <a:gd name="connsiteX3" fmla="*/ 12700 w 12192000"/>
              <a:gd name="connsiteY3" fmla="*/ 2311400 h 2311400"/>
              <a:gd name="connsiteX4" fmla="*/ 0 w 12192000"/>
              <a:gd name="connsiteY4" fmla="*/ 0 h 2311400"/>
              <a:gd name="connsiteX0" fmla="*/ 0 w 12192000"/>
              <a:gd name="connsiteY0" fmla="*/ 0 h 2311400"/>
              <a:gd name="connsiteX1" fmla="*/ 12192000 w 12192000"/>
              <a:gd name="connsiteY1" fmla="*/ 1676400 h 2311400"/>
              <a:gd name="connsiteX2" fmla="*/ 12192000 w 12192000"/>
              <a:gd name="connsiteY2" fmla="*/ 2311400 h 2311400"/>
              <a:gd name="connsiteX3" fmla="*/ 12700 w 12192000"/>
              <a:gd name="connsiteY3" fmla="*/ 2311400 h 2311400"/>
              <a:gd name="connsiteX4" fmla="*/ 0 w 12192000"/>
              <a:gd name="connsiteY4" fmla="*/ 0 h 2311400"/>
              <a:gd name="connsiteX0" fmla="*/ 0 w 12192000"/>
              <a:gd name="connsiteY0" fmla="*/ 982 h 2312382"/>
              <a:gd name="connsiteX1" fmla="*/ 12192000 w 12192000"/>
              <a:gd name="connsiteY1" fmla="*/ 1677382 h 2312382"/>
              <a:gd name="connsiteX2" fmla="*/ 12192000 w 12192000"/>
              <a:gd name="connsiteY2" fmla="*/ 2312382 h 2312382"/>
              <a:gd name="connsiteX3" fmla="*/ 12700 w 12192000"/>
              <a:gd name="connsiteY3" fmla="*/ 2312382 h 2312382"/>
              <a:gd name="connsiteX4" fmla="*/ 0 w 12192000"/>
              <a:gd name="connsiteY4" fmla="*/ 982 h 2312382"/>
              <a:gd name="connsiteX0" fmla="*/ 0 w 12192000"/>
              <a:gd name="connsiteY0" fmla="*/ 982 h 2312382"/>
              <a:gd name="connsiteX1" fmla="*/ 12192000 w 12192000"/>
              <a:gd name="connsiteY1" fmla="*/ 1677382 h 2312382"/>
              <a:gd name="connsiteX2" fmla="*/ 12192000 w 12192000"/>
              <a:gd name="connsiteY2" fmla="*/ 2312382 h 2312382"/>
              <a:gd name="connsiteX3" fmla="*/ 5072 w 12192000"/>
              <a:gd name="connsiteY3" fmla="*/ 2312382 h 2312382"/>
              <a:gd name="connsiteX4" fmla="*/ 0 w 12192000"/>
              <a:gd name="connsiteY4" fmla="*/ 982 h 23123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192000" h="2312382">
                <a:moveTo>
                  <a:pt x="0" y="982"/>
                </a:moveTo>
                <a:cubicBezTo>
                  <a:pt x="2298554" y="-37118"/>
                  <a:pt x="8953500" y="1042382"/>
                  <a:pt x="12192000" y="1677382"/>
                </a:cubicBezTo>
                <a:lnTo>
                  <a:pt x="12192000" y="2312382"/>
                </a:lnTo>
                <a:lnTo>
                  <a:pt x="5072" y="2312382"/>
                </a:lnTo>
                <a:cubicBezTo>
                  <a:pt x="839" y="1541915"/>
                  <a:pt x="4233" y="771449"/>
                  <a:pt x="0" y="982"/>
                </a:cubicBezTo>
                <a:close/>
              </a:path>
            </a:pathLst>
          </a:custGeom>
          <a:gradFill>
            <a:gsLst>
              <a:gs pos="0">
                <a:schemeClr val="bg1"/>
              </a:gs>
              <a:gs pos="100000">
                <a:schemeClr val="bg1">
                  <a:lumMod val="85000"/>
                </a:schemeClr>
              </a:gs>
            </a:gsLst>
            <a:lin ang="5400000" scaled="0"/>
          </a:gradFill>
          <a:ln>
            <a:noFill/>
          </a:ln>
          <a:effectLst>
            <a:outerShdw blurRad="127000" dist="63500" dir="16200000" rotWithShape="0">
              <a:schemeClr val="bg2">
                <a:lumMod val="75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>
              <a:latin typeface="+mj-ea"/>
              <a:ea typeface="+mj-ea"/>
            </a:endParaRPr>
          </a:p>
        </p:txBody>
      </p:sp>
      <p:grpSp>
        <p:nvGrpSpPr>
          <p:cNvPr id="3" name="组合 2">
            <a:extLst>
              <a:ext uri="{FF2B5EF4-FFF2-40B4-BE49-F238E27FC236}">
                <a16:creationId xmlns:a16="http://schemas.microsoft.com/office/drawing/2014/main" id="{C477A698-4277-4767-9387-C4D4C5C481D7}"/>
              </a:ext>
            </a:extLst>
          </p:cNvPr>
          <p:cNvGrpSpPr/>
          <p:nvPr/>
        </p:nvGrpSpPr>
        <p:grpSpPr>
          <a:xfrm>
            <a:off x="1" y="804036"/>
            <a:ext cx="2713531" cy="5978268"/>
            <a:chOff x="1" y="804036"/>
            <a:chExt cx="2713531" cy="5978268"/>
          </a:xfrm>
        </p:grpSpPr>
        <p:sp>
          <p:nvSpPr>
            <p:cNvPr id="108" name="矩形 107">
              <a:extLst>
                <a:ext uri="{FF2B5EF4-FFF2-40B4-BE49-F238E27FC236}">
                  <a16:creationId xmlns:a16="http://schemas.microsoft.com/office/drawing/2014/main" id="{E88947BF-99E1-41A4-B033-3F27BE0DB646}"/>
                </a:ext>
              </a:extLst>
            </p:cNvPr>
            <p:cNvSpPr/>
            <p:nvPr/>
          </p:nvSpPr>
          <p:spPr>
            <a:xfrm>
              <a:off x="670192" y="5843680"/>
              <a:ext cx="546458" cy="938624"/>
            </a:xfrm>
            <a:prstGeom prst="rect">
              <a:avLst/>
            </a:prstGeom>
            <a:solidFill>
              <a:schemeClr val="accent3">
                <a:lumMod val="50000"/>
              </a:schemeClr>
            </a:solidFill>
            <a:ln w="69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+mj-ea"/>
                <a:ea typeface="+mj-ea"/>
              </a:endParaRPr>
            </a:p>
          </p:txBody>
        </p:sp>
        <p:sp>
          <p:nvSpPr>
            <p:cNvPr id="32" name="任意多边形: 形状 31">
              <a:extLst>
                <a:ext uri="{FF2B5EF4-FFF2-40B4-BE49-F238E27FC236}">
                  <a16:creationId xmlns:a16="http://schemas.microsoft.com/office/drawing/2014/main" id="{5C3CE076-A8C6-4255-B176-DA5EF9291D24}"/>
                </a:ext>
              </a:extLst>
            </p:cNvPr>
            <p:cNvSpPr/>
            <p:nvPr/>
          </p:nvSpPr>
          <p:spPr>
            <a:xfrm>
              <a:off x="1" y="804036"/>
              <a:ext cx="2713531" cy="5299422"/>
            </a:xfrm>
            <a:custGeom>
              <a:avLst/>
              <a:gdLst>
                <a:gd name="connsiteX0" fmla="*/ 864222 w 2713531"/>
                <a:gd name="connsiteY0" fmla="*/ 30 h 5299422"/>
                <a:gd name="connsiteX1" fmla="*/ 880398 w 2713531"/>
                <a:gd name="connsiteY1" fmla="*/ 9739 h 5299422"/>
                <a:gd name="connsiteX2" fmla="*/ 1847286 w 2713531"/>
                <a:gd name="connsiteY2" fmla="*/ 1825097 h 5299422"/>
                <a:gd name="connsiteX3" fmla="*/ 1397986 w 2713531"/>
                <a:gd name="connsiteY3" fmla="*/ 1707145 h 5299422"/>
                <a:gd name="connsiteX4" fmla="*/ 2016224 w 2713531"/>
                <a:gd name="connsiteY4" fmla="*/ 2855047 h 5299422"/>
                <a:gd name="connsiteX5" fmla="*/ 1667566 w 2713531"/>
                <a:gd name="connsiteY5" fmla="*/ 2817648 h 5299422"/>
                <a:gd name="connsiteX6" fmla="*/ 2314552 w 2713531"/>
                <a:gd name="connsiteY6" fmla="*/ 3870612 h 5299422"/>
                <a:gd name="connsiteX7" fmla="*/ 1764616 w 2713531"/>
                <a:gd name="connsiteY7" fmla="*/ 3752655 h 5299422"/>
                <a:gd name="connsiteX8" fmla="*/ 2713531 w 2713531"/>
                <a:gd name="connsiteY8" fmla="*/ 4983994 h 5299422"/>
                <a:gd name="connsiteX9" fmla="*/ 1775398 w 2713531"/>
                <a:gd name="connsiteY9" fmla="*/ 5067425 h 5299422"/>
                <a:gd name="connsiteX10" fmla="*/ 1940741 w 2713531"/>
                <a:gd name="connsiteY10" fmla="*/ 5211273 h 5299422"/>
                <a:gd name="connsiteX11" fmla="*/ 963068 w 2713531"/>
                <a:gd name="connsiteY11" fmla="*/ 5032904 h 5299422"/>
                <a:gd name="connsiteX12" fmla="*/ 20430 w 2713531"/>
                <a:gd name="connsiteY12" fmla="*/ 5286643 h 5299422"/>
                <a:gd name="connsiteX13" fmla="*/ 0 w 2713531"/>
                <a:gd name="connsiteY13" fmla="*/ 5280802 h 5299422"/>
                <a:gd name="connsiteX14" fmla="*/ 0 w 2713531"/>
                <a:gd name="connsiteY14" fmla="*/ 5156814 h 5299422"/>
                <a:gd name="connsiteX15" fmla="*/ 35551 w 2713531"/>
                <a:gd name="connsiteY15" fmla="*/ 5102803 h 5299422"/>
                <a:gd name="connsiteX16" fmla="*/ 53692 w 2713531"/>
                <a:gd name="connsiteY16" fmla="*/ 5041533 h 5299422"/>
                <a:gd name="connsiteX17" fmla="*/ 0 w 2713531"/>
                <a:gd name="connsiteY17" fmla="*/ 5048198 h 5299422"/>
                <a:gd name="connsiteX18" fmla="*/ 0 w 2713531"/>
                <a:gd name="connsiteY18" fmla="*/ 2997810 h 5299422"/>
                <a:gd name="connsiteX19" fmla="*/ 18188 w 2713531"/>
                <a:gd name="connsiteY19" fmla="*/ 2956820 h 5299422"/>
                <a:gd name="connsiteX20" fmla="*/ 60878 w 2713531"/>
                <a:gd name="connsiteY20" fmla="*/ 2817648 h 5299422"/>
                <a:gd name="connsiteX21" fmla="*/ 0 w 2713531"/>
                <a:gd name="connsiteY21" fmla="*/ 2834948 h 5299422"/>
                <a:gd name="connsiteX22" fmla="*/ 0 w 2713531"/>
                <a:gd name="connsiteY22" fmla="*/ 2377268 h 5299422"/>
                <a:gd name="connsiteX23" fmla="*/ 46953 w 2713531"/>
                <a:gd name="connsiteY23" fmla="*/ 2294041 h 5299422"/>
                <a:gd name="connsiteX24" fmla="*/ 330458 w 2713531"/>
                <a:gd name="connsiteY24" fmla="*/ 1707145 h 5299422"/>
                <a:gd name="connsiteX25" fmla="*/ 112550 w 2713531"/>
                <a:gd name="connsiteY25" fmla="*/ 1796328 h 5299422"/>
                <a:gd name="connsiteX26" fmla="*/ 0 w 2713531"/>
                <a:gd name="connsiteY26" fmla="*/ 1820195 h 5299422"/>
                <a:gd name="connsiteX27" fmla="*/ 0 w 2713531"/>
                <a:gd name="connsiteY27" fmla="*/ 1654976 h 5299422"/>
                <a:gd name="connsiteX28" fmla="*/ 193480 w 2713531"/>
                <a:gd name="connsiteY28" fmla="*/ 1378001 h 5299422"/>
                <a:gd name="connsiteX29" fmla="*/ 848050 w 2713531"/>
                <a:gd name="connsiteY29" fmla="*/ 9739 h 5299422"/>
                <a:gd name="connsiteX30" fmla="*/ 864222 w 2713531"/>
                <a:gd name="connsiteY30" fmla="*/ 30 h 5299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2713531" h="5299422">
                  <a:moveTo>
                    <a:pt x="864222" y="30"/>
                  </a:moveTo>
                  <a:cubicBezTo>
                    <a:pt x="870512" y="-330"/>
                    <a:pt x="876803" y="2547"/>
                    <a:pt x="880398" y="9739"/>
                  </a:cubicBezTo>
                  <a:cubicBezTo>
                    <a:pt x="1078090" y="659932"/>
                    <a:pt x="1397986" y="1220937"/>
                    <a:pt x="1847286" y="1825097"/>
                  </a:cubicBezTo>
                  <a:cubicBezTo>
                    <a:pt x="1714296" y="1839482"/>
                    <a:pt x="1513009" y="1773313"/>
                    <a:pt x="1397986" y="1707145"/>
                  </a:cubicBezTo>
                  <a:cubicBezTo>
                    <a:pt x="1566925" y="2089776"/>
                    <a:pt x="1782588" y="2504059"/>
                    <a:pt x="2016224" y="2855047"/>
                  </a:cubicBezTo>
                  <a:cubicBezTo>
                    <a:pt x="1922769" y="2855047"/>
                    <a:pt x="1796965" y="2869432"/>
                    <a:pt x="1667566" y="2817648"/>
                  </a:cubicBezTo>
                  <a:cubicBezTo>
                    <a:pt x="1750240" y="3183021"/>
                    <a:pt x="2095298" y="3603055"/>
                    <a:pt x="2314552" y="3870612"/>
                  </a:cubicBezTo>
                  <a:cubicBezTo>
                    <a:pt x="2131242" y="3850476"/>
                    <a:pt x="1962308" y="3795810"/>
                    <a:pt x="1764616" y="3752655"/>
                  </a:cubicBezTo>
                  <a:cubicBezTo>
                    <a:pt x="2044972" y="4187075"/>
                    <a:pt x="2429575" y="4552452"/>
                    <a:pt x="2713531" y="4983994"/>
                  </a:cubicBezTo>
                  <a:cubicBezTo>
                    <a:pt x="2447547" y="5081810"/>
                    <a:pt x="2052168" y="5067425"/>
                    <a:pt x="1775398" y="5067425"/>
                  </a:cubicBezTo>
                  <a:cubicBezTo>
                    <a:pt x="1807746" y="5133598"/>
                    <a:pt x="1876039" y="5176748"/>
                    <a:pt x="1940741" y="5211273"/>
                  </a:cubicBezTo>
                  <a:cubicBezTo>
                    <a:pt x="1663970" y="5277442"/>
                    <a:pt x="1175136" y="5242921"/>
                    <a:pt x="963068" y="5032904"/>
                  </a:cubicBezTo>
                  <a:cubicBezTo>
                    <a:pt x="777508" y="5259461"/>
                    <a:pt x="275476" y="5331835"/>
                    <a:pt x="20430" y="5286643"/>
                  </a:cubicBezTo>
                  <a:lnTo>
                    <a:pt x="0" y="5280802"/>
                  </a:lnTo>
                  <a:lnTo>
                    <a:pt x="0" y="5156814"/>
                  </a:lnTo>
                  <a:lnTo>
                    <a:pt x="35551" y="5102803"/>
                  </a:lnTo>
                  <a:cubicBezTo>
                    <a:pt x="45829" y="5082889"/>
                    <a:pt x="52793" y="5062391"/>
                    <a:pt x="53692" y="5041533"/>
                  </a:cubicBezTo>
                  <a:lnTo>
                    <a:pt x="0" y="5048198"/>
                  </a:lnTo>
                  <a:lnTo>
                    <a:pt x="0" y="2997810"/>
                  </a:lnTo>
                  <a:lnTo>
                    <a:pt x="18188" y="2956820"/>
                  </a:lnTo>
                  <a:cubicBezTo>
                    <a:pt x="36055" y="2909845"/>
                    <a:pt x="50544" y="2863319"/>
                    <a:pt x="60878" y="2817648"/>
                  </a:cubicBezTo>
                  <a:lnTo>
                    <a:pt x="0" y="2834948"/>
                  </a:lnTo>
                  <a:lnTo>
                    <a:pt x="0" y="2377268"/>
                  </a:lnTo>
                  <a:lnTo>
                    <a:pt x="46953" y="2294041"/>
                  </a:lnTo>
                  <a:cubicBezTo>
                    <a:pt x="151639" y="2098408"/>
                    <a:pt x="247789" y="1898460"/>
                    <a:pt x="330458" y="1707145"/>
                  </a:cubicBezTo>
                  <a:cubicBezTo>
                    <a:pt x="272949" y="1740229"/>
                    <a:pt x="193873" y="1773313"/>
                    <a:pt x="112550" y="1796328"/>
                  </a:cubicBezTo>
                  <a:lnTo>
                    <a:pt x="0" y="1820195"/>
                  </a:lnTo>
                  <a:lnTo>
                    <a:pt x="0" y="1654976"/>
                  </a:lnTo>
                  <a:lnTo>
                    <a:pt x="193480" y="1378001"/>
                  </a:lnTo>
                  <a:cubicBezTo>
                    <a:pt x="481423" y="934860"/>
                    <a:pt x="697088" y="497384"/>
                    <a:pt x="848050" y="9739"/>
                  </a:cubicBezTo>
                  <a:cubicBezTo>
                    <a:pt x="851643" y="3986"/>
                    <a:pt x="857932" y="390"/>
                    <a:pt x="864222" y="30"/>
                  </a:cubicBezTo>
                  <a:close/>
                </a:path>
              </a:pathLst>
            </a:custGeom>
            <a:gradFill>
              <a:gsLst>
                <a:gs pos="0">
                  <a:schemeClr val="accent1">
                    <a:lumMod val="90000"/>
                    <a:lumOff val="10000"/>
                  </a:schemeClr>
                </a:gs>
                <a:gs pos="100000">
                  <a:schemeClr val="accent1">
                    <a:lumMod val="75000"/>
                  </a:schemeClr>
                </a:gs>
              </a:gsLst>
              <a:lin ang="5400000" scaled="0"/>
            </a:gradFill>
            <a:ln w="6994" cap="flat">
              <a:noFill/>
              <a:prstDash val="solid"/>
              <a:miter/>
            </a:ln>
            <a:effectLst>
              <a:outerShdw blurRad="50800" dist="38100" dir="5400000" algn="t" rotWithShape="0">
                <a:prstClr val="black">
                  <a:alpha val="40000"/>
                </a:prstClr>
              </a:outerShdw>
            </a:effectLst>
          </p:spPr>
          <p:txBody>
            <a:bodyPr wrap="square" rtlCol="0" anchor="ctr">
              <a:noAutofit/>
            </a:bodyPr>
            <a:lstStyle/>
            <a:p>
              <a:endParaRPr lang="zh-CN" altLang="en-US">
                <a:latin typeface="+mj-ea"/>
                <a:ea typeface="+mj-ea"/>
              </a:endParaRPr>
            </a:p>
          </p:txBody>
        </p:sp>
      </p:grpSp>
      <p:sp>
        <p:nvSpPr>
          <p:cNvPr id="157" name="地形2">
            <a:extLst>
              <a:ext uri="{FF2B5EF4-FFF2-40B4-BE49-F238E27FC236}">
                <a16:creationId xmlns:a16="http://schemas.microsoft.com/office/drawing/2014/main" id="{C7692E31-1FB9-4B4D-86BC-C6716C459B60}"/>
              </a:ext>
            </a:extLst>
          </p:cNvPr>
          <p:cNvSpPr/>
          <p:nvPr/>
        </p:nvSpPr>
        <p:spPr>
          <a:xfrm>
            <a:off x="0" y="5851062"/>
            <a:ext cx="12194540" cy="1006938"/>
          </a:xfrm>
          <a:custGeom>
            <a:avLst/>
            <a:gdLst>
              <a:gd name="connsiteX0" fmla="*/ 12179300 w 12179300"/>
              <a:gd name="connsiteY0" fmla="*/ 0 h 2311400"/>
              <a:gd name="connsiteX1" fmla="*/ 12179300 w 12179300"/>
              <a:gd name="connsiteY1" fmla="*/ 2311400 h 2311400"/>
              <a:gd name="connsiteX2" fmla="*/ 0 w 12179300"/>
              <a:gd name="connsiteY2" fmla="*/ 2311400 h 2311400"/>
              <a:gd name="connsiteX3" fmla="*/ 0 w 12179300"/>
              <a:gd name="connsiteY3" fmla="*/ 1981200 h 2311400"/>
              <a:gd name="connsiteX4" fmla="*/ 12179300 w 12179300"/>
              <a:gd name="connsiteY4" fmla="*/ 0 h 2311400"/>
              <a:gd name="connsiteX0" fmla="*/ 12179300 w 12179300"/>
              <a:gd name="connsiteY0" fmla="*/ 0 h 2311400"/>
              <a:gd name="connsiteX1" fmla="*/ 12179300 w 12179300"/>
              <a:gd name="connsiteY1" fmla="*/ 2311400 h 2311400"/>
              <a:gd name="connsiteX2" fmla="*/ 0 w 12179300"/>
              <a:gd name="connsiteY2" fmla="*/ 2311400 h 2311400"/>
              <a:gd name="connsiteX3" fmla="*/ 0 w 12179300"/>
              <a:gd name="connsiteY3" fmla="*/ 1981200 h 2311400"/>
              <a:gd name="connsiteX4" fmla="*/ 12179300 w 12179300"/>
              <a:gd name="connsiteY4" fmla="*/ 0 h 2311400"/>
              <a:gd name="connsiteX0" fmla="*/ 12179300 w 12179300"/>
              <a:gd name="connsiteY0" fmla="*/ 0 h 2311400"/>
              <a:gd name="connsiteX1" fmla="*/ 12179300 w 12179300"/>
              <a:gd name="connsiteY1" fmla="*/ 2311400 h 2311400"/>
              <a:gd name="connsiteX2" fmla="*/ 0 w 12179300"/>
              <a:gd name="connsiteY2" fmla="*/ 2311400 h 2311400"/>
              <a:gd name="connsiteX3" fmla="*/ 0 w 12179300"/>
              <a:gd name="connsiteY3" fmla="*/ 1981200 h 2311400"/>
              <a:gd name="connsiteX4" fmla="*/ 12179300 w 12179300"/>
              <a:gd name="connsiteY4" fmla="*/ 0 h 2311400"/>
              <a:gd name="connsiteX0" fmla="*/ 12179300 w 12179300"/>
              <a:gd name="connsiteY0" fmla="*/ 0 h 2311400"/>
              <a:gd name="connsiteX1" fmla="*/ 12179300 w 12179300"/>
              <a:gd name="connsiteY1" fmla="*/ 2311400 h 2311400"/>
              <a:gd name="connsiteX2" fmla="*/ 0 w 12179300"/>
              <a:gd name="connsiteY2" fmla="*/ 2311400 h 2311400"/>
              <a:gd name="connsiteX3" fmla="*/ 0 w 12179300"/>
              <a:gd name="connsiteY3" fmla="*/ 1981200 h 2311400"/>
              <a:gd name="connsiteX4" fmla="*/ 12179300 w 12179300"/>
              <a:gd name="connsiteY4" fmla="*/ 0 h 2311400"/>
              <a:gd name="connsiteX0" fmla="*/ 12179300 w 12179300"/>
              <a:gd name="connsiteY0" fmla="*/ 0 h 2311400"/>
              <a:gd name="connsiteX1" fmla="*/ 12179300 w 12179300"/>
              <a:gd name="connsiteY1" fmla="*/ 2311400 h 2311400"/>
              <a:gd name="connsiteX2" fmla="*/ 0 w 12179300"/>
              <a:gd name="connsiteY2" fmla="*/ 2311400 h 2311400"/>
              <a:gd name="connsiteX3" fmla="*/ 0 w 12179300"/>
              <a:gd name="connsiteY3" fmla="*/ 1981200 h 2311400"/>
              <a:gd name="connsiteX4" fmla="*/ 12179300 w 12179300"/>
              <a:gd name="connsiteY4" fmla="*/ 0 h 2311400"/>
              <a:gd name="connsiteX0" fmla="*/ 12186920 w 12186920"/>
              <a:gd name="connsiteY0" fmla="*/ 0 h 2323108"/>
              <a:gd name="connsiteX1" fmla="*/ 12179300 w 12186920"/>
              <a:gd name="connsiteY1" fmla="*/ 2323108 h 2323108"/>
              <a:gd name="connsiteX2" fmla="*/ 0 w 12186920"/>
              <a:gd name="connsiteY2" fmla="*/ 2323108 h 2323108"/>
              <a:gd name="connsiteX3" fmla="*/ 0 w 12186920"/>
              <a:gd name="connsiteY3" fmla="*/ 1992908 h 2323108"/>
              <a:gd name="connsiteX4" fmla="*/ 12186920 w 12186920"/>
              <a:gd name="connsiteY4" fmla="*/ 0 h 2323108"/>
              <a:gd name="connsiteX0" fmla="*/ 12186920 w 12186920"/>
              <a:gd name="connsiteY0" fmla="*/ 0 h 2323108"/>
              <a:gd name="connsiteX1" fmla="*/ 11965940 w 12186920"/>
              <a:gd name="connsiteY1" fmla="*/ 2264567 h 2323108"/>
              <a:gd name="connsiteX2" fmla="*/ 0 w 12186920"/>
              <a:gd name="connsiteY2" fmla="*/ 2323108 h 2323108"/>
              <a:gd name="connsiteX3" fmla="*/ 0 w 12186920"/>
              <a:gd name="connsiteY3" fmla="*/ 1992908 h 2323108"/>
              <a:gd name="connsiteX4" fmla="*/ 12186920 w 12186920"/>
              <a:gd name="connsiteY4" fmla="*/ 0 h 2323108"/>
              <a:gd name="connsiteX0" fmla="*/ 12186920 w 12194540"/>
              <a:gd name="connsiteY0" fmla="*/ 0 h 2323108"/>
              <a:gd name="connsiteX1" fmla="*/ 12194540 w 12194540"/>
              <a:gd name="connsiteY1" fmla="*/ 2323108 h 2323108"/>
              <a:gd name="connsiteX2" fmla="*/ 0 w 12194540"/>
              <a:gd name="connsiteY2" fmla="*/ 2323108 h 2323108"/>
              <a:gd name="connsiteX3" fmla="*/ 0 w 12194540"/>
              <a:gd name="connsiteY3" fmla="*/ 1992908 h 2323108"/>
              <a:gd name="connsiteX4" fmla="*/ 12186920 w 12194540"/>
              <a:gd name="connsiteY4" fmla="*/ 0 h 2323108"/>
              <a:gd name="connsiteX0" fmla="*/ 12194540 w 12194540"/>
              <a:gd name="connsiteY0" fmla="*/ 0 h 2323108"/>
              <a:gd name="connsiteX1" fmla="*/ 12194540 w 12194540"/>
              <a:gd name="connsiteY1" fmla="*/ 2323108 h 2323108"/>
              <a:gd name="connsiteX2" fmla="*/ 0 w 12194540"/>
              <a:gd name="connsiteY2" fmla="*/ 2323108 h 2323108"/>
              <a:gd name="connsiteX3" fmla="*/ 0 w 12194540"/>
              <a:gd name="connsiteY3" fmla="*/ 1992908 h 2323108"/>
              <a:gd name="connsiteX4" fmla="*/ 12194540 w 12194540"/>
              <a:gd name="connsiteY4" fmla="*/ 0 h 2323108"/>
              <a:gd name="connsiteX0" fmla="*/ 12194540 w 12194540"/>
              <a:gd name="connsiteY0" fmla="*/ 0 h 2323108"/>
              <a:gd name="connsiteX1" fmla="*/ 12194540 w 12194540"/>
              <a:gd name="connsiteY1" fmla="*/ 2323108 h 2323108"/>
              <a:gd name="connsiteX2" fmla="*/ 0 w 12194540"/>
              <a:gd name="connsiteY2" fmla="*/ 2323108 h 2323108"/>
              <a:gd name="connsiteX3" fmla="*/ 12194540 w 12194540"/>
              <a:gd name="connsiteY3" fmla="*/ 0 h 2323108"/>
              <a:gd name="connsiteX0" fmla="*/ 12194540 w 12194540"/>
              <a:gd name="connsiteY0" fmla="*/ 0 h 2323108"/>
              <a:gd name="connsiteX1" fmla="*/ 12194540 w 12194540"/>
              <a:gd name="connsiteY1" fmla="*/ 2323108 h 2323108"/>
              <a:gd name="connsiteX2" fmla="*/ 0 w 12194540"/>
              <a:gd name="connsiteY2" fmla="*/ 2323108 h 2323108"/>
              <a:gd name="connsiteX3" fmla="*/ 12194540 w 12194540"/>
              <a:gd name="connsiteY3" fmla="*/ 0 h 2323108"/>
              <a:gd name="connsiteX0" fmla="*/ 12194540 w 12194540"/>
              <a:gd name="connsiteY0" fmla="*/ 0 h 2323108"/>
              <a:gd name="connsiteX1" fmla="*/ 12194540 w 12194540"/>
              <a:gd name="connsiteY1" fmla="*/ 2323108 h 2323108"/>
              <a:gd name="connsiteX2" fmla="*/ 0 w 12194540"/>
              <a:gd name="connsiteY2" fmla="*/ 2323108 h 2323108"/>
              <a:gd name="connsiteX3" fmla="*/ 12194540 w 12194540"/>
              <a:gd name="connsiteY3" fmla="*/ 0 h 2323108"/>
              <a:gd name="connsiteX0" fmla="*/ 12194540 w 12194540"/>
              <a:gd name="connsiteY0" fmla="*/ 0 h 2323108"/>
              <a:gd name="connsiteX1" fmla="*/ 12194540 w 12194540"/>
              <a:gd name="connsiteY1" fmla="*/ 2323108 h 2323108"/>
              <a:gd name="connsiteX2" fmla="*/ 0 w 12194540"/>
              <a:gd name="connsiteY2" fmla="*/ 2323108 h 2323108"/>
              <a:gd name="connsiteX3" fmla="*/ 12194540 w 12194540"/>
              <a:gd name="connsiteY3" fmla="*/ 0 h 2323108"/>
              <a:gd name="connsiteX0" fmla="*/ 12194540 w 12194540"/>
              <a:gd name="connsiteY0" fmla="*/ 0 h 1400721"/>
              <a:gd name="connsiteX1" fmla="*/ 12194540 w 12194540"/>
              <a:gd name="connsiteY1" fmla="*/ 1400721 h 1400721"/>
              <a:gd name="connsiteX2" fmla="*/ 0 w 12194540"/>
              <a:gd name="connsiteY2" fmla="*/ 1400721 h 1400721"/>
              <a:gd name="connsiteX3" fmla="*/ 12194540 w 12194540"/>
              <a:gd name="connsiteY3" fmla="*/ 0 h 1400721"/>
              <a:gd name="connsiteX0" fmla="*/ 12194540 w 12194540"/>
              <a:gd name="connsiteY0" fmla="*/ 238523 h 1639244"/>
              <a:gd name="connsiteX1" fmla="*/ 12194540 w 12194540"/>
              <a:gd name="connsiteY1" fmla="*/ 1639244 h 1639244"/>
              <a:gd name="connsiteX2" fmla="*/ 0 w 12194540"/>
              <a:gd name="connsiteY2" fmla="*/ 1639244 h 1639244"/>
              <a:gd name="connsiteX3" fmla="*/ 12194540 w 12194540"/>
              <a:gd name="connsiteY3" fmla="*/ 238523 h 1639244"/>
              <a:gd name="connsiteX0" fmla="*/ 12194540 w 12194540"/>
              <a:gd name="connsiteY0" fmla="*/ 369729 h 1770450"/>
              <a:gd name="connsiteX1" fmla="*/ 12194540 w 12194540"/>
              <a:gd name="connsiteY1" fmla="*/ 1770450 h 1770450"/>
              <a:gd name="connsiteX2" fmla="*/ 0 w 12194540"/>
              <a:gd name="connsiteY2" fmla="*/ 1770450 h 1770450"/>
              <a:gd name="connsiteX3" fmla="*/ 12194540 w 12194540"/>
              <a:gd name="connsiteY3" fmla="*/ 369729 h 1770450"/>
              <a:gd name="connsiteX0" fmla="*/ 12194540 w 12194540"/>
              <a:gd name="connsiteY0" fmla="*/ 328772 h 1729493"/>
              <a:gd name="connsiteX1" fmla="*/ 12194540 w 12194540"/>
              <a:gd name="connsiteY1" fmla="*/ 1729493 h 1729493"/>
              <a:gd name="connsiteX2" fmla="*/ 0 w 12194540"/>
              <a:gd name="connsiteY2" fmla="*/ 1729493 h 1729493"/>
              <a:gd name="connsiteX3" fmla="*/ 12194540 w 12194540"/>
              <a:gd name="connsiteY3" fmla="*/ 328772 h 17294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4540" h="1729493">
                <a:moveTo>
                  <a:pt x="12194540" y="328772"/>
                </a:moveTo>
                <a:lnTo>
                  <a:pt x="12194540" y="1729493"/>
                </a:lnTo>
                <a:lnTo>
                  <a:pt x="0" y="1729493"/>
                </a:lnTo>
                <a:cubicBezTo>
                  <a:pt x="1569297" y="896582"/>
                  <a:pt x="7208036" y="-686125"/>
                  <a:pt x="12194540" y="328772"/>
                </a:cubicBezTo>
                <a:close/>
              </a:path>
            </a:pathLst>
          </a:custGeom>
          <a:gradFill>
            <a:gsLst>
              <a:gs pos="0">
                <a:schemeClr val="bg1"/>
              </a:gs>
              <a:gs pos="100000">
                <a:schemeClr val="bg1">
                  <a:lumMod val="85000"/>
                </a:schemeClr>
              </a:gs>
            </a:gsLst>
            <a:lin ang="5400000" scaled="0"/>
          </a:gradFill>
          <a:ln>
            <a:noFill/>
          </a:ln>
          <a:effectLst>
            <a:outerShdw blurRad="127000" dist="63500" dir="16200000" rotWithShape="0">
              <a:schemeClr val="bg2">
                <a:lumMod val="75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>
              <a:latin typeface="+mj-ea"/>
              <a:ea typeface="+mj-ea"/>
            </a:endParaRPr>
          </a:p>
        </p:txBody>
      </p:sp>
      <p:grpSp>
        <p:nvGrpSpPr>
          <p:cNvPr id="186" name="组合 185">
            <a:extLst>
              <a:ext uri="{FF2B5EF4-FFF2-40B4-BE49-F238E27FC236}">
                <a16:creationId xmlns:a16="http://schemas.microsoft.com/office/drawing/2014/main" id="{EB37F2C5-2A95-49DC-A7E5-C7F823F61178}"/>
              </a:ext>
            </a:extLst>
          </p:cNvPr>
          <p:cNvGrpSpPr/>
          <p:nvPr/>
        </p:nvGrpSpPr>
        <p:grpSpPr>
          <a:xfrm>
            <a:off x="9018672" y="1611820"/>
            <a:ext cx="3038389" cy="4887362"/>
            <a:chOff x="8576752" y="520915"/>
            <a:chExt cx="3716586" cy="5978268"/>
          </a:xfrm>
        </p:grpSpPr>
        <p:sp>
          <p:nvSpPr>
            <p:cNvPr id="184" name="矩形 183">
              <a:extLst>
                <a:ext uri="{FF2B5EF4-FFF2-40B4-BE49-F238E27FC236}">
                  <a16:creationId xmlns:a16="http://schemas.microsoft.com/office/drawing/2014/main" id="{63080166-CA53-4711-AFF1-CE17050A173E}"/>
                </a:ext>
              </a:extLst>
            </p:cNvPr>
            <p:cNvSpPr/>
            <p:nvPr/>
          </p:nvSpPr>
          <p:spPr>
            <a:xfrm>
              <a:off x="10249999" y="5560559"/>
              <a:ext cx="546458" cy="938624"/>
            </a:xfrm>
            <a:prstGeom prst="rect">
              <a:avLst/>
            </a:prstGeom>
            <a:solidFill>
              <a:schemeClr val="accent3">
                <a:lumMod val="50000"/>
              </a:schemeClr>
            </a:solidFill>
            <a:ln w="69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+mj-ea"/>
                <a:ea typeface="+mj-ea"/>
              </a:endParaRPr>
            </a:p>
          </p:txBody>
        </p:sp>
        <p:sp>
          <p:nvSpPr>
            <p:cNvPr id="185" name="任意多边形: 形状 184">
              <a:extLst>
                <a:ext uri="{FF2B5EF4-FFF2-40B4-BE49-F238E27FC236}">
                  <a16:creationId xmlns:a16="http://schemas.microsoft.com/office/drawing/2014/main" id="{AF3A39BF-065F-4E32-B8DB-1305B529B3C7}"/>
                </a:ext>
              </a:extLst>
            </p:cNvPr>
            <p:cNvSpPr/>
            <p:nvPr/>
          </p:nvSpPr>
          <p:spPr>
            <a:xfrm>
              <a:off x="8576752" y="520915"/>
              <a:ext cx="3716586" cy="5299420"/>
            </a:xfrm>
            <a:custGeom>
              <a:avLst/>
              <a:gdLst>
                <a:gd name="connsiteX0" fmla="*/ 0 w 723589"/>
                <a:gd name="connsiteY0" fmla="*/ 1205318 h 1289041"/>
                <a:gd name="connsiteX1" fmla="*/ 205740 w 723589"/>
                <a:gd name="connsiteY1" fmla="*/ 1226312 h 1289041"/>
                <a:gd name="connsiteX2" fmla="*/ 181247 w 723589"/>
                <a:gd name="connsiteY2" fmla="*/ 1279497 h 1289041"/>
                <a:gd name="connsiteX3" fmla="*/ 382788 w 723589"/>
                <a:gd name="connsiteY3" fmla="*/ 1224213 h 1289041"/>
                <a:gd name="connsiteX4" fmla="*/ 573133 w 723589"/>
                <a:gd name="connsiteY4" fmla="*/ 1267600 h 1289041"/>
                <a:gd name="connsiteX5" fmla="*/ 540942 w 723589"/>
                <a:gd name="connsiteY5" fmla="*/ 1232610 h 1289041"/>
                <a:gd name="connsiteX6" fmla="*/ 723589 w 723589"/>
                <a:gd name="connsiteY6" fmla="*/ 1212316 h 1289041"/>
                <a:gd name="connsiteX7" fmla="*/ 538843 w 723589"/>
                <a:gd name="connsiteY7" fmla="*/ 912803 h 1289041"/>
                <a:gd name="connsiteX8" fmla="*/ 645911 w 723589"/>
                <a:gd name="connsiteY8" fmla="*/ 941495 h 1289041"/>
                <a:gd name="connsiteX9" fmla="*/ 519948 w 723589"/>
                <a:gd name="connsiteY9" fmla="*/ 685370 h 1289041"/>
                <a:gd name="connsiteX10" fmla="*/ 587829 w 723589"/>
                <a:gd name="connsiteY10" fmla="*/ 694467 h 1289041"/>
                <a:gd name="connsiteX11" fmla="*/ 467463 w 723589"/>
                <a:gd name="connsiteY11" fmla="*/ 415249 h 1289041"/>
                <a:gd name="connsiteX12" fmla="*/ 554938 w 723589"/>
                <a:gd name="connsiteY12" fmla="*/ 443940 h 1289041"/>
                <a:gd name="connsiteX13" fmla="*/ 366693 w 723589"/>
                <a:gd name="connsiteY13" fmla="*/ 2369 h 1289041"/>
                <a:gd name="connsiteX14" fmla="*/ 360395 w 723589"/>
                <a:gd name="connsiteY14" fmla="*/ 2369 h 1289041"/>
                <a:gd name="connsiteX15" fmla="*/ 172150 w 723589"/>
                <a:gd name="connsiteY15" fmla="*/ 443940 h 1289041"/>
                <a:gd name="connsiteX16" fmla="*/ 259624 w 723589"/>
                <a:gd name="connsiteY16" fmla="*/ 415249 h 1289041"/>
                <a:gd name="connsiteX17" fmla="*/ 139260 w 723589"/>
                <a:gd name="connsiteY17" fmla="*/ 694467 h 1289041"/>
                <a:gd name="connsiteX18" fmla="*/ 207139 w 723589"/>
                <a:gd name="connsiteY18" fmla="*/ 685370 h 1289041"/>
                <a:gd name="connsiteX19" fmla="*/ 81176 w 723589"/>
                <a:gd name="connsiteY19" fmla="*/ 941495 h 1289041"/>
                <a:gd name="connsiteX20" fmla="*/ 188245 w 723589"/>
                <a:gd name="connsiteY20" fmla="*/ 912803 h 1289041"/>
                <a:gd name="connsiteX21" fmla="*/ 3499 w 723589"/>
                <a:gd name="connsiteY21" fmla="*/ 1212316 h 1289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23589" h="1289041">
                  <a:moveTo>
                    <a:pt x="0" y="1205318"/>
                  </a:moveTo>
                  <a:cubicBezTo>
                    <a:pt x="58083" y="1250805"/>
                    <a:pt x="142759" y="1237509"/>
                    <a:pt x="205740" y="1226312"/>
                  </a:cubicBezTo>
                  <a:cubicBezTo>
                    <a:pt x="205040" y="1246606"/>
                    <a:pt x="185446" y="1265501"/>
                    <a:pt x="181247" y="1279497"/>
                  </a:cubicBezTo>
                  <a:cubicBezTo>
                    <a:pt x="219736" y="1301190"/>
                    <a:pt x="341500" y="1287194"/>
                    <a:pt x="382788" y="1224213"/>
                  </a:cubicBezTo>
                  <a:cubicBezTo>
                    <a:pt x="424076" y="1275298"/>
                    <a:pt x="519248" y="1283695"/>
                    <a:pt x="573133" y="1267600"/>
                  </a:cubicBezTo>
                  <a:cubicBezTo>
                    <a:pt x="560536" y="1259202"/>
                    <a:pt x="547240" y="1248706"/>
                    <a:pt x="540942" y="1232610"/>
                  </a:cubicBezTo>
                  <a:cubicBezTo>
                    <a:pt x="594827" y="1232610"/>
                    <a:pt x="671804" y="1236109"/>
                    <a:pt x="723589" y="1212316"/>
                  </a:cubicBezTo>
                  <a:cubicBezTo>
                    <a:pt x="668305" y="1107347"/>
                    <a:pt x="593426" y="1018472"/>
                    <a:pt x="538843" y="912803"/>
                  </a:cubicBezTo>
                  <a:cubicBezTo>
                    <a:pt x="577332" y="923300"/>
                    <a:pt x="610222" y="936597"/>
                    <a:pt x="645911" y="941495"/>
                  </a:cubicBezTo>
                  <a:cubicBezTo>
                    <a:pt x="603224" y="876414"/>
                    <a:pt x="536044" y="774244"/>
                    <a:pt x="519948" y="685370"/>
                  </a:cubicBezTo>
                  <a:cubicBezTo>
                    <a:pt x="545141" y="697966"/>
                    <a:pt x="569634" y="694467"/>
                    <a:pt x="587829" y="694467"/>
                  </a:cubicBezTo>
                  <a:cubicBezTo>
                    <a:pt x="542342" y="609092"/>
                    <a:pt x="500354" y="508321"/>
                    <a:pt x="467463" y="415249"/>
                  </a:cubicBezTo>
                  <a:cubicBezTo>
                    <a:pt x="489857" y="431344"/>
                    <a:pt x="529046" y="447439"/>
                    <a:pt x="554938" y="443940"/>
                  </a:cubicBezTo>
                  <a:cubicBezTo>
                    <a:pt x="467463" y="296983"/>
                    <a:pt x="405182" y="160523"/>
                    <a:pt x="366693" y="2369"/>
                  </a:cubicBezTo>
                  <a:cubicBezTo>
                    <a:pt x="365293" y="-1130"/>
                    <a:pt x="361794" y="-430"/>
                    <a:pt x="360395" y="2369"/>
                  </a:cubicBezTo>
                  <a:cubicBezTo>
                    <a:pt x="321207" y="160523"/>
                    <a:pt x="259624" y="296983"/>
                    <a:pt x="172150" y="443940"/>
                  </a:cubicBezTo>
                  <a:cubicBezTo>
                    <a:pt x="198042" y="447439"/>
                    <a:pt x="237231" y="431344"/>
                    <a:pt x="259624" y="415249"/>
                  </a:cubicBezTo>
                  <a:cubicBezTo>
                    <a:pt x="227434" y="508321"/>
                    <a:pt x="184746" y="609792"/>
                    <a:pt x="139260" y="694467"/>
                  </a:cubicBezTo>
                  <a:cubicBezTo>
                    <a:pt x="157454" y="694467"/>
                    <a:pt x="181247" y="697966"/>
                    <a:pt x="207139" y="685370"/>
                  </a:cubicBezTo>
                  <a:cubicBezTo>
                    <a:pt x="191044" y="774244"/>
                    <a:pt x="123164" y="876414"/>
                    <a:pt x="81176" y="941495"/>
                  </a:cubicBezTo>
                  <a:cubicBezTo>
                    <a:pt x="116866" y="937296"/>
                    <a:pt x="149757" y="924000"/>
                    <a:pt x="188245" y="912803"/>
                  </a:cubicBezTo>
                  <a:cubicBezTo>
                    <a:pt x="132961" y="1017773"/>
                    <a:pt x="58083" y="1107347"/>
                    <a:pt x="3499" y="1212316"/>
                  </a:cubicBezTo>
                </a:path>
              </a:pathLst>
            </a:custGeom>
            <a:gradFill>
              <a:gsLst>
                <a:gs pos="0">
                  <a:schemeClr val="accent1">
                    <a:lumMod val="90000"/>
                    <a:lumOff val="10000"/>
                  </a:schemeClr>
                </a:gs>
                <a:gs pos="100000">
                  <a:schemeClr val="accent1">
                    <a:lumMod val="75000"/>
                  </a:schemeClr>
                </a:gs>
              </a:gsLst>
              <a:lin ang="5400000" scaled="0"/>
            </a:gradFill>
            <a:ln w="6994" cap="flat">
              <a:noFill/>
              <a:prstDash val="solid"/>
              <a:miter/>
            </a:ln>
            <a:effectLst>
              <a:outerShdw blurRad="50800" dist="38100" dir="5400000" algn="t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endParaRPr lang="zh-CN" altLang="en-US">
                <a:latin typeface="+mj-ea"/>
                <a:ea typeface="+mj-ea"/>
              </a:endParaRPr>
            </a:p>
          </p:txBody>
        </p:sp>
      </p:grpSp>
      <p:grpSp>
        <p:nvGrpSpPr>
          <p:cNvPr id="183" name="组合 182">
            <a:extLst>
              <a:ext uri="{FF2B5EF4-FFF2-40B4-BE49-F238E27FC236}">
                <a16:creationId xmlns:a16="http://schemas.microsoft.com/office/drawing/2014/main" id="{F0D98C0A-975C-4DCA-9E03-230C55DF380A}"/>
              </a:ext>
            </a:extLst>
          </p:cNvPr>
          <p:cNvGrpSpPr/>
          <p:nvPr/>
        </p:nvGrpSpPr>
        <p:grpSpPr>
          <a:xfrm>
            <a:off x="8716424" y="5162594"/>
            <a:ext cx="1287785" cy="1265205"/>
            <a:chOff x="2070023" y="1327054"/>
            <a:chExt cx="3716585" cy="3651418"/>
          </a:xfrm>
        </p:grpSpPr>
        <p:sp>
          <p:nvSpPr>
            <p:cNvPr id="181" name="任意多边形: 形状 180">
              <a:extLst>
                <a:ext uri="{FF2B5EF4-FFF2-40B4-BE49-F238E27FC236}">
                  <a16:creationId xmlns:a16="http://schemas.microsoft.com/office/drawing/2014/main" id="{347F9A45-376E-49E8-8174-39E414062334}"/>
                </a:ext>
              </a:extLst>
            </p:cNvPr>
            <p:cNvSpPr/>
            <p:nvPr/>
          </p:nvSpPr>
          <p:spPr>
            <a:xfrm>
              <a:off x="2938463" y="1781175"/>
              <a:ext cx="1890712" cy="1128713"/>
            </a:xfrm>
            <a:custGeom>
              <a:avLst/>
              <a:gdLst>
                <a:gd name="connsiteX0" fmla="*/ 147637 w 1890712"/>
                <a:gd name="connsiteY0" fmla="*/ 1128713 h 1128713"/>
                <a:gd name="connsiteX1" fmla="*/ 1738312 w 1890712"/>
                <a:gd name="connsiteY1" fmla="*/ 1066800 h 1128713"/>
                <a:gd name="connsiteX2" fmla="*/ 1890712 w 1890712"/>
                <a:gd name="connsiteY2" fmla="*/ 623888 h 1128713"/>
                <a:gd name="connsiteX3" fmla="*/ 1704975 w 1890712"/>
                <a:gd name="connsiteY3" fmla="*/ 300038 h 1128713"/>
                <a:gd name="connsiteX4" fmla="*/ 1662112 w 1890712"/>
                <a:gd name="connsiteY4" fmla="*/ 266700 h 1128713"/>
                <a:gd name="connsiteX5" fmla="*/ 1157287 w 1890712"/>
                <a:gd name="connsiteY5" fmla="*/ 14288 h 1128713"/>
                <a:gd name="connsiteX6" fmla="*/ 1114425 w 1890712"/>
                <a:gd name="connsiteY6" fmla="*/ 9525 h 1128713"/>
                <a:gd name="connsiteX7" fmla="*/ 1100137 w 1890712"/>
                <a:gd name="connsiteY7" fmla="*/ 4763 h 1128713"/>
                <a:gd name="connsiteX8" fmla="*/ 661987 w 1890712"/>
                <a:gd name="connsiteY8" fmla="*/ 0 h 1128713"/>
                <a:gd name="connsiteX9" fmla="*/ 619125 w 1890712"/>
                <a:gd name="connsiteY9" fmla="*/ 9525 h 1128713"/>
                <a:gd name="connsiteX10" fmla="*/ 200025 w 1890712"/>
                <a:gd name="connsiteY10" fmla="*/ 261938 h 1128713"/>
                <a:gd name="connsiteX11" fmla="*/ 28575 w 1890712"/>
                <a:gd name="connsiteY11" fmla="*/ 561975 h 1128713"/>
                <a:gd name="connsiteX12" fmla="*/ 0 w 1890712"/>
                <a:gd name="connsiteY12" fmla="*/ 747713 h 1128713"/>
                <a:gd name="connsiteX13" fmla="*/ 66675 w 1890712"/>
                <a:gd name="connsiteY13" fmla="*/ 1023938 h 1128713"/>
                <a:gd name="connsiteX14" fmla="*/ 147637 w 1890712"/>
                <a:gd name="connsiteY14" fmla="*/ 1128713 h 1128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890712" h="1128713">
                  <a:moveTo>
                    <a:pt x="147637" y="1128713"/>
                  </a:moveTo>
                  <a:lnTo>
                    <a:pt x="1738312" y="1066800"/>
                  </a:lnTo>
                  <a:lnTo>
                    <a:pt x="1890712" y="623888"/>
                  </a:lnTo>
                  <a:lnTo>
                    <a:pt x="1704975" y="300038"/>
                  </a:lnTo>
                  <a:lnTo>
                    <a:pt x="1662112" y="266700"/>
                  </a:lnTo>
                  <a:lnTo>
                    <a:pt x="1157287" y="14288"/>
                  </a:lnTo>
                  <a:cubicBezTo>
                    <a:pt x="1143000" y="12700"/>
                    <a:pt x="1128605" y="11888"/>
                    <a:pt x="1114425" y="9525"/>
                  </a:cubicBezTo>
                  <a:cubicBezTo>
                    <a:pt x="1109473" y="8700"/>
                    <a:pt x="1100137" y="4763"/>
                    <a:pt x="1100137" y="4763"/>
                  </a:cubicBezTo>
                  <a:lnTo>
                    <a:pt x="661987" y="0"/>
                  </a:lnTo>
                  <a:lnTo>
                    <a:pt x="619125" y="9525"/>
                  </a:lnTo>
                  <a:lnTo>
                    <a:pt x="200025" y="261938"/>
                  </a:lnTo>
                  <a:lnTo>
                    <a:pt x="28575" y="561975"/>
                  </a:lnTo>
                  <a:lnTo>
                    <a:pt x="0" y="747713"/>
                  </a:lnTo>
                  <a:lnTo>
                    <a:pt x="66675" y="1023938"/>
                  </a:lnTo>
                  <a:lnTo>
                    <a:pt x="147637" y="1128713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latin typeface="+mj-ea"/>
                <a:ea typeface="+mj-ea"/>
              </a:endParaRPr>
            </a:p>
          </p:txBody>
        </p:sp>
        <p:sp>
          <p:nvSpPr>
            <p:cNvPr id="160" name="任意多边形: 形状 159">
              <a:extLst>
                <a:ext uri="{FF2B5EF4-FFF2-40B4-BE49-F238E27FC236}">
                  <a16:creationId xmlns:a16="http://schemas.microsoft.com/office/drawing/2014/main" id="{AEFB2E86-DBF3-4670-AEC9-E17E379FE58A}"/>
                </a:ext>
              </a:extLst>
            </p:cNvPr>
            <p:cNvSpPr/>
            <p:nvPr/>
          </p:nvSpPr>
          <p:spPr>
            <a:xfrm>
              <a:off x="4150442" y="2121837"/>
              <a:ext cx="106429" cy="106429"/>
            </a:xfrm>
            <a:custGeom>
              <a:avLst/>
              <a:gdLst>
                <a:gd name="connsiteX0" fmla="*/ 17787 w 35574"/>
                <a:gd name="connsiteY0" fmla="*/ 35575 h 35574"/>
                <a:gd name="connsiteX1" fmla="*/ 35575 w 35574"/>
                <a:gd name="connsiteY1" fmla="*/ 17787 h 35574"/>
                <a:gd name="connsiteX2" fmla="*/ 17787 w 35574"/>
                <a:gd name="connsiteY2" fmla="*/ 0 h 35574"/>
                <a:gd name="connsiteX3" fmla="*/ 0 w 35574"/>
                <a:gd name="connsiteY3" fmla="*/ 17787 h 35574"/>
                <a:gd name="connsiteX4" fmla="*/ 17787 w 35574"/>
                <a:gd name="connsiteY4" fmla="*/ 35575 h 35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574" h="35574">
                  <a:moveTo>
                    <a:pt x="17787" y="35575"/>
                  </a:moveTo>
                  <a:cubicBezTo>
                    <a:pt x="27669" y="35575"/>
                    <a:pt x="35575" y="27669"/>
                    <a:pt x="35575" y="17787"/>
                  </a:cubicBezTo>
                  <a:cubicBezTo>
                    <a:pt x="35575" y="7906"/>
                    <a:pt x="27669" y="0"/>
                    <a:pt x="17787" y="0"/>
                  </a:cubicBezTo>
                  <a:cubicBezTo>
                    <a:pt x="7905" y="0"/>
                    <a:pt x="0" y="7906"/>
                    <a:pt x="0" y="17787"/>
                  </a:cubicBezTo>
                  <a:cubicBezTo>
                    <a:pt x="0" y="27669"/>
                    <a:pt x="7905" y="35575"/>
                    <a:pt x="17787" y="35575"/>
                  </a:cubicBezTo>
                  <a:close/>
                </a:path>
              </a:pathLst>
            </a:custGeom>
            <a:solidFill>
              <a:schemeClr val="tx1"/>
            </a:solidFill>
            <a:ln w="6585" cap="flat">
              <a:noFill/>
              <a:prstDash val="solid"/>
              <a:miter/>
            </a:ln>
            <a:effectLst>
              <a:outerShdw blurRad="50800" dist="38100" dir="5400000" algn="t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endParaRPr lang="zh-CN" altLang="en-US">
                <a:latin typeface="+mj-ea"/>
                <a:ea typeface="+mj-ea"/>
              </a:endParaRPr>
            </a:p>
          </p:txBody>
        </p:sp>
        <p:sp>
          <p:nvSpPr>
            <p:cNvPr id="161" name="任意多边形: 形状 160">
              <a:extLst>
                <a:ext uri="{FF2B5EF4-FFF2-40B4-BE49-F238E27FC236}">
                  <a16:creationId xmlns:a16="http://schemas.microsoft.com/office/drawing/2014/main" id="{CCDAB0B8-8A6E-4767-AA2D-34537F3FFC9B}"/>
                </a:ext>
              </a:extLst>
            </p:cNvPr>
            <p:cNvSpPr/>
            <p:nvPr/>
          </p:nvSpPr>
          <p:spPr>
            <a:xfrm>
              <a:off x="3497739" y="2130307"/>
              <a:ext cx="106429" cy="106429"/>
            </a:xfrm>
            <a:custGeom>
              <a:avLst/>
              <a:gdLst>
                <a:gd name="connsiteX0" fmla="*/ 17787 w 35574"/>
                <a:gd name="connsiteY0" fmla="*/ 35575 h 35574"/>
                <a:gd name="connsiteX1" fmla="*/ 35575 w 35574"/>
                <a:gd name="connsiteY1" fmla="*/ 17787 h 35574"/>
                <a:gd name="connsiteX2" fmla="*/ 17787 w 35574"/>
                <a:gd name="connsiteY2" fmla="*/ 0 h 35574"/>
                <a:gd name="connsiteX3" fmla="*/ 0 w 35574"/>
                <a:gd name="connsiteY3" fmla="*/ 17787 h 35574"/>
                <a:gd name="connsiteX4" fmla="*/ 17787 w 35574"/>
                <a:gd name="connsiteY4" fmla="*/ 35575 h 35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574" h="35574">
                  <a:moveTo>
                    <a:pt x="17787" y="35575"/>
                  </a:moveTo>
                  <a:cubicBezTo>
                    <a:pt x="27669" y="35575"/>
                    <a:pt x="35575" y="27669"/>
                    <a:pt x="35575" y="17787"/>
                  </a:cubicBezTo>
                  <a:cubicBezTo>
                    <a:pt x="35575" y="7906"/>
                    <a:pt x="27669" y="0"/>
                    <a:pt x="17787" y="0"/>
                  </a:cubicBezTo>
                  <a:cubicBezTo>
                    <a:pt x="7905" y="0"/>
                    <a:pt x="0" y="7906"/>
                    <a:pt x="0" y="17787"/>
                  </a:cubicBezTo>
                  <a:cubicBezTo>
                    <a:pt x="0" y="27669"/>
                    <a:pt x="7905" y="35575"/>
                    <a:pt x="17787" y="35575"/>
                  </a:cubicBezTo>
                  <a:close/>
                </a:path>
              </a:pathLst>
            </a:custGeom>
            <a:solidFill>
              <a:schemeClr val="tx1"/>
            </a:solidFill>
            <a:ln w="6585" cap="flat">
              <a:noFill/>
              <a:prstDash val="solid"/>
              <a:miter/>
            </a:ln>
            <a:effectLst>
              <a:outerShdw blurRad="50800" dist="38100" dir="5400000" algn="t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endParaRPr lang="zh-CN" altLang="en-US">
                <a:latin typeface="+mj-ea"/>
                <a:ea typeface="+mj-ea"/>
              </a:endParaRPr>
            </a:p>
          </p:txBody>
        </p:sp>
        <p:sp>
          <p:nvSpPr>
            <p:cNvPr id="162" name="任意多边形: 形状 161">
              <a:extLst>
                <a:ext uri="{FF2B5EF4-FFF2-40B4-BE49-F238E27FC236}">
                  <a16:creationId xmlns:a16="http://schemas.microsoft.com/office/drawing/2014/main" id="{693337C3-2C1B-4463-8377-C72E126C7FD3}"/>
                </a:ext>
              </a:extLst>
            </p:cNvPr>
            <p:cNvSpPr/>
            <p:nvPr/>
          </p:nvSpPr>
          <p:spPr>
            <a:xfrm>
              <a:off x="3785970" y="2208293"/>
              <a:ext cx="314660" cy="248877"/>
            </a:xfrm>
            <a:custGeom>
              <a:avLst/>
              <a:gdLst>
                <a:gd name="connsiteX0" fmla="*/ 1021 w 105175"/>
                <a:gd name="connsiteY0" fmla="*/ 53696 h 83187"/>
                <a:gd name="connsiteX1" fmla="*/ 32643 w 105175"/>
                <a:gd name="connsiteY1" fmla="*/ 82683 h 83187"/>
                <a:gd name="connsiteX2" fmla="*/ 44502 w 105175"/>
                <a:gd name="connsiteY2" fmla="*/ 79389 h 83187"/>
                <a:gd name="connsiteX3" fmla="*/ 102475 w 105175"/>
                <a:gd name="connsiteY3" fmla="*/ 16804 h 83187"/>
                <a:gd name="connsiteX4" fmla="*/ 91276 w 105175"/>
                <a:gd name="connsiteY4" fmla="*/ 992 h 83187"/>
                <a:gd name="connsiteX5" fmla="*/ 6951 w 105175"/>
                <a:gd name="connsiteY5" fmla="*/ 38544 h 83187"/>
                <a:gd name="connsiteX6" fmla="*/ 1021 w 105175"/>
                <a:gd name="connsiteY6" fmla="*/ 53696 h 83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5175" h="83187">
                  <a:moveTo>
                    <a:pt x="1021" y="53696"/>
                  </a:moveTo>
                  <a:cubicBezTo>
                    <a:pt x="7609" y="69507"/>
                    <a:pt x="16174" y="78730"/>
                    <a:pt x="32643" y="82683"/>
                  </a:cubicBezTo>
                  <a:cubicBezTo>
                    <a:pt x="36596" y="84000"/>
                    <a:pt x="41208" y="82683"/>
                    <a:pt x="44502" y="79389"/>
                  </a:cubicBezTo>
                  <a:lnTo>
                    <a:pt x="102475" y="16804"/>
                  </a:lnTo>
                  <a:cubicBezTo>
                    <a:pt x="109722" y="8898"/>
                    <a:pt x="101158" y="-3619"/>
                    <a:pt x="91276" y="992"/>
                  </a:cubicBezTo>
                  <a:lnTo>
                    <a:pt x="6951" y="38544"/>
                  </a:lnTo>
                  <a:cubicBezTo>
                    <a:pt x="1021" y="41179"/>
                    <a:pt x="-1614" y="47767"/>
                    <a:pt x="1021" y="53696"/>
                  </a:cubicBez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 w="6585" cap="flat">
              <a:noFill/>
              <a:prstDash val="solid"/>
              <a:miter/>
            </a:ln>
            <a:effectLst>
              <a:outerShdw blurRad="50800" dist="38100" dir="5400000" algn="t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endParaRPr lang="zh-CN" altLang="en-US">
                <a:latin typeface="+mj-ea"/>
                <a:ea typeface="+mj-ea"/>
              </a:endParaRPr>
            </a:p>
          </p:txBody>
        </p:sp>
        <p:sp>
          <p:nvSpPr>
            <p:cNvPr id="163" name="任意多边形: 形状 162">
              <a:extLst>
                <a:ext uri="{FF2B5EF4-FFF2-40B4-BE49-F238E27FC236}">
                  <a16:creationId xmlns:a16="http://schemas.microsoft.com/office/drawing/2014/main" id="{025B44A2-2C58-41AB-92EF-55E58C0CAE0C}"/>
                </a:ext>
              </a:extLst>
            </p:cNvPr>
            <p:cNvSpPr/>
            <p:nvPr/>
          </p:nvSpPr>
          <p:spPr>
            <a:xfrm>
              <a:off x="3590733" y="2431659"/>
              <a:ext cx="606627" cy="284165"/>
            </a:xfrm>
            <a:custGeom>
              <a:avLst/>
              <a:gdLst>
                <a:gd name="connsiteX0" fmla="*/ 198038 w 202765"/>
                <a:gd name="connsiteY0" fmla="*/ 775 h 94982"/>
                <a:gd name="connsiteX1" fmla="*/ 186838 w 202765"/>
                <a:gd name="connsiteY1" fmla="*/ 4728 h 94982"/>
                <a:gd name="connsiteX2" fmla="*/ 91972 w 202765"/>
                <a:gd name="connsiteY2" fmla="*/ 78513 h 94982"/>
                <a:gd name="connsiteX3" fmla="*/ 16212 w 202765"/>
                <a:gd name="connsiteY3" fmla="*/ 11975 h 94982"/>
                <a:gd name="connsiteX4" fmla="*/ 5671 w 202765"/>
                <a:gd name="connsiteY4" fmla="*/ 6705 h 94982"/>
                <a:gd name="connsiteX5" fmla="*/ 401 w 202765"/>
                <a:gd name="connsiteY5" fmla="*/ 17245 h 94982"/>
                <a:gd name="connsiteX6" fmla="*/ 91314 w 202765"/>
                <a:gd name="connsiteY6" fmla="*/ 94983 h 94982"/>
                <a:gd name="connsiteX7" fmla="*/ 94608 w 202765"/>
                <a:gd name="connsiteY7" fmla="*/ 94983 h 94982"/>
                <a:gd name="connsiteX8" fmla="*/ 201990 w 202765"/>
                <a:gd name="connsiteY8" fmla="*/ 11316 h 94982"/>
                <a:gd name="connsiteX9" fmla="*/ 198038 w 202765"/>
                <a:gd name="connsiteY9" fmla="*/ 775 h 94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2765" h="94982">
                  <a:moveTo>
                    <a:pt x="198038" y="775"/>
                  </a:moveTo>
                  <a:cubicBezTo>
                    <a:pt x="194085" y="-1201"/>
                    <a:pt x="188815" y="775"/>
                    <a:pt x="186838" y="4728"/>
                  </a:cubicBezTo>
                  <a:cubicBezTo>
                    <a:pt x="165757" y="51502"/>
                    <a:pt x="129523" y="79830"/>
                    <a:pt x="91972" y="78513"/>
                  </a:cubicBezTo>
                  <a:cubicBezTo>
                    <a:pt x="59033" y="77195"/>
                    <a:pt x="30705" y="52161"/>
                    <a:pt x="16212" y="11975"/>
                  </a:cubicBezTo>
                  <a:cubicBezTo>
                    <a:pt x="14894" y="7363"/>
                    <a:pt x="9624" y="5387"/>
                    <a:pt x="5671" y="6705"/>
                  </a:cubicBezTo>
                  <a:cubicBezTo>
                    <a:pt x="1059" y="8022"/>
                    <a:pt x="-917" y="13292"/>
                    <a:pt x="401" y="17245"/>
                  </a:cubicBezTo>
                  <a:cubicBezTo>
                    <a:pt x="16870" y="64019"/>
                    <a:pt x="50469" y="93006"/>
                    <a:pt x="91314" y="94983"/>
                  </a:cubicBezTo>
                  <a:cubicBezTo>
                    <a:pt x="92631" y="94983"/>
                    <a:pt x="93949" y="94983"/>
                    <a:pt x="94608" y="94983"/>
                  </a:cubicBezTo>
                  <a:cubicBezTo>
                    <a:pt x="138088" y="94983"/>
                    <a:pt x="178933" y="63360"/>
                    <a:pt x="201990" y="11316"/>
                  </a:cubicBezTo>
                  <a:cubicBezTo>
                    <a:pt x="203967" y="8022"/>
                    <a:pt x="201990" y="2752"/>
                    <a:pt x="198038" y="775"/>
                  </a:cubicBezTo>
                  <a:close/>
                </a:path>
              </a:pathLst>
            </a:custGeom>
            <a:solidFill>
              <a:schemeClr val="accent2"/>
            </a:solidFill>
            <a:ln w="65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+mj-ea"/>
                <a:ea typeface="+mj-ea"/>
              </a:endParaRPr>
            </a:p>
          </p:txBody>
        </p:sp>
        <p:sp>
          <p:nvSpPr>
            <p:cNvPr id="182" name="任意多边形: 形状 181">
              <a:extLst>
                <a:ext uri="{FF2B5EF4-FFF2-40B4-BE49-F238E27FC236}">
                  <a16:creationId xmlns:a16="http://schemas.microsoft.com/office/drawing/2014/main" id="{45AF6724-9B48-4D31-AAD3-56F058D1BB6C}"/>
                </a:ext>
              </a:extLst>
            </p:cNvPr>
            <p:cNvSpPr/>
            <p:nvPr/>
          </p:nvSpPr>
          <p:spPr>
            <a:xfrm>
              <a:off x="3190875" y="2843213"/>
              <a:ext cx="1738313" cy="1819275"/>
            </a:xfrm>
            <a:custGeom>
              <a:avLst/>
              <a:gdLst>
                <a:gd name="connsiteX0" fmla="*/ 0 w 1738313"/>
                <a:gd name="connsiteY0" fmla="*/ 52387 h 1819275"/>
                <a:gd name="connsiteX1" fmla="*/ 795338 w 1738313"/>
                <a:gd name="connsiteY1" fmla="*/ 19050 h 1819275"/>
                <a:gd name="connsiteX2" fmla="*/ 1395413 w 1738313"/>
                <a:gd name="connsiteY2" fmla="*/ 0 h 1819275"/>
                <a:gd name="connsiteX3" fmla="*/ 1547813 w 1738313"/>
                <a:gd name="connsiteY3" fmla="*/ 38100 h 1819275"/>
                <a:gd name="connsiteX4" fmla="*/ 1709738 w 1738313"/>
                <a:gd name="connsiteY4" fmla="*/ 204787 h 1819275"/>
                <a:gd name="connsiteX5" fmla="*/ 1738313 w 1738313"/>
                <a:gd name="connsiteY5" fmla="*/ 461962 h 1819275"/>
                <a:gd name="connsiteX6" fmla="*/ 1714500 w 1738313"/>
                <a:gd name="connsiteY6" fmla="*/ 681037 h 1819275"/>
                <a:gd name="connsiteX7" fmla="*/ 1562100 w 1738313"/>
                <a:gd name="connsiteY7" fmla="*/ 595312 h 1819275"/>
                <a:gd name="connsiteX8" fmla="*/ 1576388 w 1738313"/>
                <a:gd name="connsiteY8" fmla="*/ 942975 h 1819275"/>
                <a:gd name="connsiteX9" fmla="*/ 1490663 w 1738313"/>
                <a:gd name="connsiteY9" fmla="*/ 1509712 h 1819275"/>
                <a:gd name="connsiteX10" fmla="*/ 1333500 w 1738313"/>
                <a:gd name="connsiteY10" fmla="*/ 1819275 h 1819275"/>
                <a:gd name="connsiteX11" fmla="*/ 914400 w 1738313"/>
                <a:gd name="connsiteY11" fmla="*/ 1714500 h 1819275"/>
                <a:gd name="connsiteX12" fmla="*/ 1019175 w 1738313"/>
                <a:gd name="connsiteY12" fmla="*/ 1390650 h 1819275"/>
                <a:gd name="connsiteX13" fmla="*/ 1104900 w 1738313"/>
                <a:gd name="connsiteY13" fmla="*/ 1019175 h 1819275"/>
                <a:gd name="connsiteX14" fmla="*/ 1114425 w 1738313"/>
                <a:gd name="connsiteY14" fmla="*/ 966787 h 1819275"/>
                <a:gd name="connsiteX15" fmla="*/ 1114425 w 1738313"/>
                <a:gd name="connsiteY15" fmla="*/ 623887 h 1819275"/>
                <a:gd name="connsiteX16" fmla="*/ 1095375 w 1738313"/>
                <a:gd name="connsiteY16" fmla="*/ 542925 h 1819275"/>
                <a:gd name="connsiteX17" fmla="*/ 519113 w 1738313"/>
                <a:gd name="connsiteY17" fmla="*/ 533400 h 1819275"/>
                <a:gd name="connsiteX18" fmla="*/ 52388 w 1738313"/>
                <a:gd name="connsiteY18" fmla="*/ 523875 h 1819275"/>
                <a:gd name="connsiteX19" fmla="*/ 0 w 1738313"/>
                <a:gd name="connsiteY19" fmla="*/ 52387 h 1819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738313" h="1819275">
                  <a:moveTo>
                    <a:pt x="0" y="52387"/>
                  </a:moveTo>
                  <a:lnTo>
                    <a:pt x="795338" y="19050"/>
                  </a:lnTo>
                  <a:lnTo>
                    <a:pt x="1395413" y="0"/>
                  </a:lnTo>
                  <a:lnTo>
                    <a:pt x="1547813" y="38100"/>
                  </a:lnTo>
                  <a:lnTo>
                    <a:pt x="1709738" y="204787"/>
                  </a:lnTo>
                  <a:lnTo>
                    <a:pt x="1738313" y="461962"/>
                  </a:lnTo>
                  <a:lnTo>
                    <a:pt x="1714500" y="681037"/>
                  </a:lnTo>
                  <a:lnTo>
                    <a:pt x="1562100" y="595312"/>
                  </a:lnTo>
                  <a:lnTo>
                    <a:pt x="1576388" y="942975"/>
                  </a:lnTo>
                  <a:lnTo>
                    <a:pt x="1490663" y="1509712"/>
                  </a:lnTo>
                  <a:lnTo>
                    <a:pt x="1333500" y="1819275"/>
                  </a:lnTo>
                  <a:lnTo>
                    <a:pt x="914400" y="1714500"/>
                  </a:lnTo>
                  <a:lnTo>
                    <a:pt x="1019175" y="1390650"/>
                  </a:lnTo>
                  <a:lnTo>
                    <a:pt x="1104900" y="1019175"/>
                  </a:lnTo>
                  <a:lnTo>
                    <a:pt x="1114425" y="966787"/>
                  </a:lnTo>
                  <a:lnTo>
                    <a:pt x="1114425" y="623887"/>
                  </a:lnTo>
                  <a:lnTo>
                    <a:pt x="1095375" y="542925"/>
                  </a:lnTo>
                  <a:lnTo>
                    <a:pt x="519113" y="533400"/>
                  </a:lnTo>
                  <a:lnTo>
                    <a:pt x="52388" y="523875"/>
                  </a:lnTo>
                  <a:lnTo>
                    <a:pt x="0" y="52387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latin typeface="+mj-ea"/>
                <a:ea typeface="+mj-ea"/>
              </a:endParaRPr>
            </a:p>
          </p:txBody>
        </p:sp>
        <p:sp>
          <p:nvSpPr>
            <p:cNvPr id="164" name="任意多边形: 形状 163">
              <a:extLst>
                <a:ext uri="{FF2B5EF4-FFF2-40B4-BE49-F238E27FC236}">
                  <a16:creationId xmlns:a16="http://schemas.microsoft.com/office/drawing/2014/main" id="{FC0C8284-9CBE-4835-947C-99F3FF3FEC96}"/>
                </a:ext>
              </a:extLst>
            </p:cNvPr>
            <p:cNvSpPr/>
            <p:nvPr/>
          </p:nvSpPr>
          <p:spPr>
            <a:xfrm>
              <a:off x="2070023" y="1327054"/>
              <a:ext cx="3716585" cy="3651418"/>
            </a:xfrm>
            <a:custGeom>
              <a:avLst/>
              <a:gdLst>
                <a:gd name="connsiteX0" fmla="*/ 1241271 w 1242268"/>
                <a:gd name="connsiteY0" fmla="*/ 527440 h 1220486"/>
                <a:gd name="connsiteX1" fmla="*/ 1220849 w 1242268"/>
                <a:gd name="connsiteY1" fmla="*/ 516240 h 1220486"/>
                <a:gd name="connsiteX2" fmla="*/ 1025188 w 1242268"/>
                <a:gd name="connsiteY2" fmla="*/ 576849 h 1220486"/>
                <a:gd name="connsiteX3" fmla="*/ 1028482 w 1242268"/>
                <a:gd name="connsiteY3" fmla="*/ 432574 h 1220486"/>
                <a:gd name="connsiteX4" fmla="*/ 1012671 w 1242268"/>
                <a:gd name="connsiteY4" fmla="*/ 415446 h 1220486"/>
                <a:gd name="connsiteX5" fmla="*/ 1012012 w 1242268"/>
                <a:gd name="connsiteY5" fmla="*/ 415446 h 1220486"/>
                <a:gd name="connsiteX6" fmla="*/ 995543 w 1242268"/>
                <a:gd name="connsiteY6" fmla="*/ 431257 h 1220486"/>
                <a:gd name="connsiteX7" fmla="*/ 991590 w 1242268"/>
                <a:gd name="connsiteY7" fmla="*/ 593319 h 1220486"/>
                <a:gd name="connsiteX8" fmla="*/ 970509 w 1242268"/>
                <a:gd name="connsiteY8" fmla="*/ 624941 h 1220486"/>
                <a:gd name="connsiteX9" fmla="*/ 932958 w 1242268"/>
                <a:gd name="connsiteY9" fmla="*/ 545227 h 1220486"/>
                <a:gd name="connsiteX10" fmla="*/ 880913 w 1242268"/>
                <a:gd name="connsiteY10" fmla="*/ 504382 h 1220486"/>
                <a:gd name="connsiteX11" fmla="*/ 900677 w 1242268"/>
                <a:gd name="connsiteY11" fmla="*/ 458926 h 1220486"/>
                <a:gd name="connsiteX12" fmla="*/ 903312 w 1242268"/>
                <a:gd name="connsiteY12" fmla="*/ 449703 h 1220486"/>
                <a:gd name="connsiteX13" fmla="*/ 872349 w 1242268"/>
                <a:gd name="connsiteY13" fmla="*/ 237572 h 1220486"/>
                <a:gd name="connsiteX14" fmla="*/ 857856 w 1242268"/>
                <a:gd name="connsiteY14" fmla="*/ 221103 h 1220486"/>
                <a:gd name="connsiteX15" fmla="*/ 457312 w 1242268"/>
                <a:gd name="connsiteY15" fmla="*/ 32030 h 1220486"/>
                <a:gd name="connsiteX16" fmla="*/ 366399 w 1242268"/>
                <a:gd name="connsiteY16" fmla="*/ 191457 h 1220486"/>
                <a:gd name="connsiteX17" fmla="*/ 359811 w 1242268"/>
                <a:gd name="connsiteY17" fmla="*/ 207268 h 1220486"/>
                <a:gd name="connsiteX18" fmla="*/ 280097 w 1242268"/>
                <a:gd name="connsiteY18" fmla="*/ 306087 h 1220486"/>
                <a:gd name="connsiteX19" fmla="*/ 290638 w 1242268"/>
                <a:gd name="connsiteY19" fmla="*/ 450361 h 1220486"/>
                <a:gd name="connsiteX20" fmla="*/ 293273 w 1242268"/>
                <a:gd name="connsiteY20" fmla="*/ 459585 h 1220486"/>
                <a:gd name="connsiteX21" fmla="*/ 328189 w 1242268"/>
                <a:gd name="connsiteY21" fmla="*/ 528098 h 1220486"/>
                <a:gd name="connsiteX22" fmla="*/ 328189 w 1242268"/>
                <a:gd name="connsiteY22" fmla="*/ 528098 h 1220486"/>
                <a:gd name="connsiteX23" fmla="*/ 312378 w 1242268"/>
                <a:gd name="connsiteY23" fmla="*/ 556427 h 1220486"/>
                <a:gd name="connsiteX24" fmla="*/ 321601 w 1242268"/>
                <a:gd name="connsiteY24" fmla="*/ 576190 h 1220486"/>
                <a:gd name="connsiteX25" fmla="*/ 324236 w 1242268"/>
                <a:gd name="connsiteY25" fmla="*/ 589366 h 1220486"/>
                <a:gd name="connsiteX26" fmla="*/ 330824 w 1242268"/>
                <a:gd name="connsiteY26" fmla="*/ 620988 h 1220486"/>
                <a:gd name="connsiteX27" fmla="*/ 333459 w 1242268"/>
                <a:gd name="connsiteY27" fmla="*/ 633505 h 1220486"/>
                <a:gd name="connsiteX28" fmla="*/ 332800 w 1242268"/>
                <a:gd name="connsiteY28" fmla="*/ 638775 h 1220486"/>
                <a:gd name="connsiteX29" fmla="*/ 249134 w 1242268"/>
                <a:gd name="connsiteY29" fmla="*/ 732982 h 1220486"/>
                <a:gd name="connsiteX30" fmla="*/ 249134 w 1242268"/>
                <a:gd name="connsiteY30" fmla="*/ 732982 h 1220486"/>
                <a:gd name="connsiteX31" fmla="*/ 247816 w 1242268"/>
                <a:gd name="connsiteY31" fmla="*/ 732323 h 1220486"/>
                <a:gd name="connsiteX32" fmla="*/ 198407 w 1242268"/>
                <a:gd name="connsiteY32" fmla="*/ 709925 h 1220486"/>
                <a:gd name="connsiteX33" fmla="*/ 61379 w 1242268"/>
                <a:gd name="connsiteY33" fmla="*/ 538639 h 1220486"/>
                <a:gd name="connsiteX34" fmla="*/ 38321 w 1242268"/>
                <a:gd name="connsiteY34" fmla="*/ 536004 h 1220486"/>
                <a:gd name="connsiteX35" fmla="*/ 35686 w 1242268"/>
                <a:gd name="connsiteY35" fmla="*/ 559062 h 1220486"/>
                <a:gd name="connsiteX36" fmla="*/ 165468 w 1242268"/>
                <a:gd name="connsiteY36" fmla="*/ 722441 h 1220486"/>
                <a:gd name="connsiteX37" fmla="*/ 5382 w 1242268"/>
                <a:gd name="connsiteY37" fmla="*/ 864740 h 1220486"/>
                <a:gd name="connsiteX38" fmla="*/ 4064 w 1242268"/>
                <a:gd name="connsiteY38" fmla="*/ 887798 h 1220486"/>
                <a:gd name="connsiteX39" fmla="*/ 16581 w 1242268"/>
                <a:gd name="connsiteY39" fmla="*/ 893068 h 1220486"/>
                <a:gd name="connsiteX40" fmla="*/ 27781 w 1242268"/>
                <a:gd name="connsiteY40" fmla="*/ 889115 h 1220486"/>
                <a:gd name="connsiteX41" fmla="*/ 191819 w 1242268"/>
                <a:gd name="connsiteY41" fmla="*/ 743523 h 1220486"/>
                <a:gd name="connsiteX42" fmla="*/ 234641 w 1242268"/>
                <a:gd name="connsiteY42" fmla="*/ 762628 h 1220486"/>
                <a:gd name="connsiteX43" fmla="*/ 207630 w 1242268"/>
                <a:gd name="connsiteY43" fmla="*/ 883845 h 1220486"/>
                <a:gd name="connsiteX44" fmla="*/ 609492 w 1242268"/>
                <a:gd name="connsiteY44" fmla="*/ 1220487 h 1220486"/>
                <a:gd name="connsiteX45" fmla="*/ 1011354 w 1242268"/>
                <a:gd name="connsiteY45" fmla="*/ 883845 h 1220486"/>
                <a:gd name="connsiteX46" fmla="*/ 997519 w 1242268"/>
                <a:gd name="connsiteY46" fmla="*/ 796226 h 1220486"/>
                <a:gd name="connsiteX47" fmla="*/ 958650 w 1242268"/>
                <a:gd name="connsiteY47" fmla="*/ 717171 h 1220486"/>
                <a:gd name="connsiteX48" fmla="*/ 958650 w 1242268"/>
                <a:gd name="connsiteY48" fmla="*/ 717171 h 1220486"/>
                <a:gd name="connsiteX49" fmla="*/ 964580 w 1242268"/>
                <a:gd name="connsiteY49" fmla="*/ 694114 h 1220486"/>
                <a:gd name="connsiteX50" fmla="*/ 1019259 w 1242268"/>
                <a:gd name="connsiteY50" fmla="*/ 613082 h 1220486"/>
                <a:gd name="connsiteX51" fmla="*/ 1231389 w 1242268"/>
                <a:gd name="connsiteY51" fmla="*/ 547862 h 1220486"/>
                <a:gd name="connsiteX52" fmla="*/ 1241271 w 1242268"/>
                <a:gd name="connsiteY52" fmla="*/ 527440 h 1220486"/>
                <a:gd name="connsiteX53" fmla="*/ 529120 w 1242268"/>
                <a:gd name="connsiteY53" fmla="*/ 671715 h 1220486"/>
                <a:gd name="connsiteX54" fmla="*/ 513309 w 1242268"/>
                <a:gd name="connsiteY54" fmla="*/ 671715 h 1220486"/>
                <a:gd name="connsiteX55" fmla="*/ 497498 w 1242268"/>
                <a:gd name="connsiteY55" fmla="*/ 671715 h 1220486"/>
                <a:gd name="connsiteX56" fmla="*/ 485640 w 1242268"/>
                <a:gd name="connsiteY56" fmla="*/ 671715 h 1220486"/>
                <a:gd name="connsiteX57" fmla="*/ 448089 w 1242268"/>
                <a:gd name="connsiteY57" fmla="*/ 673032 h 1220486"/>
                <a:gd name="connsiteX58" fmla="*/ 436230 w 1242268"/>
                <a:gd name="connsiteY58" fmla="*/ 673691 h 1220486"/>
                <a:gd name="connsiteX59" fmla="*/ 432278 w 1242268"/>
                <a:gd name="connsiteY59" fmla="*/ 673691 h 1220486"/>
                <a:gd name="connsiteX60" fmla="*/ 421737 w 1242268"/>
                <a:gd name="connsiteY60" fmla="*/ 674350 h 1220486"/>
                <a:gd name="connsiteX61" fmla="*/ 421737 w 1242268"/>
                <a:gd name="connsiteY61" fmla="*/ 674350 h 1220486"/>
                <a:gd name="connsiteX62" fmla="*/ 413831 w 1242268"/>
                <a:gd name="connsiteY62" fmla="*/ 532051 h 1220486"/>
                <a:gd name="connsiteX63" fmla="*/ 537025 w 1242268"/>
                <a:gd name="connsiteY63" fmla="*/ 527440 h 1220486"/>
                <a:gd name="connsiteX64" fmla="*/ 537025 w 1242268"/>
                <a:gd name="connsiteY64" fmla="*/ 527440 h 1220486"/>
                <a:gd name="connsiteX65" fmla="*/ 544931 w 1242268"/>
                <a:gd name="connsiteY65" fmla="*/ 671715 h 1220486"/>
                <a:gd name="connsiteX66" fmla="*/ 529120 w 1242268"/>
                <a:gd name="connsiteY66" fmla="*/ 671715 h 1220486"/>
                <a:gd name="connsiteX67" fmla="*/ 341365 w 1242268"/>
                <a:gd name="connsiteY67" fmla="*/ 518217 h 1220486"/>
                <a:gd name="connsiteX68" fmla="*/ 309084 w 1242268"/>
                <a:gd name="connsiteY68" fmla="*/ 454973 h 1220486"/>
                <a:gd name="connsiteX69" fmla="*/ 301837 w 1242268"/>
                <a:gd name="connsiteY69" fmla="*/ 403587 h 1220486"/>
                <a:gd name="connsiteX70" fmla="*/ 483663 w 1242268"/>
                <a:gd name="connsiteY70" fmla="*/ 192775 h 1220486"/>
                <a:gd name="connsiteX71" fmla="*/ 525167 w 1242268"/>
                <a:gd name="connsiteY71" fmla="*/ 182234 h 1220486"/>
                <a:gd name="connsiteX72" fmla="*/ 569306 w 1242268"/>
                <a:gd name="connsiteY72" fmla="*/ 201998 h 1220486"/>
                <a:gd name="connsiteX73" fmla="*/ 627938 w 1242268"/>
                <a:gd name="connsiteY73" fmla="*/ 225055 h 1220486"/>
                <a:gd name="connsiteX74" fmla="*/ 629256 w 1242268"/>
                <a:gd name="connsiteY74" fmla="*/ 225055 h 1220486"/>
                <a:gd name="connsiteX75" fmla="*/ 653631 w 1242268"/>
                <a:gd name="connsiteY75" fmla="*/ 219126 h 1220486"/>
                <a:gd name="connsiteX76" fmla="*/ 662854 w 1242268"/>
                <a:gd name="connsiteY76" fmla="*/ 219785 h 1220486"/>
                <a:gd name="connsiteX77" fmla="*/ 749814 w 1242268"/>
                <a:gd name="connsiteY77" fmla="*/ 252724 h 1220486"/>
                <a:gd name="connsiteX78" fmla="*/ 826893 w 1242268"/>
                <a:gd name="connsiteY78" fmla="*/ 260630 h 1220486"/>
                <a:gd name="connsiteX79" fmla="*/ 891454 w 1242268"/>
                <a:gd name="connsiteY79" fmla="*/ 403587 h 1220486"/>
                <a:gd name="connsiteX80" fmla="*/ 884207 w 1242268"/>
                <a:gd name="connsiteY80" fmla="*/ 454973 h 1220486"/>
                <a:gd name="connsiteX81" fmla="*/ 865761 w 1242268"/>
                <a:gd name="connsiteY81" fmla="*/ 497794 h 1220486"/>
                <a:gd name="connsiteX82" fmla="*/ 341365 w 1242268"/>
                <a:gd name="connsiteY82" fmla="*/ 518217 h 1220486"/>
                <a:gd name="connsiteX83" fmla="*/ 627938 w 1242268"/>
                <a:gd name="connsiteY83" fmla="*/ 524146 h 1220486"/>
                <a:gd name="connsiteX84" fmla="*/ 751132 w 1242268"/>
                <a:gd name="connsiteY84" fmla="*/ 519534 h 1220486"/>
                <a:gd name="connsiteX85" fmla="*/ 751132 w 1242268"/>
                <a:gd name="connsiteY85" fmla="*/ 519534 h 1220486"/>
                <a:gd name="connsiteX86" fmla="*/ 759696 w 1242268"/>
                <a:gd name="connsiteY86" fmla="*/ 669080 h 1220486"/>
                <a:gd name="connsiteX87" fmla="*/ 757061 w 1242268"/>
                <a:gd name="connsiteY87" fmla="*/ 669080 h 1220486"/>
                <a:gd name="connsiteX88" fmla="*/ 758378 w 1242268"/>
                <a:gd name="connsiteY88" fmla="*/ 676985 h 1220486"/>
                <a:gd name="connsiteX89" fmla="*/ 747838 w 1242268"/>
                <a:gd name="connsiteY89" fmla="*/ 676326 h 1220486"/>
                <a:gd name="connsiteX90" fmla="*/ 636502 w 1242268"/>
                <a:gd name="connsiteY90" fmla="*/ 671715 h 1220486"/>
                <a:gd name="connsiteX91" fmla="*/ 627938 w 1242268"/>
                <a:gd name="connsiteY91" fmla="*/ 524146 h 1220486"/>
                <a:gd name="connsiteX92" fmla="*/ 811082 w 1242268"/>
                <a:gd name="connsiteY92" fmla="*/ 1099928 h 1220486"/>
                <a:gd name="connsiteX93" fmla="*/ 700405 w 1242268"/>
                <a:gd name="connsiteY93" fmla="*/ 1078188 h 1220486"/>
                <a:gd name="connsiteX94" fmla="*/ 730709 w 1242268"/>
                <a:gd name="connsiteY94" fmla="*/ 997816 h 1220486"/>
                <a:gd name="connsiteX95" fmla="*/ 844021 w 1242268"/>
                <a:gd name="connsiteY95" fmla="*/ 1012309 h 1220486"/>
                <a:gd name="connsiteX96" fmla="*/ 811082 w 1242268"/>
                <a:gd name="connsiteY96" fmla="*/ 1099928 h 1220486"/>
                <a:gd name="connsiteX97" fmla="*/ 867079 w 1242268"/>
                <a:gd name="connsiteY97" fmla="*/ 935231 h 1220486"/>
                <a:gd name="connsiteX98" fmla="*/ 753767 w 1242268"/>
                <a:gd name="connsiteY98" fmla="*/ 920737 h 1220486"/>
                <a:gd name="connsiteX99" fmla="*/ 767601 w 1242268"/>
                <a:gd name="connsiteY99" fmla="*/ 842341 h 1220486"/>
                <a:gd name="connsiteX100" fmla="*/ 881572 w 1242268"/>
                <a:gd name="connsiteY100" fmla="*/ 856835 h 1220486"/>
                <a:gd name="connsiteX101" fmla="*/ 867079 w 1242268"/>
                <a:gd name="connsiteY101" fmla="*/ 935231 h 1220486"/>
                <a:gd name="connsiteX102" fmla="*/ 929664 w 1242268"/>
                <a:gd name="connsiteY102" fmla="*/ 704654 h 1220486"/>
                <a:gd name="connsiteX103" fmla="*/ 919782 w 1242268"/>
                <a:gd name="connsiteY103" fmla="*/ 701360 h 1220486"/>
                <a:gd name="connsiteX104" fmla="*/ 919123 w 1242268"/>
                <a:gd name="connsiteY104" fmla="*/ 701360 h 1220486"/>
                <a:gd name="connsiteX105" fmla="*/ 910559 w 1242268"/>
                <a:gd name="connsiteY105" fmla="*/ 698725 h 1220486"/>
                <a:gd name="connsiteX106" fmla="*/ 904630 w 1242268"/>
                <a:gd name="connsiteY106" fmla="*/ 697407 h 1220486"/>
                <a:gd name="connsiteX107" fmla="*/ 903971 w 1242268"/>
                <a:gd name="connsiteY107" fmla="*/ 697407 h 1220486"/>
                <a:gd name="connsiteX108" fmla="*/ 897383 w 1242268"/>
                <a:gd name="connsiteY108" fmla="*/ 696090 h 1220486"/>
                <a:gd name="connsiteX109" fmla="*/ 889478 w 1242268"/>
                <a:gd name="connsiteY109" fmla="*/ 694114 h 1220486"/>
                <a:gd name="connsiteX110" fmla="*/ 880913 w 1242268"/>
                <a:gd name="connsiteY110" fmla="*/ 692137 h 1220486"/>
                <a:gd name="connsiteX111" fmla="*/ 877619 w 1242268"/>
                <a:gd name="connsiteY111" fmla="*/ 695431 h 1220486"/>
                <a:gd name="connsiteX112" fmla="*/ 885525 w 1242268"/>
                <a:gd name="connsiteY112" fmla="*/ 779098 h 1220486"/>
                <a:gd name="connsiteX113" fmla="*/ 769578 w 1242268"/>
                <a:gd name="connsiteY113" fmla="*/ 764604 h 1220486"/>
                <a:gd name="connsiteX114" fmla="*/ 758378 w 1242268"/>
                <a:gd name="connsiteY114" fmla="*/ 677644 h 1220486"/>
                <a:gd name="connsiteX115" fmla="*/ 760355 w 1242268"/>
                <a:gd name="connsiteY115" fmla="*/ 677644 h 1220486"/>
                <a:gd name="connsiteX116" fmla="*/ 775507 w 1242268"/>
                <a:gd name="connsiteY116" fmla="*/ 678961 h 1220486"/>
                <a:gd name="connsiteX117" fmla="*/ 787365 w 1242268"/>
                <a:gd name="connsiteY117" fmla="*/ 680279 h 1220486"/>
                <a:gd name="connsiteX118" fmla="*/ 819646 w 1242268"/>
                <a:gd name="connsiteY118" fmla="*/ 683573 h 1220486"/>
                <a:gd name="connsiteX119" fmla="*/ 828210 w 1242268"/>
                <a:gd name="connsiteY119" fmla="*/ 684891 h 1220486"/>
                <a:gd name="connsiteX120" fmla="*/ 827551 w 1242268"/>
                <a:gd name="connsiteY120" fmla="*/ 663150 h 1220486"/>
                <a:gd name="connsiteX121" fmla="*/ 822281 w 1242268"/>
                <a:gd name="connsiteY121" fmla="*/ 517558 h 1220486"/>
                <a:gd name="connsiteX122" fmla="*/ 861150 w 1242268"/>
                <a:gd name="connsiteY122" fmla="*/ 516240 h 1220486"/>
                <a:gd name="connsiteX123" fmla="*/ 918464 w 1242268"/>
                <a:gd name="connsiteY123" fmla="*/ 553133 h 1220486"/>
                <a:gd name="connsiteX124" fmla="*/ 935593 w 1242268"/>
                <a:gd name="connsiteY124" fmla="*/ 591342 h 1220486"/>
                <a:gd name="connsiteX125" fmla="*/ 938228 w 1242268"/>
                <a:gd name="connsiteY125" fmla="*/ 676326 h 1220486"/>
                <a:gd name="connsiteX126" fmla="*/ 939546 w 1242268"/>
                <a:gd name="connsiteY126" fmla="*/ 710583 h 1220486"/>
                <a:gd name="connsiteX127" fmla="*/ 929664 w 1242268"/>
                <a:gd name="connsiteY127" fmla="*/ 704654 h 1220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</a:cxnLst>
              <a:rect l="l" t="t" r="r" b="b"/>
              <a:pathLst>
                <a:path w="1242268" h="1220486">
                  <a:moveTo>
                    <a:pt x="1241271" y="527440"/>
                  </a:moveTo>
                  <a:cubicBezTo>
                    <a:pt x="1238636" y="518876"/>
                    <a:pt x="1229413" y="513605"/>
                    <a:pt x="1220849" y="516240"/>
                  </a:cubicBezTo>
                  <a:lnTo>
                    <a:pt x="1025188" y="576849"/>
                  </a:lnTo>
                  <a:lnTo>
                    <a:pt x="1028482" y="432574"/>
                  </a:lnTo>
                  <a:cubicBezTo>
                    <a:pt x="1028482" y="423351"/>
                    <a:pt x="1021235" y="416104"/>
                    <a:pt x="1012671" y="415446"/>
                  </a:cubicBezTo>
                  <a:lnTo>
                    <a:pt x="1012012" y="415446"/>
                  </a:lnTo>
                  <a:cubicBezTo>
                    <a:pt x="1002789" y="415446"/>
                    <a:pt x="995543" y="422692"/>
                    <a:pt x="995543" y="431257"/>
                  </a:cubicBezTo>
                  <a:lnTo>
                    <a:pt x="991590" y="593319"/>
                  </a:lnTo>
                  <a:lnTo>
                    <a:pt x="970509" y="624941"/>
                  </a:lnTo>
                  <a:cubicBezTo>
                    <a:pt x="967874" y="591342"/>
                    <a:pt x="955357" y="566309"/>
                    <a:pt x="932958" y="545227"/>
                  </a:cubicBezTo>
                  <a:cubicBezTo>
                    <a:pt x="919123" y="530075"/>
                    <a:pt x="911218" y="521511"/>
                    <a:pt x="880913" y="504382"/>
                  </a:cubicBezTo>
                  <a:cubicBezTo>
                    <a:pt x="889478" y="489889"/>
                    <a:pt x="896065" y="474737"/>
                    <a:pt x="900677" y="458926"/>
                  </a:cubicBezTo>
                  <a:cubicBezTo>
                    <a:pt x="901336" y="455632"/>
                    <a:pt x="902653" y="452338"/>
                    <a:pt x="903312" y="449703"/>
                  </a:cubicBezTo>
                  <a:cubicBezTo>
                    <a:pt x="1077891" y="329144"/>
                    <a:pt x="933617" y="256018"/>
                    <a:pt x="872349" y="237572"/>
                  </a:cubicBezTo>
                  <a:cubicBezTo>
                    <a:pt x="865102" y="234937"/>
                    <a:pt x="859173" y="229008"/>
                    <a:pt x="857856" y="221103"/>
                  </a:cubicBezTo>
                  <a:cubicBezTo>
                    <a:pt x="806470" y="-19356"/>
                    <a:pt x="594999" y="-29896"/>
                    <a:pt x="457312" y="32030"/>
                  </a:cubicBezTo>
                  <a:cubicBezTo>
                    <a:pt x="344659" y="82757"/>
                    <a:pt x="357176" y="163129"/>
                    <a:pt x="366399" y="191457"/>
                  </a:cubicBezTo>
                  <a:cubicBezTo>
                    <a:pt x="368375" y="197386"/>
                    <a:pt x="365740" y="203974"/>
                    <a:pt x="359811" y="207268"/>
                  </a:cubicBezTo>
                  <a:cubicBezTo>
                    <a:pt x="285367" y="244819"/>
                    <a:pt x="311060" y="275123"/>
                    <a:pt x="280097" y="306087"/>
                  </a:cubicBezTo>
                  <a:cubicBezTo>
                    <a:pt x="198407" y="377894"/>
                    <a:pt x="263627" y="431915"/>
                    <a:pt x="290638" y="450361"/>
                  </a:cubicBezTo>
                  <a:cubicBezTo>
                    <a:pt x="291297" y="453655"/>
                    <a:pt x="291955" y="456291"/>
                    <a:pt x="293273" y="459585"/>
                  </a:cubicBezTo>
                  <a:cubicBezTo>
                    <a:pt x="300520" y="483960"/>
                    <a:pt x="312378" y="507017"/>
                    <a:pt x="328189" y="528098"/>
                  </a:cubicBezTo>
                  <a:cubicBezTo>
                    <a:pt x="328189" y="528098"/>
                    <a:pt x="328189" y="528098"/>
                    <a:pt x="328189" y="528098"/>
                  </a:cubicBezTo>
                  <a:cubicBezTo>
                    <a:pt x="316989" y="532710"/>
                    <a:pt x="309743" y="543910"/>
                    <a:pt x="312378" y="556427"/>
                  </a:cubicBezTo>
                  <a:cubicBezTo>
                    <a:pt x="313695" y="563673"/>
                    <a:pt x="316989" y="569603"/>
                    <a:pt x="321601" y="576190"/>
                  </a:cubicBezTo>
                  <a:cubicBezTo>
                    <a:pt x="324236" y="580143"/>
                    <a:pt x="325554" y="584755"/>
                    <a:pt x="324236" y="589366"/>
                  </a:cubicBezTo>
                  <a:cubicBezTo>
                    <a:pt x="321601" y="601224"/>
                    <a:pt x="324236" y="610447"/>
                    <a:pt x="330824" y="620988"/>
                  </a:cubicBezTo>
                  <a:cubicBezTo>
                    <a:pt x="333459" y="624282"/>
                    <a:pt x="334118" y="628894"/>
                    <a:pt x="333459" y="633505"/>
                  </a:cubicBezTo>
                  <a:cubicBezTo>
                    <a:pt x="332800" y="635481"/>
                    <a:pt x="332800" y="637458"/>
                    <a:pt x="332800" y="638775"/>
                  </a:cubicBezTo>
                  <a:cubicBezTo>
                    <a:pt x="298543" y="665786"/>
                    <a:pt x="270215" y="697407"/>
                    <a:pt x="249134" y="732982"/>
                  </a:cubicBezTo>
                  <a:cubicBezTo>
                    <a:pt x="249134" y="732982"/>
                    <a:pt x="249134" y="732982"/>
                    <a:pt x="249134" y="732982"/>
                  </a:cubicBezTo>
                  <a:cubicBezTo>
                    <a:pt x="248475" y="732982"/>
                    <a:pt x="248475" y="732323"/>
                    <a:pt x="247816" y="732323"/>
                  </a:cubicBezTo>
                  <a:lnTo>
                    <a:pt x="198407" y="709925"/>
                  </a:lnTo>
                  <a:lnTo>
                    <a:pt x="61379" y="538639"/>
                  </a:lnTo>
                  <a:cubicBezTo>
                    <a:pt x="55450" y="531392"/>
                    <a:pt x="45568" y="530075"/>
                    <a:pt x="38321" y="536004"/>
                  </a:cubicBezTo>
                  <a:cubicBezTo>
                    <a:pt x="31075" y="541933"/>
                    <a:pt x="29757" y="551815"/>
                    <a:pt x="35686" y="559062"/>
                  </a:cubicBezTo>
                  <a:lnTo>
                    <a:pt x="165468" y="722441"/>
                  </a:lnTo>
                  <a:lnTo>
                    <a:pt x="5382" y="864740"/>
                  </a:lnTo>
                  <a:cubicBezTo>
                    <a:pt x="-1206" y="870669"/>
                    <a:pt x="-1865" y="881210"/>
                    <a:pt x="4064" y="887798"/>
                  </a:cubicBezTo>
                  <a:cubicBezTo>
                    <a:pt x="7358" y="891750"/>
                    <a:pt x="11970" y="893068"/>
                    <a:pt x="16581" y="893068"/>
                  </a:cubicBezTo>
                  <a:cubicBezTo>
                    <a:pt x="20534" y="893068"/>
                    <a:pt x="24487" y="891750"/>
                    <a:pt x="27781" y="889115"/>
                  </a:cubicBezTo>
                  <a:lnTo>
                    <a:pt x="191819" y="743523"/>
                  </a:lnTo>
                  <a:lnTo>
                    <a:pt x="234641" y="762628"/>
                  </a:lnTo>
                  <a:cubicBezTo>
                    <a:pt x="217512" y="800179"/>
                    <a:pt x="207630" y="841024"/>
                    <a:pt x="207630" y="883845"/>
                  </a:cubicBezTo>
                  <a:cubicBezTo>
                    <a:pt x="207630" y="1069624"/>
                    <a:pt x="387480" y="1220487"/>
                    <a:pt x="609492" y="1220487"/>
                  </a:cubicBezTo>
                  <a:cubicBezTo>
                    <a:pt x="831504" y="1220487"/>
                    <a:pt x="1011354" y="1069624"/>
                    <a:pt x="1011354" y="883845"/>
                  </a:cubicBezTo>
                  <a:cubicBezTo>
                    <a:pt x="1011354" y="853541"/>
                    <a:pt x="1006742" y="824554"/>
                    <a:pt x="997519" y="796226"/>
                  </a:cubicBezTo>
                  <a:cubicBezTo>
                    <a:pt x="988955" y="768557"/>
                    <a:pt x="975779" y="742205"/>
                    <a:pt x="958650" y="717171"/>
                  </a:cubicBezTo>
                  <a:lnTo>
                    <a:pt x="958650" y="717171"/>
                  </a:lnTo>
                  <a:cubicBezTo>
                    <a:pt x="961286" y="709266"/>
                    <a:pt x="963262" y="701360"/>
                    <a:pt x="964580" y="694114"/>
                  </a:cubicBezTo>
                  <a:lnTo>
                    <a:pt x="1019259" y="613082"/>
                  </a:lnTo>
                  <a:lnTo>
                    <a:pt x="1231389" y="547862"/>
                  </a:lnTo>
                  <a:cubicBezTo>
                    <a:pt x="1239295" y="545227"/>
                    <a:pt x="1244565" y="536004"/>
                    <a:pt x="1241271" y="527440"/>
                  </a:cubicBezTo>
                  <a:close/>
                  <a:moveTo>
                    <a:pt x="529120" y="671715"/>
                  </a:moveTo>
                  <a:cubicBezTo>
                    <a:pt x="523849" y="671715"/>
                    <a:pt x="518579" y="671715"/>
                    <a:pt x="513309" y="671715"/>
                  </a:cubicBezTo>
                  <a:cubicBezTo>
                    <a:pt x="508038" y="671715"/>
                    <a:pt x="502768" y="671715"/>
                    <a:pt x="497498" y="671715"/>
                  </a:cubicBezTo>
                  <a:cubicBezTo>
                    <a:pt x="493545" y="671715"/>
                    <a:pt x="489592" y="671715"/>
                    <a:pt x="485640" y="671715"/>
                  </a:cubicBezTo>
                  <a:cubicBezTo>
                    <a:pt x="472464" y="671715"/>
                    <a:pt x="459947" y="672374"/>
                    <a:pt x="448089" y="673032"/>
                  </a:cubicBezTo>
                  <a:cubicBezTo>
                    <a:pt x="444136" y="673032"/>
                    <a:pt x="440183" y="673032"/>
                    <a:pt x="436230" y="673691"/>
                  </a:cubicBezTo>
                  <a:cubicBezTo>
                    <a:pt x="434913" y="673691"/>
                    <a:pt x="433595" y="673691"/>
                    <a:pt x="432278" y="673691"/>
                  </a:cubicBezTo>
                  <a:cubicBezTo>
                    <a:pt x="428984" y="673691"/>
                    <a:pt x="425031" y="673691"/>
                    <a:pt x="421737" y="674350"/>
                  </a:cubicBezTo>
                  <a:lnTo>
                    <a:pt x="421737" y="674350"/>
                  </a:lnTo>
                  <a:lnTo>
                    <a:pt x="413831" y="532051"/>
                  </a:lnTo>
                  <a:lnTo>
                    <a:pt x="537025" y="527440"/>
                  </a:lnTo>
                  <a:lnTo>
                    <a:pt x="537025" y="527440"/>
                  </a:lnTo>
                  <a:lnTo>
                    <a:pt x="544931" y="671715"/>
                  </a:lnTo>
                  <a:cubicBezTo>
                    <a:pt x="539660" y="671715"/>
                    <a:pt x="534390" y="671715"/>
                    <a:pt x="529120" y="671715"/>
                  </a:cubicBezTo>
                  <a:close/>
                  <a:moveTo>
                    <a:pt x="341365" y="518217"/>
                  </a:moveTo>
                  <a:cubicBezTo>
                    <a:pt x="326871" y="498453"/>
                    <a:pt x="315672" y="477372"/>
                    <a:pt x="309084" y="454973"/>
                  </a:cubicBezTo>
                  <a:cubicBezTo>
                    <a:pt x="304472" y="438503"/>
                    <a:pt x="301837" y="421375"/>
                    <a:pt x="301837" y="403587"/>
                  </a:cubicBezTo>
                  <a:cubicBezTo>
                    <a:pt x="301837" y="311357"/>
                    <a:pt x="372987" y="228349"/>
                    <a:pt x="483663" y="192775"/>
                  </a:cubicBezTo>
                  <a:cubicBezTo>
                    <a:pt x="496839" y="188163"/>
                    <a:pt x="511332" y="184869"/>
                    <a:pt x="525167" y="182234"/>
                  </a:cubicBezTo>
                  <a:cubicBezTo>
                    <a:pt x="537684" y="186187"/>
                    <a:pt x="553495" y="194751"/>
                    <a:pt x="569306" y="201998"/>
                  </a:cubicBezTo>
                  <a:cubicBezTo>
                    <a:pt x="593681" y="213856"/>
                    <a:pt x="614104" y="224397"/>
                    <a:pt x="627938" y="225055"/>
                  </a:cubicBezTo>
                  <a:lnTo>
                    <a:pt x="629256" y="225055"/>
                  </a:lnTo>
                  <a:cubicBezTo>
                    <a:pt x="639138" y="225055"/>
                    <a:pt x="647043" y="223079"/>
                    <a:pt x="653631" y="219126"/>
                  </a:cubicBezTo>
                  <a:cubicBezTo>
                    <a:pt x="656266" y="217150"/>
                    <a:pt x="660219" y="217809"/>
                    <a:pt x="662854" y="219785"/>
                  </a:cubicBezTo>
                  <a:cubicBezTo>
                    <a:pt x="683935" y="236255"/>
                    <a:pt x="717534" y="246796"/>
                    <a:pt x="749814" y="252724"/>
                  </a:cubicBezTo>
                  <a:cubicBezTo>
                    <a:pt x="782095" y="258654"/>
                    <a:pt x="812399" y="260630"/>
                    <a:pt x="826893" y="260630"/>
                  </a:cubicBezTo>
                  <a:cubicBezTo>
                    <a:pt x="869055" y="300816"/>
                    <a:pt x="891454" y="351543"/>
                    <a:pt x="891454" y="403587"/>
                  </a:cubicBezTo>
                  <a:cubicBezTo>
                    <a:pt x="891454" y="420716"/>
                    <a:pt x="888819" y="437845"/>
                    <a:pt x="884207" y="454973"/>
                  </a:cubicBezTo>
                  <a:cubicBezTo>
                    <a:pt x="879596" y="469466"/>
                    <a:pt x="873667" y="483960"/>
                    <a:pt x="865761" y="497794"/>
                  </a:cubicBezTo>
                  <a:lnTo>
                    <a:pt x="341365" y="518217"/>
                  </a:lnTo>
                  <a:close/>
                  <a:moveTo>
                    <a:pt x="627938" y="524146"/>
                  </a:moveTo>
                  <a:lnTo>
                    <a:pt x="751132" y="519534"/>
                  </a:lnTo>
                  <a:lnTo>
                    <a:pt x="751132" y="519534"/>
                  </a:lnTo>
                  <a:lnTo>
                    <a:pt x="759696" y="669080"/>
                  </a:lnTo>
                  <a:lnTo>
                    <a:pt x="757061" y="669080"/>
                  </a:lnTo>
                  <a:cubicBezTo>
                    <a:pt x="757720" y="671715"/>
                    <a:pt x="758378" y="674350"/>
                    <a:pt x="758378" y="676985"/>
                  </a:cubicBezTo>
                  <a:cubicBezTo>
                    <a:pt x="755085" y="676985"/>
                    <a:pt x="751791" y="676326"/>
                    <a:pt x="747838" y="676326"/>
                  </a:cubicBezTo>
                  <a:cubicBezTo>
                    <a:pt x="711604" y="673691"/>
                    <a:pt x="673395" y="673032"/>
                    <a:pt x="636502" y="671715"/>
                  </a:cubicBezTo>
                  <a:lnTo>
                    <a:pt x="627938" y="524146"/>
                  </a:lnTo>
                  <a:close/>
                  <a:moveTo>
                    <a:pt x="811082" y="1099928"/>
                  </a:moveTo>
                  <a:lnTo>
                    <a:pt x="700405" y="1078188"/>
                  </a:lnTo>
                  <a:cubicBezTo>
                    <a:pt x="712263" y="1049860"/>
                    <a:pt x="722145" y="1023508"/>
                    <a:pt x="730709" y="997816"/>
                  </a:cubicBezTo>
                  <a:lnTo>
                    <a:pt x="844021" y="1012309"/>
                  </a:lnTo>
                  <a:cubicBezTo>
                    <a:pt x="834798" y="1039978"/>
                    <a:pt x="823599" y="1068965"/>
                    <a:pt x="811082" y="1099928"/>
                  </a:cubicBezTo>
                  <a:close/>
                  <a:moveTo>
                    <a:pt x="867079" y="935231"/>
                  </a:moveTo>
                  <a:lnTo>
                    <a:pt x="753767" y="920737"/>
                  </a:lnTo>
                  <a:cubicBezTo>
                    <a:pt x="760355" y="893727"/>
                    <a:pt x="764966" y="867375"/>
                    <a:pt x="767601" y="842341"/>
                  </a:cubicBezTo>
                  <a:lnTo>
                    <a:pt x="881572" y="856835"/>
                  </a:lnTo>
                  <a:cubicBezTo>
                    <a:pt x="878278" y="881869"/>
                    <a:pt x="873667" y="908220"/>
                    <a:pt x="867079" y="935231"/>
                  </a:cubicBezTo>
                  <a:close/>
                  <a:moveTo>
                    <a:pt x="929664" y="704654"/>
                  </a:moveTo>
                  <a:cubicBezTo>
                    <a:pt x="926370" y="703337"/>
                    <a:pt x="923076" y="702678"/>
                    <a:pt x="919782" y="701360"/>
                  </a:cubicBezTo>
                  <a:cubicBezTo>
                    <a:pt x="919782" y="701360"/>
                    <a:pt x="919782" y="701360"/>
                    <a:pt x="919123" y="701360"/>
                  </a:cubicBezTo>
                  <a:cubicBezTo>
                    <a:pt x="916488" y="700701"/>
                    <a:pt x="913194" y="699384"/>
                    <a:pt x="910559" y="698725"/>
                  </a:cubicBezTo>
                  <a:cubicBezTo>
                    <a:pt x="908583" y="698066"/>
                    <a:pt x="906606" y="697407"/>
                    <a:pt x="904630" y="697407"/>
                  </a:cubicBezTo>
                  <a:cubicBezTo>
                    <a:pt x="904630" y="697407"/>
                    <a:pt x="903971" y="697407"/>
                    <a:pt x="903971" y="697407"/>
                  </a:cubicBezTo>
                  <a:cubicBezTo>
                    <a:pt x="901995" y="696749"/>
                    <a:pt x="900018" y="696090"/>
                    <a:pt x="897383" y="696090"/>
                  </a:cubicBezTo>
                  <a:cubicBezTo>
                    <a:pt x="894748" y="695431"/>
                    <a:pt x="892113" y="694773"/>
                    <a:pt x="889478" y="694114"/>
                  </a:cubicBezTo>
                  <a:cubicBezTo>
                    <a:pt x="886842" y="693455"/>
                    <a:pt x="883548" y="692796"/>
                    <a:pt x="880913" y="692137"/>
                  </a:cubicBezTo>
                  <a:cubicBezTo>
                    <a:pt x="879596" y="693455"/>
                    <a:pt x="878937" y="694114"/>
                    <a:pt x="877619" y="695431"/>
                  </a:cubicBezTo>
                  <a:cubicBezTo>
                    <a:pt x="882231" y="723759"/>
                    <a:pt x="884866" y="751428"/>
                    <a:pt x="885525" y="779098"/>
                  </a:cubicBezTo>
                  <a:lnTo>
                    <a:pt x="769578" y="764604"/>
                  </a:lnTo>
                  <a:cubicBezTo>
                    <a:pt x="768260" y="736276"/>
                    <a:pt x="764308" y="707289"/>
                    <a:pt x="758378" y="677644"/>
                  </a:cubicBezTo>
                  <a:cubicBezTo>
                    <a:pt x="759037" y="677644"/>
                    <a:pt x="759696" y="677644"/>
                    <a:pt x="760355" y="677644"/>
                  </a:cubicBezTo>
                  <a:cubicBezTo>
                    <a:pt x="765625" y="677644"/>
                    <a:pt x="770895" y="678303"/>
                    <a:pt x="775507" y="678961"/>
                  </a:cubicBezTo>
                  <a:cubicBezTo>
                    <a:pt x="779460" y="679620"/>
                    <a:pt x="783412" y="679620"/>
                    <a:pt x="787365" y="680279"/>
                  </a:cubicBezTo>
                  <a:cubicBezTo>
                    <a:pt x="798565" y="680938"/>
                    <a:pt x="809105" y="682255"/>
                    <a:pt x="819646" y="683573"/>
                  </a:cubicBezTo>
                  <a:cubicBezTo>
                    <a:pt x="822281" y="683573"/>
                    <a:pt x="825575" y="684232"/>
                    <a:pt x="828210" y="684891"/>
                  </a:cubicBezTo>
                  <a:lnTo>
                    <a:pt x="827551" y="663150"/>
                  </a:lnTo>
                  <a:lnTo>
                    <a:pt x="822281" y="517558"/>
                  </a:lnTo>
                  <a:lnTo>
                    <a:pt x="861150" y="516240"/>
                  </a:lnTo>
                  <a:cubicBezTo>
                    <a:pt x="879596" y="522828"/>
                    <a:pt x="901336" y="536663"/>
                    <a:pt x="918464" y="553133"/>
                  </a:cubicBezTo>
                  <a:cubicBezTo>
                    <a:pt x="929005" y="563015"/>
                    <a:pt x="934934" y="576849"/>
                    <a:pt x="935593" y="591342"/>
                  </a:cubicBezTo>
                  <a:lnTo>
                    <a:pt x="938228" y="676326"/>
                  </a:lnTo>
                  <a:lnTo>
                    <a:pt x="939546" y="710583"/>
                  </a:lnTo>
                  <a:cubicBezTo>
                    <a:pt x="936252" y="707289"/>
                    <a:pt x="932958" y="705972"/>
                    <a:pt x="929664" y="704654"/>
                  </a:cubicBezTo>
                  <a:close/>
                </a:path>
              </a:pathLst>
            </a:custGeom>
            <a:solidFill>
              <a:schemeClr val="bg1"/>
            </a:solidFill>
            <a:ln w="6585" cap="flat">
              <a:noFill/>
              <a:prstDash val="solid"/>
              <a:miter/>
            </a:ln>
            <a:effectLst>
              <a:outerShdw blurRad="50800" dist="38100" dir="5400000" algn="t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endParaRPr lang="zh-CN" altLang="en-US">
                <a:latin typeface="+mj-ea"/>
                <a:ea typeface="+mj-ea"/>
              </a:endParaRPr>
            </a:p>
          </p:txBody>
        </p:sp>
      </p:grpSp>
      <p:sp>
        <p:nvSpPr>
          <p:cNvPr id="158" name="地形1">
            <a:extLst>
              <a:ext uri="{FF2B5EF4-FFF2-40B4-BE49-F238E27FC236}">
                <a16:creationId xmlns:a16="http://schemas.microsoft.com/office/drawing/2014/main" id="{769FC6D0-0333-4E2D-961E-DBBC1C191A78}"/>
              </a:ext>
            </a:extLst>
          </p:cNvPr>
          <p:cNvSpPr/>
          <p:nvPr/>
        </p:nvSpPr>
        <p:spPr>
          <a:xfrm>
            <a:off x="-17518" y="6283246"/>
            <a:ext cx="12209518" cy="579516"/>
          </a:xfrm>
          <a:custGeom>
            <a:avLst/>
            <a:gdLst>
              <a:gd name="connsiteX0" fmla="*/ 0 w 12211050"/>
              <a:gd name="connsiteY0" fmla="*/ 1104900 h 1104900"/>
              <a:gd name="connsiteX1" fmla="*/ 0 w 12211050"/>
              <a:gd name="connsiteY1" fmla="*/ 762000 h 1104900"/>
              <a:gd name="connsiteX2" fmla="*/ 12211050 w 12211050"/>
              <a:gd name="connsiteY2" fmla="*/ 0 h 1104900"/>
              <a:gd name="connsiteX3" fmla="*/ 12211050 w 12211050"/>
              <a:gd name="connsiteY3" fmla="*/ 1104900 h 1104900"/>
              <a:gd name="connsiteX4" fmla="*/ 0 w 12211050"/>
              <a:gd name="connsiteY4" fmla="*/ 1104900 h 1104900"/>
              <a:gd name="connsiteX0" fmla="*/ 0 w 12211050"/>
              <a:gd name="connsiteY0" fmla="*/ 1104900 h 1104900"/>
              <a:gd name="connsiteX1" fmla="*/ 0 w 12211050"/>
              <a:gd name="connsiteY1" fmla="*/ 762000 h 1104900"/>
              <a:gd name="connsiteX2" fmla="*/ 12211050 w 12211050"/>
              <a:gd name="connsiteY2" fmla="*/ 0 h 1104900"/>
              <a:gd name="connsiteX3" fmla="*/ 12211050 w 12211050"/>
              <a:gd name="connsiteY3" fmla="*/ 1104900 h 1104900"/>
              <a:gd name="connsiteX4" fmla="*/ 0 w 12211050"/>
              <a:gd name="connsiteY4" fmla="*/ 1104900 h 1104900"/>
              <a:gd name="connsiteX0" fmla="*/ 0 w 12211050"/>
              <a:gd name="connsiteY0" fmla="*/ 1172973 h 1172973"/>
              <a:gd name="connsiteX1" fmla="*/ 0 w 12211050"/>
              <a:gd name="connsiteY1" fmla="*/ 830073 h 1172973"/>
              <a:gd name="connsiteX2" fmla="*/ 12211050 w 12211050"/>
              <a:gd name="connsiteY2" fmla="*/ 68073 h 1172973"/>
              <a:gd name="connsiteX3" fmla="*/ 12211050 w 12211050"/>
              <a:gd name="connsiteY3" fmla="*/ 1172973 h 1172973"/>
              <a:gd name="connsiteX4" fmla="*/ 0 w 12211050"/>
              <a:gd name="connsiteY4" fmla="*/ 1172973 h 1172973"/>
              <a:gd name="connsiteX0" fmla="*/ 0 w 12211050"/>
              <a:gd name="connsiteY0" fmla="*/ 901049 h 901049"/>
              <a:gd name="connsiteX1" fmla="*/ 0 w 12211050"/>
              <a:gd name="connsiteY1" fmla="*/ 558149 h 901049"/>
              <a:gd name="connsiteX2" fmla="*/ 12211050 w 12211050"/>
              <a:gd name="connsiteY2" fmla="*/ 270078 h 901049"/>
              <a:gd name="connsiteX3" fmla="*/ 12211050 w 12211050"/>
              <a:gd name="connsiteY3" fmla="*/ 901049 h 901049"/>
              <a:gd name="connsiteX4" fmla="*/ 0 w 12211050"/>
              <a:gd name="connsiteY4" fmla="*/ 901049 h 901049"/>
              <a:gd name="connsiteX0" fmla="*/ 0 w 12211050"/>
              <a:gd name="connsiteY0" fmla="*/ 983218 h 983218"/>
              <a:gd name="connsiteX1" fmla="*/ 0 w 12211050"/>
              <a:gd name="connsiteY1" fmla="*/ 640318 h 983218"/>
              <a:gd name="connsiteX2" fmla="*/ 12211050 w 12211050"/>
              <a:gd name="connsiteY2" fmla="*/ 352247 h 983218"/>
              <a:gd name="connsiteX3" fmla="*/ 12211050 w 12211050"/>
              <a:gd name="connsiteY3" fmla="*/ 983218 h 983218"/>
              <a:gd name="connsiteX4" fmla="*/ 0 w 12211050"/>
              <a:gd name="connsiteY4" fmla="*/ 983218 h 983218"/>
              <a:gd name="connsiteX0" fmla="*/ 0 w 12211050"/>
              <a:gd name="connsiteY0" fmla="*/ 1057725 h 1057725"/>
              <a:gd name="connsiteX1" fmla="*/ 0 w 12211050"/>
              <a:gd name="connsiteY1" fmla="*/ 714825 h 1057725"/>
              <a:gd name="connsiteX2" fmla="*/ 12211050 w 12211050"/>
              <a:gd name="connsiteY2" fmla="*/ 426754 h 1057725"/>
              <a:gd name="connsiteX3" fmla="*/ 12211050 w 12211050"/>
              <a:gd name="connsiteY3" fmla="*/ 1057725 h 1057725"/>
              <a:gd name="connsiteX4" fmla="*/ 0 w 12211050"/>
              <a:gd name="connsiteY4" fmla="*/ 1057725 h 1057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211050" h="1057725">
                <a:moveTo>
                  <a:pt x="0" y="1057725"/>
                </a:moveTo>
                <a:lnTo>
                  <a:pt x="0" y="714825"/>
                </a:lnTo>
                <a:cubicBezTo>
                  <a:pt x="4738621" y="-452647"/>
                  <a:pt x="8575335" y="81839"/>
                  <a:pt x="12211050" y="426754"/>
                </a:cubicBezTo>
                <a:lnTo>
                  <a:pt x="12211050" y="1057725"/>
                </a:lnTo>
                <a:lnTo>
                  <a:pt x="0" y="1057725"/>
                </a:lnTo>
                <a:close/>
              </a:path>
            </a:pathLst>
          </a:custGeom>
          <a:gradFill>
            <a:gsLst>
              <a:gs pos="0">
                <a:schemeClr val="bg1"/>
              </a:gs>
              <a:gs pos="100000">
                <a:schemeClr val="bg1">
                  <a:lumMod val="85000"/>
                </a:schemeClr>
              </a:gs>
            </a:gsLst>
            <a:lin ang="5400000" scaled="0"/>
          </a:gradFill>
          <a:ln>
            <a:noFill/>
          </a:ln>
          <a:effectLst>
            <a:outerShdw blurRad="127000" dist="63500" dir="16200000" rotWithShape="0">
              <a:schemeClr val="bg2">
                <a:lumMod val="75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atin typeface="+mj-ea"/>
              <a:ea typeface="+mj-ea"/>
            </a:endParaRPr>
          </a:p>
        </p:txBody>
      </p:sp>
      <p:sp>
        <p:nvSpPr>
          <p:cNvPr id="106" name="雪花2">
            <a:extLst>
              <a:ext uri="{FF2B5EF4-FFF2-40B4-BE49-F238E27FC236}">
                <a16:creationId xmlns:a16="http://schemas.microsoft.com/office/drawing/2014/main" id="{263CE9F1-63CB-457C-9F2E-BA9791F7D9AA}"/>
              </a:ext>
            </a:extLst>
          </p:cNvPr>
          <p:cNvSpPr/>
          <p:nvPr/>
        </p:nvSpPr>
        <p:spPr>
          <a:xfrm>
            <a:off x="86360" y="340873"/>
            <a:ext cx="12078891" cy="5907136"/>
          </a:xfrm>
          <a:custGeom>
            <a:avLst/>
            <a:gdLst>
              <a:gd name="connsiteX0" fmla="*/ 3842360 w 12078891"/>
              <a:gd name="connsiteY0" fmla="*/ 5831795 h 5907136"/>
              <a:gd name="connsiteX1" fmla="*/ 3880030 w 12078891"/>
              <a:gd name="connsiteY1" fmla="*/ 5869465 h 5907136"/>
              <a:gd name="connsiteX2" fmla="*/ 3842360 w 12078891"/>
              <a:gd name="connsiteY2" fmla="*/ 5907136 h 5907136"/>
              <a:gd name="connsiteX3" fmla="*/ 3804687 w 12078891"/>
              <a:gd name="connsiteY3" fmla="*/ 5869465 h 5907136"/>
              <a:gd name="connsiteX4" fmla="*/ 3842360 w 12078891"/>
              <a:gd name="connsiteY4" fmla="*/ 5831795 h 5907136"/>
              <a:gd name="connsiteX5" fmla="*/ 7474967 w 12078891"/>
              <a:gd name="connsiteY5" fmla="*/ 5830778 h 5907136"/>
              <a:gd name="connsiteX6" fmla="*/ 7492275 w 12078891"/>
              <a:gd name="connsiteY6" fmla="*/ 5848086 h 5907136"/>
              <a:gd name="connsiteX7" fmla="*/ 7474967 w 12078891"/>
              <a:gd name="connsiteY7" fmla="*/ 5865394 h 5907136"/>
              <a:gd name="connsiteX8" fmla="*/ 7457659 w 12078891"/>
              <a:gd name="connsiteY8" fmla="*/ 5848086 h 5907136"/>
              <a:gd name="connsiteX9" fmla="*/ 7474967 w 12078891"/>
              <a:gd name="connsiteY9" fmla="*/ 5830778 h 5907136"/>
              <a:gd name="connsiteX10" fmla="*/ 8992978 w 12078891"/>
              <a:gd name="connsiteY10" fmla="*/ 5793107 h 5907136"/>
              <a:gd name="connsiteX11" fmla="*/ 8999088 w 12078891"/>
              <a:gd name="connsiteY11" fmla="*/ 5799215 h 5907136"/>
              <a:gd name="connsiteX12" fmla="*/ 8992978 w 12078891"/>
              <a:gd name="connsiteY12" fmla="*/ 5805325 h 5907136"/>
              <a:gd name="connsiteX13" fmla="*/ 8986870 w 12078891"/>
              <a:gd name="connsiteY13" fmla="*/ 5799215 h 5907136"/>
              <a:gd name="connsiteX14" fmla="*/ 8992978 w 12078891"/>
              <a:gd name="connsiteY14" fmla="*/ 5793107 h 5907136"/>
              <a:gd name="connsiteX15" fmla="*/ 10305331 w 12078891"/>
              <a:gd name="connsiteY15" fmla="*/ 5791071 h 5907136"/>
              <a:gd name="connsiteX16" fmla="*/ 10324675 w 12078891"/>
              <a:gd name="connsiteY16" fmla="*/ 5810415 h 5907136"/>
              <a:gd name="connsiteX17" fmla="*/ 10305331 w 12078891"/>
              <a:gd name="connsiteY17" fmla="*/ 5829759 h 5907136"/>
              <a:gd name="connsiteX18" fmla="*/ 10285987 w 12078891"/>
              <a:gd name="connsiteY18" fmla="*/ 5810415 h 5907136"/>
              <a:gd name="connsiteX19" fmla="*/ 10305331 w 12078891"/>
              <a:gd name="connsiteY19" fmla="*/ 5791071 h 5907136"/>
              <a:gd name="connsiteX20" fmla="*/ 9101917 w 12078891"/>
              <a:gd name="connsiteY20" fmla="*/ 5773763 h 5907136"/>
              <a:gd name="connsiteX21" fmla="*/ 9126352 w 12078891"/>
              <a:gd name="connsiteY21" fmla="*/ 5798198 h 5907136"/>
              <a:gd name="connsiteX22" fmla="*/ 9101917 w 12078891"/>
              <a:gd name="connsiteY22" fmla="*/ 5822633 h 5907136"/>
              <a:gd name="connsiteX23" fmla="*/ 9077482 w 12078891"/>
              <a:gd name="connsiteY23" fmla="*/ 5798198 h 5907136"/>
              <a:gd name="connsiteX24" fmla="*/ 9101917 w 12078891"/>
              <a:gd name="connsiteY24" fmla="*/ 5773763 h 5907136"/>
              <a:gd name="connsiteX25" fmla="*/ 4563173 w 12078891"/>
              <a:gd name="connsiteY25" fmla="*/ 5765618 h 5907136"/>
              <a:gd name="connsiteX26" fmla="*/ 4573353 w 12078891"/>
              <a:gd name="connsiteY26" fmla="*/ 5775799 h 5907136"/>
              <a:gd name="connsiteX27" fmla="*/ 4563173 w 12078891"/>
              <a:gd name="connsiteY27" fmla="*/ 5785980 h 5907136"/>
              <a:gd name="connsiteX28" fmla="*/ 4552992 w 12078891"/>
              <a:gd name="connsiteY28" fmla="*/ 5775799 h 5907136"/>
              <a:gd name="connsiteX29" fmla="*/ 4563173 w 12078891"/>
              <a:gd name="connsiteY29" fmla="*/ 5765618 h 5907136"/>
              <a:gd name="connsiteX30" fmla="*/ 3667253 w 12078891"/>
              <a:gd name="connsiteY30" fmla="*/ 5747292 h 5907136"/>
              <a:gd name="connsiteX31" fmla="*/ 3677432 w 12078891"/>
              <a:gd name="connsiteY31" fmla="*/ 5756455 h 5907136"/>
              <a:gd name="connsiteX32" fmla="*/ 3667253 w 12078891"/>
              <a:gd name="connsiteY32" fmla="*/ 5765618 h 5907136"/>
              <a:gd name="connsiteX33" fmla="*/ 3657072 w 12078891"/>
              <a:gd name="connsiteY33" fmla="*/ 5756455 h 5907136"/>
              <a:gd name="connsiteX34" fmla="*/ 3667253 w 12078891"/>
              <a:gd name="connsiteY34" fmla="*/ 5747292 h 5907136"/>
              <a:gd name="connsiteX35" fmla="*/ 5934563 w 12078891"/>
              <a:gd name="connsiteY35" fmla="*/ 5691295 h 5907136"/>
              <a:gd name="connsiteX36" fmla="*/ 5937617 w 12078891"/>
              <a:gd name="connsiteY36" fmla="*/ 5694349 h 5907136"/>
              <a:gd name="connsiteX37" fmla="*/ 5934563 w 12078891"/>
              <a:gd name="connsiteY37" fmla="*/ 5697403 h 5907136"/>
              <a:gd name="connsiteX38" fmla="*/ 5931508 w 12078891"/>
              <a:gd name="connsiteY38" fmla="*/ 5694349 h 5907136"/>
              <a:gd name="connsiteX39" fmla="*/ 5934563 w 12078891"/>
              <a:gd name="connsiteY39" fmla="*/ 5691295 h 5907136"/>
              <a:gd name="connsiteX40" fmla="*/ 9720932 w 12078891"/>
              <a:gd name="connsiteY40" fmla="*/ 5662788 h 5907136"/>
              <a:gd name="connsiteX41" fmla="*/ 9741295 w 12078891"/>
              <a:gd name="connsiteY41" fmla="*/ 5683150 h 5907136"/>
              <a:gd name="connsiteX42" fmla="*/ 9720932 w 12078891"/>
              <a:gd name="connsiteY42" fmla="*/ 5703513 h 5907136"/>
              <a:gd name="connsiteX43" fmla="*/ 9700570 w 12078891"/>
              <a:gd name="connsiteY43" fmla="*/ 5683150 h 5907136"/>
              <a:gd name="connsiteX44" fmla="*/ 9720932 w 12078891"/>
              <a:gd name="connsiteY44" fmla="*/ 5662788 h 5907136"/>
              <a:gd name="connsiteX45" fmla="*/ 1551600 w 12078891"/>
              <a:gd name="connsiteY45" fmla="*/ 5657698 h 5907136"/>
              <a:gd name="connsiteX46" fmla="*/ 1556689 w 12078891"/>
              <a:gd name="connsiteY46" fmla="*/ 5662789 h 5907136"/>
              <a:gd name="connsiteX47" fmla="*/ 1551600 w 12078891"/>
              <a:gd name="connsiteY47" fmla="*/ 5667879 h 5907136"/>
              <a:gd name="connsiteX48" fmla="*/ 1546509 w 12078891"/>
              <a:gd name="connsiteY48" fmla="*/ 5662789 h 5907136"/>
              <a:gd name="connsiteX49" fmla="*/ 1551600 w 12078891"/>
              <a:gd name="connsiteY49" fmla="*/ 5657698 h 5907136"/>
              <a:gd name="connsiteX50" fmla="*/ 5617940 w 12078891"/>
              <a:gd name="connsiteY50" fmla="*/ 5620027 h 5907136"/>
              <a:gd name="connsiteX51" fmla="*/ 5628121 w 12078891"/>
              <a:gd name="connsiteY51" fmla="*/ 5630208 h 5907136"/>
              <a:gd name="connsiteX52" fmla="*/ 5617940 w 12078891"/>
              <a:gd name="connsiteY52" fmla="*/ 5640389 h 5907136"/>
              <a:gd name="connsiteX53" fmla="*/ 5607759 w 12078891"/>
              <a:gd name="connsiteY53" fmla="*/ 5630208 h 5907136"/>
              <a:gd name="connsiteX54" fmla="*/ 5617940 w 12078891"/>
              <a:gd name="connsiteY54" fmla="*/ 5620027 h 5907136"/>
              <a:gd name="connsiteX55" fmla="*/ 7608340 w 12078891"/>
              <a:gd name="connsiteY55" fmla="*/ 5584393 h 5907136"/>
              <a:gd name="connsiteX56" fmla="*/ 7616485 w 12078891"/>
              <a:gd name="connsiteY56" fmla="*/ 5592538 h 5907136"/>
              <a:gd name="connsiteX57" fmla="*/ 7608340 w 12078891"/>
              <a:gd name="connsiteY57" fmla="*/ 5600683 h 5907136"/>
              <a:gd name="connsiteX58" fmla="*/ 7600195 w 12078891"/>
              <a:gd name="connsiteY58" fmla="*/ 5592538 h 5907136"/>
              <a:gd name="connsiteX59" fmla="*/ 7608340 w 12078891"/>
              <a:gd name="connsiteY59" fmla="*/ 5584393 h 5907136"/>
              <a:gd name="connsiteX60" fmla="*/ 4031736 w 12078891"/>
              <a:gd name="connsiteY60" fmla="*/ 5584393 h 5907136"/>
              <a:gd name="connsiteX61" fmla="*/ 4043953 w 12078891"/>
              <a:gd name="connsiteY61" fmla="*/ 5596611 h 5907136"/>
              <a:gd name="connsiteX62" fmla="*/ 4031736 w 12078891"/>
              <a:gd name="connsiteY62" fmla="*/ 5608828 h 5907136"/>
              <a:gd name="connsiteX63" fmla="*/ 4019517 w 12078891"/>
              <a:gd name="connsiteY63" fmla="*/ 5596611 h 5907136"/>
              <a:gd name="connsiteX64" fmla="*/ 4031736 w 12078891"/>
              <a:gd name="connsiteY64" fmla="*/ 5584393 h 5907136"/>
              <a:gd name="connsiteX65" fmla="*/ 8657000 w 12078891"/>
              <a:gd name="connsiteY65" fmla="*/ 5577266 h 5907136"/>
              <a:gd name="connsiteX66" fmla="*/ 8696707 w 12078891"/>
              <a:gd name="connsiteY66" fmla="*/ 5616973 h 5907136"/>
              <a:gd name="connsiteX67" fmla="*/ 8657000 w 12078891"/>
              <a:gd name="connsiteY67" fmla="*/ 5656679 h 5907136"/>
              <a:gd name="connsiteX68" fmla="*/ 8617294 w 12078891"/>
              <a:gd name="connsiteY68" fmla="*/ 5616973 h 5907136"/>
              <a:gd name="connsiteX69" fmla="*/ 8657000 w 12078891"/>
              <a:gd name="connsiteY69" fmla="*/ 5577266 h 5907136"/>
              <a:gd name="connsiteX70" fmla="*/ 10814389 w 12078891"/>
              <a:gd name="connsiteY70" fmla="*/ 5571158 h 5907136"/>
              <a:gd name="connsiteX71" fmla="*/ 10825589 w 12078891"/>
              <a:gd name="connsiteY71" fmla="*/ 5582357 h 5907136"/>
              <a:gd name="connsiteX72" fmla="*/ 10814389 w 12078891"/>
              <a:gd name="connsiteY72" fmla="*/ 5593557 h 5907136"/>
              <a:gd name="connsiteX73" fmla="*/ 10803190 w 12078891"/>
              <a:gd name="connsiteY73" fmla="*/ 5582357 h 5907136"/>
              <a:gd name="connsiteX74" fmla="*/ 10814389 w 12078891"/>
              <a:gd name="connsiteY74" fmla="*/ 5571158 h 5907136"/>
              <a:gd name="connsiteX75" fmla="*/ 7000525 w 12078891"/>
              <a:gd name="connsiteY75" fmla="*/ 5501926 h 5907136"/>
              <a:gd name="connsiteX76" fmla="*/ 7026996 w 12078891"/>
              <a:gd name="connsiteY76" fmla="*/ 5528397 h 5907136"/>
              <a:gd name="connsiteX77" fmla="*/ 7000525 w 12078891"/>
              <a:gd name="connsiteY77" fmla="*/ 5554868 h 5907136"/>
              <a:gd name="connsiteX78" fmla="*/ 6974054 w 12078891"/>
              <a:gd name="connsiteY78" fmla="*/ 5528397 h 5907136"/>
              <a:gd name="connsiteX79" fmla="*/ 7000525 w 12078891"/>
              <a:gd name="connsiteY79" fmla="*/ 5501926 h 5907136"/>
              <a:gd name="connsiteX80" fmla="*/ 8101109 w 12078891"/>
              <a:gd name="connsiteY80" fmla="*/ 5497853 h 5907136"/>
              <a:gd name="connsiteX81" fmla="*/ 8114345 w 12078891"/>
              <a:gd name="connsiteY81" fmla="*/ 5511088 h 5907136"/>
              <a:gd name="connsiteX82" fmla="*/ 8101109 w 12078891"/>
              <a:gd name="connsiteY82" fmla="*/ 5524324 h 5907136"/>
              <a:gd name="connsiteX83" fmla="*/ 8087874 w 12078891"/>
              <a:gd name="connsiteY83" fmla="*/ 5511088 h 5907136"/>
              <a:gd name="connsiteX84" fmla="*/ 8101109 w 12078891"/>
              <a:gd name="connsiteY84" fmla="*/ 5497853 h 5907136"/>
              <a:gd name="connsiteX85" fmla="*/ 11261343 w 12078891"/>
              <a:gd name="connsiteY85" fmla="*/ 5462219 h 5907136"/>
              <a:gd name="connsiteX86" fmla="*/ 11297995 w 12078891"/>
              <a:gd name="connsiteY86" fmla="*/ 5498871 h 5907136"/>
              <a:gd name="connsiteX87" fmla="*/ 11261343 w 12078891"/>
              <a:gd name="connsiteY87" fmla="*/ 5535524 h 5907136"/>
              <a:gd name="connsiteX88" fmla="*/ 11224691 w 12078891"/>
              <a:gd name="connsiteY88" fmla="*/ 5498871 h 5907136"/>
              <a:gd name="connsiteX89" fmla="*/ 11261343 w 12078891"/>
              <a:gd name="connsiteY89" fmla="*/ 5462219 h 5907136"/>
              <a:gd name="connsiteX90" fmla="*/ 6980162 w 12078891"/>
              <a:gd name="connsiteY90" fmla="*/ 5433712 h 5907136"/>
              <a:gd name="connsiteX91" fmla="*/ 6995434 w 12078891"/>
              <a:gd name="connsiteY91" fmla="*/ 5448984 h 5907136"/>
              <a:gd name="connsiteX92" fmla="*/ 6980162 w 12078891"/>
              <a:gd name="connsiteY92" fmla="*/ 5463237 h 5907136"/>
              <a:gd name="connsiteX93" fmla="*/ 6964890 w 12078891"/>
              <a:gd name="connsiteY93" fmla="*/ 5448984 h 5907136"/>
              <a:gd name="connsiteX94" fmla="*/ 6980162 w 12078891"/>
              <a:gd name="connsiteY94" fmla="*/ 5433712 h 5907136"/>
              <a:gd name="connsiteX95" fmla="*/ 7394535 w 12078891"/>
              <a:gd name="connsiteY95" fmla="*/ 5431676 h 5907136"/>
              <a:gd name="connsiteX96" fmla="*/ 7426097 w 12078891"/>
              <a:gd name="connsiteY96" fmla="*/ 5463237 h 5907136"/>
              <a:gd name="connsiteX97" fmla="*/ 7394535 w 12078891"/>
              <a:gd name="connsiteY97" fmla="*/ 5494799 h 5907136"/>
              <a:gd name="connsiteX98" fmla="*/ 7362974 w 12078891"/>
              <a:gd name="connsiteY98" fmla="*/ 5463237 h 5907136"/>
              <a:gd name="connsiteX99" fmla="*/ 7394535 w 12078891"/>
              <a:gd name="connsiteY99" fmla="*/ 5431676 h 5907136"/>
              <a:gd name="connsiteX100" fmla="*/ 9262779 w 12078891"/>
              <a:gd name="connsiteY100" fmla="*/ 5425567 h 5907136"/>
              <a:gd name="connsiteX101" fmla="*/ 9264816 w 12078891"/>
              <a:gd name="connsiteY101" fmla="*/ 5427603 h 5907136"/>
              <a:gd name="connsiteX102" fmla="*/ 9262779 w 12078891"/>
              <a:gd name="connsiteY102" fmla="*/ 5429639 h 5907136"/>
              <a:gd name="connsiteX103" fmla="*/ 9260743 w 12078891"/>
              <a:gd name="connsiteY103" fmla="*/ 5427603 h 5907136"/>
              <a:gd name="connsiteX104" fmla="*/ 9262779 w 12078891"/>
              <a:gd name="connsiteY104" fmla="*/ 5425567 h 5907136"/>
              <a:gd name="connsiteX105" fmla="*/ 9043884 w 12078891"/>
              <a:gd name="connsiteY105" fmla="*/ 5381788 h 5907136"/>
              <a:gd name="connsiteX106" fmla="*/ 9092754 w 12078891"/>
              <a:gd name="connsiteY106" fmla="*/ 5430658 h 5907136"/>
              <a:gd name="connsiteX107" fmla="*/ 9043884 w 12078891"/>
              <a:gd name="connsiteY107" fmla="*/ 5479528 h 5907136"/>
              <a:gd name="connsiteX108" fmla="*/ 8995015 w 12078891"/>
              <a:gd name="connsiteY108" fmla="*/ 5430658 h 5907136"/>
              <a:gd name="connsiteX109" fmla="*/ 9043884 w 12078891"/>
              <a:gd name="connsiteY109" fmla="*/ 5381788 h 5907136"/>
              <a:gd name="connsiteX110" fmla="*/ 8166268 w 12078891"/>
              <a:gd name="connsiteY110" fmla="*/ 5370589 h 5907136"/>
              <a:gd name="connsiteX111" fmla="*/ 8180522 w 12078891"/>
              <a:gd name="connsiteY111" fmla="*/ 5384843 h 5907136"/>
              <a:gd name="connsiteX112" fmla="*/ 8166268 w 12078891"/>
              <a:gd name="connsiteY112" fmla="*/ 5399096 h 5907136"/>
              <a:gd name="connsiteX113" fmla="*/ 8152015 w 12078891"/>
              <a:gd name="connsiteY113" fmla="*/ 5384843 h 5907136"/>
              <a:gd name="connsiteX114" fmla="*/ 8166268 w 12078891"/>
              <a:gd name="connsiteY114" fmla="*/ 5370589 h 5907136"/>
              <a:gd name="connsiteX115" fmla="*/ 9917428 w 12078891"/>
              <a:gd name="connsiteY115" fmla="*/ 5332918 h 5907136"/>
              <a:gd name="connsiteX116" fmla="*/ 9991751 w 12078891"/>
              <a:gd name="connsiteY116" fmla="*/ 5406223 h 5907136"/>
              <a:gd name="connsiteX117" fmla="*/ 9917428 w 12078891"/>
              <a:gd name="connsiteY117" fmla="*/ 5479527 h 5907136"/>
              <a:gd name="connsiteX118" fmla="*/ 9843106 w 12078891"/>
              <a:gd name="connsiteY118" fmla="*/ 5406223 h 5907136"/>
              <a:gd name="connsiteX119" fmla="*/ 9917428 w 12078891"/>
              <a:gd name="connsiteY119" fmla="*/ 5332918 h 5907136"/>
              <a:gd name="connsiteX120" fmla="*/ 5489660 w 12078891"/>
              <a:gd name="connsiteY120" fmla="*/ 5317646 h 5907136"/>
              <a:gd name="connsiteX121" fmla="*/ 5535474 w 12078891"/>
              <a:gd name="connsiteY121" fmla="*/ 5362443 h 5907136"/>
              <a:gd name="connsiteX122" fmla="*/ 5489660 w 12078891"/>
              <a:gd name="connsiteY122" fmla="*/ 5408259 h 5907136"/>
              <a:gd name="connsiteX123" fmla="*/ 5443845 w 12078891"/>
              <a:gd name="connsiteY123" fmla="*/ 5362443 h 5907136"/>
              <a:gd name="connsiteX124" fmla="*/ 5489660 w 12078891"/>
              <a:gd name="connsiteY124" fmla="*/ 5317646 h 5907136"/>
              <a:gd name="connsiteX125" fmla="*/ 7760040 w 12078891"/>
              <a:gd name="connsiteY125" fmla="*/ 5273868 h 5907136"/>
              <a:gd name="connsiteX126" fmla="*/ 7795674 w 12078891"/>
              <a:gd name="connsiteY126" fmla="*/ 5309502 h 5907136"/>
              <a:gd name="connsiteX127" fmla="*/ 7760040 w 12078891"/>
              <a:gd name="connsiteY127" fmla="*/ 5345136 h 5907136"/>
              <a:gd name="connsiteX128" fmla="*/ 7724406 w 12078891"/>
              <a:gd name="connsiteY128" fmla="*/ 5309502 h 5907136"/>
              <a:gd name="connsiteX129" fmla="*/ 7760040 w 12078891"/>
              <a:gd name="connsiteY129" fmla="*/ 5273868 h 5907136"/>
              <a:gd name="connsiteX130" fmla="*/ 4548919 w 12078891"/>
              <a:gd name="connsiteY130" fmla="*/ 5233143 h 5907136"/>
              <a:gd name="connsiteX131" fmla="*/ 4575387 w 12078891"/>
              <a:gd name="connsiteY131" fmla="*/ 5259614 h 5907136"/>
              <a:gd name="connsiteX132" fmla="*/ 4548919 w 12078891"/>
              <a:gd name="connsiteY132" fmla="*/ 5286085 h 5907136"/>
              <a:gd name="connsiteX133" fmla="*/ 4522446 w 12078891"/>
              <a:gd name="connsiteY133" fmla="*/ 5259614 h 5907136"/>
              <a:gd name="connsiteX134" fmla="*/ 4548919 w 12078891"/>
              <a:gd name="connsiteY134" fmla="*/ 5233143 h 5907136"/>
              <a:gd name="connsiteX135" fmla="*/ 7408789 w 12078891"/>
              <a:gd name="connsiteY135" fmla="*/ 5131331 h 5907136"/>
              <a:gd name="connsiteX136" fmla="*/ 7417952 w 12078891"/>
              <a:gd name="connsiteY136" fmla="*/ 5140494 h 5907136"/>
              <a:gd name="connsiteX137" fmla="*/ 7408789 w 12078891"/>
              <a:gd name="connsiteY137" fmla="*/ 5149657 h 5907136"/>
              <a:gd name="connsiteX138" fmla="*/ 7399626 w 12078891"/>
              <a:gd name="connsiteY138" fmla="*/ 5140494 h 5907136"/>
              <a:gd name="connsiteX139" fmla="*/ 7408789 w 12078891"/>
              <a:gd name="connsiteY139" fmla="*/ 5131331 h 5907136"/>
              <a:gd name="connsiteX140" fmla="*/ 10433614 w 12078891"/>
              <a:gd name="connsiteY140" fmla="*/ 5120132 h 5907136"/>
              <a:gd name="connsiteX141" fmla="*/ 10442776 w 12078891"/>
              <a:gd name="connsiteY141" fmla="*/ 5129295 h 5907136"/>
              <a:gd name="connsiteX142" fmla="*/ 10433614 w 12078891"/>
              <a:gd name="connsiteY142" fmla="*/ 5138458 h 5907136"/>
              <a:gd name="connsiteX143" fmla="*/ 10424451 w 12078891"/>
              <a:gd name="connsiteY143" fmla="*/ 5129295 h 5907136"/>
              <a:gd name="connsiteX144" fmla="*/ 10433614 w 12078891"/>
              <a:gd name="connsiteY144" fmla="*/ 5120132 h 5907136"/>
              <a:gd name="connsiteX145" fmla="*/ 1525133 w 12078891"/>
              <a:gd name="connsiteY145" fmla="*/ 5095697 h 5907136"/>
              <a:gd name="connsiteX146" fmla="*/ 1568912 w 12078891"/>
              <a:gd name="connsiteY146" fmla="*/ 5139476 h 5907136"/>
              <a:gd name="connsiteX147" fmla="*/ 1525133 w 12078891"/>
              <a:gd name="connsiteY147" fmla="*/ 5183255 h 5907136"/>
              <a:gd name="connsiteX148" fmla="*/ 1481354 w 12078891"/>
              <a:gd name="connsiteY148" fmla="*/ 5139476 h 5907136"/>
              <a:gd name="connsiteX149" fmla="*/ 1525133 w 12078891"/>
              <a:gd name="connsiteY149" fmla="*/ 5095697 h 5907136"/>
              <a:gd name="connsiteX150" fmla="*/ 4545863 w 12078891"/>
              <a:gd name="connsiteY150" fmla="*/ 5086534 h 5907136"/>
              <a:gd name="connsiteX151" fmla="*/ 4563168 w 12078891"/>
              <a:gd name="connsiteY151" fmla="*/ 5103842 h 5907136"/>
              <a:gd name="connsiteX152" fmla="*/ 4545863 w 12078891"/>
              <a:gd name="connsiteY152" fmla="*/ 5121150 h 5907136"/>
              <a:gd name="connsiteX153" fmla="*/ 4528555 w 12078891"/>
              <a:gd name="connsiteY153" fmla="*/ 5103842 h 5907136"/>
              <a:gd name="connsiteX154" fmla="*/ 4545863 w 12078891"/>
              <a:gd name="connsiteY154" fmla="*/ 5086534 h 5907136"/>
              <a:gd name="connsiteX155" fmla="*/ 9595704 w 12078891"/>
              <a:gd name="connsiteY155" fmla="*/ 5048864 h 5907136"/>
              <a:gd name="connsiteX156" fmla="*/ 9601813 w 12078891"/>
              <a:gd name="connsiteY156" fmla="*/ 5054972 h 5907136"/>
              <a:gd name="connsiteX157" fmla="*/ 9595704 w 12078891"/>
              <a:gd name="connsiteY157" fmla="*/ 5061081 h 5907136"/>
              <a:gd name="connsiteX158" fmla="*/ 9589596 w 12078891"/>
              <a:gd name="connsiteY158" fmla="*/ 5054972 h 5907136"/>
              <a:gd name="connsiteX159" fmla="*/ 9595704 w 12078891"/>
              <a:gd name="connsiteY159" fmla="*/ 5048864 h 5907136"/>
              <a:gd name="connsiteX160" fmla="*/ 11474130 w 12078891"/>
              <a:gd name="connsiteY160" fmla="*/ 5040719 h 5907136"/>
              <a:gd name="connsiteX161" fmla="*/ 11492456 w 12078891"/>
              <a:gd name="connsiteY161" fmla="*/ 5059046 h 5907136"/>
              <a:gd name="connsiteX162" fmla="*/ 11474130 w 12078891"/>
              <a:gd name="connsiteY162" fmla="*/ 5077372 h 5907136"/>
              <a:gd name="connsiteX163" fmla="*/ 11455803 w 12078891"/>
              <a:gd name="connsiteY163" fmla="*/ 5059046 h 5907136"/>
              <a:gd name="connsiteX164" fmla="*/ 11474130 w 12078891"/>
              <a:gd name="connsiteY164" fmla="*/ 5040719 h 5907136"/>
              <a:gd name="connsiteX165" fmla="*/ 2684777 w 12078891"/>
              <a:gd name="connsiteY165" fmla="*/ 5038683 h 5907136"/>
              <a:gd name="connsiteX166" fmla="*/ 2690886 w 12078891"/>
              <a:gd name="connsiteY166" fmla="*/ 5044791 h 5907136"/>
              <a:gd name="connsiteX167" fmla="*/ 2684777 w 12078891"/>
              <a:gd name="connsiteY167" fmla="*/ 5050900 h 5907136"/>
              <a:gd name="connsiteX168" fmla="*/ 2678668 w 12078891"/>
              <a:gd name="connsiteY168" fmla="*/ 5044791 h 5907136"/>
              <a:gd name="connsiteX169" fmla="*/ 2684777 w 12078891"/>
              <a:gd name="connsiteY169" fmla="*/ 5038683 h 5907136"/>
              <a:gd name="connsiteX170" fmla="*/ 8718088 w 12078891"/>
              <a:gd name="connsiteY170" fmla="*/ 5027483 h 5907136"/>
              <a:gd name="connsiteX171" fmla="*/ 8750668 w 12078891"/>
              <a:gd name="connsiteY171" fmla="*/ 5060063 h 5907136"/>
              <a:gd name="connsiteX172" fmla="*/ 8718088 w 12078891"/>
              <a:gd name="connsiteY172" fmla="*/ 5092643 h 5907136"/>
              <a:gd name="connsiteX173" fmla="*/ 8684490 w 12078891"/>
              <a:gd name="connsiteY173" fmla="*/ 5060063 h 5907136"/>
              <a:gd name="connsiteX174" fmla="*/ 8718088 w 12078891"/>
              <a:gd name="connsiteY174" fmla="*/ 5027483 h 5907136"/>
              <a:gd name="connsiteX175" fmla="*/ 855208 w 12078891"/>
              <a:gd name="connsiteY175" fmla="*/ 4961306 h 5907136"/>
              <a:gd name="connsiteX176" fmla="*/ 859281 w 12078891"/>
              <a:gd name="connsiteY176" fmla="*/ 4965379 h 5907136"/>
              <a:gd name="connsiteX177" fmla="*/ 855208 w 12078891"/>
              <a:gd name="connsiteY177" fmla="*/ 4969451 h 5907136"/>
              <a:gd name="connsiteX178" fmla="*/ 851136 w 12078891"/>
              <a:gd name="connsiteY178" fmla="*/ 4965379 h 5907136"/>
              <a:gd name="connsiteX179" fmla="*/ 855208 w 12078891"/>
              <a:gd name="connsiteY179" fmla="*/ 4961306 h 5907136"/>
              <a:gd name="connsiteX180" fmla="*/ 3860690 w 12078891"/>
              <a:gd name="connsiteY180" fmla="*/ 4955197 h 5907136"/>
              <a:gd name="connsiteX181" fmla="*/ 3873926 w 12078891"/>
              <a:gd name="connsiteY181" fmla="*/ 4968432 h 5907136"/>
              <a:gd name="connsiteX182" fmla="*/ 3860690 w 12078891"/>
              <a:gd name="connsiteY182" fmla="*/ 4981668 h 5907136"/>
              <a:gd name="connsiteX183" fmla="*/ 3847454 w 12078891"/>
              <a:gd name="connsiteY183" fmla="*/ 4968432 h 5907136"/>
              <a:gd name="connsiteX184" fmla="*/ 3860690 w 12078891"/>
              <a:gd name="connsiteY184" fmla="*/ 4955197 h 5907136"/>
              <a:gd name="connsiteX185" fmla="*/ 428625 w 12078891"/>
              <a:gd name="connsiteY185" fmla="*/ 4954179 h 5907136"/>
              <a:gd name="connsiteX186" fmla="*/ 483604 w 12078891"/>
              <a:gd name="connsiteY186" fmla="*/ 5009158 h 5907136"/>
              <a:gd name="connsiteX187" fmla="*/ 428625 w 12078891"/>
              <a:gd name="connsiteY187" fmla="*/ 5064136 h 5907136"/>
              <a:gd name="connsiteX188" fmla="*/ 373647 w 12078891"/>
              <a:gd name="connsiteY188" fmla="*/ 5009158 h 5907136"/>
              <a:gd name="connsiteX189" fmla="*/ 428625 w 12078891"/>
              <a:gd name="connsiteY189" fmla="*/ 4954179 h 5907136"/>
              <a:gd name="connsiteX190" fmla="*/ 8221247 w 12078891"/>
              <a:gd name="connsiteY190" fmla="*/ 4935853 h 5907136"/>
              <a:gd name="connsiteX191" fmla="*/ 8225319 w 12078891"/>
              <a:gd name="connsiteY191" fmla="*/ 4939926 h 5907136"/>
              <a:gd name="connsiteX192" fmla="*/ 8221247 w 12078891"/>
              <a:gd name="connsiteY192" fmla="*/ 4943998 h 5907136"/>
              <a:gd name="connsiteX193" fmla="*/ 8217174 w 12078891"/>
              <a:gd name="connsiteY193" fmla="*/ 4939926 h 5907136"/>
              <a:gd name="connsiteX194" fmla="*/ 8221247 w 12078891"/>
              <a:gd name="connsiteY194" fmla="*/ 4935853 h 5907136"/>
              <a:gd name="connsiteX195" fmla="*/ 6571898 w 12078891"/>
              <a:gd name="connsiteY195" fmla="*/ 4926690 h 5907136"/>
              <a:gd name="connsiteX196" fmla="*/ 6586152 w 12078891"/>
              <a:gd name="connsiteY196" fmla="*/ 4940943 h 5907136"/>
              <a:gd name="connsiteX197" fmla="*/ 6571898 w 12078891"/>
              <a:gd name="connsiteY197" fmla="*/ 4955197 h 5907136"/>
              <a:gd name="connsiteX198" fmla="*/ 6557644 w 12078891"/>
              <a:gd name="connsiteY198" fmla="*/ 4940943 h 5907136"/>
              <a:gd name="connsiteX199" fmla="*/ 6571898 w 12078891"/>
              <a:gd name="connsiteY199" fmla="*/ 4926690 h 5907136"/>
              <a:gd name="connsiteX200" fmla="*/ 5978342 w 12078891"/>
              <a:gd name="connsiteY200" fmla="*/ 4896147 h 5907136"/>
              <a:gd name="connsiteX201" fmla="*/ 6022119 w 12078891"/>
              <a:gd name="connsiteY201" fmla="*/ 4939926 h 5907136"/>
              <a:gd name="connsiteX202" fmla="*/ 5978342 w 12078891"/>
              <a:gd name="connsiteY202" fmla="*/ 4983705 h 5907136"/>
              <a:gd name="connsiteX203" fmla="*/ 5934564 w 12078891"/>
              <a:gd name="connsiteY203" fmla="*/ 4939926 h 5907136"/>
              <a:gd name="connsiteX204" fmla="*/ 5978342 w 12078891"/>
              <a:gd name="connsiteY204" fmla="*/ 4896147 h 5907136"/>
              <a:gd name="connsiteX205" fmla="*/ 9071374 w 12078891"/>
              <a:gd name="connsiteY205" fmla="*/ 4885965 h 5907136"/>
              <a:gd name="connsiteX206" fmla="*/ 9105990 w 12078891"/>
              <a:gd name="connsiteY206" fmla="*/ 4920581 h 5907136"/>
              <a:gd name="connsiteX207" fmla="*/ 9071374 w 12078891"/>
              <a:gd name="connsiteY207" fmla="*/ 4955197 h 5907136"/>
              <a:gd name="connsiteX208" fmla="*/ 9036758 w 12078891"/>
              <a:gd name="connsiteY208" fmla="*/ 4920581 h 5907136"/>
              <a:gd name="connsiteX209" fmla="*/ 9071374 w 12078891"/>
              <a:gd name="connsiteY209" fmla="*/ 4885965 h 5907136"/>
              <a:gd name="connsiteX210" fmla="*/ 4705700 w 12078891"/>
              <a:gd name="connsiteY210" fmla="*/ 4854403 h 5907136"/>
              <a:gd name="connsiteX211" fmla="*/ 4713844 w 12078891"/>
              <a:gd name="connsiteY211" fmla="*/ 4861530 h 5907136"/>
              <a:gd name="connsiteX212" fmla="*/ 4705700 w 12078891"/>
              <a:gd name="connsiteY212" fmla="*/ 4868657 h 5907136"/>
              <a:gd name="connsiteX213" fmla="*/ 4697560 w 12078891"/>
              <a:gd name="connsiteY213" fmla="*/ 4861530 h 5907136"/>
              <a:gd name="connsiteX214" fmla="*/ 4705700 w 12078891"/>
              <a:gd name="connsiteY214" fmla="*/ 4854403 h 5907136"/>
              <a:gd name="connsiteX215" fmla="*/ 11940428 w 12078891"/>
              <a:gd name="connsiteY215" fmla="*/ 4845241 h 5907136"/>
              <a:gd name="connsiteX216" fmla="*/ 11945518 w 12078891"/>
              <a:gd name="connsiteY216" fmla="*/ 4850331 h 5907136"/>
              <a:gd name="connsiteX217" fmla="*/ 11940428 w 12078891"/>
              <a:gd name="connsiteY217" fmla="*/ 4855422 h 5907136"/>
              <a:gd name="connsiteX218" fmla="*/ 11935337 w 12078891"/>
              <a:gd name="connsiteY218" fmla="*/ 4850331 h 5907136"/>
              <a:gd name="connsiteX219" fmla="*/ 11940428 w 12078891"/>
              <a:gd name="connsiteY219" fmla="*/ 4845241 h 5907136"/>
              <a:gd name="connsiteX220" fmla="*/ 8474758 w 12078891"/>
              <a:gd name="connsiteY220" fmla="*/ 4844222 h 5907136"/>
              <a:gd name="connsiteX221" fmla="*/ 8489011 w 12078891"/>
              <a:gd name="connsiteY221" fmla="*/ 4858476 h 5907136"/>
              <a:gd name="connsiteX222" fmla="*/ 8474758 w 12078891"/>
              <a:gd name="connsiteY222" fmla="*/ 4872729 h 5907136"/>
              <a:gd name="connsiteX223" fmla="*/ 8460504 w 12078891"/>
              <a:gd name="connsiteY223" fmla="*/ 4858476 h 5907136"/>
              <a:gd name="connsiteX224" fmla="*/ 8474758 w 12078891"/>
              <a:gd name="connsiteY224" fmla="*/ 4844222 h 5907136"/>
              <a:gd name="connsiteX225" fmla="*/ 4205825 w 12078891"/>
              <a:gd name="connsiteY225" fmla="*/ 4837095 h 5907136"/>
              <a:gd name="connsiteX226" fmla="*/ 4213970 w 12078891"/>
              <a:gd name="connsiteY226" fmla="*/ 4845240 h 5907136"/>
              <a:gd name="connsiteX227" fmla="*/ 4205825 w 12078891"/>
              <a:gd name="connsiteY227" fmla="*/ 4853385 h 5907136"/>
              <a:gd name="connsiteX228" fmla="*/ 4196662 w 12078891"/>
              <a:gd name="connsiteY228" fmla="*/ 4845240 h 5907136"/>
              <a:gd name="connsiteX229" fmla="*/ 4205825 w 12078891"/>
              <a:gd name="connsiteY229" fmla="*/ 4837095 h 5907136"/>
              <a:gd name="connsiteX230" fmla="*/ 7787529 w 12078891"/>
              <a:gd name="connsiteY230" fmla="*/ 4832005 h 5907136"/>
              <a:gd name="connsiteX231" fmla="*/ 7822145 w 12078891"/>
              <a:gd name="connsiteY231" fmla="*/ 4866621 h 5907136"/>
              <a:gd name="connsiteX232" fmla="*/ 7787529 w 12078891"/>
              <a:gd name="connsiteY232" fmla="*/ 4901237 h 5907136"/>
              <a:gd name="connsiteX233" fmla="*/ 7752913 w 12078891"/>
              <a:gd name="connsiteY233" fmla="*/ 4866621 h 5907136"/>
              <a:gd name="connsiteX234" fmla="*/ 7787529 w 12078891"/>
              <a:gd name="connsiteY234" fmla="*/ 4832005 h 5907136"/>
              <a:gd name="connsiteX235" fmla="*/ 11802981 w 12078891"/>
              <a:gd name="connsiteY235" fmla="*/ 4826914 h 5907136"/>
              <a:gd name="connsiteX236" fmla="*/ 11811126 w 12078891"/>
              <a:gd name="connsiteY236" fmla="*/ 4834041 h 5907136"/>
              <a:gd name="connsiteX237" fmla="*/ 11802981 w 12078891"/>
              <a:gd name="connsiteY237" fmla="*/ 4842186 h 5907136"/>
              <a:gd name="connsiteX238" fmla="*/ 11794836 w 12078891"/>
              <a:gd name="connsiteY238" fmla="*/ 4834041 h 5907136"/>
              <a:gd name="connsiteX239" fmla="*/ 11802981 w 12078891"/>
              <a:gd name="connsiteY239" fmla="*/ 4826914 h 5907136"/>
              <a:gd name="connsiteX240" fmla="*/ 5411257 w 12078891"/>
              <a:gd name="connsiteY240" fmla="*/ 4809607 h 5907136"/>
              <a:gd name="connsiteX241" fmla="*/ 5422456 w 12078891"/>
              <a:gd name="connsiteY241" fmla="*/ 4819788 h 5907136"/>
              <a:gd name="connsiteX242" fmla="*/ 5411257 w 12078891"/>
              <a:gd name="connsiteY242" fmla="*/ 4829969 h 5907136"/>
              <a:gd name="connsiteX243" fmla="*/ 5401075 w 12078891"/>
              <a:gd name="connsiteY243" fmla="*/ 4819788 h 5907136"/>
              <a:gd name="connsiteX244" fmla="*/ 5411257 w 12078891"/>
              <a:gd name="connsiteY244" fmla="*/ 4809607 h 5907136"/>
              <a:gd name="connsiteX245" fmla="*/ 9626248 w 12078891"/>
              <a:gd name="connsiteY245" fmla="*/ 4808588 h 5907136"/>
              <a:gd name="connsiteX246" fmla="*/ 9637447 w 12078891"/>
              <a:gd name="connsiteY246" fmla="*/ 4819788 h 5907136"/>
              <a:gd name="connsiteX247" fmla="*/ 9626248 w 12078891"/>
              <a:gd name="connsiteY247" fmla="*/ 4830987 h 5907136"/>
              <a:gd name="connsiteX248" fmla="*/ 9615049 w 12078891"/>
              <a:gd name="connsiteY248" fmla="*/ 4819788 h 5907136"/>
              <a:gd name="connsiteX249" fmla="*/ 9626248 w 12078891"/>
              <a:gd name="connsiteY249" fmla="*/ 4808588 h 5907136"/>
              <a:gd name="connsiteX250" fmla="*/ 4160030 w 12078891"/>
              <a:gd name="connsiteY250" fmla="*/ 4788226 h 5907136"/>
              <a:gd name="connsiteX251" fmla="*/ 4168175 w 12078891"/>
              <a:gd name="connsiteY251" fmla="*/ 4796371 h 5907136"/>
              <a:gd name="connsiteX252" fmla="*/ 4160030 w 12078891"/>
              <a:gd name="connsiteY252" fmla="*/ 4804516 h 5907136"/>
              <a:gd name="connsiteX253" fmla="*/ 4151885 w 12078891"/>
              <a:gd name="connsiteY253" fmla="*/ 4796371 h 5907136"/>
              <a:gd name="connsiteX254" fmla="*/ 4160030 w 12078891"/>
              <a:gd name="connsiteY254" fmla="*/ 4788226 h 5907136"/>
              <a:gd name="connsiteX255" fmla="*/ 2707168 w 12078891"/>
              <a:gd name="connsiteY255" fmla="*/ 4788226 h 5907136"/>
              <a:gd name="connsiteX256" fmla="*/ 2727529 w 12078891"/>
              <a:gd name="connsiteY256" fmla="*/ 4808588 h 5907136"/>
              <a:gd name="connsiteX257" fmla="*/ 2707168 w 12078891"/>
              <a:gd name="connsiteY257" fmla="*/ 4828951 h 5907136"/>
              <a:gd name="connsiteX258" fmla="*/ 2686805 w 12078891"/>
              <a:gd name="connsiteY258" fmla="*/ 4808588 h 5907136"/>
              <a:gd name="connsiteX259" fmla="*/ 2707168 w 12078891"/>
              <a:gd name="connsiteY259" fmla="*/ 4788226 h 5907136"/>
              <a:gd name="connsiteX260" fmla="*/ 8423852 w 12078891"/>
              <a:gd name="connsiteY260" fmla="*/ 4774990 h 5907136"/>
              <a:gd name="connsiteX261" fmla="*/ 8441160 w 12078891"/>
              <a:gd name="connsiteY261" fmla="*/ 4792298 h 5907136"/>
              <a:gd name="connsiteX262" fmla="*/ 8423852 w 12078891"/>
              <a:gd name="connsiteY262" fmla="*/ 4809606 h 5907136"/>
              <a:gd name="connsiteX263" fmla="*/ 8406544 w 12078891"/>
              <a:gd name="connsiteY263" fmla="*/ 4792298 h 5907136"/>
              <a:gd name="connsiteX264" fmla="*/ 8423852 w 12078891"/>
              <a:gd name="connsiteY264" fmla="*/ 4774990 h 5907136"/>
              <a:gd name="connsiteX265" fmla="*/ 7361956 w 12078891"/>
              <a:gd name="connsiteY265" fmla="*/ 4766846 h 5907136"/>
              <a:gd name="connsiteX266" fmla="*/ 7371119 w 12078891"/>
              <a:gd name="connsiteY266" fmla="*/ 4776009 h 5907136"/>
              <a:gd name="connsiteX267" fmla="*/ 7361956 w 12078891"/>
              <a:gd name="connsiteY267" fmla="*/ 4784154 h 5907136"/>
              <a:gd name="connsiteX268" fmla="*/ 7352793 w 12078891"/>
              <a:gd name="connsiteY268" fmla="*/ 4776009 h 5907136"/>
              <a:gd name="connsiteX269" fmla="*/ 7361956 w 12078891"/>
              <a:gd name="connsiteY269" fmla="*/ 4766846 h 5907136"/>
              <a:gd name="connsiteX270" fmla="*/ 5745195 w 12078891"/>
              <a:gd name="connsiteY270" fmla="*/ 4758701 h 5907136"/>
              <a:gd name="connsiteX271" fmla="*/ 5755375 w 12078891"/>
              <a:gd name="connsiteY271" fmla="*/ 4768882 h 5907136"/>
              <a:gd name="connsiteX272" fmla="*/ 5745195 w 12078891"/>
              <a:gd name="connsiteY272" fmla="*/ 4779063 h 5907136"/>
              <a:gd name="connsiteX273" fmla="*/ 5735013 w 12078891"/>
              <a:gd name="connsiteY273" fmla="*/ 4768882 h 5907136"/>
              <a:gd name="connsiteX274" fmla="*/ 5745195 w 12078891"/>
              <a:gd name="connsiteY274" fmla="*/ 4758701 h 5907136"/>
              <a:gd name="connsiteX275" fmla="*/ 9463349 w 12078891"/>
              <a:gd name="connsiteY275" fmla="*/ 4748520 h 5907136"/>
              <a:gd name="connsiteX276" fmla="*/ 9478621 w 12078891"/>
              <a:gd name="connsiteY276" fmla="*/ 4763792 h 5907136"/>
              <a:gd name="connsiteX277" fmla="*/ 9463349 w 12078891"/>
              <a:gd name="connsiteY277" fmla="*/ 4778045 h 5907136"/>
              <a:gd name="connsiteX278" fmla="*/ 9448077 w 12078891"/>
              <a:gd name="connsiteY278" fmla="*/ 4763792 h 5907136"/>
              <a:gd name="connsiteX279" fmla="*/ 9463349 w 12078891"/>
              <a:gd name="connsiteY279" fmla="*/ 4748520 h 5907136"/>
              <a:gd name="connsiteX280" fmla="*/ 3995069 w 12078891"/>
              <a:gd name="connsiteY280" fmla="*/ 4743429 h 5907136"/>
              <a:gd name="connsiteX281" fmla="*/ 4003214 w 12078891"/>
              <a:gd name="connsiteY281" fmla="*/ 4751574 h 5907136"/>
              <a:gd name="connsiteX282" fmla="*/ 3995069 w 12078891"/>
              <a:gd name="connsiteY282" fmla="*/ 4759719 h 5907136"/>
              <a:gd name="connsiteX283" fmla="*/ 3986923 w 12078891"/>
              <a:gd name="connsiteY283" fmla="*/ 4751574 h 5907136"/>
              <a:gd name="connsiteX284" fmla="*/ 3995069 w 12078891"/>
              <a:gd name="connsiteY284" fmla="*/ 4743429 h 5907136"/>
              <a:gd name="connsiteX285" fmla="*/ 1604530 w 12078891"/>
              <a:gd name="connsiteY285" fmla="*/ 4720012 h 5907136"/>
              <a:gd name="connsiteX286" fmla="*/ 1613694 w 12078891"/>
              <a:gd name="connsiteY286" fmla="*/ 4729175 h 5907136"/>
              <a:gd name="connsiteX287" fmla="*/ 1604530 w 12078891"/>
              <a:gd name="connsiteY287" fmla="*/ 4738339 h 5907136"/>
              <a:gd name="connsiteX288" fmla="*/ 1595368 w 12078891"/>
              <a:gd name="connsiteY288" fmla="*/ 4729175 h 5907136"/>
              <a:gd name="connsiteX289" fmla="*/ 1604530 w 12078891"/>
              <a:gd name="connsiteY289" fmla="*/ 4720012 h 5907136"/>
              <a:gd name="connsiteX290" fmla="*/ 1371382 w 12078891"/>
              <a:gd name="connsiteY290" fmla="*/ 4705759 h 5907136"/>
              <a:gd name="connsiteX291" fmla="*/ 1374437 w 12078891"/>
              <a:gd name="connsiteY291" fmla="*/ 4708813 h 5907136"/>
              <a:gd name="connsiteX292" fmla="*/ 1371382 w 12078891"/>
              <a:gd name="connsiteY292" fmla="*/ 4711867 h 5907136"/>
              <a:gd name="connsiteX293" fmla="*/ 1368328 w 12078891"/>
              <a:gd name="connsiteY293" fmla="*/ 4708813 h 5907136"/>
              <a:gd name="connsiteX294" fmla="*/ 1371382 w 12078891"/>
              <a:gd name="connsiteY294" fmla="*/ 4705759 h 5907136"/>
              <a:gd name="connsiteX295" fmla="*/ 10108836 w 12078891"/>
              <a:gd name="connsiteY295" fmla="*/ 4692523 h 5907136"/>
              <a:gd name="connsiteX296" fmla="*/ 10121052 w 12078891"/>
              <a:gd name="connsiteY296" fmla="*/ 4704740 h 5907136"/>
              <a:gd name="connsiteX297" fmla="*/ 10108836 w 12078891"/>
              <a:gd name="connsiteY297" fmla="*/ 4716957 h 5907136"/>
              <a:gd name="connsiteX298" fmla="*/ 10096618 w 12078891"/>
              <a:gd name="connsiteY298" fmla="*/ 4704740 h 5907136"/>
              <a:gd name="connsiteX299" fmla="*/ 10108836 w 12078891"/>
              <a:gd name="connsiteY299" fmla="*/ 4692523 h 5907136"/>
              <a:gd name="connsiteX300" fmla="*/ 10068111 w 12078891"/>
              <a:gd name="connsiteY300" fmla="*/ 4669106 h 5907136"/>
              <a:gd name="connsiteX301" fmla="*/ 10079310 w 12078891"/>
              <a:gd name="connsiteY301" fmla="*/ 4679287 h 5907136"/>
              <a:gd name="connsiteX302" fmla="*/ 10068111 w 12078891"/>
              <a:gd name="connsiteY302" fmla="*/ 4690487 h 5907136"/>
              <a:gd name="connsiteX303" fmla="*/ 10056911 w 12078891"/>
              <a:gd name="connsiteY303" fmla="*/ 4679287 h 5907136"/>
              <a:gd name="connsiteX304" fmla="*/ 10068111 w 12078891"/>
              <a:gd name="connsiteY304" fmla="*/ 4669106 h 5907136"/>
              <a:gd name="connsiteX305" fmla="*/ 8009478 w 12078891"/>
              <a:gd name="connsiteY305" fmla="*/ 4660961 h 5907136"/>
              <a:gd name="connsiteX306" fmla="*/ 8016605 w 12078891"/>
              <a:gd name="connsiteY306" fmla="*/ 4668088 h 5907136"/>
              <a:gd name="connsiteX307" fmla="*/ 8009478 w 12078891"/>
              <a:gd name="connsiteY307" fmla="*/ 4675215 h 5907136"/>
              <a:gd name="connsiteX308" fmla="*/ 8002351 w 12078891"/>
              <a:gd name="connsiteY308" fmla="*/ 4668088 h 5907136"/>
              <a:gd name="connsiteX309" fmla="*/ 8009478 w 12078891"/>
              <a:gd name="connsiteY309" fmla="*/ 4660961 h 5907136"/>
              <a:gd name="connsiteX310" fmla="*/ 10355219 w 12078891"/>
              <a:gd name="connsiteY310" fmla="*/ 4649762 h 5907136"/>
              <a:gd name="connsiteX311" fmla="*/ 10363364 w 12078891"/>
              <a:gd name="connsiteY311" fmla="*/ 4657907 h 5907136"/>
              <a:gd name="connsiteX312" fmla="*/ 10355219 w 12078891"/>
              <a:gd name="connsiteY312" fmla="*/ 4666052 h 5907136"/>
              <a:gd name="connsiteX313" fmla="*/ 10347074 w 12078891"/>
              <a:gd name="connsiteY313" fmla="*/ 4657907 h 5907136"/>
              <a:gd name="connsiteX314" fmla="*/ 10355219 w 12078891"/>
              <a:gd name="connsiteY314" fmla="*/ 4649762 h 5907136"/>
              <a:gd name="connsiteX315" fmla="*/ 10402053 w 12078891"/>
              <a:gd name="connsiteY315" fmla="*/ 4646708 h 5907136"/>
              <a:gd name="connsiteX316" fmla="*/ 10408162 w 12078891"/>
              <a:gd name="connsiteY316" fmla="*/ 4652816 h 5907136"/>
              <a:gd name="connsiteX317" fmla="*/ 10402053 w 12078891"/>
              <a:gd name="connsiteY317" fmla="*/ 4658925 h 5907136"/>
              <a:gd name="connsiteX318" fmla="*/ 10395944 w 12078891"/>
              <a:gd name="connsiteY318" fmla="*/ 4652816 h 5907136"/>
              <a:gd name="connsiteX319" fmla="*/ 10402053 w 12078891"/>
              <a:gd name="connsiteY319" fmla="*/ 4646708 h 5907136"/>
              <a:gd name="connsiteX320" fmla="*/ 4307634 w 12078891"/>
              <a:gd name="connsiteY320" fmla="*/ 4637545 h 5907136"/>
              <a:gd name="connsiteX321" fmla="*/ 4321866 w 12078891"/>
              <a:gd name="connsiteY321" fmla="*/ 4651799 h 5907136"/>
              <a:gd name="connsiteX322" fmla="*/ 4307634 w 12078891"/>
              <a:gd name="connsiteY322" fmla="*/ 4666052 h 5907136"/>
              <a:gd name="connsiteX323" fmla="*/ 4293379 w 12078891"/>
              <a:gd name="connsiteY323" fmla="*/ 4651799 h 5907136"/>
              <a:gd name="connsiteX324" fmla="*/ 4307634 w 12078891"/>
              <a:gd name="connsiteY324" fmla="*/ 4637545 h 5907136"/>
              <a:gd name="connsiteX325" fmla="*/ 117067 w 12078891"/>
              <a:gd name="connsiteY325" fmla="*/ 4626346 h 5907136"/>
              <a:gd name="connsiteX326" fmla="*/ 119103 w 12078891"/>
              <a:gd name="connsiteY326" fmla="*/ 4628382 h 5907136"/>
              <a:gd name="connsiteX327" fmla="*/ 117067 w 12078891"/>
              <a:gd name="connsiteY327" fmla="*/ 4630418 h 5907136"/>
              <a:gd name="connsiteX328" fmla="*/ 115031 w 12078891"/>
              <a:gd name="connsiteY328" fmla="*/ 4628382 h 5907136"/>
              <a:gd name="connsiteX329" fmla="*/ 117067 w 12078891"/>
              <a:gd name="connsiteY329" fmla="*/ 4626346 h 5907136"/>
              <a:gd name="connsiteX330" fmla="*/ 3638730 w 12078891"/>
              <a:gd name="connsiteY330" fmla="*/ 4547951 h 5907136"/>
              <a:gd name="connsiteX331" fmla="*/ 3644839 w 12078891"/>
              <a:gd name="connsiteY331" fmla="*/ 4554059 h 5907136"/>
              <a:gd name="connsiteX332" fmla="*/ 3638730 w 12078891"/>
              <a:gd name="connsiteY332" fmla="*/ 4560169 h 5907136"/>
              <a:gd name="connsiteX333" fmla="*/ 3632622 w 12078891"/>
              <a:gd name="connsiteY333" fmla="*/ 4554059 h 5907136"/>
              <a:gd name="connsiteX334" fmla="*/ 3638730 w 12078891"/>
              <a:gd name="connsiteY334" fmla="*/ 4547951 h 5907136"/>
              <a:gd name="connsiteX335" fmla="*/ 11106590 w 12078891"/>
              <a:gd name="connsiteY335" fmla="*/ 4539806 h 5907136"/>
              <a:gd name="connsiteX336" fmla="*/ 11136115 w 12078891"/>
              <a:gd name="connsiteY336" fmla="*/ 4569331 h 5907136"/>
              <a:gd name="connsiteX337" fmla="*/ 11106590 w 12078891"/>
              <a:gd name="connsiteY337" fmla="*/ 4598857 h 5907136"/>
              <a:gd name="connsiteX338" fmla="*/ 11077064 w 12078891"/>
              <a:gd name="connsiteY338" fmla="*/ 4569331 h 5907136"/>
              <a:gd name="connsiteX339" fmla="*/ 11106590 w 12078891"/>
              <a:gd name="connsiteY339" fmla="*/ 4539806 h 5907136"/>
              <a:gd name="connsiteX340" fmla="*/ 10039603 w 12078891"/>
              <a:gd name="connsiteY340" fmla="*/ 4533697 h 5907136"/>
              <a:gd name="connsiteX341" fmla="*/ 10051820 w 12078891"/>
              <a:gd name="connsiteY341" fmla="*/ 4545915 h 5907136"/>
              <a:gd name="connsiteX342" fmla="*/ 10039603 w 12078891"/>
              <a:gd name="connsiteY342" fmla="*/ 4558132 h 5907136"/>
              <a:gd name="connsiteX343" fmla="*/ 10027386 w 12078891"/>
              <a:gd name="connsiteY343" fmla="*/ 4545915 h 5907136"/>
              <a:gd name="connsiteX344" fmla="*/ 10039603 w 12078891"/>
              <a:gd name="connsiteY344" fmla="*/ 4533697 h 5907136"/>
              <a:gd name="connsiteX345" fmla="*/ 5086492 w 12078891"/>
              <a:gd name="connsiteY345" fmla="*/ 4530642 h 5907136"/>
              <a:gd name="connsiteX346" fmla="*/ 5114995 w 12078891"/>
              <a:gd name="connsiteY346" fmla="*/ 4559149 h 5907136"/>
              <a:gd name="connsiteX347" fmla="*/ 5086492 w 12078891"/>
              <a:gd name="connsiteY347" fmla="*/ 4587656 h 5907136"/>
              <a:gd name="connsiteX348" fmla="*/ 5057989 w 12078891"/>
              <a:gd name="connsiteY348" fmla="*/ 4559149 h 5907136"/>
              <a:gd name="connsiteX349" fmla="*/ 5086492 w 12078891"/>
              <a:gd name="connsiteY349" fmla="*/ 4530642 h 5907136"/>
              <a:gd name="connsiteX350" fmla="*/ 5031503 w 12078891"/>
              <a:gd name="connsiteY350" fmla="*/ 4522498 h 5907136"/>
              <a:gd name="connsiteX351" fmla="*/ 5037610 w 12078891"/>
              <a:gd name="connsiteY351" fmla="*/ 4528606 h 5907136"/>
              <a:gd name="connsiteX352" fmla="*/ 5031503 w 12078891"/>
              <a:gd name="connsiteY352" fmla="*/ 4534716 h 5907136"/>
              <a:gd name="connsiteX353" fmla="*/ 5025395 w 12078891"/>
              <a:gd name="connsiteY353" fmla="*/ 4528606 h 5907136"/>
              <a:gd name="connsiteX354" fmla="*/ 5031503 w 12078891"/>
              <a:gd name="connsiteY354" fmla="*/ 4522498 h 5907136"/>
              <a:gd name="connsiteX355" fmla="*/ 10449905 w 12078891"/>
              <a:gd name="connsiteY355" fmla="*/ 4519443 h 5907136"/>
              <a:gd name="connsiteX356" fmla="*/ 10453977 w 12078891"/>
              <a:gd name="connsiteY356" fmla="*/ 4523515 h 5907136"/>
              <a:gd name="connsiteX357" fmla="*/ 10449905 w 12078891"/>
              <a:gd name="connsiteY357" fmla="*/ 4527588 h 5907136"/>
              <a:gd name="connsiteX358" fmla="*/ 10445832 w 12078891"/>
              <a:gd name="connsiteY358" fmla="*/ 4523515 h 5907136"/>
              <a:gd name="connsiteX359" fmla="*/ 10449905 w 12078891"/>
              <a:gd name="connsiteY359" fmla="*/ 4519443 h 5907136"/>
              <a:gd name="connsiteX360" fmla="*/ 6405944 w 12078891"/>
              <a:gd name="connsiteY360" fmla="*/ 4511298 h 5907136"/>
              <a:gd name="connsiteX361" fmla="*/ 6415107 w 12078891"/>
              <a:gd name="connsiteY361" fmla="*/ 4520461 h 5907136"/>
              <a:gd name="connsiteX362" fmla="*/ 6405944 w 12078891"/>
              <a:gd name="connsiteY362" fmla="*/ 4529625 h 5907136"/>
              <a:gd name="connsiteX363" fmla="*/ 6396781 w 12078891"/>
              <a:gd name="connsiteY363" fmla="*/ 4520461 h 5907136"/>
              <a:gd name="connsiteX364" fmla="*/ 6405944 w 12078891"/>
              <a:gd name="connsiteY364" fmla="*/ 4511298 h 5907136"/>
              <a:gd name="connsiteX365" fmla="*/ 3329227 w 12078891"/>
              <a:gd name="connsiteY365" fmla="*/ 4505190 h 5907136"/>
              <a:gd name="connsiteX366" fmla="*/ 3339409 w 12078891"/>
              <a:gd name="connsiteY366" fmla="*/ 4515371 h 5907136"/>
              <a:gd name="connsiteX367" fmla="*/ 3329227 w 12078891"/>
              <a:gd name="connsiteY367" fmla="*/ 4525552 h 5907136"/>
              <a:gd name="connsiteX368" fmla="*/ 3319045 w 12078891"/>
              <a:gd name="connsiteY368" fmla="*/ 4515371 h 5907136"/>
              <a:gd name="connsiteX369" fmla="*/ 3329227 w 12078891"/>
              <a:gd name="connsiteY369" fmla="*/ 4505190 h 5907136"/>
              <a:gd name="connsiteX370" fmla="*/ 9823763 w 12078891"/>
              <a:gd name="connsiteY370" fmla="*/ 4504172 h 5907136"/>
              <a:gd name="connsiteX371" fmla="*/ 9828853 w 12078891"/>
              <a:gd name="connsiteY371" fmla="*/ 4509263 h 5907136"/>
              <a:gd name="connsiteX372" fmla="*/ 9823763 w 12078891"/>
              <a:gd name="connsiteY372" fmla="*/ 4514353 h 5907136"/>
              <a:gd name="connsiteX373" fmla="*/ 9818672 w 12078891"/>
              <a:gd name="connsiteY373" fmla="*/ 4509263 h 5907136"/>
              <a:gd name="connsiteX374" fmla="*/ 9823763 w 12078891"/>
              <a:gd name="connsiteY374" fmla="*/ 4504172 h 5907136"/>
              <a:gd name="connsiteX375" fmla="*/ 11835561 w 12078891"/>
              <a:gd name="connsiteY375" fmla="*/ 4496026 h 5907136"/>
              <a:gd name="connsiteX376" fmla="*/ 11886467 w 12078891"/>
              <a:gd name="connsiteY376" fmla="*/ 4546932 h 5907136"/>
              <a:gd name="connsiteX377" fmla="*/ 11835561 w 12078891"/>
              <a:gd name="connsiteY377" fmla="*/ 4597838 h 5907136"/>
              <a:gd name="connsiteX378" fmla="*/ 11784655 w 12078891"/>
              <a:gd name="connsiteY378" fmla="*/ 4546932 h 5907136"/>
              <a:gd name="connsiteX379" fmla="*/ 11835561 w 12078891"/>
              <a:gd name="connsiteY379" fmla="*/ 4496026 h 5907136"/>
              <a:gd name="connsiteX380" fmla="*/ 2021958 w 12078891"/>
              <a:gd name="connsiteY380" fmla="*/ 4478719 h 5907136"/>
              <a:gd name="connsiteX381" fmla="*/ 2025013 w 12078891"/>
              <a:gd name="connsiteY381" fmla="*/ 4481773 h 5907136"/>
              <a:gd name="connsiteX382" fmla="*/ 2021958 w 12078891"/>
              <a:gd name="connsiteY382" fmla="*/ 4484827 h 5907136"/>
              <a:gd name="connsiteX383" fmla="*/ 2018904 w 12078891"/>
              <a:gd name="connsiteY383" fmla="*/ 4481773 h 5907136"/>
              <a:gd name="connsiteX384" fmla="*/ 2021958 w 12078891"/>
              <a:gd name="connsiteY384" fmla="*/ 4478719 h 5907136"/>
              <a:gd name="connsiteX385" fmla="*/ 1314378 w 12078891"/>
              <a:gd name="connsiteY385" fmla="*/ 4477700 h 5907136"/>
              <a:gd name="connsiteX386" fmla="*/ 1331686 w 12078891"/>
              <a:gd name="connsiteY386" fmla="*/ 4495008 h 5907136"/>
              <a:gd name="connsiteX387" fmla="*/ 1314378 w 12078891"/>
              <a:gd name="connsiteY387" fmla="*/ 4512316 h 5907136"/>
              <a:gd name="connsiteX388" fmla="*/ 1297070 w 12078891"/>
              <a:gd name="connsiteY388" fmla="*/ 4495008 h 5907136"/>
              <a:gd name="connsiteX389" fmla="*/ 1314378 w 12078891"/>
              <a:gd name="connsiteY389" fmla="*/ 4477700 h 5907136"/>
              <a:gd name="connsiteX390" fmla="*/ 9049994 w 12078891"/>
              <a:gd name="connsiteY390" fmla="*/ 4471592 h 5907136"/>
              <a:gd name="connsiteX391" fmla="*/ 9054066 w 12078891"/>
              <a:gd name="connsiteY391" fmla="*/ 4475664 h 5907136"/>
              <a:gd name="connsiteX392" fmla="*/ 9049994 w 12078891"/>
              <a:gd name="connsiteY392" fmla="*/ 4479737 h 5907136"/>
              <a:gd name="connsiteX393" fmla="*/ 9045921 w 12078891"/>
              <a:gd name="connsiteY393" fmla="*/ 4475664 h 5907136"/>
              <a:gd name="connsiteX394" fmla="*/ 9049994 w 12078891"/>
              <a:gd name="connsiteY394" fmla="*/ 4471592 h 5907136"/>
              <a:gd name="connsiteX395" fmla="*/ 9692425 w 12078891"/>
              <a:gd name="connsiteY395" fmla="*/ 4440030 h 5907136"/>
              <a:gd name="connsiteX396" fmla="*/ 9714823 w 12078891"/>
              <a:gd name="connsiteY396" fmla="*/ 4462429 h 5907136"/>
              <a:gd name="connsiteX397" fmla="*/ 9692425 w 12078891"/>
              <a:gd name="connsiteY397" fmla="*/ 4484827 h 5907136"/>
              <a:gd name="connsiteX398" fmla="*/ 9670026 w 12078891"/>
              <a:gd name="connsiteY398" fmla="*/ 4462429 h 5907136"/>
              <a:gd name="connsiteX399" fmla="*/ 9692425 w 12078891"/>
              <a:gd name="connsiteY399" fmla="*/ 4440030 h 5907136"/>
              <a:gd name="connsiteX400" fmla="*/ 748314 w 12078891"/>
              <a:gd name="connsiteY400" fmla="*/ 4434939 h 5907136"/>
              <a:gd name="connsiteX401" fmla="*/ 753404 w 12078891"/>
              <a:gd name="connsiteY401" fmla="*/ 4440030 h 5907136"/>
              <a:gd name="connsiteX402" fmla="*/ 748314 w 12078891"/>
              <a:gd name="connsiteY402" fmla="*/ 4445120 h 5907136"/>
              <a:gd name="connsiteX403" fmla="*/ 743223 w 12078891"/>
              <a:gd name="connsiteY403" fmla="*/ 4440030 h 5907136"/>
              <a:gd name="connsiteX404" fmla="*/ 748314 w 12078891"/>
              <a:gd name="connsiteY404" fmla="*/ 4434939 h 5907136"/>
              <a:gd name="connsiteX405" fmla="*/ 409266 w 12078891"/>
              <a:gd name="connsiteY405" fmla="*/ 4434939 h 5907136"/>
              <a:gd name="connsiteX406" fmla="*/ 415374 w 12078891"/>
              <a:gd name="connsiteY406" fmla="*/ 4441048 h 5907136"/>
              <a:gd name="connsiteX407" fmla="*/ 409266 w 12078891"/>
              <a:gd name="connsiteY407" fmla="*/ 4447157 h 5907136"/>
              <a:gd name="connsiteX408" fmla="*/ 403157 w 12078891"/>
              <a:gd name="connsiteY408" fmla="*/ 4441048 h 5907136"/>
              <a:gd name="connsiteX409" fmla="*/ 409266 w 12078891"/>
              <a:gd name="connsiteY409" fmla="*/ 4434939 h 5907136"/>
              <a:gd name="connsiteX410" fmla="*/ 9956118 w 12078891"/>
              <a:gd name="connsiteY410" fmla="*/ 4432903 h 5907136"/>
              <a:gd name="connsiteX411" fmla="*/ 9959172 w 12078891"/>
              <a:gd name="connsiteY411" fmla="*/ 4435957 h 5907136"/>
              <a:gd name="connsiteX412" fmla="*/ 9956118 w 12078891"/>
              <a:gd name="connsiteY412" fmla="*/ 4439011 h 5907136"/>
              <a:gd name="connsiteX413" fmla="*/ 9953063 w 12078891"/>
              <a:gd name="connsiteY413" fmla="*/ 4435957 h 5907136"/>
              <a:gd name="connsiteX414" fmla="*/ 9956118 w 12078891"/>
              <a:gd name="connsiteY414" fmla="*/ 4432903 h 5907136"/>
              <a:gd name="connsiteX415" fmla="*/ 8798519 w 12078891"/>
              <a:gd name="connsiteY415" fmla="*/ 4432903 h 5907136"/>
              <a:gd name="connsiteX416" fmla="*/ 8801573 w 12078891"/>
              <a:gd name="connsiteY416" fmla="*/ 4435957 h 5907136"/>
              <a:gd name="connsiteX417" fmla="*/ 8798519 w 12078891"/>
              <a:gd name="connsiteY417" fmla="*/ 4439011 h 5907136"/>
              <a:gd name="connsiteX418" fmla="*/ 8795465 w 12078891"/>
              <a:gd name="connsiteY418" fmla="*/ 4435957 h 5907136"/>
              <a:gd name="connsiteX419" fmla="*/ 8798519 w 12078891"/>
              <a:gd name="connsiteY419" fmla="*/ 4432903 h 5907136"/>
              <a:gd name="connsiteX420" fmla="*/ 6079128 w 12078891"/>
              <a:gd name="connsiteY420" fmla="*/ 4427813 h 5907136"/>
              <a:gd name="connsiteX421" fmla="*/ 6085238 w 12078891"/>
              <a:gd name="connsiteY421" fmla="*/ 4433921 h 5907136"/>
              <a:gd name="connsiteX422" fmla="*/ 6079128 w 12078891"/>
              <a:gd name="connsiteY422" fmla="*/ 4440030 h 5907136"/>
              <a:gd name="connsiteX423" fmla="*/ 6073020 w 12078891"/>
              <a:gd name="connsiteY423" fmla="*/ 4433921 h 5907136"/>
              <a:gd name="connsiteX424" fmla="*/ 6079128 w 12078891"/>
              <a:gd name="connsiteY424" fmla="*/ 4427813 h 5907136"/>
              <a:gd name="connsiteX425" fmla="*/ 1133145 w 12078891"/>
              <a:gd name="connsiteY425" fmla="*/ 4424758 h 5907136"/>
              <a:gd name="connsiteX426" fmla="*/ 1138235 w 12078891"/>
              <a:gd name="connsiteY426" fmla="*/ 4429849 h 5907136"/>
              <a:gd name="connsiteX427" fmla="*/ 1133145 w 12078891"/>
              <a:gd name="connsiteY427" fmla="*/ 4434939 h 5907136"/>
              <a:gd name="connsiteX428" fmla="*/ 1128054 w 12078891"/>
              <a:gd name="connsiteY428" fmla="*/ 4429849 h 5907136"/>
              <a:gd name="connsiteX429" fmla="*/ 1133145 w 12078891"/>
              <a:gd name="connsiteY429" fmla="*/ 4424758 h 5907136"/>
              <a:gd name="connsiteX430" fmla="*/ 10647419 w 12078891"/>
              <a:gd name="connsiteY430" fmla="*/ 4375889 h 5907136"/>
              <a:gd name="connsiteX431" fmla="*/ 10655564 w 12078891"/>
              <a:gd name="connsiteY431" fmla="*/ 4384034 h 5907136"/>
              <a:gd name="connsiteX432" fmla="*/ 10647419 w 12078891"/>
              <a:gd name="connsiteY432" fmla="*/ 4392179 h 5907136"/>
              <a:gd name="connsiteX433" fmla="*/ 10639274 w 12078891"/>
              <a:gd name="connsiteY433" fmla="*/ 4384034 h 5907136"/>
              <a:gd name="connsiteX434" fmla="*/ 10647419 w 12078891"/>
              <a:gd name="connsiteY434" fmla="*/ 4375889 h 5907136"/>
              <a:gd name="connsiteX435" fmla="*/ 7329376 w 12078891"/>
              <a:gd name="connsiteY435" fmla="*/ 4373852 h 5907136"/>
              <a:gd name="connsiteX436" fmla="*/ 7331412 w 12078891"/>
              <a:gd name="connsiteY436" fmla="*/ 4375888 h 5907136"/>
              <a:gd name="connsiteX437" fmla="*/ 7329376 w 12078891"/>
              <a:gd name="connsiteY437" fmla="*/ 4377925 h 5907136"/>
              <a:gd name="connsiteX438" fmla="*/ 7327340 w 12078891"/>
              <a:gd name="connsiteY438" fmla="*/ 4375888 h 5907136"/>
              <a:gd name="connsiteX439" fmla="*/ 7329376 w 12078891"/>
              <a:gd name="connsiteY439" fmla="*/ 4373852 h 5907136"/>
              <a:gd name="connsiteX440" fmla="*/ 7485148 w 12078891"/>
              <a:gd name="connsiteY440" fmla="*/ 4351454 h 5907136"/>
              <a:gd name="connsiteX441" fmla="*/ 7492275 w 12078891"/>
              <a:gd name="connsiteY441" fmla="*/ 4358580 h 5907136"/>
              <a:gd name="connsiteX442" fmla="*/ 7485148 w 12078891"/>
              <a:gd name="connsiteY442" fmla="*/ 4365707 h 5907136"/>
              <a:gd name="connsiteX443" fmla="*/ 7478021 w 12078891"/>
              <a:gd name="connsiteY443" fmla="*/ 4358580 h 5907136"/>
              <a:gd name="connsiteX444" fmla="*/ 7485148 w 12078891"/>
              <a:gd name="connsiteY444" fmla="*/ 4351454 h 5907136"/>
              <a:gd name="connsiteX445" fmla="*/ 7821127 w 12078891"/>
              <a:gd name="connsiteY445" fmla="*/ 4341273 h 5907136"/>
              <a:gd name="connsiteX446" fmla="*/ 7824181 w 12078891"/>
              <a:gd name="connsiteY446" fmla="*/ 4344327 h 5907136"/>
              <a:gd name="connsiteX447" fmla="*/ 7821127 w 12078891"/>
              <a:gd name="connsiteY447" fmla="*/ 4347381 h 5907136"/>
              <a:gd name="connsiteX448" fmla="*/ 7818073 w 12078891"/>
              <a:gd name="connsiteY448" fmla="*/ 4344327 h 5907136"/>
              <a:gd name="connsiteX449" fmla="*/ 7821127 w 12078891"/>
              <a:gd name="connsiteY449" fmla="*/ 4341273 h 5907136"/>
              <a:gd name="connsiteX450" fmla="*/ 2867001 w 12078891"/>
              <a:gd name="connsiteY450" fmla="*/ 4337200 h 5907136"/>
              <a:gd name="connsiteX451" fmla="*/ 2870055 w 12078891"/>
              <a:gd name="connsiteY451" fmla="*/ 4340254 h 5907136"/>
              <a:gd name="connsiteX452" fmla="*/ 2867001 w 12078891"/>
              <a:gd name="connsiteY452" fmla="*/ 4343308 h 5907136"/>
              <a:gd name="connsiteX453" fmla="*/ 2863946 w 12078891"/>
              <a:gd name="connsiteY453" fmla="*/ 4340254 h 5907136"/>
              <a:gd name="connsiteX454" fmla="*/ 2867001 w 12078891"/>
              <a:gd name="connsiteY454" fmla="*/ 4337200 h 5907136"/>
              <a:gd name="connsiteX455" fmla="*/ 288110 w 12078891"/>
              <a:gd name="connsiteY455" fmla="*/ 4316838 h 5907136"/>
              <a:gd name="connsiteX456" fmla="*/ 298290 w 12078891"/>
              <a:gd name="connsiteY456" fmla="*/ 4327019 h 5907136"/>
              <a:gd name="connsiteX457" fmla="*/ 288110 w 12078891"/>
              <a:gd name="connsiteY457" fmla="*/ 4337200 h 5907136"/>
              <a:gd name="connsiteX458" fmla="*/ 277929 w 12078891"/>
              <a:gd name="connsiteY458" fmla="*/ 4327019 h 5907136"/>
              <a:gd name="connsiteX459" fmla="*/ 288110 w 12078891"/>
              <a:gd name="connsiteY459" fmla="*/ 4316838 h 5907136"/>
              <a:gd name="connsiteX460" fmla="*/ 12035111 w 12078891"/>
              <a:gd name="connsiteY460" fmla="*/ 4313784 h 5907136"/>
              <a:gd name="connsiteX461" fmla="*/ 12042239 w 12078891"/>
              <a:gd name="connsiteY461" fmla="*/ 4320911 h 5907136"/>
              <a:gd name="connsiteX462" fmla="*/ 12035111 w 12078891"/>
              <a:gd name="connsiteY462" fmla="*/ 4328037 h 5907136"/>
              <a:gd name="connsiteX463" fmla="*/ 12027985 w 12078891"/>
              <a:gd name="connsiteY463" fmla="*/ 4320911 h 5907136"/>
              <a:gd name="connsiteX464" fmla="*/ 12035111 w 12078891"/>
              <a:gd name="connsiteY464" fmla="*/ 4313784 h 5907136"/>
              <a:gd name="connsiteX465" fmla="*/ 5619968 w 12078891"/>
              <a:gd name="connsiteY465" fmla="*/ 4302584 h 5907136"/>
              <a:gd name="connsiteX466" fmla="*/ 5622005 w 12078891"/>
              <a:gd name="connsiteY466" fmla="*/ 4304620 h 5907136"/>
              <a:gd name="connsiteX467" fmla="*/ 5619968 w 12078891"/>
              <a:gd name="connsiteY467" fmla="*/ 4306657 h 5907136"/>
              <a:gd name="connsiteX468" fmla="*/ 5617932 w 12078891"/>
              <a:gd name="connsiteY468" fmla="*/ 4304620 h 5907136"/>
              <a:gd name="connsiteX469" fmla="*/ 5619968 w 12078891"/>
              <a:gd name="connsiteY469" fmla="*/ 4302584 h 5907136"/>
              <a:gd name="connsiteX470" fmla="*/ 2632833 w 12078891"/>
              <a:gd name="connsiteY470" fmla="*/ 4256769 h 5907136"/>
              <a:gd name="connsiteX471" fmla="*/ 2643014 w 12078891"/>
              <a:gd name="connsiteY471" fmla="*/ 4266950 h 5907136"/>
              <a:gd name="connsiteX472" fmla="*/ 2632833 w 12078891"/>
              <a:gd name="connsiteY472" fmla="*/ 4277131 h 5907136"/>
              <a:gd name="connsiteX473" fmla="*/ 2622652 w 12078891"/>
              <a:gd name="connsiteY473" fmla="*/ 4266950 h 5907136"/>
              <a:gd name="connsiteX474" fmla="*/ 2632833 w 12078891"/>
              <a:gd name="connsiteY474" fmla="*/ 4256769 h 5907136"/>
              <a:gd name="connsiteX475" fmla="*/ 5403112 w 12078891"/>
              <a:gd name="connsiteY475" fmla="*/ 4242516 h 5907136"/>
              <a:gd name="connsiteX476" fmla="*/ 5404130 w 12078891"/>
              <a:gd name="connsiteY476" fmla="*/ 4243534 h 5907136"/>
              <a:gd name="connsiteX477" fmla="*/ 5403112 w 12078891"/>
              <a:gd name="connsiteY477" fmla="*/ 4244552 h 5907136"/>
              <a:gd name="connsiteX478" fmla="*/ 5402095 w 12078891"/>
              <a:gd name="connsiteY478" fmla="*/ 4243534 h 5907136"/>
              <a:gd name="connsiteX479" fmla="*/ 5403112 w 12078891"/>
              <a:gd name="connsiteY479" fmla="*/ 4242516 h 5907136"/>
              <a:gd name="connsiteX480" fmla="*/ 3718138 w 12078891"/>
              <a:gd name="connsiteY480" fmla="*/ 4228262 h 5907136"/>
              <a:gd name="connsiteX481" fmla="*/ 3730354 w 12078891"/>
              <a:gd name="connsiteY481" fmla="*/ 4240480 h 5907136"/>
              <a:gd name="connsiteX482" fmla="*/ 3718138 w 12078891"/>
              <a:gd name="connsiteY482" fmla="*/ 4252697 h 5907136"/>
              <a:gd name="connsiteX483" fmla="*/ 3705922 w 12078891"/>
              <a:gd name="connsiteY483" fmla="*/ 4240480 h 5907136"/>
              <a:gd name="connsiteX484" fmla="*/ 3718138 w 12078891"/>
              <a:gd name="connsiteY484" fmla="*/ 4228262 h 5907136"/>
              <a:gd name="connsiteX485" fmla="*/ 1566870 w 12078891"/>
              <a:gd name="connsiteY485" fmla="*/ 4220117 h 5907136"/>
              <a:gd name="connsiteX486" fmla="*/ 1593341 w 12078891"/>
              <a:gd name="connsiteY486" fmla="*/ 4246588 h 5907136"/>
              <a:gd name="connsiteX487" fmla="*/ 1566870 w 12078891"/>
              <a:gd name="connsiteY487" fmla="*/ 4273059 h 5907136"/>
              <a:gd name="connsiteX488" fmla="*/ 1540399 w 12078891"/>
              <a:gd name="connsiteY488" fmla="*/ 4246588 h 5907136"/>
              <a:gd name="connsiteX489" fmla="*/ 1566870 w 12078891"/>
              <a:gd name="connsiteY489" fmla="*/ 4220117 h 5907136"/>
              <a:gd name="connsiteX490" fmla="*/ 10648437 w 12078891"/>
              <a:gd name="connsiteY490" fmla="*/ 4218080 h 5907136"/>
              <a:gd name="connsiteX491" fmla="*/ 10662691 w 12078891"/>
              <a:gd name="connsiteY491" fmla="*/ 4232334 h 5907136"/>
              <a:gd name="connsiteX492" fmla="*/ 10648437 w 12078891"/>
              <a:gd name="connsiteY492" fmla="*/ 4246587 h 5907136"/>
              <a:gd name="connsiteX493" fmla="*/ 10634183 w 12078891"/>
              <a:gd name="connsiteY493" fmla="*/ 4232334 h 5907136"/>
              <a:gd name="connsiteX494" fmla="*/ 10648437 w 12078891"/>
              <a:gd name="connsiteY494" fmla="*/ 4218080 h 5907136"/>
              <a:gd name="connsiteX495" fmla="*/ 11093353 w 12078891"/>
              <a:gd name="connsiteY495" fmla="*/ 4214008 h 5907136"/>
              <a:gd name="connsiteX496" fmla="*/ 11104552 w 12078891"/>
              <a:gd name="connsiteY496" fmla="*/ 4225207 h 5907136"/>
              <a:gd name="connsiteX497" fmla="*/ 11093353 w 12078891"/>
              <a:gd name="connsiteY497" fmla="*/ 4236406 h 5907136"/>
              <a:gd name="connsiteX498" fmla="*/ 11082154 w 12078891"/>
              <a:gd name="connsiteY498" fmla="*/ 4225207 h 5907136"/>
              <a:gd name="connsiteX499" fmla="*/ 11093353 w 12078891"/>
              <a:gd name="connsiteY499" fmla="*/ 4214008 h 5907136"/>
              <a:gd name="connsiteX500" fmla="*/ 550793 w 12078891"/>
              <a:gd name="connsiteY500" fmla="*/ 4191610 h 5907136"/>
              <a:gd name="connsiteX501" fmla="*/ 558938 w 12078891"/>
              <a:gd name="connsiteY501" fmla="*/ 4199755 h 5907136"/>
              <a:gd name="connsiteX502" fmla="*/ 550793 w 12078891"/>
              <a:gd name="connsiteY502" fmla="*/ 4207900 h 5907136"/>
              <a:gd name="connsiteX503" fmla="*/ 542648 w 12078891"/>
              <a:gd name="connsiteY503" fmla="*/ 4199755 h 5907136"/>
              <a:gd name="connsiteX504" fmla="*/ 550793 w 12078891"/>
              <a:gd name="connsiteY504" fmla="*/ 4191610 h 5907136"/>
              <a:gd name="connsiteX505" fmla="*/ 6863078 w 12078891"/>
              <a:gd name="connsiteY505" fmla="*/ 4178374 h 5907136"/>
              <a:gd name="connsiteX506" fmla="*/ 6869188 w 12078891"/>
              <a:gd name="connsiteY506" fmla="*/ 4184482 h 5907136"/>
              <a:gd name="connsiteX507" fmla="*/ 6863078 w 12078891"/>
              <a:gd name="connsiteY507" fmla="*/ 4190591 h 5907136"/>
              <a:gd name="connsiteX508" fmla="*/ 6856970 w 12078891"/>
              <a:gd name="connsiteY508" fmla="*/ 4184482 h 5907136"/>
              <a:gd name="connsiteX509" fmla="*/ 6863078 w 12078891"/>
              <a:gd name="connsiteY509" fmla="*/ 4178374 h 5907136"/>
              <a:gd name="connsiteX510" fmla="*/ 11333628 w 12078891"/>
              <a:gd name="connsiteY510" fmla="*/ 4167175 h 5907136"/>
              <a:gd name="connsiteX511" fmla="*/ 11339738 w 12078891"/>
              <a:gd name="connsiteY511" fmla="*/ 4173284 h 5907136"/>
              <a:gd name="connsiteX512" fmla="*/ 11333628 w 12078891"/>
              <a:gd name="connsiteY512" fmla="*/ 4179393 h 5907136"/>
              <a:gd name="connsiteX513" fmla="*/ 11327520 w 12078891"/>
              <a:gd name="connsiteY513" fmla="*/ 4173284 h 5907136"/>
              <a:gd name="connsiteX514" fmla="*/ 11333628 w 12078891"/>
              <a:gd name="connsiteY514" fmla="*/ 4167175 h 5907136"/>
              <a:gd name="connsiteX515" fmla="*/ 11631937 w 12078891"/>
              <a:gd name="connsiteY515" fmla="*/ 4147831 h 5907136"/>
              <a:gd name="connsiteX516" fmla="*/ 11655354 w 12078891"/>
              <a:gd name="connsiteY516" fmla="*/ 4171248 h 5907136"/>
              <a:gd name="connsiteX517" fmla="*/ 11631937 w 12078891"/>
              <a:gd name="connsiteY517" fmla="*/ 4194664 h 5907136"/>
              <a:gd name="connsiteX518" fmla="*/ 11608520 w 12078891"/>
              <a:gd name="connsiteY518" fmla="*/ 4171248 h 5907136"/>
              <a:gd name="connsiteX519" fmla="*/ 11631937 w 12078891"/>
              <a:gd name="connsiteY519" fmla="*/ 4147831 h 5907136"/>
              <a:gd name="connsiteX520" fmla="*/ 3068595 w 12078891"/>
              <a:gd name="connsiteY520" fmla="*/ 4123396 h 5907136"/>
              <a:gd name="connsiteX521" fmla="*/ 3105248 w 12078891"/>
              <a:gd name="connsiteY521" fmla="*/ 4160048 h 5907136"/>
              <a:gd name="connsiteX522" fmla="*/ 3068595 w 12078891"/>
              <a:gd name="connsiteY522" fmla="*/ 4196701 h 5907136"/>
              <a:gd name="connsiteX523" fmla="*/ 3031941 w 12078891"/>
              <a:gd name="connsiteY523" fmla="*/ 4160048 h 5907136"/>
              <a:gd name="connsiteX524" fmla="*/ 3068595 w 12078891"/>
              <a:gd name="connsiteY524" fmla="*/ 4123396 h 5907136"/>
              <a:gd name="connsiteX525" fmla="*/ 10819479 w 12078891"/>
              <a:gd name="connsiteY525" fmla="*/ 4092852 h 5907136"/>
              <a:gd name="connsiteX526" fmla="*/ 10825589 w 12078891"/>
              <a:gd name="connsiteY526" fmla="*/ 4098960 h 5907136"/>
              <a:gd name="connsiteX527" fmla="*/ 10819479 w 12078891"/>
              <a:gd name="connsiteY527" fmla="*/ 4105070 h 5907136"/>
              <a:gd name="connsiteX528" fmla="*/ 10813371 w 12078891"/>
              <a:gd name="connsiteY528" fmla="*/ 4098960 h 5907136"/>
              <a:gd name="connsiteX529" fmla="*/ 10819479 w 12078891"/>
              <a:gd name="connsiteY529" fmla="*/ 4092852 h 5907136"/>
              <a:gd name="connsiteX530" fmla="*/ 5376643 w 12078891"/>
              <a:gd name="connsiteY530" fmla="*/ 4073508 h 5907136"/>
              <a:gd name="connsiteX531" fmla="*/ 5378679 w 12078891"/>
              <a:gd name="connsiteY531" fmla="*/ 4075544 h 5907136"/>
              <a:gd name="connsiteX532" fmla="*/ 5376643 w 12078891"/>
              <a:gd name="connsiteY532" fmla="*/ 4077581 h 5907136"/>
              <a:gd name="connsiteX533" fmla="*/ 5374603 w 12078891"/>
              <a:gd name="connsiteY533" fmla="*/ 4075544 h 5907136"/>
              <a:gd name="connsiteX534" fmla="*/ 5376643 w 12078891"/>
              <a:gd name="connsiteY534" fmla="*/ 4073508 h 5907136"/>
              <a:gd name="connsiteX535" fmla="*/ 4249614 w 12078891"/>
              <a:gd name="connsiteY535" fmla="*/ 4036856 h 5907136"/>
              <a:gd name="connsiteX536" fmla="*/ 4274048 w 12078891"/>
              <a:gd name="connsiteY536" fmla="*/ 4061291 h 5907136"/>
              <a:gd name="connsiteX537" fmla="*/ 4249614 w 12078891"/>
              <a:gd name="connsiteY537" fmla="*/ 4085726 h 5907136"/>
              <a:gd name="connsiteX538" fmla="*/ 4225181 w 12078891"/>
              <a:gd name="connsiteY538" fmla="*/ 4061291 h 5907136"/>
              <a:gd name="connsiteX539" fmla="*/ 4249614 w 12078891"/>
              <a:gd name="connsiteY539" fmla="*/ 4036856 h 5907136"/>
              <a:gd name="connsiteX540" fmla="*/ 380768 w 12078891"/>
              <a:gd name="connsiteY540" fmla="*/ 4020566 h 5907136"/>
              <a:gd name="connsiteX541" fmla="*/ 385858 w 12078891"/>
              <a:gd name="connsiteY541" fmla="*/ 4025657 h 5907136"/>
              <a:gd name="connsiteX542" fmla="*/ 380768 w 12078891"/>
              <a:gd name="connsiteY542" fmla="*/ 4030747 h 5907136"/>
              <a:gd name="connsiteX543" fmla="*/ 375677 w 12078891"/>
              <a:gd name="connsiteY543" fmla="*/ 4025657 h 5907136"/>
              <a:gd name="connsiteX544" fmla="*/ 380768 w 12078891"/>
              <a:gd name="connsiteY544" fmla="*/ 4020566 h 5907136"/>
              <a:gd name="connsiteX545" fmla="*/ 2215400 w 12078891"/>
              <a:gd name="connsiteY545" fmla="*/ 3970678 h 5907136"/>
              <a:gd name="connsiteX546" fmla="*/ 2216418 w 12078891"/>
              <a:gd name="connsiteY546" fmla="*/ 3971696 h 5907136"/>
              <a:gd name="connsiteX547" fmla="*/ 2215400 w 12078891"/>
              <a:gd name="connsiteY547" fmla="*/ 3972714 h 5907136"/>
              <a:gd name="connsiteX548" fmla="*/ 2214383 w 12078891"/>
              <a:gd name="connsiteY548" fmla="*/ 3971696 h 5907136"/>
              <a:gd name="connsiteX549" fmla="*/ 2215400 w 12078891"/>
              <a:gd name="connsiteY549" fmla="*/ 3970678 h 5907136"/>
              <a:gd name="connsiteX550" fmla="*/ 4634435 w 12078891"/>
              <a:gd name="connsiteY550" fmla="*/ 3959479 h 5907136"/>
              <a:gd name="connsiteX551" fmla="*/ 4660903 w 12078891"/>
              <a:gd name="connsiteY551" fmla="*/ 3985950 h 5907136"/>
              <a:gd name="connsiteX552" fmla="*/ 4634435 w 12078891"/>
              <a:gd name="connsiteY552" fmla="*/ 4012421 h 5907136"/>
              <a:gd name="connsiteX553" fmla="*/ 4607962 w 12078891"/>
              <a:gd name="connsiteY553" fmla="*/ 3985950 h 5907136"/>
              <a:gd name="connsiteX554" fmla="*/ 4634435 w 12078891"/>
              <a:gd name="connsiteY554" fmla="*/ 3959479 h 5907136"/>
              <a:gd name="connsiteX555" fmla="*/ 10706469 w 12078891"/>
              <a:gd name="connsiteY555" fmla="*/ 3953370 h 5907136"/>
              <a:gd name="connsiteX556" fmla="*/ 10726832 w 12078891"/>
              <a:gd name="connsiteY556" fmla="*/ 3972715 h 5907136"/>
              <a:gd name="connsiteX557" fmla="*/ 10706469 w 12078891"/>
              <a:gd name="connsiteY557" fmla="*/ 3992059 h 5907136"/>
              <a:gd name="connsiteX558" fmla="*/ 10686107 w 12078891"/>
              <a:gd name="connsiteY558" fmla="*/ 3972715 h 5907136"/>
              <a:gd name="connsiteX559" fmla="*/ 10706469 w 12078891"/>
              <a:gd name="connsiteY559" fmla="*/ 3953370 h 5907136"/>
              <a:gd name="connsiteX560" fmla="*/ 8545008 w 12078891"/>
              <a:gd name="connsiteY560" fmla="*/ 3938098 h 5907136"/>
              <a:gd name="connsiteX561" fmla="*/ 8588787 w 12078891"/>
              <a:gd name="connsiteY561" fmla="*/ 3981877 h 5907136"/>
              <a:gd name="connsiteX562" fmla="*/ 8545008 w 12078891"/>
              <a:gd name="connsiteY562" fmla="*/ 4025656 h 5907136"/>
              <a:gd name="connsiteX563" fmla="*/ 8501229 w 12078891"/>
              <a:gd name="connsiteY563" fmla="*/ 3981877 h 5907136"/>
              <a:gd name="connsiteX564" fmla="*/ 8545008 w 12078891"/>
              <a:gd name="connsiteY564" fmla="*/ 3938098 h 5907136"/>
              <a:gd name="connsiteX565" fmla="*/ 677029 w 12078891"/>
              <a:gd name="connsiteY565" fmla="*/ 3937081 h 5907136"/>
              <a:gd name="connsiteX566" fmla="*/ 684156 w 12078891"/>
              <a:gd name="connsiteY566" fmla="*/ 3944208 h 5907136"/>
              <a:gd name="connsiteX567" fmla="*/ 677029 w 12078891"/>
              <a:gd name="connsiteY567" fmla="*/ 3951334 h 5907136"/>
              <a:gd name="connsiteX568" fmla="*/ 669902 w 12078891"/>
              <a:gd name="connsiteY568" fmla="*/ 3944208 h 5907136"/>
              <a:gd name="connsiteX569" fmla="*/ 677029 w 12078891"/>
              <a:gd name="connsiteY569" fmla="*/ 3937081 h 5907136"/>
              <a:gd name="connsiteX570" fmla="*/ 165937 w 12078891"/>
              <a:gd name="connsiteY570" fmla="*/ 3893302 h 5907136"/>
              <a:gd name="connsiteX571" fmla="*/ 171027 w 12078891"/>
              <a:gd name="connsiteY571" fmla="*/ 3898393 h 5907136"/>
              <a:gd name="connsiteX572" fmla="*/ 165937 w 12078891"/>
              <a:gd name="connsiteY572" fmla="*/ 3903483 h 5907136"/>
              <a:gd name="connsiteX573" fmla="*/ 160846 w 12078891"/>
              <a:gd name="connsiteY573" fmla="*/ 3898393 h 5907136"/>
              <a:gd name="connsiteX574" fmla="*/ 165937 w 12078891"/>
              <a:gd name="connsiteY574" fmla="*/ 3893302 h 5907136"/>
              <a:gd name="connsiteX575" fmla="*/ 3428003 w 12078891"/>
              <a:gd name="connsiteY575" fmla="*/ 3860722 h 5907136"/>
              <a:gd name="connsiteX576" fmla="*/ 3454475 w 12078891"/>
              <a:gd name="connsiteY576" fmla="*/ 3887193 h 5907136"/>
              <a:gd name="connsiteX577" fmla="*/ 3428003 w 12078891"/>
              <a:gd name="connsiteY577" fmla="*/ 3913664 h 5907136"/>
              <a:gd name="connsiteX578" fmla="*/ 3401528 w 12078891"/>
              <a:gd name="connsiteY578" fmla="*/ 3887193 h 5907136"/>
              <a:gd name="connsiteX579" fmla="*/ 3428003 w 12078891"/>
              <a:gd name="connsiteY579" fmla="*/ 3860722 h 5907136"/>
              <a:gd name="connsiteX580" fmla="*/ 461189 w 12078891"/>
              <a:gd name="connsiteY580" fmla="*/ 3827124 h 5907136"/>
              <a:gd name="connsiteX581" fmla="*/ 465262 w 12078891"/>
              <a:gd name="connsiteY581" fmla="*/ 3831196 h 5907136"/>
              <a:gd name="connsiteX582" fmla="*/ 461189 w 12078891"/>
              <a:gd name="connsiteY582" fmla="*/ 3835269 h 5907136"/>
              <a:gd name="connsiteX583" fmla="*/ 457117 w 12078891"/>
              <a:gd name="connsiteY583" fmla="*/ 3831196 h 5907136"/>
              <a:gd name="connsiteX584" fmla="*/ 461189 w 12078891"/>
              <a:gd name="connsiteY584" fmla="*/ 3827124 h 5907136"/>
              <a:gd name="connsiteX585" fmla="*/ 395021 w 12078891"/>
              <a:gd name="connsiteY585" fmla="*/ 3817961 h 5907136"/>
              <a:gd name="connsiteX586" fmla="*/ 402148 w 12078891"/>
              <a:gd name="connsiteY586" fmla="*/ 3825088 h 5907136"/>
              <a:gd name="connsiteX587" fmla="*/ 395021 w 12078891"/>
              <a:gd name="connsiteY587" fmla="*/ 3832215 h 5907136"/>
              <a:gd name="connsiteX588" fmla="*/ 387894 w 12078891"/>
              <a:gd name="connsiteY588" fmla="*/ 3825088 h 5907136"/>
              <a:gd name="connsiteX589" fmla="*/ 395021 w 12078891"/>
              <a:gd name="connsiteY589" fmla="*/ 3817961 h 5907136"/>
              <a:gd name="connsiteX590" fmla="*/ 11750038 w 12078891"/>
              <a:gd name="connsiteY590" fmla="*/ 3799635 h 5907136"/>
              <a:gd name="connsiteX591" fmla="*/ 11755129 w 12078891"/>
              <a:gd name="connsiteY591" fmla="*/ 3805743 h 5907136"/>
              <a:gd name="connsiteX592" fmla="*/ 11750038 w 12078891"/>
              <a:gd name="connsiteY592" fmla="*/ 3810834 h 5907136"/>
              <a:gd name="connsiteX593" fmla="*/ 11743930 w 12078891"/>
              <a:gd name="connsiteY593" fmla="*/ 3805743 h 5907136"/>
              <a:gd name="connsiteX594" fmla="*/ 11750038 w 12078891"/>
              <a:gd name="connsiteY594" fmla="*/ 3799635 h 5907136"/>
              <a:gd name="connsiteX595" fmla="*/ 9481675 w 12078891"/>
              <a:gd name="connsiteY595" fmla="*/ 3783345 h 5907136"/>
              <a:gd name="connsiteX596" fmla="*/ 9493892 w 12078891"/>
              <a:gd name="connsiteY596" fmla="*/ 3794545 h 5907136"/>
              <a:gd name="connsiteX597" fmla="*/ 9481675 w 12078891"/>
              <a:gd name="connsiteY597" fmla="*/ 3805744 h 5907136"/>
              <a:gd name="connsiteX598" fmla="*/ 9469457 w 12078891"/>
              <a:gd name="connsiteY598" fmla="*/ 3794545 h 5907136"/>
              <a:gd name="connsiteX599" fmla="*/ 9481675 w 12078891"/>
              <a:gd name="connsiteY599" fmla="*/ 3783345 h 5907136"/>
              <a:gd name="connsiteX600" fmla="*/ 3492152 w 12078891"/>
              <a:gd name="connsiteY600" fmla="*/ 3781309 h 5907136"/>
              <a:gd name="connsiteX601" fmla="*/ 3503351 w 12078891"/>
              <a:gd name="connsiteY601" fmla="*/ 3792508 h 5907136"/>
              <a:gd name="connsiteX602" fmla="*/ 3492152 w 12078891"/>
              <a:gd name="connsiteY602" fmla="*/ 3803707 h 5907136"/>
              <a:gd name="connsiteX603" fmla="*/ 3480954 w 12078891"/>
              <a:gd name="connsiteY603" fmla="*/ 3792508 h 5907136"/>
              <a:gd name="connsiteX604" fmla="*/ 3492152 w 12078891"/>
              <a:gd name="connsiteY604" fmla="*/ 3781309 h 5907136"/>
              <a:gd name="connsiteX605" fmla="*/ 3015654 w 12078891"/>
              <a:gd name="connsiteY605" fmla="*/ 3767055 h 5907136"/>
              <a:gd name="connsiteX606" fmla="*/ 3022780 w 12078891"/>
              <a:gd name="connsiteY606" fmla="*/ 3774182 h 5907136"/>
              <a:gd name="connsiteX607" fmla="*/ 3015654 w 12078891"/>
              <a:gd name="connsiteY607" fmla="*/ 3781309 h 5907136"/>
              <a:gd name="connsiteX608" fmla="*/ 3008526 w 12078891"/>
              <a:gd name="connsiteY608" fmla="*/ 3774182 h 5907136"/>
              <a:gd name="connsiteX609" fmla="*/ 3015654 w 12078891"/>
              <a:gd name="connsiteY609" fmla="*/ 3767055 h 5907136"/>
              <a:gd name="connsiteX610" fmla="*/ 3810802 w 12078891"/>
              <a:gd name="connsiteY610" fmla="*/ 3754837 h 5907136"/>
              <a:gd name="connsiteX611" fmla="*/ 3820985 w 12078891"/>
              <a:gd name="connsiteY611" fmla="*/ 3765018 h 5907136"/>
              <a:gd name="connsiteX612" fmla="*/ 3810802 w 12078891"/>
              <a:gd name="connsiteY612" fmla="*/ 3775199 h 5907136"/>
              <a:gd name="connsiteX613" fmla="*/ 3800620 w 12078891"/>
              <a:gd name="connsiteY613" fmla="*/ 3765018 h 5907136"/>
              <a:gd name="connsiteX614" fmla="*/ 3810802 w 12078891"/>
              <a:gd name="connsiteY614" fmla="*/ 3754837 h 5907136"/>
              <a:gd name="connsiteX615" fmla="*/ 2153313 w 12078891"/>
              <a:gd name="connsiteY615" fmla="*/ 3744656 h 5907136"/>
              <a:gd name="connsiteX616" fmla="*/ 2170621 w 12078891"/>
              <a:gd name="connsiteY616" fmla="*/ 3761964 h 5907136"/>
              <a:gd name="connsiteX617" fmla="*/ 2153313 w 12078891"/>
              <a:gd name="connsiteY617" fmla="*/ 3779272 h 5907136"/>
              <a:gd name="connsiteX618" fmla="*/ 2136003 w 12078891"/>
              <a:gd name="connsiteY618" fmla="*/ 3761964 h 5907136"/>
              <a:gd name="connsiteX619" fmla="*/ 2153313 w 12078891"/>
              <a:gd name="connsiteY619" fmla="*/ 3744656 h 5907136"/>
              <a:gd name="connsiteX620" fmla="*/ 5287053 w 12078891"/>
              <a:gd name="connsiteY620" fmla="*/ 3741602 h 5907136"/>
              <a:gd name="connsiteX621" fmla="*/ 5292143 w 12078891"/>
              <a:gd name="connsiteY621" fmla="*/ 3746693 h 5907136"/>
              <a:gd name="connsiteX622" fmla="*/ 5287053 w 12078891"/>
              <a:gd name="connsiteY622" fmla="*/ 3751783 h 5907136"/>
              <a:gd name="connsiteX623" fmla="*/ 5281965 w 12078891"/>
              <a:gd name="connsiteY623" fmla="*/ 3746693 h 5907136"/>
              <a:gd name="connsiteX624" fmla="*/ 5287053 w 12078891"/>
              <a:gd name="connsiteY624" fmla="*/ 3741602 h 5907136"/>
              <a:gd name="connsiteX625" fmla="*/ 7031068 w 12078891"/>
              <a:gd name="connsiteY625" fmla="*/ 3735494 h 5907136"/>
              <a:gd name="connsiteX626" fmla="*/ 7053467 w 12078891"/>
              <a:gd name="connsiteY626" fmla="*/ 3757892 h 5907136"/>
              <a:gd name="connsiteX627" fmla="*/ 7031068 w 12078891"/>
              <a:gd name="connsiteY627" fmla="*/ 3780291 h 5907136"/>
              <a:gd name="connsiteX628" fmla="*/ 7008670 w 12078891"/>
              <a:gd name="connsiteY628" fmla="*/ 3757892 h 5907136"/>
              <a:gd name="connsiteX629" fmla="*/ 7031068 w 12078891"/>
              <a:gd name="connsiteY629" fmla="*/ 3735494 h 5907136"/>
              <a:gd name="connsiteX630" fmla="*/ 8007442 w 12078891"/>
              <a:gd name="connsiteY630" fmla="*/ 3718185 h 5907136"/>
              <a:gd name="connsiteX631" fmla="*/ 8051221 w 12078891"/>
              <a:gd name="connsiteY631" fmla="*/ 3761964 h 5907136"/>
              <a:gd name="connsiteX632" fmla="*/ 8007442 w 12078891"/>
              <a:gd name="connsiteY632" fmla="*/ 3804725 h 5907136"/>
              <a:gd name="connsiteX633" fmla="*/ 7963663 w 12078891"/>
              <a:gd name="connsiteY633" fmla="*/ 3761964 h 5907136"/>
              <a:gd name="connsiteX634" fmla="*/ 8007442 w 12078891"/>
              <a:gd name="connsiteY634" fmla="*/ 3718185 h 5907136"/>
              <a:gd name="connsiteX635" fmla="*/ 2738703 w 12078891"/>
              <a:gd name="connsiteY635" fmla="*/ 3717167 h 5907136"/>
              <a:gd name="connsiteX636" fmla="*/ 2746849 w 12078891"/>
              <a:gd name="connsiteY636" fmla="*/ 3725312 h 5907136"/>
              <a:gd name="connsiteX637" fmla="*/ 2738703 w 12078891"/>
              <a:gd name="connsiteY637" fmla="*/ 3733457 h 5907136"/>
              <a:gd name="connsiteX638" fmla="*/ 2730559 w 12078891"/>
              <a:gd name="connsiteY638" fmla="*/ 3725312 h 5907136"/>
              <a:gd name="connsiteX639" fmla="*/ 2738703 w 12078891"/>
              <a:gd name="connsiteY639" fmla="*/ 3717167 h 5907136"/>
              <a:gd name="connsiteX640" fmla="*/ 5693282 w 12078891"/>
              <a:gd name="connsiteY640" fmla="*/ 3715131 h 5907136"/>
              <a:gd name="connsiteX641" fmla="*/ 5701426 w 12078891"/>
              <a:gd name="connsiteY641" fmla="*/ 3722257 h 5907136"/>
              <a:gd name="connsiteX642" fmla="*/ 5693282 w 12078891"/>
              <a:gd name="connsiteY642" fmla="*/ 3729384 h 5907136"/>
              <a:gd name="connsiteX643" fmla="*/ 5685137 w 12078891"/>
              <a:gd name="connsiteY643" fmla="*/ 3722257 h 5907136"/>
              <a:gd name="connsiteX644" fmla="*/ 5693282 w 12078891"/>
              <a:gd name="connsiteY644" fmla="*/ 3715131 h 5907136"/>
              <a:gd name="connsiteX645" fmla="*/ 1150439 w 12078891"/>
              <a:gd name="connsiteY645" fmla="*/ 3714113 h 5907136"/>
              <a:gd name="connsiteX646" fmla="*/ 1156547 w 12078891"/>
              <a:gd name="connsiteY646" fmla="*/ 3720222 h 5907136"/>
              <a:gd name="connsiteX647" fmla="*/ 1150439 w 12078891"/>
              <a:gd name="connsiteY647" fmla="*/ 3726331 h 5907136"/>
              <a:gd name="connsiteX648" fmla="*/ 1144330 w 12078891"/>
              <a:gd name="connsiteY648" fmla="*/ 3720222 h 5907136"/>
              <a:gd name="connsiteX649" fmla="*/ 1150439 w 12078891"/>
              <a:gd name="connsiteY649" fmla="*/ 3714113 h 5907136"/>
              <a:gd name="connsiteX650" fmla="*/ 3209096 w 12078891"/>
              <a:gd name="connsiteY650" fmla="*/ 3699859 h 5907136"/>
              <a:gd name="connsiteX651" fmla="*/ 3261017 w 12078891"/>
              <a:gd name="connsiteY651" fmla="*/ 3751783 h 5907136"/>
              <a:gd name="connsiteX652" fmla="*/ 3209096 w 12078891"/>
              <a:gd name="connsiteY652" fmla="*/ 3803706 h 5907136"/>
              <a:gd name="connsiteX653" fmla="*/ 3157171 w 12078891"/>
              <a:gd name="connsiteY653" fmla="*/ 3751783 h 5907136"/>
              <a:gd name="connsiteX654" fmla="*/ 3209096 w 12078891"/>
              <a:gd name="connsiteY654" fmla="*/ 3699859 h 5907136"/>
              <a:gd name="connsiteX655" fmla="*/ 10019241 w 12078891"/>
              <a:gd name="connsiteY655" fmla="*/ 3698841 h 5907136"/>
              <a:gd name="connsiteX656" fmla="*/ 10081346 w 12078891"/>
              <a:gd name="connsiteY656" fmla="*/ 3759928 h 5907136"/>
              <a:gd name="connsiteX657" fmla="*/ 10019241 w 12078891"/>
              <a:gd name="connsiteY657" fmla="*/ 3821015 h 5907136"/>
              <a:gd name="connsiteX658" fmla="*/ 9957136 w 12078891"/>
              <a:gd name="connsiteY658" fmla="*/ 3759928 h 5907136"/>
              <a:gd name="connsiteX659" fmla="*/ 10019241 w 12078891"/>
              <a:gd name="connsiteY659" fmla="*/ 3698841 h 5907136"/>
              <a:gd name="connsiteX660" fmla="*/ 4673138 w 12078891"/>
              <a:gd name="connsiteY660" fmla="*/ 3679497 h 5907136"/>
              <a:gd name="connsiteX661" fmla="*/ 4690446 w 12078891"/>
              <a:gd name="connsiteY661" fmla="*/ 3695787 h 5907136"/>
              <a:gd name="connsiteX662" fmla="*/ 4673138 w 12078891"/>
              <a:gd name="connsiteY662" fmla="*/ 3712076 h 5907136"/>
              <a:gd name="connsiteX663" fmla="*/ 4655826 w 12078891"/>
              <a:gd name="connsiteY663" fmla="*/ 3695787 h 5907136"/>
              <a:gd name="connsiteX664" fmla="*/ 4673138 w 12078891"/>
              <a:gd name="connsiteY664" fmla="*/ 3679497 h 5907136"/>
              <a:gd name="connsiteX665" fmla="*/ 22399 w 12078891"/>
              <a:gd name="connsiteY665" fmla="*/ 3673388 h 5907136"/>
              <a:gd name="connsiteX666" fmla="*/ 47851 w 12078891"/>
              <a:gd name="connsiteY666" fmla="*/ 3699859 h 5907136"/>
              <a:gd name="connsiteX667" fmla="*/ 22399 w 12078891"/>
              <a:gd name="connsiteY667" fmla="*/ 3725312 h 5907136"/>
              <a:gd name="connsiteX668" fmla="*/ 0 w 12078891"/>
              <a:gd name="connsiteY668" fmla="*/ 3712076 h 5907136"/>
              <a:gd name="connsiteX669" fmla="*/ 0 w 12078891"/>
              <a:gd name="connsiteY669" fmla="*/ 3686623 h 5907136"/>
              <a:gd name="connsiteX670" fmla="*/ 22399 w 12078891"/>
              <a:gd name="connsiteY670" fmla="*/ 3673388 h 5907136"/>
              <a:gd name="connsiteX671" fmla="*/ 10351147 w 12078891"/>
              <a:gd name="connsiteY671" fmla="*/ 3666261 h 5907136"/>
              <a:gd name="connsiteX672" fmla="*/ 10367436 w 12078891"/>
              <a:gd name="connsiteY672" fmla="*/ 3681533 h 5907136"/>
              <a:gd name="connsiteX673" fmla="*/ 10351147 w 12078891"/>
              <a:gd name="connsiteY673" fmla="*/ 3696804 h 5907136"/>
              <a:gd name="connsiteX674" fmla="*/ 10335875 w 12078891"/>
              <a:gd name="connsiteY674" fmla="*/ 3681533 h 5907136"/>
              <a:gd name="connsiteX675" fmla="*/ 10351147 w 12078891"/>
              <a:gd name="connsiteY675" fmla="*/ 3666261 h 5907136"/>
              <a:gd name="connsiteX676" fmla="*/ 11263380 w 12078891"/>
              <a:gd name="connsiteY676" fmla="*/ 3656080 h 5907136"/>
              <a:gd name="connsiteX677" fmla="*/ 11276615 w 12078891"/>
              <a:gd name="connsiteY677" fmla="*/ 3669316 h 5907136"/>
              <a:gd name="connsiteX678" fmla="*/ 11263380 w 12078891"/>
              <a:gd name="connsiteY678" fmla="*/ 3682551 h 5907136"/>
              <a:gd name="connsiteX679" fmla="*/ 11250144 w 12078891"/>
              <a:gd name="connsiteY679" fmla="*/ 3669316 h 5907136"/>
              <a:gd name="connsiteX680" fmla="*/ 11263380 w 12078891"/>
              <a:gd name="connsiteY680" fmla="*/ 3656080 h 5907136"/>
              <a:gd name="connsiteX681" fmla="*/ 223997 w 12078891"/>
              <a:gd name="connsiteY681" fmla="*/ 3647935 h 5907136"/>
              <a:gd name="connsiteX682" fmla="*/ 237232 w 12078891"/>
              <a:gd name="connsiteY682" fmla="*/ 3661170 h 5907136"/>
              <a:gd name="connsiteX683" fmla="*/ 223997 w 12078891"/>
              <a:gd name="connsiteY683" fmla="*/ 3674406 h 5907136"/>
              <a:gd name="connsiteX684" fmla="*/ 210761 w 12078891"/>
              <a:gd name="connsiteY684" fmla="*/ 3661170 h 5907136"/>
              <a:gd name="connsiteX685" fmla="*/ 223997 w 12078891"/>
              <a:gd name="connsiteY685" fmla="*/ 3647935 h 5907136"/>
              <a:gd name="connsiteX686" fmla="*/ 6892604 w 12078891"/>
              <a:gd name="connsiteY686" fmla="*/ 3642845 h 5907136"/>
              <a:gd name="connsiteX687" fmla="*/ 6898713 w 12078891"/>
              <a:gd name="connsiteY687" fmla="*/ 3648954 h 5907136"/>
              <a:gd name="connsiteX688" fmla="*/ 6892604 w 12078891"/>
              <a:gd name="connsiteY688" fmla="*/ 3655063 h 5907136"/>
              <a:gd name="connsiteX689" fmla="*/ 6886496 w 12078891"/>
              <a:gd name="connsiteY689" fmla="*/ 3648954 h 5907136"/>
              <a:gd name="connsiteX690" fmla="*/ 6892604 w 12078891"/>
              <a:gd name="connsiteY690" fmla="*/ 3642845 h 5907136"/>
              <a:gd name="connsiteX691" fmla="*/ 3798592 w 12078891"/>
              <a:gd name="connsiteY691" fmla="*/ 3640808 h 5907136"/>
              <a:gd name="connsiteX692" fmla="*/ 3802666 w 12078891"/>
              <a:gd name="connsiteY692" fmla="*/ 3644880 h 5907136"/>
              <a:gd name="connsiteX693" fmla="*/ 3798592 w 12078891"/>
              <a:gd name="connsiteY693" fmla="*/ 3648953 h 5907136"/>
              <a:gd name="connsiteX694" fmla="*/ 3794520 w 12078891"/>
              <a:gd name="connsiteY694" fmla="*/ 3644880 h 5907136"/>
              <a:gd name="connsiteX695" fmla="*/ 3798592 w 12078891"/>
              <a:gd name="connsiteY695" fmla="*/ 3640808 h 5907136"/>
              <a:gd name="connsiteX696" fmla="*/ 11062810 w 12078891"/>
              <a:gd name="connsiteY696" fmla="*/ 3638772 h 5907136"/>
              <a:gd name="connsiteX697" fmla="*/ 11066882 w 12078891"/>
              <a:gd name="connsiteY697" fmla="*/ 3642844 h 5907136"/>
              <a:gd name="connsiteX698" fmla="*/ 11062810 w 12078891"/>
              <a:gd name="connsiteY698" fmla="*/ 3646917 h 5907136"/>
              <a:gd name="connsiteX699" fmla="*/ 11058737 w 12078891"/>
              <a:gd name="connsiteY699" fmla="*/ 3642844 h 5907136"/>
              <a:gd name="connsiteX700" fmla="*/ 11062810 w 12078891"/>
              <a:gd name="connsiteY700" fmla="*/ 3638772 h 5907136"/>
              <a:gd name="connsiteX701" fmla="*/ 11256252 w 12078891"/>
              <a:gd name="connsiteY701" fmla="*/ 3614337 h 5907136"/>
              <a:gd name="connsiteX702" fmla="*/ 11270506 w 12078891"/>
              <a:gd name="connsiteY702" fmla="*/ 3628591 h 5907136"/>
              <a:gd name="connsiteX703" fmla="*/ 11256252 w 12078891"/>
              <a:gd name="connsiteY703" fmla="*/ 3642844 h 5907136"/>
              <a:gd name="connsiteX704" fmla="*/ 11241998 w 12078891"/>
              <a:gd name="connsiteY704" fmla="*/ 3628591 h 5907136"/>
              <a:gd name="connsiteX705" fmla="*/ 11256252 w 12078891"/>
              <a:gd name="connsiteY705" fmla="*/ 3614337 h 5907136"/>
              <a:gd name="connsiteX706" fmla="*/ 11961807 w 12078891"/>
              <a:gd name="connsiteY706" fmla="*/ 3603138 h 5907136"/>
              <a:gd name="connsiteX707" fmla="*/ 11974024 w 12078891"/>
              <a:gd name="connsiteY707" fmla="*/ 3615355 h 5907136"/>
              <a:gd name="connsiteX708" fmla="*/ 11961807 w 12078891"/>
              <a:gd name="connsiteY708" fmla="*/ 3627572 h 5907136"/>
              <a:gd name="connsiteX709" fmla="*/ 11949589 w 12078891"/>
              <a:gd name="connsiteY709" fmla="*/ 3615355 h 5907136"/>
              <a:gd name="connsiteX710" fmla="*/ 11961807 w 12078891"/>
              <a:gd name="connsiteY710" fmla="*/ 3603138 h 5907136"/>
              <a:gd name="connsiteX711" fmla="*/ 7592051 w 12078891"/>
              <a:gd name="connsiteY711" fmla="*/ 3603138 h 5907136"/>
              <a:gd name="connsiteX712" fmla="*/ 7598160 w 12078891"/>
              <a:gd name="connsiteY712" fmla="*/ 3609246 h 5907136"/>
              <a:gd name="connsiteX713" fmla="*/ 7592051 w 12078891"/>
              <a:gd name="connsiteY713" fmla="*/ 3615355 h 5907136"/>
              <a:gd name="connsiteX714" fmla="*/ 7585942 w 12078891"/>
              <a:gd name="connsiteY714" fmla="*/ 3609246 h 5907136"/>
              <a:gd name="connsiteX715" fmla="*/ 7592051 w 12078891"/>
              <a:gd name="connsiteY715" fmla="*/ 3603138 h 5907136"/>
              <a:gd name="connsiteX716" fmla="*/ 5719746 w 12078891"/>
              <a:gd name="connsiteY716" fmla="*/ 3579721 h 5907136"/>
              <a:gd name="connsiteX717" fmla="*/ 5736035 w 12078891"/>
              <a:gd name="connsiteY717" fmla="*/ 3596011 h 5907136"/>
              <a:gd name="connsiteX718" fmla="*/ 5719746 w 12078891"/>
              <a:gd name="connsiteY718" fmla="*/ 3612301 h 5907136"/>
              <a:gd name="connsiteX719" fmla="*/ 5703456 w 12078891"/>
              <a:gd name="connsiteY719" fmla="*/ 3596011 h 5907136"/>
              <a:gd name="connsiteX720" fmla="*/ 5719746 w 12078891"/>
              <a:gd name="connsiteY720" fmla="*/ 3579721 h 5907136"/>
              <a:gd name="connsiteX721" fmla="*/ 2581980 w 12078891"/>
              <a:gd name="connsiteY721" fmla="*/ 3574631 h 5907136"/>
              <a:gd name="connsiteX722" fmla="*/ 2591143 w 12078891"/>
              <a:gd name="connsiteY722" fmla="*/ 3583794 h 5907136"/>
              <a:gd name="connsiteX723" fmla="*/ 2581980 w 12078891"/>
              <a:gd name="connsiteY723" fmla="*/ 3592958 h 5907136"/>
              <a:gd name="connsiteX724" fmla="*/ 2572815 w 12078891"/>
              <a:gd name="connsiteY724" fmla="*/ 3583794 h 5907136"/>
              <a:gd name="connsiteX725" fmla="*/ 2581980 w 12078891"/>
              <a:gd name="connsiteY725" fmla="*/ 3574631 h 5907136"/>
              <a:gd name="connsiteX726" fmla="*/ 6245083 w 12078891"/>
              <a:gd name="connsiteY726" fmla="*/ 3559359 h 5907136"/>
              <a:gd name="connsiteX727" fmla="*/ 6260355 w 12078891"/>
              <a:gd name="connsiteY727" fmla="*/ 3574631 h 5907136"/>
              <a:gd name="connsiteX728" fmla="*/ 6245083 w 12078891"/>
              <a:gd name="connsiteY728" fmla="*/ 3589903 h 5907136"/>
              <a:gd name="connsiteX729" fmla="*/ 6229811 w 12078891"/>
              <a:gd name="connsiteY729" fmla="*/ 3574631 h 5907136"/>
              <a:gd name="connsiteX730" fmla="*/ 6245083 w 12078891"/>
              <a:gd name="connsiteY730" fmla="*/ 3559359 h 5907136"/>
              <a:gd name="connsiteX731" fmla="*/ 2969866 w 12078891"/>
              <a:gd name="connsiteY731" fmla="*/ 3548160 h 5907136"/>
              <a:gd name="connsiteX732" fmla="*/ 2984114 w 12078891"/>
              <a:gd name="connsiteY732" fmla="*/ 3562414 h 5907136"/>
              <a:gd name="connsiteX733" fmla="*/ 2969866 w 12078891"/>
              <a:gd name="connsiteY733" fmla="*/ 3576667 h 5907136"/>
              <a:gd name="connsiteX734" fmla="*/ 2955610 w 12078891"/>
              <a:gd name="connsiteY734" fmla="*/ 3562414 h 5907136"/>
              <a:gd name="connsiteX735" fmla="*/ 2969866 w 12078891"/>
              <a:gd name="connsiteY735" fmla="*/ 3548160 h 5907136"/>
              <a:gd name="connsiteX736" fmla="*/ 9676136 w 12078891"/>
              <a:gd name="connsiteY736" fmla="*/ 3545106 h 5907136"/>
              <a:gd name="connsiteX737" fmla="*/ 9689371 w 12078891"/>
              <a:gd name="connsiteY737" fmla="*/ 3558341 h 5907136"/>
              <a:gd name="connsiteX738" fmla="*/ 9676136 w 12078891"/>
              <a:gd name="connsiteY738" fmla="*/ 3571577 h 5907136"/>
              <a:gd name="connsiteX739" fmla="*/ 9662900 w 12078891"/>
              <a:gd name="connsiteY739" fmla="*/ 3558341 h 5907136"/>
              <a:gd name="connsiteX740" fmla="*/ 9676136 w 12078891"/>
              <a:gd name="connsiteY740" fmla="*/ 3545106 h 5907136"/>
              <a:gd name="connsiteX741" fmla="*/ 11762257 w 12078891"/>
              <a:gd name="connsiteY741" fmla="*/ 3540015 h 5907136"/>
              <a:gd name="connsiteX742" fmla="*/ 11784655 w 12078891"/>
              <a:gd name="connsiteY742" fmla="*/ 3562414 h 5907136"/>
              <a:gd name="connsiteX743" fmla="*/ 11762257 w 12078891"/>
              <a:gd name="connsiteY743" fmla="*/ 3584812 h 5907136"/>
              <a:gd name="connsiteX744" fmla="*/ 11739858 w 12078891"/>
              <a:gd name="connsiteY744" fmla="*/ 3562414 h 5907136"/>
              <a:gd name="connsiteX745" fmla="*/ 11762257 w 12078891"/>
              <a:gd name="connsiteY745" fmla="*/ 3540015 h 5907136"/>
              <a:gd name="connsiteX746" fmla="*/ 9631338 w 12078891"/>
              <a:gd name="connsiteY746" fmla="*/ 3535942 h 5907136"/>
              <a:gd name="connsiteX747" fmla="*/ 9633375 w 12078891"/>
              <a:gd name="connsiteY747" fmla="*/ 3537978 h 5907136"/>
              <a:gd name="connsiteX748" fmla="*/ 9631338 w 12078891"/>
              <a:gd name="connsiteY748" fmla="*/ 3540015 h 5907136"/>
              <a:gd name="connsiteX749" fmla="*/ 9629302 w 12078891"/>
              <a:gd name="connsiteY749" fmla="*/ 3537978 h 5907136"/>
              <a:gd name="connsiteX750" fmla="*/ 9631338 w 12078891"/>
              <a:gd name="connsiteY750" fmla="*/ 3535942 h 5907136"/>
              <a:gd name="connsiteX751" fmla="*/ 12059546 w 12078891"/>
              <a:gd name="connsiteY751" fmla="*/ 3527798 h 5907136"/>
              <a:gd name="connsiteX752" fmla="*/ 12078891 w 12078891"/>
              <a:gd name="connsiteY752" fmla="*/ 3547142 h 5907136"/>
              <a:gd name="connsiteX753" fmla="*/ 12059546 w 12078891"/>
              <a:gd name="connsiteY753" fmla="*/ 3566486 h 5907136"/>
              <a:gd name="connsiteX754" fmla="*/ 12040202 w 12078891"/>
              <a:gd name="connsiteY754" fmla="*/ 3547142 h 5907136"/>
              <a:gd name="connsiteX755" fmla="*/ 12059546 w 12078891"/>
              <a:gd name="connsiteY755" fmla="*/ 3527798 h 5907136"/>
              <a:gd name="connsiteX756" fmla="*/ 7084010 w 12078891"/>
              <a:gd name="connsiteY756" fmla="*/ 3498272 h 5907136"/>
              <a:gd name="connsiteX757" fmla="*/ 7119644 w 12078891"/>
              <a:gd name="connsiteY757" fmla="*/ 3533906 h 5907136"/>
              <a:gd name="connsiteX758" fmla="*/ 7084010 w 12078891"/>
              <a:gd name="connsiteY758" fmla="*/ 3569540 h 5907136"/>
              <a:gd name="connsiteX759" fmla="*/ 7048376 w 12078891"/>
              <a:gd name="connsiteY759" fmla="*/ 3533906 h 5907136"/>
              <a:gd name="connsiteX760" fmla="*/ 7084010 w 12078891"/>
              <a:gd name="connsiteY760" fmla="*/ 3498272 h 5907136"/>
              <a:gd name="connsiteX761" fmla="*/ 6021100 w 12078891"/>
              <a:gd name="connsiteY761" fmla="*/ 3493181 h 5907136"/>
              <a:gd name="connsiteX762" fmla="*/ 6044514 w 12078891"/>
              <a:gd name="connsiteY762" fmla="*/ 3516598 h 5907136"/>
              <a:gd name="connsiteX763" fmla="*/ 6021100 w 12078891"/>
              <a:gd name="connsiteY763" fmla="*/ 3540015 h 5907136"/>
              <a:gd name="connsiteX764" fmla="*/ 5997683 w 12078891"/>
              <a:gd name="connsiteY764" fmla="*/ 3516598 h 5907136"/>
              <a:gd name="connsiteX765" fmla="*/ 6021100 w 12078891"/>
              <a:gd name="connsiteY765" fmla="*/ 3493181 h 5907136"/>
              <a:gd name="connsiteX766" fmla="*/ 11277632 w 12078891"/>
              <a:gd name="connsiteY766" fmla="*/ 3485036 h 5907136"/>
              <a:gd name="connsiteX767" fmla="*/ 11297995 w 12078891"/>
              <a:gd name="connsiteY767" fmla="*/ 3505398 h 5907136"/>
              <a:gd name="connsiteX768" fmla="*/ 11277632 w 12078891"/>
              <a:gd name="connsiteY768" fmla="*/ 3525761 h 5907136"/>
              <a:gd name="connsiteX769" fmla="*/ 11257270 w 12078891"/>
              <a:gd name="connsiteY769" fmla="*/ 3505398 h 5907136"/>
              <a:gd name="connsiteX770" fmla="*/ 11277632 w 12078891"/>
              <a:gd name="connsiteY770" fmla="*/ 3485036 h 5907136"/>
              <a:gd name="connsiteX771" fmla="*/ 2440421 w 12078891"/>
              <a:gd name="connsiteY771" fmla="*/ 3471801 h 5907136"/>
              <a:gd name="connsiteX772" fmla="*/ 2451621 w 12078891"/>
              <a:gd name="connsiteY772" fmla="*/ 3483000 h 5907136"/>
              <a:gd name="connsiteX773" fmla="*/ 2440421 w 12078891"/>
              <a:gd name="connsiteY773" fmla="*/ 3494200 h 5907136"/>
              <a:gd name="connsiteX774" fmla="*/ 2429222 w 12078891"/>
              <a:gd name="connsiteY774" fmla="*/ 3483000 h 5907136"/>
              <a:gd name="connsiteX775" fmla="*/ 2440421 w 12078891"/>
              <a:gd name="connsiteY775" fmla="*/ 3471801 h 5907136"/>
              <a:gd name="connsiteX776" fmla="*/ 3097080 w 12078891"/>
              <a:gd name="connsiteY776" fmla="*/ 3463656 h 5907136"/>
              <a:gd name="connsiteX777" fmla="*/ 3105225 w 12078891"/>
              <a:gd name="connsiteY777" fmla="*/ 3471801 h 5907136"/>
              <a:gd name="connsiteX778" fmla="*/ 3097080 w 12078891"/>
              <a:gd name="connsiteY778" fmla="*/ 3479946 h 5907136"/>
              <a:gd name="connsiteX779" fmla="*/ 3088935 w 12078891"/>
              <a:gd name="connsiteY779" fmla="*/ 3471801 h 5907136"/>
              <a:gd name="connsiteX780" fmla="*/ 3097080 w 12078891"/>
              <a:gd name="connsiteY780" fmla="*/ 3463656 h 5907136"/>
              <a:gd name="connsiteX781" fmla="*/ 8625439 w 12078891"/>
              <a:gd name="connsiteY781" fmla="*/ 3460602 h 5907136"/>
              <a:gd name="connsiteX782" fmla="*/ 8628493 w 12078891"/>
              <a:gd name="connsiteY782" fmla="*/ 3463656 h 5907136"/>
              <a:gd name="connsiteX783" fmla="*/ 8625439 w 12078891"/>
              <a:gd name="connsiteY783" fmla="*/ 3466710 h 5907136"/>
              <a:gd name="connsiteX784" fmla="*/ 8622385 w 12078891"/>
              <a:gd name="connsiteY784" fmla="*/ 3463656 h 5907136"/>
              <a:gd name="connsiteX785" fmla="*/ 8625439 w 12078891"/>
              <a:gd name="connsiteY785" fmla="*/ 3460602 h 5907136"/>
              <a:gd name="connsiteX786" fmla="*/ 10457030 w 12078891"/>
              <a:gd name="connsiteY786" fmla="*/ 3457547 h 5907136"/>
              <a:gd name="connsiteX787" fmla="*/ 10466194 w 12078891"/>
              <a:gd name="connsiteY787" fmla="*/ 3466710 h 5907136"/>
              <a:gd name="connsiteX788" fmla="*/ 10457030 w 12078891"/>
              <a:gd name="connsiteY788" fmla="*/ 3475874 h 5907136"/>
              <a:gd name="connsiteX789" fmla="*/ 10447867 w 12078891"/>
              <a:gd name="connsiteY789" fmla="*/ 3466710 h 5907136"/>
              <a:gd name="connsiteX790" fmla="*/ 10457030 w 12078891"/>
              <a:gd name="connsiteY790" fmla="*/ 3457547 h 5907136"/>
              <a:gd name="connsiteX791" fmla="*/ 8199867 w 12078891"/>
              <a:gd name="connsiteY791" fmla="*/ 3455511 h 5907136"/>
              <a:gd name="connsiteX792" fmla="*/ 8201903 w 12078891"/>
              <a:gd name="connsiteY792" fmla="*/ 3458565 h 5907136"/>
              <a:gd name="connsiteX793" fmla="*/ 8199867 w 12078891"/>
              <a:gd name="connsiteY793" fmla="*/ 3460602 h 5907136"/>
              <a:gd name="connsiteX794" fmla="*/ 8196812 w 12078891"/>
              <a:gd name="connsiteY794" fmla="*/ 3458565 h 5907136"/>
              <a:gd name="connsiteX795" fmla="*/ 8199867 w 12078891"/>
              <a:gd name="connsiteY795" fmla="*/ 3455511 h 5907136"/>
              <a:gd name="connsiteX796" fmla="*/ 5478448 w 12078891"/>
              <a:gd name="connsiteY796" fmla="*/ 3453475 h 5907136"/>
              <a:gd name="connsiteX797" fmla="*/ 5481503 w 12078891"/>
              <a:gd name="connsiteY797" fmla="*/ 3456529 h 5907136"/>
              <a:gd name="connsiteX798" fmla="*/ 5478448 w 12078891"/>
              <a:gd name="connsiteY798" fmla="*/ 3459583 h 5907136"/>
              <a:gd name="connsiteX799" fmla="*/ 5475394 w 12078891"/>
              <a:gd name="connsiteY799" fmla="*/ 3456529 h 5907136"/>
              <a:gd name="connsiteX800" fmla="*/ 5478448 w 12078891"/>
              <a:gd name="connsiteY800" fmla="*/ 3453475 h 5907136"/>
              <a:gd name="connsiteX801" fmla="*/ 11224691 w 12078891"/>
              <a:gd name="connsiteY801" fmla="*/ 3452457 h 5907136"/>
              <a:gd name="connsiteX802" fmla="*/ 11227746 w 12078891"/>
              <a:gd name="connsiteY802" fmla="*/ 3455512 h 5907136"/>
              <a:gd name="connsiteX803" fmla="*/ 11224691 w 12078891"/>
              <a:gd name="connsiteY803" fmla="*/ 3458566 h 5907136"/>
              <a:gd name="connsiteX804" fmla="*/ 11221636 w 12078891"/>
              <a:gd name="connsiteY804" fmla="*/ 3455512 h 5907136"/>
              <a:gd name="connsiteX805" fmla="*/ 11224691 w 12078891"/>
              <a:gd name="connsiteY805" fmla="*/ 3452457 h 5907136"/>
              <a:gd name="connsiteX806" fmla="*/ 8541953 w 12078891"/>
              <a:gd name="connsiteY806" fmla="*/ 3447366 h 5907136"/>
              <a:gd name="connsiteX807" fmla="*/ 8549080 w 12078891"/>
              <a:gd name="connsiteY807" fmla="*/ 3454493 h 5907136"/>
              <a:gd name="connsiteX808" fmla="*/ 8541953 w 12078891"/>
              <a:gd name="connsiteY808" fmla="*/ 3461620 h 5907136"/>
              <a:gd name="connsiteX809" fmla="*/ 8534826 w 12078891"/>
              <a:gd name="connsiteY809" fmla="*/ 3454493 h 5907136"/>
              <a:gd name="connsiteX810" fmla="*/ 8541953 w 12078891"/>
              <a:gd name="connsiteY810" fmla="*/ 3447366 h 5907136"/>
              <a:gd name="connsiteX811" fmla="*/ 7065684 w 12078891"/>
              <a:gd name="connsiteY811" fmla="*/ 3431076 h 5907136"/>
              <a:gd name="connsiteX812" fmla="*/ 7088082 w 12078891"/>
              <a:gd name="connsiteY812" fmla="*/ 3453475 h 5907136"/>
              <a:gd name="connsiteX813" fmla="*/ 7065684 w 12078891"/>
              <a:gd name="connsiteY813" fmla="*/ 3475873 h 5907136"/>
              <a:gd name="connsiteX814" fmla="*/ 7043285 w 12078891"/>
              <a:gd name="connsiteY814" fmla="*/ 3453475 h 5907136"/>
              <a:gd name="connsiteX815" fmla="*/ 7065684 w 12078891"/>
              <a:gd name="connsiteY815" fmla="*/ 3431076 h 5907136"/>
              <a:gd name="connsiteX816" fmla="*/ 5279916 w 12078891"/>
              <a:gd name="connsiteY816" fmla="*/ 3424968 h 5907136"/>
              <a:gd name="connsiteX817" fmla="*/ 5289078 w 12078891"/>
              <a:gd name="connsiteY817" fmla="*/ 3435149 h 5907136"/>
              <a:gd name="connsiteX818" fmla="*/ 5279916 w 12078891"/>
              <a:gd name="connsiteY818" fmla="*/ 3444312 h 5907136"/>
              <a:gd name="connsiteX819" fmla="*/ 5270756 w 12078891"/>
              <a:gd name="connsiteY819" fmla="*/ 3435149 h 5907136"/>
              <a:gd name="connsiteX820" fmla="*/ 5279916 w 12078891"/>
              <a:gd name="connsiteY820" fmla="*/ 3424968 h 5907136"/>
              <a:gd name="connsiteX821" fmla="*/ 1524108 w 12078891"/>
              <a:gd name="connsiteY821" fmla="*/ 3424968 h 5907136"/>
              <a:gd name="connsiteX822" fmla="*/ 1541416 w 12078891"/>
              <a:gd name="connsiteY822" fmla="*/ 3441258 h 5907136"/>
              <a:gd name="connsiteX823" fmla="*/ 1524108 w 12078891"/>
              <a:gd name="connsiteY823" fmla="*/ 3458566 h 5907136"/>
              <a:gd name="connsiteX824" fmla="*/ 1506800 w 12078891"/>
              <a:gd name="connsiteY824" fmla="*/ 3441258 h 5907136"/>
              <a:gd name="connsiteX825" fmla="*/ 1524108 w 12078891"/>
              <a:gd name="connsiteY825" fmla="*/ 3424968 h 5907136"/>
              <a:gd name="connsiteX826" fmla="*/ 11624811 w 12078891"/>
              <a:gd name="connsiteY826" fmla="*/ 3416823 h 5907136"/>
              <a:gd name="connsiteX827" fmla="*/ 11627864 w 12078891"/>
              <a:gd name="connsiteY827" fmla="*/ 3419878 h 5907136"/>
              <a:gd name="connsiteX828" fmla="*/ 11624811 w 12078891"/>
              <a:gd name="connsiteY828" fmla="*/ 3422932 h 5907136"/>
              <a:gd name="connsiteX829" fmla="*/ 11621756 w 12078891"/>
              <a:gd name="connsiteY829" fmla="*/ 3419878 h 5907136"/>
              <a:gd name="connsiteX830" fmla="*/ 11624811 w 12078891"/>
              <a:gd name="connsiteY830" fmla="*/ 3416823 h 5907136"/>
              <a:gd name="connsiteX831" fmla="*/ 1917116 w 12078891"/>
              <a:gd name="connsiteY831" fmla="*/ 3413768 h 5907136"/>
              <a:gd name="connsiteX832" fmla="*/ 1927297 w 12078891"/>
              <a:gd name="connsiteY832" fmla="*/ 3423949 h 5907136"/>
              <a:gd name="connsiteX833" fmla="*/ 1917116 w 12078891"/>
              <a:gd name="connsiteY833" fmla="*/ 3434130 h 5907136"/>
              <a:gd name="connsiteX834" fmla="*/ 1906936 w 12078891"/>
              <a:gd name="connsiteY834" fmla="*/ 3423949 h 5907136"/>
              <a:gd name="connsiteX835" fmla="*/ 1917116 w 12078891"/>
              <a:gd name="connsiteY835" fmla="*/ 3413768 h 5907136"/>
              <a:gd name="connsiteX836" fmla="*/ 5165902 w 12078891"/>
              <a:gd name="connsiteY836" fmla="*/ 3393406 h 5907136"/>
              <a:gd name="connsiteX837" fmla="*/ 5177103 w 12078891"/>
              <a:gd name="connsiteY837" fmla="*/ 3404606 h 5907136"/>
              <a:gd name="connsiteX838" fmla="*/ 5165902 w 12078891"/>
              <a:gd name="connsiteY838" fmla="*/ 3415805 h 5907136"/>
              <a:gd name="connsiteX839" fmla="*/ 5154701 w 12078891"/>
              <a:gd name="connsiteY839" fmla="*/ 3404606 h 5907136"/>
              <a:gd name="connsiteX840" fmla="*/ 5165902 w 12078891"/>
              <a:gd name="connsiteY840" fmla="*/ 3393406 h 5907136"/>
              <a:gd name="connsiteX841" fmla="*/ 5465222 w 12078891"/>
              <a:gd name="connsiteY841" fmla="*/ 3386279 h 5907136"/>
              <a:gd name="connsiteX842" fmla="*/ 5499838 w 12078891"/>
              <a:gd name="connsiteY842" fmla="*/ 3420895 h 5907136"/>
              <a:gd name="connsiteX843" fmla="*/ 5465222 w 12078891"/>
              <a:gd name="connsiteY843" fmla="*/ 3455512 h 5907136"/>
              <a:gd name="connsiteX844" fmla="*/ 5429590 w 12078891"/>
              <a:gd name="connsiteY844" fmla="*/ 3420895 h 5907136"/>
              <a:gd name="connsiteX845" fmla="*/ 5465222 w 12078891"/>
              <a:gd name="connsiteY845" fmla="*/ 3386279 h 5907136"/>
              <a:gd name="connsiteX846" fmla="*/ 8081764 w 12078891"/>
              <a:gd name="connsiteY846" fmla="*/ 3381188 h 5907136"/>
              <a:gd name="connsiteX847" fmla="*/ 8099072 w 12078891"/>
              <a:gd name="connsiteY847" fmla="*/ 3398496 h 5907136"/>
              <a:gd name="connsiteX848" fmla="*/ 8081764 w 12078891"/>
              <a:gd name="connsiteY848" fmla="*/ 3415804 h 5907136"/>
              <a:gd name="connsiteX849" fmla="*/ 8064456 w 12078891"/>
              <a:gd name="connsiteY849" fmla="*/ 3398496 h 5907136"/>
              <a:gd name="connsiteX850" fmla="*/ 8081764 w 12078891"/>
              <a:gd name="connsiteY850" fmla="*/ 3381188 h 5907136"/>
              <a:gd name="connsiteX851" fmla="*/ 2167538 w 12078891"/>
              <a:gd name="connsiteY851" fmla="*/ 3379153 h 5907136"/>
              <a:gd name="connsiteX852" fmla="*/ 2174665 w 12078891"/>
              <a:gd name="connsiteY852" fmla="*/ 3386279 h 5907136"/>
              <a:gd name="connsiteX853" fmla="*/ 2167538 w 12078891"/>
              <a:gd name="connsiteY853" fmla="*/ 3393406 h 5907136"/>
              <a:gd name="connsiteX854" fmla="*/ 2160411 w 12078891"/>
              <a:gd name="connsiteY854" fmla="*/ 3386279 h 5907136"/>
              <a:gd name="connsiteX855" fmla="*/ 2167538 w 12078891"/>
              <a:gd name="connsiteY855" fmla="*/ 3379153 h 5907136"/>
              <a:gd name="connsiteX856" fmla="*/ 5912161 w 12078891"/>
              <a:gd name="connsiteY856" fmla="*/ 3372026 h 5907136"/>
              <a:gd name="connsiteX857" fmla="*/ 5917252 w 12078891"/>
              <a:gd name="connsiteY857" fmla="*/ 3377117 h 5907136"/>
              <a:gd name="connsiteX858" fmla="*/ 5912161 w 12078891"/>
              <a:gd name="connsiteY858" fmla="*/ 3382207 h 5907136"/>
              <a:gd name="connsiteX859" fmla="*/ 5907070 w 12078891"/>
              <a:gd name="connsiteY859" fmla="*/ 3377117 h 5907136"/>
              <a:gd name="connsiteX860" fmla="*/ 5912161 w 12078891"/>
              <a:gd name="connsiteY860" fmla="*/ 3372026 h 5907136"/>
              <a:gd name="connsiteX861" fmla="*/ 5985469 w 12078891"/>
              <a:gd name="connsiteY861" fmla="*/ 3371007 h 5907136"/>
              <a:gd name="connsiteX862" fmla="*/ 6014992 w 12078891"/>
              <a:gd name="connsiteY862" fmla="*/ 3400533 h 5907136"/>
              <a:gd name="connsiteX863" fmla="*/ 5985469 w 12078891"/>
              <a:gd name="connsiteY863" fmla="*/ 3429040 h 5907136"/>
              <a:gd name="connsiteX864" fmla="*/ 5955944 w 12078891"/>
              <a:gd name="connsiteY864" fmla="*/ 3400533 h 5907136"/>
              <a:gd name="connsiteX865" fmla="*/ 5985469 w 12078891"/>
              <a:gd name="connsiteY865" fmla="*/ 3371007 h 5907136"/>
              <a:gd name="connsiteX866" fmla="*/ 11978097 w 12078891"/>
              <a:gd name="connsiteY866" fmla="*/ 3369989 h 5907136"/>
              <a:gd name="connsiteX867" fmla="*/ 11988278 w 12078891"/>
              <a:gd name="connsiteY867" fmla="*/ 3380170 h 5907136"/>
              <a:gd name="connsiteX868" fmla="*/ 11978097 w 12078891"/>
              <a:gd name="connsiteY868" fmla="*/ 3390351 h 5907136"/>
              <a:gd name="connsiteX869" fmla="*/ 11967916 w 12078891"/>
              <a:gd name="connsiteY869" fmla="*/ 3380170 h 5907136"/>
              <a:gd name="connsiteX870" fmla="*/ 11978097 w 12078891"/>
              <a:gd name="connsiteY870" fmla="*/ 3369989 h 5907136"/>
              <a:gd name="connsiteX871" fmla="*/ 5751306 w 12078891"/>
              <a:gd name="connsiteY871" fmla="*/ 3365917 h 5907136"/>
              <a:gd name="connsiteX872" fmla="*/ 5774723 w 12078891"/>
              <a:gd name="connsiteY872" fmla="*/ 3389334 h 5907136"/>
              <a:gd name="connsiteX873" fmla="*/ 5751306 w 12078891"/>
              <a:gd name="connsiteY873" fmla="*/ 3412751 h 5907136"/>
              <a:gd name="connsiteX874" fmla="*/ 5727889 w 12078891"/>
              <a:gd name="connsiteY874" fmla="*/ 3389334 h 5907136"/>
              <a:gd name="connsiteX875" fmla="*/ 5751306 w 12078891"/>
              <a:gd name="connsiteY875" fmla="*/ 3365917 h 5907136"/>
              <a:gd name="connsiteX876" fmla="*/ 1345917 w 12078891"/>
              <a:gd name="connsiteY876" fmla="*/ 3353700 h 5907136"/>
              <a:gd name="connsiteX877" fmla="*/ 1357117 w 12078891"/>
              <a:gd name="connsiteY877" fmla="*/ 3364899 h 5907136"/>
              <a:gd name="connsiteX878" fmla="*/ 1345917 w 12078891"/>
              <a:gd name="connsiteY878" fmla="*/ 3376098 h 5907136"/>
              <a:gd name="connsiteX879" fmla="*/ 1334718 w 12078891"/>
              <a:gd name="connsiteY879" fmla="*/ 3364899 h 5907136"/>
              <a:gd name="connsiteX880" fmla="*/ 1345917 w 12078891"/>
              <a:gd name="connsiteY880" fmla="*/ 3353700 h 5907136"/>
              <a:gd name="connsiteX881" fmla="*/ 1741964 w 12078891"/>
              <a:gd name="connsiteY881" fmla="*/ 3352681 h 5907136"/>
              <a:gd name="connsiteX882" fmla="*/ 1757236 w 12078891"/>
              <a:gd name="connsiteY882" fmla="*/ 3367953 h 5907136"/>
              <a:gd name="connsiteX883" fmla="*/ 1741964 w 12078891"/>
              <a:gd name="connsiteY883" fmla="*/ 3383225 h 5907136"/>
              <a:gd name="connsiteX884" fmla="*/ 1726692 w 12078891"/>
              <a:gd name="connsiteY884" fmla="*/ 3367953 h 5907136"/>
              <a:gd name="connsiteX885" fmla="*/ 1741964 w 12078891"/>
              <a:gd name="connsiteY885" fmla="*/ 3352681 h 5907136"/>
              <a:gd name="connsiteX886" fmla="*/ 8901348 w 12078891"/>
              <a:gd name="connsiteY886" fmla="*/ 3345554 h 5907136"/>
              <a:gd name="connsiteX887" fmla="*/ 8912548 w 12078891"/>
              <a:gd name="connsiteY887" fmla="*/ 3356754 h 5907136"/>
              <a:gd name="connsiteX888" fmla="*/ 8901348 w 12078891"/>
              <a:gd name="connsiteY888" fmla="*/ 3367953 h 5907136"/>
              <a:gd name="connsiteX889" fmla="*/ 8890149 w 12078891"/>
              <a:gd name="connsiteY889" fmla="*/ 3356754 h 5907136"/>
              <a:gd name="connsiteX890" fmla="*/ 8901348 w 12078891"/>
              <a:gd name="connsiteY890" fmla="*/ 3345554 h 5907136"/>
              <a:gd name="connsiteX891" fmla="*/ 8379055 w 12078891"/>
              <a:gd name="connsiteY891" fmla="*/ 3334355 h 5907136"/>
              <a:gd name="connsiteX892" fmla="*/ 8391272 w 12078891"/>
              <a:gd name="connsiteY892" fmla="*/ 3346573 h 5907136"/>
              <a:gd name="connsiteX893" fmla="*/ 8379055 w 12078891"/>
              <a:gd name="connsiteY893" fmla="*/ 3358790 h 5907136"/>
              <a:gd name="connsiteX894" fmla="*/ 8366837 w 12078891"/>
              <a:gd name="connsiteY894" fmla="*/ 3346573 h 5907136"/>
              <a:gd name="connsiteX895" fmla="*/ 8379055 w 12078891"/>
              <a:gd name="connsiteY895" fmla="*/ 3334355 h 5907136"/>
              <a:gd name="connsiteX896" fmla="*/ 1251232 w 12078891"/>
              <a:gd name="connsiteY896" fmla="*/ 3312975 h 5907136"/>
              <a:gd name="connsiteX897" fmla="*/ 1258359 w 12078891"/>
              <a:gd name="connsiteY897" fmla="*/ 3320101 h 5907136"/>
              <a:gd name="connsiteX898" fmla="*/ 1251232 w 12078891"/>
              <a:gd name="connsiteY898" fmla="*/ 3327228 h 5907136"/>
              <a:gd name="connsiteX899" fmla="*/ 1244105 w 12078891"/>
              <a:gd name="connsiteY899" fmla="*/ 3320101 h 5907136"/>
              <a:gd name="connsiteX900" fmla="*/ 1251232 w 12078891"/>
              <a:gd name="connsiteY900" fmla="*/ 3312975 h 5907136"/>
              <a:gd name="connsiteX901" fmla="*/ 8995015 w 12078891"/>
              <a:gd name="connsiteY901" fmla="*/ 3306866 h 5907136"/>
              <a:gd name="connsiteX902" fmla="*/ 8998069 w 12078891"/>
              <a:gd name="connsiteY902" fmla="*/ 3309920 h 5907136"/>
              <a:gd name="connsiteX903" fmla="*/ 8995015 w 12078891"/>
              <a:gd name="connsiteY903" fmla="*/ 3312975 h 5907136"/>
              <a:gd name="connsiteX904" fmla="*/ 8991961 w 12078891"/>
              <a:gd name="connsiteY904" fmla="*/ 3309920 h 5907136"/>
              <a:gd name="connsiteX905" fmla="*/ 8995015 w 12078891"/>
              <a:gd name="connsiteY905" fmla="*/ 3306866 h 5907136"/>
              <a:gd name="connsiteX906" fmla="*/ 4238390 w 12078891"/>
              <a:gd name="connsiteY906" fmla="*/ 3297703 h 5907136"/>
              <a:gd name="connsiteX907" fmla="*/ 4244501 w 12078891"/>
              <a:gd name="connsiteY907" fmla="*/ 3303811 h 5907136"/>
              <a:gd name="connsiteX908" fmla="*/ 4238390 w 12078891"/>
              <a:gd name="connsiteY908" fmla="*/ 3309920 h 5907136"/>
              <a:gd name="connsiteX909" fmla="*/ 4232282 w 12078891"/>
              <a:gd name="connsiteY909" fmla="*/ 3303811 h 5907136"/>
              <a:gd name="connsiteX910" fmla="*/ 4238390 w 12078891"/>
              <a:gd name="connsiteY910" fmla="*/ 3297703 h 5907136"/>
              <a:gd name="connsiteX911" fmla="*/ 10075237 w 12078891"/>
              <a:gd name="connsiteY911" fmla="*/ 3291594 h 5907136"/>
              <a:gd name="connsiteX912" fmla="*/ 10078292 w 12078891"/>
              <a:gd name="connsiteY912" fmla="*/ 3294648 h 5907136"/>
              <a:gd name="connsiteX913" fmla="*/ 10075237 w 12078891"/>
              <a:gd name="connsiteY913" fmla="*/ 3297703 h 5907136"/>
              <a:gd name="connsiteX914" fmla="*/ 10072183 w 12078891"/>
              <a:gd name="connsiteY914" fmla="*/ 3294648 h 5907136"/>
              <a:gd name="connsiteX915" fmla="*/ 10075237 w 12078891"/>
              <a:gd name="connsiteY915" fmla="*/ 3291594 h 5907136"/>
              <a:gd name="connsiteX916" fmla="*/ 7144079 w 12078891"/>
              <a:gd name="connsiteY916" fmla="*/ 3279377 h 5907136"/>
              <a:gd name="connsiteX917" fmla="*/ 7147133 w 12078891"/>
              <a:gd name="connsiteY917" fmla="*/ 3282432 h 5907136"/>
              <a:gd name="connsiteX918" fmla="*/ 7144079 w 12078891"/>
              <a:gd name="connsiteY918" fmla="*/ 3285486 h 5907136"/>
              <a:gd name="connsiteX919" fmla="*/ 7141025 w 12078891"/>
              <a:gd name="connsiteY919" fmla="*/ 3282432 h 5907136"/>
              <a:gd name="connsiteX920" fmla="*/ 7144079 w 12078891"/>
              <a:gd name="connsiteY920" fmla="*/ 3279377 h 5907136"/>
              <a:gd name="connsiteX921" fmla="*/ 4435895 w 12078891"/>
              <a:gd name="connsiteY921" fmla="*/ 3261051 h 5907136"/>
              <a:gd name="connsiteX922" fmla="*/ 4444040 w 12078891"/>
              <a:gd name="connsiteY922" fmla="*/ 3269196 h 5907136"/>
              <a:gd name="connsiteX923" fmla="*/ 4435895 w 12078891"/>
              <a:gd name="connsiteY923" fmla="*/ 3277341 h 5907136"/>
              <a:gd name="connsiteX924" fmla="*/ 4427749 w 12078891"/>
              <a:gd name="connsiteY924" fmla="*/ 3269196 h 5907136"/>
              <a:gd name="connsiteX925" fmla="*/ 4435895 w 12078891"/>
              <a:gd name="connsiteY925" fmla="*/ 3261051 h 5907136"/>
              <a:gd name="connsiteX926" fmla="*/ 3076766 w 12078891"/>
              <a:gd name="connsiteY926" fmla="*/ 3244761 h 5907136"/>
              <a:gd name="connsiteX927" fmla="*/ 3118507 w 12078891"/>
              <a:gd name="connsiteY927" fmla="*/ 3286504 h 5907136"/>
              <a:gd name="connsiteX928" fmla="*/ 3076766 w 12078891"/>
              <a:gd name="connsiteY928" fmla="*/ 3328247 h 5907136"/>
              <a:gd name="connsiteX929" fmla="*/ 3035021 w 12078891"/>
              <a:gd name="connsiteY929" fmla="*/ 3286504 h 5907136"/>
              <a:gd name="connsiteX930" fmla="*/ 3076766 w 12078891"/>
              <a:gd name="connsiteY930" fmla="*/ 3244761 h 5907136"/>
              <a:gd name="connsiteX931" fmla="*/ 2172686 w 12078891"/>
              <a:gd name="connsiteY931" fmla="*/ 3238652 h 5907136"/>
              <a:gd name="connsiteX932" fmla="*/ 2195083 w 12078891"/>
              <a:gd name="connsiteY932" fmla="*/ 3261051 h 5907136"/>
              <a:gd name="connsiteX933" fmla="*/ 2172686 w 12078891"/>
              <a:gd name="connsiteY933" fmla="*/ 3283449 h 5907136"/>
              <a:gd name="connsiteX934" fmla="*/ 2150289 w 12078891"/>
              <a:gd name="connsiteY934" fmla="*/ 3261051 h 5907136"/>
              <a:gd name="connsiteX935" fmla="*/ 2172686 w 12078891"/>
              <a:gd name="connsiteY935" fmla="*/ 3238652 h 5907136"/>
              <a:gd name="connsiteX936" fmla="*/ 312529 w 12078891"/>
              <a:gd name="connsiteY936" fmla="*/ 3216254 h 5907136"/>
              <a:gd name="connsiteX937" fmla="*/ 327801 w 12078891"/>
              <a:gd name="connsiteY937" fmla="*/ 3230508 h 5907136"/>
              <a:gd name="connsiteX938" fmla="*/ 312529 w 12078891"/>
              <a:gd name="connsiteY938" fmla="*/ 3244761 h 5907136"/>
              <a:gd name="connsiteX939" fmla="*/ 297257 w 12078891"/>
              <a:gd name="connsiteY939" fmla="*/ 3230508 h 5907136"/>
              <a:gd name="connsiteX940" fmla="*/ 312529 w 12078891"/>
              <a:gd name="connsiteY940" fmla="*/ 3216254 h 5907136"/>
              <a:gd name="connsiteX941" fmla="*/ 3855575 w 12078891"/>
              <a:gd name="connsiteY941" fmla="*/ 3211163 h 5907136"/>
              <a:gd name="connsiteX942" fmla="*/ 3861683 w 12078891"/>
              <a:gd name="connsiteY942" fmla="*/ 3217272 h 5907136"/>
              <a:gd name="connsiteX943" fmla="*/ 3855575 w 12078891"/>
              <a:gd name="connsiteY943" fmla="*/ 3223380 h 5907136"/>
              <a:gd name="connsiteX944" fmla="*/ 3849466 w 12078891"/>
              <a:gd name="connsiteY944" fmla="*/ 3217272 h 5907136"/>
              <a:gd name="connsiteX945" fmla="*/ 3855575 w 12078891"/>
              <a:gd name="connsiteY945" fmla="*/ 3211163 h 5907136"/>
              <a:gd name="connsiteX946" fmla="*/ 10133270 w 12078891"/>
              <a:gd name="connsiteY946" fmla="*/ 3199964 h 5907136"/>
              <a:gd name="connsiteX947" fmla="*/ 10152614 w 12078891"/>
              <a:gd name="connsiteY947" fmla="*/ 3219308 h 5907136"/>
              <a:gd name="connsiteX948" fmla="*/ 10133270 w 12078891"/>
              <a:gd name="connsiteY948" fmla="*/ 3238652 h 5907136"/>
              <a:gd name="connsiteX949" fmla="*/ 10113926 w 12078891"/>
              <a:gd name="connsiteY949" fmla="*/ 3219308 h 5907136"/>
              <a:gd name="connsiteX950" fmla="*/ 10133270 w 12078891"/>
              <a:gd name="connsiteY950" fmla="*/ 3199964 h 5907136"/>
              <a:gd name="connsiteX951" fmla="*/ 3664170 w 12078891"/>
              <a:gd name="connsiteY951" fmla="*/ 3197927 h 5907136"/>
              <a:gd name="connsiteX952" fmla="*/ 3667224 w 12078891"/>
              <a:gd name="connsiteY952" fmla="*/ 3200982 h 5907136"/>
              <a:gd name="connsiteX953" fmla="*/ 3664170 w 12078891"/>
              <a:gd name="connsiteY953" fmla="*/ 3204036 h 5907136"/>
              <a:gd name="connsiteX954" fmla="*/ 3661116 w 12078891"/>
              <a:gd name="connsiteY954" fmla="*/ 3200982 h 5907136"/>
              <a:gd name="connsiteX955" fmla="*/ 3664170 w 12078891"/>
              <a:gd name="connsiteY955" fmla="*/ 3197927 h 5907136"/>
              <a:gd name="connsiteX956" fmla="*/ 10032476 w 12078891"/>
              <a:gd name="connsiteY956" fmla="*/ 3196910 h 5907136"/>
              <a:gd name="connsiteX957" fmla="*/ 10049784 w 12078891"/>
              <a:gd name="connsiteY957" fmla="*/ 3214218 h 5907136"/>
              <a:gd name="connsiteX958" fmla="*/ 10032476 w 12078891"/>
              <a:gd name="connsiteY958" fmla="*/ 3231526 h 5907136"/>
              <a:gd name="connsiteX959" fmla="*/ 10015168 w 12078891"/>
              <a:gd name="connsiteY959" fmla="*/ 3214218 h 5907136"/>
              <a:gd name="connsiteX960" fmla="*/ 10032476 w 12078891"/>
              <a:gd name="connsiteY960" fmla="*/ 3196910 h 5907136"/>
              <a:gd name="connsiteX961" fmla="*/ 9661882 w 12078891"/>
              <a:gd name="connsiteY961" fmla="*/ 3195892 h 5907136"/>
              <a:gd name="connsiteX962" fmla="*/ 9677154 w 12078891"/>
              <a:gd name="connsiteY962" fmla="*/ 3211164 h 5907136"/>
              <a:gd name="connsiteX963" fmla="*/ 9661882 w 12078891"/>
              <a:gd name="connsiteY963" fmla="*/ 3226436 h 5907136"/>
              <a:gd name="connsiteX964" fmla="*/ 9646610 w 12078891"/>
              <a:gd name="connsiteY964" fmla="*/ 3211164 h 5907136"/>
              <a:gd name="connsiteX965" fmla="*/ 9661882 w 12078891"/>
              <a:gd name="connsiteY965" fmla="*/ 3195892 h 5907136"/>
              <a:gd name="connsiteX966" fmla="*/ 6536264 w 12078891"/>
              <a:gd name="connsiteY966" fmla="*/ 3192837 h 5907136"/>
              <a:gd name="connsiteX967" fmla="*/ 6550518 w 12078891"/>
              <a:gd name="connsiteY967" fmla="*/ 3206073 h 5907136"/>
              <a:gd name="connsiteX968" fmla="*/ 6536264 w 12078891"/>
              <a:gd name="connsiteY968" fmla="*/ 3219308 h 5907136"/>
              <a:gd name="connsiteX969" fmla="*/ 6522010 w 12078891"/>
              <a:gd name="connsiteY969" fmla="*/ 3206073 h 5907136"/>
              <a:gd name="connsiteX970" fmla="*/ 6536264 w 12078891"/>
              <a:gd name="connsiteY970" fmla="*/ 3192837 h 5907136"/>
              <a:gd name="connsiteX971" fmla="*/ 4988769 w 12078891"/>
              <a:gd name="connsiteY971" fmla="*/ 3183674 h 5907136"/>
              <a:gd name="connsiteX972" fmla="*/ 5005056 w 12078891"/>
              <a:gd name="connsiteY972" fmla="*/ 3199964 h 5907136"/>
              <a:gd name="connsiteX973" fmla="*/ 4988769 w 12078891"/>
              <a:gd name="connsiteY973" fmla="*/ 3216254 h 5907136"/>
              <a:gd name="connsiteX974" fmla="*/ 4972473 w 12078891"/>
              <a:gd name="connsiteY974" fmla="*/ 3199964 h 5907136"/>
              <a:gd name="connsiteX975" fmla="*/ 4988769 w 12078891"/>
              <a:gd name="connsiteY975" fmla="*/ 3183674 h 5907136"/>
              <a:gd name="connsiteX976" fmla="*/ 3054391 w 12078891"/>
              <a:gd name="connsiteY976" fmla="*/ 3177565 h 5907136"/>
              <a:gd name="connsiteX977" fmla="*/ 3061517 w 12078891"/>
              <a:gd name="connsiteY977" fmla="*/ 3184692 h 5907136"/>
              <a:gd name="connsiteX978" fmla="*/ 3054391 w 12078891"/>
              <a:gd name="connsiteY978" fmla="*/ 3191819 h 5907136"/>
              <a:gd name="connsiteX979" fmla="*/ 3047263 w 12078891"/>
              <a:gd name="connsiteY979" fmla="*/ 3184692 h 5907136"/>
              <a:gd name="connsiteX980" fmla="*/ 3054391 w 12078891"/>
              <a:gd name="connsiteY980" fmla="*/ 3177565 h 5907136"/>
              <a:gd name="connsiteX981" fmla="*/ 5637293 w 12078891"/>
              <a:gd name="connsiteY981" fmla="*/ 3172475 h 5907136"/>
              <a:gd name="connsiteX982" fmla="*/ 5642384 w 12078891"/>
              <a:gd name="connsiteY982" fmla="*/ 3177566 h 5907136"/>
              <a:gd name="connsiteX983" fmla="*/ 5637293 w 12078891"/>
              <a:gd name="connsiteY983" fmla="*/ 3182656 h 5907136"/>
              <a:gd name="connsiteX984" fmla="*/ 5632203 w 12078891"/>
              <a:gd name="connsiteY984" fmla="*/ 3177566 h 5907136"/>
              <a:gd name="connsiteX985" fmla="*/ 5637293 w 12078891"/>
              <a:gd name="connsiteY985" fmla="*/ 3172475 h 5907136"/>
              <a:gd name="connsiteX986" fmla="*/ 3531885 w 12078891"/>
              <a:gd name="connsiteY986" fmla="*/ 3163312 h 5907136"/>
              <a:gd name="connsiteX987" fmla="*/ 3561407 w 12078891"/>
              <a:gd name="connsiteY987" fmla="*/ 3192837 h 5907136"/>
              <a:gd name="connsiteX988" fmla="*/ 3531885 w 12078891"/>
              <a:gd name="connsiteY988" fmla="*/ 3222363 h 5907136"/>
              <a:gd name="connsiteX989" fmla="*/ 3502364 w 12078891"/>
              <a:gd name="connsiteY989" fmla="*/ 3192837 h 5907136"/>
              <a:gd name="connsiteX990" fmla="*/ 3531885 w 12078891"/>
              <a:gd name="connsiteY990" fmla="*/ 3163312 h 5907136"/>
              <a:gd name="connsiteX991" fmla="*/ 4761699 w 12078891"/>
              <a:gd name="connsiteY991" fmla="*/ 3156185 h 5907136"/>
              <a:gd name="connsiteX992" fmla="*/ 4776972 w 12078891"/>
              <a:gd name="connsiteY992" fmla="*/ 3171457 h 5907136"/>
              <a:gd name="connsiteX993" fmla="*/ 4761699 w 12078891"/>
              <a:gd name="connsiteY993" fmla="*/ 3186729 h 5907136"/>
              <a:gd name="connsiteX994" fmla="*/ 4746428 w 12078891"/>
              <a:gd name="connsiteY994" fmla="*/ 3171457 h 5907136"/>
              <a:gd name="connsiteX995" fmla="*/ 4761699 w 12078891"/>
              <a:gd name="connsiteY995" fmla="*/ 3156185 h 5907136"/>
              <a:gd name="connsiteX996" fmla="*/ 9412443 w 12078891"/>
              <a:gd name="connsiteY996" fmla="*/ 3153131 h 5907136"/>
              <a:gd name="connsiteX997" fmla="*/ 9413461 w 12078891"/>
              <a:gd name="connsiteY997" fmla="*/ 3154149 h 5907136"/>
              <a:gd name="connsiteX998" fmla="*/ 9412443 w 12078891"/>
              <a:gd name="connsiteY998" fmla="*/ 3155167 h 5907136"/>
              <a:gd name="connsiteX999" fmla="*/ 9411425 w 12078891"/>
              <a:gd name="connsiteY999" fmla="*/ 3154149 h 5907136"/>
              <a:gd name="connsiteX1000" fmla="*/ 9412443 w 12078891"/>
              <a:gd name="connsiteY1000" fmla="*/ 3153131 h 5907136"/>
              <a:gd name="connsiteX1001" fmla="*/ 9980552 w 12078891"/>
              <a:gd name="connsiteY1001" fmla="*/ 3152112 h 5907136"/>
              <a:gd name="connsiteX1002" fmla="*/ 9993788 w 12078891"/>
              <a:gd name="connsiteY1002" fmla="*/ 3165348 h 5907136"/>
              <a:gd name="connsiteX1003" fmla="*/ 9980552 w 12078891"/>
              <a:gd name="connsiteY1003" fmla="*/ 3178583 h 5907136"/>
              <a:gd name="connsiteX1004" fmla="*/ 9967317 w 12078891"/>
              <a:gd name="connsiteY1004" fmla="*/ 3165348 h 5907136"/>
              <a:gd name="connsiteX1005" fmla="*/ 9980552 w 12078891"/>
              <a:gd name="connsiteY1005" fmla="*/ 3152112 h 5907136"/>
              <a:gd name="connsiteX1006" fmla="*/ 3434082 w 12078891"/>
              <a:gd name="connsiteY1006" fmla="*/ 3143967 h 5907136"/>
              <a:gd name="connsiteX1007" fmla="*/ 3457497 w 12078891"/>
              <a:gd name="connsiteY1007" fmla="*/ 3167384 h 5907136"/>
              <a:gd name="connsiteX1008" fmla="*/ 3434082 w 12078891"/>
              <a:gd name="connsiteY1008" fmla="*/ 3190801 h 5907136"/>
              <a:gd name="connsiteX1009" fmla="*/ 3410663 w 12078891"/>
              <a:gd name="connsiteY1009" fmla="*/ 3167384 h 5907136"/>
              <a:gd name="connsiteX1010" fmla="*/ 3434082 w 12078891"/>
              <a:gd name="connsiteY1010" fmla="*/ 3143967 h 5907136"/>
              <a:gd name="connsiteX1011" fmla="*/ 4864520 w 12078891"/>
              <a:gd name="connsiteY1011" fmla="*/ 3122587 h 5907136"/>
              <a:gd name="connsiteX1012" fmla="*/ 4873683 w 12078891"/>
              <a:gd name="connsiteY1012" fmla="*/ 3131750 h 5907136"/>
              <a:gd name="connsiteX1013" fmla="*/ 4864520 w 12078891"/>
              <a:gd name="connsiteY1013" fmla="*/ 3140913 h 5907136"/>
              <a:gd name="connsiteX1014" fmla="*/ 4855358 w 12078891"/>
              <a:gd name="connsiteY1014" fmla="*/ 3131750 h 5907136"/>
              <a:gd name="connsiteX1015" fmla="*/ 4864520 w 12078891"/>
              <a:gd name="connsiteY1015" fmla="*/ 3122587 h 5907136"/>
              <a:gd name="connsiteX1016" fmla="*/ 1861120 w 12078891"/>
              <a:gd name="connsiteY1016" fmla="*/ 3113424 h 5907136"/>
              <a:gd name="connsiteX1017" fmla="*/ 1866211 w 12078891"/>
              <a:gd name="connsiteY1017" fmla="*/ 3118515 h 5907136"/>
              <a:gd name="connsiteX1018" fmla="*/ 1861120 w 12078891"/>
              <a:gd name="connsiteY1018" fmla="*/ 3123605 h 5907136"/>
              <a:gd name="connsiteX1019" fmla="*/ 1856029 w 12078891"/>
              <a:gd name="connsiteY1019" fmla="*/ 3118515 h 5907136"/>
              <a:gd name="connsiteX1020" fmla="*/ 1861120 w 12078891"/>
              <a:gd name="connsiteY1020" fmla="*/ 3113424 h 5907136"/>
              <a:gd name="connsiteX1021" fmla="*/ 8803609 w 12078891"/>
              <a:gd name="connsiteY1021" fmla="*/ 3099171 h 5907136"/>
              <a:gd name="connsiteX1022" fmla="*/ 8828043 w 12078891"/>
              <a:gd name="connsiteY1022" fmla="*/ 3123605 h 5907136"/>
              <a:gd name="connsiteX1023" fmla="*/ 8803609 w 12078891"/>
              <a:gd name="connsiteY1023" fmla="*/ 3148040 h 5907136"/>
              <a:gd name="connsiteX1024" fmla="*/ 8779174 w 12078891"/>
              <a:gd name="connsiteY1024" fmla="*/ 3123605 h 5907136"/>
              <a:gd name="connsiteX1025" fmla="*/ 8803609 w 12078891"/>
              <a:gd name="connsiteY1025" fmla="*/ 3099171 h 5907136"/>
              <a:gd name="connsiteX1026" fmla="*/ 7949410 w 12078891"/>
              <a:gd name="connsiteY1026" fmla="*/ 3059464 h 5907136"/>
              <a:gd name="connsiteX1027" fmla="*/ 7961627 w 12078891"/>
              <a:gd name="connsiteY1027" fmla="*/ 3071682 h 5907136"/>
              <a:gd name="connsiteX1028" fmla="*/ 7949410 w 12078891"/>
              <a:gd name="connsiteY1028" fmla="*/ 3083899 h 5907136"/>
              <a:gd name="connsiteX1029" fmla="*/ 7937192 w 12078891"/>
              <a:gd name="connsiteY1029" fmla="*/ 3071682 h 5907136"/>
              <a:gd name="connsiteX1030" fmla="*/ 7949410 w 12078891"/>
              <a:gd name="connsiteY1030" fmla="*/ 3059464 h 5907136"/>
              <a:gd name="connsiteX1031" fmla="*/ 9902157 w 12078891"/>
              <a:gd name="connsiteY1031" fmla="*/ 3041138 h 5907136"/>
              <a:gd name="connsiteX1032" fmla="*/ 9917429 w 12078891"/>
              <a:gd name="connsiteY1032" fmla="*/ 3056410 h 5907136"/>
              <a:gd name="connsiteX1033" fmla="*/ 9902157 w 12078891"/>
              <a:gd name="connsiteY1033" fmla="*/ 3071682 h 5907136"/>
              <a:gd name="connsiteX1034" fmla="*/ 9886885 w 12078891"/>
              <a:gd name="connsiteY1034" fmla="*/ 3056410 h 5907136"/>
              <a:gd name="connsiteX1035" fmla="*/ 9902157 w 12078891"/>
              <a:gd name="connsiteY1035" fmla="*/ 3041138 h 5907136"/>
              <a:gd name="connsiteX1036" fmla="*/ 6312277 w 12078891"/>
              <a:gd name="connsiteY1036" fmla="*/ 3032993 h 5907136"/>
              <a:gd name="connsiteX1037" fmla="*/ 6314314 w 12078891"/>
              <a:gd name="connsiteY1037" fmla="*/ 3035029 h 5907136"/>
              <a:gd name="connsiteX1038" fmla="*/ 6312277 w 12078891"/>
              <a:gd name="connsiteY1038" fmla="*/ 3037065 h 5907136"/>
              <a:gd name="connsiteX1039" fmla="*/ 6310241 w 12078891"/>
              <a:gd name="connsiteY1039" fmla="*/ 3035029 h 5907136"/>
              <a:gd name="connsiteX1040" fmla="*/ 6312277 w 12078891"/>
              <a:gd name="connsiteY1040" fmla="*/ 3032993 h 5907136"/>
              <a:gd name="connsiteX1041" fmla="*/ 9349319 w 12078891"/>
              <a:gd name="connsiteY1041" fmla="*/ 3031975 h 5907136"/>
              <a:gd name="connsiteX1042" fmla="*/ 9351356 w 12078891"/>
              <a:gd name="connsiteY1042" fmla="*/ 3034011 h 5907136"/>
              <a:gd name="connsiteX1043" fmla="*/ 9349319 w 12078891"/>
              <a:gd name="connsiteY1043" fmla="*/ 3036048 h 5907136"/>
              <a:gd name="connsiteX1044" fmla="*/ 9347283 w 12078891"/>
              <a:gd name="connsiteY1044" fmla="*/ 3034011 h 5907136"/>
              <a:gd name="connsiteX1045" fmla="*/ 9349319 w 12078891"/>
              <a:gd name="connsiteY1045" fmla="*/ 3031975 h 5907136"/>
              <a:gd name="connsiteX1046" fmla="*/ 10741086 w 12078891"/>
              <a:gd name="connsiteY1046" fmla="*/ 3007540 h 5907136"/>
              <a:gd name="connsiteX1047" fmla="*/ 10745158 w 12078891"/>
              <a:gd name="connsiteY1047" fmla="*/ 3011612 h 5907136"/>
              <a:gd name="connsiteX1048" fmla="*/ 10741086 w 12078891"/>
              <a:gd name="connsiteY1048" fmla="*/ 3015685 h 5907136"/>
              <a:gd name="connsiteX1049" fmla="*/ 10737013 w 12078891"/>
              <a:gd name="connsiteY1049" fmla="*/ 3011612 h 5907136"/>
              <a:gd name="connsiteX1050" fmla="*/ 10741086 w 12078891"/>
              <a:gd name="connsiteY1050" fmla="*/ 3007540 h 5907136"/>
              <a:gd name="connsiteX1051" fmla="*/ 2150269 w 12078891"/>
              <a:gd name="connsiteY1051" fmla="*/ 2998377 h 5907136"/>
              <a:gd name="connsiteX1052" fmla="*/ 2161467 w 12078891"/>
              <a:gd name="connsiteY1052" fmla="*/ 3009576 h 5907136"/>
              <a:gd name="connsiteX1053" fmla="*/ 2150269 w 12078891"/>
              <a:gd name="connsiteY1053" fmla="*/ 3020775 h 5907136"/>
              <a:gd name="connsiteX1054" fmla="*/ 2139069 w 12078891"/>
              <a:gd name="connsiteY1054" fmla="*/ 3009576 h 5907136"/>
              <a:gd name="connsiteX1055" fmla="*/ 2150269 w 12078891"/>
              <a:gd name="connsiteY1055" fmla="*/ 2998377 h 5907136"/>
              <a:gd name="connsiteX1056" fmla="*/ 10768574 w 12078891"/>
              <a:gd name="connsiteY1056" fmla="*/ 2987178 h 5907136"/>
              <a:gd name="connsiteX1057" fmla="*/ 10782828 w 12078891"/>
              <a:gd name="connsiteY1057" fmla="*/ 3000413 h 5907136"/>
              <a:gd name="connsiteX1058" fmla="*/ 10768574 w 12078891"/>
              <a:gd name="connsiteY1058" fmla="*/ 3014667 h 5907136"/>
              <a:gd name="connsiteX1059" fmla="*/ 10754321 w 12078891"/>
              <a:gd name="connsiteY1059" fmla="*/ 3000413 h 5907136"/>
              <a:gd name="connsiteX1060" fmla="*/ 10768574 w 12078891"/>
              <a:gd name="connsiteY1060" fmla="*/ 2987178 h 5907136"/>
              <a:gd name="connsiteX1061" fmla="*/ 7612413 w 12078891"/>
              <a:gd name="connsiteY1061" fmla="*/ 2976997 h 5907136"/>
              <a:gd name="connsiteX1062" fmla="*/ 7615467 w 12078891"/>
              <a:gd name="connsiteY1062" fmla="*/ 2980051 h 5907136"/>
              <a:gd name="connsiteX1063" fmla="*/ 7612413 w 12078891"/>
              <a:gd name="connsiteY1063" fmla="*/ 2983105 h 5907136"/>
              <a:gd name="connsiteX1064" fmla="*/ 7609359 w 12078891"/>
              <a:gd name="connsiteY1064" fmla="*/ 2980051 h 5907136"/>
              <a:gd name="connsiteX1065" fmla="*/ 7612413 w 12078891"/>
              <a:gd name="connsiteY1065" fmla="*/ 2976997 h 5907136"/>
              <a:gd name="connsiteX1066" fmla="*/ 2436381 w 12078891"/>
              <a:gd name="connsiteY1066" fmla="*/ 2954598 h 5907136"/>
              <a:gd name="connsiteX1067" fmla="*/ 2455725 w 12078891"/>
              <a:gd name="connsiteY1067" fmla="*/ 2973942 h 5907136"/>
              <a:gd name="connsiteX1068" fmla="*/ 2436381 w 12078891"/>
              <a:gd name="connsiteY1068" fmla="*/ 2993286 h 5907136"/>
              <a:gd name="connsiteX1069" fmla="*/ 2417037 w 12078891"/>
              <a:gd name="connsiteY1069" fmla="*/ 2973942 h 5907136"/>
              <a:gd name="connsiteX1070" fmla="*/ 2436381 w 12078891"/>
              <a:gd name="connsiteY1070" fmla="*/ 2954598 h 5907136"/>
              <a:gd name="connsiteX1071" fmla="*/ 536514 w 12078891"/>
              <a:gd name="connsiteY1071" fmla="*/ 2952562 h 5907136"/>
              <a:gd name="connsiteX1072" fmla="*/ 545677 w 12078891"/>
              <a:gd name="connsiteY1072" fmla="*/ 2961725 h 5907136"/>
              <a:gd name="connsiteX1073" fmla="*/ 536514 w 12078891"/>
              <a:gd name="connsiteY1073" fmla="*/ 2970888 h 5907136"/>
              <a:gd name="connsiteX1074" fmla="*/ 527351 w 12078891"/>
              <a:gd name="connsiteY1074" fmla="*/ 2961725 h 5907136"/>
              <a:gd name="connsiteX1075" fmla="*/ 536514 w 12078891"/>
              <a:gd name="connsiteY1075" fmla="*/ 2952562 h 5907136"/>
              <a:gd name="connsiteX1076" fmla="*/ 2217424 w 12078891"/>
              <a:gd name="connsiteY1076" fmla="*/ 2925072 h 5907136"/>
              <a:gd name="connsiteX1077" fmla="*/ 2220483 w 12078891"/>
              <a:gd name="connsiteY1077" fmla="*/ 2928126 h 5907136"/>
              <a:gd name="connsiteX1078" fmla="*/ 2217424 w 12078891"/>
              <a:gd name="connsiteY1078" fmla="*/ 2931181 h 5907136"/>
              <a:gd name="connsiteX1079" fmla="*/ 2214369 w 12078891"/>
              <a:gd name="connsiteY1079" fmla="*/ 2928126 h 5907136"/>
              <a:gd name="connsiteX1080" fmla="*/ 2217424 w 12078891"/>
              <a:gd name="connsiteY1080" fmla="*/ 2925072 h 5907136"/>
              <a:gd name="connsiteX1081" fmla="*/ 748335 w 12078891"/>
              <a:gd name="connsiteY1081" fmla="*/ 2906747 h 5907136"/>
              <a:gd name="connsiteX1082" fmla="*/ 770733 w 12078891"/>
              <a:gd name="connsiteY1082" fmla="*/ 2929146 h 5907136"/>
              <a:gd name="connsiteX1083" fmla="*/ 748335 w 12078891"/>
              <a:gd name="connsiteY1083" fmla="*/ 2951543 h 5907136"/>
              <a:gd name="connsiteX1084" fmla="*/ 725936 w 12078891"/>
              <a:gd name="connsiteY1084" fmla="*/ 2929146 h 5907136"/>
              <a:gd name="connsiteX1085" fmla="*/ 748335 w 12078891"/>
              <a:gd name="connsiteY1085" fmla="*/ 2906747 h 5907136"/>
              <a:gd name="connsiteX1086" fmla="*/ 9257689 w 12078891"/>
              <a:gd name="connsiteY1086" fmla="*/ 2898604 h 5907136"/>
              <a:gd name="connsiteX1087" fmla="*/ 9272961 w 12078891"/>
              <a:gd name="connsiteY1087" fmla="*/ 2913875 h 5907136"/>
              <a:gd name="connsiteX1088" fmla="*/ 9257689 w 12078891"/>
              <a:gd name="connsiteY1088" fmla="*/ 2929146 h 5907136"/>
              <a:gd name="connsiteX1089" fmla="*/ 9242417 w 12078891"/>
              <a:gd name="connsiteY1089" fmla="*/ 2913875 h 5907136"/>
              <a:gd name="connsiteX1090" fmla="*/ 9257689 w 12078891"/>
              <a:gd name="connsiteY1090" fmla="*/ 2898604 h 5907136"/>
              <a:gd name="connsiteX1091" fmla="*/ 190380 w 12078891"/>
              <a:gd name="connsiteY1091" fmla="*/ 2894530 h 5907136"/>
              <a:gd name="connsiteX1092" fmla="*/ 217869 w 12078891"/>
              <a:gd name="connsiteY1092" fmla="*/ 2922019 h 5907136"/>
              <a:gd name="connsiteX1093" fmla="*/ 190380 w 12078891"/>
              <a:gd name="connsiteY1093" fmla="*/ 2949509 h 5907136"/>
              <a:gd name="connsiteX1094" fmla="*/ 162891 w 12078891"/>
              <a:gd name="connsiteY1094" fmla="*/ 2922019 h 5907136"/>
              <a:gd name="connsiteX1095" fmla="*/ 190380 w 12078891"/>
              <a:gd name="connsiteY1095" fmla="*/ 2894530 h 5907136"/>
              <a:gd name="connsiteX1096" fmla="*/ 3601049 w 12078891"/>
              <a:gd name="connsiteY1096" fmla="*/ 2881294 h 5907136"/>
              <a:gd name="connsiteX1097" fmla="*/ 3604103 w 12078891"/>
              <a:gd name="connsiteY1097" fmla="*/ 2884348 h 5907136"/>
              <a:gd name="connsiteX1098" fmla="*/ 3601049 w 12078891"/>
              <a:gd name="connsiteY1098" fmla="*/ 2887402 h 5907136"/>
              <a:gd name="connsiteX1099" fmla="*/ 3597995 w 12078891"/>
              <a:gd name="connsiteY1099" fmla="*/ 2884348 h 5907136"/>
              <a:gd name="connsiteX1100" fmla="*/ 3601049 w 12078891"/>
              <a:gd name="connsiteY1100" fmla="*/ 2881294 h 5907136"/>
              <a:gd name="connsiteX1101" fmla="*/ 7358902 w 12078891"/>
              <a:gd name="connsiteY1101" fmla="*/ 2869078 h 5907136"/>
              <a:gd name="connsiteX1102" fmla="*/ 7362975 w 12078891"/>
              <a:gd name="connsiteY1102" fmla="*/ 2873153 h 5907136"/>
              <a:gd name="connsiteX1103" fmla="*/ 7358902 w 12078891"/>
              <a:gd name="connsiteY1103" fmla="*/ 2877223 h 5907136"/>
              <a:gd name="connsiteX1104" fmla="*/ 7354830 w 12078891"/>
              <a:gd name="connsiteY1104" fmla="*/ 2873153 h 5907136"/>
              <a:gd name="connsiteX1105" fmla="*/ 7358902 w 12078891"/>
              <a:gd name="connsiteY1105" fmla="*/ 2869078 h 5907136"/>
              <a:gd name="connsiteX1106" fmla="*/ 7198039 w 12078891"/>
              <a:gd name="connsiteY1106" fmla="*/ 2816137 h 5907136"/>
              <a:gd name="connsiteX1107" fmla="*/ 7204148 w 12078891"/>
              <a:gd name="connsiteY1107" fmla="*/ 2822246 h 5907136"/>
              <a:gd name="connsiteX1108" fmla="*/ 7198039 w 12078891"/>
              <a:gd name="connsiteY1108" fmla="*/ 2828355 h 5907136"/>
              <a:gd name="connsiteX1109" fmla="*/ 7191931 w 12078891"/>
              <a:gd name="connsiteY1109" fmla="*/ 2822246 h 5907136"/>
              <a:gd name="connsiteX1110" fmla="*/ 7198039 w 12078891"/>
              <a:gd name="connsiteY1110" fmla="*/ 2816137 h 5907136"/>
              <a:gd name="connsiteX1111" fmla="*/ 5795091 w 12078891"/>
              <a:gd name="connsiteY1111" fmla="*/ 2743854 h 5907136"/>
              <a:gd name="connsiteX1112" fmla="*/ 5813416 w 12078891"/>
              <a:gd name="connsiteY1112" fmla="*/ 2762180 h 5907136"/>
              <a:gd name="connsiteX1113" fmla="*/ 5795091 w 12078891"/>
              <a:gd name="connsiteY1113" fmla="*/ 2780505 h 5907136"/>
              <a:gd name="connsiteX1114" fmla="*/ 5776766 w 12078891"/>
              <a:gd name="connsiteY1114" fmla="*/ 2762180 h 5907136"/>
              <a:gd name="connsiteX1115" fmla="*/ 5795091 w 12078891"/>
              <a:gd name="connsiteY1115" fmla="*/ 2743854 h 5907136"/>
              <a:gd name="connsiteX1116" fmla="*/ 4190602 w 12078891"/>
              <a:gd name="connsiteY1116" fmla="*/ 2728583 h 5907136"/>
              <a:gd name="connsiteX1117" fmla="*/ 4221146 w 12078891"/>
              <a:gd name="connsiteY1117" fmla="*/ 2759126 h 5907136"/>
              <a:gd name="connsiteX1118" fmla="*/ 4190602 w 12078891"/>
              <a:gd name="connsiteY1118" fmla="*/ 2789668 h 5907136"/>
              <a:gd name="connsiteX1119" fmla="*/ 4160049 w 12078891"/>
              <a:gd name="connsiteY1119" fmla="*/ 2759126 h 5907136"/>
              <a:gd name="connsiteX1120" fmla="*/ 4190602 w 12078891"/>
              <a:gd name="connsiteY1120" fmla="*/ 2728583 h 5907136"/>
              <a:gd name="connsiteX1121" fmla="*/ 5955945 w 12078891"/>
              <a:gd name="connsiteY1121" fmla="*/ 2699057 h 5907136"/>
              <a:gd name="connsiteX1122" fmla="*/ 5961035 w 12078891"/>
              <a:gd name="connsiteY1122" fmla="*/ 2704148 h 5907136"/>
              <a:gd name="connsiteX1123" fmla="*/ 5955945 w 12078891"/>
              <a:gd name="connsiteY1123" fmla="*/ 2709238 h 5907136"/>
              <a:gd name="connsiteX1124" fmla="*/ 5950855 w 12078891"/>
              <a:gd name="connsiteY1124" fmla="*/ 2704148 h 5907136"/>
              <a:gd name="connsiteX1125" fmla="*/ 5955945 w 12078891"/>
              <a:gd name="connsiteY1125" fmla="*/ 2699057 h 5907136"/>
              <a:gd name="connsiteX1126" fmla="*/ 7390463 w 12078891"/>
              <a:gd name="connsiteY1126" fmla="*/ 2694983 h 5907136"/>
              <a:gd name="connsiteX1127" fmla="*/ 7424061 w 12078891"/>
              <a:gd name="connsiteY1127" fmla="*/ 2728581 h 5907136"/>
              <a:gd name="connsiteX1128" fmla="*/ 7390463 w 12078891"/>
              <a:gd name="connsiteY1128" fmla="*/ 2762177 h 5907136"/>
              <a:gd name="connsiteX1129" fmla="*/ 7356865 w 12078891"/>
              <a:gd name="connsiteY1129" fmla="*/ 2728581 h 5907136"/>
              <a:gd name="connsiteX1130" fmla="*/ 7390463 w 12078891"/>
              <a:gd name="connsiteY1130" fmla="*/ 2694983 h 5907136"/>
              <a:gd name="connsiteX1131" fmla="*/ 1814308 w 12078891"/>
              <a:gd name="connsiteY1131" fmla="*/ 2665460 h 5907136"/>
              <a:gd name="connsiteX1132" fmla="*/ 1819397 w 12078891"/>
              <a:gd name="connsiteY1132" fmla="*/ 2670549 h 5907136"/>
              <a:gd name="connsiteX1133" fmla="*/ 1814308 w 12078891"/>
              <a:gd name="connsiteY1133" fmla="*/ 2675639 h 5907136"/>
              <a:gd name="connsiteX1134" fmla="*/ 1809215 w 12078891"/>
              <a:gd name="connsiteY1134" fmla="*/ 2670549 h 5907136"/>
              <a:gd name="connsiteX1135" fmla="*/ 1814308 w 12078891"/>
              <a:gd name="connsiteY1135" fmla="*/ 2665460 h 5907136"/>
              <a:gd name="connsiteX1136" fmla="*/ 9232236 w 12078891"/>
              <a:gd name="connsiteY1136" fmla="*/ 2663422 h 5907136"/>
              <a:gd name="connsiteX1137" fmla="*/ 9270925 w 12078891"/>
              <a:gd name="connsiteY1137" fmla="*/ 2702110 h 5907136"/>
              <a:gd name="connsiteX1138" fmla="*/ 9232236 w 12078891"/>
              <a:gd name="connsiteY1138" fmla="*/ 2740798 h 5907136"/>
              <a:gd name="connsiteX1139" fmla="*/ 9193548 w 12078891"/>
              <a:gd name="connsiteY1139" fmla="*/ 2702110 h 5907136"/>
              <a:gd name="connsiteX1140" fmla="*/ 9232236 w 12078891"/>
              <a:gd name="connsiteY1140" fmla="*/ 2663422 h 5907136"/>
              <a:gd name="connsiteX1141" fmla="*/ 2759084 w 12078891"/>
              <a:gd name="connsiteY1141" fmla="*/ 2623713 h 5907136"/>
              <a:gd name="connsiteX1142" fmla="*/ 2767229 w 12078891"/>
              <a:gd name="connsiteY1142" fmla="*/ 2631859 h 5907136"/>
              <a:gd name="connsiteX1143" fmla="*/ 2759084 w 12078891"/>
              <a:gd name="connsiteY1143" fmla="*/ 2640003 h 5907136"/>
              <a:gd name="connsiteX1144" fmla="*/ 2750938 w 12078891"/>
              <a:gd name="connsiteY1144" fmla="*/ 2631859 h 5907136"/>
              <a:gd name="connsiteX1145" fmla="*/ 2759084 w 12078891"/>
              <a:gd name="connsiteY1145" fmla="*/ 2623713 h 5907136"/>
              <a:gd name="connsiteX1146" fmla="*/ 9533599 w 12078891"/>
              <a:gd name="connsiteY1146" fmla="*/ 2604369 h 5907136"/>
              <a:gd name="connsiteX1147" fmla="*/ 9546834 w 12078891"/>
              <a:gd name="connsiteY1147" fmla="*/ 2616588 h 5907136"/>
              <a:gd name="connsiteX1148" fmla="*/ 9533599 w 12078891"/>
              <a:gd name="connsiteY1148" fmla="*/ 2628806 h 5907136"/>
              <a:gd name="connsiteX1149" fmla="*/ 9520363 w 12078891"/>
              <a:gd name="connsiteY1149" fmla="*/ 2616588 h 5907136"/>
              <a:gd name="connsiteX1150" fmla="*/ 9533599 w 12078891"/>
              <a:gd name="connsiteY1150" fmla="*/ 2604369 h 5907136"/>
              <a:gd name="connsiteX1151" fmla="*/ 1707395 w 12078891"/>
              <a:gd name="connsiteY1151" fmla="*/ 2601316 h 5907136"/>
              <a:gd name="connsiteX1152" fmla="*/ 1711468 w 12078891"/>
              <a:gd name="connsiteY1152" fmla="*/ 2605389 h 5907136"/>
              <a:gd name="connsiteX1153" fmla="*/ 1707395 w 12078891"/>
              <a:gd name="connsiteY1153" fmla="*/ 2609462 h 5907136"/>
              <a:gd name="connsiteX1154" fmla="*/ 1703323 w 12078891"/>
              <a:gd name="connsiteY1154" fmla="*/ 2605389 h 5907136"/>
              <a:gd name="connsiteX1155" fmla="*/ 1707395 w 12078891"/>
              <a:gd name="connsiteY1155" fmla="*/ 2601316 h 5907136"/>
              <a:gd name="connsiteX1156" fmla="*/ 4194661 w 12078891"/>
              <a:gd name="connsiteY1156" fmla="*/ 2596226 h 5907136"/>
              <a:gd name="connsiteX1157" fmla="*/ 4200772 w 12078891"/>
              <a:gd name="connsiteY1157" fmla="*/ 2602334 h 5907136"/>
              <a:gd name="connsiteX1158" fmla="*/ 4194661 w 12078891"/>
              <a:gd name="connsiteY1158" fmla="*/ 2608446 h 5907136"/>
              <a:gd name="connsiteX1159" fmla="*/ 4188551 w 12078891"/>
              <a:gd name="connsiteY1159" fmla="*/ 2602334 h 5907136"/>
              <a:gd name="connsiteX1160" fmla="*/ 4194661 w 12078891"/>
              <a:gd name="connsiteY1160" fmla="*/ 2596226 h 5907136"/>
              <a:gd name="connsiteX1161" fmla="*/ 5638309 w 12078891"/>
              <a:gd name="connsiteY1161" fmla="*/ 2592153 h 5907136"/>
              <a:gd name="connsiteX1162" fmla="*/ 5655618 w 12078891"/>
              <a:gd name="connsiteY1162" fmla="*/ 2609462 h 5907136"/>
              <a:gd name="connsiteX1163" fmla="*/ 5638309 w 12078891"/>
              <a:gd name="connsiteY1163" fmla="*/ 2626771 h 5907136"/>
              <a:gd name="connsiteX1164" fmla="*/ 5621002 w 12078891"/>
              <a:gd name="connsiteY1164" fmla="*/ 2609462 h 5907136"/>
              <a:gd name="connsiteX1165" fmla="*/ 5638309 w 12078891"/>
              <a:gd name="connsiteY1165" fmla="*/ 2592153 h 5907136"/>
              <a:gd name="connsiteX1166" fmla="*/ 1008960 w 12078891"/>
              <a:gd name="connsiteY1166" fmla="*/ 2587062 h 5907136"/>
              <a:gd name="connsiteX1167" fmla="*/ 1036449 w 12078891"/>
              <a:gd name="connsiteY1167" fmla="*/ 2614553 h 5907136"/>
              <a:gd name="connsiteX1168" fmla="*/ 1008960 w 12078891"/>
              <a:gd name="connsiteY1168" fmla="*/ 2642042 h 5907136"/>
              <a:gd name="connsiteX1169" fmla="*/ 981471 w 12078891"/>
              <a:gd name="connsiteY1169" fmla="*/ 2614553 h 5907136"/>
              <a:gd name="connsiteX1170" fmla="*/ 1008960 w 12078891"/>
              <a:gd name="connsiteY1170" fmla="*/ 2587062 h 5907136"/>
              <a:gd name="connsiteX1171" fmla="*/ 5912163 w 12078891"/>
              <a:gd name="connsiteY1171" fmla="*/ 2569755 h 5907136"/>
              <a:gd name="connsiteX1172" fmla="*/ 5934560 w 12078891"/>
              <a:gd name="connsiteY1172" fmla="*/ 2591134 h 5907136"/>
              <a:gd name="connsiteX1173" fmla="*/ 5912163 w 12078891"/>
              <a:gd name="connsiteY1173" fmla="*/ 2612518 h 5907136"/>
              <a:gd name="connsiteX1174" fmla="*/ 5889764 w 12078891"/>
              <a:gd name="connsiteY1174" fmla="*/ 2591134 h 5907136"/>
              <a:gd name="connsiteX1175" fmla="*/ 5912163 w 12078891"/>
              <a:gd name="connsiteY1175" fmla="*/ 2569755 h 5907136"/>
              <a:gd name="connsiteX1176" fmla="*/ 10252389 w 12078891"/>
              <a:gd name="connsiteY1176" fmla="*/ 2562630 h 5907136"/>
              <a:gd name="connsiteX1177" fmla="*/ 10330784 w 12078891"/>
              <a:gd name="connsiteY1177" fmla="*/ 2640006 h 5907136"/>
              <a:gd name="connsiteX1178" fmla="*/ 10324691 w 12078891"/>
              <a:gd name="connsiteY1178" fmla="*/ 2670136 h 5907136"/>
              <a:gd name="connsiteX1179" fmla="*/ 10314641 w 12078891"/>
              <a:gd name="connsiteY1179" fmla="*/ 2684950 h 5907136"/>
              <a:gd name="connsiteX1180" fmla="*/ 10316531 w 12078891"/>
              <a:gd name="connsiteY1180" fmla="*/ 2686840 h 5907136"/>
              <a:gd name="connsiteX1181" fmla="*/ 10310422 w 12078891"/>
              <a:gd name="connsiteY1181" fmla="*/ 2692949 h 5907136"/>
              <a:gd name="connsiteX1182" fmla="*/ 10309702 w 12078891"/>
              <a:gd name="connsiteY1182" fmla="*/ 2692227 h 5907136"/>
              <a:gd name="connsiteX1183" fmla="*/ 10308004 w 12078891"/>
              <a:gd name="connsiteY1183" fmla="*/ 2694730 h 5907136"/>
              <a:gd name="connsiteX1184" fmla="*/ 10252389 w 12078891"/>
              <a:gd name="connsiteY1184" fmla="*/ 2717384 h 5907136"/>
              <a:gd name="connsiteX1185" fmla="*/ 10173994 w 12078891"/>
              <a:gd name="connsiteY1185" fmla="*/ 2640006 h 5907136"/>
              <a:gd name="connsiteX1186" fmla="*/ 10252389 w 12078891"/>
              <a:gd name="connsiteY1186" fmla="*/ 2562630 h 5907136"/>
              <a:gd name="connsiteX1187" fmla="*/ 6487394 w 12078891"/>
              <a:gd name="connsiteY1187" fmla="*/ 2547361 h 5907136"/>
              <a:gd name="connsiteX1188" fmla="*/ 6503684 w 12078891"/>
              <a:gd name="connsiteY1188" fmla="*/ 2563649 h 5907136"/>
              <a:gd name="connsiteX1189" fmla="*/ 6487394 w 12078891"/>
              <a:gd name="connsiteY1189" fmla="*/ 2579938 h 5907136"/>
              <a:gd name="connsiteX1190" fmla="*/ 6471104 w 12078891"/>
              <a:gd name="connsiteY1190" fmla="*/ 2563649 h 5907136"/>
              <a:gd name="connsiteX1191" fmla="*/ 6487394 w 12078891"/>
              <a:gd name="connsiteY1191" fmla="*/ 2547361 h 5907136"/>
              <a:gd name="connsiteX1192" fmla="*/ 10923328 w 12078891"/>
              <a:gd name="connsiteY1192" fmla="*/ 2546344 h 5907136"/>
              <a:gd name="connsiteX1193" fmla="*/ 10944708 w 12078891"/>
              <a:gd name="connsiteY1193" fmla="*/ 2567722 h 5907136"/>
              <a:gd name="connsiteX1194" fmla="*/ 10923328 w 12078891"/>
              <a:gd name="connsiteY1194" fmla="*/ 2589100 h 5907136"/>
              <a:gd name="connsiteX1195" fmla="*/ 10901948 w 12078891"/>
              <a:gd name="connsiteY1195" fmla="*/ 2567722 h 5907136"/>
              <a:gd name="connsiteX1196" fmla="*/ 10923328 w 12078891"/>
              <a:gd name="connsiteY1196" fmla="*/ 2546344 h 5907136"/>
              <a:gd name="connsiteX1197" fmla="*/ 591492 w 12078891"/>
              <a:gd name="connsiteY1197" fmla="*/ 2539209 h 5907136"/>
              <a:gd name="connsiteX1198" fmla="*/ 603710 w 12078891"/>
              <a:gd name="connsiteY1198" fmla="*/ 2551426 h 5907136"/>
              <a:gd name="connsiteX1199" fmla="*/ 591492 w 12078891"/>
              <a:gd name="connsiteY1199" fmla="*/ 2563643 h 5907136"/>
              <a:gd name="connsiteX1200" fmla="*/ 579275 w 12078891"/>
              <a:gd name="connsiteY1200" fmla="*/ 2551426 h 5907136"/>
              <a:gd name="connsiteX1201" fmla="*/ 591492 w 12078891"/>
              <a:gd name="connsiteY1201" fmla="*/ 2539209 h 5907136"/>
              <a:gd name="connsiteX1202" fmla="*/ 386905 w 12078891"/>
              <a:gd name="connsiteY1202" fmla="*/ 2534124 h 5907136"/>
              <a:gd name="connsiteX1203" fmla="*/ 405231 w 12078891"/>
              <a:gd name="connsiteY1203" fmla="*/ 2552451 h 5907136"/>
              <a:gd name="connsiteX1204" fmla="*/ 386905 w 12078891"/>
              <a:gd name="connsiteY1204" fmla="*/ 2570776 h 5907136"/>
              <a:gd name="connsiteX1205" fmla="*/ 368579 w 12078891"/>
              <a:gd name="connsiteY1205" fmla="*/ 2552451 h 5907136"/>
              <a:gd name="connsiteX1206" fmla="*/ 386905 w 12078891"/>
              <a:gd name="connsiteY1206" fmla="*/ 2534124 h 5907136"/>
              <a:gd name="connsiteX1207" fmla="*/ 3113437 w 12078891"/>
              <a:gd name="connsiteY1207" fmla="*/ 2528012 h 5907136"/>
              <a:gd name="connsiteX1208" fmla="*/ 3122602 w 12078891"/>
              <a:gd name="connsiteY1208" fmla="*/ 2537177 h 5907136"/>
              <a:gd name="connsiteX1209" fmla="*/ 3113437 w 12078891"/>
              <a:gd name="connsiteY1209" fmla="*/ 2546344 h 5907136"/>
              <a:gd name="connsiteX1210" fmla="*/ 3104277 w 12078891"/>
              <a:gd name="connsiteY1210" fmla="*/ 2537177 h 5907136"/>
              <a:gd name="connsiteX1211" fmla="*/ 3113437 w 12078891"/>
              <a:gd name="connsiteY1211" fmla="*/ 2528012 h 5907136"/>
              <a:gd name="connsiteX1212" fmla="*/ 5387857 w 12078891"/>
              <a:gd name="connsiteY1212" fmla="*/ 2519865 h 5907136"/>
              <a:gd name="connsiteX1213" fmla="*/ 5398041 w 12078891"/>
              <a:gd name="connsiteY1213" fmla="*/ 2530048 h 5907136"/>
              <a:gd name="connsiteX1214" fmla="*/ 5387857 w 12078891"/>
              <a:gd name="connsiteY1214" fmla="*/ 2540233 h 5907136"/>
              <a:gd name="connsiteX1215" fmla="*/ 5377677 w 12078891"/>
              <a:gd name="connsiteY1215" fmla="*/ 2530048 h 5907136"/>
              <a:gd name="connsiteX1216" fmla="*/ 5387857 w 12078891"/>
              <a:gd name="connsiteY1216" fmla="*/ 2519865 h 5907136"/>
              <a:gd name="connsiteX1217" fmla="*/ 11337701 w 12078891"/>
              <a:gd name="connsiteY1217" fmla="*/ 2517829 h 5907136"/>
              <a:gd name="connsiteX1218" fmla="*/ 11347882 w 12078891"/>
              <a:gd name="connsiteY1218" fmla="*/ 2528012 h 5907136"/>
              <a:gd name="connsiteX1219" fmla="*/ 11337701 w 12078891"/>
              <a:gd name="connsiteY1219" fmla="*/ 2538195 h 5907136"/>
              <a:gd name="connsiteX1220" fmla="*/ 11327520 w 12078891"/>
              <a:gd name="connsiteY1220" fmla="*/ 2528012 h 5907136"/>
              <a:gd name="connsiteX1221" fmla="*/ 11337701 w 12078891"/>
              <a:gd name="connsiteY1221" fmla="*/ 2517829 h 5907136"/>
              <a:gd name="connsiteX1222" fmla="*/ 5092607 w 12078891"/>
              <a:gd name="connsiteY1222" fmla="*/ 2499505 h 5907136"/>
              <a:gd name="connsiteX1223" fmla="*/ 5113983 w 12078891"/>
              <a:gd name="connsiteY1223" fmla="*/ 2519865 h 5907136"/>
              <a:gd name="connsiteX1224" fmla="*/ 5092607 w 12078891"/>
              <a:gd name="connsiteY1224" fmla="*/ 2540233 h 5907136"/>
              <a:gd name="connsiteX1225" fmla="*/ 5071229 w 12078891"/>
              <a:gd name="connsiteY1225" fmla="*/ 2519865 h 5907136"/>
              <a:gd name="connsiteX1226" fmla="*/ 5092607 w 12078891"/>
              <a:gd name="connsiteY1226" fmla="*/ 2499505 h 5907136"/>
              <a:gd name="connsiteX1227" fmla="*/ 7711170 w 12078891"/>
              <a:gd name="connsiteY1227" fmla="*/ 2493397 h 5907136"/>
              <a:gd name="connsiteX1228" fmla="*/ 7717279 w 12078891"/>
              <a:gd name="connsiteY1228" fmla="*/ 2499505 h 5907136"/>
              <a:gd name="connsiteX1229" fmla="*/ 7711170 w 12078891"/>
              <a:gd name="connsiteY1229" fmla="*/ 2505613 h 5907136"/>
              <a:gd name="connsiteX1230" fmla="*/ 7705061 w 12078891"/>
              <a:gd name="connsiteY1230" fmla="*/ 2499505 h 5907136"/>
              <a:gd name="connsiteX1231" fmla="*/ 7711170 w 12078891"/>
              <a:gd name="connsiteY1231" fmla="*/ 2493397 h 5907136"/>
              <a:gd name="connsiteX1232" fmla="*/ 11655354 w 12078891"/>
              <a:gd name="connsiteY1232" fmla="*/ 2472014 h 5907136"/>
              <a:gd name="connsiteX1233" fmla="*/ 11666553 w 12078891"/>
              <a:gd name="connsiteY1233" fmla="*/ 2483214 h 5907136"/>
              <a:gd name="connsiteX1234" fmla="*/ 11655354 w 12078891"/>
              <a:gd name="connsiteY1234" fmla="*/ 2493395 h 5907136"/>
              <a:gd name="connsiteX1235" fmla="*/ 11644154 w 12078891"/>
              <a:gd name="connsiteY1235" fmla="*/ 2483214 h 5907136"/>
              <a:gd name="connsiteX1236" fmla="*/ 11655354 w 12078891"/>
              <a:gd name="connsiteY1236" fmla="*/ 2472014 h 5907136"/>
              <a:gd name="connsiteX1237" fmla="*/ 1161657 w 12078891"/>
              <a:gd name="connsiteY1237" fmla="*/ 2462852 h 5907136"/>
              <a:gd name="connsiteX1238" fmla="*/ 1238016 w 12078891"/>
              <a:gd name="connsiteY1238" fmla="*/ 2539213 h 5907136"/>
              <a:gd name="connsiteX1239" fmla="*/ 1161657 w 12078891"/>
              <a:gd name="connsiteY1239" fmla="*/ 2615570 h 5907136"/>
              <a:gd name="connsiteX1240" fmla="*/ 1153260 w 12078891"/>
              <a:gd name="connsiteY1240" fmla="*/ 2613912 h 5907136"/>
              <a:gd name="connsiteX1241" fmla="*/ 1153543 w 12078891"/>
              <a:gd name="connsiteY1241" fmla="*/ 2614553 h 5907136"/>
              <a:gd name="connsiteX1242" fmla="*/ 1133180 w 12078891"/>
              <a:gd name="connsiteY1242" fmla="*/ 2634915 h 5907136"/>
              <a:gd name="connsiteX1243" fmla="*/ 1112818 w 12078891"/>
              <a:gd name="connsiteY1243" fmla="*/ 2614553 h 5907136"/>
              <a:gd name="connsiteX1244" fmla="*/ 1118521 w 12078891"/>
              <a:gd name="connsiteY1244" fmla="*/ 2600840 h 5907136"/>
              <a:gd name="connsiteX1245" fmla="*/ 1107443 w 12078891"/>
              <a:gd name="connsiteY1245" fmla="*/ 2593425 h 5907136"/>
              <a:gd name="connsiteX1246" fmla="*/ 1085299 w 12078891"/>
              <a:gd name="connsiteY1246" fmla="*/ 2539213 h 5907136"/>
              <a:gd name="connsiteX1247" fmla="*/ 1161657 w 12078891"/>
              <a:gd name="connsiteY1247" fmla="*/ 2462852 h 5907136"/>
              <a:gd name="connsiteX1248" fmla="*/ 7789564 w 12078891"/>
              <a:gd name="connsiteY1248" fmla="*/ 2417038 h 5907136"/>
              <a:gd name="connsiteX1249" fmla="*/ 7795674 w 12078891"/>
              <a:gd name="connsiteY1249" fmla="*/ 2423147 h 5907136"/>
              <a:gd name="connsiteX1250" fmla="*/ 7789564 w 12078891"/>
              <a:gd name="connsiteY1250" fmla="*/ 2429254 h 5907136"/>
              <a:gd name="connsiteX1251" fmla="*/ 7783456 w 12078891"/>
              <a:gd name="connsiteY1251" fmla="*/ 2423147 h 5907136"/>
              <a:gd name="connsiteX1252" fmla="*/ 7789564 w 12078891"/>
              <a:gd name="connsiteY1252" fmla="*/ 2417038 h 5907136"/>
              <a:gd name="connsiteX1253" fmla="*/ 8313895 w 12078891"/>
              <a:gd name="connsiteY1253" fmla="*/ 2398712 h 5907136"/>
              <a:gd name="connsiteX1254" fmla="*/ 8330185 w 12078891"/>
              <a:gd name="connsiteY1254" fmla="*/ 2415002 h 5907136"/>
              <a:gd name="connsiteX1255" fmla="*/ 8313895 w 12078891"/>
              <a:gd name="connsiteY1255" fmla="*/ 2431292 h 5907136"/>
              <a:gd name="connsiteX1256" fmla="*/ 8297605 w 12078891"/>
              <a:gd name="connsiteY1256" fmla="*/ 2415002 h 5907136"/>
              <a:gd name="connsiteX1257" fmla="*/ 8313895 w 12078891"/>
              <a:gd name="connsiteY1257" fmla="*/ 2398712 h 5907136"/>
              <a:gd name="connsiteX1258" fmla="*/ 10361328 w 12078891"/>
              <a:gd name="connsiteY1258" fmla="*/ 2390565 h 5907136"/>
              <a:gd name="connsiteX1259" fmla="*/ 10383726 w 12078891"/>
              <a:gd name="connsiteY1259" fmla="*/ 2412965 h 5907136"/>
              <a:gd name="connsiteX1260" fmla="*/ 10361328 w 12078891"/>
              <a:gd name="connsiteY1260" fmla="*/ 2435363 h 5907136"/>
              <a:gd name="connsiteX1261" fmla="*/ 10338929 w 12078891"/>
              <a:gd name="connsiteY1261" fmla="*/ 2412965 h 5907136"/>
              <a:gd name="connsiteX1262" fmla="*/ 10361328 w 12078891"/>
              <a:gd name="connsiteY1262" fmla="*/ 2390565 h 5907136"/>
              <a:gd name="connsiteX1263" fmla="*/ 1788833 w 12078891"/>
              <a:gd name="connsiteY1263" fmla="*/ 2370201 h 5907136"/>
              <a:gd name="connsiteX1264" fmla="*/ 1809196 w 12078891"/>
              <a:gd name="connsiteY1264" fmla="*/ 2390565 h 5907136"/>
              <a:gd name="connsiteX1265" fmla="*/ 1788833 w 12078891"/>
              <a:gd name="connsiteY1265" fmla="*/ 2410929 h 5907136"/>
              <a:gd name="connsiteX1266" fmla="*/ 1768472 w 12078891"/>
              <a:gd name="connsiteY1266" fmla="*/ 2390565 h 5907136"/>
              <a:gd name="connsiteX1267" fmla="*/ 1788833 w 12078891"/>
              <a:gd name="connsiteY1267" fmla="*/ 2370201 h 5907136"/>
              <a:gd name="connsiteX1268" fmla="*/ 8322040 w 12078891"/>
              <a:gd name="connsiteY1268" fmla="*/ 2351875 h 5907136"/>
              <a:gd name="connsiteX1269" fmla="*/ 8335275 w 12078891"/>
              <a:gd name="connsiteY1269" fmla="*/ 2365110 h 5907136"/>
              <a:gd name="connsiteX1270" fmla="*/ 8322040 w 12078891"/>
              <a:gd name="connsiteY1270" fmla="*/ 2378348 h 5907136"/>
              <a:gd name="connsiteX1271" fmla="*/ 8308804 w 12078891"/>
              <a:gd name="connsiteY1271" fmla="*/ 2365110 h 5907136"/>
              <a:gd name="connsiteX1272" fmla="*/ 8322040 w 12078891"/>
              <a:gd name="connsiteY1272" fmla="*/ 2351875 h 5907136"/>
              <a:gd name="connsiteX1273" fmla="*/ 1726739 w 12078891"/>
              <a:gd name="connsiteY1273" fmla="*/ 2338640 h 5907136"/>
              <a:gd name="connsiteX1274" fmla="*/ 1749137 w 12078891"/>
              <a:gd name="connsiteY1274" fmla="*/ 2361037 h 5907136"/>
              <a:gd name="connsiteX1275" fmla="*/ 1726739 w 12078891"/>
              <a:gd name="connsiteY1275" fmla="*/ 2383438 h 5907136"/>
              <a:gd name="connsiteX1276" fmla="*/ 1704340 w 12078891"/>
              <a:gd name="connsiteY1276" fmla="*/ 2361037 h 5907136"/>
              <a:gd name="connsiteX1277" fmla="*/ 1726739 w 12078891"/>
              <a:gd name="connsiteY1277" fmla="*/ 2338640 h 5907136"/>
              <a:gd name="connsiteX1278" fmla="*/ 5160810 w 12078891"/>
              <a:gd name="connsiteY1278" fmla="*/ 2317265 h 5907136"/>
              <a:gd name="connsiteX1279" fmla="*/ 5181174 w 12078891"/>
              <a:gd name="connsiteY1279" fmla="*/ 2337623 h 5907136"/>
              <a:gd name="connsiteX1280" fmla="*/ 5160810 w 12078891"/>
              <a:gd name="connsiteY1280" fmla="*/ 2357983 h 5907136"/>
              <a:gd name="connsiteX1281" fmla="*/ 5140448 w 12078891"/>
              <a:gd name="connsiteY1281" fmla="*/ 2337623 h 5907136"/>
              <a:gd name="connsiteX1282" fmla="*/ 5160810 w 12078891"/>
              <a:gd name="connsiteY1282" fmla="*/ 2317265 h 5907136"/>
              <a:gd name="connsiteX1283" fmla="*/ 5008114 w 12078891"/>
              <a:gd name="connsiteY1283" fmla="*/ 2306069 h 5907136"/>
              <a:gd name="connsiteX1284" fmla="*/ 5017273 w 12078891"/>
              <a:gd name="connsiteY1284" fmla="*/ 2315229 h 5907136"/>
              <a:gd name="connsiteX1285" fmla="*/ 5008114 w 12078891"/>
              <a:gd name="connsiteY1285" fmla="*/ 2324392 h 5907136"/>
              <a:gd name="connsiteX1286" fmla="*/ 4998954 w 12078891"/>
              <a:gd name="connsiteY1286" fmla="*/ 2315229 h 5907136"/>
              <a:gd name="connsiteX1287" fmla="*/ 5008114 w 12078891"/>
              <a:gd name="connsiteY1287" fmla="*/ 2306069 h 5907136"/>
              <a:gd name="connsiteX1288" fmla="*/ 6816246 w 12078891"/>
              <a:gd name="connsiteY1288" fmla="*/ 2280623 h 5907136"/>
              <a:gd name="connsiteX1289" fmla="*/ 6830500 w 12078891"/>
              <a:gd name="connsiteY1289" fmla="*/ 2294873 h 5907136"/>
              <a:gd name="connsiteX1290" fmla="*/ 6816246 w 12078891"/>
              <a:gd name="connsiteY1290" fmla="*/ 2309123 h 5907136"/>
              <a:gd name="connsiteX1291" fmla="*/ 6801992 w 12078891"/>
              <a:gd name="connsiteY1291" fmla="*/ 2294873 h 5907136"/>
              <a:gd name="connsiteX1292" fmla="*/ 6816246 w 12078891"/>
              <a:gd name="connsiteY1292" fmla="*/ 2280623 h 5907136"/>
              <a:gd name="connsiteX1293" fmla="*/ 7301887 w 12078891"/>
              <a:gd name="connsiteY1293" fmla="*/ 2233780 h 5907136"/>
              <a:gd name="connsiteX1294" fmla="*/ 7321231 w 12078891"/>
              <a:gd name="connsiteY1294" fmla="*/ 2253129 h 5907136"/>
              <a:gd name="connsiteX1295" fmla="*/ 7301887 w 12078891"/>
              <a:gd name="connsiteY1295" fmla="*/ 2272473 h 5907136"/>
              <a:gd name="connsiteX1296" fmla="*/ 7282543 w 12078891"/>
              <a:gd name="connsiteY1296" fmla="*/ 2253129 h 5907136"/>
              <a:gd name="connsiteX1297" fmla="*/ 7301887 w 12078891"/>
              <a:gd name="connsiteY1297" fmla="*/ 2233780 h 5907136"/>
              <a:gd name="connsiteX1298" fmla="*/ 11671645 w 12078891"/>
              <a:gd name="connsiteY1298" fmla="*/ 2219524 h 5907136"/>
              <a:gd name="connsiteX1299" fmla="*/ 11676735 w 12078891"/>
              <a:gd name="connsiteY1299" fmla="*/ 2224617 h 5907136"/>
              <a:gd name="connsiteX1300" fmla="*/ 11671645 w 12078891"/>
              <a:gd name="connsiteY1300" fmla="*/ 2229707 h 5907136"/>
              <a:gd name="connsiteX1301" fmla="*/ 11666554 w 12078891"/>
              <a:gd name="connsiteY1301" fmla="*/ 2224617 h 5907136"/>
              <a:gd name="connsiteX1302" fmla="*/ 11671645 w 12078891"/>
              <a:gd name="connsiteY1302" fmla="*/ 2219524 h 5907136"/>
              <a:gd name="connsiteX1303" fmla="*/ 10717669 w 12078891"/>
              <a:gd name="connsiteY1303" fmla="*/ 2192034 h 5907136"/>
              <a:gd name="connsiteX1304" fmla="*/ 10731923 w 12078891"/>
              <a:gd name="connsiteY1304" fmla="*/ 2206286 h 5907136"/>
              <a:gd name="connsiteX1305" fmla="*/ 10717669 w 12078891"/>
              <a:gd name="connsiteY1305" fmla="*/ 2220542 h 5907136"/>
              <a:gd name="connsiteX1306" fmla="*/ 10703416 w 12078891"/>
              <a:gd name="connsiteY1306" fmla="*/ 2206286 h 5907136"/>
              <a:gd name="connsiteX1307" fmla="*/ 10717669 w 12078891"/>
              <a:gd name="connsiteY1307" fmla="*/ 2192034 h 5907136"/>
              <a:gd name="connsiteX1308" fmla="*/ 4248637 w 12078891"/>
              <a:gd name="connsiteY1308" fmla="*/ 2184910 h 5907136"/>
              <a:gd name="connsiteX1309" fmla="*/ 4276129 w 12078891"/>
              <a:gd name="connsiteY1309" fmla="*/ 2212394 h 5907136"/>
              <a:gd name="connsiteX1310" fmla="*/ 4248637 w 12078891"/>
              <a:gd name="connsiteY1310" fmla="*/ 2239891 h 5907136"/>
              <a:gd name="connsiteX1311" fmla="*/ 4221154 w 12078891"/>
              <a:gd name="connsiteY1311" fmla="*/ 2212394 h 5907136"/>
              <a:gd name="connsiteX1312" fmla="*/ 4248637 w 12078891"/>
              <a:gd name="connsiteY1312" fmla="*/ 2184910 h 5907136"/>
              <a:gd name="connsiteX1313" fmla="*/ 10552733 w 12078891"/>
              <a:gd name="connsiteY1313" fmla="*/ 2163530 h 5907136"/>
              <a:gd name="connsiteX1314" fmla="*/ 10558842 w 12078891"/>
              <a:gd name="connsiteY1314" fmla="*/ 2169638 h 5907136"/>
              <a:gd name="connsiteX1315" fmla="*/ 10552733 w 12078891"/>
              <a:gd name="connsiteY1315" fmla="*/ 2174729 h 5907136"/>
              <a:gd name="connsiteX1316" fmla="*/ 10546625 w 12078891"/>
              <a:gd name="connsiteY1316" fmla="*/ 2169638 h 5907136"/>
              <a:gd name="connsiteX1317" fmla="*/ 10552733 w 12078891"/>
              <a:gd name="connsiteY1317" fmla="*/ 2163530 h 5907136"/>
              <a:gd name="connsiteX1318" fmla="*/ 11573905 w 12078891"/>
              <a:gd name="connsiteY1318" fmla="*/ 2144178 h 5907136"/>
              <a:gd name="connsiteX1319" fmla="*/ 11586122 w 12078891"/>
              <a:gd name="connsiteY1319" fmla="*/ 2155377 h 5907136"/>
              <a:gd name="connsiteX1320" fmla="*/ 11573905 w 12078891"/>
              <a:gd name="connsiteY1320" fmla="*/ 2166575 h 5907136"/>
              <a:gd name="connsiteX1321" fmla="*/ 11561687 w 12078891"/>
              <a:gd name="connsiteY1321" fmla="*/ 2155377 h 5907136"/>
              <a:gd name="connsiteX1322" fmla="*/ 11573905 w 12078891"/>
              <a:gd name="connsiteY1322" fmla="*/ 2144178 h 5907136"/>
              <a:gd name="connsiteX1323" fmla="*/ 10875476 w 12078891"/>
              <a:gd name="connsiteY1323" fmla="*/ 2060694 h 5907136"/>
              <a:gd name="connsiteX1324" fmla="*/ 10883622 w 12078891"/>
              <a:gd name="connsiteY1324" fmla="*/ 2068840 h 5907136"/>
              <a:gd name="connsiteX1325" fmla="*/ 10875476 w 12078891"/>
              <a:gd name="connsiteY1325" fmla="*/ 2076984 h 5907136"/>
              <a:gd name="connsiteX1326" fmla="*/ 10867332 w 12078891"/>
              <a:gd name="connsiteY1326" fmla="*/ 2068840 h 5907136"/>
              <a:gd name="connsiteX1327" fmla="*/ 10875476 w 12078891"/>
              <a:gd name="connsiteY1327" fmla="*/ 2060694 h 5907136"/>
              <a:gd name="connsiteX1328" fmla="*/ 9976480 w 12078891"/>
              <a:gd name="connsiteY1328" fmla="*/ 2052572 h 5907136"/>
              <a:gd name="connsiteX1329" fmla="*/ 10023313 w 12078891"/>
              <a:gd name="connsiteY1329" fmla="*/ 2099390 h 5907136"/>
              <a:gd name="connsiteX1330" fmla="*/ 9976480 w 12078891"/>
              <a:gd name="connsiteY1330" fmla="*/ 2146221 h 5907136"/>
              <a:gd name="connsiteX1331" fmla="*/ 9929646 w 12078891"/>
              <a:gd name="connsiteY1331" fmla="*/ 2099390 h 5907136"/>
              <a:gd name="connsiteX1332" fmla="*/ 9976480 w 12078891"/>
              <a:gd name="connsiteY1332" fmla="*/ 2052572 h 5907136"/>
              <a:gd name="connsiteX1333" fmla="*/ 8217174 w 12078891"/>
              <a:gd name="connsiteY1333" fmla="*/ 2041361 h 5907136"/>
              <a:gd name="connsiteX1334" fmla="*/ 8257898 w 12078891"/>
              <a:gd name="connsiteY1334" fmla="*/ 2082087 h 5907136"/>
              <a:gd name="connsiteX1335" fmla="*/ 8217174 w 12078891"/>
              <a:gd name="connsiteY1335" fmla="*/ 2122802 h 5907136"/>
              <a:gd name="connsiteX1336" fmla="*/ 8176449 w 12078891"/>
              <a:gd name="connsiteY1336" fmla="*/ 2082087 h 5907136"/>
              <a:gd name="connsiteX1337" fmla="*/ 8217174 w 12078891"/>
              <a:gd name="connsiteY1337" fmla="*/ 2041361 h 5907136"/>
              <a:gd name="connsiteX1338" fmla="*/ 11389625 w 12078891"/>
              <a:gd name="connsiteY1338" fmla="*/ 2007776 h 5907136"/>
              <a:gd name="connsiteX1339" fmla="*/ 11401843 w 12078891"/>
              <a:gd name="connsiteY1339" fmla="*/ 2019993 h 5907136"/>
              <a:gd name="connsiteX1340" fmla="*/ 11389625 w 12078891"/>
              <a:gd name="connsiteY1340" fmla="*/ 2032209 h 5907136"/>
              <a:gd name="connsiteX1341" fmla="*/ 11377408 w 12078891"/>
              <a:gd name="connsiteY1341" fmla="*/ 2019993 h 5907136"/>
              <a:gd name="connsiteX1342" fmla="*/ 11389625 w 12078891"/>
              <a:gd name="connsiteY1342" fmla="*/ 2007776 h 5907136"/>
              <a:gd name="connsiteX1343" fmla="*/ 11089281 w 12078891"/>
              <a:gd name="connsiteY1343" fmla="*/ 1971100 h 5907136"/>
              <a:gd name="connsiteX1344" fmla="*/ 11094371 w 12078891"/>
              <a:gd name="connsiteY1344" fmla="*/ 1976191 h 5907136"/>
              <a:gd name="connsiteX1345" fmla="*/ 11089281 w 12078891"/>
              <a:gd name="connsiteY1345" fmla="*/ 1981281 h 5907136"/>
              <a:gd name="connsiteX1346" fmla="*/ 11084190 w 12078891"/>
              <a:gd name="connsiteY1346" fmla="*/ 1976191 h 5907136"/>
              <a:gd name="connsiteX1347" fmla="*/ 11089281 w 12078891"/>
              <a:gd name="connsiteY1347" fmla="*/ 1971100 h 5907136"/>
              <a:gd name="connsiteX1348" fmla="*/ 607782 w 12078891"/>
              <a:gd name="connsiteY1348" fmla="*/ 1958886 h 5907136"/>
              <a:gd name="connsiteX1349" fmla="*/ 627126 w 12078891"/>
              <a:gd name="connsiteY1349" fmla="*/ 1978230 h 5907136"/>
              <a:gd name="connsiteX1350" fmla="*/ 607782 w 12078891"/>
              <a:gd name="connsiteY1350" fmla="*/ 1997575 h 5907136"/>
              <a:gd name="connsiteX1351" fmla="*/ 588438 w 12078891"/>
              <a:gd name="connsiteY1351" fmla="*/ 1978230 h 5907136"/>
              <a:gd name="connsiteX1352" fmla="*/ 607782 w 12078891"/>
              <a:gd name="connsiteY1352" fmla="*/ 1958886 h 5907136"/>
              <a:gd name="connsiteX1353" fmla="*/ 8754740 w 12078891"/>
              <a:gd name="connsiteY1353" fmla="*/ 1924294 h 5907136"/>
              <a:gd name="connsiteX1354" fmla="*/ 8760849 w 12078891"/>
              <a:gd name="connsiteY1354" fmla="*/ 1930402 h 5907136"/>
              <a:gd name="connsiteX1355" fmla="*/ 8754740 w 12078891"/>
              <a:gd name="connsiteY1355" fmla="*/ 1936513 h 5907136"/>
              <a:gd name="connsiteX1356" fmla="*/ 8748631 w 12078891"/>
              <a:gd name="connsiteY1356" fmla="*/ 1930402 h 5907136"/>
              <a:gd name="connsiteX1357" fmla="*/ 8754740 w 12078891"/>
              <a:gd name="connsiteY1357" fmla="*/ 1924294 h 5907136"/>
              <a:gd name="connsiteX1358" fmla="*/ 6224720 w 12078891"/>
              <a:gd name="connsiteY1358" fmla="*/ 1894771 h 5907136"/>
              <a:gd name="connsiteX1359" fmla="*/ 6230829 w 12078891"/>
              <a:gd name="connsiteY1359" fmla="*/ 1900877 h 5907136"/>
              <a:gd name="connsiteX1360" fmla="*/ 6224720 w 12078891"/>
              <a:gd name="connsiteY1360" fmla="*/ 1906983 h 5907136"/>
              <a:gd name="connsiteX1361" fmla="*/ 6218611 w 12078891"/>
              <a:gd name="connsiteY1361" fmla="*/ 1900877 h 5907136"/>
              <a:gd name="connsiteX1362" fmla="*/ 6224720 w 12078891"/>
              <a:gd name="connsiteY1362" fmla="*/ 1894771 h 5907136"/>
              <a:gd name="connsiteX1363" fmla="*/ 6900749 w 12078891"/>
              <a:gd name="connsiteY1363" fmla="*/ 1835719 h 5907136"/>
              <a:gd name="connsiteX1364" fmla="*/ 6913985 w 12078891"/>
              <a:gd name="connsiteY1364" fmla="*/ 1848957 h 5907136"/>
              <a:gd name="connsiteX1365" fmla="*/ 6900749 w 12078891"/>
              <a:gd name="connsiteY1365" fmla="*/ 1862192 h 5907136"/>
              <a:gd name="connsiteX1366" fmla="*/ 6887514 w 12078891"/>
              <a:gd name="connsiteY1366" fmla="*/ 1848957 h 5907136"/>
              <a:gd name="connsiteX1367" fmla="*/ 6900749 w 12078891"/>
              <a:gd name="connsiteY1367" fmla="*/ 1835719 h 5907136"/>
              <a:gd name="connsiteX1368" fmla="*/ 3320114 w 12078891"/>
              <a:gd name="connsiteY1368" fmla="*/ 1834701 h 5907136"/>
              <a:gd name="connsiteX1369" fmla="*/ 3324187 w 12078891"/>
              <a:gd name="connsiteY1369" fmla="*/ 1838772 h 5907136"/>
              <a:gd name="connsiteX1370" fmla="*/ 3320114 w 12078891"/>
              <a:gd name="connsiteY1370" fmla="*/ 1842845 h 5907136"/>
              <a:gd name="connsiteX1371" fmla="*/ 3316042 w 12078891"/>
              <a:gd name="connsiteY1371" fmla="*/ 1838772 h 5907136"/>
              <a:gd name="connsiteX1372" fmla="*/ 3320114 w 12078891"/>
              <a:gd name="connsiteY1372" fmla="*/ 1834701 h 5907136"/>
              <a:gd name="connsiteX1373" fmla="*/ 6968963 w 12078891"/>
              <a:gd name="connsiteY1373" fmla="*/ 1829583 h 5907136"/>
              <a:gd name="connsiteX1374" fmla="*/ 6972017 w 12078891"/>
              <a:gd name="connsiteY1374" fmla="*/ 1832637 h 5907136"/>
              <a:gd name="connsiteX1375" fmla="*/ 6968963 w 12078891"/>
              <a:gd name="connsiteY1375" fmla="*/ 1835691 h 5907136"/>
              <a:gd name="connsiteX1376" fmla="*/ 6965909 w 12078891"/>
              <a:gd name="connsiteY1376" fmla="*/ 1832637 h 5907136"/>
              <a:gd name="connsiteX1377" fmla="*/ 6968963 w 12078891"/>
              <a:gd name="connsiteY1377" fmla="*/ 1829583 h 5907136"/>
              <a:gd name="connsiteX1378" fmla="*/ 5026434 w 12078891"/>
              <a:gd name="connsiteY1378" fmla="*/ 1816374 h 5907136"/>
              <a:gd name="connsiteX1379" fmla="*/ 5031521 w 12078891"/>
              <a:gd name="connsiteY1379" fmla="*/ 1821463 h 5907136"/>
              <a:gd name="connsiteX1380" fmla="*/ 5026434 w 12078891"/>
              <a:gd name="connsiteY1380" fmla="*/ 1826554 h 5907136"/>
              <a:gd name="connsiteX1381" fmla="*/ 5021344 w 12078891"/>
              <a:gd name="connsiteY1381" fmla="*/ 1821463 h 5907136"/>
              <a:gd name="connsiteX1382" fmla="*/ 5026434 w 12078891"/>
              <a:gd name="connsiteY1382" fmla="*/ 1816374 h 5907136"/>
              <a:gd name="connsiteX1383" fmla="*/ 1693109 w 12078891"/>
              <a:gd name="connsiteY1383" fmla="*/ 1810250 h 5907136"/>
              <a:gd name="connsiteX1384" fmla="*/ 1722634 w 12078891"/>
              <a:gd name="connsiteY1384" fmla="*/ 1839778 h 5907136"/>
              <a:gd name="connsiteX1385" fmla="*/ 1693109 w 12078891"/>
              <a:gd name="connsiteY1385" fmla="*/ 1869303 h 5907136"/>
              <a:gd name="connsiteX1386" fmla="*/ 1663584 w 12078891"/>
              <a:gd name="connsiteY1386" fmla="*/ 1839778 h 5907136"/>
              <a:gd name="connsiteX1387" fmla="*/ 1693109 w 12078891"/>
              <a:gd name="connsiteY1387" fmla="*/ 1810250 h 5907136"/>
              <a:gd name="connsiteX1388" fmla="*/ 466263 w 12078891"/>
              <a:gd name="connsiteY1388" fmla="*/ 1806168 h 5907136"/>
              <a:gd name="connsiteX1389" fmla="*/ 470336 w 12078891"/>
              <a:gd name="connsiteY1389" fmla="*/ 1810240 h 5907136"/>
              <a:gd name="connsiteX1390" fmla="*/ 466263 w 12078891"/>
              <a:gd name="connsiteY1390" fmla="*/ 1814313 h 5907136"/>
              <a:gd name="connsiteX1391" fmla="*/ 462191 w 12078891"/>
              <a:gd name="connsiteY1391" fmla="*/ 1810240 h 5907136"/>
              <a:gd name="connsiteX1392" fmla="*/ 466263 w 12078891"/>
              <a:gd name="connsiteY1392" fmla="*/ 1806168 h 5907136"/>
              <a:gd name="connsiteX1393" fmla="*/ 11028194 w 12078891"/>
              <a:gd name="connsiteY1393" fmla="*/ 1801104 h 5907136"/>
              <a:gd name="connsiteX1394" fmla="*/ 11040412 w 12078891"/>
              <a:gd name="connsiteY1394" fmla="*/ 1813323 h 5907136"/>
              <a:gd name="connsiteX1395" fmla="*/ 11028194 w 12078891"/>
              <a:gd name="connsiteY1395" fmla="*/ 1825541 h 5907136"/>
              <a:gd name="connsiteX1396" fmla="*/ 11015977 w 12078891"/>
              <a:gd name="connsiteY1396" fmla="*/ 1813323 h 5907136"/>
              <a:gd name="connsiteX1397" fmla="*/ 11028194 w 12078891"/>
              <a:gd name="connsiteY1397" fmla="*/ 1801104 h 5907136"/>
              <a:gd name="connsiteX1398" fmla="*/ 9489820 w 12078891"/>
              <a:gd name="connsiteY1398" fmla="*/ 1800068 h 5907136"/>
              <a:gd name="connsiteX1399" fmla="*/ 9524436 w 12078891"/>
              <a:gd name="connsiteY1399" fmla="*/ 1834686 h 5907136"/>
              <a:gd name="connsiteX1400" fmla="*/ 9489820 w 12078891"/>
              <a:gd name="connsiteY1400" fmla="*/ 1869303 h 5907136"/>
              <a:gd name="connsiteX1401" fmla="*/ 9455204 w 12078891"/>
              <a:gd name="connsiteY1401" fmla="*/ 1834686 h 5907136"/>
              <a:gd name="connsiteX1402" fmla="*/ 9489820 w 12078891"/>
              <a:gd name="connsiteY1402" fmla="*/ 1800068 h 5907136"/>
              <a:gd name="connsiteX1403" fmla="*/ 10635201 w 12078891"/>
              <a:gd name="connsiteY1403" fmla="*/ 1799039 h 5907136"/>
              <a:gd name="connsiteX1404" fmla="*/ 10642329 w 12078891"/>
              <a:gd name="connsiteY1404" fmla="*/ 1806166 h 5907136"/>
              <a:gd name="connsiteX1405" fmla="*/ 10635201 w 12078891"/>
              <a:gd name="connsiteY1405" fmla="*/ 1813293 h 5907136"/>
              <a:gd name="connsiteX1406" fmla="*/ 10628075 w 12078891"/>
              <a:gd name="connsiteY1406" fmla="*/ 1806166 h 5907136"/>
              <a:gd name="connsiteX1407" fmla="*/ 10635201 w 12078891"/>
              <a:gd name="connsiteY1407" fmla="*/ 1799039 h 5907136"/>
              <a:gd name="connsiteX1408" fmla="*/ 8181540 w 12078891"/>
              <a:gd name="connsiteY1408" fmla="*/ 1798022 h 5907136"/>
              <a:gd name="connsiteX1409" fmla="*/ 8186630 w 12078891"/>
              <a:gd name="connsiteY1409" fmla="*/ 1803111 h 5907136"/>
              <a:gd name="connsiteX1410" fmla="*/ 8181540 w 12078891"/>
              <a:gd name="connsiteY1410" fmla="*/ 1808202 h 5907136"/>
              <a:gd name="connsiteX1411" fmla="*/ 8176449 w 12078891"/>
              <a:gd name="connsiteY1411" fmla="*/ 1803111 h 5907136"/>
              <a:gd name="connsiteX1412" fmla="*/ 8181540 w 12078891"/>
              <a:gd name="connsiteY1412" fmla="*/ 1798022 h 5907136"/>
              <a:gd name="connsiteX1413" fmla="*/ 5724840 w 12078891"/>
              <a:gd name="connsiteY1413" fmla="*/ 1792952 h 5907136"/>
              <a:gd name="connsiteX1414" fmla="*/ 5730949 w 12078891"/>
              <a:gd name="connsiteY1414" fmla="*/ 1799061 h 5907136"/>
              <a:gd name="connsiteX1415" fmla="*/ 5724840 w 12078891"/>
              <a:gd name="connsiteY1415" fmla="*/ 1805170 h 5907136"/>
              <a:gd name="connsiteX1416" fmla="*/ 5718734 w 12078891"/>
              <a:gd name="connsiteY1416" fmla="*/ 1799061 h 5907136"/>
              <a:gd name="connsiteX1417" fmla="*/ 5724840 w 12078891"/>
              <a:gd name="connsiteY1417" fmla="*/ 1792952 h 5907136"/>
              <a:gd name="connsiteX1418" fmla="*/ 10191302 w 12078891"/>
              <a:gd name="connsiteY1418" fmla="*/ 1791912 h 5907136"/>
              <a:gd name="connsiteX1419" fmla="*/ 10204538 w 12078891"/>
              <a:gd name="connsiteY1419" fmla="*/ 1805147 h 5907136"/>
              <a:gd name="connsiteX1420" fmla="*/ 10191302 w 12078891"/>
              <a:gd name="connsiteY1420" fmla="*/ 1818383 h 5907136"/>
              <a:gd name="connsiteX1421" fmla="*/ 10178067 w 12078891"/>
              <a:gd name="connsiteY1421" fmla="*/ 1805147 h 5907136"/>
              <a:gd name="connsiteX1422" fmla="*/ 10191302 w 12078891"/>
              <a:gd name="connsiteY1422" fmla="*/ 1791912 h 5907136"/>
              <a:gd name="connsiteX1423" fmla="*/ 5611817 w 12078891"/>
              <a:gd name="connsiteY1423" fmla="*/ 1782750 h 5907136"/>
              <a:gd name="connsiteX1424" fmla="*/ 5613854 w 12078891"/>
              <a:gd name="connsiteY1424" fmla="*/ 1784786 h 5907136"/>
              <a:gd name="connsiteX1425" fmla="*/ 5611817 w 12078891"/>
              <a:gd name="connsiteY1425" fmla="*/ 1786822 h 5907136"/>
              <a:gd name="connsiteX1426" fmla="*/ 5609781 w 12078891"/>
              <a:gd name="connsiteY1426" fmla="*/ 1784786 h 5907136"/>
              <a:gd name="connsiteX1427" fmla="*/ 5611817 w 12078891"/>
              <a:gd name="connsiteY1427" fmla="*/ 1782750 h 5907136"/>
              <a:gd name="connsiteX1428" fmla="*/ 2172677 w 12078891"/>
              <a:gd name="connsiteY1428" fmla="*/ 1781757 h 5907136"/>
              <a:gd name="connsiteX1429" fmla="*/ 2195074 w 12078891"/>
              <a:gd name="connsiteY1429" fmla="*/ 1804157 h 5907136"/>
              <a:gd name="connsiteX1430" fmla="*/ 2172677 w 12078891"/>
              <a:gd name="connsiteY1430" fmla="*/ 1826554 h 5907136"/>
              <a:gd name="connsiteX1431" fmla="*/ 2150279 w 12078891"/>
              <a:gd name="connsiteY1431" fmla="*/ 1804157 h 5907136"/>
              <a:gd name="connsiteX1432" fmla="*/ 2172677 w 12078891"/>
              <a:gd name="connsiteY1432" fmla="*/ 1781757 h 5907136"/>
              <a:gd name="connsiteX1433" fmla="*/ 8210047 w 12078891"/>
              <a:gd name="connsiteY1433" fmla="*/ 1762412 h 5907136"/>
              <a:gd name="connsiteX1434" fmla="*/ 8219210 w 12078891"/>
              <a:gd name="connsiteY1434" fmla="*/ 1771574 h 5907136"/>
              <a:gd name="connsiteX1435" fmla="*/ 8210047 w 12078891"/>
              <a:gd name="connsiteY1435" fmla="*/ 1780737 h 5907136"/>
              <a:gd name="connsiteX1436" fmla="*/ 8200884 w 12078891"/>
              <a:gd name="connsiteY1436" fmla="*/ 1771574 h 5907136"/>
              <a:gd name="connsiteX1437" fmla="*/ 8210047 w 12078891"/>
              <a:gd name="connsiteY1437" fmla="*/ 1762412 h 5907136"/>
              <a:gd name="connsiteX1438" fmla="*/ 559930 w 12078891"/>
              <a:gd name="connsiteY1438" fmla="*/ 1753225 h 5907136"/>
              <a:gd name="connsiteX1439" fmla="*/ 572147 w 12078891"/>
              <a:gd name="connsiteY1439" fmla="*/ 1765442 h 5907136"/>
              <a:gd name="connsiteX1440" fmla="*/ 559930 w 12078891"/>
              <a:gd name="connsiteY1440" fmla="*/ 1777660 h 5907136"/>
              <a:gd name="connsiteX1441" fmla="*/ 547713 w 12078891"/>
              <a:gd name="connsiteY1441" fmla="*/ 1765442 h 5907136"/>
              <a:gd name="connsiteX1442" fmla="*/ 559930 w 12078891"/>
              <a:gd name="connsiteY1442" fmla="*/ 1753225 h 5907136"/>
              <a:gd name="connsiteX1443" fmla="*/ 6170759 w 12078891"/>
              <a:gd name="connsiteY1443" fmla="*/ 1745079 h 5907136"/>
              <a:gd name="connsiteX1444" fmla="*/ 6179922 w 12078891"/>
              <a:gd name="connsiteY1444" fmla="*/ 1754241 h 5907136"/>
              <a:gd name="connsiteX1445" fmla="*/ 6170759 w 12078891"/>
              <a:gd name="connsiteY1445" fmla="*/ 1763405 h 5907136"/>
              <a:gd name="connsiteX1446" fmla="*/ 6160578 w 12078891"/>
              <a:gd name="connsiteY1446" fmla="*/ 1754241 h 5907136"/>
              <a:gd name="connsiteX1447" fmla="*/ 6170759 w 12078891"/>
              <a:gd name="connsiteY1447" fmla="*/ 1745079 h 5907136"/>
              <a:gd name="connsiteX1448" fmla="*/ 7806873 w 12078891"/>
              <a:gd name="connsiteY1448" fmla="*/ 1737952 h 5907136"/>
              <a:gd name="connsiteX1449" fmla="*/ 7811963 w 12078891"/>
              <a:gd name="connsiteY1449" fmla="*/ 1743043 h 5907136"/>
              <a:gd name="connsiteX1450" fmla="*/ 7806873 w 12078891"/>
              <a:gd name="connsiteY1450" fmla="*/ 1748133 h 5907136"/>
              <a:gd name="connsiteX1451" fmla="*/ 7801782 w 12078891"/>
              <a:gd name="connsiteY1451" fmla="*/ 1743043 h 5907136"/>
              <a:gd name="connsiteX1452" fmla="*/ 7806873 w 12078891"/>
              <a:gd name="connsiteY1452" fmla="*/ 1737952 h 5907136"/>
              <a:gd name="connsiteX1453" fmla="*/ 961068 w 12078891"/>
              <a:gd name="connsiteY1453" fmla="*/ 1706391 h 5907136"/>
              <a:gd name="connsiteX1454" fmla="*/ 967176 w 12078891"/>
              <a:gd name="connsiteY1454" fmla="*/ 1712500 h 5907136"/>
              <a:gd name="connsiteX1455" fmla="*/ 961068 w 12078891"/>
              <a:gd name="connsiteY1455" fmla="*/ 1718608 h 5907136"/>
              <a:gd name="connsiteX1456" fmla="*/ 954959 w 12078891"/>
              <a:gd name="connsiteY1456" fmla="*/ 1712500 h 5907136"/>
              <a:gd name="connsiteX1457" fmla="*/ 961068 w 12078891"/>
              <a:gd name="connsiteY1457" fmla="*/ 1706391 h 5907136"/>
              <a:gd name="connsiteX1458" fmla="*/ 4813613 w 12078891"/>
              <a:gd name="connsiteY1458" fmla="*/ 1703336 h 5907136"/>
              <a:gd name="connsiteX1459" fmla="*/ 4817688 w 12078891"/>
              <a:gd name="connsiteY1459" fmla="*/ 1707408 h 5907136"/>
              <a:gd name="connsiteX1460" fmla="*/ 4813613 w 12078891"/>
              <a:gd name="connsiteY1460" fmla="*/ 1711481 h 5907136"/>
              <a:gd name="connsiteX1461" fmla="*/ 4809541 w 12078891"/>
              <a:gd name="connsiteY1461" fmla="*/ 1707408 h 5907136"/>
              <a:gd name="connsiteX1462" fmla="*/ 4813613 w 12078891"/>
              <a:gd name="connsiteY1462" fmla="*/ 1703336 h 5907136"/>
              <a:gd name="connsiteX1463" fmla="*/ 4269970 w 12078891"/>
              <a:gd name="connsiteY1463" fmla="*/ 1698253 h 5907136"/>
              <a:gd name="connsiteX1464" fmla="*/ 4300511 w 12078891"/>
              <a:gd name="connsiteY1464" fmla="*/ 1728798 h 5907136"/>
              <a:gd name="connsiteX1465" fmla="*/ 4269970 w 12078891"/>
              <a:gd name="connsiteY1465" fmla="*/ 1758324 h 5907136"/>
              <a:gd name="connsiteX1466" fmla="*/ 4239427 w 12078891"/>
              <a:gd name="connsiteY1466" fmla="*/ 1728798 h 5907136"/>
              <a:gd name="connsiteX1467" fmla="*/ 4269970 w 12078891"/>
              <a:gd name="connsiteY1467" fmla="*/ 1698253 h 5907136"/>
              <a:gd name="connsiteX1468" fmla="*/ 7008670 w 12078891"/>
              <a:gd name="connsiteY1468" fmla="*/ 1697244 h 5907136"/>
              <a:gd name="connsiteX1469" fmla="*/ 7013760 w 12078891"/>
              <a:gd name="connsiteY1469" fmla="*/ 1702335 h 5907136"/>
              <a:gd name="connsiteX1470" fmla="*/ 7008670 w 12078891"/>
              <a:gd name="connsiteY1470" fmla="*/ 1707425 h 5907136"/>
              <a:gd name="connsiteX1471" fmla="*/ 7003579 w 12078891"/>
              <a:gd name="connsiteY1471" fmla="*/ 1702335 h 5907136"/>
              <a:gd name="connsiteX1472" fmla="*/ 7008670 w 12078891"/>
              <a:gd name="connsiteY1472" fmla="*/ 1697244 h 5907136"/>
              <a:gd name="connsiteX1473" fmla="*/ 3364842 w 12078891"/>
              <a:gd name="connsiteY1473" fmla="*/ 1697228 h 5907136"/>
              <a:gd name="connsiteX1474" fmla="*/ 3370952 w 12078891"/>
              <a:gd name="connsiteY1474" fmla="*/ 1703336 h 5907136"/>
              <a:gd name="connsiteX1475" fmla="*/ 3364842 w 12078891"/>
              <a:gd name="connsiteY1475" fmla="*/ 1709445 h 5907136"/>
              <a:gd name="connsiteX1476" fmla="*/ 3358734 w 12078891"/>
              <a:gd name="connsiteY1476" fmla="*/ 1703336 h 5907136"/>
              <a:gd name="connsiteX1477" fmla="*/ 3364842 w 12078891"/>
              <a:gd name="connsiteY1477" fmla="*/ 1697228 h 5907136"/>
              <a:gd name="connsiteX1478" fmla="*/ 1989412 w 12078891"/>
              <a:gd name="connsiteY1478" fmla="*/ 1695213 h 5907136"/>
              <a:gd name="connsiteX1479" fmla="*/ 2000613 w 12078891"/>
              <a:gd name="connsiteY1479" fmla="*/ 1706413 h 5907136"/>
              <a:gd name="connsiteX1480" fmla="*/ 1989412 w 12078891"/>
              <a:gd name="connsiteY1480" fmla="*/ 1717613 h 5907136"/>
              <a:gd name="connsiteX1481" fmla="*/ 1978214 w 12078891"/>
              <a:gd name="connsiteY1481" fmla="*/ 1706413 h 5907136"/>
              <a:gd name="connsiteX1482" fmla="*/ 1989412 w 12078891"/>
              <a:gd name="connsiteY1482" fmla="*/ 1695213 h 5907136"/>
              <a:gd name="connsiteX1483" fmla="*/ 3038026 w 12078891"/>
              <a:gd name="connsiteY1483" fmla="*/ 1681956 h 5907136"/>
              <a:gd name="connsiteX1484" fmla="*/ 3040062 w 12078891"/>
              <a:gd name="connsiteY1484" fmla="*/ 1683992 h 5907136"/>
              <a:gd name="connsiteX1485" fmla="*/ 3038026 w 12078891"/>
              <a:gd name="connsiteY1485" fmla="*/ 1686029 h 5907136"/>
              <a:gd name="connsiteX1486" fmla="*/ 3035990 w 12078891"/>
              <a:gd name="connsiteY1486" fmla="*/ 1683992 h 5907136"/>
              <a:gd name="connsiteX1487" fmla="*/ 3038026 w 12078891"/>
              <a:gd name="connsiteY1487" fmla="*/ 1681956 h 5907136"/>
              <a:gd name="connsiteX1488" fmla="*/ 2787638 w 12078891"/>
              <a:gd name="connsiteY1488" fmla="*/ 1677907 h 5907136"/>
              <a:gd name="connsiteX1489" fmla="*/ 2803927 w 12078891"/>
              <a:gd name="connsiteY1489" fmla="*/ 1694197 h 5907136"/>
              <a:gd name="connsiteX1490" fmla="*/ 2787638 w 12078891"/>
              <a:gd name="connsiteY1490" fmla="*/ 1710486 h 5907136"/>
              <a:gd name="connsiteX1491" fmla="*/ 2771350 w 12078891"/>
              <a:gd name="connsiteY1491" fmla="*/ 1694197 h 5907136"/>
              <a:gd name="connsiteX1492" fmla="*/ 2787638 w 12078891"/>
              <a:gd name="connsiteY1492" fmla="*/ 1677907 h 5907136"/>
              <a:gd name="connsiteX1493" fmla="*/ 8908476 w 12078891"/>
              <a:gd name="connsiteY1493" fmla="*/ 1670778 h 5907136"/>
              <a:gd name="connsiteX1494" fmla="*/ 8913566 w 12078891"/>
              <a:gd name="connsiteY1494" fmla="*/ 1675869 h 5907136"/>
              <a:gd name="connsiteX1495" fmla="*/ 8908476 w 12078891"/>
              <a:gd name="connsiteY1495" fmla="*/ 1680959 h 5907136"/>
              <a:gd name="connsiteX1496" fmla="*/ 8903385 w 12078891"/>
              <a:gd name="connsiteY1496" fmla="*/ 1675869 h 5907136"/>
              <a:gd name="connsiteX1497" fmla="*/ 8908476 w 12078891"/>
              <a:gd name="connsiteY1497" fmla="*/ 1670778 h 5907136"/>
              <a:gd name="connsiteX1498" fmla="*/ 9803401 w 12078891"/>
              <a:gd name="connsiteY1498" fmla="*/ 1667723 h 5907136"/>
              <a:gd name="connsiteX1499" fmla="*/ 9815617 w 12078891"/>
              <a:gd name="connsiteY1499" fmla="*/ 1679940 h 5907136"/>
              <a:gd name="connsiteX1500" fmla="*/ 9803401 w 12078891"/>
              <a:gd name="connsiteY1500" fmla="*/ 1692156 h 5907136"/>
              <a:gd name="connsiteX1501" fmla="*/ 9791183 w 12078891"/>
              <a:gd name="connsiteY1501" fmla="*/ 1679940 h 5907136"/>
              <a:gd name="connsiteX1502" fmla="*/ 9803401 w 12078891"/>
              <a:gd name="connsiteY1502" fmla="*/ 1667723 h 5907136"/>
              <a:gd name="connsiteX1503" fmla="*/ 7189895 w 12078891"/>
              <a:gd name="connsiteY1503" fmla="*/ 1665690 h 5907136"/>
              <a:gd name="connsiteX1504" fmla="*/ 7202112 w 12078891"/>
              <a:gd name="connsiteY1504" fmla="*/ 1677908 h 5907136"/>
              <a:gd name="connsiteX1505" fmla="*/ 7189895 w 12078891"/>
              <a:gd name="connsiteY1505" fmla="*/ 1690124 h 5907136"/>
              <a:gd name="connsiteX1506" fmla="*/ 7177677 w 12078891"/>
              <a:gd name="connsiteY1506" fmla="*/ 1677908 h 5907136"/>
              <a:gd name="connsiteX1507" fmla="*/ 7189895 w 12078891"/>
              <a:gd name="connsiteY1507" fmla="*/ 1665690 h 5907136"/>
              <a:gd name="connsiteX1508" fmla="*/ 6840681 w 12078891"/>
              <a:gd name="connsiteY1508" fmla="*/ 1665682 h 5907136"/>
              <a:gd name="connsiteX1509" fmla="*/ 6890568 w 12078891"/>
              <a:gd name="connsiteY1509" fmla="*/ 1714552 h 5907136"/>
              <a:gd name="connsiteX1510" fmla="*/ 6840681 w 12078891"/>
              <a:gd name="connsiteY1510" fmla="*/ 1763425 h 5907136"/>
              <a:gd name="connsiteX1511" fmla="*/ 6790793 w 12078891"/>
              <a:gd name="connsiteY1511" fmla="*/ 1714552 h 5907136"/>
              <a:gd name="connsiteX1512" fmla="*/ 6840681 w 12078891"/>
              <a:gd name="connsiteY1512" fmla="*/ 1665682 h 5907136"/>
              <a:gd name="connsiteX1513" fmla="*/ 4489879 w 12078891"/>
              <a:gd name="connsiteY1513" fmla="*/ 1651438 h 5907136"/>
              <a:gd name="connsiteX1514" fmla="*/ 4500062 w 12078891"/>
              <a:gd name="connsiteY1514" fmla="*/ 1661619 h 5907136"/>
              <a:gd name="connsiteX1515" fmla="*/ 4489879 w 12078891"/>
              <a:gd name="connsiteY1515" fmla="*/ 1671800 h 5907136"/>
              <a:gd name="connsiteX1516" fmla="*/ 4479698 w 12078891"/>
              <a:gd name="connsiteY1516" fmla="*/ 1661619 h 5907136"/>
              <a:gd name="connsiteX1517" fmla="*/ 4489879 w 12078891"/>
              <a:gd name="connsiteY1517" fmla="*/ 1651438 h 5907136"/>
              <a:gd name="connsiteX1518" fmla="*/ 4124356 w 12078891"/>
              <a:gd name="connsiteY1518" fmla="*/ 1643267 h 5907136"/>
              <a:gd name="connsiteX1519" fmla="*/ 4135556 w 12078891"/>
              <a:gd name="connsiteY1519" fmla="*/ 1654466 h 5907136"/>
              <a:gd name="connsiteX1520" fmla="*/ 4124356 w 12078891"/>
              <a:gd name="connsiteY1520" fmla="*/ 1665666 h 5907136"/>
              <a:gd name="connsiteX1521" fmla="*/ 4113157 w 12078891"/>
              <a:gd name="connsiteY1521" fmla="*/ 1654466 h 5907136"/>
              <a:gd name="connsiteX1522" fmla="*/ 4124356 w 12078891"/>
              <a:gd name="connsiteY1522" fmla="*/ 1643267 h 5907136"/>
              <a:gd name="connsiteX1523" fmla="*/ 1369383 w 12078891"/>
              <a:gd name="connsiteY1523" fmla="*/ 1634128 h 5907136"/>
              <a:gd name="connsiteX1524" fmla="*/ 1384655 w 12078891"/>
              <a:gd name="connsiteY1524" fmla="*/ 1649400 h 5907136"/>
              <a:gd name="connsiteX1525" fmla="*/ 1369383 w 12078891"/>
              <a:gd name="connsiteY1525" fmla="*/ 1664671 h 5907136"/>
              <a:gd name="connsiteX1526" fmla="*/ 1354111 w 12078891"/>
              <a:gd name="connsiteY1526" fmla="*/ 1649400 h 5907136"/>
              <a:gd name="connsiteX1527" fmla="*/ 1369383 w 12078891"/>
              <a:gd name="connsiteY1527" fmla="*/ 1634128 h 5907136"/>
              <a:gd name="connsiteX1528" fmla="*/ 9290270 w 12078891"/>
              <a:gd name="connsiteY1528" fmla="*/ 1625987 h 5907136"/>
              <a:gd name="connsiteX1529" fmla="*/ 9295360 w 12078891"/>
              <a:gd name="connsiteY1529" fmla="*/ 1631077 h 5907136"/>
              <a:gd name="connsiteX1530" fmla="*/ 9290270 w 12078891"/>
              <a:gd name="connsiteY1530" fmla="*/ 1636167 h 5907136"/>
              <a:gd name="connsiteX1531" fmla="*/ 9285179 w 12078891"/>
              <a:gd name="connsiteY1531" fmla="*/ 1631077 h 5907136"/>
              <a:gd name="connsiteX1532" fmla="*/ 9290270 w 12078891"/>
              <a:gd name="connsiteY1532" fmla="*/ 1625987 h 5907136"/>
              <a:gd name="connsiteX1533" fmla="*/ 1867190 w 12078891"/>
              <a:gd name="connsiteY1533" fmla="*/ 1615780 h 5907136"/>
              <a:gd name="connsiteX1534" fmla="*/ 1879408 w 12078891"/>
              <a:gd name="connsiteY1534" fmla="*/ 1627997 h 5907136"/>
              <a:gd name="connsiteX1535" fmla="*/ 1867190 w 12078891"/>
              <a:gd name="connsiteY1535" fmla="*/ 1640215 h 5907136"/>
              <a:gd name="connsiteX1536" fmla="*/ 1854973 w 12078891"/>
              <a:gd name="connsiteY1536" fmla="*/ 1627997 h 5907136"/>
              <a:gd name="connsiteX1537" fmla="*/ 1867190 w 12078891"/>
              <a:gd name="connsiteY1537" fmla="*/ 1615780 h 5907136"/>
              <a:gd name="connsiteX1538" fmla="*/ 1952765 w 12078891"/>
              <a:gd name="connsiteY1538" fmla="*/ 1611732 h 5907136"/>
              <a:gd name="connsiteX1539" fmla="*/ 1985346 w 12078891"/>
              <a:gd name="connsiteY1539" fmla="*/ 1644310 h 5907136"/>
              <a:gd name="connsiteX1540" fmla="*/ 1952765 w 12078891"/>
              <a:gd name="connsiteY1540" fmla="*/ 1676889 h 5907136"/>
              <a:gd name="connsiteX1541" fmla="*/ 1920186 w 12078891"/>
              <a:gd name="connsiteY1541" fmla="*/ 1644310 h 5907136"/>
              <a:gd name="connsiteX1542" fmla="*/ 1952765 w 12078891"/>
              <a:gd name="connsiteY1542" fmla="*/ 1611732 h 5907136"/>
              <a:gd name="connsiteX1543" fmla="*/ 7601213 w 12078891"/>
              <a:gd name="connsiteY1543" fmla="*/ 1601545 h 5907136"/>
              <a:gd name="connsiteX1544" fmla="*/ 7612413 w 12078891"/>
              <a:gd name="connsiteY1544" fmla="*/ 1612743 h 5907136"/>
              <a:gd name="connsiteX1545" fmla="*/ 7601213 w 12078891"/>
              <a:gd name="connsiteY1545" fmla="*/ 1623943 h 5907136"/>
              <a:gd name="connsiteX1546" fmla="*/ 7590014 w 12078891"/>
              <a:gd name="connsiteY1546" fmla="*/ 1612743 h 5907136"/>
              <a:gd name="connsiteX1547" fmla="*/ 7601213 w 12078891"/>
              <a:gd name="connsiteY1547" fmla="*/ 1601545 h 5907136"/>
              <a:gd name="connsiteX1548" fmla="*/ 4432839 w 12078891"/>
              <a:gd name="connsiteY1548" fmla="*/ 1598471 h 5907136"/>
              <a:gd name="connsiteX1549" fmla="*/ 4450147 w 12078891"/>
              <a:gd name="connsiteY1549" fmla="*/ 1615779 h 5907136"/>
              <a:gd name="connsiteX1550" fmla="*/ 4432839 w 12078891"/>
              <a:gd name="connsiteY1550" fmla="*/ 1633087 h 5907136"/>
              <a:gd name="connsiteX1551" fmla="*/ 4415530 w 12078891"/>
              <a:gd name="connsiteY1551" fmla="*/ 1615779 h 5907136"/>
              <a:gd name="connsiteX1552" fmla="*/ 4432839 w 12078891"/>
              <a:gd name="connsiteY1552" fmla="*/ 1598471 h 5907136"/>
              <a:gd name="connsiteX1553" fmla="*/ 8604059 w 12078891"/>
              <a:gd name="connsiteY1553" fmla="*/ 1598470 h 5907136"/>
              <a:gd name="connsiteX1554" fmla="*/ 8627476 w 12078891"/>
              <a:gd name="connsiteY1554" fmla="*/ 1621886 h 5907136"/>
              <a:gd name="connsiteX1555" fmla="*/ 8604059 w 12078891"/>
              <a:gd name="connsiteY1555" fmla="*/ 1645302 h 5907136"/>
              <a:gd name="connsiteX1556" fmla="*/ 8580642 w 12078891"/>
              <a:gd name="connsiteY1556" fmla="*/ 1621886 h 5907136"/>
              <a:gd name="connsiteX1557" fmla="*/ 8604059 w 12078891"/>
              <a:gd name="connsiteY1557" fmla="*/ 1598470 h 5907136"/>
              <a:gd name="connsiteX1558" fmla="*/ 970231 w 12078891"/>
              <a:gd name="connsiteY1558" fmla="*/ 1592364 h 5907136"/>
              <a:gd name="connsiteX1559" fmla="*/ 985503 w 12078891"/>
              <a:gd name="connsiteY1559" fmla="*/ 1607636 h 5907136"/>
              <a:gd name="connsiteX1560" fmla="*/ 970231 w 12078891"/>
              <a:gd name="connsiteY1560" fmla="*/ 1622908 h 5907136"/>
              <a:gd name="connsiteX1561" fmla="*/ 954959 w 12078891"/>
              <a:gd name="connsiteY1561" fmla="*/ 1607636 h 5907136"/>
              <a:gd name="connsiteX1562" fmla="*/ 970231 w 12078891"/>
              <a:gd name="connsiteY1562" fmla="*/ 1592364 h 5907136"/>
              <a:gd name="connsiteX1563" fmla="*/ 8077693 w 12078891"/>
              <a:gd name="connsiteY1563" fmla="*/ 1588309 h 5907136"/>
              <a:gd name="connsiteX1564" fmla="*/ 8099073 w 12078891"/>
              <a:gd name="connsiteY1564" fmla="*/ 1609690 h 5907136"/>
              <a:gd name="connsiteX1565" fmla="*/ 8077693 w 12078891"/>
              <a:gd name="connsiteY1565" fmla="*/ 1631068 h 5907136"/>
              <a:gd name="connsiteX1566" fmla="*/ 8056312 w 12078891"/>
              <a:gd name="connsiteY1566" fmla="*/ 1609690 h 5907136"/>
              <a:gd name="connsiteX1567" fmla="*/ 8077693 w 12078891"/>
              <a:gd name="connsiteY1567" fmla="*/ 1588309 h 5907136"/>
              <a:gd name="connsiteX1568" fmla="*/ 10993578 w 12078891"/>
              <a:gd name="connsiteY1568" fmla="*/ 1587269 h 5907136"/>
              <a:gd name="connsiteX1569" fmla="*/ 11004777 w 12078891"/>
              <a:gd name="connsiteY1569" fmla="*/ 1598469 h 5907136"/>
              <a:gd name="connsiteX1570" fmla="*/ 10993578 w 12078891"/>
              <a:gd name="connsiteY1570" fmla="*/ 1609668 h 5907136"/>
              <a:gd name="connsiteX1571" fmla="*/ 10982378 w 12078891"/>
              <a:gd name="connsiteY1571" fmla="*/ 1598469 h 5907136"/>
              <a:gd name="connsiteX1572" fmla="*/ 10993578 w 12078891"/>
              <a:gd name="connsiteY1572" fmla="*/ 1587269 h 5907136"/>
              <a:gd name="connsiteX1573" fmla="*/ 1053773 w 12078891"/>
              <a:gd name="connsiteY1573" fmla="*/ 1581190 h 5907136"/>
              <a:gd name="connsiteX1574" fmla="*/ 1061918 w 12078891"/>
              <a:gd name="connsiteY1574" fmla="*/ 1589335 h 5907136"/>
              <a:gd name="connsiteX1575" fmla="*/ 1053773 w 12078891"/>
              <a:gd name="connsiteY1575" fmla="*/ 1597478 h 5907136"/>
              <a:gd name="connsiteX1576" fmla="*/ 1045628 w 12078891"/>
              <a:gd name="connsiteY1576" fmla="*/ 1589335 h 5907136"/>
              <a:gd name="connsiteX1577" fmla="*/ 1053773 w 12078891"/>
              <a:gd name="connsiteY1577" fmla="*/ 1581190 h 5907136"/>
              <a:gd name="connsiteX1578" fmla="*/ 6563753 w 12078891"/>
              <a:gd name="connsiteY1578" fmla="*/ 1579126 h 5907136"/>
              <a:gd name="connsiteX1579" fmla="*/ 6574952 w 12078891"/>
              <a:gd name="connsiteY1579" fmla="*/ 1590325 h 5907136"/>
              <a:gd name="connsiteX1580" fmla="*/ 6563753 w 12078891"/>
              <a:gd name="connsiteY1580" fmla="*/ 1601524 h 5907136"/>
              <a:gd name="connsiteX1581" fmla="*/ 6552553 w 12078891"/>
              <a:gd name="connsiteY1581" fmla="*/ 1590325 h 5907136"/>
              <a:gd name="connsiteX1582" fmla="*/ 6563753 w 12078891"/>
              <a:gd name="connsiteY1582" fmla="*/ 1579126 h 5907136"/>
              <a:gd name="connsiteX1583" fmla="*/ 9187440 w 12078891"/>
              <a:gd name="connsiteY1583" fmla="*/ 1578129 h 5907136"/>
              <a:gd name="connsiteX1584" fmla="*/ 9198639 w 12078891"/>
              <a:gd name="connsiteY1584" fmla="*/ 1589328 h 5907136"/>
              <a:gd name="connsiteX1585" fmla="*/ 9187440 w 12078891"/>
              <a:gd name="connsiteY1585" fmla="*/ 1600526 h 5907136"/>
              <a:gd name="connsiteX1586" fmla="*/ 9176240 w 12078891"/>
              <a:gd name="connsiteY1586" fmla="*/ 1589328 h 5907136"/>
              <a:gd name="connsiteX1587" fmla="*/ 9187440 w 12078891"/>
              <a:gd name="connsiteY1587" fmla="*/ 1578129 h 5907136"/>
              <a:gd name="connsiteX1588" fmla="*/ 5811366 w 12078891"/>
              <a:gd name="connsiteY1588" fmla="*/ 1539421 h 5907136"/>
              <a:gd name="connsiteX1589" fmla="*/ 5821547 w 12078891"/>
              <a:gd name="connsiteY1589" fmla="*/ 1549602 h 5907136"/>
              <a:gd name="connsiteX1590" fmla="*/ 5811366 w 12078891"/>
              <a:gd name="connsiteY1590" fmla="*/ 1559783 h 5907136"/>
              <a:gd name="connsiteX1591" fmla="*/ 5801185 w 12078891"/>
              <a:gd name="connsiteY1591" fmla="*/ 1549602 h 5907136"/>
              <a:gd name="connsiteX1592" fmla="*/ 5811366 w 12078891"/>
              <a:gd name="connsiteY1592" fmla="*/ 1539421 h 5907136"/>
              <a:gd name="connsiteX1593" fmla="*/ 6556626 w 12078891"/>
              <a:gd name="connsiteY1593" fmla="*/ 1510942 h 5907136"/>
              <a:gd name="connsiteX1594" fmla="*/ 6568843 w 12078891"/>
              <a:gd name="connsiteY1594" fmla="*/ 1523160 h 5907136"/>
              <a:gd name="connsiteX1595" fmla="*/ 6556626 w 12078891"/>
              <a:gd name="connsiteY1595" fmla="*/ 1535375 h 5907136"/>
              <a:gd name="connsiteX1596" fmla="*/ 6544408 w 12078891"/>
              <a:gd name="connsiteY1596" fmla="*/ 1523160 h 5907136"/>
              <a:gd name="connsiteX1597" fmla="*/ 6556626 w 12078891"/>
              <a:gd name="connsiteY1597" fmla="*/ 1510942 h 5907136"/>
              <a:gd name="connsiteX1598" fmla="*/ 5064100 w 12078891"/>
              <a:gd name="connsiteY1598" fmla="*/ 1507884 h 5907136"/>
              <a:gd name="connsiteX1599" fmla="*/ 5076314 w 12078891"/>
              <a:gd name="connsiteY1599" fmla="*/ 1520102 h 5907136"/>
              <a:gd name="connsiteX1600" fmla="*/ 5064100 w 12078891"/>
              <a:gd name="connsiteY1600" fmla="*/ 1532317 h 5907136"/>
              <a:gd name="connsiteX1601" fmla="*/ 5051886 w 12078891"/>
              <a:gd name="connsiteY1601" fmla="*/ 1520102 h 5907136"/>
              <a:gd name="connsiteX1602" fmla="*/ 5064100 w 12078891"/>
              <a:gd name="connsiteY1602" fmla="*/ 1507884 h 5907136"/>
              <a:gd name="connsiteX1603" fmla="*/ 12045293 w 12078891"/>
              <a:gd name="connsiteY1603" fmla="*/ 1495671 h 5907136"/>
              <a:gd name="connsiteX1604" fmla="*/ 12074818 w 12078891"/>
              <a:gd name="connsiteY1604" fmla="*/ 1525195 h 5907136"/>
              <a:gd name="connsiteX1605" fmla="*/ 12045293 w 12078891"/>
              <a:gd name="connsiteY1605" fmla="*/ 1553701 h 5907136"/>
              <a:gd name="connsiteX1606" fmla="*/ 12015767 w 12078891"/>
              <a:gd name="connsiteY1606" fmla="*/ 1525195 h 5907136"/>
              <a:gd name="connsiteX1607" fmla="*/ 12045293 w 12078891"/>
              <a:gd name="connsiteY1607" fmla="*/ 1495671 h 5907136"/>
              <a:gd name="connsiteX1608" fmla="*/ 7198040 w 12078891"/>
              <a:gd name="connsiteY1608" fmla="*/ 1482432 h 5907136"/>
              <a:gd name="connsiteX1609" fmla="*/ 7203130 w 12078891"/>
              <a:gd name="connsiteY1609" fmla="*/ 1487523 h 5907136"/>
              <a:gd name="connsiteX1610" fmla="*/ 7198040 w 12078891"/>
              <a:gd name="connsiteY1610" fmla="*/ 1492613 h 5907136"/>
              <a:gd name="connsiteX1611" fmla="*/ 7192949 w 12078891"/>
              <a:gd name="connsiteY1611" fmla="*/ 1487523 h 5907136"/>
              <a:gd name="connsiteX1612" fmla="*/ 7198040 w 12078891"/>
              <a:gd name="connsiteY1612" fmla="*/ 1482432 h 5907136"/>
              <a:gd name="connsiteX1613" fmla="*/ 10018223 w 12078891"/>
              <a:gd name="connsiteY1613" fmla="*/ 1481387 h 5907136"/>
              <a:gd name="connsiteX1614" fmla="*/ 10025350 w 12078891"/>
              <a:gd name="connsiteY1614" fmla="*/ 1488514 h 5907136"/>
              <a:gd name="connsiteX1615" fmla="*/ 10018223 w 12078891"/>
              <a:gd name="connsiteY1615" fmla="*/ 1494622 h 5907136"/>
              <a:gd name="connsiteX1616" fmla="*/ 10011096 w 12078891"/>
              <a:gd name="connsiteY1616" fmla="*/ 1488514 h 5907136"/>
              <a:gd name="connsiteX1617" fmla="*/ 10018223 w 12078891"/>
              <a:gd name="connsiteY1617" fmla="*/ 1481387 h 5907136"/>
              <a:gd name="connsiteX1618" fmla="*/ 8393309 w 12078891"/>
              <a:gd name="connsiteY1618" fmla="*/ 1477350 h 5907136"/>
              <a:gd name="connsiteX1619" fmla="*/ 8425888 w 12078891"/>
              <a:gd name="connsiteY1619" fmla="*/ 1509928 h 5907136"/>
              <a:gd name="connsiteX1620" fmla="*/ 8393309 w 12078891"/>
              <a:gd name="connsiteY1620" fmla="*/ 1542506 h 5907136"/>
              <a:gd name="connsiteX1621" fmla="*/ 8360729 w 12078891"/>
              <a:gd name="connsiteY1621" fmla="*/ 1509928 h 5907136"/>
              <a:gd name="connsiteX1622" fmla="*/ 8393309 w 12078891"/>
              <a:gd name="connsiteY1622" fmla="*/ 1477350 h 5907136"/>
              <a:gd name="connsiteX1623" fmla="*/ 5908087 w 12078891"/>
              <a:gd name="connsiteY1623" fmla="*/ 1476298 h 5907136"/>
              <a:gd name="connsiteX1624" fmla="*/ 5910123 w 12078891"/>
              <a:gd name="connsiteY1624" fmla="*/ 1478334 h 5907136"/>
              <a:gd name="connsiteX1625" fmla="*/ 5908087 w 12078891"/>
              <a:gd name="connsiteY1625" fmla="*/ 1480369 h 5907136"/>
              <a:gd name="connsiteX1626" fmla="*/ 5906050 w 12078891"/>
              <a:gd name="connsiteY1626" fmla="*/ 1478334 h 5907136"/>
              <a:gd name="connsiteX1627" fmla="*/ 5908087 w 12078891"/>
              <a:gd name="connsiteY1627" fmla="*/ 1476298 h 5907136"/>
              <a:gd name="connsiteX1628" fmla="*/ 10401034 w 12078891"/>
              <a:gd name="connsiteY1628" fmla="*/ 1474260 h 5907136"/>
              <a:gd name="connsiteX1629" fmla="*/ 10410197 w 12078891"/>
              <a:gd name="connsiteY1629" fmla="*/ 1483423 h 5907136"/>
              <a:gd name="connsiteX1630" fmla="*/ 10401034 w 12078891"/>
              <a:gd name="connsiteY1630" fmla="*/ 1492586 h 5907136"/>
              <a:gd name="connsiteX1631" fmla="*/ 10391871 w 12078891"/>
              <a:gd name="connsiteY1631" fmla="*/ 1483423 h 5907136"/>
              <a:gd name="connsiteX1632" fmla="*/ 10401034 w 12078891"/>
              <a:gd name="connsiteY1632" fmla="*/ 1474260 h 5907136"/>
              <a:gd name="connsiteX1633" fmla="*/ 2631798 w 12078891"/>
              <a:gd name="connsiteY1633" fmla="*/ 1469172 h 5907136"/>
              <a:gd name="connsiteX1634" fmla="*/ 2637906 w 12078891"/>
              <a:gd name="connsiteY1634" fmla="*/ 1475281 h 5907136"/>
              <a:gd name="connsiteX1635" fmla="*/ 2631798 w 12078891"/>
              <a:gd name="connsiteY1635" fmla="*/ 1481390 h 5907136"/>
              <a:gd name="connsiteX1636" fmla="*/ 2625688 w 12078891"/>
              <a:gd name="connsiteY1636" fmla="*/ 1475281 h 5907136"/>
              <a:gd name="connsiteX1637" fmla="*/ 2631798 w 12078891"/>
              <a:gd name="connsiteY1637" fmla="*/ 1469172 h 5907136"/>
              <a:gd name="connsiteX1638" fmla="*/ 8095000 w 12078891"/>
              <a:gd name="connsiteY1638" fmla="*/ 1469170 h 5907136"/>
              <a:gd name="connsiteX1639" fmla="*/ 8107217 w 12078891"/>
              <a:gd name="connsiteY1639" fmla="*/ 1481388 h 5907136"/>
              <a:gd name="connsiteX1640" fmla="*/ 8095000 w 12078891"/>
              <a:gd name="connsiteY1640" fmla="*/ 1493605 h 5907136"/>
              <a:gd name="connsiteX1641" fmla="*/ 8082783 w 12078891"/>
              <a:gd name="connsiteY1641" fmla="*/ 1481388 h 5907136"/>
              <a:gd name="connsiteX1642" fmla="*/ 8095000 w 12078891"/>
              <a:gd name="connsiteY1642" fmla="*/ 1469170 h 5907136"/>
              <a:gd name="connsiteX1643" fmla="*/ 3408677 w 12078891"/>
              <a:gd name="connsiteY1643" fmla="*/ 1462072 h 5907136"/>
              <a:gd name="connsiteX1644" fmla="*/ 3413767 w 12078891"/>
              <a:gd name="connsiteY1644" fmla="*/ 1467163 h 5907136"/>
              <a:gd name="connsiteX1645" fmla="*/ 3408677 w 12078891"/>
              <a:gd name="connsiteY1645" fmla="*/ 1472253 h 5907136"/>
              <a:gd name="connsiteX1646" fmla="*/ 3403585 w 12078891"/>
              <a:gd name="connsiteY1646" fmla="*/ 1467163 h 5907136"/>
              <a:gd name="connsiteX1647" fmla="*/ 3408677 w 12078891"/>
              <a:gd name="connsiteY1647" fmla="*/ 1462072 h 5907136"/>
              <a:gd name="connsiteX1648" fmla="*/ 3686616 w 12078891"/>
              <a:gd name="connsiteY1648" fmla="*/ 1449860 h 5907136"/>
              <a:gd name="connsiteX1649" fmla="*/ 3690689 w 12078891"/>
              <a:gd name="connsiteY1649" fmla="*/ 1453933 h 5907136"/>
              <a:gd name="connsiteX1650" fmla="*/ 3686616 w 12078891"/>
              <a:gd name="connsiteY1650" fmla="*/ 1458006 h 5907136"/>
              <a:gd name="connsiteX1651" fmla="*/ 3682544 w 12078891"/>
              <a:gd name="connsiteY1651" fmla="*/ 1453933 h 5907136"/>
              <a:gd name="connsiteX1652" fmla="*/ 3686616 w 12078891"/>
              <a:gd name="connsiteY1652" fmla="*/ 1449860 h 5907136"/>
              <a:gd name="connsiteX1653" fmla="*/ 8790374 w 12078891"/>
              <a:gd name="connsiteY1653" fmla="*/ 1447825 h 5907136"/>
              <a:gd name="connsiteX1654" fmla="*/ 8795464 w 12078891"/>
              <a:gd name="connsiteY1654" fmla="*/ 1452917 h 5907136"/>
              <a:gd name="connsiteX1655" fmla="*/ 8790374 w 12078891"/>
              <a:gd name="connsiteY1655" fmla="*/ 1458007 h 5907136"/>
              <a:gd name="connsiteX1656" fmla="*/ 8785283 w 12078891"/>
              <a:gd name="connsiteY1656" fmla="*/ 1452917 h 5907136"/>
              <a:gd name="connsiteX1657" fmla="*/ 8790374 w 12078891"/>
              <a:gd name="connsiteY1657" fmla="*/ 1447825 h 5907136"/>
              <a:gd name="connsiteX1658" fmla="*/ 10691198 w 12078891"/>
              <a:gd name="connsiteY1658" fmla="*/ 1418293 h 5907136"/>
              <a:gd name="connsiteX1659" fmla="*/ 10696288 w 12078891"/>
              <a:gd name="connsiteY1659" fmla="*/ 1423383 h 5907136"/>
              <a:gd name="connsiteX1660" fmla="*/ 10691198 w 12078891"/>
              <a:gd name="connsiteY1660" fmla="*/ 1428476 h 5907136"/>
              <a:gd name="connsiteX1661" fmla="*/ 10686107 w 12078891"/>
              <a:gd name="connsiteY1661" fmla="*/ 1423383 h 5907136"/>
              <a:gd name="connsiteX1662" fmla="*/ 10691198 w 12078891"/>
              <a:gd name="connsiteY1662" fmla="*/ 1418293 h 5907136"/>
              <a:gd name="connsiteX1663" fmla="*/ 3349636 w 12078891"/>
              <a:gd name="connsiteY1663" fmla="*/ 1409134 h 5907136"/>
              <a:gd name="connsiteX1664" fmla="*/ 3358800 w 12078891"/>
              <a:gd name="connsiteY1664" fmla="*/ 1418293 h 5907136"/>
              <a:gd name="connsiteX1665" fmla="*/ 3349636 w 12078891"/>
              <a:gd name="connsiteY1665" fmla="*/ 1427460 h 5907136"/>
              <a:gd name="connsiteX1666" fmla="*/ 3340474 w 12078891"/>
              <a:gd name="connsiteY1666" fmla="*/ 1418293 h 5907136"/>
              <a:gd name="connsiteX1667" fmla="*/ 3349636 w 12078891"/>
              <a:gd name="connsiteY1667" fmla="*/ 1409134 h 5907136"/>
              <a:gd name="connsiteX1668" fmla="*/ 4588610 w 12078891"/>
              <a:gd name="connsiteY1668" fmla="*/ 1397903 h 5907136"/>
              <a:gd name="connsiteX1669" fmla="*/ 4596755 w 12078891"/>
              <a:gd name="connsiteY1669" fmla="*/ 1406048 h 5907136"/>
              <a:gd name="connsiteX1670" fmla="*/ 4588610 w 12078891"/>
              <a:gd name="connsiteY1670" fmla="*/ 1414193 h 5907136"/>
              <a:gd name="connsiteX1671" fmla="*/ 4580466 w 12078891"/>
              <a:gd name="connsiteY1671" fmla="*/ 1406048 h 5907136"/>
              <a:gd name="connsiteX1672" fmla="*/ 4588610 w 12078891"/>
              <a:gd name="connsiteY1672" fmla="*/ 1397903 h 5907136"/>
              <a:gd name="connsiteX1673" fmla="*/ 1814297 w 12078891"/>
              <a:gd name="connsiteY1673" fmla="*/ 1390807 h 5907136"/>
              <a:gd name="connsiteX1674" fmla="*/ 1835677 w 12078891"/>
              <a:gd name="connsiteY1674" fmla="*/ 1412190 h 5907136"/>
              <a:gd name="connsiteX1675" fmla="*/ 1814297 w 12078891"/>
              <a:gd name="connsiteY1675" fmla="*/ 1433570 h 5907136"/>
              <a:gd name="connsiteX1676" fmla="*/ 1792917 w 12078891"/>
              <a:gd name="connsiteY1676" fmla="*/ 1412190 h 5907136"/>
              <a:gd name="connsiteX1677" fmla="*/ 1814297 w 12078891"/>
              <a:gd name="connsiteY1677" fmla="*/ 1390807 h 5907136"/>
              <a:gd name="connsiteX1678" fmla="*/ 9676136 w 12078891"/>
              <a:gd name="connsiteY1678" fmla="*/ 1389757 h 5907136"/>
              <a:gd name="connsiteX1679" fmla="*/ 9679190 w 12078891"/>
              <a:gd name="connsiteY1679" fmla="*/ 1392811 h 5907136"/>
              <a:gd name="connsiteX1680" fmla="*/ 9676136 w 12078891"/>
              <a:gd name="connsiteY1680" fmla="*/ 1395866 h 5907136"/>
              <a:gd name="connsiteX1681" fmla="*/ 9673081 w 12078891"/>
              <a:gd name="connsiteY1681" fmla="*/ 1392811 h 5907136"/>
              <a:gd name="connsiteX1682" fmla="*/ 9676136 w 12078891"/>
              <a:gd name="connsiteY1682" fmla="*/ 1389757 h 5907136"/>
              <a:gd name="connsiteX1683" fmla="*/ 12015767 w 12078891"/>
              <a:gd name="connsiteY1683" fmla="*/ 1375502 h 5907136"/>
              <a:gd name="connsiteX1684" fmla="*/ 12018821 w 12078891"/>
              <a:gd name="connsiteY1684" fmla="*/ 1378556 h 5907136"/>
              <a:gd name="connsiteX1685" fmla="*/ 12015767 w 12078891"/>
              <a:gd name="connsiteY1685" fmla="*/ 1381611 h 5907136"/>
              <a:gd name="connsiteX1686" fmla="*/ 12012713 w 12078891"/>
              <a:gd name="connsiteY1686" fmla="*/ 1378556 h 5907136"/>
              <a:gd name="connsiteX1687" fmla="*/ 12015767 w 12078891"/>
              <a:gd name="connsiteY1687" fmla="*/ 1375502 h 5907136"/>
              <a:gd name="connsiteX1688" fmla="*/ 9431787 w 12078891"/>
              <a:gd name="connsiteY1688" fmla="*/ 1368376 h 5907136"/>
              <a:gd name="connsiteX1689" fmla="*/ 9437896 w 12078891"/>
              <a:gd name="connsiteY1689" fmla="*/ 1373467 h 5907136"/>
              <a:gd name="connsiteX1690" fmla="*/ 9431787 w 12078891"/>
              <a:gd name="connsiteY1690" fmla="*/ 1379575 h 5907136"/>
              <a:gd name="connsiteX1691" fmla="*/ 9425678 w 12078891"/>
              <a:gd name="connsiteY1691" fmla="*/ 1373467 h 5907136"/>
              <a:gd name="connsiteX1692" fmla="*/ 9431787 w 12078891"/>
              <a:gd name="connsiteY1692" fmla="*/ 1368376 h 5907136"/>
              <a:gd name="connsiteX1693" fmla="*/ 7596123 w 12078891"/>
              <a:gd name="connsiteY1693" fmla="*/ 1359243 h 5907136"/>
              <a:gd name="connsiteX1694" fmla="*/ 7604268 w 12078891"/>
              <a:gd name="connsiteY1694" fmla="*/ 1367389 h 5907136"/>
              <a:gd name="connsiteX1695" fmla="*/ 7596123 w 12078891"/>
              <a:gd name="connsiteY1695" fmla="*/ 1374515 h 5907136"/>
              <a:gd name="connsiteX1696" fmla="*/ 7587978 w 12078891"/>
              <a:gd name="connsiteY1696" fmla="*/ 1367389 h 5907136"/>
              <a:gd name="connsiteX1697" fmla="*/ 7596123 w 12078891"/>
              <a:gd name="connsiteY1697" fmla="*/ 1359243 h 5907136"/>
              <a:gd name="connsiteX1698" fmla="*/ 5364445 w 12078891"/>
              <a:gd name="connsiteY1698" fmla="*/ 1346011 h 5907136"/>
              <a:gd name="connsiteX1699" fmla="*/ 5381754 w 12078891"/>
              <a:gd name="connsiteY1699" fmla="*/ 1363320 h 5907136"/>
              <a:gd name="connsiteX1700" fmla="*/ 5364445 w 12078891"/>
              <a:gd name="connsiteY1700" fmla="*/ 1380628 h 5907136"/>
              <a:gd name="connsiteX1701" fmla="*/ 5347139 w 12078891"/>
              <a:gd name="connsiteY1701" fmla="*/ 1363320 h 5907136"/>
              <a:gd name="connsiteX1702" fmla="*/ 5364445 w 12078891"/>
              <a:gd name="connsiteY1702" fmla="*/ 1346011 h 5907136"/>
              <a:gd name="connsiteX1703" fmla="*/ 12059547 w 12078891"/>
              <a:gd name="connsiteY1703" fmla="*/ 1314439 h 5907136"/>
              <a:gd name="connsiteX1704" fmla="*/ 12064637 w 12078891"/>
              <a:gd name="connsiteY1704" fmla="*/ 1319529 h 5907136"/>
              <a:gd name="connsiteX1705" fmla="*/ 12059547 w 12078891"/>
              <a:gd name="connsiteY1705" fmla="*/ 1324620 h 5907136"/>
              <a:gd name="connsiteX1706" fmla="*/ 12054456 w 12078891"/>
              <a:gd name="connsiteY1706" fmla="*/ 1319529 h 5907136"/>
              <a:gd name="connsiteX1707" fmla="*/ 12059547 w 12078891"/>
              <a:gd name="connsiteY1707" fmla="*/ 1314439 h 5907136"/>
              <a:gd name="connsiteX1708" fmla="*/ 11131025 w 12078891"/>
              <a:gd name="connsiteY1708" fmla="*/ 1300174 h 5907136"/>
              <a:gd name="connsiteX1709" fmla="*/ 11149350 w 12078891"/>
              <a:gd name="connsiteY1709" fmla="*/ 1318500 h 5907136"/>
              <a:gd name="connsiteX1710" fmla="*/ 11131025 w 12078891"/>
              <a:gd name="connsiteY1710" fmla="*/ 1336827 h 5907136"/>
              <a:gd name="connsiteX1711" fmla="*/ 11112698 w 12078891"/>
              <a:gd name="connsiteY1711" fmla="*/ 1318500 h 5907136"/>
              <a:gd name="connsiteX1712" fmla="*/ 11131025 w 12078891"/>
              <a:gd name="connsiteY1712" fmla="*/ 1300174 h 5907136"/>
              <a:gd name="connsiteX1713" fmla="*/ 8098055 w 12078891"/>
              <a:gd name="connsiteY1713" fmla="*/ 1297139 h 5907136"/>
              <a:gd name="connsiteX1714" fmla="*/ 8133689 w 12078891"/>
              <a:gd name="connsiteY1714" fmla="*/ 1332775 h 5907136"/>
              <a:gd name="connsiteX1715" fmla="*/ 8098055 w 12078891"/>
              <a:gd name="connsiteY1715" fmla="*/ 1368410 h 5907136"/>
              <a:gd name="connsiteX1716" fmla="*/ 8062421 w 12078891"/>
              <a:gd name="connsiteY1716" fmla="*/ 1332775 h 5907136"/>
              <a:gd name="connsiteX1717" fmla="*/ 8098055 w 12078891"/>
              <a:gd name="connsiteY1717" fmla="*/ 1297139 h 5907136"/>
              <a:gd name="connsiteX1718" fmla="*/ 5691230 w 12078891"/>
              <a:gd name="connsiteY1718" fmla="*/ 1264529 h 5907136"/>
              <a:gd name="connsiteX1719" fmla="*/ 5701411 w 12078891"/>
              <a:gd name="connsiteY1719" fmla="*/ 1274710 h 5907136"/>
              <a:gd name="connsiteX1720" fmla="*/ 5691230 w 12078891"/>
              <a:gd name="connsiteY1720" fmla="*/ 1284890 h 5907136"/>
              <a:gd name="connsiteX1721" fmla="*/ 5681049 w 12078891"/>
              <a:gd name="connsiteY1721" fmla="*/ 1274710 h 5907136"/>
              <a:gd name="connsiteX1722" fmla="*/ 5691230 w 12078891"/>
              <a:gd name="connsiteY1722" fmla="*/ 1264529 h 5907136"/>
              <a:gd name="connsiteX1723" fmla="*/ 10805227 w 12078891"/>
              <a:gd name="connsiteY1723" fmla="*/ 1263541 h 5907136"/>
              <a:gd name="connsiteX1724" fmla="*/ 10818462 w 12078891"/>
              <a:gd name="connsiteY1724" fmla="*/ 1276776 h 5907136"/>
              <a:gd name="connsiteX1725" fmla="*/ 10805227 w 12078891"/>
              <a:gd name="connsiteY1725" fmla="*/ 1290011 h 5907136"/>
              <a:gd name="connsiteX1726" fmla="*/ 10791991 w 12078891"/>
              <a:gd name="connsiteY1726" fmla="*/ 1276776 h 5907136"/>
              <a:gd name="connsiteX1727" fmla="*/ 10805227 w 12078891"/>
              <a:gd name="connsiteY1727" fmla="*/ 1263541 h 5907136"/>
              <a:gd name="connsiteX1728" fmla="*/ 298292 w 12078891"/>
              <a:gd name="connsiteY1728" fmla="*/ 1260468 h 5907136"/>
              <a:gd name="connsiteX1729" fmla="*/ 408248 w 12078891"/>
              <a:gd name="connsiteY1729" fmla="*/ 1369407 h 5907136"/>
              <a:gd name="connsiteX1730" fmla="*/ 298292 w 12078891"/>
              <a:gd name="connsiteY1730" fmla="*/ 1478349 h 5907136"/>
              <a:gd name="connsiteX1731" fmla="*/ 188336 w 12078891"/>
              <a:gd name="connsiteY1731" fmla="*/ 1369407 h 5907136"/>
              <a:gd name="connsiteX1732" fmla="*/ 298292 w 12078891"/>
              <a:gd name="connsiteY1732" fmla="*/ 1260468 h 5907136"/>
              <a:gd name="connsiteX1733" fmla="*/ 11437477 w 12078891"/>
              <a:gd name="connsiteY1733" fmla="*/ 1252334 h 5907136"/>
              <a:gd name="connsiteX1734" fmla="*/ 11459875 w 12078891"/>
              <a:gd name="connsiteY1734" fmla="*/ 1274732 h 5907136"/>
              <a:gd name="connsiteX1735" fmla="*/ 11437477 w 12078891"/>
              <a:gd name="connsiteY1735" fmla="*/ 1297131 h 5907136"/>
              <a:gd name="connsiteX1736" fmla="*/ 11415078 w 12078891"/>
              <a:gd name="connsiteY1736" fmla="*/ 1274732 h 5907136"/>
              <a:gd name="connsiteX1737" fmla="*/ 11437477 w 12078891"/>
              <a:gd name="connsiteY1737" fmla="*/ 1252334 h 5907136"/>
              <a:gd name="connsiteX1738" fmla="*/ 3814846 w 12078891"/>
              <a:gd name="connsiteY1738" fmla="*/ 1200388 h 5907136"/>
              <a:gd name="connsiteX1739" fmla="*/ 3818919 w 12078891"/>
              <a:gd name="connsiteY1739" fmla="*/ 1204460 h 5907136"/>
              <a:gd name="connsiteX1740" fmla="*/ 3814846 w 12078891"/>
              <a:gd name="connsiteY1740" fmla="*/ 1208533 h 5907136"/>
              <a:gd name="connsiteX1741" fmla="*/ 3810773 w 12078891"/>
              <a:gd name="connsiteY1741" fmla="*/ 1204460 h 5907136"/>
              <a:gd name="connsiteX1742" fmla="*/ 3814846 w 12078891"/>
              <a:gd name="connsiteY1742" fmla="*/ 1200388 h 5907136"/>
              <a:gd name="connsiteX1743" fmla="*/ 9736204 w 12078891"/>
              <a:gd name="connsiteY1743" fmla="*/ 1192272 h 5907136"/>
              <a:gd name="connsiteX1744" fmla="*/ 9771838 w 12078891"/>
              <a:gd name="connsiteY1744" fmla="*/ 1227907 h 5907136"/>
              <a:gd name="connsiteX1745" fmla="*/ 9736204 w 12078891"/>
              <a:gd name="connsiteY1745" fmla="*/ 1263541 h 5907136"/>
              <a:gd name="connsiteX1746" fmla="*/ 9699552 w 12078891"/>
              <a:gd name="connsiteY1746" fmla="*/ 1227907 h 5907136"/>
              <a:gd name="connsiteX1747" fmla="*/ 9736204 w 12078891"/>
              <a:gd name="connsiteY1747" fmla="*/ 1192272 h 5907136"/>
              <a:gd name="connsiteX1748" fmla="*/ 10679998 w 12078891"/>
              <a:gd name="connsiteY1748" fmla="*/ 1188190 h 5907136"/>
              <a:gd name="connsiteX1749" fmla="*/ 10687125 w 12078891"/>
              <a:gd name="connsiteY1749" fmla="*/ 1195319 h 5907136"/>
              <a:gd name="connsiteX1750" fmla="*/ 10679998 w 12078891"/>
              <a:gd name="connsiteY1750" fmla="*/ 1202445 h 5907136"/>
              <a:gd name="connsiteX1751" fmla="*/ 10672872 w 12078891"/>
              <a:gd name="connsiteY1751" fmla="*/ 1195319 h 5907136"/>
              <a:gd name="connsiteX1752" fmla="*/ 10679998 w 12078891"/>
              <a:gd name="connsiteY1752" fmla="*/ 1188190 h 5907136"/>
              <a:gd name="connsiteX1753" fmla="*/ 1609646 w 12078891"/>
              <a:gd name="connsiteY1753" fmla="*/ 1183104 h 5907136"/>
              <a:gd name="connsiteX1754" fmla="*/ 1614735 w 12078891"/>
              <a:gd name="connsiteY1754" fmla="*/ 1188193 h 5907136"/>
              <a:gd name="connsiteX1755" fmla="*/ 1609646 w 12078891"/>
              <a:gd name="connsiteY1755" fmla="*/ 1193283 h 5907136"/>
              <a:gd name="connsiteX1756" fmla="*/ 1604554 w 12078891"/>
              <a:gd name="connsiteY1756" fmla="*/ 1188193 h 5907136"/>
              <a:gd name="connsiteX1757" fmla="*/ 1609646 w 12078891"/>
              <a:gd name="connsiteY1757" fmla="*/ 1183104 h 5907136"/>
              <a:gd name="connsiteX1758" fmla="*/ 8997051 w 12078891"/>
              <a:gd name="connsiteY1758" fmla="*/ 1183079 h 5907136"/>
              <a:gd name="connsiteX1759" fmla="*/ 9006214 w 12078891"/>
              <a:gd name="connsiteY1759" fmla="*/ 1192241 h 5907136"/>
              <a:gd name="connsiteX1760" fmla="*/ 8997051 w 12078891"/>
              <a:gd name="connsiteY1760" fmla="*/ 1201404 h 5907136"/>
              <a:gd name="connsiteX1761" fmla="*/ 8987888 w 12078891"/>
              <a:gd name="connsiteY1761" fmla="*/ 1192241 h 5907136"/>
              <a:gd name="connsiteX1762" fmla="*/ 8997051 w 12078891"/>
              <a:gd name="connsiteY1762" fmla="*/ 1183079 h 5907136"/>
              <a:gd name="connsiteX1763" fmla="*/ 2764214 w 12078891"/>
              <a:gd name="connsiteY1763" fmla="*/ 1173943 h 5907136"/>
              <a:gd name="connsiteX1764" fmla="*/ 2772359 w 12078891"/>
              <a:gd name="connsiteY1764" fmla="*/ 1182089 h 5907136"/>
              <a:gd name="connsiteX1765" fmla="*/ 2764214 w 12078891"/>
              <a:gd name="connsiteY1765" fmla="*/ 1190233 h 5907136"/>
              <a:gd name="connsiteX1766" fmla="*/ 2756067 w 12078891"/>
              <a:gd name="connsiteY1766" fmla="*/ 1182089 h 5907136"/>
              <a:gd name="connsiteX1767" fmla="*/ 2764214 w 12078891"/>
              <a:gd name="connsiteY1767" fmla="*/ 1173943 h 5907136"/>
              <a:gd name="connsiteX1768" fmla="*/ 2648148 w 12078891"/>
              <a:gd name="connsiteY1768" fmla="*/ 1159690 h 5907136"/>
              <a:gd name="connsiteX1769" fmla="*/ 2656293 w 12078891"/>
              <a:gd name="connsiteY1769" fmla="*/ 1167833 h 5907136"/>
              <a:gd name="connsiteX1770" fmla="*/ 2648148 w 12078891"/>
              <a:gd name="connsiteY1770" fmla="*/ 1175980 h 5907136"/>
              <a:gd name="connsiteX1771" fmla="*/ 2640003 w 12078891"/>
              <a:gd name="connsiteY1771" fmla="*/ 1167833 h 5907136"/>
              <a:gd name="connsiteX1772" fmla="*/ 2648148 w 12078891"/>
              <a:gd name="connsiteY1772" fmla="*/ 1159690 h 5907136"/>
              <a:gd name="connsiteX1773" fmla="*/ 4093873 w 12078891"/>
              <a:gd name="connsiteY1773" fmla="*/ 1127106 h 5907136"/>
              <a:gd name="connsiteX1774" fmla="*/ 4107107 w 12078891"/>
              <a:gd name="connsiteY1774" fmla="*/ 1140346 h 5907136"/>
              <a:gd name="connsiteX1775" fmla="*/ 4093873 w 12078891"/>
              <a:gd name="connsiteY1775" fmla="*/ 1153581 h 5907136"/>
              <a:gd name="connsiteX1776" fmla="*/ 4080636 w 12078891"/>
              <a:gd name="connsiteY1776" fmla="*/ 1140346 h 5907136"/>
              <a:gd name="connsiteX1777" fmla="*/ 4093873 w 12078891"/>
              <a:gd name="connsiteY1777" fmla="*/ 1127106 h 5907136"/>
              <a:gd name="connsiteX1778" fmla="*/ 4586598 w 12078891"/>
              <a:gd name="connsiteY1778" fmla="*/ 1109799 h 5907136"/>
              <a:gd name="connsiteX1779" fmla="*/ 4590671 w 12078891"/>
              <a:gd name="connsiteY1779" fmla="*/ 1113871 h 5907136"/>
              <a:gd name="connsiteX1780" fmla="*/ 4586598 w 12078891"/>
              <a:gd name="connsiteY1780" fmla="*/ 1117944 h 5907136"/>
              <a:gd name="connsiteX1781" fmla="*/ 4582523 w 12078891"/>
              <a:gd name="connsiteY1781" fmla="*/ 1113871 h 5907136"/>
              <a:gd name="connsiteX1782" fmla="*/ 4586598 w 12078891"/>
              <a:gd name="connsiteY1782" fmla="*/ 1109799 h 5907136"/>
              <a:gd name="connsiteX1783" fmla="*/ 7513655 w 12078891"/>
              <a:gd name="connsiteY1783" fmla="*/ 1097557 h 5907136"/>
              <a:gd name="connsiteX1784" fmla="*/ 7515692 w 12078891"/>
              <a:gd name="connsiteY1784" fmla="*/ 1099593 h 5907136"/>
              <a:gd name="connsiteX1785" fmla="*/ 7513655 w 12078891"/>
              <a:gd name="connsiteY1785" fmla="*/ 1101630 h 5907136"/>
              <a:gd name="connsiteX1786" fmla="*/ 7511619 w 12078891"/>
              <a:gd name="connsiteY1786" fmla="*/ 1099593 h 5907136"/>
              <a:gd name="connsiteX1787" fmla="*/ 7513655 w 12078891"/>
              <a:gd name="connsiteY1787" fmla="*/ 1097557 h 5907136"/>
              <a:gd name="connsiteX1788" fmla="*/ 3753810 w 12078891"/>
              <a:gd name="connsiteY1788" fmla="*/ 1095550 h 5907136"/>
              <a:gd name="connsiteX1789" fmla="*/ 3776207 w 12078891"/>
              <a:gd name="connsiteY1789" fmla="*/ 1117946 h 5907136"/>
              <a:gd name="connsiteX1790" fmla="*/ 3753810 w 12078891"/>
              <a:gd name="connsiteY1790" fmla="*/ 1140347 h 5907136"/>
              <a:gd name="connsiteX1791" fmla="*/ 3731412 w 12078891"/>
              <a:gd name="connsiteY1791" fmla="*/ 1117946 h 5907136"/>
              <a:gd name="connsiteX1792" fmla="*/ 3753810 w 12078891"/>
              <a:gd name="connsiteY1792" fmla="*/ 1095550 h 5907136"/>
              <a:gd name="connsiteX1793" fmla="*/ 4764761 w 12078891"/>
              <a:gd name="connsiteY1793" fmla="*/ 1095542 h 5907136"/>
              <a:gd name="connsiteX1794" fmla="*/ 4774946 w 12078891"/>
              <a:gd name="connsiteY1794" fmla="*/ 1105725 h 5907136"/>
              <a:gd name="connsiteX1795" fmla="*/ 4764761 w 12078891"/>
              <a:gd name="connsiteY1795" fmla="*/ 1115903 h 5907136"/>
              <a:gd name="connsiteX1796" fmla="*/ 4754580 w 12078891"/>
              <a:gd name="connsiteY1796" fmla="*/ 1105725 h 5907136"/>
              <a:gd name="connsiteX1797" fmla="*/ 4764761 w 12078891"/>
              <a:gd name="connsiteY1797" fmla="*/ 1095542 h 5907136"/>
              <a:gd name="connsiteX1798" fmla="*/ 10431577 w 12078891"/>
              <a:gd name="connsiteY1798" fmla="*/ 1092497 h 5907136"/>
              <a:gd name="connsiteX1799" fmla="*/ 10452957 w 12078891"/>
              <a:gd name="connsiteY1799" fmla="*/ 1113876 h 5907136"/>
              <a:gd name="connsiteX1800" fmla="*/ 10431577 w 12078891"/>
              <a:gd name="connsiteY1800" fmla="*/ 1135254 h 5907136"/>
              <a:gd name="connsiteX1801" fmla="*/ 10410197 w 12078891"/>
              <a:gd name="connsiteY1801" fmla="*/ 1113876 h 5907136"/>
              <a:gd name="connsiteX1802" fmla="*/ 10431577 w 12078891"/>
              <a:gd name="connsiteY1802" fmla="*/ 1092497 h 5907136"/>
              <a:gd name="connsiteX1803" fmla="*/ 9323867 w 12078891"/>
              <a:gd name="connsiteY1803" fmla="*/ 1089437 h 5907136"/>
              <a:gd name="connsiteX1804" fmla="*/ 9336084 w 12078891"/>
              <a:gd name="connsiteY1804" fmla="*/ 1101655 h 5907136"/>
              <a:gd name="connsiteX1805" fmla="*/ 9323867 w 12078891"/>
              <a:gd name="connsiteY1805" fmla="*/ 1113872 h 5907136"/>
              <a:gd name="connsiteX1806" fmla="*/ 9311649 w 12078891"/>
              <a:gd name="connsiteY1806" fmla="*/ 1101655 h 5907136"/>
              <a:gd name="connsiteX1807" fmla="*/ 9323867 w 12078891"/>
              <a:gd name="connsiteY1807" fmla="*/ 1089437 h 5907136"/>
              <a:gd name="connsiteX1808" fmla="*/ 10601604 w 12078891"/>
              <a:gd name="connsiteY1808" fmla="*/ 1085369 h 5907136"/>
              <a:gd name="connsiteX1809" fmla="*/ 10627057 w 12078891"/>
              <a:gd name="connsiteY1809" fmla="*/ 1109804 h 5907136"/>
              <a:gd name="connsiteX1810" fmla="*/ 10601604 w 12078891"/>
              <a:gd name="connsiteY1810" fmla="*/ 1134235 h 5907136"/>
              <a:gd name="connsiteX1811" fmla="*/ 10577169 w 12078891"/>
              <a:gd name="connsiteY1811" fmla="*/ 1109804 h 5907136"/>
              <a:gd name="connsiteX1812" fmla="*/ 10601604 w 12078891"/>
              <a:gd name="connsiteY1812" fmla="*/ 1085369 h 5907136"/>
              <a:gd name="connsiteX1813" fmla="*/ 2304983 w 12078891"/>
              <a:gd name="connsiteY1813" fmla="*/ 1076179 h 5907136"/>
              <a:gd name="connsiteX1814" fmla="*/ 2319236 w 12078891"/>
              <a:gd name="connsiteY1814" fmla="*/ 1090433 h 5907136"/>
              <a:gd name="connsiteX1815" fmla="*/ 2304983 w 12078891"/>
              <a:gd name="connsiteY1815" fmla="*/ 1104686 h 5907136"/>
              <a:gd name="connsiteX1816" fmla="*/ 2290730 w 12078891"/>
              <a:gd name="connsiteY1816" fmla="*/ 1090433 h 5907136"/>
              <a:gd name="connsiteX1817" fmla="*/ 2304983 w 12078891"/>
              <a:gd name="connsiteY1817" fmla="*/ 1076179 h 5907136"/>
              <a:gd name="connsiteX1818" fmla="*/ 6644184 w 12078891"/>
              <a:gd name="connsiteY1818" fmla="*/ 1061950 h 5907136"/>
              <a:gd name="connsiteX1819" fmla="*/ 6662511 w 12078891"/>
              <a:gd name="connsiteY1819" fmla="*/ 1080276 h 5907136"/>
              <a:gd name="connsiteX1820" fmla="*/ 6644184 w 12078891"/>
              <a:gd name="connsiteY1820" fmla="*/ 1098602 h 5907136"/>
              <a:gd name="connsiteX1821" fmla="*/ 6625858 w 12078891"/>
              <a:gd name="connsiteY1821" fmla="*/ 1080276 h 5907136"/>
              <a:gd name="connsiteX1822" fmla="*/ 6644184 w 12078891"/>
              <a:gd name="connsiteY1822" fmla="*/ 1061950 h 5907136"/>
              <a:gd name="connsiteX1823" fmla="*/ 5034577 w 12078891"/>
              <a:gd name="connsiteY1823" fmla="*/ 1060935 h 5907136"/>
              <a:gd name="connsiteX1824" fmla="*/ 5050867 w 12078891"/>
              <a:gd name="connsiteY1824" fmla="*/ 1077224 h 5907136"/>
              <a:gd name="connsiteX1825" fmla="*/ 5034577 w 12078891"/>
              <a:gd name="connsiteY1825" fmla="*/ 1093513 h 5907136"/>
              <a:gd name="connsiteX1826" fmla="*/ 5018293 w 12078891"/>
              <a:gd name="connsiteY1826" fmla="*/ 1077224 h 5907136"/>
              <a:gd name="connsiteX1827" fmla="*/ 5034577 w 12078891"/>
              <a:gd name="connsiteY1827" fmla="*/ 1060935 h 5907136"/>
              <a:gd name="connsiteX1828" fmla="*/ 4292388 w 12078891"/>
              <a:gd name="connsiteY1828" fmla="*/ 1051765 h 5907136"/>
              <a:gd name="connsiteX1829" fmla="*/ 4302574 w 12078891"/>
              <a:gd name="connsiteY1829" fmla="*/ 1061946 h 5907136"/>
              <a:gd name="connsiteX1830" fmla="*/ 4292388 w 12078891"/>
              <a:gd name="connsiteY1830" fmla="*/ 1072127 h 5907136"/>
              <a:gd name="connsiteX1831" fmla="*/ 4282213 w 12078891"/>
              <a:gd name="connsiteY1831" fmla="*/ 1061946 h 5907136"/>
              <a:gd name="connsiteX1832" fmla="*/ 4292388 w 12078891"/>
              <a:gd name="connsiteY1832" fmla="*/ 1051765 h 5907136"/>
              <a:gd name="connsiteX1833" fmla="*/ 7710152 w 12078891"/>
              <a:gd name="connsiteY1833" fmla="*/ 1027306 h 5907136"/>
              <a:gd name="connsiteX1834" fmla="*/ 7719315 w 12078891"/>
              <a:gd name="connsiteY1834" fmla="*/ 1036469 h 5907136"/>
              <a:gd name="connsiteX1835" fmla="*/ 7710152 w 12078891"/>
              <a:gd name="connsiteY1835" fmla="*/ 1045633 h 5907136"/>
              <a:gd name="connsiteX1836" fmla="*/ 7700989 w 12078891"/>
              <a:gd name="connsiteY1836" fmla="*/ 1036469 h 5907136"/>
              <a:gd name="connsiteX1837" fmla="*/ 7710152 w 12078891"/>
              <a:gd name="connsiteY1837" fmla="*/ 1027306 h 5907136"/>
              <a:gd name="connsiteX1838" fmla="*/ 1374422 w 12078891"/>
              <a:gd name="connsiteY1838" fmla="*/ 1019163 h 5907136"/>
              <a:gd name="connsiteX1839" fmla="*/ 1379512 w 12078891"/>
              <a:gd name="connsiteY1839" fmla="*/ 1024254 h 5907136"/>
              <a:gd name="connsiteX1840" fmla="*/ 1374422 w 12078891"/>
              <a:gd name="connsiteY1840" fmla="*/ 1029344 h 5907136"/>
              <a:gd name="connsiteX1841" fmla="*/ 1369331 w 12078891"/>
              <a:gd name="connsiteY1841" fmla="*/ 1024254 h 5907136"/>
              <a:gd name="connsiteX1842" fmla="*/ 1374422 w 12078891"/>
              <a:gd name="connsiteY1842" fmla="*/ 1019163 h 5907136"/>
              <a:gd name="connsiteX1843" fmla="*/ 1313392 w 12078891"/>
              <a:gd name="connsiteY1843" fmla="*/ 992716 h 5907136"/>
              <a:gd name="connsiteX1844" fmla="*/ 1335789 w 12078891"/>
              <a:gd name="connsiteY1844" fmla="*/ 1015116 h 5907136"/>
              <a:gd name="connsiteX1845" fmla="*/ 1313392 w 12078891"/>
              <a:gd name="connsiteY1845" fmla="*/ 1037514 h 5907136"/>
              <a:gd name="connsiteX1846" fmla="*/ 1290993 w 12078891"/>
              <a:gd name="connsiteY1846" fmla="*/ 1015116 h 5907136"/>
              <a:gd name="connsiteX1847" fmla="*/ 1313392 w 12078891"/>
              <a:gd name="connsiteY1847" fmla="*/ 992716 h 5907136"/>
              <a:gd name="connsiteX1848" fmla="*/ 5232076 w 12078891"/>
              <a:gd name="connsiteY1848" fmla="*/ 980492 h 5907136"/>
              <a:gd name="connsiteX1849" fmla="*/ 5241226 w 12078891"/>
              <a:gd name="connsiteY1849" fmla="*/ 989655 h 5907136"/>
              <a:gd name="connsiteX1850" fmla="*/ 5232076 w 12078891"/>
              <a:gd name="connsiteY1850" fmla="*/ 998818 h 5907136"/>
              <a:gd name="connsiteX1851" fmla="*/ 5222909 w 12078891"/>
              <a:gd name="connsiteY1851" fmla="*/ 989655 h 5907136"/>
              <a:gd name="connsiteX1852" fmla="*/ 5232076 w 12078891"/>
              <a:gd name="connsiteY1852" fmla="*/ 980492 h 5907136"/>
              <a:gd name="connsiteX1853" fmla="*/ 7707098 w 12078891"/>
              <a:gd name="connsiteY1853" fmla="*/ 969283 h 5907136"/>
              <a:gd name="connsiteX1854" fmla="*/ 7729496 w 12078891"/>
              <a:gd name="connsiteY1854" fmla="*/ 991681 h 5907136"/>
              <a:gd name="connsiteX1855" fmla="*/ 7707098 w 12078891"/>
              <a:gd name="connsiteY1855" fmla="*/ 1014079 h 5907136"/>
              <a:gd name="connsiteX1856" fmla="*/ 7684699 w 12078891"/>
              <a:gd name="connsiteY1856" fmla="*/ 991681 h 5907136"/>
              <a:gd name="connsiteX1857" fmla="*/ 7707098 w 12078891"/>
              <a:gd name="connsiteY1857" fmla="*/ 969283 h 5907136"/>
              <a:gd name="connsiteX1858" fmla="*/ 2975991 w 12078891"/>
              <a:gd name="connsiteY1858" fmla="*/ 968282 h 5907136"/>
              <a:gd name="connsiteX1859" fmla="*/ 2990748 w 12078891"/>
              <a:gd name="connsiteY1859" fmla="*/ 973373 h 5907136"/>
              <a:gd name="connsiteX1860" fmla="*/ 2994348 w 12078891"/>
              <a:gd name="connsiteY1860" fmla="*/ 982533 h 5907136"/>
              <a:gd name="connsiteX1861" fmla="*/ 3001424 w 12078891"/>
              <a:gd name="connsiteY1861" fmla="*/ 979477 h 5907136"/>
              <a:gd name="connsiteX1862" fmla="*/ 3018736 w 12078891"/>
              <a:gd name="connsiteY1862" fmla="*/ 996786 h 5907136"/>
              <a:gd name="connsiteX1863" fmla="*/ 3001424 w 12078891"/>
              <a:gd name="connsiteY1863" fmla="*/ 1014093 h 5907136"/>
              <a:gd name="connsiteX1864" fmla="*/ 2988955 w 12078891"/>
              <a:gd name="connsiteY1864" fmla="*/ 1008875 h 5907136"/>
              <a:gd name="connsiteX1865" fmla="*/ 2986581 w 12078891"/>
              <a:gd name="connsiteY1865" fmla="*/ 1002939 h 5907136"/>
              <a:gd name="connsiteX1866" fmla="*/ 2975991 w 12078891"/>
              <a:gd name="connsiteY1866" fmla="*/ 1006971 h 5907136"/>
              <a:gd name="connsiteX1867" fmla="*/ 2955628 w 12078891"/>
              <a:gd name="connsiteY1867" fmla="*/ 987627 h 5907136"/>
              <a:gd name="connsiteX1868" fmla="*/ 2956229 w 12078891"/>
              <a:gd name="connsiteY1868" fmla="*/ 986235 h 5907136"/>
              <a:gd name="connsiteX1869" fmla="*/ 2954541 w 12078891"/>
              <a:gd name="connsiteY1869" fmla="*/ 984547 h 5907136"/>
              <a:gd name="connsiteX1870" fmla="*/ 2958789 w 12078891"/>
              <a:gd name="connsiteY1870" fmla="*/ 980299 h 5907136"/>
              <a:gd name="connsiteX1871" fmla="*/ 2961612 w 12078891"/>
              <a:gd name="connsiteY1871" fmla="*/ 973754 h 5907136"/>
              <a:gd name="connsiteX1872" fmla="*/ 2975991 w 12078891"/>
              <a:gd name="connsiteY1872" fmla="*/ 968282 h 5907136"/>
              <a:gd name="connsiteX1873" fmla="*/ 11050593 w 12078891"/>
              <a:gd name="connsiteY1873" fmla="*/ 929590 h 5907136"/>
              <a:gd name="connsiteX1874" fmla="*/ 11065865 w 12078891"/>
              <a:gd name="connsiteY1874" fmla="*/ 944862 h 5907136"/>
              <a:gd name="connsiteX1875" fmla="*/ 11050593 w 12078891"/>
              <a:gd name="connsiteY1875" fmla="*/ 960134 h 5907136"/>
              <a:gd name="connsiteX1876" fmla="*/ 11035321 w 12078891"/>
              <a:gd name="connsiteY1876" fmla="*/ 944862 h 5907136"/>
              <a:gd name="connsiteX1877" fmla="*/ 11050593 w 12078891"/>
              <a:gd name="connsiteY1877" fmla="*/ 929590 h 5907136"/>
              <a:gd name="connsiteX1878" fmla="*/ 8596932 w 12078891"/>
              <a:gd name="connsiteY1878" fmla="*/ 919404 h 5907136"/>
              <a:gd name="connsiteX1879" fmla="*/ 8614240 w 12078891"/>
              <a:gd name="connsiteY1879" fmla="*/ 936711 h 5907136"/>
              <a:gd name="connsiteX1880" fmla="*/ 8596932 w 12078891"/>
              <a:gd name="connsiteY1880" fmla="*/ 954021 h 5907136"/>
              <a:gd name="connsiteX1881" fmla="*/ 8579624 w 12078891"/>
              <a:gd name="connsiteY1881" fmla="*/ 936711 h 5907136"/>
              <a:gd name="connsiteX1882" fmla="*/ 8596932 w 12078891"/>
              <a:gd name="connsiteY1882" fmla="*/ 919404 h 5907136"/>
              <a:gd name="connsiteX1883" fmla="*/ 5332854 w 12078891"/>
              <a:gd name="connsiteY1883" fmla="*/ 906151 h 5907136"/>
              <a:gd name="connsiteX1884" fmla="*/ 5339980 w 12078891"/>
              <a:gd name="connsiteY1884" fmla="*/ 913278 h 5907136"/>
              <a:gd name="connsiteX1885" fmla="*/ 5332854 w 12078891"/>
              <a:gd name="connsiteY1885" fmla="*/ 920405 h 5907136"/>
              <a:gd name="connsiteX1886" fmla="*/ 5325727 w 12078891"/>
              <a:gd name="connsiteY1886" fmla="*/ 913278 h 5907136"/>
              <a:gd name="connsiteX1887" fmla="*/ 5332854 w 12078891"/>
              <a:gd name="connsiteY1887" fmla="*/ 906151 h 5907136"/>
              <a:gd name="connsiteX1888" fmla="*/ 4459325 w 12078891"/>
              <a:gd name="connsiteY1888" fmla="*/ 895988 h 5907136"/>
              <a:gd name="connsiteX1889" fmla="*/ 4470526 w 12078891"/>
              <a:gd name="connsiteY1889" fmla="*/ 907188 h 5907136"/>
              <a:gd name="connsiteX1890" fmla="*/ 4459325 w 12078891"/>
              <a:gd name="connsiteY1890" fmla="*/ 918387 h 5907136"/>
              <a:gd name="connsiteX1891" fmla="*/ 4448126 w 12078891"/>
              <a:gd name="connsiteY1891" fmla="*/ 907188 h 5907136"/>
              <a:gd name="connsiteX1892" fmla="*/ 4459325 w 12078891"/>
              <a:gd name="connsiteY1892" fmla="*/ 895988 h 5907136"/>
              <a:gd name="connsiteX1893" fmla="*/ 7826218 w 12078891"/>
              <a:gd name="connsiteY1893" fmla="*/ 856284 h 5907136"/>
              <a:gd name="connsiteX1894" fmla="*/ 7834363 w 12078891"/>
              <a:gd name="connsiteY1894" fmla="*/ 864429 h 5907136"/>
              <a:gd name="connsiteX1895" fmla="*/ 7826218 w 12078891"/>
              <a:gd name="connsiteY1895" fmla="*/ 872574 h 5907136"/>
              <a:gd name="connsiteX1896" fmla="*/ 7818073 w 12078891"/>
              <a:gd name="connsiteY1896" fmla="*/ 864429 h 5907136"/>
              <a:gd name="connsiteX1897" fmla="*/ 7826218 w 12078891"/>
              <a:gd name="connsiteY1897" fmla="*/ 856284 h 5907136"/>
              <a:gd name="connsiteX1898" fmla="*/ 4359551 w 12078891"/>
              <a:gd name="connsiteY1898" fmla="*/ 850180 h 5907136"/>
              <a:gd name="connsiteX1899" fmla="*/ 4392132 w 12078891"/>
              <a:gd name="connsiteY1899" fmla="*/ 882760 h 5907136"/>
              <a:gd name="connsiteX1900" fmla="*/ 4359551 w 12078891"/>
              <a:gd name="connsiteY1900" fmla="*/ 915339 h 5907136"/>
              <a:gd name="connsiteX1901" fmla="*/ 4326968 w 12078891"/>
              <a:gd name="connsiteY1901" fmla="*/ 882760 h 5907136"/>
              <a:gd name="connsiteX1902" fmla="*/ 4359551 w 12078891"/>
              <a:gd name="connsiteY1902" fmla="*/ 850180 h 5907136"/>
              <a:gd name="connsiteX1903" fmla="*/ 1986347 w 12078891"/>
              <a:gd name="connsiteY1903" fmla="*/ 813521 h 5907136"/>
              <a:gd name="connsiteX1904" fmla="*/ 1993475 w 12078891"/>
              <a:gd name="connsiteY1904" fmla="*/ 819630 h 5907136"/>
              <a:gd name="connsiteX1905" fmla="*/ 1986347 w 12078891"/>
              <a:gd name="connsiteY1905" fmla="*/ 826757 h 5907136"/>
              <a:gd name="connsiteX1906" fmla="*/ 1979220 w 12078891"/>
              <a:gd name="connsiteY1906" fmla="*/ 819630 h 5907136"/>
              <a:gd name="connsiteX1907" fmla="*/ 1986347 w 12078891"/>
              <a:gd name="connsiteY1907" fmla="*/ 813521 h 5907136"/>
              <a:gd name="connsiteX1908" fmla="*/ 927522 w 12078891"/>
              <a:gd name="connsiteY1908" fmla="*/ 812507 h 5907136"/>
              <a:gd name="connsiteX1909" fmla="*/ 935667 w 12078891"/>
              <a:gd name="connsiteY1909" fmla="*/ 820652 h 5907136"/>
              <a:gd name="connsiteX1910" fmla="*/ 927522 w 12078891"/>
              <a:gd name="connsiteY1910" fmla="*/ 828797 h 5907136"/>
              <a:gd name="connsiteX1911" fmla="*/ 919377 w 12078891"/>
              <a:gd name="connsiteY1911" fmla="*/ 820652 h 5907136"/>
              <a:gd name="connsiteX1912" fmla="*/ 927522 w 12078891"/>
              <a:gd name="connsiteY1912" fmla="*/ 812507 h 5907136"/>
              <a:gd name="connsiteX1913" fmla="*/ 3198942 w 12078891"/>
              <a:gd name="connsiteY1913" fmla="*/ 766688 h 5907136"/>
              <a:gd name="connsiteX1914" fmla="*/ 3222358 w 12078891"/>
              <a:gd name="connsiteY1914" fmla="*/ 790105 h 5907136"/>
              <a:gd name="connsiteX1915" fmla="*/ 3198942 w 12078891"/>
              <a:gd name="connsiteY1915" fmla="*/ 813521 h 5907136"/>
              <a:gd name="connsiteX1916" fmla="*/ 3175523 w 12078891"/>
              <a:gd name="connsiteY1916" fmla="*/ 790105 h 5907136"/>
              <a:gd name="connsiteX1917" fmla="*/ 3198942 w 12078891"/>
              <a:gd name="connsiteY1917" fmla="*/ 766688 h 5907136"/>
              <a:gd name="connsiteX1918" fmla="*/ 994706 w 12078891"/>
              <a:gd name="connsiteY1918" fmla="*/ 754471 h 5907136"/>
              <a:gd name="connsiteX1919" fmla="*/ 1014049 w 12078891"/>
              <a:gd name="connsiteY1919" fmla="*/ 772797 h 5907136"/>
              <a:gd name="connsiteX1920" fmla="*/ 994706 w 12078891"/>
              <a:gd name="connsiteY1920" fmla="*/ 791123 h 5907136"/>
              <a:gd name="connsiteX1921" fmla="*/ 975362 w 12078891"/>
              <a:gd name="connsiteY1921" fmla="*/ 772797 h 5907136"/>
              <a:gd name="connsiteX1922" fmla="*/ 994706 w 12078891"/>
              <a:gd name="connsiteY1922" fmla="*/ 754471 h 5907136"/>
              <a:gd name="connsiteX1923" fmla="*/ 4060267 w 12078891"/>
              <a:gd name="connsiteY1923" fmla="*/ 751418 h 5907136"/>
              <a:gd name="connsiteX1924" fmla="*/ 4066377 w 12078891"/>
              <a:gd name="connsiteY1924" fmla="*/ 757527 h 5907136"/>
              <a:gd name="connsiteX1925" fmla="*/ 4060267 w 12078891"/>
              <a:gd name="connsiteY1925" fmla="*/ 763636 h 5907136"/>
              <a:gd name="connsiteX1926" fmla="*/ 4054157 w 12078891"/>
              <a:gd name="connsiteY1926" fmla="*/ 757527 h 5907136"/>
              <a:gd name="connsiteX1927" fmla="*/ 4060267 w 12078891"/>
              <a:gd name="connsiteY1927" fmla="*/ 751418 h 5907136"/>
              <a:gd name="connsiteX1928" fmla="*/ 1145336 w 12078891"/>
              <a:gd name="connsiteY1928" fmla="*/ 742230 h 5907136"/>
              <a:gd name="connsiteX1929" fmla="*/ 1148391 w 12078891"/>
              <a:gd name="connsiteY1929" fmla="*/ 745285 h 5907136"/>
              <a:gd name="connsiteX1930" fmla="*/ 1145336 w 12078891"/>
              <a:gd name="connsiteY1930" fmla="*/ 748339 h 5907136"/>
              <a:gd name="connsiteX1931" fmla="*/ 1142282 w 12078891"/>
              <a:gd name="connsiteY1931" fmla="*/ 745285 h 5907136"/>
              <a:gd name="connsiteX1932" fmla="*/ 1145336 w 12078891"/>
              <a:gd name="connsiteY1932" fmla="*/ 742230 h 5907136"/>
              <a:gd name="connsiteX1933" fmla="*/ 5388870 w 12078891"/>
              <a:gd name="connsiteY1933" fmla="*/ 739199 h 5907136"/>
              <a:gd name="connsiteX1934" fmla="*/ 5406181 w 12078891"/>
              <a:gd name="connsiteY1934" fmla="*/ 756506 h 5907136"/>
              <a:gd name="connsiteX1935" fmla="*/ 5388870 w 12078891"/>
              <a:gd name="connsiteY1935" fmla="*/ 773814 h 5907136"/>
              <a:gd name="connsiteX1936" fmla="*/ 5371564 w 12078891"/>
              <a:gd name="connsiteY1936" fmla="*/ 756506 h 5907136"/>
              <a:gd name="connsiteX1937" fmla="*/ 5388870 w 12078891"/>
              <a:gd name="connsiteY1937" fmla="*/ 739199 h 5907136"/>
              <a:gd name="connsiteX1938" fmla="*/ 11597322 w 12078891"/>
              <a:gd name="connsiteY1938" fmla="*/ 735130 h 5907136"/>
              <a:gd name="connsiteX1939" fmla="*/ 11638046 w 12078891"/>
              <a:gd name="connsiteY1939" fmla="*/ 775855 h 5907136"/>
              <a:gd name="connsiteX1940" fmla="*/ 11597322 w 12078891"/>
              <a:gd name="connsiteY1940" fmla="*/ 816579 h 5907136"/>
              <a:gd name="connsiteX1941" fmla="*/ 11556597 w 12078891"/>
              <a:gd name="connsiteY1941" fmla="*/ 775855 h 5907136"/>
              <a:gd name="connsiteX1942" fmla="*/ 11597322 w 12078891"/>
              <a:gd name="connsiteY1942" fmla="*/ 735130 h 5907136"/>
              <a:gd name="connsiteX1943" fmla="*/ 8627475 w 12078891"/>
              <a:gd name="connsiteY1943" fmla="*/ 728007 h 5907136"/>
              <a:gd name="connsiteX1944" fmla="*/ 8651909 w 12078891"/>
              <a:gd name="connsiteY1944" fmla="*/ 751424 h 5907136"/>
              <a:gd name="connsiteX1945" fmla="*/ 8627475 w 12078891"/>
              <a:gd name="connsiteY1945" fmla="*/ 774840 h 5907136"/>
              <a:gd name="connsiteX1946" fmla="*/ 8603040 w 12078891"/>
              <a:gd name="connsiteY1946" fmla="*/ 751424 h 5907136"/>
              <a:gd name="connsiteX1947" fmla="*/ 8627475 w 12078891"/>
              <a:gd name="connsiteY1947" fmla="*/ 728007 h 5907136"/>
              <a:gd name="connsiteX1948" fmla="*/ 172017 w 12078891"/>
              <a:gd name="connsiteY1948" fmla="*/ 700487 h 5907136"/>
              <a:gd name="connsiteX1949" fmla="*/ 178125 w 12078891"/>
              <a:gd name="connsiteY1949" fmla="*/ 706596 h 5907136"/>
              <a:gd name="connsiteX1950" fmla="*/ 172017 w 12078891"/>
              <a:gd name="connsiteY1950" fmla="*/ 712705 h 5907136"/>
              <a:gd name="connsiteX1951" fmla="*/ 165908 w 12078891"/>
              <a:gd name="connsiteY1951" fmla="*/ 706596 h 5907136"/>
              <a:gd name="connsiteX1952" fmla="*/ 172017 w 12078891"/>
              <a:gd name="connsiteY1952" fmla="*/ 700487 h 5907136"/>
              <a:gd name="connsiteX1953" fmla="*/ 2623699 w 12078891"/>
              <a:gd name="connsiteY1953" fmla="*/ 688293 h 5907136"/>
              <a:gd name="connsiteX1954" fmla="*/ 2639989 w 12078891"/>
              <a:gd name="connsiteY1954" fmla="*/ 704583 h 5907136"/>
              <a:gd name="connsiteX1955" fmla="*/ 2623699 w 12078891"/>
              <a:gd name="connsiteY1955" fmla="*/ 719855 h 5907136"/>
              <a:gd name="connsiteX1956" fmla="*/ 2607408 w 12078891"/>
              <a:gd name="connsiteY1956" fmla="*/ 704583 h 5907136"/>
              <a:gd name="connsiteX1957" fmla="*/ 2623699 w 12078891"/>
              <a:gd name="connsiteY1957" fmla="*/ 688293 h 5907136"/>
              <a:gd name="connsiteX1958" fmla="*/ 1419236 w 12078891"/>
              <a:gd name="connsiteY1958" fmla="*/ 677084 h 5907136"/>
              <a:gd name="connsiteX1959" fmla="*/ 1435526 w 12078891"/>
              <a:gd name="connsiteY1959" fmla="*/ 693374 h 5907136"/>
              <a:gd name="connsiteX1960" fmla="*/ 1419236 w 12078891"/>
              <a:gd name="connsiteY1960" fmla="*/ 709664 h 5907136"/>
              <a:gd name="connsiteX1961" fmla="*/ 1402946 w 12078891"/>
              <a:gd name="connsiteY1961" fmla="*/ 693374 h 5907136"/>
              <a:gd name="connsiteX1962" fmla="*/ 1419236 w 12078891"/>
              <a:gd name="connsiteY1962" fmla="*/ 677084 h 5907136"/>
              <a:gd name="connsiteX1963" fmla="*/ 221959 w 12078891"/>
              <a:gd name="connsiteY1963" fmla="*/ 674041 h 5907136"/>
              <a:gd name="connsiteX1964" fmla="*/ 236212 w 12078891"/>
              <a:gd name="connsiteY1964" fmla="*/ 688294 h 5907136"/>
              <a:gd name="connsiteX1965" fmla="*/ 221959 w 12078891"/>
              <a:gd name="connsiteY1965" fmla="*/ 702548 h 5907136"/>
              <a:gd name="connsiteX1966" fmla="*/ 207705 w 12078891"/>
              <a:gd name="connsiteY1966" fmla="*/ 688294 h 5907136"/>
              <a:gd name="connsiteX1967" fmla="*/ 221959 w 12078891"/>
              <a:gd name="connsiteY1967" fmla="*/ 674041 h 5907136"/>
              <a:gd name="connsiteX1968" fmla="*/ 2549321 w 12078891"/>
              <a:gd name="connsiteY1968" fmla="*/ 666891 h 5907136"/>
              <a:gd name="connsiteX1969" fmla="*/ 2555429 w 12078891"/>
              <a:gd name="connsiteY1969" fmla="*/ 673000 h 5907136"/>
              <a:gd name="connsiteX1970" fmla="*/ 2549321 w 12078891"/>
              <a:gd name="connsiteY1970" fmla="*/ 679109 h 5907136"/>
              <a:gd name="connsiteX1971" fmla="*/ 2543212 w 12078891"/>
              <a:gd name="connsiteY1971" fmla="*/ 673000 h 5907136"/>
              <a:gd name="connsiteX1972" fmla="*/ 2549321 w 12078891"/>
              <a:gd name="connsiteY1972" fmla="*/ 666891 h 5907136"/>
              <a:gd name="connsiteX1973" fmla="*/ 1138277 w 12078891"/>
              <a:gd name="connsiteY1973" fmla="*/ 663865 h 5907136"/>
              <a:gd name="connsiteX1974" fmla="*/ 1148458 w 12078891"/>
              <a:gd name="connsiteY1974" fmla="*/ 674046 h 5907136"/>
              <a:gd name="connsiteX1975" fmla="*/ 1138277 w 12078891"/>
              <a:gd name="connsiteY1975" fmla="*/ 684227 h 5907136"/>
              <a:gd name="connsiteX1976" fmla="*/ 1128096 w 12078891"/>
              <a:gd name="connsiteY1976" fmla="*/ 674046 h 5907136"/>
              <a:gd name="connsiteX1977" fmla="*/ 1138277 w 12078891"/>
              <a:gd name="connsiteY1977" fmla="*/ 663865 h 5907136"/>
              <a:gd name="connsiteX1978" fmla="*/ 4785103 w 12078891"/>
              <a:gd name="connsiteY1978" fmla="*/ 656710 h 5907136"/>
              <a:gd name="connsiteX1979" fmla="*/ 4789176 w 12078891"/>
              <a:gd name="connsiteY1979" fmla="*/ 660782 h 5907136"/>
              <a:gd name="connsiteX1980" fmla="*/ 4785103 w 12078891"/>
              <a:gd name="connsiteY1980" fmla="*/ 664855 h 5907136"/>
              <a:gd name="connsiteX1981" fmla="*/ 4781032 w 12078891"/>
              <a:gd name="connsiteY1981" fmla="*/ 660782 h 5907136"/>
              <a:gd name="connsiteX1982" fmla="*/ 4785103 w 12078891"/>
              <a:gd name="connsiteY1982" fmla="*/ 656710 h 5907136"/>
              <a:gd name="connsiteX1983" fmla="*/ 6443616 w 12078891"/>
              <a:gd name="connsiteY1983" fmla="*/ 651641 h 5907136"/>
              <a:gd name="connsiteX1984" fmla="*/ 6455832 w 12078891"/>
              <a:gd name="connsiteY1984" fmla="*/ 663859 h 5907136"/>
              <a:gd name="connsiteX1985" fmla="*/ 6443616 w 12078891"/>
              <a:gd name="connsiteY1985" fmla="*/ 676076 h 5907136"/>
              <a:gd name="connsiteX1986" fmla="*/ 6431398 w 12078891"/>
              <a:gd name="connsiteY1986" fmla="*/ 663859 h 5907136"/>
              <a:gd name="connsiteX1987" fmla="*/ 6443616 w 12078891"/>
              <a:gd name="connsiteY1987" fmla="*/ 651641 h 5907136"/>
              <a:gd name="connsiteX1988" fmla="*/ 3110366 w 12078891"/>
              <a:gd name="connsiteY1988" fmla="*/ 648590 h 5907136"/>
              <a:gd name="connsiteX1989" fmla="*/ 3124621 w 12078891"/>
              <a:gd name="connsiteY1989" fmla="*/ 662844 h 5907136"/>
              <a:gd name="connsiteX1990" fmla="*/ 3110366 w 12078891"/>
              <a:gd name="connsiteY1990" fmla="*/ 677097 h 5907136"/>
              <a:gd name="connsiteX1991" fmla="*/ 3096114 w 12078891"/>
              <a:gd name="connsiteY1991" fmla="*/ 662844 h 5907136"/>
              <a:gd name="connsiteX1992" fmla="*/ 3110366 w 12078891"/>
              <a:gd name="connsiteY1992" fmla="*/ 648590 h 5907136"/>
              <a:gd name="connsiteX1993" fmla="*/ 4397201 w 12078891"/>
              <a:gd name="connsiteY1993" fmla="*/ 629220 h 5907136"/>
              <a:gd name="connsiteX1994" fmla="*/ 4401274 w 12078891"/>
              <a:gd name="connsiteY1994" fmla="*/ 633293 h 5907136"/>
              <a:gd name="connsiteX1995" fmla="*/ 4397201 w 12078891"/>
              <a:gd name="connsiteY1995" fmla="*/ 637365 h 5907136"/>
              <a:gd name="connsiteX1996" fmla="*/ 4393129 w 12078891"/>
              <a:gd name="connsiteY1996" fmla="*/ 633293 h 5907136"/>
              <a:gd name="connsiteX1997" fmla="*/ 4397201 w 12078891"/>
              <a:gd name="connsiteY1997" fmla="*/ 629220 h 5907136"/>
              <a:gd name="connsiteX1998" fmla="*/ 743181 w 12078891"/>
              <a:gd name="connsiteY1998" fmla="*/ 564060 h 5907136"/>
              <a:gd name="connsiteX1999" fmla="*/ 748271 w 12078891"/>
              <a:gd name="connsiteY1999" fmla="*/ 568132 h 5907136"/>
              <a:gd name="connsiteX2000" fmla="*/ 743181 w 12078891"/>
              <a:gd name="connsiteY2000" fmla="*/ 572205 h 5907136"/>
              <a:gd name="connsiteX2001" fmla="*/ 738090 w 12078891"/>
              <a:gd name="connsiteY2001" fmla="*/ 568132 h 5907136"/>
              <a:gd name="connsiteX2002" fmla="*/ 743181 w 12078891"/>
              <a:gd name="connsiteY2002" fmla="*/ 564060 h 5907136"/>
              <a:gd name="connsiteX2003" fmla="*/ 5325756 w 12078891"/>
              <a:gd name="connsiteY2003" fmla="*/ 552890 h 5907136"/>
              <a:gd name="connsiteX2004" fmla="*/ 5378697 w 12078891"/>
              <a:gd name="connsiteY2004" fmla="*/ 604813 h 5907136"/>
              <a:gd name="connsiteX2005" fmla="*/ 5325756 w 12078891"/>
              <a:gd name="connsiteY2005" fmla="*/ 656737 h 5907136"/>
              <a:gd name="connsiteX2006" fmla="*/ 5272813 w 12078891"/>
              <a:gd name="connsiteY2006" fmla="*/ 604813 h 5907136"/>
              <a:gd name="connsiteX2007" fmla="*/ 5325756 w 12078891"/>
              <a:gd name="connsiteY2007" fmla="*/ 552890 h 5907136"/>
              <a:gd name="connsiteX2008" fmla="*/ 777848 w 12078891"/>
              <a:gd name="connsiteY2008" fmla="*/ 531504 h 5907136"/>
              <a:gd name="connsiteX2009" fmla="*/ 797192 w 12078891"/>
              <a:gd name="connsiteY2009" fmla="*/ 550848 h 5907136"/>
              <a:gd name="connsiteX2010" fmla="*/ 777848 w 12078891"/>
              <a:gd name="connsiteY2010" fmla="*/ 570192 h 5907136"/>
              <a:gd name="connsiteX2011" fmla="*/ 758504 w 12078891"/>
              <a:gd name="connsiteY2011" fmla="*/ 550848 h 5907136"/>
              <a:gd name="connsiteX2012" fmla="*/ 777848 w 12078891"/>
              <a:gd name="connsiteY2012" fmla="*/ 531504 h 5907136"/>
              <a:gd name="connsiteX2013" fmla="*/ 10168903 w 12078891"/>
              <a:gd name="connsiteY2013" fmla="*/ 524376 h 5907136"/>
              <a:gd name="connsiteX2014" fmla="*/ 10175013 w 12078891"/>
              <a:gd name="connsiteY2014" fmla="*/ 530485 h 5907136"/>
              <a:gd name="connsiteX2015" fmla="*/ 10168903 w 12078891"/>
              <a:gd name="connsiteY2015" fmla="*/ 536594 h 5907136"/>
              <a:gd name="connsiteX2016" fmla="*/ 10162795 w 12078891"/>
              <a:gd name="connsiteY2016" fmla="*/ 530485 h 5907136"/>
              <a:gd name="connsiteX2017" fmla="*/ 10168903 w 12078891"/>
              <a:gd name="connsiteY2017" fmla="*/ 524376 h 5907136"/>
              <a:gd name="connsiteX2018" fmla="*/ 6053676 w 12078891"/>
              <a:gd name="connsiteY2018" fmla="*/ 522319 h 5907136"/>
              <a:gd name="connsiteX2019" fmla="*/ 6058766 w 12078891"/>
              <a:gd name="connsiteY2019" fmla="*/ 527410 h 5907136"/>
              <a:gd name="connsiteX2020" fmla="*/ 6053676 w 12078891"/>
              <a:gd name="connsiteY2020" fmla="*/ 532500 h 5907136"/>
              <a:gd name="connsiteX2021" fmla="*/ 6048585 w 12078891"/>
              <a:gd name="connsiteY2021" fmla="*/ 527410 h 5907136"/>
              <a:gd name="connsiteX2022" fmla="*/ 6053676 w 12078891"/>
              <a:gd name="connsiteY2022" fmla="*/ 522319 h 5907136"/>
              <a:gd name="connsiteX2023" fmla="*/ 2166508 w 12078891"/>
              <a:gd name="connsiteY2023" fmla="*/ 516210 h 5907136"/>
              <a:gd name="connsiteX2024" fmla="*/ 2168544 w 12078891"/>
              <a:gd name="connsiteY2024" fmla="*/ 518246 h 5907136"/>
              <a:gd name="connsiteX2025" fmla="*/ 2166508 w 12078891"/>
              <a:gd name="connsiteY2025" fmla="*/ 520282 h 5907136"/>
              <a:gd name="connsiteX2026" fmla="*/ 2164472 w 12078891"/>
              <a:gd name="connsiteY2026" fmla="*/ 518246 h 5907136"/>
              <a:gd name="connsiteX2027" fmla="*/ 2166508 w 12078891"/>
              <a:gd name="connsiteY2027" fmla="*/ 516210 h 5907136"/>
              <a:gd name="connsiteX2028" fmla="*/ 8592859 w 12078891"/>
              <a:gd name="connsiteY2028" fmla="*/ 508092 h 5907136"/>
              <a:gd name="connsiteX2029" fmla="*/ 8617294 w 12078891"/>
              <a:gd name="connsiteY2029" fmla="*/ 532528 h 5907136"/>
              <a:gd name="connsiteX2030" fmla="*/ 8592859 w 12078891"/>
              <a:gd name="connsiteY2030" fmla="*/ 556963 h 5907136"/>
              <a:gd name="connsiteX2031" fmla="*/ 8568424 w 12078891"/>
              <a:gd name="connsiteY2031" fmla="*/ 532528 h 5907136"/>
              <a:gd name="connsiteX2032" fmla="*/ 8592859 w 12078891"/>
              <a:gd name="connsiteY2032" fmla="*/ 508092 h 5907136"/>
              <a:gd name="connsiteX2033" fmla="*/ 6066913 w 12078891"/>
              <a:gd name="connsiteY2033" fmla="*/ 493836 h 5907136"/>
              <a:gd name="connsiteX2034" fmla="*/ 6081166 w 12078891"/>
              <a:gd name="connsiteY2034" fmla="*/ 508090 h 5907136"/>
              <a:gd name="connsiteX2035" fmla="*/ 6066913 w 12078891"/>
              <a:gd name="connsiteY2035" fmla="*/ 522343 h 5907136"/>
              <a:gd name="connsiteX2036" fmla="*/ 6052659 w 12078891"/>
              <a:gd name="connsiteY2036" fmla="*/ 508090 h 5907136"/>
              <a:gd name="connsiteX2037" fmla="*/ 6066913 w 12078891"/>
              <a:gd name="connsiteY2037" fmla="*/ 493836 h 5907136"/>
              <a:gd name="connsiteX2038" fmla="*/ 6723597 w 12078891"/>
              <a:gd name="connsiteY2038" fmla="*/ 480603 h 5907136"/>
              <a:gd name="connsiteX2039" fmla="*/ 6743960 w 12078891"/>
              <a:gd name="connsiteY2039" fmla="*/ 500965 h 5907136"/>
              <a:gd name="connsiteX2040" fmla="*/ 6723597 w 12078891"/>
              <a:gd name="connsiteY2040" fmla="*/ 521329 h 5907136"/>
              <a:gd name="connsiteX2041" fmla="*/ 6703235 w 12078891"/>
              <a:gd name="connsiteY2041" fmla="*/ 500965 h 5907136"/>
              <a:gd name="connsiteX2042" fmla="*/ 6723597 w 12078891"/>
              <a:gd name="connsiteY2042" fmla="*/ 480603 h 5907136"/>
              <a:gd name="connsiteX2043" fmla="*/ 10992560 w 12078891"/>
              <a:gd name="connsiteY2043" fmla="*/ 476531 h 5907136"/>
              <a:gd name="connsiteX2044" fmla="*/ 10997650 w 12078891"/>
              <a:gd name="connsiteY2044" fmla="*/ 481622 h 5907136"/>
              <a:gd name="connsiteX2045" fmla="*/ 10992560 w 12078891"/>
              <a:gd name="connsiteY2045" fmla="*/ 486712 h 5907136"/>
              <a:gd name="connsiteX2046" fmla="*/ 10987469 w 12078891"/>
              <a:gd name="connsiteY2046" fmla="*/ 481622 h 5907136"/>
              <a:gd name="connsiteX2047" fmla="*/ 10992560 w 12078891"/>
              <a:gd name="connsiteY2047" fmla="*/ 476531 h 5907136"/>
              <a:gd name="connsiteX2048" fmla="*/ 3592921 w 12078891"/>
              <a:gd name="connsiteY2048" fmla="*/ 475498 h 5907136"/>
              <a:gd name="connsiteX2049" fmla="*/ 3681491 w 12078891"/>
              <a:gd name="connsiteY2049" fmla="*/ 563056 h 5907136"/>
              <a:gd name="connsiteX2050" fmla="*/ 3592921 w 12078891"/>
              <a:gd name="connsiteY2050" fmla="*/ 650613 h 5907136"/>
              <a:gd name="connsiteX2051" fmla="*/ 3504350 w 12078891"/>
              <a:gd name="connsiteY2051" fmla="*/ 563056 h 5907136"/>
              <a:gd name="connsiteX2052" fmla="*/ 3592921 w 12078891"/>
              <a:gd name="connsiteY2052" fmla="*/ 475498 h 5907136"/>
              <a:gd name="connsiteX2053" fmla="*/ 4326963 w 12078891"/>
              <a:gd name="connsiteY2053" fmla="*/ 471433 h 5907136"/>
              <a:gd name="connsiteX2054" fmla="*/ 4346306 w 12078891"/>
              <a:gd name="connsiteY2054" fmla="*/ 490777 h 5907136"/>
              <a:gd name="connsiteX2055" fmla="*/ 4326963 w 12078891"/>
              <a:gd name="connsiteY2055" fmla="*/ 510122 h 5907136"/>
              <a:gd name="connsiteX2056" fmla="*/ 4307663 w 12078891"/>
              <a:gd name="connsiteY2056" fmla="*/ 490777 h 5907136"/>
              <a:gd name="connsiteX2057" fmla="*/ 4326963 w 12078891"/>
              <a:gd name="connsiteY2057" fmla="*/ 471433 h 5907136"/>
              <a:gd name="connsiteX2058" fmla="*/ 427563 w 12078891"/>
              <a:gd name="connsiteY2058" fmla="*/ 469375 h 5907136"/>
              <a:gd name="connsiteX2059" fmla="*/ 428581 w 12078891"/>
              <a:gd name="connsiteY2059" fmla="*/ 470393 h 5907136"/>
              <a:gd name="connsiteX2060" fmla="*/ 427563 w 12078891"/>
              <a:gd name="connsiteY2060" fmla="*/ 471411 h 5907136"/>
              <a:gd name="connsiteX2061" fmla="*/ 426545 w 12078891"/>
              <a:gd name="connsiteY2061" fmla="*/ 470393 h 5907136"/>
              <a:gd name="connsiteX2062" fmla="*/ 427563 w 12078891"/>
              <a:gd name="connsiteY2062" fmla="*/ 469375 h 5907136"/>
              <a:gd name="connsiteX2063" fmla="*/ 2938242 w 12078891"/>
              <a:gd name="connsiteY2063" fmla="*/ 457159 h 5907136"/>
              <a:gd name="connsiteX2064" fmla="*/ 2944351 w 12078891"/>
              <a:gd name="connsiteY2064" fmla="*/ 462250 h 5907136"/>
              <a:gd name="connsiteX2065" fmla="*/ 2938242 w 12078891"/>
              <a:gd name="connsiteY2065" fmla="*/ 467340 h 5907136"/>
              <a:gd name="connsiteX2066" fmla="*/ 2932133 w 12078891"/>
              <a:gd name="connsiteY2066" fmla="*/ 462250 h 5907136"/>
              <a:gd name="connsiteX2067" fmla="*/ 2938242 w 12078891"/>
              <a:gd name="connsiteY2067" fmla="*/ 457159 h 5907136"/>
              <a:gd name="connsiteX2068" fmla="*/ 2512732 w 12078891"/>
              <a:gd name="connsiteY2068" fmla="*/ 403224 h 5907136"/>
              <a:gd name="connsiteX2069" fmla="*/ 2518840 w 12078891"/>
              <a:gd name="connsiteY2069" fmla="*/ 409333 h 5907136"/>
              <a:gd name="connsiteX2070" fmla="*/ 2512732 w 12078891"/>
              <a:gd name="connsiteY2070" fmla="*/ 415441 h 5907136"/>
              <a:gd name="connsiteX2071" fmla="*/ 2506624 w 12078891"/>
              <a:gd name="connsiteY2071" fmla="*/ 409333 h 5907136"/>
              <a:gd name="connsiteX2072" fmla="*/ 2512732 w 12078891"/>
              <a:gd name="connsiteY2072" fmla="*/ 403224 h 5907136"/>
              <a:gd name="connsiteX2073" fmla="*/ 5816456 w 12078891"/>
              <a:gd name="connsiteY2073" fmla="*/ 403200 h 5907136"/>
              <a:gd name="connsiteX2074" fmla="*/ 5825619 w 12078891"/>
              <a:gd name="connsiteY2074" fmla="*/ 412363 h 5907136"/>
              <a:gd name="connsiteX2075" fmla="*/ 5816456 w 12078891"/>
              <a:gd name="connsiteY2075" fmla="*/ 421526 h 5907136"/>
              <a:gd name="connsiteX2076" fmla="*/ 5807293 w 12078891"/>
              <a:gd name="connsiteY2076" fmla="*/ 412363 h 5907136"/>
              <a:gd name="connsiteX2077" fmla="*/ 5816456 w 12078891"/>
              <a:gd name="connsiteY2077" fmla="*/ 403200 h 5907136"/>
              <a:gd name="connsiteX2078" fmla="*/ 8714015 w 12078891"/>
              <a:gd name="connsiteY2078" fmla="*/ 402208 h 5907136"/>
              <a:gd name="connsiteX2079" fmla="*/ 8722160 w 12078891"/>
              <a:gd name="connsiteY2079" fmla="*/ 410353 h 5907136"/>
              <a:gd name="connsiteX2080" fmla="*/ 8714015 w 12078891"/>
              <a:gd name="connsiteY2080" fmla="*/ 418498 h 5907136"/>
              <a:gd name="connsiteX2081" fmla="*/ 8705870 w 12078891"/>
              <a:gd name="connsiteY2081" fmla="*/ 410353 h 5907136"/>
              <a:gd name="connsiteX2082" fmla="*/ 8714015 w 12078891"/>
              <a:gd name="connsiteY2082" fmla="*/ 402208 h 5907136"/>
              <a:gd name="connsiteX2083" fmla="*/ 9278052 w 12078891"/>
              <a:gd name="connsiteY2083" fmla="*/ 383876 h 5907136"/>
              <a:gd name="connsiteX2084" fmla="*/ 9279070 w 12078891"/>
              <a:gd name="connsiteY2084" fmla="*/ 384894 h 5907136"/>
              <a:gd name="connsiteX2085" fmla="*/ 9278052 w 12078891"/>
              <a:gd name="connsiteY2085" fmla="*/ 385912 h 5907136"/>
              <a:gd name="connsiteX2086" fmla="*/ 9277034 w 12078891"/>
              <a:gd name="connsiteY2086" fmla="*/ 384894 h 5907136"/>
              <a:gd name="connsiteX2087" fmla="*/ 9278052 w 12078891"/>
              <a:gd name="connsiteY2087" fmla="*/ 383876 h 5907136"/>
              <a:gd name="connsiteX2088" fmla="*/ 8419779 w 12078891"/>
              <a:gd name="connsiteY2088" fmla="*/ 378786 h 5907136"/>
              <a:gd name="connsiteX2089" fmla="*/ 8434033 w 12078891"/>
              <a:gd name="connsiteY2089" fmla="*/ 393040 h 5907136"/>
              <a:gd name="connsiteX2090" fmla="*/ 8419779 w 12078891"/>
              <a:gd name="connsiteY2090" fmla="*/ 407293 h 5907136"/>
              <a:gd name="connsiteX2091" fmla="*/ 8405525 w 12078891"/>
              <a:gd name="connsiteY2091" fmla="*/ 393040 h 5907136"/>
              <a:gd name="connsiteX2092" fmla="*/ 8419779 w 12078891"/>
              <a:gd name="connsiteY2092" fmla="*/ 378786 h 5907136"/>
              <a:gd name="connsiteX2093" fmla="*/ 4043916 w 12078891"/>
              <a:gd name="connsiteY2093" fmla="*/ 366546 h 5907136"/>
              <a:gd name="connsiteX2094" fmla="*/ 4059189 w 12078891"/>
              <a:gd name="connsiteY2094" fmla="*/ 381818 h 5907136"/>
              <a:gd name="connsiteX2095" fmla="*/ 4043916 w 12078891"/>
              <a:gd name="connsiteY2095" fmla="*/ 397090 h 5907136"/>
              <a:gd name="connsiteX2096" fmla="*/ 4028645 w 12078891"/>
              <a:gd name="connsiteY2096" fmla="*/ 381818 h 5907136"/>
              <a:gd name="connsiteX2097" fmla="*/ 4043916 w 12078891"/>
              <a:gd name="connsiteY2097" fmla="*/ 366546 h 5907136"/>
              <a:gd name="connsiteX2098" fmla="*/ 5531384 w 12078891"/>
              <a:gd name="connsiteY2098" fmla="*/ 355348 h 5907136"/>
              <a:gd name="connsiteX2099" fmla="*/ 5548692 w 12078891"/>
              <a:gd name="connsiteY2099" fmla="*/ 372656 h 5907136"/>
              <a:gd name="connsiteX2100" fmla="*/ 5531384 w 12078891"/>
              <a:gd name="connsiteY2100" fmla="*/ 389964 h 5907136"/>
              <a:gd name="connsiteX2101" fmla="*/ 5514076 w 12078891"/>
              <a:gd name="connsiteY2101" fmla="*/ 372656 h 5907136"/>
              <a:gd name="connsiteX2102" fmla="*/ 5531384 w 12078891"/>
              <a:gd name="connsiteY2102" fmla="*/ 355348 h 5907136"/>
              <a:gd name="connsiteX2103" fmla="*/ 6608550 w 12078891"/>
              <a:gd name="connsiteY2103" fmla="*/ 325823 h 5907136"/>
              <a:gd name="connsiteX2104" fmla="*/ 6613640 w 12078891"/>
              <a:gd name="connsiteY2104" fmla="*/ 330914 h 5907136"/>
              <a:gd name="connsiteX2105" fmla="*/ 6608550 w 12078891"/>
              <a:gd name="connsiteY2105" fmla="*/ 336004 h 5907136"/>
              <a:gd name="connsiteX2106" fmla="*/ 6603459 w 12078891"/>
              <a:gd name="connsiteY2106" fmla="*/ 330914 h 5907136"/>
              <a:gd name="connsiteX2107" fmla="*/ 6608550 w 12078891"/>
              <a:gd name="connsiteY2107" fmla="*/ 325823 h 5907136"/>
              <a:gd name="connsiteX2108" fmla="*/ 7003580 w 12078891"/>
              <a:gd name="connsiteY2108" fmla="*/ 314648 h 5907136"/>
              <a:gd name="connsiteX2109" fmla="*/ 7015796 w 12078891"/>
              <a:gd name="connsiteY2109" fmla="*/ 325847 h 5907136"/>
              <a:gd name="connsiteX2110" fmla="*/ 7003580 w 12078891"/>
              <a:gd name="connsiteY2110" fmla="*/ 337047 h 5907136"/>
              <a:gd name="connsiteX2111" fmla="*/ 6991362 w 12078891"/>
              <a:gd name="connsiteY2111" fmla="*/ 325847 h 5907136"/>
              <a:gd name="connsiteX2112" fmla="*/ 7003580 w 12078891"/>
              <a:gd name="connsiteY2112" fmla="*/ 314648 h 5907136"/>
              <a:gd name="connsiteX2113" fmla="*/ 4121368 w 12078891"/>
              <a:gd name="connsiteY2113" fmla="*/ 295307 h 5907136"/>
              <a:gd name="connsiteX2114" fmla="*/ 4136640 w 12078891"/>
              <a:gd name="connsiteY2114" fmla="*/ 309561 h 5907136"/>
              <a:gd name="connsiteX2115" fmla="*/ 4121368 w 12078891"/>
              <a:gd name="connsiteY2115" fmla="*/ 323814 h 5907136"/>
              <a:gd name="connsiteX2116" fmla="*/ 4106095 w 12078891"/>
              <a:gd name="connsiteY2116" fmla="*/ 309561 h 5907136"/>
              <a:gd name="connsiteX2117" fmla="*/ 4121368 w 12078891"/>
              <a:gd name="connsiteY2117" fmla="*/ 295307 h 5907136"/>
              <a:gd name="connsiteX2118" fmla="*/ 5311470 w 12078891"/>
              <a:gd name="connsiteY2118" fmla="*/ 293243 h 5907136"/>
              <a:gd name="connsiteX2119" fmla="*/ 5320634 w 12078891"/>
              <a:gd name="connsiteY2119" fmla="*/ 302406 h 5907136"/>
              <a:gd name="connsiteX2120" fmla="*/ 5311470 w 12078891"/>
              <a:gd name="connsiteY2120" fmla="*/ 311569 h 5907136"/>
              <a:gd name="connsiteX2121" fmla="*/ 5302308 w 12078891"/>
              <a:gd name="connsiteY2121" fmla="*/ 302406 h 5907136"/>
              <a:gd name="connsiteX2122" fmla="*/ 5311470 w 12078891"/>
              <a:gd name="connsiteY2122" fmla="*/ 293243 h 5907136"/>
              <a:gd name="connsiteX2123" fmla="*/ 9786092 w 12078891"/>
              <a:gd name="connsiteY2123" fmla="*/ 292250 h 5907136"/>
              <a:gd name="connsiteX2124" fmla="*/ 9802382 w 12078891"/>
              <a:gd name="connsiteY2124" fmla="*/ 308540 h 5907136"/>
              <a:gd name="connsiteX2125" fmla="*/ 9786092 w 12078891"/>
              <a:gd name="connsiteY2125" fmla="*/ 324830 h 5907136"/>
              <a:gd name="connsiteX2126" fmla="*/ 9769802 w 12078891"/>
              <a:gd name="connsiteY2126" fmla="*/ 308540 h 5907136"/>
              <a:gd name="connsiteX2127" fmla="*/ 9786092 w 12078891"/>
              <a:gd name="connsiteY2127" fmla="*/ 292250 h 5907136"/>
              <a:gd name="connsiteX2128" fmla="*/ 9236309 w 12078891"/>
              <a:gd name="connsiteY2128" fmla="*/ 271884 h 5907136"/>
              <a:gd name="connsiteX2129" fmla="*/ 9249545 w 12078891"/>
              <a:gd name="connsiteY2129" fmla="*/ 285119 h 5907136"/>
              <a:gd name="connsiteX2130" fmla="*/ 9236309 w 12078891"/>
              <a:gd name="connsiteY2130" fmla="*/ 298355 h 5907136"/>
              <a:gd name="connsiteX2131" fmla="*/ 9223074 w 12078891"/>
              <a:gd name="connsiteY2131" fmla="*/ 285119 h 5907136"/>
              <a:gd name="connsiteX2132" fmla="*/ 9236309 w 12078891"/>
              <a:gd name="connsiteY2132" fmla="*/ 271884 h 5907136"/>
              <a:gd name="connsiteX2133" fmla="*/ 1991444 w 12078891"/>
              <a:gd name="connsiteY2133" fmla="*/ 266797 h 5907136"/>
              <a:gd name="connsiteX2134" fmla="*/ 1998572 w 12078891"/>
              <a:gd name="connsiteY2134" fmla="*/ 273924 h 5907136"/>
              <a:gd name="connsiteX2135" fmla="*/ 1991444 w 12078891"/>
              <a:gd name="connsiteY2135" fmla="*/ 281051 h 5907136"/>
              <a:gd name="connsiteX2136" fmla="*/ 1984317 w 12078891"/>
              <a:gd name="connsiteY2136" fmla="*/ 273924 h 5907136"/>
              <a:gd name="connsiteX2137" fmla="*/ 1991444 w 12078891"/>
              <a:gd name="connsiteY2137" fmla="*/ 266797 h 5907136"/>
              <a:gd name="connsiteX2138" fmla="*/ 8223283 w 12078891"/>
              <a:gd name="connsiteY2138" fmla="*/ 262699 h 5907136"/>
              <a:gd name="connsiteX2139" fmla="*/ 8226337 w 12078891"/>
              <a:gd name="connsiteY2139" fmla="*/ 265754 h 5907136"/>
              <a:gd name="connsiteX2140" fmla="*/ 8223283 w 12078891"/>
              <a:gd name="connsiteY2140" fmla="*/ 268808 h 5907136"/>
              <a:gd name="connsiteX2141" fmla="*/ 8220229 w 12078891"/>
              <a:gd name="connsiteY2141" fmla="*/ 265754 h 5907136"/>
              <a:gd name="connsiteX2142" fmla="*/ 8223283 w 12078891"/>
              <a:gd name="connsiteY2142" fmla="*/ 262699 h 5907136"/>
              <a:gd name="connsiteX2143" fmla="*/ 3759863 w 12078891"/>
              <a:gd name="connsiteY2143" fmla="*/ 253535 h 5907136"/>
              <a:gd name="connsiteX2144" fmla="*/ 3764952 w 12078891"/>
              <a:gd name="connsiteY2144" fmla="*/ 258626 h 5907136"/>
              <a:gd name="connsiteX2145" fmla="*/ 3759863 w 12078891"/>
              <a:gd name="connsiteY2145" fmla="*/ 263716 h 5907136"/>
              <a:gd name="connsiteX2146" fmla="*/ 3754772 w 12078891"/>
              <a:gd name="connsiteY2146" fmla="*/ 258626 h 5907136"/>
              <a:gd name="connsiteX2147" fmla="*/ 3759863 w 12078891"/>
              <a:gd name="connsiteY2147" fmla="*/ 253535 h 5907136"/>
              <a:gd name="connsiteX2148" fmla="*/ 7655174 w 12078891"/>
              <a:gd name="connsiteY2148" fmla="*/ 243355 h 5907136"/>
              <a:gd name="connsiteX2149" fmla="*/ 7658228 w 12078891"/>
              <a:gd name="connsiteY2149" fmla="*/ 246410 h 5907136"/>
              <a:gd name="connsiteX2150" fmla="*/ 7655174 w 12078891"/>
              <a:gd name="connsiteY2150" fmla="*/ 249464 h 5907136"/>
              <a:gd name="connsiteX2151" fmla="*/ 7652119 w 12078891"/>
              <a:gd name="connsiteY2151" fmla="*/ 246410 h 5907136"/>
              <a:gd name="connsiteX2152" fmla="*/ 7655174 w 12078891"/>
              <a:gd name="connsiteY2152" fmla="*/ 243355 h 5907136"/>
              <a:gd name="connsiteX2153" fmla="*/ 1998518 w 12078891"/>
              <a:gd name="connsiteY2153" fmla="*/ 237245 h 5907136"/>
              <a:gd name="connsiteX2154" fmla="*/ 2007681 w 12078891"/>
              <a:gd name="connsiteY2154" fmla="*/ 246408 h 5907136"/>
              <a:gd name="connsiteX2155" fmla="*/ 1998518 w 12078891"/>
              <a:gd name="connsiteY2155" fmla="*/ 255571 h 5907136"/>
              <a:gd name="connsiteX2156" fmla="*/ 1989355 w 12078891"/>
              <a:gd name="connsiteY2156" fmla="*/ 246408 h 5907136"/>
              <a:gd name="connsiteX2157" fmla="*/ 1998518 w 12078891"/>
              <a:gd name="connsiteY2157" fmla="*/ 237245 h 5907136"/>
              <a:gd name="connsiteX2158" fmla="*/ 1157580 w 12078891"/>
              <a:gd name="connsiteY2158" fmla="*/ 234204 h 5907136"/>
              <a:gd name="connsiteX2159" fmla="*/ 1195251 w 12078891"/>
              <a:gd name="connsiteY2159" fmla="*/ 270856 h 5907136"/>
              <a:gd name="connsiteX2160" fmla="*/ 1157580 w 12078891"/>
              <a:gd name="connsiteY2160" fmla="*/ 307508 h 5907136"/>
              <a:gd name="connsiteX2161" fmla="*/ 1119910 w 12078891"/>
              <a:gd name="connsiteY2161" fmla="*/ 270856 h 5907136"/>
              <a:gd name="connsiteX2162" fmla="*/ 1157580 w 12078891"/>
              <a:gd name="connsiteY2162" fmla="*/ 234204 h 5907136"/>
              <a:gd name="connsiteX2163" fmla="*/ 961058 w 12078891"/>
              <a:gd name="connsiteY2163" fmla="*/ 233172 h 5907136"/>
              <a:gd name="connsiteX2164" fmla="*/ 993637 w 12078891"/>
              <a:gd name="connsiteY2164" fmla="*/ 265752 h 5907136"/>
              <a:gd name="connsiteX2165" fmla="*/ 961058 w 12078891"/>
              <a:gd name="connsiteY2165" fmla="*/ 297314 h 5907136"/>
              <a:gd name="connsiteX2166" fmla="*/ 928478 w 12078891"/>
              <a:gd name="connsiteY2166" fmla="*/ 265752 h 5907136"/>
              <a:gd name="connsiteX2167" fmla="*/ 961058 w 12078891"/>
              <a:gd name="connsiteY2167" fmla="*/ 233172 h 5907136"/>
              <a:gd name="connsiteX2168" fmla="*/ 171076 w 12078891"/>
              <a:gd name="connsiteY2168" fmla="*/ 227096 h 5907136"/>
              <a:gd name="connsiteX2169" fmla="*/ 174131 w 12078891"/>
              <a:gd name="connsiteY2169" fmla="*/ 230151 h 5907136"/>
              <a:gd name="connsiteX2170" fmla="*/ 171076 w 12078891"/>
              <a:gd name="connsiteY2170" fmla="*/ 233205 h 5907136"/>
              <a:gd name="connsiteX2171" fmla="*/ 168023 w 12078891"/>
              <a:gd name="connsiteY2171" fmla="*/ 230151 h 5907136"/>
              <a:gd name="connsiteX2172" fmla="*/ 171076 w 12078891"/>
              <a:gd name="connsiteY2172" fmla="*/ 227096 h 5907136"/>
              <a:gd name="connsiteX2173" fmla="*/ 1620797 w 12078891"/>
              <a:gd name="connsiteY2173" fmla="*/ 211791 h 5907136"/>
              <a:gd name="connsiteX2174" fmla="*/ 1630978 w 12078891"/>
              <a:gd name="connsiteY2174" fmla="*/ 221973 h 5907136"/>
              <a:gd name="connsiteX2175" fmla="*/ 1620797 w 12078891"/>
              <a:gd name="connsiteY2175" fmla="*/ 232153 h 5907136"/>
              <a:gd name="connsiteX2176" fmla="*/ 1610616 w 12078891"/>
              <a:gd name="connsiteY2176" fmla="*/ 221973 h 5907136"/>
              <a:gd name="connsiteX2177" fmla="*/ 1620797 w 12078891"/>
              <a:gd name="connsiteY2177" fmla="*/ 211791 h 5907136"/>
              <a:gd name="connsiteX2178" fmla="*/ 5128210 w 12078891"/>
              <a:gd name="connsiteY2178" fmla="*/ 193466 h 5907136"/>
              <a:gd name="connsiteX2179" fmla="*/ 5140427 w 12078891"/>
              <a:gd name="connsiteY2179" fmla="*/ 205684 h 5907136"/>
              <a:gd name="connsiteX2180" fmla="*/ 5128210 w 12078891"/>
              <a:gd name="connsiteY2180" fmla="*/ 217901 h 5907136"/>
              <a:gd name="connsiteX2181" fmla="*/ 5115993 w 12078891"/>
              <a:gd name="connsiteY2181" fmla="*/ 205684 h 5907136"/>
              <a:gd name="connsiteX2182" fmla="*/ 5128210 w 12078891"/>
              <a:gd name="connsiteY2182" fmla="*/ 193466 h 5907136"/>
              <a:gd name="connsiteX2183" fmla="*/ 9614030 w 12078891"/>
              <a:gd name="connsiteY2183" fmla="*/ 138518 h 5907136"/>
              <a:gd name="connsiteX2184" fmla="*/ 9625230 w 12078891"/>
              <a:gd name="connsiteY2184" fmla="*/ 149717 h 5907136"/>
              <a:gd name="connsiteX2185" fmla="*/ 9614030 w 12078891"/>
              <a:gd name="connsiteY2185" fmla="*/ 160915 h 5907136"/>
              <a:gd name="connsiteX2186" fmla="*/ 9602831 w 12078891"/>
              <a:gd name="connsiteY2186" fmla="*/ 149717 h 5907136"/>
              <a:gd name="connsiteX2187" fmla="*/ 9614030 w 12078891"/>
              <a:gd name="connsiteY2187" fmla="*/ 138518 h 5907136"/>
              <a:gd name="connsiteX2188" fmla="*/ 3063470 w 12078891"/>
              <a:gd name="connsiteY2188" fmla="*/ 115071 h 5907136"/>
              <a:gd name="connsiteX2189" fmla="*/ 3069579 w 12078891"/>
              <a:gd name="connsiteY2189" fmla="*/ 121180 h 5907136"/>
              <a:gd name="connsiteX2190" fmla="*/ 3063470 w 12078891"/>
              <a:gd name="connsiteY2190" fmla="*/ 127289 h 5907136"/>
              <a:gd name="connsiteX2191" fmla="*/ 3057361 w 12078891"/>
              <a:gd name="connsiteY2191" fmla="*/ 121180 h 5907136"/>
              <a:gd name="connsiteX2192" fmla="*/ 3063470 w 12078891"/>
              <a:gd name="connsiteY2192" fmla="*/ 115071 h 5907136"/>
              <a:gd name="connsiteX2193" fmla="*/ 1904915 w 12078891"/>
              <a:gd name="connsiteY2193" fmla="*/ 92704 h 5907136"/>
              <a:gd name="connsiteX2194" fmla="*/ 1923240 w 12078891"/>
              <a:gd name="connsiteY2194" fmla="*/ 110012 h 5907136"/>
              <a:gd name="connsiteX2195" fmla="*/ 1904915 w 12078891"/>
              <a:gd name="connsiteY2195" fmla="*/ 127319 h 5907136"/>
              <a:gd name="connsiteX2196" fmla="*/ 1886589 w 12078891"/>
              <a:gd name="connsiteY2196" fmla="*/ 110012 h 5907136"/>
              <a:gd name="connsiteX2197" fmla="*/ 1904915 w 12078891"/>
              <a:gd name="connsiteY2197" fmla="*/ 92704 h 5907136"/>
              <a:gd name="connsiteX2198" fmla="*/ 6230829 w 12078891"/>
              <a:gd name="connsiteY2198" fmla="*/ 87605 h 5907136"/>
              <a:gd name="connsiteX2199" fmla="*/ 6238974 w 12078891"/>
              <a:gd name="connsiteY2199" fmla="*/ 95750 h 5907136"/>
              <a:gd name="connsiteX2200" fmla="*/ 6230829 w 12078891"/>
              <a:gd name="connsiteY2200" fmla="*/ 103895 h 5907136"/>
              <a:gd name="connsiteX2201" fmla="*/ 6222684 w 12078891"/>
              <a:gd name="connsiteY2201" fmla="*/ 95750 h 5907136"/>
              <a:gd name="connsiteX2202" fmla="*/ 6230829 w 12078891"/>
              <a:gd name="connsiteY2202" fmla="*/ 87605 h 5907136"/>
              <a:gd name="connsiteX2203" fmla="*/ 11171750 w 12078891"/>
              <a:gd name="connsiteY2203" fmla="*/ 86587 h 5907136"/>
              <a:gd name="connsiteX2204" fmla="*/ 11273561 w 12078891"/>
              <a:gd name="connsiteY2204" fmla="*/ 187380 h 5907136"/>
              <a:gd name="connsiteX2205" fmla="*/ 11171750 w 12078891"/>
              <a:gd name="connsiteY2205" fmla="*/ 288173 h 5907136"/>
              <a:gd name="connsiteX2206" fmla="*/ 11069938 w 12078891"/>
              <a:gd name="connsiteY2206" fmla="*/ 187380 h 5907136"/>
              <a:gd name="connsiteX2207" fmla="*/ 11171750 w 12078891"/>
              <a:gd name="connsiteY2207" fmla="*/ 86587 h 5907136"/>
              <a:gd name="connsiteX2208" fmla="*/ 3533841 w 12078891"/>
              <a:gd name="connsiteY2208" fmla="*/ 71293 h 5907136"/>
              <a:gd name="connsiteX2209" fmla="*/ 3536895 w 12078891"/>
              <a:gd name="connsiteY2209" fmla="*/ 74347 h 5907136"/>
              <a:gd name="connsiteX2210" fmla="*/ 3533841 w 12078891"/>
              <a:gd name="connsiteY2210" fmla="*/ 77402 h 5907136"/>
              <a:gd name="connsiteX2211" fmla="*/ 3530785 w 12078891"/>
              <a:gd name="connsiteY2211" fmla="*/ 74347 h 5907136"/>
              <a:gd name="connsiteX2212" fmla="*/ 3533841 w 12078891"/>
              <a:gd name="connsiteY2212" fmla="*/ 71293 h 5907136"/>
              <a:gd name="connsiteX2213" fmla="*/ 8850443 w 12078891"/>
              <a:gd name="connsiteY2213" fmla="*/ 69279 h 5907136"/>
              <a:gd name="connsiteX2214" fmla="*/ 8855533 w 12078891"/>
              <a:gd name="connsiteY2214" fmla="*/ 74370 h 5907136"/>
              <a:gd name="connsiteX2215" fmla="*/ 8850443 w 12078891"/>
              <a:gd name="connsiteY2215" fmla="*/ 79460 h 5907136"/>
              <a:gd name="connsiteX2216" fmla="*/ 8845352 w 12078891"/>
              <a:gd name="connsiteY2216" fmla="*/ 74370 h 5907136"/>
              <a:gd name="connsiteX2217" fmla="*/ 8850443 w 12078891"/>
              <a:gd name="connsiteY2217" fmla="*/ 69279 h 5907136"/>
              <a:gd name="connsiteX2218" fmla="*/ 2747929 w 12078891"/>
              <a:gd name="connsiteY2218" fmla="*/ 68269 h 5907136"/>
              <a:gd name="connsiteX2219" fmla="*/ 2770331 w 12078891"/>
              <a:gd name="connsiteY2219" fmla="*/ 90666 h 5907136"/>
              <a:gd name="connsiteX2220" fmla="*/ 2747929 w 12078891"/>
              <a:gd name="connsiteY2220" fmla="*/ 113065 h 5907136"/>
              <a:gd name="connsiteX2221" fmla="*/ 2725531 w 12078891"/>
              <a:gd name="connsiteY2221" fmla="*/ 90666 h 5907136"/>
              <a:gd name="connsiteX2222" fmla="*/ 2747929 w 12078891"/>
              <a:gd name="connsiteY2222" fmla="*/ 68269 h 5907136"/>
              <a:gd name="connsiteX2223" fmla="*/ 1222767 w 12078891"/>
              <a:gd name="connsiteY2223" fmla="*/ 68265 h 5907136"/>
              <a:gd name="connsiteX2224" fmla="*/ 1243130 w 12078891"/>
              <a:gd name="connsiteY2224" fmla="*/ 88627 h 5907136"/>
              <a:gd name="connsiteX2225" fmla="*/ 1222767 w 12078891"/>
              <a:gd name="connsiteY2225" fmla="*/ 108990 h 5907136"/>
              <a:gd name="connsiteX2226" fmla="*/ 1202406 w 12078891"/>
              <a:gd name="connsiteY2226" fmla="*/ 88627 h 5907136"/>
              <a:gd name="connsiteX2227" fmla="*/ 1222767 w 12078891"/>
              <a:gd name="connsiteY2227" fmla="*/ 68265 h 5907136"/>
              <a:gd name="connsiteX2228" fmla="*/ 11961807 w 12078891"/>
              <a:gd name="connsiteY2228" fmla="*/ 59105 h 5907136"/>
              <a:gd name="connsiteX2229" fmla="*/ 11982170 w 12078891"/>
              <a:gd name="connsiteY2229" fmla="*/ 79467 h 5907136"/>
              <a:gd name="connsiteX2230" fmla="*/ 11961807 w 12078891"/>
              <a:gd name="connsiteY2230" fmla="*/ 99830 h 5907136"/>
              <a:gd name="connsiteX2231" fmla="*/ 11941445 w 12078891"/>
              <a:gd name="connsiteY2231" fmla="*/ 79467 h 5907136"/>
              <a:gd name="connsiteX2232" fmla="*/ 11961807 w 12078891"/>
              <a:gd name="connsiteY2232" fmla="*/ 59105 h 5907136"/>
              <a:gd name="connsiteX2233" fmla="*/ 2790665 w 12078891"/>
              <a:gd name="connsiteY2233" fmla="*/ 54007 h 5907136"/>
              <a:gd name="connsiteX2234" fmla="*/ 2803901 w 12078891"/>
              <a:gd name="connsiteY2234" fmla="*/ 67243 h 5907136"/>
              <a:gd name="connsiteX2235" fmla="*/ 2790665 w 12078891"/>
              <a:gd name="connsiteY2235" fmla="*/ 80478 h 5907136"/>
              <a:gd name="connsiteX2236" fmla="*/ 2777433 w 12078891"/>
              <a:gd name="connsiteY2236" fmla="*/ 67243 h 5907136"/>
              <a:gd name="connsiteX2237" fmla="*/ 2790665 w 12078891"/>
              <a:gd name="connsiteY2237" fmla="*/ 54007 h 5907136"/>
              <a:gd name="connsiteX2238" fmla="*/ 3751773 w 12078891"/>
              <a:gd name="connsiteY2238" fmla="*/ 46888 h 5907136"/>
              <a:gd name="connsiteX2239" fmla="*/ 3759917 w 12078891"/>
              <a:gd name="connsiteY2239" fmla="*/ 55033 h 5907136"/>
              <a:gd name="connsiteX2240" fmla="*/ 3751773 w 12078891"/>
              <a:gd name="connsiteY2240" fmla="*/ 63179 h 5907136"/>
              <a:gd name="connsiteX2241" fmla="*/ 3743628 w 12078891"/>
              <a:gd name="connsiteY2241" fmla="*/ 55033 h 5907136"/>
              <a:gd name="connsiteX2242" fmla="*/ 3751773 w 12078891"/>
              <a:gd name="connsiteY2242" fmla="*/ 46888 h 5907136"/>
              <a:gd name="connsiteX2243" fmla="*/ 6107637 w 12078891"/>
              <a:gd name="connsiteY2243" fmla="*/ 40750 h 5907136"/>
              <a:gd name="connsiteX2244" fmla="*/ 6113746 w 12078891"/>
              <a:gd name="connsiteY2244" fmla="*/ 46859 h 5907136"/>
              <a:gd name="connsiteX2245" fmla="*/ 6107637 w 12078891"/>
              <a:gd name="connsiteY2245" fmla="*/ 52968 h 5907136"/>
              <a:gd name="connsiteX2246" fmla="*/ 6101528 w 12078891"/>
              <a:gd name="connsiteY2246" fmla="*/ 46859 h 5907136"/>
              <a:gd name="connsiteX2247" fmla="*/ 6107637 w 12078891"/>
              <a:gd name="connsiteY2247" fmla="*/ 40750 h 5907136"/>
              <a:gd name="connsiteX2248" fmla="*/ 338029 w 12078891"/>
              <a:gd name="connsiteY2248" fmla="*/ 35685 h 5907136"/>
              <a:gd name="connsiteX2249" fmla="*/ 367554 w 12078891"/>
              <a:gd name="connsiteY2249" fmla="*/ 65210 h 5907136"/>
              <a:gd name="connsiteX2250" fmla="*/ 338029 w 12078891"/>
              <a:gd name="connsiteY2250" fmla="*/ 94736 h 5907136"/>
              <a:gd name="connsiteX2251" fmla="*/ 308504 w 12078891"/>
              <a:gd name="connsiteY2251" fmla="*/ 65210 h 5907136"/>
              <a:gd name="connsiteX2252" fmla="*/ 338029 w 12078891"/>
              <a:gd name="connsiteY2252" fmla="*/ 35685 h 5907136"/>
              <a:gd name="connsiteX2253" fmla="*/ 7914793 w 12078891"/>
              <a:gd name="connsiteY2253" fmla="*/ 30595 h 5907136"/>
              <a:gd name="connsiteX2254" fmla="*/ 7924974 w 12078891"/>
              <a:gd name="connsiteY2254" fmla="*/ 39758 h 5907136"/>
              <a:gd name="connsiteX2255" fmla="*/ 7914793 w 12078891"/>
              <a:gd name="connsiteY2255" fmla="*/ 48922 h 5907136"/>
              <a:gd name="connsiteX2256" fmla="*/ 7905630 w 12078891"/>
              <a:gd name="connsiteY2256" fmla="*/ 39758 h 5907136"/>
              <a:gd name="connsiteX2257" fmla="*/ 7914793 w 12078891"/>
              <a:gd name="connsiteY2257" fmla="*/ 30595 h 5907136"/>
              <a:gd name="connsiteX2258" fmla="*/ 631216 w 12078891"/>
              <a:gd name="connsiteY2258" fmla="*/ 38 h 5907136"/>
              <a:gd name="connsiteX2259" fmla="*/ 673977 w 12078891"/>
              <a:gd name="connsiteY2259" fmla="*/ 41781 h 5907136"/>
              <a:gd name="connsiteX2260" fmla="*/ 631216 w 12078891"/>
              <a:gd name="connsiteY2260" fmla="*/ 83523 h 5907136"/>
              <a:gd name="connsiteX2261" fmla="*/ 588455 w 12078891"/>
              <a:gd name="connsiteY2261" fmla="*/ 41781 h 5907136"/>
              <a:gd name="connsiteX2262" fmla="*/ 631216 w 12078891"/>
              <a:gd name="connsiteY2262" fmla="*/ 38 h 59071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</a:cxnLst>
            <a:rect l="l" t="t" r="r" b="b"/>
            <a:pathLst>
              <a:path w="12078891" h="5907136">
                <a:moveTo>
                  <a:pt x="3842360" y="5831795"/>
                </a:moveTo>
                <a:cubicBezTo>
                  <a:pt x="3862721" y="5831795"/>
                  <a:pt x="3880030" y="5849103"/>
                  <a:pt x="3880030" y="5869465"/>
                </a:cubicBezTo>
                <a:cubicBezTo>
                  <a:pt x="3880030" y="5889828"/>
                  <a:pt x="3863739" y="5907136"/>
                  <a:pt x="3842360" y="5907136"/>
                </a:cubicBezTo>
                <a:cubicBezTo>
                  <a:pt x="3821997" y="5907136"/>
                  <a:pt x="3804687" y="5890846"/>
                  <a:pt x="3804687" y="5869465"/>
                </a:cubicBezTo>
                <a:cubicBezTo>
                  <a:pt x="3804687" y="5849103"/>
                  <a:pt x="3820979" y="5831795"/>
                  <a:pt x="3842360" y="5831795"/>
                </a:cubicBezTo>
                <a:close/>
                <a:moveTo>
                  <a:pt x="7474967" y="5830778"/>
                </a:moveTo>
                <a:cubicBezTo>
                  <a:pt x="7485148" y="5830778"/>
                  <a:pt x="7492275" y="5838923"/>
                  <a:pt x="7492275" y="5848086"/>
                </a:cubicBezTo>
                <a:cubicBezTo>
                  <a:pt x="7492275" y="5857249"/>
                  <a:pt x="7484130" y="5865394"/>
                  <a:pt x="7474967" y="5865394"/>
                </a:cubicBezTo>
                <a:cubicBezTo>
                  <a:pt x="7465804" y="5865394"/>
                  <a:pt x="7457659" y="5858267"/>
                  <a:pt x="7457659" y="5848086"/>
                </a:cubicBezTo>
                <a:cubicBezTo>
                  <a:pt x="7457659" y="5838923"/>
                  <a:pt x="7465804" y="5830778"/>
                  <a:pt x="7474967" y="5830778"/>
                </a:cubicBezTo>
                <a:close/>
                <a:moveTo>
                  <a:pt x="8992978" y="5793107"/>
                </a:moveTo>
                <a:cubicBezTo>
                  <a:pt x="8996033" y="5793107"/>
                  <a:pt x="8999088" y="5795143"/>
                  <a:pt x="8999088" y="5799215"/>
                </a:cubicBezTo>
                <a:cubicBezTo>
                  <a:pt x="8999088" y="5802270"/>
                  <a:pt x="8996033" y="5805325"/>
                  <a:pt x="8992978" y="5805325"/>
                </a:cubicBezTo>
                <a:cubicBezTo>
                  <a:pt x="8989924" y="5805325"/>
                  <a:pt x="8986870" y="5802270"/>
                  <a:pt x="8986870" y="5799215"/>
                </a:cubicBezTo>
                <a:cubicBezTo>
                  <a:pt x="8986870" y="5796161"/>
                  <a:pt x="8989924" y="5793107"/>
                  <a:pt x="8992978" y="5793107"/>
                </a:cubicBezTo>
                <a:close/>
                <a:moveTo>
                  <a:pt x="10305331" y="5791071"/>
                </a:moveTo>
                <a:cubicBezTo>
                  <a:pt x="10316531" y="5791071"/>
                  <a:pt x="10324675" y="5800234"/>
                  <a:pt x="10324675" y="5810415"/>
                </a:cubicBezTo>
                <a:cubicBezTo>
                  <a:pt x="10324675" y="5820597"/>
                  <a:pt x="10316531" y="5829759"/>
                  <a:pt x="10305331" y="5829759"/>
                </a:cubicBezTo>
                <a:cubicBezTo>
                  <a:pt x="10295150" y="5829759"/>
                  <a:pt x="10285987" y="5821615"/>
                  <a:pt x="10285987" y="5810415"/>
                </a:cubicBezTo>
                <a:cubicBezTo>
                  <a:pt x="10285987" y="5800234"/>
                  <a:pt x="10294132" y="5791071"/>
                  <a:pt x="10305331" y="5791071"/>
                </a:cubicBezTo>
                <a:close/>
                <a:moveTo>
                  <a:pt x="9101917" y="5773763"/>
                </a:moveTo>
                <a:cubicBezTo>
                  <a:pt x="9116171" y="5773763"/>
                  <a:pt x="9126352" y="5784963"/>
                  <a:pt x="9126352" y="5798198"/>
                </a:cubicBezTo>
                <a:cubicBezTo>
                  <a:pt x="9126352" y="5811433"/>
                  <a:pt x="9115152" y="5822633"/>
                  <a:pt x="9101917" y="5822633"/>
                </a:cubicBezTo>
                <a:cubicBezTo>
                  <a:pt x="9088682" y="5822633"/>
                  <a:pt x="9077482" y="5811433"/>
                  <a:pt x="9077482" y="5798198"/>
                </a:cubicBezTo>
                <a:cubicBezTo>
                  <a:pt x="9077482" y="5784963"/>
                  <a:pt x="9088682" y="5773763"/>
                  <a:pt x="9101917" y="5773763"/>
                </a:cubicBezTo>
                <a:close/>
                <a:moveTo>
                  <a:pt x="4563173" y="5765618"/>
                </a:moveTo>
                <a:cubicBezTo>
                  <a:pt x="4568264" y="5765618"/>
                  <a:pt x="4573353" y="5769691"/>
                  <a:pt x="4573353" y="5775799"/>
                </a:cubicBezTo>
                <a:cubicBezTo>
                  <a:pt x="4573353" y="5781908"/>
                  <a:pt x="4568264" y="5785980"/>
                  <a:pt x="4563173" y="5785980"/>
                </a:cubicBezTo>
                <a:cubicBezTo>
                  <a:pt x="4557062" y="5785980"/>
                  <a:pt x="4552992" y="5781908"/>
                  <a:pt x="4552992" y="5775799"/>
                </a:cubicBezTo>
                <a:cubicBezTo>
                  <a:pt x="4552992" y="5769691"/>
                  <a:pt x="4558082" y="5765618"/>
                  <a:pt x="4563173" y="5765618"/>
                </a:cubicBezTo>
                <a:close/>
                <a:moveTo>
                  <a:pt x="3667253" y="5747292"/>
                </a:moveTo>
                <a:cubicBezTo>
                  <a:pt x="3673361" y="5746274"/>
                  <a:pt x="3677432" y="5750346"/>
                  <a:pt x="3677432" y="5756455"/>
                </a:cubicBezTo>
                <a:cubicBezTo>
                  <a:pt x="3677432" y="5761546"/>
                  <a:pt x="3673361" y="5765618"/>
                  <a:pt x="3667253" y="5765618"/>
                </a:cubicBezTo>
                <a:cubicBezTo>
                  <a:pt x="3662163" y="5765618"/>
                  <a:pt x="3657072" y="5761546"/>
                  <a:pt x="3657072" y="5756455"/>
                </a:cubicBezTo>
                <a:cubicBezTo>
                  <a:pt x="3657072" y="5751365"/>
                  <a:pt x="3661143" y="5747292"/>
                  <a:pt x="3667253" y="5747292"/>
                </a:cubicBezTo>
                <a:close/>
                <a:moveTo>
                  <a:pt x="5934563" y="5691295"/>
                </a:moveTo>
                <a:cubicBezTo>
                  <a:pt x="5935581" y="5691295"/>
                  <a:pt x="5937617" y="5692313"/>
                  <a:pt x="5937617" y="5694349"/>
                </a:cubicBezTo>
                <a:cubicBezTo>
                  <a:pt x="5937617" y="5696386"/>
                  <a:pt x="5936598" y="5697403"/>
                  <a:pt x="5934563" y="5697403"/>
                </a:cubicBezTo>
                <a:cubicBezTo>
                  <a:pt x="5932526" y="5697403"/>
                  <a:pt x="5931508" y="5696386"/>
                  <a:pt x="5931508" y="5694349"/>
                </a:cubicBezTo>
                <a:cubicBezTo>
                  <a:pt x="5931508" y="5692313"/>
                  <a:pt x="5932526" y="5691295"/>
                  <a:pt x="5934563" y="5691295"/>
                </a:cubicBezTo>
                <a:close/>
                <a:moveTo>
                  <a:pt x="9720932" y="5662788"/>
                </a:moveTo>
                <a:cubicBezTo>
                  <a:pt x="9732132" y="5662788"/>
                  <a:pt x="9741295" y="5671951"/>
                  <a:pt x="9741295" y="5683150"/>
                </a:cubicBezTo>
                <a:cubicBezTo>
                  <a:pt x="9741295" y="5694349"/>
                  <a:pt x="9732132" y="5703513"/>
                  <a:pt x="9720932" y="5703513"/>
                </a:cubicBezTo>
                <a:cubicBezTo>
                  <a:pt x="9709733" y="5703513"/>
                  <a:pt x="9700570" y="5694349"/>
                  <a:pt x="9700570" y="5683150"/>
                </a:cubicBezTo>
                <a:cubicBezTo>
                  <a:pt x="9700570" y="5671951"/>
                  <a:pt x="9709733" y="5662788"/>
                  <a:pt x="9720932" y="5662788"/>
                </a:cubicBezTo>
                <a:close/>
                <a:moveTo>
                  <a:pt x="1551600" y="5657698"/>
                </a:moveTo>
                <a:cubicBezTo>
                  <a:pt x="1554653" y="5657698"/>
                  <a:pt x="1556689" y="5659734"/>
                  <a:pt x="1556689" y="5662789"/>
                </a:cubicBezTo>
                <a:cubicBezTo>
                  <a:pt x="1556689" y="5665843"/>
                  <a:pt x="1554653" y="5667879"/>
                  <a:pt x="1551600" y="5667879"/>
                </a:cubicBezTo>
                <a:cubicBezTo>
                  <a:pt x="1548544" y="5667879"/>
                  <a:pt x="1546509" y="5665843"/>
                  <a:pt x="1546509" y="5662789"/>
                </a:cubicBezTo>
                <a:cubicBezTo>
                  <a:pt x="1546509" y="5659734"/>
                  <a:pt x="1548544" y="5657698"/>
                  <a:pt x="1551600" y="5657698"/>
                </a:cubicBezTo>
                <a:close/>
                <a:moveTo>
                  <a:pt x="5617940" y="5620027"/>
                </a:moveTo>
                <a:cubicBezTo>
                  <a:pt x="5623030" y="5620027"/>
                  <a:pt x="5628121" y="5625118"/>
                  <a:pt x="5628121" y="5630208"/>
                </a:cubicBezTo>
                <a:cubicBezTo>
                  <a:pt x="5628121" y="5636317"/>
                  <a:pt x="5623030" y="5640389"/>
                  <a:pt x="5617940" y="5640389"/>
                </a:cubicBezTo>
                <a:cubicBezTo>
                  <a:pt x="5611832" y="5640389"/>
                  <a:pt x="5607759" y="5635299"/>
                  <a:pt x="5607759" y="5630208"/>
                </a:cubicBezTo>
                <a:cubicBezTo>
                  <a:pt x="5607759" y="5624100"/>
                  <a:pt x="5612850" y="5620027"/>
                  <a:pt x="5617940" y="5620027"/>
                </a:cubicBezTo>
                <a:close/>
                <a:moveTo>
                  <a:pt x="7608340" y="5584393"/>
                </a:moveTo>
                <a:cubicBezTo>
                  <a:pt x="7612413" y="5584393"/>
                  <a:pt x="7616485" y="5588466"/>
                  <a:pt x="7616485" y="5592538"/>
                </a:cubicBezTo>
                <a:cubicBezTo>
                  <a:pt x="7616485" y="5596611"/>
                  <a:pt x="7613430" y="5600683"/>
                  <a:pt x="7608340" y="5600683"/>
                </a:cubicBezTo>
                <a:cubicBezTo>
                  <a:pt x="7604268" y="5600683"/>
                  <a:pt x="7600195" y="5597628"/>
                  <a:pt x="7600195" y="5592538"/>
                </a:cubicBezTo>
                <a:cubicBezTo>
                  <a:pt x="7600195" y="5588466"/>
                  <a:pt x="7603249" y="5584393"/>
                  <a:pt x="7608340" y="5584393"/>
                </a:cubicBezTo>
                <a:close/>
                <a:moveTo>
                  <a:pt x="4031736" y="5584393"/>
                </a:moveTo>
                <a:cubicBezTo>
                  <a:pt x="4037844" y="5584393"/>
                  <a:pt x="4043953" y="5590501"/>
                  <a:pt x="4043953" y="5596611"/>
                </a:cubicBezTo>
                <a:cubicBezTo>
                  <a:pt x="4043953" y="5603737"/>
                  <a:pt x="4038861" y="5608828"/>
                  <a:pt x="4031736" y="5608828"/>
                </a:cubicBezTo>
                <a:cubicBezTo>
                  <a:pt x="4024608" y="5608828"/>
                  <a:pt x="4019517" y="5603737"/>
                  <a:pt x="4019517" y="5596611"/>
                </a:cubicBezTo>
                <a:cubicBezTo>
                  <a:pt x="4019517" y="5589484"/>
                  <a:pt x="4024608" y="5584393"/>
                  <a:pt x="4031736" y="5584393"/>
                </a:cubicBezTo>
                <a:close/>
                <a:moveTo>
                  <a:pt x="8657000" y="5577266"/>
                </a:moveTo>
                <a:cubicBezTo>
                  <a:pt x="8678381" y="5577266"/>
                  <a:pt x="8696707" y="5595592"/>
                  <a:pt x="8696707" y="5616973"/>
                </a:cubicBezTo>
                <a:cubicBezTo>
                  <a:pt x="8696707" y="5638353"/>
                  <a:pt x="8679399" y="5656679"/>
                  <a:pt x="8657000" y="5656679"/>
                </a:cubicBezTo>
                <a:cubicBezTo>
                  <a:pt x="8634601" y="5656679"/>
                  <a:pt x="8617294" y="5639371"/>
                  <a:pt x="8617294" y="5616973"/>
                </a:cubicBezTo>
                <a:cubicBezTo>
                  <a:pt x="8617294" y="5595592"/>
                  <a:pt x="8634601" y="5577266"/>
                  <a:pt x="8657000" y="5577266"/>
                </a:cubicBezTo>
                <a:close/>
                <a:moveTo>
                  <a:pt x="10814389" y="5571158"/>
                </a:moveTo>
                <a:cubicBezTo>
                  <a:pt x="10820499" y="5571158"/>
                  <a:pt x="10825589" y="5576249"/>
                  <a:pt x="10825589" y="5582357"/>
                </a:cubicBezTo>
                <a:cubicBezTo>
                  <a:pt x="10825589" y="5588466"/>
                  <a:pt x="10820499" y="5593557"/>
                  <a:pt x="10814389" y="5593557"/>
                </a:cubicBezTo>
                <a:cubicBezTo>
                  <a:pt x="10808281" y="5593557"/>
                  <a:pt x="10803190" y="5588466"/>
                  <a:pt x="10803190" y="5582357"/>
                </a:cubicBezTo>
                <a:cubicBezTo>
                  <a:pt x="10803190" y="5576249"/>
                  <a:pt x="10808281" y="5571158"/>
                  <a:pt x="10814389" y="5571158"/>
                </a:cubicBezTo>
                <a:close/>
                <a:moveTo>
                  <a:pt x="7000525" y="5501926"/>
                </a:moveTo>
                <a:cubicBezTo>
                  <a:pt x="7015797" y="5502944"/>
                  <a:pt x="7026996" y="5514143"/>
                  <a:pt x="7026996" y="5528397"/>
                </a:cubicBezTo>
                <a:cubicBezTo>
                  <a:pt x="7026996" y="5542651"/>
                  <a:pt x="7015797" y="5554868"/>
                  <a:pt x="7000525" y="5554868"/>
                </a:cubicBezTo>
                <a:cubicBezTo>
                  <a:pt x="6986272" y="5554868"/>
                  <a:pt x="6974054" y="5543669"/>
                  <a:pt x="6974054" y="5528397"/>
                </a:cubicBezTo>
                <a:cubicBezTo>
                  <a:pt x="6974054" y="5514143"/>
                  <a:pt x="6985253" y="5501926"/>
                  <a:pt x="7000525" y="5501926"/>
                </a:cubicBezTo>
                <a:close/>
                <a:moveTo>
                  <a:pt x="8101109" y="5497853"/>
                </a:moveTo>
                <a:cubicBezTo>
                  <a:pt x="8108236" y="5497853"/>
                  <a:pt x="8114345" y="5503961"/>
                  <a:pt x="8114345" y="5511088"/>
                </a:cubicBezTo>
                <a:cubicBezTo>
                  <a:pt x="8114345" y="5518215"/>
                  <a:pt x="8108236" y="5524324"/>
                  <a:pt x="8101109" y="5524324"/>
                </a:cubicBezTo>
                <a:cubicBezTo>
                  <a:pt x="8093982" y="5524324"/>
                  <a:pt x="8087874" y="5518215"/>
                  <a:pt x="8087874" y="5511088"/>
                </a:cubicBezTo>
                <a:cubicBezTo>
                  <a:pt x="8087874" y="5503961"/>
                  <a:pt x="8093982" y="5497853"/>
                  <a:pt x="8101109" y="5497853"/>
                </a:cubicBezTo>
                <a:close/>
                <a:moveTo>
                  <a:pt x="11261343" y="5462219"/>
                </a:moveTo>
                <a:cubicBezTo>
                  <a:pt x="11280687" y="5462219"/>
                  <a:pt x="11297995" y="5478509"/>
                  <a:pt x="11297995" y="5498871"/>
                </a:cubicBezTo>
                <a:cubicBezTo>
                  <a:pt x="11297995" y="5519233"/>
                  <a:pt x="11281705" y="5535524"/>
                  <a:pt x="11261343" y="5535524"/>
                </a:cubicBezTo>
                <a:cubicBezTo>
                  <a:pt x="11240981" y="5535524"/>
                  <a:pt x="11224691" y="5519233"/>
                  <a:pt x="11224691" y="5498871"/>
                </a:cubicBezTo>
                <a:cubicBezTo>
                  <a:pt x="11224691" y="5478509"/>
                  <a:pt x="11240981" y="5462219"/>
                  <a:pt x="11261343" y="5462219"/>
                </a:cubicBezTo>
                <a:close/>
                <a:moveTo>
                  <a:pt x="6980162" y="5433712"/>
                </a:moveTo>
                <a:cubicBezTo>
                  <a:pt x="6988307" y="5433712"/>
                  <a:pt x="6995434" y="5440839"/>
                  <a:pt x="6995434" y="5448984"/>
                </a:cubicBezTo>
                <a:cubicBezTo>
                  <a:pt x="6995434" y="5457129"/>
                  <a:pt x="6988307" y="5463237"/>
                  <a:pt x="6980162" y="5463237"/>
                </a:cubicBezTo>
                <a:cubicBezTo>
                  <a:pt x="6972017" y="5463237"/>
                  <a:pt x="6964890" y="5457129"/>
                  <a:pt x="6964890" y="5448984"/>
                </a:cubicBezTo>
                <a:cubicBezTo>
                  <a:pt x="6964890" y="5440839"/>
                  <a:pt x="6972017" y="5433712"/>
                  <a:pt x="6980162" y="5433712"/>
                </a:cubicBezTo>
                <a:close/>
                <a:moveTo>
                  <a:pt x="7394535" y="5431676"/>
                </a:moveTo>
                <a:cubicBezTo>
                  <a:pt x="7411843" y="5432694"/>
                  <a:pt x="7426097" y="5445930"/>
                  <a:pt x="7426097" y="5463237"/>
                </a:cubicBezTo>
                <a:cubicBezTo>
                  <a:pt x="7426097" y="5480545"/>
                  <a:pt x="7411843" y="5494799"/>
                  <a:pt x="7394535" y="5494799"/>
                </a:cubicBezTo>
                <a:cubicBezTo>
                  <a:pt x="7377227" y="5494799"/>
                  <a:pt x="7362974" y="5480545"/>
                  <a:pt x="7362974" y="5463237"/>
                </a:cubicBezTo>
                <a:cubicBezTo>
                  <a:pt x="7362974" y="5445930"/>
                  <a:pt x="7377227" y="5431676"/>
                  <a:pt x="7394535" y="5431676"/>
                </a:cubicBezTo>
                <a:close/>
                <a:moveTo>
                  <a:pt x="9262779" y="5425567"/>
                </a:moveTo>
                <a:cubicBezTo>
                  <a:pt x="9263798" y="5425567"/>
                  <a:pt x="9264816" y="5426585"/>
                  <a:pt x="9264816" y="5427603"/>
                </a:cubicBezTo>
                <a:cubicBezTo>
                  <a:pt x="9264816" y="5428621"/>
                  <a:pt x="9263798" y="5429639"/>
                  <a:pt x="9262779" y="5429639"/>
                </a:cubicBezTo>
                <a:cubicBezTo>
                  <a:pt x="9261761" y="5429639"/>
                  <a:pt x="9260743" y="5428621"/>
                  <a:pt x="9260743" y="5427603"/>
                </a:cubicBezTo>
                <a:cubicBezTo>
                  <a:pt x="9260743" y="5426585"/>
                  <a:pt x="9261761" y="5425567"/>
                  <a:pt x="9262779" y="5425567"/>
                </a:cubicBezTo>
                <a:close/>
                <a:moveTo>
                  <a:pt x="9043884" y="5381788"/>
                </a:moveTo>
                <a:cubicBezTo>
                  <a:pt x="9070356" y="5381788"/>
                  <a:pt x="9092754" y="5404187"/>
                  <a:pt x="9092754" y="5430658"/>
                </a:cubicBezTo>
                <a:cubicBezTo>
                  <a:pt x="9092754" y="5457129"/>
                  <a:pt x="9070356" y="5479528"/>
                  <a:pt x="9043884" y="5479528"/>
                </a:cubicBezTo>
                <a:cubicBezTo>
                  <a:pt x="9016395" y="5479528"/>
                  <a:pt x="8995015" y="5458147"/>
                  <a:pt x="8995015" y="5430658"/>
                </a:cubicBezTo>
                <a:cubicBezTo>
                  <a:pt x="8995015" y="5404187"/>
                  <a:pt x="9016395" y="5381788"/>
                  <a:pt x="9043884" y="5381788"/>
                </a:cubicBezTo>
                <a:close/>
                <a:moveTo>
                  <a:pt x="8166268" y="5370589"/>
                </a:moveTo>
                <a:cubicBezTo>
                  <a:pt x="8174414" y="5370589"/>
                  <a:pt x="8180522" y="5376697"/>
                  <a:pt x="8180522" y="5384843"/>
                </a:cubicBezTo>
                <a:cubicBezTo>
                  <a:pt x="8180522" y="5392988"/>
                  <a:pt x="8174414" y="5399096"/>
                  <a:pt x="8166268" y="5399096"/>
                </a:cubicBezTo>
                <a:cubicBezTo>
                  <a:pt x="8158123" y="5399096"/>
                  <a:pt x="8152015" y="5392988"/>
                  <a:pt x="8152015" y="5384843"/>
                </a:cubicBezTo>
                <a:cubicBezTo>
                  <a:pt x="8152015" y="5376697"/>
                  <a:pt x="8158123" y="5370589"/>
                  <a:pt x="8166268" y="5370589"/>
                </a:cubicBezTo>
                <a:close/>
                <a:moveTo>
                  <a:pt x="9917428" y="5332918"/>
                </a:moveTo>
                <a:cubicBezTo>
                  <a:pt x="9958153" y="5332918"/>
                  <a:pt x="9991751" y="5365498"/>
                  <a:pt x="9991751" y="5406223"/>
                </a:cubicBezTo>
                <a:cubicBezTo>
                  <a:pt x="9991751" y="5446947"/>
                  <a:pt x="9958153" y="5479527"/>
                  <a:pt x="9917428" y="5479527"/>
                </a:cubicBezTo>
                <a:cubicBezTo>
                  <a:pt x="9876704" y="5479527"/>
                  <a:pt x="9843106" y="5446947"/>
                  <a:pt x="9843106" y="5406223"/>
                </a:cubicBezTo>
                <a:cubicBezTo>
                  <a:pt x="9843106" y="5365498"/>
                  <a:pt x="9876704" y="5332918"/>
                  <a:pt x="9917428" y="5332918"/>
                </a:cubicBezTo>
                <a:close/>
                <a:moveTo>
                  <a:pt x="5489660" y="5317646"/>
                </a:moveTo>
                <a:cubicBezTo>
                  <a:pt x="5515111" y="5317646"/>
                  <a:pt x="5535474" y="5338008"/>
                  <a:pt x="5535474" y="5362443"/>
                </a:cubicBezTo>
                <a:cubicBezTo>
                  <a:pt x="5535474" y="5387896"/>
                  <a:pt x="5515111" y="5408259"/>
                  <a:pt x="5489660" y="5408259"/>
                </a:cubicBezTo>
                <a:cubicBezTo>
                  <a:pt x="5464207" y="5408259"/>
                  <a:pt x="5443845" y="5387896"/>
                  <a:pt x="5443845" y="5362443"/>
                </a:cubicBezTo>
                <a:cubicBezTo>
                  <a:pt x="5443845" y="5336990"/>
                  <a:pt x="5464207" y="5317646"/>
                  <a:pt x="5489660" y="5317646"/>
                </a:cubicBezTo>
                <a:close/>
                <a:moveTo>
                  <a:pt x="7760040" y="5273868"/>
                </a:moveTo>
                <a:cubicBezTo>
                  <a:pt x="7780402" y="5273868"/>
                  <a:pt x="7795674" y="5290158"/>
                  <a:pt x="7795674" y="5309502"/>
                </a:cubicBezTo>
                <a:cubicBezTo>
                  <a:pt x="7795674" y="5328847"/>
                  <a:pt x="7779384" y="5345136"/>
                  <a:pt x="7760040" y="5345136"/>
                </a:cubicBezTo>
                <a:cubicBezTo>
                  <a:pt x="7740696" y="5345136"/>
                  <a:pt x="7724406" y="5329864"/>
                  <a:pt x="7724406" y="5309502"/>
                </a:cubicBezTo>
                <a:cubicBezTo>
                  <a:pt x="7724406" y="5290158"/>
                  <a:pt x="7740696" y="5273868"/>
                  <a:pt x="7760040" y="5273868"/>
                </a:cubicBezTo>
                <a:close/>
                <a:moveTo>
                  <a:pt x="4548919" y="5233143"/>
                </a:moveTo>
                <a:cubicBezTo>
                  <a:pt x="4564190" y="5233143"/>
                  <a:pt x="4575387" y="5244342"/>
                  <a:pt x="4575387" y="5259614"/>
                </a:cubicBezTo>
                <a:cubicBezTo>
                  <a:pt x="4575387" y="5274886"/>
                  <a:pt x="4563173" y="5286085"/>
                  <a:pt x="4548919" y="5286085"/>
                </a:cubicBezTo>
                <a:cubicBezTo>
                  <a:pt x="4533646" y="5286085"/>
                  <a:pt x="4522446" y="5273868"/>
                  <a:pt x="4522446" y="5259614"/>
                </a:cubicBezTo>
                <a:cubicBezTo>
                  <a:pt x="4522446" y="5244342"/>
                  <a:pt x="4534664" y="5233143"/>
                  <a:pt x="4548919" y="5233143"/>
                </a:cubicBezTo>
                <a:close/>
                <a:moveTo>
                  <a:pt x="7408789" y="5131331"/>
                </a:moveTo>
                <a:cubicBezTo>
                  <a:pt x="7413880" y="5131331"/>
                  <a:pt x="7417952" y="5135404"/>
                  <a:pt x="7417952" y="5140494"/>
                </a:cubicBezTo>
                <a:cubicBezTo>
                  <a:pt x="7417952" y="5145585"/>
                  <a:pt x="7413880" y="5149657"/>
                  <a:pt x="7408789" y="5149657"/>
                </a:cubicBezTo>
                <a:cubicBezTo>
                  <a:pt x="7403699" y="5149657"/>
                  <a:pt x="7399626" y="5145585"/>
                  <a:pt x="7399626" y="5140494"/>
                </a:cubicBezTo>
                <a:cubicBezTo>
                  <a:pt x="7399626" y="5135404"/>
                  <a:pt x="7403699" y="5131331"/>
                  <a:pt x="7408789" y="5131331"/>
                </a:cubicBezTo>
                <a:close/>
                <a:moveTo>
                  <a:pt x="10433614" y="5120132"/>
                </a:moveTo>
                <a:cubicBezTo>
                  <a:pt x="10438705" y="5120132"/>
                  <a:pt x="10442776" y="5124204"/>
                  <a:pt x="10442776" y="5129295"/>
                </a:cubicBezTo>
                <a:cubicBezTo>
                  <a:pt x="10442776" y="5134385"/>
                  <a:pt x="10438705" y="5138458"/>
                  <a:pt x="10433614" y="5138458"/>
                </a:cubicBezTo>
                <a:cubicBezTo>
                  <a:pt x="10428524" y="5138458"/>
                  <a:pt x="10424451" y="5134385"/>
                  <a:pt x="10424451" y="5129295"/>
                </a:cubicBezTo>
                <a:cubicBezTo>
                  <a:pt x="10424451" y="5124204"/>
                  <a:pt x="10428524" y="5120132"/>
                  <a:pt x="10433614" y="5120132"/>
                </a:cubicBezTo>
                <a:close/>
                <a:moveTo>
                  <a:pt x="1525133" y="5095697"/>
                </a:moveTo>
                <a:cubicBezTo>
                  <a:pt x="1549568" y="5095697"/>
                  <a:pt x="1568912" y="5116059"/>
                  <a:pt x="1568912" y="5139476"/>
                </a:cubicBezTo>
                <a:cubicBezTo>
                  <a:pt x="1568912" y="5163911"/>
                  <a:pt x="1549568" y="5183255"/>
                  <a:pt x="1525133" y="5183255"/>
                </a:cubicBezTo>
                <a:cubicBezTo>
                  <a:pt x="1500698" y="5183255"/>
                  <a:pt x="1481354" y="5163911"/>
                  <a:pt x="1481354" y="5139476"/>
                </a:cubicBezTo>
                <a:cubicBezTo>
                  <a:pt x="1481354" y="5115041"/>
                  <a:pt x="1500698" y="5095697"/>
                  <a:pt x="1525133" y="5095697"/>
                </a:cubicBezTo>
                <a:close/>
                <a:moveTo>
                  <a:pt x="4545863" y="5086534"/>
                </a:moveTo>
                <a:cubicBezTo>
                  <a:pt x="4555026" y="5086534"/>
                  <a:pt x="4563168" y="5094679"/>
                  <a:pt x="4563168" y="5103842"/>
                </a:cubicBezTo>
                <a:cubicBezTo>
                  <a:pt x="4563168" y="5113005"/>
                  <a:pt x="4555026" y="5121150"/>
                  <a:pt x="4545863" y="5121150"/>
                </a:cubicBezTo>
                <a:cubicBezTo>
                  <a:pt x="4535682" y="5121150"/>
                  <a:pt x="4528555" y="5113005"/>
                  <a:pt x="4528555" y="5103842"/>
                </a:cubicBezTo>
                <a:cubicBezTo>
                  <a:pt x="4528555" y="5093661"/>
                  <a:pt x="4536700" y="5086534"/>
                  <a:pt x="4545863" y="5086534"/>
                </a:cubicBezTo>
                <a:close/>
                <a:moveTo>
                  <a:pt x="9595704" y="5048864"/>
                </a:moveTo>
                <a:cubicBezTo>
                  <a:pt x="9599777" y="5048864"/>
                  <a:pt x="9601813" y="5051918"/>
                  <a:pt x="9601813" y="5054972"/>
                </a:cubicBezTo>
                <a:cubicBezTo>
                  <a:pt x="9601813" y="5058027"/>
                  <a:pt x="9598759" y="5061081"/>
                  <a:pt x="9595704" y="5061081"/>
                </a:cubicBezTo>
                <a:cubicBezTo>
                  <a:pt x="9592650" y="5061081"/>
                  <a:pt x="9589596" y="5059045"/>
                  <a:pt x="9589596" y="5054972"/>
                </a:cubicBezTo>
                <a:cubicBezTo>
                  <a:pt x="9589596" y="5051918"/>
                  <a:pt x="9592650" y="5048864"/>
                  <a:pt x="9595704" y="5048864"/>
                </a:cubicBezTo>
                <a:close/>
                <a:moveTo>
                  <a:pt x="11474130" y="5040719"/>
                </a:moveTo>
                <a:cubicBezTo>
                  <a:pt x="11484311" y="5040719"/>
                  <a:pt x="11492456" y="5048864"/>
                  <a:pt x="11492456" y="5059046"/>
                </a:cubicBezTo>
                <a:cubicBezTo>
                  <a:pt x="11492456" y="5069227"/>
                  <a:pt x="11484311" y="5077372"/>
                  <a:pt x="11474130" y="5077372"/>
                </a:cubicBezTo>
                <a:cubicBezTo>
                  <a:pt x="11463948" y="5077372"/>
                  <a:pt x="11455803" y="5069227"/>
                  <a:pt x="11455803" y="5059046"/>
                </a:cubicBezTo>
                <a:cubicBezTo>
                  <a:pt x="11455803" y="5048864"/>
                  <a:pt x="11463948" y="5040719"/>
                  <a:pt x="11474130" y="5040719"/>
                </a:cubicBezTo>
                <a:close/>
                <a:moveTo>
                  <a:pt x="2684777" y="5038683"/>
                </a:moveTo>
                <a:cubicBezTo>
                  <a:pt x="2688848" y="5038683"/>
                  <a:pt x="2690886" y="5041737"/>
                  <a:pt x="2690886" y="5044791"/>
                </a:cubicBezTo>
                <a:cubicBezTo>
                  <a:pt x="2690886" y="5047846"/>
                  <a:pt x="2687831" y="5050900"/>
                  <a:pt x="2684777" y="5050900"/>
                </a:cubicBezTo>
                <a:cubicBezTo>
                  <a:pt x="2681723" y="5050900"/>
                  <a:pt x="2678668" y="5047846"/>
                  <a:pt x="2678668" y="5044791"/>
                </a:cubicBezTo>
                <a:cubicBezTo>
                  <a:pt x="2678668" y="5041737"/>
                  <a:pt x="2681723" y="5038683"/>
                  <a:pt x="2684777" y="5038683"/>
                </a:cubicBezTo>
                <a:close/>
                <a:moveTo>
                  <a:pt x="8718088" y="5027483"/>
                </a:moveTo>
                <a:cubicBezTo>
                  <a:pt x="8735396" y="5027483"/>
                  <a:pt x="8750668" y="5042755"/>
                  <a:pt x="8750668" y="5060063"/>
                </a:cubicBezTo>
                <a:cubicBezTo>
                  <a:pt x="8750668" y="5078389"/>
                  <a:pt x="8735396" y="5092643"/>
                  <a:pt x="8718088" y="5092643"/>
                </a:cubicBezTo>
                <a:cubicBezTo>
                  <a:pt x="8699762" y="5092643"/>
                  <a:pt x="8684490" y="5078389"/>
                  <a:pt x="8684490" y="5060063"/>
                </a:cubicBezTo>
                <a:cubicBezTo>
                  <a:pt x="8684490" y="5041737"/>
                  <a:pt x="8699762" y="5027483"/>
                  <a:pt x="8718088" y="5027483"/>
                </a:cubicBezTo>
                <a:close/>
                <a:moveTo>
                  <a:pt x="855208" y="4961306"/>
                </a:moveTo>
                <a:cubicBezTo>
                  <a:pt x="857245" y="4961306"/>
                  <a:pt x="859281" y="4963342"/>
                  <a:pt x="859281" y="4965379"/>
                </a:cubicBezTo>
                <a:cubicBezTo>
                  <a:pt x="859281" y="4967415"/>
                  <a:pt x="857245" y="4969451"/>
                  <a:pt x="855208" y="4969451"/>
                </a:cubicBezTo>
                <a:cubicBezTo>
                  <a:pt x="853172" y="4969451"/>
                  <a:pt x="851136" y="4967415"/>
                  <a:pt x="851136" y="4965379"/>
                </a:cubicBezTo>
                <a:cubicBezTo>
                  <a:pt x="851136" y="4963342"/>
                  <a:pt x="853172" y="4961306"/>
                  <a:pt x="855208" y="4961306"/>
                </a:cubicBezTo>
                <a:close/>
                <a:moveTo>
                  <a:pt x="3860690" y="4955197"/>
                </a:moveTo>
                <a:cubicBezTo>
                  <a:pt x="3867816" y="4955197"/>
                  <a:pt x="3873926" y="4961305"/>
                  <a:pt x="3873926" y="4968432"/>
                </a:cubicBezTo>
                <a:cubicBezTo>
                  <a:pt x="3873926" y="4975559"/>
                  <a:pt x="3867816" y="4981668"/>
                  <a:pt x="3860690" y="4981668"/>
                </a:cubicBezTo>
                <a:cubicBezTo>
                  <a:pt x="3853563" y="4981668"/>
                  <a:pt x="3847454" y="4975559"/>
                  <a:pt x="3847454" y="4968432"/>
                </a:cubicBezTo>
                <a:cubicBezTo>
                  <a:pt x="3847454" y="4961305"/>
                  <a:pt x="3853563" y="4955197"/>
                  <a:pt x="3860690" y="4955197"/>
                </a:cubicBezTo>
                <a:close/>
                <a:moveTo>
                  <a:pt x="428625" y="4954179"/>
                </a:moveTo>
                <a:cubicBezTo>
                  <a:pt x="459169" y="4955197"/>
                  <a:pt x="483604" y="4979632"/>
                  <a:pt x="483604" y="5009158"/>
                </a:cubicBezTo>
                <a:cubicBezTo>
                  <a:pt x="483604" y="5039701"/>
                  <a:pt x="459169" y="5064136"/>
                  <a:pt x="428625" y="5064136"/>
                </a:cubicBezTo>
                <a:cubicBezTo>
                  <a:pt x="398082" y="5064136"/>
                  <a:pt x="373647" y="5039701"/>
                  <a:pt x="373647" y="5009158"/>
                </a:cubicBezTo>
                <a:cubicBezTo>
                  <a:pt x="373647" y="4978614"/>
                  <a:pt x="398082" y="4954179"/>
                  <a:pt x="428625" y="4954179"/>
                </a:cubicBezTo>
                <a:close/>
                <a:moveTo>
                  <a:pt x="8221247" y="4935853"/>
                </a:moveTo>
                <a:cubicBezTo>
                  <a:pt x="8224301" y="4936871"/>
                  <a:pt x="8225319" y="4937889"/>
                  <a:pt x="8225319" y="4939926"/>
                </a:cubicBezTo>
                <a:cubicBezTo>
                  <a:pt x="8225319" y="4941962"/>
                  <a:pt x="8223283" y="4943998"/>
                  <a:pt x="8221247" y="4943998"/>
                </a:cubicBezTo>
                <a:cubicBezTo>
                  <a:pt x="8219210" y="4943998"/>
                  <a:pt x="8217174" y="4941962"/>
                  <a:pt x="8217174" y="4939926"/>
                </a:cubicBezTo>
                <a:cubicBezTo>
                  <a:pt x="8217174" y="4937889"/>
                  <a:pt x="8219210" y="4935853"/>
                  <a:pt x="8221247" y="4935853"/>
                </a:cubicBezTo>
                <a:close/>
                <a:moveTo>
                  <a:pt x="6571898" y="4926690"/>
                </a:moveTo>
                <a:cubicBezTo>
                  <a:pt x="6580043" y="4926690"/>
                  <a:pt x="6586152" y="4932798"/>
                  <a:pt x="6586152" y="4940943"/>
                </a:cubicBezTo>
                <a:cubicBezTo>
                  <a:pt x="6586152" y="4949088"/>
                  <a:pt x="6580043" y="4955197"/>
                  <a:pt x="6571898" y="4955197"/>
                </a:cubicBezTo>
                <a:cubicBezTo>
                  <a:pt x="6563753" y="4955197"/>
                  <a:pt x="6557644" y="4949088"/>
                  <a:pt x="6557644" y="4940943"/>
                </a:cubicBezTo>
                <a:cubicBezTo>
                  <a:pt x="6557644" y="4932798"/>
                  <a:pt x="6563753" y="4926690"/>
                  <a:pt x="6571898" y="4926690"/>
                </a:cubicBezTo>
                <a:close/>
                <a:moveTo>
                  <a:pt x="5978342" y="4896147"/>
                </a:moveTo>
                <a:cubicBezTo>
                  <a:pt x="6002774" y="4897165"/>
                  <a:pt x="6022119" y="4916509"/>
                  <a:pt x="6022119" y="4939926"/>
                </a:cubicBezTo>
                <a:cubicBezTo>
                  <a:pt x="6022119" y="4964360"/>
                  <a:pt x="6002774" y="4983705"/>
                  <a:pt x="5978342" y="4983705"/>
                </a:cubicBezTo>
                <a:cubicBezTo>
                  <a:pt x="5953907" y="4983705"/>
                  <a:pt x="5934564" y="4964360"/>
                  <a:pt x="5934564" y="4939926"/>
                </a:cubicBezTo>
                <a:cubicBezTo>
                  <a:pt x="5934564" y="4915491"/>
                  <a:pt x="5953907" y="4896147"/>
                  <a:pt x="5978342" y="4896147"/>
                </a:cubicBezTo>
                <a:close/>
                <a:moveTo>
                  <a:pt x="9071374" y="4885965"/>
                </a:moveTo>
                <a:cubicBezTo>
                  <a:pt x="9090719" y="4885965"/>
                  <a:pt x="9105990" y="4901237"/>
                  <a:pt x="9105990" y="4920581"/>
                </a:cubicBezTo>
                <a:cubicBezTo>
                  <a:pt x="9105990" y="4939925"/>
                  <a:pt x="9090719" y="4955197"/>
                  <a:pt x="9071374" y="4955197"/>
                </a:cubicBezTo>
                <a:cubicBezTo>
                  <a:pt x="9052030" y="4955197"/>
                  <a:pt x="9036758" y="4939925"/>
                  <a:pt x="9036758" y="4920581"/>
                </a:cubicBezTo>
                <a:cubicBezTo>
                  <a:pt x="9036758" y="4901237"/>
                  <a:pt x="9052030" y="4885965"/>
                  <a:pt x="9071374" y="4885965"/>
                </a:cubicBezTo>
                <a:close/>
                <a:moveTo>
                  <a:pt x="4705700" y="4854403"/>
                </a:moveTo>
                <a:cubicBezTo>
                  <a:pt x="4710788" y="4854403"/>
                  <a:pt x="4713844" y="4857457"/>
                  <a:pt x="4713844" y="4861530"/>
                </a:cubicBezTo>
                <a:cubicBezTo>
                  <a:pt x="4713844" y="4865603"/>
                  <a:pt x="4710788" y="4868657"/>
                  <a:pt x="4705700" y="4868657"/>
                </a:cubicBezTo>
                <a:cubicBezTo>
                  <a:pt x="4701628" y="4868657"/>
                  <a:pt x="4697560" y="4865603"/>
                  <a:pt x="4697560" y="4861530"/>
                </a:cubicBezTo>
                <a:cubicBezTo>
                  <a:pt x="4697560" y="4857457"/>
                  <a:pt x="4700612" y="4854403"/>
                  <a:pt x="4705700" y="4854403"/>
                </a:cubicBezTo>
                <a:close/>
                <a:moveTo>
                  <a:pt x="11940428" y="4845241"/>
                </a:moveTo>
                <a:cubicBezTo>
                  <a:pt x="11943481" y="4844222"/>
                  <a:pt x="11945518" y="4847277"/>
                  <a:pt x="11945518" y="4850331"/>
                </a:cubicBezTo>
                <a:cubicBezTo>
                  <a:pt x="11945518" y="4853386"/>
                  <a:pt x="11943481" y="4855422"/>
                  <a:pt x="11940428" y="4855422"/>
                </a:cubicBezTo>
                <a:cubicBezTo>
                  <a:pt x="11937373" y="4855422"/>
                  <a:pt x="11935337" y="4853386"/>
                  <a:pt x="11935337" y="4850331"/>
                </a:cubicBezTo>
                <a:cubicBezTo>
                  <a:pt x="11935337" y="4847277"/>
                  <a:pt x="11937373" y="4845241"/>
                  <a:pt x="11940428" y="4845241"/>
                </a:cubicBezTo>
                <a:close/>
                <a:moveTo>
                  <a:pt x="8474758" y="4844222"/>
                </a:moveTo>
                <a:cubicBezTo>
                  <a:pt x="8482903" y="4844222"/>
                  <a:pt x="8489011" y="4850331"/>
                  <a:pt x="8489011" y="4858476"/>
                </a:cubicBezTo>
                <a:cubicBezTo>
                  <a:pt x="8489011" y="4866621"/>
                  <a:pt x="8482903" y="4872729"/>
                  <a:pt x="8474758" y="4872729"/>
                </a:cubicBezTo>
                <a:cubicBezTo>
                  <a:pt x="8466612" y="4872729"/>
                  <a:pt x="8460504" y="4866621"/>
                  <a:pt x="8460504" y="4858476"/>
                </a:cubicBezTo>
                <a:cubicBezTo>
                  <a:pt x="8460504" y="4850331"/>
                  <a:pt x="8466612" y="4844222"/>
                  <a:pt x="8474758" y="4844222"/>
                </a:cubicBezTo>
                <a:close/>
                <a:moveTo>
                  <a:pt x="4205825" y="4837095"/>
                </a:moveTo>
                <a:cubicBezTo>
                  <a:pt x="4209897" y="4837095"/>
                  <a:pt x="4213970" y="4840150"/>
                  <a:pt x="4213970" y="4845240"/>
                </a:cubicBezTo>
                <a:cubicBezTo>
                  <a:pt x="4213970" y="4850331"/>
                  <a:pt x="4209897" y="4853385"/>
                  <a:pt x="4205825" y="4853385"/>
                </a:cubicBezTo>
                <a:cubicBezTo>
                  <a:pt x="4200734" y="4853385"/>
                  <a:pt x="4196662" y="4849313"/>
                  <a:pt x="4196662" y="4845240"/>
                </a:cubicBezTo>
                <a:cubicBezTo>
                  <a:pt x="4196662" y="4840150"/>
                  <a:pt x="4200734" y="4837095"/>
                  <a:pt x="4205825" y="4837095"/>
                </a:cubicBezTo>
                <a:close/>
                <a:moveTo>
                  <a:pt x="7787529" y="4832005"/>
                </a:moveTo>
                <a:cubicBezTo>
                  <a:pt x="7806873" y="4832005"/>
                  <a:pt x="7822145" y="4847277"/>
                  <a:pt x="7822145" y="4866621"/>
                </a:cubicBezTo>
                <a:cubicBezTo>
                  <a:pt x="7822145" y="4884947"/>
                  <a:pt x="7806873" y="4901237"/>
                  <a:pt x="7787529" y="4901237"/>
                </a:cubicBezTo>
                <a:cubicBezTo>
                  <a:pt x="7768185" y="4901237"/>
                  <a:pt x="7752913" y="4885966"/>
                  <a:pt x="7752913" y="4866621"/>
                </a:cubicBezTo>
                <a:cubicBezTo>
                  <a:pt x="7752913" y="4847277"/>
                  <a:pt x="7768185" y="4832005"/>
                  <a:pt x="7787529" y="4832005"/>
                </a:cubicBezTo>
                <a:close/>
                <a:moveTo>
                  <a:pt x="11802981" y="4826914"/>
                </a:moveTo>
                <a:cubicBezTo>
                  <a:pt x="11808072" y="4825896"/>
                  <a:pt x="11811126" y="4828950"/>
                  <a:pt x="11811126" y="4834041"/>
                </a:cubicBezTo>
                <a:cubicBezTo>
                  <a:pt x="11811126" y="4838114"/>
                  <a:pt x="11808072" y="4842186"/>
                  <a:pt x="11802981" y="4842186"/>
                </a:cubicBezTo>
                <a:cubicBezTo>
                  <a:pt x="11798909" y="4842186"/>
                  <a:pt x="11794836" y="4839132"/>
                  <a:pt x="11794836" y="4834041"/>
                </a:cubicBezTo>
                <a:cubicBezTo>
                  <a:pt x="11794836" y="4829969"/>
                  <a:pt x="11797891" y="4826914"/>
                  <a:pt x="11802981" y="4826914"/>
                </a:cubicBezTo>
                <a:close/>
                <a:moveTo>
                  <a:pt x="5411257" y="4809607"/>
                </a:moveTo>
                <a:cubicBezTo>
                  <a:pt x="5417365" y="4809607"/>
                  <a:pt x="5422456" y="4813679"/>
                  <a:pt x="5422456" y="4819788"/>
                </a:cubicBezTo>
                <a:cubicBezTo>
                  <a:pt x="5422456" y="4825897"/>
                  <a:pt x="5417365" y="4829969"/>
                  <a:pt x="5411257" y="4829969"/>
                </a:cubicBezTo>
                <a:cubicBezTo>
                  <a:pt x="5405150" y="4829969"/>
                  <a:pt x="5401075" y="4824879"/>
                  <a:pt x="5401075" y="4819788"/>
                </a:cubicBezTo>
                <a:cubicBezTo>
                  <a:pt x="5401075" y="4813679"/>
                  <a:pt x="5406167" y="4809607"/>
                  <a:pt x="5411257" y="4809607"/>
                </a:cubicBezTo>
                <a:close/>
                <a:moveTo>
                  <a:pt x="9626248" y="4808588"/>
                </a:moveTo>
                <a:cubicBezTo>
                  <a:pt x="9632356" y="4808588"/>
                  <a:pt x="9637447" y="4813679"/>
                  <a:pt x="9637447" y="4819788"/>
                </a:cubicBezTo>
                <a:cubicBezTo>
                  <a:pt x="9637447" y="4825896"/>
                  <a:pt x="9632356" y="4830987"/>
                  <a:pt x="9626248" y="4830987"/>
                </a:cubicBezTo>
                <a:cubicBezTo>
                  <a:pt x="9620140" y="4830987"/>
                  <a:pt x="9615049" y="4825896"/>
                  <a:pt x="9615049" y="4819788"/>
                </a:cubicBezTo>
                <a:cubicBezTo>
                  <a:pt x="9615049" y="4813679"/>
                  <a:pt x="9620140" y="4808588"/>
                  <a:pt x="9626248" y="4808588"/>
                </a:cubicBezTo>
                <a:close/>
                <a:moveTo>
                  <a:pt x="4160030" y="4788226"/>
                </a:moveTo>
                <a:cubicBezTo>
                  <a:pt x="4164103" y="4789244"/>
                  <a:pt x="4168175" y="4792299"/>
                  <a:pt x="4168175" y="4796371"/>
                </a:cubicBezTo>
                <a:cubicBezTo>
                  <a:pt x="4168175" y="4800444"/>
                  <a:pt x="4164103" y="4804516"/>
                  <a:pt x="4160030" y="4804516"/>
                </a:cubicBezTo>
                <a:cubicBezTo>
                  <a:pt x="4155957" y="4804516"/>
                  <a:pt x="4151885" y="4801461"/>
                  <a:pt x="4151885" y="4796371"/>
                </a:cubicBezTo>
                <a:cubicBezTo>
                  <a:pt x="4151885" y="4792299"/>
                  <a:pt x="4155957" y="4788226"/>
                  <a:pt x="4160030" y="4788226"/>
                </a:cubicBezTo>
                <a:close/>
                <a:moveTo>
                  <a:pt x="2707168" y="4788226"/>
                </a:moveTo>
                <a:cubicBezTo>
                  <a:pt x="2718366" y="4788226"/>
                  <a:pt x="2727529" y="4797389"/>
                  <a:pt x="2727529" y="4808588"/>
                </a:cubicBezTo>
                <a:cubicBezTo>
                  <a:pt x="2727529" y="4819788"/>
                  <a:pt x="2718366" y="4828951"/>
                  <a:pt x="2707168" y="4828951"/>
                </a:cubicBezTo>
                <a:cubicBezTo>
                  <a:pt x="2695968" y="4828951"/>
                  <a:pt x="2686805" y="4819788"/>
                  <a:pt x="2686805" y="4808588"/>
                </a:cubicBezTo>
                <a:cubicBezTo>
                  <a:pt x="2686805" y="4797389"/>
                  <a:pt x="2695968" y="4788226"/>
                  <a:pt x="2707168" y="4788226"/>
                </a:cubicBezTo>
                <a:close/>
                <a:moveTo>
                  <a:pt x="8423852" y="4774990"/>
                </a:moveTo>
                <a:cubicBezTo>
                  <a:pt x="8434033" y="4774990"/>
                  <a:pt x="8441160" y="4783135"/>
                  <a:pt x="8441160" y="4792298"/>
                </a:cubicBezTo>
                <a:cubicBezTo>
                  <a:pt x="8441160" y="4802479"/>
                  <a:pt x="8433015" y="4809606"/>
                  <a:pt x="8423852" y="4809606"/>
                </a:cubicBezTo>
                <a:cubicBezTo>
                  <a:pt x="8413671" y="4809606"/>
                  <a:pt x="8406544" y="4801461"/>
                  <a:pt x="8406544" y="4792298"/>
                </a:cubicBezTo>
                <a:cubicBezTo>
                  <a:pt x="8406544" y="4782117"/>
                  <a:pt x="8414689" y="4774990"/>
                  <a:pt x="8423852" y="4774990"/>
                </a:cubicBezTo>
                <a:close/>
                <a:moveTo>
                  <a:pt x="7361956" y="4766846"/>
                </a:moveTo>
                <a:cubicBezTo>
                  <a:pt x="7367046" y="4766846"/>
                  <a:pt x="7371119" y="4771937"/>
                  <a:pt x="7371119" y="4776009"/>
                </a:cubicBezTo>
                <a:cubicBezTo>
                  <a:pt x="7371119" y="4781099"/>
                  <a:pt x="7367046" y="4784154"/>
                  <a:pt x="7361956" y="4784154"/>
                </a:cubicBezTo>
                <a:cubicBezTo>
                  <a:pt x="7356865" y="4784154"/>
                  <a:pt x="7352793" y="4780081"/>
                  <a:pt x="7352793" y="4776009"/>
                </a:cubicBezTo>
                <a:cubicBezTo>
                  <a:pt x="7352793" y="4770918"/>
                  <a:pt x="7356865" y="4766846"/>
                  <a:pt x="7361956" y="4766846"/>
                </a:cubicBezTo>
                <a:close/>
                <a:moveTo>
                  <a:pt x="5745195" y="4758701"/>
                </a:moveTo>
                <a:cubicBezTo>
                  <a:pt x="5751304" y="4758701"/>
                  <a:pt x="5755375" y="4762773"/>
                  <a:pt x="5755375" y="4768882"/>
                </a:cubicBezTo>
                <a:cubicBezTo>
                  <a:pt x="5755375" y="4773973"/>
                  <a:pt x="5751304" y="4779063"/>
                  <a:pt x="5745195" y="4779063"/>
                </a:cubicBezTo>
                <a:cubicBezTo>
                  <a:pt x="5740104" y="4779063"/>
                  <a:pt x="5735013" y="4774991"/>
                  <a:pt x="5735013" y="4768882"/>
                </a:cubicBezTo>
                <a:cubicBezTo>
                  <a:pt x="5735013" y="4763792"/>
                  <a:pt x="5739086" y="4758701"/>
                  <a:pt x="5745195" y="4758701"/>
                </a:cubicBezTo>
                <a:close/>
                <a:moveTo>
                  <a:pt x="9463349" y="4748520"/>
                </a:moveTo>
                <a:cubicBezTo>
                  <a:pt x="9472512" y="4749538"/>
                  <a:pt x="9478621" y="4755646"/>
                  <a:pt x="9478621" y="4763792"/>
                </a:cubicBezTo>
                <a:cubicBezTo>
                  <a:pt x="9478621" y="4771937"/>
                  <a:pt x="9471494" y="4778045"/>
                  <a:pt x="9463349" y="4778045"/>
                </a:cubicBezTo>
                <a:cubicBezTo>
                  <a:pt x="9455204" y="4778045"/>
                  <a:pt x="9448077" y="4771937"/>
                  <a:pt x="9448077" y="4763792"/>
                </a:cubicBezTo>
                <a:cubicBezTo>
                  <a:pt x="9448077" y="4755646"/>
                  <a:pt x="9455204" y="4748520"/>
                  <a:pt x="9463349" y="4748520"/>
                </a:cubicBezTo>
                <a:close/>
                <a:moveTo>
                  <a:pt x="3995069" y="4743429"/>
                </a:moveTo>
                <a:cubicBezTo>
                  <a:pt x="3999141" y="4743429"/>
                  <a:pt x="4003214" y="4746483"/>
                  <a:pt x="4003214" y="4751574"/>
                </a:cubicBezTo>
                <a:cubicBezTo>
                  <a:pt x="4003214" y="4755646"/>
                  <a:pt x="4000159" y="4759719"/>
                  <a:pt x="3995069" y="4759719"/>
                </a:cubicBezTo>
                <a:cubicBezTo>
                  <a:pt x="3990995" y="4759719"/>
                  <a:pt x="3986923" y="4756664"/>
                  <a:pt x="3986923" y="4751574"/>
                </a:cubicBezTo>
                <a:cubicBezTo>
                  <a:pt x="3986923" y="4747501"/>
                  <a:pt x="3989978" y="4743429"/>
                  <a:pt x="3995069" y="4743429"/>
                </a:cubicBezTo>
                <a:close/>
                <a:moveTo>
                  <a:pt x="1604530" y="4720012"/>
                </a:moveTo>
                <a:cubicBezTo>
                  <a:pt x="1609621" y="4720012"/>
                  <a:pt x="1613694" y="4724085"/>
                  <a:pt x="1613694" y="4729175"/>
                </a:cubicBezTo>
                <a:cubicBezTo>
                  <a:pt x="1613694" y="4734266"/>
                  <a:pt x="1609621" y="4738339"/>
                  <a:pt x="1604530" y="4738339"/>
                </a:cubicBezTo>
                <a:cubicBezTo>
                  <a:pt x="1599441" y="4738339"/>
                  <a:pt x="1595368" y="4734266"/>
                  <a:pt x="1595368" y="4729175"/>
                </a:cubicBezTo>
                <a:cubicBezTo>
                  <a:pt x="1595368" y="4724085"/>
                  <a:pt x="1599441" y="4720012"/>
                  <a:pt x="1604530" y="4720012"/>
                </a:cubicBezTo>
                <a:close/>
                <a:moveTo>
                  <a:pt x="1371382" y="4705759"/>
                </a:moveTo>
                <a:cubicBezTo>
                  <a:pt x="1372401" y="4705759"/>
                  <a:pt x="1374437" y="4706777"/>
                  <a:pt x="1374437" y="4708813"/>
                </a:cubicBezTo>
                <a:cubicBezTo>
                  <a:pt x="1374437" y="4710850"/>
                  <a:pt x="1372401" y="4711867"/>
                  <a:pt x="1371382" y="4711867"/>
                </a:cubicBezTo>
                <a:cubicBezTo>
                  <a:pt x="1370364" y="4711867"/>
                  <a:pt x="1368328" y="4709831"/>
                  <a:pt x="1368328" y="4708813"/>
                </a:cubicBezTo>
                <a:cubicBezTo>
                  <a:pt x="1368328" y="4706777"/>
                  <a:pt x="1370364" y="4705759"/>
                  <a:pt x="1371382" y="4705759"/>
                </a:cubicBezTo>
                <a:close/>
                <a:moveTo>
                  <a:pt x="10108836" y="4692523"/>
                </a:moveTo>
                <a:cubicBezTo>
                  <a:pt x="10114944" y="4692523"/>
                  <a:pt x="10121052" y="4697614"/>
                  <a:pt x="10121052" y="4704740"/>
                </a:cubicBezTo>
                <a:cubicBezTo>
                  <a:pt x="10121052" y="4711867"/>
                  <a:pt x="10115962" y="4716957"/>
                  <a:pt x="10108836" y="4716957"/>
                </a:cubicBezTo>
                <a:cubicBezTo>
                  <a:pt x="10101709" y="4716957"/>
                  <a:pt x="10096618" y="4711867"/>
                  <a:pt x="10096618" y="4704740"/>
                </a:cubicBezTo>
                <a:cubicBezTo>
                  <a:pt x="10096618" y="4697614"/>
                  <a:pt x="10101709" y="4692523"/>
                  <a:pt x="10108836" y="4692523"/>
                </a:cubicBezTo>
                <a:close/>
                <a:moveTo>
                  <a:pt x="10068111" y="4669106"/>
                </a:moveTo>
                <a:cubicBezTo>
                  <a:pt x="10075237" y="4669106"/>
                  <a:pt x="10079310" y="4674197"/>
                  <a:pt x="10079310" y="4679287"/>
                </a:cubicBezTo>
                <a:cubicBezTo>
                  <a:pt x="10079310" y="4685396"/>
                  <a:pt x="10074219" y="4690487"/>
                  <a:pt x="10068111" y="4690487"/>
                </a:cubicBezTo>
                <a:cubicBezTo>
                  <a:pt x="10062002" y="4690487"/>
                  <a:pt x="10056911" y="4685396"/>
                  <a:pt x="10056911" y="4679287"/>
                </a:cubicBezTo>
                <a:cubicBezTo>
                  <a:pt x="10056911" y="4673179"/>
                  <a:pt x="10062002" y="4669106"/>
                  <a:pt x="10068111" y="4669106"/>
                </a:cubicBezTo>
                <a:close/>
                <a:moveTo>
                  <a:pt x="8009478" y="4660961"/>
                </a:moveTo>
                <a:cubicBezTo>
                  <a:pt x="8013550" y="4660961"/>
                  <a:pt x="8016605" y="4664015"/>
                  <a:pt x="8016605" y="4668088"/>
                </a:cubicBezTo>
                <a:cubicBezTo>
                  <a:pt x="8016605" y="4672161"/>
                  <a:pt x="8013550" y="4675215"/>
                  <a:pt x="8009478" y="4675215"/>
                </a:cubicBezTo>
                <a:cubicBezTo>
                  <a:pt x="8005405" y="4675215"/>
                  <a:pt x="8002351" y="4672161"/>
                  <a:pt x="8002351" y="4668088"/>
                </a:cubicBezTo>
                <a:cubicBezTo>
                  <a:pt x="8002351" y="4664015"/>
                  <a:pt x="8005405" y="4660961"/>
                  <a:pt x="8009478" y="4660961"/>
                </a:cubicBezTo>
                <a:close/>
                <a:moveTo>
                  <a:pt x="10355219" y="4649762"/>
                </a:moveTo>
                <a:cubicBezTo>
                  <a:pt x="10359292" y="4649762"/>
                  <a:pt x="10363364" y="4652816"/>
                  <a:pt x="10363364" y="4657907"/>
                </a:cubicBezTo>
                <a:cubicBezTo>
                  <a:pt x="10363364" y="4661980"/>
                  <a:pt x="10359292" y="4666052"/>
                  <a:pt x="10355219" y="4666052"/>
                </a:cubicBezTo>
                <a:cubicBezTo>
                  <a:pt x="10351147" y="4666052"/>
                  <a:pt x="10347074" y="4661980"/>
                  <a:pt x="10347074" y="4657907"/>
                </a:cubicBezTo>
                <a:cubicBezTo>
                  <a:pt x="10347074" y="4653834"/>
                  <a:pt x="10351147" y="4649762"/>
                  <a:pt x="10355219" y="4649762"/>
                </a:cubicBezTo>
                <a:close/>
                <a:moveTo>
                  <a:pt x="10402053" y="4646708"/>
                </a:moveTo>
                <a:cubicBezTo>
                  <a:pt x="10406125" y="4646708"/>
                  <a:pt x="10408162" y="4648744"/>
                  <a:pt x="10408162" y="4652816"/>
                </a:cubicBezTo>
                <a:cubicBezTo>
                  <a:pt x="10408162" y="4655871"/>
                  <a:pt x="10405107" y="4658925"/>
                  <a:pt x="10402053" y="4658925"/>
                </a:cubicBezTo>
                <a:cubicBezTo>
                  <a:pt x="10398999" y="4658925"/>
                  <a:pt x="10395944" y="4655871"/>
                  <a:pt x="10395944" y="4652816"/>
                </a:cubicBezTo>
                <a:cubicBezTo>
                  <a:pt x="10395944" y="4649762"/>
                  <a:pt x="10398999" y="4646708"/>
                  <a:pt x="10402053" y="4646708"/>
                </a:cubicBezTo>
                <a:close/>
                <a:moveTo>
                  <a:pt x="4307634" y="4637545"/>
                </a:moveTo>
                <a:cubicBezTo>
                  <a:pt x="4315757" y="4637545"/>
                  <a:pt x="4321866" y="4643653"/>
                  <a:pt x="4321866" y="4651799"/>
                </a:cubicBezTo>
                <a:cubicBezTo>
                  <a:pt x="4321866" y="4659944"/>
                  <a:pt x="4315757" y="4666052"/>
                  <a:pt x="4307634" y="4666052"/>
                </a:cubicBezTo>
                <a:cubicBezTo>
                  <a:pt x="4299487" y="4666052"/>
                  <a:pt x="4293379" y="4659944"/>
                  <a:pt x="4293379" y="4651799"/>
                </a:cubicBezTo>
                <a:cubicBezTo>
                  <a:pt x="4293379" y="4643653"/>
                  <a:pt x="4299487" y="4637545"/>
                  <a:pt x="4307634" y="4637545"/>
                </a:cubicBezTo>
                <a:close/>
                <a:moveTo>
                  <a:pt x="117067" y="4626346"/>
                </a:moveTo>
                <a:cubicBezTo>
                  <a:pt x="118085" y="4626346"/>
                  <a:pt x="119103" y="4627364"/>
                  <a:pt x="119103" y="4628382"/>
                </a:cubicBezTo>
                <a:cubicBezTo>
                  <a:pt x="119103" y="4629400"/>
                  <a:pt x="118085" y="4630418"/>
                  <a:pt x="117067" y="4630418"/>
                </a:cubicBezTo>
                <a:cubicBezTo>
                  <a:pt x="116049" y="4630418"/>
                  <a:pt x="115031" y="4629400"/>
                  <a:pt x="115031" y="4628382"/>
                </a:cubicBezTo>
                <a:cubicBezTo>
                  <a:pt x="115031" y="4627364"/>
                  <a:pt x="116049" y="4626346"/>
                  <a:pt x="117067" y="4626346"/>
                </a:cubicBezTo>
                <a:close/>
                <a:moveTo>
                  <a:pt x="3638730" y="4547951"/>
                </a:moveTo>
                <a:cubicBezTo>
                  <a:pt x="3642802" y="4547951"/>
                  <a:pt x="3644839" y="4549987"/>
                  <a:pt x="3644839" y="4554059"/>
                </a:cubicBezTo>
                <a:cubicBezTo>
                  <a:pt x="3644839" y="4557114"/>
                  <a:pt x="3641784" y="4560169"/>
                  <a:pt x="3638730" y="4560169"/>
                </a:cubicBezTo>
                <a:cubicBezTo>
                  <a:pt x="3635676" y="4560169"/>
                  <a:pt x="3632622" y="4557114"/>
                  <a:pt x="3632622" y="4554059"/>
                </a:cubicBezTo>
                <a:cubicBezTo>
                  <a:pt x="3632622" y="4551005"/>
                  <a:pt x="3635676" y="4547951"/>
                  <a:pt x="3638730" y="4547951"/>
                </a:cubicBezTo>
                <a:close/>
                <a:moveTo>
                  <a:pt x="11106590" y="4539806"/>
                </a:moveTo>
                <a:cubicBezTo>
                  <a:pt x="11122879" y="4539806"/>
                  <a:pt x="11136115" y="4553041"/>
                  <a:pt x="11136115" y="4569331"/>
                </a:cubicBezTo>
                <a:cubicBezTo>
                  <a:pt x="11136115" y="4585621"/>
                  <a:pt x="11122879" y="4598857"/>
                  <a:pt x="11106590" y="4598857"/>
                </a:cubicBezTo>
                <a:cubicBezTo>
                  <a:pt x="11090300" y="4598857"/>
                  <a:pt x="11077064" y="4585621"/>
                  <a:pt x="11077064" y="4569331"/>
                </a:cubicBezTo>
                <a:cubicBezTo>
                  <a:pt x="11077064" y="4553041"/>
                  <a:pt x="11090300" y="4539806"/>
                  <a:pt x="11106590" y="4539806"/>
                </a:cubicBezTo>
                <a:close/>
                <a:moveTo>
                  <a:pt x="10039603" y="4533697"/>
                </a:moveTo>
                <a:cubicBezTo>
                  <a:pt x="10046730" y="4533697"/>
                  <a:pt x="10051820" y="4538788"/>
                  <a:pt x="10051820" y="4545915"/>
                </a:cubicBezTo>
                <a:cubicBezTo>
                  <a:pt x="10051820" y="4553041"/>
                  <a:pt x="10045712" y="4558132"/>
                  <a:pt x="10039603" y="4558132"/>
                </a:cubicBezTo>
                <a:cubicBezTo>
                  <a:pt x="10032477" y="4558132"/>
                  <a:pt x="10027386" y="4553041"/>
                  <a:pt x="10027386" y="4545915"/>
                </a:cubicBezTo>
                <a:cubicBezTo>
                  <a:pt x="10027386" y="4538788"/>
                  <a:pt x="10033494" y="4533697"/>
                  <a:pt x="10039603" y="4533697"/>
                </a:cubicBezTo>
                <a:close/>
                <a:moveTo>
                  <a:pt x="5086492" y="4530642"/>
                </a:moveTo>
                <a:cubicBezTo>
                  <a:pt x="5101760" y="4530642"/>
                  <a:pt x="5114995" y="4543877"/>
                  <a:pt x="5114995" y="4559149"/>
                </a:cubicBezTo>
                <a:cubicBezTo>
                  <a:pt x="5114995" y="4575439"/>
                  <a:pt x="5101760" y="4587656"/>
                  <a:pt x="5086492" y="4587656"/>
                </a:cubicBezTo>
                <a:cubicBezTo>
                  <a:pt x="5070204" y="4587656"/>
                  <a:pt x="5057989" y="4574421"/>
                  <a:pt x="5057989" y="4559149"/>
                </a:cubicBezTo>
                <a:cubicBezTo>
                  <a:pt x="5057989" y="4542860"/>
                  <a:pt x="5071223" y="4530642"/>
                  <a:pt x="5086492" y="4530642"/>
                </a:cubicBezTo>
                <a:close/>
                <a:moveTo>
                  <a:pt x="5031503" y="4522498"/>
                </a:moveTo>
                <a:cubicBezTo>
                  <a:pt x="5034558" y="4522498"/>
                  <a:pt x="5037610" y="4525552"/>
                  <a:pt x="5037610" y="4528606"/>
                </a:cubicBezTo>
                <a:cubicBezTo>
                  <a:pt x="5037610" y="4531661"/>
                  <a:pt x="5034558" y="4534716"/>
                  <a:pt x="5031503" y="4534716"/>
                </a:cubicBezTo>
                <a:cubicBezTo>
                  <a:pt x="5028450" y="4534716"/>
                  <a:pt x="5025395" y="4531661"/>
                  <a:pt x="5025395" y="4528606"/>
                </a:cubicBezTo>
                <a:cubicBezTo>
                  <a:pt x="5025395" y="4525552"/>
                  <a:pt x="5028450" y="4522498"/>
                  <a:pt x="5031503" y="4522498"/>
                </a:cubicBezTo>
                <a:close/>
                <a:moveTo>
                  <a:pt x="10449905" y="4519443"/>
                </a:moveTo>
                <a:cubicBezTo>
                  <a:pt x="10451940" y="4519443"/>
                  <a:pt x="10453977" y="4521479"/>
                  <a:pt x="10453977" y="4523515"/>
                </a:cubicBezTo>
                <a:cubicBezTo>
                  <a:pt x="10453977" y="4525551"/>
                  <a:pt x="10451940" y="4527588"/>
                  <a:pt x="10449905" y="4527588"/>
                </a:cubicBezTo>
                <a:cubicBezTo>
                  <a:pt x="10447868" y="4527588"/>
                  <a:pt x="10445832" y="4525551"/>
                  <a:pt x="10445832" y="4523515"/>
                </a:cubicBezTo>
                <a:cubicBezTo>
                  <a:pt x="10445832" y="4521479"/>
                  <a:pt x="10447868" y="4519443"/>
                  <a:pt x="10449905" y="4519443"/>
                </a:cubicBezTo>
                <a:close/>
                <a:moveTo>
                  <a:pt x="6405944" y="4511298"/>
                </a:moveTo>
                <a:cubicBezTo>
                  <a:pt x="6411035" y="4511298"/>
                  <a:pt x="6415107" y="4515371"/>
                  <a:pt x="6415107" y="4520461"/>
                </a:cubicBezTo>
                <a:cubicBezTo>
                  <a:pt x="6415107" y="4525552"/>
                  <a:pt x="6411035" y="4529625"/>
                  <a:pt x="6405944" y="4529625"/>
                </a:cubicBezTo>
                <a:cubicBezTo>
                  <a:pt x="6400854" y="4529625"/>
                  <a:pt x="6396781" y="4525552"/>
                  <a:pt x="6396781" y="4520461"/>
                </a:cubicBezTo>
                <a:cubicBezTo>
                  <a:pt x="6396781" y="4515371"/>
                  <a:pt x="6400854" y="4511298"/>
                  <a:pt x="6405944" y="4511298"/>
                </a:cubicBezTo>
                <a:close/>
                <a:moveTo>
                  <a:pt x="3329227" y="4505190"/>
                </a:moveTo>
                <a:cubicBezTo>
                  <a:pt x="3334319" y="4505190"/>
                  <a:pt x="3339409" y="4510281"/>
                  <a:pt x="3339409" y="4515371"/>
                </a:cubicBezTo>
                <a:cubicBezTo>
                  <a:pt x="3339409" y="4520462"/>
                  <a:pt x="3335337" y="4525552"/>
                  <a:pt x="3329227" y="4525552"/>
                </a:cubicBezTo>
                <a:cubicBezTo>
                  <a:pt x="3324137" y="4525552"/>
                  <a:pt x="3319045" y="4521480"/>
                  <a:pt x="3319045" y="4515371"/>
                </a:cubicBezTo>
                <a:cubicBezTo>
                  <a:pt x="3319045" y="4510281"/>
                  <a:pt x="3323119" y="4505190"/>
                  <a:pt x="3329227" y="4505190"/>
                </a:cubicBezTo>
                <a:close/>
                <a:moveTo>
                  <a:pt x="9823763" y="4504172"/>
                </a:moveTo>
                <a:cubicBezTo>
                  <a:pt x="9826817" y="4505190"/>
                  <a:pt x="9828853" y="4507226"/>
                  <a:pt x="9828853" y="4509263"/>
                </a:cubicBezTo>
                <a:cubicBezTo>
                  <a:pt x="9828853" y="4512317"/>
                  <a:pt x="9826817" y="4514353"/>
                  <a:pt x="9823763" y="4514353"/>
                </a:cubicBezTo>
                <a:cubicBezTo>
                  <a:pt x="9820708" y="4514353"/>
                  <a:pt x="9818672" y="4512317"/>
                  <a:pt x="9818672" y="4509263"/>
                </a:cubicBezTo>
                <a:cubicBezTo>
                  <a:pt x="9818672" y="4506208"/>
                  <a:pt x="9820708" y="4504172"/>
                  <a:pt x="9823763" y="4504172"/>
                </a:cubicBezTo>
                <a:close/>
                <a:moveTo>
                  <a:pt x="11835561" y="4496026"/>
                </a:moveTo>
                <a:cubicBezTo>
                  <a:pt x="11864069" y="4496026"/>
                  <a:pt x="11886467" y="4518425"/>
                  <a:pt x="11886467" y="4546932"/>
                </a:cubicBezTo>
                <a:cubicBezTo>
                  <a:pt x="11886467" y="4574421"/>
                  <a:pt x="11864069" y="4597838"/>
                  <a:pt x="11835561" y="4597838"/>
                </a:cubicBezTo>
                <a:cubicBezTo>
                  <a:pt x="11807053" y="4597838"/>
                  <a:pt x="11784655" y="4575440"/>
                  <a:pt x="11784655" y="4546932"/>
                </a:cubicBezTo>
                <a:cubicBezTo>
                  <a:pt x="11784655" y="4518425"/>
                  <a:pt x="11808072" y="4496026"/>
                  <a:pt x="11835561" y="4496026"/>
                </a:cubicBezTo>
                <a:close/>
                <a:moveTo>
                  <a:pt x="2021958" y="4478719"/>
                </a:moveTo>
                <a:cubicBezTo>
                  <a:pt x="2023994" y="4478719"/>
                  <a:pt x="2025013" y="4480755"/>
                  <a:pt x="2025013" y="4481773"/>
                </a:cubicBezTo>
                <a:cubicBezTo>
                  <a:pt x="2025013" y="4483810"/>
                  <a:pt x="2023994" y="4484827"/>
                  <a:pt x="2021958" y="4484827"/>
                </a:cubicBezTo>
                <a:cubicBezTo>
                  <a:pt x="2019921" y="4484827"/>
                  <a:pt x="2018904" y="4483810"/>
                  <a:pt x="2018904" y="4481773"/>
                </a:cubicBezTo>
                <a:cubicBezTo>
                  <a:pt x="2018904" y="4479737"/>
                  <a:pt x="2019921" y="4478719"/>
                  <a:pt x="2021958" y="4478719"/>
                </a:cubicBezTo>
                <a:close/>
                <a:moveTo>
                  <a:pt x="1314378" y="4477700"/>
                </a:moveTo>
                <a:cubicBezTo>
                  <a:pt x="1323541" y="4477700"/>
                  <a:pt x="1331686" y="4484827"/>
                  <a:pt x="1331686" y="4495008"/>
                </a:cubicBezTo>
                <a:cubicBezTo>
                  <a:pt x="1331686" y="4504171"/>
                  <a:pt x="1323541" y="4512316"/>
                  <a:pt x="1314378" y="4512316"/>
                </a:cubicBezTo>
                <a:cubicBezTo>
                  <a:pt x="1305215" y="4512316"/>
                  <a:pt x="1297070" y="4504171"/>
                  <a:pt x="1297070" y="4495008"/>
                </a:cubicBezTo>
                <a:cubicBezTo>
                  <a:pt x="1297070" y="4485845"/>
                  <a:pt x="1305215" y="4477700"/>
                  <a:pt x="1314378" y="4477700"/>
                </a:cubicBezTo>
                <a:close/>
                <a:moveTo>
                  <a:pt x="9049994" y="4471592"/>
                </a:moveTo>
                <a:cubicBezTo>
                  <a:pt x="9052029" y="4472610"/>
                  <a:pt x="9054066" y="4473628"/>
                  <a:pt x="9054066" y="4475664"/>
                </a:cubicBezTo>
                <a:cubicBezTo>
                  <a:pt x="9054066" y="4477700"/>
                  <a:pt x="9052029" y="4479737"/>
                  <a:pt x="9049994" y="4479737"/>
                </a:cubicBezTo>
                <a:cubicBezTo>
                  <a:pt x="9047957" y="4479737"/>
                  <a:pt x="9045921" y="4477700"/>
                  <a:pt x="9045921" y="4475664"/>
                </a:cubicBezTo>
                <a:cubicBezTo>
                  <a:pt x="9045921" y="4473628"/>
                  <a:pt x="9047957" y="4471592"/>
                  <a:pt x="9049994" y="4471592"/>
                </a:cubicBezTo>
                <a:close/>
                <a:moveTo>
                  <a:pt x="9692425" y="4440030"/>
                </a:moveTo>
                <a:cubicBezTo>
                  <a:pt x="9704642" y="4440030"/>
                  <a:pt x="9714823" y="4450211"/>
                  <a:pt x="9714823" y="4462429"/>
                </a:cubicBezTo>
                <a:cubicBezTo>
                  <a:pt x="9714823" y="4474646"/>
                  <a:pt x="9704642" y="4484827"/>
                  <a:pt x="9692425" y="4484827"/>
                </a:cubicBezTo>
                <a:cubicBezTo>
                  <a:pt x="9680207" y="4484827"/>
                  <a:pt x="9670026" y="4474646"/>
                  <a:pt x="9670026" y="4462429"/>
                </a:cubicBezTo>
                <a:cubicBezTo>
                  <a:pt x="9670026" y="4450211"/>
                  <a:pt x="9680207" y="4440030"/>
                  <a:pt x="9692425" y="4440030"/>
                </a:cubicBezTo>
                <a:close/>
                <a:moveTo>
                  <a:pt x="748314" y="4434939"/>
                </a:moveTo>
                <a:cubicBezTo>
                  <a:pt x="751368" y="4434939"/>
                  <a:pt x="753404" y="4436975"/>
                  <a:pt x="753404" y="4440030"/>
                </a:cubicBezTo>
                <a:cubicBezTo>
                  <a:pt x="753404" y="4443084"/>
                  <a:pt x="751368" y="4445120"/>
                  <a:pt x="748314" y="4445120"/>
                </a:cubicBezTo>
                <a:cubicBezTo>
                  <a:pt x="745259" y="4445120"/>
                  <a:pt x="743223" y="4443084"/>
                  <a:pt x="743223" y="4440030"/>
                </a:cubicBezTo>
                <a:cubicBezTo>
                  <a:pt x="743223" y="4436975"/>
                  <a:pt x="745259" y="4434939"/>
                  <a:pt x="748314" y="4434939"/>
                </a:cubicBezTo>
                <a:close/>
                <a:moveTo>
                  <a:pt x="409266" y="4434939"/>
                </a:moveTo>
                <a:cubicBezTo>
                  <a:pt x="412320" y="4434939"/>
                  <a:pt x="415374" y="4436975"/>
                  <a:pt x="415374" y="4441048"/>
                </a:cubicBezTo>
                <a:cubicBezTo>
                  <a:pt x="415374" y="4444102"/>
                  <a:pt x="412320" y="4447157"/>
                  <a:pt x="409266" y="4447157"/>
                </a:cubicBezTo>
                <a:cubicBezTo>
                  <a:pt x="405193" y="4447157"/>
                  <a:pt x="403157" y="4444102"/>
                  <a:pt x="403157" y="4441048"/>
                </a:cubicBezTo>
                <a:cubicBezTo>
                  <a:pt x="403157" y="4436975"/>
                  <a:pt x="406211" y="4434939"/>
                  <a:pt x="409266" y="4434939"/>
                </a:cubicBezTo>
                <a:close/>
                <a:moveTo>
                  <a:pt x="9956118" y="4432903"/>
                </a:moveTo>
                <a:cubicBezTo>
                  <a:pt x="9957136" y="4432903"/>
                  <a:pt x="9959172" y="4433921"/>
                  <a:pt x="9959172" y="4435957"/>
                </a:cubicBezTo>
                <a:cubicBezTo>
                  <a:pt x="9959172" y="4437994"/>
                  <a:pt x="9958154" y="4439011"/>
                  <a:pt x="9956118" y="4439011"/>
                </a:cubicBezTo>
                <a:cubicBezTo>
                  <a:pt x="9954081" y="4439011"/>
                  <a:pt x="9953063" y="4437994"/>
                  <a:pt x="9953063" y="4435957"/>
                </a:cubicBezTo>
                <a:cubicBezTo>
                  <a:pt x="9953063" y="4433921"/>
                  <a:pt x="9954081" y="4432903"/>
                  <a:pt x="9956118" y="4432903"/>
                </a:cubicBezTo>
                <a:close/>
                <a:moveTo>
                  <a:pt x="8798519" y="4432903"/>
                </a:moveTo>
                <a:cubicBezTo>
                  <a:pt x="8800556" y="4432903"/>
                  <a:pt x="8801573" y="4434939"/>
                  <a:pt x="8801573" y="4435957"/>
                </a:cubicBezTo>
                <a:cubicBezTo>
                  <a:pt x="8801573" y="4436975"/>
                  <a:pt x="8800556" y="4439011"/>
                  <a:pt x="8798519" y="4439011"/>
                </a:cubicBezTo>
                <a:cubicBezTo>
                  <a:pt x="8796483" y="4439011"/>
                  <a:pt x="8795465" y="4437994"/>
                  <a:pt x="8795465" y="4435957"/>
                </a:cubicBezTo>
                <a:cubicBezTo>
                  <a:pt x="8795465" y="4433921"/>
                  <a:pt x="8796483" y="4432903"/>
                  <a:pt x="8798519" y="4432903"/>
                </a:cubicBezTo>
                <a:close/>
                <a:moveTo>
                  <a:pt x="6079128" y="4427813"/>
                </a:moveTo>
                <a:cubicBezTo>
                  <a:pt x="6083201" y="4428831"/>
                  <a:pt x="6085238" y="4430867"/>
                  <a:pt x="6085238" y="4433921"/>
                </a:cubicBezTo>
                <a:cubicBezTo>
                  <a:pt x="6085238" y="4436976"/>
                  <a:pt x="6083201" y="4440030"/>
                  <a:pt x="6079128" y="4440030"/>
                </a:cubicBezTo>
                <a:cubicBezTo>
                  <a:pt x="6076074" y="4440030"/>
                  <a:pt x="6073020" y="4437994"/>
                  <a:pt x="6073020" y="4433921"/>
                </a:cubicBezTo>
                <a:cubicBezTo>
                  <a:pt x="6073020" y="4430867"/>
                  <a:pt x="6076074" y="4427813"/>
                  <a:pt x="6079128" y="4427813"/>
                </a:cubicBezTo>
                <a:close/>
                <a:moveTo>
                  <a:pt x="1133145" y="4424758"/>
                </a:moveTo>
                <a:cubicBezTo>
                  <a:pt x="1136199" y="4424758"/>
                  <a:pt x="1138235" y="4426794"/>
                  <a:pt x="1138235" y="4429849"/>
                </a:cubicBezTo>
                <a:cubicBezTo>
                  <a:pt x="1138235" y="4432903"/>
                  <a:pt x="1136199" y="4434939"/>
                  <a:pt x="1133145" y="4434939"/>
                </a:cubicBezTo>
                <a:cubicBezTo>
                  <a:pt x="1130090" y="4434939"/>
                  <a:pt x="1128054" y="4432903"/>
                  <a:pt x="1128054" y="4429849"/>
                </a:cubicBezTo>
                <a:cubicBezTo>
                  <a:pt x="1128054" y="4426794"/>
                  <a:pt x="1130090" y="4424758"/>
                  <a:pt x="1133145" y="4424758"/>
                </a:cubicBezTo>
                <a:close/>
                <a:moveTo>
                  <a:pt x="10647419" y="4375889"/>
                </a:moveTo>
                <a:cubicBezTo>
                  <a:pt x="10651491" y="4375889"/>
                  <a:pt x="10655564" y="4378943"/>
                  <a:pt x="10655564" y="4384034"/>
                </a:cubicBezTo>
                <a:cubicBezTo>
                  <a:pt x="10655564" y="4389124"/>
                  <a:pt x="10651491" y="4392179"/>
                  <a:pt x="10647419" y="4392179"/>
                </a:cubicBezTo>
                <a:cubicBezTo>
                  <a:pt x="10642329" y="4392179"/>
                  <a:pt x="10639274" y="4388107"/>
                  <a:pt x="10639274" y="4384034"/>
                </a:cubicBezTo>
                <a:cubicBezTo>
                  <a:pt x="10639274" y="4378943"/>
                  <a:pt x="10643347" y="4375889"/>
                  <a:pt x="10647419" y="4375889"/>
                </a:cubicBezTo>
                <a:close/>
                <a:moveTo>
                  <a:pt x="7329376" y="4373852"/>
                </a:moveTo>
                <a:cubicBezTo>
                  <a:pt x="7330394" y="4373852"/>
                  <a:pt x="7331412" y="4374870"/>
                  <a:pt x="7331412" y="4375888"/>
                </a:cubicBezTo>
                <a:cubicBezTo>
                  <a:pt x="7331412" y="4376907"/>
                  <a:pt x="7330394" y="4377925"/>
                  <a:pt x="7329376" y="4377925"/>
                </a:cubicBezTo>
                <a:cubicBezTo>
                  <a:pt x="7328358" y="4377925"/>
                  <a:pt x="7327340" y="4376907"/>
                  <a:pt x="7327340" y="4375888"/>
                </a:cubicBezTo>
                <a:cubicBezTo>
                  <a:pt x="7327340" y="4374870"/>
                  <a:pt x="7328358" y="4373852"/>
                  <a:pt x="7329376" y="4373852"/>
                </a:cubicBezTo>
                <a:close/>
                <a:moveTo>
                  <a:pt x="7485148" y="4351454"/>
                </a:moveTo>
                <a:cubicBezTo>
                  <a:pt x="7489220" y="4351454"/>
                  <a:pt x="7492275" y="4354508"/>
                  <a:pt x="7492275" y="4358580"/>
                </a:cubicBezTo>
                <a:cubicBezTo>
                  <a:pt x="7492275" y="4362653"/>
                  <a:pt x="7489220" y="4365707"/>
                  <a:pt x="7485148" y="4365707"/>
                </a:cubicBezTo>
                <a:cubicBezTo>
                  <a:pt x="7481075" y="4365707"/>
                  <a:pt x="7478021" y="4362653"/>
                  <a:pt x="7478021" y="4358580"/>
                </a:cubicBezTo>
                <a:cubicBezTo>
                  <a:pt x="7478021" y="4354508"/>
                  <a:pt x="7481075" y="4351454"/>
                  <a:pt x="7485148" y="4351454"/>
                </a:cubicBezTo>
                <a:close/>
                <a:moveTo>
                  <a:pt x="7821127" y="4341273"/>
                </a:moveTo>
                <a:cubicBezTo>
                  <a:pt x="7823164" y="4341273"/>
                  <a:pt x="7824181" y="4343309"/>
                  <a:pt x="7824181" y="4344327"/>
                </a:cubicBezTo>
                <a:cubicBezTo>
                  <a:pt x="7824181" y="4346364"/>
                  <a:pt x="7823164" y="4347381"/>
                  <a:pt x="7821127" y="4347381"/>
                </a:cubicBezTo>
                <a:cubicBezTo>
                  <a:pt x="7819091" y="4347381"/>
                  <a:pt x="7818073" y="4346364"/>
                  <a:pt x="7818073" y="4344327"/>
                </a:cubicBezTo>
                <a:cubicBezTo>
                  <a:pt x="7818073" y="4342291"/>
                  <a:pt x="7819091" y="4341273"/>
                  <a:pt x="7821127" y="4341273"/>
                </a:cubicBezTo>
                <a:close/>
                <a:moveTo>
                  <a:pt x="2867001" y="4337200"/>
                </a:moveTo>
                <a:cubicBezTo>
                  <a:pt x="2869037" y="4337200"/>
                  <a:pt x="2870055" y="4339236"/>
                  <a:pt x="2870055" y="4340254"/>
                </a:cubicBezTo>
                <a:cubicBezTo>
                  <a:pt x="2870055" y="4342291"/>
                  <a:pt x="2869037" y="4343308"/>
                  <a:pt x="2867001" y="4343308"/>
                </a:cubicBezTo>
                <a:cubicBezTo>
                  <a:pt x="2865982" y="4343308"/>
                  <a:pt x="2863946" y="4342291"/>
                  <a:pt x="2863946" y="4340254"/>
                </a:cubicBezTo>
                <a:cubicBezTo>
                  <a:pt x="2863946" y="4339236"/>
                  <a:pt x="2864963" y="4337200"/>
                  <a:pt x="2867001" y="4337200"/>
                </a:cubicBezTo>
                <a:close/>
                <a:moveTo>
                  <a:pt x="288110" y="4316838"/>
                </a:moveTo>
                <a:cubicBezTo>
                  <a:pt x="293201" y="4316838"/>
                  <a:pt x="298290" y="4320911"/>
                  <a:pt x="298290" y="4327019"/>
                </a:cubicBezTo>
                <a:cubicBezTo>
                  <a:pt x="298290" y="4333128"/>
                  <a:pt x="293201" y="4337200"/>
                  <a:pt x="288110" y="4337200"/>
                </a:cubicBezTo>
                <a:cubicBezTo>
                  <a:pt x="282001" y="4337200"/>
                  <a:pt x="277929" y="4333128"/>
                  <a:pt x="277929" y="4327019"/>
                </a:cubicBezTo>
                <a:cubicBezTo>
                  <a:pt x="277929" y="4321929"/>
                  <a:pt x="282001" y="4316838"/>
                  <a:pt x="288110" y="4316838"/>
                </a:cubicBezTo>
                <a:close/>
                <a:moveTo>
                  <a:pt x="12035111" y="4313784"/>
                </a:moveTo>
                <a:cubicBezTo>
                  <a:pt x="12039184" y="4313784"/>
                  <a:pt x="12042239" y="4316838"/>
                  <a:pt x="12042239" y="4320911"/>
                </a:cubicBezTo>
                <a:cubicBezTo>
                  <a:pt x="12042239" y="4324983"/>
                  <a:pt x="12039184" y="4328037"/>
                  <a:pt x="12035111" y="4328037"/>
                </a:cubicBezTo>
                <a:cubicBezTo>
                  <a:pt x="12031039" y="4328037"/>
                  <a:pt x="12027985" y="4324983"/>
                  <a:pt x="12027985" y="4320911"/>
                </a:cubicBezTo>
                <a:cubicBezTo>
                  <a:pt x="12027985" y="4316838"/>
                  <a:pt x="12031039" y="4313784"/>
                  <a:pt x="12035111" y="4313784"/>
                </a:cubicBezTo>
                <a:close/>
                <a:moveTo>
                  <a:pt x="5619968" y="4302584"/>
                </a:moveTo>
                <a:cubicBezTo>
                  <a:pt x="5620986" y="4302584"/>
                  <a:pt x="5622005" y="4303602"/>
                  <a:pt x="5622005" y="4304620"/>
                </a:cubicBezTo>
                <a:cubicBezTo>
                  <a:pt x="5622005" y="4305639"/>
                  <a:pt x="5620986" y="4306657"/>
                  <a:pt x="5619968" y="4306657"/>
                </a:cubicBezTo>
                <a:cubicBezTo>
                  <a:pt x="5618950" y="4306657"/>
                  <a:pt x="5617932" y="4305639"/>
                  <a:pt x="5617932" y="4304620"/>
                </a:cubicBezTo>
                <a:cubicBezTo>
                  <a:pt x="5617932" y="4303602"/>
                  <a:pt x="5618950" y="4302584"/>
                  <a:pt x="5619968" y="4302584"/>
                </a:cubicBezTo>
                <a:close/>
                <a:moveTo>
                  <a:pt x="2632833" y="4256769"/>
                </a:moveTo>
                <a:cubicBezTo>
                  <a:pt x="2637924" y="4256769"/>
                  <a:pt x="2643014" y="4260842"/>
                  <a:pt x="2643014" y="4266950"/>
                </a:cubicBezTo>
                <a:cubicBezTo>
                  <a:pt x="2643014" y="4273059"/>
                  <a:pt x="2637924" y="4277131"/>
                  <a:pt x="2632833" y="4277131"/>
                </a:cubicBezTo>
                <a:cubicBezTo>
                  <a:pt x="2626724" y="4277131"/>
                  <a:pt x="2622652" y="4273059"/>
                  <a:pt x="2622652" y="4266950"/>
                </a:cubicBezTo>
                <a:cubicBezTo>
                  <a:pt x="2622652" y="4260842"/>
                  <a:pt x="2627743" y="4256769"/>
                  <a:pt x="2632833" y="4256769"/>
                </a:cubicBezTo>
                <a:close/>
                <a:moveTo>
                  <a:pt x="5403112" y="4242516"/>
                </a:moveTo>
                <a:cubicBezTo>
                  <a:pt x="5403112" y="4242516"/>
                  <a:pt x="5404130" y="4242516"/>
                  <a:pt x="5404130" y="4243534"/>
                </a:cubicBezTo>
                <a:cubicBezTo>
                  <a:pt x="5404130" y="4244552"/>
                  <a:pt x="5403112" y="4244552"/>
                  <a:pt x="5403112" y="4244552"/>
                </a:cubicBezTo>
                <a:cubicBezTo>
                  <a:pt x="5402095" y="4244552"/>
                  <a:pt x="5402095" y="4243534"/>
                  <a:pt x="5402095" y="4243534"/>
                </a:cubicBezTo>
                <a:cubicBezTo>
                  <a:pt x="5402095" y="4242516"/>
                  <a:pt x="5403112" y="4242516"/>
                  <a:pt x="5403112" y="4242516"/>
                </a:cubicBezTo>
                <a:close/>
                <a:moveTo>
                  <a:pt x="3718138" y="4228262"/>
                </a:moveTo>
                <a:cubicBezTo>
                  <a:pt x="3725265" y="4228262"/>
                  <a:pt x="3730354" y="4234371"/>
                  <a:pt x="3730354" y="4240480"/>
                </a:cubicBezTo>
                <a:cubicBezTo>
                  <a:pt x="3730354" y="4247606"/>
                  <a:pt x="3725265" y="4252697"/>
                  <a:pt x="3718138" y="4252697"/>
                </a:cubicBezTo>
                <a:cubicBezTo>
                  <a:pt x="3711011" y="4252697"/>
                  <a:pt x="3705922" y="4247606"/>
                  <a:pt x="3705922" y="4240480"/>
                </a:cubicBezTo>
                <a:cubicBezTo>
                  <a:pt x="3705922" y="4233353"/>
                  <a:pt x="3711011" y="4228262"/>
                  <a:pt x="3718138" y="4228262"/>
                </a:cubicBezTo>
                <a:close/>
                <a:moveTo>
                  <a:pt x="1566870" y="4220117"/>
                </a:moveTo>
                <a:cubicBezTo>
                  <a:pt x="1581124" y="4220117"/>
                  <a:pt x="1593341" y="4232335"/>
                  <a:pt x="1593341" y="4246588"/>
                </a:cubicBezTo>
                <a:cubicBezTo>
                  <a:pt x="1593341" y="4260842"/>
                  <a:pt x="1581124" y="4273059"/>
                  <a:pt x="1566870" y="4273059"/>
                </a:cubicBezTo>
                <a:cubicBezTo>
                  <a:pt x="1552616" y="4273059"/>
                  <a:pt x="1540399" y="4260842"/>
                  <a:pt x="1540399" y="4246588"/>
                </a:cubicBezTo>
                <a:cubicBezTo>
                  <a:pt x="1540399" y="4232335"/>
                  <a:pt x="1552616" y="4220117"/>
                  <a:pt x="1566870" y="4220117"/>
                </a:cubicBezTo>
                <a:close/>
                <a:moveTo>
                  <a:pt x="10648437" y="4218080"/>
                </a:moveTo>
                <a:cubicBezTo>
                  <a:pt x="10656581" y="4218080"/>
                  <a:pt x="10662691" y="4224189"/>
                  <a:pt x="10662691" y="4232334"/>
                </a:cubicBezTo>
                <a:cubicBezTo>
                  <a:pt x="10662691" y="4239461"/>
                  <a:pt x="10656581" y="4246587"/>
                  <a:pt x="10648437" y="4246587"/>
                </a:cubicBezTo>
                <a:cubicBezTo>
                  <a:pt x="10640291" y="4246587"/>
                  <a:pt x="10634183" y="4240479"/>
                  <a:pt x="10634183" y="4232334"/>
                </a:cubicBezTo>
                <a:cubicBezTo>
                  <a:pt x="10634183" y="4224189"/>
                  <a:pt x="10640291" y="4218080"/>
                  <a:pt x="10648437" y="4218080"/>
                </a:cubicBezTo>
                <a:close/>
                <a:moveTo>
                  <a:pt x="11093353" y="4214008"/>
                </a:moveTo>
                <a:cubicBezTo>
                  <a:pt x="11099461" y="4214008"/>
                  <a:pt x="11104552" y="4219099"/>
                  <a:pt x="11104552" y="4225207"/>
                </a:cubicBezTo>
                <a:cubicBezTo>
                  <a:pt x="11104552" y="4231315"/>
                  <a:pt x="11099461" y="4236406"/>
                  <a:pt x="11093353" y="4236406"/>
                </a:cubicBezTo>
                <a:cubicBezTo>
                  <a:pt x="11087245" y="4236406"/>
                  <a:pt x="11082154" y="4231315"/>
                  <a:pt x="11082154" y="4225207"/>
                </a:cubicBezTo>
                <a:cubicBezTo>
                  <a:pt x="11082154" y="4219099"/>
                  <a:pt x="11087245" y="4214008"/>
                  <a:pt x="11093353" y="4214008"/>
                </a:cubicBezTo>
                <a:close/>
                <a:moveTo>
                  <a:pt x="550793" y="4191610"/>
                </a:moveTo>
                <a:cubicBezTo>
                  <a:pt x="555884" y="4191610"/>
                  <a:pt x="558938" y="4195682"/>
                  <a:pt x="558938" y="4199755"/>
                </a:cubicBezTo>
                <a:cubicBezTo>
                  <a:pt x="558938" y="4203828"/>
                  <a:pt x="555884" y="4207900"/>
                  <a:pt x="550793" y="4207900"/>
                </a:cubicBezTo>
                <a:cubicBezTo>
                  <a:pt x="546720" y="4207900"/>
                  <a:pt x="542648" y="4204845"/>
                  <a:pt x="542648" y="4199755"/>
                </a:cubicBezTo>
                <a:cubicBezTo>
                  <a:pt x="542648" y="4195682"/>
                  <a:pt x="545702" y="4191610"/>
                  <a:pt x="550793" y="4191610"/>
                </a:cubicBezTo>
                <a:close/>
                <a:moveTo>
                  <a:pt x="6863078" y="4178374"/>
                </a:moveTo>
                <a:cubicBezTo>
                  <a:pt x="6866133" y="4178374"/>
                  <a:pt x="6869188" y="4181428"/>
                  <a:pt x="6869188" y="4184482"/>
                </a:cubicBezTo>
                <a:cubicBezTo>
                  <a:pt x="6869188" y="4187537"/>
                  <a:pt x="6866133" y="4190591"/>
                  <a:pt x="6863078" y="4190591"/>
                </a:cubicBezTo>
                <a:cubicBezTo>
                  <a:pt x="6860024" y="4190591"/>
                  <a:pt x="6856970" y="4187537"/>
                  <a:pt x="6856970" y="4184482"/>
                </a:cubicBezTo>
                <a:cubicBezTo>
                  <a:pt x="6856970" y="4181428"/>
                  <a:pt x="6860024" y="4178374"/>
                  <a:pt x="6863078" y="4178374"/>
                </a:cubicBezTo>
                <a:close/>
                <a:moveTo>
                  <a:pt x="11333628" y="4167175"/>
                </a:moveTo>
                <a:cubicBezTo>
                  <a:pt x="11336683" y="4167175"/>
                  <a:pt x="11339738" y="4170229"/>
                  <a:pt x="11339738" y="4173284"/>
                </a:cubicBezTo>
                <a:cubicBezTo>
                  <a:pt x="11339738" y="4176338"/>
                  <a:pt x="11336683" y="4179393"/>
                  <a:pt x="11333628" y="4179393"/>
                </a:cubicBezTo>
                <a:cubicBezTo>
                  <a:pt x="11330575" y="4179393"/>
                  <a:pt x="11327520" y="4176338"/>
                  <a:pt x="11327520" y="4173284"/>
                </a:cubicBezTo>
                <a:cubicBezTo>
                  <a:pt x="11327520" y="4170229"/>
                  <a:pt x="11330575" y="4167175"/>
                  <a:pt x="11333628" y="4167175"/>
                </a:cubicBezTo>
                <a:close/>
                <a:moveTo>
                  <a:pt x="11631937" y="4147831"/>
                </a:moveTo>
                <a:cubicBezTo>
                  <a:pt x="11644154" y="4147831"/>
                  <a:pt x="11655354" y="4158012"/>
                  <a:pt x="11655354" y="4171248"/>
                </a:cubicBezTo>
                <a:cubicBezTo>
                  <a:pt x="11655354" y="4184483"/>
                  <a:pt x="11645173" y="4194664"/>
                  <a:pt x="11631937" y="4194664"/>
                </a:cubicBezTo>
                <a:cubicBezTo>
                  <a:pt x="11618701" y="4194664"/>
                  <a:pt x="11608520" y="4184483"/>
                  <a:pt x="11608520" y="4171248"/>
                </a:cubicBezTo>
                <a:cubicBezTo>
                  <a:pt x="11608520" y="4158012"/>
                  <a:pt x="11618701" y="4147831"/>
                  <a:pt x="11631937" y="4147831"/>
                </a:cubicBezTo>
                <a:close/>
                <a:moveTo>
                  <a:pt x="3068595" y="4123396"/>
                </a:moveTo>
                <a:cubicBezTo>
                  <a:pt x="3088956" y="4123396"/>
                  <a:pt x="3105248" y="4139686"/>
                  <a:pt x="3105248" y="4160048"/>
                </a:cubicBezTo>
                <a:cubicBezTo>
                  <a:pt x="3105248" y="4180410"/>
                  <a:pt x="3088956" y="4196701"/>
                  <a:pt x="3068595" y="4196701"/>
                </a:cubicBezTo>
                <a:cubicBezTo>
                  <a:pt x="3048233" y="4196701"/>
                  <a:pt x="3031941" y="4180410"/>
                  <a:pt x="3031941" y="4160048"/>
                </a:cubicBezTo>
                <a:cubicBezTo>
                  <a:pt x="3031941" y="4139686"/>
                  <a:pt x="3048233" y="4123396"/>
                  <a:pt x="3068595" y="4123396"/>
                </a:cubicBezTo>
                <a:close/>
                <a:moveTo>
                  <a:pt x="10819479" y="4092852"/>
                </a:moveTo>
                <a:cubicBezTo>
                  <a:pt x="10822534" y="4092852"/>
                  <a:pt x="10825589" y="4094888"/>
                  <a:pt x="10825589" y="4098960"/>
                </a:cubicBezTo>
                <a:cubicBezTo>
                  <a:pt x="10825589" y="4102015"/>
                  <a:pt x="10822534" y="4105070"/>
                  <a:pt x="10819479" y="4105070"/>
                </a:cubicBezTo>
                <a:cubicBezTo>
                  <a:pt x="10816426" y="4105070"/>
                  <a:pt x="10813371" y="4102015"/>
                  <a:pt x="10813371" y="4098960"/>
                </a:cubicBezTo>
                <a:cubicBezTo>
                  <a:pt x="10813371" y="4095906"/>
                  <a:pt x="10816426" y="4092852"/>
                  <a:pt x="10819479" y="4092852"/>
                </a:cubicBezTo>
                <a:close/>
                <a:moveTo>
                  <a:pt x="5376643" y="4073508"/>
                </a:moveTo>
                <a:cubicBezTo>
                  <a:pt x="5378679" y="4073508"/>
                  <a:pt x="5378679" y="4074526"/>
                  <a:pt x="5378679" y="4075544"/>
                </a:cubicBezTo>
                <a:cubicBezTo>
                  <a:pt x="5378679" y="4076563"/>
                  <a:pt x="5377659" y="4077581"/>
                  <a:pt x="5376643" y="4077581"/>
                </a:cubicBezTo>
                <a:cubicBezTo>
                  <a:pt x="5375624" y="4077581"/>
                  <a:pt x="5374603" y="4076563"/>
                  <a:pt x="5374603" y="4075544"/>
                </a:cubicBezTo>
                <a:cubicBezTo>
                  <a:pt x="5374603" y="4074526"/>
                  <a:pt x="5375624" y="4073508"/>
                  <a:pt x="5376643" y="4073508"/>
                </a:cubicBezTo>
                <a:close/>
                <a:moveTo>
                  <a:pt x="4249614" y="4036856"/>
                </a:moveTo>
                <a:cubicBezTo>
                  <a:pt x="4262849" y="4035838"/>
                  <a:pt x="4274048" y="4047037"/>
                  <a:pt x="4274048" y="4061291"/>
                </a:cubicBezTo>
                <a:cubicBezTo>
                  <a:pt x="4274048" y="4074527"/>
                  <a:pt x="4262849" y="4085726"/>
                  <a:pt x="4249614" y="4085726"/>
                </a:cubicBezTo>
                <a:cubicBezTo>
                  <a:pt x="4236380" y="4085726"/>
                  <a:pt x="4225181" y="4074527"/>
                  <a:pt x="4225181" y="4061291"/>
                </a:cubicBezTo>
                <a:cubicBezTo>
                  <a:pt x="4225181" y="4048055"/>
                  <a:pt x="4236380" y="4036856"/>
                  <a:pt x="4249614" y="4036856"/>
                </a:cubicBezTo>
                <a:close/>
                <a:moveTo>
                  <a:pt x="380768" y="4020566"/>
                </a:moveTo>
                <a:cubicBezTo>
                  <a:pt x="383822" y="4020566"/>
                  <a:pt x="385858" y="4022602"/>
                  <a:pt x="385858" y="4025657"/>
                </a:cubicBezTo>
                <a:cubicBezTo>
                  <a:pt x="385858" y="4027692"/>
                  <a:pt x="383822" y="4030747"/>
                  <a:pt x="380768" y="4030747"/>
                </a:cubicBezTo>
                <a:cubicBezTo>
                  <a:pt x="377713" y="4030747"/>
                  <a:pt x="375677" y="4028711"/>
                  <a:pt x="375677" y="4025657"/>
                </a:cubicBezTo>
                <a:cubicBezTo>
                  <a:pt x="375677" y="4022602"/>
                  <a:pt x="377713" y="4020566"/>
                  <a:pt x="380768" y="4020566"/>
                </a:cubicBezTo>
                <a:close/>
                <a:moveTo>
                  <a:pt x="2215400" y="3970678"/>
                </a:moveTo>
                <a:cubicBezTo>
                  <a:pt x="2216418" y="3970678"/>
                  <a:pt x="2216418" y="3971696"/>
                  <a:pt x="2216418" y="3971696"/>
                </a:cubicBezTo>
                <a:cubicBezTo>
                  <a:pt x="2216418" y="3972714"/>
                  <a:pt x="2216418" y="3972714"/>
                  <a:pt x="2215400" y="3972714"/>
                </a:cubicBezTo>
                <a:cubicBezTo>
                  <a:pt x="2214383" y="3972714"/>
                  <a:pt x="2214383" y="3972714"/>
                  <a:pt x="2214383" y="3971696"/>
                </a:cubicBezTo>
                <a:cubicBezTo>
                  <a:pt x="2214383" y="3970678"/>
                  <a:pt x="2214383" y="3970678"/>
                  <a:pt x="2215400" y="3970678"/>
                </a:cubicBezTo>
                <a:close/>
                <a:moveTo>
                  <a:pt x="4634435" y="3959479"/>
                </a:moveTo>
                <a:cubicBezTo>
                  <a:pt x="4648687" y="3959479"/>
                  <a:pt x="4660903" y="3970678"/>
                  <a:pt x="4660903" y="3985950"/>
                </a:cubicBezTo>
                <a:cubicBezTo>
                  <a:pt x="4660903" y="4001222"/>
                  <a:pt x="4648687" y="4012421"/>
                  <a:pt x="4634435" y="4012421"/>
                </a:cubicBezTo>
                <a:cubicBezTo>
                  <a:pt x="4619161" y="4012421"/>
                  <a:pt x="4607962" y="4000204"/>
                  <a:pt x="4607962" y="3985950"/>
                </a:cubicBezTo>
                <a:cubicBezTo>
                  <a:pt x="4607962" y="3971696"/>
                  <a:pt x="4620178" y="3959479"/>
                  <a:pt x="4634435" y="3959479"/>
                </a:cubicBezTo>
                <a:close/>
                <a:moveTo>
                  <a:pt x="10706469" y="3953370"/>
                </a:moveTo>
                <a:cubicBezTo>
                  <a:pt x="10718687" y="3952353"/>
                  <a:pt x="10726832" y="3961515"/>
                  <a:pt x="10726832" y="3972715"/>
                </a:cubicBezTo>
                <a:cubicBezTo>
                  <a:pt x="10726832" y="3983914"/>
                  <a:pt x="10717668" y="3992059"/>
                  <a:pt x="10706469" y="3992059"/>
                </a:cubicBezTo>
                <a:cubicBezTo>
                  <a:pt x="10695270" y="3992059"/>
                  <a:pt x="10686107" y="3982896"/>
                  <a:pt x="10686107" y="3972715"/>
                </a:cubicBezTo>
                <a:cubicBezTo>
                  <a:pt x="10686107" y="3961515"/>
                  <a:pt x="10695270" y="3953370"/>
                  <a:pt x="10706469" y="3953370"/>
                </a:cubicBezTo>
                <a:close/>
                <a:moveTo>
                  <a:pt x="8545008" y="3938098"/>
                </a:moveTo>
                <a:cubicBezTo>
                  <a:pt x="8568424" y="3938098"/>
                  <a:pt x="8588787" y="3957442"/>
                  <a:pt x="8588787" y="3981877"/>
                </a:cubicBezTo>
                <a:cubicBezTo>
                  <a:pt x="8588787" y="4006312"/>
                  <a:pt x="8569443" y="4025656"/>
                  <a:pt x="8545008" y="4025656"/>
                </a:cubicBezTo>
                <a:cubicBezTo>
                  <a:pt x="8520573" y="4025656"/>
                  <a:pt x="8501229" y="4006312"/>
                  <a:pt x="8501229" y="3981877"/>
                </a:cubicBezTo>
                <a:cubicBezTo>
                  <a:pt x="8501229" y="3957442"/>
                  <a:pt x="8520573" y="3938098"/>
                  <a:pt x="8545008" y="3938098"/>
                </a:cubicBezTo>
                <a:close/>
                <a:moveTo>
                  <a:pt x="677029" y="3937081"/>
                </a:moveTo>
                <a:cubicBezTo>
                  <a:pt x="680083" y="3937081"/>
                  <a:pt x="684156" y="3940135"/>
                  <a:pt x="684156" y="3944208"/>
                </a:cubicBezTo>
                <a:cubicBezTo>
                  <a:pt x="684156" y="3948280"/>
                  <a:pt x="681101" y="3951334"/>
                  <a:pt x="677029" y="3951334"/>
                </a:cubicBezTo>
                <a:cubicBezTo>
                  <a:pt x="672956" y="3951334"/>
                  <a:pt x="669902" y="3948280"/>
                  <a:pt x="669902" y="3944208"/>
                </a:cubicBezTo>
                <a:cubicBezTo>
                  <a:pt x="669902" y="3940135"/>
                  <a:pt x="672956" y="3937081"/>
                  <a:pt x="677029" y="3937081"/>
                </a:cubicBezTo>
                <a:close/>
                <a:moveTo>
                  <a:pt x="165937" y="3893302"/>
                </a:moveTo>
                <a:cubicBezTo>
                  <a:pt x="168991" y="3893302"/>
                  <a:pt x="171027" y="3895338"/>
                  <a:pt x="171027" y="3898393"/>
                </a:cubicBezTo>
                <a:cubicBezTo>
                  <a:pt x="171027" y="3901447"/>
                  <a:pt x="168991" y="3903483"/>
                  <a:pt x="165937" y="3903483"/>
                </a:cubicBezTo>
                <a:cubicBezTo>
                  <a:pt x="162882" y="3903483"/>
                  <a:pt x="160846" y="3901447"/>
                  <a:pt x="160846" y="3898393"/>
                </a:cubicBezTo>
                <a:cubicBezTo>
                  <a:pt x="160846" y="3895338"/>
                  <a:pt x="162882" y="3893302"/>
                  <a:pt x="165937" y="3893302"/>
                </a:cubicBezTo>
                <a:close/>
                <a:moveTo>
                  <a:pt x="3428003" y="3860722"/>
                </a:moveTo>
                <a:cubicBezTo>
                  <a:pt x="3443277" y="3860722"/>
                  <a:pt x="3454475" y="3872940"/>
                  <a:pt x="3454475" y="3887193"/>
                </a:cubicBezTo>
                <a:cubicBezTo>
                  <a:pt x="3454475" y="3901447"/>
                  <a:pt x="3442258" y="3913664"/>
                  <a:pt x="3428003" y="3913664"/>
                </a:cubicBezTo>
                <a:cubicBezTo>
                  <a:pt x="3413746" y="3913664"/>
                  <a:pt x="3401528" y="3901447"/>
                  <a:pt x="3401528" y="3887193"/>
                </a:cubicBezTo>
                <a:cubicBezTo>
                  <a:pt x="3401528" y="3872940"/>
                  <a:pt x="3413746" y="3860722"/>
                  <a:pt x="3428003" y="3860722"/>
                </a:cubicBezTo>
                <a:close/>
                <a:moveTo>
                  <a:pt x="461189" y="3827124"/>
                </a:moveTo>
                <a:cubicBezTo>
                  <a:pt x="464244" y="3828142"/>
                  <a:pt x="465262" y="3829160"/>
                  <a:pt x="465262" y="3831196"/>
                </a:cubicBezTo>
                <a:cubicBezTo>
                  <a:pt x="465262" y="3833232"/>
                  <a:pt x="463226" y="3835269"/>
                  <a:pt x="461189" y="3835269"/>
                </a:cubicBezTo>
                <a:cubicBezTo>
                  <a:pt x="459153" y="3835269"/>
                  <a:pt x="457117" y="3833232"/>
                  <a:pt x="457117" y="3831196"/>
                </a:cubicBezTo>
                <a:cubicBezTo>
                  <a:pt x="457117" y="3829160"/>
                  <a:pt x="459153" y="3827124"/>
                  <a:pt x="461189" y="3827124"/>
                </a:cubicBezTo>
                <a:close/>
                <a:moveTo>
                  <a:pt x="395021" y="3817961"/>
                </a:moveTo>
                <a:cubicBezTo>
                  <a:pt x="399093" y="3817961"/>
                  <a:pt x="402148" y="3821015"/>
                  <a:pt x="402148" y="3825088"/>
                </a:cubicBezTo>
                <a:cubicBezTo>
                  <a:pt x="402148" y="3829160"/>
                  <a:pt x="399093" y="3832215"/>
                  <a:pt x="395021" y="3832215"/>
                </a:cubicBezTo>
                <a:cubicBezTo>
                  <a:pt x="390948" y="3832215"/>
                  <a:pt x="387894" y="3829160"/>
                  <a:pt x="387894" y="3825088"/>
                </a:cubicBezTo>
                <a:cubicBezTo>
                  <a:pt x="387894" y="3821015"/>
                  <a:pt x="390948" y="3817961"/>
                  <a:pt x="395021" y="3817961"/>
                </a:cubicBezTo>
                <a:close/>
                <a:moveTo>
                  <a:pt x="11750038" y="3799635"/>
                </a:moveTo>
                <a:cubicBezTo>
                  <a:pt x="11753093" y="3800653"/>
                  <a:pt x="11755129" y="3802689"/>
                  <a:pt x="11755129" y="3805743"/>
                </a:cubicBezTo>
                <a:cubicBezTo>
                  <a:pt x="11755129" y="3808798"/>
                  <a:pt x="11753093" y="3810834"/>
                  <a:pt x="11750038" y="3810834"/>
                </a:cubicBezTo>
                <a:cubicBezTo>
                  <a:pt x="11746985" y="3810834"/>
                  <a:pt x="11743930" y="3808798"/>
                  <a:pt x="11743930" y="3805743"/>
                </a:cubicBezTo>
                <a:cubicBezTo>
                  <a:pt x="11743930" y="3802689"/>
                  <a:pt x="11745966" y="3799635"/>
                  <a:pt x="11750038" y="3799635"/>
                </a:cubicBezTo>
                <a:close/>
                <a:moveTo>
                  <a:pt x="9481675" y="3783345"/>
                </a:moveTo>
                <a:cubicBezTo>
                  <a:pt x="9488801" y="3783345"/>
                  <a:pt x="9493892" y="3788436"/>
                  <a:pt x="9493892" y="3794545"/>
                </a:cubicBezTo>
                <a:cubicBezTo>
                  <a:pt x="9493892" y="3800653"/>
                  <a:pt x="9488801" y="3805744"/>
                  <a:pt x="9481675" y="3805744"/>
                </a:cubicBezTo>
                <a:cubicBezTo>
                  <a:pt x="9475566" y="3805744"/>
                  <a:pt x="9469457" y="3800653"/>
                  <a:pt x="9469457" y="3794545"/>
                </a:cubicBezTo>
                <a:cubicBezTo>
                  <a:pt x="9469457" y="3788436"/>
                  <a:pt x="9474548" y="3783345"/>
                  <a:pt x="9481675" y="3783345"/>
                </a:cubicBezTo>
                <a:close/>
                <a:moveTo>
                  <a:pt x="3492152" y="3781309"/>
                </a:moveTo>
                <a:cubicBezTo>
                  <a:pt x="3498262" y="3781309"/>
                  <a:pt x="3503351" y="3786400"/>
                  <a:pt x="3503351" y="3792508"/>
                </a:cubicBezTo>
                <a:cubicBezTo>
                  <a:pt x="3503351" y="3798616"/>
                  <a:pt x="3498262" y="3803707"/>
                  <a:pt x="3492152" y="3803707"/>
                </a:cubicBezTo>
                <a:cubicBezTo>
                  <a:pt x="3486046" y="3803707"/>
                  <a:pt x="3480954" y="3798616"/>
                  <a:pt x="3480954" y="3792508"/>
                </a:cubicBezTo>
                <a:cubicBezTo>
                  <a:pt x="3480954" y="3786400"/>
                  <a:pt x="3486046" y="3781309"/>
                  <a:pt x="3492152" y="3781309"/>
                </a:cubicBezTo>
                <a:close/>
                <a:moveTo>
                  <a:pt x="3015654" y="3767055"/>
                </a:moveTo>
                <a:cubicBezTo>
                  <a:pt x="3019727" y="3768073"/>
                  <a:pt x="3022780" y="3771128"/>
                  <a:pt x="3022780" y="3774182"/>
                </a:cubicBezTo>
                <a:cubicBezTo>
                  <a:pt x="3022780" y="3778254"/>
                  <a:pt x="3019727" y="3781309"/>
                  <a:pt x="3015654" y="3781309"/>
                </a:cubicBezTo>
                <a:cubicBezTo>
                  <a:pt x="3011580" y="3781309"/>
                  <a:pt x="3008526" y="3778254"/>
                  <a:pt x="3008526" y="3774182"/>
                </a:cubicBezTo>
                <a:cubicBezTo>
                  <a:pt x="3008526" y="3770109"/>
                  <a:pt x="3011580" y="3767055"/>
                  <a:pt x="3015654" y="3767055"/>
                </a:cubicBezTo>
                <a:close/>
                <a:moveTo>
                  <a:pt x="3810802" y="3754837"/>
                </a:moveTo>
                <a:cubicBezTo>
                  <a:pt x="3815894" y="3754837"/>
                  <a:pt x="3820985" y="3758910"/>
                  <a:pt x="3820985" y="3765018"/>
                </a:cubicBezTo>
                <a:cubicBezTo>
                  <a:pt x="3820985" y="3770109"/>
                  <a:pt x="3816912" y="3775199"/>
                  <a:pt x="3810802" y="3775199"/>
                </a:cubicBezTo>
                <a:cubicBezTo>
                  <a:pt x="3804694" y="3775199"/>
                  <a:pt x="3800620" y="3771127"/>
                  <a:pt x="3800620" y="3765018"/>
                </a:cubicBezTo>
                <a:cubicBezTo>
                  <a:pt x="3800620" y="3758910"/>
                  <a:pt x="3804694" y="3754837"/>
                  <a:pt x="3810802" y="3754837"/>
                </a:cubicBezTo>
                <a:close/>
                <a:moveTo>
                  <a:pt x="2153313" y="3744656"/>
                </a:moveTo>
                <a:cubicBezTo>
                  <a:pt x="2162474" y="3744656"/>
                  <a:pt x="2170621" y="3751783"/>
                  <a:pt x="2170621" y="3761964"/>
                </a:cubicBezTo>
                <a:cubicBezTo>
                  <a:pt x="2170621" y="3771127"/>
                  <a:pt x="2162474" y="3779272"/>
                  <a:pt x="2153313" y="3779272"/>
                </a:cubicBezTo>
                <a:cubicBezTo>
                  <a:pt x="2144150" y="3779272"/>
                  <a:pt x="2136003" y="3772145"/>
                  <a:pt x="2136003" y="3761964"/>
                </a:cubicBezTo>
                <a:cubicBezTo>
                  <a:pt x="2136003" y="3752801"/>
                  <a:pt x="2144150" y="3744656"/>
                  <a:pt x="2153313" y="3744656"/>
                </a:cubicBezTo>
                <a:close/>
                <a:moveTo>
                  <a:pt x="5287053" y="3741602"/>
                </a:moveTo>
                <a:cubicBezTo>
                  <a:pt x="5290104" y="3741602"/>
                  <a:pt x="5292143" y="3743638"/>
                  <a:pt x="5292143" y="3746693"/>
                </a:cubicBezTo>
                <a:cubicBezTo>
                  <a:pt x="5292143" y="3749747"/>
                  <a:pt x="5290104" y="3751783"/>
                  <a:pt x="5287053" y="3751783"/>
                </a:cubicBezTo>
                <a:cubicBezTo>
                  <a:pt x="5284000" y="3751783"/>
                  <a:pt x="5281965" y="3749747"/>
                  <a:pt x="5281965" y="3746693"/>
                </a:cubicBezTo>
                <a:cubicBezTo>
                  <a:pt x="5281965" y="3743638"/>
                  <a:pt x="5284000" y="3741602"/>
                  <a:pt x="5287053" y="3741602"/>
                </a:cubicBezTo>
                <a:close/>
                <a:moveTo>
                  <a:pt x="7031068" y="3735494"/>
                </a:moveTo>
                <a:cubicBezTo>
                  <a:pt x="7043286" y="3735494"/>
                  <a:pt x="7053467" y="3745675"/>
                  <a:pt x="7053467" y="3757892"/>
                </a:cubicBezTo>
                <a:cubicBezTo>
                  <a:pt x="7053467" y="3770110"/>
                  <a:pt x="7043286" y="3780291"/>
                  <a:pt x="7031068" y="3780291"/>
                </a:cubicBezTo>
                <a:cubicBezTo>
                  <a:pt x="7018851" y="3780291"/>
                  <a:pt x="7008670" y="3770110"/>
                  <a:pt x="7008670" y="3757892"/>
                </a:cubicBezTo>
                <a:cubicBezTo>
                  <a:pt x="7008670" y="3745675"/>
                  <a:pt x="7018851" y="3735494"/>
                  <a:pt x="7031068" y="3735494"/>
                </a:cubicBezTo>
                <a:close/>
                <a:moveTo>
                  <a:pt x="8007442" y="3718185"/>
                </a:moveTo>
                <a:cubicBezTo>
                  <a:pt x="8031877" y="3719203"/>
                  <a:pt x="8051221" y="3738547"/>
                  <a:pt x="8051221" y="3761964"/>
                </a:cubicBezTo>
                <a:cubicBezTo>
                  <a:pt x="8051221" y="3785380"/>
                  <a:pt x="8031877" y="3804725"/>
                  <a:pt x="8007442" y="3804725"/>
                </a:cubicBezTo>
                <a:cubicBezTo>
                  <a:pt x="7983007" y="3804725"/>
                  <a:pt x="7963663" y="3785380"/>
                  <a:pt x="7963663" y="3761964"/>
                </a:cubicBezTo>
                <a:cubicBezTo>
                  <a:pt x="7963663" y="3738547"/>
                  <a:pt x="7983007" y="3718185"/>
                  <a:pt x="8007442" y="3718185"/>
                </a:cubicBezTo>
                <a:close/>
                <a:moveTo>
                  <a:pt x="2738703" y="3717167"/>
                </a:moveTo>
                <a:cubicBezTo>
                  <a:pt x="2742776" y="3717167"/>
                  <a:pt x="2746849" y="3720222"/>
                  <a:pt x="2746849" y="3725312"/>
                </a:cubicBezTo>
                <a:cubicBezTo>
                  <a:pt x="2746849" y="3729385"/>
                  <a:pt x="2743795" y="3733457"/>
                  <a:pt x="2738703" y="3733457"/>
                </a:cubicBezTo>
                <a:cubicBezTo>
                  <a:pt x="2734631" y="3733457"/>
                  <a:pt x="2730559" y="3730403"/>
                  <a:pt x="2730559" y="3725312"/>
                </a:cubicBezTo>
                <a:cubicBezTo>
                  <a:pt x="2730559" y="3721240"/>
                  <a:pt x="2733613" y="3717167"/>
                  <a:pt x="2738703" y="3717167"/>
                </a:cubicBezTo>
                <a:close/>
                <a:moveTo>
                  <a:pt x="5693282" y="3715131"/>
                </a:moveTo>
                <a:cubicBezTo>
                  <a:pt x="5697354" y="3715131"/>
                  <a:pt x="5701426" y="3718185"/>
                  <a:pt x="5701426" y="3722257"/>
                </a:cubicBezTo>
                <a:cubicBezTo>
                  <a:pt x="5701426" y="3726330"/>
                  <a:pt x="5698371" y="3729384"/>
                  <a:pt x="5693282" y="3729384"/>
                </a:cubicBezTo>
                <a:cubicBezTo>
                  <a:pt x="5689209" y="3729384"/>
                  <a:pt x="5685137" y="3726330"/>
                  <a:pt x="5685137" y="3722257"/>
                </a:cubicBezTo>
                <a:cubicBezTo>
                  <a:pt x="5685137" y="3718185"/>
                  <a:pt x="5688191" y="3715131"/>
                  <a:pt x="5693282" y="3715131"/>
                </a:cubicBezTo>
                <a:close/>
                <a:moveTo>
                  <a:pt x="1150439" y="3714113"/>
                </a:moveTo>
                <a:cubicBezTo>
                  <a:pt x="1153493" y="3714113"/>
                  <a:pt x="1156547" y="3717167"/>
                  <a:pt x="1156547" y="3720222"/>
                </a:cubicBezTo>
                <a:cubicBezTo>
                  <a:pt x="1156547" y="3723276"/>
                  <a:pt x="1153493" y="3726331"/>
                  <a:pt x="1150439" y="3726331"/>
                </a:cubicBezTo>
                <a:cubicBezTo>
                  <a:pt x="1147384" y="3726331"/>
                  <a:pt x="1144330" y="3723276"/>
                  <a:pt x="1144330" y="3720222"/>
                </a:cubicBezTo>
                <a:cubicBezTo>
                  <a:pt x="1144330" y="3717167"/>
                  <a:pt x="1147384" y="3714113"/>
                  <a:pt x="1150439" y="3714113"/>
                </a:cubicBezTo>
                <a:close/>
                <a:moveTo>
                  <a:pt x="3209096" y="3699859"/>
                </a:moveTo>
                <a:cubicBezTo>
                  <a:pt x="3238621" y="3700877"/>
                  <a:pt x="3261017" y="3723276"/>
                  <a:pt x="3261017" y="3751783"/>
                </a:cubicBezTo>
                <a:cubicBezTo>
                  <a:pt x="3261017" y="3780290"/>
                  <a:pt x="3237603" y="3803706"/>
                  <a:pt x="3209096" y="3803706"/>
                </a:cubicBezTo>
                <a:cubicBezTo>
                  <a:pt x="3180589" y="3803706"/>
                  <a:pt x="3157171" y="3780290"/>
                  <a:pt x="3157171" y="3751783"/>
                </a:cubicBezTo>
                <a:cubicBezTo>
                  <a:pt x="3157171" y="3723276"/>
                  <a:pt x="3180589" y="3699859"/>
                  <a:pt x="3209096" y="3699859"/>
                </a:cubicBezTo>
                <a:close/>
                <a:moveTo>
                  <a:pt x="10019241" y="3698841"/>
                </a:moveTo>
                <a:cubicBezTo>
                  <a:pt x="10053857" y="3698841"/>
                  <a:pt x="10081346" y="3726330"/>
                  <a:pt x="10081346" y="3759928"/>
                </a:cubicBezTo>
                <a:cubicBezTo>
                  <a:pt x="10081346" y="3793526"/>
                  <a:pt x="10053857" y="3821015"/>
                  <a:pt x="10019241" y="3821015"/>
                </a:cubicBezTo>
                <a:cubicBezTo>
                  <a:pt x="9985643" y="3821015"/>
                  <a:pt x="9957136" y="3793526"/>
                  <a:pt x="9957136" y="3759928"/>
                </a:cubicBezTo>
                <a:cubicBezTo>
                  <a:pt x="9957136" y="3726330"/>
                  <a:pt x="9984625" y="3698841"/>
                  <a:pt x="10019241" y="3698841"/>
                </a:cubicBezTo>
                <a:close/>
                <a:moveTo>
                  <a:pt x="4673138" y="3679497"/>
                </a:moveTo>
                <a:cubicBezTo>
                  <a:pt x="4682302" y="3679497"/>
                  <a:pt x="4690446" y="3686623"/>
                  <a:pt x="4690446" y="3695787"/>
                </a:cubicBezTo>
                <a:cubicBezTo>
                  <a:pt x="4690446" y="3704950"/>
                  <a:pt x="4683321" y="3712076"/>
                  <a:pt x="4673138" y="3712076"/>
                </a:cubicBezTo>
                <a:cubicBezTo>
                  <a:pt x="4663972" y="3712076"/>
                  <a:pt x="4655826" y="3704950"/>
                  <a:pt x="4655826" y="3695787"/>
                </a:cubicBezTo>
                <a:cubicBezTo>
                  <a:pt x="4655826" y="3686623"/>
                  <a:pt x="4662954" y="3679497"/>
                  <a:pt x="4673138" y="3679497"/>
                </a:cubicBezTo>
                <a:close/>
                <a:moveTo>
                  <a:pt x="22399" y="3673388"/>
                </a:moveTo>
                <a:cubicBezTo>
                  <a:pt x="36652" y="3673388"/>
                  <a:pt x="47851" y="3684588"/>
                  <a:pt x="47851" y="3699859"/>
                </a:cubicBezTo>
                <a:cubicBezTo>
                  <a:pt x="47851" y="3714113"/>
                  <a:pt x="36652" y="3725312"/>
                  <a:pt x="22399" y="3725312"/>
                </a:cubicBezTo>
                <a:cubicBezTo>
                  <a:pt x="12217" y="3725312"/>
                  <a:pt x="4072" y="3719203"/>
                  <a:pt x="0" y="3712076"/>
                </a:cubicBezTo>
                <a:lnTo>
                  <a:pt x="0" y="3686623"/>
                </a:lnTo>
                <a:cubicBezTo>
                  <a:pt x="5091" y="3678479"/>
                  <a:pt x="13236" y="3673388"/>
                  <a:pt x="22399" y="3673388"/>
                </a:cubicBezTo>
                <a:close/>
                <a:moveTo>
                  <a:pt x="10351147" y="3666261"/>
                </a:moveTo>
                <a:cubicBezTo>
                  <a:pt x="10360309" y="3665243"/>
                  <a:pt x="10367436" y="3672370"/>
                  <a:pt x="10367436" y="3681533"/>
                </a:cubicBezTo>
                <a:cubicBezTo>
                  <a:pt x="10367436" y="3690696"/>
                  <a:pt x="10360309" y="3696804"/>
                  <a:pt x="10351147" y="3696804"/>
                </a:cubicBezTo>
                <a:cubicBezTo>
                  <a:pt x="10341983" y="3696804"/>
                  <a:pt x="10335875" y="3689678"/>
                  <a:pt x="10335875" y="3681533"/>
                </a:cubicBezTo>
                <a:cubicBezTo>
                  <a:pt x="10335875" y="3672370"/>
                  <a:pt x="10343002" y="3666261"/>
                  <a:pt x="10351147" y="3666261"/>
                </a:cubicBezTo>
                <a:close/>
                <a:moveTo>
                  <a:pt x="11263380" y="3656080"/>
                </a:moveTo>
                <a:cubicBezTo>
                  <a:pt x="11271524" y="3656080"/>
                  <a:pt x="11276615" y="3662189"/>
                  <a:pt x="11276615" y="3669316"/>
                </a:cubicBezTo>
                <a:cubicBezTo>
                  <a:pt x="11276615" y="3676442"/>
                  <a:pt x="11270506" y="3682551"/>
                  <a:pt x="11263380" y="3682551"/>
                </a:cubicBezTo>
                <a:cubicBezTo>
                  <a:pt x="11256252" y="3682551"/>
                  <a:pt x="11250144" y="3676442"/>
                  <a:pt x="11250144" y="3669316"/>
                </a:cubicBezTo>
                <a:cubicBezTo>
                  <a:pt x="11250144" y="3662189"/>
                  <a:pt x="11256252" y="3656080"/>
                  <a:pt x="11263380" y="3656080"/>
                </a:cubicBezTo>
                <a:close/>
                <a:moveTo>
                  <a:pt x="223997" y="3647935"/>
                </a:moveTo>
                <a:cubicBezTo>
                  <a:pt x="231123" y="3647935"/>
                  <a:pt x="237232" y="3654044"/>
                  <a:pt x="237232" y="3661170"/>
                </a:cubicBezTo>
                <a:cubicBezTo>
                  <a:pt x="237232" y="3668297"/>
                  <a:pt x="231123" y="3674406"/>
                  <a:pt x="223997" y="3674406"/>
                </a:cubicBezTo>
                <a:cubicBezTo>
                  <a:pt x="216870" y="3674406"/>
                  <a:pt x="210761" y="3668297"/>
                  <a:pt x="210761" y="3661170"/>
                </a:cubicBezTo>
                <a:cubicBezTo>
                  <a:pt x="210761" y="3654044"/>
                  <a:pt x="216870" y="3647935"/>
                  <a:pt x="223997" y="3647935"/>
                </a:cubicBezTo>
                <a:close/>
                <a:moveTo>
                  <a:pt x="6892604" y="3642845"/>
                </a:moveTo>
                <a:cubicBezTo>
                  <a:pt x="6896677" y="3642845"/>
                  <a:pt x="6898713" y="3645899"/>
                  <a:pt x="6898713" y="3648954"/>
                </a:cubicBezTo>
                <a:cubicBezTo>
                  <a:pt x="6898713" y="3653026"/>
                  <a:pt x="6895659" y="3655063"/>
                  <a:pt x="6892604" y="3655063"/>
                </a:cubicBezTo>
                <a:cubicBezTo>
                  <a:pt x="6888532" y="3655063"/>
                  <a:pt x="6886496" y="3652008"/>
                  <a:pt x="6886496" y="3648954"/>
                </a:cubicBezTo>
                <a:cubicBezTo>
                  <a:pt x="6886496" y="3644881"/>
                  <a:pt x="6889550" y="3642845"/>
                  <a:pt x="6892604" y="3642845"/>
                </a:cubicBezTo>
                <a:close/>
                <a:moveTo>
                  <a:pt x="3798592" y="3640808"/>
                </a:moveTo>
                <a:cubicBezTo>
                  <a:pt x="3800628" y="3639790"/>
                  <a:pt x="3802666" y="3641826"/>
                  <a:pt x="3802666" y="3644880"/>
                </a:cubicBezTo>
                <a:cubicBezTo>
                  <a:pt x="3802666" y="3646917"/>
                  <a:pt x="3800628" y="3648953"/>
                  <a:pt x="3798592" y="3648953"/>
                </a:cubicBezTo>
                <a:cubicBezTo>
                  <a:pt x="3796557" y="3648953"/>
                  <a:pt x="3794520" y="3646917"/>
                  <a:pt x="3794520" y="3644880"/>
                </a:cubicBezTo>
                <a:cubicBezTo>
                  <a:pt x="3794520" y="3642844"/>
                  <a:pt x="3796557" y="3640808"/>
                  <a:pt x="3798592" y="3640808"/>
                </a:cubicBezTo>
                <a:close/>
                <a:moveTo>
                  <a:pt x="11062810" y="3638772"/>
                </a:moveTo>
                <a:cubicBezTo>
                  <a:pt x="11064847" y="3638772"/>
                  <a:pt x="11066882" y="3640808"/>
                  <a:pt x="11066882" y="3642844"/>
                </a:cubicBezTo>
                <a:cubicBezTo>
                  <a:pt x="11066882" y="3644880"/>
                  <a:pt x="11064847" y="3646917"/>
                  <a:pt x="11062810" y="3646917"/>
                </a:cubicBezTo>
                <a:cubicBezTo>
                  <a:pt x="11060774" y="3646917"/>
                  <a:pt x="11058737" y="3644880"/>
                  <a:pt x="11058737" y="3642844"/>
                </a:cubicBezTo>
                <a:cubicBezTo>
                  <a:pt x="11058737" y="3640808"/>
                  <a:pt x="11060774" y="3638772"/>
                  <a:pt x="11062810" y="3638772"/>
                </a:cubicBezTo>
                <a:close/>
                <a:moveTo>
                  <a:pt x="11256252" y="3614337"/>
                </a:moveTo>
                <a:cubicBezTo>
                  <a:pt x="11263379" y="3614337"/>
                  <a:pt x="11270506" y="3620445"/>
                  <a:pt x="11270506" y="3628591"/>
                </a:cubicBezTo>
                <a:cubicBezTo>
                  <a:pt x="11270506" y="3636736"/>
                  <a:pt x="11264397" y="3642844"/>
                  <a:pt x="11256252" y="3642844"/>
                </a:cubicBezTo>
                <a:cubicBezTo>
                  <a:pt x="11248108" y="3642844"/>
                  <a:pt x="11241998" y="3636736"/>
                  <a:pt x="11241998" y="3628591"/>
                </a:cubicBezTo>
                <a:cubicBezTo>
                  <a:pt x="11241998" y="3620445"/>
                  <a:pt x="11248108" y="3614337"/>
                  <a:pt x="11256252" y="3614337"/>
                </a:cubicBezTo>
                <a:close/>
                <a:moveTo>
                  <a:pt x="11961807" y="3603138"/>
                </a:moveTo>
                <a:cubicBezTo>
                  <a:pt x="11967916" y="3603138"/>
                  <a:pt x="11974024" y="3608229"/>
                  <a:pt x="11974024" y="3615355"/>
                </a:cubicBezTo>
                <a:cubicBezTo>
                  <a:pt x="11974024" y="3622482"/>
                  <a:pt x="11968933" y="3627572"/>
                  <a:pt x="11961807" y="3627572"/>
                </a:cubicBezTo>
                <a:cubicBezTo>
                  <a:pt x="11954680" y="3627572"/>
                  <a:pt x="11949589" y="3622482"/>
                  <a:pt x="11949589" y="3615355"/>
                </a:cubicBezTo>
                <a:cubicBezTo>
                  <a:pt x="11949589" y="3608229"/>
                  <a:pt x="11954680" y="3603138"/>
                  <a:pt x="11961807" y="3603138"/>
                </a:cubicBezTo>
                <a:close/>
                <a:moveTo>
                  <a:pt x="7592051" y="3603138"/>
                </a:moveTo>
                <a:cubicBezTo>
                  <a:pt x="7595105" y="3603138"/>
                  <a:pt x="7598160" y="3606192"/>
                  <a:pt x="7598160" y="3609246"/>
                </a:cubicBezTo>
                <a:cubicBezTo>
                  <a:pt x="7598160" y="3612301"/>
                  <a:pt x="7595105" y="3615355"/>
                  <a:pt x="7592051" y="3615355"/>
                </a:cubicBezTo>
                <a:cubicBezTo>
                  <a:pt x="7587978" y="3615355"/>
                  <a:pt x="7585942" y="3612301"/>
                  <a:pt x="7585942" y="3609246"/>
                </a:cubicBezTo>
                <a:cubicBezTo>
                  <a:pt x="7585942" y="3606192"/>
                  <a:pt x="7588997" y="3603138"/>
                  <a:pt x="7592051" y="3603138"/>
                </a:cubicBezTo>
                <a:close/>
                <a:moveTo>
                  <a:pt x="5719746" y="3579721"/>
                </a:moveTo>
                <a:cubicBezTo>
                  <a:pt x="5727889" y="3579721"/>
                  <a:pt x="5736035" y="3587866"/>
                  <a:pt x="5736035" y="3596011"/>
                </a:cubicBezTo>
                <a:cubicBezTo>
                  <a:pt x="5736035" y="3605174"/>
                  <a:pt x="5728909" y="3612301"/>
                  <a:pt x="5719746" y="3612301"/>
                </a:cubicBezTo>
                <a:cubicBezTo>
                  <a:pt x="5710583" y="3612301"/>
                  <a:pt x="5703456" y="3605174"/>
                  <a:pt x="5703456" y="3596011"/>
                </a:cubicBezTo>
                <a:cubicBezTo>
                  <a:pt x="5703456" y="3586848"/>
                  <a:pt x="5710583" y="3579721"/>
                  <a:pt x="5719746" y="3579721"/>
                </a:cubicBezTo>
                <a:close/>
                <a:moveTo>
                  <a:pt x="2581980" y="3574631"/>
                </a:moveTo>
                <a:cubicBezTo>
                  <a:pt x="2587071" y="3574631"/>
                  <a:pt x="2591143" y="3578704"/>
                  <a:pt x="2591143" y="3583794"/>
                </a:cubicBezTo>
                <a:cubicBezTo>
                  <a:pt x="2591143" y="3588885"/>
                  <a:pt x="2587071" y="3592958"/>
                  <a:pt x="2581980" y="3592958"/>
                </a:cubicBezTo>
                <a:cubicBezTo>
                  <a:pt x="2576889" y="3592958"/>
                  <a:pt x="2572815" y="3588885"/>
                  <a:pt x="2572815" y="3583794"/>
                </a:cubicBezTo>
                <a:cubicBezTo>
                  <a:pt x="2572815" y="3578704"/>
                  <a:pt x="2576889" y="3574631"/>
                  <a:pt x="2581980" y="3574631"/>
                </a:cubicBezTo>
                <a:close/>
                <a:moveTo>
                  <a:pt x="6245083" y="3559359"/>
                </a:moveTo>
                <a:cubicBezTo>
                  <a:pt x="6253228" y="3559359"/>
                  <a:pt x="6260355" y="3566486"/>
                  <a:pt x="6260355" y="3574631"/>
                </a:cubicBezTo>
                <a:cubicBezTo>
                  <a:pt x="6260355" y="3582776"/>
                  <a:pt x="6253228" y="3589903"/>
                  <a:pt x="6245083" y="3589903"/>
                </a:cubicBezTo>
                <a:cubicBezTo>
                  <a:pt x="6236937" y="3589903"/>
                  <a:pt x="6229811" y="3582776"/>
                  <a:pt x="6229811" y="3574631"/>
                </a:cubicBezTo>
                <a:cubicBezTo>
                  <a:pt x="6229811" y="3566486"/>
                  <a:pt x="6236937" y="3559359"/>
                  <a:pt x="6245083" y="3559359"/>
                </a:cubicBezTo>
                <a:close/>
                <a:moveTo>
                  <a:pt x="2969866" y="3548160"/>
                </a:moveTo>
                <a:cubicBezTo>
                  <a:pt x="2976991" y="3548160"/>
                  <a:pt x="2984114" y="3554268"/>
                  <a:pt x="2984114" y="3562414"/>
                </a:cubicBezTo>
                <a:cubicBezTo>
                  <a:pt x="2984114" y="3570559"/>
                  <a:pt x="2978009" y="3576667"/>
                  <a:pt x="2969866" y="3576667"/>
                </a:cubicBezTo>
                <a:cubicBezTo>
                  <a:pt x="2961720" y="3576667"/>
                  <a:pt x="2955610" y="3570559"/>
                  <a:pt x="2955610" y="3562414"/>
                </a:cubicBezTo>
                <a:cubicBezTo>
                  <a:pt x="2955610" y="3554268"/>
                  <a:pt x="2961720" y="3548160"/>
                  <a:pt x="2969866" y="3548160"/>
                </a:cubicBezTo>
                <a:close/>
                <a:moveTo>
                  <a:pt x="9676136" y="3545106"/>
                </a:moveTo>
                <a:cubicBezTo>
                  <a:pt x="9683262" y="3545106"/>
                  <a:pt x="9689371" y="3550197"/>
                  <a:pt x="9689371" y="3558341"/>
                </a:cubicBezTo>
                <a:cubicBezTo>
                  <a:pt x="9689371" y="3565468"/>
                  <a:pt x="9683262" y="3571577"/>
                  <a:pt x="9676136" y="3571577"/>
                </a:cubicBezTo>
                <a:cubicBezTo>
                  <a:pt x="9669009" y="3571577"/>
                  <a:pt x="9662900" y="3565468"/>
                  <a:pt x="9662900" y="3558341"/>
                </a:cubicBezTo>
                <a:cubicBezTo>
                  <a:pt x="9662900" y="3551214"/>
                  <a:pt x="9669009" y="3545106"/>
                  <a:pt x="9676136" y="3545106"/>
                </a:cubicBezTo>
                <a:close/>
                <a:moveTo>
                  <a:pt x="11762257" y="3540015"/>
                </a:moveTo>
                <a:cubicBezTo>
                  <a:pt x="11774474" y="3540015"/>
                  <a:pt x="11784655" y="3550196"/>
                  <a:pt x="11784655" y="3562414"/>
                </a:cubicBezTo>
                <a:cubicBezTo>
                  <a:pt x="11784655" y="3574631"/>
                  <a:pt x="11774474" y="3584812"/>
                  <a:pt x="11762257" y="3584812"/>
                </a:cubicBezTo>
                <a:cubicBezTo>
                  <a:pt x="11750039" y="3584812"/>
                  <a:pt x="11739858" y="3574631"/>
                  <a:pt x="11739858" y="3562414"/>
                </a:cubicBezTo>
                <a:cubicBezTo>
                  <a:pt x="11739858" y="3550196"/>
                  <a:pt x="11750039" y="3540015"/>
                  <a:pt x="11762257" y="3540015"/>
                </a:cubicBezTo>
                <a:close/>
                <a:moveTo>
                  <a:pt x="9631338" y="3535942"/>
                </a:moveTo>
                <a:cubicBezTo>
                  <a:pt x="9632356" y="3535942"/>
                  <a:pt x="9633375" y="3536960"/>
                  <a:pt x="9633375" y="3537978"/>
                </a:cubicBezTo>
                <a:cubicBezTo>
                  <a:pt x="9633375" y="3538996"/>
                  <a:pt x="9632356" y="3540015"/>
                  <a:pt x="9631338" y="3540015"/>
                </a:cubicBezTo>
                <a:cubicBezTo>
                  <a:pt x="9630320" y="3540015"/>
                  <a:pt x="9629302" y="3538996"/>
                  <a:pt x="9629302" y="3537978"/>
                </a:cubicBezTo>
                <a:cubicBezTo>
                  <a:pt x="9629302" y="3536960"/>
                  <a:pt x="9630320" y="3535942"/>
                  <a:pt x="9631338" y="3535942"/>
                </a:cubicBezTo>
                <a:close/>
                <a:moveTo>
                  <a:pt x="12059546" y="3527798"/>
                </a:moveTo>
                <a:cubicBezTo>
                  <a:pt x="12069728" y="3527798"/>
                  <a:pt x="12078891" y="3535943"/>
                  <a:pt x="12078891" y="3547142"/>
                </a:cubicBezTo>
                <a:cubicBezTo>
                  <a:pt x="12078891" y="3557324"/>
                  <a:pt x="12069728" y="3566486"/>
                  <a:pt x="12059546" y="3566486"/>
                </a:cubicBezTo>
                <a:cubicBezTo>
                  <a:pt x="12049365" y="3566486"/>
                  <a:pt x="12040202" y="3557324"/>
                  <a:pt x="12040202" y="3547142"/>
                </a:cubicBezTo>
                <a:cubicBezTo>
                  <a:pt x="12040202" y="3536961"/>
                  <a:pt x="12049365" y="3527798"/>
                  <a:pt x="12059546" y="3527798"/>
                </a:cubicBezTo>
                <a:close/>
                <a:moveTo>
                  <a:pt x="7084010" y="3498272"/>
                </a:moveTo>
                <a:cubicBezTo>
                  <a:pt x="7103355" y="3498272"/>
                  <a:pt x="7119644" y="3513544"/>
                  <a:pt x="7119644" y="3533906"/>
                </a:cubicBezTo>
                <a:cubicBezTo>
                  <a:pt x="7119644" y="3553251"/>
                  <a:pt x="7103355" y="3569540"/>
                  <a:pt x="7084010" y="3569540"/>
                </a:cubicBezTo>
                <a:cubicBezTo>
                  <a:pt x="7063648" y="3569540"/>
                  <a:pt x="7048376" y="3553251"/>
                  <a:pt x="7048376" y="3533906"/>
                </a:cubicBezTo>
                <a:cubicBezTo>
                  <a:pt x="7048376" y="3514562"/>
                  <a:pt x="7064666" y="3498272"/>
                  <a:pt x="7084010" y="3498272"/>
                </a:cubicBezTo>
                <a:close/>
                <a:moveTo>
                  <a:pt x="6021100" y="3493181"/>
                </a:moveTo>
                <a:cubicBezTo>
                  <a:pt x="6034335" y="3493181"/>
                  <a:pt x="6044514" y="3503362"/>
                  <a:pt x="6044514" y="3516598"/>
                </a:cubicBezTo>
                <a:cubicBezTo>
                  <a:pt x="6044514" y="3529834"/>
                  <a:pt x="6034335" y="3540015"/>
                  <a:pt x="6021100" y="3540015"/>
                </a:cubicBezTo>
                <a:cubicBezTo>
                  <a:pt x="6007864" y="3540015"/>
                  <a:pt x="5997683" y="3529834"/>
                  <a:pt x="5997683" y="3516598"/>
                </a:cubicBezTo>
                <a:cubicBezTo>
                  <a:pt x="5997683" y="3503362"/>
                  <a:pt x="6007864" y="3493181"/>
                  <a:pt x="6021100" y="3493181"/>
                </a:cubicBezTo>
                <a:close/>
                <a:moveTo>
                  <a:pt x="11277632" y="3485036"/>
                </a:moveTo>
                <a:cubicBezTo>
                  <a:pt x="11288833" y="3485036"/>
                  <a:pt x="11297995" y="3494199"/>
                  <a:pt x="11297995" y="3505398"/>
                </a:cubicBezTo>
                <a:cubicBezTo>
                  <a:pt x="11297995" y="3516598"/>
                  <a:pt x="11288833" y="3525761"/>
                  <a:pt x="11277632" y="3525761"/>
                </a:cubicBezTo>
                <a:cubicBezTo>
                  <a:pt x="11266433" y="3525761"/>
                  <a:pt x="11257270" y="3516598"/>
                  <a:pt x="11257270" y="3505398"/>
                </a:cubicBezTo>
                <a:cubicBezTo>
                  <a:pt x="11257270" y="3494199"/>
                  <a:pt x="11266433" y="3485036"/>
                  <a:pt x="11277632" y="3485036"/>
                </a:cubicBezTo>
                <a:close/>
                <a:moveTo>
                  <a:pt x="2440421" y="3471801"/>
                </a:moveTo>
                <a:cubicBezTo>
                  <a:pt x="2446530" y="3471801"/>
                  <a:pt x="2451621" y="3476892"/>
                  <a:pt x="2451621" y="3483000"/>
                </a:cubicBezTo>
                <a:cubicBezTo>
                  <a:pt x="2451621" y="3489109"/>
                  <a:pt x="2446530" y="3494200"/>
                  <a:pt x="2440421" y="3494200"/>
                </a:cubicBezTo>
                <a:cubicBezTo>
                  <a:pt x="2434312" y="3494200"/>
                  <a:pt x="2429222" y="3489109"/>
                  <a:pt x="2429222" y="3483000"/>
                </a:cubicBezTo>
                <a:cubicBezTo>
                  <a:pt x="2429222" y="3476892"/>
                  <a:pt x="2434312" y="3471801"/>
                  <a:pt x="2440421" y="3471801"/>
                </a:cubicBezTo>
                <a:close/>
                <a:moveTo>
                  <a:pt x="3097080" y="3463656"/>
                </a:moveTo>
                <a:cubicBezTo>
                  <a:pt x="3101153" y="3463656"/>
                  <a:pt x="3105225" y="3466710"/>
                  <a:pt x="3105225" y="3471801"/>
                </a:cubicBezTo>
                <a:cubicBezTo>
                  <a:pt x="3105225" y="3476891"/>
                  <a:pt x="3101153" y="3479946"/>
                  <a:pt x="3097080" y="3479946"/>
                </a:cubicBezTo>
                <a:cubicBezTo>
                  <a:pt x="3091990" y="3479946"/>
                  <a:pt x="3088935" y="3475874"/>
                  <a:pt x="3088935" y="3471801"/>
                </a:cubicBezTo>
                <a:cubicBezTo>
                  <a:pt x="3088935" y="3466710"/>
                  <a:pt x="3093008" y="3463656"/>
                  <a:pt x="3097080" y="3463656"/>
                </a:cubicBezTo>
                <a:close/>
                <a:moveTo>
                  <a:pt x="8625439" y="3460602"/>
                </a:moveTo>
                <a:cubicBezTo>
                  <a:pt x="8627476" y="3460602"/>
                  <a:pt x="8628493" y="3461620"/>
                  <a:pt x="8628493" y="3463656"/>
                </a:cubicBezTo>
                <a:cubicBezTo>
                  <a:pt x="8628493" y="3465693"/>
                  <a:pt x="8627476" y="3466710"/>
                  <a:pt x="8625439" y="3466710"/>
                </a:cubicBezTo>
                <a:cubicBezTo>
                  <a:pt x="8623403" y="3466710"/>
                  <a:pt x="8622385" y="3465693"/>
                  <a:pt x="8622385" y="3463656"/>
                </a:cubicBezTo>
                <a:cubicBezTo>
                  <a:pt x="8622385" y="3461620"/>
                  <a:pt x="8623403" y="3460602"/>
                  <a:pt x="8625439" y="3460602"/>
                </a:cubicBezTo>
                <a:close/>
                <a:moveTo>
                  <a:pt x="10457030" y="3457547"/>
                </a:moveTo>
                <a:cubicBezTo>
                  <a:pt x="10462121" y="3457547"/>
                  <a:pt x="10466194" y="3461620"/>
                  <a:pt x="10466194" y="3466710"/>
                </a:cubicBezTo>
                <a:cubicBezTo>
                  <a:pt x="10466194" y="3471801"/>
                  <a:pt x="10462121" y="3475874"/>
                  <a:pt x="10457030" y="3475874"/>
                </a:cubicBezTo>
                <a:cubicBezTo>
                  <a:pt x="10451940" y="3475874"/>
                  <a:pt x="10447867" y="3471801"/>
                  <a:pt x="10447867" y="3466710"/>
                </a:cubicBezTo>
                <a:cubicBezTo>
                  <a:pt x="10447867" y="3461620"/>
                  <a:pt x="10451940" y="3457547"/>
                  <a:pt x="10457030" y="3457547"/>
                </a:cubicBezTo>
                <a:close/>
                <a:moveTo>
                  <a:pt x="8199867" y="3455511"/>
                </a:moveTo>
                <a:cubicBezTo>
                  <a:pt x="8200885" y="3455511"/>
                  <a:pt x="8201903" y="3457547"/>
                  <a:pt x="8201903" y="3458565"/>
                </a:cubicBezTo>
                <a:cubicBezTo>
                  <a:pt x="8201903" y="3459583"/>
                  <a:pt x="8200885" y="3460602"/>
                  <a:pt x="8199867" y="3460602"/>
                </a:cubicBezTo>
                <a:cubicBezTo>
                  <a:pt x="8198848" y="3460602"/>
                  <a:pt x="8196812" y="3459583"/>
                  <a:pt x="8196812" y="3458565"/>
                </a:cubicBezTo>
                <a:cubicBezTo>
                  <a:pt x="8196812" y="3457547"/>
                  <a:pt x="8197830" y="3455511"/>
                  <a:pt x="8199867" y="3455511"/>
                </a:cubicBezTo>
                <a:close/>
                <a:moveTo>
                  <a:pt x="5478448" y="3453475"/>
                </a:moveTo>
                <a:cubicBezTo>
                  <a:pt x="5480485" y="3453475"/>
                  <a:pt x="5481503" y="3454493"/>
                  <a:pt x="5481503" y="3456529"/>
                </a:cubicBezTo>
                <a:cubicBezTo>
                  <a:pt x="5481503" y="3458566"/>
                  <a:pt x="5480485" y="3459583"/>
                  <a:pt x="5478448" y="3459583"/>
                </a:cubicBezTo>
                <a:cubicBezTo>
                  <a:pt x="5476412" y="3459583"/>
                  <a:pt x="5475394" y="3458566"/>
                  <a:pt x="5475394" y="3456529"/>
                </a:cubicBezTo>
                <a:cubicBezTo>
                  <a:pt x="5475394" y="3454493"/>
                  <a:pt x="5476412" y="3453475"/>
                  <a:pt x="5478448" y="3453475"/>
                </a:cubicBezTo>
                <a:close/>
                <a:moveTo>
                  <a:pt x="11224691" y="3452457"/>
                </a:moveTo>
                <a:cubicBezTo>
                  <a:pt x="11225709" y="3451439"/>
                  <a:pt x="11227746" y="3453475"/>
                  <a:pt x="11227746" y="3455512"/>
                </a:cubicBezTo>
                <a:cubicBezTo>
                  <a:pt x="11227746" y="3457547"/>
                  <a:pt x="11225709" y="3458566"/>
                  <a:pt x="11224691" y="3458566"/>
                </a:cubicBezTo>
                <a:cubicBezTo>
                  <a:pt x="11222655" y="3458566"/>
                  <a:pt x="11221636" y="3456529"/>
                  <a:pt x="11221636" y="3455512"/>
                </a:cubicBezTo>
                <a:cubicBezTo>
                  <a:pt x="11221636" y="3453475"/>
                  <a:pt x="11223673" y="3452457"/>
                  <a:pt x="11224691" y="3452457"/>
                </a:cubicBezTo>
                <a:close/>
                <a:moveTo>
                  <a:pt x="8541953" y="3447366"/>
                </a:moveTo>
                <a:cubicBezTo>
                  <a:pt x="8546026" y="3447366"/>
                  <a:pt x="8549080" y="3450421"/>
                  <a:pt x="8549080" y="3454493"/>
                </a:cubicBezTo>
                <a:cubicBezTo>
                  <a:pt x="8549080" y="3458566"/>
                  <a:pt x="8546026" y="3461620"/>
                  <a:pt x="8541953" y="3461620"/>
                </a:cubicBezTo>
                <a:cubicBezTo>
                  <a:pt x="8537880" y="3461620"/>
                  <a:pt x="8534826" y="3458566"/>
                  <a:pt x="8534826" y="3454493"/>
                </a:cubicBezTo>
                <a:cubicBezTo>
                  <a:pt x="8534826" y="3450421"/>
                  <a:pt x="8537880" y="3447366"/>
                  <a:pt x="8541953" y="3447366"/>
                </a:cubicBezTo>
                <a:close/>
                <a:moveTo>
                  <a:pt x="7065684" y="3431076"/>
                </a:moveTo>
                <a:cubicBezTo>
                  <a:pt x="7077901" y="3431076"/>
                  <a:pt x="7088082" y="3441257"/>
                  <a:pt x="7088082" y="3453475"/>
                </a:cubicBezTo>
                <a:cubicBezTo>
                  <a:pt x="7088082" y="3465692"/>
                  <a:pt x="7077901" y="3475873"/>
                  <a:pt x="7065684" y="3475873"/>
                </a:cubicBezTo>
                <a:cubicBezTo>
                  <a:pt x="7053466" y="3475873"/>
                  <a:pt x="7043285" y="3465692"/>
                  <a:pt x="7043285" y="3453475"/>
                </a:cubicBezTo>
                <a:cubicBezTo>
                  <a:pt x="7043285" y="3441257"/>
                  <a:pt x="7053466" y="3431076"/>
                  <a:pt x="7065684" y="3431076"/>
                </a:cubicBezTo>
                <a:close/>
                <a:moveTo>
                  <a:pt x="5279916" y="3424968"/>
                </a:moveTo>
                <a:cubicBezTo>
                  <a:pt x="5285008" y="3425986"/>
                  <a:pt x="5289078" y="3430059"/>
                  <a:pt x="5289078" y="3435149"/>
                </a:cubicBezTo>
                <a:cubicBezTo>
                  <a:pt x="5289078" y="3440240"/>
                  <a:pt x="5285008" y="3444312"/>
                  <a:pt x="5279916" y="3444312"/>
                </a:cubicBezTo>
                <a:cubicBezTo>
                  <a:pt x="5274827" y="3444312"/>
                  <a:pt x="5270756" y="3440240"/>
                  <a:pt x="5270756" y="3435149"/>
                </a:cubicBezTo>
                <a:cubicBezTo>
                  <a:pt x="5270756" y="3430059"/>
                  <a:pt x="5274827" y="3424968"/>
                  <a:pt x="5279916" y="3424968"/>
                </a:cubicBezTo>
                <a:close/>
                <a:moveTo>
                  <a:pt x="1524108" y="3424968"/>
                </a:moveTo>
                <a:cubicBezTo>
                  <a:pt x="1533271" y="3423950"/>
                  <a:pt x="1541416" y="3432095"/>
                  <a:pt x="1541416" y="3441258"/>
                </a:cubicBezTo>
                <a:cubicBezTo>
                  <a:pt x="1541416" y="3450421"/>
                  <a:pt x="1533271" y="3458566"/>
                  <a:pt x="1524108" y="3458566"/>
                </a:cubicBezTo>
                <a:cubicBezTo>
                  <a:pt x="1514945" y="3458566"/>
                  <a:pt x="1506800" y="3451439"/>
                  <a:pt x="1506800" y="3441258"/>
                </a:cubicBezTo>
                <a:cubicBezTo>
                  <a:pt x="1506800" y="3432095"/>
                  <a:pt x="1513927" y="3424968"/>
                  <a:pt x="1524108" y="3424968"/>
                </a:cubicBezTo>
                <a:close/>
                <a:moveTo>
                  <a:pt x="11624811" y="3416823"/>
                </a:moveTo>
                <a:cubicBezTo>
                  <a:pt x="11625829" y="3416823"/>
                  <a:pt x="11627864" y="3417841"/>
                  <a:pt x="11627864" y="3419878"/>
                </a:cubicBezTo>
                <a:cubicBezTo>
                  <a:pt x="11627864" y="3421914"/>
                  <a:pt x="11626847" y="3422932"/>
                  <a:pt x="11624811" y="3422932"/>
                </a:cubicBezTo>
                <a:cubicBezTo>
                  <a:pt x="11622774" y="3422932"/>
                  <a:pt x="11621756" y="3421914"/>
                  <a:pt x="11621756" y="3419878"/>
                </a:cubicBezTo>
                <a:cubicBezTo>
                  <a:pt x="11621756" y="3417841"/>
                  <a:pt x="11622774" y="3416823"/>
                  <a:pt x="11624811" y="3416823"/>
                </a:cubicBezTo>
                <a:close/>
                <a:moveTo>
                  <a:pt x="1917116" y="3413768"/>
                </a:moveTo>
                <a:cubicBezTo>
                  <a:pt x="1922207" y="3413768"/>
                  <a:pt x="1927297" y="3417841"/>
                  <a:pt x="1927297" y="3423949"/>
                </a:cubicBezTo>
                <a:cubicBezTo>
                  <a:pt x="1927297" y="3430058"/>
                  <a:pt x="1922207" y="3434130"/>
                  <a:pt x="1917116" y="3434130"/>
                </a:cubicBezTo>
                <a:cubicBezTo>
                  <a:pt x="1911007" y="3434130"/>
                  <a:pt x="1906936" y="3429040"/>
                  <a:pt x="1906936" y="3423949"/>
                </a:cubicBezTo>
                <a:cubicBezTo>
                  <a:pt x="1906936" y="3417841"/>
                  <a:pt x="1912026" y="3413768"/>
                  <a:pt x="1917116" y="3413768"/>
                </a:cubicBezTo>
                <a:close/>
                <a:moveTo>
                  <a:pt x="5165902" y="3393406"/>
                </a:moveTo>
                <a:cubicBezTo>
                  <a:pt x="5172009" y="3394424"/>
                  <a:pt x="5177103" y="3399515"/>
                  <a:pt x="5177103" y="3404606"/>
                </a:cubicBezTo>
                <a:cubicBezTo>
                  <a:pt x="5177103" y="3410714"/>
                  <a:pt x="5172009" y="3415805"/>
                  <a:pt x="5165902" y="3415805"/>
                </a:cubicBezTo>
                <a:cubicBezTo>
                  <a:pt x="5159799" y="3415805"/>
                  <a:pt x="5154701" y="3410714"/>
                  <a:pt x="5154701" y="3404606"/>
                </a:cubicBezTo>
                <a:cubicBezTo>
                  <a:pt x="5154701" y="3398497"/>
                  <a:pt x="5159799" y="3393406"/>
                  <a:pt x="5165902" y="3393406"/>
                </a:cubicBezTo>
                <a:close/>
                <a:moveTo>
                  <a:pt x="5465222" y="3386279"/>
                </a:moveTo>
                <a:cubicBezTo>
                  <a:pt x="5484567" y="3385261"/>
                  <a:pt x="5499838" y="3401551"/>
                  <a:pt x="5499838" y="3420895"/>
                </a:cubicBezTo>
                <a:cubicBezTo>
                  <a:pt x="5499838" y="3440240"/>
                  <a:pt x="5484567" y="3455512"/>
                  <a:pt x="5465222" y="3455512"/>
                </a:cubicBezTo>
                <a:cubicBezTo>
                  <a:pt x="5445879" y="3455512"/>
                  <a:pt x="5429590" y="3440240"/>
                  <a:pt x="5429590" y="3420895"/>
                </a:cubicBezTo>
                <a:cubicBezTo>
                  <a:pt x="5429590" y="3401551"/>
                  <a:pt x="5444861" y="3386279"/>
                  <a:pt x="5465222" y="3386279"/>
                </a:cubicBezTo>
                <a:close/>
                <a:moveTo>
                  <a:pt x="8081764" y="3381188"/>
                </a:moveTo>
                <a:cubicBezTo>
                  <a:pt x="8090927" y="3381188"/>
                  <a:pt x="8099072" y="3389333"/>
                  <a:pt x="8099072" y="3398496"/>
                </a:cubicBezTo>
                <a:cubicBezTo>
                  <a:pt x="8099072" y="3407659"/>
                  <a:pt x="8090927" y="3415804"/>
                  <a:pt x="8081764" y="3415804"/>
                </a:cubicBezTo>
                <a:cubicBezTo>
                  <a:pt x="8072601" y="3415804"/>
                  <a:pt x="8064456" y="3407659"/>
                  <a:pt x="8064456" y="3398496"/>
                </a:cubicBezTo>
                <a:cubicBezTo>
                  <a:pt x="8064456" y="3389333"/>
                  <a:pt x="8072601" y="3381188"/>
                  <a:pt x="8081764" y="3381188"/>
                </a:cubicBezTo>
                <a:close/>
                <a:moveTo>
                  <a:pt x="2167538" y="3379153"/>
                </a:moveTo>
                <a:cubicBezTo>
                  <a:pt x="2171610" y="3379153"/>
                  <a:pt x="2174665" y="3382207"/>
                  <a:pt x="2174665" y="3386279"/>
                </a:cubicBezTo>
                <a:cubicBezTo>
                  <a:pt x="2174665" y="3390352"/>
                  <a:pt x="2171610" y="3393406"/>
                  <a:pt x="2167538" y="3393406"/>
                </a:cubicBezTo>
                <a:cubicBezTo>
                  <a:pt x="2163464" y="3393406"/>
                  <a:pt x="2160411" y="3390352"/>
                  <a:pt x="2160411" y="3386279"/>
                </a:cubicBezTo>
                <a:cubicBezTo>
                  <a:pt x="2160411" y="3382207"/>
                  <a:pt x="2163464" y="3379153"/>
                  <a:pt x="2167538" y="3379153"/>
                </a:cubicBezTo>
                <a:close/>
                <a:moveTo>
                  <a:pt x="5912161" y="3372026"/>
                </a:moveTo>
                <a:cubicBezTo>
                  <a:pt x="5915216" y="3372026"/>
                  <a:pt x="5917252" y="3374062"/>
                  <a:pt x="5917252" y="3377117"/>
                </a:cubicBezTo>
                <a:cubicBezTo>
                  <a:pt x="5917252" y="3380171"/>
                  <a:pt x="5915216" y="3382207"/>
                  <a:pt x="5912161" y="3382207"/>
                </a:cubicBezTo>
                <a:cubicBezTo>
                  <a:pt x="5909107" y="3382207"/>
                  <a:pt x="5907070" y="3380171"/>
                  <a:pt x="5907070" y="3377117"/>
                </a:cubicBezTo>
                <a:cubicBezTo>
                  <a:pt x="5907070" y="3374062"/>
                  <a:pt x="5909107" y="3372026"/>
                  <a:pt x="5912161" y="3372026"/>
                </a:cubicBezTo>
                <a:close/>
                <a:moveTo>
                  <a:pt x="5985469" y="3371007"/>
                </a:moveTo>
                <a:cubicBezTo>
                  <a:pt x="6001757" y="3371007"/>
                  <a:pt x="6014992" y="3384243"/>
                  <a:pt x="6014992" y="3400533"/>
                </a:cubicBezTo>
                <a:cubicBezTo>
                  <a:pt x="6014992" y="3416822"/>
                  <a:pt x="6001757" y="3429040"/>
                  <a:pt x="5985469" y="3429040"/>
                </a:cubicBezTo>
                <a:cubicBezTo>
                  <a:pt x="5969178" y="3429040"/>
                  <a:pt x="5955944" y="3415804"/>
                  <a:pt x="5955944" y="3400533"/>
                </a:cubicBezTo>
                <a:cubicBezTo>
                  <a:pt x="5955944" y="3384243"/>
                  <a:pt x="5969178" y="3371007"/>
                  <a:pt x="5985469" y="3371007"/>
                </a:cubicBezTo>
                <a:close/>
                <a:moveTo>
                  <a:pt x="11978097" y="3369989"/>
                </a:moveTo>
                <a:cubicBezTo>
                  <a:pt x="11984206" y="3369989"/>
                  <a:pt x="11988278" y="3374062"/>
                  <a:pt x="11988278" y="3380170"/>
                </a:cubicBezTo>
                <a:cubicBezTo>
                  <a:pt x="11988278" y="3386279"/>
                  <a:pt x="11983188" y="3390351"/>
                  <a:pt x="11978097" y="3390351"/>
                </a:cubicBezTo>
                <a:cubicBezTo>
                  <a:pt x="11971989" y="3390351"/>
                  <a:pt x="11967916" y="3385261"/>
                  <a:pt x="11967916" y="3380170"/>
                </a:cubicBezTo>
                <a:cubicBezTo>
                  <a:pt x="11967916" y="3375080"/>
                  <a:pt x="11973007" y="3369989"/>
                  <a:pt x="11978097" y="3369989"/>
                </a:cubicBezTo>
                <a:close/>
                <a:moveTo>
                  <a:pt x="5751306" y="3365917"/>
                </a:moveTo>
                <a:cubicBezTo>
                  <a:pt x="5763522" y="3365917"/>
                  <a:pt x="5774723" y="3376098"/>
                  <a:pt x="5774723" y="3389334"/>
                </a:cubicBezTo>
                <a:cubicBezTo>
                  <a:pt x="5774723" y="3402570"/>
                  <a:pt x="5764541" y="3412751"/>
                  <a:pt x="5751306" y="3412751"/>
                </a:cubicBezTo>
                <a:cubicBezTo>
                  <a:pt x="5738071" y="3412751"/>
                  <a:pt x="5727889" y="3402570"/>
                  <a:pt x="5727889" y="3389334"/>
                </a:cubicBezTo>
                <a:cubicBezTo>
                  <a:pt x="5727889" y="3376098"/>
                  <a:pt x="5738071" y="3365917"/>
                  <a:pt x="5751306" y="3365917"/>
                </a:cubicBezTo>
                <a:close/>
                <a:moveTo>
                  <a:pt x="1345917" y="3353700"/>
                </a:moveTo>
                <a:cubicBezTo>
                  <a:pt x="1352026" y="3353700"/>
                  <a:pt x="1357117" y="3358791"/>
                  <a:pt x="1357117" y="3364899"/>
                </a:cubicBezTo>
                <a:cubicBezTo>
                  <a:pt x="1357117" y="3371007"/>
                  <a:pt x="1352026" y="3376098"/>
                  <a:pt x="1345917" y="3376098"/>
                </a:cubicBezTo>
                <a:cubicBezTo>
                  <a:pt x="1339809" y="3376098"/>
                  <a:pt x="1334718" y="3371007"/>
                  <a:pt x="1334718" y="3364899"/>
                </a:cubicBezTo>
                <a:cubicBezTo>
                  <a:pt x="1334718" y="3358791"/>
                  <a:pt x="1339809" y="3353700"/>
                  <a:pt x="1345917" y="3353700"/>
                </a:cubicBezTo>
                <a:close/>
                <a:moveTo>
                  <a:pt x="1741964" y="3352681"/>
                </a:moveTo>
                <a:cubicBezTo>
                  <a:pt x="1750109" y="3352681"/>
                  <a:pt x="1757236" y="3359808"/>
                  <a:pt x="1757236" y="3367953"/>
                </a:cubicBezTo>
                <a:cubicBezTo>
                  <a:pt x="1757236" y="3376098"/>
                  <a:pt x="1750109" y="3383225"/>
                  <a:pt x="1741964" y="3383225"/>
                </a:cubicBezTo>
                <a:cubicBezTo>
                  <a:pt x="1732801" y="3383225"/>
                  <a:pt x="1726692" y="3376098"/>
                  <a:pt x="1726692" y="3367953"/>
                </a:cubicBezTo>
                <a:cubicBezTo>
                  <a:pt x="1726692" y="3359808"/>
                  <a:pt x="1733819" y="3352681"/>
                  <a:pt x="1741964" y="3352681"/>
                </a:cubicBezTo>
                <a:close/>
                <a:moveTo>
                  <a:pt x="8901348" y="3345554"/>
                </a:moveTo>
                <a:cubicBezTo>
                  <a:pt x="8907457" y="3345554"/>
                  <a:pt x="8912548" y="3350645"/>
                  <a:pt x="8912548" y="3356754"/>
                </a:cubicBezTo>
                <a:cubicBezTo>
                  <a:pt x="8912548" y="3362862"/>
                  <a:pt x="8907457" y="3367953"/>
                  <a:pt x="8901348" y="3367953"/>
                </a:cubicBezTo>
                <a:cubicBezTo>
                  <a:pt x="8895240" y="3367953"/>
                  <a:pt x="8890149" y="3362862"/>
                  <a:pt x="8890149" y="3356754"/>
                </a:cubicBezTo>
                <a:cubicBezTo>
                  <a:pt x="8890149" y="3350645"/>
                  <a:pt x="8895240" y="3345554"/>
                  <a:pt x="8901348" y="3345554"/>
                </a:cubicBezTo>
                <a:close/>
                <a:moveTo>
                  <a:pt x="8379055" y="3334355"/>
                </a:moveTo>
                <a:cubicBezTo>
                  <a:pt x="8385163" y="3335373"/>
                  <a:pt x="8391272" y="3340463"/>
                  <a:pt x="8391272" y="3346573"/>
                </a:cubicBezTo>
                <a:cubicBezTo>
                  <a:pt x="8391272" y="3352681"/>
                  <a:pt x="8386181" y="3358790"/>
                  <a:pt x="8379055" y="3358790"/>
                </a:cubicBezTo>
                <a:cubicBezTo>
                  <a:pt x="8371928" y="3358790"/>
                  <a:pt x="8366837" y="3353699"/>
                  <a:pt x="8366837" y="3346573"/>
                </a:cubicBezTo>
                <a:cubicBezTo>
                  <a:pt x="8366837" y="3340463"/>
                  <a:pt x="8371928" y="3334355"/>
                  <a:pt x="8379055" y="3334355"/>
                </a:cubicBezTo>
                <a:close/>
                <a:moveTo>
                  <a:pt x="1251232" y="3312975"/>
                </a:moveTo>
                <a:cubicBezTo>
                  <a:pt x="1255304" y="3312975"/>
                  <a:pt x="1258359" y="3316029"/>
                  <a:pt x="1258359" y="3320101"/>
                </a:cubicBezTo>
                <a:cubicBezTo>
                  <a:pt x="1258359" y="3324174"/>
                  <a:pt x="1255304" y="3327228"/>
                  <a:pt x="1251232" y="3327228"/>
                </a:cubicBezTo>
                <a:cubicBezTo>
                  <a:pt x="1247159" y="3327228"/>
                  <a:pt x="1244105" y="3324174"/>
                  <a:pt x="1244105" y="3320101"/>
                </a:cubicBezTo>
                <a:cubicBezTo>
                  <a:pt x="1244105" y="3316029"/>
                  <a:pt x="1247159" y="3312975"/>
                  <a:pt x="1251232" y="3312975"/>
                </a:cubicBezTo>
                <a:close/>
                <a:moveTo>
                  <a:pt x="8995015" y="3306866"/>
                </a:moveTo>
                <a:cubicBezTo>
                  <a:pt x="8997052" y="3306866"/>
                  <a:pt x="8998069" y="3308902"/>
                  <a:pt x="8998069" y="3309920"/>
                </a:cubicBezTo>
                <a:cubicBezTo>
                  <a:pt x="8998069" y="3311957"/>
                  <a:pt x="8997052" y="3312975"/>
                  <a:pt x="8995015" y="3312975"/>
                </a:cubicBezTo>
                <a:cubicBezTo>
                  <a:pt x="8992979" y="3312975"/>
                  <a:pt x="8991961" y="3310939"/>
                  <a:pt x="8991961" y="3309920"/>
                </a:cubicBezTo>
                <a:cubicBezTo>
                  <a:pt x="8991961" y="3307884"/>
                  <a:pt x="8993997" y="3306866"/>
                  <a:pt x="8995015" y="3306866"/>
                </a:cubicBezTo>
                <a:close/>
                <a:moveTo>
                  <a:pt x="4238390" y="3297703"/>
                </a:moveTo>
                <a:cubicBezTo>
                  <a:pt x="4241446" y="3297703"/>
                  <a:pt x="4244501" y="3300757"/>
                  <a:pt x="4244501" y="3303811"/>
                </a:cubicBezTo>
                <a:cubicBezTo>
                  <a:pt x="4244501" y="3306866"/>
                  <a:pt x="4241446" y="3309920"/>
                  <a:pt x="4238390" y="3309920"/>
                </a:cubicBezTo>
                <a:cubicBezTo>
                  <a:pt x="4235338" y="3309920"/>
                  <a:pt x="4232282" y="3306866"/>
                  <a:pt x="4232282" y="3303811"/>
                </a:cubicBezTo>
                <a:cubicBezTo>
                  <a:pt x="4232282" y="3300757"/>
                  <a:pt x="4235338" y="3297703"/>
                  <a:pt x="4238390" y="3297703"/>
                </a:cubicBezTo>
                <a:close/>
                <a:moveTo>
                  <a:pt x="10075237" y="3291594"/>
                </a:moveTo>
                <a:cubicBezTo>
                  <a:pt x="10077274" y="3292612"/>
                  <a:pt x="10078292" y="3293630"/>
                  <a:pt x="10078292" y="3294648"/>
                </a:cubicBezTo>
                <a:cubicBezTo>
                  <a:pt x="10078292" y="3296685"/>
                  <a:pt x="10077274" y="3297703"/>
                  <a:pt x="10075237" y="3297703"/>
                </a:cubicBezTo>
                <a:cubicBezTo>
                  <a:pt x="10073201" y="3297703"/>
                  <a:pt x="10072183" y="3296685"/>
                  <a:pt x="10072183" y="3294648"/>
                </a:cubicBezTo>
                <a:cubicBezTo>
                  <a:pt x="10072183" y="3292612"/>
                  <a:pt x="10073201" y="3291594"/>
                  <a:pt x="10075237" y="3291594"/>
                </a:cubicBezTo>
                <a:close/>
                <a:moveTo>
                  <a:pt x="7144079" y="3279377"/>
                </a:moveTo>
                <a:cubicBezTo>
                  <a:pt x="7145097" y="3279377"/>
                  <a:pt x="7147133" y="3280395"/>
                  <a:pt x="7147133" y="3282432"/>
                </a:cubicBezTo>
                <a:cubicBezTo>
                  <a:pt x="7147133" y="3284468"/>
                  <a:pt x="7146116" y="3285486"/>
                  <a:pt x="7144079" y="3285486"/>
                </a:cubicBezTo>
                <a:cubicBezTo>
                  <a:pt x="7143061" y="3285486"/>
                  <a:pt x="7141025" y="3284468"/>
                  <a:pt x="7141025" y="3282432"/>
                </a:cubicBezTo>
                <a:cubicBezTo>
                  <a:pt x="7141025" y="3281413"/>
                  <a:pt x="7142043" y="3279377"/>
                  <a:pt x="7144079" y="3279377"/>
                </a:cubicBezTo>
                <a:close/>
                <a:moveTo>
                  <a:pt x="4435895" y="3261051"/>
                </a:moveTo>
                <a:cubicBezTo>
                  <a:pt x="4439967" y="3261051"/>
                  <a:pt x="4444040" y="3264105"/>
                  <a:pt x="4444040" y="3269196"/>
                </a:cubicBezTo>
                <a:cubicBezTo>
                  <a:pt x="4444040" y="3273269"/>
                  <a:pt x="4440986" y="3277341"/>
                  <a:pt x="4435895" y="3277341"/>
                </a:cubicBezTo>
                <a:cubicBezTo>
                  <a:pt x="4431822" y="3277341"/>
                  <a:pt x="4427749" y="3274286"/>
                  <a:pt x="4427749" y="3269196"/>
                </a:cubicBezTo>
                <a:cubicBezTo>
                  <a:pt x="4427749" y="3265124"/>
                  <a:pt x="4430805" y="3261051"/>
                  <a:pt x="4435895" y="3261051"/>
                </a:cubicBezTo>
                <a:close/>
                <a:moveTo>
                  <a:pt x="3076766" y="3244761"/>
                </a:moveTo>
                <a:cubicBezTo>
                  <a:pt x="3100181" y="3244761"/>
                  <a:pt x="3118507" y="3264105"/>
                  <a:pt x="3118507" y="3286504"/>
                </a:cubicBezTo>
                <a:cubicBezTo>
                  <a:pt x="3118507" y="3308902"/>
                  <a:pt x="3100181" y="3328247"/>
                  <a:pt x="3076766" y="3328247"/>
                </a:cubicBezTo>
                <a:cubicBezTo>
                  <a:pt x="3053349" y="3328247"/>
                  <a:pt x="3035021" y="3309920"/>
                  <a:pt x="3035021" y="3286504"/>
                </a:cubicBezTo>
                <a:cubicBezTo>
                  <a:pt x="3035021" y="3263087"/>
                  <a:pt x="3053349" y="3244761"/>
                  <a:pt x="3076766" y="3244761"/>
                </a:cubicBezTo>
                <a:close/>
                <a:moveTo>
                  <a:pt x="2172686" y="3238652"/>
                </a:moveTo>
                <a:cubicBezTo>
                  <a:pt x="2184903" y="3238652"/>
                  <a:pt x="2195083" y="3248833"/>
                  <a:pt x="2195083" y="3261051"/>
                </a:cubicBezTo>
                <a:cubicBezTo>
                  <a:pt x="2195083" y="3273268"/>
                  <a:pt x="2184903" y="3283449"/>
                  <a:pt x="2172686" y="3283449"/>
                </a:cubicBezTo>
                <a:cubicBezTo>
                  <a:pt x="2160468" y="3283449"/>
                  <a:pt x="2150289" y="3273268"/>
                  <a:pt x="2150289" y="3261051"/>
                </a:cubicBezTo>
                <a:cubicBezTo>
                  <a:pt x="2150289" y="3248833"/>
                  <a:pt x="2160468" y="3238652"/>
                  <a:pt x="2172686" y="3238652"/>
                </a:cubicBezTo>
                <a:close/>
                <a:moveTo>
                  <a:pt x="312529" y="3216254"/>
                </a:moveTo>
                <a:cubicBezTo>
                  <a:pt x="320674" y="3215236"/>
                  <a:pt x="327801" y="3222363"/>
                  <a:pt x="327801" y="3230508"/>
                </a:cubicBezTo>
                <a:cubicBezTo>
                  <a:pt x="327801" y="3238652"/>
                  <a:pt x="320674" y="3244761"/>
                  <a:pt x="312529" y="3244761"/>
                </a:cubicBezTo>
                <a:cubicBezTo>
                  <a:pt x="304384" y="3244761"/>
                  <a:pt x="297257" y="3238652"/>
                  <a:pt x="297257" y="3230508"/>
                </a:cubicBezTo>
                <a:cubicBezTo>
                  <a:pt x="297257" y="3222363"/>
                  <a:pt x="303366" y="3216254"/>
                  <a:pt x="312529" y="3216254"/>
                </a:cubicBezTo>
                <a:close/>
                <a:moveTo>
                  <a:pt x="3855575" y="3211163"/>
                </a:moveTo>
                <a:cubicBezTo>
                  <a:pt x="3859647" y="3210145"/>
                  <a:pt x="3861683" y="3213199"/>
                  <a:pt x="3861683" y="3217272"/>
                </a:cubicBezTo>
                <a:cubicBezTo>
                  <a:pt x="3861683" y="3220326"/>
                  <a:pt x="3858629" y="3223380"/>
                  <a:pt x="3855575" y="3223380"/>
                </a:cubicBezTo>
                <a:cubicBezTo>
                  <a:pt x="3851502" y="3223380"/>
                  <a:pt x="3849466" y="3220326"/>
                  <a:pt x="3849466" y="3217272"/>
                </a:cubicBezTo>
                <a:cubicBezTo>
                  <a:pt x="3849466" y="3213199"/>
                  <a:pt x="3852520" y="3211163"/>
                  <a:pt x="3855575" y="3211163"/>
                </a:cubicBezTo>
                <a:close/>
                <a:moveTo>
                  <a:pt x="10133270" y="3199964"/>
                </a:moveTo>
                <a:cubicBezTo>
                  <a:pt x="10143451" y="3200982"/>
                  <a:pt x="10152614" y="3209127"/>
                  <a:pt x="10152614" y="3219308"/>
                </a:cubicBezTo>
                <a:cubicBezTo>
                  <a:pt x="10152614" y="3229490"/>
                  <a:pt x="10144470" y="3238652"/>
                  <a:pt x="10133270" y="3238652"/>
                </a:cubicBezTo>
                <a:cubicBezTo>
                  <a:pt x="10123089" y="3238652"/>
                  <a:pt x="10113926" y="3230508"/>
                  <a:pt x="10113926" y="3219308"/>
                </a:cubicBezTo>
                <a:cubicBezTo>
                  <a:pt x="10113926" y="3209127"/>
                  <a:pt x="10122071" y="3199964"/>
                  <a:pt x="10133270" y="3199964"/>
                </a:cubicBezTo>
                <a:close/>
                <a:moveTo>
                  <a:pt x="3664170" y="3197927"/>
                </a:moveTo>
                <a:cubicBezTo>
                  <a:pt x="3665187" y="3197927"/>
                  <a:pt x="3667224" y="3199963"/>
                  <a:pt x="3667224" y="3200982"/>
                </a:cubicBezTo>
                <a:cubicBezTo>
                  <a:pt x="3667224" y="3203018"/>
                  <a:pt x="3666207" y="3204036"/>
                  <a:pt x="3664170" y="3204036"/>
                </a:cubicBezTo>
                <a:cubicBezTo>
                  <a:pt x="3662133" y="3204036"/>
                  <a:pt x="3661116" y="3203018"/>
                  <a:pt x="3661116" y="3200982"/>
                </a:cubicBezTo>
                <a:cubicBezTo>
                  <a:pt x="3661116" y="3198945"/>
                  <a:pt x="3662133" y="3197927"/>
                  <a:pt x="3664170" y="3197927"/>
                </a:cubicBezTo>
                <a:close/>
                <a:moveTo>
                  <a:pt x="10032476" y="3196910"/>
                </a:moveTo>
                <a:cubicBezTo>
                  <a:pt x="10042657" y="3196910"/>
                  <a:pt x="10049784" y="3205055"/>
                  <a:pt x="10049784" y="3214218"/>
                </a:cubicBezTo>
                <a:cubicBezTo>
                  <a:pt x="10049784" y="3223381"/>
                  <a:pt x="10041639" y="3231526"/>
                  <a:pt x="10032476" y="3231526"/>
                </a:cubicBezTo>
                <a:cubicBezTo>
                  <a:pt x="10023313" y="3231526"/>
                  <a:pt x="10015168" y="3224399"/>
                  <a:pt x="10015168" y="3214218"/>
                </a:cubicBezTo>
                <a:cubicBezTo>
                  <a:pt x="10015168" y="3205055"/>
                  <a:pt x="10022295" y="3196910"/>
                  <a:pt x="10032476" y="3196910"/>
                </a:cubicBezTo>
                <a:close/>
                <a:moveTo>
                  <a:pt x="9661882" y="3195892"/>
                </a:moveTo>
                <a:cubicBezTo>
                  <a:pt x="9670027" y="3195892"/>
                  <a:pt x="9677154" y="3203018"/>
                  <a:pt x="9677154" y="3211164"/>
                </a:cubicBezTo>
                <a:cubicBezTo>
                  <a:pt x="9677154" y="3219309"/>
                  <a:pt x="9670027" y="3226436"/>
                  <a:pt x="9661882" y="3226436"/>
                </a:cubicBezTo>
                <a:cubicBezTo>
                  <a:pt x="9653737" y="3226436"/>
                  <a:pt x="9646610" y="3219309"/>
                  <a:pt x="9646610" y="3211164"/>
                </a:cubicBezTo>
                <a:cubicBezTo>
                  <a:pt x="9646610" y="3203018"/>
                  <a:pt x="9653737" y="3195892"/>
                  <a:pt x="9661882" y="3195892"/>
                </a:cubicBezTo>
                <a:close/>
                <a:moveTo>
                  <a:pt x="6536264" y="3192837"/>
                </a:moveTo>
                <a:cubicBezTo>
                  <a:pt x="6544409" y="3192837"/>
                  <a:pt x="6550518" y="3197928"/>
                  <a:pt x="6550518" y="3206073"/>
                </a:cubicBezTo>
                <a:cubicBezTo>
                  <a:pt x="6550518" y="3213199"/>
                  <a:pt x="6544409" y="3219308"/>
                  <a:pt x="6536264" y="3219308"/>
                </a:cubicBezTo>
                <a:cubicBezTo>
                  <a:pt x="6528119" y="3219308"/>
                  <a:pt x="6522010" y="3213199"/>
                  <a:pt x="6522010" y="3206073"/>
                </a:cubicBezTo>
                <a:cubicBezTo>
                  <a:pt x="6522010" y="3197928"/>
                  <a:pt x="6528119" y="3192837"/>
                  <a:pt x="6536264" y="3192837"/>
                </a:cubicBezTo>
                <a:close/>
                <a:moveTo>
                  <a:pt x="4988769" y="3183674"/>
                </a:moveTo>
                <a:cubicBezTo>
                  <a:pt x="4996911" y="3183674"/>
                  <a:pt x="5005056" y="3190801"/>
                  <a:pt x="5005056" y="3199964"/>
                </a:cubicBezTo>
                <a:cubicBezTo>
                  <a:pt x="5005056" y="3209127"/>
                  <a:pt x="4997929" y="3216254"/>
                  <a:pt x="4988769" y="3216254"/>
                </a:cubicBezTo>
                <a:cubicBezTo>
                  <a:pt x="4979603" y="3216254"/>
                  <a:pt x="4972473" y="3209127"/>
                  <a:pt x="4972473" y="3199964"/>
                </a:cubicBezTo>
                <a:cubicBezTo>
                  <a:pt x="4972473" y="3190801"/>
                  <a:pt x="4979603" y="3183674"/>
                  <a:pt x="4988769" y="3183674"/>
                </a:cubicBezTo>
                <a:close/>
                <a:moveTo>
                  <a:pt x="3054391" y="3177565"/>
                </a:moveTo>
                <a:cubicBezTo>
                  <a:pt x="3057443" y="3177565"/>
                  <a:pt x="3061517" y="3180620"/>
                  <a:pt x="3061517" y="3184692"/>
                </a:cubicBezTo>
                <a:cubicBezTo>
                  <a:pt x="3061517" y="3188765"/>
                  <a:pt x="3058462" y="3191819"/>
                  <a:pt x="3054391" y="3191819"/>
                </a:cubicBezTo>
                <a:cubicBezTo>
                  <a:pt x="3050319" y="3191819"/>
                  <a:pt x="3047263" y="3188765"/>
                  <a:pt x="3047263" y="3184692"/>
                </a:cubicBezTo>
                <a:cubicBezTo>
                  <a:pt x="3047263" y="3180620"/>
                  <a:pt x="3050319" y="3177565"/>
                  <a:pt x="3054391" y="3177565"/>
                </a:cubicBezTo>
                <a:close/>
                <a:moveTo>
                  <a:pt x="5637293" y="3172475"/>
                </a:moveTo>
                <a:cubicBezTo>
                  <a:pt x="5640347" y="3172475"/>
                  <a:pt x="5642384" y="3174511"/>
                  <a:pt x="5642384" y="3177566"/>
                </a:cubicBezTo>
                <a:cubicBezTo>
                  <a:pt x="5642384" y="3180620"/>
                  <a:pt x="5640347" y="3182656"/>
                  <a:pt x="5637293" y="3182656"/>
                </a:cubicBezTo>
                <a:cubicBezTo>
                  <a:pt x="5634239" y="3182656"/>
                  <a:pt x="5632203" y="3180620"/>
                  <a:pt x="5632203" y="3177566"/>
                </a:cubicBezTo>
                <a:cubicBezTo>
                  <a:pt x="5632203" y="3174511"/>
                  <a:pt x="5634239" y="3172475"/>
                  <a:pt x="5637293" y="3172475"/>
                </a:cubicBezTo>
                <a:close/>
                <a:moveTo>
                  <a:pt x="3531885" y="3163312"/>
                </a:moveTo>
                <a:cubicBezTo>
                  <a:pt x="3548174" y="3163312"/>
                  <a:pt x="3561407" y="3176547"/>
                  <a:pt x="3561407" y="3192837"/>
                </a:cubicBezTo>
                <a:cubicBezTo>
                  <a:pt x="3561407" y="3209127"/>
                  <a:pt x="3548174" y="3222363"/>
                  <a:pt x="3531885" y="3222363"/>
                </a:cubicBezTo>
                <a:cubicBezTo>
                  <a:pt x="3515597" y="3222363"/>
                  <a:pt x="3502364" y="3209127"/>
                  <a:pt x="3502364" y="3192837"/>
                </a:cubicBezTo>
                <a:cubicBezTo>
                  <a:pt x="3502364" y="3176547"/>
                  <a:pt x="3515597" y="3163312"/>
                  <a:pt x="3531885" y="3163312"/>
                </a:cubicBezTo>
                <a:close/>
                <a:moveTo>
                  <a:pt x="4761699" y="3156185"/>
                </a:moveTo>
                <a:cubicBezTo>
                  <a:pt x="4769846" y="3156185"/>
                  <a:pt x="4776972" y="3163312"/>
                  <a:pt x="4776972" y="3171457"/>
                </a:cubicBezTo>
                <a:cubicBezTo>
                  <a:pt x="4776972" y="3179602"/>
                  <a:pt x="4769846" y="3186729"/>
                  <a:pt x="4761699" y="3186729"/>
                </a:cubicBezTo>
                <a:cubicBezTo>
                  <a:pt x="4753556" y="3186729"/>
                  <a:pt x="4746428" y="3179602"/>
                  <a:pt x="4746428" y="3171457"/>
                </a:cubicBezTo>
                <a:cubicBezTo>
                  <a:pt x="4746428" y="3163312"/>
                  <a:pt x="4753556" y="3156185"/>
                  <a:pt x="4761699" y="3156185"/>
                </a:cubicBezTo>
                <a:close/>
                <a:moveTo>
                  <a:pt x="9412443" y="3153131"/>
                </a:moveTo>
                <a:cubicBezTo>
                  <a:pt x="9412443" y="3153131"/>
                  <a:pt x="9413461" y="3153131"/>
                  <a:pt x="9413461" y="3154149"/>
                </a:cubicBezTo>
                <a:cubicBezTo>
                  <a:pt x="9413461" y="3155167"/>
                  <a:pt x="9412443" y="3155167"/>
                  <a:pt x="9412443" y="3155167"/>
                </a:cubicBezTo>
                <a:cubicBezTo>
                  <a:pt x="9411425" y="3155167"/>
                  <a:pt x="9411425" y="3154149"/>
                  <a:pt x="9411425" y="3154149"/>
                </a:cubicBezTo>
                <a:cubicBezTo>
                  <a:pt x="9411425" y="3153131"/>
                  <a:pt x="9412443" y="3153131"/>
                  <a:pt x="9412443" y="3153131"/>
                </a:cubicBezTo>
                <a:close/>
                <a:moveTo>
                  <a:pt x="9980552" y="3152112"/>
                </a:moveTo>
                <a:cubicBezTo>
                  <a:pt x="9988697" y="3152112"/>
                  <a:pt x="9993788" y="3158221"/>
                  <a:pt x="9993788" y="3165348"/>
                </a:cubicBezTo>
                <a:cubicBezTo>
                  <a:pt x="9993788" y="3172474"/>
                  <a:pt x="9987679" y="3178583"/>
                  <a:pt x="9980552" y="3178583"/>
                </a:cubicBezTo>
                <a:cubicBezTo>
                  <a:pt x="9973425" y="3178583"/>
                  <a:pt x="9967317" y="3172474"/>
                  <a:pt x="9967317" y="3165348"/>
                </a:cubicBezTo>
                <a:cubicBezTo>
                  <a:pt x="9967317" y="3158221"/>
                  <a:pt x="9973425" y="3152112"/>
                  <a:pt x="9980552" y="3152112"/>
                </a:cubicBezTo>
                <a:close/>
                <a:moveTo>
                  <a:pt x="3434082" y="3143967"/>
                </a:moveTo>
                <a:cubicBezTo>
                  <a:pt x="3447316" y="3143967"/>
                  <a:pt x="3457497" y="3154148"/>
                  <a:pt x="3457497" y="3167384"/>
                </a:cubicBezTo>
                <a:cubicBezTo>
                  <a:pt x="3457497" y="3180620"/>
                  <a:pt x="3447316" y="3190801"/>
                  <a:pt x="3434082" y="3190801"/>
                </a:cubicBezTo>
                <a:cubicBezTo>
                  <a:pt x="3420845" y="3190801"/>
                  <a:pt x="3410663" y="3180620"/>
                  <a:pt x="3410663" y="3167384"/>
                </a:cubicBezTo>
                <a:cubicBezTo>
                  <a:pt x="3410663" y="3154148"/>
                  <a:pt x="3420845" y="3143967"/>
                  <a:pt x="3434082" y="3143967"/>
                </a:cubicBezTo>
                <a:close/>
                <a:moveTo>
                  <a:pt x="4864520" y="3122587"/>
                </a:moveTo>
                <a:cubicBezTo>
                  <a:pt x="4869612" y="3122587"/>
                  <a:pt x="4873683" y="3126659"/>
                  <a:pt x="4873683" y="3131750"/>
                </a:cubicBezTo>
                <a:cubicBezTo>
                  <a:pt x="4873683" y="3136840"/>
                  <a:pt x="4869612" y="3140913"/>
                  <a:pt x="4864520" y="3140913"/>
                </a:cubicBezTo>
                <a:cubicBezTo>
                  <a:pt x="4859430" y="3140913"/>
                  <a:pt x="4855358" y="3136840"/>
                  <a:pt x="4855358" y="3131750"/>
                </a:cubicBezTo>
                <a:cubicBezTo>
                  <a:pt x="4855358" y="3126659"/>
                  <a:pt x="4859430" y="3122587"/>
                  <a:pt x="4864520" y="3122587"/>
                </a:cubicBezTo>
                <a:close/>
                <a:moveTo>
                  <a:pt x="1861120" y="3113424"/>
                </a:moveTo>
                <a:cubicBezTo>
                  <a:pt x="1864175" y="3113424"/>
                  <a:pt x="1866211" y="3115460"/>
                  <a:pt x="1866211" y="3118515"/>
                </a:cubicBezTo>
                <a:cubicBezTo>
                  <a:pt x="1866211" y="3121569"/>
                  <a:pt x="1864175" y="3123605"/>
                  <a:pt x="1861120" y="3123605"/>
                </a:cubicBezTo>
                <a:cubicBezTo>
                  <a:pt x="1858065" y="3123605"/>
                  <a:pt x="1856029" y="3121569"/>
                  <a:pt x="1856029" y="3118515"/>
                </a:cubicBezTo>
                <a:cubicBezTo>
                  <a:pt x="1856029" y="3115460"/>
                  <a:pt x="1858065" y="3113424"/>
                  <a:pt x="1861120" y="3113424"/>
                </a:cubicBezTo>
                <a:close/>
                <a:moveTo>
                  <a:pt x="8803609" y="3099171"/>
                </a:moveTo>
                <a:cubicBezTo>
                  <a:pt x="8816844" y="3099171"/>
                  <a:pt x="8828043" y="3110370"/>
                  <a:pt x="8828043" y="3123605"/>
                </a:cubicBezTo>
                <a:cubicBezTo>
                  <a:pt x="8828043" y="3136841"/>
                  <a:pt x="8816844" y="3148040"/>
                  <a:pt x="8803609" y="3148040"/>
                </a:cubicBezTo>
                <a:cubicBezTo>
                  <a:pt x="8790374" y="3148040"/>
                  <a:pt x="8779174" y="3136841"/>
                  <a:pt x="8779174" y="3123605"/>
                </a:cubicBezTo>
                <a:cubicBezTo>
                  <a:pt x="8779174" y="3110370"/>
                  <a:pt x="8790374" y="3099171"/>
                  <a:pt x="8803609" y="3099171"/>
                </a:cubicBezTo>
                <a:close/>
                <a:moveTo>
                  <a:pt x="7949410" y="3059464"/>
                </a:moveTo>
                <a:cubicBezTo>
                  <a:pt x="7956536" y="3059464"/>
                  <a:pt x="7961627" y="3065572"/>
                  <a:pt x="7961627" y="3071682"/>
                </a:cubicBezTo>
                <a:cubicBezTo>
                  <a:pt x="7961627" y="3077790"/>
                  <a:pt x="7956536" y="3083899"/>
                  <a:pt x="7949410" y="3083899"/>
                </a:cubicBezTo>
                <a:cubicBezTo>
                  <a:pt x="7943301" y="3083899"/>
                  <a:pt x="7937192" y="3078808"/>
                  <a:pt x="7937192" y="3071682"/>
                </a:cubicBezTo>
                <a:cubicBezTo>
                  <a:pt x="7937192" y="3065572"/>
                  <a:pt x="7942283" y="3059464"/>
                  <a:pt x="7949410" y="3059464"/>
                </a:cubicBezTo>
                <a:close/>
                <a:moveTo>
                  <a:pt x="9902157" y="3041138"/>
                </a:moveTo>
                <a:cubicBezTo>
                  <a:pt x="9911320" y="3041138"/>
                  <a:pt x="9917429" y="3048265"/>
                  <a:pt x="9917429" y="3056410"/>
                </a:cubicBezTo>
                <a:cubicBezTo>
                  <a:pt x="9917429" y="3064555"/>
                  <a:pt x="9910302" y="3071682"/>
                  <a:pt x="9902157" y="3071682"/>
                </a:cubicBezTo>
                <a:cubicBezTo>
                  <a:pt x="9894012" y="3071682"/>
                  <a:pt x="9886885" y="3064555"/>
                  <a:pt x="9886885" y="3056410"/>
                </a:cubicBezTo>
                <a:cubicBezTo>
                  <a:pt x="9886885" y="3048265"/>
                  <a:pt x="9894012" y="3041138"/>
                  <a:pt x="9902157" y="3041138"/>
                </a:cubicBezTo>
                <a:close/>
                <a:moveTo>
                  <a:pt x="6312277" y="3032993"/>
                </a:moveTo>
                <a:cubicBezTo>
                  <a:pt x="6313295" y="3034011"/>
                  <a:pt x="6314314" y="3035029"/>
                  <a:pt x="6314314" y="3035029"/>
                </a:cubicBezTo>
                <a:cubicBezTo>
                  <a:pt x="6314314" y="3036047"/>
                  <a:pt x="6313295" y="3037065"/>
                  <a:pt x="6312277" y="3037065"/>
                </a:cubicBezTo>
                <a:cubicBezTo>
                  <a:pt x="6311259" y="3037065"/>
                  <a:pt x="6310241" y="3036047"/>
                  <a:pt x="6310241" y="3035029"/>
                </a:cubicBezTo>
                <a:cubicBezTo>
                  <a:pt x="6310241" y="3034011"/>
                  <a:pt x="6311259" y="3032993"/>
                  <a:pt x="6312277" y="3032993"/>
                </a:cubicBezTo>
                <a:close/>
                <a:moveTo>
                  <a:pt x="9349319" y="3031975"/>
                </a:moveTo>
                <a:cubicBezTo>
                  <a:pt x="9350338" y="3032993"/>
                  <a:pt x="9351356" y="3032993"/>
                  <a:pt x="9351356" y="3034011"/>
                </a:cubicBezTo>
                <a:cubicBezTo>
                  <a:pt x="9351356" y="3035029"/>
                  <a:pt x="9350338" y="3036048"/>
                  <a:pt x="9349319" y="3036048"/>
                </a:cubicBezTo>
                <a:cubicBezTo>
                  <a:pt x="9348301" y="3036048"/>
                  <a:pt x="9347283" y="3035029"/>
                  <a:pt x="9347283" y="3034011"/>
                </a:cubicBezTo>
                <a:cubicBezTo>
                  <a:pt x="9347283" y="3032993"/>
                  <a:pt x="9348301" y="3031975"/>
                  <a:pt x="9349319" y="3031975"/>
                </a:cubicBezTo>
                <a:close/>
                <a:moveTo>
                  <a:pt x="10741086" y="3007540"/>
                </a:moveTo>
                <a:cubicBezTo>
                  <a:pt x="10744141" y="3007540"/>
                  <a:pt x="10745158" y="3009576"/>
                  <a:pt x="10745158" y="3011612"/>
                </a:cubicBezTo>
                <a:cubicBezTo>
                  <a:pt x="10745158" y="3013648"/>
                  <a:pt x="10743121" y="3015685"/>
                  <a:pt x="10741086" y="3015685"/>
                </a:cubicBezTo>
                <a:cubicBezTo>
                  <a:pt x="10739050" y="3015685"/>
                  <a:pt x="10737013" y="3013648"/>
                  <a:pt x="10737013" y="3011612"/>
                </a:cubicBezTo>
                <a:cubicBezTo>
                  <a:pt x="10737013" y="3009576"/>
                  <a:pt x="10739050" y="3007540"/>
                  <a:pt x="10741086" y="3007540"/>
                </a:cubicBezTo>
                <a:close/>
                <a:moveTo>
                  <a:pt x="2150269" y="2998377"/>
                </a:moveTo>
                <a:cubicBezTo>
                  <a:pt x="2156454" y="2998377"/>
                  <a:pt x="2161467" y="3003391"/>
                  <a:pt x="2161467" y="3009576"/>
                </a:cubicBezTo>
                <a:cubicBezTo>
                  <a:pt x="2161467" y="3015761"/>
                  <a:pt x="2156454" y="3020775"/>
                  <a:pt x="2150269" y="3020775"/>
                </a:cubicBezTo>
                <a:cubicBezTo>
                  <a:pt x="2144082" y="3020775"/>
                  <a:pt x="2139069" y="3015761"/>
                  <a:pt x="2139069" y="3009576"/>
                </a:cubicBezTo>
                <a:cubicBezTo>
                  <a:pt x="2139069" y="3003391"/>
                  <a:pt x="2144082" y="2998377"/>
                  <a:pt x="2150269" y="2998377"/>
                </a:cubicBezTo>
                <a:close/>
                <a:moveTo>
                  <a:pt x="10768574" y="2987178"/>
                </a:moveTo>
                <a:cubicBezTo>
                  <a:pt x="10775701" y="2987178"/>
                  <a:pt x="10782828" y="2993286"/>
                  <a:pt x="10782828" y="3000413"/>
                </a:cubicBezTo>
                <a:cubicBezTo>
                  <a:pt x="10782828" y="3007540"/>
                  <a:pt x="10776719" y="3014667"/>
                  <a:pt x="10768574" y="3014667"/>
                </a:cubicBezTo>
                <a:cubicBezTo>
                  <a:pt x="10760429" y="3014667"/>
                  <a:pt x="10754321" y="3008558"/>
                  <a:pt x="10754321" y="3000413"/>
                </a:cubicBezTo>
                <a:cubicBezTo>
                  <a:pt x="10754321" y="2993286"/>
                  <a:pt x="10760429" y="2987178"/>
                  <a:pt x="10768574" y="2987178"/>
                </a:cubicBezTo>
                <a:close/>
                <a:moveTo>
                  <a:pt x="7612413" y="2976997"/>
                </a:moveTo>
                <a:cubicBezTo>
                  <a:pt x="7613431" y="2976997"/>
                  <a:pt x="7615467" y="2978015"/>
                  <a:pt x="7615467" y="2980051"/>
                </a:cubicBezTo>
                <a:cubicBezTo>
                  <a:pt x="7615467" y="2982088"/>
                  <a:pt x="7614450" y="2983105"/>
                  <a:pt x="7612413" y="2983105"/>
                </a:cubicBezTo>
                <a:cubicBezTo>
                  <a:pt x="7610377" y="2983105"/>
                  <a:pt x="7609359" y="2982088"/>
                  <a:pt x="7609359" y="2980051"/>
                </a:cubicBezTo>
                <a:cubicBezTo>
                  <a:pt x="7609359" y="2978015"/>
                  <a:pt x="7610377" y="2976997"/>
                  <a:pt x="7612413" y="2976997"/>
                </a:cubicBezTo>
                <a:close/>
                <a:moveTo>
                  <a:pt x="2436381" y="2954598"/>
                </a:moveTo>
                <a:cubicBezTo>
                  <a:pt x="2446562" y="2954598"/>
                  <a:pt x="2455725" y="2963761"/>
                  <a:pt x="2455725" y="2973942"/>
                </a:cubicBezTo>
                <a:cubicBezTo>
                  <a:pt x="2455725" y="2984123"/>
                  <a:pt x="2447580" y="2993286"/>
                  <a:pt x="2436381" y="2993286"/>
                </a:cubicBezTo>
                <a:cubicBezTo>
                  <a:pt x="2426200" y="2993286"/>
                  <a:pt x="2417037" y="2985142"/>
                  <a:pt x="2417037" y="2973942"/>
                </a:cubicBezTo>
                <a:cubicBezTo>
                  <a:pt x="2417037" y="2963761"/>
                  <a:pt x="2425183" y="2954598"/>
                  <a:pt x="2436381" y="2954598"/>
                </a:cubicBezTo>
                <a:close/>
                <a:moveTo>
                  <a:pt x="536514" y="2952562"/>
                </a:moveTo>
                <a:cubicBezTo>
                  <a:pt x="541605" y="2952562"/>
                  <a:pt x="545677" y="2956635"/>
                  <a:pt x="545677" y="2961725"/>
                </a:cubicBezTo>
                <a:cubicBezTo>
                  <a:pt x="545677" y="2966816"/>
                  <a:pt x="541605" y="2970888"/>
                  <a:pt x="536514" y="2970888"/>
                </a:cubicBezTo>
                <a:cubicBezTo>
                  <a:pt x="531423" y="2970888"/>
                  <a:pt x="527351" y="2966816"/>
                  <a:pt x="527351" y="2961725"/>
                </a:cubicBezTo>
                <a:cubicBezTo>
                  <a:pt x="527351" y="2956635"/>
                  <a:pt x="531423" y="2952562"/>
                  <a:pt x="536514" y="2952562"/>
                </a:cubicBezTo>
                <a:close/>
                <a:moveTo>
                  <a:pt x="2217424" y="2925072"/>
                </a:moveTo>
                <a:cubicBezTo>
                  <a:pt x="2218446" y="2925072"/>
                  <a:pt x="2220483" y="2927108"/>
                  <a:pt x="2220483" y="2928126"/>
                </a:cubicBezTo>
                <a:cubicBezTo>
                  <a:pt x="2220483" y="2930163"/>
                  <a:pt x="2219465" y="2931181"/>
                  <a:pt x="2217424" y="2931181"/>
                </a:cubicBezTo>
                <a:cubicBezTo>
                  <a:pt x="2215388" y="2931181"/>
                  <a:pt x="2214369" y="2930163"/>
                  <a:pt x="2214369" y="2928126"/>
                </a:cubicBezTo>
                <a:cubicBezTo>
                  <a:pt x="2214369" y="2926090"/>
                  <a:pt x="2215388" y="2925072"/>
                  <a:pt x="2217424" y="2925072"/>
                </a:cubicBezTo>
                <a:close/>
                <a:moveTo>
                  <a:pt x="748335" y="2906747"/>
                </a:moveTo>
                <a:cubicBezTo>
                  <a:pt x="760552" y="2907765"/>
                  <a:pt x="770733" y="2916928"/>
                  <a:pt x="770733" y="2929146"/>
                </a:cubicBezTo>
                <a:cubicBezTo>
                  <a:pt x="770733" y="2941362"/>
                  <a:pt x="760552" y="2951543"/>
                  <a:pt x="748335" y="2951543"/>
                </a:cubicBezTo>
                <a:cubicBezTo>
                  <a:pt x="736117" y="2951543"/>
                  <a:pt x="725936" y="2941362"/>
                  <a:pt x="725936" y="2929146"/>
                </a:cubicBezTo>
                <a:cubicBezTo>
                  <a:pt x="725936" y="2916928"/>
                  <a:pt x="736117" y="2906747"/>
                  <a:pt x="748335" y="2906747"/>
                </a:cubicBezTo>
                <a:close/>
                <a:moveTo>
                  <a:pt x="9257689" y="2898604"/>
                </a:moveTo>
                <a:cubicBezTo>
                  <a:pt x="9265834" y="2898604"/>
                  <a:pt x="9272961" y="2905731"/>
                  <a:pt x="9272961" y="2913875"/>
                </a:cubicBezTo>
                <a:cubicBezTo>
                  <a:pt x="9272961" y="2922020"/>
                  <a:pt x="9265834" y="2929146"/>
                  <a:pt x="9257689" y="2929146"/>
                </a:cubicBezTo>
                <a:cubicBezTo>
                  <a:pt x="9249544" y="2929146"/>
                  <a:pt x="9242417" y="2922020"/>
                  <a:pt x="9242417" y="2913875"/>
                </a:cubicBezTo>
                <a:cubicBezTo>
                  <a:pt x="9242417" y="2905731"/>
                  <a:pt x="9249544" y="2898604"/>
                  <a:pt x="9257689" y="2898604"/>
                </a:cubicBezTo>
                <a:close/>
                <a:moveTo>
                  <a:pt x="190380" y="2894530"/>
                </a:moveTo>
                <a:cubicBezTo>
                  <a:pt x="205652" y="2894530"/>
                  <a:pt x="217869" y="2906748"/>
                  <a:pt x="217869" y="2922019"/>
                </a:cubicBezTo>
                <a:cubicBezTo>
                  <a:pt x="217869" y="2937290"/>
                  <a:pt x="205652" y="2949509"/>
                  <a:pt x="190380" y="2949509"/>
                </a:cubicBezTo>
                <a:cubicBezTo>
                  <a:pt x="175108" y="2949509"/>
                  <a:pt x="162891" y="2937290"/>
                  <a:pt x="162891" y="2922019"/>
                </a:cubicBezTo>
                <a:cubicBezTo>
                  <a:pt x="162891" y="2906748"/>
                  <a:pt x="175108" y="2894530"/>
                  <a:pt x="190380" y="2894530"/>
                </a:cubicBezTo>
                <a:close/>
                <a:moveTo>
                  <a:pt x="3601049" y="2881294"/>
                </a:moveTo>
                <a:cubicBezTo>
                  <a:pt x="3603085" y="2881294"/>
                  <a:pt x="3604103" y="2882312"/>
                  <a:pt x="3604103" y="2884348"/>
                </a:cubicBezTo>
                <a:cubicBezTo>
                  <a:pt x="3604103" y="2886385"/>
                  <a:pt x="3603085" y="2887402"/>
                  <a:pt x="3601049" y="2887402"/>
                </a:cubicBezTo>
                <a:cubicBezTo>
                  <a:pt x="3599012" y="2887402"/>
                  <a:pt x="3597995" y="2886385"/>
                  <a:pt x="3597995" y="2884348"/>
                </a:cubicBezTo>
                <a:cubicBezTo>
                  <a:pt x="3597995" y="2882312"/>
                  <a:pt x="3599012" y="2881294"/>
                  <a:pt x="3601049" y="2881294"/>
                </a:cubicBezTo>
                <a:close/>
                <a:moveTo>
                  <a:pt x="7358902" y="2869078"/>
                </a:moveTo>
                <a:cubicBezTo>
                  <a:pt x="7360938" y="2869078"/>
                  <a:pt x="7362975" y="2871115"/>
                  <a:pt x="7362975" y="2873153"/>
                </a:cubicBezTo>
                <a:cubicBezTo>
                  <a:pt x="7362975" y="2875187"/>
                  <a:pt x="7360938" y="2877223"/>
                  <a:pt x="7358902" y="2877223"/>
                </a:cubicBezTo>
                <a:cubicBezTo>
                  <a:pt x="7356866" y="2877223"/>
                  <a:pt x="7354830" y="2875187"/>
                  <a:pt x="7354830" y="2873153"/>
                </a:cubicBezTo>
                <a:cubicBezTo>
                  <a:pt x="7354830" y="2871115"/>
                  <a:pt x="7356866" y="2869078"/>
                  <a:pt x="7358902" y="2869078"/>
                </a:cubicBezTo>
                <a:close/>
                <a:moveTo>
                  <a:pt x="7198039" y="2816137"/>
                </a:moveTo>
                <a:cubicBezTo>
                  <a:pt x="7201094" y="2815119"/>
                  <a:pt x="7204148" y="2818174"/>
                  <a:pt x="7204148" y="2822246"/>
                </a:cubicBezTo>
                <a:cubicBezTo>
                  <a:pt x="7204148" y="2825301"/>
                  <a:pt x="7201094" y="2828355"/>
                  <a:pt x="7198039" y="2828355"/>
                </a:cubicBezTo>
                <a:cubicBezTo>
                  <a:pt x="7194985" y="2828355"/>
                  <a:pt x="7191931" y="2825301"/>
                  <a:pt x="7191931" y="2822246"/>
                </a:cubicBezTo>
                <a:cubicBezTo>
                  <a:pt x="7191931" y="2819192"/>
                  <a:pt x="7194985" y="2816137"/>
                  <a:pt x="7198039" y="2816137"/>
                </a:cubicBezTo>
                <a:close/>
                <a:moveTo>
                  <a:pt x="5795091" y="2743854"/>
                </a:moveTo>
                <a:cubicBezTo>
                  <a:pt x="5805271" y="2743854"/>
                  <a:pt x="5813416" y="2751999"/>
                  <a:pt x="5813416" y="2762180"/>
                </a:cubicBezTo>
                <a:cubicBezTo>
                  <a:pt x="5813416" y="2772361"/>
                  <a:pt x="5805271" y="2780505"/>
                  <a:pt x="5795091" y="2780505"/>
                </a:cubicBezTo>
                <a:cubicBezTo>
                  <a:pt x="5784911" y="2780505"/>
                  <a:pt x="5776766" y="2772361"/>
                  <a:pt x="5776766" y="2762180"/>
                </a:cubicBezTo>
                <a:cubicBezTo>
                  <a:pt x="5776766" y="2751999"/>
                  <a:pt x="5784911" y="2743854"/>
                  <a:pt x="5795091" y="2743854"/>
                </a:cubicBezTo>
                <a:close/>
                <a:moveTo>
                  <a:pt x="4190602" y="2728583"/>
                </a:moveTo>
                <a:cubicBezTo>
                  <a:pt x="4207914" y="2728583"/>
                  <a:pt x="4221146" y="2742837"/>
                  <a:pt x="4221146" y="2759126"/>
                </a:cubicBezTo>
                <a:cubicBezTo>
                  <a:pt x="4221146" y="2776434"/>
                  <a:pt x="4206895" y="2789668"/>
                  <a:pt x="4190602" y="2789668"/>
                </a:cubicBezTo>
                <a:cubicBezTo>
                  <a:pt x="4173287" y="2789668"/>
                  <a:pt x="4160049" y="2775414"/>
                  <a:pt x="4160049" y="2759126"/>
                </a:cubicBezTo>
                <a:cubicBezTo>
                  <a:pt x="4160049" y="2741817"/>
                  <a:pt x="4174307" y="2728583"/>
                  <a:pt x="4190602" y="2728583"/>
                </a:cubicBezTo>
                <a:close/>
                <a:moveTo>
                  <a:pt x="5955945" y="2699057"/>
                </a:moveTo>
                <a:cubicBezTo>
                  <a:pt x="5957981" y="2699057"/>
                  <a:pt x="5961035" y="2701094"/>
                  <a:pt x="5961035" y="2704148"/>
                </a:cubicBezTo>
                <a:cubicBezTo>
                  <a:pt x="5961035" y="2707202"/>
                  <a:pt x="5959000" y="2709238"/>
                  <a:pt x="5955945" y="2709238"/>
                </a:cubicBezTo>
                <a:cubicBezTo>
                  <a:pt x="5952891" y="2709238"/>
                  <a:pt x="5950855" y="2707202"/>
                  <a:pt x="5950855" y="2704148"/>
                </a:cubicBezTo>
                <a:cubicBezTo>
                  <a:pt x="5950855" y="2701094"/>
                  <a:pt x="5952891" y="2699057"/>
                  <a:pt x="5955945" y="2699057"/>
                </a:cubicBezTo>
                <a:close/>
                <a:moveTo>
                  <a:pt x="7390463" y="2694983"/>
                </a:moveTo>
                <a:cubicBezTo>
                  <a:pt x="7408789" y="2694983"/>
                  <a:pt x="7424061" y="2710256"/>
                  <a:pt x="7424061" y="2728581"/>
                </a:cubicBezTo>
                <a:cubicBezTo>
                  <a:pt x="7424061" y="2746907"/>
                  <a:pt x="7408789" y="2762177"/>
                  <a:pt x="7390463" y="2762177"/>
                </a:cubicBezTo>
                <a:cubicBezTo>
                  <a:pt x="7372137" y="2762177"/>
                  <a:pt x="7356865" y="2746907"/>
                  <a:pt x="7356865" y="2728581"/>
                </a:cubicBezTo>
                <a:cubicBezTo>
                  <a:pt x="7356865" y="2710256"/>
                  <a:pt x="7372137" y="2694983"/>
                  <a:pt x="7390463" y="2694983"/>
                </a:cubicBezTo>
                <a:close/>
                <a:moveTo>
                  <a:pt x="1814308" y="2665460"/>
                </a:moveTo>
                <a:cubicBezTo>
                  <a:pt x="1817361" y="2665460"/>
                  <a:pt x="1819397" y="2668512"/>
                  <a:pt x="1819397" y="2670549"/>
                </a:cubicBezTo>
                <a:cubicBezTo>
                  <a:pt x="1819397" y="2673605"/>
                  <a:pt x="1817361" y="2675639"/>
                  <a:pt x="1814308" y="2675639"/>
                </a:cubicBezTo>
                <a:cubicBezTo>
                  <a:pt x="1811253" y="2675639"/>
                  <a:pt x="1809215" y="2673605"/>
                  <a:pt x="1809215" y="2670549"/>
                </a:cubicBezTo>
                <a:cubicBezTo>
                  <a:pt x="1809215" y="2667495"/>
                  <a:pt x="1811253" y="2665460"/>
                  <a:pt x="1814308" y="2665460"/>
                </a:cubicBezTo>
                <a:close/>
                <a:moveTo>
                  <a:pt x="9232236" y="2663422"/>
                </a:moveTo>
                <a:cubicBezTo>
                  <a:pt x="9253617" y="2664440"/>
                  <a:pt x="9270925" y="2680729"/>
                  <a:pt x="9270925" y="2702110"/>
                </a:cubicBezTo>
                <a:cubicBezTo>
                  <a:pt x="9270925" y="2723490"/>
                  <a:pt x="9253617" y="2740798"/>
                  <a:pt x="9232236" y="2740798"/>
                </a:cubicBezTo>
                <a:cubicBezTo>
                  <a:pt x="9210856" y="2740798"/>
                  <a:pt x="9193548" y="2723490"/>
                  <a:pt x="9193548" y="2702110"/>
                </a:cubicBezTo>
                <a:cubicBezTo>
                  <a:pt x="9193548" y="2680729"/>
                  <a:pt x="9210856" y="2663422"/>
                  <a:pt x="9232236" y="2663422"/>
                </a:cubicBezTo>
                <a:close/>
                <a:moveTo>
                  <a:pt x="2759084" y="2623713"/>
                </a:moveTo>
                <a:cubicBezTo>
                  <a:pt x="2763156" y="2623713"/>
                  <a:pt x="2767229" y="2627785"/>
                  <a:pt x="2767229" y="2631859"/>
                </a:cubicBezTo>
                <a:cubicBezTo>
                  <a:pt x="2767229" y="2636948"/>
                  <a:pt x="2763156" y="2640003"/>
                  <a:pt x="2759084" y="2640003"/>
                </a:cubicBezTo>
                <a:cubicBezTo>
                  <a:pt x="2753992" y="2640003"/>
                  <a:pt x="2750938" y="2635931"/>
                  <a:pt x="2750938" y="2631859"/>
                </a:cubicBezTo>
                <a:cubicBezTo>
                  <a:pt x="2750938" y="2627785"/>
                  <a:pt x="2755010" y="2623713"/>
                  <a:pt x="2759084" y="2623713"/>
                </a:cubicBezTo>
                <a:close/>
                <a:moveTo>
                  <a:pt x="9533599" y="2604369"/>
                </a:moveTo>
                <a:cubicBezTo>
                  <a:pt x="9540725" y="2603353"/>
                  <a:pt x="9546834" y="2609462"/>
                  <a:pt x="9546834" y="2616588"/>
                </a:cubicBezTo>
                <a:cubicBezTo>
                  <a:pt x="9546834" y="2623715"/>
                  <a:pt x="9540725" y="2628806"/>
                  <a:pt x="9533599" y="2628806"/>
                </a:cubicBezTo>
                <a:cubicBezTo>
                  <a:pt x="9526472" y="2628806"/>
                  <a:pt x="9520363" y="2622694"/>
                  <a:pt x="9520363" y="2616588"/>
                </a:cubicBezTo>
                <a:cubicBezTo>
                  <a:pt x="9520363" y="2609462"/>
                  <a:pt x="9526472" y="2604369"/>
                  <a:pt x="9533599" y="2604369"/>
                </a:cubicBezTo>
                <a:close/>
                <a:moveTo>
                  <a:pt x="1707395" y="2601316"/>
                </a:moveTo>
                <a:cubicBezTo>
                  <a:pt x="1709433" y="2601316"/>
                  <a:pt x="1711468" y="2602334"/>
                  <a:pt x="1711468" y="2605389"/>
                </a:cubicBezTo>
                <a:cubicBezTo>
                  <a:pt x="1711468" y="2607425"/>
                  <a:pt x="1709433" y="2609462"/>
                  <a:pt x="1707395" y="2609462"/>
                </a:cubicBezTo>
                <a:cubicBezTo>
                  <a:pt x="1705359" y="2609462"/>
                  <a:pt x="1703323" y="2607425"/>
                  <a:pt x="1703323" y="2605389"/>
                </a:cubicBezTo>
                <a:cubicBezTo>
                  <a:pt x="1703323" y="2603353"/>
                  <a:pt x="1705359" y="2601316"/>
                  <a:pt x="1707395" y="2601316"/>
                </a:cubicBezTo>
                <a:close/>
                <a:moveTo>
                  <a:pt x="4194661" y="2596226"/>
                </a:moveTo>
                <a:cubicBezTo>
                  <a:pt x="4197716" y="2596226"/>
                  <a:pt x="4200772" y="2599279"/>
                  <a:pt x="4200772" y="2602334"/>
                </a:cubicBezTo>
                <a:cubicBezTo>
                  <a:pt x="4200772" y="2605389"/>
                  <a:pt x="4198735" y="2608446"/>
                  <a:pt x="4194661" y="2608446"/>
                </a:cubicBezTo>
                <a:cubicBezTo>
                  <a:pt x="4191607" y="2608446"/>
                  <a:pt x="4188551" y="2606407"/>
                  <a:pt x="4188551" y="2602334"/>
                </a:cubicBezTo>
                <a:cubicBezTo>
                  <a:pt x="4188551" y="2599279"/>
                  <a:pt x="4190588" y="2596226"/>
                  <a:pt x="4194661" y="2596226"/>
                </a:cubicBezTo>
                <a:close/>
                <a:moveTo>
                  <a:pt x="5638309" y="2592153"/>
                </a:moveTo>
                <a:cubicBezTo>
                  <a:pt x="5648490" y="2593171"/>
                  <a:pt x="5655618" y="2600297"/>
                  <a:pt x="5655618" y="2609462"/>
                </a:cubicBezTo>
                <a:cubicBezTo>
                  <a:pt x="5655618" y="2618622"/>
                  <a:pt x="5647472" y="2626771"/>
                  <a:pt x="5638309" y="2626771"/>
                </a:cubicBezTo>
                <a:cubicBezTo>
                  <a:pt x="5629148" y="2626771"/>
                  <a:pt x="5621002" y="2619640"/>
                  <a:pt x="5621002" y="2609462"/>
                </a:cubicBezTo>
                <a:cubicBezTo>
                  <a:pt x="5621002" y="2600297"/>
                  <a:pt x="5629148" y="2592153"/>
                  <a:pt x="5638309" y="2592153"/>
                </a:cubicBezTo>
                <a:close/>
                <a:moveTo>
                  <a:pt x="1008960" y="2587062"/>
                </a:moveTo>
                <a:cubicBezTo>
                  <a:pt x="1024232" y="2587062"/>
                  <a:pt x="1036449" y="2600297"/>
                  <a:pt x="1036449" y="2614553"/>
                </a:cubicBezTo>
                <a:cubicBezTo>
                  <a:pt x="1036449" y="2629824"/>
                  <a:pt x="1024232" y="2642042"/>
                  <a:pt x="1008960" y="2642042"/>
                </a:cubicBezTo>
                <a:cubicBezTo>
                  <a:pt x="993688" y="2642042"/>
                  <a:pt x="981471" y="2629824"/>
                  <a:pt x="981471" y="2614553"/>
                </a:cubicBezTo>
                <a:cubicBezTo>
                  <a:pt x="981471" y="2599279"/>
                  <a:pt x="993688" y="2587062"/>
                  <a:pt x="1008960" y="2587062"/>
                </a:cubicBezTo>
                <a:close/>
                <a:moveTo>
                  <a:pt x="5912163" y="2569755"/>
                </a:moveTo>
                <a:cubicBezTo>
                  <a:pt x="5924380" y="2568738"/>
                  <a:pt x="5934560" y="2578917"/>
                  <a:pt x="5934560" y="2591134"/>
                </a:cubicBezTo>
                <a:cubicBezTo>
                  <a:pt x="5934560" y="2603351"/>
                  <a:pt x="5924380" y="2612518"/>
                  <a:pt x="5912163" y="2612518"/>
                </a:cubicBezTo>
                <a:cubicBezTo>
                  <a:pt x="5899946" y="2612518"/>
                  <a:pt x="5889764" y="2602334"/>
                  <a:pt x="5889764" y="2591134"/>
                </a:cubicBezTo>
                <a:cubicBezTo>
                  <a:pt x="5889764" y="2578917"/>
                  <a:pt x="5899946" y="2569755"/>
                  <a:pt x="5912163" y="2569755"/>
                </a:cubicBezTo>
                <a:close/>
                <a:moveTo>
                  <a:pt x="10252389" y="2562630"/>
                </a:moveTo>
                <a:cubicBezTo>
                  <a:pt x="10296168" y="2562630"/>
                  <a:pt x="10330784" y="2597243"/>
                  <a:pt x="10330784" y="2640006"/>
                </a:cubicBezTo>
                <a:cubicBezTo>
                  <a:pt x="10330784" y="2650698"/>
                  <a:pt x="10328620" y="2660879"/>
                  <a:pt x="10324691" y="2670136"/>
                </a:cubicBezTo>
                <a:lnTo>
                  <a:pt x="10314641" y="2684950"/>
                </a:lnTo>
                <a:lnTo>
                  <a:pt x="10316531" y="2686840"/>
                </a:lnTo>
                <a:cubicBezTo>
                  <a:pt x="10316531" y="2689895"/>
                  <a:pt x="10313476" y="2692949"/>
                  <a:pt x="10310422" y="2692949"/>
                </a:cubicBezTo>
                <a:lnTo>
                  <a:pt x="10309702" y="2692227"/>
                </a:lnTo>
                <a:lnTo>
                  <a:pt x="10308004" y="2694730"/>
                </a:lnTo>
                <a:cubicBezTo>
                  <a:pt x="10293877" y="2708730"/>
                  <a:pt x="10274278" y="2717384"/>
                  <a:pt x="10252389" y="2717384"/>
                </a:cubicBezTo>
                <a:cubicBezTo>
                  <a:pt x="10209628" y="2717384"/>
                  <a:pt x="10173994" y="2682768"/>
                  <a:pt x="10173994" y="2640006"/>
                </a:cubicBezTo>
                <a:cubicBezTo>
                  <a:pt x="10173994" y="2597243"/>
                  <a:pt x="10208610" y="2562630"/>
                  <a:pt x="10252389" y="2562630"/>
                </a:cubicBezTo>
                <a:close/>
                <a:moveTo>
                  <a:pt x="6487394" y="2547361"/>
                </a:moveTo>
                <a:cubicBezTo>
                  <a:pt x="6496557" y="2547361"/>
                  <a:pt x="6503684" y="2554486"/>
                  <a:pt x="6503684" y="2563649"/>
                </a:cubicBezTo>
                <a:cubicBezTo>
                  <a:pt x="6503684" y="2572811"/>
                  <a:pt x="6496557" y="2579938"/>
                  <a:pt x="6487394" y="2579938"/>
                </a:cubicBezTo>
                <a:cubicBezTo>
                  <a:pt x="6478231" y="2579938"/>
                  <a:pt x="6471104" y="2572811"/>
                  <a:pt x="6471104" y="2563649"/>
                </a:cubicBezTo>
                <a:cubicBezTo>
                  <a:pt x="6471104" y="2554486"/>
                  <a:pt x="6478231" y="2547361"/>
                  <a:pt x="6487394" y="2547361"/>
                </a:cubicBezTo>
                <a:close/>
                <a:moveTo>
                  <a:pt x="10923328" y="2546344"/>
                </a:moveTo>
                <a:cubicBezTo>
                  <a:pt x="10935545" y="2546344"/>
                  <a:pt x="10944708" y="2556522"/>
                  <a:pt x="10944708" y="2567722"/>
                </a:cubicBezTo>
                <a:cubicBezTo>
                  <a:pt x="10944708" y="2579938"/>
                  <a:pt x="10935545" y="2589100"/>
                  <a:pt x="10923328" y="2589100"/>
                </a:cubicBezTo>
                <a:cubicBezTo>
                  <a:pt x="10911110" y="2589100"/>
                  <a:pt x="10901948" y="2578919"/>
                  <a:pt x="10901948" y="2567722"/>
                </a:cubicBezTo>
                <a:cubicBezTo>
                  <a:pt x="10901948" y="2555505"/>
                  <a:pt x="10912129" y="2546344"/>
                  <a:pt x="10923328" y="2546344"/>
                </a:cubicBezTo>
                <a:close/>
                <a:moveTo>
                  <a:pt x="591492" y="2539209"/>
                </a:moveTo>
                <a:cubicBezTo>
                  <a:pt x="598619" y="2539209"/>
                  <a:pt x="603710" y="2545318"/>
                  <a:pt x="603710" y="2551426"/>
                </a:cubicBezTo>
                <a:cubicBezTo>
                  <a:pt x="603710" y="2557534"/>
                  <a:pt x="598619" y="2563643"/>
                  <a:pt x="591492" y="2563643"/>
                </a:cubicBezTo>
                <a:cubicBezTo>
                  <a:pt x="585384" y="2563643"/>
                  <a:pt x="579275" y="2558552"/>
                  <a:pt x="579275" y="2551426"/>
                </a:cubicBezTo>
                <a:cubicBezTo>
                  <a:pt x="579275" y="2545318"/>
                  <a:pt x="584366" y="2539209"/>
                  <a:pt x="591492" y="2539209"/>
                </a:cubicBezTo>
                <a:close/>
                <a:moveTo>
                  <a:pt x="386905" y="2534124"/>
                </a:moveTo>
                <a:cubicBezTo>
                  <a:pt x="397086" y="2534124"/>
                  <a:pt x="405231" y="2542271"/>
                  <a:pt x="405231" y="2552451"/>
                </a:cubicBezTo>
                <a:cubicBezTo>
                  <a:pt x="405231" y="2562630"/>
                  <a:pt x="397086" y="2570776"/>
                  <a:pt x="386905" y="2570776"/>
                </a:cubicBezTo>
                <a:cubicBezTo>
                  <a:pt x="376724" y="2570776"/>
                  <a:pt x="368579" y="2562630"/>
                  <a:pt x="368579" y="2552451"/>
                </a:cubicBezTo>
                <a:cubicBezTo>
                  <a:pt x="368579" y="2542271"/>
                  <a:pt x="376724" y="2534124"/>
                  <a:pt x="386905" y="2534124"/>
                </a:cubicBezTo>
                <a:close/>
                <a:moveTo>
                  <a:pt x="3113437" y="2528012"/>
                </a:moveTo>
                <a:cubicBezTo>
                  <a:pt x="3118529" y="2528012"/>
                  <a:pt x="3122602" y="2532086"/>
                  <a:pt x="3122602" y="2537177"/>
                </a:cubicBezTo>
                <a:cubicBezTo>
                  <a:pt x="3122602" y="2542271"/>
                  <a:pt x="3118529" y="2546344"/>
                  <a:pt x="3113437" y="2546344"/>
                </a:cubicBezTo>
                <a:cubicBezTo>
                  <a:pt x="3108348" y="2546344"/>
                  <a:pt x="3104277" y="2542271"/>
                  <a:pt x="3104277" y="2537177"/>
                </a:cubicBezTo>
                <a:cubicBezTo>
                  <a:pt x="3104277" y="2532086"/>
                  <a:pt x="3108348" y="2528012"/>
                  <a:pt x="3113437" y="2528012"/>
                </a:cubicBezTo>
                <a:close/>
                <a:moveTo>
                  <a:pt x="5387857" y="2519865"/>
                </a:moveTo>
                <a:cubicBezTo>
                  <a:pt x="5392950" y="2519865"/>
                  <a:pt x="5398041" y="2524955"/>
                  <a:pt x="5398041" y="2530048"/>
                </a:cubicBezTo>
                <a:cubicBezTo>
                  <a:pt x="5398041" y="2536159"/>
                  <a:pt x="5392950" y="2540233"/>
                  <a:pt x="5387857" y="2540233"/>
                </a:cubicBezTo>
                <a:cubicBezTo>
                  <a:pt x="5381754" y="2540233"/>
                  <a:pt x="5377677" y="2535141"/>
                  <a:pt x="5377677" y="2530048"/>
                </a:cubicBezTo>
                <a:cubicBezTo>
                  <a:pt x="5377677" y="2523937"/>
                  <a:pt x="5382769" y="2519865"/>
                  <a:pt x="5387857" y="2519865"/>
                </a:cubicBezTo>
                <a:close/>
                <a:moveTo>
                  <a:pt x="11337701" y="2517829"/>
                </a:moveTo>
                <a:cubicBezTo>
                  <a:pt x="11342792" y="2517829"/>
                  <a:pt x="11347882" y="2522920"/>
                  <a:pt x="11347882" y="2528012"/>
                </a:cubicBezTo>
                <a:cubicBezTo>
                  <a:pt x="11347882" y="2534124"/>
                  <a:pt x="11342792" y="2538195"/>
                  <a:pt x="11337701" y="2538195"/>
                </a:cubicBezTo>
                <a:cubicBezTo>
                  <a:pt x="11331593" y="2538195"/>
                  <a:pt x="11327520" y="2534124"/>
                  <a:pt x="11327520" y="2528012"/>
                </a:cubicBezTo>
                <a:cubicBezTo>
                  <a:pt x="11327520" y="2521902"/>
                  <a:pt x="11332611" y="2517829"/>
                  <a:pt x="11337701" y="2517829"/>
                </a:cubicBezTo>
                <a:close/>
                <a:moveTo>
                  <a:pt x="5092607" y="2499505"/>
                </a:moveTo>
                <a:cubicBezTo>
                  <a:pt x="5104822" y="2498488"/>
                  <a:pt x="5113983" y="2507649"/>
                  <a:pt x="5113983" y="2519865"/>
                </a:cubicBezTo>
                <a:cubicBezTo>
                  <a:pt x="5113983" y="2531068"/>
                  <a:pt x="5104822" y="2540233"/>
                  <a:pt x="5092607" y="2540233"/>
                </a:cubicBezTo>
                <a:cubicBezTo>
                  <a:pt x="5081409" y="2540233"/>
                  <a:pt x="5071229" y="2531068"/>
                  <a:pt x="5071229" y="2519865"/>
                </a:cubicBezTo>
                <a:cubicBezTo>
                  <a:pt x="5071229" y="2508668"/>
                  <a:pt x="5080391" y="2499505"/>
                  <a:pt x="5092607" y="2499505"/>
                </a:cubicBezTo>
                <a:close/>
                <a:moveTo>
                  <a:pt x="7711170" y="2493397"/>
                </a:moveTo>
                <a:cubicBezTo>
                  <a:pt x="7714224" y="2493397"/>
                  <a:pt x="7717279" y="2495433"/>
                  <a:pt x="7717279" y="2499505"/>
                </a:cubicBezTo>
                <a:cubicBezTo>
                  <a:pt x="7717279" y="2502558"/>
                  <a:pt x="7714224" y="2505613"/>
                  <a:pt x="7711170" y="2505613"/>
                </a:cubicBezTo>
                <a:cubicBezTo>
                  <a:pt x="7708115" y="2505613"/>
                  <a:pt x="7705061" y="2502558"/>
                  <a:pt x="7705061" y="2499505"/>
                </a:cubicBezTo>
                <a:cubicBezTo>
                  <a:pt x="7705061" y="2496451"/>
                  <a:pt x="7708115" y="2493397"/>
                  <a:pt x="7711170" y="2493397"/>
                </a:cubicBezTo>
                <a:close/>
                <a:moveTo>
                  <a:pt x="11655354" y="2472014"/>
                </a:moveTo>
                <a:cubicBezTo>
                  <a:pt x="11662481" y="2472014"/>
                  <a:pt x="11666553" y="2477105"/>
                  <a:pt x="11666553" y="2483214"/>
                </a:cubicBezTo>
                <a:cubicBezTo>
                  <a:pt x="11666553" y="2489322"/>
                  <a:pt x="11661463" y="2493395"/>
                  <a:pt x="11655354" y="2493395"/>
                </a:cubicBezTo>
                <a:cubicBezTo>
                  <a:pt x="11649245" y="2493395"/>
                  <a:pt x="11644154" y="2488304"/>
                  <a:pt x="11644154" y="2483214"/>
                </a:cubicBezTo>
                <a:cubicBezTo>
                  <a:pt x="11644154" y="2477105"/>
                  <a:pt x="11649245" y="2472014"/>
                  <a:pt x="11655354" y="2472014"/>
                </a:cubicBezTo>
                <a:close/>
                <a:moveTo>
                  <a:pt x="1161657" y="2462852"/>
                </a:moveTo>
                <a:cubicBezTo>
                  <a:pt x="1204418" y="2462852"/>
                  <a:pt x="1238016" y="2496451"/>
                  <a:pt x="1238016" y="2539213"/>
                </a:cubicBezTo>
                <a:cubicBezTo>
                  <a:pt x="1238016" y="2580954"/>
                  <a:pt x="1203400" y="2615570"/>
                  <a:pt x="1161657" y="2615570"/>
                </a:cubicBezTo>
                <a:lnTo>
                  <a:pt x="1153260" y="2613912"/>
                </a:lnTo>
                <a:lnTo>
                  <a:pt x="1153543" y="2614553"/>
                </a:lnTo>
                <a:cubicBezTo>
                  <a:pt x="1153543" y="2625751"/>
                  <a:pt x="1144380" y="2634915"/>
                  <a:pt x="1133180" y="2634915"/>
                </a:cubicBezTo>
                <a:cubicBezTo>
                  <a:pt x="1121981" y="2634915"/>
                  <a:pt x="1112818" y="2625751"/>
                  <a:pt x="1112818" y="2614553"/>
                </a:cubicBezTo>
                <a:lnTo>
                  <a:pt x="1118521" y="2600840"/>
                </a:lnTo>
                <a:lnTo>
                  <a:pt x="1107443" y="2593425"/>
                </a:lnTo>
                <a:cubicBezTo>
                  <a:pt x="1093698" y="2579682"/>
                  <a:pt x="1085299" y="2560594"/>
                  <a:pt x="1085299" y="2539213"/>
                </a:cubicBezTo>
                <a:cubicBezTo>
                  <a:pt x="1085299" y="2497468"/>
                  <a:pt x="1119914" y="2462852"/>
                  <a:pt x="1161657" y="2462852"/>
                </a:cubicBezTo>
                <a:close/>
                <a:moveTo>
                  <a:pt x="7789564" y="2417038"/>
                </a:moveTo>
                <a:cubicBezTo>
                  <a:pt x="7792619" y="2416020"/>
                  <a:pt x="7795674" y="2419073"/>
                  <a:pt x="7795674" y="2423147"/>
                </a:cubicBezTo>
                <a:cubicBezTo>
                  <a:pt x="7795674" y="2426201"/>
                  <a:pt x="7792619" y="2429254"/>
                  <a:pt x="7789564" y="2429254"/>
                </a:cubicBezTo>
                <a:cubicBezTo>
                  <a:pt x="7785492" y="2429254"/>
                  <a:pt x="7783456" y="2426201"/>
                  <a:pt x="7783456" y="2423147"/>
                </a:cubicBezTo>
                <a:cubicBezTo>
                  <a:pt x="7783456" y="2420092"/>
                  <a:pt x="7786510" y="2417038"/>
                  <a:pt x="7789564" y="2417038"/>
                </a:cubicBezTo>
                <a:close/>
                <a:moveTo>
                  <a:pt x="8313895" y="2398712"/>
                </a:moveTo>
                <a:cubicBezTo>
                  <a:pt x="8322040" y="2398712"/>
                  <a:pt x="8330185" y="2405839"/>
                  <a:pt x="8330185" y="2415002"/>
                </a:cubicBezTo>
                <a:cubicBezTo>
                  <a:pt x="8330185" y="2424164"/>
                  <a:pt x="8323058" y="2431292"/>
                  <a:pt x="8313895" y="2431292"/>
                </a:cubicBezTo>
                <a:cubicBezTo>
                  <a:pt x="8304732" y="2431292"/>
                  <a:pt x="8297605" y="2424164"/>
                  <a:pt x="8297605" y="2415002"/>
                </a:cubicBezTo>
                <a:cubicBezTo>
                  <a:pt x="8297605" y="2405839"/>
                  <a:pt x="8304732" y="2398712"/>
                  <a:pt x="8313895" y="2398712"/>
                </a:cubicBezTo>
                <a:close/>
                <a:moveTo>
                  <a:pt x="10361328" y="2390565"/>
                </a:moveTo>
                <a:cubicBezTo>
                  <a:pt x="10373545" y="2391585"/>
                  <a:pt x="10383726" y="2400746"/>
                  <a:pt x="10383726" y="2412965"/>
                </a:cubicBezTo>
                <a:cubicBezTo>
                  <a:pt x="10383726" y="2425182"/>
                  <a:pt x="10373545" y="2435363"/>
                  <a:pt x="10361328" y="2435363"/>
                </a:cubicBezTo>
                <a:cubicBezTo>
                  <a:pt x="10349110" y="2435363"/>
                  <a:pt x="10338929" y="2425182"/>
                  <a:pt x="10338929" y="2412965"/>
                </a:cubicBezTo>
                <a:cubicBezTo>
                  <a:pt x="10338929" y="2400746"/>
                  <a:pt x="10349110" y="2390565"/>
                  <a:pt x="10361328" y="2390565"/>
                </a:cubicBezTo>
                <a:close/>
                <a:moveTo>
                  <a:pt x="1788833" y="2370201"/>
                </a:moveTo>
                <a:cubicBezTo>
                  <a:pt x="1800034" y="2370201"/>
                  <a:pt x="1809196" y="2379366"/>
                  <a:pt x="1809196" y="2390565"/>
                </a:cubicBezTo>
                <a:cubicBezTo>
                  <a:pt x="1809196" y="2401766"/>
                  <a:pt x="1800034" y="2410929"/>
                  <a:pt x="1788833" y="2410929"/>
                </a:cubicBezTo>
                <a:cubicBezTo>
                  <a:pt x="1777635" y="2410929"/>
                  <a:pt x="1768472" y="2401766"/>
                  <a:pt x="1768472" y="2390565"/>
                </a:cubicBezTo>
                <a:cubicBezTo>
                  <a:pt x="1768472" y="2379366"/>
                  <a:pt x="1777635" y="2370201"/>
                  <a:pt x="1788833" y="2370201"/>
                </a:cubicBezTo>
                <a:close/>
                <a:moveTo>
                  <a:pt x="8322040" y="2351875"/>
                </a:moveTo>
                <a:cubicBezTo>
                  <a:pt x="8329166" y="2351875"/>
                  <a:pt x="8335275" y="2357982"/>
                  <a:pt x="8335275" y="2365110"/>
                </a:cubicBezTo>
                <a:cubicBezTo>
                  <a:pt x="8335275" y="2372238"/>
                  <a:pt x="8329166" y="2378348"/>
                  <a:pt x="8322040" y="2378348"/>
                </a:cubicBezTo>
                <a:cubicBezTo>
                  <a:pt x="8314913" y="2378348"/>
                  <a:pt x="8308804" y="2372238"/>
                  <a:pt x="8308804" y="2365110"/>
                </a:cubicBezTo>
                <a:cubicBezTo>
                  <a:pt x="8308804" y="2357982"/>
                  <a:pt x="8314913" y="2351875"/>
                  <a:pt x="8322040" y="2351875"/>
                </a:cubicBezTo>
                <a:close/>
                <a:moveTo>
                  <a:pt x="1726739" y="2338640"/>
                </a:moveTo>
                <a:cubicBezTo>
                  <a:pt x="1739974" y="2338640"/>
                  <a:pt x="1749137" y="2348821"/>
                  <a:pt x="1749137" y="2361037"/>
                </a:cubicBezTo>
                <a:cubicBezTo>
                  <a:pt x="1749137" y="2373257"/>
                  <a:pt x="1738956" y="2383438"/>
                  <a:pt x="1726739" y="2383438"/>
                </a:cubicBezTo>
                <a:cubicBezTo>
                  <a:pt x="1714521" y="2383438"/>
                  <a:pt x="1704340" y="2373257"/>
                  <a:pt x="1704340" y="2361037"/>
                </a:cubicBezTo>
                <a:cubicBezTo>
                  <a:pt x="1704340" y="2348821"/>
                  <a:pt x="1714521" y="2338640"/>
                  <a:pt x="1726739" y="2338640"/>
                </a:cubicBezTo>
                <a:close/>
                <a:moveTo>
                  <a:pt x="5160810" y="2317265"/>
                </a:moveTo>
                <a:cubicBezTo>
                  <a:pt x="5172007" y="2317265"/>
                  <a:pt x="5181174" y="2326427"/>
                  <a:pt x="5181174" y="2337623"/>
                </a:cubicBezTo>
                <a:cubicBezTo>
                  <a:pt x="5181174" y="2348821"/>
                  <a:pt x="5172007" y="2357983"/>
                  <a:pt x="5160810" y="2357983"/>
                </a:cubicBezTo>
                <a:cubicBezTo>
                  <a:pt x="5149610" y="2357983"/>
                  <a:pt x="5140448" y="2348821"/>
                  <a:pt x="5140448" y="2337623"/>
                </a:cubicBezTo>
                <a:cubicBezTo>
                  <a:pt x="5140448" y="2326427"/>
                  <a:pt x="5149610" y="2317265"/>
                  <a:pt x="5160810" y="2317265"/>
                </a:cubicBezTo>
                <a:close/>
                <a:moveTo>
                  <a:pt x="5008114" y="2306069"/>
                </a:moveTo>
                <a:cubicBezTo>
                  <a:pt x="5013202" y="2306069"/>
                  <a:pt x="5017273" y="2310141"/>
                  <a:pt x="5017273" y="2315229"/>
                </a:cubicBezTo>
                <a:cubicBezTo>
                  <a:pt x="5017273" y="2320321"/>
                  <a:pt x="5013202" y="2324392"/>
                  <a:pt x="5008114" y="2324392"/>
                </a:cubicBezTo>
                <a:cubicBezTo>
                  <a:pt x="5003024" y="2324392"/>
                  <a:pt x="4998954" y="2320321"/>
                  <a:pt x="4998954" y="2315229"/>
                </a:cubicBezTo>
                <a:cubicBezTo>
                  <a:pt x="4998954" y="2310141"/>
                  <a:pt x="5003024" y="2306069"/>
                  <a:pt x="5008114" y="2306069"/>
                </a:cubicBezTo>
                <a:close/>
                <a:moveTo>
                  <a:pt x="6816246" y="2280623"/>
                </a:moveTo>
                <a:cubicBezTo>
                  <a:pt x="6824391" y="2280623"/>
                  <a:pt x="6830500" y="2286728"/>
                  <a:pt x="6830500" y="2294873"/>
                </a:cubicBezTo>
                <a:cubicBezTo>
                  <a:pt x="6830500" y="2303015"/>
                  <a:pt x="6824391" y="2309123"/>
                  <a:pt x="6816246" y="2309123"/>
                </a:cubicBezTo>
                <a:cubicBezTo>
                  <a:pt x="6808101" y="2309123"/>
                  <a:pt x="6801992" y="2303015"/>
                  <a:pt x="6801992" y="2294873"/>
                </a:cubicBezTo>
                <a:cubicBezTo>
                  <a:pt x="6801992" y="2286728"/>
                  <a:pt x="6808101" y="2280623"/>
                  <a:pt x="6816246" y="2280623"/>
                </a:cubicBezTo>
                <a:close/>
                <a:moveTo>
                  <a:pt x="7301887" y="2233780"/>
                </a:moveTo>
                <a:cubicBezTo>
                  <a:pt x="7313087" y="2233780"/>
                  <a:pt x="7321231" y="2242945"/>
                  <a:pt x="7321231" y="2253129"/>
                </a:cubicBezTo>
                <a:cubicBezTo>
                  <a:pt x="7321231" y="2263311"/>
                  <a:pt x="7313087" y="2272473"/>
                  <a:pt x="7301887" y="2272473"/>
                </a:cubicBezTo>
                <a:cubicBezTo>
                  <a:pt x="7291706" y="2272473"/>
                  <a:pt x="7282543" y="2264329"/>
                  <a:pt x="7282543" y="2253129"/>
                </a:cubicBezTo>
                <a:cubicBezTo>
                  <a:pt x="7282543" y="2242945"/>
                  <a:pt x="7290688" y="2233780"/>
                  <a:pt x="7301887" y="2233780"/>
                </a:cubicBezTo>
                <a:close/>
                <a:moveTo>
                  <a:pt x="11671645" y="2219524"/>
                </a:moveTo>
                <a:cubicBezTo>
                  <a:pt x="11673680" y="2219524"/>
                  <a:pt x="11676735" y="2221560"/>
                  <a:pt x="11676735" y="2224617"/>
                </a:cubicBezTo>
                <a:cubicBezTo>
                  <a:pt x="11676735" y="2227670"/>
                  <a:pt x="11674698" y="2229707"/>
                  <a:pt x="11671645" y="2229707"/>
                </a:cubicBezTo>
                <a:cubicBezTo>
                  <a:pt x="11668590" y="2229707"/>
                  <a:pt x="11666554" y="2227670"/>
                  <a:pt x="11666554" y="2224617"/>
                </a:cubicBezTo>
                <a:cubicBezTo>
                  <a:pt x="11666554" y="2221560"/>
                  <a:pt x="11668590" y="2219524"/>
                  <a:pt x="11671645" y="2219524"/>
                </a:cubicBezTo>
                <a:close/>
                <a:moveTo>
                  <a:pt x="10717669" y="2192034"/>
                </a:moveTo>
                <a:cubicBezTo>
                  <a:pt x="10724796" y="2192034"/>
                  <a:pt x="10731923" y="2198142"/>
                  <a:pt x="10731923" y="2206286"/>
                </a:cubicBezTo>
                <a:cubicBezTo>
                  <a:pt x="10731923" y="2214431"/>
                  <a:pt x="10725814" y="2220542"/>
                  <a:pt x="10717669" y="2220542"/>
                </a:cubicBezTo>
                <a:cubicBezTo>
                  <a:pt x="10709524" y="2220542"/>
                  <a:pt x="10703416" y="2214431"/>
                  <a:pt x="10703416" y="2206286"/>
                </a:cubicBezTo>
                <a:cubicBezTo>
                  <a:pt x="10703416" y="2198142"/>
                  <a:pt x="10709524" y="2192034"/>
                  <a:pt x="10717669" y="2192034"/>
                </a:cubicBezTo>
                <a:close/>
                <a:moveTo>
                  <a:pt x="4248637" y="2184910"/>
                </a:moveTo>
                <a:cubicBezTo>
                  <a:pt x="4263912" y="2184910"/>
                  <a:pt x="4276129" y="2197127"/>
                  <a:pt x="4276129" y="2212394"/>
                </a:cubicBezTo>
                <a:cubicBezTo>
                  <a:pt x="4276129" y="2227670"/>
                  <a:pt x="4263912" y="2239891"/>
                  <a:pt x="4248637" y="2239891"/>
                </a:cubicBezTo>
                <a:cubicBezTo>
                  <a:pt x="4233368" y="2239891"/>
                  <a:pt x="4221154" y="2227670"/>
                  <a:pt x="4221154" y="2212394"/>
                </a:cubicBezTo>
                <a:cubicBezTo>
                  <a:pt x="4221154" y="2197127"/>
                  <a:pt x="4233368" y="2184910"/>
                  <a:pt x="4248637" y="2184910"/>
                </a:cubicBezTo>
                <a:close/>
                <a:moveTo>
                  <a:pt x="10552733" y="2163530"/>
                </a:moveTo>
                <a:cubicBezTo>
                  <a:pt x="10556806" y="2164547"/>
                  <a:pt x="10558842" y="2166583"/>
                  <a:pt x="10558842" y="2169638"/>
                </a:cubicBezTo>
                <a:cubicBezTo>
                  <a:pt x="10558842" y="2172694"/>
                  <a:pt x="10556806" y="2174729"/>
                  <a:pt x="10552733" y="2174729"/>
                </a:cubicBezTo>
                <a:cubicBezTo>
                  <a:pt x="10549679" y="2174729"/>
                  <a:pt x="10546625" y="2172694"/>
                  <a:pt x="10546625" y="2169638"/>
                </a:cubicBezTo>
                <a:cubicBezTo>
                  <a:pt x="10546625" y="2166583"/>
                  <a:pt x="10548661" y="2163530"/>
                  <a:pt x="10552733" y="2163530"/>
                </a:cubicBezTo>
                <a:close/>
                <a:moveTo>
                  <a:pt x="11573905" y="2144178"/>
                </a:moveTo>
                <a:cubicBezTo>
                  <a:pt x="11581031" y="2143160"/>
                  <a:pt x="11586122" y="2148250"/>
                  <a:pt x="11586122" y="2155377"/>
                </a:cubicBezTo>
                <a:cubicBezTo>
                  <a:pt x="11586122" y="2161486"/>
                  <a:pt x="11581031" y="2166575"/>
                  <a:pt x="11573905" y="2166575"/>
                </a:cubicBezTo>
                <a:cubicBezTo>
                  <a:pt x="11567795" y="2166575"/>
                  <a:pt x="11561687" y="2161486"/>
                  <a:pt x="11561687" y="2155377"/>
                </a:cubicBezTo>
                <a:cubicBezTo>
                  <a:pt x="11561687" y="2149268"/>
                  <a:pt x="11566778" y="2144178"/>
                  <a:pt x="11573905" y="2144178"/>
                </a:cubicBezTo>
                <a:close/>
                <a:moveTo>
                  <a:pt x="10875476" y="2060694"/>
                </a:moveTo>
                <a:cubicBezTo>
                  <a:pt x="10879549" y="2060694"/>
                  <a:pt x="10883622" y="2063748"/>
                  <a:pt x="10883622" y="2068840"/>
                </a:cubicBezTo>
                <a:cubicBezTo>
                  <a:pt x="10883622" y="2073930"/>
                  <a:pt x="10879549" y="2076984"/>
                  <a:pt x="10875476" y="2076984"/>
                </a:cubicBezTo>
                <a:cubicBezTo>
                  <a:pt x="10870386" y="2076984"/>
                  <a:pt x="10867332" y="2072912"/>
                  <a:pt x="10867332" y="2068840"/>
                </a:cubicBezTo>
                <a:cubicBezTo>
                  <a:pt x="10867332" y="2063748"/>
                  <a:pt x="10871405" y="2060694"/>
                  <a:pt x="10875476" y="2060694"/>
                </a:cubicBezTo>
                <a:close/>
                <a:moveTo>
                  <a:pt x="9976480" y="2052572"/>
                </a:moveTo>
                <a:cubicBezTo>
                  <a:pt x="10001933" y="2052572"/>
                  <a:pt x="10023313" y="2072934"/>
                  <a:pt x="10023313" y="2099390"/>
                </a:cubicBezTo>
                <a:cubicBezTo>
                  <a:pt x="10023313" y="2124842"/>
                  <a:pt x="10001933" y="2146221"/>
                  <a:pt x="9976480" y="2146221"/>
                </a:cubicBezTo>
                <a:cubicBezTo>
                  <a:pt x="9950008" y="2146221"/>
                  <a:pt x="9929646" y="2124842"/>
                  <a:pt x="9929646" y="2099390"/>
                </a:cubicBezTo>
                <a:cubicBezTo>
                  <a:pt x="9929646" y="2072934"/>
                  <a:pt x="9951027" y="2052572"/>
                  <a:pt x="9976480" y="2052572"/>
                </a:cubicBezTo>
                <a:close/>
                <a:moveTo>
                  <a:pt x="8217174" y="2041361"/>
                </a:moveTo>
                <a:cubicBezTo>
                  <a:pt x="8239572" y="2041361"/>
                  <a:pt x="8257898" y="2059688"/>
                  <a:pt x="8257898" y="2082087"/>
                </a:cubicBezTo>
                <a:cubicBezTo>
                  <a:pt x="8257898" y="2104477"/>
                  <a:pt x="8239572" y="2122802"/>
                  <a:pt x="8217174" y="2122802"/>
                </a:cubicBezTo>
                <a:cubicBezTo>
                  <a:pt x="8194776" y="2122802"/>
                  <a:pt x="8176449" y="2104477"/>
                  <a:pt x="8176449" y="2082087"/>
                </a:cubicBezTo>
                <a:cubicBezTo>
                  <a:pt x="8176449" y="2059688"/>
                  <a:pt x="8194776" y="2041361"/>
                  <a:pt x="8217174" y="2041361"/>
                </a:cubicBezTo>
                <a:close/>
                <a:moveTo>
                  <a:pt x="11389625" y="2007776"/>
                </a:moveTo>
                <a:cubicBezTo>
                  <a:pt x="11396752" y="2007776"/>
                  <a:pt x="11401843" y="2012868"/>
                  <a:pt x="11401843" y="2019993"/>
                </a:cubicBezTo>
                <a:cubicBezTo>
                  <a:pt x="11401843" y="2026102"/>
                  <a:pt x="11396752" y="2032209"/>
                  <a:pt x="11389625" y="2032209"/>
                </a:cubicBezTo>
                <a:cubicBezTo>
                  <a:pt x="11383516" y="2032209"/>
                  <a:pt x="11377408" y="2027119"/>
                  <a:pt x="11377408" y="2019993"/>
                </a:cubicBezTo>
                <a:cubicBezTo>
                  <a:pt x="11377408" y="2013885"/>
                  <a:pt x="11382499" y="2007776"/>
                  <a:pt x="11389625" y="2007776"/>
                </a:cubicBezTo>
                <a:close/>
                <a:moveTo>
                  <a:pt x="11089281" y="1971100"/>
                </a:moveTo>
                <a:cubicBezTo>
                  <a:pt x="11092335" y="1971100"/>
                  <a:pt x="11094371" y="1973135"/>
                  <a:pt x="11094371" y="1976191"/>
                </a:cubicBezTo>
                <a:cubicBezTo>
                  <a:pt x="11094371" y="1979244"/>
                  <a:pt x="11092335" y="1981281"/>
                  <a:pt x="11089281" y="1981281"/>
                </a:cubicBezTo>
                <a:cubicBezTo>
                  <a:pt x="11086227" y="1981281"/>
                  <a:pt x="11084190" y="1979244"/>
                  <a:pt x="11084190" y="1976191"/>
                </a:cubicBezTo>
                <a:cubicBezTo>
                  <a:pt x="11084190" y="1973135"/>
                  <a:pt x="11086227" y="1971100"/>
                  <a:pt x="11089281" y="1971100"/>
                </a:cubicBezTo>
                <a:close/>
                <a:moveTo>
                  <a:pt x="607782" y="1958886"/>
                </a:moveTo>
                <a:cubicBezTo>
                  <a:pt x="618982" y="1958886"/>
                  <a:pt x="627126" y="1968049"/>
                  <a:pt x="627126" y="1978230"/>
                </a:cubicBezTo>
                <a:cubicBezTo>
                  <a:pt x="627126" y="1989429"/>
                  <a:pt x="617963" y="1997575"/>
                  <a:pt x="607782" y="1997575"/>
                </a:cubicBezTo>
                <a:cubicBezTo>
                  <a:pt x="596583" y="1997575"/>
                  <a:pt x="588438" y="1988410"/>
                  <a:pt x="588438" y="1978230"/>
                </a:cubicBezTo>
                <a:cubicBezTo>
                  <a:pt x="588438" y="1967031"/>
                  <a:pt x="597601" y="1958886"/>
                  <a:pt x="607782" y="1958886"/>
                </a:cubicBezTo>
                <a:close/>
                <a:moveTo>
                  <a:pt x="8754740" y="1924294"/>
                </a:moveTo>
                <a:cubicBezTo>
                  <a:pt x="8757794" y="1925312"/>
                  <a:pt x="8760849" y="1927349"/>
                  <a:pt x="8760849" y="1930402"/>
                </a:cubicBezTo>
                <a:cubicBezTo>
                  <a:pt x="8760849" y="1933458"/>
                  <a:pt x="8758812" y="1936513"/>
                  <a:pt x="8754740" y="1936513"/>
                </a:cubicBezTo>
                <a:cubicBezTo>
                  <a:pt x="8751685" y="1936513"/>
                  <a:pt x="8748631" y="1934476"/>
                  <a:pt x="8748631" y="1930402"/>
                </a:cubicBezTo>
                <a:cubicBezTo>
                  <a:pt x="8748631" y="1927349"/>
                  <a:pt x="8750667" y="1924294"/>
                  <a:pt x="8754740" y="1924294"/>
                </a:cubicBezTo>
                <a:close/>
                <a:moveTo>
                  <a:pt x="6224720" y="1894771"/>
                </a:moveTo>
                <a:cubicBezTo>
                  <a:pt x="6227774" y="1894771"/>
                  <a:pt x="6230829" y="1897823"/>
                  <a:pt x="6230829" y="1900877"/>
                </a:cubicBezTo>
                <a:cubicBezTo>
                  <a:pt x="6230829" y="1904948"/>
                  <a:pt x="6227774" y="1906983"/>
                  <a:pt x="6224720" y="1906983"/>
                </a:cubicBezTo>
                <a:cubicBezTo>
                  <a:pt x="6220647" y="1906983"/>
                  <a:pt x="6218611" y="1903930"/>
                  <a:pt x="6218611" y="1900877"/>
                </a:cubicBezTo>
                <a:cubicBezTo>
                  <a:pt x="6218611" y="1896803"/>
                  <a:pt x="6221665" y="1894771"/>
                  <a:pt x="6224720" y="1894771"/>
                </a:cubicBezTo>
                <a:close/>
                <a:moveTo>
                  <a:pt x="6900749" y="1835719"/>
                </a:moveTo>
                <a:cubicBezTo>
                  <a:pt x="6907876" y="1834702"/>
                  <a:pt x="6913985" y="1840812"/>
                  <a:pt x="6913985" y="1848957"/>
                </a:cubicBezTo>
                <a:cubicBezTo>
                  <a:pt x="6913985" y="1856084"/>
                  <a:pt x="6907876" y="1862192"/>
                  <a:pt x="6900749" y="1862192"/>
                </a:cubicBezTo>
                <a:cubicBezTo>
                  <a:pt x="6893622" y="1862192"/>
                  <a:pt x="6887514" y="1856084"/>
                  <a:pt x="6887514" y="1848957"/>
                </a:cubicBezTo>
                <a:cubicBezTo>
                  <a:pt x="6887514" y="1841829"/>
                  <a:pt x="6893622" y="1835719"/>
                  <a:pt x="6900749" y="1835719"/>
                </a:cubicBezTo>
                <a:close/>
                <a:moveTo>
                  <a:pt x="3320114" y="1834701"/>
                </a:moveTo>
                <a:cubicBezTo>
                  <a:pt x="3322150" y="1834701"/>
                  <a:pt x="3324187" y="1836737"/>
                  <a:pt x="3324187" y="1838772"/>
                </a:cubicBezTo>
                <a:cubicBezTo>
                  <a:pt x="3324187" y="1840809"/>
                  <a:pt x="3322150" y="1842845"/>
                  <a:pt x="3320114" y="1842845"/>
                </a:cubicBezTo>
                <a:cubicBezTo>
                  <a:pt x="3318077" y="1842845"/>
                  <a:pt x="3316042" y="1840809"/>
                  <a:pt x="3316042" y="1838772"/>
                </a:cubicBezTo>
                <a:cubicBezTo>
                  <a:pt x="3316042" y="1836737"/>
                  <a:pt x="3318077" y="1834701"/>
                  <a:pt x="3320114" y="1834701"/>
                </a:cubicBezTo>
                <a:close/>
                <a:moveTo>
                  <a:pt x="6968963" y="1829583"/>
                </a:moveTo>
                <a:cubicBezTo>
                  <a:pt x="6971000" y="1829583"/>
                  <a:pt x="6972017" y="1831619"/>
                  <a:pt x="6972017" y="1832637"/>
                </a:cubicBezTo>
                <a:cubicBezTo>
                  <a:pt x="6972017" y="1834674"/>
                  <a:pt x="6971000" y="1835691"/>
                  <a:pt x="6968963" y="1835691"/>
                </a:cubicBezTo>
                <a:cubicBezTo>
                  <a:pt x="6966927" y="1835691"/>
                  <a:pt x="6965909" y="1834674"/>
                  <a:pt x="6965909" y="1832637"/>
                </a:cubicBezTo>
                <a:cubicBezTo>
                  <a:pt x="6965909" y="1830601"/>
                  <a:pt x="6966927" y="1829583"/>
                  <a:pt x="6968963" y="1829583"/>
                </a:cubicBezTo>
                <a:close/>
                <a:moveTo>
                  <a:pt x="5026434" y="1816374"/>
                </a:moveTo>
                <a:cubicBezTo>
                  <a:pt x="5029485" y="1816374"/>
                  <a:pt x="5031521" y="1818411"/>
                  <a:pt x="5031521" y="1821463"/>
                </a:cubicBezTo>
                <a:cubicBezTo>
                  <a:pt x="5031521" y="1824518"/>
                  <a:pt x="5029485" y="1826554"/>
                  <a:pt x="5026434" y="1826554"/>
                </a:cubicBezTo>
                <a:cubicBezTo>
                  <a:pt x="5023379" y="1826554"/>
                  <a:pt x="5021344" y="1824518"/>
                  <a:pt x="5021344" y="1821463"/>
                </a:cubicBezTo>
                <a:cubicBezTo>
                  <a:pt x="5021344" y="1818411"/>
                  <a:pt x="5023379" y="1816374"/>
                  <a:pt x="5026434" y="1816374"/>
                </a:cubicBezTo>
                <a:close/>
                <a:moveTo>
                  <a:pt x="1693109" y="1810250"/>
                </a:moveTo>
                <a:cubicBezTo>
                  <a:pt x="1709398" y="1810250"/>
                  <a:pt x="1722634" y="1823487"/>
                  <a:pt x="1722634" y="1839778"/>
                </a:cubicBezTo>
                <a:cubicBezTo>
                  <a:pt x="1722634" y="1856067"/>
                  <a:pt x="1709398" y="1869303"/>
                  <a:pt x="1693109" y="1869303"/>
                </a:cubicBezTo>
                <a:cubicBezTo>
                  <a:pt x="1676819" y="1869303"/>
                  <a:pt x="1663584" y="1856067"/>
                  <a:pt x="1663584" y="1839778"/>
                </a:cubicBezTo>
                <a:cubicBezTo>
                  <a:pt x="1663584" y="1823487"/>
                  <a:pt x="1676819" y="1810250"/>
                  <a:pt x="1693109" y="1810250"/>
                </a:cubicBezTo>
                <a:close/>
                <a:moveTo>
                  <a:pt x="466263" y="1806168"/>
                </a:moveTo>
                <a:cubicBezTo>
                  <a:pt x="468300" y="1806168"/>
                  <a:pt x="470336" y="1808204"/>
                  <a:pt x="470336" y="1810240"/>
                </a:cubicBezTo>
                <a:cubicBezTo>
                  <a:pt x="470336" y="1812277"/>
                  <a:pt x="468300" y="1814313"/>
                  <a:pt x="466263" y="1814313"/>
                </a:cubicBezTo>
                <a:cubicBezTo>
                  <a:pt x="464227" y="1814313"/>
                  <a:pt x="462191" y="1812277"/>
                  <a:pt x="462191" y="1810240"/>
                </a:cubicBezTo>
                <a:cubicBezTo>
                  <a:pt x="462191" y="1808204"/>
                  <a:pt x="464227" y="1806168"/>
                  <a:pt x="466263" y="1806168"/>
                </a:cubicBezTo>
                <a:close/>
                <a:moveTo>
                  <a:pt x="11028194" y="1801104"/>
                </a:moveTo>
                <a:cubicBezTo>
                  <a:pt x="11034304" y="1800086"/>
                  <a:pt x="11040412" y="1806195"/>
                  <a:pt x="11040412" y="1813323"/>
                </a:cubicBezTo>
                <a:cubicBezTo>
                  <a:pt x="11040412" y="1820451"/>
                  <a:pt x="11034304" y="1825541"/>
                  <a:pt x="11028194" y="1825541"/>
                </a:cubicBezTo>
                <a:cubicBezTo>
                  <a:pt x="11021068" y="1825541"/>
                  <a:pt x="11015977" y="1819432"/>
                  <a:pt x="11015977" y="1813323"/>
                </a:cubicBezTo>
                <a:cubicBezTo>
                  <a:pt x="11015977" y="1806195"/>
                  <a:pt x="11022085" y="1801104"/>
                  <a:pt x="11028194" y="1801104"/>
                </a:cubicBezTo>
                <a:close/>
                <a:moveTo>
                  <a:pt x="9489820" y="1800068"/>
                </a:moveTo>
                <a:cubicBezTo>
                  <a:pt x="9509164" y="1800068"/>
                  <a:pt x="9524436" y="1815341"/>
                  <a:pt x="9524436" y="1834686"/>
                </a:cubicBezTo>
                <a:cubicBezTo>
                  <a:pt x="9524436" y="1854031"/>
                  <a:pt x="9509164" y="1869303"/>
                  <a:pt x="9489820" y="1869303"/>
                </a:cubicBezTo>
                <a:cubicBezTo>
                  <a:pt x="9470476" y="1869303"/>
                  <a:pt x="9455204" y="1854031"/>
                  <a:pt x="9455204" y="1834686"/>
                </a:cubicBezTo>
                <a:cubicBezTo>
                  <a:pt x="9455204" y="1815341"/>
                  <a:pt x="9470476" y="1800068"/>
                  <a:pt x="9489820" y="1800068"/>
                </a:cubicBezTo>
                <a:close/>
                <a:moveTo>
                  <a:pt x="10635201" y="1799039"/>
                </a:moveTo>
                <a:cubicBezTo>
                  <a:pt x="10639274" y="1799039"/>
                  <a:pt x="10642329" y="1802093"/>
                  <a:pt x="10642329" y="1806166"/>
                </a:cubicBezTo>
                <a:cubicBezTo>
                  <a:pt x="10642329" y="1810238"/>
                  <a:pt x="10639274" y="1813293"/>
                  <a:pt x="10635201" y="1813293"/>
                </a:cubicBezTo>
                <a:cubicBezTo>
                  <a:pt x="10631129" y="1813293"/>
                  <a:pt x="10628075" y="1810238"/>
                  <a:pt x="10628075" y="1806166"/>
                </a:cubicBezTo>
                <a:cubicBezTo>
                  <a:pt x="10628075" y="1802093"/>
                  <a:pt x="10631129" y="1799039"/>
                  <a:pt x="10635201" y="1799039"/>
                </a:cubicBezTo>
                <a:close/>
                <a:moveTo>
                  <a:pt x="8181540" y="1798022"/>
                </a:moveTo>
                <a:cubicBezTo>
                  <a:pt x="8184594" y="1797003"/>
                  <a:pt x="8186630" y="1800058"/>
                  <a:pt x="8186630" y="1803111"/>
                </a:cubicBezTo>
                <a:cubicBezTo>
                  <a:pt x="8186630" y="1806166"/>
                  <a:pt x="8184594" y="1808202"/>
                  <a:pt x="8181540" y="1808202"/>
                </a:cubicBezTo>
                <a:cubicBezTo>
                  <a:pt x="8178485" y="1808202"/>
                  <a:pt x="8176449" y="1806166"/>
                  <a:pt x="8176449" y="1803111"/>
                </a:cubicBezTo>
                <a:cubicBezTo>
                  <a:pt x="8176449" y="1800058"/>
                  <a:pt x="8178485" y="1798022"/>
                  <a:pt x="8181540" y="1798022"/>
                </a:cubicBezTo>
                <a:close/>
                <a:moveTo>
                  <a:pt x="5724840" y="1792952"/>
                </a:moveTo>
                <a:cubicBezTo>
                  <a:pt x="5727896" y="1792952"/>
                  <a:pt x="5730949" y="1796006"/>
                  <a:pt x="5730949" y="1799061"/>
                </a:cubicBezTo>
                <a:cubicBezTo>
                  <a:pt x="5730949" y="1802116"/>
                  <a:pt x="5727896" y="1805170"/>
                  <a:pt x="5724840" y="1805170"/>
                </a:cubicBezTo>
                <a:cubicBezTo>
                  <a:pt x="5721787" y="1805170"/>
                  <a:pt x="5718734" y="1802116"/>
                  <a:pt x="5718734" y="1799061"/>
                </a:cubicBezTo>
                <a:cubicBezTo>
                  <a:pt x="5718734" y="1796006"/>
                  <a:pt x="5721787" y="1792952"/>
                  <a:pt x="5724840" y="1792952"/>
                </a:cubicBezTo>
                <a:close/>
                <a:moveTo>
                  <a:pt x="10191302" y="1791912"/>
                </a:moveTo>
                <a:cubicBezTo>
                  <a:pt x="10198429" y="1791912"/>
                  <a:pt x="10204538" y="1798021"/>
                  <a:pt x="10204538" y="1805147"/>
                </a:cubicBezTo>
                <a:cubicBezTo>
                  <a:pt x="10204538" y="1812274"/>
                  <a:pt x="10198429" y="1818383"/>
                  <a:pt x="10191302" y="1818383"/>
                </a:cubicBezTo>
                <a:cubicBezTo>
                  <a:pt x="10184175" y="1818383"/>
                  <a:pt x="10178067" y="1812274"/>
                  <a:pt x="10178067" y="1805147"/>
                </a:cubicBezTo>
                <a:cubicBezTo>
                  <a:pt x="10178067" y="1798021"/>
                  <a:pt x="10184175" y="1791912"/>
                  <a:pt x="10191302" y="1791912"/>
                </a:cubicBezTo>
                <a:close/>
                <a:moveTo>
                  <a:pt x="5611817" y="1782750"/>
                </a:moveTo>
                <a:cubicBezTo>
                  <a:pt x="5612835" y="1782750"/>
                  <a:pt x="5613854" y="1783768"/>
                  <a:pt x="5613854" y="1784786"/>
                </a:cubicBezTo>
                <a:cubicBezTo>
                  <a:pt x="5613854" y="1785804"/>
                  <a:pt x="5612835" y="1786822"/>
                  <a:pt x="5611817" y="1786822"/>
                </a:cubicBezTo>
                <a:cubicBezTo>
                  <a:pt x="5610799" y="1786822"/>
                  <a:pt x="5609781" y="1785804"/>
                  <a:pt x="5609781" y="1784786"/>
                </a:cubicBezTo>
                <a:cubicBezTo>
                  <a:pt x="5609781" y="1783768"/>
                  <a:pt x="5610799" y="1782750"/>
                  <a:pt x="5611817" y="1782750"/>
                </a:cubicBezTo>
                <a:close/>
                <a:moveTo>
                  <a:pt x="2172677" y="1781757"/>
                </a:moveTo>
                <a:cubicBezTo>
                  <a:pt x="2184894" y="1781757"/>
                  <a:pt x="2195074" y="1791938"/>
                  <a:pt x="2195074" y="1804157"/>
                </a:cubicBezTo>
                <a:cubicBezTo>
                  <a:pt x="2195074" y="1816374"/>
                  <a:pt x="2184894" y="1826554"/>
                  <a:pt x="2172677" y="1826554"/>
                </a:cubicBezTo>
                <a:cubicBezTo>
                  <a:pt x="2160460" y="1826554"/>
                  <a:pt x="2150279" y="1816374"/>
                  <a:pt x="2150279" y="1804157"/>
                </a:cubicBezTo>
                <a:cubicBezTo>
                  <a:pt x="2150279" y="1791938"/>
                  <a:pt x="2160460" y="1781757"/>
                  <a:pt x="2172677" y="1781757"/>
                </a:cubicBezTo>
                <a:close/>
                <a:moveTo>
                  <a:pt x="8210047" y="1762412"/>
                </a:moveTo>
                <a:cubicBezTo>
                  <a:pt x="8215138" y="1762412"/>
                  <a:pt x="8219210" y="1766483"/>
                  <a:pt x="8219210" y="1771574"/>
                </a:cubicBezTo>
                <a:cubicBezTo>
                  <a:pt x="8219210" y="1776666"/>
                  <a:pt x="8215138" y="1780737"/>
                  <a:pt x="8210047" y="1780737"/>
                </a:cubicBezTo>
                <a:cubicBezTo>
                  <a:pt x="8204957" y="1780737"/>
                  <a:pt x="8200884" y="1776666"/>
                  <a:pt x="8200884" y="1771574"/>
                </a:cubicBezTo>
                <a:cubicBezTo>
                  <a:pt x="8200884" y="1766483"/>
                  <a:pt x="8204957" y="1762412"/>
                  <a:pt x="8210047" y="1762412"/>
                </a:cubicBezTo>
                <a:close/>
                <a:moveTo>
                  <a:pt x="559930" y="1753225"/>
                </a:moveTo>
                <a:cubicBezTo>
                  <a:pt x="567056" y="1753225"/>
                  <a:pt x="572147" y="1758316"/>
                  <a:pt x="572147" y="1765442"/>
                </a:cubicBezTo>
                <a:cubicBezTo>
                  <a:pt x="572147" y="1771551"/>
                  <a:pt x="567056" y="1777660"/>
                  <a:pt x="559930" y="1777660"/>
                </a:cubicBezTo>
                <a:cubicBezTo>
                  <a:pt x="553821" y="1777660"/>
                  <a:pt x="547713" y="1772569"/>
                  <a:pt x="547713" y="1765442"/>
                </a:cubicBezTo>
                <a:cubicBezTo>
                  <a:pt x="547713" y="1759333"/>
                  <a:pt x="552804" y="1753225"/>
                  <a:pt x="559930" y="1753225"/>
                </a:cubicBezTo>
                <a:close/>
                <a:moveTo>
                  <a:pt x="6170759" y="1745079"/>
                </a:moveTo>
                <a:cubicBezTo>
                  <a:pt x="6175850" y="1744060"/>
                  <a:pt x="6179922" y="1748132"/>
                  <a:pt x="6179922" y="1754241"/>
                </a:cubicBezTo>
                <a:cubicBezTo>
                  <a:pt x="6179922" y="1759332"/>
                  <a:pt x="6175850" y="1763405"/>
                  <a:pt x="6170759" y="1763405"/>
                </a:cubicBezTo>
                <a:cubicBezTo>
                  <a:pt x="6165669" y="1763405"/>
                  <a:pt x="6160578" y="1759332"/>
                  <a:pt x="6160578" y="1754241"/>
                </a:cubicBezTo>
                <a:cubicBezTo>
                  <a:pt x="6160578" y="1749150"/>
                  <a:pt x="6164651" y="1745079"/>
                  <a:pt x="6170759" y="1745079"/>
                </a:cubicBezTo>
                <a:close/>
                <a:moveTo>
                  <a:pt x="7806873" y="1737952"/>
                </a:moveTo>
                <a:cubicBezTo>
                  <a:pt x="7809927" y="1737952"/>
                  <a:pt x="7811963" y="1739988"/>
                  <a:pt x="7811963" y="1743043"/>
                </a:cubicBezTo>
                <a:cubicBezTo>
                  <a:pt x="7811963" y="1745079"/>
                  <a:pt x="7809927" y="1748133"/>
                  <a:pt x="7806873" y="1748133"/>
                </a:cubicBezTo>
                <a:cubicBezTo>
                  <a:pt x="7803818" y="1748133"/>
                  <a:pt x="7801782" y="1746097"/>
                  <a:pt x="7801782" y="1743043"/>
                </a:cubicBezTo>
                <a:cubicBezTo>
                  <a:pt x="7801782" y="1739988"/>
                  <a:pt x="7803818" y="1737952"/>
                  <a:pt x="7806873" y="1737952"/>
                </a:cubicBezTo>
                <a:close/>
                <a:moveTo>
                  <a:pt x="961068" y="1706391"/>
                </a:moveTo>
                <a:cubicBezTo>
                  <a:pt x="964122" y="1706391"/>
                  <a:pt x="967176" y="1708427"/>
                  <a:pt x="967176" y="1712500"/>
                </a:cubicBezTo>
                <a:cubicBezTo>
                  <a:pt x="967176" y="1715555"/>
                  <a:pt x="964122" y="1718608"/>
                  <a:pt x="961068" y="1718608"/>
                </a:cubicBezTo>
                <a:cubicBezTo>
                  <a:pt x="958013" y="1718608"/>
                  <a:pt x="954959" y="1715555"/>
                  <a:pt x="954959" y="1712500"/>
                </a:cubicBezTo>
                <a:cubicBezTo>
                  <a:pt x="954959" y="1709445"/>
                  <a:pt x="958013" y="1706391"/>
                  <a:pt x="961068" y="1706391"/>
                </a:cubicBezTo>
                <a:close/>
                <a:moveTo>
                  <a:pt x="4813613" y="1703336"/>
                </a:moveTo>
                <a:cubicBezTo>
                  <a:pt x="4815650" y="1703336"/>
                  <a:pt x="4817688" y="1705371"/>
                  <a:pt x="4817688" y="1707408"/>
                </a:cubicBezTo>
                <a:cubicBezTo>
                  <a:pt x="4817688" y="1709444"/>
                  <a:pt x="4815650" y="1711481"/>
                  <a:pt x="4813613" y="1711481"/>
                </a:cubicBezTo>
                <a:cubicBezTo>
                  <a:pt x="4811579" y="1711481"/>
                  <a:pt x="4809541" y="1709444"/>
                  <a:pt x="4809541" y="1707408"/>
                </a:cubicBezTo>
                <a:cubicBezTo>
                  <a:pt x="4809541" y="1705371"/>
                  <a:pt x="4811579" y="1703336"/>
                  <a:pt x="4813613" y="1703336"/>
                </a:cubicBezTo>
                <a:close/>
                <a:moveTo>
                  <a:pt x="4269970" y="1698253"/>
                </a:moveTo>
                <a:cubicBezTo>
                  <a:pt x="4287274" y="1699272"/>
                  <a:pt x="4300511" y="1712507"/>
                  <a:pt x="4300511" y="1728798"/>
                </a:cubicBezTo>
                <a:cubicBezTo>
                  <a:pt x="4300511" y="1745088"/>
                  <a:pt x="4287274" y="1758324"/>
                  <a:pt x="4269970" y="1758324"/>
                </a:cubicBezTo>
                <a:cubicBezTo>
                  <a:pt x="4253681" y="1758324"/>
                  <a:pt x="4239427" y="1745088"/>
                  <a:pt x="4239427" y="1728798"/>
                </a:cubicBezTo>
                <a:cubicBezTo>
                  <a:pt x="4239427" y="1712507"/>
                  <a:pt x="4252663" y="1698253"/>
                  <a:pt x="4269970" y="1698253"/>
                </a:cubicBezTo>
                <a:close/>
                <a:moveTo>
                  <a:pt x="7008670" y="1697244"/>
                </a:moveTo>
                <a:cubicBezTo>
                  <a:pt x="7010705" y="1697244"/>
                  <a:pt x="7013760" y="1699281"/>
                  <a:pt x="7013760" y="1702335"/>
                </a:cubicBezTo>
                <a:cubicBezTo>
                  <a:pt x="7013760" y="1705389"/>
                  <a:pt x="7011724" y="1707425"/>
                  <a:pt x="7008670" y="1707425"/>
                </a:cubicBezTo>
                <a:cubicBezTo>
                  <a:pt x="7005615" y="1707425"/>
                  <a:pt x="7003579" y="1705389"/>
                  <a:pt x="7003579" y="1702335"/>
                </a:cubicBezTo>
                <a:cubicBezTo>
                  <a:pt x="7003579" y="1699281"/>
                  <a:pt x="7005615" y="1697244"/>
                  <a:pt x="7008670" y="1697244"/>
                </a:cubicBezTo>
                <a:close/>
                <a:moveTo>
                  <a:pt x="3364842" y="1697228"/>
                </a:moveTo>
                <a:cubicBezTo>
                  <a:pt x="3367896" y="1697228"/>
                  <a:pt x="3370952" y="1700282"/>
                  <a:pt x="3370952" y="1703336"/>
                </a:cubicBezTo>
                <a:cubicBezTo>
                  <a:pt x="3370952" y="1707409"/>
                  <a:pt x="3367896" y="1709445"/>
                  <a:pt x="3364842" y="1709445"/>
                </a:cubicBezTo>
                <a:cubicBezTo>
                  <a:pt x="3360770" y="1709445"/>
                  <a:pt x="3358734" y="1706391"/>
                  <a:pt x="3358734" y="1703336"/>
                </a:cubicBezTo>
                <a:cubicBezTo>
                  <a:pt x="3358734" y="1700282"/>
                  <a:pt x="3361788" y="1697228"/>
                  <a:pt x="3364842" y="1697228"/>
                </a:cubicBezTo>
                <a:close/>
                <a:moveTo>
                  <a:pt x="1989412" y="1695213"/>
                </a:moveTo>
                <a:cubicBezTo>
                  <a:pt x="1995522" y="1695213"/>
                  <a:pt x="2000613" y="1700305"/>
                  <a:pt x="2000613" y="1706413"/>
                </a:cubicBezTo>
                <a:cubicBezTo>
                  <a:pt x="2000613" y="1712522"/>
                  <a:pt x="1995522" y="1717613"/>
                  <a:pt x="1989412" y="1717613"/>
                </a:cubicBezTo>
                <a:cubicBezTo>
                  <a:pt x="1983305" y="1717613"/>
                  <a:pt x="1978214" y="1712522"/>
                  <a:pt x="1978214" y="1706413"/>
                </a:cubicBezTo>
                <a:cubicBezTo>
                  <a:pt x="1978214" y="1700305"/>
                  <a:pt x="1983305" y="1695213"/>
                  <a:pt x="1989412" y="1695213"/>
                </a:cubicBezTo>
                <a:close/>
                <a:moveTo>
                  <a:pt x="3038026" y="1681956"/>
                </a:moveTo>
                <a:cubicBezTo>
                  <a:pt x="3039044" y="1680938"/>
                  <a:pt x="3040062" y="1681956"/>
                  <a:pt x="3040062" y="1683992"/>
                </a:cubicBezTo>
                <a:cubicBezTo>
                  <a:pt x="3040062" y="1685011"/>
                  <a:pt x="3039044" y="1686029"/>
                  <a:pt x="3038026" y="1686029"/>
                </a:cubicBezTo>
                <a:cubicBezTo>
                  <a:pt x="3037008" y="1686029"/>
                  <a:pt x="3035990" y="1685011"/>
                  <a:pt x="3035990" y="1683992"/>
                </a:cubicBezTo>
                <a:cubicBezTo>
                  <a:pt x="3035990" y="1682974"/>
                  <a:pt x="3037008" y="1681956"/>
                  <a:pt x="3038026" y="1681956"/>
                </a:cubicBezTo>
                <a:close/>
                <a:moveTo>
                  <a:pt x="2787638" y="1677907"/>
                </a:moveTo>
                <a:cubicBezTo>
                  <a:pt x="2796801" y="1677907"/>
                  <a:pt x="2803927" y="1685033"/>
                  <a:pt x="2803927" y="1694197"/>
                </a:cubicBezTo>
                <a:cubicBezTo>
                  <a:pt x="2803927" y="1703360"/>
                  <a:pt x="2796801" y="1710486"/>
                  <a:pt x="2787638" y="1710486"/>
                </a:cubicBezTo>
                <a:cubicBezTo>
                  <a:pt x="2778479" y="1710486"/>
                  <a:pt x="2771350" y="1703360"/>
                  <a:pt x="2771350" y="1694197"/>
                </a:cubicBezTo>
                <a:cubicBezTo>
                  <a:pt x="2771350" y="1685033"/>
                  <a:pt x="2778479" y="1677907"/>
                  <a:pt x="2787638" y="1677907"/>
                </a:cubicBezTo>
                <a:close/>
                <a:moveTo>
                  <a:pt x="8908476" y="1670778"/>
                </a:moveTo>
                <a:cubicBezTo>
                  <a:pt x="8910512" y="1670778"/>
                  <a:pt x="8913566" y="1672813"/>
                  <a:pt x="8913566" y="1675869"/>
                </a:cubicBezTo>
                <a:cubicBezTo>
                  <a:pt x="8913566" y="1678923"/>
                  <a:pt x="8911530" y="1680959"/>
                  <a:pt x="8908476" y="1680959"/>
                </a:cubicBezTo>
                <a:cubicBezTo>
                  <a:pt x="8905421" y="1680959"/>
                  <a:pt x="8903385" y="1678923"/>
                  <a:pt x="8903385" y="1675869"/>
                </a:cubicBezTo>
                <a:cubicBezTo>
                  <a:pt x="8903385" y="1672813"/>
                  <a:pt x="8905421" y="1670778"/>
                  <a:pt x="8908476" y="1670778"/>
                </a:cubicBezTo>
                <a:close/>
                <a:moveTo>
                  <a:pt x="9803401" y="1667723"/>
                </a:moveTo>
                <a:cubicBezTo>
                  <a:pt x="9809509" y="1667723"/>
                  <a:pt x="9815617" y="1672813"/>
                  <a:pt x="9815617" y="1679940"/>
                </a:cubicBezTo>
                <a:cubicBezTo>
                  <a:pt x="9815617" y="1686048"/>
                  <a:pt x="9810527" y="1692156"/>
                  <a:pt x="9803401" y="1692156"/>
                </a:cubicBezTo>
                <a:cubicBezTo>
                  <a:pt x="9796274" y="1692156"/>
                  <a:pt x="9791183" y="1687066"/>
                  <a:pt x="9791183" y="1679940"/>
                </a:cubicBezTo>
                <a:cubicBezTo>
                  <a:pt x="9791183" y="1673832"/>
                  <a:pt x="9796274" y="1667723"/>
                  <a:pt x="9803401" y="1667723"/>
                </a:cubicBezTo>
                <a:close/>
                <a:moveTo>
                  <a:pt x="7189895" y="1665690"/>
                </a:moveTo>
                <a:cubicBezTo>
                  <a:pt x="7197021" y="1665690"/>
                  <a:pt x="7202112" y="1670781"/>
                  <a:pt x="7202112" y="1677908"/>
                </a:cubicBezTo>
                <a:cubicBezTo>
                  <a:pt x="7202112" y="1685034"/>
                  <a:pt x="7197021" y="1690124"/>
                  <a:pt x="7189895" y="1690124"/>
                </a:cubicBezTo>
                <a:cubicBezTo>
                  <a:pt x="7182768" y="1690124"/>
                  <a:pt x="7177677" y="1685034"/>
                  <a:pt x="7177677" y="1677908"/>
                </a:cubicBezTo>
                <a:cubicBezTo>
                  <a:pt x="7177677" y="1670781"/>
                  <a:pt x="7182768" y="1665690"/>
                  <a:pt x="7189895" y="1665690"/>
                </a:cubicBezTo>
                <a:close/>
                <a:moveTo>
                  <a:pt x="6840681" y="1665682"/>
                </a:moveTo>
                <a:cubicBezTo>
                  <a:pt x="6869188" y="1665682"/>
                  <a:pt x="6890568" y="1688080"/>
                  <a:pt x="6890568" y="1714552"/>
                </a:cubicBezTo>
                <a:cubicBezTo>
                  <a:pt x="6890568" y="1742044"/>
                  <a:pt x="6868170" y="1763425"/>
                  <a:pt x="6840681" y="1763425"/>
                </a:cubicBezTo>
                <a:cubicBezTo>
                  <a:pt x="6813192" y="1763425"/>
                  <a:pt x="6790793" y="1741026"/>
                  <a:pt x="6790793" y="1714552"/>
                </a:cubicBezTo>
                <a:cubicBezTo>
                  <a:pt x="6790793" y="1687063"/>
                  <a:pt x="6813192" y="1665682"/>
                  <a:pt x="6840681" y="1665682"/>
                </a:cubicBezTo>
                <a:close/>
                <a:moveTo>
                  <a:pt x="4489879" y="1651438"/>
                </a:moveTo>
                <a:cubicBezTo>
                  <a:pt x="4494968" y="1651438"/>
                  <a:pt x="4500062" y="1656528"/>
                  <a:pt x="4500062" y="1661619"/>
                </a:cubicBezTo>
                <a:cubicBezTo>
                  <a:pt x="4500062" y="1666710"/>
                  <a:pt x="4495988" y="1671800"/>
                  <a:pt x="4489879" y="1671800"/>
                </a:cubicBezTo>
                <a:cubicBezTo>
                  <a:pt x="4484789" y="1671800"/>
                  <a:pt x="4479698" y="1667727"/>
                  <a:pt x="4479698" y="1661619"/>
                </a:cubicBezTo>
                <a:cubicBezTo>
                  <a:pt x="4479698" y="1656528"/>
                  <a:pt x="4483769" y="1651438"/>
                  <a:pt x="4489879" y="1651438"/>
                </a:cubicBezTo>
                <a:close/>
                <a:moveTo>
                  <a:pt x="4124356" y="1643267"/>
                </a:moveTo>
                <a:cubicBezTo>
                  <a:pt x="4130464" y="1643267"/>
                  <a:pt x="4135556" y="1648358"/>
                  <a:pt x="4135556" y="1654466"/>
                </a:cubicBezTo>
                <a:cubicBezTo>
                  <a:pt x="4135556" y="1660575"/>
                  <a:pt x="4130464" y="1665666"/>
                  <a:pt x="4124356" y="1665666"/>
                </a:cubicBezTo>
                <a:cubicBezTo>
                  <a:pt x="4118247" y="1665666"/>
                  <a:pt x="4113157" y="1660575"/>
                  <a:pt x="4113157" y="1654466"/>
                </a:cubicBezTo>
                <a:cubicBezTo>
                  <a:pt x="4113157" y="1648358"/>
                  <a:pt x="4118247" y="1643267"/>
                  <a:pt x="4124356" y="1643267"/>
                </a:cubicBezTo>
                <a:close/>
                <a:moveTo>
                  <a:pt x="1369383" y="1634128"/>
                </a:moveTo>
                <a:cubicBezTo>
                  <a:pt x="1378546" y="1634128"/>
                  <a:pt x="1384655" y="1641256"/>
                  <a:pt x="1384655" y="1649400"/>
                </a:cubicBezTo>
                <a:cubicBezTo>
                  <a:pt x="1384655" y="1657544"/>
                  <a:pt x="1377528" y="1664671"/>
                  <a:pt x="1369383" y="1664671"/>
                </a:cubicBezTo>
                <a:cubicBezTo>
                  <a:pt x="1361238" y="1664671"/>
                  <a:pt x="1354111" y="1657544"/>
                  <a:pt x="1354111" y="1649400"/>
                </a:cubicBezTo>
                <a:cubicBezTo>
                  <a:pt x="1354111" y="1641256"/>
                  <a:pt x="1361238" y="1634128"/>
                  <a:pt x="1369383" y="1634128"/>
                </a:cubicBezTo>
                <a:close/>
                <a:moveTo>
                  <a:pt x="9290270" y="1625987"/>
                </a:moveTo>
                <a:cubicBezTo>
                  <a:pt x="9293324" y="1625987"/>
                  <a:pt x="9295360" y="1628022"/>
                  <a:pt x="9295360" y="1631077"/>
                </a:cubicBezTo>
                <a:cubicBezTo>
                  <a:pt x="9295360" y="1634131"/>
                  <a:pt x="9293324" y="1636167"/>
                  <a:pt x="9290270" y="1636167"/>
                </a:cubicBezTo>
                <a:cubicBezTo>
                  <a:pt x="9287215" y="1636167"/>
                  <a:pt x="9285179" y="1634131"/>
                  <a:pt x="9285179" y="1631077"/>
                </a:cubicBezTo>
                <a:cubicBezTo>
                  <a:pt x="9285179" y="1628022"/>
                  <a:pt x="9287215" y="1625987"/>
                  <a:pt x="9290270" y="1625987"/>
                </a:cubicBezTo>
                <a:close/>
                <a:moveTo>
                  <a:pt x="1867190" y="1615780"/>
                </a:moveTo>
                <a:cubicBezTo>
                  <a:pt x="1874317" y="1615780"/>
                  <a:pt x="1879408" y="1620871"/>
                  <a:pt x="1879408" y="1627997"/>
                </a:cubicBezTo>
                <a:cubicBezTo>
                  <a:pt x="1879408" y="1635124"/>
                  <a:pt x="1874317" y="1640215"/>
                  <a:pt x="1867190" y="1640215"/>
                </a:cubicBezTo>
                <a:cubicBezTo>
                  <a:pt x="1860064" y="1640215"/>
                  <a:pt x="1854973" y="1635124"/>
                  <a:pt x="1854973" y="1627997"/>
                </a:cubicBezTo>
                <a:cubicBezTo>
                  <a:pt x="1854973" y="1621888"/>
                  <a:pt x="1860064" y="1615780"/>
                  <a:pt x="1867190" y="1615780"/>
                </a:cubicBezTo>
                <a:close/>
                <a:moveTo>
                  <a:pt x="1952765" y="1611732"/>
                </a:moveTo>
                <a:cubicBezTo>
                  <a:pt x="1970074" y="1611732"/>
                  <a:pt x="1985346" y="1627003"/>
                  <a:pt x="1985346" y="1644310"/>
                </a:cubicBezTo>
                <a:cubicBezTo>
                  <a:pt x="1985346" y="1662635"/>
                  <a:pt x="1971092" y="1676889"/>
                  <a:pt x="1952765" y="1676889"/>
                </a:cubicBezTo>
                <a:cubicBezTo>
                  <a:pt x="1934440" y="1676889"/>
                  <a:pt x="1920186" y="1662635"/>
                  <a:pt x="1920186" y="1644310"/>
                </a:cubicBezTo>
                <a:cubicBezTo>
                  <a:pt x="1920186" y="1625985"/>
                  <a:pt x="1934440" y="1611732"/>
                  <a:pt x="1952765" y="1611732"/>
                </a:cubicBezTo>
                <a:close/>
                <a:moveTo>
                  <a:pt x="7601213" y="1601545"/>
                </a:moveTo>
                <a:cubicBezTo>
                  <a:pt x="7607322" y="1601545"/>
                  <a:pt x="7612413" y="1606636"/>
                  <a:pt x="7612413" y="1612743"/>
                </a:cubicBezTo>
                <a:cubicBezTo>
                  <a:pt x="7612413" y="1618852"/>
                  <a:pt x="7607322" y="1623943"/>
                  <a:pt x="7601213" y="1623943"/>
                </a:cubicBezTo>
                <a:cubicBezTo>
                  <a:pt x="7595105" y="1623943"/>
                  <a:pt x="7590014" y="1618852"/>
                  <a:pt x="7590014" y="1612743"/>
                </a:cubicBezTo>
                <a:cubicBezTo>
                  <a:pt x="7590014" y="1606636"/>
                  <a:pt x="7595105" y="1601545"/>
                  <a:pt x="7601213" y="1601545"/>
                </a:cubicBezTo>
                <a:close/>
                <a:moveTo>
                  <a:pt x="4432839" y="1598471"/>
                </a:moveTo>
                <a:cubicBezTo>
                  <a:pt x="4443020" y="1598471"/>
                  <a:pt x="4450147" y="1606616"/>
                  <a:pt x="4450147" y="1615779"/>
                </a:cubicBezTo>
                <a:cubicBezTo>
                  <a:pt x="4450147" y="1624941"/>
                  <a:pt x="4443020" y="1633087"/>
                  <a:pt x="4432839" y="1633087"/>
                </a:cubicBezTo>
                <a:cubicBezTo>
                  <a:pt x="4423675" y="1633087"/>
                  <a:pt x="4415530" y="1625960"/>
                  <a:pt x="4415530" y="1615779"/>
                </a:cubicBezTo>
                <a:cubicBezTo>
                  <a:pt x="4415530" y="1606616"/>
                  <a:pt x="4422657" y="1598471"/>
                  <a:pt x="4432839" y="1598471"/>
                </a:cubicBezTo>
                <a:close/>
                <a:moveTo>
                  <a:pt x="8604059" y="1598470"/>
                </a:moveTo>
                <a:cubicBezTo>
                  <a:pt x="8616276" y="1598470"/>
                  <a:pt x="8627476" y="1608650"/>
                  <a:pt x="8627476" y="1621886"/>
                </a:cubicBezTo>
                <a:cubicBezTo>
                  <a:pt x="8627476" y="1634103"/>
                  <a:pt x="8617295" y="1645302"/>
                  <a:pt x="8604059" y="1645302"/>
                </a:cubicBezTo>
                <a:cubicBezTo>
                  <a:pt x="8590823" y="1645302"/>
                  <a:pt x="8580642" y="1635121"/>
                  <a:pt x="8580642" y="1621886"/>
                </a:cubicBezTo>
                <a:cubicBezTo>
                  <a:pt x="8580642" y="1608650"/>
                  <a:pt x="8590823" y="1598470"/>
                  <a:pt x="8604059" y="1598470"/>
                </a:cubicBezTo>
                <a:close/>
                <a:moveTo>
                  <a:pt x="970231" y="1592364"/>
                </a:moveTo>
                <a:cubicBezTo>
                  <a:pt x="979394" y="1592364"/>
                  <a:pt x="985503" y="1599491"/>
                  <a:pt x="985503" y="1607636"/>
                </a:cubicBezTo>
                <a:cubicBezTo>
                  <a:pt x="985503" y="1615781"/>
                  <a:pt x="978376" y="1622908"/>
                  <a:pt x="970231" y="1622908"/>
                </a:cubicBezTo>
                <a:cubicBezTo>
                  <a:pt x="962086" y="1622908"/>
                  <a:pt x="954959" y="1615781"/>
                  <a:pt x="954959" y="1607636"/>
                </a:cubicBezTo>
                <a:cubicBezTo>
                  <a:pt x="954959" y="1599491"/>
                  <a:pt x="962086" y="1592364"/>
                  <a:pt x="970231" y="1592364"/>
                </a:cubicBezTo>
                <a:close/>
                <a:moveTo>
                  <a:pt x="8077693" y="1588309"/>
                </a:moveTo>
                <a:cubicBezTo>
                  <a:pt x="8088892" y="1588309"/>
                  <a:pt x="8099073" y="1597471"/>
                  <a:pt x="8099073" y="1609690"/>
                </a:cubicBezTo>
                <a:cubicBezTo>
                  <a:pt x="8099073" y="1621906"/>
                  <a:pt x="8088892" y="1631068"/>
                  <a:pt x="8077693" y="1631068"/>
                </a:cubicBezTo>
                <a:cubicBezTo>
                  <a:pt x="8065475" y="1631068"/>
                  <a:pt x="8056312" y="1621906"/>
                  <a:pt x="8056312" y="1609690"/>
                </a:cubicBezTo>
                <a:cubicBezTo>
                  <a:pt x="8056312" y="1597471"/>
                  <a:pt x="8066493" y="1588309"/>
                  <a:pt x="8077693" y="1588309"/>
                </a:cubicBezTo>
                <a:close/>
                <a:moveTo>
                  <a:pt x="10993578" y="1587269"/>
                </a:moveTo>
                <a:cubicBezTo>
                  <a:pt x="10999687" y="1588288"/>
                  <a:pt x="11004777" y="1593379"/>
                  <a:pt x="11004777" y="1598469"/>
                </a:cubicBezTo>
                <a:cubicBezTo>
                  <a:pt x="11004777" y="1604577"/>
                  <a:pt x="10999687" y="1609668"/>
                  <a:pt x="10993578" y="1609668"/>
                </a:cubicBezTo>
                <a:cubicBezTo>
                  <a:pt x="10987469" y="1609668"/>
                  <a:pt x="10982378" y="1604577"/>
                  <a:pt x="10982378" y="1598469"/>
                </a:cubicBezTo>
                <a:cubicBezTo>
                  <a:pt x="10982378" y="1592360"/>
                  <a:pt x="10987469" y="1587269"/>
                  <a:pt x="10993578" y="1587269"/>
                </a:cubicBezTo>
                <a:close/>
                <a:moveTo>
                  <a:pt x="1053773" y="1581190"/>
                </a:moveTo>
                <a:cubicBezTo>
                  <a:pt x="1057845" y="1580171"/>
                  <a:pt x="1061918" y="1584246"/>
                  <a:pt x="1061918" y="1589335"/>
                </a:cubicBezTo>
                <a:cubicBezTo>
                  <a:pt x="1061918" y="1594424"/>
                  <a:pt x="1057845" y="1597478"/>
                  <a:pt x="1053773" y="1597478"/>
                </a:cubicBezTo>
                <a:cubicBezTo>
                  <a:pt x="1048682" y="1597478"/>
                  <a:pt x="1045628" y="1593408"/>
                  <a:pt x="1045628" y="1589335"/>
                </a:cubicBezTo>
                <a:cubicBezTo>
                  <a:pt x="1045628" y="1584246"/>
                  <a:pt x="1049700" y="1581190"/>
                  <a:pt x="1053773" y="1581190"/>
                </a:cubicBezTo>
                <a:close/>
                <a:moveTo>
                  <a:pt x="6563753" y="1579126"/>
                </a:moveTo>
                <a:cubicBezTo>
                  <a:pt x="6569861" y="1579126"/>
                  <a:pt x="6574952" y="1584217"/>
                  <a:pt x="6574952" y="1590325"/>
                </a:cubicBezTo>
                <a:cubicBezTo>
                  <a:pt x="6574952" y="1596434"/>
                  <a:pt x="6569861" y="1601524"/>
                  <a:pt x="6563753" y="1601524"/>
                </a:cubicBezTo>
                <a:cubicBezTo>
                  <a:pt x="6557644" y="1601524"/>
                  <a:pt x="6552553" y="1596434"/>
                  <a:pt x="6552553" y="1590325"/>
                </a:cubicBezTo>
                <a:cubicBezTo>
                  <a:pt x="6552553" y="1584217"/>
                  <a:pt x="6557644" y="1579126"/>
                  <a:pt x="6563753" y="1579126"/>
                </a:cubicBezTo>
                <a:close/>
                <a:moveTo>
                  <a:pt x="9187440" y="1578129"/>
                </a:moveTo>
                <a:cubicBezTo>
                  <a:pt x="9193548" y="1578129"/>
                  <a:pt x="9198639" y="1583220"/>
                  <a:pt x="9198639" y="1589328"/>
                </a:cubicBezTo>
                <a:cubicBezTo>
                  <a:pt x="9198639" y="1595436"/>
                  <a:pt x="9193548" y="1600526"/>
                  <a:pt x="9187440" y="1600526"/>
                </a:cubicBezTo>
                <a:cubicBezTo>
                  <a:pt x="9181331" y="1600526"/>
                  <a:pt x="9176240" y="1595436"/>
                  <a:pt x="9176240" y="1589328"/>
                </a:cubicBezTo>
                <a:cubicBezTo>
                  <a:pt x="9176240" y="1583220"/>
                  <a:pt x="9181331" y="1578129"/>
                  <a:pt x="9187440" y="1578129"/>
                </a:cubicBezTo>
                <a:close/>
                <a:moveTo>
                  <a:pt x="5811366" y="1539421"/>
                </a:moveTo>
                <a:cubicBezTo>
                  <a:pt x="5816457" y="1539421"/>
                  <a:pt x="5821547" y="1543493"/>
                  <a:pt x="5821547" y="1549602"/>
                </a:cubicBezTo>
                <a:cubicBezTo>
                  <a:pt x="5821547" y="1555711"/>
                  <a:pt x="5816457" y="1559783"/>
                  <a:pt x="5811366" y="1559783"/>
                </a:cubicBezTo>
                <a:cubicBezTo>
                  <a:pt x="5805258" y="1559783"/>
                  <a:pt x="5801185" y="1555711"/>
                  <a:pt x="5801185" y="1549602"/>
                </a:cubicBezTo>
                <a:cubicBezTo>
                  <a:pt x="5801185" y="1544512"/>
                  <a:pt x="5805258" y="1539421"/>
                  <a:pt x="5811366" y="1539421"/>
                </a:cubicBezTo>
                <a:close/>
                <a:moveTo>
                  <a:pt x="6556626" y="1510942"/>
                </a:moveTo>
                <a:cubicBezTo>
                  <a:pt x="6562734" y="1510942"/>
                  <a:pt x="6568843" y="1516032"/>
                  <a:pt x="6568843" y="1523160"/>
                </a:cubicBezTo>
                <a:cubicBezTo>
                  <a:pt x="6568843" y="1530285"/>
                  <a:pt x="6563752" y="1535375"/>
                  <a:pt x="6556626" y="1535375"/>
                </a:cubicBezTo>
                <a:cubicBezTo>
                  <a:pt x="6549499" y="1535375"/>
                  <a:pt x="6544408" y="1530285"/>
                  <a:pt x="6544408" y="1523160"/>
                </a:cubicBezTo>
                <a:cubicBezTo>
                  <a:pt x="6544408" y="1516032"/>
                  <a:pt x="6549499" y="1510942"/>
                  <a:pt x="6556626" y="1510942"/>
                </a:cubicBezTo>
                <a:close/>
                <a:moveTo>
                  <a:pt x="5064100" y="1507884"/>
                </a:moveTo>
                <a:cubicBezTo>
                  <a:pt x="5071226" y="1506866"/>
                  <a:pt x="5076314" y="1512975"/>
                  <a:pt x="5076314" y="1520102"/>
                </a:cubicBezTo>
                <a:cubicBezTo>
                  <a:pt x="5076314" y="1527228"/>
                  <a:pt x="5071226" y="1532317"/>
                  <a:pt x="5064100" y="1532317"/>
                </a:cubicBezTo>
                <a:cubicBezTo>
                  <a:pt x="5056975" y="1532317"/>
                  <a:pt x="5051886" y="1527228"/>
                  <a:pt x="5051886" y="1520102"/>
                </a:cubicBezTo>
                <a:cubicBezTo>
                  <a:pt x="5051886" y="1512975"/>
                  <a:pt x="5056975" y="1507884"/>
                  <a:pt x="5064100" y="1507884"/>
                </a:cubicBezTo>
                <a:close/>
                <a:moveTo>
                  <a:pt x="12045293" y="1495671"/>
                </a:moveTo>
                <a:cubicBezTo>
                  <a:pt x="12061582" y="1496689"/>
                  <a:pt x="12074818" y="1509924"/>
                  <a:pt x="12074818" y="1525195"/>
                </a:cubicBezTo>
                <a:cubicBezTo>
                  <a:pt x="12074818" y="1541483"/>
                  <a:pt x="12061582" y="1553701"/>
                  <a:pt x="12045293" y="1553701"/>
                </a:cubicBezTo>
                <a:cubicBezTo>
                  <a:pt x="12029003" y="1553701"/>
                  <a:pt x="12015767" y="1540465"/>
                  <a:pt x="12015767" y="1525195"/>
                </a:cubicBezTo>
                <a:cubicBezTo>
                  <a:pt x="12015767" y="1508906"/>
                  <a:pt x="12029003" y="1495671"/>
                  <a:pt x="12045293" y="1495671"/>
                </a:cubicBezTo>
                <a:close/>
                <a:moveTo>
                  <a:pt x="7198040" y="1482432"/>
                </a:moveTo>
                <a:cubicBezTo>
                  <a:pt x="7200076" y="1482432"/>
                  <a:pt x="7203130" y="1484468"/>
                  <a:pt x="7203130" y="1487523"/>
                </a:cubicBezTo>
                <a:cubicBezTo>
                  <a:pt x="7203130" y="1490577"/>
                  <a:pt x="7201094" y="1492613"/>
                  <a:pt x="7198040" y="1492613"/>
                </a:cubicBezTo>
                <a:cubicBezTo>
                  <a:pt x="7194985" y="1492613"/>
                  <a:pt x="7192949" y="1490577"/>
                  <a:pt x="7192949" y="1487523"/>
                </a:cubicBezTo>
                <a:cubicBezTo>
                  <a:pt x="7192949" y="1484468"/>
                  <a:pt x="7194985" y="1482432"/>
                  <a:pt x="7198040" y="1482432"/>
                </a:cubicBezTo>
                <a:close/>
                <a:moveTo>
                  <a:pt x="10018223" y="1481387"/>
                </a:moveTo>
                <a:cubicBezTo>
                  <a:pt x="10022296" y="1481387"/>
                  <a:pt x="10025350" y="1484441"/>
                  <a:pt x="10025350" y="1488514"/>
                </a:cubicBezTo>
                <a:cubicBezTo>
                  <a:pt x="10025350" y="1492586"/>
                  <a:pt x="10022296" y="1494622"/>
                  <a:pt x="10018223" y="1494622"/>
                </a:cubicBezTo>
                <a:cubicBezTo>
                  <a:pt x="10014150" y="1494622"/>
                  <a:pt x="10011096" y="1491568"/>
                  <a:pt x="10011096" y="1488514"/>
                </a:cubicBezTo>
                <a:cubicBezTo>
                  <a:pt x="10011096" y="1484441"/>
                  <a:pt x="10014150" y="1481387"/>
                  <a:pt x="10018223" y="1481387"/>
                </a:cubicBezTo>
                <a:close/>
                <a:moveTo>
                  <a:pt x="8393309" y="1477350"/>
                </a:moveTo>
                <a:cubicBezTo>
                  <a:pt x="8410616" y="1477350"/>
                  <a:pt x="8425888" y="1491603"/>
                  <a:pt x="8425888" y="1509928"/>
                </a:cubicBezTo>
                <a:cubicBezTo>
                  <a:pt x="8425888" y="1528253"/>
                  <a:pt x="8411635" y="1542506"/>
                  <a:pt x="8393309" y="1542506"/>
                </a:cubicBezTo>
                <a:cubicBezTo>
                  <a:pt x="8374982" y="1542506"/>
                  <a:pt x="8360729" y="1528253"/>
                  <a:pt x="8360729" y="1509928"/>
                </a:cubicBezTo>
                <a:cubicBezTo>
                  <a:pt x="8360729" y="1491603"/>
                  <a:pt x="8374982" y="1477350"/>
                  <a:pt x="8393309" y="1477350"/>
                </a:cubicBezTo>
                <a:close/>
                <a:moveTo>
                  <a:pt x="5908087" y="1476298"/>
                </a:moveTo>
                <a:cubicBezTo>
                  <a:pt x="5909106" y="1476298"/>
                  <a:pt x="5910123" y="1477315"/>
                  <a:pt x="5910123" y="1478334"/>
                </a:cubicBezTo>
                <a:cubicBezTo>
                  <a:pt x="5910123" y="1479351"/>
                  <a:pt x="5909106" y="1480369"/>
                  <a:pt x="5908087" y="1480369"/>
                </a:cubicBezTo>
                <a:cubicBezTo>
                  <a:pt x="5907069" y="1480369"/>
                  <a:pt x="5906050" y="1479351"/>
                  <a:pt x="5906050" y="1478334"/>
                </a:cubicBezTo>
                <a:cubicBezTo>
                  <a:pt x="5906050" y="1477315"/>
                  <a:pt x="5907069" y="1476298"/>
                  <a:pt x="5908087" y="1476298"/>
                </a:cubicBezTo>
                <a:close/>
                <a:moveTo>
                  <a:pt x="10401034" y="1474260"/>
                </a:moveTo>
                <a:cubicBezTo>
                  <a:pt x="10406124" y="1474260"/>
                  <a:pt x="10410197" y="1478333"/>
                  <a:pt x="10410197" y="1483423"/>
                </a:cubicBezTo>
                <a:cubicBezTo>
                  <a:pt x="10410197" y="1488514"/>
                  <a:pt x="10406124" y="1492586"/>
                  <a:pt x="10401034" y="1492586"/>
                </a:cubicBezTo>
                <a:cubicBezTo>
                  <a:pt x="10395943" y="1492586"/>
                  <a:pt x="10391871" y="1488514"/>
                  <a:pt x="10391871" y="1483423"/>
                </a:cubicBezTo>
                <a:cubicBezTo>
                  <a:pt x="10391871" y="1478333"/>
                  <a:pt x="10395943" y="1474260"/>
                  <a:pt x="10401034" y="1474260"/>
                </a:cubicBezTo>
                <a:close/>
                <a:moveTo>
                  <a:pt x="2631798" y="1469172"/>
                </a:moveTo>
                <a:cubicBezTo>
                  <a:pt x="2634852" y="1469172"/>
                  <a:pt x="2637906" y="1472227"/>
                  <a:pt x="2637906" y="1475281"/>
                </a:cubicBezTo>
                <a:cubicBezTo>
                  <a:pt x="2637906" y="1478335"/>
                  <a:pt x="2634852" y="1481390"/>
                  <a:pt x="2631798" y="1481390"/>
                </a:cubicBezTo>
                <a:cubicBezTo>
                  <a:pt x="2628743" y="1481390"/>
                  <a:pt x="2625688" y="1478335"/>
                  <a:pt x="2625688" y="1475281"/>
                </a:cubicBezTo>
                <a:cubicBezTo>
                  <a:pt x="2625688" y="1472227"/>
                  <a:pt x="2628743" y="1469172"/>
                  <a:pt x="2631798" y="1469172"/>
                </a:cubicBezTo>
                <a:close/>
                <a:moveTo>
                  <a:pt x="8095000" y="1469170"/>
                </a:moveTo>
                <a:cubicBezTo>
                  <a:pt x="8102127" y="1469170"/>
                  <a:pt x="8107217" y="1474261"/>
                  <a:pt x="8107217" y="1481388"/>
                </a:cubicBezTo>
                <a:cubicBezTo>
                  <a:pt x="8107217" y="1488514"/>
                  <a:pt x="8102127" y="1493605"/>
                  <a:pt x="8095000" y="1493605"/>
                </a:cubicBezTo>
                <a:cubicBezTo>
                  <a:pt x="8087874" y="1493605"/>
                  <a:pt x="8082783" y="1488514"/>
                  <a:pt x="8082783" y="1481388"/>
                </a:cubicBezTo>
                <a:cubicBezTo>
                  <a:pt x="8082783" y="1474261"/>
                  <a:pt x="8087874" y="1469170"/>
                  <a:pt x="8095000" y="1469170"/>
                </a:cubicBezTo>
                <a:close/>
                <a:moveTo>
                  <a:pt x="3408677" y="1462072"/>
                </a:moveTo>
                <a:cubicBezTo>
                  <a:pt x="3411731" y="1463090"/>
                  <a:pt x="3413767" y="1465126"/>
                  <a:pt x="3413767" y="1467163"/>
                </a:cubicBezTo>
                <a:cubicBezTo>
                  <a:pt x="3413767" y="1470216"/>
                  <a:pt x="3411731" y="1472253"/>
                  <a:pt x="3408677" y="1472253"/>
                </a:cubicBezTo>
                <a:cubicBezTo>
                  <a:pt x="3406640" y="1472253"/>
                  <a:pt x="3403585" y="1470216"/>
                  <a:pt x="3403585" y="1467163"/>
                </a:cubicBezTo>
                <a:cubicBezTo>
                  <a:pt x="3403585" y="1465126"/>
                  <a:pt x="3405620" y="1462072"/>
                  <a:pt x="3408677" y="1462072"/>
                </a:cubicBezTo>
                <a:close/>
                <a:moveTo>
                  <a:pt x="3686616" y="1449860"/>
                </a:moveTo>
                <a:cubicBezTo>
                  <a:pt x="3688652" y="1449860"/>
                  <a:pt x="3690689" y="1451898"/>
                  <a:pt x="3690689" y="1453933"/>
                </a:cubicBezTo>
                <a:cubicBezTo>
                  <a:pt x="3690689" y="1455970"/>
                  <a:pt x="3688652" y="1458006"/>
                  <a:pt x="3686616" y="1458006"/>
                </a:cubicBezTo>
                <a:cubicBezTo>
                  <a:pt x="3684581" y="1458006"/>
                  <a:pt x="3682544" y="1455970"/>
                  <a:pt x="3682544" y="1453933"/>
                </a:cubicBezTo>
                <a:cubicBezTo>
                  <a:pt x="3682544" y="1451898"/>
                  <a:pt x="3684581" y="1449860"/>
                  <a:pt x="3686616" y="1449860"/>
                </a:cubicBezTo>
                <a:close/>
                <a:moveTo>
                  <a:pt x="8790374" y="1447825"/>
                </a:moveTo>
                <a:cubicBezTo>
                  <a:pt x="8793428" y="1447825"/>
                  <a:pt x="8795464" y="1449862"/>
                  <a:pt x="8795464" y="1452917"/>
                </a:cubicBezTo>
                <a:cubicBezTo>
                  <a:pt x="8795464" y="1455971"/>
                  <a:pt x="8793428" y="1458007"/>
                  <a:pt x="8790374" y="1458007"/>
                </a:cubicBezTo>
                <a:cubicBezTo>
                  <a:pt x="8787319" y="1458007"/>
                  <a:pt x="8785283" y="1455971"/>
                  <a:pt x="8785283" y="1452917"/>
                </a:cubicBezTo>
                <a:cubicBezTo>
                  <a:pt x="8785283" y="1449862"/>
                  <a:pt x="8787319" y="1447825"/>
                  <a:pt x="8790374" y="1447825"/>
                </a:cubicBezTo>
                <a:close/>
                <a:moveTo>
                  <a:pt x="10691198" y="1418293"/>
                </a:moveTo>
                <a:cubicBezTo>
                  <a:pt x="10693235" y="1417275"/>
                  <a:pt x="10696288" y="1420331"/>
                  <a:pt x="10696288" y="1423383"/>
                </a:cubicBezTo>
                <a:cubicBezTo>
                  <a:pt x="10696288" y="1426441"/>
                  <a:pt x="10694252" y="1428476"/>
                  <a:pt x="10691198" y="1428476"/>
                </a:cubicBezTo>
                <a:cubicBezTo>
                  <a:pt x="10688144" y="1428476"/>
                  <a:pt x="10686107" y="1426441"/>
                  <a:pt x="10686107" y="1423383"/>
                </a:cubicBezTo>
                <a:cubicBezTo>
                  <a:pt x="10686107" y="1420331"/>
                  <a:pt x="10688144" y="1418293"/>
                  <a:pt x="10691198" y="1418293"/>
                </a:cubicBezTo>
                <a:close/>
                <a:moveTo>
                  <a:pt x="3349636" y="1409134"/>
                </a:moveTo>
                <a:cubicBezTo>
                  <a:pt x="3354729" y="1409134"/>
                  <a:pt x="3358800" y="1413204"/>
                  <a:pt x="3358800" y="1418293"/>
                </a:cubicBezTo>
                <a:cubicBezTo>
                  <a:pt x="3358800" y="1423387"/>
                  <a:pt x="3354729" y="1427460"/>
                  <a:pt x="3349636" y="1427460"/>
                </a:cubicBezTo>
                <a:cubicBezTo>
                  <a:pt x="3344546" y="1427460"/>
                  <a:pt x="3340474" y="1423387"/>
                  <a:pt x="3340474" y="1418293"/>
                </a:cubicBezTo>
                <a:cubicBezTo>
                  <a:pt x="3340474" y="1413204"/>
                  <a:pt x="3344546" y="1409134"/>
                  <a:pt x="3349636" y="1409134"/>
                </a:cubicBezTo>
                <a:close/>
                <a:moveTo>
                  <a:pt x="4588610" y="1397903"/>
                </a:moveTo>
                <a:cubicBezTo>
                  <a:pt x="4592683" y="1397903"/>
                  <a:pt x="4596755" y="1401976"/>
                  <a:pt x="4596755" y="1406048"/>
                </a:cubicBezTo>
                <a:cubicBezTo>
                  <a:pt x="4596755" y="1411139"/>
                  <a:pt x="4592683" y="1414193"/>
                  <a:pt x="4588610" y="1414193"/>
                </a:cubicBezTo>
                <a:cubicBezTo>
                  <a:pt x="4584538" y="1414193"/>
                  <a:pt x="4580466" y="1410120"/>
                  <a:pt x="4580466" y="1406048"/>
                </a:cubicBezTo>
                <a:cubicBezTo>
                  <a:pt x="4580466" y="1401976"/>
                  <a:pt x="4584538" y="1397903"/>
                  <a:pt x="4588610" y="1397903"/>
                </a:cubicBezTo>
                <a:close/>
                <a:moveTo>
                  <a:pt x="1814297" y="1390807"/>
                </a:moveTo>
                <a:cubicBezTo>
                  <a:pt x="1826514" y="1390807"/>
                  <a:pt x="1835677" y="1399971"/>
                  <a:pt x="1835677" y="1412190"/>
                </a:cubicBezTo>
                <a:cubicBezTo>
                  <a:pt x="1835677" y="1424404"/>
                  <a:pt x="1825497" y="1433570"/>
                  <a:pt x="1814297" y="1433570"/>
                </a:cubicBezTo>
                <a:cubicBezTo>
                  <a:pt x="1802080" y="1433570"/>
                  <a:pt x="1792917" y="1424404"/>
                  <a:pt x="1792917" y="1412190"/>
                </a:cubicBezTo>
                <a:cubicBezTo>
                  <a:pt x="1792917" y="1399971"/>
                  <a:pt x="1803098" y="1390807"/>
                  <a:pt x="1814297" y="1390807"/>
                </a:cubicBezTo>
                <a:close/>
                <a:moveTo>
                  <a:pt x="9676136" y="1389757"/>
                </a:moveTo>
                <a:cubicBezTo>
                  <a:pt x="9678172" y="1389757"/>
                  <a:pt x="9679190" y="1390775"/>
                  <a:pt x="9679190" y="1392811"/>
                </a:cubicBezTo>
                <a:cubicBezTo>
                  <a:pt x="9679190" y="1394848"/>
                  <a:pt x="9678172" y="1395866"/>
                  <a:pt x="9676136" y="1395866"/>
                </a:cubicBezTo>
                <a:cubicBezTo>
                  <a:pt x="9674099" y="1395866"/>
                  <a:pt x="9673081" y="1394848"/>
                  <a:pt x="9673081" y="1392811"/>
                </a:cubicBezTo>
                <a:cubicBezTo>
                  <a:pt x="9673081" y="1390775"/>
                  <a:pt x="9674099" y="1389757"/>
                  <a:pt x="9676136" y="1389757"/>
                </a:cubicBezTo>
                <a:close/>
                <a:moveTo>
                  <a:pt x="12015767" y="1375502"/>
                </a:moveTo>
                <a:cubicBezTo>
                  <a:pt x="12017804" y="1375502"/>
                  <a:pt x="12018821" y="1376520"/>
                  <a:pt x="12018821" y="1378556"/>
                </a:cubicBezTo>
                <a:cubicBezTo>
                  <a:pt x="12018821" y="1380593"/>
                  <a:pt x="12017804" y="1381611"/>
                  <a:pt x="12015767" y="1381611"/>
                </a:cubicBezTo>
                <a:cubicBezTo>
                  <a:pt x="12013731" y="1381611"/>
                  <a:pt x="12012713" y="1380593"/>
                  <a:pt x="12012713" y="1378556"/>
                </a:cubicBezTo>
                <a:cubicBezTo>
                  <a:pt x="12012713" y="1376520"/>
                  <a:pt x="12013731" y="1375502"/>
                  <a:pt x="12015767" y="1375502"/>
                </a:cubicBezTo>
                <a:close/>
                <a:moveTo>
                  <a:pt x="9431787" y="1368376"/>
                </a:moveTo>
                <a:cubicBezTo>
                  <a:pt x="9435859" y="1368376"/>
                  <a:pt x="9437896" y="1370412"/>
                  <a:pt x="9437896" y="1373467"/>
                </a:cubicBezTo>
                <a:cubicBezTo>
                  <a:pt x="9437896" y="1376521"/>
                  <a:pt x="9434841" y="1379575"/>
                  <a:pt x="9431787" y="1379575"/>
                </a:cubicBezTo>
                <a:cubicBezTo>
                  <a:pt x="9428732" y="1379575"/>
                  <a:pt x="9425678" y="1377539"/>
                  <a:pt x="9425678" y="1373467"/>
                </a:cubicBezTo>
                <a:cubicBezTo>
                  <a:pt x="9425678" y="1370412"/>
                  <a:pt x="9427714" y="1368376"/>
                  <a:pt x="9431787" y="1368376"/>
                </a:cubicBezTo>
                <a:close/>
                <a:moveTo>
                  <a:pt x="7596123" y="1359243"/>
                </a:moveTo>
                <a:cubicBezTo>
                  <a:pt x="7601213" y="1359243"/>
                  <a:pt x="7604268" y="1363316"/>
                  <a:pt x="7604268" y="1367389"/>
                </a:cubicBezTo>
                <a:cubicBezTo>
                  <a:pt x="7604268" y="1371462"/>
                  <a:pt x="7601213" y="1374515"/>
                  <a:pt x="7596123" y="1374515"/>
                </a:cubicBezTo>
                <a:cubicBezTo>
                  <a:pt x="7592051" y="1374515"/>
                  <a:pt x="7587978" y="1371462"/>
                  <a:pt x="7587978" y="1367389"/>
                </a:cubicBezTo>
                <a:cubicBezTo>
                  <a:pt x="7587978" y="1363316"/>
                  <a:pt x="7591032" y="1359243"/>
                  <a:pt x="7596123" y="1359243"/>
                </a:cubicBezTo>
                <a:close/>
                <a:moveTo>
                  <a:pt x="5364445" y="1346011"/>
                </a:moveTo>
                <a:cubicBezTo>
                  <a:pt x="5374621" y="1346011"/>
                  <a:pt x="5381754" y="1354157"/>
                  <a:pt x="5381754" y="1363320"/>
                </a:cubicBezTo>
                <a:cubicBezTo>
                  <a:pt x="5381754" y="1372483"/>
                  <a:pt x="5373604" y="1380628"/>
                  <a:pt x="5364445" y="1380628"/>
                </a:cubicBezTo>
                <a:cubicBezTo>
                  <a:pt x="5355285" y="1380628"/>
                  <a:pt x="5347139" y="1372483"/>
                  <a:pt x="5347139" y="1363320"/>
                </a:cubicBezTo>
                <a:cubicBezTo>
                  <a:pt x="5347139" y="1354157"/>
                  <a:pt x="5355285" y="1346011"/>
                  <a:pt x="5364445" y="1346011"/>
                </a:cubicBezTo>
                <a:close/>
                <a:moveTo>
                  <a:pt x="12059547" y="1314439"/>
                </a:moveTo>
                <a:cubicBezTo>
                  <a:pt x="12061582" y="1313421"/>
                  <a:pt x="12064637" y="1316475"/>
                  <a:pt x="12064637" y="1319529"/>
                </a:cubicBezTo>
                <a:cubicBezTo>
                  <a:pt x="12064637" y="1322585"/>
                  <a:pt x="12062601" y="1324620"/>
                  <a:pt x="12059547" y="1324620"/>
                </a:cubicBezTo>
                <a:cubicBezTo>
                  <a:pt x="12056492" y="1324620"/>
                  <a:pt x="12054456" y="1322585"/>
                  <a:pt x="12054456" y="1319529"/>
                </a:cubicBezTo>
                <a:cubicBezTo>
                  <a:pt x="12054456" y="1316475"/>
                  <a:pt x="12056492" y="1314439"/>
                  <a:pt x="12059547" y="1314439"/>
                </a:cubicBezTo>
                <a:close/>
                <a:moveTo>
                  <a:pt x="11131025" y="1300174"/>
                </a:moveTo>
                <a:cubicBezTo>
                  <a:pt x="11141206" y="1300174"/>
                  <a:pt x="11149350" y="1308319"/>
                  <a:pt x="11149350" y="1318500"/>
                </a:cubicBezTo>
                <a:cubicBezTo>
                  <a:pt x="11149350" y="1328682"/>
                  <a:pt x="11141206" y="1336827"/>
                  <a:pt x="11131025" y="1336827"/>
                </a:cubicBezTo>
                <a:cubicBezTo>
                  <a:pt x="11120843" y="1336827"/>
                  <a:pt x="11112698" y="1328682"/>
                  <a:pt x="11112698" y="1318500"/>
                </a:cubicBezTo>
                <a:cubicBezTo>
                  <a:pt x="11112698" y="1308319"/>
                  <a:pt x="11120843" y="1300174"/>
                  <a:pt x="11131025" y="1300174"/>
                </a:cubicBezTo>
                <a:close/>
                <a:moveTo>
                  <a:pt x="8098055" y="1297139"/>
                </a:moveTo>
                <a:cubicBezTo>
                  <a:pt x="8118417" y="1297139"/>
                  <a:pt x="8133689" y="1313430"/>
                  <a:pt x="8133689" y="1332775"/>
                </a:cubicBezTo>
                <a:cubicBezTo>
                  <a:pt x="8133689" y="1352120"/>
                  <a:pt x="8117399" y="1368410"/>
                  <a:pt x="8098055" y="1368410"/>
                </a:cubicBezTo>
                <a:cubicBezTo>
                  <a:pt x="8078711" y="1368410"/>
                  <a:pt x="8062421" y="1352120"/>
                  <a:pt x="8062421" y="1332775"/>
                </a:cubicBezTo>
                <a:cubicBezTo>
                  <a:pt x="8062421" y="1313430"/>
                  <a:pt x="8078711" y="1297139"/>
                  <a:pt x="8098055" y="1297139"/>
                </a:cubicBezTo>
                <a:close/>
                <a:moveTo>
                  <a:pt x="5691230" y="1264529"/>
                </a:moveTo>
                <a:cubicBezTo>
                  <a:pt x="5697339" y="1264529"/>
                  <a:pt x="5701411" y="1269620"/>
                  <a:pt x="5701411" y="1274710"/>
                </a:cubicBezTo>
                <a:cubicBezTo>
                  <a:pt x="5701411" y="1279800"/>
                  <a:pt x="5697339" y="1284890"/>
                  <a:pt x="5691230" y="1284890"/>
                </a:cubicBezTo>
                <a:cubicBezTo>
                  <a:pt x="5685122" y="1284890"/>
                  <a:pt x="5681049" y="1280818"/>
                  <a:pt x="5681049" y="1274710"/>
                </a:cubicBezTo>
                <a:cubicBezTo>
                  <a:pt x="5681049" y="1268601"/>
                  <a:pt x="5685122" y="1264529"/>
                  <a:pt x="5691230" y="1264529"/>
                </a:cubicBezTo>
                <a:close/>
                <a:moveTo>
                  <a:pt x="10805227" y="1263541"/>
                </a:moveTo>
                <a:cubicBezTo>
                  <a:pt x="10812353" y="1264560"/>
                  <a:pt x="10818462" y="1269650"/>
                  <a:pt x="10818462" y="1276776"/>
                </a:cubicBezTo>
                <a:cubicBezTo>
                  <a:pt x="10818462" y="1283903"/>
                  <a:pt x="10812353" y="1290011"/>
                  <a:pt x="10805227" y="1290011"/>
                </a:cubicBezTo>
                <a:cubicBezTo>
                  <a:pt x="10798099" y="1290011"/>
                  <a:pt x="10791991" y="1283903"/>
                  <a:pt x="10791991" y="1276776"/>
                </a:cubicBezTo>
                <a:cubicBezTo>
                  <a:pt x="10791991" y="1269650"/>
                  <a:pt x="10798099" y="1263541"/>
                  <a:pt x="10805227" y="1263541"/>
                </a:cubicBezTo>
                <a:close/>
                <a:moveTo>
                  <a:pt x="298292" y="1260468"/>
                </a:moveTo>
                <a:cubicBezTo>
                  <a:pt x="359379" y="1259450"/>
                  <a:pt x="408248" y="1308318"/>
                  <a:pt x="408248" y="1369407"/>
                </a:cubicBezTo>
                <a:cubicBezTo>
                  <a:pt x="408248" y="1429477"/>
                  <a:pt x="359379" y="1478349"/>
                  <a:pt x="298292" y="1478349"/>
                </a:cubicBezTo>
                <a:cubicBezTo>
                  <a:pt x="237206" y="1478349"/>
                  <a:pt x="188336" y="1429477"/>
                  <a:pt x="188336" y="1369407"/>
                </a:cubicBezTo>
                <a:cubicBezTo>
                  <a:pt x="188336" y="1309336"/>
                  <a:pt x="237206" y="1260468"/>
                  <a:pt x="298292" y="1260468"/>
                </a:cubicBezTo>
                <a:close/>
                <a:moveTo>
                  <a:pt x="11437477" y="1252334"/>
                </a:moveTo>
                <a:cubicBezTo>
                  <a:pt x="11449694" y="1252334"/>
                  <a:pt x="11459875" y="1262515"/>
                  <a:pt x="11459875" y="1274732"/>
                </a:cubicBezTo>
                <a:cubicBezTo>
                  <a:pt x="11459875" y="1286949"/>
                  <a:pt x="11449694" y="1297131"/>
                  <a:pt x="11437477" y="1297131"/>
                </a:cubicBezTo>
                <a:cubicBezTo>
                  <a:pt x="11425259" y="1297131"/>
                  <a:pt x="11415078" y="1286949"/>
                  <a:pt x="11415078" y="1274732"/>
                </a:cubicBezTo>
                <a:cubicBezTo>
                  <a:pt x="11415078" y="1262515"/>
                  <a:pt x="11425259" y="1252334"/>
                  <a:pt x="11437477" y="1252334"/>
                </a:cubicBezTo>
                <a:close/>
                <a:moveTo>
                  <a:pt x="3814846" y="1200388"/>
                </a:moveTo>
                <a:cubicBezTo>
                  <a:pt x="3816882" y="1200388"/>
                  <a:pt x="3818919" y="1202424"/>
                  <a:pt x="3818919" y="1204460"/>
                </a:cubicBezTo>
                <a:cubicBezTo>
                  <a:pt x="3818919" y="1206497"/>
                  <a:pt x="3816882" y="1208533"/>
                  <a:pt x="3814846" y="1208533"/>
                </a:cubicBezTo>
                <a:cubicBezTo>
                  <a:pt x="3812808" y="1208533"/>
                  <a:pt x="3810773" y="1206497"/>
                  <a:pt x="3810773" y="1204460"/>
                </a:cubicBezTo>
                <a:cubicBezTo>
                  <a:pt x="3810773" y="1202424"/>
                  <a:pt x="3812808" y="1200388"/>
                  <a:pt x="3814846" y="1200388"/>
                </a:cubicBezTo>
                <a:close/>
                <a:moveTo>
                  <a:pt x="9736204" y="1192272"/>
                </a:moveTo>
                <a:cubicBezTo>
                  <a:pt x="9755548" y="1192272"/>
                  <a:pt x="9771838" y="1208561"/>
                  <a:pt x="9771838" y="1227907"/>
                </a:cubicBezTo>
                <a:cubicBezTo>
                  <a:pt x="9771838" y="1248270"/>
                  <a:pt x="9755548" y="1263541"/>
                  <a:pt x="9736204" y="1263541"/>
                </a:cubicBezTo>
                <a:cubicBezTo>
                  <a:pt x="9715842" y="1263541"/>
                  <a:pt x="9699552" y="1247252"/>
                  <a:pt x="9699552" y="1227907"/>
                </a:cubicBezTo>
                <a:cubicBezTo>
                  <a:pt x="9699552" y="1208561"/>
                  <a:pt x="9715842" y="1192272"/>
                  <a:pt x="9736204" y="1192272"/>
                </a:cubicBezTo>
                <a:close/>
                <a:moveTo>
                  <a:pt x="10679998" y="1188190"/>
                </a:moveTo>
                <a:cubicBezTo>
                  <a:pt x="10684071" y="1187171"/>
                  <a:pt x="10687125" y="1191245"/>
                  <a:pt x="10687125" y="1195319"/>
                </a:cubicBezTo>
                <a:cubicBezTo>
                  <a:pt x="10687125" y="1199389"/>
                  <a:pt x="10684071" y="1202445"/>
                  <a:pt x="10679998" y="1202445"/>
                </a:cubicBezTo>
                <a:cubicBezTo>
                  <a:pt x="10675926" y="1202445"/>
                  <a:pt x="10672872" y="1199389"/>
                  <a:pt x="10672872" y="1195319"/>
                </a:cubicBezTo>
                <a:cubicBezTo>
                  <a:pt x="10672872" y="1191245"/>
                  <a:pt x="10675926" y="1188190"/>
                  <a:pt x="10679998" y="1188190"/>
                </a:cubicBezTo>
                <a:close/>
                <a:moveTo>
                  <a:pt x="1609646" y="1183104"/>
                </a:moveTo>
                <a:cubicBezTo>
                  <a:pt x="1612699" y="1184122"/>
                  <a:pt x="1614735" y="1186156"/>
                  <a:pt x="1614735" y="1188193"/>
                </a:cubicBezTo>
                <a:cubicBezTo>
                  <a:pt x="1614735" y="1191247"/>
                  <a:pt x="1612699" y="1193283"/>
                  <a:pt x="1609646" y="1193283"/>
                </a:cubicBezTo>
                <a:cubicBezTo>
                  <a:pt x="1606590" y="1193283"/>
                  <a:pt x="1604554" y="1191247"/>
                  <a:pt x="1604554" y="1188193"/>
                </a:cubicBezTo>
                <a:cubicBezTo>
                  <a:pt x="1604554" y="1185139"/>
                  <a:pt x="1606590" y="1183104"/>
                  <a:pt x="1609646" y="1183104"/>
                </a:cubicBezTo>
                <a:close/>
                <a:moveTo>
                  <a:pt x="8997051" y="1183079"/>
                </a:moveTo>
                <a:cubicBezTo>
                  <a:pt x="9001123" y="1183079"/>
                  <a:pt x="9006214" y="1187151"/>
                  <a:pt x="9006214" y="1192241"/>
                </a:cubicBezTo>
                <a:cubicBezTo>
                  <a:pt x="9006214" y="1197332"/>
                  <a:pt x="9002142" y="1201404"/>
                  <a:pt x="8997051" y="1201404"/>
                </a:cubicBezTo>
                <a:cubicBezTo>
                  <a:pt x="8991961" y="1201404"/>
                  <a:pt x="8987888" y="1197332"/>
                  <a:pt x="8987888" y="1192241"/>
                </a:cubicBezTo>
                <a:cubicBezTo>
                  <a:pt x="8987888" y="1187151"/>
                  <a:pt x="8991961" y="1183079"/>
                  <a:pt x="8997051" y="1183079"/>
                </a:cubicBezTo>
                <a:close/>
                <a:moveTo>
                  <a:pt x="2764214" y="1173943"/>
                </a:moveTo>
                <a:cubicBezTo>
                  <a:pt x="2769305" y="1173943"/>
                  <a:pt x="2772359" y="1178017"/>
                  <a:pt x="2772359" y="1182089"/>
                </a:cubicBezTo>
                <a:cubicBezTo>
                  <a:pt x="2772359" y="1186161"/>
                  <a:pt x="2769305" y="1190233"/>
                  <a:pt x="2764214" y="1190233"/>
                </a:cubicBezTo>
                <a:cubicBezTo>
                  <a:pt x="2760140" y="1190233"/>
                  <a:pt x="2756067" y="1187179"/>
                  <a:pt x="2756067" y="1182089"/>
                </a:cubicBezTo>
                <a:cubicBezTo>
                  <a:pt x="2756067" y="1178017"/>
                  <a:pt x="2759123" y="1173943"/>
                  <a:pt x="2764214" y="1173943"/>
                </a:cubicBezTo>
                <a:close/>
                <a:moveTo>
                  <a:pt x="2648148" y="1159690"/>
                </a:moveTo>
                <a:cubicBezTo>
                  <a:pt x="2652222" y="1158672"/>
                  <a:pt x="2656293" y="1162744"/>
                  <a:pt x="2656293" y="1167833"/>
                </a:cubicBezTo>
                <a:cubicBezTo>
                  <a:pt x="2656293" y="1172925"/>
                  <a:pt x="2652222" y="1175980"/>
                  <a:pt x="2648148" y="1175980"/>
                </a:cubicBezTo>
                <a:cubicBezTo>
                  <a:pt x="2643058" y="1175980"/>
                  <a:pt x="2640003" y="1171906"/>
                  <a:pt x="2640003" y="1167833"/>
                </a:cubicBezTo>
                <a:cubicBezTo>
                  <a:pt x="2640003" y="1162744"/>
                  <a:pt x="2644077" y="1159690"/>
                  <a:pt x="2648148" y="1159690"/>
                </a:cubicBezTo>
                <a:close/>
                <a:moveTo>
                  <a:pt x="4093873" y="1127106"/>
                </a:moveTo>
                <a:cubicBezTo>
                  <a:pt x="4101181" y="1127106"/>
                  <a:pt x="4107107" y="1133027"/>
                  <a:pt x="4107107" y="1140346"/>
                </a:cubicBezTo>
                <a:cubicBezTo>
                  <a:pt x="4107107" y="1147653"/>
                  <a:pt x="4101181" y="1153581"/>
                  <a:pt x="4093873" y="1153581"/>
                </a:cubicBezTo>
                <a:cubicBezTo>
                  <a:pt x="4086562" y="1153581"/>
                  <a:pt x="4080636" y="1147653"/>
                  <a:pt x="4080636" y="1140346"/>
                </a:cubicBezTo>
                <a:cubicBezTo>
                  <a:pt x="4080636" y="1133027"/>
                  <a:pt x="4086562" y="1127106"/>
                  <a:pt x="4093873" y="1127106"/>
                </a:cubicBezTo>
                <a:close/>
                <a:moveTo>
                  <a:pt x="4586598" y="1109799"/>
                </a:moveTo>
                <a:cubicBezTo>
                  <a:pt x="4588638" y="1109799"/>
                  <a:pt x="4590671" y="1111835"/>
                  <a:pt x="4590671" y="1113871"/>
                </a:cubicBezTo>
                <a:cubicBezTo>
                  <a:pt x="4590671" y="1115907"/>
                  <a:pt x="4588638" y="1117944"/>
                  <a:pt x="4586598" y="1117944"/>
                </a:cubicBezTo>
                <a:cubicBezTo>
                  <a:pt x="4584560" y="1117944"/>
                  <a:pt x="4582523" y="1115907"/>
                  <a:pt x="4582523" y="1113871"/>
                </a:cubicBezTo>
                <a:cubicBezTo>
                  <a:pt x="4582523" y="1111835"/>
                  <a:pt x="4584560" y="1109799"/>
                  <a:pt x="4586598" y="1109799"/>
                </a:cubicBezTo>
                <a:close/>
                <a:moveTo>
                  <a:pt x="7513655" y="1097557"/>
                </a:moveTo>
                <a:cubicBezTo>
                  <a:pt x="7514673" y="1097557"/>
                  <a:pt x="7515692" y="1098575"/>
                  <a:pt x="7515692" y="1099593"/>
                </a:cubicBezTo>
                <a:cubicBezTo>
                  <a:pt x="7515692" y="1100612"/>
                  <a:pt x="7514673" y="1101630"/>
                  <a:pt x="7513655" y="1101630"/>
                </a:cubicBezTo>
                <a:cubicBezTo>
                  <a:pt x="7512637" y="1101630"/>
                  <a:pt x="7511619" y="1100612"/>
                  <a:pt x="7511619" y="1099593"/>
                </a:cubicBezTo>
                <a:cubicBezTo>
                  <a:pt x="7511619" y="1098575"/>
                  <a:pt x="7512637" y="1097557"/>
                  <a:pt x="7513655" y="1097557"/>
                </a:cubicBezTo>
                <a:close/>
                <a:moveTo>
                  <a:pt x="3753810" y="1095550"/>
                </a:moveTo>
                <a:cubicBezTo>
                  <a:pt x="3766026" y="1095550"/>
                  <a:pt x="3776207" y="1105731"/>
                  <a:pt x="3776207" y="1117946"/>
                </a:cubicBezTo>
                <a:cubicBezTo>
                  <a:pt x="3776207" y="1130164"/>
                  <a:pt x="3766026" y="1140347"/>
                  <a:pt x="3753810" y="1140347"/>
                </a:cubicBezTo>
                <a:cubicBezTo>
                  <a:pt x="3741592" y="1140347"/>
                  <a:pt x="3731412" y="1130164"/>
                  <a:pt x="3731412" y="1117946"/>
                </a:cubicBezTo>
                <a:cubicBezTo>
                  <a:pt x="3731412" y="1105731"/>
                  <a:pt x="3741592" y="1095550"/>
                  <a:pt x="3753810" y="1095550"/>
                </a:cubicBezTo>
                <a:close/>
                <a:moveTo>
                  <a:pt x="4764761" y="1095542"/>
                </a:moveTo>
                <a:cubicBezTo>
                  <a:pt x="4770871" y="1094525"/>
                  <a:pt x="4774946" y="1099616"/>
                  <a:pt x="4774946" y="1105725"/>
                </a:cubicBezTo>
                <a:cubicBezTo>
                  <a:pt x="4774946" y="1111831"/>
                  <a:pt x="4769852" y="1115903"/>
                  <a:pt x="4764761" y="1115903"/>
                </a:cubicBezTo>
                <a:cubicBezTo>
                  <a:pt x="4758654" y="1115903"/>
                  <a:pt x="4754580" y="1110815"/>
                  <a:pt x="4754580" y="1105725"/>
                </a:cubicBezTo>
                <a:cubicBezTo>
                  <a:pt x="4754580" y="1099616"/>
                  <a:pt x="4759672" y="1095542"/>
                  <a:pt x="4764761" y="1095542"/>
                </a:cubicBezTo>
                <a:close/>
                <a:moveTo>
                  <a:pt x="10431577" y="1092497"/>
                </a:moveTo>
                <a:cubicBezTo>
                  <a:pt x="10442776" y="1092497"/>
                  <a:pt x="10452957" y="1101657"/>
                  <a:pt x="10452957" y="1113876"/>
                </a:cubicBezTo>
                <a:cubicBezTo>
                  <a:pt x="10452957" y="1126092"/>
                  <a:pt x="10442776" y="1135254"/>
                  <a:pt x="10431577" y="1135254"/>
                </a:cubicBezTo>
                <a:cubicBezTo>
                  <a:pt x="10419360" y="1135254"/>
                  <a:pt x="10410197" y="1126092"/>
                  <a:pt x="10410197" y="1113876"/>
                </a:cubicBezTo>
                <a:cubicBezTo>
                  <a:pt x="10410197" y="1101657"/>
                  <a:pt x="10419360" y="1092497"/>
                  <a:pt x="10431577" y="1092497"/>
                </a:cubicBezTo>
                <a:close/>
                <a:moveTo>
                  <a:pt x="9323867" y="1089437"/>
                </a:moveTo>
                <a:cubicBezTo>
                  <a:pt x="9329976" y="1089437"/>
                  <a:pt x="9336084" y="1094529"/>
                  <a:pt x="9336084" y="1101655"/>
                </a:cubicBezTo>
                <a:cubicBezTo>
                  <a:pt x="9336084" y="1108781"/>
                  <a:pt x="9330993" y="1113872"/>
                  <a:pt x="9323867" y="1113872"/>
                </a:cubicBezTo>
                <a:cubicBezTo>
                  <a:pt x="9316740" y="1113872"/>
                  <a:pt x="9311649" y="1108781"/>
                  <a:pt x="9311649" y="1101655"/>
                </a:cubicBezTo>
                <a:cubicBezTo>
                  <a:pt x="9311649" y="1095547"/>
                  <a:pt x="9316740" y="1089437"/>
                  <a:pt x="9323867" y="1089437"/>
                </a:cubicBezTo>
                <a:close/>
                <a:moveTo>
                  <a:pt x="10601604" y="1085369"/>
                </a:moveTo>
                <a:cubicBezTo>
                  <a:pt x="10616876" y="1084351"/>
                  <a:pt x="10627057" y="1095550"/>
                  <a:pt x="10627057" y="1109804"/>
                </a:cubicBezTo>
                <a:cubicBezTo>
                  <a:pt x="10627057" y="1123038"/>
                  <a:pt x="10615857" y="1134235"/>
                  <a:pt x="10601604" y="1134235"/>
                </a:cubicBezTo>
                <a:cubicBezTo>
                  <a:pt x="10588368" y="1134235"/>
                  <a:pt x="10577169" y="1123038"/>
                  <a:pt x="10577169" y="1109804"/>
                </a:cubicBezTo>
                <a:cubicBezTo>
                  <a:pt x="10577169" y="1096569"/>
                  <a:pt x="10588368" y="1085369"/>
                  <a:pt x="10601604" y="1085369"/>
                </a:cubicBezTo>
                <a:close/>
                <a:moveTo>
                  <a:pt x="2304983" y="1076179"/>
                </a:moveTo>
                <a:cubicBezTo>
                  <a:pt x="2313128" y="1077197"/>
                  <a:pt x="2319236" y="1083306"/>
                  <a:pt x="2319236" y="1090433"/>
                </a:cubicBezTo>
                <a:cubicBezTo>
                  <a:pt x="2319236" y="1098577"/>
                  <a:pt x="2313128" y="1104686"/>
                  <a:pt x="2304983" y="1104686"/>
                </a:cubicBezTo>
                <a:cubicBezTo>
                  <a:pt x="2296839" y="1104686"/>
                  <a:pt x="2290730" y="1098577"/>
                  <a:pt x="2290730" y="1090433"/>
                </a:cubicBezTo>
                <a:cubicBezTo>
                  <a:pt x="2290730" y="1082287"/>
                  <a:pt x="2296839" y="1076179"/>
                  <a:pt x="2304983" y="1076179"/>
                </a:cubicBezTo>
                <a:close/>
                <a:moveTo>
                  <a:pt x="6644184" y="1061950"/>
                </a:moveTo>
                <a:cubicBezTo>
                  <a:pt x="6654365" y="1062968"/>
                  <a:pt x="6662511" y="1070095"/>
                  <a:pt x="6662511" y="1080276"/>
                </a:cubicBezTo>
                <a:cubicBezTo>
                  <a:pt x="6662511" y="1090458"/>
                  <a:pt x="6654365" y="1098602"/>
                  <a:pt x="6644184" y="1098602"/>
                </a:cubicBezTo>
                <a:cubicBezTo>
                  <a:pt x="6634003" y="1098602"/>
                  <a:pt x="6625858" y="1090458"/>
                  <a:pt x="6625858" y="1080276"/>
                </a:cubicBezTo>
                <a:cubicBezTo>
                  <a:pt x="6625858" y="1070095"/>
                  <a:pt x="6634003" y="1061950"/>
                  <a:pt x="6644184" y="1061950"/>
                </a:cubicBezTo>
                <a:close/>
                <a:moveTo>
                  <a:pt x="5034577" y="1060935"/>
                </a:moveTo>
                <a:cubicBezTo>
                  <a:pt x="5043736" y="1060935"/>
                  <a:pt x="5050867" y="1068061"/>
                  <a:pt x="5050867" y="1077224"/>
                </a:cubicBezTo>
                <a:cubicBezTo>
                  <a:pt x="5050867" y="1086387"/>
                  <a:pt x="5043736" y="1093513"/>
                  <a:pt x="5034577" y="1093513"/>
                </a:cubicBezTo>
                <a:cubicBezTo>
                  <a:pt x="5025416" y="1093513"/>
                  <a:pt x="5018293" y="1086387"/>
                  <a:pt x="5018293" y="1077224"/>
                </a:cubicBezTo>
                <a:cubicBezTo>
                  <a:pt x="5018293" y="1068061"/>
                  <a:pt x="5025416" y="1060935"/>
                  <a:pt x="5034577" y="1060935"/>
                </a:cubicBezTo>
                <a:close/>
                <a:moveTo>
                  <a:pt x="4292388" y="1051765"/>
                </a:moveTo>
                <a:cubicBezTo>
                  <a:pt x="4297476" y="1051765"/>
                  <a:pt x="4302574" y="1056856"/>
                  <a:pt x="4302574" y="1061946"/>
                </a:cubicBezTo>
                <a:cubicBezTo>
                  <a:pt x="4302574" y="1068055"/>
                  <a:pt x="4297476" y="1072127"/>
                  <a:pt x="4292388" y="1072127"/>
                </a:cubicBezTo>
                <a:cubicBezTo>
                  <a:pt x="4286289" y="1072127"/>
                  <a:pt x="4282213" y="1068055"/>
                  <a:pt x="4282213" y="1061946"/>
                </a:cubicBezTo>
                <a:cubicBezTo>
                  <a:pt x="4282213" y="1055838"/>
                  <a:pt x="4287298" y="1051765"/>
                  <a:pt x="4292388" y="1051765"/>
                </a:cubicBezTo>
                <a:close/>
                <a:moveTo>
                  <a:pt x="7710152" y="1027306"/>
                </a:moveTo>
                <a:cubicBezTo>
                  <a:pt x="7715242" y="1028324"/>
                  <a:pt x="7719315" y="1031378"/>
                  <a:pt x="7719315" y="1036469"/>
                </a:cubicBezTo>
                <a:cubicBezTo>
                  <a:pt x="7719315" y="1041561"/>
                  <a:pt x="7715242" y="1045633"/>
                  <a:pt x="7710152" y="1045633"/>
                </a:cubicBezTo>
                <a:cubicBezTo>
                  <a:pt x="7705061" y="1045633"/>
                  <a:pt x="7700989" y="1041561"/>
                  <a:pt x="7700989" y="1036469"/>
                </a:cubicBezTo>
                <a:cubicBezTo>
                  <a:pt x="7700989" y="1031378"/>
                  <a:pt x="7705061" y="1027306"/>
                  <a:pt x="7710152" y="1027306"/>
                </a:cubicBezTo>
                <a:close/>
                <a:moveTo>
                  <a:pt x="1374422" y="1019163"/>
                </a:moveTo>
                <a:cubicBezTo>
                  <a:pt x="1376458" y="1019163"/>
                  <a:pt x="1379512" y="1022217"/>
                  <a:pt x="1379512" y="1024254"/>
                </a:cubicBezTo>
                <a:cubicBezTo>
                  <a:pt x="1379512" y="1027308"/>
                  <a:pt x="1377476" y="1029344"/>
                  <a:pt x="1374422" y="1029344"/>
                </a:cubicBezTo>
                <a:cubicBezTo>
                  <a:pt x="1371367" y="1029344"/>
                  <a:pt x="1369331" y="1027308"/>
                  <a:pt x="1369331" y="1024254"/>
                </a:cubicBezTo>
                <a:cubicBezTo>
                  <a:pt x="1369331" y="1021199"/>
                  <a:pt x="1371367" y="1019163"/>
                  <a:pt x="1374422" y="1019163"/>
                </a:cubicBezTo>
                <a:close/>
                <a:moveTo>
                  <a:pt x="1313392" y="992716"/>
                </a:moveTo>
                <a:cubicBezTo>
                  <a:pt x="1326627" y="992716"/>
                  <a:pt x="1335789" y="1002897"/>
                  <a:pt x="1335789" y="1015116"/>
                </a:cubicBezTo>
                <a:cubicBezTo>
                  <a:pt x="1335789" y="1027333"/>
                  <a:pt x="1325608" y="1037514"/>
                  <a:pt x="1313392" y="1037514"/>
                </a:cubicBezTo>
                <a:cubicBezTo>
                  <a:pt x="1301174" y="1037514"/>
                  <a:pt x="1290993" y="1027333"/>
                  <a:pt x="1290993" y="1015116"/>
                </a:cubicBezTo>
                <a:cubicBezTo>
                  <a:pt x="1290993" y="1002897"/>
                  <a:pt x="1301174" y="992716"/>
                  <a:pt x="1313392" y="992716"/>
                </a:cubicBezTo>
                <a:close/>
                <a:moveTo>
                  <a:pt x="5232076" y="980492"/>
                </a:moveTo>
                <a:cubicBezTo>
                  <a:pt x="5237160" y="980492"/>
                  <a:pt x="5241226" y="984565"/>
                  <a:pt x="5241226" y="989655"/>
                </a:cubicBezTo>
                <a:cubicBezTo>
                  <a:pt x="5241226" y="994746"/>
                  <a:pt x="5237160" y="998818"/>
                  <a:pt x="5232076" y="998818"/>
                </a:cubicBezTo>
                <a:cubicBezTo>
                  <a:pt x="5226985" y="998818"/>
                  <a:pt x="5222909" y="994746"/>
                  <a:pt x="5222909" y="989655"/>
                </a:cubicBezTo>
                <a:cubicBezTo>
                  <a:pt x="5222909" y="984565"/>
                  <a:pt x="5226985" y="980492"/>
                  <a:pt x="5232076" y="980492"/>
                </a:cubicBezTo>
                <a:close/>
                <a:moveTo>
                  <a:pt x="7707098" y="969283"/>
                </a:moveTo>
                <a:cubicBezTo>
                  <a:pt x="7719315" y="969283"/>
                  <a:pt x="7729496" y="979464"/>
                  <a:pt x="7729496" y="991681"/>
                </a:cubicBezTo>
                <a:cubicBezTo>
                  <a:pt x="7729496" y="1003898"/>
                  <a:pt x="7719315" y="1014079"/>
                  <a:pt x="7707098" y="1014079"/>
                </a:cubicBezTo>
                <a:cubicBezTo>
                  <a:pt x="7694880" y="1014079"/>
                  <a:pt x="7684699" y="1003898"/>
                  <a:pt x="7684699" y="991681"/>
                </a:cubicBezTo>
                <a:cubicBezTo>
                  <a:pt x="7684699" y="979464"/>
                  <a:pt x="7694880" y="969283"/>
                  <a:pt x="7707098" y="969283"/>
                </a:cubicBezTo>
                <a:close/>
                <a:moveTo>
                  <a:pt x="2975991" y="968282"/>
                </a:moveTo>
                <a:cubicBezTo>
                  <a:pt x="2982098" y="967773"/>
                  <a:pt x="2987187" y="969809"/>
                  <a:pt x="2990748" y="973373"/>
                </a:cubicBezTo>
                <a:lnTo>
                  <a:pt x="2994348" y="982533"/>
                </a:lnTo>
                <a:lnTo>
                  <a:pt x="3001424" y="979477"/>
                </a:lnTo>
                <a:cubicBezTo>
                  <a:pt x="3010589" y="979477"/>
                  <a:pt x="3018736" y="987623"/>
                  <a:pt x="3018736" y="996786"/>
                </a:cubicBezTo>
                <a:cubicBezTo>
                  <a:pt x="3018736" y="1005948"/>
                  <a:pt x="3010589" y="1014093"/>
                  <a:pt x="3001424" y="1014093"/>
                </a:cubicBezTo>
                <a:cubicBezTo>
                  <a:pt x="2996334" y="1014093"/>
                  <a:pt x="2992008" y="1012057"/>
                  <a:pt x="2988955" y="1008875"/>
                </a:cubicBezTo>
                <a:lnTo>
                  <a:pt x="2986581" y="1002939"/>
                </a:lnTo>
                <a:lnTo>
                  <a:pt x="2975991" y="1006971"/>
                </a:lnTo>
                <a:cubicBezTo>
                  <a:pt x="2964795" y="1006971"/>
                  <a:pt x="2955628" y="997808"/>
                  <a:pt x="2955628" y="987627"/>
                </a:cubicBezTo>
                <a:lnTo>
                  <a:pt x="2956229" y="986235"/>
                </a:lnTo>
                <a:lnTo>
                  <a:pt x="2954541" y="984547"/>
                </a:lnTo>
                <a:lnTo>
                  <a:pt x="2958789" y="980299"/>
                </a:lnTo>
                <a:lnTo>
                  <a:pt x="2961612" y="973754"/>
                </a:lnTo>
                <a:cubicBezTo>
                  <a:pt x="2965303" y="970318"/>
                  <a:pt x="2970392" y="968282"/>
                  <a:pt x="2975991" y="968282"/>
                </a:cubicBezTo>
                <a:close/>
                <a:moveTo>
                  <a:pt x="11050593" y="929590"/>
                </a:moveTo>
                <a:cubicBezTo>
                  <a:pt x="11058737" y="929590"/>
                  <a:pt x="11065865" y="936716"/>
                  <a:pt x="11065865" y="944862"/>
                </a:cubicBezTo>
                <a:cubicBezTo>
                  <a:pt x="11065865" y="953007"/>
                  <a:pt x="11058737" y="960134"/>
                  <a:pt x="11050593" y="960134"/>
                </a:cubicBezTo>
                <a:cubicBezTo>
                  <a:pt x="11042447" y="960134"/>
                  <a:pt x="11035321" y="953007"/>
                  <a:pt x="11035321" y="944862"/>
                </a:cubicBezTo>
                <a:cubicBezTo>
                  <a:pt x="11035321" y="936716"/>
                  <a:pt x="11042447" y="929590"/>
                  <a:pt x="11050593" y="929590"/>
                </a:cubicBezTo>
                <a:close/>
                <a:moveTo>
                  <a:pt x="8596932" y="919404"/>
                </a:moveTo>
                <a:cubicBezTo>
                  <a:pt x="8606095" y="920422"/>
                  <a:pt x="8614240" y="927549"/>
                  <a:pt x="8614240" y="936711"/>
                </a:cubicBezTo>
                <a:cubicBezTo>
                  <a:pt x="8614240" y="945875"/>
                  <a:pt x="8606095" y="954021"/>
                  <a:pt x="8596932" y="954021"/>
                </a:cubicBezTo>
                <a:cubicBezTo>
                  <a:pt x="8587769" y="954021"/>
                  <a:pt x="8579624" y="946893"/>
                  <a:pt x="8579624" y="936711"/>
                </a:cubicBezTo>
                <a:cubicBezTo>
                  <a:pt x="8579624" y="927549"/>
                  <a:pt x="8586751" y="919404"/>
                  <a:pt x="8596932" y="919404"/>
                </a:cubicBezTo>
                <a:close/>
                <a:moveTo>
                  <a:pt x="5332854" y="906151"/>
                </a:moveTo>
                <a:cubicBezTo>
                  <a:pt x="5336928" y="906151"/>
                  <a:pt x="5339980" y="909205"/>
                  <a:pt x="5339980" y="913278"/>
                </a:cubicBezTo>
                <a:cubicBezTo>
                  <a:pt x="5339980" y="917350"/>
                  <a:pt x="5336928" y="920405"/>
                  <a:pt x="5332854" y="920405"/>
                </a:cubicBezTo>
                <a:cubicBezTo>
                  <a:pt x="5328781" y="920405"/>
                  <a:pt x="5325727" y="917350"/>
                  <a:pt x="5325727" y="913278"/>
                </a:cubicBezTo>
                <a:cubicBezTo>
                  <a:pt x="5325727" y="909205"/>
                  <a:pt x="5328781" y="906151"/>
                  <a:pt x="5332854" y="906151"/>
                </a:cubicBezTo>
                <a:close/>
                <a:moveTo>
                  <a:pt x="4459325" y="895988"/>
                </a:moveTo>
                <a:cubicBezTo>
                  <a:pt x="4465436" y="895988"/>
                  <a:pt x="4470526" y="901080"/>
                  <a:pt x="4470526" y="907188"/>
                </a:cubicBezTo>
                <a:cubicBezTo>
                  <a:pt x="4470526" y="913297"/>
                  <a:pt x="4465436" y="918387"/>
                  <a:pt x="4459325" y="918387"/>
                </a:cubicBezTo>
                <a:cubicBezTo>
                  <a:pt x="4453218" y="918387"/>
                  <a:pt x="4448126" y="913297"/>
                  <a:pt x="4448126" y="907188"/>
                </a:cubicBezTo>
                <a:cubicBezTo>
                  <a:pt x="4448126" y="901080"/>
                  <a:pt x="4453218" y="895988"/>
                  <a:pt x="4459325" y="895988"/>
                </a:cubicBezTo>
                <a:close/>
                <a:moveTo>
                  <a:pt x="7826218" y="856284"/>
                </a:moveTo>
                <a:cubicBezTo>
                  <a:pt x="7830290" y="856284"/>
                  <a:pt x="7834363" y="860356"/>
                  <a:pt x="7834363" y="864429"/>
                </a:cubicBezTo>
                <a:cubicBezTo>
                  <a:pt x="7834363" y="868502"/>
                  <a:pt x="7830290" y="872574"/>
                  <a:pt x="7826218" y="872574"/>
                </a:cubicBezTo>
                <a:cubicBezTo>
                  <a:pt x="7821127" y="872574"/>
                  <a:pt x="7818073" y="868502"/>
                  <a:pt x="7818073" y="864429"/>
                </a:cubicBezTo>
                <a:cubicBezTo>
                  <a:pt x="7818073" y="860356"/>
                  <a:pt x="7822145" y="856284"/>
                  <a:pt x="7826218" y="856284"/>
                </a:cubicBezTo>
                <a:close/>
                <a:moveTo>
                  <a:pt x="4359551" y="850180"/>
                </a:moveTo>
                <a:cubicBezTo>
                  <a:pt x="4376859" y="850180"/>
                  <a:pt x="4392132" y="864433"/>
                  <a:pt x="4392132" y="882760"/>
                </a:cubicBezTo>
                <a:cubicBezTo>
                  <a:pt x="4392132" y="901085"/>
                  <a:pt x="4376859" y="915339"/>
                  <a:pt x="4359551" y="915339"/>
                </a:cubicBezTo>
                <a:cubicBezTo>
                  <a:pt x="4341223" y="915339"/>
                  <a:pt x="4326968" y="901085"/>
                  <a:pt x="4326968" y="882760"/>
                </a:cubicBezTo>
                <a:cubicBezTo>
                  <a:pt x="4326968" y="864433"/>
                  <a:pt x="4342242" y="850180"/>
                  <a:pt x="4359551" y="850180"/>
                </a:cubicBezTo>
                <a:close/>
                <a:moveTo>
                  <a:pt x="1986347" y="813521"/>
                </a:moveTo>
                <a:cubicBezTo>
                  <a:pt x="1990420" y="812503"/>
                  <a:pt x="1993475" y="815558"/>
                  <a:pt x="1993475" y="819630"/>
                </a:cubicBezTo>
                <a:cubicBezTo>
                  <a:pt x="1993475" y="823703"/>
                  <a:pt x="1990420" y="826757"/>
                  <a:pt x="1986347" y="826757"/>
                </a:cubicBezTo>
                <a:cubicBezTo>
                  <a:pt x="1982274" y="826757"/>
                  <a:pt x="1979220" y="823703"/>
                  <a:pt x="1979220" y="819630"/>
                </a:cubicBezTo>
                <a:cubicBezTo>
                  <a:pt x="1979220" y="815558"/>
                  <a:pt x="1982274" y="813521"/>
                  <a:pt x="1986347" y="813521"/>
                </a:cubicBezTo>
                <a:close/>
                <a:moveTo>
                  <a:pt x="927522" y="812507"/>
                </a:moveTo>
                <a:cubicBezTo>
                  <a:pt x="932612" y="812507"/>
                  <a:pt x="935667" y="816580"/>
                  <a:pt x="935667" y="820652"/>
                </a:cubicBezTo>
                <a:cubicBezTo>
                  <a:pt x="935667" y="824725"/>
                  <a:pt x="931594" y="828797"/>
                  <a:pt x="927522" y="828797"/>
                </a:cubicBezTo>
                <a:cubicBezTo>
                  <a:pt x="923449" y="828797"/>
                  <a:pt x="919377" y="824725"/>
                  <a:pt x="919377" y="820652"/>
                </a:cubicBezTo>
                <a:cubicBezTo>
                  <a:pt x="919377" y="816580"/>
                  <a:pt x="923449" y="812507"/>
                  <a:pt x="927522" y="812507"/>
                </a:cubicBezTo>
                <a:close/>
                <a:moveTo>
                  <a:pt x="3198942" y="766688"/>
                </a:moveTo>
                <a:cubicBezTo>
                  <a:pt x="3212177" y="766688"/>
                  <a:pt x="3222358" y="776869"/>
                  <a:pt x="3222358" y="790105"/>
                </a:cubicBezTo>
                <a:cubicBezTo>
                  <a:pt x="3222358" y="803340"/>
                  <a:pt x="3212177" y="813521"/>
                  <a:pt x="3198942" y="813521"/>
                </a:cubicBezTo>
                <a:cubicBezTo>
                  <a:pt x="3185705" y="813521"/>
                  <a:pt x="3175523" y="803340"/>
                  <a:pt x="3175523" y="790105"/>
                </a:cubicBezTo>
                <a:cubicBezTo>
                  <a:pt x="3175523" y="777887"/>
                  <a:pt x="3185705" y="766688"/>
                  <a:pt x="3198942" y="766688"/>
                </a:cubicBezTo>
                <a:close/>
                <a:moveTo>
                  <a:pt x="994706" y="754471"/>
                </a:moveTo>
                <a:cubicBezTo>
                  <a:pt x="1004886" y="754471"/>
                  <a:pt x="1014049" y="762616"/>
                  <a:pt x="1014049" y="772797"/>
                </a:cubicBezTo>
                <a:cubicBezTo>
                  <a:pt x="1014049" y="782978"/>
                  <a:pt x="1005905" y="791123"/>
                  <a:pt x="994706" y="791123"/>
                </a:cubicBezTo>
                <a:cubicBezTo>
                  <a:pt x="984525" y="791123"/>
                  <a:pt x="975362" y="782978"/>
                  <a:pt x="975362" y="772797"/>
                </a:cubicBezTo>
                <a:cubicBezTo>
                  <a:pt x="975362" y="762616"/>
                  <a:pt x="983507" y="754471"/>
                  <a:pt x="994706" y="754471"/>
                </a:cubicBezTo>
                <a:close/>
                <a:moveTo>
                  <a:pt x="4060267" y="751418"/>
                </a:moveTo>
                <a:cubicBezTo>
                  <a:pt x="4064340" y="752436"/>
                  <a:pt x="4066377" y="754473"/>
                  <a:pt x="4066377" y="757527"/>
                </a:cubicBezTo>
                <a:cubicBezTo>
                  <a:pt x="4066377" y="760581"/>
                  <a:pt x="4064340" y="763636"/>
                  <a:pt x="4060267" y="763636"/>
                </a:cubicBezTo>
                <a:cubicBezTo>
                  <a:pt x="4057212" y="763636"/>
                  <a:pt x="4054157" y="761599"/>
                  <a:pt x="4054157" y="757527"/>
                </a:cubicBezTo>
                <a:cubicBezTo>
                  <a:pt x="4054157" y="754473"/>
                  <a:pt x="4057212" y="751418"/>
                  <a:pt x="4060267" y="751418"/>
                </a:cubicBezTo>
                <a:close/>
                <a:moveTo>
                  <a:pt x="1145336" y="742230"/>
                </a:moveTo>
                <a:cubicBezTo>
                  <a:pt x="1146354" y="742230"/>
                  <a:pt x="1148391" y="743248"/>
                  <a:pt x="1148391" y="745285"/>
                </a:cubicBezTo>
                <a:cubicBezTo>
                  <a:pt x="1148391" y="747321"/>
                  <a:pt x="1147373" y="748339"/>
                  <a:pt x="1145336" y="748339"/>
                </a:cubicBezTo>
                <a:cubicBezTo>
                  <a:pt x="1143300" y="748339"/>
                  <a:pt x="1142282" y="747321"/>
                  <a:pt x="1142282" y="745285"/>
                </a:cubicBezTo>
                <a:cubicBezTo>
                  <a:pt x="1142282" y="743248"/>
                  <a:pt x="1143300" y="742230"/>
                  <a:pt x="1145336" y="742230"/>
                </a:cubicBezTo>
                <a:close/>
                <a:moveTo>
                  <a:pt x="5388870" y="739199"/>
                </a:moveTo>
                <a:cubicBezTo>
                  <a:pt x="5399050" y="739199"/>
                  <a:pt x="5406181" y="747344"/>
                  <a:pt x="5406181" y="756506"/>
                </a:cubicBezTo>
                <a:cubicBezTo>
                  <a:pt x="5406181" y="766687"/>
                  <a:pt x="5398035" y="773814"/>
                  <a:pt x="5388870" y="773814"/>
                </a:cubicBezTo>
                <a:cubicBezTo>
                  <a:pt x="5378693" y="773814"/>
                  <a:pt x="5371564" y="765670"/>
                  <a:pt x="5371564" y="756506"/>
                </a:cubicBezTo>
                <a:cubicBezTo>
                  <a:pt x="5371564" y="746326"/>
                  <a:pt x="5379710" y="739199"/>
                  <a:pt x="5388870" y="739199"/>
                </a:cubicBezTo>
                <a:close/>
                <a:moveTo>
                  <a:pt x="11597322" y="735130"/>
                </a:moveTo>
                <a:cubicBezTo>
                  <a:pt x="11619721" y="736148"/>
                  <a:pt x="11638046" y="753456"/>
                  <a:pt x="11638046" y="775855"/>
                </a:cubicBezTo>
                <a:cubicBezTo>
                  <a:pt x="11638046" y="798253"/>
                  <a:pt x="11619721" y="816579"/>
                  <a:pt x="11597322" y="816579"/>
                </a:cubicBezTo>
                <a:cubicBezTo>
                  <a:pt x="11574924" y="816579"/>
                  <a:pt x="11556597" y="798253"/>
                  <a:pt x="11556597" y="775855"/>
                </a:cubicBezTo>
                <a:cubicBezTo>
                  <a:pt x="11556597" y="753456"/>
                  <a:pt x="11574924" y="735130"/>
                  <a:pt x="11597322" y="735130"/>
                </a:cubicBezTo>
                <a:close/>
                <a:moveTo>
                  <a:pt x="8627475" y="728007"/>
                </a:moveTo>
                <a:cubicBezTo>
                  <a:pt x="8640710" y="728007"/>
                  <a:pt x="8651909" y="739206"/>
                  <a:pt x="8651909" y="751424"/>
                </a:cubicBezTo>
                <a:cubicBezTo>
                  <a:pt x="8651909" y="764659"/>
                  <a:pt x="8640710" y="774840"/>
                  <a:pt x="8627475" y="774840"/>
                </a:cubicBezTo>
                <a:cubicBezTo>
                  <a:pt x="8614239" y="774840"/>
                  <a:pt x="8603040" y="764659"/>
                  <a:pt x="8603040" y="751424"/>
                </a:cubicBezTo>
                <a:cubicBezTo>
                  <a:pt x="8603040" y="738188"/>
                  <a:pt x="8614239" y="728007"/>
                  <a:pt x="8627475" y="728007"/>
                </a:cubicBezTo>
                <a:close/>
                <a:moveTo>
                  <a:pt x="172017" y="700487"/>
                </a:moveTo>
                <a:cubicBezTo>
                  <a:pt x="175071" y="700487"/>
                  <a:pt x="178125" y="703542"/>
                  <a:pt x="178125" y="706596"/>
                </a:cubicBezTo>
                <a:cubicBezTo>
                  <a:pt x="178125" y="709650"/>
                  <a:pt x="175071" y="712705"/>
                  <a:pt x="172017" y="712705"/>
                </a:cubicBezTo>
                <a:cubicBezTo>
                  <a:pt x="168962" y="712705"/>
                  <a:pt x="165908" y="709650"/>
                  <a:pt x="165908" y="706596"/>
                </a:cubicBezTo>
                <a:cubicBezTo>
                  <a:pt x="165908" y="703542"/>
                  <a:pt x="168962" y="700487"/>
                  <a:pt x="172017" y="700487"/>
                </a:cubicBezTo>
                <a:close/>
                <a:moveTo>
                  <a:pt x="2623699" y="688293"/>
                </a:moveTo>
                <a:cubicBezTo>
                  <a:pt x="2632862" y="688293"/>
                  <a:pt x="2639989" y="695420"/>
                  <a:pt x="2639989" y="704583"/>
                </a:cubicBezTo>
                <a:cubicBezTo>
                  <a:pt x="2639989" y="713746"/>
                  <a:pt x="2632862" y="719855"/>
                  <a:pt x="2623699" y="719855"/>
                </a:cubicBezTo>
                <a:cubicBezTo>
                  <a:pt x="2614535" y="719855"/>
                  <a:pt x="2607408" y="712728"/>
                  <a:pt x="2607408" y="704583"/>
                </a:cubicBezTo>
                <a:cubicBezTo>
                  <a:pt x="2607408" y="695420"/>
                  <a:pt x="2614535" y="688293"/>
                  <a:pt x="2623699" y="688293"/>
                </a:cubicBezTo>
                <a:close/>
                <a:moveTo>
                  <a:pt x="1419236" y="677084"/>
                </a:moveTo>
                <a:cubicBezTo>
                  <a:pt x="1428399" y="678102"/>
                  <a:pt x="1435526" y="684211"/>
                  <a:pt x="1435526" y="693374"/>
                </a:cubicBezTo>
                <a:cubicBezTo>
                  <a:pt x="1435526" y="702537"/>
                  <a:pt x="1428399" y="709664"/>
                  <a:pt x="1419236" y="709664"/>
                </a:cubicBezTo>
                <a:cubicBezTo>
                  <a:pt x="1410073" y="709664"/>
                  <a:pt x="1402946" y="702537"/>
                  <a:pt x="1402946" y="693374"/>
                </a:cubicBezTo>
                <a:cubicBezTo>
                  <a:pt x="1402946" y="684211"/>
                  <a:pt x="1410073" y="677084"/>
                  <a:pt x="1419236" y="677084"/>
                </a:cubicBezTo>
                <a:close/>
                <a:moveTo>
                  <a:pt x="221959" y="674041"/>
                </a:moveTo>
                <a:cubicBezTo>
                  <a:pt x="230104" y="674041"/>
                  <a:pt x="236212" y="680149"/>
                  <a:pt x="236212" y="688294"/>
                </a:cubicBezTo>
                <a:cubicBezTo>
                  <a:pt x="236212" y="695421"/>
                  <a:pt x="230104" y="702548"/>
                  <a:pt x="221959" y="702548"/>
                </a:cubicBezTo>
                <a:cubicBezTo>
                  <a:pt x="213814" y="702548"/>
                  <a:pt x="207705" y="696439"/>
                  <a:pt x="207705" y="688294"/>
                </a:cubicBezTo>
                <a:cubicBezTo>
                  <a:pt x="207705" y="681168"/>
                  <a:pt x="213814" y="674041"/>
                  <a:pt x="221959" y="674041"/>
                </a:cubicBezTo>
                <a:close/>
                <a:moveTo>
                  <a:pt x="2549321" y="666891"/>
                </a:moveTo>
                <a:cubicBezTo>
                  <a:pt x="2552375" y="666891"/>
                  <a:pt x="2555429" y="668927"/>
                  <a:pt x="2555429" y="673000"/>
                </a:cubicBezTo>
                <a:cubicBezTo>
                  <a:pt x="2555429" y="676054"/>
                  <a:pt x="2552375" y="679109"/>
                  <a:pt x="2549321" y="679109"/>
                </a:cubicBezTo>
                <a:cubicBezTo>
                  <a:pt x="2546266" y="679109"/>
                  <a:pt x="2543212" y="676054"/>
                  <a:pt x="2543212" y="673000"/>
                </a:cubicBezTo>
                <a:cubicBezTo>
                  <a:pt x="2543212" y="669945"/>
                  <a:pt x="2546266" y="666891"/>
                  <a:pt x="2549321" y="666891"/>
                </a:cubicBezTo>
                <a:close/>
                <a:moveTo>
                  <a:pt x="1138277" y="663865"/>
                </a:moveTo>
                <a:cubicBezTo>
                  <a:pt x="1143368" y="663865"/>
                  <a:pt x="1148458" y="667937"/>
                  <a:pt x="1148458" y="674046"/>
                </a:cubicBezTo>
                <a:cubicBezTo>
                  <a:pt x="1148458" y="680155"/>
                  <a:pt x="1143368" y="684227"/>
                  <a:pt x="1138277" y="684227"/>
                </a:cubicBezTo>
                <a:cubicBezTo>
                  <a:pt x="1132168" y="684227"/>
                  <a:pt x="1128096" y="679137"/>
                  <a:pt x="1128096" y="674046"/>
                </a:cubicBezTo>
                <a:cubicBezTo>
                  <a:pt x="1128096" y="667937"/>
                  <a:pt x="1133187" y="663865"/>
                  <a:pt x="1138277" y="663865"/>
                </a:cubicBezTo>
                <a:close/>
                <a:moveTo>
                  <a:pt x="4785103" y="656710"/>
                </a:moveTo>
                <a:cubicBezTo>
                  <a:pt x="4787140" y="656710"/>
                  <a:pt x="4789176" y="658746"/>
                  <a:pt x="4789176" y="660782"/>
                </a:cubicBezTo>
                <a:cubicBezTo>
                  <a:pt x="4789176" y="662819"/>
                  <a:pt x="4787140" y="664855"/>
                  <a:pt x="4785103" y="664855"/>
                </a:cubicBezTo>
                <a:cubicBezTo>
                  <a:pt x="4783067" y="664855"/>
                  <a:pt x="4781032" y="662819"/>
                  <a:pt x="4781032" y="660782"/>
                </a:cubicBezTo>
                <a:cubicBezTo>
                  <a:pt x="4781032" y="658746"/>
                  <a:pt x="4783067" y="656710"/>
                  <a:pt x="4785103" y="656710"/>
                </a:cubicBezTo>
                <a:close/>
                <a:moveTo>
                  <a:pt x="6443616" y="651641"/>
                </a:moveTo>
                <a:cubicBezTo>
                  <a:pt x="6450742" y="651641"/>
                  <a:pt x="6455832" y="656732"/>
                  <a:pt x="6455832" y="663859"/>
                </a:cubicBezTo>
                <a:cubicBezTo>
                  <a:pt x="6455832" y="670985"/>
                  <a:pt x="6450742" y="676076"/>
                  <a:pt x="6443616" y="676076"/>
                </a:cubicBezTo>
                <a:cubicBezTo>
                  <a:pt x="6436489" y="676076"/>
                  <a:pt x="6431398" y="670985"/>
                  <a:pt x="6431398" y="663859"/>
                </a:cubicBezTo>
                <a:cubicBezTo>
                  <a:pt x="6431398" y="656732"/>
                  <a:pt x="6436489" y="651641"/>
                  <a:pt x="6443616" y="651641"/>
                </a:cubicBezTo>
                <a:close/>
                <a:moveTo>
                  <a:pt x="3110366" y="648590"/>
                </a:moveTo>
                <a:cubicBezTo>
                  <a:pt x="3118511" y="648590"/>
                  <a:pt x="3124621" y="654698"/>
                  <a:pt x="3124621" y="662844"/>
                </a:cubicBezTo>
                <a:cubicBezTo>
                  <a:pt x="3124621" y="670988"/>
                  <a:pt x="3118511" y="677097"/>
                  <a:pt x="3110366" y="677097"/>
                </a:cubicBezTo>
                <a:cubicBezTo>
                  <a:pt x="3102224" y="677097"/>
                  <a:pt x="3096114" y="670988"/>
                  <a:pt x="3096114" y="662844"/>
                </a:cubicBezTo>
                <a:cubicBezTo>
                  <a:pt x="3096114" y="654698"/>
                  <a:pt x="3102224" y="648590"/>
                  <a:pt x="3110366" y="648590"/>
                </a:cubicBezTo>
                <a:close/>
                <a:moveTo>
                  <a:pt x="4397201" y="629220"/>
                </a:moveTo>
                <a:cubicBezTo>
                  <a:pt x="4399238" y="629220"/>
                  <a:pt x="4401274" y="631256"/>
                  <a:pt x="4401274" y="633293"/>
                </a:cubicBezTo>
                <a:cubicBezTo>
                  <a:pt x="4401274" y="635329"/>
                  <a:pt x="4399238" y="637365"/>
                  <a:pt x="4397201" y="637365"/>
                </a:cubicBezTo>
                <a:cubicBezTo>
                  <a:pt x="4395165" y="637365"/>
                  <a:pt x="4393129" y="635329"/>
                  <a:pt x="4393129" y="633293"/>
                </a:cubicBezTo>
                <a:cubicBezTo>
                  <a:pt x="4393129" y="631256"/>
                  <a:pt x="4395165" y="629220"/>
                  <a:pt x="4397201" y="629220"/>
                </a:cubicBezTo>
                <a:close/>
                <a:moveTo>
                  <a:pt x="743181" y="564060"/>
                </a:moveTo>
                <a:cubicBezTo>
                  <a:pt x="746235" y="564060"/>
                  <a:pt x="748271" y="566096"/>
                  <a:pt x="748271" y="568132"/>
                </a:cubicBezTo>
                <a:cubicBezTo>
                  <a:pt x="748271" y="570169"/>
                  <a:pt x="746235" y="572205"/>
                  <a:pt x="743181" y="572205"/>
                </a:cubicBezTo>
                <a:cubicBezTo>
                  <a:pt x="740125" y="572205"/>
                  <a:pt x="738090" y="570169"/>
                  <a:pt x="738090" y="568132"/>
                </a:cubicBezTo>
                <a:cubicBezTo>
                  <a:pt x="738090" y="566096"/>
                  <a:pt x="740125" y="564060"/>
                  <a:pt x="743181" y="564060"/>
                </a:cubicBezTo>
                <a:close/>
                <a:moveTo>
                  <a:pt x="5325756" y="552890"/>
                </a:moveTo>
                <a:cubicBezTo>
                  <a:pt x="5355285" y="552890"/>
                  <a:pt x="5378697" y="576306"/>
                  <a:pt x="5378697" y="604813"/>
                </a:cubicBezTo>
                <a:cubicBezTo>
                  <a:pt x="5378697" y="633320"/>
                  <a:pt x="5355285" y="656737"/>
                  <a:pt x="5325756" y="656737"/>
                </a:cubicBezTo>
                <a:cubicBezTo>
                  <a:pt x="5296228" y="656737"/>
                  <a:pt x="5272813" y="633320"/>
                  <a:pt x="5272813" y="604813"/>
                </a:cubicBezTo>
                <a:cubicBezTo>
                  <a:pt x="5272813" y="576306"/>
                  <a:pt x="5296228" y="552890"/>
                  <a:pt x="5325756" y="552890"/>
                </a:cubicBezTo>
                <a:close/>
                <a:moveTo>
                  <a:pt x="777848" y="531504"/>
                </a:moveTo>
                <a:cubicBezTo>
                  <a:pt x="788028" y="532522"/>
                  <a:pt x="797192" y="540667"/>
                  <a:pt x="797192" y="550848"/>
                </a:cubicBezTo>
                <a:cubicBezTo>
                  <a:pt x="797192" y="562048"/>
                  <a:pt x="788028" y="570192"/>
                  <a:pt x="777848" y="570192"/>
                </a:cubicBezTo>
                <a:cubicBezTo>
                  <a:pt x="766649" y="570192"/>
                  <a:pt x="758504" y="562048"/>
                  <a:pt x="758504" y="550848"/>
                </a:cubicBezTo>
                <a:cubicBezTo>
                  <a:pt x="758504" y="540667"/>
                  <a:pt x="767667" y="531504"/>
                  <a:pt x="777848" y="531504"/>
                </a:cubicBezTo>
                <a:close/>
                <a:moveTo>
                  <a:pt x="10168903" y="524376"/>
                </a:moveTo>
                <a:cubicBezTo>
                  <a:pt x="10172976" y="524376"/>
                  <a:pt x="10175013" y="527430"/>
                  <a:pt x="10175013" y="530485"/>
                </a:cubicBezTo>
                <a:cubicBezTo>
                  <a:pt x="10175013" y="533539"/>
                  <a:pt x="10171958" y="536594"/>
                  <a:pt x="10168903" y="536594"/>
                </a:cubicBezTo>
                <a:cubicBezTo>
                  <a:pt x="10165849" y="536594"/>
                  <a:pt x="10162795" y="533539"/>
                  <a:pt x="10162795" y="530485"/>
                </a:cubicBezTo>
                <a:cubicBezTo>
                  <a:pt x="10162795" y="527430"/>
                  <a:pt x="10165849" y="524376"/>
                  <a:pt x="10168903" y="524376"/>
                </a:cubicBezTo>
                <a:close/>
                <a:moveTo>
                  <a:pt x="6053676" y="522319"/>
                </a:moveTo>
                <a:cubicBezTo>
                  <a:pt x="6056730" y="522319"/>
                  <a:pt x="6058766" y="524355"/>
                  <a:pt x="6058766" y="527410"/>
                </a:cubicBezTo>
                <a:cubicBezTo>
                  <a:pt x="6058766" y="530464"/>
                  <a:pt x="6056730" y="532500"/>
                  <a:pt x="6053676" y="532500"/>
                </a:cubicBezTo>
                <a:cubicBezTo>
                  <a:pt x="6050621" y="532500"/>
                  <a:pt x="6048585" y="530464"/>
                  <a:pt x="6048585" y="527410"/>
                </a:cubicBezTo>
                <a:cubicBezTo>
                  <a:pt x="6048585" y="524355"/>
                  <a:pt x="6050621" y="522319"/>
                  <a:pt x="6053676" y="522319"/>
                </a:cubicBezTo>
                <a:close/>
                <a:moveTo>
                  <a:pt x="2166508" y="516210"/>
                </a:moveTo>
                <a:cubicBezTo>
                  <a:pt x="2167526" y="516210"/>
                  <a:pt x="2168544" y="516210"/>
                  <a:pt x="2168544" y="518246"/>
                </a:cubicBezTo>
                <a:cubicBezTo>
                  <a:pt x="2168544" y="519264"/>
                  <a:pt x="2167526" y="520282"/>
                  <a:pt x="2166508" y="520282"/>
                </a:cubicBezTo>
                <a:cubicBezTo>
                  <a:pt x="2165490" y="520282"/>
                  <a:pt x="2164472" y="519264"/>
                  <a:pt x="2164472" y="518246"/>
                </a:cubicBezTo>
                <a:cubicBezTo>
                  <a:pt x="2164472" y="517228"/>
                  <a:pt x="2165490" y="516210"/>
                  <a:pt x="2166508" y="516210"/>
                </a:cubicBezTo>
                <a:close/>
                <a:moveTo>
                  <a:pt x="8592859" y="508092"/>
                </a:moveTo>
                <a:cubicBezTo>
                  <a:pt x="8606094" y="508092"/>
                  <a:pt x="8617294" y="519292"/>
                  <a:pt x="8617294" y="532528"/>
                </a:cubicBezTo>
                <a:cubicBezTo>
                  <a:pt x="8617294" y="545762"/>
                  <a:pt x="8606094" y="556963"/>
                  <a:pt x="8592859" y="556963"/>
                </a:cubicBezTo>
                <a:cubicBezTo>
                  <a:pt x="8579624" y="556963"/>
                  <a:pt x="8568424" y="545762"/>
                  <a:pt x="8568424" y="532528"/>
                </a:cubicBezTo>
                <a:cubicBezTo>
                  <a:pt x="8568424" y="519292"/>
                  <a:pt x="8579624" y="508092"/>
                  <a:pt x="8592859" y="508092"/>
                </a:cubicBezTo>
                <a:close/>
                <a:moveTo>
                  <a:pt x="6066913" y="493836"/>
                </a:moveTo>
                <a:cubicBezTo>
                  <a:pt x="6074039" y="493836"/>
                  <a:pt x="6081166" y="499945"/>
                  <a:pt x="6081166" y="508090"/>
                </a:cubicBezTo>
                <a:cubicBezTo>
                  <a:pt x="6081166" y="516235"/>
                  <a:pt x="6075057" y="522343"/>
                  <a:pt x="6066913" y="522343"/>
                </a:cubicBezTo>
                <a:cubicBezTo>
                  <a:pt x="6058767" y="522343"/>
                  <a:pt x="6052659" y="516235"/>
                  <a:pt x="6052659" y="508090"/>
                </a:cubicBezTo>
                <a:cubicBezTo>
                  <a:pt x="6052659" y="499945"/>
                  <a:pt x="6058767" y="493836"/>
                  <a:pt x="6066913" y="493836"/>
                </a:cubicBezTo>
                <a:close/>
                <a:moveTo>
                  <a:pt x="6723597" y="480603"/>
                </a:moveTo>
                <a:cubicBezTo>
                  <a:pt x="6734796" y="480603"/>
                  <a:pt x="6743960" y="489766"/>
                  <a:pt x="6743960" y="500965"/>
                </a:cubicBezTo>
                <a:cubicBezTo>
                  <a:pt x="6743960" y="512164"/>
                  <a:pt x="6734796" y="521329"/>
                  <a:pt x="6723597" y="521329"/>
                </a:cubicBezTo>
                <a:cubicBezTo>
                  <a:pt x="6712398" y="521329"/>
                  <a:pt x="6703235" y="512164"/>
                  <a:pt x="6703235" y="500965"/>
                </a:cubicBezTo>
                <a:cubicBezTo>
                  <a:pt x="6703235" y="489766"/>
                  <a:pt x="6712398" y="480603"/>
                  <a:pt x="6723597" y="480603"/>
                </a:cubicBezTo>
                <a:close/>
                <a:moveTo>
                  <a:pt x="10992560" y="476531"/>
                </a:moveTo>
                <a:cubicBezTo>
                  <a:pt x="10995614" y="476531"/>
                  <a:pt x="10997650" y="478567"/>
                  <a:pt x="10997650" y="481622"/>
                </a:cubicBezTo>
                <a:cubicBezTo>
                  <a:pt x="10997650" y="484676"/>
                  <a:pt x="10995614" y="486712"/>
                  <a:pt x="10992560" y="486712"/>
                </a:cubicBezTo>
                <a:cubicBezTo>
                  <a:pt x="10989506" y="486712"/>
                  <a:pt x="10987469" y="484676"/>
                  <a:pt x="10987469" y="481622"/>
                </a:cubicBezTo>
                <a:cubicBezTo>
                  <a:pt x="10987469" y="478567"/>
                  <a:pt x="10989506" y="476531"/>
                  <a:pt x="10992560" y="476531"/>
                </a:cubicBezTo>
                <a:close/>
                <a:moveTo>
                  <a:pt x="3592921" y="475498"/>
                </a:moveTo>
                <a:cubicBezTo>
                  <a:pt x="3641788" y="475498"/>
                  <a:pt x="3681491" y="515204"/>
                  <a:pt x="3681491" y="563056"/>
                </a:cubicBezTo>
                <a:cubicBezTo>
                  <a:pt x="3681491" y="611926"/>
                  <a:pt x="3641788" y="650613"/>
                  <a:pt x="3592921" y="650613"/>
                </a:cubicBezTo>
                <a:cubicBezTo>
                  <a:pt x="3544054" y="650613"/>
                  <a:pt x="3504350" y="610906"/>
                  <a:pt x="3504350" y="563056"/>
                </a:cubicBezTo>
                <a:cubicBezTo>
                  <a:pt x="3504350" y="514186"/>
                  <a:pt x="3544054" y="475498"/>
                  <a:pt x="3592921" y="475498"/>
                </a:cubicBezTo>
                <a:close/>
                <a:moveTo>
                  <a:pt x="4326963" y="471433"/>
                </a:moveTo>
                <a:cubicBezTo>
                  <a:pt x="4337144" y="471433"/>
                  <a:pt x="4346306" y="480596"/>
                  <a:pt x="4346306" y="490777"/>
                </a:cubicBezTo>
                <a:cubicBezTo>
                  <a:pt x="4346306" y="500959"/>
                  <a:pt x="4338162" y="510122"/>
                  <a:pt x="4326963" y="510122"/>
                </a:cubicBezTo>
                <a:cubicBezTo>
                  <a:pt x="4316781" y="510122"/>
                  <a:pt x="4307663" y="501977"/>
                  <a:pt x="4307663" y="490777"/>
                </a:cubicBezTo>
                <a:cubicBezTo>
                  <a:pt x="4307663" y="480596"/>
                  <a:pt x="4315762" y="471433"/>
                  <a:pt x="4326963" y="471433"/>
                </a:cubicBezTo>
                <a:close/>
                <a:moveTo>
                  <a:pt x="427563" y="469375"/>
                </a:moveTo>
                <a:cubicBezTo>
                  <a:pt x="427563" y="469375"/>
                  <a:pt x="428581" y="470393"/>
                  <a:pt x="428581" y="470393"/>
                </a:cubicBezTo>
                <a:cubicBezTo>
                  <a:pt x="428581" y="471411"/>
                  <a:pt x="427563" y="471411"/>
                  <a:pt x="427563" y="471411"/>
                </a:cubicBezTo>
                <a:cubicBezTo>
                  <a:pt x="426545" y="471411"/>
                  <a:pt x="426545" y="470393"/>
                  <a:pt x="426545" y="470393"/>
                </a:cubicBezTo>
                <a:cubicBezTo>
                  <a:pt x="426545" y="469375"/>
                  <a:pt x="427563" y="469375"/>
                  <a:pt x="427563" y="469375"/>
                </a:cubicBezTo>
                <a:close/>
                <a:moveTo>
                  <a:pt x="2938242" y="457159"/>
                </a:moveTo>
                <a:cubicBezTo>
                  <a:pt x="2942314" y="457159"/>
                  <a:pt x="2944351" y="459195"/>
                  <a:pt x="2944351" y="462250"/>
                </a:cubicBezTo>
                <a:cubicBezTo>
                  <a:pt x="2944351" y="465304"/>
                  <a:pt x="2942314" y="467340"/>
                  <a:pt x="2938242" y="467340"/>
                </a:cubicBezTo>
                <a:cubicBezTo>
                  <a:pt x="2935187" y="467340"/>
                  <a:pt x="2932133" y="465304"/>
                  <a:pt x="2932133" y="462250"/>
                </a:cubicBezTo>
                <a:cubicBezTo>
                  <a:pt x="2932133" y="459195"/>
                  <a:pt x="2934169" y="457159"/>
                  <a:pt x="2938242" y="457159"/>
                </a:cubicBezTo>
                <a:close/>
                <a:moveTo>
                  <a:pt x="2512732" y="403224"/>
                </a:moveTo>
                <a:cubicBezTo>
                  <a:pt x="2515786" y="403224"/>
                  <a:pt x="2518840" y="406278"/>
                  <a:pt x="2518840" y="409333"/>
                </a:cubicBezTo>
                <a:cubicBezTo>
                  <a:pt x="2518840" y="412387"/>
                  <a:pt x="2516804" y="415441"/>
                  <a:pt x="2512732" y="415441"/>
                </a:cubicBezTo>
                <a:cubicBezTo>
                  <a:pt x="2509677" y="415441"/>
                  <a:pt x="2506624" y="413405"/>
                  <a:pt x="2506624" y="409333"/>
                </a:cubicBezTo>
                <a:cubicBezTo>
                  <a:pt x="2506624" y="406278"/>
                  <a:pt x="2508660" y="403224"/>
                  <a:pt x="2512732" y="403224"/>
                </a:cubicBezTo>
                <a:close/>
                <a:moveTo>
                  <a:pt x="5816456" y="403200"/>
                </a:moveTo>
                <a:cubicBezTo>
                  <a:pt x="5821546" y="403200"/>
                  <a:pt x="5825619" y="407272"/>
                  <a:pt x="5825619" y="412363"/>
                </a:cubicBezTo>
                <a:cubicBezTo>
                  <a:pt x="5825619" y="417454"/>
                  <a:pt x="5821546" y="421526"/>
                  <a:pt x="5816456" y="421526"/>
                </a:cubicBezTo>
                <a:cubicBezTo>
                  <a:pt x="5811365" y="421526"/>
                  <a:pt x="5807293" y="417454"/>
                  <a:pt x="5807293" y="412363"/>
                </a:cubicBezTo>
                <a:cubicBezTo>
                  <a:pt x="5807293" y="407272"/>
                  <a:pt x="5811365" y="403200"/>
                  <a:pt x="5816456" y="403200"/>
                </a:cubicBezTo>
                <a:close/>
                <a:moveTo>
                  <a:pt x="8714015" y="402208"/>
                </a:moveTo>
                <a:cubicBezTo>
                  <a:pt x="8719106" y="402208"/>
                  <a:pt x="8722160" y="406280"/>
                  <a:pt x="8722160" y="410353"/>
                </a:cubicBezTo>
                <a:cubicBezTo>
                  <a:pt x="8722160" y="414426"/>
                  <a:pt x="8718088" y="418498"/>
                  <a:pt x="8714015" y="418498"/>
                </a:cubicBezTo>
                <a:cubicBezTo>
                  <a:pt x="8709943" y="418498"/>
                  <a:pt x="8705870" y="414426"/>
                  <a:pt x="8705870" y="410353"/>
                </a:cubicBezTo>
                <a:cubicBezTo>
                  <a:pt x="8705870" y="406280"/>
                  <a:pt x="8709943" y="402208"/>
                  <a:pt x="8714015" y="402208"/>
                </a:cubicBezTo>
                <a:close/>
                <a:moveTo>
                  <a:pt x="9278052" y="383876"/>
                </a:moveTo>
                <a:cubicBezTo>
                  <a:pt x="9279070" y="383876"/>
                  <a:pt x="9279070" y="384894"/>
                  <a:pt x="9279070" y="384894"/>
                </a:cubicBezTo>
                <a:cubicBezTo>
                  <a:pt x="9279070" y="385912"/>
                  <a:pt x="9278052" y="385912"/>
                  <a:pt x="9278052" y="385912"/>
                </a:cubicBezTo>
                <a:cubicBezTo>
                  <a:pt x="9277034" y="385912"/>
                  <a:pt x="9277034" y="384894"/>
                  <a:pt x="9277034" y="384894"/>
                </a:cubicBezTo>
                <a:cubicBezTo>
                  <a:pt x="9277034" y="383876"/>
                  <a:pt x="9278052" y="383876"/>
                  <a:pt x="9278052" y="383876"/>
                </a:cubicBezTo>
                <a:close/>
                <a:moveTo>
                  <a:pt x="8419779" y="378786"/>
                </a:moveTo>
                <a:cubicBezTo>
                  <a:pt x="8426906" y="378786"/>
                  <a:pt x="8434033" y="384894"/>
                  <a:pt x="8434033" y="393040"/>
                </a:cubicBezTo>
                <a:cubicBezTo>
                  <a:pt x="8434033" y="401184"/>
                  <a:pt x="8427924" y="407293"/>
                  <a:pt x="8419779" y="407293"/>
                </a:cubicBezTo>
                <a:cubicBezTo>
                  <a:pt x="8411634" y="407293"/>
                  <a:pt x="8405525" y="401184"/>
                  <a:pt x="8405525" y="393040"/>
                </a:cubicBezTo>
                <a:cubicBezTo>
                  <a:pt x="8405525" y="384894"/>
                  <a:pt x="8411634" y="378786"/>
                  <a:pt x="8419779" y="378786"/>
                </a:cubicBezTo>
                <a:close/>
                <a:moveTo>
                  <a:pt x="4043916" y="366546"/>
                </a:moveTo>
                <a:cubicBezTo>
                  <a:pt x="4053080" y="366546"/>
                  <a:pt x="4059189" y="372655"/>
                  <a:pt x="4059189" y="381818"/>
                </a:cubicBezTo>
                <a:cubicBezTo>
                  <a:pt x="4059189" y="389963"/>
                  <a:pt x="4052062" y="397090"/>
                  <a:pt x="4043916" y="397090"/>
                </a:cubicBezTo>
                <a:cubicBezTo>
                  <a:pt x="4035771" y="397090"/>
                  <a:pt x="4028645" y="389963"/>
                  <a:pt x="4028645" y="381818"/>
                </a:cubicBezTo>
                <a:cubicBezTo>
                  <a:pt x="4028645" y="373673"/>
                  <a:pt x="4035771" y="366546"/>
                  <a:pt x="4043916" y="366546"/>
                </a:cubicBezTo>
                <a:close/>
                <a:moveTo>
                  <a:pt x="5531384" y="355348"/>
                </a:moveTo>
                <a:cubicBezTo>
                  <a:pt x="5540547" y="355348"/>
                  <a:pt x="5548692" y="363493"/>
                  <a:pt x="5548692" y="372656"/>
                </a:cubicBezTo>
                <a:cubicBezTo>
                  <a:pt x="5548692" y="381819"/>
                  <a:pt x="5540547" y="389964"/>
                  <a:pt x="5531384" y="389964"/>
                </a:cubicBezTo>
                <a:cubicBezTo>
                  <a:pt x="5522221" y="389964"/>
                  <a:pt x="5514076" y="381819"/>
                  <a:pt x="5514076" y="372656"/>
                </a:cubicBezTo>
                <a:cubicBezTo>
                  <a:pt x="5514076" y="363493"/>
                  <a:pt x="5522221" y="355348"/>
                  <a:pt x="5531384" y="355348"/>
                </a:cubicBezTo>
                <a:close/>
                <a:moveTo>
                  <a:pt x="6608550" y="325823"/>
                </a:moveTo>
                <a:cubicBezTo>
                  <a:pt x="6611604" y="325823"/>
                  <a:pt x="6613640" y="327859"/>
                  <a:pt x="6613640" y="330914"/>
                </a:cubicBezTo>
                <a:cubicBezTo>
                  <a:pt x="6613640" y="333968"/>
                  <a:pt x="6611604" y="336004"/>
                  <a:pt x="6608550" y="336004"/>
                </a:cubicBezTo>
                <a:cubicBezTo>
                  <a:pt x="6605495" y="336004"/>
                  <a:pt x="6603459" y="333968"/>
                  <a:pt x="6603459" y="330914"/>
                </a:cubicBezTo>
                <a:cubicBezTo>
                  <a:pt x="6603459" y="327859"/>
                  <a:pt x="6605495" y="325823"/>
                  <a:pt x="6608550" y="325823"/>
                </a:cubicBezTo>
                <a:close/>
                <a:moveTo>
                  <a:pt x="7003580" y="314648"/>
                </a:moveTo>
                <a:cubicBezTo>
                  <a:pt x="7010706" y="314648"/>
                  <a:pt x="7015796" y="319739"/>
                  <a:pt x="7015796" y="325847"/>
                </a:cubicBezTo>
                <a:cubicBezTo>
                  <a:pt x="7015796" y="331956"/>
                  <a:pt x="7010706" y="337047"/>
                  <a:pt x="7003580" y="337047"/>
                </a:cubicBezTo>
                <a:cubicBezTo>
                  <a:pt x="6997470" y="337047"/>
                  <a:pt x="6991362" y="331956"/>
                  <a:pt x="6991362" y="325847"/>
                </a:cubicBezTo>
                <a:cubicBezTo>
                  <a:pt x="6991362" y="319739"/>
                  <a:pt x="6996453" y="314648"/>
                  <a:pt x="7003580" y="314648"/>
                </a:cubicBezTo>
                <a:close/>
                <a:moveTo>
                  <a:pt x="4121368" y="295307"/>
                </a:moveTo>
                <a:cubicBezTo>
                  <a:pt x="4130532" y="295307"/>
                  <a:pt x="4136640" y="301416"/>
                  <a:pt x="4136640" y="309561"/>
                </a:cubicBezTo>
                <a:cubicBezTo>
                  <a:pt x="4136640" y="317706"/>
                  <a:pt x="4129514" y="323814"/>
                  <a:pt x="4121368" y="323814"/>
                </a:cubicBezTo>
                <a:cubicBezTo>
                  <a:pt x="4113225" y="323814"/>
                  <a:pt x="4106095" y="317706"/>
                  <a:pt x="4106095" y="309561"/>
                </a:cubicBezTo>
                <a:cubicBezTo>
                  <a:pt x="4106095" y="301416"/>
                  <a:pt x="4112206" y="295307"/>
                  <a:pt x="4121368" y="295307"/>
                </a:cubicBezTo>
                <a:close/>
                <a:moveTo>
                  <a:pt x="5311470" y="293243"/>
                </a:moveTo>
                <a:cubicBezTo>
                  <a:pt x="5316562" y="293243"/>
                  <a:pt x="5320634" y="297316"/>
                  <a:pt x="5320634" y="302406"/>
                </a:cubicBezTo>
                <a:cubicBezTo>
                  <a:pt x="5320634" y="307497"/>
                  <a:pt x="5316562" y="311569"/>
                  <a:pt x="5311470" y="311569"/>
                </a:cubicBezTo>
                <a:cubicBezTo>
                  <a:pt x="5306380" y="311569"/>
                  <a:pt x="5302308" y="307497"/>
                  <a:pt x="5302308" y="302406"/>
                </a:cubicBezTo>
                <a:cubicBezTo>
                  <a:pt x="5302308" y="297316"/>
                  <a:pt x="5306380" y="293243"/>
                  <a:pt x="5311470" y="293243"/>
                </a:cubicBezTo>
                <a:close/>
                <a:moveTo>
                  <a:pt x="9786092" y="292250"/>
                </a:moveTo>
                <a:cubicBezTo>
                  <a:pt x="9795255" y="292250"/>
                  <a:pt x="9802382" y="299377"/>
                  <a:pt x="9802382" y="308540"/>
                </a:cubicBezTo>
                <a:cubicBezTo>
                  <a:pt x="9802382" y="317703"/>
                  <a:pt x="9795255" y="324830"/>
                  <a:pt x="9786092" y="324830"/>
                </a:cubicBezTo>
                <a:cubicBezTo>
                  <a:pt x="9776929" y="324830"/>
                  <a:pt x="9769802" y="317703"/>
                  <a:pt x="9769802" y="308540"/>
                </a:cubicBezTo>
                <a:cubicBezTo>
                  <a:pt x="9769802" y="299377"/>
                  <a:pt x="9776929" y="292250"/>
                  <a:pt x="9786092" y="292250"/>
                </a:cubicBezTo>
                <a:close/>
                <a:moveTo>
                  <a:pt x="9236309" y="271884"/>
                </a:moveTo>
                <a:cubicBezTo>
                  <a:pt x="9243436" y="271884"/>
                  <a:pt x="9249545" y="277992"/>
                  <a:pt x="9249545" y="285119"/>
                </a:cubicBezTo>
                <a:cubicBezTo>
                  <a:pt x="9249545" y="292246"/>
                  <a:pt x="9243436" y="298355"/>
                  <a:pt x="9236309" y="298355"/>
                </a:cubicBezTo>
                <a:cubicBezTo>
                  <a:pt x="9229182" y="298355"/>
                  <a:pt x="9223074" y="292246"/>
                  <a:pt x="9223074" y="285119"/>
                </a:cubicBezTo>
                <a:cubicBezTo>
                  <a:pt x="9223074" y="277992"/>
                  <a:pt x="9229182" y="271884"/>
                  <a:pt x="9236309" y="271884"/>
                </a:cubicBezTo>
                <a:close/>
                <a:moveTo>
                  <a:pt x="1991444" y="266797"/>
                </a:moveTo>
                <a:cubicBezTo>
                  <a:pt x="1995516" y="266797"/>
                  <a:pt x="1998572" y="269851"/>
                  <a:pt x="1998572" y="273924"/>
                </a:cubicBezTo>
                <a:cubicBezTo>
                  <a:pt x="1998572" y="277996"/>
                  <a:pt x="1995516" y="281051"/>
                  <a:pt x="1991444" y="281051"/>
                </a:cubicBezTo>
                <a:cubicBezTo>
                  <a:pt x="1987370" y="281051"/>
                  <a:pt x="1984317" y="277996"/>
                  <a:pt x="1984317" y="273924"/>
                </a:cubicBezTo>
                <a:cubicBezTo>
                  <a:pt x="1984317" y="269851"/>
                  <a:pt x="1987370" y="266797"/>
                  <a:pt x="1991444" y="266797"/>
                </a:cubicBezTo>
                <a:close/>
                <a:moveTo>
                  <a:pt x="8223283" y="262699"/>
                </a:moveTo>
                <a:cubicBezTo>
                  <a:pt x="8225320" y="262699"/>
                  <a:pt x="8226337" y="263717"/>
                  <a:pt x="8226337" y="265754"/>
                </a:cubicBezTo>
                <a:cubicBezTo>
                  <a:pt x="8226337" y="266772"/>
                  <a:pt x="8225320" y="268808"/>
                  <a:pt x="8223283" y="268808"/>
                </a:cubicBezTo>
                <a:cubicBezTo>
                  <a:pt x="8222265" y="268808"/>
                  <a:pt x="8220229" y="267790"/>
                  <a:pt x="8220229" y="265754"/>
                </a:cubicBezTo>
                <a:cubicBezTo>
                  <a:pt x="8220229" y="263717"/>
                  <a:pt x="8221247" y="262699"/>
                  <a:pt x="8223283" y="262699"/>
                </a:cubicBezTo>
                <a:close/>
                <a:moveTo>
                  <a:pt x="3759863" y="253535"/>
                </a:moveTo>
                <a:cubicBezTo>
                  <a:pt x="3762916" y="253535"/>
                  <a:pt x="3764952" y="255571"/>
                  <a:pt x="3764952" y="258626"/>
                </a:cubicBezTo>
                <a:cubicBezTo>
                  <a:pt x="3764952" y="261680"/>
                  <a:pt x="3762916" y="263716"/>
                  <a:pt x="3759863" y="263716"/>
                </a:cubicBezTo>
                <a:cubicBezTo>
                  <a:pt x="3756807" y="263716"/>
                  <a:pt x="3754772" y="261680"/>
                  <a:pt x="3754772" y="258626"/>
                </a:cubicBezTo>
                <a:cubicBezTo>
                  <a:pt x="3754772" y="255571"/>
                  <a:pt x="3756807" y="253535"/>
                  <a:pt x="3759863" y="253535"/>
                </a:cubicBezTo>
                <a:close/>
                <a:moveTo>
                  <a:pt x="7655174" y="243355"/>
                </a:moveTo>
                <a:cubicBezTo>
                  <a:pt x="7656192" y="244373"/>
                  <a:pt x="7658228" y="245391"/>
                  <a:pt x="7658228" y="246410"/>
                </a:cubicBezTo>
                <a:cubicBezTo>
                  <a:pt x="7658228" y="247427"/>
                  <a:pt x="7657210" y="249464"/>
                  <a:pt x="7655174" y="249464"/>
                </a:cubicBezTo>
                <a:cubicBezTo>
                  <a:pt x="7654155" y="249464"/>
                  <a:pt x="7652119" y="248446"/>
                  <a:pt x="7652119" y="246410"/>
                </a:cubicBezTo>
                <a:cubicBezTo>
                  <a:pt x="7652119" y="245391"/>
                  <a:pt x="7653137" y="243355"/>
                  <a:pt x="7655174" y="243355"/>
                </a:cubicBezTo>
                <a:close/>
                <a:moveTo>
                  <a:pt x="1998518" y="237245"/>
                </a:moveTo>
                <a:cubicBezTo>
                  <a:pt x="2003609" y="237245"/>
                  <a:pt x="2007681" y="241318"/>
                  <a:pt x="2007681" y="246408"/>
                </a:cubicBezTo>
                <a:cubicBezTo>
                  <a:pt x="2007681" y="251499"/>
                  <a:pt x="2003609" y="255571"/>
                  <a:pt x="1998518" y="255571"/>
                </a:cubicBezTo>
                <a:cubicBezTo>
                  <a:pt x="1993428" y="255571"/>
                  <a:pt x="1989355" y="251499"/>
                  <a:pt x="1989355" y="246408"/>
                </a:cubicBezTo>
                <a:cubicBezTo>
                  <a:pt x="1989355" y="241318"/>
                  <a:pt x="1993428" y="237245"/>
                  <a:pt x="1998518" y="237245"/>
                </a:cubicBezTo>
                <a:close/>
                <a:moveTo>
                  <a:pt x="1157580" y="234204"/>
                </a:moveTo>
                <a:cubicBezTo>
                  <a:pt x="1177943" y="233186"/>
                  <a:pt x="1195251" y="250494"/>
                  <a:pt x="1195251" y="270856"/>
                </a:cubicBezTo>
                <a:cubicBezTo>
                  <a:pt x="1195251" y="291218"/>
                  <a:pt x="1178961" y="307508"/>
                  <a:pt x="1157580" y="307508"/>
                </a:cubicBezTo>
                <a:cubicBezTo>
                  <a:pt x="1137218" y="307508"/>
                  <a:pt x="1119910" y="291218"/>
                  <a:pt x="1119910" y="270856"/>
                </a:cubicBezTo>
                <a:cubicBezTo>
                  <a:pt x="1119910" y="250494"/>
                  <a:pt x="1136200" y="234204"/>
                  <a:pt x="1157580" y="234204"/>
                </a:cubicBezTo>
                <a:close/>
                <a:moveTo>
                  <a:pt x="961058" y="233172"/>
                </a:moveTo>
                <a:cubicBezTo>
                  <a:pt x="979384" y="233172"/>
                  <a:pt x="993637" y="247426"/>
                  <a:pt x="993637" y="265752"/>
                </a:cubicBezTo>
                <a:cubicBezTo>
                  <a:pt x="993637" y="283060"/>
                  <a:pt x="979384" y="297314"/>
                  <a:pt x="961058" y="297314"/>
                </a:cubicBezTo>
                <a:cubicBezTo>
                  <a:pt x="942732" y="297314"/>
                  <a:pt x="928478" y="283060"/>
                  <a:pt x="928478" y="265752"/>
                </a:cubicBezTo>
                <a:cubicBezTo>
                  <a:pt x="928478" y="248444"/>
                  <a:pt x="942732" y="233172"/>
                  <a:pt x="961058" y="233172"/>
                </a:cubicBezTo>
                <a:close/>
                <a:moveTo>
                  <a:pt x="171076" y="227096"/>
                </a:moveTo>
                <a:cubicBezTo>
                  <a:pt x="173114" y="227096"/>
                  <a:pt x="174131" y="229132"/>
                  <a:pt x="174131" y="230151"/>
                </a:cubicBezTo>
                <a:cubicBezTo>
                  <a:pt x="174131" y="232186"/>
                  <a:pt x="173114" y="233205"/>
                  <a:pt x="171076" y="233205"/>
                </a:cubicBezTo>
                <a:cubicBezTo>
                  <a:pt x="169040" y="233205"/>
                  <a:pt x="168023" y="232186"/>
                  <a:pt x="168023" y="230151"/>
                </a:cubicBezTo>
                <a:cubicBezTo>
                  <a:pt x="168023" y="228113"/>
                  <a:pt x="169040" y="227096"/>
                  <a:pt x="171076" y="227096"/>
                </a:cubicBezTo>
                <a:close/>
                <a:moveTo>
                  <a:pt x="1620797" y="211791"/>
                </a:moveTo>
                <a:cubicBezTo>
                  <a:pt x="1626906" y="212809"/>
                  <a:pt x="1630978" y="216882"/>
                  <a:pt x="1630978" y="221973"/>
                </a:cubicBezTo>
                <a:cubicBezTo>
                  <a:pt x="1630978" y="227064"/>
                  <a:pt x="1626906" y="232153"/>
                  <a:pt x="1620797" y="232153"/>
                </a:cubicBezTo>
                <a:cubicBezTo>
                  <a:pt x="1615707" y="232153"/>
                  <a:pt x="1610616" y="228082"/>
                  <a:pt x="1610616" y="221973"/>
                </a:cubicBezTo>
                <a:cubicBezTo>
                  <a:pt x="1610616" y="216882"/>
                  <a:pt x="1614689" y="211791"/>
                  <a:pt x="1620797" y="211791"/>
                </a:cubicBezTo>
                <a:close/>
                <a:moveTo>
                  <a:pt x="5128210" y="193466"/>
                </a:moveTo>
                <a:cubicBezTo>
                  <a:pt x="5135336" y="193466"/>
                  <a:pt x="5140427" y="199575"/>
                  <a:pt x="5140427" y="205684"/>
                </a:cubicBezTo>
                <a:cubicBezTo>
                  <a:pt x="5140427" y="212810"/>
                  <a:pt x="5134318" y="217901"/>
                  <a:pt x="5128210" y="217901"/>
                </a:cubicBezTo>
                <a:cubicBezTo>
                  <a:pt x="5121084" y="217901"/>
                  <a:pt x="5115993" y="211792"/>
                  <a:pt x="5115993" y="205684"/>
                </a:cubicBezTo>
                <a:cubicBezTo>
                  <a:pt x="5115993" y="198557"/>
                  <a:pt x="5122102" y="193466"/>
                  <a:pt x="5128210" y="193466"/>
                </a:cubicBezTo>
                <a:close/>
                <a:moveTo>
                  <a:pt x="9614030" y="138518"/>
                </a:moveTo>
                <a:cubicBezTo>
                  <a:pt x="9620139" y="138518"/>
                  <a:pt x="9625230" y="143609"/>
                  <a:pt x="9625230" y="149717"/>
                </a:cubicBezTo>
                <a:cubicBezTo>
                  <a:pt x="9625230" y="155826"/>
                  <a:pt x="9620139" y="160915"/>
                  <a:pt x="9614030" y="160915"/>
                </a:cubicBezTo>
                <a:cubicBezTo>
                  <a:pt x="9607922" y="160915"/>
                  <a:pt x="9602831" y="155826"/>
                  <a:pt x="9602831" y="149717"/>
                </a:cubicBezTo>
                <a:cubicBezTo>
                  <a:pt x="9602831" y="143609"/>
                  <a:pt x="9607922" y="138518"/>
                  <a:pt x="9614030" y="138518"/>
                </a:cubicBezTo>
                <a:close/>
                <a:moveTo>
                  <a:pt x="3063470" y="115071"/>
                </a:moveTo>
                <a:cubicBezTo>
                  <a:pt x="3066524" y="115071"/>
                  <a:pt x="3069579" y="117107"/>
                  <a:pt x="3069579" y="121180"/>
                </a:cubicBezTo>
                <a:cubicBezTo>
                  <a:pt x="3069579" y="124234"/>
                  <a:pt x="3066524" y="127289"/>
                  <a:pt x="3063470" y="127289"/>
                </a:cubicBezTo>
                <a:cubicBezTo>
                  <a:pt x="3060416" y="127289"/>
                  <a:pt x="3057361" y="124234"/>
                  <a:pt x="3057361" y="121180"/>
                </a:cubicBezTo>
                <a:cubicBezTo>
                  <a:pt x="3057361" y="118126"/>
                  <a:pt x="3060416" y="115071"/>
                  <a:pt x="3063470" y="115071"/>
                </a:cubicBezTo>
                <a:close/>
                <a:moveTo>
                  <a:pt x="1904915" y="92704"/>
                </a:moveTo>
                <a:cubicBezTo>
                  <a:pt x="1915096" y="91685"/>
                  <a:pt x="1923240" y="99831"/>
                  <a:pt x="1923240" y="110012"/>
                </a:cubicBezTo>
                <a:cubicBezTo>
                  <a:pt x="1923240" y="120193"/>
                  <a:pt x="1915096" y="127319"/>
                  <a:pt x="1904915" y="127319"/>
                </a:cubicBezTo>
                <a:cubicBezTo>
                  <a:pt x="1894733" y="127319"/>
                  <a:pt x="1886589" y="119175"/>
                  <a:pt x="1886589" y="110012"/>
                </a:cubicBezTo>
                <a:cubicBezTo>
                  <a:pt x="1886589" y="99831"/>
                  <a:pt x="1894733" y="92704"/>
                  <a:pt x="1904915" y="92704"/>
                </a:cubicBezTo>
                <a:close/>
                <a:moveTo>
                  <a:pt x="6230829" y="87605"/>
                </a:moveTo>
                <a:cubicBezTo>
                  <a:pt x="6234902" y="87605"/>
                  <a:pt x="6238974" y="90659"/>
                  <a:pt x="6238974" y="95750"/>
                </a:cubicBezTo>
                <a:cubicBezTo>
                  <a:pt x="6238974" y="99822"/>
                  <a:pt x="6234902" y="103895"/>
                  <a:pt x="6230829" y="103895"/>
                </a:cubicBezTo>
                <a:cubicBezTo>
                  <a:pt x="6226756" y="103895"/>
                  <a:pt x="6222684" y="99822"/>
                  <a:pt x="6222684" y="95750"/>
                </a:cubicBezTo>
                <a:cubicBezTo>
                  <a:pt x="6222684" y="91677"/>
                  <a:pt x="6226756" y="87605"/>
                  <a:pt x="6230829" y="87605"/>
                </a:cubicBezTo>
                <a:close/>
                <a:moveTo>
                  <a:pt x="11171750" y="86587"/>
                </a:moveTo>
                <a:cubicBezTo>
                  <a:pt x="11227746" y="86587"/>
                  <a:pt x="11273561" y="131384"/>
                  <a:pt x="11273561" y="187380"/>
                </a:cubicBezTo>
                <a:cubicBezTo>
                  <a:pt x="11273561" y="243377"/>
                  <a:pt x="11228764" y="288173"/>
                  <a:pt x="11171750" y="288173"/>
                </a:cubicBezTo>
                <a:cubicBezTo>
                  <a:pt x="11115753" y="288173"/>
                  <a:pt x="11069938" y="243377"/>
                  <a:pt x="11069938" y="187380"/>
                </a:cubicBezTo>
                <a:cubicBezTo>
                  <a:pt x="11069938" y="131384"/>
                  <a:pt x="11115753" y="86587"/>
                  <a:pt x="11171750" y="86587"/>
                </a:cubicBezTo>
                <a:close/>
                <a:moveTo>
                  <a:pt x="3533841" y="71293"/>
                </a:moveTo>
                <a:cubicBezTo>
                  <a:pt x="3535876" y="70275"/>
                  <a:pt x="3536895" y="72311"/>
                  <a:pt x="3536895" y="74347"/>
                </a:cubicBezTo>
                <a:cubicBezTo>
                  <a:pt x="3536895" y="76383"/>
                  <a:pt x="3535876" y="77402"/>
                  <a:pt x="3533841" y="77402"/>
                </a:cubicBezTo>
                <a:cubicBezTo>
                  <a:pt x="3531804" y="77402"/>
                  <a:pt x="3530785" y="76383"/>
                  <a:pt x="3530785" y="74347"/>
                </a:cubicBezTo>
                <a:cubicBezTo>
                  <a:pt x="3530785" y="72311"/>
                  <a:pt x="3531804" y="71293"/>
                  <a:pt x="3533841" y="71293"/>
                </a:cubicBezTo>
                <a:close/>
                <a:moveTo>
                  <a:pt x="8850443" y="69279"/>
                </a:moveTo>
                <a:cubicBezTo>
                  <a:pt x="8853497" y="69279"/>
                  <a:pt x="8855533" y="71315"/>
                  <a:pt x="8855533" y="74370"/>
                </a:cubicBezTo>
                <a:cubicBezTo>
                  <a:pt x="8855533" y="77424"/>
                  <a:pt x="8853497" y="79460"/>
                  <a:pt x="8850443" y="79460"/>
                </a:cubicBezTo>
                <a:cubicBezTo>
                  <a:pt x="8847388" y="79460"/>
                  <a:pt x="8845352" y="77424"/>
                  <a:pt x="8845352" y="74370"/>
                </a:cubicBezTo>
                <a:cubicBezTo>
                  <a:pt x="8845352" y="71315"/>
                  <a:pt x="8847388" y="69279"/>
                  <a:pt x="8850443" y="69279"/>
                </a:cubicBezTo>
                <a:close/>
                <a:moveTo>
                  <a:pt x="2747929" y="68269"/>
                </a:moveTo>
                <a:cubicBezTo>
                  <a:pt x="2760149" y="68269"/>
                  <a:pt x="2770331" y="78449"/>
                  <a:pt x="2770331" y="90666"/>
                </a:cubicBezTo>
                <a:cubicBezTo>
                  <a:pt x="2770331" y="102884"/>
                  <a:pt x="2760149" y="113065"/>
                  <a:pt x="2747929" y="113065"/>
                </a:cubicBezTo>
                <a:cubicBezTo>
                  <a:pt x="2735713" y="113065"/>
                  <a:pt x="2725531" y="102884"/>
                  <a:pt x="2725531" y="90666"/>
                </a:cubicBezTo>
                <a:cubicBezTo>
                  <a:pt x="2725531" y="78449"/>
                  <a:pt x="2735713" y="68269"/>
                  <a:pt x="2747929" y="68269"/>
                </a:cubicBezTo>
                <a:close/>
                <a:moveTo>
                  <a:pt x="1222767" y="68265"/>
                </a:moveTo>
                <a:cubicBezTo>
                  <a:pt x="1233967" y="68265"/>
                  <a:pt x="1243130" y="77428"/>
                  <a:pt x="1243130" y="88627"/>
                </a:cubicBezTo>
                <a:cubicBezTo>
                  <a:pt x="1243130" y="99825"/>
                  <a:pt x="1233967" y="108990"/>
                  <a:pt x="1222767" y="108990"/>
                </a:cubicBezTo>
                <a:cubicBezTo>
                  <a:pt x="1211568" y="108990"/>
                  <a:pt x="1202406" y="99825"/>
                  <a:pt x="1202406" y="88627"/>
                </a:cubicBezTo>
                <a:cubicBezTo>
                  <a:pt x="1202406" y="77428"/>
                  <a:pt x="1211568" y="68265"/>
                  <a:pt x="1222767" y="68265"/>
                </a:cubicBezTo>
                <a:close/>
                <a:moveTo>
                  <a:pt x="11961807" y="59105"/>
                </a:moveTo>
                <a:cubicBezTo>
                  <a:pt x="11973006" y="59105"/>
                  <a:pt x="11982170" y="68268"/>
                  <a:pt x="11982170" y="79467"/>
                </a:cubicBezTo>
                <a:cubicBezTo>
                  <a:pt x="11982170" y="90667"/>
                  <a:pt x="11973006" y="99830"/>
                  <a:pt x="11961807" y="99830"/>
                </a:cubicBezTo>
                <a:cubicBezTo>
                  <a:pt x="11950608" y="99830"/>
                  <a:pt x="11941445" y="90667"/>
                  <a:pt x="11941445" y="79467"/>
                </a:cubicBezTo>
                <a:cubicBezTo>
                  <a:pt x="11941445" y="68268"/>
                  <a:pt x="11950608" y="59105"/>
                  <a:pt x="11961807" y="59105"/>
                </a:cubicBezTo>
                <a:close/>
                <a:moveTo>
                  <a:pt x="2790665" y="54007"/>
                </a:moveTo>
                <a:cubicBezTo>
                  <a:pt x="2797792" y="54007"/>
                  <a:pt x="2803901" y="60116"/>
                  <a:pt x="2803901" y="67243"/>
                </a:cubicBezTo>
                <a:cubicBezTo>
                  <a:pt x="2803901" y="74369"/>
                  <a:pt x="2797792" y="80478"/>
                  <a:pt x="2790665" y="80478"/>
                </a:cubicBezTo>
                <a:cubicBezTo>
                  <a:pt x="2783539" y="80478"/>
                  <a:pt x="2777433" y="74369"/>
                  <a:pt x="2777433" y="67243"/>
                </a:cubicBezTo>
                <a:cubicBezTo>
                  <a:pt x="2777433" y="60116"/>
                  <a:pt x="2783539" y="54007"/>
                  <a:pt x="2790665" y="54007"/>
                </a:cubicBezTo>
                <a:close/>
                <a:moveTo>
                  <a:pt x="3751773" y="46888"/>
                </a:moveTo>
                <a:cubicBezTo>
                  <a:pt x="3755844" y="46888"/>
                  <a:pt x="3759917" y="49943"/>
                  <a:pt x="3759917" y="55033"/>
                </a:cubicBezTo>
                <a:cubicBezTo>
                  <a:pt x="3759917" y="59105"/>
                  <a:pt x="3756861" y="63179"/>
                  <a:pt x="3751773" y="63179"/>
                </a:cubicBezTo>
                <a:cubicBezTo>
                  <a:pt x="3747699" y="63179"/>
                  <a:pt x="3743628" y="60123"/>
                  <a:pt x="3743628" y="55033"/>
                </a:cubicBezTo>
                <a:cubicBezTo>
                  <a:pt x="3743628" y="50961"/>
                  <a:pt x="3746682" y="46888"/>
                  <a:pt x="3751773" y="46888"/>
                </a:cubicBezTo>
                <a:close/>
                <a:moveTo>
                  <a:pt x="6107637" y="40750"/>
                </a:moveTo>
                <a:cubicBezTo>
                  <a:pt x="6111709" y="40750"/>
                  <a:pt x="6113746" y="43804"/>
                  <a:pt x="6113746" y="46859"/>
                </a:cubicBezTo>
                <a:cubicBezTo>
                  <a:pt x="6113746" y="49913"/>
                  <a:pt x="6110691" y="52968"/>
                  <a:pt x="6107637" y="52968"/>
                </a:cubicBezTo>
                <a:cubicBezTo>
                  <a:pt x="6104582" y="52968"/>
                  <a:pt x="6101528" y="49913"/>
                  <a:pt x="6101528" y="46859"/>
                </a:cubicBezTo>
                <a:cubicBezTo>
                  <a:pt x="6101528" y="43804"/>
                  <a:pt x="6104582" y="40750"/>
                  <a:pt x="6107637" y="40750"/>
                </a:cubicBezTo>
                <a:close/>
                <a:moveTo>
                  <a:pt x="338029" y="35685"/>
                </a:moveTo>
                <a:cubicBezTo>
                  <a:pt x="354318" y="35685"/>
                  <a:pt x="367554" y="48920"/>
                  <a:pt x="367554" y="65210"/>
                </a:cubicBezTo>
                <a:cubicBezTo>
                  <a:pt x="367554" y="81499"/>
                  <a:pt x="354318" y="94736"/>
                  <a:pt x="338029" y="94736"/>
                </a:cubicBezTo>
                <a:cubicBezTo>
                  <a:pt x="321740" y="94736"/>
                  <a:pt x="308504" y="81499"/>
                  <a:pt x="308504" y="65210"/>
                </a:cubicBezTo>
                <a:cubicBezTo>
                  <a:pt x="308504" y="48920"/>
                  <a:pt x="321740" y="35685"/>
                  <a:pt x="338029" y="35685"/>
                </a:cubicBezTo>
                <a:close/>
                <a:moveTo>
                  <a:pt x="7914793" y="30595"/>
                </a:moveTo>
                <a:cubicBezTo>
                  <a:pt x="7919884" y="29578"/>
                  <a:pt x="7924974" y="33649"/>
                  <a:pt x="7924974" y="39758"/>
                </a:cubicBezTo>
                <a:cubicBezTo>
                  <a:pt x="7924974" y="44849"/>
                  <a:pt x="7920902" y="48922"/>
                  <a:pt x="7914793" y="48922"/>
                </a:cubicBezTo>
                <a:cubicBezTo>
                  <a:pt x="7909703" y="48922"/>
                  <a:pt x="7905630" y="44849"/>
                  <a:pt x="7905630" y="39758"/>
                </a:cubicBezTo>
                <a:cubicBezTo>
                  <a:pt x="7905630" y="34667"/>
                  <a:pt x="7909703" y="30595"/>
                  <a:pt x="7914793" y="30595"/>
                </a:cubicBezTo>
                <a:close/>
                <a:moveTo>
                  <a:pt x="631216" y="38"/>
                </a:moveTo>
                <a:cubicBezTo>
                  <a:pt x="654633" y="-980"/>
                  <a:pt x="673977" y="18364"/>
                  <a:pt x="673977" y="41781"/>
                </a:cubicBezTo>
                <a:cubicBezTo>
                  <a:pt x="673977" y="65197"/>
                  <a:pt x="654633" y="83523"/>
                  <a:pt x="631216" y="83523"/>
                </a:cubicBezTo>
                <a:cubicBezTo>
                  <a:pt x="607799" y="83523"/>
                  <a:pt x="588455" y="65197"/>
                  <a:pt x="588455" y="41781"/>
                </a:cubicBezTo>
                <a:cubicBezTo>
                  <a:pt x="588455" y="18364"/>
                  <a:pt x="607799" y="38"/>
                  <a:pt x="631216" y="38"/>
                </a:cubicBezTo>
                <a:close/>
              </a:path>
            </a:pathLst>
          </a:custGeom>
          <a:solidFill>
            <a:schemeClr val="bg1"/>
          </a:solidFill>
          <a:ln w="10176" cap="flat">
            <a:noFill/>
            <a:prstDash val="solid"/>
            <a:miter/>
          </a:ln>
          <a:effectLst>
            <a:outerShdw blurRad="76200" dist="38100" dir="5400000" algn="t" rotWithShape="0">
              <a:prstClr val="black">
                <a:alpha val="20000"/>
              </a:prstClr>
            </a:outerShdw>
          </a:effectLst>
        </p:spPr>
        <p:txBody>
          <a:bodyPr rtlCol="0" anchor="ctr"/>
          <a:lstStyle/>
          <a:p>
            <a:endParaRPr lang="zh-CN" altLang="en-US">
              <a:latin typeface="+mj-ea"/>
              <a:ea typeface="+mj-ea"/>
            </a:endParaRPr>
          </a:p>
        </p:txBody>
      </p:sp>
      <p:sp>
        <p:nvSpPr>
          <p:cNvPr id="197" name="主标题">
            <a:extLst>
              <a:ext uri="{FF2B5EF4-FFF2-40B4-BE49-F238E27FC236}">
                <a16:creationId xmlns:a16="http://schemas.microsoft.com/office/drawing/2014/main" id="{2357F2AF-C61D-4E88-B68D-445DE2933461}"/>
              </a:ext>
            </a:extLst>
          </p:cNvPr>
          <p:cNvSpPr txBox="1"/>
          <p:nvPr/>
        </p:nvSpPr>
        <p:spPr>
          <a:xfrm>
            <a:off x="4583152" y="1779167"/>
            <a:ext cx="3033362" cy="2646878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zh-CN" sz="16600" dirty="0">
                <a:solidFill>
                  <a:schemeClr val="accent4">
                    <a:alpha val="33000"/>
                  </a:schemeClr>
                </a:solidFill>
                <a:latin typeface="+mj-ea"/>
                <a:ea typeface="+mj-ea"/>
              </a:rPr>
              <a:t>01</a:t>
            </a:r>
          </a:p>
        </p:txBody>
      </p:sp>
      <p:sp>
        <p:nvSpPr>
          <p:cNvPr id="154" name="主标题">
            <a:extLst>
              <a:ext uri="{FF2B5EF4-FFF2-40B4-BE49-F238E27FC236}">
                <a16:creationId xmlns:a16="http://schemas.microsoft.com/office/drawing/2014/main" id="{14768FD6-E017-4844-9043-7DE0BB398964}"/>
              </a:ext>
            </a:extLst>
          </p:cNvPr>
          <p:cNvSpPr txBox="1"/>
          <p:nvPr/>
        </p:nvSpPr>
        <p:spPr>
          <a:xfrm>
            <a:off x="4076701" y="3388099"/>
            <a:ext cx="4063998" cy="52322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zh-CN" sz="2800" dirty="0">
                <a:solidFill>
                  <a:schemeClr val="bg1"/>
                </a:solidFill>
                <a:effectLst>
                  <a:outerShdw blurRad="127000" dist="63500" dir="16200000" sx="105000" sy="105000" rotWithShape="0">
                    <a:schemeClr val="accent3">
                      <a:lumMod val="50000"/>
                      <a:alpha val="20000"/>
                    </a:schemeClr>
                  </a:outerShdw>
                </a:effectLst>
                <a:latin typeface="+mj-ea"/>
                <a:ea typeface="+mj-ea"/>
              </a:rPr>
              <a:t>Activity Content</a:t>
            </a:r>
          </a:p>
        </p:txBody>
      </p:sp>
      <p:sp>
        <p:nvSpPr>
          <p:cNvPr id="102" name="主标题">
            <a:extLst>
              <a:ext uri="{FF2B5EF4-FFF2-40B4-BE49-F238E27FC236}">
                <a16:creationId xmlns:a16="http://schemas.microsoft.com/office/drawing/2014/main" id="{C7584D03-8133-4888-ADFA-53E34AF22AC7}"/>
              </a:ext>
            </a:extLst>
          </p:cNvPr>
          <p:cNvSpPr txBox="1"/>
          <p:nvPr/>
        </p:nvSpPr>
        <p:spPr>
          <a:xfrm>
            <a:off x="3852712" y="2181977"/>
            <a:ext cx="4511975" cy="124649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zh-CN" altLang="en-US" sz="7500" dirty="0">
                <a:ln w="12700">
                  <a:noFill/>
                </a:ln>
                <a:solidFill>
                  <a:schemeClr val="accent4"/>
                </a:solidFill>
                <a:latin typeface="+mj-ea"/>
                <a:ea typeface="+mj-ea"/>
              </a:rPr>
              <a:t>活动内容</a:t>
            </a:r>
            <a:endParaRPr lang="en-US" altLang="zh-CN" sz="7500" dirty="0">
              <a:ln w="12700">
                <a:noFill/>
              </a:ln>
              <a:solidFill>
                <a:schemeClr val="accent4"/>
              </a:solidFill>
              <a:latin typeface="+mj-ea"/>
              <a:ea typeface="+mj-ea"/>
            </a:endParaRPr>
          </a:p>
        </p:txBody>
      </p:sp>
      <p:sp>
        <p:nvSpPr>
          <p:cNvPr id="190" name="任意多边形: 形状 189">
            <a:extLst>
              <a:ext uri="{FF2B5EF4-FFF2-40B4-BE49-F238E27FC236}">
                <a16:creationId xmlns:a16="http://schemas.microsoft.com/office/drawing/2014/main" id="{277DB34E-FEBB-4173-9D5E-FA32AB8DEB00}"/>
              </a:ext>
            </a:extLst>
          </p:cNvPr>
          <p:cNvSpPr/>
          <p:nvPr/>
        </p:nvSpPr>
        <p:spPr>
          <a:xfrm>
            <a:off x="4654710" y="3905346"/>
            <a:ext cx="2952054" cy="503600"/>
          </a:xfrm>
          <a:custGeom>
            <a:avLst/>
            <a:gdLst>
              <a:gd name="connsiteX0" fmla="*/ 0 w 3019370"/>
              <a:gd name="connsiteY0" fmla="*/ 0 h 503600"/>
              <a:gd name="connsiteX1" fmla="*/ 99156 w 3019370"/>
              <a:gd name="connsiteY1" fmla="*/ 0 h 503600"/>
              <a:gd name="connsiteX2" fmla="*/ 99156 w 3019370"/>
              <a:gd name="connsiteY2" fmla="*/ 400663 h 503600"/>
              <a:gd name="connsiteX3" fmla="*/ 2907917 w 3019370"/>
              <a:gd name="connsiteY3" fmla="*/ 400663 h 503600"/>
              <a:gd name="connsiteX4" fmla="*/ 2907917 w 3019370"/>
              <a:gd name="connsiteY4" fmla="*/ 0 h 503600"/>
              <a:gd name="connsiteX5" fmla="*/ 3019370 w 3019370"/>
              <a:gd name="connsiteY5" fmla="*/ 0 h 503600"/>
              <a:gd name="connsiteX6" fmla="*/ 3019370 w 3019370"/>
              <a:gd name="connsiteY6" fmla="*/ 412106 h 503600"/>
              <a:gd name="connsiteX7" fmla="*/ 2916436 w 3019370"/>
              <a:gd name="connsiteY7" fmla="*/ 503600 h 503600"/>
              <a:gd name="connsiteX8" fmla="*/ 102934 w 3019370"/>
              <a:gd name="connsiteY8" fmla="*/ 503600 h 503600"/>
              <a:gd name="connsiteX9" fmla="*/ 0 w 3019370"/>
              <a:gd name="connsiteY9" fmla="*/ 412106 h 50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019370" h="503600">
                <a:moveTo>
                  <a:pt x="0" y="0"/>
                </a:moveTo>
                <a:lnTo>
                  <a:pt x="99156" y="0"/>
                </a:lnTo>
                <a:lnTo>
                  <a:pt x="99156" y="400663"/>
                </a:lnTo>
                <a:lnTo>
                  <a:pt x="2907917" y="400663"/>
                </a:lnTo>
                <a:lnTo>
                  <a:pt x="2907917" y="0"/>
                </a:lnTo>
                <a:lnTo>
                  <a:pt x="3019370" y="0"/>
                </a:lnTo>
                <a:lnTo>
                  <a:pt x="3019370" y="412106"/>
                </a:lnTo>
                <a:cubicBezTo>
                  <a:pt x="3019370" y="462427"/>
                  <a:pt x="2973621" y="503600"/>
                  <a:pt x="2916436" y="503600"/>
                </a:cubicBezTo>
                <a:lnTo>
                  <a:pt x="102934" y="503600"/>
                </a:lnTo>
                <a:cubicBezTo>
                  <a:pt x="45749" y="503600"/>
                  <a:pt x="0" y="462427"/>
                  <a:pt x="0" y="412106"/>
                </a:cubicBezTo>
                <a:close/>
              </a:path>
            </a:pathLst>
          </a:custGeom>
          <a:solidFill>
            <a:schemeClr val="accent4"/>
          </a:solidFill>
          <a:ln w="9361" cap="flat">
            <a:noFill/>
            <a:prstDash val="solid"/>
            <a:miter/>
          </a:ln>
          <a:effectLst>
            <a:outerShdw dist="38100" dir="16200000" algn="t" rotWithShape="0">
              <a:schemeClr val="accent2"/>
            </a:outerShdw>
          </a:effectLst>
        </p:spPr>
        <p:txBody>
          <a:bodyPr rtlCol="0" anchor="ctr"/>
          <a:lstStyle/>
          <a:p>
            <a:pPr algn="ctr"/>
            <a:endParaRPr lang="zh-CN" altLang="en-US">
              <a:latin typeface="+mj-ea"/>
              <a:ea typeface="+mj-ea"/>
            </a:endParaRPr>
          </a:p>
        </p:txBody>
      </p:sp>
      <p:sp>
        <p:nvSpPr>
          <p:cNvPr id="192" name="任意多边形: 形状 191">
            <a:extLst>
              <a:ext uri="{FF2B5EF4-FFF2-40B4-BE49-F238E27FC236}">
                <a16:creationId xmlns:a16="http://schemas.microsoft.com/office/drawing/2014/main" id="{1AE71CF1-F5C9-4882-B45C-E06DEA5B921F}"/>
              </a:ext>
            </a:extLst>
          </p:cNvPr>
          <p:cNvSpPr/>
          <p:nvPr/>
        </p:nvSpPr>
        <p:spPr>
          <a:xfrm>
            <a:off x="4660900" y="1686924"/>
            <a:ext cx="2954290" cy="434415"/>
          </a:xfrm>
          <a:custGeom>
            <a:avLst/>
            <a:gdLst>
              <a:gd name="connsiteX0" fmla="*/ 102934 w 3021658"/>
              <a:gd name="connsiteY0" fmla="*/ 0 h 382848"/>
              <a:gd name="connsiteX1" fmla="*/ 2916437 w 3021658"/>
              <a:gd name="connsiteY1" fmla="*/ 0 h 382848"/>
              <a:gd name="connsiteX2" fmla="*/ 3021658 w 3021658"/>
              <a:gd name="connsiteY2" fmla="*/ 91495 h 382848"/>
              <a:gd name="connsiteX3" fmla="*/ 3021658 w 3021658"/>
              <a:gd name="connsiteY3" fmla="*/ 382848 h 382848"/>
              <a:gd name="connsiteX4" fmla="*/ 2914992 w 3021658"/>
              <a:gd name="connsiteY4" fmla="*/ 382848 h 382848"/>
              <a:gd name="connsiteX5" fmla="*/ 2914992 w 3021658"/>
              <a:gd name="connsiteY5" fmla="*/ 101956 h 382848"/>
              <a:gd name="connsiteX6" fmla="*/ 106232 w 3021658"/>
              <a:gd name="connsiteY6" fmla="*/ 101956 h 382848"/>
              <a:gd name="connsiteX7" fmla="*/ 106232 w 3021658"/>
              <a:gd name="connsiteY7" fmla="*/ 382848 h 382848"/>
              <a:gd name="connsiteX8" fmla="*/ 0 w 3021658"/>
              <a:gd name="connsiteY8" fmla="*/ 382848 h 382848"/>
              <a:gd name="connsiteX9" fmla="*/ 0 w 3021658"/>
              <a:gd name="connsiteY9" fmla="*/ 91495 h 382848"/>
              <a:gd name="connsiteX10" fmla="*/ 102934 w 3021658"/>
              <a:gd name="connsiteY10" fmla="*/ 0 h 3828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3021658" h="382848">
                <a:moveTo>
                  <a:pt x="102934" y="0"/>
                </a:moveTo>
                <a:lnTo>
                  <a:pt x="2916437" y="0"/>
                </a:lnTo>
                <a:cubicBezTo>
                  <a:pt x="2973622" y="0"/>
                  <a:pt x="3019370" y="41174"/>
                  <a:pt x="3021658" y="91495"/>
                </a:cubicBezTo>
                <a:lnTo>
                  <a:pt x="3021658" y="382848"/>
                </a:lnTo>
                <a:lnTo>
                  <a:pt x="2914992" y="382848"/>
                </a:lnTo>
                <a:lnTo>
                  <a:pt x="2914992" y="101956"/>
                </a:lnTo>
                <a:lnTo>
                  <a:pt x="106232" y="101956"/>
                </a:lnTo>
                <a:lnTo>
                  <a:pt x="106232" y="382848"/>
                </a:lnTo>
                <a:lnTo>
                  <a:pt x="0" y="382848"/>
                </a:lnTo>
                <a:lnTo>
                  <a:pt x="0" y="91495"/>
                </a:lnTo>
                <a:cubicBezTo>
                  <a:pt x="0" y="41174"/>
                  <a:pt x="45749" y="0"/>
                  <a:pt x="102934" y="0"/>
                </a:cubicBezTo>
                <a:close/>
              </a:path>
            </a:pathLst>
          </a:custGeom>
          <a:solidFill>
            <a:schemeClr val="accent4"/>
          </a:solidFill>
          <a:ln w="9361" cap="flat">
            <a:noFill/>
            <a:prstDash val="solid"/>
            <a:miter/>
          </a:ln>
          <a:effectLst>
            <a:outerShdw dist="38100" dir="5400000" algn="t" rotWithShape="0">
              <a:schemeClr val="accent2"/>
            </a:outerShdw>
          </a:effectLst>
        </p:spPr>
        <p:txBody>
          <a:bodyPr rtlCol="0" anchor="ctr"/>
          <a:lstStyle/>
          <a:p>
            <a:pPr algn="ctr"/>
            <a:endParaRPr lang="zh-CN" altLang="en-US" dirty="0">
              <a:latin typeface="+mj-ea"/>
              <a:ea typeface="+mj-ea"/>
            </a:endParaRPr>
          </a:p>
        </p:txBody>
      </p:sp>
      <p:sp>
        <p:nvSpPr>
          <p:cNvPr id="120" name="任意多边形: 形状 119">
            <a:extLst>
              <a:ext uri="{FF2B5EF4-FFF2-40B4-BE49-F238E27FC236}">
                <a16:creationId xmlns:a16="http://schemas.microsoft.com/office/drawing/2014/main" id="{1F8A060F-6D31-4FE7-B963-8F5CDCDF4DA1}"/>
              </a:ext>
            </a:extLst>
          </p:cNvPr>
          <p:cNvSpPr/>
          <p:nvPr/>
        </p:nvSpPr>
        <p:spPr>
          <a:xfrm>
            <a:off x="4686300" y="992849"/>
            <a:ext cx="2829822" cy="608558"/>
          </a:xfrm>
          <a:custGeom>
            <a:avLst/>
            <a:gdLst>
              <a:gd name="connsiteX0" fmla="*/ 1724910 w 1725612"/>
              <a:gd name="connsiteY0" fmla="*/ 334468 h 371096"/>
              <a:gd name="connsiteX1" fmla="*/ 1578756 w 1725612"/>
              <a:gd name="connsiteY1" fmla="*/ 292308 h 371096"/>
              <a:gd name="connsiteX2" fmla="*/ 1407306 w 1725612"/>
              <a:gd name="connsiteY2" fmla="*/ 299803 h 371096"/>
              <a:gd name="connsiteX3" fmla="*/ 1300501 w 1725612"/>
              <a:gd name="connsiteY3" fmla="*/ 316667 h 371096"/>
              <a:gd name="connsiteX4" fmla="*/ 1309870 w 1725612"/>
              <a:gd name="connsiteY4" fmla="*/ 310109 h 371096"/>
              <a:gd name="connsiteX5" fmla="*/ 1321112 w 1725612"/>
              <a:gd name="connsiteY5" fmla="*/ 300740 h 371096"/>
              <a:gd name="connsiteX6" fmla="*/ 1331418 w 1725612"/>
              <a:gd name="connsiteY6" fmla="*/ 290434 h 371096"/>
              <a:gd name="connsiteX7" fmla="*/ 1334229 w 1725612"/>
              <a:gd name="connsiteY7" fmla="*/ 287624 h 371096"/>
              <a:gd name="connsiteX8" fmla="*/ 1335166 w 1725612"/>
              <a:gd name="connsiteY8" fmla="*/ 286687 h 371096"/>
              <a:gd name="connsiteX9" fmla="*/ 1335166 w 1725612"/>
              <a:gd name="connsiteY9" fmla="*/ 286687 h 371096"/>
              <a:gd name="connsiteX10" fmla="*/ 1336102 w 1725612"/>
              <a:gd name="connsiteY10" fmla="*/ 285750 h 371096"/>
              <a:gd name="connsiteX11" fmla="*/ 1337039 w 1725612"/>
              <a:gd name="connsiteY11" fmla="*/ 284813 h 371096"/>
              <a:gd name="connsiteX12" fmla="*/ 1340787 w 1725612"/>
              <a:gd name="connsiteY12" fmla="*/ 280129 h 371096"/>
              <a:gd name="connsiteX13" fmla="*/ 1344535 w 1725612"/>
              <a:gd name="connsiteY13" fmla="*/ 275444 h 371096"/>
              <a:gd name="connsiteX14" fmla="*/ 1348282 w 1725612"/>
              <a:gd name="connsiteY14" fmla="*/ 268886 h 371096"/>
              <a:gd name="connsiteX15" fmla="*/ 1352030 w 1725612"/>
              <a:gd name="connsiteY15" fmla="*/ 262328 h 371096"/>
              <a:gd name="connsiteX16" fmla="*/ 1355777 w 1725612"/>
              <a:gd name="connsiteY16" fmla="*/ 255770 h 371096"/>
              <a:gd name="connsiteX17" fmla="*/ 1361398 w 1725612"/>
              <a:gd name="connsiteY17" fmla="*/ 242653 h 371096"/>
              <a:gd name="connsiteX18" fmla="*/ 1364209 w 1725612"/>
              <a:gd name="connsiteY18" fmla="*/ 236095 h 371096"/>
              <a:gd name="connsiteX19" fmla="*/ 1366083 w 1725612"/>
              <a:gd name="connsiteY19" fmla="*/ 228600 h 371096"/>
              <a:gd name="connsiteX20" fmla="*/ 1367957 w 1725612"/>
              <a:gd name="connsiteY20" fmla="*/ 169576 h 371096"/>
              <a:gd name="connsiteX21" fmla="*/ 1343598 w 1725612"/>
              <a:gd name="connsiteY21" fmla="*/ 114300 h 371096"/>
              <a:gd name="connsiteX22" fmla="*/ 1296753 w 1725612"/>
              <a:gd name="connsiteY22" fmla="*/ 72140 h 371096"/>
              <a:gd name="connsiteX23" fmla="*/ 1234919 w 1725612"/>
              <a:gd name="connsiteY23" fmla="*/ 49655 h 371096"/>
              <a:gd name="connsiteX24" fmla="*/ 1218055 w 1725612"/>
              <a:gd name="connsiteY24" fmla="*/ 47781 h 371096"/>
              <a:gd name="connsiteX25" fmla="*/ 1209623 w 1725612"/>
              <a:gd name="connsiteY25" fmla="*/ 47781 h 371096"/>
              <a:gd name="connsiteX26" fmla="*/ 1201191 w 1725612"/>
              <a:gd name="connsiteY26" fmla="*/ 47781 h 371096"/>
              <a:gd name="connsiteX27" fmla="*/ 1168400 w 1725612"/>
              <a:gd name="connsiteY27" fmla="*/ 53402 h 371096"/>
              <a:gd name="connsiteX28" fmla="*/ 1113124 w 1725612"/>
              <a:gd name="connsiteY28" fmla="*/ 79635 h 371096"/>
              <a:gd name="connsiteX29" fmla="*/ 1109376 w 1725612"/>
              <a:gd name="connsiteY29" fmla="*/ 82446 h 371096"/>
              <a:gd name="connsiteX30" fmla="*/ 1106566 w 1725612"/>
              <a:gd name="connsiteY30" fmla="*/ 84320 h 371096"/>
              <a:gd name="connsiteX31" fmla="*/ 1101881 w 1725612"/>
              <a:gd name="connsiteY31" fmla="*/ 88067 h 371096"/>
              <a:gd name="connsiteX32" fmla="*/ 1091576 w 1725612"/>
              <a:gd name="connsiteY32" fmla="*/ 97436 h 371096"/>
              <a:gd name="connsiteX33" fmla="*/ 1085954 w 1725612"/>
              <a:gd name="connsiteY33" fmla="*/ 102120 h 371096"/>
              <a:gd name="connsiteX34" fmla="*/ 1081270 w 1725612"/>
              <a:gd name="connsiteY34" fmla="*/ 106805 h 371096"/>
              <a:gd name="connsiteX35" fmla="*/ 1076585 w 1725612"/>
              <a:gd name="connsiteY35" fmla="*/ 111489 h 371096"/>
              <a:gd name="connsiteX36" fmla="*/ 1072838 w 1725612"/>
              <a:gd name="connsiteY36" fmla="*/ 116174 h 371096"/>
              <a:gd name="connsiteX37" fmla="*/ 1046605 w 1725612"/>
              <a:gd name="connsiteY37" fmla="*/ 157397 h 371096"/>
              <a:gd name="connsiteX38" fmla="*/ 1019435 w 1725612"/>
              <a:gd name="connsiteY38" fmla="*/ 236095 h 371096"/>
              <a:gd name="connsiteX39" fmla="*/ 998824 w 1725612"/>
              <a:gd name="connsiteY39" fmla="*/ 297930 h 371096"/>
              <a:gd name="connsiteX40" fmla="*/ 966970 w 1725612"/>
              <a:gd name="connsiteY40" fmla="*/ 335405 h 371096"/>
              <a:gd name="connsiteX41" fmla="*/ 945421 w 1725612"/>
              <a:gd name="connsiteY41" fmla="*/ 345711 h 371096"/>
              <a:gd name="connsiteX42" fmla="*/ 910757 w 1725612"/>
              <a:gd name="connsiteY42" fmla="*/ 332594 h 371096"/>
              <a:gd name="connsiteX43" fmla="*/ 904199 w 1725612"/>
              <a:gd name="connsiteY43" fmla="*/ 328847 h 371096"/>
              <a:gd name="connsiteX44" fmla="*/ 897640 w 1725612"/>
              <a:gd name="connsiteY44" fmla="*/ 325099 h 371096"/>
              <a:gd name="connsiteX45" fmla="*/ 885461 w 1725612"/>
              <a:gd name="connsiteY45" fmla="*/ 315730 h 371096"/>
              <a:gd name="connsiteX46" fmla="*/ 863912 w 1725612"/>
              <a:gd name="connsiteY46" fmla="*/ 289498 h 371096"/>
              <a:gd name="connsiteX47" fmla="*/ 831121 w 1725612"/>
              <a:gd name="connsiteY47" fmla="*/ 212673 h 371096"/>
              <a:gd name="connsiteX48" fmla="*/ 787088 w 1725612"/>
              <a:gd name="connsiteY48" fmla="*/ 116174 h 371096"/>
              <a:gd name="connsiteX49" fmla="*/ 746802 w 1725612"/>
              <a:gd name="connsiteY49" fmla="*/ 68393 h 371096"/>
              <a:gd name="connsiteX50" fmla="*/ 734622 w 1725612"/>
              <a:gd name="connsiteY50" fmla="*/ 57150 h 371096"/>
              <a:gd name="connsiteX51" fmla="*/ 728064 w 1725612"/>
              <a:gd name="connsiteY51" fmla="*/ 51529 h 371096"/>
              <a:gd name="connsiteX52" fmla="*/ 721506 w 1725612"/>
              <a:gd name="connsiteY52" fmla="*/ 46844 h 371096"/>
              <a:gd name="connsiteX53" fmla="*/ 714948 w 1725612"/>
              <a:gd name="connsiteY53" fmla="*/ 42160 h 371096"/>
              <a:gd name="connsiteX54" fmla="*/ 712137 w 1725612"/>
              <a:gd name="connsiteY54" fmla="*/ 40286 h 371096"/>
              <a:gd name="connsiteX55" fmla="*/ 710263 w 1725612"/>
              <a:gd name="connsiteY55" fmla="*/ 39349 h 371096"/>
              <a:gd name="connsiteX56" fmla="*/ 709326 w 1725612"/>
              <a:gd name="connsiteY56" fmla="*/ 38412 h 371096"/>
              <a:gd name="connsiteX57" fmla="*/ 708389 w 1725612"/>
              <a:gd name="connsiteY57" fmla="*/ 37475 h 371096"/>
              <a:gd name="connsiteX58" fmla="*/ 707453 w 1725612"/>
              <a:gd name="connsiteY58" fmla="*/ 37475 h 371096"/>
              <a:gd name="connsiteX59" fmla="*/ 692462 w 1725612"/>
              <a:gd name="connsiteY59" fmla="*/ 28107 h 371096"/>
              <a:gd name="connsiteX60" fmla="*/ 621259 w 1725612"/>
              <a:gd name="connsiteY60" fmla="*/ 3748 h 371096"/>
              <a:gd name="connsiteX61" fmla="*/ 601584 w 1725612"/>
              <a:gd name="connsiteY61" fmla="*/ 937 h 371096"/>
              <a:gd name="connsiteX62" fmla="*/ 581910 w 1725612"/>
              <a:gd name="connsiteY62" fmla="*/ 0 h 371096"/>
              <a:gd name="connsiteX63" fmla="*/ 562235 w 1725612"/>
              <a:gd name="connsiteY63" fmla="*/ 937 h 371096"/>
              <a:gd name="connsiteX64" fmla="*/ 542561 w 1725612"/>
              <a:gd name="connsiteY64" fmla="*/ 3748 h 371096"/>
              <a:gd name="connsiteX65" fmla="*/ 468547 w 1725612"/>
              <a:gd name="connsiteY65" fmla="*/ 30917 h 371096"/>
              <a:gd name="connsiteX66" fmla="*/ 410460 w 1725612"/>
              <a:gd name="connsiteY66" fmla="*/ 82446 h 371096"/>
              <a:gd name="connsiteX67" fmla="*/ 381416 w 1725612"/>
              <a:gd name="connsiteY67" fmla="*/ 151775 h 371096"/>
              <a:gd name="connsiteX68" fmla="*/ 392659 w 1725612"/>
              <a:gd name="connsiteY68" fmla="*/ 224852 h 371096"/>
              <a:gd name="connsiteX69" fmla="*/ 396407 w 1725612"/>
              <a:gd name="connsiteY69" fmla="*/ 233284 h 371096"/>
              <a:gd name="connsiteX70" fmla="*/ 401091 w 1725612"/>
              <a:gd name="connsiteY70" fmla="*/ 241716 h 371096"/>
              <a:gd name="connsiteX71" fmla="*/ 411397 w 1725612"/>
              <a:gd name="connsiteY71" fmla="*/ 257643 h 371096"/>
              <a:gd name="connsiteX72" fmla="*/ 414207 w 1725612"/>
              <a:gd name="connsiteY72" fmla="*/ 261391 h 371096"/>
              <a:gd name="connsiteX73" fmla="*/ 416081 w 1725612"/>
              <a:gd name="connsiteY73" fmla="*/ 263265 h 371096"/>
              <a:gd name="connsiteX74" fmla="*/ 417018 w 1725612"/>
              <a:gd name="connsiteY74" fmla="*/ 265139 h 371096"/>
              <a:gd name="connsiteX75" fmla="*/ 422639 w 1725612"/>
              <a:gd name="connsiteY75" fmla="*/ 270760 h 371096"/>
              <a:gd name="connsiteX76" fmla="*/ 425450 w 1725612"/>
              <a:gd name="connsiteY76" fmla="*/ 273570 h 371096"/>
              <a:gd name="connsiteX77" fmla="*/ 426387 w 1725612"/>
              <a:gd name="connsiteY77" fmla="*/ 275444 h 371096"/>
              <a:gd name="connsiteX78" fmla="*/ 427324 w 1725612"/>
              <a:gd name="connsiteY78" fmla="*/ 276381 h 371096"/>
              <a:gd name="connsiteX79" fmla="*/ 428261 w 1725612"/>
              <a:gd name="connsiteY79" fmla="*/ 277318 h 371096"/>
              <a:gd name="connsiteX80" fmla="*/ 428261 w 1725612"/>
              <a:gd name="connsiteY80" fmla="*/ 277318 h 371096"/>
              <a:gd name="connsiteX81" fmla="*/ 434819 w 1725612"/>
              <a:gd name="connsiteY81" fmla="*/ 283876 h 371096"/>
              <a:gd name="connsiteX82" fmla="*/ 493843 w 1725612"/>
              <a:gd name="connsiteY82" fmla="*/ 325099 h 371096"/>
              <a:gd name="connsiteX83" fmla="*/ 508833 w 1725612"/>
              <a:gd name="connsiteY83" fmla="*/ 331657 h 371096"/>
              <a:gd name="connsiteX84" fmla="*/ 304592 w 1725612"/>
              <a:gd name="connsiteY84" fmla="*/ 326036 h 371096"/>
              <a:gd name="connsiteX85" fmla="*/ 100351 w 1725612"/>
              <a:gd name="connsiteY85" fmla="*/ 307298 h 371096"/>
              <a:gd name="connsiteX86" fmla="*/ 5725 w 1725612"/>
              <a:gd name="connsiteY86" fmla="*/ 249211 h 371096"/>
              <a:gd name="connsiteX87" fmla="*/ 1978 w 1725612"/>
              <a:gd name="connsiteY87" fmla="*/ 248275 h 371096"/>
              <a:gd name="connsiteX88" fmla="*/ 66623 w 1725612"/>
              <a:gd name="connsiteY88" fmla="*/ 313857 h 371096"/>
              <a:gd name="connsiteX89" fmla="*/ 269927 w 1725612"/>
              <a:gd name="connsiteY89" fmla="*/ 346648 h 371096"/>
              <a:gd name="connsiteX90" fmla="*/ 501338 w 1725612"/>
              <a:gd name="connsiteY90" fmla="*/ 358827 h 371096"/>
              <a:gd name="connsiteX91" fmla="*/ 591279 w 1725612"/>
              <a:gd name="connsiteY91" fmla="*/ 360701 h 371096"/>
              <a:gd name="connsiteX92" fmla="*/ 624070 w 1725612"/>
              <a:gd name="connsiteY92" fmla="*/ 361638 h 371096"/>
              <a:gd name="connsiteX93" fmla="*/ 738370 w 1725612"/>
              <a:gd name="connsiteY93" fmla="*/ 371007 h 371096"/>
              <a:gd name="connsiteX94" fmla="*/ 909820 w 1725612"/>
              <a:gd name="connsiteY94" fmla="*/ 359764 h 371096"/>
              <a:gd name="connsiteX95" fmla="*/ 943548 w 1725612"/>
              <a:gd name="connsiteY95" fmla="*/ 354143 h 371096"/>
              <a:gd name="connsiteX96" fmla="*/ 974465 w 1725612"/>
              <a:gd name="connsiteY96" fmla="*/ 359764 h 371096"/>
              <a:gd name="connsiteX97" fmla="*/ 1032552 w 1725612"/>
              <a:gd name="connsiteY97" fmla="*/ 366322 h 371096"/>
              <a:gd name="connsiteX98" fmla="*/ 1109376 w 1725612"/>
              <a:gd name="connsiteY98" fmla="*/ 368196 h 371096"/>
              <a:gd name="connsiteX99" fmla="*/ 1153410 w 1725612"/>
              <a:gd name="connsiteY99" fmla="*/ 365385 h 371096"/>
              <a:gd name="connsiteX100" fmla="*/ 1196507 w 1725612"/>
              <a:gd name="connsiteY100" fmla="*/ 358827 h 371096"/>
              <a:gd name="connsiteX101" fmla="*/ 1214307 w 1725612"/>
              <a:gd name="connsiteY101" fmla="*/ 356016 h 371096"/>
              <a:gd name="connsiteX102" fmla="*/ 1388568 w 1725612"/>
              <a:gd name="connsiteY102" fmla="*/ 324162 h 371096"/>
              <a:gd name="connsiteX103" fmla="*/ 1558144 w 1725612"/>
              <a:gd name="connsiteY103" fmla="*/ 304488 h 371096"/>
              <a:gd name="connsiteX104" fmla="*/ 1647148 w 1725612"/>
              <a:gd name="connsiteY104" fmla="*/ 311983 h 371096"/>
              <a:gd name="connsiteX105" fmla="*/ 1724910 w 1725612"/>
              <a:gd name="connsiteY105" fmla="*/ 335405 h 371096"/>
              <a:gd name="connsiteX106" fmla="*/ 1724910 w 1725612"/>
              <a:gd name="connsiteY106" fmla="*/ 334468 h 371096"/>
              <a:gd name="connsiteX107" fmla="*/ 573478 w 1725612"/>
              <a:gd name="connsiteY107" fmla="*/ 306361 h 371096"/>
              <a:gd name="connsiteX108" fmla="*/ 520076 w 1725612"/>
              <a:gd name="connsiteY108" fmla="*/ 282939 h 371096"/>
              <a:gd name="connsiteX109" fmla="*/ 476042 w 1725612"/>
              <a:gd name="connsiteY109" fmla="*/ 249211 h 371096"/>
              <a:gd name="connsiteX110" fmla="*/ 471357 w 1725612"/>
              <a:gd name="connsiteY110" fmla="*/ 244527 h 371096"/>
              <a:gd name="connsiteX111" fmla="*/ 467610 w 1725612"/>
              <a:gd name="connsiteY111" fmla="*/ 238906 h 371096"/>
              <a:gd name="connsiteX112" fmla="*/ 462926 w 1725612"/>
              <a:gd name="connsiteY112" fmla="*/ 232348 h 371096"/>
              <a:gd name="connsiteX113" fmla="*/ 461989 w 1725612"/>
              <a:gd name="connsiteY113" fmla="*/ 230474 h 371096"/>
              <a:gd name="connsiteX114" fmla="*/ 461052 w 1725612"/>
              <a:gd name="connsiteY114" fmla="*/ 229537 h 371096"/>
              <a:gd name="connsiteX115" fmla="*/ 459178 w 1725612"/>
              <a:gd name="connsiteY115" fmla="*/ 226726 h 371096"/>
              <a:gd name="connsiteX116" fmla="*/ 452620 w 1725612"/>
              <a:gd name="connsiteY116" fmla="*/ 216421 h 371096"/>
              <a:gd name="connsiteX117" fmla="*/ 449809 w 1725612"/>
              <a:gd name="connsiteY117" fmla="*/ 210799 h 371096"/>
              <a:gd name="connsiteX118" fmla="*/ 446998 w 1725612"/>
              <a:gd name="connsiteY118" fmla="*/ 205178 h 371096"/>
              <a:gd name="connsiteX119" fmla="*/ 440440 w 1725612"/>
              <a:gd name="connsiteY119" fmla="*/ 157397 h 371096"/>
              <a:gd name="connsiteX120" fmla="*/ 460115 w 1725612"/>
              <a:gd name="connsiteY120" fmla="*/ 111489 h 371096"/>
              <a:gd name="connsiteX121" fmla="*/ 500401 w 1725612"/>
              <a:gd name="connsiteY121" fmla="*/ 74951 h 371096"/>
              <a:gd name="connsiteX122" fmla="*/ 553803 w 1725612"/>
              <a:gd name="connsiteY122" fmla="*/ 54339 h 371096"/>
              <a:gd name="connsiteX123" fmla="*/ 610953 w 1725612"/>
              <a:gd name="connsiteY123" fmla="*/ 52466 h 371096"/>
              <a:gd name="connsiteX124" fmla="*/ 664356 w 1725612"/>
              <a:gd name="connsiteY124" fmla="*/ 68393 h 371096"/>
              <a:gd name="connsiteX125" fmla="*/ 676535 w 1725612"/>
              <a:gd name="connsiteY125" fmla="*/ 74951 h 371096"/>
              <a:gd name="connsiteX126" fmla="*/ 676535 w 1725612"/>
              <a:gd name="connsiteY126" fmla="*/ 74951 h 371096"/>
              <a:gd name="connsiteX127" fmla="*/ 676535 w 1725612"/>
              <a:gd name="connsiteY127" fmla="*/ 74951 h 371096"/>
              <a:gd name="connsiteX128" fmla="*/ 677472 w 1725612"/>
              <a:gd name="connsiteY128" fmla="*/ 75888 h 371096"/>
              <a:gd name="connsiteX129" fmla="*/ 679346 w 1725612"/>
              <a:gd name="connsiteY129" fmla="*/ 76825 h 371096"/>
              <a:gd name="connsiteX130" fmla="*/ 683094 w 1725612"/>
              <a:gd name="connsiteY130" fmla="*/ 78698 h 371096"/>
              <a:gd name="connsiteX131" fmla="*/ 689652 w 1725612"/>
              <a:gd name="connsiteY131" fmla="*/ 82446 h 371096"/>
              <a:gd name="connsiteX132" fmla="*/ 694336 w 1725612"/>
              <a:gd name="connsiteY132" fmla="*/ 85257 h 371096"/>
              <a:gd name="connsiteX133" fmla="*/ 635312 w 1725612"/>
              <a:gd name="connsiteY133" fmla="*/ 83383 h 371096"/>
              <a:gd name="connsiteX134" fmla="*/ 560362 w 1725612"/>
              <a:gd name="connsiteY134" fmla="*/ 153649 h 371096"/>
              <a:gd name="connsiteX135" fmla="*/ 611890 w 1725612"/>
              <a:gd name="connsiteY135" fmla="*/ 317604 h 371096"/>
              <a:gd name="connsiteX136" fmla="*/ 573478 w 1725612"/>
              <a:gd name="connsiteY136" fmla="*/ 306361 h 371096"/>
              <a:gd name="connsiteX137" fmla="*/ 934179 w 1725612"/>
              <a:gd name="connsiteY137" fmla="*/ 348521 h 371096"/>
              <a:gd name="connsiteX138" fmla="*/ 925747 w 1725612"/>
              <a:gd name="connsiteY138" fmla="*/ 350395 h 371096"/>
              <a:gd name="connsiteX139" fmla="*/ 906072 w 1725612"/>
              <a:gd name="connsiteY139" fmla="*/ 350395 h 371096"/>
              <a:gd name="connsiteX140" fmla="*/ 832058 w 1725612"/>
              <a:gd name="connsiteY140" fmla="*/ 348521 h 371096"/>
              <a:gd name="connsiteX141" fmla="*/ 737433 w 1725612"/>
              <a:gd name="connsiteY141" fmla="*/ 341026 h 371096"/>
              <a:gd name="connsiteX142" fmla="*/ 694336 w 1725612"/>
              <a:gd name="connsiteY142" fmla="*/ 335405 h 371096"/>
              <a:gd name="connsiteX143" fmla="*/ 596900 w 1725612"/>
              <a:gd name="connsiteY143" fmla="*/ 266075 h 371096"/>
              <a:gd name="connsiteX144" fmla="*/ 575352 w 1725612"/>
              <a:gd name="connsiteY144" fmla="*/ 165829 h 371096"/>
              <a:gd name="connsiteX145" fmla="*/ 633438 w 1725612"/>
              <a:gd name="connsiteY145" fmla="*/ 100247 h 371096"/>
              <a:gd name="connsiteX146" fmla="*/ 727127 w 1725612"/>
              <a:gd name="connsiteY146" fmla="*/ 114300 h 371096"/>
              <a:gd name="connsiteX147" fmla="*/ 746802 w 1725612"/>
              <a:gd name="connsiteY147" fmla="*/ 135848 h 371096"/>
              <a:gd name="connsiteX148" fmla="*/ 796457 w 1725612"/>
              <a:gd name="connsiteY148" fmla="*/ 222042 h 371096"/>
              <a:gd name="connsiteX149" fmla="*/ 818005 w 1725612"/>
              <a:gd name="connsiteY149" fmla="*/ 263265 h 371096"/>
              <a:gd name="connsiteX150" fmla="*/ 842364 w 1725612"/>
              <a:gd name="connsiteY150" fmla="*/ 299803 h 371096"/>
              <a:gd name="connsiteX151" fmla="*/ 872344 w 1725612"/>
              <a:gd name="connsiteY151" fmla="*/ 326973 h 371096"/>
              <a:gd name="connsiteX152" fmla="*/ 888271 w 1725612"/>
              <a:gd name="connsiteY152" fmla="*/ 336342 h 371096"/>
              <a:gd name="connsiteX153" fmla="*/ 895766 w 1725612"/>
              <a:gd name="connsiteY153" fmla="*/ 340089 h 371096"/>
              <a:gd name="connsiteX154" fmla="*/ 903262 w 1725612"/>
              <a:gd name="connsiteY154" fmla="*/ 342900 h 371096"/>
              <a:gd name="connsiteX155" fmla="*/ 934179 w 1725612"/>
              <a:gd name="connsiteY155" fmla="*/ 348521 h 371096"/>
              <a:gd name="connsiteX156" fmla="*/ 934179 w 1725612"/>
              <a:gd name="connsiteY156" fmla="*/ 348521 h 371096"/>
              <a:gd name="connsiteX157" fmla="*/ 1241477 w 1725612"/>
              <a:gd name="connsiteY157" fmla="*/ 264202 h 371096"/>
              <a:gd name="connsiteX158" fmla="*/ 1166526 w 1725612"/>
              <a:gd name="connsiteY158" fmla="*/ 325099 h 371096"/>
              <a:gd name="connsiteX159" fmla="*/ 1102818 w 1725612"/>
              <a:gd name="connsiteY159" fmla="*/ 338216 h 371096"/>
              <a:gd name="connsiteX160" fmla="*/ 1029741 w 1725612"/>
              <a:gd name="connsiteY160" fmla="*/ 346648 h 371096"/>
              <a:gd name="connsiteX161" fmla="*/ 971654 w 1725612"/>
              <a:gd name="connsiteY161" fmla="*/ 350395 h 371096"/>
              <a:gd name="connsiteX162" fmla="*/ 967907 w 1725612"/>
              <a:gd name="connsiteY162" fmla="*/ 350395 h 371096"/>
              <a:gd name="connsiteX163" fmla="*/ 969780 w 1725612"/>
              <a:gd name="connsiteY163" fmla="*/ 349458 h 371096"/>
              <a:gd name="connsiteX164" fmla="*/ 952916 w 1725612"/>
              <a:gd name="connsiteY164" fmla="*/ 349458 h 371096"/>
              <a:gd name="connsiteX165" fmla="*/ 946358 w 1725612"/>
              <a:gd name="connsiteY165" fmla="*/ 349458 h 371096"/>
              <a:gd name="connsiteX166" fmla="*/ 950106 w 1725612"/>
              <a:gd name="connsiteY166" fmla="*/ 348521 h 371096"/>
              <a:gd name="connsiteX167" fmla="*/ 953853 w 1725612"/>
              <a:gd name="connsiteY167" fmla="*/ 348521 h 371096"/>
              <a:gd name="connsiteX168" fmla="*/ 970717 w 1725612"/>
              <a:gd name="connsiteY168" fmla="*/ 348521 h 371096"/>
              <a:gd name="connsiteX169" fmla="*/ 959475 w 1725612"/>
              <a:gd name="connsiteY169" fmla="*/ 346648 h 371096"/>
              <a:gd name="connsiteX170" fmla="*/ 972591 w 1725612"/>
              <a:gd name="connsiteY170" fmla="*/ 341963 h 371096"/>
              <a:gd name="connsiteX171" fmla="*/ 1018498 w 1725612"/>
              <a:gd name="connsiteY171" fmla="*/ 305425 h 371096"/>
              <a:gd name="connsiteX172" fmla="*/ 1052226 w 1725612"/>
              <a:gd name="connsiteY172" fmla="*/ 242653 h 371096"/>
              <a:gd name="connsiteX173" fmla="*/ 1086891 w 1725612"/>
              <a:gd name="connsiteY173" fmla="*/ 173324 h 371096"/>
              <a:gd name="connsiteX174" fmla="*/ 1090639 w 1725612"/>
              <a:gd name="connsiteY174" fmla="*/ 168639 h 371096"/>
              <a:gd name="connsiteX175" fmla="*/ 1138420 w 1725612"/>
              <a:gd name="connsiteY175" fmla="*/ 148028 h 371096"/>
              <a:gd name="connsiteX176" fmla="*/ 1226487 w 1725612"/>
              <a:gd name="connsiteY176" fmla="*/ 178008 h 371096"/>
              <a:gd name="connsiteX177" fmla="*/ 1241477 w 1725612"/>
              <a:gd name="connsiteY177" fmla="*/ 264202 h 371096"/>
              <a:gd name="connsiteX178" fmla="*/ 1307059 w 1725612"/>
              <a:gd name="connsiteY178" fmla="*/ 215484 h 371096"/>
              <a:gd name="connsiteX179" fmla="*/ 1263962 w 1725612"/>
              <a:gd name="connsiteY179" fmla="*/ 281066 h 371096"/>
              <a:gd name="connsiteX180" fmla="*/ 1256467 w 1725612"/>
              <a:gd name="connsiteY180" fmla="*/ 286687 h 371096"/>
              <a:gd name="connsiteX181" fmla="*/ 1263025 w 1725612"/>
              <a:gd name="connsiteY181" fmla="*/ 273570 h 371096"/>
              <a:gd name="connsiteX182" fmla="*/ 1237729 w 1725612"/>
              <a:gd name="connsiteY182" fmla="*/ 169576 h 371096"/>
              <a:gd name="connsiteX183" fmla="*/ 1104692 w 1725612"/>
              <a:gd name="connsiteY183" fmla="*/ 151775 h 371096"/>
              <a:gd name="connsiteX184" fmla="*/ 1112187 w 1725612"/>
              <a:gd name="connsiteY184" fmla="*/ 143343 h 371096"/>
              <a:gd name="connsiteX185" fmla="*/ 1115934 w 1725612"/>
              <a:gd name="connsiteY185" fmla="*/ 139596 h 371096"/>
              <a:gd name="connsiteX186" fmla="*/ 1119682 w 1725612"/>
              <a:gd name="connsiteY186" fmla="*/ 135848 h 371096"/>
              <a:gd name="connsiteX187" fmla="*/ 1123430 w 1725612"/>
              <a:gd name="connsiteY187" fmla="*/ 132101 h 371096"/>
              <a:gd name="connsiteX188" fmla="*/ 1127177 w 1725612"/>
              <a:gd name="connsiteY188" fmla="*/ 129290 h 371096"/>
              <a:gd name="connsiteX189" fmla="*/ 1135609 w 1725612"/>
              <a:gd name="connsiteY189" fmla="*/ 122732 h 371096"/>
              <a:gd name="connsiteX190" fmla="*/ 1140293 w 1725612"/>
              <a:gd name="connsiteY190" fmla="*/ 118984 h 371096"/>
              <a:gd name="connsiteX191" fmla="*/ 1143104 w 1725612"/>
              <a:gd name="connsiteY191" fmla="*/ 117111 h 371096"/>
              <a:gd name="connsiteX192" fmla="*/ 1143104 w 1725612"/>
              <a:gd name="connsiteY192" fmla="*/ 117111 h 371096"/>
              <a:gd name="connsiteX193" fmla="*/ 1143104 w 1725612"/>
              <a:gd name="connsiteY193" fmla="*/ 117111 h 371096"/>
              <a:gd name="connsiteX194" fmla="*/ 1144041 w 1725612"/>
              <a:gd name="connsiteY194" fmla="*/ 117111 h 371096"/>
              <a:gd name="connsiteX195" fmla="*/ 1144978 w 1725612"/>
              <a:gd name="connsiteY195" fmla="*/ 116174 h 371096"/>
              <a:gd name="connsiteX196" fmla="*/ 1182453 w 1725612"/>
              <a:gd name="connsiteY196" fmla="*/ 100247 h 371096"/>
              <a:gd name="connsiteX197" fmla="*/ 1222740 w 1725612"/>
              <a:gd name="connsiteY197" fmla="*/ 99310 h 371096"/>
              <a:gd name="connsiteX198" fmla="*/ 1261152 w 1725612"/>
              <a:gd name="connsiteY198" fmla="*/ 114300 h 371096"/>
              <a:gd name="connsiteX199" fmla="*/ 1291132 w 1725612"/>
              <a:gd name="connsiteY199" fmla="*/ 141470 h 371096"/>
              <a:gd name="connsiteX200" fmla="*/ 1307059 w 1725612"/>
              <a:gd name="connsiteY200" fmla="*/ 177071 h 371096"/>
              <a:gd name="connsiteX201" fmla="*/ 1307059 w 1725612"/>
              <a:gd name="connsiteY201" fmla="*/ 215484 h 3710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</a:cxnLst>
            <a:rect l="l" t="t" r="r" b="b"/>
            <a:pathLst>
              <a:path w="1725612" h="371096">
                <a:moveTo>
                  <a:pt x="1724910" y="334468"/>
                </a:moveTo>
                <a:cubicBezTo>
                  <a:pt x="1689308" y="305425"/>
                  <a:pt x="1625600" y="296056"/>
                  <a:pt x="1578756" y="292308"/>
                </a:cubicBezTo>
                <a:cubicBezTo>
                  <a:pt x="1521606" y="287624"/>
                  <a:pt x="1463519" y="292308"/>
                  <a:pt x="1407306" y="299803"/>
                </a:cubicBezTo>
                <a:cubicBezTo>
                  <a:pt x="1371704" y="304488"/>
                  <a:pt x="1336102" y="310109"/>
                  <a:pt x="1300501" y="316667"/>
                </a:cubicBezTo>
                <a:cubicBezTo>
                  <a:pt x="1303311" y="314793"/>
                  <a:pt x="1307059" y="311983"/>
                  <a:pt x="1309870" y="310109"/>
                </a:cubicBezTo>
                <a:cubicBezTo>
                  <a:pt x="1313617" y="307298"/>
                  <a:pt x="1317365" y="303551"/>
                  <a:pt x="1321112" y="300740"/>
                </a:cubicBezTo>
                <a:cubicBezTo>
                  <a:pt x="1324860" y="297930"/>
                  <a:pt x="1327671" y="293245"/>
                  <a:pt x="1331418" y="290434"/>
                </a:cubicBezTo>
                <a:lnTo>
                  <a:pt x="1334229" y="287624"/>
                </a:lnTo>
                <a:lnTo>
                  <a:pt x="1335166" y="286687"/>
                </a:lnTo>
                <a:lnTo>
                  <a:pt x="1335166" y="286687"/>
                </a:lnTo>
                <a:cubicBezTo>
                  <a:pt x="1335166" y="285750"/>
                  <a:pt x="1335166" y="287624"/>
                  <a:pt x="1336102" y="285750"/>
                </a:cubicBezTo>
                <a:lnTo>
                  <a:pt x="1337039" y="284813"/>
                </a:lnTo>
                <a:lnTo>
                  <a:pt x="1340787" y="280129"/>
                </a:lnTo>
                <a:lnTo>
                  <a:pt x="1344535" y="275444"/>
                </a:lnTo>
                <a:lnTo>
                  <a:pt x="1348282" y="268886"/>
                </a:lnTo>
                <a:lnTo>
                  <a:pt x="1352030" y="262328"/>
                </a:lnTo>
                <a:cubicBezTo>
                  <a:pt x="1352967" y="260454"/>
                  <a:pt x="1353903" y="257643"/>
                  <a:pt x="1355777" y="255770"/>
                </a:cubicBezTo>
                <a:cubicBezTo>
                  <a:pt x="1357651" y="251085"/>
                  <a:pt x="1360462" y="247338"/>
                  <a:pt x="1361398" y="242653"/>
                </a:cubicBezTo>
                <a:lnTo>
                  <a:pt x="1364209" y="236095"/>
                </a:lnTo>
                <a:cubicBezTo>
                  <a:pt x="1365146" y="234221"/>
                  <a:pt x="1365146" y="231411"/>
                  <a:pt x="1366083" y="228600"/>
                </a:cubicBezTo>
                <a:cubicBezTo>
                  <a:pt x="1370767" y="209862"/>
                  <a:pt x="1371704" y="189251"/>
                  <a:pt x="1367957" y="169576"/>
                </a:cubicBezTo>
                <a:cubicBezTo>
                  <a:pt x="1364209" y="149902"/>
                  <a:pt x="1355777" y="131164"/>
                  <a:pt x="1343598" y="114300"/>
                </a:cubicBezTo>
                <a:cubicBezTo>
                  <a:pt x="1331418" y="97436"/>
                  <a:pt x="1315491" y="83383"/>
                  <a:pt x="1296753" y="72140"/>
                </a:cubicBezTo>
                <a:cubicBezTo>
                  <a:pt x="1278016" y="60898"/>
                  <a:pt x="1257404" y="52466"/>
                  <a:pt x="1234919" y="49655"/>
                </a:cubicBezTo>
                <a:cubicBezTo>
                  <a:pt x="1229298" y="48718"/>
                  <a:pt x="1223676" y="47781"/>
                  <a:pt x="1218055" y="47781"/>
                </a:cubicBezTo>
                <a:lnTo>
                  <a:pt x="1209623" y="47781"/>
                </a:lnTo>
                <a:cubicBezTo>
                  <a:pt x="1206812" y="47781"/>
                  <a:pt x="1204002" y="47781"/>
                  <a:pt x="1201191" y="47781"/>
                </a:cubicBezTo>
                <a:cubicBezTo>
                  <a:pt x="1189949" y="48718"/>
                  <a:pt x="1178706" y="50592"/>
                  <a:pt x="1168400" y="53402"/>
                </a:cubicBezTo>
                <a:cubicBezTo>
                  <a:pt x="1147789" y="59024"/>
                  <a:pt x="1129051" y="68393"/>
                  <a:pt x="1113124" y="79635"/>
                </a:cubicBezTo>
                <a:lnTo>
                  <a:pt x="1109376" y="82446"/>
                </a:lnTo>
                <a:lnTo>
                  <a:pt x="1106566" y="84320"/>
                </a:lnTo>
                <a:lnTo>
                  <a:pt x="1101881" y="88067"/>
                </a:lnTo>
                <a:cubicBezTo>
                  <a:pt x="1099071" y="89941"/>
                  <a:pt x="1095323" y="93689"/>
                  <a:pt x="1091576" y="97436"/>
                </a:cubicBezTo>
                <a:cubicBezTo>
                  <a:pt x="1089702" y="99310"/>
                  <a:pt x="1087828" y="100247"/>
                  <a:pt x="1085954" y="102120"/>
                </a:cubicBezTo>
                <a:lnTo>
                  <a:pt x="1081270" y="106805"/>
                </a:lnTo>
                <a:lnTo>
                  <a:pt x="1076585" y="111489"/>
                </a:lnTo>
                <a:lnTo>
                  <a:pt x="1072838" y="116174"/>
                </a:lnTo>
                <a:cubicBezTo>
                  <a:pt x="1061595" y="129290"/>
                  <a:pt x="1053163" y="143343"/>
                  <a:pt x="1046605" y="157397"/>
                </a:cubicBezTo>
                <a:cubicBezTo>
                  <a:pt x="1032552" y="185503"/>
                  <a:pt x="1025994" y="211736"/>
                  <a:pt x="1019435" y="236095"/>
                </a:cubicBezTo>
                <a:cubicBezTo>
                  <a:pt x="1012877" y="259517"/>
                  <a:pt x="1007256" y="281066"/>
                  <a:pt x="998824" y="297930"/>
                </a:cubicBezTo>
                <a:cubicBezTo>
                  <a:pt x="990392" y="314793"/>
                  <a:pt x="979149" y="327910"/>
                  <a:pt x="966970" y="335405"/>
                </a:cubicBezTo>
                <a:cubicBezTo>
                  <a:pt x="959475" y="340089"/>
                  <a:pt x="951979" y="343837"/>
                  <a:pt x="945421" y="345711"/>
                </a:cubicBezTo>
                <a:cubicBezTo>
                  <a:pt x="936053" y="342900"/>
                  <a:pt x="923873" y="339152"/>
                  <a:pt x="910757" y="332594"/>
                </a:cubicBezTo>
                <a:cubicBezTo>
                  <a:pt x="908883" y="331657"/>
                  <a:pt x="906072" y="330721"/>
                  <a:pt x="904199" y="328847"/>
                </a:cubicBezTo>
                <a:cubicBezTo>
                  <a:pt x="902325" y="327910"/>
                  <a:pt x="900451" y="326036"/>
                  <a:pt x="897640" y="325099"/>
                </a:cubicBezTo>
                <a:cubicBezTo>
                  <a:pt x="892956" y="322289"/>
                  <a:pt x="889208" y="318541"/>
                  <a:pt x="885461" y="315730"/>
                </a:cubicBezTo>
                <a:cubicBezTo>
                  <a:pt x="877966" y="308235"/>
                  <a:pt x="870471" y="299803"/>
                  <a:pt x="863912" y="289498"/>
                </a:cubicBezTo>
                <a:cubicBezTo>
                  <a:pt x="850796" y="268886"/>
                  <a:pt x="841427" y="242653"/>
                  <a:pt x="831121" y="212673"/>
                </a:cubicBezTo>
                <a:cubicBezTo>
                  <a:pt x="820816" y="182693"/>
                  <a:pt x="808636" y="148965"/>
                  <a:pt x="787088" y="116174"/>
                </a:cubicBezTo>
                <a:cubicBezTo>
                  <a:pt x="775845" y="99310"/>
                  <a:pt x="762729" y="83383"/>
                  <a:pt x="746802" y="68393"/>
                </a:cubicBezTo>
                <a:cubicBezTo>
                  <a:pt x="743054" y="64645"/>
                  <a:pt x="739307" y="60898"/>
                  <a:pt x="734622" y="57150"/>
                </a:cubicBezTo>
                <a:lnTo>
                  <a:pt x="728064" y="51529"/>
                </a:lnTo>
                <a:cubicBezTo>
                  <a:pt x="726190" y="49655"/>
                  <a:pt x="723380" y="47781"/>
                  <a:pt x="721506" y="46844"/>
                </a:cubicBezTo>
                <a:lnTo>
                  <a:pt x="714948" y="42160"/>
                </a:lnTo>
                <a:lnTo>
                  <a:pt x="712137" y="40286"/>
                </a:lnTo>
                <a:lnTo>
                  <a:pt x="710263" y="39349"/>
                </a:lnTo>
                <a:lnTo>
                  <a:pt x="709326" y="38412"/>
                </a:lnTo>
                <a:lnTo>
                  <a:pt x="708389" y="37475"/>
                </a:lnTo>
                <a:lnTo>
                  <a:pt x="707453" y="37475"/>
                </a:lnTo>
                <a:cubicBezTo>
                  <a:pt x="702768" y="34665"/>
                  <a:pt x="697147" y="31854"/>
                  <a:pt x="692462" y="28107"/>
                </a:cubicBezTo>
                <a:cubicBezTo>
                  <a:pt x="670914" y="16864"/>
                  <a:pt x="646555" y="8432"/>
                  <a:pt x="621259" y="3748"/>
                </a:cubicBezTo>
                <a:cubicBezTo>
                  <a:pt x="614701" y="2811"/>
                  <a:pt x="608143" y="1874"/>
                  <a:pt x="601584" y="937"/>
                </a:cubicBezTo>
                <a:cubicBezTo>
                  <a:pt x="595026" y="937"/>
                  <a:pt x="588468" y="0"/>
                  <a:pt x="581910" y="0"/>
                </a:cubicBezTo>
                <a:cubicBezTo>
                  <a:pt x="575352" y="0"/>
                  <a:pt x="568793" y="0"/>
                  <a:pt x="562235" y="937"/>
                </a:cubicBezTo>
                <a:cubicBezTo>
                  <a:pt x="555677" y="1874"/>
                  <a:pt x="549119" y="1874"/>
                  <a:pt x="542561" y="3748"/>
                </a:cubicBezTo>
                <a:cubicBezTo>
                  <a:pt x="516328" y="8432"/>
                  <a:pt x="491032" y="17801"/>
                  <a:pt x="468547" y="30917"/>
                </a:cubicBezTo>
                <a:cubicBezTo>
                  <a:pt x="446061" y="44034"/>
                  <a:pt x="426387" y="61834"/>
                  <a:pt x="410460" y="82446"/>
                </a:cubicBezTo>
                <a:cubicBezTo>
                  <a:pt x="395470" y="103057"/>
                  <a:pt x="385164" y="127416"/>
                  <a:pt x="381416" y="151775"/>
                </a:cubicBezTo>
                <a:cubicBezTo>
                  <a:pt x="377669" y="177071"/>
                  <a:pt x="382353" y="202367"/>
                  <a:pt x="392659" y="224852"/>
                </a:cubicBezTo>
                <a:cubicBezTo>
                  <a:pt x="393596" y="227663"/>
                  <a:pt x="394533" y="230474"/>
                  <a:pt x="396407" y="233284"/>
                </a:cubicBezTo>
                <a:lnTo>
                  <a:pt x="401091" y="241716"/>
                </a:lnTo>
                <a:cubicBezTo>
                  <a:pt x="403902" y="247338"/>
                  <a:pt x="407649" y="252022"/>
                  <a:pt x="411397" y="257643"/>
                </a:cubicBezTo>
                <a:lnTo>
                  <a:pt x="414207" y="261391"/>
                </a:lnTo>
                <a:lnTo>
                  <a:pt x="416081" y="263265"/>
                </a:lnTo>
                <a:cubicBezTo>
                  <a:pt x="416081" y="264202"/>
                  <a:pt x="417018" y="264202"/>
                  <a:pt x="417018" y="265139"/>
                </a:cubicBezTo>
                <a:lnTo>
                  <a:pt x="422639" y="270760"/>
                </a:lnTo>
                <a:lnTo>
                  <a:pt x="425450" y="273570"/>
                </a:lnTo>
                <a:lnTo>
                  <a:pt x="426387" y="275444"/>
                </a:lnTo>
                <a:lnTo>
                  <a:pt x="427324" y="276381"/>
                </a:lnTo>
                <a:lnTo>
                  <a:pt x="428261" y="277318"/>
                </a:lnTo>
                <a:lnTo>
                  <a:pt x="428261" y="277318"/>
                </a:lnTo>
                <a:lnTo>
                  <a:pt x="434819" y="283876"/>
                </a:lnTo>
                <a:cubicBezTo>
                  <a:pt x="452620" y="300740"/>
                  <a:pt x="473231" y="314793"/>
                  <a:pt x="493843" y="325099"/>
                </a:cubicBezTo>
                <a:cubicBezTo>
                  <a:pt x="498527" y="327910"/>
                  <a:pt x="504148" y="329784"/>
                  <a:pt x="508833" y="331657"/>
                </a:cubicBezTo>
                <a:cubicBezTo>
                  <a:pt x="441377" y="328847"/>
                  <a:pt x="372984" y="327910"/>
                  <a:pt x="304592" y="326036"/>
                </a:cubicBezTo>
                <a:cubicBezTo>
                  <a:pt x="236199" y="324162"/>
                  <a:pt x="166870" y="319478"/>
                  <a:pt x="100351" y="307298"/>
                </a:cubicBezTo>
                <a:cubicBezTo>
                  <a:pt x="68497" y="301677"/>
                  <a:pt x="1978" y="289498"/>
                  <a:pt x="5725" y="249211"/>
                </a:cubicBezTo>
                <a:cubicBezTo>
                  <a:pt x="5725" y="247338"/>
                  <a:pt x="2915" y="246401"/>
                  <a:pt x="1978" y="248275"/>
                </a:cubicBezTo>
                <a:cubicBezTo>
                  <a:pt x="-10202" y="283876"/>
                  <a:pt x="36643" y="303551"/>
                  <a:pt x="66623" y="313857"/>
                </a:cubicBezTo>
                <a:cubicBezTo>
                  <a:pt x="130331" y="335405"/>
                  <a:pt x="202471" y="341026"/>
                  <a:pt x="269927" y="346648"/>
                </a:cubicBezTo>
                <a:cubicBezTo>
                  <a:pt x="346752" y="353206"/>
                  <a:pt x="423576" y="356953"/>
                  <a:pt x="501338" y="358827"/>
                </a:cubicBezTo>
                <a:cubicBezTo>
                  <a:pt x="531318" y="359764"/>
                  <a:pt x="561298" y="360701"/>
                  <a:pt x="591279" y="360701"/>
                </a:cubicBezTo>
                <a:cubicBezTo>
                  <a:pt x="601584" y="360701"/>
                  <a:pt x="612827" y="361638"/>
                  <a:pt x="624070" y="361638"/>
                </a:cubicBezTo>
                <a:cubicBezTo>
                  <a:pt x="664356" y="368196"/>
                  <a:pt x="702768" y="370070"/>
                  <a:pt x="738370" y="371007"/>
                </a:cubicBezTo>
                <a:cubicBezTo>
                  <a:pt x="809573" y="371943"/>
                  <a:pt x="868597" y="365385"/>
                  <a:pt x="909820" y="359764"/>
                </a:cubicBezTo>
                <a:cubicBezTo>
                  <a:pt x="922936" y="357890"/>
                  <a:pt x="934179" y="356016"/>
                  <a:pt x="943548" y="354143"/>
                </a:cubicBezTo>
                <a:cubicBezTo>
                  <a:pt x="951043" y="356016"/>
                  <a:pt x="961348" y="357890"/>
                  <a:pt x="974465" y="359764"/>
                </a:cubicBezTo>
                <a:cubicBezTo>
                  <a:pt x="990392" y="362575"/>
                  <a:pt x="1010066" y="364448"/>
                  <a:pt x="1032552" y="366322"/>
                </a:cubicBezTo>
                <a:cubicBezTo>
                  <a:pt x="1055037" y="368196"/>
                  <a:pt x="1081270" y="369133"/>
                  <a:pt x="1109376" y="368196"/>
                </a:cubicBezTo>
                <a:cubicBezTo>
                  <a:pt x="1123430" y="368196"/>
                  <a:pt x="1138420" y="366322"/>
                  <a:pt x="1153410" y="365385"/>
                </a:cubicBezTo>
                <a:cubicBezTo>
                  <a:pt x="1167463" y="363512"/>
                  <a:pt x="1181516" y="361638"/>
                  <a:pt x="1196507" y="358827"/>
                </a:cubicBezTo>
                <a:cubicBezTo>
                  <a:pt x="1202128" y="357890"/>
                  <a:pt x="1208686" y="356953"/>
                  <a:pt x="1214307" y="356016"/>
                </a:cubicBezTo>
                <a:cubicBezTo>
                  <a:pt x="1273331" y="347584"/>
                  <a:pt x="1330481" y="334468"/>
                  <a:pt x="1388568" y="324162"/>
                </a:cubicBezTo>
                <a:cubicBezTo>
                  <a:pt x="1444781" y="313857"/>
                  <a:pt x="1500994" y="305425"/>
                  <a:pt x="1558144" y="304488"/>
                </a:cubicBezTo>
                <a:cubicBezTo>
                  <a:pt x="1588125" y="304488"/>
                  <a:pt x="1618105" y="307298"/>
                  <a:pt x="1647148" y="311983"/>
                </a:cubicBezTo>
                <a:cubicBezTo>
                  <a:pt x="1674318" y="316667"/>
                  <a:pt x="1698677" y="328847"/>
                  <a:pt x="1724910" y="335405"/>
                </a:cubicBezTo>
                <a:cubicBezTo>
                  <a:pt x="1725847" y="337279"/>
                  <a:pt x="1725847" y="335405"/>
                  <a:pt x="1724910" y="334468"/>
                </a:cubicBezTo>
                <a:close/>
                <a:moveTo>
                  <a:pt x="573478" y="306361"/>
                </a:moveTo>
                <a:cubicBezTo>
                  <a:pt x="554740" y="299803"/>
                  <a:pt x="536939" y="292308"/>
                  <a:pt x="520076" y="282939"/>
                </a:cubicBezTo>
                <a:cubicBezTo>
                  <a:pt x="503211" y="273570"/>
                  <a:pt x="488221" y="262328"/>
                  <a:pt x="476042" y="249211"/>
                </a:cubicBezTo>
                <a:lnTo>
                  <a:pt x="471357" y="244527"/>
                </a:lnTo>
                <a:lnTo>
                  <a:pt x="467610" y="238906"/>
                </a:lnTo>
                <a:lnTo>
                  <a:pt x="462926" y="232348"/>
                </a:lnTo>
                <a:cubicBezTo>
                  <a:pt x="462926" y="231411"/>
                  <a:pt x="461989" y="231411"/>
                  <a:pt x="461989" y="230474"/>
                </a:cubicBezTo>
                <a:lnTo>
                  <a:pt x="461052" y="229537"/>
                </a:lnTo>
                <a:lnTo>
                  <a:pt x="459178" y="226726"/>
                </a:lnTo>
                <a:cubicBezTo>
                  <a:pt x="457304" y="222979"/>
                  <a:pt x="454494" y="220168"/>
                  <a:pt x="452620" y="216421"/>
                </a:cubicBezTo>
                <a:lnTo>
                  <a:pt x="449809" y="210799"/>
                </a:lnTo>
                <a:cubicBezTo>
                  <a:pt x="448872" y="208925"/>
                  <a:pt x="447935" y="207052"/>
                  <a:pt x="446998" y="205178"/>
                </a:cubicBezTo>
                <a:cubicBezTo>
                  <a:pt x="440440" y="189251"/>
                  <a:pt x="438566" y="173324"/>
                  <a:pt x="440440" y="157397"/>
                </a:cubicBezTo>
                <a:cubicBezTo>
                  <a:pt x="443251" y="141470"/>
                  <a:pt x="449809" y="125543"/>
                  <a:pt x="460115" y="111489"/>
                </a:cubicBezTo>
                <a:cubicBezTo>
                  <a:pt x="470420" y="97436"/>
                  <a:pt x="484474" y="85257"/>
                  <a:pt x="500401" y="74951"/>
                </a:cubicBezTo>
                <a:cubicBezTo>
                  <a:pt x="516328" y="65582"/>
                  <a:pt x="535066" y="58087"/>
                  <a:pt x="553803" y="54339"/>
                </a:cubicBezTo>
                <a:cubicBezTo>
                  <a:pt x="572541" y="50592"/>
                  <a:pt x="592216" y="49655"/>
                  <a:pt x="610953" y="52466"/>
                </a:cubicBezTo>
                <a:cubicBezTo>
                  <a:pt x="629691" y="55276"/>
                  <a:pt x="647492" y="60898"/>
                  <a:pt x="664356" y="68393"/>
                </a:cubicBezTo>
                <a:cubicBezTo>
                  <a:pt x="668103" y="70266"/>
                  <a:pt x="672788" y="73077"/>
                  <a:pt x="676535" y="74951"/>
                </a:cubicBezTo>
                <a:lnTo>
                  <a:pt x="676535" y="74951"/>
                </a:lnTo>
                <a:cubicBezTo>
                  <a:pt x="677472" y="75888"/>
                  <a:pt x="675598" y="74951"/>
                  <a:pt x="676535" y="74951"/>
                </a:cubicBezTo>
                <a:lnTo>
                  <a:pt x="677472" y="75888"/>
                </a:lnTo>
                <a:lnTo>
                  <a:pt x="679346" y="76825"/>
                </a:lnTo>
                <a:lnTo>
                  <a:pt x="683094" y="78698"/>
                </a:lnTo>
                <a:lnTo>
                  <a:pt x="689652" y="82446"/>
                </a:lnTo>
                <a:cubicBezTo>
                  <a:pt x="691525" y="83383"/>
                  <a:pt x="693399" y="84320"/>
                  <a:pt x="694336" y="85257"/>
                </a:cubicBezTo>
                <a:cubicBezTo>
                  <a:pt x="674662" y="80572"/>
                  <a:pt x="654050" y="79635"/>
                  <a:pt x="635312" y="83383"/>
                </a:cubicBezTo>
                <a:cubicBezTo>
                  <a:pt x="596900" y="91815"/>
                  <a:pt x="572541" y="122732"/>
                  <a:pt x="560362" y="153649"/>
                </a:cubicBezTo>
                <a:cubicBezTo>
                  <a:pt x="536002" y="215484"/>
                  <a:pt x="561298" y="278255"/>
                  <a:pt x="611890" y="317604"/>
                </a:cubicBezTo>
                <a:cubicBezTo>
                  <a:pt x="598774" y="314793"/>
                  <a:pt x="586594" y="311046"/>
                  <a:pt x="573478" y="306361"/>
                </a:cubicBezTo>
                <a:close/>
                <a:moveTo>
                  <a:pt x="934179" y="348521"/>
                </a:moveTo>
                <a:cubicBezTo>
                  <a:pt x="930431" y="349458"/>
                  <a:pt x="927621" y="350395"/>
                  <a:pt x="925747" y="350395"/>
                </a:cubicBezTo>
                <a:cubicBezTo>
                  <a:pt x="919188" y="350395"/>
                  <a:pt x="912630" y="350395"/>
                  <a:pt x="906072" y="350395"/>
                </a:cubicBezTo>
                <a:cubicBezTo>
                  <a:pt x="885461" y="350395"/>
                  <a:pt x="861102" y="349458"/>
                  <a:pt x="832058" y="348521"/>
                </a:cubicBezTo>
                <a:cubicBezTo>
                  <a:pt x="803952" y="347584"/>
                  <a:pt x="772098" y="344774"/>
                  <a:pt x="737433" y="341026"/>
                </a:cubicBezTo>
                <a:cubicBezTo>
                  <a:pt x="723380" y="339152"/>
                  <a:pt x="709326" y="337279"/>
                  <a:pt x="694336" y="335405"/>
                </a:cubicBezTo>
                <a:cubicBezTo>
                  <a:pt x="654987" y="319478"/>
                  <a:pt x="621259" y="299803"/>
                  <a:pt x="596900" y="266075"/>
                </a:cubicBezTo>
                <a:cubicBezTo>
                  <a:pt x="576289" y="237032"/>
                  <a:pt x="568793" y="199557"/>
                  <a:pt x="575352" y="165829"/>
                </a:cubicBezTo>
                <a:cubicBezTo>
                  <a:pt x="581910" y="136785"/>
                  <a:pt x="602521" y="111489"/>
                  <a:pt x="633438" y="100247"/>
                </a:cubicBezTo>
                <a:cubicBezTo>
                  <a:pt x="667166" y="88067"/>
                  <a:pt x="698084" y="100247"/>
                  <a:pt x="727127" y="114300"/>
                </a:cubicBezTo>
                <a:cubicBezTo>
                  <a:pt x="733685" y="120858"/>
                  <a:pt x="740244" y="128353"/>
                  <a:pt x="746802" y="135848"/>
                </a:cubicBezTo>
                <a:cubicBezTo>
                  <a:pt x="768350" y="163018"/>
                  <a:pt x="782403" y="192998"/>
                  <a:pt x="796457" y="222042"/>
                </a:cubicBezTo>
                <a:cubicBezTo>
                  <a:pt x="803952" y="236095"/>
                  <a:pt x="810510" y="250148"/>
                  <a:pt x="818005" y="263265"/>
                </a:cubicBezTo>
                <a:cubicBezTo>
                  <a:pt x="825500" y="276381"/>
                  <a:pt x="833932" y="288561"/>
                  <a:pt x="842364" y="299803"/>
                </a:cubicBezTo>
                <a:cubicBezTo>
                  <a:pt x="851733" y="310109"/>
                  <a:pt x="862039" y="319478"/>
                  <a:pt x="872344" y="326973"/>
                </a:cubicBezTo>
                <a:cubicBezTo>
                  <a:pt x="877966" y="329784"/>
                  <a:pt x="882650" y="333531"/>
                  <a:pt x="888271" y="336342"/>
                </a:cubicBezTo>
                <a:cubicBezTo>
                  <a:pt x="891082" y="337279"/>
                  <a:pt x="893893" y="339152"/>
                  <a:pt x="895766" y="340089"/>
                </a:cubicBezTo>
                <a:cubicBezTo>
                  <a:pt x="898577" y="341026"/>
                  <a:pt x="901388" y="341963"/>
                  <a:pt x="903262" y="342900"/>
                </a:cubicBezTo>
                <a:cubicBezTo>
                  <a:pt x="916378" y="345711"/>
                  <a:pt x="925747" y="346648"/>
                  <a:pt x="934179" y="348521"/>
                </a:cubicBezTo>
                <a:cubicBezTo>
                  <a:pt x="934179" y="348521"/>
                  <a:pt x="934179" y="348521"/>
                  <a:pt x="934179" y="348521"/>
                </a:cubicBezTo>
                <a:close/>
                <a:moveTo>
                  <a:pt x="1241477" y="264202"/>
                </a:moveTo>
                <a:cubicBezTo>
                  <a:pt x="1229298" y="296993"/>
                  <a:pt x="1198380" y="311983"/>
                  <a:pt x="1166526" y="325099"/>
                </a:cubicBezTo>
                <a:cubicBezTo>
                  <a:pt x="1144978" y="330721"/>
                  <a:pt x="1123430" y="335405"/>
                  <a:pt x="1102818" y="338216"/>
                </a:cubicBezTo>
                <a:cubicBezTo>
                  <a:pt x="1076585" y="342900"/>
                  <a:pt x="1051289" y="344774"/>
                  <a:pt x="1029741" y="346648"/>
                </a:cubicBezTo>
                <a:cubicBezTo>
                  <a:pt x="1007256" y="348521"/>
                  <a:pt x="988518" y="349458"/>
                  <a:pt x="971654" y="350395"/>
                </a:cubicBezTo>
                <a:cubicBezTo>
                  <a:pt x="970717" y="350395"/>
                  <a:pt x="968844" y="350395"/>
                  <a:pt x="967907" y="350395"/>
                </a:cubicBezTo>
                <a:cubicBezTo>
                  <a:pt x="968844" y="350395"/>
                  <a:pt x="969780" y="349458"/>
                  <a:pt x="969780" y="349458"/>
                </a:cubicBezTo>
                <a:cubicBezTo>
                  <a:pt x="969780" y="349458"/>
                  <a:pt x="964159" y="349458"/>
                  <a:pt x="952916" y="349458"/>
                </a:cubicBezTo>
                <a:cubicBezTo>
                  <a:pt x="951043" y="349458"/>
                  <a:pt x="948232" y="349458"/>
                  <a:pt x="946358" y="349458"/>
                </a:cubicBezTo>
                <a:cubicBezTo>
                  <a:pt x="947295" y="349458"/>
                  <a:pt x="948232" y="349458"/>
                  <a:pt x="950106" y="348521"/>
                </a:cubicBezTo>
                <a:cubicBezTo>
                  <a:pt x="951043" y="348521"/>
                  <a:pt x="952916" y="348521"/>
                  <a:pt x="953853" y="348521"/>
                </a:cubicBezTo>
                <a:cubicBezTo>
                  <a:pt x="965096" y="348521"/>
                  <a:pt x="970717" y="348521"/>
                  <a:pt x="970717" y="348521"/>
                </a:cubicBezTo>
                <a:cubicBezTo>
                  <a:pt x="970717" y="348521"/>
                  <a:pt x="966970" y="347584"/>
                  <a:pt x="959475" y="346648"/>
                </a:cubicBezTo>
                <a:cubicBezTo>
                  <a:pt x="964159" y="345711"/>
                  <a:pt x="967907" y="343837"/>
                  <a:pt x="972591" y="341963"/>
                </a:cubicBezTo>
                <a:cubicBezTo>
                  <a:pt x="988518" y="336342"/>
                  <a:pt x="1006319" y="323225"/>
                  <a:pt x="1018498" y="305425"/>
                </a:cubicBezTo>
                <a:cubicBezTo>
                  <a:pt x="1031615" y="287624"/>
                  <a:pt x="1041920" y="265139"/>
                  <a:pt x="1052226" y="242653"/>
                </a:cubicBezTo>
                <a:cubicBezTo>
                  <a:pt x="1062532" y="220168"/>
                  <a:pt x="1072838" y="195809"/>
                  <a:pt x="1086891" y="173324"/>
                </a:cubicBezTo>
                <a:cubicBezTo>
                  <a:pt x="1087828" y="171450"/>
                  <a:pt x="1088765" y="169576"/>
                  <a:pt x="1090639" y="168639"/>
                </a:cubicBezTo>
                <a:cubicBezTo>
                  <a:pt x="1103755" y="158334"/>
                  <a:pt x="1118745" y="150839"/>
                  <a:pt x="1138420" y="148028"/>
                </a:cubicBezTo>
                <a:cubicBezTo>
                  <a:pt x="1171211" y="143343"/>
                  <a:pt x="1204938" y="156460"/>
                  <a:pt x="1226487" y="178008"/>
                </a:cubicBezTo>
                <a:cubicBezTo>
                  <a:pt x="1250846" y="202367"/>
                  <a:pt x="1252720" y="235158"/>
                  <a:pt x="1241477" y="264202"/>
                </a:cubicBezTo>
                <a:close/>
                <a:moveTo>
                  <a:pt x="1307059" y="215484"/>
                </a:moveTo>
                <a:cubicBezTo>
                  <a:pt x="1301438" y="240780"/>
                  <a:pt x="1285511" y="264202"/>
                  <a:pt x="1263962" y="281066"/>
                </a:cubicBezTo>
                <a:cubicBezTo>
                  <a:pt x="1261152" y="282939"/>
                  <a:pt x="1259278" y="284813"/>
                  <a:pt x="1256467" y="286687"/>
                </a:cubicBezTo>
                <a:cubicBezTo>
                  <a:pt x="1259278" y="282002"/>
                  <a:pt x="1261152" y="278255"/>
                  <a:pt x="1263025" y="273570"/>
                </a:cubicBezTo>
                <a:cubicBezTo>
                  <a:pt x="1276142" y="237969"/>
                  <a:pt x="1268647" y="196746"/>
                  <a:pt x="1237729" y="169576"/>
                </a:cubicBezTo>
                <a:cubicBezTo>
                  <a:pt x="1199317" y="135848"/>
                  <a:pt x="1144978" y="131164"/>
                  <a:pt x="1104692" y="151775"/>
                </a:cubicBezTo>
                <a:cubicBezTo>
                  <a:pt x="1107502" y="148965"/>
                  <a:pt x="1109376" y="146154"/>
                  <a:pt x="1112187" y="143343"/>
                </a:cubicBezTo>
                <a:lnTo>
                  <a:pt x="1115934" y="139596"/>
                </a:lnTo>
                <a:lnTo>
                  <a:pt x="1119682" y="135848"/>
                </a:lnTo>
                <a:lnTo>
                  <a:pt x="1123430" y="132101"/>
                </a:lnTo>
                <a:cubicBezTo>
                  <a:pt x="1124367" y="131164"/>
                  <a:pt x="1126240" y="130227"/>
                  <a:pt x="1127177" y="129290"/>
                </a:cubicBezTo>
                <a:cubicBezTo>
                  <a:pt x="1129988" y="127416"/>
                  <a:pt x="1131862" y="125543"/>
                  <a:pt x="1135609" y="122732"/>
                </a:cubicBezTo>
                <a:lnTo>
                  <a:pt x="1140293" y="118984"/>
                </a:lnTo>
                <a:lnTo>
                  <a:pt x="1143104" y="117111"/>
                </a:lnTo>
                <a:cubicBezTo>
                  <a:pt x="1142167" y="118048"/>
                  <a:pt x="1143104" y="117111"/>
                  <a:pt x="1143104" y="117111"/>
                </a:cubicBezTo>
                <a:lnTo>
                  <a:pt x="1143104" y="117111"/>
                </a:lnTo>
                <a:lnTo>
                  <a:pt x="1144041" y="117111"/>
                </a:lnTo>
                <a:lnTo>
                  <a:pt x="1144978" y="116174"/>
                </a:lnTo>
                <a:cubicBezTo>
                  <a:pt x="1157158" y="108679"/>
                  <a:pt x="1169337" y="103057"/>
                  <a:pt x="1182453" y="100247"/>
                </a:cubicBezTo>
                <a:cubicBezTo>
                  <a:pt x="1195570" y="97436"/>
                  <a:pt x="1209623" y="97436"/>
                  <a:pt x="1222740" y="99310"/>
                </a:cubicBezTo>
                <a:cubicBezTo>
                  <a:pt x="1235856" y="101184"/>
                  <a:pt x="1248972" y="106805"/>
                  <a:pt x="1261152" y="114300"/>
                </a:cubicBezTo>
                <a:cubicBezTo>
                  <a:pt x="1273331" y="121795"/>
                  <a:pt x="1282700" y="131164"/>
                  <a:pt x="1291132" y="141470"/>
                </a:cubicBezTo>
                <a:cubicBezTo>
                  <a:pt x="1298627" y="151775"/>
                  <a:pt x="1305185" y="163955"/>
                  <a:pt x="1307059" y="177071"/>
                </a:cubicBezTo>
                <a:cubicBezTo>
                  <a:pt x="1309870" y="190188"/>
                  <a:pt x="1309870" y="202367"/>
                  <a:pt x="1307059" y="215484"/>
                </a:cubicBezTo>
                <a:close/>
              </a:path>
            </a:pathLst>
          </a:custGeom>
          <a:solidFill>
            <a:schemeClr val="accent4"/>
          </a:solidFill>
          <a:ln w="9361" cap="flat">
            <a:noFill/>
            <a:prstDash val="solid"/>
            <a:miter/>
          </a:ln>
        </p:spPr>
        <p:txBody>
          <a:bodyPr rtlCol="0" anchor="ctr"/>
          <a:lstStyle/>
          <a:p>
            <a:pPr algn="ctr"/>
            <a:endParaRPr lang="zh-CN" altLang="en-US" dirty="0">
              <a:latin typeface="+mj-ea"/>
              <a:ea typeface="+mj-ea"/>
            </a:endParaRPr>
          </a:p>
        </p:txBody>
      </p:sp>
      <p:pic>
        <p:nvPicPr>
          <p:cNvPr id="30" name="LOGO">
            <a:extLst>
              <a:ext uri="{FF2B5EF4-FFF2-40B4-BE49-F238E27FC236}">
                <a16:creationId xmlns:a16="http://schemas.microsoft.com/office/drawing/2014/main" id="{8E4314C6-4165-455B-A8AA-5FC34DAEC570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0167099" y="634870"/>
            <a:ext cx="1371600" cy="182880"/>
          </a:xfrm>
          <a:custGeom>
            <a:avLst/>
            <a:gdLst>
              <a:gd name="connsiteX0" fmla="*/ -78 w 1371600"/>
              <a:gd name="connsiteY0" fmla="*/ -10 h 182880"/>
              <a:gd name="connsiteX1" fmla="*/ 1371522 w 1371600"/>
              <a:gd name="connsiteY1" fmla="*/ -10 h 182880"/>
              <a:gd name="connsiteX2" fmla="*/ 1371522 w 1371600"/>
              <a:gd name="connsiteY2" fmla="*/ 182870 h 182880"/>
              <a:gd name="connsiteX3" fmla="*/ -78 w 1371600"/>
              <a:gd name="connsiteY3" fmla="*/ 182870 h 1828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71600" h="182880">
                <a:moveTo>
                  <a:pt x="-78" y="-10"/>
                </a:moveTo>
                <a:lnTo>
                  <a:pt x="1371522" y="-10"/>
                </a:lnTo>
                <a:lnTo>
                  <a:pt x="1371522" y="182870"/>
                </a:lnTo>
                <a:lnTo>
                  <a:pt x="-78" y="182870"/>
                </a:lnTo>
                <a:close/>
              </a:path>
            </a:pathLst>
          </a:custGeom>
        </p:spPr>
      </p:pic>
    </p:spTree>
    <p:extLst>
      <p:ext uri="{BB962C8B-B14F-4D97-AF65-F5344CB8AC3E}">
        <p14:creationId xmlns:p14="http://schemas.microsoft.com/office/powerpoint/2010/main" val="3849476293"/>
      </p:ext>
    </p:extLst>
  </p:cSld>
  <p:clrMapOvr>
    <a:masterClrMapping/>
  </p:clrMapOvr>
  <p:transition spd="slow">
    <p:wipe dir="u"/>
  </p:transition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底版-渐变">
            <a:extLst>
              <a:ext uri="{FF2B5EF4-FFF2-40B4-BE49-F238E27FC236}">
                <a16:creationId xmlns:a16="http://schemas.microsoft.com/office/drawing/2014/main" id="{FF4155B7-CF3A-438E-96BA-053E2A5884E7}"/>
              </a:ext>
            </a:extLst>
          </p:cNvPr>
          <p:cNvSpPr/>
          <p:nvPr/>
        </p:nvSpPr>
        <p:spPr>
          <a:xfrm>
            <a:off x="-14978" y="0"/>
            <a:ext cx="12206978" cy="6862722"/>
          </a:xfrm>
          <a:prstGeom prst="rect">
            <a:avLst/>
          </a:prstGeom>
          <a:gradFill flip="none" rotWithShape="1">
            <a:gsLst>
              <a:gs pos="75000">
                <a:schemeClr val="accent5">
                  <a:lumMod val="50000"/>
                </a:schemeClr>
              </a:gs>
              <a:gs pos="25000">
                <a:schemeClr val="accent5"/>
              </a:gs>
            </a:gsLst>
            <a:lin ang="5400000" scaled="0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156" name="地形3">
            <a:extLst>
              <a:ext uri="{FF2B5EF4-FFF2-40B4-BE49-F238E27FC236}">
                <a16:creationId xmlns:a16="http://schemas.microsoft.com/office/drawing/2014/main" id="{2417E161-77F2-43F7-8133-B0D075058E40}"/>
              </a:ext>
            </a:extLst>
          </p:cNvPr>
          <p:cNvSpPr/>
          <p:nvPr/>
        </p:nvSpPr>
        <p:spPr>
          <a:xfrm>
            <a:off x="-17518" y="5715000"/>
            <a:ext cx="12196818" cy="1143000"/>
          </a:xfrm>
          <a:custGeom>
            <a:avLst/>
            <a:gdLst>
              <a:gd name="connsiteX0" fmla="*/ 0 w 12192000"/>
              <a:gd name="connsiteY0" fmla="*/ 0 h 2311400"/>
              <a:gd name="connsiteX1" fmla="*/ 12192000 w 12192000"/>
              <a:gd name="connsiteY1" fmla="*/ 1676400 h 2311400"/>
              <a:gd name="connsiteX2" fmla="*/ 12192000 w 12192000"/>
              <a:gd name="connsiteY2" fmla="*/ 2311400 h 2311400"/>
              <a:gd name="connsiteX3" fmla="*/ 12700 w 12192000"/>
              <a:gd name="connsiteY3" fmla="*/ 2311400 h 2311400"/>
              <a:gd name="connsiteX4" fmla="*/ 0 w 12192000"/>
              <a:gd name="connsiteY4" fmla="*/ 0 h 2311400"/>
              <a:gd name="connsiteX0" fmla="*/ 0 w 12192000"/>
              <a:gd name="connsiteY0" fmla="*/ 0 h 2311400"/>
              <a:gd name="connsiteX1" fmla="*/ 12192000 w 12192000"/>
              <a:gd name="connsiteY1" fmla="*/ 1676400 h 2311400"/>
              <a:gd name="connsiteX2" fmla="*/ 12192000 w 12192000"/>
              <a:gd name="connsiteY2" fmla="*/ 2311400 h 2311400"/>
              <a:gd name="connsiteX3" fmla="*/ 12700 w 12192000"/>
              <a:gd name="connsiteY3" fmla="*/ 2311400 h 2311400"/>
              <a:gd name="connsiteX4" fmla="*/ 0 w 12192000"/>
              <a:gd name="connsiteY4" fmla="*/ 0 h 2311400"/>
              <a:gd name="connsiteX0" fmla="*/ 0 w 12192000"/>
              <a:gd name="connsiteY0" fmla="*/ 0 h 2311400"/>
              <a:gd name="connsiteX1" fmla="*/ 12192000 w 12192000"/>
              <a:gd name="connsiteY1" fmla="*/ 1676400 h 2311400"/>
              <a:gd name="connsiteX2" fmla="*/ 12192000 w 12192000"/>
              <a:gd name="connsiteY2" fmla="*/ 2311400 h 2311400"/>
              <a:gd name="connsiteX3" fmla="*/ 12700 w 12192000"/>
              <a:gd name="connsiteY3" fmla="*/ 2311400 h 2311400"/>
              <a:gd name="connsiteX4" fmla="*/ 0 w 12192000"/>
              <a:gd name="connsiteY4" fmla="*/ 0 h 2311400"/>
              <a:gd name="connsiteX0" fmla="*/ 0 w 12192000"/>
              <a:gd name="connsiteY0" fmla="*/ 0 h 2311400"/>
              <a:gd name="connsiteX1" fmla="*/ 12192000 w 12192000"/>
              <a:gd name="connsiteY1" fmla="*/ 1676400 h 2311400"/>
              <a:gd name="connsiteX2" fmla="*/ 12192000 w 12192000"/>
              <a:gd name="connsiteY2" fmla="*/ 2311400 h 2311400"/>
              <a:gd name="connsiteX3" fmla="*/ 12700 w 12192000"/>
              <a:gd name="connsiteY3" fmla="*/ 2311400 h 2311400"/>
              <a:gd name="connsiteX4" fmla="*/ 0 w 12192000"/>
              <a:gd name="connsiteY4" fmla="*/ 0 h 2311400"/>
              <a:gd name="connsiteX0" fmla="*/ 0 w 12192000"/>
              <a:gd name="connsiteY0" fmla="*/ 0 h 2311400"/>
              <a:gd name="connsiteX1" fmla="*/ 12192000 w 12192000"/>
              <a:gd name="connsiteY1" fmla="*/ 1676400 h 2311400"/>
              <a:gd name="connsiteX2" fmla="*/ 12192000 w 12192000"/>
              <a:gd name="connsiteY2" fmla="*/ 2311400 h 2311400"/>
              <a:gd name="connsiteX3" fmla="*/ 12700 w 12192000"/>
              <a:gd name="connsiteY3" fmla="*/ 2311400 h 2311400"/>
              <a:gd name="connsiteX4" fmla="*/ 0 w 12192000"/>
              <a:gd name="connsiteY4" fmla="*/ 0 h 2311400"/>
              <a:gd name="connsiteX0" fmla="*/ 0 w 12192000"/>
              <a:gd name="connsiteY0" fmla="*/ 982 h 2312382"/>
              <a:gd name="connsiteX1" fmla="*/ 12192000 w 12192000"/>
              <a:gd name="connsiteY1" fmla="*/ 1677382 h 2312382"/>
              <a:gd name="connsiteX2" fmla="*/ 12192000 w 12192000"/>
              <a:gd name="connsiteY2" fmla="*/ 2312382 h 2312382"/>
              <a:gd name="connsiteX3" fmla="*/ 12700 w 12192000"/>
              <a:gd name="connsiteY3" fmla="*/ 2312382 h 2312382"/>
              <a:gd name="connsiteX4" fmla="*/ 0 w 12192000"/>
              <a:gd name="connsiteY4" fmla="*/ 982 h 2312382"/>
              <a:gd name="connsiteX0" fmla="*/ 0 w 12192000"/>
              <a:gd name="connsiteY0" fmla="*/ 982 h 2312382"/>
              <a:gd name="connsiteX1" fmla="*/ 12192000 w 12192000"/>
              <a:gd name="connsiteY1" fmla="*/ 1677382 h 2312382"/>
              <a:gd name="connsiteX2" fmla="*/ 12192000 w 12192000"/>
              <a:gd name="connsiteY2" fmla="*/ 2312382 h 2312382"/>
              <a:gd name="connsiteX3" fmla="*/ 5072 w 12192000"/>
              <a:gd name="connsiteY3" fmla="*/ 2312382 h 2312382"/>
              <a:gd name="connsiteX4" fmla="*/ 0 w 12192000"/>
              <a:gd name="connsiteY4" fmla="*/ 982 h 23123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192000" h="2312382">
                <a:moveTo>
                  <a:pt x="0" y="982"/>
                </a:moveTo>
                <a:cubicBezTo>
                  <a:pt x="2298554" y="-37118"/>
                  <a:pt x="8953500" y="1042382"/>
                  <a:pt x="12192000" y="1677382"/>
                </a:cubicBezTo>
                <a:lnTo>
                  <a:pt x="12192000" y="2312382"/>
                </a:lnTo>
                <a:lnTo>
                  <a:pt x="5072" y="2312382"/>
                </a:lnTo>
                <a:cubicBezTo>
                  <a:pt x="839" y="1541915"/>
                  <a:pt x="4233" y="771449"/>
                  <a:pt x="0" y="982"/>
                </a:cubicBezTo>
                <a:close/>
              </a:path>
            </a:pathLst>
          </a:custGeom>
          <a:gradFill>
            <a:gsLst>
              <a:gs pos="0">
                <a:schemeClr val="bg1"/>
              </a:gs>
              <a:gs pos="100000">
                <a:schemeClr val="bg1">
                  <a:lumMod val="85000"/>
                </a:schemeClr>
              </a:gs>
            </a:gsLst>
            <a:lin ang="5400000" scaled="0"/>
          </a:gradFill>
          <a:ln>
            <a:noFill/>
          </a:ln>
          <a:effectLst>
            <a:outerShdw blurRad="127000" dist="63500" dir="16200000" rotWithShape="0">
              <a:schemeClr val="bg2">
                <a:lumMod val="75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157" name="地形2">
            <a:extLst>
              <a:ext uri="{FF2B5EF4-FFF2-40B4-BE49-F238E27FC236}">
                <a16:creationId xmlns:a16="http://schemas.microsoft.com/office/drawing/2014/main" id="{C7692E31-1FB9-4B4D-86BC-C6716C459B60}"/>
              </a:ext>
            </a:extLst>
          </p:cNvPr>
          <p:cNvSpPr/>
          <p:nvPr/>
        </p:nvSpPr>
        <p:spPr>
          <a:xfrm>
            <a:off x="0" y="5851062"/>
            <a:ext cx="12194540" cy="1006938"/>
          </a:xfrm>
          <a:custGeom>
            <a:avLst/>
            <a:gdLst>
              <a:gd name="connsiteX0" fmla="*/ 12179300 w 12179300"/>
              <a:gd name="connsiteY0" fmla="*/ 0 h 2311400"/>
              <a:gd name="connsiteX1" fmla="*/ 12179300 w 12179300"/>
              <a:gd name="connsiteY1" fmla="*/ 2311400 h 2311400"/>
              <a:gd name="connsiteX2" fmla="*/ 0 w 12179300"/>
              <a:gd name="connsiteY2" fmla="*/ 2311400 h 2311400"/>
              <a:gd name="connsiteX3" fmla="*/ 0 w 12179300"/>
              <a:gd name="connsiteY3" fmla="*/ 1981200 h 2311400"/>
              <a:gd name="connsiteX4" fmla="*/ 12179300 w 12179300"/>
              <a:gd name="connsiteY4" fmla="*/ 0 h 2311400"/>
              <a:gd name="connsiteX0" fmla="*/ 12179300 w 12179300"/>
              <a:gd name="connsiteY0" fmla="*/ 0 h 2311400"/>
              <a:gd name="connsiteX1" fmla="*/ 12179300 w 12179300"/>
              <a:gd name="connsiteY1" fmla="*/ 2311400 h 2311400"/>
              <a:gd name="connsiteX2" fmla="*/ 0 w 12179300"/>
              <a:gd name="connsiteY2" fmla="*/ 2311400 h 2311400"/>
              <a:gd name="connsiteX3" fmla="*/ 0 w 12179300"/>
              <a:gd name="connsiteY3" fmla="*/ 1981200 h 2311400"/>
              <a:gd name="connsiteX4" fmla="*/ 12179300 w 12179300"/>
              <a:gd name="connsiteY4" fmla="*/ 0 h 2311400"/>
              <a:gd name="connsiteX0" fmla="*/ 12179300 w 12179300"/>
              <a:gd name="connsiteY0" fmla="*/ 0 h 2311400"/>
              <a:gd name="connsiteX1" fmla="*/ 12179300 w 12179300"/>
              <a:gd name="connsiteY1" fmla="*/ 2311400 h 2311400"/>
              <a:gd name="connsiteX2" fmla="*/ 0 w 12179300"/>
              <a:gd name="connsiteY2" fmla="*/ 2311400 h 2311400"/>
              <a:gd name="connsiteX3" fmla="*/ 0 w 12179300"/>
              <a:gd name="connsiteY3" fmla="*/ 1981200 h 2311400"/>
              <a:gd name="connsiteX4" fmla="*/ 12179300 w 12179300"/>
              <a:gd name="connsiteY4" fmla="*/ 0 h 2311400"/>
              <a:gd name="connsiteX0" fmla="*/ 12179300 w 12179300"/>
              <a:gd name="connsiteY0" fmla="*/ 0 h 2311400"/>
              <a:gd name="connsiteX1" fmla="*/ 12179300 w 12179300"/>
              <a:gd name="connsiteY1" fmla="*/ 2311400 h 2311400"/>
              <a:gd name="connsiteX2" fmla="*/ 0 w 12179300"/>
              <a:gd name="connsiteY2" fmla="*/ 2311400 h 2311400"/>
              <a:gd name="connsiteX3" fmla="*/ 0 w 12179300"/>
              <a:gd name="connsiteY3" fmla="*/ 1981200 h 2311400"/>
              <a:gd name="connsiteX4" fmla="*/ 12179300 w 12179300"/>
              <a:gd name="connsiteY4" fmla="*/ 0 h 2311400"/>
              <a:gd name="connsiteX0" fmla="*/ 12179300 w 12179300"/>
              <a:gd name="connsiteY0" fmla="*/ 0 h 2311400"/>
              <a:gd name="connsiteX1" fmla="*/ 12179300 w 12179300"/>
              <a:gd name="connsiteY1" fmla="*/ 2311400 h 2311400"/>
              <a:gd name="connsiteX2" fmla="*/ 0 w 12179300"/>
              <a:gd name="connsiteY2" fmla="*/ 2311400 h 2311400"/>
              <a:gd name="connsiteX3" fmla="*/ 0 w 12179300"/>
              <a:gd name="connsiteY3" fmla="*/ 1981200 h 2311400"/>
              <a:gd name="connsiteX4" fmla="*/ 12179300 w 12179300"/>
              <a:gd name="connsiteY4" fmla="*/ 0 h 2311400"/>
              <a:gd name="connsiteX0" fmla="*/ 12186920 w 12186920"/>
              <a:gd name="connsiteY0" fmla="*/ 0 h 2323108"/>
              <a:gd name="connsiteX1" fmla="*/ 12179300 w 12186920"/>
              <a:gd name="connsiteY1" fmla="*/ 2323108 h 2323108"/>
              <a:gd name="connsiteX2" fmla="*/ 0 w 12186920"/>
              <a:gd name="connsiteY2" fmla="*/ 2323108 h 2323108"/>
              <a:gd name="connsiteX3" fmla="*/ 0 w 12186920"/>
              <a:gd name="connsiteY3" fmla="*/ 1992908 h 2323108"/>
              <a:gd name="connsiteX4" fmla="*/ 12186920 w 12186920"/>
              <a:gd name="connsiteY4" fmla="*/ 0 h 2323108"/>
              <a:gd name="connsiteX0" fmla="*/ 12186920 w 12186920"/>
              <a:gd name="connsiteY0" fmla="*/ 0 h 2323108"/>
              <a:gd name="connsiteX1" fmla="*/ 11965940 w 12186920"/>
              <a:gd name="connsiteY1" fmla="*/ 2264567 h 2323108"/>
              <a:gd name="connsiteX2" fmla="*/ 0 w 12186920"/>
              <a:gd name="connsiteY2" fmla="*/ 2323108 h 2323108"/>
              <a:gd name="connsiteX3" fmla="*/ 0 w 12186920"/>
              <a:gd name="connsiteY3" fmla="*/ 1992908 h 2323108"/>
              <a:gd name="connsiteX4" fmla="*/ 12186920 w 12186920"/>
              <a:gd name="connsiteY4" fmla="*/ 0 h 2323108"/>
              <a:gd name="connsiteX0" fmla="*/ 12186920 w 12194540"/>
              <a:gd name="connsiteY0" fmla="*/ 0 h 2323108"/>
              <a:gd name="connsiteX1" fmla="*/ 12194540 w 12194540"/>
              <a:gd name="connsiteY1" fmla="*/ 2323108 h 2323108"/>
              <a:gd name="connsiteX2" fmla="*/ 0 w 12194540"/>
              <a:gd name="connsiteY2" fmla="*/ 2323108 h 2323108"/>
              <a:gd name="connsiteX3" fmla="*/ 0 w 12194540"/>
              <a:gd name="connsiteY3" fmla="*/ 1992908 h 2323108"/>
              <a:gd name="connsiteX4" fmla="*/ 12186920 w 12194540"/>
              <a:gd name="connsiteY4" fmla="*/ 0 h 2323108"/>
              <a:gd name="connsiteX0" fmla="*/ 12194540 w 12194540"/>
              <a:gd name="connsiteY0" fmla="*/ 0 h 2323108"/>
              <a:gd name="connsiteX1" fmla="*/ 12194540 w 12194540"/>
              <a:gd name="connsiteY1" fmla="*/ 2323108 h 2323108"/>
              <a:gd name="connsiteX2" fmla="*/ 0 w 12194540"/>
              <a:gd name="connsiteY2" fmla="*/ 2323108 h 2323108"/>
              <a:gd name="connsiteX3" fmla="*/ 0 w 12194540"/>
              <a:gd name="connsiteY3" fmla="*/ 1992908 h 2323108"/>
              <a:gd name="connsiteX4" fmla="*/ 12194540 w 12194540"/>
              <a:gd name="connsiteY4" fmla="*/ 0 h 2323108"/>
              <a:gd name="connsiteX0" fmla="*/ 12194540 w 12194540"/>
              <a:gd name="connsiteY0" fmla="*/ 0 h 2323108"/>
              <a:gd name="connsiteX1" fmla="*/ 12194540 w 12194540"/>
              <a:gd name="connsiteY1" fmla="*/ 2323108 h 2323108"/>
              <a:gd name="connsiteX2" fmla="*/ 0 w 12194540"/>
              <a:gd name="connsiteY2" fmla="*/ 2323108 h 2323108"/>
              <a:gd name="connsiteX3" fmla="*/ 12194540 w 12194540"/>
              <a:gd name="connsiteY3" fmla="*/ 0 h 2323108"/>
              <a:gd name="connsiteX0" fmla="*/ 12194540 w 12194540"/>
              <a:gd name="connsiteY0" fmla="*/ 0 h 2323108"/>
              <a:gd name="connsiteX1" fmla="*/ 12194540 w 12194540"/>
              <a:gd name="connsiteY1" fmla="*/ 2323108 h 2323108"/>
              <a:gd name="connsiteX2" fmla="*/ 0 w 12194540"/>
              <a:gd name="connsiteY2" fmla="*/ 2323108 h 2323108"/>
              <a:gd name="connsiteX3" fmla="*/ 12194540 w 12194540"/>
              <a:gd name="connsiteY3" fmla="*/ 0 h 2323108"/>
              <a:gd name="connsiteX0" fmla="*/ 12194540 w 12194540"/>
              <a:gd name="connsiteY0" fmla="*/ 0 h 2323108"/>
              <a:gd name="connsiteX1" fmla="*/ 12194540 w 12194540"/>
              <a:gd name="connsiteY1" fmla="*/ 2323108 h 2323108"/>
              <a:gd name="connsiteX2" fmla="*/ 0 w 12194540"/>
              <a:gd name="connsiteY2" fmla="*/ 2323108 h 2323108"/>
              <a:gd name="connsiteX3" fmla="*/ 12194540 w 12194540"/>
              <a:gd name="connsiteY3" fmla="*/ 0 h 2323108"/>
              <a:gd name="connsiteX0" fmla="*/ 12194540 w 12194540"/>
              <a:gd name="connsiteY0" fmla="*/ 0 h 2323108"/>
              <a:gd name="connsiteX1" fmla="*/ 12194540 w 12194540"/>
              <a:gd name="connsiteY1" fmla="*/ 2323108 h 2323108"/>
              <a:gd name="connsiteX2" fmla="*/ 0 w 12194540"/>
              <a:gd name="connsiteY2" fmla="*/ 2323108 h 2323108"/>
              <a:gd name="connsiteX3" fmla="*/ 12194540 w 12194540"/>
              <a:gd name="connsiteY3" fmla="*/ 0 h 2323108"/>
              <a:gd name="connsiteX0" fmla="*/ 12194540 w 12194540"/>
              <a:gd name="connsiteY0" fmla="*/ 0 h 1400721"/>
              <a:gd name="connsiteX1" fmla="*/ 12194540 w 12194540"/>
              <a:gd name="connsiteY1" fmla="*/ 1400721 h 1400721"/>
              <a:gd name="connsiteX2" fmla="*/ 0 w 12194540"/>
              <a:gd name="connsiteY2" fmla="*/ 1400721 h 1400721"/>
              <a:gd name="connsiteX3" fmla="*/ 12194540 w 12194540"/>
              <a:gd name="connsiteY3" fmla="*/ 0 h 1400721"/>
              <a:gd name="connsiteX0" fmla="*/ 12194540 w 12194540"/>
              <a:gd name="connsiteY0" fmla="*/ 238523 h 1639244"/>
              <a:gd name="connsiteX1" fmla="*/ 12194540 w 12194540"/>
              <a:gd name="connsiteY1" fmla="*/ 1639244 h 1639244"/>
              <a:gd name="connsiteX2" fmla="*/ 0 w 12194540"/>
              <a:gd name="connsiteY2" fmla="*/ 1639244 h 1639244"/>
              <a:gd name="connsiteX3" fmla="*/ 12194540 w 12194540"/>
              <a:gd name="connsiteY3" fmla="*/ 238523 h 1639244"/>
              <a:gd name="connsiteX0" fmla="*/ 12194540 w 12194540"/>
              <a:gd name="connsiteY0" fmla="*/ 369729 h 1770450"/>
              <a:gd name="connsiteX1" fmla="*/ 12194540 w 12194540"/>
              <a:gd name="connsiteY1" fmla="*/ 1770450 h 1770450"/>
              <a:gd name="connsiteX2" fmla="*/ 0 w 12194540"/>
              <a:gd name="connsiteY2" fmla="*/ 1770450 h 1770450"/>
              <a:gd name="connsiteX3" fmla="*/ 12194540 w 12194540"/>
              <a:gd name="connsiteY3" fmla="*/ 369729 h 1770450"/>
              <a:gd name="connsiteX0" fmla="*/ 12194540 w 12194540"/>
              <a:gd name="connsiteY0" fmla="*/ 328772 h 1729493"/>
              <a:gd name="connsiteX1" fmla="*/ 12194540 w 12194540"/>
              <a:gd name="connsiteY1" fmla="*/ 1729493 h 1729493"/>
              <a:gd name="connsiteX2" fmla="*/ 0 w 12194540"/>
              <a:gd name="connsiteY2" fmla="*/ 1729493 h 1729493"/>
              <a:gd name="connsiteX3" fmla="*/ 12194540 w 12194540"/>
              <a:gd name="connsiteY3" fmla="*/ 328772 h 17294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4540" h="1729493">
                <a:moveTo>
                  <a:pt x="12194540" y="328772"/>
                </a:moveTo>
                <a:lnTo>
                  <a:pt x="12194540" y="1729493"/>
                </a:lnTo>
                <a:lnTo>
                  <a:pt x="0" y="1729493"/>
                </a:lnTo>
                <a:cubicBezTo>
                  <a:pt x="1569297" y="896582"/>
                  <a:pt x="7208036" y="-686125"/>
                  <a:pt x="12194540" y="328772"/>
                </a:cubicBezTo>
                <a:close/>
              </a:path>
            </a:pathLst>
          </a:custGeom>
          <a:gradFill>
            <a:gsLst>
              <a:gs pos="0">
                <a:schemeClr val="bg1"/>
              </a:gs>
              <a:gs pos="100000">
                <a:schemeClr val="bg1">
                  <a:lumMod val="85000"/>
                </a:schemeClr>
              </a:gs>
            </a:gsLst>
            <a:lin ang="5400000" scaled="0"/>
          </a:gradFill>
          <a:ln>
            <a:noFill/>
          </a:ln>
          <a:effectLst>
            <a:outerShdw blurRad="127000" dist="63500" dir="16200000" rotWithShape="0">
              <a:schemeClr val="bg2">
                <a:lumMod val="75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158" name="地形1">
            <a:extLst>
              <a:ext uri="{FF2B5EF4-FFF2-40B4-BE49-F238E27FC236}">
                <a16:creationId xmlns:a16="http://schemas.microsoft.com/office/drawing/2014/main" id="{769FC6D0-0333-4E2D-961E-DBBC1C191A78}"/>
              </a:ext>
            </a:extLst>
          </p:cNvPr>
          <p:cNvSpPr/>
          <p:nvPr/>
        </p:nvSpPr>
        <p:spPr>
          <a:xfrm>
            <a:off x="-17518" y="6283246"/>
            <a:ext cx="12209518" cy="579516"/>
          </a:xfrm>
          <a:custGeom>
            <a:avLst/>
            <a:gdLst>
              <a:gd name="connsiteX0" fmla="*/ 0 w 12211050"/>
              <a:gd name="connsiteY0" fmla="*/ 1104900 h 1104900"/>
              <a:gd name="connsiteX1" fmla="*/ 0 w 12211050"/>
              <a:gd name="connsiteY1" fmla="*/ 762000 h 1104900"/>
              <a:gd name="connsiteX2" fmla="*/ 12211050 w 12211050"/>
              <a:gd name="connsiteY2" fmla="*/ 0 h 1104900"/>
              <a:gd name="connsiteX3" fmla="*/ 12211050 w 12211050"/>
              <a:gd name="connsiteY3" fmla="*/ 1104900 h 1104900"/>
              <a:gd name="connsiteX4" fmla="*/ 0 w 12211050"/>
              <a:gd name="connsiteY4" fmla="*/ 1104900 h 1104900"/>
              <a:gd name="connsiteX0" fmla="*/ 0 w 12211050"/>
              <a:gd name="connsiteY0" fmla="*/ 1104900 h 1104900"/>
              <a:gd name="connsiteX1" fmla="*/ 0 w 12211050"/>
              <a:gd name="connsiteY1" fmla="*/ 762000 h 1104900"/>
              <a:gd name="connsiteX2" fmla="*/ 12211050 w 12211050"/>
              <a:gd name="connsiteY2" fmla="*/ 0 h 1104900"/>
              <a:gd name="connsiteX3" fmla="*/ 12211050 w 12211050"/>
              <a:gd name="connsiteY3" fmla="*/ 1104900 h 1104900"/>
              <a:gd name="connsiteX4" fmla="*/ 0 w 12211050"/>
              <a:gd name="connsiteY4" fmla="*/ 1104900 h 1104900"/>
              <a:gd name="connsiteX0" fmla="*/ 0 w 12211050"/>
              <a:gd name="connsiteY0" fmla="*/ 1172973 h 1172973"/>
              <a:gd name="connsiteX1" fmla="*/ 0 w 12211050"/>
              <a:gd name="connsiteY1" fmla="*/ 830073 h 1172973"/>
              <a:gd name="connsiteX2" fmla="*/ 12211050 w 12211050"/>
              <a:gd name="connsiteY2" fmla="*/ 68073 h 1172973"/>
              <a:gd name="connsiteX3" fmla="*/ 12211050 w 12211050"/>
              <a:gd name="connsiteY3" fmla="*/ 1172973 h 1172973"/>
              <a:gd name="connsiteX4" fmla="*/ 0 w 12211050"/>
              <a:gd name="connsiteY4" fmla="*/ 1172973 h 1172973"/>
              <a:gd name="connsiteX0" fmla="*/ 0 w 12211050"/>
              <a:gd name="connsiteY0" fmla="*/ 901049 h 901049"/>
              <a:gd name="connsiteX1" fmla="*/ 0 w 12211050"/>
              <a:gd name="connsiteY1" fmla="*/ 558149 h 901049"/>
              <a:gd name="connsiteX2" fmla="*/ 12211050 w 12211050"/>
              <a:gd name="connsiteY2" fmla="*/ 270078 h 901049"/>
              <a:gd name="connsiteX3" fmla="*/ 12211050 w 12211050"/>
              <a:gd name="connsiteY3" fmla="*/ 901049 h 901049"/>
              <a:gd name="connsiteX4" fmla="*/ 0 w 12211050"/>
              <a:gd name="connsiteY4" fmla="*/ 901049 h 901049"/>
              <a:gd name="connsiteX0" fmla="*/ 0 w 12211050"/>
              <a:gd name="connsiteY0" fmla="*/ 983218 h 983218"/>
              <a:gd name="connsiteX1" fmla="*/ 0 w 12211050"/>
              <a:gd name="connsiteY1" fmla="*/ 640318 h 983218"/>
              <a:gd name="connsiteX2" fmla="*/ 12211050 w 12211050"/>
              <a:gd name="connsiteY2" fmla="*/ 352247 h 983218"/>
              <a:gd name="connsiteX3" fmla="*/ 12211050 w 12211050"/>
              <a:gd name="connsiteY3" fmla="*/ 983218 h 983218"/>
              <a:gd name="connsiteX4" fmla="*/ 0 w 12211050"/>
              <a:gd name="connsiteY4" fmla="*/ 983218 h 983218"/>
              <a:gd name="connsiteX0" fmla="*/ 0 w 12211050"/>
              <a:gd name="connsiteY0" fmla="*/ 1057725 h 1057725"/>
              <a:gd name="connsiteX1" fmla="*/ 0 w 12211050"/>
              <a:gd name="connsiteY1" fmla="*/ 714825 h 1057725"/>
              <a:gd name="connsiteX2" fmla="*/ 12211050 w 12211050"/>
              <a:gd name="connsiteY2" fmla="*/ 426754 h 1057725"/>
              <a:gd name="connsiteX3" fmla="*/ 12211050 w 12211050"/>
              <a:gd name="connsiteY3" fmla="*/ 1057725 h 1057725"/>
              <a:gd name="connsiteX4" fmla="*/ 0 w 12211050"/>
              <a:gd name="connsiteY4" fmla="*/ 1057725 h 1057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211050" h="1057725">
                <a:moveTo>
                  <a:pt x="0" y="1057725"/>
                </a:moveTo>
                <a:lnTo>
                  <a:pt x="0" y="714825"/>
                </a:lnTo>
                <a:cubicBezTo>
                  <a:pt x="4738621" y="-452647"/>
                  <a:pt x="8575335" y="81839"/>
                  <a:pt x="12211050" y="426754"/>
                </a:cubicBezTo>
                <a:lnTo>
                  <a:pt x="12211050" y="1057725"/>
                </a:lnTo>
                <a:lnTo>
                  <a:pt x="0" y="1057725"/>
                </a:lnTo>
                <a:close/>
              </a:path>
            </a:pathLst>
          </a:custGeom>
          <a:gradFill>
            <a:gsLst>
              <a:gs pos="0">
                <a:schemeClr val="bg1"/>
              </a:gs>
              <a:gs pos="100000">
                <a:schemeClr val="bg1">
                  <a:lumMod val="85000"/>
                </a:schemeClr>
              </a:gs>
            </a:gsLst>
            <a:lin ang="5400000" scaled="0"/>
          </a:gradFill>
          <a:ln>
            <a:noFill/>
          </a:ln>
          <a:effectLst>
            <a:outerShdw blurRad="127000" dist="63500" dir="16200000" rotWithShape="0">
              <a:schemeClr val="bg2">
                <a:lumMod val="75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06" name="雪花2">
            <a:extLst>
              <a:ext uri="{FF2B5EF4-FFF2-40B4-BE49-F238E27FC236}">
                <a16:creationId xmlns:a16="http://schemas.microsoft.com/office/drawing/2014/main" id="{263CE9F1-63CB-457C-9F2E-BA9791F7D9AA}"/>
              </a:ext>
            </a:extLst>
          </p:cNvPr>
          <p:cNvSpPr/>
          <p:nvPr/>
        </p:nvSpPr>
        <p:spPr>
          <a:xfrm>
            <a:off x="86360" y="340873"/>
            <a:ext cx="12078891" cy="5907136"/>
          </a:xfrm>
          <a:custGeom>
            <a:avLst/>
            <a:gdLst>
              <a:gd name="connsiteX0" fmla="*/ 3842360 w 12078891"/>
              <a:gd name="connsiteY0" fmla="*/ 5831795 h 5907136"/>
              <a:gd name="connsiteX1" fmla="*/ 3880030 w 12078891"/>
              <a:gd name="connsiteY1" fmla="*/ 5869465 h 5907136"/>
              <a:gd name="connsiteX2" fmla="*/ 3842360 w 12078891"/>
              <a:gd name="connsiteY2" fmla="*/ 5907136 h 5907136"/>
              <a:gd name="connsiteX3" fmla="*/ 3804687 w 12078891"/>
              <a:gd name="connsiteY3" fmla="*/ 5869465 h 5907136"/>
              <a:gd name="connsiteX4" fmla="*/ 3842360 w 12078891"/>
              <a:gd name="connsiteY4" fmla="*/ 5831795 h 5907136"/>
              <a:gd name="connsiteX5" fmla="*/ 7474967 w 12078891"/>
              <a:gd name="connsiteY5" fmla="*/ 5830778 h 5907136"/>
              <a:gd name="connsiteX6" fmla="*/ 7492275 w 12078891"/>
              <a:gd name="connsiteY6" fmla="*/ 5848086 h 5907136"/>
              <a:gd name="connsiteX7" fmla="*/ 7474967 w 12078891"/>
              <a:gd name="connsiteY7" fmla="*/ 5865394 h 5907136"/>
              <a:gd name="connsiteX8" fmla="*/ 7457659 w 12078891"/>
              <a:gd name="connsiteY8" fmla="*/ 5848086 h 5907136"/>
              <a:gd name="connsiteX9" fmla="*/ 7474967 w 12078891"/>
              <a:gd name="connsiteY9" fmla="*/ 5830778 h 5907136"/>
              <a:gd name="connsiteX10" fmla="*/ 8992978 w 12078891"/>
              <a:gd name="connsiteY10" fmla="*/ 5793107 h 5907136"/>
              <a:gd name="connsiteX11" fmla="*/ 8999088 w 12078891"/>
              <a:gd name="connsiteY11" fmla="*/ 5799215 h 5907136"/>
              <a:gd name="connsiteX12" fmla="*/ 8992978 w 12078891"/>
              <a:gd name="connsiteY12" fmla="*/ 5805325 h 5907136"/>
              <a:gd name="connsiteX13" fmla="*/ 8986870 w 12078891"/>
              <a:gd name="connsiteY13" fmla="*/ 5799215 h 5907136"/>
              <a:gd name="connsiteX14" fmla="*/ 8992978 w 12078891"/>
              <a:gd name="connsiteY14" fmla="*/ 5793107 h 5907136"/>
              <a:gd name="connsiteX15" fmla="*/ 10305331 w 12078891"/>
              <a:gd name="connsiteY15" fmla="*/ 5791071 h 5907136"/>
              <a:gd name="connsiteX16" fmla="*/ 10324675 w 12078891"/>
              <a:gd name="connsiteY16" fmla="*/ 5810415 h 5907136"/>
              <a:gd name="connsiteX17" fmla="*/ 10305331 w 12078891"/>
              <a:gd name="connsiteY17" fmla="*/ 5829759 h 5907136"/>
              <a:gd name="connsiteX18" fmla="*/ 10285987 w 12078891"/>
              <a:gd name="connsiteY18" fmla="*/ 5810415 h 5907136"/>
              <a:gd name="connsiteX19" fmla="*/ 10305331 w 12078891"/>
              <a:gd name="connsiteY19" fmla="*/ 5791071 h 5907136"/>
              <a:gd name="connsiteX20" fmla="*/ 9101917 w 12078891"/>
              <a:gd name="connsiteY20" fmla="*/ 5773763 h 5907136"/>
              <a:gd name="connsiteX21" fmla="*/ 9126352 w 12078891"/>
              <a:gd name="connsiteY21" fmla="*/ 5798198 h 5907136"/>
              <a:gd name="connsiteX22" fmla="*/ 9101917 w 12078891"/>
              <a:gd name="connsiteY22" fmla="*/ 5822633 h 5907136"/>
              <a:gd name="connsiteX23" fmla="*/ 9077482 w 12078891"/>
              <a:gd name="connsiteY23" fmla="*/ 5798198 h 5907136"/>
              <a:gd name="connsiteX24" fmla="*/ 9101917 w 12078891"/>
              <a:gd name="connsiteY24" fmla="*/ 5773763 h 5907136"/>
              <a:gd name="connsiteX25" fmla="*/ 4563173 w 12078891"/>
              <a:gd name="connsiteY25" fmla="*/ 5765618 h 5907136"/>
              <a:gd name="connsiteX26" fmla="*/ 4573353 w 12078891"/>
              <a:gd name="connsiteY26" fmla="*/ 5775799 h 5907136"/>
              <a:gd name="connsiteX27" fmla="*/ 4563173 w 12078891"/>
              <a:gd name="connsiteY27" fmla="*/ 5785980 h 5907136"/>
              <a:gd name="connsiteX28" fmla="*/ 4552992 w 12078891"/>
              <a:gd name="connsiteY28" fmla="*/ 5775799 h 5907136"/>
              <a:gd name="connsiteX29" fmla="*/ 4563173 w 12078891"/>
              <a:gd name="connsiteY29" fmla="*/ 5765618 h 5907136"/>
              <a:gd name="connsiteX30" fmla="*/ 3667253 w 12078891"/>
              <a:gd name="connsiteY30" fmla="*/ 5747292 h 5907136"/>
              <a:gd name="connsiteX31" fmla="*/ 3677432 w 12078891"/>
              <a:gd name="connsiteY31" fmla="*/ 5756455 h 5907136"/>
              <a:gd name="connsiteX32" fmla="*/ 3667253 w 12078891"/>
              <a:gd name="connsiteY32" fmla="*/ 5765618 h 5907136"/>
              <a:gd name="connsiteX33" fmla="*/ 3657072 w 12078891"/>
              <a:gd name="connsiteY33" fmla="*/ 5756455 h 5907136"/>
              <a:gd name="connsiteX34" fmla="*/ 3667253 w 12078891"/>
              <a:gd name="connsiteY34" fmla="*/ 5747292 h 5907136"/>
              <a:gd name="connsiteX35" fmla="*/ 5934563 w 12078891"/>
              <a:gd name="connsiteY35" fmla="*/ 5691295 h 5907136"/>
              <a:gd name="connsiteX36" fmla="*/ 5937617 w 12078891"/>
              <a:gd name="connsiteY36" fmla="*/ 5694349 h 5907136"/>
              <a:gd name="connsiteX37" fmla="*/ 5934563 w 12078891"/>
              <a:gd name="connsiteY37" fmla="*/ 5697403 h 5907136"/>
              <a:gd name="connsiteX38" fmla="*/ 5931508 w 12078891"/>
              <a:gd name="connsiteY38" fmla="*/ 5694349 h 5907136"/>
              <a:gd name="connsiteX39" fmla="*/ 5934563 w 12078891"/>
              <a:gd name="connsiteY39" fmla="*/ 5691295 h 5907136"/>
              <a:gd name="connsiteX40" fmla="*/ 9720932 w 12078891"/>
              <a:gd name="connsiteY40" fmla="*/ 5662788 h 5907136"/>
              <a:gd name="connsiteX41" fmla="*/ 9741295 w 12078891"/>
              <a:gd name="connsiteY41" fmla="*/ 5683150 h 5907136"/>
              <a:gd name="connsiteX42" fmla="*/ 9720932 w 12078891"/>
              <a:gd name="connsiteY42" fmla="*/ 5703513 h 5907136"/>
              <a:gd name="connsiteX43" fmla="*/ 9700570 w 12078891"/>
              <a:gd name="connsiteY43" fmla="*/ 5683150 h 5907136"/>
              <a:gd name="connsiteX44" fmla="*/ 9720932 w 12078891"/>
              <a:gd name="connsiteY44" fmla="*/ 5662788 h 5907136"/>
              <a:gd name="connsiteX45" fmla="*/ 1551600 w 12078891"/>
              <a:gd name="connsiteY45" fmla="*/ 5657698 h 5907136"/>
              <a:gd name="connsiteX46" fmla="*/ 1556689 w 12078891"/>
              <a:gd name="connsiteY46" fmla="*/ 5662789 h 5907136"/>
              <a:gd name="connsiteX47" fmla="*/ 1551600 w 12078891"/>
              <a:gd name="connsiteY47" fmla="*/ 5667879 h 5907136"/>
              <a:gd name="connsiteX48" fmla="*/ 1546509 w 12078891"/>
              <a:gd name="connsiteY48" fmla="*/ 5662789 h 5907136"/>
              <a:gd name="connsiteX49" fmla="*/ 1551600 w 12078891"/>
              <a:gd name="connsiteY49" fmla="*/ 5657698 h 5907136"/>
              <a:gd name="connsiteX50" fmla="*/ 5617940 w 12078891"/>
              <a:gd name="connsiteY50" fmla="*/ 5620027 h 5907136"/>
              <a:gd name="connsiteX51" fmla="*/ 5628121 w 12078891"/>
              <a:gd name="connsiteY51" fmla="*/ 5630208 h 5907136"/>
              <a:gd name="connsiteX52" fmla="*/ 5617940 w 12078891"/>
              <a:gd name="connsiteY52" fmla="*/ 5640389 h 5907136"/>
              <a:gd name="connsiteX53" fmla="*/ 5607759 w 12078891"/>
              <a:gd name="connsiteY53" fmla="*/ 5630208 h 5907136"/>
              <a:gd name="connsiteX54" fmla="*/ 5617940 w 12078891"/>
              <a:gd name="connsiteY54" fmla="*/ 5620027 h 5907136"/>
              <a:gd name="connsiteX55" fmla="*/ 7608340 w 12078891"/>
              <a:gd name="connsiteY55" fmla="*/ 5584393 h 5907136"/>
              <a:gd name="connsiteX56" fmla="*/ 7616485 w 12078891"/>
              <a:gd name="connsiteY56" fmla="*/ 5592538 h 5907136"/>
              <a:gd name="connsiteX57" fmla="*/ 7608340 w 12078891"/>
              <a:gd name="connsiteY57" fmla="*/ 5600683 h 5907136"/>
              <a:gd name="connsiteX58" fmla="*/ 7600195 w 12078891"/>
              <a:gd name="connsiteY58" fmla="*/ 5592538 h 5907136"/>
              <a:gd name="connsiteX59" fmla="*/ 7608340 w 12078891"/>
              <a:gd name="connsiteY59" fmla="*/ 5584393 h 5907136"/>
              <a:gd name="connsiteX60" fmla="*/ 4031736 w 12078891"/>
              <a:gd name="connsiteY60" fmla="*/ 5584393 h 5907136"/>
              <a:gd name="connsiteX61" fmla="*/ 4043953 w 12078891"/>
              <a:gd name="connsiteY61" fmla="*/ 5596611 h 5907136"/>
              <a:gd name="connsiteX62" fmla="*/ 4031736 w 12078891"/>
              <a:gd name="connsiteY62" fmla="*/ 5608828 h 5907136"/>
              <a:gd name="connsiteX63" fmla="*/ 4019517 w 12078891"/>
              <a:gd name="connsiteY63" fmla="*/ 5596611 h 5907136"/>
              <a:gd name="connsiteX64" fmla="*/ 4031736 w 12078891"/>
              <a:gd name="connsiteY64" fmla="*/ 5584393 h 5907136"/>
              <a:gd name="connsiteX65" fmla="*/ 8657000 w 12078891"/>
              <a:gd name="connsiteY65" fmla="*/ 5577266 h 5907136"/>
              <a:gd name="connsiteX66" fmla="*/ 8696707 w 12078891"/>
              <a:gd name="connsiteY66" fmla="*/ 5616973 h 5907136"/>
              <a:gd name="connsiteX67" fmla="*/ 8657000 w 12078891"/>
              <a:gd name="connsiteY67" fmla="*/ 5656679 h 5907136"/>
              <a:gd name="connsiteX68" fmla="*/ 8617294 w 12078891"/>
              <a:gd name="connsiteY68" fmla="*/ 5616973 h 5907136"/>
              <a:gd name="connsiteX69" fmla="*/ 8657000 w 12078891"/>
              <a:gd name="connsiteY69" fmla="*/ 5577266 h 5907136"/>
              <a:gd name="connsiteX70" fmla="*/ 10814389 w 12078891"/>
              <a:gd name="connsiteY70" fmla="*/ 5571158 h 5907136"/>
              <a:gd name="connsiteX71" fmla="*/ 10825589 w 12078891"/>
              <a:gd name="connsiteY71" fmla="*/ 5582357 h 5907136"/>
              <a:gd name="connsiteX72" fmla="*/ 10814389 w 12078891"/>
              <a:gd name="connsiteY72" fmla="*/ 5593557 h 5907136"/>
              <a:gd name="connsiteX73" fmla="*/ 10803190 w 12078891"/>
              <a:gd name="connsiteY73" fmla="*/ 5582357 h 5907136"/>
              <a:gd name="connsiteX74" fmla="*/ 10814389 w 12078891"/>
              <a:gd name="connsiteY74" fmla="*/ 5571158 h 5907136"/>
              <a:gd name="connsiteX75" fmla="*/ 7000525 w 12078891"/>
              <a:gd name="connsiteY75" fmla="*/ 5501926 h 5907136"/>
              <a:gd name="connsiteX76" fmla="*/ 7026996 w 12078891"/>
              <a:gd name="connsiteY76" fmla="*/ 5528397 h 5907136"/>
              <a:gd name="connsiteX77" fmla="*/ 7000525 w 12078891"/>
              <a:gd name="connsiteY77" fmla="*/ 5554868 h 5907136"/>
              <a:gd name="connsiteX78" fmla="*/ 6974054 w 12078891"/>
              <a:gd name="connsiteY78" fmla="*/ 5528397 h 5907136"/>
              <a:gd name="connsiteX79" fmla="*/ 7000525 w 12078891"/>
              <a:gd name="connsiteY79" fmla="*/ 5501926 h 5907136"/>
              <a:gd name="connsiteX80" fmla="*/ 8101109 w 12078891"/>
              <a:gd name="connsiteY80" fmla="*/ 5497853 h 5907136"/>
              <a:gd name="connsiteX81" fmla="*/ 8114345 w 12078891"/>
              <a:gd name="connsiteY81" fmla="*/ 5511088 h 5907136"/>
              <a:gd name="connsiteX82" fmla="*/ 8101109 w 12078891"/>
              <a:gd name="connsiteY82" fmla="*/ 5524324 h 5907136"/>
              <a:gd name="connsiteX83" fmla="*/ 8087874 w 12078891"/>
              <a:gd name="connsiteY83" fmla="*/ 5511088 h 5907136"/>
              <a:gd name="connsiteX84" fmla="*/ 8101109 w 12078891"/>
              <a:gd name="connsiteY84" fmla="*/ 5497853 h 5907136"/>
              <a:gd name="connsiteX85" fmla="*/ 11261343 w 12078891"/>
              <a:gd name="connsiteY85" fmla="*/ 5462219 h 5907136"/>
              <a:gd name="connsiteX86" fmla="*/ 11297995 w 12078891"/>
              <a:gd name="connsiteY86" fmla="*/ 5498871 h 5907136"/>
              <a:gd name="connsiteX87" fmla="*/ 11261343 w 12078891"/>
              <a:gd name="connsiteY87" fmla="*/ 5535524 h 5907136"/>
              <a:gd name="connsiteX88" fmla="*/ 11224691 w 12078891"/>
              <a:gd name="connsiteY88" fmla="*/ 5498871 h 5907136"/>
              <a:gd name="connsiteX89" fmla="*/ 11261343 w 12078891"/>
              <a:gd name="connsiteY89" fmla="*/ 5462219 h 5907136"/>
              <a:gd name="connsiteX90" fmla="*/ 6980162 w 12078891"/>
              <a:gd name="connsiteY90" fmla="*/ 5433712 h 5907136"/>
              <a:gd name="connsiteX91" fmla="*/ 6995434 w 12078891"/>
              <a:gd name="connsiteY91" fmla="*/ 5448984 h 5907136"/>
              <a:gd name="connsiteX92" fmla="*/ 6980162 w 12078891"/>
              <a:gd name="connsiteY92" fmla="*/ 5463237 h 5907136"/>
              <a:gd name="connsiteX93" fmla="*/ 6964890 w 12078891"/>
              <a:gd name="connsiteY93" fmla="*/ 5448984 h 5907136"/>
              <a:gd name="connsiteX94" fmla="*/ 6980162 w 12078891"/>
              <a:gd name="connsiteY94" fmla="*/ 5433712 h 5907136"/>
              <a:gd name="connsiteX95" fmla="*/ 7394535 w 12078891"/>
              <a:gd name="connsiteY95" fmla="*/ 5431676 h 5907136"/>
              <a:gd name="connsiteX96" fmla="*/ 7426097 w 12078891"/>
              <a:gd name="connsiteY96" fmla="*/ 5463237 h 5907136"/>
              <a:gd name="connsiteX97" fmla="*/ 7394535 w 12078891"/>
              <a:gd name="connsiteY97" fmla="*/ 5494799 h 5907136"/>
              <a:gd name="connsiteX98" fmla="*/ 7362974 w 12078891"/>
              <a:gd name="connsiteY98" fmla="*/ 5463237 h 5907136"/>
              <a:gd name="connsiteX99" fmla="*/ 7394535 w 12078891"/>
              <a:gd name="connsiteY99" fmla="*/ 5431676 h 5907136"/>
              <a:gd name="connsiteX100" fmla="*/ 9262779 w 12078891"/>
              <a:gd name="connsiteY100" fmla="*/ 5425567 h 5907136"/>
              <a:gd name="connsiteX101" fmla="*/ 9264816 w 12078891"/>
              <a:gd name="connsiteY101" fmla="*/ 5427603 h 5907136"/>
              <a:gd name="connsiteX102" fmla="*/ 9262779 w 12078891"/>
              <a:gd name="connsiteY102" fmla="*/ 5429639 h 5907136"/>
              <a:gd name="connsiteX103" fmla="*/ 9260743 w 12078891"/>
              <a:gd name="connsiteY103" fmla="*/ 5427603 h 5907136"/>
              <a:gd name="connsiteX104" fmla="*/ 9262779 w 12078891"/>
              <a:gd name="connsiteY104" fmla="*/ 5425567 h 5907136"/>
              <a:gd name="connsiteX105" fmla="*/ 9043884 w 12078891"/>
              <a:gd name="connsiteY105" fmla="*/ 5381788 h 5907136"/>
              <a:gd name="connsiteX106" fmla="*/ 9092754 w 12078891"/>
              <a:gd name="connsiteY106" fmla="*/ 5430658 h 5907136"/>
              <a:gd name="connsiteX107" fmla="*/ 9043884 w 12078891"/>
              <a:gd name="connsiteY107" fmla="*/ 5479528 h 5907136"/>
              <a:gd name="connsiteX108" fmla="*/ 8995015 w 12078891"/>
              <a:gd name="connsiteY108" fmla="*/ 5430658 h 5907136"/>
              <a:gd name="connsiteX109" fmla="*/ 9043884 w 12078891"/>
              <a:gd name="connsiteY109" fmla="*/ 5381788 h 5907136"/>
              <a:gd name="connsiteX110" fmla="*/ 8166268 w 12078891"/>
              <a:gd name="connsiteY110" fmla="*/ 5370589 h 5907136"/>
              <a:gd name="connsiteX111" fmla="*/ 8180522 w 12078891"/>
              <a:gd name="connsiteY111" fmla="*/ 5384843 h 5907136"/>
              <a:gd name="connsiteX112" fmla="*/ 8166268 w 12078891"/>
              <a:gd name="connsiteY112" fmla="*/ 5399096 h 5907136"/>
              <a:gd name="connsiteX113" fmla="*/ 8152015 w 12078891"/>
              <a:gd name="connsiteY113" fmla="*/ 5384843 h 5907136"/>
              <a:gd name="connsiteX114" fmla="*/ 8166268 w 12078891"/>
              <a:gd name="connsiteY114" fmla="*/ 5370589 h 5907136"/>
              <a:gd name="connsiteX115" fmla="*/ 9917428 w 12078891"/>
              <a:gd name="connsiteY115" fmla="*/ 5332918 h 5907136"/>
              <a:gd name="connsiteX116" fmla="*/ 9991751 w 12078891"/>
              <a:gd name="connsiteY116" fmla="*/ 5406223 h 5907136"/>
              <a:gd name="connsiteX117" fmla="*/ 9917428 w 12078891"/>
              <a:gd name="connsiteY117" fmla="*/ 5479527 h 5907136"/>
              <a:gd name="connsiteX118" fmla="*/ 9843106 w 12078891"/>
              <a:gd name="connsiteY118" fmla="*/ 5406223 h 5907136"/>
              <a:gd name="connsiteX119" fmla="*/ 9917428 w 12078891"/>
              <a:gd name="connsiteY119" fmla="*/ 5332918 h 5907136"/>
              <a:gd name="connsiteX120" fmla="*/ 5489660 w 12078891"/>
              <a:gd name="connsiteY120" fmla="*/ 5317646 h 5907136"/>
              <a:gd name="connsiteX121" fmla="*/ 5535474 w 12078891"/>
              <a:gd name="connsiteY121" fmla="*/ 5362443 h 5907136"/>
              <a:gd name="connsiteX122" fmla="*/ 5489660 w 12078891"/>
              <a:gd name="connsiteY122" fmla="*/ 5408259 h 5907136"/>
              <a:gd name="connsiteX123" fmla="*/ 5443845 w 12078891"/>
              <a:gd name="connsiteY123" fmla="*/ 5362443 h 5907136"/>
              <a:gd name="connsiteX124" fmla="*/ 5489660 w 12078891"/>
              <a:gd name="connsiteY124" fmla="*/ 5317646 h 5907136"/>
              <a:gd name="connsiteX125" fmla="*/ 7760040 w 12078891"/>
              <a:gd name="connsiteY125" fmla="*/ 5273868 h 5907136"/>
              <a:gd name="connsiteX126" fmla="*/ 7795674 w 12078891"/>
              <a:gd name="connsiteY126" fmla="*/ 5309502 h 5907136"/>
              <a:gd name="connsiteX127" fmla="*/ 7760040 w 12078891"/>
              <a:gd name="connsiteY127" fmla="*/ 5345136 h 5907136"/>
              <a:gd name="connsiteX128" fmla="*/ 7724406 w 12078891"/>
              <a:gd name="connsiteY128" fmla="*/ 5309502 h 5907136"/>
              <a:gd name="connsiteX129" fmla="*/ 7760040 w 12078891"/>
              <a:gd name="connsiteY129" fmla="*/ 5273868 h 5907136"/>
              <a:gd name="connsiteX130" fmla="*/ 4548919 w 12078891"/>
              <a:gd name="connsiteY130" fmla="*/ 5233143 h 5907136"/>
              <a:gd name="connsiteX131" fmla="*/ 4575387 w 12078891"/>
              <a:gd name="connsiteY131" fmla="*/ 5259614 h 5907136"/>
              <a:gd name="connsiteX132" fmla="*/ 4548919 w 12078891"/>
              <a:gd name="connsiteY132" fmla="*/ 5286085 h 5907136"/>
              <a:gd name="connsiteX133" fmla="*/ 4522446 w 12078891"/>
              <a:gd name="connsiteY133" fmla="*/ 5259614 h 5907136"/>
              <a:gd name="connsiteX134" fmla="*/ 4548919 w 12078891"/>
              <a:gd name="connsiteY134" fmla="*/ 5233143 h 5907136"/>
              <a:gd name="connsiteX135" fmla="*/ 7408789 w 12078891"/>
              <a:gd name="connsiteY135" fmla="*/ 5131331 h 5907136"/>
              <a:gd name="connsiteX136" fmla="*/ 7417952 w 12078891"/>
              <a:gd name="connsiteY136" fmla="*/ 5140494 h 5907136"/>
              <a:gd name="connsiteX137" fmla="*/ 7408789 w 12078891"/>
              <a:gd name="connsiteY137" fmla="*/ 5149657 h 5907136"/>
              <a:gd name="connsiteX138" fmla="*/ 7399626 w 12078891"/>
              <a:gd name="connsiteY138" fmla="*/ 5140494 h 5907136"/>
              <a:gd name="connsiteX139" fmla="*/ 7408789 w 12078891"/>
              <a:gd name="connsiteY139" fmla="*/ 5131331 h 5907136"/>
              <a:gd name="connsiteX140" fmla="*/ 10433614 w 12078891"/>
              <a:gd name="connsiteY140" fmla="*/ 5120132 h 5907136"/>
              <a:gd name="connsiteX141" fmla="*/ 10442776 w 12078891"/>
              <a:gd name="connsiteY141" fmla="*/ 5129295 h 5907136"/>
              <a:gd name="connsiteX142" fmla="*/ 10433614 w 12078891"/>
              <a:gd name="connsiteY142" fmla="*/ 5138458 h 5907136"/>
              <a:gd name="connsiteX143" fmla="*/ 10424451 w 12078891"/>
              <a:gd name="connsiteY143" fmla="*/ 5129295 h 5907136"/>
              <a:gd name="connsiteX144" fmla="*/ 10433614 w 12078891"/>
              <a:gd name="connsiteY144" fmla="*/ 5120132 h 5907136"/>
              <a:gd name="connsiteX145" fmla="*/ 1525133 w 12078891"/>
              <a:gd name="connsiteY145" fmla="*/ 5095697 h 5907136"/>
              <a:gd name="connsiteX146" fmla="*/ 1568912 w 12078891"/>
              <a:gd name="connsiteY146" fmla="*/ 5139476 h 5907136"/>
              <a:gd name="connsiteX147" fmla="*/ 1525133 w 12078891"/>
              <a:gd name="connsiteY147" fmla="*/ 5183255 h 5907136"/>
              <a:gd name="connsiteX148" fmla="*/ 1481354 w 12078891"/>
              <a:gd name="connsiteY148" fmla="*/ 5139476 h 5907136"/>
              <a:gd name="connsiteX149" fmla="*/ 1525133 w 12078891"/>
              <a:gd name="connsiteY149" fmla="*/ 5095697 h 5907136"/>
              <a:gd name="connsiteX150" fmla="*/ 4545863 w 12078891"/>
              <a:gd name="connsiteY150" fmla="*/ 5086534 h 5907136"/>
              <a:gd name="connsiteX151" fmla="*/ 4563168 w 12078891"/>
              <a:gd name="connsiteY151" fmla="*/ 5103842 h 5907136"/>
              <a:gd name="connsiteX152" fmla="*/ 4545863 w 12078891"/>
              <a:gd name="connsiteY152" fmla="*/ 5121150 h 5907136"/>
              <a:gd name="connsiteX153" fmla="*/ 4528555 w 12078891"/>
              <a:gd name="connsiteY153" fmla="*/ 5103842 h 5907136"/>
              <a:gd name="connsiteX154" fmla="*/ 4545863 w 12078891"/>
              <a:gd name="connsiteY154" fmla="*/ 5086534 h 5907136"/>
              <a:gd name="connsiteX155" fmla="*/ 9595704 w 12078891"/>
              <a:gd name="connsiteY155" fmla="*/ 5048864 h 5907136"/>
              <a:gd name="connsiteX156" fmla="*/ 9601813 w 12078891"/>
              <a:gd name="connsiteY156" fmla="*/ 5054972 h 5907136"/>
              <a:gd name="connsiteX157" fmla="*/ 9595704 w 12078891"/>
              <a:gd name="connsiteY157" fmla="*/ 5061081 h 5907136"/>
              <a:gd name="connsiteX158" fmla="*/ 9589596 w 12078891"/>
              <a:gd name="connsiteY158" fmla="*/ 5054972 h 5907136"/>
              <a:gd name="connsiteX159" fmla="*/ 9595704 w 12078891"/>
              <a:gd name="connsiteY159" fmla="*/ 5048864 h 5907136"/>
              <a:gd name="connsiteX160" fmla="*/ 11474130 w 12078891"/>
              <a:gd name="connsiteY160" fmla="*/ 5040719 h 5907136"/>
              <a:gd name="connsiteX161" fmla="*/ 11492456 w 12078891"/>
              <a:gd name="connsiteY161" fmla="*/ 5059046 h 5907136"/>
              <a:gd name="connsiteX162" fmla="*/ 11474130 w 12078891"/>
              <a:gd name="connsiteY162" fmla="*/ 5077372 h 5907136"/>
              <a:gd name="connsiteX163" fmla="*/ 11455803 w 12078891"/>
              <a:gd name="connsiteY163" fmla="*/ 5059046 h 5907136"/>
              <a:gd name="connsiteX164" fmla="*/ 11474130 w 12078891"/>
              <a:gd name="connsiteY164" fmla="*/ 5040719 h 5907136"/>
              <a:gd name="connsiteX165" fmla="*/ 2684777 w 12078891"/>
              <a:gd name="connsiteY165" fmla="*/ 5038683 h 5907136"/>
              <a:gd name="connsiteX166" fmla="*/ 2690886 w 12078891"/>
              <a:gd name="connsiteY166" fmla="*/ 5044791 h 5907136"/>
              <a:gd name="connsiteX167" fmla="*/ 2684777 w 12078891"/>
              <a:gd name="connsiteY167" fmla="*/ 5050900 h 5907136"/>
              <a:gd name="connsiteX168" fmla="*/ 2678668 w 12078891"/>
              <a:gd name="connsiteY168" fmla="*/ 5044791 h 5907136"/>
              <a:gd name="connsiteX169" fmla="*/ 2684777 w 12078891"/>
              <a:gd name="connsiteY169" fmla="*/ 5038683 h 5907136"/>
              <a:gd name="connsiteX170" fmla="*/ 8718088 w 12078891"/>
              <a:gd name="connsiteY170" fmla="*/ 5027483 h 5907136"/>
              <a:gd name="connsiteX171" fmla="*/ 8750668 w 12078891"/>
              <a:gd name="connsiteY171" fmla="*/ 5060063 h 5907136"/>
              <a:gd name="connsiteX172" fmla="*/ 8718088 w 12078891"/>
              <a:gd name="connsiteY172" fmla="*/ 5092643 h 5907136"/>
              <a:gd name="connsiteX173" fmla="*/ 8684490 w 12078891"/>
              <a:gd name="connsiteY173" fmla="*/ 5060063 h 5907136"/>
              <a:gd name="connsiteX174" fmla="*/ 8718088 w 12078891"/>
              <a:gd name="connsiteY174" fmla="*/ 5027483 h 5907136"/>
              <a:gd name="connsiteX175" fmla="*/ 855208 w 12078891"/>
              <a:gd name="connsiteY175" fmla="*/ 4961306 h 5907136"/>
              <a:gd name="connsiteX176" fmla="*/ 859281 w 12078891"/>
              <a:gd name="connsiteY176" fmla="*/ 4965379 h 5907136"/>
              <a:gd name="connsiteX177" fmla="*/ 855208 w 12078891"/>
              <a:gd name="connsiteY177" fmla="*/ 4969451 h 5907136"/>
              <a:gd name="connsiteX178" fmla="*/ 851136 w 12078891"/>
              <a:gd name="connsiteY178" fmla="*/ 4965379 h 5907136"/>
              <a:gd name="connsiteX179" fmla="*/ 855208 w 12078891"/>
              <a:gd name="connsiteY179" fmla="*/ 4961306 h 5907136"/>
              <a:gd name="connsiteX180" fmla="*/ 3860690 w 12078891"/>
              <a:gd name="connsiteY180" fmla="*/ 4955197 h 5907136"/>
              <a:gd name="connsiteX181" fmla="*/ 3873926 w 12078891"/>
              <a:gd name="connsiteY181" fmla="*/ 4968432 h 5907136"/>
              <a:gd name="connsiteX182" fmla="*/ 3860690 w 12078891"/>
              <a:gd name="connsiteY182" fmla="*/ 4981668 h 5907136"/>
              <a:gd name="connsiteX183" fmla="*/ 3847454 w 12078891"/>
              <a:gd name="connsiteY183" fmla="*/ 4968432 h 5907136"/>
              <a:gd name="connsiteX184" fmla="*/ 3860690 w 12078891"/>
              <a:gd name="connsiteY184" fmla="*/ 4955197 h 5907136"/>
              <a:gd name="connsiteX185" fmla="*/ 428625 w 12078891"/>
              <a:gd name="connsiteY185" fmla="*/ 4954179 h 5907136"/>
              <a:gd name="connsiteX186" fmla="*/ 483604 w 12078891"/>
              <a:gd name="connsiteY186" fmla="*/ 5009158 h 5907136"/>
              <a:gd name="connsiteX187" fmla="*/ 428625 w 12078891"/>
              <a:gd name="connsiteY187" fmla="*/ 5064136 h 5907136"/>
              <a:gd name="connsiteX188" fmla="*/ 373647 w 12078891"/>
              <a:gd name="connsiteY188" fmla="*/ 5009158 h 5907136"/>
              <a:gd name="connsiteX189" fmla="*/ 428625 w 12078891"/>
              <a:gd name="connsiteY189" fmla="*/ 4954179 h 5907136"/>
              <a:gd name="connsiteX190" fmla="*/ 8221247 w 12078891"/>
              <a:gd name="connsiteY190" fmla="*/ 4935853 h 5907136"/>
              <a:gd name="connsiteX191" fmla="*/ 8225319 w 12078891"/>
              <a:gd name="connsiteY191" fmla="*/ 4939926 h 5907136"/>
              <a:gd name="connsiteX192" fmla="*/ 8221247 w 12078891"/>
              <a:gd name="connsiteY192" fmla="*/ 4943998 h 5907136"/>
              <a:gd name="connsiteX193" fmla="*/ 8217174 w 12078891"/>
              <a:gd name="connsiteY193" fmla="*/ 4939926 h 5907136"/>
              <a:gd name="connsiteX194" fmla="*/ 8221247 w 12078891"/>
              <a:gd name="connsiteY194" fmla="*/ 4935853 h 5907136"/>
              <a:gd name="connsiteX195" fmla="*/ 6571898 w 12078891"/>
              <a:gd name="connsiteY195" fmla="*/ 4926690 h 5907136"/>
              <a:gd name="connsiteX196" fmla="*/ 6586152 w 12078891"/>
              <a:gd name="connsiteY196" fmla="*/ 4940943 h 5907136"/>
              <a:gd name="connsiteX197" fmla="*/ 6571898 w 12078891"/>
              <a:gd name="connsiteY197" fmla="*/ 4955197 h 5907136"/>
              <a:gd name="connsiteX198" fmla="*/ 6557644 w 12078891"/>
              <a:gd name="connsiteY198" fmla="*/ 4940943 h 5907136"/>
              <a:gd name="connsiteX199" fmla="*/ 6571898 w 12078891"/>
              <a:gd name="connsiteY199" fmla="*/ 4926690 h 5907136"/>
              <a:gd name="connsiteX200" fmla="*/ 5978342 w 12078891"/>
              <a:gd name="connsiteY200" fmla="*/ 4896147 h 5907136"/>
              <a:gd name="connsiteX201" fmla="*/ 6022119 w 12078891"/>
              <a:gd name="connsiteY201" fmla="*/ 4939926 h 5907136"/>
              <a:gd name="connsiteX202" fmla="*/ 5978342 w 12078891"/>
              <a:gd name="connsiteY202" fmla="*/ 4983705 h 5907136"/>
              <a:gd name="connsiteX203" fmla="*/ 5934564 w 12078891"/>
              <a:gd name="connsiteY203" fmla="*/ 4939926 h 5907136"/>
              <a:gd name="connsiteX204" fmla="*/ 5978342 w 12078891"/>
              <a:gd name="connsiteY204" fmla="*/ 4896147 h 5907136"/>
              <a:gd name="connsiteX205" fmla="*/ 9071374 w 12078891"/>
              <a:gd name="connsiteY205" fmla="*/ 4885965 h 5907136"/>
              <a:gd name="connsiteX206" fmla="*/ 9105990 w 12078891"/>
              <a:gd name="connsiteY206" fmla="*/ 4920581 h 5907136"/>
              <a:gd name="connsiteX207" fmla="*/ 9071374 w 12078891"/>
              <a:gd name="connsiteY207" fmla="*/ 4955197 h 5907136"/>
              <a:gd name="connsiteX208" fmla="*/ 9036758 w 12078891"/>
              <a:gd name="connsiteY208" fmla="*/ 4920581 h 5907136"/>
              <a:gd name="connsiteX209" fmla="*/ 9071374 w 12078891"/>
              <a:gd name="connsiteY209" fmla="*/ 4885965 h 5907136"/>
              <a:gd name="connsiteX210" fmla="*/ 4705700 w 12078891"/>
              <a:gd name="connsiteY210" fmla="*/ 4854403 h 5907136"/>
              <a:gd name="connsiteX211" fmla="*/ 4713844 w 12078891"/>
              <a:gd name="connsiteY211" fmla="*/ 4861530 h 5907136"/>
              <a:gd name="connsiteX212" fmla="*/ 4705700 w 12078891"/>
              <a:gd name="connsiteY212" fmla="*/ 4868657 h 5907136"/>
              <a:gd name="connsiteX213" fmla="*/ 4697560 w 12078891"/>
              <a:gd name="connsiteY213" fmla="*/ 4861530 h 5907136"/>
              <a:gd name="connsiteX214" fmla="*/ 4705700 w 12078891"/>
              <a:gd name="connsiteY214" fmla="*/ 4854403 h 5907136"/>
              <a:gd name="connsiteX215" fmla="*/ 11940428 w 12078891"/>
              <a:gd name="connsiteY215" fmla="*/ 4845241 h 5907136"/>
              <a:gd name="connsiteX216" fmla="*/ 11945518 w 12078891"/>
              <a:gd name="connsiteY216" fmla="*/ 4850331 h 5907136"/>
              <a:gd name="connsiteX217" fmla="*/ 11940428 w 12078891"/>
              <a:gd name="connsiteY217" fmla="*/ 4855422 h 5907136"/>
              <a:gd name="connsiteX218" fmla="*/ 11935337 w 12078891"/>
              <a:gd name="connsiteY218" fmla="*/ 4850331 h 5907136"/>
              <a:gd name="connsiteX219" fmla="*/ 11940428 w 12078891"/>
              <a:gd name="connsiteY219" fmla="*/ 4845241 h 5907136"/>
              <a:gd name="connsiteX220" fmla="*/ 8474758 w 12078891"/>
              <a:gd name="connsiteY220" fmla="*/ 4844222 h 5907136"/>
              <a:gd name="connsiteX221" fmla="*/ 8489011 w 12078891"/>
              <a:gd name="connsiteY221" fmla="*/ 4858476 h 5907136"/>
              <a:gd name="connsiteX222" fmla="*/ 8474758 w 12078891"/>
              <a:gd name="connsiteY222" fmla="*/ 4872729 h 5907136"/>
              <a:gd name="connsiteX223" fmla="*/ 8460504 w 12078891"/>
              <a:gd name="connsiteY223" fmla="*/ 4858476 h 5907136"/>
              <a:gd name="connsiteX224" fmla="*/ 8474758 w 12078891"/>
              <a:gd name="connsiteY224" fmla="*/ 4844222 h 5907136"/>
              <a:gd name="connsiteX225" fmla="*/ 4205825 w 12078891"/>
              <a:gd name="connsiteY225" fmla="*/ 4837095 h 5907136"/>
              <a:gd name="connsiteX226" fmla="*/ 4213970 w 12078891"/>
              <a:gd name="connsiteY226" fmla="*/ 4845240 h 5907136"/>
              <a:gd name="connsiteX227" fmla="*/ 4205825 w 12078891"/>
              <a:gd name="connsiteY227" fmla="*/ 4853385 h 5907136"/>
              <a:gd name="connsiteX228" fmla="*/ 4196662 w 12078891"/>
              <a:gd name="connsiteY228" fmla="*/ 4845240 h 5907136"/>
              <a:gd name="connsiteX229" fmla="*/ 4205825 w 12078891"/>
              <a:gd name="connsiteY229" fmla="*/ 4837095 h 5907136"/>
              <a:gd name="connsiteX230" fmla="*/ 7787529 w 12078891"/>
              <a:gd name="connsiteY230" fmla="*/ 4832005 h 5907136"/>
              <a:gd name="connsiteX231" fmla="*/ 7822145 w 12078891"/>
              <a:gd name="connsiteY231" fmla="*/ 4866621 h 5907136"/>
              <a:gd name="connsiteX232" fmla="*/ 7787529 w 12078891"/>
              <a:gd name="connsiteY232" fmla="*/ 4901237 h 5907136"/>
              <a:gd name="connsiteX233" fmla="*/ 7752913 w 12078891"/>
              <a:gd name="connsiteY233" fmla="*/ 4866621 h 5907136"/>
              <a:gd name="connsiteX234" fmla="*/ 7787529 w 12078891"/>
              <a:gd name="connsiteY234" fmla="*/ 4832005 h 5907136"/>
              <a:gd name="connsiteX235" fmla="*/ 11802981 w 12078891"/>
              <a:gd name="connsiteY235" fmla="*/ 4826914 h 5907136"/>
              <a:gd name="connsiteX236" fmla="*/ 11811126 w 12078891"/>
              <a:gd name="connsiteY236" fmla="*/ 4834041 h 5907136"/>
              <a:gd name="connsiteX237" fmla="*/ 11802981 w 12078891"/>
              <a:gd name="connsiteY237" fmla="*/ 4842186 h 5907136"/>
              <a:gd name="connsiteX238" fmla="*/ 11794836 w 12078891"/>
              <a:gd name="connsiteY238" fmla="*/ 4834041 h 5907136"/>
              <a:gd name="connsiteX239" fmla="*/ 11802981 w 12078891"/>
              <a:gd name="connsiteY239" fmla="*/ 4826914 h 5907136"/>
              <a:gd name="connsiteX240" fmla="*/ 5411257 w 12078891"/>
              <a:gd name="connsiteY240" fmla="*/ 4809607 h 5907136"/>
              <a:gd name="connsiteX241" fmla="*/ 5422456 w 12078891"/>
              <a:gd name="connsiteY241" fmla="*/ 4819788 h 5907136"/>
              <a:gd name="connsiteX242" fmla="*/ 5411257 w 12078891"/>
              <a:gd name="connsiteY242" fmla="*/ 4829969 h 5907136"/>
              <a:gd name="connsiteX243" fmla="*/ 5401075 w 12078891"/>
              <a:gd name="connsiteY243" fmla="*/ 4819788 h 5907136"/>
              <a:gd name="connsiteX244" fmla="*/ 5411257 w 12078891"/>
              <a:gd name="connsiteY244" fmla="*/ 4809607 h 5907136"/>
              <a:gd name="connsiteX245" fmla="*/ 9626248 w 12078891"/>
              <a:gd name="connsiteY245" fmla="*/ 4808588 h 5907136"/>
              <a:gd name="connsiteX246" fmla="*/ 9637447 w 12078891"/>
              <a:gd name="connsiteY246" fmla="*/ 4819788 h 5907136"/>
              <a:gd name="connsiteX247" fmla="*/ 9626248 w 12078891"/>
              <a:gd name="connsiteY247" fmla="*/ 4830987 h 5907136"/>
              <a:gd name="connsiteX248" fmla="*/ 9615049 w 12078891"/>
              <a:gd name="connsiteY248" fmla="*/ 4819788 h 5907136"/>
              <a:gd name="connsiteX249" fmla="*/ 9626248 w 12078891"/>
              <a:gd name="connsiteY249" fmla="*/ 4808588 h 5907136"/>
              <a:gd name="connsiteX250" fmla="*/ 4160030 w 12078891"/>
              <a:gd name="connsiteY250" fmla="*/ 4788226 h 5907136"/>
              <a:gd name="connsiteX251" fmla="*/ 4168175 w 12078891"/>
              <a:gd name="connsiteY251" fmla="*/ 4796371 h 5907136"/>
              <a:gd name="connsiteX252" fmla="*/ 4160030 w 12078891"/>
              <a:gd name="connsiteY252" fmla="*/ 4804516 h 5907136"/>
              <a:gd name="connsiteX253" fmla="*/ 4151885 w 12078891"/>
              <a:gd name="connsiteY253" fmla="*/ 4796371 h 5907136"/>
              <a:gd name="connsiteX254" fmla="*/ 4160030 w 12078891"/>
              <a:gd name="connsiteY254" fmla="*/ 4788226 h 5907136"/>
              <a:gd name="connsiteX255" fmla="*/ 2707168 w 12078891"/>
              <a:gd name="connsiteY255" fmla="*/ 4788226 h 5907136"/>
              <a:gd name="connsiteX256" fmla="*/ 2727529 w 12078891"/>
              <a:gd name="connsiteY256" fmla="*/ 4808588 h 5907136"/>
              <a:gd name="connsiteX257" fmla="*/ 2707168 w 12078891"/>
              <a:gd name="connsiteY257" fmla="*/ 4828951 h 5907136"/>
              <a:gd name="connsiteX258" fmla="*/ 2686805 w 12078891"/>
              <a:gd name="connsiteY258" fmla="*/ 4808588 h 5907136"/>
              <a:gd name="connsiteX259" fmla="*/ 2707168 w 12078891"/>
              <a:gd name="connsiteY259" fmla="*/ 4788226 h 5907136"/>
              <a:gd name="connsiteX260" fmla="*/ 8423852 w 12078891"/>
              <a:gd name="connsiteY260" fmla="*/ 4774990 h 5907136"/>
              <a:gd name="connsiteX261" fmla="*/ 8441160 w 12078891"/>
              <a:gd name="connsiteY261" fmla="*/ 4792298 h 5907136"/>
              <a:gd name="connsiteX262" fmla="*/ 8423852 w 12078891"/>
              <a:gd name="connsiteY262" fmla="*/ 4809606 h 5907136"/>
              <a:gd name="connsiteX263" fmla="*/ 8406544 w 12078891"/>
              <a:gd name="connsiteY263" fmla="*/ 4792298 h 5907136"/>
              <a:gd name="connsiteX264" fmla="*/ 8423852 w 12078891"/>
              <a:gd name="connsiteY264" fmla="*/ 4774990 h 5907136"/>
              <a:gd name="connsiteX265" fmla="*/ 7361956 w 12078891"/>
              <a:gd name="connsiteY265" fmla="*/ 4766846 h 5907136"/>
              <a:gd name="connsiteX266" fmla="*/ 7371119 w 12078891"/>
              <a:gd name="connsiteY266" fmla="*/ 4776009 h 5907136"/>
              <a:gd name="connsiteX267" fmla="*/ 7361956 w 12078891"/>
              <a:gd name="connsiteY267" fmla="*/ 4784154 h 5907136"/>
              <a:gd name="connsiteX268" fmla="*/ 7352793 w 12078891"/>
              <a:gd name="connsiteY268" fmla="*/ 4776009 h 5907136"/>
              <a:gd name="connsiteX269" fmla="*/ 7361956 w 12078891"/>
              <a:gd name="connsiteY269" fmla="*/ 4766846 h 5907136"/>
              <a:gd name="connsiteX270" fmla="*/ 5745195 w 12078891"/>
              <a:gd name="connsiteY270" fmla="*/ 4758701 h 5907136"/>
              <a:gd name="connsiteX271" fmla="*/ 5755375 w 12078891"/>
              <a:gd name="connsiteY271" fmla="*/ 4768882 h 5907136"/>
              <a:gd name="connsiteX272" fmla="*/ 5745195 w 12078891"/>
              <a:gd name="connsiteY272" fmla="*/ 4779063 h 5907136"/>
              <a:gd name="connsiteX273" fmla="*/ 5735013 w 12078891"/>
              <a:gd name="connsiteY273" fmla="*/ 4768882 h 5907136"/>
              <a:gd name="connsiteX274" fmla="*/ 5745195 w 12078891"/>
              <a:gd name="connsiteY274" fmla="*/ 4758701 h 5907136"/>
              <a:gd name="connsiteX275" fmla="*/ 9463349 w 12078891"/>
              <a:gd name="connsiteY275" fmla="*/ 4748520 h 5907136"/>
              <a:gd name="connsiteX276" fmla="*/ 9478621 w 12078891"/>
              <a:gd name="connsiteY276" fmla="*/ 4763792 h 5907136"/>
              <a:gd name="connsiteX277" fmla="*/ 9463349 w 12078891"/>
              <a:gd name="connsiteY277" fmla="*/ 4778045 h 5907136"/>
              <a:gd name="connsiteX278" fmla="*/ 9448077 w 12078891"/>
              <a:gd name="connsiteY278" fmla="*/ 4763792 h 5907136"/>
              <a:gd name="connsiteX279" fmla="*/ 9463349 w 12078891"/>
              <a:gd name="connsiteY279" fmla="*/ 4748520 h 5907136"/>
              <a:gd name="connsiteX280" fmla="*/ 3995069 w 12078891"/>
              <a:gd name="connsiteY280" fmla="*/ 4743429 h 5907136"/>
              <a:gd name="connsiteX281" fmla="*/ 4003214 w 12078891"/>
              <a:gd name="connsiteY281" fmla="*/ 4751574 h 5907136"/>
              <a:gd name="connsiteX282" fmla="*/ 3995069 w 12078891"/>
              <a:gd name="connsiteY282" fmla="*/ 4759719 h 5907136"/>
              <a:gd name="connsiteX283" fmla="*/ 3986923 w 12078891"/>
              <a:gd name="connsiteY283" fmla="*/ 4751574 h 5907136"/>
              <a:gd name="connsiteX284" fmla="*/ 3995069 w 12078891"/>
              <a:gd name="connsiteY284" fmla="*/ 4743429 h 5907136"/>
              <a:gd name="connsiteX285" fmla="*/ 1604530 w 12078891"/>
              <a:gd name="connsiteY285" fmla="*/ 4720012 h 5907136"/>
              <a:gd name="connsiteX286" fmla="*/ 1613694 w 12078891"/>
              <a:gd name="connsiteY286" fmla="*/ 4729175 h 5907136"/>
              <a:gd name="connsiteX287" fmla="*/ 1604530 w 12078891"/>
              <a:gd name="connsiteY287" fmla="*/ 4738339 h 5907136"/>
              <a:gd name="connsiteX288" fmla="*/ 1595368 w 12078891"/>
              <a:gd name="connsiteY288" fmla="*/ 4729175 h 5907136"/>
              <a:gd name="connsiteX289" fmla="*/ 1604530 w 12078891"/>
              <a:gd name="connsiteY289" fmla="*/ 4720012 h 5907136"/>
              <a:gd name="connsiteX290" fmla="*/ 1371382 w 12078891"/>
              <a:gd name="connsiteY290" fmla="*/ 4705759 h 5907136"/>
              <a:gd name="connsiteX291" fmla="*/ 1374437 w 12078891"/>
              <a:gd name="connsiteY291" fmla="*/ 4708813 h 5907136"/>
              <a:gd name="connsiteX292" fmla="*/ 1371382 w 12078891"/>
              <a:gd name="connsiteY292" fmla="*/ 4711867 h 5907136"/>
              <a:gd name="connsiteX293" fmla="*/ 1368328 w 12078891"/>
              <a:gd name="connsiteY293" fmla="*/ 4708813 h 5907136"/>
              <a:gd name="connsiteX294" fmla="*/ 1371382 w 12078891"/>
              <a:gd name="connsiteY294" fmla="*/ 4705759 h 5907136"/>
              <a:gd name="connsiteX295" fmla="*/ 10108836 w 12078891"/>
              <a:gd name="connsiteY295" fmla="*/ 4692523 h 5907136"/>
              <a:gd name="connsiteX296" fmla="*/ 10121052 w 12078891"/>
              <a:gd name="connsiteY296" fmla="*/ 4704740 h 5907136"/>
              <a:gd name="connsiteX297" fmla="*/ 10108836 w 12078891"/>
              <a:gd name="connsiteY297" fmla="*/ 4716957 h 5907136"/>
              <a:gd name="connsiteX298" fmla="*/ 10096618 w 12078891"/>
              <a:gd name="connsiteY298" fmla="*/ 4704740 h 5907136"/>
              <a:gd name="connsiteX299" fmla="*/ 10108836 w 12078891"/>
              <a:gd name="connsiteY299" fmla="*/ 4692523 h 5907136"/>
              <a:gd name="connsiteX300" fmla="*/ 10068111 w 12078891"/>
              <a:gd name="connsiteY300" fmla="*/ 4669106 h 5907136"/>
              <a:gd name="connsiteX301" fmla="*/ 10079310 w 12078891"/>
              <a:gd name="connsiteY301" fmla="*/ 4679287 h 5907136"/>
              <a:gd name="connsiteX302" fmla="*/ 10068111 w 12078891"/>
              <a:gd name="connsiteY302" fmla="*/ 4690487 h 5907136"/>
              <a:gd name="connsiteX303" fmla="*/ 10056911 w 12078891"/>
              <a:gd name="connsiteY303" fmla="*/ 4679287 h 5907136"/>
              <a:gd name="connsiteX304" fmla="*/ 10068111 w 12078891"/>
              <a:gd name="connsiteY304" fmla="*/ 4669106 h 5907136"/>
              <a:gd name="connsiteX305" fmla="*/ 8009478 w 12078891"/>
              <a:gd name="connsiteY305" fmla="*/ 4660961 h 5907136"/>
              <a:gd name="connsiteX306" fmla="*/ 8016605 w 12078891"/>
              <a:gd name="connsiteY306" fmla="*/ 4668088 h 5907136"/>
              <a:gd name="connsiteX307" fmla="*/ 8009478 w 12078891"/>
              <a:gd name="connsiteY307" fmla="*/ 4675215 h 5907136"/>
              <a:gd name="connsiteX308" fmla="*/ 8002351 w 12078891"/>
              <a:gd name="connsiteY308" fmla="*/ 4668088 h 5907136"/>
              <a:gd name="connsiteX309" fmla="*/ 8009478 w 12078891"/>
              <a:gd name="connsiteY309" fmla="*/ 4660961 h 5907136"/>
              <a:gd name="connsiteX310" fmla="*/ 10355219 w 12078891"/>
              <a:gd name="connsiteY310" fmla="*/ 4649762 h 5907136"/>
              <a:gd name="connsiteX311" fmla="*/ 10363364 w 12078891"/>
              <a:gd name="connsiteY311" fmla="*/ 4657907 h 5907136"/>
              <a:gd name="connsiteX312" fmla="*/ 10355219 w 12078891"/>
              <a:gd name="connsiteY312" fmla="*/ 4666052 h 5907136"/>
              <a:gd name="connsiteX313" fmla="*/ 10347074 w 12078891"/>
              <a:gd name="connsiteY313" fmla="*/ 4657907 h 5907136"/>
              <a:gd name="connsiteX314" fmla="*/ 10355219 w 12078891"/>
              <a:gd name="connsiteY314" fmla="*/ 4649762 h 5907136"/>
              <a:gd name="connsiteX315" fmla="*/ 10402053 w 12078891"/>
              <a:gd name="connsiteY315" fmla="*/ 4646708 h 5907136"/>
              <a:gd name="connsiteX316" fmla="*/ 10408162 w 12078891"/>
              <a:gd name="connsiteY316" fmla="*/ 4652816 h 5907136"/>
              <a:gd name="connsiteX317" fmla="*/ 10402053 w 12078891"/>
              <a:gd name="connsiteY317" fmla="*/ 4658925 h 5907136"/>
              <a:gd name="connsiteX318" fmla="*/ 10395944 w 12078891"/>
              <a:gd name="connsiteY318" fmla="*/ 4652816 h 5907136"/>
              <a:gd name="connsiteX319" fmla="*/ 10402053 w 12078891"/>
              <a:gd name="connsiteY319" fmla="*/ 4646708 h 5907136"/>
              <a:gd name="connsiteX320" fmla="*/ 4307634 w 12078891"/>
              <a:gd name="connsiteY320" fmla="*/ 4637545 h 5907136"/>
              <a:gd name="connsiteX321" fmla="*/ 4321866 w 12078891"/>
              <a:gd name="connsiteY321" fmla="*/ 4651799 h 5907136"/>
              <a:gd name="connsiteX322" fmla="*/ 4307634 w 12078891"/>
              <a:gd name="connsiteY322" fmla="*/ 4666052 h 5907136"/>
              <a:gd name="connsiteX323" fmla="*/ 4293379 w 12078891"/>
              <a:gd name="connsiteY323" fmla="*/ 4651799 h 5907136"/>
              <a:gd name="connsiteX324" fmla="*/ 4307634 w 12078891"/>
              <a:gd name="connsiteY324" fmla="*/ 4637545 h 5907136"/>
              <a:gd name="connsiteX325" fmla="*/ 117067 w 12078891"/>
              <a:gd name="connsiteY325" fmla="*/ 4626346 h 5907136"/>
              <a:gd name="connsiteX326" fmla="*/ 119103 w 12078891"/>
              <a:gd name="connsiteY326" fmla="*/ 4628382 h 5907136"/>
              <a:gd name="connsiteX327" fmla="*/ 117067 w 12078891"/>
              <a:gd name="connsiteY327" fmla="*/ 4630418 h 5907136"/>
              <a:gd name="connsiteX328" fmla="*/ 115031 w 12078891"/>
              <a:gd name="connsiteY328" fmla="*/ 4628382 h 5907136"/>
              <a:gd name="connsiteX329" fmla="*/ 117067 w 12078891"/>
              <a:gd name="connsiteY329" fmla="*/ 4626346 h 5907136"/>
              <a:gd name="connsiteX330" fmla="*/ 3638730 w 12078891"/>
              <a:gd name="connsiteY330" fmla="*/ 4547951 h 5907136"/>
              <a:gd name="connsiteX331" fmla="*/ 3644839 w 12078891"/>
              <a:gd name="connsiteY331" fmla="*/ 4554059 h 5907136"/>
              <a:gd name="connsiteX332" fmla="*/ 3638730 w 12078891"/>
              <a:gd name="connsiteY332" fmla="*/ 4560169 h 5907136"/>
              <a:gd name="connsiteX333" fmla="*/ 3632622 w 12078891"/>
              <a:gd name="connsiteY333" fmla="*/ 4554059 h 5907136"/>
              <a:gd name="connsiteX334" fmla="*/ 3638730 w 12078891"/>
              <a:gd name="connsiteY334" fmla="*/ 4547951 h 5907136"/>
              <a:gd name="connsiteX335" fmla="*/ 11106590 w 12078891"/>
              <a:gd name="connsiteY335" fmla="*/ 4539806 h 5907136"/>
              <a:gd name="connsiteX336" fmla="*/ 11136115 w 12078891"/>
              <a:gd name="connsiteY336" fmla="*/ 4569331 h 5907136"/>
              <a:gd name="connsiteX337" fmla="*/ 11106590 w 12078891"/>
              <a:gd name="connsiteY337" fmla="*/ 4598857 h 5907136"/>
              <a:gd name="connsiteX338" fmla="*/ 11077064 w 12078891"/>
              <a:gd name="connsiteY338" fmla="*/ 4569331 h 5907136"/>
              <a:gd name="connsiteX339" fmla="*/ 11106590 w 12078891"/>
              <a:gd name="connsiteY339" fmla="*/ 4539806 h 5907136"/>
              <a:gd name="connsiteX340" fmla="*/ 10039603 w 12078891"/>
              <a:gd name="connsiteY340" fmla="*/ 4533697 h 5907136"/>
              <a:gd name="connsiteX341" fmla="*/ 10051820 w 12078891"/>
              <a:gd name="connsiteY341" fmla="*/ 4545915 h 5907136"/>
              <a:gd name="connsiteX342" fmla="*/ 10039603 w 12078891"/>
              <a:gd name="connsiteY342" fmla="*/ 4558132 h 5907136"/>
              <a:gd name="connsiteX343" fmla="*/ 10027386 w 12078891"/>
              <a:gd name="connsiteY343" fmla="*/ 4545915 h 5907136"/>
              <a:gd name="connsiteX344" fmla="*/ 10039603 w 12078891"/>
              <a:gd name="connsiteY344" fmla="*/ 4533697 h 5907136"/>
              <a:gd name="connsiteX345" fmla="*/ 5086492 w 12078891"/>
              <a:gd name="connsiteY345" fmla="*/ 4530642 h 5907136"/>
              <a:gd name="connsiteX346" fmla="*/ 5114995 w 12078891"/>
              <a:gd name="connsiteY346" fmla="*/ 4559149 h 5907136"/>
              <a:gd name="connsiteX347" fmla="*/ 5086492 w 12078891"/>
              <a:gd name="connsiteY347" fmla="*/ 4587656 h 5907136"/>
              <a:gd name="connsiteX348" fmla="*/ 5057989 w 12078891"/>
              <a:gd name="connsiteY348" fmla="*/ 4559149 h 5907136"/>
              <a:gd name="connsiteX349" fmla="*/ 5086492 w 12078891"/>
              <a:gd name="connsiteY349" fmla="*/ 4530642 h 5907136"/>
              <a:gd name="connsiteX350" fmla="*/ 5031503 w 12078891"/>
              <a:gd name="connsiteY350" fmla="*/ 4522498 h 5907136"/>
              <a:gd name="connsiteX351" fmla="*/ 5037610 w 12078891"/>
              <a:gd name="connsiteY351" fmla="*/ 4528606 h 5907136"/>
              <a:gd name="connsiteX352" fmla="*/ 5031503 w 12078891"/>
              <a:gd name="connsiteY352" fmla="*/ 4534716 h 5907136"/>
              <a:gd name="connsiteX353" fmla="*/ 5025395 w 12078891"/>
              <a:gd name="connsiteY353" fmla="*/ 4528606 h 5907136"/>
              <a:gd name="connsiteX354" fmla="*/ 5031503 w 12078891"/>
              <a:gd name="connsiteY354" fmla="*/ 4522498 h 5907136"/>
              <a:gd name="connsiteX355" fmla="*/ 10449905 w 12078891"/>
              <a:gd name="connsiteY355" fmla="*/ 4519443 h 5907136"/>
              <a:gd name="connsiteX356" fmla="*/ 10453977 w 12078891"/>
              <a:gd name="connsiteY356" fmla="*/ 4523515 h 5907136"/>
              <a:gd name="connsiteX357" fmla="*/ 10449905 w 12078891"/>
              <a:gd name="connsiteY357" fmla="*/ 4527588 h 5907136"/>
              <a:gd name="connsiteX358" fmla="*/ 10445832 w 12078891"/>
              <a:gd name="connsiteY358" fmla="*/ 4523515 h 5907136"/>
              <a:gd name="connsiteX359" fmla="*/ 10449905 w 12078891"/>
              <a:gd name="connsiteY359" fmla="*/ 4519443 h 5907136"/>
              <a:gd name="connsiteX360" fmla="*/ 6405944 w 12078891"/>
              <a:gd name="connsiteY360" fmla="*/ 4511298 h 5907136"/>
              <a:gd name="connsiteX361" fmla="*/ 6415107 w 12078891"/>
              <a:gd name="connsiteY361" fmla="*/ 4520461 h 5907136"/>
              <a:gd name="connsiteX362" fmla="*/ 6405944 w 12078891"/>
              <a:gd name="connsiteY362" fmla="*/ 4529625 h 5907136"/>
              <a:gd name="connsiteX363" fmla="*/ 6396781 w 12078891"/>
              <a:gd name="connsiteY363" fmla="*/ 4520461 h 5907136"/>
              <a:gd name="connsiteX364" fmla="*/ 6405944 w 12078891"/>
              <a:gd name="connsiteY364" fmla="*/ 4511298 h 5907136"/>
              <a:gd name="connsiteX365" fmla="*/ 3329227 w 12078891"/>
              <a:gd name="connsiteY365" fmla="*/ 4505190 h 5907136"/>
              <a:gd name="connsiteX366" fmla="*/ 3339409 w 12078891"/>
              <a:gd name="connsiteY366" fmla="*/ 4515371 h 5907136"/>
              <a:gd name="connsiteX367" fmla="*/ 3329227 w 12078891"/>
              <a:gd name="connsiteY367" fmla="*/ 4525552 h 5907136"/>
              <a:gd name="connsiteX368" fmla="*/ 3319045 w 12078891"/>
              <a:gd name="connsiteY368" fmla="*/ 4515371 h 5907136"/>
              <a:gd name="connsiteX369" fmla="*/ 3329227 w 12078891"/>
              <a:gd name="connsiteY369" fmla="*/ 4505190 h 5907136"/>
              <a:gd name="connsiteX370" fmla="*/ 9823763 w 12078891"/>
              <a:gd name="connsiteY370" fmla="*/ 4504172 h 5907136"/>
              <a:gd name="connsiteX371" fmla="*/ 9828853 w 12078891"/>
              <a:gd name="connsiteY371" fmla="*/ 4509263 h 5907136"/>
              <a:gd name="connsiteX372" fmla="*/ 9823763 w 12078891"/>
              <a:gd name="connsiteY372" fmla="*/ 4514353 h 5907136"/>
              <a:gd name="connsiteX373" fmla="*/ 9818672 w 12078891"/>
              <a:gd name="connsiteY373" fmla="*/ 4509263 h 5907136"/>
              <a:gd name="connsiteX374" fmla="*/ 9823763 w 12078891"/>
              <a:gd name="connsiteY374" fmla="*/ 4504172 h 5907136"/>
              <a:gd name="connsiteX375" fmla="*/ 11835561 w 12078891"/>
              <a:gd name="connsiteY375" fmla="*/ 4496026 h 5907136"/>
              <a:gd name="connsiteX376" fmla="*/ 11886467 w 12078891"/>
              <a:gd name="connsiteY376" fmla="*/ 4546932 h 5907136"/>
              <a:gd name="connsiteX377" fmla="*/ 11835561 w 12078891"/>
              <a:gd name="connsiteY377" fmla="*/ 4597838 h 5907136"/>
              <a:gd name="connsiteX378" fmla="*/ 11784655 w 12078891"/>
              <a:gd name="connsiteY378" fmla="*/ 4546932 h 5907136"/>
              <a:gd name="connsiteX379" fmla="*/ 11835561 w 12078891"/>
              <a:gd name="connsiteY379" fmla="*/ 4496026 h 5907136"/>
              <a:gd name="connsiteX380" fmla="*/ 2021958 w 12078891"/>
              <a:gd name="connsiteY380" fmla="*/ 4478719 h 5907136"/>
              <a:gd name="connsiteX381" fmla="*/ 2025013 w 12078891"/>
              <a:gd name="connsiteY381" fmla="*/ 4481773 h 5907136"/>
              <a:gd name="connsiteX382" fmla="*/ 2021958 w 12078891"/>
              <a:gd name="connsiteY382" fmla="*/ 4484827 h 5907136"/>
              <a:gd name="connsiteX383" fmla="*/ 2018904 w 12078891"/>
              <a:gd name="connsiteY383" fmla="*/ 4481773 h 5907136"/>
              <a:gd name="connsiteX384" fmla="*/ 2021958 w 12078891"/>
              <a:gd name="connsiteY384" fmla="*/ 4478719 h 5907136"/>
              <a:gd name="connsiteX385" fmla="*/ 1314378 w 12078891"/>
              <a:gd name="connsiteY385" fmla="*/ 4477700 h 5907136"/>
              <a:gd name="connsiteX386" fmla="*/ 1331686 w 12078891"/>
              <a:gd name="connsiteY386" fmla="*/ 4495008 h 5907136"/>
              <a:gd name="connsiteX387" fmla="*/ 1314378 w 12078891"/>
              <a:gd name="connsiteY387" fmla="*/ 4512316 h 5907136"/>
              <a:gd name="connsiteX388" fmla="*/ 1297070 w 12078891"/>
              <a:gd name="connsiteY388" fmla="*/ 4495008 h 5907136"/>
              <a:gd name="connsiteX389" fmla="*/ 1314378 w 12078891"/>
              <a:gd name="connsiteY389" fmla="*/ 4477700 h 5907136"/>
              <a:gd name="connsiteX390" fmla="*/ 9049994 w 12078891"/>
              <a:gd name="connsiteY390" fmla="*/ 4471592 h 5907136"/>
              <a:gd name="connsiteX391" fmla="*/ 9054066 w 12078891"/>
              <a:gd name="connsiteY391" fmla="*/ 4475664 h 5907136"/>
              <a:gd name="connsiteX392" fmla="*/ 9049994 w 12078891"/>
              <a:gd name="connsiteY392" fmla="*/ 4479737 h 5907136"/>
              <a:gd name="connsiteX393" fmla="*/ 9045921 w 12078891"/>
              <a:gd name="connsiteY393" fmla="*/ 4475664 h 5907136"/>
              <a:gd name="connsiteX394" fmla="*/ 9049994 w 12078891"/>
              <a:gd name="connsiteY394" fmla="*/ 4471592 h 5907136"/>
              <a:gd name="connsiteX395" fmla="*/ 9692425 w 12078891"/>
              <a:gd name="connsiteY395" fmla="*/ 4440030 h 5907136"/>
              <a:gd name="connsiteX396" fmla="*/ 9714823 w 12078891"/>
              <a:gd name="connsiteY396" fmla="*/ 4462429 h 5907136"/>
              <a:gd name="connsiteX397" fmla="*/ 9692425 w 12078891"/>
              <a:gd name="connsiteY397" fmla="*/ 4484827 h 5907136"/>
              <a:gd name="connsiteX398" fmla="*/ 9670026 w 12078891"/>
              <a:gd name="connsiteY398" fmla="*/ 4462429 h 5907136"/>
              <a:gd name="connsiteX399" fmla="*/ 9692425 w 12078891"/>
              <a:gd name="connsiteY399" fmla="*/ 4440030 h 5907136"/>
              <a:gd name="connsiteX400" fmla="*/ 748314 w 12078891"/>
              <a:gd name="connsiteY400" fmla="*/ 4434939 h 5907136"/>
              <a:gd name="connsiteX401" fmla="*/ 753404 w 12078891"/>
              <a:gd name="connsiteY401" fmla="*/ 4440030 h 5907136"/>
              <a:gd name="connsiteX402" fmla="*/ 748314 w 12078891"/>
              <a:gd name="connsiteY402" fmla="*/ 4445120 h 5907136"/>
              <a:gd name="connsiteX403" fmla="*/ 743223 w 12078891"/>
              <a:gd name="connsiteY403" fmla="*/ 4440030 h 5907136"/>
              <a:gd name="connsiteX404" fmla="*/ 748314 w 12078891"/>
              <a:gd name="connsiteY404" fmla="*/ 4434939 h 5907136"/>
              <a:gd name="connsiteX405" fmla="*/ 409266 w 12078891"/>
              <a:gd name="connsiteY405" fmla="*/ 4434939 h 5907136"/>
              <a:gd name="connsiteX406" fmla="*/ 415374 w 12078891"/>
              <a:gd name="connsiteY406" fmla="*/ 4441048 h 5907136"/>
              <a:gd name="connsiteX407" fmla="*/ 409266 w 12078891"/>
              <a:gd name="connsiteY407" fmla="*/ 4447157 h 5907136"/>
              <a:gd name="connsiteX408" fmla="*/ 403157 w 12078891"/>
              <a:gd name="connsiteY408" fmla="*/ 4441048 h 5907136"/>
              <a:gd name="connsiteX409" fmla="*/ 409266 w 12078891"/>
              <a:gd name="connsiteY409" fmla="*/ 4434939 h 5907136"/>
              <a:gd name="connsiteX410" fmla="*/ 9956118 w 12078891"/>
              <a:gd name="connsiteY410" fmla="*/ 4432903 h 5907136"/>
              <a:gd name="connsiteX411" fmla="*/ 9959172 w 12078891"/>
              <a:gd name="connsiteY411" fmla="*/ 4435957 h 5907136"/>
              <a:gd name="connsiteX412" fmla="*/ 9956118 w 12078891"/>
              <a:gd name="connsiteY412" fmla="*/ 4439011 h 5907136"/>
              <a:gd name="connsiteX413" fmla="*/ 9953063 w 12078891"/>
              <a:gd name="connsiteY413" fmla="*/ 4435957 h 5907136"/>
              <a:gd name="connsiteX414" fmla="*/ 9956118 w 12078891"/>
              <a:gd name="connsiteY414" fmla="*/ 4432903 h 5907136"/>
              <a:gd name="connsiteX415" fmla="*/ 8798519 w 12078891"/>
              <a:gd name="connsiteY415" fmla="*/ 4432903 h 5907136"/>
              <a:gd name="connsiteX416" fmla="*/ 8801573 w 12078891"/>
              <a:gd name="connsiteY416" fmla="*/ 4435957 h 5907136"/>
              <a:gd name="connsiteX417" fmla="*/ 8798519 w 12078891"/>
              <a:gd name="connsiteY417" fmla="*/ 4439011 h 5907136"/>
              <a:gd name="connsiteX418" fmla="*/ 8795465 w 12078891"/>
              <a:gd name="connsiteY418" fmla="*/ 4435957 h 5907136"/>
              <a:gd name="connsiteX419" fmla="*/ 8798519 w 12078891"/>
              <a:gd name="connsiteY419" fmla="*/ 4432903 h 5907136"/>
              <a:gd name="connsiteX420" fmla="*/ 6079128 w 12078891"/>
              <a:gd name="connsiteY420" fmla="*/ 4427813 h 5907136"/>
              <a:gd name="connsiteX421" fmla="*/ 6085238 w 12078891"/>
              <a:gd name="connsiteY421" fmla="*/ 4433921 h 5907136"/>
              <a:gd name="connsiteX422" fmla="*/ 6079128 w 12078891"/>
              <a:gd name="connsiteY422" fmla="*/ 4440030 h 5907136"/>
              <a:gd name="connsiteX423" fmla="*/ 6073020 w 12078891"/>
              <a:gd name="connsiteY423" fmla="*/ 4433921 h 5907136"/>
              <a:gd name="connsiteX424" fmla="*/ 6079128 w 12078891"/>
              <a:gd name="connsiteY424" fmla="*/ 4427813 h 5907136"/>
              <a:gd name="connsiteX425" fmla="*/ 1133145 w 12078891"/>
              <a:gd name="connsiteY425" fmla="*/ 4424758 h 5907136"/>
              <a:gd name="connsiteX426" fmla="*/ 1138235 w 12078891"/>
              <a:gd name="connsiteY426" fmla="*/ 4429849 h 5907136"/>
              <a:gd name="connsiteX427" fmla="*/ 1133145 w 12078891"/>
              <a:gd name="connsiteY427" fmla="*/ 4434939 h 5907136"/>
              <a:gd name="connsiteX428" fmla="*/ 1128054 w 12078891"/>
              <a:gd name="connsiteY428" fmla="*/ 4429849 h 5907136"/>
              <a:gd name="connsiteX429" fmla="*/ 1133145 w 12078891"/>
              <a:gd name="connsiteY429" fmla="*/ 4424758 h 5907136"/>
              <a:gd name="connsiteX430" fmla="*/ 10647419 w 12078891"/>
              <a:gd name="connsiteY430" fmla="*/ 4375889 h 5907136"/>
              <a:gd name="connsiteX431" fmla="*/ 10655564 w 12078891"/>
              <a:gd name="connsiteY431" fmla="*/ 4384034 h 5907136"/>
              <a:gd name="connsiteX432" fmla="*/ 10647419 w 12078891"/>
              <a:gd name="connsiteY432" fmla="*/ 4392179 h 5907136"/>
              <a:gd name="connsiteX433" fmla="*/ 10639274 w 12078891"/>
              <a:gd name="connsiteY433" fmla="*/ 4384034 h 5907136"/>
              <a:gd name="connsiteX434" fmla="*/ 10647419 w 12078891"/>
              <a:gd name="connsiteY434" fmla="*/ 4375889 h 5907136"/>
              <a:gd name="connsiteX435" fmla="*/ 7329376 w 12078891"/>
              <a:gd name="connsiteY435" fmla="*/ 4373852 h 5907136"/>
              <a:gd name="connsiteX436" fmla="*/ 7331412 w 12078891"/>
              <a:gd name="connsiteY436" fmla="*/ 4375888 h 5907136"/>
              <a:gd name="connsiteX437" fmla="*/ 7329376 w 12078891"/>
              <a:gd name="connsiteY437" fmla="*/ 4377925 h 5907136"/>
              <a:gd name="connsiteX438" fmla="*/ 7327340 w 12078891"/>
              <a:gd name="connsiteY438" fmla="*/ 4375888 h 5907136"/>
              <a:gd name="connsiteX439" fmla="*/ 7329376 w 12078891"/>
              <a:gd name="connsiteY439" fmla="*/ 4373852 h 5907136"/>
              <a:gd name="connsiteX440" fmla="*/ 7485148 w 12078891"/>
              <a:gd name="connsiteY440" fmla="*/ 4351454 h 5907136"/>
              <a:gd name="connsiteX441" fmla="*/ 7492275 w 12078891"/>
              <a:gd name="connsiteY441" fmla="*/ 4358580 h 5907136"/>
              <a:gd name="connsiteX442" fmla="*/ 7485148 w 12078891"/>
              <a:gd name="connsiteY442" fmla="*/ 4365707 h 5907136"/>
              <a:gd name="connsiteX443" fmla="*/ 7478021 w 12078891"/>
              <a:gd name="connsiteY443" fmla="*/ 4358580 h 5907136"/>
              <a:gd name="connsiteX444" fmla="*/ 7485148 w 12078891"/>
              <a:gd name="connsiteY444" fmla="*/ 4351454 h 5907136"/>
              <a:gd name="connsiteX445" fmla="*/ 7821127 w 12078891"/>
              <a:gd name="connsiteY445" fmla="*/ 4341273 h 5907136"/>
              <a:gd name="connsiteX446" fmla="*/ 7824181 w 12078891"/>
              <a:gd name="connsiteY446" fmla="*/ 4344327 h 5907136"/>
              <a:gd name="connsiteX447" fmla="*/ 7821127 w 12078891"/>
              <a:gd name="connsiteY447" fmla="*/ 4347381 h 5907136"/>
              <a:gd name="connsiteX448" fmla="*/ 7818073 w 12078891"/>
              <a:gd name="connsiteY448" fmla="*/ 4344327 h 5907136"/>
              <a:gd name="connsiteX449" fmla="*/ 7821127 w 12078891"/>
              <a:gd name="connsiteY449" fmla="*/ 4341273 h 5907136"/>
              <a:gd name="connsiteX450" fmla="*/ 2867001 w 12078891"/>
              <a:gd name="connsiteY450" fmla="*/ 4337200 h 5907136"/>
              <a:gd name="connsiteX451" fmla="*/ 2870055 w 12078891"/>
              <a:gd name="connsiteY451" fmla="*/ 4340254 h 5907136"/>
              <a:gd name="connsiteX452" fmla="*/ 2867001 w 12078891"/>
              <a:gd name="connsiteY452" fmla="*/ 4343308 h 5907136"/>
              <a:gd name="connsiteX453" fmla="*/ 2863946 w 12078891"/>
              <a:gd name="connsiteY453" fmla="*/ 4340254 h 5907136"/>
              <a:gd name="connsiteX454" fmla="*/ 2867001 w 12078891"/>
              <a:gd name="connsiteY454" fmla="*/ 4337200 h 5907136"/>
              <a:gd name="connsiteX455" fmla="*/ 288110 w 12078891"/>
              <a:gd name="connsiteY455" fmla="*/ 4316838 h 5907136"/>
              <a:gd name="connsiteX456" fmla="*/ 298290 w 12078891"/>
              <a:gd name="connsiteY456" fmla="*/ 4327019 h 5907136"/>
              <a:gd name="connsiteX457" fmla="*/ 288110 w 12078891"/>
              <a:gd name="connsiteY457" fmla="*/ 4337200 h 5907136"/>
              <a:gd name="connsiteX458" fmla="*/ 277929 w 12078891"/>
              <a:gd name="connsiteY458" fmla="*/ 4327019 h 5907136"/>
              <a:gd name="connsiteX459" fmla="*/ 288110 w 12078891"/>
              <a:gd name="connsiteY459" fmla="*/ 4316838 h 5907136"/>
              <a:gd name="connsiteX460" fmla="*/ 12035111 w 12078891"/>
              <a:gd name="connsiteY460" fmla="*/ 4313784 h 5907136"/>
              <a:gd name="connsiteX461" fmla="*/ 12042239 w 12078891"/>
              <a:gd name="connsiteY461" fmla="*/ 4320911 h 5907136"/>
              <a:gd name="connsiteX462" fmla="*/ 12035111 w 12078891"/>
              <a:gd name="connsiteY462" fmla="*/ 4328037 h 5907136"/>
              <a:gd name="connsiteX463" fmla="*/ 12027985 w 12078891"/>
              <a:gd name="connsiteY463" fmla="*/ 4320911 h 5907136"/>
              <a:gd name="connsiteX464" fmla="*/ 12035111 w 12078891"/>
              <a:gd name="connsiteY464" fmla="*/ 4313784 h 5907136"/>
              <a:gd name="connsiteX465" fmla="*/ 5619968 w 12078891"/>
              <a:gd name="connsiteY465" fmla="*/ 4302584 h 5907136"/>
              <a:gd name="connsiteX466" fmla="*/ 5622005 w 12078891"/>
              <a:gd name="connsiteY466" fmla="*/ 4304620 h 5907136"/>
              <a:gd name="connsiteX467" fmla="*/ 5619968 w 12078891"/>
              <a:gd name="connsiteY467" fmla="*/ 4306657 h 5907136"/>
              <a:gd name="connsiteX468" fmla="*/ 5617932 w 12078891"/>
              <a:gd name="connsiteY468" fmla="*/ 4304620 h 5907136"/>
              <a:gd name="connsiteX469" fmla="*/ 5619968 w 12078891"/>
              <a:gd name="connsiteY469" fmla="*/ 4302584 h 5907136"/>
              <a:gd name="connsiteX470" fmla="*/ 2632833 w 12078891"/>
              <a:gd name="connsiteY470" fmla="*/ 4256769 h 5907136"/>
              <a:gd name="connsiteX471" fmla="*/ 2643014 w 12078891"/>
              <a:gd name="connsiteY471" fmla="*/ 4266950 h 5907136"/>
              <a:gd name="connsiteX472" fmla="*/ 2632833 w 12078891"/>
              <a:gd name="connsiteY472" fmla="*/ 4277131 h 5907136"/>
              <a:gd name="connsiteX473" fmla="*/ 2622652 w 12078891"/>
              <a:gd name="connsiteY473" fmla="*/ 4266950 h 5907136"/>
              <a:gd name="connsiteX474" fmla="*/ 2632833 w 12078891"/>
              <a:gd name="connsiteY474" fmla="*/ 4256769 h 5907136"/>
              <a:gd name="connsiteX475" fmla="*/ 5403112 w 12078891"/>
              <a:gd name="connsiteY475" fmla="*/ 4242516 h 5907136"/>
              <a:gd name="connsiteX476" fmla="*/ 5404130 w 12078891"/>
              <a:gd name="connsiteY476" fmla="*/ 4243534 h 5907136"/>
              <a:gd name="connsiteX477" fmla="*/ 5403112 w 12078891"/>
              <a:gd name="connsiteY477" fmla="*/ 4244552 h 5907136"/>
              <a:gd name="connsiteX478" fmla="*/ 5402095 w 12078891"/>
              <a:gd name="connsiteY478" fmla="*/ 4243534 h 5907136"/>
              <a:gd name="connsiteX479" fmla="*/ 5403112 w 12078891"/>
              <a:gd name="connsiteY479" fmla="*/ 4242516 h 5907136"/>
              <a:gd name="connsiteX480" fmla="*/ 3718138 w 12078891"/>
              <a:gd name="connsiteY480" fmla="*/ 4228262 h 5907136"/>
              <a:gd name="connsiteX481" fmla="*/ 3730354 w 12078891"/>
              <a:gd name="connsiteY481" fmla="*/ 4240480 h 5907136"/>
              <a:gd name="connsiteX482" fmla="*/ 3718138 w 12078891"/>
              <a:gd name="connsiteY482" fmla="*/ 4252697 h 5907136"/>
              <a:gd name="connsiteX483" fmla="*/ 3705922 w 12078891"/>
              <a:gd name="connsiteY483" fmla="*/ 4240480 h 5907136"/>
              <a:gd name="connsiteX484" fmla="*/ 3718138 w 12078891"/>
              <a:gd name="connsiteY484" fmla="*/ 4228262 h 5907136"/>
              <a:gd name="connsiteX485" fmla="*/ 1566870 w 12078891"/>
              <a:gd name="connsiteY485" fmla="*/ 4220117 h 5907136"/>
              <a:gd name="connsiteX486" fmla="*/ 1593341 w 12078891"/>
              <a:gd name="connsiteY486" fmla="*/ 4246588 h 5907136"/>
              <a:gd name="connsiteX487" fmla="*/ 1566870 w 12078891"/>
              <a:gd name="connsiteY487" fmla="*/ 4273059 h 5907136"/>
              <a:gd name="connsiteX488" fmla="*/ 1540399 w 12078891"/>
              <a:gd name="connsiteY488" fmla="*/ 4246588 h 5907136"/>
              <a:gd name="connsiteX489" fmla="*/ 1566870 w 12078891"/>
              <a:gd name="connsiteY489" fmla="*/ 4220117 h 5907136"/>
              <a:gd name="connsiteX490" fmla="*/ 10648437 w 12078891"/>
              <a:gd name="connsiteY490" fmla="*/ 4218080 h 5907136"/>
              <a:gd name="connsiteX491" fmla="*/ 10662691 w 12078891"/>
              <a:gd name="connsiteY491" fmla="*/ 4232334 h 5907136"/>
              <a:gd name="connsiteX492" fmla="*/ 10648437 w 12078891"/>
              <a:gd name="connsiteY492" fmla="*/ 4246587 h 5907136"/>
              <a:gd name="connsiteX493" fmla="*/ 10634183 w 12078891"/>
              <a:gd name="connsiteY493" fmla="*/ 4232334 h 5907136"/>
              <a:gd name="connsiteX494" fmla="*/ 10648437 w 12078891"/>
              <a:gd name="connsiteY494" fmla="*/ 4218080 h 5907136"/>
              <a:gd name="connsiteX495" fmla="*/ 11093353 w 12078891"/>
              <a:gd name="connsiteY495" fmla="*/ 4214008 h 5907136"/>
              <a:gd name="connsiteX496" fmla="*/ 11104552 w 12078891"/>
              <a:gd name="connsiteY496" fmla="*/ 4225207 h 5907136"/>
              <a:gd name="connsiteX497" fmla="*/ 11093353 w 12078891"/>
              <a:gd name="connsiteY497" fmla="*/ 4236406 h 5907136"/>
              <a:gd name="connsiteX498" fmla="*/ 11082154 w 12078891"/>
              <a:gd name="connsiteY498" fmla="*/ 4225207 h 5907136"/>
              <a:gd name="connsiteX499" fmla="*/ 11093353 w 12078891"/>
              <a:gd name="connsiteY499" fmla="*/ 4214008 h 5907136"/>
              <a:gd name="connsiteX500" fmla="*/ 550793 w 12078891"/>
              <a:gd name="connsiteY500" fmla="*/ 4191610 h 5907136"/>
              <a:gd name="connsiteX501" fmla="*/ 558938 w 12078891"/>
              <a:gd name="connsiteY501" fmla="*/ 4199755 h 5907136"/>
              <a:gd name="connsiteX502" fmla="*/ 550793 w 12078891"/>
              <a:gd name="connsiteY502" fmla="*/ 4207900 h 5907136"/>
              <a:gd name="connsiteX503" fmla="*/ 542648 w 12078891"/>
              <a:gd name="connsiteY503" fmla="*/ 4199755 h 5907136"/>
              <a:gd name="connsiteX504" fmla="*/ 550793 w 12078891"/>
              <a:gd name="connsiteY504" fmla="*/ 4191610 h 5907136"/>
              <a:gd name="connsiteX505" fmla="*/ 6863078 w 12078891"/>
              <a:gd name="connsiteY505" fmla="*/ 4178374 h 5907136"/>
              <a:gd name="connsiteX506" fmla="*/ 6869188 w 12078891"/>
              <a:gd name="connsiteY506" fmla="*/ 4184482 h 5907136"/>
              <a:gd name="connsiteX507" fmla="*/ 6863078 w 12078891"/>
              <a:gd name="connsiteY507" fmla="*/ 4190591 h 5907136"/>
              <a:gd name="connsiteX508" fmla="*/ 6856970 w 12078891"/>
              <a:gd name="connsiteY508" fmla="*/ 4184482 h 5907136"/>
              <a:gd name="connsiteX509" fmla="*/ 6863078 w 12078891"/>
              <a:gd name="connsiteY509" fmla="*/ 4178374 h 5907136"/>
              <a:gd name="connsiteX510" fmla="*/ 11333628 w 12078891"/>
              <a:gd name="connsiteY510" fmla="*/ 4167175 h 5907136"/>
              <a:gd name="connsiteX511" fmla="*/ 11339738 w 12078891"/>
              <a:gd name="connsiteY511" fmla="*/ 4173284 h 5907136"/>
              <a:gd name="connsiteX512" fmla="*/ 11333628 w 12078891"/>
              <a:gd name="connsiteY512" fmla="*/ 4179393 h 5907136"/>
              <a:gd name="connsiteX513" fmla="*/ 11327520 w 12078891"/>
              <a:gd name="connsiteY513" fmla="*/ 4173284 h 5907136"/>
              <a:gd name="connsiteX514" fmla="*/ 11333628 w 12078891"/>
              <a:gd name="connsiteY514" fmla="*/ 4167175 h 5907136"/>
              <a:gd name="connsiteX515" fmla="*/ 11631937 w 12078891"/>
              <a:gd name="connsiteY515" fmla="*/ 4147831 h 5907136"/>
              <a:gd name="connsiteX516" fmla="*/ 11655354 w 12078891"/>
              <a:gd name="connsiteY516" fmla="*/ 4171248 h 5907136"/>
              <a:gd name="connsiteX517" fmla="*/ 11631937 w 12078891"/>
              <a:gd name="connsiteY517" fmla="*/ 4194664 h 5907136"/>
              <a:gd name="connsiteX518" fmla="*/ 11608520 w 12078891"/>
              <a:gd name="connsiteY518" fmla="*/ 4171248 h 5907136"/>
              <a:gd name="connsiteX519" fmla="*/ 11631937 w 12078891"/>
              <a:gd name="connsiteY519" fmla="*/ 4147831 h 5907136"/>
              <a:gd name="connsiteX520" fmla="*/ 3068595 w 12078891"/>
              <a:gd name="connsiteY520" fmla="*/ 4123396 h 5907136"/>
              <a:gd name="connsiteX521" fmla="*/ 3105248 w 12078891"/>
              <a:gd name="connsiteY521" fmla="*/ 4160048 h 5907136"/>
              <a:gd name="connsiteX522" fmla="*/ 3068595 w 12078891"/>
              <a:gd name="connsiteY522" fmla="*/ 4196701 h 5907136"/>
              <a:gd name="connsiteX523" fmla="*/ 3031941 w 12078891"/>
              <a:gd name="connsiteY523" fmla="*/ 4160048 h 5907136"/>
              <a:gd name="connsiteX524" fmla="*/ 3068595 w 12078891"/>
              <a:gd name="connsiteY524" fmla="*/ 4123396 h 5907136"/>
              <a:gd name="connsiteX525" fmla="*/ 10819479 w 12078891"/>
              <a:gd name="connsiteY525" fmla="*/ 4092852 h 5907136"/>
              <a:gd name="connsiteX526" fmla="*/ 10825589 w 12078891"/>
              <a:gd name="connsiteY526" fmla="*/ 4098960 h 5907136"/>
              <a:gd name="connsiteX527" fmla="*/ 10819479 w 12078891"/>
              <a:gd name="connsiteY527" fmla="*/ 4105070 h 5907136"/>
              <a:gd name="connsiteX528" fmla="*/ 10813371 w 12078891"/>
              <a:gd name="connsiteY528" fmla="*/ 4098960 h 5907136"/>
              <a:gd name="connsiteX529" fmla="*/ 10819479 w 12078891"/>
              <a:gd name="connsiteY529" fmla="*/ 4092852 h 5907136"/>
              <a:gd name="connsiteX530" fmla="*/ 5376643 w 12078891"/>
              <a:gd name="connsiteY530" fmla="*/ 4073508 h 5907136"/>
              <a:gd name="connsiteX531" fmla="*/ 5378679 w 12078891"/>
              <a:gd name="connsiteY531" fmla="*/ 4075544 h 5907136"/>
              <a:gd name="connsiteX532" fmla="*/ 5376643 w 12078891"/>
              <a:gd name="connsiteY532" fmla="*/ 4077581 h 5907136"/>
              <a:gd name="connsiteX533" fmla="*/ 5374603 w 12078891"/>
              <a:gd name="connsiteY533" fmla="*/ 4075544 h 5907136"/>
              <a:gd name="connsiteX534" fmla="*/ 5376643 w 12078891"/>
              <a:gd name="connsiteY534" fmla="*/ 4073508 h 5907136"/>
              <a:gd name="connsiteX535" fmla="*/ 4249614 w 12078891"/>
              <a:gd name="connsiteY535" fmla="*/ 4036856 h 5907136"/>
              <a:gd name="connsiteX536" fmla="*/ 4274048 w 12078891"/>
              <a:gd name="connsiteY536" fmla="*/ 4061291 h 5907136"/>
              <a:gd name="connsiteX537" fmla="*/ 4249614 w 12078891"/>
              <a:gd name="connsiteY537" fmla="*/ 4085726 h 5907136"/>
              <a:gd name="connsiteX538" fmla="*/ 4225181 w 12078891"/>
              <a:gd name="connsiteY538" fmla="*/ 4061291 h 5907136"/>
              <a:gd name="connsiteX539" fmla="*/ 4249614 w 12078891"/>
              <a:gd name="connsiteY539" fmla="*/ 4036856 h 5907136"/>
              <a:gd name="connsiteX540" fmla="*/ 380768 w 12078891"/>
              <a:gd name="connsiteY540" fmla="*/ 4020566 h 5907136"/>
              <a:gd name="connsiteX541" fmla="*/ 385858 w 12078891"/>
              <a:gd name="connsiteY541" fmla="*/ 4025657 h 5907136"/>
              <a:gd name="connsiteX542" fmla="*/ 380768 w 12078891"/>
              <a:gd name="connsiteY542" fmla="*/ 4030747 h 5907136"/>
              <a:gd name="connsiteX543" fmla="*/ 375677 w 12078891"/>
              <a:gd name="connsiteY543" fmla="*/ 4025657 h 5907136"/>
              <a:gd name="connsiteX544" fmla="*/ 380768 w 12078891"/>
              <a:gd name="connsiteY544" fmla="*/ 4020566 h 5907136"/>
              <a:gd name="connsiteX545" fmla="*/ 2215400 w 12078891"/>
              <a:gd name="connsiteY545" fmla="*/ 3970678 h 5907136"/>
              <a:gd name="connsiteX546" fmla="*/ 2216418 w 12078891"/>
              <a:gd name="connsiteY546" fmla="*/ 3971696 h 5907136"/>
              <a:gd name="connsiteX547" fmla="*/ 2215400 w 12078891"/>
              <a:gd name="connsiteY547" fmla="*/ 3972714 h 5907136"/>
              <a:gd name="connsiteX548" fmla="*/ 2214383 w 12078891"/>
              <a:gd name="connsiteY548" fmla="*/ 3971696 h 5907136"/>
              <a:gd name="connsiteX549" fmla="*/ 2215400 w 12078891"/>
              <a:gd name="connsiteY549" fmla="*/ 3970678 h 5907136"/>
              <a:gd name="connsiteX550" fmla="*/ 4634435 w 12078891"/>
              <a:gd name="connsiteY550" fmla="*/ 3959479 h 5907136"/>
              <a:gd name="connsiteX551" fmla="*/ 4660903 w 12078891"/>
              <a:gd name="connsiteY551" fmla="*/ 3985950 h 5907136"/>
              <a:gd name="connsiteX552" fmla="*/ 4634435 w 12078891"/>
              <a:gd name="connsiteY552" fmla="*/ 4012421 h 5907136"/>
              <a:gd name="connsiteX553" fmla="*/ 4607962 w 12078891"/>
              <a:gd name="connsiteY553" fmla="*/ 3985950 h 5907136"/>
              <a:gd name="connsiteX554" fmla="*/ 4634435 w 12078891"/>
              <a:gd name="connsiteY554" fmla="*/ 3959479 h 5907136"/>
              <a:gd name="connsiteX555" fmla="*/ 10706469 w 12078891"/>
              <a:gd name="connsiteY555" fmla="*/ 3953370 h 5907136"/>
              <a:gd name="connsiteX556" fmla="*/ 10726832 w 12078891"/>
              <a:gd name="connsiteY556" fmla="*/ 3972715 h 5907136"/>
              <a:gd name="connsiteX557" fmla="*/ 10706469 w 12078891"/>
              <a:gd name="connsiteY557" fmla="*/ 3992059 h 5907136"/>
              <a:gd name="connsiteX558" fmla="*/ 10686107 w 12078891"/>
              <a:gd name="connsiteY558" fmla="*/ 3972715 h 5907136"/>
              <a:gd name="connsiteX559" fmla="*/ 10706469 w 12078891"/>
              <a:gd name="connsiteY559" fmla="*/ 3953370 h 5907136"/>
              <a:gd name="connsiteX560" fmla="*/ 8545008 w 12078891"/>
              <a:gd name="connsiteY560" fmla="*/ 3938098 h 5907136"/>
              <a:gd name="connsiteX561" fmla="*/ 8588787 w 12078891"/>
              <a:gd name="connsiteY561" fmla="*/ 3981877 h 5907136"/>
              <a:gd name="connsiteX562" fmla="*/ 8545008 w 12078891"/>
              <a:gd name="connsiteY562" fmla="*/ 4025656 h 5907136"/>
              <a:gd name="connsiteX563" fmla="*/ 8501229 w 12078891"/>
              <a:gd name="connsiteY563" fmla="*/ 3981877 h 5907136"/>
              <a:gd name="connsiteX564" fmla="*/ 8545008 w 12078891"/>
              <a:gd name="connsiteY564" fmla="*/ 3938098 h 5907136"/>
              <a:gd name="connsiteX565" fmla="*/ 677029 w 12078891"/>
              <a:gd name="connsiteY565" fmla="*/ 3937081 h 5907136"/>
              <a:gd name="connsiteX566" fmla="*/ 684156 w 12078891"/>
              <a:gd name="connsiteY566" fmla="*/ 3944208 h 5907136"/>
              <a:gd name="connsiteX567" fmla="*/ 677029 w 12078891"/>
              <a:gd name="connsiteY567" fmla="*/ 3951334 h 5907136"/>
              <a:gd name="connsiteX568" fmla="*/ 669902 w 12078891"/>
              <a:gd name="connsiteY568" fmla="*/ 3944208 h 5907136"/>
              <a:gd name="connsiteX569" fmla="*/ 677029 w 12078891"/>
              <a:gd name="connsiteY569" fmla="*/ 3937081 h 5907136"/>
              <a:gd name="connsiteX570" fmla="*/ 165937 w 12078891"/>
              <a:gd name="connsiteY570" fmla="*/ 3893302 h 5907136"/>
              <a:gd name="connsiteX571" fmla="*/ 171027 w 12078891"/>
              <a:gd name="connsiteY571" fmla="*/ 3898393 h 5907136"/>
              <a:gd name="connsiteX572" fmla="*/ 165937 w 12078891"/>
              <a:gd name="connsiteY572" fmla="*/ 3903483 h 5907136"/>
              <a:gd name="connsiteX573" fmla="*/ 160846 w 12078891"/>
              <a:gd name="connsiteY573" fmla="*/ 3898393 h 5907136"/>
              <a:gd name="connsiteX574" fmla="*/ 165937 w 12078891"/>
              <a:gd name="connsiteY574" fmla="*/ 3893302 h 5907136"/>
              <a:gd name="connsiteX575" fmla="*/ 3428003 w 12078891"/>
              <a:gd name="connsiteY575" fmla="*/ 3860722 h 5907136"/>
              <a:gd name="connsiteX576" fmla="*/ 3454475 w 12078891"/>
              <a:gd name="connsiteY576" fmla="*/ 3887193 h 5907136"/>
              <a:gd name="connsiteX577" fmla="*/ 3428003 w 12078891"/>
              <a:gd name="connsiteY577" fmla="*/ 3913664 h 5907136"/>
              <a:gd name="connsiteX578" fmla="*/ 3401528 w 12078891"/>
              <a:gd name="connsiteY578" fmla="*/ 3887193 h 5907136"/>
              <a:gd name="connsiteX579" fmla="*/ 3428003 w 12078891"/>
              <a:gd name="connsiteY579" fmla="*/ 3860722 h 5907136"/>
              <a:gd name="connsiteX580" fmla="*/ 461189 w 12078891"/>
              <a:gd name="connsiteY580" fmla="*/ 3827124 h 5907136"/>
              <a:gd name="connsiteX581" fmla="*/ 465262 w 12078891"/>
              <a:gd name="connsiteY581" fmla="*/ 3831196 h 5907136"/>
              <a:gd name="connsiteX582" fmla="*/ 461189 w 12078891"/>
              <a:gd name="connsiteY582" fmla="*/ 3835269 h 5907136"/>
              <a:gd name="connsiteX583" fmla="*/ 457117 w 12078891"/>
              <a:gd name="connsiteY583" fmla="*/ 3831196 h 5907136"/>
              <a:gd name="connsiteX584" fmla="*/ 461189 w 12078891"/>
              <a:gd name="connsiteY584" fmla="*/ 3827124 h 5907136"/>
              <a:gd name="connsiteX585" fmla="*/ 395021 w 12078891"/>
              <a:gd name="connsiteY585" fmla="*/ 3817961 h 5907136"/>
              <a:gd name="connsiteX586" fmla="*/ 402148 w 12078891"/>
              <a:gd name="connsiteY586" fmla="*/ 3825088 h 5907136"/>
              <a:gd name="connsiteX587" fmla="*/ 395021 w 12078891"/>
              <a:gd name="connsiteY587" fmla="*/ 3832215 h 5907136"/>
              <a:gd name="connsiteX588" fmla="*/ 387894 w 12078891"/>
              <a:gd name="connsiteY588" fmla="*/ 3825088 h 5907136"/>
              <a:gd name="connsiteX589" fmla="*/ 395021 w 12078891"/>
              <a:gd name="connsiteY589" fmla="*/ 3817961 h 5907136"/>
              <a:gd name="connsiteX590" fmla="*/ 11750038 w 12078891"/>
              <a:gd name="connsiteY590" fmla="*/ 3799635 h 5907136"/>
              <a:gd name="connsiteX591" fmla="*/ 11755129 w 12078891"/>
              <a:gd name="connsiteY591" fmla="*/ 3805743 h 5907136"/>
              <a:gd name="connsiteX592" fmla="*/ 11750038 w 12078891"/>
              <a:gd name="connsiteY592" fmla="*/ 3810834 h 5907136"/>
              <a:gd name="connsiteX593" fmla="*/ 11743930 w 12078891"/>
              <a:gd name="connsiteY593" fmla="*/ 3805743 h 5907136"/>
              <a:gd name="connsiteX594" fmla="*/ 11750038 w 12078891"/>
              <a:gd name="connsiteY594" fmla="*/ 3799635 h 5907136"/>
              <a:gd name="connsiteX595" fmla="*/ 9481675 w 12078891"/>
              <a:gd name="connsiteY595" fmla="*/ 3783345 h 5907136"/>
              <a:gd name="connsiteX596" fmla="*/ 9493892 w 12078891"/>
              <a:gd name="connsiteY596" fmla="*/ 3794545 h 5907136"/>
              <a:gd name="connsiteX597" fmla="*/ 9481675 w 12078891"/>
              <a:gd name="connsiteY597" fmla="*/ 3805744 h 5907136"/>
              <a:gd name="connsiteX598" fmla="*/ 9469457 w 12078891"/>
              <a:gd name="connsiteY598" fmla="*/ 3794545 h 5907136"/>
              <a:gd name="connsiteX599" fmla="*/ 9481675 w 12078891"/>
              <a:gd name="connsiteY599" fmla="*/ 3783345 h 5907136"/>
              <a:gd name="connsiteX600" fmla="*/ 3492152 w 12078891"/>
              <a:gd name="connsiteY600" fmla="*/ 3781309 h 5907136"/>
              <a:gd name="connsiteX601" fmla="*/ 3503351 w 12078891"/>
              <a:gd name="connsiteY601" fmla="*/ 3792508 h 5907136"/>
              <a:gd name="connsiteX602" fmla="*/ 3492152 w 12078891"/>
              <a:gd name="connsiteY602" fmla="*/ 3803707 h 5907136"/>
              <a:gd name="connsiteX603" fmla="*/ 3480954 w 12078891"/>
              <a:gd name="connsiteY603" fmla="*/ 3792508 h 5907136"/>
              <a:gd name="connsiteX604" fmla="*/ 3492152 w 12078891"/>
              <a:gd name="connsiteY604" fmla="*/ 3781309 h 5907136"/>
              <a:gd name="connsiteX605" fmla="*/ 3015654 w 12078891"/>
              <a:gd name="connsiteY605" fmla="*/ 3767055 h 5907136"/>
              <a:gd name="connsiteX606" fmla="*/ 3022780 w 12078891"/>
              <a:gd name="connsiteY606" fmla="*/ 3774182 h 5907136"/>
              <a:gd name="connsiteX607" fmla="*/ 3015654 w 12078891"/>
              <a:gd name="connsiteY607" fmla="*/ 3781309 h 5907136"/>
              <a:gd name="connsiteX608" fmla="*/ 3008526 w 12078891"/>
              <a:gd name="connsiteY608" fmla="*/ 3774182 h 5907136"/>
              <a:gd name="connsiteX609" fmla="*/ 3015654 w 12078891"/>
              <a:gd name="connsiteY609" fmla="*/ 3767055 h 5907136"/>
              <a:gd name="connsiteX610" fmla="*/ 3810802 w 12078891"/>
              <a:gd name="connsiteY610" fmla="*/ 3754837 h 5907136"/>
              <a:gd name="connsiteX611" fmla="*/ 3820985 w 12078891"/>
              <a:gd name="connsiteY611" fmla="*/ 3765018 h 5907136"/>
              <a:gd name="connsiteX612" fmla="*/ 3810802 w 12078891"/>
              <a:gd name="connsiteY612" fmla="*/ 3775199 h 5907136"/>
              <a:gd name="connsiteX613" fmla="*/ 3800620 w 12078891"/>
              <a:gd name="connsiteY613" fmla="*/ 3765018 h 5907136"/>
              <a:gd name="connsiteX614" fmla="*/ 3810802 w 12078891"/>
              <a:gd name="connsiteY614" fmla="*/ 3754837 h 5907136"/>
              <a:gd name="connsiteX615" fmla="*/ 2153313 w 12078891"/>
              <a:gd name="connsiteY615" fmla="*/ 3744656 h 5907136"/>
              <a:gd name="connsiteX616" fmla="*/ 2170621 w 12078891"/>
              <a:gd name="connsiteY616" fmla="*/ 3761964 h 5907136"/>
              <a:gd name="connsiteX617" fmla="*/ 2153313 w 12078891"/>
              <a:gd name="connsiteY617" fmla="*/ 3779272 h 5907136"/>
              <a:gd name="connsiteX618" fmla="*/ 2136003 w 12078891"/>
              <a:gd name="connsiteY618" fmla="*/ 3761964 h 5907136"/>
              <a:gd name="connsiteX619" fmla="*/ 2153313 w 12078891"/>
              <a:gd name="connsiteY619" fmla="*/ 3744656 h 5907136"/>
              <a:gd name="connsiteX620" fmla="*/ 5287053 w 12078891"/>
              <a:gd name="connsiteY620" fmla="*/ 3741602 h 5907136"/>
              <a:gd name="connsiteX621" fmla="*/ 5292143 w 12078891"/>
              <a:gd name="connsiteY621" fmla="*/ 3746693 h 5907136"/>
              <a:gd name="connsiteX622" fmla="*/ 5287053 w 12078891"/>
              <a:gd name="connsiteY622" fmla="*/ 3751783 h 5907136"/>
              <a:gd name="connsiteX623" fmla="*/ 5281965 w 12078891"/>
              <a:gd name="connsiteY623" fmla="*/ 3746693 h 5907136"/>
              <a:gd name="connsiteX624" fmla="*/ 5287053 w 12078891"/>
              <a:gd name="connsiteY624" fmla="*/ 3741602 h 5907136"/>
              <a:gd name="connsiteX625" fmla="*/ 7031068 w 12078891"/>
              <a:gd name="connsiteY625" fmla="*/ 3735494 h 5907136"/>
              <a:gd name="connsiteX626" fmla="*/ 7053467 w 12078891"/>
              <a:gd name="connsiteY626" fmla="*/ 3757892 h 5907136"/>
              <a:gd name="connsiteX627" fmla="*/ 7031068 w 12078891"/>
              <a:gd name="connsiteY627" fmla="*/ 3780291 h 5907136"/>
              <a:gd name="connsiteX628" fmla="*/ 7008670 w 12078891"/>
              <a:gd name="connsiteY628" fmla="*/ 3757892 h 5907136"/>
              <a:gd name="connsiteX629" fmla="*/ 7031068 w 12078891"/>
              <a:gd name="connsiteY629" fmla="*/ 3735494 h 5907136"/>
              <a:gd name="connsiteX630" fmla="*/ 8007442 w 12078891"/>
              <a:gd name="connsiteY630" fmla="*/ 3718185 h 5907136"/>
              <a:gd name="connsiteX631" fmla="*/ 8051221 w 12078891"/>
              <a:gd name="connsiteY631" fmla="*/ 3761964 h 5907136"/>
              <a:gd name="connsiteX632" fmla="*/ 8007442 w 12078891"/>
              <a:gd name="connsiteY632" fmla="*/ 3804725 h 5907136"/>
              <a:gd name="connsiteX633" fmla="*/ 7963663 w 12078891"/>
              <a:gd name="connsiteY633" fmla="*/ 3761964 h 5907136"/>
              <a:gd name="connsiteX634" fmla="*/ 8007442 w 12078891"/>
              <a:gd name="connsiteY634" fmla="*/ 3718185 h 5907136"/>
              <a:gd name="connsiteX635" fmla="*/ 2738703 w 12078891"/>
              <a:gd name="connsiteY635" fmla="*/ 3717167 h 5907136"/>
              <a:gd name="connsiteX636" fmla="*/ 2746849 w 12078891"/>
              <a:gd name="connsiteY636" fmla="*/ 3725312 h 5907136"/>
              <a:gd name="connsiteX637" fmla="*/ 2738703 w 12078891"/>
              <a:gd name="connsiteY637" fmla="*/ 3733457 h 5907136"/>
              <a:gd name="connsiteX638" fmla="*/ 2730559 w 12078891"/>
              <a:gd name="connsiteY638" fmla="*/ 3725312 h 5907136"/>
              <a:gd name="connsiteX639" fmla="*/ 2738703 w 12078891"/>
              <a:gd name="connsiteY639" fmla="*/ 3717167 h 5907136"/>
              <a:gd name="connsiteX640" fmla="*/ 5693282 w 12078891"/>
              <a:gd name="connsiteY640" fmla="*/ 3715131 h 5907136"/>
              <a:gd name="connsiteX641" fmla="*/ 5701426 w 12078891"/>
              <a:gd name="connsiteY641" fmla="*/ 3722257 h 5907136"/>
              <a:gd name="connsiteX642" fmla="*/ 5693282 w 12078891"/>
              <a:gd name="connsiteY642" fmla="*/ 3729384 h 5907136"/>
              <a:gd name="connsiteX643" fmla="*/ 5685137 w 12078891"/>
              <a:gd name="connsiteY643" fmla="*/ 3722257 h 5907136"/>
              <a:gd name="connsiteX644" fmla="*/ 5693282 w 12078891"/>
              <a:gd name="connsiteY644" fmla="*/ 3715131 h 5907136"/>
              <a:gd name="connsiteX645" fmla="*/ 1150439 w 12078891"/>
              <a:gd name="connsiteY645" fmla="*/ 3714113 h 5907136"/>
              <a:gd name="connsiteX646" fmla="*/ 1156547 w 12078891"/>
              <a:gd name="connsiteY646" fmla="*/ 3720222 h 5907136"/>
              <a:gd name="connsiteX647" fmla="*/ 1150439 w 12078891"/>
              <a:gd name="connsiteY647" fmla="*/ 3726331 h 5907136"/>
              <a:gd name="connsiteX648" fmla="*/ 1144330 w 12078891"/>
              <a:gd name="connsiteY648" fmla="*/ 3720222 h 5907136"/>
              <a:gd name="connsiteX649" fmla="*/ 1150439 w 12078891"/>
              <a:gd name="connsiteY649" fmla="*/ 3714113 h 5907136"/>
              <a:gd name="connsiteX650" fmla="*/ 3209096 w 12078891"/>
              <a:gd name="connsiteY650" fmla="*/ 3699859 h 5907136"/>
              <a:gd name="connsiteX651" fmla="*/ 3261017 w 12078891"/>
              <a:gd name="connsiteY651" fmla="*/ 3751783 h 5907136"/>
              <a:gd name="connsiteX652" fmla="*/ 3209096 w 12078891"/>
              <a:gd name="connsiteY652" fmla="*/ 3803706 h 5907136"/>
              <a:gd name="connsiteX653" fmla="*/ 3157171 w 12078891"/>
              <a:gd name="connsiteY653" fmla="*/ 3751783 h 5907136"/>
              <a:gd name="connsiteX654" fmla="*/ 3209096 w 12078891"/>
              <a:gd name="connsiteY654" fmla="*/ 3699859 h 5907136"/>
              <a:gd name="connsiteX655" fmla="*/ 10019241 w 12078891"/>
              <a:gd name="connsiteY655" fmla="*/ 3698841 h 5907136"/>
              <a:gd name="connsiteX656" fmla="*/ 10081346 w 12078891"/>
              <a:gd name="connsiteY656" fmla="*/ 3759928 h 5907136"/>
              <a:gd name="connsiteX657" fmla="*/ 10019241 w 12078891"/>
              <a:gd name="connsiteY657" fmla="*/ 3821015 h 5907136"/>
              <a:gd name="connsiteX658" fmla="*/ 9957136 w 12078891"/>
              <a:gd name="connsiteY658" fmla="*/ 3759928 h 5907136"/>
              <a:gd name="connsiteX659" fmla="*/ 10019241 w 12078891"/>
              <a:gd name="connsiteY659" fmla="*/ 3698841 h 5907136"/>
              <a:gd name="connsiteX660" fmla="*/ 4673138 w 12078891"/>
              <a:gd name="connsiteY660" fmla="*/ 3679497 h 5907136"/>
              <a:gd name="connsiteX661" fmla="*/ 4690446 w 12078891"/>
              <a:gd name="connsiteY661" fmla="*/ 3695787 h 5907136"/>
              <a:gd name="connsiteX662" fmla="*/ 4673138 w 12078891"/>
              <a:gd name="connsiteY662" fmla="*/ 3712076 h 5907136"/>
              <a:gd name="connsiteX663" fmla="*/ 4655826 w 12078891"/>
              <a:gd name="connsiteY663" fmla="*/ 3695787 h 5907136"/>
              <a:gd name="connsiteX664" fmla="*/ 4673138 w 12078891"/>
              <a:gd name="connsiteY664" fmla="*/ 3679497 h 5907136"/>
              <a:gd name="connsiteX665" fmla="*/ 22399 w 12078891"/>
              <a:gd name="connsiteY665" fmla="*/ 3673388 h 5907136"/>
              <a:gd name="connsiteX666" fmla="*/ 47851 w 12078891"/>
              <a:gd name="connsiteY666" fmla="*/ 3699859 h 5907136"/>
              <a:gd name="connsiteX667" fmla="*/ 22399 w 12078891"/>
              <a:gd name="connsiteY667" fmla="*/ 3725312 h 5907136"/>
              <a:gd name="connsiteX668" fmla="*/ 0 w 12078891"/>
              <a:gd name="connsiteY668" fmla="*/ 3712076 h 5907136"/>
              <a:gd name="connsiteX669" fmla="*/ 0 w 12078891"/>
              <a:gd name="connsiteY669" fmla="*/ 3686623 h 5907136"/>
              <a:gd name="connsiteX670" fmla="*/ 22399 w 12078891"/>
              <a:gd name="connsiteY670" fmla="*/ 3673388 h 5907136"/>
              <a:gd name="connsiteX671" fmla="*/ 10351147 w 12078891"/>
              <a:gd name="connsiteY671" fmla="*/ 3666261 h 5907136"/>
              <a:gd name="connsiteX672" fmla="*/ 10367436 w 12078891"/>
              <a:gd name="connsiteY672" fmla="*/ 3681533 h 5907136"/>
              <a:gd name="connsiteX673" fmla="*/ 10351147 w 12078891"/>
              <a:gd name="connsiteY673" fmla="*/ 3696804 h 5907136"/>
              <a:gd name="connsiteX674" fmla="*/ 10335875 w 12078891"/>
              <a:gd name="connsiteY674" fmla="*/ 3681533 h 5907136"/>
              <a:gd name="connsiteX675" fmla="*/ 10351147 w 12078891"/>
              <a:gd name="connsiteY675" fmla="*/ 3666261 h 5907136"/>
              <a:gd name="connsiteX676" fmla="*/ 11263380 w 12078891"/>
              <a:gd name="connsiteY676" fmla="*/ 3656080 h 5907136"/>
              <a:gd name="connsiteX677" fmla="*/ 11276615 w 12078891"/>
              <a:gd name="connsiteY677" fmla="*/ 3669316 h 5907136"/>
              <a:gd name="connsiteX678" fmla="*/ 11263380 w 12078891"/>
              <a:gd name="connsiteY678" fmla="*/ 3682551 h 5907136"/>
              <a:gd name="connsiteX679" fmla="*/ 11250144 w 12078891"/>
              <a:gd name="connsiteY679" fmla="*/ 3669316 h 5907136"/>
              <a:gd name="connsiteX680" fmla="*/ 11263380 w 12078891"/>
              <a:gd name="connsiteY680" fmla="*/ 3656080 h 5907136"/>
              <a:gd name="connsiteX681" fmla="*/ 223997 w 12078891"/>
              <a:gd name="connsiteY681" fmla="*/ 3647935 h 5907136"/>
              <a:gd name="connsiteX682" fmla="*/ 237232 w 12078891"/>
              <a:gd name="connsiteY682" fmla="*/ 3661170 h 5907136"/>
              <a:gd name="connsiteX683" fmla="*/ 223997 w 12078891"/>
              <a:gd name="connsiteY683" fmla="*/ 3674406 h 5907136"/>
              <a:gd name="connsiteX684" fmla="*/ 210761 w 12078891"/>
              <a:gd name="connsiteY684" fmla="*/ 3661170 h 5907136"/>
              <a:gd name="connsiteX685" fmla="*/ 223997 w 12078891"/>
              <a:gd name="connsiteY685" fmla="*/ 3647935 h 5907136"/>
              <a:gd name="connsiteX686" fmla="*/ 6892604 w 12078891"/>
              <a:gd name="connsiteY686" fmla="*/ 3642845 h 5907136"/>
              <a:gd name="connsiteX687" fmla="*/ 6898713 w 12078891"/>
              <a:gd name="connsiteY687" fmla="*/ 3648954 h 5907136"/>
              <a:gd name="connsiteX688" fmla="*/ 6892604 w 12078891"/>
              <a:gd name="connsiteY688" fmla="*/ 3655063 h 5907136"/>
              <a:gd name="connsiteX689" fmla="*/ 6886496 w 12078891"/>
              <a:gd name="connsiteY689" fmla="*/ 3648954 h 5907136"/>
              <a:gd name="connsiteX690" fmla="*/ 6892604 w 12078891"/>
              <a:gd name="connsiteY690" fmla="*/ 3642845 h 5907136"/>
              <a:gd name="connsiteX691" fmla="*/ 3798592 w 12078891"/>
              <a:gd name="connsiteY691" fmla="*/ 3640808 h 5907136"/>
              <a:gd name="connsiteX692" fmla="*/ 3802666 w 12078891"/>
              <a:gd name="connsiteY692" fmla="*/ 3644880 h 5907136"/>
              <a:gd name="connsiteX693" fmla="*/ 3798592 w 12078891"/>
              <a:gd name="connsiteY693" fmla="*/ 3648953 h 5907136"/>
              <a:gd name="connsiteX694" fmla="*/ 3794520 w 12078891"/>
              <a:gd name="connsiteY694" fmla="*/ 3644880 h 5907136"/>
              <a:gd name="connsiteX695" fmla="*/ 3798592 w 12078891"/>
              <a:gd name="connsiteY695" fmla="*/ 3640808 h 5907136"/>
              <a:gd name="connsiteX696" fmla="*/ 11062810 w 12078891"/>
              <a:gd name="connsiteY696" fmla="*/ 3638772 h 5907136"/>
              <a:gd name="connsiteX697" fmla="*/ 11066882 w 12078891"/>
              <a:gd name="connsiteY697" fmla="*/ 3642844 h 5907136"/>
              <a:gd name="connsiteX698" fmla="*/ 11062810 w 12078891"/>
              <a:gd name="connsiteY698" fmla="*/ 3646917 h 5907136"/>
              <a:gd name="connsiteX699" fmla="*/ 11058737 w 12078891"/>
              <a:gd name="connsiteY699" fmla="*/ 3642844 h 5907136"/>
              <a:gd name="connsiteX700" fmla="*/ 11062810 w 12078891"/>
              <a:gd name="connsiteY700" fmla="*/ 3638772 h 5907136"/>
              <a:gd name="connsiteX701" fmla="*/ 11256252 w 12078891"/>
              <a:gd name="connsiteY701" fmla="*/ 3614337 h 5907136"/>
              <a:gd name="connsiteX702" fmla="*/ 11270506 w 12078891"/>
              <a:gd name="connsiteY702" fmla="*/ 3628591 h 5907136"/>
              <a:gd name="connsiteX703" fmla="*/ 11256252 w 12078891"/>
              <a:gd name="connsiteY703" fmla="*/ 3642844 h 5907136"/>
              <a:gd name="connsiteX704" fmla="*/ 11241998 w 12078891"/>
              <a:gd name="connsiteY704" fmla="*/ 3628591 h 5907136"/>
              <a:gd name="connsiteX705" fmla="*/ 11256252 w 12078891"/>
              <a:gd name="connsiteY705" fmla="*/ 3614337 h 5907136"/>
              <a:gd name="connsiteX706" fmla="*/ 11961807 w 12078891"/>
              <a:gd name="connsiteY706" fmla="*/ 3603138 h 5907136"/>
              <a:gd name="connsiteX707" fmla="*/ 11974024 w 12078891"/>
              <a:gd name="connsiteY707" fmla="*/ 3615355 h 5907136"/>
              <a:gd name="connsiteX708" fmla="*/ 11961807 w 12078891"/>
              <a:gd name="connsiteY708" fmla="*/ 3627572 h 5907136"/>
              <a:gd name="connsiteX709" fmla="*/ 11949589 w 12078891"/>
              <a:gd name="connsiteY709" fmla="*/ 3615355 h 5907136"/>
              <a:gd name="connsiteX710" fmla="*/ 11961807 w 12078891"/>
              <a:gd name="connsiteY710" fmla="*/ 3603138 h 5907136"/>
              <a:gd name="connsiteX711" fmla="*/ 7592051 w 12078891"/>
              <a:gd name="connsiteY711" fmla="*/ 3603138 h 5907136"/>
              <a:gd name="connsiteX712" fmla="*/ 7598160 w 12078891"/>
              <a:gd name="connsiteY712" fmla="*/ 3609246 h 5907136"/>
              <a:gd name="connsiteX713" fmla="*/ 7592051 w 12078891"/>
              <a:gd name="connsiteY713" fmla="*/ 3615355 h 5907136"/>
              <a:gd name="connsiteX714" fmla="*/ 7585942 w 12078891"/>
              <a:gd name="connsiteY714" fmla="*/ 3609246 h 5907136"/>
              <a:gd name="connsiteX715" fmla="*/ 7592051 w 12078891"/>
              <a:gd name="connsiteY715" fmla="*/ 3603138 h 5907136"/>
              <a:gd name="connsiteX716" fmla="*/ 5719746 w 12078891"/>
              <a:gd name="connsiteY716" fmla="*/ 3579721 h 5907136"/>
              <a:gd name="connsiteX717" fmla="*/ 5736035 w 12078891"/>
              <a:gd name="connsiteY717" fmla="*/ 3596011 h 5907136"/>
              <a:gd name="connsiteX718" fmla="*/ 5719746 w 12078891"/>
              <a:gd name="connsiteY718" fmla="*/ 3612301 h 5907136"/>
              <a:gd name="connsiteX719" fmla="*/ 5703456 w 12078891"/>
              <a:gd name="connsiteY719" fmla="*/ 3596011 h 5907136"/>
              <a:gd name="connsiteX720" fmla="*/ 5719746 w 12078891"/>
              <a:gd name="connsiteY720" fmla="*/ 3579721 h 5907136"/>
              <a:gd name="connsiteX721" fmla="*/ 2581980 w 12078891"/>
              <a:gd name="connsiteY721" fmla="*/ 3574631 h 5907136"/>
              <a:gd name="connsiteX722" fmla="*/ 2591143 w 12078891"/>
              <a:gd name="connsiteY722" fmla="*/ 3583794 h 5907136"/>
              <a:gd name="connsiteX723" fmla="*/ 2581980 w 12078891"/>
              <a:gd name="connsiteY723" fmla="*/ 3592958 h 5907136"/>
              <a:gd name="connsiteX724" fmla="*/ 2572815 w 12078891"/>
              <a:gd name="connsiteY724" fmla="*/ 3583794 h 5907136"/>
              <a:gd name="connsiteX725" fmla="*/ 2581980 w 12078891"/>
              <a:gd name="connsiteY725" fmla="*/ 3574631 h 5907136"/>
              <a:gd name="connsiteX726" fmla="*/ 6245083 w 12078891"/>
              <a:gd name="connsiteY726" fmla="*/ 3559359 h 5907136"/>
              <a:gd name="connsiteX727" fmla="*/ 6260355 w 12078891"/>
              <a:gd name="connsiteY727" fmla="*/ 3574631 h 5907136"/>
              <a:gd name="connsiteX728" fmla="*/ 6245083 w 12078891"/>
              <a:gd name="connsiteY728" fmla="*/ 3589903 h 5907136"/>
              <a:gd name="connsiteX729" fmla="*/ 6229811 w 12078891"/>
              <a:gd name="connsiteY729" fmla="*/ 3574631 h 5907136"/>
              <a:gd name="connsiteX730" fmla="*/ 6245083 w 12078891"/>
              <a:gd name="connsiteY730" fmla="*/ 3559359 h 5907136"/>
              <a:gd name="connsiteX731" fmla="*/ 2969866 w 12078891"/>
              <a:gd name="connsiteY731" fmla="*/ 3548160 h 5907136"/>
              <a:gd name="connsiteX732" fmla="*/ 2984114 w 12078891"/>
              <a:gd name="connsiteY732" fmla="*/ 3562414 h 5907136"/>
              <a:gd name="connsiteX733" fmla="*/ 2969866 w 12078891"/>
              <a:gd name="connsiteY733" fmla="*/ 3576667 h 5907136"/>
              <a:gd name="connsiteX734" fmla="*/ 2955610 w 12078891"/>
              <a:gd name="connsiteY734" fmla="*/ 3562414 h 5907136"/>
              <a:gd name="connsiteX735" fmla="*/ 2969866 w 12078891"/>
              <a:gd name="connsiteY735" fmla="*/ 3548160 h 5907136"/>
              <a:gd name="connsiteX736" fmla="*/ 9676136 w 12078891"/>
              <a:gd name="connsiteY736" fmla="*/ 3545106 h 5907136"/>
              <a:gd name="connsiteX737" fmla="*/ 9689371 w 12078891"/>
              <a:gd name="connsiteY737" fmla="*/ 3558341 h 5907136"/>
              <a:gd name="connsiteX738" fmla="*/ 9676136 w 12078891"/>
              <a:gd name="connsiteY738" fmla="*/ 3571577 h 5907136"/>
              <a:gd name="connsiteX739" fmla="*/ 9662900 w 12078891"/>
              <a:gd name="connsiteY739" fmla="*/ 3558341 h 5907136"/>
              <a:gd name="connsiteX740" fmla="*/ 9676136 w 12078891"/>
              <a:gd name="connsiteY740" fmla="*/ 3545106 h 5907136"/>
              <a:gd name="connsiteX741" fmla="*/ 11762257 w 12078891"/>
              <a:gd name="connsiteY741" fmla="*/ 3540015 h 5907136"/>
              <a:gd name="connsiteX742" fmla="*/ 11784655 w 12078891"/>
              <a:gd name="connsiteY742" fmla="*/ 3562414 h 5907136"/>
              <a:gd name="connsiteX743" fmla="*/ 11762257 w 12078891"/>
              <a:gd name="connsiteY743" fmla="*/ 3584812 h 5907136"/>
              <a:gd name="connsiteX744" fmla="*/ 11739858 w 12078891"/>
              <a:gd name="connsiteY744" fmla="*/ 3562414 h 5907136"/>
              <a:gd name="connsiteX745" fmla="*/ 11762257 w 12078891"/>
              <a:gd name="connsiteY745" fmla="*/ 3540015 h 5907136"/>
              <a:gd name="connsiteX746" fmla="*/ 9631338 w 12078891"/>
              <a:gd name="connsiteY746" fmla="*/ 3535942 h 5907136"/>
              <a:gd name="connsiteX747" fmla="*/ 9633375 w 12078891"/>
              <a:gd name="connsiteY747" fmla="*/ 3537978 h 5907136"/>
              <a:gd name="connsiteX748" fmla="*/ 9631338 w 12078891"/>
              <a:gd name="connsiteY748" fmla="*/ 3540015 h 5907136"/>
              <a:gd name="connsiteX749" fmla="*/ 9629302 w 12078891"/>
              <a:gd name="connsiteY749" fmla="*/ 3537978 h 5907136"/>
              <a:gd name="connsiteX750" fmla="*/ 9631338 w 12078891"/>
              <a:gd name="connsiteY750" fmla="*/ 3535942 h 5907136"/>
              <a:gd name="connsiteX751" fmla="*/ 12059546 w 12078891"/>
              <a:gd name="connsiteY751" fmla="*/ 3527798 h 5907136"/>
              <a:gd name="connsiteX752" fmla="*/ 12078891 w 12078891"/>
              <a:gd name="connsiteY752" fmla="*/ 3547142 h 5907136"/>
              <a:gd name="connsiteX753" fmla="*/ 12059546 w 12078891"/>
              <a:gd name="connsiteY753" fmla="*/ 3566486 h 5907136"/>
              <a:gd name="connsiteX754" fmla="*/ 12040202 w 12078891"/>
              <a:gd name="connsiteY754" fmla="*/ 3547142 h 5907136"/>
              <a:gd name="connsiteX755" fmla="*/ 12059546 w 12078891"/>
              <a:gd name="connsiteY755" fmla="*/ 3527798 h 5907136"/>
              <a:gd name="connsiteX756" fmla="*/ 7084010 w 12078891"/>
              <a:gd name="connsiteY756" fmla="*/ 3498272 h 5907136"/>
              <a:gd name="connsiteX757" fmla="*/ 7119644 w 12078891"/>
              <a:gd name="connsiteY757" fmla="*/ 3533906 h 5907136"/>
              <a:gd name="connsiteX758" fmla="*/ 7084010 w 12078891"/>
              <a:gd name="connsiteY758" fmla="*/ 3569540 h 5907136"/>
              <a:gd name="connsiteX759" fmla="*/ 7048376 w 12078891"/>
              <a:gd name="connsiteY759" fmla="*/ 3533906 h 5907136"/>
              <a:gd name="connsiteX760" fmla="*/ 7084010 w 12078891"/>
              <a:gd name="connsiteY760" fmla="*/ 3498272 h 5907136"/>
              <a:gd name="connsiteX761" fmla="*/ 6021100 w 12078891"/>
              <a:gd name="connsiteY761" fmla="*/ 3493181 h 5907136"/>
              <a:gd name="connsiteX762" fmla="*/ 6044514 w 12078891"/>
              <a:gd name="connsiteY762" fmla="*/ 3516598 h 5907136"/>
              <a:gd name="connsiteX763" fmla="*/ 6021100 w 12078891"/>
              <a:gd name="connsiteY763" fmla="*/ 3540015 h 5907136"/>
              <a:gd name="connsiteX764" fmla="*/ 5997683 w 12078891"/>
              <a:gd name="connsiteY764" fmla="*/ 3516598 h 5907136"/>
              <a:gd name="connsiteX765" fmla="*/ 6021100 w 12078891"/>
              <a:gd name="connsiteY765" fmla="*/ 3493181 h 5907136"/>
              <a:gd name="connsiteX766" fmla="*/ 11277632 w 12078891"/>
              <a:gd name="connsiteY766" fmla="*/ 3485036 h 5907136"/>
              <a:gd name="connsiteX767" fmla="*/ 11297995 w 12078891"/>
              <a:gd name="connsiteY767" fmla="*/ 3505398 h 5907136"/>
              <a:gd name="connsiteX768" fmla="*/ 11277632 w 12078891"/>
              <a:gd name="connsiteY768" fmla="*/ 3525761 h 5907136"/>
              <a:gd name="connsiteX769" fmla="*/ 11257270 w 12078891"/>
              <a:gd name="connsiteY769" fmla="*/ 3505398 h 5907136"/>
              <a:gd name="connsiteX770" fmla="*/ 11277632 w 12078891"/>
              <a:gd name="connsiteY770" fmla="*/ 3485036 h 5907136"/>
              <a:gd name="connsiteX771" fmla="*/ 2440421 w 12078891"/>
              <a:gd name="connsiteY771" fmla="*/ 3471801 h 5907136"/>
              <a:gd name="connsiteX772" fmla="*/ 2451621 w 12078891"/>
              <a:gd name="connsiteY772" fmla="*/ 3483000 h 5907136"/>
              <a:gd name="connsiteX773" fmla="*/ 2440421 w 12078891"/>
              <a:gd name="connsiteY773" fmla="*/ 3494200 h 5907136"/>
              <a:gd name="connsiteX774" fmla="*/ 2429222 w 12078891"/>
              <a:gd name="connsiteY774" fmla="*/ 3483000 h 5907136"/>
              <a:gd name="connsiteX775" fmla="*/ 2440421 w 12078891"/>
              <a:gd name="connsiteY775" fmla="*/ 3471801 h 5907136"/>
              <a:gd name="connsiteX776" fmla="*/ 3097080 w 12078891"/>
              <a:gd name="connsiteY776" fmla="*/ 3463656 h 5907136"/>
              <a:gd name="connsiteX777" fmla="*/ 3105225 w 12078891"/>
              <a:gd name="connsiteY777" fmla="*/ 3471801 h 5907136"/>
              <a:gd name="connsiteX778" fmla="*/ 3097080 w 12078891"/>
              <a:gd name="connsiteY778" fmla="*/ 3479946 h 5907136"/>
              <a:gd name="connsiteX779" fmla="*/ 3088935 w 12078891"/>
              <a:gd name="connsiteY779" fmla="*/ 3471801 h 5907136"/>
              <a:gd name="connsiteX780" fmla="*/ 3097080 w 12078891"/>
              <a:gd name="connsiteY780" fmla="*/ 3463656 h 5907136"/>
              <a:gd name="connsiteX781" fmla="*/ 8625439 w 12078891"/>
              <a:gd name="connsiteY781" fmla="*/ 3460602 h 5907136"/>
              <a:gd name="connsiteX782" fmla="*/ 8628493 w 12078891"/>
              <a:gd name="connsiteY782" fmla="*/ 3463656 h 5907136"/>
              <a:gd name="connsiteX783" fmla="*/ 8625439 w 12078891"/>
              <a:gd name="connsiteY783" fmla="*/ 3466710 h 5907136"/>
              <a:gd name="connsiteX784" fmla="*/ 8622385 w 12078891"/>
              <a:gd name="connsiteY784" fmla="*/ 3463656 h 5907136"/>
              <a:gd name="connsiteX785" fmla="*/ 8625439 w 12078891"/>
              <a:gd name="connsiteY785" fmla="*/ 3460602 h 5907136"/>
              <a:gd name="connsiteX786" fmla="*/ 10457030 w 12078891"/>
              <a:gd name="connsiteY786" fmla="*/ 3457547 h 5907136"/>
              <a:gd name="connsiteX787" fmla="*/ 10466194 w 12078891"/>
              <a:gd name="connsiteY787" fmla="*/ 3466710 h 5907136"/>
              <a:gd name="connsiteX788" fmla="*/ 10457030 w 12078891"/>
              <a:gd name="connsiteY788" fmla="*/ 3475874 h 5907136"/>
              <a:gd name="connsiteX789" fmla="*/ 10447867 w 12078891"/>
              <a:gd name="connsiteY789" fmla="*/ 3466710 h 5907136"/>
              <a:gd name="connsiteX790" fmla="*/ 10457030 w 12078891"/>
              <a:gd name="connsiteY790" fmla="*/ 3457547 h 5907136"/>
              <a:gd name="connsiteX791" fmla="*/ 8199867 w 12078891"/>
              <a:gd name="connsiteY791" fmla="*/ 3455511 h 5907136"/>
              <a:gd name="connsiteX792" fmla="*/ 8201903 w 12078891"/>
              <a:gd name="connsiteY792" fmla="*/ 3458565 h 5907136"/>
              <a:gd name="connsiteX793" fmla="*/ 8199867 w 12078891"/>
              <a:gd name="connsiteY793" fmla="*/ 3460602 h 5907136"/>
              <a:gd name="connsiteX794" fmla="*/ 8196812 w 12078891"/>
              <a:gd name="connsiteY794" fmla="*/ 3458565 h 5907136"/>
              <a:gd name="connsiteX795" fmla="*/ 8199867 w 12078891"/>
              <a:gd name="connsiteY795" fmla="*/ 3455511 h 5907136"/>
              <a:gd name="connsiteX796" fmla="*/ 5478448 w 12078891"/>
              <a:gd name="connsiteY796" fmla="*/ 3453475 h 5907136"/>
              <a:gd name="connsiteX797" fmla="*/ 5481503 w 12078891"/>
              <a:gd name="connsiteY797" fmla="*/ 3456529 h 5907136"/>
              <a:gd name="connsiteX798" fmla="*/ 5478448 w 12078891"/>
              <a:gd name="connsiteY798" fmla="*/ 3459583 h 5907136"/>
              <a:gd name="connsiteX799" fmla="*/ 5475394 w 12078891"/>
              <a:gd name="connsiteY799" fmla="*/ 3456529 h 5907136"/>
              <a:gd name="connsiteX800" fmla="*/ 5478448 w 12078891"/>
              <a:gd name="connsiteY800" fmla="*/ 3453475 h 5907136"/>
              <a:gd name="connsiteX801" fmla="*/ 11224691 w 12078891"/>
              <a:gd name="connsiteY801" fmla="*/ 3452457 h 5907136"/>
              <a:gd name="connsiteX802" fmla="*/ 11227746 w 12078891"/>
              <a:gd name="connsiteY802" fmla="*/ 3455512 h 5907136"/>
              <a:gd name="connsiteX803" fmla="*/ 11224691 w 12078891"/>
              <a:gd name="connsiteY803" fmla="*/ 3458566 h 5907136"/>
              <a:gd name="connsiteX804" fmla="*/ 11221636 w 12078891"/>
              <a:gd name="connsiteY804" fmla="*/ 3455512 h 5907136"/>
              <a:gd name="connsiteX805" fmla="*/ 11224691 w 12078891"/>
              <a:gd name="connsiteY805" fmla="*/ 3452457 h 5907136"/>
              <a:gd name="connsiteX806" fmla="*/ 8541953 w 12078891"/>
              <a:gd name="connsiteY806" fmla="*/ 3447366 h 5907136"/>
              <a:gd name="connsiteX807" fmla="*/ 8549080 w 12078891"/>
              <a:gd name="connsiteY807" fmla="*/ 3454493 h 5907136"/>
              <a:gd name="connsiteX808" fmla="*/ 8541953 w 12078891"/>
              <a:gd name="connsiteY808" fmla="*/ 3461620 h 5907136"/>
              <a:gd name="connsiteX809" fmla="*/ 8534826 w 12078891"/>
              <a:gd name="connsiteY809" fmla="*/ 3454493 h 5907136"/>
              <a:gd name="connsiteX810" fmla="*/ 8541953 w 12078891"/>
              <a:gd name="connsiteY810" fmla="*/ 3447366 h 5907136"/>
              <a:gd name="connsiteX811" fmla="*/ 7065684 w 12078891"/>
              <a:gd name="connsiteY811" fmla="*/ 3431076 h 5907136"/>
              <a:gd name="connsiteX812" fmla="*/ 7088082 w 12078891"/>
              <a:gd name="connsiteY812" fmla="*/ 3453475 h 5907136"/>
              <a:gd name="connsiteX813" fmla="*/ 7065684 w 12078891"/>
              <a:gd name="connsiteY813" fmla="*/ 3475873 h 5907136"/>
              <a:gd name="connsiteX814" fmla="*/ 7043285 w 12078891"/>
              <a:gd name="connsiteY814" fmla="*/ 3453475 h 5907136"/>
              <a:gd name="connsiteX815" fmla="*/ 7065684 w 12078891"/>
              <a:gd name="connsiteY815" fmla="*/ 3431076 h 5907136"/>
              <a:gd name="connsiteX816" fmla="*/ 5279916 w 12078891"/>
              <a:gd name="connsiteY816" fmla="*/ 3424968 h 5907136"/>
              <a:gd name="connsiteX817" fmla="*/ 5289078 w 12078891"/>
              <a:gd name="connsiteY817" fmla="*/ 3435149 h 5907136"/>
              <a:gd name="connsiteX818" fmla="*/ 5279916 w 12078891"/>
              <a:gd name="connsiteY818" fmla="*/ 3444312 h 5907136"/>
              <a:gd name="connsiteX819" fmla="*/ 5270756 w 12078891"/>
              <a:gd name="connsiteY819" fmla="*/ 3435149 h 5907136"/>
              <a:gd name="connsiteX820" fmla="*/ 5279916 w 12078891"/>
              <a:gd name="connsiteY820" fmla="*/ 3424968 h 5907136"/>
              <a:gd name="connsiteX821" fmla="*/ 1524108 w 12078891"/>
              <a:gd name="connsiteY821" fmla="*/ 3424968 h 5907136"/>
              <a:gd name="connsiteX822" fmla="*/ 1541416 w 12078891"/>
              <a:gd name="connsiteY822" fmla="*/ 3441258 h 5907136"/>
              <a:gd name="connsiteX823" fmla="*/ 1524108 w 12078891"/>
              <a:gd name="connsiteY823" fmla="*/ 3458566 h 5907136"/>
              <a:gd name="connsiteX824" fmla="*/ 1506800 w 12078891"/>
              <a:gd name="connsiteY824" fmla="*/ 3441258 h 5907136"/>
              <a:gd name="connsiteX825" fmla="*/ 1524108 w 12078891"/>
              <a:gd name="connsiteY825" fmla="*/ 3424968 h 5907136"/>
              <a:gd name="connsiteX826" fmla="*/ 11624811 w 12078891"/>
              <a:gd name="connsiteY826" fmla="*/ 3416823 h 5907136"/>
              <a:gd name="connsiteX827" fmla="*/ 11627864 w 12078891"/>
              <a:gd name="connsiteY827" fmla="*/ 3419878 h 5907136"/>
              <a:gd name="connsiteX828" fmla="*/ 11624811 w 12078891"/>
              <a:gd name="connsiteY828" fmla="*/ 3422932 h 5907136"/>
              <a:gd name="connsiteX829" fmla="*/ 11621756 w 12078891"/>
              <a:gd name="connsiteY829" fmla="*/ 3419878 h 5907136"/>
              <a:gd name="connsiteX830" fmla="*/ 11624811 w 12078891"/>
              <a:gd name="connsiteY830" fmla="*/ 3416823 h 5907136"/>
              <a:gd name="connsiteX831" fmla="*/ 1917116 w 12078891"/>
              <a:gd name="connsiteY831" fmla="*/ 3413768 h 5907136"/>
              <a:gd name="connsiteX832" fmla="*/ 1927297 w 12078891"/>
              <a:gd name="connsiteY832" fmla="*/ 3423949 h 5907136"/>
              <a:gd name="connsiteX833" fmla="*/ 1917116 w 12078891"/>
              <a:gd name="connsiteY833" fmla="*/ 3434130 h 5907136"/>
              <a:gd name="connsiteX834" fmla="*/ 1906936 w 12078891"/>
              <a:gd name="connsiteY834" fmla="*/ 3423949 h 5907136"/>
              <a:gd name="connsiteX835" fmla="*/ 1917116 w 12078891"/>
              <a:gd name="connsiteY835" fmla="*/ 3413768 h 5907136"/>
              <a:gd name="connsiteX836" fmla="*/ 5165902 w 12078891"/>
              <a:gd name="connsiteY836" fmla="*/ 3393406 h 5907136"/>
              <a:gd name="connsiteX837" fmla="*/ 5177103 w 12078891"/>
              <a:gd name="connsiteY837" fmla="*/ 3404606 h 5907136"/>
              <a:gd name="connsiteX838" fmla="*/ 5165902 w 12078891"/>
              <a:gd name="connsiteY838" fmla="*/ 3415805 h 5907136"/>
              <a:gd name="connsiteX839" fmla="*/ 5154701 w 12078891"/>
              <a:gd name="connsiteY839" fmla="*/ 3404606 h 5907136"/>
              <a:gd name="connsiteX840" fmla="*/ 5165902 w 12078891"/>
              <a:gd name="connsiteY840" fmla="*/ 3393406 h 5907136"/>
              <a:gd name="connsiteX841" fmla="*/ 5465222 w 12078891"/>
              <a:gd name="connsiteY841" fmla="*/ 3386279 h 5907136"/>
              <a:gd name="connsiteX842" fmla="*/ 5499838 w 12078891"/>
              <a:gd name="connsiteY842" fmla="*/ 3420895 h 5907136"/>
              <a:gd name="connsiteX843" fmla="*/ 5465222 w 12078891"/>
              <a:gd name="connsiteY843" fmla="*/ 3455512 h 5907136"/>
              <a:gd name="connsiteX844" fmla="*/ 5429590 w 12078891"/>
              <a:gd name="connsiteY844" fmla="*/ 3420895 h 5907136"/>
              <a:gd name="connsiteX845" fmla="*/ 5465222 w 12078891"/>
              <a:gd name="connsiteY845" fmla="*/ 3386279 h 5907136"/>
              <a:gd name="connsiteX846" fmla="*/ 8081764 w 12078891"/>
              <a:gd name="connsiteY846" fmla="*/ 3381188 h 5907136"/>
              <a:gd name="connsiteX847" fmla="*/ 8099072 w 12078891"/>
              <a:gd name="connsiteY847" fmla="*/ 3398496 h 5907136"/>
              <a:gd name="connsiteX848" fmla="*/ 8081764 w 12078891"/>
              <a:gd name="connsiteY848" fmla="*/ 3415804 h 5907136"/>
              <a:gd name="connsiteX849" fmla="*/ 8064456 w 12078891"/>
              <a:gd name="connsiteY849" fmla="*/ 3398496 h 5907136"/>
              <a:gd name="connsiteX850" fmla="*/ 8081764 w 12078891"/>
              <a:gd name="connsiteY850" fmla="*/ 3381188 h 5907136"/>
              <a:gd name="connsiteX851" fmla="*/ 2167538 w 12078891"/>
              <a:gd name="connsiteY851" fmla="*/ 3379153 h 5907136"/>
              <a:gd name="connsiteX852" fmla="*/ 2174665 w 12078891"/>
              <a:gd name="connsiteY852" fmla="*/ 3386279 h 5907136"/>
              <a:gd name="connsiteX853" fmla="*/ 2167538 w 12078891"/>
              <a:gd name="connsiteY853" fmla="*/ 3393406 h 5907136"/>
              <a:gd name="connsiteX854" fmla="*/ 2160411 w 12078891"/>
              <a:gd name="connsiteY854" fmla="*/ 3386279 h 5907136"/>
              <a:gd name="connsiteX855" fmla="*/ 2167538 w 12078891"/>
              <a:gd name="connsiteY855" fmla="*/ 3379153 h 5907136"/>
              <a:gd name="connsiteX856" fmla="*/ 5912161 w 12078891"/>
              <a:gd name="connsiteY856" fmla="*/ 3372026 h 5907136"/>
              <a:gd name="connsiteX857" fmla="*/ 5917252 w 12078891"/>
              <a:gd name="connsiteY857" fmla="*/ 3377117 h 5907136"/>
              <a:gd name="connsiteX858" fmla="*/ 5912161 w 12078891"/>
              <a:gd name="connsiteY858" fmla="*/ 3382207 h 5907136"/>
              <a:gd name="connsiteX859" fmla="*/ 5907070 w 12078891"/>
              <a:gd name="connsiteY859" fmla="*/ 3377117 h 5907136"/>
              <a:gd name="connsiteX860" fmla="*/ 5912161 w 12078891"/>
              <a:gd name="connsiteY860" fmla="*/ 3372026 h 5907136"/>
              <a:gd name="connsiteX861" fmla="*/ 5985469 w 12078891"/>
              <a:gd name="connsiteY861" fmla="*/ 3371007 h 5907136"/>
              <a:gd name="connsiteX862" fmla="*/ 6014992 w 12078891"/>
              <a:gd name="connsiteY862" fmla="*/ 3400533 h 5907136"/>
              <a:gd name="connsiteX863" fmla="*/ 5985469 w 12078891"/>
              <a:gd name="connsiteY863" fmla="*/ 3429040 h 5907136"/>
              <a:gd name="connsiteX864" fmla="*/ 5955944 w 12078891"/>
              <a:gd name="connsiteY864" fmla="*/ 3400533 h 5907136"/>
              <a:gd name="connsiteX865" fmla="*/ 5985469 w 12078891"/>
              <a:gd name="connsiteY865" fmla="*/ 3371007 h 5907136"/>
              <a:gd name="connsiteX866" fmla="*/ 11978097 w 12078891"/>
              <a:gd name="connsiteY866" fmla="*/ 3369989 h 5907136"/>
              <a:gd name="connsiteX867" fmla="*/ 11988278 w 12078891"/>
              <a:gd name="connsiteY867" fmla="*/ 3380170 h 5907136"/>
              <a:gd name="connsiteX868" fmla="*/ 11978097 w 12078891"/>
              <a:gd name="connsiteY868" fmla="*/ 3390351 h 5907136"/>
              <a:gd name="connsiteX869" fmla="*/ 11967916 w 12078891"/>
              <a:gd name="connsiteY869" fmla="*/ 3380170 h 5907136"/>
              <a:gd name="connsiteX870" fmla="*/ 11978097 w 12078891"/>
              <a:gd name="connsiteY870" fmla="*/ 3369989 h 5907136"/>
              <a:gd name="connsiteX871" fmla="*/ 5751306 w 12078891"/>
              <a:gd name="connsiteY871" fmla="*/ 3365917 h 5907136"/>
              <a:gd name="connsiteX872" fmla="*/ 5774723 w 12078891"/>
              <a:gd name="connsiteY872" fmla="*/ 3389334 h 5907136"/>
              <a:gd name="connsiteX873" fmla="*/ 5751306 w 12078891"/>
              <a:gd name="connsiteY873" fmla="*/ 3412751 h 5907136"/>
              <a:gd name="connsiteX874" fmla="*/ 5727889 w 12078891"/>
              <a:gd name="connsiteY874" fmla="*/ 3389334 h 5907136"/>
              <a:gd name="connsiteX875" fmla="*/ 5751306 w 12078891"/>
              <a:gd name="connsiteY875" fmla="*/ 3365917 h 5907136"/>
              <a:gd name="connsiteX876" fmla="*/ 1345917 w 12078891"/>
              <a:gd name="connsiteY876" fmla="*/ 3353700 h 5907136"/>
              <a:gd name="connsiteX877" fmla="*/ 1357117 w 12078891"/>
              <a:gd name="connsiteY877" fmla="*/ 3364899 h 5907136"/>
              <a:gd name="connsiteX878" fmla="*/ 1345917 w 12078891"/>
              <a:gd name="connsiteY878" fmla="*/ 3376098 h 5907136"/>
              <a:gd name="connsiteX879" fmla="*/ 1334718 w 12078891"/>
              <a:gd name="connsiteY879" fmla="*/ 3364899 h 5907136"/>
              <a:gd name="connsiteX880" fmla="*/ 1345917 w 12078891"/>
              <a:gd name="connsiteY880" fmla="*/ 3353700 h 5907136"/>
              <a:gd name="connsiteX881" fmla="*/ 1741964 w 12078891"/>
              <a:gd name="connsiteY881" fmla="*/ 3352681 h 5907136"/>
              <a:gd name="connsiteX882" fmla="*/ 1757236 w 12078891"/>
              <a:gd name="connsiteY882" fmla="*/ 3367953 h 5907136"/>
              <a:gd name="connsiteX883" fmla="*/ 1741964 w 12078891"/>
              <a:gd name="connsiteY883" fmla="*/ 3383225 h 5907136"/>
              <a:gd name="connsiteX884" fmla="*/ 1726692 w 12078891"/>
              <a:gd name="connsiteY884" fmla="*/ 3367953 h 5907136"/>
              <a:gd name="connsiteX885" fmla="*/ 1741964 w 12078891"/>
              <a:gd name="connsiteY885" fmla="*/ 3352681 h 5907136"/>
              <a:gd name="connsiteX886" fmla="*/ 8901348 w 12078891"/>
              <a:gd name="connsiteY886" fmla="*/ 3345554 h 5907136"/>
              <a:gd name="connsiteX887" fmla="*/ 8912548 w 12078891"/>
              <a:gd name="connsiteY887" fmla="*/ 3356754 h 5907136"/>
              <a:gd name="connsiteX888" fmla="*/ 8901348 w 12078891"/>
              <a:gd name="connsiteY888" fmla="*/ 3367953 h 5907136"/>
              <a:gd name="connsiteX889" fmla="*/ 8890149 w 12078891"/>
              <a:gd name="connsiteY889" fmla="*/ 3356754 h 5907136"/>
              <a:gd name="connsiteX890" fmla="*/ 8901348 w 12078891"/>
              <a:gd name="connsiteY890" fmla="*/ 3345554 h 5907136"/>
              <a:gd name="connsiteX891" fmla="*/ 8379055 w 12078891"/>
              <a:gd name="connsiteY891" fmla="*/ 3334355 h 5907136"/>
              <a:gd name="connsiteX892" fmla="*/ 8391272 w 12078891"/>
              <a:gd name="connsiteY892" fmla="*/ 3346573 h 5907136"/>
              <a:gd name="connsiteX893" fmla="*/ 8379055 w 12078891"/>
              <a:gd name="connsiteY893" fmla="*/ 3358790 h 5907136"/>
              <a:gd name="connsiteX894" fmla="*/ 8366837 w 12078891"/>
              <a:gd name="connsiteY894" fmla="*/ 3346573 h 5907136"/>
              <a:gd name="connsiteX895" fmla="*/ 8379055 w 12078891"/>
              <a:gd name="connsiteY895" fmla="*/ 3334355 h 5907136"/>
              <a:gd name="connsiteX896" fmla="*/ 1251232 w 12078891"/>
              <a:gd name="connsiteY896" fmla="*/ 3312975 h 5907136"/>
              <a:gd name="connsiteX897" fmla="*/ 1258359 w 12078891"/>
              <a:gd name="connsiteY897" fmla="*/ 3320101 h 5907136"/>
              <a:gd name="connsiteX898" fmla="*/ 1251232 w 12078891"/>
              <a:gd name="connsiteY898" fmla="*/ 3327228 h 5907136"/>
              <a:gd name="connsiteX899" fmla="*/ 1244105 w 12078891"/>
              <a:gd name="connsiteY899" fmla="*/ 3320101 h 5907136"/>
              <a:gd name="connsiteX900" fmla="*/ 1251232 w 12078891"/>
              <a:gd name="connsiteY900" fmla="*/ 3312975 h 5907136"/>
              <a:gd name="connsiteX901" fmla="*/ 8995015 w 12078891"/>
              <a:gd name="connsiteY901" fmla="*/ 3306866 h 5907136"/>
              <a:gd name="connsiteX902" fmla="*/ 8998069 w 12078891"/>
              <a:gd name="connsiteY902" fmla="*/ 3309920 h 5907136"/>
              <a:gd name="connsiteX903" fmla="*/ 8995015 w 12078891"/>
              <a:gd name="connsiteY903" fmla="*/ 3312975 h 5907136"/>
              <a:gd name="connsiteX904" fmla="*/ 8991961 w 12078891"/>
              <a:gd name="connsiteY904" fmla="*/ 3309920 h 5907136"/>
              <a:gd name="connsiteX905" fmla="*/ 8995015 w 12078891"/>
              <a:gd name="connsiteY905" fmla="*/ 3306866 h 5907136"/>
              <a:gd name="connsiteX906" fmla="*/ 4238390 w 12078891"/>
              <a:gd name="connsiteY906" fmla="*/ 3297703 h 5907136"/>
              <a:gd name="connsiteX907" fmla="*/ 4244501 w 12078891"/>
              <a:gd name="connsiteY907" fmla="*/ 3303811 h 5907136"/>
              <a:gd name="connsiteX908" fmla="*/ 4238390 w 12078891"/>
              <a:gd name="connsiteY908" fmla="*/ 3309920 h 5907136"/>
              <a:gd name="connsiteX909" fmla="*/ 4232282 w 12078891"/>
              <a:gd name="connsiteY909" fmla="*/ 3303811 h 5907136"/>
              <a:gd name="connsiteX910" fmla="*/ 4238390 w 12078891"/>
              <a:gd name="connsiteY910" fmla="*/ 3297703 h 5907136"/>
              <a:gd name="connsiteX911" fmla="*/ 10075237 w 12078891"/>
              <a:gd name="connsiteY911" fmla="*/ 3291594 h 5907136"/>
              <a:gd name="connsiteX912" fmla="*/ 10078292 w 12078891"/>
              <a:gd name="connsiteY912" fmla="*/ 3294648 h 5907136"/>
              <a:gd name="connsiteX913" fmla="*/ 10075237 w 12078891"/>
              <a:gd name="connsiteY913" fmla="*/ 3297703 h 5907136"/>
              <a:gd name="connsiteX914" fmla="*/ 10072183 w 12078891"/>
              <a:gd name="connsiteY914" fmla="*/ 3294648 h 5907136"/>
              <a:gd name="connsiteX915" fmla="*/ 10075237 w 12078891"/>
              <a:gd name="connsiteY915" fmla="*/ 3291594 h 5907136"/>
              <a:gd name="connsiteX916" fmla="*/ 7144079 w 12078891"/>
              <a:gd name="connsiteY916" fmla="*/ 3279377 h 5907136"/>
              <a:gd name="connsiteX917" fmla="*/ 7147133 w 12078891"/>
              <a:gd name="connsiteY917" fmla="*/ 3282432 h 5907136"/>
              <a:gd name="connsiteX918" fmla="*/ 7144079 w 12078891"/>
              <a:gd name="connsiteY918" fmla="*/ 3285486 h 5907136"/>
              <a:gd name="connsiteX919" fmla="*/ 7141025 w 12078891"/>
              <a:gd name="connsiteY919" fmla="*/ 3282432 h 5907136"/>
              <a:gd name="connsiteX920" fmla="*/ 7144079 w 12078891"/>
              <a:gd name="connsiteY920" fmla="*/ 3279377 h 5907136"/>
              <a:gd name="connsiteX921" fmla="*/ 4435895 w 12078891"/>
              <a:gd name="connsiteY921" fmla="*/ 3261051 h 5907136"/>
              <a:gd name="connsiteX922" fmla="*/ 4444040 w 12078891"/>
              <a:gd name="connsiteY922" fmla="*/ 3269196 h 5907136"/>
              <a:gd name="connsiteX923" fmla="*/ 4435895 w 12078891"/>
              <a:gd name="connsiteY923" fmla="*/ 3277341 h 5907136"/>
              <a:gd name="connsiteX924" fmla="*/ 4427749 w 12078891"/>
              <a:gd name="connsiteY924" fmla="*/ 3269196 h 5907136"/>
              <a:gd name="connsiteX925" fmla="*/ 4435895 w 12078891"/>
              <a:gd name="connsiteY925" fmla="*/ 3261051 h 5907136"/>
              <a:gd name="connsiteX926" fmla="*/ 3076766 w 12078891"/>
              <a:gd name="connsiteY926" fmla="*/ 3244761 h 5907136"/>
              <a:gd name="connsiteX927" fmla="*/ 3118507 w 12078891"/>
              <a:gd name="connsiteY927" fmla="*/ 3286504 h 5907136"/>
              <a:gd name="connsiteX928" fmla="*/ 3076766 w 12078891"/>
              <a:gd name="connsiteY928" fmla="*/ 3328247 h 5907136"/>
              <a:gd name="connsiteX929" fmla="*/ 3035021 w 12078891"/>
              <a:gd name="connsiteY929" fmla="*/ 3286504 h 5907136"/>
              <a:gd name="connsiteX930" fmla="*/ 3076766 w 12078891"/>
              <a:gd name="connsiteY930" fmla="*/ 3244761 h 5907136"/>
              <a:gd name="connsiteX931" fmla="*/ 2172686 w 12078891"/>
              <a:gd name="connsiteY931" fmla="*/ 3238652 h 5907136"/>
              <a:gd name="connsiteX932" fmla="*/ 2195083 w 12078891"/>
              <a:gd name="connsiteY932" fmla="*/ 3261051 h 5907136"/>
              <a:gd name="connsiteX933" fmla="*/ 2172686 w 12078891"/>
              <a:gd name="connsiteY933" fmla="*/ 3283449 h 5907136"/>
              <a:gd name="connsiteX934" fmla="*/ 2150289 w 12078891"/>
              <a:gd name="connsiteY934" fmla="*/ 3261051 h 5907136"/>
              <a:gd name="connsiteX935" fmla="*/ 2172686 w 12078891"/>
              <a:gd name="connsiteY935" fmla="*/ 3238652 h 5907136"/>
              <a:gd name="connsiteX936" fmla="*/ 312529 w 12078891"/>
              <a:gd name="connsiteY936" fmla="*/ 3216254 h 5907136"/>
              <a:gd name="connsiteX937" fmla="*/ 327801 w 12078891"/>
              <a:gd name="connsiteY937" fmla="*/ 3230508 h 5907136"/>
              <a:gd name="connsiteX938" fmla="*/ 312529 w 12078891"/>
              <a:gd name="connsiteY938" fmla="*/ 3244761 h 5907136"/>
              <a:gd name="connsiteX939" fmla="*/ 297257 w 12078891"/>
              <a:gd name="connsiteY939" fmla="*/ 3230508 h 5907136"/>
              <a:gd name="connsiteX940" fmla="*/ 312529 w 12078891"/>
              <a:gd name="connsiteY940" fmla="*/ 3216254 h 5907136"/>
              <a:gd name="connsiteX941" fmla="*/ 3855575 w 12078891"/>
              <a:gd name="connsiteY941" fmla="*/ 3211163 h 5907136"/>
              <a:gd name="connsiteX942" fmla="*/ 3861683 w 12078891"/>
              <a:gd name="connsiteY942" fmla="*/ 3217272 h 5907136"/>
              <a:gd name="connsiteX943" fmla="*/ 3855575 w 12078891"/>
              <a:gd name="connsiteY943" fmla="*/ 3223380 h 5907136"/>
              <a:gd name="connsiteX944" fmla="*/ 3849466 w 12078891"/>
              <a:gd name="connsiteY944" fmla="*/ 3217272 h 5907136"/>
              <a:gd name="connsiteX945" fmla="*/ 3855575 w 12078891"/>
              <a:gd name="connsiteY945" fmla="*/ 3211163 h 5907136"/>
              <a:gd name="connsiteX946" fmla="*/ 10133270 w 12078891"/>
              <a:gd name="connsiteY946" fmla="*/ 3199964 h 5907136"/>
              <a:gd name="connsiteX947" fmla="*/ 10152614 w 12078891"/>
              <a:gd name="connsiteY947" fmla="*/ 3219308 h 5907136"/>
              <a:gd name="connsiteX948" fmla="*/ 10133270 w 12078891"/>
              <a:gd name="connsiteY948" fmla="*/ 3238652 h 5907136"/>
              <a:gd name="connsiteX949" fmla="*/ 10113926 w 12078891"/>
              <a:gd name="connsiteY949" fmla="*/ 3219308 h 5907136"/>
              <a:gd name="connsiteX950" fmla="*/ 10133270 w 12078891"/>
              <a:gd name="connsiteY950" fmla="*/ 3199964 h 5907136"/>
              <a:gd name="connsiteX951" fmla="*/ 3664170 w 12078891"/>
              <a:gd name="connsiteY951" fmla="*/ 3197927 h 5907136"/>
              <a:gd name="connsiteX952" fmla="*/ 3667224 w 12078891"/>
              <a:gd name="connsiteY952" fmla="*/ 3200982 h 5907136"/>
              <a:gd name="connsiteX953" fmla="*/ 3664170 w 12078891"/>
              <a:gd name="connsiteY953" fmla="*/ 3204036 h 5907136"/>
              <a:gd name="connsiteX954" fmla="*/ 3661116 w 12078891"/>
              <a:gd name="connsiteY954" fmla="*/ 3200982 h 5907136"/>
              <a:gd name="connsiteX955" fmla="*/ 3664170 w 12078891"/>
              <a:gd name="connsiteY955" fmla="*/ 3197927 h 5907136"/>
              <a:gd name="connsiteX956" fmla="*/ 10032476 w 12078891"/>
              <a:gd name="connsiteY956" fmla="*/ 3196910 h 5907136"/>
              <a:gd name="connsiteX957" fmla="*/ 10049784 w 12078891"/>
              <a:gd name="connsiteY957" fmla="*/ 3214218 h 5907136"/>
              <a:gd name="connsiteX958" fmla="*/ 10032476 w 12078891"/>
              <a:gd name="connsiteY958" fmla="*/ 3231526 h 5907136"/>
              <a:gd name="connsiteX959" fmla="*/ 10015168 w 12078891"/>
              <a:gd name="connsiteY959" fmla="*/ 3214218 h 5907136"/>
              <a:gd name="connsiteX960" fmla="*/ 10032476 w 12078891"/>
              <a:gd name="connsiteY960" fmla="*/ 3196910 h 5907136"/>
              <a:gd name="connsiteX961" fmla="*/ 9661882 w 12078891"/>
              <a:gd name="connsiteY961" fmla="*/ 3195892 h 5907136"/>
              <a:gd name="connsiteX962" fmla="*/ 9677154 w 12078891"/>
              <a:gd name="connsiteY962" fmla="*/ 3211164 h 5907136"/>
              <a:gd name="connsiteX963" fmla="*/ 9661882 w 12078891"/>
              <a:gd name="connsiteY963" fmla="*/ 3226436 h 5907136"/>
              <a:gd name="connsiteX964" fmla="*/ 9646610 w 12078891"/>
              <a:gd name="connsiteY964" fmla="*/ 3211164 h 5907136"/>
              <a:gd name="connsiteX965" fmla="*/ 9661882 w 12078891"/>
              <a:gd name="connsiteY965" fmla="*/ 3195892 h 5907136"/>
              <a:gd name="connsiteX966" fmla="*/ 6536264 w 12078891"/>
              <a:gd name="connsiteY966" fmla="*/ 3192837 h 5907136"/>
              <a:gd name="connsiteX967" fmla="*/ 6550518 w 12078891"/>
              <a:gd name="connsiteY967" fmla="*/ 3206073 h 5907136"/>
              <a:gd name="connsiteX968" fmla="*/ 6536264 w 12078891"/>
              <a:gd name="connsiteY968" fmla="*/ 3219308 h 5907136"/>
              <a:gd name="connsiteX969" fmla="*/ 6522010 w 12078891"/>
              <a:gd name="connsiteY969" fmla="*/ 3206073 h 5907136"/>
              <a:gd name="connsiteX970" fmla="*/ 6536264 w 12078891"/>
              <a:gd name="connsiteY970" fmla="*/ 3192837 h 5907136"/>
              <a:gd name="connsiteX971" fmla="*/ 4988769 w 12078891"/>
              <a:gd name="connsiteY971" fmla="*/ 3183674 h 5907136"/>
              <a:gd name="connsiteX972" fmla="*/ 5005056 w 12078891"/>
              <a:gd name="connsiteY972" fmla="*/ 3199964 h 5907136"/>
              <a:gd name="connsiteX973" fmla="*/ 4988769 w 12078891"/>
              <a:gd name="connsiteY973" fmla="*/ 3216254 h 5907136"/>
              <a:gd name="connsiteX974" fmla="*/ 4972473 w 12078891"/>
              <a:gd name="connsiteY974" fmla="*/ 3199964 h 5907136"/>
              <a:gd name="connsiteX975" fmla="*/ 4988769 w 12078891"/>
              <a:gd name="connsiteY975" fmla="*/ 3183674 h 5907136"/>
              <a:gd name="connsiteX976" fmla="*/ 3054391 w 12078891"/>
              <a:gd name="connsiteY976" fmla="*/ 3177565 h 5907136"/>
              <a:gd name="connsiteX977" fmla="*/ 3061517 w 12078891"/>
              <a:gd name="connsiteY977" fmla="*/ 3184692 h 5907136"/>
              <a:gd name="connsiteX978" fmla="*/ 3054391 w 12078891"/>
              <a:gd name="connsiteY978" fmla="*/ 3191819 h 5907136"/>
              <a:gd name="connsiteX979" fmla="*/ 3047263 w 12078891"/>
              <a:gd name="connsiteY979" fmla="*/ 3184692 h 5907136"/>
              <a:gd name="connsiteX980" fmla="*/ 3054391 w 12078891"/>
              <a:gd name="connsiteY980" fmla="*/ 3177565 h 5907136"/>
              <a:gd name="connsiteX981" fmla="*/ 5637293 w 12078891"/>
              <a:gd name="connsiteY981" fmla="*/ 3172475 h 5907136"/>
              <a:gd name="connsiteX982" fmla="*/ 5642384 w 12078891"/>
              <a:gd name="connsiteY982" fmla="*/ 3177566 h 5907136"/>
              <a:gd name="connsiteX983" fmla="*/ 5637293 w 12078891"/>
              <a:gd name="connsiteY983" fmla="*/ 3182656 h 5907136"/>
              <a:gd name="connsiteX984" fmla="*/ 5632203 w 12078891"/>
              <a:gd name="connsiteY984" fmla="*/ 3177566 h 5907136"/>
              <a:gd name="connsiteX985" fmla="*/ 5637293 w 12078891"/>
              <a:gd name="connsiteY985" fmla="*/ 3172475 h 5907136"/>
              <a:gd name="connsiteX986" fmla="*/ 3531885 w 12078891"/>
              <a:gd name="connsiteY986" fmla="*/ 3163312 h 5907136"/>
              <a:gd name="connsiteX987" fmla="*/ 3561407 w 12078891"/>
              <a:gd name="connsiteY987" fmla="*/ 3192837 h 5907136"/>
              <a:gd name="connsiteX988" fmla="*/ 3531885 w 12078891"/>
              <a:gd name="connsiteY988" fmla="*/ 3222363 h 5907136"/>
              <a:gd name="connsiteX989" fmla="*/ 3502364 w 12078891"/>
              <a:gd name="connsiteY989" fmla="*/ 3192837 h 5907136"/>
              <a:gd name="connsiteX990" fmla="*/ 3531885 w 12078891"/>
              <a:gd name="connsiteY990" fmla="*/ 3163312 h 5907136"/>
              <a:gd name="connsiteX991" fmla="*/ 4761699 w 12078891"/>
              <a:gd name="connsiteY991" fmla="*/ 3156185 h 5907136"/>
              <a:gd name="connsiteX992" fmla="*/ 4776972 w 12078891"/>
              <a:gd name="connsiteY992" fmla="*/ 3171457 h 5907136"/>
              <a:gd name="connsiteX993" fmla="*/ 4761699 w 12078891"/>
              <a:gd name="connsiteY993" fmla="*/ 3186729 h 5907136"/>
              <a:gd name="connsiteX994" fmla="*/ 4746428 w 12078891"/>
              <a:gd name="connsiteY994" fmla="*/ 3171457 h 5907136"/>
              <a:gd name="connsiteX995" fmla="*/ 4761699 w 12078891"/>
              <a:gd name="connsiteY995" fmla="*/ 3156185 h 5907136"/>
              <a:gd name="connsiteX996" fmla="*/ 9412443 w 12078891"/>
              <a:gd name="connsiteY996" fmla="*/ 3153131 h 5907136"/>
              <a:gd name="connsiteX997" fmla="*/ 9413461 w 12078891"/>
              <a:gd name="connsiteY997" fmla="*/ 3154149 h 5907136"/>
              <a:gd name="connsiteX998" fmla="*/ 9412443 w 12078891"/>
              <a:gd name="connsiteY998" fmla="*/ 3155167 h 5907136"/>
              <a:gd name="connsiteX999" fmla="*/ 9411425 w 12078891"/>
              <a:gd name="connsiteY999" fmla="*/ 3154149 h 5907136"/>
              <a:gd name="connsiteX1000" fmla="*/ 9412443 w 12078891"/>
              <a:gd name="connsiteY1000" fmla="*/ 3153131 h 5907136"/>
              <a:gd name="connsiteX1001" fmla="*/ 9980552 w 12078891"/>
              <a:gd name="connsiteY1001" fmla="*/ 3152112 h 5907136"/>
              <a:gd name="connsiteX1002" fmla="*/ 9993788 w 12078891"/>
              <a:gd name="connsiteY1002" fmla="*/ 3165348 h 5907136"/>
              <a:gd name="connsiteX1003" fmla="*/ 9980552 w 12078891"/>
              <a:gd name="connsiteY1003" fmla="*/ 3178583 h 5907136"/>
              <a:gd name="connsiteX1004" fmla="*/ 9967317 w 12078891"/>
              <a:gd name="connsiteY1004" fmla="*/ 3165348 h 5907136"/>
              <a:gd name="connsiteX1005" fmla="*/ 9980552 w 12078891"/>
              <a:gd name="connsiteY1005" fmla="*/ 3152112 h 5907136"/>
              <a:gd name="connsiteX1006" fmla="*/ 3434082 w 12078891"/>
              <a:gd name="connsiteY1006" fmla="*/ 3143967 h 5907136"/>
              <a:gd name="connsiteX1007" fmla="*/ 3457497 w 12078891"/>
              <a:gd name="connsiteY1007" fmla="*/ 3167384 h 5907136"/>
              <a:gd name="connsiteX1008" fmla="*/ 3434082 w 12078891"/>
              <a:gd name="connsiteY1008" fmla="*/ 3190801 h 5907136"/>
              <a:gd name="connsiteX1009" fmla="*/ 3410663 w 12078891"/>
              <a:gd name="connsiteY1009" fmla="*/ 3167384 h 5907136"/>
              <a:gd name="connsiteX1010" fmla="*/ 3434082 w 12078891"/>
              <a:gd name="connsiteY1010" fmla="*/ 3143967 h 5907136"/>
              <a:gd name="connsiteX1011" fmla="*/ 4864520 w 12078891"/>
              <a:gd name="connsiteY1011" fmla="*/ 3122587 h 5907136"/>
              <a:gd name="connsiteX1012" fmla="*/ 4873683 w 12078891"/>
              <a:gd name="connsiteY1012" fmla="*/ 3131750 h 5907136"/>
              <a:gd name="connsiteX1013" fmla="*/ 4864520 w 12078891"/>
              <a:gd name="connsiteY1013" fmla="*/ 3140913 h 5907136"/>
              <a:gd name="connsiteX1014" fmla="*/ 4855358 w 12078891"/>
              <a:gd name="connsiteY1014" fmla="*/ 3131750 h 5907136"/>
              <a:gd name="connsiteX1015" fmla="*/ 4864520 w 12078891"/>
              <a:gd name="connsiteY1015" fmla="*/ 3122587 h 5907136"/>
              <a:gd name="connsiteX1016" fmla="*/ 1861120 w 12078891"/>
              <a:gd name="connsiteY1016" fmla="*/ 3113424 h 5907136"/>
              <a:gd name="connsiteX1017" fmla="*/ 1866211 w 12078891"/>
              <a:gd name="connsiteY1017" fmla="*/ 3118515 h 5907136"/>
              <a:gd name="connsiteX1018" fmla="*/ 1861120 w 12078891"/>
              <a:gd name="connsiteY1018" fmla="*/ 3123605 h 5907136"/>
              <a:gd name="connsiteX1019" fmla="*/ 1856029 w 12078891"/>
              <a:gd name="connsiteY1019" fmla="*/ 3118515 h 5907136"/>
              <a:gd name="connsiteX1020" fmla="*/ 1861120 w 12078891"/>
              <a:gd name="connsiteY1020" fmla="*/ 3113424 h 5907136"/>
              <a:gd name="connsiteX1021" fmla="*/ 8803609 w 12078891"/>
              <a:gd name="connsiteY1021" fmla="*/ 3099171 h 5907136"/>
              <a:gd name="connsiteX1022" fmla="*/ 8828043 w 12078891"/>
              <a:gd name="connsiteY1022" fmla="*/ 3123605 h 5907136"/>
              <a:gd name="connsiteX1023" fmla="*/ 8803609 w 12078891"/>
              <a:gd name="connsiteY1023" fmla="*/ 3148040 h 5907136"/>
              <a:gd name="connsiteX1024" fmla="*/ 8779174 w 12078891"/>
              <a:gd name="connsiteY1024" fmla="*/ 3123605 h 5907136"/>
              <a:gd name="connsiteX1025" fmla="*/ 8803609 w 12078891"/>
              <a:gd name="connsiteY1025" fmla="*/ 3099171 h 5907136"/>
              <a:gd name="connsiteX1026" fmla="*/ 7949410 w 12078891"/>
              <a:gd name="connsiteY1026" fmla="*/ 3059464 h 5907136"/>
              <a:gd name="connsiteX1027" fmla="*/ 7961627 w 12078891"/>
              <a:gd name="connsiteY1027" fmla="*/ 3071682 h 5907136"/>
              <a:gd name="connsiteX1028" fmla="*/ 7949410 w 12078891"/>
              <a:gd name="connsiteY1028" fmla="*/ 3083899 h 5907136"/>
              <a:gd name="connsiteX1029" fmla="*/ 7937192 w 12078891"/>
              <a:gd name="connsiteY1029" fmla="*/ 3071682 h 5907136"/>
              <a:gd name="connsiteX1030" fmla="*/ 7949410 w 12078891"/>
              <a:gd name="connsiteY1030" fmla="*/ 3059464 h 5907136"/>
              <a:gd name="connsiteX1031" fmla="*/ 9902157 w 12078891"/>
              <a:gd name="connsiteY1031" fmla="*/ 3041138 h 5907136"/>
              <a:gd name="connsiteX1032" fmla="*/ 9917429 w 12078891"/>
              <a:gd name="connsiteY1032" fmla="*/ 3056410 h 5907136"/>
              <a:gd name="connsiteX1033" fmla="*/ 9902157 w 12078891"/>
              <a:gd name="connsiteY1033" fmla="*/ 3071682 h 5907136"/>
              <a:gd name="connsiteX1034" fmla="*/ 9886885 w 12078891"/>
              <a:gd name="connsiteY1034" fmla="*/ 3056410 h 5907136"/>
              <a:gd name="connsiteX1035" fmla="*/ 9902157 w 12078891"/>
              <a:gd name="connsiteY1035" fmla="*/ 3041138 h 5907136"/>
              <a:gd name="connsiteX1036" fmla="*/ 6312277 w 12078891"/>
              <a:gd name="connsiteY1036" fmla="*/ 3032993 h 5907136"/>
              <a:gd name="connsiteX1037" fmla="*/ 6314314 w 12078891"/>
              <a:gd name="connsiteY1037" fmla="*/ 3035029 h 5907136"/>
              <a:gd name="connsiteX1038" fmla="*/ 6312277 w 12078891"/>
              <a:gd name="connsiteY1038" fmla="*/ 3037065 h 5907136"/>
              <a:gd name="connsiteX1039" fmla="*/ 6310241 w 12078891"/>
              <a:gd name="connsiteY1039" fmla="*/ 3035029 h 5907136"/>
              <a:gd name="connsiteX1040" fmla="*/ 6312277 w 12078891"/>
              <a:gd name="connsiteY1040" fmla="*/ 3032993 h 5907136"/>
              <a:gd name="connsiteX1041" fmla="*/ 9349319 w 12078891"/>
              <a:gd name="connsiteY1041" fmla="*/ 3031975 h 5907136"/>
              <a:gd name="connsiteX1042" fmla="*/ 9351356 w 12078891"/>
              <a:gd name="connsiteY1042" fmla="*/ 3034011 h 5907136"/>
              <a:gd name="connsiteX1043" fmla="*/ 9349319 w 12078891"/>
              <a:gd name="connsiteY1043" fmla="*/ 3036048 h 5907136"/>
              <a:gd name="connsiteX1044" fmla="*/ 9347283 w 12078891"/>
              <a:gd name="connsiteY1044" fmla="*/ 3034011 h 5907136"/>
              <a:gd name="connsiteX1045" fmla="*/ 9349319 w 12078891"/>
              <a:gd name="connsiteY1045" fmla="*/ 3031975 h 5907136"/>
              <a:gd name="connsiteX1046" fmla="*/ 10741086 w 12078891"/>
              <a:gd name="connsiteY1046" fmla="*/ 3007540 h 5907136"/>
              <a:gd name="connsiteX1047" fmla="*/ 10745158 w 12078891"/>
              <a:gd name="connsiteY1047" fmla="*/ 3011612 h 5907136"/>
              <a:gd name="connsiteX1048" fmla="*/ 10741086 w 12078891"/>
              <a:gd name="connsiteY1048" fmla="*/ 3015685 h 5907136"/>
              <a:gd name="connsiteX1049" fmla="*/ 10737013 w 12078891"/>
              <a:gd name="connsiteY1049" fmla="*/ 3011612 h 5907136"/>
              <a:gd name="connsiteX1050" fmla="*/ 10741086 w 12078891"/>
              <a:gd name="connsiteY1050" fmla="*/ 3007540 h 5907136"/>
              <a:gd name="connsiteX1051" fmla="*/ 2150269 w 12078891"/>
              <a:gd name="connsiteY1051" fmla="*/ 2998377 h 5907136"/>
              <a:gd name="connsiteX1052" fmla="*/ 2161467 w 12078891"/>
              <a:gd name="connsiteY1052" fmla="*/ 3009576 h 5907136"/>
              <a:gd name="connsiteX1053" fmla="*/ 2150269 w 12078891"/>
              <a:gd name="connsiteY1053" fmla="*/ 3020775 h 5907136"/>
              <a:gd name="connsiteX1054" fmla="*/ 2139069 w 12078891"/>
              <a:gd name="connsiteY1054" fmla="*/ 3009576 h 5907136"/>
              <a:gd name="connsiteX1055" fmla="*/ 2150269 w 12078891"/>
              <a:gd name="connsiteY1055" fmla="*/ 2998377 h 5907136"/>
              <a:gd name="connsiteX1056" fmla="*/ 10768574 w 12078891"/>
              <a:gd name="connsiteY1056" fmla="*/ 2987178 h 5907136"/>
              <a:gd name="connsiteX1057" fmla="*/ 10782828 w 12078891"/>
              <a:gd name="connsiteY1057" fmla="*/ 3000413 h 5907136"/>
              <a:gd name="connsiteX1058" fmla="*/ 10768574 w 12078891"/>
              <a:gd name="connsiteY1058" fmla="*/ 3014667 h 5907136"/>
              <a:gd name="connsiteX1059" fmla="*/ 10754321 w 12078891"/>
              <a:gd name="connsiteY1059" fmla="*/ 3000413 h 5907136"/>
              <a:gd name="connsiteX1060" fmla="*/ 10768574 w 12078891"/>
              <a:gd name="connsiteY1060" fmla="*/ 2987178 h 5907136"/>
              <a:gd name="connsiteX1061" fmla="*/ 7612413 w 12078891"/>
              <a:gd name="connsiteY1061" fmla="*/ 2976997 h 5907136"/>
              <a:gd name="connsiteX1062" fmla="*/ 7615467 w 12078891"/>
              <a:gd name="connsiteY1062" fmla="*/ 2980051 h 5907136"/>
              <a:gd name="connsiteX1063" fmla="*/ 7612413 w 12078891"/>
              <a:gd name="connsiteY1063" fmla="*/ 2983105 h 5907136"/>
              <a:gd name="connsiteX1064" fmla="*/ 7609359 w 12078891"/>
              <a:gd name="connsiteY1064" fmla="*/ 2980051 h 5907136"/>
              <a:gd name="connsiteX1065" fmla="*/ 7612413 w 12078891"/>
              <a:gd name="connsiteY1065" fmla="*/ 2976997 h 5907136"/>
              <a:gd name="connsiteX1066" fmla="*/ 2436381 w 12078891"/>
              <a:gd name="connsiteY1066" fmla="*/ 2954598 h 5907136"/>
              <a:gd name="connsiteX1067" fmla="*/ 2455725 w 12078891"/>
              <a:gd name="connsiteY1067" fmla="*/ 2973942 h 5907136"/>
              <a:gd name="connsiteX1068" fmla="*/ 2436381 w 12078891"/>
              <a:gd name="connsiteY1068" fmla="*/ 2993286 h 5907136"/>
              <a:gd name="connsiteX1069" fmla="*/ 2417037 w 12078891"/>
              <a:gd name="connsiteY1069" fmla="*/ 2973942 h 5907136"/>
              <a:gd name="connsiteX1070" fmla="*/ 2436381 w 12078891"/>
              <a:gd name="connsiteY1070" fmla="*/ 2954598 h 5907136"/>
              <a:gd name="connsiteX1071" fmla="*/ 536514 w 12078891"/>
              <a:gd name="connsiteY1071" fmla="*/ 2952562 h 5907136"/>
              <a:gd name="connsiteX1072" fmla="*/ 545677 w 12078891"/>
              <a:gd name="connsiteY1072" fmla="*/ 2961725 h 5907136"/>
              <a:gd name="connsiteX1073" fmla="*/ 536514 w 12078891"/>
              <a:gd name="connsiteY1073" fmla="*/ 2970888 h 5907136"/>
              <a:gd name="connsiteX1074" fmla="*/ 527351 w 12078891"/>
              <a:gd name="connsiteY1074" fmla="*/ 2961725 h 5907136"/>
              <a:gd name="connsiteX1075" fmla="*/ 536514 w 12078891"/>
              <a:gd name="connsiteY1075" fmla="*/ 2952562 h 5907136"/>
              <a:gd name="connsiteX1076" fmla="*/ 2217424 w 12078891"/>
              <a:gd name="connsiteY1076" fmla="*/ 2925072 h 5907136"/>
              <a:gd name="connsiteX1077" fmla="*/ 2220483 w 12078891"/>
              <a:gd name="connsiteY1077" fmla="*/ 2928126 h 5907136"/>
              <a:gd name="connsiteX1078" fmla="*/ 2217424 w 12078891"/>
              <a:gd name="connsiteY1078" fmla="*/ 2931181 h 5907136"/>
              <a:gd name="connsiteX1079" fmla="*/ 2214369 w 12078891"/>
              <a:gd name="connsiteY1079" fmla="*/ 2928126 h 5907136"/>
              <a:gd name="connsiteX1080" fmla="*/ 2217424 w 12078891"/>
              <a:gd name="connsiteY1080" fmla="*/ 2925072 h 5907136"/>
              <a:gd name="connsiteX1081" fmla="*/ 748335 w 12078891"/>
              <a:gd name="connsiteY1081" fmla="*/ 2906747 h 5907136"/>
              <a:gd name="connsiteX1082" fmla="*/ 770733 w 12078891"/>
              <a:gd name="connsiteY1082" fmla="*/ 2929146 h 5907136"/>
              <a:gd name="connsiteX1083" fmla="*/ 748335 w 12078891"/>
              <a:gd name="connsiteY1083" fmla="*/ 2951543 h 5907136"/>
              <a:gd name="connsiteX1084" fmla="*/ 725936 w 12078891"/>
              <a:gd name="connsiteY1084" fmla="*/ 2929146 h 5907136"/>
              <a:gd name="connsiteX1085" fmla="*/ 748335 w 12078891"/>
              <a:gd name="connsiteY1085" fmla="*/ 2906747 h 5907136"/>
              <a:gd name="connsiteX1086" fmla="*/ 9257689 w 12078891"/>
              <a:gd name="connsiteY1086" fmla="*/ 2898604 h 5907136"/>
              <a:gd name="connsiteX1087" fmla="*/ 9272961 w 12078891"/>
              <a:gd name="connsiteY1087" fmla="*/ 2913875 h 5907136"/>
              <a:gd name="connsiteX1088" fmla="*/ 9257689 w 12078891"/>
              <a:gd name="connsiteY1088" fmla="*/ 2929146 h 5907136"/>
              <a:gd name="connsiteX1089" fmla="*/ 9242417 w 12078891"/>
              <a:gd name="connsiteY1089" fmla="*/ 2913875 h 5907136"/>
              <a:gd name="connsiteX1090" fmla="*/ 9257689 w 12078891"/>
              <a:gd name="connsiteY1090" fmla="*/ 2898604 h 5907136"/>
              <a:gd name="connsiteX1091" fmla="*/ 190380 w 12078891"/>
              <a:gd name="connsiteY1091" fmla="*/ 2894530 h 5907136"/>
              <a:gd name="connsiteX1092" fmla="*/ 217869 w 12078891"/>
              <a:gd name="connsiteY1092" fmla="*/ 2922019 h 5907136"/>
              <a:gd name="connsiteX1093" fmla="*/ 190380 w 12078891"/>
              <a:gd name="connsiteY1093" fmla="*/ 2949509 h 5907136"/>
              <a:gd name="connsiteX1094" fmla="*/ 162891 w 12078891"/>
              <a:gd name="connsiteY1094" fmla="*/ 2922019 h 5907136"/>
              <a:gd name="connsiteX1095" fmla="*/ 190380 w 12078891"/>
              <a:gd name="connsiteY1095" fmla="*/ 2894530 h 5907136"/>
              <a:gd name="connsiteX1096" fmla="*/ 3601049 w 12078891"/>
              <a:gd name="connsiteY1096" fmla="*/ 2881294 h 5907136"/>
              <a:gd name="connsiteX1097" fmla="*/ 3604103 w 12078891"/>
              <a:gd name="connsiteY1097" fmla="*/ 2884348 h 5907136"/>
              <a:gd name="connsiteX1098" fmla="*/ 3601049 w 12078891"/>
              <a:gd name="connsiteY1098" fmla="*/ 2887402 h 5907136"/>
              <a:gd name="connsiteX1099" fmla="*/ 3597995 w 12078891"/>
              <a:gd name="connsiteY1099" fmla="*/ 2884348 h 5907136"/>
              <a:gd name="connsiteX1100" fmla="*/ 3601049 w 12078891"/>
              <a:gd name="connsiteY1100" fmla="*/ 2881294 h 5907136"/>
              <a:gd name="connsiteX1101" fmla="*/ 7358902 w 12078891"/>
              <a:gd name="connsiteY1101" fmla="*/ 2869078 h 5907136"/>
              <a:gd name="connsiteX1102" fmla="*/ 7362975 w 12078891"/>
              <a:gd name="connsiteY1102" fmla="*/ 2873153 h 5907136"/>
              <a:gd name="connsiteX1103" fmla="*/ 7358902 w 12078891"/>
              <a:gd name="connsiteY1103" fmla="*/ 2877223 h 5907136"/>
              <a:gd name="connsiteX1104" fmla="*/ 7354830 w 12078891"/>
              <a:gd name="connsiteY1104" fmla="*/ 2873153 h 5907136"/>
              <a:gd name="connsiteX1105" fmla="*/ 7358902 w 12078891"/>
              <a:gd name="connsiteY1105" fmla="*/ 2869078 h 5907136"/>
              <a:gd name="connsiteX1106" fmla="*/ 7198039 w 12078891"/>
              <a:gd name="connsiteY1106" fmla="*/ 2816137 h 5907136"/>
              <a:gd name="connsiteX1107" fmla="*/ 7204148 w 12078891"/>
              <a:gd name="connsiteY1107" fmla="*/ 2822246 h 5907136"/>
              <a:gd name="connsiteX1108" fmla="*/ 7198039 w 12078891"/>
              <a:gd name="connsiteY1108" fmla="*/ 2828355 h 5907136"/>
              <a:gd name="connsiteX1109" fmla="*/ 7191931 w 12078891"/>
              <a:gd name="connsiteY1109" fmla="*/ 2822246 h 5907136"/>
              <a:gd name="connsiteX1110" fmla="*/ 7198039 w 12078891"/>
              <a:gd name="connsiteY1110" fmla="*/ 2816137 h 5907136"/>
              <a:gd name="connsiteX1111" fmla="*/ 5795091 w 12078891"/>
              <a:gd name="connsiteY1111" fmla="*/ 2743854 h 5907136"/>
              <a:gd name="connsiteX1112" fmla="*/ 5813416 w 12078891"/>
              <a:gd name="connsiteY1112" fmla="*/ 2762180 h 5907136"/>
              <a:gd name="connsiteX1113" fmla="*/ 5795091 w 12078891"/>
              <a:gd name="connsiteY1113" fmla="*/ 2780505 h 5907136"/>
              <a:gd name="connsiteX1114" fmla="*/ 5776766 w 12078891"/>
              <a:gd name="connsiteY1114" fmla="*/ 2762180 h 5907136"/>
              <a:gd name="connsiteX1115" fmla="*/ 5795091 w 12078891"/>
              <a:gd name="connsiteY1115" fmla="*/ 2743854 h 5907136"/>
              <a:gd name="connsiteX1116" fmla="*/ 4190602 w 12078891"/>
              <a:gd name="connsiteY1116" fmla="*/ 2728583 h 5907136"/>
              <a:gd name="connsiteX1117" fmla="*/ 4221146 w 12078891"/>
              <a:gd name="connsiteY1117" fmla="*/ 2759126 h 5907136"/>
              <a:gd name="connsiteX1118" fmla="*/ 4190602 w 12078891"/>
              <a:gd name="connsiteY1118" fmla="*/ 2789668 h 5907136"/>
              <a:gd name="connsiteX1119" fmla="*/ 4160049 w 12078891"/>
              <a:gd name="connsiteY1119" fmla="*/ 2759126 h 5907136"/>
              <a:gd name="connsiteX1120" fmla="*/ 4190602 w 12078891"/>
              <a:gd name="connsiteY1120" fmla="*/ 2728583 h 5907136"/>
              <a:gd name="connsiteX1121" fmla="*/ 5955945 w 12078891"/>
              <a:gd name="connsiteY1121" fmla="*/ 2699057 h 5907136"/>
              <a:gd name="connsiteX1122" fmla="*/ 5961035 w 12078891"/>
              <a:gd name="connsiteY1122" fmla="*/ 2704148 h 5907136"/>
              <a:gd name="connsiteX1123" fmla="*/ 5955945 w 12078891"/>
              <a:gd name="connsiteY1123" fmla="*/ 2709238 h 5907136"/>
              <a:gd name="connsiteX1124" fmla="*/ 5950855 w 12078891"/>
              <a:gd name="connsiteY1124" fmla="*/ 2704148 h 5907136"/>
              <a:gd name="connsiteX1125" fmla="*/ 5955945 w 12078891"/>
              <a:gd name="connsiteY1125" fmla="*/ 2699057 h 5907136"/>
              <a:gd name="connsiteX1126" fmla="*/ 7390463 w 12078891"/>
              <a:gd name="connsiteY1126" fmla="*/ 2694983 h 5907136"/>
              <a:gd name="connsiteX1127" fmla="*/ 7424061 w 12078891"/>
              <a:gd name="connsiteY1127" fmla="*/ 2728581 h 5907136"/>
              <a:gd name="connsiteX1128" fmla="*/ 7390463 w 12078891"/>
              <a:gd name="connsiteY1128" fmla="*/ 2762177 h 5907136"/>
              <a:gd name="connsiteX1129" fmla="*/ 7356865 w 12078891"/>
              <a:gd name="connsiteY1129" fmla="*/ 2728581 h 5907136"/>
              <a:gd name="connsiteX1130" fmla="*/ 7390463 w 12078891"/>
              <a:gd name="connsiteY1130" fmla="*/ 2694983 h 5907136"/>
              <a:gd name="connsiteX1131" fmla="*/ 1814308 w 12078891"/>
              <a:gd name="connsiteY1131" fmla="*/ 2665460 h 5907136"/>
              <a:gd name="connsiteX1132" fmla="*/ 1819397 w 12078891"/>
              <a:gd name="connsiteY1132" fmla="*/ 2670549 h 5907136"/>
              <a:gd name="connsiteX1133" fmla="*/ 1814308 w 12078891"/>
              <a:gd name="connsiteY1133" fmla="*/ 2675639 h 5907136"/>
              <a:gd name="connsiteX1134" fmla="*/ 1809215 w 12078891"/>
              <a:gd name="connsiteY1134" fmla="*/ 2670549 h 5907136"/>
              <a:gd name="connsiteX1135" fmla="*/ 1814308 w 12078891"/>
              <a:gd name="connsiteY1135" fmla="*/ 2665460 h 5907136"/>
              <a:gd name="connsiteX1136" fmla="*/ 9232236 w 12078891"/>
              <a:gd name="connsiteY1136" fmla="*/ 2663422 h 5907136"/>
              <a:gd name="connsiteX1137" fmla="*/ 9270925 w 12078891"/>
              <a:gd name="connsiteY1137" fmla="*/ 2702110 h 5907136"/>
              <a:gd name="connsiteX1138" fmla="*/ 9232236 w 12078891"/>
              <a:gd name="connsiteY1138" fmla="*/ 2740798 h 5907136"/>
              <a:gd name="connsiteX1139" fmla="*/ 9193548 w 12078891"/>
              <a:gd name="connsiteY1139" fmla="*/ 2702110 h 5907136"/>
              <a:gd name="connsiteX1140" fmla="*/ 9232236 w 12078891"/>
              <a:gd name="connsiteY1140" fmla="*/ 2663422 h 5907136"/>
              <a:gd name="connsiteX1141" fmla="*/ 2759084 w 12078891"/>
              <a:gd name="connsiteY1141" fmla="*/ 2623713 h 5907136"/>
              <a:gd name="connsiteX1142" fmla="*/ 2767229 w 12078891"/>
              <a:gd name="connsiteY1142" fmla="*/ 2631859 h 5907136"/>
              <a:gd name="connsiteX1143" fmla="*/ 2759084 w 12078891"/>
              <a:gd name="connsiteY1143" fmla="*/ 2640003 h 5907136"/>
              <a:gd name="connsiteX1144" fmla="*/ 2750938 w 12078891"/>
              <a:gd name="connsiteY1144" fmla="*/ 2631859 h 5907136"/>
              <a:gd name="connsiteX1145" fmla="*/ 2759084 w 12078891"/>
              <a:gd name="connsiteY1145" fmla="*/ 2623713 h 5907136"/>
              <a:gd name="connsiteX1146" fmla="*/ 9533599 w 12078891"/>
              <a:gd name="connsiteY1146" fmla="*/ 2604369 h 5907136"/>
              <a:gd name="connsiteX1147" fmla="*/ 9546834 w 12078891"/>
              <a:gd name="connsiteY1147" fmla="*/ 2616588 h 5907136"/>
              <a:gd name="connsiteX1148" fmla="*/ 9533599 w 12078891"/>
              <a:gd name="connsiteY1148" fmla="*/ 2628806 h 5907136"/>
              <a:gd name="connsiteX1149" fmla="*/ 9520363 w 12078891"/>
              <a:gd name="connsiteY1149" fmla="*/ 2616588 h 5907136"/>
              <a:gd name="connsiteX1150" fmla="*/ 9533599 w 12078891"/>
              <a:gd name="connsiteY1150" fmla="*/ 2604369 h 5907136"/>
              <a:gd name="connsiteX1151" fmla="*/ 1707395 w 12078891"/>
              <a:gd name="connsiteY1151" fmla="*/ 2601316 h 5907136"/>
              <a:gd name="connsiteX1152" fmla="*/ 1711468 w 12078891"/>
              <a:gd name="connsiteY1152" fmla="*/ 2605389 h 5907136"/>
              <a:gd name="connsiteX1153" fmla="*/ 1707395 w 12078891"/>
              <a:gd name="connsiteY1153" fmla="*/ 2609462 h 5907136"/>
              <a:gd name="connsiteX1154" fmla="*/ 1703323 w 12078891"/>
              <a:gd name="connsiteY1154" fmla="*/ 2605389 h 5907136"/>
              <a:gd name="connsiteX1155" fmla="*/ 1707395 w 12078891"/>
              <a:gd name="connsiteY1155" fmla="*/ 2601316 h 5907136"/>
              <a:gd name="connsiteX1156" fmla="*/ 4194661 w 12078891"/>
              <a:gd name="connsiteY1156" fmla="*/ 2596226 h 5907136"/>
              <a:gd name="connsiteX1157" fmla="*/ 4200772 w 12078891"/>
              <a:gd name="connsiteY1157" fmla="*/ 2602334 h 5907136"/>
              <a:gd name="connsiteX1158" fmla="*/ 4194661 w 12078891"/>
              <a:gd name="connsiteY1158" fmla="*/ 2608446 h 5907136"/>
              <a:gd name="connsiteX1159" fmla="*/ 4188551 w 12078891"/>
              <a:gd name="connsiteY1159" fmla="*/ 2602334 h 5907136"/>
              <a:gd name="connsiteX1160" fmla="*/ 4194661 w 12078891"/>
              <a:gd name="connsiteY1160" fmla="*/ 2596226 h 5907136"/>
              <a:gd name="connsiteX1161" fmla="*/ 5638309 w 12078891"/>
              <a:gd name="connsiteY1161" fmla="*/ 2592153 h 5907136"/>
              <a:gd name="connsiteX1162" fmla="*/ 5655618 w 12078891"/>
              <a:gd name="connsiteY1162" fmla="*/ 2609462 h 5907136"/>
              <a:gd name="connsiteX1163" fmla="*/ 5638309 w 12078891"/>
              <a:gd name="connsiteY1163" fmla="*/ 2626771 h 5907136"/>
              <a:gd name="connsiteX1164" fmla="*/ 5621002 w 12078891"/>
              <a:gd name="connsiteY1164" fmla="*/ 2609462 h 5907136"/>
              <a:gd name="connsiteX1165" fmla="*/ 5638309 w 12078891"/>
              <a:gd name="connsiteY1165" fmla="*/ 2592153 h 5907136"/>
              <a:gd name="connsiteX1166" fmla="*/ 1008960 w 12078891"/>
              <a:gd name="connsiteY1166" fmla="*/ 2587062 h 5907136"/>
              <a:gd name="connsiteX1167" fmla="*/ 1036449 w 12078891"/>
              <a:gd name="connsiteY1167" fmla="*/ 2614553 h 5907136"/>
              <a:gd name="connsiteX1168" fmla="*/ 1008960 w 12078891"/>
              <a:gd name="connsiteY1168" fmla="*/ 2642042 h 5907136"/>
              <a:gd name="connsiteX1169" fmla="*/ 981471 w 12078891"/>
              <a:gd name="connsiteY1169" fmla="*/ 2614553 h 5907136"/>
              <a:gd name="connsiteX1170" fmla="*/ 1008960 w 12078891"/>
              <a:gd name="connsiteY1170" fmla="*/ 2587062 h 5907136"/>
              <a:gd name="connsiteX1171" fmla="*/ 5912163 w 12078891"/>
              <a:gd name="connsiteY1171" fmla="*/ 2569755 h 5907136"/>
              <a:gd name="connsiteX1172" fmla="*/ 5934560 w 12078891"/>
              <a:gd name="connsiteY1172" fmla="*/ 2591134 h 5907136"/>
              <a:gd name="connsiteX1173" fmla="*/ 5912163 w 12078891"/>
              <a:gd name="connsiteY1173" fmla="*/ 2612518 h 5907136"/>
              <a:gd name="connsiteX1174" fmla="*/ 5889764 w 12078891"/>
              <a:gd name="connsiteY1174" fmla="*/ 2591134 h 5907136"/>
              <a:gd name="connsiteX1175" fmla="*/ 5912163 w 12078891"/>
              <a:gd name="connsiteY1175" fmla="*/ 2569755 h 5907136"/>
              <a:gd name="connsiteX1176" fmla="*/ 10252389 w 12078891"/>
              <a:gd name="connsiteY1176" fmla="*/ 2562630 h 5907136"/>
              <a:gd name="connsiteX1177" fmla="*/ 10330784 w 12078891"/>
              <a:gd name="connsiteY1177" fmla="*/ 2640006 h 5907136"/>
              <a:gd name="connsiteX1178" fmla="*/ 10324691 w 12078891"/>
              <a:gd name="connsiteY1178" fmla="*/ 2670136 h 5907136"/>
              <a:gd name="connsiteX1179" fmla="*/ 10314641 w 12078891"/>
              <a:gd name="connsiteY1179" fmla="*/ 2684950 h 5907136"/>
              <a:gd name="connsiteX1180" fmla="*/ 10316531 w 12078891"/>
              <a:gd name="connsiteY1180" fmla="*/ 2686840 h 5907136"/>
              <a:gd name="connsiteX1181" fmla="*/ 10310422 w 12078891"/>
              <a:gd name="connsiteY1181" fmla="*/ 2692949 h 5907136"/>
              <a:gd name="connsiteX1182" fmla="*/ 10309702 w 12078891"/>
              <a:gd name="connsiteY1182" fmla="*/ 2692227 h 5907136"/>
              <a:gd name="connsiteX1183" fmla="*/ 10308004 w 12078891"/>
              <a:gd name="connsiteY1183" fmla="*/ 2694730 h 5907136"/>
              <a:gd name="connsiteX1184" fmla="*/ 10252389 w 12078891"/>
              <a:gd name="connsiteY1184" fmla="*/ 2717384 h 5907136"/>
              <a:gd name="connsiteX1185" fmla="*/ 10173994 w 12078891"/>
              <a:gd name="connsiteY1185" fmla="*/ 2640006 h 5907136"/>
              <a:gd name="connsiteX1186" fmla="*/ 10252389 w 12078891"/>
              <a:gd name="connsiteY1186" fmla="*/ 2562630 h 5907136"/>
              <a:gd name="connsiteX1187" fmla="*/ 6487394 w 12078891"/>
              <a:gd name="connsiteY1187" fmla="*/ 2547361 h 5907136"/>
              <a:gd name="connsiteX1188" fmla="*/ 6503684 w 12078891"/>
              <a:gd name="connsiteY1188" fmla="*/ 2563649 h 5907136"/>
              <a:gd name="connsiteX1189" fmla="*/ 6487394 w 12078891"/>
              <a:gd name="connsiteY1189" fmla="*/ 2579938 h 5907136"/>
              <a:gd name="connsiteX1190" fmla="*/ 6471104 w 12078891"/>
              <a:gd name="connsiteY1190" fmla="*/ 2563649 h 5907136"/>
              <a:gd name="connsiteX1191" fmla="*/ 6487394 w 12078891"/>
              <a:gd name="connsiteY1191" fmla="*/ 2547361 h 5907136"/>
              <a:gd name="connsiteX1192" fmla="*/ 10923328 w 12078891"/>
              <a:gd name="connsiteY1192" fmla="*/ 2546344 h 5907136"/>
              <a:gd name="connsiteX1193" fmla="*/ 10944708 w 12078891"/>
              <a:gd name="connsiteY1193" fmla="*/ 2567722 h 5907136"/>
              <a:gd name="connsiteX1194" fmla="*/ 10923328 w 12078891"/>
              <a:gd name="connsiteY1194" fmla="*/ 2589100 h 5907136"/>
              <a:gd name="connsiteX1195" fmla="*/ 10901948 w 12078891"/>
              <a:gd name="connsiteY1195" fmla="*/ 2567722 h 5907136"/>
              <a:gd name="connsiteX1196" fmla="*/ 10923328 w 12078891"/>
              <a:gd name="connsiteY1196" fmla="*/ 2546344 h 5907136"/>
              <a:gd name="connsiteX1197" fmla="*/ 591492 w 12078891"/>
              <a:gd name="connsiteY1197" fmla="*/ 2539209 h 5907136"/>
              <a:gd name="connsiteX1198" fmla="*/ 603710 w 12078891"/>
              <a:gd name="connsiteY1198" fmla="*/ 2551426 h 5907136"/>
              <a:gd name="connsiteX1199" fmla="*/ 591492 w 12078891"/>
              <a:gd name="connsiteY1199" fmla="*/ 2563643 h 5907136"/>
              <a:gd name="connsiteX1200" fmla="*/ 579275 w 12078891"/>
              <a:gd name="connsiteY1200" fmla="*/ 2551426 h 5907136"/>
              <a:gd name="connsiteX1201" fmla="*/ 591492 w 12078891"/>
              <a:gd name="connsiteY1201" fmla="*/ 2539209 h 5907136"/>
              <a:gd name="connsiteX1202" fmla="*/ 386905 w 12078891"/>
              <a:gd name="connsiteY1202" fmla="*/ 2534124 h 5907136"/>
              <a:gd name="connsiteX1203" fmla="*/ 405231 w 12078891"/>
              <a:gd name="connsiteY1203" fmla="*/ 2552451 h 5907136"/>
              <a:gd name="connsiteX1204" fmla="*/ 386905 w 12078891"/>
              <a:gd name="connsiteY1204" fmla="*/ 2570776 h 5907136"/>
              <a:gd name="connsiteX1205" fmla="*/ 368579 w 12078891"/>
              <a:gd name="connsiteY1205" fmla="*/ 2552451 h 5907136"/>
              <a:gd name="connsiteX1206" fmla="*/ 386905 w 12078891"/>
              <a:gd name="connsiteY1206" fmla="*/ 2534124 h 5907136"/>
              <a:gd name="connsiteX1207" fmla="*/ 3113437 w 12078891"/>
              <a:gd name="connsiteY1207" fmla="*/ 2528012 h 5907136"/>
              <a:gd name="connsiteX1208" fmla="*/ 3122602 w 12078891"/>
              <a:gd name="connsiteY1208" fmla="*/ 2537177 h 5907136"/>
              <a:gd name="connsiteX1209" fmla="*/ 3113437 w 12078891"/>
              <a:gd name="connsiteY1209" fmla="*/ 2546344 h 5907136"/>
              <a:gd name="connsiteX1210" fmla="*/ 3104277 w 12078891"/>
              <a:gd name="connsiteY1210" fmla="*/ 2537177 h 5907136"/>
              <a:gd name="connsiteX1211" fmla="*/ 3113437 w 12078891"/>
              <a:gd name="connsiteY1211" fmla="*/ 2528012 h 5907136"/>
              <a:gd name="connsiteX1212" fmla="*/ 5387857 w 12078891"/>
              <a:gd name="connsiteY1212" fmla="*/ 2519865 h 5907136"/>
              <a:gd name="connsiteX1213" fmla="*/ 5398041 w 12078891"/>
              <a:gd name="connsiteY1213" fmla="*/ 2530048 h 5907136"/>
              <a:gd name="connsiteX1214" fmla="*/ 5387857 w 12078891"/>
              <a:gd name="connsiteY1214" fmla="*/ 2540233 h 5907136"/>
              <a:gd name="connsiteX1215" fmla="*/ 5377677 w 12078891"/>
              <a:gd name="connsiteY1215" fmla="*/ 2530048 h 5907136"/>
              <a:gd name="connsiteX1216" fmla="*/ 5387857 w 12078891"/>
              <a:gd name="connsiteY1216" fmla="*/ 2519865 h 5907136"/>
              <a:gd name="connsiteX1217" fmla="*/ 11337701 w 12078891"/>
              <a:gd name="connsiteY1217" fmla="*/ 2517829 h 5907136"/>
              <a:gd name="connsiteX1218" fmla="*/ 11347882 w 12078891"/>
              <a:gd name="connsiteY1218" fmla="*/ 2528012 h 5907136"/>
              <a:gd name="connsiteX1219" fmla="*/ 11337701 w 12078891"/>
              <a:gd name="connsiteY1219" fmla="*/ 2538195 h 5907136"/>
              <a:gd name="connsiteX1220" fmla="*/ 11327520 w 12078891"/>
              <a:gd name="connsiteY1220" fmla="*/ 2528012 h 5907136"/>
              <a:gd name="connsiteX1221" fmla="*/ 11337701 w 12078891"/>
              <a:gd name="connsiteY1221" fmla="*/ 2517829 h 5907136"/>
              <a:gd name="connsiteX1222" fmla="*/ 5092607 w 12078891"/>
              <a:gd name="connsiteY1222" fmla="*/ 2499505 h 5907136"/>
              <a:gd name="connsiteX1223" fmla="*/ 5113983 w 12078891"/>
              <a:gd name="connsiteY1223" fmla="*/ 2519865 h 5907136"/>
              <a:gd name="connsiteX1224" fmla="*/ 5092607 w 12078891"/>
              <a:gd name="connsiteY1224" fmla="*/ 2540233 h 5907136"/>
              <a:gd name="connsiteX1225" fmla="*/ 5071229 w 12078891"/>
              <a:gd name="connsiteY1225" fmla="*/ 2519865 h 5907136"/>
              <a:gd name="connsiteX1226" fmla="*/ 5092607 w 12078891"/>
              <a:gd name="connsiteY1226" fmla="*/ 2499505 h 5907136"/>
              <a:gd name="connsiteX1227" fmla="*/ 7711170 w 12078891"/>
              <a:gd name="connsiteY1227" fmla="*/ 2493397 h 5907136"/>
              <a:gd name="connsiteX1228" fmla="*/ 7717279 w 12078891"/>
              <a:gd name="connsiteY1228" fmla="*/ 2499505 h 5907136"/>
              <a:gd name="connsiteX1229" fmla="*/ 7711170 w 12078891"/>
              <a:gd name="connsiteY1229" fmla="*/ 2505613 h 5907136"/>
              <a:gd name="connsiteX1230" fmla="*/ 7705061 w 12078891"/>
              <a:gd name="connsiteY1230" fmla="*/ 2499505 h 5907136"/>
              <a:gd name="connsiteX1231" fmla="*/ 7711170 w 12078891"/>
              <a:gd name="connsiteY1231" fmla="*/ 2493397 h 5907136"/>
              <a:gd name="connsiteX1232" fmla="*/ 11655354 w 12078891"/>
              <a:gd name="connsiteY1232" fmla="*/ 2472014 h 5907136"/>
              <a:gd name="connsiteX1233" fmla="*/ 11666553 w 12078891"/>
              <a:gd name="connsiteY1233" fmla="*/ 2483214 h 5907136"/>
              <a:gd name="connsiteX1234" fmla="*/ 11655354 w 12078891"/>
              <a:gd name="connsiteY1234" fmla="*/ 2493395 h 5907136"/>
              <a:gd name="connsiteX1235" fmla="*/ 11644154 w 12078891"/>
              <a:gd name="connsiteY1235" fmla="*/ 2483214 h 5907136"/>
              <a:gd name="connsiteX1236" fmla="*/ 11655354 w 12078891"/>
              <a:gd name="connsiteY1236" fmla="*/ 2472014 h 5907136"/>
              <a:gd name="connsiteX1237" fmla="*/ 1161657 w 12078891"/>
              <a:gd name="connsiteY1237" fmla="*/ 2462852 h 5907136"/>
              <a:gd name="connsiteX1238" fmla="*/ 1238016 w 12078891"/>
              <a:gd name="connsiteY1238" fmla="*/ 2539213 h 5907136"/>
              <a:gd name="connsiteX1239" fmla="*/ 1161657 w 12078891"/>
              <a:gd name="connsiteY1239" fmla="*/ 2615570 h 5907136"/>
              <a:gd name="connsiteX1240" fmla="*/ 1153260 w 12078891"/>
              <a:gd name="connsiteY1240" fmla="*/ 2613912 h 5907136"/>
              <a:gd name="connsiteX1241" fmla="*/ 1153543 w 12078891"/>
              <a:gd name="connsiteY1241" fmla="*/ 2614553 h 5907136"/>
              <a:gd name="connsiteX1242" fmla="*/ 1133180 w 12078891"/>
              <a:gd name="connsiteY1242" fmla="*/ 2634915 h 5907136"/>
              <a:gd name="connsiteX1243" fmla="*/ 1112818 w 12078891"/>
              <a:gd name="connsiteY1243" fmla="*/ 2614553 h 5907136"/>
              <a:gd name="connsiteX1244" fmla="*/ 1118521 w 12078891"/>
              <a:gd name="connsiteY1244" fmla="*/ 2600840 h 5907136"/>
              <a:gd name="connsiteX1245" fmla="*/ 1107443 w 12078891"/>
              <a:gd name="connsiteY1245" fmla="*/ 2593425 h 5907136"/>
              <a:gd name="connsiteX1246" fmla="*/ 1085299 w 12078891"/>
              <a:gd name="connsiteY1246" fmla="*/ 2539213 h 5907136"/>
              <a:gd name="connsiteX1247" fmla="*/ 1161657 w 12078891"/>
              <a:gd name="connsiteY1247" fmla="*/ 2462852 h 5907136"/>
              <a:gd name="connsiteX1248" fmla="*/ 7789564 w 12078891"/>
              <a:gd name="connsiteY1248" fmla="*/ 2417038 h 5907136"/>
              <a:gd name="connsiteX1249" fmla="*/ 7795674 w 12078891"/>
              <a:gd name="connsiteY1249" fmla="*/ 2423147 h 5907136"/>
              <a:gd name="connsiteX1250" fmla="*/ 7789564 w 12078891"/>
              <a:gd name="connsiteY1250" fmla="*/ 2429254 h 5907136"/>
              <a:gd name="connsiteX1251" fmla="*/ 7783456 w 12078891"/>
              <a:gd name="connsiteY1251" fmla="*/ 2423147 h 5907136"/>
              <a:gd name="connsiteX1252" fmla="*/ 7789564 w 12078891"/>
              <a:gd name="connsiteY1252" fmla="*/ 2417038 h 5907136"/>
              <a:gd name="connsiteX1253" fmla="*/ 8313895 w 12078891"/>
              <a:gd name="connsiteY1253" fmla="*/ 2398712 h 5907136"/>
              <a:gd name="connsiteX1254" fmla="*/ 8330185 w 12078891"/>
              <a:gd name="connsiteY1254" fmla="*/ 2415002 h 5907136"/>
              <a:gd name="connsiteX1255" fmla="*/ 8313895 w 12078891"/>
              <a:gd name="connsiteY1255" fmla="*/ 2431292 h 5907136"/>
              <a:gd name="connsiteX1256" fmla="*/ 8297605 w 12078891"/>
              <a:gd name="connsiteY1256" fmla="*/ 2415002 h 5907136"/>
              <a:gd name="connsiteX1257" fmla="*/ 8313895 w 12078891"/>
              <a:gd name="connsiteY1257" fmla="*/ 2398712 h 5907136"/>
              <a:gd name="connsiteX1258" fmla="*/ 10361328 w 12078891"/>
              <a:gd name="connsiteY1258" fmla="*/ 2390565 h 5907136"/>
              <a:gd name="connsiteX1259" fmla="*/ 10383726 w 12078891"/>
              <a:gd name="connsiteY1259" fmla="*/ 2412965 h 5907136"/>
              <a:gd name="connsiteX1260" fmla="*/ 10361328 w 12078891"/>
              <a:gd name="connsiteY1260" fmla="*/ 2435363 h 5907136"/>
              <a:gd name="connsiteX1261" fmla="*/ 10338929 w 12078891"/>
              <a:gd name="connsiteY1261" fmla="*/ 2412965 h 5907136"/>
              <a:gd name="connsiteX1262" fmla="*/ 10361328 w 12078891"/>
              <a:gd name="connsiteY1262" fmla="*/ 2390565 h 5907136"/>
              <a:gd name="connsiteX1263" fmla="*/ 1788833 w 12078891"/>
              <a:gd name="connsiteY1263" fmla="*/ 2370201 h 5907136"/>
              <a:gd name="connsiteX1264" fmla="*/ 1809196 w 12078891"/>
              <a:gd name="connsiteY1264" fmla="*/ 2390565 h 5907136"/>
              <a:gd name="connsiteX1265" fmla="*/ 1788833 w 12078891"/>
              <a:gd name="connsiteY1265" fmla="*/ 2410929 h 5907136"/>
              <a:gd name="connsiteX1266" fmla="*/ 1768472 w 12078891"/>
              <a:gd name="connsiteY1266" fmla="*/ 2390565 h 5907136"/>
              <a:gd name="connsiteX1267" fmla="*/ 1788833 w 12078891"/>
              <a:gd name="connsiteY1267" fmla="*/ 2370201 h 5907136"/>
              <a:gd name="connsiteX1268" fmla="*/ 8322040 w 12078891"/>
              <a:gd name="connsiteY1268" fmla="*/ 2351875 h 5907136"/>
              <a:gd name="connsiteX1269" fmla="*/ 8335275 w 12078891"/>
              <a:gd name="connsiteY1269" fmla="*/ 2365110 h 5907136"/>
              <a:gd name="connsiteX1270" fmla="*/ 8322040 w 12078891"/>
              <a:gd name="connsiteY1270" fmla="*/ 2378348 h 5907136"/>
              <a:gd name="connsiteX1271" fmla="*/ 8308804 w 12078891"/>
              <a:gd name="connsiteY1271" fmla="*/ 2365110 h 5907136"/>
              <a:gd name="connsiteX1272" fmla="*/ 8322040 w 12078891"/>
              <a:gd name="connsiteY1272" fmla="*/ 2351875 h 5907136"/>
              <a:gd name="connsiteX1273" fmla="*/ 1726739 w 12078891"/>
              <a:gd name="connsiteY1273" fmla="*/ 2338640 h 5907136"/>
              <a:gd name="connsiteX1274" fmla="*/ 1749137 w 12078891"/>
              <a:gd name="connsiteY1274" fmla="*/ 2361037 h 5907136"/>
              <a:gd name="connsiteX1275" fmla="*/ 1726739 w 12078891"/>
              <a:gd name="connsiteY1275" fmla="*/ 2383438 h 5907136"/>
              <a:gd name="connsiteX1276" fmla="*/ 1704340 w 12078891"/>
              <a:gd name="connsiteY1276" fmla="*/ 2361037 h 5907136"/>
              <a:gd name="connsiteX1277" fmla="*/ 1726739 w 12078891"/>
              <a:gd name="connsiteY1277" fmla="*/ 2338640 h 5907136"/>
              <a:gd name="connsiteX1278" fmla="*/ 5160810 w 12078891"/>
              <a:gd name="connsiteY1278" fmla="*/ 2317265 h 5907136"/>
              <a:gd name="connsiteX1279" fmla="*/ 5181174 w 12078891"/>
              <a:gd name="connsiteY1279" fmla="*/ 2337623 h 5907136"/>
              <a:gd name="connsiteX1280" fmla="*/ 5160810 w 12078891"/>
              <a:gd name="connsiteY1280" fmla="*/ 2357983 h 5907136"/>
              <a:gd name="connsiteX1281" fmla="*/ 5140448 w 12078891"/>
              <a:gd name="connsiteY1281" fmla="*/ 2337623 h 5907136"/>
              <a:gd name="connsiteX1282" fmla="*/ 5160810 w 12078891"/>
              <a:gd name="connsiteY1282" fmla="*/ 2317265 h 5907136"/>
              <a:gd name="connsiteX1283" fmla="*/ 5008114 w 12078891"/>
              <a:gd name="connsiteY1283" fmla="*/ 2306069 h 5907136"/>
              <a:gd name="connsiteX1284" fmla="*/ 5017273 w 12078891"/>
              <a:gd name="connsiteY1284" fmla="*/ 2315229 h 5907136"/>
              <a:gd name="connsiteX1285" fmla="*/ 5008114 w 12078891"/>
              <a:gd name="connsiteY1285" fmla="*/ 2324392 h 5907136"/>
              <a:gd name="connsiteX1286" fmla="*/ 4998954 w 12078891"/>
              <a:gd name="connsiteY1286" fmla="*/ 2315229 h 5907136"/>
              <a:gd name="connsiteX1287" fmla="*/ 5008114 w 12078891"/>
              <a:gd name="connsiteY1287" fmla="*/ 2306069 h 5907136"/>
              <a:gd name="connsiteX1288" fmla="*/ 6816246 w 12078891"/>
              <a:gd name="connsiteY1288" fmla="*/ 2280623 h 5907136"/>
              <a:gd name="connsiteX1289" fmla="*/ 6830500 w 12078891"/>
              <a:gd name="connsiteY1289" fmla="*/ 2294873 h 5907136"/>
              <a:gd name="connsiteX1290" fmla="*/ 6816246 w 12078891"/>
              <a:gd name="connsiteY1290" fmla="*/ 2309123 h 5907136"/>
              <a:gd name="connsiteX1291" fmla="*/ 6801992 w 12078891"/>
              <a:gd name="connsiteY1291" fmla="*/ 2294873 h 5907136"/>
              <a:gd name="connsiteX1292" fmla="*/ 6816246 w 12078891"/>
              <a:gd name="connsiteY1292" fmla="*/ 2280623 h 5907136"/>
              <a:gd name="connsiteX1293" fmla="*/ 7301887 w 12078891"/>
              <a:gd name="connsiteY1293" fmla="*/ 2233780 h 5907136"/>
              <a:gd name="connsiteX1294" fmla="*/ 7321231 w 12078891"/>
              <a:gd name="connsiteY1294" fmla="*/ 2253129 h 5907136"/>
              <a:gd name="connsiteX1295" fmla="*/ 7301887 w 12078891"/>
              <a:gd name="connsiteY1295" fmla="*/ 2272473 h 5907136"/>
              <a:gd name="connsiteX1296" fmla="*/ 7282543 w 12078891"/>
              <a:gd name="connsiteY1296" fmla="*/ 2253129 h 5907136"/>
              <a:gd name="connsiteX1297" fmla="*/ 7301887 w 12078891"/>
              <a:gd name="connsiteY1297" fmla="*/ 2233780 h 5907136"/>
              <a:gd name="connsiteX1298" fmla="*/ 11671645 w 12078891"/>
              <a:gd name="connsiteY1298" fmla="*/ 2219524 h 5907136"/>
              <a:gd name="connsiteX1299" fmla="*/ 11676735 w 12078891"/>
              <a:gd name="connsiteY1299" fmla="*/ 2224617 h 5907136"/>
              <a:gd name="connsiteX1300" fmla="*/ 11671645 w 12078891"/>
              <a:gd name="connsiteY1300" fmla="*/ 2229707 h 5907136"/>
              <a:gd name="connsiteX1301" fmla="*/ 11666554 w 12078891"/>
              <a:gd name="connsiteY1301" fmla="*/ 2224617 h 5907136"/>
              <a:gd name="connsiteX1302" fmla="*/ 11671645 w 12078891"/>
              <a:gd name="connsiteY1302" fmla="*/ 2219524 h 5907136"/>
              <a:gd name="connsiteX1303" fmla="*/ 10717669 w 12078891"/>
              <a:gd name="connsiteY1303" fmla="*/ 2192034 h 5907136"/>
              <a:gd name="connsiteX1304" fmla="*/ 10731923 w 12078891"/>
              <a:gd name="connsiteY1304" fmla="*/ 2206286 h 5907136"/>
              <a:gd name="connsiteX1305" fmla="*/ 10717669 w 12078891"/>
              <a:gd name="connsiteY1305" fmla="*/ 2220542 h 5907136"/>
              <a:gd name="connsiteX1306" fmla="*/ 10703416 w 12078891"/>
              <a:gd name="connsiteY1306" fmla="*/ 2206286 h 5907136"/>
              <a:gd name="connsiteX1307" fmla="*/ 10717669 w 12078891"/>
              <a:gd name="connsiteY1307" fmla="*/ 2192034 h 5907136"/>
              <a:gd name="connsiteX1308" fmla="*/ 4248637 w 12078891"/>
              <a:gd name="connsiteY1308" fmla="*/ 2184910 h 5907136"/>
              <a:gd name="connsiteX1309" fmla="*/ 4276129 w 12078891"/>
              <a:gd name="connsiteY1309" fmla="*/ 2212394 h 5907136"/>
              <a:gd name="connsiteX1310" fmla="*/ 4248637 w 12078891"/>
              <a:gd name="connsiteY1310" fmla="*/ 2239891 h 5907136"/>
              <a:gd name="connsiteX1311" fmla="*/ 4221154 w 12078891"/>
              <a:gd name="connsiteY1311" fmla="*/ 2212394 h 5907136"/>
              <a:gd name="connsiteX1312" fmla="*/ 4248637 w 12078891"/>
              <a:gd name="connsiteY1312" fmla="*/ 2184910 h 5907136"/>
              <a:gd name="connsiteX1313" fmla="*/ 10552733 w 12078891"/>
              <a:gd name="connsiteY1313" fmla="*/ 2163530 h 5907136"/>
              <a:gd name="connsiteX1314" fmla="*/ 10558842 w 12078891"/>
              <a:gd name="connsiteY1314" fmla="*/ 2169638 h 5907136"/>
              <a:gd name="connsiteX1315" fmla="*/ 10552733 w 12078891"/>
              <a:gd name="connsiteY1315" fmla="*/ 2174729 h 5907136"/>
              <a:gd name="connsiteX1316" fmla="*/ 10546625 w 12078891"/>
              <a:gd name="connsiteY1316" fmla="*/ 2169638 h 5907136"/>
              <a:gd name="connsiteX1317" fmla="*/ 10552733 w 12078891"/>
              <a:gd name="connsiteY1317" fmla="*/ 2163530 h 5907136"/>
              <a:gd name="connsiteX1318" fmla="*/ 11573905 w 12078891"/>
              <a:gd name="connsiteY1318" fmla="*/ 2144178 h 5907136"/>
              <a:gd name="connsiteX1319" fmla="*/ 11586122 w 12078891"/>
              <a:gd name="connsiteY1319" fmla="*/ 2155377 h 5907136"/>
              <a:gd name="connsiteX1320" fmla="*/ 11573905 w 12078891"/>
              <a:gd name="connsiteY1320" fmla="*/ 2166575 h 5907136"/>
              <a:gd name="connsiteX1321" fmla="*/ 11561687 w 12078891"/>
              <a:gd name="connsiteY1321" fmla="*/ 2155377 h 5907136"/>
              <a:gd name="connsiteX1322" fmla="*/ 11573905 w 12078891"/>
              <a:gd name="connsiteY1322" fmla="*/ 2144178 h 5907136"/>
              <a:gd name="connsiteX1323" fmla="*/ 10875476 w 12078891"/>
              <a:gd name="connsiteY1323" fmla="*/ 2060694 h 5907136"/>
              <a:gd name="connsiteX1324" fmla="*/ 10883622 w 12078891"/>
              <a:gd name="connsiteY1324" fmla="*/ 2068840 h 5907136"/>
              <a:gd name="connsiteX1325" fmla="*/ 10875476 w 12078891"/>
              <a:gd name="connsiteY1325" fmla="*/ 2076984 h 5907136"/>
              <a:gd name="connsiteX1326" fmla="*/ 10867332 w 12078891"/>
              <a:gd name="connsiteY1326" fmla="*/ 2068840 h 5907136"/>
              <a:gd name="connsiteX1327" fmla="*/ 10875476 w 12078891"/>
              <a:gd name="connsiteY1327" fmla="*/ 2060694 h 5907136"/>
              <a:gd name="connsiteX1328" fmla="*/ 9976480 w 12078891"/>
              <a:gd name="connsiteY1328" fmla="*/ 2052572 h 5907136"/>
              <a:gd name="connsiteX1329" fmla="*/ 10023313 w 12078891"/>
              <a:gd name="connsiteY1329" fmla="*/ 2099390 h 5907136"/>
              <a:gd name="connsiteX1330" fmla="*/ 9976480 w 12078891"/>
              <a:gd name="connsiteY1330" fmla="*/ 2146221 h 5907136"/>
              <a:gd name="connsiteX1331" fmla="*/ 9929646 w 12078891"/>
              <a:gd name="connsiteY1331" fmla="*/ 2099390 h 5907136"/>
              <a:gd name="connsiteX1332" fmla="*/ 9976480 w 12078891"/>
              <a:gd name="connsiteY1332" fmla="*/ 2052572 h 5907136"/>
              <a:gd name="connsiteX1333" fmla="*/ 8217174 w 12078891"/>
              <a:gd name="connsiteY1333" fmla="*/ 2041361 h 5907136"/>
              <a:gd name="connsiteX1334" fmla="*/ 8257898 w 12078891"/>
              <a:gd name="connsiteY1334" fmla="*/ 2082087 h 5907136"/>
              <a:gd name="connsiteX1335" fmla="*/ 8217174 w 12078891"/>
              <a:gd name="connsiteY1335" fmla="*/ 2122802 h 5907136"/>
              <a:gd name="connsiteX1336" fmla="*/ 8176449 w 12078891"/>
              <a:gd name="connsiteY1336" fmla="*/ 2082087 h 5907136"/>
              <a:gd name="connsiteX1337" fmla="*/ 8217174 w 12078891"/>
              <a:gd name="connsiteY1337" fmla="*/ 2041361 h 5907136"/>
              <a:gd name="connsiteX1338" fmla="*/ 11389625 w 12078891"/>
              <a:gd name="connsiteY1338" fmla="*/ 2007776 h 5907136"/>
              <a:gd name="connsiteX1339" fmla="*/ 11401843 w 12078891"/>
              <a:gd name="connsiteY1339" fmla="*/ 2019993 h 5907136"/>
              <a:gd name="connsiteX1340" fmla="*/ 11389625 w 12078891"/>
              <a:gd name="connsiteY1340" fmla="*/ 2032209 h 5907136"/>
              <a:gd name="connsiteX1341" fmla="*/ 11377408 w 12078891"/>
              <a:gd name="connsiteY1341" fmla="*/ 2019993 h 5907136"/>
              <a:gd name="connsiteX1342" fmla="*/ 11389625 w 12078891"/>
              <a:gd name="connsiteY1342" fmla="*/ 2007776 h 5907136"/>
              <a:gd name="connsiteX1343" fmla="*/ 11089281 w 12078891"/>
              <a:gd name="connsiteY1343" fmla="*/ 1971100 h 5907136"/>
              <a:gd name="connsiteX1344" fmla="*/ 11094371 w 12078891"/>
              <a:gd name="connsiteY1344" fmla="*/ 1976191 h 5907136"/>
              <a:gd name="connsiteX1345" fmla="*/ 11089281 w 12078891"/>
              <a:gd name="connsiteY1345" fmla="*/ 1981281 h 5907136"/>
              <a:gd name="connsiteX1346" fmla="*/ 11084190 w 12078891"/>
              <a:gd name="connsiteY1346" fmla="*/ 1976191 h 5907136"/>
              <a:gd name="connsiteX1347" fmla="*/ 11089281 w 12078891"/>
              <a:gd name="connsiteY1347" fmla="*/ 1971100 h 5907136"/>
              <a:gd name="connsiteX1348" fmla="*/ 607782 w 12078891"/>
              <a:gd name="connsiteY1348" fmla="*/ 1958886 h 5907136"/>
              <a:gd name="connsiteX1349" fmla="*/ 627126 w 12078891"/>
              <a:gd name="connsiteY1349" fmla="*/ 1978230 h 5907136"/>
              <a:gd name="connsiteX1350" fmla="*/ 607782 w 12078891"/>
              <a:gd name="connsiteY1350" fmla="*/ 1997575 h 5907136"/>
              <a:gd name="connsiteX1351" fmla="*/ 588438 w 12078891"/>
              <a:gd name="connsiteY1351" fmla="*/ 1978230 h 5907136"/>
              <a:gd name="connsiteX1352" fmla="*/ 607782 w 12078891"/>
              <a:gd name="connsiteY1352" fmla="*/ 1958886 h 5907136"/>
              <a:gd name="connsiteX1353" fmla="*/ 8754740 w 12078891"/>
              <a:gd name="connsiteY1353" fmla="*/ 1924294 h 5907136"/>
              <a:gd name="connsiteX1354" fmla="*/ 8760849 w 12078891"/>
              <a:gd name="connsiteY1354" fmla="*/ 1930402 h 5907136"/>
              <a:gd name="connsiteX1355" fmla="*/ 8754740 w 12078891"/>
              <a:gd name="connsiteY1355" fmla="*/ 1936513 h 5907136"/>
              <a:gd name="connsiteX1356" fmla="*/ 8748631 w 12078891"/>
              <a:gd name="connsiteY1356" fmla="*/ 1930402 h 5907136"/>
              <a:gd name="connsiteX1357" fmla="*/ 8754740 w 12078891"/>
              <a:gd name="connsiteY1357" fmla="*/ 1924294 h 5907136"/>
              <a:gd name="connsiteX1358" fmla="*/ 6224720 w 12078891"/>
              <a:gd name="connsiteY1358" fmla="*/ 1894771 h 5907136"/>
              <a:gd name="connsiteX1359" fmla="*/ 6230829 w 12078891"/>
              <a:gd name="connsiteY1359" fmla="*/ 1900877 h 5907136"/>
              <a:gd name="connsiteX1360" fmla="*/ 6224720 w 12078891"/>
              <a:gd name="connsiteY1360" fmla="*/ 1906983 h 5907136"/>
              <a:gd name="connsiteX1361" fmla="*/ 6218611 w 12078891"/>
              <a:gd name="connsiteY1361" fmla="*/ 1900877 h 5907136"/>
              <a:gd name="connsiteX1362" fmla="*/ 6224720 w 12078891"/>
              <a:gd name="connsiteY1362" fmla="*/ 1894771 h 5907136"/>
              <a:gd name="connsiteX1363" fmla="*/ 6900749 w 12078891"/>
              <a:gd name="connsiteY1363" fmla="*/ 1835719 h 5907136"/>
              <a:gd name="connsiteX1364" fmla="*/ 6913985 w 12078891"/>
              <a:gd name="connsiteY1364" fmla="*/ 1848957 h 5907136"/>
              <a:gd name="connsiteX1365" fmla="*/ 6900749 w 12078891"/>
              <a:gd name="connsiteY1365" fmla="*/ 1862192 h 5907136"/>
              <a:gd name="connsiteX1366" fmla="*/ 6887514 w 12078891"/>
              <a:gd name="connsiteY1366" fmla="*/ 1848957 h 5907136"/>
              <a:gd name="connsiteX1367" fmla="*/ 6900749 w 12078891"/>
              <a:gd name="connsiteY1367" fmla="*/ 1835719 h 5907136"/>
              <a:gd name="connsiteX1368" fmla="*/ 3320114 w 12078891"/>
              <a:gd name="connsiteY1368" fmla="*/ 1834701 h 5907136"/>
              <a:gd name="connsiteX1369" fmla="*/ 3324187 w 12078891"/>
              <a:gd name="connsiteY1369" fmla="*/ 1838772 h 5907136"/>
              <a:gd name="connsiteX1370" fmla="*/ 3320114 w 12078891"/>
              <a:gd name="connsiteY1370" fmla="*/ 1842845 h 5907136"/>
              <a:gd name="connsiteX1371" fmla="*/ 3316042 w 12078891"/>
              <a:gd name="connsiteY1371" fmla="*/ 1838772 h 5907136"/>
              <a:gd name="connsiteX1372" fmla="*/ 3320114 w 12078891"/>
              <a:gd name="connsiteY1372" fmla="*/ 1834701 h 5907136"/>
              <a:gd name="connsiteX1373" fmla="*/ 6968963 w 12078891"/>
              <a:gd name="connsiteY1373" fmla="*/ 1829583 h 5907136"/>
              <a:gd name="connsiteX1374" fmla="*/ 6972017 w 12078891"/>
              <a:gd name="connsiteY1374" fmla="*/ 1832637 h 5907136"/>
              <a:gd name="connsiteX1375" fmla="*/ 6968963 w 12078891"/>
              <a:gd name="connsiteY1375" fmla="*/ 1835691 h 5907136"/>
              <a:gd name="connsiteX1376" fmla="*/ 6965909 w 12078891"/>
              <a:gd name="connsiteY1376" fmla="*/ 1832637 h 5907136"/>
              <a:gd name="connsiteX1377" fmla="*/ 6968963 w 12078891"/>
              <a:gd name="connsiteY1377" fmla="*/ 1829583 h 5907136"/>
              <a:gd name="connsiteX1378" fmla="*/ 5026434 w 12078891"/>
              <a:gd name="connsiteY1378" fmla="*/ 1816374 h 5907136"/>
              <a:gd name="connsiteX1379" fmla="*/ 5031521 w 12078891"/>
              <a:gd name="connsiteY1379" fmla="*/ 1821463 h 5907136"/>
              <a:gd name="connsiteX1380" fmla="*/ 5026434 w 12078891"/>
              <a:gd name="connsiteY1380" fmla="*/ 1826554 h 5907136"/>
              <a:gd name="connsiteX1381" fmla="*/ 5021344 w 12078891"/>
              <a:gd name="connsiteY1381" fmla="*/ 1821463 h 5907136"/>
              <a:gd name="connsiteX1382" fmla="*/ 5026434 w 12078891"/>
              <a:gd name="connsiteY1382" fmla="*/ 1816374 h 5907136"/>
              <a:gd name="connsiteX1383" fmla="*/ 1693109 w 12078891"/>
              <a:gd name="connsiteY1383" fmla="*/ 1810250 h 5907136"/>
              <a:gd name="connsiteX1384" fmla="*/ 1722634 w 12078891"/>
              <a:gd name="connsiteY1384" fmla="*/ 1839778 h 5907136"/>
              <a:gd name="connsiteX1385" fmla="*/ 1693109 w 12078891"/>
              <a:gd name="connsiteY1385" fmla="*/ 1869303 h 5907136"/>
              <a:gd name="connsiteX1386" fmla="*/ 1663584 w 12078891"/>
              <a:gd name="connsiteY1386" fmla="*/ 1839778 h 5907136"/>
              <a:gd name="connsiteX1387" fmla="*/ 1693109 w 12078891"/>
              <a:gd name="connsiteY1387" fmla="*/ 1810250 h 5907136"/>
              <a:gd name="connsiteX1388" fmla="*/ 466263 w 12078891"/>
              <a:gd name="connsiteY1388" fmla="*/ 1806168 h 5907136"/>
              <a:gd name="connsiteX1389" fmla="*/ 470336 w 12078891"/>
              <a:gd name="connsiteY1389" fmla="*/ 1810240 h 5907136"/>
              <a:gd name="connsiteX1390" fmla="*/ 466263 w 12078891"/>
              <a:gd name="connsiteY1390" fmla="*/ 1814313 h 5907136"/>
              <a:gd name="connsiteX1391" fmla="*/ 462191 w 12078891"/>
              <a:gd name="connsiteY1391" fmla="*/ 1810240 h 5907136"/>
              <a:gd name="connsiteX1392" fmla="*/ 466263 w 12078891"/>
              <a:gd name="connsiteY1392" fmla="*/ 1806168 h 5907136"/>
              <a:gd name="connsiteX1393" fmla="*/ 11028194 w 12078891"/>
              <a:gd name="connsiteY1393" fmla="*/ 1801104 h 5907136"/>
              <a:gd name="connsiteX1394" fmla="*/ 11040412 w 12078891"/>
              <a:gd name="connsiteY1394" fmla="*/ 1813323 h 5907136"/>
              <a:gd name="connsiteX1395" fmla="*/ 11028194 w 12078891"/>
              <a:gd name="connsiteY1395" fmla="*/ 1825541 h 5907136"/>
              <a:gd name="connsiteX1396" fmla="*/ 11015977 w 12078891"/>
              <a:gd name="connsiteY1396" fmla="*/ 1813323 h 5907136"/>
              <a:gd name="connsiteX1397" fmla="*/ 11028194 w 12078891"/>
              <a:gd name="connsiteY1397" fmla="*/ 1801104 h 5907136"/>
              <a:gd name="connsiteX1398" fmla="*/ 9489820 w 12078891"/>
              <a:gd name="connsiteY1398" fmla="*/ 1800068 h 5907136"/>
              <a:gd name="connsiteX1399" fmla="*/ 9524436 w 12078891"/>
              <a:gd name="connsiteY1399" fmla="*/ 1834686 h 5907136"/>
              <a:gd name="connsiteX1400" fmla="*/ 9489820 w 12078891"/>
              <a:gd name="connsiteY1400" fmla="*/ 1869303 h 5907136"/>
              <a:gd name="connsiteX1401" fmla="*/ 9455204 w 12078891"/>
              <a:gd name="connsiteY1401" fmla="*/ 1834686 h 5907136"/>
              <a:gd name="connsiteX1402" fmla="*/ 9489820 w 12078891"/>
              <a:gd name="connsiteY1402" fmla="*/ 1800068 h 5907136"/>
              <a:gd name="connsiteX1403" fmla="*/ 10635201 w 12078891"/>
              <a:gd name="connsiteY1403" fmla="*/ 1799039 h 5907136"/>
              <a:gd name="connsiteX1404" fmla="*/ 10642329 w 12078891"/>
              <a:gd name="connsiteY1404" fmla="*/ 1806166 h 5907136"/>
              <a:gd name="connsiteX1405" fmla="*/ 10635201 w 12078891"/>
              <a:gd name="connsiteY1405" fmla="*/ 1813293 h 5907136"/>
              <a:gd name="connsiteX1406" fmla="*/ 10628075 w 12078891"/>
              <a:gd name="connsiteY1406" fmla="*/ 1806166 h 5907136"/>
              <a:gd name="connsiteX1407" fmla="*/ 10635201 w 12078891"/>
              <a:gd name="connsiteY1407" fmla="*/ 1799039 h 5907136"/>
              <a:gd name="connsiteX1408" fmla="*/ 8181540 w 12078891"/>
              <a:gd name="connsiteY1408" fmla="*/ 1798022 h 5907136"/>
              <a:gd name="connsiteX1409" fmla="*/ 8186630 w 12078891"/>
              <a:gd name="connsiteY1409" fmla="*/ 1803111 h 5907136"/>
              <a:gd name="connsiteX1410" fmla="*/ 8181540 w 12078891"/>
              <a:gd name="connsiteY1410" fmla="*/ 1808202 h 5907136"/>
              <a:gd name="connsiteX1411" fmla="*/ 8176449 w 12078891"/>
              <a:gd name="connsiteY1411" fmla="*/ 1803111 h 5907136"/>
              <a:gd name="connsiteX1412" fmla="*/ 8181540 w 12078891"/>
              <a:gd name="connsiteY1412" fmla="*/ 1798022 h 5907136"/>
              <a:gd name="connsiteX1413" fmla="*/ 5724840 w 12078891"/>
              <a:gd name="connsiteY1413" fmla="*/ 1792952 h 5907136"/>
              <a:gd name="connsiteX1414" fmla="*/ 5730949 w 12078891"/>
              <a:gd name="connsiteY1414" fmla="*/ 1799061 h 5907136"/>
              <a:gd name="connsiteX1415" fmla="*/ 5724840 w 12078891"/>
              <a:gd name="connsiteY1415" fmla="*/ 1805170 h 5907136"/>
              <a:gd name="connsiteX1416" fmla="*/ 5718734 w 12078891"/>
              <a:gd name="connsiteY1416" fmla="*/ 1799061 h 5907136"/>
              <a:gd name="connsiteX1417" fmla="*/ 5724840 w 12078891"/>
              <a:gd name="connsiteY1417" fmla="*/ 1792952 h 5907136"/>
              <a:gd name="connsiteX1418" fmla="*/ 10191302 w 12078891"/>
              <a:gd name="connsiteY1418" fmla="*/ 1791912 h 5907136"/>
              <a:gd name="connsiteX1419" fmla="*/ 10204538 w 12078891"/>
              <a:gd name="connsiteY1419" fmla="*/ 1805147 h 5907136"/>
              <a:gd name="connsiteX1420" fmla="*/ 10191302 w 12078891"/>
              <a:gd name="connsiteY1420" fmla="*/ 1818383 h 5907136"/>
              <a:gd name="connsiteX1421" fmla="*/ 10178067 w 12078891"/>
              <a:gd name="connsiteY1421" fmla="*/ 1805147 h 5907136"/>
              <a:gd name="connsiteX1422" fmla="*/ 10191302 w 12078891"/>
              <a:gd name="connsiteY1422" fmla="*/ 1791912 h 5907136"/>
              <a:gd name="connsiteX1423" fmla="*/ 5611817 w 12078891"/>
              <a:gd name="connsiteY1423" fmla="*/ 1782750 h 5907136"/>
              <a:gd name="connsiteX1424" fmla="*/ 5613854 w 12078891"/>
              <a:gd name="connsiteY1424" fmla="*/ 1784786 h 5907136"/>
              <a:gd name="connsiteX1425" fmla="*/ 5611817 w 12078891"/>
              <a:gd name="connsiteY1425" fmla="*/ 1786822 h 5907136"/>
              <a:gd name="connsiteX1426" fmla="*/ 5609781 w 12078891"/>
              <a:gd name="connsiteY1426" fmla="*/ 1784786 h 5907136"/>
              <a:gd name="connsiteX1427" fmla="*/ 5611817 w 12078891"/>
              <a:gd name="connsiteY1427" fmla="*/ 1782750 h 5907136"/>
              <a:gd name="connsiteX1428" fmla="*/ 2172677 w 12078891"/>
              <a:gd name="connsiteY1428" fmla="*/ 1781757 h 5907136"/>
              <a:gd name="connsiteX1429" fmla="*/ 2195074 w 12078891"/>
              <a:gd name="connsiteY1429" fmla="*/ 1804157 h 5907136"/>
              <a:gd name="connsiteX1430" fmla="*/ 2172677 w 12078891"/>
              <a:gd name="connsiteY1430" fmla="*/ 1826554 h 5907136"/>
              <a:gd name="connsiteX1431" fmla="*/ 2150279 w 12078891"/>
              <a:gd name="connsiteY1431" fmla="*/ 1804157 h 5907136"/>
              <a:gd name="connsiteX1432" fmla="*/ 2172677 w 12078891"/>
              <a:gd name="connsiteY1432" fmla="*/ 1781757 h 5907136"/>
              <a:gd name="connsiteX1433" fmla="*/ 8210047 w 12078891"/>
              <a:gd name="connsiteY1433" fmla="*/ 1762412 h 5907136"/>
              <a:gd name="connsiteX1434" fmla="*/ 8219210 w 12078891"/>
              <a:gd name="connsiteY1434" fmla="*/ 1771574 h 5907136"/>
              <a:gd name="connsiteX1435" fmla="*/ 8210047 w 12078891"/>
              <a:gd name="connsiteY1435" fmla="*/ 1780737 h 5907136"/>
              <a:gd name="connsiteX1436" fmla="*/ 8200884 w 12078891"/>
              <a:gd name="connsiteY1436" fmla="*/ 1771574 h 5907136"/>
              <a:gd name="connsiteX1437" fmla="*/ 8210047 w 12078891"/>
              <a:gd name="connsiteY1437" fmla="*/ 1762412 h 5907136"/>
              <a:gd name="connsiteX1438" fmla="*/ 559930 w 12078891"/>
              <a:gd name="connsiteY1438" fmla="*/ 1753225 h 5907136"/>
              <a:gd name="connsiteX1439" fmla="*/ 572147 w 12078891"/>
              <a:gd name="connsiteY1439" fmla="*/ 1765442 h 5907136"/>
              <a:gd name="connsiteX1440" fmla="*/ 559930 w 12078891"/>
              <a:gd name="connsiteY1440" fmla="*/ 1777660 h 5907136"/>
              <a:gd name="connsiteX1441" fmla="*/ 547713 w 12078891"/>
              <a:gd name="connsiteY1441" fmla="*/ 1765442 h 5907136"/>
              <a:gd name="connsiteX1442" fmla="*/ 559930 w 12078891"/>
              <a:gd name="connsiteY1442" fmla="*/ 1753225 h 5907136"/>
              <a:gd name="connsiteX1443" fmla="*/ 6170759 w 12078891"/>
              <a:gd name="connsiteY1443" fmla="*/ 1745079 h 5907136"/>
              <a:gd name="connsiteX1444" fmla="*/ 6179922 w 12078891"/>
              <a:gd name="connsiteY1444" fmla="*/ 1754241 h 5907136"/>
              <a:gd name="connsiteX1445" fmla="*/ 6170759 w 12078891"/>
              <a:gd name="connsiteY1445" fmla="*/ 1763405 h 5907136"/>
              <a:gd name="connsiteX1446" fmla="*/ 6160578 w 12078891"/>
              <a:gd name="connsiteY1446" fmla="*/ 1754241 h 5907136"/>
              <a:gd name="connsiteX1447" fmla="*/ 6170759 w 12078891"/>
              <a:gd name="connsiteY1447" fmla="*/ 1745079 h 5907136"/>
              <a:gd name="connsiteX1448" fmla="*/ 7806873 w 12078891"/>
              <a:gd name="connsiteY1448" fmla="*/ 1737952 h 5907136"/>
              <a:gd name="connsiteX1449" fmla="*/ 7811963 w 12078891"/>
              <a:gd name="connsiteY1449" fmla="*/ 1743043 h 5907136"/>
              <a:gd name="connsiteX1450" fmla="*/ 7806873 w 12078891"/>
              <a:gd name="connsiteY1450" fmla="*/ 1748133 h 5907136"/>
              <a:gd name="connsiteX1451" fmla="*/ 7801782 w 12078891"/>
              <a:gd name="connsiteY1451" fmla="*/ 1743043 h 5907136"/>
              <a:gd name="connsiteX1452" fmla="*/ 7806873 w 12078891"/>
              <a:gd name="connsiteY1452" fmla="*/ 1737952 h 5907136"/>
              <a:gd name="connsiteX1453" fmla="*/ 961068 w 12078891"/>
              <a:gd name="connsiteY1453" fmla="*/ 1706391 h 5907136"/>
              <a:gd name="connsiteX1454" fmla="*/ 967176 w 12078891"/>
              <a:gd name="connsiteY1454" fmla="*/ 1712500 h 5907136"/>
              <a:gd name="connsiteX1455" fmla="*/ 961068 w 12078891"/>
              <a:gd name="connsiteY1455" fmla="*/ 1718608 h 5907136"/>
              <a:gd name="connsiteX1456" fmla="*/ 954959 w 12078891"/>
              <a:gd name="connsiteY1456" fmla="*/ 1712500 h 5907136"/>
              <a:gd name="connsiteX1457" fmla="*/ 961068 w 12078891"/>
              <a:gd name="connsiteY1457" fmla="*/ 1706391 h 5907136"/>
              <a:gd name="connsiteX1458" fmla="*/ 4813613 w 12078891"/>
              <a:gd name="connsiteY1458" fmla="*/ 1703336 h 5907136"/>
              <a:gd name="connsiteX1459" fmla="*/ 4817688 w 12078891"/>
              <a:gd name="connsiteY1459" fmla="*/ 1707408 h 5907136"/>
              <a:gd name="connsiteX1460" fmla="*/ 4813613 w 12078891"/>
              <a:gd name="connsiteY1460" fmla="*/ 1711481 h 5907136"/>
              <a:gd name="connsiteX1461" fmla="*/ 4809541 w 12078891"/>
              <a:gd name="connsiteY1461" fmla="*/ 1707408 h 5907136"/>
              <a:gd name="connsiteX1462" fmla="*/ 4813613 w 12078891"/>
              <a:gd name="connsiteY1462" fmla="*/ 1703336 h 5907136"/>
              <a:gd name="connsiteX1463" fmla="*/ 4269970 w 12078891"/>
              <a:gd name="connsiteY1463" fmla="*/ 1698253 h 5907136"/>
              <a:gd name="connsiteX1464" fmla="*/ 4300511 w 12078891"/>
              <a:gd name="connsiteY1464" fmla="*/ 1728798 h 5907136"/>
              <a:gd name="connsiteX1465" fmla="*/ 4269970 w 12078891"/>
              <a:gd name="connsiteY1465" fmla="*/ 1758324 h 5907136"/>
              <a:gd name="connsiteX1466" fmla="*/ 4239427 w 12078891"/>
              <a:gd name="connsiteY1466" fmla="*/ 1728798 h 5907136"/>
              <a:gd name="connsiteX1467" fmla="*/ 4269970 w 12078891"/>
              <a:gd name="connsiteY1467" fmla="*/ 1698253 h 5907136"/>
              <a:gd name="connsiteX1468" fmla="*/ 7008670 w 12078891"/>
              <a:gd name="connsiteY1468" fmla="*/ 1697244 h 5907136"/>
              <a:gd name="connsiteX1469" fmla="*/ 7013760 w 12078891"/>
              <a:gd name="connsiteY1469" fmla="*/ 1702335 h 5907136"/>
              <a:gd name="connsiteX1470" fmla="*/ 7008670 w 12078891"/>
              <a:gd name="connsiteY1470" fmla="*/ 1707425 h 5907136"/>
              <a:gd name="connsiteX1471" fmla="*/ 7003579 w 12078891"/>
              <a:gd name="connsiteY1471" fmla="*/ 1702335 h 5907136"/>
              <a:gd name="connsiteX1472" fmla="*/ 7008670 w 12078891"/>
              <a:gd name="connsiteY1472" fmla="*/ 1697244 h 5907136"/>
              <a:gd name="connsiteX1473" fmla="*/ 3364842 w 12078891"/>
              <a:gd name="connsiteY1473" fmla="*/ 1697228 h 5907136"/>
              <a:gd name="connsiteX1474" fmla="*/ 3370952 w 12078891"/>
              <a:gd name="connsiteY1474" fmla="*/ 1703336 h 5907136"/>
              <a:gd name="connsiteX1475" fmla="*/ 3364842 w 12078891"/>
              <a:gd name="connsiteY1475" fmla="*/ 1709445 h 5907136"/>
              <a:gd name="connsiteX1476" fmla="*/ 3358734 w 12078891"/>
              <a:gd name="connsiteY1476" fmla="*/ 1703336 h 5907136"/>
              <a:gd name="connsiteX1477" fmla="*/ 3364842 w 12078891"/>
              <a:gd name="connsiteY1477" fmla="*/ 1697228 h 5907136"/>
              <a:gd name="connsiteX1478" fmla="*/ 1989412 w 12078891"/>
              <a:gd name="connsiteY1478" fmla="*/ 1695213 h 5907136"/>
              <a:gd name="connsiteX1479" fmla="*/ 2000613 w 12078891"/>
              <a:gd name="connsiteY1479" fmla="*/ 1706413 h 5907136"/>
              <a:gd name="connsiteX1480" fmla="*/ 1989412 w 12078891"/>
              <a:gd name="connsiteY1480" fmla="*/ 1717613 h 5907136"/>
              <a:gd name="connsiteX1481" fmla="*/ 1978214 w 12078891"/>
              <a:gd name="connsiteY1481" fmla="*/ 1706413 h 5907136"/>
              <a:gd name="connsiteX1482" fmla="*/ 1989412 w 12078891"/>
              <a:gd name="connsiteY1482" fmla="*/ 1695213 h 5907136"/>
              <a:gd name="connsiteX1483" fmla="*/ 3038026 w 12078891"/>
              <a:gd name="connsiteY1483" fmla="*/ 1681956 h 5907136"/>
              <a:gd name="connsiteX1484" fmla="*/ 3040062 w 12078891"/>
              <a:gd name="connsiteY1484" fmla="*/ 1683992 h 5907136"/>
              <a:gd name="connsiteX1485" fmla="*/ 3038026 w 12078891"/>
              <a:gd name="connsiteY1485" fmla="*/ 1686029 h 5907136"/>
              <a:gd name="connsiteX1486" fmla="*/ 3035990 w 12078891"/>
              <a:gd name="connsiteY1486" fmla="*/ 1683992 h 5907136"/>
              <a:gd name="connsiteX1487" fmla="*/ 3038026 w 12078891"/>
              <a:gd name="connsiteY1487" fmla="*/ 1681956 h 5907136"/>
              <a:gd name="connsiteX1488" fmla="*/ 2787638 w 12078891"/>
              <a:gd name="connsiteY1488" fmla="*/ 1677907 h 5907136"/>
              <a:gd name="connsiteX1489" fmla="*/ 2803927 w 12078891"/>
              <a:gd name="connsiteY1489" fmla="*/ 1694197 h 5907136"/>
              <a:gd name="connsiteX1490" fmla="*/ 2787638 w 12078891"/>
              <a:gd name="connsiteY1490" fmla="*/ 1710486 h 5907136"/>
              <a:gd name="connsiteX1491" fmla="*/ 2771350 w 12078891"/>
              <a:gd name="connsiteY1491" fmla="*/ 1694197 h 5907136"/>
              <a:gd name="connsiteX1492" fmla="*/ 2787638 w 12078891"/>
              <a:gd name="connsiteY1492" fmla="*/ 1677907 h 5907136"/>
              <a:gd name="connsiteX1493" fmla="*/ 8908476 w 12078891"/>
              <a:gd name="connsiteY1493" fmla="*/ 1670778 h 5907136"/>
              <a:gd name="connsiteX1494" fmla="*/ 8913566 w 12078891"/>
              <a:gd name="connsiteY1494" fmla="*/ 1675869 h 5907136"/>
              <a:gd name="connsiteX1495" fmla="*/ 8908476 w 12078891"/>
              <a:gd name="connsiteY1495" fmla="*/ 1680959 h 5907136"/>
              <a:gd name="connsiteX1496" fmla="*/ 8903385 w 12078891"/>
              <a:gd name="connsiteY1496" fmla="*/ 1675869 h 5907136"/>
              <a:gd name="connsiteX1497" fmla="*/ 8908476 w 12078891"/>
              <a:gd name="connsiteY1497" fmla="*/ 1670778 h 5907136"/>
              <a:gd name="connsiteX1498" fmla="*/ 9803401 w 12078891"/>
              <a:gd name="connsiteY1498" fmla="*/ 1667723 h 5907136"/>
              <a:gd name="connsiteX1499" fmla="*/ 9815617 w 12078891"/>
              <a:gd name="connsiteY1499" fmla="*/ 1679940 h 5907136"/>
              <a:gd name="connsiteX1500" fmla="*/ 9803401 w 12078891"/>
              <a:gd name="connsiteY1500" fmla="*/ 1692156 h 5907136"/>
              <a:gd name="connsiteX1501" fmla="*/ 9791183 w 12078891"/>
              <a:gd name="connsiteY1501" fmla="*/ 1679940 h 5907136"/>
              <a:gd name="connsiteX1502" fmla="*/ 9803401 w 12078891"/>
              <a:gd name="connsiteY1502" fmla="*/ 1667723 h 5907136"/>
              <a:gd name="connsiteX1503" fmla="*/ 7189895 w 12078891"/>
              <a:gd name="connsiteY1503" fmla="*/ 1665690 h 5907136"/>
              <a:gd name="connsiteX1504" fmla="*/ 7202112 w 12078891"/>
              <a:gd name="connsiteY1504" fmla="*/ 1677908 h 5907136"/>
              <a:gd name="connsiteX1505" fmla="*/ 7189895 w 12078891"/>
              <a:gd name="connsiteY1505" fmla="*/ 1690124 h 5907136"/>
              <a:gd name="connsiteX1506" fmla="*/ 7177677 w 12078891"/>
              <a:gd name="connsiteY1506" fmla="*/ 1677908 h 5907136"/>
              <a:gd name="connsiteX1507" fmla="*/ 7189895 w 12078891"/>
              <a:gd name="connsiteY1507" fmla="*/ 1665690 h 5907136"/>
              <a:gd name="connsiteX1508" fmla="*/ 6840681 w 12078891"/>
              <a:gd name="connsiteY1508" fmla="*/ 1665682 h 5907136"/>
              <a:gd name="connsiteX1509" fmla="*/ 6890568 w 12078891"/>
              <a:gd name="connsiteY1509" fmla="*/ 1714552 h 5907136"/>
              <a:gd name="connsiteX1510" fmla="*/ 6840681 w 12078891"/>
              <a:gd name="connsiteY1510" fmla="*/ 1763425 h 5907136"/>
              <a:gd name="connsiteX1511" fmla="*/ 6790793 w 12078891"/>
              <a:gd name="connsiteY1511" fmla="*/ 1714552 h 5907136"/>
              <a:gd name="connsiteX1512" fmla="*/ 6840681 w 12078891"/>
              <a:gd name="connsiteY1512" fmla="*/ 1665682 h 5907136"/>
              <a:gd name="connsiteX1513" fmla="*/ 4489879 w 12078891"/>
              <a:gd name="connsiteY1513" fmla="*/ 1651438 h 5907136"/>
              <a:gd name="connsiteX1514" fmla="*/ 4500062 w 12078891"/>
              <a:gd name="connsiteY1514" fmla="*/ 1661619 h 5907136"/>
              <a:gd name="connsiteX1515" fmla="*/ 4489879 w 12078891"/>
              <a:gd name="connsiteY1515" fmla="*/ 1671800 h 5907136"/>
              <a:gd name="connsiteX1516" fmla="*/ 4479698 w 12078891"/>
              <a:gd name="connsiteY1516" fmla="*/ 1661619 h 5907136"/>
              <a:gd name="connsiteX1517" fmla="*/ 4489879 w 12078891"/>
              <a:gd name="connsiteY1517" fmla="*/ 1651438 h 5907136"/>
              <a:gd name="connsiteX1518" fmla="*/ 4124356 w 12078891"/>
              <a:gd name="connsiteY1518" fmla="*/ 1643267 h 5907136"/>
              <a:gd name="connsiteX1519" fmla="*/ 4135556 w 12078891"/>
              <a:gd name="connsiteY1519" fmla="*/ 1654466 h 5907136"/>
              <a:gd name="connsiteX1520" fmla="*/ 4124356 w 12078891"/>
              <a:gd name="connsiteY1520" fmla="*/ 1665666 h 5907136"/>
              <a:gd name="connsiteX1521" fmla="*/ 4113157 w 12078891"/>
              <a:gd name="connsiteY1521" fmla="*/ 1654466 h 5907136"/>
              <a:gd name="connsiteX1522" fmla="*/ 4124356 w 12078891"/>
              <a:gd name="connsiteY1522" fmla="*/ 1643267 h 5907136"/>
              <a:gd name="connsiteX1523" fmla="*/ 1369383 w 12078891"/>
              <a:gd name="connsiteY1523" fmla="*/ 1634128 h 5907136"/>
              <a:gd name="connsiteX1524" fmla="*/ 1384655 w 12078891"/>
              <a:gd name="connsiteY1524" fmla="*/ 1649400 h 5907136"/>
              <a:gd name="connsiteX1525" fmla="*/ 1369383 w 12078891"/>
              <a:gd name="connsiteY1525" fmla="*/ 1664671 h 5907136"/>
              <a:gd name="connsiteX1526" fmla="*/ 1354111 w 12078891"/>
              <a:gd name="connsiteY1526" fmla="*/ 1649400 h 5907136"/>
              <a:gd name="connsiteX1527" fmla="*/ 1369383 w 12078891"/>
              <a:gd name="connsiteY1527" fmla="*/ 1634128 h 5907136"/>
              <a:gd name="connsiteX1528" fmla="*/ 9290270 w 12078891"/>
              <a:gd name="connsiteY1528" fmla="*/ 1625987 h 5907136"/>
              <a:gd name="connsiteX1529" fmla="*/ 9295360 w 12078891"/>
              <a:gd name="connsiteY1529" fmla="*/ 1631077 h 5907136"/>
              <a:gd name="connsiteX1530" fmla="*/ 9290270 w 12078891"/>
              <a:gd name="connsiteY1530" fmla="*/ 1636167 h 5907136"/>
              <a:gd name="connsiteX1531" fmla="*/ 9285179 w 12078891"/>
              <a:gd name="connsiteY1531" fmla="*/ 1631077 h 5907136"/>
              <a:gd name="connsiteX1532" fmla="*/ 9290270 w 12078891"/>
              <a:gd name="connsiteY1532" fmla="*/ 1625987 h 5907136"/>
              <a:gd name="connsiteX1533" fmla="*/ 1867190 w 12078891"/>
              <a:gd name="connsiteY1533" fmla="*/ 1615780 h 5907136"/>
              <a:gd name="connsiteX1534" fmla="*/ 1879408 w 12078891"/>
              <a:gd name="connsiteY1534" fmla="*/ 1627997 h 5907136"/>
              <a:gd name="connsiteX1535" fmla="*/ 1867190 w 12078891"/>
              <a:gd name="connsiteY1535" fmla="*/ 1640215 h 5907136"/>
              <a:gd name="connsiteX1536" fmla="*/ 1854973 w 12078891"/>
              <a:gd name="connsiteY1536" fmla="*/ 1627997 h 5907136"/>
              <a:gd name="connsiteX1537" fmla="*/ 1867190 w 12078891"/>
              <a:gd name="connsiteY1537" fmla="*/ 1615780 h 5907136"/>
              <a:gd name="connsiteX1538" fmla="*/ 1952765 w 12078891"/>
              <a:gd name="connsiteY1538" fmla="*/ 1611732 h 5907136"/>
              <a:gd name="connsiteX1539" fmla="*/ 1985346 w 12078891"/>
              <a:gd name="connsiteY1539" fmla="*/ 1644310 h 5907136"/>
              <a:gd name="connsiteX1540" fmla="*/ 1952765 w 12078891"/>
              <a:gd name="connsiteY1540" fmla="*/ 1676889 h 5907136"/>
              <a:gd name="connsiteX1541" fmla="*/ 1920186 w 12078891"/>
              <a:gd name="connsiteY1541" fmla="*/ 1644310 h 5907136"/>
              <a:gd name="connsiteX1542" fmla="*/ 1952765 w 12078891"/>
              <a:gd name="connsiteY1542" fmla="*/ 1611732 h 5907136"/>
              <a:gd name="connsiteX1543" fmla="*/ 7601213 w 12078891"/>
              <a:gd name="connsiteY1543" fmla="*/ 1601545 h 5907136"/>
              <a:gd name="connsiteX1544" fmla="*/ 7612413 w 12078891"/>
              <a:gd name="connsiteY1544" fmla="*/ 1612743 h 5907136"/>
              <a:gd name="connsiteX1545" fmla="*/ 7601213 w 12078891"/>
              <a:gd name="connsiteY1545" fmla="*/ 1623943 h 5907136"/>
              <a:gd name="connsiteX1546" fmla="*/ 7590014 w 12078891"/>
              <a:gd name="connsiteY1546" fmla="*/ 1612743 h 5907136"/>
              <a:gd name="connsiteX1547" fmla="*/ 7601213 w 12078891"/>
              <a:gd name="connsiteY1547" fmla="*/ 1601545 h 5907136"/>
              <a:gd name="connsiteX1548" fmla="*/ 4432839 w 12078891"/>
              <a:gd name="connsiteY1548" fmla="*/ 1598471 h 5907136"/>
              <a:gd name="connsiteX1549" fmla="*/ 4450147 w 12078891"/>
              <a:gd name="connsiteY1549" fmla="*/ 1615779 h 5907136"/>
              <a:gd name="connsiteX1550" fmla="*/ 4432839 w 12078891"/>
              <a:gd name="connsiteY1550" fmla="*/ 1633087 h 5907136"/>
              <a:gd name="connsiteX1551" fmla="*/ 4415530 w 12078891"/>
              <a:gd name="connsiteY1551" fmla="*/ 1615779 h 5907136"/>
              <a:gd name="connsiteX1552" fmla="*/ 4432839 w 12078891"/>
              <a:gd name="connsiteY1552" fmla="*/ 1598471 h 5907136"/>
              <a:gd name="connsiteX1553" fmla="*/ 8604059 w 12078891"/>
              <a:gd name="connsiteY1553" fmla="*/ 1598470 h 5907136"/>
              <a:gd name="connsiteX1554" fmla="*/ 8627476 w 12078891"/>
              <a:gd name="connsiteY1554" fmla="*/ 1621886 h 5907136"/>
              <a:gd name="connsiteX1555" fmla="*/ 8604059 w 12078891"/>
              <a:gd name="connsiteY1555" fmla="*/ 1645302 h 5907136"/>
              <a:gd name="connsiteX1556" fmla="*/ 8580642 w 12078891"/>
              <a:gd name="connsiteY1556" fmla="*/ 1621886 h 5907136"/>
              <a:gd name="connsiteX1557" fmla="*/ 8604059 w 12078891"/>
              <a:gd name="connsiteY1557" fmla="*/ 1598470 h 5907136"/>
              <a:gd name="connsiteX1558" fmla="*/ 970231 w 12078891"/>
              <a:gd name="connsiteY1558" fmla="*/ 1592364 h 5907136"/>
              <a:gd name="connsiteX1559" fmla="*/ 985503 w 12078891"/>
              <a:gd name="connsiteY1559" fmla="*/ 1607636 h 5907136"/>
              <a:gd name="connsiteX1560" fmla="*/ 970231 w 12078891"/>
              <a:gd name="connsiteY1560" fmla="*/ 1622908 h 5907136"/>
              <a:gd name="connsiteX1561" fmla="*/ 954959 w 12078891"/>
              <a:gd name="connsiteY1561" fmla="*/ 1607636 h 5907136"/>
              <a:gd name="connsiteX1562" fmla="*/ 970231 w 12078891"/>
              <a:gd name="connsiteY1562" fmla="*/ 1592364 h 5907136"/>
              <a:gd name="connsiteX1563" fmla="*/ 8077693 w 12078891"/>
              <a:gd name="connsiteY1563" fmla="*/ 1588309 h 5907136"/>
              <a:gd name="connsiteX1564" fmla="*/ 8099073 w 12078891"/>
              <a:gd name="connsiteY1564" fmla="*/ 1609690 h 5907136"/>
              <a:gd name="connsiteX1565" fmla="*/ 8077693 w 12078891"/>
              <a:gd name="connsiteY1565" fmla="*/ 1631068 h 5907136"/>
              <a:gd name="connsiteX1566" fmla="*/ 8056312 w 12078891"/>
              <a:gd name="connsiteY1566" fmla="*/ 1609690 h 5907136"/>
              <a:gd name="connsiteX1567" fmla="*/ 8077693 w 12078891"/>
              <a:gd name="connsiteY1567" fmla="*/ 1588309 h 5907136"/>
              <a:gd name="connsiteX1568" fmla="*/ 10993578 w 12078891"/>
              <a:gd name="connsiteY1568" fmla="*/ 1587269 h 5907136"/>
              <a:gd name="connsiteX1569" fmla="*/ 11004777 w 12078891"/>
              <a:gd name="connsiteY1569" fmla="*/ 1598469 h 5907136"/>
              <a:gd name="connsiteX1570" fmla="*/ 10993578 w 12078891"/>
              <a:gd name="connsiteY1570" fmla="*/ 1609668 h 5907136"/>
              <a:gd name="connsiteX1571" fmla="*/ 10982378 w 12078891"/>
              <a:gd name="connsiteY1571" fmla="*/ 1598469 h 5907136"/>
              <a:gd name="connsiteX1572" fmla="*/ 10993578 w 12078891"/>
              <a:gd name="connsiteY1572" fmla="*/ 1587269 h 5907136"/>
              <a:gd name="connsiteX1573" fmla="*/ 1053773 w 12078891"/>
              <a:gd name="connsiteY1573" fmla="*/ 1581190 h 5907136"/>
              <a:gd name="connsiteX1574" fmla="*/ 1061918 w 12078891"/>
              <a:gd name="connsiteY1574" fmla="*/ 1589335 h 5907136"/>
              <a:gd name="connsiteX1575" fmla="*/ 1053773 w 12078891"/>
              <a:gd name="connsiteY1575" fmla="*/ 1597478 h 5907136"/>
              <a:gd name="connsiteX1576" fmla="*/ 1045628 w 12078891"/>
              <a:gd name="connsiteY1576" fmla="*/ 1589335 h 5907136"/>
              <a:gd name="connsiteX1577" fmla="*/ 1053773 w 12078891"/>
              <a:gd name="connsiteY1577" fmla="*/ 1581190 h 5907136"/>
              <a:gd name="connsiteX1578" fmla="*/ 6563753 w 12078891"/>
              <a:gd name="connsiteY1578" fmla="*/ 1579126 h 5907136"/>
              <a:gd name="connsiteX1579" fmla="*/ 6574952 w 12078891"/>
              <a:gd name="connsiteY1579" fmla="*/ 1590325 h 5907136"/>
              <a:gd name="connsiteX1580" fmla="*/ 6563753 w 12078891"/>
              <a:gd name="connsiteY1580" fmla="*/ 1601524 h 5907136"/>
              <a:gd name="connsiteX1581" fmla="*/ 6552553 w 12078891"/>
              <a:gd name="connsiteY1581" fmla="*/ 1590325 h 5907136"/>
              <a:gd name="connsiteX1582" fmla="*/ 6563753 w 12078891"/>
              <a:gd name="connsiteY1582" fmla="*/ 1579126 h 5907136"/>
              <a:gd name="connsiteX1583" fmla="*/ 9187440 w 12078891"/>
              <a:gd name="connsiteY1583" fmla="*/ 1578129 h 5907136"/>
              <a:gd name="connsiteX1584" fmla="*/ 9198639 w 12078891"/>
              <a:gd name="connsiteY1584" fmla="*/ 1589328 h 5907136"/>
              <a:gd name="connsiteX1585" fmla="*/ 9187440 w 12078891"/>
              <a:gd name="connsiteY1585" fmla="*/ 1600526 h 5907136"/>
              <a:gd name="connsiteX1586" fmla="*/ 9176240 w 12078891"/>
              <a:gd name="connsiteY1586" fmla="*/ 1589328 h 5907136"/>
              <a:gd name="connsiteX1587" fmla="*/ 9187440 w 12078891"/>
              <a:gd name="connsiteY1587" fmla="*/ 1578129 h 5907136"/>
              <a:gd name="connsiteX1588" fmla="*/ 5811366 w 12078891"/>
              <a:gd name="connsiteY1588" fmla="*/ 1539421 h 5907136"/>
              <a:gd name="connsiteX1589" fmla="*/ 5821547 w 12078891"/>
              <a:gd name="connsiteY1589" fmla="*/ 1549602 h 5907136"/>
              <a:gd name="connsiteX1590" fmla="*/ 5811366 w 12078891"/>
              <a:gd name="connsiteY1590" fmla="*/ 1559783 h 5907136"/>
              <a:gd name="connsiteX1591" fmla="*/ 5801185 w 12078891"/>
              <a:gd name="connsiteY1591" fmla="*/ 1549602 h 5907136"/>
              <a:gd name="connsiteX1592" fmla="*/ 5811366 w 12078891"/>
              <a:gd name="connsiteY1592" fmla="*/ 1539421 h 5907136"/>
              <a:gd name="connsiteX1593" fmla="*/ 6556626 w 12078891"/>
              <a:gd name="connsiteY1593" fmla="*/ 1510942 h 5907136"/>
              <a:gd name="connsiteX1594" fmla="*/ 6568843 w 12078891"/>
              <a:gd name="connsiteY1594" fmla="*/ 1523160 h 5907136"/>
              <a:gd name="connsiteX1595" fmla="*/ 6556626 w 12078891"/>
              <a:gd name="connsiteY1595" fmla="*/ 1535375 h 5907136"/>
              <a:gd name="connsiteX1596" fmla="*/ 6544408 w 12078891"/>
              <a:gd name="connsiteY1596" fmla="*/ 1523160 h 5907136"/>
              <a:gd name="connsiteX1597" fmla="*/ 6556626 w 12078891"/>
              <a:gd name="connsiteY1597" fmla="*/ 1510942 h 5907136"/>
              <a:gd name="connsiteX1598" fmla="*/ 5064100 w 12078891"/>
              <a:gd name="connsiteY1598" fmla="*/ 1507884 h 5907136"/>
              <a:gd name="connsiteX1599" fmla="*/ 5076314 w 12078891"/>
              <a:gd name="connsiteY1599" fmla="*/ 1520102 h 5907136"/>
              <a:gd name="connsiteX1600" fmla="*/ 5064100 w 12078891"/>
              <a:gd name="connsiteY1600" fmla="*/ 1532317 h 5907136"/>
              <a:gd name="connsiteX1601" fmla="*/ 5051886 w 12078891"/>
              <a:gd name="connsiteY1601" fmla="*/ 1520102 h 5907136"/>
              <a:gd name="connsiteX1602" fmla="*/ 5064100 w 12078891"/>
              <a:gd name="connsiteY1602" fmla="*/ 1507884 h 5907136"/>
              <a:gd name="connsiteX1603" fmla="*/ 12045293 w 12078891"/>
              <a:gd name="connsiteY1603" fmla="*/ 1495671 h 5907136"/>
              <a:gd name="connsiteX1604" fmla="*/ 12074818 w 12078891"/>
              <a:gd name="connsiteY1604" fmla="*/ 1525195 h 5907136"/>
              <a:gd name="connsiteX1605" fmla="*/ 12045293 w 12078891"/>
              <a:gd name="connsiteY1605" fmla="*/ 1553701 h 5907136"/>
              <a:gd name="connsiteX1606" fmla="*/ 12015767 w 12078891"/>
              <a:gd name="connsiteY1606" fmla="*/ 1525195 h 5907136"/>
              <a:gd name="connsiteX1607" fmla="*/ 12045293 w 12078891"/>
              <a:gd name="connsiteY1607" fmla="*/ 1495671 h 5907136"/>
              <a:gd name="connsiteX1608" fmla="*/ 7198040 w 12078891"/>
              <a:gd name="connsiteY1608" fmla="*/ 1482432 h 5907136"/>
              <a:gd name="connsiteX1609" fmla="*/ 7203130 w 12078891"/>
              <a:gd name="connsiteY1609" fmla="*/ 1487523 h 5907136"/>
              <a:gd name="connsiteX1610" fmla="*/ 7198040 w 12078891"/>
              <a:gd name="connsiteY1610" fmla="*/ 1492613 h 5907136"/>
              <a:gd name="connsiteX1611" fmla="*/ 7192949 w 12078891"/>
              <a:gd name="connsiteY1611" fmla="*/ 1487523 h 5907136"/>
              <a:gd name="connsiteX1612" fmla="*/ 7198040 w 12078891"/>
              <a:gd name="connsiteY1612" fmla="*/ 1482432 h 5907136"/>
              <a:gd name="connsiteX1613" fmla="*/ 10018223 w 12078891"/>
              <a:gd name="connsiteY1613" fmla="*/ 1481387 h 5907136"/>
              <a:gd name="connsiteX1614" fmla="*/ 10025350 w 12078891"/>
              <a:gd name="connsiteY1614" fmla="*/ 1488514 h 5907136"/>
              <a:gd name="connsiteX1615" fmla="*/ 10018223 w 12078891"/>
              <a:gd name="connsiteY1615" fmla="*/ 1494622 h 5907136"/>
              <a:gd name="connsiteX1616" fmla="*/ 10011096 w 12078891"/>
              <a:gd name="connsiteY1616" fmla="*/ 1488514 h 5907136"/>
              <a:gd name="connsiteX1617" fmla="*/ 10018223 w 12078891"/>
              <a:gd name="connsiteY1617" fmla="*/ 1481387 h 5907136"/>
              <a:gd name="connsiteX1618" fmla="*/ 8393309 w 12078891"/>
              <a:gd name="connsiteY1618" fmla="*/ 1477350 h 5907136"/>
              <a:gd name="connsiteX1619" fmla="*/ 8425888 w 12078891"/>
              <a:gd name="connsiteY1619" fmla="*/ 1509928 h 5907136"/>
              <a:gd name="connsiteX1620" fmla="*/ 8393309 w 12078891"/>
              <a:gd name="connsiteY1620" fmla="*/ 1542506 h 5907136"/>
              <a:gd name="connsiteX1621" fmla="*/ 8360729 w 12078891"/>
              <a:gd name="connsiteY1621" fmla="*/ 1509928 h 5907136"/>
              <a:gd name="connsiteX1622" fmla="*/ 8393309 w 12078891"/>
              <a:gd name="connsiteY1622" fmla="*/ 1477350 h 5907136"/>
              <a:gd name="connsiteX1623" fmla="*/ 5908087 w 12078891"/>
              <a:gd name="connsiteY1623" fmla="*/ 1476298 h 5907136"/>
              <a:gd name="connsiteX1624" fmla="*/ 5910123 w 12078891"/>
              <a:gd name="connsiteY1624" fmla="*/ 1478334 h 5907136"/>
              <a:gd name="connsiteX1625" fmla="*/ 5908087 w 12078891"/>
              <a:gd name="connsiteY1625" fmla="*/ 1480369 h 5907136"/>
              <a:gd name="connsiteX1626" fmla="*/ 5906050 w 12078891"/>
              <a:gd name="connsiteY1626" fmla="*/ 1478334 h 5907136"/>
              <a:gd name="connsiteX1627" fmla="*/ 5908087 w 12078891"/>
              <a:gd name="connsiteY1627" fmla="*/ 1476298 h 5907136"/>
              <a:gd name="connsiteX1628" fmla="*/ 10401034 w 12078891"/>
              <a:gd name="connsiteY1628" fmla="*/ 1474260 h 5907136"/>
              <a:gd name="connsiteX1629" fmla="*/ 10410197 w 12078891"/>
              <a:gd name="connsiteY1629" fmla="*/ 1483423 h 5907136"/>
              <a:gd name="connsiteX1630" fmla="*/ 10401034 w 12078891"/>
              <a:gd name="connsiteY1630" fmla="*/ 1492586 h 5907136"/>
              <a:gd name="connsiteX1631" fmla="*/ 10391871 w 12078891"/>
              <a:gd name="connsiteY1631" fmla="*/ 1483423 h 5907136"/>
              <a:gd name="connsiteX1632" fmla="*/ 10401034 w 12078891"/>
              <a:gd name="connsiteY1632" fmla="*/ 1474260 h 5907136"/>
              <a:gd name="connsiteX1633" fmla="*/ 2631798 w 12078891"/>
              <a:gd name="connsiteY1633" fmla="*/ 1469172 h 5907136"/>
              <a:gd name="connsiteX1634" fmla="*/ 2637906 w 12078891"/>
              <a:gd name="connsiteY1634" fmla="*/ 1475281 h 5907136"/>
              <a:gd name="connsiteX1635" fmla="*/ 2631798 w 12078891"/>
              <a:gd name="connsiteY1635" fmla="*/ 1481390 h 5907136"/>
              <a:gd name="connsiteX1636" fmla="*/ 2625688 w 12078891"/>
              <a:gd name="connsiteY1636" fmla="*/ 1475281 h 5907136"/>
              <a:gd name="connsiteX1637" fmla="*/ 2631798 w 12078891"/>
              <a:gd name="connsiteY1637" fmla="*/ 1469172 h 5907136"/>
              <a:gd name="connsiteX1638" fmla="*/ 8095000 w 12078891"/>
              <a:gd name="connsiteY1638" fmla="*/ 1469170 h 5907136"/>
              <a:gd name="connsiteX1639" fmla="*/ 8107217 w 12078891"/>
              <a:gd name="connsiteY1639" fmla="*/ 1481388 h 5907136"/>
              <a:gd name="connsiteX1640" fmla="*/ 8095000 w 12078891"/>
              <a:gd name="connsiteY1640" fmla="*/ 1493605 h 5907136"/>
              <a:gd name="connsiteX1641" fmla="*/ 8082783 w 12078891"/>
              <a:gd name="connsiteY1641" fmla="*/ 1481388 h 5907136"/>
              <a:gd name="connsiteX1642" fmla="*/ 8095000 w 12078891"/>
              <a:gd name="connsiteY1642" fmla="*/ 1469170 h 5907136"/>
              <a:gd name="connsiteX1643" fmla="*/ 3408677 w 12078891"/>
              <a:gd name="connsiteY1643" fmla="*/ 1462072 h 5907136"/>
              <a:gd name="connsiteX1644" fmla="*/ 3413767 w 12078891"/>
              <a:gd name="connsiteY1644" fmla="*/ 1467163 h 5907136"/>
              <a:gd name="connsiteX1645" fmla="*/ 3408677 w 12078891"/>
              <a:gd name="connsiteY1645" fmla="*/ 1472253 h 5907136"/>
              <a:gd name="connsiteX1646" fmla="*/ 3403585 w 12078891"/>
              <a:gd name="connsiteY1646" fmla="*/ 1467163 h 5907136"/>
              <a:gd name="connsiteX1647" fmla="*/ 3408677 w 12078891"/>
              <a:gd name="connsiteY1647" fmla="*/ 1462072 h 5907136"/>
              <a:gd name="connsiteX1648" fmla="*/ 3686616 w 12078891"/>
              <a:gd name="connsiteY1648" fmla="*/ 1449860 h 5907136"/>
              <a:gd name="connsiteX1649" fmla="*/ 3690689 w 12078891"/>
              <a:gd name="connsiteY1649" fmla="*/ 1453933 h 5907136"/>
              <a:gd name="connsiteX1650" fmla="*/ 3686616 w 12078891"/>
              <a:gd name="connsiteY1650" fmla="*/ 1458006 h 5907136"/>
              <a:gd name="connsiteX1651" fmla="*/ 3682544 w 12078891"/>
              <a:gd name="connsiteY1651" fmla="*/ 1453933 h 5907136"/>
              <a:gd name="connsiteX1652" fmla="*/ 3686616 w 12078891"/>
              <a:gd name="connsiteY1652" fmla="*/ 1449860 h 5907136"/>
              <a:gd name="connsiteX1653" fmla="*/ 8790374 w 12078891"/>
              <a:gd name="connsiteY1653" fmla="*/ 1447825 h 5907136"/>
              <a:gd name="connsiteX1654" fmla="*/ 8795464 w 12078891"/>
              <a:gd name="connsiteY1654" fmla="*/ 1452917 h 5907136"/>
              <a:gd name="connsiteX1655" fmla="*/ 8790374 w 12078891"/>
              <a:gd name="connsiteY1655" fmla="*/ 1458007 h 5907136"/>
              <a:gd name="connsiteX1656" fmla="*/ 8785283 w 12078891"/>
              <a:gd name="connsiteY1656" fmla="*/ 1452917 h 5907136"/>
              <a:gd name="connsiteX1657" fmla="*/ 8790374 w 12078891"/>
              <a:gd name="connsiteY1657" fmla="*/ 1447825 h 5907136"/>
              <a:gd name="connsiteX1658" fmla="*/ 10691198 w 12078891"/>
              <a:gd name="connsiteY1658" fmla="*/ 1418293 h 5907136"/>
              <a:gd name="connsiteX1659" fmla="*/ 10696288 w 12078891"/>
              <a:gd name="connsiteY1659" fmla="*/ 1423383 h 5907136"/>
              <a:gd name="connsiteX1660" fmla="*/ 10691198 w 12078891"/>
              <a:gd name="connsiteY1660" fmla="*/ 1428476 h 5907136"/>
              <a:gd name="connsiteX1661" fmla="*/ 10686107 w 12078891"/>
              <a:gd name="connsiteY1661" fmla="*/ 1423383 h 5907136"/>
              <a:gd name="connsiteX1662" fmla="*/ 10691198 w 12078891"/>
              <a:gd name="connsiteY1662" fmla="*/ 1418293 h 5907136"/>
              <a:gd name="connsiteX1663" fmla="*/ 3349636 w 12078891"/>
              <a:gd name="connsiteY1663" fmla="*/ 1409134 h 5907136"/>
              <a:gd name="connsiteX1664" fmla="*/ 3358800 w 12078891"/>
              <a:gd name="connsiteY1664" fmla="*/ 1418293 h 5907136"/>
              <a:gd name="connsiteX1665" fmla="*/ 3349636 w 12078891"/>
              <a:gd name="connsiteY1665" fmla="*/ 1427460 h 5907136"/>
              <a:gd name="connsiteX1666" fmla="*/ 3340474 w 12078891"/>
              <a:gd name="connsiteY1666" fmla="*/ 1418293 h 5907136"/>
              <a:gd name="connsiteX1667" fmla="*/ 3349636 w 12078891"/>
              <a:gd name="connsiteY1667" fmla="*/ 1409134 h 5907136"/>
              <a:gd name="connsiteX1668" fmla="*/ 4588610 w 12078891"/>
              <a:gd name="connsiteY1668" fmla="*/ 1397903 h 5907136"/>
              <a:gd name="connsiteX1669" fmla="*/ 4596755 w 12078891"/>
              <a:gd name="connsiteY1669" fmla="*/ 1406048 h 5907136"/>
              <a:gd name="connsiteX1670" fmla="*/ 4588610 w 12078891"/>
              <a:gd name="connsiteY1670" fmla="*/ 1414193 h 5907136"/>
              <a:gd name="connsiteX1671" fmla="*/ 4580466 w 12078891"/>
              <a:gd name="connsiteY1671" fmla="*/ 1406048 h 5907136"/>
              <a:gd name="connsiteX1672" fmla="*/ 4588610 w 12078891"/>
              <a:gd name="connsiteY1672" fmla="*/ 1397903 h 5907136"/>
              <a:gd name="connsiteX1673" fmla="*/ 1814297 w 12078891"/>
              <a:gd name="connsiteY1673" fmla="*/ 1390807 h 5907136"/>
              <a:gd name="connsiteX1674" fmla="*/ 1835677 w 12078891"/>
              <a:gd name="connsiteY1674" fmla="*/ 1412190 h 5907136"/>
              <a:gd name="connsiteX1675" fmla="*/ 1814297 w 12078891"/>
              <a:gd name="connsiteY1675" fmla="*/ 1433570 h 5907136"/>
              <a:gd name="connsiteX1676" fmla="*/ 1792917 w 12078891"/>
              <a:gd name="connsiteY1676" fmla="*/ 1412190 h 5907136"/>
              <a:gd name="connsiteX1677" fmla="*/ 1814297 w 12078891"/>
              <a:gd name="connsiteY1677" fmla="*/ 1390807 h 5907136"/>
              <a:gd name="connsiteX1678" fmla="*/ 9676136 w 12078891"/>
              <a:gd name="connsiteY1678" fmla="*/ 1389757 h 5907136"/>
              <a:gd name="connsiteX1679" fmla="*/ 9679190 w 12078891"/>
              <a:gd name="connsiteY1679" fmla="*/ 1392811 h 5907136"/>
              <a:gd name="connsiteX1680" fmla="*/ 9676136 w 12078891"/>
              <a:gd name="connsiteY1680" fmla="*/ 1395866 h 5907136"/>
              <a:gd name="connsiteX1681" fmla="*/ 9673081 w 12078891"/>
              <a:gd name="connsiteY1681" fmla="*/ 1392811 h 5907136"/>
              <a:gd name="connsiteX1682" fmla="*/ 9676136 w 12078891"/>
              <a:gd name="connsiteY1682" fmla="*/ 1389757 h 5907136"/>
              <a:gd name="connsiteX1683" fmla="*/ 12015767 w 12078891"/>
              <a:gd name="connsiteY1683" fmla="*/ 1375502 h 5907136"/>
              <a:gd name="connsiteX1684" fmla="*/ 12018821 w 12078891"/>
              <a:gd name="connsiteY1684" fmla="*/ 1378556 h 5907136"/>
              <a:gd name="connsiteX1685" fmla="*/ 12015767 w 12078891"/>
              <a:gd name="connsiteY1685" fmla="*/ 1381611 h 5907136"/>
              <a:gd name="connsiteX1686" fmla="*/ 12012713 w 12078891"/>
              <a:gd name="connsiteY1686" fmla="*/ 1378556 h 5907136"/>
              <a:gd name="connsiteX1687" fmla="*/ 12015767 w 12078891"/>
              <a:gd name="connsiteY1687" fmla="*/ 1375502 h 5907136"/>
              <a:gd name="connsiteX1688" fmla="*/ 9431787 w 12078891"/>
              <a:gd name="connsiteY1688" fmla="*/ 1368376 h 5907136"/>
              <a:gd name="connsiteX1689" fmla="*/ 9437896 w 12078891"/>
              <a:gd name="connsiteY1689" fmla="*/ 1373467 h 5907136"/>
              <a:gd name="connsiteX1690" fmla="*/ 9431787 w 12078891"/>
              <a:gd name="connsiteY1690" fmla="*/ 1379575 h 5907136"/>
              <a:gd name="connsiteX1691" fmla="*/ 9425678 w 12078891"/>
              <a:gd name="connsiteY1691" fmla="*/ 1373467 h 5907136"/>
              <a:gd name="connsiteX1692" fmla="*/ 9431787 w 12078891"/>
              <a:gd name="connsiteY1692" fmla="*/ 1368376 h 5907136"/>
              <a:gd name="connsiteX1693" fmla="*/ 7596123 w 12078891"/>
              <a:gd name="connsiteY1693" fmla="*/ 1359243 h 5907136"/>
              <a:gd name="connsiteX1694" fmla="*/ 7604268 w 12078891"/>
              <a:gd name="connsiteY1694" fmla="*/ 1367389 h 5907136"/>
              <a:gd name="connsiteX1695" fmla="*/ 7596123 w 12078891"/>
              <a:gd name="connsiteY1695" fmla="*/ 1374515 h 5907136"/>
              <a:gd name="connsiteX1696" fmla="*/ 7587978 w 12078891"/>
              <a:gd name="connsiteY1696" fmla="*/ 1367389 h 5907136"/>
              <a:gd name="connsiteX1697" fmla="*/ 7596123 w 12078891"/>
              <a:gd name="connsiteY1697" fmla="*/ 1359243 h 5907136"/>
              <a:gd name="connsiteX1698" fmla="*/ 5364445 w 12078891"/>
              <a:gd name="connsiteY1698" fmla="*/ 1346011 h 5907136"/>
              <a:gd name="connsiteX1699" fmla="*/ 5381754 w 12078891"/>
              <a:gd name="connsiteY1699" fmla="*/ 1363320 h 5907136"/>
              <a:gd name="connsiteX1700" fmla="*/ 5364445 w 12078891"/>
              <a:gd name="connsiteY1700" fmla="*/ 1380628 h 5907136"/>
              <a:gd name="connsiteX1701" fmla="*/ 5347139 w 12078891"/>
              <a:gd name="connsiteY1701" fmla="*/ 1363320 h 5907136"/>
              <a:gd name="connsiteX1702" fmla="*/ 5364445 w 12078891"/>
              <a:gd name="connsiteY1702" fmla="*/ 1346011 h 5907136"/>
              <a:gd name="connsiteX1703" fmla="*/ 12059547 w 12078891"/>
              <a:gd name="connsiteY1703" fmla="*/ 1314439 h 5907136"/>
              <a:gd name="connsiteX1704" fmla="*/ 12064637 w 12078891"/>
              <a:gd name="connsiteY1704" fmla="*/ 1319529 h 5907136"/>
              <a:gd name="connsiteX1705" fmla="*/ 12059547 w 12078891"/>
              <a:gd name="connsiteY1705" fmla="*/ 1324620 h 5907136"/>
              <a:gd name="connsiteX1706" fmla="*/ 12054456 w 12078891"/>
              <a:gd name="connsiteY1706" fmla="*/ 1319529 h 5907136"/>
              <a:gd name="connsiteX1707" fmla="*/ 12059547 w 12078891"/>
              <a:gd name="connsiteY1707" fmla="*/ 1314439 h 5907136"/>
              <a:gd name="connsiteX1708" fmla="*/ 11131025 w 12078891"/>
              <a:gd name="connsiteY1708" fmla="*/ 1300174 h 5907136"/>
              <a:gd name="connsiteX1709" fmla="*/ 11149350 w 12078891"/>
              <a:gd name="connsiteY1709" fmla="*/ 1318500 h 5907136"/>
              <a:gd name="connsiteX1710" fmla="*/ 11131025 w 12078891"/>
              <a:gd name="connsiteY1710" fmla="*/ 1336827 h 5907136"/>
              <a:gd name="connsiteX1711" fmla="*/ 11112698 w 12078891"/>
              <a:gd name="connsiteY1711" fmla="*/ 1318500 h 5907136"/>
              <a:gd name="connsiteX1712" fmla="*/ 11131025 w 12078891"/>
              <a:gd name="connsiteY1712" fmla="*/ 1300174 h 5907136"/>
              <a:gd name="connsiteX1713" fmla="*/ 8098055 w 12078891"/>
              <a:gd name="connsiteY1713" fmla="*/ 1297139 h 5907136"/>
              <a:gd name="connsiteX1714" fmla="*/ 8133689 w 12078891"/>
              <a:gd name="connsiteY1714" fmla="*/ 1332775 h 5907136"/>
              <a:gd name="connsiteX1715" fmla="*/ 8098055 w 12078891"/>
              <a:gd name="connsiteY1715" fmla="*/ 1368410 h 5907136"/>
              <a:gd name="connsiteX1716" fmla="*/ 8062421 w 12078891"/>
              <a:gd name="connsiteY1716" fmla="*/ 1332775 h 5907136"/>
              <a:gd name="connsiteX1717" fmla="*/ 8098055 w 12078891"/>
              <a:gd name="connsiteY1717" fmla="*/ 1297139 h 5907136"/>
              <a:gd name="connsiteX1718" fmla="*/ 5691230 w 12078891"/>
              <a:gd name="connsiteY1718" fmla="*/ 1264529 h 5907136"/>
              <a:gd name="connsiteX1719" fmla="*/ 5701411 w 12078891"/>
              <a:gd name="connsiteY1719" fmla="*/ 1274710 h 5907136"/>
              <a:gd name="connsiteX1720" fmla="*/ 5691230 w 12078891"/>
              <a:gd name="connsiteY1720" fmla="*/ 1284890 h 5907136"/>
              <a:gd name="connsiteX1721" fmla="*/ 5681049 w 12078891"/>
              <a:gd name="connsiteY1721" fmla="*/ 1274710 h 5907136"/>
              <a:gd name="connsiteX1722" fmla="*/ 5691230 w 12078891"/>
              <a:gd name="connsiteY1722" fmla="*/ 1264529 h 5907136"/>
              <a:gd name="connsiteX1723" fmla="*/ 10805227 w 12078891"/>
              <a:gd name="connsiteY1723" fmla="*/ 1263541 h 5907136"/>
              <a:gd name="connsiteX1724" fmla="*/ 10818462 w 12078891"/>
              <a:gd name="connsiteY1724" fmla="*/ 1276776 h 5907136"/>
              <a:gd name="connsiteX1725" fmla="*/ 10805227 w 12078891"/>
              <a:gd name="connsiteY1725" fmla="*/ 1290011 h 5907136"/>
              <a:gd name="connsiteX1726" fmla="*/ 10791991 w 12078891"/>
              <a:gd name="connsiteY1726" fmla="*/ 1276776 h 5907136"/>
              <a:gd name="connsiteX1727" fmla="*/ 10805227 w 12078891"/>
              <a:gd name="connsiteY1727" fmla="*/ 1263541 h 5907136"/>
              <a:gd name="connsiteX1728" fmla="*/ 298292 w 12078891"/>
              <a:gd name="connsiteY1728" fmla="*/ 1260468 h 5907136"/>
              <a:gd name="connsiteX1729" fmla="*/ 408248 w 12078891"/>
              <a:gd name="connsiteY1729" fmla="*/ 1369407 h 5907136"/>
              <a:gd name="connsiteX1730" fmla="*/ 298292 w 12078891"/>
              <a:gd name="connsiteY1730" fmla="*/ 1478349 h 5907136"/>
              <a:gd name="connsiteX1731" fmla="*/ 188336 w 12078891"/>
              <a:gd name="connsiteY1731" fmla="*/ 1369407 h 5907136"/>
              <a:gd name="connsiteX1732" fmla="*/ 298292 w 12078891"/>
              <a:gd name="connsiteY1732" fmla="*/ 1260468 h 5907136"/>
              <a:gd name="connsiteX1733" fmla="*/ 11437477 w 12078891"/>
              <a:gd name="connsiteY1733" fmla="*/ 1252334 h 5907136"/>
              <a:gd name="connsiteX1734" fmla="*/ 11459875 w 12078891"/>
              <a:gd name="connsiteY1734" fmla="*/ 1274732 h 5907136"/>
              <a:gd name="connsiteX1735" fmla="*/ 11437477 w 12078891"/>
              <a:gd name="connsiteY1735" fmla="*/ 1297131 h 5907136"/>
              <a:gd name="connsiteX1736" fmla="*/ 11415078 w 12078891"/>
              <a:gd name="connsiteY1736" fmla="*/ 1274732 h 5907136"/>
              <a:gd name="connsiteX1737" fmla="*/ 11437477 w 12078891"/>
              <a:gd name="connsiteY1737" fmla="*/ 1252334 h 5907136"/>
              <a:gd name="connsiteX1738" fmla="*/ 3814846 w 12078891"/>
              <a:gd name="connsiteY1738" fmla="*/ 1200388 h 5907136"/>
              <a:gd name="connsiteX1739" fmla="*/ 3818919 w 12078891"/>
              <a:gd name="connsiteY1739" fmla="*/ 1204460 h 5907136"/>
              <a:gd name="connsiteX1740" fmla="*/ 3814846 w 12078891"/>
              <a:gd name="connsiteY1740" fmla="*/ 1208533 h 5907136"/>
              <a:gd name="connsiteX1741" fmla="*/ 3810773 w 12078891"/>
              <a:gd name="connsiteY1741" fmla="*/ 1204460 h 5907136"/>
              <a:gd name="connsiteX1742" fmla="*/ 3814846 w 12078891"/>
              <a:gd name="connsiteY1742" fmla="*/ 1200388 h 5907136"/>
              <a:gd name="connsiteX1743" fmla="*/ 9736204 w 12078891"/>
              <a:gd name="connsiteY1743" fmla="*/ 1192272 h 5907136"/>
              <a:gd name="connsiteX1744" fmla="*/ 9771838 w 12078891"/>
              <a:gd name="connsiteY1744" fmla="*/ 1227907 h 5907136"/>
              <a:gd name="connsiteX1745" fmla="*/ 9736204 w 12078891"/>
              <a:gd name="connsiteY1745" fmla="*/ 1263541 h 5907136"/>
              <a:gd name="connsiteX1746" fmla="*/ 9699552 w 12078891"/>
              <a:gd name="connsiteY1746" fmla="*/ 1227907 h 5907136"/>
              <a:gd name="connsiteX1747" fmla="*/ 9736204 w 12078891"/>
              <a:gd name="connsiteY1747" fmla="*/ 1192272 h 5907136"/>
              <a:gd name="connsiteX1748" fmla="*/ 10679998 w 12078891"/>
              <a:gd name="connsiteY1748" fmla="*/ 1188190 h 5907136"/>
              <a:gd name="connsiteX1749" fmla="*/ 10687125 w 12078891"/>
              <a:gd name="connsiteY1749" fmla="*/ 1195319 h 5907136"/>
              <a:gd name="connsiteX1750" fmla="*/ 10679998 w 12078891"/>
              <a:gd name="connsiteY1750" fmla="*/ 1202445 h 5907136"/>
              <a:gd name="connsiteX1751" fmla="*/ 10672872 w 12078891"/>
              <a:gd name="connsiteY1751" fmla="*/ 1195319 h 5907136"/>
              <a:gd name="connsiteX1752" fmla="*/ 10679998 w 12078891"/>
              <a:gd name="connsiteY1752" fmla="*/ 1188190 h 5907136"/>
              <a:gd name="connsiteX1753" fmla="*/ 1609646 w 12078891"/>
              <a:gd name="connsiteY1753" fmla="*/ 1183104 h 5907136"/>
              <a:gd name="connsiteX1754" fmla="*/ 1614735 w 12078891"/>
              <a:gd name="connsiteY1754" fmla="*/ 1188193 h 5907136"/>
              <a:gd name="connsiteX1755" fmla="*/ 1609646 w 12078891"/>
              <a:gd name="connsiteY1755" fmla="*/ 1193283 h 5907136"/>
              <a:gd name="connsiteX1756" fmla="*/ 1604554 w 12078891"/>
              <a:gd name="connsiteY1756" fmla="*/ 1188193 h 5907136"/>
              <a:gd name="connsiteX1757" fmla="*/ 1609646 w 12078891"/>
              <a:gd name="connsiteY1757" fmla="*/ 1183104 h 5907136"/>
              <a:gd name="connsiteX1758" fmla="*/ 8997051 w 12078891"/>
              <a:gd name="connsiteY1758" fmla="*/ 1183079 h 5907136"/>
              <a:gd name="connsiteX1759" fmla="*/ 9006214 w 12078891"/>
              <a:gd name="connsiteY1759" fmla="*/ 1192241 h 5907136"/>
              <a:gd name="connsiteX1760" fmla="*/ 8997051 w 12078891"/>
              <a:gd name="connsiteY1760" fmla="*/ 1201404 h 5907136"/>
              <a:gd name="connsiteX1761" fmla="*/ 8987888 w 12078891"/>
              <a:gd name="connsiteY1761" fmla="*/ 1192241 h 5907136"/>
              <a:gd name="connsiteX1762" fmla="*/ 8997051 w 12078891"/>
              <a:gd name="connsiteY1762" fmla="*/ 1183079 h 5907136"/>
              <a:gd name="connsiteX1763" fmla="*/ 2764214 w 12078891"/>
              <a:gd name="connsiteY1763" fmla="*/ 1173943 h 5907136"/>
              <a:gd name="connsiteX1764" fmla="*/ 2772359 w 12078891"/>
              <a:gd name="connsiteY1764" fmla="*/ 1182089 h 5907136"/>
              <a:gd name="connsiteX1765" fmla="*/ 2764214 w 12078891"/>
              <a:gd name="connsiteY1765" fmla="*/ 1190233 h 5907136"/>
              <a:gd name="connsiteX1766" fmla="*/ 2756067 w 12078891"/>
              <a:gd name="connsiteY1766" fmla="*/ 1182089 h 5907136"/>
              <a:gd name="connsiteX1767" fmla="*/ 2764214 w 12078891"/>
              <a:gd name="connsiteY1767" fmla="*/ 1173943 h 5907136"/>
              <a:gd name="connsiteX1768" fmla="*/ 2648148 w 12078891"/>
              <a:gd name="connsiteY1768" fmla="*/ 1159690 h 5907136"/>
              <a:gd name="connsiteX1769" fmla="*/ 2656293 w 12078891"/>
              <a:gd name="connsiteY1769" fmla="*/ 1167833 h 5907136"/>
              <a:gd name="connsiteX1770" fmla="*/ 2648148 w 12078891"/>
              <a:gd name="connsiteY1770" fmla="*/ 1175980 h 5907136"/>
              <a:gd name="connsiteX1771" fmla="*/ 2640003 w 12078891"/>
              <a:gd name="connsiteY1771" fmla="*/ 1167833 h 5907136"/>
              <a:gd name="connsiteX1772" fmla="*/ 2648148 w 12078891"/>
              <a:gd name="connsiteY1772" fmla="*/ 1159690 h 5907136"/>
              <a:gd name="connsiteX1773" fmla="*/ 4093873 w 12078891"/>
              <a:gd name="connsiteY1773" fmla="*/ 1127106 h 5907136"/>
              <a:gd name="connsiteX1774" fmla="*/ 4107107 w 12078891"/>
              <a:gd name="connsiteY1774" fmla="*/ 1140346 h 5907136"/>
              <a:gd name="connsiteX1775" fmla="*/ 4093873 w 12078891"/>
              <a:gd name="connsiteY1775" fmla="*/ 1153581 h 5907136"/>
              <a:gd name="connsiteX1776" fmla="*/ 4080636 w 12078891"/>
              <a:gd name="connsiteY1776" fmla="*/ 1140346 h 5907136"/>
              <a:gd name="connsiteX1777" fmla="*/ 4093873 w 12078891"/>
              <a:gd name="connsiteY1777" fmla="*/ 1127106 h 5907136"/>
              <a:gd name="connsiteX1778" fmla="*/ 4586598 w 12078891"/>
              <a:gd name="connsiteY1778" fmla="*/ 1109799 h 5907136"/>
              <a:gd name="connsiteX1779" fmla="*/ 4590671 w 12078891"/>
              <a:gd name="connsiteY1779" fmla="*/ 1113871 h 5907136"/>
              <a:gd name="connsiteX1780" fmla="*/ 4586598 w 12078891"/>
              <a:gd name="connsiteY1780" fmla="*/ 1117944 h 5907136"/>
              <a:gd name="connsiteX1781" fmla="*/ 4582523 w 12078891"/>
              <a:gd name="connsiteY1781" fmla="*/ 1113871 h 5907136"/>
              <a:gd name="connsiteX1782" fmla="*/ 4586598 w 12078891"/>
              <a:gd name="connsiteY1782" fmla="*/ 1109799 h 5907136"/>
              <a:gd name="connsiteX1783" fmla="*/ 7513655 w 12078891"/>
              <a:gd name="connsiteY1783" fmla="*/ 1097557 h 5907136"/>
              <a:gd name="connsiteX1784" fmla="*/ 7515692 w 12078891"/>
              <a:gd name="connsiteY1784" fmla="*/ 1099593 h 5907136"/>
              <a:gd name="connsiteX1785" fmla="*/ 7513655 w 12078891"/>
              <a:gd name="connsiteY1785" fmla="*/ 1101630 h 5907136"/>
              <a:gd name="connsiteX1786" fmla="*/ 7511619 w 12078891"/>
              <a:gd name="connsiteY1786" fmla="*/ 1099593 h 5907136"/>
              <a:gd name="connsiteX1787" fmla="*/ 7513655 w 12078891"/>
              <a:gd name="connsiteY1787" fmla="*/ 1097557 h 5907136"/>
              <a:gd name="connsiteX1788" fmla="*/ 3753810 w 12078891"/>
              <a:gd name="connsiteY1788" fmla="*/ 1095550 h 5907136"/>
              <a:gd name="connsiteX1789" fmla="*/ 3776207 w 12078891"/>
              <a:gd name="connsiteY1789" fmla="*/ 1117946 h 5907136"/>
              <a:gd name="connsiteX1790" fmla="*/ 3753810 w 12078891"/>
              <a:gd name="connsiteY1790" fmla="*/ 1140347 h 5907136"/>
              <a:gd name="connsiteX1791" fmla="*/ 3731412 w 12078891"/>
              <a:gd name="connsiteY1791" fmla="*/ 1117946 h 5907136"/>
              <a:gd name="connsiteX1792" fmla="*/ 3753810 w 12078891"/>
              <a:gd name="connsiteY1792" fmla="*/ 1095550 h 5907136"/>
              <a:gd name="connsiteX1793" fmla="*/ 4764761 w 12078891"/>
              <a:gd name="connsiteY1793" fmla="*/ 1095542 h 5907136"/>
              <a:gd name="connsiteX1794" fmla="*/ 4774946 w 12078891"/>
              <a:gd name="connsiteY1794" fmla="*/ 1105725 h 5907136"/>
              <a:gd name="connsiteX1795" fmla="*/ 4764761 w 12078891"/>
              <a:gd name="connsiteY1795" fmla="*/ 1115903 h 5907136"/>
              <a:gd name="connsiteX1796" fmla="*/ 4754580 w 12078891"/>
              <a:gd name="connsiteY1796" fmla="*/ 1105725 h 5907136"/>
              <a:gd name="connsiteX1797" fmla="*/ 4764761 w 12078891"/>
              <a:gd name="connsiteY1797" fmla="*/ 1095542 h 5907136"/>
              <a:gd name="connsiteX1798" fmla="*/ 10431577 w 12078891"/>
              <a:gd name="connsiteY1798" fmla="*/ 1092497 h 5907136"/>
              <a:gd name="connsiteX1799" fmla="*/ 10452957 w 12078891"/>
              <a:gd name="connsiteY1799" fmla="*/ 1113876 h 5907136"/>
              <a:gd name="connsiteX1800" fmla="*/ 10431577 w 12078891"/>
              <a:gd name="connsiteY1800" fmla="*/ 1135254 h 5907136"/>
              <a:gd name="connsiteX1801" fmla="*/ 10410197 w 12078891"/>
              <a:gd name="connsiteY1801" fmla="*/ 1113876 h 5907136"/>
              <a:gd name="connsiteX1802" fmla="*/ 10431577 w 12078891"/>
              <a:gd name="connsiteY1802" fmla="*/ 1092497 h 5907136"/>
              <a:gd name="connsiteX1803" fmla="*/ 9323867 w 12078891"/>
              <a:gd name="connsiteY1803" fmla="*/ 1089437 h 5907136"/>
              <a:gd name="connsiteX1804" fmla="*/ 9336084 w 12078891"/>
              <a:gd name="connsiteY1804" fmla="*/ 1101655 h 5907136"/>
              <a:gd name="connsiteX1805" fmla="*/ 9323867 w 12078891"/>
              <a:gd name="connsiteY1805" fmla="*/ 1113872 h 5907136"/>
              <a:gd name="connsiteX1806" fmla="*/ 9311649 w 12078891"/>
              <a:gd name="connsiteY1806" fmla="*/ 1101655 h 5907136"/>
              <a:gd name="connsiteX1807" fmla="*/ 9323867 w 12078891"/>
              <a:gd name="connsiteY1807" fmla="*/ 1089437 h 5907136"/>
              <a:gd name="connsiteX1808" fmla="*/ 10601604 w 12078891"/>
              <a:gd name="connsiteY1808" fmla="*/ 1085369 h 5907136"/>
              <a:gd name="connsiteX1809" fmla="*/ 10627057 w 12078891"/>
              <a:gd name="connsiteY1809" fmla="*/ 1109804 h 5907136"/>
              <a:gd name="connsiteX1810" fmla="*/ 10601604 w 12078891"/>
              <a:gd name="connsiteY1810" fmla="*/ 1134235 h 5907136"/>
              <a:gd name="connsiteX1811" fmla="*/ 10577169 w 12078891"/>
              <a:gd name="connsiteY1811" fmla="*/ 1109804 h 5907136"/>
              <a:gd name="connsiteX1812" fmla="*/ 10601604 w 12078891"/>
              <a:gd name="connsiteY1812" fmla="*/ 1085369 h 5907136"/>
              <a:gd name="connsiteX1813" fmla="*/ 2304983 w 12078891"/>
              <a:gd name="connsiteY1813" fmla="*/ 1076179 h 5907136"/>
              <a:gd name="connsiteX1814" fmla="*/ 2319236 w 12078891"/>
              <a:gd name="connsiteY1814" fmla="*/ 1090433 h 5907136"/>
              <a:gd name="connsiteX1815" fmla="*/ 2304983 w 12078891"/>
              <a:gd name="connsiteY1815" fmla="*/ 1104686 h 5907136"/>
              <a:gd name="connsiteX1816" fmla="*/ 2290730 w 12078891"/>
              <a:gd name="connsiteY1816" fmla="*/ 1090433 h 5907136"/>
              <a:gd name="connsiteX1817" fmla="*/ 2304983 w 12078891"/>
              <a:gd name="connsiteY1817" fmla="*/ 1076179 h 5907136"/>
              <a:gd name="connsiteX1818" fmla="*/ 6644184 w 12078891"/>
              <a:gd name="connsiteY1818" fmla="*/ 1061950 h 5907136"/>
              <a:gd name="connsiteX1819" fmla="*/ 6662511 w 12078891"/>
              <a:gd name="connsiteY1819" fmla="*/ 1080276 h 5907136"/>
              <a:gd name="connsiteX1820" fmla="*/ 6644184 w 12078891"/>
              <a:gd name="connsiteY1820" fmla="*/ 1098602 h 5907136"/>
              <a:gd name="connsiteX1821" fmla="*/ 6625858 w 12078891"/>
              <a:gd name="connsiteY1821" fmla="*/ 1080276 h 5907136"/>
              <a:gd name="connsiteX1822" fmla="*/ 6644184 w 12078891"/>
              <a:gd name="connsiteY1822" fmla="*/ 1061950 h 5907136"/>
              <a:gd name="connsiteX1823" fmla="*/ 5034577 w 12078891"/>
              <a:gd name="connsiteY1823" fmla="*/ 1060935 h 5907136"/>
              <a:gd name="connsiteX1824" fmla="*/ 5050867 w 12078891"/>
              <a:gd name="connsiteY1824" fmla="*/ 1077224 h 5907136"/>
              <a:gd name="connsiteX1825" fmla="*/ 5034577 w 12078891"/>
              <a:gd name="connsiteY1825" fmla="*/ 1093513 h 5907136"/>
              <a:gd name="connsiteX1826" fmla="*/ 5018293 w 12078891"/>
              <a:gd name="connsiteY1826" fmla="*/ 1077224 h 5907136"/>
              <a:gd name="connsiteX1827" fmla="*/ 5034577 w 12078891"/>
              <a:gd name="connsiteY1827" fmla="*/ 1060935 h 5907136"/>
              <a:gd name="connsiteX1828" fmla="*/ 4292388 w 12078891"/>
              <a:gd name="connsiteY1828" fmla="*/ 1051765 h 5907136"/>
              <a:gd name="connsiteX1829" fmla="*/ 4302574 w 12078891"/>
              <a:gd name="connsiteY1829" fmla="*/ 1061946 h 5907136"/>
              <a:gd name="connsiteX1830" fmla="*/ 4292388 w 12078891"/>
              <a:gd name="connsiteY1830" fmla="*/ 1072127 h 5907136"/>
              <a:gd name="connsiteX1831" fmla="*/ 4282213 w 12078891"/>
              <a:gd name="connsiteY1831" fmla="*/ 1061946 h 5907136"/>
              <a:gd name="connsiteX1832" fmla="*/ 4292388 w 12078891"/>
              <a:gd name="connsiteY1832" fmla="*/ 1051765 h 5907136"/>
              <a:gd name="connsiteX1833" fmla="*/ 7710152 w 12078891"/>
              <a:gd name="connsiteY1833" fmla="*/ 1027306 h 5907136"/>
              <a:gd name="connsiteX1834" fmla="*/ 7719315 w 12078891"/>
              <a:gd name="connsiteY1834" fmla="*/ 1036469 h 5907136"/>
              <a:gd name="connsiteX1835" fmla="*/ 7710152 w 12078891"/>
              <a:gd name="connsiteY1835" fmla="*/ 1045633 h 5907136"/>
              <a:gd name="connsiteX1836" fmla="*/ 7700989 w 12078891"/>
              <a:gd name="connsiteY1836" fmla="*/ 1036469 h 5907136"/>
              <a:gd name="connsiteX1837" fmla="*/ 7710152 w 12078891"/>
              <a:gd name="connsiteY1837" fmla="*/ 1027306 h 5907136"/>
              <a:gd name="connsiteX1838" fmla="*/ 1374422 w 12078891"/>
              <a:gd name="connsiteY1838" fmla="*/ 1019163 h 5907136"/>
              <a:gd name="connsiteX1839" fmla="*/ 1379512 w 12078891"/>
              <a:gd name="connsiteY1839" fmla="*/ 1024254 h 5907136"/>
              <a:gd name="connsiteX1840" fmla="*/ 1374422 w 12078891"/>
              <a:gd name="connsiteY1840" fmla="*/ 1029344 h 5907136"/>
              <a:gd name="connsiteX1841" fmla="*/ 1369331 w 12078891"/>
              <a:gd name="connsiteY1841" fmla="*/ 1024254 h 5907136"/>
              <a:gd name="connsiteX1842" fmla="*/ 1374422 w 12078891"/>
              <a:gd name="connsiteY1842" fmla="*/ 1019163 h 5907136"/>
              <a:gd name="connsiteX1843" fmla="*/ 1313392 w 12078891"/>
              <a:gd name="connsiteY1843" fmla="*/ 992716 h 5907136"/>
              <a:gd name="connsiteX1844" fmla="*/ 1335789 w 12078891"/>
              <a:gd name="connsiteY1844" fmla="*/ 1015116 h 5907136"/>
              <a:gd name="connsiteX1845" fmla="*/ 1313392 w 12078891"/>
              <a:gd name="connsiteY1845" fmla="*/ 1037514 h 5907136"/>
              <a:gd name="connsiteX1846" fmla="*/ 1290993 w 12078891"/>
              <a:gd name="connsiteY1846" fmla="*/ 1015116 h 5907136"/>
              <a:gd name="connsiteX1847" fmla="*/ 1313392 w 12078891"/>
              <a:gd name="connsiteY1847" fmla="*/ 992716 h 5907136"/>
              <a:gd name="connsiteX1848" fmla="*/ 5232076 w 12078891"/>
              <a:gd name="connsiteY1848" fmla="*/ 980492 h 5907136"/>
              <a:gd name="connsiteX1849" fmla="*/ 5241226 w 12078891"/>
              <a:gd name="connsiteY1849" fmla="*/ 989655 h 5907136"/>
              <a:gd name="connsiteX1850" fmla="*/ 5232076 w 12078891"/>
              <a:gd name="connsiteY1850" fmla="*/ 998818 h 5907136"/>
              <a:gd name="connsiteX1851" fmla="*/ 5222909 w 12078891"/>
              <a:gd name="connsiteY1851" fmla="*/ 989655 h 5907136"/>
              <a:gd name="connsiteX1852" fmla="*/ 5232076 w 12078891"/>
              <a:gd name="connsiteY1852" fmla="*/ 980492 h 5907136"/>
              <a:gd name="connsiteX1853" fmla="*/ 7707098 w 12078891"/>
              <a:gd name="connsiteY1853" fmla="*/ 969283 h 5907136"/>
              <a:gd name="connsiteX1854" fmla="*/ 7729496 w 12078891"/>
              <a:gd name="connsiteY1854" fmla="*/ 991681 h 5907136"/>
              <a:gd name="connsiteX1855" fmla="*/ 7707098 w 12078891"/>
              <a:gd name="connsiteY1855" fmla="*/ 1014079 h 5907136"/>
              <a:gd name="connsiteX1856" fmla="*/ 7684699 w 12078891"/>
              <a:gd name="connsiteY1856" fmla="*/ 991681 h 5907136"/>
              <a:gd name="connsiteX1857" fmla="*/ 7707098 w 12078891"/>
              <a:gd name="connsiteY1857" fmla="*/ 969283 h 5907136"/>
              <a:gd name="connsiteX1858" fmla="*/ 2975991 w 12078891"/>
              <a:gd name="connsiteY1858" fmla="*/ 968282 h 5907136"/>
              <a:gd name="connsiteX1859" fmla="*/ 2990748 w 12078891"/>
              <a:gd name="connsiteY1859" fmla="*/ 973373 h 5907136"/>
              <a:gd name="connsiteX1860" fmla="*/ 2994348 w 12078891"/>
              <a:gd name="connsiteY1860" fmla="*/ 982533 h 5907136"/>
              <a:gd name="connsiteX1861" fmla="*/ 3001424 w 12078891"/>
              <a:gd name="connsiteY1861" fmla="*/ 979477 h 5907136"/>
              <a:gd name="connsiteX1862" fmla="*/ 3018736 w 12078891"/>
              <a:gd name="connsiteY1862" fmla="*/ 996786 h 5907136"/>
              <a:gd name="connsiteX1863" fmla="*/ 3001424 w 12078891"/>
              <a:gd name="connsiteY1863" fmla="*/ 1014093 h 5907136"/>
              <a:gd name="connsiteX1864" fmla="*/ 2988955 w 12078891"/>
              <a:gd name="connsiteY1864" fmla="*/ 1008875 h 5907136"/>
              <a:gd name="connsiteX1865" fmla="*/ 2986581 w 12078891"/>
              <a:gd name="connsiteY1865" fmla="*/ 1002939 h 5907136"/>
              <a:gd name="connsiteX1866" fmla="*/ 2975991 w 12078891"/>
              <a:gd name="connsiteY1866" fmla="*/ 1006971 h 5907136"/>
              <a:gd name="connsiteX1867" fmla="*/ 2955628 w 12078891"/>
              <a:gd name="connsiteY1867" fmla="*/ 987627 h 5907136"/>
              <a:gd name="connsiteX1868" fmla="*/ 2956229 w 12078891"/>
              <a:gd name="connsiteY1868" fmla="*/ 986235 h 5907136"/>
              <a:gd name="connsiteX1869" fmla="*/ 2954541 w 12078891"/>
              <a:gd name="connsiteY1869" fmla="*/ 984547 h 5907136"/>
              <a:gd name="connsiteX1870" fmla="*/ 2958789 w 12078891"/>
              <a:gd name="connsiteY1870" fmla="*/ 980299 h 5907136"/>
              <a:gd name="connsiteX1871" fmla="*/ 2961612 w 12078891"/>
              <a:gd name="connsiteY1871" fmla="*/ 973754 h 5907136"/>
              <a:gd name="connsiteX1872" fmla="*/ 2975991 w 12078891"/>
              <a:gd name="connsiteY1872" fmla="*/ 968282 h 5907136"/>
              <a:gd name="connsiteX1873" fmla="*/ 11050593 w 12078891"/>
              <a:gd name="connsiteY1873" fmla="*/ 929590 h 5907136"/>
              <a:gd name="connsiteX1874" fmla="*/ 11065865 w 12078891"/>
              <a:gd name="connsiteY1874" fmla="*/ 944862 h 5907136"/>
              <a:gd name="connsiteX1875" fmla="*/ 11050593 w 12078891"/>
              <a:gd name="connsiteY1875" fmla="*/ 960134 h 5907136"/>
              <a:gd name="connsiteX1876" fmla="*/ 11035321 w 12078891"/>
              <a:gd name="connsiteY1876" fmla="*/ 944862 h 5907136"/>
              <a:gd name="connsiteX1877" fmla="*/ 11050593 w 12078891"/>
              <a:gd name="connsiteY1877" fmla="*/ 929590 h 5907136"/>
              <a:gd name="connsiteX1878" fmla="*/ 8596932 w 12078891"/>
              <a:gd name="connsiteY1878" fmla="*/ 919404 h 5907136"/>
              <a:gd name="connsiteX1879" fmla="*/ 8614240 w 12078891"/>
              <a:gd name="connsiteY1879" fmla="*/ 936711 h 5907136"/>
              <a:gd name="connsiteX1880" fmla="*/ 8596932 w 12078891"/>
              <a:gd name="connsiteY1880" fmla="*/ 954021 h 5907136"/>
              <a:gd name="connsiteX1881" fmla="*/ 8579624 w 12078891"/>
              <a:gd name="connsiteY1881" fmla="*/ 936711 h 5907136"/>
              <a:gd name="connsiteX1882" fmla="*/ 8596932 w 12078891"/>
              <a:gd name="connsiteY1882" fmla="*/ 919404 h 5907136"/>
              <a:gd name="connsiteX1883" fmla="*/ 5332854 w 12078891"/>
              <a:gd name="connsiteY1883" fmla="*/ 906151 h 5907136"/>
              <a:gd name="connsiteX1884" fmla="*/ 5339980 w 12078891"/>
              <a:gd name="connsiteY1884" fmla="*/ 913278 h 5907136"/>
              <a:gd name="connsiteX1885" fmla="*/ 5332854 w 12078891"/>
              <a:gd name="connsiteY1885" fmla="*/ 920405 h 5907136"/>
              <a:gd name="connsiteX1886" fmla="*/ 5325727 w 12078891"/>
              <a:gd name="connsiteY1886" fmla="*/ 913278 h 5907136"/>
              <a:gd name="connsiteX1887" fmla="*/ 5332854 w 12078891"/>
              <a:gd name="connsiteY1887" fmla="*/ 906151 h 5907136"/>
              <a:gd name="connsiteX1888" fmla="*/ 4459325 w 12078891"/>
              <a:gd name="connsiteY1888" fmla="*/ 895988 h 5907136"/>
              <a:gd name="connsiteX1889" fmla="*/ 4470526 w 12078891"/>
              <a:gd name="connsiteY1889" fmla="*/ 907188 h 5907136"/>
              <a:gd name="connsiteX1890" fmla="*/ 4459325 w 12078891"/>
              <a:gd name="connsiteY1890" fmla="*/ 918387 h 5907136"/>
              <a:gd name="connsiteX1891" fmla="*/ 4448126 w 12078891"/>
              <a:gd name="connsiteY1891" fmla="*/ 907188 h 5907136"/>
              <a:gd name="connsiteX1892" fmla="*/ 4459325 w 12078891"/>
              <a:gd name="connsiteY1892" fmla="*/ 895988 h 5907136"/>
              <a:gd name="connsiteX1893" fmla="*/ 7826218 w 12078891"/>
              <a:gd name="connsiteY1893" fmla="*/ 856284 h 5907136"/>
              <a:gd name="connsiteX1894" fmla="*/ 7834363 w 12078891"/>
              <a:gd name="connsiteY1894" fmla="*/ 864429 h 5907136"/>
              <a:gd name="connsiteX1895" fmla="*/ 7826218 w 12078891"/>
              <a:gd name="connsiteY1895" fmla="*/ 872574 h 5907136"/>
              <a:gd name="connsiteX1896" fmla="*/ 7818073 w 12078891"/>
              <a:gd name="connsiteY1896" fmla="*/ 864429 h 5907136"/>
              <a:gd name="connsiteX1897" fmla="*/ 7826218 w 12078891"/>
              <a:gd name="connsiteY1897" fmla="*/ 856284 h 5907136"/>
              <a:gd name="connsiteX1898" fmla="*/ 4359551 w 12078891"/>
              <a:gd name="connsiteY1898" fmla="*/ 850180 h 5907136"/>
              <a:gd name="connsiteX1899" fmla="*/ 4392132 w 12078891"/>
              <a:gd name="connsiteY1899" fmla="*/ 882760 h 5907136"/>
              <a:gd name="connsiteX1900" fmla="*/ 4359551 w 12078891"/>
              <a:gd name="connsiteY1900" fmla="*/ 915339 h 5907136"/>
              <a:gd name="connsiteX1901" fmla="*/ 4326968 w 12078891"/>
              <a:gd name="connsiteY1901" fmla="*/ 882760 h 5907136"/>
              <a:gd name="connsiteX1902" fmla="*/ 4359551 w 12078891"/>
              <a:gd name="connsiteY1902" fmla="*/ 850180 h 5907136"/>
              <a:gd name="connsiteX1903" fmla="*/ 1986347 w 12078891"/>
              <a:gd name="connsiteY1903" fmla="*/ 813521 h 5907136"/>
              <a:gd name="connsiteX1904" fmla="*/ 1993475 w 12078891"/>
              <a:gd name="connsiteY1904" fmla="*/ 819630 h 5907136"/>
              <a:gd name="connsiteX1905" fmla="*/ 1986347 w 12078891"/>
              <a:gd name="connsiteY1905" fmla="*/ 826757 h 5907136"/>
              <a:gd name="connsiteX1906" fmla="*/ 1979220 w 12078891"/>
              <a:gd name="connsiteY1906" fmla="*/ 819630 h 5907136"/>
              <a:gd name="connsiteX1907" fmla="*/ 1986347 w 12078891"/>
              <a:gd name="connsiteY1907" fmla="*/ 813521 h 5907136"/>
              <a:gd name="connsiteX1908" fmla="*/ 927522 w 12078891"/>
              <a:gd name="connsiteY1908" fmla="*/ 812507 h 5907136"/>
              <a:gd name="connsiteX1909" fmla="*/ 935667 w 12078891"/>
              <a:gd name="connsiteY1909" fmla="*/ 820652 h 5907136"/>
              <a:gd name="connsiteX1910" fmla="*/ 927522 w 12078891"/>
              <a:gd name="connsiteY1910" fmla="*/ 828797 h 5907136"/>
              <a:gd name="connsiteX1911" fmla="*/ 919377 w 12078891"/>
              <a:gd name="connsiteY1911" fmla="*/ 820652 h 5907136"/>
              <a:gd name="connsiteX1912" fmla="*/ 927522 w 12078891"/>
              <a:gd name="connsiteY1912" fmla="*/ 812507 h 5907136"/>
              <a:gd name="connsiteX1913" fmla="*/ 3198942 w 12078891"/>
              <a:gd name="connsiteY1913" fmla="*/ 766688 h 5907136"/>
              <a:gd name="connsiteX1914" fmla="*/ 3222358 w 12078891"/>
              <a:gd name="connsiteY1914" fmla="*/ 790105 h 5907136"/>
              <a:gd name="connsiteX1915" fmla="*/ 3198942 w 12078891"/>
              <a:gd name="connsiteY1915" fmla="*/ 813521 h 5907136"/>
              <a:gd name="connsiteX1916" fmla="*/ 3175523 w 12078891"/>
              <a:gd name="connsiteY1916" fmla="*/ 790105 h 5907136"/>
              <a:gd name="connsiteX1917" fmla="*/ 3198942 w 12078891"/>
              <a:gd name="connsiteY1917" fmla="*/ 766688 h 5907136"/>
              <a:gd name="connsiteX1918" fmla="*/ 994706 w 12078891"/>
              <a:gd name="connsiteY1918" fmla="*/ 754471 h 5907136"/>
              <a:gd name="connsiteX1919" fmla="*/ 1014049 w 12078891"/>
              <a:gd name="connsiteY1919" fmla="*/ 772797 h 5907136"/>
              <a:gd name="connsiteX1920" fmla="*/ 994706 w 12078891"/>
              <a:gd name="connsiteY1920" fmla="*/ 791123 h 5907136"/>
              <a:gd name="connsiteX1921" fmla="*/ 975362 w 12078891"/>
              <a:gd name="connsiteY1921" fmla="*/ 772797 h 5907136"/>
              <a:gd name="connsiteX1922" fmla="*/ 994706 w 12078891"/>
              <a:gd name="connsiteY1922" fmla="*/ 754471 h 5907136"/>
              <a:gd name="connsiteX1923" fmla="*/ 4060267 w 12078891"/>
              <a:gd name="connsiteY1923" fmla="*/ 751418 h 5907136"/>
              <a:gd name="connsiteX1924" fmla="*/ 4066377 w 12078891"/>
              <a:gd name="connsiteY1924" fmla="*/ 757527 h 5907136"/>
              <a:gd name="connsiteX1925" fmla="*/ 4060267 w 12078891"/>
              <a:gd name="connsiteY1925" fmla="*/ 763636 h 5907136"/>
              <a:gd name="connsiteX1926" fmla="*/ 4054157 w 12078891"/>
              <a:gd name="connsiteY1926" fmla="*/ 757527 h 5907136"/>
              <a:gd name="connsiteX1927" fmla="*/ 4060267 w 12078891"/>
              <a:gd name="connsiteY1927" fmla="*/ 751418 h 5907136"/>
              <a:gd name="connsiteX1928" fmla="*/ 1145336 w 12078891"/>
              <a:gd name="connsiteY1928" fmla="*/ 742230 h 5907136"/>
              <a:gd name="connsiteX1929" fmla="*/ 1148391 w 12078891"/>
              <a:gd name="connsiteY1929" fmla="*/ 745285 h 5907136"/>
              <a:gd name="connsiteX1930" fmla="*/ 1145336 w 12078891"/>
              <a:gd name="connsiteY1930" fmla="*/ 748339 h 5907136"/>
              <a:gd name="connsiteX1931" fmla="*/ 1142282 w 12078891"/>
              <a:gd name="connsiteY1931" fmla="*/ 745285 h 5907136"/>
              <a:gd name="connsiteX1932" fmla="*/ 1145336 w 12078891"/>
              <a:gd name="connsiteY1932" fmla="*/ 742230 h 5907136"/>
              <a:gd name="connsiteX1933" fmla="*/ 5388870 w 12078891"/>
              <a:gd name="connsiteY1933" fmla="*/ 739199 h 5907136"/>
              <a:gd name="connsiteX1934" fmla="*/ 5406181 w 12078891"/>
              <a:gd name="connsiteY1934" fmla="*/ 756506 h 5907136"/>
              <a:gd name="connsiteX1935" fmla="*/ 5388870 w 12078891"/>
              <a:gd name="connsiteY1935" fmla="*/ 773814 h 5907136"/>
              <a:gd name="connsiteX1936" fmla="*/ 5371564 w 12078891"/>
              <a:gd name="connsiteY1936" fmla="*/ 756506 h 5907136"/>
              <a:gd name="connsiteX1937" fmla="*/ 5388870 w 12078891"/>
              <a:gd name="connsiteY1937" fmla="*/ 739199 h 5907136"/>
              <a:gd name="connsiteX1938" fmla="*/ 11597322 w 12078891"/>
              <a:gd name="connsiteY1938" fmla="*/ 735130 h 5907136"/>
              <a:gd name="connsiteX1939" fmla="*/ 11638046 w 12078891"/>
              <a:gd name="connsiteY1939" fmla="*/ 775855 h 5907136"/>
              <a:gd name="connsiteX1940" fmla="*/ 11597322 w 12078891"/>
              <a:gd name="connsiteY1940" fmla="*/ 816579 h 5907136"/>
              <a:gd name="connsiteX1941" fmla="*/ 11556597 w 12078891"/>
              <a:gd name="connsiteY1941" fmla="*/ 775855 h 5907136"/>
              <a:gd name="connsiteX1942" fmla="*/ 11597322 w 12078891"/>
              <a:gd name="connsiteY1942" fmla="*/ 735130 h 5907136"/>
              <a:gd name="connsiteX1943" fmla="*/ 8627475 w 12078891"/>
              <a:gd name="connsiteY1943" fmla="*/ 728007 h 5907136"/>
              <a:gd name="connsiteX1944" fmla="*/ 8651909 w 12078891"/>
              <a:gd name="connsiteY1944" fmla="*/ 751424 h 5907136"/>
              <a:gd name="connsiteX1945" fmla="*/ 8627475 w 12078891"/>
              <a:gd name="connsiteY1945" fmla="*/ 774840 h 5907136"/>
              <a:gd name="connsiteX1946" fmla="*/ 8603040 w 12078891"/>
              <a:gd name="connsiteY1946" fmla="*/ 751424 h 5907136"/>
              <a:gd name="connsiteX1947" fmla="*/ 8627475 w 12078891"/>
              <a:gd name="connsiteY1947" fmla="*/ 728007 h 5907136"/>
              <a:gd name="connsiteX1948" fmla="*/ 172017 w 12078891"/>
              <a:gd name="connsiteY1948" fmla="*/ 700487 h 5907136"/>
              <a:gd name="connsiteX1949" fmla="*/ 178125 w 12078891"/>
              <a:gd name="connsiteY1949" fmla="*/ 706596 h 5907136"/>
              <a:gd name="connsiteX1950" fmla="*/ 172017 w 12078891"/>
              <a:gd name="connsiteY1950" fmla="*/ 712705 h 5907136"/>
              <a:gd name="connsiteX1951" fmla="*/ 165908 w 12078891"/>
              <a:gd name="connsiteY1951" fmla="*/ 706596 h 5907136"/>
              <a:gd name="connsiteX1952" fmla="*/ 172017 w 12078891"/>
              <a:gd name="connsiteY1952" fmla="*/ 700487 h 5907136"/>
              <a:gd name="connsiteX1953" fmla="*/ 2623699 w 12078891"/>
              <a:gd name="connsiteY1953" fmla="*/ 688293 h 5907136"/>
              <a:gd name="connsiteX1954" fmla="*/ 2639989 w 12078891"/>
              <a:gd name="connsiteY1954" fmla="*/ 704583 h 5907136"/>
              <a:gd name="connsiteX1955" fmla="*/ 2623699 w 12078891"/>
              <a:gd name="connsiteY1955" fmla="*/ 719855 h 5907136"/>
              <a:gd name="connsiteX1956" fmla="*/ 2607408 w 12078891"/>
              <a:gd name="connsiteY1956" fmla="*/ 704583 h 5907136"/>
              <a:gd name="connsiteX1957" fmla="*/ 2623699 w 12078891"/>
              <a:gd name="connsiteY1957" fmla="*/ 688293 h 5907136"/>
              <a:gd name="connsiteX1958" fmla="*/ 1419236 w 12078891"/>
              <a:gd name="connsiteY1958" fmla="*/ 677084 h 5907136"/>
              <a:gd name="connsiteX1959" fmla="*/ 1435526 w 12078891"/>
              <a:gd name="connsiteY1959" fmla="*/ 693374 h 5907136"/>
              <a:gd name="connsiteX1960" fmla="*/ 1419236 w 12078891"/>
              <a:gd name="connsiteY1960" fmla="*/ 709664 h 5907136"/>
              <a:gd name="connsiteX1961" fmla="*/ 1402946 w 12078891"/>
              <a:gd name="connsiteY1961" fmla="*/ 693374 h 5907136"/>
              <a:gd name="connsiteX1962" fmla="*/ 1419236 w 12078891"/>
              <a:gd name="connsiteY1962" fmla="*/ 677084 h 5907136"/>
              <a:gd name="connsiteX1963" fmla="*/ 221959 w 12078891"/>
              <a:gd name="connsiteY1963" fmla="*/ 674041 h 5907136"/>
              <a:gd name="connsiteX1964" fmla="*/ 236212 w 12078891"/>
              <a:gd name="connsiteY1964" fmla="*/ 688294 h 5907136"/>
              <a:gd name="connsiteX1965" fmla="*/ 221959 w 12078891"/>
              <a:gd name="connsiteY1965" fmla="*/ 702548 h 5907136"/>
              <a:gd name="connsiteX1966" fmla="*/ 207705 w 12078891"/>
              <a:gd name="connsiteY1966" fmla="*/ 688294 h 5907136"/>
              <a:gd name="connsiteX1967" fmla="*/ 221959 w 12078891"/>
              <a:gd name="connsiteY1967" fmla="*/ 674041 h 5907136"/>
              <a:gd name="connsiteX1968" fmla="*/ 2549321 w 12078891"/>
              <a:gd name="connsiteY1968" fmla="*/ 666891 h 5907136"/>
              <a:gd name="connsiteX1969" fmla="*/ 2555429 w 12078891"/>
              <a:gd name="connsiteY1969" fmla="*/ 673000 h 5907136"/>
              <a:gd name="connsiteX1970" fmla="*/ 2549321 w 12078891"/>
              <a:gd name="connsiteY1970" fmla="*/ 679109 h 5907136"/>
              <a:gd name="connsiteX1971" fmla="*/ 2543212 w 12078891"/>
              <a:gd name="connsiteY1971" fmla="*/ 673000 h 5907136"/>
              <a:gd name="connsiteX1972" fmla="*/ 2549321 w 12078891"/>
              <a:gd name="connsiteY1972" fmla="*/ 666891 h 5907136"/>
              <a:gd name="connsiteX1973" fmla="*/ 1138277 w 12078891"/>
              <a:gd name="connsiteY1973" fmla="*/ 663865 h 5907136"/>
              <a:gd name="connsiteX1974" fmla="*/ 1148458 w 12078891"/>
              <a:gd name="connsiteY1974" fmla="*/ 674046 h 5907136"/>
              <a:gd name="connsiteX1975" fmla="*/ 1138277 w 12078891"/>
              <a:gd name="connsiteY1975" fmla="*/ 684227 h 5907136"/>
              <a:gd name="connsiteX1976" fmla="*/ 1128096 w 12078891"/>
              <a:gd name="connsiteY1976" fmla="*/ 674046 h 5907136"/>
              <a:gd name="connsiteX1977" fmla="*/ 1138277 w 12078891"/>
              <a:gd name="connsiteY1977" fmla="*/ 663865 h 5907136"/>
              <a:gd name="connsiteX1978" fmla="*/ 4785103 w 12078891"/>
              <a:gd name="connsiteY1978" fmla="*/ 656710 h 5907136"/>
              <a:gd name="connsiteX1979" fmla="*/ 4789176 w 12078891"/>
              <a:gd name="connsiteY1979" fmla="*/ 660782 h 5907136"/>
              <a:gd name="connsiteX1980" fmla="*/ 4785103 w 12078891"/>
              <a:gd name="connsiteY1980" fmla="*/ 664855 h 5907136"/>
              <a:gd name="connsiteX1981" fmla="*/ 4781032 w 12078891"/>
              <a:gd name="connsiteY1981" fmla="*/ 660782 h 5907136"/>
              <a:gd name="connsiteX1982" fmla="*/ 4785103 w 12078891"/>
              <a:gd name="connsiteY1982" fmla="*/ 656710 h 5907136"/>
              <a:gd name="connsiteX1983" fmla="*/ 6443616 w 12078891"/>
              <a:gd name="connsiteY1983" fmla="*/ 651641 h 5907136"/>
              <a:gd name="connsiteX1984" fmla="*/ 6455832 w 12078891"/>
              <a:gd name="connsiteY1984" fmla="*/ 663859 h 5907136"/>
              <a:gd name="connsiteX1985" fmla="*/ 6443616 w 12078891"/>
              <a:gd name="connsiteY1985" fmla="*/ 676076 h 5907136"/>
              <a:gd name="connsiteX1986" fmla="*/ 6431398 w 12078891"/>
              <a:gd name="connsiteY1986" fmla="*/ 663859 h 5907136"/>
              <a:gd name="connsiteX1987" fmla="*/ 6443616 w 12078891"/>
              <a:gd name="connsiteY1987" fmla="*/ 651641 h 5907136"/>
              <a:gd name="connsiteX1988" fmla="*/ 3110366 w 12078891"/>
              <a:gd name="connsiteY1988" fmla="*/ 648590 h 5907136"/>
              <a:gd name="connsiteX1989" fmla="*/ 3124621 w 12078891"/>
              <a:gd name="connsiteY1989" fmla="*/ 662844 h 5907136"/>
              <a:gd name="connsiteX1990" fmla="*/ 3110366 w 12078891"/>
              <a:gd name="connsiteY1990" fmla="*/ 677097 h 5907136"/>
              <a:gd name="connsiteX1991" fmla="*/ 3096114 w 12078891"/>
              <a:gd name="connsiteY1991" fmla="*/ 662844 h 5907136"/>
              <a:gd name="connsiteX1992" fmla="*/ 3110366 w 12078891"/>
              <a:gd name="connsiteY1992" fmla="*/ 648590 h 5907136"/>
              <a:gd name="connsiteX1993" fmla="*/ 4397201 w 12078891"/>
              <a:gd name="connsiteY1993" fmla="*/ 629220 h 5907136"/>
              <a:gd name="connsiteX1994" fmla="*/ 4401274 w 12078891"/>
              <a:gd name="connsiteY1994" fmla="*/ 633293 h 5907136"/>
              <a:gd name="connsiteX1995" fmla="*/ 4397201 w 12078891"/>
              <a:gd name="connsiteY1995" fmla="*/ 637365 h 5907136"/>
              <a:gd name="connsiteX1996" fmla="*/ 4393129 w 12078891"/>
              <a:gd name="connsiteY1996" fmla="*/ 633293 h 5907136"/>
              <a:gd name="connsiteX1997" fmla="*/ 4397201 w 12078891"/>
              <a:gd name="connsiteY1997" fmla="*/ 629220 h 5907136"/>
              <a:gd name="connsiteX1998" fmla="*/ 743181 w 12078891"/>
              <a:gd name="connsiteY1998" fmla="*/ 564060 h 5907136"/>
              <a:gd name="connsiteX1999" fmla="*/ 748271 w 12078891"/>
              <a:gd name="connsiteY1999" fmla="*/ 568132 h 5907136"/>
              <a:gd name="connsiteX2000" fmla="*/ 743181 w 12078891"/>
              <a:gd name="connsiteY2000" fmla="*/ 572205 h 5907136"/>
              <a:gd name="connsiteX2001" fmla="*/ 738090 w 12078891"/>
              <a:gd name="connsiteY2001" fmla="*/ 568132 h 5907136"/>
              <a:gd name="connsiteX2002" fmla="*/ 743181 w 12078891"/>
              <a:gd name="connsiteY2002" fmla="*/ 564060 h 5907136"/>
              <a:gd name="connsiteX2003" fmla="*/ 5325756 w 12078891"/>
              <a:gd name="connsiteY2003" fmla="*/ 552890 h 5907136"/>
              <a:gd name="connsiteX2004" fmla="*/ 5378697 w 12078891"/>
              <a:gd name="connsiteY2004" fmla="*/ 604813 h 5907136"/>
              <a:gd name="connsiteX2005" fmla="*/ 5325756 w 12078891"/>
              <a:gd name="connsiteY2005" fmla="*/ 656737 h 5907136"/>
              <a:gd name="connsiteX2006" fmla="*/ 5272813 w 12078891"/>
              <a:gd name="connsiteY2006" fmla="*/ 604813 h 5907136"/>
              <a:gd name="connsiteX2007" fmla="*/ 5325756 w 12078891"/>
              <a:gd name="connsiteY2007" fmla="*/ 552890 h 5907136"/>
              <a:gd name="connsiteX2008" fmla="*/ 777848 w 12078891"/>
              <a:gd name="connsiteY2008" fmla="*/ 531504 h 5907136"/>
              <a:gd name="connsiteX2009" fmla="*/ 797192 w 12078891"/>
              <a:gd name="connsiteY2009" fmla="*/ 550848 h 5907136"/>
              <a:gd name="connsiteX2010" fmla="*/ 777848 w 12078891"/>
              <a:gd name="connsiteY2010" fmla="*/ 570192 h 5907136"/>
              <a:gd name="connsiteX2011" fmla="*/ 758504 w 12078891"/>
              <a:gd name="connsiteY2011" fmla="*/ 550848 h 5907136"/>
              <a:gd name="connsiteX2012" fmla="*/ 777848 w 12078891"/>
              <a:gd name="connsiteY2012" fmla="*/ 531504 h 5907136"/>
              <a:gd name="connsiteX2013" fmla="*/ 10168903 w 12078891"/>
              <a:gd name="connsiteY2013" fmla="*/ 524376 h 5907136"/>
              <a:gd name="connsiteX2014" fmla="*/ 10175013 w 12078891"/>
              <a:gd name="connsiteY2014" fmla="*/ 530485 h 5907136"/>
              <a:gd name="connsiteX2015" fmla="*/ 10168903 w 12078891"/>
              <a:gd name="connsiteY2015" fmla="*/ 536594 h 5907136"/>
              <a:gd name="connsiteX2016" fmla="*/ 10162795 w 12078891"/>
              <a:gd name="connsiteY2016" fmla="*/ 530485 h 5907136"/>
              <a:gd name="connsiteX2017" fmla="*/ 10168903 w 12078891"/>
              <a:gd name="connsiteY2017" fmla="*/ 524376 h 5907136"/>
              <a:gd name="connsiteX2018" fmla="*/ 6053676 w 12078891"/>
              <a:gd name="connsiteY2018" fmla="*/ 522319 h 5907136"/>
              <a:gd name="connsiteX2019" fmla="*/ 6058766 w 12078891"/>
              <a:gd name="connsiteY2019" fmla="*/ 527410 h 5907136"/>
              <a:gd name="connsiteX2020" fmla="*/ 6053676 w 12078891"/>
              <a:gd name="connsiteY2020" fmla="*/ 532500 h 5907136"/>
              <a:gd name="connsiteX2021" fmla="*/ 6048585 w 12078891"/>
              <a:gd name="connsiteY2021" fmla="*/ 527410 h 5907136"/>
              <a:gd name="connsiteX2022" fmla="*/ 6053676 w 12078891"/>
              <a:gd name="connsiteY2022" fmla="*/ 522319 h 5907136"/>
              <a:gd name="connsiteX2023" fmla="*/ 2166508 w 12078891"/>
              <a:gd name="connsiteY2023" fmla="*/ 516210 h 5907136"/>
              <a:gd name="connsiteX2024" fmla="*/ 2168544 w 12078891"/>
              <a:gd name="connsiteY2024" fmla="*/ 518246 h 5907136"/>
              <a:gd name="connsiteX2025" fmla="*/ 2166508 w 12078891"/>
              <a:gd name="connsiteY2025" fmla="*/ 520282 h 5907136"/>
              <a:gd name="connsiteX2026" fmla="*/ 2164472 w 12078891"/>
              <a:gd name="connsiteY2026" fmla="*/ 518246 h 5907136"/>
              <a:gd name="connsiteX2027" fmla="*/ 2166508 w 12078891"/>
              <a:gd name="connsiteY2027" fmla="*/ 516210 h 5907136"/>
              <a:gd name="connsiteX2028" fmla="*/ 8592859 w 12078891"/>
              <a:gd name="connsiteY2028" fmla="*/ 508092 h 5907136"/>
              <a:gd name="connsiteX2029" fmla="*/ 8617294 w 12078891"/>
              <a:gd name="connsiteY2029" fmla="*/ 532528 h 5907136"/>
              <a:gd name="connsiteX2030" fmla="*/ 8592859 w 12078891"/>
              <a:gd name="connsiteY2030" fmla="*/ 556963 h 5907136"/>
              <a:gd name="connsiteX2031" fmla="*/ 8568424 w 12078891"/>
              <a:gd name="connsiteY2031" fmla="*/ 532528 h 5907136"/>
              <a:gd name="connsiteX2032" fmla="*/ 8592859 w 12078891"/>
              <a:gd name="connsiteY2032" fmla="*/ 508092 h 5907136"/>
              <a:gd name="connsiteX2033" fmla="*/ 6066913 w 12078891"/>
              <a:gd name="connsiteY2033" fmla="*/ 493836 h 5907136"/>
              <a:gd name="connsiteX2034" fmla="*/ 6081166 w 12078891"/>
              <a:gd name="connsiteY2034" fmla="*/ 508090 h 5907136"/>
              <a:gd name="connsiteX2035" fmla="*/ 6066913 w 12078891"/>
              <a:gd name="connsiteY2035" fmla="*/ 522343 h 5907136"/>
              <a:gd name="connsiteX2036" fmla="*/ 6052659 w 12078891"/>
              <a:gd name="connsiteY2036" fmla="*/ 508090 h 5907136"/>
              <a:gd name="connsiteX2037" fmla="*/ 6066913 w 12078891"/>
              <a:gd name="connsiteY2037" fmla="*/ 493836 h 5907136"/>
              <a:gd name="connsiteX2038" fmla="*/ 6723597 w 12078891"/>
              <a:gd name="connsiteY2038" fmla="*/ 480603 h 5907136"/>
              <a:gd name="connsiteX2039" fmla="*/ 6743960 w 12078891"/>
              <a:gd name="connsiteY2039" fmla="*/ 500965 h 5907136"/>
              <a:gd name="connsiteX2040" fmla="*/ 6723597 w 12078891"/>
              <a:gd name="connsiteY2040" fmla="*/ 521329 h 5907136"/>
              <a:gd name="connsiteX2041" fmla="*/ 6703235 w 12078891"/>
              <a:gd name="connsiteY2041" fmla="*/ 500965 h 5907136"/>
              <a:gd name="connsiteX2042" fmla="*/ 6723597 w 12078891"/>
              <a:gd name="connsiteY2042" fmla="*/ 480603 h 5907136"/>
              <a:gd name="connsiteX2043" fmla="*/ 10992560 w 12078891"/>
              <a:gd name="connsiteY2043" fmla="*/ 476531 h 5907136"/>
              <a:gd name="connsiteX2044" fmla="*/ 10997650 w 12078891"/>
              <a:gd name="connsiteY2044" fmla="*/ 481622 h 5907136"/>
              <a:gd name="connsiteX2045" fmla="*/ 10992560 w 12078891"/>
              <a:gd name="connsiteY2045" fmla="*/ 486712 h 5907136"/>
              <a:gd name="connsiteX2046" fmla="*/ 10987469 w 12078891"/>
              <a:gd name="connsiteY2046" fmla="*/ 481622 h 5907136"/>
              <a:gd name="connsiteX2047" fmla="*/ 10992560 w 12078891"/>
              <a:gd name="connsiteY2047" fmla="*/ 476531 h 5907136"/>
              <a:gd name="connsiteX2048" fmla="*/ 3592921 w 12078891"/>
              <a:gd name="connsiteY2048" fmla="*/ 475498 h 5907136"/>
              <a:gd name="connsiteX2049" fmla="*/ 3681491 w 12078891"/>
              <a:gd name="connsiteY2049" fmla="*/ 563056 h 5907136"/>
              <a:gd name="connsiteX2050" fmla="*/ 3592921 w 12078891"/>
              <a:gd name="connsiteY2050" fmla="*/ 650613 h 5907136"/>
              <a:gd name="connsiteX2051" fmla="*/ 3504350 w 12078891"/>
              <a:gd name="connsiteY2051" fmla="*/ 563056 h 5907136"/>
              <a:gd name="connsiteX2052" fmla="*/ 3592921 w 12078891"/>
              <a:gd name="connsiteY2052" fmla="*/ 475498 h 5907136"/>
              <a:gd name="connsiteX2053" fmla="*/ 4326963 w 12078891"/>
              <a:gd name="connsiteY2053" fmla="*/ 471433 h 5907136"/>
              <a:gd name="connsiteX2054" fmla="*/ 4346306 w 12078891"/>
              <a:gd name="connsiteY2054" fmla="*/ 490777 h 5907136"/>
              <a:gd name="connsiteX2055" fmla="*/ 4326963 w 12078891"/>
              <a:gd name="connsiteY2055" fmla="*/ 510122 h 5907136"/>
              <a:gd name="connsiteX2056" fmla="*/ 4307663 w 12078891"/>
              <a:gd name="connsiteY2056" fmla="*/ 490777 h 5907136"/>
              <a:gd name="connsiteX2057" fmla="*/ 4326963 w 12078891"/>
              <a:gd name="connsiteY2057" fmla="*/ 471433 h 5907136"/>
              <a:gd name="connsiteX2058" fmla="*/ 427563 w 12078891"/>
              <a:gd name="connsiteY2058" fmla="*/ 469375 h 5907136"/>
              <a:gd name="connsiteX2059" fmla="*/ 428581 w 12078891"/>
              <a:gd name="connsiteY2059" fmla="*/ 470393 h 5907136"/>
              <a:gd name="connsiteX2060" fmla="*/ 427563 w 12078891"/>
              <a:gd name="connsiteY2060" fmla="*/ 471411 h 5907136"/>
              <a:gd name="connsiteX2061" fmla="*/ 426545 w 12078891"/>
              <a:gd name="connsiteY2061" fmla="*/ 470393 h 5907136"/>
              <a:gd name="connsiteX2062" fmla="*/ 427563 w 12078891"/>
              <a:gd name="connsiteY2062" fmla="*/ 469375 h 5907136"/>
              <a:gd name="connsiteX2063" fmla="*/ 2938242 w 12078891"/>
              <a:gd name="connsiteY2063" fmla="*/ 457159 h 5907136"/>
              <a:gd name="connsiteX2064" fmla="*/ 2944351 w 12078891"/>
              <a:gd name="connsiteY2064" fmla="*/ 462250 h 5907136"/>
              <a:gd name="connsiteX2065" fmla="*/ 2938242 w 12078891"/>
              <a:gd name="connsiteY2065" fmla="*/ 467340 h 5907136"/>
              <a:gd name="connsiteX2066" fmla="*/ 2932133 w 12078891"/>
              <a:gd name="connsiteY2066" fmla="*/ 462250 h 5907136"/>
              <a:gd name="connsiteX2067" fmla="*/ 2938242 w 12078891"/>
              <a:gd name="connsiteY2067" fmla="*/ 457159 h 5907136"/>
              <a:gd name="connsiteX2068" fmla="*/ 2512732 w 12078891"/>
              <a:gd name="connsiteY2068" fmla="*/ 403224 h 5907136"/>
              <a:gd name="connsiteX2069" fmla="*/ 2518840 w 12078891"/>
              <a:gd name="connsiteY2069" fmla="*/ 409333 h 5907136"/>
              <a:gd name="connsiteX2070" fmla="*/ 2512732 w 12078891"/>
              <a:gd name="connsiteY2070" fmla="*/ 415441 h 5907136"/>
              <a:gd name="connsiteX2071" fmla="*/ 2506624 w 12078891"/>
              <a:gd name="connsiteY2071" fmla="*/ 409333 h 5907136"/>
              <a:gd name="connsiteX2072" fmla="*/ 2512732 w 12078891"/>
              <a:gd name="connsiteY2072" fmla="*/ 403224 h 5907136"/>
              <a:gd name="connsiteX2073" fmla="*/ 5816456 w 12078891"/>
              <a:gd name="connsiteY2073" fmla="*/ 403200 h 5907136"/>
              <a:gd name="connsiteX2074" fmla="*/ 5825619 w 12078891"/>
              <a:gd name="connsiteY2074" fmla="*/ 412363 h 5907136"/>
              <a:gd name="connsiteX2075" fmla="*/ 5816456 w 12078891"/>
              <a:gd name="connsiteY2075" fmla="*/ 421526 h 5907136"/>
              <a:gd name="connsiteX2076" fmla="*/ 5807293 w 12078891"/>
              <a:gd name="connsiteY2076" fmla="*/ 412363 h 5907136"/>
              <a:gd name="connsiteX2077" fmla="*/ 5816456 w 12078891"/>
              <a:gd name="connsiteY2077" fmla="*/ 403200 h 5907136"/>
              <a:gd name="connsiteX2078" fmla="*/ 8714015 w 12078891"/>
              <a:gd name="connsiteY2078" fmla="*/ 402208 h 5907136"/>
              <a:gd name="connsiteX2079" fmla="*/ 8722160 w 12078891"/>
              <a:gd name="connsiteY2079" fmla="*/ 410353 h 5907136"/>
              <a:gd name="connsiteX2080" fmla="*/ 8714015 w 12078891"/>
              <a:gd name="connsiteY2080" fmla="*/ 418498 h 5907136"/>
              <a:gd name="connsiteX2081" fmla="*/ 8705870 w 12078891"/>
              <a:gd name="connsiteY2081" fmla="*/ 410353 h 5907136"/>
              <a:gd name="connsiteX2082" fmla="*/ 8714015 w 12078891"/>
              <a:gd name="connsiteY2082" fmla="*/ 402208 h 5907136"/>
              <a:gd name="connsiteX2083" fmla="*/ 9278052 w 12078891"/>
              <a:gd name="connsiteY2083" fmla="*/ 383876 h 5907136"/>
              <a:gd name="connsiteX2084" fmla="*/ 9279070 w 12078891"/>
              <a:gd name="connsiteY2084" fmla="*/ 384894 h 5907136"/>
              <a:gd name="connsiteX2085" fmla="*/ 9278052 w 12078891"/>
              <a:gd name="connsiteY2085" fmla="*/ 385912 h 5907136"/>
              <a:gd name="connsiteX2086" fmla="*/ 9277034 w 12078891"/>
              <a:gd name="connsiteY2086" fmla="*/ 384894 h 5907136"/>
              <a:gd name="connsiteX2087" fmla="*/ 9278052 w 12078891"/>
              <a:gd name="connsiteY2087" fmla="*/ 383876 h 5907136"/>
              <a:gd name="connsiteX2088" fmla="*/ 8419779 w 12078891"/>
              <a:gd name="connsiteY2088" fmla="*/ 378786 h 5907136"/>
              <a:gd name="connsiteX2089" fmla="*/ 8434033 w 12078891"/>
              <a:gd name="connsiteY2089" fmla="*/ 393040 h 5907136"/>
              <a:gd name="connsiteX2090" fmla="*/ 8419779 w 12078891"/>
              <a:gd name="connsiteY2090" fmla="*/ 407293 h 5907136"/>
              <a:gd name="connsiteX2091" fmla="*/ 8405525 w 12078891"/>
              <a:gd name="connsiteY2091" fmla="*/ 393040 h 5907136"/>
              <a:gd name="connsiteX2092" fmla="*/ 8419779 w 12078891"/>
              <a:gd name="connsiteY2092" fmla="*/ 378786 h 5907136"/>
              <a:gd name="connsiteX2093" fmla="*/ 4043916 w 12078891"/>
              <a:gd name="connsiteY2093" fmla="*/ 366546 h 5907136"/>
              <a:gd name="connsiteX2094" fmla="*/ 4059189 w 12078891"/>
              <a:gd name="connsiteY2094" fmla="*/ 381818 h 5907136"/>
              <a:gd name="connsiteX2095" fmla="*/ 4043916 w 12078891"/>
              <a:gd name="connsiteY2095" fmla="*/ 397090 h 5907136"/>
              <a:gd name="connsiteX2096" fmla="*/ 4028645 w 12078891"/>
              <a:gd name="connsiteY2096" fmla="*/ 381818 h 5907136"/>
              <a:gd name="connsiteX2097" fmla="*/ 4043916 w 12078891"/>
              <a:gd name="connsiteY2097" fmla="*/ 366546 h 5907136"/>
              <a:gd name="connsiteX2098" fmla="*/ 5531384 w 12078891"/>
              <a:gd name="connsiteY2098" fmla="*/ 355348 h 5907136"/>
              <a:gd name="connsiteX2099" fmla="*/ 5548692 w 12078891"/>
              <a:gd name="connsiteY2099" fmla="*/ 372656 h 5907136"/>
              <a:gd name="connsiteX2100" fmla="*/ 5531384 w 12078891"/>
              <a:gd name="connsiteY2100" fmla="*/ 389964 h 5907136"/>
              <a:gd name="connsiteX2101" fmla="*/ 5514076 w 12078891"/>
              <a:gd name="connsiteY2101" fmla="*/ 372656 h 5907136"/>
              <a:gd name="connsiteX2102" fmla="*/ 5531384 w 12078891"/>
              <a:gd name="connsiteY2102" fmla="*/ 355348 h 5907136"/>
              <a:gd name="connsiteX2103" fmla="*/ 6608550 w 12078891"/>
              <a:gd name="connsiteY2103" fmla="*/ 325823 h 5907136"/>
              <a:gd name="connsiteX2104" fmla="*/ 6613640 w 12078891"/>
              <a:gd name="connsiteY2104" fmla="*/ 330914 h 5907136"/>
              <a:gd name="connsiteX2105" fmla="*/ 6608550 w 12078891"/>
              <a:gd name="connsiteY2105" fmla="*/ 336004 h 5907136"/>
              <a:gd name="connsiteX2106" fmla="*/ 6603459 w 12078891"/>
              <a:gd name="connsiteY2106" fmla="*/ 330914 h 5907136"/>
              <a:gd name="connsiteX2107" fmla="*/ 6608550 w 12078891"/>
              <a:gd name="connsiteY2107" fmla="*/ 325823 h 5907136"/>
              <a:gd name="connsiteX2108" fmla="*/ 7003580 w 12078891"/>
              <a:gd name="connsiteY2108" fmla="*/ 314648 h 5907136"/>
              <a:gd name="connsiteX2109" fmla="*/ 7015796 w 12078891"/>
              <a:gd name="connsiteY2109" fmla="*/ 325847 h 5907136"/>
              <a:gd name="connsiteX2110" fmla="*/ 7003580 w 12078891"/>
              <a:gd name="connsiteY2110" fmla="*/ 337047 h 5907136"/>
              <a:gd name="connsiteX2111" fmla="*/ 6991362 w 12078891"/>
              <a:gd name="connsiteY2111" fmla="*/ 325847 h 5907136"/>
              <a:gd name="connsiteX2112" fmla="*/ 7003580 w 12078891"/>
              <a:gd name="connsiteY2112" fmla="*/ 314648 h 5907136"/>
              <a:gd name="connsiteX2113" fmla="*/ 4121368 w 12078891"/>
              <a:gd name="connsiteY2113" fmla="*/ 295307 h 5907136"/>
              <a:gd name="connsiteX2114" fmla="*/ 4136640 w 12078891"/>
              <a:gd name="connsiteY2114" fmla="*/ 309561 h 5907136"/>
              <a:gd name="connsiteX2115" fmla="*/ 4121368 w 12078891"/>
              <a:gd name="connsiteY2115" fmla="*/ 323814 h 5907136"/>
              <a:gd name="connsiteX2116" fmla="*/ 4106095 w 12078891"/>
              <a:gd name="connsiteY2116" fmla="*/ 309561 h 5907136"/>
              <a:gd name="connsiteX2117" fmla="*/ 4121368 w 12078891"/>
              <a:gd name="connsiteY2117" fmla="*/ 295307 h 5907136"/>
              <a:gd name="connsiteX2118" fmla="*/ 5311470 w 12078891"/>
              <a:gd name="connsiteY2118" fmla="*/ 293243 h 5907136"/>
              <a:gd name="connsiteX2119" fmla="*/ 5320634 w 12078891"/>
              <a:gd name="connsiteY2119" fmla="*/ 302406 h 5907136"/>
              <a:gd name="connsiteX2120" fmla="*/ 5311470 w 12078891"/>
              <a:gd name="connsiteY2120" fmla="*/ 311569 h 5907136"/>
              <a:gd name="connsiteX2121" fmla="*/ 5302308 w 12078891"/>
              <a:gd name="connsiteY2121" fmla="*/ 302406 h 5907136"/>
              <a:gd name="connsiteX2122" fmla="*/ 5311470 w 12078891"/>
              <a:gd name="connsiteY2122" fmla="*/ 293243 h 5907136"/>
              <a:gd name="connsiteX2123" fmla="*/ 9786092 w 12078891"/>
              <a:gd name="connsiteY2123" fmla="*/ 292250 h 5907136"/>
              <a:gd name="connsiteX2124" fmla="*/ 9802382 w 12078891"/>
              <a:gd name="connsiteY2124" fmla="*/ 308540 h 5907136"/>
              <a:gd name="connsiteX2125" fmla="*/ 9786092 w 12078891"/>
              <a:gd name="connsiteY2125" fmla="*/ 324830 h 5907136"/>
              <a:gd name="connsiteX2126" fmla="*/ 9769802 w 12078891"/>
              <a:gd name="connsiteY2126" fmla="*/ 308540 h 5907136"/>
              <a:gd name="connsiteX2127" fmla="*/ 9786092 w 12078891"/>
              <a:gd name="connsiteY2127" fmla="*/ 292250 h 5907136"/>
              <a:gd name="connsiteX2128" fmla="*/ 9236309 w 12078891"/>
              <a:gd name="connsiteY2128" fmla="*/ 271884 h 5907136"/>
              <a:gd name="connsiteX2129" fmla="*/ 9249545 w 12078891"/>
              <a:gd name="connsiteY2129" fmla="*/ 285119 h 5907136"/>
              <a:gd name="connsiteX2130" fmla="*/ 9236309 w 12078891"/>
              <a:gd name="connsiteY2130" fmla="*/ 298355 h 5907136"/>
              <a:gd name="connsiteX2131" fmla="*/ 9223074 w 12078891"/>
              <a:gd name="connsiteY2131" fmla="*/ 285119 h 5907136"/>
              <a:gd name="connsiteX2132" fmla="*/ 9236309 w 12078891"/>
              <a:gd name="connsiteY2132" fmla="*/ 271884 h 5907136"/>
              <a:gd name="connsiteX2133" fmla="*/ 1991444 w 12078891"/>
              <a:gd name="connsiteY2133" fmla="*/ 266797 h 5907136"/>
              <a:gd name="connsiteX2134" fmla="*/ 1998572 w 12078891"/>
              <a:gd name="connsiteY2134" fmla="*/ 273924 h 5907136"/>
              <a:gd name="connsiteX2135" fmla="*/ 1991444 w 12078891"/>
              <a:gd name="connsiteY2135" fmla="*/ 281051 h 5907136"/>
              <a:gd name="connsiteX2136" fmla="*/ 1984317 w 12078891"/>
              <a:gd name="connsiteY2136" fmla="*/ 273924 h 5907136"/>
              <a:gd name="connsiteX2137" fmla="*/ 1991444 w 12078891"/>
              <a:gd name="connsiteY2137" fmla="*/ 266797 h 5907136"/>
              <a:gd name="connsiteX2138" fmla="*/ 8223283 w 12078891"/>
              <a:gd name="connsiteY2138" fmla="*/ 262699 h 5907136"/>
              <a:gd name="connsiteX2139" fmla="*/ 8226337 w 12078891"/>
              <a:gd name="connsiteY2139" fmla="*/ 265754 h 5907136"/>
              <a:gd name="connsiteX2140" fmla="*/ 8223283 w 12078891"/>
              <a:gd name="connsiteY2140" fmla="*/ 268808 h 5907136"/>
              <a:gd name="connsiteX2141" fmla="*/ 8220229 w 12078891"/>
              <a:gd name="connsiteY2141" fmla="*/ 265754 h 5907136"/>
              <a:gd name="connsiteX2142" fmla="*/ 8223283 w 12078891"/>
              <a:gd name="connsiteY2142" fmla="*/ 262699 h 5907136"/>
              <a:gd name="connsiteX2143" fmla="*/ 3759863 w 12078891"/>
              <a:gd name="connsiteY2143" fmla="*/ 253535 h 5907136"/>
              <a:gd name="connsiteX2144" fmla="*/ 3764952 w 12078891"/>
              <a:gd name="connsiteY2144" fmla="*/ 258626 h 5907136"/>
              <a:gd name="connsiteX2145" fmla="*/ 3759863 w 12078891"/>
              <a:gd name="connsiteY2145" fmla="*/ 263716 h 5907136"/>
              <a:gd name="connsiteX2146" fmla="*/ 3754772 w 12078891"/>
              <a:gd name="connsiteY2146" fmla="*/ 258626 h 5907136"/>
              <a:gd name="connsiteX2147" fmla="*/ 3759863 w 12078891"/>
              <a:gd name="connsiteY2147" fmla="*/ 253535 h 5907136"/>
              <a:gd name="connsiteX2148" fmla="*/ 7655174 w 12078891"/>
              <a:gd name="connsiteY2148" fmla="*/ 243355 h 5907136"/>
              <a:gd name="connsiteX2149" fmla="*/ 7658228 w 12078891"/>
              <a:gd name="connsiteY2149" fmla="*/ 246410 h 5907136"/>
              <a:gd name="connsiteX2150" fmla="*/ 7655174 w 12078891"/>
              <a:gd name="connsiteY2150" fmla="*/ 249464 h 5907136"/>
              <a:gd name="connsiteX2151" fmla="*/ 7652119 w 12078891"/>
              <a:gd name="connsiteY2151" fmla="*/ 246410 h 5907136"/>
              <a:gd name="connsiteX2152" fmla="*/ 7655174 w 12078891"/>
              <a:gd name="connsiteY2152" fmla="*/ 243355 h 5907136"/>
              <a:gd name="connsiteX2153" fmla="*/ 1998518 w 12078891"/>
              <a:gd name="connsiteY2153" fmla="*/ 237245 h 5907136"/>
              <a:gd name="connsiteX2154" fmla="*/ 2007681 w 12078891"/>
              <a:gd name="connsiteY2154" fmla="*/ 246408 h 5907136"/>
              <a:gd name="connsiteX2155" fmla="*/ 1998518 w 12078891"/>
              <a:gd name="connsiteY2155" fmla="*/ 255571 h 5907136"/>
              <a:gd name="connsiteX2156" fmla="*/ 1989355 w 12078891"/>
              <a:gd name="connsiteY2156" fmla="*/ 246408 h 5907136"/>
              <a:gd name="connsiteX2157" fmla="*/ 1998518 w 12078891"/>
              <a:gd name="connsiteY2157" fmla="*/ 237245 h 5907136"/>
              <a:gd name="connsiteX2158" fmla="*/ 1157580 w 12078891"/>
              <a:gd name="connsiteY2158" fmla="*/ 234204 h 5907136"/>
              <a:gd name="connsiteX2159" fmla="*/ 1195251 w 12078891"/>
              <a:gd name="connsiteY2159" fmla="*/ 270856 h 5907136"/>
              <a:gd name="connsiteX2160" fmla="*/ 1157580 w 12078891"/>
              <a:gd name="connsiteY2160" fmla="*/ 307508 h 5907136"/>
              <a:gd name="connsiteX2161" fmla="*/ 1119910 w 12078891"/>
              <a:gd name="connsiteY2161" fmla="*/ 270856 h 5907136"/>
              <a:gd name="connsiteX2162" fmla="*/ 1157580 w 12078891"/>
              <a:gd name="connsiteY2162" fmla="*/ 234204 h 5907136"/>
              <a:gd name="connsiteX2163" fmla="*/ 961058 w 12078891"/>
              <a:gd name="connsiteY2163" fmla="*/ 233172 h 5907136"/>
              <a:gd name="connsiteX2164" fmla="*/ 993637 w 12078891"/>
              <a:gd name="connsiteY2164" fmla="*/ 265752 h 5907136"/>
              <a:gd name="connsiteX2165" fmla="*/ 961058 w 12078891"/>
              <a:gd name="connsiteY2165" fmla="*/ 297314 h 5907136"/>
              <a:gd name="connsiteX2166" fmla="*/ 928478 w 12078891"/>
              <a:gd name="connsiteY2166" fmla="*/ 265752 h 5907136"/>
              <a:gd name="connsiteX2167" fmla="*/ 961058 w 12078891"/>
              <a:gd name="connsiteY2167" fmla="*/ 233172 h 5907136"/>
              <a:gd name="connsiteX2168" fmla="*/ 171076 w 12078891"/>
              <a:gd name="connsiteY2168" fmla="*/ 227096 h 5907136"/>
              <a:gd name="connsiteX2169" fmla="*/ 174131 w 12078891"/>
              <a:gd name="connsiteY2169" fmla="*/ 230151 h 5907136"/>
              <a:gd name="connsiteX2170" fmla="*/ 171076 w 12078891"/>
              <a:gd name="connsiteY2170" fmla="*/ 233205 h 5907136"/>
              <a:gd name="connsiteX2171" fmla="*/ 168023 w 12078891"/>
              <a:gd name="connsiteY2171" fmla="*/ 230151 h 5907136"/>
              <a:gd name="connsiteX2172" fmla="*/ 171076 w 12078891"/>
              <a:gd name="connsiteY2172" fmla="*/ 227096 h 5907136"/>
              <a:gd name="connsiteX2173" fmla="*/ 1620797 w 12078891"/>
              <a:gd name="connsiteY2173" fmla="*/ 211791 h 5907136"/>
              <a:gd name="connsiteX2174" fmla="*/ 1630978 w 12078891"/>
              <a:gd name="connsiteY2174" fmla="*/ 221973 h 5907136"/>
              <a:gd name="connsiteX2175" fmla="*/ 1620797 w 12078891"/>
              <a:gd name="connsiteY2175" fmla="*/ 232153 h 5907136"/>
              <a:gd name="connsiteX2176" fmla="*/ 1610616 w 12078891"/>
              <a:gd name="connsiteY2176" fmla="*/ 221973 h 5907136"/>
              <a:gd name="connsiteX2177" fmla="*/ 1620797 w 12078891"/>
              <a:gd name="connsiteY2177" fmla="*/ 211791 h 5907136"/>
              <a:gd name="connsiteX2178" fmla="*/ 5128210 w 12078891"/>
              <a:gd name="connsiteY2178" fmla="*/ 193466 h 5907136"/>
              <a:gd name="connsiteX2179" fmla="*/ 5140427 w 12078891"/>
              <a:gd name="connsiteY2179" fmla="*/ 205684 h 5907136"/>
              <a:gd name="connsiteX2180" fmla="*/ 5128210 w 12078891"/>
              <a:gd name="connsiteY2180" fmla="*/ 217901 h 5907136"/>
              <a:gd name="connsiteX2181" fmla="*/ 5115993 w 12078891"/>
              <a:gd name="connsiteY2181" fmla="*/ 205684 h 5907136"/>
              <a:gd name="connsiteX2182" fmla="*/ 5128210 w 12078891"/>
              <a:gd name="connsiteY2182" fmla="*/ 193466 h 5907136"/>
              <a:gd name="connsiteX2183" fmla="*/ 9614030 w 12078891"/>
              <a:gd name="connsiteY2183" fmla="*/ 138518 h 5907136"/>
              <a:gd name="connsiteX2184" fmla="*/ 9625230 w 12078891"/>
              <a:gd name="connsiteY2184" fmla="*/ 149717 h 5907136"/>
              <a:gd name="connsiteX2185" fmla="*/ 9614030 w 12078891"/>
              <a:gd name="connsiteY2185" fmla="*/ 160915 h 5907136"/>
              <a:gd name="connsiteX2186" fmla="*/ 9602831 w 12078891"/>
              <a:gd name="connsiteY2186" fmla="*/ 149717 h 5907136"/>
              <a:gd name="connsiteX2187" fmla="*/ 9614030 w 12078891"/>
              <a:gd name="connsiteY2187" fmla="*/ 138518 h 5907136"/>
              <a:gd name="connsiteX2188" fmla="*/ 3063470 w 12078891"/>
              <a:gd name="connsiteY2188" fmla="*/ 115071 h 5907136"/>
              <a:gd name="connsiteX2189" fmla="*/ 3069579 w 12078891"/>
              <a:gd name="connsiteY2189" fmla="*/ 121180 h 5907136"/>
              <a:gd name="connsiteX2190" fmla="*/ 3063470 w 12078891"/>
              <a:gd name="connsiteY2190" fmla="*/ 127289 h 5907136"/>
              <a:gd name="connsiteX2191" fmla="*/ 3057361 w 12078891"/>
              <a:gd name="connsiteY2191" fmla="*/ 121180 h 5907136"/>
              <a:gd name="connsiteX2192" fmla="*/ 3063470 w 12078891"/>
              <a:gd name="connsiteY2192" fmla="*/ 115071 h 5907136"/>
              <a:gd name="connsiteX2193" fmla="*/ 1904915 w 12078891"/>
              <a:gd name="connsiteY2193" fmla="*/ 92704 h 5907136"/>
              <a:gd name="connsiteX2194" fmla="*/ 1923240 w 12078891"/>
              <a:gd name="connsiteY2194" fmla="*/ 110012 h 5907136"/>
              <a:gd name="connsiteX2195" fmla="*/ 1904915 w 12078891"/>
              <a:gd name="connsiteY2195" fmla="*/ 127319 h 5907136"/>
              <a:gd name="connsiteX2196" fmla="*/ 1886589 w 12078891"/>
              <a:gd name="connsiteY2196" fmla="*/ 110012 h 5907136"/>
              <a:gd name="connsiteX2197" fmla="*/ 1904915 w 12078891"/>
              <a:gd name="connsiteY2197" fmla="*/ 92704 h 5907136"/>
              <a:gd name="connsiteX2198" fmla="*/ 6230829 w 12078891"/>
              <a:gd name="connsiteY2198" fmla="*/ 87605 h 5907136"/>
              <a:gd name="connsiteX2199" fmla="*/ 6238974 w 12078891"/>
              <a:gd name="connsiteY2199" fmla="*/ 95750 h 5907136"/>
              <a:gd name="connsiteX2200" fmla="*/ 6230829 w 12078891"/>
              <a:gd name="connsiteY2200" fmla="*/ 103895 h 5907136"/>
              <a:gd name="connsiteX2201" fmla="*/ 6222684 w 12078891"/>
              <a:gd name="connsiteY2201" fmla="*/ 95750 h 5907136"/>
              <a:gd name="connsiteX2202" fmla="*/ 6230829 w 12078891"/>
              <a:gd name="connsiteY2202" fmla="*/ 87605 h 5907136"/>
              <a:gd name="connsiteX2203" fmla="*/ 11171750 w 12078891"/>
              <a:gd name="connsiteY2203" fmla="*/ 86587 h 5907136"/>
              <a:gd name="connsiteX2204" fmla="*/ 11273561 w 12078891"/>
              <a:gd name="connsiteY2204" fmla="*/ 187380 h 5907136"/>
              <a:gd name="connsiteX2205" fmla="*/ 11171750 w 12078891"/>
              <a:gd name="connsiteY2205" fmla="*/ 288173 h 5907136"/>
              <a:gd name="connsiteX2206" fmla="*/ 11069938 w 12078891"/>
              <a:gd name="connsiteY2206" fmla="*/ 187380 h 5907136"/>
              <a:gd name="connsiteX2207" fmla="*/ 11171750 w 12078891"/>
              <a:gd name="connsiteY2207" fmla="*/ 86587 h 5907136"/>
              <a:gd name="connsiteX2208" fmla="*/ 3533841 w 12078891"/>
              <a:gd name="connsiteY2208" fmla="*/ 71293 h 5907136"/>
              <a:gd name="connsiteX2209" fmla="*/ 3536895 w 12078891"/>
              <a:gd name="connsiteY2209" fmla="*/ 74347 h 5907136"/>
              <a:gd name="connsiteX2210" fmla="*/ 3533841 w 12078891"/>
              <a:gd name="connsiteY2210" fmla="*/ 77402 h 5907136"/>
              <a:gd name="connsiteX2211" fmla="*/ 3530785 w 12078891"/>
              <a:gd name="connsiteY2211" fmla="*/ 74347 h 5907136"/>
              <a:gd name="connsiteX2212" fmla="*/ 3533841 w 12078891"/>
              <a:gd name="connsiteY2212" fmla="*/ 71293 h 5907136"/>
              <a:gd name="connsiteX2213" fmla="*/ 8850443 w 12078891"/>
              <a:gd name="connsiteY2213" fmla="*/ 69279 h 5907136"/>
              <a:gd name="connsiteX2214" fmla="*/ 8855533 w 12078891"/>
              <a:gd name="connsiteY2214" fmla="*/ 74370 h 5907136"/>
              <a:gd name="connsiteX2215" fmla="*/ 8850443 w 12078891"/>
              <a:gd name="connsiteY2215" fmla="*/ 79460 h 5907136"/>
              <a:gd name="connsiteX2216" fmla="*/ 8845352 w 12078891"/>
              <a:gd name="connsiteY2216" fmla="*/ 74370 h 5907136"/>
              <a:gd name="connsiteX2217" fmla="*/ 8850443 w 12078891"/>
              <a:gd name="connsiteY2217" fmla="*/ 69279 h 5907136"/>
              <a:gd name="connsiteX2218" fmla="*/ 2747929 w 12078891"/>
              <a:gd name="connsiteY2218" fmla="*/ 68269 h 5907136"/>
              <a:gd name="connsiteX2219" fmla="*/ 2770331 w 12078891"/>
              <a:gd name="connsiteY2219" fmla="*/ 90666 h 5907136"/>
              <a:gd name="connsiteX2220" fmla="*/ 2747929 w 12078891"/>
              <a:gd name="connsiteY2220" fmla="*/ 113065 h 5907136"/>
              <a:gd name="connsiteX2221" fmla="*/ 2725531 w 12078891"/>
              <a:gd name="connsiteY2221" fmla="*/ 90666 h 5907136"/>
              <a:gd name="connsiteX2222" fmla="*/ 2747929 w 12078891"/>
              <a:gd name="connsiteY2222" fmla="*/ 68269 h 5907136"/>
              <a:gd name="connsiteX2223" fmla="*/ 1222767 w 12078891"/>
              <a:gd name="connsiteY2223" fmla="*/ 68265 h 5907136"/>
              <a:gd name="connsiteX2224" fmla="*/ 1243130 w 12078891"/>
              <a:gd name="connsiteY2224" fmla="*/ 88627 h 5907136"/>
              <a:gd name="connsiteX2225" fmla="*/ 1222767 w 12078891"/>
              <a:gd name="connsiteY2225" fmla="*/ 108990 h 5907136"/>
              <a:gd name="connsiteX2226" fmla="*/ 1202406 w 12078891"/>
              <a:gd name="connsiteY2226" fmla="*/ 88627 h 5907136"/>
              <a:gd name="connsiteX2227" fmla="*/ 1222767 w 12078891"/>
              <a:gd name="connsiteY2227" fmla="*/ 68265 h 5907136"/>
              <a:gd name="connsiteX2228" fmla="*/ 11961807 w 12078891"/>
              <a:gd name="connsiteY2228" fmla="*/ 59105 h 5907136"/>
              <a:gd name="connsiteX2229" fmla="*/ 11982170 w 12078891"/>
              <a:gd name="connsiteY2229" fmla="*/ 79467 h 5907136"/>
              <a:gd name="connsiteX2230" fmla="*/ 11961807 w 12078891"/>
              <a:gd name="connsiteY2230" fmla="*/ 99830 h 5907136"/>
              <a:gd name="connsiteX2231" fmla="*/ 11941445 w 12078891"/>
              <a:gd name="connsiteY2231" fmla="*/ 79467 h 5907136"/>
              <a:gd name="connsiteX2232" fmla="*/ 11961807 w 12078891"/>
              <a:gd name="connsiteY2232" fmla="*/ 59105 h 5907136"/>
              <a:gd name="connsiteX2233" fmla="*/ 2790665 w 12078891"/>
              <a:gd name="connsiteY2233" fmla="*/ 54007 h 5907136"/>
              <a:gd name="connsiteX2234" fmla="*/ 2803901 w 12078891"/>
              <a:gd name="connsiteY2234" fmla="*/ 67243 h 5907136"/>
              <a:gd name="connsiteX2235" fmla="*/ 2790665 w 12078891"/>
              <a:gd name="connsiteY2235" fmla="*/ 80478 h 5907136"/>
              <a:gd name="connsiteX2236" fmla="*/ 2777433 w 12078891"/>
              <a:gd name="connsiteY2236" fmla="*/ 67243 h 5907136"/>
              <a:gd name="connsiteX2237" fmla="*/ 2790665 w 12078891"/>
              <a:gd name="connsiteY2237" fmla="*/ 54007 h 5907136"/>
              <a:gd name="connsiteX2238" fmla="*/ 3751773 w 12078891"/>
              <a:gd name="connsiteY2238" fmla="*/ 46888 h 5907136"/>
              <a:gd name="connsiteX2239" fmla="*/ 3759917 w 12078891"/>
              <a:gd name="connsiteY2239" fmla="*/ 55033 h 5907136"/>
              <a:gd name="connsiteX2240" fmla="*/ 3751773 w 12078891"/>
              <a:gd name="connsiteY2240" fmla="*/ 63179 h 5907136"/>
              <a:gd name="connsiteX2241" fmla="*/ 3743628 w 12078891"/>
              <a:gd name="connsiteY2241" fmla="*/ 55033 h 5907136"/>
              <a:gd name="connsiteX2242" fmla="*/ 3751773 w 12078891"/>
              <a:gd name="connsiteY2242" fmla="*/ 46888 h 5907136"/>
              <a:gd name="connsiteX2243" fmla="*/ 6107637 w 12078891"/>
              <a:gd name="connsiteY2243" fmla="*/ 40750 h 5907136"/>
              <a:gd name="connsiteX2244" fmla="*/ 6113746 w 12078891"/>
              <a:gd name="connsiteY2244" fmla="*/ 46859 h 5907136"/>
              <a:gd name="connsiteX2245" fmla="*/ 6107637 w 12078891"/>
              <a:gd name="connsiteY2245" fmla="*/ 52968 h 5907136"/>
              <a:gd name="connsiteX2246" fmla="*/ 6101528 w 12078891"/>
              <a:gd name="connsiteY2246" fmla="*/ 46859 h 5907136"/>
              <a:gd name="connsiteX2247" fmla="*/ 6107637 w 12078891"/>
              <a:gd name="connsiteY2247" fmla="*/ 40750 h 5907136"/>
              <a:gd name="connsiteX2248" fmla="*/ 338029 w 12078891"/>
              <a:gd name="connsiteY2248" fmla="*/ 35685 h 5907136"/>
              <a:gd name="connsiteX2249" fmla="*/ 367554 w 12078891"/>
              <a:gd name="connsiteY2249" fmla="*/ 65210 h 5907136"/>
              <a:gd name="connsiteX2250" fmla="*/ 338029 w 12078891"/>
              <a:gd name="connsiteY2250" fmla="*/ 94736 h 5907136"/>
              <a:gd name="connsiteX2251" fmla="*/ 308504 w 12078891"/>
              <a:gd name="connsiteY2251" fmla="*/ 65210 h 5907136"/>
              <a:gd name="connsiteX2252" fmla="*/ 338029 w 12078891"/>
              <a:gd name="connsiteY2252" fmla="*/ 35685 h 5907136"/>
              <a:gd name="connsiteX2253" fmla="*/ 7914793 w 12078891"/>
              <a:gd name="connsiteY2253" fmla="*/ 30595 h 5907136"/>
              <a:gd name="connsiteX2254" fmla="*/ 7924974 w 12078891"/>
              <a:gd name="connsiteY2254" fmla="*/ 39758 h 5907136"/>
              <a:gd name="connsiteX2255" fmla="*/ 7914793 w 12078891"/>
              <a:gd name="connsiteY2255" fmla="*/ 48922 h 5907136"/>
              <a:gd name="connsiteX2256" fmla="*/ 7905630 w 12078891"/>
              <a:gd name="connsiteY2256" fmla="*/ 39758 h 5907136"/>
              <a:gd name="connsiteX2257" fmla="*/ 7914793 w 12078891"/>
              <a:gd name="connsiteY2257" fmla="*/ 30595 h 5907136"/>
              <a:gd name="connsiteX2258" fmla="*/ 631216 w 12078891"/>
              <a:gd name="connsiteY2258" fmla="*/ 38 h 5907136"/>
              <a:gd name="connsiteX2259" fmla="*/ 673977 w 12078891"/>
              <a:gd name="connsiteY2259" fmla="*/ 41781 h 5907136"/>
              <a:gd name="connsiteX2260" fmla="*/ 631216 w 12078891"/>
              <a:gd name="connsiteY2260" fmla="*/ 83523 h 5907136"/>
              <a:gd name="connsiteX2261" fmla="*/ 588455 w 12078891"/>
              <a:gd name="connsiteY2261" fmla="*/ 41781 h 5907136"/>
              <a:gd name="connsiteX2262" fmla="*/ 631216 w 12078891"/>
              <a:gd name="connsiteY2262" fmla="*/ 38 h 59071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</a:cxnLst>
            <a:rect l="l" t="t" r="r" b="b"/>
            <a:pathLst>
              <a:path w="12078891" h="5907136">
                <a:moveTo>
                  <a:pt x="3842360" y="5831795"/>
                </a:moveTo>
                <a:cubicBezTo>
                  <a:pt x="3862721" y="5831795"/>
                  <a:pt x="3880030" y="5849103"/>
                  <a:pt x="3880030" y="5869465"/>
                </a:cubicBezTo>
                <a:cubicBezTo>
                  <a:pt x="3880030" y="5889828"/>
                  <a:pt x="3863739" y="5907136"/>
                  <a:pt x="3842360" y="5907136"/>
                </a:cubicBezTo>
                <a:cubicBezTo>
                  <a:pt x="3821997" y="5907136"/>
                  <a:pt x="3804687" y="5890846"/>
                  <a:pt x="3804687" y="5869465"/>
                </a:cubicBezTo>
                <a:cubicBezTo>
                  <a:pt x="3804687" y="5849103"/>
                  <a:pt x="3820979" y="5831795"/>
                  <a:pt x="3842360" y="5831795"/>
                </a:cubicBezTo>
                <a:close/>
                <a:moveTo>
                  <a:pt x="7474967" y="5830778"/>
                </a:moveTo>
                <a:cubicBezTo>
                  <a:pt x="7485148" y="5830778"/>
                  <a:pt x="7492275" y="5838923"/>
                  <a:pt x="7492275" y="5848086"/>
                </a:cubicBezTo>
                <a:cubicBezTo>
                  <a:pt x="7492275" y="5857249"/>
                  <a:pt x="7484130" y="5865394"/>
                  <a:pt x="7474967" y="5865394"/>
                </a:cubicBezTo>
                <a:cubicBezTo>
                  <a:pt x="7465804" y="5865394"/>
                  <a:pt x="7457659" y="5858267"/>
                  <a:pt x="7457659" y="5848086"/>
                </a:cubicBezTo>
                <a:cubicBezTo>
                  <a:pt x="7457659" y="5838923"/>
                  <a:pt x="7465804" y="5830778"/>
                  <a:pt x="7474967" y="5830778"/>
                </a:cubicBezTo>
                <a:close/>
                <a:moveTo>
                  <a:pt x="8992978" y="5793107"/>
                </a:moveTo>
                <a:cubicBezTo>
                  <a:pt x="8996033" y="5793107"/>
                  <a:pt x="8999088" y="5795143"/>
                  <a:pt x="8999088" y="5799215"/>
                </a:cubicBezTo>
                <a:cubicBezTo>
                  <a:pt x="8999088" y="5802270"/>
                  <a:pt x="8996033" y="5805325"/>
                  <a:pt x="8992978" y="5805325"/>
                </a:cubicBezTo>
                <a:cubicBezTo>
                  <a:pt x="8989924" y="5805325"/>
                  <a:pt x="8986870" y="5802270"/>
                  <a:pt x="8986870" y="5799215"/>
                </a:cubicBezTo>
                <a:cubicBezTo>
                  <a:pt x="8986870" y="5796161"/>
                  <a:pt x="8989924" y="5793107"/>
                  <a:pt x="8992978" y="5793107"/>
                </a:cubicBezTo>
                <a:close/>
                <a:moveTo>
                  <a:pt x="10305331" y="5791071"/>
                </a:moveTo>
                <a:cubicBezTo>
                  <a:pt x="10316531" y="5791071"/>
                  <a:pt x="10324675" y="5800234"/>
                  <a:pt x="10324675" y="5810415"/>
                </a:cubicBezTo>
                <a:cubicBezTo>
                  <a:pt x="10324675" y="5820597"/>
                  <a:pt x="10316531" y="5829759"/>
                  <a:pt x="10305331" y="5829759"/>
                </a:cubicBezTo>
                <a:cubicBezTo>
                  <a:pt x="10295150" y="5829759"/>
                  <a:pt x="10285987" y="5821615"/>
                  <a:pt x="10285987" y="5810415"/>
                </a:cubicBezTo>
                <a:cubicBezTo>
                  <a:pt x="10285987" y="5800234"/>
                  <a:pt x="10294132" y="5791071"/>
                  <a:pt x="10305331" y="5791071"/>
                </a:cubicBezTo>
                <a:close/>
                <a:moveTo>
                  <a:pt x="9101917" y="5773763"/>
                </a:moveTo>
                <a:cubicBezTo>
                  <a:pt x="9116171" y="5773763"/>
                  <a:pt x="9126352" y="5784963"/>
                  <a:pt x="9126352" y="5798198"/>
                </a:cubicBezTo>
                <a:cubicBezTo>
                  <a:pt x="9126352" y="5811433"/>
                  <a:pt x="9115152" y="5822633"/>
                  <a:pt x="9101917" y="5822633"/>
                </a:cubicBezTo>
                <a:cubicBezTo>
                  <a:pt x="9088682" y="5822633"/>
                  <a:pt x="9077482" y="5811433"/>
                  <a:pt x="9077482" y="5798198"/>
                </a:cubicBezTo>
                <a:cubicBezTo>
                  <a:pt x="9077482" y="5784963"/>
                  <a:pt x="9088682" y="5773763"/>
                  <a:pt x="9101917" y="5773763"/>
                </a:cubicBezTo>
                <a:close/>
                <a:moveTo>
                  <a:pt x="4563173" y="5765618"/>
                </a:moveTo>
                <a:cubicBezTo>
                  <a:pt x="4568264" y="5765618"/>
                  <a:pt x="4573353" y="5769691"/>
                  <a:pt x="4573353" y="5775799"/>
                </a:cubicBezTo>
                <a:cubicBezTo>
                  <a:pt x="4573353" y="5781908"/>
                  <a:pt x="4568264" y="5785980"/>
                  <a:pt x="4563173" y="5785980"/>
                </a:cubicBezTo>
                <a:cubicBezTo>
                  <a:pt x="4557062" y="5785980"/>
                  <a:pt x="4552992" y="5781908"/>
                  <a:pt x="4552992" y="5775799"/>
                </a:cubicBezTo>
                <a:cubicBezTo>
                  <a:pt x="4552992" y="5769691"/>
                  <a:pt x="4558082" y="5765618"/>
                  <a:pt x="4563173" y="5765618"/>
                </a:cubicBezTo>
                <a:close/>
                <a:moveTo>
                  <a:pt x="3667253" y="5747292"/>
                </a:moveTo>
                <a:cubicBezTo>
                  <a:pt x="3673361" y="5746274"/>
                  <a:pt x="3677432" y="5750346"/>
                  <a:pt x="3677432" y="5756455"/>
                </a:cubicBezTo>
                <a:cubicBezTo>
                  <a:pt x="3677432" y="5761546"/>
                  <a:pt x="3673361" y="5765618"/>
                  <a:pt x="3667253" y="5765618"/>
                </a:cubicBezTo>
                <a:cubicBezTo>
                  <a:pt x="3662163" y="5765618"/>
                  <a:pt x="3657072" y="5761546"/>
                  <a:pt x="3657072" y="5756455"/>
                </a:cubicBezTo>
                <a:cubicBezTo>
                  <a:pt x="3657072" y="5751365"/>
                  <a:pt x="3661143" y="5747292"/>
                  <a:pt x="3667253" y="5747292"/>
                </a:cubicBezTo>
                <a:close/>
                <a:moveTo>
                  <a:pt x="5934563" y="5691295"/>
                </a:moveTo>
                <a:cubicBezTo>
                  <a:pt x="5935581" y="5691295"/>
                  <a:pt x="5937617" y="5692313"/>
                  <a:pt x="5937617" y="5694349"/>
                </a:cubicBezTo>
                <a:cubicBezTo>
                  <a:pt x="5937617" y="5696386"/>
                  <a:pt x="5936598" y="5697403"/>
                  <a:pt x="5934563" y="5697403"/>
                </a:cubicBezTo>
                <a:cubicBezTo>
                  <a:pt x="5932526" y="5697403"/>
                  <a:pt x="5931508" y="5696386"/>
                  <a:pt x="5931508" y="5694349"/>
                </a:cubicBezTo>
                <a:cubicBezTo>
                  <a:pt x="5931508" y="5692313"/>
                  <a:pt x="5932526" y="5691295"/>
                  <a:pt x="5934563" y="5691295"/>
                </a:cubicBezTo>
                <a:close/>
                <a:moveTo>
                  <a:pt x="9720932" y="5662788"/>
                </a:moveTo>
                <a:cubicBezTo>
                  <a:pt x="9732132" y="5662788"/>
                  <a:pt x="9741295" y="5671951"/>
                  <a:pt x="9741295" y="5683150"/>
                </a:cubicBezTo>
                <a:cubicBezTo>
                  <a:pt x="9741295" y="5694349"/>
                  <a:pt x="9732132" y="5703513"/>
                  <a:pt x="9720932" y="5703513"/>
                </a:cubicBezTo>
                <a:cubicBezTo>
                  <a:pt x="9709733" y="5703513"/>
                  <a:pt x="9700570" y="5694349"/>
                  <a:pt x="9700570" y="5683150"/>
                </a:cubicBezTo>
                <a:cubicBezTo>
                  <a:pt x="9700570" y="5671951"/>
                  <a:pt x="9709733" y="5662788"/>
                  <a:pt x="9720932" y="5662788"/>
                </a:cubicBezTo>
                <a:close/>
                <a:moveTo>
                  <a:pt x="1551600" y="5657698"/>
                </a:moveTo>
                <a:cubicBezTo>
                  <a:pt x="1554653" y="5657698"/>
                  <a:pt x="1556689" y="5659734"/>
                  <a:pt x="1556689" y="5662789"/>
                </a:cubicBezTo>
                <a:cubicBezTo>
                  <a:pt x="1556689" y="5665843"/>
                  <a:pt x="1554653" y="5667879"/>
                  <a:pt x="1551600" y="5667879"/>
                </a:cubicBezTo>
                <a:cubicBezTo>
                  <a:pt x="1548544" y="5667879"/>
                  <a:pt x="1546509" y="5665843"/>
                  <a:pt x="1546509" y="5662789"/>
                </a:cubicBezTo>
                <a:cubicBezTo>
                  <a:pt x="1546509" y="5659734"/>
                  <a:pt x="1548544" y="5657698"/>
                  <a:pt x="1551600" y="5657698"/>
                </a:cubicBezTo>
                <a:close/>
                <a:moveTo>
                  <a:pt x="5617940" y="5620027"/>
                </a:moveTo>
                <a:cubicBezTo>
                  <a:pt x="5623030" y="5620027"/>
                  <a:pt x="5628121" y="5625118"/>
                  <a:pt x="5628121" y="5630208"/>
                </a:cubicBezTo>
                <a:cubicBezTo>
                  <a:pt x="5628121" y="5636317"/>
                  <a:pt x="5623030" y="5640389"/>
                  <a:pt x="5617940" y="5640389"/>
                </a:cubicBezTo>
                <a:cubicBezTo>
                  <a:pt x="5611832" y="5640389"/>
                  <a:pt x="5607759" y="5635299"/>
                  <a:pt x="5607759" y="5630208"/>
                </a:cubicBezTo>
                <a:cubicBezTo>
                  <a:pt x="5607759" y="5624100"/>
                  <a:pt x="5612850" y="5620027"/>
                  <a:pt x="5617940" y="5620027"/>
                </a:cubicBezTo>
                <a:close/>
                <a:moveTo>
                  <a:pt x="7608340" y="5584393"/>
                </a:moveTo>
                <a:cubicBezTo>
                  <a:pt x="7612413" y="5584393"/>
                  <a:pt x="7616485" y="5588466"/>
                  <a:pt x="7616485" y="5592538"/>
                </a:cubicBezTo>
                <a:cubicBezTo>
                  <a:pt x="7616485" y="5596611"/>
                  <a:pt x="7613430" y="5600683"/>
                  <a:pt x="7608340" y="5600683"/>
                </a:cubicBezTo>
                <a:cubicBezTo>
                  <a:pt x="7604268" y="5600683"/>
                  <a:pt x="7600195" y="5597628"/>
                  <a:pt x="7600195" y="5592538"/>
                </a:cubicBezTo>
                <a:cubicBezTo>
                  <a:pt x="7600195" y="5588466"/>
                  <a:pt x="7603249" y="5584393"/>
                  <a:pt x="7608340" y="5584393"/>
                </a:cubicBezTo>
                <a:close/>
                <a:moveTo>
                  <a:pt x="4031736" y="5584393"/>
                </a:moveTo>
                <a:cubicBezTo>
                  <a:pt x="4037844" y="5584393"/>
                  <a:pt x="4043953" y="5590501"/>
                  <a:pt x="4043953" y="5596611"/>
                </a:cubicBezTo>
                <a:cubicBezTo>
                  <a:pt x="4043953" y="5603737"/>
                  <a:pt x="4038861" y="5608828"/>
                  <a:pt x="4031736" y="5608828"/>
                </a:cubicBezTo>
                <a:cubicBezTo>
                  <a:pt x="4024608" y="5608828"/>
                  <a:pt x="4019517" y="5603737"/>
                  <a:pt x="4019517" y="5596611"/>
                </a:cubicBezTo>
                <a:cubicBezTo>
                  <a:pt x="4019517" y="5589484"/>
                  <a:pt x="4024608" y="5584393"/>
                  <a:pt x="4031736" y="5584393"/>
                </a:cubicBezTo>
                <a:close/>
                <a:moveTo>
                  <a:pt x="8657000" y="5577266"/>
                </a:moveTo>
                <a:cubicBezTo>
                  <a:pt x="8678381" y="5577266"/>
                  <a:pt x="8696707" y="5595592"/>
                  <a:pt x="8696707" y="5616973"/>
                </a:cubicBezTo>
                <a:cubicBezTo>
                  <a:pt x="8696707" y="5638353"/>
                  <a:pt x="8679399" y="5656679"/>
                  <a:pt x="8657000" y="5656679"/>
                </a:cubicBezTo>
                <a:cubicBezTo>
                  <a:pt x="8634601" y="5656679"/>
                  <a:pt x="8617294" y="5639371"/>
                  <a:pt x="8617294" y="5616973"/>
                </a:cubicBezTo>
                <a:cubicBezTo>
                  <a:pt x="8617294" y="5595592"/>
                  <a:pt x="8634601" y="5577266"/>
                  <a:pt x="8657000" y="5577266"/>
                </a:cubicBezTo>
                <a:close/>
                <a:moveTo>
                  <a:pt x="10814389" y="5571158"/>
                </a:moveTo>
                <a:cubicBezTo>
                  <a:pt x="10820499" y="5571158"/>
                  <a:pt x="10825589" y="5576249"/>
                  <a:pt x="10825589" y="5582357"/>
                </a:cubicBezTo>
                <a:cubicBezTo>
                  <a:pt x="10825589" y="5588466"/>
                  <a:pt x="10820499" y="5593557"/>
                  <a:pt x="10814389" y="5593557"/>
                </a:cubicBezTo>
                <a:cubicBezTo>
                  <a:pt x="10808281" y="5593557"/>
                  <a:pt x="10803190" y="5588466"/>
                  <a:pt x="10803190" y="5582357"/>
                </a:cubicBezTo>
                <a:cubicBezTo>
                  <a:pt x="10803190" y="5576249"/>
                  <a:pt x="10808281" y="5571158"/>
                  <a:pt x="10814389" y="5571158"/>
                </a:cubicBezTo>
                <a:close/>
                <a:moveTo>
                  <a:pt x="7000525" y="5501926"/>
                </a:moveTo>
                <a:cubicBezTo>
                  <a:pt x="7015797" y="5502944"/>
                  <a:pt x="7026996" y="5514143"/>
                  <a:pt x="7026996" y="5528397"/>
                </a:cubicBezTo>
                <a:cubicBezTo>
                  <a:pt x="7026996" y="5542651"/>
                  <a:pt x="7015797" y="5554868"/>
                  <a:pt x="7000525" y="5554868"/>
                </a:cubicBezTo>
                <a:cubicBezTo>
                  <a:pt x="6986272" y="5554868"/>
                  <a:pt x="6974054" y="5543669"/>
                  <a:pt x="6974054" y="5528397"/>
                </a:cubicBezTo>
                <a:cubicBezTo>
                  <a:pt x="6974054" y="5514143"/>
                  <a:pt x="6985253" y="5501926"/>
                  <a:pt x="7000525" y="5501926"/>
                </a:cubicBezTo>
                <a:close/>
                <a:moveTo>
                  <a:pt x="8101109" y="5497853"/>
                </a:moveTo>
                <a:cubicBezTo>
                  <a:pt x="8108236" y="5497853"/>
                  <a:pt x="8114345" y="5503961"/>
                  <a:pt x="8114345" y="5511088"/>
                </a:cubicBezTo>
                <a:cubicBezTo>
                  <a:pt x="8114345" y="5518215"/>
                  <a:pt x="8108236" y="5524324"/>
                  <a:pt x="8101109" y="5524324"/>
                </a:cubicBezTo>
                <a:cubicBezTo>
                  <a:pt x="8093982" y="5524324"/>
                  <a:pt x="8087874" y="5518215"/>
                  <a:pt x="8087874" y="5511088"/>
                </a:cubicBezTo>
                <a:cubicBezTo>
                  <a:pt x="8087874" y="5503961"/>
                  <a:pt x="8093982" y="5497853"/>
                  <a:pt x="8101109" y="5497853"/>
                </a:cubicBezTo>
                <a:close/>
                <a:moveTo>
                  <a:pt x="11261343" y="5462219"/>
                </a:moveTo>
                <a:cubicBezTo>
                  <a:pt x="11280687" y="5462219"/>
                  <a:pt x="11297995" y="5478509"/>
                  <a:pt x="11297995" y="5498871"/>
                </a:cubicBezTo>
                <a:cubicBezTo>
                  <a:pt x="11297995" y="5519233"/>
                  <a:pt x="11281705" y="5535524"/>
                  <a:pt x="11261343" y="5535524"/>
                </a:cubicBezTo>
                <a:cubicBezTo>
                  <a:pt x="11240981" y="5535524"/>
                  <a:pt x="11224691" y="5519233"/>
                  <a:pt x="11224691" y="5498871"/>
                </a:cubicBezTo>
                <a:cubicBezTo>
                  <a:pt x="11224691" y="5478509"/>
                  <a:pt x="11240981" y="5462219"/>
                  <a:pt x="11261343" y="5462219"/>
                </a:cubicBezTo>
                <a:close/>
                <a:moveTo>
                  <a:pt x="6980162" y="5433712"/>
                </a:moveTo>
                <a:cubicBezTo>
                  <a:pt x="6988307" y="5433712"/>
                  <a:pt x="6995434" y="5440839"/>
                  <a:pt x="6995434" y="5448984"/>
                </a:cubicBezTo>
                <a:cubicBezTo>
                  <a:pt x="6995434" y="5457129"/>
                  <a:pt x="6988307" y="5463237"/>
                  <a:pt x="6980162" y="5463237"/>
                </a:cubicBezTo>
                <a:cubicBezTo>
                  <a:pt x="6972017" y="5463237"/>
                  <a:pt x="6964890" y="5457129"/>
                  <a:pt x="6964890" y="5448984"/>
                </a:cubicBezTo>
                <a:cubicBezTo>
                  <a:pt x="6964890" y="5440839"/>
                  <a:pt x="6972017" y="5433712"/>
                  <a:pt x="6980162" y="5433712"/>
                </a:cubicBezTo>
                <a:close/>
                <a:moveTo>
                  <a:pt x="7394535" y="5431676"/>
                </a:moveTo>
                <a:cubicBezTo>
                  <a:pt x="7411843" y="5432694"/>
                  <a:pt x="7426097" y="5445930"/>
                  <a:pt x="7426097" y="5463237"/>
                </a:cubicBezTo>
                <a:cubicBezTo>
                  <a:pt x="7426097" y="5480545"/>
                  <a:pt x="7411843" y="5494799"/>
                  <a:pt x="7394535" y="5494799"/>
                </a:cubicBezTo>
                <a:cubicBezTo>
                  <a:pt x="7377227" y="5494799"/>
                  <a:pt x="7362974" y="5480545"/>
                  <a:pt x="7362974" y="5463237"/>
                </a:cubicBezTo>
                <a:cubicBezTo>
                  <a:pt x="7362974" y="5445930"/>
                  <a:pt x="7377227" y="5431676"/>
                  <a:pt x="7394535" y="5431676"/>
                </a:cubicBezTo>
                <a:close/>
                <a:moveTo>
                  <a:pt x="9262779" y="5425567"/>
                </a:moveTo>
                <a:cubicBezTo>
                  <a:pt x="9263798" y="5425567"/>
                  <a:pt x="9264816" y="5426585"/>
                  <a:pt x="9264816" y="5427603"/>
                </a:cubicBezTo>
                <a:cubicBezTo>
                  <a:pt x="9264816" y="5428621"/>
                  <a:pt x="9263798" y="5429639"/>
                  <a:pt x="9262779" y="5429639"/>
                </a:cubicBezTo>
                <a:cubicBezTo>
                  <a:pt x="9261761" y="5429639"/>
                  <a:pt x="9260743" y="5428621"/>
                  <a:pt x="9260743" y="5427603"/>
                </a:cubicBezTo>
                <a:cubicBezTo>
                  <a:pt x="9260743" y="5426585"/>
                  <a:pt x="9261761" y="5425567"/>
                  <a:pt x="9262779" y="5425567"/>
                </a:cubicBezTo>
                <a:close/>
                <a:moveTo>
                  <a:pt x="9043884" y="5381788"/>
                </a:moveTo>
                <a:cubicBezTo>
                  <a:pt x="9070356" y="5381788"/>
                  <a:pt x="9092754" y="5404187"/>
                  <a:pt x="9092754" y="5430658"/>
                </a:cubicBezTo>
                <a:cubicBezTo>
                  <a:pt x="9092754" y="5457129"/>
                  <a:pt x="9070356" y="5479528"/>
                  <a:pt x="9043884" y="5479528"/>
                </a:cubicBezTo>
                <a:cubicBezTo>
                  <a:pt x="9016395" y="5479528"/>
                  <a:pt x="8995015" y="5458147"/>
                  <a:pt x="8995015" y="5430658"/>
                </a:cubicBezTo>
                <a:cubicBezTo>
                  <a:pt x="8995015" y="5404187"/>
                  <a:pt x="9016395" y="5381788"/>
                  <a:pt x="9043884" y="5381788"/>
                </a:cubicBezTo>
                <a:close/>
                <a:moveTo>
                  <a:pt x="8166268" y="5370589"/>
                </a:moveTo>
                <a:cubicBezTo>
                  <a:pt x="8174414" y="5370589"/>
                  <a:pt x="8180522" y="5376697"/>
                  <a:pt x="8180522" y="5384843"/>
                </a:cubicBezTo>
                <a:cubicBezTo>
                  <a:pt x="8180522" y="5392988"/>
                  <a:pt x="8174414" y="5399096"/>
                  <a:pt x="8166268" y="5399096"/>
                </a:cubicBezTo>
                <a:cubicBezTo>
                  <a:pt x="8158123" y="5399096"/>
                  <a:pt x="8152015" y="5392988"/>
                  <a:pt x="8152015" y="5384843"/>
                </a:cubicBezTo>
                <a:cubicBezTo>
                  <a:pt x="8152015" y="5376697"/>
                  <a:pt x="8158123" y="5370589"/>
                  <a:pt x="8166268" y="5370589"/>
                </a:cubicBezTo>
                <a:close/>
                <a:moveTo>
                  <a:pt x="9917428" y="5332918"/>
                </a:moveTo>
                <a:cubicBezTo>
                  <a:pt x="9958153" y="5332918"/>
                  <a:pt x="9991751" y="5365498"/>
                  <a:pt x="9991751" y="5406223"/>
                </a:cubicBezTo>
                <a:cubicBezTo>
                  <a:pt x="9991751" y="5446947"/>
                  <a:pt x="9958153" y="5479527"/>
                  <a:pt x="9917428" y="5479527"/>
                </a:cubicBezTo>
                <a:cubicBezTo>
                  <a:pt x="9876704" y="5479527"/>
                  <a:pt x="9843106" y="5446947"/>
                  <a:pt x="9843106" y="5406223"/>
                </a:cubicBezTo>
                <a:cubicBezTo>
                  <a:pt x="9843106" y="5365498"/>
                  <a:pt x="9876704" y="5332918"/>
                  <a:pt x="9917428" y="5332918"/>
                </a:cubicBezTo>
                <a:close/>
                <a:moveTo>
                  <a:pt x="5489660" y="5317646"/>
                </a:moveTo>
                <a:cubicBezTo>
                  <a:pt x="5515111" y="5317646"/>
                  <a:pt x="5535474" y="5338008"/>
                  <a:pt x="5535474" y="5362443"/>
                </a:cubicBezTo>
                <a:cubicBezTo>
                  <a:pt x="5535474" y="5387896"/>
                  <a:pt x="5515111" y="5408259"/>
                  <a:pt x="5489660" y="5408259"/>
                </a:cubicBezTo>
                <a:cubicBezTo>
                  <a:pt x="5464207" y="5408259"/>
                  <a:pt x="5443845" y="5387896"/>
                  <a:pt x="5443845" y="5362443"/>
                </a:cubicBezTo>
                <a:cubicBezTo>
                  <a:pt x="5443845" y="5336990"/>
                  <a:pt x="5464207" y="5317646"/>
                  <a:pt x="5489660" y="5317646"/>
                </a:cubicBezTo>
                <a:close/>
                <a:moveTo>
                  <a:pt x="7760040" y="5273868"/>
                </a:moveTo>
                <a:cubicBezTo>
                  <a:pt x="7780402" y="5273868"/>
                  <a:pt x="7795674" y="5290158"/>
                  <a:pt x="7795674" y="5309502"/>
                </a:cubicBezTo>
                <a:cubicBezTo>
                  <a:pt x="7795674" y="5328847"/>
                  <a:pt x="7779384" y="5345136"/>
                  <a:pt x="7760040" y="5345136"/>
                </a:cubicBezTo>
                <a:cubicBezTo>
                  <a:pt x="7740696" y="5345136"/>
                  <a:pt x="7724406" y="5329864"/>
                  <a:pt x="7724406" y="5309502"/>
                </a:cubicBezTo>
                <a:cubicBezTo>
                  <a:pt x="7724406" y="5290158"/>
                  <a:pt x="7740696" y="5273868"/>
                  <a:pt x="7760040" y="5273868"/>
                </a:cubicBezTo>
                <a:close/>
                <a:moveTo>
                  <a:pt x="4548919" y="5233143"/>
                </a:moveTo>
                <a:cubicBezTo>
                  <a:pt x="4564190" y="5233143"/>
                  <a:pt x="4575387" y="5244342"/>
                  <a:pt x="4575387" y="5259614"/>
                </a:cubicBezTo>
                <a:cubicBezTo>
                  <a:pt x="4575387" y="5274886"/>
                  <a:pt x="4563173" y="5286085"/>
                  <a:pt x="4548919" y="5286085"/>
                </a:cubicBezTo>
                <a:cubicBezTo>
                  <a:pt x="4533646" y="5286085"/>
                  <a:pt x="4522446" y="5273868"/>
                  <a:pt x="4522446" y="5259614"/>
                </a:cubicBezTo>
                <a:cubicBezTo>
                  <a:pt x="4522446" y="5244342"/>
                  <a:pt x="4534664" y="5233143"/>
                  <a:pt x="4548919" y="5233143"/>
                </a:cubicBezTo>
                <a:close/>
                <a:moveTo>
                  <a:pt x="7408789" y="5131331"/>
                </a:moveTo>
                <a:cubicBezTo>
                  <a:pt x="7413880" y="5131331"/>
                  <a:pt x="7417952" y="5135404"/>
                  <a:pt x="7417952" y="5140494"/>
                </a:cubicBezTo>
                <a:cubicBezTo>
                  <a:pt x="7417952" y="5145585"/>
                  <a:pt x="7413880" y="5149657"/>
                  <a:pt x="7408789" y="5149657"/>
                </a:cubicBezTo>
                <a:cubicBezTo>
                  <a:pt x="7403699" y="5149657"/>
                  <a:pt x="7399626" y="5145585"/>
                  <a:pt x="7399626" y="5140494"/>
                </a:cubicBezTo>
                <a:cubicBezTo>
                  <a:pt x="7399626" y="5135404"/>
                  <a:pt x="7403699" y="5131331"/>
                  <a:pt x="7408789" y="5131331"/>
                </a:cubicBezTo>
                <a:close/>
                <a:moveTo>
                  <a:pt x="10433614" y="5120132"/>
                </a:moveTo>
                <a:cubicBezTo>
                  <a:pt x="10438705" y="5120132"/>
                  <a:pt x="10442776" y="5124204"/>
                  <a:pt x="10442776" y="5129295"/>
                </a:cubicBezTo>
                <a:cubicBezTo>
                  <a:pt x="10442776" y="5134385"/>
                  <a:pt x="10438705" y="5138458"/>
                  <a:pt x="10433614" y="5138458"/>
                </a:cubicBezTo>
                <a:cubicBezTo>
                  <a:pt x="10428524" y="5138458"/>
                  <a:pt x="10424451" y="5134385"/>
                  <a:pt x="10424451" y="5129295"/>
                </a:cubicBezTo>
                <a:cubicBezTo>
                  <a:pt x="10424451" y="5124204"/>
                  <a:pt x="10428524" y="5120132"/>
                  <a:pt x="10433614" y="5120132"/>
                </a:cubicBezTo>
                <a:close/>
                <a:moveTo>
                  <a:pt x="1525133" y="5095697"/>
                </a:moveTo>
                <a:cubicBezTo>
                  <a:pt x="1549568" y="5095697"/>
                  <a:pt x="1568912" y="5116059"/>
                  <a:pt x="1568912" y="5139476"/>
                </a:cubicBezTo>
                <a:cubicBezTo>
                  <a:pt x="1568912" y="5163911"/>
                  <a:pt x="1549568" y="5183255"/>
                  <a:pt x="1525133" y="5183255"/>
                </a:cubicBezTo>
                <a:cubicBezTo>
                  <a:pt x="1500698" y="5183255"/>
                  <a:pt x="1481354" y="5163911"/>
                  <a:pt x="1481354" y="5139476"/>
                </a:cubicBezTo>
                <a:cubicBezTo>
                  <a:pt x="1481354" y="5115041"/>
                  <a:pt x="1500698" y="5095697"/>
                  <a:pt x="1525133" y="5095697"/>
                </a:cubicBezTo>
                <a:close/>
                <a:moveTo>
                  <a:pt x="4545863" y="5086534"/>
                </a:moveTo>
                <a:cubicBezTo>
                  <a:pt x="4555026" y="5086534"/>
                  <a:pt x="4563168" y="5094679"/>
                  <a:pt x="4563168" y="5103842"/>
                </a:cubicBezTo>
                <a:cubicBezTo>
                  <a:pt x="4563168" y="5113005"/>
                  <a:pt x="4555026" y="5121150"/>
                  <a:pt x="4545863" y="5121150"/>
                </a:cubicBezTo>
                <a:cubicBezTo>
                  <a:pt x="4535682" y="5121150"/>
                  <a:pt x="4528555" y="5113005"/>
                  <a:pt x="4528555" y="5103842"/>
                </a:cubicBezTo>
                <a:cubicBezTo>
                  <a:pt x="4528555" y="5093661"/>
                  <a:pt x="4536700" y="5086534"/>
                  <a:pt x="4545863" y="5086534"/>
                </a:cubicBezTo>
                <a:close/>
                <a:moveTo>
                  <a:pt x="9595704" y="5048864"/>
                </a:moveTo>
                <a:cubicBezTo>
                  <a:pt x="9599777" y="5048864"/>
                  <a:pt x="9601813" y="5051918"/>
                  <a:pt x="9601813" y="5054972"/>
                </a:cubicBezTo>
                <a:cubicBezTo>
                  <a:pt x="9601813" y="5058027"/>
                  <a:pt x="9598759" y="5061081"/>
                  <a:pt x="9595704" y="5061081"/>
                </a:cubicBezTo>
                <a:cubicBezTo>
                  <a:pt x="9592650" y="5061081"/>
                  <a:pt x="9589596" y="5059045"/>
                  <a:pt x="9589596" y="5054972"/>
                </a:cubicBezTo>
                <a:cubicBezTo>
                  <a:pt x="9589596" y="5051918"/>
                  <a:pt x="9592650" y="5048864"/>
                  <a:pt x="9595704" y="5048864"/>
                </a:cubicBezTo>
                <a:close/>
                <a:moveTo>
                  <a:pt x="11474130" y="5040719"/>
                </a:moveTo>
                <a:cubicBezTo>
                  <a:pt x="11484311" y="5040719"/>
                  <a:pt x="11492456" y="5048864"/>
                  <a:pt x="11492456" y="5059046"/>
                </a:cubicBezTo>
                <a:cubicBezTo>
                  <a:pt x="11492456" y="5069227"/>
                  <a:pt x="11484311" y="5077372"/>
                  <a:pt x="11474130" y="5077372"/>
                </a:cubicBezTo>
                <a:cubicBezTo>
                  <a:pt x="11463948" y="5077372"/>
                  <a:pt x="11455803" y="5069227"/>
                  <a:pt x="11455803" y="5059046"/>
                </a:cubicBezTo>
                <a:cubicBezTo>
                  <a:pt x="11455803" y="5048864"/>
                  <a:pt x="11463948" y="5040719"/>
                  <a:pt x="11474130" y="5040719"/>
                </a:cubicBezTo>
                <a:close/>
                <a:moveTo>
                  <a:pt x="2684777" y="5038683"/>
                </a:moveTo>
                <a:cubicBezTo>
                  <a:pt x="2688848" y="5038683"/>
                  <a:pt x="2690886" y="5041737"/>
                  <a:pt x="2690886" y="5044791"/>
                </a:cubicBezTo>
                <a:cubicBezTo>
                  <a:pt x="2690886" y="5047846"/>
                  <a:pt x="2687831" y="5050900"/>
                  <a:pt x="2684777" y="5050900"/>
                </a:cubicBezTo>
                <a:cubicBezTo>
                  <a:pt x="2681723" y="5050900"/>
                  <a:pt x="2678668" y="5047846"/>
                  <a:pt x="2678668" y="5044791"/>
                </a:cubicBezTo>
                <a:cubicBezTo>
                  <a:pt x="2678668" y="5041737"/>
                  <a:pt x="2681723" y="5038683"/>
                  <a:pt x="2684777" y="5038683"/>
                </a:cubicBezTo>
                <a:close/>
                <a:moveTo>
                  <a:pt x="8718088" y="5027483"/>
                </a:moveTo>
                <a:cubicBezTo>
                  <a:pt x="8735396" y="5027483"/>
                  <a:pt x="8750668" y="5042755"/>
                  <a:pt x="8750668" y="5060063"/>
                </a:cubicBezTo>
                <a:cubicBezTo>
                  <a:pt x="8750668" y="5078389"/>
                  <a:pt x="8735396" y="5092643"/>
                  <a:pt x="8718088" y="5092643"/>
                </a:cubicBezTo>
                <a:cubicBezTo>
                  <a:pt x="8699762" y="5092643"/>
                  <a:pt x="8684490" y="5078389"/>
                  <a:pt x="8684490" y="5060063"/>
                </a:cubicBezTo>
                <a:cubicBezTo>
                  <a:pt x="8684490" y="5041737"/>
                  <a:pt x="8699762" y="5027483"/>
                  <a:pt x="8718088" y="5027483"/>
                </a:cubicBezTo>
                <a:close/>
                <a:moveTo>
                  <a:pt x="855208" y="4961306"/>
                </a:moveTo>
                <a:cubicBezTo>
                  <a:pt x="857245" y="4961306"/>
                  <a:pt x="859281" y="4963342"/>
                  <a:pt x="859281" y="4965379"/>
                </a:cubicBezTo>
                <a:cubicBezTo>
                  <a:pt x="859281" y="4967415"/>
                  <a:pt x="857245" y="4969451"/>
                  <a:pt x="855208" y="4969451"/>
                </a:cubicBezTo>
                <a:cubicBezTo>
                  <a:pt x="853172" y="4969451"/>
                  <a:pt x="851136" y="4967415"/>
                  <a:pt x="851136" y="4965379"/>
                </a:cubicBezTo>
                <a:cubicBezTo>
                  <a:pt x="851136" y="4963342"/>
                  <a:pt x="853172" y="4961306"/>
                  <a:pt x="855208" y="4961306"/>
                </a:cubicBezTo>
                <a:close/>
                <a:moveTo>
                  <a:pt x="3860690" y="4955197"/>
                </a:moveTo>
                <a:cubicBezTo>
                  <a:pt x="3867816" y="4955197"/>
                  <a:pt x="3873926" y="4961305"/>
                  <a:pt x="3873926" y="4968432"/>
                </a:cubicBezTo>
                <a:cubicBezTo>
                  <a:pt x="3873926" y="4975559"/>
                  <a:pt x="3867816" y="4981668"/>
                  <a:pt x="3860690" y="4981668"/>
                </a:cubicBezTo>
                <a:cubicBezTo>
                  <a:pt x="3853563" y="4981668"/>
                  <a:pt x="3847454" y="4975559"/>
                  <a:pt x="3847454" y="4968432"/>
                </a:cubicBezTo>
                <a:cubicBezTo>
                  <a:pt x="3847454" y="4961305"/>
                  <a:pt x="3853563" y="4955197"/>
                  <a:pt x="3860690" y="4955197"/>
                </a:cubicBezTo>
                <a:close/>
                <a:moveTo>
                  <a:pt x="428625" y="4954179"/>
                </a:moveTo>
                <a:cubicBezTo>
                  <a:pt x="459169" y="4955197"/>
                  <a:pt x="483604" y="4979632"/>
                  <a:pt x="483604" y="5009158"/>
                </a:cubicBezTo>
                <a:cubicBezTo>
                  <a:pt x="483604" y="5039701"/>
                  <a:pt x="459169" y="5064136"/>
                  <a:pt x="428625" y="5064136"/>
                </a:cubicBezTo>
                <a:cubicBezTo>
                  <a:pt x="398082" y="5064136"/>
                  <a:pt x="373647" y="5039701"/>
                  <a:pt x="373647" y="5009158"/>
                </a:cubicBezTo>
                <a:cubicBezTo>
                  <a:pt x="373647" y="4978614"/>
                  <a:pt x="398082" y="4954179"/>
                  <a:pt x="428625" y="4954179"/>
                </a:cubicBezTo>
                <a:close/>
                <a:moveTo>
                  <a:pt x="8221247" y="4935853"/>
                </a:moveTo>
                <a:cubicBezTo>
                  <a:pt x="8224301" y="4936871"/>
                  <a:pt x="8225319" y="4937889"/>
                  <a:pt x="8225319" y="4939926"/>
                </a:cubicBezTo>
                <a:cubicBezTo>
                  <a:pt x="8225319" y="4941962"/>
                  <a:pt x="8223283" y="4943998"/>
                  <a:pt x="8221247" y="4943998"/>
                </a:cubicBezTo>
                <a:cubicBezTo>
                  <a:pt x="8219210" y="4943998"/>
                  <a:pt x="8217174" y="4941962"/>
                  <a:pt x="8217174" y="4939926"/>
                </a:cubicBezTo>
                <a:cubicBezTo>
                  <a:pt x="8217174" y="4937889"/>
                  <a:pt x="8219210" y="4935853"/>
                  <a:pt x="8221247" y="4935853"/>
                </a:cubicBezTo>
                <a:close/>
                <a:moveTo>
                  <a:pt x="6571898" y="4926690"/>
                </a:moveTo>
                <a:cubicBezTo>
                  <a:pt x="6580043" y="4926690"/>
                  <a:pt x="6586152" y="4932798"/>
                  <a:pt x="6586152" y="4940943"/>
                </a:cubicBezTo>
                <a:cubicBezTo>
                  <a:pt x="6586152" y="4949088"/>
                  <a:pt x="6580043" y="4955197"/>
                  <a:pt x="6571898" y="4955197"/>
                </a:cubicBezTo>
                <a:cubicBezTo>
                  <a:pt x="6563753" y="4955197"/>
                  <a:pt x="6557644" y="4949088"/>
                  <a:pt x="6557644" y="4940943"/>
                </a:cubicBezTo>
                <a:cubicBezTo>
                  <a:pt x="6557644" y="4932798"/>
                  <a:pt x="6563753" y="4926690"/>
                  <a:pt x="6571898" y="4926690"/>
                </a:cubicBezTo>
                <a:close/>
                <a:moveTo>
                  <a:pt x="5978342" y="4896147"/>
                </a:moveTo>
                <a:cubicBezTo>
                  <a:pt x="6002774" y="4897165"/>
                  <a:pt x="6022119" y="4916509"/>
                  <a:pt x="6022119" y="4939926"/>
                </a:cubicBezTo>
                <a:cubicBezTo>
                  <a:pt x="6022119" y="4964360"/>
                  <a:pt x="6002774" y="4983705"/>
                  <a:pt x="5978342" y="4983705"/>
                </a:cubicBezTo>
                <a:cubicBezTo>
                  <a:pt x="5953907" y="4983705"/>
                  <a:pt x="5934564" y="4964360"/>
                  <a:pt x="5934564" y="4939926"/>
                </a:cubicBezTo>
                <a:cubicBezTo>
                  <a:pt x="5934564" y="4915491"/>
                  <a:pt x="5953907" y="4896147"/>
                  <a:pt x="5978342" y="4896147"/>
                </a:cubicBezTo>
                <a:close/>
                <a:moveTo>
                  <a:pt x="9071374" y="4885965"/>
                </a:moveTo>
                <a:cubicBezTo>
                  <a:pt x="9090719" y="4885965"/>
                  <a:pt x="9105990" y="4901237"/>
                  <a:pt x="9105990" y="4920581"/>
                </a:cubicBezTo>
                <a:cubicBezTo>
                  <a:pt x="9105990" y="4939925"/>
                  <a:pt x="9090719" y="4955197"/>
                  <a:pt x="9071374" y="4955197"/>
                </a:cubicBezTo>
                <a:cubicBezTo>
                  <a:pt x="9052030" y="4955197"/>
                  <a:pt x="9036758" y="4939925"/>
                  <a:pt x="9036758" y="4920581"/>
                </a:cubicBezTo>
                <a:cubicBezTo>
                  <a:pt x="9036758" y="4901237"/>
                  <a:pt x="9052030" y="4885965"/>
                  <a:pt x="9071374" y="4885965"/>
                </a:cubicBezTo>
                <a:close/>
                <a:moveTo>
                  <a:pt x="4705700" y="4854403"/>
                </a:moveTo>
                <a:cubicBezTo>
                  <a:pt x="4710788" y="4854403"/>
                  <a:pt x="4713844" y="4857457"/>
                  <a:pt x="4713844" y="4861530"/>
                </a:cubicBezTo>
                <a:cubicBezTo>
                  <a:pt x="4713844" y="4865603"/>
                  <a:pt x="4710788" y="4868657"/>
                  <a:pt x="4705700" y="4868657"/>
                </a:cubicBezTo>
                <a:cubicBezTo>
                  <a:pt x="4701628" y="4868657"/>
                  <a:pt x="4697560" y="4865603"/>
                  <a:pt x="4697560" y="4861530"/>
                </a:cubicBezTo>
                <a:cubicBezTo>
                  <a:pt x="4697560" y="4857457"/>
                  <a:pt x="4700612" y="4854403"/>
                  <a:pt x="4705700" y="4854403"/>
                </a:cubicBezTo>
                <a:close/>
                <a:moveTo>
                  <a:pt x="11940428" y="4845241"/>
                </a:moveTo>
                <a:cubicBezTo>
                  <a:pt x="11943481" y="4844222"/>
                  <a:pt x="11945518" y="4847277"/>
                  <a:pt x="11945518" y="4850331"/>
                </a:cubicBezTo>
                <a:cubicBezTo>
                  <a:pt x="11945518" y="4853386"/>
                  <a:pt x="11943481" y="4855422"/>
                  <a:pt x="11940428" y="4855422"/>
                </a:cubicBezTo>
                <a:cubicBezTo>
                  <a:pt x="11937373" y="4855422"/>
                  <a:pt x="11935337" y="4853386"/>
                  <a:pt x="11935337" y="4850331"/>
                </a:cubicBezTo>
                <a:cubicBezTo>
                  <a:pt x="11935337" y="4847277"/>
                  <a:pt x="11937373" y="4845241"/>
                  <a:pt x="11940428" y="4845241"/>
                </a:cubicBezTo>
                <a:close/>
                <a:moveTo>
                  <a:pt x="8474758" y="4844222"/>
                </a:moveTo>
                <a:cubicBezTo>
                  <a:pt x="8482903" y="4844222"/>
                  <a:pt x="8489011" y="4850331"/>
                  <a:pt x="8489011" y="4858476"/>
                </a:cubicBezTo>
                <a:cubicBezTo>
                  <a:pt x="8489011" y="4866621"/>
                  <a:pt x="8482903" y="4872729"/>
                  <a:pt x="8474758" y="4872729"/>
                </a:cubicBezTo>
                <a:cubicBezTo>
                  <a:pt x="8466612" y="4872729"/>
                  <a:pt x="8460504" y="4866621"/>
                  <a:pt x="8460504" y="4858476"/>
                </a:cubicBezTo>
                <a:cubicBezTo>
                  <a:pt x="8460504" y="4850331"/>
                  <a:pt x="8466612" y="4844222"/>
                  <a:pt x="8474758" y="4844222"/>
                </a:cubicBezTo>
                <a:close/>
                <a:moveTo>
                  <a:pt x="4205825" y="4837095"/>
                </a:moveTo>
                <a:cubicBezTo>
                  <a:pt x="4209897" y="4837095"/>
                  <a:pt x="4213970" y="4840150"/>
                  <a:pt x="4213970" y="4845240"/>
                </a:cubicBezTo>
                <a:cubicBezTo>
                  <a:pt x="4213970" y="4850331"/>
                  <a:pt x="4209897" y="4853385"/>
                  <a:pt x="4205825" y="4853385"/>
                </a:cubicBezTo>
                <a:cubicBezTo>
                  <a:pt x="4200734" y="4853385"/>
                  <a:pt x="4196662" y="4849313"/>
                  <a:pt x="4196662" y="4845240"/>
                </a:cubicBezTo>
                <a:cubicBezTo>
                  <a:pt x="4196662" y="4840150"/>
                  <a:pt x="4200734" y="4837095"/>
                  <a:pt x="4205825" y="4837095"/>
                </a:cubicBezTo>
                <a:close/>
                <a:moveTo>
                  <a:pt x="7787529" y="4832005"/>
                </a:moveTo>
                <a:cubicBezTo>
                  <a:pt x="7806873" y="4832005"/>
                  <a:pt x="7822145" y="4847277"/>
                  <a:pt x="7822145" y="4866621"/>
                </a:cubicBezTo>
                <a:cubicBezTo>
                  <a:pt x="7822145" y="4884947"/>
                  <a:pt x="7806873" y="4901237"/>
                  <a:pt x="7787529" y="4901237"/>
                </a:cubicBezTo>
                <a:cubicBezTo>
                  <a:pt x="7768185" y="4901237"/>
                  <a:pt x="7752913" y="4885966"/>
                  <a:pt x="7752913" y="4866621"/>
                </a:cubicBezTo>
                <a:cubicBezTo>
                  <a:pt x="7752913" y="4847277"/>
                  <a:pt x="7768185" y="4832005"/>
                  <a:pt x="7787529" y="4832005"/>
                </a:cubicBezTo>
                <a:close/>
                <a:moveTo>
                  <a:pt x="11802981" y="4826914"/>
                </a:moveTo>
                <a:cubicBezTo>
                  <a:pt x="11808072" y="4825896"/>
                  <a:pt x="11811126" y="4828950"/>
                  <a:pt x="11811126" y="4834041"/>
                </a:cubicBezTo>
                <a:cubicBezTo>
                  <a:pt x="11811126" y="4838114"/>
                  <a:pt x="11808072" y="4842186"/>
                  <a:pt x="11802981" y="4842186"/>
                </a:cubicBezTo>
                <a:cubicBezTo>
                  <a:pt x="11798909" y="4842186"/>
                  <a:pt x="11794836" y="4839132"/>
                  <a:pt x="11794836" y="4834041"/>
                </a:cubicBezTo>
                <a:cubicBezTo>
                  <a:pt x="11794836" y="4829969"/>
                  <a:pt x="11797891" y="4826914"/>
                  <a:pt x="11802981" y="4826914"/>
                </a:cubicBezTo>
                <a:close/>
                <a:moveTo>
                  <a:pt x="5411257" y="4809607"/>
                </a:moveTo>
                <a:cubicBezTo>
                  <a:pt x="5417365" y="4809607"/>
                  <a:pt x="5422456" y="4813679"/>
                  <a:pt x="5422456" y="4819788"/>
                </a:cubicBezTo>
                <a:cubicBezTo>
                  <a:pt x="5422456" y="4825897"/>
                  <a:pt x="5417365" y="4829969"/>
                  <a:pt x="5411257" y="4829969"/>
                </a:cubicBezTo>
                <a:cubicBezTo>
                  <a:pt x="5405150" y="4829969"/>
                  <a:pt x="5401075" y="4824879"/>
                  <a:pt x="5401075" y="4819788"/>
                </a:cubicBezTo>
                <a:cubicBezTo>
                  <a:pt x="5401075" y="4813679"/>
                  <a:pt x="5406167" y="4809607"/>
                  <a:pt x="5411257" y="4809607"/>
                </a:cubicBezTo>
                <a:close/>
                <a:moveTo>
                  <a:pt x="9626248" y="4808588"/>
                </a:moveTo>
                <a:cubicBezTo>
                  <a:pt x="9632356" y="4808588"/>
                  <a:pt x="9637447" y="4813679"/>
                  <a:pt x="9637447" y="4819788"/>
                </a:cubicBezTo>
                <a:cubicBezTo>
                  <a:pt x="9637447" y="4825896"/>
                  <a:pt x="9632356" y="4830987"/>
                  <a:pt x="9626248" y="4830987"/>
                </a:cubicBezTo>
                <a:cubicBezTo>
                  <a:pt x="9620140" y="4830987"/>
                  <a:pt x="9615049" y="4825896"/>
                  <a:pt x="9615049" y="4819788"/>
                </a:cubicBezTo>
                <a:cubicBezTo>
                  <a:pt x="9615049" y="4813679"/>
                  <a:pt x="9620140" y="4808588"/>
                  <a:pt x="9626248" y="4808588"/>
                </a:cubicBezTo>
                <a:close/>
                <a:moveTo>
                  <a:pt x="4160030" y="4788226"/>
                </a:moveTo>
                <a:cubicBezTo>
                  <a:pt x="4164103" y="4789244"/>
                  <a:pt x="4168175" y="4792299"/>
                  <a:pt x="4168175" y="4796371"/>
                </a:cubicBezTo>
                <a:cubicBezTo>
                  <a:pt x="4168175" y="4800444"/>
                  <a:pt x="4164103" y="4804516"/>
                  <a:pt x="4160030" y="4804516"/>
                </a:cubicBezTo>
                <a:cubicBezTo>
                  <a:pt x="4155957" y="4804516"/>
                  <a:pt x="4151885" y="4801461"/>
                  <a:pt x="4151885" y="4796371"/>
                </a:cubicBezTo>
                <a:cubicBezTo>
                  <a:pt x="4151885" y="4792299"/>
                  <a:pt x="4155957" y="4788226"/>
                  <a:pt x="4160030" y="4788226"/>
                </a:cubicBezTo>
                <a:close/>
                <a:moveTo>
                  <a:pt x="2707168" y="4788226"/>
                </a:moveTo>
                <a:cubicBezTo>
                  <a:pt x="2718366" y="4788226"/>
                  <a:pt x="2727529" y="4797389"/>
                  <a:pt x="2727529" y="4808588"/>
                </a:cubicBezTo>
                <a:cubicBezTo>
                  <a:pt x="2727529" y="4819788"/>
                  <a:pt x="2718366" y="4828951"/>
                  <a:pt x="2707168" y="4828951"/>
                </a:cubicBezTo>
                <a:cubicBezTo>
                  <a:pt x="2695968" y="4828951"/>
                  <a:pt x="2686805" y="4819788"/>
                  <a:pt x="2686805" y="4808588"/>
                </a:cubicBezTo>
                <a:cubicBezTo>
                  <a:pt x="2686805" y="4797389"/>
                  <a:pt x="2695968" y="4788226"/>
                  <a:pt x="2707168" y="4788226"/>
                </a:cubicBezTo>
                <a:close/>
                <a:moveTo>
                  <a:pt x="8423852" y="4774990"/>
                </a:moveTo>
                <a:cubicBezTo>
                  <a:pt x="8434033" y="4774990"/>
                  <a:pt x="8441160" y="4783135"/>
                  <a:pt x="8441160" y="4792298"/>
                </a:cubicBezTo>
                <a:cubicBezTo>
                  <a:pt x="8441160" y="4802479"/>
                  <a:pt x="8433015" y="4809606"/>
                  <a:pt x="8423852" y="4809606"/>
                </a:cubicBezTo>
                <a:cubicBezTo>
                  <a:pt x="8413671" y="4809606"/>
                  <a:pt x="8406544" y="4801461"/>
                  <a:pt x="8406544" y="4792298"/>
                </a:cubicBezTo>
                <a:cubicBezTo>
                  <a:pt x="8406544" y="4782117"/>
                  <a:pt x="8414689" y="4774990"/>
                  <a:pt x="8423852" y="4774990"/>
                </a:cubicBezTo>
                <a:close/>
                <a:moveTo>
                  <a:pt x="7361956" y="4766846"/>
                </a:moveTo>
                <a:cubicBezTo>
                  <a:pt x="7367046" y="4766846"/>
                  <a:pt x="7371119" y="4771937"/>
                  <a:pt x="7371119" y="4776009"/>
                </a:cubicBezTo>
                <a:cubicBezTo>
                  <a:pt x="7371119" y="4781099"/>
                  <a:pt x="7367046" y="4784154"/>
                  <a:pt x="7361956" y="4784154"/>
                </a:cubicBezTo>
                <a:cubicBezTo>
                  <a:pt x="7356865" y="4784154"/>
                  <a:pt x="7352793" y="4780081"/>
                  <a:pt x="7352793" y="4776009"/>
                </a:cubicBezTo>
                <a:cubicBezTo>
                  <a:pt x="7352793" y="4770918"/>
                  <a:pt x="7356865" y="4766846"/>
                  <a:pt x="7361956" y="4766846"/>
                </a:cubicBezTo>
                <a:close/>
                <a:moveTo>
                  <a:pt x="5745195" y="4758701"/>
                </a:moveTo>
                <a:cubicBezTo>
                  <a:pt x="5751304" y="4758701"/>
                  <a:pt x="5755375" y="4762773"/>
                  <a:pt x="5755375" y="4768882"/>
                </a:cubicBezTo>
                <a:cubicBezTo>
                  <a:pt x="5755375" y="4773973"/>
                  <a:pt x="5751304" y="4779063"/>
                  <a:pt x="5745195" y="4779063"/>
                </a:cubicBezTo>
                <a:cubicBezTo>
                  <a:pt x="5740104" y="4779063"/>
                  <a:pt x="5735013" y="4774991"/>
                  <a:pt x="5735013" y="4768882"/>
                </a:cubicBezTo>
                <a:cubicBezTo>
                  <a:pt x="5735013" y="4763792"/>
                  <a:pt x="5739086" y="4758701"/>
                  <a:pt x="5745195" y="4758701"/>
                </a:cubicBezTo>
                <a:close/>
                <a:moveTo>
                  <a:pt x="9463349" y="4748520"/>
                </a:moveTo>
                <a:cubicBezTo>
                  <a:pt x="9472512" y="4749538"/>
                  <a:pt x="9478621" y="4755646"/>
                  <a:pt x="9478621" y="4763792"/>
                </a:cubicBezTo>
                <a:cubicBezTo>
                  <a:pt x="9478621" y="4771937"/>
                  <a:pt x="9471494" y="4778045"/>
                  <a:pt x="9463349" y="4778045"/>
                </a:cubicBezTo>
                <a:cubicBezTo>
                  <a:pt x="9455204" y="4778045"/>
                  <a:pt x="9448077" y="4771937"/>
                  <a:pt x="9448077" y="4763792"/>
                </a:cubicBezTo>
                <a:cubicBezTo>
                  <a:pt x="9448077" y="4755646"/>
                  <a:pt x="9455204" y="4748520"/>
                  <a:pt x="9463349" y="4748520"/>
                </a:cubicBezTo>
                <a:close/>
                <a:moveTo>
                  <a:pt x="3995069" y="4743429"/>
                </a:moveTo>
                <a:cubicBezTo>
                  <a:pt x="3999141" y="4743429"/>
                  <a:pt x="4003214" y="4746483"/>
                  <a:pt x="4003214" y="4751574"/>
                </a:cubicBezTo>
                <a:cubicBezTo>
                  <a:pt x="4003214" y="4755646"/>
                  <a:pt x="4000159" y="4759719"/>
                  <a:pt x="3995069" y="4759719"/>
                </a:cubicBezTo>
                <a:cubicBezTo>
                  <a:pt x="3990995" y="4759719"/>
                  <a:pt x="3986923" y="4756664"/>
                  <a:pt x="3986923" y="4751574"/>
                </a:cubicBezTo>
                <a:cubicBezTo>
                  <a:pt x="3986923" y="4747501"/>
                  <a:pt x="3989978" y="4743429"/>
                  <a:pt x="3995069" y="4743429"/>
                </a:cubicBezTo>
                <a:close/>
                <a:moveTo>
                  <a:pt x="1604530" y="4720012"/>
                </a:moveTo>
                <a:cubicBezTo>
                  <a:pt x="1609621" y="4720012"/>
                  <a:pt x="1613694" y="4724085"/>
                  <a:pt x="1613694" y="4729175"/>
                </a:cubicBezTo>
                <a:cubicBezTo>
                  <a:pt x="1613694" y="4734266"/>
                  <a:pt x="1609621" y="4738339"/>
                  <a:pt x="1604530" y="4738339"/>
                </a:cubicBezTo>
                <a:cubicBezTo>
                  <a:pt x="1599441" y="4738339"/>
                  <a:pt x="1595368" y="4734266"/>
                  <a:pt x="1595368" y="4729175"/>
                </a:cubicBezTo>
                <a:cubicBezTo>
                  <a:pt x="1595368" y="4724085"/>
                  <a:pt x="1599441" y="4720012"/>
                  <a:pt x="1604530" y="4720012"/>
                </a:cubicBezTo>
                <a:close/>
                <a:moveTo>
                  <a:pt x="1371382" y="4705759"/>
                </a:moveTo>
                <a:cubicBezTo>
                  <a:pt x="1372401" y="4705759"/>
                  <a:pt x="1374437" y="4706777"/>
                  <a:pt x="1374437" y="4708813"/>
                </a:cubicBezTo>
                <a:cubicBezTo>
                  <a:pt x="1374437" y="4710850"/>
                  <a:pt x="1372401" y="4711867"/>
                  <a:pt x="1371382" y="4711867"/>
                </a:cubicBezTo>
                <a:cubicBezTo>
                  <a:pt x="1370364" y="4711867"/>
                  <a:pt x="1368328" y="4709831"/>
                  <a:pt x="1368328" y="4708813"/>
                </a:cubicBezTo>
                <a:cubicBezTo>
                  <a:pt x="1368328" y="4706777"/>
                  <a:pt x="1370364" y="4705759"/>
                  <a:pt x="1371382" y="4705759"/>
                </a:cubicBezTo>
                <a:close/>
                <a:moveTo>
                  <a:pt x="10108836" y="4692523"/>
                </a:moveTo>
                <a:cubicBezTo>
                  <a:pt x="10114944" y="4692523"/>
                  <a:pt x="10121052" y="4697614"/>
                  <a:pt x="10121052" y="4704740"/>
                </a:cubicBezTo>
                <a:cubicBezTo>
                  <a:pt x="10121052" y="4711867"/>
                  <a:pt x="10115962" y="4716957"/>
                  <a:pt x="10108836" y="4716957"/>
                </a:cubicBezTo>
                <a:cubicBezTo>
                  <a:pt x="10101709" y="4716957"/>
                  <a:pt x="10096618" y="4711867"/>
                  <a:pt x="10096618" y="4704740"/>
                </a:cubicBezTo>
                <a:cubicBezTo>
                  <a:pt x="10096618" y="4697614"/>
                  <a:pt x="10101709" y="4692523"/>
                  <a:pt x="10108836" y="4692523"/>
                </a:cubicBezTo>
                <a:close/>
                <a:moveTo>
                  <a:pt x="10068111" y="4669106"/>
                </a:moveTo>
                <a:cubicBezTo>
                  <a:pt x="10075237" y="4669106"/>
                  <a:pt x="10079310" y="4674197"/>
                  <a:pt x="10079310" y="4679287"/>
                </a:cubicBezTo>
                <a:cubicBezTo>
                  <a:pt x="10079310" y="4685396"/>
                  <a:pt x="10074219" y="4690487"/>
                  <a:pt x="10068111" y="4690487"/>
                </a:cubicBezTo>
                <a:cubicBezTo>
                  <a:pt x="10062002" y="4690487"/>
                  <a:pt x="10056911" y="4685396"/>
                  <a:pt x="10056911" y="4679287"/>
                </a:cubicBezTo>
                <a:cubicBezTo>
                  <a:pt x="10056911" y="4673179"/>
                  <a:pt x="10062002" y="4669106"/>
                  <a:pt x="10068111" y="4669106"/>
                </a:cubicBezTo>
                <a:close/>
                <a:moveTo>
                  <a:pt x="8009478" y="4660961"/>
                </a:moveTo>
                <a:cubicBezTo>
                  <a:pt x="8013550" y="4660961"/>
                  <a:pt x="8016605" y="4664015"/>
                  <a:pt x="8016605" y="4668088"/>
                </a:cubicBezTo>
                <a:cubicBezTo>
                  <a:pt x="8016605" y="4672161"/>
                  <a:pt x="8013550" y="4675215"/>
                  <a:pt x="8009478" y="4675215"/>
                </a:cubicBezTo>
                <a:cubicBezTo>
                  <a:pt x="8005405" y="4675215"/>
                  <a:pt x="8002351" y="4672161"/>
                  <a:pt x="8002351" y="4668088"/>
                </a:cubicBezTo>
                <a:cubicBezTo>
                  <a:pt x="8002351" y="4664015"/>
                  <a:pt x="8005405" y="4660961"/>
                  <a:pt x="8009478" y="4660961"/>
                </a:cubicBezTo>
                <a:close/>
                <a:moveTo>
                  <a:pt x="10355219" y="4649762"/>
                </a:moveTo>
                <a:cubicBezTo>
                  <a:pt x="10359292" y="4649762"/>
                  <a:pt x="10363364" y="4652816"/>
                  <a:pt x="10363364" y="4657907"/>
                </a:cubicBezTo>
                <a:cubicBezTo>
                  <a:pt x="10363364" y="4661980"/>
                  <a:pt x="10359292" y="4666052"/>
                  <a:pt x="10355219" y="4666052"/>
                </a:cubicBezTo>
                <a:cubicBezTo>
                  <a:pt x="10351147" y="4666052"/>
                  <a:pt x="10347074" y="4661980"/>
                  <a:pt x="10347074" y="4657907"/>
                </a:cubicBezTo>
                <a:cubicBezTo>
                  <a:pt x="10347074" y="4653834"/>
                  <a:pt x="10351147" y="4649762"/>
                  <a:pt x="10355219" y="4649762"/>
                </a:cubicBezTo>
                <a:close/>
                <a:moveTo>
                  <a:pt x="10402053" y="4646708"/>
                </a:moveTo>
                <a:cubicBezTo>
                  <a:pt x="10406125" y="4646708"/>
                  <a:pt x="10408162" y="4648744"/>
                  <a:pt x="10408162" y="4652816"/>
                </a:cubicBezTo>
                <a:cubicBezTo>
                  <a:pt x="10408162" y="4655871"/>
                  <a:pt x="10405107" y="4658925"/>
                  <a:pt x="10402053" y="4658925"/>
                </a:cubicBezTo>
                <a:cubicBezTo>
                  <a:pt x="10398999" y="4658925"/>
                  <a:pt x="10395944" y="4655871"/>
                  <a:pt x="10395944" y="4652816"/>
                </a:cubicBezTo>
                <a:cubicBezTo>
                  <a:pt x="10395944" y="4649762"/>
                  <a:pt x="10398999" y="4646708"/>
                  <a:pt x="10402053" y="4646708"/>
                </a:cubicBezTo>
                <a:close/>
                <a:moveTo>
                  <a:pt x="4307634" y="4637545"/>
                </a:moveTo>
                <a:cubicBezTo>
                  <a:pt x="4315757" y="4637545"/>
                  <a:pt x="4321866" y="4643653"/>
                  <a:pt x="4321866" y="4651799"/>
                </a:cubicBezTo>
                <a:cubicBezTo>
                  <a:pt x="4321866" y="4659944"/>
                  <a:pt x="4315757" y="4666052"/>
                  <a:pt x="4307634" y="4666052"/>
                </a:cubicBezTo>
                <a:cubicBezTo>
                  <a:pt x="4299487" y="4666052"/>
                  <a:pt x="4293379" y="4659944"/>
                  <a:pt x="4293379" y="4651799"/>
                </a:cubicBezTo>
                <a:cubicBezTo>
                  <a:pt x="4293379" y="4643653"/>
                  <a:pt x="4299487" y="4637545"/>
                  <a:pt x="4307634" y="4637545"/>
                </a:cubicBezTo>
                <a:close/>
                <a:moveTo>
                  <a:pt x="117067" y="4626346"/>
                </a:moveTo>
                <a:cubicBezTo>
                  <a:pt x="118085" y="4626346"/>
                  <a:pt x="119103" y="4627364"/>
                  <a:pt x="119103" y="4628382"/>
                </a:cubicBezTo>
                <a:cubicBezTo>
                  <a:pt x="119103" y="4629400"/>
                  <a:pt x="118085" y="4630418"/>
                  <a:pt x="117067" y="4630418"/>
                </a:cubicBezTo>
                <a:cubicBezTo>
                  <a:pt x="116049" y="4630418"/>
                  <a:pt x="115031" y="4629400"/>
                  <a:pt x="115031" y="4628382"/>
                </a:cubicBezTo>
                <a:cubicBezTo>
                  <a:pt x="115031" y="4627364"/>
                  <a:pt x="116049" y="4626346"/>
                  <a:pt x="117067" y="4626346"/>
                </a:cubicBezTo>
                <a:close/>
                <a:moveTo>
                  <a:pt x="3638730" y="4547951"/>
                </a:moveTo>
                <a:cubicBezTo>
                  <a:pt x="3642802" y="4547951"/>
                  <a:pt x="3644839" y="4549987"/>
                  <a:pt x="3644839" y="4554059"/>
                </a:cubicBezTo>
                <a:cubicBezTo>
                  <a:pt x="3644839" y="4557114"/>
                  <a:pt x="3641784" y="4560169"/>
                  <a:pt x="3638730" y="4560169"/>
                </a:cubicBezTo>
                <a:cubicBezTo>
                  <a:pt x="3635676" y="4560169"/>
                  <a:pt x="3632622" y="4557114"/>
                  <a:pt x="3632622" y="4554059"/>
                </a:cubicBezTo>
                <a:cubicBezTo>
                  <a:pt x="3632622" y="4551005"/>
                  <a:pt x="3635676" y="4547951"/>
                  <a:pt x="3638730" y="4547951"/>
                </a:cubicBezTo>
                <a:close/>
                <a:moveTo>
                  <a:pt x="11106590" y="4539806"/>
                </a:moveTo>
                <a:cubicBezTo>
                  <a:pt x="11122879" y="4539806"/>
                  <a:pt x="11136115" y="4553041"/>
                  <a:pt x="11136115" y="4569331"/>
                </a:cubicBezTo>
                <a:cubicBezTo>
                  <a:pt x="11136115" y="4585621"/>
                  <a:pt x="11122879" y="4598857"/>
                  <a:pt x="11106590" y="4598857"/>
                </a:cubicBezTo>
                <a:cubicBezTo>
                  <a:pt x="11090300" y="4598857"/>
                  <a:pt x="11077064" y="4585621"/>
                  <a:pt x="11077064" y="4569331"/>
                </a:cubicBezTo>
                <a:cubicBezTo>
                  <a:pt x="11077064" y="4553041"/>
                  <a:pt x="11090300" y="4539806"/>
                  <a:pt x="11106590" y="4539806"/>
                </a:cubicBezTo>
                <a:close/>
                <a:moveTo>
                  <a:pt x="10039603" y="4533697"/>
                </a:moveTo>
                <a:cubicBezTo>
                  <a:pt x="10046730" y="4533697"/>
                  <a:pt x="10051820" y="4538788"/>
                  <a:pt x="10051820" y="4545915"/>
                </a:cubicBezTo>
                <a:cubicBezTo>
                  <a:pt x="10051820" y="4553041"/>
                  <a:pt x="10045712" y="4558132"/>
                  <a:pt x="10039603" y="4558132"/>
                </a:cubicBezTo>
                <a:cubicBezTo>
                  <a:pt x="10032477" y="4558132"/>
                  <a:pt x="10027386" y="4553041"/>
                  <a:pt x="10027386" y="4545915"/>
                </a:cubicBezTo>
                <a:cubicBezTo>
                  <a:pt x="10027386" y="4538788"/>
                  <a:pt x="10033494" y="4533697"/>
                  <a:pt x="10039603" y="4533697"/>
                </a:cubicBezTo>
                <a:close/>
                <a:moveTo>
                  <a:pt x="5086492" y="4530642"/>
                </a:moveTo>
                <a:cubicBezTo>
                  <a:pt x="5101760" y="4530642"/>
                  <a:pt x="5114995" y="4543877"/>
                  <a:pt x="5114995" y="4559149"/>
                </a:cubicBezTo>
                <a:cubicBezTo>
                  <a:pt x="5114995" y="4575439"/>
                  <a:pt x="5101760" y="4587656"/>
                  <a:pt x="5086492" y="4587656"/>
                </a:cubicBezTo>
                <a:cubicBezTo>
                  <a:pt x="5070204" y="4587656"/>
                  <a:pt x="5057989" y="4574421"/>
                  <a:pt x="5057989" y="4559149"/>
                </a:cubicBezTo>
                <a:cubicBezTo>
                  <a:pt x="5057989" y="4542860"/>
                  <a:pt x="5071223" y="4530642"/>
                  <a:pt x="5086492" y="4530642"/>
                </a:cubicBezTo>
                <a:close/>
                <a:moveTo>
                  <a:pt x="5031503" y="4522498"/>
                </a:moveTo>
                <a:cubicBezTo>
                  <a:pt x="5034558" y="4522498"/>
                  <a:pt x="5037610" y="4525552"/>
                  <a:pt x="5037610" y="4528606"/>
                </a:cubicBezTo>
                <a:cubicBezTo>
                  <a:pt x="5037610" y="4531661"/>
                  <a:pt x="5034558" y="4534716"/>
                  <a:pt x="5031503" y="4534716"/>
                </a:cubicBezTo>
                <a:cubicBezTo>
                  <a:pt x="5028450" y="4534716"/>
                  <a:pt x="5025395" y="4531661"/>
                  <a:pt x="5025395" y="4528606"/>
                </a:cubicBezTo>
                <a:cubicBezTo>
                  <a:pt x="5025395" y="4525552"/>
                  <a:pt x="5028450" y="4522498"/>
                  <a:pt x="5031503" y="4522498"/>
                </a:cubicBezTo>
                <a:close/>
                <a:moveTo>
                  <a:pt x="10449905" y="4519443"/>
                </a:moveTo>
                <a:cubicBezTo>
                  <a:pt x="10451940" y="4519443"/>
                  <a:pt x="10453977" y="4521479"/>
                  <a:pt x="10453977" y="4523515"/>
                </a:cubicBezTo>
                <a:cubicBezTo>
                  <a:pt x="10453977" y="4525551"/>
                  <a:pt x="10451940" y="4527588"/>
                  <a:pt x="10449905" y="4527588"/>
                </a:cubicBezTo>
                <a:cubicBezTo>
                  <a:pt x="10447868" y="4527588"/>
                  <a:pt x="10445832" y="4525551"/>
                  <a:pt x="10445832" y="4523515"/>
                </a:cubicBezTo>
                <a:cubicBezTo>
                  <a:pt x="10445832" y="4521479"/>
                  <a:pt x="10447868" y="4519443"/>
                  <a:pt x="10449905" y="4519443"/>
                </a:cubicBezTo>
                <a:close/>
                <a:moveTo>
                  <a:pt x="6405944" y="4511298"/>
                </a:moveTo>
                <a:cubicBezTo>
                  <a:pt x="6411035" y="4511298"/>
                  <a:pt x="6415107" y="4515371"/>
                  <a:pt x="6415107" y="4520461"/>
                </a:cubicBezTo>
                <a:cubicBezTo>
                  <a:pt x="6415107" y="4525552"/>
                  <a:pt x="6411035" y="4529625"/>
                  <a:pt x="6405944" y="4529625"/>
                </a:cubicBezTo>
                <a:cubicBezTo>
                  <a:pt x="6400854" y="4529625"/>
                  <a:pt x="6396781" y="4525552"/>
                  <a:pt x="6396781" y="4520461"/>
                </a:cubicBezTo>
                <a:cubicBezTo>
                  <a:pt x="6396781" y="4515371"/>
                  <a:pt x="6400854" y="4511298"/>
                  <a:pt x="6405944" y="4511298"/>
                </a:cubicBezTo>
                <a:close/>
                <a:moveTo>
                  <a:pt x="3329227" y="4505190"/>
                </a:moveTo>
                <a:cubicBezTo>
                  <a:pt x="3334319" y="4505190"/>
                  <a:pt x="3339409" y="4510281"/>
                  <a:pt x="3339409" y="4515371"/>
                </a:cubicBezTo>
                <a:cubicBezTo>
                  <a:pt x="3339409" y="4520462"/>
                  <a:pt x="3335337" y="4525552"/>
                  <a:pt x="3329227" y="4525552"/>
                </a:cubicBezTo>
                <a:cubicBezTo>
                  <a:pt x="3324137" y="4525552"/>
                  <a:pt x="3319045" y="4521480"/>
                  <a:pt x="3319045" y="4515371"/>
                </a:cubicBezTo>
                <a:cubicBezTo>
                  <a:pt x="3319045" y="4510281"/>
                  <a:pt x="3323119" y="4505190"/>
                  <a:pt x="3329227" y="4505190"/>
                </a:cubicBezTo>
                <a:close/>
                <a:moveTo>
                  <a:pt x="9823763" y="4504172"/>
                </a:moveTo>
                <a:cubicBezTo>
                  <a:pt x="9826817" y="4505190"/>
                  <a:pt x="9828853" y="4507226"/>
                  <a:pt x="9828853" y="4509263"/>
                </a:cubicBezTo>
                <a:cubicBezTo>
                  <a:pt x="9828853" y="4512317"/>
                  <a:pt x="9826817" y="4514353"/>
                  <a:pt x="9823763" y="4514353"/>
                </a:cubicBezTo>
                <a:cubicBezTo>
                  <a:pt x="9820708" y="4514353"/>
                  <a:pt x="9818672" y="4512317"/>
                  <a:pt x="9818672" y="4509263"/>
                </a:cubicBezTo>
                <a:cubicBezTo>
                  <a:pt x="9818672" y="4506208"/>
                  <a:pt x="9820708" y="4504172"/>
                  <a:pt x="9823763" y="4504172"/>
                </a:cubicBezTo>
                <a:close/>
                <a:moveTo>
                  <a:pt x="11835561" y="4496026"/>
                </a:moveTo>
                <a:cubicBezTo>
                  <a:pt x="11864069" y="4496026"/>
                  <a:pt x="11886467" y="4518425"/>
                  <a:pt x="11886467" y="4546932"/>
                </a:cubicBezTo>
                <a:cubicBezTo>
                  <a:pt x="11886467" y="4574421"/>
                  <a:pt x="11864069" y="4597838"/>
                  <a:pt x="11835561" y="4597838"/>
                </a:cubicBezTo>
                <a:cubicBezTo>
                  <a:pt x="11807053" y="4597838"/>
                  <a:pt x="11784655" y="4575440"/>
                  <a:pt x="11784655" y="4546932"/>
                </a:cubicBezTo>
                <a:cubicBezTo>
                  <a:pt x="11784655" y="4518425"/>
                  <a:pt x="11808072" y="4496026"/>
                  <a:pt x="11835561" y="4496026"/>
                </a:cubicBezTo>
                <a:close/>
                <a:moveTo>
                  <a:pt x="2021958" y="4478719"/>
                </a:moveTo>
                <a:cubicBezTo>
                  <a:pt x="2023994" y="4478719"/>
                  <a:pt x="2025013" y="4480755"/>
                  <a:pt x="2025013" y="4481773"/>
                </a:cubicBezTo>
                <a:cubicBezTo>
                  <a:pt x="2025013" y="4483810"/>
                  <a:pt x="2023994" y="4484827"/>
                  <a:pt x="2021958" y="4484827"/>
                </a:cubicBezTo>
                <a:cubicBezTo>
                  <a:pt x="2019921" y="4484827"/>
                  <a:pt x="2018904" y="4483810"/>
                  <a:pt x="2018904" y="4481773"/>
                </a:cubicBezTo>
                <a:cubicBezTo>
                  <a:pt x="2018904" y="4479737"/>
                  <a:pt x="2019921" y="4478719"/>
                  <a:pt x="2021958" y="4478719"/>
                </a:cubicBezTo>
                <a:close/>
                <a:moveTo>
                  <a:pt x="1314378" y="4477700"/>
                </a:moveTo>
                <a:cubicBezTo>
                  <a:pt x="1323541" y="4477700"/>
                  <a:pt x="1331686" y="4484827"/>
                  <a:pt x="1331686" y="4495008"/>
                </a:cubicBezTo>
                <a:cubicBezTo>
                  <a:pt x="1331686" y="4504171"/>
                  <a:pt x="1323541" y="4512316"/>
                  <a:pt x="1314378" y="4512316"/>
                </a:cubicBezTo>
                <a:cubicBezTo>
                  <a:pt x="1305215" y="4512316"/>
                  <a:pt x="1297070" y="4504171"/>
                  <a:pt x="1297070" y="4495008"/>
                </a:cubicBezTo>
                <a:cubicBezTo>
                  <a:pt x="1297070" y="4485845"/>
                  <a:pt x="1305215" y="4477700"/>
                  <a:pt x="1314378" y="4477700"/>
                </a:cubicBezTo>
                <a:close/>
                <a:moveTo>
                  <a:pt x="9049994" y="4471592"/>
                </a:moveTo>
                <a:cubicBezTo>
                  <a:pt x="9052029" y="4472610"/>
                  <a:pt x="9054066" y="4473628"/>
                  <a:pt x="9054066" y="4475664"/>
                </a:cubicBezTo>
                <a:cubicBezTo>
                  <a:pt x="9054066" y="4477700"/>
                  <a:pt x="9052029" y="4479737"/>
                  <a:pt x="9049994" y="4479737"/>
                </a:cubicBezTo>
                <a:cubicBezTo>
                  <a:pt x="9047957" y="4479737"/>
                  <a:pt x="9045921" y="4477700"/>
                  <a:pt x="9045921" y="4475664"/>
                </a:cubicBezTo>
                <a:cubicBezTo>
                  <a:pt x="9045921" y="4473628"/>
                  <a:pt x="9047957" y="4471592"/>
                  <a:pt x="9049994" y="4471592"/>
                </a:cubicBezTo>
                <a:close/>
                <a:moveTo>
                  <a:pt x="9692425" y="4440030"/>
                </a:moveTo>
                <a:cubicBezTo>
                  <a:pt x="9704642" y="4440030"/>
                  <a:pt x="9714823" y="4450211"/>
                  <a:pt x="9714823" y="4462429"/>
                </a:cubicBezTo>
                <a:cubicBezTo>
                  <a:pt x="9714823" y="4474646"/>
                  <a:pt x="9704642" y="4484827"/>
                  <a:pt x="9692425" y="4484827"/>
                </a:cubicBezTo>
                <a:cubicBezTo>
                  <a:pt x="9680207" y="4484827"/>
                  <a:pt x="9670026" y="4474646"/>
                  <a:pt x="9670026" y="4462429"/>
                </a:cubicBezTo>
                <a:cubicBezTo>
                  <a:pt x="9670026" y="4450211"/>
                  <a:pt x="9680207" y="4440030"/>
                  <a:pt x="9692425" y="4440030"/>
                </a:cubicBezTo>
                <a:close/>
                <a:moveTo>
                  <a:pt x="748314" y="4434939"/>
                </a:moveTo>
                <a:cubicBezTo>
                  <a:pt x="751368" y="4434939"/>
                  <a:pt x="753404" y="4436975"/>
                  <a:pt x="753404" y="4440030"/>
                </a:cubicBezTo>
                <a:cubicBezTo>
                  <a:pt x="753404" y="4443084"/>
                  <a:pt x="751368" y="4445120"/>
                  <a:pt x="748314" y="4445120"/>
                </a:cubicBezTo>
                <a:cubicBezTo>
                  <a:pt x="745259" y="4445120"/>
                  <a:pt x="743223" y="4443084"/>
                  <a:pt x="743223" y="4440030"/>
                </a:cubicBezTo>
                <a:cubicBezTo>
                  <a:pt x="743223" y="4436975"/>
                  <a:pt x="745259" y="4434939"/>
                  <a:pt x="748314" y="4434939"/>
                </a:cubicBezTo>
                <a:close/>
                <a:moveTo>
                  <a:pt x="409266" y="4434939"/>
                </a:moveTo>
                <a:cubicBezTo>
                  <a:pt x="412320" y="4434939"/>
                  <a:pt x="415374" y="4436975"/>
                  <a:pt x="415374" y="4441048"/>
                </a:cubicBezTo>
                <a:cubicBezTo>
                  <a:pt x="415374" y="4444102"/>
                  <a:pt x="412320" y="4447157"/>
                  <a:pt x="409266" y="4447157"/>
                </a:cubicBezTo>
                <a:cubicBezTo>
                  <a:pt x="405193" y="4447157"/>
                  <a:pt x="403157" y="4444102"/>
                  <a:pt x="403157" y="4441048"/>
                </a:cubicBezTo>
                <a:cubicBezTo>
                  <a:pt x="403157" y="4436975"/>
                  <a:pt x="406211" y="4434939"/>
                  <a:pt x="409266" y="4434939"/>
                </a:cubicBezTo>
                <a:close/>
                <a:moveTo>
                  <a:pt x="9956118" y="4432903"/>
                </a:moveTo>
                <a:cubicBezTo>
                  <a:pt x="9957136" y="4432903"/>
                  <a:pt x="9959172" y="4433921"/>
                  <a:pt x="9959172" y="4435957"/>
                </a:cubicBezTo>
                <a:cubicBezTo>
                  <a:pt x="9959172" y="4437994"/>
                  <a:pt x="9958154" y="4439011"/>
                  <a:pt x="9956118" y="4439011"/>
                </a:cubicBezTo>
                <a:cubicBezTo>
                  <a:pt x="9954081" y="4439011"/>
                  <a:pt x="9953063" y="4437994"/>
                  <a:pt x="9953063" y="4435957"/>
                </a:cubicBezTo>
                <a:cubicBezTo>
                  <a:pt x="9953063" y="4433921"/>
                  <a:pt x="9954081" y="4432903"/>
                  <a:pt x="9956118" y="4432903"/>
                </a:cubicBezTo>
                <a:close/>
                <a:moveTo>
                  <a:pt x="8798519" y="4432903"/>
                </a:moveTo>
                <a:cubicBezTo>
                  <a:pt x="8800556" y="4432903"/>
                  <a:pt x="8801573" y="4434939"/>
                  <a:pt x="8801573" y="4435957"/>
                </a:cubicBezTo>
                <a:cubicBezTo>
                  <a:pt x="8801573" y="4436975"/>
                  <a:pt x="8800556" y="4439011"/>
                  <a:pt x="8798519" y="4439011"/>
                </a:cubicBezTo>
                <a:cubicBezTo>
                  <a:pt x="8796483" y="4439011"/>
                  <a:pt x="8795465" y="4437994"/>
                  <a:pt x="8795465" y="4435957"/>
                </a:cubicBezTo>
                <a:cubicBezTo>
                  <a:pt x="8795465" y="4433921"/>
                  <a:pt x="8796483" y="4432903"/>
                  <a:pt x="8798519" y="4432903"/>
                </a:cubicBezTo>
                <a:close/>
                <a:moveTo>
                  <a:pt x="6079128" y="4427813"/>
                </a:moveTo>
                <a:cubicBezTo>
                  <a:pt x="6083201" y="4428831"/>
                  <a:pt x="6085238" y="4430867"/>
                  <a:pt x="6085238" y="4433921"/>
                </a:cubicBezTo>
                <a:cubicBezTo>
                  <a:pt x="6085238" y="4436976"/>
                  <a:pt x="6083201" y="4440030"/>
                  <a:pt x="6079128" y="4440030"/>
                </a:cubicBezTo>
                <a:cubicBezTo>
                  <a:pt x="6076074" y="4440030"/>
                  <a:pt x="6073020" y="4437994"/>
                  <a:pt x="6073020" y="4433921"/>
                </a:cubicBezTo>
                <a:cubicBezTo>
                  <a:pt x="6073020" y="4430867"/>
                  <a:pt x="6076074" y="4427813"/>
                  <a:pt x="6079128" y="4427813"/>
                </a:cubicBezTo>
                <a:close/>
                <a:moveTo>
                  <a:pt x="1133145" y="4424758"/>
                </a:moveTo>
                <a:cubicBezTo>
                  <a:pt x="1136199" y="4424758"/>
                  <a:pt x="1138235" y="4426794"/>
                  <a:pt x="1138235" y="4429849"/>
                </a:cubicBezTo>
                <a:cubicBezTo>
                  <a:pt x="1138235" y="4432903"/>
                  <a:pt x="1136199" y="4434939"/>
                  <a:pt x="1133145" y="4434939"/>
                </a:cubicBezTo>
                <a:cubicBezTo>
                  <a:pt x="1130090" y="4434939"/>
                  <a:pt x="1128054" y="4432903"/>
                  <a:pt x="1128054" y="4429849"/>
                </a:cubicBezTo>
                <a:cubicBezTo>
                  <a:pt x="1128054" y="4426794"/>
                  <a:pt x="1130090" y="4424758"/>
                  <a:pt x="1133145" y="4424758"/>
                </a:cubicBezTo>
                <a:close/>
                <a:moveTo>
                  <a:pt x="10647419" y="4375889"/>
                </a:moveTo>
                <a:cubicBezTo>
                  <a:pt x="10651491" y="4375889"/>
                  <a:pt x="10655564" y="4378943"/>
                  <a:pt x="10655564" y="4384034"/>
                </a:cubicBezTo>
                <a:cubicBezTo>
                  <a:pt x="10655564" y="4389124"/>
                  <a:pt x="10651491" y="4392179"/>
                  <a:pt x="10647419" y="4392179"/>
                </a:cubicBezTo>
                <a:cubicBezTo>
                  <a:pt x="10642329" y="4392179"/>
                  <a:pt x="10639274" y="4388107"/>
                  <a:pt x="10639274" y="4384034"/>
                </a:cubicBezTo>
                <a:cubicBezTo>
                  <a:pt x="10639274" y="4378943"/>
                  <a:pt x="10643347" y="4375889"/>
                  <a:pt x="10647419" y="4375889"/>
                </a:cubicBezTo>
                <a:close/>
                <a:moveTo>
                  <a:pt x="7329376" y="4373852"/>
                </a:moveTo>
                <a:cubicBezTo>
                  <a:pt x="7330394" y="4373852"/>
                  <a:pt x="7331412" y="4374870"/>
                  <a:pt x="7331412" y="4375888"/>
                </a:cubicBezTo>
                <a:cubicBezTo>
                  <a:pt x="7331412" y="4376907"/>
                  <a:pt x="7330394" y="4377925"/>
                  <a:pt x="7329376" y="4377925"/>
                </a:cubicBezTo>
                <a:cubicBezTo>
                  <a:pt x="7328358" y="4377925"/>
                  <a:pt x="7327340" y="4376907"/>
                  <a:pt x="7327340" y="4375888"/>
                </a:cubicBezTo>
                <a:cubicBezTo>
                  <a:pt x="7327340" y="4374870"/>
                  <a:pt x="7328358" y="4373852"/>
                  <a:pt x="7329376" y="4373852"/>
                </a:cubicBezTo>
                <a:close/>
                <a:moveTo>
                  <a:pt x="7485148" y="4351454"/>
                </a:moveTo>
                <a:cubicBezTo>
                  <a:pt x="7489220" y="4351454"/>
                  <a:pt x="7492275" y="4354508"/>
                  <a:pt x="7492275" y="4358580"/>
                </a:cubicBezTo>
                <a:cubicBezTo>
                  <a:pt x="7492275" y="4362653"/>
                  <a:pt x="7489220" y="4365707"/>
                  <a:pt x="7485148" y="4365707"/>
                </a:cubicBezTo>
                <a:cubicBezTo>
                  <a:pt x="7481075" y="4365707"/>
                  <a:pt x="7478021" y="4362653"/>
                  <a:pt x="7478021" y="4358580"/>
                </a:cubicBezTo>
                <a:cubicBezTo>
                  <a:pt x="7478021" y="4354508"/>
                  <a:pt x="7481075" y="4351454"/>
                  <a:pt x="7485148" y="4351454"/>
                </a:cubicBezTo>
                <a:close/>
                <a:moveTo>
                  <a:pt x="7821127" y="4341273"/>
                </a:moveTo>
                <a:cubicBezTo>
                  <a:pt x="7823164" y="4341273"/>
                  <a:pt x="7824181" y="4343309"/>
                  <a:pt x="7824181" y="4344327"/>
                </a:cubicBezTo>
                <a:cubicBezTo>
                  <a:pt x="7824181" y="4346364"/>
                  <a:pt x="7823164" y="4347381"/>
                  <a:pt x="7821127" y="4347381"/>
                </a:cubicBezTo>
                <a:cubicBezTo>
                  <a:pt x="7819091" y="4347381"/>
                  <a:pt x="7818073" y="4346364"/>
                  <a:pt x="7818073" y="4344327"/>
                </a:cubicBezTo>
                <a:cubicBezTo>
                  <a:pt x="7818073" y="4342291"/>
                  <a:pt x="7819091" y="4341273"/>
                  <a:pt x="7821127" y="4341273"/>
                </a:cubicBezTo>
                <a:close/>
                <a:moveTo>
                  <a:pt x="2867001" y="4337200"/>
                </a:moveTo>
                <a:cubicBezTo>
                  <a:pt x="2869037" y="4337200"/>
                  <a:pt x="2870055" y="4339236"/>
                  <a:pt x="2870055" y="4340254"/>
                </a:cubicBezTo>
                <a:cubicBezTo>
                  <a:pt x="2870055" y="4342291"/>
                  <a:pt x="2869037" y="4343308"/>
                  <a:pt x="2867001" y="4343308"/>
                </a:cubicBezTo>
                <a:cubicBezTo>
                  <a:pt x="2865982" y="4343308"/>
                  <a:pt x="2863946" y="4342291"/>
                  <a:pt x="2863946" y="4340254"/>
                </a:cubicBezTo>
                <a:cubicBezTo>
                  <a:pt x="2863946" y="4339236"/>
                  <a:pt x="2864963" y="4337200"/>
                  <a:pt x="2867001" y="4337200"/>
                </a:cubicBezTo>
                <a:close/>
                <a:moveTo>
                  <a:pt x="288110" y="4316838"/>
                </a:moveTo>
                <a:cubicBezTo>
                  <a:pt x="293201" y="4316838"/>
                  <a:pt x="298290" y="4320911"/>
                  <a:pt x="298290" y="4327019"/>
                </a:cubicBezTo>
                <a:cubicBezTo>
                  <a:pt x="298290" y="4333128"/>
                  <a:pt x="293201" y="4337200"/>
                  <a:pt x="288110" y="4337200"/>
                </a:cubicBezTo>
                <a:cubicBezTo>
                  <a:pt x="282001" y="4337200"/>
                  <a:pt x="277929" y="4333128"/>
                  <a:pt x="277929" y="4327019"/>
                </a:cubicBezTo>
                <a:cubicBezTo>
                  <a:pt x="277929" y="4321929"/>
                  <a:pt x="282001" y="4316838"/>
                  <a:pt x="288110" y="4316838"/>
                </a:cubicBezTo>
                <a:close/>
                <a:moveTo>
                  <a:pt x="12035111" y="4313784"/>
                </a:moveTo>
                <a:cubicBezTo>
                  <a:pt x="12039184" y="4313784"/>
                  <a:pt x="12042239" y="4316838"/>
                  <a:pt x="12042239" y="4320911"/>
                </a:cubicBezTo>
                <a:cubicBezTo>
                  <a:pt x="12042239" y="4324983"/>
                  <a:pt x="12039184" y="4328037"/>
                  <a:pt x="12035111" y="4328037"/>
                </a:cubicBezTo>
                <a:cubicBezTo>
                  <a:pt x="12031039" y="4328037"/>
                  <a:pt x="12027985" y="4324983"/>
                  <a:pt x="12027985" y="4320911"/>
                </a:cubicBezTo>
                <a:cubicBezTo>
                  <a:pt x="12027985" y="4316838"/>
                  <a:pt x="12031039" y="4313784"/>
                  <a:pt x="12035111" y="4313784"/>
                </a:cubicBezTo>
                <a:close/>
                <a:moveTo>
                  <a:pt x="5619968" y="4302584"/>
                </a:moveTo>
                <a:cubicBezTo>
                  <a:pt x="5620986" y="4302584"/>
                  <a:pt x="5622005" y="4303602"/>
                  <a:pt x="5622005" y="4304620"/>
                </a:cubicBezTo>
                <a:cubicBezTo>
                  <a:pt x="5622005" y="4305639"/>
                  <a:pt x="5620986" y="4306657"/>
                  <a:pt x="5619968" y="4306657"/>
                </a:cubicBezTo>
                <a:cubicBezTo>
                  <a:pt x="5618950" y="4306657"/>
                  <a:pt x="5617932" y="4305639"/>
                  <a:pt x="5617932" y="4304620"/>
                </a:cubicBezTo>
                <a:cubicBezTo>
                  <a:pt x="5617932" y="4303602"/>
                  <a:pt x="5618950" y="4302584"/>
                  <a:pt x="5619968" y="4302584"/>
                </a:cubicBezTo>
                <a:close/>
                <a:moveTo>
                  <a:pt x="2632833" y="4256769"/>
                </a:moveTo>
                <a:cubicBezTo>
                  <a:pt x="2637924" y="4256769"/>
                  <a:pt x="2643014" y="4260842"/>
                  <a:pt x="2643014" y="4266950"/>
                </a:cubicBezTo>
                <a:cubicBezTo>
                  <a:pt x="2643014" y="4273059"/>
                  <a:pt x="2637924" y="4277131"/>
                  <a:pt x="2632833" y="4277131"/>
                </a:cubicBezTo>
                <a:cubicBezTo>
                  <a:pt x="2626724" y="4277131"/>
                  <a:pt x="2622652" y="4273059"/>
                  <a:pt x="2622652" y="4266950"/>
                </a:cubicBezTo>
                <a:cubicBezTo>
                  <a:pt x="2622652" y="4260842"/>
                  <a:pt x="2627743" y="4256769"/>
                  <a:pt x="2632833" y="4256769"/>
                </a:cubicBezTo>
                <a:close/>
                <a:moveTo>
                  <a:pt x="5403112" y="4242516"/>
                </a:moveTo>
                <a:cubicBezTo>
                  <a:pt x="5403112" y="4242516"/>
                  <a:pt x="5404130" y="4242516"/>
                  <a:pt x="5404130" y="4243534"/>
                </a:cubicBezTo>
                <a:cubicBezTo>
                  <a:pt x="5404130" y="4244552"/>
                  <a:pt x="5403112" y="4244552"/>
                  <a:pt x="5403112" y="4244552"/>
                </a:cubicBezTo>
                <a:cubicBezTo>
                  <a:pt x="5402095" y="4244552"/>
                  <a:pt x="5402095" y="4243534"/>
                  <a:pt x="5402095" y="4243534"/>
                </a:cubicBezTo>
                <a:cubicBezTo>
                  <a:pt x="5402095" y="4242516"/>
                  <a:pt x="5403112" y="4242516"/>
                  <a:pt x="5403112" y="4242516"/>
                </a:cubicBezTo>
                <a:close/>
                <a:moveTo>
                  <a:pt x="3718138" y="4228262"/>
                </a:moveTo>
                <a:cubicBezTo>
                  <a:pt x="3725265" y="4228262"/>
                  <a:pt x="3730354" y="4234371"/>
                  <a:pt x="3730354" y="4240480"/>
                </a:cubicBezTo>
                <a:cubicBezTo>
                  <a:pt x="3730354" y="4247606"/>
                  <a:pt x="3725265" y="4252697"/>
                  <a:pt x="3718138" y="4252697"/>
                </a:cubicBezTo>
                <a:cubicBezTo>
                  <a:pt x="3711011" y="4252697"/>
                  <a:pt x="3705922" y="4247606"/>
                  <a:pt x="3705922" y="4240480"/>
                </a:cubicBezTo>
                <a:cubicBezTo>
                  <a:pt x="3705922" y="4233353"/>
                  <a:pt x="3711011" y="4228262"/>
                  <a:pt x="3718138" y="4228262"/>
                </a:cubicBezTo>
                <a:close/>
                <a:moveTo>
                  <a:pt x="1566870" y="4220117"/>
                </a:moveTo>
                <a:cubicBezTo>
                  <a:pt x="1581124" y="4220117"/>
                  <a:pt x="1593341" y="4232335"/>
                  <a:pt x="1593341" y="4246588"/>
                </a:cubicBezTo>
                <a:cubicBezTo>
                  <a:pt x="1593341" y="4260842"/>
                  <a:pt x="1581124" y="4273059"/>
                  <a:pt x="1566870" y="4273059"/>
                </a:cubicBezTo>
                <a:cubicBezTo>
                  <a:pt x="1552616" y="4273059"/>
                  <a:pt x="1540399" y="4260842"/>
                  <a:pt x="1540399" y="4246588"/>
                </a:cubicBezTo>
                <a:cubicBezTo>
                  <a:pt x="1540399" y="4232335"/>
                  <a:pt x="1552616" y="4220117"/>
                  <a:pt x="1566870" y="4220117"/>
                </a:cubicBezTo>
                <a:close/>
                <a:moveTo>
                  <a:pt x="10648437" y="4218080"/>
                </a:moveTo>
                <a:cubicBezTo>
                  <a:pt x="10656581" y="4218080"/>
                  <a:pt x="10662691" y="4224189"/>
                  <a:pt x="10662691" y="4232334"/>
                </a:cubicBezTo>
                <a:cubicBezTo>
                  <a:pt x="10662691" y="4239461"/>
                  <a:pt x="10656581" y="4246587"/>
                  <a:pt x="10648437" y="4246587"/>
                </a:cubicBezTo>
                <a:cubicBezTo>
                  <a:pt x="10640291" y="4246587"/>
                  <a:pt x="10634183" y="4240479"/>
                  <a:pt x="10634183" y="4232334"/>
                </a:cubicBezTo>
                <a:cubicBezTo>
                  <a:pt x="10634183" y="4224189"/>
                  <a:pt x="10640291" y="4218080"/>
                  <a:pt x="10648437" y="4218080"/>
                </a:cubicBezTo>
                <a:close/>
                <a:moveTo>
                  <a:pt x="11093353" y="4214008"/>
                </a:moveTo>
                <a:cubicBezTo>
                  <a:pt x="11099461" y="4214008"/>
                  <a:pt x="11104552" y="4219099"/>
                  <a:pt x="11104552" y="4225207"/>
                </a:cubicBezTo>
                <a:cubicBezTo>
                  <a:pt x="11104552" y="4231315"/>
                  <a:pt x="11099461" y="4236406"/>
                  <a:pt x="11093353" y="4236406"/>
                </a:cubicBezTo>
                <a:cubicBezTo>
                  <a:pt x="11087245" y="4236406"/>
                  <a:pt x="11082154" y="4231315"/>
                  <a:pt x="11082154" y="4225207"/>
                </a:cubicBezTo>
                <a:cubicBezTo>
                  <a:pt x="11082154" y="4219099"/>
                  <a:pt x="11087245" y="4214008"/>
                  <a:pt x="11093353" y="4214008"/>
                </a:cubicBezTo>
                <a:close/>
                <a:moveTo>
                  <a:pt x="550793" y="4191610"/>
                </a:moveTo>
                <a:cubicBezTo>
                  <a:pt x="555884" y="4191610"/>
                  <a:pt x="558938" y="4195682"/>
                  <a:pt x="558938" y="4199755"/>
                </a:cubicBezTo>
                <a:cubicBezTo>
                  <a:pt x="558938" y="4203828"/>
                  <a:pt x="555884" y="4207900"/>
                  <a:pt x="550793" y="4207900"/>
                </a:cubicBezTo>
                <a:cubicBezTo>
                  <a:pt x="546720" y="4207900"/>
                  <a:pt x="542648" y="4204845"/>
                  <a:pt x="542648" y="4199755"/>
                </a:cubicBezTo>
                <a:cubicBezTo>
                  <a:pt x="542648" y="4195682"/>
                  <a:pt x="545702" y="4191610"/>
                  <a:pt x="550793" y="4191610"/>
                </a:cubicBezTo>
                <a:close/>
                <a:moveTo>
                  <a:pt x="6863078" y="4178374"/>
                </a:moveTo>
                <a:cubicBezTo>
                  <a:pt x="6866133" y="4178374"/>
                  <a:pt x="6869188" y="4181428"/>
                  <a:pt x="6869188" y="4184482"/>
                </a:cubicBezTo>
                <a:cubicBezTo>
                  <a:pt x="6869188" y="4187537"/>
                  <a:pt x="6866133" y="4190591"/>
                  <a:pt x="6863078" y="4190591"/>
                </a:cubicBezTo>
                <a:cubicBezTo>
                  <a:pt x="6860024" y="4190591"/>
                  <a:pt x="6856970" y="4187537"/>
                  <a:pt x="6856970" y="4184482"/>
                </a:cubicBezTo>
                <a:cubicBezTo>
                  <a:pt x="6856970" y="4181428"/>
                  <a:pt x="6860024" y="4178374"/>
                  <a:pt x="6863078" y="4178374"/>
                </a:cubicBezTo>
                <a:close/>
                <a:moveTo>
                  <a:pt x="11333628" y="4167175"/>
                </a:moveTo>
                <a:cubicBezTo>
                  <a:pt x="11336683" y="4167175"/>
                  <a:pt x="11339738" y="4170229"/>
                  <a:pt x="11339738" y="4173284"/>
                </a:cubicBezTo>
                <a:cubicBezTo>
                  <a:pt x="11339738" y="4176338"/>
                  <a:pt x="11336683" y="4179393"/>
                  <a:pt x="11333628" y="4179393"/>
                </a:cubicBezTo>
                <a:cubicBezTo>
                  <a:pt x="11330575" y="4179393"/>
                  <a:pt x="11327520" y="4176338"/>
                  <a:pt x="11327520" y="4173284"/>
                </a:cubicBezTo>
                <a:cubicBezTo>
                  <a:pt x="11327520" y="4170229"/>
                  <a:pt x="11330575" y="4167175"/>
                  <a:pt x="11333628" y="4167175"/>
                </a:cubicBezTo>
                <a:close/>
                <a:moveTo>
                  <a:pt x="11631937" y="4147831"/>
                </a:moveTo>
                <a:cubicBezTo>
                  <a:pt x="11644154" y="4147831"/>
                  <a:pt x="11655354" y="4158012"/>
                  <a:pt x="11655354" y="4171248"/>
                </a:cubicBezTo>
                <a:cubicBezTo>
                  <a:pt x="11655354" y="4184483"/>
                  <a:pt x="11645173" y="4194664"/>
                  <a:pt x="11631937" y="4194664"/>
                </a:cubicBezTo>
                <a:cubicBezTo>
                  <a:pt x="11618701" y="4194664"/>
                  <a:pt x="11608520" y="4184483"/>
                  <a:pt x="11608520" y="4171248"/>
                </a:cubicBezTo>
                <a:cubicBezTo>
                  <a:pt x="11608520" y="4158012"/>
                  <a:pt x="11618701" y="4147831"/>
                  <a:pt x="11631937" y="4147831"/>
                </a:cubicBezTo>
                <a:close/>
                <a:moveTo>
                  <a:pt x="3068595" y="4123396"/>
                </a:moveTo>
                <a:cubicBezTo>
                  <a:pt x="3088956" y="4123396"/>
                  <a:pt x="3105248" y="4139686"/>
                  <a:pt x="3105248" y="4160048"/>
                </a:cubicBezTo>
                <a:cubicBezTo>
                  <a:pt x="3105248" y="4180410"/>
                  <a:pt x="3088956" y="4196701"/>
                  <a:pt x="3068595" y="4196701"/>
                </a:cubicBezTo>
                <a:cubicBezTo>
                  <a:pt x="3048233" y="4196701"/>
                  <a:pt x="3031941" y="4180410"/>
                  <a:pt x="3031941" y="4160048"/>
                </a:cubicBezTo>
                <a:cubicBezTo>
                  <a:pt x="3031941" y="4139686"/>
                  <a:pt x="3048233" y="4123396"/>
                  <a:pt x="3068595" y="4123396"/>
                </a:cubicBezTo>
                <a:close/>
                <a:moveTo>
                  <a:pt x="10819479" y="4092852"/>
                </a:moveTo>
                <a:cubicBezTo>
                  <a:pt x="10822534" y="4092852"/>
                  <a:pt x="10825589" y="4094888"/>
                  <a:pt x="10825589" y="4098960"/>
                </a:cubicBezTo>
                <a:cubicBezTo>
                  <a:pt x="10825589" y="4102015"/>
                  <a:pt x="10822534" y="4105070"/>
                  <a:pt x="10819479" y="4105070"/>
                </a:cubicBezTo>
                <a:cubicBezTo>
                  <a:pt x="10816426" y="4105070"/>
                  <a:pt x="10813371" y="4102015"/>
                  <a:pt x="10813371" y="4098960"/>
                </a:cubicBezTo>
                <a:cubicBezTo>
                  <a:pt x="10813371" y="4095906"/>
                  <a:pt x="10816426" y="4092852"/>
                  <a:pt x="10819479" y="4092852"/>
                </a:cubicBezTo>
                <a:close/>
                <a:moveTo>
                  <a:pt x="5376643" y="4073508"/>
                </a:moveTo>
                <a:cubicBezTo>
                  <a:pt x="5378679" y="4073508"/>
                  <a:pt x="5378679" y="4074526"/>
                  <a:pt x="5378679" y="4075544"/>
                </a:cubicBezTo>
                <a:cubicBezTo>
                  <a:pt x="5378679" y="4076563"/>
                  <a:pt x="5377659" y="4077581"/>
                  <a:pt x="5376643" y="4077581"/>
                </a:cubicBezTo>
                <a:cubicBezTo>
                  <a:pt x="5375624" y="4077581"/>
                  <a:pt x="5374603" y="4076563"/>
                  <a:pt x="5374603" y="4075544"/>
                </a:cubicBezTo>
                <a:cubicBezTo>
                  <a:pt x="5374603" y="4074526"/>
                  <a:pt x="5375624" y="4073508"/>
                  <a:pt x="5376643" y="4073508"/>
                </a:cubicBezTo>
                <a:close/>
                <a:moveTo>
                  <a:pt x="4249614" y="4036856"/>
                </a:moveTo>
                <a:cubicBezTo>
                  <a:pt x="4262849" y="4035838"/>
                  <a:pt x="4274048" y="4047037"/>
                  <a:pt x="4274048" y="4061291"/>
                </a:cubicBezTo>
                <a:cubicBezTo>
                  <a:pt x="4274048" y="4074527"/>
                  <a:pt x="4262849" y="4085726"/>
                  <a:pt x="4249614" y="4085726"/>
                </a:cubicBezTo>
                <a:cubicBezTo>
                  <a:pt x="4236380" y="4085726"/>
                  <a:pt x="4225181" y="4074527"/>
                  <a:pt x="4225181" y="4061291"/>
                </a:cubicBezTo>
                <a:cubicBezTo>
                  <a:pt x="4225181" y="4048055"/>
                  <a:pt x="4236380" y="4036856"/>
                  <a:pt x="4249614" y="4036856"/>
                </a:cubicBezTo>
                <a:close/>
                <a:moveTo>
                  <a:pt x="380768" y="4020566"/>
                </a:moveTo>
                <a:cubicBezTo>
                  <a:pt x="383822" y="4020566"/>
                  <a:pt x="385858" y="4022602"/>
                  <a:pt x="385858" y="4025657"/>
                </a:cubicBezTo>
                <a:cubicBezTo>
                  <a:pt x="385858" y="4027692"/>
                  <a:pt x="383822" y="4030747"/>
                  <a:pt x="380768" y="4030747"/>
                </a:cubicBezTo>
                <a:cubicBezTo>
                  <a:pt x="377713" y="4030747"/>
                  <a:pt x="375677" y="4028711"/>
                  <a:pt x="375677" y="4025657"/>
                </a:cubicBezTo>
                <a:cubicBezTo>
                  <a:pt x="375677" y="4022602"/>
                  <a:pt x="377713" y="4020566"/>
                  <a:pt x="380768" y="4020566"/>
                </a:cubicBezTo>
                <a:close/>
                <a:moveTo>
                  <a:pt x="2215400" y="3970678"/>
                </a:moveTo>
                <a:cubicBezTo>
                  <a:pt x="2216418" y="3970678"/>
                  <a:pt x="2216418" y="3971696"/>
                  <a:pt x="2216418" y="3971696"/>
                </a:cubicBezTo>
                <a:cubicBezTo>
                  <a:pt x="2216418" y="3972714"/>
                  <a:pt x="2216418" y="3972714"/>
                  <a:pt x="2215400" y="3972714"/>
                </a:cubicBezTo>
                <a:cubicBezTo>
                  <a:pt x="2214383" y="3972714"/>
                  <a:pt x="2214383" y="3972714"/>
                  <a:pt x="2214383" y="3971696"/>
                </a:cubicBezTo>
                <a:cubicBezTo>
                  <a:pt x="2214383" y="3970678"/>
                  <a:pt x="2214383" y="3970678"/>
                  <a:pt x="2215400" y="3970678"/>
                </a:cubicBezTo>
                <a:close/>
                <a:moveTo>
                  <a:pt x="4634435" y="3959479"/>
                </a:moveTo>
                <a:cubicBezTo>
                  <a:pt x="4648687" y="3959479"/>
                  <a:pt x="4660903" y="3970678"/>
                  <a:pt x="4660903" y="3985950"/>
                </a:cubicBezTo>
                <a:cubicBezTo>
                  <a:pt x="4660903" y="4001222"/>
                  <a:pt x="4648687" y="4012421"/>
                  <a:pt x="4634435" y="4012421"/>
                </a:cubicBezTo>
                <a:cubicBezTo>
                  <a:pt x="4619161" y="4012421"/>
                  <a:pt x="4607962" y="4000204"/>
                  <a:pt x="4607962" y="3985950"/>
                </a:cubicBezTo>
                <a:cubicBezTo>
                  <a:pt x="4607962" y="3971696"/>
                  <a:pt x="4620178" y="3959479"/>
                  <a:pt x="4634435" y="3959479"/>
                </a:cubicBezTo>
                <a:close/>
                <a:moveTo>
                  <a:pt x="10706469" y="3953370"/>
                </a:moveTo>
                <a:cubicBezTo>
                  <a:pt x="10718687" y="3952353"/>
                  <a:pt x="10726832" y="3961515"/>
                  <a:pt x="10726832" y="3972715"/>
                </a:cubicBezTo>
                <a:cubicBezTo>
                  <a:pt x="10726832" y="3983914"/>
                  <a:pt x="10717668" y="3992059"/>
                  <a:pt x="10706469" y="3992059"/>
                </a:cubicBezTo>
                <a:cubicBezTo>
                  <a:pt x="10695270" y="3992059"/>
                  <a:pt x="10686107" y="3982896"/>
                  <a:pt x="10686107" y="3972715"/>
                </a:cubicBezTo>
                <a:cubicBezTo>
                  <a:pt x="10686107" y="3961515"/>
                  <a:pt x="10695270" y="3953370"/>
                  <a:pt x="10706469" y="3953370"/>
                </a:cubicBezTo>
                <a:close/>
                <a:moveTo>
                  <a:pt x="8545008" y="3938098"/>
                </a:moveTo>
                <a:cubicBezTo>
                  <a:pt x="8568424" y="3938098"/>
                  <a:pt x="8588787" y="3957442"/>
                  <a:pt x="8588787" y="3981877"/>
                </a:cubicBezTo>
                <a:cubicBezTo>
                  <a:pt x="8588787" y="4006312"/>
                  <a:pt x="8569443" y="4025656"/>
                  <a:pt x="8545008" y="4025656"/>
                </a:cubicBezTo>
                <a:cubicBezTo>
                  <a:pt x="8520573" y="4025656"/>
                  <a:pt x="8501229" y="4006312"/>
                  <a:pt x="8501229" y="3981877"/>
                </a:cubicBezTo>
                <a:cubicBezTo>
                  <a:pt x="8501229" y="3957442"/>
                  <a:pt x="8520573" y="3938098"/>
                  <a:pt x="8545008" y="3938098"/>
                </a:cubicBezTo>
                <a:close/>
                <a:moveTo>
                  <a:pt x="677029" y="3937081"/>
                </a:moveTo>
                <a:cubicBezTo>
                  <a:pt x="680083" y="3937081"/>
                  <a:pt x="684156" y="3940135"/>
                  <a:pt x="684156" y="3944208"/>
                </a:cubicBezTo>
                <a:cubicBezTo>
                  <a:pt x="684156" y="3948280"/>
                  <a:pt x="681101" y="3951334"/>
                  <a:pt x="677029" y="3951334"/>
                </a:cubicBezTo>
                <a:cubicBezTo>
                  <a:pt x="672956" y="3951334"/>
                  <a:pt x="669902" y="3948280"/>
                  <a:pt x="669902" y="3944208"/>
                </a:cubicBezTo>
                <a:cubicBezTo>
                  <a:pt x="669902" y="3940135"/>
                  <a:pt x="672956" y="3937081"/>
                  <a:pt x="677029" y="3937081"/>
                </a:cubicBezTo>
                <a:close/>
                <a:moveTo>
                  <a:pt x="165937" y="3893302"/>
                </a:moveTo>
                <a:cubicBezTo>
                  <a:pt x="168991" y="3893302"/>
                  <a:pt x="171027" y="3895338"/>
                  <a:pt x="171027" y="3898393"/>
                </a:cubicBezTo>
                <a:cubicBezTo>
                  <a:pt x="171027" y="3901447"/>
                  <a:pt x="168991" y="3903483"/>
                  <a:pt x="165937" y="3903483"/>
                </a:cubicBezTo>
                <a:cubicBezTo>
                  <a:pt x="162882" y="3903483"/>
                  <a:pt x="160846" y="3901447"/>
                  <a:pt x="160846" y="3898393"/>
                </a:cubicBezTo>
                <a:cubicBezTo>
                  <a:pt x="160846" y="3895338"/>
                  <a:pt x="162882" y="3893302"/>
                  <a:pt x="165937" y="3893302"/>
                </a:cubicBezTo>
                <a:close/>
                <a:moveTo>
                  <a:pt x="3428003" y="3860722"/>
                </a:moveTo>
                <a:cubicBezTo>
                  <a:pt x="3443277" y="3860722"/>
                  <a:pt x="3454475" y="3872940"/>
                  <a:pt x="3454475" y="3887193"/>
                </a:cubicBezTo>
                <a:cubicBezTo>
                  <a:pt x="3454475" y="3901447"/>
                  <a:pt x="3442258" y="3913664"/>
                  <a:pt x="3428003" y="3913664"/>
                </a:cubicBezTo>
                <a:cubicBezTo>
                  <a:pt x="3413746" y="3913664"/>
                  <a:pt x="3401528" y="3901447"/>
                  <a:pt x="3401528" y="3887193"/>
                </a:cubicBezTo>
                <a:cubicBezTo>
                  <a:pt x="3401528" y="3872940"/>
                  <a:pt x="3413746" y="3860722"/>
                  <a:pt x="3428003" y="3860722"/>
                </a:cubicBezTo>
                <a:close/>
                <a:moveTo>
                  <a:pt x="461189" y="3827124"/>
                </a:moveTo>
                <a:cubicBezTo>
                  <a:pt x="464244" y="3828142"/>
                  <a:pt x="465262" y="3829160"/>
                  <a:pt x="465262" y="3831196"/>
                </a:cubicBezTo>
                <a:cubicBezTo>
                  <a:pt x="465262" y="3833232"/>
                  <a:pt x="463226" y="3835269"/>
                  <a:pt x="461189" y="3835269"/>
                </a:cubicBezTo>
                <a:cubicBezTo>
                  <a:pt x="459153" y="3835269"/>
                  <a:pt x="457117" y="3833232"/>
                  <a:pt x="457117" y="3831196"/>
                </a:cubicBezTo>
                <a:cubicBezTo>
                  <a:pt x="457117" y="3829160"/>
                  <a:pt x="459153" y="3827124"/>
                  <a:pt x="461189" y="3827124"/>
                </a:cubicBezTo>
                <a:close/>
                <a:moveTo>
                  <a:pt x="395021" y="3817961"/>
                </a:moveTo>
                <a:cubicBezTo>
                  <a:pt x="399093" y="3817961"/>
                  <a:pt x="402148" y="3821015"/>
                  <a:pt x="402148" y="3825088"/>
                </a:cubicBezTo>
                <a:cubicBezTo>
                  <a:pt x="402148" y="3829160"/>
                  <a:pt x="399093" y="3832215"/>
                  <a:pt x="395021" y="3832215"/>
                </a:cubicBezTo>
                <a:cubicBezTo>
                  <a:pt x="390948" y="3832215"/>
                  <a:pt x="387894" y="3829160"/>
                  <a:pt x="387894" y="3825088"/>
                </a:cubicBezTo>
                <a:cubicBezTo>
                  <a:pt x="387894" y="3821015"/>
                  <a:pt x="390948" y="3817961"/>
                  <a:pt x="395021" y="3817961"/>
                </a:cubicBezTo>
                <a:close/>
                <a:moveTo>
                  <a:pt x="11750038" y="3799635"/>
                </a:moveTo>
                <a:cubicBezTo>
                  <a:pt x="11753093" y="3800653"/>
                  <a:pt x="11755129" y="3802689"/>
                  <a:pt x="11755129" y="3805743"/>
                </a:cubicBezTo>
                <a:cubicBezTo>
                  <a:pt x="11755129" y="3808798"/>
                  <a:pt x="11753093" y="3810834"/>
                  <a:pt x="11750038" y="3810834"/>
                </a:cubicBezTo>
                <a:cubicBezTo>
                  <a:pt x="11746985" y="3810834"/>
                  <a:pt x="11743930" y="3808798"/>
                  <a:pt x="11743930" y="3805743"/>
                </a:cubicBezTo>
                <a:cubicBezTo>
                  <a:pt x="11743930" y="3802689"/>
                  <a:pt x="11745966" y="3799635"/>
                  <a:pt x="11750038" y="3799635"/>
                </a:cubicBezTo>
                <a:close/>
                <a:moveTo>
                  <a:pt x="9481675" y="3783345"/>
                </a:moveTo>
                <a:cubicBezTo>
                  <a:pt x="9488801" y="3783345"/>
                  <a:pt x="9493892" y="3788436"/>
                  <a:pt x="9493892" y="3794545"/>
                </a:cubicBezTo>
                <a:cubicBezTo>
                  <a:pt x="9493892" y="3800653"/>
                  <a:pt x="9488801" y="3805744"/>
                  <a:pt x="9481675" y="3805744"/>
                </a:cubicBezTo>
                <a:cubicBezTo>
                  <a:pt x="9475566" y="3805744"/>
                  <a:pt x="9469457" y="3800653"/>
                  <a:pt x="9469457" y="3794545"/>
                </a:cubicBezTo>
                <a:cubicBezTo>
                  <a:pt x="9469457" y="3788436"/>
                  <a:pt x="9474548" y="3783345"/>
                  <a:pt x="9481675" y="3783345"/>
                </a:cubicBezTo>
                <a:close/>
                <a:moveTo>
                  <a:pt x="3492152" y="3781309"/>
                </a:moveTo>
                <a:cubicBezTo>
                  <a:pt x="3498262" y="3781309"/>
                  <a:pt x="3503351" y="3786400"/>
                  <a:pt x="3503351" y="3792508"/>
                </a:cubicBezTo>
                <a:cubicBezTo>
                  <a:pt x="3503351" y="3798616"/>
                  <a:pt x="3498262" y="3803707"/>
                  <a:pt x="3492152" y="3803707"/>
                </a:cubicBezTo>
                <a:cubicBezTo>
                  <a:pt x="3486046" y="3803707"/>
                  <a:pt x="3480954" y="3798616"/>
                  <a:pt x="3480954" y="3792508"/>
                </a:cubicBezTo>
                <a:cubicBezTo>
                  <a:pt x="3480954" y="3786400"/>
                  <a:pt x="3486046" y="3781309"/>
                  <a:pt x="3492152" y="3781309"/>
                </a:cubicBezTo>
                <a:close/>
                <a:moveTo>
                  <a:pt x="3015654" y="3767055"/>
                </a:moveTo>
                <a:cubicBezTo>
                  <a:pt x="3019727" y="3768073"/>
                  <a:pt x="3022780" y="3771128"/>
                  <a:pt x="3022780" y="3774182"/>
                </a:cubicBezTo>
                <a:cubicBezTo>
                  <a:pt x="3022780" y="3778254"/>
                  <a:pt x="3019727" y="3781309"/>
                  <a:pt x="3015654" y="3781309"/>
                </a:cubicBezTo>
                <a:cubicBezTo>
                  <a:pt x="3011580" y="3781309"/>
                  <a:pt x="3008526" y="3778254"/>
                  <a:pt x="3008526" y="3774182"/>
                </a:cubicBezTo>
                <a:cubicBezTo>
                  <a:pt x="3008526" y="3770109"/>
                  <a:pt x="3011580" y="3767055"/>
                  <a:pt x="3015654" y="3767055"/>
                </a:cubicBezTo>
                <a:close/>
                <a:moveTo>
                  <a:pt x="3810802" y="3754837"/>
                </a:moveTo>
                <a:cubicBezTo>
                  <a:pt x="3815894" y="3754837"/>
                  <a:pt x="3820985" y="3758910"/>
                  <a:pt x="3820985" y="3765018"/>
                </a:cubicBezTo>
                <a:cubicBezTo>
                  <a:pt x="3820985" y="3770109"/>
                  <a:pt x="3816912" y="3775199"/>
                  <a:pt x="3810802" y="3775199"/>
                </a:cubicBezTo>
                <a:cubicBezTo>
                  <a:pt x="3804694" y="3775199"/>
                  <a:pt x="3800620" y="3771127"/>
                  <a:pt x="3800620" y="3765018"/>
                </a:cubicBezTo>
                <a:cubicBezTo>
                  <a:pt x="3800620" y="3758910"/>
                  <a:pt x="3804694" y="3754837"/>
                  <a:pt x="3810802" y="3754837"/>
                </a:cubicBezTo>
                <a:close/>
                <a:moveTo>
                  <a:pt x="2153313" y="3744656"/>
                </a:moveTo>
                <a:cubicBezTo>
                  <a:pt x="2162474" y="3744656"/>
                  <a:pt x="2170621" y="3751783"/>
                  <a:pt x="2170621" y="3761964"/>
                </a:cubicBezTo>
                <a:cubicBezTo>
                  <a:pt x="2170621" y="3771127"/>
                  <a:pt x="2162474" y="3779272"/>
                  <a:pt x="2153313" y="3779272"/>
                </a:cubicBezTo>
                <a:cubicBezTo>
                  <a:pt x="2144150" y="3779272"/>
                  <a:pt x="2136003" y="3772145"/>
                  <a:pt x="2136003" y="3761964"/>
                </a:cubicBezTo>
                <a:cubicBezTo>
                  <a:pt x="2136003" y="3752801"/>
                  <a:pt x="2144150" y="3744656"/>
                  <a:pt x="2153313" y="3744656"/>
                </a:cubicBezTo>
                <a:close/>
                <a:moveTo>
                  <a:pt x="5287053" y="3741602"/>
                </a:moveTo>
                <a:cubicBezTo>
                  <a:pt x="5290104" y="3741602"/>
                  <a:pt x="5292143" y="3743638"/>
                  <a:pt x="5292143" y="3746693"/>
                </a:cubicBezTo>
                <a:cubicBezTo>
                  <a:pt x="5292143" y="3749747"/>
                  <a:pt x="5290104" y="3751783"/>
                  <a:pt x="5287053" y="3751783"/>
                </a:cubicBezTo>
                <a:cubicBezTo>
                  <a:pt x="5284000" y="3751783"/>
                  <a:pt x="5281965" y="3749747"/>
                  <a:pt x="5281965" y="3746693"/>
                </a:cubicBezTo>
                <a:cubicBezTo>
                  <a:pt x="5281965" y="3743638"/>
                  <a:pt x="5284000" y="3741602"/>
                  <a:pt x="5287053" y="3741602"/>
                </a:cubicBezTo>
                <a:close/>
                <a:moveTo>
                  <a:pt x="7031068" y="3735494"/>
                </a:moveTo>
                <a:cubicBezTo>
                  <a:pt x="7043286" y="3735494"/>
                  <a:pt x="7053467" y="3745675"/>
                  <a:pt x="7053467" y="3757892"/>
                </a:cubicBezTo>
                <a:cubicBezTo>
                  <a:pt x="7053467" y="3770110"/>
                  <a:pt x="7043286" y="3780291"/>
                  <a:pt x="7031068" y="3780291"/>
                </a:cubicBezTo>
                <a:cubicBezTo>
                  <a:pt x="7018851" y="3780291"/>
                  <a:pt x="7008670" y="3770110"/>
                  <a:pt x="7008670" y="3757892"/>
                </a:cubicBezTo>
                <a:cubicBezTo>
                  <a:pt x="7008670" y="3745675"/>
                  <a:pt x="7018851" y="3735494"/>
                  <a:pt x="7031068" y="3735494"/>
                </a:cubicBezTo>
                <a:close/>
                <a:moveTo>
                  <a:pt x="8007442" y="3718185"/>
                </a:moveTo>
                <a:cubicBezTo>
                  <a:pt x="8031877" y="3719203"/>
                  <a:pt x="8051221" y="3738547"/>
                  <a:pt x="8051221" y="3761964"/>
                </a:cubicBezTo>
                <a:cubicBezTo>
                  <a:pt x="8051221" y="3785380"/>
                  <a:pt x="8031877" y="3804725"/>
                  <a:pt x="8007442" y="3804725"/>
                </a:cubicBezTo>
                <a:cubicBezTo>
                  <a:pt x="7983007" y="3804725"/>
                  <a:pt x="7963663" y="3785380"/>
                  <a:pt x="7963663" y="3761964"/>
                </a:cubicBezTo>
                <a:cubicBezTo>
                  <a:pt x="7963663" y="3738547"/>
                  <a:pt x="7983007" y="3718185"/>
                  <a:pt x="8007442" y="3718185"/>
                </a:cubicBezTo>
                <a:close/>
                <a:moveTo>
                  <a:pt x="2738703" y="3717167"/>
                </a:moveTo>
                <a:cubicBezTo>
                  <a:pt x="2742776" y="3717167"/>
                  <a:pt x="2746849" y="3720222"/>
                  <a:pt x="2746849" y="3725312"/>
                </a:cubicBezTo>
                <a:cubicBezTo>
                  <a:pt x="2746849" y="3729385"/>
                  <a:pt x="2743795" y="3733457"/>
                  <a:pt x="2738703" y="3733457"/>
                </a:cubicBezTo>
                <a:cubicBezTo>
                  <a:pt x="2734631" y="3733457"/>
                  <a:pt x="2730559" y="3730403"/>
                  <a:pt x="2730559" y="3725312"/>
                </a:cubicBezTo>
                <a:cubicBezTo>
                  <a:pt x="2730559" y="3721240"/>
                  <a:pt x="2733613" y="3717167"/>
                  <a:pt x="2738703" y="3717167"/>
                </a:cubicBezTo>
                <a:close/>
                <a:moveTo>
                  <a:pt x="5693282" y="3715131"/>
                </a:moveTo>
                <a:cubicBezTo>
                  <a:pt x="5697354" y="3715131"/>
                  <a:pt x="5701426" y="3718185"/>
                  <a:pt x="5701426" y="3722257"/>
                </a:cubicBezTo>
                <a:cubicBezTo>
                  <a:pt x="5701426" y="3726330"/>
                  <a:pt x="5698371" y="3729384"/>
                  <a:pt x="5693282" y="3729384"/>
                </a:cubicBezTo>
                <a:cubicBezTo>
                  <a:pt x="5689209" y="3729384"/>
                  <a:pt x="5685137" y="3726330"/>
                  <a:pt x="5685137" y="3722257"/>
                </a:cubicBezTo>
                <a:cubicBezTo>
                  <a:pt x="5685137" y="3718185"/>
                  <a:pt x="5688191" y="3715131"/>
                  <a:pt x="5693282" y="3715131"/>
                </a:cubicBezTo>
                <a:close/>
                <a:moveTo>
                  <a:pt x="1150439" y="3714113"/>
                </a:moveTo>
                <a:cubicBezTo>
                  <a:pt x="1153493" y="3714113"/>
                  <a:pt x="1156547" y="3717167"/>
                  <a:pt x="1156547" y="3720222"/>
                </a:cubicBezTo>
                <a:cubicBezTo>
                  <a:pt x="1156547" y="3723276"/>
                  <a:pt x="1153493" y="3726331"/>
                  <a:pt x="1150439" y="3726331"/>
                </a:cubicBezTo>
                <a:cubicBezTo>
                  <a:pt x="1147384" y="3726331"/>
                  <a:pt x="1144330" y="3723276"/>
                  <a:pt x="1144330" y="3720222"/>
                </a:cubicBezTo>
                <a:cubicBezTo>
                  <a:pt x="1144330" y="3717167"/>
                  <a:pt x="1147384" y="3714113"/>
                  <a:pt x="1150439" y="3714113"/>
                </a:cubicBezTo>
                <a:close/>
                <a:moveTo>
                  <a:pt x="3209096" y="3699859"/>
                </a:moveTo>
                <a:cubicBezTo>
                  <a:pt x="3238621" y="3700877"/>
                  <a:pt x="3261017" y="3723276"/>
                  <a:pt x="3261017" y="3751783"/>
                </a:cubicBezTo>
                <a:cubicBezTo>
                  <a:pt x="3261017" y="3780290"/>
                  <a:pt x="3237603" y="3803706"/>
                  <a:pt x="3209096" y="3803706"/>
                </a:cubicBezTo>
                <a:cubicBezTo>
                  <a:pt x="3180589" y="3803706"/>
                  <a:pt x="3157171" y="3780290"/>
                  <a:pt x="3157171" y="3751783"/>
                </a:cubicBezTo>
                <a:cubicBezTo>
                  <a:pt x="3157171" y="3723276"/>
                  <a:pt x="3180589" y="3699859"/>
                  <a:pt x="3209096" y="3699859"/>
                </a:cubicBezTo>
                <a:close/>
                <a:moveTo>
                  <a:pt x="10019241" y="3698841"/>
                </a:moveTo>
                <a:cubicBezTo>
                  <a:pt x="10053857" y="3698841"/>
                  <a:pt x="10081346" y="3726330"/>
                  <a:pt x="10081346" y="3759928"/>
                </a:cubicBezTo>
                <a:cubicBezTo>
                  <a:pt x="10081346" y="3793526"/>
                  <a:pt x="10053857" y="3821015"/>
                  <a:pt x="10019241" y="3821015"/>
                </a:cubicBezTo>
                <a:cubicBezTo>
                  <a:pt x="9985643" y="3821015"/>
                  <a:pt x="9957136" y="3793526"/>
                  <a:pt x="9957136" y="3759928"/>
                </a:cubicBezTo>
                <a:cubicBezTo>
                  <a:pt x="9957136" y="3726330"/>
                  <a:pt x="9984625" y="3698841"/>
                  <a:pt x="10019241" y="3698841"/>
                </a:cubicBezTo>
                <a:close/>
                <a:moveTo>
                  <a:pt x="4673138" y="3679497"/>
                </a:moveTo>
                <a:cubicBezTo>
                  <a:pt x="4682302" y="3679497"/>
                  <a:pt x="4690446" y="3686623"/>
                  <a:pt x="4690446" y="3695787"/>
                </a:cubicBezTo>
                <a:cubicBezTo>
                  <a:pt x="4690446" y="3704950"/>
                  <a:pt x="4683321" y="3712076"/>
                  <a:pt x="4673138" y="3712076"/>
                </a:cubicBezTo>
                <a:cubicBezTo>
                  <a:pt x="4663972" y="3712076"/>
                  <a:pt x="4655826" y="3704950"/>
                  <a:pt x="4655826" y="3695787"/>
                </a:cubicBezTo>
                <a:cubicBezTo>
                  <a:pt x="4655826" y="3686623"/>
                  <a:pt x="4662954" y="3679497"/>
                  <a:pt x="4673138" y="3679497"/>
                </a:cubicBezTo>
                <a:close/>
                <a:moveTo>
                  <a:pt x="22399" y="3673388"/>
                </a:moveTo>
                <a:cubicBezTo>
                  <a:pt x="36652" y="3673388"/>
                  <a:pt x="47851" y="3684588"/>
                  <a:pt x="47851" y="3699859"/>
                </a:cubicBezTo>
                <a:cubicBezTo>
                  <a:pt x="47851" y="3714113"/>
                  <a:pt x="36652" y="3725312"/>
                  <a:pt x="22399" y="3725312"/>
                </a:cubicBezTo>
                <a:cubicBezTo>
                  <a:pt x="12217" y="3725312"/>
                  <a:pt x="4072" y="3719203"/>
                  <a:pt x="0" y="3712076"/>
                </a:cubicBezTo>
                <a:lnTo>
                  <a:pt x="0" y="3686623"/>
                </a:lnTo>
                <a:cubicBezTo>
                  <a:pt x="5091" y="3678479"/>
                  <a:pt x="13236" y="3673388"/>
                  <a:pt x="22399" y="3673388"/>
                </a:cubicBezTo>
                <a:close/>
                <a:moveTo>
                  <a:pt x="10351147" y="3666261"/>
                </a:moveTo>
                <a:cubicBezTo>
                  <a:pt x="10360309" y="3665243"/>
                  <a:pt x="10367436" y="3672370"/>
                  <a:pt x="10367436" y="3681533"/>
                </a:cubicBezTo>
                <a:cubicBezTo>
                  <a:pt x="10367436" y="3690696"/>
                  <a:pt x="10360309" y="3696804"/>
                  <a:pt x="10351147" y="3696804"/>
                </a:cubicBezTo>
                <a:cubicBezTo>
                  <a:pt x="10341983" y="3696804"/>
                  <a:pt x="10335875" y="3689678"/>
                  <a:pt x="10335875" y="3681533"/>
                </a:cubicBezTo>
                <a:cubicBezTo>
                  <a:pt x="10335875" y="3672370"/>
                  <a:pt x="10343002" y="3666261"/>
                  <a:pt x="10351147" y="3666261"/>
                </a:cubicBezTo>
                <a:close/>
                <a:moveTo>
                  <a:pt x="11263380" y="3656080"/>
                </a:moveTo>
                <a:cubicBezTo>
                  <a:pt x="11271524" y="3656080"/>
                  <a:pt x="11276615" y="3662189"/>
                  <a:pt x="11276615" y="3669316"/>
                </a:cubicBezTo>
                <a:cubicBezTo>
                  <a:pt x="11276615" y="3676442"/>
                  <a:pt x="11270506" y="3682551"/>
                  <a:pt x="11263380" y="3682551"/>
                </a:cubicBezTo>
                <a:cubicBezTo>
                  <a:pt x="11256252" y="3682551"/>
                  <a:pt x="11250144" y="3676442"/>
                  <a:pt x="11250144" y="3669316"/>
                </a:cubicBezTo>
                <a:cubicBezTo>
                  <a:pt x="11250144" y="3662189"/>
                  <a:pt x="11256252" y="3656080"/>
                  <a:pt x="11263380" y="3656080"/>
                </a:cubicBezTo>
                <a:close/>
                <a:moveTo>
                  <a:pt x="223997" y="3647935"/>
                </a:moveTo>
                <a:cubicBezTo>
                  <a:pt x="231123" y="3647935"/>
                  <a:pt x="237232" y="3654044"/>
                  <a:pt x="237232" y="3661170"/>
                </a:cubicBezTo>
                <a:cubicBezTo>
                  <a:pt x="237232" y="3668297"/>
                  <a:pt x="231123" y="3674406"/>
                  <a:pt x="223997" y="3674406"/>
                </a:cubicBezTo>
                <a:cubicBezTo>
                  <a:pt x="216870" y="3674406"/>
                  <a:pt x="210761" y="3668297"/>
                  <a:pt x="210761" y="3661170"/>
                </a:cubicBezTo>
                <a:cubicBezTo>
                  <a:pt x="210761" y="3654044"/>
                  <a:pt x="216870" y="3647935"/>
                  <a:pt x="223997" y="3647935"/>
                </a:cubicBezTo>
                <a:close/>
                <a:moveTo>
                  <a:pt x="6892604" y="3642845"/>
                </a:moveTo>
                <a:cubicBezTo>
                  <a:pt x="6896677" y="3642845"/>
                  <a:pt x="6898713" y="3645899"/>
                  <a:pt x="6898713" y="3648954"/>
                </a:cubicBezTo>
                <a:cubicBezTo>
                  <a:pt x="6898713" y="3653026"/>
                  <a:pt x="6895659" y="3655063"/>
                  <a:pt x="6892604" y="3655063"/>
                </a:cubicBezTo>
                <a:cubicBezTo>
                  <a:pt x="6888532" y="3655063"/>
                  <a:pt x="6886496" y="3652008"/>
                  <a:pt x="6886496" y="3648954"/>
                </a:cubicBezTo>
                <a:cubicBezTo>
                  <a:pt x="6886496" y="3644881"/>
                  <a:pt x="6889550" y="3642845"/>
                  <a:pt x="6892604" y="3642845"/>
                </a:cubicBezTo>
                <a:close/>
                <a:moveTo>
                  <a:pt x="3798592" y="3640808"/>
                </a:moveTo>
                <a:cubicBezTo>
                  <a:pt x="3800628" y="3639790"/>
                  <a:pt x="3802666" y="3641826"/>
                  <a:pt x="3802666" y="3644880"/>
                </a:cubicBezTo>
                <a:cubicBezTo>
                  <a:pt x="3802666" y="3646917"/>
                  <a:pt x="3800628" y="3648953"/>
                  <a:pt x="3798592" y="3648953"/>
                </a:cubicBezTo>
                <a:cubicBezTo>
                  <a:pt x="3796557" y="3648953"/>
                  <a:pt x="3794520" y="3646917"/>
                  <a:pt x="3794520" y="3644880"/>
                </a:cubicBezTo>
                <a:cubicBezTo>
                  <a:pt x="3794520" y="3642844"/>
                  <a:pt x="3796557" y="3640808"/>
                  <a:pt x="3798592" y="3640808"/>
                </a:cubicBezTo>
                <a:close/>
                <a:moveTo>
                  <a:pt x="11062810" y="3638772"/>
                </a:moveTo>
                <a:cubicBezTo>
                  <a:pt x="11064847" y="3638772"/>
                  <a:pt x="11066882" y="3640808"/>
                  <a:pt x="11066882" y="3642844"/>
                </a:cubicBezTo>
                <a:cubicBezTo>
                  <a:pt x="11066882" y="3644880"/>
                  <a:pt x="11064847" y="3646917"/>
                  <a:pt x="11062810" y="3646917"/>
                </a:cubicBezTo>
                <a:cubicBezTo>
                  <a:pt x="11060774" y="3646917"/>
                  <a:pt x="11058737" y="3644880"/>
                  <a:pt x="11058737" y="3642844"/>
                </a:cubicBezTo>
                <a:cubicBezTo>
                  <a:pt x="11058737" y="3640808"/>
                  <a:pt x="11060774" y="3638772"/>
                  <a:pt x="11062810" y="3638772"/>
                </a:cubicBezTo>
                <a:close/>
                <a:moveTo>
                  <a:pt x="11256252" y="3614337"/>
                </a:moveTo>
                <a:cubicBezTo>
                  <a:pt x="11263379" y="3614337"/>
                  <a:pt x="11270506" y="3620445"/>
                  <a:pt x="11270506" y="3628591"/>
                </a:cubicBezTo>
                <a:cubicBezTo>
                  <a:pt x="11270506" y="3636736"/>
                  <a:pt x="11264397" y="3642844"/>
                  <a:pt x="11256252" y="3642844"/>
                </a:cubicBezTo>
                <a:cubicBezTo>
                  <a:pt x="11248108" y="3642844"/>
                  <a:pt x="11241998" y="3636736"/>
                  <a:pt x="11241998" y="3628591"/>
                </a:cubicBezTo>
                <a:cubicBezTo>
                  <a:pt x="11241998" y="3620445"/>
                  <a:pt x="11248108" y="3614337"/>
                  <a:pt x="11256252" y="3614337"/>
                </a:cubicBezTo>
                <a:close/>
                <a:moveTo>
                  <a:pt x="11961807" y="3603138"/>
                </a:moveTo>
                <a:cubicBezTo>
                  <a:pt x="11967916" y="3603138"/>
                  <a:pt x="11974024" y="3608229"/>
                  <a:pt x="11974024" y="3615355"/>
                </a:cubicBezTo>
                <a:cubicBezTo>
                  <a:pt x="11974024" y="3622482"/>
                  <a:pt x="11968933" y="3627572"/>
                  <a:pt x="11961807" y="3627572"/>
                </a:cubicBezTo>
                <a:cubicBezTo>
                  <a:pt x="11954680" y="3627572"/>
                  <a:pt x="11949589" y="3622482"/>
                  <a:pt x="11949589" y="3615355"/>
                </a:cubicBezTo>
                <a:cubicBezTo>
                  <a:pt x="11949589" y="3608229"/>
                  <a:pt x="11954680" y="3603138"/>
                  <a:pt x="11961807" y="3603138"/>
                </a:cubicBezTo>
                <a:close/>
                <a:moveTo>
                  <a:pt x="7592051" y="3603138"/>
                </a:moveTo>
                <a:cubicBezTo>
                  <a:pt x="7595105" y="3603138"/>
                  <a:pt x="7598160" y="3606192"/>
                  <a:pt x="7598160" y="3609246"/>
                </a:cubicBezTo>
                <a:cubicBezTo>
                  <a:pt x="7598160" y="3612301"/>
                  <a:pt x="7595105" y="3615355"/>
                  <a:pt x="7592051" y="3615355"/>
                </a:cubicBezTo>
                <a:cubicBezTo>
                  <a:pt x="7587978" y="3615355"/>
                  <a:pt x="7585942" y="3612301"/>
                  <a:pt x="7585942" y="3609246"/>
                </a:cubicBezTo>
                <a:cubicBezTo>
                  <a:pt x="7585942" y="3606192"/>
                  <a:pt x="7588997" y="3603138"/>
                  <a:pt x="7592051" y="3603138"/>
                </a:cubicBezTo>
                <a:close/>
                <a:moveTo>
                  <a:pt x="5719746" y="3579721"/>
                </a:moveTo>
                <a:cubicBezTo>
                  <a:pt x="5727889" y="3579721"/>
                  <a:pt x="5736035" y="3587866"/>
                  <a:pt x="5736035" y="3596011"/>
                </a:cubicBezTo>
                <a:cubicBezTo>
                  <a:pt x="5736035" y="3605174"/>
                  <a:pt x="5728909" y="3612301"/>
                  <a:pt x="5719746" y="3612301"/>
                </a:cubicBezTo>
                <a:cubicBezTo>
                  <a:pt x="5710583" y="3612301"/>
                  <a:pt x="5703456" y="3605174"/>
                  <a:pt x="5703456" y="3596011"/>
                </a:cubicBezTo>
                <a:cubicBezTo>
                  <a:pt x="5703456" y="3586848"/>
                  <a:pt x="5710583" y="3579721"/>
                  <a:pt x="5719746" y="3579721"/>
                </a:cubicBezTo>
                <a:close/>
                <a:moveTo>
                  <a:pt x="2581980" y="3574631"/>
                </a:moveTo>
                <a:cubicBezTo>
                  <a:pt x="2587071" y="3574631"/>
                  <a:pt x="2591143" y="3578704"/>
                  <a:pt x="2591143" y="3583794"/>
                </a:cubicBezTo>
                <a:cubicBezTo>
                  <a:pt x="2591143" y="3588885"/>
                  <a:pt x="2587071" y="3592958"/>
                  <a:pt x="2581980" y="3592958"/>
                </a:cubicBezTo>
                <a:cubicBezTo>
                  <a:pt x="2576889" y="3592958"/>
                  <a:pt x="2572815" y="3588885"/>
                  <a:pt x="2572815" y="3583794"/>
                </a:cubicBezTo>
                <a:cubicBezTo>
                  <a:pt x="2572815" y="3578704"/>
                  <a:pt x="2576889" y="3574631"/>
                  <a:pt x="2581980" y="3574631"/>
                </a:cubicBezTo>
                <a:close/>
                <a:moveTo>
                  <a:pt x="6245083" y="3559359"/>
                </a:moveTo>
                <a:cubicBezTo>
                  <a:pt x="6253228" y="3559359"/>
                  <a:pt x="6260355" y="3566486"/>
                  <a:pt x="6260355" y="3574631"/>
                </a:cubicBezTo>
                <a:cubicBezTo>
                  <a:pt x="6260355" y="3582776"/>
                  <a:pt x="6253228" y="3589903"/>
                  <a:pt x="6245083" y="3589903"/>
                </a:cubicBezTo>
                <a:cubicBezTo>
                  <a:pt x="6236937" y="3589903"/>
                  <a:pt x="6229811" y="3582776"/>
                  <a:pt x="6229811" y="3574631"/>
                </a:cubicBezTo>
                <a:cubicBezTo>
                  <a:pt x="6229811" y="3566486"/>
                  <a:pt x="6236937" y="3559359"/>
                  <a:pt x="6245083" y="3559359"/>
                </a:cubicBezTo>
                <a:close/>
                <a:moveTo>
                  <a:pt x="2969866" y="3548160"/>
                </a:moveTo>
                <a:cubicBezTo>
                  <a:pt x="2976991" y="3548160"/>
                  <a:pt x="2984114" y="3554268"/>
                  <a:pt x="2984114" y="3562414"/>
                </a:cubicBezTo>
                <a:cubicBezTo>
                  <a:pt x="2984114" y="3570559"/>
                  <a:pt x="2978009" y="3576667"/>
                  <a:pt x="2969866" y="3576667"/>
                </a:cubicBezTo>
                <a:cubicBezTo>
                  <a:pt x="2961720" y="3576667"/>
                  <a:pt x="2955610" y="3570559"/>
                  <a:pt x="2955610" y="3562414"/>
                </a:cubicBezTo>
                <a:cubicBezTo>
                  <a:pt x="2955610" y="3554268"/>
                  <a:pt x="2961720" y="3548160"/>
                  <a:pt x="2969866" y="3548160"/>
                </a:cubicBezTo>
                <a:close/>
                <a:moveTo>
                  <a:pt x="9676136" y="3545106"/>
                </a:moveTo>
                <a:cubicBezTo>
                  <a:pt x="9683262" y="3545106"/>
                  <a:pt x="9689371" y="3550197"/>
                  <a:pt x="9689371" y="3558341"/>
                </a:cubicBezTo>
                <a:cubicBezTo>
                  <a:pt x="9689371" y="3565468"/>
                  <a:pt x="9683262" y="3571577"/>
                  <a:pt x="9676136" y="3571577"/>
                </a:cubicBezTo>
                <a:cubicBezTo>
                  <a:pt x="9669009" y="3571577"/>
                  <a:pt x="9662900" y="3565468"/>
                  <a:pt x="9662900" y="3558341"/>
                </a:cubicBezTo>
                <a:cubicBezTo>
                  <a:pt x="9662900" y="3551214"/>
                  <a:pt x="9669009" y="3545106"/>
                  <a:pt x="9676136" y="3545106"/>
                </a:cubicBezTo>
                <a:close/>
                <a:moveTo>
                  <a:pt x="11762257" y="3540015"/>
                </a:moveTo>
                <a:cubicBezTo>
                  <a:pt x="11774474" y="3540015"/>
                  <a:pt x="11784655" y="3550196"/>
                  <a:pt x="11784655" y="3562414"/>
                </a:cubicBezTo>
                <a:cubicBezTo>
                  <a:pt x="11784655" y="3574631"/>
                  <a:pt x="11774474" y="3584812"/>
                  <a:pt x="11762257" y="3584812"/>
                </a:cubicBezTo>
                <a:cubicBezTo>
                  <a:pt x="11750039" y="3584812"/>
                  <a:pt x="11739858" y="3574631"/>
                  <a:pt x="11739858" y="3562414"/>
                </a:cubicBezTo>
                <a:cubicBezTo>
                  <a:pt x="11739858" y="3550196"/>
                  <a:pt x="11750039" y="3540015"/>
                  <a:pt x="11762257" y="3540015"/>
                </a:cubicBezTo>
                <a:close/>
                <a:moveTo>
                  <a:pt x="9631338" y="3535942"/>
                </a:moveTo>
                <a:cubicBezTo>
                  <a:pt x="9632356" y="3535942"/>
                  <a:pt x="9633375" y="3536960"/>
                  <a:pt x="9633375" y="3537978"/>
                </a:cubicBezTo>
                <a:cubicBezTo>
                  <a:pt x="9633375" y="3538996"/>
                  <a:pt x="9632356" y="3540015"/>
                  <a:pt x="9631338" y="3540015"/>
                </a:cubicBezTo>
                <a:cubicBezTo>
                  <a:pt x="9630320" y="3540015"/>
                  <a:pt x="9629302" y="3538996"/>
                  <a:pt x="9629302" y="3537978"/>
                </a:cubicBezTo>
                <a:cubicBezTo>
                  <a:pt x="9629302" y="3536960"/>
                  <a:pt x="9630320" y="3535942"/>
                  <a:pt x="9631338" y="3535942"/>
                </a:cubicBezTo>
                <a:close/>
                <a:moveTo>
                  <a:pt x="12059546" y="3527798"/>
                </a:moveTo>
                <a:cubicBezTo>
                  <a:pt x="12069728" y="3527798"/>
                  <a:pt x="12078891" y="3535943"/>
                  <a:pt x="12078891" y="3547142"/>
                </a:cubicBezTo>
                <a:cubicBezTo>
                  <a:pt x="12078891" y="3557324"/>
                  <a:pt x="12069728" y="3566486"/>
                  <a:pt x="12059546" y="3566486"/>
                </a:cubicBezTo>
                <a:cubicBezTo>
                  <a:pt x="12049365" y="3566486"/>
                  <a:pt x="12040202" y="3557324"/>
                  <a:pt x="12040202" y="3547142"/>
                </a:cubicBezTo>
                <a:cubicBezTo>
                  <a:pt x="12040202" y="3536961"/>
                  <a:pt x="12049365" y="3527798"/>
                  <a:pt x="12059546" y="3527798"/>
                </a:cubicBezTo>
                <a:close/>
                <a:moveTo>
                  <a:pt x="7084010" y="3498272"/>
                </a:moveTo>
                <a:cubicBezTo>
                  <a:pt x="7103355" y="3498272"/>
                  <a:pt x="7119644" y="3513544"/>
                  <a:pt x="7119644" y="3533906"/>
                </a:cubicBezTo>
                <a:cubicBezTo>
                  <a:pt x="7119644" y="3553251"/>
                  <a:pt x="7103355" y="3569540"/>
                  <a:pt x="7084010" y="3569540"/>
                </a:cubicBezTo>
                <a:cubicBezTo>
                  <a:pt x="7063648" y="3569540"/>
                  <a:pt x="7048376" y="3553251"/>
                  <a:pt x="7048376" y="3533906"/>
                </a:cubicBezTo>
                <a:cubicBezTo>
                  <a:pt x="7048376" y="3514562"/>
                  <a:pt x="7064666" y="3498272"/>
                  <a:pt x="7084010" y="3498272"/>
                </a:cubicBezTo>
                <a:close/>
                <a:moveTo>
                  <a:pt x="6021100" y="3493181"/>
                </a:moveTo>
                <a:cubicBezTo>
                  <a:pt x="6034335" y="3493181"/>
                  <a:pt x="6044514" y="3503362"/>
                  <a:pt x="6044514" y="3516598"/>
                </a:cubicBezTo>
                <a:cubicBezTo>
                  <a:pt x="6044514" y="3529834"/>
                  <a:pt x="6034335" y="3540015"/>
                  <a:pt x="6021100" y="3540015"/>
                </a:cubicBezTo>
                <a:cubicBezTo>
                  <a:pt x="6007864" y="3540015"/>
                  <a:pt x="5997683" y="3529834"/>
                  <a:pt x="5997683" y="3516598"/>
                </a:cubicBezTo>
                <a:cubicBezTo>
                  <a:pt x="5997683" y="3503362"/>
                  <a:pt x="6007864" y="3493181"/>
                  <a:pt x="6021100" y="3493181"/>
                </a:cubicBezTo>
                <a:close/>
                <a:moveTo>
                  <a:pt x="11277632" y="3485036"/>
                </a:moveTo>
                <a:cubicBezTo>
                  <a:pt x="11288833" y="3485036"/>
                  <a:pt x="11297995" y="3494199"/>
                  <a:pt x="11297995" y="3505398"/>
                </a:cubicBezTo>
                <a:cubicBezTo>
                  <a:pt x="11297995" y="3516598"/>
                  <a:pt x="11288833" y="3525761"/>
                  <a:pt x="11277632" y="3525761"/>
                </a:cubicBezTo>
                <a:cubicBezTo>
                  <a:pt x="11266433" y="3525761"/>
                  <a:pt x="11257270" y="3516598"/>
                  <a:pt x="11257270" y="3505398"/>
                </a:cubicBezTo>
                <a:cubicBezTo>
                  <a:pt x="11257270" y="3494199"/>
                  <a:pt x="11266433" y="3485036"/>
                  <a:pt x="11277632" y="3485036"/>
                </a:cubicBezTo>
                <a:close/>
                <a:moveTo>
                  <a:pt x="2440421" y="3471801"/>
                </a:moveTo>
                <a:cubicBezTo>
                  <a:pt x="2446530" y="3471801"/>
                  <a:pt x="2451621" y="3476892"/>
                  <a:pt x="2451621" y="3483000"/>
                </a:cubicBezTo>
                <a:cubicBezTo>
                  <a:pt x="2451621" y="3489109"/>
                  <a:pt x="2446530" y="3494200"/>
                  <a:pt x="2440421" y="3494200"/>
                </a:cubicBezTo>
                <a:cubicBezTo>
                  <a:pt x="2434312" y="3494200"/>
                  <a:pt x="2429222" y="3489109"/>
                  <a:pt x="2429222" y="3483000"/>
                </a:cubicBezTo>
                <a:cubicBezTo>
                  <a:pt x="2429222" y="3476892"/>
                  <a:pt x="2434312" y="3471801"/>
                  <a:pt x="2440421" y="3471801"/>
                </a:cubicBezTo>
                <a:close/>
                <a:moveTo>
                  <a:pt x="3097080" y="3463656"/>
                </a:moveTo>
                <a:cubicBezTo>
                  <a:pt x="3101153" y="3463656"/>
                  <a:pt x="3105225" y="3466710"/>
                  <a:pt x="3105225" y="3471801"/>
                </a:cubicBezTo>
                <a:cubicBezTo>
                  <a:pt x="3105225" y="3476891"/>
                  <a:pt x="3101153" y="3479946"/>
                  <a:pt x="3097080" y="3479946"/>
                </a:cubicBezTo>
                <a:cubicBezTo>
                  <a:pt x="3091990" y="3479946"/>
                  <a:pt x="3088935" y="3475874"/>
                  <a:pt x="3088935" y="3471801"/>
                </a:cubicBezTo>
                <a:cubicBezTo>
                  <a:pt x="3088935" y="3466710"/>
                  <a:pt x="3093008" y="3463656"/>
                  <a:pt x="3097080" y="3463656"/>
                </a:cubicBezTo>
                <a:close/>
                <a:moveTo>
                  <a:pt x="8625439" y="3460602"/>
                </a:moveTo>
                <a:cubicBezTo>
                  <a:pt x="8627476" y="3460602"/>
                  <a:pt x="8628493" y="3461620"/>
                  <a:pt x="8628493" y="3463656"/>
                </a:cubicBezTo>
                <a:cubicBezTo>
                  <a:pt x="8628493" y="3465693"/>
                  <a:pt x="8627476" y="3466710"/>
                  <a:pt x="8625439" y="3466710"/>
                </a:cubicBezTo>
                <a:cubicBezTo>
                  <a:pt x="8623403" y="3466710"/>
                  <a:pt x="8622385" y="3465693"/>
                  <a:pt x="8622385" y="3463656"/>
                </a:cubicBezTo>
                <a:cubicBezTo>
                  <a:pt x="8622385" y="3461620"/>
                  <a:pt x="8623403" y="3460602"/>
                  <a:pt x="8625439" y="3460602"/>
                </a:cubicBezTo>
                <a:close/>
                <a:moveTo>
                  <a:pt x="10457030" y="3457547"/>
                </a:moveTo>
                <a:cubicBezTo>
                  <a:pt x="10462121" y="3457547"/>
                  <a:pt x="10466194" y="3461620"/>
                  <a:pt x="10466194" y="3466710"/>
                </a:cubicBezTo>
                <a:cubicBezTo>
                  <a:pt x="10466194" y="3471801"/>
                  <a:pt x="10462121" y="3475874"/>
                  <a:pt x="10457030" y="3475874"/>
                </a:cubicBezTo>
                <a:cubicBezTo>
                  <a:pt x="10451940" y="3475874"/>
                  <a:pt x="10447867" y="3471801"/>
                  <a:pt x="10447867" y="3466710"/>
                </a:cubicBezTo>
                <a:cubicBezTo>
                  <a:pt x="10447867" y="3461620"/>
                  <a:pt x="10451940" y="3457547"/>
                  <a:pt x="10457030" y="3457547"/>
                </a:cubicBezTo>
                <a:close/>
                <a:moveTo>
                  <a:pt x="8199867" y="3455511"/>
                </a:moveTo>
                <a:cubicBezTo>
                  <a:pt x="8200885" y="3455511"/>
                  <a:pt x="8201903" y="3457547"/>
                  <a:pt x="8201903" y="3458565"/>
                </a:cubicBezTo>
                <a:cubicBezTo>
                  <a:pt x="8201903" y="3459583"/>
                  <a:pt x="8200885" y="3460602"/>
                  <a:pt x="8199867" y="3460602"/>
                </a:cubicBezTo>
                <a:cubicBezTo>
                  <a:pt x="8198848" y="3460602"/>
                  <a:pt x="8196812" y="3459583"/>
                  <a:pt x="8196812" y="3458565"/>
                </a:cubicBezTo>
                <a:cubicBezTo>
                  <a:pt x="8196812" y="3457547"/>
                  <a:pt x="8197830" y="3455511"/>
                  <a:pt x="8199867" y="3455511"/>
                </a:cubicBezTo>
                <a:close/>
                <a:moveTo>
                  <a:pt x="5478448" y="3453475"/>
                </a:moveTo>
                <a:cubicBezTo>
                  <a:pt x="5480485" y="3453475"/>
                  <a:pt x="5481503" y="3454493"/>
                  <a:pt x="5481503" y="3456529"/>
                </a:cubicBezTo>
                <a:cubicBezTo>
                  <a:pt x="5481503" y="3458566"/>
                  <a:pt x="5480485" y="3459583"/>
                  <a:pt x="5478448" y="3459583"/>
                </a:cubicBezTo>
                <a:cubicBezTo>
                  <a:pt x="5476412" y="3459583"/>
                  <a:pt x="5475394" y="3458566"/>
                  <a:pt x="5475394" y="3456529"/>
                </a:cubicBezTo>
                <a:cubicBezTo>
                  <a:pt x="5475394" y="3454493"/>
                  <a:pt x="5476412" y="3453475"/>
                  <a:pt x="5478448" y="3453475"/>
                </a:cubicBezTo>
                <a:close/>
                <a:moveTo>
                  <a:pt x="11224691" y="3452457"/>
                </a:moveTo>
                <a:cubicBezTo>
                  <a:pt x="11225709" y="3451439"/>
                  <a:pt x="11227746" y="3453475"/>
                  <a:pt x="11227746" y="3455512"/>
                </a:cubicBezTo>
                <a:cubicBezTo>
                  <a:pt x="11227746" y="3457547"/>
                  <a:pt x="11225709" y="3458566"/>
                  <a:pt x="11224691" y="3458566"/>
                </a:cubicBezTo>
                <a:cubicBezTo>
                  <a:pt x="11222655" y="3458566"/>
                  <a:pt x="11221636" y="3456529"/>
                  <a:pt x="11221636" y="3455512"/>
                </a:cubicBezTo>
                <a:cubicBezTo>
                  <a:pt x="11221636" y="3453475"/>
                  <a:pt x="11223673" y="3452457"/>
                  <a:pt x="11224691" y="3452457"/>
                </a:cubicBezTo>
                <a:close/>
                <a:moveTo>
                  <a:pt x="8541953" y="3447366"/>
                </a:moveTo>
                <a:cubicBezTo>
                  <a:pt x="8546026" y="3447366"/>
                  <a:pt x="8549080" y="3450421"/>
                  <a:pt x="8549080" y="3454493"/>
                </a:cubicBezTo>
                <a:cubicBezTo>
                  <a:pt x="8549080" y="3458566"/>
                  <a:pt x="8546026" y="3461620"/>
                  <a:pt x="8541953" y="3461620"/>
                </a:cubicBezTo>
                <a:cubicBezTo>
                  <a:pt x="8537880" y="3461620"/>
                  <a:pt x="8534826" y="3458566"/>
                  <a:pt x="8534826" y="3454493"/>
                </a:cubicBezTo>
                <a:cubicBezTo>
                  <a:pt x="8534826" y="3450421"/>
                  <a:pt x="8537880" y="3447366"/>
                  <a:pt x="8541953" y="3447366"/>
                </a:cubicBezTo>
                <a:close/>
                <a:moveTo>
                  <a:pt x="7065684" y="3431076"/>
                </a:moveTo>
                <a:cubicBezTo>
                  <a:pt x="7077901" y="3431076"/>
                  <a:pt x="7088082" y="3441257"/>
                  <a:pt x="7088082" y="3453475"/>
                </a:cubicBezTo>
                <a:cubicBezTo>
                  <a:pt x="7088082" y="3465692"/>
                  <a:pt x="7077901" y="3475873"/>
                  <a:pt x="7065684" y="3475873"/>
                </a:cubicBezTo>
                <a:cubicBezTo>
                  <a:pt x="7053466" y="3475873"/>
                  <a:pt x="7043285" y="3465692"/>
                  <a:pt x="7043285" y="3453475"/>
                </a:cubicBezTo>
                <a:cubicBezTo>
                  <a:pt x="7043285" y="3441257"/>
                  <a:pt x="7053466" y="3431076"/>
                  <a:pt x="7065684" y="3431076"/>
                </a:cubicBezTo>
                <a:close/>
                <a:moveTo>
                  <a:pt x="5279916" y="3424968"/>
                </a:moveTo>
                <a:cubicBezTo>
                  <a:pt x="5285008" y="3425986"/>
                  <a:pt x="5289078" y="3430059"/>
                  <a:pt x="5289078" y="3435149"/>
                </a:cubicBezTo>
                <a:cubicBezTo>
                  <a:pt x="5289078" y="3440240"/>
                  <a:pt x="5285008" y="3444312"/>
                  <a:pt x="5279916" y="3444312"/>
                </a:cubicBezTo>
                <a:cubicBezTo>
                  <a:pt x="5274827" y="3444312"/>
                  <a:pt x="5270756" y="3440240"/>
                  <a:pt x="5270756" y="3435149"/>
                </a:cubicBezTo>
                <a:cubicBezTo>
                  <a:pt x="5270756" y="3430059"/>
                  <a:pt x="5274827" y="3424968"/>
                  <a:pt x="5279916" y="3424968"/>
                </a:cubicBezTo>
                <a:close/>
                <a:moveTo>
                  <a:pt x="1524108" y="3424968"/>
                </a:moveTo>
                <a:cubicBezTo>
                  <a:pt x="1533271" y="3423950"/>
                  <a:pt x="1541416" y="3432095"/>
                  <a:pt x="1541416" y="3441258"/>
                </a:cubicBezTo>
                <a:cubicBezTo>
                  <a:pt x="1541416" y="3450421"/>
                  <a:pt x="1533271" y="3458566"/>
                  <a:pt x="1524108" y="3458566"/>
                </a:cubicBezTo>
                <a:cubicBezTo>
                  <a:pt x="1514945" y="3458566"/>
                  <a:pt x="1506800" y="3451439"/>
                  <a:pt x="1506800" y="3441258"/>
                </a:cubicBezTo>
                <a:cubicBezTo>
                  <a:pt x="1506800" y="3432095"/>
                  <a:pt x="1513927" y="3424968"/>
                  <a:pt x="1524108" y="3424968"/>
                </a:cubicBezTo>
                <a:close/>
                <a:moveTo>
                  <a:pt x="11624811" y="3416823"/>
                </a:moveTo>
                <a:cubicBezTo>
                  <a:pt x="11625829" y="3416823"/>
                  <a:pt x="11627864" y="3417841"/>
                  <a:pt x="11627864" y="3419878"/>
                </a:cubicBezTo>
                <a:cubicBezTo>
                  <a:pt x="11627864" y="3421914"/>
                  <a:pt x="11626847" y="3422932"/>
                  <a:pt x="11624811" y="3422932"/>
                </a:cubicBezTo>
                <a:cubicBezTo>
                  <a:pt x="11622774" y="3422932"/>
                  <a:pt x="11621756" y="3421914"/>
                  <a:pt x="11621756" y="3419878"/>
                </a:cubicBezTo>
                <a:cubicBezTo>
                  <a:pt x="11621756" y="3417841"/>
                  <a:pt x="11622774" y="3416823"/>
                  <a:pt x="11624811" y="3416823"/>
                </a:cubicBezTo>
                <a:close/>
                <a:moveTo>
                  <a:pt x="1917116" y="3413768"/>
                </a:moveTo>
                <a:cubicBezTo>
                  <a:pt x="1922207" y="3413768"/>
                  <a:pt x="1927297" y="3417841"/>
                  <a:pt x="1927297" y="3423949"/>
                </a:cubicBezTo>
                <a:cubicBezTo>
                  <a:pt x="1927297" y="3430058"/>
                  <a:pt x="1922207" y="3434130"/>
                  <a:pt x="1917116" y="3434130"/>
                </a:cubicBezTo>
                <a:cubicBezTo>
                  <a:pt x="1911007" y="3434130"/>
                  <a:pt x="1906936" y="3429040"/>
                  <a:pt x="1906936" y="3423949"/>
                </a:cubicBezTo>
                <a:cubicBezTo>
                  <a:pt x="1906936" y="3417841"/>
                  <a:pt x="1912026" y="3413768"/>
                  <a:pt x="1917116" y="3413768"/>
                </a:cubicBezTo>
                <a:close/>
                <a:moveTo>
                  <a:pt x="5165902" y="3393406"/>
                </a:moveTo>
                <a:cubicBezTo>
                  <a:pt x="5172009" y="3394424"/>
                  <a:pt x="5177103" y="3399515"/>
                  <a:pt x="5177103" y="3404606"/>
                </a:cubicBezTo>
                <a:cubicBezTo>
                  <a:pt x="5177103" y="3410714"/>
                  <a:pt x="5172009" y="3415805"/>
                  <a:pt x="5165902" y="3415805"/>
                </a:cubicBezTo>
                <a:cubicBezTo>
                  <a:pt x="5159799" y="3415805"/>
                  <a:pt x="5154701" y="3410714"/>
                  <a:pt x="5154701" y="3404606"/>
                </a:cubicBezTo>
                <a:cubicBezTo>
                  <a:pt x="5154701" y="3398497"/>
                  <a:pt x="5159799" y="3393406"/>
                  <a:pt x="5165902" y="3393406"/>
                </a:cubicBezTo>
                <a:close/>
                <a:moveTo>
                  <a:pt x="5465222" y="3386279"/>
                </a:moveTo>
                <a:cubicBezTo>
                  <a:pt x="5484567" y="3385261"/>
                  <a:pt x="5499838" y="3401551"/>
                  <a:pt x="5499838" y="3420895"/>
                </a:cubicBezTo>
                <a:cubicBezTo>
                  <a:pt x="5499838" y="3440240"/>
                  <a:pt x="5484567" y="3455512"/>
                  <a:pt x="5465222" y="3455512"/>
                </a:cubicBezTo>
                <a:cubicBezTo>
                  <a:pt x="5445879" y="3455512"/>
                  <a:pt x="5429590" y="3440240"/>
                  <a:pt x="5429590" y="3420895"/>
                </a:cubicBezTo>
                <a:cubicBezTo>
                  <a:pt x="5429590" y="3401551"/>
                  <a:pt x="5444861" y="3386279"/>
                  <a:pt x="5465222" y="3386279"/>
                </a:cubicBezTo>
                <a:close/>
                <a:moveTo>
                  <a:pt x="8081764" y="3381188"/>
                </a:moveTo>
                <a:cubicBezTo>
                  <a:pt x="8090927" y="3381188"/>
                  <a:pt x="8099072" y="3389333"/>
                  <a:pt x="8099072" y="3398496"/>
                </a:cubicBezTo>
                <a:cubicBezTo>
                  <a:pt x="8099072" y="3407659"/>
                  <a:pt x="8090927" y="3415804"/>
                  <a:pt x="8081764" y="3415804"/>
                </a:cubicBezTo>
                <a:cubicBezTo>
                  <a:pt x="8072601" y="3415804"/>
                  <a:pt x="8064456" y="3407659"/>
                  <a:pt x="8064456" y="3398496"/>
                </a:cubicBezTo>
                <a:cubicBezTo>
                  <a:pt x="8064456" y="3389333"/>
                  <a:pt x="8072601" y="3381188"/>
                  <a:pt x="8081764" y="3381188"/>
                </a:cubicBezTo>
                <a:close/>
                <a:moveTo>
                  <a:pt x="2167538" y="3379153"/>
                </a:moveTo>
                <a:cubicBezTo>
                  <a:pt x="2171610" y="3379153"/>
                  <a:pt x="2174665" y="3382207"/>
                  <a:pt x="2174665" y="3386279"/>
                </a:cubicBezTo>
                <a:cubicBezTo>
                  <a:pt x="2174665" y="3390352"/>
                  <a:pt x="2171610" y="3393406"/>
                  <a:pt x="2167538" y="3393406"/>
                </a:cubicBezTo>
                <a:cubicBezTo>
                  <a:pt x="2163464" y="3393406"/>
                  <a:pt x="2160411" y="3390352"/>
                  <a:pt x="2160411" y="3386279"/>
                </a:cubicBezTo>
                <a:cubicBezTo>
                  <a:pt x="2160411" y="3382207"/>
                  <a:pt x="2163464" y="3379153"/>
                  <a:pt x="2167538" y="3379153"/>
                </a:cubicBezTo>
                <a:close/>
                <a:moveTo>
                  <a:pt x="5912161" y="3372026"/>
                </a:moveTo>
                <a:cubicBezTo>
                  <a:pt x="5915216" y="3372026"/>
                  <a:pt x="5917252" y="3374062"/>
                  <a:pt x="5917252" y="3377117"/>
                </a:cubicBezTo>
                <a:cubicBezTo>
                  <a:pt x="5917252" y="3380171"/>
                  <a:pt x="5915216" y="3382207"/>
                  <a:pt x="5912161" y="3382207"/>
                </a:cubicBezTo>
                <a:cubicBezTo>
                  <a:pt x="5909107" y="3382207"/>
                  <a:pt x="5907070" y="3380171"/>
                  <a:pt x="5907070" y="3377117"/>
                </a:cubicBezTo>
                <a:cubicBezTo>
                  <a:pt x="5907070" y="3374062"/>
                  <a:pt x="5909107" y="3372026"/>
                  <a:pt x="5912161" y="3372026"/>
                </a:cubicBezTo>
                <a:close/>
                <a:moveTo>
                  <a:pt x="5985469" y="3371007"/>
                </a:moveTo>
                <a:cubicBezTo>
                  <a:pt x="6001757" y="3371007"/>
                  <a:pt x="6014992" y="3384243"/>
                  <a:pt x="6014992" y="3400533"/>
                </a:cubicBezTo>
                <a:cubicBezTo>
                  <a:pt x="6014992" y="3416822"/>
                  <a:pt x="6001757" y="3429040"/>
                  <a:pt x="5985469" y="3429040"/>
                </a:cubicBezTo>
                <a:cubicBezTo>
                  <a:pt x="5969178" y="3429040"/>
                  <a:pt x="5955944" y="3415804"/>
                  <a:pt x="5955944" y="3400533"/>
                </a:cubicBezTo>
                <a:cubicBezTo>
                  <a:pt x="5955944" y="3384243"/>
                  <a:pt x="5969178" y="3371007"/>
                  <a:pt x="5985469" y="3371007"/>
                </a:cubicBezTo>
                <a:close/>
                <a:moveTo>
                  <a:pt x="11978097" y="3369989"/>
                </a:moveTo>
                <a:cubicBezTo>
                  <a:pt x="11984206" y="3369989"/>
                  <a:pt x="11988278" y="3374062"/>
                  <a:pt x="11988278" y="3380170"/>
                </a:cubicBezTo>
                <a:cubicBezTo>
                  <a:pt x="11988278" y="3386279"/>
                  <a:pt x="11983188" y="3390351"/>
                  <a:pt x="11978097" y="3390351"/>
                </a:cubicBezTo>
                <a:cubicBezTo>
                  <a:pt x="11971989" y="3390351"/>
                  <a:pt x="11967916" y="3385261"/>
                  <a:pt x="11967916" y="3380170"/>
                </a:cubicBezTo>
                <a:cubicBezTo>
                  <a:pt x="11967916" y="3375080"/>
                  <a:pt x="11973007" y="3369989"/>
                  <a:pt x="11978097" y="3369989"/>
                </a:cubicBezTo>
                <a:close/>
                <a:moveTo>
                  <a:pt x="5751306" y="3365917"/>
                </a:moveTo>
                <a:cubicBezTo>
                  <a:pt x="5763522" y="3365917"/>
                  <a:pt x="5774723" y="3376098"/>
                  <a:pt x="5774723" y="3389334"/>
                </a:cubicBezTo>
                <a:cubicBezTo>
                  <a:pt x="5774723" y="3402570"/>
                  <a:pt x="5764541" y="3412751"/>
                  <a:pt x="5751306" y="3412751"/>
                </a:cubicBezTo>
                <a:cubicBezTo>
                  <a:pt x="5738071" y="3412751"/>
                  <a:pt x="5727889" y="3402570"/>
                  <a:pt x="5727889" y="3389334"/>
                </a:cubicBezTo>
                <a:cubicBezTo>
                  <a:pt x="5727889" y="3376098"/>
                  <a:pt x="5738071" y="3365917"/>
                  <a:pt x="5751306" y="3365917"/>
                </a:cubicBezTo>
                <a:close/>
                <a:moveTo>
                  <a:pt x="1345917" y="3353700"/>
                </a:moveTo>
                <a:cubicBezTo>
                  <a:pt x="1352026" y="3353700"/>
                  <a:pt x="1357117" y="3358791"/>
                  <a:pt x="1357117" y="3364899"/>
                </a:cubicBezTo>
                <a:cubicBezTo>
                  <a:pt x="1357117" y="3371007"/>
                  <a:pt x="1352026" y="3376098"/>
                  <a:pt x="1345917" y="3376098"/>
                </a:cubicBezTo>
                <a:cubicBezTo>
                  <a:pt x="1339809" y="3376098"/>
                  <a:pt x="1334718" y="3371007"/>
                  <a:pt x="1334718" y="3364899"/>
                </a:cubicBezTo>
                <a:cubicBezTo>
                  <a:pt x="1334718" y="3358791"/>
                  <a:pt x="1339809" y="3353700"/>
                  <a:pt x="1345917" y="3353700"/>
                </a:cubicBezTo>
                <a:close/>
                <a:moveTo>
                  <a:pt x="1741964" y="3352681"/>
                </a:moveTo>
                <a:cubicBezTo>
                  <a:pt x="1750109" y="3352681"/>
                  <a:pt x="1757236" y="3359808"/>
                  <a:pt x="1757236" y="3367953"/>
                </a:cubicBezTo>
                <a:cubicBezTo>
                  <a:pt x="1757236" y="3376098"/>
                  <a:pt x="1750109" y="3383225"/>
                  <a:pt x="1741964" y="3383225"/>
                </a:cubicBezTo>
                <a:cubicBezTo>
                  <a:pt x="1732801" y="3383225"/>
                  <a:pt x="1726692" y="3376098"/>
                  <a:pt x="1726692" y="3367953"/>
                </a:cubicBezTo>
                <a:cubicBezTo>
                  <a:pt x="1726692" y="3359808"/>
                  <a:pt x="1733819" y="3352681"/>
                  <a:pt x="1741964" y="3352681"/>
                </a:cubicBezTo>
                <a:close/>
                <a:moveTo>
                  <a:pt x="8901348" y="3345554"/>
                </a:moveTo>
                <a:cubicBezTo>
                  <a:pt x="8907457" y="3345554"/>
                  <a:pt x="8912548" y="3350645"/>
                  <a:pt x="8912548" y="3356754"/>
                </a:cubicBezTo>
                <a:cubicBezTo>
                  <a:pt x="8912548" y="3362862"/>
                  <a:pt x="8907457" y="3367953"/>
                  <a:pt x="8901348" y="3367953"/>
                </a:cubicBezTo>
                <a:cubicBezTo>
                  <a:pt x="8895240" y="3367953"/>
                  <a:pt x="8890149" y="3362862"/>
                  <a:pt x="8890149" y="3356754"/>
                </a:cubicBezTo>
                <a:cubicBezTo>
                  <a:pt x="8890149" y="3350645"/>
                  <a:pt x="8895240" y="3345554"/>
                  <a:pt x="8901348" y="3345554"/>
                </a:cubicBezTo>
                <a:close/>
                <a:moveTo>
                  <a:pt x="8379055" y="3334355"/>
                </a:moveTo>
                <a:cubicBezTo>
                  <a:pt x="8385163" y="3335373"/>
                  <a:pt x="8391272" y="3340463"/>
                  <a:pt x="8391272" y="3346573"/>
                </a:cubicBezTo>
                <a:cubicBezTo>
                  <a:pt x="8391272" y="3352681"/>
                  <a:pt x="8386181" y="3358790"/>
                  <a:pt x="8379055" y="3358790"/>
                </a:cubicBezTo>
                <a:cubicBezTo>
                  <a:pt x="8371928" y="3358790"/>
                  <a:pt x="8366837" y="3353699"/>
                  <a:pt x="8366837" y="3346573"/>
                </a:cubicBezTo>
                <a:cubicBezTo>
                  <a:pt x="8366837" y="3340463"/>
                  <a:pt x="8371928" y="3334355"/>
                  <a:pt x="8379055" y="3334355"/>
                </a:cubicBezTo>
                <a:close/>
                <a:moveTo>
                  <a:pt x="1251232" y="3312975"/>
                </a:moveTo>
                <a:cubicBezTo>
                  <a:pt x="1255304" y="3312975"/>
                  <a:pt x="1258359" y="3316029"/>
                  <a:pt x="1258359" y="3320101"/>
                </a:cubicBezTo>
                <a:cubicBezTo>
                  <a:pt x="1258359" y="3324174"/>
                  <a:pt x="1255304" y="3327228"/>
                  <a:pt x="1251232" y="3327228"/>
                </a:cubicBezTo>
                <a:cubicBezTo>
                  <a:pt x="1247159" y="3327228"/>
                  <a:pt x="1244105" y="3324174"/>
                  <a:pt x="1244105" y="3320101"/>
                </a:cubicBezTo>
                <a:cubicBezTo>
                  <a:pt x="1244105" y="3316029"/>
                  <a:pt x="1247159" y="3312975"/>
                  <a:pt x="1251232" y="3312975"/>
                </a:cubicBezTo>
                <a:close/>
                <a:moveTo>
                  <a:pt x="8995015" y="3306866"/>
                </a:moveTo>
                <a:cubicBezTo>
                  <a:pt x="8997052" y="3306866"/>
                  <a:pt x="8998069" y="3308902"/>
                  <a:pt x="8998069" y="3309920"/>
                </a:cubicBezTo>
                <a:cubicBezTo>
                  <a:pt x="8998069" y="3311957"/>
                  <a:pt x="8997052" y="3312975"/>
                  <a:pt x="8995015" y="3312975"/>
                </a:cubicBezTo>
                <a:cubicBezTo>
                  <a:pt x="8992979" y="3312975"/>
                  <a:pt x="8991961" y="3310939"/>
                  <a:pt x="8991961" y="3309920"/>
                </a:cubicBezTo>
                <a:cubicBezTo>
                  <a:pt x="8991961" y="3307884"/>
                  <a:pt x="8993997" y="3306866"/>
                  <a:pt x="8995015" y="3306866"/>
                </a:cubicBezTo>
                <a:close/>
                <a:moveTo>
                  <a:pt x="4238390" y="3297703"/>
                </a:moveTo>
                <a:cubicBezTo>
                  <a:pt x="4241446" y="3297703"/>
                  <a:pt x="4244501" y="3300757"/>
                  <a:pt x="4244501" y="3303811"/>
                </a:cubicBezTo>
                <a:cubicBezTo>
                  <a:pt x="4244501" y="3306866"/>
                  <a:pt x="4241446" y="3309920"/>
                  <a:pt x="4238390" y="3309920"/>
                </a:cubicBezTo>
                <a:cubicBezTo>
                  <a:pt x="4235338" y="3309920"/>
                  <a:pt x="4232282" y="3306866"/>
                  <a:pt x="4232282" y="3303811"/>
                </a:cubicBezTo>
                <a:cubicBezTo>
                  <a:pt x="4232282" y="3300757"/>
                  <a:pt x="4235338" y="3297703"/>
                  <a:pt x="4238390" y="3297703"/>
                </a:cubicBezTo>
                <a:close/>
                <a:moveTo>
                  <a:pt x="10075237" y="3291594"/>
                </a:moveTo>
                <a:cubicBezTo>
                  <a:pt x="10077274" y="3292612"/>
                  <a:pt x="10078292" y="3293630"/>
                  <a:pt x="10078292" y="3294648"/>
                </a:cubicBezTo>
                <a:cubicBezTo>
                  <a:pt x="10078292" y="3296685"/>
                  <a:pt x="10077274" y="3297703"/>
                  <a:pt x="10075237" y="3297703"/>
                </a:cubicBezTo>
                <a:cubicBezTo>
                  <a:pt x="10073201" y="3297703"/>
                  <a:pt x="10072183" y="3296685"/>
                  <a:pt x="10072183" y="3294648"/>
                </a:cubicBezTo>
                <a:cubicBezTo>
                  <a:pt x="10072183" y="3292612"/>
                  <a:pt x="10073201" y="3291594"/>
                  <a:pt x="10075237" y="3291594"/>
                </a:cubicBezTo>
                <a:close/>
                <a:moveTo>
                  <a:pt x="7144079" y="3279377"/>
                </a:moveTo>
                <a:cubicBezTo>
                  <a:pt x="7145097" y="3279377"/>
                  <a:pt x="7147133" y="3280395"/>
                  <a:pt x="7147133" y="3282432"/>
                </a:cubicBezTo>
                <a:cubicBezTo>
                  <a:pt x="7147133" y="3284468"/>
                  <a:pt x="7146116" y="3285486"/>
                  <a:pt x="7144079" y="3285486"/>
                </a:cubicBezTo>
                <a:cubicBezTo>
                  <a:pt x="7143061" y="3285486"/>
                  <a:pt x="7141025" y="3284468"/>
                  <a:pt x="7141025" y="3282432"/>
                </a:cubicBezTo>
                <a:cubicBezTo>
                  <a:pt x="7141025" y="3281413"/>
                  <a:pt x="7142043" y="3279377"/>
                  <a:pt x="7144079" y="3279377"/>
                </a:cubicBezTo>
                <a:close/>
                <a:moveTo>
                  <a:pt x="4435895" y="3261051"/>
                </a:moveTo>
                <a:cubicBezTo>
                  <a:pt x="4439967" y="3261051"/>
                  <a:pt x="4444040" y="3264105"/>
                  <a:pt x="4444040" y="3269196"/>
                </a:cubicBezTo>
                <a:cubicBezTo>
                  <a:pt x="4444040" y="3273269"/>
                  <a:pt x="4440986" y="3277341"/>
                  <a:pt x="4435895" y="3277341"/>
                </a:cubicBezTo>
                <a:cubicBezTo>
                  <a:pt x="4431822" y="3277341"/>
                  <a:pt x="4427749" y="3274286"/>
                  <a:pt x="4427749" y="3269196"/>
                </a:cubicBezTo>
                <a:cubicBezTo>
                  <a:pt x="4427749" y="3265124"/>
                  <a:pt x="4430805" y="3261051"/>
                  <a:pt x="4435895" y="3261051"/>
                </a:cubicBezTo>
                <a:close/>
                <a:moveTo>
                  <a:pt x="3076766" y="3244761"/>
                </a:moveTo>
                <a:cubicBezTo>
                  <a:pt x="3100181" y="3244761"/>
                  <a:pt x="3118507" y="3264105"/>
                  <a:pt x="3118507" y="3286504"/>
                </a:cubicBezTo>
                <a:cubicBezTo>
                  <a:pt x="3118507" y="3308902"/>
                  <a:pt x="3100181" y="3328247"/>
                  <a:pt x="3076766" y="3328247"/>
                </a:cubicBezTo>
                <a:cubicBezTo>
                  <a:pt x="3053349" y="3328247"/>
                  <a:pt x="3035021" y="3309920"/>
                  <a:pt x="3035021" y="3286504"/>
                </a:cubicBezTo>
                <a:cubicBezTo>
                  <a:pt x="3035021" y="3263087"/>
                  <a:pt x="3053349" y="3244761"/>
                  <a:pt x="3076766" y="3244761"/>
                </a:cubicBezTo>
                <a:close/>
                <a:moveTo>
                  <a:pt x="2172686" y="3238652"/>
                </a:moveTo>
                <a:cubicBezTo>
                  <a:pt x="2184903" y="3238652"/>
                  <a:pt x="2195083" y="3248833"/>
                  <a:pt x="2195083" y="3261051"/>
                </a:cubicBezTo>
                <a:cubicBezTo>
                  <a:pt x="2195083" y="3273268"/>
                  <a:pt x="2184903" y="3283449"/>
                  <a:pt x="2172686" y="3283449"/>
                </a:cubicBezTo>
                <a:cubicBezTo>
                  <a:pt x="2160468" y="3283449"/>
                  <a:pt x="2150289" y="3273268"/>
                  <a:pt x="2150289" y="3261051"/>
                </a:cubicBezTo>
                <a:cubicBezTo>
                  <a:pt x="2150289" y="3248833"/>
                  <a:pt x="2160468" y="3238652"/>
                  <a:pt x="2172686" y="3238652"/>
                </a:cubicBezTo>
                <a:close/>
                <a:moveTo>
                  <a:pt x="312529" y="3216254"/>
                </a:moveTo>
                <a:cubicBezTo>
                  <a:pt x="320674" y="3215236"/>
                  <a:pt x="327801" y="3222363"/>
                  <a:pt x="327801" y="3230508"/>
                </a:cubicBezTo>
                <a:cubicBezTo>
                  <a:pt x="327801" y="3238652"/>
                  <a:pt x="320674" y="3244761"/>
                  <a:pt x="312529" y="3244761"/>
                </a:cubicBezTo>
                <a:cubicBezTo>
                  <a:pt x="304384" y="3244761"/>
                  <a:pt x="297257" y="3238652"/>
                  <a:pt x="297257" y="3230508"/>
                </a:cubicBezTo>
                <a:cubicBezTo>
                  <a:pt x="297257" y="3222363"/>
                  <a:pt x="303366" y="3216254"/>
                  <a:pt x="312529" y="3216254"/>
                </a:cubicBezTo>
                <a:close/>
                <a:moveTo>
                  <a:pt x="3855575" y="3211163"/>
                </a:moveTo>
                <a:cubicBezTo>
                  <a:pt x="3859647" y="3210145"/>
                  <a:pt x="3861683" y="3213199"/>
                  <a:pt x="3861683" y="3217272"/>
                </a:cubicBezTo>
                <a:cubicBezTo>
                  <a:pt x="3861683" y="3220326"/>
                  <a:pt x="3858629" y="3223380"/>
                  <a:pt x="3855575" y="3223380"/>
                </a:cubicBezTo>
                <a:cubicBezTo>
                  <a:pt x="3851502" y="3223380"/>
                  <a:pt x="3849466" y="3220326"/>
                  <a:pt x="3849466" y="3217272"/>
                </a:cubicBezTo>
                <a:cubicBezTo>
                  <a:pt x="3849466" y="3213199"/>
                  <a:pt x="3852520" y="3211163"/>
                  <a:pt x="3855575" y="3211163"/>
                </a:cubicBezTo>
                <a:close/>
                <a:moveTo>
                  <a:pt x="10133270" y="3199964"/>
                </a:moveTo>
                <a:cubicBezTo>
                  <a:pt x="10143451" y="3200982"/>
                  <a:pt x="10152614" y="3209127"/>
                  <a:pt x="10152614" y="3219308"/>
                </a:cubicBezTo>
                <a:cubicBezTo>
                  <a:pt x="10152614" y="3229490"/>
                  <a:pt x="10144470" y="3238652"/>
                  <a:pt x="10133270" y="3238652"/>
                </a:cubicBezTo>
                <a:cubicBezTo>
                  <a:pt x="10123089" y="3238652"/>
                  <a:pt x="10113926" y="3230508"/>
                  <a:pt x="10113926" y="3219308"/>
                </a:cubicBezTo>
                <a:cubicBezTo>
                  <a:pt x="10113926" y="3209127"/>
                  <a:pt x="10122071" y="3199964"/>
                  <a:pt x="10133270" y="3199964"/>
                </a:cubicBezTo>
                <a:close/>
                <a:moveTo>
                  <a:pt x="3664170" y="3197927"/>
                </a:moveTo>
                <a:cubicBezTo>
                  <a:pt x="3665187" y="3197927"/>
                  <a:pt x="3667224" y="3199963"/>
                  <a:pt x="3667224" y="3200982"/>
                </a:cubicBezTo>
                <a:cubicBezTo>
                  <a:pt x="3667224" y="3203018"/>
                  <a:pt x="3666207" y="3204036"/>
                  <a:pt x="3664170" y="3204036"/>
                </a:cubicBezTo>
                <a:cubicBezTo>
                  <a:pt x="3662133" y="3204036"/>
                  <a:pt x="3661116" y="3203018"/>
                  <a:pt x="3661116" y="3200982"/>
                </a:cubicBezTo>
                <a:cubicBezTo>
                  <a:pt x="3661116" y="3198945"/>
                  <a:pt x="3662133" y="3197927"/>
                  <a:pt x="3664170" y="3197927"/>
                </a:cubicBezTo>
                <a:close/>
                <a:moveTo>
                  <a:pt x="10032476" y="3196910"/>
                </a:moveTo>
                <a:cubicBezTo>
                  <a:pt x="10042657" y="3196910"/>
                  <a:pt x="10049784" y="3205055"/>
                  <a:pt x="10049784" y="3214218"/>
                </a:cubicBezTo>
                <a:cubicBezTo>
                  <a:pt x="10049784" y="3223381"/>
                  <a:pt x="10041639" y="3231526"/>
                  <a:pt x="10032476" y="3231526"/>
                </a:cubicBezTo>
                <a:cubicBezTo>
                  <a:pt x="10023313" y="3231526"/>
                  <a:pt x="10015168" y="3224399"/>
                  <a:pt x="10015168" y="3214218"/>
                </a:cubicBezTo>
                <a:cubicBezTo>
                  <a:pt x="10015168" y="3205055"/>
                  <a:pt x="10022295" y="3196910"/>
                  <a:pt x="10032476" y="3196910"/>
                </a:cubicBezTo>
                <a:close/>
                <a:moveTo>
                  <a:pt x="9661882" y="3195892"/>
                </a:moveTo>
                <a:cubicBezTo>
                  <a:pt x="9670027" y="3195892"/>
                  <a:pt x="9677154" y="3203018"/>
                  <a:pt x="9677154" y="3211164"/>
                </a:cubicBezTo>
                <a:cubicBezTo>
                  <a:pt x="9677154" y="3219309"/>
                  <a:pt x="9670027" y="3226436"/>
                  <a:pt x="9661882" y="3226436"/>
                </a:cubicBezTo>
                <a:cubicBezTo>
                  <a:pt x="9653737" y="3226436"/>
                  <a:pt x="9646610" y="3219309"/>
                  <a:pt x="9646610" y="3211164"/>
                </a:cubicBezTo>
                <a:cubicBezTo>
                  <a:pt x="9646610" y="3203018"/>
                  <a:pt x="9653737" y="3195892"/>
                  <a:pt x="9661882" y="3195892"/>
                </a:cubicBezTo>
                <a:close/>
                <a:moveTo>
                  <a:pt x="6536264" y="3192837"/>
                </a:moveTo>
                <a:cubicBezTo>
                  <a:pt x="6544409" y="3192837"/>
                  <a:pt x="6550518" y="3197928"/>
                  <a:pt x="6550518" y="3206073"/>
                </a:cubicBezTo>
                <a:cubicBezTo>
                  <a:pt x="6550518" y="3213199"/>
                  <a:pt x="6544409" y="3219308"/>
                  <a:pt x="6536264" y="3219308"/>
                </a:cubicBezTo>
                <a:cubicBezTo>
                  <a:pt x="6528119" y="3219308"/>
                  <a:pt x="6522010" y="3213199"/>
                  <a:pt x="6522010" y="3206073"/>
                </a:cubicBezTo>
                <a:cubicBezTo>
                  <a:pt x="6522010" y="3197928"/>
                  <a:pt x="6528119" y="3192837"/>
                  <a:pt x="6536264" y="3192837"/>
                </a:cubicBezTo>
                <a:close/>
                <a:moveTo>
                  <a:pt x="4988769" y="3183674"/>
                </a:moveTo>
                <a:cubicBezTo>
                  <a:pt x="4996911" y="3183674"/>
                  <a:pt x="5005056" y="3190801"/>
                  <a:pt x="5005056" y="3199964"/>
                </a:cubicBezTo>
                <a:cubicBezTo>
                  <a:pt x="5005056" y="3209127"/>
                  <a:pt x="4997929" y="3216254"/>
                  <a:pt x="4988769" y="3216254"/>
                </a:cubicBezTo>
                <a:cubicBezTo>
                  <a:pt x="4979603" y="3216254"/>
                  <a:pt x="4972473" y="3209127"/>
                  <a:pt x="4972473" y="3199964"/>
                </a:cubicBezTo>
                <a:cubicBezTo>
                  <a:pt x="4972473" y="3190801"/>
                  <a:pt x="4979603" y="3183674"/>
                  <a:pt x="4988769" y="3183674"/>
                </a:cubicBezTo>
                <a:close/>
                <a:moveTo>
                  <a:pt x="3054391" y="3177565"/>
                </a:moveTo>
                <a:cubicBezTo>
                  <a:pt x="3057443" y="3177565"/>
                  <a:pt x="3061517" y="3180620"/>
                  <a:pt x="3061517" y="3184692"/>
                </a:cubicBezTo>
                <a:cubicBezTo>
                  <a:pt x="3061517" y="3188765"/>
                  <a:pt x="3058462" y="3191819"/>
                  <a:pt x="3054391" y="3191819"/>
                </a:cubicBezTo>
                <a:cubicBezTo>
                  <a:pt x="3050319" y="3191819"/>
                  <a:pt x="3047263" y="3188765"/>
                  <a:pt x="3047263" y="3184692"/>
                </a:cubicBezTo>
                <a:cubicBezTo>
                  <a:pt x="3047263" y="3180620"/>
                  <a:pt x="3050319" y="3177565"/>
                  <a:pt x="3054391" y="3177565"/>
                </a:cubicBezTo>
                <a:close/>
                <a:moveTo>
                  <a:pt x="5637293" y="3172475"/>
                </a:moveTo>
                <a:cubicBezTo>
                  <a:pt x="5640347" y="3172475"/>
                  <a:pt x="5642384" y="3174511"/>
                  <a:pt x="5642384" y="3177566"/>
                </a:cubicBezTo>
                <a:cubicBezTo>
                  <a:pt x="5642384" y="3180620"/>
                  <a:pt x="5640347" y="3182656"/>
                  <a:pt x="5637293" y="3182656"/>
                </a:cubicBezTo>
                <a:cubicBezTo>
                  <a:pt x="5634239" y="3182656"/>
                  <a:pt x="5632203" y="3180620"/>
                  <a:pt x="5632203" y="3177566"/>
                </a:cubicBezTo>
                <a:cubicBezTo>
                  <a:pt x="5632203" y="3174511"/>
                  <a:pt x="5634239" y="3172475"/>
                  <a:pt x="5637293" y="3172475"/>
                </a:cubicBezTo>
                <a:close/>
                <a:moveTo>
                  <a:pt x="3531885" y="3163312"/>
                </a:moveTo>
                <a:cubicBezTo>
                  <a:pt x="3548174" y="3163312"/>
                  <a:pt x="3561407" y="3176547"/>
                  <a:pt x="3561407" y="3192837"/>
                </a:cubicBezTo>
                <a:cubicBezTo>
                  <a:pt x="3561407" y="3209127"/>
                  <a:pt x="3548174" y="3222363"/>
                  <a:pt x="3531885" y="3222363"/>
                </a:cubicBezTo>
                <a:cubicBezTo>
                  <a:pt x="3515597" y="3222363"/>
                  <a:pt x="3502364" y="3209127"/>
                  <a:pt x="3502364" y="3192837"/>
                </a:cubicBezTo>
                <a:cubicBezTo>
                  <a:pt x="3502364" y="3176547"/>
                  <a:pt x="3515597" y="3163312"/>
                  <a:pt x="3531885" y="3163312"/>
                </a:cubicBezTo>
                <a:close/>
                <a:moveTo>
                  <a:pt x="4761699" y="3156185"/>
                </a:moveTo>
                <a:cubicBezTo>
                  <a:pt x="4769846" y="3156185"/>
                  <a:pt x="4776972" y="3163312"/>
                  <a:pt x="4776972" y="3171457"/>
                </a:cubicBezTo>
                <a:cubicBezTo>
                  <a:pt x="4776972" y="3179602"/>
                  <a:pt x="4769846" y="3186729"/>
                  <a:pt x="4761699" y="3186729"/>
                </a:cubicBezTo>
                <a:cubicBezTo>
                  <a:pt x="4753556" y="3186729"/>
                  <a:pt x="4746428" y="3179602"/>
                  <a:pt x="4746428" y="3171457"/>
                </a:cubicBezTo>
                <a:cubicBezTo>
                  <a:pt x="4746428" y="3163312"/>
                  <a:pt x="4753556" y="3156185"/>
                  <a:pt x="4761699" y="3156185"/>
                </a:cubicBezTo>
                <a:close/>
                <a:moveTo>
                  <a:pt x="9412443" y="3153131"/>
                </a:moveTo>
                <a:cubicBezTo>
                  <a:pt x="9412443" y="3153131"/>
                  <a:pt x="9413461" y="3153131"/>
                  <a:pt x="9413461" y="3154149"/>
                </a:cubicBezTo>
                <a:cubicBezTo>
                  <a:pt x="9413461" y="3155167"/>
                  <a:pt x="9412443" y="3155167"/>
                  <a:pt x="9412443" y="3155167"/>
                </a:cubicBezTo>
                <a:cubicBezTo>
                  <a:pt x="9411425" y="3155167"/>
                  <a:pt x="9411425" y="3154149"/>
                  <a:pt x="9411425" y="3154149"/>
                </a:cubicBezTo>
                <a:cubicBezTo>
                  <a:pt x="9411425" y="3153131"/>
                  <a:pt x="9412443" y="3153131"/>
                  <a:pt x="9412443" y="3153131"/>
                </a:cubicBezTo>
                <a:close/>
                <a:moveTo>
                  <a:pt x="9980552" y="3152112"/>
                </a:moveTo>
                <a:cubicBezTo>
                  <a:pt x="9988697" y="3152112"/>
                  <a:pt x="9993788" y="3158221"/>
                  <a:pt x="9993788" y="3165348"/>
                </a:cubicBezTo>
                <a:cubicBezTo>
                  <a:pt x="9993788" y="3172474"/>
                  <a:pt x="9987679" y="3178583"/>
                  <a:pt x="9980552" y="3178583"/>
                </a:cubicBezTo>
                <a:cubicBezTo>
                  <a:pt x="9973425" y="3178583"/>
                  <a:pt x="9967317" y="3172474"/>
                  <a:pt x="9967317" y="3165348"/>
                </a:cubicBezTo>
                <a:cubicBezTo>
                  <a:pt x="9967317" y="3158221"/>
                  <a:pt x="9973425" y="3152112"/>
                  <a:pt x="9980552" y="3152112"/>
                </a:cubicBezTo>
                <a:close/>
                <a:moveTo>
                  <a:pt x="3434082" y="3143967"/>
                </a:moveTo>
                <a:cubicBezTo>
                  <a:pt x="3447316" y="3143967"/>
                  <a:pt x="3457497" y="3154148"/>
                  <a:pt x="3457497" y="3167384"/>
                </a:cubicBezTo>
                <a:cubicBezTo>
                  <a:pt x="3457497" y="3180620"/>
                  <a:pt x="3447316" y="3190801"/>
                  <a:pt x="3434082" y="3190801"/>
                </a:cubicBezTo>
                <a:cubicBezTo>
                  <a:pt x="3420845" y="3190801"/>
                  <a:pt x="3410663" y="3180620"/>
                  <a:pt x="3410663" y="3167384"/>
                </a:cubicBezTo>
                <a:cubicBezTo>
                  <a:pt x="3410663" y="3154148"/>
                  <a:pt x="3420845" y="3143967"/>
                  <a:pt x="3434082" y="3143967"/>
                </a:cubicBezTo>
                <a:close/>
                <a:moveTo>
                  <a:pt x="4864520" y="3122587"/>
                </a:moveTo>
                <a:cubicBezTo>
                  <a:pt x="4869612" y="3122587"/>
                  <a:pt x="4873683" y="3126659"/>
                  <a:pt x="4873683" y="3131750"/>
                </a:cubicBezTo>
                <a:cubicBezTo>
                  <a:pt x="4873683" y="3136840"/>
                  <a:pt x="4869612" y="3140913"/>
                  <a:pt x="4864520" y="3140913"/>
                </a:cubicBezTo>
                <a:cubicBezTo>
                  <a:pt x="4859430" y="3140913"/>
                  <a:pt x="4855358" y="3136840"/>
                  <a:pt x="4855358" y="3131750"/>
                </a:cubicBezTo>
                <a:cubicBezTo>
                  <a:pt x="4855358" y="3126659"/>
                  <a:pt x="4859430" y="3122587"/>
                  <a:pt x="4864520" y="3122587"/>
                </a:cubicBezTo>
                <a:close/>
                <a:moveTo>
                  <a:pt x="1861120" y="3113424"/>
                </a:moveTo>
                <a:cubicBezTo>
                  <a:pt x="1864175" y="3113424"/>
                  <a:pt x="1866211" y="3115460"/>
                  <a:pt x="1866211" y="3118515"/>
                </a:cubicBezTo>
                <a:cubicBezTo>
                  <a:pt x="1866211" y="3121569"/>
                  <a:pt x="1864175" y="3123605"/>
                  <a:pt x="1861120" y="3123605"/>
                </a:cubicBezTo>
                <a:cubicBezTo>
                  <a:pt x="1858065" y="3123605"/>
                  <a:pt x="1856029" y="3121569"/>
                  <a:pt x="1856029" y="3118515"/>
                </a:cubicBezTo>
                <a:cubicBezTo>
                  <a:pt x="1856029" y="3115460"/>
                  <a:pt x="1858065" y="3113424"/>
                  <a:pt x="1861120" y="3113424"/>
                </a:cubicBezTo>
                <a:close/>
                <a:moveTo>
                  <a:pt x="8803609" y="3099171"/>
                </a:moveTo>
                <a:cubicBezTo>
                  <a:pt x="8816844" y="3099171"/>
                  <a:pt x="8828043" y="3110370"/>
                  <a:pt x="8828043" y="3123605"/>
                </a:cubicBezTo>
                <a:cubicBezTo>
                  <a:pt x="8828043" y="3136841"/>
                  <a:pt x="8816844" y="3148040"/>
                  <a:pt x="8803609" y="3148040"/>
                </a:cubicBezTo>
                <a:cubicBezTo>
                  <a:pt x="8790374" y="3148040"/>
                  <a:pt x="8779174" y="3136841"/>
                  <a:pt x="8779174" y="3123605"/>
                </a:cubicBezTo>
                <a:cubicBezTo>
                  <a:pt x="8779174" y="3110370"/>
                  <a:pt x="8790374" y="3099171"/>
                  <a:pt x="8803609" y="3099171"/>
                </a:cubicBezTo>
                <a:close/>
                <a:moveTo>
                  <a:pt x="7949410" y="3059464"/>
                </a:moveTo>
                <a:cubicBezTo>
                  <a:pt x="7956536" y="3059464"/>
                  <a:pt x="7961627" y="3065572"/>
                  <a:pt x="7961627" y="3071682"/>
                </a:cubicBezTo>
                <a:cubicBezTo>
                  <a:pt x="7961627" y="3077790"/>
                  <a:pt x="7956536" y="3083899"/>
                  <a:pt x="7949410" y="3083899"/>
                </a:cubicBezTo>
                <a:cubicBezTo>
                  <a:pt x="7943301" y="3083899"/>
                  <a:pt x="7937192" y="3078808"/>
                  <a:pt x="7937192" y="3071682"/>
                </a:cubicBezTo>
                <a:cubicBezTo>
                  <a:pt x="7937192" y="3065572"/>
                  <a:pt x="7942283" y="3059464"/>
                  <a:pt x="7949410" y="3059464"/>
                </a:cubicBezTo>
                <a:close/>
                <a:moveTo>
                  <a:pt x="9902157" y="3041138"/>
                </a:moveTo>
                <a:cubicBezTo>
                  <a:pt x="9911320" y="3041138"/>
                  <a:pt x="9917429" y="3048265"/>
                  <a:pt x="9917429" y="3056410"/>
                </a:cubicBezTo>
                <a:cubicBezTo>
                  <a:pt x="9917429" y="3064555"/>
                  <a:pt x="9910302" y="3071682"/>
                  <a:pt x="9902157" y="3071682"/>
                </a:cubicBezTo>
                <a:cubicBezTo>
                  <a:pt x="9894012" y="3071682"/>
                  <a:pt x="9886885" y="3064555"/>
                  <a:pt x="9886885" y="3056410"/>
                </a:cubicBezTo>
                <a:cubicBezTo>
                  <a:pt x="9886885" y="3048265"/>
                  <a:pt x="9894012" y="3041138"/>
                  <a:pt x="9902157" y="3041138"/>
                </a:cubicBezTo>
                <a:close/>
                <a:moveTo>
                  <a:pt x="6312277" y="3032993"/>
                </a:moveTo>
                <a:cubicBezTo>
                  <a:pt x="6313295" y="3034011"/>
                  <a:pt x="6314314" y="3035029"/>
                  <a:pt x="6314314" y="3035029"/>
                </a:cubicBezTo>
                <a:cubicBezTo>
                  <a:pt x="6314314" y="3036047"/>
                  <a:pt x="6313295" y="3037065"/>
                  <a:pt x="6312277" y="3037065"/>
                </a:cubicBezTo>
                <a:cubicBezTo>
                  <a:pt x="6311259" y="3037065"/>
                  <a:pt x="6310241" y="3036047"/>
                  <a:pt x="6310241" y="3035029"/>
                </a:cubicBezTo>
                <a:cubicBezTo>
                  <a:pt x="6310241" y="3034011"/>
                  <a:pt x="6311259" y="3032993"/>
                  <a:pt x="6312277" y="3032993"/>
                </a:cubicBezTo>
                <a:close/>
                <a:moveTo>
                  <a:pt x="9349319" y="3031975"/>
                </a:moveTo>
                <a:cubicBezTo>
                  <a:pt x="9350338" y="3032993"/>
                  <a:pt x="9351356" y="3032993"/>
                  <a:pt x="9351356" y="3034011"/>
                </a:cubicBezTo>
                <a:cubicBezTo>
                  <a:pt x="9351356" y="3035029"/>
                  <a:pt x="9350338" y="3036048"/>
                  <a:pt x="9349319" y="3036048"/>
                </a:cubicBezTo>
                <a:cubicBezTo>
                  <a:pt x="9348301" y="3036048"/>
                  <a:pt x="9347283" y="3035029"/>
                  <a:pt x="9347283" y="3034011"/>
                </a:cubicBezTo>
                <a:cubicBezTo>
                  <a:pt x="9347283" y="3032993"/>
                  <a:pt x="9348301" y="3031975"/>
                  <a:pt x="9349319" y="3031975"/>
                </a:cubicBezTo>
                <a:close/>
                <a:moveTo>
                  <a:pt x="10741086" y="3007540"/>
                </a:moveTo>
                <a:cubicBezTo>
                  <a:pt x="10744141" y="3007540"/>
                  <a:pt x="10745158" y="3009576"/>
                  <a:pt x="10745158" y="3011612"/>
                </a:cubicBezTo>
                <a:cubicBezTo>
                  <a:pt x="10745158" y="3013648"/>
                  <a:pt x="10743121" y="3015685"/>
                  <a:pt x="10741086" y="3015685"/>
                </a:cubicBezTo>
                <a:cubicBezTo>
                  <a:pt x="10739050" y="3015685"/>
                  <a:pt x="10737013" y="3013648"/>
                  <a:pt x="10737013" y="3011612"/>
                </a:cubicBezTo>
                <a:cubicBezTo>
                  <a:pt x="10737013" y="3009576"/>
                  <a:pt x="10739050" y="3007540"/>
                  <a:pt x="10741086" y="3007540"/>
                </a:cubicBezTo>
                <a:close/>
                <a:moveTo>
                  <a:pt x="2150269" y="2998377"/>
                </a:moveTo>
                <a:cubicBezTo>
                  <a:pt x="2156454" y="2998377"/>
                  <a:pt x="2161467" y="3003391"/>
                  <a:pt x="2161467" y="3009576"/>
                </a:cubicBezTo>
                <a:cubicBezTo>
                  <a:pt x="2161467" y="3015761"/>
                  <a:pt x="2156454" y="3020775"/>
                  <a:pt x="2150269" y="3020775"/>
                </a:cubicBezTo>
                <a:cubicBezTo>
                  <a:pt x="2144082" y="3020775"/>
                  <a:pt x="2139069" y="3015761"/>
                  <a:pt x="2139069" y="3009576"/>
                </a:cubicBezTo>
                <a:cubicBezTo>
                  <a:pt x="2139069" y="3003391"/>
                  <a:pt x="2144082" y="2998377"/>
                  <a:pt x="2150269" y="2998377"/>
                </a:cubicBezTo>
                <a:close/>
                <a:moveTo>
                  <a:pt x="10768574" y="2987178"/>
                </a:moveTo>
                <a:cubicBezTo>
                  <a:pt x="10775701" y="2987178"/>
                  <a:pt x="10782828" y="2993286"/>
                  <a:pt x="10782828" y="3000413"/>
                </a:cubicBezTo>
                <a:cubicBezTo>
                  <a:pt x="10782828" y="3007540"/>
                  <a:pt x="10776719" y="3014667"/>
                  <a:pt x="10768574" y="3014667"/>
                </a:cubicBezTo>
                <a:cubicBezTo>
                  <a:pt x="10760429" y="3014667"/>
                  <a:pt x="10754321" y="3008558"/>
                  <a:pt x="10754321" y="3000413"/>
                </a:cubicBezTo>
                <a:cubicBezTo>
                  <a:pt x="10754321" y="2993286"/>
                  <a:pt x="10760429" y="2987178"/>
                  <a:pt x="10768574" y="2987178"/>
                </a:cubicBezTo>
                <a:close/>
                <a:moveTo>
                  <a:pt x="7612413" y="2976997"/>
                </a:moveTo>
                <a:cubicBezTo>
                  <a:pt x="7613431" y="2976997"/>
                  <a:pt x="7615467" y="2978015"/>
                  <a:pt x="7615467" y="2980051"/>
                </a:cubicBezTo>
                <a:cubicBezTo>
                  <a:pt x="7615467" y="2982088"/>
                  <a:pt x="7614450" y="2983105"/>
                  <a:pt x="7612413" y="2983105"/>
                </a:cubicBezTo>
                <a:cubicBezTo>
                  <a:pt x="7610377" y="2983105"/>
                  <a:pt x="7609359" y="2982088"/>
                  <a:pt x="7609359" y="2980051"/>
                </a:cubicBezTo>
                <a:cubicBezTo>
                  <a:pt x="7609359" y="2978015"/>
                  <a:pt x="7610377" y="2976997"/>
                  <a:pt x="7612413" y="2976997"/>
                </a:cubicBezTo>
                <a:close/>
                <a:moveTo>
                  <a:pt x="2436381" y="2954598"/>
                </a:moveTo>
                <a:cubicBezTo>
                  <a:pt x="2446562" y="2954598"/>
                  <a:pt x="2455725" y="2963761"/>
                  <a:pt x="2455725" y="2973942"/>
                </a:cubicBezTo>
                <a:cubicBezTo>
                  <a:pt x="2455725" y="2984123"/>
                  <a:pt x="2447580" y="2993286"/>
                  <a:pt x="2436381" y="2993286"/>
                </a:cubicBezTo>
                <a:cubicBezTo>
                  <a:pt x="2426200" y="2993286"/>
                  <a:pt x="2417037" y="2985142"/>
                  <a:pt x="2417037" y="2973942"/>
                </a:cubicBezTo>
                <a:cubicBezTo>
                  <a:pt x="2417037" y="2963761"/>
                  <a:pt x="2425183" y="2954598"/>
                  <a:pt x="2436381" y="2954598"/>
                </a:cubicBezTo>
                <a:close/>
                <a:moveTo>
                  <a:pt x="536514" y="2952562"/>
                </a:moveTo>
                <a:cubicBezTo>
                  <a:pt x="541605" y="2952562"/>
                  <a:pt x="545677" y="2956635"/>
                  <a:pt x="545677" y="2961725"/>
                </a:cubicBezTo>
                <a:cubicBezTo>
                  <a:pt x="545677" y="2966816"/>
                  <a:pt x="541605" y="2970888"/>
                  <a:pt x="536514" y="2970888"/>
                </a:cubicBezTo>
                <a:cubicBezTo>
                  <a:pt x="531423" y="2970888"/>
                  <a:pt x="527351" y="2966816"/>
                  <a:pt x="527351" y="2961725"/>
                </a:cubicBezTo>
                <a:cubicBezTo>
                  <a:pt x="527351" y="2956635"/>
                  <a:pt x="531423" y="2952562"/>
                  <a:pt x="536514" y="2952562"/>
                </a:cubicBezTo>
                <a:close/>
                <a:moveTo>
                  <a:pt x="2217424" y="2925072"/>
                </a:moveTo>
                <a:cubicBezTo>
                  <a:pt x="2218446" y="2925072"/>
                  <a:pt x="2220483" y="2927108"/>
                  <a:pt x="2220483" y="2928126"/>
                </a:cubicBezTo>
                <a:cubicBezTo>
                  <a:pt x="2220483" y="2930163"/>
                  <a:pt x="2219465" y="2931181"/>
                  <a:pt x="2217424" y="2931181"/>
                </a:cubicBezTo>
                <a:cubicBezTo>
                  <a:pt x="2215388" y="2931181"/>
                  <a:pt x="2214369" y="2930163"/>
                  <a:pt x="2214369" y="2928126"/>
                </a:cubicBezTo>
                <a:cubicBezTo>
                  <a:pt x="2214369" y="2926090"/>
                  <a:pt x="2215388" y="2925072"/>
                  <a:pt x="2217424" y="2925072"/>
                </a:cubicBezTo>
                <a:close/>
                <a:moveTo>
                  <a:pt x="748335" y="2906747"/>
                </a:moveTo>
                <a:cubicBezTo>
                  <a:pt x="760552" y="2907765"/>
                  <a:pt x="770733" y="2916928"/>
                  <a:pt x="770733" y="2929146"/>
                </a:cubicBezTo>
                <a:cubicBezTo>
                  <a:pt x="770733" y="2941362"/>
                  <a:pt x="760552" y="2951543"/>
                  <a:pt x="748335" y="2951543"/>
                </a:cubicBezTo>
                <a:cubicBezTo>
                  <a:pt x="736117" y="2951543"/>
                  <a:pt x="725936" y="2941362"/>
                  <a:pt x="725936" y="2929146"/>
                </a:cubicBezTo>
                <a:cubicBezTo>
                  <a:pt x="725936" y="2916928"/>
                  <a:pt x="736117" y="2906747"/>
                  <a:pt x="748335" y="2906747"/>
                </a:cubicBezTo>
                <a:close/>
                <a:moveTo>
                  <a:pt x="9257689" y="2898604"/>
                </a:moveTo>
                <a:cubicBezTo>
                  <a:pt x="9265834" y="2898604"/>
                  <a:pt x="9272961" y="2905731"/>
                  <a:pt x="9272961" y="2913875"/>
                </a:cubicBezTo>
                <a:cubicBezTo>
                  <a:pt x="9272961" y="2922020"/>
                  <a:pt x="9265834" y="2929146"/>
                  <a:pt x="9257689" y="2929146"/>
                </a:cubicBezTo>
                <a:cubicBezTo>
                  <a:pt x="9249544" y="2929146"/>
                  <a:pt x="9242417" y="2922020"/>
                  <a:pt x="9242417" y="2913875"/>
                </a:cubicBezTo>
                <a:cubicBezTo>
                  <a:pt x="9242417" y="2905731"/>
                  <a:pt x="9249544" y="2898604"/>
                  <a:pt x="9257689" y="2898604"/>
                </a:cubicBezTo>
                <a:close/>
                <a:moveTo>
                  <a:pt x="190380" y="2894530"/>
                </a:moveTo>
                <a:cubicBezTo>
                  <a:pt x="205652" y="2894530"/>
                  <a:pt x="217869" y="2906748"/>
                  <a:pt x="217869" y="2922019"/>
                </a:cubicBezTo>
                <a:cubicBezTo>
                  <a:pt x="217869" y="2937290"/>
                  <a:pt x="205652" y="2949509"/>
                  <a:pt x="190380" y="2949509"/>
                </a:cubicBezTo>
                <a:cubicBezTo>
                  <a:pt x="175108" y="2949509"/>
                  <a:pt x="162891" y="2937290"/>
                  <a:pt x="162891" y="2922019"/>
                </a:cubicBezTo>
                <a:cubicBezTo>
                  <a:pt x="162891" y="2906748"/>
                  <a:pt x="175108" y="2894530"/>
                  <a:pt x="190380" y="2894530"/>
                </a:cubicBezTo>
                <a:close/>
                <a:moveTo>
                  <a:pt x="3601049" y="2881294"/>
                </a:moveTo>
                <a:cubicBezTo>
                  <a:pt x="3603085" y="2881294"/>
                  <a:pt x="3604103" y="2882312"/>
                  <a:pt x="3604103" y="2884348"/>
                </a:cubicBezTo>
                <a:cubicBezTo>
                  <a:pt x="3604103" y="2886385"/>
                  <a:pt x="3603085" y="2887402"/>
                  <a:pt x="3601049" y="2887402"/>
                </a:cubicBezTo>
                <a:cubicBezTo>
                  <a:pt x="3599012" y="2887402"/>
                  <a:pt x="3597995" y="2886385"/>
                  <a:pt x="3597995" y="2884348"/>
                </a:cubicBezTo>
                <a:cubicBezTo>
                  <a:pt x="3597995" y="2882312"/>
                  <a:pt x="3599012" y="2881294"/>
                  <a:pt x="3601049" y="2881294"/>
                </a:cubicBezTo>
                <a:close/>
                <a:moveTo>
                  <a:pt x="7358902" y="2869078"/>
                </a:moveTo>
                <a:cubicBezTo>
                  <a:pt x="7360938" y="2869078"/>
                  <a:pt x="7362975" y="2871115"/>
                  <a:pt x="7362975" y="2873153"/>
                </a:cubicBezTo>
                <a:cubicBezTo>
                  <a:pt x="7362975" y="2875187"/>
                  <a:pt x="7360938" y="2877223"/>
                  <a:pt x="7358902" y="2877223"/>
                </a:cubicBezTo>
                <a:cubicBezTo>
                  <a:pt x="7356866" y="2877223"/>
                  <a:pt x="7354830" y="2875187"/>
                  <a:pt x="7354830" y="2873153"/>
                </a:cubicBezTo>
                <a:cubicBezTo>
                  <a:pt x="7354830" y="2871115"/>
                  <a:pt x="7356866" y="2869078"/>
                  <a:pt x="7358902" y="2869078"/>
                </a:cubicBezTo>
                <a:close/>
                <a:moveTo>
                  <a:pt x="7198039" y="2816137"/>
                </a:moveTo>
                <a:cubicBezTo>
                  <a:pt x="7201094" y="2815119"/>
                  <a:pt x="7204148" y="2818174"/>
                  <a:pt x="7204148" y="2822246"/>
                </a:cubicBezTo>
                <a:cubicBezTo>
                  <a:pt x="7204148" y="2825301"/>
                  <a:pt x="7201094" y="2828355"/>
                  <a:pt x="7198039" y="2828355"/>
                </a:cubicBezTo>
                <a:cubicBezTo>
                  <a:pt x="7194985" y="2828355"/>
                  <a:pt x="7191931" y="2825301"/>
                  <a:pt x="7191931" y="2822246"/>
                </a:cubicBezTo>
                <a:cubicBezTo>
                  <a:pt x="7191931" y="2819192"/>
                  <a:pt x="7194985" y="2816137"/>
                  <a:pt x="7198039" y="2816137"/>
                </a:cubicBezTo>
                <a:close/>
                <a:moveTo>
                  <a:pt x="5795091" y="2743854"/>
                </a:moveTo>
                <a:cubicBezTo>
                  <a:pt x="5805271" y="2743854"/>
                  <a:pt x="5813416" y="2751999"/>
                  <a:pt x="5813416" y="2762180"/>
                </a:cubicBezTo>
                <a:cubicBezTo>
                  <a:pt x="5813416" y="2772361"/>
                  <a:pt x="5805271" y="2780505"/>
                  <a:pt x="5795091" y="2780505"/>
                </a:cubicBezTo>
                <a:cubicBezTo>
                  <a:pt x="5784911" y="2780505"/>
                  <a:pt x="5776766" y="2772361"/>
                  <a:pt x="5776766" y="2762180"/>
                </a:cubicBezTo>
                <a:cubicBezTo>
                  <a:pt x="5776766" y="2751999"/>
                  <a:pt x="5784911" y="2743854"/>
                  <a:pt x="5795091" y="2743854"/>
                </a:cubicBezTo>
                <a:close/>
                <a:moveTo>
                  <a:pt x="4190602" y="2728583"/>
                </a:moveTo>
                <a:cubicBezTo>
                  <a:pt x="4207914" y="2728583"/>
                  <a:pt x="4221146" y="2742837"/>
                  <a:pt x="4221146" y="2759126"/>
                </a:cubicBezTo>
                <a:cubicBezTo>
                  <a:pt x="4221146" y="2776434"/>
                  <a:pt x="4206895" y="2789668"/>
                  <a:pt x="4190602" y="2789668"/>
                </a:cubicBezTo>
                <a:cubicBezTo>
                  <a:pt x="4173287" y="2789668"/>
                  <a:pt x="4160049" y="2775414"/>
                  <a:pt x="4160049" y="2759126"/>
                </a:cubicBezTo>
                <a:cubicBezTo>
                  <a:pt x="4160049" y="2741817"/>
                  <a:pt x="4174307" y="2728583"/>
                  <a:pt x="4190602" y="2728583"/>
                </a:cubicBezTo>
                <a:close/>
                <a:moveTo>
                  <a:pt x="5955945" y="2699057"/>
                </a:moveTo>
                <a:cubicBezTo>
                  <a:pt x="5957981" y="2699057"/>
                  <a:pt x="5961035" y="2701094"/>
                  <a:pt x="5961035" y="2704148"/>
                </a:cubicBezTo>
                <a:cubicBezTo>
                  <a:pt x="5961035" y="2707202"/>
                  <a:pt x="5959000" y="2709238"/>
                  <a:pt x="5955945" y="2709238"/>
                </a:cubicBezTo>
                <a:cubicBezTo>
                  <a:pt x="5952891" y="2709238"/>
                  <a:pt x="5950855" y="2707202"/>
                  <a:pt x="5950855" y="2704148"/>
                </a:cubicBezTo>
                <a:cubicBezTo>
                  <a:pt x="5950855" y="2701094"/>
                  <a:pt x="5952891" y="2699057"/>
                  <a:pt x="5955945" y="2699057"/>
                </a:cubicBezTo>
                <a:close/>
                <a:moveTo>
                  <a:pt x="7390463" y="2694983"/>
                </a:moveTo>
                <a:cubicBezTo>
                  <a:pt x="7408789" y="2694983"/>
                  <a:pt x="7424061" y="2710256"/>
                  <a:pt x="7424061" y="2728581"/>
                </a:cubicBezTo>
                <a:cubicBezTo>
                  <a:pt x="7424061" y="2746907"/>
                  <a:pt x="7408789" y="2762177"/>
                  <a:pt x="7390463" y="2762177"/>
                </a:cubicBezTo>
                <a:cubicBezTo>
                  <a:pt x="7372137" y="2762177"/>
                  <a:pt x="7356865" y="2746907"/>
                  <a:pt x="7356865" y="2728581"/>
                </a:cubicBezTo>
                <a:cubicBezTo>
                  <a:pt x="7356865" y="2710256"/>
                  <a:pt x="7372137" y="2694983"/>
                  <a:pt x="7390463" y="2694983"/>
                </a:cubicBezTo>
                <a:close/>
                <a:moveTo>
                  <a:pt x="1814308" y="2665460"/>
                </a:moveTo>
                <a:cubicBezTo>
                  <a:pt x="1817361" y="2665460"/>
                  <a:pt x="1819397" y="2668512"/>
                  <a:pt x="1819397" y="2670549"/>
                </a:cubicBezTo>
                <a:cubicBezTo>
                  <a:pt x="1819397" y="2673605"/>
                  <a:pt x="1817361" y="2675639"/>
                  <a:pt x="1814308" y="2675639"/>
                </a:cubicBezTo>
                <a:cubicBezTo>
                  <a:pt x="1811253" y="2675639"/>
                  <a:pt x="1809215" y="2673605"/>
                  <a:pt x="1809215" y="2670549"/>
                </a:cubicBezTo>
                <a:cubicBezTo>
                  <a:pt x="1809215" y="2667495"/>
                  <a:pt x="1811253" y="2665460"/>
                  <a:pt x="1814308" y="2665460"/>
                </a:cubicBezTo>
                <a:close/>
                <a:moveTo>
                  <a:pt x="9232236" y="2663422"/>
                </a:moveTo>
                <a:cubicBezTo>
                  <a:pt x="9253617" y="2664440"/>
                  <a:pt x="9270925" y="2680729"/>
                  <a:pt x="9270925" y="2702110"/>
                </a:cubicBezTo>
                <a:cubicBezTo>
                  <a:pt x="9270925" y="2723490"/>
                  <a:pt x="9253617" y="2740798"/>
                  <a:pt x="9232236" y="2740798"/>
                </a:cubicBezTo>
                <a:cubicBezTo>
                  <a:pt x="9210856" y="2740798"/>
                  <a:pt x="9193548" y="2723490"/>
                  <a:pt x="9193548" y="2702110"/>
                </a:cubicBezTo>
                <a:cubicBezTo>
                  <a:pt x="9193548" y="2680729"/>
                  <a:pt x="9210856" y="2663422"/>
                  <a:pt x="9232236" y="2663422"/>
                </a:cubicBezTo>
                <a:close/>
                <a:moveTo>
                  <a:pt x="2759084" y="2623713"/>
                </a:moveTo>
                <a:cubicBezTo>
                  <a:pt x="2763156" y="2623713"/>
                  <a:pt x="2767229" y="2627785"/>
                  <a:pt x="2767229" y="2631859"/>
                </a:cubicBezTo>
                <a:cubicBezTo>
                  <a:pt x="2767229" y="2636948"/>
                  <a:pt x="2763156" y="2640003"/>
                  <a:pt x="2759084" y="2640003"/>
                </a:cubicBezTo>
                <a:cubicBezTo>
                  <a:pt x="2753992" y="2640003"/>
                  <a:pt x="2750938" y="2635931"/>
                  <a:pt x="2750938" y="2631859"/>
                </a:cubicBezTo>
                <a:cubicBezTo>
                  <a:pt x="2750938" y="2627785"/>
                  <a:pt x="2755010" y="2623713"/>
                  <a:pt x="2759084" y="2623713"/>
                </a:cubicBezTo>
                <a:close/>
                <a:moveTo>
                  <a:pt x="9533599" y="2604369"/>
                </a:moveTo>
                <a:cubicBezTo>
                  <a:pt x="9540725" y="2603353"/>
                  <a:pt x="9546834" y="2609462"/>
                  <a:pt x="9546834" y="2616588"/>
                </a:cubicBezTo>
                <a:cubicBezTo>
                  <a:pt x="9546834" y="2623715"/>
                  <a:pt x="9540725" y="2628806"/>
                  <a:pt x="9533599" y="2628806"/>
                </a:cubicBezTo>
                <a:cubicBezTo>
                  <a:pt x="9526472" y="2628806"/>
                  <a:pt x="9520363" y="2622694"/>
                  <a:pt x="9520363" y="2616588"/>
                </a:cubicBezTo>
                <a:cubicBezTo>
                  <a:pt x="9520363" y="2609462"/>
                  <a:pt x="9526472" y="2604369"/>
                  <a:pt x="9533599" y="2604369"/>
                </a:cubicBezTo>
                <a:close/>
                <a:moveTo>
                  <a:pt x="1707395" y="2601316"/>
                </a:moveTo>
                <a:cubicBezTo>
                  <a:pt x="1709433" y="2601316"/>
                  <a:pt x="1711468" y="2602334"/>
                  <a:pt x="1711468" y="2605389"/>
                </a:cubicBezTo>
                <a:cubicBezTo>
                  <a:pt x="1711468" y="2607425"/>
                  <a:pt x="1709433" y="2609462"/>
                  <a:pt x="1707395" y="2609462"/>
                </a:cubicBezTo>
                <a:cubicBezTo>
                  <a:pt x="1705359" y="2609462"/>
                  <a:pt x="1703323" y="2607425"/>
                  <a:pt x="1703323" y="2605389"/>
                </a:cubicBezTo>
                <a:cubicBezTo>
                  <a:pt x="1703323" y="2603353"/>
                  <a:pt x="1705359" y="2601316"/>
                  <a:pt x="1707395" y="2601316"/>
                </a:cubicBezTo>
                <a:close/>
                <a:moveTo>
                  <a:pt x="4194661" y="2596226"/>
                </a:moveTo>
                <a:cubicBezTo>
                  <a:pt x="4197716" y="2596226"/>
                  <a:pt x="4200772" y="2599279"/>
                  <a:pt x="4200772" y="2602334"/>
                </a:cubicBezTo>
                <a:cubicBezTo>
                  <a:pt x="4200772" y="2605389"/>
                  <a:pt x="4198735" y="2608446"/>
                  <a:pt x="4194661" y="2608446"/>
                </a:cubicBezTo>
                <a:cubicBezTo>
                  <a:pt x="4191607" y="2608446"/>
                  <a:pt x="4188551" y="2606407"/>
                  <a:pt x="4188551" y="2602334"/>
                </a:cubicBezTo>
                <a:cubicBezTo>
                  <a:pt x="4188551" y="2599279"/>
                  <a:pt x="4190588" y="2596226"/>
                  <a:pt x="4194661" y="2596226"/>
                </a:cubicBezTo>
                <a:close/>
                <a:moveTo>
                  <a:pt x="5638309" y="2592153"/>
                </a:moveTo>
                <a:cubicBezTo>
                  <a:pt x="5648490" y="2593171"/>
                  <a:pt x="5655618" y="2600297"/>
                  <a:pt x="5655618" y="2609462"/>
                </a:cubicBezTo>
                <a:cubicBezTo>
                  <a:pt x="5655618" y="2618622"/>
                  <a:pt x="5647472" y="2626771"/>
                  <a:pt x="5638309" y="2626771"/>
                </a:cubicBezTo>
                <a:cubicBezTo>
                  <a:pt x="5629148" y="2626771"/>
                  <a:pt x="5621002" y="2619640"/>
                  <a:pt x="5621002" y="2609462"/>
                </a:cubicBezTo>
                <a:cubicBezTo>
                  <a:pt x="5621002" y="2600297"/>
                  <a:pt x="5629148" y="2592153"/>
                  <a:pt x="5638309" y="2592153"/>
                </a:cubicBezTo>
                <a:close/>
                <a:moveTo>
                  <a:pt x="1008960" y="2587062"/>
                </a:moveTo>
                <a:cubicBezTo>
                  <a:pt x="1024232" y="2587062"/>
                  <a:pt x="1036449" y="2600297"/>
                  <a:pt x="1036449" y="2614553"/>
                </a:cubicBezTo>
                <a:cubicBezTo>
                  <a:pt x="1036449" y="2629824"/>
                  <a:pt x="1024232" y="2642042"/>
                  <a:pt x="1008960" y="2642042"/>
                </a:cubicBezTo>
                <a:cubicBezTo>
                  <a:pt x="993688" y="2642042"/>
                  <a:pt x="981471" y="2629824"/>
                  <a:pt x="981471" y="2614553"/>
                </a:cubicBezTo>
                <a:cubicBezTo>
                  <a:pt x="981471" y="2599279"/>
                  <a:pt x="993688" y="2587062"/>
                  <a:pt x="1008960" y="2587062"/>
                </a:cubicBezTo>
                <a:close/>
                <a:moveTo>
                  <a:pt x="5912163" y="2569755"/>
                </a:moveTo>
                <a:cubicBezTo>
                  <a:pt x="5924380" y="2568738"/>
                  <a:pt x="5934560" y="2578917"/>
                  <a:pt x="5934560" y="2591134"/>
                </a:cubicBezTo>
                <a:cubicBezTo>
                  <a:pt x="5934560" y="2603351"/>
                  <a:pt x="5924380" y="2612518"/>
                  <a:pt x="5912163" y="2612518"/>
                </a:cubicBezTo>
                <a:cubicBezTo>
                  <a:pt x="5899946" y="2612518"/>
                  <a:pt x="5889764" y="2602334"/>
                  <a:pt x="5889764" y="2591134"/>
                </a:cubicBezTo>
                <a:cubicBezTo>
                  <a:pt x="5889764" y="2578917"/>
                  <a:pt x="5899946" y="2569755"/>
                  <a:pt x="5912163" y="2569755"/>
                </a:cubicBezTo>
                <a:close/>
                <a:moveTo>
                  <a:pt x="10252389" y="2562630"/>
                </a:moveTo>
                <a:cubicBezTo>
                  <a:pt x="10296168" y="2562630"/>
                  <a:pt x="10330784" y="2597243"/>
                  <a:pt x="10330784" y="2640006"/>
                </a:cubicBezTo>
                <a:cubicBezTo>
                  <a:pt x="10330784" y="2650698"/>
                  <a:pt x="10328620" y="2660879"/>
                  <a:pt x="10324691" y="2670136"/>
                </a:cubicBezTo>
                <a:lnTo>
                  <a:pt x="10314641" y="2684950"/>
                </a:lnTo>
                <a:lnTo>
                  <a:pt x="10316531" y="2686840"/>
                </a:lnTo>
                <a:cubicBezTo>
                  <a:pt x="10316531" y="2689895"/>
                  <a:pt x="10313476" y="2692949"/>
                  <a:pt x="10310422" y="2692949"/>
                </a:cubicBezTo>
                <a:lnTo>
                  <a:pt x="10309702" y="2692227"/>
                </a:lnTo>
                <a:lnTo>
                  <a:pt x="10308004" y="2694730"/>
                </a:lnTo>
                <a:cubicBezTo>
                  <a:pt x="10293877" y="2708730"/>
                  <a:pt x="10274278" y="2717384"/>
                  <a:pt x="10252389" y="2717384"/>
                </a:cubicBezTo>
                <a:cubicBezTo>
                  <a:pt x="10209628" y="2717384"/>
                  <a:pt x="10173994" y="2682768"/>
                  <a:pt x="10173994" y="2640006"/>
                </a:cubicBezTo>
                <a:cubicBezTo>
                  <a:pt x="10173994" y="2597243"/>
                  <a:pt x="10208610" y="2562630"/>
                  <a:pt x="10252389" y="2562630"/>
                </a:cubicBezTo>
                <a:close/>
                <a:moveTo>
                  <a:pt x="6487394" y="2547361"/>
                </a:moveTo>
                <a:cubicBezTo>
                  <a:pt x="6496557" y="2547361"/>
                  <a:pt x="6503684" y="2554486"/>
                  <a:pt x="6503684" y="2563649"/>
                </a:cubicBezTo>
                <a:cubicBezTo>
                  <a:pt x="6503684" y="2572811"/>
                  <a:pt x="6496557" y="2579938"/>
                  <a:pt x="6487394" y="2579938"/>
                </a:cubicBezTo>
                <a:cubicBezTo>
                  <a:pt x="6478231" y="2579938"/>
                  <a:pt x="6471104" y="2572811"/>
                  <a:pt x="6471104" y="2563649"/>
                </a:cubicBezTo>
                <a:cubicBezTo>
                  <a:pt x="6471104" y="2554486"/>
                  <a:pt x="6478231" y="2547361"/>
                  <a:pt x="6487394" y="2547361"/>
                </a:cubicBezTo>
                <a:close/>
                <a:moveTo>
                  <a:pt x="10923328" y="2546344"/>
                </a:moveTo>
                <a:cubicBezTo>
                  <a:pt x="10935545" y="2546344"/>
                  <a:pt x="10944708" y="2556522"/>
                  <a:pt x="10944708" y="2567722"/>
                </a:cubicBezTo>
                <a:cubicBezTo>
                  <a:pt x="10944708" y="2579938"/>
                  <a:pt x="10935545" y="2589100"/>
                  <a:pt x="10923328" y="2589100"/>
                </a:cubicBezTo>
                <a:cubicBezTo>
                  <a:pt x="10911110" y="2589100"/>
                  <a:pt x="10901948" y="2578919"/>
                  <a:pt x="10901948" y="2567722"/>
                </a:cubicBezTo>
                <a:cubicBezTo>
                  <a:pt x="10901948" y="2555505"/>
                  <a:pt x="10912129" y="2546344"/>
                  <a:pt x="10923328" y="2546344"/>
                </a:cubicBezTo>
                <a:close/>
                <a:moveTo>
                  <a:pt x="591492" y="2539209"/>
                </a:moveTo>
                <a:cubicBezTo>
                  <a:pt x="598619" y="2539209"/>
                  <a:pt x="603710" y="2545318"/>
                  <a:pt x="603710" y="2551426"/>
                </a:cubicBezTo>
                <a:cubicBezTo>
                  <a:pt x="603710" y="2557534"/>
                  <a:pt x="598619" y="2563643"/>
                  <a:pt x="591492" y="2563643"/>
                </a:cubicBezTo>
                <a:cubicBezTo>
                  <a:pt x="585384" y="2563643"/>
                  <a:pt x="579275" y="2558552"/>
                  <a:pt x="579275" y="2551426"/>
                </a:cubicBezTo>
                <a:cubicBezTo>
                  <a:pt x="579275" y="2545318"/>
                  <a:pt x="584366" y="2539209"/>
                  <a:pt x="591492" y="2539209"/>
                </a:cubicBezTo>
                <a:close/>
                <a:moveTo>
                  <a:pt x="386905" y="2534124"/>
                </a:moveTo>
                <a:cubicBezTo>
                  <a:pt x="397086" y="2534124"/>
                  <a:pt x="405231" y="2542271"/>
                  <a:pt x="405231" y="2552451"/>
                </a:cubicBezTo>
                <a:cubicBezTo>
                  <a:pt x="405231" y="2562630"/>
                  <a:pt x="397086" y="2570776"/>
                  <a:pt x="386905" y="2570776"/>
                </a:cubicBezTo>
                <a:cubicBezTo>
                  <a:pt x="376724" y="2570776"/>
                  <a:pt x="368579" y="2562630"/>
                  <a:pt x="368579" y="2552451"/>
                </a:cubicBezTo>
                <a:cubicBezTo>
                  <a:pt x="368579" y="2542271"/>
                  <a:pt x="376724" y="2534124"/>
                  <a:pt x="386905" y="2534124"/>
                </a:cubicBezTo>
                <a:close/>
                <a:moveTo>
                  <a:pt x="3113437" y="2528012"/>
                </a:moveTo>
                <a:cubicBezTo>
                  <a:pt x="3118529" y="2528012"/>
                  <a:pt x="3122602" y="2532086"/>
                  <a:pt x="3122602" y="2537177"/>
                </a:cubicBezTo>
                <a:cubicBezTo>
                  <a:pt x="3122602" y="2542271"/>
                  <a:pt x="3118529" y="2546344"/>
                  <a:pt x="3113437" y="2546344"/>
                </a:cubicBezTo>
                <a:cubicBezTo>
                  <a:pt x="3108348" y="2546344"/>
                  <a:pt x="3104277" y="2542271"/>
                  <a:pt x="3104277" y="2537177"/>
                </a:cubicBezTo>
                <a:cubicBezTo>
                  <a:pt x="3104277" y="2532086"/>
                  <a:pt x="3108348" y="2528012"/>
                  <a:pt x="3113437" y="2528012"/>
                </a:cubicBezTo>
                <a:close/>
                <a:moveTo>
                  <a:pt x="5387857" y="2519865"/>
                </a:moveTo>
                <a:cubicBezTo>
                  <a:pt x="5392950" y="2519865"/>
                  <a:pt x="5398041" y="2524955"/>
                  <a:pt x="5398041" y="2530048"/>
                </a:cubicBezTo>
                <a:cubicBezTo>
                  <a:pt x="5398041" y="2536159"/>
                  <a:pt x="5392950" y="2540233"/>
                  <a:pt x="5387857" y="2540233"/>
                </a:cubicBezTo>
                <a:cubicBezTo>
                  <a:pt x="5381754" y="2540233"/>
                  <a:pt x="5377677" y="2535141"/>
                  <a:pt x="5377677" y="2530048"/>
                </a:cubicBezTo>
                <a:cubicBezTo>
                  <a:pt x="5377677" y="2523937"/>
                  <a:pt x="5382769" y="2519865"/>
                  <a:pt x="5387857" y="2519865"/>
                </a:cubicBezTo>
                <a:close/>
                <a:moveTo>
                  <a:pt x="11337701" y="2517829"/>
                </a:moveTo>
                <a:cubicBezTo>
                  <a:pt x="11342792" y="2517829"/>
                  <a:pt x="11347882" y="2522920"/>
                  <a:pt x="11347882" y="2528012"/>
                </a:cubicBezTo>
                <a:cubicBezTo>
                  <a:pt x="11347882" y="2534124"/>
                  <a:pt x="11342792" y="2538195"/>
                  <a:pt x="11337701" y="2538195"/>
                </a:cubicBezTo>
                <a:cubicBezTo>
                  <a:pt x="11331593" y="2538195"/>
                  <a:pt x="11327520" y="2534124"/>
                  <a:pt x="11327520" y="2528012"/>
                </a:cubicBezTo>
                <a:cubicBezTo>
                  <a:pt x="11327520" y="2521902"/>
                  <a:pt x="11332611" y="2517829"/>
                  <a:pt x="11337701" y="2517829"/>
                </a:cubicBezTo>
                <a:close/>
                <a:moveTo>
                  <a:pt x="5092607" y="2499505"/>
                </a:moveTo>
                <a:cubicBezTo>
                  <a:pt x="5104822" y="2498488"/>
                  <a:pt x="5113983" y="2507649"/>
                  <a:pt x="5113983" y="2519865"/>
                </a:cubicBezTo>
                <a:cubicBezTo>
                  <a:pt x="5113983" y="2531068"/>
                  <a:pt x="5104822" y="2540233"/>
                  <a:pt x="5092607" y="2540233"/>
                </a:cubicBezTo>
                <a:cubicBezTo>
                  <a:pt x="5081409" y="2540233"/>
                  <a:pt x="5071229" y="2531068"/>
                  <a:pt x="5071229" y="2519865"/>
                </a:cubicBezTo>
                <a:cubicBezTo>
                  <a:pt x="5071229" y="2508668"/>
                  <a:pt x="5080391" y="2499505"/>
                  <a:pt x="5092607" y="2499505"/>
                </a:cubicBezTo>
                <a:close/>
                <a:moveTo>
                  <a:pt x="7711170" y="2493397"/>
                </a:moveTo>
                <a:cubicBezTo>
                  <a:pt x="7714224" y="2493397"/>
                  <a:pt x="7717279" y="2495433"/>
                  <a:pt x="7717279" y="2499505"/>
                </a:cubicBezTo>
                <a:cubicBezTo>
                  <a:pt x="7717279" y="2502558"/>
                  <a:pt x="7714224" y="2505613"/>
                  <a:pt x="7711170" y="2505613"/>
                </a:cubicBezTo>
                <a:cubicBezTo>
                  <a:pt x="7708115" y="2505613"/>
                  <a:pt x="7705061" y="2502558"/>
                  <a:pt x="7705061" y="2499505"/>
                </a:cubicBezTo>
                <a:cubicBezTo>
                  <a:pt x="7705061" y="2496451"/>
                  <a:pt x="7708115" y="2493397"/>
                  <a:pt x="7711170" y="2493397"/>
                </a:cubicBezTo>
                <a:close/>
                <a:moveTo>
                  <a:pt x="11655354" y="2472014"/>
                </a:moveTo>
                <a:cubicBezTo>
                  <a:pt x="11662481" y="2472014"/>
                  <a:pt x="11666553" y="2477105"/>
                  <a:pt x="11666553" y="2483214"/>
                </a:cubicBezTo>
                <a:cubicBezTo>
                  <a:pt x="11666553" y="2489322"/>
                  <a:pt x="11661463" y="2493395"/>
                  <a:pt x="11655354" y="2493395"/>
                </a:cubicBezTo>
                <a:cubicBezTo>
                  <a:pt x="11649245" y="2493395"/>
                  <a:pt x="11644154" y="2488304"/>
                  <a:pt x="11644154" y="2483214"/>
                </a:cubicBezTo>
                <a:cubicBezTo>
                  <a:pt x="11644154" y="2477105"/>
                  <a:pt x="11649245" y="2472014"/>
                  <a:pt x="11655354" y="2472014"/>
                </a:cubicBezTo>
                <a:close/>
                <a:moveTo>
                  <a:pt x="1161657" y="2462852"/>
                </a:moveTo>
                <a:cubicBezTo>
                  <a:pt x="1204418" y="2462852"/>
                  <a:pt x="1238016" y="2496451"/>
                  <a:pt x="1238016" y="2539213"/>
                </a:cubicBezTo>
                <a:cubicBezTo>
                  <a:pt x="1238016" y="2580954"/>
                  <a:pt x="1203400" y="2615570"/>
                  <a:pt x="1161657" y="2615570"/>
                </a:cubicBezTo>
                <a:lnTo>
                  <a:pt x="1153260" y="2613912"/>
                </a:lnTo>
                <a:lnTo>
                  <a:pt x="1153543" y="2614553"/>
                </a:lnTo>
                <a:cubicBezTo>
                  <a:pt x="1153543" y="2625751"/>
                  <a:pt x="1144380" y="2634915"/>
                  <a:pt x="1133180" y="2634915"/>
                </a:cubicBezTo>
                <a:cubicBezTo>
                  <a:pt x="1121981" y="2634915"/>
                  <a:pt x="1112818" y="2625751"/>
                  <a:pt x="1112818" y="2614553"/>
                </a:cubicBezTo>
                <a:lnTo>
                  <a:pt x="1118521" y="2600840"/>
                </a:lnTo>
                <a:lnTo>
                  <a:pt x="1107443" y="2593425"/>
                </a:lnTo>
                <a:cubicBezTo>
                  <a:pt x="1093698" y="2579682"/>
                  <a:pt x="1085299" y="2560594"/>
                  <a:pt x="1085299" y="2539213"/>
                </a:cubicBezTo>
                <a:cubicBezTo>
                  <a:pt x="1085299" y="2497468"/>
                  <a:pt x="1119914" y="2462852"/>
                  <a:pt x="1161657" y="2462852"/>
                </a:cubicBezTo>
                <a:close/>
                <a:moveTo>
                  <a:pt x="7789564" y="2417038"/>
                </a:moveTo>
                <a:cubicBezTo>
                  <a:pt x="7792619" y="2416020"/>
                  <a:pt x="7795674" y="2419073"/>
                  <a:pt x="7795674" y="2423147"/>
                </a:cubicBezTo>
                <a:cubicBezTo>
                  <a:pt x="7795674" y="2426201"/>
                  <a:pt x="7792619" y="2429254"/>
                  <a:pt x="7789564" y="2429254"/>
                </a:cubicBezTo>
                <a:cubicBezTo>
                  <a:pt x="7785492" y="2429254"/>
                  <a:pt x="7783456" y="2426201"/>
                  <a:pt x="7783456" y="2423147"/>
                </a:cubicBezTo>
                <a:cubicBezTo>
                  <a:pt x="7783456" y="2420092"/>
                  <a:pt x="7786510" y="2417038"/>
                  <a:pt x="7789564" y="2417038"/>
                </a:cubicBezTo>
                <a:close/>
                <a:moveTo>
                  <a:pt x="8313895" y="2398712"/>
                </a:moveTo>
                <a:cubicBezTo>
                  <a:pt x="8322040" y="2398712"/>
                  <a:pt x="8330185" y="2405839"/>
                  <a:pt x="8330185" y="2415002"/>
                </a:cubicBezTo>
                <a:cubicBezTo>
                  <a:pt x="8330185" y="2424164"/>
                  <a:pt x="8323058" y="2431292"/>
                  <a:pt x="8313895" y="2431292"/>
                </a:cubicBezTo>
                <a:cubicBezTo>
                  <a:pt x="8304732" y="2431292"/>
                  <a:pt x="8297605" y="2424164"/>
                  <a:pt x="8297605" y="2415002"/>
                </a:cubicBezTo>
                <a:cubicBezTo>
                  <a:pt x="8297605" y="2405839"/>
                  <a:pt x="8304732" y="2398712"/>
                  <a:pt x="8313895" y="2398712"/>
                </a:cubicBezTo>
                <a:close/>
                <a:moveTo>
                  <a:pt x="10361328" y="2390565"/>
                </a:moveTo>
                <a:cubicBezTo>
                  <a:pt x="10373545" y="2391585"/>
                  <a:pt x="10383726" y="2400746"/>
                  <a:pt x="10383726" y="2412965"/>
                </a:cubicBezTo>
                <a:cubicBezTo>
                  <a:pt x="10383726" y="2425182"/>
                  <a:pt x="10373545" y="2435363"/>
                  <a:pt x="10361328" y="2435363"/>
                </a:cubicBezTo>
                <a:cubicBezTo>
                  <a:pt x="10349110" y="2435363"/>
                  <a:pt x="10338929" y="2425182"/>
                  <a:pt x="10338929" y="2412965"/>
                </a:cubicBezTo>
                <a:cubicBezTo>
                  <a:pt x="10338929" y="2400746"/>
                  <a:pt x="10349110" y="2390565"/>
                  <a:pt x="10361328" y="2390565"/>
                </a:cubicBezTo>
                <a:close/>
                <a:moveTo>
                  <a:pt x="1788833" y="2370201"/>
                </a:moveTo>
                <a:cubicBezTo>
                  <a:pt x="1800034" y="2370201"/>
                  <a:pt x="1809196" y="2379366"/>
                  <a:pt x="1809196" y="2390565"/>
                </a:cubicBezTo>
                <a:cubicBezTo>
                  <a:pt x="1809196" y="2401766"/>
                  <a:pt x="1800034" y="2410929"/>
                  <a:pt x="1788833" y="2410929"/>
                </a:cubicBezTo>
                <a:cubicBezTo>
                  <a:pt x="1777635" y="2410929"/>
                  <a:pt x="1768472" y="2401766"/>
                  <a:pt x="1768472" y="2390565"/>
                </a:cubicBezTo>
                <a:cubicBezTo>
                  <a:pt x="1768472" y="2379366"/>
                  <a:pt x="1777635" y="2370201"/>
                  <a:pt x="1788833" y="2370201"/>
                </a:cubicBezTo>
                <a:close/>
                <a:moveTo>
                  <a:pt x="8322040" y="2351875"/>
                </a:moveTo>
                <a:cubicBezTo>
                  <a:pt x="8329166" y="2351875"/>
                  <a:pt x="8335275" y="2357982"/>
                  <a:pt x="8335275" y="2365110"/>
                </a:cubicBezTo>
                <a:cubicBezTo>
                  <a:pt x="8335275" y="2372238"/>
                  <a:pt x="8329166" y="2378348"/>
                  <a:pt x="8322040" y="2378348"/>
                </a:cubicBezTo>
                <a:cubicBezTo>
                  <a:pt x="8314913" y="2378348"/>
                  <a:pt x="8308804" y="2372238"/>
                  <a:pt x="8308804" y="2365110"/>
                </a:cubicBezTo>
                <a:cubicBezTo>
                  <a:pt x="8308804" y="2357982"/>
                  <a:pt x="8314913" y="2351875"/>
                  <a:pt x="8322040" y="2351875"/>
                </a:cubicBezTo>
                <a:close/>
                <a:moveTo>
                  <a:pt x="1726739" y="2338640"/>
                </a:moveTo>
                <a:cubicBezTo>
                  <a:pt x="1739974" y="2338640"/>
                  <a:pt x="1749137" y="2348821"/>
                  <a:pt x="1749137" y="2361037"/>
                </a:cubicBezTo>
                <a:cubicBezTo>
                  <a:pt x="1749137" y="2373257"/>
                  <a:pt x="1738956" y="2383438"/>
                  <a:pt x="1726739" y="2383438"/>
                </a:cubicBezTo>
                <a:cubicBezTo>
                  <a:pt x="1714521" y="2383438"/>
                  <a:pt x="1704340" y="2373257"/>
                  <a:pt x="1704340" y="2361037"/>
                </a:cubicBezTo>
                <a:cubicBezTo>
                  <a:pt x="1704340" y="2348821"/>
                  <a:pt x="1714521" y="2338640"/>
                  <a:pt x="1726739" y="2338640"/>
                </a:cubicBezTo>
                <a:close/>
                <a:moveTo>
                  <a:pt x="5160810" y="2317265"/>
                </a:moveTo>
                <a:cubicBezTo>
                  <a:pt x="5172007" y="2317265"/>
                  <a:pt x="5181174" y="2326427"/>
                  <a:pt x="5181174" y="2337623"/>
                </a:cubicBezTo>
                <a:cubicBezTo>
                  <a:pt x="5181174" y="2348821"/>
                  <a:pt x="5172007" y="2357983"/>
                  <a:pt x="5160810" y="2357983"/>
                </a:cubicBezTo>
                <a:cubicBezTo>
                  <a:pt x="5149610" y="2357983"/>
                  <a:pt x="5140448" y="2348821"/>
                  <a:pt x="5140448" y="2337623"/>
                </a:cubicBezTo>
                <a:cubicBezTo>
                  <a:pt x="5140448" y="2326427"/>
                  <a:pt x="5149610" y="2317265"/>
                  <a:pt x="5160810" y="2317265"/>
                </a:cubicBezTo>
                <a:close/>
                <a:moveTo>
                  <a:pt x="5008114" y="2306069"/>
                </a:moveTo>
                <a:cubicBezTo>
                  <a:pt x="5013202" y="2306069"/>
                  <a:pt x="5017273" y="2310141"/>
                  <a:pt x="5017273" y="2315229"/>
                </a:cubicBezTo>
                <a:cubicBezTo>
                  <a:pt x="5017273" y="2320321"/>
                  <a:pt x="5013202" y="2324392"/>
                  <a:pt x="5008114" y="2324392"/>
                </a:cubicBezTo>
                <a:cubicBezTo>
                  <a:pt x="5003024" y="2324392"/>
                  <a:pt x="4998954" y="2320321"/>
                  <a:pt x="4998954" y="2315229"/>
                </a:cubicBezTo>
                <a:cubicBezTo>
                  <a:pt x="4998954" y="2310141"/>
                  <a:pt x="5003024" y="2306069"/>
                  <a:pt x="5008114" y="2306069"/>
                </a:cubicBezTo>
                <a:close/>
                <a:moveTo>
                  <a:pt x="6816246" y="2280623"/>
                </a:moveTo>
                <a:cubicBezTo>
                  <a:pt x="6824391" y="2280623"/>
                  <a:pt x="6830500" y="2286728"/>
                  <a:pt x="6830500" y="2294873"/>
                </a:cubicBezTo>
                <a:cubicBezTo>
                  <a:pt x="6830500" y="2303015"/>
                  <a:pt x="6824391" y="2309123"/>
                  <a:pt x="6816246" y="2309123"/>
                </a:cubicBezTo>
                <a:cubicBezTo>
                  <a:pt x="6808101" y="2309123"/>
                  <a:pt x="6801992" y="2303015"/>
                  <a:pt x="6801992" y="2294873"/>
                </a:cubicBezTo>
                <a:cubicBezTo>
                  <a:pt x="6801992" y="2286728"/>
                  <a:pt x="6808101" y="2280623"/>
                  <a:pt x="6816246" y="2280623"/>
                </a:cubicBezTo>
                <a:close/>
                <a:moveTo>
                  <a:pt x="7301887" y="2233780"/>
                </a:moveTo>
                <a:cubicBezTo>
                  <a:pt x="7313087" y="2233780"/>
                  <a:pt x="7321231" y="2242945"/>
                  <a:pt x="7321231" y="2253129"/>
                </a:cubicBezTo>
                <a:cubicBezTo>
                  <a:pt x="7321231" y="2263311"/>
                  <a:pt x="7313087" y="2272473"/>
                  <a:pt x="7301887" y="2272473"/>
                </a:cubicBezTo>
                <a:cubicBezTo>
                  <a:pt x="7291706" y="2272473"/>
                  <a:pt x="7282543" y="2264329"/>
                  <a:pt x="7282543" y="2253129"/>
                </a:cubicBezTo>
                <a:cubicBezTo>
                  <a:pt x="7282543" y="2242945"/>
                  <a:pt x="7290688" y="2233780"/>
                  <a:pt x="7301887" y="2233780"/>
                </a:cubicBezTo>
                <a:close/>
                <a:moveTo>
                  <a:pt x="11671645" y="2219524"/>
                </a:moveTo>
                <a:cubicBezTo>
                  <a:pt x="11673680" y="2219524"/>
                  <a:pt x="11676735" y="2221560"/>
                  <a:pt x="11676735" y="2224617"/>
                </a:cubicBezTo>
                <a:cubicBezTo>
                  <a:pt x="11676735" y="2227670"/>
                  <a:pt x="11674698" y="2229707"/>
                  <a:pt x="11671645" y="2229707"/>
                </a:cubicBezTo>
                <a:cubicBezTo>
                  <a:pt x="11668590" y="2229707"/>
                  <a:pt x="11666554" y="2227670"/>
                  <a:pt x="11666554" y="2224617"/>
                </a:cubicBezTo>
                <a:cubicBezTo>
                  <a:pt x="11666554" y="2221560"/>
                  <a:pt x="11668590" y="2219524"/>
                  <a:pt x="11671645" y="2219524"/>
                </a:cubicBezTo>
                <a:close/>
                <a:moveTo>
                  <a:pt x="10717669" y="2192034"/>
                </a:moveTo>
                <a:cubicBezTo>
                  <a:pt x="10724796" y="2192034"/>
                  <a:pt x="10731923" y="2198142"/>
                  <a:pt x="10731923" y="2206286"/>
                </a:cubicBezTo>
                <a:cubicBezTo>
                  <a:pt x="10731923" y="2214431"/>
                  <a:pt x="10725814" y="2220542"/>
                  <a:pt x="10717669" y="2220542"/>
                </a:cubicBezTo>
                <a:cubicBezTo>
                  <a:pt x="10709524" y="2220542"/>
                  <a:pt x="10703416" y="2214431"/>
                  <a:pt x="10703416" y="2206286"/>
                </a:cubicBezTo>
                <a:cubicBezTo>
                  <a:pt x="10703416" y="2198142"/>
                  <a:pt x="10709524" y="2192034"/>
                  <a:pt x="10717669" y="2192034"/>
                </a:cubicBezTo>
                <a:close/>
                <a:moveTo>
                  <a:pt x="4248637" y="2184910"/>
                </a:moveTo>
                <a:cubicBezTo>
                  <a:pt x="4263912" y="2184910"/>
                  <a:pt x="4276129" y="2197127"/>
                  <a:pt x="4276129" y="2212394"/>
                </a:cubicBezTo>
                <a:cubicBezTo>
                  <a:pt x="4276129" y="2227670"/>
                  <a:pt x="4263912" y="2239891"/>
                  <a:pt x="4248637" y="2239891"/>
                </a:cubicBezTo>
                <a:cubicBezTo>
                  <a:pt x="4233368" y="2239891"/>
                  <a:pt x="4221154" y="2227670"/>
                  <a:pt x="4221154" y="2212394"/>
                </a:cubicBezTo>
                <a:cubicBezTo>
                  <a:pt x="4221154" y="2197127"/>
                  <a:pt x="4233368" y="2184910"/>
                  <a:pt x="4248637" y="2184910"/>
                </a:cubicBezTo>
                <a:close/>
                <a:moveTo>
                  <a:pt x="10552733" y="2163530"/>
                </a:moveTo>
                <a:cubicBezTo>
                  <a:pt x="10556806" y="2164547"/>
                  <a:pt x="10558842" y="2166583"/>
                  <a:pt x="10558842" y="2169638"/>
                </a:cubicBezTo>
                <a:cubicBezTo>
                  <a:pt x="10558842" y="2172694"/>
                  <a:pt x="10556806" y="2174729"/>
                  <a:pt x="10552733" y="2174729"/>
                </a:cubicBezTo>
                <a:cubicBezTo>
                  <a:pt x="10549679" y="2174729"/>
                  <a:pt x="10546625" y="2172694"/>
                  <a:pt x="10546625" y="2169638"/>
                </a:cubicBezTo>
                <a:cubicBezTo>
                  <a:pt x="10546625" y="2166583"/>
                  <a:pt x="10548661" y="2163530"/>
                  <a:pt x="10552733" y="2163530"/>
                </a:cubicBezTo>
                <a:close/>
                <a:moveTo>
                  <a:pt x="11573905" y="2144178"/>
                </a:moveTo>
                <a:cubicBezTo>
                  <a:pt x="11581031" y="2143160"/>
                  <a:pt x="11586122" y="2148250"/>
                  <a:pt x="11586122" y="2155377"/>
                </a:cubicBezTo>
                <a:cubicBezTo>
                  <a:pt x="11586122" y="2161486"/>
                  <a:pt x="11581031" y="2166575"/>
                  <a:pt x="11573905" y="2166575"/>
                </a:cubicBezTo>
                <a:cubicBezTo>
                  <a:pt x="11567795" y="2166575"/>
                  <a:pt x="11561687" y="2161486"/>
                  <a:pt x="11561687" y="2155377"/>
                </a:cubicBezTo>
                <a:cubicBezTo>
                  <a:pt x="11561687" y="2149268"/>
                  <a:pt x="11566778" y="2144178"/>
                  <a:pt x="11573905" y="2144178"/>
                </a:cubicBezTo>
                <a:close/>
                <a:moveTo>
                  <a:pt x="10875476" y="2060694"/>
                </a:moveTo>
                <a:cubicBezTo>
                  <a:pt x="10879549" y="2060694"/>
                  <a:pt x="10883622" y="2063748"/>
                  <a:pt x="10883622" y="2068840"/>
                </a:cubicBezTo>
                <a:cubicBezTo>
                  <a:pt x="10883622" y="2073930"/>
                  <a:pt x="10879549" y="2076984"/>
                  <a:pt x="10875476" y="2076984"/>
                </a:cubicBezTo>
                <a:cubicBezTo>
                  <a:pt x="10870386" y="2076984"/>
                  <a:pt x="10867332" y="2072912"/>
                  <a:pt x="10867332" y="2068840"/>
                </a:cubicBezTo>
                <a:cubicBezTo>
                  <a:pt x="10867332" y="2063748"/>
                  <a:pt x="10871405" y="2060694"/>
                  <a:pt x="10875476" y="2060694"/>
                </a:cubicBezTo>
                <a:close/>
                <a:moveTo>
                  <a:pt x="9976480" y="2052572"/>
                </a:moveTo>
                <a:cubicBezTo>
                  <a:pt x="10001933" y="2052572"/>
                  <a:pt x="10023313" y="2072934"/>
                  <a:pt x="10023313" y="2099390"/>
                </a:cubicBezTo>
                <a:cubicBezTo>
                  <a:pt x="10023313" y="2124842"/>
                  <a:pt x="10001933" y="2146221"/>
                  <a:pt x="9976480" y="2146221"/>
                </a:cubicBezTo>
                <a:cubicBezTo>
                  <a:pt x="9950008" y="2146221"/>
                  <a:pt x="9929646" y="2124842"/>
                  <a:pt x="9929646" y="2099390"/>
                </a:cubicBezTo>
                <a:cubicBezTo>
                  <a:pt x="9929646" y="2072934"/>
                  <a:pt x="9951027" y="2052572"/>
                  <a:pt x="9976480" y="2052572"/>
                </a:cubicBezTo>
                <a:close/>
                <a:moveTo>
                  <a:pt x="8217174" y="2041361"/>
                </a:moveTo>
                <a:cubicBezTo>
                  <a:pt x="8239572" y="2041361"/>
                  <a:pt x="8257898" y="2059688"/>
                  <a:pt x="8257898" y="2082087"/>
                </a:cubicBezTo>
                <a:cubicBezTo>
                  <a:pt x="8257898" y="2104477"/>
                  <a:pt x="8239572" y="2122802"/>
                  <a:pt x="8217174" y="2122802"/>
                </a:cubicBezTo>
                <a:cubicBezTo>
                  <a:pt x="8194776" y="2122802"/>
                  <a:pt x="8176449" y="2104477"/>
                  <a:pt x="8176449" y="2082087"/>
                </a:cubicBezTo>
                <a:cubicBezTo>
                  <a:pt x="8176449" y="2059688"/>
                  <a:pt x="8194776" y="2041361"/>
                  <a:pt x="8217174" y="2041361"/>
                </a:cubicBezTo>
                <a:close/>
                <a:moveTo>
                  <a:pt x="11389625" y="2007776"/>
                </a:moveTo>
                <a:cubicBezTo>
                  <a:pt x="11396752" y="2007776"/>
                  <a:pt x="11401843" y="2012868"/>
                  <a:pt x="11401843" y="2019993"/>
                </a:cubicBezTo>
                <a:cubicBezTo>
                  <a:pt x="11401843" y="2026102"/>
                  <a:pt x="11396752" y="2032209"/>
                  <a:pt x="11389625" y="2032209"/>
                </a:cubicBezTo>
                <a:cubicBezTo>
                  <a:pt x="11383516" y="2032209"/>
                  <a:pt x="11377408" y="2027119"/>
                  <a:pt x="11377408" y="2019993"/>
                </a:cubicBezTo>
                <a:cubicBezTo>
                  <a:pt x="11377408" y="2013885"/>
                  <a:pt x="11382499" y="2007776"/>
                  <a:pt x="11389625" y="2007776"/>
                </a:cubicBezTo>
                <a:close/>
                <a:moveTo>
                  <a:pt x="11089281" y="1971100"/>
                </a:moveTo>
                <a:cubicBezTo>
                  <a:pt x="11092335" y="1971100"/>
                  <a:pt x="11094371" y="1973135"/>
                  <a:pt x="11094371" y="1976191"/>
                </a:cubicBezTo>
                <a:cubicBezTo>
                  <a:pt x="11094371" y="1979244"/>
                  <a:pt x="11092335" y="1981281"/>
                  <a:pt x="11089281" y="1981281"/>
                </a:cubicBezTo>
                <a:cubicBezTo>
                  <a:pt x="11086227" y="1981281"/>
                  <a:pt x="11084190" y="1979244"/>
                  <a:pt x="11084190" y="1976191"/>
                </a:cubicBezTo>
                <a:cubicBezTo>
                  <a:pt x="11084190" y="1973135"/>
                  <a:pt x="11086227" y="1971100"/>
                  <a:pt x="11089281" y="1971100"/>
                </a:cubicBezTo>
                <a:close/>
                <a:moveTo>
                  <a:pt x="607782" y="1958886"/>
                </a:moveTo>
                <a:cubicBezTo>
                  <a:pt x="618982" y="1958886"/>
                  <a:pt x="627126" y="1968049"/>
                  <a:pt x="627126" y="1978230"/>
                </a:cubicBezTo>
                <a:cubicBezTo>
                  <a:pt x="627126" y="1989429"/>
                  <a:pt x="617963" y="1997575"/>
                  <a:pt x="607782" y="1997575"/>
                </a:cubicBezTo>
                <a:cubicBezTo>
                  <a:pt x="596583" y="1997575"/>
                  <a:pt x="588438" y="1988410"/>
                  <a:pt x="588438" y="1978230"/>
                </a:cubicBezTo>
                <a:cubicBezTo>
                  <a:pt x="588438" y="1967031"/>
                  <a:pt x="597601" y="1958886"/>
                  <a:pt x="607782" y="1958886"/>
                </a:cubicBezTo>
                <a:close/>
                <a:moveTo>
                  <a:pt x="8754740" y="1924294"/>
                </a:moveTo>
                <a:cubicBezTo>
                  <a:pt x="8757794" y="1925312"/>
                  <a:pt x="8760849" y="1927349"/>
                  <a:pt x="8760849" y="1930402"/>
                </a:cubicBezTo>
                <a:cubicBezTo>
                  <a:pt x="8760849" y="1933458"/>
                  <a:pt x="8758812" y="1936513"/>
                  <a:pt x="8754740" y="1936513"/>
                </a:cubicBezTo>
                <a:cubicBezTo>
                  <a:pt x="8751685" y="1936513"/>
                  <a:pt x="8748631" y="1934476"/>
                  <a:pt x="8748631" y="1930402"/>
                </a:cubicBezTo>
                <a:cubicBezTo>
                  <a:pt x="8748631" y="1927349"/>
                  <a:pt x="8750667" y="1924294"/>
                  <a:pt x="8754740" y="1924294"/>
                </a:cubicBezTo>
                <a:close/>
                <a:moveTo>
                  <a:pt x="6224720" y="1894771"/>
                </a:moveTo>
                <a:cubicBezTo>
                  <a:pt x="6227774" y="1894771"/>
                  <a:pt x="6230829" y="1897823"/>
                  <a:pt x="6230829" y="1900877"/>
                </a:cubicBezTo>
                <a:cubicBezTo>
                  <a:pt x="6230829" y="1904948"/>
                  <a:pt x="6227774" y="1906983"/>
                  <a:pt x="6224720" y="1906983"/>
                </a:cubicBezTo>
                <a:cubicBezTo>
                  <a:pt x="6220647" y="1906983"/>
                  <a:pt x="6218611" y="1903930"/>
                  <a:pt x="6218611" y="1900877"/>
                </a:cubicBezTo>
                <a:cubicBezTo>
                  <a:pt x="6218611" y="1896803"/>
                  <a:pt x="6221665" y="1894771"/>
                  <a:pt x="6224720" y="1894771"/>
                </a:cubicBezTo>
                <a:close/>
                <a:moveTo>
                  <a:pt x="6900749" y="1835719"/>
                </a:moveTo>
                <a:cubicBezTo>
                  <a:pt x="6907876" y="1834702"/>
                  <a:pt x="6913985" y="1840812"/>
                  <a:pt x="6913985" y="1848957"/>
                </a:cubicBezTo>
                <a:cubicBezTo>
                  <a:pt x="6913985" y="1856084"/>
                  <a:pt x="6907876" y="1862192"/>
                  <a:pt x="6900749" y="1862192"/>
                </a:cubicBezTo>
                <a:cubicBezTo>
                  <a:pt x="6893622" y="1862192"/>
                  <a:pt x="6887514" y="1856084"/>
                  <a:pt x="6887514" y="1848957"/>
                </a:cubicBezTo>
                <a:cubicBezTo>
                  <a:pt x="6887514" y="1841829"/>
                  <a:pt x="6893622" y="1835719"/>
                  <a:pt x="6900749" y="1835719"/>
                </a:cubicBezTo>
                <a:close/>
                <a:moveTo>
                  <a:pt x="3320114" y="1834701"/>
                </a:moveTo>
                <a:cubicBezTo>
                  <a:pt x="3322150" y="1834701"/>
                  <a:pt x="3324187" y="1836737"/>
                  <a:pt x="3324187" y="1838772"/>
                </a:cubicBezTo>
                <a:cubicBezTo>
                  <a:pt x="3324187" y="1840809"/>
                  <a:pt x="3322150" y="1842845"/>
                  <a:pt x="3320114" y="1842845"/>
                </a:cubicBezTo>
                <a:cubicBezTo>
                  <a:pt x="3318077" y="1842845"/>
                  <a:pt x="3316042" y="1840809"/>
                  <a:pt x="3316042" y="1838772"/>
                </a:cubicBezTo>
                <a:cubicBezTo>
                  <a:pt x="3316042" y="1836737"/>
                  <a:pt x="3318077" y="1834701"/>
                  <a:pt x="3320114" y="1834701"/>
                </a:cubicBezTo>
                <a:close/>
                <a:moveTo>
                  <a:pt x="6968963" y="1829583"/>
                </a:moveTo>
                <a:cubicBezTo>
                  <a:pt x="6971000" y="1829583"/>
                  <a:pt x="6972017" y="1831619"/>
                  <a:pt x="6972017" y="1832637"/>
                </a:cubicBezTo>
                <a:cubicBezTo>
                  <a:pt x="6972017" y="1834674"/>
                  <a:pt x="6971000" y="1835691"/>
                  <a:pt x="6968963" y="1835691"/>
                </a:cubicBezTo>
                <a:cubicBezTo>
                  <a:pt x="6966927" y="1835691"/>
                  <a:pt x="6965909" y="1834674"/>
                  <a:pt x="6965909" y="1832637"/>
                </a:cubicBezTo>
                <a:cubicBezTo>
                  <a:pt x="6965909" y="1830601"/>
                  <a:pt x="6966927" y="1829583"/>
                  <a:pt x="6968963" y="1829583"/>
                </a:cubicBezTo>
                <a:close/>
                <a:moveTo>
                  <a:pt x="5026434" y="1816374"/>
                </a:moveTo>
                <a:cubicBezTo>
                  <a:pt x="5029485" y="1816374"/>
                  <a:pt x="5031521" y="1818411"/>
                  <a:pt x="5031521" y="1821463"/>
                </a:cubicBezTo>
                <a:cubicBezTo>
                  <a:pt x="5031521" y="1824518"/>
                  <a:pt x="5029485" y="1826554"/>
                  <a:pt x="5026434" y="1826554"/>
                </a:cubicBezTo>
                <a:cubicBezTo>
                  <a:pt x="5023379" y="1826554"/>
                  <a:pt x="5021344" y="1824518"/>
                  <a:pt x="5021344" y="1821463"/>
                </a:cubicBezTo>
                <a:cubicBezTo>
                  <a:pt x="5021344" y="1818411"/>
                  <a:pt x="5023379" y="1816374"/>
                  <a:pt x="5026434" y="1816374"/>
                </a:cubicBezTo>
                <a:close/>
                <a:moveTo>
                  <a:pt x="1693109" y="1810250"/>
                </a:moveTo>
                <a:cubicBezTo>
                  <a:pt x="1709398" y="1810250"/>
                  <a:pt x="1722634" y="1823487"/>
                  <a:pt x="1722634" y="1839778"/>
                </a:cubicBezTo>
                <a:cubicBezTo>
                  <a:pt x="1722634" y="1856067"/>
                  <a:pt x="1709398" y="1869303"/>
                  <a:pt x="1693109" y="1869303"/>
                </a:cubicBezTo>
                <a:cubicBezTo>
                  <a:pt x="1676819" y="1869303"/>
                  <a:pt x="1663584" y="1856067"/>
                  <a:pt x="1663584" y="1839778"/>
                </a:cubicBezTo>
                <a:cubicBezTo>
                  <a:pt x="1663584" y="1823487"/>
                  <a:pt x="1676819" y="1810250"/>
                  <a:pt x="1693109" y="1810250"/>
                </a:cubicBezTo>
                <a:close/>
                <a:moveTo>
                  <a:pt x="466263" y="1806168"/>
                </a:moveTo>
                <a:cubicBezTo>
                  <a:pt x="468300" y="1806168"/>
                  <a:pt x="470336" y="1808204"/>
                  <a:pt x="470336" y="1810240"/>
                </a:cubicBezTo>
                <a:cubicBezTo>
                  <a:pt x="470336" y="1812277"/>
                  <a:pt x="468300" y="1814313"/>
                  <a:pt x="466263" y="1814313"/>
                </a:cubicBezTo>
                <a:cubicBezTo>
                  <a:pt x="464227" y="1814313"/>
                  <a:pt x="462191" y="1812277"/>
                  <a:pt x="462191" y="1810240"/>
                </a:cubicBezTo>
                <a:cubicBezTo>
                  <a:pt x="462191" y="1808204"/>
                  <a:pt x="464227" y="1806168"/>
                  <a:pt x="466263" y="1806168"/>
                </a:cubicBezTo>
                <a:close/>
                <a:moveTo>
                  <a:pt x="11028194" y="1801104"/>
                </a:moveTo>
                <a:cubicBezTo>
                  <a:pt x="11034304" y="1800086"/>
                  <a:pt x="11040412" y="1806195"/>
                  <a:pt x="11040412" y="1813323"/>
                </a:cubicBezTo>
                <a:cubicBezTo>
                  <a:pt x="11040412" y="1820451"/>
                  <a:pt x="11034304" y="1825541"/>
                  <a:pt x="11028194" y="1825541"/>
                </a:cubicBezTo>
                <a:cubicBezTo>
                  <a:pt x="11021068" y="1825541"/>
                  <a:pt x="11015977" y="1819432"/>
                  <a:pt x="11015977" y="1813323"/>
                </a:cubicBezTo>
                <a:cubicBezTo>
                  <a:pt x="11015977" y="1806195"/>
                  <a:pt x="11022085" y="1801104"/>
                  <a:pt x="11028194" y="1801104"/>
                </a:cubicBezTo>
                <a:close/>
                <a:moveTo>
                  <a:pt x="9489820" y="1800068"/>
                </a:moveTo>
                <a:cubicBezTo>
                  <a:pt x="9509164" y="1800068"/>
                  <a:pt x="9524436" y="1815341"/>
                  <a:pt x="9524436" y="1834686"/>
                </a:cubicBezTo>
                <a:cubicBezTo>
                  <a:pt x="9524436" y="1854031"/>
                  <a:pt x="9509164" y="1869303"/>
                  <a:pt x="9489820" y="1869303"/>
                </a:cubicBezTo>
                <a:cubicBezTo>
                  <a:pt x="9470476" y="1869303"/>
                  <a:pt x="9455204" y="1854031"/>
                  <a:pt x="9455204" y="1834686"/>
                </a:cubicBezTo>
                <a:cubicBezTo>
                  <a:pt x="9455204" y="1815341"/>
                  <a:pt x="9470476" y="1800068"/>
                  <a:pt x="9489820" y="1800068"/>
                </a:cubicBezTo>
                <a:close/>
                <a:moveTo>
                  <a:pt x="10635201" y="1799039"/>
                </a:moveTo>
                <a:cubicBezTo>
                  <a:pt x="10639274" y="1799039"/>
                  <a:pt x="10642329" y="1802093"/>
                  <a:pt x="10642329" y="1806166"/>
                </a:cubicBezTo>
                <a:cubicBezTo>
                  <a:pt x="10642329" y="1810238"/>
                  <a:pt x="10639274" y="1813293"/>
                  <a:pt x="10635201" y="1813293"/>
                </a:cubicBezTo>
                <a:cubicBezTo>
                  <a:pt x="10631129" y="1813293"/>
                  <a:pt x="10628075" y="1810238"/>
                  <a:pt x="10628075" y="1806166"/>
                </a:cubicBezTo>
                <a:cubicBezTo>
                  <a:pt x="10628075" y="1802093"/>
                  <a:pt x="10631129" y="1799039"/>
                  <a:pt x="10635201" y="1799039"/>
                </a:cubicBezTo>
                <a:close/>
                <a:moveTo>
                  <a:pt x="8181540" y="1798022"/>
                </a:moveTo>
                <a:cubicBezTo>
                  <a:pt x="8184594" y="1797003"/>
                  <a:pt x="8186630" y="1800058"/>
                  <a:pt x="8186630" y="1803111"/>
                </a:cubicBezTo>
                <a:cubicBezTo>
                  <a:pt x="8186630" y="1806166"/>
                  <a:pt x="8184594" y="1808202"/>
                  <a:pt x="8181540" y="1808202"/>
                </a:cubicBezTo>
                <a:cubicBezTo>
                  <a:pt x="8178485" y="1808202"/>
                  <a:pt x="8176449" y="1806166"/>
                  <a:pt x="8176449" y="1803111"/>
                </a:cubicBezTo>
                <a:cubicBezTo>
                  <a:pt x="8176449" y="1800058"/>
                  <a:pt x="8178485" y="1798022"/>
                  <a:pt x="8181540" y="1798022"/>
                </a:cubicBezTo>
                <a:close/>
                <a:moveTo>
                  <a:pt x="5724840" y="1792952"/>
                </a:moveTo>
                <a:cubicBezTo>
                  <a:pt x="5727896" y="1792952"/>
                  <a:pt x="5730949" y="1796006"/>
                  <a:pt x="5730949" y="1799061"/>
                </a:cubicBezTo>
                <a:cubicBezTo>
                  <a:pt x="5730949" y="1802116"/>
                  <a:pt x="5727896" y="1805170"/>
                  <a:pt x="5724840" y="1805170"/>
                </a:cubicBezTo>
                <a:cubicBezTo>
                  <a:pt x="5721787" y="1805170"/>
                  <a:pt x="5718734" y="1802116"/>
                  <a:pt x="5718734" y="1799061"/>
                </a:cubicBezTo>
                <a:cubicBezTo>
                  <a:pt x="5718734" y="1796006"/>
                  <a:pt x="5721787" y="1792952"/>
                  <a:pt x="5724840" y="1792952"/>
                </a:cubicBezTo>
                <a:close/>
                <a:moveTo>
                  <a:pt x="10191302" y="1791912"/>
                </a:moveTo>
                <a:cubicBezTo>
                  <a:pt x="10198429" y="1791912"/>
                  <a:pt x="10204538" y="1798021"/>
                  <a:pt x="10204538" y="1805147"/>
                </a:cubicBezTo>
                <a:cubicBezTo>
                  <a:pt x="10204538" y="1812274"/>
                  <a:pt x="10198429" y="1818383"/>
                  <a:pt x="10191302" y="1818383"/>
                </a:cubicBezTo>
                <a:cubicBezTo>
                  <a:pt x="10184175" y="1818383"/>
                  <a:pt x="10178067" y="1812274"/>
                  <a:pt x="10178067" y="1805147"/>
                </a:cubicBezTo>
                <a:cubicBezTo>
                  <a:pt x="10178067" y="1798021"/>
                  <a:pt x="10184175" y="1791912"/>
                  <a:pt x="10191302" y="1791912"/>
                </a:cubicBezTo>
                <a:close/>
                <a:moveTo>
                  <a:pt x="5611817" y="1782750"/>
                </a:moveTo>
                <a:cubicBezTo>
                  <a:pt x="5612835" y="1782750"/>
                  <a:pt x="5613854" y="1783768"/>
                  <a:pt x="5613854" y="1784786"/>
                </a:cubicBezTo>
                <a:cubicBezTo>
                  <a:pt x="5613854" y="1785804"/>
                  <a:pt x="5612835" y="1786822"/>
                  <a:pt x="5611817" y="1786822"/>
                </a:cubicBezTo>
                <a:cubicBezTo>
                  <a:pt x="5610799" y="1786822"/>
                  <a:pt x="5609781" y="1785804"/>
                  <a:pt x="5609781" y="1784786"/>
                </a:cubicBezTo>
                <a:cubicBezTo>
                  <a:pt x="5609781" y="1783768"/>
                  <a:pt x="5610799" y="1782750"/>
                  <a:pt x="5611817" y="1782750"/>
                </a:cubicBezTo>
                <a:close/>
                <a:moveTo>
                  <a:pt x="2172677" y="1781757"/>
                </a:moveTo>
                <a:cubicBezTo>
                  <a:pt x="2184894" y="1781757"/>
                  <a:pt x="2195074" y="1791938"/>
                  <a:pt x="2195074" y="1804157"/>
                </a:cubicBezTo>
                <a:cubicBezTo>
                  <a:pt x="2195074" y="1816374"/>
                  <a:pt x="2184894" y="1826554"/>
                  <a:pt x="2172677" y="1826554"/>
                </a:cubicBezTo>
                <a:cubicBezTo>
                  <a:pt x="2160460" y="1826554"/>
                  <a:pt x="2150279" y="1816374"/>
                  <a:pt x="2150279" y="1804157"/>
                </a:cubicBezTo>
                <a:cubicBezTo>
                  <a:pt x="2150279" y="1791938"/>
                  <a:pt x="2160460" y="1781757"/>
                  <a:pt x="2172677" y="1781757"/>
                </a:cubicBezTo>
                <a:close/>
                <a:moveTo>
                  <a:pt x="8210047" y="1762412"/>
                </a:moveTo>
                <a:cubicBezTo>
                  <a:pt x="8215138" y="1762412"/>
                  <a:pt x="8219210" y="1766483"/>
                  <a:pt x="8219210" y="1771574"/>
                </a:cubicBezTo>
                <a:cubicBezTo>
                  <a:pt x="8219210" y="1776666"/>
                  <a:pt x="8215138" y="1780737"/>
                  <a:pt x="8210047" y="1780737"/>
                </a:cubicBezTo>
                <a:cubicBezTo>
                  <a:pt x="8204957" y="1780737"/>
                  <a:pt x="8200884" y="1776666"/>
                  <a:pt x="8200884" y="1771574"/>
                </a:cubicBezTo>
                <a:cubicBezTo>
                  <a:pt x="8200884" y="1766483"/>
                  <a:pt x="8204957" y="1762412"/>
                  <a:pt x="8210047" y="1762412"/>
                </a:cubicBezTo>
                <a:close/>
                <a:moveTo>
                  <a:pt x="559930" y="1753225"/>
                </a:moveTo>
                <a:cubicBezTo>
                  <a:pt x="567056" y="1753225"/>
                  <a:pt x="572147" y="1758316"/>
                  <a:pt x="572147" y="1765442"/>
                </a:cubicBezTo>
                <a:cubicBezTo>
                  <a:pt x="572147" y="1771551"/>
                  <a:pt x="567056" y="1777660"/>
                  <a:pt x="559930" y="1777660"/>
                </a:cubicBezTo>
                <a:cubicBezTo>
                  <a:pt x="553821" y="1777660"/>
                  <a:pt x="547713" y="1772569"/>
                  <a:pt x="547713" y="1765442"/>
                </a:cubicBezTo>
                <a:cubicBezTo>
                  <a:pt x="547713" y="1759333"/>
                  <a:pt x="552804" y="1753225"/>
                  <a:pt x="559930" y="1753225"/>
                </a:cubicBezTo>
                <a:close/>
                <a:moveTo>
                  <a:pt x="6170759" y="1745079"/>
                </a:moveTo>
                <a:cubicBezTo>
                  <a:pt x="6175850" y="1744060"/>
                  <a:pt x="6179922" y="1748132"/>
                  <a:pt x="6179922" y="1754241"/>
                </a:cubicBezTo>
                <a:cubicBezTo>
                  <a:pt x="6179922" y="1759332"/>
                  <a:pt x="6175850" y="1763405"/>
                  <a:pt x="6170759" y="1763405"/>
                </a:cubicBezTo>
                <a:cubicBezTo>
                  <a:pt x="6165669" y="1763405"/>
                  <a:pt x="6160578" y="1759332"/>
                  <a:pt x="6160578" y="1754241"/>
                </a:cubicBezTo>
                <a:cubicBezTo>
                  <a:pt x="6160578" y="1749150"/>
                  <a:pt x="6164651" y="1745079"/>
                  <a:pt x="6170759" y="1745079"/>
                </a:cubicBezTo>
                <a:close/>
                <a:moveTo>
                  <a:pt x="7806873" y="1737952"/>
                </a:moveTo>
                <a:cubicBezTo>
                  <a:pt x="7809927" y="1737952"/>
                  <a:pt x="7811963" y="1739988"/>
                  <a:pt x="7811963" y="1743043"/>
                </a:cubicBezTo>
                <a:cubicBezTo>
                  <a:pt x="7811963" y="1745079"/>
                  <a:pt x="7809927" y="1748133"/>
                  <a:pt x="7806873" y="1748133"/>
                </a:cubicBezTo>
                <a:cubicBezTo>
                  <a:pt x="7803818" y="1748133"/>
                  <a:pt x="7801782" y="1746097"/>
                  <a:pt x="7801782" y="1743043"/>
                </a:cubicBezTo>
                <a:cubicBezTo>
                  <a:pt x="7801782" y="1739988"/>
                  <a:pt x="7803818" y="1737952"/>
                  <a:pt x="7806873" y="1737952"/>
                </a:cubicBezTo>
                <a:close/>
                <a:moveTo>
                  <a:pt x="961068" y="1706391"/>
                </a:moveTo>
                <a:cubicBezTo>
                  <a:pt x="964122" y="1706391"/>
                  <a:pt x="967176" y="1708427"/>
                  <a:pt x="967176" y="1712500"/>
                </a:cubicBezTo>
                <a:cubicBezTo>
                  <a:pt x="967176" y="1715555"/>
                  <a:pt x="964122" y="1718608"/>
                  <a:pt x="961068" y="1718608"/>
                </a:cubicBezTo>
                <a:cubicBezTo>
                  <a:pt x="958013" y="1718608"/>
                  <a:pt x="954959" y="1715555"/>
                  <a:pt x="954959" y="1712500"/>
                </a:cubicBezTo>
                <a:cubicBezTo>
                  <a:pt x="954959" y="1709445"/>
                  <a:pt x="958013" y="1706391"/>
                  <a:pt x="961068" y="1706391"/>
                </a:cubicBezTo>
                <a:close/>
                <a:moveTo>
                  <a:pt x="4813613" y="1703336"/>
                </a:moveTo>
                <a:cubicBezTo>
                  <a:pt x="4815650" y="1703336"/>
                  <a:pt x="4817688" y="1705371"/>
                  <a:pt x="4817688" y="1707408"/>
                </a:cubicBezTo>
                <a:cubicBezTo>
                  <a:pt x="4817688" y="1709444"/>
                  <a:pt x="4815650" y="1711481"/>
                  <a:pt x="4813613" y="1711481"/>
                </a:cubicBezTo>
                <a:cubicBezTo>
                  <a:pt x="4811579" y="1711481"/>
                  <a:pt x="4809541" y="1709444"/>
                  <a:pt x="4809541" y="1707408"/>
                </a:cubicBezTo>
                <a:cubicBezTo>
                  <a:pt x="4809541" y="1705371"/>
                  <a:pt x="4811579" y="1703336"/>
                  <a:pt x="4813613" y="1703336"/>
                </a:cubicBezTo>
                <a:close/>
                <a:moveTo>
                  <a:pt x="4269970" y="1698253"/>
                </a:moveTo>
                <a:cubicBezTo>
                  <a:pt x="4287274" y="1699272"/>
                  <a:pt x="4300511" y="1712507"/>
                  <a:pt x="4300511" y="1728798"/>
                </a:cubicBezTo>
                <a:cubicBezTo>
                  <a:pt x="4300511" y="1745088"/>
                  <a:pt x="4287274" y="1758324"/>
                  <a:pt x="4269970" y="1758324"/>
                </a:cubicBezTo>
                <a:cubicBezTo>
                  <a:pt x="4253681" y="1758324"/>
                  <a:pt x="4239427" y="1745088"/>
                  <a:pt x="4239427" y="1728798"/>
                </a:cubicBezTo>
                <a:cubicBezTo>
                  <a:pt x="4239427" y="1712507"/>
                  <a:pt x="4252663" y="1698253"/>
                  <a:pt x="4269970" y="1698253"/>
                </a:cubicBezTo>
                <a:close/>
                <a:moveTo>
                  <a:pt x="7008670" y="1697244"/>
                </a:moveTo>
                <a:cubicBezTo>
                  <a:pt x="7010705" y="1697244"/>
                  <a:pt x="7013760" y="1699281"/>
                  <a:pt x="7013760" y="1702335"/>
                </a:cubicBezTo>
                <a:cubicBezTo>
                  <a:pt x="7013760" y="1705389"/>
                  <a:pt x="7011724" y="1707425"/>
                  <a:pt x="7008670" y="1707425"/>
                </a:cubicBezTo>
                <a:cubicBezTo>
                  <a:pt x="7005615" y="1707425"/>
                  <a:pt x="7003579" y="1705389"/>
                  <a:pt x="7003579" y="1702335"/>
                </a:cubicBezTo>
                <a:cubicBezTo>
                  <a:pt x="7003579" y="1699281"/>
                  <a:pt x="7005615" y="1697244"/>
                  <a:pt x="7008670" y="1697244"/>
                </a:cubicBezTo>
                <a:close/>
                <a:moveTo>
                  <a:pt x="3364842" y="1697228"/>
                </a:moveTo>
                <a:cubicBezTo>
                  <a:pt x="3367896" y="1697228"/>
                  <a:pt x="3370952" y="1700282"/>
                  <a:pt x="3370952" y="1703336"/>
                </a:cubicBezTo>
                <a:cubicBezTo>
                  <a:pt x="3370952" y="1707409"/>
                  <a:pt x="3367896" y="1709445"/>
                  <a:pt x="3364842" y="1709445"/>
                </a:cubicBezTo>
                <a:cubicBezTo>
                  <a:pt x="3360770" y="1709445"/>
                  <a:pt x="3358734" y="1706391"/>
                  <a:pt x="3358734" y="1703336"/>
                </a:cubicBezTo>
                <a:cubicBezTo>
                  <a:pt x="3358734" y="1700282"/>
                  <a:pt x="3361788" y="1697228"/>
                  <a:pt x="3364842" y="1697228"/>
                </a:cubicBezTo>
                <a:close/>
                <a:moveTo>
                  <a:pt x="1989412" y="1695213"/>
                </a:moveTo>
                <a:cubicBezTo>
                  <a:pt x="1995522" y="1695213"/>
                  <a:pt x="2000613" y="1700305"/>
                  <a:pt x="2000613" y="1706413"/>
                </a:cubicBezTo>
                <a:cubicBezTo>
                  <a:pt x="2000613" y="1712522"/>
                  <a:pt x="1995522" y="1717613"/>
                  <a:pt x="1989412" y="1717613"/>
                </a:cubicBezTo>
                <a:cubicBezTo>
                  <a:pt x="1983305" y="1717613"/>
                  <a:pt x="1978214" y="1712522"/>
                  <a:pt x="1978214" y="1706413"/>
                </a:cubicBezTo>
                <a:cubicBezTo>
                  <a:pt x="1978214" y="1700305"/>
                  <a:pt x="1983305" y="1695213"/>
                  <a:pt x="1989412" y="1695213"/>
                </a:cubicBezTo>
                <a:close/>
                <a:moveTo>
                  <a:pt x="3038026" y="1681956"/>
                </a:moveTo>
                <a:cubicBezTo>
                  <a:pt x="3039044" y="1680938"/>
                  <a:pt x="3040062" y="1681956"/>
                  <a:pt x="3040062" y="1683992"/>
                </a:cubicBezTo>
                <a:cubicBezTo>
                  <a:pt x="3040062" y="1685011"/>
                  <a:pt x="3039044" y="1686029"/>
                  <a:pt x="3038026" y="1686029"/>
                </a:cubicBezTo>
                <a:cubicBezTo>
                  <a:pt x="3037008" y="1686029"/>
                  <a:pt x="3035990" y="1685011"/>
                  <a:pt x="3035990" y="1683992"/>
                </a:cubicBezTo>
                <a:cubicBezTo>
                  <a:pt x="3035990" y="1682974"/>
                  <a:pt x="3037008" y="1681956"/>
                  <a:pt x="3038026" y="1681956"/>
                </a:cubicBezTo>
                <a:close/>
                <a:moveTo>
                  <a:pt x="2787638" y="1677907"/>
                </a:moveTo>
                <a:cubicBezTo>
                  <a:pt x="2796801" y="1677907"/>
                  <a:pt x="2803927" y="1685033"/>
                  <a:pt x="2803927" y="1694197"/>
                </a:cubicBezTo>
                <a:cubicBezTo>
                  <a:pt x="2803927" y="1703360"/>
                  <a:pt x="2796801" y="1710486"/>
                  <a:pt x="2787638" y="1710486"/>
                </a:cubicBezTo>
                <a:cubicBezTo>
                  <a:pt x="2778479" y="1710486"/>
                  <a:pt x="2771350" y="1703360"/>
                  <a:pt x="2771350" y="1694197"/>
                </a:cubicBezTo>
                <a:cubicBezTo>
                  <a:pt x="2771350" y="1685033"/>
                  <a:pt x="2778479" y="1677907"/>
                  <a:pt x="2787638" y="1677907"/>
                </a:cubicBezTo>
                <a:close/>
                <a:moveTo>
                  <a:pt x="8908476" y="1670778"/>
                </a:moveTo>
                <a:cubicBezTo>
                  <a:pt x="8910512" y="1670778"/>
                  <a:pt x="8913566" y="1672813"/>
                  <a:pt x="8913566" y="1675869"/>
                </a:cubicBezTo>
                <a:cubicBezTo>
                  <a:pt x="8913566" y="1678923"/>
                  <a:pt x="8911530" y="1680959"/>
                  <a:pt x="8908476" y="1680959"/>
                </a:cubicBezTo>
                <a:cubicBezTo>
                  <a:pt x="8905421" y="1680959"/>
                  <a:pt x="8903385" y="1678923"/>
                  <a:pt x="8903385" y="1675869"/>
                </a:cubicBezTo>
                <a:cubicBezTo>
                  <a:pt x="8903385" y="1672813"/>
                  <a:pt x="8905421" y="1670778"/>
                  <a:pt x="8908476" y="1670778"/>
                </a:cubicBezTo>
                <a:close/>
                <a:moveTo>
                  <a:pt x="9803401" y="1667723"/>
                </a:moveTo>
                <a:cubicBezTo>
                  <a:pt x="9809509" y="1667723"/>
                  <a:pt x="9815617" y="1672813"/>
                  <a:pt x="9815617" y="1679940"/>
                </a:cubicBezTo>
                <a:cubicBezTo>
                  <a:pt x="9815617" y="1686048"/>
                  <a:pt x="9810527" y="1692156"/>
                  <a:pt x="9803401" y="1692156"/>
                </a:cubicBezTo>
                <a:cubicBezTo>
                  <a:pt x="9796274" y="1692156"/>
                  <a:pt x="9791183" y="1687066"/>
                  <a:pt x="9791183" y="1679940"/>
                </a:cubicBezTo>
                <a:cubicBezTo>
                  <a:pt x="9791183" y="1673832"/>
                  <a:pt x="9796274" y="1667723"/>
                  <a:pt x="9803401" y="1667723"/>
                </a:cubicBezTo>
                <a:close/>
                <a:moveTo>
                  <a:pt x="7189895" y="1665690"/>
                </a:moveTo>
                <a:cubicBezTo>
                  <a:pt x="7197021" y="1665690"/>
                  <a:pt x="7202112" y="1670781"/>
                  <a:pt x="7202112" y="1677908"/>
                </a:cubicBezTo>
                <a:cubicBezTo>
                  <a:pt x="7202112" y="1685034"/>
                  <a:pt x="7197021" y="1690124"/>
                  <a:pt x="7189895" y="1690124"/>
                </a:cubicBezTo>
                <a:cubicBezTo>
                  <a:pt x="7182768" y="1690124"/>
                  <a:pt x="7177677" y="1685034"/>
                  <a:pt x="7177677" y="1677908"/>
                </a:cubicBezTo>
                <a:cubicBezTo>
                  <a:pt x="7177677" y="1670781"/>
                  <a:pt x="7182768" y="1665690"/>
                  <a:pt x="7189895" y="1665690"/>
                </a:cubicBezTo>
                <a:close/>
                <a:moveTo>
                  <a:pt x="6840681" y="1665682"/>
                </a:moveTo>
                <a:cubicBezTo>
                  <a:pt x="6869188" y="1665682"/>
                  <a:pt x="6890568" y="1688080"/>
                  <a:pt x="6890568" y="1714552"/>
                </a:cubicBezTo>
                <a:cubicBezTo>
                  <a:pt x="6890568" y="1742044"/>
                  <a:pt x="6868170" y="1763425"/>
                  <a:pt x="6840681" y="1763425"/>
                </a:cubicBezTo>
                <a:cubicBezTo>
                  <a:pt x="6813192" y="1763425"/>
                  <a:pt x="6790793" y="1741026"/>
                  <a:pt x="6790793" y="1714552"/>
                </a:cubicBezTo>
                <a:cubicBezTo>
                  <a:pt x="6790793" y="1687063"/>
                  <a:pt x="6813192" y="1665682"/>
                  <a:pt x="6840681" y="1665682"/>
                </a:cubicBezTo>
                <a:close/>
                <a:moveTo>
                  <a:pt x="4489879" y="1651438"/>
                </a:moveTo>
                <a:cubicBezTo>
                  <a:pt x="4494968" y="1651438"/>
                  <a:pt x="4500062" y="1656528"/>
                  <a:pt x="4500062" y="1661619"/>
                </a:cubicBezTo>
                <a:cubicBezTo>
                  <a:pt x="4500062" y="1666710"/>
                  <a:pt x="4495988" y="1671800"/>
                  <a:pt x="4489879" y="1671800"/>
                </a:cubicBezTo>
                <a:cubicBezTo>
                  <a:pt x="4484789" y="1671800"/>
                  <a:pt x="4479698" y="1667727"/>
                  <a:pt x="4479698" y="1661619"/>
                </a:cubicBezTo>
                <a:cubicBezTo>
                  <a:pt x="4479698" y="1656528"/>
                  <a:pt x="4483769" y="1651438"/>
                  <a:pt x="4489879" y="1651438"/>
                </a:cubicBezTo>
                <a:close/>
                <a:moveTo>
                  <a:pt x="4124356" y="1643267"/>
                </a:moveTo>
                <a:cubicBezTo>
                  <a:pt x="4130464" y="1643267"/>
                  <a:pt x="4135556" y="1648358"/>
                  <a:pt x="4135556" y="1654466"/>
                </a:cubicBezTo>
                <a:cubicBezTo>
                  <a:pt x="4135556" y="1660575"/>
                  <a:pt x="4130464" y="1665666"/>
                  <a:pt x="4124356" y="1665666"/>
                </a:cubicBezTo>
                <a:cubicBezTo>
                  <a:pt x="4118247" y="1665666"/>
                  <a:pt x="4113157" y="1660575"/>
                  <a:pt x="4113157" y="1654466"/>
                </a:cubicBezTo>
                <a:cubicBezTo>
                  <a:pt x="4113157" y="1648358"/>
                  <a:pt x="4118247" y="1643267"/>
                  <a:pt x="4124356" y="1643267"/>
                </a:cubicBezTo>
                <a:close/>
                <a:moveTo>
                  <a:pt x="1369383" y="1634128"/>
                </a:moveTo>
                <a:cubicBezTo>
                  <a:pt x="1378546" y="1634128"/>
                  <a:pt x="1384655" y="1641256"/>
                  <a:pt x="1384655" y="1649400"/>
                </a:cubicBezTo>
                <a:cubicBezTo>
                  <a:pt x="1384655" y="1657544"/>
                  <a:pt x="1377528" y="1664671"/>
                  <a:pt x="1369383" y="1664671"/>
                </a:cubicBezTo>
                <a:cubicBezTo>
                  <a:pt x="1361238" y="1664671"/>
                  <a:pt x="1354111" y="1657544"/>
                  <a:pt x="1354111" y="1649400"/>
                </a:cubicBezTo>
                <a:cubicBezTo>
                  <a:pt x="1354111" y="1641256"/>
                  <a:pt x="1361238" y="1634128"/>
                  <a:pt x="1369383" y="1634128"/>
                </a:cubicBezTo>
                <a:close/>
                <a:moveTo>
                  <a:pt x="9290270" y="1625987"/>
                </a:moveTo>
                <a:cubicBezTo>
                  <a:pt x="9293324" y="1625987"/>
                  <a:pt x="9295360" y="1628022"/>
                  <a:pt x="9295360" y="1631077"/>
                </a:cubicBezTo>
                <a:cubicBezTo>
                  <a:pt x="9295360" y="1634131"/>
                  <a:pt x="9293324" y="1636167"/>
                  <a:pt x="9290270" y="1636167"/>
                </a:cubicBezTo>
                <a:cubicBezTo>
                  <a:pt x="9287215" y="1636167"/>
                  <a:pt x="9285179" y="1634131"/>
                  <a:pt x="9285179" y="1631077"/>
                </a:cubicBezTo>
                <a:cubicBezTo>
                  <a:pt x="9285179" y="1628022"/>
                  <a:pt x="9287215" y="1625987"/>
                  <a:pt x="9290270" y="1625987"/>
                </a:cubicBezTo>
                <a:close/>
                <a:moveTo>
                  <a:pt x="1867190" y="1615780"/>
                </a:moveTo>
                <a:cubicBezTo>
                  <a:pt x="1874317" y="1615780"/>
                  <a:pt x="1879408" y="1620871"/>
                  <a:pt x="1879408" y="1627997"/>
                </a:cubicBezTo>
                <a:cubicBezTo>
                  <a:pt x="1879408" y="1635124"/>
                  <a:pt x="1874317" y="1640215"/>
                  <a:pt x="1867190" y="1640215"/>
                </a:cubicBezTo>
                <a:cubicBezTo>
                  <a:pt x="1860064" y="1640215"/>
                  <a:pt x="1854973" y="1635124"/>
                  <a:pt x="1854973" y="1627997"/>
                </a:cubicBezTo>
                <a:cubicBezTo>
                  <a:pt x="1854973" y="1621888"/>
                  <a:pt x="1860064" y="1615780"/>
                  <a:pt x="1867190" y="1615780"/>
                </a:cubicBezTo>
                <a:close/>
                <a:moveTo>
                  <a:pt x="1952765" y="1611732"/>
                </a:moveTo>
                <a:cubicBezTo>
                  <a:pt x="1970074" y="1611732"/>
                  <a:pt x="1985346" y="1627003"/>
                  <a:pt x="1985346" y="1644310"/>
                </a:cubicBezTo>
                <a:cubicBezTo>
                  <a:pt x="1985346" y="1662635"/>
                  <a:pt x="1971092" y="1676889"/>
                  <a:pt x="1952765" y="1676889"/>
                </a:cubicBezTo>
                <a:cubicBezTo>
                  <a:pt x="1934440" y="1676889"/>
                  <a:pt x="1920186" y="1662635"/>
                  <a:pt x="1920186" y="1644310"/>
                </a:cubicBezTo>
                <a:cubicBezTo>
                  <a:pt x="1920186" y="1625985"/>
                  <a:pt x="1934440" y="1611732"/>
                  <a:pt x="1952765" y="1611732"/>
                </a:cubicBezTo>
                <a:close/>
                <a:moveTo>
                  <a:pt x="7601213" y="1601545"/>
                </a:moveTo>
                <a:cubicBezTo>
                  <a:pt x="7607322" y="1601545"/>
                  <a:pt x="7612413" y="1606636"/>
                  <a:pt x="7612413" y="1612743"/>
                </a:cubicBezTo>
                <a:cubicBezTo>
                  <a:pt x="7612413" y="1618852"/>
                  <a:pt x="7607322" y="1623943"/>
                  <a:pt x="7601213" y="1623943"/>
                </a:cubicBezTo>
                <a:cubicBezTo>
                  <a:pt x="7595105" y="1623943"/>
                  <a:pt x="7590014" y="1618852"/>
                  <a:pt x="7590014" y="1612743"/>
                </a:cubicBezTo>
                <a:cubicBezTo>
                  <a:pt x="7590014" y="1606636"/>
                  <a:pt x="7595105" y="1601545"/>
                  <a:pt x="7601213" y="1601545"/>
                </a:cubicBezTo>
                <a:close/>
                <a:moveTo>
                  <a:pt x="4432839" y="1598471"/>
                </a:moveTo>
                <a:cubicBezTo>
                  <a:pt x="4443020" y="1598471"/>
                  <a:pt x="4450147" y="1606616"/>
                  <a:pt x="4450147" y="1615779"/>
                </a:cubicBezTo>
                <a:cubicBezTo>
                  <a:pt x="4450147" y="1624941"/>
                  <a:pt x="4443020" y="1633087"/>
                  <a:pt x="4432839" y="1633087"/>
                </a:cubicBezTo>
                <a:cubicBezTo>
                  <a:pt x="4423675" y="1633087"/>
                  <a:pt x="4415530" y="1625960"/>
                  <a:pt x="4415530" y="1615779"/>
                </a:cubicBezTo>
                <a:cubicBezTo>
                  <a:pt x="4415530" y="1606616"/>
                  <a:pt x="4422657" y="1598471"/>
                  <a:pt x="4432839" y="1598471"/>
                </a:cubicBezTo>
                <a:close/>
                <a:moveTo>
                  <a:pt x="8604059" y="1598470"/>
                </a:moveTo>
                <a:cubicBezTo>
                  <a:pt x="8616276" y="1598470"/>
                  <a:pt x="8627476" y="1608650"/>
                  <a:pt x="8627476" y="1621886"/>
                </a:cubicBezTo>
                <a:cubicBezTo>
                  <a:pt x="8627476" y="1634103"/>
                  <a:pt x="8617295" y="1645302"/>
                  <a:pt x="8604059" y="1645302"/>
                </a:cubicBezTo>
                <a:cubicBezTo>
                  <a:pt x="8590823" y="1645302"/>
                  <a:pt x="8580642" y="1635121"/>
                  <a:pt x="8580642" y="1621886"/>
                </a:cubicBezTo>
                <a:cubicBezTo>
                  <a:pt x="8580642" y="1608650"/>
                  <a:pt x="8590823" y="1598470"/>
                  <a:pt x="8604059" y="1598470"/>
                </a:cubicBezTo>
                <a:close/>
                <a:moveTo>
                  <a:pt x="970231" y="1592364"/>
                </a:moveTo>
                <a:cubicBezTo>
                  <a:pt x="979394" y="1592364"/>
                  <a:pt x="985503" y="1599491"/>
                  <a:pt x="985503" y="1607636"/>
                </a:cubicBezTo>
                <a:cubicBezTo>
                  <a:pt x="985503" y="1615781"/>
                  <a:pt x="978376" y="1622908"/>
                  <a:pt x="970231" y="1622908"/>
                </a:cubicBezTo>
                <a:cubicBezTo>
                  <a:pt x="962086" y="1622908"/>
                  <a:pt x="954959" y="1615781"/>
                  <a:pt x="954959" y="1607636"/>
                </a:cubicBezTo>
                <a:cubicBezTo>
                  <a:pt x="954959" y="1599491"/>
                  <a:pt x="962086" y="1592364"/>
                  <a:pt x="970231" y="1592364"/>
                </a:cubicBezTo>
                <a:close/>
                <a:moveTo>
                  <a:pt x="8077693" y="1588309"/>
                </a:moveTo>
                <a:cubicBezTo>
                  <a:pt x="8088892" y="1588309"/>
                  <a:pt x="8099073" y="1597471"/>
                  <a:pt x="8099073" y="1609690"/>
                </a:cubicBezTo>
                <a:cubicBezTo>
                  <a:pt x="8099073" y="1621906"/>
                  <a:pt x="8088892" y="1631068"/>
                  <a:pt x="8077693" y="1631068"/>
                </a:cubicBezTo>
                <a:cubicBezTo>
                  <a:pt x="8065475" y="1631068"/>
                  <a:pt x="8056312" y="1621906"/>
                  <a:pt x="8056312" y="1609690"/>
                </a:cubicBezTo>
                <a:cubicBezTo>
                  <a:pt x="8056312" y="1597471"/>
                  <a:pt x="8066493" y="1588309"/>
                  <a:pt x="8077693" y="1588309"/>
                </a:cubicBezTo>
                <a:close/>
                <a:moveTo>
                  <a:pt x="10993578" y="1587269"/>
                </a:moveTo>
                <a:cubicBezTo>
                  <a:pt x="10999687" y="1588288"/>
                  <a:pt x="11004777" y="1593379"/>
                  <a:pt x="11004777" y="1598469"/>
                </a:cubicBezTo>
                <a:cubicBezTo>
                  <a:pt x="11004777" y="1604577"/>
                  <a:pt x="10999687" y="1609668"/>
                  <a:pt x="10993578" y="1609668"/>
                </a:cubicBezTo>
                <a:cubicBezTo>
                  <a:pt x="10987469" y="1609668"/>
                  <a:pt x="10982378" y="1604577"/>
                  <a:pt x="10982378" y="1598469"/>
                </a:cubicBezTo>
                <a:cubicBezTo>
                  <a:pt x="10982378" y="1592360"/>
                  <a:pt x="10987469" y="1587269"/>
                  <a:pt x="10993578" y="1587269"/>
                </a:cubicBezTo>
                <a:close/>
                <a:moveTo>
                  <a:pt x="1053773" y="1581190"/>
                </a:moveTo>
                <a:cubicBezTo>
                  <a:pt x="1057845" y="1580171"/>
                  <a:pt x="1061918" y="1584246"/>
                  <a:pt x="1061918" y="1589335"/>
                </a:cubicBezTo>
                <a:cubicBezTo>
                  <a:pt x="1061918" y="1594424"/>
                  <a:pt x="1057845" y="1597478"/>
                  <a:pt x="1053773" y="1597478"/>
                </a:cubicBezTo>
                <a:cubicBezTo>
                  <a:pt x="1048682" y="1597478"/>
                  <a:pt x="1045628" y="1593408"/>
                  <a:pt x="1045628" y="1589335"/>
                </a:cubicBezTo>
                <a:cubicBezTo>
                  <a:pt x="1045628" y="1584246"/>
                  <a:pt x="1049700" y="1581190"/>
                  <a:pt x="1053773" y="1581190"/>
                </a:cubicBezTo>
                <a:close/>
                <a:moveTo>
                  <a:pt x="6563753" y="1579126"/>
                </a:moveTo>
                <a:cubicBezTo>
                  <a:pt x="6569861" y="1579126"/>
                  <a:pt x="6574952" y="1584217"/>
                  <a:pt x="6574952" y="1590325"/>
                </a:cubicBezTo>
                <a:cubicBezTo>
                  <a:pt x="6574952" y="1596434"/>
                  <a:pt x="6569861" y="1601524"/>
                  <a:pt x="6563753" y="1601524"/>
                </a:cubicBezTo>
                <a:cubicBezTo>
                  <a:pt x="6557644" y="1601524"/>
                  <a:pt x="6552553" y="1596434"/>
                  <a:pt x="6552553" y="1590325"/>
                </a:cubicBezTo>
                <a:cubicBezTo>
                  <a:pt x="6552553" y="1584217"/>
                  <a:pt x="6557644" y="1579126"/>
                  <a:pt x="6563753" y="1579126"/>
                </a:cubicBezTo>
                <a:close/>
                <a:moveTo>
                  <a:pt x="9187440" y="1578129"/>
                </a:moveTo>
                <a:cubicBezTo>
                  <a:pt x="9193548" y="1578129"/>
                  <a:pt x="9198639" y="1583220"/>
                  <a:pt x="9198639" y="1589328"/>
                </a:cubicBezTo>
                <a:cubicBezTo>
                  <a:pt x="9198639" y="1595436"/>
                  <a:pt x="9193548" y="1600526"/>
                  <a:pt x="9187440" y="1600526"/>
                </a:cubicBezTo>
                <a:cubicBezTo>
                  <a:pt x="9181331" y="1600526"/>
                  <a:pt x="9176240" y="1595436"/>
                  <a:pt x="9176240" y="1589328"/>
                </a:cubicBezTo>
                <a:cubicBezTo>
                  <a:pt x="9176240" y="1583220"/>
                  <a:pt x="9181331" y="1578129"/>
                  <a:pt x="9187440" y="1578129"/>
                </a:cubicBezTo>
                <a:close/>
                <a:moveTo>
                  <a:pt x="5811366" y="1539421"/>
                </a:moveTo>
                <a:cubicBezTo>
                  <a:pt x="5816457" y="1539421"/>
                  <a:pt x="5821547" y="1543493"/>
                  <a:pt x="5821547" y="1549602"/>
                </a:cubicBezTo>
                <a:cubicBezTo>
                  <a:pt x="5821547" y="1555711"/>
                  <a:pt x="5816457" y="1559783"/>
                  <a:pt x="5811366" y="1559783"/>
                </a:cubicBezTo>
                <a:cubicBezTo>
                  <a:pt x="5805258" y="1559783"/>
                  <a:pt x="5801185" y="1555711"/>
                  <a:pt x="5801185" y="1549602"/>
                </a:cubicBezTo>
                <a:cubicBezTo>
                  <a:pt x="5801185" y="1544512"/>
                  <a:pt x="5805258" y="1539421"/>
                  <a:pt x="5811366" y="1539421"/>
                </a:cubicBezTo>
                <a:close/>
                <a:moveTo>
                  <a:pt x="6556626" y="1510942"/>
                </a:moveTo>
                <a:cubicBezTo>
                  <a:pt x="6562734" y="1510942"/>
                  <a:pt x="6568843" y="1516032"/>
                  <a:pt x="6568843" y="1523160"/>
                </a:cubicBezTo>
                <a:cubicBezTo>
                  <a:pt x="6568843" y="1530285"/>
                  <a:pt x="6563752" y="1535375"/>
                  <a:pt x="6556626" y="1535375"/>
                </a:cubicBezTo>
                <a:cubicBezTo>
                  <a:pt x="6549499" y="1535375"/>
                  <a:pt x="6544408" y="1530285"/>
                  <a:pt x="6544408" y="1523160"/>
                </a:cubicBezTo>
                <a:cubicBezTo>
                  <a:pt x="6544408" y="1516032"/>
                  <a:pt x="6549499" y="1510942"/>
                  <a:pt x="6556626" y="1510942"/>
                </a:cubicBezTo>
                <a:close/>
                <a:moveTo>
                  <a:pt x="5064100" y="1507884"/>
                </a:moveTo>
                <a:cubicBezTo>
                  <a:pt x="5071226" y="1506866"/>
                  <a:pt x="5076314" y="1512975"/>
                  <a:pt x="5076314" y="1520102"/>
                </a:cubicBezTo>
                <a:cubicBezTo>
                  <a:pt x="5076314" y="1527228"/>
                  <a:pt x="5071226" y="1532317"/>
                  <a:pt x="5064100" y="1532317"/>
                </a:cubicBezTo>
                <a:cubicBezTo>
                  <a:pt x="5056975" y="1532317"/>
                  <a:pt x="5051886" y="1527228"/>
                  <a:pt x="5051886" y="1520102"/>
                </a:cubicBezTo>
                <a:cubicBezTo>
                  <a:pt x="5051886" y="1512975"/>
                  <a:pt x="5056975" y="1507884"/>
                  <a:pt x="5064100" y="1507884"/>
                </a:cubicBezTo>
                <a:close/>
                <a:moveTo>
                  <a:pt x="12045293" y="1495671"/>
                </a:moveTo>
                <a:cubicBezTo>
                  <a:pt x="12061582" y="1496689"/>
                  <a:pt x="12074818" y="1509924"/>
                  <a:pt x="12074818" y="1525195"/>
                </a:cubicBezTo>
                <a:cubicBezTo>
                  <a:pt x="12074818" y="1541483"/>
                  <a:pt x="12061582" y="1553701"/>
                  <a:pt x="12045293" y="1553701"/>
                </a:cubicBezTo>
                <a:cubicBezTo>
                  <a:pt x="12029003" y="1553701"/>
                  <a:pt x="12015767" y="1540465"/>
                  <a:pt x="12015767" y="1525195"/>
                </a:cubicBezTo>
                <a:cubicBezTo>
                  <a:pt x="12015767" y="1508906"/>
                  <a:pt x="12029003" y="1495671"/>
                  <a:pt x="12045293" y="1495671"/>
                </a:cubicBezTo>
                <a:close/>
                <a:moveTo>
                  <a:pt x="7198040" y="1482432"/>
                </a:moveTo>
                <a:cubicBezTo>
                  <a:pt x="7200076" y="1482432"/>
                  <a:pt x="7203130" y="1484468"/>
                  <a:pt x="7203130" y="1487523"/>
                </a:cubicBezTo>
                <a:cubicBezTo>
                  <a:pt x="7203130" y="1490577"/>
                  <a:pt x="7201094" y="1492613"/>
                  <a:pt x="7198040" y="1492613"/>
                </a:cubicBezTo>
                <a:cubicBezTo>
                  <a:pt x="7194985" y="1492613"/>
                  <a:pt x="7192949" y="1490577"/>
                  <a:pt x="7192949" y="1487523"/>
                </a:cubicBezTo>
                <a:cubicBezTo>
                  <a:pt x="7192949" y="1484468"/>
                  <a:pt x="7194985" y="1482432"/>
                  <a:pt x="7198040" y="1482432"/>
                </a:cubicBezTo>
                <a:close/>
                <a:moveTo>
                  <a:pt x="10018223" y="1481387"/>
                </a:moveTo>
                <a:cubicBezTo>
                  <a:pt x="10022296" y="1481387"/>
                  <a:pt x="10025350" y="1484441"/>
                  <a:pt x="10025350" y="1488514"/>
                </a:cubicBezTo>
                <a:cubicBezTo>
                  <a:pt x="10025350" y="1492586"/>
                  <a:pt x="10022296" y="1494622"/>
                  <a:pt x="10018223" y="1494622"/>
                </a:cubicBezTo>
                <a:cubicBezTo>
                  <a:pt x="10014150" y="1494622"/>
                  <a:pt x="10011096" y="1491568"/>
                  <a:pt x="10011096" y="1488514"/>
                </a:cubicBezTo>
                <a:cubicBezTo>
                  <a:pt x="10011096" y="1484441"/>
                  <a:pt x="10014150" y="1481387"/>
                  <a:pt x="10018223" y="1481387"/>
                </a:cubicBezTo>
                <a:close/>
                <a:moveTo>
                  <a:pt x="8393309" y="1477350"/>
                </a:moveTo>
                <a:cubicBezTo>
                  <a:pt x="8410616" y="1477350"/>
                  <a:pt x="8425888" y="1491603"/>
                  <a:pt x="8425888" y="1509928"/>
                </a:cubicBezTo>
                <a:cubicBezTo>
                  <a:pt x="8425888" y="1528253"/>
                  <a:pt x="8411635" y="1542506"/>
                  <a:pt x="8393309" y="1542506"/>
                </a:cubicBezTo>
                <a:cubicBezTo>
                  <a:pt x="8374982" y="1542506"/>
                  <a:pt x="8360729" y="1528253"/>
                  <a:pt x="8360729" y="1509928"/>
                </a:cubicBezTo>
                <a:cubicBezTo>
                  <a:pt x="8360729" y="1491603"/>
                  <a:pt x="8374982" y="1477350"/>
                  <a:pt x="8393309" y="1477350"/>
                </a:cubicBezTo>
                <a:close/>
                <a:moveTo>
                  <a:pt x="5908087" y="1476298"/>
                </a:moveTo>
                <a:cubicBezTo>
                  <a:pt x="5909106" y="1476298"/>
                  <a:pt x="5910123" y="1477315"/>
                  <a:pt x="5910123" y="1478334"/>
                </a:cubicBezTo>
                <a:cubicBezTo>
                  <a:pt x="5910123" y="1479351"/>
                  <a:pt x="5909106" y="1480369"/>
                  <a:pt x="5908087" y="1480369"/>
                </a:cubicBezTo>
                <a:cubicBezTo>
                  <a:pt x="5907069" y="1480369"/>
                  <a:pt x="5906050" y="1479351"/>
                  <a:pt x="5906050" y="1478334"/>
                </a:cubicBezTo>
                <a:cubicBezTo>
                  <a:pt x="5906050" y="1477315"/>
                  <a:pt x="5907069" y="1476298"/>
                  <a:pt x="5908087" y="1476298"/>
                </a:cubicBezTo>
                <a:close/>
                <a:moveTo>
                  <a:pt x="10401034" y="1474260"/>
                </a:moveTo>
                <a:cubicBezTo>
                  <a:pt x="10406124" y="1474260"/>
                  <a:pt x="10410197" y="1478333"/>
                  <a:pt x="10410197" y="1483423"/>
                </a:cubicBezTo>
                <a:cubicBezTo>
                  <a:pt x="10410197" y="1488514"/>
                  <a:pt x="10406124" y="1492586"/>
                  <a:pt x="10401034" y="1492586"/>
                </a:cubicBezTo>
                <a:cubicBezTo>
                  <a:pt x="10395943" y="1492586"/>
                  <a:pt x="10391871" y="1488514"/>
                  <a:pt x="10391871" y="1483423"/>
                </a:cubicBezTo>
                <a:cubicBezTo>
                  <a:pt x="10391871" y="1478333"/>
                  <a:pt x="10395943" y="1474260"/>
                  <a:pt x="10401034" y="1474260"/>
                </a:cubicBezTo>
                <a:close/>
                <a:moveTo>
                  <a:pt x="2631798" y="1469172"/>
                </a:moveTo>
                <a:cubicBezTo>
                  <a:pt x="2634852" y="1469172"/>
                  <a:pt x="2637906" y="1472227"/>
                  <a:pt x="2637906" y="1475281"/>
                </a:cubicBezTo>
                <a:cubicBezTo>
                  <a:pt x="2637906" y="1478335"/>
                  <a:pt x="2634852" y="1481390"/>
                  <a:pt x="2631798" y="1481390"/>
                </a:cubicBezTo>
                <a:cubicBezTo>
                  <a:pt x="2628743" y="1481390"/>
                  <a:pt x="2625688" y="1478335"/>
                  <a:pt x="2625688" y="1475281"/>
                </a:cubicBezTo>
                <a:cubicBezTo>
                  <a:pt x="2625688" y="1472227"/>
                  <a:pt x="2628743" y="1469172"/>
                  <a:pt x="2631798" y="1469172"/>
                </a:cubicBezTo>
                <a:close/>
                <a:moveTo>
                  <a:pt x="8095000" y="1469170"/>
                </a:moveTo>
                <a:cubicBezTo>
                  <a:pt x="8102127" y="1469170"/>
                  <a:pt x="8107217" y="1474261"/>
                  <a:pt x="8107217" y="1481388"/>
                </a:cubicBezTo>
                <a:cubicBezTo>
                  <a:pt x="8107217" y="1488514"/>
                  <a:pt x="8102127" y="1493605"/>
                  <a:pt x="8095000" y="1493605"/>
                </a:cubicBezTo>
                <a:cubicBezTo>
                  <a:pt x="8087874" y="1493605"/>
                  <a:pt x="8082783" y="1488514"/>
                  <a:pt x="8082783" y="1481388"/>
                </a:cubicBezTo>
                <a:cubicBezTo>
                  <a:pt x="8082783" y="1474261"/>
                  <a:pt x="8087874" y="1469170"/>
                  <a:pt x="8095000" y="1469170"/>
                </a:cubicBezTo>
                <a:close/>
                <a:moveTo>
                  <a:pt x="3408677" y="1462072"/>
                </a:moveTo>
                <a:cubicBezTo>
                  <a:pt x="3411731" y="1463090"/>
                  <a:pt x="3413767" y="1465126"/>
                  <a:pt x="3413767" y="1467163"/>
                </a:cubicBezTo>
                <a:cubicBezTo>
                  <a:pt x="3413767" y="1470216"/>
                  <a:pt x="3411731" y="1472253"/>
                  <a:pt x="3408677" y="1472253"/>
                </a:cubicBezTo>
                <a:cubicBezTo>
                  <a:pt x="3406640" y="1472253"/>
                  <a:pt x="3403585" y="1470216"/>
                  <a:pt x="3403585" y="1467163"/>
                </a:cubicBezTo>
                <a:cubicBezTo>
                  <a:pt x="3403585" y="1465126"/>
                  <a:pt x="3405620" y="1462072"/>
                  <a:pt x="3408677" y="1462072"/>
                </a:cubicBezTo>
                <a:close/>
                <a:moveTo>
                  <a:pt x="3686616" y="1449860"/>
                </a:moveTo>
                <a:cubicBezTo>
                  <a:pt x="3688652" y="1449860"/>
                  <a:pt x="3690689" y="1451898"/>
                  <a:pt x="3690689" y="1453933"/>
                </a:cubicBezTo>
                <a:cubicBezTo>
                  <a:pt x="3690689" y="1455970"/>
                  <a:pt x="3688652" y="1458006"/>
                  <a:pt x="3686616" y="1458006"/>
                </a:cubicBezTo>
                <a:cubicBezTo>
                  <a:pt x="3684581" y="1458006"/>
                  <a:pt x="3682544" y="1455970"/>
                  <a:pt x="3682544" y="1453933"/>
                </a:cubicBezTo>
                <a:cubicBezTo>
                  <a:pt x="3682544" y="1451898"/>
                  <a:pt x="3684581" y="1449860"/>
                  <a:pt x="3686616" y="1449860"/>
                </a:cubicBezTo>
                <a:close/>
                <a:moveTo>
                  <a:pt x="8790374" y="1447825"/>
                </a:moveTo>
                <a:cubicBezTo>
                  <a:pt x="8793428" y="1447825"/>
                  <a:pt x="8795464" y="1449862"/>
                  <a:pt x="8795464" y="1452917"/>
                </a:cubicBezTo>
                <a:cubicBezTo>
                  <a:pt x="8795464" y="1455971"/>
                  <a:pt x="8793428" y="1458007"/>
                  <a:pt x="8790374" y="1458007"/>
                </a:cubicBezTo>
                <a:cubicBezTo>
                  <a:pt x="8787319" y="1458007"/>
                  <a:pt x="8785283" y="1455971"/>
                  <a:pt x="8785283" y="1452917"/>
                </a:cubicBezTo>
                <a:cubicBezTo>
                  <a:pt x="8785283" y="1449862"/>
                  <a:pt x="8787319" y="1447825"/>
                  <a:pt x="8790374" y="1447825"/>
                </a:cubicBezTo>
                <a:close/>
                <a:moveTo>
                  <a:pt x="10691198" y="1418293"/>
                </a:moveTo>
                <a:cubicBezTo>
                  <a:pt x="10693235" y="1417275"/>
                  <a:pt x="10696288" y="1420331"/>
                  <a:pt x="10696288" y="1423383"/>
                </a:cubicBezTo>
                <a:cubicBezTo>
                  <a:pt x="10696288" y="1426441"/>
                  <a:pt x="10694252" y="1428476"/>
                  <a:pt x="10691198" y="1428476"/>
                </a:cubicBezTo>
                <a:cubicBezTo>
                  <a:pt x="10688144" y="1428476"/>
                  <a:pt x="10686107" y="1426441"/>
                  <a:pt x="10686107" y="1423383"/>
                </a:cubicBezTo>
                <a:cubicBezTo>
                  <a:pt x="10686107" y="1420331"/>
                  <a:pt x="10688144" y="1418293"/>
                  <a:pt x="10691198" y="1418293"/>
                </a:cubicBezTo>
                <a:close/>
                <a:moveTo>
                  <a:pt x="3349636" y="1409134"/>
                </a:moveTo>
                <a:cubicBezTo>
                  <a:pt x="3354729" y="1409134"/>
                  <a:pt x="3358800" y="1413204"/>
                  <a:pt x="3358800" y="1418293"/>
                </a:cubicBezTo>
                <a:cubicBezTo>
                  <a:pt x="3358800" y="1423387"/>
                  <a:pt x="3354729" y="1427460"/>
                  <a:pt x="3349636" y="1427460"/>
                </a:cubicBezTo>
                <a:cubicBezTo>
                  <a:pt x="3344546" y="1427460"/>
                  <a:pt x="3340474" y="1423387"/>
                  <a:pt x="3340474" y="1418293"/>
                </a:cubicBezTo>
                <a:cubicBezTo>
                  <a:pt x="3340474" y="1413204"/>
                  <a:pt x="3344546" y="1409134"/>
                  <a:pt x="3349636" y="1409134"/>
                </a:cubicBezTo>
                <a:close/>
                <a:moveTo>
                  <a:pt x="4588610" y="1397903"/>
                </a:moveTo>
                <a:cubicBezTo>
                  <a:pt x="4592683" y="1397903"/>
                  <a:pt x="4596755" y="1401976"/>
                  <a:pt x="4596755" y="1406048"/>
                </a:cubicBezTo>
                <a:cubicBezTo>
                  <a:pt x="4596755" y="1411139"/>
                  <a:pt x="4592683" y="1414193"/>
                  <a:pt x="4588610" y="1414193"/>
                </a:cubicBezTo>
                <a:cubicBezTo>
                  <a:pt x="4584538" y="1414193"/>
                  <a:pt x="4580466" y="1410120"/>
                  <a:pt x="4580466" y="1406048"/>
                </a:cubicBezTo>
                <a:cubicBezTo>
                  <a:pt x="4580466" y="1401976"/>
                  <a:pt x="4584538" y="1397903"/>
                  <a:pt x="4588610" y="1397903"/>
                </a:cubicBezTo>
                <a:close/>
                <a:moveTo>
                  <a:pt x="1814297" y="1390807"/>
                </a:moveTo>
                <a:cubicBezTo>
                  <a:pt x="1826514" y="1390807"/>
                  <a:pt x="1835677" y="1399971"/>
                  <a:pt x="1835677" y="1412190"/>
                </a:cubicBezTo>
                <a:cubicBezTo>
                  <a:pt x="1835677" y="1424404"/>
                  <a:pt x="1825497" y="1433570"/>
                  <a:pt x="1814297" y="1433570"/>
                </a:cubicBezTo>
                <a:cubicBezTo>
                  <a:pt x="1802080" y="1433570"/>
                  <a:pt x="1792917" y="1424404"/>
                  <a:pt x="1792917" y="1412190"/>
                </a:cubicBezTo>
                <a:cubicBezTo>
                  <a:pt x="1792917" y="1399971"/>
                  <a:pt x="1803098" y="1390807"/>
                  <a:pt x="1814297" y="1390807"/>
                </a:cubicBezTo>
                <a:close/>
                <a:moveTo>
                  <a:pt x="9676136" y="1389757"/>
                </a:moveTo>
                <a:cubicBezTo>
                  <a:pt x="9678172" y="1389757"/>
                  <a:pt x="9679190" y="1390775"/>
                  <a:pt x="9679190" y="1392811"/>
                </a:cubicBezTo>
                <a:cubicBezTo>
                  <a:pt x="9679190" y="1394848"/>
                  <a:pt x="9678172" y="1395866"/>
                  <a:pt x="9676136" y="1395866"/>
                </a:cubicBezTo>
                <a:cubicBezTo>
                  <a:pt x="9674099" y="1395866"/>
                  <a:pt x="9673081" y="1394848"/>
                  <a:pt x="9673081" y="1392811"/>
                </a:cubicBezTo>
                <a:cubicBezTo>
                  <a:pt x="9673081" y="1390775"/>
                  <a:pt x="9674099" y="1389757"/>
                  <a:pt x="9676136" y="1389757"/>
                </a:cubicBezTo>
                <a:close/>
                <a:moveTo>
                  <a:pt x="12015767" y="1375502"/>
                </a:moveTo>
                <a:cubicBezTo>
                  <a:pt x="12017804" y="1375502"/>
                  <a:pt x="12018821" y="1376520"/>
                  <a:pt x="12018821" y="1378556"/>
                </a:cubicBezTo>
                <a:cubicBezTo>
                  <a:pt x="12018821" y="1380593"/>
                  <a:pt x="12017804" y="1381611"/>
                  <a:pt x="12015767" y="1381611"/>
                </a:cubicBezTo>
                <a:cubicBezTo>
                  <a:pt x="12013731" y="1381611"/>
                  <a:pt x="12012713" y="1380593"/>
                  <a:pt x="12012713" y="1378556"/>
                </a:cubicBezTo>
                <a:cubicBezTo>
                  <a:pt x="12012713" y="1376520"/>
                  <a:pt x="12013731" y="1375502"/>
                  <a:pt x="12015767" y="1375502"/>
                </a:cubicBezTo>
                <a:close/>
                <a:moveTo>
                  <a:pt x="9431787" y="1368376"/>
                </a:moveTo>
                <a:cubicBezTo>
                  <a:pt x="9435859" y="1368376"/>
                  <a:pt x="9437896" y="1370412"/>
                  <a:pt x="9437896" y="1373467"/>
                </a:cubicBezTo>
                <a:cubicBezTo>
                  <a:pt x="9437896" y="1376521"/>
                  <a:pt x="9434841" y="1379575"/>
                  <a:pt x="9431787" y="1379575"/>
                </a:cubicBezTo>
                <a:cubicBezTo>
                  <a:pt x="9428732" y="1379575"/>
                  <a:pt x="9425678" y="1377539"/>
                  <a:pt x="9425678" y="1373467"/>
                </a:cubicBezTo>
                <a:cubicBezTo>
                  <a:pt x="9425678" y="1370412"/>
                  <a:pt x="9427714" y="1368376"/>
                  <a:pt x="9431787" y="1368376"/>
                </a:cubicBezTo>
                <a:close/>
                <a:moveTo>
                  <a:pt x="7596123" y="1359243"/>
                </a:moveTo>
                <a:cubicBezTo>
                  <a:pt x="7601213" y="1359243"/>
                  <a:pt x="7604268" y="1363316"/>
                  <a:pt x="7604268" y="1367389"/>
                </a:cubicBezTo>
                <a:cubicBezTo>
                  <a:pt x="7604268" y="1371462"/>
                  <a:pt x="7601213" y="1374515"/>
                  <a:pt x="7596123" y="1374515"/>
                </a:cubicBezTo>
                <a:cubicBezTo>
                  <a:pt x="7592051" y="1374515"/>
                  <a:pt x="7587978" y="1371462"/>
                  <a:pt x="7587978" y="1367389"/>
                </a:cubicBezTo>
                <a:cubicBezTo>
                  <a:pt x="7587978" y="1363316"/>
                  <a:pt x="7591032" y="1359243"/>
                  <a:pt x="7596123" y="1359243"/>
                </a:cubicBezTo>
                <a:close/>
                <a:moveTo>
                  <a:pt x="5364445" y="1346011"/>
                </a:moveTo>
                <a:cubicBezTo>
                  <a:pt x="5374621" y="1346011"/>
                  <a:pt x="5381754" y="1354157"/>
                  <a:pt x="5381754" y="1363320"/>
                </a:cubicBezTo>
                <a:cubicBezTo>
                  <a:pt x="5381754" y="1372483"/>
                  <a:pt x="5373604" y="1380628"/>
                  <a:pt x="5364445" y="1380628"/>
                </a:cubicBezTo>
                <a:cubicBezTo>
                  <a:pt x="5355285" y="1380628"/>
                  <a:pt x="5347139" y="1372483"/>
                  <a:pt x="5347139" y="1363320"/>
                </a:cubicBezTo>
                <a:cubicBezTo>
                  <a:pt x="5347139" y="1354157"/>
                  <a:pt x="5355285" y="1346011"/>
                  <a:pt x="5364445" y="1346011"/>
                </a:cubicBezTo>
                <a:close/>
                <a:moveTo>
                  <a:pt x="12059547" y="1314439"/>
                </a:moveTo>
                <a:cubicBezTo>
                  <a:pt x="12061582" y="1313421"/>
                  <a:pt x="12064637" y="1316475"/>
                  <a:pt x="12064637" y="1319529"/>
                </a:cubicBezTo>
                <a:cubicBezTo>
                  <a:pt x="12064637" y="1322585"/>
                  <a:pt x="12062601" y="1324620"/>
                  <a:pt x="12059547" y="1324620"/>
                </a:cubicBezTo>
                <a:cubicBezTo>
                  <a:pt x="12056492" y="1324620"/>
                  <a:pt x="12054456" y="1322585"/>
                  <a:pt x="12054456" y="1319529"/>
                </a:cubicBezTo>
                <a:cubicBezTo>
                  <a:pt x="12054456" y="1316475"/>
                  <a:pt x="12056492" y="1314439"/>
                  <a:pt x="12059547" y="1314439"/>
                </a:cubicBezTo>
                <a:close/>
                <a:moveTo>
                  <a:pt x="11131025" y="1300174"/>
                </a:moveTo>
                <a:cubicBezTo>
                  <a:pt x="11141206" y="1300174"/>
                  <a:pt x="11149350" y="1308319"/>
                  <a:pt x="11149350" y="1318500"/>
                </a:cubicBezTo>
                <a:cubicBezTo>
                  <a:pt x="11149350" y="1328682"/>
                  <a:pt x="11141206" y="1336827"/>
                  <a:pt x="11131025" y="1336827"/>
                </a:cubicBezTo>
                <a:cubicBezTo>
                  <a:pt x="11120843" y="1336827"/>
                  <a:pt x="11112698" y="1328682"/>
                  <a:pt x="11112698" y="1318500"/>
                </a:cubicBezTo>
                <a:cubicBezTo>
                  <a:pt x="11112698" y="1308319"/>
                  <a:pt x="11120843" y="1300174"/>
                  <a:pt x="11131025" y="1300174"/>
                </a:cubicBezTo>
                <a:close/>
                <a:moveTo>
                  <a:pt x="8098055" y="1297139"/>
                </a:moveTo>
                <a:cubicBezTo>
                  <a:pt x="8118417" y="1297139"/>
                  <a:pt x="8133689" y="1313430"/>
                  <a:pt x="8133689" y="1332775"/>
                </a:cubicBezTo>
                <a:cubicBezTo>
                  <a:pt x="8133689" y="1352120"/>
                  <a:pt x="8117399" y="1368410"/>
                  <a:pt x="8098055" y="1368410"/>
                </a:cubicBezTo>
                <a:cubicBezTo>
                  <a:pt x="8078711" y="1368410"/>
                  <a:pt x="8062421" y="1352120"/>
                  <a:pt x="8062421" y="1332775"/>
                </a:cubicBezTo>
                <a:cubicBezTo>
                  <a:pt x="8062421" y="1313430"/>
                  <a:pt x="8078711" y="1297139"/>
                  <a:pt x="8098055" y="1297139"/>
                </a:cubicBezTo>
                <a:close/>
                <a:moveTo>
                  <a:pt x="5691230" y="1264529"/>
                </a:moveTo>
                <a:cubicBezTo>
                  <a:pt x="5697339" y="1264529"/>
                  <a:pt x="5701411" y="1269620"/>
                  <a:pt x="5701411" y="1274710"/>
                </a:cubicBezTo>
                <a:cubicBezTo>
                  <a:pt x="5701411" y="1279800"/>
                  <a:pt x="5697339" y="1284890"/>
                  <a:pt x="5691230" y="1284890"/>
                </a:cubicBezTo>
                <a:cubicBezTo>
                  <a:pt x="5685122" y="1284890"/>
                  <a:pt x="5681049" y="1280818"/>
                  <a:pt x="5681049" y="1274710"/>
                </a:cubicBezTo>
                <a:cubicBezTo>
                  <a:pt x="5681049" y="1268601"/>
                  <a:pt x="5685122" y="1264529"/>
                  <a:pt x="5691230" y="1264529"/>
                </a:cubicBezTo>
                <a:close/>
                <a:moveTo>
                  <a:pt x="10805227" y="1263541"/>
                </a:moveTo>
                <a:cubicBezTo>
                  <a:pt x="10812353" y="1264560"/>
                  <a:pt x="10818462" y="1269650"/>
                  <a:pt x="10818462" y="1276776"/>
                </a:cubicBezTo>
                <a:cubicBezTo>
                  <a:pt x="10818462" y="1283903"/>
                  <a:pt x="10812353" y="1290011"/>
                  <a:pt x="10805227" y="1290011"/>
                </a:cubicBezTo>
                <a:cubicBezTo>
                  <a:pt x="10798099" y="1290011"/>
                  <a:pt x="10791991" y="1283903"/>
                  <a:pt x="10791991" y="1276776"/>
                </a:cubicBezTo>
                <a:cubicBezTo>
                  <a:pt x="10791991" y="1269650"/>
                  <a:pt x="10798099" y="1263541"/>
                  <a:pt x="10805227" y="1263541"/>
                </a:cubicBezTo>
                <a:close/>
                <a:moveTo>
                  <a:pt x="298292" y="1260468"/>
                </a:moveTo>
                <a:cubicBezTo>
                  <a:pt x="359379" y="1259450"/>
                  <a:pt x="408248" y="1308318"/>
                  <a:pt x="408248" y="1369407"/>
                </a:cubicBezTo>
                <a:cubicBezTo>
                  <a:pt x="408248" y="1429477"/>
                  <a:pt x="359379" y="1478349"/>
                  <a:pt x="298292" y="1478349"/>
                </a:cubicBezTo>
                <a:cubicBezTo>
                  <a:pt x="237206" y="1478349"/>
                  <a:pt x="188336" y="1429477"/>
                  <a:pt x="188336" y="1369407"/>
                </a:cubicBezTo>
                <a:cubicBezTo>
                  <a:pt x="188336" y="1309336"/>
                  <a:pt x="237206" y="1260468"/>
                  <a:pt x="298292" y="1260468"/>
                </a:cubicBezTo>
                <a:close/>
                <a:moveTo>
                  <a:pt x="11437477" y="1252334"/>
                </a:moveTo>
                <a:cubicBezTo>
                  <a:pt x="11449694" y="1252334"/>
                  <a:pt x="11459875" y="1262515"/>
                  <a:pt x="11459875" y="1274732"/>
                </a:cubicBezTo>
                <a:cubicBezTo>
                  <a:pt x="11459875" y="1286949"/>
                  <a:pt x="11449694" y="1297131"/>
                  <a:pt x="11437477" y="1297131"/>
                </a:cubicBezTo>
                <a:cubicBezTo>
                  <a:pt x="11425259" y="1297131"/>
                  <a:pt x="11415078" y="1286949"/>
                  <a:pt x="11415078" y="1274732"/>
                </a:cubicBezTo>
                <a:cubicBezTo>
                  <a:pt x="11415078" y="1262515"/>
                  <a:pt x="11425259" y="1252334"/>
                  <a:pt x="11437477" y="1252334"/>
                </a:cubicBezTo>
                <a:close/>
                <a:moveTo>
                  <a:pt x="3814846" y="1200388"/>
                </a:moveTo>
                <a:cubicBezTo>
                  <a:pt x="3816882" y="1200388"/>
                  <a:pt x="3818919" y="1202424"/>
                  <a:pt x="3818919" y="1204460"/>
                </a:cubicBezTo>
                <a:cubicBezTo>
                  <a:pt x="3818919" y="1206497"/>
                  <a:pt x="3816882" y="1208533"/>
                  <a:pt x="3814846" y="1208533"/>
                </a:cubicBezTo>
                <a:cubicBezTo>
                  <a:pt x="3812808" y="1208533"/>
                  <a:pt x="3810773" y="1206497"/>
                  <a:pt x="3810773" y="1204460"/>
                </a:cubicBezTo>
                <a:cubicBezTo>
                  <a:pt x="3810773" y="1202424"/>
                  <a:pt x="3812808" y="1200388"/>
                  <a:pt x="3814846" y="1200388"/>
                </a:cubicBezTo>
                <a:close/>
                <a:moveTo>
                  <a:pt x="9736204" y="1192272"/>
                </a:moveTo>
                <a:cubicBezTo>
                  <a:pt x="9755548" y="1192272"/>
                  <a:pt x="9771838" y="1208561"/>
                  <a:pt x="9771838" y="1227907"/>
                </a:cubicBezTo>
                <a:cubicBezTo>
                  <a:pt x="9771838" y="1248270"/>
                  <a:pt x="9755548" y="1263541"/>
                  <a:pt x="9736204" y="1263541"/>
                </a:cubicBezTo>
                <a:cubicBezTo>
                  <a:pt x="9715842" y="1263541"/>
                  <a:pt x="9699552" y="1247252"/>
                  <a:pt x="9699552" y="1227907"/>
                </a:cubicBezTo>
                <a:cubicBezTo>
                  <a:pt x="9699552" y="1208561"/>
                  <a:pt x="9715842" y="1192272"/>
                  <a:pt x="9736204" y="1192272"/>
                </a:cubicBezTo>
                <a:close/>
                <a:moveTo>
                  <a:pt x="10679998" y="1188190"/>
                </a:moveTo>
                <a:cubicBezTo>
                  <a:pt x="10684071" y="1187171"/>
                  <a:pt x="10687125" y="1191245"/>
                  <a:pt x="10687125" y="1195319"/>
                </a:cubicBezTo>
                <a:cubicBezTo>
                  <a:pt x="10687125" y="1199389"/>
                  <a:pt x="10684071" y="1202445"/>
                  <a:pt x="10679998" y="1202445"/>
                </a:cubicBezTo>
                <a:cubicBezTo>
                  <a:pt x="10675926" y="1202445"/>
                  <a:pt x="10672872" y="1199389"/>
                  <a:pt x="10672872" y="1195319"/>
                </a:cubicBezTo>
                <a:cubicBezTo>
                  <a:pt x="10672872" y="1191245"/>
                  <a:pt x="10675926" y="1188190"/>
                  <a:pt x="10679998" y="1188190"/>
                </a:cubicBezTo>
                <a:close/>
                <a:moveTo>
                  <a:pt x="1609646" y="1183104"/>
                </a:moveTo>
                <a:cubicBezTo>
                  <a:pt x="1612699" y="1184122"/>
                  <a:pt x="1614735" y="1186156"/>
                  <a:pt x="1614735" y="1188193"/>
                </a:cubicBezTo>
                <a:cubicBezTo>
                  <a:pt x="1614735" y="1191247"/>
                  <a:pt x="1612699" y="1193283"/>
                  <a:pt x="1609646" y="1193283"/>
                </a:cubicBezTo>
                <a:cubicBezTo>
                  <a:pt x="1606590" y="1193283"/>
                  <a:pt x="1604554" y="1191247"/>
                  <a:pt x="1604554" y="1188193"/>
                </a:cubicBezTo>
                <a:cubicBezTo>
                  <a:pt x="1604554" y="1185139"/>
                  <a:pt x="1606590" y="1183104"/>
                  <a:pt x="1609646" y="1183104"/>
                </a:cubicBezTo>
                <a:close/>
                <a:moveTo>
                  <a:pt x="8997051" y="1183079"/>
                </a:moveTo>
                <a:cubicBezTo>
                  <a:pt x="9001123" y="1183079"/>
                  <a:pt x="9006214" y="1187151"/>
                  <a:pt x="9006214" y="1192241"/>
                </a:cubicBezTo>
                <a:cubicBezTo>
                  <a:pt x="9006214" y="1197332"/>
                  <a:pt x="9002142" y="1201404"/>
                  <a:pt x="8997051" y="1201404"/>
                </a:cubicBezTo>
                <a:cubicBezTo>
                  <a:pt x="8991961" y="1201404"/>
                  <a:pt x="8987888" y="1197332"/>
                  <a:pt x="8987888" y="1192241"/>
                </a:cubicBezTo>
                <a:cubicBezTo>
                  <a:pt x="8987888" y="1187151"/>
                  <a:pt x="8991961" y="1183079"/>
                  <a:pt x="8997051" y="1183079"/>
                </a:cubicBezTo>
                <a:close/>
                <a:moveTo>
                  <a:pt x="2764214" y="1173943"/>
                </a:moveTo>
                <a:cubicBezTo>
                  <a:pt x="2769305" y="1173943"/>
                  <a:pt x="2772359" y="1178017"/>
                  <a:pt x="2772359" y="1182089"/>
                </a:cubicBezTo>
                <a:cubicBezTo>
                  <a:pt x="2772359" y="1186161"/>
                  <a:pt x="2769305" y="1190233"/>
                  <a:pt x="2764214" y="1190233"/>
                </a:cubicBezTo>
                <a:cubicBezTo>
                  <a:pt x="2760140" y="1190233"/>
                  <a:pt x="2756067" y="1187179"/>
                  <a:pt x="2756067" y="1182089"/>
                </a:cubicBezTo>
                <a:cubicBezTo>
                  <a:pt x="2756067" y="1178017"/>
                  <a:pt x="2759123" y="1173943"/>
                  <a:pt x="2764214" y="1173943"/>
                </a:cubicBezTo>
                <a:close/>
                <a:moveTo>
                  <a:pt x="2648148" y="1159690"/>
                </a:moveTo>
                <a:cubicBezTo>
                  <a:pt x="2652222" y="1158672"/>
                  <a:pt x="2656293" y="1162744"/>
                  <a:pt x="2656293" y="1167833"/>
                </a:cubicBezTo>
                <a:cubicBezTo>
                  <a:pt x="2656293" y="1172925"/>
                  <a:pt x="2652222" y="1175980"/>
                  <a:pt x="2648148" y="1175980"/>
                </a:cubicBezTo>
                <a:cubicBezTo>
                  <a:pt x="2643058" y="1175980"/>
                  <a:pt x="2640003" y="1171906"/>
                  <a:pt x="2640003" y="1167833"/>
                </a:cubicBezTo>
                <a:cubicBezTo>
                  <a:pt x="2640003" y="1162744"/>
                  <a:pt x="2644077" y="1159690"/>
                  <a:pt x="2648148" y="1159690"/>
                </a:cubicBezTo>
                <a:close/>
                <a:moveTo>
                  <a:pt x="4093873" y="1127106"/>
                </a:moveTo>
                <a:cubicBezTo>
                  <a:pt x="4101181" y="1127106"/>
                  <a:pt x="4107107" y="1133027"/>
                  <a:pt x="4107107" y="1140346"/>
                </a:cubicBezTo>
                <a:cubicBezTo>
                  <a:pt x="4107107" y="1147653"/>
                  <a:pt x="4101181" y="1153581"/>
                  <a:pt x="4093873" y="1153581"/>
                </a:cubicBezTo>
                <a:cubicBezTo>
                  <a:pt x="4086562" y="1153581"/>
                  <a:pt x="4080636" y="1147653"/>
                  <a:pt x="4080636" y="1140346"/>
                </a:cubicBezTo>
                <a:cubicBezTo>
                  <a:pt x="4080636" y="1133027"/>
                  <a:pt x="4086562" y="1127106"/>
                  <a:pt x="4093873" y="1127106"/>
                </a:cubicBezTo>
                <a:close/>
                <a:moveTo>
                  <a:pt x="4586598" y="1109799"/>
                </a:moveTo>
                <a:cubicBezTo>
                  <a:pt x="4588638" y="1109799"/>
                  <a:pt x="4590671" y="1111835"/>
                  <a:pt x="4590671" y="1113871"/>
                </a:cubicBezTo>
                <a:cubicBezTo>
                  <a:pt x="4590671" y="1115907"/>
                  <a:pt x="4588638" y="1117944"/>
                  <a:pt x="4586598" y="1117944"/>
                </a:cubicBezTo>
                <a:cubicBezTo>
                  <a:pt x="4584560" y="1117944"/>
                  <a:pt x="4582523" y="1115907"/>
                  <a:pt x="4582523" y="1113871"/>
                </a:cubicBezTo>
                <a:cubicBezTo>
                  <a:pt x="4582523" y="1111835"/>
                  <a:pt x="4584560" y="1109799"/>
                  <a:pt x="4586598" y="1109799"/>
                </a:cubicBezTo>
                <a:close/>
                <a:moveTo>
                  <a:pt x="7513655" y="1097557"/>
                </a:moveTo>
                <a:cubicBezTo>
                  <a:pt x="7514673" y="1097557"/>
                  <a:pt x="7515692" y="1098575"/>
                  <a:pt x="7515692" y="1099593"/>
                </a:cubicBezTo>
                <a:cubicBezTo>
                  <a:pt x="7515692" y="1100612"/>
                  <a:pt x="7514673" y="1101630"/>
                  <a:pt x="7513655" y="1101630"/>
                </a:cubicBezTo>
                <a:cubicBezTo>
                  <a:pt x="7512637" y="1101630"/>
                  <a:pt x="7511619" y="1100612"/>
                  <a:pt x="7511619" y="1099593"/>
                </a:cubicBezTo>
                <a:cubicBezTo>
                  <a:pt x="7511619" y="1098575"/>
                  <a:pt x="7512637" y="1097557"/>
                  <a:pt x="7513655" y="1097557"/>
                </a:cubicBezTo>
                <a:close/>
                <a:moveTo>
                  <a:pt x="3753810" y="1095550"/>
                </a:moveTo>
                <a:cubicBezTo>
                  <a:pt x="3766026" y="1095550"/>
                  <a:pt x="3776207" y="1105731"/>
                  <a:pt x="3776207" y="1117946"/>
                </a:cubicBezTo>
                <a:cubicBezTo>
                  <a:pt x="3776207" y="1130164"/>
                  <a:pt x="3766026" y="1140347"/>
                  <a:pt x="3753810" y="1140347"/>
                </a:cubicBezTo>
                <a:cubicBezTo>
                  <a:pt x="3741592" y="1140347"/>
                  <a:pt x="3731412" y="1130164"/>
                  <a:pt x="3731412" y="1117946"/>
                </a:cubicBezTo>
                <a:cubicBezTo>
                  <a:pt x="3731412" y="1105731"/>
                  <a:pt x="3741592" y="1095550"/>
                  <a:pt x="3753810" y="1095550"/>
                </a:cubicBezTo>
                <a:close/>
                <a:moveTo>
                  <a:pt x="4764761" y="1095542"/>
                </a:moveTo>
                <a:cubicBezTo>
                  <a:pt x="4770871" y="1094525"/>
                  <a:pt x="4774946" y="1099616"/>
                  <a:pt x="4774946" y="1105725"/>
                </a:cubicBezTo>
                <a:cubicBezTo>
                  <a:pt x="4774946" y="1111831"/>
                  <a:pt x="4769852" y="1115903"/>
                  <a:pt x="4764761" y="1115903"/>
                </a:cubicBezTo>
                <a:cubicBezTo>
                  <a:pt x="4758654" y="1115903"/>
                  <a:pt x="4754580" y="1110815"/>
                  <a:pt x="4754580" y="1105725"/>
                </a:cubicBezTo>
                <a:cubicBezTo>
                  <a:pt x="4754580" y="1099616"/>
                  <a:pt x="4759672" y="1095542"/>
                  <a:pt x="4764761" y="1095542"/>
                </a:cubicBezTo>
                <a:close/>
                <a:moveTo>
                  <a:pt x="10431577" y="1092497"/>
                </a:moveTo>
                <a:cubicBezTo>
                  <a:pt x="10442776" y="1092497"/>
                  <a:pt x="10452957" y="1101657"/>
                  <a:pt x="10452957" y="1113876"/>
                </a:cubicBezTo>
                <a:cubicBezTo>
                  <a:pt x="10452957" y="1126092"/>
                  <a:pt x="10442776" y="1135254"/>
                  <a:pt x="10431577" y="1135254"/>
                </a:cubicBezTo>
                <a:cubicBezTo>
                  <a:pt x="10419360" y="1135254"/>
                  <a:pt x="10410197" y="1126092"/>
                  <a:pt x="10410197" y="1113876"/>
                </a:cubicBezTo>
                <a:cubicBezTo>
                  <a:pt x="10410197" y="1101657"/>
                  <a:pt x="10419360" y="1092497"/>
                  <a:pt x="10431577" y="1092497"/>
                </a:cubicBezTo>
                <a:close/>
                <a:moveTo>
                  <a:pt x="9323867" y="1089437"/>
                </a:moveTo>
                <a:cubicBezTo>
                  <a:pt x="9329976" y="1089437"/>
                  <a:pt x="9336084" y="1094529"/>
                  <a:pt x="9336084" y="1101655"/>
                </a:cubicBezTo>
                <a:cubicBezTo>
                  <a:pt x="9336084" y="1108781"/>
                  <a:pt x="9330993" y="1113872"/>
                  <a:pt x="9323867" y="1113872"/>
                </a:cubicBezTo>
                <a:cubicBezTo>
                  <a:pt x="9316740" y="1113872"/>
                  <a:pt x="9311649" y="1108781"/>
                  <a:pt x="9311649" y="1101655"/>
                </a:cubicBezTo>
                <a:cubicBezTo>
                  <a:pt x="9311649" y="1095547"/>
                  <a:pt x="9316740" y="1089437"/>
                  <a:pt x="9323867" y="1089437"/>
                </a:cubicBezTo>
                <a:close/>
                <a:moveTo>
                  <a:pt x="10601604" y="1085369"/>
                </a:moveTo>
                <a:cubicBezTo>
                  <a:pt x="10616876" y="1084351"/>
                  <a:pt x="10627057" y="1095550"/>
                  <a:pt x="10627057" y="1109804"/>
                </a:cubicBezTo>
                <a:cubicBezTo>
                  <a:pt x="10627057" y="1123038"/>
                  <a:pt x="10615857" y="1134235"/>
                  <a:pt x="10601604" y="1134235"/>
                </a:cubicBezTo>
                <a:cubicBezTo>
                  <a:pt x="10588368" y="1134235"/>
                  <a:pt x="10577169" y="1123038"/>
                  <a:pt x="10577169" y="1109804"/>
                </a:cubicBezTo>
                <a:cubicBezTo>
                  <a:pt x="10577169" y="1096569"/>
                  <a:pt x="10588368" y="1085369"/>
                  <a:pt x="10601604" y="1085369"/>
                </a:cubicBezTo>
                <a:close/>
                <a:moveTo>
                  <a:pt x="2304983" y="1076179"/>
                </a:moveTo>
                <a:cubicBezTo>
                  <a:pt x="2313128" y="1077197"/>
                  <a:pt x="2319236" y="1083306"/>
                  <a:pt x="2319236" y="1090433"/>
                </a:cubicBezTo>
                <a:cubicBezTo>
                  <a:pt x="2319236" y="1098577"/>
                  <a:pt x="2313128" y="1104686"/>
                  <a:pt x="2304983" y="1104686"/>
                </a:cubicBezTo>
                <a:cubicBezTo>
                  <a:pt x="2296839" y="1104686"/>
                  <a:pt x="2290730" y="1098577"/>
                  <a:pt x="2290730" y="1090433"/>
                </a:cubicBezTo>
                <a:cubicBezTo>
                  <a:pt x="2290730" y="1082287"/>
                  <a:pt x="2296839" y="1076179"/>
                  <a:pt x="2304983" y="1076179"/>
                </a:cubicBezTo>
                <a:close/>
                <a:moveTo>
                  <a:pt x="6644184" y="1061950"/>
                </a:moveTo>
                <a:cubicBezTo>
                  <a:pt x="6654365" y="1062968"/>
                  <a:pt x="6662511" y="1070095"/>
                  <a:pt x="6662511" y="1080276"/>
                </a:cubicBezTo>
                <a:cubicBezTo>
                  <a:pt x="6662511" y="1090458"/>
                  <a:pt x="6654365" y="1098602"/>
                  <a:pt x="6644184" y="1098602"/>
                </a:cubicBezTo>
                <a:cubicBezTo>
                  <a:pt x="6634003" y="1098602"/>
                  <a:pt x="6625858" y="1090458"/>
                  <a:pt x="6625858" y="1080276"/>
                </a:cubicBezTo>
                <a:cubicBezTo>
                  <a:pt x="6625858" y="1070095"/>
                  <a:pt x="6634003" y="1061950"/>
                  <a:pt x="6644184" y="1061950"/>
                </a:cubicBezTo>
                <a:close/>
                <a:moveTo>
                  <a:pt x="5034577" y="1060935"/>
                </a:moveTo>
                <a:cubicBezTo>
                  <a:pt x="5043736" y="1060935"/>
                  <a:pt x="5050867" y="1068061"/>
                  <a:pt x="5050867" y="1077224"/>
                </a:cubicBezTo>
                <a:cubicBezTo>
                  <a:pt x="5050867" y="1086387"/>
                  <a:pt x="5043736" y="1093513"/>
                  <a:pt x="5034577" y="1093513"/>
                </a:cubicBezTo>
                <a:cubicBezTo>
                  <a:pt x="5025416" y="1093513"/>
                  <a:pt x="5018293" y="1086387"/>
                  <a:pt x="5018293" y="1077224"/>
                </a:cubicBezTo>
                <a:cubicBezTo>
                  <a:pt x="5018293" y="1068061"/>
                  <a:pt x="5025416" y="1060935"/>
                  <a:pt x="5034577" y="1060935"/>
                </a:cubicBezTo>
                <a:close/>
                <a:moveTo>
                  <a:pt x="4292388" y="1051765"/>
                </a:moveTo>
                <a:cubicBezTo>
                  <a:pt x="4297476" y="1051765"/>
                  <a:pt x="4302574" y="1056856"/>
                  <a:pt x="4302574" y="1061946"/>
                </a:cubicBezTo>
                <a:cubicBezTo>
                  <a:pt x="4302574" y="1068055"/>
                  <a:pt x="4297476" y="1072127"/>
                  <a:pt x="4292388" y="1072127"/>
                </a:cubicBezTo>
                <a:cubicBezTo>
                  <a:pt x="4286289" y="1072127"/>
                  <a:pt x="4282213" y="1068055"/>
                  <a:pt x="4282213" y="1061946"/>
                </a:cubicBezTo>
                <a:cubicBezTo>
                  <a:pt x="4282213" y="1055838"/>
                  <a:pt x="4287298" y="1051765"/>
                  <a:pt x="4292388" y="1051765"/>
                </a:cubicBezTo>
                <a:close/>
                <a:moveTo>
                  <a:pt x="7710152" y="1027306"/>
                </a:moveTo>
                <a:cubicBezTo>
                  <a:pt x="7715242" y="1028324"/>
                  <a:pt x="7719315" y="1031378"/>
                  <a:pt x="7719315" y="1036469"/>
                </a:cubicBezTo>
                <a:cubicBezTo>
                  <a:pt x="7719315" y="1041561"/>
                  <a:pt x="7715242" y="1045633"/>
                  <a:pt x="7710152" y="1045633"/>
                </a:cubicBezTo>
                <a:cubicBezTo>
                  <a:pt x="7705061" y="1045633"/>
                  <a:pt x="7700989" y="1041561"/>
                  <a:pt x="7700989" y="1036469"/>
                </a:cubicBezTo>
                <a:cubicBezTo>
                  <a:pt x="7700989" y="1031378"/>
                  <a:pt x="7705061" y="1027306"/>
                  <a:pt x="7710152" y="1027306"/>
                </a:cubicBezTo>
                <a:close/>
                <a:moveTo>
                  <a:pt x="1374422" y="1019163"/>
                </a:moveTo>
                <a:cubicBezTo>
                  <a:pt x="1376458" y="1019163"/>
                  <a:pt x="1379512" y="1022217"/>
                  <a:pt x="1379512" y="1024254"/>
                </a:cubicBezTo>
                <a:cubicBezTo>
                  <a:pt x="1379512" y="1027308"/>
                  <a:pt x="1377476" y="1029344"/>
                  <a:pt x="1374422" y="1029344"/>
                </a:cubicBezTo>
                <a:cubicBezTo>
                  <a:pt x="1371367" y="1029344"/>
                  <a:pt x="1369331" y="1027308"/>
                  <a:pt x="1369331" y="1024254"/>
                </a:cubicBezTo>
                <a:cubicBezTo>
                  <a:pt x="1369331" y="1021199"/>
                  <a:pt x="1371367" y="1019163"/>
                  <a:pt x="1374422" y="1019163"/>
                </a:cubicBezTo>
                <a:close/>
                <a:moveTo>
                  <a:pt x="1313392" y="992716"/>
                </a:moveTo>
                <a:cubicBezTo>
                  <a:pt x="1326627" y="992716"/>
                  <a:pt x="1335789" y="1002897"/>
                  <a:pt x="1335789" y="1015116"/>
                </a:cubicBezTo>
                <a:cubicBezTo>
                  <a:pt x="1335789" y="1027333"/>
                  <a:pt x="1325608" y="1037514"/>
                  <a:pt x="1313392" y="1037514"/>
                </a:cubicBezTo>
                <a:cubicBezTo>
                  <a:pt x="1301174" y="1037514"/>
                  <a:pt x="1290993" y="1027333"/>
                  <a:pt x="1290993" y="1015116"/>
                </a:cubicBezTo>
                <a:cubicBezTo>
                  <a:pt x="1290993" y="1002897"/>
                  <a:pt x="1301174" y="992716"/>
                  <a:pt x="1313392" y="992716"/>
                </a:cubicBezTo>
                <a:close/>
                <a:moveTo>
                  <a:pt x="5232076" y="980492"/>
                </a:moveTo>
                <a:cubicBezTo>
                  <a:pt x="5237160" y="980492"/>
                  <a:pt x="5241226" y="984565"/>
                  <a:pt x="5241226" y="989655"/>
                </a:cubicBezTo>
                <a:cubicBezTo>
                  <a:pt x="5241226" y="994746"/>
                  <a:pt x="5237160" y="998818"/>
                  <a:pt x="5232076" y="998818"/>
                </a:cubicBezTo>
                <a:cubicBezTo>
                  <a:pt x="5226985" y="998818"/>
                  <a:pt x="5222909" y="994746"/>
                  <a:pt x="5222909" y="989655"/>
                </a:cubicBezTo>
                <a:cubicBezTo>
                  <a:pt x="5222909" y="984565"/>
                  <a:pt x="5226985" y="980492"/>
                  <a:pt x="5232076" y="980492"/>
                </a:cubicBezTo>
                <a:close/>
                <a:moveTo>
                  <a:pt x="7707098" y="969283"/>
                </a:moveTo>
                <a:cubicBezTo>
                  <a:pt x="7719315" y="969283"/>
                  <a:pt x="7729496" y="979464"/>
                  <a:pt x="7729496" y="991681"/>
                </a:cubicBezTo>
                <a:cubicBezTo>
                  <a:pt x="7729496" y="1003898"/>
                  <a:pt x="7719315" y="1014079"/>
                  <a:pt x="7707098" y="1014079"/>
                </a:cubicBezTo>
                <a:cubicBezTo>
                  <a:pt x="7694880" y="1014079"/>
                  <a:pt x="7684699" y="1003898"/>
                  <a:pt x="7684699" y="991681"/>
                </a:cubicBezTo>
                <a:cubicBezTo>
                  <a:pt x="7684699" y="979464"/>
                  <a:pt x="7694880" y="969283"/>
                  <a:pt x="7707098" y="969283"/>
                </a:cubicBezTo>
                <a:close/>
                <a:moveTo>
                  <a:pt x="2975991" y="968282"/>
                </a:moveTo>
                <a:cubicBezTo>
                  <a:pt x="2982098" y="967773"/>
                  <a:pt x="2987187" y="969809"/>
                  <a:pt x="2990748" y="973373"/>
                </a:cubicBezTo>
                <a:lnTo>
                  <a:pt x="2994348" y="982533"/>
                </a:lnTo>
                <a:lnTo>
                  <a:pt x="3001424" y="979477"/>
                </a:lnTo>
                <a:cubicBezTo>
                  <a:pt x="3010589" y="979477"/>
                  <a:pt x="3018736" y="987623"/>
                  <a:pt x="3018736" y="996786"/>
                </a:cubicBezTo>
                <a:cubicBezTo>
                  <a:pt x="3018736" y="1005948"/>
                  <a:pt x="3010589" y="1014093"/>
                  <a:pt x="3001424" y="1014093"/>
                </a:cubicBezTo>
                <a:cubicBezTo>
                  <a:pt x="2996334" y="1014093"/>
                  <a:pt x="2992008" y="1012057"/>
                  <a:pt x="2988955" y="1008875"/>
                </a:cubicBezTo>
                <a:lnTo>
                  <a:pt x="2986581" y="1002939"/>
                </a:lnTo>
                <a:lnTo>
                  <a:pt x="2975991" y="1006971"/>
                </a:lnTo>
                <a:cubicBezTo>
                  <a:pt x="2964795" y="1006971"/>
                  <a:pt x="2955628" y="997808"/>
                  <a:pt x="2955628" y="987627"/>
                </a:cubicBezTo>
                <a:lnTo>
                  <a:pt x="2956229" y="986235"/>
                </a:lnTo>
                <a:lnTo>
                  <a:pt x="2954541" y="984547"/>
                </a:lnTo>
                <a:lnTo>
                  <a:pt x="2958789" y="980299"/>
                </a:lnTo>
                <a:lnTo>
                  <a:pt x="2961612" y="973754"/>
                </a:lnTo>
                <a:cubicBezTo>
                  <a:pt x="2965303" y="970318"/>
                  <a:pt x="2970392" y="968282"/>
                  <a:pt x="2975991" y="968282"/>
                </a:cubicBezTo>
                <a:close/>
                <a:moveTo>
                  <a:pt x="11050593" y="929590"/>
                </a:moveTo>
                <a:cubicBezTo>
                  <a:pt x="11058737" y="929590"/>
                  <a:pt x="11065865" y="936716"/>
                  <a:pt x="11065865" y="944862"/>
                </a:cubicBezTo>
                <a:cubicBezTo>
                  <a:pt x="11065865" y="953007"/>
                  <a:pt x="11058737" y="960134"/>
                  <a:pt x="11050593" y="960134"/>
                </a:cubicBezTo>
                <a:cubicBezTo>
                  <a:pt x="11042447" y="960134"/>
                  <a:pt x="11035321" y="953007"/>
                  <a:pt x="11035321" y="944862"/>
                </a:cubicBezTo>
                <a:cubicBezTo>
                  <a:pt x="11035321" y="936716"/>
                  <a:pt x="11042447" y="929590"/>
                  <a:pt x="11050593" y="929590"/>
                </a:cubicBezTo>
                <a:close/>
                <a:moveTo>
                  <a:pt x="8596932" y="919404"/>
                </a:moveTo>
                <a:cubicBezTo>
                  <a:pt x="8606095" y="920422"/>
                  <a:pt x="8614240" y="927549"/>
                  <a:pt x="8614240" y="936711"/>
                </a:cubicBezTo>
                <a:cubicBezTo>
                  <a:pt x="8614240" y="945875"/>
                  <a:pt x="8606095" y="954021"/>
                  <a:pt x="8596932" y="954021"/>
                </a:cubicBezTo>
                <a:cubicBezTo>
                  <a:pt x="8587769" y="954021"/>
                  <a:pt x="8579624" y="946893"/>
                  <a:pt x="8579624" y="936711"/>
                </a:cubicBezTo>
                <a:cubicBezTo>
                  <a:pt x="8579624" y="927549"/>
                  <a:pt x="8586751" y="919404"/>
                  <a:pt x="8596932" y="919404"/>
                </a:cubicBezTo>
                <a:close/>
                <a:moveTo>
                  <a:pt x="5332854" y="906151"/>
                </a:moveTo>
                <a:cubicBezTo>
                  <a:pt x="5336928" y="906151"/>
                  <a:pt x="5339980" y="909205"/>
                  <a:pt x="5339980" y="913278"/>
                </a:cubicBezTo>
                <a:cubicBezTo>
                  <a:pt x="5339980" y="917350"/>
                  <a:pt x="5336928" y="920405"/>
                  <a:pt x="5332854" y="920405"/>
                </a:cubicBezTo>
                <a:cubicBezTo>
                  <a:pt x="5328781" y="920405"/>
                  <a:pt x="5325727" y="917350"/>
                  <a:pt x="5325727" y="913278"/>
                </a:cubicBezTo>
                <a:cubicBezTo>
                  <a:pt x="5325727" y="909205"/>
                  <a:pt x="5328781" y="906151"/>
                  <a:pt x="5332854" y="906151"/>
                </a:cubicBezTo>
                <a:close/>
                <a:moveTo>
                  <a:pt x="4459325" y="895988"/>
                </a:moveTo>
                <a:cubicBezTo>
                  <a:pt x="4465436" y="895988"/>
                  <a:pt x="4470526" y="901080"/>
                  <a:pt x="4470526" y="907188"/>
                </a:cubicBezTo>
                <a:cubicBezTo>
                  <a:pt x="4470526" y="913297"/>
                  <a:pt x="4465436" y="918387"/>
                  <a:pt x="4459325" y="918387"/>
                </a:cubicBezTo>
                <a:cubicBezTo>
                  <a:pt x="4453218" y="918387"/>
                  <a:pt x="4448126" y="913297"/>
                  <a:pt x="4448126" y="907188"/>
                </a:cubicBezTo>
                <a:cubicBezTo>
                  <a:pt x="4448126" y="901080"/>
                  <a:pt x="4453218" y="895988"/>
                  <a:pt x="4459325" y="895988"/>
                </a:cubicBezTo>
                <a:close/>
                <a:moveTo>
                  <a:pt x="7826218" y="856284"/>
                </a:moveTo>
                <a:cubicBezTo>
                  <a:pt x="7830290" y="856284"/>
                  <a:pt x="7834363" y="860356"/>
                  <a:pt x="7834363" y="864429"/>
                </a:cubicBezTo>
                <a:cubicBezTo>
                  <a:pt x="7834363" y="868502"/>
                  <a:pt x="7830290" y="872574"/>
                  <a:pt x="7826218" y="872574"/>
                </a:cubicBezTo>
                <a:cubicBezTo>
                  <a:pt x="7821127" y="872574"/>
                  <a:pt x="7818073" y="868502"/>
                  <a:pt x="7818073" y="864429"/>
                </a:cubicBezTo>
                <a:cubicBezTo>
                  <a:pt x="7818073" y="860356"/>
                  <a:pt x="7822145" y="856284"/>
                  <a:pt x="7826218" y="856284"/>
                </a:cubicBezTo>
                <a:close/>
                <a:moveTo>
                  <a:pt x="4359551" y="850180"/>
                </a:moveTo>
                <a:cubicBezTo>
                  <a:pt x="4376859" y="850180"/>
                  <a:pt x="4392132" y="864433"/>
                  <a:pt x="4392132" y="882760"/>
                </a:cubicBezTo>
                <a:cubicBezTo>
                  <a:pt x="4392132" y="901085"/>
                  <a:pt x="4376859" y="915339"/>
                  <a:pt x="4359551" y="915339"/>
                </a:cubicBezTo>
                <a:cubicBezTo>
                  <a:pt x="4341223" y="915339"/>
                  <a:pt x="4326968" y="901085"/>
                  <a:pt x="4326968" y="882760"/>
                </a:cubicBezTo>
                <a:cubicBezTo>
                  <a:pt x="4326968" y="864433"/>
                  <a:pt x="4342242" y="850180"/>
                  <a:pt x="4359551" y="850180"/>
                </a:cubicBezTo>
                <a:close/>
                <a:moveTo>
                  <a:pt x="1986347" y="813521"/>
                </a:moveTo>
                <a:cubicBezTo>
                  <a:pt x="1990420" y="812503"/>
                  <a:pt x="1993475" y="815558"/>
                  <a:pt x="1993475" y="819630"/>
                </a:cubicBezTo>
                <a:cubicBezTo>
                  <a:pt x="1993475" y="823703"/>
                  <a:pt x="1990420" y="826757"/>
                  <a:pt x="1986347" y="826757"/>
                </a:cubicBezTo>
                <a:cubicBezTo>
                  <a:pt x="1982274" y="826757"/>
                  <a:pt x="1979220" y="823703"/>
                  <a:pt x="1979220" y="819630"/>
                </a:cubicBezTo>
                <a:cubicBezTo>
                  <a:pt x="1979220" y="815558"/>
                  <a:pt x="1982274" y="813521"/>
                  <a:pt x="1986347" y="813521"/>
                </a:cubicBezTo>
                <a:close/>
                <a:moveTo>
                  <a:pt x="927522" y="812507"/>
                </a:moveTo>
                <a:cubicBezTo>
                  <a:pt x="932612" y="812507"/>
                  <a:pt x="935667" y="816580"/>
                  <a:pt x="935667" y="820652"/>
                </a:cubicBezTo>
                <a:cubicBezTo>
                  <a:pt x="935667" y="824725"/>
                  <a:pt x="931594" y="828797"/>
                  <a:pt x="927522" y="828797"/>
                </a:cubicBezTo>
                <a:cubicBezTo>
                  <a:pt x="923449" y="828797"/>
                  <a:pt x="919377" y="824725"/>
                  <a:pt x="919377" y="820652"/>
                </a:cubicBezTo>
                <a:cubicBezTo>
                  <a:pt x="919377" y="816580"/>
                  <a:pt x="923449" y="812507"/>
                  <a:pt x="927522" y="812507"/>
                </a:cubicBezTo>
                <a:close/>
                <a:moveTo>
                  <a:pt x="3198942" y="766688"/>
                </a:moveTo>
                <a:cubicBezTo>
                  <a:pt x="3212177" y="766688"/>
                  <a:pt x="3222358" y="776869"/>
                  <a:pt x="3222358" y="790105"/>
                </a:cubicBezTo>
                <a:cubicBezTo>
                  <a:pt x="3222358" y="803340"/>
                  <a:pt x="3212177" y="813521"/>
                  <a:pt x="3198942" y="813521"/>
                </a:cubicBezTo>
                <a:cubicBezTo>
                  <a:pt x="3185705" y="813521"/>
                  <a:pt x="3175523" y="803340"/>
                  <a:pt x="3175523" y="790105"/>
                </a:cubicBezTo>
                <a:cubicBezTo>
                  <a:pt x="3175523" y="777887"/>
                  <a:pt x="3185705" y="766688"/>
                  <a:pt x="3198942" y="766688"/>
                </a:cubicBezTo>
                <a:close/>
                <a:moveTo>
                  <a:pt x="994706" y="754471"/>
                </a:moveTo>
                <a:cubicBezTo>
                  <a:pt x="1004886" y="754471"/>
                  <a:pt x="1014049" y="762616"/>
                  <a:pt x="1014049" y="772797"/>
                </a:cubicBezTo>
                <a:cubicBezTo>
                  <a:pt x="1014049" y="782978"/>
                  <a:pt x="1005905" y="791123"/>
                  <a:pt x="994706" y="791123"/>
                </a:cubicBezTo>
                <a:cubicBezTo>
                  <a:pt x="984525" y="791123"/>
                  <a:pt x="975362" y="782978"/>
                  <a:pt x="975362" y="772797"/>
                </a:cubicBezTo>
                <a:cubicBezTo>
                  <a:pt x="975362" y="762616"/>
                  <a:pt x="983507" y="754471"/>
                  <a:pt x="994706" y="754471"/>
                </a:cubicBezTo>
                <a:close/>
                <a:moveTo>
                  <a:pt x="4060267" y="751418"/>
                </a:moveTo>
                <a:cubicBezTo>
                  <a:pt x="4064340" y="752436"/>
                  <a:pt x="4066377" y="754473"/>
                  <a:pt x="4066377" y="757527"/>
                </a:cubicBezTo>
                <a:cubicBezTo>
                  <a:pt x="4066377" y="760581"/>
                  <a:pt x="4064340" y="763636"/>
                  <a:pt x="4060267" y="763636"/>
                </a:cubicBezTo>
                <a:cubicBezTo>
                  <a:pt x="4057212" y="763636"/>
                  <a:pt x="4054157" y="761599"/>
                  <a:pt x="4054157" y="757527"/>
                </a:cubicBezTo>
                <a:cubicBezTo>
                  <a:pt x="4054157" y="754473"/>
                  <a:pt x="4057212" y="751418"/>
                  <a:pt x="4060267" y="751418"/>
                </a:cubicBezTo>
                <a:close/>
                <a:moveTo>
                  <a:pt x="1145336" y="742230"/>
                </a:moveTo>
                <a:cubicBezTo>
                  <a:pt x="1146354" y="742230"/>
                  <a:pt x="1148391" y="743248"/>
                  <a:pt x="1148391" y="745285"/>
                </a:cubicBezTo>
                <a:cubicBezTo>
                  <a:pt x="1148391" y="747321"/>
                  <a:pt x="1147373" y="748339"/>
                  <a:pt x="1145336" y="748339"/>
                </a:cubicBezTo>
                <a:cubicBezTo>
                  <a:pt x="1143300" y="748339"/>
                  <a:pt x="1142282" y="747321"/>
                  <a:pt x="1142282" y="745285"/>
                </a:cubicBezTo>
                <a:cubicBezTo>
                  <a:pt x="1142282" y="743248"/>
                  <a:pt x="1143300" y="742230"/>
                  <a:pt x="1145336" y="742230"/>
                </a:cubicBezTo>
                <a:close/>
                <a:moveTo>
                  <a:pt x="5388870" y="739199"/>
                </a:moveTo>
                <a:cubicBezTo>
                  <a:pt x="5399050" y="739199"/>
                  <a:pt x="5406181" y="747344"/>
                  <a:pt x="5406181" y="756506"/>
                </a:cubicBezTo>
                <a:cubicBezTo>
                  <a:pt x="5406181" y="766687"/>
                  <a:pt x="5398035" y="773814"/>
                  <a:pt x="5388870" y="773814"/>
                </a:cubicBezTo>
                <a:cubicBezTo>
                  <a:pt x="5378693" y="773814"/>
                  <a:pt x="5371564" y="765670"/>
                  <a:pt x="5371564" y="756506"/>
                </a:cubicBezTo>
                <a:cubicBezTo>
                  <a:pt x="5371564" y="746326"/>
                  <a:pt x="5379710" y="739199"/>
                  <a:pt x="5388870" y="739199"/>
                </a:cubicBezTo>
                <a:close/>
                <a:moveTo>
                  <a:pt x="11597322" y="735130"/>
                </a:moveTo>
                <a:cubicBezTo>
                  <a:pt x="11619721" y="736148"/>
                  <a:pt x="11638046" y="753456"/>
                  <a:pt x="11638046" y="775855"/>
                </a:cubicBezTo>
                <a:cubicBezTo>
                  <a:pt x="11638046" y="798253"/>
                  <a:pt x="11619721" y="816579"/>
                  <a:pt x="11597322" y="816579"/>
                </a:cubicBezTo>
                <a:cubicBezTo>
                  <a:pt x="11574924" y="816579"/>
                  <a:pt x="11556597" y="798253"/>
                  <a:pt x="11556597" y="775855"/>
                </a:cubicBezTo>
                <a:cubicBezTo>
                  <a:pt x="11556597" y="753456"/>
                  <a:pt x="11574924" y="735130"/>
                  <a:pt x="11597322" y="735130"/>
                </a:cubicBezTo>
                <a:close/>
                <a:moveTo>
                  <a:pt x="8627475" y="728007"/>
                </a:moveTo>
                <a:cubicBezTo>
                  <a:pt x="8640710" y="728007"/>
                  <a:pt x="8651909" y="739206"/>
                  <a:pt x="8651909" y="751424"/>
                </a:cubicBezTo>
                <a:cubicBezTo>
                  <a:pt x="8651909" y="764659"/>
                  <a:pt x="8640710" y="774840"/>
                  <a:pt x="8627475" y="774840"/>
                </a:cubicBezTo>
                <a:cubicBezTo>
                  <a:pt x="8614239" y="774840"/>
                  <a:pt x="8603040" y="764659"/>
                  <a:pt x="8603040" y="751424"/>
                </a:cubicBezTo>
                <a:cubicBezTo>
                  <a:pt x="8603040" y="738188"/>
                  <a:pt x="8614239" y="728007"/>
                  <a:pt x="8627475" y="728007"/>
                </a:cubicBezTo>
                <a:close/>
                <a:moveTo>
                  <a:pt x="172017" y="700487"/>
                </a:moveTo>
                <a:cubicBezTo>
                  <a:pt x="175071" y="700487"/>
                  <a:pt x="178125" y="703542"/>
                  <a:pt x="178125" y="706596"/>
                </a:cubicBezTo>
                <a:cubicBezTo>
                  <a:pt x="178125" y="709650"/>
                  <a:pt x="175071" y="712705"/>
                  <a:pt x="172017" y="712705"/>
                </a:cubicBezTo>
                <a:cubicBezTo>
                  <a:pt x="168962" y="712705"/>
                  <a:pt x="165908" y="709650"/>
                  <a:pt x="165908" y="706596"/>
                </a:cubicBezTo>
                <a:cubicBezTo>
                  <a:pt x="165908" y="703542"/>
                  <a:pt x="168962" y="700487"/>
                  <a:pt x="172017" y="700487"/>
                </a:cubicBezTo>
                <a:close/>
                <a:moveTo>
                  <a:pt x="2623699" y="688293"/>
                </a:moveTo>
                <a:cubicBezTo>
                  <a:pt x="2632862" y="688293"/>
                  <a:pt x="2639989" y="695420"/>
                  <a:pt x="2639989" y="704583"/>
                </a:cubicBezTo>
                <a:cubicBezTo>
                  <a:pt x="2639989" y="713746"/>
                  <a:pt x="2632862" y="719855"/>
                  <a:pt x="2623699" y="719855"/>
                </a:cubicBezTo>
                <a:cubicBezTo>
                  <a:pt x="2614535" y="719855"/>
                  <a:pt x="2607408" y="712728"/>
                  <a:pt x="2607408" y="704583"/>
                </a:cubicBezTo>
                <a:cubicBezTo>
                  <a:pt x="2607408" y="695420"/>
                  <a:pt x="2614535" y="688293"/>
                  <a:pt x="2623699" y="688293"/>
                </a:cubicBezTo>
                <a:close/>
                <a:moveTo>
                  <a:pt x="1419236" y="677084"/>
                </a:moveTo>
                <a:cubicBezTo>
                  <a:pt x="1428399" y="678102"/>
                  <a:pt x="1435526" y="684211"/>
                  <a:pt x="1435526" y="693374"/>
                </a:cubicBezTo>
                <a:cubicBezTo>
                  <a:pt x="1435526" y="702537"/>
                  <a:pt x="1428399" y="709664"/>
                  <a:pt x="1419236" y="709664"/>
                </a:cubicBezTo>
                <a:cubicBezTo>
                  <a:pt x="1410073" y="709664"/>
                  <a:pt x="1402946" y="702537"/>
                  <a:pt x="1402946" y="693374"/>
                </a:cubicBezTo>
                <a:cubicBezTo>
                  <a:pt x="1402946" y="684211"/>
                  <a:pt x="1410073" y="677084"/>
                  <a:pt x="1419236" y="677084"/>
                </a:cubicBezTo>
                <a:close/>
                <a:moveTo>
                  <a:pt x="221959" y="674041"/>
                </a:moveTo>
                <a:cubicBezTo>
                  <a:pt x="230104" y="674041"/>
                  <a:pt x="236212" y="680149"/>
                  <a:pt x="236212" y="688294"/>
                </a:cubicBezTo>
                <a:cubicBezTo>
                  <a:pt x="236212" y="695421"/>
                  <a:pt x="230104" y="702548"/>
                  <a:pt x="221959" y="702548"/>
                </a:cubicBezTo>
                <a:cubicBezTo>
                  <a:pt x="213814" y="702548"/>
                  <a:pt x="207705" y="696439"/>
                  <a:pt x="207705" y="688294"/>
                </a:cubicBezTo>
                <a:cubicBezTo>
                  <a:pt x="207705" y="681168"/>
                  <a:pt x="213814" y="674041"/>
                  <a:pt x="221959" y="674041"/>
                </a:cubicBezTo>
                <a:close/>
                <a:moveTo>
                  <a:pt x="2549321" y="666891"/>
                </a:moveTo>
                <a:cubicBezTo>
                  <a:pt x="2552375" y="666891"/>
                  <a:pt x="2555429" y="668927"/>
                  <a:pt x="2555429" y="673000"/>
                </a:cubicBezTo>
                <a:cubicBezTo>
                  <a:pt x="2555429" y="676054"/>
                  <a:pt x="2552375" y="679109"/>
                  <a:pt x="2549321" y="679109"/>
                </a:cubicBezTo>
                <a:cubicBezTo>
                  <a:pt x="2546266" y="679109"/>
                  <a:pt x="2543212" y="676054"/>
                  <a:pt x="2543212" y="673000"/>
                </a:cubicBezTo>
                <a:cubicBezTo>
                  <a:pt x="2543212" y="669945"/>
                  <a:pt x="2546266" y="666891"/>
                  <a:pt x="2549321" y="666891"/>
                </a:cubicBezTo>
                <a:close/>
                <a:moveTo>
                  <a:pt x="1138277" y="663865"/>
                </a:moveTo>
                <a:cubicBezTo>
                  <a:pt x="1143368" y="663865"/>
                  <a:pt x="1148458" y="667937"/>
                  <a:pt x="1148458" y="674046"/>
                </a:cubicBezTo>
                <a:cubicBezTo>
                  <a:pt x="1148458" y="680155"/>
                  <a:pt x="1143368" y="684227"/>
                  <a:pt x="1138277" y="684227"/>
                </a:cubicBezTo>
                <a:cubicBezTo>
                  <a:pt x="1132168" y="684227"/>
                  <a:pt x="1128096" y="679137"/>
                  <a:pt x="1128096" y="674046"/>
                </a:cubicBezTo>
                <a:cubicBezTo>
                  <a:pt x="1128096" y="667937"/>
                  <a:pt x="1133187" y="663865"/>
                  <a:pt x="1138277" y="663865"/>
                </a:cubicBezTo>
                <a:close/>
                <a:moveTo>
                  <a:pt x="4785103" y="656710"/>
                </a:moveTo>
                <a:cubicBezTo>
                  <a:pt x="4787140" y="656710"/>
                  <a:pt x="4789176" y="658746"/>
                  <a:pt x="4789176" y="660782"/>
                </a:cubicBezTo>
                <a:cubicBezTo>
                  <a:pt x="4789176" y="662819"/>
                  <a:pt x="4787140" y="664855"/>
                  <a:pt x="4785103" y="664855"/>
                </a:cubicBezTo>
                <a:cubicBezTo>
                  <a:pt x="4783067" y="664855"/>
                  <a:pt x="4781032" y="662819"/>
                  <a:pt x="4781032" y="660782"/>
                </a:cubicBezTo>
                <a:cubicBezTo>
                  <a:pt x="4781032" y="658746"/>
                  <a:pt x="4783067" y="656710"/>
                  <a:pt x="4785103" y="656710"/>
                </a:cubicBezTo>
                <a:close/>
                <a:moveTo>
                  <a:pt x="6443616" y="651641"/>
                </a:moveTo>
                <a:cubicBezTo>
                  <a:pt x="6450742" y="651641"/>
                  <a:pt x="6455832" y="656732"/>
                  <a:pt x="6455832" y="663859"/>
                </a:cubicBezTo>
                <a:cubicBezTo>
                  <a:pt x="6455832" y="670985"/>
                  <a:pt x="6450742" y="676076"/>
                  <a:pt x="6443616" y="676076"/>
                </a:cubicBezTo>
                <a:cubicBezTo>
                  <a:pt x="6436489" y="676076"/>
                  <a:pt x="6431398" y="670985"/>
                  <a:pt x="6431398" y="663859"/>
                </a:cubicBezTo>
                <a:cubicBezTo>
                  <a:pt x="6431398" y="656732"/>
                  <a:pt x="6436489" y="651641"/>
                  <a:pt x="6443616" y="651641"/>
                </a:cubicBezTo>
                <a:close/>
                <a:moveTo>
                  <a:pt x="3110366" y="648590"/>
                </a:moveTo>
                <a:cubicBezTo>
                  <a:pt x="3118511" y="648590"/>
                  <a:pt x="3124621" y="654698"/>
                  <a:pt x="3124621" y="662844"/>
                </a:cubicBezTo>
                <a:cubicBezTo>
                  <a:pt x="3124621" y="670988"/>
                  <a:pt x="3118511" y="677097"/>
                  <a:pt x="3110366" y="677097"/>
                </a:cubicBezTo>
                <a:cubicBezTo>
                  <a:pt x="3102224" y="677097"/>
                  <a:pt x="3096114" y="670988"/>
                  <a:pt x="3096114" y="662844"/>
                </a:cubicBezTo>
                <a:cubicBezTo>
                  <a:pt x="3096114" y="654698"/>
                  <a:pt x="3102224" y="648590"/>
                  <a:pt x="3110366" y="648590"/>
                </a:cubicBezTo>
                <a:close/>
                <a:moveTo>
                  <a:pt x="4397201" y="629220"/>
                </a:moveTo>
                <a:cubicBezTo>
                  <a:pt x="4399238" y="629220"/>
                  <a:pt x="4401274" y="631256"/>
                  <a:pt x="4401274" y="633293"/>
                </a:cubicBezTo>
                <a:cubicBezTo>
                  <a:pt x="4401274" y="635329"/>
                  <a:pt x="4399238" y="637365"/>
                  <a:pt x="4397201" y="637365"/>
                </a:cubicBezTo>
                <a:cubicBezTo>
                  <a:pt x="4395165" y="637365"/>
                  <a:pt x="4393129" y="635329"/>
                  <a:pt x="4393129" y="633293"/>
                </a:cubicBezTo>
                <a:cubicBezTo>
                  <a:pt x="4393129" y="631256"/>
                  <a:pt x="4395165" y="629220"/>
                  <a:pt x="4397201" y="629220"/>
                </a:cubicBezTo>
                <a:close/>
                <a:moveTo>
                  <a:pt x="743181" y="564060"/>
                </a:moveTo>
                <a:cubicBezTo>
                  <a:pt x="746235" y="564060"/>
                  <a:pt x="748271" y="566096"/>
                  <a:pt x="748271" y="568132"/>
                </a:cubicBezTo>
                <a:cubicBezTo>
                  <a:pt x="748271" y="570169"/>
                  <a:pt x="746235" y="572205"/>
                  <a:pt x="743181" y="572205"/>
                </a:cubicBezTo>
                <a:cubicBezTo>
                  <a:pt x="740125" y="572205"/>
                  <a:pt x="738090" y="570169"/>
                  <a:pt x="738090" y="568132"/>
                </a:cubicBezTo>
                <a:cubicBezTo>
                  <a:pt x="738090" y="566096"/>
                  <a:pt x="740125" y="564060"/>
                  <a:pt x="743181" y="564060"/>
                </a:cubicBezTo>
                <a:close/>
                <a:moveTo>
                  <a:pt x="5325756" y="552890"/>
                </a:moveTo>
                <a:cubicBezTo>
                  <a:pt x="5355285" y="552890"/>
                  <a:pt x="5378697" y="576306"/>
                  <a:pt x="5378697" y="604813"/>
                </a:cubicBezTo>
                <a:cubicBezTo>
                  <a:pt x="5378697" y="633320"/>
                  <a:pt x="5355285" y="656737"/>
                  <a:pt x="5325756" y="656737"/>
                </a:cubicBezTo>
                <a:cubicBezTo>
                  <a:pt x="5296228" y="656737"/>
                  <a:pt x="5272813" y="633320"/>
                  <a:pt x="5272813" y="604813"/>
                </a:cubicBezTo>
                <a:cubicBezTo>
                  <a:pt x="5272813" y="576306"/>
                  <a:pt x="5296228" y="552890"/>
                  <a:pt x="5325756" y="552890"/>
                </a:cubicBezTo>
                <a:close/>
                <a:moveTo>
                  <a:pt x="777848" y="531504"/>
                </a:moveTo>
                <a:cubicBezTo>
                  <a:pt x="788028" y="532522"/>
                  <a:pt x="797192" y="540667"/>
                  <a:pt x="797192" y="550848"/>
                </a:cubicBezTo>
                <a:cubicBezTo>
                  <a:pt x="797192" y="562048"/>
                  <a:pt x="788028" y="570192"/>
                  <a:pt x="777848" y="570192"/>
                </a:cubicBezTo>
                <a:cubicBezTo>
                  <a:pt x="766649" y="570192"/>
                  <a:pt x="758504" y="562048"/>
                  <a:pt x="758504" y="550848"/>
                </a:cubicBezTo>
                <a:cubicBezTo>
                  <a:pt x="758504" y="540667"/>
                  <a:pt x="767667" y="531504"/>
                  <a:pt x="777848" y="531504"/>
                </a:cubicBezTo>
                <a:close/>
                <a:moveTo>
                  <a:pt x="10168903" y="524376"/>
                </a:moveTo>
                <a:cubicBezTo>
                  <a:pt x="10172976" y="524376"/>
                  <a:pt x="10175013" y="527430"/>
                  <a:pt x="10175013" y="530485"/>
                </a:cubicBezTo>
                <a:cubicBezTo>
                  <a:pt x="10175013" y="533539"/>
                  <a:pt x="10171958" y="536594"/>
                  <a:pt x="10168903" y="536594"/>
                </a:cubicBezTo>
                <a:cubicBezTo>
                  <a:pt x="10165849" y="536594"/>
                  <a:pt x="10162795" y="533539"/>
                  <a:pt x="10162795" y="530485"/>
                </a:cubicBezTo>
                <a:cubicBezTo>
                  <a:pt x="10162795" y="527430"/>
                  <a:pt x="10165849" y="524376"/>
                  <a:pt x="10168903" y="524376"/>
                </a:cubicBezTo>
                <a:close/>
                <a:moveTo>
                  <a:pt x="6053676" y="522319"/>
                </a:moveTo>
                <a:cubicBezTo>
                  <a:pt x="6056730" y="522319"/>
                  <a:pt x="6058766" y="524355"/>
                  <a:pt x="6058766" y="527410"/>
                </a:cubicBezTo>
                <a:cubicBezTo>
                  <a:pt x="6058766" y="530464"/>
                  <a:pt x="6056730" y="532500"/>
                  <a:pt x="6053676" y="532500"/>
                </a:cubicBezTo>
                <a:cubicBezTo>
                  <a:pt x="6050621" y="532500"/>
                  <a:pt x="6048585" y="530464"/>
                  <a:pt x="6048585" y="527410"/>
                </a:cubicBezTo>
                <a:cubicBezTo>
                  <a:pt x="6048585" y="524355"/>
                  <a:pt x="6050621" y="522319"/>
                  <a:pt x="6053676" y="522319"/>
                </a:cubicBezTo>
                <a:close/>
                <a:moveTo>
                  <a:pt x="2166508" y="516210"/>
                </a:moveTo>
                <a:cubicBezTo>
                  <a:pt x="2167526" y="516210"/>
                  <a:pt x="2168544" y="516210"/>
                  <a:pt x="2168544" y="518246"/>
                </a:cubicBezTo>
                <a:cubicBezTo>
                  <a:pt x="2168544" y="519264"/>
                  <a:pt x="2167526" y="520282"/>
                  <a:pt x="2166508" y="520282"/>
                </a:cubicBezTo>
                <a:cubicBezTo>
                  <a:pt x="2165490" y="520282"/>
                  <a:pt x="2164472" y="519264"/>
                  <a:pt x="2164472" y="518246"/>
                </a:cubicBezTo>
                <a:cubicBezTo>
                  <a:pt x="2164472" y="517228"/>
                  <a:pt x="2165490" y="516210"/>
                  <a:pt x="2166508" y="516210"/>
                </a:cubicBezTo>
                <a:close/>
                <a:moveTo>
                  <a:pt x="8592859" y="508092"/>
                </a:moveTo>
                <a:cubicBezTo>
                  <a:pt x="8606094" y="508092"/>
                  <a:pt x="8617294" y="519292"/>
                  <a:pt x="8617294" y="532528"/>
                </a:cubicBezTo>
                <a:cubicBezTo>
                  <a:pt x="8617294" y="545762"/>
                  <a:pt x="8606094" y="556963"/>
                  <a:pt x="8592859" y="556963"/>
                </a:cubicBezTo>
                <a:cubicBezTo>
                  <a:pt x="8579624" y="556963"/>
                  <a:pt x="8568424" y="545762"/>
                  <a:pt x="8568424" y="532528"/>
                </a:cubicBezTo>
                <a:cubicBezTo>
                  <a:pt x="8568424" y="519292"/>
                  <a:pt x="8579624" y="508092"/>
                  <a:pt x="8592859" y="508092"/>
                </a:cubicBezTo>
                <a:close/>
                <a:moveTo>
                  <a:pt x="6066913" y="493836"/>
                </a:moveTo>
                <a:cubicBezTo>
                  <a:pt x="6074039" y="493836"/>
                  <a:pt x="6081166" y="499945"/>
                  <a:pt x="6081166" y="508090"/>
                </a:cubicBezTo>
                <a:cubicBezTo>
                  <a:pt x="6081166" y="516235"/>
                  <a:pt x="6075057" y="522343"/>
                  <a:pt x="6066913" y="522343"/>
                </a:cubicBezTo>
                <a:cubicBezTo>
                  <a:pt x="6058767" y="522343"/>
                  <a:pt x="6052659" y="516235"/>
                  <a:pt x="6052659" y="508090"/>
                </a:cubicBezTo>
                <a:cubicBezTo>
                  <a:pt x="6052659" y="499945"/>
                  <a:pt x="6058767" y="493836"/>
                  <a:pt x="6066913" y="493836"/>
                </a:cubicBezTo>
                <a:close/>
                <a:moveTo>
                  <a:pt x="6723597" y="480603"/>
                </a:moveTo>
                <a:cubicBezTo>
                  <a:pt x="6734796" y="480603"/>
                  <a:pt x="6743960" y="489766"/>
                  <a:pt x="6743960" y="500965"/>
                </a:cubicBezTo>
                <a:cubicBezTo>
                  <a:pt x="6743960" y="512164"/>
                  <a:pt x="6734796" y="521329"/>
                  <a:pt x="6723597" y="521329"/>
                </a:cubicBezTo>
                <a:cubicBezTo>
                  <a:pt x="6712398" y="521329"/>
                  <a:pt x="6703235" y="512164"/>
                  <a:pt x="6703235" y="500965"/>
                </a:cubicBezTo>
                <a:cubicBezTo>
                  <a:pt x="6703235" y="489766"/>
                  <a:pt x="6712398" y="480603"/>
                  <a:pt x="6723597" y="480603"/>
                </a:cubicBezTo>
                <a:close/>
                <a:moveTo>
                  <a:pt x="10992560" y="476531"/>
                </a:moveTo>
                <a:cubicBezTo>
                  <a:pt x="10995614" y="476531"/>
                  <a:pt x="10997650" y="478567"/>
                  <a:pt x="10997650" y="481622"/>
                </a:cubicBezTo>
                <a:cubicBezTo>
                  <a:pt x="10997650" y="484676"/>
                  <a:pt x="10995614" y="486712"/>
                  <a:pt x="10992560" y="486712"/>
                </a:cubicBezTo>
                <a:cubicBezTo>
                  <a:pt x="10989506" y="486712"/>
                  <a:pt x="10987469" y="484676"/>
                  <a:pt x="10987469" y="481622"/>
                </a:cubicBezTo>
                <a:cubicBezTo>
                  <a:pt x="10987469" y="478567"/>
                  <a:pt x="10989506" y="476531"/>
                  <a:pt x="10992560" y="476531"/>
                </a:cubicBezTo>
                <a:close/>
                <a:moveTo>
                  <a:pt x="3592921" y="475498"/>
                </a:moveTo>
                <a:cubicBezTo>
                  <a:pt x="3641788" y="475498"/>
                  <a:pt x="3681491" y="515204"/>
                  <a:pt x="3681491" y="563056"/>
                </a:cubicBezTo>
                <a:cubicBezTo>
                  <a:pt x="3681491" y="611926"/>
                  <a:pt x="3641788" y="650613"/>
                  <a:pt x="3592921" y="650613"/>
                </a:cubicBezTo>
                <a:cubicBezTo>
                  <a:pt x="3544054" y="650613"/>
                  <a:pt x="3504350" y="610906"/>
                  <a:pt x="3504350" y="563056"/>
                </a:cubicBezTo>
                <a:cubicBezTo>
                  <a:pt x="3504350" y="514186"/>
                  <a:pt x="3544054" y="475498"/>
                  <a:pt x="3592921" y="475498"/>
                </a:cubicBezTo>
                <a:close/>
                <a:moveTo>
                  <a:pt x="4326963" y="471433"/>
                </a:moveTo>
                <a:cubicBezTo>
                  <a:pt x="4337144" y="471433"/>
                  <a:pt x="4346306" y="480596"/>
                  <a:pt x="4346306" y="490777"/>
                </a:cubicBezTo>
                <a:cubicBezTo>
                  <a:pt x="4346306" y="500959"/>
                  <a:pt x="4338162" y="510122"/>
                  <a:pt x="4326963" y="510122"/>
                </a:cubicBezTo>
                <a:cubicBezTo>
                  <a:pt x="4316781" y="510122"/>
                  <a:pt x="4307663" y="501977"/>
                  <a:pt x="4307663" y="490777"/>
                </a:cubicBezTo>
                <a:cubicBezTo>
                  <a:pt x="4307663" y="480596"/>
                  <a:pt x="4315762" y="471433"/>
                  <a:pt x="4326963" y="471433"/>
                </a:cubicBezTo>
                <a:close/>
                <a:moveTo>
                  <a:pt x="427563" y="469375"/>
                </a:moveTo>
                <a:cubicBezTo>
                  <a:pt x="427563" y="469375"/>
                  <a:pt x="428581" y="470393"/>
                  <a:pt x="428581" y="470393"/>
                </a:cubicBezTo>
                <a:cubicBezTo>
                  <a:pt x="428581" y="471411"/>
                  <a:pt x="427563" y="471411"/>
                  <a:pt x="427563" y="471411"/>
                </a:cubicBezTo>
                <a:cubicBezTo>
                  <a:pt x="426545" y="471411"/>
                  <a:pt x="426545" y="470393"/>
                  <a:pt x="426545" y="470393"/>
                </a:cubicBezTo>
                <a:cubicBezTo>
                  <a:pt x="426545" y="469375"/>
                  <a:pt x="427563" y="469375"/>
                  <a:pt x="427563" y="469375"/>
                </a:cubicBezTo>
                <a:close/>
                <a:moveTo>
                  <a:pt x="2938242" y="457159"/>
                </a:moveTo>
                <a:cubicBezTo>
                  <a:pt x="2942314" y="457159"/>
                  <a:pt x="2944351" y="459195"/>
                  <a:pt x="2944351" y="462250"/>
                </a:cubicBezTo>
                <a:cubicBezTo>
                  <a:pt x="2944351" y="465304"/>
                  <a:pt x="2942314" y="467340"/>
                  <a:pt x="2938242" y="467340"/>
                </a:cubicBezTo>
                <a:cubicBezTo>
                  <a:pt x="2935187" y="467340"/>
                  <a:pt x="2932133" y="465304"/>
                  <a:pt x="2932133" y="462250"/>
                </a:cubicBezTo>
                <a:cubicBezTo>
                  <a:pt x="2932133" y="459195"/>
                  <a:pt x="2934169" y="457159"/>
                  <a:pt x="2938242" y="457159"/>
                </a:cubicBezTo>
                <a:close/>
                <a:moveTo>
                  <a:pt x="2512732" y="403224"/>
                </a:moveTo>
                <a:cubicBezTo>
                  <a:pt x="2515786" y="403224"/>
                  <a:pt x="2518840" y="406278"/>
                  <a:pt x="2518840" y="409333"/>
                </a:cubicBezTo>
                <a:cubicBezTo>
                  <a:pt x="2518840" y="412387"/>
                  <a:pt x="2516804" y="415441"/>
                  <a:pt x="2512732" y="415441"/>
                </a:cubicBezTo>
                <a:cubicBezTo>
                  <a:pt x="2509677" y="415441"/>
                  <a:pt x="2506624" y="413405"/>
                  <a:pt x="2506624" y="409333"/>
                </a:cubicBezTo>
                <a:cubicBezTo>
                  <a:pt x="2506624" y="406278"/>
                  <a:pt x="2508660" y="403224"/>
                  <a:pt x="2512732" y="403224"/>
                </a:cubicBezTo>
                <a:close/>
                <a:moveTo>
                  <a:pt x="5816456" y="403200"/>
                </a:moveTo>
                <a:cubicBezTo>
                  <a:pt x="5821546" y="403200"/>
                  <a:pt x="5825619" y="407272"/>
                  <a:pt x="5825619" y="412363"/>
                </a:cubicBezTo>
                <a:cubicBezTo>
                  <a:pt x="5825619" y="417454"/>
                  <a:pt x="5821546" y="421526"/>
                  <a:pt x="5816456" y="421526"/>
                </a:cubicBezTo>
                <a:cubicBezTo>
                  <a:pt x="5811365" y="421526"/>
                  <a:pt x="5807293" y="417454"/>
                  <a:pt x="5807293" y="412363"/>
                </a:cubicBezTo>
                <a:cubicBezTo>
                  <a:pt x="5807293" y="407272"/>
                  <a:pt x="5811365" y="403200"/>
                  <a:pt x="5816456" y="403200"/>
                </a:cubicBezTo>
                <a:close/>
                <a:moveTo>
                  <a:pt x="8714015" y="402208"/>
                </a:moveTo>
                <a:cubicBezTo>
                  <a:pt x="8719106" y="402208"/>
                  <a:pt x="8722160" y="406280"/>
                  <a:pt x="8722160" y="410353"/>
                </a:cubicBezTo>
                <a:cubicBezTo>
                  <a:pt x="8722160" y="414426"/>
                  <a:pt x="8718088" y="418498"/>
                  <a:pt x="8714015" y="418498"/>
                </a:cubicBezTo>
                <a:cubicBezTo>
                  <a:pt x="8709943" y="418498"/>
                  <a:pt x="8705870" y="414426"/>
                  <a:pt x="8705870" y="410353"/>
                </a:cubicBezTo>
                <a:cubicBezTo>
                  <a:pt x="8705870" y="406280"/>
                  <a:pt x="8709943" y="402208"/>
                  <a:pt x="8714015" y="402208"/>
                </a:cubicBezTo>
                <a:close/>
                <a:moveTo>
                  <a:pt x="9278052" y="383876"/>
                </a:moveTo>
                <a:cubicBezTo>
                  <a:pt x="9279070" y="383876"/>
                  <a:pt x="9279070" y="384894"/>
                  <a:pt x="9279070" y="384894"/>
                </a:cubicBezTo>
                <a:cubicBezTo>
                  <a:pt x="9279070" y="385912"/>
                  <a:pt x="9278052" y="385912"/>
                  <a:pt x="9278052" y="385912"/>
                </a:cubicBezTo>
                <a:cubicBezTo>
                  <a:pt x="9277034" y="385912"/>
                  <a:pt x="9277034" y="384894"/>
                  <a:pt x="9277034" y="384894"/>
                </a:cubicBezTo>
                <a:cubicBezTo>
                  <a:pt x="9277034" y="383876"/>
                  <a:pt x="9278052" y="383876"/>
                  <a:pt x="9278052" y="383876"/>
                </a:cubicBezTo>
                <a:close/>
                <a:moveTo>
                  <a:pt x="8419779" y="378786"/>
                </a:moveTo>
                <a:cubicBezTo>
                  <a:pt x="8426906" y="378786"/>
                  <a:pt x="8434033" y="384894"/>
                  <a:pt x="8434033" y="393040"/>
                </a:cubicBezTo>
                <a:cubicBezTo>
                  <a:pt x="8434033" y="401184"/>
                  <a:pt x="8427924" y="407293"/>
                  <a:pt x="8419779" y="407293"/>
                </a:cubicBezTo>
                <a:cubicBezTo>
                  <a:pt x="8411634" y="407293"/>
                  <a:pt x="8405525" y="401184"/>
                  <a:pt x="8405525" y="393040"/>
                </a:cubicBezTo>
                <a:cubicBezTo>
                  <a:pt x="8405525" y="384894"/>
                  <a:pt x="8411634" y="378786"/>
                  <a:pt x="8419779" y="378786"/>
                </a:cubicBezTo>
                <a:close/>
                <a:moveTo>
                  <a:pt x="4043916" y="366546"/>
                </a:moveTo>
                <a:cubicBezTo>
                  <a:pt x="4053080" y="366546"/>
                  <a:pt x="4059189" y="372655"/>
                  <a:pt x="4059189" y="381818"/>
                </a:cubicBezTo>
                <a:cubicBezTo>
                  <a:pt x="4059189" y="389963"/>
                  <a:pt x="4052062" y="397090"/>
                  <a:pt x="4043916" y="397090"/>
                </a:cubicBezTo>
                <a:cubicBezTo>
                  <a:pt x="4035771" y="397090"/>
                  <a:pt x="4028645" y="389963"/>
                  <a:pt x="4028645" y="381818"/>
                </a:cubicBezTo>
                <a:cubicBezTo>
                  <a:pt x="4028645" y="373673"/>
                  <a:pt x="4035771" y="366546"/>
                  <a:pt x="4043916" y="366546"/>
                </a:cubicBezTo>
                <a:close/>
                <a:moveTo>
                  <a:pt x="5531384" y="355348"/>
                </a:moveTo>
                <a:cubicBezTo>
                  <a:pt x="5540547" y="355348"/>
                  <a:pt x="5548692" y="363493"/>
                  <a:pt x="5548692" y="372656"/>
                </a:cubicBezTo>
                <a:cubicBezTo>
                  <a:pt x="5548692" y="381819"/>
                  <a:pt x="5540547" y="389964"/>
                  <a:pt x="5531384" y="389964"/>
                </a:cubicBezTo>
                <a:cubicBezTo>
                  <a:pt x="5522221" y="389964"/>
                  <a:pt x="5514076" y="381819"/>
                  <a:pt x="5514076" y="372656"/>
                </a:cubicBezTo>
                <a:cubicBezTo>
                  <a:pt x="5514076" y="363493"/>
                  <a:pt x="5522221" y="355348"/>
                  <a:pt x="5531384" y="355348"/>
                </a:cubicBezTo>
                <a:close/>
                <a:moveTo>
                  <a:pt x="6608550" y="325823"/>
                </a:moveTo>
                <a:cubicBezTo>
                  <a:pt x="6611604" y="325823"/>
                  <a:pt x="6613640" y="327859"/>
                  <a:pt x="6613640" y="330914"/>
                </a:cubicBezTo>
                <a:cubicBezTo>
                  <a:pt x="6613640" y="333968"/>
                  <a:pt x="6611604" y="336004"/>
                  <a:pt x="6608550" y="336004"/>
                </a:cubicBezTo>
                <a:cubicBezTo>
                  <a:pt x="6605495" y="336004"/>
                  <a:pt x="6603459" y="333968"/>
                  <a:pt x="6603459" y="330914"/>
                </a:cubicBezTo>
                <a:cubicBezTo>
                  <a:pt x="6603459" y="327859"/>
                  <a:pt x="6605495" y="325823"/>
                  <a:pt x="6608550" y="325823"/>
                </a:cubicBezTo>
                <a:close/>
                <a:moveTo>
                  <a:pt x="7003580" y="314648"/>
                </a:moveTo>
                <a:cubicBezTo>
                  <a:pt x="7010706" y="314648"/>
                  <a:pt x="7015796" y="319739"/>
                  <a:pt x="7015796" y="325847"/>
                </a:cubicBezTo>
                <a:cubicBezTo>
                  <a:pt x="7015796" y="331956"/>
                  <a:pt x="7010706" y="337047"/>
                  <a:pt x="7003580" y="337047"/>
                </a:cubicBezTo>
                <a:cubicBezTo>
                  <a:pt x="6997470" y="337047"/>
                  <a:pt x="6991362" y="331956"/>
                  <a:pt x="6991362" y="325847"/>
                </a:cubicBezTo>
                <a:cubicBezTo>
                  <a:pt x="6991362" y="319739"/>
                  <a:pt x="6996453" y="314648"/>
                  <a:pt x="7003580" y="314648"/>
                </a:cubicBezTo>
                <a:close/>
                <a:moveTo>
                  <a:pt x="4121368" y="295307"/>
                </a:moveTo>
                <a:cubicBezTo>
                  <a:pt x="4130532" y="295307"/>
                  <a:pt x="4136640" y="301416"/>
                  <a:pt x="4136640" y="309561"/>
                </a:cubicBezTo>
                <a:cubicBezTo>
                  <a:pt x="4136640" y="317706"/>
                  <a:pt x="4129514" y="323814"/>
                  <a:pt x="4121368" y="323814"/>
                </a:cubicBezTo>
                <a:cubicBezTo>
                  <a:pt x="4113225" y="323814"/>
                  <a:pt x="4106095" y="317706"/>
                  <a:pt x="4106095" y="309561"/>
                </a:cubicBezTo>
                <a:cubicBezTo>
                  <a:pt x="4106095" y="301416"/>
                  <a:pt x="4112206" y="295307"/>
                  <a:pt x="4121368" y="295307"/>
                </a:cubicBezTo>
                <a:close/>
                <a:moveTo>
                  <a:pt x="5311470" y="293243"/>
                </a:moveTo>
                <a:cubicBezTo>
                  <a:pt x="5316562" y="293243"/>
                  <a:pt x="5320634" y="297316"/>
                  <a:pt x="5320634" y="302406"/>
                </a:cubicBezTo>
                <a:cubicBezTo>
                  <a:pt x="5320634" y="307497"/>
                  <a:pt x="5316562" y="311569"/>
                  <a:pt x="5311470" y="311569"/>
                </a:cubicBezTo>
                <a:cubicBezTo>
                  <a:pt x="5306380" y="311569"/>
                  <a:pt x="5302308" y="307497"/>
                  <a:pt x="5302308" y="302406"/>
                </a:cubicBezTo>
                <a:cubicBezTo>
                  <a:pt x="5302308" y="297316"/>
                  <a:pt x="5306380" y="293243"/>
                  <a:pt x="5311470" y="293243"/>
                </a:cubicBezTo>
                <a:close/>
                <a:moveTo>
                  <a:pt x="9786092" y="292250"/>
                </a:moveTo>
                <a:cubicBezTo>
                  <a:pt x="9795255" y="292250"/>
                  <a:pt x="9802382" y="299377"/>
                  <a:pt x="9802382" y="308540"/>
                </a:cubicBezTo>
                <a:cubicBezTo>
                  <a:pt x="9802382" y="317703"/>
                  <a:pt x="9795255" y="324830"/>
                  <a:pt x="9786092" y="324830"/>
                </a:cubicBezTo>
                <a:cubicBezTo>
                  <a:pt x="9776929" y="324830"/>
                  <a:pt x="9769802" y="317703"/>
                  <a:pt x="9769802" y="308540"/>
                </a:cubicBezTo>
                <a:cubicBezTo>
                  <a:pt x="9769802" y="299377"/>
                  <a:pt x="9776929" y="292250"/>
                  <a:pt x="9786092" y="292250"/>
                </a:cubicBezTo>
                <a:close/>
                <a:moveTo>
                  <a:pt x="9236309" y="271884"/>
                </a:moveTo>
                <a:cubicBezTo>
                  <a:pt x="9243436" y="271884"/>
                  <a:pt x="9249545" y="277992"/>
                  <a:pt x="9249545" y="285119"/>
                </a:cubicBezTo>
                <a:cubicBezTo>
                  <a:pt x="9249545" y="292246"/>
                  <a:pt x="9243436" y="298355"/>
                  <a:pt x="9236309" y="298355"/>
                </a:cubicBezTo>
                <a:cubicBezTo>
                  <a:pt x="9229182" y="298355"/>
                  <a:pt x="9223074" y="292246"/>
                  <a:pt x="9223074" y="285119"/>
                </a:cubicBezTo>
                <a:cubicBezTo>
                  <a:pt x="9223074" y="277992"/>
                  <a:pt x="9229182" y="271884"/>
                  <a:pt x="9236309" y="271884"/>
                </a:cubicBezTo>
                <a:close/>
                <a:moveTo>
                  <a:pt x="1991444" y="266797"/>
                </a:moveTo>
                <a:cubicBezTo>
                  <a:pt x="1995516" y="266797"/>
                  <a:pt x="1998572" y="269851"/>
                  <a:pt x="1998572" y="273924"/>
                </a:cubicBezTo>
                <a:cubicBezTo>
                  <a:pt x="1998572" y="277996"/>
                  <a:pt x="1995516" y="281051"/>
                  <a:pt x="1991444" y="281051"/>
                </a:cubicBezTo>
                <a:cubicBezTo>
                  <a:pt x="1987370" y="281051"/>
                  <a:pt x="1984317" y="277996"/>
                  <a:pt x="1984317" y="273924"/>
                </a:cubicBezTo>
                <a:cubicBezTo>
                  <a:pt x="1984317" y="269851"/>
                  <a:pt x="1987370" y="266797"/>
                  <a:pt x="1991444" y="266797"/>
                </a:cubicBezTo>
                <a:close/>
                <a:moveTo>
                  <a:pt x="8223283" y="262699"/>
                </a:moveTo>
                <a:cubicBezTo>
                  <a:pt x="8225320" y="262699"/>
                  <a:pt x="8226337" y="263717"/>
                  <a:pt x="8226337" y="265754"/>
                </a:cubicBezTo>
                <a:cubicBezTo>
                  <a:pt x="8226337" y="266772"/>
                  <a:pt x="8225320" y="268808"/>
                  <a:pt x="8223283" y="268808"/>
                </a:cubicBezTo>
                <a:cubicBezTo>
                  <a:pt x="8222265" y="268808"/>
                  <a:pt x="8220229" y="267790"/>
                  <a:pt x="8220229" y="265754"/>
                </a:cubicBezTo>
                <a:cubicBezTo>
                  <a:pt x="8220229" y="263717"/>
                  <a:pt x="8221247" y="262699"/>
                  <a:pt x="8223283" y="262699"/>
                </a:cubicBezTo>
                <a:close/>
                <a:moveTo>
                  <a:pt x="3759863" y="253535"/>
                </a:moveTo>
                <a:cubicBezTo>
                  <a:pt x="3762916" y="253535"/>
                  <a:pt x="3764952" y="255571"/>
                  <a:pt x="3764952" y="258626"/>
                </a:cubicBezTo>
                <a:cubicBezTo>
                  <a:pt x="3764952" y="261680"/>
                  <a:pt x="3762916" y="263716"/>
                  <a:pt x="3759863" y="263716"/>
                </a:cubicBezTo>
                <a:cubicBezTo>
                  <a:pt x="3756807" y="263716"/>
                  <a:pt x="3754772" y="261680"/>
                  <a:pt x="3754772" y="258626"/>
                </a:cubicBezTo>
                <a:cubicBezTo>
                  <a:pt x="3754772" y="255571"/>
                  <a:pt x="3756807" y="253535"/>
                  <a:pt x="3759863" y="253535"/>
                </a:cubicBezTo>
                <a:close/>
                <a:moveTo>
                  <a:pt x="7655174" y="243355"/>
                </a:moveTo>
                <a:cubicBezTo>
                  <a:pt x="7656192" y="244373"/>
                  <a:pt x="7658228" y="245391"/>
                  <a:pt x="7658228" y="246410"/>
                </a:cubicBezTo>
                <a:cubicBezTo>
                  <a:pt x="7658228" y="247427"/>
                  <a:pt x="7657210" y="249464"/>
                  <a:pt x="7655174" y="249464"/>
                </a:cubicBezTo>
                <a:cubicBezTo>
                  <a:pt x="7654155" y="249464"/>
                  <a:pt x="7652119" y="248446"/>
                  <a:pt x="7652119" y="246410"/>
                </a:cubicBezTo>
                <a:cubicBezTo>
                  <a:pt x="7652119" y="245391"/>
                  <a:pt x="7653137" y="243355"/>
                  <a:pt x="7655174" y="243355"/>
                </a:cubicBezTo>
                <a:close/>
                <a:moveTo>
                  <a:pt x="1998518" y="237245"/>
                </a:moveTo>
                <a:cubicBezTo>
                  <a:pt x="2003609" y="237245"/>
                  <a:pt x="2007681" y="241318"/>
                  <a:pt x="2007681" y="246408"/>
                </a:cubicBezTo>
                <a:cubicBezTo>
                  <a:pt x="2007681" y="251499"/>
                  <a:pt x="2003609" y="255571"/>
                  <a:pt x="1998518" y="255571"/>
                </a:cubicBezTo>
                <a:cubicBezTo>
                  <a:pt x="1993428" y="255571"/>
                  <a:pt x="1989355" y="251499"/>
                  <a:pt x="1989355" y="246408"/>
                </a:cubicBezTo>
                <a:cubicBezTo>
                  <a:pt x="1989355" y="241318"/>
                  <a:pt x="1993428" y="237245"/>
                  <a:pt x="1998518" y="237245"/>
                </a:cubicBezTo>
                <a:close/>
                <a:moveTo>
                  <a:pt x="1157580" y="234204"/>
                </a:moveTo>
                <a:cubicBezTo>
                  <a:pt x="1177943" y="233186"/>
                  <a:pt x="1195251" y="250494"/>
                  <a:pt x="1195251" y="270856"/>
                </a:cubicBezTo>
                <a:cubicBezTo>
                  <a:pt x="1195251" y="291218"/>
                  <a:pt x="1178961" y="307508"/>
                  <a:pt x="1157580" y="307508"/>
                </a:cubicBezTo>
                <a:cubicBezTo>
                  <a:pt x="1137218" y="307508"/>
                  <a:pt x="1119910" y="291218"/>
                  <a:pt x="1119910" y="270856"/>
                </a:cubicBezTo>
                <a:cubicBezTo>
                  <a:pt x="1119910" y="250494"/>
                  <a:pt x="1136200" y="234204"/>
                  <a:pt x="1157580" y="234204"/>
                </a:cubicBezTo>
                <a:close/>
                <a:moveTo>
                  <a:pt x="961058" y="233172"/>
                </a:moveTo>
                <a:cubicBezTo>
                  <a:pt x="979384" y="233172"/>
                  <a:pt x="993637" y="247426"/>
                  <a:pt x="993637" y="265752"/>
                </a:cubicBezTo>
                <a:cubicBezTo>
                  <a:pt x="993637" y="283060"/>
                  <a:pt x="979384" y="297314"/>
                  <a:pt x="961058" y="297314"/>
                </a:cubicBezTo>
                <a:cubicBezTo>
                  <a:pt x="942732" y="297314"/>
                  <a:pt x="928478" y="283060"/>
                  <a:pt x="928478" y="265752"/>
                </a:cubicBezTo>
                <a:cubicBezTo>
                  <a:pt x="928478" y="248444"/>
                  <a:pt x="942732" y="233172"/>
                  <a:pt x="961058" y="233172"/>
                </a:cubicBezTo>
                <a:close/>
                <a:moveTo>
                  <a:pt x="171076" y="227096"/>
                </a:moveTo>
                <a:cubicBezTo>
                  <a:pt x="173114" y="227096"/>
                  <a:pt x="174131" y="229132"/>
                  <a:pt x="174131" y="230151"/>
                </a:cubicBezTo>
                <a:cubicBezTo>
                  <a:pt x="174131" y="232186"/>
                  <a:pt x="173114" y="233205"/>
                  <a:pt x="171076" y="233205"/>
                </a:cubicBezTo>
                <a:cubicBezTo>
                  <a:pt x="169040" y="233205"/>
                  <a:pt x="168023" y="232186"/>
                  <a:pt x="168023" y="230151"/>
                </a:cubicBezTo>
                <a:cubicBezTo>
                  <a:pt x="168023" y="228113"/>
                  <a:pt x="169040" y="227096"/>
                  <a:pt x="171076" y="227096"/>
                </a:cubicBezTo>
                <a:close/>
                <a:moveTo>
                  <a:pt x="1620797" y="211791"/>
                </a:moveTo>
                <a:cubicBezTo>
                  <a:pt x="1626906" y="212809"/>
                  <a:pt x="1630978" y="216882"/>
                  <a:pt x="1630978" y="221973"/>
                </a:cubicBezTo>
                <a:cubicBezTo>
                  <a:pt x="1630978" y="227064"/>
                  <a:pt x="1626906" y="232153"/>
                  <a:pt x="1620797" y="232153"/>
                </a:cubicBezTo>
                <a:cubicBezTo>
                  <a:pt x="1615707" y="232153"/>
                  <a:pt x="1610616" y="228082"/>
                  <a:pt x="1610616" y="221973"/>
                </a:cubicBezTo>
                <a:cubicBezTo>
                  <a:pt x="1610616" y="216882"/>
                  <a:pt x="1614689" y="211791"/>
                  <a:pt x="1620797" y="211791"/>
                </a:cubicBezTo>
                <a:close/>
                <a:moveTo>
                  <a:pt x="5128210" y="193466"/>
                </a:moveTo>
                <a:cubicBezTo>
                  <a:pt x="5135336" y="193466"/>
                  <a:pt x="5140427" y="199575"/>
                  <a:pt x="5140427" y="205684"/>
                </a:cubicBezTo>
                <a:cubicBezTo>
                  <a:pt x="5140427" y="212810"/>
                  <a:pt x="5134318" y="217901"/>
                  <a:pt x="5128210" y="217901"/>
                </a:cubicBezTo>
                <a:cubicBezTo>
                  <a:pt x="5121084" y="217901"/>
                  <a:pt x="5115993" y="211792"/>
                  <a:pt x="5115993" y="205684"/>
                </a:cubicBezTo>
                <a:cubicBezTo>
                  <a:pt x="5115993" y="198557"/>
                  <a:pt x="5122102" y="193466"/>
                  <a:pt x="5128210" y="193466"/>
                </a:cubicBezTo>
                <a:close/>
                <a:moveTo>
                  <a:pt x="9614030" y="138518"/>
                </a:moveTo>
                <a:cubicBezTo>
                  <a:pt x="9620139" y="138518"/>
                  <a:pt x="9625230" y="143609"/>
                  <a:pt x="9625230" y="149717"/>
                </a:cubicBezTo>
                <a:cubicBezTo>
                  <a:pt x="9625230" y="155826"/>
                  <a:pt x="9620139" y="160915"/>
                  <a:pt x="9614030" y="160915"/>
                </a:cubicBezTo>
                <a:cubicBezTo>
                  <a:pt x="9607922" y="160915"/>
                  <a:pt x="9602831" y="155826"/>
                  <a:pt x="9602831" y="149717"/>
                </a:cubicBezTo>
                <a:cubicBezTo>
                  <a:pt x="9602831" y="143609"/>
                  <a:pt x="9607922" y="138518"/>
                  <a:pt x="9614030" y="138518"/>
                </a:cubicBezTo>
                <a:close/>
                <a:moveTo>
                  <a:pt x="3063470" y="115071"/>
                </a:moveTo>
                <a:cubicBezTo>
                  <a:pt x="3066524" y="115071"/>
                  <a:pt x="3069579" y="117107"/>
                  <a:pt x="3069579" y="121180"/>
                </a:cubicBezTo>
                <a:cubicBezTo>
                  <a:pt x="3069579" y="124234"/>
                  <a:pt x="3066524" y="127289"/>
                  <a:pt x="3063470" y="127289"/>
                </a:cubicBezTo>
                <a:cubicBezTo>
                  <a:pt x="3060416" y="127289"/>
                  <a:pt x="3057361" y="124234"/>
                  <a:pt x="3057361" y="121180"/>
                </a:cubicBezTo>
                <a:cubicBezTo>
                  <a:pt x="3057361" y="118126"/>
                  <a:pt x="3060416" y="115071"/>
                  <a:pt x="3063470" y="115071"/>
                </a:cubicBezTo>
                <a:close/>
                <a:moveTo>
                  <a:pt x="1904915" y="92704"/>
                </a:moveTo>
                <a:cubicBezTo>
                  <a:pt x="1915096" y="91685"/>
                  <a:pt x="1923240" y="99831"/>
                  <a:pt x="1923240" y="110012"/>
                </a:cubicBezTo>
                <a:cubicBezTo>
                  <a:pt x="1923240" y="120193"/>
                  <a:pt x="1915096" y="127319"/>
                  <a:pt x="1904915" y="127319"/>
                </a:cubicBezTo>
                <a:cubicBezTo>
                  <a:pt x="1894733" y="127319"/>
                  <a:pt x="1886589" y="119175"/>
                  <a:pt x="1886589" y="110012"/>
                </a:cubicBezTo>
                <a:cubicBezTo>
                  <a:pt x="1886589" y="99831"/>
                  <a:pt x="1894733" y="92704"/>
                  <a:pt x="1904915" y="92704"/>
                </a:cubicBezTo>
                <a:close/>
                <a:moveTo>
                  <a:pt x="6230829" y="87605"/>
                </a:moveTo>
                <a:cubicBezTo>
                  <a:pt x="6234902" y="87605"/>
                  <a:pt x="6238974" y="90659"/>
                  <a:pt x="6238974" y="95750"/>
                </a:cubicBezTo>
                <a:cubicBezTo>
                  <a:pt x="6238974" y="99822"/>
                  <a:pt x="6234902" y="103895"/>
                  <a:pt x="6230829" y="103895"/>
                </a:cubicBezTo>
                <a:cubicBezTo>
                  <a:pt x="6226756" y="103895"/>
                  <a:pt x="6222684" y="99822"/>
                  <a:pt x="6222684" y="95750"/>
                </a:cubicBezTo>
                <a:cubicBezTo>
                  <a:pt x="6222684" y="91677"/>
                  <a:pt x="6226756" y="87605"/>
                  <a:pt x="6230829" y="87605"/>
                </a:cubicBezTo>
                <a:close/>
                <a:moveTo>
                  <a:pt x="11171750" y="86587"/>
                </a:moveTo>
                <a:cubicBezTo>
                  <a:pt x="11227746" y="86587"/>
                  <a:pt x="11273561" y="131384"/>
                  <a:pt x="11273561" y="187380"/>
                </a:cubicBezTo>
                <a:cubicBezTo>
                  <a:pt x="11273561" y="243377"/>
                  <a:pt x="11228764" y="288173"/>
                  <a:pt x="11171750" y="288173"/>
                </a:cubicBezTo>
                <a:cubicBezTo>
                  <a:pt x="11115753" y="288173"/>
                  <a:pt x="11069938" y="243377"/>
                  <a:pt x="11069938" y="187380"/>
                </a:cubicBezTo>
                <a:cubicBezTo>
                  <a:pt x="11069938" y="131384"/>
                  <a:pt x="11115753" y="86587"/>
                  <a:pt x="11171750" y="86587"/>
                </a:cubicBezTo>
                <a:close/>
                <a:moveTo>
                  <a:pt x="3533841" y="71293"/>
                </a:moveTo>
                <a:cubicBezTo>
                  <a:pt x="3535876" y="70275"/>
                  <a:pt x="3536895" y="72311"/>
                  <a:pt x="3536895" y="74347"/>
                </a:cubicBezTo>
                <a:cubicBezTo>
                  <a:pt x="3536895" y="76383"/>
                  <a:pt x="3535876" y="77402"/>
                  <a:pt x="3533841" y="77402"/>
                </a:cubicBezTo>
                <a:cubicBezTo>
                  <a:pt x="3531804" y="77402"/>
                  <a:pt x="3530785" y="76383"/>
                  <a:pt x="3530785" y="74347"/>
                </a:cubicBezTo>
                <a:cubicBezTo>
                  <a:pt x="3530785" y="72311"/>
                  <a:pt x="3531804" y="71293"/>
                  <a:pt x="3533841" y="71293"/>
                </a:cubicBezTo>
                <a:close/>
                <a:moveTo>
                  <a:pt x="8850443" y="69279"/>
                </a:moveTo>
                <a:cubicBezTo>
                  <a:pt x="8853497" y="69279"/>
                  <a:pt x="8855533" y="71315"/>
                  <a:pt x="8855533" y="74370"/>
                </a:cubicBezTo>
                <a:cubicBezTo>
                  <a:pt x="8855533" y="77424"/>
                  <a:pt x="8853497" y="79460"/>
                  <a:pt x="8850443" y="79460"/>
                </a:cubicBezTo>
                <a:cubicBezTo>
                  <a:pt x="8847388" y="79460"/>
                  <a:pt x="8845352" y="77424"/>
                  <a:pt x="8845352" y="74370"/>
                </a:cubicBezTo>
                <a:cubicBezTo>
                  <a:pt x="8845352" y="71315"/>
                  <a:pt x="8847388" y="69279"/>
                  <a:pt x="8850443" y="69279"/>
                </a:cubicBezTo>
                <a:close/>
                <a:moveTo>
                  <a:pt x="2747929" y="68269"/>
                </a:moveTo>
                <a:cubicBezTo>
                  <a:pt x="2760149" y="68269"/>
                  <a:pt x="2770331" y="78449"/>
                  <a:pt x="2770331" y="90666"/>
                </a:cubicBezTo>
                <a:cubicBezTo>
                  <a:pt x="2770331" y="102884"/>
                  <a:pt x="2760149" y="113065"/>
                  <a:pt x="2747929" y="113065"/>
                </a:cubicBezTo>
                <a:cubicBezTo>
                  <a:pt x="2735713" y="113065"/>
                  <a:pt x="2725531" y="102884"/>
                  <a:pt x="2725531" y="90666"/>
                </a:cubicBezTo>
                <a:cubicBezTo>
                  <a:pt x="2725531" y="78449"/>
                  <a:pt x="2735713" y="68269"/>
                  <a:pt x="2747929" y="68269"/>
                </a:cubicBezTo>
                <a:close/>
                <a:moveTo>
                  <a:pt x="1222767" y="68265"/>
                </a:moveTo>
                <a:cubicBezTo>
                  <a:pt x="1233967" y="68265"/>
                  <a:pt x="1243130" y="77428"/>
                  <a:pt x="1243130" y="88627"/>
                </a:cubicBezTo>
                <a:cubicBezTo>
                  <a:pt x="1243130" y="99825"/>
                  <a:pt x="1233967" y="108990"/>
                  <a:pt x="1222767" y="108990"/>
                </a:cubicBezTo>
                <a:cubicBezTo>
                  <a:pt x="1211568" y="108990"/>
                  <a:pt x="1202406" y="99825"/>
                  <a:pt x="1202406" y="88627"/>
                </a:cubicBezTo>
                <a:cubicBezTo>
                  <a:pt x="1202406" y="77428"/>
                  <a:pt x="1211568" y="68265"/>
                  <a:pt x="1222767" y="68265"/>
                </a:cubicBezTo>
                <a:close/>
                <a:moveTo>
                  <a:pt x="11961807" y="59105"/>
                </a:moveTo>
                <a:cubicBezTo>
                  <a:pt x="11973006" y="59105"/>
                  <a:pt x="11982170" y="68268"/>
                  <a:pt x="11982170" y="79467"/>
                </a:cubicBezTo>
                <a:cubicBezTo>
                  <a:pt x="11982170" y="90667"/>
                  <a:pt x="11973006" y="99830"/>
                  <a:pt x="11961807" y="99830"/>
                </a:cubicBezTo>
                <a:cubicBezTo>
                  <a:pt x="11950608" y="99830"/>
                  <a:pt x="11941445" y="90667"/>
                  <a:pt x="11941445" y="79467"/>
                </a:cubicBezTo>
                <a:cubicBezTo>
                  <a:pt x="11941445" y="68268"/>
                  <a:pt x="11950608" y="59105"/>
                  <a:pt x="11961807" y="59105"/>
                </a:cubicBezTo>
                <a:close/>
                <a:moveTo>
                  <a:pt x="2790665" y="54007"/>
                </a:moveTo>
                <a:cubicBezTo>
                  <a:pt x="2797792" y="54007"/>
                  <a:pt x="2803901" y="60116"/>
                  <a:pt x="2803901" y="67243"/>
                </a:cubicBezTo>
                <a:cubicBezTo>
                  <a:pt x="2803901" y="74369"/>
                  <a:pt x="2797792" y="80478"/>
                  <a:pt x="2790665" y="80478"/>
                </a:cubicBezTo>
                <a:cubicBezTo>
                  <a:pt x="2783539" y="80478"/>
                  <a:pt x="2777433" y="74369"/>
                  <a:pt x="2777433" y="67243"/>
                </a:cubicBezTo>
                <a:cubicBezTo>
                  <a:pt x="2777433" y="60116"/>
                  <a:pt x="2783539" y="54007"/>
                  <a:pt x="2790665" y="54007"/>
                </a:cubicBezTo>
                <a:close/>
                <a:moveTo>
                  <a:pt x="3751773" y="46888"/>
                </a:moveTo>
                <a:cubicBezTo>
                  <a:pt x="3755844" y="46888"/>
                  <a:pt x="3759917" y="49943"/>
                  <a:pt x="3759917" y="55033"/>
                </a:cubicBezTo>
                <a:cubicBezTo>
                  <a:pt x="3759917" y="59105"/>
                  <a:pt x="3756861" y="63179"/>
                  <a:pt x="3751773" y="63179"/>
                </a:cubicBezTo>
                <a:cubicBezTo>
                  <a:pt x="3747699" y="63179"/>
                  <a:pt x="3743628" y="60123"/>
                  <a:pt x="3743628" y="55033"/>
                </a:cubicBezTo>
                <a:cubicBezTo>
                  <a:pt x="3743628" y="50961"/>
                  <a:pt x="3746682" y="46888"/>
                  <a:pt x="3751773" y="46888"/>
                </a:cubicBezTo>
                <a:close/>
                <a:moveTo>
                  <a:pt x="6107637" y="40750"/>
                </a:moveTo>
                <a:cubicBezTo>
                  <a:pt x="6111709" y="40750"/>
                  <a:pt x="6113746" y="43804"/>
                  <a:pt x="6113746" y="46859"/>
                </a:cubicBezTo>
                <a:cubicBezTo>
                  <a:pt x="6113746" y="49913"/>
                  <a:pt x="6110691" y="52968"/>
                  <a:pt x="6107637" y="52968"/>
                </a:cubicBezTo>
                <a:cubicBezTo>
                  <a:pt x="6104582" y="52968"/>
                  <a:pt x="6101528" y="49913"/>
                  <a:pt x="6101528" y="46859"/>
                </a:cubicBezTo>
                <a:cubicBezTo>
                  <a:pt x="6101528" y="43804"/>
                  <a:pt x="6104582" y="40750"/>
                  <a:pt x="6107637" y="40750"/>
                </a:cubicBezTo>
                <a:close/>
                <a:moveTo>
                  <a:pt x="338029" y="35685"/>
                </a:moveTo>
                <a:cubicBezTo>
                  <a:pt x="354318" y="35685"/>
                  <a:pt x="367554" y="48920"/>
                  <a:pt x="367554" y="65210"/>
                </a:cubicBezTo>
                <a:cubicBezTo>
                  <a:pt x="367554" y="81499"/>
                  <a:pt x="354318" y="94736"/>
                  <a:pt x="338029" y="94736"/>
                </a:cubicBezTo>
                <a:cubicBezTo>
                  <a:pt x="321740" y="94736"/>
                  <a:pt x="308504" y="81499"/>
                  <a:pt x="308504" y="65210"/>
                </a:cubicBezTo>
                <a:cubicBezTo>
                  <a:pt x="308504" y="48920"/>
                  <a:pt x="321740" y="35685"/>
                  <a:pt x="338029" y="35685"/>
                </a:cubicBezTo>
                <a:close/>
                <a:moveTo>
                  <a:pt x="7914793" y="30595"/>
                </a:moveTo>
                <a:cubicBezTo>
                  <a:pt x="7919884" y="29578"/>
                  <a:pt x="7924974" y="33649"/>
                  <a:pt x="7924974" y="39758"/>
                </a:cubicBezTo>
                <a:cubicBezTo>
                  <a:pt x="7924974" y="44849"/>
                  <a:pt x="7920902" y="48922"/>
                  <a:pt x="7914793" y="48922"/>
                </a:cubicBezTo>
                <a:cubicBezTo>
                  <a:pt x="7909703" y="48922"/>
                  <a:pt x="7905630" y="44849"/>
                  <a:pt x="7905630" y="39758"/>
                </a:cubicBezTo>
                <a:cubicBezTo>
                  <a:pt x="7905630" y="34667"/>
                  <a:pt x="7909703" y="30595"/>
                  <a:pt x="7914793" y="30595"/>
                </a:cubicBezTo>
                <a:close/>
                <a:moveTo>
                  <a:pt x="631216" y="38"/>
                </a:moveTo>
                <a:cubicBezTo>
                  <a:pt x="654633" y="-980"/>
                  <a:pt x="673977" y="18364"/>
                  <a:pt x="673977" y="41781"/>
                </a:cubicBezTo>
                <a:cubicBezTo>
                  <a:pt x="673977" y="65197"/>
                  <a:pt x="654633" y="83523"/>
                  <a:pt x="631216" y="83523"/>
                </a:cubicBezTo>
                <a:cubicBezTo>
                  <a:pt x="607799" y="83523"/>
                  <a:pt x="588455" y="65197"/>
                  <a:pt x="588455" y="41781"/>
                </a:cubicBezTo>
                <a:cubicBezTo>
                  <a:pt x="588455" y="18364"/>
                  <a:pt x="607799" y="38"/>
                  <a:pt x="631216" y="38"/>
                </a:cubicBezTo>
                <a:close/>
              </a:path>
            </a:pathLst>
          </a:custGeom>
          <a:solidFill>
            <a:schemeClr val="bg1"/>
          </a:solidFill>
          <a:ln w="10176" cap="flat">
            <a:noFill/>
            <a:prstDash val="solid"/>
            <a:miter/>
          </a:ln>
          <a:effectLst>
            <a:outerShdw blurRad="76200" dist="38100" dir="5400000" algn="t" rotWithShape="0">
              <a:prstClr val="black">
                <a:alpha val="20000"/>
              </a:prstClr>
            </a:outerShdw>
          </a:effectLst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45" name="波形 44">
            <a:extLst>
              <a:ext uri="{FF2B5EF4-FFF2-40B4-BE49-F238E27FC236}">
                <a16:creationId xmlns:a16="http://schemas.microsoft.com/office/drawing/2014/main" id="{979960CF-01A6-4908-8B30-B243EE3F31A0}"/>
              </a:ext>
            </a:extLst>
          </p:cNvPr>
          <p:cNvSpPr/>
          <p:nvPr/>
        </p:nvSpPr>
        <p:spPr>
          <a:xfrm>
            <a:off x="739686" y="533400"/>
            <a:ext cx="2205037" cy="661062"/>
          </a:xfrm>
          <a:prstGeom prst="wave">
            <a:avLst>
              <a:gd name="adj1" fmla="val 6928"/>
              <a:gd name="adj2" fmla="val -36"/>
            </a:avLst>
          </a:pr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atin typeface="+mj-ea"/>
              <a:ea typeface="+mj-ea"/>
            </a:endParaRPr>
          </a:p>
        </p:txBody>
      </p:sp>
      <p:grpSp>
        <p:nvGrpSpPr>
          <p:cNvPr id="48" name="组合 47">
            <a:extLst>
              <a:ext uri="{FF2B5EF4-FFF2-40B4-BE49-F238E27FC236}">
                <a16:creationId xmlns:a16="http://schemas.microsoft.com/office/drawing/2014/main" id="{08B4453A-59A2-4254-93AB-CE8A2531B74D}"/>
              </a:ext>
            </a:extLst>
          </p:cNvPr>
          <p:cNvGrpSpPr/>
          <p:nvPr/>
        </p:nvGrpSpPr>
        <p:grpSpPr>
          <a:xfrm>
            <a:off x="458118" y="240036"/>
            <a:ext cx="570493" cy="993909"/>
            <a:chOff x="305806" y="158676"/>
            <a:chExt cx="503819" cy="877749"/>
          </a:xfrm>
        </p:grpSpPr>
        <p:grpSp>
          <p:nvGrpSpPr>
            <p:cNvPr id="49" name="组合 48">
              <a:extLst>
                <a:ext uri="{FF2B5EF4-FFF2-40B4-BE49-F238E27FC236}">
                  <a16:creationId xmlns:a16="http://schemas.microsoft.com/office/drawing/2014/main" id="{7F01642A-812F-4E0C-B4FF-175B76AD55D8}"/>
                </a:ext>
              </a:extLst>
            </p:cNvPr>
            <p:cNvGrpSpPr/>
            <p:nvPr/>
          </p:nvGrpSpPr>
          <p:grpSpPr>
            <a:xfrm>
              <a:off x="305806" y="295220"/>
              <a:ext cx="503819" cy="741205"/>
              <a:chOff x="2228905" y="1088183"/>
              <a:chExt cx="1148704" cy="1689942"/>
            </a:xfrm>
          </p:grpSpPr>
          <p:sp>
            <p:nvSpPr>
              <p:cNvPr id="51" name="等腰三角形 50">
                <a:extLst>
                  <a:ext uri="{FF2B5EF4-FFF2-40B4-BE49-F238E27FC236}">
                    <a16:creationId xmlns:a16="http://schemas.microsoft.com/office/drawing/2014/main" id="{E2148A72-E791-4EC5-BF56-028661222061}"/>
                  </a:ext>
                </a:extLst>
              </p:cNvPr>
              <p:cNvSpPr/>
              <p:nvPr/>
            </p:nvSpPr>
            <p:spPr>
              <a:xfrm>
                <a:off x="2228905" y="1088183"/>
                <a:ext cx="1147708" cy="1689942"/>
              </a:xfrm>
              <a:prstGeom prst="triangle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latin typeface="+mj-ea"/>
                  <a:ea typeface="+mj-ea"/>
                </a:endParaRPr>
              </a:p>
            </p:txBody>
          </p:sp>
          <p:sp>
            <p:nvSpPr>
              <p:cNvPr id="52" name="任意多边形: 形状 51">
                <a:extLst>
                  <a:ext uri="{FF2B5EF4-FFF2-40B4-BE49-F238E27FC236}">
                    <a16:creationId xmlns:a16="http://schemas.microsoft.com/office/drawing/2014/main" id="{8DBE1792-C07E-49DA-9B91-4B077F678E36}"/>
                  </a:ext>
                </a:extLst>
              </p:cNvPr>
              <p:cNvSpPr/>
              <p:nvPr/>
            </p:nvSpPr>
            <p:spPr>
              <a:xfrm>
                <a:off x="2229064" y="1088183"/>
                <a:ext cx="1148545" cy="1688356"/>
              </a:xfrm>
              <a:custGeom>
                <a:avLst/>
                <a:gdLst>
                  <a:gd name="connsiteX0" fmla="*/ 1125823 w 1148545"/>
                  <a:gd name="connsiteY0" fmla="*/ 1621813 h 1688356"/>
                  <a:gd name="connsiteX1" fmla="*/ 1148545 w 1148545"/>
                  <a:gd name="connsiteY1" fmla="*/ 1688356 h 1688356"/>
                  <a:gd name="connsiteX2" fmla="*/ 1010589 w 1148545"/>
                  <a:gd name="connsiteY2" fmla="*/ 1688356 h 1688356"/>
                  <a:gd name="connsiteX3" fmla="*/ 1061815 w 1148545"/>
                  <a:gd name="connsiteY3" fmla="*/ 1432283 h 1688356"/>
                  <a:gd name="connsiteX4" fmla="*/ 1115016 w 1148545"/>
                  <a:gd name="connsiteY4" fmla="*/ 1587731 h 1688356"/>
                  <a:gd name="connsiteX5" fmla="*/ 940762 w 1148545"/>
                  <a:gd name="connsiteY5" fmla="*/ 1688356 h 1688356"/>
                  <a:gd name="connsiteX6" fmla="*/ 618907 w 1148545"/>
                  <a:gd name="connsiteY6" fmla="*/ 1688356 h 1688356"/>
                  <a:gd name="connsiteX7" fmla="*/ 669454 w 1148545"/>
                  <a:gd name="connsiteY7" fmla="*/ 1659220 h 1688356"/>
                  <a:gd name="connsiteX8" fmla="*/ 996975 w 1148545"/>
                  <a:gd name="connsiteY8" fmla="*/ 1243584 h 1688356"/>
                  <a:gd name="connsiteX9" fmla="*/ 1050177 w 1148545"/>
                  <a:gd name="connsiteY9" fmla="*/ 1399032 h 1688356"/>
                  <a:gd name="connsiteX10" fmla="*/ 668623 w 1148545"/>
                  <a:gd name="connsiteY10" fmla="*/ 1618488 h 1688356"/>
                  <a:gd name="connsiteX11" fmla="*/ 592145 w 1148545"/>
                  <a:gd name="connsiteY11" fmla="*/ 1663377 h 1688356"/>
                  <a:gd name="connsiteX12" fmla="*/ 548431 w 1148545"/>
                  <a:gd name="connsiteY12" fmla="*/ 1688356 h 1688356"/>
                  <a:gd name="connsiteX13" fmla="*/ 226700 w 1148545"/>
                  <a:gd name="connsiteY13" fmla="*/ 1688356 h 1688356"/>
                  <a:gd name="connsiteX14" fmla="*/ 932967 w 1148545"/>
                  <a:gd name="connsiteY14" fmla="*/ 1054885 h 1688356"/>
                  <a:gd name="connsiteX15" fmla="*/ 985338 w 1148545"/>
                  <a:gd name="connsiteY15" fmla="*/ 1209502 h 1688356"/>
                  <a:gd name="connsiteX16" fmla="*/ 156870 w 1148545"/>
                  <a:gd name="connsiteY16" fmla="*/ 1688356 h 1688356"/>
                  <a:gd name="connsiteX17" fmla="*/ 0 w 1148545"/>
                  <a:gd name="connsiteY17" fmla="*/ 1688356 h 1688356"/>
                  <a:gd name="connsiteX18" fmla="*/ 40180 w 1148545"/>
                  <a:gd name="connsiteY18" fmla="*/ 1570274 h 1688356"/>
                  <a:gd name="connsiteX19" fmla="*/ 868959 w 1148545"/>
                  <a:gd name="connsiteY19" fmla="*/ 865355 h 1688356"/>
                  <a:gd name="connsiteX20" fmla="*/ 921329 w 1148545"/>
                  <a:gd name="connsiteY20" fmla="*/ 1020803 h 1688356"/>
                  <a:gd name="connsiteX21" fmla="*/ 56806 w 1148545"/>
                  <a:gd name="connsiteY21" fmla="*/ 1519567 h 1688356"/>
                  <a:gd name="connsiteX22" fmla="*/ 135777 w 1148545"/>
                  <a:gd name="connsiteY22" fmla="*/ 1288473 h 1688356"/>
                  <a:gd name="connsiteX23" fmla="*/ 804951 w 1148545"/>
                  <a:gd name="connsiteY23" fmla="*/ 676656 h 1688356"/>
                  <a:gd name="connsiteX24" fmla="*/ 857322 w 1148545"/>
                  <a:gd name="connsiteY24" fmla="*/ 832104 h 1688356"/>
                  <a:gd name="connsiteX25" fmla="*/ 153233 w 1148545"/>
                  <a:gd name="connsiteY25" fmla="*/ 1238596 h 1688356"/>
                  <a:gd name="connsiteX26" fmla="*/ 232204 w 1148545"/>
                  <a:gd name="connsiteY26" fmla="*/ 1007502 h 1688356"/>
                  <a:gd name="connsiteX27" fmla="*/ 740112 w 1148545"/>
                  <a:gd name="connsiteY27" fmla="*/ 487126 h 1688356"/>
                  <a:gd name="connsiteX28" fmla="*/ 792482 w 1148545"/>
                  <a:gd name="connsiteY28" fmla="*/ 642574 h 1688356"/>
                  <a:gd name="connsiteX29" fmla="*/ 247999 w 1148545"/>
                  <a:gd name="connsiteY29" fmla="*/ 956795 h 1688356"/>
                  <a:gd name="connsiteX30" fmla="*/ 326969 w 1148545"/>
                  <a:gd name="connsiteY30" fmla="*/ 726532 h 1688356"/>
                  <a:gd name="connsiteX31" fmla="*/ 676104 w 1148545"/>
                  <a:gd name="connsiteY31" fmla="*/ 298427 h 1688356"/>
                  <a:gd name="connsiteX32" fmla="*/ 728474 w 1148545"/>
                  <a:gd name="connsiteY32" fmla="*/ 453875 h 1688356"/>
                  <a:gd name="connsiteX33" fmla="*/ 344426 w 1148545"/>
                  <a:gd name="connsiteY33" fmla="*/ 675825 h 1688356"/>
                  <a:gd name="connsiteX34" fmla="*/ 423397 w 1148545"/>
                  <a:gd name="connsiteY34" fmla="*/ 444731 h 1688356"/>
                  <a:gd name="connsiteX35" fmla="*/ 612096 w 1148545"/>
                  <a:gd name="connsiteY35" fmla="*/ 109728 h 1688356"/>
                  <a:gd name="connsiteX36" fmla="*/ 664466 w 1148545"/>
                  <a:gd name="connsiteY36" fmla="*/ 264345 h 1688356"/>
                  <a:gd name="connsiteX37" fmla="*/ 440023 w 1148545"/>
                  <a:gd name="connsiteY37" fmla="*/ 394855 h 1688356"/>
                  <a:gd name="connsiteX38" fmla="*/ 518993 w 1148545"/>
                  <a:gd name="connsiteY38" fmla="*/ 163761 h 1688356"/>
                  <a:gd name="connsiteX39" fmla="*/ 573858 w 1148545"/>
                  <a:gd name="connsiteY39" fmla="*/ 0 h 1688356"/>
                  <a:gd name="connsiteX40" fmla="*/ 600458 w 1148545"/>
                  <a:gd name="connsiteY40" fmla="*/ 75646 h 1688356"/>
                  <a:gd name="connsiteX41" fmla="*/ 535619 w 1148545"/>
                  <a:gd name="connsiteY41" fmla="*/ 112222 h 16883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1148545" h="1688356">
                    <a:moveTo>
                      <a:pt x="1125823" y="1621813"/>
                    </a:moveTo>
                    <a:lnTo>
                      <a:pt x="1148545" y="1688356"/>
                    </a:lnTo>
                    <a:lnTo>
                      <a:pt x="1010589" y="1688356"/>
                    </a:lnTo>
                    <a:close/>
                    <a:moveTo>
                      <a:pt x="1061815" y="1432283"/>
                    </a:moveTo>
                    <a:lnTo>
                      <a:pt x="1115016" y="1587731"/>
                    </a:lnTo>
                    <a:lnTo>
                      <a:pt x="940762" y="1688356"/>
                    </a:lnTo>
                    <a:lnTo>
                      <a:pt x="618907" y="1688356"/>
                    </a:lnTo>
                    <a:lnTo>
                      <a:pt x="669454" y="1659220"/>
                    </a:lnTo>
                    <a:close/>
                    <a:moveTo>
                      <a:pt x="996975" y="1243584"/>
                    </a:moveTo>
                    <a:lnTo>
                      <a:pt x="1050177" y="1399032"/>
                    </a:lnTo>
                    <a:lnTo>
                      <a:pt x="668623" y="1618488"/>
                    </a:lnTo>
                    <a:lnTo>
                      <a:pt x="592145" y="1663377"/>
                    </a:lnTo>
                    <a:lnTo>
                      <a:pt x="548431" y="1688356"/>
                    </a:lnTo>
                    <a:lnTo>
                      <a:pt x="226700" y="1688356"/>
                    </a:lnTo>
                    <a:close/>
                    <a:moveTo>
                      <a:pt x="932967" y="1054885"/>
                    </a:moveTo>
                    <a:lnTo>
                      <a:pt x="985338" y="1209502"/>
                    </a:lnTo>
                    <a:lnTo>
                      <a:pt x="156870" y="1688356"/>
                    </a:lnTo>
                    <a:lnTo>
                      <a:pt x="0" y="1688356"/>
                    </a:lnTo>
                    <a:lnTo>
                      <a:pt x="40180" y="1570274"/>
                    </a:lnTo>
                    <a:close/>
                    <a:moveTo>
                      <a:pt x="868959" y="865355"/>
                    </a:moveTo>
                    <a:lnTo>
                      <a:pt x="921329" y="1020803"/>
                    </a:lnTo>
                    <a:lnTo>
                      <a:pt x="56806" y="1519567"/>
                    </a:lnTo>
                    <a:lnTo>
                      <a:pt x="135777" y="1288473"/>
                    </a:lnTo>
                    <a:close/>
                    <a:moveTo>
                      <a:pt x="804951" y="676656"/>
                    </a:moveTo>
                    <a:lnTo>
                      <a:pt x="857322" y="832104"/>
                    </a:lnTo>
                    <a:lnTo>
                      <a:pt x="153233" y="1238596"/>
                    </a:lnTo>
                    <a:lnTo>
                      <a:pt x="232204" y="1007502"/>
                    </a:lnTo>
                    <a:close/>
                    <a:moveTo>
                      <a:pt x="740112" y="487126"/>
                    </a:moveTo>
                    <a:lnTo>
                      <a:pt x="792482" y="642574"/>
                    </a:lnTo>
                    <a:lnTo>
                      <a:pt x="247999" y="956795"/>
                    </a:lnTo>
                    <a:lnTo>
                      <a:pt x="326969" y="726532"/>
                    </a:lnTo>
                    <a:close/>
                    <a:moveTo>
                      <a:pt x="676104" y="298427"/>
                    </a:moveTo>
                    <a:lnTo>
                      <a:pt x="728474" y="453875"/>
                    </a:lnTo>
                    <a:lnTo>
                      <a:pt x="344426" y="675825"/>
                    </a:lnTo>
                    <a:lnTo>
                      <a:pt x="423397" y="444731"/>
                    </a:lnTo>
                    <a:close/>
                    <a:moveTo>
                      <a:pt x="612096" y="109728"/>
                    </a:moveTo>
                    <a:lnTo>
                      <a:pt x="664466" y="264345"/>
                    </a:lnTo>
                    <a:lnTo>
                      <a:pt x="440023" y="394855"/>
                    </a:lnTo>
                    <a:lnTo>
                      <a:pt x="518993" y="163761"/>
                    </a:lnTo>
                    <a:close/>
                    <a:moveTo>
                      <a:pt x="573858" y="0"/>
                    </a:moveTo>
                    <a:lnTo>
                      <a:pt x="600458" y="75646"/>
                    </a:lnTo>
                    <a:lnTo>
                      <a:pt x="535619" y="112222"/>
                    </a:lnTo>
                    <a:close/>
                  </a:path>
                </a:pathLst>
              </a:custGeom>
              <a:gradFill>
                <a:gsLst>
                  <a:gs pos="100000">
                    <a:schemeClr val="accent1">
                      <a:lumMod val="90000"/>
                      <a:lumOff val="10000"/>
                    </a:schemeClr>
                  </a:gs>
                  <a:gs pos="0">
                    <a:schemeClr val="accent1">
                      <a:lumMod val="75000"/>
                    </a:schemeClr>
                  </a:gs>
                </a:gsLst>
                <a:lin ang="0" scaled="0"/>
              </a:gradFill>
              <a:ln w="6994" cap="flat">
                <a:noFill/>
                <a:prstDash val="solid"/>
                <a:miter/>
              </a:ln>
              <a:effectLst>
                <a:outerShdw blurRad="25400" dist="12700" dir="5400000" algn="t" rotWithShape="0">
                  <a:prstClr val="black">
                    <a:alpha val="40000"/>
                  </a:prstClr>
                </a:outerShdw>
              </a:effectLst>
            </p:spPr>
            <p:txBody>
              <a:bodyPr wrap="square" rtlCol="0" anchor="ctr">
                <a:noAutofit/>
              </a:bodyPr>
              <a:lstStyle/>
              <a:p>
                <a:endParaRPr lang="zh-CN" altLang="en-US">
                  <a:latin typeface="+mj-ea"/>
                  <a:ea typeface="+mj-ea"/>
                </a:endParaRPr>
              </a:p>
            </p:txBody>
          </p:sp>
        </p:grpSp>
        <p:sp>
          <p:nvSpPr>
            <p:cNvPr id="50" name="星形: 五角 49">
              <a:extLst>
                <a:ext uri="{FF2B5EF4-FFF2-40B4-BE49-F238E27FC236}">
                  <a16:creationId xmlns:a16="http://schemas.microsoft.com/office/drawing/2014/main" id="{4CBC1748-C1E9-4606-BA13-AC75FD7C63EF}"/>
                </a:ext>
              </a:extLst>
            </p:cNvPr>
            <p:cNvSpPr/>
            <p:nvPr/>
          </p:nvSpPr>
          <p:spPr>
            <a:xfrm>
              <a:off x="489235" y="158676"/>
              <a:ext cx="136524" cy="136524"/>
            </a:xfrm>
            <a:prstGeom prst="star5">
              <a:avLst/>
            </a:prstGeom>
            <a:solidFill>
              <a:schemeClr val="accent4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latin typeface="+mj-ea"/>
                <a:ea typeface="+mj-ea"/>
              </a:endParaRPr>
            </a:p>
          </p:txBody>
        </p:sp>
      </p:grpSp>
      <p:sp>
        <p:nvSpPr>
          <p:cNvPr id="53" name="任意多边形: 形状 52">
            <a:extLst>
              <a:ext uri="{FF2B5EF4-FFF2-40B4-BE49-F238E27FC236}">
                <a16:creationId xmlns:a16="http://schemas.microsoft.com/office/drawing/2014/main" id="{12082456-414E-4C55-9C9A-5C76A480D0A2}"/>
              </a:ext>
            </a:extLst>
          </p:cNvPr>
          <p:cNvSpPr/>
          <p:nvPr/>
        </p:nvSpPr>
        <p:spPr>
          <a:xfrm>
            <a:off x="2213444" y="349950"/>
            <a:ext cx="169304" cy="193332"/>
          </a:xfrm>
          <a:custGeom>
            <a:avLst/>
            <a:gdLst>
              <a:gd name="connsiteX0" fmla="*/ 710639 w 718570"/>
              <a:gd name="connsiteY0" fmla="*/ 597343 h 820540"/>
              <a:gd name="connsiteX1" fmla="*/ 651721 w 718570"/>
              <a:gd name="connsiteY1" fmla="*/ 562939 h 820540"/>
              <a:gd name="connsiteX2" fmla="*/ 671934 w 718570"/>
              <a:gd name="connsiteY2" fmla="*/ 556058 h 820540"/>
              <a:gd name="connsiteX3" fmla="*/ 680535 w 718570"/>
              <a:gd name="connsiteY3" fmla="*/ 537996 h 820540"/>
              <a:gd name="connsiteX4" fmla="*/ 662473 w 718570"/>
              <a:gd name="connsiteY4" fmla="*/ 529395 h 820540"/>
              <a:gd name="connsiteX5" fmla="*/ 619467 w 718570"/>
              <a:gd name="connsiteY5" fmla="*/ 544447 h 820540"/>
              <a:gd name="connsiteX6" fmla="*/ 582913 w 718570"/>
              <a:gd name="connsiteY6" fmla="*/ 523374 h 820540"/>
              <a:gd name="connsiteX7" fmla="*/ 640110 w 718570"/>
              <a:gd name="connsiteY7" fmla="*/ 491120 h 820540"/>
              <a:gd name="connsiteX8" fmla="*/ 645271 w 718570"/>
              <a:gd name="connsiteY8" fmla="*/ 471768 h 820540"/>
              <a:gd name="connsiteX9" fmla="*/ 625918 w 718570"/>
              <a:gd name="connsiteY9" fmla="*/ 466607 h 820540"/>
              <a:gd name="connsiteX10" fmla="*/ 554529 w 718570"/>
              <a:gd name="connsiteY10" fmla="*/ 507032 h 820540"/>
              <a:gd name="connsiteX11" fmla="*/ 518835 w 718570"/>
              <a:gd name="connsiteY11" fmla="*/ 486390 h 820540"/>
              <a:gd name="connsiteX12" fmla="*/ 603555 w 718570"/>
              <a:gd name="connsiteY12" fmla="*/ 427043 h 820540"/>
              <a:gd name="connsiteX13" fmla="*/ 609146 w 718570"/>
              <a:gd name="connsiteY13" fmla="*/ 411131 h 820540"/>
              <a:gd name="connsiteX14" fmla="*/ 603555 w 718570"/>
              <a:gd name="connsiteY14" fmla="*/ 395219 h 820540"/>
              <a:gd name="connsiteX15" fmla="*/ 518405 w 718570"/>
              <a:gd name="connsiteY15" fmla="*/ 335011 h 820540"/>
              <a:gd name="connsiteX16" fmla="*/ 554099 w 718570"/>
              <a:gd name="connsiteY16" fmla="*/ 314369 h 820540"/>
              <a:gd name="connsiteX17" fmla="*/ 626348 w 718570"/>
              <a:gd name="connsiteY17" fmla="*/ 355654 h 820540"/>
              <a:gd name="connsiteX18" fmla="*/ 645700 w 718570"/>
              <a:gd name="connsiteY18" fmla="*/ 350493 h 820540"/>
              <a:gd name="connsiteX19" fmla="*/ 640540 w 718570"/>
              <a:gd name="connsiteY19" fmla="*/ 331141 h 820540"/>
              <a:gd name="connsiteX20" fmla="*/ 582913 w 718570"/>
              <a:gd name="connsiteY20" fmla="*/ 298027 h 820540"/>
              <a:gd name="connsiteX21" fmla="*/ 619467 w 718570"/>
              <a:gd name="connsiteY21" fmla="*/ 276954 h 820540"/>
              <a:gd name="connsiteX22" fmla="*/ 663333 w 718570"/>
              <a:gd name="connsiteY22" fmla="*/ 292866 h 820540"/>
              <a:gd name="connsiteX23" fmla="*/ 681395 w 718570"/>
              <a:gd name="connsiteY23" fmla="*/ 284265 h 820540"/>
              <a:gd name="connsiteX24" fmla="*/ 672794 w 718570"/>
              <a:gd name="connsiteY24" fmla="*/ 266203 h 820540"/>
              <a:gd name="connsiteX25" fmla="*/ 651721 w 718570"/>
              <a:gd name="connsiteY25" fmla="*/ 258462 h 820540"/>
              <a:gd name="connsiteX26" fmla="*/ 711499 w 718570"/>
              <a:gd name="connsiteY26" fmla="*/ 224058 h 820540"/>
              <a:gd name="connsiteX27" fmla="*/ 716659 w 718570"/>
              <a:gd name="connsiteY27" fmla="*/ 204705 h 820540"/>
              <a:gd name="connsiteX28" fmla="*/ 697307 w 718570"/>
              <a:gd name="connsiteY28" fmla="*/ 199544 h 820540"/>
              <a:gd name="connsiteX29" fmla="*/ 637960 w 718570"/>
              <a:gd name="connsiteY29" fmla="*/ 233519 h 820540"/>
              <a:gd name="connsiteX30" fmla="*/ 641830 w 718570"/>
              <a:gd name="connsiteY30" fmla="*/ 212446 h 820540"/>
              <a:gd name="connsiteX31" fmla="*/ 630219 w 718570"/>
              <a:gd name="connsiteY31" fmla="*/ 195674 h 820540"/>
              <a:gd name="connsiteX32" fmla="*/ 613446 w 718570"/>
              <a:gd name="connsiteY32" fmla="*/ 207286 h 820540"/>
              <a:gd name="connsiteX33" fmla="*/ 605276 w 718570"/>
              <a:gd name="connsiteY33" fmla="*/ 252011 h 820540"/>
              <a:gd name="connsiteX34" fmla="*/ 568721 w 718570"/>
              <a:gd name="connsiteY34" fmla="*/ 273084 h 820540"/>
              <a:gd name="connsiteX35" fmla="*/ 569151 w 718570"/>
              <a:gd name="connsiteY35" fmla="*/ 207716 h 820540"/>
              <a:gd name="connsiteX36" fmla="*/ 554959 w 718570"/>
              <a:gd name="connsiteY36" fmla="*/ 193524 h 820540"/>
              <a:gd name="connsiteX37" fmla="*/ 540768 w 718570"/>
              <a:gd name="connsiteY37" fmla="*/ 207716 h 820540"/>
              <a:gd name="connsiteX38" fmla="*/ 540337 w 718570"/>
              <a:gd name="connsiteY38" fmla="*/ 289856 h 820540"/>
              <a:gd name="connsiteX39" fmla="*/ 504643 w 718570"/>
              <a:gd name="connsiteY39" fmla="*/ 310498 h 820540"/>
              <a:gd name="connsiteX40" fmla="*/ 495182 w 718570"/>
              <a:gd name="connsiteY40" fmla="*/ 207716 h 820540"/>
              <a:gd name="connsiteX41" fmla="*/ 484431 w 718570"/>
              <a:gd name="connsiteY41" fmla="*/ 195244 h 820540"/>
              <a:gd name="connsiteX42" fmla="*/ 468089 w 718570"/>
              <a:gd name="connsiteY42" fmla="*/ 192234 h 820540"/>
              <a:gd name="connsiteX43" fmla="*/ 373477 w 718570"/>
              <a:gd name="connsiteY43" fmla="*/ 236099 h 820540"/>
              <a:gd name="connsiteX44" fmla="*/ 373477 w 718570"/>
              <a:gd name="connsiteY44" fmla="*/ 195244 h 820540"/>
              <a:gd name="connsiteX45" fmla="*/ 445296 w 718570"/>
              <a:gd name="connsiteY45" fmla="*/ 153529 h 820540"/>
              <a:gd name="connsiteX46" fmla="*/ 450457 w 718570"/>
              <a:gd name="connsiteY46" fmla="*/ 134177 h 820540"/>
              <a:gd name="connsiteX47" fmla="*/ 431104 w 718570"/>
              <a:gd name="connsiteY47" fmla="*/ 129016 h 820540"/>
              <a:gd name="connsiteX48" fmla="*/ 373477 w 718570"/>
              <a:gd name="connsiteY48" fmla="*/ 162560 h 820540"/>
              <a:gd name="connsiteX49" fmla="*/ 373477 w 718570"/>
              <a:gd name="connsiteY49" fmla="*/ 120415 h 820540"/>
              <a:gd name="connsiteX50" fmla="*/ 409171 w 718570"/>
              <a:gd name="connsiteY50" fmla="*/ 90311 h 820540"/>
              <a:gd name="connsiteX51" fmla="*/ 410892 w 718570"/>
              <a:gd name="connsiteY51" fmla="*/ 70099 h 820540"/>
              <a:gd name="connsiteX52" fmla="*/ 390679 w 718570"/>
              <a:gd name="connsiteY52" fmla="*/ 68378 h 820540"/>
              <a:gd name="connsiteX53" fmla="*/ 373477 w 718570"/>
              <a:gd name="connsiteY53" fmla="*/ 83000 h 820540"/>
              <a:gd name="connsiteX54" fmla="*/ 373477 w 718570"/>
              <a:gd name="connsiteY54" fmla="*/ 14192 h 820540"/>
              <a:gd name="connsiteX55" fmla="*/ 359285 w 718570"/>
              <a:gd name="connsiteY55" fmla="*/ 0 h 820540"/>
              <a:gd name="connsiteX56" fmla="*/ 345094 w 718570"/>
              <a:gd name="connsiteY56" fmla="*/ 14192 h 820540"/>
              <a:gd name="connsiteX57" fmla="*/ 345094 w 718570"/>
              <a:gd name="connsiteY57" fmla="*/ 82570 h 820540"/>
              <a:gd name="connsiteX58" fmla="*/ 328752 w 718570"/>
              <a:gd name="connsiteY58" fmla="*/ 68808 h 820540"/>
              <a:gd name="connsiteX59" fmla="*/ 308539 w 718570"/>
              <a:gd name="connsiteY59" fmla="*/ 70529 h 820540"/>
              <a:gd name="connsiteX60" fmla="*/ 310259 w 718570"/>
              <a:gd name="connsiteY60" fmla="*/ 90741 h 820540"/>
              <a:gd name="connsiteX61" fmla="*/ 345094 w 718570"/>
              <a:gd name="connsiteY61" fmla="*/ 119985 h 820540"/>
              <a:gd name="connsiteX62" fmla="*/ 345094 w 718570"/>
              <a:gd name="connsiteY62" fmla="*/ 162130 h 820540"/>
              <a:gd name="connsiteX63" fmla="*/ 288327 w 718570"/>
              <a:gd name="connsiteY63" fmla="*/ 129016 h 820540"/>
              <a:gd name="connsiteX64" fmla="*/ 268974 w 718570"/>
              <a:gd name="connsiteY64" fmla="*/ 134177 h 820540"/>
              <a:gd name="connsiteX65" fmla="*/ 274135 w 718570"/>
              <a:gd name="connsiteY65" fmla="*/ 153529 h 820540"/>
              <a:gd name="connsiteX66" fmla="*/ 345094 w 718570"/>
              <a:gd name="connsiteY66" fmla="*/ 194814 h 820540"/>
              <a:gd name="connsiteX67" fmla="*/ 345094 w 718570"/>
              <a:gd name="connsiteY67" fmla="*/ 236099 h 820540"/>
              <a:gd name="connsiteX68" fmla="*/ 251342 w 718570"/>
              <a:gd name="connsiteY68" fmla="*/ 192664 h 820540"/>
              <a:gd name="connsiteX69" fmla="*/ 235430 w 718570"/>
              <a:gd name="connsiteY69" fmla="*/ 195244 h 820540"/>
              <a:gd name="connsiteX70" fmla="*/ 225109 w 718570"/>
              <a:gd name="connsiteY70" fmla="*/ 207716 h 820540"/>
              <a:gd name="connsiteX71" fmla="*/ 215218 w 718570"/>
              <a:gd name="connsiteY71" fmla="*/ 311358 h 820540"/>
              <a:gd name="connsiteX72" fmla="*/ 179523 w 718570"/>
              <a:gd name="connsiteY72" fmla="*/ 290716 h 820540"/>
              <a:gd name="connsiteX73" fmla="*/ 179523 w 718570"/>
              <a:gd name="connsiteY73" fmla="*/ 207716 h 820540"/>
              <a:gd name="connsiteX74" fmla="*/ 165332 w 718570"/>
              <a:gd name="connsiteY74" fmla="*/ 193524 h 820540"/>
              <a:gd name="connsiteX75" fmla="*/ 151140 w 718570"/>
              <a:gd name="connsiteY75" fmla="*/ 207716 h 820540"/>
              <a:gd name="connsiteX76" fmla="*/ 151140 w 718570"/>
              <a:gd name="connsiteY76" fmla="*/ 274374 h 820540"/>
              <a:gd name="connsiteX77" fmla="*/ 114585 w 718570"/>
              <a:gd name="connsiteY77" fmla="*/ 253301 h 820540"/>
              <a:gd name="connsiteX78" fmla="*/ 106414 w 718570"/>
              <a:gd name="connsiteY78" fmla="*/ 207286 h 820540"/>
              <a:gd name="connsiteX79" fmla="*/ 89642 w 718570"/>
              <a:gd name="connsiteY79" fmla="*/ 195674 h 820540"/>
              <a:gd name="connsiteX80" fmla="*/ 78031 w 718570"/>
              <a:gd name="connsiteY80" fmla="*/ 212446 h 820540"/>
              <a:gd name="connsiteX81" fmla="*/ 81901 w 718570"/>
              <a:gd name="connsiteY81" fmla="*/ 234379 h 820540"/>
              <a:gd name="connsiteX82" fmla="*/ 22124 w 718570"/>
              <a:gd name="connsiteY82" fmla="*/ 199544 h 820540"/>
              <a:gd name="connsiteX83" fmla="*/ 2771 w 718570"/>
              <a:gd name="connsiteY83" fmla="*/ 204705 h 820540"/>
              <a:gd name="connsiteX84" fmla="*/ 7932 w 718570"/>
              <a:gd name="connsiteY84" fmla="*/ 224058 h 820540"/>
              <a:gd name="connsiteX85" fmla="*/ 66849 w 718570"/>
              <a:gd name="connsiteY85" fmla="*/ 258462 h 820540"/>
              <a:gd name="connsiteX86" fmla="*/ 46637 w 718570"/>
              <a:gd name="connsiteY86" fmla="*/ 265343 h 820540"/>
              <a:gd name="connsiteX87" fmla="*/ 38036 w 718570"/>
              <a:gd name="connsiteY87" fmla="*/ 283405 h 820540"/>
              <a:gd name="connsiteX88" fmla="*/ 56098 w 718570"/>
              <a:gd name="connsiteY88" fmla="*/ 292006 h 820540"/>
              <a:gd name="connsiteX89" fmla="*/ 99103 w 718570"/>
              <a:gd name="connsiteY89" fmla="*/ 276954 h 820540"/>
              <a:gd name="connsiteX90" fmla="*/ 135658 w 718570"/>
              <a:gd name="connsiteY90" fmla="*/ 298027 h 820540"/>
              <a:gd name="connsiteX91" fmla="*/ 78461 w 718570"/>
              <a:gd name="connsiteY91" fmla="*/ 330281 h 820540"/>
              <a:gd name="connsiteX92" fmla="*/ 73300 w 718570"/>
              <a:gd name="connsiteY92" fmla="*/ 349633 h 820540"/>
              <a:gd name="connsiteX93" fmla="*/ 92652 w 718570"/>
              <a:gd name="connsiteY93" fmla="*/ 354794 h 820540"/>
              <a:gd name="connsiteX94" fmla="*/ 164041 w 718570"/>
              <a:gd name="connsiteY94" fmla="*/ 314369 h 820540"/>
              <a:gd name="connsiteX95" fmla="*/ 199736 w 718570"/>
              <a:gd name="connsiteY95" fmla="*/ 335011 h 820540"/>
              <a:gd name="connsiteX96" fmla="*/ 115015 w 718570"/>
              <a:gd name="connsiteY96" fmla="*/ 393928 h 820540"/>
              <a:gd name="connsiteX97" fmla="*/ 109425 w 718570"/>
              <a:gd name="connsiteY97" fmla="*/ 409410 h 820540"/>
              <a:gd name="connsiteX98" fmla="*/ 115015 w 718570"/>
              <a:gd name="connsiteY98" fmla="*/ 425322 h 820540"/>
              <a:gd name="connsiteX99" fmla="*/ 200166 w 718570"/>
              <a:gd name="connsiteY99" fmla="*/ 485530 h 820540"/>
              <a:gd name="connsiteX100" fmla="*/ 164471 w 718570"/>
              <a:gd name="connsiteY100" fmla="*/ 506172 h 820540"/>
              <a:gd name="connsiteX101" fmla="*/ 92223 w 718570"/>
              <a:gd name="connsiteY101" fmla="*/ 464887 h 820540"/>
              <a:gd name="connsiteX102" fmla="*/ 72870 w 718570"/>
              <a:gd name="connsiteY102" fmla="*/ 470048 h 820540"/>
              <a:gd name="connsiteX103" fmla="*/ 78031 w 718570"/>
              <a:gd name="connsiteY103" fmla="*/ 489400 h 820540"/>
              <a:gd name="connsiteX104" fmla="*/ 135658 w 718570"/>
              <a:gd name="connsiteY104" fmla="*/ 522514 h 820540"/>
              <a:gd name="connsiteX105" fmla="*/ 99103 w 718570"/>
              <a:gd name="connsiteY105" fmla="*/ 543587 h 820540"/>
              <a:gd name="connsiteX106" fmla="*/ 55238 w 718570"/>
              <a:gd name="connsiteY106" fmla="*/ 527675 h 820540"/>
              <a:gd name="connsiteX107" fmla="*/ 37176 w 718570"/>
              <a:gd name="connsiteY107" fmla="*/ 536276 h 820540"/>
              <a:gd name="connsiteX108" fmla="*/ 45777 w 718570"/>
              <a:gd name="connsiteY108" fmla="*/ 554338 h 820540"/>
              <a:gd name="connsiteX109" fmla="*/ 66849 w 718570"/>
              <a:gd name="connsiteY109" fmla="*/ 562079 h 820540"/>
              <a:gd name="connsiteX110" fmla="*/ 7072 w 718570"/>
              <a:gd name="connsiteY110" fmla="*/ 596483 h 820540"/>
              <a:gd name="connsiteX111" fmla="*/ 1911 w 718570"/>
              <a:gd name="connsiteY111" fmla="*/ 615836 h 820540"/>
              <a:gd name="connsiteX112" fmla="*/ 21264 w 718570"/>
              <a:gd name="connsiteY112" fmla="*/ 620996 h 820540"/>
              <a:gd name="connsiteX113" fmla="*/ 80611 w 718570"/>
              <a:gd name="connsiteY113" fmla="*/ 587022 h 820540"/>
              <a:gd name="connsiteX114" fmla="*/ 76740 w 718570"/>
              <a:gd name="connsiteY114" fmla="*/ 608095 h 820540"/>
              <a:gd name="connsiteX115" fmla="*/ 88352 w 718570"/>
              <a:gd name="connsiteY115" fmla="*/ 624867 h 820540"/>
              <a:gd name="connsiteX116" fmla="*/ 105124 w 718570"/>
              <a:gd name="connsiteY116" fmla="*/ 613255 h 820540"/>
              <a:gd name="connsiteX117" fmla="*/ 113295 w 718570"/>
              <a:gd name="connsiteY117" fmla="*/ 568530 h 820540"/>
              <a:gd name="connsiteX118" fmla="*/ 149849 w 718570"/>
              <a:gd name="connsiteY118" fmla="*/ 547457 h 820540"/>
              <a:gd name="connsiteX119" fmla="*/ 149420 w 718570"/>
              <a:gd name="connsiteY119" fmla="*/ 612825 h 820540"/>
              <a:gd name="connsiteX120" fmla="*/ 163611 w 718570"/>
              <a:gd name="connsiteY120" fmla="*/ 627017 h 820540"/>
              <a:gd name="connsiteX121" fmla="*/ 177803 w 718570"/>
              <a:gd name="connsiteY121" fmla="*/ 612825 h 820540"/>
              <a:gd name="connsiteX122" fmla="*/ 178233 w 718570"/>
              <a:gd name="connsiteY122" fmla="*/ 530685 h 820540"/>
              <a:gd name="connsiteX123" fmla="*/ 213927 w 718570"/>
              <a:gd name="connsiteY123" fmla="*/ 510043 h 820540"/>
              <a:gd name="connsiteX124" fmla="*/ 223389 w 718570"/>
              <a:gd name="connsiteY124" fmla="*/ 612825 h 820540"/>
              <a:gd name="connsiteX125" fmla="*/ 234140 w 718570"/>
              <a:gd name="connsiteY125" fmla="*/ 625297 h 820540"/>
              <a:gd name="connsiteX126" fmla="*/ 250482 w 718570"/>
              <a:gd name="connsiteY126" fmla="*/ 628307 h 820540"/>
              <a:gd name="connsiteX127" fmla="*/ 345094 w 718570"/>
              <a:gd name="connsiteY127" fmla="*/ 584442 h 820540"/>
              <a:gd name="connsiteX128" fmla="*/ 345094 w 718570"/>
              <a:gd name="connsiteY128" fmla="*/ 625297 h 820540"/>
              <a:gd name="connsiteX129" fmla="*/ 273275 w 718570"/>
              <a:gd name="connsiteY129" fmla="*/ 667012 h 820540"/>
              <a:gd name="connsiteX130" fmla="*/ 268114 w 718570"/>
              <a:gd name="connsiteY130" fmla="*/ 686364 h 820540"/>
              <a:gd name="connsiteX131" fmla="*/ 287466 w 718570"/>
              <a:gd name="connsiteY131" fmla="*/ 691525 h 820540"/>
              <a:gd name="connsiteX132" fmla="*/ 345094 w 718570"/>
              <a:gd name="connsiteY132" fmla="*/ 657981 h 820540"/>
              <a:gd name="connsiteX133" fmla="*/ 345094 w 718570"/>
              <a:gd name="connsiteY133" fmla="*/ 700126 h 820540"/>
              <a:gd name="connsiteX134" fmla="*/ 309399 w 718570"/>
              <a:gd name="connsiteY134" fmla="*/ 730230 h 820540"/>
              <a:gd name="connsiteX135" fmla="*/ 307679 w 718570"/>
              <a:gd name="connsiteY135" fmla="*/ 750442 h 820540"/>
              <a:gd name="connsiteX136" fmla="*/ 327891 w 718570"/>
              <a:gd name="connsiteY136" fmla="*/ 752162 h 820540"/>
              <a:gd name="connsiteX137" fmla="*/ 345094 w 718570"/>
              <a:gd name="connsiteY137" fmla="*/ 737541 h 820540"/>
              <a:gd name="connsiteX138" fmla="*/ 345094 w 718570"/>
              <a:gd name="connsiteY138" fmla="*/ 806349 h 820540"/>
              <a:gd name="connsiteX139" fmla="*/ 359285 w 718570"/>
              <a:gd name="connsiteY139" fmla="*/ 820541 h 820540"/>
              <a:gd name="connsiteX140" fmla="*/ 373477 w 718570"/>
              <a:gd name="connsiteY140" fmla="*/ 806349 h 820540"/>
              <a:gd name="connsiteX141" fmla="*/ 373477 w 718570"/>
              <a:gd name="connsiteY141" fmla="*/ 737971 h 820540"/>
              <a:gd name="connsiteX142" fmla="*/ 389819 w 718570"/>
              <a:gd name="connsiteY142" fmla="*/ 751732 h 820540"/>
              <a:gd name="connsiteX143" fmla="*/ 410031 w 718570"/>
              <a:gd name="connsiteY143" fmla="*/ 750012 h 820540"/>
              <a:gd name="connsiteX144" fmla="*/ 408311 w 718570"/>
              <a:gd name="connsiteY144" fmla="*/ 729800 h 820540"/>
              <a:gd name="connsiteX145" fmla="*/ 373477 w 718570"/>
              <a:gd name="connsiteY145" fmla="*/ 700556 h 820540"/>
              <a:gd name="connsiteX146" fmla="*/ 373477 w 718570"/>
              <a:gd name="connsiteY146" fmla="*/ 658411 h 820540"/>
              <a:gd name="connsiteX147" fmla="*/ 430244 w 718570"/>
              <a:gd name="connsiteY147" fmla="*/ 691525 h 820540"/>
              <a:gd name="connsiteX148" fmla="*/ 449596 w 718570"/>
              <a:gd name="connsiteY148" fmla="*/ 686364 h 820540"/>
              <a:gd name="connsiteX149" fmla="*/ 444436 w 718570"/>
              <a:gd name="connsiteY149" fmla="*/ 667012 h 820540"/>
              <a:gd name="connsiteX150" fmla="*/ 373477 w 718570"/>
              <a:gd name="connsiteY150" fmla="*/ 625727 h 820540"/>
              <a:gd name="connsiteX151" fmla="*/ 373477 w 718570"/>
              <a:gd name="connsiteY151" fmla="*/ 584442 h 820540"/>
              <a:gd name="connsiteX152" fmla="*/ 467228 w 718570"/>
              <a:gd name="connsiteY152" fmla="*/ 627877 h 820540"/>
              <a:gd name="connsiteX153" fmla="*/ 483140 w 718570"/>
              <a:gd name="connsiteY153" fmla="*/ 625297 h 820540"/>
              <a:gd name="connsiteX154" fmla="*/ 493462 w 718570"/>
              <a:gd name="connsiteY154" fmla="*/ 612825 h 820540"/>
              <a:gd name="connsiteX155" fmla="*/ 503353 w 718570"/>
              <a:gd name="connsiteY155" fmla="*/ 509183 h 820540"/>
              <a:gd name="connsiteX156" fmla="*/ 539047 w 718570"/>
              <a:gd name="connsiteY156" fmla="*/ 529825 h 820540"/>
              <a:gd name="connsiteX157" fmla="*/ 539047 w 718570"/>
              <a:gd name="connsiteY157" fmla="*/ 612825 h 820540"/>
              <a:gd name="connsiteX158" fmla="*/ 553239 w 718570"/>
              <a:gd name="connsiteY158" fmla="*/ 627017 h 820540"/>
              <a:gd name="connsiteX159" fmla="*/ 567431 w 718570"/>
              <a:gd name="connsiteY159" fmla="*/ 612825 h 820540"/>
              <a:gd name="connsiteX160" fmla="*/ 567431 w 718570"/>
              <a:gd name="connsiteY160" fmla="*/ 546167 h 820540"/>
              <a:gd name="connsiteX161" fmla="*/ 603986 w 718570"/>
              <a:gd name="connsiteY161" fmla="*/ 567240 h 820540"/>
              <a:gd name="connsiteX162" fmla="*/ 612156 w 718570"/>
              <a:gd name="connsiteY162" fmla="*/ 613255 h 820540"/>
              <a:gd name="connsiteX163" fmla="*/ 628929 w 718570"/>
              <a:gd name="connsiteY163" fmla="*/ 624867 h 820540"/>
              <a:gd name="connsiteX164" fmla="*/ 640540 w 718570"/>
              <a:gd name="connsiteY164" fmla="*/ 608525 h 820540"/>
              <a:gd name="connsiteX165" fmla="*/ 636669 w 718570"/>
              <a:gd name="connsiteY165" fmla="*/ 586592 h 820540"/>
              <a:gd name="connsiteX166" fmla="*/ 696447 w 718570"/>
              <a:gd name="connsiteY166" fmla="*/ 621426 h 820540"/>
              <a:gd name="connsiteX167" fmla="*/ 715799 w 718570"/>
              <a:gd name="connsiteY167" fmla="*/ 616266 h 820540"/>
              <a:gd name="connsiteX168" fmla="*/ 710639 w 718570"/>
              <a:gd name="connsiteY168" fmla="*/ 597343 h 820540"/>
              <a:gd name="connsiteX169" fmla="*/ 251342 w 718570"/>
              <a:gd name="connsiteY169" fmla="*/ 223197 h 820540"/>
              <a:gd name="connsiteX170" fmla="*/ 344233 w 718570"/>
              <a:gd name="connsiteY170" fmla="*/ 266203 h 820540"/>
              <a:gd name="connsiteX171" fmla="*/ 344233 w 718570"/>
              <a:gd name="connsiteY171" fmla="*/ 296736 h 820540"/>
              <a:gd name="connsiteX172" fmla="*/ 318000 w 718570"/>
              <a:gd name="connsiteY172" fmla="*/ 339312 h 820540"/>
              <a:gd name="connsiteX173" fmla="*/ 267254 w 718570"/>
              <a:gd name="connsiteY173" fmla="*/ 341032 h 820540"/>
              <a:gd name="connsiteX174" fmla="*/ 241881 w 718570"/>
              <a:gd name="connsiteY174" fmla="*/ 326410 h 820540"/>
              <a:gd name="connsiteX175" fmla="*/ 251342 w 718570"/>
              <a:gd name="connsiteY175" fmla="*/ 223197 h 820540"/>
              <a:gd name="connsiteX176" fmla="*/ 227689 w 718570"/>
              <a:gd name="connsiteY176" fmla="*/ 469618 h 820540"/>
              <a:gd name="connsiteX177" fmla="*/ 142539 w 718570"/>
              <a:gd name="connsiteY177" fmla="*/ 409410 h 820540"/>
              <a:gd name="connsiteX178" fmla="*/ 227259 w 718570"/>
              <a:gd name="connsiteY178" fmla="*/ 350063 h 820540"/>
              <a:gd name="connsiteX179" fmla="*/ 253062 w 718570"/>
              <a:gd name="connsiteY179" fmla="*/ 365115 h 820540"/>
              <a:gd name="connsiteX180" fmla="*/ 277145 w 718570"/>
              <a:gd name="connsiteY180" fmla="*/ 409840 h 820540"/>
              <a:gd name="connsiteX181" fmla="*/ 252632 w 718570"/>
              <a:gd name="connsiteY181" fmla="*/ 454996 h 820540"/>
              <a:gd name="connsiteX182" fmla="*/ 227689 w 718570"/>
              <a:gd name="connsiteY182" fmla="*/ 469618 h 820540"/>
              <a:gd name="connsiteX183" fmla="*/ 345094 w 718570"/>
              <a:gd name="connsiteY183" fmla="*/ 553478 h 820540"/>
              <a:gd name="connsiteX184" fmla="*/ 250482 w 718570"/>
              <a:gd name="connsiteY184" fmla="*/ 596913 h 820540"/>
              <a:gd name="connsiteX185" fmla="*/ 241451 w 718570"/>
              <a:gd name="connsiteY185" fmla="*/ 494131 h 820540"/>
              <a:gd name="connsiteX186" fmla="*/ 267684 w 718570"/>
              <a:gd name="connsiteY186" fmla="*/ 479079 h 820540"/>
              <a:gd name="connsiteX187" fmla="*/ 318000 w 718570"/>
              <a:gd name="connsiteY187" fmla="*/ 480799 h 820540"/>
              <a:gd name="connsiteX188" fmla="*/ 345094 w 718570"/>
              <a:gd name="connsiteY188" fmla="*/ 524664 h 820540"/>
              <a:gd name="connsiteX189" fmla="*/ 345094 w 718570"/>
              <a:gd name="connsiteY189" fmla="*/ 553478 h 820540"/>
              <a:gd name="connsiteX190" fmla="*/ 373047 w 718570"/>
              <a:gd name="connsiteY190" fmla="*/ 295446 h 820540"/>
              <a:gd name="connsiteX191" fmla="*/ 373047 w 718570"/>
              <a:gd name="connsiteY191" fmla="*/ 266633 h 820540"/>
              <a:gd name="connsiteX192" fmla="*/ 467659 w 718570"/>
              <a:gd name="connsiteY192" fmla="*/ 223197 h 820540"/>
              <a:gd name="connsiteX193" fmla="*/ 476690 w 718570"/>
              <a:gd name="connsiteY193" fmla="*/ 325980 h 820540"/>
              <a:gd name="connsiteX194" fmla="*/ 450457 w 718570"/>
              <a:gd name="connsiteY194" fmla="*/ 341032 h 820540"/>
              <a:gd name="connsiteX195" fmla="*/ 400140 w 718570"/>
              <a:gd name="connsiteY195" fmla="*/ 339312 h 820540"/>
              <a:gd name="connsiteX196" fmla="*/ 373047 w 718570"/>
              <a:gd name="connsiteY196" fmla="*/ 295446 h 820540"/>
              <a:gd name="connsiteX197" fmla="*/ 466799 w 718570"/>
              <a:gd name="connsiteY197" fmla="*/ 596913 h 820540"/>
              <a:gd name="connsiteX198" fmla="*/ 373907 w 718570"/>
              <a:gd name="connsiteY198" fmla="*/ 553908 h 820540"/>
              <a:gd name="connsiteX199" fmla="*/ 373907 w 718570"/>
              <a:gd name="connsiteY199" fmla="*/ 523374 h 820540"/>
              <a:gd name="connsiteX200" fmla="*/ 400140 w 718570"/>
              <a:gd name="connsiteY200" fmla="*/ 480799 h 820540"/>
              <a:gd name="connsiteX201" fmla="*/ 450887 w 718570"/>
              <a:gd name="connsiteY201" fmla="*/ 479079 h 820540"/>
              <a:gd name="connsiteX202" fmla="*/ 476260 w 718570"/>
              <a:gd name="connsiteY202" fmla="*/ 493701 h 820540"/>
              <a:gd name="connsiteX203" fmla="*/ 466799 w 718570"/>
              <a:gd name="connsiteY203" fmla="*/ 596913 h 820540"/>
              <a:gd name="connsiteX204" fmla="*/ 491312 w 718570"/>
              <a:gd name="connsiteY204" fmla="*/ 469618 h 820540"/>
              <a:gd name="connsiteX205" fmla="*/ 465508 w 718570"/>
              <a:gd name="connsiteY205" fmla="*/ 454566 h 820540"/>
              <a:gd name="connsiteX206" fmla="*/ 441425 w 718570"/>
              <a:gd name="connsiteY206" fmla="*/ 409840 h 820540"/>
              <a:gd name="connsiteX207" fmla="*/ 465938 w 718570"/>
              <a:gd name="connsiteY207" fmla="*/ 364685 h 820540"/>
              <a:gd name="connsiteX208" fmla="*/ 490881 w 718570"/>
              <a:gd name="connsiteY208" fmla="*/ 350063 h 820540"/>
              <a:gd name="connsiteX209" fmla="*/ 576032 w 718570"/>
              <a:gd name="connsiteY209" fmla="*/ 410270 h 820540"/>
              <a:gd name="connsiteX210" fmla="*/ 491312 w 718570"/>
              <a:gd name="connsiteY210" fmla="*/ 469618 h 8205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</a:cxnLst>
            <a:rect l="l" t="t" r="r" b="b"/>
            <a:pathLst>
              <a:path w="718570" h="820540">
                <a:moveTo>
                  <a:pt x="710639" y="597343"/>
                </a:moveTo>
                <a:lnTo>
                  <a:pt x="651721" y="562939"/>
                </a:lnTo>
                <a:lnTo>
                  <a:pt x="671934" y="556058"/>
                </a:lnTo>
                <a:cubicBezTo>
                  <a:pt x="679245" y="553478"/>
                  <a:pt x="683115" y="545307"/>
                  <a:pt x="680535" y="537996"/>
                </a:cubicBezTo>
                <a:cubicBezTo>
                  <a:pt x="677954" y="530685"/>
                  <a:pt x="669784" y="526815"/>
                  <a:pt x="662473" y="529395"/>
                </a:cubicBezTo>
                <a:lnTo>
                  <a:pt x="619467" y="544447"/>
                </a:lnTo>
                <a:lnTo>
                  <a:pt x="582913" y="523374"/>
                </a:lnTo>
                <a:lnTo>
                  <a:pt x="640110" y="491120"/>
                </a:lnTo>
                <a:cubicBezTo>
                  <a:pt x="646991" y="487250"/>
                  <a:pt x="649571" y="478649"/>
                  <a:pt x="645271" y="471768"/>
                </a:cubicBezTo>
                <a:cubicBezTo>
                  <a:pt x="641400" y="464887"/>
                  <a:pt x="632799" y="462737"/>
                  <a:pt x="625918" y="466607"/>
                </a:cubicBezTo>
                <a:lnTo>
                  <a:pt x="554529" y="507032"/>
                </a:lnTo>
                <a:lnTo>
                  <a:pt x="518835" y="486390"/>
                </a:lnTo>
                <a:lnTo>
                  <a:pt x="603555" y="427043"/>
                </a:lnTo>
                <a:cubicBezTo>
                  <a:pt x="608716" y="423602"/>
                  <a:pt x="610866" y="417151"/>
                  <a:pt x="609146" y="411131"/>
                </a:cubicBezTo>
                <a:cubicBezTo>
                  <a:pt x="610866" y="405540"/>
                  <a:pt x="608716" y="399089"/>
                  <a:pt x="603555" y="395219"/>
                </a:cubicBezTo>
                <a:lnTo>
                  <a:pt x="518405" y="335011"/>
                </a:lnTo>
                <a:lnTo>
                  <a:pt x="554099" y="314369"/>
                </a:lnTo>
                <a:lnTo>
                  <a:pt x="626348" y="355654"/>
                </a:lnTo>
                <a:cubicBezTo>
                  <a:pt x="633229" y="359524"/>
                  <a:pt x="641830" y="357374"/>
                  <a:pt x="645700" y="350493"/>
                </a:cubicBezTo>
                <a:cubicBezTo>
                  <a:pt x="649571" y="343612"/>
                  <a:pt x="647421" y="335011"/>
                  <a:pt x="640540" y="331141"/>
                </a:cubicBezTo>
                <a:lnTo>
                  <a:pt x="582913" y="298027"/>
                </a:lnTo>
                <a:lnTo>
                  <a:pt x="619467" y="276954"/>
                </a:lnTo>
                <a:lnTo>
                  <a:pt x="663333" y="292866"/>
                </a:lnTo>
                <a:cubicBezTo>
                  <a:pt x="670644" y="295446"/>
                  <a:pt x="678815" y="291576"/>
                  <a:pt x="681395" y="284265"/>
                </a:cubicBezTo>
                <a:cubicBezTo>
                  <a:pt x="683975" y="276954"/>
                  <a:pt x="680105" y="268783"/>
                  <a:pt x="672794" y="266203"/>
                </a:cubicBezTo>
                <a:lnTo>
                  <a:pt x="651721" y="258462"/>
                </a:lnTo>
                <a:lnTo>
                  <a:pt x="711499" y="224058"/>
                </a:lnTo>
                <a:cubicBezTo>
                  <a:pt x="718379" y="220187"/>
                  <a:pt x="720530" y="211586"/>
                  <a:pt x="716659" y="204705"/>
                </a:cubicBezTo>
                <a:cubicBezTo>
                  <a:pt x="712789" y="197824"/>
                  <a:pt x="704188" y="195674"/>
                  <a:pt x="697307" y="199544"/>
                </a:cubicBezTo>
                <a:lnTo>
                  <a:pt x="637960" y="233519"/>
                </a:lnTo>
                <a:lnTo>
                  <a:pt x="641830" y="212446"/>
                </a:lnTo>
                <a:cubicBezTo>
                  <a:pt x="643120" y="204705"/>
                  <a:pt x="637960" y="197394"/>
                  <a:pt x="630219" y="195674"/>
                </a:cubicBezTo>
                <a:cubicBezTo>
                  <a:pt x="622478" y="194384"/>
                  <a:pt x="615167" y="199544"/>
                  <a:pt x="613446" y="207286"/>
                </a:cubicBezTo>
                <a:lnTo>
                  <a:pt x="605276" y="252011"/>
                </a:lnTo>
                <a:lnTo>
                  <a:pt x="568721" y="273084"/>
                </a:lnTo>
                <a:lnTo>
                  <a:pt x="569151" y="207716"/>
                </a:lnTo>
                <a:cubicBezTo>
                  <a:pt x="569151" y="199975"/>
                  <a:pt x="562700" y="193524"/>
                  <a:pt x="554959" y="193524"/>
                </a:cubicBezTo>
                <a:cubicBezTo>
                  <a:pt x="547218" y="193524"/>
                  <a:pt x="540768" y="199975"/>
                  <a:pt x="540768" y="207716"/>
                </a:cubicBezTo>
                <a:lnTo>
                  <a:pt x="540337" y="289856"/>
                </a:lnTo>
                <a:lnTo>
                  <a:pt x="504643" y="310498"/>
                </a:lnTo>
                <a:lnTo>
                  <a:pt x="495182" y="207716"/>
                </a:lnTo>
                <a:cubicBezTo>
                  <a:pt x="494752" y="201695"/>
                  <a:pt x="490021" y="196534"/>
                  <a:pt x="484431" y="195244"/>
                </a:cubicBezTo>
                <a:cubicBezTo>
                  <a:pt x="480130" y="190943"/>
                  <a:pt x="473679" y="189653"/>
                  <a:pt x="468089" y="192234"/>
                </a:cubicBezTo>
                <a:lnTo>
                  <a:pt x="373477" y="236099"/>
                </a:lnTo>
                <a:lnTo>
                  <a:pt x="373477" y="195244"/>
                </a:lnTo>
                <a:lnTo>
                  <a:pt x="445296" y="153529"/>
                </a:lnTo>
                <a:cubicBezTo>
                  <a:pt x="452177" y="149658"/>
                  <a:pt x="454327" y="141057"/>
                  <a:pt x="450457" y="134177"/>
                </a:cubicBezTo>
                <a:cubicBezTo>
                  <a:pt x="446586" y="127296"/>
                  <a:pt x="437555" y="125145"/>
                  <a:pt x="431104" y="129016"/>
                </a:cubicBezTo>
                <a:lnTo>
                  <a:pt x="373477" y="162560"/>
                </a:lnTo>
                <a:lnTo>
                  <a:pt x="373477" y="120415"/>
                </a:lnTo>
                <a:lnTo>
                  <a:pt x="409171" y="90311"/>
                </a:lnTo>
                <a:cubicBezTo>
                  <a:pt x="415192" y="85150"/>
                  <a:pt x="416052" y="76119"/>
                  <a:pt x="410892" y="70099"/>
                </a:cubicBezTo>
                <a:cubicBezTo>
                  <a:pt x="405731" y="64078"/>
                  <a:pt x="396700" y="63218"/>
                  <a:pt x="390679" y="68378"/>
                </a:cubicBezTo>
                <a:lnTo>
                  <a:pt x="373477" y="83000"/>
                </a:lnTo>
                <a:lnTo>
                  <a:pt x="373477" y="14192"/>
                </a:lnTo>
                <a:cubicBezTo>
                  <a:pt x="373477" y="6451"/>
                  <a:pt x="367026" y="0"/>
                  <a:pt x="359285" y="0"/>
                </a:cubicBezTo>
                <a:cubicBezTo>
                  <a:pt x="351544" y="0"/>
                  <a:pt x="345094" y="6451"/>
                  <a:pt x="345094" y="14192"/>
                </a:cubicBezTo>
                <a:lnTo>
                  <a:pt x="345094" y="82570"/>
                </a:lnTo>
                <a:lnTo>
                  <a:pt x="328752" y="68808"/>
                </a:lnTo>
                <a:cubicBezTo>
                  <a:pt x="322731" y="63648"/>
                  <a:pt x="313700" y="64508"/>
                  <a:pt x="308539" y="70529"/>
                </a:cubicBezTo>
                <a:cubicBezTo>
                  <a:pt x="303378" y="76549"/>
                  <a:pt x="304239" y="85581"/>
                  <a:pt x="310259" y="90741"/>
                </a:cubicBezTo>
                <a:lnTo>
                  <a:pt x="345094" y="119985"/>
                </a:lnTo>
                <a:lnTo>
                  <a:pt x="345094" y="162130"/>
                </a:lnTo>
                <a:lnTo>
                  <a:pt x="288327" y="129016"/>
                </a:lnTo>
                <a:cubicBezTo>
                  <a:pt x="281446" y="125145"/>
                  <a:pt x="272845" y="127296"/>
                  <a:pt x="268974" y="134177"/>
                </a:cubicBezTo>
                <a:cubicBezTo>
                  <a:pt x="265104" y="141057"/>
                  <a:pt x="267254" y="149658"/>
                  <a:pt x="274135" y="153529"/>
                </a:cubicBezTo>
                <a:lnTo>
                  <a:pt x="345094" y="194814"/>
                </a:lnTo>
                <a:lnTo>
                  <a:pt x="345094" y="236099"/>
                </a:lnTo>
                <a:lnTo>
                  <a:pt x="251342" y="192664"/>
                </a:lnTo>
                <a:cubicBezTo>
                  <a:pt x="245751" y="190083"/>
                  <a:pt x="239731" y="191374"/>
                  <a:pt x="235430" y="195244"/>
                </a:cubicBezTo>
                <a:cubicBezTo>
                  <a:pt x="229839" y="196964"/>
                  <a:pt x="225539" y="201695"/>
                  <a:pt x="225109" y="207716"/>
                </a:cubicBezTo>
                <a:lnTo>
                  <a:pt x="215218" y="311358"/>
                </a:lnTo>
                <a:lnTo>
                  <a:pt x="179523" y="290716"/>
                </a:lnTo>
                <a:lnTo>
                  <a:pt x="179523" y="207716"/>
                </a:lnTo>
                <a:cubicBezTo>
                  <a:pt x="179523" y="199975"/>
                  <a:pt x="173072" y="193524"/>
                  <a:pt x="165332" y="193524"/>
                </a:cubicBezTo>
                <a:cubicBezTo>
                  <a:pt x="157590" y="193524"/>
                  <a:pt x="151140" y="199975"/>
                  <a:pt x="151140" y="207716"/>
                </a:cubicBezTo>
                <a:lnTo>
                  <a:pt x="151140" y="274374"/>
                </a:lnTo>
                <a:lnTo>
                  <a:pt x="114585" y="253301"/>
                </a:lnTo>
                <a:lnTo>
                  <a:pt x="106414" y="207286"/>
                </a:lnTo>
                <a:cubicBezTo>
                  <a:pt x="105124" y="199544"/>
                  <a:pt x="97813" y="194384"/>
                  <a:pt x="89642" y="195674"/>
                </a:cubicBezTo>
                <a:cubicBezTo>
                  <a:pt x="81901" y="196964"/>
                  <a:pt x="76740" y="204275"/>
                  <a:pt x="78031" y="212446"/>
                </a:cubicBezTo>
                <a:lnTo>
                  <a:pt x="81901" y="234379"/>
                </a:lnTo>
                <a:lnTo>
                  <a:pt x="22124" y="199544"/>
                </a:lnTo>
                <a:cubicBezTo>
                  <a:pt x="15243" y="195674"/>
                  <a:pt x="6642" y="197824"/>
                  <a:pt x="2771" y="204705"/>
                </a:cubicBezTo>
                <a:cubicBezTo>
                  <a:pt x="-1099" y="211586"/>
                  <a:pt x="1051" y="220187"/>
                  <a:pt x="7932" y="224058"/>
                </a:cubicBezTo>
                <a:lnTo>
                  <a:pt x="66849" y="258462"/>
                </a:lnTo>
                <a:lnTo>
                  <a:pt x="46637" y="265343"/>
                </a:lnTo>
                <a:cubicBezTo>
                  <a:pt x="39326" y="267923"/>
                  <a:pt x="35456" y="276094"/>
                  <a:pt x="38036" y="283405"/>
                </a:cubicBezTo>
                <a:cubicBezTo>
                  <a:pt x="40616" y="290716"/>
                  <a:pt x="48787" y="294586"/>
                  <a:pt x="56098" y="292006"/>
                </a:cubicBezTo>
                <a:lnTo>
                  <a:pt x="99103" y="276954"/>
                </a:lnTo>
                <a:lnTo>
                  <a:pt x="135658" y="298027"/>
                </a:lnTo>
                <a:lnTo>
                  <a:pt x="78461" y="330281"/>
                </a:lnTo>
                <a:cubicBezTo>
                  <a:pt x="71580" y="334151"/>
                  <a:pt x="69000" y="342752"/>
                  <a:pt x="73300" y="349633"/>
                </a:cubicBezTo>
                <a:cubicBezTo>
                  <a:pt x="77171" y="356514"/>
                  <a:pt x="85772" y="358664"/>
                  <a:pt x="92652" y="354794"/>
                </a:cubicBezTo>
                <a:lnTo>
                  <a:pt x="164041" y="314369"/>
                </a:lnTo>
                <a:lnTo>
                  <a:pt x="199736" y="335011"/>
                </a:lnTo>
                <a:lnTo>
                  <a:pt x="115015" y="393928"/>
                </a:lnTo>
                <a:cubicBezTo>
                  <a:pt x="109855" y="397369"/>
                  <a:pt x="107704" y="403820"/>
                  <a:pt x="109425" y="409410"/>
                </a:cubicBezTo>
                <a:cubicBezTo>
                  <a:pt x="107704" y="415001"/>
                  <a:pt x="109855" y="421452"/>
                  <a:pt x="115015" y="425322"/>
                </a:cubicBezTo>
                <a:lnTo>
                  <a:pt x="200166" y="485530"/>
                </a:lnTo>
                <a:lnTo>
                  <a:pt x="164471" y="506172"/>
                </a:lnTo>
                <a:lnTo>
                  <a:pt x="92223" y="464887"/>
                </a:lnTo>
                <a:cubicBezTo>
                  <a:pt x="85342" y="461017"/>
                  <a:pt x="76740" y="463167"/>
                  <a:pt x="72870" y="470048"/>
                </a:cubicBezTo>
                <a:cubicBezTo>
                  <a:pt x="69000" y="476929"/>
                  <a:pt x="71150" y="485530"/>
                  <a:pt x="78031" y="489400"/>
                </a:cubicBezTo>
                <a:lnTo>
                  <a:pt x="135658" y="522514"/>
                </a:lnTo>
                <a:lnTo>
                  <a:pt x="99103" y="543587"/>
                </a:lnTo>
                <a:lnTo>
                  <a:pt x="55238" y="527675"/>
                </a:lnTo>
                <a:cubicBezTo>
                  <a:pt x="47927" y="525095"/>
                  <a:pt x="39756" y="528965"/>
                  <a:pt x="37176" y="536276"/>
                </a:cubicBezTo>
                <a:cubicBezTo>
                  <a:pt x="34595" y="543587"/>
                  <a:pt x="38466" y="551758"/>
                  <a:pt x="45777" y="554338"/>
                </a:cubicBezTo>
                <a:lnTo>
                  <a:pt x="66849" y="562079"/>
                </a:lnTo>
                <a:lnTo>
                  <a:pt x="7072" y="596483"/>
                </a:lnTo>
                <a:cubicBezTo>
                  <a:pt x="191" y="600354"/>
                  <a:pt x="-1959" y="608955"/>
                  <a:pt x="1911" y="615836"/>
                </a:cubicBezTo>
                <a:cubicBezTo>
                  <a:pt x="5782" y="622717"/>
                  <a:pt x="14383" y="624867"/>
                  <a:pt x="21264" y="620996"/>
                </a:cubicBezTo>
                <a:lnTo>
                  <a:pt x="80611" y="587022"/>
                </a:lnTo>
                <a:lnTo>
                  <a:pt x="76740" y="608095"/>
                </a:lnTo>
                <a:cubicBezTo>
                  <a:pt x="75450" y="615836"/>
                  <a:pt x="80611" y="623147"/>
                  <a:pt x="88352" y="624867"/>
                </a:cubicBezTo>
                <a:cubicBezTo>
                  <a:pt x="96093" y="626157"/>
                  <a:pt x="103404" y="620996"/>
                  <a:pt x="105124" y="613255"/>
                </a:cubicBezTo>
                <a:lnTo>
                  <a:pt x="113295" y="568530"/>
                </a:lnTo>
                <a:lnTo>
                  <a:pt x="149849" y="547457"/>
                </a:lnTo>
                <a:lnTo>
                  <a:pt x="149420" y="612825"/>
                </a:lnTo>
                <a:cubicBezTo>
                  <a:pt x="149420" y="620566"/>
                  <a:pt x="155870" y="627017"/>
                  <a:pt x="163611" y="627017"/>
                </a:cubicBezTo>
                <a:cubicBezTo>
                  <a:pt x="171352" y="627017"/>
                  <a:pt x="177803" y="620566"/>
                  <a:pt x="177803" y="612825"/>
                </a:cubicBezTo>
                <a:lnTo>
                  <a:pt x="178233" y="530685"/>
                </a:lnTo>
                <a:lnTo>
                  <a:pt x="213927" y="510043"/>
                </a:lnTo>
                <a:lnTo>
                  <a:pt x="223389" y="612825"/>
                </a:lnTo>
                <a:cubicBezTo>
                  <a:pt x="223819" y="618846"/>
                  <a:pt x="228549" y="624007"/>
                  <a:pt x="234140" y="625297"/>
                </a:cubicBezTo>
                <a:cubicBezTo>
                  <a:pt x="238441" y="629597"/>
                  <a:pt x="244891" y="630888"/>
                  <a:pt x="250482" y="628307"/>
                </a:cubicBezTo>
                <a:lnTo>
                  <a:pt x="345094" y="584442"/>
                </a:lnTo>
                <a:lnTo>
                  <a:pt x="345094" y="625297"/>
                </a:lnTo>
                <a:lnTo>
                  <a:pt x="273275" y="667012"/>
                </a:lnTo>
                <a:cubicBezTo>
                  <a:pt x="266394" y="670882"/>
                  <a:pt x="264244" y="679914"/>
                  <a:pt x="268114" y="686364"/>
                </a:cubicBezTo>
                <a:cubicBezTo>
                  <a:pt x="271985" y="693245"/>
                  <a:pt x="281016" y="695396"/>
                  <a:pt x="287466" y="691525"/>
                </a:cubicBezTo>
                <a:lnTo>
                  <a:pt x="345094" y="657981"/>
                </a:lnTo>
                <a:lnTo>
                  <a:pt x="345094" y="700126"/>
                </a:lnTo>
                <a:lnTo>
                  <a:pt x="309399" y="730230"/>
                </a:lnTo>
                <a:cubicBezTo>
                  <a:pt x="303378" y="735390"/>
                  <a:pt x="302518" y="744422"/>
                  <a:pt x="307679" y="750442"/>
                </a:cubicBezTo>
                <a:cubicBezTo>
                  <a:pt x="312840" y="756463"/>
                  <a:pt x="321871" y="757323"/>
                  <a:pt x="327891" y="752162"/>
                </a:cubicBezTo>
                <a:lnTo>
                  <a:pt x="345094" y="737541"/>
                </a:lnTo>
                <a:lnTo>
                  <a:pt x="345094" y="806349"/>
                </a:lnTo>
                <a:cubicBezTo>
                  <a:pt x="345094" y="814090"/>
                  <a:pt x="351544" y="820541"/>
                  <a:pt x="359285" y="820541"/>
                </a:cubicBezTo>
                <a:cubicBezTo>
                  <a:pt x="367026" y="820541"/>
                  <a:pt x="373477" y="814090"/>
                  <a:pt x="373477" y="806349"/>
                </a:cubicBezTo>
                <a:lnTo>
                  <a:pt x="373477" y="737971"/>
                </a:lnTo>
                <a:lnTo>
                  <a:pt x="389819" y="751732"/>
                </a:lnTo>
                <a:cubicBezTo>
                  <a:pt x="395840" y="756893"/>
                  <a:pt x="404871" y="756033"/>
                  <a:pt x="410031" y="750012"/>
                </a:cubicBezTo>
                <a:cubicBezTo>
                  <a:pt x="415192" y="743991"/>
                  <a:pt x="414332" y="734960"/>
                  <a:pt x="408311" y="729800"/>
                </a:cubicBezTo>
                <a:lnTo>
                  <a:pt x="373477" y="700556"/>
                </a:lnTo>
                <a:lnTo>
                  <a:pt x="373477" y="658411"/>
                </a:lnTo>
                <a:lnTo>
                  <a:pt x="430244" y="691525"/>
                </a:lnTo>
                <a:cubicBezTo>
                  <a:pt x="437125" y="695396"/>
                  <a:pt x="445726" y="693245"/>
                  <a:pt x="449596" y="686364"/>
                </a:cubicBezTo>
                <a:cubicBezTo>
                  <a:pt x="453467" y="679484"/>
                  <a:pt x="451317" y="670882"/>
                  <a:pt x="444436" y="667012"/>
                </a:cubicBezTo>
                <a:lnTo>
                  <a:pt x="373477" y="625727"/>
                </a:lnTo>
                <a:lnTo>
                  <a:pt x="373477" y="584442"/>
                </a:lnTo>
                <a:lnTo>
                  <a:pt x="467228" y="627877"/>
                </a:lnTo>
                <a:cubicBezTo>
                  <a:pt x="472819" y="630458"/>
                  <a:pt x="478840" y="629167"/>
                  <a:pt x="483140" y="625297"/>
                </a:cubicBezTo>
                <a:cubicBezTo>
                  <a:pt x="488731" y="623577"/>
                  <a:pt x="493032" y="618846"/>
                  <a:pt x="493462" y="612825"/>
                </a:cubicBezTo>
                <a:lnTo>
                  <a:pt x="503353" y="509183"/>
                </a:lnTo>
                <a:lnTo>
                  <a:pt x="539047" y="529825"/>
                </a:lnTo>
                <a:lnTo>
                  <a:pt x="539047" y="612825"/>
                </a:lnTo>
                <a:cubicBezTo>
                  <a:pt x="539047" y="620566"/>
                  <a:pt x="545498" y="627017"/>
                  <a:pt x="553239" y="627017"/>
                </a:cubicBezTo>
                <a:cubicBezTo>
                  <a:pt x="560980" y="627017"/>
                  <a:pt x="567431" y="620566"/>
                  <a:pt x="567431" y="612825"/>
                </a:cubicBezTo>
                <a:lnTo>
                  <a:pt x="567431" y="546167"/>
                </a:lnTo>
                <a:lnTo>
                  <a:pt x="603986" y="567240"/>
                </a:lnTo>
                <a:lnTo>
                  <a:pt x="612156" y="613255"/>
                </a:lnTo>
                <a:cubicBezTo>
                  <a:pt x="613446" y="620996"/>
                  <a:pt x="620757" y="626157"/>
                  <a:pt x="628929" y="624867"/>
                </a:cubicBezTo>
                <a:cubicBezTo>
                  <a:pt x="636669" y="623577"/>
                  <a:pt x="641830" y="616266"/>
                  <a:pt x="640540" y="608525"/>
                </a:cubicBezTo>
                <a:lnTo>
                  <a:pt x="636669" y="586592"/>
                </a:lnTo>
                <a:lnTo>
                  <a:pt x="696447" y="621426"/>
                </a:lnTo>
                <a:cubicBezTo>
                  <a:pt x="703328" y="625297"/>
                  <a:pt x="711929" y="623147"/>
                  <a:pt x="715799" y="616266"/>
                </a:cubicBezTo>
                <a:cubicBezTo>
                  <a:pt x="719670" y="609815"/>
                  <a:pt x="717519" y="601214"/>
                  <a:pt x="710639" y="597343"/>
                </a:cubicBezTo>
                <a:close/>
                <a:moveTo>
                  <a:pt x="251342" y="223197"/>
                </a:moveTo>
                <a:lnTo>
                  <a:pt x="344233" y="266203"/>
                </a:lnTo>
                <a:lnTo>
                  <a:pt x="344233" y="296736"/>
                </a:lnTo>
                <a:lnTo>
                  <a:pt x="318000" y="339312"/>
                </a:lnTo>
                <a:lnTo>
                  <a:pt x="267254" y="341032"/>
                </a:lnTo>
                <a:lnTo>
                  <a:pt x="241881" y="326410"/>
                </a:lnTo>
                <a:lnTo>
                  <a:pt x="251342" y="223197"/>
                </a:lnTo>
                <a:close/>
                <a:moveTo>
                  <a:pt x="227689" y="469618"/>
                </a:moveTo>
                <a:lnTo>
                  <a:pt x="142539" y="409410"/>
                </a:lnTo>
                <a:lnTo>
                  <a:pt x="227259" y="350063"/>
                </a:lnTo>
                <a:lnTo>
                  <a:pt x="253062" y="365115"/>
                </a:lnTo>
                <a:lnTo>
                  <a:pt x="277145" y="409840"/>
                </a:lnTo>
                <a:lnTo>
                  <a:pt x="252632" y="454996"/>
                </a:lnTo>
                <a:lnTo>
                  <a:pt x="227689" y="469618"/>
                </a:lnTo>
                <a:close/>
                <a:moveTo>
                  <a:pt x="345094" y="553478"/>
                </a:moveTo>
                <a:lnTo>
                  <a:pt x="250482" y="596913"/>
                </a:lnTo>
                <a:lnTo>
                  <a:pt x="241451" y="494131"/>
                </a:lnTo>
                <a:lnTo>
                  <a:pt x="267684" y="479079"/>
                </a:lnTo>
                <a:lnTo>
                  <a:pt x="318000" y="480799"/>
                </a:lnTo>
                <a:lnTo>
                  <a:pt x="345094" y="524664"/>
                </a:lnTo>
                <a:lnTo>
                  <a:pt x="345094" y="553478"/>
                </a:lnTo>
                <a:close/>
                <a:moveTo>
                  <a:pt x="373047" y="295446"/>
                </a:moveTo>
                <a:lnTo>
                  <a:pt x="373047" y="266633"/>
                </a:lnTo>
                <a:lnTo>
                  <a:pt x="467659" y="223197"/>
                </a:lnTo>
                <a:lnTo>
                  <a:pt x="476690" y="325980"/>
                </a:lnTo>
                <a:lnTo>
                  <a:pt x="450457" y="341032"/>
                </a:lnTo>
                <a:lnTo>
                  <a:pt x="400140" y="339312"/>
                </a:lnTo>
                <a:lnTo>
                  <a:pt x="373047" y="295446"/>
                </a:lnTo>
                <a:close/>
                <a:moveTo>
                  <a:pt x="466799" y="596913"/>
                </a:moveTo>
                <a:lnTo>
                  <a:pt x="373907" y="553908"/>
                </a:lnTo>
                <a:lnTo>
                  <a:pt x="373907" y="523374"/>
                </a:lnTo>
                <a:lnTo>
                  <a:pt x="400140" y="480799"/>
                </a:lnTo>
                <a:lnTo>
                  <a:pt x="450887" y="479079"/>
                </a:lnTo>
                <a:lnTo>
                  <a:pt x="476260" y="493701"/>
                </a:lnTo>
                <a:lnTo>
                  <a:pt x="466799" y="596913"/>
                </a:lnTo>
                <a:close/>
                <a:moveTo>
                  <a:pt x="491312" y="469618"/>
                </a:moveTo>
                <a:lnTo>
                  <a:pt x="465508" y="454566"/>
                </a:lnTo>
                <a:lnTo>
                  <a:pt x="441425" y="409840"/>
                </a:lnTo>
                <a:lnTo>
                  <a:pt x="465938" y="364685"/>
                </a:lnTo>
                <a:lnTo>
                  <a:pt x="490881" y="350063"/>
                </a:lnTo>
                <a:lnTo>
                  <a:pt x="576032" y="410270"/>
                </a:lnTo>
                <a:lnTo>
                  <a:pt x="491312" y="469618"/>
                </a:ln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 w="4301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>
              <a:latin typeface="+mj-ea"/>
              <a:ea typeface="+mj-ea"/>
            </a:endParaRPr>
          </a:p>
        </p:txBody>
      </p:sp>
      <p:sp>
        <p:nvSpPr>
          <p:cNvPr id="54" name="任意多边形: 形状 53">
            <a:extLst>
              <a:ext uri="{FF2B5EF4-FFF2-40B4-BE49-F238E27FC236}">
                <a16:creationId xmlns:a16="http://schemas.microsoft.com/office/drawing/2014/main" id="{010C6FBC-5610-495B-835F-EEE314984CC9}"/>
              </a:ext>
            </a:extLst>
          </p:cNvPr>
          <p:cNvSpPr/>
          <p:nvPr/>
        </p:nvSpPr>
        <p:spPr>
          <a:xfrm>
            <a:off x="2996539" y="959180"/>
            <a:ext cx="76248" cy="87068"/>
          </a:xfrm>
          <a:custGeom>
            <a:avLst/>
            <a:gdLst>
              <a:gd name="connsiteX0" fmla="*/ 710639 w 718570"/>
              <a:gd name="connsiteY0" fmla="*/ 597343 h 820540"/>
              <a:gd name="connsiteX1" fmla="*/ 651721 w 718570"/>
              <a:gd name="connsiteY1" fmla="*/ 562939 h 820540"/>
              <a:gd name="connsiteX2" fmla="*/ 671934 w 718570"/>
              <a:gd name="connsiteY2" fmla="*/ 556058 h 820540"/>
              <a:gd name="connsiteX3" fmla="*/ 680535 w 718570"/>
              <a:gd name="connsiteY3" fmla="*/ 537996 h 820540"/>
              <a:gd name="connsiteX4" fmla="*/ 662473 w 718570"/>
              <a:gd name="connsiteY4" fmla="*/ 529395 h 820540"/>
              <a:gd name="connsiteX5" fmla="*/ 619467 w 718570"/>
              <a:gd name="connsiteY5" fmla="*/ 544447 h 820540"/>
              <a:gd name="connsiteX6" fmla="*/ 582913 w 718570"/>
              <a:gd name="connsiteY6" fmla="*/ 523374 h 820540"/>
              <a:gd name="connsiteX7" fmla="*/ 640110 w 718570"/>
              <a:gd name="connsiteY7" fmla="*/ 491120 h 820540"/>
              <a:gd name="connsiteX8" fmla="*/ 645271 w 718570"/>
              <a:gd name="connsiteY8" fmla="*/ 471768 h 820540"/>
              <a:gd name="connsiteX9" fmla="*/ 625918 w 718570"/>
              <a:gd name="connsiteY9" fmla="*/ 466607 h 820540"/>
              <a:gd name="connsiteX10" fmla="*/ 554529 w 718570"/>
              <a:gd name="connsiteY10" fmla="*/ 507032 h 820540"/>
              <a:gd name="connsiteX11" fmla="*/ 518835 w 718570"/>
              <a:gd name="connsiteY11" fmla="*/ 486390 h 820540"/>
              <a:gd name="connsiteX12" fmla="*/ 603555 w 718570"/>
              <a:gd name="connsiteY12" fmla="*/ 427043 h 820540"/>
              <a:gd name="connsiteX13" fmla="*/ 609146 w 718570"/>
              <a:gd name="connsiteY13" fmla="*/ 411131 h 820540"/>
              <a:gd name="connsiteX14" fmla="*/ 603555 w 718570"/>
              <a:gd name="connsiteY14" fmla="*/ 395219 h 820540"/>
              <a:gd name="connsiteX15" fmla="*/ 518405 w 718570"/>
              <a:gd name="connsiteY15" fmla="*/ 335011 h 820540"/>
              <a:gd name="connsiteX16" fmla="*/ 554099 w 718570"/>
              <a:gd name="connsiteY16" fmla="*/ 314369 h 820540"/>
              <a:gd name="connsiteX17" fmla="*/ 626348 w 718570"/>
              <a:gd name="connsiteY17" fmla="*/ 355654 h 820540"/>
              <a:gd name="connsiteX18" fmla="*/ 645700 w 718570"/>
              <a:gd name="connsiteY18" fmla="*/ 350493 h 820540"/>
              <a:gd name="connsiteX19" fmla="*/ 640540 w 718570"/>
              <a:gd name="connsiteY19" fmla="*/ 331141 h 820540"/>
              <a:gd name="connsiteX20" fmla="*/ 582913 w 718570"/>
              <a:gd name="connsiteY20" fmla="*/ 298027 h 820540"/>
              <a:gd name="connsiteX21" fmla="*/ 619467 w 718570"/>
              <a:gd name="connsiteY21" fmla="*/ 276954 h 820540"/>
              <a:gd name="connsiteX22" fmla="*/ 663333 w 718570"/>
              <a:gd name="connsiteY22" fmla="*/ 292866 h 820540"/>
              <a:gd name="connsiteX23" fmla="*/ 681395 w 718570"/>
              <a:gd name="connsiteY23" fmla="*/ 284265 h 820540"/>
              <a:gd name="connsiteX24" fmla="*/ 672794 w 718570"/>
              <a:gd name="connsiteY24" fmla="*/ 266203 h 820540"/>
              <a:gd name="connsiteX25" fmla="*/ 651721 w 718570"/>
              <a:gd name="connsiteY25" fmla="*/ 258462 h 820540"/>
              <a:gd name="connsiteX26" fmla="*/ 711499 w 718570"/>
              <a:gd name="connsiteY26" fmla="*/ 224058 h 820540"/>
              <a:gd name="connsiteX27" fmla="*/ 716659 w 718570"/>
              <a:gd name="connsiteY27" fmla="*/ 204705 h 820540"/>
              <a:gd name="connsiteX28" fmla="*/ 697307 w 718570"/>
              <a:gd name="connsiteY28" fmla="*/ 199544 h 820540"/>
              <a:gd name="connsiteX29" fmla="*/ 637960 w 718570"/>
              <a:gd name="connsiteY29" fmla="*/ 233519 h 820540"/>
              <a:gd name="connsiteX30" fmla="*/ 641830 w 718570"/>
              <a:gd name="connsiteY30" fmla="*/ 212446 h 820540"/>
              <a:gd name="connsiteX31" fmla="*/ 630219 w 718570"/>
              <a:gd name="connsiteY31" fmla="*/ 195674 h 820540"/>
              <a:gd name="connsiteX32" fmla="*/ 613446 w 718570"/>
              <a:gd name="connsiteY32" fmla="*/ 207286 h 820540"/>
              <a:gd name="connsiteX33" fmla="*/ 605276 w 718570"/>
              <a:gd name="connsiteY33" fmla="*/ 252011 h 820540"/>
              <a:gd name="connsiteX34" fmla="*/ 568721 w 718570"/>
              <a:gd name="connsiteY34" fmla="*/ 273084 h 820540"/>
              <a:gd name="connsiteX35" fmla="*/ 569151 w 718570"/>
              <a:gd name="connsiteY35" fmla="*/ 207716 h 820540"/>
              <a:gd name="connsiteX36" fmla="*/ 554959 w 718570"/>
              <a:gd name="connsiteY36" fmla="*/ 193524 h 820540"/>
              <a:gd name="connsiteX37" fmla="*/ 540768 w 718570"/>
              <a:gd name="connsiteY37" fmla="*/ 207716 h 820540"/>
              <a:gd name="connsiteX38" fmla="*/ 540337 w 718570"/>
              <a:gd name="connsiteY38" fmla="*/ 289856 h 820540"/>
              <a:gd name="connsiteX39" fmla="*/ 504643 w 718570"/>
              <a:gd name="connsiteY39" fmla="*/ 310498 h 820540"/>
              <a:gd name="connsiteX40" fmla="*/ 495182 w 718570"/>
              <a:gd name="connsiteY40" fmla="*/ 207716 h 820540"/>
              <a:gd name="connsiteX41" fmla="*/ 484431 w 718570"/>
              <a:gd name="connsiteY41" fmla="*/ 195244 h 820540"/>
              <a:gd name="connsiteX42" fmla="*/ 468089 w 718570"/>
              <a:gd name="connsiteY42" fmla="*/ 192234 h 820540"/>
              <a:gd name="connsiteX43" fmla="*/ 373477 w 718570"/>
              <a:gd name="connsiteY43" fmla="*/ 236099 h 820540"/>
              <a:gd name="connsiteX44" fmla="*/ 373477 w 718570"/>
              <a:gd name="connsiteY44" fmla="*/ 195244 h 820540"/>
              <a:gd name="connsiteX45" fmla="*/ 445296 w 718570"/>
              <a:gd name="connsiteY45" fmla="*/ 153529 h 820540"/>
              <a:gd name="connsiteX46" fmla="*/ 450457 w 718570"/>
              <a:gd name="connsiteY46" fmla="*/ 134177 h 820540"/>
              <a:gd name="connsiteX47" fmla="*/ 431104 w 718570"/>
              <a:gd name="connsiteY47" fmla="*/ 129016 h 820540"/>
              <a:gd name="connsiteX48" fmla="*/ 373477 w 718570"/>
              <a:gd name="connsiteY48" fmla="*/ 162560 h 820540"/>
              <a:gd name="connsiteX49" fmla="*/ 373477 w 718570"/>
              <a:gd name="connsiteY49" fmla="*/ 120415 h 820540"/>
              <a:gd name="connsiteX50" fmla="*/ 409171 w 718570"/>
              <a:gd name="connsiteY50" fmla="*/ 90311 h 820540"/>
              <a:gd name="connsiteX51" fmla="*/ 410892 w 718570"/>
              <a:gd name="connsiteY51" fmla="*/ 70099 h 820540"/>
              <a:gd name="connsiteX52" fmla="*/ 390679 w 718570"/>
              <a:gd name="connsiteY52" fmla="*/ 68378 h 820540"/>
              <a:gd name="connsiteX53" fmla="*/ 373477 w 718570"/>
              <a:gd name="connsiteY53" fmla="*/ 83000 h 820540"/>
              <a:gd name="connsiteX54" fmla="*/ 373477 w 718570"/>
              <a:gd name="connsiteY54" fmla="*/ 14192 h 820540"/>
              <a:gd name="connsiteX55" fmla="*/ 359285 w 718570"/>
              <a:gd name="connsiteY55" fmla="*/ 0 h 820540"/>
              <a:gd name="connsiteX56" fmla="*/ 345094 w 718570"/>
              <a:gd name="connsiteY56" fmla="*/ 14192 h 820540"/>
              <a:gd name="connsiteX57" fmla="*/ 345094 w 718570"/>
              <a:gd name="connsiteY57" fmla="*/ 82570 h 820540"/>
              <a:gd name="connsiteX58" fmla="*/ 328752 w 718570"/>
              <a:gd name="connsiteY58" fmla="*/ 68808 h 820540"/>
              <a:gd name="connsiteX59" fmla="*/ 308539 w 718570"/>
              <a:gd name="connsiteY59" fmla="*/ 70529 h 820540"/>
              <a:gd name="connsiteX60" fmla="*/ 310259 w 718570"/>
              <a:gd name="connsiteY60" fmla="*/ 90741 h 820540"/>
              <a:gd name="connsiteX61" fmla="*/ 345094 w 718570"/>
              <a:gd name="connsiteY61" fmla="*/ 119985 h 820540"/>
              <a:gd name="connsiteX62" fmla="*/ 345094 w 718570"/>
              <a:gd name="connsiteY62" fmla="*/ 162130 h 820540"/>
              <a:gd name="connsiteX63" fmla="*/ 288327 w 718570"/>
              <a:gd name="connsiteY63" fmla="*/ 129016 h 820540"/>
              <a:gd name="connsiteX64" fmla="*/ 268974 w 718570"/>
              <a:gd name="connsiteY64" fmla="*/ 134177 h 820540"/>
              <a:gd name="connsiteX65" fmla="*/ 274135 w 718570"/>
              <a:gd name="connsiteY65" fmla="*/ 153529 h 820540"/>
              <a:gd name="connsiteX66" fmla="*/ 345094 w 718570"/>
              <a:gd name="connsiteY66" fmla="*/ 194814 h 820540"/>
              <a:gd name="connsiteX67" fmla="*/ 345094 w 718570"/>
              <a:gd name="connsiteY67" fmla="*/ 236099 h 820540"/>
              <a:gd name="connsiteX68" fmla="*/ 251342 w 718570"/>
              <a:gd name="connsiteY68" fmla="*/ 192664 h 820540"/>
              <a:gd name="connsiteX69" fmla="*/ 235430 w 718570"/>
              <a:gd name="connsiteY69" fmla="*/ 195244 h 820540"/>
              <a:gd name="connsiteX70" fmla="*/ 225109 w 718570"/>
              <a:gd name="connsiteY70" fmla="*/ 207716 h 820540"/>
              <a:gd name="connsiteX71" fmla="*/ 215218 w 718570"/>
              <a:gd name="connsiteY71" fmla="*/ 311358 h 820540"/>
              <a:gd name="connsiteX72" fmla="*/ 179523 w 718570"/>
              <a:gd name="connsiteY72" fmla="*/ 290716 h 820540"/>
              <a:gd name="connsiteX73" fmla="*/ 179523 w 718570"/>
              <a:gd name="connsiteY73" fmla="*/ 207716 h 820540"/>
              <a:gd name="connsiteX74" fmla="*/ 165332 w 718570"/>
              <a:gd name="connsiteY74" fmla="*/ 193524 h 820540"/>
              <a:gd name="connsiteX75" fmla="*/ 151140 w 718570"/>
              <a:gd name="connsiteY75" fmla="*/ 207716 h 820540"/>
              <a:gd name="connsiteX76" fmla="*/ 151140 w 718570"/>
              <a:gd name="connsiteY76" fmla="*/ 274374 h 820540"/>
              <a:gd name="connsiteX77" fmla="*/ 114585 w 718570"/>
              <a:gd name="connsiteY77" fmla="*/ 253301 h 820540"/>
              <a:gd name="connsiteX78" fmla="*/ 106414 w 718570"/>
              <a:gd name="connsiteY78" fmla="*/ 207286 h 820540"/>
              <a:gd name="connsiteX79" fmla="*/ 89642 w 718570"/>
              <a:gd name="connsiteY79" fmla="*/ 195674 h 820540"/>
              <a:gd name="connsiteX80" fmla="*/ 78031 w 718570"/>
              <a:gd name="connsiteY80" fmla="*/ 212446 h 820540"/>
              <a:gd name="connsiteX81" fmla="*/ 81901 w 718570"/>
              <a:gd name="connsiteY81" fmla="*/ 234379 h 820540"/>
              <a:gd name="connsiteX82" fmla="*/ 22124 w 718570"/>
              <a:gd name="connsiteY82" fmla="*/ 199544 h 820540"/>
              <a:gd name="connsiteX83" fmla="*/ 2771 w 718570"/>
              <a:gd name="connsiteY83" fmla="*/ 204705 h 820540"/>
              <a:gd name="connsiteX84" fmla="*/ 7932 w 718570"/>
              <a:gd name="connsiteY84" fmla="*/ 224058 h 820540"/>
              <a:gd name="connsiteX85" fmla="*/ 66849 w 718570"/>
              <a:gd name="connsiteY85" fmla="*/ 258462 h 820540"/>
              <a:gd name="connsiteX86" fmla="*/ 46637 w 718570"/>
              <a:gd name="connsiteY86" fmla="*/ 265343 h 820540"/>
              <a:gd name="connsiteX87" fmla="*/ 38036 w 718570"/>
              <a:gd name="connsiteY87" fmla="*/ 283405 h 820540"/>
              <a:gd name="connsiteX88" fmla="*/ 56098 w 718570"/>
              <a:gd name="connsiteY88" fmla="*/ 292006 h 820540"/>
              <a:gd name="connsiteX89" fmla="*/ 99103 w 718570"/>
              <a:gd name="connsiteY89" fmla="*/ 276954 h 820540"/>
              <a:gd name="connsiteX90" fmla="*/ 135658 w 718570"/>
              <a:gd name="connsiteY90" fmla="*/ 298027 h 820540"/>
              <a:gd name="connsiteX91" fmla="*/ 78461 w 718570"/>
              <a:gd name="connsiteY91" fmla="*/ 330281 h 820540"/>
              <a:gd name="connsiteX92" fmla="*/ 73300 w 718570"/>
              <a:gd name="connsiteY92" fmla="*/ 349633 h 820540"/>
              <a:gd name="connsiteX93" fmla="*/ 92652 w 718570"/>
              <a:gd name="connsiteY93" fmla="*/ 354794 h 820540"/>
              <a:gd name="connsiteX94" fmla="*/ 164041 w 718570"/>
              <a:gd name="connsiteY94" fmla="*/ 314369 h 820540"/>
              <a:gd name="connsiteX95" fmla="*/ 199736 w 718570"/>
              <a:gd name="connsiteY95" fmla="*/ 335011 h 820540"/>
              <a:gd name="connsiteX96" fmla="*/ 115015 w 718570"/>
              <a:gd name="connsiteY96" fmla="*/ 393928 h 820540"/>
              <a:gd name="connsiteX97" fmla="*/ 109425 w 718570"/>
              <a:gd name="connsiteY97" fmla="*/ 409410 h 820540"/>
              <a:gd name="connsiteX98" fmla="*/ 115015 w 718570"/>
              <a:gd name="connsiteY98" fmla="*/ 425322 h 820540"/>
              <a:gd name="connsiteX99" fmla="*/ 200166 w 718570"/>
              <a:gd name="connsiteY99" fmla="*/ 485530 h 820540"/>
              <a:gd name="connsiteX100" fmla="*/ 164471 w 718570"/>
              <a:gd name="connsiteY100" fmla="*/ 506172 h 820540"/>
              <a:gd name="connsiteX101" fmla="*/ 92223 w 718570"/>
              <a:gd name="connsiteY101" fmla="*/ 464887 h 820540"/>
              <a:gd name="connsiteX102" fmla="*/ 72870 w 718570"/>
              <a:gd name="connsiteY102" fmla="*/ 470048 h 820540"/>
              <a:gd name="connsiteX103" fmla="*/ 78031 w 718570"/>
              <a:gd name="connsiteY103" fmla="*/ 489400 h 820540"/>
              <a:gd name="connsiteX104" fmla="*/ 135658 w 718570"/>
              <a:gd name="connsiteY104" fmla="*/ 522514 h 820540"/>
              <a:gd name="connsiteX105" fmla="*/ 99103 w 718570"/>
              <a:gd name="connsiteY105" fmla="*/ 543587 h 820540"/>
              <a:gd name="connsiteX106" fmla="*/ 55238 w 718570"/>
              <a:gd name="connsiteY106" fmla="*/ 527675 h 820540"/>
              <a:gd name="connsiteX107" fmla="*/ 37176 w 718570"/>
              <a:gd name="connsiteY107" fmla="*/ 536276 h 820540"/>
              <a:gd name="connsiteX108" fmla="*/ 45777 w 718570"/>
              <a:gd name="connsiteY108" fmla="*/ 554338 h 820540"/>
              <a:gd name="connsiteX109" fmla="*/ 66849 w 718570"/>
              <a:gd name="connsiteY109" fmla="*/ 562079 h 820540"/>
              <a:gd name="connsiteX110" fmla="*/ 7072 w 718570"/>
              <a:gd name="connsiteY110" fmla="*/ 596483 h 820540"/>
              <a:gd name="connsiteX111" fmla="*/ 1911 w 718570"/>
              <a:gd name="connsiteY111" fmla="*/ 615836 h 820540"/>
              <a:gd name="connsiteX112" fmla="*/ 21264 w 718570"/>
              <a:gd name="connsiteY112" fmla="*/ 620996 h 820540"/>
              <a:gd name="connsiteX113" fmla="*/ 80611 w 718570"/>
              <a:gd name="connsiteY113" fmla="*/ 587022 h 820540"/>
              <a:gd name="connsiteX114" fmla="*/ 76740 w 718570"/>
              <a:gd name="connsiteY114" fmla="*/ 608095 h 820540"/>
              <a:gd name="connsiteX115" fmla="*/ 88352 w 718570"/>
              <a:gd name="connsiteY115" fmla="*/ 624867 h 820540"/>
              <a:gd name="connsiteX116" fmla="*/ 105124 w 718570"/>
              <a:gd name="connsiteY116" fmla="*/ 613255 h 820540"/>
              <a:gd name="connsiteX117" fmla="*/ 113295 w 718570"/>
              <a:gd name="connsiteY117" fmla="*/ 568530 h 820540"/>
              <a:gd name="connsiteX118" fmla="*/ 149849 w 718570"/>
              <a:gd name="connsiteY118" fmla="*/ 547457 h 820540"/>
              <a:gd name="connsiteX119" fmla="*/ 149420 w 718570"/>
              <a:gd name="connsiteY119" fmla="*/ 612825 h 820540"/>
              <a:gd name="connsiteX120" fmla="*/ 163611 w 718570"/>
              <a:gd name="connsiteY120" fmla="*/ 627017 h 820540"/>
              <a:gd name="connsiteX121" fmla="*/ 177803 w 718570"/>
              <a:gd name="connsiteY121" fmla="*/ 612825 h 820540"/>
              <a:gd name="connsiteX122" fmla="*/ 178233 w 718570"/>
              <a:gd name="connsiteY122" fmla="*/ 530685 h 820540"/>
              <a:gd name="connsiteX123" fmla="*/ 213927 w 718570"/>
              <a:gd name="connsiteY123" fmla="*/ 510043 h 820540"/>
              <a:gd name="connsiteX124" fmla="*/ 223389 w 718570"/>
              <a:gd name="connsiteY124" fmla="*/ 612825 h 820540"/>
              <a:gd name="connsiteX125" fmla="*/ 234140 w 718570"/>
              <a:gd name="connsiteY125" fmla="*/ 625297 h 820540"/>
              <a:gd name="connsiteX126" fmla="*/ 250482 w 718570"/>
              <a:gd name="connsiteY126" fmla="*/ 628307 h 820540"/>
              <a:gd name="connsiteX127" fmla="*/ 345094 w 718570"/>
              <a:gd name="connsiteY127" fmla="*/ 584442 h 820540"/>
              <a:gd name="connsiteX128" fmla="*/ 345094 w 718570"/>
              <a:gd name="connsiteY128" fmla="*/ 625297 h 820540"/>
              <a:gd name="connsiteX129" fmla="*/ 273275 w 718570"/>
              <a:gd name="connsiteY129" fmla="*/ 667012 h 820540"/>
              <a:gd name="connsiteX130" fmla="*/ 268114 w 718570"/>
              <a:gd name="connsiteY130" fmla="*/ 686364 h 820540"/>
              <a:gd name="connsiteX131" fmla="*/ 287466 w 718570"/>
              <a:gd name="connsiteY131" fmla="*/ 691525 h 820540"/>
              <a:gd name="connsiteX132" fmla="*/ 345094 w 718570"/>
              <a:gd name="connsiteY132" fmla="*/ 657981 h 820540"/>
              <a:gd name="connsiteX133" fmla="*/ 345094 w 718570"/>
              <a:gd name="connsiteY133" fmla="*/ 700126 h 820540"/>
              <a:gd name="connsiteX134" fmla="*/ 309399 w 718570"/>
              <a:gd name="connsiteY134" fmla="*/ 730230 h 820540"/>
              <a:gd name="connsiteX135" fmla="*/ 307679 w 718570"/>
              <a:gd name="connsiteY135" fmla="*/ 750442 h 820540"/>
              <a:gd name="connsiteX136" fmla="*/ 327891 w 718570"/>
              <a:gd name="connsiteY136" fmla="*/ 752162 h 820540"/>
              <a:gd name="connsiteX137" fmla="*/ 345094 w 718570"/>
              <a:gd name="connsiteY137" fmla="*/ 737541 h 820540"/>
              <a:gd name="connsiteX138" fmla="*/ 345094 w 718570"/>
              <a:gd name="connsiteY138" fmla="*/ 806349 h 820540"/>
              <a:gd name="connsiteX139" fmla="*/ 359285 w 718570"/>
              <a:gd name="connsiteY139" fmla="*/ 820541 h 820540"/>
              <a:gd name="connsiteX140" fmla="*/ 373477 w 718570"/>
              <a:gd name="connsiteY140" fmla="*/ 806349 h 820540"/>
              <a:gd name="connsiteX141" fmla="*/ 373477 w 718570"/>
              <a:gd name="connsiteY141" fmla="*/ 737971 h 820540"/>
              <a:gd name="connsiteX142" fmla="*/ 389819 w 718570"/>
              <a:gd name="connsiteY142" fmla="*/ 751732 h 820540"/>
              <a:gd name="connsiteX143" fmla="*/ 410031 w 718570"/>
              <a:gd name="connsiteY143" fmla="*/ 750012 h 820540"/>
              <a:gd name="connsiteX144" fmla="*/ 408311 w 718570"/>
              <a:gd name="connsiteY144" fmla="*/ 729800 h 820540"/>
              <a:gd name="connsiteX145" fmla="*/ 373477 w 718570"/>
              <a:gd name="connsiteY145" fmla="*/ 700556 h 820540"/>
              <a:gd name="connsiteX146" fmla="*/ 373477 w 718570"/>
              <a:gd name="connsiteY146" fmla="*/ 658411 h 820540"/>
              <a:gd name="connsiteX147" fmla="*/ 430244 w 718570"/>
              <a:gd name="connsiteY147" fmla="*/ 691525 h 820540"/>
              <a:gd name="connsiteX148" fmla="*/ 449596 w 718570"/>
              <a:gd name="connsiteY148" fmla="*/ 686364 h 820540"/>
              <a:gd name="connsiteX149" fmla="*/ 444436 w 718570"/>
              <a:gd name="connsiteY149" fmla="*/ 667012 h 820540"/>
              <a:gd name="connsiteX150" fmla="*/ 373477 w 718570"/>
              <a:gd name="connsiteY150" fmla="*/ 625727 h 820540"/>
              <a:gd name="connsiteX151" fmla="*/ 373477 w 718570"/>
              <a:gd name="connsiteY151" fmla="*/ 584442 h 820540"/>
              <a:gd name="connsiteX152" fmla="*/ 467228 w 718570"/>
              <a:gd name="connsiteY152" fmla="*/ 627877 h 820540"/>
              <a:gd name="connsiteX153" fmla="*/ 483140 w 718570"/>
              <a:gd name="connsiteY153" fmla="*/ 625297 h 820540"/>
              <a:gd name="connsiteX154" fmla="*/ 493462 w 718570"/>
              <a:gd name="connsiteY154" fmla="*/ 612825 h 820540"/>
              <a:gd name="connsiteX155" fmla="*/ 503353 w 718570"/>
              <a:gd name="connsiteY155" fmla="*/ 509183 h 820540"/>
              <a:gd name="connsiteX156" fmla="*/ 539047 w 718570"/>
              <a:gd name="connsiteY156" fmla="*/ 529825 h 820540"/>
              <a:gd name="connsiteX157" fmla="*/ 539047 w 718570"/>
              <a:gd name="connsiteY157" fmla="*/ 612825 h 820540"/>
              <a:gd name="connsiteX158" fmla="*/ 553239 w 718570"/>
              <a:gd name="connsiteY158" fmla="*/ 627017 h 820540"/>
              <a:gd name="connsiteX159" fmla="*/ 567431 w 718570"/>
              <a:gd name="connsiteY159" fmla="*/ 612825 h 820540"/>
              <a:gd name="connsiteX160" fmla="*/ 567431 w 718570"/>
              <a:gd name="connsiteY160" fmla="*/ 546167 h 820540"/>
              <a:gd name="connsiteX161" fmla="*/ 603986 w 718570"/>
              <a:gd name="connsiteY161" fmla="*/ 567240 h 820540"/>
              <a:gd name="connsiteX162" fmla="*/ 612156 w 718570"/>
              <a:gd name="connsiteY162" fmla="*/ 613255 h 820540"/>
              <a:gd name="connsiteX163" fmla="*/ 628929 w 718570"/>
              <a:gd name="connsiteY163" fmla="*/ 624867 h 820540"/>
              <a:gd name="connsiteX164" fmla="*/ 640540 w 718570"/>
              <a:gd name="connsiteY164" fmla="*/ 608525 h 820540"/>
              <a:gd name="connsiteX165" fmla="*/ 636669 w 718570"/>
              <a:gd name="connsiteY165" fmla="*/ 586592 h 820540"/>
              <a:gd name="connsiteX166" fmla="*/ 696447 w 718570"/>
              <a:gd name="connsiteY166" fmla="*/ 621426 h 820540"/>
              <a:gd name="connsiteX167" fmla="*/ 715799 w 718570"/>
              <a:gd name="connsiteY167" fmla="*/ 616266 h 820540"/>
              <a:gd name="connsiteX168" fmla="*/ 710639 w 718570"/>
              <a:gd name="connsiteY168" fmla="*/ 597343 h 820540"/>
              <a:gd name="connsiteX169" fmla="*/ 251342 w 718570"/>
              <a:gd name="connsiteY169" fmla="*/ 223197 h 820540"/>
              <a:gd name="connsiteX170" fmla="*/ 344233 w 718570"/>
              <a:gd name="connsiteY170" fmla="*/ 266203 h 820540"/>
              <a:gd name="connsiteX171" fmla="*/ 344233 w 718570"/>
              <a:gd name="connsiteY171" fmla="*/ 296736 h 820540"/>
              <a:gd name="connsiteX172" fmla="*/ 318000 w 718570"/>
              <a:gd name="connsiteY172" fmla="*/ 339312 h 820540"/>
              <a:gd name="connsiteX173" fmla="*/ 267254 w 718570"/>
              <a:gd name="connsiteY173" fmla="*/ 341032 h 820540"/>
              <a:gd name="connsiteX174" fmla="*/ 241881 w 718570"/>
              <a:gd name="connsiteY174" fmla="*/ 326410 h 820540"/>
              <a:gd name="connsiteX175" fmla="*/ 251342 w 718570"/>
              <a:gd name="connsiteY175" fmla="*/ 223197 h 820540"/>
              <a:gd name="connsiteX176" fmla="*/ 227689 w 718570"/>
              <a:gd name="connsiteY176" fmla="*/ 469618 h 820540"/>
              <a:gd name="connsiteX177" fmla="*/ 142539 w 718570"/>
              <a:gd name="connsiteY177" fmla="*/ 409410 h 820540"/>
              <a:gd name="connsiteX178" fmla="*/ 227259 w 718570"/>
              <a:gd name="connsiteY178" fmla="*/ 350063 h 820540"/>
              <a:gd name="connsiteX179" fmla="*/ 253062 w 718570"/>
              <a:gd name="connsiteY179" fmla="*/ 365115 h 820540"/>
              <a:gd name="connsiteX180" fmla="*/ 277145 w 718570"/>
              <a:gd name="connsiteY180" fmla="*/ 409840 h 820540"/>
              <a:gd name="connsiteX181" fmla="*/ 252632 w 718570"/>
              <a:gd name="connsiteY181" fmla="*/ 454996 h 820540"/>
              <a:gd name="connsiteX182" fmla="*/ 227689 w 718570"/>
              <a:gd name="connsiteY182" fmla="*/ 469618 h 820540"/>
              <a:gd name="connsiteX183" fmla="*/ 345094 w 718570"/>
              <a:gd name="connsiteY183" fmla="*/ 553478 h 820540"/>
              <a:gd name="connsiteX184" fmla="*/ 250482 w 718570"/>
              <a:gd name="connsiteY184" fmla="*/ 596913 h 820540"/>
              <a:gd name="connsiteX185" fmla="*/ 241451 w 718570"/>
              <a:gd name="connsiteY185" fmla="*/ 494131 h 820540"/>
              <a:gd name="connsiteX186" fmla="*/ 267684 w 718570"/>
              <a:gd name="connsiteY186" fmla="*/ 479079 h 820540"/>
              <a:gd name="connsiteX187" fmla="*/ 318000 w 718570"/>
              <a:gd name="connsiteY187" fmla="*/ 480799 h 820540"/>
              <a:gd name="connsiteX188" fmla="*/ 345094 w 718570"/>
              <a:gd name="connsiteY188" fmla="*/ 524664 h 820540"/>
              <a:gd name="connsiteX189" fmla="*/ 345094 w 718570"/>
              <a:gd name="connsiteY189" fmla="*/ 553478 h 820540"/>
              <a:gd name="connsiteX190" fmla="*/ 373047 w 718570"/>
              <a:gd name="connsiteY190" fmla="*/ 295446 h 820540"/>
              <a:gd name="connsiteX191" fmla="*/ 373047 w 718570"/>
              <a:gd name="connsiteY191" fmla="*/ 266633 h 820540"/>
              <a:gd name="connsiteX192" fmla="*/ 467659 w 718570"/>
              <a:gd name="connsiteY192" fmla="*/ 223197 h 820540"/>
              <a:gd name="connsiteX193" fmla="*/ 476690 w 718570"/>
              <a:gd name="connsiteY193" fmla="*/ 325980 h 820540"/>
              <a:gd name="connsiteX194" fmla="*/ 450457 w 718570"/>
              <a:gd name="connsiteY194" fmla="*/ 341032 h 820540"/>
              <a:gd name="connsiteX195" fmla="*/ 400140 w 718570"/>
              <a:gd name="connsiteY195" fmla="*/ 339312 h 820540"/>
              <a:gd name="connsiteX196" fmla="*/ 373047 w 718570"/>
              <a:gd name="connsiteY196" fmla="*/ 295446 h 820540"/>
              <a:gd name="connsiteX197" fmla="*/ 466799 w 718570"/>
              <a:gd name="connsiteY197" fmla="*/ 596913 h 820540"/>
              <a:gd name="connsiteX198" fmla="*/ 373907 w 718570"/>
              <a:gd name="connsiteY198" fmla="*/ 553908 h 820540"/>
              <a:gd name="connsiteX199" fmla="*/ 373907 w 718570"/>
              <a:gd name="connsiteY199" fmla="*/ 523374 h 820540"/>
              <a:gd name="connsiteX200" fmla="*/ 400140 w 718570"/>
              <a:gd name="connsiteY200" fmla="*/ 480799 h 820540"/>
              <a:gd name="connsiteX201" fmla="*/ 450887 w 718570"/>
              <a:gd name="connsiteY201" fmla="*/ 479079 h 820540"/>
              <a:gd name="connsiteX202" fmla="*/ 476260 w 718570"/>
              <a:gd name="connsiteY202" fmla="*/ 493701 h 820540"/>
              <a:gd name="connsiteX203" fmla="*/ 466799 w 718570"/>
              <a:gd name="connsiteY203" fmla="*/ 596913 h 820540"/>
              <a:gd name="connsiteX204" fmla="*/ 491312 w 718570"/>
              <a:gd name="connsiteY204" fmla="*/ 469618 h 820540"/>
              <a:gd name="connsiteX205" fmla="*/ 465508 w 718570"/>
              <a:gd name="connsiteY205" fmla="*/ 454566 h 820540"/>
              <a:gd name="connsiteX206" fmla="*/ 441425 w 718570"/>
              <a:gd name="connsiteY206" fmla="*/ 409840 h 820540"/>
              <a:gd name="connsiteX207" fmla="*/ 465938 w 718570"/>
              <a:gd name="connsiteY207" fmla="*/ 364685 h 820540"/>
              <a:gd name="connsiteX208" fmla="*/ 490881 w 718570"/>
              <a:gd name="connsiteY208" fmla="*/ 350063 h 820540"/>
              <a:gd name="connsiteX209" fmla="*/ 576032 w 718570"/>
              <a:gd name="connsiteY209" fmla="*/ 410270 h 820540"/>
              <a:gd name="connsiteX210" fmla="*/ 491312 w 718570"/>
              <a:gd name="connsiteY210" fmla="*/ 469618 h 8205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</a:cxnLst>
            <a:rect l="l" t="t" r="r" b="b"/>
            <a:pathLst>
              <a:path w="718570" h="820540">
                <a:moveTo>
                  <a:pt x="710639" y="597343"/>
                </a:moveTo>
                <a:lnTo>
                  <a:pt x="651721" y="562939"/>
                </a:lnTo>
                <a:lnTo>
                  <a:pt x="671934" y="556058"/>
                </a:lnTo>
                <a:cubicBezTo>
                  <a:pt x="679245" y="553478"/>
                  <a:pt x="683115" y="545307"/>
                  <a:pt x="680535" y="537996"/>
                </a:cubicBezTo>
                <a:cubicBezTo>
                  <a:pt x="677954" y="530685"/>
                  <a:pt x="669784" y="526815"/>
                  <a:pt x="662473" y="529395"/>
                </a:cubicBezTo>
                <a:lnTo>
                  <a:pt x="619467" y="544447"/>
                </a:lnTo>
                <a:lnTo>
                  <a:pt x="582913" y="523374"/>
                </a:lnTo>
                <a:lnTo>
                  <a:pt x="640110" y="491120"/>
                </a:lnTo>
                <a:cubicBezTo>
                  <a:pt x="646991" y="487250"/>
                  <a:pt x="649571" y="478649"/>
                  <a:pt x="645271" y="471768"/>
                </a:cubicBezTo>
                <a:cubicBezTo>
                  <a:pt x="641400" y="464887"/>
                  <a:pt x="632799" y="462737"/>
                  <a:pt x="625918" y="466607"/>
                </a:cubicBezTo>
                <a:lnTo>
                  <a:pt x="554529" y="507032"/>
                </a:lnTo>
                <a:lnTo>
                  <a:pt x="518835" y="486390"/>
                </a:lnTo>
                <a:lnTo>
                  <a:pt x="603555" y="427043"/>
                </a:lnTo>
                <a:cubicBezTo>
                  <a:pt x="608716" y="423602"/>
                  <a:pt x="610866" y="417151"/>
                  <a:pt x="609146" y="411131"/>
                </a:cubicBezTo>
                <a:cubicBezTo>
                  <a:pt x="610866" y="405540"/>
                  <a:pt x="608716" y="399089"/>
                  <a:pt x="603555" y="395219"/>
                </a:cubicBezTo>
                <a:lnTo>
                  <a:pt x="518405" y="335011"/>
                </a:lnTo>
                <a:lnTo>
                  <a:pt x="554099" y="314369"/>
                </a:lnTo>
                <a:lnTo>
                  <a:pt x="626348" y="355654"/>
                </a:lnTo>
                <a:cubicBezTo>
                  <a:pt x="633229" y="359524"/>
                  <a:pt x="641830" y="357374"/>
                  <a:pt x="645700" y="350493"/>
                </a:cubicBezTo>
                <a:cubicBezTo>
                  <a:pt x="649571" y="343612"/>
                  <a:pt x="647421" y="335011"/>
                  <a:pt x="640540" y="331141"/>
                </a:cubicBezTo>
                <a:lnTo>
                  <a:pt x="582913" y="298027"/>
                </a:lnTo>
                <a:lnTo>
                  <a:pt x="619467" y="276954"/>
                </a:lnTo>
                <a:lnTo>
                  <a:pt x="663333" y="292866"/>
                </a:lnTo>
                <a:cubicBezTo>
                  <a:pt x="670644" y="295446"/>
                  <a:pt x="678815" y="291576"/>
                  <a:pt x="681395" y="284265"/>
                </a:cubicBezTo>
                <a:cubicBezTo>
                  <a:pt x="683975" y="276954"/>
                  <a:pt x="680105" y="268783"/>
                  <a:pt x="672794" y="266203"/>
                </a:cubicBezTo>
                <a:lnTo>
                  <a:pt x="651721" y="258462"/>
                </a:lnTo>
                <a:lnTo>
                  <a:pt x="711499" y="224058"/>
                </a:lnTo>
                <a:cubicBezTo>
                  <a:pt x="718379" y="220187"/>
                  <a:pt x="720530" y="211586"/>
                  <a:pt x="716659" y="204705"/>
                </a:cubicBezTo>
                <a:cubicBezTo>
                  <a:pt x="712789" y="197824"/>
                  <a:pt x="704188" y="195674"/>
                  <a:pt x="697307" y="199544"/>
                </a:cubicBezTo>
                <a:lnTo>
                  <a:pt x="637960" y="233519"/>
                </a:lnTo>
                <a:lnTo>
                  <a:pt x="641830" y="212446"/>
                </a:lnTo>
                <a:cubicBezTo>
                  <a:pt x="643120" y="204705"/>
                  <a:pt x="637960" y="197394"/>
                  <a:pt x="630219" y="195674"/>
                </a:cubicBezTo>
                <a:cubicBezTo>
                  <a:pt x="622478" y="194384"/>
                  <a:pt x="615167" y="199544"/>
                  <a:pt x="613446" y="207286"/>
                </a:cubicBezTo>
                <a:lnTo>
                  <a:pt x="605276" y="252011"/>
                </a:lnTo>
                <a:lnTo>
                  <a:pt x="568721" y="273084"/>
                </a:lnTo>
                <a:lnTo>
                  <a:pt x="569151" y="207716"/>
                </a:lnTo>
                <a:cubicBezTo>
                  <a:pt x="569151" y="199975"/>
                  <a:pt x="562700" y="193524"/>
                  <a:pt x="554959" y="193524"/>
                </a:cubicBezTo>
                <a:cubicBezTo>
                  <a:pt x="547218" y="193524"/>
                  <a:pt x="540768" y="199975"/>
                  <a:pt x="540768" y="207716"/>
                </a:cubicBezTo>
                <a:lnTo>
                  <a:pt x="540337" y="289856"/>
                </a:lnTo>
                <a:lnTo>
                  <a:pt x="504643" y="310498"/>
                </a:lnTo>
                <a:lnTo>
                  <a:pt x="495182" y="207716"/>
                </a:lnTo>
                <a:cubicBezTo>
                  <a:pt x="494752" y="201695"/>
                  <a:pt x="490021" y="196534"/>
                  <a:pt x="484431" y="195244"/>
                </a:cubicBezTo>
                <a:cubicBezTo>
                  <a:pt x="480130" y="190943"/>
                  <a:pt x="473679" y="189653"/>
                  <a:pt x="468089" y="192234"/>
                </a:cubicBezTo>
                <a:lnTo>
                  <a:pt x="373477" y="236099"/>
                </a:lnTo>
                <a:lnTo>
                  <a:pt x="373477" y="195244"/>
                </a:lnTo>
                <a:lnTo>
                  <a:pt x="445296" y="153529"/>
                </a:lnTo>
                <a:cubicBezTo>
                  <a:pt x="452177" y="149658"/>
                  <a:pt x="454327" y="141057"/>
                  <a:pt x="450457" y="134177"/>
                </a:cubicBezTo>
                <a:cubicBezTo>
                  <a:pt x="446586" y="127296"/>
                  <a:pt x="437555" y="125145"/>
                  <a:pt x="431104" y="129016"/>
                </a:cubicBezTo>
                <a:lnTo>
                  <a:pt x="373477" y="162560"/>
                </a:lnTo>
                <a:lnTo>
                  <a:pt x="373477" y="120415"/>
                </a:lnTo>
                <a:lnTo>
                  <a:pt x="409171" y="90311"/>
                </a:lnTo>
                <a:cubicBezTo>
                  <a:pt x="415192" y="85150"/>
                  <a:pt x="416052" y="76119"/>
                  <a:pt x="410892" y="70099"/>
                </a:cubicBezTo>
                <a:cubicBezTo>
                  <a:pt x="405731" y="64078"/>
                  <a:pt x="396700" y="63218"/>
                  <a:pt x="390679" y="68378"/>
                </a:cubicBezTo>
                <a:lnTo>
                  <a:pt x="373477" y="83000"/>
                </a:lnTo>
                <a:lnTo>
                  <a:pt x="373477" y="14192"/>
                </a:lnTo>
                <a:cubicBezTo>
                  <a:pt x="373477" y="6451"/>
                  <a:pt x="367026" y="0"/>
                  <a:pt x="359285" y="0"/>
                </a:cubicBezTo>
                <a:cubicBezTo>
                  <a:pt x="351544" y="0"/>
                  <a:pt x="345094" y="6451"/>
                  <a:pt x="345094" y="14192"/>
                </a:cubicBezTo>
                <a:lnTo>
                  <a:pt x="345094" y="82570"/>
                </a:lnTo>
                <a:lnTo>
                  <a:pt x="328752" y="68808"/>
                </a:lnTo>
                <a:cubicBezTo>
                  <a:pt x="322731" y="63648"/>
                  <a:pt x="313700" y="64508"/>
                  <a:pt x="308539" y="70529"/>
                </a:cubicBezTo>
                <a:cubicBezTo>
                  <a:pt x="303378" y="76549"/>
                  <a:pt x="304239" y="85581"/>
                  <a:pt x="310259" y="90741"/>
                </a:cubicBezTo>
                <a:lnTo>
                  <a:pt x="345094" y="119985"/>
                </a:lnTo>
                <a:lnTo>
                  <a:pt x="345094" y="162130"/>
                </a:lnTo>
                <a:lnTo>
                  <a:pt x="288327" y="129016"/>
                </a:lnTo>
                <a:cubicBezTo>
                  <a:pt x="281446" y="125145"/>
                  <a:pt x="272845" y="127296"/>
                  <a:pt x="268974" y="134177"/>
                </a:cubicBezTo>
                <a:cubicBezTo>
                  <a:pt x="265104" y="141057"/>
                  <a:pt x="267254" y="149658"/>
                  <a:pt x="274135" y="153529"/>
                </a:cubicBezTo>
                <a:lnTo>
                  <a:pt x="345094" y="194814"/>
                </a:lnTo>
                <a:lnTo>
                  <a:pt x="345094" y="236099"/>
                </a:lnTo>
                <a:lnTo>
                  <a:pt x="251342" y="192664"/>
                </a:lnTo>
                <a:cubicBezTo>
                  <a:pt x="245751" y="190083"/>
                  <a:pt x="239731" y="191374"/>
                  <a:pt x="235430" y="195244"/>
                </a:cubicBezTo>
                <a:cubicBezTo>
                  <a:pt x="229839" y="196964"/>
                  <a:pt x="225539" y="201695"/>
                  <a:pt x="225109" y="207716"/>
                </a:cubicBezTo>
                <a:lnTo>
                  <a:pt x="215218" y="311358"/>
                </a:lnTo>
                <a:lnTo>
                  <a:pt x="179523" y="290716"/>
                </a:lnTo>
                <a:lnTo>
                  <a:pt x="179523" y="207716"/>
                </a:lnTo>
                <a:cubicBezTo>
                  <a:pt x="179523" y="199975"/>
                  <a:pt x="173072" y="193524"/>
                  <a:pt x="165332" y="193524"/>
                </a:cubicBezTo>
                <a:cubicBezTo>
                  <a:pt x="157590" y="193524"/>
                  <a:pt x="151140" y="199975"/>
                  <a:pt x="151140" y="207716"/>
                </a:cubicBezTo>
                <a:lnTo>
                  <a:pt x="151140" y="274374"/>
                </a:lnTo>
                <a:lnTo>
                  <a:pt x="114585" y="253301"/>
                </a:lnTo>
                <a:lnTo>
                  <a:pt x="106414" y="207286"/>
                </a:lnTo>
                <a:cubicBezTo>
                  <a:pt x="105124" y="199544"/>
                  <a:pt x="97813" y="194384"/>
                  <a:pt x="89642" y="195674"/>
                </a:cubicBezTo>
                <a:cubicBezTo>
                  <a:pt x="81901" y="196964"/>
                  <a:pt x="76740" y="204275"/>
                  <a:pt x="78031" y="212446"/>
                </a:cubicBezTo>
                <a:lnTo>
                  <a:pt x="81901" y="234379"/>
                </a:lnTo>
                <a:lnTo>
                  <a:pt x="22124" y="199544"/>
                </a:lnTo>
                <a:cubicBezTo>
                  <a:pt x="15243" y="195674"/>
                  <a:pt x="6642" y="197824"/>
                  <a:pt x="2771" y="204705"/>
                </a:cubicBezTo>
                <a:cubicBezTo>
                  <a:pt x="-1099" y="211586"/>
                  <a:pt x="1051" y="220187"/>
                  <a:pt x="7932" y="224058"/>
                </a:cubicBezTo>
                <a:lnTo>
                  <a:pt x="66849" y="258462"/>
                </a:lnTo>
                <a:lnTo>
                  <a:pt x="46637" y="265343"/>
                </a:lnTo>
                <a:cubicBezTo>
                  <a:pt x="39326" y="267923"/>
                  <a:pt x="35456" y="276094"/>
                  <a:pt x="38036" y="283405"/>
                </a:cubicBezTo>
                <a:cubicBezTo>
                  <a:pt x="40616" y="290716"/>
                  <a:pt x="48787" y="294586"/>
                  <a:pt x="56098" y="292006"/>
                </a:cubicBezTo>
                <a:lnTo>
                  <a:pt x="99103" y="276954"/>
                </a:lnTo>
                <a:lnTo>
                  <a:pt x="135658" y="298027"/>
                </a:lnTo>
                <a:lnTo>
                  <a:pt x="78461" y="330281"/>
                </a:lnTo>
                <a:cubicBezTo>
                  <a:pt x="71580" y="334151"/>
                  <a:pt x="69000" y="342752"/>
                  <a:pt x="73300" y="349633"/>
                </a:cubicBezTo>
                <a:cubicBezTo>
                  <a:pt x="77171" y="356514"/>
                  <a:pt x="85772" y="358664"/>
                  <a:pt x="92652" y="354794"/>
                </a:cubicBezTo>
                <a:lnTo>
                  <a:pt x="164041" y="314369"/>
                </a:lnTo>
                <a:lnTo>
                  <a:pt x="199736" y="335011"/>
                </a:lnTo>
                <a:lnTo>
                  <a:pt x="115015" y="393928"/>
                </a:lnTo>
                <a:cubicBezTo>
                  <a:pt x="109855" y="397369"/>
                  <a:pt x="107704" y="403820"/>
                  <a:pt x="109425" y="409410"/>
                </a:cubicBezTo>
                <a:cubicBezTo>
                  <a:pt x="107704" y="415001"/>
                  <a:pt x="109855" y="421452"/>
                  <a:pt x="115015" y="425322"/>
                </a:cubicBezTo>
                <a:lnTo>
                  <a:pt x="200166" y="485530"/>
                </a:lnTo>
                <a:lnTo>
                  <a:pt x="164471" y="506172"/>
                </a:lnTo>
                <a:lnTo>
                  <a:pt x="92223" y="464887"/>
                </a:lnTo>
                <a:cubicBezTo>
                  <a:pt x="85342" y="461017"/>
                  <a:pt x="76740" y="463167"/>
                  <a:pt x="72870" y="470048"/>
                </a:cubicBezTo>
                <a:cubicBezTo>
                  <a:pt x="69000" y="476929"/>
                  <a:pt x="71150" y="485530"/>
                  <a:pt x="78031" y="489400"/>
                </a:cubicBezTo>
                <a:lnTo>
                  <a:pt x="135658" y="522514"/>
                </a:lnTo>
                <a:lnTo>
                  <a:pt x="99103" y="543587"/>
                </a:lnTo>
                <a:lnTo>
                  <a:pt x="55238" y="527675"/>
                </a:lnTo>
                <a:cubicBezTo>
                  <a:pt x="47927" y="525095"/>
                  <a:pt x="39756" y="528965"/>
                  <a:pt x="37176" y="536276"/>
                </a:cubicBezTo>
                <a:cubicBezTo>
                  <a:pt x="34595" y="543587"/>
                  <a:pt x="38466" y="551758"/>
                  <a:pt x="45777" y="554338"/>
                </a:cubicBezTo>
                <a:lnTo>
                  <a:pt x="66849" y="562079"/>
                </a:lnTo>
                <a:lnTo>
                  <a:pt x="7072" y="596483"/>
                </a:lnTo>
                <a:cubicBezTo>
                  <a:pt x="191" y="600354"/>
                  <a:pt x="-1959" y="608955"/>
                  <a:pt x="1911" y="615836"/>
                </a:cubicBezTo>
                <a:cubicBezTo>
                  <a:pt x="5782" y="622717"/>
                  <a:pt x="14383" y="624867"/>
                  <a:pt x="21264" y="620996"/>
                </a:cubicBezTo>
                <a:lnTo>
                  <a:pt x="80611" y="587022"/>
                </a:lnTo>
                <a:lnTo>
                  <a:pt x="76740" y="608095"/>
                </a:lnTo>
                <a:cubicBezTo>
                  <a:pt x="75450" y="615836"/>
                  <a:pt x="80611" y="623147"/>
                  <a:pt x="88352" y="624867"/>
                </a:cubicBezTo>
                <a:cubicBezTo>
                  <a:pt x="96093" y="626157"/>
                  <a:pt x="103404" y="620996"/>
                  <a:pt x="105124" y="613255"/>
                </a:cubicBezTo>
                <a:lnTo>
                  <a:pt x="113295" y="568530"/>
                </a:lnTo>
                <a:lnTo>
                  <a:pt x="149849" y="547457"/>
                </a:lnTo>
                <a:lnTo>
                  <a:pt x="149420" y="612825"/>
                </a:lnTo>
                <a:cubicBezTo>
                  <a:pt x="149420" y="620566"/>
                  <a:pt x="155870" y="627017"/>
                  <a:pt x="163611" y="627017"/>
                </a:cubicBezTo>
                <a:cubicBezTo>
                  <a:pt x="171352" y="627017"/>
                  <a:pt x="177803" y="620566"/>
                  <a:pt x="177803" y="612825"/>
                </a:cubicBezTo>
                <a:lnTo>
                  <a:pt x="178233" y="530685"/>
                </a:lnTo>
                <a:lnTo>
                  <a:pt x="213927" y="510043"/>
                </a:lnTo>
                <a:lnTo>
                  <a:pt x="223389" y="612825"/>
                </a:lnTo>
                <a:cubicBezTo>
                  <a:pt x="223819" y="618846"/>
                  <a:pt x="228549" y="624007"/>
                  <a:pt x="234140" y="625297"/>
                </a:cubicBezTo>
                <a:cubicBezTo>
                  <a:pt x="238441" y="629597"/>
                  <a:pt x="244891" y="630888"/>
                  <a:pt x="250482" y="628307"/>
                </a:cubicBezTo>
                <a:lnTo>
                  <a:pt x="345094" y="584442"/>
                </a:lnTo>
                <a:lnTo>
                  <a:pt x="345094" y="625297"/>
                </a:lnTo>
                <a:lnTo>
                  <a:pt x="273275" y="667012"/>
                </a:lnTo>
                <a:cubicBezTo>
                  <a:pt x="266394" y="670882"/>
                  <a:pt x="264244" y="679914"/>
                  <a:pt x="268114" y="686364"/>
                </a:cubicBezTo>
                <a:cubicBezTo>
                  <a:pt x="271985" y="693245"/>
                  <a:pt x="281016" y="695396"/>
                  <a:pt x="287466" y="691525"/>
                </a:cubicBezTo>
                <a:lnTo>
                  <a:pt x="345094" y="657981"/>
                </a:lnTo>
                <a:lnTo>
                  <a:pt x="345094" y="700126"/>
                </a:lnTo>
                <a:lnTo>
                  <a:pt x="309399" y="730230"/>
                </a:lnTo>
                <a:cubicBezTo>
                  <a:pt x="303378" y="735390"/>
                  <a:pt x="302518" y="744422"/>
                  <a:pt x="307679" y="750442"/>
                </a:cubicBezTo>
                <a:cubicBezTo>
                  <a:pt x="312840" y="756463"/>
                  <a:pt x="321871" y="757323"/>
                  <a:pt x="327891" y="752162"/>
                </a:cubicBezTo>
                <a:lnTo>
                  <a:pt x="345094" y="737541"/>
                </a:lnTo>
                <a:lnTo>
                  <a:pt x="345094" y="806349"/>
                </a:lnTo>
                <a:cubicBezTo>
                  <a:pt x="345094" y="814090"/>
                  <a:pt x="351544" y="820541"/>
                  <a:pt x="359285" y="820541"/>
                </a:cubicBezTo>
                <a:cubicBezTo>
                  <a:pt x="367026" y="820541"/>
                  <a:pt x="373477" y="814090"/>
                  <a:pt x="373477" y="806349"/>
                </a:cubicBezTo>
                <a:lnTo>
                  <a:pt x="373477" y="737971"/>
                </a:lnTo>
                <a:lnTo>
                  <a:pt x="389819" y="751732"/>
                </a:lnTo>
                <a:cubicBezTo>
                  <a:pt x="395840" y="756893"/>
                  <a:pt x="404871" y="756033"/>
                  <a:pt x="410031" y="750012"/>
                </a:cubicBezTo>
                <a:cubicBezTo>
                  <a:pt x="415192" y="743991"/>
                  <a:pt x="414332" y="734960"/>
                  <a:pt x="408311" y="729800"/>
                </a:cubicBezTo>
                <a:lnTo>
                  <a:pt x="373477" y="700556"/>
                </a:lnTo>
                <a:lnTo>
                  <a:pt x="373477" y="658411"/>
                </a:lnTo>
                <a:lnTo>
                  <a:pt x="430244" y="691525"/>
                </a:lnTo>
                <a:cubicBezTo>
                  <a:pt x="437125" y="695396"/>
                  <a:pt x="445726" y="693245"/>
                  <a:pt x="449596" y="686364"/>
                </a:cubicBezTo>
                <a:cubicBezTo>
                  <a:pt x="453467" y="679484"/>
                  <a:pt x="451317" y="670882"/>
                  <a:pt x="444436" y="667012"/>
                </a:cubicBezTo>
                <a:lnTo>
                  <a:pt x="373477" y="625727"/>
                </a:lnTo>
                <a:lnTo>
                  <a:pt x="373477" y="584442"/>
                </a:lnTo>
                <a:lnTo>
                  <a:pt x="467228" y="627877"/>
                </a:lnTo>
                <a:cubicBezTo>
                  <a:pt x="472819" y="630458"/>
                  <a:pt x="478840" y="629167"/>
                  <a:pt x="483140" y="625297"/>
                </a:cubicBezTo>
                <a:cubicBezTo>
                  <a:pt x="488731" y="623577"/>
                  <a:pt x="493032" y="618846"/>
                  <a:pt x="493462" y="612825"/>
                </a:cubicBezTo>
                <a:lnTo>
                  <a:pt x="503353" y="509183"/>
                </a:lnTo>
                <a:lnTo>
                  <a:pt x="539047" y="529825"/>
                </a:lnTo>
                <a:lnTo>
                  <a:pt x="539047" y="612825"/>
                </a:lnTo>
                <a:cubicBezTo>
                  <a:pt x="539047" y="620566"/>
                  <a:pt x="545498" y="627017"/>
                  <a:pt x="553239" y="627017"/>
                </a:cubicBezTo>
                <a:cubicBezTo>
                  <a:pt x="560980" y="627017"/>
                  <a:pt x="567431" y="620566"/>
                  <a:pt x="567431" y="612825"/>
                </a:cubicBezTo>
                <a:lnTo>
                  <a:pt x="567431" y="546167"/>
                </a:lnTo>
                <a:lnTo>
                  <a:pt x="603986" y="567240"/>
                </a:lnTo>
                <a:lnTo>
                  <a:pt x="612156" y="613255"/>
                </a:lnTo>
                <a:cubicBezTo>
                  <a:pt x="613446" y="620996"/>
                  <a:pt x="620757" y="626157"/>
                  <a:pt x="628929" y="624867"/>
                </a:cubicBezTo>
                <a:cubicBezTo>
                  <a:pt x="636669" y="623577"/>
                  <a:pt x="641830" y="616266"/>
                  <a:pt x="640540" y="608525"/>
                </a:cubicBezTo>
                <a:lnTo>
                  <a:pt x="636669" y="586592"/>
                </a:lnTo>
                <a:lnTo>
                  <a:pt x="696447" y="621426"/>
                </a:lnTo>
                <a:cubicBezTo>
                  <a:pt x="703328" y="625297"/>
                  <a:pt x="711929" y="623147"/>
                  <a:pt x="715799" y="616266"/>
                </a:cubicBezTo>
                <a:cubicBezTo>
                  <a:pt x="719670" y="609815"/>
                  <a:pt x="717519" y="601214"/>
                  <a:pt x="710639" y="597343"/>
                </a:cubicBezTo>
                <a:close/>
                <a:moveTo>
                  <a:pt x="251342" y="223197"/>
                </a:moveTo>
                <a:lnTo>
                  <a:pt x="344233" y="266203"/>
                </a:lnTo>
                <a:lnTo>
                  <a:pt x="344233" y="296736"/>
                </a:lnTo>
                <a:lnTo>
                  <a:pt x="318000" y="339312"/>
                </a:lnTo>
                <a:lnTo>
                  <a:pt x="267254" y="341032"/>
                </a:lnTo>
                <a:lnTo>
                  <a:pt x="241881" y="326410"/>
                </a:lnTo>
                <a:lnTo>
                  <a:pt x="251342" y="223197"/>
                </a:lnTo>
                <a:close/>
                <a:moveTo>
                  <a:pt x="227689" y="469618"/>
                </a:moveTo>
                <a:lnTo>
                  <a:pt x="142539" y="409410"/>
                </a:lnTo>
                <a:lnTo>
                  <a:pt x="227259" y="350063"/>
                </a:lnTo>
                <a:lnTo>
                  <a:pt x="253062" y="365115"/>
                </a:lnTo>
                <a:lnTo>
                  <a:pt x="277145" y="409840"/>
                </a:lnTo>
                <a:lnTo>
                  <a:pt x="252632" y="454996"/>
                </a:lnTo>
                <a:lnTo>
                  <a:pt x="227689" y="469618"/>
                </a:lnTo>
                <a:close/>
                <a:moveTo>
                  <a:pt x="345094" y="553478"/>
                </a:moveTo>
                <a:lnTo>
                  <a:pt x="250482" y="596913"/>
                </a:lnTo>
                <a:lnTo>
                  <a:pt x="241451" y="494131"/>
                </a:lnTo>
                <a:lnTo>
                  <a:pt x="267684" y="479079"/>
                </a:lnTo>
                <a:lnTo>
                  <a:pt x="318000" y="480799"/>
                </a:lnTo>
                <a:lnTo>
                  <a:pt x="345094" y="524664"/>
                </a:lnTo>
                <a:lnTo>
                  <a:pt x="345094" y="553478"/>
                </a:lnTo>
                <a:close/>
                <a:moveTo>
                  <a:pt x="373047" y="295446"/>
                </a:moveTo>
                <a:lnTo>
                  <a:pt x="373047" y="266633"/>
                </a:lnTo>
                <a:lnTo>
                  <a:pt x="467659" y="223197"/>
                </a:lnTo>
                <a:lnTo>
                  <a:pt x="476690" y="325980"/>
                </a:lnTo>
                <a:lnTo>
                  <a:pt x="450457" y="341032"/>
                </a:lnTo>
                <a:lnTo>
                  <a:pt x="400140" y="339312"/>
                </a:lnTo>
                <a:lnTo>
                  <a:pt x="373047" y="295446"/>
                </a:lnTo>
                <a:close/>
                <a:moveTo>
                  <a:pt x="466799" y="596913"/>
                </a:moveTo>
                <a:lnTo>
                  <a:pt x="373907" y="553908"/>
                </a:lnTo>
                <a:lnTo>
                  <a:pt x="373907" y="523374"/>
                </a:lnTo>
                <a:lnTo>
                  <a:pt x="400140" y="480799"/>
                </a:lnTo>
                <a:lnTo>
                  <a:pt x="450887" y="479079"/>
                </a:lnTo>
                <a:lnTo>
                  <a:pt x="476260" y="493701"/>
                </a:lnTo>
                <a:lnTo>
                  <a:pt x="466799" y="596913"/>
                </a:lnTo>
                <a:close/>
                <a:moveTo>
                  <a:pt x="491312" y="469618"/>
                </a:moveTo>
                <a:lnTo>
                  <a:pt x="465508" y="454566"/>
                </a:lnTo>
                <a:lnTo>
                  <a:pt x="441425" y="409840"/>
                </a:lnTo>
                <a:lnTo>
                  <a:pt x="465938" y="364685"/>
                </a:lnTo>
                <a:lnTo>
                  <a:pt x="490881" y="350063"/>
                </a:lnTo>
                <a:lnTo>
                  <a:pt x="576032" y="410270"/>
                </a:lnTo>
                <a:lnTo>
                  <a:pt x="491312" y="469618"/>
                </a:ln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 w="4301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>
              <a:latin typeface="+mj-ea"/>
              <a:ea typeface="+mj-ea"/>
            </a:endParaRPr>
          </a:p>
        </p:txBody>
      </p:sp>
      <p:sp>
        <p:nvSpPr>
          <p:cNvPr id="55" name="任意多边形: 形状 54">
            <a:extLst>
              <a:ext uri="{FF2B5EF4-FFF2-40B4-BE49-F238E27FC236}">
                <a16:creationId xmlns:a16="http://schemas.microsoft.com/office/drawing/2014/main" id="{5C1B77B5-452D-454C-BD18-364F767C17D6}"/>
              </a:ext>
            </a:extLst>
          </p:cNvPr>
          <p:cNvSpPr/>
          <p:nvPr/>
        </p:nvSpPr>
        <p:spPr>
          <a:xfrm>
            <a:off x="1260875" y="1188312"/>
            <a:ext cx="124539" cy="142212"/>
          </a:xfrm>
          <a:custGeom>
            <a:avLst/>
            <a:gdLst>
              <a:gd name="connsiteX0" fmla="*/ 710639 w 718570"/>
              <a:gd name="connsiteY0" fmla="*/ 597343 h 820540"/>
              <a:gd name="connsiteX1" fmla="*/ 651721 w 718570"/>
              <a:gd name="connsiteY1" fmla="*/ 562939 h 820540"/>
              <a:gd name="connsiteX2" fmla="*/ 671934 w 718570"/>
              <a:gd name="connsiteY2" fmla="*/ 556058 h 820540"/>
              <a:gd name="connsiteX3" fmla="*/ 680535 w 718570"/>
              <a:gd name="connsiteY3" fmla="*/ 537996 h 820540"/>
              <a:gd name="connsiteX4" fmla="*/ 662473 w 718570"/>
              <a:gd name="connsiteY4" fmla="*/ 529395 h 820540"/>
              <a:gd name="connsiteX5" fmla="*/ 619467 w 718570"/>
              <a:gd name="connsiteY5" fmla="*/ 544447 h 820540"/>
              <a:gd name="connsiteX6" fmla="*/ 582913 w 718570"/>
              <a:gd name="connsiteY6" fmla="*/ 523374 h 820540"/>
              <a:gd name="connsiteX7" fmla="*/ 640110 w 718570"/>
              <a:gd name="connsiteY7" fmla="*/ 491120 h 820540"/>
              <a:gd name="connsiteX8" fmla="*/ 645271 w 718570"/>
              <a:gd name="connsiteY8" fmla="*/ 471768 h 820540"/>
              <a:gd name="connsiteX9" fmla="*/ 625918 w 718570"/>
              <a:gd name="connsiteY9" fmla="*/ 466607 h 820540"/>
              <a:gd name="connsiteX10" fmla="*/ 554529 w 718570"/>
              <a:gd name="connsiteY10" fmla="*/ 507032 h 820540"/>
              <a:gd name="connsiteX11" fmla="*/ 518835 w 718570"/>
              <a:gd name="connsiteY11" fmla="*/ 486390 h 820540"/>
              <a:gd name="connsiteX12" fmla="*/ 603555 w 718570"/>
              <a:gd name="connsiteY12" fmla="*/ 427043 h 820540"/>
              <a:gd name="connsiteX13" fmla="*/ 609146 w 718570"/>
              <a:gd name="connsiteY13" fmla="*/ 411131 h 820540"/>
              <a:gd name="connsiteX14" fmla="*/ 603555 w 718570"/>
              <a:gd name="connsiteY14" fmla="*/ 395219 h 820540"/>
              <a:gd name="connsiteX15" fmla="*/ 518405 w 718570"/>
              <a:gd name="connsiteY15" fmla="*/ 335011 h 820540"/>
              <a:gd name="connsiteX16" fmla="*/ 554099 w 718570"/>
              <a:gd name="connsiteY16" fmla="*/ 314369 h 820540"/>
              <a:gd name="connsiteX17" fmla="*/ 626348 w 718570"/>
              <a:gd name="connsiteY17" fmla="*/ 355654 h 820540"/>
              <a:gd name="connsiteX18" fmla="*/ 645700 w 718570"/>
              <a:gd name="connsiteY18" fmla="*/ 350493 h 820540"/>
              <a:gd name="connsiteX19" fmla="*/ 640540 w 718570"/>
              <a:gd name="connsiteY19" fmla="*/ 331141 h 820540"/>
              <a:gd name="connsiteX20" fmla="*/ 582913 w 718570"/>
              <a:gd name="connsiteY20" fmla="*/ 298027 h 820540"/>
              <a:gd name="connsiteX21" fmla="*/ 619467 w 718570"/>
              <a:gd name="connsiteY21" fmla="*/ 276954 h 820540"/>
              <a:gd name="connsiteX22" fmla="*/ 663333 w 718570"/>
              <a:gd name="connsiteY22" fmla="*/ 292866 h 820540"/>
              <a:gd name="connsiteX23" fmla="*/ 681395 w 718570"/>
              <a:gd name="connsiteY23" fmla="*/ 284265 h 820540"/>
              <a:gd name="connsiteX24" fmla="*/ 672794 w 718570"/>
              <a:gd name="connsiteY24" fmla="*/ 266203 h 820540"/>
              <a:gd name="connsiteX25" fmla="*/ 651721 w 718570"/>
              <a:gd name="connsiteY25" fmla="*/ 258462 h 820540"/>
              <a:gd name="connsiteX26" fmla="*/ 711499 w 718570"/>
              <a:gd name="connsiteY26" fmla="*/ 224058 h 820540"/>
              <a:gd name="connsiteX27" fmla="*/ 716659 w 718570"/>
              <a:gd name="connsiteY27" fmla="*/ 204705 h 820540"/>
              <a:gd name="connsiteX28" fmla="*/ 697307 w 718570"/>
              <a:gd name="connsiteY28" fmla="*/ 199544 h 820540"/>
              <a:gd name="connsiteX29" fmla="*/ 637960 w 718570"/>
              <a:gd name="connsiteY29" fmla="*/ 233519 h 820540"/>
              <a:gd name="connsiteX30" fmla="*/ 641830 w 718570"/>
              <a:gd name="connsiteY30" fmla="*/ 212446 h 820540"/>
              <a:gd name="connsiteX31" fmla="*/ 630219 w 718570"/>
              <a:gd name="connsiteY31" fmla="*/ 195674 h 820540"/>
              <a:gd name="connsiteX32" fmla="*/ 613446 w 718570"/>
              <a:gd name="connsiteY32" fmla="*/ 207286 h 820540"/>
              <a:gd name="connsiteX33" fmla="*/ 605276 w 718570"/>
              <a:gd name="connsiteY33" fmla="*/ 252011 h 820540"/>
              <a:gd name="connsiteX34" fmla="*/ 568721 w 718570"/>
              <a:gd name="connsiteY34" fmla="*/ 273084 h 820540"/>
              <a:gd name="connsiteX35" fmla="*/ 569151 w 718570"/>
              <a:gd name="connsiteY35" fmla="*/ 207716 h 820540"/>
              <a:gd name="connsiteX36" fmla="*/ 554959 w 718570"/>
              <a:gd name="connsiteY36" fmla="*/ 193524 h 820540"/>
              <a:gd name="connsiteX37" fmla="*/ 540768 w 718570"/>
              <a:gd name="connsiteY37" fmla="*/ 207716 h 820540"/>
              <a:gd name="connsiteX38" fmla="*/ 540337 w 718570"/>
              <a:gd name="connsiteY38" fmla="*/ 289856 h 820540"/>
              <a:gd name="connsiteX39" fmla="*/ 504643 w 718570"/>
              <a:gd name="connsiteY39" fmla="*/ 310498 h 820540"/>
              <a:gd name="connsiteX40" fmla="*/ 495182 w 718570"/>
              <a:gd name="connsiteY40" fmla="*/ 207716 h 820540"/>
              <a:gd name="connsiteX41" fmla="*/ 484431 w 718570"/>
              <a:gd name="connsiteY41" fmla="*/ 195244 h 820540"/>
              <a:gd name="connsiteX42" fmla="*/ 468089 w 718570"/>
              <a:gd name="connsiteY42" fmla="*/ 192234 h 820540"/>
              <a:gd name="connsiteX43" fmla="*/ 373477 w 718570"/>
              <a:gd name="connsiteY43" fmla="*/ 236099 h 820540"/>
              <a:gd name="connsiteX44" fmla="*/ 373477 w 718570"/>
              <a:gd name="connsiteY44" fmla="*/ 195244 h 820540"/>
              <a:gd name="connsiteX45" fmla="*/ 445296 w 718570"/>
              <a:gd name="connsiteY45" fmla="*/ 153529 h 820540"/>
              <a:gd name="connsiteX46" fmla="*/ 450457 w 718570"/>
              <a:gd name="connsiteY46" fmla="*/ 134177 h 820540"/>
              <a:gd name="connsiteX47" fmla="*/ 431104 w 718570"/>
              <a:gd name="connsiteY47" fmla="*/ 129016 h 820540"/>
              <a:gd name="connsiteX48" fmla="*/ 373477 w 718570"/>
              <a:gd name="connsiteY48" fmla="*/ 162560 h 820540"/>
              <a:gd name="connsiteX49" fmla="*/ 373477 w 718570"/>
              <a:gd name="connsiteY49" fmla="*/ 120415 h 820540"/>
              <a:gd name="connsiteX50" fmla="*/ 409171 w 718570"/>
              <a:gd name="connsiteY50" fmla="*/ 90311 h 820540"/>
              <a:gd name="connsiteX51" fmla="*/ 410892 w 718570"/>
              <a:gd name="connsiteY51" fmla="*/ 70099 h 820540"/>
              <a:gd name="connsiteX52" fmla="*/ 390679 w 718570"/>
              <a:gd name="connsiteY52" fmla="*/ 68378 h 820540"/>
              <a:gd name="connsiteX53" fmla="*/ 373477 w 718570"/>
              <a:gd name="connsiteY53" fmla="*/ 83000 h 820540"/>
              <a:gd name="connsiteX54" fmla="*/ 373477 w 718570"/>
              <a:gd name="connsiteY54" fmla="*/ 14192 h 820540"/>
              <a:gd name="connsiteX55" fmla="*/ 359285 w 718570"/>
              <a:gd name="connsiteY55" fmla="*/ 0 h 820540"/>
              <a:gd name="connsiteX56" fmla="*/ 345094 w 718570"/>
              <a:gd name="connsiteY56" fmla="*/ 14192 h 820540"/>
              <a:gd name="connsiteX57" fmla="*/ 345094 w 718570"/>
              <a:gd name="connsiteY57" fmla="*/ 82570 h 820540"/>
              <a:gd name="connsiteX58" fmla="*/ 328752 w 718570"/>
              <a:gd name="connsiteY58" fmla="*/ 68808 h 820540"/>
              <a:gd name="connsiteX59" fmla="*/ 308539 w 718570"/>
              <a:gd name="connsiteY59" fmla="*/ 70529 h 820540"/>
              <a:gd name="connsiteX60" fmla="*/ 310259 w 718570"/>
              <a:gd name="connsiteY60" fmla="*/ 90741 h 820540"/>
              <a:gd name="connsiteX61" fmla="*/ 345094 w 718570"/>
              <a:gd name="connsiteY61" fmla="*/ 119985 h 820540"/>
              <a:gd name="connsiteX62" fmla="*/ 345094 w 718570"/>
              <a:gd name="connsiteY62" fmla="*/ 162130 h 820540"/>
              <a:gd name="connsiteX63" fmla="*/ 288327 w 718570"/>
              <a:gd name="connsiteY63" fmla="*/ 129016 h 820540"/>
              <a:gd name="connsiteX64" fmla="*/ 268974 w 718570"/>
              <a:gd name="connsiteY64" fmla="*/ 134177 h 820540"/>
              <a:gd name="connsiteX65" fmla="*/ 274135 w 718570"/>
              <a:gd name="connsiteY65" fmla="*/ 153529 h 820540"/>
              <a:gd name="connsiteX66" fmla="*/ 345094 w 718570"/>
              <a:gd name="connsiteY66" fmla="*/ 194814 h 820540"/>
              <a:gd name="connsiteX67" fmla="*/ 345094 w 718570"/>
              <a:gd name="connsiteY67" fmla="*/ 236099 h 820540"/>
              <a:gd name="connsiteX68" fmla="*/ 251342 w 718570"/>
              <a:gd name="connsiteY68" fmla="*/ 192664 h 820540"/>
              <a:gd name="connsiteX69" fmla="*/ 235430 w 718570"/>
              <a:gd name="connsiteY69" fmla="*/ 195244 h 820540"/>
              <a:gd name="connsiteX70" fmla="*/ 225109 w 718570"/>
              <a:gd name="connsiteY70" fmla="*/ 207716 h 820540"/>
              <a:gd name="connsiteX71" fmla="*/ 215218 w 718570"/>
              <a:gd name="connsiteY71" fmla="*/ 311358 h 820540"/>
              <a:gd name="connsiteX72" fmla="*/ 179523 w 718570"/>
              <a:gd name="connsiteY72" fmla="*/ 290716 h 820540"/>
              <a:gd name="connsiteX73" fmla="*/ 179523 w 718570"/>
              <a:gd name="connsiteY73" fmla="*/ 207716 h 820540"/>
              <a:gd name="connsiteX74" fmla="*/ 165332 w 718570"/>
              <a:gd name="connsiteY74" fmla="*/ 193524 h 820540"/>
              <a:gd name="connsiteX75" fmla="*/ 151140 w 718570"/>
              <a:gd name="connsiteY75" fmla="*/ 207716 h 820540"/>
              <a:gd name="connsiteX76" fmla="*/ 151140 w 718570"/>
              <a:gd name="connsiteY76" fmla="*/ 274374 h 820540"/>
              <a:gd name="connsiteX77" fmla="*/ 114585 w 718570"/>
              <a:gd name="connsiteY77" fmla="*/ 253301 h 820540"/>
              <a:gd name="connsiteX78" fmla="*/ 106414 w 718570"/>
              <a:gd name="connsiteY78" fmla="*/ 207286 h 820540"/>
              <a:gd name="connsiteX79" fmla="*/ 89642 w 718570"/>
              <a:gd name="connsiteY79" fmla="*/ 195674 h 820540"/>
              <a:gd name="connsiteX80" fmla="*/ 78031 w 718570"/>
              <a:gd name="connsiteY80" fmla="*/ 212446 h 820540"/>
              <a:gd name="connsiteX81" fmla="*/ 81901 w 718570"/>
              <a:gd name="connsiteY81" fmla="*/ 234379 h 820540"/>
              <a:gd name="connsiteX82" fmla="*/ 22124 w 718570"/>
              <a:gd name="connsiteY82" fmla="*/ 199544 h 820540"/>
              <a:gd name="connsiteX83" fmla="*/ 2771 w 718570"/>
              <a:gd name="connsiteY83" fmla="*/ 204705 h 820540"/>
              <a:gd name="connsiteX84" fmla="*/ 7932 w 718570"/>
              <a:gd name="connsiteY84" fmla="*/ 224058 h 820540"/>
              <a:gd name="connsiteX85" fmla="*/ 66849 w 718570"/>
              <a:gd name="connsiteY85" fmla="*/ 258462 h 820540"/>
              <a:gd name="connsiteX86" fmla="*/ 46637 w 718570"/>
              <a:gd name="connsiteY86" fmla="*/ 265343 h 820540"/>
              <a:gd name="connsiteX87" fmla="*/ 38036 w 718570"/>
              <a:gd name="connsiteY87" fmla="*/ 283405 h 820540"/>
              <a:gd name="connsiteX88" fmla="*/ 56098 w 718570"/>
              <a:gd name="connsiteY88" fmla="*/ 292006 h 820540"/>
              <a:gd name="connsiteX89" fmla="*/ 99103 w 718570"/>
              <a:gd name="connsiteY89" fmla="*/ 276954 h 820540"/>
              <a:gd name="connsiteX90" fmla="*/ 135658 w 718570"/>
              <a:gd name="connsiteY90" fmla="*/ 298027 h 820540"/>
              <a:gd name="connsiteX91" fmla="*/ 78461 w 718570"/>
              <a:gd name="connsiteY91" fmla="*/ 330281 h 820540"/>
              <a:gd name="connsiteX92" fmla="*/ 73300 w 718570"/>
              <a:gd name="connsiteY92" fmla="*/ 349633 h 820540"/>
              <a:gd name="connsiteX93" fmla="*/ 92652 w 718570"/>
              <a:gd name="connsiteY93" fmla="*/ 354794 h 820540"/>
              <a:gd name="connsiteX94" fmla="*/ 164041 w 718570"/>
              <a:gd name="connsiteY94" fmla="*/ 314369 h 820540"/>
              <a:gd name="connsiteX95" fmla="*/ 199736 w 718570"/>
              <a:gd name="connsiteY95" fmla="*/ 335011 h 820540"/>
              <a:gd name="connsiteX96" fmla="*/ 115015 w 718570"/>
              <a:gd name="connsiteY96" fmla="*/ 393928 h 820540"/>
              <a:gd name="connsiteX97" fmla="*/ 109425 w 718570"/>
              <a:gd name="connsiteY97" fmla="*/ 409410 h 820540"/>
              <a:gd name="connsiteX98" fmla="*/ 115015 w 718570"/>
              <a:gd name="connsiteY98" fmla="*/ 425322 h 820540"/>
              <a:gd name="connsiteX99" fmla="*/ 200166 w 718570"/>
              <a:gd name="connsiteY99" fmla="*/ 485530 h 820540"/>
              <a:gd name="connsiteX100" fmla="*/ 164471 w 718570"/>
              <a:gd name="connsiteY100" fmla="*/ 506172 h 820540"/>
              <a:gd name="connsiteX101" fmla="*/ 92223 w 718570"/>
              <a:gd name="connsiteY101" fmla="*/ 464887 h 820540"/>
              <a:gd name="connsiteX102" fmla="*/ 72870 w 718570"/>
              <a:gd name="connsiteY102" fmla="*/ 470048 h 820540"/>
              <a:gd name="connsiteX103" fmla="*/ 78031 w 718570"/>
              <a:gd name="connsiteY103" fmla="*/ 489400 h 820540"/>
              <a:gd name="connsiteX104" fmla="*/ 135658 w 718570"/>
              <a:gd name="connsiteY104" fmla="*/ 522514 h 820540"/>
              <a:gd name="connsiteX105" fmla="*/ 99103 w 718570"/>
              <a:gd name="connsiteY105" fmla="*/ 543587 h 820540"/>
              <a:gd name="connsiteX106" fmla="*/ 55238 w 718570"/>
              <a:gd name="connsiteY106" fmla="*/ 527675 h 820540"/>
              <a:gd name="connsiteX107" fmla="*/ 37176 w 718570"/>
              <a:gd name="connsiteY107" fmla="*/ 536276 h 820540"/>
              <a:gd name="connsiteX108" fmla="*/ 45777 w 718570"/>
              <a:gd name="connsiteY108" fmla="*/ 554338 h 820540"/>
              <a:gd name="connsiteX109" fmla="*/ 66849 w 718570"/>
              <a:gd name="connsiteY109" fmla="*/ 562079 h 820540"/>
              <a:gd name="connsiteX110" fmla="*/ 7072 w 718570"/>
              <a:gd name="connsiteY110" fmla="*/ 596483 h 820540"/>
              <a:gd name="connsiteX111" fmla="*/ 1911 w 718570"/>
              <a:gd name="connsiteY111" fmla="*/ 615836 h 820540"/>
              <a:gd name="connsiteX112" fmla="*/ 21264 w 718570"/>
              <a:gd name="connsiteY112" fmla="*/ 620996 h 820540"/>
              <a:gd name="connsiteX113" fmla="*/ 80611 w 718570"/>
              <a:gd name="connsiteY113" fmla="*/ 587022 h 820540"/>
              <a:gd name="connsiteX114" fmla="*/ 76740 w 718570"/>
              <a:gd name="connsiteY114" fmla="*/ 608095 h 820540"/>
              <a:gd name="connsiteX115" fmla="*/ 88352 w 718570"/>
              <a:gd name="connsiteY115" fmla="*/ 624867 h 820540"/>
              <a:gd name="connsiteX116" fmla="*/ 105124 w 718570"/>
              <a:gd name="connsiteY116" fmla="*/ 613255 h 820540"/>
              <a:gd name="connsiteX117" fmla="*/ 113295 w 718570"/>
              <a:gd name="connsiteY117" fmla="*/ 568530 h 820540"/>
              <a:gd name="connsiteX118" fmla="*/ 149849 w 718570"/>
              <a:gd name="connsiteY118" fmla="*/ 547457 h 820540"/>
              <a:gd name="connsiteX119" fmla="*/ 149420 w 718570"/>
              <a:gd name="connsiteY119" fmla="*/ 612825 h 820540"/>
              <a:gd name="connsiteX120" fmla="*/ 163611 w 718570"/>
              <a:gd name="connsiteY120" fmla="*/ 627017 h 820540"/>
              <a:gd name="connsiteX121" fmla="*/ 177803 w 718570"/>
              <a:gd name="connsiteY121" fmla="*/ 612825 h 820540"/>
              <a:gd name="connsiteX122" fmla="*/ 178233 w 718570"/>
              <a:gd name="connsiteY122" fmla="*/ 530685 h 820540"/>
              <a:gd name="connsiteX123" fmla="*/ 213927 w 718570"/>
              <a:gd name="connsiteY123" fmla="*/ 510043 h 820540"/>
              <a:gd name="connsiteX124" fmla="*/ 223389 w 718570"/>
              <a:gd name="connsiteY124" fmla="*/ 612825 h 820540"/>
              <a:gd name="connsiteX125" fmla="*/ 234140 w 718570"/>
              <a:gd name="connsiteY125" fmla="*/ 625297 h 820540"/>
              <a:gd name="connsiteX126" fmla="*/ 250482 w 718570"/>
              <a:gd name="connsiteY126" fmla="*/ 628307 h 820540"/>
              <a:gd name="connsiteX127" fmla="*/ 345094 w 718570"/>
              <a:gd name="connsiteY127" fmla="*/ 584442 h 820540"/>
              <a:gd name="connsiteX128" fmla="*/ 345094 w 718570"/>
              <a:gd name="connsiteY128" fmla="*/ 625297 h 820540"/>
              <a:gd name="connsiteX129" fmla="*/ 273275 w 718570"/>
              <a:gd name="connsiteY129" fmla="*/ 667012 h 820540"/>
              <a:gd name="connsiteX130" fmla="*/ 268114 w 718570"/>
              <a:gd name="connsiteY130" fmla="*/ 686364 h 820540"/>
              <a:gd name="connsiteX131" fmla="*/ 287466 w 718570"/>
              <a:gd name="connsiteY131" fmla="*/ 691525 h 820540"/>
              <a:gd name="connsiteX132" fmla="*/ 345094 w 718570"/>
              <a:gd name="connsiteY132" fmla="*/ 657981 h 820540"/>
              <a:gd name="connsiteX133" fmla="*/ 345094 w 718570"/>
              <a:gd name="connsiteY133" fmla="*/ 700126 h 820540"/>
              <a:gd name="connsiteX134" fmla="*/ 309399 w 718570"/>
              <a:gd name="connsiteY134" fmla="*/ 730230 h 820540"/>
              <a:gd name="connsiteX135" fmla="*/ 307679 w 718570"/>
              <a:gd name="connsiteY135" fmla="*/ 750442 h 820540"/>
              <a:gd name="connsiteX136" fmla="*/ 327891 w 718570"/>
              <a:gd name="connsiteY136" fmla="*/ 752162 h 820540"/>
              <a:gd name="connsiteX137" fmla="*/ 345094 w 718570"/>
              <a:gd name="connsiteY137" fmla="*/ 737541 h 820540"/>
              <a:gd name="connsiteX138" fmla="*/ 345094 w 718570"/>
              <a:gd name="connsiteY138" fmla="*/ 806349 h 820540"/>
              <a:gd name="connsiteX139" fmla="*/ 359285 w 718570"/>
              <a:gd name="connsiteY139" fmla="*/ 820541 h 820540"/>
              <a:gd name="connsiteX140" fmla="*/ 373477 w 718570"/>
              <a:gd name="connsiteY140" fmla="*/ 806349 h 820540"/>
              <a:gd name="connsiteX141" fmla="*/ 373477 w 718570"/>
              <a:gd name="connsiteY141" fmla="*/ 737971 h 820540"/>
              <a:gd name="connsiteX142" fmla="*/ 389819 w 718570"/>
              <a:gd name="connsiteY142" fmla="*/ 751732 h 820540"/>
              <a:gd name="connsiteX143" fmla="*/ 410031 w 718570"/>
              <a:gd name="connsiteY143" fmla="*/ 750012 h 820540"/>
              <a:gd name="connsiteX144" fmla="*/ 408311 w 718570"/>
              <a:gd name="connsiteY144" fmla="*/ 729800 h 820540"/>
              <a:gd name="connsiteX145" fmla="*/ 373477 w 718570"/>
              <a:gd name="connsiteY145" fmla="*/ 700556 h 820540"/>
              <a:gd name="connsiteX146" fmla="*/ 373477 w 718570"/>
              <a:gd name="connsiteY146" fmla="*/ 658411 h 820540"/>
              <a:gd name="connsiteX147" fmla="*/ 430244 w 718570"/>
              <a:gd name="connsiteY147" fmla="*/ 691525 h 820540"/>
              <a:gd name="connsiteX148" fmla="*/ 449596 w 718570"/>
              <a:gd name="connsiteY148" fmla="*/ 686364 h 820540"/>
              <a:gd name="connsiteX149" fmla="*/ 444436 w 718570"/>
              <a:gd name="connsiteY149" fmla="*/ 667012 h 820540"/>
              <a:gd name="connsiteX150" fmla="*/ 373477 w 718570"/>
              <a:gd name="connsiteY150" fmla="*/ 625727 h 820540"/>
              <a:gd name="connsiteX151" fmla="*/ 373477 w 718570"/>
              <a:gd name="connsiteY151" fmla="*/ 584442 h 820540"/>
              <a:gd name="connsiteX152" fmla="*/ 467228 w 718570"/>
              <a:gd name="connsiteY152" fmla="*/ 627877 h 820540"/>
              <a:gd name="connsiteX153" fmla="*/ 483140 w 718570"/>
              <a:gd name="connsiteY153" fmla="*/ 625297 h 820540"/>
              <a:gd name="connsiteX154" fmla="*/ 493462 w 718570"/>
              <a:gd name="connsiteY154" fmla="*/ 612825 h 820540"/>
              <a:gd name="connsiteX155" fmla="*/ 503353 w 718570"/>
              <a:gd name="connsiteY155" fmla="*/ 509183 h 820540"/>
              <a:gd name="connsiteX156" fmla="*/ 539047 w 718570"/>
              <a:gd name="connsiteY156" fmla="*/ 529825 h 820540"/>
              <a:gd name="connsiteX157" fmla="*/ 539047 w 718570"/>
              <a:gd name="connsiteY157" fmla="*/ 612825 h 820540"/>
              <a:gd name="connsiteX158" fmla="*/ 553239 w 718570"/>
              <a:gd name="connsiteY158" fmla="*/ 627017 h 820540"/>
              <a:gd name="connsiteX159" fmla="*/ 567431 w 718570"/>
              <a:gd name="connsiteY159" fmla="*/ 612825 h 820540"/>
              <a:gd name="connsiteX160" fmla="*/ 567431 w 718570"/>
              <a:gd name="connsiteY160" fmla="*/ 546167 h 820540"/>
              <a:gd name="connsiteX161" fmla="*/ 603986 w 718570"/>
              <a:gd name="connsiteY161" fmla="*/ 567240 h 820540"/>
              <a:gd name="connsiteX162" fmla="*/ 612156 w 718570"/>
              <a:gd name="connsiteY162" fmla="*/ 613255 h 820540"/>
              <a:gd name="connsiteX163" fmla="*/ 628929 w 718570"/>
              <a:gd name="connsiteY163" fmla="*/ 624867 h 820540"/>
              <a:gd name="connsiteX164" fmla="*/ 640540 w 718570"/>
              <a:gd name="connsiteY164" fmla="*/ 608525 h 820540"/>
              <a:gd name="connsiteX165" fmla="*/ 636669 w 718570"/>
              <a:gd name="connsiteY165" fmla="*/ 586592 h 820540"/>
              <a:gd name="connsiteX166" fmla="*/ 696447 w 718570"/>
              <a:gd name="connsiteY166" fmla="*/ 621426 h 820540"/>
              <a:gd name="connsiteX167" fmla="*/ 715799 w 718570"/>
              <a:gd name="connsiteY167" fmla="*/ 616266 h 820540"/>
              <a:gd name="connsiteX168" fmla="*/ 710639 w 718570"/>
              <a:gd name="connsiteY168" fmla="*/ 597343 h 820540"/>
              <a:gd name="connsiteX169" fmla="*/ 251342 w 718570"/>
              <a:gd name="connsiteY169" fmla="*/ 223197 h 820540"/>
              <a:gd name="connsiteX170" fmla="*/ 344233 w 718570"/>
              <a:gd name="connsiteY170" fmla="*/ 266203 h 820540"/>
              <a:gd name="connsiteX171" fmla="*/ 344233 w 718570"/>
              <a:gd name="connsiteY171" fmla="*/ 296736 h 820540"/>
              <a:gd name="connsiteX172" fmla="*/ 318000 w 718570"/>
              <a:gd name="connsiteY172" fmla="*/ 339312 h 820540"/>
              <a:gd name="connsiteX173" fmla="*/ 267254 w 718570"/>
              <a:gd name="connsiteY173" fmla="*/ 341032 h 820540"/>
              <a:gd name="connsiteX174" fmla="*/ 241881 w 718570"/>
              <a:gd name="connsiteY174" fmla="*/ 326410 h 820540"/>
              <a:gd name="connsiteX175" fmla="*/ 251342 w 718570"/>
              <a:gd name="connsiteY175" fmla="*/ 223197 h 820540"/>
              <a:gd name="connsiteX176" fmla="*/ 227689 w 718570"/>
              <a:gd name="connsiteY176" fmla="*/ 469618 h 820540"/>
              <a:gd name="connsiteX177" fmla="*/ 142539 w 718570"/>
              <a:gd name="connsiteY177" fmla="*/ 409410 h 820540"/>
              <a:gd name="connsiteX178" fmla="*/ 227259 w 718570"/>
              <a:gd name="connsiteY178" fmla="*/ 350063 h 820540"/>
              <a:gd name="connsiteX179" fmla="*/ 253062 w 718570"/>
              <a:gd name="connsiteY179" fmla="*/ 365115 h 820540"/>
              <a:gd name="connsiteX180" fmla="*/ 277145 w 718570"/>
              <a:gd name="connsiteY180" fmla="*/ 409840 h 820540"/>
              <a:gd name="connsiteX181" fmla="*/ 252632 w 718570"/>
              <a:gd name="connsiteY181" fmla="*/ 454996 h 820540"/>
              <a:gd name="connsiteX182" fmla="*/ 227689 w 718570"/>
              <a:gd name="connsiteY182" fmla="*/ 469618 h 820540"/>
              <a:gd name="connsiteX183" fmla="*/ 345094 w 718570"/>
              <a:gd name="connsiteY183" fmla="*/ 553478 h 820540"/>
              <a:gd name="connsiteX184" fmla="*/ 250482 w 718570"/>
              <a:gd name="connsiteY184" fmla="*/ 596913 h 820540"/>
              <a:gd name="connsiteX185" fmla="*/ 241451 w 718570"/>
              <a:gd name="connsiteY185" fmla="*/ 494131 h 820540"/>
              <a:gd name="connsiteX186" fmla="*/ 267684 w 718570"/>
              <a:gd name="connsiteY186" fmla="*/ 479079 h 820540"/>
              <a:gd name="connsiteX187" fmla="*/ 318000 w 718570"/>
              <a:gd name="connsiteY187" fmla="*/ 480799 h 820540"/>
              <a:gd name="connsiteX188" fmla="*/ 345094 w 718570"/>
              <a:gd name="connsiteY188" fmla="*/ 524664 h 820540"/>
              <a:gd name="connsiteX189" fmla="*/ 345094 w 718570"/>
              <a:gd name="connsiteY189" fmla="*/ 553478 h 820540"/>
              <a:gd name="connsiteX190" fmla="*/ 373047 w 718570"/>
              <a:gd name="connsiteY190" fmla="*/ 295446 h 820540"/>
              <a:gd name="connsiteX191" fmla="*/ 373047 w 718570"/>
              <a:gd name="connsiteY191" fmla="*/ 266633 h 820540"/>
              <a:gd name="connsiteX192" fmla="*/ 467659 w 718570"/>
              <a:gd name="connsiteY192" fmla="*/ 223197 h 820540"/>
              <a:gd name="connsiteX193" fmla="*/ 476690 w 718570"/>
              <a:gd name="connsiteY193" fmla="*/ 325980 h 820540"/>
              <a:gd name="connsiteX194" fmla="*/ 450457 w 718570"/>
              <a:gd name="connsiteY194" fmla="*/ 341032 h 820540"/>
              <a:gd name="connsiteX195" fmla="*/ 400140 w 718570"/>
              <a:gd name="connsiteY195" fmla="*/ 339312 h 820540"/>
              <a:gd name="connsiteX196" fmla="*/ 373047 w 718570"/>
              <a:gd name="connsiteY196" fmla="*/ 295446 h 820540"/>
              <a:gd name="connsiteX197" fmla="*/ 466799 w 718570"/>
              <a:gd name="connsiteY197" fmla="*/ 596913 h 820540"/>
              <a:gd name="connsiteX198" fmla="*/ 373907 w 718570"/>
              <a:gd name="connsiteY198" fmla="*/ 553908 h 820540"/>
              <a:gd name="connsiteX199" fmla="*/ 373907 w 718570"/>
              <a:gd name="connsiteY199" fmla="*/ 523374 h 820540"/>
              <a:gd name="connsiteX200" fmla="*/ 400140 w 718570"/>
              <a:gd name="connsiteY200" fmla="*/ 480799 h 820540"/>
              <a:gd name="connsiteX201" fmla="*/ 450887 w 718570"/>
              <a:gd name="connsiteY201" fmla="*/ 479079 h 820540"/>
              <a:gd name="connsiteX202" fmla="*/ 476260 w 718570"/>
              <a:gd name="connsiteY202" fmla="*/ 493701 h 820540"/>
              <a:gd name="connsiteX203" fmla="*/ 466799 w 718570"/>
              <a:gd name="connsiteY203" fmla="*/ 596913 h 820540"/>
              <a:gd name="connsiteX204" fmla="*/ 491312 w 718570"/>
              <a:gd name="connsiteY204" fmla="*/ 469618 h 820540"/>
              <a:gd name="connsiteX205" fmla="*/ 465508 w 718570"/>
              <a:gd name="connsiteY205" fmla="*/ 454566 h 820540"/>
              <a:gd name="connsiteX206" fmla="*/ 441425 w 718570"/>
              <a:gd name="connsiteY206" fmla="*/ 409840 h 820540"/>
              <a:gd name="connsiteX207" fmla="*/ 465938 w 718570"/>
              <a:gd name="connsiteY207" fmla="*/ 364685 h 820540"/>
              <a:gd name="connsiteX208" fmla="*/ 490881 w 718570"/>
              <a:gd name="connsiteY208" fmla="*/ 350063 h 820540"/>
              <a:gd name="connsiteX209" fmla="*/ 576032 w 718570"/>
              <a:gd name="connsiteY209" fmla="*/ 410270 h 820540"/>
              <a:gd name="connsiteX210" fmla="*/ 491312 w 718570"/>
              <a:gd name="connsiteY210" fmla="*/ 469618 h 8205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</a:cxnLst>
            <a:rect l="l" t="t" r="r" b="b"/>
            <a:pathLst>
              <a:path w="718570" h="820540">
                <a:moveTo>
                  <a:pt x="710639" y="597343"/>
                </a:moveTo>
                <a:lnTo>
                  <a:pt x="651721" y="562939"/>
                </a:lnTo>
                <a:lnTo>
                  <a:pt x="671934" y="556058"/>
                </a:lnTo>
                <a:cubicBezTo>
                  <a:pt x="679245" y="553478"/>
                  <a:pt x="683115" y="545307"/>
                  <a:pt x="680535" y="537996"/>
                </a:cubicBezTo>
                <a:cubicBezTo>
                  <a:pt x="677954" y="530685"/>
                  <a:pt x="669784" y="526815"/>
                  <a:pt x="662473" y="529395"/>
                </a:cubicBezTo>
                <a:lnTo>
                  <a:pt x="619467" y="544447"/>
                </a:lnTo>
                <a:lnTo>
                  <a:pt x="582913" y="523374"/>
                </a:lnTo>
                <a:lnTo>
                  <a:pt x="640110" y="491120"/>
                </a:lnTo>
                <a:cubicBezTo>
                  <a:pt x="646991" y="487250"/>
                  <a:pt x="649571" y="478649"/>
                  <a:pt x="645271" y="471768"/>
                </a:cubicBezTo>
                <a:cubicBezTo>
                  <a:pt x="641400" y="464887"/>
                  <a:pt x="632799" y="462737"/>
                  <a:pt x="625918" y="466607"/>
                </a:cubicBezTo>
                <a:lnTo>
                  <a:pt x="554529" y="507032"/>
                </a:lnTo>
                <a:lnTo>
                  <a:pt x="518835" y="486390"/>
                </a:lnTo>
                <a:lnTo>
                  <a:pt x="603555" y="427043"/>
                </a:lnTo>
                <a:cubicBezTo>
                  <a:pt x="608716" y="423602"/>
                  <a:pt x="610866" y="417151"/>
                  <a:pt x="609146" y="411131"/>
                </a:cubicBezTo>
                <a:cubicBezTo>
                  <a:pt x="610866" y="405540"/>
                  <a:pt x="608716" y="399089"/>
                  <a:pt x="603555" y="395219"/>
                </a:cubicBezTo>
                <a:lnTo>
                  <a:pt x="518405" y="335011"/>
                </a:lnTo>
                <a:lnTo>
                  <a:pt x="554099" y="314369"/>
                </a:lnTo>
                <a:lnTo>
                  <a:pt x="626348" y="355654"/>
                </a:lnTo>
                <a:cubicBezTo>
                  <a:pt x="633229" y="359524"/>
                  <a:pt x="641830" y="357374"/>
                  <a:pt x="645700" y="350493"/>
                </a:cubicBezTo>
                <a:cubicBezTo>
                  <a:pt x="649571" y="343612"/>
                  <a:pt x="647421" y="335011"/>
                  <a:pt x="640540" y="331141"/>
                </a:cubicBezTo>
                <a:lnTo>
                  <a:pt x="582913" y="298027"/>
                </a:lnTo>
                <a:lnTo>
                  <a:pt x="619467" y="276954"/>
                </a:lnTo>
                <a:lnTo>
                  <a:pt x="663333" y="292866"/>
                </a:lnTo>
                <a:cubicBezTo>
                  <a:pt x="670644" y="295446"/>
                  <a:pt x="678815" y="291576"/>
                  <a:pt x="681395" y="284265"/>
                </a:cubicBezTo>
                <a:cubicBezTo>
                  <a:pt x="683975" y="276954"/>
                  <a:pt x="680105" y="268783"/>
                  <a:pt x="672794" y="266203"/>
                </a:cubicBezTo>
                <a:lnTo>
                  <a:pt x="651721" y="258462"/>
                </a:lnTo>
                <a:lnTo>
                  <a:pt x="711499" y="224058"/>
                </a:lnTo>
                <a:cubicBezTo>
                  <a:pt x="718379" y="220187"/>
                  <a:pt x="720530" y="211586"/>
                  <a:pt x="716659" y="204705"/>
                </a:cubicBezTo>
                <a:cubicBezTo>
                  <a:pt x="712789" y="197824"/>
                  <a:pt x="704188" y="195674"/>
                  <a:pt x="697307" y="199544"/>
                </a:cubicBezTo>
                <a:lnTo>
                  <a:pt x="637960" y="233519"/>
                </a:lnTo>
                <a:lnTo>
                  <a:pt x="641830" y="212446"/>
                </a:lnTo>
                <a:cubicBezTo>
                  <a:pt x="643120" y="204705"/>
                  <a:pt x="637960" y="197394"/>
                  <a:pt x="630219" y="195674"/>
                </a:cubicBezTo>
                <a:cubicBezTo>
                  <a:pt x="622478" y="194384"/>
                  <a:pt x="615167" y="199544"/>
                  <a:pt x="613446" y="207286"/>
                </a:cubicBezTo>
                <a:lnTo>
                  <a:pt x="605276" y="252011"/>
                </a:lnTo>
                <a:lnTo>
                  <a:pt x="568721" y="273084"/>
                </a:lnTo>
                <a:lnTo>
                  <a:pt x="569151" y="207716"/>
                </a:lnTo>
                <a:cubicBezTo>
                  <a:pt x="569151" y="199975"/>
                  <a:pt x="562700" y="193524"/>
                  <a:pt x="554959" y="193524"/>
                </a:cubicBezTo>
                <a:cubicBezTo>
                  <a:pt x="547218" y="193524"/>
                  <a:pt x="540768" y="199975"/>
                  <a:pt x="540768" y="207716"/>
                </a:cubicBezTo>
                <a:lnTo>
                  <a:pt x="540337" y="289856"/>
                </a:lnTo>
                <a:lnTo>
                  <a:pt x="504643" y="310498"/>
                </a:lnTo>
                <a:lnTo>
                  <a:pt x="495182" y="207716"/>
                </a:lnTo>
                <a:cubicBezTo>
                  <a:pt x="494752" y="201695"/>
                  <a:pt x="490021" y="196534"/>
                  <a:pt x="484431" y="195244"/>
                </a:cubicBezTo>
                <a:cubicBezTo>
                  <a:pt x="480130" y="190943"/>
                  <a:pt x="473679" y="189653"/>
                  <a:pt x="468089" y="192234"/>
                </a:cubicBezTo>
                <a:lnTo>
                  <a:pt x="373477" y="236099"/>
                </a:lnTo>
                <a:lnTo>
                  <a:pt x="373477" y="195244"/>
                </a:lnTo>
                <a:lnTo>
                  <a:pt x="445296" y="153529"/>
                </a:lnTo>
                <a:cubicBezTo>
                  <a:pt x="452177" y="149658"/>
                  <a:pt x="454327" y="141057"/>
                  <a:pt x="450457" y="134177"/>
                </a:cubicBezTo>
                <a:cubicBezTo>
                  <a:pt x="446586" y="127296"/>
                  <a:pt x="437555" y="125145"/>
                  <a:pt x="431104" y="129016"/>
                </a:cubicBezTo>
                <a:lnTo>
                  <a:pt x="373477" y="162560"/>
                </a:lnTo>
                <a:lnTo>
                  <a:pt x="373477" y="120415"/>
                </a:lnTo>
                <a:lnTo>
                  <a:pt x="409171" y="90311"/>
                </a:lnTo>
                <a:cubicBezTo>
                  <a:pt x="415192" y="85150"/>
                  <a:pt x="416052" y="76119"/>
                  <a:pt x="410892" y="70099"/>
                </a:cubicBezTo>
                <a:cubicBezTo>
                  <a:pt x="405731" y="64078"/>
                  <a:pt x="396700" y="63218"/>
                  <a:pt x="390679" y="68378"/>
                </a:cubicBezTo>
                <a:lnTo>
                  <a:pt x="373477" y="83000"/>
                </a:lnTo>
                <a:lnTo>
                  <a:pt x="373477" y="14192"/>
                </a:lnTo>
                <a:cubicBezTo>
                  <a:pt x="373477" y="6451"/>
                  <a:pt x="367026" y="0"/>
                  <a:pt x="359285" y="0"/>
                </a:cubicBezTo>
                <a:cubicBezTo>
                  <a:pt x="351544" y="0"/>
                  <a:pt x="345094" y="6451"/>
                  <a:pt x="345094" y="14192"/>
                </a:cubicBezTo>
                <a:lnTo>
                  <a:pt x="345094" y="82570"/>
                </a:lnTo>
                <a:lnTo>
                  <a:pt x="328752" y="68808"/>
                </a:lnTo>
                <a:cubicBezTo>
                  <a:pt x="322731" y="63648"/>
                  <a:pt x="313700" y="64508"/>
                  <a:pt x="308539" y="70529"/>
                </a:cubicBezTo>
                <a:cubicBezTo>
                  <a:pt x="303378" y="76549"/>
                  <a:pt x="304239" y="85581"/>
                  <a:pt x="310259" y="90741"/>
                </a:cubicBezTo>
                <a:lnTo>
                  <a:pt x="345094" y="119985"/>
                </a:lnTo>
                <a:lnTo>
                  <a:pt x="345094" y="162130"/>
                </a:lnTo>
                <a:lnTo>
                  <a:pt x="288327" y="129016"/>
                </a:lnTo>
                <a:cubicBezTo>
                  <a:pt x="281446" y="125145"/>
                  <a:pt x="272845" y="127296"/>
                  <a:pt x="268974" y="134177"/>
                </a:cubicBezTo>
                <a:cubicBezTo>
                  <a:pt x="265104" y="141057"/>
                  <a:pt x="267254" y="149658"/>
                  <a:pt x="274135" y="153529"/>
                </a:cubicBezTo>
                <a:lnTo>
                  <a:pt x="345094" y="194814"/>
                </a:lnTo>
                <a:lnTo>
                  <a:pt x="345094" y="236099"/>
                </a:lnTo>
                <a:lnTo>
                  <a:pt x="251342" y="192664"/>
                </a:lnTo>
                <a:cubicBezTo>
                  <a:pt x="245751" y="190083"/>
                  <a:pt x="239731" y="191374"/>
                  <a:pt x="235430" y="195244"/>
                </a:cubicBezTo>
                <a:cubicBezTo>
                  <a:pt x="229839" y="196964"/>
                  <a:pt x="225539" y="201695"/>
                  <a:pt x="225109" y="207716"/>
                </a:cubicBezTo>
                <a:lnTo>
                  <a:pt x="215218" y="311358"/>
                </a:lnTo>
                <a:lnTo>
                  <a:pt x="179523" y="290716"/>
                </a:lnTo>
                <a:lnTo>
                  <a:pt x="179523" y="207716"/>
                </a:lnTo>
                <a:cubicBezTo>
                  <a:pt x="179523" y="199975"/>
                  <a:pt x="173072" y="193524"/>
                  <a:pt x="165332" y="193524"/>
                </a:cubicBezTo>
                <a:cubicBezTo>
                  <a:pt x="157590" y="193524"/>
                  <a:pt x="151140" y="199975"/>
                  <a:pt x="151140" y="207716"/>
                </a:cubicBezTo>
                <a:lnTo>
                  <a:pt x="151140" y="274374"/>
                </a:lnTo>
                <a:lnTo>
                  <a:pt x="114585" y="253301"/>
                </a:lnTo>
                <a:lnTo>
                  <a:pt x="106414" y="207286"/>
                </a:lnTo>
                <a:cubicBezTo>
                  <a:pt x="105124" y="199544"/>
                  <a:pt x="97813" y="194384"/>
                  <a:pt x="89642" y="195674"/>
                </a:cubicBezTo>
                <a:cubicBezTo>
                  <a:pt x="81901" y="196964"/>
                  <a:pt x="76740" y="204275"/>
                  <a:pt x="78031" y="212446"/>
                </a:cubicBezTo>
                <a:lnTo>
                  <a:pt x="81901" y="234379"/>
                </a:lnTo>
                <a:lnTo>
                  <a:pt x="22124" y="199544"/>
                </a:lnTo>
                <a:cubicBezTo>
                  <a:pt x="15243" y="195674"/>
                  <a:pt x="6642" y="197824"/>
                  <a:pt x="2771" y="204705"/>
                </a:cubicBezTo>
                <a:cubicBezTo>
                  <a:pt x="-1099" y="211586"/>
                  <a:pt x="1051" y="220187"/>
                  <a:pt x="7932" y="224058"/>
                </a:cubicBezTo>
                <a:lnTo>
                  <a:pt x="66849" y="258462"/>
                </a:lnTo>
                <a:lnTo>
                  <a:pt x="46637" y="265343"/>
                </a:lnTo>
                <a:cubicBezTo>
                  <a:pt x="39326" y="267923"/>
                  <a:pt x="35456" y="276094"/>
                  <a:pt x="38036" y="283405"/>
                </a:cubicBezTo>
                <a:cubicBezTo>
                  <a:pt x="40616" y="290716"/>
                  <a:pt x="48787" y="294586"/>
                  <a:pt x="56098" y="292006"/>
                </a:cubicBezTo>
                <a:lnTo>
                  <a:pt x="99103" y="276954"/>
                </a:lnTo>
                <a:lnTo>
                  <a:pt x="135658" y="298027"/>
                </a:lnTo>
                <a:lnTo>
                  <a:pt x="78461" y="330281"/>
                </a:lnTo>
                <a:cubicBezTo>
                  <a:pt x="71580" y="334151"/>
                  <a:pt x="69000" y="342752"/>
                  <a:pt x="73300" y="349633"/>
                </a:cubicBezTo>
                <a:cubicBezTo>
                  <a:pt x="77171" y="356514"/>
                  <a:pt x="85772" y="358664"/>
                  <a:pt x="92652" y="354794"/>
                </a:cubicBezTo>
                <a:lnTo>
                  <a:pt x="164041" y="314369"/>
                </a:lnTo>
                <a:lnTo>
                  <a:pt x="199736" y="335011"/>
                </a:lnTo>
                <a:lnTo>
                  <a:pt x="115015" y="393928"/>
                </a:lnTo>
                <a:cubicBezTo>
                  <a:pt x="109855" y="397369"/>
                  <a:pt x="107704" y="403820"/>
                  <a:pt x="109425" y="409410"/>
                </a:cubicBezTo>
                <a:cubicBezTo>
                  <a:pt x="107704" y="415001"/>
                  <a:pt x="109855" y="421452"/>
                  <a:pt x="115015" y="425322"/>
                </a:cubicBezTo>
                <a:lnTo>
                  <a:pt x="200166" y="485530"/>
                </a:lnTo>
                <a:lnTo>
                  <a:pt x="164471" y="506172"/>
                </a:lnTo>
                <a:lnTo>
                  <a:pt x="92223" y="464887"/>
                </a:lnTo>
                <a:cubicBezTo>
                  <a:pt x="85342" y="461017"/>
                  <a:pt x="76740" y="463167"/>
                  <a:pt x="72870" y="470048"/>
                </a:cubicBezTo>
                <a:cubicBezTo>
                  <a:pt x="69000" y="476929"/>
                  <a:pt x="71150" y="485530"/>
                  <a:pt x="78031" y="489400"/>
                </a:cubicBezTo>
                <a:lnTo>
                  <a:pt x="135658" y="522514"/>
                </a:lnTo>
                <a:lnTo>
                  <a:pt x="99103" y="543587"/>
                </a:lnTo>
                <a:lnTo>
                  <a:pt x="55238" y="527675"/>
                </a:lnTo>
                <a:cubicBezTo>
                  <a:pt x="47927" y="525095"/>
                  <a:pt x="39756" y="528965"/>
                  <a:pt x="37176" y="536276"/>
                </a:cubicBezTo>
                <a:cubicBezTo>
                  <a:pt x="34595" y="543587"/>
                  <a:pt x="38466" y="551758"/>
                  <a:pt x="45777" y="554338"/>
                </a:cubicBezTo>
                <a:lnTo>
                  <a:pt x="66849" y="562079"/>
                </a:lnTo>
                <a:lnTo>
                  <a:pt x="7072" y="596483"/>
                </a:lnTo>
                <a:cubicBezTo>
                  <a:pt x="191" y="600354"/>
                  <a:pt x="-1959" y="608955"/>
                  <a:pt x="1911" y="615836"/>
                </a:cubicBezTo>
                <a:cubicBezTo>
                  <a:pt x="5782" y="622717"/>
                  <a:pt x="14383" y="624867"/>
                  <a:pt x="21264" y="620996"/>
                </a:cubicBezTo>
                <a:lnTo>
                  <a:pt x="80611" y="587022"/>
                </a:lnTo>
                <a:lnTo>
                  <a:pt x="76740" y="608095"/>
                </a:lnTo>
                <a:cubicBezTo>
                  <a:pt x="75450" y="615836"/>
                  <a:pt x="80611" y="623147"/>
                  <a:pt x="88352" y="624867"/>
                </a:cubicBezTo>
                <a:cubicBezTo>
                  <a:pt x="96093" y="626157"/>
                  <a:pt x="103404" y="620996"/>
                  <a:pt x="105124" y="613255"/>
                </a:cubicBezTo>
                <a:lnTo>
                  <a:pt x="113295" y="568530"/>
                </a:lnTo>
                <a:lnTo>
                  <a:pt x="149849" y="547457"/>
                </a:lnTo>
                <a:lnTo>
                  <a:pt x="149420" y="612825"/>
                </a:lnTo>
                <a:cubicBezTo>
                  <a:pt x="149420" y="620566"/>
                  <a:pt x="155870" y="627017"/>
                  <a:pt x="163611" y="627017"/>
                </a:cubicBezTo>
                <a:cubicBezTo>
                  <a:pt x="171352" y="627017"/>
                  <a:pt x="177803" y="620566"/>
                  <a:pt x="177803" y="612825"/>
                </a:cubicBezTo>
                <a:lnTo>
                  <a:pt x="178233" y="530685"/>
                </a:lnTo>
                <a:lnTo>
                  <a:pt x="213927" y="510043"/>
                </a:lnTo>
                <a:lnTo>
                  <a:pt x="223389" y="612825"/>
                </a:lnTo>
                <a:cubicBezTo>
                  <a:pt x="223819" y="618846"/>
                  <a:pt x="228549" y="624007"/>
                  <a:pt x="234140" y="625297"/>
                </a:cubicBezTo>
                <a:cubicBezTo>
                  <a:pt x="238441" y="629597"/>
                  <a:pt x="244891" y="630888"/>
                  <a:pt x="250482" y="628307"/>
                </a:cubicBezTo>
                <a:lnTo>
                  <a:pt x="345094" y="584442"/>
                </a:lnTo>
                <a:lnTo>
                  <a:pt x="345094" y="625297"/>
                </a:lnTo>
                <a:lnTo>
                  <a:pt x="273275" y="667012"/>
                </a:lnTo>
                <a:cubicBezTo>
                  <a:pt x="266394" y="670882"/>
                  <a:pt x="264244" y="679914"/>
                  <a:pt x="268114" y="686364"/>
                </a:cubicBezTo>
                <a:cubicBezTo>
                  <a:pt x="271985" y="693245"/>
                  <a:pt x="281016" y="695396"/>
                  <a:pt x="287466" y="691525"/>
                </a:cubicBezTo>
                <a:lnTo>
                  <a:pt x="345094" y="657981"/>
                </a:lnTo>
                <a:lnTo>
                  <a:pt x="345094" y="700126"/>
                </a:lnTo>
                <a:lnTo>
                  <a:pt x="309399" y="730230"/>
                </a:lnTo>
                <a:cubicBezTo>
                  <a:pt x="303378" y="735390"/>
                  <a:pt x="302518" y="744422"/>
                  <a:pt x="307679" y="750442"/>
                </a:cubicBezTo>
                <a:cubicBezTo>
                  <a:pt x="312840" y="756463"/>
                  <a:pt x="321871" y="757323"/>
                  <a:pt x="327891" y="752162"/>
                </a:cubicBezTo>
                <a:lnTo>
                  <a:pt x="345094" y="737541"/>
                </a:lnTo>
                <a:lnTo>
                  <a:pt x="345094" y="806349"/>
                </a:lnTo>
                <a:cubicBezTo>
                  <a:pt x="345094" y="814090"/>
                  <a:pt x="351544" y="820541"/>
                  <a:pt x="359285" y="820541"/>
                </a:cubicBezTo>
                <a:cubicBezTo>
                  <a:pt x="367026" y="820541"/>
                  <a:pt x="373477" y="814090"/>
                  <a:pt x="373477" y="806349"/>
                </a:cubicBezTo>
                <a:lnTo>
                  <a:pt x="373477" y="737971"/>
                </a:lnTo>
                <a:lnTo>
                  <a:pt x="389819" y="751732"/>
                </a:lnTo>
                <a:cubicBezTo>
                  <a:pt x="395840" y="756893"/>
                  <a:pt x="404871" y="756033"/>
                  <a:pt x="410031" y="750012"/>
                </a:cubicBezTo>
                <a:cubicBezTo>
                  <a:pt x="415192" y="743991"/>
                  <a:pt x="414332" y="734960"/>
                  <a:pt x="408311" y="729800"/>
                </a:cubicBezTo>
                <a:lnTo>
                  <a:pt x="373477" y="700556"/>
                </a:lnTo>
                <a:lnTo>
                  <a:pt x="373477" y="658411"/>
                </a:lnTo>
                <a:lnTo>
                  <a:pt x="430244" y="691525"/>
                </a:lnTo>
                <a:cubicBezTo>
                  <a:pt x="437125" y="695396"/>
                  <a:pt x="445726" y="693245"/>
                  <a:pt x="449596" y="686364"/>
                </a:cubicBezTo>
                <a:cubicBezTo>
                  <a:pt x="453467" y="679484"/>
                  <a:pt x="451317" y="670882"/>
                  <a:pt x="444436" y="667012"/>
                </a:cubicBezTo>
                <a:lnTo>
                  <a:pt x="373477" y="625727"/>
                </a:lnTo>
                <a:lnTo>
                  <a:pt x="373477" y="584442"/>
                </a:lnTo>
                <a:lnTo>
                  <a:pt x="467228" y="627877"/>
                </a:lnTo>
                <a:cubicBezTo>
                  <a:pt x="472819" y="630458"/>
                  <a:pt x="478840" y="629167"/>
                  <a:pt x="483140" y="625297"/>
                </a:cubicBezTo>
                <a:cubicBezTo>
                  <a:pt x="488731" y="623577"/>
                  <a:pt x="493032" y="618846"/>
                  <a:pt x="493462" y="612825"/>
                </a:cubicBezTo>
                <a:lnTo>
                  <a:pt x="503353" y="509183"/>
                </a:lnTo>
                <a:lnTo>
                  <a:pt x="539047" y="529825"/>
                </a:lnTo>
                <a:lnTo>
                  <a:pt x="539047" y="612825"/>
                </a:lnTo>
                <a:cubicBezTo>
                  <a:pt x="539047" y="620566"/>
                  <a:pt x="545498" y="627017"/>
                  <a:pt x="553239" y="627017"/>
                </a:cubicBezTo>
                <a:cubicBezTo>
                  <a:pt x="560980" y="627017"/>
                  <a:pt x="567431" y="620566"/>
                  <a:pt x="567431" y="612825"/>
                </a:cubicBezTo>
                <a:lnTo>
                  <a:pt x="567431" y="546167"/>
                </a:lnTo>
                <a:lnTo>
                  <a:pt x="603986" y="567240"/>
                </a:lnTo>
                <a:lnTo>
                  <a:pt x="612156" y="613255"/>
                </a:lnTo>
                <a:cubicBezTo>
                  <a:pt x="613446" y="620996"/>
                  <a:pt x="620757" y="626157"/>
                  <a:pt x="628929" y="624867"/>
                </a:cubicBezTo>
                <a:cubicBezTo>
                  <a:pt x="636669" y="623577"/>
                  <a:pt x="641830" y="616266"/>
                  <a:pt x="640540" y="608525"/>
                </a:cubicBezTo>
                <a:lnTo>
                  <a:pt x="636669" y="586592"/>
                </a:lnTo>
                <a:lnTo>
                  <a:pt x="696447" y="621426"/>
                </a:lnTo>
                <a:cubicBezTo>
                  <a:pt x="703328" y="625297"/>
                  <a:pt x="711929" y="623147"/>
                  <a:pt x="715799" y="616266"/>
                </a:cubicBezTo>
                <a:cubicBezTo>
                  <a:pt x="719670" y="609815"/>
                  <a:pt x="717519" y="601214"/>
                  <a:pt x="710639" y="597343"/>
                </a:cubicBezTo>
                <a:close/>
                <a:moveTo>
                  <a:pt x="251342" y="223197"/>
                </a:moveTo>
                <a:lnTo>
                  <a:pt x="344233" y="266203"/>
                </a:lnTo>
                <a:lnTo>
                  <a:pt x="344233" y="296736"/>
                </a:lnTo>
                <a:lnTo>
                  <a:pt x="318000" y="339312"/>
                </a:lnTo>
                <a:lnTo>
                  <a:pt x="267254" y="341032"/>
                </a:lnTo>
                <a:lnTo>
                  <a:pt x="241881" y="326410"/>
                </a:lnTo>
                <a:lnTo>
                  <a:pt x="251342" y="223197"/>
                </a:lnTo>
                <a:close/>
                <a:moveTo>
                  <a:pt x="227689" y="469618"/>
                </a:moveTo>
                <a:lnTo>
                  <a:pt x="142539" y="409410"/>
                </a:lnTo>
                <a:lnTo>
                  <a:pt x="227259" y="350063"/>
                </a:lnTo>
                <a:lnTo>
                  <a:pt x="253062" y="365115"/>
                </a:lnTo>
                <a:lnTo>
                  <a:pt x="277145" y="409840"/>
                </a:lnTo>
                <a:lnTo>
                  <a:pt x="252632" y="454996"/>
                </a:lnTo>
                <a:lnTo>
                  <a:pt x="227689" y="469618"/>
                </a:lnTo>
                <a:close/>
                <a:moveTo>
                  <a:pt x="345094" y="553478"/>
                </a:moveTo>
                <a:lnTo>
                  <a:pt x="250482" y="596913"/>
                </a:lnTo>
                <a:lnTo>
                  <a:pt x="241451" y="494131"/>
                </a:lnTo>
                <a:lnTo>
                  <a:pt x="267684" y="479079"/>
                </a:lnTo>
                <a:lnTo>
                  <a:pt x="318000" y="480799"/>
                </a:lnTo>
                <a:lnTo>
                  <a:pt x="345094" y="524664"/>
                </a:lnTo>
                <a:lnTo>
                  <a:pt x="345094" y="553478"/>
                </a:lnTo>
                <a:close/>
                <a:moveTo>
                  <a:pt x="373047" y="295446"/>
                </a:moveTo>
                <a:lnTo>
                  <a:pt x="373047" y="266633"/>
                </a:lnTo>
                <a:lnTo>
                  <a:pt x="467659" y="223197"/>
                </a:lnTo>
                <a:lnTo>
                  <a:pt x="476690" y="325980"/>
                </a:lnTo>
                <a:lnTo>
                  <a:pt x="450457" y="341032"/>
                </a:lnTo>
                <a:lnTo>
                  <a:pt x="400140" y="339312"/>
                </a:lnTo>
                <a:lnTo>
                  <a:pt x="373047" y="295446"/>
                </a:lnTo>
                <a:close/>
                <a:moveTo>
                  <a:pt x="466799" y="596913"/>
                </a:moveTo>
                <a:lnTo>
                  <a:pt x="373907" y="553908"/>
                </a:lnTo>
                <a:lnTo>
                  <a:pt x="373907" y="523374"/>
                </a:lnTo>
                <a:lnTo>
                  <a:pt x="400140" y="480799"/>
                </a:lnTo>
                <a:lnTo>
                  <a:pt x="450887" y="479079"/>
                </a:lnTo>
                <a:lnTo>
                  <a:pt x="476260" y="493701"/>
                </a:lnTo>
                <a:lnTo>
                  <a:pt x="466799" y="596913"/>
                </a:lnTo>
                <a:close/>
                <a:moveTo>
                  <a:pt x="491312" y="469618"/>
                </a:moveTo>
                <a:lnTo>
                  <a:pt x="465508" y="454566"/>
                </a:lnTo>
                <a:lnTo>
                  <a:pt x="441425" y="409840"/>
                </a:lnTo>
                <a:lnTo>
                  <a:pt x="465938" y="364685"/>
                </a:lnTo>
                <a:lnTo>
                  <a:pt x="490881" y="350063"/>
                </a:lnTo>
                <a:lnTo>
                  <a:pt x="576032" y="410270"/>
                </a:lnTo>
                <a:lnTo>
                  <a:pt x="491312" y="469618"/>
                </a:ln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 w="4301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>
              <a:latin typeface="+mj-ea"/>
              <a:ea typeface="+mj-ea"/>
            </a:endParaRPr>
          </a:p>
        </p:txBody>
      </p:sp>
      <p:sp>
        <p:nvSpPr>
          <p:cNvPr id="56" name="文本框 55">
            <a:extLst>
              <a:ext uri="{FF2B5EF4-FFF2-40B4-BE49-F238E27FC236}">
                <a16:creationId xmlns:a16="http://schemas.microsoft.com/office/drawing/2014/main" id="{349DC4FC-CAB9-44A3-A04E-903A5BE0A1FD}"/>
              </a:ext>
            </a:extLst>
          </p:cNvPr>
          <p:cNvSpPr txBox="1"/>
          <p:nvPr/>
        </p:nvSpPr>
        <p:spPr>
          <a:xfrm>
            <a:off x="1030656" y="616609"/>
            <a:ext cx="1701664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zh-CN" altLang="en-US" sz="2800" dirty="0">
                <a:ln w="12700">
                  <a:noFill/>
                </a:ln>
                <a:solidFill>
                  <a:schemeClr val="accent2"/>
                </a:solidFill>
                <a:latin typeface="+mj-ea"/>
                <a:ea typeface="+mj-ea"/>
              </a:rPr>
              <a:t>活动流程</a:t>
            </a:r>
          </a:p>
        </p:txBody>
      </p:sp>
      <p:sp>
        <p:nvSpPr>
          <p:cNvPr id="57" name="任意多边形: 形状 56">
            <a:extLst>
              <a:ext uri="{FF2B5EF4-FFF2-40B4-BE49-F238E27FC236}">
                <a16:creationId xmlns:a16="http://schemas.microsoft.com/office/drawing/2014/main" id="{D2622865-78AF-4314-A027-B1EA482AD1CE}"/>
              </a:ext>
            </a:extLst>
          </p:cNvPr>
          <p:cNvSpPr/>
          <p:nvPr/>
        </p:nvSpPr>
        <p:spPr>
          <a:xfrm>
            <a:off x="2406017" y="400104"/>
            <a:ext cx="218382" cy="244170"/>
          </a:xfrm>
          <a:custGeom>
            <a:avLst/>
            <a:gdLst>
              <a:gd name="connsiteX0" fmla="*/ 1318001 w 1922273"/>
              <a:gd name="connsiteY0" fmla="*/ 3710883 h 5054678"/>
              <a:gd name="connsiteX1" fmla="*/ 1433599 w 1922273"/>
              <a:gd name="connsiteY1" fmla="*/ 3678371 h 5054678"/>
              <a:gd name="connsiteX2" fmla="*/ 1479658 w 1922273"/>
              <a:gd name="connsiteY2" fmla="*/ 3621475 h 5054678"/>
              <a:gd name="connsiteX3" fmla="*/ 1300842 w 1922273"/>
              <a:gd name="connsiteY3" fmla="*/ 3597091 h 5054678"/>
              <a:gd name="connsiteX4" fmla="*/ 1292714 w 1922273"/>
              <a:gd name="connsiteY4" fmla="*/ 3596188 h 5054678"/>
              <a:gd name="connsiteX5" fmla="*/ 1213240 w 1922273"/>
              <a:gd name="connsiteY5" fmla="*/ 3460722 h 5054678"/>
              <a:gd name="connsiteX6" fmla="*/ 1137379 w 1922273"/>
              <a:gd name="connsiteY6" fmla="*/ 3402922 h 5054678"/>
              <a:gd name="connsiteX7" fmla="*/ 1095836 w 1922273"/>
              <a:gd name="connsiteY7" fmla="*/ 3378539 h 5054678"/>
              <a:gd name="connsiteX8" fmla="*/ 1095836 w 1922273"/>
              <a:gd name="connsiteY8" fmla="*/ 0 h 5054678"/>
              <a:gd name="connsiteX9" fmla="*/ 1052486 w 1922273"/>
              <a:gd name="connsiteY9" fmla="*/ 0 h 5054678"/>
              <a:gd name="connsiteX10" fmla="*/ 1052486 w 1922273"/>
              <a:gd name="connsiteY10" fmla="*/ 3352348 h 5054678"/>
              <a:gd name="connsiteX11" fmla="*/ 939597 w 1922273"/>
              <a:gd name="connsiteY11" fmla="*/ 3225913 h 5054678"/>
              <a:gd name="connsiteX12" fmla="*/ 922438 w 1922273"/>
              <a:gd name="connsiteY12" fmla="*/ 3139214 h 5054678"/>
              <a:gd name="connsiteX13" fmla="*/ 896248 w 1922273"/>
              <a:gd name="connsiteY13" fmla="*/ 3176242 h 5054678"/>
              <a:gd name="connsiteX14" fmla="*/ 884507 w 1922273"/>
              <a:gd name="connsiteY14" fmla="*/ 3225913 h 5054678"/>
              <a:gd name="connsiteX15" fmla="*/ 891733 w 1922273"/>
              <a:gd name="connsiteY15" fmla="*/ 3266553 h 5054678"/>
              <a:gd name="connsiteX16" fmla="*/ 857414 w 1922273"/>
              <a:gd name="connsiteY16" fmla="*/ 3243072 h 5054678"/>
              <a:gd name="connsiteX17" fmla="*/ 804131 w 1922273"/>
              <a:gd name="connsiteY17" fmla="*/ 3191594 h 5054678"/>
              <a:gd name="connsiteX18" fmla="*/ 776134 w 1922273"/>
              <a:gd name="connsiteY18" fmla="*/ 3141923 h 5054678"/>
              <a:gd name="connsiteX19" fmla="*/ 765297 w 1922273"/>
              <a:gd name="connsiteY19" fmla="*/ 3090446 h 5054678"/>
              <a:gd name="connsiteX20" fmla="*/ 770716 w 1922273"/>
              <a:gd name="connsiteY20" fmla="*/ 3045291 h 5054678"/>
              <a:gd name="connsiteX21" fmla="*/ 787875 w 1922273"/>
              <a:gd name="connsiteY21" fmla="*/ 3009166 h 5054678"/>
              <a:gd name="connsiteX22" fmla="*/ 816774 w 1922273"/>
              <a:gd name="connsiteY22" fmla="*/ 2975751 h 5054678"/>
              <a:gd name="connsiteX23" fmla="*/ 845674 w 1922273"/>
              <a:gd name="connsiteY23" fmla="*/ 2959495 h 5054678"/>
              <a:gd name="connsiteX24" fmla="*/ 865542 w 1922273"/>
              <a:gd name="connsiteY24" fmla="*/ 2926080 h 5054678"/>
              <a:gd name="connsiteX25" fmla="*/ 832127 w 1922273"/>
              <a:gd name="connsiteY25" fmla="*/ 2906211 h 5054678"/>
              <a:gd name="connsiteX26" fmla="*/ 779747 w 1922273"/>
              <a:gd name="connsiteY26" fmla="*/ 2935111 h 5054678"/>
              <a:gd name="connsiteX27" fmla="*/ 742719 w 1922273"/>
              <a:gd name="connsiteY27" fmla="*/ 2979363 h 5054678"/>
              <a:gd name="connsiteX28" fmla="*/ 719238 w 1922273"/>
              <a:gd name="connsiteY28" fmla="*/ 3029034 h 5054678"/>
              <a:gd name="connsiteX29" fmla="*/ 712013 w 1922273"/>
              <a:gd name="connsiteY29" fmla="*/ 3093155 h 5054678"/>
              <a:gd name="connsiteX30" fmla="*/ 726463 w 1922273"/>
              <a:gd name="connsiteY30" fmla="*/ 3159986 h 5054678"/>
              <a:gd name="connsiteX31" fmla="*/ 762587 w 1922273"/>
              <a:gd name="connsiteY31" fmla="*/ 3224107 h 5054678"/>
              <a:gd name="connsiteX32" fmla="*/ 826708 w 1922273"/>
              <a:gd name="connsiteY32" fmla="*/ 3286421 h 5054678"/>
              <a:gd name="connsiteX33" fmla="*/ 1020877 w 1922273"/>
              <a:gd name="connsiteY33" fmla="*/ 3400213 h 5054678"/>
              <a:gd name="connsiteX34" fmla="*/ 1110285 w 1922273"/>
              <a:gd name="connsiteY34" fmla="*/ 3450787 h 5054678"/>
              <a:gd name="connsiteX35" fmla="*/ 1175309 w 1922273"/>
              <a:gd name="connsiteY35" fmla="*/ 3500459 h 5054678"/>
              <a:gd name="connsiteX36" fmla="*/ 1232205 w 1922273"/>
              <a:gd name="connsiteY36" fmla="*/ 3592576 h 5054678"/>
              <a:gd name="connsiteX37" fmla="*/ 1204209 w 1922273"/>
              <a:gd name="connsiteY37" fmla="*/ 3589866 h 5054678"/>
              <a:gd name="connsiteX38" fmla="*/ 1090417 w 1922273"/>
              <a:gd name="connsiteY38" fmla="*/ 3487815 h 5054678"/>
              <a:gd name="connsiteX39" fmla="*/ 1009137 w 1922273"/>
              <a:gd name="connsiteY39" fmla="*/ 3458915 h 5054678"/>
              <a:gd name="connsiteX40" fmla="*/ 936888 w 1922273"/>
              <a:gd name="connsiteY40" fmla="*/ 3449884 h 5054678"/>
              <a:gd name="connsiteX41" fmla="*/ 879089 w 1922273"/>
              <a:gd name="connsiteY41" fmla="*/ 3448981 h 5054678"/>
              <a:gd name="connsiteX42" fmla="*/ 817677 w 1922273"/>
              <a:gd name="connsiteY42" fmla="*/ 3458012 h 5054678"/>
              <a:gd name="connsiteX43" fmla="*/ 713820 w 1922273"/>
              <a:gd name="connsiteY43" fmla="*/ 3487815 h 5054678"/>
              <a:gd name="connsiteX44" fmla="*/ 657827 w 1922273"/>
              <a:gd name="connsiteY44" fmla="*/ 3504974 h 5054678"/>
              <a:gd name="connsiteX45" fmla="*/ 467270 w 1922273"/>
              <a:gd name="connsiteY45" fmla="*/ 3457109 h 5054678"/>
              <a:gd name="connsiteX46" fmla="*/ 444693 w 1922273"/>
              <a:gd name="connsiteY46" fmla="*/ 3416469 h 5054678"/>
              <a:gd name="connsiteX47" fmla="*/ 441080 w 1922273"/>
              <a:gd name="connsiteY47" fmla="*/ 3361379 h 5054678"/>
              <a:gd name="connsiteX48" fmla="*/ 454627 w 1922273"/>
              <a:gd name="connsiteY48" fmla="*/ 3290034 h 5054678"/>
              <a:gd name="connsiteX49" fmla="*/ 479011 w 1922273"/>
              <a:gd name="connsiteY49" fmla="*/ 3207851 h 5054678"/>
              <a:gd name="connsiteX50" fmla="*/ 460948 w 1922273"/>
              <a:gd name="connsiteY50" fmla="*/ 3173532 h 5054678"/>
              <a:gd name="connsiteX51" fmla="*/ 426630 w 1922273"/>
              <a:gd name="connsiteY51" fmla="*/ 3191594 h 5054678"/>
              <a:gd name="connsiteX52" fmla="*/ 402246 w 1922273"/>
              <a:gd name="connsiteY52" fmla="*/ 3275584 h 5054678"/>
              <a:gd name="connsiteX53" fmla="*/ 386893 w 1922273"/>
              <a:gd name="connsiteY53" fmla="*/ 3355961 h 5054678"/>
              <a:gd name="connsiteX54" fmla="*/ 391409 w 1922273"/>
              <a:gd name="connsiteY54" fmla="*/ 3430016 h 5054678"/>
              <a:gd name="connsiteX55" fmla="*/ 426630 w 1922273"/>
              <a:gd name="connsiteY55" fmla="*/ 3494137 h 5054678"/>
              <a:gd name="connsiteX56" fmla="*/ 482623 w 1922273"/>
              <a:gd name="connsiteY56" fmla="*/ 3537486 h 5054678"/>
              <a:gd name="connsiteX57" fmla="*/ 422115 w 1922273"/>
              <a:gd name="connsiteY57" fmla="*/ 3537486 h 5054678"/>
              <a:gd name="connsiteX58" fmla="*/ 342641 w 1922273"/>
              <a:gd name="connsiteY58" fmla="*/ 3521230 h 5054678"/>
              <a:gd name="connsiteX59" fmla="*/ 270392 w 1922273"/>
              <a:gd name="connsiteY59" fmla="*/ 3479687 h 5054678"/>
              <a:gd name="connsiteX60" fmla="*/ 213496 w 1922273"/>
              <a:gd name="connsiteY60" fmla="*/ 3412857 h 5054678"/>
              <a:gd name="connsiteX61" fmla="*/ 134022 w 1922273"/>
              <a:gd name="connsiteY61" fmla="*/ 3197916 h 5054678"/>
              <a:gd name="connsiteX62" fmla="*/ 96092 w 1922273"/>
              <a:gd name="connsiteY62" fmla="*/ 3166307 h 5054678"/>
              <a:gd name="connsiteX63" fmla="*/ 77126 w 1922273"/>
              <a:gd name="connsiteY63" fmla="*/ 3199722 h 5054678"/>
              <a:gd name="connsiteX64" fmla="*/ 165631 w 1922273"/>
              <a:gd name="connsiteY64" fmla="*/ 3440853 h 5054678"/>
              <a:gd name="connsiteX65" fmla="*/ 233365 w 1922273"/>
              <a:gd name="connsiteY65" fmla="*/ 3522133 h 5054678"/>
              <a:gd name="connsiteX66" fmla="*/ 322773 w 1922273"/>
              <a:gd name="connsiteY66" fmla="*/ 3573611 h 5054678"/>
              <a:gd name="connsiteX67" fmla="*/ 416696 w 1922273"/>
              <a:gd name="connsiteY67" fmla="*/ 3592576 h 5054678"/>
              <a:gd name="connsiteX68" fmla="*/ 507007 w 1922273"/>
              <a:gd name="connsiteY68" fmla="*/ 3591673 h 5054678"/>
              <a:gd name="connsiteX69" fmla="*/ 590093 w 1922273"/>
              <a:gd name="connsiteY69" fmla="*/ 3579029 h 5054678"/>
              <a:gd name="connsiteX70" fmla="*/ 671373 w 1922273"/>
              <a:gd name="connsiteY70" fmla="*/ 3558258 h 5054678"/>
              <a:gd name="connsiteX71" fmla="*/ 728269 w 1922273"/>
              <a:gd name="connsiteY71" fmla="*/ 3541099 h 5054678"/>
              <a:gd name="connsiteX72" fmla="*/ 828515 w 1922273"/>
              <a:gd name="connsiteY72" fmla="*/ 3512199 h 5054678"/>
              <a:gd name="connsiteX73" fmla="*/ 880895 w 1922273"/>
              <a:gd name="connsiteY73" fmla="*/ 3504071 h 5054678"/>
              <a:gd name="connsiteX74" fmla="*/ 932373 w 1922273"/>
              <a:gd name="connsiteY74" fmla="*/ 3504974 h 5054678"/>
              <a:gd name="connsiteX75" fmla="*/ 997396 w 1922273"/>
              <a:gd name="connsiteY75" fmla="*/ 3513102 h 5054678"/>
              <a:gd name="connsiteX76" fmla="*/ 1063324 w 1922273"/>
              <a:gd name="connsiteY76" fmla="*/ 3535680 h 5054678"/>
              <a:gd name="connsiteX77" fmla="*/ 1122026 w 1922273"/>
              <a:gd name="connsiteY77" fmla="*/ 3582642 h 5054678"/>
              <a:gd name="connsiteX78" fmla="*/ 1059711 w 1922273"/>
              <a:gd name="connsiteY78" fmla="*/ 3587157 h 5054678"/>
              <a:gd name="connsiteX79" fmla="*/ 1050680 w 1922273"/>
              <a:gd name="connsiteY79" fmla="*/ 3623282 h 5054678"/>
              <a:gd name="connsiteX80" fmla="*/ 973013 w 1922273"/>
              <a:gd name="connsiteY80" fmla="*/ 3642247 h 5054678"/>
              <a:gd name="connsiteX81" fmla="*/ 907988 w 1922273"/>
              <a:gd name="connsiteY81" fmla="*/ 3659406 h 5054678"/>
              <a:gd name="connsiteX82" fmla="*/ 1002815 w 1922273"/>
              <a:gd name="connsiteY82" fmla="*/ 3697337 h 5054678"/>
              <a:gd name="connsiteX83" fmla="*/ 1130154 w 1922273"/>
              <a:gd name="connsiteY83" fmla="*/ 3734364 h 5054678"/>
              <a:gd name="connsiteX84" fmla="*/ 1249365 w 1922273"/>
              <a:gd name="connsiteY84" fmla="*/ 3907762 h 5054678"/>
              <a:gd name="connsiteX85" fmla="*/ 1321614 w 1922273"/>
              <a:gd name="connsiteY85" fmla="*/ 4124508 h 5054678"/>
              <a:gd name="connsiteX86" fmla="*/ 1257493 w 1922273"/>
              <a:gd name="connsiteY86" fmla="*/ 4243719 h 5054678"/>
              <a:gd name="connsiteX87" fmla="*/ 1078676 w 1922273"/>
              <a:gd name="connsiteY87" fmla="*/ 4204885 h 5054678"/>
              <a:gd name="connsiteX88" fmla="*/ 895345 w 1922273"/>
              <a:gd name="connsiteY88" fmla="*/ 4105543 h 5054678"/>
              <a:gd name="connsiteX89" fmla="*/ 764394 w 1922273"/>
              <a:gd name="connsiteY89" fmla="*/ 4066709 h 5054678"/>
              <a:gd name="connsiteX90" fmla="*/ 674083 w 1922273"/>
              <a:gd name="connsiteY90" fmla="*/ 4095609 h 5054678"/>
              <a:gd name="connsiteX91" fmla="*/ 609059 w 1922273"/>
              <a:gd name="connsiteY91" fmla="*/ 4125411 h 5054678"/>
              <a:gd name="connsiteX92" fmla="*/ 539519 w 1922273"/>
              <a:gd name="connsiteY92" fmla="*/ 4086578 h 5054678"/>
              <a:gd name="connsiteX93" fmla="*/ 488945 w 1922273"/>
              <a:gd name="connsiteY93" fmla="*/ 4014329 h 5054678"/>
              <a:gd name="connsiteX94" fmla="*/ 516038 w 1922273"/>
              <a:gd name="connsiteY94" fmla="*/ 4107349 h 5054678"/>
              <a:gd name="connsiteX95" fmla="*/ 546744 w 1922273"/>
              <a:gd name="connsiteY95" fmla="*/ 4223851 h 5054678"/>
              <a:gd name="connsiteX96" fmla="*/ 474495 w 1922273"/>
              <a:gd name="connsiteY96" fmla="*/ 4389120 h 5054678"/>
              <a:gd name="connsiteX97" fmla="*/ 375153 w 1922273"/>
              <a:gd name="connsiteY97" fmla="*/ 4524587 h 5054678"/>
              <a:gd name="connsiteX98" fmla="*/ 282133 w 1922273"/>
              <a:gd name="connsiteY98" fmla="*/ 4578773 h 5054678"/>
              <a:gd name="connsiteX99" fmla="*/ 233365 w 1922273"/>
              <a:gd name="connsiteY99" fmla="*/ 4612188 h 5054678"/>
              <a:gd name="connsiteX100" fmla="*/ 240589 w 1922273"/>
              <a:gd name="connsiteY100" fmla="*/ 4679018 h 5054678"/>
              <a:gd name="connsiteX101" fmla="*/ 134022 w 1922273"/>
              <a:gd name="connsiteY101" fmla="*/ 4793713 h 5054678"/>
              <a:gd name="connsiteX102" fmla="*/ 33777 w 1922273"/>
              <a:gd name="connsiteY102" fmla="*/ 4889444 h 5054678"/>
              <a:gd name="connsiteX103" fmla="*/ 362 w 1922273"/>
              <a:gd name="connsiteY103" fmla="*/ 4953564 h 5054678"/>
              <a:gd name="connsiteX104" fmla="*/ 37389 w 1922273"/>
              <a:gd name="connsiteY104" fmla="*/ 5036651 h 5054678"/>
              <a:gd name="connsiteX105" fmla="*/ 66289 w 1922273"/>
              <a:gd name="connsiteY105" fmla="*/ 5048391 h 5054678"/>
              <a:gd name="connsiteX106" fmla="*/ 80739 w 1922273"/>
              <a:gd name="connsiteY106" fmla="*/ 4968014 h 5054678"/>
              <a:gd name="connsiteX107" fmla="*/ 193627 w 1922273"/>
              <a:gd name="connsiteY107" fmla="*/ 4807260 h 5054678"/>
              <a:gd name="connsiteX108" fmla="*/ 361606 w 1922273"/>
              <a:gd name="connsiteY108" fmla="*/ 4662762 h 5054678"/>
              <a:gd name="connsiteX109" fmla="*/ 587384 w 1922273"/>
              <a:gd name="connsiteY109" fmla="*/ 4607673 h 5054678"/>
              <a:gd name="connsiteX110" fmla="*/ 690339 w 1922273"/>
              <a:gd name="connsiteY110" fmla="*/ 4567936 h 5054678"/>
              <a:gd name="connsiteX111" fmla="*/ 740010 w 1922273"/>
              <a:gd name="connsiteY111" fmla="*/ 4490268 h 5054678"/>
              <a:gd name="connsiteX112" fmla="*/ 830321 w 1922273"/>
              <a:gd name="connsiteY112" fmla="*/ 4476722 h 5054678"/>
              <a:gd name="connsiteX113" fmla="*/ 1027199 w 1922273"/>
              <a:gd name="connsiteY113" fmla="*/ 4569742 h 5054678"/>
              <a:gd name="connsiteX114" fmla="*/ 1267427 w 1922273"/>
              <a:gd name="connsiteY114" fmla="*/ 4609479 h 5054678"/>
              <a:gd name="connsiteX115" fmla="*/ 1464305 w 1922273"/>
              <a:gd name="connsiteY115" fmla="*/ 4614898 h 5054678"/>
              <a:gd name="connsiteX116" fmla="*/ 1667505 w 1922273"/>
              <a:gd name="connsiteY116" fmla="*/ 4539036 h 5054678"/>
              <a:gd name="connsiteX117" fmla="*/ 1781297 w 1922273"/>
              <a:gd name="connsiteY117" fmla="*/ 4486656 h 5054678"/>
              <a:gd name="connsiteX118" fmla="*/ 1843612 w 1922273"/>
              <a:gd name="connsiteY118" fmla="*/ 4509234 h 5054678"/>
              <a:gd name="connsiteX119" fmla="*/ 1827356 w 1922273"/>
              <a:gd name="connsiteY119" fmla="*/ 4662762 h 5054678"/>
              <a:gd name="connsiteX120" fmla="*/ 1774072 w 1922273"/>
              <a:gd name="connsiteY120" fmla="*/ 4827129 h 5054678"/>
              <a:gd name="connsiteX121" fmla="*/ 1774975 w 1922273"/>
              <a:gd name="connsiteY121" fmla="*/ 4925568 h 5054678"/>
              <a:gd name="connsiteX122" fmla="*/ 1839999 w 1922273"/>
              <a:gd name="connsiteY122" fmla="*/ 4813582 h 5054678"/>
              <a:gd name="connsiteX123" fmla="*/ 1897798 w 1922273"/>
              <a:gd name="connsiteY123" fmla="*/ 4627541 h 5054678"/>
              <a:gd name="connsiteX124" fmla="*/ 1922182 w 1922273"/>
              <a:gd name="connsiteY124" fmla="*/ 4467691 h 5054678"/>
              <a:gd name="connsiteX125" fmla="*/ 1886961 w 1922273"/>
              <a:gd name="connsiteY125" fmla="*/ 4399957 h 5054678"/>
              <a:gd name="connsiteX126" fmla="*/ 1746979 w 1922273"/>
              <a:gd name="connsiteY126" fmla="*/ 4433372 h 5054678"/>
              <a:gd name="connsiteX127" fmla="*/ 1613318 w 1922273"/>
              <a:gd name="connsiteY127" fmla="*/ 4462272 h 5054678"/>
              <a:gd name="connsiteX128" fmla="*/ 1582613 w 1922273"/>
              <a:gd name="connsiteY128" fmla="*/ 4395442 h 5054678"/>
              <a:gd name="connsiteX129" fmla="*/ 1614221 w 1922273"/>
              <a:gd name="connsiteY129" fmla="*/ 4231075 h 5054678"/>
              <a:gd name="connsiteX130" fmla="*/ 1515782 w 1922273"/>
              <a:gd name="connsiteY130" fmla="*/ 4029682 h 5054678"/>
              <a:gd name="connsiteX131" fmla="*/ 1366769 w 1922273"/>
              <a:gd name="connsiteY131" fmla="*/ 3854478 h 5054678"/>
              <a:gd name="connsiteX132" fmla="*/ 1304454 w 1922273"/>
              <a:gd name="connsiteY132" fmla="*/ 3760554 h 5054678"/>
              <a:gd name="connsiteX133" fmla="*/ 1318001 w 1922273"/>
              <a:gd name="connsiteY133" fmla="*/ 3710883 h 5054678"/>
              <a:gd name="connsiteX0" fmla="*/ 1318001 w 1922272"/>
              <a:gd name="connsiteY0" fmla="*/ 3710883 h 5054678"/>
              <a:gd name="connsiteX1" fmla="*/ 1433599 w 1922272"/>
              <a:gd name="connsiteY1" fmla="*/ 3678371 h 5054678"/>
              <a:gd name="connsiteX2" fmla="*/ 1479658 w 1922272"/>
              <a:gd name="connsiteY2" fmla="*/ 3621475 h 5054678"/>
              <a:gd name="connsiteX3" fmla="*/ 1300842 w 1922272"/>
              <a:gd name="connsiteY3" fmla="*/ 3597091 h 5054678"/>
              <a:gd name="connsiteX4" fmla="*/ 1292714 w 1922272"/>
              <a:gd name="connsiteY4" fmla="*/ 3596188 h 5054678"/>
              <a:gd name="connsiteX5" fmla="*/ 1213240 w 1922272"/>
              <a:gd name="connsiteY5" fmla="*/ 3460722 h 5054678"/>
              <a:gd name="connsiteX6" fmla="*/ 1137379 w 1922272"/>
              <a:gd name="connsiteY6" fmla="*/ 3402922 h 5054678"/>
              <a:gd name="connsiteX7" fmla="*/ 1095836 w 1922272"/>
              <a:gd name="connsiteY7" fmla="*/ 3378539 h 5054678"/>
              <a:gd name="connsiteX8" fmla="*/ 1052486 w 1922272"/>
              <a:gd name="connsiteY8" fmla="*/ 0 h 5054678"/>
              <a:gd name="connsiteX9" fmla="*/ 1052486 w 1922272"/>
              <a:gd name="connsiteY9" fmla="*/ 3352348 h 5054678"/>
              <a:gd name="connsiteX10" fmla="*/ 939597 w 1922272"/>
              <a:gd name="connsiteY10" fmla="*/ 3225913 h 5054678"/>
              <a:gd name="connsiteX11" fmla="*/ 922438 w 1922272"/>
              <a:gd name="connsiteY11" fmla="*/ 3139214 h 5054678"/>
              <a:gd name="connsiteX12" fmla="*/ 896248 w 1922272"/>
              <a:gd name="connsiteY12" fmla="*/ 3176242 h 5054678"/>
              <a:gd name="connsiteX13" fmla="*/ 884507 w 1922272"/>
              <a:gd name="connsiteY13" fmla="*/ 3225913 h 5054678"/>
              <a:gd name="connsiteX14" fmla="*/ 891733 w 1922272"/>
              <a:gd name="connsiteY14" fmla="*/ 3266553 h 5054678"/>
              <a:gd name="connsiteX15" fmla="*/ 857414 w 1922272"/>
              <a:gd name="connsiteY15" fmla="*/ 3243072 h 5054678"/>
              <a:gd name="connsiteX16" fmla="*/ 804131 w 1922272"/>
              <a:gd name="connsiteY16" fmla="*/ 3191594 h 5054678"/>
              <a:gd name="connsiteX17" fmla="*/ 776134 w 1922272"/>
              <a:gd name="connsiteY17" fmla="*/ 3141923 h 5054678"/>
              <a:gd name="connsiteX18" fmla="*/ 765297 w 1922272"/>
              <a:gd name="connsiteY18" fmla="*/ 3090446 h 5054678"/>
              <a:gd name="connsiteX19" fmla="*/ 770716 w 1922272"/>
              <a:gd name="connsiteY19" fmla="*/ 3045291 h 5054678"/>
              <a:gd name="connsiteX20" fmla="*/ 787875 w 1922272"/>
              <a:gd name="connsiteY20" fmla="*/ 3009166 h 5054678"/>
              <a:gd name="connsiteX21" fmla="*/ 816774 w 1922272"/>
              <a:gd name="connsiteY21" fmla="*/ 2975751 h 5054678"/>
              <a:gd name="connsiteX22" fmla="*/ 845674 w 1922272"/>
              <a:gd name="connsiteY22" fmla="*/ 2959495 h 5054678"/>
              <a:gd name="connsiteX23" fmla="*/ 865542 w 1922272"/>
              <a:gd name="connsiteY23" fmla="*/ 2926080 h 5054678"/>
              <a:gd name="connsiteX24" fmla="*/ 832127 w 1922272"/>
              <a:gd name="connsiteY24" fmla="*/ 2906211 h 5054678"/>
              <a:gd name="connsiteX25" fmla="*/ 779747 w 1922272"/>
              <a:gd name="connsiteY25" fmla="*/ 2935111 h 5054678"/>
              <a:gd name="connsiteX26" fmla="*/ 742719 w 1922272"/>
              <a:gd name="connsiteY26" fmla="*/ 2979363 h 5054678"/>
              <a:gd name="connsiteX27" fmla="*/ 719238 w 1922272"/>
              <a:gd name="connsiteY27" fmla="*/ 3029034 h 5054678"/>
              <a:gd name="connsiteX28" fmla="*/ 712013 w 1922272"/>
              <a:gd name="connsiteY28" fmla="*/ 3093155 h 5054678"/>
              <a:gd name="connsiteX29" fmla="*/ 726463 w 1922272"/>
              <a:gd name="connsiteY29" fmla="*/ 3159986 h 5054678"/>
              <a:gd name="connsiteX30" fmla="*/ 762587 w 1922272"/>
              <a:gd name="connsiteY30" fmla="*/ 3224107 h 5054678"/>
              <a:gd name="connsiteX31" fmla="*/ 826708 w 1922272"/>
              <a:gd name="connsiteY31" fmla="*/ 3286421 h 5054678"/>
              <a:gd name="connsiteX32" fmla="*/ 1020877 w 1922272"/>
              <a:gd name="connsiteY32" fmla="*/ 3400213 h 5054678"/>
              <a:gd name="connsiteX33" fmla="*/ 1110285 w 1922272"/>
              <a:gd name="connsiteY33" fmla="*/ 3450787 h 5054678"/>
              <a:gd name="connsiteX34" fmla="*/ 1175309 w 1922272"/>
              <a:gd name="connsiteY34" fmla="*/ 3500459 h 5054678"/>
              <a:gd name="connsiteX35" fmla="*/ 1232205 w 1922272"/>
              <a:gd name="connsiteY35" fmla="*/ 3592576 h 5054678"/>
              <a:gd name="connsiteX36" fmla="*/ 1204209 w 1922272"/>
              <a:gd name="connsiteY36" fmla="*/ 3589866 h 5054678"/>
              <a:gd name="connsiteX37" fmla="*/ 1090417 w 1922272"/>
              <a:gd name="connsiteY37" fmla="*/ 3487815 h 5054678"/>
              <a:gd name="connsiteX38" fmla="*/ 1009137 w 1922272"/>
              <a:gd name="connsiteY38" fmla="*/ 3458915 h 5054678"/>
              <a:gd name="connsiteX39" fmla="*/ 936888 w 1922272"/>
              <a:gd name="connsiteY39" fmla="*/ 3449884 h 5054678"/>
              <a:gd name="connsiteX40" fmla="*/ 879089 w 1922272"/>
              <a:gd name="connsiteY40" fmla="*/ 3448981 h 5054678"/>
              <a:gd name="connsiteX41" fmla="*/ 817677 w 1922272"/>
              <a:gd name="connsiteY41" fmla="*/ 3458012 h 5054678"/>
              <a:gd name="connsiteX42" fmla="*/ 713820 w 1922272"/>
              <a:gd name="connsiteY42" fmla="*/ 3487815 h 5054678"/>
              <a:gd name="connsiteX43" fmla="*/ 657827 w 1922272"/>
              <a:gd name="connsiteY43" fmla="*/ 3504974 h 5054678"/>
              <a:gd name="connsiteX44" fmla="*/ 467270 w 1922272"/>
              <a:gd name="connsiteY44" fmla="*/ 3457109 h 5054678"/>
              <a:gd name="connsiteX45" fmla="*/ 444693 w 1922272"/>
              <a:gd name="connsiteY45" fmla="*/ 3416469 h 5054678"/>
              <a:gd name="connsiteX46" fmla="*/ 441080 w 1922272"/>
              <a:gd name="connsiteY46" fmla="*/ 3361379 h 5054678"/>
              <a:gd name="connsiteX47" fmla="*/ 454627 w 1922272"/>
              <a:gd name="connsiteY47" fmla="*/ 3290034 h 5054678"/>
              <a:gd name="connsiteX48" fmla="*/ 479011 w 1922272"/>
              <a:gd name="connsiteY48" fmla="*/ 3207851 h 5054678"/>
              <a:gd name="connsiteX49" fmla="*/ 460948 w 1922272"/>
              <a:gd name="connsiteY49" fmla="*/ 3173532 h 5054678"/>
              <a:gd name="connsiteX50" fmla="*/ 426630 w 1922272"/>
              <a:gd name="connsiteY50" fmla="*/ 3191594 h 5054678"/>
              <a:gd name="connsiteX51" fmla="*/ 402246 w 1922272"/>
              <a:gd name="connsiteY51" fmla="*/ 3275584 h 5054678"/>
              <a:gd name="connsiteX52" fmla="*/ 386893 w 1922272"/>
              <a:gd name="connsiteY52" fmla="*/ 3355961 h 5054678"/>
              <a:gd name="connsiteX53" fmla="*/ 391409 w 1922272"/>
              <a:gd name="connsiteY53" fmla="*/ 3430016 h 5054678"/>
              <a:gd name="connsiteX54" fmla="*/ 426630 w 1922272"/>
              <a:gd name="connsiteY54" fmla="*/ 3494137 h 5054678"/>
              <a:gd name="connsiteX55" fmla="*/ 482623 w 1922272"/>
              <a:gd name="connsiteY55" fmla="*/ 3537486 h 5054678"/>
              <a:gd name="connsiteX56" fmla="*/ 422115 w 1922272"/>
              <a:gd name="connsiteY56" fmla="*/ 3537486 h 5054678"/>
              <a:gd name="connsiteX57" fmla="*/ 342641 w 1922272"/>
              <a:gd name="connsiteY57" fmla="*/ 3521230 h 5054678"/>
              <a:gd name="connsiteX58" fmla="*/ 270392 w 1922272"/>
              <a:gd name="connsiteY58" fmla="*/ 3479687 h 5054678"/>
              <a:gd name="connsiteX59" fmla="*/ 213496 w 1922272"/>
              <a:gd name="connsiteY59" fmla="*/ 3412857 h 5054678"/>
              <a:gd name="connsiteX60" fmla="*/ 134022 w 1922272"/>
              <a:gd name="connsiteY60" fmla="*/ 3197916 h 5054678"/>
              <a:gd name="connsiteX61" fmla="*/ 96092 w 1922272"/>
              <a:gd name="connsiteY61" fmla="*/ 3166307 h 5054678"/>
              <a:gd name="connsiteX62" fmla="*/ 77126 w 1922272"/>
              <a:gd name="connsiteY62" fmla="*/ 3199722 h 5054678"/>
              <a:gd name="connsiteX63" fmla="*/ 165631 w 1922272"/>
              <a:gd name="connsiteY63" fmla="*/ 3440853 h 5054678"/>
              <a:gd name="connsiteX64" fmla="*/ 233365 w 1922272"/>
              <a:gd name="connsiteY64" fmla="*/ 3522133 h 5054678"/>
              <a:gd name="connsiteX65" fmla="*/ 322773 w 1922272"/>
              <a:gd name="connsiteY65" fmla="*/ 3573611 h 5054678"/>
              <a:gd name="connsiteX66" fmla="*/ 416696 w 1922272"/>
              <a:gd name="connsiteY66" fmla="*/ 3592576 h 5054678"/>
              <a:gd name="connsiteX67" fmla="*/ 507007 w 1922272"/>
              <a:gd name="connsiteY67" fmla="*/ 3591673 h 5054678"/>
              <a:gd name="connsiteX68" fmla="*/ 590093 w 1922272"/>
              <a:gd name="connsiteY68" fmla="*/ 3579029 h 5054678"/>
              <a:gd name="connsiteX69" fmla="*/ 671373 w 1922272"/>
              <a:gd name="connsiteY69" fmla="*/ 3558258 h 5054678"/>
              <a:gd name="connsiteX70" fmla="*/ 728269 w 1922272"/>
              <a:gd name="connsiteY70" fmla="*/ 3541099 h 5054678"/>
              <a:gd name="connsiteX71" fmla="*/ 828515 w 1922272"/>
              <a:gd name="connsiteY71" fmla="*/ 3512199 h 5054678"/>
              <a:gd name="connsiteX72" fmla="*/ 880895 w 1922272"/>
              <a:gd name="connsiteY72" fmla="*/ 3504071 h 5054678"/>
              <a:gd name="connsiteX73" fmla="*/ 932373 w 1922272"/>
              <a:gd name="connsiteY73" fmla="*/ 3504974 h 5054678"/>
              <a:gd name="connsiteX74" fmla="*/ 997396 w 1922272"/>
              <a:gd name="connsiteY74" fmla="*/ 3513102 h 5054678"/>
              <a:gd name="connsiteX75" fmla="*/ 1063324 w 1922272"/>
              <a:gd name="connsiteY75" fmla="*/ 3535680 h 5054678"/>
              <a:gd name="connsiteX76" fmla="*/ 1122026 w 1922272"/>
              <a:gd name="connsiteY76" fmla="*/ 3582642 h 5054678"/>
              <a:gd name="connsiteX77" fmla="*/ 1059711 w 1922272"/>
              <a:gd name="connsiteY77" fmla="*/ 3587157 h 5054678"/>
              <a:gd name="connsiteX78" fmla="*/ 1050680 w 1922272"/>
              <a:gd name="connsiteY78" fmla="*/ 3623282 h 5054678"/>
              <a:gd name="connsiteX79" fmla="*/ 973013 w 1922272"/>
              <a:gd name="connsiteY79" fmla="*/ 3642247 h 5054678"/>
              <a:gd name="connsiteX80" fmla="*/ 907988 w 1922272"/>
              <a:gd name="connsiteY80" fmla="*/ 3659406 h 5054678"/>
              <a:gd name="connsiteX81" fmla="*/ 1002815 w 1922272"/>
              <a:gd name="connsiteY81" fmla="*/ 3697337 h 5054678"/>
              <a:gd name="connsiteX82" fmla="*/ 1130154 w 1922272"/>
              <a:gd name="connsiteY82" fmla="*/ 3734364 h 5054678"/>
              <a:gd name="connsiteX83" fmla="*/ 1249365 w 1922272"/>
              <a:gd name="connsiteY83" fmla="*/ 3907762 h 5054678"/>
              <a:gd name="connsiteX84" fmla="*/ 1321614 w 1922272"/>
              <a:gd name="connsiteY84" fmla="*/ 4124508 h 5054678"/>
              <a:gd name="connsiteX85" fmla="*/ 1257493 w 1922272"/>
              <a:gd name="connsiteY85" fmla="*/ 4243719 h 5054678"/>
              <a:gd name="connsiteX86" fmla="*/ 1078676 w 1922272"/>
              <a:gd name="connsiteY86" fmla="*/ 4204885 h 5054678"/>
              <a:gd name="connsiteX87" fmla="*/ 895345 w 1922272"/>
              <a:gd name="connsiteY87" fmla="*/ 4105543 h 5054678"/>
              <a:gd name="connsiteX88" fmla="*/ 764394 w 1922272"/>
              <a:gd name="connsiteY88" fmla="*/ 4066709 h 5054678"/>
              <a:gd name="connsiteX89" fmla="*/ 674083 w 1922272"/>
              <a:gd name="connsiteY89" fmla="*/ 4095609 h 5054678"/>
              <a:gd name="connsiteX90" fmla="*/ 609059 w 1922272"/>
              <a:gd name="connsiteY90" fmla="*/ 4125411 h 5054678"/>
              <a:gd name="connsiteX91" fmla="*/ 539519 w 1922272"/>
              <a:gd name="connsiteY91" fmla="*/ 4086578 h 5054678"/>
              <a:gd name="connsiteX92" fmla="*/ 488945 w 1922272"/>
              <a:gd name="connsiteY92" fmla="*/ 4014329 h 5054678"/>
              <a:gd name="connsiteX93" fmla="*/ 516038 w 1922272"/>
              <a:gd name="connsiteY93" fmla="*/ 4107349 h 5054678"/>
              <a:gd name="connsiteX94" fmla="*/ 546744 w 1922272"/>
              <a:gd name="connsiteY94" fmla="*/ 4223851 h 5054678"/>
              <a:gd name="connsiteX95" fmla="*/ 474495 w 1922272"/>
              <a:gd name="connsiteY95" fmla="*/ 4389120 h 5054678"/>
              <a:gd name="connsiteX96" fmla="*/ 375153 w 1922272"/>
              <a:gd name="connsiteY96" fmla="*/ 4524587 h 5054678"/>
              <a:gd name="connsiteX97" fmla="*/ 282133 w 1922272"/>
              <a:gd name="connsiteY97" fmla="*/ 4578773 h 5054678"/>
              <a:gd name="connsiteX98" fmla="*/ 233365 w 1922272"/>
              <a:gd name="connsiteY98" fmla="*/ 4612188 h 5054678"/>
              <a:gd name="connsiteX99" fmla="*/ 240589 w 1922272"/>
              <a:gd name="connsiteY99" fmla="*/ 4679018 h 5054678"/>
              <a:gd name="connsiteX100" fmla="*/ 134022 w 1922272"/>
              <a:gd name="connsiteY100" fmla="*/ 4793713 h 5054678"/>
              <a:gd name="connsiteX101" fmla="*/ 33777 w 1922272"/>
              <a:gd name="connsiteY101" fmla="*/ 4889444 h 5054678"/>
              <a:gd name="connsiteX102" fmla="*/ 362 w 1922272"/>
              <a:gd name="connsiteY102" fmla="*/ 4953564 h 5054678"/>
              <a:gd name="connsiteX103" fmla="*/ 37389 w 1922272"/>
              <a:gd name="connsiteY103" fmla="*/ 5036651 h 5054678"/>
              <a:gd name="connsiteX104" fmla="*/ 66289 w 1922272"/>
              <a:gd name="connsiteY104" fmla="*/ 5048391 h 5054678"/>
              <a:gd name="connsiteX105" fmla="*/ 80739 w 1922272"/>
              <a:gd name="connsiteY105" fmla="*/ 4968014 h 5054678"/>
              <a:gd name="connsiteX106" fmla="*/ 193627 w 1922272"/>
              <a:gd name="connsiteY106" fmla="*/ 4807260 h 5054678"/>
              <a:gd name="connsiteX107" fmla="*/ 361606 w 1922272"/>
              <a:gd name="connsiteY107" fmla="*/ 4662762 h 5054678"/>
              <a:gd name="connsiteX108" fmla="*/ 587384 w 1922272"/>
              <a:gd name="connsiteY108" fmla="*/ 4607673 h 5054678"/>
              <a:gd name="connsiteX109" fmla="*/ 690339 w 1922272"/>
              <a:gd name="connsiteY109" fmla="*/ 4567936 h 5054678"/>
              <a:gd name="connsiteX110" fmla="*/ 740010 w 1922272"/>
              <a:gd name="connsiteY110" fmla="*/ 4490268 h 5054678"/>
              <a:gd name="connsiteX111" fmla="*/ 830321 w 1922272"/>
              <a:gd name="connsiteY111" fmla="*/ 4476722 h 5054678"/>
              <a:gd name="connsiteX112" fmla="*/ 1027199 w 1922272"/>
              <a:gd name="connsiteY112" fmla="*/ 4569742 h 5054678"/>
              <a:gd name="connsiteX113" fmla="*/ 1267427 w 1922272"/>
              <a:gd name="connsiteY113" fmla="*/ 4609479 h 5054678"/>
              <a:gd name="connsiteX114" fmla="*/ 1464305 w 1922272"/>
              <a:gd name="connsiteY114" fmla="*/ 4614898 h 5054678"/>
              <a:gd name="connsiteX115" fmla="*/ 1667505 w 1922272"/>
              <a:gd name="connsiteY115" fmla="*/ 4539036 h 5054678"/>
              <a:gd name="connsiteX116" fmla="*/ 1781297 w 1922272"/>
              <a:gd name="connsiteY116" fmla="*/ 4486656 h 5054678"/>
              <a:gd name="connsiteX117" fmla="*/ 1843612 w 1922272"/>
              <a:gd name="connsiteY117" fmla="*/ 4509234 h 5054678"/>
              <a:gd name="connsiteX118" fmla="*/ 1827356 w 1922272"/>
              <a:gd name="connsiteY118" fmla="*/ 4662762 h 5054678"/>
              <a:gd name="connsiteX119" fmla="*/ 1774072 w 1922272"/>
              <a:gd name="connsiteY119" fmla="*/ 4827129 h 5054678"/>
              <a:gd name="connsiteX120" fmla="*/ 1774975 w 1922272"/>
              <a:gd name="connsiteY120" fmla="*/ 4925568 h 5054678"/>
              <a:gd name="connsiteX121" fmla="*/ 1839999 w 1922272"/>
              <a:gd name="connsiteY121" fmla="*/ 4813582 h 5054678"/>
              <a:gd name="connsiteX122" fmla="*/ 1897798 w 1922272"/>
              <a:gd name="connsiteY122" fmla="*/ 4627541 h 5054678"/>
              <a:gd name="connsiteX123" fmla="*/ 1922182 w 1922272"/>
              <a:gd name="connsiteY123" fmla="*/ 4467691 h 5054678"/>
              <a:gd name="connsiteX124" fmla="*/ 1886961 w 1922272"/>
              <a:gd name="connsiteY124" fmla="*/ 4399957 h 5054678"/>
              <a:gd name="connsiteX125" fmla="*/ 1746979 w 1922272"/>
              <a:gd name="connsiteY125" fmla="*/ 4433372 h 5054678"/>
              <a:gd name="connsiteX126" fmla="*/ 1613318 w 1922272"/>
              <a:gd name="connsiteY126" fmla="*/ 4462272 h 5054678"/>
              <a:gd name="connsiteX127" fmla="*/ 1582613 w 1922272"/>
              <a:gd name="connsiteY127" fmla="*/ 4395442 h 5054678"/>
              <a:gd name="connsiteX128" fmla="*/ 1614221 w 1922272"/>
              <a:gd name="connsiteY128" fmla="*/ 4231075 h 5054678"/>
              <a:gd name="connsiteX129" fmla="*/ 1515782 w 1922272"/>
              <a:gd name="connsiteY129" fmla="*/ 4029682 h 5054678"/>
              <a:gd name="connsiteX130" fmla="*/ 1366769 w 1922272"/>
              <a:gd name="connsiteY130" fmla="*/ 3854478 h 5054678"/>
              <a:gd name="connsiteX131" fmla="*/ 1304454 w 1922272"/>
              <a:gd name="connsiteY131" fmla="*/ 3760554 h 5054678"/>
              <a:gd name="connsiteX132" fmla="*/ 1318001 w 1922272"/>
              <a:gd name="connsiteY132" fmla="*/ 3710883 h 5054678"/>
              <a:gd name="connsiteX0" fmla="*/ 1318001 w 1922272"/>
              <a:gd name="connsiteY0" fmla="*/ 805469 h 2149264"/>
              <a:gd name="connsiteX1" fmla="*/ 1433599 w 1922272"/>
              <a:gd name="connsiteY1" fmla="*/ 772957 h 2149264"/>
              <a:gd name="connsiteX2" fmla="*/ 1479658 w 1922272"/>
              <a:gd name="connsiteY2" fmla="*/ 716061 h 2149264"/>
              <a:gd name="connsiteX3" fmla="*/ 1300842 w 1922272"/>
              <a:gd name="connsiteY3" fmla="*/ 691677 h 2149264"/>
              <a:gd name="connsiteX4" fmla="*/ 1292714 w 1922272"/>
              <a:gd name="connsiteY4" fmla="*/ 690774 h 2149264"/>
              <a:gd name="connsiteX5" fmla="*/ 1213240 w 1922272"/>
              <a:gd name="connsiteY5" fmla="*/ 555308 h 2149264"/>
              <a:gd name="connsiteX6" fmla="*/ 1137379 w 1922272"/>
              <a:gd name="connsiteY6" fmla="*/ 497508 h 2149264"/>
              <a:gd name="connsiteX7" fmla="*/ 1095836 w 1922272"/>
              <a:gd name="connsiteY7" fmla="*/ 473125 h 2149264"/>
              <a:gd name="connsiteX8" fmla="*/ 1052486 w 1922272"/>
              <a:gd name="connsiteY8" fmla="*/ 446934 h 2149264"/>
              <a:gd name="connsiteX9" fmla="*/ 939597 w 1922272"/>
              <a:gd name="connsiteY9" fmla="*/ 320499 h 2149264"/>
              <a:gd name="connsiteX10" fmla="*/ 922438 w 1922272"/>
              <a:gd name="connsiteY10" fmla="*/ 233800 h 2149264"/>
              <a:gd name="connsiteX11" fmla="*/ 896248 w 1922272"/>
              <a:gd name="connsiteY11" fmla="*/ 270828 h 2149264"/>
              <a:gd name="connsiteX12" fmla="*/ 884507 w 1922272"/>
              <a:gd name="connsiteY12" fmla="*/ 320499 h 2149264"/>
              <a:gd name="connsiteX13" fmla="*/ 891733 w 1922272"/>
              <a:gd name="connsiteY13" fmla="*/ 361139 h 2149264"/>
              <a:gd name="connsiteX14" fmla="*/ 857414 w 1922272"/>
              <a:gd name="connsiteY14" fmla="*/ 337658 h 2149264"/>
              <a:gd name="connsiteX15" fmla="*/ 804131 w 1922272"/>
              <a:gd name="connsiteY15" fmla="*/ 286180 h 2149264"/>
              <a:gd name="connsiteX16" fmla="*/ 776134 w 1922272"/>
              <a:gd name="connsiteY16" fmla="*/ 236509 h 2149264"/>
              <a:gd name="connsiteX17" fmla="*/ 765297 w 1922272"/>
              <a:gd name="connsiteY17" fmla="*/ 185032 h 2149264"/>
              <a:gd name="connsiteX18" fmla="*/ 770716 w 1922272"/>
              <a:gd name="connsiteY18" fmla="*/ 139877 h 2149264"/>
              <a:gd name="connsiteX19" fmla="*/ 787875 w 1922272"/>
              <a:gd name="connsiteY19" fmla="*/ 103752 h 2149264"/>
              <a:gd name="connsiteX20" fmla="*/ 816774 w 1922272"/>
              <a:gd name="connsiteY20" fmla="*/ 70337 h 2149264"/>
              <a:gd name="connsiteX21" fmla="*/ 845674 w 1922272"/>
              <a:gd name="connsiteY21" fmla="*/ 54081 h 2149264"/>
              <a:gd name="connsiteX22" fmla="*/ 865542 w 1922272"/>
              <a:gd name="connsiteY22" fmla="*/ 20666 h 2149264"/>
              <a:gd name="connsiteX23" fmla="*/ 832127 w 1922272"/>
              <a:gd name="connsiteY23" fmla="*/ 797 h 2149264"/>
              <a:gd name="connsiteX24" fmla="*/ 779747 w 1922272"/>
              <a:gd name="connsiteY24" fmla="*/ 29697 h 2149264"/>
              <a:gd name="connsiteX25" fmla="*/ 742719 w 1922272"/>
              <a:gd name="connsiteY25" fmla="*/ 73949 h 2149264"/>
              <a:gd name="connsiteX26" fmla="*/ 719238 w 1922272"/>
              <a:gd name="connsiteY26" fmla="*/ 123620 h 2149264"/>
              <a:gd name="connsiteX27" fmla="*/ 712013 w 1922272"/>
              <a:gd name="connsiteY27" fmla="*/ 187741 h 2149264"/>
              <a:gd name="connsiteX28" fmla="*/ 726463 w 1922272"/>
              <a:gd name="connsiteY28" fmla="*/ 254572 h 2149264"/>
              <a:gd name="connsiteX29" fmla="*/ 762587 w 1922272"/>
              <a:gd name="connsiteY29" fmla="*/ 318693 h 2149264"/>
              <a:gd name="connsiteX30" fmla="*/ 826708 w 1922272"/>
              <a:gd name="connsiteY30" fmla="*/ 381007 h 2149264"/>
              <a:gd name="connsiteX31" fmla="*/ 1020877 w 1922272"/>
              <a:gd name="connsiteY31" fmla="*/ 494799 h 2149264"/>
              <a:gd name="connsiteX32" fmla="*/ 1110285 w 1922272"/>
              <a:gd name="connsiteY32" fmla="*/ 545373 h 2149264"/>
              <a:gd name="connsiteX33" fmla="*/ 1175309 w 1922272"/>
              <a:gd name="connsiteY33" fmla="*/ 595045 h 2149264"/>
              <a:gd name="connsiteX34" fmla="*/ 1232205 w 1922272"/>
              <a:gd name="connsiteY34" fmla="*/ 687162 h 2149264"/>
              <a:gd name="connsiteX35" fmla="*/ 1204209 w 1922272"/>
              <a:gd name="connsiteY35" fmla="*/ 684452 h 2149264"/>
              <a:gd name="connsiteX36" fmla="*/ 1090417 w 1922272"/>
              <a:gd name="connsiteY36" fmla="*/ 582401 h 2149264"/>
              <a:gd name="connsiteX37" fmla="*/ 1009137 w 1922272"/>
              <a:gd name="connsiteY37" fmla="*/ 553501 h 2149264"/>
              <a:gd name="connsiteX38" fmla="*/ 936888 w 1922272"/>
              <a:gd name="connsiteY38" fmla="*/ 544470 h 2149264"/>
              <a:gd name="connsiteX39" fmla="*/ 879089 w 1922272"/>
              <a:gd name="connsiteY39" fmla="*/ 543567 h 2149264"/>
              <a:gd name="connsiteX40" fmla="*/ 817677 w 1922272"/>
              <a:gd name="connsiteY40" fmla="*/ 552598 h 2149264"/>
              <a:gd name="connsiteX41" fmla="*/ 713820 w 1922272"/>
              <a:gd name="connsiteY41" fmla="*/ 582401 h 2149264"/>
              <a:gd name="connsiteX42" fmla="*/ 657827 w 1922272"/>
              <a:gd name="connsiteY42" fmla="*/ 599560 h 2149264"/>
              <a:gd name="connsiteX43" fmla="*/ 467270 w 1922272"/>
              <a:gd name="connsiteY43" fmla="*/ 551695 h 2149264"/>
              <a:gd name="connsiteX44" fmla="*/ 444693 w 1922272"/>
              <a:gd name="connsiteY44" fmla="*/ 511055 h 2149264"/>
              <a:gd name="connsiteX45" fmla="*/ 441080 w 1922272"/>
              <a:gd name="connsiteY45" fmla="*/ 455965 h 2149264"/>
              <a:gd name="connsiteX46" fmla="*/ 454627 w 1922272"/>
              <a:gd name="connsiteY46" fmla="*/ 384620 h 2149264"/>
              <a:gd name="connsiteX47" fmla="*/ 479011 w 1922272"/>
              <a:gd name="connsiteY47" fmla="*/ 302437 h 2149264"/>
              <a:gd name="connsiteX48" fmla="*/ 460948 w 1922272"/>
              <a:gd name="connsiteY48" fmla="*/ 268118 h 2149264"/>
              <a:gd name="connsiteX49" fmla="*/ 426630 w 1922272"/>
              <a:gd name="connsiteY49" fmla="*/ 286180 h 2149264"/>
              <a:gd name="connsiteX50" fmla="*/ 402246 w 1922272"/>
              <a:gd name="connsiteY50" fmla="*/ 370170 h 2149264"/>
              <a:gd name="connsiteX51" fmla="*/ 386893 w 1922272"/>
              <a:gd name="connsiteY51" fmla="*/ 450547 h 2149264"/>
              <a:gd name="connsiteX52" fmla="*/ 391409 w 1922272"/>
              <a:gd name="connsiteY52" fmla="*/ 524602 h 2149264"/>
              <a:gd name="connsiteX53" fmla="*/ 426630 w 1922272"/>
              <a:gd name="connsiteY53" fmla="*/ 588723 h 2149264"/>
              <a:gd name="connsiteX54" fmla="*/ 482623 w 1922272"/>
              <a:gd name="connsiteY54" fmla="*/ 632072 h 2149264"/>
              <a:gd name="connsiteX55" fmla="*/ 422115 w 1922272"/>
              <a:gd name="connsiteY55" fmla="*/ 632072 h 2149264"/>
              <a:gd name="connsiteX56" fmla="*/ 342641 w 1922272"/>
              <a:gd name="connsiteY56" fmla="*/ 615816 h 2149264"/>
              <a:gd name="connsiteX57" fmla="*/ 270392 w 1922272"/>
              <a:gd name="connsiteY57" fmla="*/ 574273 h 2149264"/>
              <a:gd name="connsiteX58" fmla="*/ 213496 w 1922272"/>
              <a:gd name="connsiteY58" fmla="*/ 507443 h 2149264"/>
              <a:gd name="connsiteX59" fmla="*/ 134022 w 1922272"/>
              <a:gd name="connsiteY59" fmla="*/ 292502 h 2149264"/>
              <a:gd name="connsiteX60" fmla="*/ 96092 w 1922272"/>
              <a:gd name="connsiteY60" fmla="*/ 260893 h 2149264"/>
              <a:gd name="connsiteX61" fmla="*/ 77126 w 1922272"/>
              <a:gd name="connsiteY61" fmla="*/ 294308 h 2149264"/>
              <a:gd name="connsiteX62" fmla="*/ 165631 w 1922272"/>
              <a:gd name="connsiteY62" fmla="*/ 535439 h 2149264"/>
              <a:gd name="connsiteX63" fmla="*/ 233365 w 1922272"/>
              <a:gd name="connsiteY63" fmla="*/ 616719 h 2149264"/>
              <a:gd name="connsiteX64" fmla="*/ 322773 w 1922272"/>
              <a:gd name="connsiteY64" fmla="*/ 668197 h 2149264"/>
              <a:gd name="connsiteX65" fmla="*/ 416696 w 1922272"/>
              <a:gd name="connsiteY65" fmla="*/ 687162 h 2149264"/>
              <a:gd name="connsiteX66" fmla="*/ 507007 w 1922272"/>
              <a:gd name="connsiteY66" fmla="*/ 686259 h 2149264"/>
              <a:gd name="connsiteX67" fmla="*/ 590093 w 1922272"/>
              <a:gd name="connsiteY67" fmla="*/ 673615 h 2149264"/>
              <a:gd name="connsiteX68" fmla="*/ 671373 w 1922272"/>
              <a:gd name="connsiteY68" fmla="*/ 652844 h 2149264"/>
              <a:gd name="connsiteX69" fmla="*/ 728269 w 1922272"/>
              <a:gd name="connsiteY69" fmla="*/ 635685 h 2149264"/>
              <a:gd name="connsiteX70" fmla="*/ 828515 w 1922272"/>
              <a:gd name="connsiteY70" fmla="*/ 606785 h 2149264"/>
              <a:gd name="connsiteX71" fmla="*/ 880895 w 1922272"/>
              <a:gd name="connsiteY71" fmla="*/ 598657 h 2149264"/>
              <a:gd name="connsiteX72" fmla="*/ 932373 w 1922272"/>
              <a:gd name="connsiteY72" fmla="*/ 599560 h 2149264"/>
              <a:gd name="connsiteX73" fmla="*/ 997396 w 1922272"/>
              <a:gd name="connsiteY73" fmla="*/ 607688 h 2149264"/>
              <a:gd name="connsiteX74" fmla="*/ 1063324 w 1922272"/>
              <a:gd name="connsiteY74" fmla="*/ 630266 h 2149264"/>
              <a:gd name="connsiteX75" fmla="*/ 1122026 w 1922272"/>
              <a:gd name="connsiteY75" fmla="*/ 677228 h 2149264"/>
              <a:gd name="connsiteX76" fmla="*/ 1059711 w 1922272"/>
              <a:gd name="connsiteY76" fmla="*/ 681743 h 2149264"/>
              <a:gd name="connsiteX77" fmla="*/ 1050680 w 1922272"/>
              <a:gd name="connsiteY77" fmla="*/ 717868 h 2149264"/>
              <a:gd name="connsiteX78" fmla="*/ 973013 w 1922272"/>
              <a:gd name="connsiteY78" fmla="*/ 736833 h 2149264"/>
              <a:gd name="connsiteX79" fmla="*/ 907988 w 1922272"/>
              <a:gd name="connsiteY79" fmla="*/ 753992 h 2149264"/>
              <a:gd name="connsiteX80" fmla="*/ 1002815 w 1922272"/>
              <a:gd name="connsiteY80" fmla="*/ 791923 h 2149264"/>
              <a:gd name="connsiteX81" fmla="*/ 1130154 w 1922272"/>
              <a:gd name="connsiteY81" fmla="*/ 828950 h 2149264"/>
              <a:gd name="connsiteX82" fmla="*/ 1249365 w 1922272"/>
              <a:gd name="connsiteY82" fmla="*/ 1002348 h 2149264"/>
              <a:gd name="connsiteX83" fmla="*/ 1321614 w 1922272"/>
              <a:gd name="connsiteY83" fmla="*/ 1219094 h 2149264"/>
              <a:gd name="connsiteX84" fmla="*/ 1257493 w 1922272"/>
              <a:gd name="connsiteY84" fmla="*/ 1338305 h 2149264"/>
              <a:gd name="connsiteX85" fmla="*/ 1078676 w 1922272"/>
              <a:gd name="connsiteY85" fmla="*/ 1299471 h 2149264"/>
              <a:gd name="connsiteX86" fmla="*/ 895345 w 1922272"/>
              <a:gd name="connsiteY86" fmla="*/ 1200129 h 2149264"/>
              <a:gd name="connsiteX87" fmla="*/ 764394 w 1922272"/>
              <a:gd name="connsiteY87" fmla="*/ 1161295 h 2149264"/>
              <a:gd name="connsiteX88" fmla="*/ 674083 w 1922272"/>
              <a:gd name="connsiteY88" fmla="*/ 1190195 h 2149264"/>
              <a:gd name="connsiteX89" fmla="*/ 609059 w 1922272"/>
              <a:gd name="connsiteY89" fmla="*/ 1219997 h 2149264"/>
              <a:gd name="connsiteX90" fmla="*/ 539519 w 1922272"/>
              <a:gd name="connsiteY90" fmla="*/ 1181164 h 2149264"/>
              <a:gd name="connsiteX91" fmla="*/ 488945 w 1922272"/>
              <a:gd name="connsiteY91" fmla="*/ 1108915 h 2149264"/>
              <a:gd name="connsiteX92" fmla="*/ 516038 w 1922272"/>
              <a:gd name="connsiteY92" fmla="*/ 1201935 h 2149264"/>
              <a:gd name="connsiteX93" fmla="*/ 546744 w 1922272"/>
              <a:gd name="connsiteY93" fmla="*/ 1318437 h 2149264"/>
              <a:gd name="connsiteX94" fmla="*/ 474495 w 1922272"/>
              <a:gd name="connsiteY94" fmla="*/ 1483706 h 2149264"/>
              <a:gd name="connsiteX95" fmla="*/ 375153 w 1922272"/>
              <a:gd name="connsiteY95" fmla="*/ 1619173 h 2149264"/>
              <a:gd name="connsiteX96" fmla="*/ 282133 w 1922272"/>
              <a:gd name="connsiteY96" fmla="*/ 1673359 h 2149264"/>
              <a:gd name="connsiteX97" fmla="*/ 233365 w 1922272"/>
              <a:gd name="connsiteY97" fmla="*/ 1706774 h 2149264"/>
              <a:gd name="connsiteX98" fmla="*/ 240589 w 1922272"/>
              <a:gd name="connsiteY98" fmla="*/ 1773604 h 2149264"/>
              <a:gd name="connsiteX99" fmla="*/ 134022 w 1922272"/>
              <a:gd name="connsiteY99" fmla="*/ 1888299 h 2149264"/>
              <a:gd name="connsiteX100" fmla="*/ 33777 w 1922272"/>
              <a:gd name="connsiteY100" fmla="*/ 1984030 h 2149264"/>
              <a:gd name="connsiteX101" fmla="*/ 362 w 1922272"/>
              <a:gd name="connsiteY101" fmla="*/ 2048150 h 2149264"/>
              <a:gd name="connsiteX102" fmla="*/ 37389 w 1922272"/>
              <a:gd name="connsiteY102" fmla="*/ 2131237 h 2149264"/>
              <a:gd name="connsiteX103" fmla="*/ 66289 w 1922272"/>
              <a:gd name="connsiteY103" fmla="*/ 2142977 h 2149264"/>
              <a:gd name="connsiteX104" fmla="*/ 80739 w 1922272"/>
              <a:gd name="connsiteY104" fmla="*/ 2062600 h 2149264"/>
              <a:gd name="connsiteX105" fmla="*/ 193627 w 1922272"/>
              <a:gd name="connsiteY105" fmla="*/ 1901846 h 2149264"/>
              <a:gd name="connsiteX106" fmla="*/ 361606 w 1922272"/>
              <a:gd name="connsiteY106" fmla="*/ 1757348 h 2149264"/>
              <a:gd name="connsiteX107" fmla="*/ 587384 w 1922272"/>
              <a:gd name="connsiteY107" fmla="*/ 1702259 h 2149264"/>
              <a:gd name="connsiteX108" fmla="*/ 690339 w 1922272"/>
              <a:gd name="connsiteY108" fmla="*/ 1662522 h 2149264"/>
              <a:gd name="connsiteX109" fmla="*/ 740010 w 1922272"/>
              <a:gd name="connsiteY109" fmla="*/ 1584854 h 2149264"/>
              <a:gd name="connsiteX110" fmla="*/ 830321 w 1922272"/>
              <a:gd name="connsiteY110" fmla="*/ 1571308 h 2149264"/>
              <a:gd name="connsiteX111" fmla="*/ 1027199 w 1922272"/>
              <a:gd name="connsiteY111" fmla="*/ 1664328 h 2149264"/>
              <a:gd name="connsiteX112" fmla="*/ 1267427 w 1922272"/>
              <a:gd name="connsiteY112" fmla="*/ 1704065 h 2149264"/>
              <a:gd name="connsiteX113" fmla="*/ 1464305 w 1922272"/>
              <a:gd name="connsiteY113" fmla="*/ 1709484 h 2149264"/>
              <a:gd name="connsiteX114" fmla="*/ 1667505 w 1922272"/>
              <a:gd name="connsiteY114" fmla="*/ 1633622 h 2149264"/>
              <a:gd name="connsiteX115" fmla="*/ 1781297 w 1922272"/>
              <a:gd name="connsiteY115" fmla="*/ 1581242 h 2149264"/>
              <a:gd name="connsiteX116" fmla="*/ 1843612 w 1922272"/>
              <a:gd name="connsiteY116" fmla="*/ 1603820 h 2149264"/>
              <a:gd name="connsiteX117" fmla="*/ 1827356 w 1922272"/>
              <a:gd name="connsiteY117" fmla="*/ 1757348 h 2149264"/>
              <a:gd name="connsiteX118" fmla="*/ 1774072 w 1922272"/>
              <a:gd name="connsiteY118" fmla="*/ 1921715 h 2149264"/>
              <a:gd name="connsiteX119" fmla="*/ 1774975 w 1922272"/>
              <a:gd name="connsiteY119" fmla="*/ 2020154 h 2149264"/>
              <a:gd name="connsiteX120" fmla="*/ 1839999 w 1922272"/>
              <a:gd name="connsiteY120" fmla="*/ 1908168 h 2149264"/>
              <a:gd name="connsiteX121" fmla="*/ 1897798 w 1922272"/>
              <a:gd name="connsiteY121" fmla="*/ 1722127 h 2149264"/>
              <a:gd name="connsiteX122" fmla="*/ 1922182 w 1922272"/>
              <a:gd name="connsiteY122" fmla="*/ 1562277 h 2149264"/>
              <a:gd name="connsiteX123" fmla="*/ 1886961 w 1922272"/>
              <a:gd name="connsiteY123" fmla="*/ 1494543 h 2149264"/>
              <a:gd name="connsiteX124" fmla="*/ 1746979 w 1922272"/>
              <a:gd name="connsiteY124" fmla="*/ 1527958 h 2149264"/>
              <a:gd name="connsiteX125" fmla="*/ 1613318 w 1922272"/>
              <a:gd name="connsiteY125" fmla="*/ 1556858 h 2149264"/>
              <a:gd name="connsiteX126" fmla="*/ 1582613 w 1922272"/>
              <a:gd name="connsiteY126" fmla="*/ 1490028 h 2149264"/>
              <a:gd name="connsiteX127" fmla="*/ 1614221 w 1922272"/>
              <a:gd name="connsiteY127" fmla="*/ 1325661 h 2149264"/>
              <a:gd name="connsiteX128" fmla="*/ 1515782 w 1922272"/>
              <a:gd name="connsiteY128" fmla="*/ 1124268 h 2149264"/>
              <a:gd name="connsiteX129" fmla="*/ 1366769 w 1922272"/>
              <a:gd name="connsiteY129" fmla="*/ 949064 h 2149264"/>
              <a:gd name="connsiteX130" fmla="*/ 1304454 w 1922272"/>
              <a:gd name="connsiteY130" fmla="*/ 855140 h 2149264"/>
              <a:gd name="connsiteX131" fmla="*/ 1318001 w 1922272"/>
              <a:gd name="connsiteY131" fmla="*/ 805469 h 21492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1922272" h="2149264">
                <a:moveTo>
                  <a:pt x="1318001" y="805469"/>
                </a:moveTo>
                <a:cubicBezTo>
                  <a:pt x="1342385" y="794632"/>
                  <a:pt x="1392959" y="789213"/>
                  <a:pt x="1433599" y="772957"/>
                </a:cubicBezTo>
                <a:cubicBezTo>
                  <a:pt x="1474239" y="757605"/>
                  <a:pt x="1505848" y="731414"/>
                  <a:pt x="1479658" y="716061"/>
                </a:cubicBezTo>
                <a:cubicBezTo>
                  <a:pt x="1453468" y="700708"/>
                  <a:pt x="1368575" y="697096"/>
                  <a:pt x="1300842" y="691677"/>
                </a:cubicBezTo>
                <a:lnTo>
                  <a:pt x="1292714" y="690774"/>
                </a:lnTo>
                <a:cubicBezTo>
                  <a:pt x="1273748" y="643812"/>
                  <a:pt x="1253880" y="596851"/>
                  <a:pt x="1213240" y="555308"/>
                </a:cubicBezTo>
                <a:cubicBezTo>
                  <a:pt x="1192468" y="534536"/>
                  <a:pt x="1167181" y="515571"/>
                  <a:pt x="1137379" y="497508"/>
                </a:cubicBezTo>
                <a:cubicBezTo>
                  <a:pt x="1126541" y="491187"/>
                  <a:pt x="1112092" y="482156"/>
                  <a:pt x="1095836" y="473125"/>
                </a:cubicBezTo>
                <a:lnTo>
                  <a:pt x="1052486" y="446934"/>
                </a:lnTo>
                <a:cubicBezTo>
                  <a:pt x="996493" y="411713"/>
                  <a:pt x="939597" y="365654"/>
                  <a:pt x="939597" y="320499"/>
                </a:cubicBezTo>
                <a:cubicBezTo>
                  <a:pt x="939597" y="278053"/>
                  <a:pt x="970303" y="183226"/>
                  <a:pt x="922438" y="233800"/>
                </a:cubicBezTo>
                <a:cubicBezTo>
                  <a:pt x="912504" y="244637"/>
                  <a:pt x="903473" y="257281"/>
                  <a:pt x="896248" y="270828"/>
                </a:cubicBezTo>
                <a:cubicBezTo>
                  <a:pt x="888120" y="286180"/>
                  <a:pt x="884507" y="303340"/>
                  <a:pt x="884507" y="320499"/>
                </a:cubicBezTo>
                <a:cubicBezTo>
                  <a:pt x="884507" y="334046"/>
                  <a:pt x="886314" y="347592"/>
                  <a:pt x="891733" y="361139"/>
                </a:cubicBezTo>
                <a:cubicBezTo>
                  <a:pt x="879089" y="353011"/>
                  <a:pt x="867348" y="344883"/>
                  <a:pt x="857414" y="337658"/>
                </a:cubicBezTo>
                <a:cubicBezTo>
                  <a:pt x="833933" y="320499"/>
                  <a:pt x="816774" y="303340"/>
                  <a:pt x="804131" y="286180"/>
                </a:cubicBezTo>
                <a:cubicBezTo>
                  <a:pt x="791487" y="269021"/>
                  <a:pt x="782456" y="252766"/>
                  <a:pt x="776134" y="236509"/>
                </a:cubicBezTo>
                <a:cubicBezTo>
                  <a:pt x="769813" y="219350"/>
                  <a:pt x="766200" y="202191"/>
                  <a:pt x="765297" y="185032"/>
                </a:cubicBezTo>
                <a:cubicBezTo>
                  <a:pt x="764394" y="168776"/>
                  <a:pt x="766200" y="154326"/>
                  <a:pt x="770716" y="139877"/>
                </a:cubicBezTo>
                <a:cubicBezTo>
                  <a:pt x="774328" y="127233"/>
                  <a:pt x="780650" y="114589"/>
                  <a:pt x="787875" y="103752"/>
                </a:cubicBezTo>
                <a:cubicBezTo>
                  <a:pt x="796906" y="89302"/>
                  <a:pt x="807743" y="77562"/>
                  <a:pt x="816774" y="70337"/>
                </a:cubicBezTo>
                <a:cubicBezTo>
                  <a:pt x="829418" y="58597"/>
                  <a:pt x="837546" y="56790"/>
                  <a:pt x="845674" y="54081"/>
                </a:cubicBezTo>
                <a:cubicBezTo>
                  <a:pt x="860124" y="50468"/>
                  <a:pt x="869155" y="35116"/>
                  <a:pt x="865542" y="20666"/>
                </a:cubicBezTo>
                <a:cubicBezTo>
                  <a:pt x="861930" y="6216"/>
                  <a:pt x="846577" y="-2815"/>
                  <a:pt x="832127" y="797"/>
                </a:cubicBezTo>
                <a:cubicBezTo>
                  <a:pt x="817677" y="4410"/>
                  <a:pt x="802325" y="8022"/>
                  <a:pt x="779747" y="29697"/>
                </a:cubicBezTo>
                <a:cubicBezTo>
                  <a:pt x="768006" y="39631"/>
                  <a:pt x="754460" y="55887"/>
                  <a:pt x="742719" y="73949"/>
                </a:cubicBezTo>
                <a:cubicBezTo>
                  <a:pt x="732785" y="88399"/>
                  <a:pt x="724657" y="105558"/>
                  <a:pt x="719238" y="123620"/>
                </a:cubicBezTo>
                <a:cubicBezTo>
                  <a:pt x="712916" y="144392"/>
                  <a:pt x="710207" y="166067"/>
                  <a:pt x="712013" y="187741"/>
                </a:cubicBezTo>
                <a:cubicBezTo>
                  <a:pt x="712916" y="210319"/>
                  <a:pt x="718335" y="232897"/>
                  <a:pt x="726463" y="254572"/>
                </a:cubicBezTo>
                <a:cubicBezTo>
                  <a:pt x="734591" y="276246"/>
                  <a:pt x="745428" y="297921"/>
                  <a:pt x="762587" y="318693"/>
                </a:cubicBezTo>
                <a:cubicBezTo>
                  <a:pt x="778844" y="339464"/>
                  <a:pt x="799615" y="360236"/>
                  <a:pt x="826708" y="381007"/>
                </a:cubicBezTo>
                <a:cubicBezTo>
                  <a:pt x="885411" y="425260"/>
                  <a:pt x="955853" y="460481"/>
                  <a:pt x="1020877" y="494799"/>
                </a:cubicBezTo>
                <a:cubicBezTo>
                  <a:pt x="1053389" y="512861"/>
                  <a:pt x="1084095" y="529117"/>
                  <a:pt x="1110285" y="545373"/>
                </a:cubicBezTo>
                <a:cubicBezTo>
                  <a:pt x="1135573" y="561629"/>
                  <a:pt x="1158150" y="577885"/>
                  <a:pt x="1175309" y="595045"/>
                </a:cubicBezTo>
                <a:cubicBezTo>
                  <a:pt x="1201500" y="622138"/>
                  <a:pt x="1217756" y="653747"/>
                  <a:pt x="1232205" y="687162"/>
                </a:cubicBezTo>
                <a:lnTo>
                  <a:pt x="1204209" y="684452"/>
                </a:lnTo>
                <a:cubicBezTo>
                  <a:pt x="1169891" y="644716"/>
                  <a:pt x="1133766" y="606785"/>
                  <a:pt x="1090417" y="582401"/>
                </a:cubicBezTo>
                <a:cubicBezTo>
                  <a:pt x="1064227" y="567951"/>
                  <a:pt x="1036230" y="558920"/>
                  <a:pt x="1009137" y="553501"/>
                </a:cubicBezTo>
                <a:cubicBezTo>
                  <a:pt x="982947" y="548083"/>
                  <a:pt x="957660" y="545373"/>
                  <a:pt x="936888" y="544470"/>
                </a:cubicBezTo>
                <a:cubicBezTo>
                  <a:pt x="915213" y="543567"/>
                  <a:pt x="898054" y="542664"/>
                  <a:pt x="879089" y="543567"/>
                </a:cubicBezTo>
                <a:cubicBezTo>
                  <a:pt x="860124" y="544470"/>
                  <a:pt x="841158" y="547179"/>
                  <a:pt x="817677" y="552598"/>
                </a:cubicBezTo>
                <a:cubicBezTo>
                  <a:pt x="788778" y="559823"/>
                  <a:pt x="750847" y="570660"/>
                  <a:pt x="713820" y="582401"/>
                </a:cubicBezTo>
                <a:cubicBezTo>
                  <a:pt x="694854" y="587819"/>
                  <a:pt x="676792" y="593238"/>
                  <a:pt x="657827" y="599560"/>
                </a:cubicBezTo>
                <a:cubicBezTo>
                  <a:pt x="574740" y="623041"/>
                  <a:pt x="536810" y="626653"/>
                  <a:pt x="467270" y="551695"/>
                </a:cubicBezTo>
                <a:cubicBezTo>
                  <a:pt x="456433" y="539955"/>
                  <a:pt x="449208" y="526408"/>
                  <a:pt x="444693" y="511055"/>
                </a:cubicBezTo>
                <a:cubicBezTo>
                  <a:pt x="440177" y="494799"/>
                  <a:pt x="439274" y="476737"/>
                  <a:pt x="441080" y="455965"/>
                </a:cubicBezTo>
                <a:cubicBezTo>
                  <a:pt x="442886" y="434291"/>
                  <a:pt x="448305" y="409907"/>
                  <a:pt x="454627" y="384620"/>
                </a:cubicBezTo>
                <a:cubicBezTo>
                  <a:pt x="461852" y="358429"/>
                  <a:pt x="469980" y="330433"/>
                  <a:pt x="479011" y="302437"/>
                </a:cubicBezTo>
                <a:cubicBezTo>
                  <a:pt x="483526" y="287987"/>
                  <a:pt x="475398" y="272634"/>
                  <a:pt x="460948" y="268118"/>
                </a:cubicBezTo>
                <a:cubicBezTo>
                  <a:pt x="446499" y="263603"/>
                  <a:pt x="431146" y="271731"/>
                  <a:pt x="426630" y="286180"/>
                </a:cubicBezTo>
                <a:cubicBezTo>
                  <a:pt x="417599" y="314177"/>
                  <a:pt x="409471" y="342173"/>
                  <a:pt x="402246" y="370170"/>
                </a:cubicBezTo>
                <a:cubicBezTo>
                  <a:pt x="395021" y="398166"/>
                  <a:pt x="389603" y="425260"/>
                  <a:pt x="386893" y="450547"/>
                </a:cubicBezTo>
                <a:cubicBezTo>
                  <a:pt x="384184" y="477640"/>
                  <a:pt x="385990" y="502024"/>
                  <a:pt x="391409" y="524602"/>
                </a:cubicBezTo>
                <a:cubicBezTo>
                  <a:pt x="397731" y="548083"/>
                  <a:pt x="409471" y="569757"/>
                  <a:pt x="426630" y="588723"/>
                </a:cubicBezTo>
                <a:cubicBezTo>
                  <a:pt x="441983" y="604979"/>
                  <a:pt x="460948" y="618525"/>
                  <a:pt x="482623" y="632072"/>
                </a:cubicBezTo>
                <a:cubicBezTo>
                  <a:pt x="462755" y="632975"/>
                  <a:pt x="442886" y="632975"/>
                  <a:pt x="422115" y="632072"/>
                </a:cubicBezTo>
                <a:cubicBezTo>
                  <a:pt x="395021" y="630266"/>
                  <a:pt x="367928" y="624847"/>
                  <a:pt x="342641" y="615816"/>
                </a:cubicBezTo>
                <a:cubicBezTo>
                  <a:pt x="317354" y="606785"/>
                  <a:pt x="292970" y="593238"/>
                  <a:pt x="270392" y="574273"/>
                </a:cubicBezTo>
                <a:cubicBezTo>
                  <a:pt x="249620" y="556211"/>
                  <a:pt x="230655" y="534536"/>
                  <a:pt x="213496" y="507443"/>
                </a:cubicBezTo>
                <a:cubicBezTo>
                  <a:pt x="180081" y="451450"/>
                  <a:pt x="152987" y="372879"/>
                  <a:pt x="134022" y="292502"/>
                </a:cubicBezTo>
                <a:cubicBezTo>
                  <a:pt x="129507" y="273537"/>
                  <a:pt x="122282" y="252766"/>
                  <a:pt x="96092" y="260893"/>
                </a:cubicBezTo>
                <a:cubicBezTo>
                  <a:pt x="81642" y="265409"/>
                  <a:pt x="73514" y="279859"/>
                  <a:pt x="77126" y="294308"/>
                </a:cubicBezTo>
                <a:cubicBezTo>
                  <a:pt x="101510" y="381910"/>
                  <a:pt x="126797" y="469512"/>
                  <a:pt x="165631" y="535439"/>
                </a:cubicBezTo>
                <a:cubicBezTo>
                  <a:pt x="185500" y="567951"/>
                  <a:pt x="208077" y="595045"/>
                  <a:pt x="233365" y="616719"/>
                </a:cubicBezTo>
                <a:cubicBezTo>
                  <a:pt x="260458" y="639297"/>
                  <a:pt x="290260" y="656456"/>
                  <a:pt x="322773" y="668197"/>
                </a:cubicBezTo>
                <a:cubicBezTo>
                  <a:pt x="353478" y="679034"/>
                  <a:pt x="385087" y="685356"/>
                  <a:pt x="416696" y="687162"/>
                </a:cubicBezTo>
                <a:cubicBezTo>
                  <a:pt x="447402" y="688968"/>
                  <a:pt x="478107" y="688065"/>
                  <a:pt x="507007" y="686259"/>
                </a:cubicBezTo>
                <a:cubicBezTo>
                  <a:pt x="535907" y="684452"/>
                  <a:pt x="563000" y="679034"/>
                  <a:pt x="590093" y="673615"/>
                </a:cubicBezTo>
                <a:cubicBezTo>
                  <a:pt x="616284" y="668197"/>
                  <a:pt x="643377" y="660972"/>
                  <a:pt x="671373" y="652844"/>
                </a:cubicBezTo>
                <a:lnTo>
                  <a:pt x="728269" y="635685"/>
                </a:lnTo>
                <a:cubicBezTo>
                  <a:pt x="764394" y="624847"/>
                  <a:pt x="799615" y="614010"/>
                  <a:pt x="828515" y="606785"/>
                </a:cubicBezTo>
                <a:cubicBezTo>
                  <a:pt x="848383" y="602269"/>
                  <a:pt x="865542" y="599560"/>
                  <a:pt x="880895" y="598657"/>
                </a:cubicBezTo>
                <a:cubicBezTo>
                  <a:pt x="896248" y="597754"/>
                  <a:pt x="912504" y="598657"/>
                  <a:pt x="932373" y="599560"/>
                </a:cubicBezTo>
                <a:cubicBezTo>
                  <a:pt x="952241" y="600463"/>
                  <a:pt x="974819" y="603172"/>
                  <a:pt x="997396" y="607688"/>
                </a:cubicBezTo>
                <a:cubicBezTo>
                  <a:pt x="1019974" y="612204"/>
                  <a:pt x="1042552" y="619428"/>
                  <a:pt x="1063324" y="630266"/>
                </a:cubicBezTo>
                <a:cubicBezTo>
                  <a:pt x="1084095" y="642006"/>
                  <a:pt x="1103061" y="658262"/>
                  <a:pt x="1122026" y="677228"/>
                </a:cubicBezTo>
                <a:cubicBezTo>
                  <a:pt x="1090417" y="674518"/>
                  <a:pt x="1067839" y="674518"/>
                  <a:pt x="1059711" y="681743"/>
                </a:cubicBezTo>
                <a:cubicBezTo>
                  <a:pt x="1050680" y="689871"/>
                  <a:pt x="1061517" y="707030"/>
                  <a:pt x="1050680" y="717868"/>
                </a:cubicBezTo>
                <a:cubicBezTo>
                  <a:pt x="1039843" y="728705"/>
                  <a:pt x="1007331" y="733220"/>
                  <a:pt x="973013" y="736833"/>
                </a:cubicBezTo>
                <a:cubicBezTo>
                  <a:pt x="938694" y="740445"/>
                  <a:pt x="902570" y="743155"/>
                  <a:pt x="907988" y="753992"/>
                </a:cubicBezTo>
                <a:cubicBezTo>
                  <a:pt x="913407" y="764829"/>
                  <a:pt x="958563" y="782892"/>
                  <a:pt x="1002815" y="791923"/>
                </a:cubicBezTo>
                <a:cubicBezTo>
                  <a:pt x="1047067" y="800051"/>
                  <a:pt x="1088611" y="796438"/>
                  <a:pt x="1130154" y="828950"/>
                </a:cubicBezTo>
                <a:cubicBezTo>
                  <a:pt x="1171697" y="861462"/>
                  <a:pt x="1213240" y="928292"/>
                  <a:pt x="1249365" y="1002348"/>
                </a:cubicBezTo>
                <a:cubicBezTo>
                  <a:pt x="1286392" y="1076403"/>
                  <a:pt x="1317098" y="1156779"/>
                  <a:pt x="1321614" y="1219094"/>
                </a:cubicBezTo>
                <a:cubicBezTo>
                  <a:pt x="1326129" y="1281409"/>
                  <a:pt x="1302648" y="1325661"/>
                  <a:pt x="1257493" y="1338305"/>
                </a:cubicBezTo>
                <a:cubicBezTo>
                  <a:pt x="1212337" y="1350046"/>
                  <a:pt x="1144604" y="1330177"/>
                  <a:pt x="1078676" y="1299471"/>
                </a:cubicBezTo>
                <a:cubicBezTo>
                  <a:pt x="1012749" y="1268765"/>
                  <a:pt x="948628" y="1227222"/>
                  <a:pt x="895345" y="1200129"/>
                </a:cubicBezTo>
                <a:cubicBezTo>
                  <a:pt x="842061" y="1173036"/>
                  <a:pt x="800518" y="1160392"/>
                  <a:pt x="764394" y="1161295"/>
                </a:cubicBezTo>
                <a:cubicBezTo>
                  <a:pt x="728269" y="1162198"/>
                  <a:pt x="698467" y="1176648"/>
                  <a:pt x="674083" y="1190195"/>
                </a:cubicBezTo>
                <a:cubicBezTo>
                  <a:pt x="649699" y="1204644"/>
                  <a:pt x="630733" y="1219094"/>
                  <a:pt x="609059" y="1219997"/>
                </a:cubicBezTo>
                <a:cubicBezTo>
                  <a:pt x="587384" y="1220900"/>
                  <a:pt x="563000" y="1210063"/>
                  <a:pt x="539519" y="1181164"/>
                </a:cubicBezTo>
                <a:cubicBezTo>
                  <a:pt x="516038" y="1152264"/>
                  <a:pt x="492557" y="1106205"/>
                  <a:pt x="488945" y="1108915"/>
                </a:cubicBezTo>
                <a:cubicBezTo>
                  <a:pt x="484429" y="1110721"/>
                  <a:pt x="498879" y="1161295"/>
                  <a:pt x="516038" y="1201935"/>
                </a:cubicBezTo>
                <a:cubicBezTo>
                  <a:pt x="533197" y="1242575"/>
                  <a:pt x="553969" y="1272378"/>
                  <a:pt x="546744" y="1318437"/>
                </a:cubicBezTo>
                <a:cubicBezTo>
                  <a:pt x="540422" y="1365398"/>
                  <a:pt x="507007" y="1427713"/>
                  <a:pt x="474495" y="1483706"/>
                </a:cubicBezTo>
                <a:cubicBezTo>
                  <a:pt x="441080" y="1539699"/>
                  <a:pt x="408568" y="1588467"/>
                  <a:pt x="375153" y="1619173"/>
                </a:cubicBezTo>
                <a:cubicBezTo>
                  <a:pt x="342641" y="1649878"/>
                  <a:pt x="309226" y="1662522"/>
                  <a:pt x="282133" y="1673359"/>
                </a:cubicBezTo>
                <a:cubicBezTo>
                  <a:pt x="255039" y="1684197"/>
                  <a:pt x="233365" y="1692325"/>
                  <a:pt x="233365" y="1706774"/>
                </a:cubicBezTo>
                <a:cubicBezTo>
                  <a:pt x="233365" y="1721224"/>
                  <a:pt x="255039" y="1741093"/>
                  <a:pt x="240589" y="1773604"/>
                </a:cubicBezTo>
                <a:cubicBezTo>
                  <a:pt x="226140" y="1806117"/>
                  <a:pt x="175565" y="1850369"/>
                  <a:pt x="134022" y="1888299"/>
                </a:cubicBezTo>
                <a:cubicBezTo>
                  <a:pt x="91576" y="1927133"/>
                  <a:pt x="57258" y="1960548"/>
                  <a:pt x="33777" y="1984030"/>
                </a:cubicBezTo>
                <a:cubicBezTo>
                  <a:pt x="10296" y="2007510"/>
                  <a:pt x="-2347" y="2021960"/>
                  <a:pt x="362" y="2048150"/>
                </a:cubicBezTo>
                <a:cubicBezTo>
                  <a:pt x="3071" y="2074341"/>
                  <a:pt x="22036" y="2111368"/>
                  <a:pt x="37389" y="2131237"/>
                </a:cubicBezTo>
                <a:cubicBezTo>
                  <a:pt x="52742" y="2151105"/>
                  <a:pt x="64483" y="2153814"/>
                  <a:pt x="66289" y="2142977"/>
                </a:cubicBezTo>
                <a:cubicBezTo>
                  <a:pt x="68095" y="2131237"/>
                  <a:pt x="60870" y="2105046"/>
                  <a:pt x="80739" y="2062600"/>
                </a:cubicBezTo>
                <a:cubicBezTo>
                  <a:pt x="99704" y="2019251"/>
                  <a:pt x="145763" y="1958742"/>
                  <a:pt x="193627" y="1901846"/>
                </a:cubicBezTo>
                <a:cubicBezTo>
                  <a:pt x="240589" y="1844950"/>
                  <a:pt x="289357" y="1789861"/>
                  <a:pt x="361606" y="1757348"/>
                </a:cubicBezTo>
                <a:cubicBezTo>
                  <a:pt x="432952" y="1723933"/>
                  <a:pt x="527779" y="1713096"/>
                  <a:pt x="587384" y="1702259"/>
                </a:cubicBezTo>
                <a:cubicBezTo>
                  <a:pt x="646989" y="1692325"/>
                  <a:pt x="671373" y="1683293"/>
                  <a:pt x="690339" y="1662522"/>
                </a:cubicBezTo>
                <a:cubicBezTo>
                  <a:pt x="709304" y="1640847"/>
                  <a:pt x="721947" y="1606529"/>
                  <a:pt x="740010" y="1584854"/>
                </a:cubicBezTo>
                <a:cubicBezTo>
                  <a:pt x="758975" y="1562277"/>
                  <a:pt x="783359" y="1552342"/>
                  <a:pt x="830321" y="1571308"/>
                </a:cubicBezTo>
                <a:cubicBezTo>
                  <a:pt x="877283" y="1590273"/>
                  <a:pt x="947725" y="1637235"/>
                  <a:pt x="1027199" y="1664328"/>
                </a:cubicBezTo>
                <a:cubicBezTo>
                  <a:pt x="1106673" y="1690518"/>
                  <a:pt x="1195178" y="1696840"/>
                  <a:pt x="1267427" y="1704065"/>
                </a:cubicBezTo>
                <a:cubicBezTo>
                  <a:pt x="1339676" y="1712193"/>
                  <a:pt x="1395668" y="1722127"/>
                  <a:pt x="1464305" y="1709484"/>
                </a:cubicBezTo>
                <a:cubicBezTo>
                  <a:pt x="1532038" y="1696840"/>
                  <a:pt x="1612415" y="1660716"/>
                  <a:pt x="1667505" y="1633622"/>
                </a:cubicBezTo>
                <a:cubicBezTo>
                  <a:pt x="1722595" y="1606529"/>
                  <a:pt x="1753301" y="1590273"/>
                  <a:pt x="1781297" y="1581242"/>
                </a:cubicBezTo>
                <a:cubicBezTo>
                  <a:pt x="1809294" y="1572211"/>
                  <a:pt x="1834581" y="1572211"/>
                  <a:pt x="1843612" y="1603820"/>
                </a:cubicBezTo>
                <a:cubicBezTo>
                  <a:pt x="1852643" y="1635428"/>
                  <a:pt x="1843612" y="1698646"/>
                  <a:pt x="1827356" y="1757348"/>
                </a:cubicBezTo>
                <a:cubicBezTo>
                  <a:pt x="1811100" y="1816051"/>
                  <a:pt x="1786716" y="1870237"/>
                  <a:pt x="1774072" y="1921715"/>
                </a:cubicBezTo>
                <a:cubicBezTo>
                  <a:pt x="1762332" y="1973192"/>
                  <a:pt x="1762332" y="2021960"/>
                  <a:pt x="1774975" y="2020154"/>
                </a:cubicBezTo>
                <a:cubicBezTo>
                  <a:pt x="1788522" y="2019251"/>
                  <a:pt x="1815615" y="1966870"/>
                  <a:pt x="1839999" y="1908168"/>
                </a:cubicBezTo>
                <a:cubicBezTo>
                  <a:pt x="1863480" y="1849466"/>
                  <a:pt x="1883348" y="1783539"/>
                  <a:pt x="1897798" y="1722127"/>
                </a:cubicBezTo>
                <a:cubicBezTo>
                  <a:pt x="1912248" y="1660716"/>
                  <a:pt x="1921279" y="1602917"/>
                  <a:pt x="1922182" y="1562277"/>
                </a:cubicBezTo>
                <a:cubicBezTo>
                  <a:pt x="1923085" y="1521637"/>
                  <a:pt x="1917667" y="1497253"/>
                  <a:pt x="1886961" y="1494543"/>
                </a:cubicBezTo>
                <a:cubicBezTo>
                  <a:pt x="1856255" y="1491834"/>
                  <a:pt x="1800262" y="1510799"/>
                  <a:pt x="1746979" y="1527958"/>
                </a:cubicBezTo>
                <a:cubicBezTo>
                  <a:pt x="1693695" y="1545117"/>
                  <a:pt x="1644024" y="1560470"/>
                  <a:pt x="1613318" y="1556858"/>
                </a:cubicBezTo>
                <a:cubicBezTo>
                  <a:pt x="1583516" y="1553246"/>
                  <a:pt x="1573581" y="1529765"/>
                  <a:pt x="1582613" y="1490028"/>
                </a:cubicBezTo>
                <a:cubicBezTo>
                  <a:pt x="1591644" y="1449388"/>
                  <a:pt x="1620543" y="1389782"/>
                  <a:pt x="1614221" y="1325661"/>
                </a:cubicBezTo>
                <a:cubicBezTo>
                  <a:pt x="1607900" y="1260637"/>
                  <a:pt x="1566356" y="1191098"/>
                  <a:pt x="1515782" y="1124268"/>
                </a:cubicBezTo>
                <a:cubicBezTo>
                  <a:pt x="1464305" y="1057437"/>
                  <a:pt x="1404700" y="994219"/>
                  <a:pt x="1366769" y="949064"/>
                </a:cubicBezTo>
                <a:cubicBezTo>
                  <a:pt x="1328838" y="903908"/>
                  <a:pt x="1312582" y="876815"/>
                  <a:pt x="1304454" y="855140"/>
                </a:cubicBezTo>
                <a:cubicBezTo>
                  <a:pt x="1295423" y="832563"/>
                  <a:pt x="1293617" y="816307"/>
                  <a:pt x="1318001" y="805469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 w="9031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>
              <a:latin typeface="+mj-ea"/>
              <a:ea typeface="+mj-ea"/>
            </a:endParaRPr>
          </a:p>
        </p:txBody>
      </p:sp>
      <p:sp>
        <p:nvSpPr>
          <p:cNvPr id="2" name="任意多边形: 形状 1">
            <a:extLst>
              <a:ext uri="{FF2B5EF4-FFF2-40B4-BE49-F238E27FC236}">
                <a16:creationId xmlns:a16="http://schemas.microsoft.com/office/drawing/2014/main" id="{CF7A1C7D-A25D-45E2-B533-F91F8D98B916}"/>
              </a:ext>
            </a:extLst>
          </p:cNvPr>
          <p:cNvSpPr/>
          <p:nvPr/>
        </p:nvSpPr>
        <p:spPr>
          <a:xfrm>
            <a:off x="-21265" y="3060850"/>
            <a:ext cx="12227442" cy="968312"/>
          </a:xfrm>
          <a:custGeom>
            <a:avLst/>
            <a:gdLst>
              <a:gd name="connsiteX0" fmla="*/ 0 w 12227442"/>
              <a:gd name="connsiteY0" fmla="*/ 970920 h 1271047"/>
              <a:gd name="connsiteX1" fmla="*/ 3795823 w 12227442"/>
              <a:gd name="connsiteY1" fmla="*/ 3358 h 1271047"/>
              <a:gd name="connsiteX2" fmla="*/ 9229060 w 12227442"/>
              <a:gd name="connsiteY2" fmla="*/ 1268632 h 1271047"/>
              <a:gd name="connsiteX3" fmla="*/ 12227442 w 12227442"/>
              <a:gd name="connsiteY3" fmla="*/ 258539 h 12710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227442" h="1271047">
                <a:moveTo>
                  <a:pt x="0" y="970920"/>
                </a:moveTo>
                <a:cubicBezTo>
                  <a:pt x="1128823" y="462329"/>
                  <a:pt x="2257646" y="-46261"/>
                  <a:pt x="3795823" y="3358"/>
                </a:cubicBezTo>
                <a:cubicBezTo>
                  <a:pt x="5334000" y="52977"/>
                  <a:pt x="7823790" y="1226102"/>
                  <a:pt x="9229060" y="1268632"/>
                </a:cubicBezTo>
                <a:cubicBezTo>
                  <a:pt x="10634330" y="1311162"/>
                  <a:pt x="11430886" y="784850"/>
                  <a:pt x="12227442" y="258539"/>
                </a:cubicBezTo>
              </a:path>
            </a:pathLst>
          </a:custGeom>
          <a:noFill/>
          <a:ln w="25400" cap="rnd">
            <a:solidFill>
              <a:schemeClr val="bg1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8" name="任意多边形: 形状 57">
            <a:extLst>
              <a:ext uri="{FF2B5EF4-FFF2-40B4-BE49-F238E27FC236}">
                <a16:creationId xmlns:a16="http://schemas.microsoft.com/office/drawing/2014/main" id="{F165C526-52EB-46B4-9E49-C54B0CEF14D8}"/>
              </a:ext>
            </a:extLst>
          </p:cNvPr>
          <p:cNvSpPr/>
          <p:nvPr/>
        </p:nvSpPr>
        <p:spPr>
          <a:xfrm>
            <a:off x="-31899" y="2726557"/>
            <a:ext cx="12195545" cy="1508546"/>
          </a:xfrm>
          <a:custGeom>
            <a:avLst/>
            <a:gdLst>
              <a:gd name="connsiteX0" fmla="*/ 0 w 12227442"/>
              <a:gd name="connsiteY0" fmla="*/ 970920 h 1271047"/>
              <a:gd name="connsiteX1" fmla="*/ 3795823 w 12227442"/>
              <a:gd name="connsiteY1" fmla="*/ 3358 h 1271047"/>
              <a:gd name="connsiteX2" fmla="*/ 9229060 w 12227442"/>
              <a:gd name="connsiteY2" fmla="*/ 1268632 h 1271047"/>
              <a:gd name="connsiteX3" fmla="*/ 12227442 w 12227442"/>
              <a:gd name="connsiteY3" fmla="*/ 258539 h 1271047"/>
              <a:gd name="connsiteX0" fmla="*/ 0 w 12227442"/>
              <a:gd name="connsiteY0" fmla="*/ 712381 h 1012508"/>
              <a:gd name="connsiteX1" fmla="*/ 3636334 w 12227442"/>
              <a:gd name="connsiteY1" fmla="*/ 202019 h 1012508"/>
              <a:gd name="connsiteX2" fmla="*/ 9229060 w 12227442"/>
              <a:gd name="connsiteY2" fmla="*/ 1010093 h 1012508"/>
              <a:gd name="connsiteX3" fmla="*/ 12227442 w 12227442"/>
              <a:gd name="connsiteY3" fmla="*/ 0 h 1012508"/>
              <a:gd name="connsiteX0" fmla="*/ 0 w 12238075"/>
              <a:gd name="connsiteY0" fmla="*/ 239791 h 1124708"/>
              <a:gd name="connsiteX1" fmla="*/ 3646967 w 12238075"/>
              <a:gd name="connsiteY1" fmla="*/ 314219 h 1124708"/>
              <a:gd name="connsiteX2" fmla="*/ 9239693 w 12238075"/>
              <a:gd name="connsiteY2" fmla="*/ 1122293 h 1124708"/>
              <a:gd name="connsiteX3" fmla="*/ 12238075 w 12238075"/>
              <a:gd name="connsiteY3" fmla="*/ 112200 h 1124708"/>
              <a:gd name="connsiteX0" fmla="*/ 0 w 12238075"/>
              <a:gd name="connsiteY0" fmla="*/ 127591 h 1012508"/>
              <a:gd name="connsiteX1" fmla="*/ 3646967 w 12238075"/>
              <a:gd name="connsiteY1" fmla="*/ 202019 h 1012508"/>
              <a:gd name="connsiteX2" fmla="*/ 9239693 w 12238075"/>
              <a:gd name="connsiteY2" fmla="*/ 1010093 h 1012508"/>
              <a:gd name="connsiteX3" fmla="*/ 12238075 w 12238075"/>
              <a:gd name="connsiteY3" fmla="*/ 0 h 1012508"/>
              <a:gd name="connsiteX0" fmla="*/ 0 w 12238075"/>
              <a:gd name="connsiteY0" fmla="*/ 127591 h 1012508"/>
              <a:gd name="connsiteX1" fmla="*/ 3646967 w 12238075"/>
              <a:gd name="connsiteY1" fmla="*/ 202019 h 1012508"/>
              <a:gd name="connsiteX2" fmla="*/ 9239693 w 12238075"/>
              <a:gd name="connsiteY2" fmla="*/ 1010093 h 1012508"/>
              <a:gd name="connsiteX3" fmla="*/ 12238075 w 12238075"/>
              <a:gd name="connsiteY3" fmla="*/ 0 h 1012508"/>
              <a:gd name="connsiteX0" fmla="*/ 0 w 12238075"/>
              <a:gd name="connsiteY0" fmla="*/ 127591 h 1012508"/>
              <a:gd name="connsiteX1" fmla="*/ 3583172 w 12238075"/>
              <a:gd name="connsiteY1" fmla="*/ 382772 h 1012508"/>
              <a:gd name="connsiteX2" fmla="*/ 9239693 w 12238075"/>
              <a:gd name="connsiteY2" fmla="*/ 1010093 h 1012508"/>
              <a:gd name="connsiteX3" fmla="*/ 12238075 w 12238075"/>
              <a:gd name="connsiteY3" fmla="*/ 0 h 1012508"/>
              <a:gd name="connsiteX0" fmla="*/ 0 w 12238075"/>
              <a:gd name="connsiteY0" fmla="*/ 127591 h 387516"/>
              <a:gd name="connsiteX1" fmla="*/ 3583172 w 12238075"/>
              <a:gd name="connsiteY1" fmla="*/ 382772 h 387516"/>
              <a:gd name="connsiteX2" fmla="*/ 7230139 w 12238075"/>
              <a:gd name="connsiteY2" fmla="*/ 138224 h 387516"/>
              <a:gd name="connsiteX3" fmla="*/ 12238075 w 12238075"/>
              <a:gd name="connsiteY3" fmla="*/ 0 h 387516"/>
              <a:gd name="connsiteX0" fmla="*/ 0 w 12195545"/>
              <a:gd name="connsiteY0" fmla="*/ 0 h 553317"/>
              <a:gd name="connsiteX1" fmla="*/ 3583172 w 12195545"/>
              <a:gd name="connsiteY1" fmla="*/ 255181 h 553317"/>
              <a:gd name="connsiteX2" fmla="*/ 7230139 w 12195545"/>
              <a:gd name="connsiteY2" fmla="*/ 10633 h 553317"/>
              <a:gd name="connsiteX3" fmla="*/ 12195545 w 12195545"/>
              <a:gd name="connsiteY3" fmla="*/ 382771 h 553317"/>
              <a:gd name="connsiteX0" fmla="*/ 0 w 12195545"/>
              <a:gd name="connsiteY0" fmla="*/ 0 h 476762"/>
              <a:gd name="connsiteX1" fmla="*/ 3583172 w 12195545"/>
              <a:gd name="connsiteY1" fmla="*/ 255181 h 476762"/>
              <a:gd name="connsiteX2" fmla="*/ 7230139 w 12195545"/>
              <a:gd name="connsiteY2" fmla="*/ 10633 h 476762"/>
              <a:gd name="connsiteX3" fmla="*/ 12195545 w 12195545"/>
              <a:gd name="connsiteY3" fmla="*/ 382771 h 476762"/>
              <a:gd name="connsiteX0" fmla="*/ 0 w 12195545"/>
              <a:gd name="connsiteY0" fmla="*/ 0 h 476762"/>
              <a:gd name="connsiteX1" fmla="*/ 2339162 w 12195545"/>
              <a:gd name="connsiteY1" fmla="*/ 329609 h 476762"/>
              <a:gd name="connsiteX2" fmla="*/ 7230139 w 12195545"/>
              <a:gd name="connsiteY2" fmla="*/ 10633 h 476762"/>
              <a:gd name="connsiteX3" fmla="*/ 12195545 w 12195545"/>
              <a:gd name="connsiteY3" fmla="*/ 382771 h 476762"/>
              <a:gd name="connsiteX0" fmla="*/ 0 w 12195545"/>
              <a:gd name="connsiteY0" fmla="*/ 0 h 485188"/>
              <a:gd name="connsiteX1" fmla="*/ 2339162 w 12195545"/>
              <a:gd name="connsiteY1" fmla="*/ 329609 h 485188"/>
              <a:gd name="connsiteX2" fmla="*/ 10313581 w 12195545"/>
              <a:gd name="connsiteY2" fmla="*/ 85061 h 485188"/>
              <a:gd name="connsiteX3" fmla="*/ 12195545 w 12195545"/>
              <a:gd name="connsiteY3" fmla="*/ 382771 h 485188"/>
              <a:gd name="connsiteX0" fmla="*/ 0 w 12195545"/>
              <a:gd name="connsiteY0" fmla="*/ 0 h 483894"/>
              <a:gd name="connsiteX1" fmla="*/ 2339162 w 12195545"/>
              <a:gd name="connsiteY1" fmla="*/ 329609 h 483894"/>
              <a:gd name="connsiteX2" fmla="*/ 7166344 w 12195545"/>
              <a:gd name="connsiteY2" fmla="*/ 74428 h 483894"/>
              <a:gd name="connsiteX3" fmla="*/ 12195545 w 12195545"/>
              <a:gd name="connsiteY3" fmla="*/ 382771 h 483894"/>
              <a:gd name="connsiteX0" fmla="*/ 0 w 12195545"/>
              <a:gd name="connsiteY0" fmla="*/ 0 h 483894"/>
              <a:gd name="connsiteX1" fmla="*/ 2541181 w 12195545"/>
              <a:gd name="connsiteY1" fmla="*/ 467832 h 483894"/>
              <a:gd name="connsiteX2" fmla="*/ 7166344 w 12195545"/>
              <a:gd name="connsiteY2" fmla="*/ 74428 h 483894"/>
              <a:gd name="connsiteX3" fmla="*/ 12195545 w 12195545"/>
              <a:gd name="connsiteY3" fmla="*/ 382771 h 483894"/>
              <a:gd name="connsiteX0" fmla="*/ 0 w 12195545"/>
              <a:gd name="connsiteY0" fmla="*/ 0 h 541989"/>
              <a:gd name="connsiteX1" fmla="*/ 3011081 w 12195545"/>
              <a:gd name="connsiteY1" fmla="*/ 541772 h 541989"/>
              <a:gd name="connsiteX2" fmla="*/ 7166344 w 12195545"/>
              <a:gd name="connsiteY2" fmla="*/ 74428 h 541989"/>
              <a:gd name="connsiteX3" fmla="*/ 12195545 w 12195545"/>
              <a:gd name="connsiteY3" fmla="*/ 382771 h 541989"/>
              <a:gd name="connsiteX0" fmla="*/ 0 w 12195545"/>
              <a:gd name="connsiteY0" fmla="*/ 0 h 645469"/>
              <a:gd name="connsiteX1" fmla="*/ 3087281 w 12195545"/>
              <a:gd name="connsiteY1" fmla="*/ 645287 h 645469"/>
              <a:gd name="connsiteX2" fmla="*/ 7166344 w 12195545"/>
              <a:gd name="connsiteY2" fmla="*/ 74428 h 645469"/>
              <a:gd name="connsiteX3" fmla="*/ 12195545 w 12195545"/>
              <a:gd name="connsiteY3" fmla="*/ 382771 h 645469"/>
              <a:gd name="connsiteX0" fmla="*/ 0 w 12195545"/>
              <a:gd name="connsiteY0" fmla="*/ 230219 h 878275"/>
              <a:gd name="connsiteX1" fmla="*/ 3087281 w 12195545"/>
              <a:gd name="connsiteY1" fmla="*/ 875506 h 878275"/>
              <a:gd name="connsiteX2" fmla="*/ 7979144 w 12195545"/>
              <a:gd name="connsiteY2" fmla="*/ 1495 h 878275"/>
              <a:gd name="connsiteX3" fmla="*/ 12195545 w 12195545"/>
              <a:gd name="connsiteY3" fmla="*/ 612990 h 878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5545" h="878275">
                <a:moveTo>
                  <a:pt x="0" y="230219"/>
                </a:moveTo>
                <a:cubicBezTo>
                  <a:pt x="1437168" y="550968"/>
                  <a:pt x="1757424" y="913627"/>
                  <a:pt x="3087281" y="875506"/>
                </a:cubicBezTo>
                <a:cubicBezTo>
                  <a:pt x="4417138" y="837385"/>
                  <a:pt x="6573874" y="-41035"/>
                  <a:pt x="7979144" y="1495"/>
                </a:cubicBezTo>
                <a:cubicBezTo>
                  <a:pt x="9384414" y="44025"/>
                  <a:pt x="11398989" y="947915"/>
                  <a:pt x="12195545" y="612990"/>
                </a:cubicBezTo>
              </a:path>
            </a:pathLst>
          </a:custGeom>
          <a:noFill/>
          <a:ln w="9525" cap="rnd">
            <a:solidFill>
              <a:schemeClr val="bg1">
                <a:alpha val="20000"/>
              </a:scheme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61" name="任意多边形: 形状 60">
            <a:extLst>
              <a:ext uri="{FF2B5EF4-FFF2-40B4-BE49-F238E27FC236}">
                <a16:creationId xmlns:a16="http://schemas.microsoft.com/office/drawing/2014/main" id="{4B9D3141-44BF-4103-8F52-7644D11550CA}"/>
              </a:ext>
            </a:extLst>
          </p:cNvPr>
          <p:cNvSpPr/>
          <p:nvPr/>
        </p:nvSpPr>
        <p:spPr>
          <a:xfrm>
            <a:off x="21265" y="3279794"/>
            <a:ext cx="12174280" cy="604056"/>
          </a:xfrm>
          <a:custGeom>
            <a:avLst/>
            <a:gdLst>
              <a:gd name="connsiteX0" fmla="*/ 0 w 12227442"/>
              <a:gd name="connsiteY0" fmla="*/ 970920 h 1271047"/>
              <a:gd name="connsiteX1" fmla="*/ 3795823 w 12227442"/>
              <a:gd name="connsiteY1" fmla="*/ 3358 h 1271047"/>
              <a:gd name="connsiteX2" fmla="*/ 9229060 w 12227442"/>
              <a:gd name="connsiteY2" fmla="*/ 1268632 h 1271047"/>
              <a:gd name="connsiteX3" fmla="*/ 12227442 w 12227442"/>
              <a:gd name="connsiteY3" fmla="*/ 258539 h 1271047"/>
              <a:gd name="connsiteX0" fmla="*/ 0 w 12227442"/>
              <a:gd name="connsiteY0" fmla="*/ 712381 h 1012508"/>
              <a:gd name="connsiteX1" fmla="*/ 3636334 w 12227442"/>
              <a:gd name="connsiteY1" fmla="*/ 202019 h 1012508"/>
              <a:gd name="connsiteX2" fmla="*/ 9229060 w 12227442"/>
              <a:gd name="connsiteY2" fmla="*/ 1010093 h 1012508"/>
              <a:gd name="connsiteX3" fmla="*/ 12227442 w 12227442"/>
              <a:gd name="connsiteY3" fmla="*/ 0 h 1012508"/>
              <a:gd name="connsiteX0" fmla="*/ 0 w 12238075"/>
              <a:gd name="connsiteY0" fmla="*/ 239791 h 1124708"/>
              <a:gd name="connsiteX1" fmla="*/ 3646967 w 12238075"/>
              <a:gd name="connsiteY1" fmla="*/ 314219 h 1124708"/>
              <a:gd name="connsiteX2" fmla="*/ 9239693 w 12238075"/>
              <a:gd name="connsiteY2" fmla="*/ 1122293 h 1124708"/>
              <a:gd name="connsiteX3" fmla="*/ 12238075 w 12238075"/>
              <a:gd name="connsiteY3" fmla="*/ 112200 h 1124708"/>
              <a:gd name="connsiteX0" fmla="*/ 0 w 12238075"/>
              <a:gd name="connsiteY0" fmla="*/ 127591 h 1012508"/>
              <a:gd name="connsiteX1" fmla="*/ 3646967 w 12238075"/>
              <a:gd name="connsiteY1" fmla="*/ 202019 h 1012508"/>
              <a:gd name="connsiteX2" fmla="*/ 9239693 w 12238075"/>
              <a:gd name="connsiteY2" fmla="*/ 1010093 h 1012508"/>
              <a:gd name="connsiteX3" fmla="*/ 12238075 w 12238075"/>
              <a:gd name="connsiteY3" fmla="*/ 0 h 1012508"/>
              <a:gd name="connsiteX0" fmla="*/ 0 w 12238075"/>
              <a:gd name="connsiteY0" fmla="*/ 127591 h 1012508"/>
              <a:gd name="connsiteX1" fmla="*/ 3646967 w 12238075"/>
              <a:gd name="connsiteY1" fmla="*/ 202019 h 1012508"/>
              <a:gd name="connsiteX2" fmla="*/ 9239693 w 12238075"/>
              <a:gd name="connsiteY2" fmla="*/ 1010093 h 1012508"/>
              <a:gd name="connsiteX3" fmla="*/ 12238075 w 12238075"/>
              <a:gd name="connsiteY3" fmla="*/ 0 h 1012508"/>
              <a:gd name="connsiteX0" fmla="*/ 0 w 12238075"/>
              <a:gd name="connsiteY0" fmla="*/ 127591 h 1012508"/>
              <a:gd name="connsiteX1" fmla="*/ 3583172 w 12238075"/>
              <a:gd name="connsiteY1" fmla="*/ 382772 h 1012508"/>
              <a:gd name="connsiteX2" fmla="*/ 9239693 w 12238075"/>
              <a:gd name="connsiteY2" fmla="*/ 1010093 h 1012508"/>
              <a:gd name="connsiteX3" fmla="*/ 12238075 w 12238075"/>
              <a:gd name="connsiteY3" fmla="*/ 0 h 1012508"/>
              <a:gd name="connsiteX0" fmla="*/ 0 w 12238075"/>
              <a:gd name="connsiteY0" fmla="*/ 127591 h 387516"/>
              <a:gd name="connsiteX1" fmla="*/ 3583172 w 12238075"/>
              <a:gd name="connsiteY1" fmla="*/ 382772 h 387516"/>
              <a:gd name="connsiteX2" fmla="*/ 7230139 w 12238075"/>
              <a:gd name="connsiteY2" fmla="*/ 138224 h 387516"/>
              <a:gd name="connsiteX3" fmla="*/ 12238075 w 12238075"/>
              <a:gd name="connsiteY3" fmla="*/ 0 h 387516"/>
              <a:gd name="connsiteX0" fmla="*/ 0 w 12195545"/>
              <a:gd name="connsiteY0" fmla="*/ 0 h 553317"/>
              <a:gd name="connsiteX1" fmla="*/ 3583172 w 12195545"/>
              <a:gd name="connsiteY1" fmla="*/ 255181 h 553317"/>
              <a:gd name="connsiteX2" fmla="*/ 7230139 w 12195545"/>
              <a:gd name="connsiteY2" fmla="*/ 10633 h 553317"/>
              <a:gd name="connsiteX3" fmla="*/ 12195545 w 12195545"/>
              <a:gd name="connsiteY3" fmla="*/ 382771 h 553317"/>
              <a:gd name="connsiteX0" fmla="*/ 0 w 12195545"/>
              <a:gd name="connsiteY0" fmla="*/ 0 h 476762"/>
              <a:gd name="connsiteX1" fmla="*/ 3583172 w 12195545"/>
              <a:gd name="connsiteY1" fmla="*/ 255181 h 476762"/>
              <a:gd name="connsiteX2" fmla="*/ 7230139 w 12195545"/>
              <a:gd name="connsiteY2" fmla="*/ 10633 h 476762"/>
              <a:gd name="connsiteX3" fmla="*/ 12195545 w 12195545"/>
              <a:gd name="connsiteY3" fmla="*/ 382771 h 476762"/>
              <a:gd name="connsiteX0" fmla="*/ 0 w 12195545"/>
              <a:gd name="connsiteY0" fmla="*/ 0 h 476762"/>
              <a:gd name="connsiteX1" fmla="*/ 2339162 w 12195545"/>
              <a:gd name="connsiteY1" fmla="*/ 329609 h 476762"/>
              <a:gd name="connsiteX2" fmla="*/ 7230139 w 12195545"/>
              <a:gd name="connsiteY2" fmla="*/ 10633 h 476762"/>
              <a:gd name="connsiteX3" fmla="*/ 12195545 w 12195545"/>
              <a:gd name="connsiteY3" fmla="*/ 382771 h 476762"/>
              <a:gd name="connsiteX0" fmla="*/ 0 w 12195545"/>
              <a:gd name="connsiteY0" fmla="*/ 0 h 485188"/>
              <a:gd name="connsiteX1" fmla="*/ 2339162 w 12195545"/>
              <a:gd name="connsiteY1" fmla="*/ 329609 h 485188"/>
              <a:gd name="connsiteX2" fmla="*/ 10313581 w 12195545"/>
              <a:gd name="connsiteY2" fmla="*/ 85061 h 485188"/>
              <a:gd name="connsiteX3" fmla="*/ 12195545 w 12195545"/>
              <a:gd name="connsiteY3" fmla="*/ 382771 h 485188"/>
              <a:gd name="connsiteX0" fmla="*/ 0 w 12195545"/>
              <a:gd name="connsiteY0" fmla="*/ 0 h 483894"/>
              <a:gd name="connsiteX1" fmla="*/ 2339162 w 12195545"/>
              <a:gd name="connsiteY1" fmla="*/ 329609 h 483894"/>
              <a:gd name="connsiteX2" fmla="*/ 7166344 w 12195545"/>
              <a:gd name="connsiteY2" fmla="*/ 74428 h 483894"/>
              <a:gd name="connsiteX3" fmla="*/ 12195545 w 12195545"/>
              <a:gd name="connsiteY3" fmla="*/ 382771 h 483894"/>
              <a:gd name="connsiteX0" fmla="*/ 0 w 12195545"/>
              <a:gd name="connsiteY0" fmla="*/ 0 h 483894"/>
              <a:gd name="connsiteX1" fmla="*/ 2541181 w 12195545"/>
              <a:gd name="connsiteY1" fmla="*/ 467832 h 483894"/>
              <a:gd name="connsiteX2" fmla="*/ 7166344 w 12195545"/>
              <a:gd name="connsiteY2" fmla="*/ 74428 h 483894"/>
              <a:gd name="connsiteX3" fmla="*/ 12195545 w 12195545"/>
              <a:gd name="connsiteY3" fmla="*/ 382771 h 483894"/>
              <a:gd name="connsiteX0" fmla="*/ 0 w 12142382"/>
              <a:gd name="connsiteY0" fmla="*/ 503276 h 637555"/>
              <a:gd name="connsiteX1" fmla="*/ 2488018 w 12142382"/>
              <a:gd name="connsiteY1" fmla="*/ 396949 h 637555"/>
              <a:gd name="connsiteX2" fmla="*/ 7113181 w 12142382"/>
              <a:gd name="connsiteY2" fmla="*/ 3545 h 637555"/>
              <a:gd name="connsiteX3" fmla="*/ 12142382 w 12142382"/>
              <a:gd name="connsiteY3" fmla="*/ 311888 h 637555"/>
              <a:gd name="connsiteX0" fmla="*/ 0 w 12142382"/>
              <a:gd name="connsiteY0" fmla="*/ 503276 h 637555"/>
              <a:gd name="connsiteX1" fmla="*/ 2488018 w 12142382"/>
              <a:gd name="connsiteY1" fmla="*/ 396949 h 637555"/>
              <a:gd name="connsiteX2" fmla="*/ 7113181 w 12142382"/>
              <a:gd name="connsiteY2" fmla="*/ 3545 h 637555"/>
              <a:gd name="connsiteX3" fmla="*/ 12142382 w 12142382"/>
              <a:gd name="connsiteY3" fmla="*/ 311888 h 637555"/>
              <a:gd name="connsiteX0" fmla="*/ 0 w 12142382"/>
              <a:gd name="connsiteY0" fmla="*/ 503276 h 503276"/>
              <a:gd name="connsiteX1" fmla="*/ 2488018 w 12142382"/>
              <a:gd name="connsiteY1" fmla="*/ 396949 h 503276"/>
              <a:gd name="connsiteX2" fmla="*/ 7113181 w 12142382"/>
              <a:gd name="connsiteY2" fmla="*/ 3545 h 503276"/>
              <a:gd name="connsiteX3" fmla="*/ 12142382 w 12142382"/>
              <a:gd name="connsiteY3" fmla="*/ 311888 h 503276"/>
              <a:gd name="connsiteX0" fmla="*/ 0 w 12142382"/>
              <a:gd name="connsiteY0" fmla="*/ 502923 h 502923"/>
              <a:gd name="connsiteX1" fmla="*/ 3211032 w 12142382"/>
              <a:gd name="connsiteY1" fmla="*/ 439127 h 502923"/>
              <a:gd name="connsiteX2" fmla="*/ 7113181 w 12142382"/>
              <a:gd name="connsiteY2" fmla="*/ 3192 h 502923"/>
              <a:gd name="connsiteX3" fmla="*/ 12142382 w 12142382"/>
              <a:gd name="connsiteY3" fmla="*/ 311535 h 502923"/>
              <a:gd name="connsiteX0" fmla="*/ 0 w 12142382"/>
              <a:gd name="connsiteY0" fmla="*/ 501727 h 700189"/>
              <a:gd name="connsiteX1" fmla="*/ 5007934 w 12142382"/>
              <a:gd name="connsiteY1" fmla="*/ 693112 h 700189"/>
              <a:gd name="connsiteX2" fmla="*/ 7113181 w 12142382"/>
              <a:gd name="connsiteY2" fmla="*/ 1996 h 700189"/>
              <a:gd name="connsiteX3" fmla="*/ 12142382 w 12142382"/>
              <a:gd name="connsiteY3" fmla="*/ 310339 h 700189"/>
              <a:gd name="connsiteX0" fmla="*/ 0 w 12142382"/>
              <a:gd name="connsiteY0" fmla="*/ 501697 h 697330"/>
              <a:gd name="connsiteX1" fmla="*/ 5007934 w 12142382"/>
              <a:gd name="connsiteY1" fmla="*/ 693082 h 697330"/>
              <a:gd name="connsiteX2" fmla="*/ 7113181 w 12142382"/>
              <a:gd name="connsiteY2" fmla="*/ 1966 h 697330"/>
              <a:gd name="connsiteX3" fmla="*/ 12142382 w 12142382"/>
              <a:gd name="connsiteY3" fmla="*/ 310309 h 697330"/>
              <a:gd name="connsiteX0" fmla="*/ 0 w 12142382"/>
              <a:gd name="connsiteY0" fmla="*/ 191388 h 383939"/>
              <a:gd name="connsiteX1" fmla="*/ 5007934 w 12142382"/>
              <a:gd name="connsiteY1" fmla="*/ 382773 h 383939"/>
              <a:gd name="connsiteX2" fmla="*/ 12142382 w 12142382"/>
              <a:gd name="connsiteY2" fmla="*/ 0 h 383939"/>
              <a:gd name="connsiteX0" fmla="*/ 0 w 12174280"/>
              <a:gd name="connsiteY0" fmla="*/ 143815 h 335215"/>
              <a:gd name="connsiteX1" fmla="*/ 5007934 w 12174280"/>
              <a:gd name="connsiteY1" fmla="*/ 335200 h 335215"/>
              <a:gd name="connsiteX2" fmla="*/ 12174280 w 12174280"/>
              <a:gd name="connsiteY2" fmla="*/ 122547 h 335215"/>
              <a:gd name="connsiteX0" fmla="*/ 0 w 12174280"/>
              <a:gd name="connsiteY0" fmla="*/ 270620 h 462020"/>
              <a:gd name="connsiteX1" fmla="*/ 5007934 w 12174280"/>
              <a:gd name="connsiteY1" fmla="*/ 462005 h 462020"/>
              <a:gd name="connsiteX2" fmla="*/ 12174280 w 12174280"/>
              <a:gd name="connsiteY2" fmla="*/ 249352 h 462020"/>
              <a:gd name="connsiteX0" fmla="*/ 0 w 12174280"/>
              <a:gd name="connsiteY0" fmla="*/ 242542 h 604059"/>
              <a:gd name="connsiteX1" fmla="*/ 5146158 w 12174280"/>
              <a:gd name="connsiteY1" fmla="*/ 604047 h 604059"/>
              <a:gd name="connsiteX2" fmla="*/ 12174280 w 12174280"/>
              <a:gd name="connsiteY2" fmla="*/ 221274 h 604059"/>
              <a:gd name="connsiteX0" fmla="*/ 0 w 12174280"/>
              <a:gd name="connsiteY0" fmla="*/ 242542 h 604056"/>
              <a:gd name="connsiteX1" fmla="*/ 5146158 w 12174280"/>
              <a:gd name="connsiteY1" fmla="*/ 604047 h 604056"/>
              <a:gd name="connsiteX2" fmla="*/ 12174280 w 12174280"/>
              <a:gd name="connsiteY2" fmla="*/ 221274 h 6040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2174280" h="604056">
                <a:moveTo>
                  <a:pt x="0" y="242542"/>
                </a:moveTo>
                <a:cubicBezTo>
                  <a:pt x="1373373" y="-372375"/>
                  <a:pt x="3117111" y="607592"/>
                  <a:pt x="5146158" y="604047"/>
                </a:cubicBezTo>
                <a:cubicBezTo>
                  <a:pt x="7175205" y="600502"/>
                  <a:pt x="9677844" y="-443262"/>
                  <a:pt x="12174280" y="221274"/>
                </a:cubicBezTo>
              </a:path>
            </a:pathLst>
          </a:custGeom>
          <a:noFill/>
          <a:ln w="15875" cap="rnd">
            <a:solidFill>
              <a:schemeClr val="bg1">
                <a:alpha val="50000"/>
              </a:scheme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62" name="月亮">
            <a:extLst>
              <a:ext uri="{FF2B5EF4-FFF2-40B4-BE49-F238E27FC236}">
                <a16:creationId xmlns:a16="http://schemas.microsoft.com/office/drawing/2014/main" id="{A363FB7A-B57D-4ECE-80F8-188450C93231}"/>
              </a:ext>
            </a:extLst>
          </p:cNvPr>
          <p:cNvSpPr/>
          <p:nvPr/>
        </p:nvSpPr>
        <p:spPr>
          <a:xfrm>
            <a:off x="9568894" y="1"/>
            <a:ext cx="2623106" cy="1330524"/>
          </a:xfrm>
          <a:custGeom>
            <a:avLst/>
            <a:gdLst>
              <a:gd name="connsiteX0" fmla="*/ 0 w 3529970"/>
              <a:gd name="connsiteY0" fmla="*/ 0 h 1790515"/>
              <a:gd name="connsiteX1" fmla="*/ 3529970 w 3529970"/>
              <a:gd name="connsiteY1" fmla="*/ 0 h 1790515"/>
              <a:gd name="connsiteX2" fmla="*/ 3529970 w 3529970"/>
              <a:gd name="connsiteY2" fmla="*/ 937505 h 1790515"/>
              <a:gd name="connsiteX3" fmla="*/ 3529639 w 3529970"/>
              <a:gd name="connsiteY3" fmla="*/ 938049 h 1790515"/>
              <a:gd name="connsiteX4" fmla="*/ 1926314 w 3529970"/>
              <a:gd name="connsiteY4" fmla="*/ 1790515 h 1790515"/>
              <a:gd name="connsiteX5" fmla="*/ 2760 w 3529970"/>
              <a:gd name="connsiteY5" fmla="*/ 54676 h 17905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529970" h="1790515">
                <a:moveTo>
                  <a:pt x="0" y="0"/>
                </a:moveTo>
                <a:lnTo>
                  <a:pt x="3529970" y="0"/>
                </a:lnTo>
                <a:lnTo>
                  <a:pt x="3529970" y="937505"/>
                </a:lnTo>
                <a:lnTo>
                  <a:pt x="3529639" y="938049"/>
                </a:lnTo>
                <a:cubicBezTo>
                  <a:pt x="3182174" y="1452371"/>
                  <a:pt x="2593745" y="1790515"/>
                  <a:pt x="1926314" y="1790515"/>
                </a:cubicBezTo>
                <a:cubicBezTo>
                  <a:pt x="925168" y="1790515"/>
                  <a:pt x="101774" y="1029692"/>
                  <a:pt x="2760" y="54676"/>
                </a:cubicBezTo>
                <a:close/>
              </a:path>
            </a:pathLst>
          </a:custGeom>
          <a:solidFill>
            <a:schemeClr val="accent4">
              <a:lumMod val="20000"/>
              <a:lumOff val="80000"/>
            </a:schemeClr>
          </a:solidFill>
          <a:ln w="6994" cap="flat">
            <a:noFill/>
            <a:prstDash val="solid"/>
            <a:miter/>
          </a:ln>
          <a:effectLst>
            <a:outerShdw blurRad="127000" sx="102000" sy="102000" algn="ctr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63" name="月亮-沟壑">
            <a:extLst>
              <a:ext uri="{FF2B5EF4-FFF2-40B4-BE49-F238E27FC236}">
                <a16:creationId xmlns:a16="http://schemas.microsoft.com/office/drawing/2014/main" id="{E3417F86-A42E-49B6-AAB8-B45335EDC265}"/>
              </a:ext>
            </a:extLst>
          </p:cNvPr>
          <p:cNvSpPr/>
          <p:nvPr/>
        </p:nvSpPr>
        <p:spPr>
          <a:xfrm>
            <a:off x="10045485" y="57505"/>
            <a:ext cx="1997772" cy="1037338"/>
          </a:xfrm>
          <a:custGeom>
            <a:avLst/>
            <a:gdLst>
              <a:gd name="connsiteX0" fmla="*/ 856235 w 2688445"/>
              <a:gd name="connsiteY0" fmla="*/ 542722 h 1395968"/>
              <a:gd name="connsiteX1" fmla="*/ 902334 w 2688445"/>
              <a:gd name="connsiteY1" fmla="*/ 552169 h 1395968"/>
              <a:gd name="connsiteX2" fmla="*/ 932425 w 2688445"/>
              <a:gd name="connsiteY2" fmla="*/ 684431 h 1395968"/>
              <a:gd name="connsiteX3" fmla="*/ 886938 w 2688445"/>
              <a:gd name="connsiteY3" fmla="*/ 689329 h 1395968"/>
              <a:gd name="connsiteX4" fmla="*/ 826756 w 2688445"/>
              <a:gd name="connsiteY4" fmla="*/ 748812 h 1395968"/>
              <a:gd name="connsiteX5" fmla="*/ 826756 w 2688445"/>
              <a:gd name="connsiteY5" fmla="*/ 839785 h 1395968"/>
              <a:gd name="connsiteX6" fmla="*/ 748379 w 2688445"/>
              <a:gd name="connsiteY6" fmla="*/ 819491 h 1395968"/>
              <a:gd name="connsiteX7" fmla="*/ 750478 w 2688445"/>
              <a:gd name="connsiteY7" fmla="*/ 759309 h 1395968"/>
              <a:gd name="connsiteX8" fmla="*/ 695894 w 2688445"/>
              <a:gd name="connsiteY8" fmla="*/ 622849 h 1395968"/>
              <a:gd name="connsiteX9" fmla="*/ 728784 w 2688445"/>
              <a:gd name="connsiteY9" fmla="*/ 582260 h 1395968"/>
              <a:gd name="connsiteX10" fmla="*/ 806462 w 2688445"/>
              <a:gd name="connsiteY10" fmla="*/ 552169 h 1395968"/>
              <a:gd name="connsiteX11" fmla="*/ 856235 w 2688445"/>
              <a:gd name="connsiteY11" fmla="*/ 542722 h 1395968"/>
              <a:gd name="connsiteX12" fmla="*/ 152153 w 2688445"/>
              <a:gd name="connsiteY12" fmla="*/ 430405 h 1395968"/>
              <a:gd name="connsiteX13" fmla="*/ 202538 w 2688445"/>
              <a:gd name="connsiteY13" fmla="*/ 430405 h 1395968"/>
              <a:gd name="connsiteX14" fmla="*/ 312406 w 2688445"/>
              <a:gd name="connsiteY14" fmla="*/ 463295 h 1395968"/>
              <a:gd name="connsiteX15" fmla="*/ 332700 w 2688445"/>
              <a:gd name="connsiteY15" fmla="*/ 568265 h 1395968"/>
              <a:gd name="connsiteX16" fmla="*/ 443268 w 2688445"/>
              <a:gd name="connsiteY16" fmla="*/ 568265 h 1395968"/>
              <a:gd name="connsiteX17" fmla="*/ 503451 w 2688445"/>
              <a:gd name="connsiteY17" fmla="*/ 568265 h 1395968"/>
              <a:gd name="connsiteX18" fmla="*/ 623815 w 2688445"/>
              <a:gd name="connsiteY18" fmla="*/ 638944 h 1395968"/>
              <a:gd name="connsiteX19" fmla="*/ 624515 w 2688445"/>
              <a:gd name="connsiteY19" fmla="*/ 719421 h 1395968"/>
              <a:gd name="connsiteX20" fmla="*/ 624515 w 2688445"/>
              <a:gd name="connsiteY20" fmla="*/ 810394 h 1395968"/>
              <a:gd name="connsiteX21" fmla="*/ 627314 w 2688445"/>
              <a:gd name="connsiteY21" fmla="*/ 890871 h 1395968"/>
              <a:gd name="connsiteX22" fmla="*/ 709890 w 2688445"/>
              <a:gd name="connsiteY22" fmla="*/ 991641 h 1395968"/>
              <a:gd name="connsiteX23" fmla="*/ 750479 w 2688445"/>
              <a:gd name="connsiteY23" fmla="*/ 991641 h 1395968"/>
              <a:gd name="connsiteX24" fmla="*/ 816259 w 2688445"/>
              <a:gd name="connsiteY24" fmla="*/ 1057422 h 1395968"/>
              <a:gd name="connsiteX25" fmla="*/ 851249 w 2688445"/>
              <a:gd name="connsiteY25" fmla="*/ 1142797 h 1395968"/>
              <a:gd name="connsiteX26" fmla="*/ 851249 w 2688445"/>
              <a:gd name="connsiteY26" fmla="*/ 1223274 h 1395968"/>
              <a:gd name="connsiteX27" fmla="*/ 801564 w 2688445"/>
              <a:gd name="connsiteY27" fmla="*/ 1298852 h 1395968"/>
              <a:gd name="connsiteX28" fmla="*/ 700793 w 2688445"/>
              <a:gd name="connsiteY28" fmla="*/ 1369531 h 1395968"/>
              <a:gd name="connsiteX29" fmla="*/ 588825 w 2688445"/>
              <a:gd name="connsiteY29" fmla="*/ 1394724 h 1395968"/>
              <a:gd name="connsiteX30" fmla="*/ 519546 w 2688445"/>
              <a:gd name="connsiteY30" fmla="*/ 1349237 h 1395968"/>
              <a:gd name="connsiteX31" fmla="*/ 388684 w 2688445"/>
              <a:gd name="connsiteY31" fmla="*/ 1303750 h 1395968"/>
              <a:gd name="connsiteX32" fmla="*/ 271818 w 2688445"/>
              <a:gd name="connsiteY32" fmla="*/ 1308649 h 1395968"/>
              <a:gd name="connsiteX33" fmla="*/ 157052 w 2688445"/>
              <a:gd name="connsiteY33" fmla="*/ 1283456 h 1395968"/>
              <a:gd name="connsiteX34" fmla="*/ 126960 w 2688445"/>
              <a:gd name="connsiteY34" fmla="*/ 1237969 h 1395968"/>
              <a:gd name="connsiteX35" fmla="*/ 76575 w 2688445"/>
              <a:gd name="connsiteY35" fmla="*/ 1121803 h 1395968"/>
              <a:gd name="connsiteX36" fmla="*/ 997 w 2688445"/>
              <a:gd name="connsiteY36" fmla="*/ 1005637 h 1395968"/>
              <a:gd name="connsiteX37" fmla="*/ 56281 w 2688445"/>
              <a:gd name="connsiteY37" fmla="*/ 928660 h 1395968"/>
              <a:gd name="connsiteX38" fmla="*/ 147254 w 2688445"/>
              <a:gd name="connsiteY38" fmla="*/ 854481 h 1395968"/>
              <a:gd name="connsiteX39" fmla="*/ 157052 w 2688445"/>
              <a:gd name="connsiteY39" fmla="*/ 839086 h 1395968"/>
              <a:gd name="connsiteX40" fmla="*/ 157052 w 2688445"/>
              <a:gd name="connsiteY40" fmla="*/ 733417 h 1395968"/>
              <a:gd name="connsiteX41" fmla="*/ 126960 w 2688445"/>
              <a:gd name="connsiteY41" fmla="*/ 688629 h 1395968"/>
              <a:gd name="connsiteX42" fmla="*/ 96869 w 2688445"/>
              <a:gd name="connsiteY42" fmla="*/ 647342 h 1395968"/>
              <a:gd name="connsiteX43" fmla="*/ 81473 w 2688445"/>
              <a:gd name="connsiteY43" fmla="*/ 556368 h 1395968"/>
              <a:gd name="connsiteX44" fmla="*/ 111565 w 2688445"/>
              <a:gd name="connsiteY44" fmla="*/ 461896 h 1395968"/>
              <a:gd name="connsiteX45" fmla="*/ 152153 w 2688445"/>
              <a:gd name="connsiteY45" fmla="*/ 430405 h 1395968"/>
              <a:gd name="connsiteX46" fmla="*/ 2536517 w 2688445"/>
              <a:gd name="connsiteY46" fmla="*/ 388621 h 1395968"/>
              <a:gd name="connsiteX47" fmla="*/ 2645525 w 2688445"/>
              <a:gd name="connsiteY47" fmla="*/ 435304 h 1395968"/>
              <a:gd name="connsiteX48" fmla="*/ 2645525 w 2688445"/>
              <a:gd name="connsiteY48" fmla="*/ 538174 h 1395968"/>
              <a:gd name="connsiteX49" fmla="*/ 2467077 w 2688445"/>
              <a:gd name="connsiteY49" fmla="*/ 689330 h 1395968"/>
              <a:gd name="connsiteX50" fmla="*/ 2375404 w 2688445"/>
              <a:gd name="connsiteY50" fmla="*/ 765607 h 1395968"/>
              <a:gd name="connsiteX51" fmla="*/ 2449582 w 2688445"/>
              <a:gd name="connsiteY51" fmla="*/ 850982 h 1395968"/>
              <a:gd name="connsiteX52" fmla="*/ 2348112 w 2688445"/>
              <a:gd name="connsiteY52" fmla="*/ 997940 h 1395968"/>
              <a:gd name="connsiteX53" fmla="*/ 2149370 w 2688445"/>
              <a:gd name="connsiteY53" fmla="*/ 997940 h 1395968"/>
              <a:gd name="connsiteX54" fmla="*/ 2066094 w 2688445"/>
              <a:gd name="connsiteY54" fmla="*/ 913964 h 1395968"/>
              <a:gd name="connsiteX55" fmla="*/ 1949928 w 2688445"/>
              <a:gd name="connsiteY55" fmla="*/ 881774 h 1395968"/>
              <a:gd name="connsiteX56" fmla="*/ 2008011 w 2688445"/>
              <a:gd name="connsiteY56" fmla="*/ 850982 h 1395968"/>
              <a:gd name="connsiteX57" fmla="*/ 2008011 w 2688445"/>
              <a:gd name="connsiteY57" fmla="*/ 689330 h 1395968"/>
              <a:gd name="connsiteX58" fmla="*/ 2143772 w 2688445"/>
              <a:gd name="connsiteY58" fmla="*/ 543072 h 1395968"/>
              <a:gd name="connsiteX59" fmla="*/ 2348112 w 2688445"/>
              <a:gd name="connsiteY59" fmla="*/ 543072 h 1395968"/>
              <a:gd name="connsiteX60" fmla="*/ 2454481 w 2688445"/>
              <a:gd name="connsiteY60" fmla="*/ 435304 h 1395968"/>
              <a:gd name="connsiteX61" fmla="*/ 2536517 w 2688445"/>
              <a:gd name="connsiteY61" fmla="*/ 388621 h 1395968"/>
              <a:gd name="connsiteX62" fmla="*/ 1546409 w 2688445"/>
              <a:gd name="connsiteY62" fmla="*/ 325 h 1395968"/>
              <a:gd name="connsiteX63" fmla="*/ 1581836 w 2688445"/>
              <a:gd name="connsiteY63" fmla="*/ 37819 h 1395968"/>
              <a:gd name="connsiteX64" fmla="*/ 1604230 w 2688445"/>
              <a:gd name="connsiteY64" fmla="*/ 72809 h 1395968"/>
              <a:gd name="connsiteX65" fmla="*/ 1602130 w 2688445"/>
              <a:gd name="connsiteY65" fmla="*/ 132992 h 1395968"/>
              <a:gd name="connsiteX66" fmla="*/ 1602130 w 2688445"/>
              <a:gd name="connsiteY66" fmla="*/ 235862 h 1395968"/>
              <a:gd name="connsiteX67" fmla="*/ 1567140 w 2688445"/>
              <a:gd name="connsiteY67" fmla="*/ 274350 h 1395968"/>
              <a:gd name="connsiteX68" fmla="*/ 1491562 w 2688445"/>
              <a:gd name="connsiteY68" fmla="*/ 349928 h 1395968"/>
              <a:gd name="connsiteX69" fmla="*/ 1471268 w 2688445"/>
              <a:gd name="connsiteY69" fmla="*/ 415709 h 1395968"/>
              <a:gd name="connsiteX70" fmla="*/ 1403388 w 2688445"/>
              <a:gd name="connsiteY70" fmla="*/ 431104 h 1395968"/>
              <a:gd name="connsiteX71" fmla="*/ 1365599 w 2688445"/>
              <a:gd name="connsiteY71" fmla="*/ 431104 h 1395968"/>
              <a:gd name="connsiteX72" fmla="*/ 1375396 w 2688445"/>
              <a:gd name="connsiteY72" fmla="*/ 365324 h 1395968"/>
              <a:gd name="connsiteX73" fmla="*/ 1403388 w 2688445"/>
              <a:gd name="connsiteY73" fmla="*/ 310040 h 1395968"/>
              <a:gd name="connsiteX74" fmla="*/ 1425782 w 2688445"/>
              <a:gd name="connsiteY74" fmla="*/ 249858 h 1395968"/>
              <a:gd name="connsiteX75" fmla="*/ 1350204 w 2688445"/>
              <a:gd name="connsiteY75" fmla="*/ 184077 h 1395968"/>
              <a:gd name="connsiteX76" fmla="*/ 1350204 w 2688445"/>
              <a:gd name="connsiteY76" fmla="*/ 123894 h 1395968"/>
              <a:gd name="connsiteX77" fmla="*/ 1471268 w 2688445"/>
              <a:gd name="connsiteY77" fmla="*/ 38519 h 1395968"/>
              <a:gd name="connsiteX78" fmla="*/ 1526552 w 2688445"/>
              <a:gd name="connsiteY78" fmla="*/ 2829 h 1395968"/>
              <a:gd name="connsiteX79" fmla="*/ 1546409 w 2688445"/>
              <a:gd name="connsiteY79" fmla="*/ 325 h 13959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</a:cxnLst>
            <a:rect l="l" t="t" r="r" b="b"/>
            <a:pathLst>
              <a:path w="2688445" h="1395968">
                <a:moveTo>
                  <a:pt x="856235" y="542722"/>
                </a:moveTo>
                <a:cubicBezTo>
                  <a:pt x="868219" y="543422"/>
                  <a:pt x="879591" y="547271"/>
                  <a:pt x="902334" y="552169"/>
                </a:cubicBezTo>
                <a:cubicBezTo>
                  <a:pt x="947821" y="561966"/>
                  <a:pt x="942222" y="607453"/>
                  <a:pt x="932425" y="684431"/>
                </a:cubicBezTo>
                <a:cubicBezTo>
                  <a:pt x="921928" y="761408"/>
                  <a:pt x="912131" y="708224"/>
                  <a:pt x="886938" y="689329"/>
                </a:cubicBezTo>
                <a:cubicBezTo>
                  <a:pt x="861745" y="669735"/>
                  <a:pt x="851949" y="713822"/>
                  <a:pt x="826756" y="748812"/>
                </a:cubicBezTo>
                <a:cubicBezTo>
                  <a:pt x="801563" y="784501"/>
                  <a:pt x="826756" y="824390"/>
                  <a:pt x="826756" y="839785"/>
                </a:cubicBezTo>
                <a:cubicBezTo>
                  <a:pt x="826756" y="854481"/>
                  <a:pt x="786168" y="860079"/>
                  <a:pt x="748379" y="819491"/>
                </a:cubicBezTo>
                <a:cubicBezTo>
                  <a:pt x="710590" y="779603"/>
                  <a:pt x="735083" y="789400"/>
                  <a:pt x="750478" y="759309"/>
                </a:cubicBezTo>
                <a:cubicBezTo>
                  <a:pt x="765874" y="729218"/>
                  <a:pt x="695194" y="669035"/>
                  <a:pt x="695894" y="622849"/>
                </a:cubicBezTo>
                <a:cubicBezTo>
                  <a:pt x="695894" y="577362"/>
                  <a:pt x="710590" y="597656"/>
                  <a:pt x="728784" y="582260"/>
                </a:cubicBezTo>
                <a:cubicBezTo>
                  <a:pt x="746979" y="567565"/>
                  <a:pt x="756076" y="567565"/>
                  <a:pt x="806462" y="552169"/>
                </a:cubicBezTo>
                <a:cubicBezTo>
                  <a:pt x="831655" y="544472"/>
                  <a:pt x="844251" y="542022"/>
                  <a:pt x="856235" y="542722"/>
                </a:cubicBezTo>
                <a:close/>
                <a:moveTo>
                  <a:pt x="152153" y="430405"/>
                </a:moveTo>
                <a:cubicBezTo>
                  <a:pt x="167549" y="430405"/>
                  <a:pt x="202538" y="430405"/>
                  <a:pt x="202538" y="430405"/>
                </a:cubicBezTo>
                <a:lnTo>
                  <a:pt x="312406" y="463295"/>
                </a:lnTo>
                <a:lnTo>
                  <a:pt x="332700" y="568265"/>
                </a:lnTo>
                <a:cubicBezTo>
                  <a:pt x="332700" y="568265"/>
                  <a:pt x="423674" y="558468"/>
                  <a:pt x="443268" y="568265"/>
                </a:cubicBezTo>
                <a:cubicBezTo>
                  <a:pt x="463562" y="578062"/>
                  <a:pt x="473359" y="552869"/>
                  <a:pt x="503451" y="568265"/>
                </a:cubicBezTo>
                <a:cubicBezTo>
                  <a:pt x="533542" y="583660"/>
                  <a:pt x="633613" y="603255"/>
                  <a:pt x="623815" y="638944"/>
                </a:cubicBezTo>
                <a:cubicBezTo>
                  <a:pt x="614018" y="673934"/>
                  <a:pt x="614718" y="689329"/>
                  <a:pt x="624515" y="719421"/>
                </a:cubicBezTo>
                <a:cubicBezTo>
                  <a:pt x="634312" y="749512"/>
                  <a:pt x="614718" y="785202"/>
                  <a:pt x="624515" y="810394"/>
                </a:cubicBezTo>
                <a:cubicBezTo>
                  <a:pt x="634312" y="835587"/>
                  <a:pt x="604921" y="870576"/>
                  <a:pt x="627314" y="890871"/>
                </a:cubicBezTo>
                <a:cubicBezTo>
                  <a:pt x="649008" y="911165"/>
                  <a:pt x="694495" y="991641"/>
                  <a:pt x="709890" y="991641"/>
                </a:cubicBezTo>
                <a:cubicBezTo>
                  <a:pt x="725286" y="991641"/>
                  <a:pt x="719687" y="961550"/>
                  <a:pt x="750479" y="991641"/>
                </a:cubicBezTo>
                <a:cubicBezTo>
                  <a:pt x="780570" y="1021733"/>
                  <a:pt x="805762" y="1032230"/>
                  <a:pt x="816259" y="1057422"/>
                </a:cubicBezTo>
                <a:cubicBezTo>
                  <a:pt x="826056" y="1082615"/>
                  <a:pt x="861046" y="1112706"/>
                  <a:pt x="851249" y="1142797"/>
                </a:cubicBezTo>
                <a:cubicBezTo>
                  <a:pt x="841452" y="1172888"/>
                  <a:pt x="886239" y="1193183"/>
                  <a:pt x="851249" y="1223274"/>
                </a:cubicBezTo>
                <a:cubicBezTo>
                  <a:pt x="816259" y="1253365"/>
                  <a:pt x="841452" y="1263862"/>
                  <a:pt x="801564" y="1298852"/>
                </a:cubicBezTo>
                <a:cubicBezTo>
                  <a:pt x="760975" y="1333841"/>
                  <a:pt x="746279" y="1349237"/>
                  <a:pt x="700793" y="1369531"/>
                </a:cubicBezTo>
                <a:cubicBezTo>
                  <a:pt x="655306" y="1389825"/>
                  <a:pt x="607720" y="1399622"/>
                  <a:pt x="588825" y="1394724"/>
                </a:cubicBezTo>
                <a:cubicBezTo>
                  <a:pt x="569931" y="1389825"/>
                  <a:pt x="584627" y="1374429"/>
                  <a:pt x="519546" y="1349237"/>
                </a:cubicBezTo>
                <a:cubicBezTo>
                  <a:pt x="453765" y="1324045"/>
                  <a:pt x="434171" y="1298852"/>
                  <a:pt x="388684" y="1303750"/>
                </a:cubicBezTo>
                <a:cubicBezTo>
                  <a:pt x="343197" y="1308649"/>
                  <a:pt x="301209" y="1308649"/>
                  <a:pt x="271818" y="1308649"/>
                </a:cubicBezTo>
                <a:cubicBezTo>
                  <a:pt x="242426" y="1308649"/>
                  <a:pt x="157052" y="1283456"/>
                  <a:pt x="157052" y="1283456"/>
                </a:cubicBezTo>
                <a:cubicBezTo>
                  <a:pt x="157052" y="1283456"/>
                  <a:pt x="147254" y="1273659"/>
                  <a:pt x="126960" y="1237969"/>
                </a:cubicBezTo>
                <a:cubicBezTo>
                  <a:pt x="106666" y="1202979"/>
                  <a:pt x="96869" y="1152595"/>
                  <a:pt x="76575" y="1121803"/>
                </a:cubicBezTo>
                <a:cubicBezTo>
                  <a:pt x="56281" y="1091712"/>
                  <a:pt x="-8800" y="1021033"/>
                  <a:pt x="997" y="1005637"/>
                </a:cubicBezTo>
                <a:cubicBezTo>
                  <a:pt x="10794" y="990242"/>
                  <a:pt x="41585" y="937757"/>
                  <a:pt x="56281" y="928660"/>
                </a:cubicBezTo>
                <a:cubicBezTo>
                  <a:pt x="71676" y="919562"/>
                  <a:pt x="136757" y="869177"/>
                  <a:pt x="147254" y="854481"/>
                </a:cubicBezTo>
                <a:cubicBezTo>
                  <a:pt x="157052" y="839086"/>
                  <a:pt x="142356" y="904867"/>
                  <a:pt x="157052" y="839086"/>
                </a:cubicBezTo>
                <a:cubicBezTo>
                  <a:pt x="172447" y="773305"/>
                  <a:pt x="172447" y="748112"/>
                  <a:pt x="157052" y="733417"/>
                </a:cubicBezTo>
                <a:cubicBezTo>
                  <a:pt x="141656" y="718021"/>
                  <a:pt x="136757" y="694928"/>
                  <a:pt x="126960" y="688629"/>
                </a:cubicBezTo>
                <a:cubicBezTo>
                  <a:pt x="117163" y="683031"/>
                  <a:pt x="96869" y="662737"/>
                  <a:pt x="96869" y="647342"/>
                </a:cubicBezTo>
                <a:cubicBezTo>
                  <a:pt x="96869" y="631946"/>
                  <a:pt x="66778" y="581561"/>
                  <a:pt x="81473" y="556368"/>
                </a:cubicBezTo>
                <a:cubicBezTo>
                  <a:pt x="96869" y="531175"/>
                  <a:pt x="101768" y="473092"/>
                  <a:pt x="111565" y="461896"/>
                </a:cubicBezTo>
                <a:cubicBezTo>
                  <a:pt x="121362" y="450699"/>
                  <a:pt x="136757" y="430405"/>
                  <a:pt x="152153" y="430405"/>
                </a:cubicBezTo>
                <a:close/>
                <a:moveTo>
                  <a:pt x="2536517" y="388621"/>
                </a:moveTo>
                <a:cubicBezTo>
                  <a:pt x="2567455" y="394136"/>
                  <a:pt x="2585168" y="436178"/>
                  <a:pt x="2645525" y="435304"/>
                </a:cubicBezTo>
                <a:cubicBezTo>
                  <a:pt x="2742097" y="433904"/>
                  <a:pt x="2645525" y="538174"/>
                  <a:pt x="2645525" y="538174"/>
                </a:cubicBezTo>
                <a:cubicBezTo>
                  <a:pt x="2645525" y="538174"/>
                  <a:pt x="2548954" y="610952"/>
                  <a:pt x="2467077" y="689330"/>
                </a:cubicBezTo>
                <a:cubicBezTo>
                  <a:pt x="2385201" y="767707"/>
                  <a:pt x="2375404" y="765607"/>
                  <a:pt x="2375404" y="765607"/>
                </a:cubicBezTo>
                <a:cubicBezTo>
                  <a:pt x="2375404" y="765607"/>
                  <a:pt x="2375404" y="765607"/>
                  <a:pt x="2449582" y="850982"/>
                </a:cubicBezTo>
                <a:cubicBezTo>
                  <a:pt x="2523061" y="936358"/>
                  <a:pt x="2348112" y="997940"/>
                  <a:pt x="2348112" y="997940"/>
                </a:cubicBezTo>
                <a:cubicBezTo>
                  <a:pt x="2348112" y="997940"/>
                  <a:pt x="2259938" y="997940"/>
                  <a:pt x="2149370" y="997940"/>
                </a:cubicBezTo>
                <a:cubicBezTo>
                  <a:pt x="2038802" y="997940"/>
                  <a:pt x="2066094" y="913964"/>
                  <a:pt x="2066094" y="913964"/>
                </a:cubicBezTo>
                <a:lnTo>
                  <a:pt x="1949928" y="881774"/>
                </a:lnTo>
                <a:cubicBezTo>
                  <a:pt x="1949928" y="881774"/>
                  <a:pt x="1949928" y="881774"/>
                  <a:pt x="2008011" y="850982"/>
                </a:cubicBezTo>
                <a:cubicBezTo>
                  <a:pt x="2066094" y="820192"/>
                  <a:pt x="1988417" y="727118"/>
                  <a:pt x="2008011" y="689330"/>
                </a:cubicBezTo>
                <a:cubicBezTo>
                  <a:pt x="2027606" y="652241"/>
                  <a:pt x="2066094" y="552869"/>
                  <a:pt x="2143772" y="543072"/>
                </a:cubicBezTo>
                <a:cubicBezTo>
                  <a:pt x="2220749" y="533275"/>
                  <a:pt x="2348112" y="543072"/>
                  <a:pt x="2348112" y="543072"/>
                </a:cubicBezTo>
                <a:cubicBezTo>
                  <a:pt x="2348112" y="543072"/>
                  <a:pt x="2348112" y="543072"/>
                  <a:pt x="2454481" y="435304"/>
                </a:cubicBezTo>
                <a:cubicBezTo>
                  <a:pt x="2494632" y="395153"/>
                  <a:pt x="2517955" y="385312"/>
                  <a:pt x="2536517" y="388621"/>
                </a:cubicBezTo>
                <a:close/>
                <a:moveTo>
                  <a:pt x="1546409" y="325"/>
                </a:moveTo>
                <a:cubicBezTo>
                  <a:pt x="1560973" y="2786"/>
                  <a:pt x="1562941" y="18925"/>
                  <a:pt x="1581836" y="37819"/>
                </a:cubicBezTo>
                <a:cubicBezTo>
                  <a:pt x="1607028" y="63012"/>
                  <a:pt x="1604230" y="72809"/>
                  <a:pt x="1604230" y="72809"/>
                </a:cubicBezTo>
                <a:cubicBezTo>
                  <a:pt x="1604230" y="72809"/>
                  <a:pt x="1622424" y="102900"/>
                  <a:pt x="1602130" y="132992"/>
                </a:cubicBezTo>
                <a:cubicBezTo>
                  <a:pt x="1581836" y="163083"/>
                  <a:pt x="1611927" y="208569"/>
                  <a:pt x="1602130" y="235862"/>
                </a:cubicBezTo>
                <a:cubicBezTo>
                  <a:pt x="1592333" y="263153"/>
                  <a:pt x="1587434" y="264553"/>
                  <a:pt x="1567140" y="274350"/>
                </a:cubicBezTo>
                <a:cubicBezTo>
                  <a:pt x="1546846" y="284147"/>
                  <a:pt x="1516755" y="314939"/>
                  <a:pt x="1491562" y="349928"/>
                </a:cubicBezTo>
                <a:cubicBezTo>
                  <a:pt x="1466370" y="385618"/>
                  <a:pt x="1486664" y="400314"/>
                  <a:pt x="1471268" y="415709"/>
                </a:cubicBezTo>
                <a:cubicBezTo>
                  <a:pt x="1455873" y="431104"/>
                  <a:pt x="1450974" y="440902"/>
                  <a:pt x="1403388" y="431104"/>
                </a:cubicBezTo>
                <a:cubicBezTo>
                  <a:pt x="1355802" y="421308"/>
                  <a:pt x="1365599" y="440902"/>
                  <a:pt x="1365599" y="431104"/>
                </a:cubicBezTo>
                <a:cubicBezTo>
                  <a:pt x="1365599" y="420608"/>
                  <a:pt x="1370497" y="380719"/>
                  <a:pt x="1375396" y="365324"/>
                </a:cubicBezTo>
                <a:cubicBezTo>
                  <a:pt x="1380295" y="350628"/>
                  <a:pt x="1395690" y="345030"/>
                  <a:pt x="1403388" y="310040"/>
                </a:cubicBezTo>
                <a:cubicBezTo>
                  <a:pt x="1411086" y="275050"/>
                  <a:pt x="1425782" y="265253"/>
                  <a:pt x="1425782" y="249858"/>
                </a:cubicBezTo>
                <a:cubicBezTo>
                  <a:pt x="1425782" y="234462"/>
                  <a:pt x="1380295" y="229563"/>
                  <a:pt x="1350204" y="184077"/>
                </a:cubicBezTo>
                <a:cubicBezTo>
                  <a:pt x="1320112" y="139289"/>
                  <a:pt x="1345305" y="164482"/>
                  <a:pt x="1350204" y="123894"/>
                </a:cubicBezTo>
                <a:cubicBezTo>
                  <a:pt x="1355102" y="84006"/>
                  <a:pt x="1441177" y="48316"/>
                  <a:pt x="1471268" y="38519"/>
                </a:cubicBezTo>
                <a:cubicBezTo>
                  <a:pt x="1471268" y="38519"/>
                  <a:pt x="1491562" y="13326"/>
                  <a:pt x="1526552" y="2829"/>
                </a:cubicBezTo>
                <a:cubicBezTo>
                  <a:pt x="1535299" y="205"/>
                  <a:pt x="1541554" y="-495"/>
                  <a:pt x="1546409" y="325"/>
                </a:cubicBezTo>
                <a:close/>
              </a:path>
            </a:pathLst>
          </a:custGeom>
          <a:solidFill>
            <a:schemeClr val="accent4">
              <a:lumMod val="40000"/>
              <a:lumOff val="60000"/>
            </a:schemeClr>
          </a:solidFill>
          <a:ln w="6994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5" name="椭圆 4">
            <a:extLst>
              <a:ext uri="{FF2B5EF4-FFF2-40B4-BE49-F238E27FC236}">
                <a16:creationId xmlns:a16="http://schemas.microsoft.com/office/drawing/2014/main" id="{EDD1437E-B7B4-4B64-AA80-CF6D02D772EC}"/>
              </a:ext>
            </a:extLst>
          </p:cNvPr>
          <p:cNvSpPr/>
          <p:nvPr/>
        </p:nvSpPr>
        <p:spPr>
          <a:xfrm>
            <a:off x="1139894" y="3303706"/>
            <a:ext cx="177800" cy="177800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64" name="椭圆 63">
            <a:extLst>
              <a:ext uri="{FF2B5EF4-FFF2-40B4-BE49-F238E27FC236}">
                <a16:creationId xmlns:a16="http://schemas.microsoft.com/office/drawing/2014/main" id="{08B1D87E-5D38-4076-8E68-75720BCF2BA4}"/>
              </a:ext>
            </a:extLst>
          </p:cNvPr>
          <p:cNvSpPr/>
          <p:nvPr/>
        </p:nvSpPr>
        <p:spPr>
          <a:xfrm>
            <a:off x="2710089" y="2986206"/>
            <a:ext cx="177800" cy="177800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65" name="椭圆 64">
            <a:extLst>
              <a:ext uri="{FF2B5EF4-FFF2-40B4-BE49-F238E27FC236}">
                <a16:creationId xmlns:a16="http://schemas.microsoft.com/office/drawing/2014/main" id="{8DCA7BED-FF7A-48A0-B5CA-7F6CBFA33657}"/>
              </a:ext>
            </a:extLst>
          </p:cNvPr>
          <p:cNvSpPr/>
          <p:nvPr/>
        </p:nvSpPr>
        <p:spPr>
          <a:xfrm>
            <a:off x="4280284" y="3037006"/>
            <a:ext cx="177800" cy="177800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66" name="椭圆 65">
            <a:extLst>
              <a:ext uri="{FF2B5EF4-FFF2-40B4-BE49-F238E27FC236}">
                <a16:creationId xmlns:a16="http://schemas.microsoft.com/office/drawing/2014/main" id="{E20E7990-79BE-40FA-A326-F157C77DB9A1}"/>
              </a:ext>
            </a:extLst>
          </p:cNvPr>
          <p:cNvSpPr/>
          <p:nvPr/>
        </p:nvSpPr>
        <p:spPr>
          <a:xfrm>
            <a:off x="5850479" y="3341806"/>
            <a:ext cx="177800" cy="177800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67" name="椭圆 66">
            <a:extLst>
              <a:ext uri="{FF2B5EF4-FFF2-40B4-BE49-F238E27FC236}">
                <a16:creationId xmlns:a16="http://schemas.microsoft.com/office/drawing/2014/main" id="{5A75211A-B9A8-4DBF-86B4-3728DCCD40A2}"/>
              </a:ext>
            </a:extLst>
          </p:cNvPr>
          <p:cNvSpPr/>
          <p:nvPr/>
        </p:nvSpPr>
        <p:spPr>
          <a:xfrm>
            <a:off x="7420674" y="3710106"/>
            <a:ext cx="177800" cy="177800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68" name="椭圆 67">
            <a:extLst>
              <a:ext uri="{FF2B5EF4-FFF2-40B4-BE49-F238E27FC236}">
                <a16:creationId xmlns:a16="http://schemas.microsoft.com/office/drawing/2014/main" id="{CD57CC60-15DB-4153-A740-4AE2A7B71F66}"/>
              </a:ext>
            </a:extLst>
          </p:cNvPr>
          <p:cNvSpPr/>
          <p:nvPr/>
        </p:nvSpPr>
        <p:spPr>
          <a:xfrm>
            <a:off x="8990869" y="3951406"/>
            <a:ext cx="177800" cy="177800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69" name="椭圆 68">
            <a:extLst>
              <a:ext uri="{FF2B5EF4-FFF2-40B4-BE49-F238E27FC236}">
                <a16:creationId xmlns:a16="http://schemas.microsoft.com/office/drawing/2014/main" id="{3EF9517B-2409-44B1-B0CD-24EE078EF9B6}"/>
              </a:ext>
            </a:extLst>
          </p:cNvPr>
          <p:cNvSpPr/>
          <p:nvPr/>
        </p:nvSpPr>
        <p:spPr>
          <a:xfrm>
            <a:off x="10561066" y="3760906"/>
            <a:ext cx="177800" cy="177800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9" name="对话气泡: 圆角矩形 8">
            <a:extLst>
              <a:ext uri="{FF2B5EF4-FFF2-40B4-BE49-F238E27FC236}">
                <a16:creationId xmlns:a16="http://schemas.microsoft.com/office/drawing/2014/main" id="{02B440C9-8D8F-4C67-9218-6FED6B423BF9}"/>
              </a:ext>
            </a:extLst>
          </p:cNvPr>
          <p:cNvSpPr/>
          <p:nvPr/>
        </p:nvSpPr>
        <p:spPr>
          <a:xfrm>
            <a:off x="506866" y="3810273"/>
            <a:ext cx="1749686" cy="1011297"/>
          </a:xfrm>
          <a:prstGeom prst="wedgeRoundRectCallout">
            <a:avLst>
              <a:gd name="adj1" fmla="val -8494"/>
              <a:gd name="adj2" fmla="val -73128"/>
              <a:gd name="adj3" fmla="val 16667"/>
            </a:avLst>
          </a:prstGeom>
          <a:gradFill flip="none" rotWithShape="1">
            <a:gsLst>
              <a:gs pos="20400">
                <a:srgbClr val="FFFFFF"/>
              </a:gs>
              <a:gs pos="36000">
                <a:srgbClr val="FFFFFF"/>
              </a:gs>
              <a:gs pos="35000">
                <a:schemeClr val="accent3">
                  <a:lumMod val="20000"/>
                  <a:lumOff val="80000"/>
                </a:schemeClr>
              </a:gs>
              <a:gs pos="60000">
                <a:srgbClr val="FFFFFF"/>
              </a:gs>
              <a:gs pos="61000">
                <a:schemeClr val="accent3">
                  <a:lumMod val="20000"/>
                  <a:lumOff val="80000"/>
                </a:schemeClr>
              </a:gs>
              <a:gs pos="100000">
                <a:schemeClr val="accent3">
                  <a:lumMod val="20000"/>
                  <a:lumOff val="80000"/>
                </a:schemeClr>
              </a:gs>
              <a:gs pos="21000">
                <a:schemeClr val="accent3">
                  <a:lumMod val="20000"/>
                  <a:lumOff val="80000"/>
                </a:schemeClr>
              </a:gs>
              <a:gs pos="0">
                <a:schemeClr val="bg1"/>
              </a:gs>
            </a:gsLst>
            <a:lin ang="2700000" scaled="1"/>
            <a:tileRect/>
          </a:gradFill>
          <a:ln w="19050" cap="rnd" cmpd="sng">
            <a:noFill/>
            <a:prstDash val="solid"/>
            <a:round/>
            <a:extLst>
              <a:ext uri="{C807C97D-BFC1-408E-A445-0C87EB9F89A2}">
                <ask:lineSketchStyleProps xmlns:ask="http://schemas.microsoft.com/office/drawing/2018/sketchyshapes" sd="1219033472">
                  <a:custGeom>
                    <a:avLst/>
                    <a:gdLst>
                      <a:gd name="connsiteX0" fmla="*/ 0 w 1749686"/>
                      <a:gd name="connsiteY0" fmla="*/ 0 h 838005"/>
                      <a:gd name="connsiteX1" fmla="*/ 291614 w 1749686"/>
                      <a:gd name="connsiteY1" fmla="*/ 0 h 838005"/>
                      <a:gd name="connsiteX2" fmla="*/ 723688 w 1749686"/>
                      <a:gd name="connsiteY2" fmla="*/ -276441 h 838005"/>
                      <a:gd name="connsiteX3" fmla="*/ 729036 w 1749686"/>
                      <a:gd name="connsiteY3" fmla="*/ 0 h 838005"/>
                      <a:gd name="connsiteX4" fmla="*/ 1749686 w 1749686"/>
                      <a:gd name="connsiteY4" fmla="*/ 0 h 838005"/>
                      <a:gd name="connsiteX5" fmla="*/ 1749686 w 1749686"/>
                      <a:gd name="connsiteY5" fmla="*/ 139668 h 838005"/>
                      <a:gd name="connsiteX6" fmla="*/ 1749686 w 1749686"/>
                      <a:gd name="connsiteY6" fmla="*/ 139668 h 838005"/>
                      <a:gd name="connsiteX7" fmla="*/ 1749686 w 1749686"/>
                      <a:gd name="connsiteY7" fmla="*/ 349169 h 838005"/>
                      <a:gd name="connsiteX8" fmla="*/ 1749686 w 1749686"/>
                      <a:gd name="connsiteY8" fmla="*/ 838005 h 838005"/>
                      <a:gd name="connsiteX9" fmla="*/ 729036 w 1749686"/>
                      <a:gd name="connsiteY9" fmla="*/ 838005 h 838005"/>
                      <a:gd name="connsiteX10" fmla="*/ 291614 w 1749686"/>
                      <a:gd name="connsiteY10" fmla="*/ 838005 h 838005"/>
                      <a:gd name="connsiteX11" fmla="*/ 291614 w 1749686"/>
                      <a:gd name="connsiteY11" fmla="*/ 838005 h 838005"/>
                      <a:gd name="connsiteX12" fmla="*/ 0 w 1749686"/>
                      <a:gd name="connsiteY12" fmla="*/ 838005 h 838005"/>
                      <a:gd name="connsiteX13" fmla="*/ 0 w 1749686"/>
                      <a:gd name="connsiteY13" fmla="*/ 349169 h 838005"/>
                      <a:gd name="connsiteX14" fmla="*/ 0 w 1749686"/>
                      <a:gd name="connsiteY14" fmla="*/ 139668 h 838005"/>
                      <a:gd name="connsiteX15" fmla="*/ 0 w 1749686"/>
                      <a:gd name="connsiteY15" fmla="*/ 139668 h 838005"/>
                      <a:gd name="connsiteX16" fmla="*/ 0 w 1749686"/>
                      <a:gd name="connsiteY16" fmla="*/ 0 h 8380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</a:cxnLst>
                    <a:rect l="l" t="t" r="r" b="b"/>
                    <a:pathLst>
                      <a:path w="1749686" h="838005" fill="none" extrusionOk="0">
                        <a:moveTo>
                          <a:pt x="0" y="0"/>
                        </a:moveTo>
                        <a:cubicBezTo>
                          <a:pt x="100012" y="22012"/>
                          <a:pt x="170367" y="10938"/>
                          <a:pt x="291614" y="0"/>
                        </a:cubicBezTo>
                        <a:cubicBezTo>
                          <a:pt x="416341" y="-41395"/>
                          <a:pt x="622771" y="-249048"/>
                          <a:pt x="723688" y="-276441"/>
                        </a:cubicBezTo>
                        <a:cubicBezTo>
                          <a:pt x="714371" y="-148482"/>
                          <a:pt x="721539" y="-41934"/>
                          <a:pt x="729036" y="0"/>
                        </a:cubicBezTo>
                        <a:cubicBezTo>
                          <a:pt x="1236822" y="-11323"/>
                          <a:pt x="1523187" y="-4171"/>
                          <a:pt x="1749686" y="0"/>
                        </a:cubicBezTo>
                        <a:cubicBezTo>
                          <a:pt x="1752554" y="39163"/>
                          <a:pt x="1746547" y="108375"/>
                          <a:pt x="1749686" y="139668"/>
                        </a:cubicBezTo>
                        <a:lnTo>
                          <a:pt x="1749686" y="139668"/>
                        </a:lnTo>
                        <a:cubicBezTo>
                          <a:pt x="1746070" y="191594"/>
                          <a:pt x="1740345" y="283880"/>
                          <a:pt x="1749686" y="349169"/>
                        </a:cubicBezTo>
                        <a:cubicBezTo>
                          <a:pt x="1726823" y="551337"/>
                          <a:pt x="1778696" y="753729"/>
                          <a:pt x="1749686" y="838005"/>
                        </a:cubicBezTo>
                        <a:cubicBezTo>
                          <a:pt x="1465827" y="824156"/>
                          <a:pt x="866551" y="878477"/>
                          <a:pt x="729036" y="838005"/>
                        </a:cubicBezTo>
                        <a:cubicBezTo>
                          <a:pt x="634491" y="865057"/>
                          <a:pt x="365970" y="825177"/>
                          <a:pt x="291614" y="838005"/>
                        </a:cubicBezTo>
                        <a:lnTo>
                          <a:pt x="291614" y="838005"/>
                        </a:lnTo>
                        <a:cubicBezTo>
                          <a:pt x="218742" y="823674"/>
                          <a:pt x="112498" y="840334"/>
                          <a:pt x="0" y="838005"/>
                        </a:cubicBezTo>
                        <a:cubicBezTo>
                          <a:pt x="8446" y="774861"/>
                          <a:pt x="-26776" y="486410"/>
                          <a:pt x="0" y="349169"/>
                        </a:cubicBezTo>
                        <a:cubicBezTo>
                          <a:pt x="3904" y="298126"/>
                          <a:pt x="6852" y="198088"/>
                          <a:pt x="0" y="139668"/>
                        </a:cubicBezTo>
                        <a:lnTo>
                          <a:pt x="0" y="139668"/>
                        </a:lnTo>
                        <a:cubicBezTo>
                          <a:pt x="-10249" y="111634"/>
                          <a:pt x="-11182" y="14471"/>
                          <a:pt x="0" y="0"/>
                        </a:cubicBezTo>
                        <a:close/>
                      </a:path>
                      <a:path w="1749686" h="838005" stroke="0" extrusionOk="0">
                        <a:moveTo>
                          <a:pt x="0" y="0"/>
                        </a:moveTo>
                        <a:cubicBezTo>
                          <a:pt x="56864" y="22739"/>
                          <a:pt x="169399" y="-15455"/>
                          <a:pt x="291614" y="0"/>
                        </a:cubicBezTo>
                        <a:cubicBezTo>
                          <a:pt x="517136" y="-90427"/>
                          <a:pt x="569847" y="-229504"/>
                          <a:pt x="723688" y="-276441"/>
                        </a:cubicBezTo>
                        <a:cubicBezTo>
                          <a:pt x="719685" y="-242214"/>
                          <a:pt x="708793" y="-96436"/>
                          <a:pt x="729036" y="0"/>
                        </a:cubicBezTo>
                        <a:cubicBezTo>
                          <a:pt x="1068426" y="-57632"/>
                          <a:pt x="1398648" y="2859"/>
                          <a:pt x="1749686" y="0"/>
                        </a:cubicBezTo>
                        <a:cubicBezTo>
                          <a:pt x="1759058" y="67025"/>
                          <a:pt x="1737733" y="104522"/>
                          <a:pt x="1749686" y="139668"/>
                        </a:cubicBezTo>
                        <a:lnTo>
                          <a:pt x="1749686" y="139668"/>
                        </a:lnTo>
                        <a:cubicBezTo>
                          <a:pt x="1746296" y="162183"/>
                          <a:pt x="1746551" y="290174"/>
                          <a:pt x="1749686" y="349169"/>
                        </a:cubicBezTo>
                        <a:cubicBezTo>
                          <a:pt x="1735423" y="487999"/>
                          <a:pt x="1705812" y="715993"/>
                          <a:pt x="1749686" y="838005"/>
                        </a:cubicBezTo>
                        <a:cubicBezTo>
                          <a:pt x="1383584" y="862958"/>
                          <a:pt x="885340" y="757834"/>
                          <a:pt x="729036" y="838005"/>
                        </a:cubicBezTo>
                        <a:cubicBezTo>
                          <a:pt x="675135" y="876585"/>
                          <a:pt x="343844" y="814384"/>
                          <a:pt x="291614" y="838005"/>
                        </a:cubicBezTo>
                        <a:lnTo>
                          <a:pt x="291614" y="838005"/>
                        </a:lnTo>
                        <a:cubicBezTo>
                          <a:pt x="221684" y="826500"/>
                          <a:pt x="67929" y="862612"/>
                          <a:pt x="0" y="838005"/>
                        </a:cubicBezTo>
                        <a:cubicBezTo>
                          <a:pt x="8086" y="649970"/>
                          <a:pt x="-3595" y="567679"/>
                          <a:pt x="0" y="349169"/>
                        </a:cubicBezTo>
                        <a:cubicBezTo>
                          <a:pt x="-8116" y="269009"/>
                          <a:pt x="8959" y="182599"/>
                          <a:pt x="0" y="139668"/>
                        </a:cubicBezTo>
                        <a:lnTo>
                          <a:pt x="0" y="139668"/>
                        </a:lnTo>
                        <a:cubicBezTo>
                          <a:pt x="-1916" y="105617"/>
                          <a:pt x="-4752" y="39102"/>
                          <a:pt x="0" y="0"/>
                        </a:cubicBezTo>
                        <a:close/>
                      </a:path>
                    </a:pathLst>
                  </a:custGeom>
                  <ask:type>
                    <ask:lineSketchNone/>
                  </ask:type>
                </ask:lineSketchStyleProps>
              </a:ext>
            </a:extLst>
          </a:ln>
          <a:effectLst>
            <a:outerShdw blurRad="127000" dist="63500" dir="5400000" algn="t" rotWithShape="0">
              <a:prstClr val="black">
                <a:alpha val="2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>
              <a:solidFill>
                <a:schemeClr val="bg1"/>
              </a:solidFill>
            </a:endParaRPr>
          </a:p>
        </p:txBody>
      </p:sp>
      <p:sp>
        <p:nvSpPr>
          <p:cNvPr id="70" name="对话气泡: 圆角矩形 69">
            <a:extLst>
              <a:ext uri="{FF2B5EF4-FFF2-40B4-BE49-F238E27FC236}">
                <a16:creationId xmlns:a16="http://schemas.microsoft.com/office/drawing/2014/main" id="{27E6F1F6-D26E-4AD2-BF1E-63DB69AF5CCD}"/>
              </a:ext>
            </a:extLst>
          </p:cNvPr>
          <p:cNvSpPr/>
          <p:nvPr/>
        </p:nvSpPr>
        <p:spPr>
          <a:xfrm>
            <a:off x="2077976" y="1616707"/>
            <a:ext cx="1749686" cy="1011297"/>
          </a:xfrm>
          <a:prstGeom prst="wedgeRoundRectCallout">
            <a:avLst>
              <a:gd name="adj1" fmla="val -8494"/>
              <a:gd name="adj2" fmla="val 71291"/>
              <a:gd name="adj3" fmla="val 16667"/>
            </a:avLst>
          </a:prstGeom>
          <a:gradFill flip="none" rotWithShape="1">
            <a:gsLst>
              <a:gs pos="20400">
                <a:srgbClr val="FFFFFF"/>
              </a:gs>
              <a:gs pos="36000">
                <a:srgbClr val="FFFFFF"/>
              </a:gs>
              <a:gs pos="35000">
                <a:schemeClr val="accent3">
                  <a:lumMod val="20000"/>
                  <a:lumOff val="80000"/>
                </a:schemeClr>
              </a:gs>
              <a:gs pos="60000">
                <a:srgbClr val="FFFFFF"/>
              </a:gs>
              <a:gs pos="61000">
                <a:schemeClr val="accent3">
                  <a:lumMod val="20000"/>
                  <a:lumOff val="80000"/>
                </a:schemeClr>
              </a:gs>
              <a:gs pos="100000">
                <a:schemeClr val="accent3">
                  <a:lumMod val="20000"/>
                  <a:lumOff val="80000"/>
                </a:schemeClr>
              </a:gs>
              <a:gs pos="21000">
                <a:schemeClr val="accent3">
                  <a:lumMod val="20000"/>
                  <a:lumOff val="80000"/>
                </a:schemeClr>
              </a:gs>
              <a:gs pos="0">
                <a:schemeClr val="bg1"/>
              </a:gs>
            </a:gsLst>
            <a:lin ang="2700000" scaled="1"/>
            <a:tileRect/>
          </a:gradFill>
          <a:ln w="19050" cap="rnd" cmpd="sng">
            <a:noFill/>
            <a:prstDash val="solid"/>
            <a:round/>
            <a:extLst>
              <a:ext uri="{C807C97D-BFC1-408E-A445-0C87EB9F89A2}">
                <ask:lineSketchStyleProps xmlns:ask="http://schemas.microsoft.com/office/drawing/2018/sketchyshapes" sd="1219033472">
                  <a:custGeom>
                    <a:avLst/>
                    <a:gdLst>
                      <a:gd name="connsiteX0" fmla="*/ 0 w 1749686"/>
                      <a:gd name="connsiteY0" fmla="*/ 0 h 838005"/>
                      <a:gd name="connsiteX1" fmla="*/ 291614 w 1749686"/>
                      <a:gd name="connsiteY1" fmla="*/ 0 h 838005"/>
                      <a:gd name="connsiteX2" fmla="*/ 723688 w 1749686"/>
                      <a:gd name="connsiteY2" fmla="*/ -276441 h 838005"/>
                      <a:gd name="connsiteX3" fmla="*/ 729036 w 1749686"/>
                      <a:gd name="connsiteY3" fmla="*/ 0 h 838005"/>
                      <a:gd name="connsiteX4" fmla="*/ 1749686 w 1749686"/>
                      <a:gd name="connsiteY4" fmla="*/ 0 h 838005"/>
                      <a:gd name="connsiteX5" fmla="*/ 1749686 w 1749686"/>
                      <a:gd name="connsiteY5" fmla="*/ 139668 h 838005"/>
                      <a:gd name="connsiteX6" fmla="*/ 1749686 w 1749686"/>
                      <a:gd name="connsiteY6" fmla="*/ 139668 h 838005"/>
                      <a:gd name="connsiteX7" fmla="*/ 1749686 w 1749686"/>
                      <a:gd name="connsiteY7" fmla="*/ 349169 h 838005"/>
                      <a:gd name="connsiteX8" fmla="*/ 1749686 w 1749686"/>
                      <a:gd name="connsiteY8" fmla="*/ 838005 h 838005"/>
                      <a:gd name="connsiteX9" fmla="*/ 729036 w 1749686"/>
                      <a:gd name="connsiteY9" fmla="*/ 838005 h 838005"/>
                      <a:gd name="connsiteX10" fmla="*/ 291614 w 1749686"/>
                      <a:gd name="connsiteY10" fmla="*/ 838005 h 838005"/>
                      <a:gd name="connsiteX11" fmla="*/ 291614 w 1749686"/>
                      <a:gd name="connsiteY11" fmla="*/ 838005 h 838005"/>
                      <a:gd name="connsiteX12" fmla="*/ 0 w 1749686"/>
                      <a:gd name="connsiteY12" fmla="*/ 838005 h 838005"/>
                      <a:gd name="connsiteX13" fmla="*/ 0 w 1749686"/>
                      <a:gd name="connsiteY13" fmla="*/ 349169 h 838005"/>
                      <a:gd name="connsiteX14" fmla="*/ 0 w 1749686"/>
                      <a:gd name="connsiteY14" fmla="*/ 139668 h 838005"/>
                      <a:gd name="connsiteX15" fmla="*/ 0 w 1749686"/>
                      <a:gd name="connsiteY15" fmla="*/ 139668 h 838005"/>
                      <a:gd name="connsiteX16" fmla="*/ 0 w 1749686"/>
                      <a:gd name="connsiteY16" fmla="*/ 0 h 8380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</a:cxnLst>
                    <a:rect l="l" t="t" r="r" b="b"/>
                    <a:pathLst>
                      <a:path w="1749686" h="838005" fill="none" extrusionOk="0">
                        <a:moveTo>
                          <a:pt x="0" y="0"/>
                        </a:moveTo>
                        <a:cubicBezTo>
                          <a:pt x="100012" y="22012"/>
                          <a:pt x="170367" y="10938"/>
                          <a:pt x="291614" y="0"/>
                        </a:cubicBezTo>
                        <a:cubicBezTo>
                          <a:pt x="416341" y="-41395"/>
                          <a:pt x="622771" y="-249048"/>
                          <a:pt x="723688" y="-276441"/>
                        </a:cubicBezTo>
                        <a:cubicBezTo>
                          <a:pt x="714371" y="-148482"/>
                          <a:pt x="721539" y="-41934"/>
                          <a:pt x="729036" y="0"/>
                        </a:cubicBezTo>
                        <a:cubicBezTo>
                          <a:pt x="1236822" y="-11323"/>
                          <a:pt x="1523187" y="-4171"/>
                          <a:pt x="1749686" y="0"/>
                        </a:cubicBezTo>
                        <a:cubicBezTo>
                          <a:pt x="1752554" y="39163"/>
                          <a:pt x="1746547" y="108375"/>
                          <a:pt x="1749686" y="139668"/>
                        </a:cubicBezTo>
                        <a:lnTo>
                          <a:pt x="1749686" y="139668"/>
                        </a:lnTo>
                        <a:cubicBezTo>
                          <a:pt x="1746070" y="191594"/>
                          <a:pt x="1740345" y="283880"/>
                          <a:pt x="1749686" y="349169"/>
                        </a:cubicBezTo>
                        <a:cubicBezTo>
                          <a:pt x="1726823" y="551337"/>
                          <a:pt x="1778696" y="753729"/>
                          <a:pt x="1749686" y="838005"/>
                        </a:cubicBezTo>
                        <a:cubicBezTo>
                          <a:pt x="1465827" y="824156"/>
                          <a:pt x="866551" y="878477"/>
                          <a:pt x="729036" y="838005"/>
                        </a:cubicBezTo>
                        <a:cubicBezTo>
                          <a:pt x="634491" y="865057"/>
                          <a:pt x="365970" y="825177"/>
                          <a:pt x="291614" y="838005"/>
                        </a:cubicBezTo>
                        <a:lnTo>
                          <a:pt x="291614" y="838005"/>
                        </a:lnTo>
                        <a:cubicBezTo>
                          <a:pt x="218742" y="823674"/>
                          <a:pt x="112498" y="840334"/>
                          <a:pt x="0" y="838005"/>
                        </a:cubicBezTo>
                        <a:cubicBezTo>
                          <a:pt x="8446" y="774861"/>
                          <a:pt x="-26776" y="486410"/>
                          <a:pt x="0" y="349169"/>
                        </a:cubicBezTo>
                        <a:cubicBezTo>
                          <a:pt x="3904" y="298126"/>
                          <a:pt x="6852" y="198088"/>
                          <a:pt x="0" y="139668"/>
                        </a:cubicBezTo>
                        <a:lnTo>
                          <a:pt x="0" y="139668"/>
                        </a:lnTo>
                        <a:cubicBezTo>
                          <a:pt x="-10249" y="111634"/>
                          <a:pt x="-11182" y="14471"/>
                          <a:pt x="0" y="0"/>
                        </a:cubicBezTo>
                        <a:close/>
                      </a:path>
                      <a:path w="1749686" h="838005" stroke="0" extrusionOk="0">
                        <a:moveTo>
                          <a:pt x="0" y="0"/>
                        </a:moveTo>
                        <a:cubicBezTo>
                          <a:pt x="56864" y="22739"/>
                          <a:pt x="169399" y="-15455"/>
                          <a:pt x="291614" y="0"/>
                        </a:cubicBezTo>
                        <a:cubicBezTo>
                          <a:pt x="517136" y="-90427"/>
                          <a:pt x="569847" y="-229504"/>
                          <a:pt x="723688" y="-276441"/>
                        </a:cubicBezTo>
                        <a:cubicBezTo>
                          <a:pt x="719685" y="-242214"/>
                          <a:pt x="708793" y="-96436"/>
                          <a:pt x="729036" y="0"/>
                        </a:cubicBezTo>
                        <a:cubicBezTo>
                          <a:pt x="1068426" y="-57632"/>
                          <a:pt x="1398648" y="2859"/>
                          <a:pt x="1749686" y="0"/>
                        </a:cubicBezTo>
                        <a:cubicBezTo>
                          <a:pt x="1759058" y="67025"/>
                          <a:pt x="1737733" y="104522"/>
                          <a:pt x="1749686" y="139668"/>
                        </a:cubicBezTo>
                        <a:lnTo>
                          <a:pt x="1749686" y="139668"/>
                        </a:lnTo>
                        <a:cubicBezTo>
                          <a:pt x="1746296" y="162183"/>
                          <a:pt x="1746551" y="290174"/>
                          <a:pt x="1749686" y="349169"/>
                        </a:cubicBezTo>
                        <a:cubicBezTo>
                          <a:pt x="1735423" y="487999"/>
                          <a:pt x="1705812" y="715993"/>
                          <a:pt x="1749686" y="838005"/>
                        </a:cubicBezTo>
                        <a:cubicBezTo>
                          <a:pt x="1383584" y="862958"/>
                          <a:pt x="885340" y="757834"/>
                          <a:pt x="729036" y="838005"/>
                        </a:cubicBezTo>
                        <a:cubicBezTo>
                          <a:pt x="675135" y="876585"/>
                          <a:pt x="343844" y="814384"/>
                          <a:pt x="291614" y="838005"/>
                        </a:cubicBezTo>
                        <a:lnTo>
                          <a:pt x="291614" y="838005"/>
                        </a:lnTo>
                        <a:cubicBezTo>
                          <a:pt x="221684" y="826500"/>
                          <a:pt x="67929" y="862612"/>
                          <a:pt x="0" y="838005"/>
                        </a:cubicBezTo>
                        <a:cubicBezTo>
                          <a:pt x="8086" y="649970"/>
                          <a:pt x="-3595" y="567679"/>
                          <a:pt x="0" y="349169"/>
                        </a:cubicBezTo>
                        <a:cubicBezTo>
                          <a:pt x="-8116" y="269009"/>
                          <a:pt x="8959" y="182599"/>
                          <a:pt x="0" y="139668"/>
                        </a:cubicBezTo>
                        <a:lnTo>
                          <a:pt x="0" y="139668"/>
                        </a:lnTo>
                        <a:cubicBezTo>
                          <a:pt x="-1916" y="105617"/>
                          <a:pt x="-4752" y="39102"/>
                          <a:pt x="0" y="0"/>
                        </a:cubicBezTo>
                        <a:close/>
                      </a:path>
                    </a:pathLst>
                  </a:custGeom>
                  <ask:type>
                    <ask:lineSketchNone/>
                  </ask:type>
                </ask:lineSketchStyleProps>
              </a:ext>
            </a:extLst>
          </a:ln>
          <a:effectLst>
            <a:outerShdw blurRad="127000" dist="63500" dir="5400000" algn="t" rotWithShape="0">
              <a:prstClr val="black">
                <a:alpha val="2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71" name="对话气泡: 圆角矩形 70">
            <a:extLst>
              <a:ext uri="{FF2B5EF4-FFF2-40B4-BE49-F238E27FC236}">
                <a16:creationId xmlns:a16="http://schemas.microsoft.com/office/drawing/2014/main" id="{9B71C3DC-15E9-4F02-8CAA-AE0ED57F8900}"/>
              </a:ext>
            </a:extLst>
          </p:cNvPr>
          <p:cNvSpPr/>
          <p:nvPr/>
        </p:nvSpPr>
        <p:spPr>
          <a:xfrm>
            <a:off x="3648947" y="3567478"/>
            <a:ext cx="1749686" cy="1011297"/>
          </a:xfrm>
          <a:prstGeom prst="wedgeRoundRectCallout">
            <a:avLst>
              <a:gd name="adj1" fmla="val -8651"/>
              <a:gd name="adj2" fmla="val -75639"/>
              <a:gd name="adj3" fmla="val 16667"/>
            </a:avLst>
          </a:prstGeom>
          <a:gradFill flip="none" rotWithShape="1">
            <a:gsLst>
              <a:gs pos="20400">
                <a:srgbClr val="FFFFFF"/>
              </a:gs>
              <a:gs pos="36000">
                <a:srgbClr val="FFFFFF"/>
              </a:gs>
              <a:gs pos="35000">
                <a:schemeClr val="accent3">
                  <a:lumMod val="20000"/>
                  <a:lumOff val="80000"/>
                </a:schemeClr>
              </a:gs>
              <a:gs pos="60000">
                <a:srgbClr val="FFFFFF"/>
              </a:gs>
              <a:gs pos="61000">
                <a:schemeClr val="accent3">
                  <a:lumMod val="20000"/>
                  <a:lumOff val="80000"/>
                </a:schemeClr>
              </a:gs>
              <a:gs pos="100000">
                <a:schemeClr val="accent3">
                  <a:lumMod val="20000"/>
                  <a:lumOff val="80000"/>
                </a:schemeClr>
              </a:gs>
              <a:gs pos="21000">
                <a:schemeClr val="accent3">
                  <a:lumMod val="20000"/>
                  <a:lumOff val="80000"/>
                </a:schemeClr>
              </a:gs>
              <a:gs pos="0">
                <a:schemeClr val="bg1"/>
              </a:gs>
            </a:gsLst>
            <a:lin ang="2700000" scaled="1"/>
            <a:tileRect/>
          </a:gradFill>
          <a:ln w="19050" cap="rnd" cmpd="sng">
            <a:noFill/>
            <a:prstDash val="solid"/>
            <a:round/>
            <a:extLst>
              <a:ext uri="{C807C97D-BFC1-408E-A445-0C87EB9F89A2}">
                <ask:lineSketchStyleProps xmlns:ask="http://schemas.microsoft.com/office/drawing/2018/sketchyshapes" sd="1219033472">
                  <a:custGeom>
                    <a:avLst/>
                    <a:gdLst>
                      <a:gd name="connsiteX0" fmla="*/ 0 w 1749686"/>
                      <a:gd name="connsiteY0" fmla="*/ 0 h 838005"/>
                      <a:gd name="connsiteX1" fmla="*/ 291614 w 1749686"/>
                      <a:gd name="connsiteY1" fmla="*/ 0 h 838005"/>
                      <a:gd name="connsiteX2" fmla="*/ 723688 w 1749686"/>
                      <a:gd name="connsiteY2" fmla="*/ -276441 h 838005"/>
                      <a:gd name="connsiteX3" fmla="*/ 729036 w 1749686"/>
                      <a:gd name="connsiteY3" fmla="*/ 0 h 838005"/>
                      <a:gd name="connsiteX4" fmla="*/ 1749686 w 1749686"/>
                      <a:gd name="connsiteY4" fmla="*/ 0 h 838005"/>
                      <a:gd name="connsiteX5" fmla="*/ 1749686 w 1749686"/>
                      <a:gd name="connsiteY5" fmla="*/ 139668 h 838005"/>
                      <a:gd name="connsiteX6" fmla="*/ 1749686 w 1749686"/>
                      <a:gd name="connsiteY6" fmla="*/ 139668 h 838005"/>
                      <a:gd name="connsiteX7" fmla="*/ 1749686 w 1749686"/>
                      <a:gd name="connsiteY7" fmla="*/ 349169 h 838005"/>
                      <a:gd name="connsiteX8" fmla="*/ 1749686 w 1749686"/>
                      <a:gd name="connsiteY8" fmla="*/ 838005 h 838005"/>
                      <a:gd name="connsiteX9" fmla="*/ 729036 w 1749686"/>
                      <a:gd name="connsiteY9" fmla="*/ 838005 h 838005"/>
                      <a:gd name="connsiteX10" fmla="*/ 291614 w 1749686"/>
                      <a:gd name="connsiteY10" fmla="*/ 838005 h 838005"/>
                      <a:gd name="connsiteX11" fmla="*/ 291614 w 1749686"/>
                      <a:gd name="connsiteY11" fmla="*/ 838005 h 838005"/>
                      <a:gd name="connsiteX12" fmla="*/ 0 w 1749686"/>
                      <a:gd name="connsiteY12" fmla="*/ 838005 h 838005"/>
                      <a:gd name="connsiteX13" fmla="*/ 0 w 1749686"/>
                      <a:gd name="connsiteY13" fmla="*/ 349169 h 838005"/>
                      <a:gd name="connsiteX14" fmla="*/ 0 w 1749686"/>
                      <a:gd name="connsiteY14" fmla="*/ 139668 h 838005"/>
                      <a:gd name="connsiteX15" fmla="*/ 0 w 1749686"/>
                      <a:gd name="connsiteY15" fmla="*/ 139668 h 838005"/>
                      <a:gd name="connsiteX16" fmla="*/ 0 w 1749686"/>
                      <a:gd name="connsiteY16" fmla="*/ 0 h 8380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</a:cxnLst>
                    <a:rect l="l" t="t" r="r" b="b"/>
                    <a:pathLst>
                      <a:path w="1749686" h="838005" fill="none" extrusionOk="0">
                        <a:moveTo>
                          <a:pt x="0" y="0"/>
                        </a:moveTo>
                        <a:cubicBezTo>
                          <a:pt x="100012" y="22012"/>
                          <a:pt x="170367" y="10938"/>
                          <a:pt x="291614" y="0"/>
                        </a:cubicBezTo>
                        <a:cubicBezTo>
                          <a:pt x="416341" y="-41395"/>
                          <a:pt x="622771" y="-249048"/>
                          <a:pt x="723688" y="-276441"/>
                        </a:cubicBezTo>
                        <a:cubicBezTo>
                          <a:pt x="714371" y="-148482"/>
                          <a:pt x="721539" y="-41934"/>
                          <a:pt x="729036" y="0"/>
                        </a:cubicBezTo>
                        <a:cubicBezTo>
                          <a:pt x="1236822" y="-11323"/>
                          <a:pt x="1523187" y="-4171"/>
                          <a:pt x="1749686" y="0"/>
                        </a:cubicBezTo>
                        <a:cubicBezTo>
                          <a:pt x="1752554" y="39163"/>
                          <a:pt x="1746547" y="108375"/>
                          <a:pt x="1749686" y="139668"/>
                        </a:cubicBezTo>
                        <a:lnTo>
                          <a:pt x="1749686" y="139668"/>
                        </a:lnTo>
                        <a:cubicBezTo>
                          <a:pt x="1746070" y="191594"/>
                          <a:pt x="1740345" y="283880"/>
                          <a:pt x="1749686" y="349169"/>
                        </a:cubicBezTo>
                        <a:cubicBezTo>
                          <a:pt x="1726823" y="551337"/>
                          <a:pt x="1778696" y="753729"/>
                          <a:pt x="1749686" y="838005"/>
                        </a:cubicBezTo>
                        <a:cubicBezTo>
                          <a:pt x="1465827" y="824156"/>
                          <a:pt x="866551" y="878477"/>
                          <a:pt x="729036" y="838005"/>
                        </a:cubicBezTo>
                        <a:cubicBezTo>
                          <a:pt x="634491" y="865057"/>
                          <a:pt x="365970" y="825177"/>
                          <a:pt x="291614" y="838005"/>
                        </a:cubicBezTo>
                        <a:lnTo>
                          <a:pt x="291614" y="838005"/>
                        </a:lnTo>
                        <a:cubicBezTo>
                          <a:pt x="218742" y="823674"/>
                          <a:pt x="112498" y="840334"/>
                          <a:pt x="0" y="838005"/>
                        </a:cubicBezTo>
                        <a:cubicBezTo>
                          <a:pt x="8446" y="774861"/>
                          <a:pt x="-26776" y="486410"/>
                          <a:pt x="0" y="349169"/>
                        </a:cubicBezTo>
                        <a:cubicBezTo>
                          <a:pt x="3904" y="298126"/>
                          <a:pt x="6852" y="198088"/>
                          <a:pt x="0" y="139668"/>
                        </a:cubicBezTo>
                        <a:lnTo>
                          <a:pt x="0" y="139668"/>
                        </a:lnTo>
                        <a:cubicBezTo>
                          <a:pt x="-10249" y="111634"/>
                          <a:pt x="-11182" y="14471"/>
                          <a:pt x="0" y="0"/>
                        </a:cubicBezTo>
                        <a:close/>
                      </a:path>
                      <a:path w="1749686" h="838005" stroke="0" extrusionOk="0">
                        <a:moveTo>
                          <a:pt x="0" y="0"/>
                        </a:moveTo>
                        <a:cubicBezTo>
                          <a:pt x="56864" y="22739"/>
                          <a:pt x="169399" y="-15455"/>
                          <a:pt x="291614" y="0"/>
                        </a:cubicBezTo>
                        <a:cubicBezTo>
                          <a:pt x="517136" y="-90427"/>
                          <a:pt x="569847" y="-229504"/>
                          <a:pt x="723688" y="-276441"/>
                        </a:cubicBezTo>
                        <a:cubicBezTo>
                          <a:pt x="719685" y="-242214"/>
                          <a:pt x="708793" y="-96436"/>
                          <a:pt x="729036" y="0"/>
                        </a:cubicBezTo>
                        <a:cubicBezTo>
                          <a:pt x="1068426" y="-57632"/>
                          <a:pt x="1398648" y="2859"/>
                          <a:pt x="1749686" y="0"/>
                        </a:cubicBezTo>
                        <a:cubicBezTo>
                          <a:pt x="1759058" y="67025"/>
                          <a:pt x="1737733" y="104522"/>
                          <a:pt x="1749686" y="139668"/>
                        </a:cubicBezTo>
                        <a:lnTo>
                          <a:pt x="1749686" y="139668"/>
                        </a:lnTo>
                        <a:cubicBezTo>
                          <a:pt x="1746296" y="162183"/>
                          <a:pt x="1746551" y="290174"/>
                          <a:pt x="1749686" y="349169"/>
                        </a:cubicBezTo>
                        <a:cubicBezTo>
                          <a:pt x="1735423" y="487999"/>
                          <a:pt x="1705812" y="715993"/>
                          <a:pt x="1749686" y="838005"/>
                        </a:cubicBezTo>
                        <a:cubicBezTo>
                          <a:pt x="1383584" y="862958"/>
                          <a:pt x="885340" y="757834"/>
                          <a:pt x="729036" y="838005"/>
                        </a:cubicBezTo>
                        <a:cubicBezTo>
                          <a:pt x="675135" y="876585"/>
                          <a:pt x="343844" y="814384"/>
                          <a:pt x="291614" y="838005"/>
                        </a:cubicBezTo>
                        <a:lnTo>
                          <a:pt x="291614" y="838005"/>
                        </a:lnTo>
                        <a:cubicBezTo>
                          <a:pt x="221684" y="826500"/>
                          <a:pt x="67929" y="862612"/>
                          <a:pt x="0" y="838005"/>
                        </a:cubicBezTo>
                        <a:cubicBezTo>
                          <a:pt x="8086" y="649970"/>
                          <a:pt x="-3595" y="567679"/>
                          <a:pt x="0" y="349169"/>
                        </a:cubicBezTo>
                        <a:cubicBezTo>
                          <a:pt x="-8116" y="269009"/>
                          <a:pt x="8959" y="182599"/>
                          <a:pt x="0" y="139668"/>
                        </a:cubicBezTo>
                        <a:lnTo>
                          <a:pt x="0" y="139668"/>
                        </a:lnTo>
                        <a:cubicBezTo>
                          <a:pt x="-1916" y="105617"/>
                          <a:pt x="-4752" y="39102"/>
                          <a:pt x="0" y="0"/>
                        </a:cubicBezTo>
                        <a:close/>
                      </a:path>
                    </a:pathLst>
                  </a:custGeom>
                  <ask:type>
                    <ask:lineSketchNone/>
                  </ask:type>
                </ask:lineSketchStyleProps>
              </a:ext>
            </a:extLst>
          </a:ln>
          <a:effectLst>
            <a:outerShdw blurRad="127000" dist="63500" dir="5400000" algn="t" rotWithShape="0">
              <a:prstClr val="black">
                <a:alpha val="2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72" name="对话气泡: 圆角矩形 71">
            <a:extLst>
              <a:ext uri="{FF2B5EF4-FFF2-40B4-BE49-F238E27FC236}">
                <a16:creationId xmlns:a16="http://schemas.microsoft.com/office/drawing/2014/main" id="{8928A318-CD9B-4DFC-90C3-A18E168F6D22}"/>
              </a:ext>
            </a:extLst>
          </p:cNvPr>
          <p:cNvSpPr/>
          <p:nvPr/>
        </p:nvSpPr>
        <p:spPr>
          <a:xfrm>
            <a:off x="5214876" y="1949668"/>
            <a:ext cx="1749686" cy="1011297"/>
          </a:xfrm>
          <a:prstGeom prst="wedgeRoundRectCallout">
            <a:avLst>
              <a:gd name="adj1" fmla="val -8494"/>
              <a:gd name="adj2" fmla="val 75058"/>
              <a:gd name="adj3" fmla="val 16667"/>
            </a:avLst>
          </a:prstGeom>
          <a:gradFill flip="none" rotWithShape="1">
            <a:gsLst>
              <a:gs pos="20400">
                <a:srgbClr val="FFFFFF"/>
              </a:gs>
              <a:gs pos="36000">
                <a:srgbClr val="FFFFFF"/>
              </a:gs>
              <a:gs pos="35000">
                <a:schemeClr val="accent3">
                  <a:lumMod val="20000"/>
                  <a:lumOff val="80000"/>
                </a:schemeClr>
              </a:gs>
              <a:gs pos="60000">
                <a:srgbClr val="FFFFFF"/>
              </a:gs>
              <a:gs pos="61000">
                <a:schemeClr val="accent3">
                  <a:lumMod val="20000"/>
                  <a:lumOff val="80000"/>
                </a:schemeClr>
              </a:gs>
              <a:gs pos="100000">
                <a:schemeClr val="accent3">
                  <a:lumMod val="20000"/>
                  <a:lumOff val="80000"/>
                </a:schemeClr>
              </a:gs>
              <a:gs pos="21000">
                <a:schemeClr val="accent3">
                  <a:lumMod val="20000"/>
                  <a:lumOff val="80000"/>
                </a:schemeClr>
              </a:gs>
              <a:gs pos="0">
                <a:schemeClr val="bg1"/>
              </a:gs>
            </a:gsLst>
            <a:lin ang="2700000" scaled="1"/>
            <a:tileRect/>
          </a:gradFill>
          <a:ln w="19050" cap="rnd" cmpd="sng">
            <a:noFill/>
            <a:prstDash val="solid"/>
            <a:round/>
            <a:extLst>
              <a:ext uri="{C807C97D-BFC1-408E-A445-0C87EB9F89A2}">
                <ask:lineSketchStyleProps xmlns:ask="http://schemas.microsoft.com/office/drawing/2018/sketchyshapes" sd="1219033472">
                  <a:custGeom>
                    <a:avLst/>
                    <a:gdLst>
                      <a:gd name="connsiteX0" fmla="*/ 0 w 1749686"/>
                      <a:gd name="connsiteY0" fmla="*/ 0 h 838005"/>
                      <a:gd name="connsiteX1" fmla="*/ 291614 w 1749686"/>
                      <a:gd name="connsiteY1" fmla="*/ 0 h 838005"/>
                      <a:gd name="connsiteX2" fmla="*/ 723688 w 1749686"/>
                      <a:gd name="connsiteY2" fmla="*/ -276441 h 838005"/>
                      <a:gd name="connsiteX3" fmla="*/ 729036 w 1749686"/>
                      <a:gd name="connsiteY3" fmla="*/ 0 h 838005"/>
                      <a:gd name="connsiteX4" fmla="*/ 1749686 w 1749686"/>
                      <a:gd name="connsiteY4" fmla="*/ 0 h 838005"/>
                      <a:gd name="connsiteX5" fmla="*/ 1749686 w 1749686"/>
                      <a:gd name="connsiteY5" fmla="*/ 139668 h 838005"/>
                      <a:gd name="connsiteX6" fmla="*/ 1749686 w 1749686"/>
                      <a:gd name="connsiteY6" fmla="*/ 139668 h 838005"/>
                      <a:gd name="connsiteX7" fmla="*/ 1749686 w 1749686"/>
                      <a:gd name="connsiteY7" fmla="*/ 349169 h 838005"/>
                      <a:gd name="connsiteX8" fmla="*/ 1749686 w 1749686"/>
                      <a:gd name="connsiteY8" fmla="*/ 838005 h 838005"/>
                      <a:gd name="connsiteX9" fmla="*/ 729036 w 1749686"/>
                      <a:gd name="connsiteY9" fmla="*/ 838005 h 838005"/>
                      <a:gd name="connsiteX10" fmla="*/ 291614 w 1749686"/>
                      <a:gd name="connsiteY10" fmla="*/ 838005 h 838005"/>
                      <a:gd name="connsiteX11" fmla="*/ 291614 w 1749686"/>
                      <a:gd name="connsiteY11" fmla="*/ 838005 h 838005"/>
                      <a:gd name="connsiteX12" fmla="*/ 0 w 1749686"/>
                      <a:gd name="connsiteY12" fmla="*/ 838005 h 838005"/>
                      <a:gd name="connsiteX13" fmla="*/ 0 w 1749686"/>
                      <a:gd name="connsiteY13" fmla="*/ 349169 h 838005"/>
                      <a:gd name="connsiteX14" fmla="*/ 0 w 1749686"/>
                      <a:gd name="connsiteY14" fmla="*/ 139668 h 838005"/>
                      <a:gd name="connsiteX15" fmla="*/ 0 w 1749686"/>
                      <a:gd name="connsiteY15" fmla="*/ 139668 h 838005"/>
                      <a:gd name="connsiteX16" fmla="*/ 0 w 1749686"/>
                      <a:gd name="connsiteY16" fmla="*/ 0 h 8380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</a:cxnLst>
                    <a:rect l="l" t="t" r="r" b="b"/>
                    <a:pathLst>
                      <a:path w="1749686" h="838005" fill="none" extrusionOk="0">
                        <a:moveTo>
                          <a:pt x="0" y="0"/>
                        </a:moveTo>
                        <a:cubicBezTo>
                          <a:pt x="100012" y="22012"/>
                          <a:pt x="170367" y="10938"/>
                          <a:pt x="291614" y="0"/>
                        </a:cubicBezTo>
                        <a:cubicBezTo>
                          <a:pt x="416341" y="-41395"/>
                          <a:pt x="622771" y="-249048"/>
                          <a:pt x="723688" y="-276441"/>
                        </a:cubicBezTo>
                        <a:cubicBezTo>
                          <a:pt x="714371" y="-148482"/>
                          <a:pt x="721539" y="-41934"/>
                          <a:pt x="729036" y="0"/>
                        </a:cubicBezTo>
                        <a:cubicBezTo>
                          <a:pt x="1236822" y="-11323"/>
                          <a:pt x="1523187" y="-4171"/>
                          <a:pt x="1749686" y="0"/>
                        </a:cubicBezTo>
                        <a:cubicBezTo>
                          <a:pt x="1752554" y="39163"/>
                          <a:pt x="1746547" y="108375"/>
                          <a:pt x="1749686" y="139668"/>
                        </a:cubicBezTo>
                        <a:lnTo>
                          <a:pt x="1749686" y="139668"/>
                        </a:lnTo>
                        <a:cubicBezTo>
                          <a:pt x="1746070" y="191594"/>
                          <a:pt x="1740345" y="283880"/>
                          <a:pt x="1749686" y="349169"/>
                        </a:cubicBezTo>
                        <a:cubicBezTo>
                          <a:pt x="1726823" y="551337"/>
                          <a:pt x="1778696" y="753729"/>
                          <a:pt x="1749686" y="838005"/>
                        </a:cubicBezTo>
                        <a:cubicBezTo>
                          <a:pt x="1465827" y="824156"/>
                          <a:pt x="866551" y="878477"/>
                          <a:pt x="729036" y="838005"/>
                        </a:cubicBezTo>
                        <a:cubicBezTo>
                          <a:pt x="634491" y="865057"/>
                          <a:pt x="365970" y="825177"/>
                          <a:pt x="291614" y="838005"/>
                        </a:cubicBezTo>
                        <a:lnTo>
                          <a:pt x="291614" y="838005"/>
                        </a:lnTo>
                        <a:cubicBezTo>
                          <a:pt x="218742" y="823674"/>
                          <a:pt x="112498" y="840334"/>
                          <a:pt x="0" y="838005"/>
                        </a:cubicBezTo>
                        <a:cubicBezTo>
                          <a:pt x="8446" y="774861"/>
                          <a:pt x="-26776" y="486410"/>
                          <a:pt x="0" y="349169"/>
                        </a:cubicBezTo>
                        <a:cubicBezTo>
                          <a:pt x="3904" y="298126"/>
                          <a:pt x="6852" y="198088"/>
                          <a:pt x="0" y="139668"/>
                        </a:cubicBezTo>
                        <a:lnTo>
                          <a:pt x="0" y="139668"/>
                        </a:lnTo>
                        <a:cubicBezTo>
                          <a:pt x="-10249" y="111634"/>
                          <a:pt x="-11182" y="14471"/>
                          <a:pt x="0" y="0"/>
                        </a:cubicBezTo>
                        <a:close/>
                      </a:path>
                      <a:path w="1749686" h="838005" stroke="0" extrusionOk="0">
                        <a:moveTo>
                          <a:pt x="0" y="0"/>
                        </a:moveTo>
                        <a:cubicBezTo>
                          <a:pt x="56864" y="22739"/>
                          <a:pt x="169399" y="-15455"/>
                          <a:pt x="291614" y="0"/>
                        </a:cubicBezTo>
                        <a:cubicBezTo>
                          <a:pt x="517136" y="-90427"/>
                          <a:pt x="569847" y="-229504"/>
                          <a:pt x="723688" y="-276441"/>
                        </a:cubicBezTo>
                        <a:cubicBezTo>
                          <a:pt x="719685" y="-242214"/>
                          <a:pt x="708793" y="-96436"/>
                          <a:pt x="729036" y="0"/>
                        </a:cubicBezTo>
                        <a:cubicBezTo>
                          <a:pt x="1068426" y="-57632"/>
                          <a:pt x="1398648" y="2859"/>
                          <a:pt x="1749686" y="0"/>
                        </a:cubicBezTo>
                        <a:cubicBezTo>
                          <a:pt x="1759058" y="67025"/>
                          <a:pt x="1737733" y="104522"/>
                          <a:pt x="1749686" y="139668"/>
                        </a:cubicBezTo>
                        <a:lnTo>
                          <a:pt x="1749686" y="139668"/>
                        </a:lnTo>
                        <a:cubicBezTo>
                          <a:pt x="1746296" y="162183"/>
                          <a:pt x="1746551" y="290174"/>
                          <a:pt x="1749686" y="349169"/>
                        </a:cubicBezTo>
                        <a:cubicBezTo>
                          <a:pt x="1735423" y="487999"/>
                          <a:pt x="1705812" y="715993"/>
                          <a:pt x="1749686" y="838005"/>
                        </a:cubicBezTo>
                        <a:cubicBezTo>
                          <a:pt x="1383584" y="862958"/>
                          <a:pt x="885340" y="757834"/>
                          <a:pt x="729036" y="838005"/>
                        </a:cubicBezTo>
                        <a:cubicBezTo>
                          <a:pt x="675135" y="876585"/>
                          <a:pt x="343844" y="814384"/>
                          <a:pt x="291614" y="838005"/>
                        </a:cubicBezTo>
                        <a:lnTo>
                          <a:pt x="291614" y="838005"/>
                        </a:lnTo>
                        <a:cubicBezTo>
                          <a:pt x="221684" y="826500"/>
                          <a:pt x="67929" y="862612"/>
                          <a:pt x="0" y="838005"/>
                        </a:cubicBezTo>
                        <a:cubicBezTo>
                          <a:pt x="8086" y="649970"/>
                          <a:pt x="-3595" y="567679"/>
                          <a:pt x="0" y="349169"/>
                        </a:cubicBezTo>
                        <a:cubicBezTo>
                          <a:pt x="-8116" y="269009"/>
                          <a:pt x="8959" y="182599"/>
                          <a:pt x="0" y="139668"/>
                        </a:cubicBezTo>
                        <a:lnTo>
                          <a:pt x="0" y="139668"/>
                        </a:lnTo>
                        <a:cubicBezTo>
                          <a:pt x="-1916" y="105617"/>
                          <a:pt x="-4752" y="39102"/>
                          <a:pt x="0" y="0"/>
                        </a:cubicBezTo>
                        <a:close/>
                      </a:path>
                    </a:pathLst>
                  </a:custGeom>
                  <ask:type>
                    <ask:lineSketchNone/>
                  </ask:type>
                </ask:lineSketchStyleProps>
              </a:ext>
            </a:extLst>
          </a:ln>
          <a:effectLst>
            <a:outerShdw blurRad="127000" dist="63500" dir="5400000" algn="t" rotWithShape="0">
              <a:prstClr val="black">
                <a:alpha val="2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73" name="对话气泡: 圆角矩形 72">
            <a:extLst>
              <a:ext uri="{FF2B5EF4-FFF2-40B4-BE49-F238E27FC236}">
                <a16:creationId xmlns:a16="http://schemas.microsoft.com/office/drawing/2014/main" id="{5506E5F9-1574-4278-BEA6-888520101A36}"/>
              </a:ext>
            </a:extLst>
          </p:cNvPr>
          <p:cNvSpPr/>
          <p:nvPr/>
        </p:nvSpPr>
        <p:spPr>
          <a:xfrm>
            <a:off x="6785847" y="4240578"/>
            <a:ext cx="1749686" cy="1011297"/>
          </a:xfrm>
          <a:prstGeom prst="wedgeRoundRectCallout">
            <a:avLst>
              <a:gd name="adj1" fmla="val -8494"/>
              <a:gd name="adj2" fmla="val -74384"/>
              <a:gd name="adj3" fmla="val 16667"/>
            </a:avLst>
          </a:prstGeom>
          <a:gradFill flip="none" rotWithShape="1">
            <a:gsLst>
              <a:gs pos="20400">
                <a:srgbClr val="FFFFFF"/>
              </a:gs>
              <a:gs pos="36000">
                <a:srgbClr val="FFFFFF"/>
              </a:gs>
              <a:gs pos="35000">
                <a:schemeClr val="accent3">
                  <a:lumMod val="20000"/>
                  <a:lumOff val="80000"/>
                </a:schemeClr>
              </a:gs>
              <a:gs pos="60000">
                <a:srgbClr val="FFFFFF"/>
              </a:gs>
              <a:gs pos="61000">
                <a:schemeClr val="accent3">
                  <a:lumMod val="20000"/>
                  <a:lumOff val="80000"/>
                </a:schemeClr>
              </a:gs>
              <a:gs pos="100000">
                <a:schemeClr val="accent3">
                  <a:lumMod val="20000"/>
                  <a:lumOff val="80000"/>
                </a:schemeClr>
              </a:gs>
              <a:gs pos="21000">
                <a:schemeClr val="accent3">
                  <a:lumMod val="20000"/>
                  <a:lumOff val="80000"/>
                </a:schemeClr>
              </a:gs>
              <a:gs pos="0">
                <a:schemeClr val="bg1"/>
              </a:gs>
            </a:gsLst>
            <a:lin ang="2700000" scaled="1"/>
            <a:tileRect/>
          </a:gradFill>
          <a:ln w="19050" cap="rnd" cmpd="sng">
            <a:noFill/>
            <a:prstDash val="solid"/>
            <a:round/>
            <a:extLst>
              <a:ext uri="{C807C97D-BFC1-408E-A445-0C87EB9F89A2}">
                <ask:lineSketchStyleProps xmlns:ask="http://schemas.microsoft.com/office/drawing/2018/sketchyshapes" sd="1219033472">
                  <a:custGeom>
                    <a:avLst/>
                    <a:gdLst>
                      <a:gd name="connsiteX0" fmla="*/ 0 w 1749686"/>
                      <a:gd name="connsiteY0" fmla="*/ 0 h 838005"/>
                      <a:gd name="connsiteX1" fmla="*/ 291614 w 1749686"/>
                      <a:gd name="connsiteY1" fmla="*/ 0 h 838005"/>
                      <a:gd name="connsiteX2" fmla="*/ 723688 w 1749686"/>
                      <a:gd name="connsiteY2" fmla="*/ -276441 h 838005"/>
                      <a:gd name="connsiteX3" fmla="*/ 729036 w 1749686"/>
                      <a:gd name="connsiteY3" fmla="*/ 0 h 838005"/>
                      <a:gd name="connsiteX4" fmla="*/ 1749686 w 1749686"/>
                      <a:gd name="connsiteY4" fmla="*/ 0 h 838005"/>
                      <a:gd name="connsiteX5" fmla="*/ 1749686 w 1749686"/>
                      <a:gd name="connsiteY5" fmla="*/ 139668 h 838005"/>
                      <a:gd name="connsiteX6" fmla="*/ 1749686 w 1749686"/>
                      <a:gd name="connsiteY6" fmla="*/ 139668 h 838005"/>
                      <a:gd name="connsiteX7" fmla="*/ 1749686 w 1749686"/>
                      <a:gd name="connsiteY7" fmla="*/ 349169 h 838005"/>
                      <a:gd name="connsiteX8" fmla="*/ 1749686 w 1749686"/>
                      <a:gd name="connsiteY8" fmla="*/ 838005 h 838005"/>
                      <a:gd name="connsiteX9" fmla="*/ 729036 w 1749686"/>
                      <a:gd name="connsiteY9" fmla="*/ 838005 h 838005"/>
                      <a:gd name="connsiteX10" fmla="*/ 291614 w 1749686"/>
                      <a:gd name="connsiteY10" fmla="*/ 838005 h 838005"/>
                      <a:gd name="connsiteX11" fmla="*/ 291614 w 1749686"/>
                      <a:gd name="connsiteY11" fmla="*/ 838005 h 838005"/>
                      <a:gd name="connsiteX12" fmla="*/ 0 w 1749686"/>
                      <a:gd name="connsiteY12" fmla="*/ 838005 h 838005"/>
                      <a:gd name="connsiteX13" fmla="*/ 0 w 1749686"/>
                      <a:gd name="connsiteY13" fmla="*/ 349169 h 838005"/>
                      <a:gd name="connsiteX14" fmla="*/ 0 w 1749686"/>
                      <a:gd name="connsiteY14" fmla="*/ 139668 h 838005"/>
                      <a:gd name="connsiteX15" fmla="*/ 0 w 1749686"/>
                      <a:gd name="connsiteY15" fmla="*/ 139668 h 838005"/>
                      <a:gd name="connsiteX16" fmla="*/ 0 w 1749686"/>
                      <a:gd name="connsiteY16" fmla="*/ 0 h 8380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</a:cxnLst>
                    <a:rect l="l" t="t" r="r" b="b"/>
                    <a:pathLst>
                      <a:path w="1749686" h="838005" fill="none" extrusionOk="0">
                        <a:moveTo>
                          <a:pt x="0" y="0"/>
                        </a:moveTo>
                        <a:cubicBezTo>
                          <a:pt x="100012" y="22012"/>
                          <a:pt x="170367" y="10938"/>
                          <a:pt x="291614" y="0"/>
                        </a:cubicBezTo>
                        <a:cubicBezTo>
                          <a:pt x="416341" y="-41395"/>
                          <a:pt x="622771" y="-249048"/>
                          <a:pt x="723688" y="-276441"/>
                        </a:cubicBezTo>
                        <a:cubicBezTo>
                          <a:pt x="714371" y="-148482"/>
                          <a:pt x="721539" y="-41934"/>
                          <a:pt x="729036" y="0"/>
                        </a:cubicBezTo>
                        <a:cubicBezTo>
                          <a:pt x="1236822" y="-11323"/>
                          <a:pt x="1523187" y="-4171"/>
                          <a:pt x="1749686" y="0"/>
                        </a:cubicBezTo>
                        <a:cubicBezTo>
                          <a:pt x="1752554" y="39163"/>
                          <a:pt x="1746547" y="108375"/>
                          <a:pt x="1749686" y="139668"/>
                        </a:cubicBezTo>
                        <a:lnTo>
                          <a:pt x="1749686" y="139668"/>
                        </a:lnTo>
                        <a:cubicBezTo>
                          <a:pt x="1746070" y="191594"/>
                          <a:pt x="1740345" y="283880"/>
                          <a:pt x="1749686" y="349169"/>
                        </a:cubicBezTo>
                        <a:cubicBezTo>
                          <a:pt x="1726823" y="551337"/>
                          <a:pt x="1778696" y="753729"/>
                          <a:pt x="1749686" y="838005"/>
                        </a:cubicBezTo>
                        <a:cubicBezTo>
                          <a:pt x="1465827" y="824156"/>
                          <a:pt x="866551" y="878477"/>
                          <a:pt x="729036" y="838005"/>
                        </a:cubicBezTo>
                        <a:cubicBezTo>
                          <a:pt x="634491" y="865057"/>
                          <a:pt x="365970" y="825177"/>
                          <a:pt x="291614" y="838005"/>
                        </a:cubicBezTo>
                        <a:lnTo>
                          <a:pt x="291614" y="838005"/>
                        </a:lnTo>
                        <a:cubicBezTo>
                          <a:pt x="218742" y="823674"/>
                          <a:pt x="112498" y="840334"/>
                          <a:pt x="0" y="838005"/>
                        </a:cubicBezTo>
                        <a:cubicBezTo>
                          <a:pt x="8446" y="774861"/>
                          <a:pt x="-26776" y="486410"/>
                          <a:pt x="0" y="349169"/>
                        </a:cubicBezTo>
                        <a:cubicBezTo>
                          <a:pt x="3904" y="298126"/>
                          <a:pt x="6852" y="198088"/>
                          <a:pt x="0" y="139668"/>
                        </a:cubicBezTo>
                        <a:lnTo>
                          <a:pt x="0" y="139668"/>
                        </a:lnTo>
                        <a:cubicBezTo>
                          <a:pt x="-10249" y="111634"/>
                          <a:pt x="-11182" y="14471"/>
                          <a:pt x="0" y="0"/>
                        </a:cubicBezTo>
                        <a:close/>
                      </a:path>
                      <a:path w="1749686" h="838005" stroke="0" extrusionOk="0">
                        <a:moveTo>
                          <a:pt x="0" y="0"/>
                        </a:moveTo>
                        <a:cubicBezTo>
                          <a:pt x="56864" y="22739"/>
                          <a:pt x="169399" y="-15455"/>
                          <a:pt x="291614" y="0"/>
                        </a:cubicBezTo>
                        <a:cubicBezTo>
                          <a:pt x="517136" y="-90427"/>
                          <a:pt x="569847" y="-229504"/>
                          <a:pt x="723688" y="-276441"/>
                        </a:cubicBezTo>
                        <a:cubicBezTo>
                          <a:pt x="719685" y="-242214"/>
                          <a:pt x="708793" y="-96436"/>
                          <a:pt x="729036" y="0"/>
                        </a:cubicBezTo>
                        <a:cubicBezTo>
                          <a:pt x="1068426" y="-57632"/>
                          <a:pt x="1398648" y="2859"/>
                          <a:pt x="1749686" y="0"/>
                        </a:cubicBezTo>
                        <a:cubicBezTo>
                          <a:pt x="1759058" y="67025"/>
                          <a:pt x="1737733" y="104522"/>
                          <a:pt x="1749686" y="139668"/>
                        </a:cubicBezTo>
                        <a:lnTo>
                          <a:pt x="1749686" y="139668"/>
                        </a:lnTo>
                        <a:cubicBezTo>
                          <a:pt x="1746296" y="162183"/>
                          <a:pt x="1746551" y="290174"/>
                          <a:pt x="1749686" y="349169"/>
                        </a:cubicBezTo>
                        <a:cubicBezTo>
                          <a:pt x="1735423" y="487999"/>
                          <a:pt x="1705812" y="715993"/>
                          <a:pt x="1749686" y="838005"/>
                        </a:cubicBezTo>
                        <a:cubicBezTo>
                          <a:pt x="1383584" y="862958"/>
                          <a:pt x="885340" y="757834"/>
                          <a:pt x="729036" y="838005"/>
                        </a:cubicBezTo>
                        <a:cubicBezTo>
                          <a:pt x="675135" y="876585"/>
                          <a:pt x="343844" y="814384"/>
                          <a:pt x="291614" y="838005"/>
                        </a:cubicBezTo>
                        <a:lnTo>
                          <a:pt x="291614" y="838005"/>
                        </a:lnTo>
                        <a:cubicBezTo>
                          <a:pt x="221684" y="826500"/>
                          <a:pt x="67929" y="862612"/>
                          <a:pt x="0" y="838005"/>
                        </a:cubicBezTo>
                        <a:cubicBezTo>
                          <a:pt x="8086" y="649970"/>
                          <a:pt x="-3595" y="567679"/>
                          <a:pt x="0" y="349169"/>
                        </a:cubicBezTo>
                        <a:cubicBezTo>
                          <a:pt x="-8116" y="269009"/>
                          <a:pt x="8959" y="182599"/>
                          <a:pt x="0" y="139668"/>
                        </a:cubicBezTo>
                        <a:lnTo>
                          <a:pt x="0" y="139668"/>
                        </a:lnTo>
                        <a:cubicBezTo>
                          <a:pt x="-1916" y="105617"/>
                          <a:pt x="-4752" y="39102"/>
                          <a:pt x="0" y="0"/>
                        </a:cubicBezTo>
                        <a:close/>
                      </a:path>
                    </a:pathLst>
                  </a:custGeom>
                  <ask:type>
                    <ask:lineSketchNone/>
                  </ask:type>
                </ask:lineSketchStyleProps>
              </a:ext>
            </a:extLst>
          </a:ln>
          <a:effectLst>
            <a:outerShdw blurRad="127000" dist="63500" dir="5400000" algn="t" rotWithShape="0">
              <a:prstClr val="black">
                <a:alpha val="2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74" name="对话气泡: 圆角矩形 73">
            <a:extLst>
              <a:ext uri="{FF2B5EF4-FFF2-40B4-BE49-F238E27FC236}">
                <a16:creationId xmlns:a16="http://schemas.microsoft.com/office/drawing/2014/main" id="{34327437-BC1F-4773-8ED8-8E2D2107284C}"/>
              </a:ext>
            </a:extLst>
          </p:cNvPr>
          <p:cNvSpPr/>
          <p:nvPr/>
        </p:nvSpPr>
        <p:spPr>
          <a:xfrm>
            <a:off x="8351776" y="2559268"/>
            <a:ext cx="1749686" cy="1011297"/>
          </a:xfrm>
          <a:prstGeom prst="wedgeRoundRectCallout">
            <a:avLst>
              <a:gd name="adj1" fmla="val -8494"/>
              <a:gd name="adj2" fmla="val 77570"/>
              <a:gd name="adj3" fmla="val 16667"/>
            </a:avLst>
          </a:prstGeom>
          <a:gradFill flip="none" rotWithShape="1">
            <a:gsLst>
              <a:gs pos="20400">
                <a:srgbClr val="FFFFFF"/>
              </a:gs>
              <a:gs pos="36000">
                <a:srgbClr val="FFFFFF"/>
              </a:gs>
              <a:gs pos="35000">
                <a:schemeClr val="accent3">
                  <a:lumMod val="20000"/>
                  <a:lumOff val="80000"/>
                </a:schemeClr>
              </a:gs>
              <a:gs pos="60000">
                <a:srgbClr val="FFFFFF"/>
              </a:gs>
              <a:gs pos="61000">
                <a:schemeClr val="accent3">
                  <a:lumMod val="20000"/>
                  <a:lumOff val="80000"/>
                </a:schemeClr>
              </a:gs>
              <a:gs pos="100000">
                <a:schemeClr val="accent3">
                  <a:lumMod val="20000"/>
                  <a:lumOff val="80000"/>
                </a:schemeClr>
              </a:gs>
              <a:gs pos="21000">
                <a:schemeClr val="accent3">
                  <a:lumMod val="20000"/>
                  <a:lumOff val="80000"/>
                </a:schemeClr>
              </a:gs>
              <a:gs pos="0">
                <a:schemeClr val="bg1"/>
              </a:gs>
            </a:gsLst>
            <a:lin ang="2700000" scaled="1"/>
            <a:tileRect/>
          </a:gradFill>
          <a:ln w="19050" cap="rnd" cmpd="sng">
            <a:noFill/>
            <a:prstDash val="solid"/>
            <a:round/>
            <a:extLst>
              <a:ext uri="{C807C97D-BFC1-408E-A445-0C87EB9F89A2}">
                <ask:lineSketchStyleProps xmlns:ask="http://schemas.microsoft.com/office/drawing/2018/sketchyshapes" sd="1219033472">
                  <a:custGeom>
                    <a:avLst/>
                    <a:gdLst>
                      <a:gd name="connsiteX0" fmla="*/ 0 w 1749686"/>
                      <a:gd name="connsiteY0" fmla="*/ 0 h 838005"/>
                      <a:gd name="connsiteX1" fmla="*/ 291614 w 1749686"/>
                      <a:gd name="connsiteY1" fmla="*/ 0 h 838005"/>
                      <a:gd name="connsiteX2" fmla="*/ 723688 w 1749686"/>
                      <a:gd name="connsiteY2" fmla="*/ -276441 h 838005"/>
                      <a:gd name="connsiteX3" fmla="*/ 729036 w 1749686"/>
                      <a:gd name="connsiteY3" fmla="*/ 0 h 838005"/>
                      <a:gd name="connsiteX4" fmla="*/ 1749686 w 1749686"/>
                      <a:gd name="connsiteY4" fmla="*/ 0 h 838005"/>
                      <a:gd name="connsiteX5" fmla="*/ 1749686 w 1749686"/>
                      <a:gd name="connsiteY5" fmla="*/ 139668 h 838005"/>
                      <a:gd name="connsiteX6" fmla="*/ 1749686 w 1749686"/>
                      <a:gd name="connsiteY6" fmla="*/ 139668 h 838005"/>
                      <a:gd name="connsiteX7" fmla="*/ 1749686 w 1749686"/>
                      <a:gd name="connsiteY7" fmla="*/ 349169 h 838005"/>
                      <a:gd name="connsiteX8" fmla="*/ 1749686 w 1749686"/>
                      <a:gd name="connsiteY8" fmla="*/ 838005 h 838005"/>
                      <a:gd name="connsiteX9" fmla="*/ 729036 w 1749686"/>
                      <a:gd name="connsiteY9" fmla="*/ 838005 h 838005"/>
                      <a:gd name="connsiteX10" fmla="*/ 291614 w 1749686"/>
                      <a:gd name="connsiteY10" fmla="*/ 838005 h 838005"/>
                      <a:gd name="connsiteX11" fmla="*/ 291614 w 1749686"/>
                      <a:gd name="connsiteY11" fmla="*/ 838005 h 838005"/>
                      <a:gd name="connsiteX12" fmla="*/ 0 w 1749686"/>
                      <a:gd name="connsiteY12" fmla="*/ 838005 h 838005"/>
                      <a:gd name="connsiteX13" fmla="*/ 0 w 1749686"/>
                      <a:gd name="connsiteY13" fmla="*/ 349169 h 838005"/>
                      <a:gd name="connsiteX14" fmla="*/ 0 w 1749686"/>
                      <a:gd name="connsiteY14" fmla="*/ 139668 h 838005"/>
                      <a:gd name="connsiteX15" fmla="*/ 0 w 1749686"/>
                      <a:gd name="connsiteY15" fmla="*/ 139668 h 838005"/>
                      <a:gd name="connsiteX16" fmla="*/ 0 w 1749686"/>
                      <a:gd name="connsiteY16" fmla="*/ 0 h 8380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</a:cxnLst>
                    <a:rect l="l" t="t" r="r" b="b"/>
                    <a:pathLst>
                      <a:path w="1749686" h="838005" fill="none" extrusionOk="0">
                        <a:moveTo>
                          <a:pt x="0" y="0"/>
                        </a:moveTo>
                        <a:cubicBezTo>
                          <a:pt x="100012" y="22012"/>
                          <a:pt x="170367" y="10938"/>
                          <a:pt x="291614" y="0"/>
                        </a:cubicBezTo>
                        <a:cubicBezTo>
                          <a:pt x="416341" y="-41395"/>
                          <a:pt x="622771" y="-249048"/>
                          <a:pt x="723688" y="-276441"/>
                        </a:cubicBezTo>
                        <a:cubicBezTo>
                          <a:pt x="714371" y="-148482"/>
                          <a:pt x="721539" y="-41934"/>
                          <a:pt x="729036" y="0"/>
                        </a:cubicBezTo>
                        <a:cubicBezTo>
                          <a:pt x="1236822" y="-11323"/>
                          <a:pt x="1523187" y="-4171"/>
                          <a:pt x="1749686" y="0"/>
                        </a:cubicBezTo>
                        <a:cubicBezTo>
                          <a:pt x="1752554" y="39163"/>
                          <a:pt x="1746547" y="108375"/>
                          <a:pt x="1749686" y="139668"/>
                        </a:cubicBezTo>
                        <a:lnTo>
                          <a:pt x="1749686" y="139668"/>
                        </a:lnTo>
                        <a:cubicBezTo>
                          <a:pt x="1746070" y="191594"/>
                          <a:pt x="1740345" y="283880"/>
                          <a:pt x="1749686" y="349169"/>
                        </a:cubicBezTo>
                        <a:cubicBezTo>
                          <a:pt x="1726823" y="551337"/>
                          <a:pt x="1778696" y="753729"/>
                          <a:pt x="1749686" y="838005"/>
                        </a:cubicBezTo>
                        <a:cubicBezTo>
                          <a:pt x="1465827" y="824156"/>
                          <a:pt x="866551" y="878477"/>
                          <a:pt x="729036" y="838005"/>
                        </a:cubicBezTo>
                        <a:cubicBezTo>
                          <a:pt x="634491" y="865057"/>
                          <a:pt x="365970" y="825177"/>
                          <a:pt x="291614" y="838005"/>
                        </a:cubicBezTo>
                        <a:lnTo>
                          <a:pt x="291614" y="838005"/>
                        </a:lnTo>
                        <a:cubicBezTo>
                          <a:pt x="218742" y="823674"/>
                          <a:pt x="112498" y="840334"/>
                          <a:pt x="0" y="838005"/>
                        </a:cubicBezTo>
                        <a:cubicBezTo>
                          <a:pt x="8446" y="774861"/>
                          <a:pt x="-26776" y="486410"/>
                          <a:pt x="0" y="349169"/>
                        </a:cubicBezTo>
                        <a:cubicBezTo>
                          <a:pt x="3904" y="298126"/>
                          <a:pt x="6852" y="198088"/>
                          <a:pt x="0" y="139668"/>
                        </a:cubicBezTo>
                        <a:lnTo>
                          <a:pt x="0" y="139668"/>
                        </a:lnTo>
                        <a:cubicBezTo>
                          <a:pt x="-10249" y="111634"/>
                          <a:pt x="-11182" y="14471"/>
                          <a:pt x="0" y="0"/>
                        </a:cubicBezTo>
                        <a:close/>
                      </a:path>
                      <a:path w="1749686" h="838005" stroke="0" extrusionOk="0">
                        <a:moveTo>
                          <a:pt x="0" y="0"/>
                        </a:moveTo>
                        <a:cubicBezTo>
                          <a:pt x="56864" y="22739"/>
                          <a:pt x="169399" y="-15455"/>
                          <a:pt x="291614" y="0"/>
                        </a:cubicBezTo>
                        <a:cubicBezTo>
                          <a:pt x="517136" y="-90427"/>
                          <a:pt x="569847" y="-229504"/>
                          <a:pt x="723688" y="-276441"/>
                        </a:cubicBezTo>
                        <a:cubicBezTo>
                          <a:pt x="719685" y="-242214"/>
                          <a:pt x="708793" y="-96436"/>
                          <a:pt x="729036" y="0"/>
                        </a:cubicBezTo>
                        <a:cubicBezTo>
                          <a:pt x="1068426" y="-57632"/>
                          <a:pt x="1398648" y="2859"/>
                          <a:pt x="1749686" y="0"/>
                        </a:cubicBezTo>
                        <a:cubicBezTo>
                          <a:pt x="1759058" y="67025"/>
                          <a:pt x="1737733" y="104522"/>
                          <a:pt x="1749686" y="139668"/>
                        </a:cubicBezTo>
                        <a:lnTo>
                          <a:pt x="1749686" y="139668"/>
                        </a:lnTo>
                        <a:cubicBezTo>
                          <a:pt x="1746296" y="162183"/>
                          <a:pt x="1746551" y="290174"/>
                          <a:pt x="1749686" y="349169"/>
                        </a:cubicBezTo>
                        <a:cubicBezTo>
                          <a:pt x="1735423" y="487999"/>
                          <a:pt x="1705812" y="715993"/>
                          <a:pt x="1749686" y="838005"/>
                        </a:cubicBezTo>
                        <a:cubicBezTo>
                          <a:pt x="1383584" y="862958"/>
                          <a:pt x="885340" y="757834"/>
                          <a:pt x="729036" y="838005"/>
                        </a:cubicBezTo>
                        <a:cubicBezTo>
                          <a:pt x="675135" y="876585"/>
                          <a:pt x="343844" y="814384"/>
                          <a:pt x="291614" y="838005"/>
                        </a:cubicBezTo>
                        <a:lnTo>
                          <a:pt x="291614" y="838005"/>
                        </a:lnTo>
                        <a:cubicBezTo>
                          <a:pt x="221684" y="826500"/>
                          <a:pt x="67929" y="862612"/>
                          <a:pt x="0" y="838005"/>
                        </a:cubicBezTo>
                        <a:cubicBezTo>
                          <a:pt x="8086" y="649970"/>
                          <a:pt x="-3595" y="567679"/>
                          <a:pt x="0" y="349169"/>
                        </a:cubicBezTo>
                        <a:cubicBezTo>
                          <a:pt x="-8116" y="269009"/>
                          <a:pt x="8959" y="182599"/>
                          <a:pt x="0" y="139668"/>
                        </a:cubicBezTo>
                        <a:lnTo>
                          <a:pt x="0" y="139668"/>
                        </a:lnTo>
                        <a:cubicBezTo>
                          <a:pt x="-1916" y="105617"/>
                          <a:pt x="-4752" y="39102"/>
                          <a:pt x="0" y="0"/>
                        </a:cubicBezTo>
                        <a:close/>
                      </a:path>
                    </a:pathLst>
                  </a:custGeom>
                  <ask:type>
                    <ask:lineSketchNone/>
                  </ask:type>
                </ask:lineSketchStyleProps>
              </a:ext>
            </a:extLst>
          </a:ln>
          <a:effectLst>
            <a:outerShdw blurRad="127000" dist="63500" dir="5400000" algn="t" rotWithShape="0">
              <a:prstClr val="black">
                <a:alpha val="2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75" name="对话气泡: 圆角矩形 74">
            <a:extLst>
              <a:ext uri="{FF2B5EF4-FFF2-40B4-BE49-F238E27FC236}">
                <a16:creationId xmlns:a16="http://schemas.microsoft.com/office/drawing/2014/main" id="{DAC9A9DB-44BB-4CCF-BE4B-2916EB46B503}"/>
              </a:ext>
            </a:extLst>
          </p:cNvPr>
          <p:cNvSpPr/>
          <p:nvPr/>
        </p:nvSpPr>
        <p:spPr>
          <a:xfrm>
            <a:off x="9935447" y="4304078"/>
            <a:ext cx="1749686" cy="1011297"/>
          </a:xfrm>
          <a:prstGeom prst="wedgeRoundRectCallout">
            <a:avLst>
              <a:gd name="adj1" fmla="val -8494"/>
              <a:gd name="adj2" fmla="val -75639"/>
              <a:gd name="adj3" fmla="val 16667"/>
            </a:avLst>
          </a:prstGeom>
          <a:gradFill flip="none" rotWithShape="1">
            <a:gsLst>
              <a:gs pos="20400">
                <a:srgbClr val="FFFFFF"/>
              </a:gs>
              <a:gs pos="36000">
                <a:srgbClr val="FFFFFF"/>
              </a:gs>
              <a:gs pos="35000">
                <a:schemeClr val="accent3">
                  <a:lumMod val="20000"/>
                  <a:lumOff val="80000"/>
                </a:schemeClr>
              </a:gs>
              <a:gs pos="60000">
                <a:srgbClr val="FFFFFF"/>
              </a:gs>
              <a:gs pos="61000">
                <a:schemeClr val="accent3">
                  <a:lumMod val="20000"/>
                  <a:lumOff val="80000"/>
                </a:schemeClr>
              </a:gs>
              <a:gs pos="100000">
                <a:schemeClr val="accent3">
                  <a:lumMod val="20000"/>
                  <a:lumOff val="80000"/>
                </a:schemeClr>
              </a:gs>
              <a:gs pos="21000">
                <a:schemeClr val="accent3">
                  <a:lumMod val="20000"/>
                  <a:lumOff val="80000"/>
                </a:schemeClr>
              </a:gs>
              <a:gs pos="0">
                <a:schemeClr val="bg1"/>
              </a:gs>
            </a:gsLst>
            <a:lin ang="2700000" scaled="1"/>
            <a:tileRect/>
          </a:gradFill>
          <a:ln w="19050" cap="rnd" cmpd="sng">
            <a:noFill/>
            <a:prstDash val="solid"/>
            <a:round/>
            <a:extLst>
              <a:ext uri="{C807C97D-BFC1-408E-A445-0C87EB9F89A2}">
                <ask:lineSketchStyleProps xmlns:ask="http://schemas.microsoft.com/office/drawing/2018/sketchyshapes" sd="1219033472">
                  <a:custGeom>
                    <a:avLst/>
                    <a:gdLst>
                      <a:gd name="connsiteX0" fmla="*/ 0 w 1749686"/>
                      <a:gd name="connsiteY0" fmla="*/ 0 h 838005"/>
                      <a:gd name="connsiteX1" fmla="*/ 291614 w 1749686"/>
                      <a:gd name="connsiteY1" fmla="*/ 0 h 838005"/>
                      <a:gd name="connsiteX2" fmla="*/ 723688 w 1749686"/>
                      <a:gd name="connsiteY2" fmla="*/ -276441 h 838005"/>
                      <a:gd name="connsiteX3" fmla="*/ 729036 w 1749686"/>
                      <a:gd name="connsiteY3" fmla="*/ 0 h 838005"/>
                      <a:gd name="connsiteX4" fmla="*/ 1749686 w 1749686"/>
                      <a:gd name="connsiteY4" fmla="*/ 0 h 838005"/>
                      <a:gd name="connsiteX5" fmla="*/ 1749686 w 1749686"/>
                      <a:gd name="connsiteY5" fmla="*/ 139668 h 838005"/>
                      <a:gd name="connsiteX6" fmla="*/ 1749686 w 1749686"/>
                      <a:gd name="connsiteY6" fmla="*/ 139668 h 838005"/>
                      <a:gd name="connsiteX7" fmla="*/ 1749686 w 1749686"/>
                      <a:gd name="connsiteY7" fmla="*/ 349169 h 838005"/>
                      <a:gd name="connsiteX8" fmla="*/ 1749686 w 1749686"/>
                      <a:gd name="connsiteY8" fmla="*/ 838005 h 838005"/>
                      <a:gd name="connsiteX9" fmla="*/ 729036 w 1749686"/>
                      <a:gd name="connsiteY9" fmla="*/ 838005 h 838005"/>
                      <a:gd name="connsiteX10" fmla="*/ 291614 w 1749686"/>
                      <a:gd name="connsiteY10" fmla="*/ 838005 h 838005"/>
                      <a:gd name="connsiteX11" fmla="*/ 291614 w 1749686"/>
                      <a:gd name="connsiteY11" fmla="*/ 838005 h 838005"/>
                      <a:gd name="connsiteX12" fmla="*/ 0 w 1749686"/>
                      <a:gd name="connsiteY12" fmla="*/ 838005 h 838005"/>
                      <a:gd name="connsiteX13" fmla="*/ 0 w 1749686"/>
                      <a:gd name="connsiteY13" fmla="*/ 349169 h 838005"/>
                      <a:gd name="connsiteX14" fmla="*/ 0 w 1749686"/>
                      <a:gd name="connsiteY14" fmla="*/ 139668 h 838005"/>
                      <a:gd name="connsiteX15" fmla="*/ 0 w 1749686"/>
                      <a:gd name="connsiteY15" fmla="*/ 139668 h 838005"/>
                      <a:gd name="connsiteX16" fmla="*/ 0 w 1749686"/>
                      <a:gd name="connsiteY16" fmla="*/ 0 h 8380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</a:cxnLst>
                    <a:rect l="l" t="t" r="r" b="b"/>
                    <a:pathLst>
                      <a:path w="1749686" h="838005" fill="none" extrusionOk="0">
                        <a:moveTo>
                          <a:pt x="0" y="0"/>
                        </a:moveTo>
                        <a:cubicBezTo>
                          <a:pt x="100012" y="22012"/>
                          <a:pt x="170367" y="10938"/>
                          <a:pt x="291614" y="0"/>
                        </a:cubicBezTo>
                        <a:cubicBezTo>
                          <a:pt x="416341" y="-41395"/>
                          <a:pt x="622771" y="-249048"/>
                          <a:pt x="723688" y="-276441"/>
                        </a:cubicBezTo>
                        <a:cubicBezTo>
                          <a:pt x="714371" y="-148482"/>
                          <a:pt x="721539" y="-41934"/>
                          <a:pt x="729036" y="0"/>
                        </a:cubicBezTo>
                        <a:cubicBezTo>
                          <a:pt x="1236822" y="-11323"/>
                          <a:pt x="1523187" y="-4171"/>
                          <a:pt x="1749686" y="0"/>
                        </a:cubicBezTo>
                        <a:cubicBezTo>
                          <a:pt x="1752554" y="39163"/>
                          <a:pt x="1746547" y="108375"/>
                          <a:pt x="1749686" y="139668"/>
                        </a:cubicBezTo>
                        <a:lnTo>
                          <a:pt x="1749686" y="139668"/>
                        </a:lnTo>
                        <a:cubicBezTo>
                          <a:pt x="1746070" y="191594"/>
                          <a:pt x="1740345" y="283880"/>
                          <a:pt x="1749686" y="349169"/>
                        </a:cubicBezTo>
                        <a:cubicBezTo>
                          <a:pt x="1726823" y="551337"/>
                          <a:pt x="1778696" y="753729"/>
                          <a:pt x="1749686" y="838005"/>
                        </a:cubicBezTo>
                        <a:cubicBezTo>
                          <a:pt x="1465827" y="824156"/>
                          <a:pt x="866551" y="878477"/>
                          <a:pt x="729036" y="838005"/>
                        </a:cubicBezTo>
                        <a:cubicBezTo>
                          <a:pt x="634491" y="865057"/>
                          <a:pt x="365970" y="825177"/>
                          <a:pt x="291614" y="838005"/>
                        </a:cubicBezTo>
                        <a:lnTo>
                          <a:pt x="291614" y="838005"/>
                        </a:lnTo>
                        <a:cubicBezTo>
                          <a:pt x="218742" y="823674"/>
                          <a:pt x="112498" y="840334"/>
                          <a:pt x="0" y="838005"/>
                        </a:cubicBezTo>
                        <a:cubicBezTo>
                          <a:pt x="8446" y="774861"/>
                          <a:pt x="-26776" y="486410"/>
                          <a:pt x="0" y="349169"/>
                        </a:cubicBezTo>
                        <a:cubicBezTo>
                          <a:pt x="3904" y="298126"/>
                          <a:pt x="6852" y="198088"/>
                          <a:pt x="0" y="139668"/>
                        </a:cubicBezTo>
                        <a:lnTo>
                          <a:pt x="0" y="139668"/>
                        </a:lnTo>
                        <a:cubicBezTo>
                          <a:pt x="-10249" y="111634"/>
                          <a:pt x="-11182" y="14471"/>
                          <a:pt x="0" y="0"/>
                        </a:cubicBezTo>
                        <a:close/>
                      </a:path>
                      <a:path w="1749686" h="838005" stroke="0" extrusionOk="0">
                        <a:moveTo>
                          <a:pt x="0" y="0"/>
                        </a:moveTo>
                        <a:cubicBezTo>
                          <a:pt x="56864" y="22739"/>
                          <a:pt x="169399" y="-15455"/>
                          <a:pt x="291614" y="0"/>
                        </a:cubicBezTo>
                        <a:cubicBezTo>
                          <a:pt x="517136" y="-90427"/>
                          <a:pt x="569847" y="-229504"/>
                          <a:pt x="723688" y="-276441"/>
                        </a:cubicBezTo>
                        <a:cubicBezTo>
                          <a:pt x="719685" y="-242214"/>
                          <a:pt x="708793" y="-96436"/>
                          <a:pt x="729036" y="0"/>
                        </a:cubicBezTo>
                        <a:cubicBezTo>
                          <a:pt x="1068426" y="-57632"/>
                          <a:pt x="1398648" y="2859"/>
                          <a:pt x="1749686" y="0"/>
                        </a:cubicBezTo>
                        <a:cubicBezTo>
                          <a:pt x="1759058" y="67025"/>
                          <a:pt x="1737733" y="104522"/>
                          <a:pt x="1749686" y="139668"/>
                        </a:cubicBezTo>
                        <a:lnTo>
                          <a:pt x="1749686" y="139668"/>
                        </a:lnTo>
                        <a:cubicBezTo>
                          <a:pt x="1746296" y="162183"/>
                          <a:pt x="1746551" y="290174"/>
                          <a:pt x="1749686" y="349169"/>
                        </a:cubicBezTo>
                        <a:cubicBezTo>
                          <a:pt x="1735423" y="487999"/>
                          <a:pt x="1705812" y="715993"/>
                          <a:pt x="1749686" y="838005"/>
                        </a:cubicBezTo>
                        <a:cubicBezTo>
                          <a:pt x="1383584" y="862958"/>
                          <a:pt x="885340" y="757834"/>
                          <a:pt x="729036" y="838005"/>
                        </a:cubicBezTo>
                        <a:cubicBezTo>
                          <a:pt x="675135" y="876585"/>
                          <a:pt x="343844" y="814384"/>
                          <a:pt x="291614" y="838005"/>
                        </a:cubicBezTo>
                        <a:lnTo>
                          <a:pt x="291614" y="838005"/>
                        </a:lnTo>
                        <a:cubicBezTo>
                          <a:pt x="221684" y="826500"/>
                          <a:pt x="67929" y="862612"/>
                          <a:pt x="0" y="838005"/>
                        </a:cubicBezTo>
                        <a:cubicBezTo>
                          <a:pt x="8086" y="649970"/>
                          <a:pt x="-3595" y="567679"/>
                          <a:pt x="0" y="349169"/>
                        </a:cubicBezTo>
                        <a:cubicBezTo>
                          <a:pt x="-8116" y="269009"/>
                          <a:pt x="8959" y="182599"/>
                          <a:pt x="0" y="139668"/>
                        </a:cubicBezTo>
                        <a:lnTo>
                          <a:pt x="0" y="139668"/>
                        </a:lnTo>
                        <a:cubicBezTo>
                          <a:pt x="-1916" y="105617"/>
                          <a:pt x="-4752" y="39102"/>
                          <a:pt x="0" y="0"/>
                        </a:cubicBezTo>
                        <a:close/>
                      </a:path>
                    </a:pathLst>
                  </a:custGeom>
                  <ask:type>
                    <ask:lineSketchNone/>
                  </ask:type>
                </ask:lineSketchStyleProps>
              </a:ext>
            </a:extLst>
          </a:ln>
          <a:effectLst>
            <a:outerShdw blurRad="127000" dist="63500" dir="5400000" algn="t" rotWithShape="0">
              <a:prstClr val="black">
                <a:alpha val="2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83" name="任意多边形: 形状 82">
            <a:extLst>
              <a:ext uri="{FF2B5EF4-FFF2-40B4-BE49-F238E27FC236}">
                <a16:creationId xmlns:a16="http://schemas.microsoft.com/office/drawing/2014/main" id="{6129E734-4D02-40ED-B832-DCCD87DA1813}"/>
              </a:ext>
            </a:extLst>
          </p:cNvPr>
          <p:cNvSpPr/>
          <p:nvPr/>
        </p:nvSpPr>
        <p:spPr>
          <a:xfrm>
            <a:off x="6374358" y="2396913"/>
            <a:ext cx="433943" cy="466600"/>
          </a:xfrm>
          <a:custGeom>
            <a:avLst/>
            <a:gdLst>
              <a:gd name="connsiteX0" fmla="*/ 523221 w 1049878"/>
              <a:gd name="connsiteY0" fmla="*/ 1011914 h 1128888"/>
              <a:gd name="connsiteX1" fmla="*/ 581708 w 1049878"/>
              <a:gd name="connsiteY1" fmla="*/ 1070401 h 1128888"/>
              <a:gd name="connsiteX2" fmla="*/ 523221 w 1049878"/>
              <a:gd name="connsiteY2" fmla="*/ 1128888 h 1128888"/>
              <a:gd name="connsiteX3" fmla="*/ 464734 w 1049878"/>
              <a:gd name="connsiteY3" fmla="*/ 1070401 h 1128888"/>
              <a:gd name="connsiteX4" fmla="*/ 523221 w 1049878"/>
              <a:gd name="connsiteY4" fmla="*/ 1011914 h 1128888"/>
              <a:gd name="connsiteX5" fmla="*/ 576548 w 1049878"/>
              <a:gd name="connsiteY5" fmla="*/ 666152 h 1128888"/>
              <a:gd name="connsiteX6" fmla="*/ 545584 w 1049878"/>
              <a:gd name="connsiteY6" fmla="*/ 696686 h 1128888"/>
              <a:gd name="connsiteX7" fmla="*/ 576548 w 1049878"/>
              <a:gd name="connsiteY7" fmla="*/ 727219 h 1128888"/>
              <a:gd name="connsiteX8" fmla="*/ 607511 w 1049878"/>
              <a:gd name="connsiteY8" fmla="*/ 696686 h 1128888"/>
              <a:gd name="connsiteX9" fmla="*/ 576548 w 1049878"/>
              <a:gd name="connsiteY9" fmla="*/ 666152 h 1128888"/>
              <a:gd name="connsiteX10" fmla="*/ 453122 w 1049878"/>
              <a:gd name="connsiteY10" fmla="*/ 666152 h 1128888"/>
              <a:gd name="connsiteX11" fmla="*/ 422159 w 1049878"/>
              <a:gd name="connsiteY11" fmla="*/ 696686 h 1128888"/>
              <a:gd name="connsiteX12" fmla="*/ 453122 w 1049878"/>
              <a:gd name="connsiteY12" fmla="*/ 727219 h 1128888"/>
              <a:gd name="connsiteX13" fmla="*/ 484086 w 1049878"/>
              <a:gd name="connsiteY13" fmla="*/ 696686 h 1128888"/>
              <a:gd name="connsiteX14" fmla="*/ 453122 w 1049878"/>
              <a:gd name="connsiteY14" fmla="*/ 666152 h 1128888"/>
              <a:gd name="connsiteX15" fmla="*/ 165417 w 1049878"/>
              <a:gd name="connsiteY15" fmla="*/ 0 h 1128888"/>
              <a:gd name="connsiteX16" fmla="*/ 117681 w 1049878"/>
              <a:gd name="connsiteY16" fmla="*/ 268353 h 1128888"/>
              <a:gd name="connsiteX17" fmla="*/ 254438 w 1049878"/>
              <a:gd name="connsiteY17" fmla="*/ 436504 h 1128888"/>
              <a:gd name="connsiteX18" fmla="*/ 233795 w 1049878"/>
              <a:gd name="connsiteY18" fmla="*/ 252441 h 1128888"/>
              <a:gd name="connsiteX19" fmla="*/ 247557 w 1049878"/>
              <a:gd name="connsiteY19" fmla="*/ 370706 h 1128888"/>
              <a:gd name="connsiteX20" fmla="*/ 345609 w 1049878"/>
              <a:gd name="connsiteY20" fmla="*/ 439084 h 1128888"/>
              <a:gd name="connsiteX21" fmla="*/ 382164 w 1049878"/>
              <a:gd name="connsiteY21" fmla="*/ 207286 h 1128888"/>
              <a:gd name="connsiteX22" fmla="*/ 391195 w 1049878"/>
              <a:gd name="connsiteY22" fmla="*/ 461017 h 1128888"/>
              <a:gd name="connsiteX23" fmla="*/ 475055 w 1049878"/>
              <a:gd name="connsiteY23" fmla="*/ 599064 h 1128888"/>
              <a:gd name="connsiteX24" fmla="*/ 523221 w 1049878"/>
              <a:gd name="connsiteY24" fmla="*/ 603364 h 1128888"/>
              <a:gd name="connsiteX25" fmla="*/ 577838 w 1049878"/>
              <a:gd name="connsiteY25" fmla="*/ 597773 h 1128888"/>
              <a:gd name="connsiteX26" fmla="*/ 658258 w 1049878"/>
              <a:gd name="connsiteY26" fmla="*/ 461017 h 1128888"/>
              <a:gd name="connsiteX27" fmla="*/ 667289 w 1049878"/>
              <a:gd name="connsiteY27" fmla="*/ 207286 h 1128888"/>
              <a:gd name="connsiteX28" fmla="*/ 703843 w 1049878"/>
              <a:gd name="connsiteY28" fmla="*/ 439084 h 1128888"/>
              <a:gd name="connsiteX29" fmla="*/ 801895 w 1049878"/>
              <a:gd name="connsiteY29" fmla="*/ 370706 h 1128888"/>
              <a:gd name="connsiteX30" fmla="*/ 815657 w 1049878"/>
              <a:gd name="connsiteY30" fmla="*/ 252441 h 1128888"/>
              <a:gd name="connsiteX31" fmla="*/ 795014 w 1049878"/>
              <a:gd name="connsiteY31" fmla="*/ 436504 h 1128888"/>
              <a:gd name="connsiteX32" fmla="*/ 931771 w 1049878"/>
              <a:gd name="connsiteY32" fmla="*/ 268353 h 1128888"/>
              <a:gd name="connsiteX33" fmla="*/ 884035 w 1049878"/>
              <a:gd name="connsiteY33" fmla="*/ 0 h 1128888"/>
              <a:gd name="connsiteX34" fmla="*/ 991549 w 1049878"/>
              <a:gd name="connsiteY34" fmla="*/ 206855 h 1128888"/>
              <a:gd name="connsiteX35" fmla="*/ 1048316 w 1049878"/>
              <a:gd name="connsiteY35" fmla="*/ 74829 h 1128888"/>
              <a:gd name="connsiteX36" fmla="*/ 856512 w 1049878"/>
              <a:gd name="connsiteY36" fmla="*/ 460587 h 1128888"/>
              <a:gd name="connsiteX37" fmla="*/ 661698 w 1049878"/>
              <a:gd name="connsiteY37" fmla="*/ 578421 h 1128888"/>
              <a:gd name="connsiteX38" fmla="*/ 687501 w 1049878"/>
              <a:gd name="connsiteY38" fmla="*/ 642929 h 1128888"/>
              <a:gd name="connsiteX39" fmla="*/ 725776 w 1049878"/>
              <a:gd name="connsiteY39" fmla="*/ 606805 h 1128888"/>
              <a:gd name="connsiteX40" fmla="*/ 823398 w 1049878"/>
              <a:gd name="connsiteY40" fmla="*/ 560789 h 1128888"/>
              <a:gd name="connsiteX41" fmla="*/ 790284 w 1049878"/>
              <a:gd name="connsiteY41" fmla="*/ 700556 h 1128888"/>
              <a:gd name="connsiteX42" fmla="*/ 703413 w 1049878"/>
              <a:gd name="connsiteY42" fmla="*/ 726359 h 1128888"/>
              <a:gd name="connsiteX43" fmla="*/ 705563 w 1049878"/>
              <a:gd name="connsiteY43" fmla="*/ 772375 h 1128888"/>
              <a:gd name="connsiteX44" fmla="*/ 599770 w 1049878"/>
              <a:gd name="connsiteY44" fmla="*/ 1043308 h 1128888"/>
              <a:gd name="connsiteX45" fmla="*/ 523221 w 1049878"/>
              <a:gd name="connsiteY45" fmla="*/ 989551 h 1128888"/>
              <a:gd name="connsiteX46" fmla="*/ 446672 w 1049878"/>
              <a:gd name="connsiteY46" fmla="*/ 1043308 h 1128888"/>
              <a:gd name="connsiteX47" fmla="*/ 340879 w 1049878"/>
              <a:gd name="connsiteY47" fmla="*/ 772375 h 1128888"/>
              <a:gd name="connsiteX48" fmla="*/ 343029 w 1049878"/>
              <a:gd name="connsiteY48" fmla="*/ 727219 h 1128888"/>
              <a:gd name="connsiteX49" fmla="*/ 267340 w 1049878"/>
              <a:gd name="connsiteY49" fmla="*/ 700556 h 1128888"/>
              <a:gd name="connsiteX50" fmla="*/ 234225 w 1049878"/>
              <a:gd name="connsiteY50" fmla="*/ 560789 h 1128888"/>
              <a:gd name="connsiteX51" fmla="*/ 331848 w 1049878"/>
              <a:gd name="connsiteY51" fmla="*/ 606805 h 1128888"/>
              <a:gd name="connsiteX52" fmla="*/ 361951 w 1049878"/>
              <a:gd name="connsiteY52" fmla="*/ 633038 h 1128888"/>
              <a:gd name="connsiteX53" fmla="*/ 385604 w 1049878"/>
              <a:gd name="connsiteY53" fmla="*/ 576701 h 1128888"/>
              <a:gd name="connsiteX54" fmla="*/ 192940 w 1049878"/>
              <a:gd name="connsiteY54" fmla="*/ 460587 h 1128888"/>
              <a:gd name="connsiteX55" fmla="*/ 1567 w 1049878"/>
              <a:gd name="connsiteY55" fmla="*/ 74829 h 1128888"/>
              <a:gd name="connsiteX56" fmla="*/ 58334 w 1049878"/>
              <a:gd name="connsiteY56" fmla="*/ 206855 h 1128888"/>
              <a:gd name="connsiteX57" fmla="*/ 165417 w 1049878"/>
              <a:gd name="connsiteY57" fmla="*/ 0 h 1128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1049878" h="1128888">
                <a:moveTo>
                  <a:pt x="523221" y="1011914"/>
                </a:moveTo>
                <a:cubicBezTo>
                  <a:pt x="555523" y="1011914"/>
                  <a:pt x="581708" y="1038100"/>
                  <a:pt x="581708" y="1070401"/>
                </a:cubicBezTo>
                <a:cubicBezTo>
                  <a:pt x="581708" y="1102703"/>
                  <a:pt x="555523" y="1128888"/>
                  <a:pt x="523221" y="1128888"/>
                </a:cubicBezTo>
                <a:cubicBezTo>
                  <a:pt x="490920" y="1128888"/>
                  <a:pt x="464734" y="1102703"/>
                  <a:pt x="464734" y="1070401"/>
                </a:cubicBezTo>
                <a:cubicBezTo>
                  <a:pt x="464734" y="1038100"/>
                  <a:pt x="490920" y="1011914"/>
                  <a:pt x="523221" y="1011914"/>
                </a:cubicBezTo>
                <a:close/>
                <a:moveTo>
                  <a:pt x="576548" y="666152"/>
                </a:moveTo>
                <a:cubicBezTo>
                  <a:pt x="559345" y="666152"/>
                  <a:pt x="545584" y="679914"/>
                  <a:pt x="545584" y="696686"/>
                </a:cubicBezTo>
                <a:cubicBezTo>
                  <a:pt x="545584" y="713458"/>
                  <a:pt x="559345" y="727219"/>
                  <a:pt x="576548" y="727219"/>
                </a:cubicBezTo>
                <a:cubicBezTo>
                  <a:pt x="593750" y="727219"/>
                  <a:pt x="607511" y="713458"/>
                  <a:pt x="607511" y="696686"/>
                </a:cubicBezTo>
                <a:cubicBezTo>
                  <a:pt x="607511" y="679914"/>
                  <a:pt x="593750" y="666152"/>
                  <a:pt x="576548" y="666152"/>
                </a:cubicBezTo>
                <a:close/>
                <a:moveTo>
                  <a:pt x="453122" y="666152"/>
                </a:moveTo>
                <a:cubicBezTo>
                  <a:pt x="435920" y="666152"/>
                  <a:pt x="422159" y="679914"/>
                  <a:pt x="422159" y="696686"/>
                </a:cubicBezTo>
                <a:cubicBezTo>
                  <a:pt x="422159" y="713458"/>
                  <a:pt x="435920" y="727219"/>
                  <a:pt x="453122" y="727219"/>
                </a:cubicBezTo>
                <a:cubicBezTo>
                  <a:pt x="470324" y="727219"/>
                  <a:pt x="484086" y="713458"/>
                  <a:pt x="484086" y="696686"/>
                </a:cubicBezTo>
                <a:cubicBezTo>
                  <a:pt x="484086" y="679914"/>
                  <a:pt x="470324" y="666152"/>
                  <a:pt x="453122" y="666152"/>
                </a:cubicBezTo>
                <a:close/>
                <a:moveTo>
                  <a:pt x="165417" y="0"/>
                </a:moveTo>
                <a:cubicBezTo>
                  <a:pt x="133593" y="75259"/>
                  <a:pt x="119831" y="163850"/>
                  <a:pt x="117681" y="268353"/>
                </a:cubicBezTo>
                <a:cubicBezTo>
                  <a:pt x="115531" y="372856"/>
                  <a:pt x="254438" y="436504"/>
                  <a:pt x="254438" y="436504"/>
                </a:cubicBezTo>
                <a:cubicBezTo>
                  <a:pt x="183479" y="381887"/>
                  <a:pt x="233795" y="252441"/>
                  <a:pt x="233795" y="252441"/>
                </a:cubicBezTo>
                <a:cubicBezTo>
                  <a:pt x="233795" y="252441"/>
                  <a:pt x="226915" y="286415"/>
                  <a:pt x="247557" y="370706"/>
                </a:cubicBezTo>
                <a:cubicBezTo>
                  <a:pt x="268200" y="454996"/>
                  <a:pt x="345609" y="439084"/>
                  <a:pt x="345609" y="439084"/>
                </a:cubicBezTo>
                <a:cubicBezTo>
                  <a:pt x="320666" y="300607"/>
                  <a:pt x="382164" y="207286"/>
                  <a:pt x="382164" y="207286"/>
                </a:cubicBezTo>
                <a:cubicBezTo>
                  <a:pt x="382164" y="207286"/>
                  <a:pt x="373133" y="284265"/>
                  <a:pt x="391195" y="461017"/>
                </a:cubicBezTo>
                <a:cubicBezTo>
                  <a:pt x="400656" y="550898"/>
                  <a:pt x="439361" y="586162"/>
                  <a:pt x="475055" y="599064"/>
                </a:cubicBezTo>
                <a:cubicBezTo>
                  <a:pt x="490537" y="601644"/>
                  <a:pt x="506879" y="603364"/>
                  <a:pt x="523221" y="603364"/>
                </a:cubicBezTo>
                <a:cubicBezTo>
                  <a:pt x="542143" y="603364"/>
                  <a:pt x="560206" y="601214"/>
                  <a:pt x="577838" y="597773"/>
                </a:cubicBezTo>
                <a:cubicBezTo>
                  <a:pt x="612672" y="584012"/>
                  <a:pt x="649227" y="548317"/>
                  <a:pt x="658258" y="461017"/>
                </a:cubicBezTo>
                <a:cubicBezTo>
                  <a:pt x="676320" y="284695"/>
                  <a:pt x="667289" y="207286"/>
                  <a:pt x="667289" y="207286"/>
                </a:cubicBezTo>
                <a:cubicBezTo>
                  <a:pt x="667289" y="207286"/>
                  <a:pt x="728786" y="300177"/>
                  <a:pt x="703843" y="439084"/>
                </a:cubicBezTo>
                <a:cubicBezTo>
                  <a:pt x="703843" y="439084"/>
                  <a:pt x="781253" y="454996"/>
                  <a:pt x="801895" y="370706"/>
                </a:cubicBezTo>
                <a:cubicBezTo>
                  <a:pt x="822538" y="286415"/>
                  <a:pt x="815657" y="252441"/>
                  <a:pt x="815657" y="252441"/>
                </a:cubicBezTo>
                <a:cubicBezTo>
                  <a:pt x="815657" y="252441"/>
                  <a:pt x="865543" y="381887"/>
                  <a:pt x="795014" y="436504"/>
                </a:cubicBezTo>
                <a:cubicBezTo>
                  <a:pt x="795014" y="436504"/>
                  <a:pt x="933922" y="372856"/>
                  <a:pt x="931771" y="268353"/>
                </a:cubicBezTo>
                <a:cubicBezTo>
                  <a:pt x="929621" y="163850"/>
                  <a:pt x="915859" y="74829"/>
                  <a:pt x="884035" y="0"/>
                </a:cubicBezTo>
                <a:cubicBezTo>
                  <a:pt x="884035" y="0"/>
                  <a:pt x="1013911" y="79560"/>
                  <a:pt x="991549" y="206855"/>
                </a:cubicBezTo>
                <a:cubicBezTo>
                  <a:pt x="991549" y="206855"/>
                  <a:pt x="1043585" y="136327"/>
                  <a:pt x="1048316" y="74829"/>
                </a:cubicBezTo>
                <a:cubicBezTo>
                  <a:pt x="1048316" y="74829"/>
                  <a:pt x="1080140" y="328130"/>
                  <a:pt x="856512" y="460587"/>
                </a:cubicBezTo>
                <a:cubicBezTo>
                  <a:pt x="728356" y="536706"/>
                  <a:pt x="680620" y="561649"/>
                  <a:pt x="661698" y="578421"/>
                </a:cubicBezTo>
                <a:cubicBezTo>
                  <a:pt x="672019" y="597773"/>
                  <a:pt x="680620" y="619706"/>
                  <a:pt x="687501" y="642929"/>
                </a:cubicBezTo>
                <a:cubicBezTo>
                  <a:pt x="696962" y="630027"/>
                  <a:pt x="709864" y="617556"/>
                  <a:pt x="725776" y="606805"/>
                </a:cubicBezTo>
                <a:cubicBezTo>
                  <a:pt x="771362" y="575411"/>
                  <a:pt x="805766" y="534986"/>
                  <a:pt x="823398" y="560789"/>
                </a:cubicBezTo>
                <a:cubicBezTo>
                  <a:pt x="841030" y="586592"/>
                  <a:pt x="835869" y="669162"/>
                  <a:pt x="790284" y="700556"/>
                </a:cubicBezTo>
                <a:cubicBezTo>
                  <a:pt x="760180" y="721629"/>
                  <a:pt x="727066" y="730230"/>
                  <a:pt x="703413" y="726359"/>
                </a:cubicBezTo>
                <a:cubicBezTo>
                  <a:pt x="704703" y="741411"/>
                  <a:pt x="705563" y="756893"/>
                  <a:pt x="705563" y="772375"/>
                </a:cubicBezTo>
                <a:cubicBezTo>
                  <a:pt x="705563" y="892790"/>
                  <a:pt x="662128" y="996002"/>
                  <a:pt x="599770" y="1043308"/>
                </a:cubicBezTo>
                <a:cubicBezTo>
                  <a:pt x="588159" y="1011914"/>
                  <a:pt x="558485" y="989551"/>
                  <a:pt x="523221" y="989551"/>
                </a:cubicBezTo>
                <a:cubicBezTo>
                  <a:pt x="487957" y="989551"/>
                  <a:pt x="457853" y="1011914"/>
                  <a:pt x="446672" y="1043308"/>
                </a:cubicBezTo>
                <a:cubicBezTo>
                  <a:pt x="384314" y="996002"/>
                  <a:pt x="340879" y="892360"/>
                  <a:pt x="340879" y="772375"/>
                </a:cubicBezTo>
                <a:cubicBezTo>
                  <a:pt x="340879" y="756893"/>
                  <a:pt x="341739" y="741841"/>
                  <a:pt x="343029" y="727219"/>
                </a:cubicBezTo>
                <a:cubicBezTo>
                  <a:pt x="320666" y="727219"/>
                  <a:pt x="293143" y="718188"/>
                  <a:pt x="267340" y="700556"/>
                </a:cubicBezTo>
                <a:cubicBezTo>
                  <a:pt x="221754" y="669162"/>
                  <a:pt x="216593" y="586592"/>
                  <a:pt x="234225" y="560789"/>
                </a:cubicBezTo>
                <a:cubicBezTo>
                  <a:pt x="252288" y="534986"/>
                  <a:pt x="286262" y="575411"/>
                  <a:pt x="331848" y="606805"/>
                </a:cubicBezTo>
                <a:cubicBezTo>
                  <a:pt x="343459" y="614545"/>
                  <a:pt x="353780" y="623577"/>
                  <a:pt x="361951" y="633038"/>
                </a:cubicBezTo>
                <a:cubicBezTo>
                  <a:pt x="368402" y="612825"/>
                  <a:pt x="376573" y="593903"/>
                  <a:pt x="385604" y="576701"/>
                </a:cubicBezTo>
                <a:cubicBezTo>
                  <a:pt x="365392" y="559929"/>
                  <a:pt x="316366" y="534126"/>
                  <a:pt x="192940" y="460587"/>
                </a:cubicBezTo>
                <a:cubicBezTo>
                  <a:pt x="-30257" y="328130"/>
                  <a:pt x="1567" y="74829"/>
                  <a:pt x="1567" y="74829"/>
                </a:cubicBezTo>
                <a:cubicBezTo>
                  <a:pt x="5867" y="136327"/>
                  <a:pt x="58334" y="206855"/>
                  <a:pt x="58334" y="206855"/>
                </a:cubicBezTo>
                <a:cubicBezTo>
                  <a:pt x="35541" y="79560"/>
                  <a:pt x="165417" y="0"/>
                  <a:pt x="165417" y="0"/>
                </a:cubicBezTo>
                <a:close/>
              </a:path>
            </a:pathLst>
          </a:custGeom>
          <a:solidFill>
            <a:schemeClr val="accent3"/>
          </a:solidFill>
          <a:ln w="658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/>
          </a:p>
        </p:txBody>
      </p:sp>
      <p:sp>
        <p:nvSpPr>
          <p:cNvPr id="84" name="任意多边形: 形状 83">
            <a:extLst>
              <a:ext uri="{FF2B5EF4-FFF2-40B4-BE49-F238E27FC236}">
                <a16:creationId xmlns:a16="http://schemas.microsoft.com/office/drawing/2014/main" id="{467955E8-219F-475A-A8EF-A616241D4A50}"/>
              </a:ext>
            </a:extLst>
          </p:cNvPr>
          <p:cNvSpPr/>
          <p:nvPr/>
        </p:nvSpPr>
        <p:spPr>
          <a:xfrm>
            <a:off x="1688058" y="4266988"/>
            <a:ext cx="433943" cy="466600"/>
          </a:xfrm>
          <a:custGeom>
            <a:avLst/>
            <a:gdLst>
              <a:gd name="connsiteX0" fmla="*/ 523221 w 1049878"/>
              <a:gd name="connsiteY0" fmla="*/ 1011914 h 1128888"/>
              <a:gd name="connsiteX1" fmla="*/ 581708 w 1049878"/>
              <a:gd name="connsiteY1" fmla="*/ 1070401 h 1128888"/>
              <a:gd name="connsiteX2" fmla="*/ 523221 w 1049878"/>
              <a:gd name="connsiteY2" fmla="*/ 1128888 h 1128888"/>
              <a:gd name="connsiteX3" fmla="*/ 464734 w 1049878"/>
              <a:gd name="connsiteY3" fmla="*/ 1070401 h 1128888"/>
              <a:gd name="connsiteX4" fmla="*/ 523221 w 1049878"/>
              <a:gd name="connsiteY4" fmla="*/ 1011914 h 1128888"/>
              <a:gd name="connsiteX5" fmla="*/ 576548 w 1049878"/>
              <a:gd name="connsiteY5" fmla="*/ 666152 h 1128888"/>
              <a:gd name="connsiteX6" fmla="*/ 545584 w 1049878"/>
              <a:gd name="connsiteY6" fmla="*/ 696686 h 1128888"/>
              <a:gd name="connsiteX7" fmla="*/ 576548 w 1049878"/>
              <a:gd name="connsiteY7" fmla="*/ 727219 h 1128888"/>
              <a:gd name="connsiteX8" fmla="*/ 607511 w 1049878"/>
              <a:gd name="connsiteY8" fmla="*/ 696686 h 1128888"/>
              <a:gd name="connsiteX9" fmla="*/ 576548 w 1049878"/>
              <a:gd name="connsiteY9" fmla="*/ 666152 h 1128888"/>
              <a:gd name="connsiteX10" fmla="*/ 453122 w 1049878"/>
              <a:gd name="connsiteY10" fmla="*/ 666152 h 1128888"/>
              <a:gd name="connsiteX11" fmla="*/ 422159 w 1049878"/>
              <a:gd name="connsiteY11" fmla="*/ 696686 h 1128888"/>
              <a:gd name="connsiteX12" fmla="*/ 453122 w 1049878"/>
              <a:gd name="connsiteY12" fmla="*/ 727219 h 1128888"/>
              <a:gd name="connsiteX13" fmla="*/ 484086 w 1049878"/>
              <a:gd name="connsiteY13" fmla="*/ 696686 h 1128888"/>
              <a:gd name="connsiteX14" fmla="*/ 453122 w 1049878"/>
              <a:gd name="connsiteY14" fmla="*/ 666152 h 1128888"/>
              <a:gd name="connsiteX15" fmla="*/ 165417 w 1049878"/>
              <a:gd name="connsiteY15" fmla="*/ 0 h 1128888"/>
              <a:gd name="connsiteX16" fmla="*/ 117681 w 1049878"/>
              <a:gd name="connsiteY16" fmla="*/ 268353 h 1128888"/>
              <a:gd name="connsiteX17" fmla="*/ 254438 w 1049878"/>
              <a:gd name="connsiteY17" fmla="*/ 436504 h 1128888"/>
              <a:gd name="connsiteX18" fmla="*/ 233795 w 1049878"/>
              <a:gd name="connsiteY18" fmla="*/ 252441 h 1128888"/>
              <a:gd name="connsiteX19" fmla="*/ 247557 w 1049878"/>
              <a:gd name="connsiteY19" fmla="*/ 370706 h 1128888"/>
              <a:gd name="connsiteX20" fmla="*/ 345609 w 1049878"/>
              <a:gd name="connsiteY20" fmla="*/ 439084 h 1128888"/>
              <a:gd name="connsiteX21" fmla="*/ 382164 w 1049878"/>
              <a:gd name="connsiteY21" fmla="*/ 207286 h 1128888"/>
              <a:gd name="connsiteX22" fmla="*/ 391195 w 1049878"/>
              <a:gd name="connsiteY22" fmla="*/ 461017 h 1128888"/>
              <a:gd name="connsiteX23" fmla="*/ 475055 w 1049878"/>
              <a:gd name="connsiteY23" fmla="*/ 599064 h 1128888"/>
              <a:gd name="connsiteX24" fmla="*/ 523221 w 1049878"/>
              <a:gd name="connsiteY24" fmla="*/ 603364 h 1128888"/>
              <a:gd name="connsiteX25" fmla="*/ 577838 w 1049878"/>
              <a:gd name="connsiteY25" fmla="*/ 597773 h 1128888"/>
              <a:gd name="connsiteX26" fmla="*/ 658258 w 1049878"/>
              <a:gd name="connsiteY26" fmla="*/ 461017 h 1128888"/>
              <a:gd name="connsiteX27" fmla="*/ 667289 w 1049878"/>
              <a:gd name="connsiteY27" fmla="*/ 207286 h 1128888"/>
              <a:gd name="connsiteX28" fmla="*/ 703843 w 1049878"/>
              <a:gd name="connsiteY28" fmla="*/ 439084 h 1128888"/>
              <a:gd name="connsiteX29" fmla="*/ 801895 w 1049878"/>
              <a:gd name="connsiteY29" fmla="*/ 370706 h 1128888"/>
              <a:gd name="connsiteX30" fmla="*/ 815657 w 1049878"/>
              <a:gd name="connsiteY30" fmla="*/ 252441 h 1128888"/>
              <a:gd name="connsiteX31" fmla="*/ 795014 w 1049878"/>
              <a:gd name="connsiteY31" fmla="*/ 436504 h 1128888"/>
              <a:gd name="connsiteX32" fmla="*/ 931771 w 1049878"/>
              <a:gd name="connsiteY32" fmla="*/ 268353 h 1128888"/>
              <a:gd name="connsiteX33" fmla="*/ 884035 w 1049878"/>
              <a:gd name="connsiteY33" fmla="*/ 0 h 1128888"/>
              <a:gd name="connsiteX34" fmla="*/ 991549 w 1049878"/>
              <a:gd name="connsiteY34" fmla="*/ 206855 h 1128888"/>
              <a:gd name="connsiteX35" fmla="*/ 1048316 w 1049878"/>
              <a:gd name="connsiteY35" fmla="*/ 74829 h 1128888"/>
              <a:gd name="connsiteX36" fmla="*/ 856512 w 1049878"/>
              <a:gd name="connsiteY36" fmla="*/ 460587 h 1128888"/>
              <a:gd name="connsiteX37" fmla="*/ 661698 w 1049878"/>
              <a:gd name="connsiteY37" fmla="*/ 578421 h 1128888"/>
              <a:gd name="connsiteX38" fmla="*/ 687501 w 1049878"/>
              <a:gd name="connsiteY38" fmla="*/ 642929 h 1128888"/>
              <a:gd name="connsiteX39" fmla="*/ 725776 w 1049878"/>
              <a:gd name="connsiteY39" fmla="*/ 606805 h 1128888"/>
              <a:gd name="connsiteX40" fmla="*/ 823398 w 1049878"/>
              <a:gd name="connsiteY40" fmla="*/ 560789 h 1128888"/>
              <a:gd name="connsiteX41" fmla="*/ 790284 w 1049878"/>
              <a:gd name="connsiteY41" fmla="*/ 700556 h 1128888"/>
              <a:gd name="connsiteX42" fmla="*/ 703413 w 1049878"/>
              <a:gd name="connsiteY42" fmla="*/ 726359 h 1128888"/>
              <a:gd name="connsiteX43" fmla="*/ 705563 w 1049878"/>
              <a:gd name="connsiteY43" fmla="*/ 772375 h 1128888"/>
              <a:gd name="connsiteX44" fmla="*/ 599770 w 1049878"/>
              <a:gd name="connsiteY44" fmla="*/ 1043308 h 1128888"/>
              <a:gd name="connsiteX45" fmla="*/ 523221 w 1049878"/>
              <a:gd name="connsiteY45" fmla="*/ 989551 h 1128888"/>
              <a:gd name="connsiteX46" fmla="*/ 446672 w 1049878"/>
              <a:gd name="connsiteY46" fmla="*/ 1043308 h 1128888"/>
              <a:gd name="connsiteX47" fmla="*/ 340879 w 1049878"/>
              <a:gd name="connsiteY47" fmla="*/ 772375 h 1128888"/>
              <a:gd name="connsiteX48" fmla="*/ 343029 w 1049878"/>
              <a:gd name="connsiteY48" fmla="*/ 727219 h 1128888"/>
              <a:gd name="connsiteX49" fmla="*/ 267340 w 1049878"/>
              <a:gd name="connsiteY49" fmla="*/ 700556 h 1128888"/>
              <a:gd name="connsiteX50" fmla="*/ 234225 w 1049878"/>
              <a:gd name="connsiteY50" fmla="*/ 560789 h 1128888"/>
              <a:gd name="connsiteX51" fmla="*/ 331848 w 1049878"/>
              <a:gd name="connsiteY51" fmla="*/ 606805 h 1128888"/>
              <a:gd name="connsiteX52" fmla="*/ 361951 w 1049878"/>
              <a:gd name="connsiteY52" fmla="*/ 633038 h 1128888"/>
              <a:gd name="connsiteX53" fmla="*/ 385604 w 1049878"/>
              <a:gd name="connsiteY53" fmla="*/ 576701 h 1128888"/>
              <a:gd name="connsiteX54" fmla="*/ 192940 w 1049878"/>
              <a:gd name="connsiteY54" fmla="*/ 460587 h 1128888"/>
              <a:gd name="connsiteX55" fmla="*/ 1567 w 1049878"/>
              <a:gd name="connsiteY55" fmla="*/ 74829 h 1128888"/>
              <a:gd name="connsiteX56" fmla="*/ 58334 w 1049878"/>
              <a:gd name="connsiteY56" fmla="*/ 206855 h 1128888"/>
              <a:gd name="connsiteX57" fmla="*/ 165417 w 1049878"/>
              <a:gd name="connsiteY57" fmla="*/ 0 h 1128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1049878" h="1128888">
                <a:moveTo>
                  <a:pt x="523221" y="1011914"/>
                </a:moveTo>
                <a:cubicBezTo>
                  <a:pt x="555523" y="1011914"/>
                  <a:pt x="581708" y="1038100"/>
                  <a:pt x="581708" y="1070401"/>
                </a:cubicBezTo>
                <a:cubicBezTo>
                  <a:pt x="581708" y="1102703"/>
                  <a:pt x="555523" y="1128888"/>
                  <a:pt x="523221" y="1128888"/>
                </a:cubicBezTo>
                <a:cubicBezTo>
                  <a:pt x="490920" y="1128888"/>
                  <a:pt x="464734" y="1102703"/>
                  <a:pt x="464734" y="1070401"/>
                </a:cubicBezTo>
                <a:cubicBezTo>
                  <a:pt x="464734" y="1038100"/>
                  <a:pt x="490920" y="1011914"/>
                  <a:pt x="523221" y="1011914"/>
                </a:cubicBezTo>
                <a:close/>
                <a:moveTo>
                  <a:pt x="576548" y="666152"/>
                </a:moveTo>
                <a:cubicBezTo>
                  <a:pt x="559345" y="666152"/>
                  <a:pt x="545584" y="679914"/>
                  <a:pt x="545584" y="696686"/>
                </a:cubicBezTo>
                <a:cubicBezTo>
                  <a:pt x="545584" y="713458"/>
                  <a:pt x="559345" y="727219"/>
                  <a:pt x="576548" y="727219"/>
                </a:cubicBezTo>
                <a:cubicBezTo>
                  <a:pt x="593750" y="727219"/>
                  <a:pt x="607511" y="713458"/>
                  <a:pt x="607511" y="696686"/>
                </a:cubicBezTo>
                <a:cubicBezTo>
                  <a:pt x="607511" y="679914"/>
                  <a:pt x="593750" y="666152"/>
                  <a:pt x="576548" y="666152"/>
                </a:cubicBezTo>
                <a:close/>
                <a:moveTo>
                  <a:pt x="453122" y="666152"/>
                </a:moveTo>
                <a:cubicBezTo>
                  <a:pt x="435920" y="666152"/>
                  <a:pt x="422159" y="679914"/>
                  <a:pt x="422159" y="696686"/>
                </a:cubicBezTo>
                <a:cubicBezTo>
                  <a:pt x="422159" y="713458"/>
                  <a:pt x="435920" y="727219"/>
                  <a:pt x="453122" y="727219"/>
                </a:cubicBezTo>
                <a:cubicBezTo>
                  <a:pt x="470324" y="727219"/>
                  <a:pt x="484086" y="713458"/>
                  <a:pt x="484086" y="696686"/>
                </a:cubicBezTo>
                <a:cubicBezTo>
                  <a:pt x="484086" y="679914"/>
                  <a:pt x="470324" y="666152"/>
                  <a:pt x="453122" y="666152"/>
                </a:cubicBezTo>
                <a:close/>
                <a:moveTo>
                  <a:pt x="165417" y="0"/>
                </a:moveTo>
                <a:cubicBezTo>
                  <a:pt x="133593" y="75259"/>
                  <a:pt x="119831" y="163850"/>
                  <a:pt x="117681" y="268353"/>
                </a:cubicBezTo>
                <a:cubicBezTo>
                  <a:pt x="115531" y="372856"/>
                  <a:pt x="254438" y="436504"/>
                  <a:pt x="254438" y="436504"/>
                </a:cubicBezTo>
                <a:cubicBezTo>
                  <a:pt x="183479" y="381887"/>
                  <a:pt x="233795" y="252441"/>
                  <a:pt x="233795" y="252441"/>
                </a:cubicBezTo>
                <a:cubicBezTo>
                  <a:pt x="233795" y="252441"/>
                  <a:pt x="226915" y="286415"/>
                  <a:pt x="247557" y="370706"/>
                </a:cubicBezTo>
                <a:cubicBezTo>
                  <a:pt x="268200" y="454996"/>
                  <a:pt x="345609" y="439084"/>
                  <a:pt x="345609" y="439084"/>
                </a:cubicBezTo>
                <a:cubicBezTo>
                  <a:pt x="320666" y="300607"/>
                  <a:pt x="382164" y="207286"/>
                  <a:pt x="382164" y="207286"/>
                </a:cubicBezTo>
                <a:cubicBezTo>
                  <a:pt x="382164" y="207286"/>
                  <a:pt x="373133" y="284265"/>
                  <a:pt x="391195" y="461017"/>
                </a:cubicBezTo>
                <a:cubicBezTo>
                  <a:pt x="400656" y="550898"/>
                  <a:pt x="439361" y="586162"/>
                  <a:pt x="475055" y="599064"/>
                </a:cubicBezTo>
                <a:cubicBezTo>
                  <a:pt x="490537" y="601644"/>
                  <a:pt x="506879" y="603364"/>
                  <a:pt x="523221" y="603364"/>
                </a:cubicBezTo>
                <a:cubicBezTo>
                  <a:pt x="542143" y="603364"/>
                  <a:pt x="560206" y="601214"/>
                  <a:pt x="577838" y="597773"/>
                </a:cubicBezTo>
                <a:cubicBezTo>
                  <a:pt x="612672" y="584012"/>
                  <a:pt x="649227" y="548317"/>
                  <a:pt x="658258" y="461017"/>
                </a:cubicBezTo>
                <a:cubicBezTo>
                  <a:pt x="676320" y="284695"/>
                  <a:pt x="667289" y="207286"/>
                  <a:pt x="667289" y="207286"/>
                </a:cubicBezTo>
                <a:cubicBezTo>
                  <a:pt x="667289" y="207286"/>
                  <a:pt x="728786" y="300177"/>
                  <a:pt x="703843" y="439084"/>
                </a:cubicBezTo>
                <a:cubicBezTo>
                  <a:pt x="703843" y="439084"/>
                  <a:pt x="781253" y="454996"/>
                  <a:pt x="801895" y="370706"/>
                </a:cubicBezTo>
                <a:cubicBezTo>
                  <a:pt x="822538" y="286415"/>
                  <a:pt x="815657" y="252441"/>
                  <a:pt x="815657" y="252441"/>
                </a:cubicBezTo>
                <a:cubicBezTo>
                  <a:pt x="815657" y="252441"/>
                  <a:pt x="865543" y="381887"/>
                  <a:pt x="795014" y="436504"/>
                </a:cubicBezTo>
                <a:cubicBezTo>
                  <a:pt x="795014" y="436504"/>
                  <a:pt x="933922" y="372856"/>
                  <a:pt x="931771" y="268353"/>
                </a:cubicBezTo>
                <a:cubicBezTo>
                  <a:pt x="929621" y="163850"/>
                  <a:pt x="915859" y="74829"/>
                  <a:pt x="884035" y="0"/>
                </a:cubicBezTo>
                <a:cubicBezTo>
                  <a:pt x="884035" y="0"/>
                  <a:pt x="1013911" y="79560"/>
                  <a:pt x="991549" y="206855"/>
                </a:cubicBezTo>
                <a:cubicBezTo>
                  <a:pt x="991549" y="206855"/>
                  <a:pt x="1043585" y="136327"/>
                  <a:pt x="1048316" y="74829"/>
                </a:cubicBezTo>
                <a:cubicBezTo>
                  <a:pt x="1048316" y="74829"/>
                  <a:pt x="1080140" y="328130"/>
                  <a:pt x="856512" y="460587"/>
                </a:cubicBezTo>
                <a:cubicBezTo>
                  <a:pt x="728356" y="536706"/>
                  <a:pt x="680620" y="561649"/>
                  <a:pt x="661698" y="578421"/>
                </a:cubicBezTo>
                <a:cubicBezTo>
                  <a:pt x="672019" y="597773"/>
                  <a:pt x="680620" y="619706"/>
                  <a:pt x="687501" y="642929"/>
                </a:cubicBezTo>
                <a:cubicBezTo>
                  <a:pt x="696962" y="630027"/>
                  <a:pt x="709864" y="617556"/>
                  <a:pt x="725776" y="606805"/>
                </a:cubicBezTo>
                <a:cubicBezTo>
                  <a:pt x="771362" y="575411"/>
                  <a:pt x="805766" y="534986"/>
                  <a:pt x="823398" y="560789"/>
                </a:cubicBezTo>
                <a:cubicBezTo>
                  <a:pt x="841030" y="586592"/>
                  <a:pt x="835869" y="669162"/>
                  <a:pt x="790284" y="700556"/>
                </a:cubicBezTo>
                <a:cubicBezTo>
                  <a:pt x="760180" y="721629"/>
                  <a:pt x="727066" y="730230"/>
                  <a:pt x="703413" y="726359"/>
                </a:cubicBezTo>
                <a:cubicBezTo>
                  <a:pt x="704703" y="741411"/>
                  <a:pt x="705563" y="756893"/>
                  <a:pt x="705563" y="772375"/>
                </a:cubicBezTo>
                <a:cubicBezTo>
                  <a:pt x="705563" y="892790"/>
                  <a:pt x="662128" y="996002"/>
                  <a:pt x="599770" y="1043308"/>
                </a:cubicBezTo>
                <a:cubicBezTo>
                  <a:pt x="588159" y="1011914"/>
                  <a:pt x="558485" y="989551"/>
                  <a:pt x="523221" y="989551"/>
                </a:cubicBezTo>
                <a:cubicBezTo>
                  <a:pt x="487957" y="989551"/>
                  <a:pt x="457853" y="1011914"/>
                  <a:pt x="446672" y="1043308"/>
                </a:cubicBezTo>
                <a:cubicBezTo>
                  <a:pt x="384314" y="996002"/>
                  <a:pt x="340879" y="892360"/>
                  <a:pt x="340879" y="772375"/>
                </a:cubicBezTo>
                <a:cubicBezTo>
                  <a:pt x="340879" y="756893"/>
                  <a:pt x="341739" y="741841"/>
                  <a:pt x="343029" y="727219"/>
                </a:cubicBezTo>
                <a:cubicBezTo>
                  <a:pt x="320666" y="727219"/>
                  <a:pt x="293143" y="718188"/>
                  <a:pt x="267340" y="700556"/>
                </a:cubicBezTo>
                <a:cubicBezTo>
                  <a:pt x="221754" y="669162"/>
                  <a:pt x="216593" y="586592"/>
                  <a:pt x="234225" y="560789"/>
                </a:cubicBezTo>
                <a:cubicBezTo>
                  <a:pt x="252288" y="534986"/>
                  <a:pt x="286262" y="575411"/>
                  <a:pt x="331848" y="606805"/>
                </a:cubicBezTo>
                <a:cubicBezTo>
                  <a:pt x="343459" y="614545"/>
                  <a:pt x="353780" y="623577"/>
                  <a:pt x="361951" y="633038"/>
                </a:cubicBezTo>
                <a:cubicBezTo>
                  <a:pt x="368402" y="612825"/>
                  <a:pt x="376573" y="593903"/>
                  <a:pt x="385604" y="576701"/>
                </a:cubicBezTo>
                <a:cubicBezTo>
                  <a:pt x="365392" y="559929"/>
                  <a:pt x="316366" y="534126"/>
                  <a:pt x="192940" y="460587"/>
                </a:cubicBezTo>
                <a:cubicBezTo>
                  <a:pt x="-30257" y="328130"/>
                  <a:pt x="1567" y="74829"/>
                  <a:pt x="1567" y="74829"/>
                </a:cubicBezTo>
                <a:cubicBezTo>
                  <a:pt x="5867" y="136327"/>
                  <a:pt x="58334" y="206855"/>
                  <a:pt x="58334" y="206855"/>
                </a:cubicBezTo>
                <a:cubicBezTo>
                  <a:pt x="35541" y="79560"/>
                  <a:pt x="165417" y="0"/>
                  <a:pt x="165417" y="0"/>
                </a:cubicBezTo>
                <a:close/>
              </a:path>
            </a:pathLst>
          </a:custGeom>
          <a:solidFill>
            <a:schemeClr val="accent3"/>
          </a:solidFill>
          <a:ln w="658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/>
          </a:p>
        </p:txBody>
      </p:sp>
      <p:sp>
        <p:nvSpPr>
          <p:cNvPr id="85" name="任意多边形: 形状 84">
            <a:extLst>
              <a:ext uri="{FF2B5EF4-FFF2-40B4-BE49-F238E27FC236}">
                <a16:creationId xmlns:a16="http://schemas.microsoft.com/office/drawing/2014/main" id="{CF09D43E-560F-4DCF-A775-43B7B946EC27}"/>
              </a:ext>
            </a:extLst>
          </p:cNvPr>
          <p:cNvSpPr/>
          <p:nvPr/>
        </p:nvSpPr>
        <p:spPr>
          <a:xfrm>
            <a:off x="3269208" y="2076238"/>
            <a:ext cx="433943" cy="466600"/>
          </a:xfrm>
          <a:custGeom>
            <a:avLst/>
            <a:gdLst>
              <a:gd name="connsiteX0" fmla="*/ 523221 w 1049878"/>
              <a:gd name="connsiteY0" fmla="*/ 1011914 h 1128888"/>
              <a:gd name="connsiteX1" fmla="*/ 581708 w 1049878"/>
              <a:gd name="connsiteY1" fmla="*/ 1070401 h 1128888"/>
              <a:gd name="connsiteX2" fmla="*/ 523221 w 1049878"/>
              <a:gd name="connsiteY2" fmla="*/ 1128888 h 1128888"/>
              <a:gd name="connsiteX3" fmla="*/ 464734 w 1049878"/>
              <a:gd name="connsiteY3" fmla="*/ 1070401 h 1128888"/>
              <a:gd name="connsiteX4" fmla="*/ 523221 w 1049878"/>
              <a:gd name="connsiteY4" fmla="*/ 1011914 h 1128888"/>
              <a:gd name="connsiteX5" fmla="*/ 576548 w 1049878"/>
              <a:gd name="connsiteY5" fmla="*/ 666152 h 1128888"/>
              <a:gd name="connsiteX6" fmla="*/ 545584 w 1049878"/>
              <a:gd name="connsiteY6" fmla="*/ 696686 h 1128888"/>
              <a:gd name="connsiteX7" fmla="*/ 576548 w 1049878"/>
              <a:gd name="connsiteY7" fmla="*/ 727219 h 1128888"/>
              <a:gd name="connsiteX8" fmla="*/ 607511 w 1049878"/>
              <a:gd name="connsiteY8" fmla="*/ 696686 h 1128888"/>
              <a:gd name="connsiteX9" fmla="*/ 576548 w 1049878"/>
              <a:gd name="connsiteY9" fmla="*/ 666152 h 1128888"/>
              <a:gd name="connsiteX10" fmla="*/ 453122 w 1049878"/>
              <a:gd name="connsiteY10" fmla="*/ 666152 h 1128888"/>
              <a:gd name="connsiteX11" fmla="*/ 422159 w 1049878"/>
              <a:gd name="connsiteY11" fmla="*/ 696686 h 1128888"/>
              <a:gd name="connsiteX12" fmla="*/ 453122 w 1049878"/>
              <a:gd name="connsiteY12" fmla="*/ 727219 h 1128888"/>
              <a:gd name="connsiteX13" fmla="*/ 484086 w 1049878"/>
              <a:gd name="connsiteY13" fmla="*/ 696686 h 1128888"/>
              <a:gd name="connsiteX14" fmla="*/ 453122 w 1049878"/>
              <a:gd name="connsiteY14" fmla="*/ 666152 h 1128888"/>
              <a:gd name="connsiteX15" fmla="*/ 165417 w 1049878"/>
              <a:gd name="connsiteY15" fmla="*/ 0 h 1128888"/>
              <a:gd name="connsiteX16" fmla="*/ 117681 w 1049878"/>
              <a:gd name="connsiteY16" fmla="*/ 268353 h 1128888"/>
              <a:gd name="connsiteX17" fmla="*/ 254438 w 1049878"/>
              <a:gd name="connsiteY17" fmla="*/ 436504 h 1128888"/>
              <a:gd name="connsiteX18" fmla="*/ 233795 w 1049878"/>
              <a:gd name="connsiteY18" fmla="*/ 252441 h 1128888"/>
              <a:gd name="connsiteX19" fmla="*/ 247557 w 1049878"/>
              <a:gd name="connsiteY19" fmla="*/ 370706 h 1128888"/>
              <a:gd name="connsiteX20" fmla="*/ 345609 w 1049878"/>
              <a:gd name="connsiteY20" fmla="*/ 439084 h 1128888"/>
              <a:gd name="connsiteX21" fmla="*/ 382164 w 1049878"/>
              <a:gd name="connsiteY21" fmla="*/ 207286 h 1128888"/>
              <a:gd name="connsiteX22" fmla="*/ 391195 w 1049878"/>
              <a:gd name="connsiteY22" fmla="*/ 461017 h 1128888"/>
              <a:gd name="connsiteX23" fmla="*/ 475055 w 1049878"/>
              <a:gd name="connsiteY23" fmla="*/ 599064 h 1128888"/>
              <a:gd name="connsiteX24" fmla="*/ 523221 w 1049878"/>
              <a:gd name="connsiteY24" fmla="*/ 603364 h 1128888"/>
              <a:gd name="connsiteX25" fmla="*/ 577838 w 1049878"/>
              <a:gd name="connsiteY25" fmla="*/ 597773 h 1128888"/>
              <a:gd name="connsiteX26" fmla="*/ 658258 w 1049878"/>
              <a:gd name="connsiteY26" fmla="*/ 461017 h 1128888"/>
              <a:gd name="connsiteX27" fmla="*/ 667289 w 1049878"/>
              <a:gd name="connsiteY27" fmla="*/ 207286 h 1128888"/>
              <a:gd name="connsiteX28" fmla="*/ 703843 w 1049878"/>
              <a:gd name="connsiteY28" fmla="*/ 439084 h 1128888"/>
              <a:gd name="connsiteX29" fmla="*/ 801895 w 1049878"/>
              <a:gd name="connsiteY29" fmla="*/ 370706 h 1128888"/>
              <a:gd name="connsiteX30" fmla="*/ 815657 w 1049878"/>
              <a:gd name="connsiteY30" fmla="*/ 252441 h 1128888"/>
              <a:gd name="connsiteX31" fmla="*/ 795014 w 1049878"/>
              <a:gd name="connsiteY31" fmla="*/ 436504 h 1128888"/>
              <a:gd name="connsiteX32" fmla="*/ 931771 w 1049878"/>
              <a:gd name="connsiteY32" fmla="*/ 268353 h 1128888"/>
              <a:gd name="connsiteX33" fmla="*/ 884035 w 1049878"/>
              <a:gd name="connsiteY33" fmla="*/ 0 h 1128888"/>
              <a:gd name="connsiteX34" fmla="*/ 991549 w 1049878"/>
              <a:gd name="connsiteY34" fmla="*/ 206855 h 1128888"/>
              <a:gd name="connsiteX35" fmla="*/ 1048316 w 1049878"/>
              <a:gd name="connsiteY35" fmla="*/ 74829 h 1128888"/>
              <a:gd name="connsiteX36" fmla="*/ 856512 w 1049878"/>
              <a:gd name="connsiteY36" fmla="*/ 460587 h 1128888"/>
              <a:gd name="connsiteX37" fmla="*/ 661698 w 1049878"/>
              <a:gd name="connsiteY37" fmla="*/ 578421 h 1128888"/>
              <a:gd name="connsiteX38" fmla="*/ 687501 w 1049878"/>
              <a:gd name="connsiteY38" fmla="*/ 642929 h 1128888"/>
              <a:gd name="connsiteX39" fmla="*/ 725776 w 1049878"/>
              <a:gd name="connsiteY39" fmla="*/ 606805 h 1128888"/>
              <a:gd name="connsiteX40" fmla="*/ 823398 w 1049878"/>
              <a:gd name="connsiteY40" fmla="*/ 560789 h 1128888"/>
              <a:gd name="connsiteX41" fmla="*/ 790284 w 1049878"/>
              <a:gd name="connsiteY41" fmla="*/ 700556 h 1128888"/>
              <a:gd name="connsiteX42" fmla="*/ 703413 w 1049878"/>
              <a:gd name="connsiteY42" fmla="*/ 726359 h 1128888"/>
              <a:gd name="connsiteX43" fmla="*/ 705563 w 1049878"/>
              <a:gd name="connsiteY43" fmla="*/ 772375 h 1128888"/>
              <a:gd name="connsiteX44" fmla="*/ 599770 w 1049878"/>
              <a:gd name="connsiteY44" fmla="*/ 1043308 h 1128888"/>
              <a:gd name="connsiteX45" fmla="*/ 523221 w 1049878"/>
              <a:gd name="connsiteY45" fmla="*/ 989551 h 1128888"/>
              <a:gd name="connsiteX46" fmla="*/ 446672 w 1049878"/>
              <a:gd name="connsiteY46" fmla="*/ 1043308 h 1128888"/>
              <a:gd name="connsiteX47" fmla="*/ 340879 w 1049878"/>
              <a:gd name="connsiteY47" fmla="*/ 772375 h 1128888"/>
              <a:gd name="connsiteX48" fmla="*/ 343029 w 1049878"/>
              <a:gd name="connsiteY48" fmla="*/ 727219 h 1128888"/>
              <a:gd name="connsiteX49" fmla="*/ 267340 w 1049878"/>
              <a:gd name="connsiteY49" fmla="*/ 700556 h 1128888"/>
              <a:gd name="connsiteX50" fmla="*/ 234225 w 1049878"/>
              <a:gd name="connsiteY50" fmla="*/ 560789 h 1128888"/>
              <a:gd name="connsiteX51" fmla="*/ 331848 w 1049878"/>
              <a:gd name="connsiteY51" fmla="*/ 606805 h 1128888"/>
              <a:gd name="connsiteX52" fmla="*/ 361951 w 1049878"/>
              <a:gd name="connsiteY52" fmla="*/ 633038 h 1128888"/>
              <a:gd name="connsiteX53" fmla="*/ 385604 w 1049878"/>
              <a:gd name="connsiteY53" fmla="*/ 576701 h 1128888"/>
              <a:gd name="connsiteX54" fmla="*/ 192940 w 1049878"/>
              <a:gd name="connsiteY54" fmla="*/ 460587 h 1128888"/>
              <a:gd name="connsiteX55" fmla="*/ 1567 w 1049878"/>
              <a:gd name="connsiteY55" fmla="*/ 74829 h 1128888"/>
              <a:gd name="connsiteX56" fmla="*/ 58334 w 1049878"/>
              <a:gd name="connsiteY56" fmla="*/ 206855 h 1128888"/>
              <a:gd name="connsiteX57" fmla="*/ 165417 w 1049878"/>
              <a:gd name="connsiteY57" fmla="*/ 0 h 1128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1049878" h="1128888">
                <a:moveTo>
                  <a:pt x="523221" y="1011914"/>
                </a:moveTo>
                <a:cubicBezTo>
                  <a:pt x="555523" y="1011914"/>
                  <a:pt x="581708" y="1038100"/>
                  <a:pt x="581708" y="1070401"/>
                </a:cubicBezTo>
                <a:cubicBezTo>
                  <a:pt x="581708" y="1102703"/>
                  <a:pt x="555523" y="1128888"/>
                  <a:pt x="523221" y="1128888"/>
                </a:cubicBezTo>
                <a:cubicBezTo>
                  <a:pt x="490920" y="1128888"/>
                  <a:pt x="464734" y="1102703"/>
                  <a:pt x="464734" y="1070401"/>
                </a:cubicBezTo>
                <a:cubicBezTo>
                  <a:pt x="464734" y="1038100"/>
                  <a:pt x="490920" y="1011914"/>
                  <a:pt x="523221" y="1011914"/>
                </a:cubicBezTo>
                <a:close/>
                <a:moveTo>
                  <a:pt x="576548" y="666152"/>
                </a:moveTo>
                <a:cubicBezTo>
                  <a:pt x="559345" y="666152"/>
                  <a:pt x="545584" y="679914"/>
                  <a:pt x="545584" y="696686"/>
                </a:cubicBezTo>
                <a:cubicBezTo>
                  <a:pt x="545584" y="713458"/>
                  <a:pt x="559345" y="727219"/>
                  <a:pt x="576548" y="727219"/>
                </a:cubicBezTo>
                <a:cubicBezTo>
                  <a:pt x="593750" y="727219"/>
                  <a:pt x="607511" y="713458"/>
                  <a:pt x="607511" y="696686"/>
                </a:cubicBezTo>
                <a:cubicBezTo>
                  <a:pt x="607511" y="679914"/>
                  <a:pt x="593750" y="666152"/>
                  <a:pt x="576548" y="666152"/>
                </a:cubicBezTo>
                <a:close/>
                <a:moveTo>
                  <a:pt x="453122" y="666152"/>
                </a:moveTo>
                <a:cubicBezTo>
                  <a:pt x="435920" y="666152"/>
                  <a:pt x="422159" y="679914"/>
                  <a:pt x="422159" y="696686"/>
                </a:cubicBezTo>
                <a:cubicBezTo>
                  <a:pt x="422159" y="713458"/>
                  <a:pt x="435920" y="727219"/>
                  <a:pt x="453122" y="727219"/>
                </a:cubicBezTo>
                <a:cubicBezTo>
                  <a:pt x="470324" y="727219"/>
                  <a:pt x="484086" y="713458"/>
                  <a:pt x="484086" y="696686"/>
                </a:cubicBezTo>
                <a:cubicBezTo>
                  <a:pt x="484086" y="679914"/>
                  <a:pt x="470324" y="666152"/>
                  <a:pt x="453122" y="666152"/>
                </a:cubicBezTo>
                <a:close/>
                <a:moveTo>
                  <a:pt x="165417" y="0"/>
                </a:moveTo>
                <a:cubicBezTo>
                  <a:pt x="133593" y="75259"/>
                  <a:pt x="119831" y="163850"/>
                  <a:pt x="117681" y="268353"/>
                </a:cubicBezTo>
                <a:cubicBezTo>
                  <a:pt x="115531" y="372856"/>
                  <a:pt x="254438" y="436504"/>
                  <a:pt x="254438" y="436504"/>
                </a:cubicBezTo>
                <a:cubicBezTo>
                  <a:pt x="183479" y="381887"/>
                  <a:pt x="233795" y="252441"/>
                  <a:pt x="233795" y="252441"/>
                </a:cubicBezTo>
                <a:cubicBezTo>
                  <a:pt x="233795" y="252441"/>
                  <a:pt x="226915" y="286415"/>
                  <a:pt x="247557" y="370706"/>
                </a:cubicBezTo>
                <a:cubicBezTo>
                  <a:pt x="268200" y="454996"/>
                  <a:pt x="345609" y="439084"/>
                  <a:pt x="345609" y="439084"/>
                </a:cubicBezTo>
                <a:cubicBezTo>
                  <a:pt x="320666" y="300607"/>
                  <a:pt x="382164" y="207286"/>
                  <a:pt x="382164" y="207286"/>
                </a:cubicBezTo>
                <a:cubicBezTo>
                  <a:pt x="382164" y="207286"/>
                  <a:pt x="373133" y="284265"/>
                  <a:pt x="391195" y="461017"/>
                </a:cubicBezTo>
                <a:cubicBezTo>
                  <a:pt x="400656" y="550898"/>
                  <a:pt x="439361" y="586162"/>
                  <a:pt x="475055" y="599064"/>
                </a:cubicBezTo>
                <a:cubicBezTo>
                  <a:pt x="490537" y="601644"/>
                  <a:pt x="506879" y="603364"/>
                  <a:pt x="523221" y="603364"/>
                </a:cubicBezTo>
                <a:cubicBezTo>
                  <a:pt x="542143" y="603364"/>
                  <a:pt x="560206" y="601214"/>
                  <a:pt x="577838" y="597773"/>
                </a:cubicBezTo>
                <a:cubicBezTo>
                  <a:pt x="612672" y="584012"/>
                  <a:pt x="649227" y="548317"/>
                  <a:pt x="658258" y="461017"/>
                </a:cubicBezTo>
                <a:cubicBezTo>
                  <a:pt x="676320" y="284695"/>
                  <a:pt x="667289" y="207286"/>
                  <a:pt x="667289" y="207286"/>
                </a:cubicBezTo>
                <a:cubicBezTo>
                  <a:pt x="667289" y="207286"/>
                  <a:pt x="728786" y="300177"/>
                  <a:pt x="703843" y="439084"/>
                </a:cubicBezTo>
                <a:cubicBezTo>
                  <a:pt x="703843" y="439084"/>
                  <a:pt x="781253" y="454996"/>
                  <a:pt x="801895" y="370706"/>
                </a:cubicBezTo>
                <a:cubicBezTo>
                  <a:pt x="822538" y="286415"/>
                  <a:pt x="815657" y="252441"/>
                  <a:pt x="815657" y="252441"/>
                </a:cubicBezTo>
                <a:cubicBezTo>
                  <a:pt x="815657" y="252441"/>
                  <a:pt x="865543" y="381887"/>
                  <a:pt x="795014" y="436504"/>
                </a:cubicBezTo>
                <a:cubicBezTo>
                  <a:pt x="795014" y="436504"/>
                  <a:pt x="933922" y="372856"/>
                  <a:pt x="931771" y="268353"/>
                </a:cubicBezTo>
                <a:cubicBezTo>
                  <a:pt x="929621" y="163850"/>
                  <a:pt x="915859" y="74829"/>
                  <a:pt x="884035" y="0"/>
                </a:cubicBezTo>
                <a:cubicBezTo>
                  <a:pt x="884035" y="0"/>
                  <a:pt x="1013911" y="79560"/>
                  <a:pt x="991549" y="206855"/>
                </a:cubicBezTo>
                <a:cubicBezTo>
                  <a:pt x="991549" y="206855"/>
                  <a:pt x="1043585" y="136327"/>
                  <a:pt x="1048316" y="74829"/>
                </a:cubicBezTo>
                <a:cubicBezTo>
                  <a:pt x="1048316" y="74829"/>
                  <a:pt x="1080140" y="328130"/>
                  <a:pt x="856512" y="460587"/>
                </a:cubicBezTo>
                <a:cubicBezTo>
                  <a:pt x="728356" y="536706"/>
                  <a:pt x="680620" y="561649"/>
                  <a:pt x="661698" y="578421"/>
                </a:cubicBezTo>
                <a:cubicBezTo>
                  <a:pt x="672019" y="597773"/>
                  <a:pt x="680620" y="619706"/>
                  <a:pt x="687501" y="642929"/>
                </a:cubicBezTo>
                <a:cubicBezTo>
                  <a:pt x="696962" y="630027"/>
                  <a:pt x="709864" y="617556"/>
                  <a:pt x="725776" y="606805"/>
                </a:cubicBezTo>
                <a:cubicBezTo>
                  <a:pt x="771362" y="575411"/>
                  <a:pt x="805766" y="534986"/>
                  <a:pt x="823398" y="560789"/>
                </a:cubicBezTo>
                <a:cubicBezTo>
                  <a:pt x="841030" y="586592"/>
                  <a:pt x="835869" y="669162"/>
                  <a:pt x="790284" y="700556"/>
                </a:cubicBezTo>
                <a:cubicBezTo>
                  <a:pt x="760180" y="721629"/>
                  <a:pt x="727066" y="730230"/>
                  <a:pt x="703413" y="726359"/>
                </a:cubicBezTo>
                <a:cubicBezTo>
                  <a:pt x="704703" y="741411"/>
                  <a:pt x="705563" y="756893"/>
                  <a:pt x="705563" y="772375"/>
                </a:cubicBezTo>
                <a:cubicBezTo>
                  <a:pt x="705563" y="892790"/>
                  <a:pt x="662128" y="996002"/>
                  <a:pt x="599770" y="1043308"/>
                </a:cubicBezTo>
                <a:cubicBezTo>
                  <a:pt x="588159" y="1011914"/>
                  <a:pt x="558485" y="989551"/>
                  <a:pt x="523221" y="989551"/>
                </a:cubicBezTo>
                <a:cubicBezTo>
                  <a:pt x="487957" y="989551"/>
                  <a:pt x="457853" y="1011914"/>
                  <a:pt x="446672" y="1043308"/>
                </a:cubicBezTo>
                <a:cubicBezTo>
                  <a:pt x="384314" y="996002"/>
                  <a:pt x="340879" y="892360"/>
                  <a:pt x="340879" y="772375"/>
                </a:cubicBezTo>
                <a:cubicBezTo>
                  <a:pt x="340879" y="756893"/>
                  <a:pt x="341739" y="741841"/>
                  <a:pt x="343029" y="727219"/>
                </a:cubicBezTo>
                <a:cubicBezTo>
                  <a:pt x="320666" y="727219"/>
                  <a:pt x="293143" y="718188"/>
                  <a:pt x="267340" y="700556"/>
                </a:cubicBezTo>
                <a:cubicBezTo>
                  <a:pt x="221754" y="669162"/>
                  <a:pt x="216593" y="586592"/>
                  <a:pt x="234225" y="560789"/>
                </a:cubicBezTo>
                <a:cubicBezTo>
                  <a:pt x="252288" y="534986"/>
                  <a:pt x="286262" y="575411"/>
                  <a:pt x="331848" y="606805"/>
                </a:cubicBezTo>
                <a:cubicBezTo>
                  <a:pt x="343459" y="614545"/>
                  <a:pt x="353780" y="623577"/>
                  <a:pt x="361951" y="633038"/>
                </a:cubicBezTo>
                <a:cubicBezTo>
                  <a:pt x="368402" y="612825"/>
                  <a:pt x="376573" y="593903"/>
                  <a:pt x="385604" y="576701"/>
                </a:cubicBezTo>
                <a:cubicBezTo>
                  <a:pt x="365392" y="559929"/>
                  <a:pt x="316366" y="534126"/>
                  <a:pt x="192940" y="460587"/>
                </a:cubicBezTo>
                <a:cubicBezTo>
                  <a:pt x="-30257" y="328130"/>
                  <a:pt x="1567" y="74829"/>
                  <a:pt x="1567" y="74829"/>
                </a:cubicBezTo>
                <a:cubicBezTo>
                  <a:pt x="5867" y="136327"/>
                  <a:pt x="58334" y="206855"/>
                  <a:pt x="58334" y="206855"/>
                </a:cubicBezTo>
                <a:cubicBezTo>
                  <a:pt x="35541" y="79560"/>
                  <a:pt x="165417" y="0"/>
                  <a:pt x="165417" y="0"/>
                </a:cubicBezTo>
                <a:close/>
              </a:path>
            </a:pathLst>
          </a:custGeom>
          <a:solidFill>
            <a:schemeClr val="accent3"/>
          </a:solidFill>
          <a:ln w="658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/>
          </a:p>
        </p:txBody>
      </p:sp>
      <p:sp>
        <p:nvSpPr>
          <p:cNvPr id="86" name="任意多边形: 形状 85">
            <a:extLst>
              <a:ext uri="{FF2B5EF4-FFF2-40B4-BE49-F238E27FC236}">
                <a16:creationId xmlns:a16="http://schemas.microsoft.com/office/drawing/2014/main" id="{6D53475D-C260-41B2-8B68-68AC0C9A9A34}"/>
              </a:ext>
            </a:extLst>
          </p:cNvPr>
          <p:cNvSpPr/>
          <p:nvPr/>
        </p:nvSpPr>
        <p:spPr>
          <a:xfrm>
            <a:off x="4840833" y="4028863"/>
            <a:ext cx="433943" cy="466600"/>
          </a:xfrm>
          <a:custGeom>
            <a:avLst/>
            <a:gdLst>
              <a:gd name="connsiteX0" fmla="*/ 523221 w 1049878"/>
              <a:gd name="connsiteY0" fmla="*/ 1011914 h 1128888"/>
              <a:gd name="connsiteX1" fmla="*/ 581708 w 1049878"/>
              <a:gd name="connsiteY1" fmla="*/ 1070401 h 1128888"/>
              <a:gd name="connsiteX2" fmla="*/ 523221 w 1049878"/>
              <a:gd name="connsiteY2" fmla="*/ 1128888 h 1128888"/>
              <a:gd name="connsiteX3" fmla="*/ 464734 w 1049878"/>
              <a:gd name="connsiteY3" fmla="*/ 1070401 h 1128888"/>
              <a:gd name="connsiteX4" fmla="*/ 523221 w 1049878"/>
              <a:gd name="connsiteY4" fmla="*/ 1011914 h 1128888"/>
              <a:gd name="connsiteX5" fmla="*/ 576548 w 1049878"/>
              <a:gd name="connsiteY5" fmla="*/ 666152 h 1128888"/>
              <a:gd name="connsiteX6" fmla="*/ 545584 w 1049878"/>
              <a:gd name="connsiteY6" fmla="*/ 696686 h 1128888"/>
              <a:gd name="connsiteX7" fmla="*/ 576548 w 1049878"/>
              <a:gd name="connsiteY7" fmla="*/ 727219 h 1128888"/>
              <a:gd name="connsiteX8" fmla="*/ 607511 w 1049878"/>
              <a:gd name="connsiteY8" fmla="*/ 696686 h 1128888"/>
              <a:gd name="connsiteX9" fmla="*/ 576548 w 1049878"/>
              <a:gd name="connsiteY9" fmla="*/ 666152 h 1128888"/>
              <a:gd name="connsiteX10" fmla="*/ 453122 w 1049878"/>
              <a:gd name="connsiteY10" fmla="*/ 666152 h 1128888"/>
              <a:gd name="connsiteX11" fmla="*/ 422159 w 1049878"/>
              <a:gd name="connsiteY11" fmla="*/ 696686 h 1128888"/>
              <a:gd name="connsiteX12" fmla="*/ 453122 w 1049878"/>
              <a:gd name="connsiteY12" fmla="*/ 727219 h 1128888"/>
              <a:gd name="connsiteX13" fmla="*/ 484086 w 1049878"/>
              <a:gd name="connsiteY13" fmla="*/ 696686 h 1128888"/>
              <a:gd name="connsiteX14" fmla="*/ 453122 w 1049878"/>
              <a:gd name="connsiteY14" fmla="*/ 666152 h 1128888"/>
              <a:gd name="connsiteX15" fmla="*/ 165417 w 1049878"/>
              <a:gd name="connsiteY15" fmla="*/ 0 h 1128888"/>
              <a:gd name="connsiteX16" fmla="*/ 117681 w 1049878"/>
              <a:gd name="connsiteY16" fmla="*/ 268353 h 1128888"/>
              <a:gd name="connsiteX17" fmla="*/ 254438 w 1049878"/>
              <a:gd name="connsiteY17" fmla="*/ 436504 h 1128888"/>
              <a:gd name="connsiteX18" fmla="*/ 233795 w 1049878"/>
              <a:gd name="connsiteY18" fmla="*/ 252441 h 1128888"/>
              <a:gd name="connsiteX19" fmla="*/ 247557 w 1049878"/>
              <a:gd name="connsiteY19" fmla="*/ 370706 h 1128888"/>
              <a:gd name="connsiteX20" fmla="*/ 345609 w 1049878"/>
              <a:gd name="connsiteY20" fmla="*/ 439084 h 1128888"/>
              <a:gd name="connsiteX21" fmla="*/ 382164 w 1049878"/>
              <a:gd name="connsiteY21" fmla="*/ 207286 h 1128888"/>
              <a:gd name="connsiteX22" fmla="*/ 391195 w 1049878"/>
              <a:gd name="connsiteY22" fmla="*/ 461017 h 1128888"/>
              <a:gd name="connsiteX23" fmla="*/ 475055 w 1049878"/>
              <a:gd name="connsiteY23" fmla="*/ 599064 h 1128888"/>
              <a:gd name="connsiteX24" fmla="*/ 523221 w 1049878"/>
              <a:gd name="connsiteY24" fmla="*/ 603364 h 1128888"/>
              <a:gd name="connsiteX25" fmla="*/ 577838 w 1049878"/>
              <a:gd name="connsiteY25" fmla="*/ 597773 h 1128888"/>
              <a:gd name="connsiteX26" fmla="*/ 658258 w 1049878"/>
              <a:gd name="connsiteY26" fmla="*/ 461017 h 1128888"/>
              <a:gd name="connsiteX27" fmla="*/ 667289 w 1049878"/>
              <a:gd name="connsiteY27" fmla="*/ 207286 h 1128888"/>
              <a:gd name="connsiteX28" fmla="*/ 703843 w 1049878"/>
              <a:gd name="connsiteY28" fmla="*/ 439084 h 1128888"/>
              <a:gd name="connsiteX29" fmla="*/ 801895 w 1049878"/>
              <a:gd name="connsiteY29" fmla="*/ 370706 h 1128888"/>
              <a:gd name="connsiteX30" fmla="*/ 815657 w 1049878"/>
              <a:gd name="connsiteY30" fmla="*/ 252441 h 1128888"/>
              <a:gd name="connsiteX31" fmla="*/ 795014 w 1049878"/>
              <a:gd name="connsiteY31" fmla="*/ 436504 h 1128888"/>
              <a:gd name="connsiteX32" fmla="*/ 931771 w 1049878"/>
              <a:gd name="connsiteY32" fmla="*/ 268353 h 1128888"/>
              <a:gd name="connsiteX33" fmla="*/ 884035 w 1049878"/>
              <a:gd name="connsiteY33" fmla="*/ 0 h 1128888"/>
              <a:gd name="connsiteX34" fmla="*/ 991549 w 1049878"/>
              <a:gd name="connsiteY34" fmla="*/ 206855 h 1128888"/>
              <a:gd name="connsiteX35" fmla="*/ 1048316 w 1049878"/>
              <a:gd name="connsiteY35" fmla="*/ 74829 h 1128888"/>
              <a:gd name="connsiteX36" fmla="*/ 856512 w 1049878"/>
              <a:gd name="connsiteY36" fmla="*/ 460587 h 1128888"/>
              <a:gd name="connsiteX37" fmla="*/ 661698 w 1049878"/>
              <a:gd name="connsiteY37" fmla="*/ 578421 h 1128888"/>
              <a:gd name="connsiteX38" fmla="*/ 687501 w 1049878"/>
              <a:gd name="connsiteY38" fmla="*/ 642929 h 1128888"/>
              <a:gd name="connsiteX39" fmla="*/ 725776 w 1049878"/>
              <a:gd name="connsiteY39" fmla="*/ 606805 h 1128888"/>
              <a:gd name="connsiteX40" fmla="*/ 823398 w 1049878"/>
              <a:gd name="connsiteY40" fmla="*/ 560789 h 1128888"/>
              <a:gd name="connsiteX41" fmla="*/ 790284 w 1049878"/>
              <a:gd name="connsiteY41" fmla="*/ 700556 h 1128888"/>
              <a:gd name="connsiteX42" fmla="*/ 703413 w 1049878"/>
              <a:gd name="connsiteY42" fmla="*/ 726359 h 1128888"/>
              <a:gd name="connsiteX43" fmla="*/ 705563 w 1049878"/>
              <a:gd name="connsiteY43" fmla="*/ 772375 h 1128888"/>
              <a:gd name="connsiteX44" fmla="*/ 599770 w 1049878"/>
              <a:gd name="connsiteY44" fmla="*/ 1043308 h 1128888"/>
              <a:gd name="connsiteX45" fmla="*/ 523221 w 1049878"/>
              <a:gd name="connsiteY45" fmla="*/ 989551 h 1128888"/>
              <a:gd name="connsiteX46" fmla="*/ 446672 w 1049878"/>
              <a:gd name="connsiteY46" fmla="*/ 1043308 h 1128888"/>
              <a:gd name="connsiteX47" fmla="*/ 340879 w 1049878"/>
              <a:gd name="connsiteY47" fmla="*/ 772375 h 1128888"/>
              <a:gd name="connsiteX48" fmla="*/ 343029 w 1049878"/>
              <a:gd name="connsiteY48" fmla="*/ 727219 h 1128888"/>
              <a:gd name="connsiteX49" fmla="*/ 267340 w 1049878"/>
              <a:gd name="connsiteY49" fmla="*/ 700556 h 1128888"/>
              <a:gd name="connsiteX50" fmla="*/ 234225 w 1049878"/>
              <a:gd name="connsiteY50" fmla="*/ 560789 h 1128888"/>
              <a:gd name="connsiteX51" fmla="*/ 331848 w 1049878"/>
              <a:gd name="connsiteY51" fmla="*/ 606805 h 1128888"/>
              <a:gd name="connsiteX52" fmla="*/ 361951 w 1049878"/>
              <a:gd name="connsiteY52" fmla="*/ 633038 h 1128888"/>
              <a:gd name="connsiteX53" fmla="*/ 385604 w 1049878"/>
              <a:gd name="connsiteY53" fmla="*/ 576701 h 1128888"/>
              <a:gd name="connsiteX54" fmla="*/ 192940 w 1049878"/>
              <a:gd name="connsiteY54" fmla="*/ 460587 h 1128888"/>
              <a:gd name="connsiteX55" fmla="*/ 1567 w 1049878"/>
              <a:gd name="connsiteY55" fmla="*/ 74829 h 1128888"/>
              <a:gd name="connsiteX56" fmla="*/ 58334 w 1049878"/>
              <a:gd name="connsiteY56" fmla="*/ 206855 h 1128888"/>
              <a:gd name="connsiteX57" fmla="*/ 165417 w 1049878"/>
              <a:gd name="connsiteY57" fmla="*/ 0 h 1128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1049878" h="1128888">
                <a:moveTo>
                  <a:pt x="523221" y="1011914"/>
                </a:moveTo>
                <a:cubicBezTo>
                  <a:pt x="555523" y="1011914"/>
                  <a:pt x="581708" y="1038100"/>
                  <a:pt x="581708" y="1070401"/>
                </a:cubicBezTo>
                <a:cubicBezTo>
                  <a:pt x="581708" y="1102703"/>
                  <a:pt x="555523" y="1128888"/>
                  <a:pt x="523221" y="1128888"/>
                </a:cubicBezTo>
                <a:cubicBezTo>
                  <a:pt x="490920" y="1128888"/>
                  <a:pt x="464734" y="1102703"/>
                  <a:pt x="464734" y="1070401"/>
                </a:cubicBezTo>
                <a:cubicBezTo>
                  <a:pt x="464734" y="1038100"/>
                  <a:pt x="490920" y="1011914"/>
                  <a:pt x="523221" y="1011914"/>
                </a:cubicBezTo>
                <a:close/>
                <a:moveTo>
                  <a:pt x="576548" y="666152"/>
                </a:moveTo>
                <a:cubicBezTo>
                  <a:pt x="559345" y="666152"/>
                  <a:pt x="545584" y="679914"/>
                  <a:pt x="545584" y="696686"/>
                </a:cubicBezTo>
                <a:cubicBezTo>
                  <a:pt x="545584" y="713458"/>
                  <a:pt x="559345" y="727219"/>
                  <a:pt x="576548" y="727219"/>
                </a:cubicBezTo>
                <a:cubicBezTo>
                  <a:pt x="593750" y="727219"/>
                  <a:pt x="607511" y="713458"/>
                  <a:pt x="607511" y="696686"/>
                </a:cubicBezTo>
                <a:cubicBezTo>
                  <a:pt x="607511" y="679914"/>
                  <a:pt x="593750" y="666152"/>
                  <a:pt x="576548" y="666152"/>
                </a:cubicBezTo>
                <a:close/>
                <a:moveTo>
                  <a:pt x="453122" y="666152"/>
                </a:moveTo>
                <a:cubicBezTo>
                  <a:pt x="435920" y="666152"/>
                  <a:pt x="422159" y="679914"/>
                  <a:pt x="422159" y="696686"/>
                </a:cubicBezTo>
                <a:cubicBezTo>
                  <a:pt x="422159" y="713458"/>
                  <a:pt x="435920" y="727219"/>
                  <a:pt x="453122" y="727219"/>
                </a:cubicBezTo>
                <a:cubicBezTo>
                  <a:pt x="470324" y="727219"/>
                  <a:pt x="484086" y="713458"/>
                  <a:pt x="484086" y="696686"/>
                </a:cubicBezTo>
                <a:cubicBezTo>
                  <a:pt x="484086" y="679914"/>
                  <a:pt x="470324" y="666152"/>
                  <a:pt x="453122" y="666152"/>
                </a:cubicBezTo>
                <a:close/>
                <a:moveTo>
                  <a:pt x="165417" y="0"/>
                </a:moveTo>
                <a:cubicBezTo>
                  <a:pt x="133593" y="75259"/>
                  <a:pt x="119831" y="163850"/>
                  <a:pt x="117681" y="268353"/>
                </a:cubicBezTo>
                <a:cubicBezTo>
                  <a:pt x="115531" y="372856"/>
                  <a:pt x="254438" y="436504"/>
                  <a:pt x="254438" y="436504"/>
                </a:cubicBezTo>
                <a:cubicBezTo>
                  <a:pt x="183479" y="381887"/>
                  <a:pt x="233795" y="252441"/>
                  <a:pt x="233795" y="252441"/>
                </a:cubicBezTo>
                <a:cubicBezTo>
                  <a:pt x="233795" y="252441"/>
                  <a:pt x="226915" y="286415"/>
                  <a:pt x="247557" y="370706"/>
                </a:cubicBezTo>
                <a:cubicBezTo>
                  <a:pt x="268200" y="454996"/>
                  <a:pt x="345609" y="439084"/>
                  <a:pt x="345609" y="439084"/>
                </a:cubicBezTo>
                <a:cubicBezTo>
                  <a:pt x="320666" y="300607"/>
                  <a:pt x="382164" y="207286"/>
                  <a:pt x="382164" y="207286"/>
                </a:cubicBezTo>
                <a:cubicBezTo>
                  <a:pt x="382164" y="207286"/>
                  <a:pt x="373133" y="284265"/>
                  <a:pt x="391195" y="461017"/>
                </a:cubicBezTo>
                <a:cubicBezTo>
                  <a:pt x="400656" y="550898"/>
                  <a:pt x="439361" y="586162"/>
                  <a:pt x="475055" y="599064"/>
                </a:cubicBezTo>
                <a:cubicBezTo>
                  <a:pt x="490537" y="601644"/>
                  <a:pt x="506879" y="603364"/>
                  <a:pt x="523221" y="603364"/>
                </a:cubicBezTo>
                <a:cubicBezTo>
                  <a:pt x="542143" y="603364"/>
                  <a:pt x="560206" y="601214"/>
                  <a:pt x="577838" y="597773"/>
                </a:cubicBezTo>
                <a:cubicBezTo>
                  <a:pt x="612672" y="584012"/>
                  <a:pt x="649227" y="548317"/>
                  <a:pt x="658258" y="461017"/>
                </a:cubicBezTo>
                <a:cubicBezTo>
                  <a:pt x="676320" y="284695"/>
                  <a:pt x="667289" y="207286"/>
                  <a:pt x="667289" y="207286"/>
                </a:cubicBezTo>
                <a:cubicBezTo>
                  <a:pt x="667289" y="207286"/>
                  <a:pt x="728786" y="300177"/>
                  <a:pt x="703843" y="439084"/>
                </a:cubicBezTo>
                <a:cubicBezTo>
                  <a:pt x="703843" y="439084"/>
                  <a:pt x="781253" y="454996"/>
                  <a:pt x="801895" y="370706"/>
                </a:cubicBezTo>
                <a:cubicBezTo>
                  <a:pt x="822538" y="286415"/>
                  <a:pt x="815657" y="252441"/>
                  <a:pt x="815657" y="252441"/>
                </a:cubicBezTo>
                <a:cubicBezTo>
                  <a:pt x="815657" y="252441"/>
                  <a:pt x="865543" y="381887"/>
                  <a:pt x="795014" y="436504"/>
                </a:cubicBezTo>
                <a:cubicBezTo>
                  <a:pt x="795014" y="436504"/>
                  <a:pt x="933922" y="372856"/>
                  <a:pt x="931771" y="268353"/>
                </a:cubicBezTo>
                <a:cubicBezTo>
                  <a:pt x="929621" y="163850"/>
                  <a:pt x="915859" y="74829"/>
                  <a:pt x="884035" y="0"/>
                </a:cubicBezTo>
                <a:cubicBezTo>
                  <a:pt x="884035" y="0"/>
                  <a:pt x="1013911" y="79560"/>
                  <a:pt x="991549" y="206855"/>
                </a:cubicBezTo>
                <a:cubicBezTo>
                  <a:pt x="991549" y="206855"/>
                  <a:pt x="1043585" y="136327"/>
                  <a:pt x="1048316" y="74829"/>
                </a:cubicBezTo>
                <a:cubicBezTo>
                  <a:pt x="1048316" y="74829"/>
                  <a:pt x="1080140" y="328130"/>
                  <a:pt x="856512" y="460587"/>
                </a:cubicBezTo>
                <a:cubicBezTo>
                  <a:pt x="728356" y="536706"/>
                  <a:pt x="680620" y="561649"/>
                  <a:pt x="661698" y="578421"/>
                </a:cubicBezTo>
                <a:cubicBezTo>
                  <a:pt x="672019" y="597773"/>
                  <a:pt x="680620" y="619706"/>
                  <a:pt x="687501" y="642929"/>
                </a:cubicBezTo>
                <a:cubicBezTo>
                  <a:pt x="696962" y="630027"/>
                  <a:pt x="709864" y="617556"/>
                  <a:pt x="725776" y="606805"/>
                </a:cubicBezTo>
                <a:cubicBezTo>
                  <a:pt x="771362" y="575411"/>
                  <a:pt x="805766" y="534986"/>
                  <a:pt x="823398" y="560789"/>
                </a:cubicBezTo>
                <a:cubicBezTo>
                  <a:pt x="841030" y="586592"/>
                  <a:pt x="835869" y="669162"/>
                  <a:pt x="790284" y="700556"/>
                </a:cubicBezTo>
                <a:cubicBezTo>
                  <a:pt x="760180" y="721629"/>
                  <a:pt x="727066" y="730230"/>
                  <a:pt x="703413" y="726359"/>
                </a:cubicBezTo>
                <a:cubicBezTo>
                  <a:pt x="704703" y="741411"/>
                  <a:pt x="705563" y="756893"/>
                  <a:pt x="705563" y="772375"/>
                </a:cubicBezTo>
                <a:cubicBezTo>
                  <a:pt x="705563" y="892790"/>
                  <a:pt x="662128" y="996002"/>
                  <a:pt x="599770" y="1043308"/>
                </a:cubicBezTo>
                <a:cubicBezTo>
                  <a:pt x="588159" y="1011914"/>
                  <a:pt x="558485" y="989551"/>
                  <a:pt x="523221" y="989551"/>
                </a:cubicBezTo>
                <a:cubicBezTo>
                  <a:pt x="487957" y="989551"/>
                  <a:pt x="457853" y="1011914"/>
                  <a:pt x="446672" y="1043308"/>
                </a:cubicBezTo>
                <a:cubicBezTo>
                  <a:pt x="384314" y="996002"/>
                  <a:pt x="340879" y="892360"/>
                  <a:pt x="340879" y="772375"/>
                </a:cubicBezTo>
                <a:cubicBezTo>
                  <a:pt x="340879" y="756893"/>
                  <a:pt x="341739" y="741841"/>
                  <a:pt x="343029" y="727219"/>
                </a:cubicBezTo>
                <a:cubicBezTo>
                  <a:pt x="320666" y="727219"/>
                  <a:pt x="293143" y="718188"/>
                  <a:pt x="267340" y="700556"/>
                </a:cubicBezTo>
                <a:cubicBezTo>
                  <a:pt x="221754" y="669162"/>
                  <a:pt x="216593" y="586592"/>
                  <a:pt x="234225" y="560789"/>
                </a:cubicBezTo>
                <a:cubicBezTo>
                  <a:pt x="252288" y="534986"/>
                  <a:pt x="286262" y="575411"/>
                  <a:pt x="331848" y="606805"/>
                </a:cubicBezTo>
                <a:cubicBezTo>
                  <a:pt x="343459" y="614545"/>
                  <a:pt x="353780" y="623577"/>
                  <a:pt x="361951" y="633038"/>
                </a:cubicBezTo>
                <a:cubicBezTo>
                  <a:pt x="368402" y="612825"/>
                  <a:pt x="376573" y="593903"/>
                  <a:pt x="385604" y="576701"/>
                </a:cubicBezTo>
                <a:cubicBezTo>
                  <a:pt x="365392" y="559929"/>
                  <a:pt x="316366" y="534126"/>
                  <a:pt x="192940" y="460587"/>
                </a:cubicBezTo>
                <a:cubicBezTo>
                  <a:pt x="-30257" y="328130"/>
                  <a:pt x="1567" y="74829"/>
                  <a:pt x="1567" y="74829"/>
                </a:cubicBezTo>
                <a:cubicBezTo>
                  <a:pt x="5867" y="136327"/>
                  <a:pt x="58334" y="206855"/>
                  <a:pt x="58334" y="206855"/>
                </a:cubicBezTo>
                <a:cubicBezTo>
                  <a:pt x="35541" y="79560"/>
                  <a:pt x="165417" y="0"/>
                  <a:pt x="165417" y="0"/>
                </a:cubicBezTo>
                <a:close/>
              </a:path>
            </a:pathLst>
          </a:custGeom>
          <a:solidFill>
            <a:schemeClr val="accent3"/>
          </a:solidFill>
          <a:ln w="658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/>
          </a:p>
        </p:txBody>
      </p:sp>
      <p:sp>
        <p:nvSpPr>
          <p:cNvPr id="87" name="任意多边形: 形状 86">
            <a:extLst>
              <a:ext uri="{FF2B5EF4-FFF2-40B4-BE49-F238E27FC236}">
                <a16:creationId xmlns:a16="http://schemas.microsoft.com/office/drawing/2014/main" id="{0D3ED3F6-0F1B-4692-BA25-D5BC0D68A107}"/>
              </a:ext>
            </a:extLst>
          </p:cNvPr>
          <p:cNvSpPr/>
          <p:nvPr/>
        </p:nvSpPr>
        <p:spPr>
          <a:xfrm>
            <a:off x="7955508" y="4695613"/>
            <a:ext cx="433943" cy="466600"/>
          </a:xfrm>
          <a:custGeom>
            <a:avLst/>
            <a:gdLst>
              <a:gd name="connsiteX0" fmla="*/ 523221 w 1049878"/>
              <a:gd name="connsiteY0" fmla="*/ 1011914 h 1128888"/>
              <a:gd name="connsiteX1" fmla="*/ 581708 w 1049878"/>
              <a:gd name="connsiteY1" fmla="*/ 1070401 h 1128888"/>
              <a:gd name="connsiteX2" fmla="*/ 523221 w 1049878"/>
              <a:gd name="connsiteY2" fmla="*/ 1128888 h 1128888"/>
              <a:gd name="connsiteX3" fmla="*/ 464734 w 1049878"/>
              <a:gd name="connsiteY3" fmla="*/ 1070401 h 1128888"/>
              <a:gd name="connsiteX4" fmla="*/ 523221 w 1049878"/>
              <a:gd name="connsiteY4" fmla="*/ 1011914 h 1128888"/>
              <a:gd name="connsiteX5" fmla="*/ 576548 w 1049878"/>
              <a:gd name="connsiteY5" fmla="*/ 666152 h 1128888"/>
              <a:gd name="connsiteX6" fmla="*/ 545584 w 1049878"/>
              <a:gd name="connsiteY6" fmla="*/ 696686 h 1128888"/>
              <a:gd name="connsiteX7" fmla="*/ 576548 w 1049878"/>
              <a:gd name="connsiteY7" fmla="*/ 727219 h 1128888"/>
              <a:gd name="connsiteX8" fmla="*/ 607511 w 1049878"/>
              <a:gd name="connsiteY8" fmla="*/ 696686 h 1128888"/>
              <a:gd name="connsiteX9" fmla="*/ 576548 w 1049878"/>
              <a:gd name="connsiteY9" fmla="*/ 666152 h 1128888"/>
              <a:gd name="connsiteX10" fmla="*/ 453122 w 1049878"/>
              <a:gd name="connsiteY10" fmla="*/ 666152 h 1128888"/>
              <a:gd name="connsiteX11" fmla="*/ 422159 w 1049878"/>
              <a:gd name="connsiteY11" fmla="*/ 696686 h 1128888"/>
              <a:gd name="connsiteX12" fmla="*/ 453122 w 1049878"/>
              <a:gd name="connsiteY12" fmla="*/ 727219 h 1128888"/>
              <a:gd name="connsiteX13" fmla="*/ 484086 w 1049878"/>
              <a:gd name="connsiteY13" fmla="*/ 696686 h 1128888"/>
              <a:gd name="connsiteX14" fmla="*/ 453122 w 1049878"/>
              <a:gd name="connsiteY14" fmla="*/ 666152 h 1128888"/>
              <a:gd name="connsiteX15" fmla="*/ 165417 w 1049878"/>
              <a:gd name="connsiteY15" fmla="*/ 0 h 1128888"/>
              <a:gd name="connsiteX16" fmla="*/ 117681 w 1049878"/>
              <a:gd name="connsiteY16" fmla="*/ 268353 h 1128888"/>
              <a:gd name="connsiteX17" fmla="*/ 254438 w 1049878"/>
              <a:gd name="connsiteY17" fmla="*/ 436504 h 1128888"/>
              <a:gd name="connsiteX18" fmla="*/ 233795 w 1049878"/>
              <a:gd name="connsiteY18" fmla="*/ 252441 h 1128888"/>
              <a:gd name="connsiteX19" fmla="*/ 247557 w 1049878"/>
              <a:gd name="connsiteY19" fmla="*/ 370706 h 1128888"/>
              <a:gd name="connsiteX20" fmla="*/ 345609 w 1049878"/>
              <a:gd name="connsiteY20" fmla="*/ 439084 h 1128888"/>
              <a:gd name="connsiteX21" fmla="*/ 382164 w 1049878"/>
              <a:gd name="connsiteY21" fmla="*/ 207286 h 1128888"/>
              <a:gd name="connsiteX22" fmla="*/ 391195 w 1049878"/>
              <a:gd name="connsiteY22" fmla="*/ 461017 h 1128888"/>
              <a:gd name="connsiteX23" fmla="*/ 475055 w 1049878"/>
              <a:gd name="connsiteY23" fmla="*/ 599064 h 1128888"/>
              <a:gd name="connsiteX24" fmla="*/ 523221 w 1049878"/>
              <a:gd name="connsiteY24" fmla="*/ 603364 h 1128888"/>
              <a:gd name="connsiteX25" fmla="*/ 577838 w 1049878"/>
              <a:gd name="connsiteY25" fmla="*/ 597773 h 1128888"/>
              <a:gd name="connsiteX26" fmla="*/ 658258 w 1049878"/>
              <a:gd name="connsiteY26" fmla="*/ 461017 h 1128888"/>
              <a:gd name="connsiteX27" fmla="*/ 667289 w 1049878"/>
              <a:gd name="connsiteY27" fmla="*/ 207286 h 1128888"/>
              <a:gd name="connsiteX28" fmla="*/ 703843 w 1049878"/>
              <a:gd name="connsiteY28" fmla="*/ 439084 h 1128888"/>
              <a:gd name="connsiteX29" fmla="*/ 801895 w 1049878"/>
              <a:gd name="connsiteY29" fmla="*/ 370706 h 1128888"/>
              <a:gd name="connsiteX30" fmla="*/ 815657 w 1049878"/>
              <a:gd name="connsiteY30" fmla="*/ 252441 h 1128888"/>
              <a:gd name="connsiteX31" fmla="*/ 795014 w 1049878"/>
              <a:gd name="connsiteY31" fmla="*/ 436504 h 1128888"/>
              <a:gd name="connsiteX32" fmla="*/ 931771 w 1049878"/>
              <a:gd name="connsiteY32" fmla="*/ 268353 h 1128888"/>
              <a:gd name="connsiteX33" fmla="*/ 884035 w 1049878"/>
              <a:gd name="connsiteY33" fmla="*/ 0 h 1128888"/>
              <a:gd name="connsiteX34" fmla="*/ 991549 w 1049878"/>
              <a:gd name="connsiteY34" fmla="*/ 206855 h 1128888"/>
              <a:gd name="connsiteX35" fmla="*/ 1048316 w 1049878"/>
              <a:gd name="connsiteY35" fmla="*/ 74829 h 1128888"/>
              <a:gd name="connsiteX36" fmla="*/ 856512 w 1049878"/>
              <a:gd name="connsiteY36" fmla="*/ 460587 h 1128888"/>
              <a:gd name="connsiteX37" fmla="*/ 661698 w 1049878"/>
              <a:gd name="connsiteY37" fmla="*/ 578421 h 1128888"/>
              <a:gd name="connsiteX38" fmla="*/ 687501 w 1049878"/>
              <a:gd name="connsiteY38" fmla="*/ 642929 h 1128888"/>
              <a:gd name="connsiteX39" fmla="*/ 725776 w 1049878"/>
              <a:gd name="connsiteY39" fmla="*/ 606805 h 1128888"/>
              <a:gd name="connsiteX40" fmla="*/ 823398 w 1049878"/>
              <a:gd name="connsiteY40" fmla="*/ 560789 h 1128888"/>
              <a:gd name="connsiteX41" fmla="*/ 790284 w 1049878"/>
              <a:gd name="connsiteY41" fmla="*/ 700556 h 1128888"/>
              <a:gd name="connsiteX42" fmla="*/ 703413 w 1049878"/>
              <a:gd name="connsiteY42" fmla="*/ 726359 h 1128888"/>
              <a:gd name="connsiteX43" fmla="*/ 705563 w 1049878"/>
              <a:gd name="connsiteY43" fmla="*/ 772375 h 1128888"/>
              <a:gd name="connsiteX44" fmla="*/ 599770 w 1049878"/>
              <a:gd name="connsiteY44" fmla="*/ 1043308 h 1128888"/>
              <a:gd name="connsiteX45" fmla="*/ 523221 w 1049878"/>
              <a:gd name="connsiteY45" fmla="*/ 989551 h 1128888"/>
              <a:gd name="connsiteX46" fmla="*/ 446672 w 1049878"/>
              <a:gd name="connsiteY46" fmla="*/ 1043308 h 1128888"/>
              <a:gd name="connsiteX47" fmla="*/ 340879 w 1049878"/>
              <a:gd name="connsiteY47" fmla="*/ 772375 h 1128888"/>
              <a:gd name="connsiteX48" fmla="*/ 343029 w 1049878"/>
              <a:gd name="connsiteY48" fmla="*/ 727219 h 1128888"/>
              <a:gd name="connsiteX49" fmla="*/ 267340 w 1049878"/>
              <a:gd name="connsiteY49" fmla="*/ 700556 h 1128888"/>
              <a:gd name="connsiteX50" fmla="*/ 234225 w 1049878"/>
              <a:gd name="connsiteY50" fmla="*/ 560789 h 1128888"/>
              <a:gd name="connsiteX51" fmla="*/ 331848 w 1049878"/>
              <a:gd name="connsiteY51" fmla="*/ 606805 h 1128888"/>
              <a:gd name="connsiteX52" fmla="*/ 361951 w 1049878"/>
              <a:gd name="connsiteY52" fmla="*/ 633038 h 1128888"/>
              <a:gd name="connsiteX53" fmla="*/ 385604 w 1049878"/>
              <a:gd name="connsiteY53" fmla="*/ 576701 h 1128888"/>
              <a:gd name="connsiteX54" fmla="*/ 192940 w 1049878"/>
              <a:gd name="connsiteY54" fmla="*/ 460587 h 1128888"/>
              <a:gd name="connsiteX55" fmla="*/ 1567 w 1049878"/>
              <a:gd name="connsiteY55" fmla="*/ 74829 h 1128888"/>
              <a:gd name="connsiteX56" fmla="*/ 58334 w 1049878"/>
              <a:gd name="connsiteY56" fmla="*/ 206855 h 1128888"/>
              <a:gd name="connsiteX57" fmla="*/ 165417 w 1049878"/>
              <a:gd name="connsiteY57" fmla="*/ 0 h 1128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1049878" h="1128888">
                <a:moveTo>
                  <a:pt x="523221" y="1011914"/>
                </a:moveTo>
                <a:cubicBezTo>
                  <a:pt x="555523" y="1011914"/>
                  <a:pt x="581708" y="1038100"/>
                  <a:pt x="581708" y="1070401"/>
                </a:cubicBezTo>
                <a:cubicBezTo>
                  <a:pt x="581708" y="1102703"/>
                  <a:pt x="555523" y="1128888"/>
                  <a:pt x="523221" y="1128888"/>
                </a:cubicBezTo>
                <a:cubicBezTo>
                  <a:pt x="490920" y="1128888"/>
                  <a:pt x="464734" y="1102703"/>
                  <a:pt x="464734" y="1070401"/>
                </a:cubicBezTo>
                <a:cubicBezTo>
                  <a:pt x="464734" y="1038100"/>
                  <a:pt x="490920" y="1011914"/>
                  <a:pt x="523221" y="1011914"/>
                </a:cubicBezTo>
                <a:close/>
                <a:moveTo>
                  <a:pt x="576548" y="666152"/>
                </a:moveTo>
                <a:cubicBezTo>
                  <a:pt x="559345" y="666152"/>
                  <a:pt x="545584" y="679914"/>
                  <a:pt x="545584" y="696686"/>
                </a:cubicBezTo>
                <a:cubicBezTo>
                  <a:pt x="545584" y="713458"/>
                  <a:pt x="559345" y="727219"/>
                  <a:pt x="576548" y="727219"/>
                </a:cubicBezTo>
                <a:cubicBezTo>
                  <a:pt x="593750" y="727219"/>
                  <a:pt x="607511" y="713458"/>
                  <a:pt x="607511" y="696686"/>
                </a:cubicBezTo>
                <a:cubicBezTo>
                  <a:pt x="607511" y="679914"/>
                  <a:pt x="593750" y="666152"/>
                  <a:pt x="576548" y="666152"/>
                </a:cubicBezTo>
                <a:close/>
                <a:moveTo>
                  <a:pt x="453122" y="666152"/>
                </a:moveTo>
                <a:cubicBezTo>
                  <a:pt x="435920" y="666152"/>
                  <a:pt x="422159" y="679914"/>
                  <a:pt x="422159" y="696686"/>
                </a:cubicBezTo>
                <a:cubicBezTo>
                  <a:pt x="422159" y="713458"/>
                  <a:pt x="435920" y="727219"/>
                  <a:pt x="453122" y="727219"/>
                </a:cubicBezTo>
                <a:cubicBezTo>
                  <a:pt x="470324" y="727219"/>
                  <a:pt x="484086" y="713458"/>
                  <a:pt x="484086" y="696686"/>
                </a:cubicBezTo>
                <a:cubicBezTo>
                  <a:pt x="484086" y="679914"/>
                  <a:pt x="470324" y="666152"/>
                  <a:pt x="453122" y="666152"/>
                </a:cubicBezTo>
                <a:close/>
                <a:moveTo>
                  <a:pt x="165417" y="0"/>
                </a:moveTo>
                <a:cubicBezTo>
                  <a:pt x="133593" y="75259"/>
                  <a:pt x="119831" y="163850"/>
                  <a:pt x="117681" y="268353"/>
                </a:cubicBezTo>
                <a:cubicBezTo>
                  <a:pt x="115531" y="372856"/>
                  <a:pt x="254438" y="436504"/>
                  <a:pt x="254438" y="436504"/>
                </a:cubicBezTo>
                <a:cubicBezTo>
                  <a:pt x="183479" y="381887"/>
                  <a:pt x="233795" y="252441"/>
                  <a:pt x="233795" y="252441"/>
                </a:cubicBezTo>
                <a:cubicBezTo>
                  <a:pt x="233795" y="252441"/>
                  <a:pt x="226915" y="286415"/>
                  <a:pt x="247557" y="370706"/>
                </a:cubicBezTo>
                <a:cubicBezTo>
                  <a:pt x="268200" y="454996"/>
                  <a:pt x="345609" y="439084"/>
                  <a:pt x="345609" y="439084"/>
                </a:cubicBezTo>
                <a:cubicBezTo>
                  <a:pt x="320666" y="300607"/>
                  <a:pt x="382164" y="207286"/>
                  <a:pt x="382164" y="207286"/>
                </a:cubicBezTo>
                <a:cubicBezTo>
                  <a:pt x="382164" y="207286"/>
                  <a:pt x="373133" y="284265"/>
                  <a:pt x="391195" y="461017"/>
                </a:cubicBezTo>
                <a:cubicBezTo>
                  <a:pt x="400656" y="550898"/>
                  <a:pt x="439361" y="586162"/>
                  <a:pt x="475055" y="599064"/>
                </a:cubicBezTo>
                <a:cubicBezTo>
                  <a:pt x="490537" y="601644"/>
                  <a:pt x="506879" y="603364"/>
                  <a:pt x="523221" y="603364"/>
                </a:cubicBezTo>
                <a:cubicBezTo>
                  <a:pt x="542143" y="603364"/>
                  <a:pt x="560206" y="601214"/>
                  <a:pt x="577838" y="597773"/>
                </a:cubicBezTo>
                <a:cubicBezTo>
                  <a:pt x="612672" y="584012"/>
                  <a:pt x="649227" y="548317"/>
                  <a:pt x="658258" y="461017"/>
                </a:cubicBezTo>
                <a:cubicBezTo>
                  <a:pt x="676320" y="284695"/>
                  <a:pt x="667289" y="207286"/>
                  <a:pt x="667289" y="207286"/>
                </a:cubicBezTo>
                <a:cubicBezTo>
                  <a:pt x="667289" y="207286"/>
                  <a:pt x="728786" y="300177"/>
                  <a:pt x="703843" y="439084"/>
                </a:cubicBezTo>
                <a:cubicBezTo>
                  <a:pt x="703843" y="439084"/>
                  <a:pt x="781253" y="454996"/>
                  <a:pt x="801895" y="370706"/>
                </a:cubicBezTo>
                <a:cubicBezTo>
                  <a:pt x="822538" y="286415"/>
                  <a:pt x="815657" y="252441"/>
                  <a:pt x="815657" y="252441"/>
                </a:cubicBezTo>
                <a:cubicBezTo>
                  <a:pt x="815657" y="252441"/>
                  <a:pt x="865543" y="381887"/>
                  <a:pt x="795014" y="436504"/>
                </a:cubicBezTo>
                <a:cubicBezTo>
                  <a:pt x="795014" y="436504"/>
                  <a:pt x="933922" y="372856"/>
                  <a:pt x="931771" y="268353"/>
                </a:cubicBezTo>
                <a:cubicBezTo>
                  <a:pt x="929621" y="163850"/>
                  <a:pt x="915859" y="74829"/>
                  <a:pt x="884035" y="0"/>
                </a:cubicBezTo>
                <a:cubicBezTo>
                  <a:pt x="884035" y="0"/>
                  <a:pt x="1013911" y="79560"/>
                  <a:pt x="991549" y="206855"/>
                </a:cubicBezTo>
                <a:cubicBezTo>
                  <a:pt x="991549" y="206855"/>
                  <a:pt x="1043585" y="136327"/>
                  <a:pt x="1048316" y="74829"/>
                </a:cubicBezTo>
                <a:cubicBezTo>
                  <a:pt x="1048316" y="74829"/>
                  <a:pt x="1080140" y="328130"/>
                  <a:pt x="856512" y="460587"/>
                </a:cubicBezTo>
                <a:cubicBezTo>
                  <a:pt x="728356" y="536706"/>
                  <a:pt x="680620" y="561649"/>
                  <a:pt x="661698" y="578421"/>
                </a:cubicBezTo>
                <a:cubicBezTo>
                  <a:pt x="672019" y="597773"/>
                  <a:pt x="680620" y="619706"/>
                  <a:pt x="687501" y="642929"/>
                </a:cubicBezTo>
                <a:cubicBezTo>
                  <a:pt x="696962" y="630027"/>
                  <a:pt x="709864" y="617556"/>
                  <a:pt x="725776" y="606805"/>
                </a:cubicBezTo>
                <a:cubicBezTo>
                  <a:pt x="771362" y="575411"/>
                  <a:pt x="805766" y="534986"/>
                  <a:pt x="823398" y="560789"/>
                </a:cubicBezTo>
                <a:cubicBezTo>
                  <a:pt x="841030" y="586592"/>
                  <a:pt x="835869" y="669162"/>
                  <a:pt x="790284" y="700556"/>
                </a:cubicBezTo>
                <a:cubicBezTo>
                  <a:pt x="760180" y="721629"/>
                  <a:pt x="727066" y="730230"/>
                  <a:pt x="703413" y="726359"/>
                </a:cubicBezTo>
                <a:cubicBezTo>
                  <a:pt x="704703" y="741411"/>
                  <a:pt x="705563" y="756893"/>
                  <a:pt x="705563" y="772375"/>
                </a:cubicBezTo>
                <a:cubicBezTo>
                  <a:pt x="705563" y="892790"/>
                  <a:pt x="662128" y="996002"/>
                  <a:pt x="599770" y="1043308"/>
                </a:cubicBezTo>
                <a:cubicBezTo>
                  <a:pt x="588159" y="1011914"/>
                  <a:pt x="558485" y="989551"/>
                  <a:pt x="523221" y="989551"/>
                </a:cubicBezTo>
                <a:cubicBezTo>
                  <a:pt x="487957" y="989551"/>
                  <a:pt x="457853" y="1011914"/>
                  <a:pt x="446672" y="1043308"/>
                </a:cubicBezTo>
                <a:cubicBezTo>
                  <a:pt x="384314" y="996002"/>
                  <a:pt x="340879" y="892360"/>
                  <a:pt x="340879" y="772375"/>
                </a:cubicBezTo>
                <a:cubicBezTo>
                  <a:pt x="340879" y="756893"/>
                  <a:pt x="341739" y="741841"/>
                  <a:pt x="343029" y="727219"/>
                </a:cubicBezTo>
                <a:cubicBezTo>
                  <a:pt x="320666" y="727219"/>
                  <a:pt x="293143" y="718188"/>
                  <a:pt x="267340" y="700556"/>
                </a:cubicBezTo>
                <a:cubicBezTo>
                  <a:pt x="221754" y="669162"/>
                  <a:pt x="216593" y="586592"/>
                  <a:pt x="234225" y="560789"/>
                </a:cubicBezTo>
                <a:cubicBezTo>
                  <a:pt x="252288" y="534986"/>
                  <a:pt x="286262" y="575411"/>
                  <a:pt x="331848" y="606805"/>
                </a:cubicBezTo>
                <a:cubicBezTo>
                  <a:pt x="343459" y="614545"/>
                  <a:pt x="353780" y="623577"/>
                  <a:pt x="361951" y="633038"/>
                </a:cubicBezTo>
                <a:cubicBezTo>
                  <a:pt x="368402" y="612825"/>
                  <a:pt x="376573" y="593903"/>
                  <a:pt x="385604" y="576701"/>
                </a:cubicBezTo>
                <a:cubicBezTo>
                  <a:pt x="365392" y="559929"/>
                  <a:pt x="316366" y="534126"/>
                  <a:pt x="192940" y="460587"/>
                </a:cubicBezTo>
                <a:cubicBezTo>
                  <a:pt x="-30257" y="328130"/>
                  <a:pt x="1567" y="74829"/>
                  <a:pt x="1567" y="74829"/>
                </a:cubicBezTo>
                <a:cubicBezTo>
                  <a:pt x="5867" y="136327"/>
                  <a:pt x="58334" y="206855"/>
                  <a:pt x="58334" y="206855"/>
                </a:cubicBezTo>
                <a:cubicBezTo>
                  <a:pt x="35541" y="79560"/>
                  <a:pt x="165417" y="0"/>
                  <a:pt x="165417" y="0"/>
                </a:cubicBezTo>
                <a:close/>
              </a:path>
            </a:pathLst>
          </a:custGeom>
          <a:solidFill>
            <a:schemeClr val="accent3"/>
          </a:solidFill>
          <a:ln w="658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/>
          </a:p>
        </p:txBody>
      </p:sp>
      <p:sp>
        <p:nvSpPr>
          <p:cNvPr id="88" name="任意多边形: 形状 87">
            <a:extLst>
              <a:ext uri="{FF2B5EF4-FFF2-40B4-BE49-F238E27FC236}">
                <a16:creationId xmlns:a16="http://schemas.microsoft.com/office/drawing/2014/main" id="{CC326A39-1A8C-4A76-9611-F670CBA3E934}"/>
              </a:ext>
            </a:extLst>
          </p:cNvPr>
          <p:cNvSpPr/>
          <p:nvPr/>
        </p:nvSpPr>
        <p:spPr>
          <a:xfrm>
            <a:off x="9550075" y="3008354"/>
            <a:ext cx="433943" cy="466600"/>
          </a:xfrm>
          <a:custGeom>
            <a:avLst/>
            <a:gdLst>
              <a:gd name="connsiteX0" fmla="*/ 523221 w 1049878"/>
              <a:gd name="connsiteY0" fmla="*/ 1011914 h 1128888"/>
              <a:gd name="connsiteX1" fmla="*/ 581708 w 1049878"/>
              <a:gd name="connsiteY1" fmla="*/ 1070401 h 1128888"/>
              <a:gd name="connsiteX2" fmla="*/ 523221 w 1049878"/>
              <a:gd name="connsiteY2" fmla="*/ 1128888 h 1128888"/>
              <a:gd name="connsiteX3" fmla="*/ 464734 w 1049878"/>
              <a:gd name="connsiteY3" fmla="*/ 1070401 h 1128888"/>
              <a:gd name="connsiteX4" fmla="*/ 523221 w 1049878"/>
              <a:gd name="connsiteY4" fmla="*/ 1011914 h 1128888"/>
              <a:gd name="connsiteX5" fmla="*/ 576548 w 1049878"/>
              <a:gd name="connsiteY5" fmla="*/ 666152 h 1128888"/>
              <a:gd name="connsiteX6" fmla="*/ 545584 w 1049878"/>
              <a:gd name="connsiteY6" fmla="*/ 696686 h 1128888"/>
              <a:gd name="connsiteX7" fmla="*/ 576548 w 1049878"/>
              <a:gd name="connsiteY7" fmla="*/ 727219 h 1128888"/>
              <a:gd name="connsiteX8" fmla="*/ 607511 w 1049878"/>
              <a:gd name="connsiteY8" fmla="*/ 696686 h 1128888"/>
              <a:gd name="connsiteX9" fmla="*/ 576548 w 1049878"/>
              <a:gd name="connsiteY9" fmla="*/ 666152 h 1128888"/>
              <a:gd name="connsiteX10" fmla="*/ 453122 w 1049878"/>
              <a:gd name="connsiteY10" fmla="*/ 666152 h 1128888"/>
              <a:gd name="connsiteX11" fmla="*/ 422159 w 1049878"/>
              <a:gd name="connsiteY11" fmla="*/ 696686 h 1128888"/>
              <a:gd name="connsiteX12" fmla="*/ 453122 w 1049878"/>
              <a:gd name="connsiteY12" fmla="*/ 727219 h 1128888"/>
              <a:gd name="connsiteX13" fmla="*/ 484086 w 1049878"/>
              <a:gd name="connsiteY13" fmla="*/ 696686 h 1128888"/>
              <a:gd name="connsiteX14" fmla="*/ 453122 w 1049878"/>
              <a:gd name="connsiteY14" fmla="*/ 666152 h 1128888"/>
              <a:gd name="connsiteX15" fmla="*/ 165417 w 1049878"/>
              <a:gd name="connsiteY15" fmla="*/ 0 h 1128888"/>
              <a:gd name="connsiteX16" fmla="*/ 117681 w 1049878"/>
              <a:gd name="connsiteY16" fmla="*/ 268353 h 1128888"/>
              <a:gd name="connsiteX17" fmla="*/ 254438 w 1049878"/>
              <a:gd name="connsiteY17" fmla="*/ 436504 h 1128888"/>
              <a:gd name="connsiteX18" fmla="*/ 233795 w 1049878"/>
              <a:gd name="connsiteY18" fmla="*/ 252441 h 1128888"/>
              <a:gd name="connsiteX19" fmla="*/ 247557 w 1049878"/>
              <a:gd name="connsiteY19" fmla="*/ 370706 h 1128888"/>
              <a:gd name="connsiteX20" fmla="*/ 345609 w 1049878"/>
              <a:gd name="connsiteY20" fmla="*/ 439084 h 1128888"/>
              <a:gd name="connsiteX21" fmla="*/ 382164 w 1049878"/>
              <a:gd name="connsiteY21" fmla="*/ 207286 h 1128888"/>
              <a:gd name="connsiteX22" fmla="*/ 391195 w 1049878"/>
              <a:gd name="connsiteY22" fmla="*/ 461017 h 1128888"/>
              <a:gd name="connsiteX23" fmla="*/ 475055 w 1049878"/>
              <a:gd name="connsiteY23" fmla="*/ 599064 h 1128888"/>
              <a:gd name="connsiteX24" fmla="*/ 523221 w 1049878"/>
              <a:gd name="connsiteY24" fmla="*/ 603364 h 1128888"/>
              <a:gd name="connsiteX25" fmla="*/ 577838 w 1049878"/>
              <a:gd name="connsiteY25" fmla="*/ 597773 h 1128888"/>
              <a:gd name="connsiteX26" fmla="*/ 658258 w 1049878"/>
              <a:gd name="connsiteY26" fmla="*/ 461017 h 1128888"/>
              <a:gd name="connsiteX27" fmla="*/ 667289 w 1049878"/>
              <a:gd name="connsiteY27" fmla="*/ 207286 h 1128888"/>
              <a:gd name="connsiteX28" fmla="*/ 703843 w 1049878"/>
              <a:gd name="connsiteY28" fmla="*/ 439084 h 1128888"/>
              <a:gd name="connsiteX29" fmla="*/ 801895 w 1049878"/>
              <a:gd name="connsiteY29" fmla="*/ 370706 h 1128888"/>
              <a:gd name="connsiteX30" fmla="*/ 815657 w 1049878"/>
              <a:gd name="connsiteY30" fmla="*/ 252441 h 1128888"/>
              <a:gd name="connsiteX31" fmla="*/ 795014 w 1049878"/>
              <a:gd name="connsiteY31" fmla="*/ 436504 h 1128888"/>
              <a:gd name="connsiteX32" fmla="*/ 931771 w 1049878"/>
              <a:gd name="connsiteY32" fmla="*/ 268353 h 1128888"/>
              <a:gd name="connsiteX33" fmla="*/ 884035 w 1049878"/>
              <a:gd name="connsiteY33" fmla="*/ 0 h 1128888"/>
              <a:gd name="connsiteX34" fmla="*/ 991549 w 1049878"/>
              <a:gd name="connsiteY34" fmla="*/ 206855 h 1128888"/>
              <a:gd name="connsiteX35" fmla="*/ 1048316 w 1049878"/>
              <a:gd name="connsiteY35" fmla="*/ 74829 h 1128888"/>
              <a:gd name="connsiteX36" fmla="*/ 856512 w 1049878"/>
              <a:gd name="connsiteY36" fmla="*/ 460587 h 1128888"/>
              <a:gd name="connsiteX37" fmla="*/ 661698 w 1049878"/>
              <a:gd name="connsiteY37" fmla="*/ 578421 h 1128888"/>
              <a:gd name="connsiteX38" fmla="*/ 687501 w 1049878"/>
              <a:gd name="connsiteY38" fmla="*/ 642929 h 1128888"/>
              <a:gd name="connsiteX39" fmla="*/ 725776 w 1049878"/>
              <a:gd name="connsiteY39" fmla="*/ 606805 h 1128888"/>
              <a:gd name="connsiteX40" fmla="*/ 823398 w 1049878"/>
              <a:gd name="connsiteY40" fmla="*/ 560789 h 1128888"/>
              <a:gd name="connsiteX41" fmla="*/ 790284 w 1049878"/>
              <a:gd name="connsiteY41" fmla="*/ 700556 h 1128888"/>
              <a:gd name="connsiteX42" fmla="*/ 703413 w 1049878"/>
              <a:gd name="connsiteY42" fmla="*/ 726359 h 1128888"/>
              <a:gd name="connsiteX43" fmla="*/ 705563 w 1049878"/>
              <a:gd name="connsiteY43" fmla="*/ 772375 h 1128888"/>
              <a:gd name="connsiteX44" fmla="*/ 599770 w 1049878"/>
              <a:gd name="connsiteY44" fmla="*/ 1043308 h 1128888"/>
              <a:gd name="connsiteX45" fmla="*/ 523221 w 1049878"/>
              <a:gd name="connsiteY45" fmla="*/ 989551 h 1128888"/>
              <a:gd name="connsiteX46" fmla="*/ 446672 w 1049878"/>
              <a:gd name="connsiteY46" fmla="*/ 1043308 h 1128888"/>
              <a:gd name="connsiteX47" fmla="*/ 340879 w 1049878"/>
              <a:gd name="connsiteY47" fmla="*/ 772375 h 1128888"/>
              <a:gd name="connsiteX48" fmla="*/ 343029 w 1049878"/>
              <a:gd name="connsiteY48" fmla="*/ 727219 h 1128888"/>
              <a:gd name="connsiteX49" fmla="*/ 267340 w 1049878"/>
              <a:gd name="connsiteY49" fmla="*/ 700556 h 1128888"/>
              <a:gd name="connsiteX50" fmla="*/ 234225 w 1049878"/>
              <a:gd name="connsiteY50" fmla="*/ 560789 h 1128888"/>
              <a:gd name="connsiteX51" fmla="*/ 331848 w 1049878"/>
              <a:gd name="connsiteY51" fmla="*/ 606805 h 1128888"/>
              <a:gd name="connsiteX52" fmla="*/ 361951 w 1049878"/>
              <a:gd name="connsiteY52" fmla="*/ 633038 h 1128888"/>
              <a:gd name="connsiteX53" fmla="*/ 385604 w 1049878"/>
              <a:gd name="connsiteY53" fmla="*/ 576701 h 1128888"/>
              <a:gd name="connsiteX54" fmla="*/ 192940 w 1049878"/>
              <a:gd name="connsiteY54" fmla="*/ 460587 h 1128888"/>
              <a:gd name="connsiteX55" fmla="*/ 1567 w 1049878"/>
              <a:gd name="connsiteY55" fmla="*/ 74829 h 1128888"/>
              <a:gd name="connsiteX56" fmla="*/ 58334 w 1049878"/>
              <a:gd name="connsiteY56" fmla="*/ 206855 h 1128888"/>
              <a:gd name="connsiteX57" fmla="*/ 165417 w 1049878"/>
              <a:gd name="connsiteY57" fmla="*/ 0 h 1128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1049878" h="1128888">
                <a:moveTo>
                  <a:pt x="523221" y="1011914"/>
                </a:moveTo>
                <a:cubicBezTo>
                  <a:pt x="555523" y="1011914"/>
                  <a:pt x="581708" y="1038100"/>
                  <a:pt x="581708" y="1070401"/>
                </a:cubicBezTo>
                <a:cubicBezTo>
                  <a:pt x="581708" y="1102703"/>
                  <a:pt x="555523" y="1128888"/>
                  <a:pt x="523221" y="1128888"/>
                </a:cubicBezTo>
                <a:cubicBezTo>
                  <a:pt x="490920" y="1128888"/>
                  <a:pt x="464734" y="1102703"/>
                  <a:pt x="464734" y="1070401"/>
                </a:cubicBezTo>
                <a:cubicBezTo>
                  <a:pt x="464734" y="1038100"/>
                  <a:pt x="490920" y="1011914"/>
                  <a:pt x="523221" y="1011914"/>
                </a:cubicBezTo>
                <a:close/>
                <a:moveTo>
                  <a:pt x="576548" y="666152"/>
                </a:moveTo>
                <a:cubicBezTo>
                  <a:pt x="559345" y="666152"/>
                  <a:pt x="545584" y="679914"/>
                  <a:pt x="545584" y="696686"/>
                </a:cubicBezTo>
                <a:cubicBezTo>
                  <a:pt x="545584" y="713458"/>
                  <a:pt x="559345" y="727219"/>
                  <a:pt x="576548" y="727219"/>
                </a:cubicBezTo>
                <a:cubicBezTo>
                  <a:pt x="593750" y="727219"/>
                  <a:pt x="607511" y="713458"/>
                  <a:pt x="607511" y="696686"/>
                </a:cubicBezTo>
                <a:cubicBezTo>
                  <a:pt x="607511" y="679914"/>
                  <a:pt x="593750" y="666152"/>
                  <a:pt x="576548" y="666152"/>
                </a:cubicBezTo>
                <a:close/>
                <a:moveTo>
                  <a:pt x="453122" y="666152"/>
                </a:moveTo>
                <a:cubicBezTo>
                  <a:pt x="435920" y="666152"/>
                  <a:pt x="422159" y="679914"/>
                  <a:pt x="422159" y="696686"/>
                </a:cubicBezTo>
                <a:cubicBezTo>
                  <a:pt x="422159" y="713458"/>
                  <a:pt x="435920" y="727219"/>
                  <a:pt x="453122" y="727219"/>
                </a:cubicBezTo>
                <a:cubicBezTo>
                  <a:pt x="470324" y="727219"/>
                  <a:pt x="484086" y="713458"/>
                  <a:pt x="484086" y="696686"/>
                </a:cubicBezTo>
                <a:cubicBezTo>
                  <a:pt x="484086" y="679914"/>
                  <a:pt x="470324" y="666152"/>
                  <a:pt x="453122" y="666152"/>
                </a:cubicBezTo>
                <a:close/>
                <a:moveTo>
                  <a:pt x="165417" y="0"/>
                </a:moveTo>
                <a:cubicBezTo>
                  <a:pt x="133593" y="75259"/>
                  <a:pt x="119831" y="163850"/>
                  <a:pt x="117681" y="268353"/>
                </a:cubicBezTo>
                <a:cubicBezTo>
                  <a:pt x="115531" y="372856"/>
                  <a:pt x="254438" y="436504"/>
                  <a:pt x="254438" y="436504"/>
                </a:cubicBezTo>
                <a:cubicBezTo>
                  <a:pt x="183479" y="381887"/>
                  <a:pt x="233795" y="252441"/>
                  <a:pt x="233795" y="252441"/>
                </a:cubicBezTo>
                <a:cubicBezTo>
                  <a:pt x="233795" y="252441"/>
                  <a:pt x="226915" y="286415"/>
                  <a:pt x="247557" y="370706"/>
                </a:cubicBezTo>
                <a:cubicBezTo>
                  <a:pt x="268200" y="454996"/>
                  <a:pt x="345609" y="439084"/>
                  <a:pt x="345609" y="439084"/>
                </a:cubicBezTo>
                <a:cubicBezTo>
                  <a:pt x="320666" y="300607"/>
                  <a:pt x="382164" y="207286"/>
                  <a:pt x="382164" y="207286"/>
                </a:cubicBezTo>
                <a:cubicBezTo>
                  <a:pt x="382164" y="207286"/>
                  <a:pt x="373133" y="284265"/>
                  <a:pt x="391195" y="461017"/>
                </a:cubicBezTo>
                <a:cubicBezTo>
                  <a:pt x="400656" y="550898"/>
                  <a:pt x="439361" y="586162"/>
                  <a:pt x="475055" y="599064"/>
                </a:cubicBezTo>
                <a:cubicBezTo>
                  <a:pt x="490537" y="601644"/>
                  <a:pt x="506879" y="603364"/>
                  <a:pt x="523221" y="603364"/>
                </a:cubicBezTo>
                <a:cubicBezTo>
                  <a:pt x="542143" y="603364"/>
                  <a:pt x="560206" y="601214"/>
                  <a:pt x="577838" y="597773"/>
                </a:cubicBezTo>
                <a:cubicBezTo>
                  <a:pt x="612672" y="584012"/>
                  <a:pt x="649227" y="548317"/>
                  <a:pt x="658258" y="461017"/>
                </a:cubicBezTo>
                <a:cubicBezTo>
                  <a:pt x="676320" y="284695"/>
                  <a:pt x="667289" y="207286"/>
                  <a:pt x="667289" y="207286"/>
                </a:cubicBezTo>
                <a:cubicBezTo>
                  <a:pt x="667289" y="207286"/>
                  <a:pt x="728786" y="300177"/>
                  <a:pt x="703843" y="439084"/>
                </a:cubicBezTo>
                <a:cubicBezTo>
                  <a:pt x="703843" y="439084"/>
                  <a:pt x="781253" y="454996"/>
                  <a:pt x="801895" y="370706"/>
                </a:cubicBezTo>
                <a:cubicBezTo>
                  <a:pt x="822538" y="286415"/>
                  <a:pt x="815657" y="252441"/>
                  <a:pt x="815657" y="252441"/>
                </a:cubicBezTo>
                <a:cubicBezTo>
                  <a:pt x="815657" y="252441"/>
                  <a:pt x="865543" y="381887"/>
                  <a:pt x="795014" y="436504"/>
                </a:cubicBezTo>
                <a:cubicBezTo>
                  <a:pt x="795014" y="436504"/>
                  <a:pt x="933922" y="372856"/>
                  <a:pt x="931771" y="268353"/>
                </a:cubicBezTo>
                <a:cubicBezTo>
                  <a:pt x="929621" y="163850"/>
                  <a:pt x="915859" y="74829"/>
                  <a:pt x="884035" y="0"/>
                </a:cubicBezTo>
                <a:cubicBezTo>
                  <a:pt x="884035" y="0"/>
                  <a:pt x="1013911" y="79560"/>
                  <a:pt x="991549" y="206855"/>
                </a:cubicBezTo>
                <a:cubicBezTo>
                  <a:pt x="991549" y="206855"/>
                  <a:pt x="1043585" y="136327"/>
                  <a:pt x="1048316" y="74829"/>
                </a:cubicBezTo>
                <a:cubicBezTo>
                  <a:pt x="1048316" y="74829"/>
                  <a:pt x="1080140" y="328130"/>
                  <a:pt x="856512" y="460587"/>
                </a:cubicBezTo>
                <a:cubicBezTo>
                  <a:pt x="728356" y="536706"/>
                  <a:pt x="680620" y="561649"/>
                  <a:pt x="661698" y="578421"/>
                </a:cubicBezTo>
                <a:cubicBezTo>
                  <a:pt x="672019" y="597773"/>
                  <a:pt x="680620" y="619706"/>
                  <a:pt x="687501" y="642929"/>
                </a:cubicBezTo>
                <a:cubicBezTo>
                  <a:pt x="696962" y="630027"/>
                  <a:pt x="709864" y="617556"/>
                  <a:pt x="725776" y="606805"/>
                </a:cubicBezTo>
                <a:cubicBezTo>
                  <a:pt x="771362" y="575411"/>
                  <a:pt x="805766" y="534986"/>
                  <a:pt x="823398" y="560789"/>
                </a:cubicBezTo>
                <a:cubicBezTo>
                  <a:pt x="841030" y="586592"/>
                  <a:pt x="835869" y="669162"/>
                  <a:pt x="790284" y="700556"/>
                </a:cubicBezTo>
                <a:cubicBezTo>
                  <a:pt x="760180" y="721629"/>
                  <a:pt x="727066" y="730230"/>
                  <a:pt x="703413" y="726359"/>
                </a:cubicBezTo>
                <a:cubicBezTo>
                  <a:pt x="704703" y="741411"/>
                  <a:pt x="705563" y="756893"/>
                  <a:pt x="705563" y="772375"/>
                </a:cubicBezTo>
                <a:cubicBezTo>
                  <a:pt x="705563" y="892790"/>
                  <a:pt x="662128" y="996002"/>
                  <a:pt x="599770" y="1043308"/>
                </a:cubicBezTo>
                <a:cubicBezTo>
                  <a:pt x="588159" y="1011914"/>
                  <a:pt x="558485" y="989551"/>
                  <a:pt x="523221" y="989551"/>
                </a:cubicBezTo>
                <a:cubicBezTo>
                  <a:pt x="487957" y="989551"/>
                  <a:pt x="457853" y="1011914"/>
                  <a:pt x="446672" y="1043308"/>
                </a:cubicBezTo>
                <a:cubicBezTo>
                  <a:pt x="384314" y="996002"/>
                  <a:pt x="340879" y="892360"/>
                  <a:pt x="340879" y="772375"/>
                </a:cubicBezTo>
                <a:cubicBezTo>
                  <a:pt x="340879" y="756893"/>
                  <a:pt x="341739" y="741841"/>
                  <a:pt x="343029" y="727219"/>
                </a:cubicBezTo>
                <a:cubicBezTo>
                  <a:pt x="320666" y="727219"/>
                  <a:pt x="293143" y="718188"/>
                  <a:pt x="267340" y="700556"/>
                </a:cubicBezTo>
                <a:cubicBezTo>
                  <a:pt x="221754" y="669162"/>
                  <a:pt x="216593" y="586592"/>
                  <a:pt x="234225" y="560789"/>
                </a:cubicBezTo>
                <a:cubicBezTo>
                  <a:pt x="252288" y="534986"/>
                  <a:pt x="286262" y="575411"/>
                  <a:pt x="331848" y="606805"/>
                </a:cubicBezTo>
                <a:cubicBezTo>
                  <a:pt x="343459" y="614545"/>
                  <a:pt x="353780" y="623577"/>
                  <a:pt x="361951" y="633038"/>
                </a:cubicBezTo>
                <a:cubicBezTo>
                  <a:pt x="368402" y="612825"/>
                  <a:pt x="376573" y="593903"/>
                  <a:pt x="385604" y="576701"/>
                </a:cubicBezTo>
                <a:cubicBezTo>
                  <a:pt x="365392" y="559929"/>
                  <a:pt x="316366" y="534126"/>
                  <a:pt x="192940" y="460587"/>
                </a:cubicBezTo>
                <a:cubicBezTo>
                  <a:pt x="-30257" y="328130"/>
                  <a:pt x="1567" y="74829"/>
                  <a:pt x="1567" y="74829"/>
                </a:cubicBezTo>
                <a:cubicBezTo>
                  <a:pt x="5867" y="136327"/>
                  <a:pt x="58334" y="206855"/>
                  <a:pt x="58334" y="206855"/>
                </a:cubicBezTo>
                <a:cubicBezTo>
                  <a:pt x="35541" y="79560"/>
                  <a:pt x="165417" y="0"/>
                  <a:pt x="165417" y="0"/>
                </a:cubicBezTo>
                <a:close/>
              </a:path>
            </a:pathLst>
          </a:custGeom>
          <a:solidFill>
            <a:schemeClr val="accent3"/>
          </a:solidFill>
          <a:ln w="658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/>
          </a:p>
        </p:txBody>
      </p:sp>
      <p:sp>
        <p:nvSpPr>
          <p:cNvPr id="89" name="任意多边形: 形状 88">
            <a:extLst>
              <a:ext uri="{FF2B5EF4-FFF2-40B4-BE49-F238E27FC236}">
                <a16:creationId xmlns:a16="http://schemas.microsoft.com/office/drawing/2014/main" id="{7EFF868E-B22A-43D0-81BB-E5FFB0DDE234}"/>
              </a:ext>
            </a:extLst>
          </p:cNvPr>
          <p:cNvSpPr/>
          <p:nvPr/>
        </p:nvSpPr>
        <p:spPr>
          <a:xfrm>
            <a:off x="11089418" y="4761952"/>
            <a:ext cx="433943" cy="466600"/>
          </a:xfrm>
          <a:custGeom>
            <a:avLst/>
            <a:gdLst>
              <a:gd name="connsiteX0" fmla="*/ 523221 w 1049878"/>
              <a:gd name="connsiteY0" fmla="*/ 1011914 h 1128888"/>
              <a:gd name="connsiteX1" fmla="*/ 581708 w 1049878"/>
              <a:gd name="connsiteY1" fmla="*/ 1070401 h 1128888"/>
              <a:gd name="connsiteX2" fmla="*/ 523221 w 1049878"/>
              <a:gd name="connsiteY2" fmla="*/ 1128888 h 1128888"/>
              <a:gd name="connsiteX3" fmla="*/ 464734 w 1049878"/>
              <a:gd name="connsiteY3" fmla="*/ 1070401 h 1128888"/>
              <a:gd name="connsiteX4" fmla="*/ 523221 w 1049878"/>
              <a:gd name="connsiteY4" fmla="*/ 1011914 h 1128888"/>
              <a:gd name="connsiteX5" fmla="*/ 576548 w 1049878"/>
              <a:gd name="connsiteY5" fmla="*/ 666152 h 1128888"/>
              <a:gd name="connsiteX6" fmla="*/ 545584 w 1049878"/>
              <a:gd name="connsiteY6" fmla="*/ 696686 h 1128888"/>
              <a:gd name="connsiteX7" fmla="*/ 576548 w 1049878"/>
              <a:gd name="connsiteY7" fmla="*/ 727219 h 1128888"/>
              <a:gd name="connsiteX8" fmla="*/ 607511 w 1049878"/>
              <a:gd name="connsiteY8" fmla="*/ 696686 h 1128888"/>
              <a:gd name="connsiteX9" fmla="*/ 576548 w 1049878"/>
              <a:gd name="connsiteY9" fmla="*/ 666152 h 1128888"/>
              <a:gd name="connsiteX10" fmla="*/ 453122 w 1049878"/>
              <a:gd name="connsiteY10" fmla="*/ 666152 h 1128888"/>
              <a:gd name="connsiteX11" fmla="*/ 422159 w 1049878"/>
              <a:gd name="connsiteY11" fmla="*/ 696686 h 1128888"/>
              <a:gd name="connsiteX12" fmla="*/ 453122 w 1049878"/>
              <a:gd name="connsiteY12" fmla="*/ 727219 h 1128888"/>
              <a:gd name="connsiteX13" fmla="*/ 484086 w 1049878"/>
              <a:gd name="connsiteY13" fmla="*/ 696686 h 1128888"/>
              <a:gd name="connsiteX14" fmla="*/ 453122 w 1049878"/>
              <a:gd name="connsiteY14" fmla="*/ 666152 h 1128888"/>
              <a:gd name="connsiteX15" fmla="*/ 165417 w 1049878"/>
              <a:gd name="connsiteY15" fmla="*/ 0 h 1128888"/>
              <a:gd name="connsiteX16" fmla="*/ 117681 w 1049878"/>
              <a:gd name="connsiteY16" fmla="*/ 268353 h 1128888"/>
              <a:gd name="connsiteX17" fmla="*/ 254438 w 1049878"/>
              <a:gd name="connsiteY17" fmla="*/ 436504 h 1128888"/>
              <a:gd name="connsiteX18" fmla="*/ 233795 w 1049878"/>
              <a:gd name="connsiteY18" fmla="*/ 252441 h 1128888"/>
              <a:gd name="connsiteX19" fmla="*/ 247557 w 1049878"/>
              <a:gd name="connsiteY19" fmla="*/ 370706 h 1128888"/>
              <a:gd name="connsiteX20" fmla="*/ 345609 w 1049878"/>
              <a:gd name="connsiteY20" fmla="*/ 439084 h 1128888"/>
              <a:gd name="connsiteX21" fmla="*/ 382164 w 1049878"/>
              <a:gd name="connsiteY21" fmla="*/ 207286 h 1128888"/>
              <a:gd name="connsiteX22" fmla="*/ 391195 w 1049878"/>
              <a:gd name="connsiteY22" fmla="*/ 461017 h 1128888"/>
              <a:gd name="connsiteX23" fmla="*/ 475055 w 1049878"/>
              <a:gd name="connsiteY23" fmla="*/ 599064 h 1128888"/>
              <a:gd name="connsiteX24" fmla="*/ 523221 w 1049878"/>
              <a:gd name="connsiteY24" fmla="*/ 603364 h 1128888"/>
              <a:gd name="connsiteX25" fmla="*/ 577838 w 1049878"/>
              <a:gd name="connsiteY25" fmla="*/ 597773 h 1128888"/>
              <a:gd name="connsiteX26" fmla="*/ 658258 w 1049878"/>
              <a:gd name="connsiteY26" fmla="*/ 461017 h 1128888"/>
              <a:gd name="connsiteX27" fmla="*/ 667289 w 1049878"/>
              <a:gd name="connsiteY27" fmla="*/ 207286 h 1128888"/>
              <a:gd name="connsiteX28" fmla="*/ 703843 w 1049878"/>
              <a:gd name="connsiteY28" fmla="*/ 439084 h 1128888"/>
              <a:gd name="connsiteX29" fmla="*/ 801895 w 1049878"/>
              <a:gd name="connsiteY29" fmla="*/ 370706 h 1128888"/>
              <a:gd name="connsiteX30" fmla="*/ 815657 w 1049878"/>
              <a:gd name="connsiteY30" fmla="*/ 252441 h 1128888"/>
              <a:gd name="connsiteX31" fmla="*/ 795014 w 1049878"/>
              <a:gd name="connsiteY31" fmla="*/ 436504 h 1128888"/>
              <a:gd name="connsiteX32" fmla="*/ 931771 w 1049878"/>
              <a:gd name="connsiteY32" fmla="*/ 268353 h 1128888"/>
              <a:gd name="connsiteX33" fmla="*/ 884035 w 1049878"/>
              <a:gd name="connsiteY33" fmla="*/ 0 h 1128888"/>
              <a:gd name="connsiteX34" fmla="*/ 991549 w 1049878"/>
              <a:gd name="connsiteY34" fmla="*/ 206855 h 1128888"/>
              <a:gd name="connsiteX35" fmla="*/ 1048316 w 1049878"/>
              <a:gd name="connsiteY35" fmla="*/ 74829 h 1128888"/>
              <a:gd name="connsiteX36" fmla="*/ 856512 w 1049878"/>
              <a:gd name="connsiteY36" fmla="*/ 460587 h 1128888"/>
              <a:gd name="connsiteX37" fmla="*/ 661698 w 1049878"/>
              <a:gd name="connsiteY37" fmla="*/ 578421 h 1128888"/>
              <a:gd name="connsiteX38" fmla="*/ 687501 w 1049878"/>
              <a:gd name="connsiteY38" fmla="*/ 642929 h 1128888"/>
              <a:gd name="connsiteX39" fmla="*/ 725776 w 1049878"/>
              <a:gd name="connsiteY39" fmla="*/ 606805 h 1128888"/>
              <a:gd name="connsiteX40" fmla="*/ 823398 w 1049878"/>
              <a:gd name="connsiteY40" fmla="*/ 560789 h 1128888"/>
              <a:gd name="connsiteX41" fmla="*/ 790284 w 1049878"/>
              <a:gd name="connsiteY41" fmla="*/ 700556 h 1128888"/>
              <a:gd name="connsiteX42" fmla="*/ 703413 w 1049878"/>
              <a:gd name="connsiteY42" fmla="*/ 726359 h 1128888"/>
              <a:gd name="connsiteX43" fmla="*/ 705563 w 1049878"/>
              <a:gd name="connsiteY43" fmla="*/ 772375 h 1128888"/>
              <a:gd name="connsiteX44" fmla="*/ 599770 w 1049878"/>
              <a:gd name="connsiteY44" fmla="*/ 1043308 h 1128888"/>
              <a:gd name="connsiteX45" fmla="*/ 523221 w 1049878"/>
              <a:gd name="connsiteY45" fmla="*/ 989551 h 1128888"/>
              <a:gd name="connsiteX46" fmla="*/ 446672 w 1049878"/>
              <a:gd name="connsiteY46" fmla="*/ 1043308 h 1128888"/>
              <a:gd name="connsiteX47" fmla="*/ 340879 w 1049878"/>
              <a:gd name="connsiteY47" fmla="*/ 772375 h 1128888"/>
              <a:gd name="connsiteX48" fmla="*/ 343029 w 1049878"/>
              <a:gd name="connsiteY48" fmla="*/ 727219 h 1128888"/>
              <a:gd name="connsiteX49" fmla="*/ 267340 w 1049878"/>
              <a:gd name="connsiteY49" fmla="*/ 700556 h 1128888"/>
              <a:gd name="connsiteX50" fmla="*/ 234225 w 1049878"/>
              <a:gd name="connsiteY50" fmla="*/ 560789 h 1128888"/>
              <a:gd name="connsiteX51" fmla="*/ 331848 w 1049878"/>
              <a:gd name="connsiteY51" fmla="*/ 606805 h 1128888"/>
              <a:gd name="connsiteX52" fmla="*/ 361951 w 1049878"/>
              <a:gd name="connsiteY52" fmla="*/ 633038 h 1128888"/>
              <a:gd name="connsiteX53" fmla="*/ 385604 w 1049878"/>
              <a:gd name="connsiteY53" fmla="*/ 576701 h 1128888"/>
              <a:gd name="connsiteX54" fmla="*/ 192940 w 1049878"/>
              <a:gd name="connsiteY54" fmla="*/ 460587 h 1128888"/>
              <a:gd name="connsiteX55" fmla="*/ 1567 w 1049878"/>
              <a:gd name="connsiteY55" fmla="*/ 74829 h 1128888"/>
              <a:gd name="connsiteX56" fmla="*/ 58334 w 1049878"/>
              <a:gd name="connsiteY56" fmla="*/ 206855 h 1128888"/>
              <a:gd name="connsiteX57" fmla="*/ 165417 w 1049878"/>
              <a:gd name="connsiteY57" fmla="*/ 0 h 1128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1049878" h="1128888">
                <a:moveTo>
                  <a:pt x="523221" y="1011914"/>
                </a:moveTo>
                <a:cubicBezTo>
                  <a:pt x="555523" y="1011914"/>
                  <a:pt x="581708" y="1038100"/>
                  <a:pt x="581708" y="1070401"/>
                </a:cubicBezTo>
                <a:cubicBezTo>
                  <a:pt x="581708" y="1102703"/>
                  <a:pt x="555523" y="1128888"/>
                  <a:pt x="523221" y="1128888"/>
                </a:cubicBezTo>
                <a:cubicBezTo>
                  <a:pt x="490920" y="1128888"/>
                  <a:pt x="464734" y="1102703"/>
                  <a:pt x="464734" y="1070401"/>
                </a:cubicBezTo>
                <a:cubicBezTo>
                  <a:pt x="464734" y="1038100"/>
                  <a:pt x="490920" y="1011914"/>
                  <a:pt x="523221" y="1011914"/>
                </a:cubicBezTo>
                <a:close/>
                <a:moveTo>
                  <a:pt x="576548" y="666152"/>
                </a:moveTo>
                <a:cubicBezTo>
                  <a:pt x="559345" y="666152"/>
                  <a:pt x="545584" y="679914"/>
                  <a:pt x="545584" y="696686"/>
                </a:cubicBezTo>
                <a:cubicBezTo>
                  <a:pt x="545584" y="713458"/>
                  <a:pt x="559345" y="727219"/>
                  <a:pt x="576548" y="727219"/>
                </a:cubicBezTo>
                <a:cubicBezTo>
                  <a:pt x="593750" y="727219"/>
                  <a:pt x="607511" y="713458"/>
                  <a:pt x="607511" y="696686"/>
                </a:cubicBezTo>
                <a:cubicBezTo>
                  <a:pt x="607511" y="679914"/>
                  <a:pt x="593750" y="666152"/>
                  <a:pt x="576548" y="666152"/>
                </a:cubicBezTo>
                <a:close/>
                <a:moveTo>
                  <a:pt x="453122" y="666152"/>
                </a:moveTo>
                <a:cubicBezTo>
                  <a:pt x="435920" y="666152"/>
                  <a:pt x="422159" y="679914"/>
                  <a:pt x="422159" y="696686"/>
                </a:cubicBezTo>
                <a:cubicBezTo>
                  <a:pt x="422159" y="713458"/>
                  <a:pt x="435920" y="727219"/>
                  <a:pt x="453122" y="727219"/>
                </a:cubicBezTo>
                <a:cubicBezTo>
                  <a:pt x="470324" y="727219"/>
                  <a:pt x="484086" y="713458"/>
                  <a:pt x="484086" y="696686"/>
                </a:cubicBezTo>
                <a:cubicBezTo>
                  <a:pt x="484086" y="679914"/>
                  <a:pt x="470324" y="666152"/>
                  <a:pt x="453122" y="666152"/>
                </a:cubicBezTo>
                <a:close/>
                <a:moveTo>
                  <a:pt x="165417" y="0"/>
                </a:moveTo>
                <a:cubicBezTo>
                  <a:pt x="133593" y="75259"/>
                  <a:pt x="119831" y="163850"/>
                  <a:pt x="117681" y="268353"/>
                </a:cubicBezTo>
                <a:cubicBezTo>
                  <a:pt x="115531" y="372856"/>
                  <a:pt x="254438" y="436504"/>
                  <a:pt x="254438" y="436504"/>
                </a:cubicBezTo>
                <a:cubicBezTo>
                  <a:pt x="183479" y="381887"/>
                  <a:pt x="233795" y="252441"/>
                  <a:pt x="233795" y="252441"/>
                </a:cubicBezTo>
                <a:cubicBezTo>
                  <a:pt x="233795" y="252441"/>
                  <a:pt x="226915" y="286415"/>
                  <a:pt x="247557" y="370706"/>
                </a:cubicBezTo>
                <a:cubicBezTo>
                  <a:pt x="268200" y="454996"/>
                  <a:pt x="345609" y="439084"/>
                  <a:pt x="345609" y="439084"/>
                </a:cubicBezTo>
                <a:cubicBezTo>
                  <a:pt x="320666" y="300607"/>
                  <a:pt x="382164" y="207286"/>
                  <a:pt x="382164" y="207286"/>
                </a:cubicBezTo>
                <a:cubicBezTo>
                  <a:pt x="382164" y="207286"/>
                  <a:pt x="373133" y="284265"/>
                  <a:pt x="391195" y="461017"/>
                </a:cubicBezTo>
                <a:cubicBezTo>
                  <a:pt x="400656" y="550898"/>
                  <a:pt x="439361" y="586162"/>
                  <a:pt x="475055" y="599064"/>
                </a:cubicBezTo>
                <a:cubicBezTo>
                  <a:pt x="490537" y="601644"/>
                  <a:pt x="506879" y="603364"/>
                  <a:pt x="523221" y="603364"/>
                </a:cubicBezTo>
                <a:cubicBezTo>
                  <a:pt x="542143" y="603364"/>
                  <a:pt x="560206" y="601214"/>
                  <a:pt x="577838" y="597773"/>
                </a:cubicBezTo>
                <a:cubicBezTo>
                  <a:pt x="612672" y="584012"/>
                  <a:pt x="649227" y="548317"/>
                  <a:pt x="658258" y="461017"/>
                </a:cubicBezTo>
                <a:cubicBezTo>
                  <a:pt x="676320" y="284695"/>
                  <a:pt x="667289" y="207286"/>
                  <a:pt x="667289" y="207286"/>
                </a:cubicBezTo>
                <a:cubicBezTo>
                  <a:pt x="667289" y="207286"/>
                  <a:pt x="728786" y="300177"/>
                  <a:pt x="703843" y="439084"/>
                </a:cubicBezTo>
                <a:cubicBezTo>
                  <a:pt x="703843" y="439084"/>
                  <a:pt x="781253" y="454996"/>
                  <a:pt x="801895" y="370706"/>
                </a:cubicBezTo>
                <a:cubicBezTo>
                  <a:pt x="822538" y="286415"/>
                  <a:pt x="815657" y="252441"/>
                  <a:pt x="815657" y="252441"/>
                </a:cubicBezTo>
                <a:cubicBezTo>
                  <a:pt x="815657" y="252441"/>
                  <a:pt x="865543" y="381887"/>
                  <a:pt x="795014" y="436504"/>
                </a:cubicBezTo>
                <a:cubicBezTo>
                  <a:pt x="795014" y="436504"/>
                  <a:pt x="933922" y="372856"/>
                  <a:pt x="931771" y="268353"/>
                </a:cubicBezTo>
                <a:cubicBezTo>
                  <a:pt x="929621" y="163850"/>
                  <a:pt x="915859" y="74829"/>
                  <a:pt x="884035" y="0"/>
                </a:cubicBezTo>
                <a:cubicBezTo>
                  <a:pt x="884035" y="0"/>
                  <a:pt x="1013911" y="79560"/>
                  <a:pt x="991549" y="206855"/>
                </a:cubicBezTo>
                <a:cubicBezTo>
                  <a:pt x="991549" y="206855"/>
                  <a:pt x="1043585" y="136327"/>
                  <a:pt x="1048316" y="74829"/>
                </a:cubicBezTo>
                <a:cubicBezTo>
                  <a:pt x="1048316" y="74829"/>
                  <a:pt x="1080140" y="328130"/>
                  <a:pt x="856512" y="460587"/>
                </a:cubicBezTo>
                <a:cubicBezTo>
                  <a:pt x="728356" y="536706"/>
                  <a:pt x="680620" y="561649"/>
                  <a:pt x="661698" y="578421"/>
                </a:cubicBezTo>
                <a:cubicBezTo>
                  <a:pt x="672019" y="597773"/>
                  <a:pt x="680620" y="619706"/>
                  <a:pt x="687501" y="642929"/>
                </a:cubicBezTo>
                <a:cubicBezTo>
                  <a:pt x="696962" y="630027"/>
                  <a:pt x="709864" y="617556"/>
                  <a:pt x="725776" y="606805"/>
                </a:cubicBezTo>
                <a:cubicBezTo>
                  <a:pt x="771362" y="575411"/>
                  <a:pt x="805766" y="534986"/>
                  <a:pt x="823398" y="560789"/>
                </a:cubicBezTo>
                <a:cubicBezTo>
                  <a:pt x="841030" y="586592"/>
                  <a:pt x="835869" y="669162"/>
                  <a:pt x="790284" y="700556"/>
                </a:cubicBezTo>
                <a:cubicBezTo>
                  <a:pt x="760180" y="721629"/>
                  <a:pt x="727066" y="730230"/>
                  <a:pt x="703413" y="726359"/>
                </a:cubicBezTo>
                <a:cubicBezTo>
                  <a:pt x="704703" y="741411"/>
                  <a:pt x="705563" y="756893"/>
                  <a:pt x="705563" y="772375"/>
                </a:cubicBezTo>
                <a:cubicBezTo>
                  <a:pt x="705563" y="892790"/>
                  <a:pt x="662128" y="996002"/>
                  <a:pt x="599770" y="1043308"/>
                </a:cubicBezTo>
                <a:cubicBezTo>
                  <a:pt x="588159" y="1011914"/>
                  <a:pt x="558485" y="989551"/>
                  <a:pt x="523221" y="989551"/>
                </a:cubicBezTo>
                <a:cubicBezTo>
                  <a:pt x="487957" y="989551"/>
                  <a:pt x="457853" y="1011914"/>
                  <a:pt x="446672" y="1043308"/>
                </a:cubicBezTo>
                <a:cubicBezTo>
                  <a:pt x="384314" y="996002"/>
                  <a:pt x="340879" y="892360"/>
                  <a:pt x="340879" y="772375"/>
                </a:cubicBezTo>
                <a:cubicBezTo>
                  <a:pt x="340879" y="756893"/>
                  <a:pt x="341739" y="741841"/>
                  <a:pt x="343029" y="727219"/>
                </a:cubicBezTo>
                <a:cubicBezTo>
                  <a:pt x="320666" y="727219"/>
                  <a:pt x="293143" y="718188"/>
                  <a:pt x="267340" y="700556"/>
                </a:cubicBezTo>
                <a:cubicBezTo>
                  <a:pt x="221754" y="669162"/>
                  <a:pt x="216593" y="586592"/>
                  <a:pt x="234225" y="560789"/>
                </a:cubicBezTo>
                <a:cubicBezTo>
                  <a:pt x="252288" y="534986"/>
                  <a:pt x="286262" y="575411"/>
                  <a:pt x="331848" y="606805"/>
                </a:cubicBezTo>
                <a:cubicBezTo>
                  <a:pt x="343459" y="614545"/>
                  <a:pt x="353780" y="623577"/>
                  <a:pt x="361951" y="633038"/>
                </a:cubicBezTo>
                <a:cubicBezTo>
                  <a:pt x="368402" y="612825"/>
                  <a:pt x="376573" y="593903"/>
                  <a:pt x="385604" y="576701"/>
                </a:cubicBezTo>
                <a:cubicBezTo>
                  <a:pt x="365392" y="559929"/>
                  <a:pt x="316366" y="534126"/>
                  <a:pt x="192940" y="460587"/>
                </a:cubicBezTo>
                <a:cubicBezTo>
                  <a:pt x="-30257" y="328130"/>
                  <a:pt x="1567" y="74829"/>
                  <a:pt x="1567" y="74829"/>
                </a:cubicBezTo>
                <a:cubicBezTo>
                  <a:pt x="5867" y="136327"/>
                  <a:pt x="58334" y="206855"/>
                  <a:pt x="58334" y="206855"/>
                </a:cubicBezTo>
                <a:cubicBezTo>
                  <a:pt x="35541" y="79560"/>
                  <a:pt x="165417" y="0"/>
                  <a:pt x="165417" y="0"/>
                </a:cubicBezTo>
                <a:close/>
              </a:path>
            </a:pathLst>
          </a:custGeom>
          <a:solidFill>
            <a:schemeClr val="accent3"/>
          </a:solidFill>
          <a:ln w="658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/>
          </a:p>
        </p:txBody>
      </p:sp>
      <p:sp>
        <p:nvSpPr>
          <p:cNvPr id="108" name="文本框 107">
            <a:extLst>
              <a:ext uri="{FF2B5EF4-FFF2-40B4-BE49-F238E27FC236}">
                <a16:creationId xmlns:a16="http://schemas.microsoft.com/office/drawing/2014/main" id="{C889531B-CE22-41E8-A06E-C3C90D2282FF}"/>
              </a:ext>
            </a:extLst>
          </p:cNvPr>
          <p:cNvSpPr txBox="1"/>
          <p:nvPr/>
        </p:nvSpPr>
        <p:spPr>
          <a:xfrm>
            <a:off x="2080826" y="2103886"/>
            <a:ext cx="176074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1600" dirty="0">
                <a:solidFill>
                  <a:schemeClr val="accent5">
                    <a:lumMod val="75000"/>
                  </a:schemeClr>
                </a:solidFill>
                <a:latin typeface="+mn-ea"/>
              </a:rPr>
              <a:t>活动准时开始</a:t>
            </a:r>
          </a:p>
        </p:txBody>
      </p:sp>
      <p:sp>
        <p:nvSpPr>
          <p:cNvPr id="109" name="文本框 108">
            <a:extLst>
              <a:ext uri="{FF2B5EF4-FFF2-40B4-BE49-F238E27FC236}">
                <a16:creationId xmlns:a16="http://schemas.microsoft.com/office/drawing/2014/main" id="{A3CF4D47-A651-453B-9A07-10A39F3B2EEF}"/>
              </a:ext>
            </a:extLst>
          </p:cNvPr>
          <p:cNvSpPr txBox="1"/>
          <p:nvPr/>
        </p:nvSpPr>
        <p:spPr>
          <a:xfrm>
            <a:off x="494512" y="4202567"/>
            <a:ext cx="1749635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1600" dirty="0">
                <a:solidFill>
                  <a:schemeClr val="tx2"/>
                </a:solidFill>
                <a:latin typeface="+mn-ea"/>
              </a:rPr>
              <a:t>播放圣诞歌曲</a:t>
            </a:r>
            <a:endParaRPr lang="en-US" altLang="zh-CN" sz="1600" dirty="0">
              <a:solidFill>
                <a:schemeClr val="tx2"/>
              </a:solidFill>
              <a:latin typeface="+mn-ea"/>
            </a:endParaRPr>
          </a:p>
          <a:p>
            <a:pPr algn="ctr"/>
            <a:r>
              <a:rPr lang="zh-CN" altLang="en-US" sz="1600" dirty="0">
                <a:solidFill>
                  <a:schemeClr val="tx2"/>
                </a:solidFill>
                <a:latin typeface="+mn-ea"/>
              </a:rPr>
              <a:t>营造圣诞气氛</a:t>
            </a:r>
          </a:p>
        </p:txBody>
      </p:sp>
      <p:sp>
        <p:nvSpPr>
          <p:cNvPr id="110" name="文本框 109">
            <a:extLst>
              <a:ext uri="{FF2B5EF4-FFF2-40B4-BE49-F238E27FC236}">
                <a16:creationId xmlns:a16="http://schemas.microsoft.com/office/drawing/2014/main" id="{EDD2F58C-03CF-4D5E-AE57-EF441EA23A2A}"/>
              </a:ext>
            </a:extLst>
          </p:cNvPr>
          <p:cNvSpPr txBox="1"/>
          <p:nvPr/>
        </p:nvSpPr>
        <p:spPr>
          <a:xfrm>
            <a:off x="3631066" y="3962312"/>
            <a:ext cx="1762389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1600" dirty="0">
                <a:solidFill>
                  <a:schemeClr val="tx2"/>
                </a:solidFill>
                <a:latin typeface="+mn-ea"/>
              </a:rPr>
              <a:t>主持人开场</a:t>
            </a:r>
            <a:endParaRPr lang="en-US" altLang="zh-CN" sz="1600" dirty="0">
              <a:solidFill>
                <a:schemeClr val="tx2"/>
              </a:solidFill>
              <a:latin typeface="+mn-ea"/>
            </a:endParaRPr>
          </a:p>
          <a:p>
            <a:pPr algn="ctr"/>
            <a:r>
              <a:rPr lang="zh-CN" altLang="en-US" sz="1600" dirty="0">
                <a:solidFill>
                  <a:schemeClr val="tx2"/>
                </a:solidFill>
                <a:latin typeface="+mn-ea"/>
              </a:rPr>
              <a:t>领导致词</a:t>
            </a:r>
          </a:p>
        </p:txBody>
      </p:sp>
      <p:sp>
        <p:nvSpPr>
          <p:cNvPr id="111" name="文本框 110">
            <a:extLst>
              <a:ext uri="{FF2B5EF4-FFF2-40B4-BE49-F238E27FC236}">
                <a16:creationId xmlns:a16="http://schemas.microsoft.com/office/drawing/2014/main" id="{D6276DA7-53AC-45F0-A870-355759B212D0}"/>
              </a:ext>
            </a:extLst>
          </p:cNvPr>
          <p:cNvSpPr txBox="1"/>
          <p:nvPr/>
        </p:nvSpPr>
        <p:spPr>
          <a:xfrm>
            <a:off x="5236824" y="2423433"/>
            <a:ext cx="1723454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1600" dirty="0">
                <a:solidFill>
                  <a:schemeClr val="tx2"/>
                </a:solidFill>
                <a:latin typeface="+mn-ea"/>
              </a:rPr>
              <a:t>进行第一个活动</a:t>
            </a:r>
          </a:p>
        </p:txBody>
      </p:sp>
      <p:sp>
        <p:nvSpPr>
          <p:cNvPr id="112" name="文本框 111">
            <a:extLst>
              <a:ext uri="{FF2B5EF4-FFF2-40B4-BE49-F238E27FC236}">
                <a16:creationId xmlns:a16="http://schemas.microsoft.com/office/drawing/2014/main" id="{F7E21C3B-1E33-4310-8C89-F86F08A372E5}"/>
              </a:ext>
            </a:extLst>
          </p:cNvPr>
          <p:cNvSpPr txBox="1"/>
          <p:nvPr/>
        </p:nvSpPr>
        <p:spPr>
          <a:xfrm>
            <a:off x="8335673" y="3021351"/>
            <a:ext cx="17571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1600" dirty="0">
                <a:solidFill>
                  <a:schemeClr val="tx2"/>
                </a:solidFill>
                <a:latin typeface="+mn-ea"/>
              </a:rPr>
              <a:t>第三个活动</a:t>
            </a:r>
          </a:p>
        </p:txBody>
      </p:sp>
      <p:sp>
        <p:nvSpPr>
          <p:cNvPr id="113" name="文本框 112">
            <a:extLst>
              <a:ext uri="{FF2B5EF4-FFF2-40B4-BE49-F238E27FC236}">
                <a16:creationId xmlns:a16="http://schemas.microsoft.com/office/drawing/2014/main" id="{8EDFDF60-6B38-406E-A680-3CF094BAD255}"/>
              </a:ext>
            </a:extLst>
          </p:cNvPr>
          <p:cNvSpPr txBox="1"/>
          <p:nvPr/>
        </p:nvSpPr>
        <p:spPr>
          <a:xfrm>
            <a:off x="6790211" y="4685106"/>
            <a:ext cx="17571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1600" dirty="0">
                <a:solidFill>
                  <a:schemeClr val="tx2"/>
                </a:solidFill>
                <a:latin typeface="+mn-ea"/>
              </a:rPr>
              <a:t>第二个活动</a:t>
            </a:r>
          </a:p>
        </p:txBody>
      </p:sp>
      <p:sp>
        <p:nvSpPr>
          <p:cNvPr id="114" name="文本框 113">
            <a:extLst>
              <a:ext uri="{FF2B5EF4-FFF2-40B4-BE49-F238E27FC236}">
                <a16:creationId xmlns:a16="http://schemas.microsoft.com/office/drawing/2014/main" id="{A001E8C2-1D91-4340-9467-1A4985428243}"/>
              </a:ext>
            </a:extLst>
          </p:cNvPr>
          <p:cNvSpPr txBox="1"/>
          <p:nvPr/>
        </p:nvSpPr>
        <p:spPr>
          <a:xfrm>
            <a:off x="9922890" y="4691512"/>
            <a:ext cx="175718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1600" dirty="0">
                <a:solidFill>
                  <a:schemeClr val="tx2"/>
                </a:solidFill>
                <a:latin typeface="+mn-ea"/>
              </a:rPr>
              <a:t>主持人组织</a:t>
            </a:r>
            <a:endParaRPr lang="en-US" altLang="zh-CN" sz="1600" dirty="0">
              <a:solidFill>
                <a:schemeClr val="tx2"/>
              </a:solidFill>
              <a:latin typeface="+mn-ea"/>
            </a:endParaRPr>
          </a:p>
          <a:p>
            <a:pPr algn="ctr"/>
            <a:r>
              <a:rPr lang="zh-CN" altLang="en-US" sz="1600" dirty="0">
                <a:solidFill>
                  <a:schemeClr val="tx2"/>
                </a:solidFill>
                <a:latin typeface="+mn-ea"/>
              </a:rPr>
              <a:t>所有人一起互动</a:t>
            </a:r>
          </a:p>
        </p:txBody>
      </p:sp>
      <p:sp>
        <p:nvSpPr>
          <p:cNvPr id="115" name="文本框 114">
            <a:extLst>
              <a:ext uri="{FF2B5EF4-FFF2-40B4-BE49-F238E27FC236}">
                <a16:creationId xmlns:a16="http://schemas.microsoft.com/office/drawing/2014/main" id="{5C83F516-223C-4476-8022-AAC6AF6C4A94}"/>
              </a:ext>
            </a:extLst>
          </p:cNvPr>
          <p:cNvSpPr txBox="1"/>
          <p:nvPr/>
        </p:nvSpPr>
        <p:spPr>
          <a:xfrm>
            <a:off x="2080826" y="1732259"/>
            <a:ext cx="1760746" cy="3077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zh-CN" sz="1400" dirty="0">
                <a:solidFill>
                  <a:schemeClr val="accent5">
                    <a:lumMod val="75000"/>
                  </a:schemeClr>
                </a:solidFill>
                <a:latin typeface="+mn-ea"/>
              </a:rPr>
              <a:t>19</a:t>
            </a:r>
            <a:r>
              <a:rPr lang="zh-CN" altLang="en-US" sz="1400" dirty="0">
                <a:solidFill>
                  <a:schemeClr val="accent5">
                    <a:lumMod val="75000"/>
                  </a:schemeClr>
                </a:solidFill>
                <a:latin typeface="+mn-ea"/>
              </a:rPr>
              <a:t>：</a:t>
            </a:r>
            <a:r>
              <a:rPr lang="en-US" altLang="zh-CN" sz="1400" dirty="0">
                <a:solidFill>
                  <a:schemeClr val="accent5">
                    <a:lumMod val="75000"/>
                  </a:schemeClr>
                </a:solidFill>
                <a:latin typeface="+mn-ea"/>
              </a:rPr>
              <a:t>00</a:t>
            </a:r>
          </a:p>
        </p:txBody>
      </p:sp>
      <p:sp>
        <p:nvSpPr>
          <p:cNvPr id="116" name="文本框 115">
            <a:extLst>
              <a:ext uri="{FF2B5EF4-FFF2-40B4-BE49-F238E27FC236}">
                <a16:creationId xmlns:a16="http://schemas.microsoft.com/office/drawing/2014/main" id="{4CB3E864-2F85-47A7-A67A-5F2CC126A1E5}"/>
              </a:ext>
            </a:extLst>
          </p:cNvPr>
          <p:cNvSpPr txBox="1"/>
          <p:nvPr/>
        </p:nvSpPr>
        <p:spPr>
          <a:xfrm>
            <a:off x="494512" y="3923113"/>
            <a:ext cx="1749635" cy="3077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zh-CN" sz="1400" dirty="0">
                <a:solidFill>
                  <a:schemeClr val="tx2"/>
                </a:solidFill>
                <a:latin typeface="+mn-ea"/>
              </a:rPr>
              <a:t>19</a:t>
            </a:r>
            <a:r>
              <a:rPr lang="zh-CN" altLang="en-US" sz="1400" dirty="0">
                <a:solidFill>
                  <a:schemeClr val="tx2"/>
                </a:solidFill>
                <a:latin typeface="+mn-ea"/>
              </a:rPr>
              <a:t>：</a:t>
            </a:r>
            <a:r>
              <a:rPr lang="en-US" altLang="zh-CN" sz="1400" dirty="0">
                <a:solidFill>
                  <a:schemeClr val="tx2"/>
                </a:solidFill>
                <a:latin typeface="+mn-ea"/>
              </a:rPr>
              <a:t>00</a:t>
            </a:r>
            <a:r>
              <a:rPr lang="zh-CN" altLang="en-US" sz="1400" dirty="0">
                <a:solidFill>
                  <a:schemeClr val="tx2"/>
                </a:solidFill>
                <a:latin typeface="+mn-ea"/>
              </a:rPr>
              <a:t>之前</a:t>
            </a:r>
            <a:endParaRPr lang="en-US" altLang="zh-CN" sz="1400" dirty="0">
              <a:solidFill>
                <a:schemeClr val="tx2"/>
              </a:solidFill>
              <a:latin typeface="+mn-ea"/>
            </a:endParaRPr>
          </a:p>
        </p:txBody>
      </p:sp>
      <p:sp>
        <p:nvSpPr>
          <p:cNvPr id="117" name="文本框 116">
            <a:extLst>
              <a:ext uri="{FF2B5EF4-FFF2-40B4-BE49-F238E27FC236}">
                <a16:creationId xmlns:a16="http://schemas.microsoft.com/office/drawing/2014/main" id="{B1A39F7D-9F2F-46F3-A67E-A102AB30849A}"/>
              </a:ext>
            </a:extLst>
          </p:cNvPr>
          <p:cNvSpPr txBox="1"/>
          <p:nvPr/>
        </p:nvSpPr>
        <p:spPr>
          <a:xfrm>
            <a:off x="3643766" y="3679193"/>
            <a:ext cx="1762389" cy="3077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zh-CN" sz="1400" dirty="0">
                <a:solidFill>
                  <a:schemeClr val="tx2"/>
                </a:solidFill>
                <a:latin typeface="+mn-ea"/>
              </a:rPr>
              <a:t>19</a:t>
            </a:r>
            <a:r>
              <a:rPr lang="zh-CN" altLang="en-US" sz="1400" dirty="0">
                <a:solidFill>
                  <a:schemeClr val="tx2"/>
                </a:solidFill>
                <a:latin typeface="+mn-ea"/>
              </a:rPr>
              <a:t>：</a:t>
            </a:r>
            <a:r>
              <a:rPr lang="en-US" altLang="zh-CN" sz="1400" dirty="0">
                <a:solidFill>
                  <a:schemeClr val="tx2"/>
                </a:solidFill>
                <a:latin typeface="+mn-ea"/>
              </a:rPr>
              <a:t>00~19</a:t>
            </a:r>
            <a:r>
              <a:rPr lang="zh-CN" altLang="en-US" sz="1400" dirty="0">
                <a:solidFill>
                  <a:schemeClr val="tx2"/>
                </a:solidFill>
                <a:latin typeface="+mn-ea"/>
              </a:rPr>
              <a:t>：</a:t>
            </a:r>
            <a:r>
              <a:rPr lang="en-US" altLang="zh-CN" sz="1400" dirty="0">
                <a:solidFill>
                  <a:schemeClr val="tx2"/>
                </a:solidFill>
                <a:latin typeface="+mn-ea"/>
              </a:rPr>
              <a:t>10</a:t>
            </a:r>
          </a:p>
        </p:txBody>
      </p:sp>
      <p:sp>
        <p:nvSpPr>
          <p:cNvPr id="118" name="文本框 117">
            <a:extLst>
              <a:ext uri="{FF2B5EF4-FFF2-40B4-BE49-F238E27FC236}">
                <a16:creationId xmlns:a16="http://schemas.microsoft.com/office/drawing/2014/main" id="{56AD1787-FEA7-4B6B-A068-88A08B66F4EA}"/>
              </a:ext>
            </a:extLst>
          </p:cNvPr>
          <p:cNvSpPr txBox="1"/>
          <p:nvPr/>
        </p:nvSpPr>
        <p:spPr>
          <a:xfrm>
            <a:off x="5236824" y="2067779"/>
            <a:ext cx="1723454" cy="3077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zh-CN" sz="1400" dirty="0">
                <a:solidFill>
                  <a:schemeClr val="tx2"/>
                </a:solidFill>
                <a:latin typeface="+mn-ea"/>
              </a:rPr>
              <a:t>19</a:t>
            </a:r>
            <a:r>
              <a:rPr lang="zh-CN" altLang="en-US" sz="1400" dirty="0">
                <a:solidFill>
                  <a:schemeClr val="tx2"/>
                </a:solidFill>
                <a:latin typeface="+mn-ea"/>
              </a:rPr>
              <a:t>：</a:t>
            </a:r>
            <a:r>
              <a:rPr lang="en-US" altLang="zh-CN" sz="1400" dirty="0">
                <a:solidFill>
                  <a:schemeClr val="tx2"/>
                </a:solidFill>
                <a:latin typeface="+mn-ea"/>
              </a:rPr>
              <a:t>10~19</a:t>
            </a:r>
            <a:r>
              <a:rPr lang="zh-CN" altLang="en-US" sz="1400" dirty="0">
                <a:solidFill>
                  <a:schemeClr val="tx2"/>
                </a:solidFill>
                <a:latin typeface="+mn-ea"/>
              </a:rPr>
              <a:t>：</a:t>
            </a:r>
            <a:r>
              <a:rPr lang="en-US" altLang="zh-CN" sz="1400" dirty="0">
                <a:solidFill>
                  <a:schemeClr val="tx2"/>
                </a:solidFill>
                <a:latin typeface="+mn-ea"/>
              </a:rPr>
              <a:t>40</a:t>
            </a:r>
          </a:p>
        </p:txBody>
      </p:sp>
      <p:sp>
        <p:nvSpPr>
          <p:cNvPr id="119" name="文本框 118">
            <a:extLst>
              <a:ext uri="{FF2B5EF4-FFF2-40B4-BE49-F238E27FC236}">
                <a16:creationId xmlns:a16="http://schemas.microsoft.com/office/drawing/2014/main" id="{51A46CA9-7E95-4190-AB03-E663997C236C}"/>
              </a:ext>
            </a:extLst>
          </p:cNvPr>
          <p:cNvSpPr txBox="1"/>
          <p:nvPr/>
        </p:nvSpPr>
        <p:spPr>
          <a:xfrm>
            <a:off x="8335673" y="2678397"/>
            <a:ext cx="1757186" cy="3077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zh-CN" sz="1400" dirty="0">
                <a:solidFill>
                  <a:schemeClr val="tx2"/>
                </a:solidFill>
                <a:latin typeface="+mn-ea"/>
              </a:rPr>
              <a:t>20</a:t>
            </a:r>
            <a:r>
              <a:rPr lang="zh-CN" altLang="en-US" sz="1400" dirty="0">
                <a:solidFill>
                  <a:schemeClr val="tx2"/>
                </a:solidFill>
                <a:latin typeface="+mn-ea"/>
              </a:rPr>
              <a:t>：</a:t>
            </a:r>
            <a:r>
              <a:rPr lang="en-US" altLang="zh-CN" sz="1400" dirty="0">
                <a:solidFill>
                  <a:schemeClr val="tx2"/>
                </a:solidFill>
                <a:latin typeface="+mn-ea"/>
              </a:rPr>
              <a:t>20~21</a:t>
            </a:r>
            <a:r>
              <a:rPr lang="zh-CN" altLang="en-US" sz="1400" dirty="0">
                <a:solidFill>
                  <a:schemeClr val="tx2"/>
                </a:solidFill>
                <a:latin typeface="+mn-ea"/>
              </a:rPr>
              <a:t>：</a:t>
            </a:r>
            <a:r>
              <a:rPr lang="en-US" altLang="zh-CN" sz="1400" dirty="0">
                <a:solidFill>
                  <a:schemeClr val="tx2"/>
                </a:solidFill>
                <a:latin typeface="+mn-ea"/>
              </a:rPr>
              <a:t>00</a:t>
            </a:r>
          </a:p>
        </p:txBody>
      </p:sp>
      <p:sp>
        <p:nvSpPr>
          <p:cNvPr id="120" name="文本框 119">
            <a:extLst>
              <a:ext uri="{FF2B5EF4-FFF2-40B4-BE49-F238E27FC236}">
                <a16:creationId xmlns:a16="http://schemas.microsoft.com/office/drawing/2014/main" id="{F1E75098-FD7F-4238-AD88-43744DF55805}"/>
              </a:ext>
            </a:extLst>
          </p:cNvPr>
          <p:cNvSpPr txBox="1"/>
          <p:nvPr/>
        </p:nvSpPr>
        <p:spPr>
          <a:xfrm>
            <a:off x="6790211" y="4354852"/>
            <a:ext cx="1757186" cy="3077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zh-CN" sz="1400" dirty="0">
                <a:solidFill>
                  <a:schemeClr val="tx2"/>
                </a:solidFill>
                <a:latin typeface="+mn-ea"/>
              </a:rPr>
              <a:t>19</a:t>
            </a:r>
            <a:r>
              <a:rPr lang="zh-CN" altLang="en-US" sz="1400" dirty="0">
                <a:solidFill>
                  <a:schemeClr val="tx2"/>
                </a:solidFill>
                <a:latin typeface="+mn-ea"/>
              </a:rPr>
              <a:t>：</a:t>
            </a:r>
            <a:r>
              <a:rPr lang="en-US" altLang="zh-CN" sz="1400" dirty="0">
                <a:solidFill>
                  <a:schemeClr val="tx2"/>
                </a:solidFill>
                <a:latin typeface="+mn-ea"/>
              </a:rPr>
              <a:t>40~20</a:t>
            </a:r>
            <a:r>
              <a:rPr lang="zh-CN" altLang="en-US" sz="1400" dirty="0">
                <a:solidFill>
                  <a:schemeClr val="tx2"/>
                </a:solidFill>
                <a:latin typeface="+mn-ea"/>
              </a:rPr>
              <a:t>：</a:t>
            </a:r>
            <a:r>
              <a:rPr lang="en-US" altLang="zh-CN" sz="1400" dirty="0">
                <a:solidFill>
                  <a:schemeClr val="tx2"/>
                </a:solidFill>
                <a:latin typeface="+mn-ea"/>
              </a:rPr>
              <a:t>20</a:t>
            </a:r>
          </a:p>
        </p:txBody>
      </p:sp>
      <p:sp>
        <p:nvSpPr>
          <p:cNvPr id="121" name="文本框 120">
            <a:extLst>
              <a:ext uri="{FF2B5EF4-FFF2-40B4-BE49-F238E27FC236}">
                <a16:creationId xmlns:a16="http://schemas.microsoft.com/office/drawing/2014/main" id="{F59EA189-BB94-434C-A1E1-1F915F8AA7ED}"/>
              </a:ext>
            </a:extLst>
          </p:cNvPr>
          <p:cNvSpPr txBox="1"/>
          <p:nvPr/>
        </p:nvSpPr>
        <p:spPr>
          <a:xfrm>
            <a:off x="9922890" y="4415331"/>
            <a:ext cx="1757186" cy="3077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zh-CN" sz="1400" dirty="0">
                <a:solidFill>
                  <a:schemeClr val="tx2"/>
                </a:solidFill>
                <a:latin typeface="+mn-ea"/>
              </a:rPr>
              <a:t>21</a:t>
            </a:r>
            <a:r>
              <a:rPr lang="zh-CN" altLang="en-US" sz="1400" dirty="0">
                <a:solidFill>
                  <a:schemeClr val="tx2"/>
                </a:solidFill>
                <a:latin typeface="+mn-ea"/>
              </a:rPr>
              <a:t>：</a:t>
            </a:r>
            <a:r>
              <a:rPr lang="en-US" altLang="zh-CN" sz="1400" dirty="0">
                <a:solidFill>
                  <a:schemeClr val="tx2"/>
                </a:solidFill>
                <a:latin typeface="+mn-ea"/>
              </a:rPr>
              <a:t>00~22</a:t>
            </a:r>
            <a:r>
              <a:rPr lang="zh-CN" altLang="en-US" sz="1400" dirty="0">
                <a:solidFill>
                  <a:schemeClr val="tx2"/>
                </a:solidFill>
                <a:latin typeface="+mn-ea"/>
              </a:rPr>
              <a:t>：</a:t>
            </a:r>
            <a:r>
              <a:rPr lang="en-US" altLang="zh-CN" sz="1400" dirty="0">
                <a:solidFill>
                  <a:schemeClr val="tx2"/>
                </a:solidFill>
                <a:latin typeface="+mn-ea"/>
              </a:rPr>
              <a:t>00</a:t>
            </a:r>
          </a:p>
        </p:txBody>
      </p:sp>
      <p:sp>
        <p:nvSpPr>
          <p:cNvPr id="122" name="文本框 121">
            <a:extLst>
              <a:ext uri="{FF2B5EF4-FFF2-40B4-BE49-F238E27FC236}">
                <a16:creationId xmlns:a16="http://schemas.microsoft.com/office/drawing/2014/main" id="{443066ED-E9AD-4CC9-B92F-093BFCBD7BFD}"/>
              </a:ext>
            </a:extLst>
          </p:cNvPr>
          <p:cNvSpPr txBox="1"/>
          <p:nvPr/>
        </p:nvSpPr>
        <p:spPr>
          <a:xfrm>
            <a:off x="2067326" y="1575098"/>
            <a:ext cx="509974" cy="92333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zh-CN" sz="5400" dirty="0">
                <a:solidFill>
                  <a:schemeClr val="accent5">
                    <a:lumMod val="75000"/>
                    <a:alpha val="20000"/>
                  </a:schemeClr>
                </a:solidFill>
                <a:latin typeface="+mj-lt"/>
                <a:ea typeface="+mj-ea"/>
              </a:rPr>
              <a:t>B</a:t>
            </a:r>
            <a:endParaRPr lang="zh-CN" altLang="en-US" sz="5400" dirty="0">
              <a:solidFill>
                <a:schemeClr val="accent5">
                  <a:lumMod val="75000"/>
                  <a:alpha val="20000"/>
                </a:schemeClr>
              </a:solidFill>
              <a:latin typeface="+mj-lt"/>
              <a:ea typeface="+mj-ea"/>
            </a:endParaRPr>
          </a:p>
        </p:txBody>
      </p:sp>
      <p:sp>
        <p:nvSpPr>
          <p:cNvPr id="123" name="文本框 122">
            <a:extLst>
              <a:ext uri="{FF2B5EF4-FFF2-40B4-BE49-F238E27FC236}">
                <a16:creationId xmlns:a16="http://schemas.microsoft.com/office/drawing/2014/main" id="{BBD25FA8-F1DF-4321-A5B5-2F2397784F6B}"/>
              </a:ext>
            </a:extLst>
          </p:cNvPr>
          <p:cNvSpPr txBox="1"/>
          <p:nvPr/>
        </p:nvSpPr>
        <p:spPr>
          <a:xfrm>
            <a:off x="493713" y="3775379"/>
            <a:ext cx="506756" cy="92333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zh-CN" sz="5400" dirty="0">
                <a:solidFill>
                  <a:schemeClr val="tx2">
                    <a:alpha val="20000"/>
                  </a:schemeClr>
                </a:solidFill>
                <a:latin typeface="+mj-lt"/>
                <a:ea typeface="+mj-ea"/>
              </a:rPr>
              <a:t>A</a:t>
            </a:r>
            <a:endParaRPr lang="zh-CN" altLang="en-US" sz="5400" dirty="0">
              <a:solidFill>
                <a:schemeClr val="tx2">
                  <a:alpha val="20000"/>
                </a:schemeClr>
              </a:solidFill>
              <a:latin typeface="+mj-lt"/>
              <a:ea typeface="+mj-ea"/>
            </a:endParaRPr>
          </a:p>
        </p:txBody>
      </p:sp>
      <p:sp>
        <p:nvSpPr>
          <p:cNvPr id="124" name="文本框 123">
            <a:extLst>
              <a:ext uri="{FF2B5EF4-FFF2-40B4-BE49-F238E27FC236}">
                <a16:creationId xmlns:a16="http://schemas.microsoft.com/office/drawing/2014/main" id="{D5A6644F-99FA-4798-82DC-B818D36B248E}"/>
              </a:ext>
            </a:extLst>
          </p:cNvPr>
          <p:cNvSpPr txBox="1"/>
          <p:nvPr/>
        </p:nvSpPr>
        <p:spPr>
          <a:xfrm>
            <a:off x="3630267" y="3531459"/>
            <a:ext cx="510450" cy="92333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zh-CN" sz="5400" dirty="0">
                <a:solidFill>
                  <a:schemeClr val="tx2">
                    <a:alpha val="20000"/>
                  </a:schemeClr>
                </a:solidFill>
                <a:latin typeface="+mj-lt"/>
                <a:ea typeface="+mj-ea"/>
              </a:rPr>
              <a:t>C</a:t>
            </a:r>
            <a:endParaRPr lang="zh-CN" altLang="en-US" sz="5400" dirty="0">
              <a:solidFill>
                <a:schemeClr val="tx2">
                  <a:alpha val="20000"/>
                </a:schemeClr>
              </a:solidFill>
              <a:latin typeface="+mj-lt"/>
              <a:ea typeface="+mj-ea"/>
            </a:endParaRPr>
          </a:p>
        </p:txBody>
      </p:sp>
      <p:sp>
        <p:nvSpPr>
          <p:cNvPr id="125" name="文本框 124">
            <a:extLst>
              <a:ext uri="{FF2B5EF4-FFF2-40B4-BE49-F238E27FC236}">
                <a16:creationId xmlns:a16="http://schemas.microsoft.com/office/drawing/2014/main" id="{DB6CD381-C8FC-4101-977E-6FE94336C1FB}"/>
              </a:ext>
            </a:extLst>
          </p:cNvPr>
          <p:cNvSpPr txBox="1"/>
          <p:nvPr/>
        </p:nvSpPr>
        <p:spPr>
          <a:xfrm>
            <a:off x="5210624" y="1920045"/>
            <a:ext cx="499173" cy="92333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zh-CN" sz="5400" dirty="0">
                <a:solidFill>
                  <a:schemeClr val="tx2">
                    <a:alpha val="20000"/>
                  </a:schemeClr>
                </a:solidFill>
                <a:latin typeface="+mj-lt"/>
                <a:ea typeface="+mj-ea"/>
              </a:rPr>
              <a:t>D</a:t>
            </a:r>
            <a:endParaRPr lang="zh-CN" altLang="en-US" sz="5400" dirty="0">
              <a:solidFill>
                <a:schemeClr val="tx2">
                  <a:alpha val="20000"/>
                </a:schemeClr>
              </a:solidFill>
              <a:latin typeface="+mj-lt"/>
              <a:ea typeface="+mj-ea"/>
            </a:endParaRPr>
          </a:p>
        </p:txBody>
      </p:sp>
      <p:sp>
        <p:nvSpPr>
          <p:cNvPr id="126" name="文本框 125">
            <a:extLst>
              <a:ext uri="{FF2B5EF4-FFF2-40B4-BE49-F238E27FC236}">
                <a16:creationId xmlns:a16="http://schemas.microsoft.com/office/drawing/2014/main" id="{48A076AD-5678-4471-B8AA-1272C83A8856}"/>
              </a:ext>
            </a:extLst>
          </p:cNvPr>
          <p:cNvSpPr txBox="1"/>
          <p:nvPr/>
        </p:nvSpPr>
        <p:spPr>
          <a:xfrm>
            <a:off x="8347573" y="2530663"/>
            <a:ext cx="508943" cy="92333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zh-CN" sz="5400" dirty="0">
                <a:solidFill>
                  <a:schemeClr val="tx2">
                    <a:alpha val="20000"/>
                  </a:schemeClr>
                </a:solidFill>
                <a:latin typeface="+mj-lt"/>
                <a:ea typeface="+mj-ea"/>
              </a:rPr>
              <a:t>F</a:t>
            </a:r>
            <a:endParaRPr lang="zh-CN" altLang="en-US" sz="5400" dirty="0">
              <a:solidFill>
                <a:schemeClr val="tx2">
                  <a:alpha val="20000"/>
                </a:schemeClr>
              </a:solidFill>
              <a:latin typeface="+mj-lt"/>
              <a:ea typeface="+mj-ea"/>
            </a:endParaRPr>
          </a:p>
        </p:txBody>
      </p:sp>
      <p:sp>
        <p:nvSpPr>
          <p:cNvPr id="127" name="文本框 126">
            <a:extLst>
              <a:ext uri="{FF2B5EF4-FFF2-40B4-BE49-F238E27FC236}">
                <a16:creationId xmlns:a16="http://schemas.microsoft.com/office/drawing/2014/main" id="{7AAB88DB-93D4-48FD-B0C0-D9D9F0F8E8C9}"/>
              </a:ext>
            </a:extLst>
          </p:cNvPr>
          <p:cNvSpPr txBox="1"/>
          <p:nvPr/>
        </p:nvSpPr>
        <p:spPr>
          <a:xfrm>
            <a:off x="6764011" y="4207118"/>
            <a:ext cx="508943" cy="92333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zh-CN" sz="5400" dirty="0">
                <a:solidFill>
                  <a:schemeClr val="tx2">
                    <a:alpha val="20000"/>
                  </a:schemeClr>
                </a:solidFill>
                <a:latin typeface="+mj-lt"/>
                <a:ea typeface="+mj-ea"/>
              </a:rPr>
              <a:t>E</a:t>
            </a:r>
            <a:endParaRPr lang="zh-CN" altLang="en-US" sz="5400" dirty="0">
              <a:solidFill>
                <a:schemeClr val="tx2">
                  <a:alpha val="20000"/>
                </a:schemeClr>
              </a:solidFill>
              <a:latin typeface="+mj-lt"/>
              <a:ea typeface="+mj-ea"/>
            </a:endParaRPr>
          </a:p>
        </p:txBody>
      </p:sp>
      <p:sp>
        <p:nvSpPr>
          <p:cNvPr id="128" name="文本框 127">
            <a:extLst>
              <a:ext uri="{FF2B5EF4-FFF2-40B4-BE49-F238E27FC236}">
                <a16:creationId xmlns:a16="http://schemas.microsoft.com/office/drawing/2014/main" id="{91097CFF-B738-423B-94D2-9BBB5C6AC09B}"/>
              </a:ext>
            </a:extLst>
          </p:cNvPr>
          <p:cNvSpPr txBox="1"/>
          <p:nvPr/>
        </p:nvSpPr>
        <p:spPr>
          <a:xfrm>
            <a:off x="9934790" y="4267597"/>
            <a:ext cx="508943" cy="92333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zh-CN" sz="5400" dirty="0">
                <a:solidFill>
                  <a:schemeClr val="tx2">
                    <a:alpha val="20000"/>
                  </a:schemeClr>
                </a:solidFill>
                <a:latin typeface="+mj-lt"/>
                <a:ea typeface="+mj-ea"/>
              </a:rPr>
              <a:t>G</a:t>
            </a:r>
            <a:endParaRPr lang="zh-CN" altLang="en-US" sz="5400" dirty="0">
              <a:solidFill>
                <a:schemeClr val="tx2">
                  <a:alpha val="20000"/>
                </a:schemeClr>
              </a:solidFill>
              <a:latin typeface="+mj-lt"/>
              <a:ea typeface="+mj-ea"/>
            </a:endParaRPr>
          </a:p>
        </p:txBody>
      </p:sp>
      <p:sp>
        <p:nvSpPr>
          <p:cNvPr id="104" name="任意多边形: 形状 103">
            <a:extLst>
              <a:ext uri="{FF2B5EF4-FFF2-40B4-BE49-F238E27FC236}">
                <a16:creationId xmlns:a16="http://schemas.microsoft.com/office/drawing/2014/main" id="{ECA3C786-EFD7-4976-B9EA-A343C93E6B55}"/>
              </a:ext>
            </a:extLst>
          </p:cNvPr>
          <p:cNvSpPr/>
          <p:nvPr/>
        </p:nvSpPr>
        <p:spPr>
          <a:xfrm rot="15300000">
            <a:off x="11130995" y="277920"/>
            <a:ext cx="911733" cy="1530933"/>
          </a:xfrm>
          <a:custGeom>
            <a:avLst/>
            <a:gdLst>
              <a:gd name="connsiteX0" fmla="*/ 862468 w 1347508"/>
              <a:gd name="connsiteY0" fmla="*/ 1410232 h 2262663"/>
              <a:gd name="connsiteX1" fmla="*/ 1021544 w 1347508"/>
              <a:gd name="connsiteY1" fmla="*/ 1192958 h 2262663"/>
              <a:gd name="connsiteX2" fmla="*/ 1174800 w 1347508"/>
              <a:gd name="connsiteY2" fmla="*/ 882566 h 2262663"/>
              <a:gd name="connsiteX3" fmla="*/ 1347456 w 1347508"/>
              <a:gd name="connsiteY3" fmla="*/ 207464 h 2262663"/>
              <a:gd name="connsiteX4" fmla="*/ 1295077 w 1347508"/>
              <a:gd name="connsiteY4" fmla="*/ 203584 h 2262663"/>
              <a:gd name="connsiteX5" fmla="*/ 1139881 w 1347508"/>
              <a:gd name="connsiteY5" fmla="*/ 830188 h 2262663"/>
              <a:gd name="connsiteX6" fmla="*/ 1002145 w 1347508"/>
              <a:gd name="connsiteY6" fmla="*/ 1123120 h 2262663"/>
              <a:gd name="connsiteX7" fmla="*/ 846949 w 1347508"/>
              <a:gd name="connsiteY7" fmla="*/ 1357854 h 2262663"/>
              <a:gd name="connsiteX8" fmla="*/ 600575 w 1347508"/>
              <a:gd name="connsiteY8" fmla="*/ 21229 h 2262663"/>
              <a:gd name="connsiteX9" fmla="*/ 548197 w 1347508"/>
              <a:gd name="connsiteY9" fmla="*/ 30929 h 2262663"/>
              <a:gd name="connsiteX10" fmla="*/ 728612 w 1347508"/>
              <a:gd name="connsiteY10" fmla="*/ 1130880 h 2262663"/>
              <a:gd name="connsiteX11" fmla="*/ 216465 w 1347508"/>
              <a:gd name="connsiteY11" fmla="*/ 343260 h 2262663"/>
              <a:gd name="connsiteX12" fmla="*/ 167967 w 1347508"/>
              <a:gd name="connsiteY12" fmla="*/ 366540 h 2262663"/>
              <a:gd name="connsiteX13" fmla="*/ 422100 w 1347508"/>
              <a:gd name="connsiteY13" fmla="*/ 853467 h 2262663"/>
              <a:gd name="connsiteX14" fmla="*/ 581176 w 1347508"/>
              <a:gd name="connsiteY14" fmla="*/ 1055222 h 2262663"/>
              <a:gd name="connsiteX15" fmla="*/ 670413 w 1347508"/>
              <a:gd name="connsiteY15" fmla="*/ 1150279 h 2262663"/>
              <a:gd name="connsiteX16" fmla="*/ 716972 w 1347508"/>
              <a:gd name="connsiteY16" fmla="*/ 1194898 h 2262663"/>
              <a:gd name="connsiteX17" fmla="*/ 753831 w 1347508"/>
              <a:gd name="connsiteY17" fmla="*/ 1235637 h 2262663"/>
              <a:gd name="connsiteX18" fmla="*/ 765471 w 1347508"/>
              <a:gd name="connsiteY18" fmla="*/ 1272496 h 2262663"/>
              <a:gd name="connsiteX19" fmla="*/ 794570 w 1347508"/>
              <a:gd name="connsiteY19" fmla="*/ 1369493 h 2262663"/>
              <a:gd name="connsiteX20" fmla="*/ 839189 w 1347508"/>
              <a:gd name="connsiteY20" fmla="*/ 1509170 h 2262663"/>
              <a:gd name="connsiteX21" fmla="*/ 907087 w 1347508"/>
              <a:gd name="connsiteY21" fmla="*/ 1707044 h 2262663"/>
              <a:gd name="connsiteX22" fmla="*/ 943946 w 1347508"/>
              <a:gd name="connsiteY22" fmla="*/ 1805982 h 2262663"/>
              <a:gd name="connsiteX23" fmla="*/ 963346 w 1347508"/>
              <a:gd name="connsiteY23" fmla="*/ 1854480 h 2262663"/>
              <a:gd name="connsiteX24" fmla="*/ 982745 w 1347508"/>
              <a:gd name="connsiteY24" fmla="*/ 1902979 h 2262663"/>
              <a:gd name="connsiteX25" fmla="*/ 47690 w 1347508"/>
              <a:gd name="connsiteY25" fmla="*/ 1355914 h 2262663"/>
              <a:gd name="connsiteX26" fmla="*/ 6951 w 1347508"/>
              <a:gd name="connsiteY26" fmla="*/ 1390833 h 2262663"/>
              <a:gd name="connsiteX27" fmla="*/ 414340 w 1347508"/>
              <a:gd name="connsiteY27" fmla="*/ 1730324 h 2262663"/>
              <a:gd name="connsiteX28" fmla="*/ 905147 w 1347508"/>
              <a:gd name="connsiteY28" fmla="*/ 1937898 h 2262663"/>
              <a:gd name="connsiteX29" fmla="*/ 951706 w 1347508"/>
              <a:gd name="connsiteY29" fmla="*/ 1949538 h 2262663"/>
              <a:gd name="connsiteX30" fmla="*/ 992445 w 1347508"/>
              <a:gd name="connsiteY30" fmla="*/ 1961177 h 2262663"/>
              <a:gd name="connsiteX31" fmla="*/ 1039004 w 1347508"/>
              <a:gd name="connsiteY31" fmla="*/ 2054295 h 2262663"/>
              <a:gd name="connsiteX32" fmla="*/ 1058403 w 1347508"/>
              <a:gd name="connsiteY32" fmla="*/ 2124133 h 2262663"/>
              <a:gd name="connsiteX33" fmla="*/ 1095262 w 1347508"/>
              <a:gd name="connsiteY33" fmla="*/ 2225010 h 2262663"/>
              <a:gd name="connsiteX34" fmla="*/ 1114662 w 1347508"/>
              <a:gd name="connsiteY34" fmla="*/ 2252170 h 2262663"/>
              <a:gd name="connsiteX35" fmla="*/ 1159281 w 1347508"/>
              <a:gd name="connsiteY35" fmla="*/ 2259930 h 2262663"/>
              <a:gd name="connsiteX36" fmla="*/ 1147641 w 1347508"/>
              <a:gd name="connsiteY36" fmla="*/ 2147413 h 2262663"/>
              <a:gd name="connsiteX37" fmla="*/ 1083623 w 1347508"/>
              <a:gd name="connsiteY37" fmla="*/ 2003856 h 2262663"/>
              <a:gd name="connsiteX38" fmla="*/ 967226 w 1347508"/>
              <a:gd name="connsiteY38" fmla="*/ 1710924 h 2262663"/>
              <a:gd name="connsiteX39" fmla="*/ 862468 w 1347508"/>
              <a:gd name="connsiteY39" fmla="*/ 1410232 h 2262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1347508" h="2262663">
                <a:moveTo>
                  <a:pt x="862468" y="1410232"/>
                </a:moveTo>
                <a:cubicBezTo>
                  <a:pt x="940066" y="1365613"/>
                  <a:pt x="980805" y="1268616"/>
                  <a:pt x="1021544" y="1192958"/>
                </a:cubicBezTo>
                <a:cubicBezTo>
                  <a:pt x="1077803" y="1092081"/>
                  <a:pt x="1128241" y="987323"/>
                  <a:pt x="1174800" y="882566"/>
                </a:cubicBezTo>
                <a:cubicBezTo>
                  <a:pt x="1265978" y="667232"/>
                  <a:pt x="1331936" y="440258"/>
                  <a:pt x="1347456" y="207464"/>
                </a:cubicBezTo>
                <a:cubicBezTo>
                  <a:pt x="1349396" y="172545"/>
                  <a:pt x="1297017" y="168665"/>
                  <a:pt x="1295077" y="203584"/>
                </a:cubicBezTo>
                <a:cubicBezTo>
                  <a:pt x="1279557" y="420858"/>
                  <a:pt x="1221359" y="630373"/>
                  <a:pt x="1139881" y="830188"/>
                </a:cubicBezTo>
                <a:cubicBezTo>
                  <a:pt x="1099142" y="929125"/>
                  <a:pt x="1052583" y="1028062"/>
                  <a:pt x="1002145" y="1123120"/>
                </a:cubicBezTo>
                <a:cubicBezTo>
                  <a:pt x="963346" y="1194898"/>
                  <a:pt x="920667" y="1307415"/>
                  <a:pt x="846949" y="1357854"/>
                </a:cubicBezTo>
                <a:cubicBezTo>
                  <a:pt x="715032" y="923305"/>
                  <a:pt x="633554" y="475177"/>
                  <a:pt x="600575" y="21229"/>
                </a:cubicBezTo>
                <a:cubicBezTo>
                  <a:pt x="598635" y="-13690"/>
                  <a:pt x="546257" y="-2050"/>
                  <a:pt x="548197" y="30929"/>
                </a:cubicBezTo>
                <a:cubicBezTo>
                  <a:pt x="575356" y="401459"/>
                  <a:pt x="635494" y="770049"/>
                  <a:pt x="728612" y="1130880"/>
                </a:cubicBezTo>
                <a:cubicBezTo>
                  <a:pt x="499698" y="909725"/>
                  <a:pt x="325103" y="642012"/>
                  <a:pt x="216465" y="343260"/>
                </a:cubicBezTo>
                <a:cubicBezTo>
                  <a:pt x="204826" y="310281"/>
                  <a:pt x="156327" y="333561"/>
                  <a:pt x="167967" y="366540"/>
                </a:cubicBezTo>
                <a:cubicBezTo>
                  <a:pt x="231985" y="539195"/>
                  <a:pt x="317343" y="702151"/>
                  <a:pt x="422100" y="853467"/>
                </a:cubicBezTo>
                <a:cubicBezTo>
                  <a:pt x="470599" y="923305"/>
                  <a:pt x="524917" y="991203"/>
                  <a:pt x="581176" y="1055222"/>
                </a:cubicBezTo>
                <a:cubicBezTo>
                  <a:pt x="610275" y="1088201"/>
                  <a:pt x="639374" y="1119240"/>
                  <a:pt x="670413" y="1150279"/>
                </a:cubicBezTo>
                <a:cubicBezTo>
                  <a:pt x="685933" y="1165799"/>
                  <a:pt x="699513" y="1179378"/>
                  <a:pt x="716972" y="1194898"/>
                </a:cubicBezTo>
                <a:cubicBezTo>
                  <a:pt x="730552" y="1208478"/>
                  <a:pt x="748011" y="1216237"/>
                  <a:pt x="753831" y="1235637"/>
                </a:cubicBezTo>
                <a:cubicBezTo>
                  <a:pt x="757711" y="1247277"/>
                  <a:pt x="761591" y="1260856"/>
                  <a:pt x="765471" y="1272496"/>
                </a:cubicBezTo>
                <a:cubicBezTo>
                  <a:pt x="775171" y="1305475"/>
                  <a:pt x="784870" y="1336514"/>
                  <a:pt x="794570" y="1369493"/>
                </a:cubicBezTo>
                <a:cubicBezTo>
                  <a:pt x="808150" y="1416052"/>
                  <a:pt x="823669" y="1462611"/>
                  <a:pt x="839189" y="1509170"/>
                </a:cubicBezTo>
                <a:cubicBezTo>
                  <a:pt x="860529" y="1575128"/>
                  <a:pt x="883808" y="1641086"/>
                  <a:pt x="907087" y="1707044"/>
                </a:cubicBezTo>
                <a:cubicBezTo>
                  <a:pt x="918727" y="1740023"/>
                  <a:pt x="932307" y="1773003"/>
                  <a:pt x="943946" y="1805982"/>
                </a:cubicBezTo>
                <a:cubicBezTo>
                  <a:pt x="949766" y="1821501"/>
                  <a:pt x="955586" y="1838961"/>
                  <a:pt x="963346" y="1854480"/>
                </a:cubicBezTo>
                <a:cubicBezTo>
                  <a:pt x="965286" y="1860300"/>
                  <a:pt x="976925" y="1901039"/>
                  <a:pt x="982745" y="1902979"/>
                </a:cubicBezTo>
                <a:cubicBezTo>
                  <a:pt x="621915" y="1823441"/>
                  <a:pt x="294063" y="1631386"/>
                  <a:pt x="47690" y="1355914"/>
                </a:cubicBezTo>
                <a:cubicBezTo>
                  <a:pt x="24411" y="1330694"/>
                  <a:pt x="-16328" y="1363673"/>
                  <a:pt x="6951" y="1390833"/>
                </a:cubicBezTo>
                <a:cubicBezTo>
                  <a:pt x="125288" y="1522749"/>
                  <a:pt x="263024" y="1637206"/>
                  <a:pt x="414340" y="1730324"/>
                </a:cubicBezTo>
                <a:cubicBezTo>
                  <a:pt x="565656" y="1823441"/>
                  <a:pt x="732492" y="1893279"/>
                  <a:pt x="905147" y="1937898"/>
                </a:cubicBezTo>
                <a:cubicBezTo>
                  <a:pt x="920667" y="1941778"/>
                  <a:pt x="936186" y="1945658"/>
                  <a:pt x="951706" y="1949538"/>
                </a:cubicBezTo>
                <a:cubicBezTo>
                  <a:pt x="965286" y="1953418"/>
                  <a:pt x="982745" y="1953418"/>
                  <a:pt x="992445" y="1961177"/>
                </a:cubicBezTo>
                <a:cubicBezTo>
                  <a:pt x="1015724" y="1980577"/>
                  <a:pt x="1029304" y="2027136"/>
                  <a:pt x="1039004" y="2054295"/>
                </a:cubicBezTo>
                <a:cubicBezTo>
                  <a:pt x="1046764" y="2077574"/>
                  <a:pt x="1050644" y="2100854"/>
                  <a:pt x="1058403" y="2124133"/>
                </a:cubicBezTo>
                <a:cubicBezTo>
                  <a:pt x="1068103" y="2159052"/>
                  <a:pt x="1079743" y="2192031"/>
                  <a:pt x="1095262" y="2225010"/>
                </a:cubicBezTo>
                <a:cubicBezTo>
                  <a:pt x="1101082" y="2234710"/>
                  <a:pt x="1104962" y="2246350"/>
                  <a:pt x="1114662" y="2252170"/>
                </a:cubicBezTo>
                <a:cubicBezTo>
                  <a:pt x="1126301" y="2261870"/>
                  <a:pt x="1143761" y="2265750"/>
                  <a:pt x="1159281" y="2259930"/>
                </a:cubicBezTo>
                <a:cubicBezTo>
                  <a:pt x="1211659" y="2238590"/>
                  <a:pt x="1161221" y="2178452"/>
                  <a:pt x="1147641" y="2147413"/>
                </a:cubicBezTo>
                <a:cubicBezTo>
                  <a:pt x="1126301" y="2098914"/>
                  <a:pt x="1104962" y="2052355"/>
                  <a:pt x="1083623" y="2003856"/>
                </a:cubicBezTo>
                <a:cubicBezTo>
                  <a:pt x="1042884" y="1906859"/>
                  <a:pt x="1002145" y="1809862"/>
                  <a:pt x="967226" y="1710924"/>
                </a:cubicBezTo>
                <a:cubicBezTo>
                  <a:pt x="928427" y="1610047"/>
                  <a:pt x="893508" y="1511109"/>
                  <a:pt x="862468" y="1410232"/>
                </a:cubicBezTo>
                <a:close/>
              </a:path>
            </a:pathLst>
          </a:custGeom>
          <a:solidFill>
            <a:schemeClr val="accent3">
              <a:lumMod val="50000"/>
            </a:schemeClr>
          </a:solidFill>
          <a:ln w="19375" cap="flat">
            <a:noFill/>
            <a:prstDash val="solid"/>
            <a:miter/>
          </a:ln>
          <a:effectLst>
            <a:outerShdw blurRad="25400" dist="12700" dir="5400000" algn="t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105" name="任意多边形: 形状 104">
            <a:extLst>
              <a:ext uri="{FF2B5EF4-FFF2-40B4-BE49-F238E27FC236}">
                <a16:creationId xmlns:a16="http://schemas.microsoft.com/office/drawing/2014/main" id="{C1D7257A-FC43-4E3A-8425-3DD6F10A77A6}"/>
              </a:ext>
            </a:extLst>
          </p:cNvPr>
          <p:cNvSpPr/>
          <p:nvPr/>
        </p:nvSpPr>
        <p:spPr>
          <a:xfrm rot="15300000">
            <a:off x="10845893" y="277251"/>
            <a:ext cx="1158690" cy="1554914"/>
          </a:xfrm>
          <a:custGeom>
            <a:avLst/>
            <a:gdLst>
              <a:gd name="connsiteX0" fmla="*/ 361302 w 1712501"/>
              <a:gd name="connsiteY0" fmla="*/ 603323 h 2298106"/>
              <a:gd name="connsiteX1" fmla="*/ 339720 w 1712501"/>
              <a:gd name="connsiteY1" fmla="*/ 630967 h 2298106"/>
              <a:gd name="connsiteX2" fmla="*/ 269882 w 1712501"/>
              <a:gd name="connsiteY2" fmla="*/ 596049 h 2298106"/>
              <a:gd name="connsiteX3" fmla="*/ 233023 w 1712501"/>
              <a:gd name="connsiteY3" fmla="*/ 500991 h 2298106"/>
              <a:gd name="connsiteX4" fmla="*/ 266002 w 1712501"/>
              <a:gd name="connsiteY4" fmla="*/ 499050 h 2298106"/>
              <a:gd name="connsiteX5" fmla="*/ 289282 w 1712501"/>
              <a:gd name="connsiteY5" fmla="*/ 566948 h 2298106"/>
              <a:gd name="connsiteX6" fmla="*/ 320321 w 1712501"/>
              <a:gd name="connsiteY6" fmla="*/ 590228 h 2298106"/>
              <a:gd name="connsiteX7" fmla="*/ 333901 w 1712501"/>
              <a:gd name="connsiteY7" fmla="*/ 572769 h 2298106"/>
              <a:gd name="connsiteX8" fmla="*/ 320321 w 1712501"/>
              <a:gd name="connsiteY8" fmla="*/ 435033 h 2298106"/>
              <a:gd name="connsiteX9" fmla="*/ 351359 w 1712501"/>
              <a:gd name="connsiteY9" fmla="*/ 427273 h 2298106"/>
              <a:gd name="connsiteX10" fmla="*/ 366880 w 1712501"/>
              <a:gd name="connsiteY10" fmla="*/ 566948 h 2298106"/>
              <a:gd name="connsiteX11" fmla="*/ 361302 w 1712501"/>
              <a:gd name="connsiteY11" fmla="*/ 603323 h 2298106"/>
              <a:gd name="connsiteX12" fmla="*/ 386036 w 1712501"/>
              <a:gd name="connsiteY12" fmla="*/ 730390 h 2298106"/>
              <a:gd name="connsiteX13" fmla="*/ 366880 w 1712501"/>
              <a:gd name="connsiteY13" fmla="*/ 741544 h 2298106"/>
              <a:gd name="connsiteX14" fmla="*/ 190345 w 1712501"/>
              <a:gd name="connsiteY14" fmla="*/ 594108 h 2298106"/>
              <a:gd name="connsiteX15" fmla="*/ 217503 w 1712501"/>
              <a:gd name="connsiteY15" fmla="*/ 576649 h 2298106"/>
              <a:gd name="connsiteX16" fmla="*/ 324989 w 1712501"/>
              <a:gd name="connsiteY16" fmla="*/ 690682 h 2298106"/>
              <a:gd name="connsiteX17" fmla="*/ 359072 w 1712501"/>
              <a:gd name="connsiteY17" fmla="*/ 704290 h 2298106"/>
              <a:gd name="connsiteX18" fmla="*/ 356241 w 1712501"/>
              <a:gd name="connsiteY18" fmla="*/ 700866 h 2298106"/>
              <a:gd name="connsiteX19" fmla="*/ 357181 w 1712501"/>
              <a:gd name="connsiteY19" fmla="*/ 687226 h 2298106"/>
              <a:gd name="connsiteX20" fmla="*/ 392100 w 1712501"/>
              <a:gd name="connsiteY20" fmla="*/ 473832 h 2298106"/>
              <a:gd name="connsiteX21" fmla="*/ 423139 w 1712501"/>
              <a:gd name="connsiteY21" fmla="*/ 473832 h 2298106"/>
              <a:gd name="connsiteX22" fmla="*/ 384340 w 1712501"/>
              <a:gd name="connsiteY22" fmla="*/ 704685 h 2298106"/>
              <a:gd name="connsiteX23" fmla="*/ 376481 w 1712501"/>
              <a:gd name="connsiteY23" fmla="*/ 711927 h 2298106"/>
              <a:gd name="connsiteX24" fmla="*/ 385157 w 1712501"/>
              <a:gd name="connsiteY24" fmla="*/ 718629 h 2298106"/>
              <a:gd name="connsiteX25" fmla="*/ 386036 w 1712501"/>
              <a:gd name="connsiteY25" fmla="*/ 730390 h 2298106"/>
              <a:gd name="connsiteX26" fmla="*/ 176279 w 1712501"/>
              <a:gd name="connsiteY26" fmla="*/ 1633587 h 2298106"/>
              <a:gd name="connsiteX27" fmla="*/ 145725 w 1712501"/>
              <a:gd name="connsiteY27" fmla="*/ 1630042 h 2298106"/>
              <a:gd name="connsiteX28" fmla="*/ 56487 w 1712501"/>
              <a:gd name="connsiteY28" fmla="*/ 1478726 h 2298106"/>
              <a:gd name="connsiteX29" fmla="*/ 79767 w 1712501"/>
              <a:gd name="connsiteY29" fmla="*/ 1457386 h 2298106"/>
              <a:gd name="connsiteX30" fmla="*/ 176764 w 1712501"/>
              <a:gd name="connsiteY30" fmla="*/ 1622281 h 2298106"/>
              <a:gd name="connsiteX31" fmla="*/ 176279 w 1712501"/>
              <a:gd name="connsiteY31" fmla="*/ 1633587 h 2298106"/>
              <a:gd name="connsiteX32" fmla="*/ 480275 w 1712501"/>
              <a:gd name="connsiteY32" fmla="*/ 782435 h 2298106"/>
              <a:gd name="connsiteX33" fmla="*/ 440597 w 1712501"/>
              <a:gd name="connsiteY33" fmla="*/ 828843 h 2298106"/>
              <a:gd name="connsiteX34" fmla="*/ 341659 w 1712501"/>
              <a:gd name="connsiteY34" fmla="*/ 815263 h 2298106"/>
              <a:gd name="connsiteX35" fmla="*/ 200043 w 1712501"/>
              <a:gd name="connsiteY35" fmla="*/ 727964 h 2298106"/>
              <a:gd name="connsiteX36" fmla="*/ 223322 w 1712501"/>
              <a:gd name="connsiteY36" fmla="*/ 704685 h 2298106"/>
              <a:gd name="connsiteX37" fmla="*/ 415377 w 1712501"/>
              <a:gd name="connsiteY37" fmla="*/ 791982 h 2298106"/>
              <a:gd name="connsiteX38" fmla="*/ 454176 w 1712501"/>
              <a:gd name="connsiteY38" fmla="*/ 747365 h 2298106"/>
              <a:gd name="connsiteX39" fmla="*/ 461936 w 1712501"/>
              <a:gd name="connsiteY39" fmla="*/ 687225 h 2298106"/>
              <a:gd name="connsiteX40" fmla="*/ 452236 w 1712501"/>
              <a:gd name="connsiteY40" fmla="*/ 590228 h 2298106"/>
              <a:gd name="connsiteX41" fmla="*/ 483275 w 1712501"/>
              <a:gd name="connsiteY41" fmla="*/ 582468 h 2298106"/>
              <a:gd name="connsiteX42" fmla="*/ 480275 w 1712501"/>
              <a:gd name="connsiteY42" fmla="*/ 782435 h 2298106"/>
              <a:gd name="connsiteX43" fmla="*/ 262121 w 1712501"/>
              <a:gd name="connsiteY43" fmla="*/ 1686299 h 2298106"/>
              <a:gd name="connsiteX44" fmla="*/ 259181 w 1712501"/>
              <a:gd name="connsiteY44" fmla="*/ 1697211 h 2298106"/>
              <a:gd name="connsiteX45" fmla="*/ 249565 w 1712501"/>
              <a:gd name="connsiteY45" fmla="*/ 1700575 h 2298106"/>
              <a:gd name="connsiteX46" fmla="*/ 253241 w 1712501"/>
              <a:gd name="connsiteY46" fmla="*/ 1703033 h 2298106"/>
              <a:gd name="connsiteX47" fmla="*/ 234963 w 1712501"/>
              <a:gd name="connsiteY47" fmla="*/ 1727039 h 2298106"/>
              <a:gd name="connsiteX48" fmla="*/ 4110 w 1712501"/>
              <a:gd name="connsiteY48" fmla="*/ 1593182 h 2298106"/>
              <a:gd name="connsiteX49" fmla="*/ 27389 w 1712501"/>
              <a:gd name="connsiteY49" fmla="*/ 1569903 h 2298106"/>
              <a:gd name="connsiteX50" fmla="*/ 179887 w 1712501"/>
              <a:gd name="connsiteY50" fmla="*/ 1680390 h 2298106"/>
              <a:gd name="connsiteX51" fmla="*/ 235600 w 1712501"/>
              <a:gd name="connsiteY51" fmla="*/ 1694231 h 2298106"/>
              <a:gd name="connsiteX52" fmla="*/ 231083 w 1712501"/>
              <a:gd name="connsiteY52" fmla="*/ 1686298 h 2298106"/>
              <a:gd name="connsiteX53" fmla="*/ 163185 w 1712501"/>
              <a:gd name="connsiteY53" fmla="*/ 1478724 h 2298106"/>
              <a:gd name="connsiteX54" fmla="*/ 188404 w 1712501"/>
              <a:gd name="connsiteY54" fmla="*/ 1463204 h 2298106"/>
              <a:gd name="connsiteX55" fmla="*/ 262121 w 1712501"/>
              <a:gd name="connsiteY55" fmla="*/ 1686299 h 2298106"/>
              <a:gd name="connsiteX56" fmla="*/ 549962 w 1712501"/>
              <a:gd name="connsiteY56" fmla="*/ 824479 h 2298106"/>
              <a:gd name="connsiteX57" fmla="*/ 498796 w 1712501"/>
              <a:gd name="connsiteY57" fmla="*/ 929720 h 2298106"/>
              <a:gd name="connsiteX58" fmla="*/ 469606 w 1712501"/>
              <a:gd name="connsiteY58" fmla="*/ 926446 h 2298106"/>
              <a:gd name="connsiteX59" fmla="*/ 469917 w 1712501"/>
              <a:gd name="connsiteY59" fmla="*/ 924572 h 2298106"/>
              <a:gd name="connsiteX60" fmla="*/ 463877 w 1712501"/>
              <a:gd name="connsiteY60" fmla="*/ 927780 h 2298106"/>
              <a:gd name="connsiteX61" fmla="*/ 217503 w 1712501"/>
              <a:gd name="connsiteY61" fmla="*/ 840482 h 2298106"/>
              <a:gd name="connsiteX62" fmla="*/ 240782 w 1712501"/>
              <a:gd name="connsiteY62" fmla="*/ 819143 h 2298106"/>
              <a:gd name="connsiteX63" fmla="*/ 463877 w 1712501"/>
              <a:gd name="connsiteY63" fmla="*/ 896741 h 2298106"/>
              <a:gd name="connsiteX64" fmla="*/ 475607 w 1712501"/>
              <a:gd name="connsiteY64" fmla="*/ 900500 h 2298106"/>
              <a:gd name="connsiteX65" fmla="*/ 476792 w 1712501"/>
              <a:gd name="connsiteY65" fmla="*/ 903942 h 2298106"/>
              <a:gd name="connsiteX66" fmla="*/ 520135 w 1712501"/>
              <a:gd name="connsiteY66" fmla="*/ 817688 h 2298106"/>
              <a:gd name="connsiteX67" fmla="*/ 545355 w 1712501"/>
              <a:gd name="connsiteY67" fmla="*/ 712447 h 2298106"/>
              <a:gd name="connsiteX68" fmla="*/ 576394 w 1712501"/>
              <a:gd name="connsiteY68" fmla="*/ 710506 h 2298106"/>
              <a:gd name="connsiteX69" fmla="*/ 549962 w 1712501"/>
              <a:gd name="connsiteY69" fmla="*/ 824479 h 2298106"/>
              <a:gd name="connsiteX70" fmla="*/ 733923 w 1712501"/>
              <a:gd name="connsiteY70" fmla="*/ 429910 h 2298106"/>
              <a:gd name="connsiteX71" fmla="*/ 706370 w 1712501"/>
              <a:gd name="connsiteY71" fmla="*/ 438912 h 2298106"/>
              <a:gd name="connsiteX72" fmla="*/ 578333 w 1712501"/>
              <a:gd name="connsiteY72" fmla="*/ 194479 h 2298106"/>
              <a:gd name="connsiteX73" fmla="*/ 609373 w 1712501"/>
              <a:gd name="connsiteY73" fmla="*/ 186719 h 2298106"/>
              <a:gd name="connsiteX74" fmla="*/ 729649 w 1712501"/>
              <a:gd name="connsiteY74" fmla="*/ 417573 h 2298106"/>
              <a:gd name="connsiteX75" fmla="*/ 733923 w 1712501"/>
              <a:gd name="connsiteY75" fmla="*/ 429910 h 2298106"/>
              <a:gd name="connsiteX76" fmla="*/ 605008 w 1712501"/>
              <a:gd name="connsiteY76" fmla="*/ 928264 h 2298106"/>
              <a:gd name="connsiteX77" fmla="*/ 556994 w 1712501"/>
              <a:gd name="connsiteY77" fmla="*/ 1034476 h 2298106"/>
              <a:gd name="connsiteX78" fmla="*/ 547294 w 1712501"/>
              <a:gd name="connsiteY78" fmla="*/ 1042692 h 2298106"/>
              <a:gd name="connsiteX79" fmla="*/ 538969 w 1712501"/>
              <a:gd name="connsiteY79" fmla="*/ 1041085 h 2298106"/>
              <a:gd name="connsiteX80" fmla="*/ 537595 w 1712501"/>
              <a:gd name="connsiteY80" fmla="*/ 1042236 h 2298106"/>
              <a:gd name="connsiteX81" fmla="*/ 287341 w 1712501"/>
              <a:gd name="connsiteY81" fmla="*/ 1001497 h 2298106"/>
              <a:gd name="connsiteX82" fmla="*/ 302861 w 1712501"/>
              <a:gd name="connsiteY82" fmla="*/ 974338 h 2298106"/>
              <a:gd name="connsiteX83" fmla="*/ 529835 w 1712501"/>
              <a:gd name="connsiteY83" fmla="*/ 1011197 h 2298106"/>
              <a:gd name="connsiteX84" fmla="*/ 533044 w 1712501"/>
              <a:gd name="connsiteY84" fmla="*/ 1011614 h 2298106"/>
              <a:gd name="connsiteX85" fmla="*/ 575181 w 1712501"/>
              <a:gd name="connsiteY85" fmla="*/ 915170 h 2298106"/>
              <a:gd name="connsiteX86" fmla="*/ 601613 w 1712501"/>
              <a:gd name="connsiteY86" fmla="*/ 805562 h 2298106"/>
              <a:gd name="connsiteX87" fmla="*/ 632652 w 1712501"/>
              <a:gd name="connsiteY87" fmla="*/ 813322 h 2298106"/>
              <a:gd name="connsiteX88" fmla="*/ 605008 w 1712501"/>
              <a:gd name="connsiteY88" fmla="*/ 928264 h 2298106"/>
              <a:gd name="connsiteX89" fmla="*/ 364698 w 1712501"/>
              <a:gd name="connsiteY89" fmla="*/ 1826946 h 2298106"/>
              <a:gd name="connsiteX90" fmla="*/ 345541 w 1712501"/>
              <a:gd name="connsiteY90" fmla="*/ 1839555 h 2298106"/>
              <a:gd name="connsiteX91" fmla="*/ 9930 w 1712501"/>
              <a:gd name="connsiteY91" fmla="*/ 1694059 h 2298106"/>
              <a:gd name="connsiteX92" fmla="*/ 33209 w 1712501"/>
              <a:gd name="connsiteY92" fmla="*/ 1672720 h 2298106"/>
              <a:gd name="connsiteX93" fmla="*/ 265367 w 1712501"/>
              <a:gd name="connsiteY93" fmla="*/ 1792208 h 2298106"/>
              <a:gd name="connsiteX94" fmla="*/ 324426 w 1712501"/>
              <a:gd name="connsiteY94" fmla="*/ 1803161 h 2298106"/>
              <a:gd name="connsiteX95" fmla="*/ 322261 w 1712501"/>
              <a:gd name="connsiteY95" fmla="*/ 1796877 h 2298106"/>
              <a:gd name="connsiteX96" fmla="*/ 281522 w 1712501"/>
              <a:gd name="connsiteY96" fmla="*/ 1496185 h 2298106"/>
              <a:gd name="connsiteX97" fmla="*/ 308681 w 1712501"/>
              <a:gd name="connsiteY97" fmla="*/ 1480665 h 2298106"/>
              <a:gd name="connsiteX98" fmla="*/ 353300 w 1712501"/>
              <a:gd name="connsiteY98" fmla="*/ 1796877 h 2298106"/>
              <a:gd name="connsiteX99" fmla="*/ 347544 w 1712501"/>
              <a:gd name="connsiteY99" fmla="*/ 1807449 h 2298106"/>
              <a:gd name="connsiteX100" fmla="*/ 353301 w 1712501"/>
              <a:gd name="connsiteY100" fmla="*/ 1808516 h 2298106"/>
              <a:gd name="connsiteX101" fmla="*/ 364698 w 1712501"/>
              <a:gd name="connsiteY101" fmla="*/ 1826946 h 2298106"/>
              <a:gd name="connsiteX102" fmla="*/ 732317 w 1712501"/>
              <a:gd name="connsiteY102" fmla="*/ 529120 h 2298106"/>
              <a:gd name="connsiteX103" fmla="*/ 712190 w 1712501"/>
              <a:gd name="connsiteY103" fmla="*/ 541730 h 2298106"/>
              <a:gd name="connsiteX104" fmla="*/ 628772 w 1712501"/>
              <a:gd name="connsiteY104" fmla="*/ 471891 h 2298106"/>
              <a:gd name="connsiteX105" fmla="*/ 562814 w 1712501"/>
              <a:gd name="connsiteY105" fmla="*/ 341915 h 2298106"/>
              <a:gd name="connsiteX106" fmla="*/ 593853 w 1712501"/>
              <a:gd name="connsiteY106" fmla="*/ 334155 h 2298106"/>
              <a:gd name="connsiteX107" fmla="*/ 642352 w 1712501"/>
              <a:gd name="connsiteY107" fmla="*/ 435033 h 2298106"/>
              <a:gd name="connsiteX108" fmla="*/ 721890 w 1712501"/>
              <a:gd name="connsiteY108" fmla="*/ 510691 h 2298106"/>
              <a:gd name="connsiteX109" fmla="*/ 732317 w 1712501"/>
              <a:gd name="connsiteY109" fmla="*/ 529120 h 2298106"/>
              <a:gd name="connsiteX110" fmla="*/ 645505 w 1712501"/>
              <a:gd name="connsiteY110" fmla="*/ 1011439 h 2298106"/>
              <a:gd name="connsiteX111" fmla="*/ 597734 w 1712501"/>
              <a:gd name="connsiteY111" fmla="*/ 1108194 h 2298106"/>
              <a:gd name="connsiteX112" fmla="*/ 597729 w 1712501"/>
              <a:gd name="connsiteY112" fmla="*/ 1108198 h 2298106"/>
              <a:gd name="connsiteX113" fmla="*/ 597461 w 1712501"/>
              <a:gd name="connsiteY113" fmla="*/ 1114500 h 2298106"/>
              <a:gd name="connsiteX114" fmla="*/ 588034 w 1712501"/>
              <a:gd name="connsiteY114" fmla="*/ 1123715 h 2298106"/>
              <a:gd name="connsiteX115" fmla="*/ 363000 w 1712501"/>
              <a:gd name="connsiteY115" fmla="*/ 1110135 h 2298106"/>
              <a:gd name="connsiteX116" fmla="*/ 378520 w 1712501"/>
              <a:gd name="connsiteY116" fmla="*/ 1082976 h 2298106"/>
              <a:gd name="connsiteX117" fmla="*/ 478669 w 1712501"/>
              <a:gd name="connsiteY117" fmla="*/ 1110377 h 2298106"/>
              <a:gd name="connsiteX118" fmla="*/ 570245 w 1712501"/>
              <a:gd name="connsiteY118" fmla="*/ 1094422 h 2298106"/>
              <a:gd name="connsiteX119" fmla="*/ 570574 w 1712501"/>
              <a:gd name="connsiteY119" fmla="*/ 1092675 h 2298106"/>
              <a:gd name="connsiteX120" fmla="*/ 628773 w 1712501"/>
              <a:gd name="connsiteY120" fmla="*/ 904500 h 2298106"/>
              <a:gd name="connsiteX121" fmla="*/ 659812 w 1712501"/>
              <a:gd name="connsiteY121" fmla="*/ 904500 h 2298106"/>
              <a:gd name="connsiteX122" fmla="*/ 645505 w 1712501"/>
              <a:gd name="connsiteY122" fmla="*/ 1011439 h 2298106"/>
              <a:gd name="connsiteX123" fmla="*/ 865446 w 1712501"/>
              <a:gd name="connsiteY123" fmla="*/ 217759 h 2298106"/>
              <a:gd name="connsiteX124" fmla="*/ 741289 w 1712501"/>
              <a:gd name="connsiteY124" fmla="*/ 374896 h 2298106"/>
              <a:gd name="connsiteX125" fmla="*/ 718011 w 1712501"/>
              <a:gd name="connsiteY125" fmla="*/ 373682 h 2298106"/>
              <a:gd name="connsiteX126" fmla="*/ 715070 w 1712501"/>
              <a:gd name="connsiteY126" fmla="*/ 367924 h 2298106"/>
              <a:gd name="connsiteX127" fmla="*/ 708310 w 1712501"/>
              <a:gd name="connsiteY127" fmla="*/ 365194 h 2298106"/>
              <a:gd name="connsiteX128" fmla="*/ 605493 w 1712501"/>
              <a:gd name="connsiteY128" fmla="*/ 118821 h 2298106"/>
              <a:gd name="connsiteX129" fmla="*/ 636532 w 1712501"/>
              <a:gd name="connsiteY129" fmla="*/ 111061 h 2298106"/>
              <a:gd name="connsiteX130" fmla="*/ 676059 w 1712501"/>
              <a:gd name="connsiteY130" fmla="*/ 234733 h 2298106"/>
              <a:gd name="connsiteX131" fmla="*/ 690269 w 1712501"/>
              <a:gd name="connsiteY131" fmla="*/ 261356 h 2298106"/>
              <a:gd name="connsiteX132" fmla="*/ 704452 w 1712501"/>
              <a:gd name="connsiteY132" fmla="*/ 240280 h 2298106"/>
              <a:gd name="connsiteX133" fmla="*/ 698610 w 1712501"/>
              <a:gd name="connsiteY133" fmla="*/ 233279 h 2298106"/>
              <a:gd name="connsiteX134" fmla="*/ 655931 w 1712501"/>
              <a:gd name="connsiteY134" fmla="*/ 16005 h 2298106"/>
              <a:gd name="connsiteX135" fmla="*/ 686970 w 1712501"/>
              <a:gd name="connsiteY135" fmla="*/ 16005 h 2298106"/>
              <a:gd name="connsiteX136" fmla="*/ 700065 w 1712501"/>
              <a:gd name="connsiteY136" fmla="*/ 122217 h 2298106"/>
              <a:gd name="connsiteX137" fmla="*/ 722992 w 1712501"/>
              <a:gd name="connsiteY137" fmla="*/ 207893 h 2298106"/>
              <a:gd name="connsiteX138" fmla="*/ 738622 w 1712501"/>
              <a:gd name="connsiteY138" fmla="*/ 169017 h 2298106"/>
              <a:gd name="connsiteX139" fmla="*/ 745169 w 1712501"/>
              <a:gd name="connsiteY139" fmla="*/ 58683 h 2298106"/>
              <a:gd name="connsiteX140" fmla="*/ 776208 w 1712501"/>
              <a:gd name="connsiteY140" fmla="*/ 50923 h 2298106"/>
              <a:gd name="connsiteX141" fmla="*/ 769418 w 1712501"/>
              <a:gd name="connsiteY141" fmla="*/ 177505 h 2298106"/>
              <a:gd name="connsiteX142" fmla="*/ 710250 w 1712501"/>
              <a:gd name="connsiteY142" fmla="*/ 289536 h 2298106"/>
              <a:gd name="connsiteX143" fmla="*/ 706289 w 1712501"/>
              <a:gd name="connsiteY143" fmla="*/ 291370 h 2298106"/>
              <a:gd name="connsiteX144" fmla="*/ 731680 w 1712501"/>
              <a:gd name="connsiteY144" fmla="*/ 338941 h 2298106"/>
              <a:gd name="connsiteX145" fmla="*/ 784696 w 1712501"/>
              <a:gd name="connsiteY145" fmla="*/ 282263 h 2298106"/>
              <a:gd name="connsiteX146" fmla="*/ 838287 w 1712501"/>
              <a:gd name="connsiteY146" fmla="*/ 202239 h 2298106"/>
              <a:gd name="connsiteX147" fmla="*/ 865446 w 1712501"/>
              <a:gd name="connsiteY147" fmla="*/ 217759 h 2298106"/>
              <a:gd name="connsiteX148" fmla="*/ 867387 w 1712501"/>
              <a:gd name="connsiteY148" fmla="*/ 324455 h 2298106"/>
              <a:gd name="connsiteX149" fmla="*/ 743230 w 1712501"/>
              <a:gd name="connsiteY149" fmla="*/ 508751 h 2298106"/>
              <a:gd name="connsiteX150" fmla="*/ 719951 w 1712501"/>
              <a:gd name="connsiteY150" fmla="*/ 487412 h 2298106"/>
              <a:gd name="connsiteX151" fmla="*/ 836347 w 1712501"/>
              <a:gd name="connsiteY151" fmla="*/ 316696 h 2298106"/>
              <a:gd name="connsiteX152" fmla="*/ 867387 w 1712501"/>
              <a:gd name="connsiteY152" fmla="*/ 324455 h 2298106"/>
              <a:gd name="connsiteX153" fmla="*/ 459997 w 1712501"/>
              <a:gd name="connsiteY153" fmla="*/ 1915971 h 2298106"/>
              <a:gd name="connsiteX154" fmla="*/ 450298 w 1712501"/>
              <a:gd name="connsiteY154" fmla="*/ 1924912 h 2298106"/>
              <a:gd name="connsiteX155" fmla="*/ 120505 w 1712501"/>
              <a:gd name="connsiteY155" fmla="*/ 1922972 h 2298106"/>
              <a:gd name="connsiteX156" fmla="*/ 130206 w 1712501"/>
              <a:gd name="connsiteY156" fmla="*/ 1891933 h 2298106"/>
              <a:gd name="connsiteX157" fmla="*/ 442537 w 1712501"/>
              <a:gd name="connsiteY157" fmla="*/ 1893874 h 2298106"/>
              <a:gd name="connsiteX158" fmla="*/ 459997 w 1712501"/>
              <a:gd name="connsiteY158" fmla="*/ 1915971 h 2298106"/>
              <a:gd name="connsiteX159" fmla="*/ 767964 w 1712501"/>
              <a:gd name="connsiteY159" fmla="*/ 768220 h 2298106"/>
              <a:gd name="connsiteX160" fmla="*/ 747109 w 1712501"/>
              <a:gd name="connsiteY160" fmla="*/ 774524 h 2298106"/>
              <a:gd name="connsiteX161" fmla="*/ 582214 w 1712501"/>
              <a:gd name="connsiteY161" fmla="*/ 592169 h 2298106"/>
              <a:gd name="connsiteX162" fmla="*/ 609373 w 1712501"/>
              <a:gd name="connsiteY162" fmla="*/ 576649 h 2298106"/>
              <a:gd name="connsiteX163" fmla="*/ 762629 w 1712501"/>
              <a:gd name="connsiteY163" fmla="*/ 747365 h 2298106"/>
              <a:gd name="connsiteX164" fmla="*/ 767964 w 1712501"/>
              <a:gd name="connsiteY164" fmla="*/ 768220 h 2298106"/>
              <a:gd name="connsiteX165" fmla="*/ 475517 w 1712501"/>
              <a:gd name="connsiteY165" fmla="*/ 1862835 h 2298106"/>
              <a:gd name="connsiteX166" fmla="*/ 444478 w 1712501"/>
              <a:gd name="connsiteY166" fmla="*/ 1853135 h 2298106"/>
              <a:gd name="connsiteX167" fmla="*/ 438658 w 1712501"/>
              <a:gd name="connsiteY167" fmla="*/ 1577663 h 2298106"/>
              <a:gd name="connsiteX168" fmla="*/ 469697 w 1712501"/>
              <a:gd name="connsiteY168" fmla="*/ 1569903 h 2298106"/>
              <a:gd name="connsiteX169" fmla="*/ 475517 w 1712501"/>
              <a:gd name="connsiteY169" fmla="*/ 1862835 h 2298106"/>
              <a:gd name="connsiteX170" fmla="*/ 686486 w 1712501"/>
              <a:gd name="connsiteY170" fmla="*/ 1089766 h 2298106"/>
              <a:gd name="connsiteX171" fmla="*/ 656763 w 1712501"/>
              <a:gd name="connsiteY171" fmla="*/ 1167833 h 2298106"/>
              <a:gd name="connsiteX172" fmla="*/ 659175 w 1712501"/>
              <a:gd name="connsiteY172" fmla="*/ 1178881 h 2298106"/>
              <a:gd name="connsiteX173" fmla="*/ 652052 w 1712501"/>
              <a:gd name="connsiteY173" fmla="*/ 1189671 h 2298106"/>
              <a:gd name="connsiteX174" fmla="*/ 647455 w 1712501"/>
              <a:gd name="connsiteY174" fmla="*/ 1192279 h 2298106"/>
              <a:gd name="connsiteX175" fmla="*/ 646232 w 1712501"/>
              <a:gd name="connsiteY175" fmla="*/ 1195493 h 2298106"/>
              <a:gd name="connsiteX176" fmla="*/ 636532 w 1712501"/>
              <a:gd name="connsiteY176" fmla="*/ 1203707 h 2298106"/>
              <a:gd name="connsiteX177" fmla="*/ 629651 w 1712501"/>
              <a:gd name="connsiteY177" fmla="*/ 1202380 h 2298106"/>
              <a:gd name="connsiteX178" fmla="*/ 601401 w 1712501"/>
              <a:gd name="connsiteY178" fmla="*/ 1218407 h 2298106"/>
              <a:gd name="connsiteX179" fmla="*/ 430898 w 1712501"/>
              <a:gd name="connsiteY179" fmla="*/ 1230410 h 2298106"/>
              <a:gd name="connsiteX180" fmla="*/ 438658 w 1712501"/>
              <a:gd name="connsiteY180" fmla="*/ 1199371 h 2298106"/>
              <a:gd name="connsiteX181" fmla="*/ 541960 w 1712501"/>
              <a:gd name="connsiteY181" fmla="*/ 1202766 h 2298106"/>
              <a:gd name="connsiteX182" fmla="*/ 623565 w 1712501"/>
              <a:gd name="connsiteY182" fmla="*/ 1168032 h 2298106"/>
              <a:gd name="connsiteX183" fmla="*/ 655931 w 1712501"/>
              <a:gd name="connsiteY183" fmla="*/ 1082006 h 2298106"/>
              <a:gd name="connsiteX184" fmla="*/ 669511 w 1712501"/>
              <a:gd name="connsiteY184" fmla="*/ 978220 h 2298106"/>
              <a:gd name="connsiteX185" fmla="*/ 700551 w 1712501"/>
              <a:gd name="connsiteY185" fmla="*/ 978219 h 2298106"/>
              <a:gd name="connsiteX186" fmla="*/ 686486 w 1712501"/>
              <a:gd name="connsiteY186" fmla="*/ 1089766 h 2298106"/>
              <a:gd name="connsiteX187" fmla="*/ 869508 w 1712501"/>
              <a:gd name="connsiteY187" fmla="*/ 494716 h 2298106"/>
              <a:gd name="connsiteX188" fmla="*/ 758748 w 1712501"/>
              <a:gd name="connsiteY188" fmla="*/ 640667 h 2298106"/>
              <a:gd name="connsiteX189" fmla="*/ 747321 w 1712501"/>
              <a:gd name="connsiteY189" fmla="*/ 642941 h 2298106"/>
              <a:gd name="connsiteX190" fmla="*/ 738640 w 1712501"/>
              <a:gd name="connsiteY190" fmla="*/ 635591 h 2298106"/>
              <a:gd name="connsiteX191" fmla="*/ 733196 w 1712501"/>
              <a:gd name="connsiteY191" fmla="*/ 643001 h 2298106"/>
              <a:gd name="connsiteX192" fmla="*/ 719949 w 1712501"/>
              <a:gd name="connsiteY192" fmla="*/ 644546 h 2298106"/>
              <a:gd name="connsiteX193" fmla="*/ 626832 w 1712501"/>
              <a:gd name="connsiteY193" fmla="*/ 566949 h 2298106"/>
              <a:gd name="connsiteX194" fmla="*/ 537594 w 1712501"/>
              <a:gd name="connsiteY194" fmla="*/ 442793 h 2298106"/>
              <a:gd name="connsiteX195" fmla="*/ 564754 w 1712501"/>
              <a:gd name="connsiteY195" fmla="*/ 427273 h 2298106"/>
              <a:gd name="connsiteX196" fmla="*/ 640412 w 1712501"/>
              <a:gd name="connsiteY196" fmla="*/ 533970 h 2298106"/>
              <a:gd name="connsiteX197" fmla="*/ 729649 w 1712501"/>
              <a:gd name="connsiteY197" fmla="*/ 615447 h 2298106"/>
              <a:gd name="connsiteX198" fmla="*/ 737507 w 1712501"/>
              <a:gd name="connsiteY198" fmla="*/ 621138 h 2298106"/>
              <a:gd name="connsiteX199" fmla="*/ 743229 w 1712501"/>
              <a:gd name="connsiteY199" fmla="*/ 611568 h 2298106"/>
              <a:gd name="connsiteX200" fmla="*/ 851866 w 1712501"/>
              <a:gd name="connsiteY200" fmla="*/ 433093 h 2298106"/>
              <a:gd name="connsiteX201" fmla="*/ 882906 w 1712501"/>
              <a:gd name="connsiteY201" fmla="*/ 433093 h 2298106"/>
              <a:gd name="connsiteX202" fmla="*/ 869508 w 1712501"/>
              <a:gd name="connsiteY202" fmla="*/ 494716 h 2298106"/>
              <a:gd name="connsiteX203" fmla="*/ 778633 w 1712501"/>
              <a:gd name="connsiteY203" fmla="*/ 843877 h 2298106"/>
              <a:gd name="connsiteX204" fmla="*/ 762629 w 1712501"/>
              <a:gd name="connsiteY204" fmla="*/ 857942 h 2298106"/>
              <a:gd name="connsiteX205" fmla="*/ 648172 w 1712501"/>
              <a:gd name="connsiteY205" fmla="*/ 784224 h 2298106"/>
              <a:gd name="connsiteX206" fmla="*/ 675331 w 1712501"/>
              <a:gd name="connsiteY206" fmla="*/ 768704 h 2298106"/>
              <a:gd name="connsiteX207" fmla="*/ 762629 w 1712501"/>
              <a:gd name="connsiteY207" fmla="*/ 826902 h 2298106"/>
              <a:gd name="connsiteX208" fmla="*/ 778633 w 1712501"/>
              <a:gd name="connsiteY208" fmla="*/ 843877 h 2298106"/>
              <a:gd name="connsiteX209" fmla="*/ 522500 w 1712501"/>
              <a:gd name="connsiteY209" fmla="*/ 1961166 h 2298106"/>
              <a:gd name="connsiteX210" fmla="*/ 514315 w 1712501"/>
              <a:gd name="connsiteY210" fmla="*/ 1971472 h 2298106"/>
              <a:gd name="connsiteX211" fmla="*/ 233023 w 1712501"/>
              <a:gd name="connsiteY211" fmla="*/ 2029671 h 2298106"/>
              <a:gd name="connsiteX212" fmla="*/ 233023 w 1712501"/>
              <a:gd name="connsiteY212" fmla="*/ 1992812 h 2298106"/>
              <a:gd name="connsiteX213" fmla="*/ 496856 w 1712501"/>
              <a:gd name="connsiteY213" fmla="*/ 1940433 h 2298106"/>
              <a:gd name="connsiteX214" fmla="*/ 522500 w 1712501"/>
              <a:gd name="connsiteY214" fmla="*/ 1961166 h 2298106"/>
              <a:gd name="connsiteX215" fmla="*/ 756809 w 1712501"/>
              <a:gd name="connsiteY215" fmla="*/ 1179488 h 2298106"/>
              <a:gd name="connsiteX216" fmla="*/ 718010 w 1712501"/>
              <a:gd name="connsiteY216" fmla="*/ 1257571 h 2298106"/>
              <a:gd name="connsiteX217" fmla="*/ 695701 w 1712501"/>
              <a:gd name="connsiteY217" fmla="*/ 1262907 h 2298106"/>
              <a:gd name="connsiteX218" fmla="*/ 691895 w 1712501"/>
              <a:gd name="connsiteY218" fmla="*/ 1258327 h 2298106"/>
              <a:gd name="connsiteX219" fmla="*/ 670542 w 1712501"/>
              <a:gd name="connsiteY219" fmla="*/ 1276395 h 2298106"/>
              <a:gd name="connsiteX220" fmla="*/ 491036 w 1712501"/>
              <a:gd name="connsiteY220" fmla="*/ 1309950 h 2298106"/>
              <a:gd name="connsiteX221" fmla="*/ 489096 w 1712501"/>
              <a:gd name="connsiteY221" fmla="*/ 1276971 h 2298106"/>
              <a:gd name="connsiteX222" fmla="*/ 694730 w 1712501"/>
              <a:gd name="connsiteY222" fmla="*/ 1212952 h 2298106"/>
              <a:gd name="connsiteX223" fmla="*/ 710740 w 1712501"/>
              <a:gd name="connsiteY223" fmla="*/ 1209595 h 2298106"/>
              <a:gd name="connsiteX224" fmla="*/ 712008 w 1712501"/>
              <a:gd name="connsiteY224" fmla="*/ 1207526 h 2298106"/>
              <a:gd name="connsiteX225" fmla="*/ 735469 w 1712501"/>
              <a:gd name="connsiteY225" fmla="*/ 1092676 h 2298106"/>
              <a:gd name="connsiteX226" fmla="*/ 766508 w 1712501"/>
              <a:gd name="connsiteY226" fmla="*/ 1092675 h 2298106"/>
              <a:gd name="connsiteX227" fmla="*/ 756809 w 1712501"/>
              <a:gd name="connsiteY227" fmla="*/ 1179488 h 2298106"/>
              <a:gd name="connsiteX228" fmla="*/ 933343 w 1712501"/>
              <a:gd name="connsiteY228" fmla="*/ 561128 h 2298106"/>
              <a:gd name="connsiteX229" fmla="*/ 783967 w 1712501"/>
              <a:gd name="connsiteY229" fmla="*/ 799743 h 2298106"/>
              <a:gd name="connsiteX230" fmla="*/ 760688 w 1712501"/>
              <a:gd name="connsiteY230" fmla="*/ 778402 h 2298106"/>
              <a:gd name="connsiteX231" fmla="*/ 902304 w 1712501"/>
              <a:gd name="connsiteY231" fmla="*/ 553369 h 2298106"/>
              <a:gd name="connsiteX232" fmla="*/ 933343 w 1712501"/>
              <a:gd name="connsiteY232" fmla="*/ 561128 h 2298106"/>
              <a:gd name="connsiteX233" fmla="*/ 572514 w 1712501"/>
              <a:gd name="connsiteY233" fmla="*/ 1957893 h 2298106"/>
              <a:gd name="connsiteX234" fmla="*/ 539535 w 1712501"/>
              <a:gd name="connsiteY234" fmla="*/ 1957893 h 2298106"/>
              <a:gd name="connsiteX235" fmla="*/ 516255 w 1712501"/>
              <a:gd name="connsiteY235" fmla="*/ 1626162 h 2298106"/>
              <a:gd name="connsiteX236" fmla="*/ 547294 w 1712501"/>
              <a:gd name="connsiteY236" fmla="*/ 1618402 h 2298106"/>
              <a:gd name="connsiteX237" fmla="*/ 572514 w 1712501"/>
              <a:gd name="connsiteY237" fmla="*/ 1957893 h 2298106"/>
              <a:gd name="connsiteX238" fmla="*/ 774268 w 1712501"/>
              <a:gd name="connsiteY238" fmla="*/ 1315770 h 2298106"/>
              <a:gd name="connsiteX239" fmla="*/ 531774 w 1712501"/>
              <a:gd name="connsiteY239" fmla="*/ 1405006 h 2298106"/>
              <a:gd name="connsiteX240" fmla="*/ 539534 w 1712501"/>
              <a:gd name="connsiteY240" fmla="*/ 1373968 h 2298106"/>
              <a:gd name="connsiteX241" fmla="*/ 747108 w 1712501"/>
              <a:gd name="connsiteY241" fmla="*/ 1300249 h 2298106"/>
              <a:gd name="connsiteX242" fmla="*/ 774268 w 1712501"/>
              <a:gd name="connsiteY242" fmla="*/ 1315770 h 2298106"/>
              <a:gd name="connsiteX243" fmla="*/ 960504 w 1712501"/>
              <a:gd name="connsiteY243" fmla="*/ 650366 h 2298106"/>
              <a:gd name="connsiteX244" fmla="*/ 801428 w 1712501"/>
              <a:gd name="connsiteY244" fmla="*/ 871521 h 2298106"/>
              <a:gd name="connsiteX245" fmla="*/ 785908 w 1712501"/>
              <a:gd name="connsiteY245" fmla="*/ 844361 h 2298106"/>
              <a:gd name="connsiteX246" fmla="*/ 929464 w 1712501"/>
              <a:gd name="connsiteY246" fmla="*/ 642606 h 2298106"/>
              <a:gd name="connsiteX247" fmla="*/ 960504 w 1712501"/>
              <a:gd name="connsiteY247" fmla="*/ 650366 h 2298106"/>
              <a:gd name="connsiteX248" fmla="*/ 607433 w 1712501"/>
              <a:gd name="connsiteY248" fmla="*/ 2010271 h 2298106"/>
              <a:gd name="connsiteX249" fmla="*/ 361059 w 1712501"/>
              <a:gd name="connsiteY249" fmla="*/ 2118909 h 2298106"/>
              <a:gd name="connsiteX250" fmla="*/ 361060 w 1712501"/>
              <a:gd name="connsiteY250" fmla="*/ 2087869 h 2298106"/>
              <a:gd name="connsiteX251" fmla="*/ 580274 w 1712501"/>
              <a:gd name="connsiteY251" fmla="*/ 1994751 h 2298106"/>
              <a:gd name="connsiteX252" fmla="*/ 607433 w 1712501"/>
              <a:gd name="connsiteY252" fmla="*/ 2010271 h 2298106"/>
              <a:gd name="connsiteX253" fmla="*/ 940104 w 1712501"/>
              <a:gd name="connsiteY253" fmla="*/ 854213 h 2298106"/>
              <a:gd name="connsiteX254" fmla="*/ 789788 w 1712501"/>
              <a:gd name="connsiteY254" fmla="*/ 968519 h 2298106"/>
              <a:gd name="connsiteX255" fmla="*/ 778604 w 1712501"/>
              <a:gd name="connsiteY255" fmla="*/ 942602 h 2298106"/>
              <a:gd name="connsiteX256" fmla="*/ 789255 w 1712501"/>
              <a:gd name="connsiteY256" fmla="*/ 936870 h 2298106"/>
              <a:gd name="connsiteX257" fmla="*/ 748079 w 1712501"/>
              <a:gd name="connsiteY257" fmla="*/ 925355 h 2298106"/>
              <a:gd name="connsiteX258" fmla="*/ 702490 w 1712501"/>
              <a:gd name="connsiteY258" fmla="*/ 888981 h 2298106"/>
              <a:gd name="connsiteX259" fmla="*/ 725770 w 1712501"/>
              <a:gd name="connsiteY259" fmla="*/ 867641 h 2298106"/>
              <a:gd name="connsiteX260" fmla="*/ 805307 w 1712501"/>
              <a:gd name="connsiteY260" fmla="*/ 910320 h 2298106"/>
              <a:gd name="connsiteX261" fmla="*/ 820585 w 1712501"/>
              <a:gd name="connsiteY261" fmla="*/ 926566 h 2298106"/>
              <a:gd name="connsiteX262" fmla="*/ 820576 w 1712501"/>
              <a:gd name="connsiteY262" fmla="*/ 926593 h 2298106"/>
              <a:gd name="connsiteX263" fmla="*/ 843137 w 1712501"/>
              <a:gd name="connsiteY263" fmla="*/ 919596 h 2298106"/>
              <a:gd name="connsiteX264" fmla="*/ 921705 w 1712501"/>
              <a:gd name="connsiteY264" fmla="*/ 788104 h 2298106"/>
              <a:gd name="connsiteX265" fmla="*/ 952744 w 1712501"/>
              <a:gd name="connsiteY265" fmla="*/ 788104 h 2298106"/>
              <a:gd name="connsiteX266" fmla="*/ 940104 w 1712501"/>
              <a:gd name="connsiteY266" fmla="*/ 854213 h 2298106"/>
              <a:gd name="connsiteX267" fmla="*/ 657872 w 1712501"/>
              <a:gd name="connsiteY267" fmla="*/ 2000571 h 2298106"/>
              <a:gd name="connsiteX268" fmla="*/ 626833 w 1712501"/>
              <a:gd name="connsiteY268" fmla="*/ 1990871 h 2298106"/>
              <a:gd name="connsiteX269" fmla="*/ 621013 w 1712501"/>
              <a:gd name="connsiteY269" fmla="*/ 1709579 h 2298106"/>
              <a:gd name="connsiteX270" fmla="*/ 652052 w 1712501"/>
              <a:gd name="connsiteY270" fmla="*/ 1701819 h 2298106"/>
              <a:gd name="connsiteX271" fmla="*/ 657872 w 1712501"/>
              <a:gd name="connsiteY271" fmla="*/ 2000571 h 2298106"/>
              <a:gd name="connsiteX272" fmla="*/ 725769 w 1712501"/>
              <a:gd name="connsiteY272" fmla="*/ 2043249 h 2298106"/>
              <a:gd name="connsiteX273" fmla="*/ 469696 w 1712501"/>
              <a:gd name="connsiteY273" fmla="*/ 2182925 h 2298106"/>
              <a:gd name="connsiteX274" fmla="*/ 471636 w 1712501"/>
              <a:gd name="connsiteY274" fmla="*/ 2151887 h 2298106"/>
              <a:gd name="connsiteX275" fmla="*/ 698610 w 1712501"/>
              <a:gd name="connsiteY275" fmla="*/ 2027729 h 2298106"/>
              <a:gd name="connsiteX276" fmla="*/ 725769 w 1712501"/>
              <a:gd name="connsiteY276" fmla="*/ 2043249 h 2298106"/>
              <a:gd name="connsiteX277" fmla="*/ 762629 w 1712501"/>
              <a:gd name="connsiteY277" fmla="*/ 2072350 h 2298106"/>
              <a:gd name="connsiteX278" fmla="*/ 731589 w 1712501"/>
              <a:gd name="connsiteY278" fmla="*/ 2064590 h 2298106"/>
              <a:gd name="connsiteX279" fmla="*/ 708310 w 1712501"/>
              <a:gd name="connsiteY279" fmla="*/ 1771658 h 2298106"/>
              <a:gd name="connsiteX280" fmla="*/ 739349 w 1712501"/>
              <a:gd name="connsiteY280" fmla="*/ 1763897 h 2298106"/>
              <a:gd name="connsiteX281" fmla="*/ 762629 w 1712501"/>
              <a:gd name="connsiteY281" fmla="*/ 2072350 h 2298106"/>
              <a:gd name="connsiteX282" fmla="*/ 836347 w 1712501"/>
              <a:gd name="connsiteY282" fmla="*/ 2093689 h 2298106"/>
              <a:gd name="connsiteX283" fmla="*/ 829315 w 1712501"/>
              <a:gd name="connsiteY283" fmla="*/ 2104207 h 2298106"/>
              <a:gd name="connsiteX284" fmla="*/ 818967 w 1712501"/>
              <a:gd name="connsiteY284" fmla="*/ 2105005 h 2298106"/>
              <a:gd name="connsiteX285" fmla="*/ 816947 w 1712501"/>
              <a:gd name="connsiteY285" fmla="*/ 2116968 h 2298106"/>
              <a:gd name="connsiteX286" fmla="*/ 626832 w 1712501"/>
              <a:gd name="connsiteY286" fmla="*/ 2225604 h 2298106"/>
              <a:gd name="connsiteX287" fmla="*/ 626832 w 1712501"/>
              <a:gd name="connsiteY287" fmla="*/ 2190685 h 2298106"/>
              <a:gd name="connsiteX288" fmla="*/ 789787 w 1712501"/>
              <a:gd name="connsiteY288" fmla="*/ 2099508 h 2298106"/>
              <a:gd name="connsiteX289" fmla="*/ 800578 w 1712501"/>
              <a:gd name="connsiteY289" fmla="*/ 2091325 h 2298106"/>
              <a:gd name="connsiteX290" fmla="*/ 806741 w 1712501"/>
              <a:gd name="connsiteY290" fmla="*/ 2092590 h 2298106"/>
              <a:gd name="connsiteX291" fmla="*/ 805308 w 1712501"/>
              <a:gd name="connsiteY291" fmla="*/ 2085929 h 2298106"/>
              <a:gd name="connsiteX292" fmla="*/ 774269 w 1712501"/>
              <a:gd name="connsiteY292" fmla="*/ 1841496 h 2298106"/>
              <a:gd name="connsiteX293" fmla="*/ 803368 w 1712501"/>
              <a:gd name="connsiteY293" fmla="*/ 1825976 h 2298106"/>
              <a:gd name="connsiteX294" fmla="*/ 836347 w 1712501"/>
              <a:gd name="connsiteY294" fmla="*/ 2093689 h 2298106"/>
              <a:gd name="connsiteX295" fmla="*/ 960303 w 1712501"/>
              <a:gd name="connsiteY295" fmla="*/ 2055561 h 2298106"/>
              <a:gd name="connsiteX296" fmla="*/ 906186 w 1712501"/>
              <a:gd name="connsiteY296" fmla="*/ 2130548 h 2298106"/>
              <a:gd name="connsiteX297" fmla="*/ 901103 w 1712501"/>
              <a:gd name="connsiteY297" fmla="*/ 2131504 h 2298106"/>
              <a:gd name="connsiteX298" fmla="*/ 882361 w 1712501"/>
              <a:gd name="connsiteY298" fmla="*/ 2174075 h 2298106"/>
              <a:gd name="connsiteX299" fmla="*/ 725771 w 1712501"/>
              <a:gd name="connsiteY299" fmla="*/ 2297383 h 2298106"/>
              <a:gd name="connsiteX300" fmla="*/ 718011 w 1712501"/>
              <a:gd name="connsiteY300" fmla="*/ 2266344 h 2298106"/>
              <a:gd name="connsiteX301" fmla="*/ 879027 w 1712501"/>
              <a:gd name="connsiteY301" fmla="*/ 2103388 h 2298106"/>
              <a:gd name="connsiteX302" fmla="*/ 898911 w 1712501"/>
              <a:gd name="connsiteY302" fmla="*/ 2091991 h 2298106"/>
              <a:gd name="connsiteX303" fmla="*/ 901755 w 1712501"/>
              <a:gd name="connsiteY303" fmla="*/ 2093998 h 2298106"/>
              <a:gd name="connsiteX304" fmla="*/ 911872 w 1712501"/>
              <a:gd name="connsiteY304" fmla="*/ 2085430 h 2298106"/>
              <a:gd name="connsiteX305" fmla="*/ 912006 w 1712501"/>
              <a:gd name="connsiteY305" fmla="*/ 1911334 h 2298106"/>
              <a:gd name="connsiteX306" fmla="*/ 943045 w 1712501"/>
              <a:gd name="connsiteY306" fmla="*/ 1901634 h 2298106"/>
              <a:gd name="connsiteX307" fmla="*/ 960303 w 1712501"/>
              <a:gd name="connsiteY307" fmla="*/ 2055561 h 2298106"/>
              <a:gd name="connsiteX308" fmla="*/ 1324729 w 1712501"/>
              <a:gd name="connsiteY308" fmla="*/ 1087098 h 2298106"/>
              <a:gd name="connsiteX309" fmla="*/ 1303875 w 1712501"/>
              <a:gd name="connsiteY309" fmla="*/ 1092675 h 2298106"/>
              <a:gd name="connsiteX310" fmla="*/ 1100180 w 1712501"/>
              <a:gd name="connsiteY310" fmla="*/ 757064 h 2298106"/>
              <a:gd name="connsiteX311" fmla="*/ 1131220 w 1712501"/>
              <a:gd name="connsiteY311" fmla="*/ 759004 h 2298106"/>
              <a:gd name="connsiteX312" fmla="*/ 1319395 w 1712501"/>
              <a:gd name="connsiteY312" fmla="*/ 1065516 h 2298106"/>
              <a:gd name="connsiteX313" fmla="*/ 1324729 w 1712501"/>
              <a:gd name="connsiteY313" fmla="*/ 1087098 h 2298106"/>
              <a:gd name="connsiteX314" fmla="*/ 1473862 w 1712501"/>
              <a:gd name="connsiteY314" fmla="*/ 551066 h 2298106"/>
              <a:gd name="connsiteX315" fmla="*/ 1445490 w 1712501"/>
              <a:gd name="connsiteY315" fmla="*/ 563070 h 2298106"/>
              <a:gd name="connsiteX316" fmla="*/ 1329093 w 1712501"/>
              <a:gd name="connsiteY316" fmla="*/ 312817 h 2298106"/>
              <a:gd name="connsiteX317" fmla="*/ 1362072 w 1712501"/>
              <a:gd name="connsiteY317" fmla="*/ 312817 h 2298106"/>
              <a:gd name="connsiteX318" fmla="*/ 1468769 w 1712501"/>
              <a:gd name="connsiteY318" fmla="*/ 539791 h 2298106"/>
              <a:gd name="connsiteX319" fmla="*/ 1473862 w 1712501"/>
              <a:gd name="connsiteY319" fmla="*/ 551066 h 2298106"/>
              <a:gd name="connsiteX320" fmla="*/ 1587107 w 1712501"/>
              <a:gd name="connsiteY320" fmla="*/ 318636 h 2298106"/>
              <a:gd name="connsiteX321" fmla="*/ 1472650 w 1712501"/>
              <a:gd name="connsiteY321" fmla="*/ 491291 h 2298106"/>
              <a:gd name="connsiteX322" fmla="*/ 1444278 w 1712501"/>
              <a:gd name="connsiteY322" fmla="*/ 480106 h 2298106"/>
              <a:gd name="connsiteX323" fmla="*/ 1448771 w 1712501"/>
              <a:gd name="connsiteY323" fmla="*/ 471146 h 2298106"/>
              <a:gd name="connsiteX324" fmla="*/ 1447430 w 1712501"/>
              <a:gd name="connsiteY324" fmla="*/ 469951 h 2298106"/>
              <a:gd name="connsiteX325" fmla="*/ 1431911 w 1712501"/>
              <a:gd name="connsiteY325" fmla="*/ 250737 h 2298106"/>
              <a:gd name="connsiteX326" fmla="*/ 1464890 w 1712501"/>
              <a:gd name="connsiteY326" fmla="*/ 252678 h 2298106"/>
              <a:gd name="connsiteX327" fmla="*/ 1463677 w 1712501"/>
              <a:gd name="connsiteY327" fmla="*/ 357434 h 2298106"/>
              <a:gd name="connsiteX328" fmla="*/ 1475427 w 1712501"/>
              <a:gd name="connsiteY328" fmla="*/ 440650 h 2298106"/>
              <a:gd name="connsiteX329" fmla="*/ 1513631 w 1712501"/>
              <a:gd name="connsiteY329" fmla="*/ 397689 h 2298106"/>
              <a:gd name="connsiteX330" fmla="*/ 1556067 w 1712501"/>
              <a:gd name="connsiteY330" fmla="*/ 310876 h 2298106"/>
              <a:gd name="connsiteX331" fmla="*/ 1587107 w 1712501"/>
              <a:gd name="connsiteY331" fmla="*/ 318636 h 2298106"/>
              <a:gd name="connsiteX332" fmla="*/ 1645305 w 1712501"/>
              <a:gd name="connsiteY332" fmla="*/ 400114 h 2298106"/>
              <a:gd name="connsiteX333" fmla="*/ 1464890 w 1712501"/>
              <a:gd name="connsiteY333" fmla="*/ 605749 h 2298106"/>
              <a:gd name="connsiteX334" fmla="*/ 1449370 w 1712501"/>
              <a:gd name="connsiteY334" fmla="*/ 578589 h 2298106"/>
              <a:gd name="connsiteX335" fmla="*/ 1618146 w 1712501"/>
              <a:gd name="connsiteY335" fmla="*/ 384594 h 2298106"/>
              <a:gd name="connsiteX336" fmla="*/ 1645305 w 1712501"/>
              <a:gd name="connsiteY336" fmla="*/ 400114 h 2298106"/>
              <a:gd name="connsiteX337" fmla="*/ 1647246 w 1712501"/>
              <a:gd name="connsiteY337" fmla="*/ 559189 h 2298106"/>
              <a:gd name="connsiteX338" fmla="*/ 1445490 w 1712501"/>
              <a:gd name="connsiteY338" fmla="*/ 698865 h 2298106"/>
              <a:gd name="connsiteX339" fmla="*/ 1426394 w 1712501"/>
              <a:gd name="connsiteY339" fmla="*/ 675678 h 2298106"/>
              <a:gd name="connsiteX340" fmla="*/ 1430983 w 1712501"/>
              <a:gd name="connsiteY340" fmla="*/ 672791 h 2298106"/>
              <a:gd name="connsiteX341" fmla="*/ 1401084 w 1712501"/>
              <a:gd name="connsiteY341" fmla="*/ 663857 h 2298106"/>
              <a:gd name="connsiteX342" fmla="*/ 1327154 w 1712501"/>
              <a:gd name="connsiteY342" fmla="*/ 570830 h 2298106"/>
              <a:gd name="connsiteX343" fmla="*/ 1268955 w 1712501"/>
              <a:gd name="connsiteY343" fmla="*/ 386535 h 2298106"/>
              <a:gd name="connsiteX344" fmla="*/ 1301934 w 1712501"/>
              <a:gd name="connsiteY344" fmla="*/ 386535 h 2298106"/>
              <a:gd name="connsiteX345" fmla="*/ 1342673 w 1712501"/>
              <a:gd name="connsiteY345" fmla="*/ 533971 h 2298106"/>
              <a:gd name="connsiteX346" fmla="*/ 1407328 w 1712501"/>
              <a:gd name="connsiteY346" fmla="*/ 629725 h 2298106"/>
              <a:gd name="connsiteX347" fmla="*/ 1429805 w 1712501"/>
              <a:gd name="connsiteY347" fmla="*/ 640643 h 2298106"/>
              <a:gd name="connsiteX348" fmla="*/ 1429486 w 1712501"/>
              <a:gd name="connsiteY348" fmla="*/ 640668 h 2298106"/>
              <a:gd name="connsiteX349" fmla="*/ 1420271 w 1712501"/>
              <a:gd name="connsiteY349" fmla="*/ 650368 h 2298106"/>
              <a:gd name="connsiteX350" fmla="*/ 1418331 w 1712501"/>
              <a:gd name="connsiteY350" fmla="*/ 654248 h 2298106"/>
              <a:gd name="connsiteX351" fmla="*/ 1433851 w 1712501"/>
              <a:gd name="connsiteY351" fmla="*/ 642608 h 2298106"/>
              <a:gd name="connsiteX352" fmla="*/ 1429805 w 1712501"/>
              <a:gd name="connsiteY352" fmla="*/ 640643 h 2298106"/>
              <a:gd name="connsiteX353" fmla="*/ 1441611 w 1712501"/>
              <a:gd name="connsiteY353" fmla="*/ 639698 h 2298106"/>
              <a:gd name="connsiteX354" fmla="*/ 1451311 w 1712501"/>
              <a:gd name="connsiteY354" fmla="*/ 658127 h 2298106"/>
              <a:gd name="connsiteX355" fmla="*/ 1449370 w 1712501"/>
              <a:gd name="connsiteY355" fmla="*/ 662007 h 2298106"/>
              <a:gd name="connsiteX356" fmla="*/ 1440958 w 1712501"/>
              <a:gd name="connsiteY356" fmla="*/ 668317 h 2298106"/>
              <a:gd name="connsiteX357" fmla="*/ 1492413 w 1712501"/>
              <a:gd name="connsiteY357" fmla="*/ 653883 h 2298106"/>
              <a:gd name="connsiteX358" fmla="*/ 1620086 w 1712501"/>
              <a:gd name="connsiteY358" fmla="*/ 543670 h 2298106"/>
              <a:gd name="connsiteX359" fmla="*/ 1647246 w 1712501"/>
              <a:gd name="connsiteY359" fmla="*/ 559189 h 2298106"/>
              <a:gd name="connsiteX360" fmla="*/ 1422211 w 1712501"/>
              <a:gd name="connsiteY360" fmla="*/ 1436047 h 2298106"/>
              <a:gd name="connsiteX361" fmla="*/ 1305814 w 1712501"/>
              <a:gd name="connsiteY361" fmla="*/ 1500065 h 2298106"/>
              <a:gd name="connsiteX362" fmla="*/ 1121519 w 1712501"/>
              <a:gd name="connsiteY362" fmla="*/ 1507825 h 2298106"/>
              <a:gd name="connsiteX363" fmla="*/ 1110850 w 1712501"/>
              <a:gd name="connsiteY363" fmla="*/ 1490850 h 2298106"/>
              <a:gd name="connsiteX364" fmla="*/ 1111264 w 1712501"/>
              <a:gd name="connsiteY364" fmla="*/ 1490173 h 2298106"/>
              <a:gd name="connsiteX365" fmla="*/ 1063534 w 1712501"/>
              <a:gd name="connsiteY365" fmla="*/ 1469874 h 2298106"/>
              <a:gd name="connsiteX366" fmla="*/ 954685 w 1712501"/>
              <a:gd name="connsiteY366" fmla="*/ 1313830 h 2298106"/>
              <a:gd name="connsiteX367" fmla="*/ 985724 w 1712501"/>
              <a:gd name="connsiteY367" fmla="*/ 1313830 h 2298106"/>
              <a:gd name="connsiteX368" fmla="*/ 1133160 w 1712501"/>
              <a:gd name="connsiteY368" fmla="*/ 1465145 h 2298106"/>
              <a:gd name="connsiteX369" fmla="*/ 1142860 w 1712501"/>
              <a:gd name="connsiteY369" fmla="*/ 1474360 h 2298106"/>
              <a:gd name="connsiteX370" fmla="*/ 1143039 w 1712501"/>
              <a:gd name="connsiteY370" fmla="*/ 1476597 h 2298106"/>
              <a:gd name="connsiteX371" fmla="*/ 1270895 w 1712501"/>
              <a:gd name="connsiteY371" fmla="*/ 1474846 h 2298106"/>
              <a:gd name="connsiteX372" fmla="*/ 1391172 w 1712501"/>
              <a:gd name="connsiteY372" fmla="*/ 1428287 h 2298106"/>
              <a:gd name="connsiteX373" fmla="*/ 1422211 w 1712501"/>
              <a:gd name="connsiteY373" fmla="*/ 1436047 h 2298106"/>
              <a:gd name="connsiteX374" fmla="*/ 1487443 w 1712501"/>
              <a:gd name="connsiteY374" fmla="*/ 1324166 h 2298106"/>
              <a:gd name="connsiteX375" fmla="*/ 1482351 w 1712501"/>
              <a:gd name="connsiteY375" fmla="*/ 1335169 h 2298106"/>
              <a:gd name="connsiteX376" fmla="*/ 1177779 w 1712501"/>
              <a:gd name="connsiteY376" fmla="*/ 1399186 h 2298106"/>
              <a:gd name="connsiteX377" fmla="*/ 1165775 w 1712501"/>
              <a:gd name="connsiteY377" fmla="*/ 1393245 h 2298106"/>
              <a:gd name="connsiteX378" fmla="*/ 1162486 w 1712501"/>
              <a:gd name="connsiteY378" fmla="*/ 1384174 h 2298106"/>
              <a:gd name="connsiteX379" fmla="*/ 1155378 w 1712501"/>
              <a:gd name="connsiteY379" fmla="*/ 1390427 h 2298106"/>
              <a:gd name="connsiteX380" fmla="*/ 1142859 w 1712501"/>
              <a:gd name="connsiteY380" fmla="*/ 1389487 h 2298106"/>
              <a:gd name="connsiteX381" fmla="*/ 977963 w 1712501"/>
              <a:gd name="connsiteY381" fmla="*/ 1146994 h 2298106"/>
              <a:gd name="connsiteX382" fmla="*/ 1009002 w 1712501"/>
              <a:gd name="connsiteY382" fmla="*/ 1146993 h 2298106"/>
              <a:gd name="connsiteX383" fmla="*/ 1158378 w 1712501"/>
              <a:gd name="connsiteY383" fmla="*/ 1362328 h 2298106"/>
              <a:gd name="connsiteX384" fmla="*/ 1166593 w 1712501"/>
              <a:gd name="connsiteY384" fmla="*/ 1371209 h 2298106"/>
              <a:gd name="connsiteX385" fmla="*/ 1166503 w 1712501"/>
              <a:gd name="connsiteY385" fmla="*/ 1371678 h 2298106"/>
              <a:gd name="connsiteX386" fmla="*/ 1177779 w 1712501"/>
              <a:gd name="connsiteY386" fmla="*/ 1368148 h 2298106"/>
              <a:gd name="connsiteX387" fmla="*/ 1459071 w 1712501"/>
              <a:gd name="connsiteY387" fmla="*/ 1311888 h 2298106"/>
              <a:gd name="connsiteX388" fmla="*/ 1487443 w 1712501"/>
              <a:gd name="connsiteY388" fmla="*/ 1324166 h 2298106"/>
              <a:gd name="connsiteX389" fmla="*/ 1561524 w 1712501"/>
              <a:gd name="connsiteY389" fmla="*/ 1119835 h 2298106"/>
              <a:gd name="connsiteX390" fmla="*/ 1554128 w 1712501"/>
              <a:gd name="connsiteY390" fmla="*/ 1129535 h 2298106"/>
              <a:gd name="connsiteX391" fmla="*/ 1272836 w 1712501"/>
              <a:gd name="connsiteY391" fmla="*/ 1193553 h 2298106"/>
              <a:gd name="connsiteX392" fmla="*/ 1270961 w 1712501"/>
              <a:gd name="connsiteY392" fmla="*/ 1192753 h 2298106"/>
              <a:gd name="connsiteX393" fmla="*/ 1269561 w 1712501"/>
              <a:gd name="connsiteY393" fmla="*/ 1193917 h 2298106"/>
              <a:gd name="connsiteX394" fmla="*/ 1257315 w 1712501"/>
              <a:gd name="connsiteY394" fmla="*/ 1191613 h 2298106"/>
              <a:gd name="connsiteX395" fmla="*/ 1047800 w 1712501"/>
              <a:gd name="connsiteY395" fmla="*/ 894801 h 2298106"/>
              <a:gd name="connsiteX396" fmla="*/ 1076900 w 1712501"/>
              <a:gd name="connsiteY396" fmla="*/ 885101 h 2298106"/>
              <a:gd name="connsiteX397" fmla="*/ 1204573 w 1712501"/>
              <a:gd name="connsiteY397" fmla="*/ 1109347 h 2298106"/>
              <a:gd name="connsiteX398" fmla="*/ 1271139 w 1712501"/>
              <a:gd name="connsiteY398" fmla="*/ 1163084 h 2298106"/>
              <a:gd name="connsiteX399" fmla="*/ 1272836 w 1712501"/>
              <a:gd name="connsiteY399" fmla="*/ 1162514 h 2298106"/>
              <a:gd name="connsiteX400" fmla="*/ 1538609 w 1712501"/>
              <a:gd name="connsiteY400" fmla="*/ 1102376 h 2298106"/>
              <a:gd name="connsiteX401" fmla="*/ 1561524 w 1712501"/>
              <a:gd name="connsiteY401" fmla="*/ 1119835 h 2298106"/>
              <a:gd name="connsiteX402" fmla="*/ 1536668 w 1712501"/>
              <a:gd name="connsiteY402" fmla="*/ 1218772 h 2298106"/>
              <a:gd name="connsiteX403" fmla="*/ 1424152 w 1712501"/>
              <a:gd name="connsiteY403" fmla="*/ 1290549 h 2298106"/>
              <a:gd name="connsiteX404" fmla="*/ 1230157 w 1712501"/>
              <a:gd name="connsiteY404" fmla="*/ 1309950 h 2298106"/>
              <a:gd name="connsiteX405" fmla="*/ 1223678 w 1712501"/>
              <a:gd name="connsiteY405" fmla="*/ 1306727 h 2298106"/>
              <a:gd name="connsiteX406" fmla="*/ 1222396 w 1712501"/>
              <a:gd name="connsiteY406" fmla="*/ 1308008 h 2298106"/>
              <a:gd name="connsiteX407" fmla="*/ 1206876 w 1712501"/>
              <a:gd name="connsiteY407" fmla="*/ 1311889 h 2298106"/>
              <a:gd name="connsiteX408" fmla="*/ 1092419 w 1712501"/>
              <a:gd name="connsiteY408" fmla="*/ 1197431 h 2298106"/>
              <a:gd name="connsiteX409" fmla="*/ 1009001 w 1712501"/>
              <a:gd name="connsiteY409" fmla="*/ 1018956 h 2298106"/>
              <a:gd name="connsiteX410" fmla="*/ 1038101 w 1712501"/>
              <a:gd name="connsiteY410" fmla="*/ 1009256 h 2298106"/>
              <a:gd name="connsiteX411" fmla="*/ 1104059 w 1712501"/>
              <a:gd name="connsiteY411" fmla="*/ 1158632 h 2298106"/>
              <a:gd name="connsiteX412" fmla="*/ 1202996 w 1712501"/>
              <a:gd name="connsiteY412" fmla="*/ 1280850 h 2298106"/>
              <a:gd name="connsiteX413" fmla="*/ 1219910 w 1712501"/>
              <a:gd name="connsiteY413" fmla="*/ 1277304 h 2298106"/>
              <a:gd name="connsiteX414" fmla="*/ 1222038 w 1712501"/>
              <a:gd name="connsiteY414" fmla="*/ 1280271 h 2298106"/>
              <a:gd name="connsiteX415" fmla="*/ 1230157 w 1712501"/>
              <a:gd name="connsiteY415" fmla="*/ 1276970 h 2298106"/>
              <a:gd name="connsiteX416" fmla="*/ 1371773 w 1712501"/>
              <a:gd name="connsiteY416" fmla="*/ 1271151 h 2298106"/>
              <a:gd name="connsiteX417" fmla="*/ 1505629 w 1712501"/>
              <a:gd name="connsiteY417" fmla="*/ 1211011 h 2298106"/>
              <a:gd name="connsiteX418" fmla="*/ 1536668 w 1712501"/>
              <a:gd name="connsiteY418" fmla="*/ 1218772 h 2298106"/>
              <a:gd name="connsiteX419" fmla="*/ 1707779 w 1712501"/>
              <a:gd name="connsiteY419" fmla="*/ 644093 h 2298106"/>
              <a:gd name="connsiteX420" fmla="*/ 1703505 w 1712501"/>
              <a:gd name="connsiteY420" fmla="*/ 656187 h 2298106"/>
              <a:gd name="connsiteX421" fmla="*/ 1410573 w 1712501"/>
              <a:gd name="connsiteY421" fmla="*/ 807503 h 2298106"/>
              <a:gd name="connsiteX422" fmla="*/ 1398539 w 1712501"/>
              <a:gd name="connsiteY422" fmla="*/ 801259 h 2298106"/>
              <a:gd name="connsiteX423" fmla="*/ 1396177 w 1712501"/>
              <a:gd name="connsiteY423" fmla="*/ 794699 h 2298106"/>
              <a:gd name="connsiteX424" fmla="*/ 1385353 w 1712501"/>
              <a:gd name="connsiteY424" fmla="*/ 795863 h 2298106"/>
              <a:gd name="connsiteX425" fmla="*/ 1212696 w 1712501"/>
              <a:gd name="connsiteY425" fmla="*/ 512631 h 2298106"/>
              <a:gd name="connsiteX426" fmla="*/ 1243735 w 1712501"/>
              <a:gd name="connsiteY426" fmla="*/ 502931 h 2298106"/>
              <a:gd name="connsiteX427" fmla="*/ 1393112 w 1712501"/>
              <a:gd name="connsiteY427" fmla="*/ 764824 h 2298106"/>
              <a:gd name="connsiteX428" fmla="*/ 1402812 w 1712501"/>
              <a:gd name="connsiteY428" fmla="*/ 773766 h 2298106"/>
              <a:gd name="connsiteX429" fmla="*/ 1403048 w 1712501"/>
              <a:gd name="connsiteY429" fmla="*/ 776608 h 2298106"/>
              <a:gd name="connsiteX430" fmla="*/ 1408633 w 1712501"/>
              <a:gd name="connsiteY430" fmla="*/ 774524 h 2298106"/>
              <a:gd name="connsiteX431" fmla="*/ 1680226 w 1712501"/>
              <a:gd name="connsiteY431" fmla="*/ 632908 h 2298106"/>
              <a:gd name="connsiteX432" fmla="*/ 1707779 w 1712501"/>
              <a:gd name="connsiteY432" fmla="*/ 644093 h 2298106"/>
              <a:gd name="connsiteX433" fmla="*/ 1666766 w 1712501"/>
              <a:gd name="connsiteY433" fmla="*/ 946452 h 2298106"/>
              <a:gd name="connsiteX434" fmla="*/ 1662765 w 1712501"/>
              <a:gd name="connsiteY434" fmla="*/ 958819 h 2298106"/>
              <a:gd name="connsiteX435" fmla="*/ 1327154 w 1712501"/>
              <a:gd name="connsiteY435" fmla="*/ 1055816 h 2298106"/>
              <a:gd name="connsiteX436" fmla="*/ 1327154 w 1712501"/>
              <a:gd name="connsiteY436" fmla="*/ 1022838 h 2298106"/>
              <a:gd name="connsiteX437" fmla="*/ 1639485 w 1712501"/>
              <a:gd name="connsiteY437" fmla="*/ 935539 h 2298106"/>
              <a:gd name="connsiteX438" fmla="*/ 1666766 w 1712501"/>
              <a:gd name="connsiteY438" fmla="*/ 946452 h 2298106"/>
              <a:gd name="connsiteX439" fmla="*/ 1712476 w 1712501"/>
              <a:gd name="connsiteY439" fmla="*/ 798167 h 2298106"/>
              <a:gd name="connsiteX440" fmla="*/ 1707383 w 1712501"/>
              <a:gd name="connsiteY440" fmla="*/ 809443 h 2298106"/>
              <a:gd name="connsiteX441" fmla="*/ 1554127 w 1712501"/>
              <a:gd name="connsiteY441" fmla="*/ 916140 h 2298106"/>
              <a:gd name="connsiteX442" fmla="*/ 1362072 w 1712501"/>
              <a:gd name="connsiteY442" fmla="*/ 912259 h 2298106"/>
              <a:gd name="connsiteX443" fmla="*/ 1351554 w 1712501"/>
              <a:gd name="connsiteY443" fmla="*/ 905227 h 2298106"/>
              <a:gd name="connsiteX444" fmla="*/ 1350938 w 1712501"/>
              <a:gd name="connsiteY444" fmla="*/ 897232 h 2298106"/>
              <a:gd name="connsiteX445" fmla="*/ 1278928 w 1712501"/>
              <a:gd name="connsiteY445" fmla="*/ 857213 h 2298106"/>
              <a:gd name="connsiteX446" fmla="*/ 1138979 w 1712501"/>
              <a:gd name="connsiteY446" fmla="*/ 601867 h 2298106"/>
              <a:gd name="connsiteX447" fmla="*/ 1170018 w 1712501"/>
              <a:gd name="connsiteY447" fmla="*/ 594108 h 2298106"/>
              <a:gd name="connsiteX448" fmla="*/ 1371773 w 1712501"/>
              <a:gd name="connsiteY448" fmla="*/ 873460 h 2298106"/>
              <a:gd name="connsiteX449" fmla="*/ 1381473 w 1712501"/>
              <a:gd name="connsiteY449" fmla="*/ 881584 h 2298106"/>
              <a:gd name="connsiteX450" fmla="*/ 1381608 w 1712501"/>
              <a:gd name="connsiteY450" fmla="*/ 883219 h 2298106"/>
              <a:gd name="connsiteX451" fmla="*/ 1465617 w 1712501"/>
              <a:gd name="connsiteY451" fmla="*/ 897468 h 2298106"/>
              <a:gd name="connsiteX452" fmla="*/ 1559947 w 1712501"/>
              <a:gd name="connsiteY452" fmla="*/ 877340 h 2298106"/>
              <a:gd name="connsiteX453" fmla="*/ 1684104 w 1712501"/>
              <a:gd name="connsiteY453" fmla="*/ 786164 h 2298106"/>
              <a:gd name="connsiteX454" fmla="*/ 1712476 w 1712501"/>
              <a:gd name="connsiteY454" fmla="*/ 798167 h 22981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</a:cxnLst>
            <a:rect l="l" t="t" r="r" b="b"/>
            <a:pathLst>
              <a:path w="1712501" h="2298106">
                <a:moveTo>
                  <a:pt x="361302" y="603323"/>
                </a:moveTo>
                <a:cubicBezTo>
                  <a:pt x="357665" y="614963"/>
                  <a:pt x="351360" y="625147"/>
                  <a:pt x="339720" y="630967"/>
                </a:cubicBezTo>
                <a:cubicBezTo>
                  <a:pt x="312561" y="642606"/>
                  <a:pt x="285402" y="615448"/>
                  <a:pt x="269882" y="596049"/>
                </a:cubicBezTo>
                <a:cubicBezTo>
                  <a:pt x="246603" y="568888"/>
                  <a:pt x="236903" y="535909"/>
                  <a:pt x="233023" y="500991"/>
                </a:cubicBezTo>
                <a:cubicBezTo>
                  <a:pt x="231083" y="479652"/>
                  <a:pt x="264062" y="479651"/>
                  <a:pt x="266002" y="499050"/>
                </a:cubicBezTo>
                <a:cubicBezTo>
                  <a:pt x="267941" y="524270"/>
                  <a:pt x="275702" y="547550"/>
                  <a:pt x="289282" y="566948"/>
                </a:cubicBezTo>
                <a:cubicBezTo>
                  <a:pt x="297042" y="578588"/>
                  <a:pt x="304801" y="590228"/>
                  <a:pt x="320321" y="590228"/>
                </a:cubicBezTo>
                <a:cubicBezTo>
                  <a:pt x="335841" y="590229"/>
                  <a:pt x="331961" y="588289"/>
                  <a:pt x="333901" y="572769"/>
                </a:cubicBezTo>
                <a:cubicBezTo>
                  <a:pt x="337781" y="528150"/>
                  <a:pt x="330021" y="479652"/>
                  <a:pt x="320321" y="435033"/>
                </a:cubicBezTo>
                <a:cubicBezTo>
                  <a:pt x="316441" y="415633"/>
                  <a:pt x="347480" y="407874"/>
                  <a:pt x="351359" y="427273"/>
                </a:cubicBezTo>
                <a:cubicBezTo>
                  <a:pt x="362999" y="471892"/>
                  <a:pt x="368819" y="520391"/>
                  <a:pt x="366880" y="566948"/>
                </a:cubicBezTo>
                <a:cubicBezTo>
                  <a:pt x="365910" y="578589"/>
                  <a:pt x="364940" y="591683"/>
                  <a:pt x="361302" y="603323"/>
                </a:cubicBezTo>
                <a:close/>
                <a:moveTo>
                  <a:pt x="386036" y="730390"/>
                </a:moveTo>
                <a:cubicBezTo>
                  <a:pt x="383854" y="738150"/>
                  <a:pt x="376579" y="744455"/>
                  <a:pt x="366880" y="741544"/>
                </a:cubicBezTo>
                <a:cubicBezTo>
                  <a:pt x="289282" y="720205"/>
                  <a:pt x="225264" y="667827"/>
                  <a:pt x="190345" y="594108"/>
                </a:cubicBezTo>
                <a:cubicBezTo>
                  <a:pt x="182585" y="576650"/>
                  <a:pt x="209744" y="561129"/>
                  <a:pt x="217503" y="576649"/>
                </a:cubicBezTo>
                <a:cubicBezTo>
                  <a:pt x="240783" y="626118"/>
                  <a:pt x="278248" y="665766"/>
                  <a:pt x="324989" y="690682"/>
                </a:cubicBezTo>
                <a:lnTo>
                  <a:pt x="359072" y="704290"/>
                </a:lnTo>
                <a:lnTo>
                  <a:pt x="356241" y="700866"/>
                </a:lnTo>
                <a:cubicBezTo>
                  <a:pt x="354756" y="696804"/>
                  <a:pt x="354756" y="692076"/>
                  <a:pt x="357181" y="687226"/>
                </a:cubicBezTo>
                <a:cubicBezTo>
                  <a:pt x="390160" y="619328"/>
                  <a:pt x="401799" y="547550"/>
                  <a:pt x="392100" y="473832"/>
                </a:cubicBezTo>
                <a:cubicBezTo>
                  <a:pt x="388220" y="454432"/>
                  <a:pt x="421199" y="454432"/>
                  <a:pt x="423139" y="473832"/>
                </a:cubicBezTo>
                <a:cubicBezTo>
                  <a:pt x="434778" y="555309"/>
                  <a:pt x="419259" y="632907"/>
                  <a:pt x="384340" y="704685"/>
                </a:cubicBezTo>
                <a:lnTo>
                  <a:pt x="376481" y="711927"/>
                </a:lnTo>
                <a:lnTo>
                  <a:pt x="385157" y="718629"/>
                </a:lnTo>
                <a:cubicBezTo>
                  <a:pt x="386945" y="722267"/>
                  <a:pt x="387127" y="726511"/>
                  <a:pt x="386036" y="730390"/>
                </a:cubicBezTo>
                <a:close/>
                <a:moveTo>
                  <a:pt x="176279" y="1633587"/>
                </a:moveTo>
                <a:cubicBezTo>
                  <a:pt x="170459" y="1642772"/>
                  <a:pt x="151545" y="1644591"/>
                  <a:pt x="145725" y="1630042"/>
                </a:cubicBezTo>
                <a:cubicBezTo>
                  <a:pt x="122446" y="1575722"/>
                  <a:pt x="93346" y="1525284"/>
                  <a:pt x="56487" y="1478726"/>
                </a:cubicBezTo>
                <a:cubicBezTo>
                  <a:pt x="44848" y="1463206"/>
                  <a:pt x="66187" y="1441866"/>
                  <a:pt x="79767" y="1457386"/>
                </a:cubicBezTo>
                <a:cubicBezTo>
                  <a:pt x="120506" y="1507825"/>
                  <a:pt x="151545" y="1562143"/>
                  <a:pt x="176764" y="1622281"/>
                </a:cubicBezTo>
                <a:cubicBezTo>
                  <a:pt x="178704" y="1626646"/>
                  <a:pt x="178219" y="1630526"/>
                  <a:pt x="176279" y="1633587"/>
                </a:cubicBezTo>
                <a:close/>
                <a:moveTo>
                  <a:pt x="480275" y="782435"/>
                </a:moveTo>
                <a:cubicBezTo>
                  <a:pt x="471757" y="802290"/>
                  <a:pt x="459027" y="818657"/>
                  <a:pt x="440597" y="828843"/>
                </a:cubicBezTo>
                <a:cubicBezTo>
                  <a:pt x="407617" y="848242"/>
                  <a:pt x="372698" y="828842"/>
                  <a:pt x="341659" y="815263"/>
                </a:cubicBezTo>
                <a:cubicBezTo>
                  <a:pt x="291220" y="791982"/>
                  <a:pt x="244662" y="762883"/>
                  <a:pt x="200043" y="727964"/>
                </a:cubicBezTo>
                <a:cubicBezTo>
                  <a:pt x="184523" y="714386"/>
                  <a:pt x="205863" y="693046"/>
                  <a:pt x="223322" y="704685"/>
                </a:cubicBezTo>
                <a:cubicBezTo>
                  <a:pt x="269881" y="743484"/>
                  <a:pt x="353299" y="809442"/>
                  <a:pt x="415377" y="791982"/>
                </a:cubicBezTo>
                <a:cubicBezTo>
                  <a:pt x="444476" y="782283"/>
                  <a:pt x="446416" y="776463"/>
                  <a:pt x="454176" y="747365"/>
                </a:cubicBezTo>
                <a:cubicBezTo>
                  <a:pt x="459996" y="727964"/>
                  <a:pt x="461936" y="706625"/>
                  <a:pt x="461936" y="687225"/>
                </a:cubicBezTo>
                <a:cubicBezTo>
                  <a:pt x="461936" y="654246"/>
                  <a:pt x="458056" y="623207"/>
                  <a:pt x="452236" y="590228"/>
                </a:cubicBezTo>
                <a:cubicBezTo>
                  <a:pt x="448356" y="570828"/>
                  <a:pt x="479396" y="563069"/>
                  <a:pt x="483275" y="582468"/>
                </a:cubicBezTo>
                <a:cubicBezTo>
                  <a:pt x="493460" y="631937"/>
                  <a:pt x="505828" y="722873"/>
                  <a:pt x="480275" y="782435"/>
                </a:cubicBezTo>
                <a:close/>
                <a:moveTo>
                  <a:pt x="262121" y="1686299"/>
                </a:moveTo>
                <a:cubicBezTo>
                  <a:pt x="263092" y="1691148"/>
                  <a:pt x="261758" y="1694786"/>
                  <a:pt x="259181" y="1697211"/>
                </a:cubicBezTo>
                <a:lnTo>
                  <a:pt x="249565" y="1700575"/>
                </a:lnTo>
                <a:lnTo>
                  <a:pt x="253241" y="1703033"/>
                </a:lnTo>
                <a:cubicBezTo>
                  <a:pt x="258606" y="1713217"/>
                  <a:pt x="249513" y="1729949"/>
                  <a:pt x="234963" y="1727039"/>
                </a:cubicBezTo>
                <a:cubicBezTo>
                  <a:pt x="143786" y="1713460"/>
                  <a:pt x="62308" y="1664961"/>
                  <a:pt x="4110" y="1593182"/>
                </a:cubicBezTo>
                <a:cubicBezTo>
                  <a:pt x="-9470" y="1577663"/>
                  <a:pt x="13809" y="1554383"/>
                  <a:pt x="27389" y="1569903"/>
                </a:cubicBezTo>
                <a:cubicBezTo>
                  <a:pt x="68128" y="1622281"/>
                  <a:pt x="119779" y="1659384"/>
                  <a:pt x="179887" y="1680390"/>
                </a:cubicBezTo>
                <a:lnTo>
                  <a:pt x="235600" y="1694231"/>
                </a:lnTo>
                <a:lnTo>
                  <a:pt x="231083" y="1686298"/>
                </a:lnTo>
                <a:cubicBezTo>
                  <a:pt x="223322" y="1612581"/>
                  <a:pt x="200044" y="1542742"/>
                  <a:pt x="163185" y="1478724"/>
                </a:cubicBezTo>
                <a:cubicBezTo>
                  <a:pt x="153484" y="1461265"/>
                  <a:pt x="180645" y="1445745"/>
                  <a:pt x="188404" y="1463204"/>
                </a:cubicBezTo>
                <a:cubicBezTo>
                  <a:pt x="229143" y="1533042"/>
                  <a:pt x="252423" y="1606760"/>
                  <a:pt x="262121" y="1686299"/>
                </a:cubicBezTo>
                <a:close/>
                <a:moveTo>
                  <a:pt x="549962" y="824479"/>
                </a:moveTo>
                <a:cubicBezTo>
                  <a:pt x="537110" y="860853"/>
                  <a:pt x="520135" y="895771"/>
                  <a:pt x="498796" y="929720"/>
                </a:cubicBezTo>
                <a:cubicBezTo>
                  <a:pt x="491522" y="942814"/>
                  <a:pt x="473334" y="937358"/>
                  <a:pt x="469606" y="926446"/>
                </a:cubicBezTo>
                <a:lnTo>
                  <a:pt x="469917" y="924572"/>
                </a:lnTo>
                <a:lnTo>
                  <a:pt x="463877" y="927780"/>
                </a:lnTo>
                <a:cubicBezTo>
                  <a:pt x="370759" y="935540"/>
                  <a:pt x="285401" y="904500"/>
                  <a:pt x="217503" y="840482"/>
                </a:cubicBezTo>
                <a:cubicBezTo>
                  <a:pt x="201983" y="826902"/>
                  <a:pt x="225263" y="803623"/>
                  <a:pt x="240782" y="819143"/>
                </a:cubicBezTo>
                <a:cubicBezTo>
                  <a:pt x="300921" y="875401"/>
                  <a:pt x="380459" y="902561"/>
                  <a:pt x="463877" y="896741"/>
                </a:cubicBezTo>
                <a:cubicBezTo>
                  <a:pt x="469212" y="896257"/>
                  <a:pt x="473092" y="897832"/>
                  <a:pt x="475607" y="900500"/>
                </a:cubicBezTo>
                <a:lnTo>
                  <a:pt x="476792" y="903942"/>
                </a:lnTo>
                <a:lnTo>
                  <a:pt x="520135" y="817688"/>
                </a:lnTo>
                <a:cubicBezTo>
                  <a:pt x="532260" y="784224"/>
                  <a:pt x="540505" y="749305"/>
                  <a:pt x="545355" y="712447"/>
                </a:cubicBezTo>
                <a:cubicBezTo>
                  <a:pt x="547295" y="693047"/>
                  <a:pt x="578334" y="693046"/>
                  <a:pt x="576394" y="710506"/>
                </a:cubicBezTo>
                <a:cubicBezTo>
                  <a:pt x="571544" y="750275"/>
                  <a:pt x="562814" y="788105"/>
                  <a:pt x="549962" y="824479"/>
                </a:cubicBezTo>
                <a:close/>
                <a:moveTo>
                  <a:pt x="733923" y="429910"/>
                </a:moveTo>
                <a:cubicBezTo>
                  <a:pt x="732923" y="442186"/>
                  <a:pt x="718009" y="452008"/>
                  <a:pt x="706370" y="438912"/>
                </a:cubicBezTo>
                <a:cubicBezTo>
                  <a:pt x="640411" y="371014"/>
                  <a:pt x="597732" y="287597"/>
                  <a:pt x="578333" y="194479"/>
                </a:cubicBezTo>
                <a:cubicBezTo>
                  <a:pt x="574453" y="175080"/>
                  <a:pt x="605493" y="167320"/>
                  <a:pt x="609373" y="186719"/>
                </a:cubicBezTo>
                <a:cubicBezTo>
                  <a:pt x="626832" y="274018"/>
                  <a:pt x="667572" y="353555"/>
                  <a:pt x="729649" y="417573"/>
                </a:cubicBezTo>
                <a:cubicBezTo>
                  <a:pt x="733044" y="421453"/>
                  <a:pt x="734257" y="425818"/>
                  <a:pt x="733923" y="429910"/>
                </a:cubicBezTo>
                <a:close/>
                <a:moveTo>
                  <a:pt x="605008" y="928264"/>
                </a:moveTo>
                <a:cubicBezTo>
                  <a:pt x="592398" y="965123"/>
                  <a:pt x="576394" y="1000527"/>
                  <a:pt x="556994" y="1034476"/>
                </a:cubicBezTo>
                <a:cubicBezTo>
                  <a:pt x="554569" y="1039327"/>
                  <a:pt x="551053" y="1041872"/>
                  <a:pt x="547294" y="1042692"/>
                </a:cubicBezTo>
                <a:lnTo>
                  <a:pt x="538969" y="1041085"/>
                </a:lnTo>
                <a:lnTo>
                  <a:pt x="537595" y="1042236"/>
                </a:lnTo>
                <a:cubicBezTo>
                  <a:pt x="452237" y="1065516"/>
                  <a:pt x="363000" y="1051936"/>
                  <a:pt x="287341" y="1001497"/>
                </a:cubicBezTo>
                <a:cubicBezTo>
                  <a:pt x="269882" y="989858"/>
                  <a:pt x="285401" y="962699"/>
                  <a:pt x="302861" y="974338"/>
                </a:cubicBezTo>
                <a:cubicBezTo>
                  <a:pt x="372700" y="1018956"/>
                  <a:pt x="450297" y="1032537"/>
                  <a:pt x="529835" y="1011197"/>
                </a:cubicBezTo>
                <a:lnTo>
                  <a:pt x="533044" y="1011614"/>
                </a:lnTo>
                <a:lnTo>
                  <a:pt x="575181" y="915170"/>
                </a:lnTo>
                <a:cubicBezTo>
                  <a:pt x="587064" y="879766"/>
                  <a:pt x="595793" y="843392"/>
                  <a:pt x="601613" y="805562"/>
                </a:cubicBezTo>
                <a:cubicBezTo>
                  <a:pt x="603553" y="784223"/>
                  <a:pt x="634592" y="793923"/>
                  <a:pt x="632652" y="813322"/>
                </a:cubicBezTo>
                <a:cubicBezTo>
                  <a:pt x="626833" y="853091"/>
                  <a:pt x="617618" y="891406"/>
                  <a:pt x="605008" y="928264"/>
                </a:cubicBezTo>
                <a:close/>
                <a:moveTo>
                  <a:pt x="364698" y="1826946"/>
                </a:moveTo>
                <a:cubicBezTo>
                  <a:pt x="362515" y="1834705"/>
                  <a:pt x="355240" y="1841496"/>
                  <a:pt x="345541" y="1839555"/>
                </a:cubicBezTo>
                <a:cubicBezTo>
                  <a:pt x="223324" y="1818215"/>
                  <a:pt x="93347" y="1791056"/>
                  <a:pt x="9930" y="1694059"/>
                </a:cubicBezTo>
                <a:cubicBezTo>
                  <a:pt x="-3650" y="1678540"/>
                  <a:pt x="19629" y="1655260"/>
                  <a:pt x="33209" y="1672720"/>
                </a:cubicBezTo>
                <a:cubicBezTo>
                  <a:pt x="92862" y="1742558"/>
                  <a:pt x="177614" y="1773112"/>
                  <a:pt x="265367" y="1792208"/>
                </a:cubicBezTo>
                <a:lnTo>
                  <a:pt x="324426" y="1803161"/>
                </a:lnTo>
                <a:lnTo>
                  <a:pt x="322261" y="1796877"/>
                </a:lnTo>
                <a:cubicBezTo>
                  <a:pt x="335840" y="1694060"/>
                  <a:pt x="322261" y="1591242"/>
                  <a:pt x="281522" y="1496185"/>
                </a:cubicBezTo>
                <a:cubicBezTo>
                  <a:pt x="273762" y="1478725"/>
                  <a:pt x="300921" y="1461266"/>
                  <a:pt x="308681" y="1480665"/>
                </a:cubicBezTo>
                <a:cubicBezTo>
                  <a:pt x="351360" y="1581543"/>
                  <a:pt x="368819" y="1688240"/>
                  <a:pt x="353300" y="1796877"/>
                </a:cubicBezTo>
                <a:lnTo>
                  <a:pt x="347544" y="1807449"/>
                </a:lnTo>
                <a:lnTo>
                  <a:pt x="353301" y="1808516"/>
                </a:lnTo>
                <a:cubicBezTo>
                  <a:pt x="363970" y="1810457"/>
                  <a:pt x="366880" y="1819186"/>
                  <a:pt x="364698" y="1826946"/>
                </a:cubicBezTo>
                <a:close/>
                <a:moveTo>
                  <a:pt x="732317" y="529120"/>
                </a:moveTo>
                <a:cubicBezTo>
                  <a:pt x="730134" y="536880"/>
                  <a:pt x="722860" y="543669"/>
                  <a:pt x="712190" y="541730"/>
                </a:cubicBezTo>
                <a:cubicBezTo>
                  <a:pt x="673391" y="532030"/>
                  <a:pt x="650112" y="502932"/>
                  <a:pt x="628772" y="471891"/>
                </a:cubicBezTo>
                <a:cubicBezTo>
                  <a:pt x="601613" y="431153"/>
                  <a:pt x="578333" y="388474"/>
                  <a:pt x="562814" y="341915"/>
                </a:cubicBezTo>
                <a:cubicBezTo>
                  <a:pt x="556994" y="322516"/>
                  <a:pt x="586093" y="314757"/>
                  <a:pt x="593853" y="334155"/>
                </a:cubicBezTo>
                <a:cubicBezTo>
                  <a:pt x="605493" y="369075"/>
                  <a:pt x="622952" y="403993"/>
                  <a:pt x="642352" y="435033"/>
                </a:cubicBezTo>
                <a:cubicBezTo>
                  <a:pt x="661751" y="464132"/>
                  <a:pt x="685031" y="502932"/>
                  <a:pt x="721890" y="510691"/>
                </a:cubicBezTo>
                <a:cubicBezTo>
                  <a:pt x="731590" y="512631"/>
                  <a:pt x="734499" y="521361"/>
                  <a:pt x="732317" y="529120"/>
                </a:cubicBezTo>
                <a:close/>
                <a:moveTo>
                  <a:pt x="645505" y="1011439"/>
                </a:moveTo>
                <a:cubicBezTo>
                  <a:pt x="635077" y="1045632"/>
                  <a:pt x="619073" y="1078126"/>
                  <a:pt x="597734" y="1108194"/>
                </a:cubicBezTo>
                <a:lnTo>
                  <a:pt x="597729" y="1108198"/>
                </a:lnTo>
                <a:lnTo>
                  <a:pt x="597461" y="1114500"/>
                </a:lnTo>
                <a:cubicBezTo>
                  <a:pt x="595915" y="1118380"/>
                  <a:pt x="592884" y="1121776"/>
                  <a:pt x="588034" y="1123715"/>
                </a:cubicBezTo>
                <a:cubicBezTo>
                  <a:pt x="514316" y="1152814"/>
                  <a:pt x="434778" y="1146994"/>
                  <a:pt x="363000" y="1110135"/>
                </a:cubicBezTo>
                <a:cubicBezTo>
                  <a:pt x="345541" y="1102376"/>
                  <a:pt x="361060" y="1073276"/>
                  <a:pt x="378520" y="1082976"/>
                </a:cubicBezTo>
                <a:cubicBezTo>
                  <a:pt x="410529" y="1099466"/>
                  <a:pt x="444478" y="1108680"/>
                  <a:pt x="478669" y="1110377"/>
                </a:cubicBezTo>
                <a:lnTo>
                  <a:pt x="570245" y="1094422"/>
                </a:lnTo>
                <a:lnTo>
                  <a:pt x="570574" y="1092675"/>
                </a:lnTo>
                <a:cubicBezTo>
                  <a:pt x="609373" y="1036417"/>
                  <a:pt x="628773" y="972399"/>
                  <a:pt x="628773" y="904500"/>
                </a:cubicBezTo>
                <a:cubicBezTo>
                  <a:pt x="628773" y="885100"/>
                  <a:pt x="661752" y="885100"/>
                  <a:pt x="659812" y="904500"/>
                </a:cubicBezTo>
                <a:cubicBezTo>
                  <a:pt x="660782" y="941359"/>
                  <a:pt x="655932" y="977248"/>
                  <a:pt x="645505" y="1011439"/>
                </a:cubicBezTo>
                <a:close/>
                <a:moveTo>
                  <a:pt x="865446" y="217759"/>
                </a:moveTo>
                <a:cubicBezTo>
                  <a:pt x="832467" y="275957"/>
                  <a:pt x="791729" y="330276"/>
                  <a:pt x="741289" y="374896"/>
                </a:cubicBezTo>
                <a:cubicBezTo>
                  <a:pt x="733530" y="381686"/>
                  <a:pt x="723830" y="379260"/>
                  <a:pt x="718011" y="373682"/>
                </a:cubicBezTo>
                <a:lnTo>
                  <a:pt x="715070" y="367924"/>
                </a:lnTo>
                <a:lnTo>
                  <a:pt x="708310" y="365194"/>
                </a:lnTo>
                <a:cubicBezTo>
                  <a:pt x="657871" y="289536"/>
                  <a:pt x="624892" y="208058"/>
                  <a:pt x="605493" y="118821"/>
                </a:cubicBezTo>
                <a:cubicBezTo>
                  <a:pt x="601613" y="99421"/>
                  <a:pt x="632652" y="91662"/>
                  <a:pt x="636532" y="111061"/>
                </a:cubicBezTo>
                <a:cubicBezTo>
                  <a:pt x="646232" y="153740"/>
                  <a:pt x="659326" y="194964"/>
                  <a:pt x="676059" y="234733"/>
                </a:cubicBezTo>
                <a:lnTo>
                  <a:pt x="690269" y="261356"/>
                </a:lnTo>
                <a:lnTo>
                  <a:pt x="704452" y="240280"/>
                </a:lnTo>
                <a:lnTo>
                  <a:pt x="698610" y="233279"/>
                </a:lnTo>
                <a:cubicBezTo>
                  <a:pt x="673391" y="163441"/>
                  <a:pt x="659811" y="91663"/>
                  <a:pt x="655931" y="16005"/>
                </a:cubicBezTo>
                <a:cubicBezTo>
                  <a:pt x="653991" y="-5335"/>
                  <a:pt x="685030" y="-5335"/>
                  <a:pt x="686970" y="16005"/>
                </a:cubicBezTo>
                <a:cubicBezTo>
                  <a:pt x="688910" y="51894"/>
                  <a:pt x="693275" y="87298"/>
                  <a:pt x="700065" y="122217"/>
                </a:cubicBezTo>
                <a:lnTo>
                  <a:pt x="722992" y="207893"/>
                </a:lnTo>
                <a:lnTo>
                  <a:pt x="738622" y="169017"/>
                </a:lnTo>
                <a:cubicBezTo>
                  <a:pt x="748564" y="133856"/>
                  <a:pt x="750989" y="96512"/>
                  <a:pt x="745169" y="58683"/>
                </a:cubicBezTo>
                <a:cubicBezTo>
                  <a:pt x="743229" y="39283"/>
                  <a:pt x="772328" y="31524"/>
                  <a:pt x="776208" y="50923"/>
                </a:cubicBezTo>
                <a:cubicBezTo>
                  <a:pt x="782998" y="94572"/>
                  <a:pt x="780573" y="137250"/>
                  <a:pt x="769418" y="177505"/>
                </a:cubicBezTo>
                <a:cubicBezTo>
                  <a:pt x="758264" y="217759"/>
                  <a:pt x="738379" y="255588"/>
                  <a:pt x="710250" y="289536"/>
                </a:cubicBezTo>
                <a:lnTo>
                  <a:pt x="706289" y="291370"/>
                </a:lnTo>
                <a:lnTo>
                  <a:pt x="731680" y="338941"/>
                </a:lnTo>
                <a:lnTo>
                  <a:pt x="784696" y="282263"/>
                </a:lnTo>
                <a:cubicBezTo>
                  <a:pt x="804823" y="257044"/>
                  <a:pt x="822768" y="230369"/>
                  <a:pt x="838287" y="202239"/>
                </a:cubicBezTo>
                <a:cubicBezTo>
                  <a:pt x="847987" y="182840"/>
                  <a:pt x="875146" y="200299"/>
                  <a:pt x="865446" y="217759"/>
                </a:cubicBezTo>
                <a:close/>
                <a:moveTo>
                  <a:pt x="867387" y="324455"/>
                </a:moveTo>
                <a:cubicBezTo>
                  <a:pt x="838287" y="394293"/>
                  <a:pt x="797548" y="454431"/>
                  <a:pt x="743230" y="508751"/>
                </a:cubicBezTo>
                <a:cubicBezTo>
                  <a:pt x="729650" y="522331"/>
                  <a:pt x="706371" y="500991"/>
                  <a:pt x="719951" y="487412"/>
                </a:cubicBezTo>
                <a:cubicBezTo>
                  <a:pt x="770389" y="438912"/>
                  <a:pt x="809188" y="380713"/>
                  <a:pt x="836347" y="316696"/>
                </a:cubicBezTo>
                <a:cubicBezTo>
                  <a:pt x="844107" y="297296"/>
                  <a:pt x="875146" y="305055"/>
                  <a:pt x="867387" y="324455"/>
                </a:cubicBezTo>
                <a:close/>
                <a:moveTo>
                  <a:pt x="459997" y="1915971"/>
                </a:moveTo>
                <a:cubicBezTo>
                  <a:pt x="458300" y="1919698"/>
                  <a:pt x="455147" y="1922972"/>
                  <a:pt x="450298" y="1924912"/>
                </a:cubicBezTo>
                <a:cubicBezTo>
                  <a:pt x="341660" y="1961771"/>
                  <a:pt x="227204" y="1961771"/>
                  <a:pt x="120505" y="1922972"/>
                </a:cubicBezTo>
                <a:cubicBezTo>
                  <a:pt x="101107" y="1915212"/>
                  <a:pt x="110807" y="1884173"/>
                  <a:pt x="130206" y="1891933"/>
                </a:cubicBezTo>
                <a:cubicBezTo>
                  <a:pt x="233022" y="1930732"/>
                  <a:pt x="339720" y="1930733"/>
                  <a:pt x="442537" y="1893874"/>
                </a:cubicBezTo>
                <a:cubicBezTo>
                  <a:pt x="457087" y="1889509"/>
                  <a:pt x="465089" y="1904785"/>
                  <a:pt x="459997" y="1915971"/>
                </a:cubicBezTo>
                <a:close/>
                <a:moveTo>
                  <a:pt x="767964" y="768220"/>
                </a:moveTo>
                <a:cubicBezTo>
                  <a:pt x="764084" y="775010"/>
                  <a:pt x="755839" y="779375"/>
                  <a:pt x="747109" y="774524"/>
                </a:cubicBezTo>
                <a:cubicBezTo>
                  <a:pt x="673391" y="731845"/>
                  <a:pt x="617133" y="669767"/>
                  <a:pt x="582214" y="592169"/>
                </a:cubicBezTo>
                <a:cubicBezTo>
                  <a:pt x="572514" y="574709"/>
                  <a:pt x="601613" y="557250"/>
                  <a:pt x="609373" y="576649"/>
                </a:cubicBezTo>
                <a:cubicBezTo>
                  <a:pt x="642352" y="648427"/>
                  <a:pt x="694731" y="706626"/>
                  <a:pt x="762629" y="747365"/>
                </a:cubicBezTo>
                <a:cubicBezTo>
                  <a:pt x="771358" y="752216"/>
                  <a:pt x="771843" y="761430"/>
                  <a:pt x="767964" y="768220"/>
                </a:cubicBezTo>
                <a:close/>
                <a:moveTo>
                  <a:pt x="475517" y="1862835"/>
                </a:moveTo>
                <a:cubicBezTo>
                  <a:pt x="469697" y="1882235"/>
                  <a:pt x="440598" y="1874475"/>
                  <a:pt x="444478" y="1853135"/>
                </a:cubicBezTo>
                <a:cubicBezTo>
                  <a:pt x="467758" y="1760018"/>
                  <a:pt x="465818" y="1668840"/>
                  <a:pt x="438658" y="1577663"/>
                </a:cubicBezTo>
                <a:cubicBezTo>
                  <a:pt x="432838" y="1558263"/>
                  <a:pt x="463878" y="1550504"/>
                  <a:pt x="469697" y="1569903"/>
                </a:cubicBezTo>
                <a:cubicBezTo>
                  <a:pt x="498797" y="1666900"/>
                  <a:pt x="500737" y="1765838"/>
                  <a:pt x="475517" y="1862835"/>
                </a:cubicBezTo>
                <a:close/>
                <a:moveTo>
                  <a:pt x="686486" y="1089766"/>
                </a:moveTo>
                <a:lnTo>
                  <a:pt x="656763" y="1167833"/>
                </a:lnTo>
                <a:lnTo>
                  <a:pt x="659175" y="1178881"/>
                </a:lnTo>
                <a:cubicBezTo>
                  <a:pt x="658600" y="1182881"/>
                  <a:pt x="656417" y="1186762"/>
                  <a:pt x="652052" y="1189671"/>
                </a:cubicBezTo>
                <a:lnTo>
                  <a:pt x="647455" y="1192279"/>
                </a:lnTo>
                <a:lnTo>
                  <a:pt x="646232" y="1195493"/>
                </a:lnTo>
                <a:cubicBezTo>
                  <a:pt x="643807" y="1200343"/>
                  <a:pt x="640290" y="1202889"/>
                  <a:pt x="636532" y="1203707"/>
                </a:cubicBezTo>
                <a:lnTo>
                  <a:pt x="629651" y="1202380"/>
                </a:lnTo>
                <a:lnTo>
                  <a:pt x="601401" y="1218407"/>
                </a:lnTo>
                <a:cubicBezTo>
                  <a:pt x="548386" y="1240959"/>
                  <a:pt x="489097" y="1244960"/>
                  <a:pt x="430898" y="1230410"/>
                </a:cubicBezTo>
                <a:cubicBezTo>
                  <a:pt x="411499" y="1224591"/>
                  <a:pt x="419258" y="1193552"/>
                  <a:pt x="438658" y="1199371"/>
                </a:cubicBezTo>
                <a:cubicBezTo>
                  <a:pt x="473577" y="1208101"/>
                  <a:pt x="508496" y="1209071"/>
                  <a:pt x="541960" y="1202766"/>
                </a:cubicBezTo>
                <a:lnTo>
                  <a:pt x="623565" y="1168032"/>
                </a:lnTo>
                <a:lnTo>
                  <a:pt x="655931" y="1082006"/>
                </a:lnTo>
                <a:cubicBezTo>
                  <a:pt x="664176" y="1048542"/>
                  <a:pt x="668540" y="1014108"/>
                  <a:pt x="669511" y="978220"/>
                </a:cubicBezTo>
                <a:cubicBezTo>
                  <a:pt x="669510" y="956879"/>
                  <a:pt x="702491" y="956879"/>
                  <a:pt x="700551" y="978219"/>
                </a:cubicBezTo>
                <a:cubicBezTo>
                  <a:pt x="700550" y="1016048"/>
                  <a:pt x="695700" y="1053392"/>
                  <a:pt x="686486" y="1089766"/>
                </a:cubicBezTo>
                <a:close/>
                <a:moveTo>
                  <a:pt x="869508" y="494716"/>
                </a:moveTo>
                <a:cubicBezTo>
                  <a:pt x="850047" y="553733"/>
                  <a:pt x="812582" y="604293"/>
                  <a:pt x="758748" y="640667"/>
                </a:cubicBezTo>
                <a:cubicBezTo>
                  <a:pt x="754869" y="643577"/>
                  <a:pt x="750868" y="644062"/>
                  <a:pt x="747321" y="642941"/>
                </a:cubicBezTo>
                <a:lnTo>
                  <a:pt x="738640" y="635591"/>
                </a:lnTo>
                <a:lnTo>
                  <a:pt x="733196" y="643001"/>
                </a:lnTo>
                <a:cubicBezTo>
                  <a:pt x="729770" y="645153"/>
                  <a:pt x="725284" y="646002"/>
                  <a:pt x="719949" y="644546"/>
                </a:cubicBezTo>
                <a:cubicBezTo>
                  <a:pt x="679211" y="636787"/>
                  <a:pt x="652051" y="597989"/>
                  <a:pt x="626832" y="566949"/>
                </a:cubicBezTo>
                <a:cubicBezTo>
                  <a:pt x="593853" y="526210"/>
                  <a:pt x="564754" y="485472"/>
                  <a:pt x="537594" y="442793"/>
                </a:cubicBezTo>
                <a:cubicBezTo>
                  <a:pt x="525955" y="425333"/>
                  <a:pt x="553114" y="409814"/>
                  <a:pt x="564754" y="427273"/>
                </a:cubicBezTo>
                <a:cubicBezTo>
                  <a:pt x="588033" y="464132"/>
                  <a:pt x="613252" y="499051"/>
                  <a:pt x="640412" y="533970"/>
                </a:cubicBezTo>
                <a:cubicBezTo>
                  <a:pt x="663691" y="563070"/>
                  <a:pt x="692790" y="607687"/>
                  <a:pt x="729649" y="615447"/>
                </a:cubicBezTo>
                <a:lnTo>
                  <a:pt x="737507" y="621138"/>
                </a:lnTo>
                <a:lnTo>
                  <a:pt x="743229" y="611568"/>
                </a:lnTo>
                <a:cubicBezTo>
                  <a:pt x="803367" y="570829"/>
                  <a:pt x="844106" y="506810"/>
                  <a:pt x="851866" y="433093"/>
                </a:cubicBezTo>
                <a:cubicBezTo>
                  <a:pt x="853806" y="413693"/>
                  <a:pt x="884845" y="413693"/>
                  <a:pt x="882906" y="433093"/>
                </a:cubicBezTo>
                <a:cubicBezTo>
                  <a:pt x="880480" y="454432"/>
                  <a:pt x="875994" y="475043"/>
                  <a:pt x="869508" y="494716"/>
                </a:cubicBezTo>
                <a:close/>
                <a:moveTo>
                  <a:pt x="778633" y="843877"/>
                </a:moveTo>
                <a:cubicBezTo>
                  <a:pt x="778633" y="851637"/>
                  <a:pt x="773298" y="858913"/>
                  <a:pt x="762629" y="857942"/>
                </a:cubicBezTo>
                <a:cubicBezTo>
                  <a:pt x="714130" y="854061"/>
                  <a:pt x="673391" y="826903"/>
                  <a:pt x="648172" y="784224"/>
                </a:cubicBezTo>
                <a:cubicBezTo>
                  <a:pt x="638472" y="766764"/>
                  <a:pt x="665631" y="751245"/>
                  <a:pt x="675331" y="768704"/>
                </a:cubicBezTo>
                <a:cubicBezTo>
                  <a:pt x="692791" y="801683"/>
                  <a:pt x="725770" y="823022"/>
                  <a:pt x="762629" y="826902"/>
                </a:cubicBezTo>
                <a:cubicBezTo>
                  <a:pt x="773299" y="827873"/>
                  <a:pt x="778633" y="836118"/>
                  <a:pt x="778633" y="843877"/>
                </a:cubicBezTo>
                <a:close/>
                <a:moveTo>
                  <a:pt x="522500" y="1961166"/>
                </a:moveTo>
                <a:cubicBezTo>
                  <a:pt x="521712" y="1965289"/>
                  <a:pt x="519165" y="1969047"/>
                  <a:pt x="514315" y="1971472"/>
                </a:cubicBezTo>
                <a:cubicBezTo>
                  <a:pt x="425078" y="2019971"/>
                  <a:pt x="331960" y="2039371"/>
                  <a:pt x="233023" y="2029671"/>
                </a:cubicBezTo>
                <a:cubicBezTo>
                  <a:pt x="211683" y="2027730"/>
                  <a:pt x="211683" y="1990871"/>
                  <a:pt x="233023" y="1992812"/>
                </a:cubicBezTo>
                <a:cubicBezTo>
                  <a:pt x="324200" y="2002512"/>
                  <a:pt x="413438" y="1985052"/>
                  <a:pt x="496856" y="1940433"/>
                </a:cubicBezTo>
                <a:cubicBezTo>
                  <a:pt x="511405" y="1933159"/>
                  <a:pt x="524864" y="1948800"/>
                  <a:pt x="522500" y="1961166"/>
                </a:cubicBezTo>
                <a:close/>
                <a:moveTo>
                  <a:pt x="756809" y="1179488"/>
                </a:moveTo>
                <a:cubicBezTo>
                  <a:pt x="748564" y="1207133"/>
                  <a:pt x="735470" y="1233322"/>
                  <a:pt x="718010" y="1257571"/>
                </a:cubicBezTo>
                <a:cubicBezTo>
                  <a:pt x="712190" y="1266301"/>
                  <a:pt x="702491" y="1266786"/>
                  <a:pt x="695701" y="1262907"/>
                </a:cubicBezTo>
                <a:lnTo>
                  <a:pt x="691895" y="1258327"/>
                </a:lnTo>
                <a:lnTo>
                  <a:pt x="670542" y="1276395"/>
                </a:lnTo>
                <a:cubicBezTo>
                  <a:pt x="618345" y="1306677"/>
                  <a:pt x="553599" y="1309951"/>
                  <a:pt x="491036" y="1309950"/>
                </a:cubicBezTo>
                <a:cubicBezTo>
                  <a:pt x="471636" y="1309950"/>
                  <a:pt x="471636" y="1278910"/>
                  <a:pt x="489096" y="1276971"/>
                </a:cubicBezTo>
                <a:cubicBezTo>
                  <a:pt x="564754" y="1276970"/>
                  <a:pt x="642352" y="1275030"/>
                  <a:pt x="694730" y="1212952"/>
                </a:cubicBezTo>
                <a:lnTo>
                  <a:pt x="710740" y="1209595"/>
                </a:lnTo>
                <a:lnTo>
                  <a:pt x="712008" y="1207526"/>
                </a:lnTo>
                <a:cubicBezTo>
                  <a:pt x="729649" y="1171971"/>
                  <a:pt x="736924" y="1133415"/>
                  <a:pt x="735469" y="1092676"/>
                </a:cubicBezTo>
                <a:cubicBezTo>
                  <a:pt x="733529" y="1073276"/>
                  <a:pt x="766508" y="1073275"/>
                  <a:pt x="766508" y="1092675"/>
                </a:cubicBezTo>
                <a:cubicBezTo>
                  <a:pt x="768448" y="1122745"/>
                  <a:pt x="765053" y="1151844"/>
                  <a:pt x="756809" y="1179488"/>
                </a:cubicBezTo>
                <a:close/>
                <a:moveTo>
                  <a:pt x="933343" y="561128"/>
                </a:moveTo>
                <a:cubicBezTo>
                  <a:pt x="908124" y="654247"/>
                  <a:pt x="857686" y="735725"/>
                  <a:pt x="783967" y="799743"/>
                </a:cubicBezTo>
                <a:cubicBezTo>
                  <a:pt x="768448" y="813323"/>
                  <a:pt x="745169" y="790042"/>
                  <a:pt x="760688" y="778402"/>
                </a:cubicBezTo>
                <a:cubicBezTo>
                  <a:pt x="830526" y="718265"/>
                  <a:pt x="877085" y="642607"/>
                  <a:pt x="902304" y="553369"/>
                </a:cubicBezTo>
                <a:cubicBezTo>
                  <a:pt x="908124" y="532030"/>
                  <a:pt x="939163" y="541730"/>
                  <a:pt x="933343" y="561128"/>
                </a:cubicBezTo>
                <a:close/>
                <a:moveTo>
                  <a:pt x="572514" y="1957893"/>
                </a:moveTo>
                <a:cubicBezTo>
                  <a:pt x="570574" y="1977294"/>
                  <a:pt x="539535" y="1977293"/>
                  <a:pt x="539535" y="1957893"/>
                </a:cubicBezTo>
                <a:cubicBezTo>
                  <a:pt x="555054" y="1845376"/>
                  <a:pt x="547294" y="1734799"/>
                  <a:pt x="516255" y="1626162"/>
                </a:cubicBezTo>
                <a:cubicBezTo>
                  <a:pt x="510435" y="1606762"/>
                  <a:pt x="541475" y="1599003"/>
                  <a:pt x="547294" y="1618402"/>
                </a:cubicBezTo>
                <a:cubicBezTo>
                  <a:pt x="578334" y="1728979"/>
                  <a:pt x="588033" y="1843436"/>
                  <a:pt x="572514" y="1957893"/>
                </a:cubicBezTo>
                <a:close/>
                <a:moveTo>
                  <a:pt x="774268" y="1315770"/>
                </a:moveTo>
                <a:cubicBezTo>
                  <a:pt x="721889" y="1395307"/>
                  <a:pt x="624892" y="1432166"/>
                  <a:pt x="531774" y="1405006"/>
                </a:cubicBezTo>
                <a:cubicBezTo>
                  <a:pt x="512375" y="1399187"/>
                  <a:pt x="520134" y="1368148"/>
                  <a:pt x="539534" y="1373968"/>
                </a:cubicBezTo>
                <a:cubicBezTo>
                  <a:pt x="619072" y="1397247"/>
                  <a:pt x="700550" y="1368148"/>
                  <a:pt x="747108" y="1300249"/>
                </a:cubicBezTo>
                <a:cubicBezTo>
                  <a:pt x="758748" y="1282791"/>
                  <a:pt x="785907" y="1298310"/>
                  <a:pt x="774268" y="1315770"/>
                </a:cubicBezTo>
                <a:close/>
                <a:moveTo>
                  <a:pt x="960504" y="650366"/>
                </a:moveTo>
                <a:cubicBezTo>
                  <a:pt x="935284" y="741544"/>
                  <a:pt x="880966" y="819142"/>
                  <a:pt x="801428" y="871521"/>
                </a:cubicBezTo>
                <a:cubicBezTo>
                  <a:pt x="783968" y="883160"/>
                  <a:pt x="768449" y="856001"/>
                  <a:pt x="785908" y="844361"/>
                </a:cubicBezTo>
                <a:cubicBezTo>
                  <a:pt x="857686" y="795862"/>
                  <a:pt x="906185" y="726024"/>
                  <a:pt x="929464" y="642606"/>
                </a:cubicBezTo>
                <a:cubicBezTo>
                  <a:pt x="935284" y="621267"/>
                  <a:pt x="966323" y="630967"/>
                  <a:pt x="960504" y="650366"/>
                </a:cubicBezTo>
                <a:close/>
                <a:moveTo>
                  <a:pt x="607433" y="2010271"/>
                </a:moveTo>
                <a:cubicBezTo>
                  <a:pt x="556994" y="2099508"/>
                  <a:pt x="454177" y="2113088"/>
                  <a:pt x="361059" y="2118909"/>
                </a:cubicBezTo>
                <a:cubicBezTo>
                  <a:pt x="339720" y="2118908"/>
                  <a:pt x="339720" y="2087869"/>
                  <a:pt x="361060" y="2087869"/>
                </a:cubicBezTo>
                <a:cubicBezTo>
                  <a:pt x="442537" y="2082049"/>
                  <a:pt x="535655" y="2074289"/>
                  <a:pt x="580274" y="1994751"/>
                </a:cubicBezTo>
                <a:cubicBezTo>
                  <a:pt x="589974" y="1975352"/>
                  <a:pt x="617133" y="1992812"/>
                  <a:pt x="607433" y="2010271"/>
                </a:cubicBezTo>
                <a:close/>
                <a:moveTo>
                  <a:pt x="940104" y="854213"/>
                </a:moveTo>
                <a:cubicBezTo>
                  <a:pt x="915643" y="915777"/>
                  <a:pt x="858172" y="961244"/>
                  <a:pt x="789788" y="968519"/>
                </a:cubicBezTo>
                <a:cubicBezTo>
                  <a:pt x="773784" y="969975"/>
                  <a:pt x="769783" y="952878"/>
                  <a:pt x="778604" y="942602"/>
                </a:cubicBezTo>
                <a:lnTo>
                  <a:pt x="789255" y="936870"/>
                </a:lnTo>
                <a:lnTo>
                  <a:pt x="748079" y="925355"/>
                </a:lnTo>
                <a:cubicBezTo>
                  <a:pt x="730619" y="916625"/>
                  <a:pt x="715099" y="904501"/>
                  <a:pt x="702490" y="888981"/>
                </a:cubicBezTo>
                <a:cubicBezTo>
                  <a:pt x="688910" y="873461"/>
                  <a:pt x="710250" y="852122"/>
                  <a:pt x="725770" y="867641"/>
                </a:cubicBezTo>
                <a:cubicBezTo>
                  <a:pt x="745169" y="892860"/>
                  <a:pt x="774268" y="908380"/>
                  <a:pt x="805307" y="910320"/>
                </a:cubicBezTo>
                <a:cubicBezTo>
                  <a:pt x="815007" y="910320"/>
                  <a:pt x="820342" y="918565"/>
                  <a:pt x="820585" y="926566"/>
                </a:cubicBezTo>
                <a:lnTo>
                  <a:pt x="820576" y="926593"/>
                </a:lnTo>
                <a:lnTo>
                  <a:pt x="843137" y="919596"/>
                </a:lnTo>
                <a:cubicBezTo>
                  <a:pt x="890060" y="894316"/>
                  <a:pt x="921705" y="843393"/>
                  <a:pt x="921705" y="788104"/>
                </a:cubicBezTo>
                <a:cubicBezTo>
                  <a:pt x="921705" y="766764"/>
                  <a:pt x="952744" y="766764"/>
                  <a:pt x="952744" y="788104"/>
                </a:cubicBezTo>
                <a:cubicBezTo>
                  <a:pt x="952744" y="811383"/>
                  <a:pt x="948258" y="833692"/>
                  <a:pt x="940104" y="854213"/>
                </a:cubicBezTo>
                <a:close/>
                <a:moveTo>
                  <a:pt x="657872" y="2000571"/>
                </a:moveTo>
                <a:cubicBezTo>
                  <a:pt x="650112" y="2019971"/>
                  <a:pt x="619073" y="2012211"/>
                  <a:pt x="626833" y="1990871"/>
                </a:cubicBezTo>
                <a:cubicBezTo>
                  <a:pt x="657872" y="1897754"/>
                  <a:pt x="655932" y="1802696"/>
                  <a:pt x="621013" y="1709579"/>
                </a:cubicBezTo>
                <a:cubicBezTo>
                  <a:pt x="613253" y="1690178"/>
                  <a:pt x="644292" y="1682420"/>
                  <a:pt x="652052" y="1701819"/>
                </a:cubicBezTo>
                <a:cubicBezTo>
                  <a:pt x="688911" y="1798816"/>
                  <a:pt x="690851" y="1901633"/>
                  <a:pt x="657872" y="2000571"/>
                </a:cubicBezTo>
                <a:close/>
                <a:moveTo>
                  <a:pt x="725769" y="2043249"/>
                </a:moveTo>
                <a:cubicBezTo>
                  <a:pt x="673390" y="2134427"/>
                  <a:pt x="574453" y="2188746"/>
                  <a:pt x="469696" y="2182925"/>
                </a:cubicBezTo>
                <a:cubicBezTo>
                  <a:pt x="450296" y="2182925"/>
                  <a:pt x="450296" y="2149946"/>
                  <a:pt x="471636" y="2151887"/>
                </a:cubicBezTo>
                <a:cubicBezTo>
                  <a:pt x="564753" y="2155766"/>
                  <a:pt x="652051" y="2109207"/>
                  <a:pt x="698610" y="2027729"/>
                </a:cubicBezTo>
                <a:cubicBezTo>
                  <a:pt x="708310" y="2010270"/>
                  <a:pt x="735470" y="2025789"/>
                  <a:pt x="725769" y="2043249"/>
                </a:cubicBezTo>
                <a:close/>
                <a:moveTo>
                  <a:pt x="762629" y="2072350"/>
                </a:moveTo>
                <a:cubicBezTo>
                  <a:pt x="758749" y="2093689"/>
                  <a:pt x="727709" y="2083990"/>
                  <a:pt x="731589" y="2064590"/>
                </a:cubicBezTo>
                <a:cubicBezTo>
                  <a:pt x="754869" y="1963713"/>
                  <a:pt x="745169" y="1866715"/>
                  <a:pt x="708310" y="1771658"/>
                </a:cubicBezTo>
                <a:cubicBezTo>
                  <a:pt x="700550" y="1752258"/>
                  <a:pt x="731589" y="1744499"/>
                  <a:pt x="739349" y="1763897"/>
                </a:cubicBezTo>
                <a:cubicBezTo>
                  <a:pt x="778148" y="1862835"/>
                  <a:pt x="785908" y="1967593"/>
                  <a:pt x="762629" y="2072350"/>
                </a:cubicBezTo>
                <a:close/>
                <a:moveTo>
                  <a:pt x="836347" y="2093689"/>
                </a:moveTo>
                <a:cubicBezTo>
                  <a:pt x="835377" y="2099023"/>
                  <a:pt x="832709" y="2102419"/>
                  <a:pt x="829315" y="2104207"/>
                </a:cubicBezTo>
                <a:lnTo>
                  <a:pt x="818967" y="2105005"/>
                </a:lnTo>
                <a:lnTo>
                  <a:pt x="816947" y="2116968"/>
                </a:lnTo>
                <a:cubicBezTo>
                  <a:pt x="772328" y="2186805"/>
                  <a:pt x="704430" y="2225605"/>
                  <a:pt x="626832" y="2225604"/>
                </a:cubicBezTo>
                <a:cubicBezTo>
                  <a:pt x="605492" y="2225605"/>
                  <a:pt x="605492" y="2188746"/>
                  <a:pt x="626832" y="2190685"/>
                </a:cubicBezTo>
                <a:cubicBezTo>
                  <a:pt x="692790" y="2190686"/>
                  <a:pt x="752928" y="2157707"/>
                  <a:pt x="789787" y="2099508"/>
                </a:cubicBezTo>
                <a:cubicBezTo>
                  <a:pt x="792697" y="2094658"/>
                  <a:pt x="796577" y="2092113"/>
                  <a:pt x="800578" y="2091325"/>
                </a:cubicBezTo>
                <a:lnTo>
                  <a:pt x="806741" y="2092590"/>
                </a:lnTo>
                <a:lnTo>
                  <a:pt x="805308" y="2085929"/>
                </a:lnTo>
                <a:cubicBezTo>
                  <a:pt x="818888" y="2002511"/>
                  <a:pt x="809188" y="1919094"/>
                  <a:pt x="774269" y="1841496"/>
                </a:cubicBezTo>
                <a:cubicBezTo>
                  <a:pt x="766509" y="1822096"/>
                  <a:pt x="793668" y="1806577"/>
                  <a:pt x="803368" y="1825976"/>
                </a:cubicBezTo>
                <a:cubicBezTo>
                  <a:pt x="840227" y="1911334"/>
                  <a:pt x="851867" y="2000571"/>
                  <a:pt x="836347" y="2093689"/>
                </a:cubicBezTo>
                <a:close/>
                <a:moveTo>
                  <a:pt x="960303" y="2055561"/>
                </a:moveTo>
                <a:cubicBezTo>
                  <a:pt x="953108" y="2084717"/>
                  <a:pt x="936740" y="2110906"/>
                  <a:pt x="906186" y="2130548"/>
                </a:cubicBezTo>
                <a:lnTo>
                  <a:pt x="901103" y="2131504"/>
                </a:lnTo>
                <a:lnTo>
                  <a:pt x="882361" y="2174075"/>
                </a:lnTo>
                <a:cubicBezTo>
                  <a:pt x="847623" y="2232638"/>
                  <a:pt x="792698" y="2277014"/>
                  <a:pt x="725771" y="2297383"/>
                </a:cubicBezTo>
                <a:cubicBezTo>
                  <a:pt x="706371" y="2303202"/>
                  <a:pt x="698612" y="2272164"/>
                  <a:pt x="718011" y="2266344"/>
                </a:cubicBezTo>
                <a:cubicBezTo>
                  <a:pt x="795609" y="2243065"/>
                  <a:pt x="855747" y="2182925"/>
                  <a:pt x="879027" y="2103388"/>
                </a:cubicBezTo>
                <a:cubicBezTo>
                  <a:pt x="881937" y="2092718"/>
                  <a:pt x="891151" y="2089809"/>
                  <a:pt x="898911" y="2091991"/>
                </a:cubicBezTo>
                <a:lnTo>
                  <a:pt x="901755" y="2093998"/>
                </a:lnTo>
                <a:lnTo>
                  <a:pt x="911872" y="2085430"/>
                </a:lnTo>
                <a:cubicBezTo>
                  <a:pt x="951895" y="2039280"/>
                  <a:pt x="928980" y="1965652"/>
                  <a:pt x="912006" y="1911334"/>
                </a:cubicBezTo>
                <a:cubicBezTo>
                  <a:pt x="906186" y="1891935"/>
                  <a:pt x="937225" y="1882235"/>
                  <a:pt x="943045" y="1901634"/>
                </a:cubicBezTo>
                <a:cubicBezTo>
                  <a:pt x="958806" y="1950133"/>
                  <a:pt x="972295" y="2006968"/>
                  <a:pt x="960303" y="2055561"/>
                </a:cubicBezTo>
                <a:close/>
                <a:moveTo>
                  <a:pt x="1324729" y="1087098"/>
                </a:moveTo>
                <a:cubicBezTo>
                  <a:pt x="1320849" y="1094130"/>
                  <a:pt x="1312604" y="1098495"/>
                  <a:pt x="1303875" y="1092675"/>
                </a:cubicBezTo>
                <a:cubicBezTo>
                  <a:pt x="1187478" y="1017016"/>
                  <a:pt x="1113760" y="894800"/>
                  <a:pt x="1100180" y="757064"/>
                </a:cubicBezTo>
                <a:cubicBezTo>
                  <a:pt x="1098240" y="735725"/>
                  <a:pt x="1131220" y="735725"/>
                  <a:pt x="1131220" y="759004"/>
                </a:cubicBezTo>
                <a:cubicBezTo>
                  <a:pt x="1142859" y="885101"/>
                  <a:pt x="1212697" y="997617"/>
                  <a:pt x="1319395" y="1065516"/>
                </a:cubicBezTo>
                <a:cubicBezTo>
                  <a:pt x="1328124" y="1070366"/>
                  <a:pt x="1328609" y="1080065"/>
                  <a:pt x="1324729" y="1087098"/>
                </a:cubicBezTo>
                <a:close/>
                <a:moveTo>
                  <a:pt x="1473862" y="551066"/>
                </a:moveTo>
                <a:cubicBezTo>
                  <a:pt x="1473135" y="562706"/>
                  <a:pt x="1457130" y="573255"/>
                  <a:pt x="1445490" y="563070"/>
                </a:cubicBezTo>
                <a:cubicBezTo>
                  <a:pt x="1371772" y="499052"/>
                  <a:pt x="1329093" y="409814"/>
                  <a:pt x="1329093" y="312817"/>
                </a:cubicBezTo>
                <a:cubicBezTo>
                  <a:pt x="1329093" y="291477"/>
                  <a:pt x="1360132" y="291476"/>
                  <a:pt x="1362072" y="312817"/>
                </a:cubicBezTo>
                <a:cubicBezTo>
                  <a:pt x="1362072" y="402053"/>
                  <a:pt x="1400871" y="481591"/>
                  <a:pt x="1468769" y="539791"/>
                </a:cubicBezTo>
                <a:cubicBezTo>
                  <a:pt x="1472649" y="543186"/>
                  <a:pt x="1474104" y="547187"/>
                  <a:pt x="1473862" y="551066"/>
                </a:cubicBezTo>
                <a:close/>
                <a:moveTo>
                  <a:pt x="1587107" y="318636"/>
                </a:moveTo>
                <a:cubicBezTo>
                  <a:pt x="1565767" y="386534"/>
                  <a:pt x="1526968" y="444732"/>
                  <a:pt x="1472650" y="491291"/>
                </a:cubicBezTo>
                <a:cubicBezTo>
                  <a:pt x="1461010" y="501476"/>
                  <a:pt x="1445005" y="490928"/>
                  <a:pt x="1444278" y="480106"/>
                </a:cubicBezTo>
                <a:lnTo>
                  <a:pt x="1448771" y="471146"/>
                </a:lnTo>
                <a:lnTo>
                  <a:pt x="1447430" y="469951"/>
                </a:lnTo>
                <a:cubicBezTo>
                  <a:pt x="1431911" y="396234"/>
                  <a:pt x="1426091" y="324456"/>
                  <a:pt x="1431911" y="250737"/>
                </a:cubicBezTo>
                <a:cubicBezTo>
                  <a:pt x="1431911" y="231337"/>
                  <a:pt x="1464890" y="231338"/>
                  <a:pt x="1464890" y="252678"/>
                </a:cubicBezTo>
                <a:cubicBezTo>
                  <a:pt x="1461980" y="287596"/>
                  <a:pt x="1461495" y="322516"/>
                  <a:pt x="1463677" y="357434"/>
                </a:cubicBezTo>
                <a:lnTo>
                  <a:pt x="1475427" y="440650"/>
                </a:lnTo>
                <a:lnTo>
                  <a:pt x="1513631" y="397689"/>
                </a:lnTo>
                <a:cubicBezTo>
                  <a:pt x="1531333" y="371015"/>
                  <a:pt x="1545397" y="341915"/>
                  <a:pt x="1556067" y="310876"/>
                </a:cubicBezTo>
                <a:cubicBezTo>
                  <a:pt x="1561887" y="291477"/>
                  <a:pt x="1592926" y="299236"/>
                  <a:pt x="1587107" y="318636"/>
                </a:cubicBezTo>
                <a:close/>
                <a:moveTo>
                  <a:pt x="1645305" y="400114"/>
                </a:moveTo>
                <a:cubicBezTo>
                  <a:pt x="1600686" y="481591"/>
                  <a:pt x="1552188" y="565010"/>
                  <a:pt x="1464890" y="605749"/>
                </a:cubicBezTo>
                <a:cubicBezTo>
                  <a:pt x="1447430" y="615448"/>
                  <a:pt x="1429971" y="586349"/>
                  <a:pt x="1449370" y="578589"/>
                </a:cubicBezTo>
                <a:cubicBezTo>
                  <a:pt x="1532788" y="539790"/>
                  <a:pt x="1577407" y="460252"/>
                  <a:pt x="1618146" y="384594"/>
                </a:cubicBezTo>
                <a:cubicBezTo>
                  <a:pt x="1627846" y="365195"/>
                  <a:pt x="1655005" y="382654"/>
                  <a:pt x="1645305" y="400114"/>
                </a:cubicBezTo>
                <a:close/>
                <a:moveTo>
                  <a:pt x="1647246" y="559189"/>
                </a:moveTo>
                <a:cubicBezTo>
                  <a:pt x="1604566" y="632908"/>
                  <a:pt x="1530848" y="685286"/>
                  <a:pt x="1445490" y="698865"/>
                </a:cubicBezTo>
                <a:cubicBezTo>
                  <a:pt x="1430941" y="701776"/>
                  <a:pt x="1421847" y="685044"/>
                  <a:pt x="1426394" y="675678"/>
                </a:cubicBezTo>
                <a:lnTo>
                  <a:pt x="1430983" y="672791"/>
                </a:lnTo>
                <a:lnTo>
                  <a:pt x="1401084" y="663857"/>
                </a:lnTo>
                <a:cubicBezTo>
                  <a:pt x="1369347" y="643215"/>
                  <a:pt x="1341703" y="595564"/>
                  <a:pt x="1327154" y="570830"/>
                </a:cubicBezTo>
                <a:cubicBezTo>
                  <a:pt x="1292235" y="514571"/>
                  <a:pt x="1272835" y="452493"/>
                  <a:pt x="1268955" y="386535"/>
                </a:cubicBezTo>
                <a:cubicBezTo>
                  <a:pt x="1267015" y="365195"/>
                  <a:pt x="1299994" y="365195"/>
                  <a:pt x="1301934" y="386535"/>
                </a:cubicBezTo>
                <a:cubicBezTo>
                  <a:pt x="1305814" y="438914"/>
                  <a:pt x="1317454" y="487412"/>
                  <a:pt x="1342673" y="533971"/>
                </a:cubicBezTo>
                <a:cubicBezTo>
                  <a:pt x="1351403" y="551431"/>
                  <a:pt x="1379775" y="604901"/>
                  <a:pt x="1407328" y="629725"/>
                </a:cubicBezTo>
                <a:lnTo>
                  <a:pt x="1429805" y="640643"/>
                </a:lnTo>
                <a:lnTo>
                  <a:pt x="1429486" y="640668"/>
                </a:lnTo>
                <a:cubicBezTo>
                  <a:pt x="1425606" y="642365"/>
                  <a:pt x="1422211" y="645518"/>
                  <a:pt x="1420271" y="650368"/>
                </a:cubicBezTo>
                <a:cubicBezTo>
                  <a:pt x="1420271" y="652308"/>
                  <a:pt x="1418331" y="654248"/>
                  <a:pt x="1418331" y="654248"/>
                </a:cubicBezTo>
                <a:cubicBezTo>
                  <a:pt x="1424151" y="650368"/>
                  <a:pt x="1428031" y="646488"/>
                  <a:pt x="1433851" y="642608"/>
                </a:cubicBezTo>
                <a:lnTo>
                  <a:pt x="1429805" y="640643"/>
                </a:lnTo>
                <a:lnTo>
                  <a:pt x="1441611" y="639698"/>
                </a:lnTo>
                <a:cubicBezTo>
                  <a:pt x="1449370" y="641637"/>
                  <a:pt x="1455190" y="648428"/>
                  <a:pt x="1451311" y="658127"/>
                </a:cubicBezTo>
                <a:cubicBezTo>
                  <a:pt x="1451311" y="658127"/>
                  <a:pt x="1449370" y="660067"/>
                  <a:pt x="1449370" y="662007"/>
                </a:cubicBezTo>
                <a:lnTo>
                  <a:pt x="1440958" y="668317"/>
                </a:lnTo>
                <a:lnTo>
                  <a:pt x="1492413" y="653883"/>
                </a:lnTo>
                <a:cubicBezTo>
                  <a:pt x="1545883" y="632422"/>
                  <a:pt x="1589532" y="594593"/>
                  <a:pt x="1620086" y="543670"/>
                </a:cubicBezTo>
                <a:cubicBezTo>
                  <a:pt x="1629786" y="526210"/>
                  <a:pt x="1656946" y="541730"/>
                  <a:pt x="1647246" y="559189"/>
                </a:cubicBezTo>
                <a:close/>
                <a:moveTo>
                  <a:pt x="1422211" y="1436047"/>
                </a:moveTo>
                <a:cubicBezTo>
                  <a:pt x="1406692" y="1478726"/>
                  <a:pt x="1344613" y="1490365"/>
                  <a:pt x="1305814" y="1500065"/>
                </a:cubicBezTo>
                <a:cubicBezTo>
                  <a:pt x="1245677" y="1515585"/>
                  <a:pt x="1183597" y="1517525"/>
                  <a:pt x="1121519" y="1507825"/>
                </a:cubicBezTo>
                <a:cubicBezTo>
                  <a:pt x="1111820" y="1506855"/>
                  <a:pt x="1108910" y="1498610"/>
                  <a:pt x="1110850" y="1490850"/>
                </a:cubicBezTo>
                <a:lnTo>
                  <a:pt x="1111264" y="1490173"/>
                </a:lnTo>
                <a:lnTo>
                  <a:pt x="1063534" y="1469874"/>
                </a:lnTo>
                <a:cubicBezTo>
                  <a:pt x="1001607" y="1438593"/>
                  <a:pt x="945955" y="1390942"/>
                  <a:pt x="954685" y="1313830"/>
                </a:cubicBezTo>
                <a:cubicBezTo>
                  <a:pt x="956625" y="1294430"/>
                  <a:pt x="989604" y="1294429"/>
                  <a:pt x="985724" y="1313830"/>
                </a:cubicBezTo>
                <a:cubicBezTo>
                  <a:pt x="976024" y="1401127"/>
                  <a:pt x="1065262" y="1439926"/>
                  <a:pt x="1133160" y="1465145"/>
                </a:cubicBezTo>
                <a:cubicBezTo>
                  <a:pt x="1138010" y="1467085"/>
                  <a:pt x="1141162" y="1470480"/>
                  <a:pt x="1142860" y="1474360"/>
                </a:cubicBezTo>
                <a:lnTo>
                  <a:pt x="1143039" y="1476597"/>
                </a:lnTo>
                <a:lnTo>
                  <a:pt x="1270895" y="1474846"/>
                </a:lnTo>
                <a:cubicBezTo>
                  <a:pt x="1296115" y="1470966"/>
                  <a:pt x="1381472" y="1457386"/>
                  <a:pt x="1391172" y="1428287"/>
                </a:cubicBezTo>
                <a:cubicBezTo>
                  <a:pt x="1398933" y="1408888"/>
                  <a:pt x="1429971" y="1416647"/>
                  <a:pt x="1422211" y="1436047"/>
                </a:cubicBezTo>
                <a:close/>
                <a:moveTo>
                  <a:pt x="1487443" y="1324166"/>
                </a:moveTo>
                <a:cubicBezTo>
                  <a:pt x="1487685" y="1327894"/>
                  <a:pt x="1486230" y="1331774"/>
                  <a:pt x="1482351" y="1335169"/>
                </a:cubicBezTo>
                <a:cubicBezTo>
                  <a:pt x="1406693" y="1399186"/>
                  <a:pt x="1272836" y="1401127"/>
                  <a:pt x="1177779" y="1399186"/>
                </a:cubicBezTo>
                <a:cubicBezTo>
                  <a:pt x="1172444" y="1398702"/>
                  <a:pt x="1168442" y="1396398"/>
                  <a:pt x="1165775" y="1393245"/>
                </a:cubicBezTo>
                <a:lnTo>
                  <a:pt x="1162486" y="1384174"/>
                </a:lnTo>
                <a:lnTo>
                  <a:pt x="1155378" y="1390427"/>
                </a:lnTo>
                <a:cubicBezTo>
                  <a:pt x="1151588" y="1391913"/>
                  <a:pt x="1147224" y="1391912"/>
                  <a:pt x="1142859" y="1389487"/>
                </a:cubicBezTo>
                <a:cubicBezTo>
                  <a:pt x="1047801" y="1344868"/>
                  <a:pt x="985723" y="1251751"/>
                  <a:pt x="977963" y="1146994"/>
                </a:cubicBezTo>
                <a:cubicBezTo>
                  <a:pt x="976023" y="1125654"/>
                  <a:pt x="1007062" y="1125654"/>
                  <a:pt x="1009002" y="1146993"/>
                </a:cubicBezTo>
                <a:cubicBezTo>
                  <a:pt x="1016762" y="1240111"/>
                  <a:pt x="1073021" y="1321589"/>
                  <a:pt x="1158378" y="1362328"/>
                </a:cubicBezTo>
                <a:cubicBezTo>
                  <a:pt x="1163228" y="1364268"/>
                  <a:pt x="1165774" y="1367542"/>
                  <a:pt x="1166593" y="1371209"/>
                </a:cubicBezTo>
                <a:lnTo>
                  <a:pt x="1166503" y="1371678"/>
                </a:lnTo>
                <a:lnTo>
                  <a:pt x="1177779" y="1368148"/>
                </a:lnTo>
                <a:cubicBezTo>
                  <a:pt x="1261196" y="1368147"/>
                  <a:pt x="1391172" y="1370088"/>
                  <a:pt x="1459071" y="1311888"/>
                </a:cubicBezTo>
                <a:cubicBezTo>
                  <a:pt x="1470711" y="1303159"/>
                  <a:pt x="1486715" y="1312980"/>
                  <a:pt x="1487443" y="1324166"/>
                </a:cubicBezTo>
                <a:close/>
                <a:moveTo>
                  <a:pt x="1561524" y="1119835"/>
                </a:moveTo>
                <a:cubicBezTo>
                  <a:pt x="1560796" y="1123594"/>
                  <a:pt x="1558493" y="1127110"/>
                  <a:pt x="1554128" y="1129535"/>
                </a:cubicBezTo>
                <a:cubicBezTo>
                  <a:pt x="1468770" y="1178034"/>
                  <a:pt x="1371773" y="1201313"/>
                  <a:pt x="1272836" y="1193553"/>
                </a:cubicBezTo>
                <a:lnTo>
                  <a:pt x="1270961" y="1192753"/>
                </a:lnTo>
                <a:lnTo>
                  <a:pt x="1269561" y="1193917"/>
                </a:lnTo>
                <a:cubicBezTo>
                  <a:pt x="1265924" y="1195007"/>
                  <a:pt x="1261680" y="1194523"/>
                  <a:pt x="1257315" y="1191613"/>
                </a:cubicBezTo>
                <a:cubicBezTo>
                  <a:pt x="1152558" y="1121774"/>
                  <a:pt x="1078840" y="1018957"/>
                  <a:pt x="1047800" y="894801"/>
                </a:cubicBezTo>
                <a:cubicBezTo>
                  <a:pt x="1041981" y="875402"/>
                  <a:pt x="1073020" y="865702"/>
                  <a:pt x="1076900" y="885101"/>
                </a:cubicBezTo>
                <a:cubicBezTo>
                  <a:pt x="1098725" y="972398"/>
                  <a:pt x="1142373" y="1048784"/>
                  <a:pt x="1204573" y="1109347"/>
                </a:cubicBezTo>
                <a:lnTo>
                  <a:pt x="1271139" y="1163084"/>
                </a:lnTo>
                <a:lnTo>
                  <a:pt x="1272836" y="1162514"/>
                </a:lnTo>
                <a:cubicBezTo>
                  <a:pt x="1367893" y="1168334"/>
                  <a:pt x="1457131" y="1148934"/>
                  <a:pt x="1538609" y="1102376"/>
                </a:cubicBezTo>
                <a:cubicBezTo>
                  <a:pt x="1551703" y="1095101"/>
                  <a:pt x="1563706" y="1108560"/>
                  <a:pt x="1561524" y="1119835"/>
                </a:cubicBezTo>
                <a:close/>
                <a:moveTo>
                  <a:pt x="1536668" y="1218772"/>
                </a:moveTo>
                <a:cubicBezTo>
                  <a:pt x="1525029" y="1263391"/>
                  <a:pt x="1462950" y="1278911"/>
                  <a:pt x="1424152" y="1290549"/>
                </a:cubicBezTo>
                <a:cubicBezTo>
                  <a:pt x="1360133" y="1309949"/>
                  <a:pt x="1296115" y="1315769"/>
                  <a:pt x="1230157" y="1309950"/>
                </a:cubicBezTo>
                <a:lnTo>
                  <a:pt x="1223678" y="1306727"/>
                </a:lnTo>
                <a:lnTo>
                  <a:pt x="1222396" y="1308008"/>
                </a:lnTo>
                <a:cubicBezTo>
                  <a:pt x="1218516" y="1311888"/>
                  <a:pt x="1212696" y="1313828"/>
                  <a:pt x="1206876" y="1311889"/>
                </a:cubicBezTo>
                <a:cubicBezTo>
                  <a:pt x="1160317" y="1298309"/>
                  <a:pt x="1119579" y="1236230"/>
                  <a:pt x="1092419" y="1197431"/>
                </a:cubicBezTo>
                <a:cubicBezTo>
                  <a:pt x="1053620" y="1143113"/>
                  <a:pt x="1026461" y="1082975"/>
                  <a:pt x="1009001" y="1018956"/>
                </a:cubicBezTo>
                <a:cubicBezTo>
                  <a:pt x="1003182" y="999557"/>
                  <a:pt x="1034221" y="989857"/>
                  <a:pt x="1038101" y="1009256"/>
                </a:cubicBezTo>
                <a:cubicBezTo>
                  <a:pt x="1053620" y="1061635"/>
                  <a:pt x="1074960" y="1112075"/>
                  <a:pt x="1104059" y="1158632"/>
                </a:cubicBezTo>
                <a:cubicBezTo>
                  <a:pt x="1111819" y="1170273"/>
                  <a:pt x="1204936" y="1278910"/>
                  <a:pt x="1202996" y="1280850"/>
                </a:cubicBezTo>
                <a:cubicBezTo>
                  <a:pt x="1208089" y="1275030"/>
                  <a:pt x="1214545" y="1274666"/>
                  <a:pt x="1219910" y="1277304"/>
                </a:cubicBezTo>
                <a:lnTo>
                  <a:pt x="1222038" y="1280271"/>
                </a:lnTo>
                <a:lnTo>
                  <a:pt x="1230157" y="1276970"/>
                </a:lnTo>
                <a:cubicBezTo>
                  <a:pt x="1278655" y="1280851"/>
                  <a:pt x="1325214" y="1280851"/>
                  <a:pt x="1371773" y="1271151"/>
                </a:cubicBezTo>
                <a:cubicBezTo>
                  <a:pt x="1406692" y="1265330"/>
                  <a:pt x="1495930" y="1249811"/>
                  <a:pt x="1505629" y="1211011"/>
                </a:cubicBezTo>
                <a:cubicBezTo>
                  <a:pt x="1511449" y="1189672"/>
                  <a:pt x="1542488" y="1199372"/>
                  <a:pt x="1536668" y="1218772"/>
                </a:cubicBezTo>
                <a:close/>
                <a:moveTo>
                  <a:pt x="1707779" y="644093"/>
                </a:moveTo>
                <a:cubicBezTo>
                  <a:pt x="1708112" y="648064"/>
                  <a:pt x="1706900" y="652307"/>
                  <a:pt x="1703505" y="656187"/>
                </a:cubicBezTo>
                <a:cubicBezTo>
                  <a:pt x="1623967" y="737664"/>
                  <a:pt x="1532790" y="819142"/>
                  <a:pt x="1410573" y="807503"/>
                </a:cubicBezTo>
                <a:cubicBezTo>
                  <a:pt x="1405238" y="807018"/>
                  <a:pt x="1401237" y="804593"/>
                  <a:pt x="1398539" y="801259"/>
                </a:cubicBezTo>
                <a:lnTo>
                  <a:pt x="1396177" y="794699"/>
                </a:lnTo>
                <a:lnTo>
                  <a:pt x="1385353" y="795863"/>
                </a:lnTo>
                <a:cubicBezTo>
                  <a:pt x="1263135" y="755125"/>
                  <a:pt x="1230156" y="627088"/>
                  <a:pt x="1212696" y="512631"/>
                </a:cubicBezTo>
                <a:cubicBezTo>
                  <a:pt x="1210756" y="493232"/>
                  <a:pt x="1241795" y="483532"/>
                  <a:pt x="1243735" y="502931"/>
                </a:cubicBezTo>
                <a:cubicBezTo>
                  <a:pt x="1259255" y="605749"/>
                  <a:pt x="1282535" y="727965"/>
                  <a:pt x="1393112" y="764824"/>
                </a:cubicBezTo>
                <a:cubicBezTo>
                  <a:pt x="1397962" y="766764"/>
                  <a:pt x="1401114" y="770038"/>
                  <a:pt x="1402812" y="773766"/>
                </a:cubicBezTo>
                <a:lnTo>
                  <a:pt x="1403048" y="776608"/>
                </a:lnTo>
                <a:lnTo>
                  <a:pt x="1408633" y="774524"/>
                </a:lnTo>
                <a:cubicBezTo>
                  <a:pt x="1523090" y="786164"/>
                  <a:pt x="1604568" y="708566"/>
                  <a:pt x="1680226" y="632908"/>
                </a:cubicBezTo>
                <a:cubicBezTo>
                  <a:pt x="1691865" y="622723"/>
                  <a:pt x="1706779" y="632180"/>
                  <a:pt x="1707779" y="644093"/>
                </a:cubicBezTo>
                <a:close/>
                <a:moveTo>
                  <a:pt x="1666766" y="946452"/>
                </a:moveTo>
                <a:cubicBezTo>
                  <a:pt x="1667251" y="950574"/>
                  <a:pt x="1666160" y="954939"/>
                  <a:pt x="1662765" y="958819"/>
                </a:cubicBezTo>
                <a:cubicBezTo>
                  <a:pt x="1583227" y="1051937"/>
                  <a:pt x="1443551" y="1067457"/>
                  <a:pt x="1327154" y="1055816"/>
                </a:cubicBezTo>
                <a:cubicBezTo>
                  <a:pt x="1307754" y="1053876"/>
                  <a:pt x="1307754" y="1022837"/>
                  <a:pt x="1327154" y="1022838"/>
                </a:cubicBezTo>
                <a:cubicBezTo>
                  <a:pt x="1433851" y="1034476"/>
                  <a:pt x="1563827" y="1022837"/>
                  <a:pt x="1639485" y="935539"/>
                </a:cubicBezTo>
                <a:cubicBezTo>
                  <a:pt x="1649670" y="923900"/>
                  <a:pt x="1665311" y="934085"/>
                  <a:pt x="1666766" y="946452"/>
                </a:cubicBezTo>
                <a:close/>
                <a:moveTo>
                  <a:pt x="1712476" y="798167"/>
                </a:moveTo>
                <a:cubicBezTo>
                  <a:pt x="1712718" y="802047"/>
                  <a:pt x="1711263" y="806048"/>
                  <a:pt x="1707383" y="809443"/>
                </a:cubicBezTo>
                <a:cubicBezTo>
                  <a:pt x="1660825" y="850182"/>
                  <a:pt x="1612326" y="892861"/>
                  <a:pt x="1554127" y="916140"/>
                </a:cubicBezTo>
                <a:cubicBezTo>
                  <a:pt x="1488169" y="939420"/>
                  <a:pt x="1428031" y="929720"/>
                  <a:pt x="1362072" y="912259"/>
                </a:cubicBezTo>
                <a:cubicBezTo>
                  <a:pt x="1356737" y="911289"/>
                  <a:pt x="1353343" y="908622"/>
                  <a:pt x="1351554" y="905227"/>
                </a:cubicBezTo>
                <a:lnTo>
                  <a:pt x="1350938" y="897232"/>
                </a:lnTo>
                <a:lnTo>
                  <a:pt x="1278928" y="857213"/>
                </a:lnTo>
                <a:cubicBezTo>
                  <a:pt x="1203361" y="795014"/>
                  <a:pt x="1156439" y="693530"/>
                  <a:pt x="1138979" y="601867"/>
                </a:cubicBezTo>
                <a:cubicBezTo>
                  <a:pt x="1135100" y="580528"/>
                  <a:pt x="1166139" y="572768"/>
                  <a:pt x="1170018" y="594108"/>
                </a:cubicBezTo>
                <a:cubicBezTo>
                  <a:pt x="1191358" y="702745"/>
                  <a:pt x="1257316" y="836601"/>
                  <a:pt x="1371773" y="873460"/>
                </a:cubicBezTo>
                <a:cubicBezTo>
                  <a:pt x="1376623" y="874916"/>
                  <a:pt x="1379775" y="877947"/>
                  <a:pt x="1381473" y="881584"/>
                </a:cubicBezTo>
                <a:lnTo>
                  <a:pt x="1381608" y="883219"/>
                </a:lnTo>
                <a:lnTo>
                  <a:pt x="1465617" y="897468"/>
                </a:lnTo>
                <a:cubicBezTo>
                  <a:pt x="1496899" y="898195"/>
                  <a:pt x="1527938" y="892860"/>
                  <a:pt x="1559947" y="877340"/>
                </a:cubicBezTo>
                <a:cubicBezTo>
                  <a:pt x="1606506" y="856001"/>
                  <a:pt x="1645305" y="819142"/>
                  <a:pt x="1684104" y="786164"/>
                </a:cubicBezTo>
                <a:cubicBezTo>
                  <a:pt x="1695744" y="775979"/>
                  <a:pt x="1711748" y="786527"/>
                  <a:pt x="1712476" y="798167"/>
                </a:cubicBezTo>
                <a:close/>
              </a:path>
            </a:pathLst>
          </a:custGeom>
          <a:solidFill>
            <a:schemeClr val="accent1">
              <a:lumMod val="75000"/>
            </a:schemeClr>
          </a:solidFill>
          <a:ln w="1937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85896623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底版-渐变">
            <a:extLst>
              <a:ext uri="{FF2B5EF4-FFF2-40B4-BE49-F238E27FC236}">
                <a16:creationId xmlns:a16="http://schemas.microsoft.com/office/drawing/2014/main" id="{FF4155B7-CF3A-438E-96BA-053E2A5884E7}"/>
              </a:ext>
            </a:extLst>
          </p:cNvPr>
          <p:cNvSpPr/>
          <p:nvPr/>
        </p:nvSpPr>
        <p:spPr>
          <a:xfrm>
            <a:off x="0" y="0"/>
            <a:ext cx="12192000" cy="6862722"/>
          </a:xfrm>
          <a:prstGeom prst="rect">
            <a:avLst/>
          </a:prstGeom>
          <a:gradFill flip="none" rotWithShape="1">
            <a:gsLst>
              <a:gs pos="75000">
                <a:schemeClr val="accent5">
                  <a:lumMod val="50000"/>
                </a:schemeClr>
              </a:gs>
              <a:gs pos="25000">
                <a:schemeClr val="accent5"/>
              </a:gs>
            </a:gsLst>
            <a:lin ang="5400000" scaled="0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106" name="雪花2">
            <a:extLst>
              <a:ext uri="{FF2B5EF4-FFF2-40B4-BE49-F238E27FC236}">
                <a16:creationId xmlns:a16="http://schemas.microsoft.com/office/drawing/2014/main" id="{263CE9F1-63CB-457C-9F2E-BA9791F7D9AA}"/>
              </a:ext>
            </a:extLst>
          </p:cNvPr>
          <p:cNvSpPr/>
          <p:nvPr/>
        </p:nvSpPr>
        <p:spPr>
          <a:xfrm>
            <a:off x="86360" y="340873"/>
            <a:ext cx="12078891" cy="5907136"/>
          </a:xfrm>
          <a:custGeom>
            <a:avLst/>
            <a:gdLst>
              <a:gd name="connsiteX0" fmla="*/ 3842360 w 12078891"/>
              <a:gd name="connsiteY0" fmla="*/ 5831795 h 5907136"/>
              <a:gd name="connsiteX1" fmla="*/ 3880030 w 12078891"/>
              <a:gd name="connsiteY1" fmla="*/ 5869465 h 5907136"/>
              <a:gd name="connsiteX2" fmla="*/ 3842360 w 12078891"/>
              <a:gd name="connsiteY2" fmla="*/ 5907136 h 5907136"/>
              <a:gd name="connsiteX3" fmla="*/ 3804687 w 12078891"/>
              <a:gd name="connsiteY3" fmla="*/ 5869465 h 5907136"/>
              <a:gd name="connsiteX4" fmla="*/ 3842360 w 12078891"/>
              <a:gd name="connsiteY4" fmla="*/ 5831795 h 5907136"/>
              <a:gd name="connsiteX5" fmla="*/ 7474967 w 12078891"/>
              <a:gd name="connsiteY5" fmla="*/ 5830778 h 5907136"/>
              <a:gd name="connsiteX6" fmla="*/ 7492275 w 12078891"/>
              <a:gd name="connsiteY6" fmla="*/ 5848086 h 5907136"/>
              <a:gd name="connsiteX7" fmla="*/ 7474967 w 12078891"/>
              <a:gd name="connsiteY7" fmla="*/ 5865394 h 5907136"/>
              <a:gd name="connsiteX8" fmla="*/ 7457659 w 12078891"/>
              <a:gd name="connsiteY8" fmla="*/ 5848086 h 5907136"/>
              <a:gd name="connsiteX9" fmla="*/ 7474967 w 12078891"/>
              <a:gd name="connsiteY9" fmla="*/ 5830778 h 5907136"/>
              <a:gd name="connsiteX10" fmla="*/ 8992978 w 12078891"/>
              <a:gd name="connsiteY10" fmla="*/ 5793107 h 5907136"/>
              <a:gd name="connsiteX11" fmla="*/ 8999088 w 12078891"/>
              <a:gd name="connsiteY11" fmla="*/ 5799215 h 5907136"/>
              <a:gd name="connsiteX12" fmla="*/ 8992978 w 12078891"/>
              <a:gd name="connsiteY12" fmla="*/ 5805325 h 5907136"/>
              <a:gd name="connsiteX13" fmla="*/ 8986870 w 12078891"/>
              <a:gd name="connsiteY13" fmla="*/ 5799215 h 5907136"/>
              <a:gd name="connsiteX14" fmla="*/ 8992978 w 12078891"/>
              <a:gd name="connsiteY14" fmla="*/ 5793107 h 5907136"/>
              <a:gd name="connsiteX15" fmla="*/ 10305331 w 12078891"/>
              <a:gd name="connsiteY15" fmla="*/ 5791071 h 5907136"/>
              <a:gd name="connsiteX16" fmla="*/ 10324675 w 12078891"/>
              <a:gd name="connsiteY16" fmla="*/ 5810415 h 5907136"/>
              <a:gd name="connsiteX17" fmla="*/ 10305331 w 12078891"/>
              <a:gd name="connsiteY17" fmla="*/ 5829759 h 5907136"/>
              <a:gd name="connsiteX18" fmla="*/ 10285987 w 12078891"/>
              <a:gd name="connsiteY18" fmla="*/ 5810415 h 5907136"/>
              <a:gd name="connsiteX19" fmla="*/ 10305331 w 12078891"/>
              <a:gd name="connsiteY19" fmla="*/ 5791071 h 5907136"/>
              <a:gd name="connsiteX20" fmla="*/ 9101917 w 12078891"/>
              <a:gd name="connsiteY20" fmla="*/ 5773763 h 5907136"/>
              <a:gd name="connsiteX21" fmla="*/ 9126352 w 12078891"/>
              <a:gd name="connsiteY21" fmla="*/ 5798198 h 5907136"/>
              <a:gd name="connsiteX22" fmla="*/ 9101917 w 12078891"/>
              <a:gd name="connsiteY22" fmla="*/ 5822633 h 5907136"/>
              <a:gd name="connsiteX23" fmla="*/ 9077482 w 12078891"/>
              <a:gd name="connsiteY23" fmla="*/ 5798198 h 5907136"/>
              <a:gd name="connsiteX24" fmla="*/ 9101917 w 12078891"/>
              <a:gd name="connsiteY24" fmla="*/ 5773763 h 5907136"/>
              <a:gd name="connsiteX25" fmla="*/ 4563173 w 12078891"/>
              <a:gd name="connsiteY25" fmla="*/ 5765618 h 5907136"/>
              <a:gd name="connsiteX26" fmla="*/ 4573353 w 12078891"/>
              <a:gd name="connsiteY26" fmla="*/ 5775799 h 5907136"/>
              <a:gd name="connsiteX27" fmla="*/ 4563173 w 12078891"/>
              <a:gd name="connsiteY27" fmla="*/ 5785980 h 5907136"/>
              <a:gd name="connsiteX28" fmla="*/ 4552992 w 12078891"/>
              <a:gd name="connsiteY28" fmla="*/ 5775799 h 5907136"/>
              <a:gd name="connsiteX29" fmla="*/ 4563173 w 12078891"/>
              <a:gd name="connsiteY29" fmla="*/ 5765618 h 5907136"/>
              <a:gd name="connsiteX30" fmla="*/ 3667253 w 12078891"/>
              <a:gd name="connsiteY30" fmla="*/ 5747292 h 5907136"/>
              <a:gd name="connsiteX31" fmla="*/ 3677432 w 12078891"/>
              <a:gd name="connsiteY31" fmla="*/ 5756455 h 5907136"/>
              <a:gd name="connsiteX32" fmla="*/ 3667253 w 12078891"/>
              <a:gd name="connsiteY32" fmla="*/ 5765618 h 5907136"/>
              <a:gd name="connsiteX33" fmla="*/ 3657072 w 12078891"/>
              <a:gd name="connsiteY33" fmla="*/ 5756455 h 5907136"/>
              <a:gd name="connsiteX34" fmla="*/ 3667253 w 12078891"/>
              <a:gd name="connsiteY34" fmla="*/ 5747292 h 5907136"/>
              <a:gd name="connsiteX35" fmla="*/ 5934563 w 12078891"/>
              <a:gd name="connsiteY35" fmla="*/ 5691295 h 5907136"/>
              <a:gd name="connsiteX36" fmla="*/ 5937617 w 12078891"/>
              <a:gd name="connsiteY36" fmla="*/ 5694349 h 5907136"/>
              <a:gd name="connsiteX37" fmla="*/ 5934563 w 12078891"/>
              <a:gd name="connsiteY37" fmla="*/ 5697403 h 5907136"/>
              <a:gd name="connsiteX38" fmla="*/ 5931508 w 12078891"/>
              <a:gd name="connsiteY38" fmla="*/ 5694349 h 5907136"/>
              <a:gd name="connsiteX39" fmla="*/ 5934563 w 12078891"/>
              <a:gd name="connsiteY39" fmla="*/ 5691295 h 5907136"/>
              <a:gd name="connsiteX40" fmla="*/ 9720932 w 12078891"/>
              <a:gd name="connsiteY40" fmla="*/ 5662788 h 5907136"/>
              <a:gd name="connsiteX41" fmla="*/ 9741295 w 12078891"/>
              <a:gd name="connsiteY41" fmla="*/ 5683150 h 5907136"/>
              <a:gd name="connsiteX42" fmla="*/ 9720932 w 12078891"/>
              <a:gd name="connsiteY42" fmla="*/ 5703513 h 5907136"/>
              <a:gd name="connsiteX43" fmla="*/ 9700570 w 12078891"/>
              <a:gd name="connsiteY43" fmla="*/ 5683150 h 5907136"/>
              <a:gd name="connsiteX44" fmla="*/ 9720932 w 12078891"/>
              <a:gd name="connsiteY44" fmla="*/ 5662788 h 5907136"/>
              <a:gd name="connsiteX45" fmla="*/ 1551600 w 12078891"/>
              <a:gd name="connsiteY45" fmla="*/ 5657698 h 5907136"/>
              <a:gd name="connsiteX46" fmla="*/ 1556689 w 12078891"/>
              <a:gd name="connsiteY46" fmla="*/ 5662789 h 5907136"/>
              <a:gd name="connsiteX47" fmla="*/ 1551600 w 12078891"/>
              <a:gd name="connsiteY47" fmla="*/ 5667879 h 5907136"/>
              <a:gd name="connsiteX48" fmla="*/ 1546509 w 12078891"/>
              <a:gd name="connsiteY48" fmla="*/ 5662789 h 5907136"/>
              <a:gd name="connsiteX49" fmla="*/ 1551600 w 12078891"/>
              <a:gd name="connsiteY49" fmla="*/ 5657698 h 5907136"/>
              <a:gd name="connsiteX50" fmla="*/ 5617940 w 12078891"/>
              <a:gd name="connsiteY50" fmla="*/ 5620027 h 5907136"/>
              <a:gd name="connsiteX51" fmla="*/ 5628121 w 12078891"/>
              <a:gd name="connsiteY51" fmla="*/ 5630208 h 5907136"/>
              <a:gd name="connsiteX52" fmla="*/ 5617940 w 12078891"/>
              <a:gd name="connsiteY52" fmla="*/ 5640389 h 5907136"/>
              <a:gd name="connsiteX53" fmla="*/ 5607759 w 12078891"/>
              <a:gd name="connsiteY53" fmla="*/ 5630208 h 5907136"/>
              <a:gd name="connsiteX54" fmla="*/ 5617940 w 12078891"/>
              <a:gd name="connsiteY54" fmla="*/ 5620027 h 5907136"/>
              <a:gd name="connsiteX55" fmla="*/ 7608340 w 12078891"/>
              <a:gd name="connsiteY55" fmla="*/ 5584393 h 5907136"/>
              <a:gd name="connsiteX56" fmla="*/ 7616485 w 12078891"/>
              <a:gd name="connsiteY56" fmla="*/ 5592538 h 5907136"/>
              <a:gd name="connsiteX57" fmla="*/ 7608340 w 12078891"/>
              <a:gd name="connsiteY57" fmla="*/ 5600683 h 5907136"/>
              <a:gd name="connsiteX58" fmla="*/ 7600195 w 12078891"/>
              <a:gd name="connsiteY58" fmla="*/ 5592538 h 5907136"/>
              <a:gd name="connsiteX59" fmla="*/ 7608340 w 12078891"/>
              <a:gd name="connsiteY59" fmla="*/ 5584393 h 5907136"/>
              <a:gd name="connsiteX60" fmla="*/ 4031736 w 12078891"/>
              <a:gd name="connsiteY60" fmla="*/ 5584393 h 5907136"/>
              <a:gd name="connsiteX61" fmla="*/ 4043953 w 12078891"/>
              <a:gd name="connsiteY61" fmla="*/ 5596611 h 5907136"/>
              <a:gd name="connsiteX62" fmla="*/ 4031736 w 12078891"/>
              <a:gd name="connsiteY62" fmla="*/ 5608828 h 5907136"/>
              <a:gd name="connsiteX63" fmla="*/ 4019517 w 12078891"/>
              <a:gd name="connsiteY63" fmla="*/ 5596611 h 5907136"/>
              <a:gd name="connsiteX64" fmla="*/ 4031736 w 12078891"/>
              <a:gd name="connsiteY64" fmla="*/ 5584393 h 5907136"/>
              <a:gd name="connsiteX65" fmla="*/ 8657000 w 12078891"/>
              <a:gd name="connsiteY65" fmla="*/ 5577266 h 5907136"/>
              <a:gd name="connsiteX66" fmla="*/ 8696707 w 12078891"/>
              <a:gd name="connsiteY66" fmla="*/ 5616973 h 5907136"/>
              <a:gd name="connsiteX67" fmla="*/ 8657000 w 12078891"/>
              <a:gd name="connsiteY67" fmla="*/ 5656679 h 5907136"/>
              <a:gd name="connsiteX68" fmla="*/ 8617294 w 12078891"/>
              <a:gd name="connsiteY68" fmla="*/ 5616973 h 5907136"/>
              <a:gd name="connsiteX69" fmla="*/ 8657000 w 12078891"/>
              <a:gd name="connsiteY69" fmla="*/ 5577266 h 5907136"/>
              <a:gd name="connsiteX70" fmla="*/ 10814389 w 12078891"/>
              <a:gd name="connsiteY70" fmla="*/ 5571158 h 5907136"/>
              <a:gd name="connsiteX71" fmla="*/ 10825589 w 12078891"/>
              <a:gd name="connsiteY71" fmla="*/ 5582357 h 5907136"/>
              <a:gd name="connsiteX72" fmla="*/ 10814389 w 12078891"/>
              <a:gd name="connsiteY72" fmla="*/ 5593557 h 5907136"/>
              <a:gd name="connsiteX73" fmla="*/ 10803190 w 12078891"/>
              <a:gd name="connsiteY73" fmla="*/ 5582357 h 5907136"/>
              <a:gd name="connsiteX74" fmla="*/ 10814389 w 12078891"/>
              <a:gd name="connsiteY74" fmla="*/ 5571158 h 5907136"/>
              <a:gd name="connsiteX75" fmla="*/ 7000525 w 12078891"/>
              <a:gd name="connsiteY75" fmla="*/ 5501926 h 5907136"/>
              <a:gd name="connsiteX76" fmla="*/ 7026996 w 12078891"/>
              <a:gd name="connsiteY76" fmla="*/ 5528397 h 5907136"/>
              <a:gd name="connsiteX77" fmla="*/ 7000525 w 12078891"/>
              <a:gd name="connsiteY77" fmla="*/ 5554868 h 5907136"/>
              <a:gd name="connsiteX78" fmla="*/ 6974054 w 12078891"/>
              <a:gd name="connsiteY78" fmla="*/ 5528397 h 5907136"/>
              <a:gd name="connsiteX79" fmla="*/ 7000525 w 12078891"/>
              <a:gd name="connsiteY79" fmla="*/ 5501926 h 5907136"/>
              <a:gd name="connsiteX80" fmla="*/ 8101109 w 12078891"/>
              <a:gd name="connsiteY80" fmla="*/ 5497853 h 5907136"/>
              <a:gd name="connsiteX81" fmla="*/ 8114345 w 12078891"/>
              <a:gd name="connsiteY81" fmla="*/ 5511088 h 5907136"/>
              <a:gd name="connsiteX82" fmla="*/ 8101109 w 12078891"/>
              <a:gd name="connsiteY82" fmla="*/ 5524324 h 5907136"/>
              <a:gd name="connsiteX83" fmla="*/ 8087874 w 12078891"/>
              <a:gd name="connsiteY83" fmla="*/ 5511088 h 5907136"/>
              <a:gd name="connsiteX84" fmla="*/ 8101109 w 12078891"/>
              <a:gd name="connsiteY84" fmla="*/ 5497853 h 5907136"/>
              <a:gd name="connsiteX85" fmla="*/ 11261343 w 12078891"/>
              <a:gd name="connsiteY85" fmla="*/ 5462219 h 5907136"/>
              <a:gd name="connsiteX86" fmla="*/ 11297995 w 12078891"/>
              <a:gd name="connsiteY86" fmla="*/ 5498871 h 5907136"/>
              <a:gd name="connsiteX87" fmla="*/ 11261343 w 12078891"/>
              <a:gd name="connsiteY87" fmla="*/ 5535524 h 5907136"/>
              <a:gd name="connsiteX88" fmla="*/ 11224691 w 12078891"/>
              <a:gd name="connsiteY88" fmla="*/ 5498871 h 5907136"/>
              <a:gd name="connsiteX89" fmla="*/ 11261343 w 12078891"/>
              <a:gd name="connsiteY89" fmla="*/ 5462219 h 5907136"/>
              <a:gd name="connsiteX90" fmla="*/ 6980162 w 12078891"/>
              <a:gd name="connsiteY90" fmla="*/ 5433712 h 5907136"/>
              <a:gd name="connsiteX91" fmla="*/ 6995434 w 12078891"/>
              <a:gd name="connsiteY91" fmla="*/ 5448984 h 5907136"/>
              <a:gd name="connsiteX92" fmla="*/ 6980162 w 12078891"/>
              <a:gd name="connsiteY92" fmla="*/ 5463237 h 5907136"/>
              <a:gd name="connsiteX93" fmla="*/ 6964890 w 12078891"/>
              <a:gd name="connsiteY93" fmla="*/ 5448984 h 5907136"/>
              <a:gd name="connsiteX94" fmla="*/ 6980162 w 12078891"/>
              <a:gd name="connsiteY94" fmla="*/ 5433712 h 5907136"/>
              <a:gd name="connsiteX95" fmla="*/ 7394535 w 12078891"/>
              <a:gd name="connsiteY95" fmla="*/ 5431676 h 5907136"/>
              <a:gd name="connsiteX96" fmla="*/ 7426097 w 12078891"/>
              <a:gd name="connsiteY96" fmla="*/ 5463237 h 5907136"/>
              <a:gd name="connsiteX97" fmla="*/ 7394535 w 12078891"/>
              <a:gd name="connsiteY97" fmla="*/ 5494799 h 5907136"/>
              <a:gd name="connsiteX98" fmla="*/ 7362974 w 12078891"/>
              <a:gd name="connsiteY98" fmla="*/ 5463237 h 5907136"/>
              <a:gd name="connsiteX99" fmla="*/ 7394535 w 12078891"/>
              <a:gd name="connsiteY99" fmla="*/ 5431676 h 5907136"/>
              <a:gd name="connsiteX100" fmla="*/ 9262779 w 12078891"/>
              <a:gd name="connsiteY100" fmla="*/ 5425567 h 5907136"/>
              <a:gd name="connsiteX101" fmla="*/ 9264816 w 12078891"/>
              <a:gd name="connsiteY101" fmla="*/ 5427603 h 5907136"/>
              <a:gd name="connsiteX102" fmla="*/ 9262779 w 12078891"/>
              <a:gd name="connsiteY102" fmla="*/ 5429639 h 5907136"/>
              <a:gd name="connsiteX103" fmla="*/ 9260743 w 12078891"/>
              <a:gd name="connsiteY103" fmla="*/ 5427603 h 5907136"/>
              <a:gd name="connsiteX104" fmla="*/ 9262779 w 12078891"/>
              <a:gd name="connsiteY104" fmla="*/ 5425567 h 5907136"/>
              <a:gd name="connsiteX105" fmla="*/ 9043884 w 12078891"/>
              <a:gd name="connsiteY105" fmla="*/ 5381788 h 5907136"/>
              <a:gd name="connsiteX106" fmla="*/ 9092754 w 12078891"/>
              <a:gd name="connsiteY106" fmla="*/ 5430658 h 5907136"/>
              <a:gd name="connsiteX107" fmla="*/ 9043884 w 12078891"/>
              <a:gd name="connsiteY107" fmla="*/ 5479528 h 5907136"/>
              <a:gd name="connsiteX108" fmla="*/ 8995015 w 12078891"/>
              <a:gd name="connsiteY108" fmla="*/ 5430658 h 5907136"/>
              <a:gd name="connsiteX109" fmla="*/ 9043884 w 12078891"/>
              <a:gd name="connsiteY109" fmla="*/ 5381788 h 5907136"/>
              <a:gd name="connsiteX110" fmla="*/ 8166268 w 12078891"/>
              <a:gd name="connsiteY110" fmla="*/ 5370589 h 5907136"/>
              <a:gd name="connsiteX111" fmla="*/ 8180522 w 12078891"/>
              <a:gd name="connsiteY111" fmla="*/ 5384843 h 5907136"/>
              <a:gd name="connsiteX112" fmla="*/ 8166268 w 12078891"/>
              <a:gd name="connsiteY112" fmla="*/ 5399096 h 5907136"/>
              <a:gd name="connsiteX113" fmla="*/ 8152015 w 12078891"/>
              <a:gd name="connsiteY113" fmla="*/ 5384843 h 5907136"/>
              <a:gd name="connsiteX114" fmla="*/ 8166268 w 12078891"/>
              <a:gd name="connsiteY114" fmla="*/ 5370589 h 5907136"/>
              <a:gd name="connsiteX115" fmla="*/ 9917428 w 12078891"/>
              <a:gd name="connsiteY115" fmla="*/ 5332918 h 5907136"/>
              <a:gd name="connsiteX116" fmla="*/ 9991751 w 12078891"/>
              <a:gd name="connsiteY116" fmla="*/ 5406223 h 5907136"/>
              <a:gd name="connsiteX117" fmla="*/ 9917428 w 12078891"/>
              <a:gd name="connsiteY117" fmla="*/ 5479527 h 5907136"/>
              <a:gd name="connsiteX118" fmla="*/ 9843106 w 12078891"/>
              <a:gd name="connsiteY118" fmla="*/ 5406223 h 5907136"/>
              <a:gd name="connsiteX119" fmla="*/ 9917428 w 12078891"/>
              <a:gd name="connsiteY119" fmla="*/ 5332918 h 5907136"/>
              <a:gd name="connsiteX120" fmla="*/ 5489660 w 12078891"/>
              <a:gd name="connsiteY120" fmla="*/ 5317646 h 5907136"/>
              <a:gd name="connsiteX121" fmla="*/ 5535474 w 12078891"/>
              <a:gd name="connsiteY121" fmla="*/ 5362443 h 5907136"/>
              <a:gd name="connsiteX122" fmla="*/ 5489660 w 12078891"/>
              <a:gd name="connsiteY122" fmla="*/ 5408259 h 5907136"/>
              <a:gd name="connsiteX123" fmla="*/ 5443845 w 12078891"/>
              <a:gd name="connsiteY123" fmla="*/ 5362443 h 5907136"/>
              <a:gd name="connsiteX124" fmla="*/ 5489660 w 12078891"/>
              <a:gd name="connsiteY124" fmla="*/ 5317646 h 5907136"/>
              <a:gd name="connsiteX125" fmla="*/ 7760040 w 12078891"/>
              <a:gd name="connsiteY125" fmla="*/ 5273868 h 5907136"/>
              <a:gd name="connsiteX126" fmla="*/ 7795674 w 12078891"/>
              <a:gd name="connsiteY126" fmla="*/ 5309502 h 5907136"/>
              <a:gd name="connsiteX127" fmla="*/ 7760040 w 12078891"/>
              <a:gd name="connsiteY127" fmla="*/ 5345136 h 5907136"/>
              <a:gd name="connsiteX128" fmla="*/ 7724406 w 12078891"/>
              <a:gd name="connsiteY128" fmla="*/ 5309502 h 5907136"/>
              <a:gd name="connsiteX129" fmla="*/ 7760040 w 12078891"/>
              <a:gd name="connsiteY129" fmla="*/ 5273868 h 5907136"/>
              <a:gd name="connsiteX130" fmla="*/ 4548919 w 12078891"/>
              <a:gd name="connsiteY130" fmla="*/ 5233143 h 5907136"/>
              <a:gd name="connsiteX131" fmla="*/ 4575387 w 12078891"/>
              <a:gd name="connsiteY131" fmla="*/ 5259614 h 5907136"/>
              <a:gd name="connsiteX132" fmla="*/ 4548919 w 12078891"/>
              <a:gd name="connsiteY132" fmla="*/ 5286085 h 5907136"/>
              <a:gd name="connsiteX133" fmla="*/ 4522446 w 12078891"/>
              <a:gd name="connsiteY133" fmla="*/ 5259614 h 5907136"/>
              <a:gd name="connsiteX134" fmla="*/ 4548919 w 12078891"/>
              <a:gd name="connsiteY134" fmla="*/ 5233143 h 5907136"/>
              <a:gd name="connsiteX135" fmla="*/ 7408789 w 12078891"/>
              <a:gd name="connsiteY135" fmla="*/ 5131331 h 5907136"/>
              <a:gd name="connsiteX136" fmla="*/ 7417952 w 12078891"/>
              <a:gd name="connsiteY136" fmla="*/ 5140494 h 5907136"/>
              <a:gd name="connsiteX137" fmla="*/ 7408789 w 12078891"/>
              <a:gd name="connsiteY137" fmla="*/ 5149657 h 5907136"/>
              <a:gd name="connsiteX138" fmla="*/ 7399626 w 12078891"/>
              <a:gd name="connsiteY138" fmla="*/ 5140494 h 5907136"/>
              <a:gd name="connsiteX139" fmla="*/ 7408789 w 12078891"/>
              <a:gd name="connsiteY139" fmla="*/ 5131331 h 5907136"/>
              <a:gd name="connsiteX140" fmla="*/ 10433614 w 12078891"/>
              <a:gd name="connsiteY140" fmla="*/ 5120132 h 5907136"/>
              <a:gd name="connsiteX141" fmla="*/ 10442776 w 12078891"/>
              <a:gd name="connsiteY141" fmla="*/ 5129295 h 5907136"/>
              <a:gd name="connsiteX142" fmla="*/ 10433614 w 12078891"/>
              <a:gd name="connsiteY142" fmla="*/ 5138458 h 5907136"/>
              <a:gd name="connsiteX143" fmla="*/ 10424451 w 12078891"/>
              <a:gd name="connsiteY143" fmla="*/ 5129295 h 5907136"/>
              <a:gd name="connsiteX144" fmla="*/ 10433614 w 12078891"/>
              <a:gd name="connsiteY144" fmla="*/ 5120132 h 5907136"/>
              <a:gd name="connsiteX145" fmla="*/ 1525133 w 12078891"/>
              <a:gd name="connsiteY145" fmla="*/ 5095697 h 5907136"/>
              <a:gd name="connsiteX146" fmla="*/ 1568912 w 12078891"/>
              <a:gd name="connsiteY146" fmla="*/ 5139476 h 5907136"/>
              <a:gd name="connsiteX147" fmla="*/ 1525133 w 12078891"/>
              <a:gd name="connsiteY147" fmla="*/ 5183255 h 5907136"/>
              <a:gd name="connsiteX148" fmla="*/ 1481354 w 12078891"/>
              <a:gd name="connsiteY148" fmla="*/ 5139476 h 5907136"/>
              <a:gd name="connsiteX149" fmla="*/ 1525133 w 12078891"/>
              <a:gd name="connsiteY149" fmla="*/ 5095697 h 5907136"/>
              <a:gd name="connsiteX150" fmla="*/ 4545863 w 12078891"/>
              <a:gd name="connsiteY150" fmla="*/ 5086534 h 5907136"/>
              <a:gd name="connsiteX151" fmla="*/ 4563168 w 12078891"/>
              <a:gd name="connsiteY151" fmla="*/ 5103842 h 5907136"/>
              <a:gd name="connsiteX152" fmla="*/ 4545863 w 12078891"/>
              <a:gd name="connsiteY152" fmla="*/ 5121150 h 5907136"/>
              <a:gd name="connsiteX153" fmla="*/ 4528555 w 12078891"/>
              <a:gd name="connsiteY153" fmla="*/ 5103842 h 5907136"/>
              <a:gd name="connsiteX154" fmla="*/ 4545863 w 12078891"/>
              <a:gd name="connsiteY154" fmla="*/ 5086534 h 5907136"/>
              <a:gd name="connsiteX155" fmla="*/ 9595704 w 12078891"/>
              <a:gd name="connsiteY155" fmla="*/ 5048864 h 5907136"/>
              <a:gd name="connsiteX156" fmla="*/ 9601813 w 12078891"/>
              <a:gd name="connsiteY156" fmla="*/ 5054972 h 5907136"/>
              <a:gd name="connsiteX157" fmla="*/ 9595704 w 12078891"/>
              <a:gd name="connsiteY157" fmla="*/ 5061081 h 5907136"/>
              <a:gd name="connsiteX158" fmla="*/ 9589596 w 12078891"/>
              <a:gd name="connsiteY158" fmla="*/ 5054972 h 5907136"/>
              <a:gd name="connsiteX159" fmla="*/ 9595704 w 12078891"/>
              <a:gd name="connsiteY159" fmla="*/ 5048864 h 5907136"/>
              <a:gd name="connsiteX160" fmla="*/ 11474130 w 12078891"/>
              <a:gd name="connsiteY160" fmla="*/ 5040719 h 5907136"/>
              <a:gd name="connsiteX161" fmla="*/ 11492456 w 12078891"/>
              <a:gd name="connsiteY161" fmla="*/ 5059046 h 5907136"/>
              <a:gd name="connsiteX162" fmla="*/ 11474130 w 12078891"/>
              <a:gd name="connsiteY162" fmla="*/ 5077372 h 5907136"/>
              <a:gd name="connsiteX163" fmla="*/ 11455803 w 12078891"/>
              <a:gd name="connsiteY163" fmla="*/ 5059046 h 5907136"/>
              <a:gd name="connsiteX164" fmla="*/ 11474130 w 12078891"/>
              <a:gd name="connsiteY164" fmla="*/ 5040719 h 5907136"/>
              <a:gd name="connsiteX165" fmla="*/ 2684777 w 12078891"/>
              <a:gd name="connsiteY165" fmla="*/ 5038683 h 5907136"/>
              <a:gd name="connsiteX166" fmla="*/ 2690886 w 12078891"/>
              <a:gd name="connsiteY166" fmla="*/ 5044791 h 5907136"/>
              <a:gd name="connsiteX167" fmla="*/ 2684777 w 12078891"/>
              <a:gd name="connsiteY167" fmla="*/ 5050900 h 5907136"/>
              <a:gd name="connsiteX168" fmla="*/ 2678668 w 12078891"/>
              <a:gd name="connsiteY168" fmla="*/ 5044791 h 5907136"/>
              <a:gd name="connsiteX169" fmla="*/ 2684777 w 12078891"/>
              <a:gd name="connsiteY169" fmla="*/ 5038683 h 5907136"/>
              <a:gd name="connsiteX170" fmla="*/ 8718088 w 12078891"/>
              <a:gd name="connsiteY170" fmla="*/ 5027483 h 5907136"/>
              <a:gd name="connsiteX171" fmla="*/ 8750668 w 12078891"/>
              <a:gd name="connsiteY171" fmla="*/ 5060063 h 5907136"/>
              <a:gd name="connsiteX172" fmla="*/ 8718088 w 12078891"/>
              <a:gd name="connsiteY172" fmla="*/ 5092643 h 5907136"/>
              <a:gd name="connsiteX173" fmla="*/ 8684490 w 12078891"/>
              <a:gd name="connsiteY173" fmla="*/ 5060063 h 5907136"/>
              <a:gd name="connsiteX174" fmla="*/ 8718088 w 12078891"/>
              <a:gd name="connsiteY174" fmla="*/ 5027483 h 5907136"/>
              <a:gd name="connsiteX175" fmla="*/ 855208 w 12078891"/>
              <a:gd name="connsiteY175" fmla="*/ 4961306 h 5907136"/>
              <a:gd name="connsiteX176" fmla="*/ 859281 w 12078891"/>
              <a:gd name="connsiteY176" fmla="*/ 4965379 h 5907136"/>
              <a:gd name="connsiteX177" fmla="*/ 855208 w 12078891"/>
              <a:gd name="connsiteY177" fmla="*/ 4969451 h 5907136"/>
              <a:gd name="connsiteX178" fmla="*/ 851136 w 12078891"/>
              <a:gd name="connsiteY178" fmla="*/ 4965379 h 5907136"/>
              <a:gd name="connsiteX179" fmla="*/ 855208 w 12078891"/>
              <a:gd name="connsiteY179" fmla="*/ 4961306 h 5907136"/>
              <a:gd name="connsiteX180" fmla="*/ 3860690 w 12078891"/>
              <a:gd name="connsiteY180" fmla="*/ 4955197 h 5907136"/>
              <a:gd name="connsiteX181" fmla="*/ 3873926 w 12078891"/>
              <a:gd name="connsiteY181" fmla="*/ 4968432 h 5907136"/>
              <a:gd name="connsiteX182" fmla="*/ 3860690 w 12078891"/>
              <a:gd name="connsiteY182" fmla="*/ 4981668 h 5907136"/>
              <a:gd name="connsiteX183" fmla="*/ 3847454 w 12078891"/>
              <a:gd name="connsiteY183" fmla="*/ 4968432 h 5907136"/>
              <a:gd name="connsiteX184" fmla="*/ 3860690 w 12078891"/>
              <a:gd name="connsiteY184" fmla="*/ 4955197 h 5907136"/>
              <a:gd name="connsiteX185" fmla="*/ 428625 w 12078891"/>
              <a:gd name="connsiteY185" fmla="*/ 4954179 h 5907136"/>
              <a:gd name="connsiteX186" fmla="*/ 483604 w 12078891"/>
              <a:gd name="connsiteY186" fmla="*/ 5009158 h 5907136"/>
              <a:gd name="connsiteX187" fmla="*/ 428625 w 12078891"/>
              <a:gd name="connsiteY187" fmla="*/ 5064136 h 5907136"/>
              <a:gd name="connsiteX188" fmla="*/ 373647 w 12078891"/>
              <a:gd name="connsiteY188" fmla="*/ 5009158 h 5907136"/>
              <a:gd name="connsiteX189" fmla="*/ 428625 w 12078891"/>
              <a:gd name="connsiteY189" fmla="*/ 4954179 h 5907136"/>
              <a:gd name="connsiteX190" fmla="*/ 8221247 w 12078891"/>
              <a:gd name="connsiteY190" fmla="*/ 4935853 h 5907136"/>
              <a:gd name="connsiteX191" fmla="*/ 8225319 w 12078891"/>
              <a:gd name="connsiteY191" fmla="*/ 4939926 h 5907136"/>
              <a:gd name="connsiteX192" fmla="*/ 8221247 w 12078891"/>
              <a:gd name="connsiteY192" fmla="*/ 4943998 h 5907136"/>
              <a:gd name="connsiteX193" fmla="*/ 8217174 w 12078891"/>
              <a:gd name="connsiteY193" fmla="*/ 4939926 h 5907136"/>
              <a:gd name="connsiteX194" fmla="*/ 8221247 w 12078891"/>
              <a:gd name="connsiteY194" fmla="*/ 4935853 h 5907136"/>
              <a:gd name="connsiteX195" fmla="*/ 6571898 w 12078891"/>
              <a:gd name="connsiteY195" fmla="*/ 4926690 h 5907136"/>
              <a:gd name="connsiteX196" fmla="*/ 6586152 w 12078891"/>
              <a:gd name="connsiteY196" fmla="*/ 4940943 h 5907136"/>
              <a:gd name="connsiteX197" fmla="*/ 6571898 w 12078891"/>
              <a:gd name="connsiteY197" fmla="*/ 4955197 h 5907136"/>
              <a:gd name="connsiteX198" fmla="*/ 6557644 w 12078891"/>
              <a:gd name="connsiteY198" fmla="*/ 4940943 h 5907136"/>
              <a:gd name="connsiteX199" fmla="*/ 6571898 w 12078891"/>
              <a:gd name="connsiteY199" fmla="*/ 4926690 h 5907136"/>
              <a:gd name="connsiteX200" fmla="*/ 5978342 w 12078891"/>
              <a:gd name="connsiteY200" fmla="*/ 4896147 h 5907136"/>
              <a:gd name="connsiteX201" fmla="*/ 6022119 w 12078891"/>
              <a:gd name="connsiteY201" fmla="*/ 4939926 h 5907136"/>
              <a:gd name="connsiteX202" fmla="*/ 5978342 w 12078891"/>
              <a:gd name="connsiteY202" fmla="*/ 4983705 h 5907136"/>
              <a:gd name="connsiteX203" fmla="*/ 5934564 w 12078891"/>
              <a:gd name="connsiteY203" fmla="*/ 4939926 h 5907136"/>
              <a:gd name="connsiteX204" fmla="*/ 5978342 w 12078891"/>
              <a:gd name="connsiteY204" fmla="*/ 4896147 h 5907136"/>
              <a:gd name="connsiteX205" fmla="*/ 9071374 w 12078891"/>
              <a:gd name="connsiteY205" fmla="*/ 4885965 h 5907136"/>
              <a:gd name="connsiteX206" fmla="*/ 9105990 w 12078891"/>
              <a:gd name="connsiteY206" fmla="*/ 4920581 h 5907136"/>
              <a:gd name="connsiteX207" fmla="*/ 9071374 w 12078891"/>
              <a:gd name="connsiteY207" fmla="*/ 4955197 h 5907136"/>
              <a:gd name="connsiteX208" fmla="*/ 9036758 w 12078891"/>
              <a:gd name="connsiteY208" fmla="*/ 4920581 h 5907136"/>
              <a:gd name="connsiteX209" fmla="*/ 9071374 w 12078891"/>
              <a:gd name="connsiteY209" fmla="*/ 4885965 h 5907136"/>
              <a:gd name="connsiteX210" fmla="*/ 4705700 w 12078891"/>
              <a:gd name="connsiteY210" fmla="*/ 4854403 h 5907136"/>
              <a:gd name="connsiteX211" fmla="*/ 4713844 w 12078891"/>
              <a:gd name="connsiteY211" fmla="*/ 4861530 h 5907136"/>
              <a:gd name="connsiteX212" fmla="*/ 4705700 w 12078891"/>
              <a:gd name="connsiteY212" fmla="*/ 4868657 h 5907136"/>
              <a:gd name="connsiteX213" fmla="*/ 4697560 w 12078891"/>
              <a:gd name="connsiteY213" fmla="*/ 4861530 h 5907136"/>
              <a:gd name="connsiteX214" fmla="*/ 4705700 w 12078891"/>
              <a:gd name="connsiteY214" fmla="*/ 4854403 h 5907136"/>
              <a:gd name="connsiteX215" fmla="*/ 11940428 w 12078891"/>
              <a:gd name="connsiteY215" fmla="*/ 4845241 h 5907136"/>
              <a:gd name="connsiteX216" fmla="*/ 11945518 w 12078891"/>
              <a:gd name="connsiteY216" fmla="*/ 4850331 h 5907136"/>
              <a:gd name="connsiteX217" fmla="*/ 11940428 w 12078891"/>
              <a:gd name="connsiteY217" fmla="*/ 4855422 h 5907136"/>
              <a:gd name="connsiteX218" fmla="*/ 11935337 w 12078891"/>
              <a:gd name="connsiteY218" fmla="*/ 4850331 h 5907136"/>
              <a:gd name="connsiteX219" fmla="*/ 11940428 w 12078891"/>
              <a:gd name="connsiteY219" fmla="*/ 4845241 h 5907136"/>
              <a:gd name="connsiteX220" fmla="*/ 8474758 w 12078891"/>
              <a:gd name="connsiteY220" fmla="*/ 4844222 h 5907136"/>
              <a:gd name="connsiteX221" fmla="*/ 8489011 w 12078891"/>
              <a:gd name="connsiteY221" fmla="*/ 4858476 h 5907136"/>
              <a:gd name="connsiteX222" fmla="*/ 8474758 w 12078891"/>
              <a:gd name="connsiteY222" fmla="*/ 4872729 h 5907136"/>
              <a:gd name="connsiteX223" fmla="*/ 8460504 w 12078891"/>
              <a:gd name="connsiteY223" fmla="*/ 4858476 h 5907136"/>
              <a:gd name="connsiteX224" fmla="*/ 8474758 w 12078891"/>
              <a:gd name="connsiteY224" fmla="*/ 4844222 h 5907136"/>
              <a:gd name="connsiteX225" fmla="*/ 4205825 w 12078891"/>
              <a:gd name="connsiteY225" fmla="*/ 4837095 h 5907136"/>
              <a:gd name="connsiteX226" fmla="*/ 4213970 w 12078891"/>
              <a:gd name="connsiteY226" fmla="*/ 4845240 h 5907136"/>
              <a:gd name="connsiteX227" fmla="*/ 4205825 w 12078891"/>
              <a:gd name="connsiteY227" fmla="*/ 4853385 h 5907136"/>
              <a:gd name="connsiteX228" fmla="*/ 4196662 w 12078891"/>
              <a:gd name="connsiteY228" fmla="*/ 4845240 h 5907136"/>
              <a:gd name="connsiteX229" fmla="*/ 4205825 w 12078891"/>
              <a:gd name="connsiteY229" fmla="*/ 4837095 h 5907136"/>
              <a:gd name="connsiteX230" fmla="*/ 7787529 w 12078891"/>
              <a:gd name="connsiteY230" fmla="*/ 4832005 h 5907136"/>
              <a:gd name="connsiteX231" fmla="*/ 7822145 w 12078891"/>
              <a:gd name="connsiteY231" fmla="*/ 4866621 h 5907136"/>
              <a:gd name="connsiteX232" fmla="*/ 7787529 w 12078891"/>
              <a:gd name="connsiteY232" fmla="*/ 4901237 h 5907136"/>
              <a:gd name="connsiteX233" fmla="*/ 7752913 w 12078891"/>
              <a:gd name="connsiteY233" fmla="*/ 4866621 h 5907136"/>
              <a:gd name="connsiteX234" fmla="*/ 7787529 w 12078891"/>
              <a:gd name="connsiteY234" fmla="*/ 4832005 h 5907136"/>
              <a:gd name="connsiteX235" fmla="*/ 11802981 w 12078891"/>
              <a:gd name="connsiteY235" fmla="*/ 4826914 h 5907136"/>
              <a:gd name="connsiteX236" fmla="*/ 11811126 w 12078891"/>
              <a:gd name="connsiteY236" fmla="*/ 4834041 h 5907136"/>
              <a:gd name="connsiteX237" fmla="*/ 11802981 w 12078891"/>
              <a:gd name="connsiteY237" fmla="*/ 4842186 h 5907136"/>
              <a:gd name="connsiteX238" fmla="*/ 11794836 w 12078891"/>
              <a:gd name="connsiteY238" fmla="*/ 4834041 h 5907136"/>
              <a:gd name="connsiteX239" fmla="*/ 11802981 w 12078891"/>
              <a:gd name="connsiteY239" fmla="*/ 4826914 h 5907136"/>
              <a:gd name="connsiteX240" fmla="*/ 5411257 w 12078891"/>
              <a:gd name="connsiteY240" fmla="*/ 4809607 h 5907136"/>
              <a:gd name="connsiteX241" fmla="*/ 5422456 w 12078891"/>
              <a:gd name="connsiteY241" fmla="*/ 4819788 h 5907136"/>
              <a:gd name="connsiteX242" fmla="*/ 5411257 w 12078891"/>
              <a:gd name="connsiteY242" fmla="*/ 4829969 h 5907136"/>
              <a:gd name="connsiteX243" fmla="*/ 5401075 w 12078891"/>
              <a:gd name="connsiteY243" fmla="*/ 4819788 h 5907136"/>
              <a:gd name="connsiteX244" fmla="*/ 5411257 w 12078891"/>
              <a:gd name="connsiteY244" fmla="*/ 4809607 h 5907136"/>
              <a:gd name="connsiteX245" fmla="*/ 9626248 w 12078891"/>
              <a:gd name="connsiteY245" fmla="*/ 4808588 h 5907136"/>
              <a:gd name="connsiteX246" fmla="*/ 9637447 w 12078891"/>
              <a:gd name="connsiteY246" fmla="*/ 4819788 h 5907136"/>
              <a:gd name="connsiteX247" fmla="*/ 9626248 w 12078891"/>
              <a:gd name="connsiteY247" fmla="*/ 4830987 h 5907136"/>
              <a:gd name="connsiteX248" fmla="*/ 9615049 w 12078891"/>
              <a:gd name="connsiteY248" fmla="*/ 4819788 h 5907136"/>
              <a:gd name="connsiteX249" fmla="*/ 9626248 w 12078891"/>
              <a:gd name="connsiteY249" fmla="*/ 4808588 h 5907136"/>
              <a:gd name="connsiteX250" fmla="*/ 4160030 w 12078891"/>
              <a:gd name="connsiteY250" fmla="*/ 4788226 h 5907136"/>
              <a:gd name="connsiteX251" fmla="*/ 4168175 w 12078891"/>
              <a:gd name="connsiteY251" fmla="*/ 4796371 h 5907136"/>
              <a:gd name="connsiteX252" fmla="*/ 4160030 w 12078891"/>
              <a:gd name="connsiteY252" fmla="*/ 4804516 h 5907136"/>
              <a:gd name="connsiteX253" fmla="*/ 4151885 w 12078891"/>
              <a:gd name="connsiteY253" fmla="*/ 4796371 h 5907136"/>
              <a:gd name="connsiteX254" fmla="*/ 4160030 w 12078891"/>
              <a:gd name="connsiteY254" fmla="*/ 4788226 h 5907136"/>
              <a:gd name="connsiteX255" fmla="*/ 2707168 w 12078891"/>
              <a:gd name="connsiteY255" fmla="*/ 4788226 h 5907136"/>
              <a:gd name="connsiteX256" fmla="*/ 2727529 w 12078891"/>
              <a:gd name="connsiteY256" fmla="*/ 4808588 h 5907136"/>
              <a:gd name="connsiteX257" fmla="*/ 2707168 w 12078891"/>
              <a:gd name="connsiteY257" fmla="*/ 4828951 h 5907136"/>
              <a:gd name="connsiteX258" fmla="*/ 2686805 w 12078891"/>
              <a:gd name="connsiteY258" fmla="*/ 4808588 h 5907136"/>
              <a:gd name="connsiteX259" fmla="*/ 2707168 w 12078891"/>
              <a:gd name="connsiteY259" fmla="*/ 4788226 h 5907136"/>
              <a:gd name="connsiteX260" fmla="*/ 8423852 w 12078891"/>
              <a:gd name="connsiteY260" fmla="*/ 4774990 h 5907136"/>
              <a:gd name="connsiteX261" fmla="*/ 8441160 w 12078891"/>
              <a:gd name="connsiteY261" fmla="*/ 4792298 h 5907136"/>
              <a:gd name="connsiteX262" fmla="*/ 8423852 w 12078891"/>
              <a:gd name="connsiteY262" fmla="*/ 4809606 h 5907136"/>
              <a:gd name="connsiteX263" fmla="*/ 8406544 w 12078891"/>
              <a:gd name="connsiteY263" fmla="*/ 4792298 h 5907136"/>
              <a:gd name="connsiteX264" fmla="*/ 8423852 w 12078891"/>
              <a:gd name="connsiteY264" fmla="*/ 4774990 h 5907136"/>
              <a:gd name="connsiteX265" fmla="*/ 7361956 w 12078891"/>
              <a:gd name="connsiteY265" fmla="*/ 4766846 h 5907136"/>
              <a:gd name="connsiteX266" fmla="*/ 7371119 w 12078891"/>
              <a:gd name="connsiteY266" fmla="*/ 4776009 h 5907136"/>
              <a:gd name="connsiteX267" fmla="*/ 7361956 w 12078891"/>
              <a:gd name="connsiteY267" fmla="*/ 4784154 h 5907136"/>
              <a:gd name="connsiteX268" fmla="*/ 7352793 w 12078891"/>
              <a:gd name="connsiteY268" fmla="*/ 4776009 h 5907136"/>
              <a:gd name="connsiteX269" fmla="*/ 7361956 w 12078891"/>
              <a:gd name="connsiteY269" fmla="*/ 4766846 h 5907136"/>
              <a:gd name="connsiteX270" fmla="*/ 5745195 w 12078891"/>
              <a:gd name="connsiteY270" fmla="*/ 4758701 h 5907136"/>
              <a:gd name="connsiteX271" fmla="*/ 5755375 w 12078891"/>
              <a:gd name="connsiteY271" fmla="*/ 4768882 h 5907136"/>
              <a:gd name="connsiteX272" fmla="*/ 5745195 w 12078891"/>
              <a:gd name="connsiteY272" fmla="*/ 4779063 h 5907136"/>
              <a:gd name="connsiteX273" fmla="*/ 5735013 w 12078891"/>
              <a:gd name="connsiteY273" fmla="*/ 4768882 h 5907136"/>
              <a:gd name="connsiteX274" fmla="*/ 5745195 w 12078891"/>
              <a:gd name="connsiteY274" fmla="*/ 4758701 h 5907136"/>
              <a:gd name="connsiteX275" fmla="*/ 9463349 w 12078891"/>
              <a:gd name="connsiteY275" fmla="*/ 4748520 h 5907136"/>
              <a:gd name="connsiteX276" fmla="*/ 9478621 w 12078891"/>
              <a:gd name="connsiteY276" fmla="*/ 4763792 h 5907136"/>
              <a:gd name="connsiteX277" fmla="*/ 9463349 w 12078891"/>
              <a:gd name="connsiteY277" fmla="*/ 4778045 h 5907136"/>
              <a:gd name="connsiteX278" fmla="*/ 9448077 w 12078891"/>
              <a:gd name="connsiteY278" fmla="*/ 4763792 h 5907136"/>
              <a:gd name="connsiteX279" fmla="*/ 9463349 w 12078891"/>
              <a:gd name="connsiteY279" fmla="*/ 4748520 h 5907136"/>
              <a:gd name="connsiteX280" fmla="*/ 3995069 w 12078891"/>
              <a:gd name="connsiteY280" fmla="*/ 4743429 h 5907136"/>
              <a:gd name="connsiteX281" fmla="*/ 4003214 w 12078891"/>
              <a:gd name="connsiteY281" fmla="*/ 4751574 h 5907136"/>
              <a:gd name="connsiteX282" fmla="*/ 3995069 w 12078891"/>
              <a:gd name="connsiteY282" fmla="*/ 4759719 h 5907136"/>
              <a:gd name="connsiteX283" fmla="*/ 3986923 w 12078891"/>
              <a:gd name="connsiteY283" fmla="*/ 4751574 h 5907136"/>
              <a:gd name="connsiteX284" fmla="*/ 3995069 w 12078891"/>
              <a:gd name="connsiteY284" fmla="*/ 4743429 h 5907136"/>
              <a:gd name="connsiteX285" fmla="*/ 1604530 w 12078891"/>
              <a:gd name="connsiteY285" fmla="*/ 4720012 h 5907136"/>
              <a:gd name="connsiteX286" fmla="*/ 1613694 w 12078891"/>
              <a:gd name="connsiteY286" fmla="*/ 4729175 h 5907136"/>
              <a:gd name="connsiteX287" fmla="*/ 1604530 w 12078891"/>
              <a:gd name="connsiteY287" fmla="*/ 4738339 h 5907136"/>
              <a:gd name="connsiteX288" fmla="*/ 1595368 w 12078891"/>
              <a:gd name="connsiteY288" fmla="*/ 4729175 h 5907136"/>
              <a:gd name="connsiteX289" fmla="*/ 1604530 w 12078891"/>
              <a:gd name="connsiteY289" fmla="*/ 4720012 h 5907136"/>
              <a:gd name="connsiteX290" fmla="*/ 1371382 w 12078891"/>
              <a:gd name="connsiteY290" fmla="*/ 4705759 h 5907136"/>
              <a:gd name="connsiteX291" fmla="*/ 1374437 w 12078891"/>
              <a:gd name="connsiteY291" fmla="*/ 4708813 h 5907136"/>
              <a:gd name="connsiteX292" fmla="*/ 1371382 w 12078891"/>
              <a:gd name="connsiteY292" fmla="*/ 4711867 h 5907136"/>
              <a:gd name="connsiteX293" fmla="*/ 1368328 w 12078891"/>
              <a:gd name="connsiteY293" fmla="*/ 4708813 h 5907136"/>
              <a:gd name="connsiteX294" fmla="*/ 1371382 w 12078891"/>
              <a:gd name="connsiteY294" fmla="*/ 4705759 h 5907136"/>
              <a:gd name="connsiteX295" fmla="*/ 10108836 w 12078891"/>
              <a:gd name="connsiteY295" fmla="*/ 4692523 h 5907136"/>
              <a:gd name="connsiteX296" fmla="*/ 10121052 w 12078891"/>
              <a:gd name="connsiteY296" fmla="*/ 4704740 h 5907136"/>
              <a:gd name="connsiteX297" fmla="*/ 10108836 w 12078891"/>
              <a:gd name="connsiteY297" fmla="*/ 4716957 h 5907136"/>
              <a:gd name="connsiteX298" fmla="*/ 10096618 w 12078891"/>
              <a:gd name="connsiteY298" fmla="*/ 4704740 h 5907136"/>
              <a:gd name="connsiteX299" fmla="*/ 10108836 w 12078891"/>
              <a:gd name="connsiteY299" fmla="*/ 4692523 h 5907136"/>
              <a:gd name="connsiteX300" fmla="*/ 10068111 w 12078891"/>
              <a:gd name="connsiteY300" fmla="*/ 4669106 h 5907136"/>
              <a:gd name="connsiteX301" fmla="*/ 10079310 w 12078891"/>
              <a:gd name="connsiteY301" fmla="*/ 4679287 h 5907136"/>
              <a:gd name="connsiteX302" fmla="*/ 10068111 w 12078891"/>
              <a:gd name="connsiteY302" fmla="*/ 4690487 h 5907136"/>
              <a:gd name="connsiteX303" fmla="*/ 10056911 w 12078891"/>
              <a:gd name="connsiteY303" fmla="*/ 4679287 h 5907136"/>
              <a:gd name="connsiteX304" fmla="*/ 10068111 w 12078891"/>
              <a:gd name="connsiteY304" fmla="*/ 4669106 h 5907136"/>
              <a:gd name="connsiteX305" fmla="*/ 8009478 w 12078891"/>
              <a:gd name="connsiteY305" fmla="*/ 4660961 h 5907136"/>
              <a:gd name="connsiteX306" fmla="*/ 8016605 w 12078891"/>
              <a:gd name="connsiteY306" fmla="*/ 4668088 h 5907136"/>
              <a:gd name="connsiteX307" fmla="*/ 8009478 w 12078891"/>
              <a:gd name="connsiteY307" fmla="*/ 4675215 h 5907136"/>
              <a:gd name="connsiteX308" fmla="*/ 8002351 w 12078891"/>
              <a:gd name="connsiteY308" fmla="*/ 4668088 h 5907136"/>
              <a:gd name="connsiteX309" fmla="*/ 8009478 w 12078891"/>
              <a:gd name="connsiteY309" fmla="*/ 4660961 h 5907136"/>
              <a:gd name="connsiteX310" fmla="*/ 10355219 w 12078891"/>
              <a:gd name="connsiteY310" fmla="*/ 4649762 h 5907136"/>
              <a:gd name="connsiteX311" fmla="*/ 10363364 w 12078891"/>
              <a:gd name="connsiteY311" fmla="*/ 4657907 h 5907136"/>
              <a:gd name="connsiteX312" fmla="*/ 10355219 w 12078891"/>
              <a:gd name="connsiteY312" fmla="*/ 4666052 h 5907136"/>
              <a:gd name="connsiteX313" fmla="*/ 10347074 w 12078891"/>
              <a:gd name="connsiteY313" fmla="*/ 4657907 h 5907136"/>
              <a:gd name="connsiteX314" fmla="*/ 10355219 w 12078891"/>
              <a:gd name="connsiteY314" fmla="*/ 4649762 h 5907136"/>
              <a:gd name="connsiteX315" fmla="*/ 10402053 w 12078891"/>
              <a:gd name="connsiteY315" fmla="*/ 4646708 h 5907136"/>
              <a:gd name="connsiteX316" fmla="*/ 10408162 w 12078891"/>
              <a:gd name="connsiteY316" fmla="*/ 4652816 h 5907136"/>
              <a:gd name="connsiteX317" fmla="*/ 10402053 w 12078891"/>
              <a:gd name="connsiteY317" fmla="*/ 4658925 h 5907136"/>
              <a:gd name="connsiteX318" fmla="*/ 10395944 w 12078891"/>
              <a:gd name="connsiteY318" fmla="*/ 4652816 h 5907136"/>
              <a:gd name="connsiteX319" fmla="*/ 10402053 w 12078891"/>
              <a:gd name="connsiteY319" fmla="*/ 4646708 h 5907136"/>
              <a:gd name="connsiteX320" fmla="*/ 4307634 w 12078891"/>
              <a:gd name="connsiteY320" fmla="*/ 4637545 h 5907136"/>
              <a:gd name="connsiteX321" fmla="*/ 4321866 w 12078891"/>
              <a:gd name="connsiteY321" fmla="*/ 4651799 h 5907136"/>
              <a:gd name="connsiteX322" fmla="*/ 4307634 w 12078891"/>
              <a:gd name="connsiteY322" fmla="*/ 4666052 h 5907136"/>
              <a:gd name="connsiteX323" fmla="*/ 4293379 w 12078891"/>
              <a:gd name="connsiteY323" fmla="*/ 4651799 h 5907136"/>
              <a:gd name="connsiteX324" fmla="*/ 4307634 w 12078891"/>
              <a:gd name="connsiteY324" fmla="*/ 4637545 h 5907136"/>
              <a:gd name="connsiteX325" fmla="*/ 117067 w 12078891"/>
              <a:gd name="connsiteY325" fmla="*/ 4626346 h 5907136"/>
              <a:gd name="connsiteX326" fmla="*/ 119103 w 12078891"/>
              <a:gd name="connsiteY326" fmla="*/ 4628382 h 5907136"/>
              <a:gd name="connsiteX327" fmla="*/ 117067 w 12078891"/>
              <a:gd name="connsiteY327" fmla="*/ 4630418 h 5907136"/>
              <a:gd name="connsiteX328" fmla="*/ 115031 w 12078891"/>
              <a:gd name="connsiteY328" fmla="*/ 4628382 h 5907136"/>
              <a:gd name="connsiteX329" fmla="*/ 117067 w 12078891"/>
              <a:gd name="connsiteY329" fmla="*/ 4626346 h 5907136"/>
              <a:gd name="connsiteX330" fmla="*/ 3638730 w 12078891"/>
              <a:gd name="connsiteY330" fmla="*/ 4547951 h 5907136"/>
              <a:gd name="connsiteX331" fmla="*/ 3644839 w 12078891"/>
              <a:gd name="connsiteY331" fmla="*/ 4554059 h 5907136"/>
              <a:gd name="connsiteX332" fmla="*/ 3638730 w 12078891"/>
              <a:gd name="connsiteY332" fmla="*/ 4560169 h 5907136"/>
              <a:gd name="connsiteX333" fmla="*/ 3632622 w 12078891"/>
              <a:gd name="connsiteY333" fmla="*/ 4554059 h 5907136"/>
              <a:gd name="connsiteX334" fmla="*/ 3638730 w 12078891"/>
              <a:gd name="connsiteY334" fmla="*/ 4547951 h 5907136"/>
              <a:gd name="connsiteX335" fmla="*/ 11106590 w 12078891"/>
              <a:gd name="connsiteY335" fmla="*/ 4539806 h 5907136"/>
              <a:gd name="connsiteX336" fmla="*/ 11136115 w 12078891"/>
              <a:gd name="connsiteY336" fmla="*/ 4569331 h 5907136"/>
              <a:gd name="connsiteX337" fmla="*/ 11106590 w 12078891"/>
              <a:gd name="connsiteY337" fmla="*/ 4598857 h 5907136"/>
              <a:gd name="connsiteX338" fmla="*/ 11077064 w 12078891"/>
              <a:gd name="connsiteY338" fmla="*/ 4569331 h 5907136"/>
              <a:gd name="connsiteX339" fmla="*/ 11106590 w 12078891"/>
              <a:gd name="connsiteY339" fmla="*/ 4539806 h 5907136"/>
              <a:gd name="connsiteX340" fmla="*/ 10039603 w 12078891"/>
              <a:gd name="connsiteY340" fmla="*/ 4533697 h 5907136"/>
              <a:gd name="connsiteX341" fmla="*/ 10051820 w 12078891"/>
              <a:gd name="connsiteY341" fmla="*/ 4545915 h 5907136"/>
              <a:gd name="connsiteX342" fmla="*/ 10039603 w 12078891"/>
              <a:gd name="connsiteY342" fmla="*/ 4558132 h 5907136"/>
              <a:gd name="connsiteX343" fmla="*/ 10027386 w 12078891"/>
              <a:gd name="connsiteY343" fmla="*/ 4545915 h 5907136"/>
              <a:gd name="connsiteX344" fmla="*/ 10039603 w 12078891"/>
              <a:gd name="connsiteY344" fmla="*/ 4533697 h 5907136"/>
              <a:gd name="connsiteX345" fmla="*/ 5086492 w 12078891"/>
              <a:gd name="connsiteY345" fmla="*/ 4530642 h 5907136"/>
              <a:gd name="connsiteX346" fmla="*/ 5114995 w 12078891"/>
              <a:gd name="connsiteY346" fmla="*/ 4559149 h 5907136"/>
              <a:gd name="connsiteX347" fmla="*/ 5086492 w 12078891"/>
              <a:gd name="connsiteY347" fmla="*/ 4587656 h 5907136"/>
              <a:gd name="connsiteX348" fmla="*/ 5057989 w 12078891"/>
              <a:gd name="connsiteY348" fmla="*/ 4559149 h 5907136"/>
              <a:gd name="connsiteX349" fmla="*/ 5086492 w 12078891"/>
              <a:gd name="connsiteY349" fmla="*/ 4530642 h 5907136"/>
              <a:gd name="connsiteX350" fmla="*/ 5031503 w 12078891"/>
              <a:gd name="connsiteY350" fmla="*/ 4522498 h 5907136"/>
              <a:gd name="connsiteX351" fmla="*/ 5037610 w 12078891"/>
              <a:gd name="connsiteY351" fmla="*/ 4528606 h 5907136"/>
              <a:gd name="connsiteX352" fmla="*/ 5031503 w 12078891"/>
              <a:gd name="connsiteY352" fmla="*/ 4534716 h 5907136"/>
              <a:gd name="connsiteX353" fmla="*/ 5025395 w 12078891"/>
              <a:gd name="connsiteY353" fmla="*/ 4528606 h 5907136"/>
              <a:gd name="connsiteX354" fmla="*/ 5031503 w 12078891"/>
              <a:gd name="connsiteY354" fmla="*/ 4522498 h 5907136"/>
              <a:gd name="connsiteX355" fmla="*/ 10449905 w 12078891"/>
              <a:gd name="connsiteY355" fmla="*/ 4519443 h 5907136"/>
              <a:gd name="connsiteX356" fmla="*/ 10453977 w 12078891"/>
              <a:gd name="connsiteY356" fmla="*/ 4523515 h 5907136"/>
              <a:gd name="connsiteX357" fmla="*/ 10449905 w 12078891"/>
              <a:gd name="connsiteY357" fmla="*/ 4527588 h 5907136"/>
              <a:gd name="connsiteX358" fmla="*/ 10445832 w 12078891"/>
              <a:gd name="connsiteY358" fmla="*/ 4523515 h 5907136"/>
              <a:gd name="connsiteX359" fmla="*/ 10449905 w 12078891"/>
              <a:gd name="connsiteY359" fmla="*/ 4519443 h 5907136"/>
              <a:gd name="connsiteX360" fmla="*/ 6405944 w 12078891"/>
              <a:gd name="connsiteY360" fmla="*/ 4511298 h 5907136"/>
              <a:gd name="connsiteX361" fmla="*/ 6415107 w 12078891"/>
              <a:gd name="connsiteY361" fmla="*/ 4520461 h 5907136"/>
              <a:gd name="connsiteX362" fmla="*/ 6405944 w 12078891"/>
              <a:gd name="connsiteY362" fmla="*/ 4529625 h 5907136"/>
              <a:gd name="connsiteX363" fmla="*/ 6396781 w 12078891"/>
              <a:gd name="connsiteY363" fmla="*/ 4520461 h 5907136"/>
              <a:gd name="connsiteX364" fmla="*/ 6405944 w 12078891"/>
              <a:gd name="connsiteY364" fmla="*/ 4511298 h 5907136"/>
              <a:gd name="connsiteX365" fmla="*/ 3329227 w 12078891"/>
              <a:gd name="connsiteY365" fmla="*/ 4505190 h 5907136"/>
              <a:gd name="connsiteX366" fmla="*/ 3339409 w 12078891"/>
              <a:gd name="connsiteY366" fmla="*/ 4515371 h 5907136"/>
              <a:gd name="connsiteX367" fmla="*/ 3329227 w 12078891"/>
              <a:gd name="connsiteY367" fmla="*/ 4525552 h 5907136"/>
              <a:gd name="connsiteX368" fmla="*/ 3319045 w 12078891"/>
              <a:gd name="connsiteY368" fmla="*/ 4515371 h 5907136"/>
              <a:gd name="connsiteX369" fmla="*/ 3329227 w 12078891"/>
              <a:gd name="connsiteY369" fmla="*/ 4505190 h 5907136"/>
              <a:gd name="connsiteX370" fmla="*/ 9823763 w 12078891"/>
              <a:gd name="connsiteY370" fmla="*/ 4504172 h 5907136"/>
              <a:gd name="connsiteX371" fmla="*/ 9828853 w 12078891"/>
              <a:gd name="connsiteY371" fmla="*/ 4509263 h 5907136"/>
              <a:gd name="connsiteX372" fmla="*/ 9823763 w 12078891"/>
              <a:gd name="connsiteY372" fmla="*/ 4514353 h 5907136"/>
              <a:gd name="connsiteX373" fmla="*/ 9818672 w 12078891"/>
              <a:gd name="connsiteY373" fmla="*/ 4509263 h 5907136"/>
              <a:gd name="connsiteX374" fmla="*/ 9823763 w 12078891"/>
              <a:gd name="connsiteY374" fmla="*/ 4504172 h 5907136"/>
              <a:gd name="connsiteX375" fmla="*/ 11835561 w 12078891"/>
              <a:gd name="connsiteY375" fmla="*/ 4496026 h 5907136"/>
              <a:gd name="connsiteX376" fmla="*/ 11886467 w 12078891"/>
              <a:gd name="connsiteY376" fmla="*/ 4546932 h 5907136"/>
              <a:gd name="connsiteX377" fmla="*/ 11835561 w 12078891"/>
              <a:gd name="connsiteY377" fmla="*/ 4597838 h 5907136"/>
              <a:gd name="connsiteX378" fmla="*/ 11784655 w 12078891"/>
              <a:gd name="connsiteY378" fmla="*/ 4546932 h 5907136"/>
              <a:gd name="connsiteX379" fmla="*/ 11835561 w 12078891"/>
              <a:gd name="connsiteY379" fmla="*/ 4496026 h 5907136"/>
              <a:gd name="connsiteX380" fmla="*/ 2021958 w 12078891"/>
              <a:gd name="connsiteY380" fmla="*/ 4478719 h 5907136"/>
              <a:gd name="connsiteX381" fmla="*/ 2025013 w 12078891"/>
              <a:gd name="connsiteY381" fmla="*/ 4481773 h 5907136"/>
              <a:gd name="connsiteX382" fmla="*/ 2021958 w 12078891"/>
              <a:gd name="connsiteY382" fmla="*/ 4484827 h 5907136"/>
              <a:gd name="connsiteX383" fmla="*/ 2018904 w 12078891"/>
              <a:gd name="connsiteY383" fmla="*/ 4481773 h 5907136"/>
              <a:gd name="connsiteX384" fmla="*/ 2021958 w 12078891"/>
              <a:gd name="connsiteY384" fmla="*/ 4478719 h 5907136"/>
              <a:gd name="connsiteX385" fmla="*/ 1314378 w 12078891"/>
              <a:gd name="connsiteY385" fmla="*/ 4477700 h 5907136"/>
              <a:gd name="connsiteX386" fmla="*/ 1331686 w 12078891"/>
              <a:gd name="connsiteY386" fmla="*/ 4495008 h 5907136"/>
              <a:gd name="connsiteX387" fmla="*/ 1314378 w 12078891"/>
              <a:gd name="connsiteY387" fmla="*/ 4512316 h 5907136"/>
              <a:gd name="connsiteX388" fmla="*/ 1297070 w 12078891"/>
              <a:gd name="connsiteY388" fmla="*/ 4495008 h 5907136"/>
              <a:gd name="connsiteX389" fmla="*/ 1314378 w 12078891"/>
              <a:gd name="connsiteY389" fmla="*/ 4477700 h 5907136"/>
              <a:gd name="connsiteX390" fmla="*/ 9049994 w 12078891"/>
              <a:gd name="connsiteY390" fmla="*/ 4471592 h 5907136"/>
              <a:gd name="connsiteX391" fmla="*/ 9054066 w 12078891"/>
              <a:gd name="connsiteY391" fmla="*/ 4475664 h 5907136"/>
              <a:gd name="connsiteX392" fmla="*/ 9049994 w 12078891"/>
              <a:gd name="connsiteY392" fmla="*/ 4479737 h 5907136"/>
              <a:gd name="connsiteX393" fmla="*/ 9045921 w 12078891"/>
              <a:gd name="connsiteY393" fmla="*/ 4475664 h 5907136"/>
              <a:gd name="connsiteX394" fmla="*/ 9049994 w 12078891"/>
              <a:gd name="connsiteY394" fmla="*/ 4471592 h 5907136"/>
              <a:gd name="connsiteX395" fmla="*/ 9692425 w 12078891"/>
              <a:gd name="connsiteY395" fmla="*/ 4440030 h 5907136"/>
              <a:gd name="connsiteX396" fmla="*/ 9714823 w 12078891"/>
              <a:gd name="connsiteY396" fmla="*/ 4462429 h 5907136"/>
              <a:gd name="connsiteX397" fmla="*/ 9692425 w 12078891"/>
              <a:gd name="connsiteY397" fmla="*/ 4484827 h 5907136"/>
              <a:gd name="connsiteX398" fmla="*/ 9670026 w 12078891"/>
              <a:gd name="connsiteY398" fmla="*/ 4462429 h 5907136"/>
              <a:gd name="connsiteX399" fmla="*/ 9692425 w 12078891"/>
              <a:gd name="connsiteY399" fmla="*/ 4440030 h 5907136"/>
              <a:gd name="connsiteX400" fmla="*/ 748314 w 12078891"/>
              <a:gd name="connsiteY400" fmla="*/ 4434939 h 5907136"/>
              <a:gd name="connsiteX401" fmla="*/ 753404 w 12078891"/>
              <a:gd name="connsiteY401" fmla="*/ 4440030 h 5907136"/>
              <a:gd name="connsiteX402" fmla="*/ 748314 w 12078891"/>
              <a:gd name="connsiteY402" fmla="*/ 4445120 h 5907136"/>
              <a:gd name="connsiteX403" fmla="*/ 743223 w 12078891"/>
              <a:gd name="connsiteY403" fmla="*/ 4440030 h 5907136"/>
              <a:gd name="connsiteX404" fmla="*/ 748314 w 12078891"/>
              <a:gd name="connsiteY404" fmla="*/ 4434939 h 5907136"/>
              <a:gd name="connsiteX405" fmla="*/ 409266 w 12078891"/>
              <a:gd name="connsiteY405" fmla="*/ 4434939 h 5907136"/>
              <a:gd name="connsiteX406" fmla="*/ 415374 w 12078891"/>
              <a:gd name="connsiteY406" fmla="*/ 4441048 h 5907136"/>
              <a:gd name="connsiteX407" fmla="*/ 409266 w 12078891"/>
              <a:gd name="connsiteY407" fmla="*/ 4447157 h 5907136"/>
              <a:gd name="connsiteX408" fmla="*/ 403157 w 12078891"/>
              <a:gd name="connsiteY408" fmla="*/ 4441048 h 5907136"/>
              <a:gd name="connsiteX409" fmla="*/ 409266 w 12078891"/>
              <a:gd name="connsiteY409" fmla="*/ 4434939 h 5907136"/>
              <a:gd name="connsiteX410" fmla="*/ 9956118 w 12078891"/>
              <a:gd name="connsiteY410" fmla="*/ 4432903 h 5907136"/>
              <a:gd name="connsiteX411" fmla="*/ 9959172 w 12078891"/>
              <a:gd name="connsiteY411" fmla="*/ 4435957 h 5907136"/>
              <a:gd name="connsiteX412" fmla="*/ 9956118 w 12078891"/>
              <a:gd name="connsiteY412" fmla="*/ 4439011 h 5907136"/>
              <a:gd name="connsiteX413" fmla="*/ 9953063 w 12078891"/>
              <a:gd name="connsiteY413" fmla="*/ 4435957 h 5907136"/>
              <a:gd name="connsiteX414" fmla="*/ 9956118 w 12078891"/>
              <a:gd name="connsiteY414" fmla="*/ 4432903 h 5907136"/>
              <a:gd name="connsiteX415" fmla="*/ 8798519 w 12078891"/>
              <a:gd name="connsiteY415" fmla="*/ 4432903 h 5907136"/>
              <a:gd name="connsiteX416" fmla="*/ 8801573 w 12078891"/>
              <a:gd name="connsiteY416" fmla="*/ 4435957 h 5907136"/>
              <a:gd name="connsiteX417" fmla="*/ 8798519 w 12078891"/>
              <a:gd name="connsiteY417" fmla="*/ 4439011 h 5907136"/>
              <a:gd name="connsiteX418" fmla="*/ 8795465 w 12078891"/>
              <a:gd name="connsiteY418" fmla="*/ 4435957 h 5907136"/>
              <a:gd name="connsiteX419" fmla="*/ 8798519 w 12078891"/>
              <a:gd name="connsiteY419" fmla="*/ 4432903 h 5907136"/>
              <a:gd name="connsiteX420" fmla="*/ 6079128 w 12078891"/>
              <a:gd name="connsiteY420" fmla="*/ 4427813 h 5907136"/>
              <a:gd name="connsiteX421" fmla="*/ 6085238 w 12078891"/>
              <a:gd name="connsiteY421" fmla="*/ 4433921 h 5907136"/>
              <a:gd name="connsiteX422" fmla="*/ 6079128 w 12078891"/>
              <a:gd name="connsiteY422" fmla="*/ 4440030 h 5907136"/>
              <a:gd name="connsiteX423" fmla="*/ 6073020 w 12078891"/>
              <a:gd name="connsiteY423" fmla="*/ 4433921 h 5907136"/>
              <a:gd name="connsiteX424" fmla="*/ 6079128 w 12078891"/>
              <a:gd name="connsiteY424" fmla="*/ 4427813 h 5907136"/>
              <a:gd name="connsiteX425" fmla="*/ 1133145 w 12078891"/>
              <a:gd name="connsiteY425" fmla="*/ 4424758 h 5907136"/>
              <a:gd name="connsiteX426" fmla="*/ 1138235 w 12078891"/>
              <a:gd name="connsiteY426" fmla="*/ 4429849 h 5907136"/>
              <a:gd name="connsiteX427" fmla="*/ 1133145 w 12078891"/>
              <a:gd name="connsiteY427" fmla="*/ 4434939 h 5907136"/>
              <a:gd name="connsiteX428" fmla="*/ 1128054 w 12078891"/>
              <a:gd name="connsiteY428" fmla="*/ 4429849 h 5907136"/>
              <a:gd name="connsiteX429" fmla="*/ 1133145 w 12078891"/>
              <a:gd name="connsiteY429" fmla="*/ 4424758 h 5907136"/>
              <a:gd name="connsiteX430" fmla="*/ 10647419 w 12078891"/>
              <a:gd name="connsiteY430" fmla="*/ 4375889 h 5907136"/>
              <a:gd name="connsiteX431" fmla="*/ 10655564 w 12078891"/>
              <a:gd name="connsiteY431" fmla="*/ 4384034 h 5907136"/>
              <a:gd name="connsiteX432" fmla="*/ 10647419 w 12078891"/>
              <a:gd name="connsiteY432" fmla="*/ 4392179 h 5907136"/>
              <a:gd name="connsiteX433" fmla="*/ 10639274 w 12078891"/>
              <a:gd name="connsiteY433" fmla="*/ 4384034 h 5907136"/>
              <a:gd name="connsiteX434" fmla="*/ 10647419 w 12078891"/>
              <a:gd name="connsiteY434" fmla="*/ 4375889 h 5907136"/>
              <a:gd name="connsiteX435" fmla="*/ 7329376 w 12078891"/>
              <a:gd name="connsiteY435" fmla="*/ 4373852 h 5907136"/>
              <a:gd name="connsiteX436" fmla="*/ 7331412 w 12078891"/>
              <a:gd name="connsiteY436" fmla="*/ 4375888 h 5907136"/>
              <a:gd name="connsiteX437" fmla="*/ 7329376 w 12078891"/>
              <a:gd name="connsiteY437" fmla="*/ 4377925 h 5907136"/>
              <a:gd name="connsiteX438" fmla="*/ 7327340 w 12078891"/>
              <a:gd name="connsiteY438" fmla="*/ 4375888 h 5907136"/>
              <a:gd name="connsiteX439" fmla="*/ 7329376 w 12078891"/>
              <a:gd name="connsiteY439" fmla="*/ 4373852 h 5907136"/>
              <a:gd name="connsiteX440" fmla="*/ 7485148 w 12078891"/>
              <a:gd name="connsiteY440" fmla="*/ 4351454 h 5907136"/>
              <a:gd name="connsiteX441" fmla="*/ 7492275 w 12078891"/>
              <a:gd name="connsiteY441" fmla="*/ 4358580 h 5907136"/>
              <a:gd name="connsiteX442" fmla="*/ 7485148 w 12078891"/>
              <a:gd name="connsiteY442" fmla="*/ 4365707 h 5907136"/>
              <a:gd name="connsiteX443" fmla="*/ 7478021 w 12078891"/>
              <a:gd name="connsiteY443" fmla="*/ 4358580 h 5907136"/>
              <a:gd name="connsiteX444" fmla="*/ 7485148 w 12078891"/>
              <a:gd name="connsiteY444" fmla="*/ 4351454 h 5907136"/>
              <a:gd name="connsiteX445" fmla="*/ 7821127 w 12078891"/>
              <a:gd name="connsiteY445" fmla="*/ 4341273 h 5907136"/>
              <a:gd name="connsiteX446" fmla="*/ 7824181 w 12078891"/>
              <a:gd name="connsiteY446" fmla="*/ 4344327 h 5907136"/>
              <a:gd name="connsiteX447" fmla="*/ 7821127 w 12078891"/>
              <a:gd name="connsiteY447" fmla="*/ 4347381 h 5907136"/>
              <a:gd name="connsiteX448" fmla="*/ 7818073 w 12078891"/>
              <a:gd name="connsiteY448" fmla="*/ 4344327 h 5907136"/>
              <a:gd name="connsiteX449" fmla="*/ 7821127 w 12078891"/>
              <a:gd name="connsiteY449" fmla="*/ 4341273 h 5907136"/>
              <a:gd name="connsiteX450" fmla="*/ 2867001 w 12078891"/>
              <a:gd name="connsiteY450" fmla="*/ 4337200 h 5907136"/>
              <a:gd name="connsiteX451" fmla="*/ 2870055 w 12078891"/>
              <a:gd name="connsiteY451" fmla="*/ 4340254 h 5907136"/>
              <a:gd name="connsiteX452" fmla="*/ 2867001 w 12078891"/>
              <a:gd name="connsiteY452" fmla="*/ 4343308 h 5907136"/>
              <a:gd name="connsiteX453" fmla="*/ 2863946 w 12078891"/>
              <a:gd name="connsiteY453" fmla="*/ 4340254 h 5907136"/>
              <a:gd name="connsiteX454" fmla="*/ 2867001 w 12078891"/>
              <a:gd name="connsiteY454" fmla="*/ 4337200 h 5907136"/>
              <a:gd name="connsiteX455" fmla="*/ 288110 w 12078891"/>
              <a:gd name="connsiteY455" fmla="*/ 4316838 h 5907136"/>
              <a:gd name="connsiteX456" fmla="*/ 298290 w 12078891"/>
              <a:gd name="connsiteY456" fmla="*/ 4327019 h 5907136"/>
              <a:gd name="connsiteX457" fmla="*/ 288110 w 12078891"/>
              <a:gd name="connsiteY457" fmla="*/ 4337200 h 5907136"/>
              <a:gd name="connsiteX458" fmla="*/ 277929 w 12078891"/>
              <a:gd name="connsiteY458" fmla="*/ 4327019 h 5907136"/>
              <a:gd name="connsiteX459" fmla="*/ 288110 w 12078891"/>
              <a:gd name="connsiteY459" fmla="*/ 4316838 h 5907136"/>
              <a:gd name="connsiteX460" fmla="*/ 12035111 w 12078891"/>
              <a:gd name="connsiteY460" fmla="*/ 4313784 h 5907136"/>
              <a:gd name="connsiteX461" fmla="*/ 12042239 w 12078891"/>
              <a:gd name="connsiteY461" fmla="*/ 4320911 h 5907136"/>
              <a:gd name="connsiteX462" fmla="*/ 12035111 w 12078891"/>
              <a:gd name="connsiteY462" fmla="*/ 4328037 h 5907136"/>
              <a:gd name="connsiteX463" fmla="*/ 12027985 w 12078891"/>
              <a:gd name="connsiteY463" fmla="*/ 4320911 h 5907136"/>
              <a:gd name="connsiteX464" fmla="*/ 12035111 w 12078891"/>
              <a:gd name="connsiteY464" fmla="*/ 4313784 h 5907136"/>
              <a:gd name="connsiteX465" fmla="*/ 5619968 w 12078891"/>
              <a:gd name="connsiteY465" fmla="*/ 4302584 h 5907136"/>
              <a:gd name="connsiteX466" fmla="*/ 5622005 w 12078891"/>
              <a:gd name="connsiteY466" fmla="*/ 4304620 h 5907136"/>
              <a:gd name="connsiteX467" fmla="*/ 5619968 w 12078891"/>
              <a:gd name="connsiteY467" fmla="*/ 4306657 h 5907136"/>
              <a:gd name="connsiteX468" fmla="*/ 5617932 w 12078891"/>
              <a:gd name="connsiteY468" fmla="*/ 4304620 h 5907136"/>
              <a:gd name="connsiteX469" fmla="*/ 5619968 w 12078891"/>
              <a:gd name="connsiteY469" fmla="*/ 4302584 h 5907136"/>
              <a:gd name="connsiteX470" fmla="*/ 2632833 w 12078891"/>
              <a:gd name="connsiteY470" fmla="*/ 4256769 h 5907136"/>
              <a:gd name="connsiteX471" fmla="*/ 2643014 w 12078891"/>
              <a:gd name="connsiteY471" fmla="*/ 4266950 h 5907136"/>
              <a:gd name="connsiteX472" fmla="*/ 2632833 w 12078891"/>
              <a:gd name="connsiteY472" fmla="*/ 4277131 h 5907136"/>
              <a:gd name="connsiteX473" fmla="*/ 2622652 w 12078891"/>
              <a:gd name="connsiteY473" fmla="*/ 4266950 h 5907136"/>
              <a:gd name="connsiteX474" fmla="*/ 2632833 w 12078891"/>
              <a:gd name="connsiteY474" fmla="*/ 4256769 h 5907136"/>
              <a:gd name="connsiteX475" fmla="*/ 5403112 w 12078891"/>
              <a:gd name="connsiteY475" fmla="*/ 4242516 h 5907136"/>
              <a:gd name="connsiteX476" fmla="*/ 5404130 w 12078891"/>
              <a:gd name="connsiteY476" fmla="*/ 4243534 h 5907136"/>
              <a:gd name="connsiteX477" fmla="*/ 5403112 w 12078891"/>
              <a:gd name="connsiteY477" fmla="*/ 4244552 h 5907136"/>
              <a:gd name="connsiteX478" fmla="*/ 5402095 w 12078891"/>
              <a:gd name="connsiteY478" fmla="*/ 4243534 h 5907136"/>
              <a:gd name="connsiteX479" fmla="*/ 5403112 w 12078891"/>
              <a:gd name="connsiteY479" fmla="*/ 4242516 h 5907136"/>
              <a:gd name="connsiteX480" fmla="*/ 3718138 w 12078891"/>
              <a:gd name="connsiteY480" fmla="*/ 4228262 h 5907136"/>
              <a:gd name="connsiteX481" fmla="*/ 3730354 w 12078891"/>
              <a:gd name="connsiteY481" fmla="*/ 4240480 h 5907136"/>
              <a:gd name="connsiteX482" fmla="*/ 3718138 w 12078891"/>
              <a:gd name="connsiteY482" fmla="*/ 4252697 h 5907136"/>
              <a:gd name="connsiteX483" fmla="*/ 3705922 w 12078891"/>
              <a:gd name="connsiteY483" fmla="*/ 4240480 h 5907136"/>
              <a:gd name="connsiteX484" fmla="*/ 3718138 w 12078891"/>
              <a:gd name="connsiteY484" fmla="*/ 4228262 h 5907136"/>
              <a:gd name="connsiteX485" fmla="*/ 1566870 w 12078891"/>
              <a:gd name="connsiteY485" fmla="*/ 4220117 h 5907136"/>
              <a:gd name="connsiteX486" fmla="*/ 1593341 w 12078891"/>
              <a:gd name="connsiteY486" fmla="*/ 4246588 h 5907136"/>
              <a:gd name="connsiteX487" fmla="*/ 1566870 w 12078891"/>
              <a:gd name="connsiteY487" fmla="*/ 4273059 h 5907136"/>
              <a:gd name="connsiteX488" fmla="*/ 1540399 w 12078891"/>
              <a:gd name="connsiteY488" fmla="*/ 4246588 h 5907136"/>
              <a:gd name="connsiteX489" fmla="*/ 1566870 w 12078891"/>
              <a:gd name="connsiteY489" fmla="*/ 4220117 h 5907136"/>
              <a:gd name="connsiteX490" fmla="*/ 10648437 w 12078891"/>
              <a:gd name="connsiteY490" fmla="*/ 4218080 h 5907136"/>
              <a:gd name="connsiteX491" fmla="*/ 10662691 w 12078891"/>
              <a:gd name="connsiteY491" fmla="*/ 4232334 h 5907136"/>
              <a:gd name="connsiteX492" fmla="*/ 10648437 w 12078891"/>
              <a:gd name="connsiteY492" fmla="*/ 4246587 h 5907136"/>
              <a:gd name="connsiteX493" fmla="*/ 10634183 w 12078891"/>
              <a:gd name="connsiteY493" fmla="*/ 4232334 h 5907136"/>
              <a:gd name="connsiteX494" fmla="*/ 10648437 w 12078891"/>
              <a:gd name="connsiteY494" fmla="*/ 4218080 h 5907136"/>
              <a:gd name="connsiteX495" fmla="*/ 11093353 w 12078891"/>
              <a:gd name="connsiteY495" fmla="*/ 4214008 h 5907136"/>
              <a:gd name="connsiteX496" fmla="*/ 11104552 w 12078891"/>
              <a:gd name="connsiteY496" fmla="*/ 4225207 h 5907136"/>
              <a:gd name="connsiteX497" fmla="*/ 11093353 w 12078891"/>
              <a:gd name="connsiteY497" fmla="*/ 4236406 h 5907136"/>
              <a:gd name="connsiteX498" fmla="*/ 11082154 w 12078891"/>
              <a:gd name="connsiteY498" fmla="*/ 4225207 h 5907136"/>
              <a:gd name="connsiteX499" fmla="*/ 11093353 w 12078891"/>
              <a:gd name="connsiteY499" fmla="*/ 4214008 h 5907136"/>
              <a:gd name="connsiteX500" fmla="*/ 550793 w 12078891"/>
              <a:gd name="connsiteY500" fmla="*/ 4191610 h 5907136"/>
              <a:gd name="connsiteX501" fmla="*/ 558938 w 12078891"/>
              <a:gd name="connsiteY501" fmla="*/ 4199755 h 5907136"/>
              <a:gd name="connsiteX502" fmla="*/ 550793 w 12078891"/>
              <a:gd name="connsiteY502" fmla="*/ 4207900 h 5907136"/>
              <a:gd name="connsiteX503" fmla="*/ 542648 w 12078891"/>
              <a:gd name="connsiteY503" fmla="*/ 4199755 h 5907136"/>
              <a:gd name="connsiteX504" fmla="*/ 550793 w 12078891"/>
              <a:gd name="connsiteY504" fmla="*/ 4191610 h 5907136"/>
              <a:gd name="connsiteX505" fmla="*/ 6863078 w 12078891"/>
              <a:gd name="connsiteY505" fmla="*/ 4178374 h 5907136"/>
              <a:gd name="connsiteX506" fmla="*/ 6869188 w 12078891"/>
              <a:gd name="connsiteY506" fmla="*/ 4184482 h 5907136"/>
              <a:gd name="connsiteX507" fmla="*/ 6863078 w 12078891"/>
              <a:gd name="connsiteY507" fmla="*/ 4190591 h 5907136"/>
              <a:gd name="connsiteX508" fmla="*/ 6856970 w 12078891"/>
              <a:gd name="connsiteY508" fmla="*/ 4184482 h 5907136"/>
              <a:gd name="connsiteX509" fmla="*/ 6863078 w 12078891"/>
              <a:gd name="connsiteY509" fmla="*/ 4178374 h 5907136"/>
              <a:gd name="connsiteX510" fmla="*/ 11333628 w 12078891"/>
              <a:gd name="connsiteY510" fmla="*/ 4167175 h 5907136"/>
              <a:gd name="connsiteX511" fmla="*/ 11339738 w 12078891"/>
              <a:gd name="connsiteY511" fmla="*/ 4173284 h 5907136"/>
              <a:gd name="connsiteX512" fmla="*/ 11333628 w 12078891"/>
              <a:gd name="connsiteY512" fmla="*/ 4179393 h 5907136"/>
              <a:gd name="connsiteX513" fmla="*/ 11327520 w 12078891"/>
              <a:gd name="connsiteY513" fmla="*/ 4173284 h 5907136"/>
              <a:gd name="connsiteX514" fmla="*/ 11333628 w 12078891"/>
              <a:gd name="connsiteY514" fmla="*/ 4167175 h 5907136"/>
              <a:gd name="connsiteX515" fmla="*/ 11631937 w 12078891"/>
              <a:gd name="connsiteY515" fmla="*/ 4147831 h 5907136"/>
              <a:gd name="connsiteX516" fmla="*/ 11655354 w 12078891"/>
              <a:gd name="connsiteY516" fmla="*/ 4171248 h 5907136"/>
              <a:gd name="connsiteX517" fmla="*/ 11631937 w 12078891"/>
              <a:gd name="connsiteY517" fmla="*/ 4194664 h 5907136"/>
              <a:gd name="connsiteX518" fmla="*/ 11608520 w 12078891"/>
              <a:gd name="connsiteY518" fmla="*/ 4171248 h 5907136"/>
              <a:gd name="connsiteX519" fmla="*/ 11631937 w 12078891"/>
              <a:gd name="connsiteY519" fmla="*/ 4147831 h 5907136"/>
              <a:gd name="connsiteX520" fmla="*/ 3068595 w 12078891"/>
              <a:gd name="connsiteY520" fmla="*/ 4123396 h 5907136"/>
              <a:gd name="connsiteX521" fmla="*/ 3105248 w 12078891"/>
              <a:gd name="connsiteY521" fmla="*/ 4160048 h 5907136"/>
              <a:gd name="connsiteX522" fmla="*/ 3068595 w 12078891"/>
              <a:gd name="connsiteY522" fmla="*/ 4196701 h 5907136"/>
              <a:gd name="connsiteX523" fmla="*/ 3031941 w 12078891"/>
              <a:gd name="connsiteY523" fmla="*/ 4160048 h 5907136"/>
              <a:gd name="connsiteX524" fmla="*/ 3068595 w 12078891"/>
              <a:gd name="connsiteY524" fmla="*/ 4123396 h 5907136"/>
              <a:gd name="connsiteX525" fmla="*/ 10819479 w 12078891"/>
              <a:gd name="connsiteY525" fmla="*/ 4092852 h 5907136"/>
              <a:gd name="connsiteX526" fmla="*/ 10825589 w 12078891"/>
              <a:gd name="connsiteY526" fmla="*/ 4098960 h 5907136"/>
              <a:gd name="connsiteX527" fmla="*/ 10819479 w 12078891"/>
              <a:gd name="connsiteY527" fmla="*/ 4105070 h 5907136"/>
              <a:gd name="connsiteX528" fmla="*/ 10813371 w 12078891"/>
              <a:gd name="connsiteY528" fmla="*/ 4098960 h 5907136"/>
              <a:gd name="connsiteX529" fmla="*/ 10819479 w 12078891"/>
              <a:gd name="connsiteY529" fmla="*/ 4092852 h 5907136"/>
              <a:gd name="connsiteX530" fmla="*/ 5376643 w 12078891"/>
              <a:gd name="connsiteY530" fmla="*/ 4073508 h 5907136"/>
              <a:gd name="connsiteX531" fmla="*/ 5378679 w 12078891"/>
              <a:gd name="connsiteY531" fmla="*/ 4075544 h 5907136"/>
              <a:gd name="connsiteX532" fmla="*/ 5376643 w 12078891"/>
              <a:gd name="connsiteY532" fmla="*/ 4077581 h 5907136"/>
              <a:gd name="connsiteX533" fmla="*/ 5374603 w 12078891"/>
              <a:gd name="connsiteY533" fmla="*/ 4075544 h 5907136"/>
              <a:gd name="connsiteX534" fmla="*/ 5376643 w 12078891"/>
              <a:gd name="connsiteY534" fmla="*/ 4073508 h 5907136"/>
              <a:gd name="connsiteX535" fmla="*/ 4249614 w 12078891"/>
              <a:gd name="connsiteY535" fmla="*/ 4036856 h 5907136"/>
              <a:gd name="connsiteX536" fmla="*/ 4274048 w 12078891"/>
              <a:gd name="connsiteY536" fmla="*/ 4061291 h 5907136"/>
              <a:gd name="connsiteX537" fmla="*/ 4249614 w 12078891"/>
              <a:gd name="connsiteY537" fmla="*/ 4085726 h 5907136"/>
              <a:gd name="connsiteX538" fmla="*/ 4225181 w 12078891"/>
              <a:gd name="connsiteY538" fmla="*/ 4061291 h 5907136"/>
              <a:gd name="connsiteX539" fmla="*/ 4249614 w 12078891"/>
              <a:gd name="connsiteY539" fmla="*/ 4036856 h 5907136"/>
              <a:gd name="connsiteX540" fmla="*/ 380768 w 12078891"/>
              <a:gd name="connsiteY540" fmla="*/ 4020566 h 5907136"/>
              <a:gd name="connsiteX541" fmla="*/ 385858 w 12078891"/>
              <a:gd name="connsiteY541" fmla="*/ 4025657 h 5907136"/>
              <a:gd name="connsiteX542" fmla="*/ 380768 w 12078891"/>
              <a:gd name="connsiteY542" fmla="*/ 4030747 h 5907136"/>
              <a:gd name="connsiteX543" fmla="*/ 375677 w 12078891"/>
              <a:gd name="connsiteY543" fmla="*/ 4025657 h 5907136"/>
              <a:gd name="connsiteX544" fmla="*/ 380768 w 12078891"/>
              <a:gd name="connsiteY544" fmla="*/ 4020566 h 5907136"/>
              <a:gd name="connsiteX545" fmla="*/ 2215400 w 12078891"/>
              <a:gd name="connsiteY545" fmla="*/ 3970678 h 5907136"/>
              <a:gd name="connsiteX546" fmla="*/ 2216418 w 12078891"/>
              <a:gd name="connsiteY546" fmla="*/ 3971696 h 5907136"/>
              <a:gd name="connsiteX547" fmla="*/ 2215400 w 12078891"/>
              <a:gd name="connsiteY547" fmla="*/ 3972714 h 5907136"/>
              <a:gd name="connsiteX548" fmla="*/ 2214383 w 12078891"/>
              <a:gd name="connsiteY548" fmla="*/ 3971696 h 5907136"/>
              <a:gd name="connsiteX549" fmla="*/ 2215400 w 12078891"/>
              <a:gd name="connsiteY549" fmla="*/ 3970678 h 5907136"/>
              <a:gd name="connsiteX550" fmla="*/ 4634435 w 12078891"/>
              <a:gd name="connsiteY550" fmla="*/ 3959479 h 5907136"/>
              <a:gd name="connsiteX551" fmla="*/ 4660903 w 12078891"/>
              <a:gd name="connsiteY551" fmla="*/ 3985950 h 5907136"/>
              <a:gd name="connsiteX552" fmla="*/ 4634435 w 12078891"/>
              <a:gd name="connsiteY552" fmla="*/ 4012421 h 5907136"/>
              <a:gd name="connsiteX553" fmla="*/ 4607962 w 12078891"/>
              <a:gd name="connsiteY553" fmla="*/ 3985950 h 5907136"/>
              <a:gd name="connsiteX554" fmla="*/ 4634435 w 12078891"/>
              <a:gd name="connsiteY554" fmla="*/ 3959479 h 5907136"/>
              <a:gd name="connsiteX555" fmla="*/ 10706469 w 12078891"/>
              <a:gd name="connsiteY555" fmla="*/ 3953370 h 5907136"/>
              <a:gd name="connsiteX556" fmla="*/ 10726832 w 12078891"/>
              <a:gd name="connsiteY556" fmla="*/ 3972715 h 5907136"/>
              <a:gd name="connsiteX557" fmla="*/ 10706469 w 12078891"/>
              <a:gd name="connsiteY557" fmla="*/ 3992059 h 5907136"/>
              <a:gd name="connsiteX558" fmla="*/ 10686107 w 12078891"/>
              <a:gd name="connsiteY558" fmla="*/ 3972715 h 5907136"/>
              <a:gd name="connsiteX559" fmla="*/ 10706469 w 12078891"/>
              <a:gd name="connsiteY559" fmla="*/ 3953370 h 5907136"/>
              <a:gd name="connsiteX560" fmla="*/ 8545008 w 12078891"/>
              <a:gd name="connsiteY560" fmla="*/ 3938098 h 5907136"/>
              <a:gd name="connsiteX561" fmla="*/ 8588787 w 12078891"/>
              <a:gd name="connsiteY561" fmla="*/ 3981877 h 5907136"/>
              <a:gd name="connsiteX562" fmla="*/ 8545008 w 12078891"/>
              <a:gd name="connsiteY562" fmla="*/ 4025656 h 5907136"/>
              <a:gd name="connsiteX563" fmla="*/ 8501229 w 12078891"/>
              <a:gd name="connsiteY563" fmla="*/ 3981877 h 5907136"/>
              <a:gd name="connsiteX564" fmla="*/ 8545008 w 12078891"/>
              <a:gd name="connsiteY564" fmla="*/ 3938098 h 5907136"/>
              <a:gd name="connsiteX565" fmla="*/ 677029 w 12078891"/>
              <a:gd name="connsiteY565" fmla="*/ 3937081 h 5907136"/>
              <a:gd name="connsiteX566" fmla="*/ 684156 w 12078891"/>
              <a:gd name="connsiteY566" fmla="*/ 3944208 h 5907136"/>
              <a:gd name="connsiteX567" fmla="*/ 677029 w 12078891"/>
              <a:gd name="connsiteY567" fmla="*/ 3951334 h 5907136"/>
              <a:gd name="connsiteX568" fmla="*/ 669902 w 12078891"/>
              <a:gd name="connsiteY568" fmla="*/ 3944208 h 5907136"/>
              <a:gd name="connsiteX569" fmla="*/ 677029 w 12078891"/>
              <a:gd name="connsiteY569" fmla="*/ 3937081 h 5907136"/>
              <a:gd name="connsiteX570" fmla="*/ 165937 w 12078891"/>
              <a:gd name="connsiteY570" fmla="*/ 3893302 h 5907136"/>
              <a:gd name="connsiteX571" fmla="*/ 171027 w 12078891"/>
              <a:gd name="connsiteY571" fmla="*/ 3898393 h 5907136"/>
              <a:gd name="connsiteX572" fmla="*/ 165937 w 12078891"/>
              <a:gd name="connsiteY572" fmla="*/ 3903483 h 5907136"/>
              <a:gd name="connsiteX573" fmla="*/ 160846 w 12078891"/>
              <a:gd name="connsiteY573" fmla="*/ 3898393 h 5907136"/>
              <a:gd name="connsiteX574" fmla="*/ 165937 w 12078891"/>
              <a:gd name="connsiteY574" fmla="*/ 3893302 h 5907136"/>
              <a:gd name="connsiteX575" fmla="*/ 3428003 w 12078891"/>
              <a:gd name="connsiteY575" fmla="*/ 3860722 h 5907136"/>
              <a:gd name="connsiteX576" fmla="*/ 3454475 w 12078891"/>
              <a:gd name="connsiteY576" fmla="*/ 3887193 h 5907136"/>
              <a:gd name="connsiteX577" fmla="*/ 3428003 w 12078891"/>
              <a:gd name="connsiteY577" fmla="*/ 3913664 h 5907136"/>
              <a:gd name="connsiteX578" fmla="*/ 3401528 w 12078891"/>
              <a:gd name="connsiteY578" fmla="*/ 3887193 h 5907136"/>
              <a:gd name="connsiteX579" fmla="*/ 3428003 w 12078891"/>
              <a:gd name="connsiteY579" fmla="*/ 3860722 h 5907136"/>
              <a:gd name="connsiteX580" fmla="*/ 461189 w 12078891"/>
              <a:gd name="connsiteY580" fmla="*/ 3827124 h 5907136"/>
              <a:gd name="connsiteX581" fmla="*/ 465262 w 12078891"/>
              <a:gd name="connsiteY581" fmla="*/ 3831196 h 5907136"/>
              <a:gd name="connsiteX582" fmla="*/ 461189 w 12078891"/>
              <a:gd name="connsiteY582" fmla="*/ 3835269 h 5907136"/>
              <a:gd name="connsiteX583" fmla="*/ 457117 w 12078891"/>
              <a:gd name="connsiteY583" fmla="*/ 3831196 h 5907136"/>
              <a:gd name="connsiteX584" fmla="*/ 461189 w 12078891"/>
              <a:gd name="connsiteY584" fmla="*/ 3827124 h 5907136"/>
              <a:gd name="connsiteX585" fmla="*/ 395021 w 12078891"/>
              <a:gd name="connsiteY585" fmla="*/ 3817961 h 5907136"/>
              <a:gd name="connsiteX586" fmla="*/ 402148 w 12078891"/>
              <a:gd name="connsiteY586" fmla="*/ 3825088 h 5907136"/>
              <a:gd name="connsiteX587" fmla="*/ 395021 w 12078891"/>
              <a:gd name="connsiteY587" fmla="*/ 3832215 h 5907136"/>
              <a:gd name="connsiteX588" fmla="*/ 387894 w 12078891"/>
              <a:gd name="connsiteY588" fmla="*/ 3825088 h 5907136"/>
              <a:gd name="connsiteX589" fmla="*/ 395021 w 12078891"/>
              <a:gd name="connsiteY589" fmla="*/ 3817961 h 5907136"/>
              <a:gd name="connsiteX590" fmla="*/ 11750038 w 12078891"/>
              <a:gd name="connsiteY590" fmla="*/ 3799635 h 5907136"/>
              <a:gd name="connsiteX591" fmla="*/ 11755129 w 12078891"/>
              <a:gd name="connsiteY591" fmla="*/ 3805743 h 5907136"/>
              <a:gd name="connsiteX592" fmla="*/ 11750038 w 12078891"/>
              <a:gd name="connsiteY592" fmla="*/ 3810834 h 5907136"/>
              <a:gd name="connsiteX593" fmla="*/ 11743930 w 12078891"/>
              <a:gd name="connsiteY593" fmla="*/ 3805743 h 5907136"/>
              <a:gd name="connsiteX594" fmla="*/ 11750038 w 12078891"/>
              <a:gd name="connsiteY594" fmla="*/ 3799635 h 5907136"/>
              <a:gd name="connsiteX595" fmla="*/ 9481675 w 12078891"/>
              <a:gd name="connsiteY595" fmla="*/ 3783345 h 5907136"/>
              <a:gd name="connsiteX596" fmla="*/ 9493892 w 12078891"/>
              <a:gd name="connsiteY596" fmla="*/ 3794545 h 5907136"/>
              <a:gd name="connsiteX597" fmla="*/ 9481675 w 12078891"/>
              <a:gd name="connsiteY597" fmla="*/ 3805744 h 5907136"/>
              <a:gd name="connsiteX598" fmla="*/ 9469457 w 12078891"/>
              <a:gd name="connsiteY598" fmla="*/ 3794545 h 5907136"/>
              <a:gd name="connsiteX599" fmla="*/ 9481675 w 12078891"/>
              <a:gd name="connsiteY599" fmla="*/ 3783345 h 5907136"/>
              <a:gd name="connsiteX600" fmla="*/ 3492152 w 12078891"/>
              <a:gd name="connsiteY600" fmla="*/ 3781309 h 5907136"/>
              <a:gd name="connsiteX601" fmla="*/ 3503351 w 12078891"/>
              <a:gd name="connsiteY601" fmla="*/ 3792508 h 5907136"/>
              <a:gd name="connsiteX602" fmla="*/ 3492152 w 12078891"/>
              <a:gd name="connsiteY602" fmla="*/ 3803707 h 5907136"/>
              <a:gd name="connsiteX603" fmla="*/ 3480954 w 12078891"/>
              <a:gd name="connsiteY603" fmla="*/ 3792508 h 5907136"/>
              <a:gd name="connsiteX604" fmla="*/ 3492152 w 12078891"/>
              <a:gd name="connsiteY604" fmla="*/ 3781309 h 5907136"/>
              <a:gd name="connsiteX605" fmla="*/ 3015654 w 12078891"/>
              <a:gd name="connsiteY605" fmla="*/ 3767055 h 5907136"/>
              <a:gd name="connsiteX606" fmla="*/ 3022780 w 12078891"/>
              <a:gd name="connsiteY606" fmla="*/ 3774182 h 5907136"/>
              <a:gd name="connsiteX607" fmla="*/ 3015654 w 12078891"/>
              <a:gd name="connsiteY607" fmla="*/ 3781309 h 5907136"/>
              <a:gd name="connsiteX608" fmla="*/ 3008526 w 12078891"/>
              <a:gd name="connsiteY608" fmla="*/ 3774182 h 5907136"/>
              <a:gd name="connsiteX609" fmla="*/ 3015654 w 12078891"/>
              <a:gd name="connsiteY609" fmla="*/ 3767055 h 5907136"/>
              <a:gd name="connsiteX610" fmla="*/ 3810802 w 12078891"/>
              <a:gd name="connsiteY610" fmla="*/ 3754837 h 5907136"/>
              <a:gd name="connsiteX611" fmla="*/ 3820985 w 12078891"/>
              <a:gd name="connsiteY611" fmla="*/ 3765018 h 5907136"/>
              <a:gd name="connsiteX612" fmla="*/ 3810802 w 12078891"/>
              <a:gd name="connsiteY612" fmla="*/ 3775199 h 5907136"/>
              <a:gd name="connsiteX613" fmla="*/ 3800620 w 12078891"/>
              <a:gd name="connsiteY613" fmla="*/ 3765018 h 5907136"/>
              <a:gd name="connsiteX614" fmla="*/ 3810802 w 12078891"/>
              <a:gd name="connsiteY614" fmla="*/ 3754837 h 5907136"/>
              <a:gd name="connsiteX615" fmla="*/ 2153313 w 12078891"/>
              <a:gd name="connsiteY615" fmla="*/ 3744656 h 5907136"/>
              <a:gd name="connsiteX616" fmla="*/ 2170621 w 12078891"/>
              <a:gd name="connsiteY616" fmla="*/ 3761964 h 5907136"/>
              <a:gd name="connsiteX617" fmla="*/ 2153313 w 12078891"/>
              <a:gd name="connsiteY617" fmla="*/ 3779272 h 5907136"/>
              <a:gd name="connsiteX618" fmla="*/ 2136003 w 12078891"/>
              <a:gd name="connsiteY618" fmla="*/ 3761964 h 5907136"/>
              <a:gd name="connsiteX619" fmla="*/ 2153313 w 12078891"/>
              <a:gd name="connsiteY619" fmla="*/ 3744656 h 5907136"/>
              <a:gd name="connsiteX620" fmla="*/ 5287053 w 12078891"/>
              <a:gd name="connsiteY620" fmla="*/ 3741602 h 5907136"/>
              <a:gd name="connsiteX621" fmla="*/ 5292143 w 12078891"/>
              <a:gd name="connsiteY621" fmla="*/ 3746693 h 5907136"/>
              <a:gd name="connsiteX622" fmla="*/ 5287053 w 12078891"/>
              <a:gd name="connsiteY622" fmla="*/ 3751783 h 5907136"/>
              <a:gd name="connsiteX623" fmla="*/ 5281965 w 12078891"/>
              <a:gd name="connsiteY623" fmla="*/ 3746693 h 5907136"/>
              <a:gd name="connsiteX624" fmla="*/ 5287053 w 12078891"/>
              <a:gd name="connsiteY624" fmla="*/ 3741602 h 5907136"/>
              <a:gd name="connsiteX625" fmla="*/ 7031068 w 12078891"/>
              <a:gd name="connsiteY625" fmla="*/ 3735494 h 5907136"/>
              <a:gd name="connsiteX626" fmla="*/ 7053467 w 12078891"/>
              <a:gd name="connsiteY626" fmla="*/ 3757892 h 5907136"/>
              <a:gd name="connsiteX627" fmla="*/ 7031068 w 12078891"/>
              <a:gd name="connsiteY627" fmla="*/ 3780291 h 5907136"/>
              <a:gd name="connsiteX628" fmla="*/ 7008670 w 12078891"/>
              <a:gd name="connsiteY628" fmla="*/ 3757892 h 5907136"/>
              <a:gd name="connsiteX629" fmla="*/ 7031068 w 12078891"/>
              <a:gd name="connsiteY629" fmla="*/ 3735494 h 5907136"/>
              <a:gd name="connsiteX630" fmla="*/ 8007442 w 12078891"/>
              <a:gd name="connsiteY630" fmla="*/ 3718185 h 5907136"/>
              <a:gd name="connsiteX631" fmla="*/ 8051221 w 12078891"/>
              <a:gd name="connsiteY631" fmla="*/ 3761964 h 5907136"/>
              <a:gd name="connsiteX632" fmla="*/ 8007442 w 12078891"/>
              <a:gd name="connsiteY632" fmla="*/ 3804725 h 5907136"/>
              <a:gd name="connsiteX633" fmla="*/ 7963663 w 12078891"/>
              <a:gd name="connsiteY633" fmla="*/ 3761964 h 5907136"/>
              <a:gd name="connsiteX634" fmla="*/ 8007442 w 12078891"/>
              <a:gd name="connsiteY634" fmla="*/ 3718185 h 5907136"/>
              <a:gd name="connsiteX635" fmla="*/ 2738703 w 12078891"/>
              <a:gd name="connsiteY635" fmla="*/ 3717167 h 5907136"/>
              <a:gd name="connsiteX636" fmla="*/ 2746849 w 12078891"/>
              <a:gd name="connsiteY636" fmla="*/ 3725312 h 5907136"/>
              <a:gd name="connsiteX637" fmla="*/ 2738703 w 12078891"/>
              <a:gd name="connsiteY637" fmla="*/ 3733457 h 5907136"/>
              <a:gd name="connsiteX638" fmla="*/ 2730559 w 12078891"/>
              <a:gd name="connsiteY638" fmla="*/ 3725312 h 5907136"/>
              <a:gd name="connsiteX639" fmla="*/ 2738703 w 12078891"/>
              <a:gd name="connsiteY639" fmla="*/ 3717167 h 5907136"/>
              <a:gd name="connsiteX640" fmla="*/ 5693282 w 12078891"/>
              <a:gd name="connsiteY640" fmla="*/ 3715131 h 5907136"/>
              <a:gd name="connsiteX641" fmla="*/ 5701426 w 12078891"/>
              <a:gd name="connsiteY641" fmla="*/ 3722257 h 5907136"/>
              <a:gd name="connsiteX642" fmla="*/ 5693282 w 12078891"/>
              <a:gd name="connsiteY642" fmla="*/ 3729384 h 5907136"/>
              <a:gd name="connsiteX643" fmla="*/ 5685137 w 12078891"/>
              <a:gd name="connsiteY643" fmla="*/ 3722257 h 5907136"/>
              <a:gd name="connsiteX644" fmla="*/ 5693282 w 12078891"/>
              <a:gd name="connsiteY644" fmla="*/ 3715131 h 5907136"/>
              <a:gd name="connsiteX645" fmla="*/ 1150439 w 12078891"/>
              <a:gd name="connsiteY645" fmla="*/ 3714113 h 5907136"/>
              <a:gd name="connsiteX646" fmla="*/ 1156547 w 12078891"/>
              <a:gd name="connsiteY646" fmla="*/ 3720222 h 5907136"/>
              <a:gd name="connsiteX647" fmla="*/ 1150439 w 12078891"/>
              <a:gd name="connsiteY647" fmla="*/ 3726331 h 5907136"/>
              <a:gd name="connsiteX648" fmla="*/ 1144330 w 12078891"/>
              <a:gd name="connsiteY648" fmla="*/ 3720222 h 5907136"/>
              <a:gd name="connsiteX649" fmla="*/ 1150439 w 12078891"/>
              <a:gd name="connsiteY649" fmla="*/ 3714113 h 5907136"/>
              <a:gd name="connsiteX650" fmla="*/ 3209096 w 12078891"/>
              <a:gd name="connsiteY650" fmla="*/ 3699859 h 5907136"/>
              <a:gd name="connsiteX651" fmla="*/ 3261017 w 12078891"/>
              <a:gd name="connsiteY651" fmla="*/ 3751783 h 5907136"/>
              <a:gd name="connsiteX652" fmla="*/ 3209096 w 12078891"/>
              <a:gd name="connsiteY652" fmla="*/ 3803706 h 5907136"/>
              <a:gd name="connsiteX653" fmla="*/ 3157171 w 12078891"/>
              <a:gd name="connsiteY653" fmla="*/ 3751783 h 5907136"/>
              <a:gd name="connsiteX654" fmla="*/ 3209096 w 12078891"/>
              <a:gd name="connsiteY654" fmla="*/ 3699859 h 5907136"/>
              <a:gd name="connsiteX655" fmla="*/ 10019241 w 12078891"/>
              <a:gd name="connsiteY655" fmla="*/ 3698841 h 5907136"/>
              <a:gd name="connsiteX656" fmla="*/ 10081346 w 12078891"/>
              <a:gd name="connsiteY656" fmla="*/ 3759928 h 5907136"/>
              <a:gd name="connsiteX657" fmla="*/ 10019241 w 12078891"/>
              <a:gd name="connsiteY657" fmla="*/ 3821015 h 5907136"/>
              <a:gd name="connsiteX658" fmla="*/ 9957136 w 12078891"/>
              <a:gd name="connsiteY658" fmla="*/ 3759928 h 5907136"/>
              <a:gd name="connsiteX659" fmla="*/ 10019241 w 12078891"/>
              <a:gd name="connsiteY659" fmla="*/ 3698841 h 5907136"/>
              <a:gd name="connsiteX660" fmla="*/ 4673138 w 12078891"/>
              <a:gd name="connsiteY660" fmla="*/ 3679497 h 5907136"/>
              <a:gd name="connsiteX661" fmla="*/ 4690446 w 12078891"/>
              <a:gd name="connsiteY661" fmla="*/ 3695787 h 5907136"/>
              <a:gd name="connsiteX662" fmla="*/ 4673138 w 12078891"/>
              <a:gd name="connsiteY662" fmla="*/ 3712076 h 5907136"/>
              <a:gd name="connsiteX663" fmla="*/ 4655826 w 12078891"/>
              <a:gd name="connsiteY663" fmla="*/ 3695787 h 5907136"/>
              <a:gd name="connsiteX664" fmla="*/ 4673138 w 12078891"/>
              <a:gd name="connsiteY664" fmla="*/ 3679497 h 5907136"/>
              <a:gd name="connsiteX665" fmla="*/ 22399 w 12078891"/>
              <a:gd name="connsiteY665" fmla="*/ 3673388 h 5907136"/>
              <a:gd name="connsiteX666" fmla="*/ 47851 w 12078891"/>
              <a:gd name="connsiteY666" fmla="*/ 3699859 h 5907136"/>
              <a:gd name="connsiteX667" fmla="*/ 22399 w 12078891"/>
              <a:gd name="connsiteY667" fmla="*/ 3725312 h 5907136"/>
              <a:gd name="connsiteX668" fmla="*/ 0 w 12078891"/>
              <a:gd name="connsiteY668" fmla="*/ 3712076 h 5907136"/>
              <a:gd name="connsiteX669" fmla="*/ 0 w 12078891"/>
              <a:gd name="connsiteY669" fmla="*/ 3686623 h 5907136"/>
              <a:gd name="connsiteX670" fmla="*/ 22399 w 12078891"/>
              <a:gd name="connsiteY670" fmla="*/ 3673388 h 5907136"/>
              <a:gd name="connsiteX671" fmla="*/ 10351147 w 12078891"/>
              <a:gd name="connsiteY671" fmla="*/ 3666261 h 5907136"/>
              <a:gd name="connsiteX672" fmla="*/ 10367436 w 12078891"/>
              <a:gd name="connsiteY672" fmla="*/ 3681533 h 5907136"/>
              <a:gd name="connsiteX673" fmla="*/ 10351147 w 12078891"/>
              <a:gd name="connsiteY673" fmla="*/ 3696804 h 5907136"/>
              <a:gd name="connsiteX674" fmla="*/ 10335875 w 12078891"/>
              <a:gd name="connsiteY674" fmla="*/ 3681533 h 5907136"/>
              <a:gd name="connsiteX675" fmla="*/ 10351147 w 12078891"/>
              <a:gd name="connsiteY675" fmla="*/ 3666261 h 5907136"/>
              <a:gd name="connsiteX676" fmla="*/ 11263380 w 12078891"/>
              <a:gd name="connsiteY676" fmla="*/ 3656080 h 5907136"/>
              <a:gd name="connsiteX677" fmla="*/ 11276615 w 12078891"/>
              <a:gd name="connsiteY677" fmla="*/ 3669316 h 5907136"/>
              <a:gd name="connsiteX678" fmla="*/ 11263380 w 12078891"/>
              <a:gd name="connsiteY678" fmla="*/ 3682551 h 5907136"/>
              <a:gd name="connsiteX679" fmla="*/ 11250144 w 12078891"/>
              <a:gd name="connsiteY679" fmla="*/ 3669316 h 5907136"/>
              <a:gd name="connsiteX680" fmla="*/ 11263380 w 12078891"/>
              <a:gd name="connsiteY680" fmla="*/ 3656080 h 5907136"/>
              <a:gd name="connsiteX681" fmla="*/ 223997 w 12078891"/>
              <a:gd name="connsiteY681" fmla="*/ 3647935 h 5907136"/>
              <a:gd name="connsiteX682" fmla="*/ 237232 w 12078891"/>
              <a:gd name="connsiteY682" fmla="*/ 3661170 h 5907136"/>
              <a:gd name="connsiteX683" fmla="*/ 223997 w 12078891"/>
              <a:gd name="connsiteY683" fmla="*/ 3674406 h 5907136"/>
              <a:gd name="connsiteX684" fmla="*/ 210761 w 12078891"/>
              <a:gd name="connsiteY684" fmla="*/ 3661170 h 5907136"/>
              <a:gd name="connsiteX685" fmla="*/ 223997 w 12078891"/>
              <a:gd name="connsiteY685" fmla="*/ 3647935 h 5907136"/>
              <a:gd name="connsiteX686" fmla="*/ 6892604 w 12078891"/>
              <a:gd name="connsiteY686" fmla="*/ 3642845 h 5907136"/>
              <a:gd name="connsiteX687" fmla="*/ 6898713 w 12078891"/>
              <a:gd name="connsiteY687" fmla="*/ 3648954 h 5907136"/>
              <a:gd name="connsiteX688" fmla="*/ 6892604 w 12078891"/>
              <a:gd name="connsiteY688" fmla="*/ 3655063 h 5907136"/>
              <a:gd name="connsiteX689" fmla="*/ 6886496 w 12078891"/>
              <a:gd name="connsiteY689" fmla="*/ 3648954 h 5907136"/>
              <a:gd name="connsiteX690" fmla="*/ 6892604 w 12078891"/>
              <a:gd name="connsiteY690" fmla="*/ 3642845 h 5907136"/>
              <a:gd name="connsiteX691" fmla="*/ 3798592 w 12078891"/>
              <a:gd name="connsiteY691" fmla="*/ 3640808 h 5907136"/>
              <a:gd name="connsiteX692" fmla="*/ 3802666 w 12078891"/>
              <a:gd name="connsiteY692" fmla="*/ 3644880 h 5907136"/>
              <a:gd name="connsiteX693" fmla="*/ 3798592 w 12078891"/>
              <a:gd name="connsiteY693" fmla="*/ 3648953 h 5907136"/>
              <a:gd name="connsiteX694" fmla="*/ 3794520 w 12078891"/>
              <a:gd name="connsiteY694" fmla="*/ 3644880 h 5907136"/>
              <a:gd name="connsiteX695" fmla="*/ 3798592 w 12078891"/>
              <a:gd name="connsiteY695" fmla="*/ 3640808 h 5907136"/>
              <a:gd name="connsiteX696" fmla="*/ 11062810 w 12078891"/>
              <a:gd name="connsiteY696" fmla="*/ 3638772 h 5907136"/>
              <a:gd name="connsiteX697" fmla="*/ 11066882 w 12078891"/>
              <a:gd name="connsiteY697" fmla="*/ 3642844 h 5907136"/>
              <a:gd name="connsiteX698" fmla="*/ 11062810 w 12078891"/>
              <a:gd name="connsiteY698" fmla="*/ 3646917 h 5907136"/>
              <a:gd name="connsiteX699" fmla="*/ 11058737 w 12078891"/>
              <a:gd name="connsiteY699" fmla="*/ 3642844 h 5907136"/>
              <a:gd name="connsiteX700" fmla="*/ 11062810 w 12078891"/>
              <a:gd name="connsiteY700" fmla="*/ 3638772 h 5907136"/>
              <a:gd name="connsiteX701" fmla="*/ 11256252 w 12078891"/>
              <a:gd name="connsiteY701" fmla="*/ 3614337 h 5907136"/>
              <a:gd name="connsiteX702" fmla="*/ 11270506 w 12078891"/>
              <a:gd name="connsiteY702" fmla="*/ 3628591 h 5907136"/>
              <a:gd name="connsiteX703" fmla="*/ 11256252 w 12078891"/>
              <a:gd name="connsiteY703" fmla="*/ 3642844 h 5907136"/>
              <a:gd name="connsiteX704" fmla="*/ 11241998 w 12078891"/>
              <a:gd name="connsiteY704" fmla="*/ 3628591 h 5907136"/>
              <a:gd name="connsiteX705" fmla="*/ 11256252 w 12078891"/>
              <a:gd name="connsiteY705" fmla="*/ 3614337 h 5907136"/>
              <a:gd name="connsiteX706" fmla="*/ 11961807 w 12078891"/>
              <a:gd name="connsiteY706" fmla="*/ 3603138 h 5907136"/>
              <a:gd name="connsiteX707" fmla="*/ 11974024 w 12078891"/>
              <a:gd name="connsiteY707" fmla="*/ 3615355 h 5907136"/>
              <a:gd name="connsiteX708" fmla="*/ 11961807 w 12078891"/>
              <a:gd name="connsiteY708" fmla="*/ 3627572 h 5907136"/>
              <a:gd name="connsiteX709" fmla="*/ 11949589 w 12078891"/>
              <a:gd name="connsiteY709" fmla="*/ 3615355 h 5907136"/>
              <a:gd name="connsiteX710" fmla="*/ 11961807 w 12078891"/>
              <a:gd name="connsiteY710" fmla="*/ 3603138 h 5907136"/>
              <a:gd name="connsiteX711" fmla="*/ 7592051 w 12078891"/>
              <a:gd name="connsiteY711" fmla="*/ 3603138 h 5907136"/>
              <a:gd name="connsiteX712" fmla="*/ 7598160 w 12078891"/>
              <a:gd name="connsiteY712" fmla="*/ 3609246 h 5907136"/>
              <a:gd name="connsiteX713" fmla="*/ 7592051 w 12078891"/>
              <a:gd name="connsiteY713" fmla="*/ 3615355 h 5907136"/>
              <a:gd name="connsiteX714" fmla="*/ 7585942 w 12078891"/>
              <a:gd name="connsiteY714" fmla="*/ 3609246 h 5907136"/>
              <a:gd name="connsiteX715" fmla="*/ 7592051 w 12078891"/>
              <a:gd name="connsiteY715" fmla="*/ 3603138 h 5907136"/>
              <a:gd name="connsiteX716" fmla="*/ 5719746 w 12078891"/>
              <a:gd name="connsiteY716" fmla="*/ 3579721 h 5907136"/>
              <a:gd name="connsiteX717" fmla="*/ 5736035 w 12078891"/>
              <a:gd name="connsiteY717" fmla="*/ 3596011 h 5907136"/>
              <a:gd name="connsiteX718" fmla="*/ 5719746 w 12078891"/>
              <a:gd name="connsiteY718" fmla="*/ 3612301 h 5907136"/>
              <a:gd name="connsiteX719" fmla="*/ 5703456 w 12078891"/>
              <a:gd name="connsiteY719" fmla="*/ 3596011 h 5907136"/>
              <a:gd name="connsiteX720" fmla="*/ 5719746 w 12078891"/>
              <a:gd name="connsiteY720" fmla="*/ 3579721 h 5907136"/>
              <a:gd name="connsiteX721" fmla="*/ 2581980 w 12078891"/>
              <a:gd name="connsiteY721" fmla="*/ 3574631 h 5907136"/>
              <a:gd name="connsiteX722" fmla="*/ 2591143 w 12078891"/>
              <a:gd name="connsiteY722" fmla="*/ 3583794 h 5907136"/>
              <a:gd name="connsiteX723" fmla="*/ 2581980 w 12078891"/>
              <a:gd name="connsiteY723" fmla="*/ 3592958 h 5907136"/>
              <a:gd name="connsiteX724" fmla="*/ 2572815 w 12078891"/>
              <a:gd name="connsiteY724" fmla="*/ 3583794 h 5907136"/>
              <a:gd name="connsiteX725" fmla="*/ 2581980 w 12078891"/>
              <a:gd name="connsiteY725" fmla="*/ 3574631 h 5907136"/>
              <a:gd name="connsiteX726" fmla="*/ 6245083 w 12078891"/>
              <a:gd name="connsiteY726" fmla="*/ 3559359 h 5907136"/>
              <a:gd name="connsiteX727" fmla="*/ 6260355 w 12078891"/>
              <a:gd name="connsiteY727" fmla="*/ 3574631 h 5907136"/>
              <a:gd name="connsiteX728" fmla="*/ 6245083 w 12078891"/>
              <a:gd name="connsiteY728" fmla="*/ 3589903 h 5907136"/>
              <a:gd name="connsiteX729" fmla="*/ 6229811 w 12078891"/>
              <a:gd name="connsiteY729" fmla="*/ 3574631 h 5907136"/>
              <a:gd name="connsiteX730" fmla="*/ 6245083 w 12078891"/>
              <a:gd name="connsiteY730" fmla="*/ 3559359 h 5907136"/>
              <a:gd name="connsiteX731" fmla="*/ 2969866 w 12078891"/>
              <a:gd name="connsiteY731" fmla="*/ 3548160 h 5907136"/>
              <a:gd name="connsiteX732" fmla="*/ 2984114 w 12078891"/>
              <a:gd name="connsiteY732" fmla="*/ 3562414 h 5907136"/>
              <a:gd name="connsiteX733" fmla="*/ 2969866 w 12078891"/>
              <a:gd name="connsiteY733" fmla="*/ 3576667 h 5907136"/>
              <a:gd name="connsiteX734" fmla="*/ 2955610 w 12078891"/>
              <a:gd name="connsiteY734" fmla="*/ 3562414 h 5907136"/>
              <a:gd name="connsiteX735" fmla="*/ 2969866 w 12078891"/>
              <a:gd name="connsiteY735" fmla="*/ 3548160 h 5907136"/>
              <a:gd name="connsiteX736" fmla="*/ 9676136 w 12078891"/>
              <a:gd name="connsiteY736" fmla="*/ 3545106 h 5907136"/>
              <a:gd name="connsiteX737" fmla="*/ 9689371 w 12078891"/>
              <a:gd name="connsiteY737" fmla="*/ 3558341 h 5907136"/>
              <a:gd name="connsiteX738" fmla="*/ 9676136 w 12078891"/>
              <a:gd name="connsiteY738" fmla="*/ 3571577 h 5907136"/>
              <a:gd name="connsiteX739" fmla="*/ 9662900 w 12078891"/>
              <a:gd name="connsiteY739" fmla="*/ 3558341 h 5907136"/>
              <a:gd name="connsiteX740" fmla="*/ 9676136 w 12078891"/>
              <a:gd name="connsiteY740" fmla="*/ 3545106 h 5907136"/>
              <a:gd name="connsiteX741" fmla="*/ 11762257 w 12078891"/>
              <a:gd name="connsiteY741" fmla="*/ 3540015 h 5907136"/>
              <a:gd name="connsiteX742" fmla="*/ 11784655 w 12078891"/>
              <a:gd name="connsiteY742" fmla="*/ 3562414 h 5907136"/>
              <a:gd name="connsiteX743" fmla="*/ 11762257 w 12078891"/>
              <a:gd name="connsiteY743" fmla="*/ 3584812 h 5907136"/>
              <a:gd name="connsiteX744" fmla="*/ 11739858 w 12078891"/>
              <a:gd name="connsiteY744" fmla="*/ 3562414 h 5907136"/>
              <a:gd name="connsiteX745" fmla="*/ 11762257 w 12078891"/>
              <a:gd name="connsiteY745" fmla="*/ 3540015 h 5907136"/>
              <a:gd name="connsiteX746" fmla="*/ 9631338 w 12078891"/>
              <a:gd name="connsiteY746" fmla="*/ 3535942 h 5907136"/>
              <a:gd name="connsiteX747" fmla="*/ 9633375 w 12078891"/>
              <a:gd name="connsiteY747" fmla="*/ 3537978 h 5907136"/>
              <a:gd name="connsiteX748" fmla="*/ 9631338 w 12078891"/>
              <a:gd name="connsiteY748" fmla="*/ 3540015 h 5907136"/>
              <a:gd name="connsiteX749" fmla="*/ 9629302 w 12078891"/>
              <a:gd name="connsiteY749" fmla="*/ 3537978 h 5907136"/>
              <a:gd name="connsiteX750" fmla="*/ 9631338 w 12078891"/>
              <a:gd name="connsiteY750" fmla="*/ 3535942 h 5907136"/>
              <a:gd name="connsiteX751" fmla="*/ 12059546 w 12078891"/>
              <a:gd name="connsiteY751" fmla="*/ 3527798 h 5907136"/>
              <a:gd name="connsiteX752" fmla="*/ 12078891 w 12078891"/>
              <a:gd name="connsiteY752" fmla="*/ 3547142 h 5907136"/>
              <a:gd name="connsiteX753" fmla="*/ 12059546 w 12078891"/>
              <a:gd name="connsiteY753" fmla="*/ 3566486 h 5907136"/>
              <a:gd name="connsiteX754" fmla="*/ 12040202 w 12078891"/>
              <a:gd name="connsiteY754" fmla="*/ 3547142 h 5907136"/>
              <a:gd name="connsiteX755" fmla="*/ 12059546 w 12078891"/>
              <a:gd name="connsiteY755" fmla="*/ 3527798 h 5907136"/>
              <a:gd name="connsiteX756" fmla="*/ 7084010 w 12078891"/>
              <a:gd name="connsiteY756" fmla="*/ 3498272 h 5907136"/>
              <a:gd name="connsiteX757" fmla="*/ 7119644 w 12078891"/>
              <a:gd name="connsiteY757" fmla="*/ 3533906 h 5907136"/>
              <a:gd name="connsiteX758" fmla="*/ 7084010 w 12078891"/>
              <a:gd name="connsiteY758" fmla="*/ 3569540 h 5907136"/>
              <a:gd name="connsiteX759" fmla="*/ 7048376 w 12078891"/>
              <a:gd name="connsiteY759" fmla="*/ 3533906 h 5907136"/>
              <a:gd name="connsiteX760" fmla="*/ 7084010 w 12078891"/>
              <a:gd name="connsiteY760" fmla="*/ 3498272 h 5907136"/>
              <a:gd name="connsiteX761" fmla="*/ 6021100 w 12078891"/>
              <a:gd name="connsiteY761" fmla="*/ 3493181 h 5907136"/>
              <a:gd name="connsiteX762" fmla="*/ 6044514 w 12078891"/>
              <a:gd name="connsiteY762" fmla="*/ 3516598 h 5907136"/>
              <a:gd name="connsiteX763" fmla="*/ 6021100 w 12078891"/>
              <a:gd name="connsiteY763" fmla="*/ 3540015 h 5907136"/>
              <a:gd name="connsiteX764" fmla="*/ 5997683 w 12078891"/>
              <a:gd name="connsiteY764" fmla="*/ 3516598 h 5907136"/>
              <a:gd name="connsiteX765" fmla="*/ 6021100 w 12078891"/>
              <a:gd name="connsiteY765" fmla="*/ 3493181 h 5907136"/>
              <a:gd name="connsiteX766" fmla="*/ 11277632 w 12078891"/>
              <a:gd name="connsiteY766" fmla="*/ 3485036 h 5907136"/>
              <a:gd name="connsiteX767" fmla="*/ 11297995 w 12078891"/>
              <a:gd name="connsiteY767" fmla="*/ 3505398 h 5907136"/>
              <a:gd name="connsiteX768" fmla="*/ 11277632 w 12078891"/>
              <a:gd name="connsiteY768" fmla="*/ 3525761 h 5907136"/>
              <a:gd name="connsiteX769" fmla="*/ 11257270 w 12078891"/>
              <a:gd name="connsiteY769" fmla="*/ 3505398 h 5907136"/>
              <a:gd name="connsiteX770" fmla="*/ 11277632 w 12078891"/>
              <a:gd name="connsiteY770" fmla="*/ 3485036 h 5907136"/>
              <a:gd name="connsiteX771" fmla="*/ 2440421 w 12078891"/>
              <a:gd name="connsiteY771" fmla="*/ 3471801 h 5907136"/>
              <a:gd name="connsiteX772" fmla="*/ 2451621 w 12078891"/>
              <a:gd name="connsiteY772" fmla="*/ 3483000 h 5907136"/>
              <a:gd name="connsiteX773" fmla="*/ 2440421 w 12078891"/>
              <a:gd name="connsiteY773" fmla="*/ 3494200 h 5907136"/>
              <a:gd name="connsiteX774" fmla="*/ 2429222 w 12078891"/>
              <a:gd name="connsiteY774" fmla="*/ 3483000 h 5907136"/>
              <a:gd name="connsiteX775" fmla="*/ 2440421 w 12078891"/>
              <a:gd name="connsiteY775" fmla="*/ 3471801 h 5907136"/>
              <a:gd name="connsiteX776" fmla="*/ 3097080 w 12078891"/>
              <a:gd name="connsiteY776" fmla="*/ 3463656 h 5907136"/>
              <a:gd name="connsiteX777" fmla="*/ 3105225 w 12078891"/>
              <a:gd name="connsiteY777" fmla="*/ 3471801 h 5907136"/>
              <a:gd name="connsiteX778" fmla="*/ 3097080 w 12078891"/>
              <a:gd name="connsiteY778" fmla="*/ 3479946 h 5907136"/>
              <a:gd name="connsiteX779" fmla="*/ 3088935 w 12078891"/>
              <a:gd name="connsiteY779" fmla="*/ 3471801 h 5907136"/>
              <a:gd name="connsiteX780" fmla="*/ 3097080 w 12078891"/>
              <a:gd name="connsiteY780" fmla="*/ 3463656 h 5907136"/>
              <a:gd name="connsiteX781" fmla="*/ 8625439 w 12078891"/>
              <a:gd name="connsiteY781" fmla="*/ 3460602 h 5907136"/>
              <a:gd name="connsiteX782" fmla="*/ 8628493 w 12078891"/>
              <a:gd name="connsiteY782" fmla="*/ 3463656 h 5907136"/>
              <a:gd name="connsiteX783" fmla="*/ 8625439 w 12078891"/>
              <a:gd name="connsiteY783" fmla="*/ 3466710 h 5907136"/>
              <a:gd name="connsiteX784" fmla="*/ 8622385 w 12078891"/>
              <a:gd name="connsiteY784" fmla="*/ 3463656 h 5907136"/>
              <a:gd name="connsiteX785" fmla="*/ 8625439 w 12078891"/>
              <a:gd name="connsiteY785" fmla="*/ 3460602 h 5907136"/>
              <a:gd name="connsiteX786" fmla="*/ 10457030 w 12078891"/>
              <a:gd name="connsiteY786" fmla="*/ 3457547 h 5907136"/>
              <a:gd name="connsiteX787" fmla="*/ 10466194 w 12078891"/>
              <a:gd name="connsiteY787" fmla="*/ 3466710 h 5907136"/>
              <a:gd name="connsiteX788" fmla="*/ 10457030 w 12078891"/>
              <a:gd name="connsiteY788" fmla="*/ 3475874 h 5907136"/>
              <a:gd name="connsiteX789" fmla="*/ 10447867 w 12078891"/>
              <a:gd name="connsiteY789" fmla="*/ 3466710 h 5907136"/>
              <a:gd name="connsiteX790" fmla="*/ 10457030 w 12078891"/>
              <a:gd name="connsiteY790" fmla="*/ 3457547 h 5907136"/>
              <a:gd name="connsiteX791" fmla="*/ 8199867 w 12078891"/>
              <a:gd name="connsiteY791" fmla="*/ 3455511 h 5907136"/>
              <a:gd name="connsiteX792" fmla="*/ 8201903 w 12078891"/>
              <a:gd name="connsiteY792" fmla="*/ 3458565 h 5907136"/>
              <a:gd name="connsiteX793" fmla="*/ 8199867 w 12078891"/>
              <a:gd name="connsiteY793" fmla="*/ 3460602 h 5907136"/>
              <a:gd name="connsiteX794" fmla="*/ 8196812 w 12078891"/>
              <a:gd name="connsiteY794" fmla="*/ 3458565 h 5907136"/>
              <a:gd name="connsiteX795" fmla="*/ 8199867 w 12078891"/>
              <a:gd name="connsiteY795" fmla="*/ 3455511 h 5907136"/>
              <a:gd name="connsiteX796" fmla="*/ 5478448 w 12078891"/>
              <a:gd name="connsiteY796" fmla="*/ 3453475 h 5907136"/>
              <a:gd name="connsiteX797" fmla="*/ 5481503 w 12078891"/>
              <a:gd name="connsiteY797" fmla="*/ 3456529 h 5907136"/>
              <a:gd name="connsiteX798" fmla="*/ 5478448 w 12078891"/>
              <a:gd name="connsiteY798" fmla="*/ 3459583 h 5907136"/>
              <a:gd name="connsiteX799" fmla="*/ 5475394 w 12078891"/>
              <a:gd name="connsiteY799" fmla="*/ 3456529 h 5907136"/>
              <a:gd name="connsiteX800" fmla="*/ 5478448 w 12078891"/>
              <a:gd name="connsiteY800" fmla="*/ 3453475 h 5907136"/>
              <a:gd name="connsiteX801" fmla="*/ 11224691 w 12078891"/>
              <a:gd name="connsiteY801" fmla="*/ 3452457 h 5907136"/>
              <a:gd name="connsiteX802" fmla="*/ 11227746 w 12078891"/>
              <a:gd name="connsiteY802" fmla="*/ 3455512 h 5907136"/>
              <a:gd name="connsiteX803" fmla="*/ 11224691 w 12078891"/>
              <a:gd name="connsiteY803" fmla="*/ 3458566 h 5907136"/>
              <a:gd name="connsiteX804" fmla="*/ 11221636 w 12078891"/>
              <a:gd name="connsiteY804" fmla="*/ 3455512 h 5907136"/>
              <a:gd name="connsiteX805" fmla="*/ 11224691 w 12078891"/>
              <a:gd name="connsiteY805" fmla="*/ 3452457 h 5907136"/>
              <a:gd name="connsiteX806" fmla="*/ 8541953 w 12078891"/>
              <a:gd name="connsiteY806" fmla="*/ 3447366 h 5907136"/>
              <a:gd name="connsiteX807" fmla="*/ 8549080 w 12078891"/>
              <a:gd name="connsiteY807" fmla="*/ 3454493 h 5907136"/>
              <a:gd name="connsiteX808" fmla="*/ 8541953 w 12078891"/>
              <a:gd name="connsiteY808" fmla="*/ 3461620 h 5907136"/>
              <a:gd name="connsiteX809" fmla="*/ 8534826 w 12078891"/>
              <a:gd name="connsiteY809" fmla="*/ 3454493 h 5907136"/>
              <a:gd name="connsiteX810" fmla="*/ 8541953 w 12078891"/>
              <a:gd name="connsiteY810" fmla="*/ 3447366 h 5907136"/>
              <a:gd name="connsiteX811" fmla="*/ 7065684 w 12078891"/>
              <a:gd name="connsiteY811" fmla="*/ 3431076 h 5907136"/>
              <a:gd name="connsiteX812" fmla="*/ 7088082 w 12078891"/>
              <a:gd name="connsiteY812" fmla="*/ 3453475 h 5907136"/>
              <a:gd name="connsiteX813" fmla="*/ 7065684 w 12078891"/>
              <a:gd name="connsiteY813" fmla="*/ 3475873 h 5907136"/>
              <a:gd name="connsiteX814" fmla="*/ 7043285 w 12078891"/>
              <a:gd name="connsiteY814" fmla="*/ 3453475 h 5907136"/>
              <a:gd name="connsiteX815" fmla="*/ 7065684 w 12078891"/>
              <a:gd name="connsiteY815" fmla="*/ 3431076 h 5907136"/>
              <a:gd name="connsiteX816" fmla="*/ 5279916 w 12078891"/>
              <a:gd name="connsiteY816" fmla="*/ 3424968 h 5907136"/>
              <a:gd name="connsiteX817" fmla="*/ 5289078 w 12078891"/>
              <a:gd name="connsiteY817" fmla="*/ 3435149 h 5907136"/>
              <a:gd name="connsiteX818" fmla="*/ 5279916 w 12078891"/>
              <a:gd name="connsiteY818" fmla="*/ 3444312 h 5907136"/>
              <a:gd name="connsiteX819" fmla="*/ 5270756 w 12078891"/>
              <a:gd name="connsiteY819" fmla="*/ 3435149 h 5907136"/>
              <a:gd name="connsiteX820" fmla="*/ 5279916 w 12078891"/>
              <a:gd name="connsiteY820" fmla="*/ 3424968 h 5907136"/>
              <a:gd name="connsiteX821" fmla="*/ 1524108 w 12078891"/>
              <a:gd name="connsiteY821" fmla="*/ 3424968 h 5907136"/>
              <a:gd name="connsiteX822" fmla="*/ 1541416 w 12078891"/>
              <a:gd name="connsiteY822" fmla="*/ 3441258 h 5907136"/>
              <a:gd name="connsiteX823" fmla="*/ 1524108 w 12078891"/>
              <a:gd name="connsiteY823" fmla="*/ 3458566 h 5907136"/>
              <a:gd name="connsiteX824" fmla="*/ 1506800 w 12078891"/>
              <a:gd name="connsiteY824" fmla="*/ 3441258 h 5907136"/>
              <a:gd name="connsiteX825" fmla="*/ 1524108 w 12078891"/>
              <a:gd name="connsiteY825" fmla="*/ 3424968 h 5907136"/>
              <a:gd name="connsiteX826" fmla="*/ 11624811 w 12078891"/>
              <a:gd name="connsiteY826" fmla="*/ 3416823 h 5907136"/>
              <a:gd name="connsiteX827" fmla="*/ 11627864 w 12078891"/>
              <a:gd name="connsiteY827" fmla="*/ 3419878 h 5907136"/>
              <a:gd name="connsiteX828" fmla="*/ 11624811 w 12078891"/>
              <a:gd name="connsiteY828" fmla="*/ 3422932 h 5907136"/>
              <a:gd name="connsiteX829" fmla="*/ 11621756 w 12078891"/>
              <a:gd name="connsiteY829" fmla="*/ 3419878 h 5907136"/>
              <a:gd name="connsiteX830" fmla="*/ 11624811 w 12078891"/>
              <a:gd name="connsiteY830" fmla="*/ 3416823 h 5907136"/>
              <a:gd name="connsiteX831" fmla="*/ 1917116 w 12078891"/>
              <a:gd name="connsiteY831" fmla="*/ 3413768 h 5907136"/>
              <a:gd name="connsiteX832" fmla="*/ 1927297 w 12078891"/>
              <a:gd name="connsiteY832" fmla="*/ 3423949 h 5907136"/>
              <a:gd name="connsiteX833" fmla="*/ 1917116 w 12078891"/>
              <a:gd name="connsiteY833" fmla="*/ 3434130 h 5907136"/>
              <a:gd name="connsiteX834" fmla="*/ 1906936 w 12078891"/>
              <a:gd name="connsiteY834" fmla="*/ 3423949 h 5907136"/>
              <a:gd name="connsiteX835" fmla="*/ 1917116 w 12078891"/>
              <a:gd name="connsiteY835" fmla="*/ 3413768 h 5907136"/>
              <a:gd name="connsiteX836" fmla="*/ 5165902 w 12078891"/>
              <a:gd name="connsiteY836" fmla="*/ 3393406 h 5907136"/>
              <a:gd name="connsiteX837" fmla="*/ 5177103 w 12078891"/>
              <a:gd name="connsiteY837" fmla="*/ 3404606 h 5907136"/>
              <a:gd name="connsiteX838" fmla="*/ 5165902 w 12078891"/>
              <a:gd name="connsiteY838" fmla="*/ 3415805 h 5907136"/>
              <a:gd name="connsiteX839" fmla="*/ 5154701 w 12078891"/>
              <a:gd name="connsiteY839" fmla="*/ 3404606 h 5907136"/>
              <a:gd name="connsiteX840" fmla="*/ 5165902 w 12078891"/>
              <a:gd name="connsiteY840" fmla="*/ 3393406 h 5907136"/>
              <a:gd name="connsiteX841" fmla="*/ 5465222 w 12078891"/>
              <a:gd name="connsiteY841" fmla="*/ 3386279 h 5907136"/>
              <a:gd name="connsiteX842" fmla="*/ 5499838 w 12078891"/>
              <a:gd name="connsiteY842" fmla="*/ 3420895 h 5907136"/>
              <a:gd name="connsiteX843" fmla="*/ 5465222 w 12078891"/>
              <a:gd name="connsiteY843" fmla="*/ 3455512 h 5907136"/>
              <a:gd name="connsiteX844" fmla="*/ 5429590 w 12078891"/>
              <a:gd name="connsiteY844" fmla="*/ 3420895 h 5907136"/>
              <a:gd name="connsiteX845" fmla="*/ 5465222 w 12078891"/>
              <a:gd name="connsiteY845" fmla="*/ 3386279 h 5907136"/>
              <a:gd name="connsiteX846" fmla="*/ 8081764 w 12078891"/>
              <a:gd name="connsiteY846" fmla="*/ 3381188 h 5907136"/>
              <a:gd name="connsiteX847" fmla="*/ 8099072 w 12078891"/>
              <a:gd name="connsiteY847" fmla="*/ 3398496 h 5907136"/>
              <a:gd name="connsiteX848" fmla="*/ 8081764 w 12078891"/>
              <a:gd name="connsiteY848" fmla="*/ 3415804 h 5907136"/>
              <a:gd name="connsiteX849" fmla="*/ 8064456 w 12078891"/>
              <a:gd name="connsiteY849" fmla="*/ 3398496 h 5907136"/>
              <a:gd name="connsiteX850" fmla="*/ 8081764 w 12078891"/>
              <a:gd name="connsiteY850" fmla="*/ 3381188 h 5907136"/>
              <a:gd name="connsiteX851" fmla="*/ 2167538 w 12078891"/>
              <a:gd name="connsiteY851" fmla="*/ 3379153 h 5907136"/>
              <a:gd name="connsiteX852" fmla="*/ 2174665 w 12078891"/>
              <a:gd name="connsiteY852" fmla="*/ 3386279 h 5907136"/>
              <a:gd name="connsiteX853" fmla="*/ 2167538 w 12078891"/>
              <a:gd name="connsiteY853" fmla="*/ 3393406 h 5907136"/>
              <a:gd name="connsiteX854" fmla="*/ 2160411 w 12078891"/>
              <a:gd name="connsiteY854" fmla="*/ 3386279 h 5907136"/>
              <a:gd name="connsiteX855" fmla="*/ 2167538 w 12078891"/>
              <a:gd name="connsiteY855" fmla="*/ 3379153 h 5907136"/>
              <a:gd name="connsiteX856" fmla="*/ 5912161 w 12078891"/>
              <a:gd name="connsiteY856" fmla="*/ 3372026 h 5907136"/>
              <a:gd name="connsiteX857" fmla="*/ 5917252 w 12078891"/>
              <a:gd name="connsiteY857" fmla="*/ 3377117 h 5907136"/>
              <a:gd name="connsiteX858" fmla="*/ 5912161 w 12078891"/>
              <a:gd name="connsiteY858" fmla="*/ 3382207 h 5907136"/>
              <a:gd name="connsiteX859" fmla="*/ 5907070 w 12078891"/>
              <a:gd name="connsiteY859" fmla="*/ 3377117 h 5907136"/>
              <a:gd name="connsiteX860" fmla="*/ 5912161 w 12078891"/>
              <a:gd name="connsiteY860" fmla="*/ 3372026 h 5907136"/>
              <a:gd name="connsiteX861" fmla="*/ 5985469 w 12078891"/>
              <a:gd name="connsiteY861" fmla="*/ 3371007 h 5907136"/>
              <a:gd name="connsiteX862" fmla="*/ 6014992 w 12078891"/>
              <a:gd name="connsiteY862" fmla="*/ 3400533 h 5907136"/>
              <a:gd name="connsiteX863" fmla="*/ 5985469 w 12078891"/>
              <a:gd name="connsiteY863" fmla="*/ 3429040 h 5907136"/>
              <a:gd name="connsiteX864" fmla="*/ 5955944 w 12078891"/>
              <a:gd name="connsiteY864" fmla="*/ 3400533 h 5907136"/>
              <a:gd name="connsiteX865" fmla="*/ 5985469 w 12078891"/>
              <a:gd name="connsiteY865" fmla="*/ 3371007 h 5907136"/>
              <a:gd name="connsiteX866" fmla="*/ 11978097 w 12078891"/>
              <a:gd name="connsiteY866" fmla="*/ 3369989 h 5907136"/>
              <a:gd name="connsiteX867" fmla="*/ 11988278 w 12078891"/>
              <a:gd name="connsiteY867" fmla="*/ 3380170 h 5907136"/>
              <a:gd name="connsiteX868" fmla="*/ 11978097 w 12078891"/>
              <a:gd name="connsiteY868" fmla="*/ 3390351 h 5907136"/>
              <a:gd name="connsiteX869" fmla="*/ 11967916 w 12078891"/>
              <a:gd name="connsiteY869" fmla="*/ 3380170 h 5907136"/>
              <a:gd name="connsiteX870" fmla="*/ 11978097 w 12078891"/>
              <a:gd name="connsiteY870" fmla="*/ 3369989 h 5907136"/>
              <a:gd name="connsiteX871" fmla="*/ 5751306 w 12078891"/>
              <a:gd name="connsiteY871" fmla="*/ 3365917 h 5907136"/>
              <a:gd name="connsiteX872" fmla="*/ 5774723 w 12078891"/>
              <a:gd name="connsiteY872" fmla="*/ 3389334 h 5907136"/>
              <a:gd name="connsiteX873" fmla="*/ 5751306 w 12078891"/>
              <a:gd name="connsiteY873" fmla="*/ 3412751 h 5907136"/>
              <a:gd name="connsiteX874" fmla="*/ 5727889 w 12078891"/>
              <a:gd name="connsiteY874" fmla="*/ 3389334 h 5907136"/>
              <a:gd name="connsiteX875" fmla="*/ 5751306 w 12078891"/>
              <a:gd name="connsiteY875" fmla="*/ 3365917 h 5907136"/>
              <a:gd name="connsiteX876" fmla="*/ 1345917 w 12078891"/>
              <a:gd name="connsiteY876" fmla="*/ 3353700 h 5907136"/>
              <a:gd name="connsiteX877" fmla="*/ 1357117 w 12078891"/>
              <a:gd name="connsiteY877" fmla="*/ 3364899 h 5907136"/>
              <a:gd name="connsiteX878" fmla="*/ 1345917 w 12078891"/>
              <a:gd name="connsiteY878" fmla="*/ 3376098 h 5907136"/>
              <a:gd name="connsiteX879" fmla="*/ 1334718 w 12078891"/>
              <a:gd name="connsiteY879" fmla="*/ 3364899 h 5907136"/>
              <a:gd name="connsiteX880" fmla="*/ 1345917 w 12078891"/>
              <a:gd name="connsiteY880" fmla="*/ 3353700 h 5907136"/>
              <a:gd name="connsiteX881" fmla="*/ 1741964 w 12078891"/>
              <a:gd name="connsiteY881" fmla="*/ 3352681 h 5907136"/>
              <a:gd name="connsiteX882" fmla="*/ 1757236 w 12078891"/>
              <a:gd name="connsiteY882" fmla="*/ 3367953 h 5907136"/>
              <a:gd name="connsiteX883" fmla="*/ 1741964 w 12078891"/>
              <a:gd name="connsiteY883" fmla="*/ 3383225 h 5907136"/>
              <a:gd name="connsiteX884" fmla="*/ 1726692 w 12078891"/>
              <a:gd name="connsiteY884" fmla="*/ 3367953 h 5907136"/>
              <a:gd name="connsiteX885" fmla="*/ 1741964 w 12078891"/>
              <a:gd name="connsiteY885" fmla="*/ 3352681 h 5907136"/>
              <a:gd name="connsiteX886" fmla="*/ 8901348 w 12078891"/>
              <a:gd name="connsiteY886" fmla="*/ 3345554 h 5907136"/>
              <a:gd name="connsiteX887" fmla="*/ 8912548 w 12078891"/>
              <a:gd name="connsiteY887" fmla="*/ 3356754 h 5907136"/>
              <a:gd name="connsiteX888" fmla="*/ 8901348 w 12078891"/>
              <a:gd name="connsiteY888" fmla="*/ 3367953 h 5907136"/>
              <a:gd name="connsiteX889" fmla="*/ 8890149 w 12078891"/>
              <a:gd name="connsiteY889" fmla="*/ 3356754 h 5907136"/>
              <a:gd name="connsiteX890" fmla="*/ 8901348 w 12078891"/>
              <a:gd name="connsiteY890" fmla="*/ 3345554 h 5907136"/>
              <a:gd name="connsiteX891" fmla="*/ 8379055 w 12078891"/>
              <a:gd name="connsiteY891" fmla="*/ 3334355 h 5907136"/>
              <a:gd name="connsiteX892" fmla="*/ 8391272 w 12078891"/>
              <a:gd name="connsiteY892" fmla="*/ 3346573 h 5907136"/>
              <a:gd name="connsiteX893" fmla="*/ 8379055 w 12078891"/>
              <a:gd name="connsiteY893" fmla="*/ 3358790 h 5907136"/>
              <a:gd name="connsiteX894" fmla="*/ 8366837 w 12078891"/>
              <a:gd name="connsiteY894" fmla="*/ 3346573 h 5907136"/>
              <a:gd name="connsiteX895" fmla="*/ 8379055 w 12078891"/>
              <a:gd name="connsiteY895" fmla="*/ 3334355 h 5907136"/>
              <a:gd name="connsiteX896" fmla="*/ 1251232 w 12078891"/>
              <a:gd name="connsiteY896" fmla="*/ 3312975 h 5907136"/>
              <a:gd name="connsiteX897" fmla="*/ 1258359 w 12078891"/>
              <a:gd name="connsiteY897" fmla="*/ 3320101 h 5907136"/>
              <a:gd name="connsiteX898" fmla="*/ 1251232 w 12078891"/>
              <a:gd name="connsiteY898" fmla="*/ 3327228 h 5907136"/>
              <a:gd name="connsiteX899" fmla="*/ 1244105 w 12078891"/>
              <a:gd name="connsiteY899" fmla="*/ 3320101 h 5907136"/>
              <a:gd name="connsiteX900" fmla="*/ 1251232 w 12078891"/>
              <a:gd name="connsiteY900" fmla="*/ 3312975 h 5907136"/>
              <a:gd name="connsiteX901" fmla="*/ 8995015 w 12078891"/>
              <a:gd name="connsiteY901" fmla="*/ 3306866 h 5907136"/>
              <a:gd name="connsiteX902" fmla="*/ 8998069 w 12078891"/>
              <a:gd name="connsiteY902" fmla="*/ 3309920 h 5907136"/>
              <a:gd name="connsiteX903" fmla="*/ 8995015 w 12078891"/>
              <a:gd name="connsiteY903" fmla="*/ 3312975 h 5907136"/>
              <a:gd name="connsiteX904" fmla="*/ 8991961 w 12078891"/>
              <a:gd name="connsiteY904" fmla="*/ 3309920 h 5907136"/>
              <a:gd name="connsiteX905" fmla="*/ 8995015 w 12078891"/>
              <a:gd name="connsiteY905" fmla="*/ 3306866 h 5907136"/>
              <a:gd name="connsiteX906" fmla="*/ 4238390 w 12078891"/>
              <a:gd name="connsiteY906" fmla="*/ 3297703 h 5907136"/>
              <a:gd name="connsiteX907" fmla="*/ 4244501 w 12078891"/>
              <a:gd name="connsiteY907" fmla="*/ 3303811 h 5907136"/>
              <a:gd name="connsiteX908" fmla="*/ 4238390 w 12078891"/>
              <a:gd name="connsiteY908" fmla="*/ 3309920 h 5907136"/>
              <a:gd name="connsiteX909" fmla="*/ 4232282 w 12078891"/>
              <a:gd name="connsiteY909" fmla="*/ 3303811 h 5907136"/>
              <a:gd name="connsiteX910" fmla="*/ 4238390 w 12078891"/>
              <a:gd name="connsiteY910" fmla="*/ 3297703 h 5907136"/>
              <a:gd name="connsiteX911" fmla="*/ 10075237 w 12078891"/>
              <a:gd name="connsiteY911" fmla="*/ 3291594 h 5907136"/>
              <a:gd name="connsiteX912" fmla="*/ 10078292 w 12078891"/>
              <a:gd name="connsiteY912" fmla="*/ 3294648 h 5907136"/>
              <a:gd name="connsiteX913" fmla="*/ 10075237 w 12078891"/>
              <a:gd name="connsiteY913" fmla="*/ 3297703 h 5907136"/>
              <a:gd name="connsiteX914" fmla="*/ 10072183 w 12078891"/>
              <a:gd name="connsiteY914" fmla="*/ 3294648 h 5907136"/>
              <a:gd name="connsiteX915" fmla="*/ 10075237 w 12078891"/>
              <a:gd name="connsiteY915" fmla="*/ 3291594 h 5907136"/>
              <a:gd name="connsiteX916" fmla="*/ 7144079 w 12078891"/>
              <a:gd name="connsiteY916" fmla="*/ 3279377 h 5907136"/>
              <a:gd name="connsiteX917" fmla="*/ 7147133 w 12078891"/>
              <a:gd name="connsiteY917" fmla="*/ 3282432 h 5907136"/>
              <a:gd name="connsiteX918" fmla="*/ 7144079 w 12078891"/>
              <a:gd name="connsiteY918" fmla="*/ 3285486 h 5907136"/>
              <a:gd name="connsiteX919" fmla="*/ 7141025 w 12078891"/>
              <a:gd name="connsiteY919" fmla="*/ 3282432 h 5907136"/>
              <a:gd name="connsiteX920" fmla="*/ 7144079 w 12078891"/>
              <a:gd name="connsiteY920" fmla="*/ 3279377 h 5907136"/>
              <a:gd name="connsiteX921" fmla="*/ 4435895 w 12078891"/>
              <a:gd name="connsiteY921" fmla="*/ 3261051 h 5907136"/>
              <a:gd name="connsiteX922" fmla="*/ 4444040 w 12078891"/>
              <a:gd name="connsiteY922" fmla="*/ 3269196 h 5907136"/>
              <a:gd name="connsiteX923" fmla="*/ 4435895 w 12078891"/>
              <a:gd name="connsiteY923" fmla="*/ 3277341 h 5907136"/>
              <a:gd name="connsiteX924" fmla="*/ 4427749 w 12078891"/>
              <a:gd name="connsiteY924" fmla="*/ 3269196 h 5907136"/>
              <a:gd name="connsiteX925" fmla="*/ 4435895 w 12078891"/>
              <a:gd name="connsiteY925" fmla="*/ 3261051 h 5907136"/>
              <a:gd name="connsiteX926" fmla="*/ 3076766 w 12078891"/>
              <a:gd name="connsiteY926" fmla="*/ 3244761 h 5907136"/>
              <a:gd name="connsiteX927" fmla="*/ 3118507 w 12078891"/>
              <a:gd name="connsiteY927" fmla="*/ 3286504 h 5907136"/>
              <a:gd name="connsiteX928" fmla="*/ 3076766 w 12078891"/>
              <a:gd name="connsiteY928" fmla="*/ 3328247 h 5907136"/>
              <a:gd name="connsiteX929" fmla="*/ 3035021 w 12078891"/>
              <a:gd name="connsiteY929" fmla="*/ 3286504 h 5907136"/>
              <a:gd name="connsiteX930" fmla="*/ 3076766 w 12078891"/>
              <a:gd name="connsiteY930" fmla="*/ 3244761 h 5907136"/>
              <a:gd name="connsiteX931" fmla="*/ 2172686 w 12078891"/>
              <a:gd name="connsiteY931" fmla="*/ 3238652 h 5907136"/>
              <a:gd name="connsiteX932" fmla="*/ 2195083 w 12078891"/>
              <a:gd name="connsiteY932" fmla="*/ 3261051 h 5907136"/>
              <a:gd name="connsiteX933" fmla="*/ 2172686 w 12078891"/>
              <a:gd name="connsiteY933" fmla="*/ 3283449 h 5907136"/>
              <a:gd name="connsiteX934" fmla="*/ 2150289 w 12078891"/>
              <a:gd name="connsiteY934" fmla="*/ 3261051 h 5907136"/>
              <a:gd name="connsiteX935" fmla="*/ 2172686 w 12078891"/>
              <a:gd name="connsiteY935" fmla="*/ 3238652 h 5907136"/>
              <a:gd name="connsiteX936" fmla="*/ 312529 w 12078891"/>
              <a:gd name="connsiteY936" fmla="*/ 3216254 h 5907136"/>
              <a:gd name="connsiteX937" fmla="*/ 327801 w 12078891"/>
              <a:gd name="connsiteY937" fmla="*/ 3230508 h 5907136"/>
              <a:gd name="connsiteX938" fmla="*/ 312529 w 12078891"/>
              <a:gd name="connsiteY938" fmla="*/ 3244761 h 5907136"/>
              <a:gd name="connsiteX939" fmla="*/ 297257 w 12078891"/>
              <a:gd name="connsiteY939" fmla="*/ 3230508 h 5907136"/>
              <a:gd name="connsiteX940" fmla="*/ 312529 w 12078891"/>
              <a:gd name="connsiteY940" fmla="*/ 3216254 h 5907136"/>
              <a:gd name="connsiteX941" fmla="*/ 3855575 w 12078891"/>
              <a:gd name="connsiteY941" fmla="*/ 3211163 h 5907136"/>
              <a:gd name="connsiteX942" fmla="*/ 3861683 w 12078891"/>
              <a:gd name="connsiteY942" fmla="*/ 3217272 h 5907136"/>
              <a:gd name="connsiteX943" fmla="*/ 3855575 w 12078891"/>
              <a:gd name="connsiteY943" fmla="*/ 3223380 h 5907136"/>
              <a:gd name="connsiteX944" fmla="*/ 3849466 w 12078891"/>
              <a:gd name="connsiteY944" fmla="*/ 3217272 h 5907136"/>
              <a:gd name="connsiteX945" fmla="*/ 3855575 w 12078891"/>
              <a:gd name="connsiteY945" fmla="*/ 3211163 h 5907136"/>
              <a:gd name="connsiteX946" fmla="*/ 10133270 w 12078891"/>
              <a:gd name="connsiteY946" fmla="*/ 3199964 h 5907136"/>
              <a:gd name="connsiteX947" fmla="*/ 10152614 w 12078891"/>
              <a:gd name="connsiteY947" fmla="*/ 3219308 h 5907136"/>
              <a:gd name="connsiteX948" fmla="*/ 10133270 w 12078891"/>
              <a:gd name="connsiteY948" fmla="*/ 3238652 h 5907136"/>
              <a:gd name="connsiteX949" fmla="*/ 10113926 w 12078891"/>
              <a:gd name="connsiteY949" fmla="*/ 3219308 h 5907136"/>
              <a:gd name="connsiteX950" fmla="*/ 10133270 w 12078891"/>
              <a:gd name="connsiteY950" fmla="*/ 3199964 h 5907136"/>
              <a:gd name="connsiteX951" fmla="*/ 3664170 w 12078891"/>
              <a:gd name="connsiteY951" fmla="*/ 3197927 h 5907136"/>
              <a:gd name="connsiteX952" fmla="*/ 3667224 w 12078891"/>
              <a:gd name="connsiteY952" fmla="*/ 3200982 h 5907136"/>
              <a:gd name="connsiteX953" fmla="*/ 3664170 w 12078891"/>
              <a:gd name="connsiteY953" fmla="*/ 3204036 h 5907136"/>
              <a:gd name="connsiteX954" fmla="*/ 3661116 w 12078891"/>
              <a:gd name="connsiteY954" fmla="*/ 3200982 h 5907136"/>
              <a:gd name="connsiteX955" fmla="*/ 3664170 w 12078891"/>
              <a:gd name="connsiteY955" fmla="*/ 3197927 h 5907136"/>
              <a:gd name="connsiteX956" fmla="*/ 10032476 w 12078891"/>
              <a:gd name="connsiteY956" fmla="*/ 3196910 h 5907136"/>
              <a:gd name="connsiteX957" fmla="*/ 10049784 w 12078891"/>
              <a:gd name="connsiteY957" fmla="*/ 3214218 h 5907136"/>
              <a:gd name="connsiteX958" fmla="*/ 10032476 w 12078891"/>
              <a:gd name="connsiteY958" fmla="*/ 3231526 h 5907136"/>
              <a:gd name="connsiteX959" fmla="*/ 10015168 w 12078891"/>
              <a:gd name="connsiteY959" fmla="*/ 3214218 h 5907136"/>
              <a:gd name="connsiteX960" fmla="*/ 10032476 w 12078891"/>
              <a:gd name="connsiteY960" fmla="*/ 3196910 h 5907136"/>
              <a:gd name="connsiteX961" fmla="*/ 9661882 w 12078891"/>
              <a:gd name="connsiteY961" fmla="*/ 3195892 h 5907136"/>
              <a:gd name="connsiteX962" fmla="*/ 9677154 w 12078891"/>
              <a:gd name="connsiteY962" fmla="*/ 3211164 h 5907136"/>
              <a:gd name="connsiteX963" fmla="*/ 9661882 w 12078891"/>
              <a:gd name="connsiteY963" fmla="*/ 3226436 h 5907136"/>
              <a:gd name="connsiteX964" fmla="*/ 9646610 w 12078891"/>
              <a:gd name="connsiteY964" fmla="*/ 3211164 h 5907136"/>
              <a:gd name="connsiteX965" fmla="*/ 9661882 w 12078891"/>
              <a:gd name="connsiteY965" fmla="*/ 3195892 h 5907136"/>
              <a:gd name="connsiteX966" fmla="*/ 6536264 w 12078891"/>
              <a:gd name="connsiteY966" fmla="*/ 3192837 h 5907136"/>
              <a:gd name="connsiteX967" fmla="*/ 6550518 w 12078891"/>
              <a:gd name="connsiteY967" fmla="*/ 3206073 h 5907136"/>
              <a:gd name="connsiteX968" fmla="*/ 6536264 w 12078891"/>
              <a:gd name="connsiteY968" fmla="*/ 3219308 h 5907136"/>
              <a:gd name="connsiteX969" fmla="*/ 6522010 w 12078891"/>
              <a:gd name="connsiteY969" fmla="*/ 3206073 h 5907136"/>
              <a:gd name="connsiteX970" fmla="*/ 6536264 w 12078891"/>
              <a:gd name="connsiteY970" fmla="*/ 3192837 h 5907136"/>
              <a:gd name="connsiteX971" fmla="*/ 4988769 w 12078891"/>
              <a:gd name="connsiteY971" fmla="*/ 3183674 h 5907136"/>
              <a:gd name="connsiteX972" fmla="*/ 5005056 w 12078891"/>
              <a:gd name="connsiteY972" fmla="*/ 3199964 h 5907136"/>
              <a:gd name="connsiteX973" fmla="*/ 4988769 w 12078891"/>
              <a:gd name="connsiteY973" fmla="*/ 3216254 h 5907136"/>
              <a:gd name="connsiteX974" fmla="*/ 4972473 w 12078891"/>
              <a:gd name="connsiteY974" fmla="*/ 3199964 h 5907136"/>
              <a:gd name="connsiteX975" fmla="*/ 4988769 w 12078891"/>
              <a:gd name="connsiteY975" fmla="*/ 3183674 h 5907136"/>
              <a:gd name="connsiteX976" fmla="*/ 3054391 w 12078891"/>
              <a:gd name="connsiteY976" fmla="*/ 3177565 h 5907136"/>
              <a:gd name="connsiteX977" fmla="*/ 3061517 w 12078891"/>
              <a:gd name="connsiteY977" fmla="*/ 3184692 h 5907136"/>
              <a:gd name="connsiteX978" fmla="*/ 3054391 w 12078891"/>
              <a:gd name="connsiteY978" fmla="*/ 3191819 h 5907136"/>
              <a:gd name="connsiteX979" fmla="*/ 3047263 w 12078891"/>
              <a:gd name="connsiteY979" fmla="*/ 3184692 h 5907136"/>
              <a:gd name="connsiteX980" fmla="*/ 3054391 w 12078891"/>
              <a:gd name="connsiteY980" fmla="*/ 3177565 h 5907136"/>
              <a:gd name="connsiteX981" fmla="*/ 5637293 w 12078891"/>
              <a:gd name="connsiteY981" fmla="*/ 3172475 h 5907136"/>
              <a:gd name="connsiteX982" fmla="*/ 5642384 w 12078891"/>
              <a:gd name="connsiteY982" fmla="*/ 3177566 h 5907136"/>
              <a:gd name="connsiteX983" fmla="*/ 5637293 w 12078891"/>
              <a:gd name="connsiteY983" fmla="*/ 3182656 h 5907136"/>
              <a:gd name="connsiteX984" fmla="*/ 5632203 w 12078891"/>
              <a:gd name="connsiteY984" fmla="*/ 3177566 h 5907136"/>
              <a:gd name="connsiteX985" fmla="*/ 5637293 w 12078891"/>
              <a:gd name="connsiteY985" fmla="*/ 3172475 h 5907136"/>
              <a:gd name="connsiteX986" fmla="*/ 3531885 w 12078891"/>
              <a:gd name="connsiteY986" fmla="*/ 3163312 h 5907136"/>
              <a:gd name="connsiteX987" fmla="*/ 3561407 w 12078891"/>
              <a:gd name="connsiteY987" fmla="*/ 3192837 h 5907136"/>
              <a:gd name="connsiteX988" fmla="*/ 3531885 w 12078891"/>
              <a:gd name="connsiteY988" fmla="*/ 3222363 h 5907136"/>
              <a:gd name="connsiteX989" fmla="*/ 3502364 w 12078891"/>
              <a:gd name="connsiteY989" fmla="*/ 3192837 h 5907136"/>
              <a:gd name="connsiteX990" fmla="*/ 3531885 w 12078891"/>
              <a:gd name="connsiteY990" fmla="*/ 3163312 h 5907136"/>
              <a:gd name="connsiteX991" fmla="*/ 4761699 w 12078891"/>
              <a:gd name="connsiteY991" fmla="*/ 3156185 h 5907136"/>
              <a:gd name="connsiteX992" fmla="*/ 4776972 w 12078891"/>
              <a:gd name="connsiteY992" fmla="*/ 3171457 h 5907136"/>
              <a:gd name="connsiteX993" fmla="*/ 4761699 w 12078891"/>
              <a:gd name="connsiteY993" fmla="*/ 3186729 h 5907136"/>
              <a:gd name="connsiteX994" fmla="*/ 4746428 w 12078891"/>
              <a:gd name="connsiteY994" fmla="*/ 3171457 h 5907136"/>
              <a:gd name="connsiteX995" fmla="*/ 4761699 w 12078891"/>
              <a:gd name="connsiteY995" fmla="*/ 3156185 h 5907136"/>
              <a:gd name="connsiteX996" fmla="*/ 9412443 w 12078891"/>
              <a:gd name="connsiteY996" fmla="*/ 3153131 h 5907136"/>
              <a:gd name="connsiteX997" fmla="*/ 9413461 w 12078891"/>
              <a:gd name="connsiteY997" fmla="*/ 3154149 h 5907136"/>
              <a:gd name="connsiteX998" fmla="*/ 9412443 w 12078891"/>
              <a:gd name="connsiteY998" fmla="*/ 3155167 h 5907136"/>
              <a:gd name="connsiteX999" fmla="*/ 9411425 w 12078891"/>
              <a:gd name="connsiteY999" fmla="*/ 3154149 h 5907136"/>
              <a:gd name="connsiteX1000" fmla="*/ 9412443 w 12078891"/>
              <a:gd name="connsiteY1000" fmla="*/ 3153131 h 5907136"/>
              <a:gd name="connsiteX1001" fmla="*/ 9980552 w 12078891"/>
              <a:gd name="connsiteY1001" fmla="*/ 3152112 h 5907136"/>
              <a:gd name="connsiteX1002" fmla="*/ 9993788 w 12078891"/>
              <a:gd name="connsiteY1002" fmla="*/ 3165348 h 5907136"/>
              <a:gd name="connsiteX1003" fmla="*/ 9980552 w 12078891"/>
              <a:gd name="connsiteY1003" fmla="*/ 3178583 h 5907136"/>
              <a:gd name="connsiteX1004" fmla="*/ 9967317 w 12078891"/>
              <a:gd name="connsiteY1004" fmla="*/ 3165348 h 5907136"/>
              <a:gd name="connsiteX1005" fmla="*/ 9980552 w 12078891"/>
              <a:gd name="connsiteY1005" fmla="*/ 3152112 h 5907136"/>
              <a:gd name="connsiteX1006" fmla="*/ 3434082 w 12078891"/>
              <a:gd name="connsiteY1006" fmla="*/ 3143967 h 5907136"/>
              <a:gd name="connsiteX1007" fmla="*/ 3457497 w 12078891"/>
              <a:gd name="connsiteY1007" fmla="*/ 3167384 h 5907136"/>
              <a:gd name="connsiteX1008" fmla="*/ 3434082 w 12078891"/>
              <a:gd name="connsiteY1008" fmla="*/ 3190801 h 5907136"/>
              <a:gd name="connsiteX1009" fmla="*/ 3410663 w 12078891"/>
              <a:gd name="connsiteY1009" fmla="*/ 3167384 h 5907136"/>
              <a:gd name="connsiteX1010" fmla="*/ 3434082 w 12078891"/>
              <a:gd name="connsiteY1010" fmla="*/ 3143967 h 5907136"/>
              <a:gd name="connsiteX1011" fmla="*/ 4864520 w 12078891"/>
              <a:gd name="connsiteY1011" fmla="*/ 3122587 h 5907136"/>
              <a:gd name="connsiteX1012" fmla="*/ 4873683 w 12078891"/>
              <a:gd name="connsiteY1012" fmla="*/ 3131750 h 5907136"/>
              <a:gd name="connsiteX1013" fmla="*/ 4864520 w 12078891"/>
              <a:gd name="connsiteY1013" fmla="*/ 3140913 h 5907136"/>
              <a:gd name="connsiteX1014" fmla="*/ 4855358 w 12078891"/>
              <a:gd name="connsiteY1014" fmla="*/ 3131750 h 5907136"/>
              <a:gd name="connsiteX1015" fmla="*/ 4864520 w 12078891"/>
              <a:gd name="connsiteY1015" fmla="*/ 3122587 h 5907136"/>
              <a:gd name="connsiteX1016" fmla="*/ 1861120 w 12078891"/>
              <a:gd name="connsiteY1016" fmla="*/ 3113424 h 5907136"/>
              <a:gd name="connsiteX1017" fmla="*/ 1866211 w 12078891"/>
              <a:gd name="connsiteY1017" fmla="*/ 3118515 h 5907136"/>
              <a:gd name="connsiteX1018" fmla="*/ 1861120 w 12078891"/>
              <a:gd name="connsiteY1018" fmla="*/ 3123605 h 5907136"/>
              <a:gd name="connsiteX1019" fmla="*/ 1856029 w 12078891"/>
              <a:gd name="connsiteY1019" fmla="*/ 3118515 h 5907136"/>
              <a:gd name="connsiteX1020" fmla="*/ 1861120 w 12078891"/>
              <a:gd name="connsiteY1020" fmla="*/ 3113424 h 5907136"/>
              <a:gd name="connsiteX1021" fmla="*/ 8803609 w 12078891"/>
              <a:gd name="connsiteY1021" fmla="*/ 3099171 h 5907136"/>
              <a:gd name="connsiteX1022" fmla="*/ 8828043 w 12078891"/>
              <a:gd name="connsiteY1022" fmla="*/ 3123605 h 5907136"/>
              <a:gd name="connsiteX1023" fmla="*/ 8803609 w 12078891"/>
              <a:gd name="connsiteY1023" fmla="*/ 3148040 h 5907136"/>
              <a:gd name="connsiteX1024" fmla="*/ 8779174 w 12078891"/>
              <a:gd name="connsiteY1024" fmla="*/ 3123605 h 5907136"/>
              <a:gd name="connsiteX1025" fmla="*/ 8803609 w 12078891"/>
              <a:gd name="connsiteY1025" fmla="*/ 3099171 h 5907136"/>
              <a:gd name="connsiteX1026" fmla="*/ 7949410 w 12078891"/>
              <a:gd name="connsiteY1026" fmla="*/ 3059464 h 5907136"/>
              <a:gd name="connsiteX1027" fmla="*/ 7961627 w 12078891"/>
              <a:gd name="connsiteY1027" fmla="*/ 3071682 h 5907136"/>
              <a:gd name="connsiteX1028" fmla="*/ 7949410 w 12078891"/>
              <a:gd name="connsiteY1028" fmla="*/ 3083899 h 5907136"/>
              <a:gd name="connsiteX1029" fmla="*/ 7937192 w 12078891"/>
              <a:gd name="connsiteY1029" fmla="*/ 3071682 h 5907136"/>
              <a:gd name="connsiteX1030" fmla="*/ 7949410 w 12078891"/>
              <a:gd name="connsiteY1030" fmla="*/ 3059464 h 5907136"/>
              <a:gd name="connsiteX1031" fmla="*/ 9902157 w 12078891"/>
              <a:gd name="connsiteY1031" fmla="*/ 3041138 h 5907136"/>
              <a:gd name="connsiteX1032" fmla="*/ 9917429 w 12078891"/>
              <a:gd name="connsiteY1032" fmla="*/ 3056410 h 5907136"/>
              <a:gd name="connsiteX1033" fmla="*/ 9902157 w 12078891"/>
              <a:gd name="connsiteY1033" fmla="*/ 3071682 h 5907136"/>
              <a:gd name="connsiteX1034" fmla="*/ 9886885 w 12078891"/>
              <a:gd name="connsiteY1034" fmla="*/ 3056410 h 5907136"/>
              <a:gd name="connsiteX1035" fmla="*/ 9902157 w 12078891"/>
              <a:gd name="connsiteY1035" fmla="*/ 3041138 h 5907136"/>
              <a:gd name="connsiteX1036" fmla="*/ 6312277 w 12078891"/>
              <a:gd name="connsiteY1036" fmla="*/ 3032993 h 5907136"/>
              <a:gd name="connsiteX1037" fmla="*/ 6314314 w 12078891"/>
              <a:gd name="connsiteY1037" fmla="*/ 3035029 h 5907136"/>
              <a:gd name="connsiteX1038" fmla="*/ 6312277 w 12078891"/>
              <a:gd name="connsiteY1038" fmla="*/ 3037065 h 5907136"/>
              <a:gd name="connsiteX1039" fmla="*/ 6310241 w 12078891"/>
              <a:gd name="connsiteY1039" fmla="*/ 3035029 h 5907136"/>
              <a:gd name="connsiteX1040" fmla="*/ 6312277 w 12078891"/>
              <a:gd name="connsiteY1040" fmla="*/ 3032993 h 5907136"/>
              <a:gd name="connsiteX1041" fmla="*/ 9349319 w 12078891"/>
              <a:gd name="connsiteY1041" fmla="*/ 3031975 h 5907136"/>
              <a:gd name="connsiteX1042" fmla="*/ 9351356 w 12078891"/>
              <a:gd name="connsiteY1042" fmla="*/ 3034011 h 5907136"/>
              <a:gd name="connsiteX1043" fmla="*/ 9349319 w 12078891"/>
              <a:gd name="connsiteY1043" fmla="*/ 3036048 h 5907136"/>
              <a:gd name="connsiteX1044" fmla="*/ 9347283 w 12078891"/>
              <a:gd name="connsiteY1044" fmla="*/ 3034011 h 5907136"/>
              <a:gd name="connsiteX1045" fmla="*/ 9349319 w 12078891"/>
              <a:gd name="connsiteY1045" fmla="*/ 3031975 h 5907136"/>
              <a:gd name="connsiteX1046" fmla="*/ 10741086 w 12078891"/>
              <a:gd name="connsiteY1046" fmla="*/ 3007540 h 5907136"/>
              <a:gd name="connsiteX1047" fmla="*/ 10745158 w 12078891"/>
              <a:gd name="connsiteY1047" fmla="*/ 3011612 h 5907136"/>
              <a:gd name="connsiteX1048" fmla="*/ 10741086 w 12078891"/>
              <a:gd name="connsiteY1048" fmla="*/ 3015685 h 5907136"/>
              <a:gd name="connsiteX1049" fmla="*/ 10737013 w 12078891"/>
              <a:gd name="connsiteY1049" fmla="*/ 3011612 h 5907136"/>
              <a:gd name="connsiteX1050" fmla="*/ 10741086 w 12078891"/>
              <a:gd name="connsiteY1050" fmla="*/ 3007540 h 5907136"/>
              <a:gd name="connsiteX1051" fmla="*/ 2150269 w 12078891"/>
              <a:gd name="connsiteY1051" fmla="*/ 2998377 h 5907136"/>
              <a:gd name="connsiteX1052" fmla="*/ 2161467 w 12078891"/>
              <a:gd name="connsiteY1052" fmla="*/ 3009576 h 5907136"/>
              <a:gd name="connsiteX1053" fmla="*/ 2150269 w 12078891"/>
              <a:gd name="connsiteY1053" fmla="*/ 3020775 h 5907136"/>
              <a:gd name="connsiteX1054" fmla="*/ 2139069 w 12078891"/>
              <a:gd name="connsiteY1054" fmla="*/ 3009576 h 5907136"/>
              <a:gd name="connsiteX1055" fmla="*/ 2150269 w 12078891"/>
              <a:gd name="connsiteY1055" fmla="*/ 2998377 h 5907136"/>
              <a:gd name="connsiteX1056" fmla="*/ 10768574 w 12078891"/>
              <a:gd name="connsiteY1056" fmla="*/ 2987178 h 5907136"/>
              <a:gd name="connsiteX1057" fmla="*/ 10782828 w 12078891"/>
              <a:gd name="connsiteY1057" fmla="*/ 3000413 h 5907136"/>
              <a:gd name="connsiteX1058" fmla="*/ 10768574 w 12078891"/>
              <a:gd name="connsiteY1058" fmla="*/ 3014667 h 5907136"/>
              <a:gd name="connsiteX1059" fmla="*/ 10754321 w 12078891"/>
              <a:gd name="connsiteY1059" fmla="*/ 3000413 h 5907136"/>
              <a:gd name="connsiteX1060" fmla="*/ 10768574 w 12078891"/>
              <a:gd name="connsiteY1060" fmla="*/ 2987178 h 5907136"/>
              <a:gd name="connsiteX1061" fmla="*/ 7612413 w 12078891"/>
              <a:gd name="connsiteY1061" fmla="*/ 2976997 h 5907136"/>
              <a:gd name="connsiteX1062" fmla="*/ 7615467 w 12078891"/>
              <a:gd name="connsiteY1062" fmla="*/ 2980051 h 5907136"/>
              <a:gd name="connsiteX1063" fmla="*/ 7612413 w 12078891"/>
              <a:gd name="connsiteY1063" fmla="*/ 2983105 h 5907136"/>
              <a:gd name="connsiteX1064" fmla="*/ 7609359 w 12078891"/>
              <a:gd name="connsiteY1064" fmla="*/ 2980051 h 5907136"/>
              <a:gd name="connsiteX1065" fmla="*/ 7612413 w 12078891"/>
              <a:gd name="connsiteY1065" fmla="*/ 2976997 h 5907136"/>
              <a:gd name="connsiteX1066" fmla="*/ 2436381 w 12078891"/>
              <a:gd name="connsiteY1066" fmla="*/ 2954598 h 5907136"/>
              <a:gd name="connsiteX1067" fmla="*/ 2455725 w 12078891"/>
              <a:gd name="connsiteY1067" fmla="*/ 2973942 h 5907136"/>
              <a:gd name="connsiteX1068" fmla="*/ 2436381 w 12078891"/>
              <a:gd name="connsiteY1068" fmla="*/ 2993286 h 5907136"/>
              <a:gd name="connsiteX1069" fmla="*/ 2417037 w 12078891"/>
              <a:gd name="connsiteY1069" fmla="*/ 2973942 h 5907136"/>
              <a:gd name="connsiteX1070" fmla="*/ 2436381 w 12078891"/>
              <a:gd name="connsiteY1070" fmla="*/ 2954598 h 5907136"/>
              <a:gd name="connsiteX1071" fmla="*/ 536514 w 12078891"/>
              <a:gd name="connsiteY1071" fmla="*/ 2952562 h 5907136"/>
              <a:gd name="connsiteX1072" fmla="*/ 545677 w 12078891"/>
              <a:gd name="connsiteY1072" fmla="*/ 2961725 h 5907136"/>
              <a:gd name="connsiteX1073" fmla="*/ 536514 w 12078891"/>
              <a:gd name="connsiteY1073" fmla="*/ 2970888 h 5907136"/>
              <a:gd name="connsiteX1074" fmla="*/ 527351 w 12078891"/>
              <a:gd name="connsiteY1074" fmla="*/ 2961725 h 5907136"/>
              <a:gd name="connsiteX1075" fmla="*/ 536514 w 12078891"/>
              <a:gd name="connsiteY1075" fmla="*/ 2952562 h 5907136"/>
              <a:gd name="connsiteX1076" fmla="*/ 2217424 w 12078891"/>
              <a:gd name="connsiteY1076" fmla="*/ 2925072 h 5907136"/>
              <a:gd name="connsiteX1077" fmla="*/ 2220483 w 12078891"/>
              <a:gd name="connsiteY1077" fmla="*/ 2928126 h 5907136"/>
              <a:gd name="connsiteX1078" fmla="*/ 2217424 w 12078891"/>
              <a:gd name="connsiteY1078" fmla="*/ 2931181 h 5907136"/>
              <a:gd name="connsiteX1079" fmla="*/ 2214369 w 12078891"/>
              <a:gd name="connsiteY1079" fmla="*/ 2928126 h 5907136"/>
              <a:gd name="connsiteX1080" fmla="*/ 2217424 w 12078891"/>
              <a:gd name="connsiteY1080" fmla="*/ 2925072 h 5907136"/>
              <a:gd name="connsiteX1081" fmla="*/ 748335 w 12078891"/>
              <a:gd name="connsiteY1081" fmla="*/ 2906747 h 5907136"/>
              <a:gd name="connsiteX1082" fmla="*/ 770733 w 12078891"/>
              <a:gd name="connsiteY1082" fmla="*/ 2929146 h 5907136"/>
              <a:gd name="connsiteX1083" fmla="*/ 748335 w 12078891"/>
              <a:gd name="connsiteY1083" fmla="*/ 2951543 h 5907136"/>
              <a:gd name="connsiteX1084" fmla="*/ 725936 w 12078891"/>
              <a:gd name="connsiteY1084" fmla="*/ 2929146 h 5907136"/>
              <a:gd name="connsiteX1085" fmla="*/ 748335 w 12078891"/>
              <a:gd name="connsiteY1085" fmla="*/ 2906747 h 5907136"/>
              <a:gd name="connsiteX1086" fmla="*/ 9257689 w 12078891"/>
              <a:gd name="connsiteY1086" fmla="*/ 2898604 h 5907136"/>
              <a:gd name="connsiteX1087" fmla="*/ 9272961 w 12078891"/>
              <a:gd name="connsiteY1087" fmla="*/ 2913875 h 5907136"/>
              <a:gd name="connsiteX1088" fmla="*/ 9257689 w 12078891"/>
              <a:gd name="connsiteY1088" fmla="*/ 2929146 h 5907136"/>
              <a:gd name="connsiteX1089" fmla="*/ 9242417 w 12078891"/>
              <a:gd name="connsiteY1089" fmla="*/ 2913875 h 5907136"/>
              <a:gd name="connsiteX1090" fmla="*/ 9257689 w 12078891"/>
              <a:gd name="connsiteY1090" fmla="*/ 2898604 h 5907136"/>
              <a:gd name="connsiteX1091" fmla="*/ 190380 w 12078891"/>
              <a:gd name="connsiteY1091" fmla="*/ 2894530 h 5907136"/>
              <a:gd name="connsiteX1092" fmla="*/ 217869 w 12078891"/>
              <a:gd name="connsiteY1092" fmla="*/ 2922019 h 5907136"/>
              <a:gd name="connsiteX1093" fmla="*/ 190380 w 12078891"/>
              <a:gd name="connsiteY1093" fmla="*/ 2949509 h 5907136"/>
              <a:gd name="connsiteX1094" fmla="*/ 162891 w 12078891"/>
              <a:gd name="connsiteY1094" fmla="*/ 2922019 h 5907136"/>
              <a:gd name="connsiteX1095" fmla="*/ 190380 w 12078891"/>
              <a:gd name="connsiteY1095" fmla="*/ 2894530 h 5907136"/>
              <a:gd name="connsiteX1096" fmla="*/ 3601049 w 12078891"/>
              <a:gd name="connsiteY1096" fmla="*/ 2881294 h 5907136"/>
              <a:gd name="connsiteX1097" fmla="*/ 3604103 w 12078891"/>
              <a:gd name="connsiteY1097" fmla="*/ 2884348 h 5907136"/>
              <a:gd name="connsiteX1098" fmla="*/ 3601049 w 12078891"/>
              <a:gd name="connsiteY1098" fmla="*/ 2887402 h 5907136"/>
              <a:gd name="connsiteX1099" fmla="*/ 3597995 w 12078891"/>
              <a:gd name="connsiteY1099" fmla="*/ 2884348 h 5907136"/>
              <a:gd name="connsiteX1100" fmla="*/ 3601049 w 12078891"/>
              <a:gd name="connsiteY1100" fmla="*/ 2881294 h 5907136"/>
              <a:gd name="connsiteX1101" fmla="*/ 7358902 w 12078891"/>
              <a:gd name="connsiteY1101" fmla="*/ 2869078 h 5907136"/>
              <a:gd name="connsiteX1102" fmla="*/ 7362975 w 12078891"/>
              <a:gd name="connsiteY1102" fmla="*/ 2873153 h 5907136"/>
              <a:gd name="connsiteX1103" fmla="*/ 7358902 w 12078891"/>
              <a:gd name="connsiteY1103" fmla="*/ 2877223 h 5907136"/>
              <a:gd name="connsiteX1104" fmla="*/ 7354830 w 12078891"/>
              <a:gd name="connsiteY1104" fmla="*/ 2873153 h 5907136"/>
              <a:gd name="connsiteX1105" fmla="*/ 7358902 w 12078891"/>
              <a:gd name="connsiteY1105" fmla="*/ 2869078 h 5907136"/>
              <a:gd name="connsiteX1106" fmla="*/ 7198039 w 12078891"/>
              <a:gd name="connsiteY1106" fmla="*/ 2816137 h 5907136"/>
              <a:gd name="connsiteX1107" fmla="*/ 7204148 w 12078891"/>
              <a:gd name="connsiteY1107" fmla="*/ 2822246 h 5907136"/>
              <a:gd name="connsiteX1108" fmla="*/ 7198039 w 12078891"/>
              <a:gd name="connsiteY1108" fmla="*/ 2828355 h 5907136"/>
              <a:gd name="connsiteX1109" fmla="*/ 7191931 w 12078891"/>
              <a:gd name="connsiteY1109" fmla="*/ 2822246 h 5907136"/>
              <a:gd name="connsiteX1110" fmla="*/ 7198039 w 12078891"/>
              <a:gd name="connsiteY1110" fmla="*/ 2816137 h 5907136"/>
              <a:gd name="connsiteX1111" fmla="*/ 5795091 w 12078891"/>
              <a:gd name="connsiteY1111" fmla="*/ 2743854 h 5907136"/>
              <a:gd name="connsiteX1112" fmla="*/ 5813416 w 12078891"/>
              <a:gd name="connsiteY1112" fmla="*/ 2762180 h 5907136"/>
              <a:gd name="connsiteX1113" fmla="*/ 5795091 w 12078891"/>
              <a:gd name="connsiteY1113" fmla="*/ 2780505 h 5907136"/>
              <a:gd name="connsiteX1114" fmla="*/ 5776766 w 12078891"/>
              <a:gd name="connsiteY1114" fmla="*/ 2762180 h 5907136"/>
              <a:gd name="connsiteX1115" fmla="*/ 5795091 w 12078891"/>
              <a:gd name="connsiteY1115" fmla="*/ 2743854 h 5907136"/>
              <a:gd name="connsiteX1116" fmla="*/ 4190602 w 12078891"/>
              <a:gd name="connsiteY1116" fmla="*/ 2728583 h 5907136"/>
              <a:gd name="connsiteX1117" fmla="*/ 4221146 w 12078891"/>
              <a:gd name="connsiteY1117" fmla="*/ 2759126 h 5907136"/>
              <a:gd name="connsiteX1118" fmla="*/ 4190602 w 12078891"/>
              <a:gd name="connsiteY1118" fmla="*/ 2789668 h 5907136"/>
              <a:gd name="connsiteX1119" fmla="*/ 4160049 w 12078891"/>
              <a:gd name="connsiteY1119" fmla="*/ 2759126 h 5907136"/>
              <a:gd name="connsiteX1120" fmla="*/ 4190602 w 12078891"/>
              <a:gd name="connsiteY1120" fmla="*/ 2728583 h 5907136"/>
              <a:gd name="connsiteX1121" fmla="*/ 5955945 w 12078891"/>
              <a:gd name="connsiteY1121" fmla="*/ 2699057 h 5907136"/>
              <a:gd name="connsiteX1122" fmla="*/ 5961035 w 12078891"/>
              <a:gd name="connsiteY1122" fmla="*/ 2704148 h 5907136"/>
              <a:gd name="connsiteX1123" fmla="*/ 5955945 w 12078891"/>
              <a:gd name="connsiteY1123" fmla="*/ 2709238 h 5907136"/>
              <a:gd name="connsiteX1124" fmla="*/ 5950855 w 12078891"/>
              <a:gd name="connsiteY1124" fmla="*/ 2704148 h 5907136"/>
              <a:gd name="connsiteX1125" fmla="*/ 5955945 w 12078891"/>
              <a:gd name="connsiteY1125" fmla="*/ 2699057 h 5907136"/>
              <a:gd name="connsiteX1126" fmla="*/ 7390463 w 12078891"/>
              <a:gd name="connsiteY1126" fmla="*/ 2694983 h 5907136"/>
              <a:gd name="connsiteX1127" fmla="*/ 7424061 w 12078891"/>
              <a:gd name="connsiteY1127" fmla="*/ 2728581 h 5907136"/>
              <a:gd name="connsiteX1128" fmla="*/ 7390463 w 12078891"/>
              <a:gd name="connsiteY1128" fmla="*/ 2762177 h 5907136"/>
              <a:gd name="connsiteX1129" fmla="*/ 7356865 w 12078891"/>
              <a:gd name="connsiteY1129" fmla="*/ 2728581 h 5907136"/>
              <a:gd name="connsiteX1130" fmla="*/ 7390463 w 12078891"/>
              <a:gd name="connsiteY1130" fmla="*/ 2694983 h 5907136"/>
              <a:gd name="connsiteX1131" fmla="*/ 1814308 w 12078891"/>
              <a:gd name="connsiteY1131" fmla="*/ 2665460 h 5907136"/>
              <a:gd name="connsiteX1132" fmla="*/ 1819397 w 12078891"/>
              <a:gd name="connsiteY1132" fmla="*/ 2670549 h 5907136"/>
              <a:gd name="connsiteX1133" fmla="*/ 1814308 w 12078891"/>
              <a:gd name="connsiteY1133" fmla="*/ 2675639 h 5907136"/>
              <a:gd name="connsiteX1134" fmla="*/ 1809215 w 12078891"/>
              <a:gd name="connsiteY1134" fmla="*/ 2670549 h 5907136"/>
              <a:gd name="connsiteX1135" fmla="*/ 1814308 w 12078891"/>
              <a:gd name="connsiteY1135" fmla="*/ 2665460 h 5907136"/>
              <a:gd name="connsiteX1136" fmla="*/ 9232236 w 12078891"/>
              <a:gd name="connsiteY1136" fmla="*/ 2663422 h 5907136"/>
              <a:gd name="connsiteX1137" fmla="*/ 9270925 w 12078891"/>
              <a:gd name="connsiteY1137" fmla="*/ 2702110 h 5907136"/>
              <a:gd name="connsiteX1138" fmla="*/ 9232236 w 12078891"/>
              <a:gd name="connsiteY1138" fmla="*/ 2740798 h 5907136"/>
              <a:gd name="connsiteX1139" fmla="*/ 9193548 w 12078891"/>
              <a:gd name="connsiteY1139" fmla="*/ 2702110 h 5907136"/>
              <a:gd name="connsiteX1140" fmla="*/ 9232236 w 12078891"/>
              <a:gd name="connsiteY1140" fmla="*/ 2663422 h 5907136"/>
              <a:gd name="connsiteX1141" fmla="*/ 2759084 w 12078891"/>
              <a:gd name="connsiteY1141" fmla="*/ 2623713 h 5907136"/>
              <a:gd name="connsiteX1142" fmla="*/ 2767229 w 12078891"/>
              <a:gd name="connsiteY1142" fmla="*/ 2631859 h 5907136"/>
              <a:gd name="connsiteX1143" fmla="*/ 2759084 w 12078891"/>
              <a:gd name="connsiteY1143" fmla="*/ 2640003 h 5907136"/>
              <a:gd name="connsiteX1144" fmla="*/ 2750938 w 12078891"/>
              <a:gd name="connsiteY1144" fmla="*/ 2631859 h 5907136"/>
              <a:gd name="connsiteX1145" fmla="*/ 2759084 w 12078891"/>
              <a:gd name="connsiteY1145" fmla="*/ 2623713 h 5907136"/>
              <a:gd name="connsiteX1146" fmla="*/ 9533599 w 12078891"/>
              <a:gd name="connsiteY1146" fmla="*/ 2604369 h 5907136"/>
              <a:gd name="connsiteX1147" fmla="*/ 9546834 w 12078891"/>
              <a:gd name="connsiteY1147" fmla="*/ 2616588 h 5907136"/>
              <a:gd name="connsiteX1148" fmla="*/ 9533599 w 12078891"/>
              <a:gd name="connsiteY1148" fmla="*/ 2628806 h 5907136"/>
              <a:gd name="connsiteX1149" fmla="*/ 9520363 w 12078891"/>
              <a:gd name="connsiteY1149" fmla="*/ 2616588 h 5907136"/>
              <a:gd name="connsiteX1150" fmla="*/ 9533599 w 12078891"/>
              <a:gd name="connsiteY1150" fmla="*/ 2604369 h 5907136"/>
              <a:gd name="connsiteX1151" fmla="*/ 1707395 w 12078891"/>
              <a:gd name="connsiteY1151" fmla="*/ 2601316 h 5907136"/>
              <a:gd name="connsiteX1152" fmla="*/ 1711468 w 12078891"/>
              <a:gd name="connsiteY1152" fmla="*/ 2605389 h 5907136"/>
              <a:gd name="connsiteX1153" fmla="*/ 1707395 w 12078891"/>
              <a:gd name="connsiteY1153" fmla="*/ 2609462 h 5907136"/>
              <a:gd name="connsiteX1154" fmla="*/ 1703323 w 12078891"/>
              <a:gd name="connsiteY1154" fmla="*/ 2605389 h 5907136"/>
              <a:gd name="connsiteX1155" fmla="*/ 1707395 w 12078891"/>
              <a:gd name="connsiteY1155" fmla="*/ 2601316 h 5907136"/>
              <a:gd name="connsiteX1156" fmla="*/ 4194661 w 12078891"/>
              <a:gd name="connsiteY1156" fmla="*/ 2596226 h 5907136"/>
              <a:gd name="connsiteX1157" fmla="*/ 4200772 w 12078891"/>
              <a:gd name="connsiteY1157" fmla="*/ 2602334 h 5907136"/>
              <a:gd name="connsiteX1158" fmla="*/ 4194661 w 12078891"/>
              <a:gd name="connsiteY1158" fmla="*/ 2608446 h 5907136"/>
              <a:gd name="connsiteX1159" fmla="*/ 4188551 w 12078891"/>
              <a:gd name="connsiteY1159" fmla="*/ 2602334 h 5907136"/>
              <a:gd name="connsiteX1160" fmla="*/ 4194661 w 12078891"/>
              <a:gd name="connsiteY1160" fmla="*/ 2596226 h 5907136"/>
              <a:gd name="connsiteX1161" fmla="*/ 5638309 w 12078891"/>
              <a:gd name="connsiteY1161" fmla="*/ 2592153 h 5907136"/>
              <a:gd name="connsiteX1162" fmla="*/ 5655618 w 12078891"/>
              <a:gd name="connsiteY1162" fmla="*/ 2609462 h 5907136"/>
              <a:gd name="connsiteX1163" fmla="*/ 5638309 w 12078891"/>
              <a:gd name="connsiteY1163" fmla="*/ 2626771 h 5907136"/>
              <a:gd name="connsiteX1164" fmla="*/ 5621002 w 12078891"/>
              <a:gd name="connsiteY1164" fmla="*/ 2609462 h 5907136"/>
              <a:gd name="connsiteX1165" fmla="*/ 5638309 w 12078891"/>
              <a:gd name="connsiteY1165" fmla="*/ 2592153 h 5907136"/>
              <a:gd name="connsiteX1166" fmla="*/ 1008960 w 12078891"/>
              <a:gd name="connsiteY1166" fmla="*/ 2587062 h 5907136"/>
              <a:gd name="connsiteX1167" fmla="*/ 1036449 w 12078891"/>
              <a:gd name="connsiteY1167" fmla="*/ 2614553 h 5907136"/>
              <a:gd name="connsiteX1168" fmla="*/ 1008960 w 12078891"/>
              <a:gd name="connsiteY1168" fmla="*/ 2642042 h 5907136"/>
              <a:gd name="connsiteX1169" fmla="*/ 981471 w 12078891"/>
              <a:gd name="connsiteY1169" fmla="*/ 2614553 h 5907136"/>
              <a:gd name="connsiteX1170" fmla="*/ 1008960 w 12078891"/>
              <a:gd name="connsiteY1170" fmla="*/ 2587062 h 5907136"/>
              <a:gd name="connsiteX1171" fmla="*/ 5912163 w 12078891"/>
              <a:gd name="connsiteY1171" fmla="*/ 2569755 h 5907136"/>
              <a:gd name="connsiteX1172" fmla="*/ 5934560 w 12078891"/>
              <a:gd name="connsiteY1172" fmla="*/ 2591134 h 5907136"/>
              <a:gd name="connsiteX1173" fmla="*/ 5912163 w 12078891"/>
              <a:gd name="connsiteY1173" fmla="*/ 2612518 h 5907136"/>
              <a:gd name="connsiteX1174" fmla="*/ 5889764 w 12078891"/>
              <a:gd name="connsiteY1174" fmla="*/ 2591134 h 5907136"/>
              <a:gd name="connsiteX1175" fmla="*/ 5912163 w 12078891"/>
              <a:gd name="connsiteY1175" fmla="*/ 2569755 h 5907136"/>
              <a:gd name="connsiteX1176" fmla="*/ 10252389 w 12078891"/>
              <a:gd name="connsiteY1176" fmla="*/ 2562630 h 5907136"/>
              <a:gd name="connsiteX1177" fmla="*/ 10330784 w 12078891"/>
              <a:gd name="connsiteY1177" fmla="*/ 2640006 h 5907136"/>
              <a:gd name="connsiteX1178" fmla="*/ 10324691 w 12078891"/>
              <a:gd name="connsiteY1178" fmla="*/ 2670136 h 5907136"/>
              <a:gd name="connsiteX1179" fmla="*/ 10314641 w 12078891"/>
              <a:gd name="connsiteY1179" fmla="*/ 2684950 h 5907136"/>
              <a:gd name="connsiteX1180" fmla="*/ 10316531 w 12078891"/>
              <a:gd name="connsiteY1180" fmla="*/ 2686840 h 5907136"/>
              <a:gd name="connsiteX1181" fmla="*/ 10310422 w 12078891"/>
              <a:gd name="connsiteY1181" fmla="*/ 2692949 h 5907136"/>
              <a:gd name="connsiteX1182" fmla="*/ 10309702 w 12078891"/>
              <a:gd name="connsiteY1182" fmla="*/ 2692227 h 5907136"/>
              <a:gd name="connsiteX1183" fmla="*/ 10308004 w 12078891"/>
              <a:gd name="connsiteY1183" fmla="*/ 2694730 h 5907136"/>
              <a:gd name="connsiteX1184" fmla="*/ 10252389 w 12078891"/>
              <a:gd name="connsiteY1184" fmla="*/ 2717384 h 5907136"/>
              <a:gd name="connsiteX1185" fmla="*/ 10173994 w 12078891"/>
              <a:gd name="connsiteY1185" fmla="*/ 2640006 h 5907136"/>
              <a:gd name="connsiteX1186" fmla="*/ 10252389 w 12078891"/>
              <a:gd name="connsiteY1186" fmla="*/ 2562630 h 5907136"/>
              <a:gd name="connsiteX1187" fmla="*/ 6487394 w 12078891"/>
              <a:gd name="connsiteY1187" fmla="*/ 2547361 h 5907136"/>
              <a:gd name="connsiteX1188" fmla="*/ 6503684 w 12078891"/>
              <a:gd name="connsiteY1188" fmla="*/ 2563649 h 5907136"/>
              <a:gd name="connsiteX1189" fmla="*/ 6487394 w 12078891"/>
              <a:gd name="connsiteY1189" fmla="*/ 2579938 h 5907136"/>
              <a:gd name="connsiteX1190" fmla="*/ 6471104 w 12078891"/>
              <a:gd name="connsiteY1190" fmla="*/ 2563649 h 5907136"/>
              <a:gd name="connsiteX1191" fmla="*/ 6487394 w 12078891"/>
              <a:gd name="connsiteY1191" fmla="*/ 2547361 h 5907136"/>
              <a:gd name="connsiteX1192" fmla="*/ 10923328 w 12078891"/>
              <a:gd name="connsiteY1192" fmla="*/ 2546344 h 5907136"/>
              <a:gd name="connsiteX1193" fmla="*/ 10944708 w 12078891"/>
              <a:gd name="connsiteY1193" fmla="*/ 2567722 h 5907136"/>
              <a:gd name="connsiteX1194" fmla="*/ 10923328 w 12078891"/>
              <a:gd name="connsiteY1194" fmla="*/ 2589100 h 5907136"/>
              <a:gd name="connsiteX1195" fmla="*/ 10901948 w 12078891"/>
              <a:gd name="connsiteY1195" fmla="*/ 2567722 h 5907136"/>
              <a:gd name="connsiteX1196" fmla="*/ 10923328 w 12078891"/>
              <a:gd name="connsiteY1196" fmla="*/ 2546344 h 5907136"/>
              <a:gd name="connsiteX1197" fmla="*/ 591492 w 12078891"/>
              <a:gd name="connsiteY1197" fmla="*/ 2539209 h 5907136"/>
              <a:gd name="connsiteX1198" fmla="*/ 603710 w 12078891"/>
              <a:gd name="connsiteY1198" fmla="*/ 2551426 h 5907136"/>
              <a:gd name="connsiteX1199" fmla="*/ 591492 w 12078891"/>
              <a:gd name="connsiteY1199" fmla="*/ 2563643 h 5907136"/>
              <a:gd name="connsiteX1200" fmla="*/ 579275 w 12078891"/>
              <a:gd name="connsiteY1200" fmla="*/ 2551426 h 5907136"/>
              <a:gd name="connsiteX1201" fmla="*/ 591492 w 12078891"/>
              <a:gd name="connsiteY1201" fmla="*/ 2539209 h 5907136"/>
              <a:gd name="connsiteX1202" fmla="*/ 386905 w 12078891"/>
              <a:gd name="connsiteY1202" fmla="*/ 2534124 h 5907136"/>
              <a:gd name="connsiteX1203" fmla="*/ 405231 w 12078891"/>
              <a:gd name="connsiteY1203" fmla="*/ 2552451 h 5907136"/>
              <a:gd name="connsiteX1204" fmla="*/ 386905 w 12078891"/>
              <a:gd name="connsiteY1204" fmla="*/ 2570776 h 5907136"/>
              <a:gd name="connsiteX1205" fmla="*/ 368579 w 12078891"/>
              <a:gd name="connsiteY1205" fmla="*/ 2552451 h 5907136"/>
              <a:gd name="connsiteX1206" fmla="*/ 386905 w 12078891"/>
              <a:gd name="connsiteY1206" fmla="*/ 2534124 h 5907136"/>
              <a:gd name="connsiteX1207" fmla="*/ 3113437 w 12078891"/>
              <a:gd name="connsiteY1207" fmla="*/ 2528012 h 5907136"/>
              <a:gd name="connsiteX1208" fmla="*/ 3122602 w 12078891"/>
              <a:gd name="connsiteY1208" fmla="*/ 2537177 h 5907136"/>
              <a:gd name="connsiteX1209" fmla="*/ 3113437 w 12078891"/>
              <a:gd name="connsiteY1209" fmla="*/ 2546344 h 5907136"/>
              <a:gd name="connsiteX1210" fmla="*/ 3104277 w 12078891"/>
              <a:gd name="connsiteY1210" fmla="*/ 2537177 h 5907136"/>
              <a:gd name="connsiteX1211" fmla="*/ 3113437 w 12078891"/>
              <a:gd name="connsiteY1211" fmla="*/ 2528012 h 5907136"/>
              <a:gd name="connsiteX1212" fmla="*/ 5387857 w 12078891"/>
              <a:gd name="connsiteY1212" fmla="*/ 2519865 h 5907136"/>
              <a:gd name="connsiteX1213" fmla="*/ 5398041 w 12078891"/>
              <a:gd name="connsiteY1213" fmla="*/ 2530048 h 5907136"/>
              <a:gd name="connsiteX1214" fmla="*/ 5387857 w 12078891"/>
              <a:gd name="connsiteY1214" fmla="*/ 2540233 h 5907136"/>
              <a:gd name="connsiteX1215" fmla="*/ 5377677 w 12078891"/>
              <a:gd name="connsiteY1215" fmla="*/ 2530048 h 5907136"/>
              <a:gd name="connsiteX1216" fmla="*/ 5387857 w 12078891"/>
              <a:gd name="connsiteY1216" fmla="*/ 2519865 h 5907136"/>
              <a:gd name="connsiteX1217" fmla="*/ 11337701 w 12078891"/>
              <a:gd name="connsiteY1217" fmla="*/ 2517829 h 5907136"/>
              <a:gd name="connsiteX1218" fmla="*/ 11347882 w 12078891"/>
              <a:gd name="connsiteY1218" fmla="*/ 2528012 h 5907136"/>
              <a:gd name="connsiteX1219" fmla="*/ 11337701 w 12078891"/>
              <a:gd name="connsiteY1219" fmla="*/ 2538195 h 5907136"/>
              <a:gd name="connsiteX1220" fmla="*/ 11327520 w 12078891"/>
              <a:gd name="connsiteY1220" fmla="*/ 2528012 h 5907136"/>
              <a:gd name="connsiteX1221" fmla="*/ 11337701 w 12078891"/>
              <a:gd name="connsiteY1221" fmla="*/ 2517829 h 5907136"/>
              <a:gd name="connsiteX1222" fmla="*/ 5092607 w 12078891"/>
              <a:gd name="connsiteY1222" fmla="*/ 2499505 h 5907136"/>
              <a:gd name="connsiteX1223" fmla="*/ 5113983 w 12078891"/>
              <a:gd name="connsiteY1223" fmla="*/ 2519865 h 5907136"/>
              <a:gd name="connsiteX1224" fmla="*/ 5092607 w 12078891"/>
              <a:gd name="connsiteY1224" fmla="*/ 2540233 h 5907136"/>
              <a:gd name="connsiteX1225" fmla="*/ 5071229 w 12078891"/>
              <a:gd name="connsiteY1225" fmla="*/ 2519865 h 5907136"/>
              <a:gd name="connsiteX1226" fmla="*/ 5092607 w 12078891"/>
              <a:gd name="connsiteY1226" fmla="*/ 2499505 h 5907136"/>
              <a:gd name="connsiteX1227" fmla="*/ 7711170 w 12078891"/>
              <a:gd name="connsiteY1227" fmla="*/ 2493397 h 5907136"/>
              <a:gd name="connsiteX1228" fmla="*/ 7717279 w 12078891"/>
              <a:gd name="connsiteY1228" fmla="*/ 2499505 h 5907136"/>
              <a:gd name="connsiteX1229" fmla="*/ 7711170 w 12078891"/>
              <a:gd name="connsiteY1229" fmla="*/ 2505613 h 5907136"/>
              <a:gd name="connsiteX1230" fmla="*/ 7705061 w 12078891"/>
              <a:gd name="connsiteY1230" fmla="*/ 2499505 h 5907136"/>
              <a:gd name="connsiteX1231" fmla="*/ 7711170 w 12078891"/>
              <a:gd name="connsiteY1231" fmla="*/ 2493397 h 5907136"/>
              <a:gd name="connsiteX1232" fmla="*/ 11655354 w 12078891"/>
              <a:gd name="connsiteY1232" fmla="*/ 2472014 h 5907136"/>
              <a:gd name="connsiteX1233" fmla="*/ 11666553 w 12078891"/>
              <a:gd name="connsiteY1233" fmla="*/ 2483214 h 5907136"/>
              <a:gd name="connsiteX1234" fmla="*/ 11655354 w 12078891"/>
              <a:gd name="connsiteY1234" fmla="*/ 2493395 h 5907136"/>
              <a:gd name="connsiteX1235" fmla="*/ 11644154 w 12078891"/>
              <a:gd name="connsiteY1235" fmla="*/ 2483214 h 5907136"/>
              <a:gd name="connsiteX1236" fmla="*/ 11655354 w 12078891"/>
              <a:gd name="connsiteY1236" fmla="*/ 2472014 h 5907136"/>
              <a:gd name="connsiteX1237" fmla="*/ 1161657 w 12078891"/>
              <a:gd name="connsiteY1237" fmla="*/ 2462852 h 5907136"/>
              <a:gd name="connsiteX1238" fmla="*/ 1238016 w 12078891"/>
              <a:gd name="connsiteY1238" fmla="*/ 2539213 h 5907136"/>
              <a:gd name="connsiteX1239" fmla="*/ 1161657 w 12078891"/>
              <a:gd name="connsiteY1239" fmla="*/ 2615570 h 5907136"/>
              <a:gd name="connsiteX1240" fmla="*/ 1153260 w 12078891"/>
              <a:gd name="connsiteY1240" fmla="*/ 2613912 h 5907136"/>
              <a:gd name="connsiteX1241" fmla="*/ 1153543 w 12078891"/>
              <a:gd name="connsiteY1241" fmla="*/ 2614553 h 5907136"/>
              <a:gd name="connsiteX1242" fmla="*/ 1133180 w 12078891"/>
              <a:gd name="connsiteY1242" fmla="*/ 2634915 h 5907136"/>
              <a:gd name="connsiteX1243" fmla="*/ 1112818 w 12078891"/>
              <a:gd name="connsiteY1243" fmla="*/ 2614553 h 5907136"/>
              <a:gd name="connsiteX1244" fmla="*/ 1118521 w 12078891"/>
              <a:gd name="connsiteY1244" fmla="*/ 2600840 h 5907136"/>
              <a:gd name="connsiteX1245" fmla="*/ 1107443 w 12078891"/>
              <a:gd name="connsiteY1245" fmla="*/ 2593425 h 5907136"/>
              <a:gd name="connsiteX1246" fmla="*/ 1085299 w 12078891"/>
              <a:gd name="connsiteY1246" fmla="*/ 2539213 h 5907136"/>
              <a:gd name="connsiteX1247" fmla="*/ 1161657 w 12078891"/>
              <a:gd name="connsiteY1247" fmla="*/ 2462852 h 5907136"/>
              <a:gd name="connsiteX1248" fmla="*/ 7789564 w 12078891"/>
              <a:gd name="connsiteY1248" fmla="*/ 2417038 h 5907136"/>
              <a:gd name="connsiteX1249" fmla="*/ 7795674 w 12078891"/>
              <a:gd name="connsiteY1249" fmla="*/ 2423147 h 5907136"/>
              <a:gd name="connsiteX1250" fmla="*/ 7789564 w 12078891"/>
              <a:gd name="connsiteY1250" fmla="*/ 2429254 h 5907136"/>
              <a:gd name="connsiteX1251" fmla="*/ 7783456 w 12078891"/>
              <a:gd name="connsiteY1251" fmla="*/ 2423147 h 5907136"/>
              <a:gd name="connsiteX1252" fmla="*/ 7789564 w 12078891"/>
              <a:gd name="connsiteY1252" fmla="*/ 2417038 h 5907136"/>
              <a:gd name="connsiteX1253" fmla="*/ 8313895 w 12078891"/>
              <a:gd name="connsiteY1253" fmla="*/ 2398712 h 5907136"/>
              <a:gd name="connsiteX1254" fmla="*/ 8330185 w 12078891"/>
              <a:gd name="connsiteY1254" fmla="*/ 2415002 h 5907136"/>
              <a:gd name="connsiteX1255" fmla="*/ 8313895 w 12078891"/>
              <a:gd name="connsiteY1255" fmla="*/ 2431292 h 5907136"/>
              <a:gd name="connsiteX1256" fmla="*/ 8297605 w 12078891"/>
              <a:gd name="connsiteY1256" fmla="*/ 2415002 h 5907136"/>
              <a:gd name="connsiteX1257" fmla="*/ 8313895 w 12078891"/>
              <a:gd name="connsiteY1257" fmla="*/ 2398712 h 5907136"/>
              <a:gd name="connsiteX1258" fmla="*/ 10361328 w 12078891"/>
              <a:gd name="connsiteY1258" fmla="*/ 2390565 h 5907136"/>
              <a:gd name="connsiteX1259" fmla="*/ 10383726 w 12078891"/>
              <a:gd name="connsiteY1259" fmla="*/ 2412965 h 5907136"/>
              <a:gd name="connsiteX1260" fmla="*/ 10361328 w 12078891"/>
              <a:gd name="connsiteY1260" fmla="*/ 2435363 h 5907136"/>
              <a:gd name="connsiteX1261" fmla="*/ 10338929 w 12078891"/>
              <a:gd name="connsiteY1261" fmla="*/ 2412965 h 5907136"/>
              <a:gd name="connsiteX1262" fmla="*/ 10361328 w 12078891"/>
              <a:gd name="connsiteY1262" fmla="*/ 2390565 h 5907136"/>
              <a:gd name="connsiteX1263" fmla="*/ 1788833 w 12078891"/>
              <a:gd name="connsiteY1263" fmla="*/ 2370201 h 5907136"/>
              <a:gd name="connsiteX1264" fmla="*/ 1809196 w 12078891"/>
              <a:gd name="connsiteY1264" fmla="*/ 2390565 h 5907136"/>
              <a:gd name="connsiteX1265" fmla="*/ 1788833 w 12078891"/>
              <a:gd name="connsiteY1265" fmla="*/ 2410929 h 5907136"/>
              <a:gd name="connsiteX1266" fmla="*/ 1768472 w 12078891"/>
              <a:gd name="connsiteY1266" fmla="*/ 2390565 h 5907136"/>
              <a:gd name="connsiteX1267" fmla="*/ 1788833 w 12078891"/>
              <a:gd name="connsiteY1267" fmla="*/ 2370201 h 5907136"/>
              <a:gd name="connsiteX1268" fmla="*/ 8322040 w 12078891"/>
              <a:gd name="connsiteY1268" fmla="*/ 2351875 h 5907136"/>
              <a:gd name="connsiteX1269" fmla="*/ 8335275 w 12078891"/>
              <a:gd name="connsiteY1269" fmla="*/ 2365110 h 5907136"/>
              <a:gd name="connsiteX1270" fmla="*/ 8322040 w 12078891"/>
              <a:gd name="connsiteY1270" fmla="*/ 2378348 h 5907136"/>
              <a:gd name="connsiteX1271" fmla="*/ 8308804 w 12078891"/>
              <a:gd name="connsiteY1271" fmla="*/ 2365110 h 5907136"/>
              <a:gd name="connsiteX1272" fmla="*/ 8322040 w 12078891"/>
              <a:gd name="connsiteY1272" fmla="*/ 2351875 h 5907136"/>
              <a:gd name="connsiteX1273" fmla="*/ 1726739 w 12078891"/>
              <a:gd name="connsiteY1273" fmla="*/ 2338640 h 5907136"/>
              <a:gd name="connsiteX1274" fmla="*/ 1749137 w 12078891"/>
              <a:gd name="connsiteY1274" fmla="*/ 2361037 h 5907136"/>
              <a:gd name="connsiteX1275" fmla="*/ 1726739 w 12078891"/>
              <a:gd name="connsiteY1275" fmla="*/ 2383438 h 5907136"/>
              <a:gd name="connsiteX1276" fmla="*/ 1704340 w 12078891"/>
              <a:gd name="connsiteY1276" fmla="*/ 2361037 h 5907136"/>
              <a:gd name="connsiteX1277" fmla="*/ 1726739 w 12078891"/>
              <a:gd name="connsiteY1277" fmla="*/ 2338640 h 5907136"/>
              <a:gd name="connsiteX1278" fmla="*/ 5160810 w 12078891"/>
              <a:gd name="connsiteY1278" fmla="*/ 2317265 h 5907136"/>
              <a:gd name="connsiteX1279" fmla="*/ 5181174 w 12078891"/>
              <a:gd name="connsiteY1279" fmla="*/ 2337623 h 5907136"/>
              <a:gd name="connsiteX1280" fmla="*/ 5160810 w 12078891"/>
              <a:gd name="connsiteY1280" fmla="*/ 2357983 h 5907136"/>
              <a:gd name="connsiteX1281" fmla="*/ 5140448 w 12078891"/>
              <a:gd name="connsiteY1281" fmla="*/ 2337623 h 5907136"/>
              <a:gd name="connsiteX1282" fmla="*/ 5160810 w 12078891"/>
              <a:gd name="connsiteY1282" fmla="*/ 2317265 h 5907136"/>
              <a:gd name="connsiteX1283" fmla="*/ 5008114 w 12078891"/>
              <a:gd name="connsiteY1283" fmla="*/ 2306069 h 5907136"/>
              <a:gd name="connsiteX1284" fmla="*/ 5017273 w 12078891"/>
              <a:gd name="connsiteY1284" fmla="*/ 2315229 h 5907136"/>
              <a:gd name="connsiteX1285" fmla="*/ 5008114 w 12078891"/>
              <a:gd name="connsiteY1285" fmla="*/ 2324392 h 5907136"/>
              <a:gd name="connsiteX1286" fmla="*/ 4998954 w 12078891"/>
              <a:gd name="connsiteY1286" fmla="*/ 2315229 h 5907136"/>
              <a:gd name="connsiteX1287" fmla="*/ 5008114 w 12078891"/>
              <a:gd name="connsiteY1287" fmla="*/ 2306069 h 5907136"/>
              <a:gd name="connsiteX1288" fmla="*/ 6816246 w 12078891"/>
              <a:gd name="connsiteY1288" fmla="*/ 2280623 h 5907136"/>
              <a:gd name="connsiteX1289" fmla="*/ 6830500 w 12078891"/>
              <a:gd name="connsiteY1289" fmla="*/ 2294873 h 5907136"/>
              <a:gd name="connsiteX1290" fmla="*/ 6816246 w 12078891"/>
              <a:gd name="connsiteY1290" fmla="*/ 2309123 h 5907136"/>
              <a:gd name="connsiteX1291" fmla="*/ 6801992 w 12078891"/>
              <a:gd name="connsiteY1291" fmla="*/ 2294873 h 5907136"/>
              <a:gd name="connsiteX1292" fmla="*/ 6816246 w 12078891"/>
              <a:gd name="connsiteY1292" fmla="*/ 2280623 h 5907136"/>
              <a:gd name="connsiteX1293" fmla="*/ 7301887 w 12078891"/>
              <a:gd name="connsiteY1293" fmla="*/ 2233780 h 5907136"/>
              <a:gd name="connsiteX1294" fmla="*/ 7321231 w 12078891"/>
              <a:gd name="connsiteY1294" fmla="*/ 2253129 h 5907136"/>
              <a:gd name="connsiteX1295" fmla="*/ 7301887 w 12078891"/>
              <a:gd name="connsiteY1295" fmla="*/ 2272473 h 5907136"/>
              <a:gd name="connsiteX1296" fmla="*/ 7282543 w 12078891"/>
              <a:gd name="connsiteY1296" fmla="*/ 2253129 h 5907136"/>
              <a:gd name="connsiteX1297" fmla="*/ 7301887 w 12078891"/>
              <a:gd name="connsiteY1297" fmla="*/ 2233780 h 5907136"/>
              <a:gd name="connsiteX1298" fmla="*/ 11671645 w 12078891"/>
              <a:gd name="connsiteY1298" fmla="*/ 2219524 h 5907136"/>
              <a:gd name="connsiteX1299" fmla="*/ 11676735 w 12078891"/>
              <a:gd name="connsiteY1299" fmla="*/ 2224617 h 5907136"/>
              <a:gd name="connsiteX1300" fmla="*/ 11671645 w 12078891"/>
              <a:gd name="connsiteY1300" fmla="*/ 2229707 h 5907136"/>
              <a:gd name="connsiteX1301" fmla="*/ 11666554 w 12078891"/>
              <a:gd name="connsiteY1301" fmla="*/ 2224617 h 5907136"/>
              <a:gd name="connsiteX1302" fmla="*/ 11671645 w 12078891"/>
              <a:gd name="connsiteY1302" fmla="*/ 2219524 h 5907136"/>
              <a:gd name="connsiteX1303" fmla="*/ 10717669 w 12078891"/>
              <a:gd name="connsiteY1303" fmla="*/ 2192034 h 5907136"/>
              <a:gd name="connsiteX1304" fmla="*/ 10731923 w 12078891"/>
              <a:gd name="connsiteY1304" fmla="*/ 2206286 h 5907136"/>
              <a:gd name="connsiteX1305" fmla="*/ 10717669 w 12078891"/>
              <a:gd name="connsiteY1305" fmla="*/ 2220542 h 5907136"/>
              <a:gd name="connsiteX1306" fmla="*/ 10703416 w 12078891"/>
              <a:gd name="connsiteY1306" fmla="*/ 2206286 h 5907136"/>
              <a:gd name="connsiteX1307" fmla="*/ 10717669 w 12078891"/>
              <a:gd name="connsiteY1307" fmla="*/ 2192034 h 5907136"/>
              <a:gd name="connsiteX1308" fmla="*/ 4248637 w 12078891"/>
              <a:gd name="connsiteY1308" fmla="*/ 2184910 h 5907136"/>
              <a:gd name="connsiteX1309" fmla="*/ 4276129 w 12078891"/>
              <a:gd name="connsiteY1309" fmla="*/ 2212394 h 5907136"/>
              <a:gd name="connsiteX1310" fmla="*/ 4248637 w 12078891"/>
              <a:gd name="connsiteY1310" fmla="*/ 2239891 h 5907136"/>
              <a:gd name="connsiteX1311" fmla="*/ 4221154 w 12078891"/>
              <a:gd name="connsiteY1311" fmla="*/ 2212394 h 5907136"/>
              <a:gd name="connsiteX1312" fmla="*/ 4248637 w 12078891"/>
              <a:gd name="connsiteY1312" fmla="*/ 2184910 h 5907136"/>
              <a:gd name="connsiteX1313" fmla="*/ 10552733 w 12078891"/>
              <a:gd name="connsiteY1313" fmla="*/ 2163530 h 5907136"/>
              <a:gd name="connsiteX1314" fmla="*/ 10558842 w 12078891"/>
              <a:gd name="connsiteY1314" fmla="*/ 2169638 h 5907136"/>
              <a:gd name="connsiteX1315" fmla="*/ 10552733 w 12078891"/>
              <a:gd name="connsiteY1315" fmla="*/ 2174729 h 5907136"/>
              <a:gd name="connsiteX1316" fmla="*/ 10546625 w 12078891"/>
              <a:gd name="connsiteY1316" fmla="*/ 2169638 h 5907136"/>
              <a:gd name="connsiteX1317" fmla="*/ 10552733 w 12078891"/>
              <a:gd name="connsiteY1317" fmla="*/ 2163530 h 5907136"/>
              <a:gd name="connsiteX1318" fmla="*/ 11573905 w 12078891"/>
              <a:gd name="connsiteY1318" fmla="*/ 2144178 h 5907136"/>
              <a:gd name="connsiteX1319" fmla="*/ 11586122 w 12078891"/>
              <a:gd name="connsiteY1319" fmla="*/ 2155377 h 5907136"/>
              <a:gd name="connsiteX1320" fmla="*/ 11573905 w 12078891"/>
              <a:gd name="connsiteY1320" fmla="*/ 2166575 h 5907136"/>
              <a:gd name="connsiteX1321" fmla="*/ 11561687 w 12078891"/>
              <a:gd name="connsiteY1321" fmla="*/ 2155377 h 5907136"/>
              <a:gd name="connsiteX1322" fmla="*/ 11573905 w 12078891"/>
              <a:gd name="connsiteY1322" fmla="*/ 2144178 h 5907136"/>
              <a:gd name="connsiteX1323" fmla="*/ 10875476 w 12078891"/>
              <a:gd name="connsiteY1323" fmla="*/ 2060694 h 5907136"/>
              <a:gd name="connsiteX1324" fmla="*/ 10883622 w 12078891"/>
              <a:gd name="connsiteY1324" fmla="*/ 2068840 h 5907136"/>
              <a:gd name="connsiteX1325" fmla="*/ 10875476 w 12078891"/>
              <a:gd name="connsiteY1325" fmla="*/ 2076984 h 5907136"/>
              <a:gd name="connsiteX1326" fmla="*/ 10867332 w 12078891"/>
              <a:gd name="connsiteY1326" fmla="*/ 2068840 h 5907136"/>
              <a:gd name="connsiteX1327" fmla="*/ 10875476 w 12078891"/>
              <a:gd name="connsiteY1327" fmla="*/ 2060694 h 5907136"/>
              <a:gd name="connsiteX1328" fmla="*/ 9976480 w 12078891"/>
              <a:gd name="connsiteY1328" fmla="*/ 2052572 h 5907136"/>
              <a:gd name="connsiteX1329" fmla="*/ 10023313 w 12078891"/>
              <a:gd name="connsiteY1329" fmla="*/ 2099390 h 5907136"/>
              <a:gd name="connsiteX1330" fmla="*/ 9976480 w 12078891"/>
              <a:gd name="connsiteY1330" fmla="*/ 2146221 h 5907136"/>
              <a:gd name="connsiteX1331" fmla="*/ 9929646 w 12078891"/>
              <a:gd name="connsiteY1331" fmla="*/ 2099390 h 5907136"/>
              <a:gd name="connsiteX1332" fmla="*/ 9976480 w 12078891"/>
              <a:gd name="connsiteY1332" fmla="*/ 2052572 h 5907136"/>
              <a:gd name="connsiteX1333" fmla="*/ 8217174 w 12078891"/>
              <a:gd name="connsiteY1333" fmla="*/ 2041361 h 5907136"/>
              <a:gd name="connsiteX1334" fmla="*/ 8257898 w 12078891"/>
              <a:gd name="connsiteY1334" fmla="*/ 2082087 h 5907136"/>
              <a:gd name="connsiteX1335" fmla="*/ 8217174 w 12078891"/>
              <a:gd name="connsiteY1335" fmla="*/ 2122802 h 5907136"/>
              <a:gd name="connsiteX1336" fmla="*/ 8176449 w 12078891"/>
              <a:gd name="connsiteY1336" fmla="*/ 2082087 h 5907136"/>
              <a:gd name="connsiteX1337" fmla="*/ 8217174 w 12078891"/>
              <a:gd name="connsiteY1337" fmla="*/ 2041361 h 5907136"/>
              <a:gd name="connsiteX1338" fmla="*/ 11389625 w 12078891"/>
              <a:gd name="connsiteY1338" fmla="*/ 2007776 h 5907136"/>
              <a:gd name="connsiteX1339" fmla="*/ 11401843 w 12078891"/>
              <a:gd name="connsiteY1339" fmla="*/ 2019993 h 5907136"/>
              <a:gd name="connsiteX1340" fmla="*/ 11389625 w 12078891"/>
              <a:gd name="connsiteY1340" fmla="*/ 2032209 h 5907136"/>
              <a:gd name="connsiteX1341" fmla="*/ 11377408 w 12078891"/>
              <a:gd name="connsiteY1341" fmla="*/ 2019993 h 5907136"/>
              <a:gd name="connsiteX1342" fmla="*/ 11389625 w 12078891"/>
              <a:gd name="connsiteY1342" fmla="*/ 2007776 h 5907136"/>
              <a:gd name="connsiteX1343" fmla="*/ 11089281 w 12078891"/>
              <a:gd name="connsiteY1343" fmla="*/ 1971100 h 5907136"/>
              <a:gd name="connsiteX1344" fmla="*/ 11094371 w 12078891"/>
              <a:gd name="connsiteY1344" fmla="*/ 1976191 h 5907136"/>
              <a:gd name="connsiteX1345" fmla="*/ 11089281 w 12078891"/>
              <a:gd name="connsiteY1345" fmla="*/ 1981281 h 5907136"/>
              <a:gd name="connsiteX1346" fmla="*/ 11084190 w 12078891"/>
              <a:gd name="connsiteY1346" fmla="*/ 1976191 h 5907136"/>
              <a:gd name="connsiteX1347" fmla="*/ 11089281 w 12078891"/>
              <a:gd name="connsiteY1347" fmla="*/ 1971100 h 5907136"/>
              <a:gd name="connsiteX1348" fmla="*/ 607782 w 12078891"/>
              <a:gd name="connsiteY1348" fmla="*/ 1958886 h 5907136"/>
              <a:gd name="connsiteX1349" fmla="*/ 627126 w 12078891"/>
              <a:gd name="connsiteY1349" fmla="*/ 1978230 h 5907136"/>
              <a:gd name="connsiteX1350" fmla="*/ 607782 w 12078891"/>
              <a:gd name="connsiteY1350" fmla="*/ 1997575 h 5907136"/>
              <a:gd name="connsiteX1351" fmla="*/ 588438 w 12078891"/>
              <a:gd name="connsiteY1351" fmla="*/ 1978230 h 5907136"/>
              <a:gd name="connsiteX1352" fmla="*/ 607782 w 12078891"/>
              <a:gd name="connsiteY1352" fmla="*/ 1958886 h 5907136"/>
              <a:gd name="connsiteX1353" fmla="*/ 8754740 w 12078891"/>
              <a:gd name="connsiteY1353" fmla="*/ 1924294 h 5907136"/>
              <a:gd name="connsiteX1354" fmla="*/ 8760849 w 12078891"/>
              <a:gd name="connsiteY1354" fmla="*/ 1930402 h 5907136"/>
              <a:gd name="connsiteX1355" fmla="*/ 8754740 w 12078891"/>
              <a:gd name="connsiteY1355" fmla="*/ 1936513 h 5907136"/>
              <a:gd name="connsiteX1356" fmla="*/ 8748631 w 12078891"/>
              <a:gd name="connsiteY1356" fmla="*/ 1930402 h 5907136"/>
              <a:gd name="connsiteX1357" fmla="*/ 8754740 w 12078891"/>
              <a:gd name="connsiteY1357" fmla="*/ 1924294 h 5907136"/>
              <a:gd name="connsiteX1358" fmla="*/ 6224720 w 12078891"/>
              <a:gd name="connsiteY1358" fmla="*/ 1894771 h 5907136"/>
              <a:gd name="connsiteX1359" fmla="*/ 6230829 w 12078891"/>
              <a:gd name="connsiteY1359" fmla="*/ 1900877 h 5907136"/>
              <a:gd name="connsiteX1360" fmla="*/ 6224720 w 12078891"/>
              <a:gd name="connsiteY1360" fmla="*/ 1906983 h 5907136"/>
              <a:gd name="connsiteX1361" fmla="*/ 6218611 w 12078891"/>
              <a:gd name="connsiteY1361" fmla="*/ 1900877 h 5907136"/>
              <a:gd name="connsiteX1362" fmla="*/ 6224720 w 12078891"/>
              <a:gd name="connsiteY1362" fmla="*/ 1894771 h 5907136"/>
              <a:gd name="connsiteX1363" fmla="*/ 6900749 w 12078891"/>
              <a:gd name="connsiteY1363" fmla="*/ 1835719 h 5907136"/>
              <a:gd name="connsiteX1364" fmla="*/ 6913985 w 12078891"/>
              <a:gd name="connsiteY1364" fmla="*/ 1848957 h 5907136"/>
              <a:gd name="connsiteX1365" fmla="*/ 6900749 w 12078891"/>
              <a:gd name="connsiteY1365" fmla="*/ 1862192 h 5907136"/>
              <a:gd name="connsiteX1366" fmla="*/ 6887514 w 12078891"/>
              <a:gd name="connsiteY1366" fmla="*/ 1848957 h 5907136"/>
              <a:gd name="connsiteX1367" fmla="*/ 6900749 w 12078891"/>
              <a:gd name="connsiteY1367" fmla="*/ 1835719 h 5907136"/>
              <a:gd name="connsiteX1368" fmla="*/ 3320114 w 12078891"/>
              <a:gd name="connsiteY1368" fmla="*/ 1834701 h 5907136"/>
              <a:gd name="connsiteX1369" fmla="*/ 3324187 w 12078891"/>
              <a:gd name="connsiteY1369" fmla="*/ 1838772 h 5907136"/>
              <a:gd name="connsiteX1370" fmla="*/ 3320114 w 12078891"/>
              <a:gd name="connsiteY1370" fmla="*/ 1842845 h 5907136"/>
              <a:gd name="connsiteX1371" fmla="*/ 3316042 w 12078891"/>
              <a:gd name="connsiteY1371" fmla="*/ 1838772 h 5907136"/>
              <a:gd name="connsiteX1372" fmla="*/ 3320114 w 12078891"/>
              <a:gd name="connsiteY1372" fmla="*/ 1834701 h 5907136"/>
              <a:gd name="connsiteX1373" fmla="*/ 6968963 w 12078891"/>
              <a:gd name="connsiteY1373" fmla="*/ 1829583 h 5907136"/>
              <a:gd name="connsiteX1374" fmla="*/ 6972017 w 12078891"/>
              <a:gd name="connsiteY1374" fmla="*/ 1832637 h 5907136"/>
              <a:gd name="connsiteX1375" fmla="*/ 6968963 w 12078891"/>
              <a:gd name="connsiteY1375" fmla="*/ 1835691 h 5907136"/>
              <a:gd name="connsiteX1376" fmla="*/ 6965909 w 12078891"/>
              <a:gd name="connsiteY1376" fmla="*/ 1832637 h 5907136"/>
              <a:gd name="connsiteX1377" fmla="*/ 6968963 w 12078891"/>
              <a:gd name="connsiteY1377" fmla="*/ 1829583 h 5907136"/>
              <a:gd name="connsiteX1378" fmla="*/ 5026434 w 12078891"/>
              <a:gd name="connsiteY1378" fmla="*/ 1816374 h 5907136"/>
              <a:gd name="connsiteX1379" fmla="*/ 5031521 w 12078891"/>
              <a:gd name="connsiteY1379" fmla="*/ 1821463 h 5907136"/>
              <a:gd name="connsiteX1380" fmla="*/ 5026434 w 12078891"/>
              <a:gd name="connsiteY1380" fmla="*/ 1826554 h 5907136"/>
              <a:gd name="connsiteX1381" fmla="*/ 5021344 w 12078891"/>
              <a:gd name="connsiteY1381" fmla="*/ 1821463 h 5907136"/>
              <a:gd name="connsiteX1382" fmla="*/ 5026434 w 12078891"/>
              <a:gd name="connsiteY1382" fmla="*/ 1816374 h 5907136"/>
              <a:gd name="connsiteX1383" fmla="*/ 1693109 w 12078891"/>
              <a:gd name="connsiteY1383" fmla="*/ 1810250 h 5907136"/>
              <a:gd name="connsiteX1384" fmla="*/ 1722634 w 12078891"/>
              <a:gd name="connsiteY1384" fmla="*/ 1839778 h 5907136"/>
              <a:gd name="connsiteX1385" fmla="*/ 1693109 w 12078891"/>
              <a:gd name="connsiteY1385" fmla="*/ 1869303 h 5907136"/>
              <a:gd name="connsiteX1386" fmla="*/ 1663584 w 12078891"/>
              <a:gd name="connsiteY1386" fmla="*/ 1839778 h 5907136"/>
              <a:gd name="connsiteX1387" fmla="*/ 1693109 w 12078891"/>
              <a:gd name="connsiteY1387" fmla="*/ 1810250 h 5907136"/>
              <a:gd name="connsiteX1388" fmla="*/ 466263 w 12078891"/>
              <a:gd name="connsiteY1388" fmla="*/ 1806168 h 5907136"/>
              <a:gd name="connsiteX1389" fmla="*/ 470336 w 12078891"/>
              <a:gd name="connsiteY1389" fmla="*/ 1810240 h 5907136"/>
              <a:gd name="connsiteX1390" fmla="*/ 466263 w 12078891"/>
              <a:gd name="connsiteY1390" fmla="*/ 1814313 h 5907136"/>
              <a:gd name="connsiteX1391" fmla="*/ 462191 w 12078891"/>
              <a:gd name="connsiteY1391" fmla="*/ 1810240 h 5907136"/>
              <a:gd name="connsiteX1392" fmla="*/ 466263 w 12078891"/>
              <a:gd name="connsiteY1392" fmla="*/ 1806168 h 5907136"/>
              <a:gd name="connsiteX1393" fmla="*/ 11028194 w 12078891"/>
              <a:gd name="connsiteY1393" fmla="*/ 1801104 h 5907136"/>
              <a:gd name="connsiteX1394" fmla="*/ 11040412 w 12078891"/>
              <a:gd name="connsiteY1394" fmla="*/ 1813323 h 5907136"/>
              <a:gd name="connsiteX1395" fmla="*/ 11028194 w 12078891"/>
              <a:gd name="connsiteY1395" fmla="*/ 1825541 h 5907136"/>
              <a:gd name="connsiteX1396" fmla="*/ 11015977 w 12078891"/>
              <a:gd name="connsiteY1396" fmla="*/ 1813323 h 5907136"/>
              <a:gd name="connsiteX1397" fmla="*/ 11028194 w 12078891"/>
              <a:gd name="connsiteY1397" fmla="*/ 1801104 h 5907136"/>
              <a:gd name="connsiteX1398" fmla="*/ 9489820 w 12078891"/>
              <a:gd name="connsiteY1398" fmla="*/ 1800068 h 5907136"/>
              <a:gd name="connsiteX1399" fmla="*/ 9524436 w 12078891"/>
              <a:gd name="connsiteY1399" fmla="*/ 1834686 h 5907136"/>
              <a:gd name="connsiteX1400" fmla="*/ 9489820 w 12078891"/>
              <a:gd name="connsiteY1400" fmla="*/ 1869303 h 5907136"/>
              <a:gd name="connsiteX1401" fmla="*/ 9455204 w 12078891"/>
              <a:gd name="connsiteY1401" fmla="*/ 1834686 h 5907136"/>
              <a:gd name="connsiteX1402" fmla="*/ 9489820 w 12078891"/>
              <a:gd name="connsiteY1402" fmla="*/ 1800068 h 5907136"/>
              <a:gd name="connsiteX1403" fmla="*/ 10635201 w 12078891"/>
              <a:gd name="connsiteY1403" fmla="*/ 1799039 h 5907136"/>
              <a:gd name="connsiteX1404" fmla="*/ 10642329 w 12078891"/>
              <a:gd name="connsiteY1404" fmla="*/ 1806166 h 5907136"/>
              <a:gd name="connsiteX1405" fmla="*/ 10635201 w 12078891"/>
              <a:gd name="connsiteY1405" fmla="*/ 1813293 h 5907136"/>
              <a:gd name="connsiteX1406" fmla="*/ 10628075 w 12078891"/>
              <a:gd name="connsiteY1406" fmla="*/ 1806166 h 5907136"/>
              <a:gd name="connsiteX1407" fmla="*/ 10635201 w 12078891"/>
              <a:gd name="connsiteY1407" fmla="*/ 1799039 h 5907136"/>
              <a:gd name="connsiteX1408" fmla="*/ 8181540 w 12078891"/>
              <a:gd name="connsiteY1408" fmla="*/ 1798022 h 5907136"/>
              <a:gd name="connsiteX1409" fmla="*/ 8186630 w 12078891"/>
              <a:gd name="connsiteY1409" fmla="*/ 1803111 h 5907136"/>
              <a:gd name="connsiteX1410" fmla="*/ 8181540 w 12078891"/>
              <a:gd name="connsiteY1410" fmla="*/ 1808202 h 5907136"/>
              <a:gd name="connsiteX1411" fmla="*/ 8176449 w 12078891"/>
              <a:gd name="connsiteY1411" fmla="*/ 1803111 h 5907136"/>
              <a:gd name="connsiteX1412" fmla="*/ 8181540 w 12078891"/>
              <a:gd name="connsiteY1412" fmla="*/ 1798022 h 5907136"/>
              <a:gd name="connsiteX1413" fmla="*/ 5724840 w 12078891"/>
              <a:gd name="connsiteY1413" fmla="*/ 1792952 h 5907136"/>
              <a:gd name="connsiteX1414" fmla="*/ 5730949 w 12078891"/>
              <a:gd name="connsiteY1414" fmla="*/ 1799061 h 5907136"/>
              <a:gd name="connsiteX1415" fmla="*/ 5724840 w 12078891"/>
              <a:gd name="connsiteY1415" fmla="*/ 1805170 h 5907136"/>
              <a:gd name="connsiteX1416" fmla="*/ 5718734 w 12078891"/>
              <a:gd name="connsiteY1416" fmla="*/ 1799061 h 5907136"/>
              <a:gd name="connsiteX1417" fmla="*/ 5724840 w 12078891"/>
              <a:gd name="connsiteY1417" fmla="*/ 1792952 h 5907136"/>
              <a:gd name="connsiteX1418" fmla="*/ 10191302 w 12078891"/>
              <a:gd name="connsiteY1418" fmla="*/ 1791912 h 5907136"/>
              <a:gd name="connsiteX1419" fmla="*/ 10204538 w 12078891"/>
              <a:gd name="connsiteY1419" fmla="*/ 1805147 h 5907136"/>
              <a:gd name="connsiteX1420" fmla="*/ 10191302 w 12078891"/>
              <a:gd name="connsiteY1420" fmla="*/ 1818383 h 5907136"/>
              <a:gd name="connsiteX1421" fmla="*/ 10178067 w 12078891"/>
              <a:gd name="connsiteY1421" fmla="*/ 1805147 h 5907136"/>
              <a:gd name="connsiteX1422" fmla="*/ 10191302 w 12078891"/>
              <a:gd name="connsiteY1422" fmla="*/ 1791912 h 5907136"/>
              <a:gd name="connsiteX1423" fmla="*/ 5611817 w 12078891"/>
              <a:gd name="connsiteY1423" fmla="*/ 1782750 h 5907136"/>
              <a:gd name="connsiteX1424" fmla="*/ 5613854 w 12078891"/>
              <a:gd name="connsiteY1424" fmla="*/ 1784786 h 5907136"/>
              <a:gd name="connsiteX1425" fmla="*/ 5611817 w 12078891"/>
              <a:gd name="connsiteY1425" fmla="*/ 1786822 h 5907136"/>
              <a:gd name="connsiteX1426" fmla="*/ 5609781 w 12078891"/>
              <a:gd name="connsiteY1426" fmla="*/ 1784786 h 5907136"/>
              <a:gd name="connsiteX1427" fmla="*/ 5611817 w 12078891"/>
              <a:gd name="connsiteY1427" fmla="*/ 1782750 h 5907136"/>
              <a:gd name="connsiteX1428" fmla="*/ 2172677 w 12078891"/>
              <a:gd name="connsiteY1428" fmla="*/ 1781757 h 5907136"/>
              <a:gd name="connsiteX1429" fmla="*/ 2195074 w 12078891"/>
              <a:gd name="connsiteY1429" fmla="*/ 1804157 h 5907136"/>
              <a:gd name="connsiteX1430" fmla="*/ 2172677 w 12078891"/>
              <a:gd name="connsiteY1430" fmla="*/ 1826554 h 5907136"/>
              <a:gd name="connsiteX1431" fmla="*/ 2150279 w 12078891"/>
              <a:gd name="connsiteY1431" fmla="*/ 1804157 h 5907136"/>
              <a:gd name="connsiteX1432" fmla="*/ 2172677 w 12078891"/>
              <a:gd name="connsiteY1432" fmla="*/ 1781757 h 5907136"/>
              <a:gd name="connsiteX1433" fmla="*/ 8210047 w 12078891"/>
              <a:gd name="connsiteY1433" fmla="*/ 1762412 h 5907136"/>
              <a:gd name="connsiteX1434" fmla="*/ 8219210 w 12078891"/>
              <a:gd name="connsiteY1434" fmla="*/ 1771574 h 5907136"/>
              <a:gd name="connsiteX1435" fmla="*/ 8210047 w 12078891"/>
              <a:gd name="connsiteY1435" fmla="*/ 1780737 h 5907136"/>
              <a:gd name="connsiteX1436" fmla="*/ 8200884 w 12078891"/>
              <a:gd name="connsiteY1436" fmla="*/ 1771574 h 5907136"/>
              <a:gd name="connsiteX1437" fmla="*/ 8210047 w 12078891"/>
              <a:gd name="connsiteY1437" fmla="*/ 1762412 h 5907136"/>
              <a:gd name="connsiteX1438" fmla="*/ 559930 w 12078891"/>
              <a:gd name="connsiteY1438" fmla="*/ 1753225 h 5907136"/>
              <a:gd name="connsiteX1439" fmla="*/ 572147 w 12078891"/>
              <a:gd name="connsiteY1439" fmla="*/ 1765442 h 5907136"/>
              <a:gd name="connsiteX1440" fmla="*/ 559930 w 12078891"/>
              <a:gd name="connsiteY1440" fmla="*/ 1777660 h 5907136"/>
              <a:gd name="connsiteX1441" fmla="*/ 547713 w 12078891"/>
              <a:gd name="connsiteY1441" fmla="*/ 1765442 h 5907136"/>
              <a:gd name="connsiteX1442" fmla="*/ 559930 w 12078891"/>
              <a:gd name="connsiteY1442" fmla="*/ 1753225 h 5907136"/>
              <a:gd name="connsiteX1443" fmla="*/ 6170759 w 12078891"/>
              <a:gd name="connsiteY1443" fmla="*/ 1745079 h 5907136"/>
              <a:gd name="connsiteX1444" fmla="*/ 6179922 w 12078891"/>
              <a:gd name="connsiteY1444" fmla="*/ 1754241 h 5907136"/>
              <a:gd name="connsiteX1445" fmla="*/ 6170759 w 12078891"/>
              <a:gd name="connsiteY1445" fmla="*/ 1763405 h 5907136"/>
              <a:gd name="connsiteX1446" fmla="*/ 6160578 w 12078891"/>
              <a:gd name="connsiteY1446" fmla="*/ 1754241 h 5907136"/>
              <a:gd name="connsiteX1447" fmla="*/ 6170759 w 12078891"/>
              <a:gd name="connsiteY1447" fmla="*/ 1745079 h 5907136"/>
              <a:gd name="connsiteX1448" fmla="*/ 7806873 w 12078891"/>
              <a:gd name="connsiteY1448" fmla="*/ 1737952 h 5907136"/>
              <a:gd name="connsiteX1449" fmla="*/ 7811963 w 12078891"/>
              <a:gd name="connsiteY1449" fmla="*/ 1743043 h 5907136"/>
              <a:gd name="connsiteX1450" fmla="*/ 7806873 w 12078891"/>
              <a:gd name="connsiteY1450" fmla="*/ 1748133 h 5907136"/>
              <a:gd name="connsiteX1451" fmla="*/ 7801782 w 12078891"/>
              <a:gd name="connsiteY1451" fmla="*/ 1743043 h 5907136"/>
              <a:gd name="connsiteX1452" fmla="*/ 7806873 w 12078891"/>
              <a:gd name="connsiteY1452" fmla="*/ 1737952 h 5907136"/>
              <a:gd name="connsiteX1453" fmla="*/ 961068 w 12078891"/>
              <a:gd name="connsiteY1453" fmla="*/ 1706391 h 5907136"/>
              <a:gd name="connsiteX1454" fmla="*/ 967176 w 12078891"/>
              <a:gd name="connsiteY1454" fmla="*/ 1712500 h 5907136"/>
              <a:gd name="connsiteX1455" fmla="*/ 961068 w 12078891"/>
              <a:gd name="connsiteY1455" fmla="*/ 1718608 h 5907136"/>
              <a:gd name="connsiteX1456" fmla="*/ 954959 w 12078891"/>
              <a:gd name="connsiteY1456" fmla="*/ 1712500 h 5907136"/>
              <a:gd name="connsiteX1457" fmla="*/ 961068 w 12078891"/>
              <a:gd name="connsiteY1457" fmla="*/ 1706391 h 5907136"/>
              <a:gd name="connsiteX1458" fmla="*/ 4813613 w 12078891"/>
              <a:gd name="connsiteY1458" fmla="*/ 1703336 h 5907136"/>
              <a:gd name="connsiteX1459" fmla="*/ 4817688 w 12078891"/>
              <a:gd name="connsiteY1459" fmla="*/ 1707408 h 5907136"/>
              <a:gd name="connsiteX1460" fmla="*/ 4813613 w 12078891"/>
              <a:gd name="connsiteY1460" fmla="*/ 1711481 h 5907136"/>
              <a:gd name="connsiteX1461" fmla="*/ 4809541 w 12078891"/>
              <a:gd name="connsiteY1461" fmla="*/ 1707408 h 5907136"/>
              <a:gd name="connsiteX1462" fmla="*/ 4813613 w 12078891"/>
              <a:gd name="connsiteY1462" fmla="*/ 1703336 h 5907136"/>
              <a:gd name="connsiteX1463" fmla="*/ 4269970 w 12078891"/>
              <a:gd name="connsiteY1463" fmla="*/ 1698253 h 5907136"/>
              <a:gd name="connsiteX1464" fmla="*/ 4300511 w 12078891"/>
              <a:gd name="connsiteY1464" fmla="*/ 1728798 h 5907136"/>
              <a:gd name="connsiteX1465" fmla="*/ 4269970 w 12078891"/>
              <a:gd name="connsiteY1465" fmla="*/ 1758324 h 5907136"/>
              <a:gd name="connsiteX1466" fmla="*/ 4239427 w 12078891"/>
              <a:gd name="connsiteY1466" fmla="*/ 1728798 h 5907136"/>
              <a:gd name="connsiteX1467" fmla="*/ 4269970 w 12078891"/>
              <a:gd name="connsiteY1467" fmla="*/ 1698253 h 5907136"/>
              <a:gd name="connsiteX1468" fmla="*/ 7008670 w 12078891"/>
              <a:gd name="connsiteY1468" fmla="*/ 1697244 h 5907136"/>
              <a:gd name="connsiteX1469" fmla="*/ 7013760 w 12078891"/>
              <a:gd name="connsiteY1469" fmla="*/ 1702335 h 5907136"/>
              <a:gd name="connsiteX1470" fmla="*/ 7008670 w 12078891"/>
              <a:gd name="connsiteY1470" fmla="*/ 1707425 h 5907136"/>
              <a:gd name="connsiteX1471" fmla="*/ 7003579 w 12078891"/>
              <a:gd name="connsiteY1471" fmla="*/ 1702335 h 5907136"/>
              <a:gd name="connsiteX1472" fmla="*/ 7008670 w 12078891"/>
              <a:gd name="connsiteY1472" fmla="*/ 1697244 h 5907136"/>
              <a:gd name="connsiteX1473" fmla="*/ 3364842 w 12078891"/>
              <a:gd name="connsiteY1473" fmla="*/ 1697228 h 5907136"/>
              <a:gd name="connsiteX1474" fmla="*/ 3370952 w 12078891"/>
              <a:gd name="connsiteY1474" fmla="*/ 1703336 h 5907136"/>
              <a:gd name="connsiteX1475" fmla="*/ 3364842 w 12078891"/>
              <a:gd name="connsiteY1475" fmla="*/ 1709445 h 5907136"/>
              <a:gd name="connsiteX1476" fmla="*/ 3358734 w 12078891"/>
              <a:gd name="connsiteY1476" fmla="*/ 1703336 h 5907136"/>
              <a:gd name="connsiteX1477" fmla="*/ 3364842 w 12078891"/>
              <a:gd name="connsiteY1477" fmla="*/ 1697228 h 5907136"/>
              <a:gd name="connsiteX1478" fmla="*/ 1989412 w 12078891"/>
              <a:gd name="connsiteY1478" fmla="*/ 1695213 h 5907136"/>
              <a:gd name="connsiteX1479" fmla="*/ 2000613 w 12078891"/>
              <a:gd name="connsiteY1479" fmla="*/ 1706413 h 5907136"/>
              <a:gd name="connsiteX1480" fmla="*/ 1989412 w 12078891"/>
              <a:gd name="connsiteY1480" fmla="*/ 1717613 h 5907136"/>
              <a:gd name="connsiteX1481" fmla="*/ 1978214 w 12078891"/>
              <a:gd name="connsiteY1481" fmla="*/ 1706413 h 5907136"/>
              <a:gd name="connsiteX1482" fmla="*/ 1989412 w 12078891"/>
              <a:gd name="connsiteY1482" fmla="*/ 1695213 h 5907136"/>
              <a:gd name="connsiteX1483" fmla="*/ 3038026 w 12078891"/>
              <a:gd name="connsiteY1483" fmla="*/ 1681956 h 5907136"/>
              <a:gd name="connsiteX1484" fmla="*/ 3040062 w 12078891"/>
              <a:gd name="connsiteY1484" fmla="*/ 1683992 h 5907136"/>
              <a:gd name="connsiteX1485" fmla="*/ 3038026 w 12078891"/>
              <a:gd name="connsiteY1485" fmla="*/ 1686029 h 5907136"/>
              <a:gd name="connsiteX1486" fmla="*/ 3035990 w 12078891"/>
              <a:gd name="connsiteY1486" fmla="*/ 1683992 h 5907136"/>
              <a:gd name="connsiteX1487" fmla="*/ 3038026 w 12078891"/>
              <a:gd name="connsiteY1487" fmla="*/ 1681956 h 5907136"/>
              <a:gd name="connsiteX1488" fmla="*/ 2787638 w 12078891"/>
              <a:gd name="connsiteY1488" fmla="*/ 1677907 h 5907136"/>
              <a:gd name="connsiteX1489" fmla="*/ 2803927 w 12078891"/>
              <a:gd name="connsiteY1489" fmla="*/ 1694197 h 5907136"/>
              <a:gd name="connsiteX1490" fmla="*/ 2787638 w 12078891"/>
              <a:gd name="connsiteY1490" fmla="*/ 1710486 h 5907136"/>
              <a:gd name="connsiteX1491" fmla="*/ 2771350 w 12078891"/>
              <a:gd name="connsiteY1491" fmla="*/ 1694197 h 5907136"/>
              <a:gd name="connsiteX1492" fmla="*/ 2787638 w 12078891"/>
              <a:gd name="connsiteY1492" fmla="*/ 1677907 h 5907136"/>
              <a:gd name="connsiteX1493" fmla="*/ 8908476 w 12078891"/>
              <a:gd name="connsiteY1493" fmla="*/ 1670778 h 5907136"/>
              <a:gd name="connsiteX1494" fmla="*/ 8913566 w 12078891"/>
              <a:gd name="connsiteY1494" fmla="*/ 1675869 h 5907136"/>
              <a:gd name="connsiteX1495" fmla="*/ 8908476 w 12078891"/>
              <a:gd name="connsiteY1495" fmla="*/ 1680959 h 5907136"/>
              <a:gd name="connsiteX1496" fmla="*/ 8903385 w 12078891"/>
              <a:gd name="connsiteY1496" fmla="*/ 1675869 h 5907136"/>
              <a:gd name="connsiteX1497" fmla="*/ 8908476 w 12078891"/>
              <a:gd name="connsiteY1497" fmla="*/ 1670778 h 5907136"/>
              <a:gd name="connsiteX1498" fmla="*/ 9803401 w 12078891"/>
              <a:gd name="connsiteY1498" fmla="*/ 1667723 h 5907136"/>
              <a:gd name="connsiteX1499" fmla="*/ 9815617 w 12078891"/>
              <a:gd name="connsiteY1499" fmla="*/ 1679940 h 5907136"/>
              <a:gd name="connsiteX1500" fmla="*/ 9803401 w 12078891"/>
              <a:gd name="connsiteY1500" fmla="*/ 1692156 h 5907136"/>
              <a:gd name="connsiteX1501" fmla="*/ 9791183 w 12078891"/>
              <a:gd name="connsiteY1501" fmla="*/ 1679940 h 5907136"/>
              <a:gd name="connsiteX1502" fmla="*/ 9803401 w 12078891"/>
              <a:gd name="connsiteY1502" fmla="*/ 1667723 h 5907136"/>
              <a:gd name="connsiteX1503" fmla="*/ 7189895 w 12078891"/>
              <a:gd name="connsiteY1503" fmla="*/ 1665690 h 5907136"/>
              <a:gd name="connsiteX1504" fmla="*/ 7202112 w 12078891"/>
              <a:gd name="connsiteY1504" fmla="*/ 1677908 h 5907136"/>
              <a:gd name="connsiteX1505" fmla="*/ 7189895 w 12078891"/>
              <a:gd name="connsiteY1505" fmla="*/ 1690124 h 5907136"/>
              <a:gd name="connsiteX1506" fmla="*/ 7177677 w 12078891"/>
              <a:gd name="connsiteY1506" fmla="*/ 1677908 h 5907136"/>
              <a:gd name="connsiteX1507" fmla="*/ 7189895 w 12078891"/>
              <a:gd name="connsiteY1507" fmla="*/ 1665690 h 5907136"/>
              <a:gd name="connsiteX1508" fmla="*/ 6840681 w 12078891"/>
              <a:gd name="connsiteY1508" fmla="*/ 1665682 h 5907136"/>
              <a:gd name="connsiteX1509" fmla="*/ 6890568 w 12078891"/>
              <a:gd name="connsiteY1509" fmla="*/ 1714552 h 5907136"/>
              <a:gd name="connsiteX1510" fmla="*/ 6840681 w 12078891"/>
              <a:gd name="connsiteY1510" fmla="*/ 1763425 h 5907136"/>
              <a:gd name="connsiteX1511" fmla="*/ 6790793 w 12078891"/>
              <a:gd name="connsiteY1511" fmla="*/ 1714552 h 5907136"/>
              <a:gd name="connsiteX1512" fmla="*/ 6840681 w 12078891"/>
              <a:gd name="connsiteY1512" fmla="*/ 1665682 h 5907136"/>
              <a:gd name="connsiteX1513" fmla="*/ 4489879 w 12078891"/>
              <a:gd name="connsiteY1513" fmla="*/ 1651438 h 5907136"/>
              <a:gd name="connsiteX1514" fmla="*/ 4500062 w 12078891"/>
              <a:gd name="connsiteY1514" fmla="*/ 1661619 h 5907136"/>
              <a:gd name="connsiteX1515" fmla="*/ 4489879 w 12078891"/>
              <a:gd name="connsiteY1515" fmla="*/ 1671800 h 5907136"/>
              <a:gd name="connsiteX1516" fmla="*/ 4479698 w 12078891"/>
              <a:gd name="connsiteY1516" fmla="*/ 1661619 h 5907136"/>
              <a:gd name="connsiteX1517" fmla="*/ 4489879 w 12078891"/>
              <a:gd name="connsiteY1517" fmla="*/ 1651438 h 5907136"/>
              <a:gd name="connsiteX1518" fmla="*/ 4124356 w 12078891"/>
              <a:gd name="connsiteY1518" fmla="*/ 1643267 h 5907136"/>
              <a:gd name="connsiteX1519" fmla="*/ 4135556 w 12078891"/>
              <a:gd name="connsiteY1519" fmla="*/ 1654466 h 5907136"/>
              <a:gd name="connsiteX1520" fmla="*/ 4124356 w 12078891"/>
              <a:gd name="connsiteY1520" fmla="*/ 1665666 h 5907136"/>
              <a:gd name="connsiteX1521" fmla="*/ 4113157 w 12078891"/>
              <a:gd name="connsiteY1521" fmla="*/ 1654466 h 5907136"/>
              <a:gd name="connsiteX1522" fmla="*/ 4124356 w 12078891"/>
              <a:gd name="connsiteY1522" fmla="*/ 1643267 h 5907136"/>
              <a:gd name="connsiteX1523" fmla="*/ 1369383 w 12078891"/>
              <a:gd name="connsiteY1523" fmla="*/ 1634128 h 5907136"/>
              <a:gd name="connsiteX1524" fmla="*/ 1384655 w 12078891"/>
              <a:gd name="connsiteY1524" fmla="*/ 1649400 h 5907136"/>
              <a:gd name="connsiteX1525" fmla="*/ 1369383 w 12078891"/>
              <a:gd name="connsiteY1525" fmla="*/ 1664671 h 5907136"/>
              <a:gd name="connsiteX1526" fmla="*/ 1354111 w 12078891"/>
              <a:gd name="connsiteY1526" fmla="*/ 1649400 h 5907136"/>
              <a:gd name="connsiteX1527" fmla="*/ 1369383 w 12078891"/>
              <a:gd name="connsiteY1527" fmla="*/ 1634128 h 5907136"/>
              <a:gd name="connsiteX1528" fmla="*/ 9290270 w 12078891"/>
              <a:gd name="connsiteY1528" fmla="*/ 1625987 h 5907136"/>
              <a:gd name="connsiteX1529" fmla="*/ 9295360 w 12078891"/>
              <a:gd name="connsiteY1529" fmla="*/ 1631077 h 5907136"/>
              <a:gd name="connsiteX1530" fmla="*/ 9290270 w 12078891"/>
              <a:gd name="connsiteY1530" fmla="*/ 1636167 h 5907136"/>
              <a:gd name="connsiteX1531" fmla="*/ 9285179 w 12078891"/>
              <a:gd name="connsiteY1531" fmla="*/ 1631077 h 5907136"/>
              <a:gd name="connsiteX1532" fmla="*/ 9290270 w 12078891"/>
              <a:gd name="connsiteY1532" fmla="*/ 1625987 h 5907136"/>
              <a:gd name="connsiteX1533" fmla="*/ 1867190 w 12078891"/>
              <a:gd name="connsiteY1533" fmla="*/ 1615780 h 5907136"/>
              <a:gd name="connsiteX1534" fmla="*/ 1879408 w 12078891"/>
              <a:gd name="connsiteY1534" fmla="*/ 1627997 h 5907136"/>
              <a:gd name="connsiteX1535" fmla="*/ 1867190 w 12078891"/>
              <a:gd name="connsiteY1535" fmla="*/ 1640215 h 5907136"/>
              <a:gd name="connsiteX1536" fmla="*/ 1854973 w 12078891"/>
              <a:gd name="connsiteY1536" fmla="*/ 1627997 h 5907136"/>
              <a:gd name="connsiteX1537" fmla="*/ 1867190 w 12078891"/>
              <a:gd name="connsiteY1537" fmla="*/ 1615780 h 5907136"/>
              <a:gd name="connsiteX1538" fmla="*/ 1952765 w 12078891"/>
              <a:gd name="connsiteY1538" fmla="*/ 1611732 h 5907136"/>
              <a:gd name="connsiteX1539" fmla="*/ 1985346 w 12078891"/>
              <a:gd name="connsiteY1539" fmla="*/ 1644310 h 5907136"/>
              <a:gd name="connsiteX1540" fmla="*/ 1952765 w 12078891"/>
              <a:gd name="connsiteY1540" fmla="*/ 1676889 h 5907136"/>
              <a:gd name="connsiteX1541" fmla="*/ 1920186 w 12078891"/>
              <a:gd name="connsiteY1541" fmla="*/ 1644310 h 5907136"/>
              <a:gd name="connsiteX1542" fmla="*/ 1952765 w 12078891"/>
              <a:gd name="connsiteY1542" fmla="*/ 1611732 h 5907136"/>
              <a:gd name="connsiteX1543" fmla="*/ 7601213 w 12078891"/>
              <a:gd name="connsiteY1543" fmla="*/ 1601545 h 5907136"/>
              <a:gd name="connsiteX1544" fmla="*/ 7612413 w 12078891"/>
              <a:gd name="connsiteY1544" fmla="*/ 1612743 h 5907136"/>
              <a:gd name="connsiteX1545" fmla="*/ 7601213 w 12078891"/>
              <a:gd name="connsiteY1545" fmla="*/ 1623943 h 5907136"/>
              <a:gd name="connsiteX1546" fmla="*/ 7590014 w 12078891"/>
              <a:gd name="connsiteY1546" fmla="*/ 1612743 h 5907136"/>
              <a:gd name="connsiteX1547" fmla="*/ 7601213 w 12078891"/>
              <a:gd name="connsiteY1547" fmla="*/ 1601545 h 5907136"/>
              <a:gd name="connsiteX1548" fmla="*/ 4432839 w 12078891"/>
              <a:gd name="connsiteY1548" fmla="*/ 1598471 h 5907136"/>
              <a:gd name="connsiteX1549" fmla="*/ 4450147 w 12078891"/>
              <a:gd name="connsiteY1549" fmla="*/ 1615779 h 5907136"/>
              <a:gd name="connsiteX1550" fmla="*/ 4432839 w 12078891"/>
              <a:gd name="connsiteY1550" fmla="*/ 1633087 h 5907136"/>
              <a:gd name="connsiteX1551" fmla="*/ 4415530 w 12078891"/>
              <a:gd name="connsiteY1551" fmla="*/ 1615779 h 5907136"/>
              <a:gd name="connsiteX1552" fmla="*/ 4432839 w 12078891"/>
              <a:gd name="connsiteY1552" fmla="*/ 1598471 h 5907136"/>
              <a:gd name="connsiteX1553" fmla="*/ 8604059 w 12078891"/>
              <a:gd name="connsiteY1553" fmla="*/ 1598470 h 5907136"/>
              <a:gd name="connsiteX1554" fmla="*/ 8627476 w 12078891"/>
              <a:gd name="connsiteY1554" fmla="*/ 1621886 h 5907136"/>
              <a:gd name="connsiteX1555" fmla="*/ 8604059 w 12078891"/>
              <a:gd name="connsiteY1555" fmla="*/ 1645302 h 5907136"/>
              <a:gd name="connsiteX1556" fmla="*/ 8580642 w 12078891"/>
              <a:gd name="connsiteY1556" fmla="*/ 1621886 h 5907136"/>
              <a:gd name="connsiteX1557" fmla="*/ 8604059 w 12078891"/>
              <a:gd name="connsiteY1557" fmla="*/ 1598470 h 5907136"/>
              <a:gd name="connsiteX1558" fmla="*/ 970231 w 12078891"/>
              <a:gd name="connsiteY1558" fmla="*/ 1592364 h 5907136"/>
              <a:gd name="connsiteX1559" fmla="*/ 985503 w 12078891"/>
              <a:gd name="connsiteY1559" fmla="*/ 1607636 h 5907136"/>
              <a:gd name="connsiteX1560" fmla="*/ 970231 w 12078891"/>
              <a:gd name="connsiteY1560" fmla="*/ 1622908 h 5907136"/>
              <a:gd name="connsiteX1561" fmla="*/ 954959 w 12078891"/>
              <a:gd name="connsiteY1561" fmla="*/ 1607636 h 5907136"/>
              <a:gd name="connsiteX1562" fmla="*/ 970231 w 12078891"/>
              <a:gd name="connsiteY1562" fmla="*/ 1592364 h 5907136"/>
              <a:gd name="connsiteX1563" fmla="*/ 8077693 w 12078891"/>
              <a:gd name="connsiteY1563" fmla="*/ 1588309 h 5907136"/>
              <a:gd name="connsiteX1564" fmla="*/ 8099073 w 12078891"/>
              <a:gd name="connsiteY1564" fmla="*/ 1609690 h 5907136"/>
              <a:gd name="connsiteX1565" fmla="*/ 8077693 w 12078891"/>
              <a:gd name="connsiteY1565" fmla="*/ 1631068 h 5907136"/>
              <a:gd name="connsiteX1566" fmla="*/ 8056312 w 12078891"/>
              <a:gd name="connsiteY1566" fmla="*/ 1609690 h 5907136"/>
              <a:gd name="connsiteX1567" fmla="*/ 8077693 w 12078891"/>
              <a:gd name="connsiteY1567" fmla="*/ 1588309 h 5907136"/>
              <a:gd name="connsiteX1568" fmla="*/ 10993578 w 12078891"/>
              <a:gd name="connsiteY1568" fmla="*/ 1587269 h 5907136"/>
              <a:gd name="connsiteX1569" fmla="*/ 11004777 w 12078891"/>
              <a:gd name="connsiteY1569" fmla="*/ 1598469 h 5907136"/>
              <a:gd name="connsiteX1570" fmla="*/ 10993578 w 12078891"/>
              <a:gd name="connsiteY1570" fmla="*/ 1609668 h 5907136"/>
              <a:gd name="connsiteX1571" fmla="*/ 10982378 w 12078891"/>
              <a:gd name="connsiteY1571" fmla="*/ 1598469 h 5907136"/>
              <a:gd name="connsiteX1572" fmla="*/ 10993578 w 12078891"/>
              <a:gd name="connsiteY1572" fmla="*/ 1587269 h 5907136"/>
              <a:gd name="connsiteX1573" fmla="*/ 1053773 w 12078891"/>
              <a:gd name="connsiteY1573" fmla="*/ 1581190 h 5907136"/>
              <a:gd name="connsiteX1574" fmla="*/ 1061918 w 12078891"/>
              <a:gd name="connsiteY1574" fmla="*/ 1589335 h 5907136"/>
              <a:gd name="connsiteX1575" fmla="*/ 1053773 w 12078891"/>
              <a:gd name="connsiteY1575" fmla="*/ 1597478 h 5907136"/>
              <a:gd name="connsiteX1576" fmla="*/ 1045628 w 12078891"/>
              <a:gd name="connsiteY1576" fmla="*/ 1589335 h 5907136"/>
              <a:gd name="connsiteX1577" fmla="*/ 1053773 w 12078891"/>
              <a:gd name="connsiteY1577" fmla="*/ 1581190 h 5907136"/>
              <a:gd name="connsiteX1578" fmla="*/ 6563753 w 12078891"/>
              <a:gd name="connsiteY1578" fmla="*/ 1579126 h 5907136"/>
              <a:gd name="connsiteX1579" fmla="*/ 6574952 w 12078891"/>
              <a:gd name="connsiteY1579" fmla="*/ 1590325 h 5907136"/>
              <a:gd name="connsiteX1580" fmla="*/ 6563753 w 12078891"/>
              <a:gd name="connsiteY1580" fmla="*/ 1601524 h 5907136"/>
              <a:gd name="connsiteX1581" fmla="*/ 6552553 w 12078891"/>
              <a:gd name="connsiteY1581" fmla="*/ 1590325 h 5907136"/>
              <a:gd name="connsiteX1582" fmla="*/ 6563753 w 12078891"/>
              <a:gd name="connsiteY1582" fmla="*/ 1579126 h 5907136"/>
              <a:gd name="connsiteX1583" fmla="*/ 9187440 w 12078891"/>
              <a:gd name="connsiteY1583" fmla="*/ 1578129 h 5907136"/>
              <a:gd name="connsiteX1584" fmla="*/ 9198639 w 12078891"/>
              <a:gd name="connsiteY1584" fmla="*/ 1589328 h 5907136"/>
              <a:gd name="connsiteX1585" fmla="*/ 9187440 w 12078891"/>
              <a:gd name="connsiteY1585" fmla="*/ 1600526 h 5907136"/>
              <a:gd name="connsiteX1586" fmla="*/ 9176240 w 12078891"/>
              <a:gd name="connsiteY1586" fmla="*/ 1589328 h 5907136"/>
              <a:gd name="connsiteX1587" fmla="*/ 9187440 w 12078891"/>
              <a:gd name="connsiteY1587" fmla="*/ 1578129 h 5907136"/>
              <a:gd name="connsiteX1588" fmla="*/ 5811366 w 12078891"/>
              <a:gd name="connsiteY1588" fmla="*/ 1539421 h 5907136"/>
              <a:gd name="connsiteX1589" fmla="*/ 5821547 w 12078891"/>
              <a:gd name="connsiteY1589" fmla="*/ 1549602 h 5907136"/>
              <a:gd name="connsiteX1590" fmla="*/ 5811366 w 12078891"/>
              <a:gd name="connsiteY1590" fmla="*/ 1559783 h 5907136"/>
              <a:gd name="connsiteX1591" fmla="*/ 5801185 w 12078891"/>
              <a:gd name="connsiteY1591" fmla="*/ 1549602 h 5907136"/>
              <a:gd name="connsiteX1592" fmla="*/ 5811366 w 12078891"/>
              <a:gd name="connsiteY1592" fmla="*/ 1539421 h 5907136"/>
              <a:gd name="connsiteX1593" fmla="*/ 6556626 w 12078891"/>
              <a:gd name="connsiteY1593" fmla="*/ 1510942 h 5907136"/>
              <a:gd name="connsiteX1594" fmla="*/ 6568843 w 12078891"/>
              <a:gd name="connsiteY1594" fmla="*/ 1523160 h 5907136"/>
              <a:gd name="connsiteX1595" fmla="*/ 6556626 w 12078891"/>
              <a:gd name="connsiteY1595" fmla="*/ 1535375 h 5907136"/>
              <a:gd name="connsiteX1596" fmla="*/ 6544408 w 12078891"/>
              <a:gd name="connsiteY1596" fmla="*/ 1523160 h 5907136"/>
              <a:gd name="connsiteX1597" fmla="*/ 6556626 w 12078891"/>
              <a:gd name="connsiteY1597" fmla="*/ 1510942 h 5907136"/>
              <a:gd name="connsiteX1598" fmla="*/ 5064100 w 12078891"/>
              <a:gd name="connsiteY1598" fmla="*/ 1507884 h 5907136"/>
              <a:gd name="connsiteX1599" fmla="*/ 5076314 w 12078891"/>
              <a:gd name="connsiteY1599" fmla="*/ 1520102 h 5907136"/>
              <a:gd name="connsiteX1600" fmla="*/ 5064100 w 12078891"/>
              <a:gd name="connsiteY1600" fmla="*/ 1532317 h 5907136"/>
              <a:gd name="connsiteX1601" fmla="*/ 5051886 w 12078891"/>
              <a:gd name="connsiteY1601" fmla="*/ 1520102 h 5907136"/>
              <a:gd name="connsiteX1602" fmla="*/ 5064100 w 12078891"/>
              <a:gd name="connsiteY1602" fmla="*/ 1507884 h 5907136"/>
              <a:gd name="connsiteX1603" fmla="*/ 12045293 w 12078891"/>
              <a:gd name="connsiteY1603" fmla="*/ 1495671 h 5907136"/>
              <a:gd name="connsiteX1604" fmla="*/ 12074818 w 12078891"/>
              <a:gd name="connsiteY1604" fmla="*/ 1525195 h 5907136"/>
              <a:gd name="connsiteX1605" fmla="*/ 12045293 w 12078891"/>
              <a:gd name="connsiteY1605" fmla="*/ 1553701 h 5907136"/>
              <a:gd name="connsiteX1606" fmla="*/ 12015767 w 12078891"/>
              <a:gd name="connsiteY1606" fmla="*/ 1525195 h 5907136"/>
              <a:gd name="connsiteX1607" fmla="*/ 12045293 w 12078891"/>
              <a:gd name="connsiteY1607" fmla="*/ 1495671 h 5907136"/>
              <a:gd name="connsiteX1608" fmla="*/ 7198040 w 12078891"/>
              <a:gd name="connsiteY1608" fmla="*/ 1482432 h 5907136"/>
              <a:gd name="connsiteX1609" fmla="*/ 7203130 w 12078891"/>
              <a:gd name="connsiteY1609" fmla="*/ 1487523 h 5907136"/>
              <a:gd name="connsiteX1610" fmla="*/ 7198040 w 12078891"/>
              <a:gd name="connsiteY1610" fmla="*/ 1492613 h 5907136"/>
              <a:gd name="connsiteX1611" fmla="*/ 7192949 w 12078891"/>
              <a:gd name="connsiteY1611" fmla="*/ 1487523 h 5907136"/>
              <a:gd name="connsiteX1612" fmla="*/ 7198040 w 12078891"/>
              <a:gd name="connsiteY1612" fmla="*/ 1482432 h 5907136"/>
              <a:gd name="connsiteX1613" fmla="*/ 10018223 w 12078891"/>
              <a:gd name="connsiteY1613" fmla="*/ 1481387 h 5907136"/>
              <a:gd name="connsiteX1614" fmla="*/ 10025350 w 12078891"/>
              <a:gd name="connsiteY1614" fmla="*/ 1488514 h 5907136"/>
              <a:gd name="connsiteX1615" fmla="*/ 10018223 w 12078891"/>
              <a:gd name="connsiteY1615" fmla="*/ 1494622 h 5907136"/>
              <a:gd name="connsiteX1616" fmla="*/ 10011096 w 12078891"/>
              <a:gd name="connsiteY1616" fmla="*/ 1488514 h 5907136"/>
              <a:gd name="connsiteX1617" fmla="*/ 10018223 w 12078891"/>
              <a:gd name="connsiteY1617" fmla="*/ 1481387 h 5907136"/>
              <a:gd name="connsiteX1618" fmla="*/ 8393309 w 12078891"/>
              <a:gd name="connsiteY1618" fmla="*/ 1477350 h 5907136"/>
              <a:gd name="connsiteX1619" fmla="*/ 8425888 w 12078891"/>
              <a:gd name="connsiteY1619" fmla="*/ 1509928 h 5907136"/>
              <a:gd name="connsiteX1620" fmla="*/ 8393309 w 12078891"/>
              <a:gd name="connsiteY1620" fmla="*/ 1542506 h 5907136"/>
              <a:gd name="connsiteX1621" fmla="*/ 8360729 w 12078891"/>
              <a:gd name="connsiteY1621" fmla="*/ 1509928 h 5907136"/>
              <a:gd name="connsiteX1622" fmla="*/ 8393309 w 12078891"/>
              <a:gd name="connsiteY1622" fmla="*/ 1477350 h 5907136"/>
              <a:gd name="connsiteX1623" fmla="*/ 5908087 w 12078891"/>
              <a:gd name="connsiteY1623" fmla="*/ 1476298 h 5907136"/>
              <a:gd name="connsiteX1624" fmla="*/ 5910123 w 12078891"/>
              <a:gd name="connsiteY1624" fmla="*/ 1478334 h 5907136"/>
              <a:gd name="connsiteX1625" fmla="*/ 5908087 w 12078891"/>
              <a:gd name="connsiteY1625" fmla="*/ 1480369 h 5907136"/>
              <a:gd name="connsiteX1626" fmla="*/ 5906050 w 12078891"/>
              <a:gd name="connsiteY1626" fmla="*/ 1478334 h 5907136"/>
              <a:gd name="connsiteX1627" fmla="*/ 5908087 w 12078891"/>
              <a:gd name="connsiteY1627" fmla="*/ 1476298 h 5907136"/>
              <a:gd name="connsiteX1628" fmla="*/ 10401034 w 12078891"/>
              <a:gd name="connsiteY1628" fmla="*/ 1474260 h 5907136"/>
              <a:gd name="connsiteX1629" fmla="*/ 10410197 w 12078891"/>
              <a:gd name="connsiteY1629" fmla="*/ 1483423 h 5907136"/>
              <a:gd name="connsiteX1630" fmla="*/ 10401034 w 12078891"/>
              <a:gd name="connsiteY1630" fmla="*/ 1492586 h 5907136"/>
              <a:gd name="connsiteX1631" fmla="*/ 10391871 w 12078891"/>
              <a:gd name="connsiteY1631" fmla="*/ 1483423 h 5907136"/>
              <a:gd name="connsiteX1632" fmla="*/ 10401034 w 12078891"/>
              <a:gd name="connsiteY1632" fmla="*/ 1474260 h 5907136"/>
              <a:gd name="connsiteX1633" fmla="*/ 2631798 w 12078891"/>
              <a:gd name="connsiteY1633" fmla="*/ 1469172 h 5907136"/>
              <a:gd name="connsiteX1634" fmla="*/ 2637906 w 12078891"/>
              <a:gd name="connsiteY1634" fmla="*/ 1475281 h 5907136"/>
              <a:gd name="connsiteX1635" fmla="*/ 2631798 w 12078891"/>
              <a:gd name="connsiteY1635" fmla="*/ 1481390 h 5907136"/>
              <a:gd name="connsiteX1636" fmla="*/ 2625688 w 12078891"/>
              <a:gd name="connsiteY1636" fmla="*/ 1475281 h 5907136"/>
              <a:gd name="connsiteX1637" fmla="*/ 2631798 w 12078891"/>
              <a:gd name="connsiteY1637" fmla="*/ 1469172 h 5907136"/>
              <a:gd name="connsiteX1638" fmla="*/ 8095000 w 12078891"/>
              <a:gd name="connsiteY1638" fmla="*/ 1469170 h 5907136"/>
              <a:gd name="connsiteX1639" fmla="*/ 8107217 w 12078891"/>
              <a:gd name="connsiteY1639" fmla="*/ 1481388 h 5907136"/>
              <a:gd name="connsiteX1640" fmla="*/ 8095000 w 12078891"/>
              <a:gd name="connsiteY1640" fmla="*/ 1493605 h 5907136"/>
              <a:gd name="connsiteX1641" fmla="*/ 8082783 w 12078891"/>
              <a:gd name="connsiteY1641" fmla="*/ 1481388 h 5907136"/>
              <a:gd name="connsiteX1642" fmla="*/ 8095000 w 12078891"/>
              <a:gd name="connsiteY1642" fmla="*/ 1469170 h 5907136"/>
              <a:gd name="connsiteX1643" fmla="*/ 3408677 w 12078891"/>
              <a:gd name="connsiteY1643" fmla="*/ 1462072 h 5907136"/>
              <a:gd name="connsiteX1644" fmla="*/ 3413767 w 12078891"/>
              <a:gd name="connsiteY1644" fmla="*/ 1467163 h 5907136"/>
              <a:gd name="connsiteX1645" fmla="*/ 3408677 w 12078891"/>
              <a:gd name="connsiteY1645" fmla="*/ 1472253 h 5907136"/>
              <a:gd name="connsiteX1646" fmla="*/ 3403585 w 12078891"/>
              <a:gd name="connsiteY1646" fmla="*/ 1467163 h 5907136"/>
              <a:gd name="connsiteX1647" fmla="*/ 3408677 w 12078891"/>
              <a:gd name="connsiteY1647" fmla="*/ 1462072 h 5907136"/>
              <a:gd name="connsiteX1648" fmla="*/ 3686616 w 12078891"/>
              <a:gd name="connsiteY1648" fmla="*/ 1449860 h 5907136"/>
              <a:gd name="connsiteX1649" fmla="*/ 3690689 w 12078891"/>
              <a:gd name="connsiteY1649" fmla="*/ 1453933 h 5907136"/>
              <a:gd name="connsiteX1650" fmla="*/ 3686616 w 12078891"/>
              <a:gd name="connsiteY1650" fmla="*/ 1458006 h 5907136"/>
              <a:gd name="connsiteX1651" fmla="*/ 3682544 w 12078891"/>
              <a:gd name="connsiteY1651" fmla="*/ 1453933 h 5907136"/>
              <a:gd name="connsiteX1652" fmla="*/ 3686616 w 12078891"/>
              <a:gd name="connsiteY1652" fmla="*/ 1449860 h 5907136"/>
              <a:gd name="connsiteX1653" fmla="*/ 8790374 w 12078891"/>
              <a:gd name="connsiteY1653" fmla="*/ 1447825 h 5907136"/>
              <a:gd name="connsiteX1654" fmla="*/ 8795464 w 12078891"/>
              <a:gd name="connsiteY1654" fmla="*/ 1452917 h 5907136"/>
              <a:gd name="connsiteX1655" fmla="*/ 8790374 w 12078891"/>
              <a:gd name="connsiteY1655" fmla="*/ 1458007 h 5907136"/>
              <a:gd name="connsiteX1656" fmla="*/ 8785283 w 12078891"/>
              <a:gd name="connsiteY1656" fmla="*/ 1452917 h 5907136"/>
              <a:gd name="connsiteX1657" fmla="*/ 8790374 w 12078891"/>
              <a:gd name="connsiteY1657" fmla="*/ 1447825 h 5907136"/>
              <a:gd name="connsiteX1658" fmla="*/ 10691198 w 12078891"/>
              <a:gd name="connsiteY1658" fmla="*/ 1418293 h 5907136"/>
              <a:gd name="connsiteX1659" fmla="*/ 10696288 w 12078891"/>
              <a:gd name="connsiteY1659" fmla="*/ 1423383 h 5907136"/>
              <a:gd name="connsiteX1660" fmla="*/ 10691198 w 12078891"/>
              <a:gd name="connsiteY1660" fmla="*/ 1428476 h 5907136"/>
              <a:gd name="connsiteX1661" fmla="*/ 10686107 w 12078891"/>
              <a:gd name="connsiteY1661" fmla="*/ 1423383 h 5907136"/>
              <a:gd name="connsiteX1662" fmla="*/ 10691198 w 12078891"/>
              <a:gd name="connsiteY1662" fmla="*/ 1418293 h 5907136"/>
              <a:gd name="connsiteX1663" fmla="*/ 3349636 w 12078891"/>
              <a:gd name="connsiteY1663" fmla="*/ 1409134 h 5907136"/>
              <a:gd name="connsiteX1664" fmla="*/ 3358800 w 12078891"/>
              <a:gd name="connsiteY1664" fmla="*/ 1418293 h 5907136"/>
              <a:gd name="connsiteX1665" fmla="*/ 3349636 w 12078891"/>
              <a:gd name="connsiteY1665" fmla="*/ 1427460 h 5907136"/>
              <a:gd name="connsiteX1666" fmla="*/ 3340474 w 12078891"/>
              <a:gd name="connsiteY1666" fmla="*/ 1418293 h 5907136"/>
              <a:gd name="connsiteX1667" fmla="*/ 3349636 w 12078891"/>
              <a:gd name="connsiteY1667" fmla="*/ 1409134 h 5907136"/>
              <a:gd name="connsiteX1668" fmla="*/ 4588610 w 12078891"/>
              <a:gd name="connsiteY1668" fmla="*/ 1397903 h 5907136"/>
              <a:gd name="connsiteX1669" fmla="*/ 4596755 w 12078891"/>
              <a:gd name="connsiteY1669" fmla="*/ 1406048 h 5907136"/>
              <a:gd name="connsiteX1670" fmla="*/ 4588610 w 12078891"/>
              <a:gd name="connsiteY1670" fmla="*/ 1414193 h 5907136"/>
              <a:gd name="connsiteX1671" fmla="*/ 4580466 w 12078891"/>
              <a:gd name="connsiteY1671" fmla="*/ 1406048 h 5907136"/>
              <a:gd name="connsiteX1672" fmla="*/ 4588610 w 12078891"/>
              <a:gd name="connsiteY1672" fmla="*/ 1397903 h 5907136"/>
              <a:gd name="connsiteX1673" fmla="*/ 1814297 w 12078891"/>
              <a:gd name="connsiteY1673" fmla="*/ 1390807 h 5907136"/>
              <a:gd name="connsiteX1674" fmla="*/ 1835677 w 12078891"/>
              <a:gd name="connsiteY1674" fmla="*/ 1412190 h 5907136"/>
              <a:gd name="connsiteX1675" fmla="*/ 1814297 w 12078891"/>
              <a:gd name="connsiteY1675" fmla="*/ 1433570 h 5907136"/>
              <a:gd name="connsiteX1676" fmla="*/ 1792917 w 12078891"/>
              <a:gd name="connsiteY1676" fmla="*/ 1412190 h 5907136"/>
              <a:gd name="connsiteX1677" fmla="*/ 1814297 w 12078891"/>
              <a:gd name="connsiteY1677" fmla="*/ 1390807 h 5907136"/>
              <a:gd name="connsiteX1678" fmla="*/ 9676136 w 12078891"/>
              <a:gd name="connsiteY1678" fmla="*/ 1389757 h 5907136"/>
              <a:gd name="connsiteX1679" fmla="*/ 9679190 w 12078891"/>
              <a:gd name="connsiteY1679" fmla="*/ 1392811 h 5907136"/>
              <a:gd name="connsiteX1680" fmla="*/ 9676136 w 12078891"/>
              <a:gd name="connsiteY1680" fmla="*/ 1395866 h 5907136"/>
              <a:gd name="connsiteX1681" fmla="*/ 9673081 w 12078891"/>
              <a:gd name="connsiteY1681" fmla="*/ 1392811 h 5907136"/>
              <a:gd name="connsiteX1682" fmla="*/ 9676136 w 12078891"/>
              <a:gd name="connsiteY1682" fmla="*/ 1389757 h 5907136"/>
              <a:gd name="connsiteX1683" fmla="*/ 12015767 w 12078891"/>
              <a:gd name="connsiteY1683" fmla="*/ 1375502 h 5907136"/>
              <a:gd name="connsiteX1684" fmla="*/ 12018821 w 12078891"/>
              <a:gd name="connsiteY1684" fmla="*/ 1378556 h 5907136"/>
              <a:gd name="connsiteX1685" fmla="*/ 12015767 w 12078891"/>
              <a:gd name="connsiteY1685" fmla="*/ 1381611 h 5907136"/>
              <a:gd name="connsiteX1686" fmla="*/ 12012713 w 12078891"/>
              <a:gd name="connsiteY1686" fmla="*/ 1378556 h 5907136"/>
              <a:gd name="connsiteX1687" fmla="*/ 12015767 w 12078891"/>
              <a:gd name="connsiteY1687" fmla="*/ 1375502 h 5907136"/>
              <a:gd name="connsiteX1688" fmla="*/ 9431787 w 12078891"/>
              <a:gd name="connsiteY1688" fmla="*/ 1368376 h 5907136"/>
              <a:gd name="connsiteX1689" fmla="*/ 9437896 w 12078891"/>
              <a:gd name="connsiteY1689" fmla="*/ 1373467 h 5907136"/>
              <a:gd name="connsiteX1690" fmla="*/ 9431787 w 12078891"/>
              <a:gd name="connsiteY1690" fmla="*/ 1379575 h 5907136"/>
              <a:gd name="connsiteX1691" fmla="*/ 9425678 w 12078891"/>
              <a:gd name="connsiteY1691" fmla="*/ 1373467 h 5907136"/>
              <a:gd name="connsiteX1692" fmla="*/ 9431787 w 12078891"/>
              <a:gd name="connsiteY1692" fmla="*/ 1368376 h 5907136"/>
              <a:gd name="connsiteX1693" fmla="*/ 7596123 w 12078891"/>
              <a:gd name="connsiteY1693" fmla="*/ 1359243 h 5907136"/>
              <a:gd name="connsiteX1694" fmla="*/ 7604268 w 12078891"/>
              <a:gd name="connsiteY1694" fmla="*/ 1367389 h 5907136"/>
              <a:gd name="connsiteX1695" fmla="*/ 7596123 w 12078891"/>
              <a:gd name="connsiteY1695" fmla="*/ 1374515 h 5907136"/>
              <a:gd name="connsiteX1696" fmla="*/ 7587978 w 12078891"/>
              <a:gd name="connsiteY1696" fmla="*/ 1367389 h 5907136"/>
              <a:gd name="connsiteX1697" fmla="*/ 7596123 w 12078891"/>
              <a:gd name="connsiteY1697" fmla="*/ 1359243 h 5907136"/>
              <a:gd name="connsiteX1698" fmla="*/ 5364445 w 12078891"/>
              <a:gd name="connsiteY1698" fmla="*/ 1346011 h 5907136"/>
              <a:gd name="connsiteX1699" fmla="*/ 5381754 w 12078891"/>
              <a:gd name="connsiteY1699" fmla="*/ 1363320 h 5907136"/>
              <a:gd name="connsiteX1700" fmla="*/ 5364445 w 12078891"/>
              <a:gd name="connsiteY1700" fmla="*/ 1380628 h 5907136"/>
              <a:gd name="connsiteX1701" fmla="*/ 5347139 w 12078891"/>
              <a:gd name="connsiteY1701" fmla="*/ 1363320 h 5907136"/>
              <a:gd name="connsiteX1702" fmla="*/ 5364445 w 12078891"/>
              <a:gd name="connsiteY1702" fmla="*/ 1346011 h 5907136"/>
              <a:gd name="connsiteX1703" fmla="*/ 12059547 w 12078891"/>
              <a:gd name="connsiteY1703" fmla="*/ 1314439 h 5907136"/>
              <a:gd name="connsiteX1704" fmla="*/ 12064637 w 12078891"/>
              <a:gd name="connsiteY1704" fmla="*/ 1319529 h 5907136"/>
              <a:gd name="connsiteX1705" fmla="*/ 12059547 w 12078891"/>
              <a:gd name="connsiteY1705" fmla="*/ 1324620 h 5907136"/>
              <a:gd name="connsiteX1706" fmla="*/ 12054456 w 12078891"/>
              <a:gd name="connsiteY1706" fmla="*/ 1319529 h 5907136"/>
              <a:gd name="connsiteX1707" fmla="*/ 12059547 w 12078891"/>
              <a:gd name="connsiteY1707" fmla="*/ 1314439 h 5907136"/>
              <a:gd name="connsiteX1708" fmla="*/ 11131025 w 12078891"/>
              <a:gd name="connsiteY1708" fmla="*/ 1300174 h 5907136"/>
              <a:gd name="connsiteX1709" fmla="*/ 11149350 w 12078891"/>
              <a:gd name="connsiteY1709" fmla="*/ 1318500 h 5907136"/>
              <a:gd name="connsiteX1710" fmla="*/ 11131025 w 12078891"/>
              <a:gd name="connsiteY1710" fmla="*/ 1336827 h 5907136"/>
              <a:gd name="connsiteX1711" fmla="*/ 11112698 w 12078891"/>
              <a:gd name="connsiteY1711" fmla="*/ 1318500 h 5907136"/>
              <a:gd name="connsiteX1712" fmla="*/ 11131025 w 12078891"/>
              <a:gd name="connsiteY1712" fmla="*/ 1300174 h 5907136"/>
              <a:gd name="connsiteX1713" fmla="*/ 8098055 w 12078891"/>
              <a:gd name="connsiteY1713" fmla="*/ 1297139 h 5907136"/>
              <a:gd name="connsiteX1714" fmla="*/ 8133689 w 12078891"/>
              <a:gd name="connsiteY1714" fmla="*/ 1332775 h 5907136"/>
              <a:gd name="connsiteX1715" fmla="*/ 8098055 w 12078891"/>
              <a:gd name="connsiteY1715" fmla="*/ 1368410 h 5907136"/>
              <a:gd name="connsiteX1716" fmla="*/ 8062421 w 12078891"/>
              <a:gd name="connsiteY1716" fmla="*/ 1332775 h 5907136"/>
              <a:gd name="connsiteX1717" fmla="*/ 8098055 w 12078891"/>
              <a:gd name="connsiteY1717" fmla="*/ 1297139 h 5907136"/>
              <a:gd name="connsiteX1718" fmla="*/ 5691230 w 12078891"/>
              <a:gd name="connsiteY1718" fmla="*/ 1264529 h 5907136"/>
              <a:gd name="connsiteX1719" fmla="*/ 5701411 w 12078891"/>
              <a:gd name="connsiteY1719" fmla="*/ 1274710 h 5907136"/>
              <a:gd name="connsiteX1720" fmla="*/ 5691230 w 12078891"/>
              <a:gd name="connsiteY1720" fmla="*/ 1284890 h 5907136"/>
              <a:gd name="connsiteX1721" fmla="*/ 5681049 w 12078891"/>
              <a:gd name="connsiteY1721" fmla="*/ 1274710 h 5907136"/>
              <a:gd name="connsiteX1722" fmla="*/ 5691230 w 12078891"/>
              <a:gd name="connsiteY1722" fmla="*/ 1264529 h 5907136"/>
              <a:gd name="connsiteX1723" fmla="*/ 10805227 w 12078891"/>
              <a:gd name="connsiteY1723" fmla="*/ 1263541 h 5907136"/>
              <a:gd name="connsiteX1724" fmla="*/ 10818462 w 12078891"/>
              <a:gd name="connsiteY1724" fmla="*/ 1276776 h 5907136"/>
              <a:gd name="connsiteX1725" fmla="*/ 10805227 w 12078891"/>
              <a:gd name="connsiteY1725" fmla="*/ 1290011 h 5907136"/>
              <a:gd name="connsiteX1726" fmla="*/ 10791991 w 12078891"/>
              <a:gd name="connsiteY1726" fmla="*/ 1276776 h 5907136"/>
              <a:gd name="connsiteX1727" fmla="*/ 10805227 w 12078891"/>
              <a:gd name="connsiteY1727" fmla="*/ 1263541 h 5907136"/>
              <a:gd name="connsiteX1728" fmla="*/ 298292 w 12078891"/>
              <a:gd name="connsiteY1728" fmla="*/ 1260468 h 5907136"/>
              <a:gd name="connsiteX1729" fmla="*/ 408248 w 12078891"/>
              <a:gd name="connsiteY1729" fmla="*/ 1369407 h 5907136"/>
              <a:gd name="connsiteX1730" fmla="*/ 298292 w 12078891"/>
              <a:gd name="connsiteY1730" fmla="*/ 1478349 h 5907136"/>
              <a:gd name="connsiteX1731" fmla="*/ 188336 w 12078891"/>
              <a:gd name="connsiteY1731" fmla="*/ 1369407 h 5907136"/>
              <a:gd name="connsiteX1732" fmla="*/ 298292 w 12078891"/>
              <a:gd name="connsiteY1732" fmla="*/ 1260468 h 5907136"/>
              <a:gd name="connsiteX1733" fmla="*/ 11437477 w 12078891"/>
              <a:gd name="connsiteY1733" fmla="*/ 1252334 h 5907136"/>
              <a:gd name="connsiteX1734" fmla="*/ 11459875 w 12078891"/>
              <a:gd name="connsiteY1734" fmla="*/ 1274732 h 5907136"/>
              <a:gd name="connsiteX1735" fmla="*/ 11437477 w 12078891"/>
              <a:gd name="connsiteY1735" fmla="*/ 1297131 h 5907136"/>
              <a:gd name="connsiteX1736" fmla="*/ 11415078 w 12078891"/>
              <a:gd name="connsiteY1736" fmla="*/ 1274732 h 5907136"/>
              <a:gd name="connsiteX1737" fmla="*/ 11437477 w 12078891"/>
              <a:gd name="connsiteY1737" fmla="*/ 1252334 h 5907136"/>
              <a:gd name="connsiteX1738" fmla="*/ 3814846 w 12078891"/>
              <a:gd name="connsiteY1738" fmla="*/ 1200388 h 5907136"/>
              <a:gd name="connsiteX1739" fmla="*/ 3818919 w 12078891"/>
              <a:gd name="connsiteY1739" fmla="*/ 1204460 h 5907136"/>
              <a:gd name="connsiteX1740" fmla="*/ 3814846 w 12078891"/>
              <a:gd name="connsiteY1740" fmla="*/ 1208533 h 5907136"/>
              <a:gd name="connsiteX1741" fmla="*/ 3810773 w 12078891"/>
              <a:gd name="connsiteY1741" fmla="*/ 1204460 h 5907136"/>
              <a:gd name="connsiteX1742" fmla="*/ 3814846 w 12078891"/>
              <a:gd name="connsiteY1742" fmla="*/ 1200388 h 5907136"/>
              <a:gd name="connsiteX1743" fmla="*/ 9736204 w 12078891"/>
              <a:gd name="connsiteY1743" fmla="*/ 1192272 h 5907136"/>
              <a:gd name="connsiteX1744" fmla="*/ 9771838 w 12078891"/>
              <a:gd name="connsiteY1744" fmla="*/ 1227907 h 5907136"/>
              <a:gd name="connsiteX1745" fmla="*/ 9736204 w 12078891"/>
              <a:gd name="connsiteY1745" fmla="*/ 1263541 h 5907136"/>
              <a:gd name="connsiteX1746" fmla="*/ 9699552 w 12078891"/>
              <a:gd name="connsiteY1746" fmla="*/ 1227907 h 5907136"/>
              <a:gd name="connsiteX1747" fmla="*/ 9736204 w 12078891"/>
              <a:gd name="connsiteY1747" fmla="*/ 1192272 h 5907136"/>
              <a:gd name="connsiteX1748" fmla="*/ 10679998 w 12078891"/>
              <a:gd name="connsiteY1748" fmla="*/ 1188190 h 5907136"/>
              <a:gd name="connsiteX1749" fmla="*/ 10687125 w 12078891"/>
              <a:gd name="connsiteY1749" fmla="*/ 1195319 h 5907136"/>
              <a:gd name="connsiteX1750" fmla="*/ 10679998 w 12078891"/>
              <a:gd name="connsiteY1750" fmla="*/ 1202445 h 5907136"/>
              <a:gd name="connsiteX1751" fmla="*/ 10672872 w 12078891"/>
              <a:gd name="connsiteY1751" fmla="*/ 1195319 h 5907136"/>
              <a:gd name="connsiteX1752" fmla="*/ 10679998 w 12078891"/>
              <a:gd name="connsiteY1752" fmla="*/ 1188190 h 5907136"/>
              <a:gd name="connsiteX1753" fmla="*/ 1609646 w 12078891"/>
              <a:gd name="connsiteY1753" fmla="*/ 1183104 h 5907136"/>
              <a:gd name="connsiteX1754" fmla="*/ 1614735 w 12078891"/>
              <a:gd name="connsiteY1754" fmla="*/ 1188193 h 5907136"/>
              <a:gd name="connsiteX1755" fmla="*/ 1609646 w 12078891"/>
              <a:gd name="connsiteY1755" fmla="*/ 1193283 h 5907136"/>
              <a:gd name="connsiteX1756" fmla="*/ 1604554 w 12078891"/>
              <a:gd name="connsiteY1756" fmla="*/ 1188193 h 5907136"/>
              <a:gd name="connsiteX1757" fmla="*/ 1609646 w 12078891"/>
              <a:gd name="connsiteY1757" fmla="*/ 1183104 h 5907136"/>
              <a:gd name="connsiteX1758" fmla="*/ 8997051 w 12078891"/>
              <a:gd name="connsiteY1758" fmla="*/ 1183079 h 5907136"/>
              <a:gd name="connsiteX1759" fmla="*/ 9006214 w 12078891"/>
              <a:gd name="connsiteY1759" fmla="*/ 1192241 h 5907136"/>
              <a:gd name="connsiteX1760" fmla="*/ 8997051 w 12078891"/>
              <a:gd name="connsiteY1760" fmla="*/ 1201404 h 5907136"/>
              <a:gd name="connsiteX1761" fmla="*/ 8987888 w 12078891"/>
              <a:gd name="connsiteY1761" fmla="*/ 1192241 h 5907136"/>
              <a:gd name="connsiteX1762" fmla="*/ 8997051 w 12078891"/>
              <a:gd name="connsiteY1762" fmla="*/ 1183079 h 5907136"/>
              <a:gd name="connsiteX1763" fmla="*/ 2764214 w 12078891"/>
              <a:gd name="connsiteY1763" fmla="*/ 1173943 h 5907136"/>
              <a:gd name="connsiteX1764" fmla="*/ 2772359 w 12078891"/>
              <a:gd name="connsiteY1764" fmla="*/ 1182089 h 5907136"/>
              <a:gd name="connsiteX1765" fmla="*/ 2764214 w 12078891"/>
              <a:gd name="connsiteY1765" fmla="*/ 1190233 h 5907136"/>
              <a:gd name="connsiteX1766" fmla="*/ 2756067 w 12078891"/>
              <a:gd name="connsiteY1766" fmla="*/ 1182089 h 5907136"/>
              <a:gd name="connsiteX1767" fmla="*/ 2764214 w 12078891"/>
              <a:gd name="connsiteY1767" fmla="*/ 1173943 h 5907136"/>
              <a:gd name="connsiteX1768" fmla="*/ 2648148 w 12078891"/>
              <a:gd name="connsiteY1768" fmla="*/ 1159690 h 5907136"/>
              <a:gd name="connsiteX1769" fmla="*/ 2656293 w 12078891"/>
              <a:gd name="connsiteY1769" fmla="*/ 1167833 h 5907136"/>
              <a:gd name="connsiteX1770" fmla="*/ 2648148 w 12078891"/>
              <a:gd name="connsiteY1770" fmla="*/ 1175980 h 5907136"/>
              <a:gd name="connsiteX1771" fmla="*/ 2640003 w 12078891"/>
              <a:gd name="connsiteY1771" fmla="*/ 1167833 h 5907136"/>
              <a:gd name="connsiteX1772" fmla="*/ 2648148 w 12078891"/>
              <a:gd name="connsiteY1772" fmla="*/ 1159690 h 5907136"/>
              <a:gd name="connsiteX1773" fmla="*/ 4093873 w 12078891"/>
              <a:gd name="connsiteY1773" fmla="*/ 1127106 h 5907136"/>
              <a:gd name="connsiteX1774" fmla="*/ 4107107 w 12078891"/>
              <a:gd name="connsiteY1774" fmla="*/ 1140346 h 5907136"/>
              <a:gd name="connsiteX1775" fmla="*/ 4093873 w 12078891"/>
              <a:gd name="connsiteY1775" fmla="*/ 1153581 h 5907136"/>
              <a:gd name="connsiteX1776" fmla="*/ 4080636 w 12078891"/>
              <a:gd name="connsiteY1776" fmla="*/ 1140346 h 5907136"/>
              <a:gd name="connsiteX1777" fmla="*/ 4093873 w 12078891"/>
              <a:gd name="connsiteY1777" fmla="*/ 1127106 h 5907136"/>
              <a:gd name="connsiteX1778" fmla="*/ 4586598 w 12078891"/>
              <a:gd name="connsiteY1778" fmla="*/ 1109799 h 5907136"/>
              <a:gd name="connsiteX1779" fmla="*/ 4590671 w 12078891"/>
              <a:gd name="connsiteY1779" fmla="*/ 1113871 h 5907136"/>
              <a:gd name="connsiteX1780" fmla="*/ 4586598 w 12078891"/>
              <a:gd name="connsiteY1780" fmla="*/ 1117944 h 5907136"/>
              <a:gd name="connsiteX1781" fmla="*/ 4582523 w 12078891"/>
              <a:gd name="connsiteY1781" fmla="*/ 1113871 h 5907136"/>
              <a:gd name="connsiteX1782" fmla="*/ 4586598 w 12078891"/>
              <a:gd name="connsiteY1782" fmla="*/ 1109799 h 5907136"/>
              <a:gd name="connsiteX1783" fmla="*/ 7513655 w 12078891"/>
              <a:gd name="connsiteY1783" fmla="*/ 1097557 h 5907136"/>
              <a:gd name="connsiteX1784" fmla="*/ 7515692 w 12078891"/>
              <a:gd name="connsiteY1784" fmla="*/ 1099593 h 5907136"/>
              <a:gd name="connsiteX1785" fmla="*/ 7513655 w 12078891"/>
              <a:gd name="connsiteY1785" fmla="*/ 1101630 h 5907136"/>
              <a:gd name="connsiteX1786" fmla="*/ 7511619 w 12078891"/>
              <a:gd name="connsiteY1786" fmla="*/ 1099593 h 5907136"/>
              <a:gd name="connsiteX1787" fmla="*/ 7513655 w 12078891"/>
              <a:gd name="connsiteY1787" fmla="*/ 1097557 h 5907136"/>
              <a:gd name="connsiteX1788" fmla="*/ 3753810 w 12078891"/>
              <a:gd name="connsiteY1788" fmla="*/ 1095550 h 5907136"/>
              <a:gd name="connsiteX1789" fmla="*/ 3776207 w 12078891"/>
              <a:gd name="connsiteY1789" fmla="*/ 1117946 h 5907136"/>
              <a:gd name="connsiteX1790" fmla="*/ 3753810 w 12078891"/>
              <a:gd name="connsiteY1790" fmla="*/ 1140347 h 5907136"/>
              <a:gd name="connsiteX1791" fmla="*/ 3731412 w 12078891"/>
              <a:gd name="connsiteY1791" fmla="*/ 1117946 h 5907136"/>
              <a:gd name="connsiteX1792" fmla="*/ 3753810 w 12078891"/>
              <a:gd name="connsiteY1792" fmla="*/ 1095550 h 5907136"/>
              <a:gd name="connsiteX1793" fmla="*/ 4764761 w 12078891"/>
              <a:gd name="connsiteY1793" fmla="*/ 1095542 h 5907136"/>
              <a:gd name="connsiteX1794" fmla="*/ 4774946 w 12078891"/>
              <a:gd name="connsiteY1794" fmla="*/ 1105725 h 5907136"/>
              <a:gd name="connsiteX1795" fmla="*/ 4764761 w 12078891"/>
              <a:gd name="connsiteY1795" fmla="*/ 1115903 h 5907136"/>
              <a:gd name="connsiteX1796" fmla="*/ 4754580 w 12078891"/>
              <a:gd name="connsiteY1796" fmla="*/ 1105725 h 5907136"/>
              <a:gd name="connsiteX1797" fmla="*/ 4764761 w 12078891"/>
              <a:gd name="connsiteY1797" fmla="*/ 1095542 h 5907136"/>
              <a:gd name="connsiteX1798" fmla="*/ 10431577 w 12078891"/>
              <a:gd name="connsiteY1798" fmla="*/ 1092497 h 5907136"/>
              <a:gd name="connsiteX1799" fmla="*/ 10452957 w 12078891"/>
              <a:gd name="connsiteY1799" fmla="*/ 1113876 h 5907136"/>
              <a:gd name="connsiteX1800" fmla="*/ 10431577 w 12078891"/>
              <a:gd name="connsiteY1800" fmla="*/ 1135254 h 5907136"/>
              <a:gd name="connsiteX1801" fmla="*/ 10410197 w 12078891"/>
              <a:gd name="connsiteY1801" fmla="*/ 1113876 h 5907136"/>
              <a:gd name="connsiteX1802" fmla="*/ 10431577 w 12078891"/>
              <a:gd name="connsiteY1802" fmla="*/ 1092497 h 5907136"/>
              <a:gd name="connsiteX1803" fmla="*/ 9323867 w 12078891"/>
              <a:gd name="connsiteY1803" fmla="*/ 1089437 h 5907136"/>
              <a:gd name="connsiteX1804" fmla="*/ 9336084 w 12078891"/>
              <a:gd name="connsiteY1804" fmla="*/ 1101655 h 5907136"/>
              <a:gd name="connsiteX1805" fmla="*/ 9323867 w 12078891"/>
              <a:gd name="connsiteY1805" fmla="*/ 1113872 h 5907136"/>
              <a:gd name="connsiteX1806" fmla="*/ 9311649 w 12078891"/>
              <a:gd name="connsiteY1806" fmla="*/ 1101655 h 5907136"/>
              <a:gd name="connsiteX1807" fmla="*/ 9323867 w 12078891"/>
              <a:gd name="connsiteY1807" fmla="*/ 1089437 h 5907136"/>
              <a:gd name="connsiteX1808" fmla="*/ 10601604 w 12078891"/>
              <a:gd name="connsiteY1808" fmla="*/ 1085369 h 5907136"/>
              <a:gd name="connsiteX1809" fmla="*/ 10627057 w 12078891"/>
              <a:gd name="connsiteY1809" fmla="*/ 1109804 h 5907136"/>
              <a:gd name="connsiteX1810" fmla="*/ 10601604 w 12078891"/>
              <a:gd name="connsiteY1810" fmla="*/ 1134235 h 5907136"/>
              <a:gd name="connsiteX1811" fmla="*/ 10577169 w 12078891"/>
              <a:gd name="connsiteY1811" fmla="*/ 1109804 h 5907136"/>
              <a:gd name="connsiteX1812" fmla="*/ 10601604 w 12078891"/>
              <a:gd name="connsiteY1812" fmla="*/ 1085369 h 5907136"/>
              <a:gd name="connsiteX1813" fmla="*/ 2304983 w 12078891"/>
              <a:gd name="connsiteY1813" fmla="*/ 1076179 h 5907136"/>
              <a:gd name="connsiteX1814" fmla="*/ 2319236 w 12078891"/>
              <a:gd name="connsiteY1814" fmla="*/ 1090433 h 5907136"/>
              <a:gd name="connsiteX1815" fmla="*/ 2304983 w 12078891"/>
              <a:gd name="connsiteY1815" fmla="*/ 1104686 h 5907136"/>
              <a:gd name="connsiteX1816" fmla="*/ 2290730 w 12078891"/>
              <a:gd name="connsiteY1816" fmla="*/ 1090433 h 5907136"/>
              <a:gd name="connsiteX1817" fmla="*/ 2304983 w 12078891"/>
              <a:gd name="connsiteY1817" fmla="*/ 1076179 h 5907136"/>
              <a:gd name="connsiteX1818" fmla="*/ 6644184 w 12078891"/>
              <a:gd name="connsiteY1818" fmla="*/ 1061950 h 5907136"/>
              <a:gd name="connsiteX1819" fmla="*/ 6662511 w 12078891"/>
              <a:gd name="connsiteY1819" fmla="*/ 1080276 h 5907136"/>
              <a:gd name="connsiteX1820" fmla="*/ 6644184 w 12078891"/>
              <a:gd name="connsiteY1820" fmla="*/ 1098602 h 5907136"/>
              <a:gd name="connsiteX1821" fmla="*/ 6625858 w 12078891"/>
              <a:gd name="connsiteY1821" fmla="*/ 1080276 h 5907136"/>
              <a:gd name="connsiteX1822" fmla="*/ 6644184 w 12078891"/>
              <a:gd name="connsiteY1822" fmla="*/ 1061950 h 5907136"/>
              <a:gd name="connsiteX1823" fmla="*/ 5034577 w 12078891"/>
              <a:gd name="connsiteY1823" fmla="*/ 1060935 h 5907136"/>
              <a:gd name="connsiteX1824" fmla="*/ 5050867 w 12078891"/>
              <a:gd name="connsiteY1824" fmla="*/ 1077224 h 5907136"/>
              <a:gd name="connsiteX1825" fmla="*/ 5034577 w 12078891"/>
              <a:gd name="connsiteY1825" fmla="*/ 1093513 h 5907136"/>
              <a:gd name="connsiteX1826" fmla="*/ 5018293 w 12078891"/>
              <a:gd name="connsiteY1826" fmla="*/ 1077224 h 5907136"/>
              <a:gd name="connsiteX1827" fmla="*/ 5034577 w 12078891"/>
              <a:gd name="connsiteY1827" fmla="*/ 1060935 h 5907136"/>
              <a:gd name="connsiteX1828" fmla="*/ 4292388 w 12078891"/>
              <a:gd name="connsiteY1828" fmla="*/ 1051765 h 5907136"/>
              <a:gd name="connsiteX1829" fmla="*/ 4302574 w 12078891"/>
              <a:gd name="connsiteY1829" fmla="*/ 1061946 h 5907136"/>
              <a:gd name="connsiteX1830" fmla="*/ 4292388 w 12078891"/>
              <a:gd name="connsiteY1830" fmla="*/ 1072127 h 5907136"/>
              <a:gd name="connsiteX1831" fmla="*/ 4282213 w 12078891"/>
              <a:gd name="connsiteY1831" fmla="*/ 1061946 h 5907136"/>
              <a:gd name="connsiteX1832" fmla="*/ 4292388 w 12078891"/>
              <a:gd name="connsiteY1832" fmla="*/ 1051765 h 5907136"/>
              <a:gd name="connsiteX1833" fmla="*/ 7710152 w 12078891"/>
              <a:gd name="connsiteY1833" fmla="*/ 1027306 h 5907136"/>
              <a:gd name="connsiteX1834" fmla="*/ 7719315 w 12078891"/>
              <a:gd name="connsiteY1834" fmla="*/ 1036469 h 5907136"/>
              <a:gd name="connsiteX1835" fmla="*/ 7710152 w 12078891"/>
              <a:gd name="connsiteY1835" fmla="*/ 1045633 h 5907136"/>
              <a:gd name="connsiteX1836" fmla="*/ 7700989 w 12078891"/>
              <a:gd name="connsiteY1836" fmla="*/ 1036469 h 5907136"/>
              <a:gd name="connsiteX1837" fmla="*/ 7710152 w 12078891"/>
              <a:gd name="connsiteY1837" fmla="*/ 1027306 h 5907136"/>
              <a:gd name="connsiteX1838" fmla="*/ 1374422 w 12078891"/>
              <a:gd name="connsiteY1838" fmla="*/ 1019163 h 5907136"/>
              <a:gd name="connsiteX1839" fmla="*/ 1379512 w 12078891"/>
              <a:gd name="connsiteY1839" fmla="*/ 1024254 h 5907136"/>
              <a:gd name="connsiteX1840" fmla="*/ 1374422 w 12078891"/>
              <a:gd name="connsiteY1840" fmla="*/ 1029344 h 5907136"/>
              <a:gd name="connsiteX1841" fmla="*/ 1369331 w 12078891"/>
              <a:gd name="connsiteY1841" fmla="*/ 1024254 h 5907136"/>
              <a:gd name="connsiteX1842" fmla="*/ 1374422 w 12078891"/>
              <a:gd name="connsiteY1842" fmla="*/ 1019163 h 5907136"/>
              <a:gd name="connsiteX1843" fmla="*/ 1313392 w 12078891"/>
              <a:gd name="connsiteY1843" fmla="*/ 992716 h 5907136"/>
              <a:gd name="connsiteX1844" fmla="*/ 1335789 w 12078891"/>
              <a:gd name="connsiteY1844" fmla="*/ 1015116 h 5907136"/>
              <a:gd name="connsiteX1845" fmla="*/ 1313392 w 12078891"/>
              <a:gd name="connsiteY1845" fmla="*/ 1037514 h 5907136"/>
              <a:gd name="connsiteX1846" fmla="*/ 1290993 w 12078891"/>
              <a:gd name="connsiteY1846" fmla="*/ 1015116 h 5907136"/>
              <a:gd name="connsiteX1847" fmla="*/ 1313392 w 12078891"/>
              <a:gd name="connsiteY1847" fmla="*/ 992716 h 5907136"/>
              <a:gd name="connsiteX1848" fmla="*/ 5232076 w 12078891"/>
              <a:gd name="connsiteY1848" fmla="*/ 980492 h 5907136"/>
              <a:gd name="connsiteX1849" fmla="*/ 5241226 w 12078891"/>
              <a:gd name="connsiteY1849" fmla="*/ 989655 h 5907136"/>
              <a:gd name="connsiteX1850" fmla="*/ 5232076 w 12078891"/>
              <a:gd name="connsiteY1850" fmla="*/ 998818 h 5907136"/>
              <a:gd name="connsiteX1851" fmla="*/ 5222909 w 12078891"/>
              <a:gd name="connsiteY1851" fmla="*/ 989655 h 5907136"/>
              <a:gd name="connsiteX1852" fmla="*/ 5232076 w 12078891"/>
              <a:gd name="connsiteY1852" fmla="*/ 980492 h 5907136"/>
              <a:gd name="connsiteX1853" fmla="*/ 7707098 w 12078891"/>
              <a:gd name="connsiteY1853" fmla="*/ 969283 h 5907136"/>
              <a:gd name="connsiteX1854" fmla="*/ 7729496 w 12078891"/>
              <a:gd name="connsiteY1854" fmla="*/ 991681 h 5907136"/>
              <a:gd name="connsiteX1855" fmla="*/ 7707098 w 12078891"/>
              <a:gd name="connsiteY1855" fmla="*/ 1014079 h 5907136"/>
              <a:gd name="connsiteX1856" fmla="*/ 7684699 w 12078891"/>
              <a:gd name="connsiteY1856" fmla="*/ 991681 h 5907136"/>
              <a:gd name="connsiteX1857" fmla="*/ 7707098 w 12078891"/>
              <a:gd name="connsiteY1857" fmla="*/ 969283 h 5907136"/>
              <a:gd name="connsiteX1858" fmla="*/ 2975991 w 12078891"/>
              <a:gd name="connsiteY1858" fmla="*/ 968282 h 5907136"/>
              <a:gd name="connsiteX1859" fmla="*/ 2990748 w 12078891"/>
              <a:gd name="connsiteY1859" fmla="*/ 973373 h 5907136"/>
              <a:gd name="connsiteX1860" fmla="*/ 2994348 w 12078891"/>
              <a:gd name="connsiteY1860" fmla="*/ 982533 h 5907136"/>
              <a:gd name="connsiteX1861" fmla="*/ 3001424 w 12078891"/>
              <a:gd name="connsiteY1861" fmla="*/ 979477 h 5907136"/>
              <a:gd name="connsiteX1862" fmla="*/ 3018736 w 12078891"/>
              <a:gd name="connsiteY1862" fmla="*/ 996786 h 5907136"/>
              <a:gd name="connsiteX1863" fmla="*/ 3001424 w 12078891"/>
              <a:gd name="connsiteY1863" fmla="*/ 1014093 h 5907136"/>
              <a:gd name="connsiteX1864" fmla="*/ 2988955 w 12078891"/>
              <a:gd name="connsiteY1864" fmla="*/ 1008875 h 5907136"/>
              <a:gd name="connsiteX1865" fmla="*/ 2986581 w 12078891"/>
              <a:gd name="connsiteY1865" fmla="*/ 1002939 h 5907136"/>
              <a:gd name="connsiteX1866" fmla="*/ 2975991 w 12078891"/>
              <a:gd name="connsiteY1866" fmla="*/ 1006971 h 5907136"/>
              <a:gd name="connsiteX1867" fmla="*/ 2955628 w 12078891"/>
              <a:gd name="connsiteY1867" fmla="*/ 987627 h 5907136"/>
              <a:gd name="connsiteX1868" fmla="*/ 2956229 w 12078891"/>
              <a:gd name="connsiteY1868" fmla="*/ 986235 h 5907136"/>
              <a:gd name="connsiteX1869" fmla="*/ 2954541 w 12078891"/>
              <a:gd name="connsiteY1869" fmla="*/ 984547 h 5907136"/>
              <a:gd name="connsiteX1870" fmla="*/ 2958789 w 12078891"/>
              <a:gd name="connsiteY1870" fmla="*/ 980299 h 5907136"/>
              <a:gd name="connsiteX1871" fmla="*/ 2961612 w 12078891"/>
              <a:gd name="connsiteY1871" fmla="*/ 973754 h 5907136"/>
              <a:gd name="connsiteX1872" fmla="*/ 2975991 w 12078891"/>
              <a:gd name="connsiteY1872" fmla="*/ 968282 h 5907136"/>
              <a:gd name="connsiteX1873" fmla="*/ 11050593 w 12078891"/>
              <a:gd name="connsiteY1873" fmla="*/ 929590 h 5907136"/>
              <a:gd name="connsiteX1874" fmla="*/ 11065865 w 12078891"/>
              <a:gd name="connsiteY1874" fmla="*/ 944862 h 5907136"/>
              <a:gd name="connsiteX1875" fmla="*/ 11050593 w 12078891"/>
              <a:gd name="connsiteY1875" fmla="*/ 960134 h 5907136"/>
              <a:gd name="connsiteX1876" fmla="*/ 11035321 w 12078891"/>
              <a:gd name="connsiteY1876" fmla="*/ 944862 h 5907136"/>
              <a:gd name="connsiteX1877" fmla="*/ 11050593 w 12078891"/>
              <a:gd name="connsiteY1877" fmla="*/ 929590 h 5907136"/>
              <a:gd name="connsiteX1878" fmla="*/ 8596932 w 12078891"/>
              <a:gd name="connsiteY1878" fmla="*/ 919404 h 5907136"/>
              <a:gd name="connsiteX1879" fmla="*/ 8614240 w 12078891"/>
              <a:gd name="connsiteY1879" fmla="*/ 936711 h 5907136"/>
              <a:gd name="connsiteX1880" fmla="*/ 8596932 w 12078891"/>
              <a:gd name="connsiteY1880" fmla="*/ 954021 h 5907136"/>
              <a:gd name="connsiteX1881" fmla="*/ 8579624 w 12078891"/>
              <a:gd name="connsiteY1881" fmla="*/ 936711 h 5907136"/>
              <a:gd name="connsiteX1882" fmla="*/ 8596932 w 12078891"/>
              <a:gd name="connsiteY1882" fmla="*/ 919404 h 5907136"/>
              <a:gd name="connsiteX1883" fmla="*/ 5332854 w 12078891"/>
              <a:gd name="connsiteY1883" fmla="*/ 906151 h 5907136"/>
              <a:gd name="connsiteX1884" fmla="*/ 5339980 w 12078891"/>
              <a:gd name="connsiteY1884" fmla="*/ 913278 h 5907136"/>
              <a:gd name="connsiteX1885" fmla="*/ 5332854 w 12078891"/>
              <a:gd name="connsiteY1885" fmla="*/ 920405 h 5907136"/>
              <a:gd name="connsiteX1886" fmla="*/ 5325727 w 12078891"/>
              <a:gd name="connsiteY1886" fmla="*/ 913278 h 5907136"/>
              <a:gd name="connsiteX1887" fmla="*/ 5332854 w 12078891"/>
              <a:gd name="connsiteY1887" fmla="*/ 906151 h 5907136"/>
              <a:gd name="connsiteX1888" fmla="*/ 4459325 w 12078891"/>
              <a:gd name="connsiteY1888" fmla="*/ 895988 h 5907136"/>
              <a:gd name="connsiteX1889" fmla="*/ 4470526 w 12078891"/>
              <a:gd name="connsiteY1889" fmla="*/ 907188 h 5907136"/>
              <a:gd name="connsiteX1890" fmla="*/ 4459325 w 12078891"/>
              <a:gd name="connsiteY1890" fmla="*/ 918387 h 5907136"/>
              <a:gd name="connsiteX1891" fmla="*/ 4448126 w 12078891"/>
              <a:gd name="connsiteY1891" fmla="*/ 907188 h 5907136"/>
              <a:gd name="connsiteX1892" fmla="*/ 4459325 w 12078891"/>
              <a:gd name="connsiteY1892" fmla="*/ 895988 h 5907136"/>
              <a:gd name="connsiteX1893" fmla="*/ 7826218 w 12078891"/>
              <a:gd name="connsiteY1893" fmla="*/ 856284 h 5907136"/>
              <a:gd name="connsiteX1894" fmla="*/ 7834363 w 12078891"/>
              <a:gd name="connsiteY1894" fmla="*/ 864429 h 5907136"/>
              <a:gd name="connsiteX1895" fmla="*/ 7826218 w 12078891"/>
              <a:gd name="connsiteY1895" fmla="*/ 872574 h 5907136"/>
              <a:gd name="connsiteX1896" fmla="*/ 7818073 w 12078891"/>
              <a:gd name="connsiteY1896" fmla="*/ 864429 h 5907136"/>
              <a:gd name="connsiteX1897" fmla="*/ 7826218 w 12078891"/>
              <a:gd name="connsiteY1897" fmla="*/ 856284 h 5907136"/>
              <a:gd name="connsiteX1898" fmla="*/ 4359551 w 12078891"/>
              <a:gd name="connsiteY1898" fmla="*/ 850180 h 5907136"/>
              <a:gd name="connsiteX1899" fmla="*/ 4392132 w 12078891"/>
              <a:gd name="connsiteY1899" fmla="*/ 882760 h 5907136"/>
              <a:gd name="connsiteX1900" fmla="*/ 4359551 w 12078891"/>
              <a:gd name="connsiteY1900" fmla="*/ 915339 h 5907136"/>
              <a:gd name="connsiteX1901" fmla="*/ 4326968 w 12078891"/>
              <a:gd name="connsiteY1901" fmla="*/ 882760 h 5907136"/>
              <a:gd name="connsiteX1902" fmla="*/ 4359551 w 12078891"/>
              <a:gd name="connsiteY1902" fmla="*/ 850180 h 5907136"/>
              <a:gd name="connsiteX1903" fmla="*/ 1986347 w 12078891"/>
              <a:gd name="connsiteY1903" fmla="*/ 813521 h 5907136"/>
              <a:gd name="connsiteX1904" fmla="*/ 1993475 w 12078891"/>
              <a:gd name="connsiteY1904" fmla="*/ 819630 h 5907136"/>
              <a:gd name="connsiteX1905" fmla="*/ 1986347 w 12078891"/>
              <a:gd name="connsiteY1905" fmla="*/ 826757 h 5907136"/>
              <a:gd name="connsiteX1906" fmla="*/ 1979220 w 12078891"/>
              <a:gd name="connsiteY1906" fmla="*/ 819630 h 5907136"/>
              <a:gd name="connsiteX1907" fmla="*/ 1986347 w 12078891"/>
              <a:gd name="connsiteY1907" fmla="*/ 813521 h 5907136"/>
              <a:gd name="connsiteX1908" fmla="*/ 927522 w 12078891"/>
              <a:gd name="connsiteY1908" fmla="*/ 812507 h 5907136"/>
              <a:gd name="connsiteX1909" fmla="*/ 935667 w 12078891"/>
              <a:gd name="connsiteY1909" fmla="*/ 820652 h 5907136"/>
              <a:gd name="connsiteX1910" fmla="*/ 927522 w 12078891"/>
              <a:gd name="connsiteY1910" fmla="*/ 828797 h 5907136"/>
              <a:gd name="connsiteX1911" fmla="*/ 919377 w 12078891"/>
              <a:gd name="connsiteY1911" fmla="*/ 820652 h 5907136"/>
              <a:gd name="connsiteX1912" fmla="*/ 927522 w 12078891"/>
              <a:gd name="connsiteY1912" fmla="*/ 812507 h 5907136"/>
              <a:gd name="connsiteX1913" fmla="*/ 3198942 w 12078891"/>
              <a:gd name="connsiteY1913" fmla="*/ 766688 h 5907136"/>
              <a:gd name="connsiteX1914" fmla="*/ 3222358 w 12078891"/>
              <a:gd name="connsiteY1914" fmla="*/ 790105 h 5907136"/>
              <a:gd name="connsiteX1915" fmla="*/ 3198942 w 12078891"/>
              <a:gd name="connsiteY1915" fmla="*/ 813521 h 5907136"/>
              <a:gd name="connsiteX1916" fmla="*/ 3175523 w 12078891"/>
              <a:gd name="connsiteY1916" fmla="*/ 790105 h 5907136"/>
              <a:gd name="connsiteX1917" fmla="*/ 3198942 w 12078891"/>
              <a:gd name="connsiteY1917" fmla="*/ 766688 h 5907136"/>
              <a:gd name="connsiteX1918" fmla="*/ 994706 w 12078891"/>
              <a:gd name="connsiteY1918" fmla="*/ 754471 h 5907136"/>
              <a:gd name="connsiteX1919" fmla="*/ 1014049 w 12078891"/>
              <a:gd name="connsiteY1919" fmla="*/ 772797 h 5907136"/>
              <a:gd name="connsiteX1920" fmla="*/ 994706 w 12078891"/>
              <a:gd name="connsiteY1920" fmla="*/ 791123 h 5907136"/>
              <a:gd name="connsiteX1921" fmla="*/ 975362 w 12078891"/>
              <a:gd name="connsiteY1921" fmla="*/ 772797 h 5907136"/>
              <a:gd name="connsiteX1922" fmla="*/ 994706 w 12078891"/>
              <a:gd name="connsiteY1922" fmla="*/ 754471 h 5907136"/>
              <a:gd name="connsiteX1923" fmla="*/ 4060267 w 12078891"/>
              <a:gd name="connsiteY1923" fmla="*/ 751418 h 5907136"/>
              <a:gd name="connsiteX1924" fmla="*/ 4066377 w 12078891"/>
              <a:gd name="connsiteY1924" fmla="*/ 757527 h 5907136"/>
              <a:gd name="connsiteX1925" fmla="*/ 4060267 w 12078891"/>
              <a:gd name="connsiteY1925" fmla="*/ 763636 h 5907136"/>
              <a:gd name="connsiteX1926" fmla="*/ 4054157 w 12078891"/>
              <a:gd name="connsiteY1926" fmla="*/ 757527 h 5907136"/>
              <a:gd name="connsiteX1927" fmla="*/ 4060267 w 12078891"/>
              <a:gd name="connsiteY1927" fmla="*/ 751418 h 5907136"/>
              <a:gd name="connsiteX1928" fmla="*/ 1145336 w 12078891"/>
              <a:gd name="connsiteY1928" fmla="*/ 742230 h 5907136"/>
              <a:gd name="connsiteX1929" fmla="*/ 1148391 w 12078891"/>
              <a:gd name="connsiteY1929" fmla="*/ 745285 h 5907136"/>
              <a:gd name="connsiteX1930" fmla="*/ 1145336 w 12078891"/>
              <a:gd name="connsiteY1930" fmla="*/ 748339 h 5907136"/>
              <a:gd name="connsiteX1931" fmla="*/ 1142282 w 12078891"/>
              <a:gd name="connsiteY1931" fmla="*/ 745285 h 5907136"/>
              <a:gd name="connsiteX1932" fmla="*/ 1145336 w 12078891"/>
              <a:gd name="connsiteY1932" fmla="*/ 742230 h 5907136"/>
              <a:gd name="connsiteX1933" fmla="*/ 5388870 w 12078891"/>
              <a:gd name="connsiteY1933" fmla="*/ 739199 h 5907136"/>
              <a:gd name="connsiteX1934" fmla="*/ 5406181 w 12078891"/>
              <a:gd name="connsiteY1934" fmla="*/ 756506 h 5907136"/>
              <a:gd name="connsiteX1935" fmla="*/ 5388870 w 12078891"/>
              <a:gd name="connsiteY1935" fmla="*/ 773814 h 5907136"/>
              <a:gd name="connsiteX1936" fmla="*/ 5371564 w 12078891"/>
              <a:gd name="connsiteY1936" fmla="*/ 756506 h 5907136"/>
              <a:gd name="connsiteX1937" fmla="*/ 5388870 w 12078891"/>
              <a:gd name="connsiteY1937" fmla="*/ 739199 h 5907136"/>
              <a:gd name="connsiteX1938" fmla="*/ 11597322 w 12078891"/>
              <a:gd name="connsiteY1938" fmla="*/ 735130 h 5907136"/>
              <a:gd name="connsiteX1939" fmla="*/ 11638046 w 12078891"/>
              <a:gd name="connsiteY1939" fmla="*/ 775855 h 5907136"/>
              <a:gd name="connsiteX1940" fmla="*/ 11597322 w 12078891"/>
              <a:gd name="connsiteY1940" fmla="*/ 816579 h 5907136"/>
              <a:gd name="connsiteX1941" fmla="*/ 11556597 w 12078891"/>
              <a:gd name="connsiteY1941" fmla="*/ 775855 h 5907136"/>
              <a:gd name="connsiteX1942" fmla="*/ 11597322 w 12078891"/>
              <a:gd name="connsiteY1942" fmla="*/ 735130 h 5907136"/>
              <a:gd name="connsiteX1943" fmla="*/ 8627475 w 12078891"/>
              <a:gd name="connsiteY1943" fmla="*/ 728007 h 5907136"/>
              <a:gd name="connsiteX1944" fmla="*/ 8651909 w 12078891"/>
              <a:gd name="connsiteY1944" fmla="*/ 751424 h 5907136"/>
              <a:gd name="connsiteX1945" fmla="*/ 8627475 w 12078891"/>
              <a:gd name="connsiteY1945" fmla="*/ 774840 h 5907136"/>
              <a:gd name="connsiteX1946" fmla="*/ 8603040 w 12078891"/>
              <a:gd name="connsiteY1946" fmla="*/ 751424 h 5907136"/>
              <a:gd name="connsiteX1947" fmla="*/ 8627475 w 12078891"/>
              <a:gd name="connsiteY1947" fmla="*/ 728007 h 5907136"/>
              <a:gd name="connsiteX1948" fmla="*/ 172017 w 12078891"/>
              <a:gd name="connsiteY1948" fmla="*/ 700487 h 5907136"/>
              <a:gd name="connsiteX1949" fmla="*/ 178125 w 12078891"/>
              <a:gd name="connsiteY1949" fmla="*/ 706596 h 5907136"/>
              <a:gd name="connsiteX1950" fmla="*/ 172017 w 12078891"/>
              <a:gd name="connsiteY1950" fmla="*/ 712705 h 5907136"/>
              <a:gd name="connsiteX1951" fmla="*/ 165908 w 12078891"/>
              <a:gd name="connsiteY1951" fmla="*/ 706596 h 5907136"/>
              <a:gd name="connsiteX1952" fmla="*/ 172017 w 12078891"/>
              <a:gd name="connsiteY1952" fmla="*/ 700487 h 5907136"/>
              <a:gd name="connsiteX1953" fmla="*/ 2623699 w 12078891"/>
              <a:gd name="connsiteY1953" fmla="*/ 688293 h 5907136"/>
              <a:gd name="connsiteX1954" fmla="*/ 2639989 w 12078891"/>
              <a:gd name="connsiteY1954" fmla="*/ 704583 h 5907136"/>
              <a:gd name="connsiteX1955" fmla="*/ 2623699 w 12078891"/>
              <a:gd name="connsiteY1955" fmla="*/ 719855 h 5907136"/>
              <a:gd name="connsiteX1956" fmla="*/ 2607408 w 12078891"/>
              <a:gd name="connsiteY1956" fmla="*/ 704583 h 5907136"/>
              <a:gd name="connsiteX1957" fmla="*/ 2623699 w 12078891"/>
              <a:gd name="connsiteY1957" fmla="*/ 688293 h 5907136"/>
              <a:gd name="connsiteX1958" fmla="*/ 1419236 w 12078891"/>
              <a:gd name="connsiteY1958" fmla="*/ 677084 h 5907136"/>
              <a:gd name="connsiteX1959" fmla="*/ 1435526 w 12078891"/>
              <a:gd name="connsiteY1959" fmla="*/ 693374 h 5907136"/>
              <a:gd name="connsiteX1960" fmla="*/ 1419236 w 12078891"/>
              <a:gd name="connsiteY1960" fmla="*/ 709664 h 5907136"/>
              <a:gd name="connsiteX1961" fmla="*/ 1402946 w 12078891"/>
              <a:gd name="connsiteY1961" fmla="*/ 693374 h 5907136"/>
              <a:gd name="connsiteX1962" fmla="*/ 1419236 w 12078891"/>
              <a:gd name="connsiteY1962" fmla="*/ 677084 h 5907136"/>
              <a:gd name="connsiteX1963" fmla="*/ 221959 w 12078891"/>
              <a:gd name="connsiteY1963" fmla="*/ 674041 h 5907136"/>
              <a:gd name="connsiteX1964" fmla="*/ 236212 w 12078891"/>
              <a:gd name="connsiteY1964" fmla="*/ 688294 h 5907136"/>
              <a:gd name="connsiteX1965" fmla="*/ 221959 w 12078891"/>
              <a:gd name="connsiteY1965" fmla="*/ 702548 h 5907136"/>
              <a:gd name="connsiteX1966" fmla="*/ 207705 w 12078891"/>
              <a:gd name="connsiteY1966" fmla="*/ 688294 h 5907136"/>
              <a:gd name="connsiteX1967" fmla="*/ 221959 w 12078891"/>
              <a:gd name="connsiteY1967" fmla="*/ 674041 h 5907136"/>
              <a:gd name="connsiteX1968" fmla="*/ 2549321 w 12078891"/>
              <a:gd name="connsiteY1968" fmla="*/ 666891 h 5907136"/>
              <a:gd name="connsiteX1969" fmla="*/ 2555429 w 12078891"/>
              <a:gd name="connsiteY1969" fmla="*/ 673000 h 5907136"/>
              <a:gd name="connsiteX1970" fmla="*/ 2549321 w 12078891"/>
              <a:gd name="connsiteY1970" fmla="*/ 679109 h 5907136"/>
              <a:gd name="connsiteX1971" fmla="*/ 2543212 w 12078891"/>
              <a:gd name="connsiteY1971" fmla="*/ 673000 h 5907136"/>
              <a:gd name="connsiteX1972" fmla="*/ 2549321 w 12078891"/>
              <a:gd name="connsiteY1972" fmla="*/ 666891 h 5907136"/>
              <a:gd name="connsiteX1973" fmla="*/ 1138277 w 12078891"/>
              <a:gd name="connsiteY1973" fmla="*/ 663865 h 5907136"/>
              <a:gd name="connsiteX1974" fmla="*/ 1148458 w 12078891"/>
              <a:gd name="connsiteY1974" fmla="*/ 674046 h 5907136"/>
              <a:gd name="connsiteX1975" fmla="*/ 1138277 w 12078891"/>
              <a:gd name="connsiteY1975" fmla="*/ 684227 h 5907136"/>
              <a:gd name="connsiteX1976" fmla="*/ 1128096 w 12078891"/>
              <a:gd name="connsiteY1976" fmla="*/ 674046 h 5907136"/>
              <a:gd name="connsiteX1977" fmla="*/ 1138277 w 12078891"/>
              <a:gd name="connsiteY1977" fmla="*/ 663865 h 5907136"/>
              <a:gd name="connsiteX1978" fmla="*/ 4785103 w 12078891"/>
              <a:gd name="connsiteY1978" fmla="*/ 656710 h 5907136"/>
              <a:gd name="connsiteX1979" fmla="*/ 4789176 w 12078891"/>
              <a:gd name="connsiteY1979" fmla="*/ 660782 h 5907136"/>
              <a:gd name="connsiteX1980" fmla="*/ 4785103 w 12078891"/>
              <a:gd name="connsiteY1980" fmla="*/ 664855 h 5907136"/>
              <a:gd name="connsiteX1981" fmla="*/ 4781032 w 12078891"/>
              <a:gd name="connsiteY1981" fmla="*/ 660782 h 5907136"/>
              <a:gd name="connsiteX1982" fmla="*/ 4785103 w 12078891"/>
              <a:gd name="connsiteY1982" fmla="*/ 656710 h 5907136"/>
              <a:gd name="connsiteX1983" fmla="*/ 6443616 w 12078891"/>
              <a:gd name="connsiteY1983" fmla="*/ 651641 h 5907136"/>
              <a:gd name="connsiteX1984" fmla="*/ 6455832 w 12078891"/>
              <a:gd name="connsiteY1984" fmla="*/ 663859 h 5907136"/>
              <a:gd name="connsiteX1985" fmla="*/ 6443616 w 12078891"/>
              <a:gd name="connsiteY1985" fmla="*/ 676076 h 5907136"/>
              <a:gd name="connsiteX1986" fmla="*/ 6431398 w 12078891"/>
              <a:gd name="connsiteY1986" fmla="*/ 663859 h 5907136"/>
              <a:gd name="connsiteX1987" fmla="*/ 6443616 w 12078891"/>
              <a:gd name="connsiteY1987" fmla="*/ 651641 h 5907136"/>
              <a:gd name="connsiteX1988" fmla="*/ 3110366 w 12078891"/>
              <a:gd name="connsiteY1988" fmla="*/ 648590 h 5907136"/>
              <a:gd name="connsiteX1989" fmla="*/ 3124621 w 12078891"/>
              <a:gd name="connsiteY1989" fmla="*/ 662844 h 5907136"/>
              <a:gd name="connsiteX1990" fmla="*/ 3110366 w 12078891"/>
              <a:gd name="connsiteY1990" fmla="*/ 677097 h 5907136"/>
              <a:gd name="connsiteX1991" fmla="*/ 3096114 w 12078891"/>
              <a:gd name="connsiteY1991" fmla="*/ 662844 h 5907136"/>
              <a:gd name="connsiteX1992" fmla="*/ 3110366 w 12078891"/>
              <a:gd name="connsiteY1992" fmla="*/ 648590 h 5907136"/>
              <a:gd name="connsiteX1993" fmla="*/ 4397201 w 12078891"/>
              <a:gd name="connsiteY1993" fmla="*/ 629220 h 5907136"/>
              <a:gd name="connsiteX1994" fmla="*/ 4401274 w 12078891"/>
              <a:gd name="connsiteY1994" fmla="*/ 633293 h 5907136"/>
              <a:gd name="connsiteX1995" fmla="*/ 4397201 w 12078891"/>
              <a:gd name="connsiteY1995" fmla="*/ 637365 h 5907136"/>
              <a:gd name="connsiteX1996" fmla="*/ 4393129 w 12078891"/>
              <a:gd name="connsiteY1996" fmla="*/ 633293 h 5907136"/>
              <a:gd name="connsiteX1997" fmla="*/ 4397201 w 12078891"/>
              <a:gd name="connsiteY1997" fmla="*/ 629220 h 5907136"/>
              <a:gd name="connsiteX1998" fmla="*/ 743181 w 12078891"/>
              <a:gd name="connsiteY1998" fmla="*/ 564060 h 5907136"/>
              <a:gd name="connsiteX1999" fmla="*/ 748271 w 12078891"/>
              <a:gd name="connsiteY1999" fmla="*/ 568132 h 5907136"/>
              <a:gd name="connsiteX2000" fmla="*/ 743181 w 12078891"/>
              <a:gd name="connsiteY2000" fmla="*/ 572205 h 5907136"/>
              <a:gd name="connsiteX2001" fmla="*/ 738090 w 12078891"/>
              <a:gd name="connsiteY2001" fmla="*/ 568132 h 5907136"/>
              <a:gd name="connsiteX2002" fmla="*/ 743181 w 12078891"/>
              <a:gd name="connsiteY2002" fmla="*/ 564060 h 5907136"/>
              <a:gd name="connsiteX2003" fmla="*/ 5325756 w 12078891"/>
              <a:gd name="connsiteY2003" fmla="*/ 552890 h 5907136"/>
              <a:gd name="connsiteX2004" fmla="*/ 5378697 w 12078891"/>
              <a:gd name="connsiteY2004" fmla="*/ 604813 h 5907136"/>
              <a:gd name="connsiteX2005" fmla="*/ 5325756 w 12078891"/>
              <a:gd name="connsiteY2005" fmla="*/ 656737 h 5907136"/>
              <a:gd name="connsiteX2006" fmla="*/ 5272813 w 12078891"/>
              <a:gd name="connsiteY2006" fmla="*/ 604813 h 5907136"/>
              <a:gd name="connsiteX2007" fmla="*/ 5325756 w 12078891"/>
              <a:gd name="connsiteY2007" fmla="*/ 552890 h 5907136"/>
              <a:gd name="connsiteX2008" fmla="*/ 777848 w 12078891"/>
              <a:gd name="connsiteY2008" fmla="*/ 531504 h 5907136"/>
              <a:gd name="connsiteX2009" fmla="*/ 797192 w 12078891"/>
              <a:gd name="connsiteY2009" fmla="*/ 550848 h 5907136"/>
              <a:gd name="connsiteX2010" fmla="*/ 777848 w 12078891"/>
              <a:gd name="connsiteY2010" fmla="*/ 570192 h 5907136"/>
              <a:gd name="connsiteX2011" fmla="*/ 758504 w 12078891"/>
              <a:gd name="connsiteY2011" fmla="*/ 550848 h 5907136"/>
              <a:gd name="connsiteX2012" fmla="*/ 777848 w 12078891"/>
              <a:gd name="connsiteY2012" fmla="*/ 531504 h 5907136"/>
              <a:gd name="connsiteX2013" fmla="*/ 10168903 w 12078891"/>
              <a:gd name="connsiteY2013" fmla="*/ 524376 h 5907136"/>
              <a:gd name="connsiteX2014" fmla="*/ 10175013 w 12078891"/>
              <a:gd name="connsiteY2014" fmla="*/ 530485 h 5907136"/>
              <a:gd name="connsiteX2015" fmla="*/ 10168903 w 12078891"/>
              <a:gd name="connsiteY2015" fmla="*/ 536594 h 5907136"/>
              <a:gd name="connsiteX2016" fmla="*/ 10162795 w 12078891"/>
              <a:gd name="connsiteY2016" fmla="*/ 530485 h 5907136"/>
              <a:gd name="connsiteX2017" fmla="*/ 10168903 w 12078891"/>
              <a:gd name="connsiteY2017" fmla="*/ 524376 h 5907136"/>
              <a:gd name="connsiteX2018" fmla="*/ 6053676 w 12078891"/>
              <a:gd name="connsiteY2018" fmla="*/ 522319 h 5907136"/>
              <a:gd name="connsiteX2019" fmla="*/ 6058766 w 12078891"/>
              <a:gd name="connsiteY2019" fmla="*/ 527410 h 5907136"/>
              <a:gd name="connsiteX2020" fmla="*/ 6053676 w 12078891"/>
              <a:gd name="connsiteY2020" fmla="*/ 532500 h 5907136"/>
              <a:gd name="connsiteX2021" fmla="*/ 6048585 w 12078891"/>
              <a:gd name="connsiteY2021" fmla="*/ 527410 h 5907136"/>
              <a:gd name="connsiteX2022" fmla="*/ 6053676 w 12078891"/>
              <a:gd name="connsiteY2022" fmla="*/ 522319 h 5907136"/>
              <a:gd name="connsiteX2023" fmla="*/ 2166508 w 12078891"/>
              <a:gd name="connsiteY2023" fmla="*/ 516210 h 5907136"/>
              <a:gd name="connsiteX2024" fmla="*/ 2168544 w 12078891"/>
              <a:gd name="connsiteY2024" fmla="*/ 518246 h 5907136"/>
              <a:gd name="connsiteX2025" fmla="*/ 2166508 w 12078891"/>
              <a:gd name="connsiteY2025" fmla="*/ 520282 h 5907136"/>
              <a:gd name="connsiteX2026" fmla="*/ 2164472 w 12078891"/>
              <a:gd name="connsiteY2026" fmla="*/ 518246 h 5907136"/>
              <a:gd name="connsiteX2027" fmla="*/ 2166508 w 12078891"/>
              <a:gd name="connsiteY2027" fmla="*/ 516210 h 5907136"/>
              <a:gd name="connsiteX2028" fmla="*/ 8592859 w 12078891"/>
              <a:gd name="connsiteY2028" fmla="*/ 508092 h 5907136"/>
              <a:gd name="connsiteX2029" fmla="*/ 8617294 w 12078891"/>
              <a:gd name="connsiteY2029" fmla="*/ 532528 h 5907136"/>
              <a:gd name="connsiteX2030" fmla="*/ 8592859 w 12078891"/>
              <a:gd name="connsiteY2030" fmla="*/ 556963 h 5907136"/>
              <a:gd name="connsiteX2031" fmla="*/ 8568424 w 12078891"/>
              <a:gd name="connsiteY2031" fmla="*/ 532528 h 5907136"/>
              <a:gd name="connsiteX2032" fmla="*/ 8592859 w 12078891"/>
              <a:gd name="connsiteY2032" fmla="*/ 508092 h 5907136"/>
              <a:gd name="connsiteX2033" fmla="*/ 6066913 w 12078891"/>
              <a:gd name="connsiteY2033" fmla="*/ 493836 h 5907136"/>
              <a:gd name="connsiteX2034" fmla="*/ 6081166 w 12078891"/>
              <a:gd name="connsiteY2034" fmla="*/ 508090 h 5907136"/>
              <a:gd name="connsiteX2035" fmla="*/ 6066913 w 12078891"/>
              <a:gd name="connsiteY2035" fmla="*/ 522343 h 5907136"/>
              <a:gd name="connsiteX2036" fmla="*/ 6052659 w 12078891"/>
              <a:gd name="connsiteY2036" fmla="*/ 508090 h 5907136"/>
              <a:gd name="connsiteX2037" fmla="*/ 6066913 w 12078891"/>
              <a:gd name="connsiteY2037" fmla="*/ 493836 h 5907136"/>
              <a:gd name="connsiteX2038" fmla="*/ 6723597 w 12078891"/>
              <a:gd name="connsiteY2038" fmla="*/ 480603 h 5907136"/>
              <a:gd name="connsiteX2039" fmla="*/ 6743960 w 12078891"/>
              <a:gd name="connsiteY2039" fmla="*/ 500965 h 5907136"/>
              <a:gd name="connsiteX2040" fmla="*/ 6723597 w 12078891"/>
              <a:gd name="connsiteY2040" fmla="*/ 521329 h 5907136"/>
              <a:gd name="connsiteX2041" fmla="*/ 6703235 w 12078891"/>
              <a:gd name="connsiteY2041" fmla="*/ 500965 h 5907136"/>
              <a:gd name="connsiteX2042" fmla="*/ 6723597 w 12078891"/>
              <a:gd name="connsiteY2042" fmla="*/ 480603 h 5907136"/>
              <a:gd name="connsiteX2043" fmla="*/ 10992560 w 12078891"/>
              <a:gd name="connsiteY2043" fmla="*/ 476531 h 5907136"/>
              <a:gd name="connsiteX2044" fmla="*/ 10997650 w 12078891"/>
              <a:gd name="connsiteY2044" fmla="*/ 481622 h 5907136"/>
              <a:gd name="connsiteX2045" fmla="*/ 10992560 w 12078891"/>
              <a:gd name="connsiteY2045" fmla="*/ 486712 h 5907136"/>
              <a:gd name="connsiteX2046" fmla="*/ 10987469 w 12078891"/>
              <a:gd name="connsiteY2046" fmla="*/ 481622 h 5907136"/>
              <a:gd name="connsiteX2047" fmla="*/ 10992560 w 12078891"/>
              <a:gd name="connsiteY2047" fmla="*/ 476531 h 5907136"/>
              <a:gd name="connsiteX2048" fmla="*/ 3592921 w 12078891"/>
              <a:gd name="connsiteY2048" fmla="*/ 475498 h 5907136"/>
              <a:gd name="connsiteX2049" fmla="*/ 3681491 w 12078891"/>
              <a:gd name="connsiteY2049" fmla="*/ 563056 h 5907136"/>
              <a:gd name="connsiteX2050" fmla="*/ 3592921 w 12078891"/>
              <a:gd name="connsiteY2050" fmla="*/ 650613 h 5907136"/>
              <a:gd name="connsiteX2051" fmla="*/ 3504350 w 12078891"/>
              <a:gd name="connsiteY2051" fmla="*/ 563056 h 5907136"/>
              <a:gd name="connsiteX2052" fmla="*/ 3592921 w 12078891"/>
              <a:gd name="connsiteY2052" fmla="*/ 475498 h 5907136"/>
              <a:gd name="connsiteX2053" fmla="*/ 4326963 w 12078891"/>
              <a:gd name="connsiteY2053" fmla="*/ 471433 h 5907136"/>
              <a:gd name="connsiteX2054" fmla="*/ 4346306 w 12078891"/>
              <a:gd name="connsiteY2054" fmla="*/ 490777 h 5907136"/>
              <a:gd name="connsiteX2055" fmla="*/ 4326963 w 12078891"/>
              <a:gd name="connsiteY2055" fmla="*/ 510122 h 5907136"/>
              <a:gd name="connsiteX2056" fmla="*/ 4307663 w 12078891"/>
              <a:gd name="connsiteY2056" fmla="*/ 490777 h 5907136"/>
              <a:gd name="connsiteX2057" fmla="*/ 4326963 w 12078891"/>
              <a:gd name="connsiteY2057" fmla="*/ 471433 h 5907136"/>
              <a:gd name="connsiteX2058" fmla="*/ 427563 w 12078891"/>
              <a:gd name="connsiteY2058" fmla="*/ 469375 h 5907136"/>
              <a:gd name="connsiteX2059" fmla="*/ 428581 w 12078891"/>
              <a:gd name="connsiteY2059" fmla="*/ 470393 h 5907136"/>
              <a:gd name="connsiteX2060" fmla="*/ 427563 w 12078891"/>
              <a:gd name="connsiteY2060" fmla="*/ 471411 h 5907136"/>
              <a:gd name="connsiteX2061" fmla="*/ 426545 w 12078891"/>
              <a:gd name="connsiteY2061" fmla="*/ 470393 h 5907136"/>
              <a:gd name="connsiteX2062" fmla="*/ 427563 w 12078891"/>
              <a:gd name="connsiteY2062" fmla="*/ 469375 h 5907136"/>
              <a:gd name="connsiteX2063" fmla="*/ 2938242 w 12078891"/>
              <a:gd name="connsiteY2063" fmla="*/ 457159 h 5907136"/>
              <a:gd name="connsiteX2064" fmla="*/ 2944351 w 12078891"/>
              <a:gd name="connsiteY2064" fmla="*/ 462250 h 5907136"/>
              <a:gd name="connsiteX2065" fmla="*/ 2938242 w 12078891"/>
              <a:gd name="connsiteY2065" fmla="*/ 467340 h 5907136"/>
              <a:gd name="connsiteX2066" fmla="*/ 2932133 w 12078891"/>
              <a:gd name="connsiteY2066" fmla="*/ 462250 h 5907136"/>
              <a:gd name="connsiteX2067" fmla="*/ 2938242 w 12078891"/>
              <a:gd name="connsiteY2067" fmla="*/ 457159 h 5907136"/>
              <a:gd name="connsiteX2068" fmla="*/ 2512732 w 12078891"/>
              <a:gd name="connsiteY2068" fmla="*/ 403224 h 5907136"/>
              <a:gd name="connsiteX2069" fmla="*/ 2518840 w 12078891"/>
              <a:gd name="connsiteY2069" fmla="*/ 409333 h 5907136"/>
              <a:gd name="connsiteX2070" fmla="*/ 2512732 w 12078891"/>
              <a:gd name="connsiteY2070" fmla="*/ 415441 h 5907136"/>
              <a:gd name="connsiteX2071" fmla="*/ 2506624 w 12078891"/>
              <a:gd name="connsiteY2071" fmla="*/ 409333 h 5907136"/>
              <a:gd name="connsiteX2072" fmla="*/ 2512732 w 12078891"/>
              <a:gd name="connsiteY2072" fmla="*/ 403224 h 5907136"/>
              <a:gd name="connsiteX2073" fmla="*/ 5816456 w 12078891"/>
              <a:gd name="connsiteY2073" fmla="*/ 403200 h 5907136"/>
              <a:gd name="connsiteX2074" fmla="*/ 5825619 w 12078891"/>
              <a:gd name="connsiteY2074" fmla="*/ 412363 h 5907136"/>
              <a:gd name="connsiteX2075" fmla="*/ 5816456 w 12078891"/>
              <a:gd name="connsiteY2075" fmla="*/ 421526 h 5907136"/>
              <a:gd name="connsiteX2076" fmla="*/ 5807293 w 12078891"/>
              <a:gd name="connsiteY2076" fmla="*/ 412363 h 5907136"/>
              <a:gd name="connsiteX2077" fmla="*/ 5816456 w 12078891"/>
              <a:gd name="connsiteY2077" fmla="*/ 403200 h 5907136"/>
              <a:gd name="connsiteX2078" fmla="*/ 8714015 w 12078891"/>
              <a:gd name="connsiteY2078" fmla="*/ 402208 h 5907136"/>
              <a:gd name="connsiteX2079" fmla="*/ 8722160 w 12078891"/>
              <a:gd name="connsiteY2079" fmla="*/ 410353 h 5907136"/>
              <a:gd name="connsiteX2080" fmla="*/ 8714015 w 12078891"/>
              <a:gd name="connsiteY2080" fmla="*/ 418498 h 5907136"/>
              <a:gd name="connsiteX2081" fmla="*/ 8705870 w 12078891"/>
              <a:gd name="connsiteY2081" fmla="*/ 410353 h 5907136"/>
              <a:gd name="connsiteX2082" fmla="*/ 8714015 w 12078891"/>
              <a:gd name="connsiteY2082" fmla="*/ 402208 h 5907136"/>
              <a:gd name="connsiteX2083" fmla="*/ 9278052 w 12078891"/>
              <a:gd name="connsiteY2083" fmla="*/ 383876 h 5907136"/>
              <a:gd name="connsiteX2084" fmla="*/ 9279070 w 12078891"/>
              <a:gd name="connsiteY2084" fmla="*/ 384894 h 5907136"/>
              <a:gd name="connsiteX2085" fmla="*/ 9278052 w 12078891"/>
              <a:gd name="connsiteY2085" fmla="*/ 385912 h 5907136"/>
              <a:gd name="connsiteX2086" fmla="*/ 9277034 w 12078891"/>
              <a:gd name="connsiteY2086" fmla="*/ 384894 h 5907136"/>
              <a:gd name="connsiteX2087" fmla="*/ 9278052 w 12078891"/>
              <a:gd name="connsiteY2087" fmla="*/ 383876 h 5907136"/>
              <a:gd name="connsiteX2088" fmla="*/ 8419779 w 12078891"/>
              <a:gd name="connsiteY2088" fmla="*/ 378786 h 5907136"/>
              <a:gd name="connsiteX2089" fmla="*/ 8434033 w 12078891"/>
              <a:gd name="connsiteY2089" fmla="*/ 393040 h 5907136"/>
              <a:gd name="connsiteX2090" fmla="*/ 8419779 w 12078891"/>
              <a:gd name="connsiteY2090" fmla="*/ 407293 h 5907136"/>
              <a:gd name="connsiteX2091" fmla="*/ 8405525 w 12078891"/>
              <a:gd name="connsiteY2091" fmla="*/ 393040 h 5907136"/>
              <a:gd name="connsiteX2092" fmla="*/ 8419779 w 12078891"/>
              <a:gd name="connsiteY2092" fmla="*/ 378786 h 5907136"/>
              <a:gd name="connsiteX2093" fmla="*/ 4043916 w 12078891"/>
              <a:gd name="connsiteY2093" fmla="*/ 366546 h 5907136"/>
              <a:gd name="connsiteX2094" fmla="*/ 4059189 w 12078891"/>
              <a:gd name="connsiteY2094" fmla="*/ 381818 h 5907136"/>
              <a:gd name="connsiteX2095" fmla="*/ 4043916 w 12078891"/>
              <a:gd name="connsiteY2095" fmla="*/ 397090 h 5907136"/>
              <a:gd name="connsiteX2096" fmla="*/ 4028645 w 12078891"/>
              <a:gd name="connsiteY2096" fmla="*/ 381818 h 5907136"/>
              <a:gd name="connsiteX2097" fmla="*/ 4043916 w 12078891"/>
              <a:gd name="connsiteY2097" fmla="*/ 366546 h 5907136"/>
              <a:gd name="connsiteX2098" fmla="*/ 5531384 w 12078891"/>
              <a:gd name="connsiteY2098" fmla="*/ 355348 h 5907136"/>
              <a:gd name="connsiteX2099" fmla="*/ 5548692 w 12078891"/>
              <a:gd name="connsiteY2099" fmla="*/ 372656 h 5907136"/>
              <a:gd name="connsiteX2100" fmla="*/ 5531384 w 12078891"/>
              <a:gd name="connsiteY2100" fmla="*/ 389964 h 5907136"/>
              <a:gd name="connsiteX2101" fmla="*/ 5514076 w 12078891"/>
              <a:gd name="connsiteY2101" fmla="*/ 372656 h 5907136"/>
              <a:gd name="connsiteX2102" fmla="*/ 5531384 w 12078891"/>
              <a:gd name="connsiteY2102" fmla="*/ 355348 h 5907136"/>
              <a:gd name="connsiteX2103" fmla="*/ 6608550 w 12078891"/>
              <a:gd name="connsiteY2103" fmla="*/ 325823 h 5907136"/>
              <a:gd name="connsiteX2104" fmla="*/ 6613640 w 12078891"/>
              <a:gd name="connsiteY2104" fmla="*/ 330914 h 5907136"/>
              <a:gd name="connsiteX2105" fmla="*/ 6608550 w 12078891"/>
              <a:gd name="connsiteY2105" fmla="*/ 336004 h 5907136"/>
              <a:gd name="connsiteX2106" fmla="*/ 6603459 w 12078891"/>
              <a:gd name="connsiteY2106" fmla="*/ 330914 h 5907136"/>
              <a:gd name="connsiteX2107" fmla="*/ 6608550 w 12078891"/>
              <a:gd name="connsiteY2107" fmla="*/ 325823 h 5907136"/>
              <a:gd name="connsiteX2108" fmla="*/ 7003580 w 12078891"/>
              <a:gd name="connsiteY2108" fmla="*/ 314648 h 5907136"/>
              <a:gd name="connsiteX2109" fmla="*/ 7015796 w 12078891"/>
              <a:gd name="connsiteY2109" fmla="*/ 325847 h 5907136"/>
              <a:gd name="connsiteX2110" fmla="*/ 7003580 w 12078891"/>
              <a:gd name="connsiteY2110" fmla="*/ 337047 h 5907136"/>
              <a:gd name="connsiteX2111" fmla="*/ 6991362 w 12078891"/>
              <a:gd name="connsiteY2111" fmla="*/ 325847 h 5907136"/>
              <a:gd name="connsiteX2112" fmla="*/ 7003580 w 12078891"/>
              <a:gd name="connsiteY2112" fmla="*/ 314648 h 5907136"/>
              <a:gd name="connsiteX2113" fmla="*/ 4121368 w 12078891"/>
              <a:gd name="connsiteY2113" fmla="*/ 295307 h 5907136"/>
              <a:gd name="connsiteX2114" fmla="*/ 4136640 w 12078891"/>
              <a:gd name="connsiteY2114" fmla="*/ 309561 h 5907136"/>
              <a:gd name="connsiteX2115" fmla="*/ 4121368 w 12078891"/>
              <a:gd name="connsiteY2115" fmla="*/ 323814 h 5907136"/>
              <a:gd name="connsiteX2116" fmla="*/ 4106095 w 12078891"/>
              <a:gd name="connsiteY2116" fmla="*/ 309561 h 5907136"/>
              <a:gd name="connsiteX2117" fmla="*/ 4121368 w 12078891"/>
              <a:gd name="connsiteY2117" fmla="*/ 295307 h 5907136"/>
              <a:gd name="connsiteX2118" fmla="*/ 5311470 w 12078891"/>
              <a:gd name="connsiteY2118" fmla="*/ 293243 h 5907136"/>
              <a:gd name="connsiteX2119" fmla="*/ 5320634 w 12078891"/>
              <a:gd name="connsiteY2119" fmla="*/ 302406 h 5907136"/>
              <a:gd name="connsiteX2120" fmla="*/ 5311470 w 12078891"/>
              <a:gd name="connsiteY2120" fmla="*/ 311569 h 5907136"/>
              <a:gd name="connsiteX2121" fmla="*/ 5302308 w 12078891"/>
              <a:gd name="connsiteY2121" fmla="*/ 302406 h 5907136"/>
              <a:gd name="connsiteX2122" fmla="*/ 5311470 w 12078891"/>
              <a:gd name="connsiteY2122" fmla="*/ 293243 h 5907136"/>
              <a:gd name="connsiteX2123" fmla="*/ 9786092 w 12078891"/>
              <a:gd name="connsiteY2123" fmla="*/ 292250 h 5907136"/>
              <a:gd name="connsiteX2124" fmla="*/ 9802382 w 12078891"/>
              <a:gd name="connsiteY2124" fmla="*/ 308540 h 5907136"/>
              <a:gd name="connsiteX2125" fmla="*/ 9786092 w 12078891"/>
              <a:gd name="connsiteY2125" fmla="*/ 324830 h 5907136"/>
              <a:gd name="connsiteX2126" fmla="*/ 9769802 w 12078891"/>
              <a:gd name="connsiteY2126" fmla="*/ 308540 h 5907136"/>
              <a:gd name="connsiteX2127" fmla="*/ 9786092 w 12078891"/>
              <a:gd name="connsiteY2127" fmla="*/ 292250 h 5907136"/>
              <a:gd name="connsiteX2128" fmla="*/ 9236309 w 12078891"/>
              <a:gd name="connsiteY2128" fmla="*/ 271884 h 5907136"/>
              <a:gd name="connsiteX2129" fmla="*/ 9249545 w 12078891"/>
              <a:gd name="connsiteY2129" fmla="*/ 285119 h 5907136"/>
              <a:gd name="connsiteX2130" fmla="*/ 9236309 w 12078891"/>
              <a:gd name="connsiteY2130" fmla="*/ 298355 h 5907136"/>
              <a:gd name="connsiteX2131" fmla="*/ 9223074 w 12078891"/>
              <a:gd name="connsiteY2131" fmla="*/ 285119 h 5907136"/>
              <a:gd name="connsiteX2132" fmla="*/ 9236309 w 12078891"/>
              <a:gd name="connsiteY2132" fmla="*/ 271884 h 5907136"/>
              <a:gd name="connsiteX2133" fmla="*/ 1991444 w 12078891"/>
              <a:gd name="connsiteY2133" fmla="*/ 266797 h 5907136"/>
              <a:gd name="connsiteX2134" fmla="*/ 1998572 w 12078891"/>
              <a:gd name="connsiteY2134" fmla="*/ 273924 h 5907136"/>
              <a:gd name="connsiteX2135" fmla="*/ 1991444 w 12078891"/>
              <a:gd name="connsiteY2135" fmla="*/ 281051 h 5907136"/>
              <a:gd name="connsiteX2136" fmla="*/ 1984317 w 12078891"/>
              <a:gd name="connsiteY2136" fmla="*/ 273924 h 5907136"/>
              <a:gd name="connsiteX2137" fmla="*/ 1991444 w 12078891"/>
              <a:gd name="connsiteY2137" fmla="*/ 266797 h 5907136"/>
              <a:gd name="connsiteX2138" fmla="*/ 8223283 w 12078891"/>
              <a:gd name="connsiteY2138" fmla="*/ 262699 h 5907136"/>
              <a:gd name="connsiteX2139" fmla="*/ 8226337 w 12078891"/>
              <a:gd name="connsiteY2139" fmla="*/ 265754 h 5907136"/>
              <a:gd name="connsiteX2140" fmla="*/ 8223283 w 12078891"/>
              <a:gd name="connsiteY2140" fmla="*/ 268808 h 5907136"/>
              <a:gd name="connsiteX2141" fmla="*/ 8220229 w 12078891"/>
              <a:gd name="connsiteY2141" fmla="*/ 265754 h 5907136"/>
              <a:gd name="connsiteX2142" fmla="*/ 8223283 w 12078891"/>
              <a:gd name="connsiteY2142" fmla="*/ 262699 h 5907136"/>
              <a:gd name="connsiteX2143" fmla="*/ 3759863 w 12078891"/>
              <a:gd name="connsiteY2143" fmla="*/ 253535 h 5907136"/>
              <a:gd name="connsiteX2144" fmla="*/ 3764952 w 12078891"/>
              <a:gd name="connsiteY2144" fmla="*/ 258626 h 5907136"/>
              <a:gd name="connsiteX2145" fmla="*/ 3759863 w 12078891"/>
              <a:gd name="connsiteY2145" fmla="*/ 263716 h 5907136"/>
              <a:gd name="connsiteX2146" fmla="*/ 3754772 w 12078891"/>
              <a:gd name="connsiteY2146" fmla="*/ 258626 h 5907136"/>
              <a:gd name="connsiteX2147" fmla="*/ 3759863 w 12078891"/>
              <a:gd name="connsiteY2147" fmla="*/ 253535 h 5907136"/>
              <a:gd name="connsiteX2148" fmla="*/ 7655174 w 12078891"/>
              <a:gd name="connsiteY2148" fmla="*/ 243355 h 5907136"/>
              <a:gd name="connsiteX2149" fmla="*/ 7658228 w 12078891"/>
              <a:gd name="connsiteY2149" fmla="*/ 246410 h 5907136"/>
              <a:gd name="connsiteX2150" fmla="*/ 7655174 w 12078891"/>
              <a:gd name="connsiteY2150" fmla="*/ 249464 h 5907136"/>
              <a:gd name="connsiteX2151" fmla="*/ 7652119 w 12078891"/>
              <a:gd name="connsiteY2151" fmla="*/ 246410 h 5907136"/>
              <a:gd name="connsiteX2152" fmla="*/ 7655174 w 12078891"/>
              <a:gd name="connsiteY2152" fmla="*/ 243355 h 5907136"/>
              <a:gd name="connsiteX2153" fmla="*/ 1998518 w 12078891"/>
              <a:gd name="connsiteY2153" fmla="*/ 237245 h 5907136"/>
              <a:gd name="connsiteX2154" fmla="*/ 2007681 w 12078891"/>
              <a:gd name="connsiteY2154" fmla="*/ 246408 h 5907136"/>
              <a:gd name="connsiteX2155" fmla="*/ 1998518 w 12078891"/>
              <a:gd name="connsiteY2155" fmla="*/ 255571 h 5907136"/>
              <a:gd name="connsiteX2156" fmla="*/ 1989355 w 12078891"/>
              <a:gd name="connsiteY2156" fmla="*/ 246408 h 5907136"/>
              <a:gd name="connsiteX2157" fmla="*/ 1998518 w 12078891"/>
              <a:gd name="connsiteY2157" fmla="*/ 237245 h 5907136"/>
              <a:gd name="connsiteX2158" fmla="*/ 1157580 w 12078891"/>
              <a:gd name="connsiteY2158" fmla="*/ 234204 h 5907136"/>
              <a:gd name="connsiteX2159" fmla="*/ 1195251 w 12078891"/>
              <a:gd name="connsiteY2159" fmla="*/ 270856 h 5907136"/>
              <a:gd name="connsiteX2160" fmla="*/ 1157580 w 12078891"/>
              <a:gd name="connsiteY2160" fmla="*/ 307508 h 5907136"/>
              <a:gd name="connsiteX2161" fmla="*/ 1119910 w 12078891"/>
              <a:gd name="connsiteY2161" fmla="*/ 270856 h 5907136"/>
              <a:gd name="connsiteX2162" fmla="*/ 1157580 w 12078891"/>
              <a:gd name="connsiteY2162" fmla="*/ 234204 h 5907136"/>
              <a:gd name="connsiteX2163" fmla="*/ 961058 w 12078891"/>
              <a:gd name="connsiteY2163" fmla="*/ 233172 h 5907136"/>
              <a:gd name="connsiteX2164" fmla="*/ 993637 w 12078891"/>
              <a:gd name="connsiteY2164" fmla="*/ 265752 h 5907136"/>
              <a:gd name="connsiteX2165" fmla="*/ 961058 w 12078891"/>
              <a:gd name="connsiteY2165" fmla="*/ 297314 h 5907136"/>
              <a:gd name="connsiteX2166" fmla="*/ 928478 w 12078891"/>
              <a:gd name="connsiteY2166" fmla="*/ 265752 h 5907136"/>
              <a:gd name="connsiteX2167" fmla="*/ 961058 w 12078891"/>
              <a:gd name="connsiteY2167" fmla="*/ 233172 h 5907136"/>
              <a:gd name="connsiteX2168" fmla="*/ 171076 w 12078891"/>
              <a:gd name="connsiteY2168" fmla="*/ 227096 h 5907136"/>
              <a:gd name="connsiteX2169" fmla="*/ 174131 w 12078891"/>
              <a:gd name="connsiteY2169" fmla="*/ 230151 h 5907136"/>
              <a:gd name="connsiteX2170" fmla="*/ 171076 w 12078891"/>
              <a:gd name="connsiteY2170" fmla="*/ 233205 h 5907136"/>
              <a:gd name="connsiteX2171" fmla="*/ 168023 w 12078891"/>
              <a:gd name="connsiteY2171" fmla="*/ 230151 h 5907136"/>
              <a:gd name="connsiteX2172" fmla="*/ 171076 w 12078891"/>
              <a:gd name="connsiteY2172" fmla="*/ 227096 h 5907136"/>
              <a:gd name="connsiteX2173" fmla="*/ 1620797 w 12078891"/>
              <a:gd name="connsiteY2173" fmla="*/ 211791 h 5907136"/>
              <a:gd name="connsiteX2174" fmla="*/ 1630978 w 12078891"/>
              <a:gd name="connsiteY2174" fmla="*/ 221973 h 5907136"/>
              <a:gd name="connsiteX2175" fmla="*/ 1620797 w 12078891"/>
              <a:gd name="connsiteY2175" fmla="*/ 232153 h 5907136"/>
              <a:gd name="connsiteX2176" fmla="*/ 1610616 w 12078891"/>
              <a:gd name="connsiteY2176" fmla="*/ 221973 h 5907136"/>
              <a:gd name="connsiteX2177" fmla="*/ 1620797 w 12078891"/>
              <a:gd name="connsiteY2177" fmla="*/ 211791 h 5907136"/>
              <a:gd name="connsiteX2178" fmla="*/ 5128210 w 12078891"/>
              <a:gd name="connsiteY2178" fmla="*/ 193466 h 5907136"/>
              <a:gd name="connsiteX2179" fmla="*/ 5140427 w 12078891"/>
              <a:gd name="connsiteY2179" fmla="*/ 205684 h 5907136"/>
              <a:gd name="connsiteX2180" fmla="*/ 5128210 w 12078891"/>
              <a:gd name="connsiteY2180" fmla="*/ 217901 h 5907136"/>
              <a:gd name="connsiteX2181" fmla="*/ 5115993 w 12078891"/>
              <a:gd name="connsiteY2181" fmla="*/ 205684 h 5907136"/>
              <a:gd name="connsiteX2182" fmla="*/ 5128210 w 12078891"/>
              <a:gd name="connsiteY2182" fmla="*/ 193466 h 5907136"/>
              <a:gd name="connsiteX2183" fmla="*/ 9614030 w 12078891"/>
              <a:gd name="connsiteY2183" fmla="*/ 138518 h 5907136"/>
              <a:gd name="connsiteX2184" fmla="*/ 9625230 w 12078891"/>
              <a:gd name="connsiteY2184" fmla="*/ 149717 h 5907136"/>
              <a:gd name="connsiteX2185" fmla="*/ 9614030 w 12078891"/>
              <a:gd name="connsiteY2185" fmla="*/ 160915 h 5907136"/>
              <a:gd name="connsiteX2186" fmla="*/ 9602831 w 12078891"/>
              <a:gd name="connsiteY2186" fmla="*/ 149717 h 5907136"/>
              <a:gd name="connsiteX2187" fmla="*/ 9614030 w 12078891"/>
              <a:gd name="connsiteY2187" fmla="*/ 138518 h 5907136"/>
              <a:gd name="connsiteX2188" fmla="*/ 3063470 w 12078891"/>
              <a:gd name="connsiteY2188" fmla="*/ 115071 h 5907136"/>
              <a:gd name="connsiteX2189" fmla="*/ 3069579 w 12078891"/>
              <a:gd name="connsiteY2189" fmla="*/ 121180 h 5907136"/>
              <a:gd name="connsiteX2190" fmla="*/ 3063470 w 12078891"/>
              <a:gd name="connsiteY2190" fmla="*/ 127289 h 5907136"/>
              <a:gd name="connsiteX2191" fmla="*/ 3057361 w 12078891"/>
              <a:gd name="connsiteY2191" fmla="*/ 121180 h 5907136"/>
              <a:gd name="connsiteX2192" fmla="*/ 3063470 w 12078891"/>
              <a:gd name="connsiteY2192" fmla="*/ 115071 h 5907136"/>
              <a:gd name="connsiteX2193" fmla="*/ 1904915 w 12078891"/>
              <a:gd name="connsiteY2193" fmla="*/ 92704 h 5907136"/>
              <a:gd name="connsiteX2194" fmla="*/ 1923240 w 12078891"/>
              <a:gd name="connsiteY2194" fmla="*/ 110012 h 5907136"/>
              <a:gd name="connsiteX2195" fmla="*/ 1904915 w 12078891"/>
              <a:gd name="connsiteY2195" fmla="*/ 127319 h 5907136"/>
              <a:gd name="connsiteX2196" fmla="*/ 1886589 w 12078891"/>
              <a:gd name="connsiteY2196" fmla="*/ 110012 h 5907136"/>
              <a:gd name="connsiteX2197" fmla="*/ 1904915 w 12078891"/>
              <a:gd name="connsiteY2197" fmla="*/ 92704 h 5907136"/>
              <a:gd name="connsiteX2198" fmla="*/ 6230829 w 12078891"/>
              <a:gd name="connsiteY2198" fmla="*/ 87605 h 5907136"/>
              <a:gd name="connsiteX2199" fmla="*/ 6238974 w 12078891"/>
              <a:gd name="connsiteY2199" fmla="*/ 95750 h 5907136"/>
              <a:gd name="connsiteX2200" fmla="*/ 6230829 w 12078891"/>
              <a:gd name="connsiteY2200" fmla="*/ 103895 h 5907136"/>
              <a:gd name="connsiteX2201" fmla="*/ 6222684 w 12078891"/>
              <a:gd name="connsiteY2201" fmla="*/ 95750 h 5907136"/>
              <a:gd name="connsiteX2202" fmla="*/ 6230829 w 12078891"/>
              <a:gd name="connsiteY2202" fmla="*/ 87605 h 5907136"/>
              <a:gd name="connsiteX2203" fmla="*/ 11171750 w 12078891"/>
              <a:gd name="connsiteY2203" fmla="*/ 86587 h 5907136"/>
              <a:gd name="connsiteX2204" fmla="*/ 11273561 w 12078891"/>
              <a:gd name="connsiteY2204" fmla="*/ 187380 h 5907136"/>
              <a:gd name="connsiteX2205" fmla="*/ 11171750 w 12078891"/>
              <a:gd name="connsiteY2205" fmla="*/ 288173 h 5907136"/>
              <a:gd name="connsiteX2206" fmla="*/ 11069938 w 12078891"/>
              <a:gd name="connsiteY2206" fmla="*/ 187380 h 5907136"/>
              <a:gd name="connsiteX2207" fmla="*/ 11171750 w 12078891"/>
              <a:gd name="connsiteY2207" fmla="*/ 86587 h 5907136"/>
              <a:gd name="connsiteX2208" fmla="*/ 3533841 w 12078891"/>
              <a:gd name="connsiteY2208" fmla="*/ 71293 h 5907136"/>
              <a:gd name="connsiteX2209" fmla="*/ 3536895 w 12078891"/>
              <a:gd name="connsiteY2209" fmla="*/ 74347 h 5907136"/>
              <a:gd name="connsiteX2210" fmla="*/ 3533841 w 12078891"/>
              <a:gd name="connsiteY2210" fmla="*/ 77402 h 5907136"/>
              <a:gd name="connsiteX2211" fmla="*/ 3530785 w 12078891"/>
              <a:gd name="connsiteY2211" fmla="*/ 74347 h 5907136"/>
              <a:gd name="connsiteX2212" fmla="*/ 3533841 w 12078891"/>
              <a:gd name="connsiteY2212" fmla="*/ 71293 h 5907136"/>
              <a:gd name="connsiteX2213" fmla="*/ 8850443 w 12078891"/>
              <a:gd name="connsiteY2213" fmla="*/ 69279 h 5907136"/>
              <a:gd name="connsiteX2214" fmla="*/ 8855533 w 12078891"/>
              <a:gd name="connsiteY2214" fmla="*/ 74370 h 5907136"/>
              <a:gd name="connsiteX2215" fmla="*/ 8850443 w 12078891"/>
              <a:gd name="connsiteY2215" fmla="*/ 79460 h 5907136"/>
              <a:gd name="connsiteX2216" fmla="*/ 8845352 w 12078891"/>
              <a:gd name="connsiteY2216" fmla="*/ 74370 h 5907136"/>
              <a:gd name="connsiteX2217" fmla="*/ 8850443 w 12078891"/>
              <a:gd name="connsiteY2217" fmla="*/ 69279 h 5907136"/>
              <a:gd name="connsiteX2218" fmla="*/ 2747929 w 12078891"/>
              <a:gd name="connsiteY2218" fmla="*/ 68269 h 5907136"/>
              <a:gd name="connsiteX2219" fmla="*/ 2770331 w 12078891"/>
              <a:gd name="connsiteY2219" fmla="*/ 90666 h 5907136"/>
              <a:gd name="connsiteX2220" fmla="*/ 2747929 w 12078891"/>
              <a:gd name="connsiteY2220" fmla="*/ 113065 h 5907136"/>
              <a:gd name="connsiteX2221" fmla="*/ 2725531 w 12078891"/>
              <a:gd name="connsiteY2221" fmla="*/ 90666 h 5907136"/>
              <a:gd name="connsiteX2222" fmla="*/ 2747929 w 12078891"/>
              <a:gd name="connsiteY2222" fmla="*/ 68269 h 5907136"/>
              <a:gd name="connsiteX2223" fmla="*/ 1222767 w 12078891"/>
              <a:gd name="connsiteY2223" fmla="*/ 68265 h 5907136"/>
              <a:gd name="connsiteX2224" fmla="*/ 1243130 w 12078891"/>
              <a:gd name="connsiteY2224" fmla="*/ 88627 h 5907136"/>
              <a:gd name="connsiteX2225" fmla="*/ 1222767 w 12078891"/>
              <a:gd name="connsiteY2225" fmla="*/ 108990 h 5907136"/>
              <a:gd name="connsiteX2226" fmla="*/ 1202406 w 12078891"/>
              <a:gd name="connsiteY2226" fmla="*/ 88627 h 5907136"/>
              <a:gd name="connsiteX2227" fmla="*/ 1222767 w 12078891"/>
              <a:gd name="connsiteY2227" fmla="*/ 68265 h 5907136"/>
              <a:gd name="connsiteX2228" fmla="*/ 11961807 w 12078891"/>
              <a:gd name="connsiteY2228" fmla="*/ 59105 h 5907136"/>
              <a:gd name="connsiteX2229" fmla="*/ 11982170 w 12078891"/>
              <a:gd name="connsiteY2229" fmla="*/ 79467 h 5907136"/>
              <a:gd name="connsiteX2230" fmla="*/ 11961807 w 12078891"/>
              <a:gd name="connsiteY2230" fmla="*/ 99830 h 5907136"/>
              <a:gd name="connsiteX2231" fmla="*/ 11941445 w 12078891"/>
              <a:gd name="connsiteY2231" fmla="*/ 79467 h 5907136"/>
              <a:gd name="connsiteX2232" fmla="*/ 11961807 w 12078891"/>
              <a:gd name="connsiteY2232" fmla="*/ 59105 h 5907136"/>
              <a:gd name="connsiteX2233" fmla="*/ 2790665 w 12078891"/>
              <a:gd name="connsiteY2233" fmla="*/ 54007 h 5907136"/>
              <a:gd name="connsiteX2234" fmla="*/ 2803901 w 12078891"/>
              <a:gd name="connsiteY2234" fmla="*/ 67243 h 5907136"/>
              <a:gd name="connsiteX2235" fmla="*/ 2790665 w 12078891"/>
              <a:gd name="connsiteY2235" fmla="*/ 80478 h 5907136"/>
              <a:gd name="connsiteX2236" fmla="*/ 2777433 w 12078891"/>
              <a:gd name="connsiteY2236" fmla="*/ 67243 h 5907136"/>
              <a:gd name="connsiteX2237" fmla="*/ 2790665 w 12078891"/>
              <a:gd name="connsiteY2237" fmla="*/ 54007 h 5907136"/>
              <a:gd name="connsiteX2238" fmla="*/ 3751773 w 12078891"/>
              <a:gd name="connsiteY2238" fmla="*/ 46888 h 5907136"/>
              <a:gd name="connsiteX2239" fmla="*/ 3759917 w 12078891"/>
              <a:gd name="connsiteY2239" fmla="*/ 55033 h 5907136"/>
              <a:gd name="connsiteX2240" fmla="*/ 3751773 w 12078891"/>
              <a:gd name="connsiteY2240" fmla="*/ 63179 h 5907136"/>
              <a:gd name="connsiteX2241" fmla="*/ 3743628 w 12078891"/>
              <a:gd name="connsiteY2241" fmla="*/ 55033 h 5907136"/>
              <a:gd name="connsiteX2242" fmla="*/ 3751773 w 12078891"/>
              <a:gd name="connsiteY2242" fmla="*/ 46888 h 5907136"/>
              <a:gd name="connsiteX2243" fmla="*/ 6107637 w 12078891"/>
              <a:gd name="connsiteY2243" fmla="*/ 40750 h 5907136"/>
              <a:gd name="connsiteX2244" fmla="*/ 6113746 w 12078891"/>
              <a:gd name="connsiteY2244" fmla="*/ 46859 h 5907136"/>
              <a:gd name="connsiteX2245" fmla="*/ 6107637 w 12078891"/>
              <a:gd name="connsiteY2245" fmla="*/ 52968 h 5907136"/>
              <a:gd name="connsiteX2246" fmla="*/ 6101528 w 12078891"/>
              <a:gd name="connsiteY2246" fmla="*/ 46859 h 5907136"/>
              <a:gd name="connsiteX2247" fmla="*/ 6107637 w 12078891"/>
              <a:gd name="connsiteY2247" fmla="*/ 40750 h 5907136"/>
              <a:gd name="connsiteX2248" fmla="*/ 338029 w 12078891"/>
              <a:gd name="connsiteY2248" fmla="*/ 35685 h 5907136"/>
              <a:gd name="connsiteX2249" fmla="*/ 367554 w 12078891"/>
              <a:gd name="connsiteY2249" fmla="*/ 65210 h 5907136"/>
              <a:gd name="connsiteX2250" fmla="*/ 338029 w 12078891"/>
              <a:gd name="connsiteY2250" fmla="*/ 94736 h 5907136"/>
              <a:gd name="connsiteX2251" fmla="*/ 308504 w 12078891"/>
              <a:gd name="connsiteY2251" fmla="*/ 65210 h 5907136"/>
              <a:gd name="connsiteX2252" fmla="*/ 338029 w 12078891"/>
              <a:gd name="connsiteY2252" fmla="*/ 35685 h 5907136"/>
              <a:gd name="connsiteX2253" fmla="*/ 7914793 w 12078891"/>
              <a:gd name="connsiteY2253" fmla="*/ 30595 h 5907136"/>
              <a:gd name="connsiteX2254" fmla="*/ 7924974 w 12078891"/>
              <a:gd name="connsiteY2254" fmla="*/ 39758 h 5907136"/>
              <a:gd name="connsiteX2255" fmla="*/ 7914793 w 12078891"/>
              <a:gd name="connsiteY2255" fmla="*/ 48922 h 5907136"/>
              <a:gd name="connsiteX2256" fmla="*/ 7905630 w 12078891"/>
              <a:gd name="connsiteY2256" fmla="*/ 39758 h 5907136"/>
              <a:gd name="connsiteX2257" fmla="*/ 7914793 w 12078891"/>
              <a:gd name="connsiteY2257" fmla="*/ 30595 h 5907136"/>
              <a:gd name="connsiteX2258" fmla="*/ 631216 w 12078891"/>
              <a:gd name="connsiteY2258" fmla="*/ 38 h 5907136"/>
              <a:gd name="connsiteX2259" fmla="*/ 673977 w 12078891"/>
              <a:gd name="connsiteY2259" fmla="*/ 41781 h 5907136"/>
              <a:gd name="connsiteX2260" fmla="*/ 631216 w 12078891"/>
              <a:gd name="connsiteY2260" fmla="*/ 83523 h 5907136"/>
              <a:gd name="connsiteX2261" fmla="*/ 588455 w 12078891"/>
              <a:gd name="connsiteY2261" fmla="*/ 41781 h 5907136"/>
              <a:gd name="connsiteX2262" fmla="*/ 631216 w 12078891"/>
              <a:gd name="connsiteY2262" fmla="*/ 38 h 59071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</a:cxnLst>
            <a:rect l="l" t="t" r="r" b="b"/>
            <a:pathLst>
              <a:path w="12078891" h="5907136">
                <a:moveTo>
                  <a:pt x="3842360" y="5831795"/>
                </a:moveTo>
                <a:cubicBezTo>
                  <a:pt x="3862721" y="5831795"/>
                  <a:pt x="3880030" y="5849103"/>
                  <a:pt x="3880030" y="5869465"/>
                </a:cubicBezTo>
                <a:cubicBezTo>
                  <a:pt x="3880030" y="5889828"/>
                  <a:pt x="3863739" y="5907136"/>
                  <a:pt x="3842360" y="5907136"/>
                </a:cubicBezTo>
                <a:cubicBezTo>
                  <a:pt x="3821997" y="5907136"/>
                  <a:pt x="3804687" y="5890846"/>
                  <a:pt x="3804687" y="5869465"/>
                </a:cubicBezTo>
                <a:cubicBezTo>
                  <a:pt x="3804687" y="5849103"/>
                  <a:pt x="3820979" y="5831795"/>
                  <a:pt x="3842360" y="5831795"/>
                </a:cubicBezTo>
                <a:close/>
                <a:moveTo>
                  <a:pt x="7474967" y="5830778"/>
                </a:moveTo>
                <a:cubicBezTo>
                  <a:pt x="7485148" y="5830778"/>
                  <a:pt x="7492275" y="5838923"/>
                  <a:pt x="7492275" y="5848086"/>
                </a:cubicBezTo>
                <a:cubicBezTo>
                  <a:pt x="7492275" y="5857249"/>
                  <a:pt x="7484130" y="5865394"/>
                  <a:pt x="7474967" y="5865394"/>
                </a:cubicBezTo>
                <a:cubicBezTo>
                  <a:pt x="7465804" y="5865394"/>
                  <a:pt x="7457659" y="5858267"/>
                  <a:pt x="7457659" y="5848086"/>
                </a:cubicBezTo>
                <a:cubicBezTo>
                  <a:pt x="7457659" y="5838923"/>
                  <a:pt x="7465804" y="5830778"/>
                  <a:pt x="7474967" y="5830778"/>
                </a:cubicBezTo>
                <a:close/>
                <a:moveTo>
                  <a:pt x="8992978" y="5793107"/>
                </a:moveTo>
                <a:cubicBezTo>
                  <a:pt x="8996033" y="5793107"/>
                  <a:pt x="8999088" y="5795143"/>
                  <a:pt x="8999088" y="5799215"/>
                </a:cubicBezTo>
                <a:cubicBezTo>
                  <a:pt x="8999088" y="5802270"/>
                  <a:pt x="8996033" y="5805325"/>
                  <a:pt x="8992978" y="5805325"/>
                </a:cubicBezTo>
                <a:cubicBezTo>
                  <a:pt x="8989924" y="5805325"/>
                  <a:pt x="8986870" y="5802270"/>
                  <a:pt x="8986870" y="5799215"/>
                </a:cubicBezTo>
                <a:cubicBezTo>
                  <a:pt x="8986870" y="5796161"/>
                  <a:pt x="8989924" y="5793107"/>
                  <a:pt x="8992978" y="5793107"/>
                </a:cubicBezTo>
                <a:close/>
                <a:moveTo>
                  <a:pt x="10305331" y="5791071"/>
                </a:moveTo>
                <a:cubicBezTo>
                  <a:pt x="10316531" y="5791071"/>
                  <a:pt x="10324675" y="5800234"/>
                  <a:pt x="10324675" y="5810415"/>
                </a:cubicBezTo>
                <a:cubicBezTo>
                  <a:pt x="10324675" y="5820597"/>
                  <a:pt x="10316531" y="5829759"/>
                  <a:pt x="10305331" y="5829759"/>
                </a:cubicBezTo>
                <a:cubicBezTo>
                  <a:pt x="10295150" y="5829759"/>
                  <a:pt x="10285987" y="5821615"/>
                  <a:pt x="10285987" y="5810415"/>
                </a:cubicBezTo>
                <a:cubicBezTo>
                  <a:pt x="10285987" y="5800234"/>
                  <a:pt x="10294132" y="5791071"/>
                  <a:pt x="10305331" y="5791071"/>
                </a:cubicBezTo>
                <a:close/>
                <a:moveTo>
                  <a:pt x="9101917" y="5773763"/>
                </a:moveTo>
                <a:cubicBezTo>
                  <a:pt x="9116171" y="5773763"/>
                  <a:pt x="9126352" y="5784963"/>
                  <a:pt x="9126352" y="5798198"/>
                </a:cubicBezTo>
                <a:cubicBezTo>
                  <a:pt x="9126352" y="5811433"/>
                  <a:pt x="9115152" y="5822633"/>
                  <a:pt x="9101917" y="5822633"/>
                </a:cubicBezTo>
                <a:cubicBezTo>
                  <a:pt x="9088682" y="5822633"/>
                  <a:pt x="9077482" y="5811433"/>
                  <a:pt x="9077482" y="5798198"/>
                </a:cubicBezTo>
                <a:cubicBezTo>
                  <a:pt x="9077482" y="5784963"/>
                  <a:pt x="9088682" y="5773763"/>
                  <a:pt x="9101917" y="5773763"/>
                </a:cubicBezTo>
                <a:close/>
                <a:moveTo>
                  <a:pt x="4563173" y="5765618"/>
                </a:moveTo>
                <a:cubicBezTo>
                  <a:pt x="4568264" y="5765618"/>
                  <a:pt x="4573353" y="5769691"/>
                  <a:pt x="4573353" y="5775799"/>
                </a:cubicBezTo>
                <a:cubicBezTo>
                  <a:pt x="4573353" y="5781908"/>
                  <a:pt x="4568264" y="5785980"/>
                  <a:pt x="4563173" y="5785980"/>
                </a:cubicBezTo>
                <a:cubicBezTo>
                  <a:pt x="4557062" y="5785980"/>
                  <a:pt x="4552992" y="5781908"/>
                  <a:pt x="4552992" y="5775799"/>
                </a:cubicBezTo>
                <a:cubicBezTo>
                  <a:pt x="4552992" y="5769691"/>
                  <a:pt x="4558082" y="5765618"/>
                  <a:pt x="4563173" y="5765618"/>
                </a:cubicBezTo>
                <a:close/>
                <a:moveTo>
                  <a:pt x="3667253" y="5747292"/>
                </a:moveTo>
                <a:cubicBezTo>
                  <a:pt x="3673361" y="5746274"/>
                  <a:pt x="3677432" y="5750346"/>
                  <a:pt x="3677432" y="5756455"/>
                </a:cubicBezTo>
                <a:cubicBezTo>
                  <a:pt x="3677432" y="5761546"/>
                  <a:pt x="3673361" y="5765618"/>
                  <a:pt x="3667253" y="5765618"/>
                </a:cubicBezTo>
                <a:cubicBezTo>
                  <a:pt x="3662163" y="5765618"/>
                  <a:pt x="3657072" y="5761546"/>
                  <a:pt x="3657072" y="5756455"/>
                </a:cubicBezTo>
                <a:cubicBezTo>
                  <a:pt x="3657072" y="5751365"/>
                  <a:pt x="3661143" y="5747292"/>
                  <a:pt x="3667253" y="5747292"/>
                </a:cubicBezTo>
                <a:close/>
                <a:moveTo>
                  <a:pt x="5934563" y="5691295"/>
                </a:moveTo>
                <a:cubicBezTo>
                  <a:pt x="5935581" y="5691295"/>
                  <a:pt x="5937617" y="5692313"/>
                  <a:pt x="5937617" y="5694349"/>
                </a:cubicBezTo>
                <a:cubicBezTo>
                  <a:pt x="5937617" y="5696386"/>
                  <a:pt x="5936598" y="5697403"/>
                  <a:pt x="5934563" y="5697403"/>
                </a:cubicBezTo>
                <a:cubicBezTo>
                  <a:pt x="5932526" y="5697403"/>
                  <a:pt x="5931508" y="5696386"/>
                  <a:pt x="5931508" y="5694349"/>
                </a:cubicBezTo>
                <a:cubicBezTo>
                  <a:pt x="5931508" y="5692313"/>
                  <a:pt x="5932526" y="5691295"/>
                  <a:pt x="5934563" y="5691295"/>
                </a:cubicBezTo>
                <a:close/>
                <a:moveTo>
                  <a:pt x="9720932" y="5662788"/>
                </a:moveTo>
                <a:cubicBezTo>
                  <a:pt x="9732132" y="5662788"/>
                  <a:pt x="9741295" y="5671951"/>
                  <a:pt x="9741295" y="5683150"/>
                </a:cubicBezTo>
                <a:cubicBezTo>
                  <a:pt x="9741295" y="5694349"/>
                  <a:pt x="9732132" y="5703513"/>
                  <a:pt x="9720932" y="5703513"/>
                </a:cubicBezTo>
                <a:cubicBezTo>
                  <a:pt x="9709733" y="5703513"/>
                  <a:pt x="9700570" y="5694349"/>
                  <a:pt x="9700570" y="5683150"/>
                </a:cubicBezTo>
                <a:cubicBezTo>
                  <a:pt x="9700570" y="5671951"/>
                  <a:pt x="9709733" y="5662788"/>
                  <a:pt x="9720932" y="5662788"/>
                </a:cubicBezTo>
                <a:close/>
                <a:moveTo>
                  <a:pt x="1551600" y="5657698"/>
                </a:moveTo>
                <a:cubicBezTo>
                  <a:pt x="1554653" y="5657698"/>
                  <a:pt x="1556689" y="5659734"/>
                  <a:pt x="1556689" y="5662789"/>
                </a:cubicBezTo>
                <a:cubicBezTo>
                  <a:pt x="1556689" y="5665843"/>
                  <a:pt x="1554653" y="5667879"/>
                  <a:pt x="1551600" y="5667879"/>
                </a:cubicBezTo>
                <a:cubicBezTo>
                  <a:pt x="1548544" y="5667879"/>
                  <a:pt x="1546509" y="5665843"/>
                  <a:pt x="1546509" y="5662789"/>
                </a:cubicBezTo>
                <a:cubicBezTo>
                  <a:pt x="1546509" y="5659734"/>
                  <a:pt x="1548544" y="5657698"/>
                  <a:pt x="1551600" y="5657698"/>
                </a:cubicBezTo>
                <a:close/>
                <a:moveTo>
                  <a:pt x="5617940" y="5620027"/>
                </a:moveTo>
                <a:cubicBezTo>
                  <a:pt x="5623030" y="5620027"/>
                  <a:pt x="5628121" y="5625118"/>
                  <a:pt x="5628121" y="5630208"/>
                </a:cubicBezTo>
                <a:cubicBezTo>
                  <a:pt x="5628121" y="5636317"/>
                  <a:pt x="5623030" y="5640389"/>
                  <a:pt x="5617940" y="5640389"/>
                </a:cubicBezTo>
                <a:cubicBezTo>
                  <a:pt x="5611832" y="5640389"/>
                  <a:pt x="5607759" y="5635299"/>
                  <a:pt x="5607759" y="5630208"/>
                </a:cubicBezTo>
                <a:cubicBezTo>
                  <a:pt x="5607759" y="5624100"/>
                  <a:pt x="5612850" y="5620027"/>
                  <a:pt x="5617940" y="5620027"/>
                </a:cubicBezTo>
                <a:close/>
                <a:moveTo>
                  <a:pt x="7608340" y="5584393"/>
                </a:moveTo>
                <a:cubicBezTo>
                  <a:pt x="7612413" y="5584393"/>
                  <a:pt x="7616485" y="5588466"/>
                  <a:pt x="7616485" y="5592538"/>
                </a:cubicBezTo>
                <a:cubicBezTo>
                  <a:pt x="7616485" y="5596611"/>
                  <a:pt x="7613430" y="5600683"/>
                  <a:pt x="7608340" y="5600683"/>
                </a:cubicBezTo>
                <a:cubicBezTo>
                  <a:pt x="7604268" y="5600683"/>
                  <a:pt x="7600195" y="5597628"/>
                  <a:pt x="7600195" y="5592538"/>
                </a:cubicBezTo>
                <a:cubicBezTo>
                  <a:pt x="7600195" y="5588466"/>
                  <a:pt x="7603249" y="5584393"/>
                  <a:pt x="7608340" y="5584393"/>
                </a:cubicBezTo>
                <a:close/>
                <a:moveTo>
                  <a:pt x="4031736" y="5584393"/>
                </a:moveTo>
                <a:cubicBezTo>
                  <a:pt x="4037844" y="5584393"/>
                  <a:pt x="4043953" y="5590501"/>
                  <a:pt x="4043953" y="5596611"/>
                </a:cubicBezTo>
                <a:cubicBezTo>
                  <a:pt x="4043953" y="5603737"/>
                  <a:pt x="4038861" y="5608828"/>
                  <a:pt x="4031736" y="5608828"/>
                </a:cubicBezTo>
                <a:cubicBezTo>
                  <a:pt x="4024608" y="5608828"/>
                  <a:pt x="4019517" y="5603737"/>
                  <a:pt x="4019517" y="5596611"/>
                </a:cubicBezTo>
                <a:cubicBezTo>
                  <a:pt x="4019517" y="5589484"/>
                  <a:pt x="4024608" y="5584393"/>
                  <a:pt x="4031736" y="5584393"/>
                </a:cubicBezTo>
                <a:close/>
                <a:moveTo>
                  <a:pt x="8657000" y="5577266"/>
                </a:moveTo>
                <a:cubicBezTo>
                  <a:pt x="8678381" y="5577266"/>
                  <a:pt x="8696707" y="5595592"/>
                  <a:pt x="8696707" y="5616973"/>
                </a:cubicBezTo>
                <a:cubicBezTo>
                  <a:pt x="8696707" y="5638353"/>
                  <a:pt x="8679399" y="5656679"/>
                  <a:pt x="8657000" y="5656679"/>
                </a:cubicBezTo>
                <a:cubicBezTo>
                  <a:pt x="8634601" y="5656679"/>
                  <a:pt x="8617294" y="5639371"/>
                  <a:pt x="8617294" y="5616973"/>
                </a:cubicBezTo>
                <a:cubicBezTo>
                  <a:pt x="8617294" y="5595592"/>
                  <a:pt x="8634601" y="5577266"/>
                  <a:pt x="8657000" y="5577266"/>
                </a:cubicBezTo>
                <a:close/>
                <a:moveTo>
                  <a:pt x="10814389" y="5571158"/>
                </a:moveTo>
                <a:cubicBezTo>
                  <a:pt x="10820499" y="5571158"/>
                  <a:pt x="10825589" y="5576249"/>
                  <a:pt x="10825589" y="5582357"/>
                </a:cubicBezTo>
                <a:cubicBezTo>
                  <a:pt x="10825589" y="5588466"/>
                  <a:pt x="10820499" y="5593557"/>
                  <a:pt x="10814389" y="5593557"/>
                </a:cubicBezTo>
                <a:cubicBezTo>
                  <a:pt x="10808281" y="5593557"/>
                  <a:pt x="10803190" y="5588466"/>
                  <a:pt x="10803190" y="5582357"/>
                </a:cubicBezTo>
                <a:cubicBezTo>
                  <a:pt x="10803190" y="5576249"/>
                  <a:pt x="10808281" y="5571158"/>
                  <a:pt x="10814389" y="5571158"/>
                </a:cubicBezTo>
                <a:close/>
                <a:moveTo>
                  <a:pt x="7000525" y="5501926"/>
                </a:moveTo>
                <a:cubicBezTo>
                  <a:pt x="7015797" y="5502944"/>
                  <a:pt x="7026996" y="5514143"/>
                  <a:pt x="7026996" y="5528397"/>
                </a:cubicBezTo>
                <a:cubicBezTo>
                  <a:pt x="7026996" y="5542651"/>
                  <a:pt x="7015797" y="5554868"/>
                  <a:pt x="7000525" y="5554868"/>
                </a:cubicBezTo>
                <a:cubicBezTo>
                  <a:pt x="6986272" y="5554868"/>
                  <a:pt x="6974054" y="5543669"/>
                  <a:pt x="6974054" y="5528397"/>
                </a:cubicBezTo>
                <a:cubicBezTo>
                  <a:pt x="6974054" y="5514143"/>
                  <a:pt x="6985253" y="5501926"/>
                  <a:pt x="7000525" y="5501926"/>
                </a:cubicBezTo>
                <a:close/>
                <a:moveTo>
                  <a:pt x="8101109" y="5497853"/>
                </a:moveTo>
                <a:cubicBezTo>
                  <a:pt x="8108236" y="5497853"/>
                  <a:pt x="8114345" y="5503961"/>
                  <a:pt x="8114345" y="5511088"/>
                </a:cubicBezTo>
                <a:cubicBezTo>
                  <a:pt x="8114345" y="5518215"/>
                  <a:pt x="8108236" y="5524324"/>
                  <a:pt x="8101109" y="5524324"/>
                </a:cubicBezTo>
                <a:cubicBezTo>
                  <a:pt x="8093982" y="5524324"/>
                  <a:pt x="8087874" y="5518215"/>
                  <a:pt x="8087874" y="5511088"/>
                </a:cubicBezTo>
                <a:cubicBezTo>
                  <a:pt x="8087874" y="5503961"/>
                  <a:pt x="8093982" y="5497853"/>
                  <a:pt x="8101109" y="5497853"/>
                </a:cubicBezTo>
                <a:close/>
                <a:moveTo>
                  <a:pt x="11261343" y="5462219"/>
                </a:moveTo>
                <a:cubicBezTo>
                  <a:pt x="11280687" y="5462219"/>
                  <a:pt x="11297995" y="5478509"/>
                  <a:pt x="11297995" y="5498871"/>
                </a:cubicBezTo>
                <a:cubicBezTo>
                  <a:pt x="11297995" y="5519233"/>
                  <a:pt x="11281705" y="5535524"/>
                  <a:pt x="11261343" y="5535524"/>
                </a:cubicBezTo>
                <a:cubicBezTo>
                  <a:pt x="11240981" y="5535524"/>
                  <a:pt x="11224691" y="5519233"/>
                  <a:pt x="11224691" y="5498871"/>
                </a:cubicBezTo>
                <a:cubicBezTo>
                  <a:pt x="11224691" y="5478509"/>
                  <a:pt x="11240981" y="5462219"/>
                  <a:pt x="11261343" y="5462219"/>
                </a:cubicBezTo>
                <a:close/>
                <a:moveTo>
                  <a:pt x="6980162" y="5433712"/>
                </a:moveTo>
                <a:cubicBezTo>
                  <a:pt x="6988307" y="5433712"/>
                  <a:pt x="6995434" y="5440839"/>
                  <a:pt x="6995434" y="5448984"/>
                </a:cubicBezTo>
                <a:cubicBezTo>
                  <a:pt x="6995434" y="5457129"/>
                  <a:pt x="6988307" y="5463237"/>
                  <a:pt x="6980162" y="5463237"/>
                </a:cubicBezTo>
                <a:cubicBezTo>
                  <a:pt x="6972017" y="5463237"/>
                  <a:pt x="6964890" y="5457129"/>
                  <a:pt x="6964890" y="5448984"/>
                </a:cubicBezTo>
                <a:cubicBezTo>
                  <a:pt x="6964890" y="5440839"/>
                  <a:pt x="6972017" y="5433712"/>
                  <a:pt x="6980162" y="5433712"/>
                </a:cubicBezTo>
                <a:close/>
                <a:moveTo>
                  <a:pt x="7394535" y="5431676"/>
                </a:moveTo>
                <a:cubicBezTo>
                  <a:pt x="7411843" y="5432694"/>
                  <a:pt x="7426097" y="5445930"/>
                  <a:pt x="7426097" y="5463237"/>
                </a:cubicBezTo>
                <a:cubicBezTo>
                  <a:pt x="7426097" y="5480545"/>
                  <a:pt x="7411843" y="5494799"/>
                  <a:pt x="7394535" y="5494799"/>
                </a:cubicBezTo>
                <a:cubicBezTo>
                  <a:pt x="7377227" y="5494799"/>
                  <a:pt x="7362974" y="5480545"/>
                  <a:pt x="7362974" y="5463237"/>
                </a:cubicBezTo>
                <a:cubicBezTo>
                  <a:pt x="7362974" y="5445930"/>
                  <a:pt x="7377227" y="5431676"/>
                  <a:pt x="7394535" y="5431676"/>
                </a:cubicBezTo>
                <a:close/>
                <a:moveTo>
                  <a:pt x="9262779" y="5425567"/>
                </a:moveTo>
                <a:cubicBezTo>
                  <a:pt x="9263798" y="5425567"/>
                  <a:pt x="9264816" y="5426585"/>
                  <a:pt x="9264816" y="5427603"/>
                </a:cubicBezTo>
                <a:cubicBezTo>
                  <a:pt x="9264816" y="5428621"/>
                  <a:pt x="9263798" y="5429639"/>
                  <a:pt x="9262779" y="5429639"/>
                </a:cubicBezTo>
                <a:cubicBezTo>
                  <a:pt x="9261761" y="5429639"/>
                  <a:pt x="9260743" y="5428621"/>
                  <a:pt x="9260743" y="5427603"/>
                </a:cubicBezTo>
                <a:cubicBezTo>
                  <a:pt x="9260743" y="5426585"/>
                  <a:pt x="9261761" y="5425567"/>
                  <a:pt x="9262779" y="5425567"/>
                </a:cubicBezTo>
                <a:close/>
                <a:moveTo>
                  <a:pt x="9043884" y="5381788"/>
                </a:moveTo>
                <a:cubicBezTo>
                  <a:pt x="9070356" y="5381788"/>
                  <a:pt x="9092754" y="5404187"/>
                  <a:pt x="9092754" y="5430658"/>
                </a:cubicBezTo>
                <a:cubicBezTo>
                  <a:pt x="9092754" y="5457129"/>
                  <a:pt x="9070356" y="5479528"/>
                  <a:pt x="9043884" y="5479528"/>
                </a:cubicBezTo>
                <a:cubicBezTo>
                  <a:pt x="9016395" y="5479528"/>
                  <a:pt x="8995015" y="5458147"/>
                  <a:pt x="8995015" y="5430658"/>
                </a:cubicBezTo>
                <a:cubicBezTo>
                  <a:pt x="8995015" y="5404187"/>
                  <a:pt x="9016395" y="5381788"/>
                  <a:pt x="9043884" y="5381788"/>
                </a:cubicBezTo>
                <a:close/>
                <a:moveTo>
                  <a:pt x="8166268" y="5370589"/>
                </a:moveTo>
                <a:cubicBezTo>
                  <a:pt x="8174414" y="5370589"/>
                  <a:pt x="8180522" y="5376697"/>
                  <a:pt x="8180522" y="5384843"/>
                </a:cubicBezTo>
                <a:cubicBezTo>
                  <a:pt x="8180522" y="5392988"/>
                  <a:pt x="8174414" y="5399096"/>
                  <a:pt x="8166268" y="5399096"/>
                </a:cubicBezTo>
                <a:cubicBezTo>
                  <a:pt x="8158123" y="5399096"/>
                  <a:pt x="8152015" y="5392988"/>
                  <a:pt x="8152015" y="5384843"/>
                </a:cubicBezTo>
                <a:cubicBezTo>
                  <a:pt x="8152015" y="5376697"/>
                  <a:pt x="8158123" y="5370589"/>
                  <a:pt x="8166268" y="5370589"/>
                </a:cubicBezTo>
                <a:close/>
                <a:moveTo>
                  <a:pt x="9917428" y="5332918"/>
                </a:moveTo>
                <a:cubicBezTo>
                  <a:pt x="9958153" y="5332918"/>
                  <a:pt x="9991751" y="5365498"/>
                  <a:pt x="9991751" y="5406223"/>
                </a:cubicBezTo>
                <a:cubicBezTo>
                  <a:pt x="9991751" y="5446947"/>
                  <a:pt x="9958153" y="5479527"/>
                  <a:pt x="9917428" y="5479527"/>
                </a:cubicBezTo>
                <a:cubicBezTo>
                  <a:pt x="9876704" y="5479527"/>
                  <a:pt x="9843106" y="5446947"/>
                  <a:pt x="9843106" y="5406223"/>
                </a:cubicBezTo>
                <a:cubicBezTo>
                  <a:pt x="9843106" y="5365498"/>
                  <a:pt x="9876704" y="5332918"/>
                  <a:pt x="9917428" y="5332918"/>
                </a:cubicBezTo>
                <a:close/>
                <a:moveTo>
                  <a:pt x="5489660" y="5317646"/>
                </a:moveTo>
                <a:cubicBezTo>
                  <a:pt x="5515111" y="5317646"/>
                  <a:pt x="5535474" y="5338008"/>
                  <a:pt x="5535474" y="5362443"/>
                </a:cubicBezTo>
                <a:cubicBezTo>
                  <a:pt x="5535474" y="5387896"/>
                  <a:pt x="5515111" y="5408259"/>
                  <a:pt x="5489660" y="5408259"/>
                </a:cubicBezTo>
                <a:cubicBezTo>
                  <a:pt x="5464207" y="5408259"/>
                  <a:pt x="5443845" y="5387896"/>
                  <a:pt x="5443845" y="5362443"/>
                </a:cubicBezTo>
                <a:cubicBezTo>
                  <a:pt x="5443845" y="5336990"/>
                  <a:pt x="5464207" y="5317646"/>
                  <a:pt x="5489660" y="5317646"/>
                </a:cubicBezTo>
                <a:close/>
                <a:moveTo>
                  <a:pt x="7760040" y="5273868"/>
                </a:moveTo>
                <a:cubicBezTo>
                  <a:pt x="7780402" y="5273868"/>
                  <a:pt x="7795674" y="5290158"/>
                  <a:pt x="7795674" y="5309502"/>
                </a:cubicBezTo>
                <a:cubicBezTo>
                  <a:pt x="7795674" y="5328847"/>
                  <a:pt x="7779384" y="5345136"/>
                  <a:pt x="7760040" y="5345136"/>
                </a:cubicBezTo>
                <a:cubicBezTo>
                  <a:pt x="7740696" y="5345136"/>
                  <a:pt x="7724406" y="5329864"/>
                  <a:pt x="7724406" y="5309502"/>
                </a:cubicBezTo>
                <a:cubicBezTo>
                  <a:pt x="7724406" y="5290158"/>
                  <a:pt x="7740696" y="5273868"/>
                  <a:pt x="7760040" y="5273868"/>
                </a:cubicBezTo>
                <a:close/>
                <a:moveTo>
                  <a:pt x="4548919" y="5233143"/>
                </a:moveTo>
                <a:cubicBezTo>
                  <a:pt x="4564190" y="5233143"/>
                  <a:pt x="4575387" y="5244342"/>
                  <a:pt x="4575387" y="5259614"/>
                </a:cubicBezTo>
                <a:cubicBezTo>
                  <a:pt x="4575387" y="5274886"/>
                  <a:pt x="4563173" y="5286085"/>
                  <a:pt x="4548919" y="5286085"/>
                </a:cubicBezTo>
                <a:cubicBezTo>
                  <a:pt x="4533646" y="5286085"/>
                  <a:pt x="4522446" y="5273868"/>
                  <a:pt x="4522446" y="5259614"/>
                </a:cubicBezTo>
                <a:cubicBezTo>
                  <a:pt x="4522446" y="5244342"/>
                  <a:pt x="4534664" y="5233143"/>
                  <a:pt x="4548919" y="5233143"/>
                </a:cubicBezTo>
                <a:close/>
                <a:moveTo>
                  <a:pt x="7408789" y="5131331"/>
                </a:moveTo>
                <a:cubicBezTo>
                  <a:pt x="7413880" y="5131331"/>
                  <a:pt x="7417952" y="5135404"/>
                  <a:pt x="7417952" y="5140494"/>
                </a:cubicBezTo>
                <a:cubicBezTo>
                  <a:pt x="7417952" y="5145585"/>
                  <a:pt x="7413880" y="5149657"/>
                  <a:pt x="7408789" y="5149657"/>
                </a:cubicBezTo>
                <a:cubicBezTo>
                  <a:pt x="7403699" y="5149657"/>
                  <a:pt x="7399626" y="5145585"/>
                  <a:pt x="7399626" y="5140494"/>
                </a:cubicBezTo>
                <a:cubicBezTo>
                  <a:pt x="7399626" y="5135404"/>
                  <a:pt x="7403699" y="5131331"/>
                  <a:pt x="7408789" y="5131331"/>
                </a:cubicBezTo>
                <a:close/>
                <a:moveTo>
                  <a:pt x="10433614" y="5120132"/>
                </a:moveTo>
                <a:cubicBezTo>
                  <a:pt x="10438705" y="5120132"/>
                  <a:pt x="10442776" y="5124204"/>
                  <a:pt x="10442776" y="5129295"/>
                </a:cubicBezTo>
                <a:cubicBezTo>
                  <a:pt x="10442776" y="5134385"/>
                  <a:pt x="10438705" y="5138458"/>
                  <a:pt x="10433614" y="5138458"/>
                </a:cubicBezTo>
                <a:cubicBezTo>
                  <a:pt x="10428524" y="5138458"/>
                  <a:pt x="10424451" y="5134385"/>
                  <a:pt x="10424451" y="5129295"/>
                </a:cubicBezTo>
                <a:cubicBezTo>
                  <a:pt x="10424451" y="5124204"/>
                  <a:pt x="10428524" y="5120132"/>
                  <a:pt x="10433614" y="5120132"/>
                </a:cubicBezTo>
                <a:close/>
                <a:moveTo>
                  <a:pt x="1525133" y="5095697"/>
                </a:moveTo>
                <a:cubicBezTo>
                  <a:pt x="1549568" y="5095697"/>
                  <a:pt x="1568912" y="5116059"/>
                  <a:pt x="1568912" y="5139476"/>
                </a:cubicBezTo>
                <a:cubicBezTo>
                  <a:pt x="1568912" y="5163911"/>
                  <a:pt x="1549568" y="5183255"/>
                  <a:pt x="1525133" y="5183255"/>
                </a:cubicBezTo>
                <a:cubicBezTo>
                  <a:pt x="1500698" y="5183255"/>
                  <a:pt x="1481354" y="5163911"/>
                  <a:pt x="1481354" y="5139476"/>
                </a:cubicBezTo>
                <a:cubicBezTo>
                  <a:pt x="1481354" y="5115041"/>
                  <a:pt x="1500698" y="5095697"/>
                  <a:pt x="1525133" y="5095697"/>
                </a:cubicBezTo>
                <a:close/>
                <a:moveTo>
                  <a:pt x="4545863" y="5086534"/>
                </a:moveTo>
                <a:cubicBezTo>
                  <a:pt x="4555026" y="5086534"/>
                  <a:pt x="4563168" y="5094679"/>
                  <a:pt x="4563168" y="5103842"/>
                </a:cubicBezTo>
                <a:cubicBezTo>
                  <a:pt x="4563168" y="5113005"/>
                  <a:pt x="4555026" y="5121150"/>
                  <a:pt x="4545863" y="5121150"/>
                </a:cubicBezTo>
                <a:cubicBezTo>
                  <a:pt x="4535682" y="5121150"/>
                  <a:pt x="4528555" y="5113005"/>
                  <a:pt x="4528555" y="5103842"/>
                </a:cubicBezTo>
                <a:cubicBezTo>
                  <a:pt x="4528555" y="5093661"/>
                  <a:pt x="4536700" y="5086534"/>
                  <a:pt x="4545863" y="5086534"/>
                </a:cubicBezTo>
                <a:close/>
                <a:moveTo>
                  <a:pt x="9595704" y="5048864"/>
                </a:moveTo>
                <a:cubicBezTo>
                  <a:pt x="9599777" y="5048864"/>
                  <a:pt x="9601813" y="5051918"/>
                  <a:pt x="9601813" y="5054972"/>
                </a:cubicBezTo>
                <a:cubicBezTo>
                  <a:pt x="9601813" y="5058027"/>
                  <a:pt x="9598759" y="5061081"/>
                  <a:pt x="9595704" y="5061081"/>
                </a:cubicBezTo>
                <a:cubicBezTo>
                  <a:pt x="9592650" y="5061081"/>
                  <a:pt x="9589596" y="5059045"/>
                  <a:pt x="9589596" y="5054972"/>
                </a:cubicBezTo>
                <a:cubicBezTo>
                  <a:pt x="9589596" y="5051918"/>
                  <a:pt x="9592650" y="5048864"/>
                  <a:pt x="9595704" y="5048864"/>
                </a:cubicBezTo>
                <a:close/>
                <a:moveTo>
                  <a:pt x="11474130" y="5040719"/>
                </a:moveTo>
                <a:cubicBezTo>
                  <a:pt x="11484311" y="5040719"/>
                  <a:pt x="11492456" y="5048864"/>
                  <a:pt x="11492456" y="5059046"/>
                </a:cubicBezTo>
                <a:cubicBezTo>
                  <a:pt x="11492456" y="5069227"/>
                  <a:pt x="11484311" y="5077372"/>
                  <a:pt x="11474130" y="5077372"/>
                </a:cubicBezTo>
                <a:cubicBezTo>
                  <a:pt x="11463948" y="5077372"/>
                  <a:pt x="11455803" y="5069227"/>
                  <a:pt x="11455803" y="5059046"/>
                </a:cubicBezTo>
                <a:cubicBezTo>
                  <a:pt x="11455803" y="5048864"/>
                  <a:pt x="11463948" y="5040719"/>
                  <a:pt x="11474130" y="5040719"/>
                </a:cubicBezTo>
                <a:close/>
                <a:moveTo>
                  <a:pt x="2684777" y="5038683"/>
                </a:moveTo>
                <a:cubicBezTo>
                  <a:pt x="2688848" y="5038683"/>
                  <a:pt x="2690886" y="5041737"/>
                  <a:pt x="2690886" y="5044791"/>
                </a:cubicBezTo>
                <a:cubicBezTo>
                  <a:pt x="2690886" y="5047846"/>
                  <a:pt x="2687831" y="5050900"/>
                  <a:pt x="2684777" y="5050900"/>
                </a:cubicBezTo>
                <a:cubicBezTo>
                  <a:pt x="2681723" y="5050900"/>
                  <a:pt x="2678668" y="5047846"/>
                  <a:pt x="2678668" y="5044791"/>
                </a:cubicBezTo>
                <a:cubicBezTo>
                  <a:pt x="2678668" y="5041737"/>
                  <a:pt x="2681723" y="5038683"/>
                  <a:pt x="2684777" y="5038683"/>
                </a:cubicBezTo>
                <a:close/>
                <a:moveTo>
                  <a:pt x="8718088" y="5027483"/>
                </a:moveTo>
                <a:cubicBezTo>
                  <a:pt x="8735396" y="5027483"/>
                  <a:pt x="8750668" y="5042755"/>
                  <a:pt x="8750668" y="5060063"/>
                </a:cubicBezTo>
                <a:cubicBezTo>
                  <a:pt x="8750668" y="5078389"/>
                  <a:pt x="8735396" y="5092643"/>
                  <a:pt x="8718088" y="5092643"/>
                </a:cubicBezTo>
                <a:cubicBezTo>
                  <a:pt x="8699762" y="5092643"/>
                  <a:pt x="8684490" y="5078389"/>
                  <a:pt x="8684490" y="5060063"/>
                </a:cubicBezTo>
                <a:cubicBezTo>
                  <a:pt x="8684490" y="5041737"/>
                  <a:pt x="8699762" y="5027483"/>
                  <a:pt x="8718088" y="5027483"/>
                </a:cubicBezTo>
                <a:close/>
                <a:moveTo>
                  <a:pt x="855208" y="4961306"/>
                </a:moveTo>
                <a:cubicBezTo>
                  <a:pt x="857245" y="4961306"/>
                  <a:pt x="859281" y="4963342"/>
                  <a:pt x="859281" y="4965379"/>
                </a:cubicBezTo>
                <a:cubicBezTo>
                  <a:pt x="859281" y="4967415"/>
                  <a:pt x="857245" y="4969451"/>
                  <a:pt x="855208" y="4969451"/>
                </a:cubicBezTo>
                <a:cubicBezTo>
                  <a:pt x="853172" y="4969451"/>
                  <a:pt x="851136" y="4967415"/>
                  <a:pt x="851136" y="4965379"/>
                </a:cubicBezTo>
                <a:cubicBezTo>
                  <a:pt x="851136" y="4963342"/>
                  <a:pt x="853172" y="4961306"/>
                  <a:pt x="855208" y="4961306"/>
                </a:cubicBezTo>
                <a:close/>
                <a:moveTo>
                  <a:pt x="3860690" y="4955197"/>
                </a:moveTo>
                <a:cubicBezTo>
                  <a:pt x="3867816" y="4955197"/>
                  <a:pt x="3873926" y="4961305"/>
                  <a:pt x="3873926" y="4968432"/>
                </a:cubicBezTo>
                <a:cubicBezTo>
                  <a:pt x="3873926" y="4975559"/>
                  <a:pt x="3867816" y="4981668"/>
                  <a:pt x="3860690" y="4981668"/>
                </a:cubicBezTo>
                <a:cubicBezTo>
                  <a:pt x="3853563" y="4981668"/>
                  <a:pt x="3847454" y="4975559"/>
                  <a:pt x="3847454" y="4968432"/>
                </a:cubicBezTo>
                <a:cubicBezTo>
                  <a:pt x="3847454" y="4961305"/>
                  <a:pt x="3853563" y="4955197"/>
                  <a:pt x="3860690" y="4955197"/>
                </a:cubicBezTo>
                <a:close/>
                <a:moveTo>
                  <a:pt x="428625" y="4954179"/>
                </a:moveTo>
                <a:cubicBezTo>
                  <a:pt x="459169" y="4955197"/>
                  <a:pt x="483604" y="4979632"/>
                  <a:pt x="483604" y="5009158"/>
                </a:cubicBezTo>
                <a:cubicBezTo>
                  <a:pt x="483604" y="5039701"/>
                  <a:pt x="459169" y="5064136"/>
                  <a:pt x="428625" y="5064136"/>
                </a:cubicBezTo>
                <a:cubicBezTo>
                  <a:pt x="398082" y="5064136"/>
                  <a:pt x="373647" y="5039701"/>
                  <a:pt x="373647" y="5009158"/>
                </a:cubicBezTo>
                <a:cubicBezTo>
                  <a:pt x="373647" y="4978614"/>
                  <a:pt x="398082" y="4954179"/>
                  <a:pt x="428625" y="4954179"/>
                </a:cubicBezTo>
                <a:close/>
                <a:moveTo>
                  <a:pt x="8221247" y="4935853"/>
                </a:moveTo>
                <a:cubicBezTo>
                  <a:pt x="8224301" y="4936871"/>
                  <a:pt x="8225319" y="4937889"/>
                  <a:pt x="8225319" y="4939926"/>
                </a:cubicBezTo>
                <a:cubicBezTo>
                  <a:pt x="8225319" y="4941962"/>
                  <a:pt x="8223283" y="4943998"/>
                  <a:pt x="8221247" y="4943998"/>
                </a:cubicBezTo>
                <a:cubicBezTo>
                  <a:pt x="8219210" y="4943998"/>
                  <a:pt x="8217174" y="4941962"/>
                  <a:pt x="8217174" y="4939926"/>
                </a:cubicBezTo>
                <a:cubicBezTo>
                  <a:pt x="8217174" y="4937889"/>
                  <a:pt x="8219210" y="4935853"/>
                  <a:pt x="8221247" y="4935853"/>
                </a:cubicBezTo>
                <a:close/>
                <a:moveTo>
                  <a:pt x="6571898" y="4926690"/>
                </a:moveTo>
                <a:cubicBezTo>
                  <a:pt x="6580043" y="4926690"/>
                  <a:pt x="6586152" y="4932798"/>
                  <a:pt x="6586152" y="4940943"/>
                </a:cubicBezTo>
                <a:cubicBezTo>
                  <a:pt x="6586152" y="4949088"/>
                  <a:pt x="6580043" y="4955197"/>
                  <a:pt x="6571898" y="4955197"/>
                </a:cubicBezTo>
                <a:cubicBezTo>
                  <a:pt x="6563753" y="4955197"/>
                  <a:pt x="6557644" y="4949088"/>
                  <a:pt x="6557644" y="4940943"/>
                </a:cubicBezTo>
                <a:cubicBezTo>
                  <a:pt x="6557644" y="4932798"/>
                  <a:pt x="6563753" y="4926690"/>
                  <a:pt x="6571898" y="4926690"/>
                </a:cubicBezTo>
                <a:close/>
                <a:moveTo>
                  <a:pt x="5978342" y="4896147"/>
                </a:moveTo>
                <a:cubicBezTo>
                  <a:pt x="6002774" y="4897165"/>
                  <a:pt x="6022119" y="4916509"/>
                  <a:pt x="6022119" y="4939926"/>
                </a:cubicBezTo>
                <a:cubicBezTo>
                  <a:pt x="6022119" y="4964360"/>
                  <a:pt x="6002774" y="4983705"/>
                  <a:pt x="5978342" y="4983705"/>
                </a:cubicBezTo>
                <a:cubicBezTo>
                  <a:pt x="5953907" y="4983705"/>
                  <a:pt x="5934564" y="4964360"/>
                  <a:pt x="5934564" y="4939926"/>
                </a:cubicBezTo>
                <a:cubicBezTo>
                  <a:pt x="5934564" y="4915491"/>
                  <a:pt x="5953907" y="4896147"/>
                  <a:pt x="5978342" y="4896147"/>
                </a:cubicBezTo>
                <a:close/>
                <a:moveTo>
                  <a:pt x="9071374" y="4885965"/>
                </a:moveTo>
                <a:cubicBezTo>
                  <a:pt x="9090719" y="4885965"/>
                  <a:pt x="9105990" y="4901237"/>
                  <a:pt x="9105990" y="4920581"/>
                </a:cubicBezTo>
                <a:cubicBezTo>
                  <a:pt x="9105990" y="4939925"/>
                  <a:pt x="9090719" y="4955197"/>
                  <a:pt x="9071374" y="4955197"/>
                </a:cubicBezTo>
                <a:cubicBezTo>
                  <a:pt x="9052030" y="4955197"/>
                  <a:pt x="9036758" y="4939925"/>
                  <a:pt x="9036758" y="4920581"/>
                </a:cubicBezTo>
                <a:cubicBezTo>
                  <a:pt x="9036758" y="4901237"/>
                  <a:pt x="9052030" y="4885965"/>
                  <a:pt x="9071374" y="4885965"/>
                </a:cubicBezTo>
                <a:close/>
                <a:moveTo>
                  <a:pt x="4705700" y="4854403"/>
                </a:moveTo>
                <a:cubicBezTo>
                  <a:pt x="4710788" y="4854403"/>
                  <a:pt x="4713844" y="4857457"/>
                  <a:pt x="4713844" y="4861530"/>
                </a:cubicBezTo>
                <a:cubicBezTo>
                  <a:pt x="4713844" y="4865603"/>
                  <a:pt x="4710788" y="4868657"/>
                  <a:pt x="4705700" y="4868657"/>
                </a:cubicBezTo>
                <a:cubicBezTo>
                  <a:pt x="4701628" y="4868657"/>
                  <a:pt x="4697560" y="4865603"/>
                  <a:pt x="4697560" y="4861530"/>
                </a:cubicBezTo>
                <a:cubicBezTo>
                  <a:pt x="4697560" y="4857457"/>
                  <a:pt x="4700612" y="4854403"/>
                  <a:pt x="4705700" y="4854403"/>
                </a:cubicBezTo>
                <a:close/>
                <a:moveTo>
                  <a:pt x="11940428" y="4845241"/>
                </a:moveTo>
                <a:cubicBezTo>
                  <a:pt x="11943481" y="4844222"/>
                  <a:pt x="11945518" y="4847277"/>
                  <a:pt x="11945518" y="4850331"/>
                </a:cubicBezTo>
                <a:cubicBezTo>
                  <a:pt x="11945518" y="4853386"/>
                  <a:pt x="11943481" y="4855422"/>
                  <a:pt x="11940428" y="4855422"/>
                </a:cubicBezTo>
                <a:cubicBezTo>
                  <a:pt x="11937373" y="4855422"/>
                  <a:pt x="11935337" y="4853386"/>
                  <a:pt x="11935337" y="4850331"/>
                </a:cubicBezTo>
                <a:cubicBezTo>
                  <a:pt x="11935337" y="4847277"/>
                  <a:pt x="11937373" y="4845241"/>
                  <a:pt x="11940428" y="4845241"/>
                </a:cubicBezTo>
                <a:close/>
                <a:moveTo>
                  <a:pt x="8474758" y="4844222"/>
                </a:moveTo>
                <a:cubicBezTo>
                  <a:pt x="8482903" y="4844222"/>
                  <a:pt x="8489011" y="4850331"/>
                  <a:pt x="8489011" y="4858476"/>
                </a:cubicBezTo>
                <a:cubicBezTo>
                  <a:pt x="8489011" y="4866621"/>
                  <a:pt x="8482903" y="4872729"/>
                  <a:pt x="8474758" y="4872729"/>
                </a:cubicBezTo>
                <a:cubicBezTo>
                  <a:pt x="8466612" y="4872729"/>
                  <a:pt x="8460504" y="4866621"/>
                  <a:pt x="8460504" y="4858476"/>
                </a:cubicBezTo>
                <a:cubicBezTo>
                  <a:pt x="8460504" y="4850331"/>
                  <a:pt x="8466612" y="4844222"/>
                  <a:pt x="8474758" y="4844222"/>
                </a:cubicBezTo>
                <a:close/>
                <a:moveTo>
                  <a:pt x="4205825" y="4837095"/>
                </a:moveTo>
                <a:cubicBezTo>
                  <a:pt x="4209897" y="4837095"/>
                  <a:pt x="4213970" y="4840150"/>
                  <a:pt x="4213970" y="4845240"/>
                </a:cubicBezTo>
                <a:cubicBezTo>
                  <a:pt x="4213970" y="4850331"/>
                  <a:pt x="4209897" y="4853385"/>
                  <a:pt x="4205825" y="4853385"/>
                </a:cubicBezTo>
                <a:cubicBezTo>
                  <a:pt x="4200734" y="4853385"/>
                  <a:pt x="4196662" y="4849313"/>
                  <a:pt x="4196662" y="4845240"/>
                </a:cubicBezTo>
                <a:cubicBezTo>
                  <a:pt x="4196662" y="4840150"/>
                  <a:pt x="4200734" y="4837095"/>
                  <a:pt x="4205825" y="4837095"/>
                </a:cubicBezTo>
                <a:close/>
                <a:moveTo>
                  <a:pt x="7787529" y="4832005"/>
                </a:moveTo>
                <a:cubicBezTo>
                  <a:pt x="7806873" y="4832005"/>
                  <a:pt x="7822145" y="4847277"/>
                  <a:pt x="7822145" y="4866621"/>
                </a:cubicBezTo>
                <a:cubicBezTo>
                  <a:pt x="7822145" y="4884947"/>
                  <a:pt x="7806873" y="4901237"/>
                  <a:pt x="7787529" y="4901237"/>
                </a:cubicBezTo>
                <a:cubicBezTo>
                  <a:pt x="7768185" y="4901237"/>
                  <a:pt x="7752913" y="4885966"/>
                  <a:pt x="7752913" y="4866621"/>
                </a:cubicBezTo>
                <a:cubicBezTo>
                  <a:pt x="7752913" y="4847277"/>
                  <a:pt x="7768185" y="4832005"/>
                  <a:pt x="7787529" y="4832005"/>
                </a:cubicBezTo>
                <a:close/>
                <a:moveTo>
                  <a:pt x="11802981" y="4826914"/>
                </a:moveTo>
                <a:cubicBezTo>
                  <a:pt x="11808072" y="4825896"/>
                  <a:pt x="11811126" y="4828950"/>
                  <a:pt x="11811126" y="4834041"/>
                </a:cubicBezTo>
                <a:cubicBezTo>
                  <a:pt x="11811126" y="4838114"/>
                  <a:pt x="11808072" y="4842186"/>
                  <a:pt x="11802981" y="4842186"/>
                </a:cubicBezTo>
                <a:cubicBezTo>
                  <a:pt x="11798909" y="4842186"/>
                  <a:pt x="11794836" y="4839132"/>
                  <a:pt x="11794836" y="4834041"/>
                </a:cubicBezTo>
                <a:cubicBezTo>
                  <a:pt x="11794836" y="4829969"/>
                  <a:pt x="11797891" y="4826914"/>
                  <a:pt x="11802981" y="4826914"/>
                </a:cubicBezTo>
                <a:close/>
                <a:moveTo>
                  <a:pt x="5411257" y="4809607"/>
                </a:moveTo>
                <a:cubicBezTo>
                  <a:pt x="5417365" y="4809607"/>
                  <a:pt x="5422456" y="4813679"/>
                  <a:pt x="5422456" y="4819788"/>
                </a:cubicBezTo>
                <a:cubicBezTo>
                  <a:pt x="5422456" y="4825897"/>
                  <a:pt x="5417365" y="4829969"/>
                  <a:pt x="5411257" y="4829969"/>
                </a:cubicBezTo>
                <a:cubicBezTo>
                  <a:pt x="5405150" y="4829969"/>
                  <a:pt x="5401075" y="4824879"/>
                  <a:pt x="5401075" y="4819788"/>
                </a:cubicBezTo>
                <a:cubicBezTo>
                  <a:pt x="5401075" y="4813679"/>
                  <a:pt x="5406167" y="4809607"/>
                  <a:pt x="5411257" y="4809607"/>
                </a:cubicBezTo>
                <a:close/>
                <a:moveTo>
                  <a:pt x="9626248" y="4808588"/>
                </a:moveTo>
                <a:cubicBezTo>
                  <a:pt x="9632356" y="4808588"/>
                  <a:pt x="9637447" y="4813679"/>
                  <a:pt x="9637447" y="4819788"/>
                </a:cubicBezTo>
                <a:cubicBezTo>
                  <a:pt x="9637447" y="4825896"/>
                  <a:pt x="9632356" y="4830987"/>
                  <a:pt x="9626248" y="4830987"/>
                </a:cubicBezTo>
                <a:cubicBezTo>
                  <a:pt x="9620140" y="4830987"/>
                  <a:pt x="9615049" y="4825896"/>
                  <a:pt x="9615049" y="4819788"/>
                </a:cubicBezTo>
                <a:cubicBezTo>
                  <a:pt x="9615049" y="4813679"/>
                  <a:pt x="9620140" y="4808588"/>
                  <a:pt x="9626248" y="4808588"/>
                </a:cubicBezTo>
                <a:close/>
                <a:moveTo>
                  <a:pt x="4160030" y="4788226"/>
                </a:moveTo>
                <a:cubicBezTo>
                  <a:pt x="4164103" y="4789244"/>
                  <a:pt x="4168175" y="4792299"/>
                  <a:pt x="4168175" y="4796371"/>
                </a:cubicBezTo>
                <a:cubicBezTo>
                  <a:pt x="4168175" y="4800444"/>
                  <a:pt x="4164103" y="4804516"/>
                  <a:pt x="4160030" y="4804516"/>
                </a:cubicBezTo>
                <a:cubicBezTo>
                  <a:pt x="4155957" y="4804516"/>
                  <a:pt x="4151885" y="4801461"/>
                  <a:pt x="4151885" y="4796371"/>
                </a:cubicBezTo>
                <a:cubicBezTo>
                  <a:pt x="4151885" y="4792299"/>
                  <a:pt x="4155957" y="4788226"/>
                  <a:pt x="4160030" y="4788226"/>
                </a:cubicBezTo>
                <a:close/>
                <a:moveTo>
                  <a:pt x="2707168" y="4788226"/>
                </a:moveTo>
                <a:cubicBezTo>
                  <a:pt x="2718366" y="4788226"/>
                  <a:pt x="2727529" y="4797389"/>
                  <a:pt x="2727529" y="4808588"/>
                </a:cubicBezTo>
                <a:cubicBezTo>
                  <a:pt x="2727529" y="4819788"/>
                  <a:pt x="2718366" y="4828951"/>
                  <a:pt x="2707168" y="4828951"/>
                </a:cubicBezTo>
                <a:cubicBezTo>
                  <a:pt x="2695968" y="4828951"/>
                  <a:pt x="2686805" y="4819788"/>
                  <a:pt x="2686805" y="4808588"/>
                </a:cubicBezTo>
                <a:cubicBezTo>
                  <a:pt x="2686805" y="4797389"/>
                  <a:pt x="2695968" y="4788226"/>
                  <a:pt x="2707168" y="4788226"/>
                </a:cubicBezTo>
                <a:close/>
                <a:moveTo>
                  <a:pt x="8423852" y="4774990"/>
                </a:moveTo>
                <a:cubicBezTo>
                  <a:pt x="8434033" y="4774990"/>
                  <a:pt x="8441160" y="4783135"/>
                  <a:pt x="8441160" y="4792298"/>
                </a:cubicBezTo>
                <a:cubicBezTo>
                  <a:pt x="8441160" y="4802479"/>
                  <a:pt x="8433015" y="4809606"/>
                  <a:pt x="8423852" y="4809606"/>
                </a:cubicBezTo>
                <a:cubicBezTo>
                  <a:pt x="8413671" y="4809606"/>
                  <a:pt x="8406544" y="4801461"/>
                  <a:pt x="8406544" y="4792298"/>
                </a:cubicBezTo>
                <a:cubicBezTo>
                  <a:pt x="8406544" y="4782117"/>
                  <a:pt x="8414689" y="4774990"/>
                  <a:pt x="8423852" y="4774990"/>
                </a:cubicBezTo>
                <a:close/>
                <a:moveTo>
                  <a:pt x="7361956" y="4766846"/>
                </a:moveTo>
                <a:cubicBezTo>
                  <a:pt x="7367046" y="4766846"/>
                  <a:pt x="7371119" y="4771937"/>
                  <a:pt x="7371119" y="4776009"/>
                </a:cubicBezTo>
                <a:cubicBezTo>
                  <a:pt x="7371119" y="4781099"/>
                  <a:pt x="7367046" y="4784154"/>
                  <a:pt x="7361956" y="4784154"/>
                </a:cubicBezTo>
                <a:cubicBezTo>
                  <a:pt x="7356865" y="4784154"/>
                  <a:pt x="7352793" y="4780081"/>
                  <a:pt x="7352793" y="4776009"/>
                </a:cubicBezTo>
                <a:cubicBezTo>
                  <a:pt x="7352793" y="4770918"/>
                  <a:pt x="7356865" y="4766846"/>
                  <a:pt x="7361956" y="4766846"/>
                </a:cubicBezTo>
                <a:close/>
                <a:moveTo>
                  <a:pt x="5745195" y="4758701"/>
                </a:moveTo>
                <a:cubicBezTo>
                  <a:pt x="5751304" y="4758701"/>
                  <a:pt x="5755375" y="4762773"/>
                  <a:pt x="5755375" y="4768882"/>
                </a:cubicBezTo>
                <a:cubicBezTo>
                  <a:pt x="5755375" y="4773973"/>
                  <a:pt x="5751304" y="4779063"/>
                  <a:pt x="5745195" y="4779063"/>
                </a:cubicBezTo>
                <a:cubicBezTo>
                  <a:pt x="5740104" y="4779063"/>
                  <a:pt x="5735013" y="4774991"/>
                  <a:pt x="5735013" y="4768882"/>
                </a:cubicBezTo>
                <a:cubicBezTo>
                  <a:pt x="5735013" y="4763792"/>
                  <a:pt x="5739086" y="4758701"/>
                  <a:pt x="5745195" y="4758701"/>
                </a:cubicBezTo>
                <a:close/>
                <a:moveTo>
                  <a:pt x="9463349" y="4748520"/>
                </a:moveTo>
                <a:cubicBezTo>
                  <a:pt x="9472512" y="4749538"/>
                  <a:pt x="9478621" y="4755646"/>
                  <a:pt x="9478621" y="4763792"/>
                </a:cubicBezTo>
                <a:cubicBezTo>
                  <a:pt x="9478621" y="4771937"/>
                  <a:pt x="9471494" y="4778045"/>
                  <a:pt x="9463349" y="4778045"/>
                </a:cubicBezTo>
                <a:cubicBezTo>
                  <a:pt x="9455204" y="4778045"/>
                  <a:pt x="9448077" y="4771937"/>
                  <a:pt x="9448077" y="4763792"/>
                </a:cubicBezTo>
                <a:cubicBezTo>
                  <a:pt x="9448077" y="4755646"/>
                  <a:pt x="9455204" y="4748520"/>
                  <a:pt x="9463349" y="4748520"/>
                </a:cubicBezTo>
                <a:close/>
                <a:moveTo>
                  <a:pt x="3995069" y="4743429"/>
                </a:moveTo>
                <a:cubicBezTo>
                  <a:pt x="3999141" y="4743429"/>
                  <a:pt x="4003214" y="4746483"/>
                  <a:pt x="4003214" y="4751574"/>
                </a:cubicBezTo>
                <a:cubicBezTo>
                  <a:pt x="4003214" y="4755646"/>
                  <a:pt x="4000159" y="4759719"/>
                  <a:pt x="3995069" y="4759719"/>
                </a:cubicBezTo>
                <a:cubicBezTo>
                  <a:pt x="3990995" y="4759719"/>
                  <a:pt x="3986923" y="4756664"/>
                  <a:pt x="3986923" y="4751574"/>
                </a:cubicBezTo>
                <a:cubicBezTo>
                  <a:pt x="3986923" y="4747501"/>
                  <a:pt x="3989978" y="4743429"/>
                  <a:pt x="3995069" y="4743429"/>
                </a:cubicBezTo>
                <a:close/>
                <a:moveTo>
                  <a:pt x="1604530" y="4720012"/>
                </a:moveTo>
                <a:cubicBezTo>
                  <a:pt x="1609621" y="4720012"/>
                  <a:pt x="1613694" y="4724085"/>
                  <a:pt x="1613694" y="4729175"/>
                </a:cubicBezTo>
                <a:cubicBezTo>
                  <a:pt x="1613694" y="4734266"/>
                  <a:pt x="1609621" y="4738339"/>
                  <a:pt x="1604530" y="4738339"/>
                </a:cubicBezTo>
                <a:cubicBezTo>
                  <a:pt x="1599441" y="4738339"/>
                  <a:pt x="1595368" y="4734266"/>
                  <a:pt x="1595368" y="4729175"/>
                </a:cubicBezTo>
                <a:cubicBezTo>
                  <a:pt x="1595368" y="4724085"/>
                  <a:pt x="1599441" y="4720012"/>
                  <a:pt x="1604530" y="4720012"/>
                </a:cubicBezTo>
                <a:close/>
                <a:moveTo>
                  <a:pt x="1371382" y="4705759"/>
                </a:moveTo>
                <a:cubicBezTo>
                  <a:pt x="1372401" y="4705759"/>
                  <a:pt x="1374437" y="4706777"/>
                  <a:pt x="1374437" y="4708813"/>
                </a:cubicBezTo>
                <a:cubicBezTo>
                  <a:pt x="1374437" y="4710850"/>
                  <a:pt x="1372401" y="4711867"/>
                  <a:pt x="1371382" y="4711867"/>
                </a:cubicBezTo>
                <a:cubicBezTo>
                  <a:pt x="1370364" y="4711867"/>
                  <a:pt x="1368328" y="4709831"/>
                  <a:pt x="1368328" y="4708813"/>
                </a:cubicBezTo>
                <a:cubicBezTo>
                  <a:pt x="1368328" y="4706777"/>
                  <a:pt x="1370364" y="4705759"/>
                  <a:pt x="1371382" y="4705759"/>
                </a:cubicBezTo>
                <a:close/>
                <a:moveTo>
                  <a:pt x="10108836" y="4692523"/>
                </a:moveTo>
                <a:cubicBezTo>
                  <a:pt x="10114944" y="4692523"/>
                  <a:pt x="10121052" y="4697614"/>
                  <a:pt x="10121052" y="4704740"/>
                </a:cubicBezTo>
                <a:cubicBezTo>
                  <a:pt x="10121052" y="4711867"/>
                  <a:pt x="10115962" y="4716957"/>
                  <a:pt x="10108836" y="4716957"/>
                </a:cubicBezTo>
                <a:cubicBezTo>
                  <a:pt x="10101709" y="4716957"/>
                  <a:pt x="10096618" y="4711867"/>
                  <a:pt x="10096618" y="4704740"/>
                </a:cubicBezTo>
                <a:cubicBezTo>
                  <a:pt x="10096618" y="4697614"/>
                  <a:pt x="10101709" y="4692523"/>
                  <a:pt x="10108836" y="4692523"/>
                </a:cubicBezTo>
                <a:close/>
                <a:moveTo>
                  <a:pt x="10068111" y="4669106"/>
                </a:moveTo>
                <a:cubicBezTo>
                  <a:pt x="10075237" y="4669106"/>
                  <a:pt x="10079310" y="4674197"/>
                  <a:pt x="10079310" y="4679287"/>
                </a:cubicBezTo>
                <a:cubicBezTo>
                  <a:pt x="10079310" y="4685396"/>
                  <a:pt x="10074219" y="4690487"/>
                  <a:pt x="10068111" y="4690487"/>
                </a:cubicBezTo>
                <a:cubicBezTo>
                  <a:pt x="10062002" y="4690487"/>
                  <a:pt x="10056911" y="4685396"/>
                  <a:pt x="10056911" y="4679287"/>
                </a:cubicBezTo>
                <a:cubicBezTo>
                  <a:pt x="10056911" y="4673179"/>
                  <a:pt x="10062002" y="4669106"/>
                  <a:pt x="10068111" y="4669106"/>
                </a:cubicBezTo>
                <a:close/>
                <a:moveTo>
                  <a:pt x="8009478" y="4660961"/>
                </a:moveTo>
                <a:cubicBezTo>
                  <a:pt x="8013550" y="4660961"/>
                  <a:pt x="8016605" y="4664015"/>
                  <a:pt x="8016605" y="4668088"/>
                </a:cubicBezTo>
                <a:cubicBezTo>
                  <a:pt x="8016605" y="4672161"/>
                  <a:pt x="8013550" y="4675215"/>
                  <a:pt x="8009478" y="4675215"/>
                </a:cubicBezTo>
                <a:cubicBezTo>
                  <a:pt x="8005405" y="4675215"/>
                  <a:pt x="8002351" y="4672161"/>
                  <a:pt x="8002351" y="4668088"/>
                </a:cubicBezTo>
                <a:cubicBezTo>
                  <a:pt x="8002351" y="4664015"/>
                  <a:pt x="8005405" y="4660961"/>
                  <a:pt x="8009478" y="4660961"/>
                </a:cubicBezTo>
                <a:close/>
                <a:moveTo>
                  <a:pt x="10355219" y="4649762"/>
                </a:moveTo>
                <a:cubicBezTo>
                  <a:pt x="10359292" y="4649762"/>
                  <a:pt x="10363364" y="4652816"/>
                  <a:pt x="10363364" y="4657907"/>
                </a:cubicBezTo>
                <a:cubicBezTo>
                  <a:pt x="10363364" y="4661980"/>
                  <a:pt x="10359292" y="4666052"/>
                  <a:pt x="10355219" y="4666052"/>
                </a:cubicBezTo>
                <a:cubicBezTo>
                  <a:pt x="10351147" y="4666052"/>
                  <a:pt x="10347074" y="4661980"/>
                  <a:pt x="10347074" y="4657907"/>
                </a:cubicBezTo>
                <a:cubicBezTo>
                  <a:pt x="10347074" y="4653834"/>
                  <a:pt x="10351147" y="4649762"/>
                  <a:pt x="10355219" y="4649762"/>
                </a:cubicBezTo>
                <a:close/>
                <a:moveTo>
                  <a:pt x="10402053" y="4646708"/>
                </a:moveTo>
                <a:cubicBezTo>
                  <a:pt x="10406125" y="4646708"/>
                  <a:pt x="10408162" y="4648744"/>
                  <a:pt x="10408162" y="4652816"/>
                </a:cubicBezTo>
                <a:cubicBezTo>
                  <a:pt x="10408162" y="4655871"/>
                  <a:pt x="10405107" y="4658925"/>
                  <a:pt x="10402053" y="4658925"/>
                </a:cubicBezTo>
                <a:cubicBezTo>
                  <a:pt x="10398999" y="4658925"/>
                  <a:pt x="10395944" y="4655871"/>
                  <a:pt x="10395944" y="4652816"/>
                </a:cubicBezTo>
                <a:cubicBezTo>
                  <a:pt x="10395944" y="4649762"/>
                  <a:pt x="10398999" y="4646708"/>
                  <a:pt x="10402053" y="4646708"/>
                </a:cubicBezTo>
                <a:close/>
                <a:moveTo>
                  <a:pt x="4307634" y="4637545"/>
                </a:moveTo>
                <a:cubicBezTo>
                  <a:pt x="4315757" y="4637545"/>
                  <a:pt x="4321866" y="4643653"/>
                  <a:pt x="4321866" y="4651799"/>
                </a:cubicBezTo>
                <a:cubicBezTo>
                  <a:pt x="4321866" y="4659944"/>
                  <a:pt x="4315757" y="4666052"/>
                  <a:pt x="4307634" y="4666052"/>
                </a:cubicBezTo>
                <a:cubicBezTo>
                  <a:pt x="4299487" y="4666052"/>
                  <a:pt x="4293379" y="4659944"/>
                  <a:pt x="4293379" y="4651799"/>
                </a:cubicBezTo>
                <a:cubicBezTo>
                  <a:pt x="4293379" y="4643653"/>
                  <a:pt x="4299487" y="4637545"/>
                  <a:pt x="4307634" y="4637545"/>
                </a:cubicBezTo>
                <a:close/>
                <a:moveTo>
                  <a:pt x="117067" y="4626346"/>
                </a:moveTo>
                <a:cubicBezTo>
                  <a:pt x="118085" y="4626346"/>
                  <a:pt x="119103" y="4627364"/>
                  <a:pt x="119103" y="4628382"/>
                </a:cubicBezTo>
                <a:cubicBezTo>
                  <a:pt x="119103" y="4629400"/>
                  <a:pt x="118085" y="4630418"/>
                  <a:pt x="117067" y="4630418"/>
                </a:cubicBezTo>
                <a:cubicBezTo>
                  <a:pt x="116049" y="4630418"/>
                  <a:pt x="115031" y="4629400"/>
                  <a:pt x="115031" y="4628382"/>
                </a:cubicBezTo>
                <a:cubicBezTo>
                  <a:pt x="115031" y="4627364"/>
                  <a:pt x="116049" y="4626346"/>
                  <a:pt x="117067" y="4626346"/>
                </a:cubicBezTo>
                <a:close/>
                <a:moveTo>
                  <a:pt x="3638730" y="4547951"/>
                </a:moveTo>
                <a:cubicBezTo>
                  <a:pt x="3642802" y="4547951"/>
                  <a:pt x="3644839" y="4549987"/>
                  <a:pt x="3644839" y="4554059"/>
                </a:cubicBezTo>
                <a:cubicBezTo>
                  <a:pt x="3644839" y="4557114"/>
                  <a:pt x="3641784" y="4560169"/>
                  <a:pt x="3638730" y="4560169"/>
                </a:cubicBezTo>
                <a:cubicBezTo>
                  <a:pt x="3635676" y="4560169"/>
                  <a:pt x="3632622" y="4557114"/>
                  <a:pt x="3632622" y="4554059"/>
                </a:cubicBezTo>
                <a:cubicBezTo>
                  <a:pt x="3632622" y="4551005"/>
                  <a:pt x="3635676" y="4547951"/>
                  <a:pt x="3638730" y="4547951"/>
                </a:cubicBezTo>
                <a:close/>
                <a:moveTo>
                  <a:pt x="11106590" y="4539806"/>
                </a:moveTo>
                <a:cubicBezTo>
                  <a:pt x="11122879" y="4539806"/>
                  <a:pt x="11136115" y="4553041"/>
                  <a:pt x="11136115" y="4569331"/>
                </a:cubicBezTo>
                <a:cubicBezTo>
                  <a:pt x="11136115" y="4585621"/>
                  <a:pt x="11122879" y="4598857"/>
                  <a:pt x="11106590" y="4598857"/>
                </a:cubicBezTo>
                <a:cubicBezTo>
                  <a:pt x="11090300" y="4598857"/>
                  <a:pt x="11077064" y="4585621"/>
                  <a:pt x="11077064" y="4569331"/>
                </a:cubicBezTo>
                <a:cubicBezTo>
                  <a:pt x="11077064" y="4553041"/>
                  <a:pt x="11090300" y="4539806"/>
                  <a:pt x="11106590" y="4539806"/>
                </a:cubicBezTo>
                <a:close/>
                <a:moveTo>
                  <a:pt x="10039603" y="4533697"/>
                </a:moveTo>
                <a:cubicBezTo>
                  <a:pt x="10046730" y="4533697"/>
                  <a:pt x="10051820" y="4538788"/>
                  <a:pt x="10051820" y="4545915"/>
                </a:cubicBezTo>
                <a:cubicBezTo>
                  <a:pt x="10051820" y="4553041"/>
                  <a:pt x="10045712" y="4558132"/>
                  <a:pt x="10039603" y="4558132"/>
                </a:cubicBezTo>
                <a:cubicBezTo>
                  <a:pt x="10032477" y="4558132"/>
                  <a:pt x="10027386" y="4553041"/>
                  <a:pt x="10027386" y="4545915"/>
                </a:cubicBezTo>
                <a:cubicBezTo>
                  <a:pt x="10027386" y="4538788"/>
                  <a:pt x="10033494" y="4533697"/>
                  <a:pt x="10039603" y="4533697"/>
                </a:cubicBezTo>
                <a:close/>
                <a:moveTo>
                  <a:pt x="5086492" y="4530642"/>
                </a:moveTo>
                <a:cubicBezTo>
                  <a:pt x="5101760" y="4530642"/>
                  <a:pt x="5114995" y="4543877"/>
                  <a:pt x="5114995" y="4559149"/>
                </a:cubicBezTo>
                <a:cubicBezTo>
                  <a:pt x="5114995" y="4575439"/>
                  <a:pt x="5101760" y="4587656"/>
                  <a:pt x="5086492" y="4587656"/>
                </a:cubicBezTo>
                <a:cubicBezTo>
                  <a:pt x="5070204" y="4587656"/>
                  <a:pt x="5057989" y="4574421"/>
                  <a:pt x="5057989" y="4559149"/>
                </a:cubicBezTo>
                <a:cubicBezTo>
                  <a:pt x="5057989" y="4542860"/>
                  <a:pt x="5071223" y="4530642"/>
                  <a:pt x="5086492" y="4530642"/>
                </a:cubicBezTo>
                <a:close/>
                <a:moveTo>
                  <a:pt x="5031503" y="4522498"/>
                </a:moveTo>
                <a:cubicBezTo>
                  <a:pt x="5034558" y="4522498"/>
                  <a:pt x="5037610" y="4525552"/>
                  <a:pt x="5037610" y="4528606"/>
                </a:cubicBezTo>
                <a:cubicBezTo>
                  <a:pt x="5037610" y="4531661"/>
                  <a:pt x="5034558" y="4534716"/>
                  <a:pt x="5031503" y="4534716"/>
                </a:cubicBezTo>
                <a:cubicBezTo>
                  <a:pt x="5028450" y="4534716"/>
                  <a:pt x="5025395" y="4531661"/>
                  <a:pt x="5025395" y="4528606"/>
                </a:cubicBezTo>
                <a:cubicBezTo>
                  <a:pt x="5025395" y="4525552"/>
                  <a:pt x="5028450" y="4522498"/>
                  <a:pt x="5031503" y="4522498"/>
                </a:cubicBezTo>
                <a:close/>
                <a:moveTo>
                  <a:pt x="10449905" y="4519443"/>
                </a:moveTo>
                <a:cubicBezTo>
                  <a:pt x="10451940" y="4519443"/>
                  <a:pt x="10453977" y="4521479"/>
                  <a:pt x="10453977" y="4523515"/>
                </a:cubicBezTo>
                <a:cubicBezTo>
                  <a:pt x="10453977" y="4525551"/>
                  <a:pt x="10451940" y="4527588"/>
                  <a:pt x="10449905" y="4527588"/>
                </a:cubicBezTo>
                <a:cubicBezTo>
                  <a:pt x="10447868" y="4527588"/>
                  <a:pt x="10445832" y="4525551"/>
                  <a:pt x="10445832" y="4523515"/>
                </a:cubicBezTo>
                <a:cubicBezTo>
                  <a:pt x="10445832" y="4521479"/>
                  <a:pt x="10447868" y="4519443"/>
                  <a:pt x="10449905" y="4519443"/>
                </a:cubicBezTo>
                <a:close/>
                <a:moveTo>
                  <a:pt x="6405944" y="4511298"/>
                </a:moveTo>
                <a:cubicBezTo>
                  <a:pt x="6411035" y="4511298"/>
                  <a:pt x="6415107" y="4515371"/>
                  <a:pt x="6415107" y="4520461"/>
                </a:cubicBezTo>
                <a:cubicBezTo>
                  <a:pt x="6415107" y="4525552"/>
                  <a:pt x="6411035" y="4529625"/>
                  <a:pt x="6405944" y="4529625"/>
                </a:cubicBezTo>
                <a:cubicBezTo>
                  <a:pt x="6400854" y="4529625"/>
                  <a:pt x="6396781" y="4525552"/>
                  <a:pt x="6396781" y="4520461"/>
                </a:cubicBezTo>
                <a:cubicBezTo>
                  <a:pt x="6396781" y="4515371"/>
                  <a:pt x="6400854" y="4511298"/>
                  <a:pt x="6405944" y="4511298"/>
                </a:cubicBezTo>
                <a:close/>
                <a:moveTo>
                  <a:pt x="3329227" y="4505190"/>
                </a:moveTo>
                <a:cubicBezTo>
                  <a:pt x="3334319" y="4505190"/>
                  <a:pt x="3339409" y="4510281"/>
                  <a:pt x="3339409" y="4515371"/>
                </a:cubicBezTo>
                <a:cubicBezTo>
                  <a:pt x="3339409" y="4520462"/>
                  <a:pt x="3335337" y="4525552"/>
                  <a:pt x="3329227" y="4525552"/>
                </a:cubicBezTo>
                <a:cubicBezTo>
                  <a:pt x="3324137" y="4525552"/>
                  <a:pt x="3319045" y="4521480"/>
                  <a:pt x="3319045" y="4515371"/>
                </a:cubicBezTo>
                <a:cubicBezTo>
                  <a:pt x="3319045" y="4510281"/>
                  <a:pt x="3323119" y="4505190"/>
                  <a:pt x="3329227" y="4505190"/>
                </a:cubicBezTo>
                <a:close/>
                <a:moveTo>
                  <a:pt x="9823763" y="4504172"/>
                </a:moveTo>
                <a:cubicBezTo>
                  <a:pt x="9826817" y="4505190"/>
                  <a:pt x="9828853" y="4507226"/>
                  <a:pt x="9828853" y="4509263"/>
                </a:cubicBezTo>
                <a:cubicBezTo>
                  <a:pt x="9828853" y="4512317"/>
                  <a:pt x="9826817" y="4514353"/>
                  <a:pt x="9823763" y="4514353"/>
                </a:cubicBezTo>
                <a:cubicBezTo>
                  <a:pt x="9820708" y="4514353"/>
                  <a:pt x="9818672" y="4512317"/>
                  <a:pt x="9818672" y="4509263"/>
                </a:cubicBezTo>
                <a:cubicBezTo>
                  <a:pt x="9818672" y="4506208"/>
                  <a:pt x="9820708" y="4504172"/>
                  <a:pt x="9823763" y="4504172"/>
                </a:cubicBezTo>
                <a:close/>
                <a:moveTo>
                  <a:pt x="11835561" y="4496026"/>
                </a:moveTo>
                <a:cubicBezTo>
                  <a:pt x="11864069" y="4496026"/>
                  <a:pt x="11886467" y="4518425"/>
                  <a:pt x="11886467" y="4546932"/>
                </a:cubicBezTo>
                <a:cubicBezTo>
                  <a:pt x="11886467" y="4574421"/>
                  <a:pt x="11864069" y="4597838"/>
                  <a:pt x="11835561" y="4597838"/>
                </a:cubicBezTo>
                <a:cubicBezTo>
                  <a:pt x="11807053" y="4597838"/>
                  <a:pt x="11784655" y="4575440"/>
                  <a:pt x="11784655" y="4546932"/>
                </a:cubicBezTo>
                <a:cubicBezTo>
                  <a:pt x="11784655" y="4518425"/>
                  <a:pt x="11808072" y="4496026"/>
                  <a:pt x="11835561" y="4496026"/>
                </a:cubicBezTo>
                <a:close/>
                <a:moveTo>
                  <a:pt x="2021958" y="4478719"/>
                </a:moveTo>
                <a:cubicBezTo>
                  <a:pt x="2023994" y="4478719"/>
                  <a:pt x="2025013" y="4480755"/>
                  <a:pt x="2025013" y="4481773"/>
                </a:cubicBezTo>
                <a:cubicBezTo>
                  <a:pt x="2025013" y="4483810"/>
                  <a:pt x="2023994" y="4484827"/>
                  <a:pt x="2021958" y="4484827"/>
                </a:cubicBezTo>
                <a:cubicBezTo>
                  <a:pt x="2019921" y="4484827"/>
                  <a:pt x="2018904" y="4483810"/>
                  <a:pt x="2018904" y="4481773"/>
                </a:cubicBezTo>
                <a:cubicBezTo>
                  <a:pt x="2018904" y="4479737"/>
                  <a:pt x="2019921" y="4478719"/>
                  <a:pt x="2021958" y="4478719"/>
                </a:cubicBezTo>
                <a:close/>
                <a:moveTo>
                  <a:pt x="1314378" y="4477700"/>
                </a:moveTo>
                <a:cubicBezTo>
                  <a:pt x="1323541" y="4477700"/>
                  <a:pt x="1331686" y="4484827"/>
                  <a:pt x="1331686" y="4495008"/>
                </a:cubicBezTo>
                <a:cubicBezTo>
                  <a:pt x="1331686" y="4504171"/>
                  <a:pt x="1323541" y="4512316"/>
                  <a:pt x="1314378" y="4512316"/>
                </a:cubicBezTo>
                <a:cubicBezTo>
                  <a:pt x="1305215" y="4512316"/>
                  <a:pt x="1297070" y="4504171"/>
                  <a:pt x="1297070" y="4495008"/>
                </a:cubicBezTo>
                <a:cubicBezTo>
                  <a:pt x="1297070" y="4485845"/>
                  <a:pt x="1305215" y="4477700"/>
                  <a:pt x="1314378" y="4477700"/>
                </a:cubicBezTo>
                <a:close/>
                <a:moveTo>
                  <a:pt x="9049994" y="4471592"/>
                </a:moveTo>
                <a:cubicBezTo>
                  <a:pt x="9052029" y="4472610"/>
                  <a:pt x="9054066" y="4473628"/>
                  <a:pt x="9054066" y="4475664"/>
                </a:cubicBezTo>
                <a:cubicBezTo>
                  <a:pt x="9054066" y="4477700"/>
                  <a:pt x="9052029" y="4479737"/>
                  <a:pt x="9049994" y="4479737"/>
                </a:cubicBezTo>
                <a:cubicBezTo>
                  <a:pt x="9047957" y="4479737"/>
                  <a:pt x="9045921" y="4477700"/>
                  <a:pt x="9045921" y="4475664"/>
                </a:cubicBezTo>
                <a:cubicBezTo>
                  <a:pt x="9045921" y="4473628"/>
                  <a:pt x="9047957" y="4471592"/>
                  <a:pt x="9049994" y="4471592"/>
                </a:cubicBezTo>
                <a:close/>
                <a:moveTo>
                  <a:pt x="9692425" y="4440030"/>
                </a:moveTo>
                <a:cubicBezTo>
                  <a:pt x="9704642" y="4440030"/>
                  <a:pt x="9714823" y="4450211"/>
                  <a:pt x="9714823" y="4462429"/>
                </a:cubicBezTo>
                <a:cubicBezTo>
                  <a:pt x="9714823" y="4474646"/>
                  <a:pt x="9704642" y="4484827"/>
                  <a:pt x="9692425" y="4484827"/>
                </a:cubicBezTo>
                <a:cubicBezTo>
                  <a:pt x="9680207" y="4484827"/>
                  <a:pt x="9670026" y="4474646"/>
                  <a:pt x="9670026" y="4462429"/>
                </a:cubicBezTo>
                <a:cubicBezTo>
                  <a:pt x="9670026" y="4450211"/>
                  <a:pt x="9680207" y="4440030"/>
                  <a:pt x="9692425" y="4440030"/>
                </a:cubicBezTo>
                <a:close/>
                <a:moveTo>
                  <a:pt x="748314" y="4434939"/>
                </a:moveTo>
                <a:cubicBezTo>
                  <a:pt x="751368" y="4434939"/>
                  <a:pt x="753404" y="4436975"/>
                  <a:pt x="753404" y="4440030"/>
                </a:cubicBezTo>
                <a:cubicBezTo>
                  <a:pt x="753404" y="4443084"/>
                  <a:pt x="751368" y="4445120"/>
                  <a:pt x="748314" y="4445120"/>
                </a:cubicBezTo>
                <a:cubicBezTo>
                  <a:pt x="745259" y="4445120"/>
                  <a:pt x="743223" y="4443084"/>
                  <a:pt x="743223" y="4440030"/>
                </a:cubicBezTo>
                <a:cubicBezTo>
                  <a:pt x="743223" y="4436975"/>
                  <a:pt x="745259" y="4434939"/>
                  <a:pt x="748314" y="4434939"/>
                </a:cubicBezTo>
                <a:close/>
                <a:moveTo>
                  <a:pt x="409266" y="4434939"/>
                </a:moveTo>
                <a:cubicBezTo>
                  <a:pt x="412320" y="4434939"/>
                  <a:pt x="415374" y="4436975"/>
                  <a:pt x="415374" y="4441048"/>
                </a:cubicBezTo>
                <a:cubicBezTo>
                  <a:pt x="415374" y="4444102"/>
                  <a:pt x="412320" y="4447157"/>
                  <a:pt x="409266" y="4447157"/>
                </a:cubicBezTo>
                <a:cubicBezTo>
                  <a:pt x="405193" y="4447157"/>
                  <a:pt x="403157" y="4444102"/>
                  <a:pt x="403157" y="4441048"/>
                </a:cubicBezTo>
                <a:cubicBezTo>
                  <a:pt x="403157" y="4436975"/>
                  <a:pt x="406211" y="4434939"/>
                  <a:pt x="409266" y="4434939"/>
                </a:cubicBezTo>
                <a:close/>
                <a:moveTo>
                  <a:pt x="9956118" y="4432903"/>
                </a:moveTo>
                <a:cubicBezTo>
                  <a:pt x="9957136" y="4432903"/>
                  <a:pt x="9959172" y="4433921"/>
                  <a:pt x="9959172" y="4435957"/>
                </a:cubicBezTo>
                <a:cubicBezTo>
                  <a:pt x="9959172" y="4437994"/>
                  <a:pt x="9958154" y="4439011"/>
                  <a:pt x="9956118" y="4439011"/>
                </a:cubicBezTo>
                <a:cubicBezTo>
                  <a:pt x="9954081" y="4439011"/>
                  <a:pt x="9953063" y="4437994"/>
                  <a:pt x="9953063" y="4435957"/>
                </a:cubicBezTo>
                <a:cubicBezTo>
                  <a:pt x="9953063" y="4433921"/>
                  <a:pt x="9954081" y="4432903"/>
                  <a:pt x="9956118" y="4432903"/>
                </a:cubicBezTo>
                <a:close/>
                <a:moveTo>
                  <a:pt x="8798519" y="4432903"/>
                </a:moveTo>
                <a:cubicBezTo>
                  <a:pt x="8800556" y="4432903"/>
                  <a:pt x="8801573" y="4434939"/>
                  <a:pt x="8801573" y="4435957"/>
                </a:cubicBezTo>
                <a:cubicBezTo>
                  <a:pt x="8801573" y="4436975"/>
                  <a:pt x="8800556" y="4439011"/>
                  <a:pt x="8798519" y="4439011"/>
                </a:cubicBezTo>
                <a:cubicBezTo>
                  <a:pt x="8796483" y="4439011"/>
                  <a:pt x="8795465" y="4437994"/>
                  <a:pt x="8795465" y="4435957"/>
                </a:cubicBezTo>
                <a:cubicBezTo>
                  <a:pt x="8795465" y="4433921"/>
                  <a:pt x="8796483" y="4432903"/>
                  <a:pt x="8798519" y="4432903"/>
                </a:cubicBezTo>
                <a:close/>
                <a:moveTo>
                  <a:pt x="6079128" y="4427813"/>
                </a:moveTo>
                <a:cubicBezTo>
                  <a:pt x="6083201" y="4428831"/>
                  <a:pt x="6085238" y="4430867"/>
                  <a:pt x="6085238" y="4433921"/>
                </a:cubicBezTo>
                <a:cubicBezTo>
                  <a:pt x="6085238" y="4436976"/>
                  <a:pt x="6083201" y="4440030"/>
                  <a:pt x="6079128" y="4440030"/>
                </a:cubicBezTo>
                <a:cubicBezTo>
                  <a:pt x="6076074" y="4440030"/>
                  <a:pt x="6073020" y="4437994"/>
                  <a:pt x="6073020" y="4433921"/>
                </a:cubicBezTo>
                <a:cubicBezTo>
                  <a:pt x="6073020" y="4430867"/>
                  <a:pt x="6076074" y="4427813"/>
                  <a:pt x="6079128" y="4427813"/>
                </a:cubicBezTo>
                <a:close/>
                <a:moveTo>
                  <a:pt x="1133145" y="4424758"/>
                </a:moveTo>
                <a:cubicBezTo>
                  <a:pt x="1136199" y="4424758"/>
                  <a:pt x="1138235" y="4426794"/>
                  <a:pt x="1138235" y="4429849"/>
                </a:cubicBezTo>
                <a:cubicBezTo>
                  <a:pt x="1138235" y="4432903"/>
                  <a:pt x="1136199" y="4434939"/>
                  <a:pt x="1133145" y="4434939"/>
                </a:cubicBezTo>
                <a:cubicBezTo>
                  <a:pt x="1130090" y="4434939"/>
                  <a:pt x="1128054" y="4432903"/>
                  <a:pt x="1128054" y="4429849"/>
                </a:cubicBezTo>
                <a:cubicBezTo>
                  <a:pt x="1128054" y="4426794"/>
                  <a:pt x="1130090" y="4424758"/>
                  <a:pt x="1133145" y="4424758"/>
                </a:cubicBezTo>
                <a:close/>
                <a:moveTo>
                  <a:pt x="10647419" y="4375889"/>
                </a:moveTo>
                <a:cubicBezTo>
                  <a:pt x="10651491" y="4375889"/>
                  <a:pt x="10655564" y="4378943"/>
                  <a:pt x="10655564" y="4384034"/>
                </a:cubicBezTo>
                <a:cubicBezTo>
                  <a:pt x="10655564" y="4389124"/>
                  <a:pt x="10651491" y="4392179"/>
                  <a:pt x="10647419" y="4392179"/>
                </a:cubicBezTo>
                <a:cubicBezTo>
                  <a:pt x="10642329" y="4392179"/>
                  <a:pt x="10639274" y="4388107"/>
                  <a:pt x="10639274" y="4384034"/>
                </a:cubicBezTo>
                <a:cubicBezTo>
                  <a:pt x="10639274" y="4378943"/>
                  <a:pt x="10643347" y="4375889"/>
                  <a:pt x="10647419" y="4375889"/>
                </a:cubicBezTo>
                <a:close/>
                <a:moveTo>
                  <a:pt x="7329376" y="4373852"/>
                </a:moveTo>
                <a:cubicBezTo>
                  <a:pt x="7330394" y="4373852"/>
                  <a:pt x="7331412" y="4374870"/>
                  <a:pt x="7331412" y="4375888"/>
                </a:cubicBezTo>
                <a:cubicBezTo>
                  <a:pt x="7331412" y="4376907"/>
                  <a:pt x="7330394" y="4377925"/>
                  <a:pt x="7329376" y="4377925"/>
                </a:cubicBezTo>
                <a:cubicBezTo>
                  <a:pt x="7328358" y="4377925"/>
                  <a:pt x="7327340" y="4376907"/>
                  <a:pt x="7327340" y="4375888"/>
                </a:cubicBezTo>
                <a:cubicBezTo>
                  <a:pt x="7327340" y="4374870"/>
                  <a:pt x="7328358" y="4373852"/>
                  <a:pt x="7329376" y="4373852"/>
                </a:cubicBezTo>
                <a:close/>
                <a:moveTo>
                  <a:pt x="7485148" y="4351454"/>
                </a:moveTo>
                <a:cubicBezTo>
                  <a:pt x="7489220" y="4351454"/>
                  <a:pt x="7492275" y="4354508"/>
                  <a:pt x="7492275" y="4358580"/>
                </a:cubicBezTo>
                <a:cubicBezTo>
                  <a:pt x="7492275" y="4362653"/>
                  <a:pt x="7489220" y="4365707"/>
                  <a:pt x="7485148" y="4365707"/>
                </a:cubicBezTo>
                <a:cubicBezTo>
                  <a:pt x="7481075" y="4365707"/>
                  <a:pt x="7478021" y="4362653"/>
                  <a:pt x="7478021" y="4358580"/>
                </a:cubicBezTo>
                <a:cubicBezTo>
                  <a:pt x="7478021" y="4354508"/>
                  <a:pt x="7481075" y="4351454"/>
                  <a:pt x="7485148" y="4351454"/>
                </a:cubicBezTo>
                <a:close/>
                <a:moveTo>
                  <a:pt x="7821127" y="4341273"/>
                </a:moveTo>
                <a:cubicBezTo>
                  <a:pt x="7823164" y="4341273"/>
                  <a:pt x="7824181" y="4343309"/>
                  <a:pt x="7824181" y="4344327"/>
                </a:cubicBezTo>
                <a:cubicBezTo>
                  <a:pt x="7824181" y="4346364"/>
                  <a:pt x="7823164" y="4347381"/>
                  <a:pt x="7821127" y="4347381"/>
                </a:cubicBezTo>
                <a:cubicBezTo>
                  <a:pt x="7819091" y="4347381"/>
                  <a:pt x="7818073" y="4346364"/>
                  <a:pt x="7818073" y="4344327"/>
                </a:cubicBezTo>
                <a:cubicBezTo>
                  <a:pt x="7818073" y="4342291"/>
                  <a:pt x="7819091" y="4341273"/>
                  <a:pt x="7821127" y="4341273"/>
                </a:cubicBezTo>
                <a:close/>
                <a:moveTo>
                  <a:pt x="2867001" y="4337200"/>
                </a:moveTo>
                <a:cubicBezTo>
                  <a:pt x="2869037" y="4337200"/>
                  <a:pt x="2870055" y="4339236"/>
                  <a:pt x="2870055" y="4340254"/>
                </a:cubicBezTo>
                <a:cubicBezTo>
                  <a:pt x="2870055" y="4342291"/>
                  <a:pt x="2869037" y="4343308"/>
                  <a:pt x="2867001" y="4343308"/>
                </a:cubicBezTo>
                <a:cubicBezTo>
                  <a:pt x="2865982" y="4343308"/>
                  <a:pt x="2863946" y="4342291"/>
                  <a:pt x="2863946" y="4340254"/>
                </a:cubicBezTo>
                <a:cubicBezTo>
                  <a:pt x="2863946" y="4339236"/>
                  <a:pt x="2864963" y="4337200"/>
                  <a:pt x="2867001" y="4337200"/>
                </a:cubicBezTo>
                <a:close/>
                <a:moveTo>
                  <a:pt x="288110" y="4316838"/>
                </a:moveTo>
                <a:cubicBezTo>
                  <a:pt x="293201" y="4316838"/>
                  <a:pt x="298290" y="4320911"/>
                  <a:pt x="298290" y="4327019"/>
                </a:cubicBezTo>
                <a:cubicBezTo>
                  <a:pt x="298290" y="4333128"/>
                  <a:pt x="293201" y="4337200"/>
                  <a:pt x="288110" y="4337200"/>
                </a:cubicBezTo>
                <a:cubicBezTo>
                  <a:pt x="282001" y="4337200"/>
                  <a:pt x="277929" y="4333128"/>
                  <a:pt x="277929" y="4327019"/>
                </a:cubicBezTo>
                <a:cubicBezTo>
                  <a:pt x="277929" y="4321929"/>
                  <a:pt x="282001" y="4316838"/>
                  <a:pt x="288110" y="4316838"/>
                </a:cubicBezTo>
                <a:close/>
                <a:moveTo>
                  <a:pt x="12035111" y="4313784"/>
                </a:moveTo>
                <a:cubicBezTo>
                  <a:pt x="12039184" y="4313784"/>
                  <a:pt x="12042239" y="4316838"/>
                  <a:pt x="12042239" y="4320911"/>
                </a:cubicBezTo>
                <a:cubicBezTo>
                  <a:pt x="12042239" y="4324983"/>
                  <a:pt x="12039184" y="4328037"/>
                  <a:pt x="12035111" y="4328037"/>
                </a:cubicBezTo>
                <a:cubicBezTo>
                  <a:pt x="12031039" y="4328037"/>
                  <a:pt x="12027985" y="4324983"/>
                  <a:pt x="12027985" y="4320911"/>
                </a:cubicBezTo>
                <a:cubicBezTo>
                  <a:pt x="12027985" y="4316838"/>
                  <a:pt x="12031039" y="4313784"/>
                  <a:pt x="12035111" y="4313784"/>
                </a:cubicBezTo>
                <a:close/>
                <a:moveTo>
                  <a:pt x="5619968" y="4302584"/>
                </a:moveTo>
                <a:cubicBezTo>
                  <a:pt x="5620986" y="4302584"/>
                  <a:pt x="5622005" y="4303602"/>
                  <a:pt x="5622005" y="4304620"/>
                </a:cubicBezTo>
                <a:cubicBezTo>
                  <a:pt x="5622005" y="4305639"/>
                  <a:pt x="5620986" y="4306657"/>
                  <a:pt x="5619968" y="4306657"/>
                </a:cubicBezTo>
                <a:cubicBezTo>
                  <a:pt x="5618950" y="4306657"/>
                  <a:pt x="5617932" y="4305639"/>
                  <a:pt x="5617932" y="4304620"/>
                </a:cubicBezTo>
                <a:cubicBezTo>
                  <a:pt x="5617932" y="4303602"/>
                  <a:pt x="5618950" y="4302584"/>
                  <a:pt x="5619968" y="4302584"/>
                </a:cubicBezTo>
                <a:close/>
                <a:moveTo>
                  <a:pt x="2632833" y="4256769"/>
                </a:moveTo>
                <a:cubicBezTo>
                  <a:pt x="2637924" y="4256769"/>
                  <a:pt x="2643014" y="4260842"/>
                  <a:pt x="2643014" y="4266950"/>
                </a:cubicBezTo>
                <a:cubicBezTo>
                  <a:pt x="2643014" y="4273059"/>
                  <a:pt x="2637924" y="4277131"/>
                  <a:pt x="2632833" y="4277131"/>
                </a:cubicBezTo>
                <a:cubicBezTo>
                  <a:pt x="2626724" y="4277131"/>
                  <a:pt x="2622652" y="4273059"/>
                  <a:pt x="2622652" y="4266950"/>
                </a:cubicBezTo>
                <a:cubicBezTo>
                  <a:pt x="2622652" y="4260842"/>
                  <a:pt x="2627743" y="4256769"/>
                  <a:pt x="2632833" y="4256769"/>
                </a:cubicBezTo>
                <a:close/>
                <a:moveTo>
                  <a:pt x="5403112" y="4242516"/>
                </a:moveTo>
                <a:cubicBezTo>
                  <a:pt x="5403112" y="4242516"/>
                  <a:pt x="5404130" y="4242516"/>
                  <a:pt x="5404130" y="4243534"/>
                </a:cubicBezTo>
                <a:cubicBezTo>
                  <a:pt x="5404130" y="4244552"/>
                  <a:pt x="5403112" y="4244552"/>
                  <a:pt x="5403112" y="4244552"/>
                </a:cubicBezTo>
                <a:cubicBezTo>
                  <a:pt x="5402095" y="4244552"/>
                  <a:pt x="5402095" y="4243534"/>
                  <a:pt x="5402095" y="4243534"/>
                </a:cubicBezTo>
                <a:cubicBezTo>
                  <a:pt x="5402095" y="4242516"/>
                  <a:pt x="5403112" y="4242516"/>
                  <a:pt x="5403112" y="4242516"/>
                </a:cubicBezTo>
                <a:close/>
                <a:moveTo>
                  <a:pt x="3718138" y="4228262"/>
                </a:moveTo>
                <a:cubicBezTo>
                  <a:pt x="3725265" y="4228262"/>
                  <a:pt x="3730354" y="4234371"/>
                  <a:pt x="3730354" y="4240480"/>
                </a:cubicBezTo>
                <a:cubicBezTo>
                  <a:pt x="3730354" y="4247606"/>
                  <a:pt x="3725265" y="4252697"/>
                  <a:pt x="3718138" y="4252697"/>
                </a:cubicBezTo>
                <a:cubicBezTo>
                  <a:pt x="3711011" y="4252697"/>
                  <a:pt x="3705922" y="4247606"/>
                  <a:pt x="3705922" y="4240480"/>
                </a:cubicBezTo>
                <a:cubicBezTo>
                  <a:pt x="3705922" y="4233353"/>
                  <a:pt x="3711011" y="4228262"/>
                  <a:pt x="3718138" y="4228262"/>
                </a:cubicBezTo>
                <a:close/>
                <a:moveTo>
                  <a:pt x="1566870" y="4220117"/>
                </a:moveTo>
                <a:cubicBezTo>
                  <a:pt x="1581124" y="4220117"/>
                  <a:pt x="1593341" y="4232335"/>
                  <a:pt x="1593341" y="4246588"/>
                </a:cubicBezTo>
                <a:cubicBezTo>
                  <a:pt x="1593341" y="4260842"/>
                  <a:pt x="1581124" y="4273059"/>
                  <a:pt x="1566870" y="4273059"/>
                </a:cubicBezTo>
                <a:cubicBezTo>
                  <a:pt x="1552616" y="4273059"/>
                  <a:pt x="1540399" y="4260842"/>
                  <a:pt x="1540399" y="4246588"/>
                </a:cubicBezTo>
                <a:cubicBezTo>
                  <a:pt x="1540399" y="4232335"/>
                  <a:pt x="1552616" y="4220117"/>
                  <a:pt x="1566870" y="4220117"/>
                </a:cubicBezTo>
                <a:close/>
                <a:moveTo>
                  <a:pt x="10648437" y="4218080"/>
                </a:moveTo>
                <a:cubicBezTo>
                  <a:pt x="10656581" y="4218080"/>
                  <a:pt x="10662691" y="4224189"/>
                  <a:pt x="10662691" y="4232334"/>
                </a:cubicBezTo>
                <a:cubicBezTo>
                  <a:pt x="10662691" y="4239461"/>
                  <a:pt x="10656581" y="4246587"/>
                  <a:pt x="10648437" y="4246587"/>
                </a:cubicBezTo>
                <a:cubicBezTo>
                  <a:pt x="10640291" y="4246587"/>
                  <a:pt x="10634183" y="4240479"/>
                  <a:pt x="10634183" y="4232334"/>
                </a:cubicBezTo>
                <a:cubicBezTo>
                  <a:pt x="10634183" y="4224189"/>
                  <a:pt x="10640291" y="4218080"/>
                  <a:pt x="10648437" y="4218080"/>
                </a:cubicBezTo>
                <a:close/>
                <a:moveTo>
                  <a:pt x="11093353" y="4214008"/>
                </a:moveTo>
                <a:cubicBezTo>
                  <a:pt x="11099461" y="4214008"/>
                  <a:pt x="11104552" y="4219099"/>
                  <a:pt x="11104552" y="4225207"/>
                </a:cubicBezTo>
                <a:cubicBezTo>
                  <a:pt x="11104552" y="4231315"/>
                  <a:pt x="11099461" y="4236406"/>
                  <a:pt x="11093353" y="4236406"/>
                </a:cubicBezTo>
                <a:cubicBezTo>
                  <a:pt x="11087245" y="4236406"/>
                  <a:pt x="11082154" y="4231315"/>
                  <a:pt x="11082154" y="4225207"/>
                </a:cubicBezTo>
                <a:cubicBezTo>
                  <a:pt x="11082154" y="4219099"/>
                  <a:pt x="11087245" y="4214008"/>
                  <a:pt x="11093353" y="4214008"/>
                </a:cubicBezTo>
                <a:close/>
                <a:moveTo>
                  <a:pt x="550793" y="4191610"/>
                </a:moveTo>
                <a:cubicBezTo>
                  <a:pt x="555884" y="4191610"/>
                  <a:pt x="558938" y="4195682"/>
                  <a:pt x="558938" y="4199755"/>
                </a:cubicBezTo>
                <a:cubicBezTo>
                  <a:pt x="558938" y="4203828"/>
                  <a:pt x="555884" y="4207900"/>
                  <a:pt x="550793" y="4207900"/>
                </a:cubicBezTo>
                <a:cubicBezTo>
                  <a:pt x="546720" y="4207900"/>
                  <a:pt x="542648" y="4204845"/>
                  <a:pt x="542648" y="4199755"/>
                </a:cubicBezTo>
                <a:cubicBezTo>
                  <a:pt x="542648" y="4195682"/>
                  <a:pt x="545702" y="4191610"/>
                  <a:pt x="550793" y="4191610"/>
                </a:cubicBezTo>
                <a:close/>
                <a:moveTo>
                  <a:pt x="6863078" y="4178374"/>
                </a:moveTo>
                <a:cubicBezTo>
                  <a:pt x="6866133" y="4178374"/>
                  <a:pt x="6869188" y="4181428"/>
                  <a:pt x="6869188" y="4184482"/>
                </a:cubicBezTo>
                <a:cubicBezTo>
                  <a:pt x="6869188" y="4187537"/>
                  <a:pt x="6866133" y="4190591"/>
                  <a:pt x="6863078" y="4190591"/>
                </a:cubicBezTo>
                <a:cubicBezTo>
                  <a:pt x="6860024" y="4190591"/>
                  <a:pt x="6856970" y="4187537"/>
                  <a:pt x="6856970" y="4184482"/>
                </a:cubicBezTo>
                <a:cubicBezTo>
                  <a:pt x="6856970" y="4181428"/>
                  <a:pt x="6860024" y="4178374"/>
                  <a:pt x="6863078" y="4178374"/>
                </a:cubicBezTo>
                <a:close/>
                <a:moveTo>
                  <a:pt x="11333628" y="4167175"/>
                </a:moveTo>
                <a:cubicBezTo>
                  <a:pt x="11336683" y="4167175"/>
                  <a:pt x="11339738" y="4170229"/>
                  <a:pt x="11339738" y="4173284"/>
                </a:cubicBezTo>
                <a:cubicBezTo>
                  <a:pt x="11339738" y="4176338"/>
                  <a:pt x="11336683" y="4179393"/>
                  <a:pt x="11333628" y="4179393"/>
                </a:cubicBezTo>
                <a:cubicBezTo>
                  <a:pt x="11330575" y="4179393"/>
                  <a:pt x="11327520" y="4176338"/>
                  <a:pt x="11327520" y="4173284"/>
                </a:cubicBezTo>
                <a:cubicBezTo>
                  <a:pt x="11327520" y="4170229"/>
                  <a:pt x="11330575" y="4167175"/>
                  <a:pt x="11333628" y="4167175"/>
                </a:cubicBezTo>
                <a:close/>
                <a:moveTo>
                  <a:pt x="11631937" y="4147831"/>
                </a:moveTo>
                <a:cubicBezTo>
                  <a:pt x="11644154" y="4147831"/>
                  <a:pt x="11655354" y="4158012"/>
                  <a:pt x="11655354" y="4171248"/>
                </a:cubicBezTo>
                <a:cubicBezTo>
                  <a:pt x="11655354" y="4184483"/>
                  <a:pt x="11645173" y="4194664"/>
                  <a:pt x="11631937" y="4194664"/>
                </a:cubicBezTo>
                <a:cubicBezTo>
                  <a:pt x="11618701" y="4194664"/>
                  <a:pt x="11608520" y="4184483"/>
                  <a:pt x="11608520" y="4171248"/>
                </a:cubicBezTo>
                <a:cubicBezTo>
                  <a:pt x="11608520" y="4158012"/>
                  <a:pt x="11618701" y="4147831"/>
                  <a:pt x="11631937" y="4147831"/>
                </a:cubicBezTo>
                <a:close/>
                <a:moveTo>
                  <a:pt x="3068595" y="4123396"/>
                </a:moveTo>
                <a:cubicBezTo>
                  <a:pt x="3088956" y="4123396"/>
                  <a:pt x="3105248" y="4139686"/>
                  <a:pt x="3105248" y="4160048"/>
                </a:cubicBezTo>
                <a:cubicBezTo>
                  <a:pt x="3105248" y="4180410"/>
                  <a:pt x="3088956" y="4196701"/>
                  <a:pt x="3068595" y="4196701"/>
                </a:cubicBezTo>
                <a:cubicBezTo>
                  <a:pt x="3048233" y="4196701"/>
                  <a:pt x="3031941" y="4180410"/>
                  <a:pt x="3031941" y="4160048"/>
                </a:cubicBezTo>
                <a:cubicBezTo>
                  <a:pt x="3031941" y="4139686"/>
                  <a:pt x="3048233" y="4123396"/>
                  <a:pt x="3068595" y="4123396"/>
                </a:cubicBezTo>
                <a:close/>
                <a:moveTo>
                  <a:pt x="10819479" y="4092852"/>
                </a:moveTo>
                <a:cubicBezTo>
                  <a:pt x="10822534" y="4092852"/>
                  <a:pt x="10825589" y="4094888"/>
                  <a:pt x="10825589" y="4098960"/>
                </a:cubicBezTo>
                <a:cubicBezTo>
                  <a:pt x="10825589" y="4102015"/>
                  <a:pt x="10822534" y="4105070"/>
                  <a:pt x="10819479" y="4105070"/>
                </a:cubicBezTo>
                <a:cubicBezTo>
                  <a:pt x="10816426" y="4105070"/>
                  <a:pt x="10813371" y="4102015"/>
                  <a:pt x="10813371" y="4098960"/>
                </a:cubicBezTo>
                <a:cubicBezTo>
                  <a:pt x="10813371" y="4095906"/>
                  <a:pt x="10816426" y="4092852"/>
                  <a:pt x="10819479" y="4092852"/>
                </a:cubicBezTo>
                <a:close/>
                <a:moveTo>
                  <a:pt x="5376643" y="4073508"/>
                </a:moveTo>
                <a:cubicBezTo>
                  <a:pt x="5378679" y="4073508"/>
                  <a:pt x="5378679" y="4074526"/>
                  <a:pt x="5378679" y="4075544"/>
                </a:cubicBezTo>
                <a:cubicBezTo>
                  <a:pt x="5378679" y="4076563"/>
                  <a:pt x="5377659" y="4077581"/>
                  <a:pt x="5376643" y="4077581"/>
                </a:cubicBezTo>
                <a:cubicBezTo>
                  <a:pt x="5375624" y="4077581"/>
                  <a:pt x="5374603" y="4076563"/>
                  <a:pt x="5374603" y="4075544"/>
                </a:cubicBezTo>
                <a:cubicBezTo>
                  <a:pt x="5374603" y="4074526"/>
                  <a:pt x="5375624" y="4073508"/>
                  <a:pt x="5376643" y="4073508"/>
                </a:cubicBezTo>
                <a:close/>
                <a:moveTo>
                  <a:pt x="4249614" y="4036856"/>
                </a:moveTo>
                <a:cubicBezTo>
                  <a:pt x="4262849" y="4035838"/>
                  <a:pt x="4274048" y="4047037"/>
                  <a:pt x="4274048" y="4061291"/>
                </a:cubicBezTo>
                <a:cubicBezTo>
                  <a:pt x="4274048" y="4074527"/>
                  <a:pt x="4262849" y="4085726"/>
                  <a:pt x="4249614" y="4085726"/>
                </a:cubicBezTo>
                <a:cubicBezTo>
                  <a:pt x="4236380" y="4085726"/>
                  <a:pt x="4225181" y="4074527"/>
                  <a:pt x="4225181" y="4061291"/>
                </a:cubicBezTo>
                <a:cubicBezTo>
                  <a:pt x="4225181" y="4048055"/>
                  <a:pt x="4236380" y="4036856"/>
                  <a:pt x="4249614" y="4036856"/>
                </a:cubicBezTo>
                <a:close/>
                <a:moveTo>
                  <a:pt x="380768" y="4020566"/>
                </a:moveTo>
                <a:cubicBezTo>
                  <a:pt x="383822" y="4020566"/>
                  <a:pt x="385858" y="4022602"/>
                  <a:pt x="385858" y="4025657"/>
                </a:cubicBezTo>
                <a:cubicBezTo>
                  <a:pt x="385858" y="4027692"/>
                  <a:pt x="383822" y="4030747"/>
                  <a:pt x="380768" y="4030747"/>
                </a:cubicBezTo>
                <a:cubicBezTo>
                  <a:pt x="377713" y="4030747"/>
                  <a:pt x="375677" y="4028711"/>
                  <a:pt x="375677" y="4025657"/>
                </a:cubicBezTo>
                <a:cubicBezTo>
                  <a:pt x="375677" y="4022602"/>
                  <a:pt x="377713" y="4020566"/>
                  <a:pt x="380768" y="4020566"/>
                </a:cubicBezTo>
                <a:close/>
                <a:moveTo>
                  <a:pt x="2215400" y="3970678"/>
                </a:moveTo>
                <a:cubicBezTo>
                  <a:pt x="2216418" y="3970678"/>
                  <a:pt x="2216418" y="3971696"/>
                  <a:pt x="2216418" y="3971696"/>
                </a:cubicBezTo>
                <a:cubicBezTo>
                  <a:pt x="2216418" y="3972714"/>
                  <a:pt x="2216418" y="3972714"/>
                  <a:pt x="2215400" y="3972714"/>
                </a:cubicBezTo>
                <a:cubicBezTo>
                  <a:pt x="2214383" y="3972714"/>
                  <a:pt x="2214383" y="3972714"/>
                  <a:pt x="2214383" y="3971696"/>
                </a:cubicBezTo>
                <a:cubicBezTo>
                  <a:pt x="2214383" y="3970678"/>
                  <a:pt x="2214383" y="3970678"/>
                  <a:pt x="2215400" y="3970678"/>
                </a:cubicBezTo>
                <a:close/>
                <a:moveTo>
                  <a:pt x="4634435" y="3959479"/>
                </a:moveTo>
                <a:cubicBezTo>
                  <a:pt x="4648687" y="3959479"/>
                  <a:pt x="4660903" y="3970678"/>
                  <a:pt x="4660903" y="3985950"/>
                </a:cubicBezTo>
                <a:cubicBezTo>
                  <a:pt x="4660903" y="4001222"/>
                  <a:pt x="4648687" y="4012421"/>
                  <a:pt x="4634435" y="4012421"/>
                </a:cubicBezTo>
                <a:cubicBezTo>
                  <a:pt x="4619161" y="4012421"/>
                  <a:pt x="4607962" y="4000204"/>
                  <a:pt x="4607962" y="3985950"/>
                </a:cubicBezTo>
                <a:cubicBezTo>
                  <a:pt x="4607962" y="3971696"/>
                  <a:pt x="4620178" y="3959479"/>
                  <a:pt x="4634435" y="3959479"/>
                </a:cubicBezTo>
                <a:close/>
                <a:moveTo>
                  <a:pt x="10706469" y="3953370"/>
                </a:moveTo>
                <a:cubicBezTo>
                  <a:pt x="10718687" y="3952353"/>
                  <a:pt x="10726832" y="3961515"/>
                  <a:pt x="10726832" y="3972715"/>
                </a:cubicBezTo>
                <a:cubicBezTo>
                  <a:pt x="10726832" y="3983914"/>
                  <a:pt x="10717668" y="3992059"/>
                  <a:pt x="10706469" y="3992059"/>
                </a:cubicBezTo>
                <a:cubicBezTo>
                  <a:pt x="10695270" y="3992059"/>
                  <a:pt x="10686107" y="3982896"/>
                  <a:pt x="10686107" y="3972715"/>
                </a:cubicBezTo>
                <a:cubicBezTo>
                  <a:pt x="10686107" y="3961515"/>
                  <a:pt x="10695270" y="3953370"/>
                  <a:pt x="10706469" y="3953370"/>
                </a:cubicBezTo>
                <a:close/>
                <a:moveTo>
                  <a:pt x="8545008" y="3938098"/>
                </a:moveTo>
                <a:cubicBezTo>
                  <a:pt x="8568424" y="3938098"/>
                  <a:pt x="8588787" y="3957442"/>
                  <a:pt x="8588787" y="3981877"/>
                </a:cubicBezTo>
                <a:cubicBezTo>
                  <a:pt x="8588787" y="4006312"/>
                  <a:pt x="8569443" y="4025656"/>
                  <a:pt x="8545008" y="4025656"/>
                </a:cubicBezTo>
                <a:cubicBezTo>
                  <a:pt x="8520573" y="4025656"/>
                  <a:pt x="8501229" y="4006312"/>
                  <a:pt x="8501229" y="3981877"/>
                </a:cubicBezTo>
                <a:cubicBezTo>
                  <a:pt x="8501229" y="3957442"/>
                  <a:pt x="8520573" y="3938098"/>
                  <a:pt x="8545008" y="3938098"/>
                </a:cubicBezTo>
                <a:close/>
                <a:moveTo>
                  <a:pt x="677029" y="3937081"/>
                </a:moveTo>
                <a:cubicBezTo>
                  <a:pt x="680083" y="3937081"/>
                  <a:pt x="684156" y="3940135"/>
                  <a:pt x="684156" y="3944208"/>
                </a:cubicBezTo>
                <a:cubicBezTo>
                  <a:pt x="684156" y="3948280"/>
                  <a:pt x="681101" y="3951334"/>
                  <a:pt x="677029" y="3951334"/>
                </a:cubicBezTo>
                <a:cubicBezTo>
                  <a:pt x="672956" y="3951334"/>
                  <a:pt x="669902" y="3948280"/>
                  <a:pt x="669902" y="3944208"/>
                </a:cubicBezTo>
                <a:cubicBezTo>
                  <a:pt x="669902" y="3940135"/>
                  <a:pt x="672956" y="3937081"/>
                  <a:pt x="677029" y="3937081"/>
                </a:cubicBezTo>
                <a:close/>
                <a:moveTo>
                  <a:pt x="165937" y="3893302"/>
                </a:moveTo>
                <a:cubicBezTo>
                  <a:pt x="168991" y="3893302"/>
                  <a:pt x="171027" y="3895338"/>
                  <a:pt x="171027" y="3898393"/>
                </a:cubicBezTo>
                <a:cubicBezTo>
                  <a:pt x="171027" y="3901447"/>
                  <a:pt x="168991" y="3903483"/>
                  <a:pt x="165937" y="3903483"/>
                </a:cubicBezTo>
                <a:cubicBezTo>
                  <a:pt x="162882" y="3903483"/>
                  <a:pt x="160846" y="3901447"/>
                  <a:pt x="160846" y="3898393"/>
                </a:cubicBezTo>
                <a:cubicBezTo>
                  <a:pt x="160846" y="3895338"/>
                  <a:pt x="162882" y="3893302"/>
                  <a:pt x="165937" y="3893302"/>
                </a:cubicBezTo>
                <a:close/>
                <a:moveTo>
                  <a:pt x="3428003" y="3860722"/>
                </a:moveTo>
                <a:cubicBezTo>
                  <a:pt x="3443277" y="3860722"/>
                  <a:pt x="3454475" y="3872940"/>
                  <a:pt x="3454475" y="3887193"/>
                </a:cubicBezTo>
                <a:cubicBezTo>
                  <a:pt x="3454475" y="3901447"/>
                  <a:pt x="3442258" y="3913664"/>
                  <a:pt x="3428003" y="3913664"/>
                </a:cubicBezTo>
                <a:cubicBezTo>
                  <a:pt x="3413746" y="3913664"/>
                  <a:pt x="3401528" y="3901447"/>
                  <a:pt x="3401528" y="3887193"/>
                </a:cubicBezTo>
                <a:cubicBezTo>
                  <a:pt x="3401528" y="3872940"/>
                  <a:pt x="3413746" y="3860722"/>
                  <a:pt x="3428003" y="3860722"/>
                </a:cubicBezTo>
                <a:close/>
                <a:moveTo>
                  <a:pt x="461189" y="3827124"/>
                </a:moveTo>
                <a:cubicBezTo>
                  <a:pt x="464244" y="3828142"/>
                  <a:pt x="465262" y="3829160"/>
                  <a:pt x="465262" y="3831196"/>
                </a:cubicBezTo>
                <a:cubicBezTo>
                  <a:pt x="465262" y="3833232"/>
                  <a:pt x="463226" y="3835269"/>
                  <a:pt x="461189" y="3835269"/>
                </a:cubicBezTo>
                <a:cubicBezTo>
                  <a:pt x="459153" y="3835269"/>
                  <a:pt x="457117" y="3833232"/>
                  <a:pt x="457117" y="3831196"/>
                </a:cubicBezTo>
                <a:cubicBezTo>
                  <a:pt x="457117" y="3829160"/>
                  <a:pt x="459153" y="3827124"/>
                  <a:pt x="461189" y="3827124"/>
                </a:cubicBezTo>
                <a:close/>
                <a:moveTo>
                  <a:pt x="395021" y="3817961"/>
                </a:moveTo>
                <a:cubicBezTo>
                  <a:pt x="399093" y="3817961"/>
                  <a:pt x="402148" y="3821015"/>
                  <a:pt x="402148" y="3825088"/>
                </a:cubicBezTo>
                <a:cubicBezTo>
                  <a:pt x="402148" y="3829160"/>
                  <a:pt x="399093" y="3832215"/>
                  <a:pt x="395021" y="3832215"/>
                </a:cubicBezTo>
                <a:cubicBezTo>
                  <a:pt x="390948" y="3832215"/>
                  <a:pt x="387894" y="3829160"/>
                  <a:pt x="387894" y="3825088"/>
                </a:cubicBezTo>
                <a:cubicBezTo>
                  <a:pt x="387894" y="3821015"/>
                  <a:pt x="390948" y="3817961"/>
                  <a:pt x="395021" y="3817961"/>
                </a:cubicBezTo>
                <a:close/>
                <a:moveTo>
                  <a:pt x="11750038" y="3799635"/>
                </a:moveTo>
                <a:cubicBezTo>
                  <a:pt x="11753093" y="3800653"/>
                  <a:pt x="11755129" y="3802689"/>
                  <a:pt x="11755129" y="3805743"/>
                </a:cubicBezTo>
                <a:cubicBezTo>
                  <a:pt x="11755129" y="3808798"/>
                  <a:pt x="11753093" y="3810834"/>
                  <a:pt x="11750038" y="3810834"/>
                </a:cubicBezTo>
                <a:cubicBezTo>
                  <a:pt x="11746985" y="3810834"/>
                  <a:pt x="11743930" y="3808798"/>
                  <a:pt x="11743930" y="3805743"/>
                </a:cubicBezTo>
                <a:cubicBezTo>
                  <a:pt x="11743930" y="3802689"/>
                  <a:pt x="11745966" y="3799635"/>
                  <a:pt x="11750038" y="3799635"/>
                </a:cubicBezTo>
                <a:close/>
                <a:moveTo>
                  <a:pt x="9481675" y="3783345"/>
                </a:moveTo>
                <a:cubicBezTo>
                  <a:pt x="9488801" y="3783345"/>
                  <a:pt x="9493892" y="3788436"/>
                  <a:pt x="9493892" y="3794545"/>
                </a:cubicBezTo>
                <a:cubicBezTo>
                  <a:pt x="9493892" y="3800653"/>
                  <a:pt x="9488801" y="3805744"/>
                  <a:pt x="9481675" y="3805744"/>
                </a:cubicBezTo>
                <a:cubicBezTo>
                  <a:pt x="9475566" y="3805744"/>
                  <a:pt x="9469457" y="3800653"/>
                  <a:pt x="9469457" y="3794545"/>
                </a:cubicBezTo>
                <a:cubicBezTo>
                  <a:pt x="9469457" y="3788436"/>
                  <a:pt x="9474548" y="3783345"/>
                  <a:pt x="9481675" y="3783345"/>
                </a:cubicBezTo>
                <a:close/>
                <a:moveTo>
                  <a:pt x="3492152" y="3781309"/>
                </a:moveTo>
                <a:cubicBezTo>
                  <a:pt x="3498262" y="3781309"/>
                  <a:pt x="3503351" y="3786400"/>
                  <a:pt x="3503351" y="3792508"/>
                </a:cubicBezTo>
                <a:cubicBezTo>
                  <a:pt x="3503351" y="3798616"/>
                  <a:pt x="3498262" y="3803707"/>
                  <a:pt x="3492152" y="3803707"/>
                </a:cubicBezTo>
                <a:cubicBezTo>
                  <a:pt x="3486046" y="3803707"/>
                  <a:pt x="3480954" y="3798616"/>
                  <a:pt x="3480954" y="3792508"/>
                </a:cubicBezTo>
                <a:cubicBezTo>
                  <a:pt x="3480954" y="3786400"/>
                  <a:pt x="3486046" y="3781309"/>
                  <a:pt x="3492152" y="3781309"/>
                </a:cubicBezTo>
                <a:close/>
                <a:moveTo>
                  <a:pt x="3015654" y="3767055"/>
                </a:moveTo>
                <a:cubicBezTo>
                  <a:pt x="3019727" y="3768073"/>
                  <a:pt x="3022780" y="3771128"/>
                  <a:pt x="3022780" y="3774182"/>
                </a:cubicBezTo>
                <a:cubicBezTo>
                  <a:pt x="3022780" y="3778254"/>
                  <a:pt x="3019727" y="3781309"/>
                  <a:pt x="3015654" y="3781309"/>
                </a:cubicBezTo>
                <a:cubicBezTo>
                  <a:pt x="3011580" y="3781309"/>
                  <a:pt x="3008526" y="3778254"/>
                  <a:pt x="3008526" y="3774182"/>
                </a:cubicBezTo>
                <a:cubicBezTo>
                  <a:pt x="3008526" y="3770109"/>
                  <a:pt x="3011580" y="3767055"/>
                  <a:pt x="3015654" y="3767055"/>
                </a:cubicBezTo>
                <a:close/>
                <a:moveTo>
                  <a:pt x="3810802" y="3754837"/>
                </a:moveTo>
                <a:cubicBezTo>
                  <a:pt x="3815894" y="3754837"/>
                  <a:pt x="3820985" y="3758910"/>
                  <a:pt x="3820985" y="3765018"/>
                </a:cubicBezTo>
                <a:cubicBezTo>
                  <a:pt x="3820985" y="3770109"/>
                  <a:pt x="3816912" y="3775199"/>
                  <a:pt x="3810802" y="3775199"/>
                </a:cubicBezTo>
                <a:cubicBezTo>
                  <a:pt x="3804694" y="3775199"/>
                  <a:pt x="3800620" y="3771127"/>
                  <a:pt x="3800620" y="3765018"/>
                </a:cubicBezTo>
                <a:cubicBezTo>
                  <a:pt x="3800620" y="3758910"/>
                  <a:pt x="3804694" y="3754837"/>
                  <a:pt x="3810802" y="3754837"/>
                </a:cubicBezTo>
                <a:close/>
                <a:moveTo>
                  <a:pt x="2153313" y="3744656"/>
                </a:moveTo>
                <a:cubicBezTo>
                  <a:pt x="2162474" y="3744656"/>
                  <a:pt x="2170621" y="3751783"/>
                  <a:pt x="2170621" y="3761964"/>
                </a:cubicBezTo>
                <a:cubicBezTo>
                  <a:pt x="2170621" y="3771127"/>
                  <a:pt x="2162474" y="3779272"/>
                  <a:pt x="2153313" y="3779272"/>
                </a:cubicBezTo>
                <a:cubicBezTo>
                  <a:pt x="2144150" y="3779272"/>
                  <a:pt x="2136003" y="3772145"/>
                  <a:pt x="2136003" y="3761964"/>
                </a:cubicBezTo>
                <a:cubicBezTo>
                  <a:pt x="2136003" y="3752801"/>
                  <a:pt x="2144150" y="3744656"/>
                  <a:pt x="2153313" y="3744656"/>
                </a:cubicBezTo>
                <a:close/>
                <a:moveTo>
                  <a:pt x="5287053" y="3741602"/>
                </a:moveTo>
                <a:cubicBezTo>
                  <a:pt x="5290104" y="3741602"/>
                  <a:pt x="5292143" y="3743638"/>
                  <a:pt x="5292143" y="3746693"/>
                </a:cubicBezTo>
                <a:cubicBezTo>
                  <a:pt x="5292143" y="3749747"/>
                  <a:pt x="5290104" y="3751783"/>
                  <a:pt x="5287053" y="3751783"/>
                </a:cubicBezTo>
                <a:cubicBezTo>
                  <a:pt x="5284000" y="3751783"/>
                  <a:pt x="5281965" y="3749747"/>
                  <a:pt x="5281965" y="3746693"/>
                </a:cubicBezTo>
                <a:cubicBezTo>
                  <a:pt x="5281965" y="3743638"/>
                  <a:pt x="5284000" y="3741602"/>
                  <a:pt x="5287053" y="3741602"/>
                </a:cubicBezTo>
                <a:close/>
                <a:moveTo>
                  <a:pt x="7031068" y="3735494"/>
                </a:moveTo>
                <a:cubicBezTo>
                  <a:pt x="7043286" y="3735494"/>
                  <a:pt x="7053467" y="3745675"/>
                  <a:pt x="7053467" y="3757892"/>
                </a:cubicBezTo>
                <a:cubicBezTo>
                  <a:pt x="7053467" y="3770110"/>
                  <a:pt x="7043286" y="3780291"/>
                  <a:pt x="7031068" y="3780291"/>
                </a:cubicBezTo>
                <a:cubicBezTo>
                  <a:pt x="7018851" y="3780291"/>
                  <a:pt x="7008670" y="3770110"/>
                  <a:pt x="7008670" y="3757892"/>
                </a:cubicBezTo>
                <a:cubicBezTo>
                  <a:pt x="7008670" y="3745675"/>
                  <a:pt x="7018851" y="3735494"/>
                  <a:pt x="7031068" y="3735494"/>
                </a:cubicBezTo>
                <a:close/>
                <a:moveTo>
                  <a:pt x="8007442" y="3718185"/>
                </a:moveTo>
                <a:cubicBezTo>
                  <a:pt x="8031877" y="3719203"/>
                  <a:pt x="8051221" y="3738547"/>
                  <a:pt x="8051221" y="3761964"/>
                </a:cubicBezTo>
                <a:cubicBezTo>
                  <a:pt x="8051221" y="3785380"/>
                  <a:pt x="8031877" y="3804725"/>
                  <a:pt x="8007442" y="3804725"/>
                </a:cubicBezTo>
                <a:cubicBezTo>
                  <a:pt x="7983007" y="3804725"/>
                  <a:pt x="7963663" y="3785380"/>
                  <a:pt x="7963663" y="3761964"/>
                </a:cubicBezTo>
                <a:cubicBezTo>
                  <a:pt x="7963663" y="3738547"/>
                  <a:pt x="7983007" y="3718185"/>
                  <a:pt x="8007442" y="3718185"/>
                </a:cubicBezTo>
                <a:close/>
                <a:moveTo>
                  <a:pt x="2738703" y="3717167"/>
                </a:moveTo>
                <a:cubicBezTo>
                  <a:pt x="2742776" y="3717167"/>
                  <a:pt x="2746849" y="3720222"/>
                  <a:pt x="2746849" y="3725312"/>
                </a:cubicBezTo>
                <a:cubicBezTo>
                  <a:pt x="2746849" y="3729385"/>
                  <a:pt x="2743795" y="3733457"/>
                  <a:pt x="2738703" y="3733457"/>
                </a:cubicBezTo>
                <a:cubicBezTo>
                  <a:pt x="2734631" y="3733457"/>
                  <a:pt x="2730559" y="3730403"/>
                  <a:pt x="2730559" y="3725312"/>
                </a:cubicBezTo>
                <a:cubicBezTo>
                  <a:pt x="2730559" y="3721240"/>
                  <a:pt x="2733613" y="3717167"/>
                  <a:pt x="2738703" y="3717167"/>
                </a:cubicBezTo>
                <a:close/>
                <a:moveTo>
                  <a:pt x="5693282" y="3715131"/>
                </a:moveTo>
                <a:cubicBezTo>
                  <a:pt x="5697354" y="3715131"/>
                  <a:pt x="5701426" y="3718185"/>
                  <a:pt x="5701426" y="3722257"/>
                </a:cubicBezTo>
                <a:cubicBezTo>
                  <a:pt x="5701426" y="3726330"/>
                  <a:pt x="5698371" y="3729384"/>
                  <a:pt x="5693282" y="3729384"/>
                </a:cubicBezTo>
                <a:cubicBezTo>
                  <a:pt x="5689209" y="3729384"/>
                  <a:pt x="5685137" y="3726330"/>
                  <a:pt x="5685137" y="3722257"/>
                </a:cubicBezTo>
                <a:cubicBezTo>
                  <a:pt x="5685137" y="3718185"/>
                  <a:pt x="5688191" y="3715131"/>
                  <a:pt x="5693282" y="3715131"/>
                </a:cubicBezTo>
                <a:close/>
                <a:moveTo>
                  <a:pt x="1150439" y="3714113"/>
                </a:moveTo>
                <a:cubicBezTo>
                  <a:pt x="1153493" y="3714113"/>
                  <a:pt x="1156547" y="3717167"/>
                  <a:pt x="1156547" y="3720222"/>
                </a:cubicBezTo>
                <a:cubicBezTo>
                  <a:pt x="1156547" y="3723276"/>
                  <a:pt x="1153493" y="3726331"/>
                  <a:pt x="1150439" y="3726331"/>
                </a:cubicBezTo>
                <a:cubicBezTo>
                  <a:pt x="1147384" y="3726331"/>
                  <a:pt x="1144330" y="3723276"/>
                  <a:pt x="1144330" y="3720222"/>
                </a:cubicBezTo>
                <a:cubicBezTo>
                  <a:pt x="1144330" y="3717167"/>
                  <a:pt x="1147384" y="3714113"/>
                  <a:pt x="1150439" y="3714113"/>
                </a:cubicBezTo>
                <a:close/>
                <a:moveTo>
                  <a:pt x="3209096" y="3699859"/>
                </a:moveTo>
                <a:cubicBezTo>
                  <a:pt x="3238621" y="3700877"/>
                  <a:pt x="3261017" y="3723276"/>
                  <a:pt x="3261017" y="3751783"/>
                </a:cubicBezTo>
                <a:cubicBezTo>
                  <a:pt x="3261017" y="3780290"/>
                  <a:pt x="3237603" y="3803706"/>
                  <a:pt x="3209096" y="3803706"/>
                </a:cubicBezTo>
                <a:cubicBezTo>
                  <a:pt x="3180589" y="3803706"/>
                  <a:pt x="3157171" y="3780290"/>
                  <a:pt x="3157171" y="3751783"/>
                </a:cubicBezTo>
                <a:cubicBezTo>
                  <a:pt x="3157171" y="3723276"/>
                  <a:pt x="3180589" y="3699859"/>
                  <a:pt x="3209096" y="3699859"/>
                </a:cubicBezTo>
                <a:close/>
                <a:moveTo>
                  <a:pt x="10019241" y="3698841"/>
                </a:moveTo>
                <a:cubicBezTo>
                  <a:pt x="10053857" y="3698841"/>
                  <a:pt x="10081346" y="3726330"/>
                  <a:pt x="10081346" y="3759928"/>
                </a:cubicBezTo>
                <a:cubicBezTo>
                  <a:pt x="10081346" y="3793526"/>
                  <a:pt x="10053857" y="3821015"/>
                  <a:pt x="10019241" y="3821015"/>
                </a:cubicBezTo>
                <a:cubicBezTo>
                  <a:pt x="9985643" y="3821015"/>
                  <a:pt x="9957136" y="3793526"/>
                  <a:pt x="9957136" y="3759928"/>
                </a:cubicBezTo>
                <a:cubicBezTo>
                  <a:pt x="9957136" y="3726330"/>
                  <a:pt x="9984625" y="3698841"/>
                  <a:pt x="10019241" y="3698841"/>
                </a:cubicBezTo>
                <a:close/>
                <a:moveTo>
                  <a:pt x="4673138" y="3679497"/>
                </a:moveTo>
                <a:cubicBezTo>
                  <a:pt x="4682302" y="3679497"/>
                  <a:pt x="4690446" y="3686623"/>
                  <a:pt x="4690446" y="3695787"/>
                </a:cubicBezTo>
                <a:cubicBezTo>
                  <a:pt x="4690446" y="3704950"/>
                  <a:pt x="4683321" y="3712076"/>
                  <a:pt x="4673138" y="3712076"/>
                </a:cubicBezTo>
                <a:cubicBezTo>
                  <a:pt x="4663972" y="3712076"/>
                  <a:pt x="4655826" y="3704950"/>
                  <a:pt x="4655826" y="3695787"/>
                </a:cubicBezTo>
                <a:cubicBezTo>
                  <a:pt x="4655826" y="3686623"/>
                  <a:pt x="4662954" y="3679497"/>
                  <a:pt x="4673138" y="3679497"/>
                </a:cubicBezTo>
                <a:close/>
                <a:moveTo>
                  <a:pt x="22399" y="3673388"/>
                </a:moveTo>
                <a:cubicBezTo>
                  <a:pt x="36652" y="3673388"/>
                  <a:pt x="47851" y="3684588"/>
                  <a:pt x="47851" y="3699859"/>
                </a:cubicBezTo>
                <a:cubicBezTo>
                  <a:pt x="47851" y="3714113"/>
                  <a:pt x="36652" y="3725312"/>
                  <a:pt x="22399" y="3725312"/>
                </a:cubicBezTo>
                <a:cubicBezTo>
                  <a:pt x="12217" y="3725312"/>
                  <a:pt x="4072" y="3719203"/>
                  <a:pt x="0" y="3712076"/>
                </a:cubicBezTo>
                <a:lnTo>
                  <a:pt x="0" y="3686623"/>
                </a:lnTo>
                <a:cubicBezTo>
                  <a:pt x="5091" y="3678479"/>
                  <a:pt x="13236" y="3673388"/>
                  <a:pt x="22399" y="3673388"/>
                </a:cubicBezTo>
                <a:close/>
                <a:moveTo>
                  <a:pt x="10351147" y="3666261"/>
                </a:moveTo>
                <a:cubicBezTo>
                  <a:pt x="10360309" y="3665243"/>
                  <a:pt x="10367436" y="3672370"/>
                  <a:pt x="10367436" y="3681533"/>
                </a:cubicBezTo>
                <a:cubicBezTo>
                  <a:pt x="10367436" y="3690696"/>
                  <a:pt x="10360309" y="3696804"/>
                  <a:pt x="10351147" y="3696804"/>
                </a:cubicBezTo>
                <a:cubicBezTo>
                  <a:pt x="10341983" y="3696804"/>
                  <a:pt x="10335875" y="3689678"/>
                  <a:pt x="10335875" y="3681533"/>
                </a:cubicBezTo>
                <a:cubicBezTo>
                  <a:pt x="10335875" y="3672370"/>
                  <a:pt x="10343002" y="3666261"/>
                  <a:pt x="10351147" y="3666261"/>
                </a:cubicBezTo>
                <a:close/>
                <a:moveTo>
                  <a:pt x="11263380" y="3656080"/>
                </a:moveTo>
                <a:cubicBezTo>
                  <a:pt x="11271524" y="3656080"/>
                  <a:pt x="11276615" y="3662189"/>
                  <a:pt x="11276615" y="3669316"/>
                </a:cubicBezTo>
                <a:cubicBezTo>
                  <a:pt x="11276615" y="3676442"/>
                  <a:pt x="11270506" y="3682551"/>
                  <a:pt x="11263380" y="3682551"/>
                </a:cubicBezTo>
                <a:cubicBezTo>
                  <a:pt x="11256252" y="3682551"/>
                  <a:pt x="11250144" y="3676442"/>
                  <a:pt x="11250144" y="3669316"/>
                </a:cubicBezTo>
                <a:cubicBezTo>
                  <a:pt x="11250144" y="3662189"/>
                  <a:pt x="11256252" y="3656080"/>
                  <a:pt x="11263380" y="3656080"/>
                </a:cubicBezTo>
                <a:close/>
                <a:moveTo>
                  <a:pt x="223997" y="3647935"/>
                </a:moveTo>
                <a:cubicBezTo>
                  <a:pt x="231123" y="3647935"/>
                  <a:pt x="237232" y="3654044"/>
                  <a:pt x="237232" y="3661170"/>
                </a:cubicBezTo>
                <a:cubicBezTo>
                  <a:pt x="237232" y="3668297"/>
                  <a:pt x="231123" y="3674406"/>
                  <a:pt x="223997" y="3674406"/>
                </a:cubicBezTo>
                <a:cubicBezTo>
                  <a:pt x="216870" y="3674406"/>
                  <a:pt x="210761" y="3668297"/>
                  <a:pt x="210761" y="3661170"/>
                </a:cubicBezTo>
                <a:cubicBezTo>
                  <a:pt x="210761" y="3654044"/>
                  <a:pt x="216870" y="3647935"/>
                  <a:pt x="223997" y="3647935"/>
                </a:cubicBezTo>
                <a:close/>
                <a:moveTo>
                  <a:pt x="6892604" y="3642845"/>
                </a:moveTo>
                <a:cubicBezTo>
                  <a:pt x="6896677" y="3642845"/>
                  <a:pt x="6898713" y="3645899"/>
                  <a:pt x="6898713" y="3648954"/>
                </a:cubicBezTo>
                <a:cubicBezTo>
                  <a:pt x="6898713" y="3653026"/>
                  <a:pt x="6895659" y="3655063"/>
                  <a:pt x="6892604" y="3655063"/>
                </a:cubicBezTo>
                <a:cubicBezTo>
                  <a:pt x="6888532" y="3655063"/>
                  <a:pt x="6886496" y="3652008"/>
                  <a:pt x="6886496" y="3648954"/>
                </a:cubicBezTo>
                <a:cubicBezTo>
                  <a:pt x="6886496" y="3644881"/>
                  <a:pt x="6889550" y="3642845"/>
                  <a:pt x="6892604" y="3642845"/>
                </a:cubicBezTo>
                <a:close/>
                <a:moveTo>
                  <a:pt x="3798592" y="3640808"/>
                </a:moveTo>
                <a:cubicBezTo>
                  <a:pt x="3800628" y="3639790"/>
                  <a:pt x="3802666" y="3641826"/>
                  <a:pt x="3802666" y="3644880"/>
                </a:cubicBezTo>
                <a:cubicBezTo>
                  <a:pt x="3802666" y="3646917"/>
                  <a:pt x="3800628" y="3648953"/>
                  <a:pt x="3798592" y="3648953"/>
                </a:cubicBezTo>
                <a:cubicBezTo>
                  <a:pt x="3796557" y="3648953"/>
                  <a:pt x="3794520" y="3646917"/>
                  <a:pt x="3794520" y="3644880"/>
                </a:cubicBezTo>
                <a:cubicBezTo>
                  <a:pt x="3794520" y="3642844"/>
                  <a:pt x="3796557" y="3640808"/>
                  <a:pt x="3798592" y="3640808"/>
                </a:cubicBezTo>
                <a:close/>
                <a:moveTo>
                  <a:pt x="11062810" y="3638772"/>
                </a:moveTo>
                <a:cubicBezTo>
                  <a:pt x="11064847" y="3638772"/>
                  <a:pt x="11066882" y="3640808"/>
                  <a:pt x="11066882" y="3642844"/>
                </a:cubicBezTo>
                <a:cubicBezTo>
                  <a:pt x="11066882" y="3644880"/>
                  <a:pt x="11064847" y="3646917"/>
                  <a:pt x="11062810" y="3646917"/>
                </a:cubicBezTo>
                <a:cubicBezTo>
                  <a:pt x="11060774" y="3646917"/>
                  <a:pt x="11058737" y="3644880"/>
                  <a:pt x="11058737" y="3642844"/>
                </a:cubicBezTo>
                <a:cubicBezTo>
                  <a:pt x="11058737" y="3640808"/>
                  <a:pt x="11060774" y="3638772"/>
                  <a:pt x="11062810" y="3638772"/>
                </a:cubicBezTo>
                <a:close/>
                <a:moveTo>
                  <a:pt x="11256252" y="3614337"/>
                </a:moveTo>
                <a:cubicBezTo>
                  <a:pt x="11263379" y="3614337"/>
                  <a:pt x="11270506" y="3620445"/>
                  <a:pt x="11270506" y="3628591"/>
                </a:cubicBezTo>
                <a:cubicBezTo>
                  <a:pt x="11270506" y="3636736"/>
                  <a:pt x="11264397" y="3642844"/>
                  <a:pt x="11256252" y="3642844"/>
                </a:cubicBezTo>
                <a:cubicBezTo>
                  <a:pt x="11248108" y="3642844"/>
                  <a:pt x="11241998" y="3636736"/>
                  <a:pt x="11241998" y="3628591"/>
                </a:cubicBezTo>
                <a:cubicBezTo>
                  <a:pt x="11241998" y="3620445"/>
                  <a:pt x="11248108" y="3614337"/>
                  <a:pt x="11256252" y="3614337"/>
                </a:cubicBezTo>
                <a:close/>
                <a:moveTo>
                  <a:pt x="11961807" y="3603138"/>
                </a:moveTo>
                <a:cubicBezTo>
                  <a:pt x="11967916" y="3603138"/>
                  <a:pt x="11974024" y="3608229"/>
                  <a:pt x="11974024" y="3615355"/>
                </a:cubicBezTo>
                <a:cubicBezTo>
                  <a:pt x="11974024" y="3622482"/>
                  <a:pt x="11968933" y="3627572"/>
                  <a:pt x="11961807" y="3627572"/>
                </a:cubicBezTo>
                <a:cubicBezTo>
                  <a:pt x="11954680" y="3627572"/>
                  <a:pt x="11949589" y="3622482"/>
                  <a:pt x="11949589" y="3615355"/>
                </a:cubicBezTo>
                <a:cubicBezTo>
                  <a:pt x="11949589" y="3608229"/>
                  <a:pt x="11954680" y="3603138"/>
                  <a:pt x="11961807" y="3603138"/>
                </a:cubicBezTo>
                <a:close/>
                <a:moveTo>
                  <a:pt x="7592051" y="3603138"/>
                </a:moveTo>
                <a:cubicBezTo>
                  <a:pt x="7595105" y="3603138"/>
                  <a:pt x="7598160" y="3606192"/>
                  <a:pt x="7598160" y="3609246"/>
                </a:cubicBezTo>
                <a:cubicBezTo>
                  <a:pt x="7598160" y="3612301"/>
                  <a:pt x="7595105" y="3615355"/>
                  <a:pt x="7592051" y="3615355"/>
                </a:cubicBezTo>
                <a:cubicBezTo>
                  <a:pt x="7587978" y="3615355"/>
                  <a:pt x="7585942" y="3612301"/>
                  <a:pt x="7585942" y="3609246"/>
                </a:cubicBezTo>
                <a:cubicBezTo>
                  <a:pt x="7585942" y="3606192"/>
                  <a:pt x="7588997" y="3603138"/>
                  <a:pt x="7592051" y="3603138"/>
                </a:cubicBezTo>
                <a:close/>
                <a:moveTo>
                  <a:pt x="5719746" y="3579721"/>
                </a:moveTo>
                <a:cubicBezTo>
                  <a:pt x="5727889" y="3579721"/>
                  <a:pt x="5736035" y="3587866"/>
                  <a:pt x="5736035" y="3596011"/>
                </a:cubicBezTo>
                <a:cubicBezTo>
                  <a:pt x="5736035" y="3605174"/>
                  <a:pt x="5728909" y="3612301"/>
                  <a:pt x="5719746" y="3612301"/>
                </a:cubicBezTo>
                <a:cubicBezTo>
                  <a:pt x="5710583" y="3612301"/>
                  <a:pt x="5703456" y="3605174"/>
                  <a:pt x="5703456" y="3596011"/>
                </a:cubicBezTo>
                <a:cubicBezTo>
                  <a:pt x="5703456" y="3586848"/>
                  <a:pt x="5710583" y="3579721"/>
                  <a:pt x="5719746" y="3579721"/>
                </a:cubicBezTo>
                <a:close/>
                <a:moveTo>
                  <a:pt x="2581980" y="3574631"/>
                </a:moveTo>
                <a:cubicBezTo>
                  <a:pt x="2587071" y="3574631"/>
                  <a:pt x="2591143" y="3578704"/>
                  <a:pt x="2591143" y="3583794"/>
                </a:cubicBezTo>
                <a:cubicBezTo>
                  <a:pt x="2591143" y="3588885"/>
                  <a:pt x="2587071" y="3592958"/>
                  <a:pt x="2581980" y="3592958"/>
                </a:cubicBezTo>
                <a:cubicBezTo>
                  <a:pt x="2576889" y="3592958"/>
                  <a:pt x="2572815" y="3588885"/>
                  <a:pt x="2572815" y="3583794"/>
                </a:cubicBezTo>
                <a:cubicBezTo>
                  <a:pt x="2572815" y="3578704"/>
                  <a:pt x="2576889" y="3574631"/>
                  <a:pt x="2581980" y="3574631"/>
                </a:cubicBezTo>
                <a:close/>
                <a:moveTo>
                  <a:pt x="6245083" y="3559359"/>
                </a:moveTo>
                <a:cubicBezTo>
                  <a:pt x="6253228" y="3559359"/>
                  <a:pt x="6260355" y="3566486"/>
                  <a:pt x="6260355" y="3574631"/>
                </a:cubicBezTo>
                <a:cubicBezTo>
                  <a:pt x="6260355" y="3582776"/>
                  <a:pt x="6253228" y="3589903"/>
                  <a:pt x="6245083" y="3589903"/>
                </a:cubicBezTo>
                <a:cubicBezTo>
                  <a:pt x="6236937" y="3589903"/>
                  <a:pt x="6229811" y="3582776"/>
                  <a:pt x="6229811" y="3574631"/>
                </a:cubicBezTo>
                <a:cubicBezTo>
                  <a:pt x="6229811" y="3566486"/>
                  <a:pt x="6236937" y="3559359"/>
                  <a:pt x="6245083" y="3559359"/>
                </a:cubicBezTo>
                <a:close/>
                <a:moveTo>
                  <a:pt x="2969866" y="3548160"/>
                </a:moveTo>
                <a:cubicBezTo>
                  <a:pt x="2976991" y="3548160"/>
                  <a:pt x="2984114" y="3554268"/>
                  <a:pt x="2984114" y="3562414"/>
                </a:cubicBezTo>
                <a:cubicBezTo>
                  <a:pt x="2984114" y="3570559"/>
                  <a:pt x="2978009" y="3576667"/>
                  <a:pt x="2969866" y="3576667"/>
                </a:cubicBezTo>
                <a:cubicBezTo>
                  <a:pt x="2961720" y="3576667"/>
                  <a:pt x="2955610" y="3570559"/>
                  <a:pt x="2955610" y="3562414"/>
                </a:cubicBezTo>
                <a:cubicBezTo>
                  <a:pt x="2955610" y="3554268"/>
                  <a:pt x="2961720" y="3548160"/>
                  <a:pt x="2969866" y="3548160"/>
                </a:cubicBezTo>
                <a:close/>
                <a:moveTo>
                  <a:pt x="9676136" y="3545106"/>
                </a:moveTo>
                <a:cubicBezTo>
                  <a:pt x="9683262" y="3545106"/>
                  <a:pt x="9689371" y="3550197"/>
                  <a:pt x="9689371" y="3558341"/>
                </a:cubicBezTo>
                <a:cubicBezTo>
                  <a:pt x="9689371" y="3565468"/>
                  <a:pt x="9683262" y="3571577"/>
                  <a:pt x="9676136" y="3571577"/>
                </a:cubicBezTo>
                <a:cubicBezTo>
                  <a:pt x="9669009" y="3571577"/>
                  <a:pt x="9662900" y="3565468"/>
                  <a:pt x="9662900" y="3558341"/>
                </a:cubicBezTo>
                <a:cubicBezTo>
                  <a:pt x="9662900" y="3551214"/>
                  <a:pt x="9669009" y="3545106"/>
                  <a:pt x="9676136" y="3545106"/>
                </a:cubicBezTo>
                <a:close/>
                <a:moveTo>
                  <a:pt x="11762257" y="3540015"/>
                </a:moveTo>
                <a:cubicBezTo>
                  <a:pt x="11774474" y="3540015"/>
                  <a:pt x="11784655" y="3550196"/>
                  <a:pt x="11784655" y="3562414"/>
                </a:cubicBezTo>
                <a:cubicBezTo>
                  <a:pt x="11784655" y="3574631"/>
                  <a:pt x="11774474" y="3584812"/>
                  <a:pt x="11762257" y="3584812"/>
                </a:cubicBezTo>
                <a:cubicBezTo>
                  <a:pt x="11750039" y="3584812"/>
                  <a:pt x="11739858" y="3574631"/>
                  <a:pt x="11739858" y="3562414"/>
                </a:cubicBezTo>
                <a:cubicBezTo>
                  <a:pt x="11739858" y="3550196"/>
                  <a:pt x="11750039" y="3540015"/>
                  <a:pt x="11762257" y="3540015"/>
                </a:cubicBezTo>
                <a:close/>
                <a:moveTo>
                  <a:pt x="9631338" y="3535942"/>
                </a:moveTo>
                <a:cubicBezTo>
                  <a:pt x="9632356" y="3535942"/>
                  <a:pt x="9633375" y="3536960"/>
                  <a:pt x="9633375" y="3537978"/>
                </a:cubicBezTo>
                <a:cubicBezTo>
                  <a:pt x="9633375" y="3538996"/>
                  <a:pt x="9632356" y="3540015"/>
                  <a:pt x="9631338" y="3540015"/>
                </a:cubicBezTo>
                <a:cubicBezTo>
                  <a:pt x="9630320" y="3540015"/>
                  <a:pt x="9629302" y="3538996"/>
                  <a:pt x="9629302" y="3537978"/>
                </a:cubicBezTo>
                <a:cubicBezTo>
                  <a:pt x="9629302" y="3536960"/>
                  <a:pt x="9630320" y="3535942"/>
                  <a:pt x="9631338" y="3535942"/>
                </a:cubicBezTo>
                <a:close/>
                <a:moveTo>
                  <a:pt x="12059546" y="3527798"/>
                </a:moveTo>
                <a:cubicBezTo>
                  <a:pt x="12069728" y="3527798"/>
                  <a:pt x="12078891" y="3535943"/>
                  <a:pt x="12078891" y="3547142"/>
                </a:cubicBezTo>
                <a:cubicBezTo>
                  <a:pt x="12078891" y="3557324"/>
                  <a:pt x="12069728" y="3566486"/>
                  <a:pt x="12059546" y="3566486"/>
                </a:cubicBezTo>
                <a:cubicBezTo>
                  <a:pt x="12049365" y="3566486"/>
                  <a:pt x="12040202" y="3557324"/>
                  <a:pt x="12040202" y="3547142"/>
                </a:cubicBezTo>
                <a:cubicBezTo>
                  <a:pt x="12040202" y="3536961"/>
                  <a:pt x="12049365" y="3527798"/>
                  <a:pt x="12059546" y="3527798"/>
                </a:cubicBezTo>
                <a:close/>
                <a:moveTo>
                  <a:pt x="7084010" y="3498272"/>
                </a:moveTo>
                <a:cubicBezTo>
                  <a:pt x="7103355" y="3498272"/>
                  <a:pt x="7119644" y="3513544"/>
                  <a:pt x="7119644" y="3533906"/>
                </a:cubicBezTo>
                <a:cubicBezTo>
                  <a:pt x="7119644" y="3553251"/>
                  <a:pt x="7103355" y="3569540"/>
                  <a:pt x="7084010" y="3569540"/>
                </a:cubicBezTo>
                <a:cubicBezTo>
                  <a:pt x="7063648" y="3569540"/>
                  <a:pt x="7048376" y="3553251"/>
                  <a:pt x="7048376" y="3533906"/>
                </a:cubicBezTo>
                <a:cubicBezTo>
                  <a:pt x="7048376" y="3514562"/>
                  <a:pt x="7064666" y="3498272"/>
                  <a:pt x="7084010" y="3498272"/>
                </a:cubicBezTo>
                <a:close/>
                <a:moveTo>
                  <a:pt x="6021100" y="3493181"/>
                </a:moveTo>
                <a:cubicBezTo>
                  <a:pt x="6034335" y="3493181"/>
                  <a:pt x="6044514" y="3503362"/>
                  <a:pt x="6044514" y="3516598"/>
                </a:cubicBezTo>
                <a:cubicBezTo>
                  <a:pt x="6044514" y="3529834"/>
                  <a:pt x="6034335" y="3540015"/>
                  <a:pt x="6021100" y="3540015"/>
                </a:cubicBezTo>
                <a:cubicBezTo>
                  <a:pt x="6007864" y="3540015"/>
                  <a:pt x="5997683" y="3529834"/>
                  <a:pt x="5997683" y="3516598"/>
                </a:cubicBezTo>
                <a:cubicBezTo>
                  <a:pt x="5997683" y="3503362"/>
                  <a:pt x="6007864" y="3493181"/>
                  <a:pt x="6021100" y="3493181"/>
                </a:cubicBezTo>
                <a:close/>
                <a:moveTo>
                  <a:pt x="11277632" y="3485036"/>
                </a:moveTo>
                <a:cubicBezTo>
                  <a:pt x="11288833" y="3485036"/>
                  <a:pt x="11297995" y="3494199"/>
                  <a:pt x="11297995" y="3505398"/>
                </a:cubicBezTo>
                <a:cubicBezTo>
                  <a:pt x="11297995" y="3516598"/>
                  <a:pt x="11288833" y="3525761"/>
                  <a:pt x="11277632" y="3525761"/>
                </a:cubicBezTo>
                <a:cubicBezTo>
                  <a:pt x="11266433" y="3525761"/>
                  <a:pt x="11257270" y="3516598"/>
                  <a:pt x="11257270" y="3505398"/>
                </a:cubicBezTo>
                <a:cubicBezTo>
                  <a:pt x="11257270" y="3494199"/>
                  <a:pt x="11266433" y="3485036"/>
                  <a:pt x="11277632" y="3485036"/>
                </a:cubicBezTo>
                <a:close/>
                <a:moveTo>
                  <a:pt x="2440421" y="3471801"/>
                </a:moveTo>
                <a:cubicBezTo>
                  <a:pt x="2446530" y="3471801"/>
                  <a:pt x="2451621" y="3476892"/>
                  <a:pt x="2451621" y="3483000"/>
                </a:cubicBezTo>
                <a:cubicBezTo>
                  <a:pt x="2451621" y="3489109"/>
                  <a:pt x="2446530" y="3494200"/>
                  <a:pt x="2440421" y="3494200"/>
                </a:cubicBezTo>
                <a:cubicBezTo>
                  <a:pt x="2434312" y="3494200"/>
                  <a:pt x="2429222" y="3489109"/>
                  <a:pt x="2429222" y="3483000"/>
                </a:cubicBezTo>
                <a:cubicBezTo>
                  <a:pt x="2429222" y="3476892"/>
                  <a:pt x="2434312" y="3471801"/>
                  <a:pt x="2440421" y="3471801"/>
                </a:cubicBezTo>
                <a:close/>
                <a:moveTo>
                  <a:pt x="3097080" y="3463656"/>
                </a:moveTo>
                <a:cubicBezTo>
                  <a:pt x="3101153" y="3463656"/>
                  <a:pt x="3105225" y="3466710"/>
                  <a:pt x="3105225" y="3471801"/>
                </a:cubicBezTo>
                <a:cubicBezTo>
                  <a:pt x="3105225" y="3476891"/>
                  <a:pt x="3101153" y="3479946"/>
                  <a:pt x="3097080" y="3479946"/>
                </a:cubicBezTo>
                <a:cubicBezTo>
                  <a:pt x="3091990" y="3479946"/>
                  <a:pt x="3088935" y="3475874"/>
                  <a:pt x="3088935" y="3471801"/>
                </a:cubicBezTo>
                <a:cubicBezTo>
                  <a:pt x="3088935" y="3466710"/>
                  <a:pt x="3093008" y="3463656"/>
                  <a:pt x="3097080" y="3463656"/>
                </a:cubicBezTo>
                <a:close/>
                <a:moveTo>
                  <a:pt x="8625439" y="3460602"/>
                </a:moveTo>
                <a:cubicBezTo>
                  <a:pt x="8627476" y="3460602"/>
                  <a:pt x="8628493" y="3461620"/>
                  <a:pt x="8628493" y="3463656"/>
                </a:cubicBezTo>
                <a:cubicBezTo>
                  <a:pt x="8628493" y="3465693"/>
                  <a:pt x="8627476" y="3466710"/>
                  <a:pt x="8625439" y="3466710"/>
                </a:cubicBezTo>
                <a:cubicBezTo>
                  <a:pt x="8623403" y="3466710"/>
                  <a:pt x="8622385" y="3465693"/>
                  <a:pt x="8622385" y="3463656"/>
                </a:cubicBezTo>
                <a:cubicBezTo>
                  <a:pt x="8622385" y="3461620"/>
                  <a:pt x="8623403" y="3460602"/>
                  <a:pt x="8625439" y="3460602"/>
                </a:cubicBezTo>
                <a:close/>
                <a:moveTo>
                  <a:pt x="10457030" y="3457547"/>
                </a:moveTo>
                <a:cubicBezTo>
                  <a:pt x="10462121" y="3457547"/>
                  <a:pt x="10466194" y="3461620"/>
                  <a:pt x="10466194" y="3466710"/>
                </a:cubicBezTo>
                <a:cubicBezTo>
                  <a:pt x="10466194" y="3471801"/>
                  <a:pt x="10462121" y="3475874"/>
                  <a:pt x="10457030" y="3475874"/>
                </a:cubicBezTo>
                <a:cubicBezTo>
                  <a:pt x="10451940" y="3475874"/>
                  <a:pt x="10447867" y="3471801"/>
                  <a:pt x="10447867" y="3466710"/>
                </a:cubicBezTo>
                <a:cubicBezTo>
                  <a:pt x="10447867" y="3461620"/>
                  <a:pt x="10451940" y="3457547"/>
                  <a:pt x="10457030" y="3457547"/>
                </a:cubicBezTo>
                <a:close/>
                <a:moveTo>
                  <a:pt x="8199867" y="3455511"/>
                </a:moveTo>
                <a:cubicBezTo>
                  <a:pt x="8200885" y="3455511"/>
                  <a:pt x="8201903" y="3457547"/>
                  <a:pt x="8201903" y="3458565"/>
                </a:cubicBezTo>
                <a:cubicBezTo>
                  <a:pt x="8201903" y="3459583"/>
                  <a:pt x="8200885" y="3460602"/>
                  <a:pt x="8199867" y="3460602"/>
                </a:cubicBezTo>
                <a:cubicBezTo>
                  <a:pt x="8198848" y="3460602"/>
                  <a:pt x="8196812" y="3459583"/>
                  <a:pt x="8196812" y="3458565"/>
                </a:cubicBezTo>
                <a:cubicBezTo>
                  <a:pt x="8196812" y="3457547"/>
                  <a:pt x="8197830" y="3455511"/>
                  <a:pt x="8199867" y="3455511"/>
                </a:cubicBezTo>
                <a:close/>
                <a:moveTo>
                  <a:pt x="5478448" y="3453475"/>
                </a:moveTo>
                <a:cubicBezTo>
                  <a:pt x="5480485" y="3453475"/>
                  <a:pt x="5481503" y="3454493"/>
                  <a:pt x="5481503" y="3456529"/>
                </a:cubicBezTo>
                <a:cubicBezTo>
                  <a:pt x="5481503" y="3458566"/>
                  <a:pt x="5480485" y="3459583"/>
                  <a:pt x="5478448" y="3459583"/>
                </a:cubicBezTo>
                <a:cubicBezTo>
                  <a:pt x="5476412" y="3459583"/>
                  <a:pt x="5475394" y="3458566"/>
                  <a:pt x="5475394" y="3456529"/>
                </a:cubicBezTo>
                <a:cubicBezTo>
                  <a:pt x="5475394" y="3454493"/>
                  <a:pt x="5476412" y="3453475"/>
                  <a:pt x="5478448" y="3453475"/>
                </a:cubicBezTo>
                <a:close/>
                <a:moveTo>
                  <a:pt x="11224691" y="3452457"/>
                </a:moveTo>
                <a:cubicBezTo>
                  <a:pt x="11225709" y="3451439"/>
                  <a:pt x="11227746" y="3453475"/>
                  <a:pt x="11227746" y="3455512"/>
                </a:cubicBezTo>
                <a:cubicBezTo>
                  <a:pt x="11227746" y="3457547"/>
                  <a:pt x="11225709" y="3458566"/>
                  <a:pt x="11224691" y="3458566"/>
                </a:cubicBezTo>
                <a:cubicBezTo>
                  <a:pt x="11222655" y="3458566"/>
                  <a:pt x="11221636" y="3456529"/>
                  <a:pt x="11221636" y="3455512"/>
                </a:cubicBezTo>
                <a:cubicBezTo>
                  <a:pt x="11221636" y="3453475"/>
                  <a:pt x="11223673" y="3452457"/>
                  <a:pt x="11224691" y="3452457"/>
                </a:cubicBezTo>
                <a:close/>
                <a:moveTo>
                  <a:pt x="8541953" y="3447366"/>
                </a:moveTo>
                <a:cubicBezTo>
                  <a:pt x="8546026" y="3447366"/>
                  <a:pt x="8549080" y="3450421"/>
                  <a:pt x="8549080" y="3454493"/>
                </a:cubicBezTo>
                <a:cubicBezTo>
                  <a:pt x="8549080" y="3458566"/>
                  <a:pt x="8546026" y="3461620"/>
                  <a:pt x="8541953" y="3461620"/>
                </a:cubicBezTo>
                <a:cubicBezTo>
                  <a:pt x="8537880" y="3461620"/>
                  <a:pt x="8534826" y="3458566"/>
                  <a:pt x="8534826" y="3454493"/>
                </a:cubicBezTo>
                <a:cubicBezTo>
                  <a:pt x="8534826" y="3450421"/>
                  <a:pt x="8537880" y="3447366"/>
                  <a:pt x="8541953" y="3447366"/>
                </a:cubicBezTo>
                <a:close/>
                <a:moveTo>
                  <a:pt x="7065684" y="3431076"/>
                </a:moveTo>
                <a:cubicBezTo>
                  <a:pt x="7077901" y="3431076"/>
                  <a:pt x="7088082" y="3441257"/>
                  <a:pt x="7088082" y="3453475"/>
                </a:cubicBezTo>
                <a:cubicBezTo>
                  <a:pt x="7088082" y="3465692"/>
                  <a:pt x="7077901" y="3475873"/>
                  <a:pt x="7065684" y="3475873"/>
                </a:cubicBezTo>
                <a:cubicBezTo>
                  <a:pt x="7053466" y="3475873"/>
                  <a:pt x="7043285" y="3465692"/>
                  <a:pt x="7043285" y="3453475"/>
                </a:cubicBezTo>
                <a:cubicBezTo>
                  <a:pt x="7043285" y="3441257"/>
                  <a:pt x="7053466" y="3431076"/>
                  <a:pt x="7065684" y="3431076"/>
                </a:cubicBezTo>
                <a:close/>
                <a:moveTo>
                  <a:pt x="5279916" y="3424968"/>
                </a:moveTo>
                <a:cubicBezTo>
                  <a:pt x="5285008" y="3425986"/>
                  <a:pt x="5289078" y="3430059"/>
                  <a:pt x="5289078" y="3435149"/>
                </a:cubicBezTo>
                <a:cubicBezTo>
                  <a:pt x="5289078" y="3440240"/>
                  <a:pt x="5285008" y="3444312"/>
                  <a:pt x="5279916" y="3444312"/>
                </a:cubicBezTo>
                <a:cubicBezTo>
                  <a:pt x="5274827" y="3444312"/>
                  <a:pt x="5270756" y="3440240"/>
                  <a:pt x="5270756" y="3435149"/>
                </a:cubicBezTo>
                <a:cubicBezTo>
                  <a:pt x="5270756" y="3430059"/>
                  <a:pt x="5274827" y="3424968"/>
                  <a:pt x="5279916" y="3424968"/>
                </a:cubicBezTo>
                <a:close/>
                <a:moveTo>
                  <a:pt x="1524108" y="3424968"/>
                </a:moveTo>
                <a:cubicBezTo>
                  <a:pt x="1533271" y="3423950"/>
                  <a:pt x="1541416" y="3432095"/>
                  <a:pt x="1541416" y="3441258"/>
                </a:cubicBezTo>
                <a:cubicBezTo>
                  <a:pt x="1541416" y="3450421"/>
                  <a:pt x="1533271" y="3458566"/>
                  <a:pt x="1524108" y="3458566"/>
                </a:cubicBezTo>
                <a:cubicBezTo>
                  <a:pt x="1514945" y="3458566"/>
                  <a:pt x="1506800" y="3451439"/>
                  <a:pt x="1506800" y="3441258"/>
                </a:cubicBezTo>
                <a:cubicBezTo>
                  <a:pt x="1506800" y="3432095"/>
                  <a:pt x="1513927" y="3424968"/>
                  <a:pt x="1524108" y="3424968"/>
                </a:cubicBezTo>
                <a:close/>
                <a:moveTo>
                  <a:pt x="11624811" y="3416823"/>
                </a:moveTo>
                <a:cubicBezTo>
                  <a:pt x="11625829" y="3416823"/>
                  <a:pt x="11627864" y="3417841"/>
                  <a:pt x="11627864" y="3419878"/>
                </a:cubicBezTo>
                <a:cubicBezTo>
                  <a:pt x="11627864" y="3421914"/>
                  <a:pt x="11626847" y="3422932"/>
                  <a:pt x="11624811" y="3422932"/>
                </a:cubicBezTo>
                <a:cubicBezTo>
                  <a:pt x="11622774" y="3422932"/>
                  <a:pt x="11621756" y="3421914"/>
                  <a:pt x="11621756" y="3419878"/>
                </a:cubicBezTo>
                <a:cubicBezTo>
                  <a:pt x="11621756" y="3417841"/>
                  <a:pt x="11622774" y="3416823"/>
                  <a:pt x="11624811" y="3416823"/>
                </a:cubicBezTo>
                <a:close/>
                <a:moveTo>
                  <a:pt x="1917116" y="3413768"/>
                </a:moveTo>
                <a:cubicBezTo>
                  <a:pt x="1922207" y="3413768"/>
                  <a:pt x="1927297" y="3417841"/>
                  <a:pt x="1927297" y="3423949"/>
                </a:cubicBezTo>
                <a:cubicBezTo>
                  <a:pt x="1927297" y="3430058"/>
                  <a:pt x="1922207" y="3434130"/>
                  <a:pt x="1917116" y="3434130"/>
                </a:cubicBezTo>
                <a:cubicBezTo>
                  <a:pt x="1911007" y="3434130"/>
                  <a:pt x="1906936" y="3429040"/>
                  <a:pt x="1906936" y="3423949"/>
                </a:cubicBezTo>
                <a:cubicBezTo>
                  <a:pt x="1906936" y="3417841"/>
                  <a:pt x="1912026" y="3413768"/>
                  <a:pt x="1917116" y="3413768"/>
                </a:cubicBezTo>
                <a:close/>
                <a:moveTo>
                  <a:pt x="5165902" y="3393406"/>
                </a:moveTo>
                <a:cubicBezTo>
                  <a:pt x="5172009" y="3394424"/>
                  <a:pt x="5177103" y="3399515"/>
                  <a:pt x="5177103" y="3404606"/>
                </a:cubicBezTo>
                <a:cubicBezTo>
                  <a:pt x="5177103" y="3410714"/>
                  <a:pt x="5172009" y="3415805"/>
                  <a:pt x="5165902" y="3415805"/>
                </a:cubicBezTo>
                <a:cubicBezTo>
                  <a:pt x="5159799" y="3415805"/>
                  <a:pt x="5154701" y="3410714"/>
                  <a:pt x="5154701" y="3404606"/>
                </a:cubicBezTo>
                <a:cubicBezTo>
                  <a:pt x="5154701" y="3398497"/>
                  <a:pt x="5159799" y="3393406"/>
                  <a:pt x="5165902" y="3393406"/>
                </a:cubicBezTo>
                <a:close/>
                <a:moveTo>
                  <a:pt x="5465222" y="3386279"/>
                </a:moveTo>
                <a:cubicBezTo>
                  <a:pt x="5484567" y="3385261"/>
                  <a:pt x="5499838" y="3401551"/>
                  <a:pt x="5499838" y="3420895"/>
                </a:cubicBezTo>
                <a:cubicBezTo>
                  <a:pt x="5499838" y="3440240"/>
                  <a:pt x="5484567" y="3455512"/>
                  <a:pt x="5465222" y="3455512"/>
                </a:cubicBezTo>
                <a:cubicBezTo>
                  <a:pt x="5445879" y="3455512"/>
                  <a:pt x="5429590" y="3440240"/>
                  <a:pt x="5429590" y="3420895"/>
                </a:cubicBezTo>
                <a:cubicBezTo>
                  <a:pt x="5429590" y="3401551"/>
                  <a:pt x="5444861" y="3386279"/>
                  <a:pt x="5465222" y="3386279"/>
                </a:cubicBezTo>
                <a:close/>
                <a:moveTo>
                  <a:pt x="8081764" y="3381188"/>
                </a:moveTo>
                <a:cubicBezTo>
                  <a:pt x="8090927" y="3381188"/>
                  <a:pt x="8099072" y="3389333"/>
                  <a:pt x="8099072" y="3398496"/>
                </a:cubicBezTo>
                <a:cubicBezTo>
                  <a:pt x="8099072" y="3407659"/>
                  <a:pt x="8090927" y="3415804"/>
                  <a:pt x="8081764" y="3415804"/>
                </a:cubicBezTo>
                <a:cubicBezTo>
                  <a:pt x="8072601" y="3415804"/>
                  <a:pt x="8064456" y="3407659"/>
                  <a:pt x="8064456" y="3398496"/>
                </a:cubicBezTo>
                <a:cubicBezTo>
                  <a:pt x="8064456" y="3389333"/>
                  <a:pt x="8072601" y="3381188"/>
                  <a:pt x="8081764" y="3381188"/>
                </a:cubicBezTo>
                <a:close/>
                <a:moveTo>
                  <a:pt x="2167538" y="3379153"/>
                </a:moveTo>
                <a:cubicBezTo>
                  <a:pt x="2171610" y="3379153"/>
                  <a:pt x="2174665" y="3382207"/>
                  <a:pt x="2174665" y="3386279"/>
                </a:cubicBezTo>
                <a:cubicBezTo>
                  <a:pt x="2174665" y="3390352"/>
                  <a:pt x="2171610" y="3393406"/>
                  <a:pt x="2167538" y="3393406"/>
                </a:cubicBezTo>
                <a:cubicBezTo>
                  <a:pt x="2163464" y="3393406"/>
                  <a:pt x="2160411" y="3390352"/>
                  <a:pt x="2160411" y="3386279"/>
                </a:cubicBezTo>
                <a:cubicBezTo>
                  <a:pt x="2160411" y="3382207"/>
                  <a:pt x="2163464" y="3379153"/>
                  <a:pt x="2167538" y="3379153"/>
                </a:cubicBezTo>
                <a:close/>
                <a:moveTo>
                  <a:pt x="5912161" y="3372026"/>
                </a:moveTo>
                <a:cubicBezTo>
                  <a:pt x="5915216" y="3372026"/>
                  <a:pt x="5917252" y="3374062"/>
                  <a:pt x="5917252" y="3377117"/>
                </a:cubicBezTo>
                <a:cubicBezTo>
                  <a:pt x="5917252" y="3380171"/>
                  <a:pt x="5915216" y="3382207"/>
                  <a:pt x="5912161" y="3382207"/>
                </a:cubicBezTo>
                <a:cubicBezTo>
                  <a:pt x="5909107" y="3382207"/>
                  <a:pt x="5907070" y="3380171"/>
                  <a:pt x="5907070" y="3377117"/>
                </a:cubicBezTo>
                <a:cubicBezTo>
                  <a:pt x="5907070" y="3374062"/>
                  <a:pt x="5909107" y="3372026"/>
                  <a:pt x="5912161" y="3372026"/>
                </a:cubicBezTo>
                <a:close/>
                <a:moveTo>
                  <a:pt x="5985469" y="3371007"/>
                </a:moveTo>
                <a:cubicBezTo>
                  <a:pt x="6001757" y="3371007"/>
                  <a:pt x="6014992" y="3384243"/>
                  <a:pt x="6014992" y="3400533"/>
                </a:cubicBezTo>
                <a:cubicBezTo>
                  <a:pt x="6014992" y="3416822"/>
                  <a:pt x="6001757" y="3429040"/>
                  <a:pt x="5985469" y="3429040"/>
                </a:cubicBezTo>
                <a:cubicBezTo>
                  <a:pt x="5969178" y="3429040"/>
                  <a:pt x="5955944" y="3415804"/>
                  <a:pt x="5955944" y="3400533"/>
                </a:cubicBezTo>
                <a:cubicBezTo>
                  <a:pt x="5955944" y="3384243"/>
                  <a:pt x="5969178" y="3371007"/>
                  <a:pt x="5985469" y="3371007"/>
                </a:cubicBezTo>
                <a:close/>
                <a:moveTo>
                  <a:pt x="11978097" y="3369989"/>
                </a:moveTo>
                <a:cubicBezTo>
                  <a:pt x="11984206" y="3369989"/>
                  <a:pt x="11988278" y="3374062"/>
                  <a:pt x="11988278" y="3380170"/>
                </a:cubicBezTo>
                <a:cubicBezTo>
                  <a:pt x="11988278" y="3386279"/>
                  <a:pt x="11983188" y="3390351"/>
                  <a:pt x="11978097" y="3390351"/>
                </a:cubicBezTo>
                <a:cubicBezTo>
                  <a:pt x="11971989" y="3390351"/>
                  <a:pt x="11967916" y="3385261"/>
                  <a:pt x="11967916" y="3380170"/>
                </a:cubicBezTo>
                <a:cubicBezTo>
                  <a:pt x="11967916" y="3375080"/>
                  <a:pt x="11973007" y="3369989"/>
                  <a:pt x="11978097" y="3369989"/>
                </a:cubicBezTo>
                <a:close/>
                <a:moveTo>
                  <a:pt x="5751306" y="3365917"/>
                </a:moveTo>
                <a:cubicBezTo>
                  <a:pt x="5763522" y="3365917"/>
                  <a:pt x="5774723" y="3376098"/>
                  <a:pt x="5774723" y="3389334"/>
                </a:cubicBezTo>
                <a:cubicBezTo>
                  <a:pt x="5774723" y="3402570"/>
                  <a:pt x="5764541" y="3412751"/>
                  <a:pt x="5751306" y="3412751"/>
                </a:cubicBezTo>
                <a:cubicBezTo>
                  <a:pt x="5738071" y="3412751"/>
                  <a:pt x="5727889" y="3402570"/>
                  <a:pt x="5727889" y="3389334"/>
                </a:cubicBezTo>
                <a:cubicBezTo>
                  <a:pt x="5727889" y="3376098"/>
                  <a:pt x="5738071" y="3365917"/>
                  <a:pt x="5751306" y="3365917"/>
                </a:cubicBezTo>
                <a:close/>
                <a:moveTo>
                  <a:pt x="1345917" y="3353700"/>
                </a:moveTo>
                <a:cubicBezTo>
                  <a:pt x="1352026" y="3353700"/>
                  <a:pt x="1357117" y="3358791"/>
                  <a:pt x="1357117" y="3364899"/>
                </a:cubicBezTo>
                <a:cubicBezTo>
                  <a:pt x="1357117" y="3371007"/>
                  <a:pt x="1352026" y="3376098"/>
                  <a:pt x="1345917" y="3376098"/>
                </a:cubicBezTo>
                <a:cubicBezTo>
                  <a:pt x="1339809" y="3376098"/>
                  <a:pt x="1334718" y="3371007"/>
                  <a:pt x="1334718" y="3364899"/>
                </a:cubicBezTo>
                <a:cubicBezTo>
                  <a:pt x="1334718" y="3358791"/>
                  <a:pt x="1339809" y="3353700"/>
                  <a:pt x="1345917" y="3353700"/>
                </a:cubicBezTo>
                <a:close/>
                <a:moveTo>
                  <a:pt x="1741964" y="3352681"/>
                </a:moveTo>
                <a:cubicBezTo>
                  <a:pt x="1750109" y="3352681"/>
                  <a:pt x="1757236" y="3359808"/>
                  <a:pt x="1757236" y="3367953"/>
                </a:cubicBezTo>
                <a:cubicBezTo>
                  <a:pt x="1757236" y="3376098"/>
                  <a:pt x="1750109" y="3383225"/>
                  <a:pt x="1741964" y="3383225"/>
                </a:cubicBezTo>
                <a:cubicBezTo>
                  <a:pt x="1732801" y="3383225"/>
                  <a:pt x="1726692" y="3376098"/>
                  <a:pt x="1726692" y="3367953"/>
                </a:cubicBezTo>
                <a:cubicBezTo>
                  <a:pt x="1726692" y="3359808"/>
                  <a:pt x="1733819" y="3352681"/>
                  <a:pt x="1741964" y="3352681"/>
                </a:cubicBezTo>
                <a:close/>
                <a:moveTo>
                  <a:pt x="8901348" y="3345554"/>
                </a:moveTo>
                <a:cubicBezTo>
                  <a:pt x="8907457" y="3345554"/>
                  <a:pt x="8912548" y="3350645"/>
                  <a:pt x="8912548" y="3356754"/>
                </a:cubicBezTo>
                <a:cubicBezTo>
                  <a:pt x="8912548" y="3362862"/>
                  <a:pt x="8907457" y="3367953"/>
                  <a:pt x="8901348" y="3367953"/>
                </a:cubicBezTo>
                <a:cubicBezTo>
                  <a:pt x="8895240" y="3367953"/>
                  <a:pt x="8890149" y="3362862"/>
                  <a:pt x="8890149" y="3356754"/>
                </a:cubicBezTo>
                <a:cubicBezTo>
                  <a:pt x="8890149" y="3350645"/>
                  <a:pt x="8895240" y="3345554"/>
                  <a:pt x="8901348" y="3345554"/>
                </a:cubicBezTo>
                <a:close/>
                <a:moveTo>
                  <a:pt x="8379055" y="3334355"/>
                </a:moveTo>
                <a:cubicBezTo>
                  <a:pt x="8385163" y="3335373"/>
                  <a:pt x="8391272" y="3340463"/>
                  <a:pt x="8391272" y="3346573"/>
                </a:cubicBezTo>
                <a:cubicBezTo>
                  <a:pt x="8391272" y="3352681"/>
                  <a:pt x="8386181" y="3358790"/>
                  <a:pt x="8379055" y="3358790"/>
                </a:cubicBezTo>
                <a:cubicBezTo>
                  <a:pt x="8371928" y="3358790"/>
                  <a:pt x="8366837" y="3353699"/>
                  <a:pt x="8366837" y="3346573"/>
                </a:cubicBezTo>
                <a:cubicBezTo>
                  <a:pt x="8366837" y="3340463"/>
                  <a:pt x="8371928" y="3334355"/>
                  <a:pt x="8379055" y="3334355"/>
                </a:cubicBezTo>
                <a:close/>
                <a:moveTo>
                  <a:pt x="1251232" y="3312975"/>
                </a:moveTo>
                <a:cubicBezTo>
                  <a:pt x="1255304" y="3312975"/>
                  <a:pt x="1258359" y="3316029"/>
                  <a:pt x="1258359" y="3320101"/>
                </a:cubicBezTo>
                <a:cubicBezTo>
                  <a:pt x="1258359" y="3324174"/>
                  <a:pt x="1255304" y="3327228"/>
                  <a:pt x="1251232" y="3327228"/>
                </a:cubicBezTo>
                <a:cubicBezTo>
                  <a:pt x="1247159" y="3327228"/>
                  <a:pt x="1244105" y="3324174"/>
                  <a:pt x="1244105" y="3320101"/>
                </a:cubicBezTo>
                <a:cubicBezTo>
                  <a:pt x="1244105" y="3316029"/>
                  <a:pt x="1247159" y="3312975"/>
                  <a:pt x="1251232" y="3312975"/>
                </a:cubicBezTo>
                <a:close/>
                <a:moveTo>
                  <a:pt x="8995015" y="3306866"/>
                </a:moveTo>
                <a:cubicBezTo>
                  <a:pt x="8997052" y="3306866"/>
                  <a:pt x="8998069" y="3308902"/>
                  <a:pt x="8998069" y="3309920"/>
                </a:cubicBezTo>
                <a:cubicBezTo>
                  <a:pt x="8998069" y="3311957"/>
                  <a:pt x="8997052" y="3312975"/>
                  <a:pt x="8995015" y="3312975"/>
                </a:cubicBezTo>
                <a:cubicBezTo>
                  <a:pt x="8992979" y="3312975"/>
                  <a:pt x="8991961" y="3310939"/>
                  <a:pt x="8991961" y="3309920"/>
                </a:cubicBezTo>
                <a:cubicBezTo>
                  <a:pt x="8991961" y="3307884"/>
                  <a:pt x="8993997" y="3306866"/>
                  <a:pt x="8995015" y="3306866"/>
                </a:cubicBezTo>
                <a:close/>
                <a:moveTo>
                  <a:pt x="4238390" y="3297703"/>
                </a:moveTo>
                <a:cubicBezTo>
                  <a:pt x="4241446" y="3297703"/>
                  <a:pt x="4244501" y="3300757"/>
                  <a:pt x="4244501" y="3303811"/>
                </a:cubicBezTo>
                <a:cubicBezTo>
                  <a:pt x="4244501" y="3306866"/>
                  <a:pt x="4241446" y="3309920"/>
                  <a:pt x="4238390" y="3309920"/>
                </a:cubicBezTo>
                <a:cubicBezTo>
                  <a:pt x="4235338" y="3309920"/>
                  <a:pt x="4232282" y="3306866"/>
                  <a:pt x="4232282" y="3303811"/>
                </a:cubicBezTo>
                <a:cubicBezTo>
                  <a:pt x="4232282" y="3300757"/>
                  <a:pt x="4235338" y="3297703"/>
                  <a:pt x="4238390" y="3297703"/>
                </a:cubicBezTo>
                <a:close/>
                <a:moveTo>
                  <a:pt x="10075237" y="3291594"/>
                </a:moveTo>
                <a:cubicBezTo>
                  <a:pt x="10077274" y="3292612"/>
                  <a:pt x="10078292" y="3293630"/>
                  <a:pt x="10078292" y="3294648"/>
                </a:cubicBezTo>
                <a:cubicBezTo>
                  <a:pt x="10078292" y="3296685"/>
                  <a:pt x="10077274" y="3297703"/>
                  <a:pt x="10075237" y="3297703"/>
                </a:cubicBezTo>
                <a:cubicBezTo>
                  <a:pt x="10073201" y="3297703"/>
                  <a:pt x="10072183" y="3296685"/>
                  <a:pt x="10072183" y="3294648"/>
                </a:cubicBezTo>
                <a:cubicBezTo>
                  <a:pt x="10072183" y="3292612"/>
                  <a:pt x="10073201" y="3291594"/>
                  <a:pt x="10075237" y="3291594"/>
                </a:cubicBezTo>
                <a:close/>
                <a:moveTo>
                  <a:pt x="7144079" y="3279377"/>
                </a:moveTo>
                <a:cubicBezTo>
                  <a:pt x="7145097" y="3279377"/>
                  <a:pt x="7147133" y="3280395"/>
                  <a:pt x="7147133" y="3282432"/>
                </a:cubicBezTo>
                <a:cubicBezTo>
                  <a:pt x="7147133" y="3284468"/>
                  <a:pt x="7146116" y="3285486"/>
                  <a:pt x="7144079" y="3285486"/>
                </a:cubicBezTo>
                <a:cubicBezTo>
                  <a:pt x="7143061" y="3285486"/>
                  <a:pt x="7141025" y="3284468"/>
                  <a:pt x="7141025" y="3282432"/>
                </a:cubicBezTo>
                <a:cubicBezTo>
                  <a:pt x="7141025" y="3281413"/>
                  <a:pt x="7142043" y="3279377"/>
                  <a:pt x="7144079" y="3279377"/>
                </a:cubicBezTo>
                <a:close/>
                <a:moveTo>
                  <a:pt x="4435895" y="3261051"/>
                </a:moveTo>
                <a:cubicBezTo>
                  <a:pt x="4439967" y="3261051"/>
                  <a:pt x="4444040" y="3264105"/>
                  <a:pt x="4444040" y="3269196"/>
                </a:cubicBezTo>
                <a:cubicBezTo>
                  <a:pt x="4444040" y="3273269"/>
                  <a:pt x="4440986" y="3277341"/>
                  <a:pt x="4435895" y="3277341"/>
                </a:cubicBezTo>
                <a:cubicBezTo>
                  <a:pt x="4431822" y="3277341"/>
                  <a:pt x="4427749" y="3274286"/>
                  <a:pt x="4427749" y="3269196"/>
                </a:cubicBezTo>
                <a:cubicBezTo>
                  <a:pt x="4427749" y="3265124"/>
                  <a:pt x="4430805" y="3261051"/>
                  <a:pt x="4435895" y="3261051"/>
                </a:cubicBezTo>
                <a:close/>
                <a:moveTo>
                  <a:pt x="3076766" y="3244761"/>
                </a:moveTo>
                <a:cubicBezTo>
                  <a:pt x="3100181" y="3244761"/>
                  <a:pt x="3118507" y="3264105"/>
                  <a:pt x="3118507" y="3286504"/>
                </a:cubicBezTo>
                <a:cubicBezTo>
                  <a:pt x="3118507" y="3308902"/>
                  <a:pt x="3100181" y="3328247"/>
                  <a:pt x="3076766" y="3328247"/>
                </a:cubicBezTo>
                <a:cubicBezTo>
                  <a:pt x="3053349" y="3328247"/>
                  <a:pt x="3035021" y="3309920"/>
                  <a:pt x="3035021" y="3286504"/>
                </a:cubicBezTo>
                <a:cubicBezTo>
                  <a:pt x="3035021" y="3263087"/>
                  <a:pt x="3053349" y="3244761"/>
                  <a:pt x="3076766" y="3244761"/>
                </a:cubicBezTo>
                <a:close/>
                <a:moveTo>
                  <a:pt x="2172686" y="3238652"/>
                </a:moveTo>
                <a:cubicBezTo>
                  <a:pt x="2184903" y="3238652"/>
                  <a:pt x="2195083" y="3248833"/>
                  <a:pt x="2195083" y="3261051"/>
                </a:cubicBezTo>
                <a:cubicBezTo>
                  <a:pt x="2195083" y="3273268"/>
                  <a:pt x="2184903" y="3283449"/>
                  <a:pt x="2172686" y="3283449"/>
                </a:cubicBezTo>
                <a:cubicBezTo>
                  <a:pt x="2160468" y="3283449"/>
                  <a:pt x="2150289" y="3273268"/>
                  <a:pt x="2150289" y="3261051"/>
                </a:cubicBezTo>
                <a:cubicBezTo>
                  <a:pt x="2150289" y="3248833"/>
                  <a:pt x="2160468" y="3238652"/>
                  <a:pt x="2172686" y="3238652"/>
                </a:cubicBezTo>
                <a:close/>
                <a:moveTo>
                  <a:pt x="312529" y="3216254"/>
                </a:moveTo>
                <a:cubicBezTo>
                  <a:pt x="320674" y="3215236"/>
                  <a:pt x="327801" y="3222363"/>
                  <a:pt x="327801" y="3230508"/>
                </a:cubicBezTo>
                <a:cubicBezTo>
                  <a:pt x="327801" y="3238652"/>
                  <a:pt x="320674" y="3244761"/>
                  <a:pt x="312529" y="3244761"/>
                </a:cubicBezTo>
                <a:cubicBezTo>
                  <a:pt x="304384" y="3244761"/>
                  <a:pt x="297257" y="3238652"/>
                  <a:pt x="297257" y="3230508"/>
                </a:cubicBezTo>
                <a:cubicBezTo>
                  <a:pt x="297257" y="3222363"/>
                  <a:pt x="303366" y="3216254"/>
                  <a:pt x="312529" y="3216254"/>
                </a:cubicBezTo>
                <a:close/>
                <a:moveTo>
                  <a:pt x="3855575" y="3211163"/>
                </a:moveTo>
                <a:cubicBezTo>
                  <a:pt x="3859647" y="3210145"/>
                  <a:pt x="3861683" y="3213199"/>
                  <a:pt x="3861683" y="3217272"/>
                </a:cubicBezTo>
                <a:cubicBezTo>
                  <a:pt x="3861683" y="3220326"/>
                  <a:pt x="3858629" y="3223380"/>
                  <a:pt x="3855575" y="3223380"/>
                </a:cubicBezTo>
                <a:cubicBezTo>
                  <a:pt x="3851502" y="3223380"/>
                  <a:pt x="3849466" y="3220326"/>
                  <a:pt x="3849466" y="3217272"/>
                </a:cubicBezTo>
                <a:cubicBezTo>
                  <a:pt x="3849466" y="3213199"/>
                  <a:pt x="3852520" y="3211163"/>
                  <a:pt x="3855575" y="3211163"/>
                </a:cubicBezTo>
                <a:close/>
                <a:moveTo>
                  <a:pt x="10133270" y="3199964"/>
                </a:moveTo>
                <a:cubicBezTo>
                  <a:pt x="10143451" y="3200982"/>
                  <a:pt x="10152614" y="3209127"/>
                  <a:pt x="10152614" y="3219308"/>
                </a:cubicBezTo>
                <a:cubicBezTo>
                  <a:pt x="10152614" y="3229490"/>
                  <a:pt x="10144470" y="3238652"/>
                  <a:pt x="10133270" y="3238652"/>
                </a:cubicBezTo>
                <a:cubicBezTo>
                  <a:pt x="10123089" y="3238652"/>
                  <a:pt x="10113926" y="3230508"/>
                  <a:pt x="10113926" y="3219308"/>
                </a:cubicBezTo>
                <a:cubicBezTo>
                  <a:pt x="10113926" y="3209127"/>
                  <a:pt x="10122071" y="3199964"/>
                  <a:pt x="10133270" y="3199964"/>
                </a:cubicBezTo>
                <a:close/>
                <a:moveTo>
                  <a:pt x="3664170" y="3197927"/>
                </a:moveTo>
                <a:cubicBezTo>
                  <a:pt x="3665187" y="3197927"/>
                  <a:pt x="3667224" y="3199963"/>
                  <a:pt x="3667224" y="3200982"/>
                </a:cubicBezTo>
                <a:cubicBezTo>
                  <a:pt x="3667224" y="3203018"/>
                  <a:pt x="3666207" y="3204036"/>
                  <a:pt x="3664170" y="3204036"/>
                </a:cubicBezTo>
                <a:cubicBezTo>
                  <a:pt x="3662133" y="3204036"/>
                  <a:pt x="3661116" y="3203018"/>
                  <a:pt x="3661116" y="3200982"/>
                </a:cubicBezTo>
                <a:cubicBezTo>
                  <a:pt x="3661116" y="3198945"/>
                  <a:pt x="3662133" y="3197927"/>
                  <a:pt x="3664170" y="3197927"/>
                </a:cubicBezTo>
                <a:close/>
                <a:moveTo>
                  <a:pt x="10032476" y="3196910"/>
                </a:moveTo>
                <a:cubicBezTo>
                  <a:pt x="10042657" y="3196910"/>
                  <a:pt x="10049784" y="3205055"/>
                  <a:pt x="10049784" y="3214218"/>
                </a:cubicBezTo>
                <a:cubicBezTo>
                  <a:pt x="10049784" y="3223381"/>
                  <a:pt x="10041639" y="3231526"/>
                  <a:pt x="10032476" y="3231526"/>
                </a:cubicBezTo>
                <a:cubicBezTo>
                  <a:pt x="10023313" y="3231526"/>
                  <a:pt x="10015168" y="3224399"/>
                  <a:pt x="10015168" y="3214218"/>
                </a:cubicBezTo>
                <a:cubicBezTo>
                  <a:pt x="10015168" y="3205055"/>
                  <a:pt x="10022295" y="3196910"/>
                  <a:pt x="10032476" y="3196910"/>
                </a:cubicBezTo>
                <a:close/>
                <a:moveTo>
                  <a:pt x="9661882" y="3195892"/>
                </a:moveTo>
                <a:cubicBezTo>
                  <a:pt x="9670027" y="3195892"/>
                  <a:pt x="9677154" y="3203018"/>
                  <a:pt x="9677154" y="3211164"/>
                </a:cubicBezTo>
                <a:cubicBezTo>
                  <a:pt x="9677154" y="3219309"/>
                  <a:pt x="9670027" y="3226436"/>
                  <a:pt x="9661882" y="3226436"/>
                </a:cubicBezTo>
                <a:cubicBezTo>
                  <a:pt x="9653737" y="3226436"/>
                  <a:pt x="9646610" y="3219309"/>
                  <a:pt x="9646610" y="3211164"/>
                </a:cubicBezTo>
                <a:cubicBezTo>
                  <a:pt x="9646610" y="3203018"/>
                  <a:pt x="9653737" y="3195892"/>
                  <a:pt x="9661882" y="3195892"/>
                </a:cubicBezTo>
                <a:close/>
                <a:moveTo>
                  <a:pt x="6536264" y="3192837"/>
                </a:moveTo>
                <a:cubicBezTo>
                  <a:pt x="6544409" y="3192837"/>
                  <a:pt x="6550518" y="3197928"/>
                  <a:pt x="6550518" y="3206073"/>
                </a:cubicBezTo>
                <a:cubicBezTo>
                  <a:pt x="6550518" y="3213199"/>
                  <a:pt x="6544409" y="3219308"/>
                  <a:pt x="6536264" y="3219308"/>
                </a:cubicBezTo>
                <a:cubicBezTo>
                  <a:pt x="6528119" y="3219308"/>
                  <a:pt x="6522010" y="3213199"/>
                  <a:pt x="6522010" y="3206073"/>
                </a:cubicBezTo>
                <a:cubicBezTo>
                  <a:pt x="6522010" y="3197928"/>
                  <a:pt x="6528119" y="3192837"/>
                  <a:pt x="6536264" y="3192837"/>
                </a:cubicBezTo>
                <a:close/>
                <a:moveTo>
                  <a:pt x="4988769" y="3183674"/>
                </a:moveTo>
                <a:cubicBezTo>
                  <a:pt x="4996911" y="3183674"/>
                  <a:pt x="5005056" y="3190801"/>
                  <a:pt x="5005056" y="3199964"/>
                </a:cubicBezTo>
                <a:cubicBezTo>
                  <a:pt x="5005056" y="3209127"/>
                  <a:pt x="4997929" y="3216254"/>
                  <a:pt x="4988769" y="3216254"/>
                </a:cubicBezTo>
                <a:cubicBezTo>
                  <a:pt x="4979603" y="3216254"/>
                  <a:pt x="4972473" y="3209127"/>
                  <a:pt x="4972473" y="3199964"/>
                </a:cubicBezTo>
                <a:cubicBezTo>
                  <a:pt x="4972473" y="3190801"/>
                  <a:pt x="4979603" y="3183674"/>
                  <a:pt x="4988769" y="3183674"/>
                </a:cubicBezTo>
                <a:close/>
                <a:moveTo>
                  <a:pt x="3054391" y="3177565"/>
                </a:moveTo>
                <a:cubicBezTo>
                  <a:pt x="3057443" y="3177565"/>
                  <a:pt x="3061517" y="3180620"/>
                  <a:pt x="3061517" y="3184692"/>
                </a:cubicBezTo>
                <a:cubicBezTo>
                  <a:pt x="3061517" y="3188765"/>
                  <a:pt x="3058462" y="3191819"/>
                  <a:pt x="3054391" y="3191819"/>
                </a:cubicBezTo>
                <a:cubicBezTo>
                  <a:pt x="3050319" y="3191819"/>
                  <a:pt x="3047263" y="3188765"/>
                  <a:pt x="3047263" y="3184692"/>
                </a:cubicBezTo>
                <a:cubicBezTo>
                  <a:pt x="3047263" y="3180620"/>
                  <a:pt x="3050319" y="3177565"/>
                  <a:pt x="3054391" y="3177565"/>
                </a:cubicBezTo>
                <a:close/>
                <a:moveTo>
                  <a:pt x="5637293" y="3172475"/>
                </a:moveTo>
                <a:cubicBezTo>
                  <a:pt x="5640347" y="3172475"/>
                  <a:pt x="5642384" y="3174511"/>
                  <a:pt x="5642384" y="3177566"/>
                </a:cubicBezTo>
                <a:cubicBezTo>
                  <a:pt x="5642384" y="3180620"/>
                  <a:pt x="5640347" y="3182656"/>
                  <a:pt x="5637293" y="3182656"/>
                </a:cubicBezTo>
                <a:cubicBezTo>
                  <a:pt x="5634239" y="3182656"/>
                  <a:pt x="5632203" y="3180620"/>
                  <a:pt x="5632203" y="3177566"/>
                </a:cubicBezTo>
                <a:cubicBezTo>
                  <a:pt x="5632203" y="3174511"/>
                  <a:pt x="5634239" y="3172475"/>
                  <a:pt x="5637293" y="3172475"/>
                </a:cubicBezTo>
                <a:close/>
                <a:moveTo>
                  <a:pt x="3531885" y="3163312"/>
                </a:moveTo>
                <a:cubicBezTo>
                  <a:pt x="3548174" y="3163312"/>
                  <a:pt x="3561407" y="3176547"/>
                  <a:pt x="3561407" y="3192837"/>
                </a:cubicBezTo>
                <a:cubicBezTo>
                  <a:pt x="3561407" y="3209127"/>
                  <a:pt x="3548174" y="3222363"/>
                  <a:pt x="3531885" y="3222363"/>
                </a:cubicBezTo>
                <a:cubicBezTo>
                  <a:pt x="3515597" y="3222363"/>
                  <a:pt x="3502364" y="3209127"/>
                  <a:pt x="3502364" y="3192837"/>
                </a:cubicBezTo>
                <a:cubicBezTo>
                  <a:pt x="3502364" y="3176547"/>
                  <a:pt x="3515597" y="3163312"/>
                  <a:pt x="3531885" y="3163312"/>
                </a:cubicBezTo>
                <a:close/>
                <a:moveTo>
                  <a:pt x="4761699" y="3156185"/>
                </a:moveTo>
                <a:cubicBezTo>
                  <a:pt x="4769846" y="3156185"/>
                  <a:pt x="4776972" y="3163312"/>
                  <a:pt x="4776972" y="3171457"/>
                </a:cubicBezTo>
                <a:cubicBezTo>
                  <a:pt x="4776972" y="3179602"/>
                  <a:pt x="4769846" y="3186729"/>
                  <a:pt x="4761699" y="3186729"/>
                </a:cubicBezTo>
                <a:cubicBezTo>
                  <a:pt x="4753556" y="3186729"/>
                  <a:pt x="4746428" y="3179602"/>
                  <a:pt x="4746428" y="3171457"/>
                </a:cubicBezTo>
                <a:cubicBezTo>
                  <a:pt x="4746428" y="3163312"/>
                  <a:pt x="4753556" y="3156185"/>
                  <a:pt x="4761699" y="3156185"/>
                </a:cubicBezTo>
                <a:close/>
                <a:moveTo>
                  <a:pt x="9412443" y="3153131"/>
                </a:moveTo>
                <a:cubicBezTo>
                  <a:pt x="9412443" y="3153131"/>
                  <a:pt x="9413461" y="3153131"/>
                  <a:pt x="9413461" y="3154149"/>
                </a:cubicBezTo>
                <a:cubicBezTo>
                  <a:pt x="9413461" y="3155167"/>
                  <a:pt x="9412443" y="3155167"/>
                  <a:pt x="9412443" y="3155167"/>
                </a:cubicBezTo>
                <a:cubicBezTo>
                  <a:pt x="9411425" y="3155167"/>
                  <a:pt x="9411425" y="3154149"/>
                  <a:pt x="9411425" y="3154149"/>
                </a:cubicBezTo>
                <a:cubicBezTo>
                  <a:pt x="9411425" y="3153131"/>
                  <a:pt x="9412443" y="3153131"/>
                  <a:pt x="9412443" y="3153131"/>
                </a:cubicBezTo>
                <a:close/>
                <a:moveTo>
                  <a:pt x="9980552" y="3152112"/>
                </a:moveTo>
                <a:cubicBezTo>
                  <a:pt x="9988697" y="3152112"/>
                  <a:pt x="9993788" y="3158221"/>
                  <a:pt x="9993788" y="3165348"/>
                </a:cubicBezTo>
                <a:cubicBezTo>
                  <a:pt x="9993788" y="3172474"/>
                  <a:pt x="9987679" y="3178583"/>
                  <a:pt x="9980552" y="3178583"/>
                </a:cubicBezTo>
                <a:cubicBezTo>
                  <a:pt x="9973425" y="3178583"/>
                  <a:pt x="9967317" y="3172474"/>
                  <a:pt x="9967317" y="3165348"/>
                </a:cubicBezTo>
                <a:cubicBezTo>
                  <a:pt x="9967317" y="3158221"/>
                  <a:pt x="9973425" y="3152112"/>
                  <a:pt x="9980552" y="3152112"/>
                </a:cubicBezTo>
                <a:close/>
                <a:moveTo>
                  <a:pt x="3434082" y="3143967"/>
                </a:moveTo>
                <a:cubicBezTo>
                  <a:pt x="3447316" y="3143967"/>
                  <a:pt x="3457497" y="3154148"/>
                  <a:pt x="3457497" y="3167384"/>
                </a:cubicBezTo>
                <a:cubicBezTo>
                  <a:pt x="3457497" y="3180620"/>
                  <a:pt x="3447316" y="3190801"/>
                  <a:pt x="3434082" y="3190801"/>
                </a:cubicBezTo>
                <a:cubicBezTo>
                  <a:pt x="3420845" y="3190801"/>
                  <a:pt x="3410663" y="3180620"/>
                  <a:pt x="3410663" y="3167384"/>
                </a:cubicBezTo>
                <a:cubicBezTo>
                  <a:pt x="3410663" y="3154148"/>
                  <a:pt x="3420845" y="3143967"/>
                  <a:pt x="3434082" y="3143967"/>
                </a:cubicBezTo>
                <a:close/>
                <a:moveTo>
                  <a:pt x="4864520" y="3122587"/>
                </a:moveTo>
                <a:cubicBezTo>
                  <a:pt x="4869612" y="3122587"/>
                  <a:pt x="4873683" y="3126659"/>
                  <a:pt x="4873683" y="3131750"/>
                </a:cubicBezTo>
                <a:cubicBezTo>
                  <a:pt x="4873683" y="3136840"/>
                  <a:pt x="4869612" y="3140913"/>
                  <a:pt x="4864520" y="3140913"/>
                </a:cubicBezTo>
                <a:cubicBezTo>
                  <a:pt x="4859430" y="3140913"/>
                  <a:pt x="4855358" y="3136840"/>
                  <a:pt x="4855358" y="3131750"/>
                </a:cubicBezTo>
                <a:cubicBezTo>
                  <a:pt x="4855358" y="3126659"/>
                  <a:pt x="4859430" y="3122587"/>
                  <a:pt x="4864520" y="3122587"/>
                </a:cubicBezTo>
                <a:close/>
                <a:moveTo>
                  <a:pt x="1861120" y="3113424"/>
                </a:moveTo>
                <a:cubicBezTo>
                  <a:pt x="1864175" y="3113424"/>
                  <a:pt x="1866211" y="3115460"/>
                  <a:pt x="1866211" y="3118515"/>
                </a:cubicBezTo>
                <a:cubicBezTo>
                  <a:pt x="1866211" y="3121569"/>
                  <a:pt x="1864175" y="3123605"/>
                  <a:pt x="1861120" y="3123605"/>
                </a:cubicBezTo>
                <a:cubicBezTo>
                  <a:pt x="1858065" y="3123605"/>
                  <a:pt x="1856029" y="3121569"/>
                  <a:pt x="1856029" y="3118515"/>
                </a:cubicBezTo>
                <a:cubicBezTo>
                  <a:pt x="1856029" y="3115460"/>
                  <a:pt x="1858065" y="3113424"/>
                  <a:pt x="1861120" y="3113424"/>
                </a:cubicBezTo>
                <a:close/>
                <a:moveTo>
                  <a:pt x="8803609" y="3099171"/>
                </a:moveTo>
                <a:cubicBezTo>
                  <a:pt x="8816844" y="3099171"/>
                  <a:pt x="8828043" y="3110370"/>
                  <a:pt x="8828043" y="3123605"/>
                </a:cubicBezTo>
                <a:cubicBezTo>
                  <a:pt x="8828043" y="3136841"/>
                  <a:pt x="8816844" y="3148040"/>
                  <a:pt x="8803609" y="3148040"/>
                </a:cubicBezTo>
                <a:cubicBezTo>
                  <a:pt x="8790374" y="3148040"/>
                  <a:pt x="8779174" y="3136841"/>
                  <a:pt x="8779174" y="3123605"/>
                </a:cubicBezTo>
                <a:cubicBezTo>
                  <a:pt x="8779174" y="3110370"/>
                  <a:pt x="8790374" y="3099171"/>
                  <a:pt x="8803609" y="3099171"/>
                </a:cubicBezTo>
                <a:close/>
                <a:moveTo>
                  <a:pt x="7949410" y="3059464"/>
                </a:moveTo>
                <a:cubicBezTo>
                  <a:pt x="7956536" y="3059464"/>
                  <a:pt x="7961627" y="3065572"/>
                  <a:pt x="7961627" y="3071682"/>
                </a:cubicBezTo>
                <a:cubicBezTo>
                  <a:pt x="7961627" y="3077790"/>
                  <a:pt x="7956536" y="3083899"/>
                  <a:pt x="7949410" y="3083899"/>
                </a:cubicBezTo>
                <a:cubicBezTo>
                  <a:pt x="7943301" y="3083899"/>
                  <a:pt x="7937192" y="3078808"/>
                  <a:pt x="7937192" y="3071682"/>
                </a:cubicBezTo>
                <a:cubicBezTo>
                  <a:pt x="7937192" y="3065572"/>
                  <a:pt x="7942283" y="3059464"/>
                  <a:pt x="7949410" y="3059464"/>
                </a:cubicBezTo>
                <a:close/>
                <a:moveTo>
                  <a:pt x="9902157" y="3041138"/>
                </a:moveTo>
                <a:cubicBezTo>
                  <a:pt x="9911320" y="3041138"/>
                  <a:pt x="9917429" y="3048265"/>
                  <a:pt x="9917429" y="3056410"/>
                </a:cubicBezTo>
                <a:cubicBezTo>
                  <a:pt x="9917429" y="3064555"/>
                  <a:pt x="9910302" y="3071682"/>
                  <a:pt x="9902157" y="3071682"/>
                </a:cubicBezTo>
                <a:cubicBezTo>
                  <a:pt x="9894012" y="3071682"/>
                  <a:pt x="9886885" y="3064555"/>
                  <a:pt x="9886885" y="3056410"/>
                </a:cubicBezTo>
                <a:cubicBezTo>
                  <a:pt x="9886885" y="3048265"/>
                  <a:pt x="9894012" y="3041138"/>
                  <a:pt x="9902157" y="3041138"/>
                </a:cubicBezTo>
                <a:close/>
                <a:moveTo>
                  <a:pt x="6312277" y="3032993"/>
                </a:moveTo>
                <a:cubicBezTo>
                  <a:pt x="6313295" y="3034011"/>
                  <a:pt x="6314314" y="3035029"/>
                  <a:pt x="6314314" y="3035029"/>
                </a:cubicBezTo>
                <a:cubicBezTo>
                  <a:pt x="6314314" y="3036047"/>
                  <a:pt x="6313295" y="3037065"/>
                  <a:pt x="6312277" y="3037065"/>
                </a:cubicBezTo>
                <a:cubicBezTo>
                  <a:pt x="6311259" y="3037065"/>
                  <a:pt x="6310241" y="3036047"/>
                  <a:pt x="6310241" y="3035029"/>
                </a:cubicBezTo>
                <a:cubicBezTo>
                  <a:pt x="6310241" y="3034011"/>
                  <a:pt x="6311259" y="3032993"/>
                  <a:pt x="6312277" y="3032993"/>
                </a:cubicBezTo>
                <a:close/>
                <a:moveTo>
                  <a:pt x="9349319" y="3031975"/>
                </a:moveTo>
                <a:cubicBezTo>
                  <a:pt x="9350338" y="3032993"/>
                  <a:pt x="9351356" y="3032993"/>
                  <a:pt x="9351356" y="3034011"/>
                </a:cubicBezTo>
                <a:cubicBezTo>
                  <a:pt x="9351356" y="3035029"/>
                  <a:pt x="9350338" y="3036048"/>
                  <a:pt x="9349319" y="3036048"/>
                </a:cubicBezTo>
                <a:cubicBezTo>
                  <a:pt x="9348301" y="3036048"/>
                  <a:pt x="9347283" y="3035029"/>
                  <a:pt x="9347283" y="3034011"/>
                </a:cubicBezTo>
                <a:cubicBezTo>
                  <a:pt x="9347283" y="3032993"/>
                  <a:pt x="9348301" y="3031975"/>
                  <a:pt x="9349319" y="3031975"/>
                </a:cubicBezTo>
                <a:close/>
                <a:moveTo>
                  <a:pt x="10741086" y="3007540"/>
                </a:moveTo>
                <a:cubicBezTo>
                  <a:pt x="10744141" y="3007540"/>
                  <a:pt x="10745158" y="3009576"/>
                  <a:pt x="10745158" y="3011612"/>
                </a:cubicBezTo>
                <a:cubicBezTo>
                  <a:pt x="10745158" y="3013648"/>
                  <a:pt x="10743121" y="3015685"/>
                  <a:pt x="10741086" y="3015685"/>
                </a:cubicBezTo>
                <a:cubicBezTo>
                  <a:pt x="10739050" y="3015685"/>
                  <a:pt x="10737013" y="3013648"/>
                  <a:pt x="10737013" y="3011612"/>
                </a:cubicBezTo>
                <a:cubicBezTo>
                  <a:pt x="10737013" y="3009576"/>
                  <a:pt x="10739050" y="3007540"/>
                  <a:pt x="10741086" y="3007540"/>
                </a:cubicBezTo>
                <a:close/>
                <a:moveTo>
                  <a:pt x="2150269" y="2998377"/>
                </a:moveTo>
                <a:cubicBezTo>
                  <a:pt x="2156454" y="2998377"/>
                  <a:pt x="2161467" y="3003391"/>
                  <a:pt x="2161467" y="3009576"/>
                </a:cubicBezTo>
                <a:cubicBezTo>
                  <a:pt x="2161467" y="3015761"/>
                  <a:pt x="2156454" y="3020775"/>
                  <a:pt x="2150269" y="3020775"/>
                </a:cubicBezTo>
                <a:cubicBezTo>
                  <a:pt x="2144082" y="3020775"/>
                  <a:pt x="2139069" y="3015761"/>
                  <a:pt x="2139069" y="3009576"/>
                </a:cubicBezTo>
                <a:cubicBezTo>
                  <a:pt x="2139069" y="3003391"/>
                  <a:pt x="2144082" y="2998377"/>
                  <a:pt x="2150269" y="2998377"/>
                </a:cubicBezTo>
                <a:close/>
                <a:moveTo>
                  <a:pt x="10768574" y="2987178"/>
                </a:moveTo>
                <a:cubicBezTo>
                  <a:pt x="10775701" y="2987178"/>
                  <a:pt x="10782828" y="2993286"/>
                  <a:pt x="10782828" y="3000413"/>
                </a:cubicBezTo>
                <a:cubicBezTo>
                  <a:pt x="10782828" y="3007540"/>
                  <a:pt x="10776719" y="3014667"/>
                  <a:pt x="10768574" y="3014667"/>
                </a:cubicBezTo>
                <a:cubicBezTo>
                  <a:pt x="10760429" y="3014667"/>
                  <a:pt x="10754321" y="3008558"/>
                  <a:pt x="10754321" y="3000413"/>
                </a:cubicBezTo>
                <a:cubicBezTo>
                  <a:pt x="10754321" y="2993286"/>
                  <a:pt x="10760429" y="2987178"/>
                  <a:pt x="10768574" y="2987178"/>
                </a:cubicBezTo>
                <a:close/>
                <a:moveTo>
                  <a:pt x="7612413" y="2976997"/>
                </a:moveTo>
                <a:cubicBezTo>
                  <a:pt x="7613431" y="2976997"/>
                  <a:pt x="7615467" y="2978015"/>
                  <a:pt x="7615467" y="2980051"/>
                </a:cubicBezTo>
                <a:cubicBezTo>
                  <a:pt x="7615467" y="2982088"/>
                  <a:pt x="7614450" y="2983105"/>
                  <a:pt x="7612413" y="2983105"/>
                </a:cubicBezTo>
                <a:cubicBezTo>
                  <a:pt x="7610377" y="2983105"/>
                  <a:pt x="7609359" y="2982088"/>
                  <a:pt x="7609359" y="2980051"/>
                </a:cubicBezTo>
                <a:cubicBezTo>
                  <a:pt x="7609359" y="2978015"/>
                  <a:pt x="7610377" y="2976997"/>
                  <a:pt x="7612413" y="2976997"/>
                </a:cubicBezTo>
                <a:close/>
                <a:moveTo>
                  <a:pt x="2436381" y="2954598"/>
                </a:moveTo>
                <a:cubicBezTo>
                  <a:pt x="2446562" y="2954598"/>
                  <a:pt x="2455725" y="2963761"/>
                  <a:pt x="2455725" y="2973942"/>
                </a:cubicBezTo>
                <a:cubicBezTo>
                  <a:pt x="2455725" y="2984123"/>
                  <a:pt x="2447580" y="2993286"/>
                  <a:pt x="2436381" y="2993286"/>
                </a:cubicBezTo>
                <a:cubicBezTo>
                  <a:pt x="2426200" y="2993286"/>
                  <a:pt x="2417037" y="2985142"/>
                  <a:pt x="2417037" y="2973942"/>
                </a:cubicBezTo>
                <a:cubicBezTo>
                  <a:pt x="2417037" y="2963761"/>
                  <a:pt x="2425183" y="2954598"/>
                  <a:pt x="2436381" y="2954598"/>
                </a:cubicBezTo>
                <a:close/>
                <a:moveTo>
                  <a:pt x="536514" y="2952562"/>
                </a:moveTo>
                <a:cubicBezTo>
                  <a:pt x="541605" y="2952562"/>
                  <a:pt x="545677" y="2956635"/>
                  <a:pt x="545677" y="2961725"/>
                </a:cubicBezTo>
                <a:cubicBezTo>
                  <a:pt x="545677" y="2966816"/>
                  <a:pt x="541605" y="2970888"/>
                  <a:pt x="536514" y="2970888"/>
                </a:cubicBezTo>
                <a:cubicBezTo>
                  <a:pt x="531423" y="2970888"/>
                  <a:pt x="527351" y="2966816"/>
                  <a:pt x="527351" y="2961725"/>
                </a:cubicBezTo>
                <a:cubicBezTo>
                  <a:pt x="527351" y="2956635"/>
                  <a:pt x="531423" y="2952562"/>
                  <a:pt x="536514" y="2952562"/>
                </a:cubicBezTo>
                <a:close/>
                <a:moveTo>
                  <a:pt x="2217424" y="2925072"/>
                </a:moveTo>
                <a:cubicBezTo>
                  <a:pt x="2218446" y="2925072"/>
                  <a:pt x="2220483" y="2927108"/>
                  <a:pt x="2220483" y="2928126"/>
                </a:cubicBezTo>
                <a:cubicBezTo>
                  <a:pt x="2220483" y="2930163"/>
                  <a:pt x="2219465" y="2931181"/>
                  <a:pt x="2217424" y="2931181"/>
                </a:cubicBezTo>
                <a:cubicBezTo>
                  <a:pt x="2215388" y="2931181"/>
                  <a:pt x="2214369" y="2930163"/>
                  <a:pt x="2214369" y="2928126"/>
                </a:cubicBezTo>
                <a:cubicBezTo>
                  <a:pt x="2214369" y="2926090"/>
                  <a:pt x="2215388" y="2925072"/>
                  <a:pt x="2217424" y="2925072"/>
                </a:cubicBezTo>
                <a:close/>
                <a:moveTo>
                  <a:pt x="748335" y="2906747"/>
                </a:moveTo>
                <a:cubicBezTo>
                  <a:pt x="760552" y="2907765"/>
                  <a:pt x="770733" y="2916928"/>
                  <a:pt x="770733" y="2929146"/>
                </a:cubicBezTo>
                <a:cubicBezTo>
                  <a:pt x="770733" y="2941362"/>
                  <a:pt x="760552" y="2951543"/>
                  <a:pt x="748335" y="2951543"/>
                </a:cubicBezTo>
                <a:cubicBezTo>
                  <a:pt x="736117" y="2951543"/>
                  <a:pt x="725936" y="2941362"/>
                  <a:pt x="725936" y="2929146"/>
                </a:cubicBezTo>
                <a:cubicBezTo>
                  <a:pt x="725936" y="2916928"/>
                  <a:pt x="736117" y="2906747"/>
                  <a:pt x="748335" y="2906747"/>
                </a:cubicBezTo>
                <a:close/>
                <a:moveTo>
                  <a:pt x="9257689" y="2898604"/>
                </a:moveTo>
                <a:cubicBezTo>
                  <a:pt x="9265834" y="2898604"/>
                  <a:pt x="9272961" y="2905731"/>
                  <a:pt x="9272961" y="2913875"/>
                </a:cubicBezTo>
                <a:cubicBezTo>
                  <a:pt x="9272961" y="2922020"/>
                  <a:pt x="9265834" y="2929146"/>
                  <a:pt x="9257689" y="2929146"/>
                </a:cubicBezTo>
                <a:cubicBezTo>
                  <a:pt x="9249544" y="2929146"/>
                  <a:pt x="9242417" y="2922020"/>
                  <a:pt x="9242417" y="2913875"/>
                </a:cubicBezTo>
                <a:cubicBezTo>
                  <a:pt x="9242417" y="2905731"/>
                  <a:pt x="9249544" y="2898604"/>
                  <a:pt x="9257689" y="2898604"/>
                </a:cubicBezTo>
                <a:close/>
                <a:moveTo>
                  <a:pt x="190380" y="2894530"/>
                </a:moveTo>
                <a:cubicBezTo>
                  <a:pt x="205652" y="2894530"/>
                  <a:pt x="217869" y="2906748"/>
                  <a:pt x="217869" y="2922019"/>
                </a:cubicBezTo>
                <a:cubicBezTo>
                  <a:pt x="217869" y="2937290"/>
                  <a:pt x="205652" y="2949509"/>
                  <a:pt x="190380" y="2949509"/>
                </a:cubicBezTo>
                <a:cubicBezTo>
                  <a:pt x="175108" y="2949509"/>
                  <a:pt x="162891" y="2937290"/>
                  <a:pt x="162891" y="2922019"/>
                </a:cubicBezTo>
                <a:cubicBezTo>
                  <a:pt x="162891" y="2906748"/>
                  <a:pt x="175108" y="2894530"/>
                  <a:pt x="190380" y="2894530"/>
                </a:cubicBezTo>
                <a:close/>
                <a:moveTo>
                  <a:pt x="3601049" y="2881294"/>
                </a:moveTo>
                <a:cubicBezTo>
                  <a:pt x="3603085" y="2881294"/>
                  <a:pt x="3604103" y="2882312"/>
                  <a:pt x="3604103" y="2884348"/>
                </a:cubicBezTo>
                <a:cubicBezTo>
                  <a:pt x="3604103" y="2886385"/>
                  <a:pt x="3603085" y="2887402"/>
                  <a:pt x="3601049" y="2887402"/>
                </a:cubicBezTo>
                <a:cubicBezTo>
                  <a:pt x="3599012" y="2887402"/>
                  <a:pt x="3597995" y="2886385"/>
                  <a:pt x="3597995" y="2884348"/>
                </a:cubicBezTo>
                <a:cubicBezTo>
                  <a:pt x="3597995" y="2882312"/>
                  <a:pt x="3599012" y="2881294"/>
                  <a:pt x="3601049" y="2881294"/>
                </a:cubicBezTo>
                <a:close/>
                <a:moveTo>
                  <a:pt x="7358902" y="2869078"/>
                </a:moveTo>
                <a:cubicBezTo>
                  <a:pt x="7360938" y="2869078"/>
                  <a:pt x="7362975" y="2871115"/>
                  <a:pt x="7362975" y="2873153"/>
                </a:cubicBezTo>
                <a:cubicBezTo>
                  <a:pt x="7362975" y="2875187"/>
                  <a:pt x="7360938" y="2877223"/>
                  <a:pt x="7358902" y="2877223"/>
                </a:cubicBezTo>
                <a:cubicBezTo>
                  <a:pt x="7356866" y="2877223"/>
                  <a:pt x="7354830" y="2875187"/>
                  <a:pt x="7354830" y="2873153"/>
                </a:cubicBezTo>
                <a:cubicBezTo>
                  <a:pt x="7354830" y="2871115"/>
                  <a:pt x="7356866" y="2869078"/>
                  <a:pt x="7358902" y="2869078"/>
                </a:cubicBezTo>
                <a:close/>
                <a:moveTo>
                  <a:pt x="7198039" y="2816137"/>
                </a:moveTo>
                <a:cubicBezTo>
                  <a:pt x="7201094" y="2815119"/>
                  <a:pt x="7204148" y="2818174"/>
                  <a:pt x="7204148" y="2822246"/>
                </a:cubicBezTo>
                <a:cubicBezTo>
                  <a:pt x="7204148" y="2825301"/>
                  <a:pt x="7201094" y="2828355"/>
                  <a:pt x="7198039" y="2828355"/>
                </a:cubicBezTo>
                <a:cubicBezTo>
                  <a:pt x="7194985" y="2828355"/>
                  <a:pt x="7191931" y="2825301"/>
                  <a:pt x="7191931" y="2822246"/>
                </a:cubicBezTo>
                <a:cubicBezTo>
                  <a:pt x="7191931" y="2819192"/>
                  <a:pt x="7194985" y="2816137"/>
                  <a:pt x="7198039" y="2816137"/>
                </a:cubicBezTo>
                <a:close/>
                <a:moveTo>
                  <a:pt x="5795091" y="2743854"/>
                </a:moveTo>
                <a:cubicBezTo>
                  <a:pt x="5805271" y="2743854"/>
                  <a:pt x="5813416" y="2751999"/>
                  <a:pt x="5813416" y="2762180"/>
                </a:cubicBezTo>
                <a:cubicBezTo>
                  <a:pt x="5813416" y="2772361"/>
                  <a:pt x="5805271" y="2780505"/>
                  <a:pt x="5795091" y="2780505"/>
                </a:cubicBezTo>
                <a:cubicBezTo>
                  <a:pt x="5784911" y="2780505"/>
                  <a:pt x="5776766" y="2772361"/>
                  <a:pt x="5776766" y="2762180"/>
                </a:cubicBezTo>
                <a:cubicBezTo>
                  <a:pt x="5776766" y="2751999"/>
                  <a:pt x="5784911" y="2743854"/>
                  <a:pt x="5795091" y="2743854"/>
                </a:cubicBezTo>
                <a:close/>
                <a:moveTo>
                  <a:pt x="4190602" y="2728583"/>
                </a:moveTo>
                <a:cubicBezTo>
                  <a:pt x="4207914" y="2728583"/>
                  <a:pt x="4221146" y="2742837"/>
                  <a:pt x="4221146" y="2759126"/>
                </a:cubicBezTo>
                <a:cubicBezTo>
                  <a:pt x="4221146" y="2776434"/>
                  <a:pt x="4206895" y="2789668"/>
                  <a:pt x="4190602" y="2789668"/>
                </a:cubicBezTo>
                <a:cubicBezTo>
                  <a:pt x="4173287" y="2789668"/>
                  <a:pt x="4160049" y="2775414"/>
                  <a:pt x="4160049" y="2759126"/>
                </a:cubicBezTo>
                <a:cubicBezTo>
                  <a:pt x="4160049" y="2741817"/>
                  <a:pt x="4174307" y="2728583"/>
                  <a:pt x="4190602" y="2728583"/>
                </a:cubicBezTo>
                <a:close/>
                <a:moveTo>
                  <a:pt x="5955945" y="2699057"/>
                </a:moveTo>
                <a:cubicBezTo>
                  <a:pt x="5957981" y="2699057"/>
                  <a:pt x="5961035" y="2701094"/>
                  <a:pt x="5961035" y="2704148"/>
                </a:cubicBezTo>
                <a:cubicBezTo>
                  <a:pt x="5961035" y="2707202"/>
                  <a:pt x="5959000" y="2709238"/>
                  <a:pt x="5955945" y="2709238"/>
                </a:cubicBezTo>
                <a:cubicBezTo>
                  <a:pt x="5952891" y="2709238"/>
                  <a:pt x="5950855" y="2707202"/>
                  <a:pt x="5950855" y="2704148"/>
                </a:cubicBezTo>
                <a:cubicBezTo>
                  <a:pt x="5950855" y="2701094"/>
                  <a:pt x="5952891" y="2699057"/>
                  <a:pt x="5955945" y="2699057"/>
                </a:cubicBezTo>
                <a:close/>
                <a:moveTo>
                  <a:pt x="7390463" y="2694983"/>
                </a:moveTo>
                <a:cubicBezTo>
                  <a:pt x="7408789" y="2694983"/>
                  <a:pt x="7424061" y="2710256"/>
                  <a:pt x="7424061" y="2728581"/>
                </a:cubicBezTo>
                <a:cubicBezTo>
                  <a:pt x="7424061" y="2746907"/>
                  <a:pt x="7408789" y="2762177"/>
                  <a:pt x="7390463" y="2762177"/>
                </a:cubicBezTo>
                <a:cubicBezTo>
                  <a:pt x="7372137" y="2762177"/>
                  <a:pt x="7356865" y="2746907"/>
                  <a:pt x="7356865" y="2728581"/>
                </a:cubicBezTo>
                <a:cubicBezTo>
                  <a:pt x="7356865" y="2710256"/>
                  <a:pt x="7372137" y="2694983"/>
                  <a:pt x="7390463" y="2694983"/>
                </a:cubicBezTo>
                <a:close/>
                <a:moveTo>
                  <a:pt x="1814308" y="2665460"/>
                </a:moveTo>
                <a:cubicBezTo>
                  <a:pt x="1817361" y="2665460"/>
                  <a:pt x="1819397" y="2668512"/>
                  <a:pt x="1819397" y="2670549"/>
                </a:cubicBezTo>
                <a:cubicBezTo>
                  <a:pt x="1819397" y="2673605"/>
                  <a:pt x="1817361" y="2675639"/>
                  <a:pt x="1814308" y="2675639"/>
                </a:cubicBezTo>
                <a:cubicBezTo>
                  <a:pt x="1811253" y="2675639"/>
                  <a:pt x="1809215" y="2673605"/>
                  <a:pt x="1809215" y="2670549"/>
                </a:cubicBezTo>
                <a:cubicBezTo>
                  <a:pt x="1809215" y="2667495"/>
                  <a:pt x="1811253" y="2665460"/>
                  <a:pt x="1814308" y="2665460"/>
                </a:cubicBezTo>
                <a:close/>
                <a:moveTo>
                  <a:pt x="9232236" y="2663422"/>
                </a:moveTo>
                <a:cubicBezTo>
                  <a:pt x="9253617" y="2664440"/>
                  <a:pt x="9270925" y="2680729"/>
                  <a:pt x="9270925" y="2702110"/>
                </a:cubicBezTo>
                <a:cubicBezTo>
                  <a:pt x="9270925" y="2723490"/>
                  <a:pt x="9253617" y="2740798"/>
                  <a:pt x="9232236" y="2740798"/>
                </a:cubicBezTo>
                <a:cubicBezTo>
                  <a:pt x="9210856" y="2740798"/>
                  <a:pt x="9193548" y="2723490"/>
                  <a:pt x="9193548" y="2702110"/>
                </a:cubicBezTo>
                <a:cubicBezTo>
                  <a:pt x="9193548" y="2680729"/>
                  <a:pt x="9210856" y="2663422"/>
                  <a:pt x="9232236" y="2663422"/>
                </a:cubicBezTo>
                <a:close/>
                <a:moveTo>
                  <a:pt x="2759084" y="2623713"/>
                </a:moveTo>
                <a:cubicBezTo>
                  <a:pt x="2763156" y="2623713"/>
                  <a:pt x="2767229" y="2627785"/>
                  <a:pt x="2767229" y="2631859"/>
                </a:cubicBezTo>
                <a:cubicBezTo>
                  <a:pt x="2767229" y="2636948"/>
                  <a:pt x="2763156" y="2640003"/>
                  <a:pt x="2759084" y="2640003"/>
                </a:cubicBezTo>
                <a:cubicBezTo>
                  <a:pt x="2753992" y="2640003"/>
                  <a:pt x="2750938" y="2635931"/>
                  <a:pt x="2750938" y="2631859"/>
                </a:cubicBezTo>
                <a:cubicBezTo>
                  <a:pt x="2750938" y="2627785"/>
                  <a:pt x="2755010" y="2623713"/>
                  <a:pt x="2759084" y="2623713"/>
                </a:cubicBezTo>
                <a:close/>
                <a:moveTo>
                  <a:pt x="9533599" y="2604369"/>
                </a:moveTo>
                <a:cubicBezTo>
                  <a:pt x="9540725" y="2603353"/>
                  <a:pt x="9546834" y="2609462"/>
                  <a:pt x="9546834" y="2616588"/>
                </a:cubicBezTo>
                <a:cubicBezTo>
                  <a:pt x="9546834" y="2623715"/>
                  <a:pt x="9540725" y="2628806"/>
                  <a:pt x="9533599" y="2628806"/>
                </a:cubicBezTo>
                <a:cubicBezTo>
                  <a:pt x="9526472" y="2628806"/>
                  <a:pt x="9520363" y="2622694"/>
                  <a:pt x="9520363" y="2616588"/>
                </a:cubicBezTo>
                <a:cubicBezTo>
                  <a:pt x="9520363" y="2609462"/>
                  <a:pt x="9526472" y="2604369"/>
                  <a:pt x="9533599" y="2604369"/>
                </a:cubicBezTo>
                <a:close/>
                <a:moveTo>
                  <a:pt x="1707395" y="2601316"/>
                </a:moveTo>
                <a:cubicBezTo>
                  <a:pt x="1709433" y="2601316"/>
                  <a:pt x="1711468" y="2602334"/>
                  <a:pt x="1711468" y="2605389"/>
                </a:cubicBezTo>
                <a:cubicBezTo>
                  <a:pt x="1711468" y="2607425"/>
                  <a:pt x="1709433" y="2609462"/>
                  <a:pt x="1707395" y="2609462"/>
                </a:cubicBezTo>
                <a:cubicBezTo>
                  <a:pt x="1705359" y="2609462"/>
                  <a:pt x="1703323" y="2607425"/>
                  <a:pt x="1703323" y="2605389"/>
                </a:cubicBezTo>
                <a:cubicBezTo>
                  <a:pt x="1703323" y="2603353"/>
                  <a:pt x="1705359" y="2601316"/>
                  <a:pt x="1707395" y="2601316"/>
                </a:cubicBezTo>
                <a:close/>
                <a:moveTo>
                  <a:pt x="4194661" y="2596226"/>
                </a:moveTo>
                <a:cubicBezTo>
                  <a:pt x="4197716" y="2596226"/>
                  <a:pt x="4200772" y="2599279"/>
                  <a:pt x="4200772" y="2602334"/>
                </a:cubicBezTo>
                <a:cubicBezTo>
                  <a:pt x="4200772" y="2605389"/>
                  <a:pt x="4198735" y="2608446"/>
                  <a:pt x="4194661" y="2608446"/>
                </a:cubicBezTo>
                <a:cubicBezTo>
                  <a:pt x="4191607" y="2608446"/>
                  <a:pt x="4188551" y="2606407"/>
                  <a:pt x="4188551" y="2602334"/>
                </a:cubicBezTo>
                <a:cubicBezTo>
                  <a:pt x="4188551" y="2599279"/>
                  <a:pt x="4190588" y="2596226"/>
                  <a:pt x="4194661" y="2596226"/>
                </a:cubicBezTo>
                <a:close/>
                <a:moveTo>
                  <a:pt x="5638309" y="2592153"/>
                </a:moveTo>
                <a:cubicBezTo>
                  <a:pt x="5648490" y="2593171"/>
                  <a:pt x="5655618" y="2600297"/>
                  <a:pt x="5655618" y="2609462"/>
                </a:cubicBezTo>
                <a:cubicBezTo>
                  <a:pt x="5655618" y="2618622"/>
                  <a:pt x="5647472" y="2626771"/>
                  <a:pt x="5638309" y="2626771"/>
                </a:cubicBezTo>
                <a:cubicBezTo>
                  <a:pt x="5629148" y="2626771"/>
                  <a:pt x="5621002" y="2619640"/>
                  <a:pt x="5621002" y="2609462"/>
                </a:cubicBezTo>
                <a:cubicBezTo>
                  <a:pt x="5621002" y="2600297"/>
                  <a:pt x="5629148" y="2592153"/>
                  <a:pt x="5638309" y="2592153"/>
                </a:cubicBezTo>
                <a:close/>
                <a:moveTo>
                  <a:pt x="1008960" y="2587062"/>
                </a:moveTo>
                <a:cubicBezTo>
                  <a:pt x="1024232" y="2587062"/>
                  <a:pt x="1036449" y="2600297"/>
                  <a:pt x="1036449" y="2614553"/>
                </a:cubicBezTo>
                <a:cubicBezTo>
                  <a:pt x="1036449" y="2629824"/>
                  <a:pt x="1024232" y="2642042"/>
                  <a:pt x="1008960" y="2642042"/>
                </a:cubicBezTo>
                <a:cubicBezTo>
                  <a:pt x="993688" y="2642042"/>
                  <a:pt x="981471" y="2629824"/>
                  <a:pt x="981471" y="2614553"/>
                </a:cubicBezTo>
                <a:cubicBezTo>
                  <a:pt x="981471" y="2599279"/>
                  <a:pt x="993688" y="2587062"/>
                  <a:pt x="1008960" y="2587062"/>
                </a:cubicBezTo>
                <a:close/>
                <a:moveTo>
                  <a:pt x="5912163" y="2569755"/>
                </a:moveTo>
                <a:cubicBezTo>
                  <a:pt x="5924380" y="2568738"/>
                  <a:pt x="5934560" y="2578917"/>
                  <a:pt x="5934560" y="2591134"/>
                </a:cubicBezTo>
                <a:cubicBezTo>
                  <a:pt x="5934560" y="2603351"/>
                  <a:pt x="5924380" y="2612518"/>
                  <a:pt x="5912163" y="2612518"/>
                </a:cubicBezTo>
                <a:cubicBezTo>
                  <a:pt x="5899946" y="2612518"/>
                  <a:pt x="5889764" y="2602334"/>
                  <a:pt x="5889764" y="2591134"/>
                </a:cubicBezTo>
                <a:cubicBezTo>
                  <a:pt x="5889764" y="2578917"/>
                  <a:pt x="5899946" y="2569755"/>
                  <a:pt x="5912163" y="2569755"/>
                </a:cubicBezTo>
                <a:close/>
                <a:moveTo>
                  <a:pt x="10252389" y="2562630"/>
                </a:moveTo>
                <a:cubicBezTo>
                  <a:pt x="10296168" y="2562630"/>
                  <a:pt x="10330784" y="2597243"/>
                  <a:pt x="10330784" y="2640006"/>
                </a:cubicBezTo>
                <a:cubicBezTo>
                  <a:pt x="10330784" y="2650698"/>
                  <a:pt x="10328620" y="2660879"/>
                  <a:pt x="10324691" y="2670136"/>
                </a:cubicBezTo>
                <a:lnTo>
                  <a:pt x="10314641" y="2684950"/>
                </a:lnTo>
                <a:lnTo>
                  <a:pt x="10316531" y="2686840"/>
                </a:lnTo>
                <a:cubicBezTo>
                  <a:pt x="10316531" y="2689895"/>
                  <a:pt x="10313476" y="2692949"/>
                  <a:pt x="10310422" y="2692949"/>
                </a:cubicBezTo>
                <a:lnTo>
                  <a:pt x="10309702" y="2692227"/>
                </a:lnTo>
                <a:lnTo>
                  <a:pt x="10308004" y="2694730"/>
                </a:lnTo>
                <a:cubicBezTo>
                  <a:pt x="10293877" y="2708730"/>
                  <a:pt x="10274278" y="2717384"/>
                  <a:pt x="10252389" y="2717384"/>
                </a:cubicBezTo>
                <a:cubicBezTo>
                  <a:pt x="10209628" y="2717384"/>
                  <a:pt x="10173994" y="2682768"/>
                  <a:pt x="10173994" y="2640006"/>
                </a:cubicBezTo>
                <a:cubicBezTo>
                  <a:pt x="10173994" y="2597243"/>
                  <a:pt x="10208610" y="2562630"/>
                  <a:pt x="10252389" y="2562630"/>
                </a:cubicBezTo>
                <a:close/>
                <a:moveTo>
                  <a:pt x="6487394" y="2547361"/>
                </a:moveTo>
                <a:cubicBezTo>
                  <a:pt x="6496557" y="2547361"/>
                  <a:pt x="6503684" y="2554486"/>
                  <a:pt x="6503684" y="2563649"/>
                </a:cubicBezTo>
                <a:cubicBezTo>
                  <a:pt x="6503684" y="2572811"/>
                  <a:pt x="6496557" y="2579938"/>
                  <a:pt x="6487394" y="2579938"/>
                </a:cubicBezTo>
                <a:cubicBezTo>
                  <a:pt x="6478231" y="2579938"/>
                  <a:pt x="6471104" y="2572811"/>
                  <a:pt x="6471104" y="2563649"/>
                </a:cubicBezTo>
                <a:cubicBezTo>
                  <a:pt x="6471104" y="2554486"/>
                  <a:pt x="6478231" y="2547361"/>
                  <a:pt x="6487394" y="2547361"/>
                </a:cubicBezTo>
                <a:close/>
                <a:moveTo>
                  <a:pt x="10923328" y="2546344"/>
                </a:moveTo>
                <a:cubicBezTo>
                  <a:pt x="10935545" y="2546344"/>
                  <a:pt x="10944708" y="2556522"/>
                  <a:pt x="10944708" y="2567722"/>
                </a:cubicBezTo>
                <a:cubicBezTo>
                  <a:pt x="10944708" y="2579938"/>
                  <a:pt x="10935545" y="2589100"/>
                  <a:pt x="10923328" y="2589100"/>
                </a:cubicBezTo>
                <a:cubicBezTo>
                  <a:pt x="10911110" y="2589100"/>
                  <a:pt x="10901948" y="2578919"/>
                  <a:pt x="10901948" y="2567722"/>
                </a:cubicBezTo>
                <a:cubicBezTo>
                  <a:pt x="10901948" y="2555505"/>
                  <a:pt x="10912129" y="2546344"/>
                  <a:pt x="10923328" y="2546344"/>
                </a:cubicBezTo>
                <a:close/>
                <a:moveTo>
                  <a:pt x="591492" y="2539209"/>
                </a:moveTo>
                <a:cubicBezTo>
                  <a:pt x="598619" y="2539209"/>
                  <a:pt x="603710" y="2545318"/>
                  <a:pt x="603710" y="2551426"/>
                </a:cubicBezTo>
                <a:cubicBezTo>
                  <a:pt x="603710" y="2557534"/>
                  <a:pt x="598619" y="2563643"/>
                  <a:pt x="591492" y="2563643"/>
                </a:cubicBezTo>
                <a:cubicBezTo>
                  <a:pt x="585384" y="2563643"/>
                  <a:pt x="579275" y="2558552"/>
                  <a:pt x="579275" y="2551426"/>
                </a:cubicBezTo>
                <a:cubicBezTo>
                  <a:pt x="579275" y="2545318"/>
                  <a:pt x="584366" y="2539209"/>
                  <a:pt x="591492" y="2539209"/>
                </a:cubicBezTo>
                <a:close/>
                <a:moveTo>
                  <a:pt x="386905" y="2534124"/>
                </a:moveTo>
                <a:cubicBezTo>
                  <a:pt x="397086" y="2534124"/>
                  <a:pt x="405231" y="2542271"/>
                  <a:pt x="405231" y="2552451"/>
                </a:cubicBezTo>
                <a:cubicBezTo>
                  <a:pt x="405231" y="2562630"/>
                  <a:pt x="397086" y="2570776"/>
                  <a:pt x="386905" y="2570776"/>
                </a:cubicBezTo>
                <a:cubicBezTo>
                  <a:pt x="376724" y="2570776"/>
                  <a:pt x="368579" y="2562630"/>
                  <a:pt x="368579" y="2552451"/>
                </a:cubicBezTo>
                <a:cubicBezTo>
                  <a:pt x="368579" y="2542271"/>
                  <a:pt x="376724" y="2534124"/>
                  <a:pt x="386905" y="2534124"/>
                </a:cubicBezTo>
                <a:close/>
                <a:moveTo>
                  <a:pt x="3113437" y="2528012"/>
                </a:moveTo>
                <a:cubicBezTo>
                  <a:pt x="3118529" y="2528012"/>
                  <a:pt x="3122602" y="2532086"/>
                  <a:pt x="3122602" y="2537177"/>
                </a:cubicBezTo>
                <a:cubicBezTo>
                  <a:pt x="3122602" y="2542271"/>
                  <a:pt x="3118529" y="2546344"/>
                  <a:pt x="3113437" y="2546344"/>
                </a:cubicBezTo>
                <a:cubicBezTo>
                  <a:pt x="3108348" y="2546344"/>
                  <a:pt x="3104277" y="2542271"/>
                  <a:pt x="3104277" y="2537177"/>
                </a:cubicBezTo>
                <a:cubicBezTo>
                  <a:pt x="3104277" y="2532086"/>
                  <a:pt x="3108348" y="2528012"/>
                  <a:pt x="3113437" y="2528012"/>
                </a:cubicBezTo>
                <a:close/>
                <a:moveTo>
                  <a:pt x="5387857" y="2519865"/>
                </a:moveTo>
                <a:cubicBezTo>
                  <a:pt x="5392950" y="2519865"/>
                  <a:pt x="5398041" y="2524955"/>
                  <a:pt x="5398041" y="2530048"/>
                </a:cubicBezTo>
                <a:cubicBezTo>
                  <a:pt x="5398041" y="2536159"/>
                  <a:pt x="5392950" y="2540233"/>
                  <a:pt x="5387857" y="2540233"/>
                </a:cubicBezTo>
                <a:cubicBezTo>
                  <a:pt x="5381754" y="2540233"/>
                  <a:pt x="5377677" y="2535141"/>
                  <a:pt x="5377677" y="2530048"/>
                </a:cubicBezTo>
                <a:cubicBezTo>
                  <a:pt x="5377677" y="2523937"/>
                  <a:pt x="5382769" y="2519865"/>
                  <a:pt x="5387857" y="2519865"/>
                </a:cubicBezTo>
                <a:close/>
                <a:moveTo>
                  <a:pt x="11337701" y="2517829"/>
                </a:moveTo>
                <a:cubicBezTo>
                  <a:pt x="11342792" y="2517829"/>
                  <a:pt x="11347882" y="2522920"/>
                  <a:pt x="11347882" y="2528012"/>
                </a:cubicBezTo>
                <a:cubicBezTo>
                  <a:pt x="11347882" y="2534124"/>
                  <a:pt x="11342792" y="2538195"/>
                  <a:pt x="11337701" y="2538195"/>
                </a:cubicBezTo>
                <a:cubicBezTo>
                  <a:pt x="11331593" y="2538195"/>
                  <a:pt x="11327520" y="2534124"/>
                  <a:pt x="11327520" y="2528012"/>
                </a:cubicBezTo>
                <a:cubicBezTo>
                  <a:pt x="11327520" y="2521902"/>
                  <a:pt x="11332611" y="2517829"/>
                  <a:pt x="11337701" y="2517829"/>
                </a:cubicBezTo>
                <a:close/>
                <a:moveTo>
                  <a:pt x="5092607" y="2499505"/>
                </a:moveTo>
                <a:cubicBezTo>
                  <a:pt x="5104822" y="2498488"/>
                  <a:pt x="5113983" y="2507649"/>
                  <a:pt x="5113983" y="2519865"/>
                </a:cubicBezTo>
                <a:cubicBezTo>
                  <a:pt x="5113983" y="2531068"/>
                  <a:pt x="5104822" y="2540233"/>
                  <a:pt x="5092607" y="2540233"/>
                </a:cubicBezTo>
                <a:cubicBezTo>
                  <a:pt x="5081409" y="2540233"/>
                  <a:pt x="5071229" y="2531068"/>
                  <a:pt x="5071229" y="2519865"/>
                </a:cubicBezTo>
                <a:cubicBezTo>
                  <a:pt x="5071229" y="2508668"/>
                  <a:pt x="5080391" y="2499505"/>
                  <a:pt x="5092607" y="2499505"/>
                </a:cubicBezTo>
                <a:close/>
                <a:moveTo>
                  <a:pt x="7711170" y="2493397"/>
                </a:moveTo>
                <a:cubicBezTo>
                  <a:pt x="7714224" y="2493397"/>
                  <a:pt x="7717279" y="2495433"/>
                  <a:pt x="7717279" y="2499505"/>
                </a:cubicBezTo>
                <a:cubicBezTo>
                  <a:pt x="7717279" y="2502558"/>
                  <a:pt x="7714224" y="2505613"/>
                  <a:pt x="7711170" y="2505613"/>
                </a:cubicBezTo>
                <a:cubicBezTo>
                  <a:pt x="7708115" y="2505613"/>
                  <a:pt x="7705061" y="2502558"/>
                  <a:pt x="7705061" y="2499505"/>
                </a:cubicBezTo>
                <a:cubicBezTo>
                  <a:pt x="7705061" y="2496451"/>
                  <a:pt x="7708115" y="2493397"/>
                  <a:pt x="7711170" y="2493397"/>
                </a:cubicBezTo>
                <a:close/>
                <a:moveTo>
                  <a:pt x="11655354" y="2472014"/>
                </a:moveTo>
                <a:cubicBezTo>
                  <a:pt x="11662481" y="2472014"/>
                  <a:pt x="11666553" y="2477105"/>
                  <a:pt x="11666553" y="2483214"/>
                </a:cubicBezTo>
                <a:cubicBezTo>
                  <a:pt x="11666553" y="2489322"/>
                  <a:pt x="11661463" y="2493395"/>
                  <a:pt x="11655354" y="2493395"/>
                </a:cubicBezTo>
                <a:cubicBezTo>
                  <a:pt x="11649245" y="2493395"/>
                  <a:pt x="11644154" y="2488304"/>
                  <a:pt x="11644154" y="2483214"/>
                </a:cubicBezTo>
                <a:cubicBezTo>
                  <a:pt x="11644154" y="2477105"/>
                  <a:pt x="11649245" y="2472014"/>
                  <a:pt x="11655354" y="2472014"/>
                </a:cubicBezTo>
                <a:close/>
                <a:moveTo>
                  <a:pt x="1161657" y="2462852"/>
                </a:moveTo>
                <a:cubicBezTo>
                  <a:pt x="1204418" y="2462852"/>
                  <a:pt x="1238016" y="2496451"/>
                  <a:pt x="1238016" y="2539213"/>
                </a:cubicBezTo>
                <a:cubicBezTo>
                  <a:pt x="1238016" y="2580954"/>
                  <a:pt x="1203400" y="2615570"/>
                  <a:pt x="1161657" y="2615570"/>
                </a:cubicBezTo>
                <a:lnTo>
                  <a:pt x="1153260" y="2613912"/>
                </a:lnTo>
                <a:lnTo>
                  <a:pt x="1153543" y="2614553"/>
                </a:lnTo>
                <a:cubicBezTo>
                  <a:pt x="1153543" y="2625751"/>
                  <a:pt x="1144380" y="2634915"/>
                  <a:pt x="1133180" y="2634915"/>
                </a:cubicBezTo>
                <a:cubicBezTo>
                  <a:pt x="1121981" y="2634915"/>
                  <a:pt x="1112818" y="2625751"/>
                  <a:pt x="1112818" y="2614553"/>
                </a:cubicBezTo>
                <a:lnTo>
                  <a:pt x="1118521" y="2600840"/>
                </a:lnTo>
                <a:lnTo>
                  <a:pt x="1107443" y="2593425"/>
                </a:lnTo>
                <a:cubicBezTo>
                  <a:pt x="1093698" y="2579682"/>
                  <a:pt x="1085299" y="2560594"/>
                  <a:pt x="1085299" y="2539213"/>
                </a:cubicBezTo>
                <a:cubicBezTo>
                  <a:pt x="1085299" y="2497468"/>
                  <a:pt x="1119914" y="2462852"/>
                  <a:pt x="1161657" y="2462852"/>
                </a:cubicBezTo>
                <a:close/>
                <a:moveTo>
                  <a:pt x="7789564" y="2417038"/>
                </a:moveTo>
                <a:cubicBezTo>
                  <a:pt x="7792619" y="2416020"/>
                  <a:pt x="7795674" y="2419073"/>
                  <a:pt x="7795674" y="2423147"/>
                </a:cubicBezTo>
                <a:cubicBezTo>
                  <a:pt x="7795674" y="2426201"/>
                  <a:pt x="7792619" y="2429254"/>
                  <a:pt x="7789564" y="2429254"/>
                </a:cubicBezTo>
                <a:cubicBezTo>
                  <a:pt x="7785492" y="2429254"/>
                  <a:pt x="7783456" y="2426201"/>
                  <a:pt x="7783456" y="2423147"/>
                </a:cubicBezTo>
                <a:cubicBezTo>
                  <a:pt x="7783456" y="2420092"/>
                  <a:pt x="7786510" y="2417038"/>
                  <a:pt x="7789564" y="2417038"/>
                </a:cubicBezTo>
                <a:close/>
                <a:moveTo>
                  <a:pt x="8313895" y="2398712"/>
                </a:moveTo>
                <a:cubicBezTo>
                  <a:pt x="8322040" y="2398712"/>
                  <a:pt x="8330185" y="2405839"/>
                  <a:pt x="8330185" y="2415002"/>
                </a:cubicBezTo>
                <a:cubicBezTo>
                  <a:pt x="8330185" y="2424164"/>
                  <a:pt x="8323058" y="2431292"/>
                  <a:pt x="8313895" y="2431292"/>
                </a:cubicBezTo>
                <a:cubicBezTo>
                  <a:pt x="8304732" y="2431292"/>
                  <a:pt x="8297605" y="2424164"/>
                  <a:pt x="8297605" y="2415002"/>
                </a:cubicBezTo>
                <a:cubicBezTo>
                  <a:pt x="8297605" y="2405839"/>
                  <a:pt x="8304732" y="2398712"/>
                  <a:pt x="8313895" y="2398712"/>
                </a:cubicBezTo>
                <a:close/>
                <a:moveTo>
                  <a:pt x="10361328" y="2390565"/>
                </a:moveTo>
                <a:cubicBezTo>
                  <a:pt x="10373545" y="2391585"/>
                  <a:pt x="10383726" y="2400746"/>
                  <a:pt x="10383726" y="2412965"/>
                </a:cubicBezTo>
                <a:cubicBezTo>
                  <a:pt x="10383726" y="2425182"/>
                  <a:pt x="10373545" y="2435363"/>
                  <a:pt x="10361328" y="2435363"/>
                </a:cubicBezTo>
                <a:cubicBezTo>
                  <a:pt x="10349110" y="2435363"/>
                  <a:pt x="10338929" y="2425182"/>
                  <a:pt x="10338929" y="2412965"/>
                </a:cubicBezTo>
                <a:cubicBezTo>
                  <a:pt x="10338929" y="2400746"/>
                  <a:pt x="10349110" y="2390565"/>
                  <a:pt x="10361328" y="2390565"/>
                </a:cubicBezTo>
                <a:close/>
                <a:moveTo>
                  <a:pt x="1788833" y="2370201"/>
                </a:moveTo>
                <a:cubicBezTo>
                  <a:pt x="1800034" y="2370201"/>
                  <a:pt x="1809196" y="2379366"/>
                  <a:pt x="1809196" y="2390565"/>
                </a:cubicBezTo>
                <a:cubicBezTo>
                  <a:pt x="1809196" y="2401766"/>
                  <a:pt x="1800034" y="2410929"/>
                  <a:pt x="1788833" y="2410929"/>
                </a:cubicBezTo>
                <a:cubicBezTo>
                  <a:pt x="1777635" y="2410929"/>
                  <a:pt x="1768472" y="2401766"/>
                  <a:pt x="1768472" y="2390565"/>
                </a:cubicBezTo>
                <a:cubicBezTo>
                  <a:pt x="1768472" y="2379366"/>
                  <a:pt x="1777635" y="2370201"/>
                  <a:pt x="1788833" y="2370201"/>
                </a:cubicBezTo>
                <a:close/>
                <a:moveTo>
                  <a:pt x="8322040" y="2351875"/>
                </a:moveTo>
                <a:cubicBezTo>
                  <a:pt x="8329166" y="2351875"/>
                  <a:pt x="8335275" y="2357982"/>
                  <a:pt x="8335275" y="2365110"/>
                </a:cubicBezTo>
                <a:cubicBezTo>
                  <a:pt x="8335275" y="2372238"/>
                  <a:pt x="8329166" y="2378348"/>
                  <a:pt x="8322040" y="2378348"/>
                </a:cubicBezTo>
                <a:cubicBezTo>
                  <a:pt x="8314913" y="2378348"/>
                  <a:pt x="8308804" y="2372238"/>
                  <a:pt x="8308804" y="2365110"/>
                </a:cubicBezTo>
                <a:cubicBezTo>
                  <a:pt x="8308804" y="2357982"/>
                  <a:pt x="8314913" y="2351875"/>
                  <a:pt x="8322040" y="2351875"/>
                </a:cubicBezTo>
                <a:close/>
                <a:moveTo>
                  <a:pt x="1726739" y="2338640"/>
                </a:moveTo>
                <a:cubicBezTo>
                  <a:pt x="1739974" y="2338640"/>
                  <a:pt x="1749137" y="2348821"/>
                  <a:pt x="1749137" y="2361037"/>
                </a:cubicBezTo>
                <a:cubicBezTo>
                  <a:pt x="1749137" y="2373257"/>
                  <a:pt x="1738956" y="2383438"/>
                  <a:pt x="1726739" y="2383438"/>
                </a:cubicBezTo>
                <a:cubicBezTo>
                  <a:pt x="1714521" y="2383438"/>
                  <a:pt x="1704340" y="2373257"/>
                  <a:pt x="1704340" y="2361037"/>
                </a:cubicBezTo>
                <a:cubicBezTo>
                  <a:pt x="1704340" y="2348821"/>
                  <a:pt x="1714521" y="2338640"/>
                  <a:pt x="1726739" y="2338640"/>
                </a:cubicBezTo>
                <a:close/>
                <a:moveTo>
                  <a:pt x="5160810" y="2317265"/>
                </a:moveTo>
                <a:cubicBezTo>
                  <a:pt x="5172007" y="2317265"/>
                  <a:pt x="5181174" y="2326427"/>
                  <a:pt x="5181174" y="2337623"/>
                </a:cubicBezTo>
                <a:cubicBezTo>
                  <a:pt x="5181174" y="2348821"/>
                  <a:pt x="5172007" y="2357983"/>
                  <a:pt x="5160810" y="2357983"/>
                </a:cubicBezTo>
                <a:cubicBezTo>
                  <a:pt x="5149610" y="2357983"/>
                  <a:pt x="5140448" y="2348821"/>
                  <a:pt x="5140448" y="2337623"/>
                </a:cubicBezTo>
                <a:cubicBezTo>
                  <a:pt x="5140448" y="2326427"/>
                  <a:pt x="5149610" y="2317265"/>
                  <a:pt x="5160810" y="2317265"/>
                </a:cubicBezTo>
                <a:close/>
                <a:moveTo>
                  <a:pt x="5008114" y="2306069"/>
                </a:moveTo>
                <a:cubicBezTo>
                  <a:pt x="5013202" y="2306069"/>
                  <a:pt x="5017273" y="2310141"/>
                  <a:pt x="5017273" y="2315229"/>
                </a:cubicBezTo>
                <a:cubicBezTo>
                  <a:pt x="5017273" y="2320321"/>
                  <a:pt x="5013202" y="2324392"/>
                  <a:pt x="5008114" y="2324392"/>
                </a:cubicBezTo>
                <a:cubicBezTo>
                  <a:pt x="5003024" y="2324392"/>
                  <a:pt x="4998954" y="2320321"/>
                  <a:pt x="4998954" y="2315229"/>
                </a:cubicBezTo>
                <a:cubicBezTo>
                  <a:pt x="4998954" y="2310141"/>
                  <a:pt x="5003024" y="2306069"/>
                  <a:pt x="5008114" y="2306069"/>
                </a:cubicBezTo>
                <a:close/>
                <a:moveTo>
                  <a:pt x="6816246" y="2280623"/>
                </a:moveTo>
                <a:cubicBezTo>
                  <a:pt x="6824391" y="2280623"/>
                  <a:pt x="6830500" y="2286728"/>
                  <a:pt x="6830500" y="2294873"/>
                </a:cubicBezTo>
                <a:cubicBezTo>
                  <a:pt x="6830500" y="2303015"/>
                  <a:pt x="6824391" y="2309123"/>
                  <a:pt x="6816246" y="2309123"/>
                </a:cubicBezTo>
                <a:cubicBezTo>
                  <a:pt x="6808101" y="2309123"/>
                  <a:pt x="6801992" y="2303015"/>
                  <a:pt x="6801992" y="2294873"/>
                </a:cubicBezTo>
                <a:cubicBezTo>
                  <a:pt x="6801992" y="2286728"/>
                  <a:pt x="6808101" y="2280623"/>
                  <a:pt x="6816246" y="2280623"/>
                </a:cubicBezTo>
                <a:close/>
                <a:moveTo>
                  <a:pt x="7301887" y="2233780"/>
                </a:moveTo>
                <a:cubicBezTo>
                  <a:pt x="7313087" y="2233780"/>
                  <a:pt x="7321231" y="2242945"/>
                  <a:pt x="7321231" y="2253129"/>
                </a:cubicBezTo>
                <a:cubicBezTo>
                  <a:pt x="7321231" y="2263311"/>
                  <a:pt x="7313087" y="2272473"/>
                  <a:pt x="7301887" y="2272473"/>
                </a:cubicBezTo>
                <a:cubicBezTo>
                  <a:pt x="7291706" y="2272473"/>
                  <a:pt x="7282543" y="2264329"/>
                  <a:pt x="7282543" y="2253129"/>
                </a:cubicBezTo>
                <a:cubicBezTo>
                  <a:pt x="7282543" y="2242945"/>
                  <a:pt x="7290688" y="2233780"/>
                  <a:pt x="7301887" y="2233780"/>
                </a:cubicBezTo>
                <a:close/>
                <a:moveTo>
                  <a:pt x="11671645" y="2219524"/>
                </a:moveTo>
                <a:cubicBezTo>
                  <a:pt x="11673680" y="2219524"/>
                  <a:pt x="11676735" y="2221560"/>
                  <a:pt x="11676735" y="2224617"/>
                </a:cubicBezTo>
                <a:cubicBezTo>
                  <a:pt x="11676735" y="2227670"/>
                  <a:pt x="11674698" y="2229707"/>
                  <a:pt x="11671645" y="2229707"/>
                </a:cubicBezTo>
                <a:cubicBezTo>
                  <a:pt x="11668590" y="2229707"/>
                  <a:pt x="11666554" y="2227670"/>
                  <a:pt x="11666554" y="2224617"/>
                </a:cubicBezTo>
                <a:cubicBezTo>
                  <a:pt x="11666554" y="2221560"/>
                  <a:pt x="11668590" y="2219524"/>
                  <a:pt x="11671645" y="2219524"/>
                </a:cubicBezTo>
                <a:close/>
                <a:moveTo>
                  <a:pt x="10717669" y="2192034"/>
                </a:moveTo>
                <a:cubicBezTo>
                  <a:pt x="10724796" y="2192034"/>
                  <a:pt x="10731923" y="2198142"/>
                  <a:pt x="10731923" y="2206286"/>
                </a:cubicBezTo>
                <a:cubicBezTo>
                  <a:pt x="10731923" y="2214431"/>
                  <a:pt x="10725814" y="2220542"/>
                  <a:pt x="10717669" y="2220542"/>
                </a:cubicBezTo>
                <a:cubicBezTo>
                  <a:pt x="10709524" y="2220542"/>
                  <a:pt x="10703416" y="2214431"/>
                  <a:pt x="10703416" y="2206286"/>
                </a:cubicBezTo>
                <a:cubicBezTo>
                  <a:pt x="10703416" y="2198142"/>
                  <a:pt x="10709524" y="2192034"/>
                  <a:pt x="10717669" y="2192034"/>
                </a:cubicBezTo>
                <a:close/>
                <a:moveTo>
                  <a:pt x="4248637" y="2184910"/>
                </a:moveTo>
                <a:cubicBezTo>
                  <a:pt x="4263912" y="2184910"/>
                  <a:pt x="4276129" y="2197127"/>
                  <a:pt x="4276129" y="2212394"/>
                </a:cubicBezTo>
                <a:cubicBezTo>
                  <a:pt x="4276129" y="2227670"/>
                  <a:pt x="4263912" y="2239891"/>
                  <a:pt x="4248637" y="2239891"/>
                </a:cubicBezTo>
                <a:cubicBezTo>
                  <a:pt x="4233368" y="2239891"/>
                  <a:pt x="4221154" y="2227670"/>
                  <a:pt x="4221154" y="2212394"/>
                </a:cubicBezTo>
                <a:cubicBezTo>
                  <a:pt x="4221154" y="2197127"/>
                  <a:pt x="4233368" y="2184910"/>
                  <a:pt x="4248637" y="2184910"/>
                </a:cubicBezTo>
                <a:close/>
                <a:moveTo>
                  <a:pt x="10552733" y="2163530"/>
                </a:moveTo>
                <a:cubicBezTo>
                  <a:pt x="10556806" y="2164547"/>
                  <a:pt x="10558842" y="2166583"/>
                  <a:pt x="10558842" y="2169638"/>
                </a:cubicBezTo>
                <a:cubicBezTo>
                  <a:pt x="10558842" y="2172694"/>
                  <a:pt x="10556806" y="2174729"/>
                  <a:pt x="10552733" y="2174729"/>
                </a:cubicBezTo>
                <a:cubicBezTo>
                  <a:pt x="10549679" y="2174729"/>
                  <a:pt x="10546625" y="2172694"/>
                  <a:pt x="10546625" y="2169638"/>
                </a:cubicBezTo>
                <a:cubicBezTo>
                  <a:pt x="10546625" y="2166583"/>
                  <a:pt x="10548661" y="2163530"/>
                  <a:pt x="10552733" y="2163530"/>
                </a:cubicBezTo>
                <a:close/>
                <a:moveTo>
                  <a:pt x="11573905" y="2144178"/>
                </a:moveTo>
                <a:cubicBezTo>
                  <a:pt x="11581031" y="2143160"/>
                  <a:pt x="11586122" y="2148250"/>
                  <a:pt x="11586122" y="2155377"/>
                </a:cubicBezTo>
                <a:cubicBezTo>
                  <a:pt x="11586122" y="2161486"/>
                  <a:pt x="11581031" y="2166575"/>
                  <a:pt x="11573905" y="2166575"/>
                </a:cubicBezTo>
                <a:cubicBezTo>
                  <a:pt x="11567795" y="2166575"/>
                  <a:pt x="11561687" y="2161486"/>
                  <a:pt x="11561687" y="2155377"/>
                </a:cubicBezTo>
                <a:cubicBezTo>
                  <a:pt x="11561687" y="2149268"/>
                  <a:pt x="11566778" y="2144178"/>
                  <a:pt x="11573905" y="2144178"/>
                </a:cubicBezTo>
                <a:close/>
                <a:moveTo>
                  <a:pt x="10875476" y="2060694"/>
                </a:moveTo>
                <a:cubicBezTo>
                  <a:pt x="10879549" y="2060694"/>
                  <a:pt x="10883622" y="2063748"/>
                  <a:pt x="10883622" y="2068840"/>
                </a:cubicBezTo>
                <a:cubicBezTo>
                  <a:pt x="10883622" y="2073930"/>
                  <a:pt x="10879549" y="2076984"/>
                  <a:pt x="10875476" y="2076984"/>
                </a:cubicBezTo>
                <a:cubicBezTo>
                  <a:pt x="10870386" y="2076984"/>
                  <a:pt x="10867332" y="2072912"/>
                  <a:pt x="10867332" y="2068840"/>
                </a:cubicBezTo>
                <a:cubicBezTo>
                  <a:pt x="10867332" y="2063748"/>
                  <a:pt x="10871405" y="2060694"/>
                  <a:pt x="10875476" y="2060694"/>
                </a:cubicBezTo>
                <a:close/>
                <a:moveTo>
                  <a:pt x="9976480" y="2052572"/>
                </a:moveTo>
                <a:cubicBezTo>
                  <a:pt x="10001933" y="2052572"/>
                  <a:pt x="10023313" y="2072934"/>
                  <a:pt x="10023313" y="2099390"/>
                </a:cubicBezTo>
                <a:cubicBezTo>
                  <a:pt x="10023313" y="2124842"/>
                  <a:pt x="10001933" y="2146221"/>
                  <a:pt x="9976480" y="2146221"/>
                </a:cubicBezTo>
                <a:cubicBezTo>
                  <a:pt x="9950008" y="2146221"/>
                  <a:pt x="9929646" y="2124842"/>
                  <a:pt x="9929646" y="2099390"/>
                </a:cubicBezTo>
                <a:cubicBezTo>
                  <a:pt x="9929646" y="2072934"/>
                  <a:pt x="9951027" y="2052572"/>
                  <a:pt x="9976480" y="2052572"/>
                </a:cubicBezTo>
                <a:close/>
                <a:moveTo>
                  <a:pt x="8217174" y="2041361"/>
                </a:moveTo>
                <a:cubicBezTo>
                  <a:pt x="8239572" y="2041361"/>
                  <a:pt x="8257898" y="2059688"/>
                  <a:pt x="8257898" y="2082087"/>
                </a:cubicBezTo>
                <a:cubicBezTo>
                  <a:pt x="8257898" y="2104477"/>
                  <a:pt x="8239572" y="2122802"/>
                  <a:pt x="8217174" y="2122802"/>
                </a:cubicBezTo>
                <a:cubicBezTo>
                  <a:pt x="8194776" y="2122802"/>
                  <a:pt x="8176449" y="2104477"/>
                  <a:pt x="8176449" y="2082087"/>
                </a:cubicBezTo>
                <a:cubicBezTo>
                  <a:pt x="8176449" y="2059688"/>
                  <a:pt x="8194776" y="2041361"/>
                  <a:pt x="8217174" y="2041361"/>
                </a:cubicBezTo>
                <a:close/>
                <a:moveTo>
                  <a:pt x="11389625" y="2007776"/>
                </a:moveTo>
                <a:cubicBezTo>
                  <a:pt x="11396752" y="2007776"/>
                  <a:pt x="11401843" y="2012868"/>
                  <a:pt x="11401843" y="2019993"/>
                </a:cubicBezTo>
                <a:cubicBezTo>
                  <a:pt x="11401843" y="2026102"/>
                  <a:pt x="11396752" y="2032209"/>
                  <a:pt x="11389625" y="2032209"/>
                </a:cubicBezTo>
                <a:cubicBezTo>
                  <a:pt x="11383516" y="2032209"/>
                  <a:pt x="11377408" y="2027119"/>
                  <a:pt x="11377408" y="2019993"/>
                </a:cubicBezTo>
                <a:cubicBezTo>
                  <a:pt x="11377408" y="2013885"/>
                  <a:pt x="11382499" y="2007776"/>
                  <a:pt x="11389625" y="2007776"/>
                </a:cubicBezTo>
                <a:close/>
                <a:moveTo>
                  <a:pt x="11089281" y="1971100"/>
                </a:moveTo>
                <a:cubicBezTo>
                  <a:pt x="11092335" y="1971100"/>
                  <a:pt x="11094371" y="1973135"/>
                  <a:pt x="11094371" y="1976191"/>
                </a:cubicBezTo>
                <a:cubicBezTo>
                  <a:pt x="11094371" y="1979244"/>
                  <a:pt x="11092335" y="1981281"/>
                  <a:pt x="11089281" y="1981281"/>
                </a:cubicBezTo>
                <a:cubicBezTo>
                  <a:pt x="11086227" y="1981281"/>
                  <a:pt x="11084190" y="1979244"/>
                  <a:pt x="11084190" y="1976191"/>
                </a:cubicBezTo>
                <a:cubicBezTo>
                  <a:pt x="11084190" y="1973135"/>
                  <a:pt x="11086227" y="1971100"/>
                  <a:pt x="11089281" y="1971100"/>
                </a:cubicBezTo>
                <a:close/>
                <a:moveTo>
                  <a:pt x="607782" y="1958886"/>
                </a:moveTo>
                <a:cubicBezTo>
                  <a:pt x="618982" y="1958886"/>
                  <a:pt x="627126" y="1968049"/>
                  <a:pt x="627126" y="1978230"/>
                </a:cubicBezTo>
                <a:cubicBezTo>
                  <a:pt x="627126" y="1989429"/>
                  <a:pt x="617963" y="1997575"/>
                  <a:pt x="607782" y="1997575"/>
                </a:cubicBezTo>
                <a:cubicBezTo>
                  <a:pt x="596583" y="1997575"/>
                  <a:pt x="588438" y="1988410"/>
                  <a:pt x="588438" y="1978230"/>
                </a:cubicBezTo>
                <a:cubicBezTo>
                  <a:pt x="588438" y="1967031"/>
                  <a:pt x="597601" y="1958886"/>
                  <a:pt x="607782" y="1958886"/>
                </a:cubicBezTo>
                <a:close/>
                <a:moveTo>
                  <a:pt x="8754740" y="1924294"/>
                </a:moveTo>
                <a:cubicBezTo>
                  <a:pt x="8757794" y="1925312"/>
                  <a:pt x="8760849" y="1927349"/>
                  <a:pt x="8760849" y="1930402"/>
                </a:cubicBezTo>
                <a:cubicBezTo>
                  <a:pt x="8760849" y="1933458"/>
                  <a:pt x="8758812" y="1936513"/>
                  <a:pt x="8754740" y="1936513"/>
                </a:cubicBezTo>
                <a:cubicBezTo>
                  <a:pt x="8751685" y="1936513"/>
                  <a:pt x="8748631" y="1934476"/>
                  <a:pt x="8748631" y="1930402"/>
                </a:cubicBezTo>
                <a:cubicBezTo>
                  <a:pt x="8748631" y="1927349"/>
                  <a:pt x="8750667" y="1924294"/>
                  <a:pt x="8754740" y="1924294"/>
                </a:cubicBezTo>
                <a:close/>
                <a:moveTo>
                  <a:pt x="6224720" y="1894771"/>
                </a:moveTo>
                <a:cubicBezTo>
                  <a:pt x="6227774" y="1894771"/>
                  <a:pt x="6230829" y="1897823"/>
                  <a:pt x="6230829" y="1900877"/>
                </a:cubicBezTo>
                <a:cubicBezTo>
                  <a:pt x="6230829" y="1904948"/>
                  <a:pt x="6227774" y="1906983"/>
                  <a:pt x="6224720" y="1906983"/>
                </a:cubicBezTo>
                <a:cubicBezTo>
                  <a:pt x="6220647" y="1906983"/>
                  <a:pt x="6218611" y="1903930"/>
                  <a:pt x="6218611" y="1900877"/>
                </a:cubicBezTo>
                <a:cubicBezTo>
                  <a:pt x="6218611" y="1896803"/>
                  <a:pt x="6221665" y="1894771"/>
                  <a:pt x="6224720" y="1894771"/>
                </a:cubicBezTo>
                <a:close/>
                <a:moveTo>
                  <a:pt x="6900749" y="1835719"/>
                </a:moveTo>
                <a:cubicBezTo>
                  <a:pt x="6907876" y="1834702"/>
                  <a:pt x="6913985" y="1840812"/>
                  <a:pt x="6913985" y="1848957"/>
                </a:cubicBezTo>
                <a:cubicBezTo>
                  <a:pt x="6913985" y="1856084"/>
                  <a:pt x="6907876" y="1862192"/>
                  <a:pt x="6900749" y="1862192"/>
                </a:cubicBezTo>
                <a:cubicBezTo>
                  <a:pt x="6893622" y="1862192"/>
                  <a:pt x="6887514" y="1856084"/>
                  <a:pt x="6887514" y="1848957"/>
                </a:cubicBezTo>
                <a:cubicBezTo>
                  <a:pt x="6887514" y="1841829"/>
                  <a:pt x="6893622" y="1835719"/>
                  <a:pt x="6900749" y="1835719"/>
                </a:cubicBezTo>
                <a:close/>
                <a:moveTo>
                  <a:pt x="3320114" y="1834701"/>
                </a:moveTo>
                <a:cubicBezTo>
                  <a:pt x="3322150" y="1834701"/>
                  <a:pt x="3324187" y="1836737"/>
                  <a:pt x="3324187" y="1838772"/>
                </a:cubicBezTo>
                <a:cubicBezTo>
                  <a:pt x="3324187" y="1840809"/>
                  <a:pt x="3322150" y="1842845"/>
                  <a:pt x="3320114" y="1842845"/>
                </a:cubicBezTo>
                <a:cubicBezTo>
                  <a:pt x="3318077" y="1842845"/>
                  <a:pt x="3316042" y="1840809"/>
                  <a:pt x="3316042" y="1838772"/>
                </a:cubicBezTo>
                <a:cubicBezTo>
                  <a:pt x="3316042" y="1836737"/>
                  <a:pt x="3318077" y="1834701"/>
                  <a:pt x="3320114" y="1834701"/>
                </a:cubicBezTo>
                <a:close/>
                <a:moveTo>
                  <a:pt x="6968963" y="1829583"/>
                </a:moveTo>
                <a:cubicBezTo>
                  <a:pt x="6971000" y="1829583"/>
                  <a:pt x="6972017" y="1831619"/>
                  <a:pt x="6972017" y="1832637"/>
                </a:cubicBezTo>
                <a:cubicBezTo>
                  <a:pt x="6972017" y="1834674"/>
                  <a:pt x="6971000" y="1835691"/>
                  <a:pt x="6968963" y="1835691"/>
                </a:cubicBezTo>
                <a:cubicBezTo>
                  <a:pt x="6966927" y="1835691"/>
                  <a:pt x="6965909" y="1834674"/>
                  <a:pt x="6965909" y="1832637"/>
                </a:cubicBezTo>
                <a:cubicBezTo>
                  <a:pt x="6965909" y="1830601"/>
                  <a:pt x="6966927" y="1829583"/>
                  <a:pt x="6968963" y="1829583"/>
                </a:cubicBezTo>
                <a:close/>
                <a:moveTo>
                  <a:pt x="5026434" y="1816374"/>
                </a:moveTo>
                <a:cubicBezTo>
                  <a:pt x="5029485" y="1816374"/>
                  <a:pt x="5031521" y="1818411"/>
                  <a:pt x="5031521" y="1821463"/>
                </a:cubicBezTo>
                <a:cubicBezTo>
                  <a:pt x="5031521" y="1824518"/>
                  <a:pt x="5029485" y="1826554"/>
                  <a:pt x="5026434" y="1826554"/>
                </a:cubicBezTo>
                <a:cubicBezTo>
                  <a:pt x="5023379" y="1826554"/>
                  <a:pt x="5021344" y="1824518"/>
                  <a:pt x="5021344" y="1821463"/>
                </a:cubicBezTo>
                <a:cubicBezTo>
                  <a:pt x="5021344" y="1818411"/>
                  <a:pt x="5023379" y="1816374"/>
                  <a:pt x="5026434" y="1816374"/>
                </a:cubicBezTo>
                <a:close/>
                <a:moveTo>
                  <a:pt x="1693109" y="1810250"/>
                </a:moveTo>
                <a:cubicBezTo>
                  <a:pt x="1709398" y="1810250"/>
                  <a:pt x="1722634" y="1823487"/>
                  <a:pt x="1722634" y="1839778"/>
                </a:cubicBezTo>
                <a:cubicBezTo>
                  <a:pt x="1722634" y="1856067"/>
                  <a:pt x="1709398" y="1869303"/>
                  <a:pt x="1693109" y="1869303"/>
                </a:cubicBezTo>
                <a:cubicBezTo>
                  <a:pt x="1676819" y="1869303"/>
                  <a:pt x="1663584" y="1856067"/>
                  <a:pt x="1663584" y="1839778"/>
                </a:cubicBezTo>
                <a:cubicBezTo>
                  <a:pt x="1663584" y="1823487"/>
                  <a:pt x="1676819" y="1810250"/>
                  <a:pt x="1693109" y="1810250"/>
                </a:cubicBezTo>
                <a:close/>
                <a:moveTo>
                  <a:pt x="466263" y="1806168"/>
                </a:moveTo>
                <a:cubicBezTo>
                  <a:pt x="468300" y="1806168"/>
                  <a:pt x="470336" y="1808204"/>
                  <a:pt x="470336" y="1810240"/>
                </a:cubicBezTo>
                <a:cubicBezTo>
                  <a:pt x="470336" y="1812277"/>
                  <a:pt x="468300" y="1814313"/>
                  <a:pt x="466263" y="1814313"/>
                </a:cubicBezTo>
                <a:cubicBezTo>
                  <a:pt x="464227" y="1814313"/>
                  <a:pt x="462191" y="1812277"/>
                  <a:pt x="462191" y="1810240"/>
                </a:cubicBezTo>
                <a:cubicBezTo>
                  <a:pt x="462191" y="1808204"/>
                  <a:pt x="464227" y="1806168"/>
                  <a:pt x="466263" y="1806168"/>
                </a:cubicBezTo>
                <a:close/>
                <a:moveTo>
                  <a:pt x="11028194" y="1801104"/>
                </a:moveTo>
                <a:cubicBezTo>
                  <a:pt x="11034304" y="1800086"/>
                  <a:pt x="11040412" y="1806195"/>
                  <a:pt x="11040412" y="1813323"/>
                </a:cubicBezTo>
                <a:cubicBezTo>
                  <a:pt x="11040412" y="1820451"/>
                  <a:pt x="11034304" y="1825541"/>
                  <a:pt x="11028194" y="1825541"/>
                </a:cubicBezTo>
                <a:cubicBezTo>
                  <a:pt x="11021068" y="1825541"/>
                  <a:pt x="11015977" y="1819432"/>
                  <a:pt x="11015977" y="1813323"/>
                </a:cubicBezTo>
                <a:cubicBezTo>
                  <a:pt x="11015977" y="1806195"/>
                  <a:pt x="11022085" y="1801104"/>
                  <a:pt x="11028194" y="1801104"/>
                </a:cubicBezTo>
                <a:close/>
                <a:moveTo>
                  <a:pt x="9489820" y="1800068"/>
                </a:moveTo>
                <a:cubicBezTo>
                  <a:pt x="9509164" y="1800068"/>
                  <a:pt x="9524436" y="1815341"/>
                  <a:pt x="9524436" y="1834686"/>
                </a:cubicBezTo>
                <a:cubicBezTo>
                  <a:pt x="9524436" y="1854031"/>
                  <a:pt x="9509164" y="1869303"/>
                  <a:pt x="9489820" y="1869303"/>
                </a:cubicBezTo>
                <a:cubicBezTo>
                  <a:pt x="9470476" y="1869303"/>
                  <a:pt x="9455204" y="1854031"/>
                  <a:pt x="9455204" y="1834686"/>
                </a:cubicBezTo>
                <a:cubicBezTo>
                  <a:pt x="9455204" y="1815341"/>
                  <a:pt x="9470476" y="1800068"/>
                  <a:pt x="9489820" y="1800068"/>
                </a:cubicBezTo>
                <a:close/>
                <a:moveTo>
                  <a:pt x="10635201" y="1799039"/>
                </a:moveTo>
                <a:cubicBezTo>
                  <a:pt x="10639274" y="1799039"/>
                  <a:pt x="10642329" y="1802093"/>
                  <a:pt x="10642329" y="1806166"/>
                </a:cubicBezTo>
                <a:cubicBezTo>
                  <a:pt x="10642329" y="1810238"/>
                  <a:pt x="10639274" y="1813293"/>
                  <a:pt x="10635201" y="1813293"/>
                </a:cubicBezTo>
                <a:cubicBezTo>
                  <a:pt x="10631129" y="1813293"/>
                  <a:pt x="10628075" y="1810238"/>
                  <a:pt x="10628075" y="1806166"/>
                </a:cubicBezTo>
                <a:cubicBezTo>
                  <a:pt x="10628075" y="1802093"/>
                  <a:pt x="10631129" y="1799039"/>
                  <a:pt x="10635201" y="1799039"/>
                </a:cubicBezTo>
                <a:close/>
                <a:moveTo>
                  <a:pt x="8181540" y="1798022"/>
                </a:moveTo>
                <a:cubicBezTo>
                  <a:pt x="8184594" y="1797003"/>
                  <a:pt x="8186630" y="1800058"/>
                  <a:pt x="8186630" y="1803111"/>
                </a:cubicBezTo>
                <a:cubicBezTo>
                  <a:pt x="8186630" y="1806166"/>
                  <a:pt x="8184594" y="1808202"/>
                  <a:pt x="8181540" y="1808202"/>
                </a:cubicBezTo>
                <a:cubicBezTo>
                  <a:pt x="8178485" y="1808202"/>
                  <a:pt x="8176449" y="1806166"/>
                  <a:pt x="8176449" y="1803111"/>
                </a:cubicBezTo>
                <a:cubicBezTo>
                  <a:pt x="8176449" y="1800058"/>
                  <a:pt x="8178485" y="1798022"/>
                  <a:pt x="8181540" y="1798022"/>
                </a:cubicBezTo>
                <a:close/>
                <a:moveTo>
                  <a:pt x="5724840" y="1792952"/>
                </a:moveTo>
                <a:cubicBezTo>
                  <a:pt x="5727896" y="1792952"/>
                  <a:pt x="5730949" y="1796006"/>
                  <a:pt x="5730949" y="1799061"/>
                </a:cubicBezTo>
                <a:cubicBezTo>
                  <a:pt x="5730949" y="1802116"/>
                  <a:pt x="5727896" y="1805170"/>
                  <a:pt x="5724840" y="1805170"/>
                </a:cubicBezTo>
                <a:cubicBezTo>
                  <a:pt x="5721787" y="1805170"/>
                  <a:pt x="5718734" y="1802116"/>
                  <a:pt x="5718734" y="1799061"/>
                </a:cubicBezTo>
                <a:cubicBezTo>
                  <a:pt x="5718734" y="1796006"/>
                  <a:pt x="5721787" y="1792952"/>
                  <a:pt x="5724840" y="1792952"/>
                </a:cubicBezTo>
                <a:close/>
                <a:moveTo>
                  <a:pt x="10191302" y="1791912"/>
                </a:moveTo>
                <a:cubicBezTo>
                  <a:pt x="10198429" y="1791912"/>
                  <a:pt x="10204538" y="1798021"/>
                  <a:pt x="10204538" y="1805147"/>
                </a:cubicBezTo>
                <a:cubicBezTo>
                  <a:pt x="10204538" y="1812274"/>
                  <a:pt x="10198429" y="1818383"/>
                  <a:pt x="10191302" y="1818383"/>
                </a:cubicBezTo>
                <a:cubicBezTo>
                  <a:pt x="10184175" y="1818383"/>
                  <a:pt x="10178067" y="1812274"/>
                  <a:pt x="10178067" y="1805147"/>
                </a:cubicBezTo>
                <a:cubicBezTo>
                  <a:pt x="10178067" y="1798021"/>
                  <a:pt x="10184175" y="1791912"/>
                  <a:pt x="10191302" y="1791912"/>
                </a:cubicBezTo>
                <a:close/>
                <a:moveTo>
                  <a:pt x="5611817" y="1782750"/>
                </a:moveTo>
                <a:cubicBezTo>
                  <a:pt x="5612835" y="1782750"/>
                  <a:pt x="5613854" y="1783768"/>
                  <a:pt x="5613854" y="1784786"/>
                </a:cubicBezTo>
                <a:cubicBezTo>
                  <a:pt x="5613854" y="1785804"/>
                  <a:pt x="5612835" y="1786822"/>
                  <a:pt x="5611817" y="1786822"/>
                </a:cubicBezTo>
                <a:cubicBezTo>
                  <a:pt x="5610799" y="1786822"/>
                  <a:pt x="5609781" y="1785804"/>
                  <a:pt x="5609781" y="1784786"/>
                </a:cubicBezTo>
                <a:cubicBezTo>
                  <a:pt x="5609781" y="1783768"/>
                  <a:pt x="5610799" y="1782750"/>
                  <a:pt x="5611817" y="1782750"/>
                </a:cubicBezTo>
                <a:close/>
                <a:moveTo>
                  <a:pt x="2172677" y="1781757"/>
                </a:moveTo>
                <a:cubicBezTo>
                  <a:pt x="2184894" y="1781757"/>
                  <a:pt x="2195074" y="1791938"/>
                  <a:pt x="2195074" y="1804157"/>
                </a:cubicBezTo>
                <a:cubicBezTo>
                  <a:pt x="2195074" y="1816374"/>
                  <a:pt x="2184894" y="1826554"/>
                  <a:pt x="2172677" y="1826554"/>
                </a:cubicBezTo>
                <a:cubicBezTo>
                  <a:pt x="2160460" y="1826554"/>
                  <a:pt x="2150279" y="1816374"/>
                  <a:pt x="2150279" y="1804157"/>
                </a:cubicBezTo>
                <a:cubicBezTo>
                  <a:pt x="2150279" y="1791938"/>
                  <a:pt x="2160460" y="1781757"/>
                  <a:pt x="2172677" y="1781757"/>
                </a:cubicBezTo>
                <a:close/>
                <a:moveTo>
                  <a:pt x="8210047" y="1762412"/>
                </a:moveTo>
                <a:cubicBezTo>
                  <a:pt x="8215138" y="1762412"/>
                  <a:pt x="8219210" y="1766483"/>
                  <a:pt x="8219210" y="1771574"/>
                </a:cubicBezTo>
                <a:cubicBezTo>
                  <a:pt x="8219210" y="1776666"/>
                  <a:pt x="8215138" y="1780737"/>
                  <a:pt x="8210047" y="1780737"/>
                </a:cubicBezTo>
                <a:cubicBezTo>
                  <a:pt x="8204957" y="1780737"/>
                  <a:pt x="8200884" y="1776666"/>
                  <a:pt x="8200884" y="1771574"/>
                </a:cubicBezTo>
                <a:cubicBezTo>
                  <a:pt x="8200884" y="1766483"/>
                  <a:pt x="8204957" y="1762412"/>
                  <a:pt x="8210047" y="1762412"/>
                </a:cubicBezTo>
                <a:close/>
                <a:moveTo>
                  <a:pt x="559930" y="1753225"/>
                </a:moveTo>
                <a:cubicBezTo>
                  <a:pt x="567056" y="1753225"/>
                  <a:pt x="572147" y="1758316"/>
                  <a:pt x="572147" y="1765442"/>
                </a:cubicBezTo>
                <a:cubicBezTo>
                  <a:pt x="572147" y="1771551"/>
                  <a:pt x="567056" y="1777660"/>
                  <a:pt x="559930" y="1777660"/>
                </a:cubicBezTo>
                <a:cubicBezTo>
                  <a:pt x="553821" y="1777660"/>
                  <a:pt x="547713" y="1772569"/>
                  <a:pt x="547713" y="1765442"/>
                </a:cubicBezTo>
                <a:cubicBezTo>
                  <a:pt x="547713" y="1759333"/>
                  <a:pt x="552804" y="1753225"/>
                  <a:pt x="559930" y="1753225"/>
                </a:cubicBezTo>
                <a:close/>
                <a:moveTo>
                  <a:pt x="6170759" y="1745079"/>
                </a:moveTo>
                <a:cubicBezTo>
                  <a:pt x="6175850" y="1744060"/>
                  <a:pt x="6179922" y="1748132"/>
                  <a:pt x="6179922" y="1754241"/>
                </a:cubicBezTo>
                <a:cubicBezTo>
                  <a:pt x="6179922" y="1759332"/>
                  <a:pt x="6175850" y="1763405"/>
                  <a:pt x="6170759" y="1763405"/>
                </a:cubicBezTo>
                <a:cubicBezTo>
                  <a:pt x="6165669" y="1763405"/>
                  <a:pt x="6160578" y="1759332"/>
                  <a:pt x="6160578" y="1754241"/>
                </a:cubicBezTo>
                <a:cubicBezTo>
                  <a:pt x="6160578" y="1749150"/>
                  <a:pt x="6164651" y="1745079"/>
                  <a:pt x="6170759" y="1745079"/>
                </a:cubicBezTo>
                <a:close/>
                <a:moveTo>
                  <a:pt x="7806873" y="1737952"/>
                </a:moveTo>
                <a:cubicBezTo>
                  <a:pt x="7809927" y="1737952"/>
                  <a:pt x="7811963" y="1739988"/>
                  <a:pt x="7811963" y="1743043"/>
                </a:cubicBezTo>
                <a:cubicBezTo>
                  <a:pt x="7811963" y="1745079"/>
                  <a:pt x="7809927" y="1748133"/>
                  <a:pt x="7806873" y="1748133"/>
                </a:cubicBezTo>
                <a:cubicBezTo>
                  <a:pt x="7803818" y="1748133"/>
                  <a:pt x="7801782" y="1746097"/>
                  <a:pt x="7801782" y="1743043"/>
                </a:cubicBezTo>
                <a:cubicBezTo>
                  <a:pt x="7801782" y="1739988"/>
                  <a:pt x="7803818" y="1737952"/>
                  <a:pt x="7806873" y="1737952"/>
                </a:cubicBezTo>
                <a:close/>
                <a:moveTo>
                  <a:pt x="961068" y="1706391"/>
                </a:moveTo>
                <a:cubicBezTo>
                  <a:pt x="964122" y="1706391"/>
                  <a:pt x="967176" y="1708427"/>
                  <a:pt x="967176" y="1712500"/>
                </a:cubicBezTo>
                <a:cubicBezTo>
                  <a:pt x="967176" y="1715555"/>
                  <a:pt x="964122" y="1718608"/>
                  <a:pt x="961068" y="1718608"/>
                </a:cubicBezTo>
                <a:cubicBezTo>
                  <a:pt x="958013" y="1718608"/>
                  <a:pt x="954959" y="1715555"/>
                  <a:pt x="954959" y="1712500"/>
                </a:cubicBezTo>
                <a:cubicBezTo>
                  <a:pt x="954959" y="1709445"/>
                  <a:pt x="958013" y="1706391"/>
                  <a:pt x="961068" y="1706391"/>
                </a:cubicBezTo>
                <a:close/>
                <a:moveTo>
                  <a:pt x="4813613" y="1703336"/>
                </a:moveTo>
                <a:cubicBezTo>
                  <a:pt x="4815650" y="1703336"/>
                  <a:pt x="4817688" y="1705371"/>
                  <a:pt x="4817688" y="1707408"/>
                </a:cubicBezTo>
                <a:cubicBezTo>
                  <a:pt x="4817688" y="1709444"/>
                  <a:pt x="4815650" y="1711481"/>
                  <a:pt x="4813613" y="1711481"/>
                </a:cubicBezTo>
                <a:cubicBezTo>
                  <a:pt x="4811579" y="1711481"/>
                  <a:pt x="4809541" y="1709444"/>
                  <a:pt x="4809541" y="1707408"/>
                </a:cubicBezTo>
                <a:cubicBezTo>
                  <a:pt x="4809541" y="1705371"/>
                  <a:pt x="4811579" y="1703336"/>
                  <a:pt x="4813613" y="1703336"/>
                </a:cubicBezTo>
                <a:close/>
                <a:moveTo>
                  <a:pt x="4269970" y="1698253"/>
                </a:moveTo>
                <a:cubicBezTo>
                  <a:pt x="4287274" y="1699272"/>
                  <a:pt x="4300511" y="1712507"/>
                  <a:pt x="4300511" y="1728798"/>
                </a:cubicBezTo>
                <a:cubicBezTo>
                  <a:pt x="4300511" y="1745088"/>
                  <a:pt x="4287274" y="1758324"/>
                  <a:pt x="4269970" y="1758324"/>
                </a:cubicBezTo>
                <a:cubicBezTo>
                  <a:pt x="4253681" y="1758324"/>
                  <a:pt x="4239427" y="1745088"/>
                  <a:pt x="4239427" y="1728798"/>
                </a:cubicBezTo>
                <a:cubicBezTo>
                  <a:pt x="4239427" y="1712507"/>
                  <a:pt x="4252663" y="1698253"/>
                  <a:pt x="4269970" y="1698253"/>
                </a:cubicBezTo>
                <a:close/>
                <a:moveTo>
                  <a:pt x="7008670" y="1697244"/>
                </a:moveTo>
                <a:cubicBezTo>
                  <a:pt x="7010705" y="1697244"/>
                  <a:pt x="7013760" y="1699281"/>
                  <a:pt x="7013760" y="1702335"/>
                </a:cubicBezTo>
                <a:cubicBezTo>
                  <a:pt x="7013760" y="1705389"/>
                  <a:pt x="7011724" y="1707425"/>
                  <a:pt x="7008670" y="1707425"/>
                </a:cubicBezTo>
                <a:cubicBezTo>
                  <a:pt x="7005615" y="1707425"/>
                  <a:pt x="7003579" y="1705389"/>
                  <a:pt x="7003579" y="1702335"/>
                </a:cubicBezTo>
                <a:cubicBezTo>
                  <a:pt x="7003579" y="1699281"/>
                  <a:pt x="7005615" y="1697244"/>
                  <a:pt x="7008670" y="1697244"/>
                </a:cubicBezTo>
                <a:close/>
                <a:moveTo>
                  <a:pt x="3364842" y="1697228"/>
                </a:moveTo>
                <a:cubicBezTo>
                  <a:pt x="3367896" y="1697228"/>
                  <a:pt x="3370952" y="1700282"/>
                  <a:pt x="3370952" y="1703336"/>
                </a:cubicBezTo>
                <a:cubicBezTo>
                  <a:pt x="3370952" y="1707409"/>
                  <a:pt x="3367896" y="1709445"/>
                  <a:pt x="3364842" y="1709445"/>
                </a:cubicBezTo>
                <a:cubicBezTo>
                  <a:pt x="3360770" y="1709445"/>
                  <a:pt x="3358734" y="1706391"/>
                  <a:pt x="3358734" y="1703336"/>
                </a:cubicBezTo>
                <a:cubicBezTo>
                  <a:pt x="3358734" y="1700282"/>
                  <a:pt x="3361788" y="1697228"/>
                  <a:pt x="3364842" y="1697228"/>
                </a:cubicBezTo>
                <a:close/>
                <a:moveTo>
                  <a:pt x="1989412" y="1695213"/>
                </a:moveTo>
                <a:cubicBezTo>
                  <a:pt x="1995522" y="1695213"/>
                  <a:pt x="2000613" y="1700305"/>
                  <a:pt x="2000613" y="1706413"/>
                </a:cubicBezTo>
                <a:cubicBezTo>
                  <a:pt x="2000613" y="1712522"/>
                  <a:pt x="1995522" y="1717613"/>
                  <a:pt x="1989412" y="1717613"/>
                </a:cubicBezTo>
                <a:cubicBezTo>
                  <a:pt x="1983305" y="1717613"/>
                  <a:pt x="1978214" y="1712522"/>
                  <a:pt x="1978214" y="1706413"/>
                </a:cubicBezTo>
                <a:cubicBezTo>
                  <a:pt x="1978214" y="1700305"/>
                  <a:pt x="1983305" y="1695213"/>
                  <a:pt x="1989412" y="1695213"/>
                </a:cubicBezTo>
                <a:close/>
                <a:moveTo>
                  <a:pt x="3038026" y="1681956"/>
                </a:moveTo>
                <a:cubicBezTo>
                  <a:pt x="3039044" y="1680938"/>
                  <a:pt x="3040062" y="1681956"/>
                  <a:pt x="3040062" y="1683992"/>
                </a:cubicBezTo>
                <a:cubicBezTo>
                  <a:pt x="3040062" y="1685011"/>
                  <a:pt x="3039044" y="1686029"/>
                  <a:pt x="3038026" y="1686029"/>
                </a:cubicBezTo>
                <a:cubicBezTo>
                  <a:pt x="3037008" y="1686029"/>
                  <a:pt x="3035990" y="1685011"/>
                  <a:pt x="3035990" y="1683992"/>
                </a:cubicBezTo>
                <a:cubicBezTo>
                  <a:pt x="3035990" y="1682974"/>
                  <a:pt x="3037008" y="1681956"/>
                  <a:pt x="3038026" y="1681956"/>
                </a:cubicBezTo>
                <a:close/>
                <a:moveTo>
                  <a:pt x="2787638" y="1677907"/>
                </a:moveTo>
                <a:cubicBezTo>
                  <a:pt x="2796801" y="1677907"/>
                  <a:pt x="2803927" y="1685033"/>
                  <a:pt x="2803927" y="1694197"/>
                </a:cubicBezTo>
                <a:cubicBezTo>
                  <a:pt x="2803927" y="1703360"/>
                  <a:pt x="2796801" y="1710486"/>
                  <a:pt x="2787638" y="1710486"/>
                </a:cubicBezTo>
                <a:cubicBezTo>
                  <a:pt x="2778479" y="1710486"/>
                  <a:pt x="2771350" y="1703360"/>
                  <a:pt x="2771350" y="1694197"/>
                </a:cubicBezTo>
                <a:cubicBezTo>
                  <a:pt x="2771350" y="1685033"/>
                  <a:pt x="2778479" y="1677907"/>
                  <a:pt x="2787638" y="1677907"/>
                </a:cubicBezTo>
                <a:close/>
                <a:moveTo>
                  <a:pt x="8908476" y="1670778"/>
                </a:moveTo>
                <a:cubicBezTo>
                  <a:pt x="8910512" y="1670778"/>
                  <a:pt x="8913566" y="1672813"/>
                  <a:pt x="8913566" y="1675869"/>
                </a:cubicBezTo>
                <a:cubicBezTo>
                  <a:pt x="8913566" y="1678923"/>
                  <a:pt x="8911530" y="1680959"/>
                  <a:pt x="8908476" y="1680959"/>
                </a:cubicBezTo>
                <a:cubicBezTo>
                  <a:pt x="8905421" y="1680959"/>
                  <a:pt x="8903385" y="1678923"/>
                  <a:pt x="8903385" y="1675869"/>
                </a:cubicBezTo>
                <a:cubicBezTo>
                  <a:pt x="8903385" y="1672813"/>
                  <a:pt x="8905421" y="1670778"/>
                  <a:pt x="8908476" y="1670778"/>
                </a:cubicBezTo>
                <a:close/>
                <a:moveTo>
                  <a:pt x="9803401" y="1667723"/>
                </a:moveTo>
                <a:cubicBezTo>
                  <a:pt x="9809509" y="1667723"/>
                  <a:pt x="9815617" y="1672813"/>
                  <a:pt x="9815617" y="1679940"/>
                </a:cubicBezTo>
                <a:cubicBezTo>
                  <a:pt x="9815617" y="1686048"/>
                  <a:pt x="9810527" y="1692156"/>
                  <a:pt x="9803401" y="1692156"/>
                </a:cubicBezTo>
                <a:cubicBezTo>
                  <a:pt x="9796274" y="1692156"/>
                  <a:pt x="9791183" y="1687066"/>
                  <a:pt x="9791183" y="1679940"/>
                </a:cubicBezTo>
                <a:cubicBezTo>
                  <a:pt x="9791183" y="1673832"/>
                  <a:pt x="9796274" y="1667723"/>
                  <a:pt x="9803401" y="1667723"/>
                </a:cubicBezTo>
                <a:close/>
                <a:moveTo>
                  <a:pt x="7189895" y="1665690"/>
                </a:moveTo>
                <a:cubicBezTo>
                  <a:pt x="7197021" y="1665690"/>
                  <a:pt x="7202112" y="1670781"/>
                  <a:pt x="7202112" y="1677908"/>
                </a:cubicBezTo>
                <a:cubicBezTo>
                  <a:pt x="7202112" y="1685034"/>
                  <a:pt x="7197021" y="1690124"/>
                  <a:pt x="7189895" y="1690124"/>
                </a:cubicBezTo>
                <a:cubicBezTo>
                  <a:pt x="7182768" y="1690124"/>
                  <a:pt x="7177677" y="1685034"/>
                  <a:pt x="7177677" y="1677908"/>
                </a:cubicBezTo>
                <a:cubicBezTo>
                  <a:pt x="7177677" y="1670781"/>
                  <a:pt x="7182768" y="1665690"/>
                  <a:pt x="7189895" y="1665690"/>
                </a:cubicBezTo>
                <a:close/>
                <a:moveTo>
                  <a:pt x="6840681" y="1665682"/>
                </a:moveTo>
                <a:cubicBezTo>
                  <a:pt x="6869188" y="1665682"/>
                  <a:pt x="6890568" y="1688080"/>
                  <a:pt x="6890568" y="1714552"/>
                </a:cubicBezTo>
                <a:cubicBezTo>
                  <a:pt x="6890568" y="1742044"/>
                  <a:pt x="6868170" y="1763425"/>
                  <a:pt x="6840681" y="1763425"/>
                </a:cubicBezTo>
                <a:cubicBezTo>
                  <a:pt x="6813192" y="1763425"/>
                  <a:pt x="6790793" y="1741026"/>
                  <a:pt x="6790793" y="1714552"/>
                </a:cubicBezTo>
                <a:cubicBezTo>
                  <a:pt x="6790793" y="1687063"/>
                  <a:pt x="6813192" y="1665682"/>
                  <a:pt x="6840681" y="1665682"/>
                </a:cubicBezTo>
                <a:close/>
                <a:moveTo>
                  <a:pt x="4489879" y="1651438"/>
                </a:moveTo>
                <a:cubicBezTo>
                  <a:pt x="4494968" y="1651438"/>
                  <a:pt x="4500062" y="1656528"/>
                  <a:pt x="4500062" y="1661619"/>
                </a:cubicBezTo>
                <a:cubicBezTo>
                  <a:pt x="4500062" y="1666710"/>
                  <a:pt x="4495988" y="1671800"/>
                  <a:pt x="4489879" y="1671800"/>
                </a:cubicBezTo>
                <a:cubicBezTo>
                  <a:pt x="4484789" y="1671800"/>
                  <a:pt x="4479698" y="1667727"/>
                  <a:pt x="4479698" y="1661619"/>
                </a:cubicBezTo>
                <a:cubicBezTo>
                  <a:pt x="4479698" y="1656528"/>
                  <a:pt x="4483769" y="1651438"/>
                  <a:pt x="4489879" y="1651438"/>
                </a:cubicBezTo>
                <a:close/>
                <a:moveTo>
                  <a:pt x="4124356" y="1643267"/>
                </a:moveTo>
                <a:cubicBezTo>
                  <a:pt x="4130464" y="1643267"/>
                  <a:pt x="4135556" y="1648358"/>
                  <a:pt x="4135556" y="1654466"/>
                </a:cubicBezTo>
                <a:cubicBezTo>
                  <a:pt x="4135556" y="1660575"/>
                  <a:pt x="4130464" y="1665666"/>
                  <a:pt x="4124356" y="1665666"/>
                </a:cubicBezTo>
                <a:cubicBezTo>
                  <a:pt x="4118247" y="1665666"/>
                  <a:pt x="4113157" y="1660575"/>
                  <a:pt x="4113157" y="1654466"/>
                </a:cubicBezTo>
                <a:cubicBezTo>
                  <a:pt x="4113157" y="1648358"/>
                  <a:pt x="4118247" y="1643267"/>
                  <a:pt x="4124356" y="1643267"/>
                </a:cubicBezTo>
                <a:close/>
                <a:moveTo>
                  <a:pt x="1369383" y="1634128"/>
                </a:moveTo>
                <a:cubicBezTo>
                  <a:pt x="1378546" y="1634128"/>
                  <a:pt x="1384655" y="1641256"/>
                  <a:pt x="1384655" y="1649400"/>
                </a:cubicBezTo>
                <a:cubicBezTo>
                  <a:pt x="1384655" y="1657544"/>
                  <a:pt x="1377528" y="1664671"/>
                  <a:pt x="1369383" y="1664671"/>
                </a:cubicBezTo>
                <a:cubicBezTo>
                  <a:pt x="1361238" y="1664671"/>
                  <a:pt x="1354111" y="1657544"/>
                  <a:pt x="1354111" y="1649400"/>
                </a:cubicBezTo>
                <a:cubicBezTo>
                  <a:pt x="1354111" y="1641256"/>
                  <a:pt x="1361238" y="1634128"/>
                  <a:pt x="1369383" y="1634128"/>
                </a:cubicBezTo>
                <a:close/>
                <a:moveTo>
                  <a:pt x="9290270" y="1625987"/>
                </a:moveTo>
                <a:cubicBezTo>
                  <a:pt x="9293324" y="1625987"/>
                  <a:pt x="9295360" y="1628022"/>
                  <a:pt x="9295360" y="1631077"/>
                </a:cubicBezTo>
                <a:cubicBezTo>
                  <a:pt x="9295360" y="1634131"/>
                  <a:pt x="9293324" y="1636167"/>
                  <a:pt x="9290270" y="1636167"/>
                </a:cubicBezTo>
                <a:cubicBezTo>
                  <a:pt x="9287215" y="1636167"/>
                  <a:pt x="9285179" y="1634131"/>
                  <a:pt x="9285179" y="1631077"/>
                </a:cubicBezTo>
                <a:cubicBezTo>
                  <a:pt x="9285179" y="1628022"/>
                  <a:pt x="9287215" y="1625987"/>
                  <a:pt x="9290270" y="1625987"/>
                </a:cubicBezTo>
                <a:close/>
                <a:moveTo>
                  <a:pt x="1867190" y="1615780"/>
                </a:moveTo>
                <a:cubicBezTo>
                  <a:pt x="1874317" y="1615780"/>
                  <a:pt x="1879408" y="1620871"/>
                  <a:pt x="1879408" y="1627997"/>
                </a:cubicBezTo>
                <a:cubicBezTo>
                  <a:pt x="1879408" y="1635124"/>
                  <a:pt x="1874317" y="1640215"/>
                  <a:pt x="1867190" y="1640215"/>
                </a:cubicBezTo>
                <a:cubicBezTo>
                  <a:pt x="1860064" y="1640215"/>
                  <a:pt x="1854973" y="1635124"/>
                  <a:pt x="1854973" y="1627997"/>
                </a:cubicBezTo>
                <a:cubicBezTo>
                  <a:pt x="1854973" y="1621888"/>
                  <a:pt x="1860064" y="1615780"/>
                  <a:pt x="1867190" y="1615780"/>
                </a:cubicBezTo>
                <a:close/>
                <a:moveTo>
                  <a:pt x="1952765" y="1611732"/>
                </a:moveTo>
                <a:cubicBezTo>
                  <a:pt x="1970074" y="1611732"/>
                  <a:pt x="1985346" y="1627003"/>
                  <a:pt x="1985346" y="1644310"/>
                </a:cubicBezTo>
                <a:cubicBezTo>
                  <a:pt x="1985346" y="1662635"/>
                  <a:pt x="1971092" y="1676889"/>
                  <a:pt x="1952765" y="1676889"/>
                </a:cubicBezTo>
                <a:cubicBezTo>
                  <a:pt x="1934440" y="1676889"/>
                  <a:pt x="1920186" y="1662635"/>
                  <a:pt x="1920186" y="1644310"/>
                </a:cubicBezTo>
                <a:cubicBezTo>
                  <a:pt x="1920186" y="1625985"/>
                  <a:pt x="1934440" y="1611732"/>
                  <a:pt x="1952765" y="1611732"/>
                </a:cubicBezTo>
                <a:close/>
                <a:moveTo>
                  <a:pt x="7601213" y="1601545"/>
                </a:moveTo>
                <a:cubicBezTo>
                  <a:pt x="7607322" y="1601545"/>
                  <a:pt x="7612413" y="1606636"/>
                  <a:pt x="7612413" y="1612743"/>
                </a:cubicBezTo>
                <a:cubicBezTo>
                  <a:pt x="7612413" y="1618852"/>
                  <a:pt x="7607322" y="1623943"/>
                  <a:pt x="7601213" y="1623943"/>
                </a:cubicBezTo>
                <a:cubicBezTo>
                  <a:pt x="7595105" y="1623943"/>
                  <a:pt x="7590014" y="1618852"/>
                  <a:pt x="7590014" y="1612743"/>
                </a:cubicBezTo>
                <a:cubicBezTo>
                  <a:pt x="7590014" y="1606636"/>
                  <a:pt x="7595105" y="1601545"/>
                  <a:pt x="7601213" y="1601545"/>
                </a:cubicBezTo>
                <a:close/>
                <a:moveTo>
                  <a:pt x="4432839" y="1598471"/>
                </a:moveTo>
                <a:cubicBezTo>
                  <a:pt x="4443020" y="1598471"/>
                  <a:pt x="4450147" y="1606616"/>
                  <a:pt x="4450147" y="1615779"/>
                </a:cubicBezTo>
                <a:cubicBezTo>
                  <a:pt x="4450147" y="1624941"/>
                  <a:pt x="4443020" y="1633087"/>
                  <a:pt x="4432839" y="1633087"/>
                </a:cubicBezTo>
                <a:cubicBezTo>
                  <a:pt x="4423675" y="1633087"/>
                  <a:pt x="4415530" y="1625960"/>
                  <a:pt x="4415530" y="1615779"/>
                </a:cubicBezTo>
                <a:cubicBezTo>
                  <a:pt x="4415530" y="1606616"/>
                  <a:pt x="4422657" y="1598471"/>
                  <a:pt x="4432839" y="1598471"/>
                </a:cubicBezTo>
                <a:close/>
                <a:moveTo>
                  <a:pt x="8604059" y="1598470"/>
                </a:moveTo>
                <a:cubicBezTo>
                  <a:pt x="8616276" y="1598470"/>
                  <a:pt x="8627476" y="1608650"/>
                  <a:pt x="8627476" y="1621886"/>
                </a:cubicBezTo>
                <a:cubicBezTo>
                  <a:pt x="8627476" y="1634103"/>
                  <a:pt x="8617295" y="1645302"/>
                  <a:pt x="8604059" y="1645302"/>
                </a:cubicBezTo>
                <a:cubicBezTo>
                  <a:pt x="8590823" y="1645302"/>
                  <a:pt x="8580642" y="1635121"/>
                  <a:pt x="8580642" y="1621886"/>
                </a:cubicBezTo>
                <a:cubicBezTo>
                  <a:pt x="8580642" y="1608650"/>
                  <a:pt x="8590823" y="1598470"/>
                  <a:pt x="8604059" y="1598470"/>
                </a:cubicBezTo>
                <a:close/>
                <a:moveTo>
                  <a:pt x="970231" y="1592364"/>
                </a:moveTo>
                <a:cubicBezTo>
                  <a:pt x="979394" y="1592364"/>
                  <a:pt x="985503" y="1599491"/>
                  <a:pt x="985503" y="1607636"/>
                </a:cubicBezTo>
                <a:cubicBezTo>
                  <a:pt x="985503" y="1615781"/>
                  <a:pt x="978376" y="1622908"/>
                  <a:pt x="970231" y="1622908"/>
                </a:cubicBezTo>
                <a:cubicBezTo>
                  <a:pt x="962086" y="1622908"/>
                  <a:pt x="954959" y="1615781"/>
                  <a:pt x="954959" y="1607636"/>
                </a:cubicBezTo>
                <a:cubicBezTo>
                  <a:pt x="954959" y="1599491"/>
                  <a:pt x="962086" y="1592364"/>
                  <a:pt x="970231" y="1592364"/>
                </a:cubicBezTo>
                <a:close/>
                <a:moveTo>
                  <a:pt x="8077693" y="1588309"/>
                </a:moveTo>
                <a:cubicBezTo>
                  <a:pt x="8088892" y="1588309"/>
                  <a:pt x="8099073" y="1597471"/>
                  <a:pt x="8099073" y="1609690"/>
                </a:cubicBezTo>
                <a:cubicBezTo>
                  <a:pt x="8099073" y="1621906"/>
                  <a:pt x="8088892" y="1631068"/>
                  <a:pt x="8077693" y="1631068"/>
                </a:cubicBezTo>
                <a:cubicBezTo>
                  <a:pt x="8065475" y="1631068"/>
                  <a:pt x="8056312" y="1621906"/>
                  <a:pt x="8056312" y="1609690"/>
                </a:cubicBezTo>
                <a:cubicBezTo>
                  <a:pt x="8056312" y="1597471"/>
                  <a:pt x="8066493" y="1588309"/>
                  <a:pt x="8077693" y="1588309"/>
                </a:cubicBezTo>
                <a:close/>
                <a:moveTo>
                  <a:pt x="10993578" y="1587269"/>
                </a:moveTo>
                <a:cubicBezTo>
                  <a:pt x="10999687" y="1588288"/>
                  <a:pt x="11004777" y="1593379"/>
                  <a:pt x="11004777" y="1598469"/>
                </a:cubicBezTo>
                <a:cubicBezTo>
                  <a:pt x="11004777" y="1604577"/>
                  <a:pt x="10999687" y="1609668"/>
                  <a:pt x="10993578" y="1609668"/>
                </a:cubicBezTo>
                <a:cubicBezTo>
                  <a:pt x="10987469" y="1609668"/>
                  <a:pt x="10982378" y="1604577"/>
                  <a:pt x="10982378" y="1598469"/>
                </a:cubicBezTo>
                <a:cubicBezTo>
                  <a:pt x="10982378" y="1592360"/>
                  <a:pt x="10987469" y="1587269"/>
                  <a:pt x="10993578" y="1587269"/>
                </a:cubicBezTo>
                <a:close/>
                <a:moveTo>
                  <a:pt x="1053773" y="1581190"/>
                </a:moveTo>
                <a:cubicBezTo>
                  <a:pt x="1057845" y="1580171"/>
                  <a:pt x="1061918" y="1584246"/>
                  <a:pt x="1061918" y="1589335"/>
                </a:cubicBezTo>
                <a:cubicBezTo>
                  <a:pt x="1061918" y="1594424"/>
                  <a:pt x="1057845" y="1597478"/>
                  <a:pt x="1053773" y="1597478"/>
                </a:cubicBezTo>
                <a:cubicBezTo>
                  <a:pt x="1048682" y="1597478"/>
                  <a:pt x="1045628" y="1593408"/>
                  <a:pt x="1045628" y="1589335"/>
                </a:cubicBezTo>
                <a:cubicBezTo>
                  <a:pt x="1045628" y="1584246"/>
                  <a:pt x="1049700" y="1581190"/>
                  <a:pt x="1053773" y="1581190"/>
                </a:cubicBezTo>
                <a:close/>
                <a:moveTo>
                  <a:pt x="6563753" y="1579126"/>
                </a:moveTo>
                <a:cubicBezTo>
                  <a:pt x="6569861" y="1579126"/>
                  <a:pt x="6574952" y="1584217"/>
                  <a:pt x="6574952" y="1590325"/>
                </a:cubicBezTo>
                <a:cubicBezTo>
                  <a:pt x="6574952" y="1596434"/>
                  <a:pt x="6569861" y="1601524"/>
                  <a:pt x="6563753" y="1601524"/>
                </a:cubicBezTo>
                <a:cubicBezTo>
                  <a:pt x="6557644" y="1601524"/>
                  <a:pt x="6552553" y="1596434"/>
                  <a:pt x="6552553" y="1590325"/>
                </a:cubicBezTo>
                <a:cubicBezTo>
                  <a:pt x="6552553" y="1584217"/>
                  <a:pt x="6557644" y="1579126"/>
                  <a:pt x="6563753" y="1579126"/>
                </a:cubicBezTo>
                <a:close/>
                <a:moveTo>
                  <a:pt x="9187440" y="1578129"/>
                </a:moveTo>
                <a:cubicBezTo>
                  <a:pt x="9193548" y="1578129"/>
                  <a:pt x="9198639" y="1583220"/>
                  <a:pt x="9198639" y="1589328"/>
                </a:cubicBezTo>
                <a:cubicBezTo>
                  <a:pt x="9198639" y="1595436"/>
                  <a:pt x="9193548" y="1600526"/>
                  <a:pt x="9187440" y="1600526"/>
                </a:cubicBezTo>
                <a:cubicBezTo>
                  <a:pt x="9181331" y="1600526"/>
                  <a:pt x="9176240" y="1595436"/>
                  <a:pt x="9176240" y="1589328"/>
                </a:cubicBezTo>
                <a:cubicBezTo>
                  <a:pt x="9176240" y="1583220"/>
                  <a:pt x="9181331" y="1578129"/>
                  <a:pt x="9187440" y="1578129"/>
                </a:cubicBezTo>
                <a:close/>
                <a:moveTo>
                  <a:pt x="5811366" y="1539421"/>
                </a:moveTo>
                <a:cubicBezTo>
                  <a:pt x="5816457" y="1539421"/>
                  <a:pt x="5821547" y="1543493"/>
                  <a:pt x="5821547" y="1549602"/>
                </a:cubicBezTo>
                <a:cubicBezTo>
                  <a:pt x="5821547" y="1555711"/>
                  <a:pt x="5816457" y="1559783"/>
                  <a:pt x="5811366" y="1559783"/>
                </a:cubicBezTo>
                <a:cubicBezTo>
                  <a:pt x="5805258" y="1559783"/>
                  <a:pt x="5801185" y="1555711"/>
                  <a:pt x="5801185" y="1549602"/>
                </a:cubicBezTo>
                <a:cubicBezTo>
                  <a:pt x="5801185" y="1544512"/>
                  <a:pt x="5805258" y="1539421"/>
                  <a:pt x="5811366" y="1539421"/>
                </a:cubicBezTo>
                <a:close/>
                <a:moveTo>
                  <a:pt x="6556626" y="1510942"/>
                </a:moveTo>
                <a:cubicBezTo>
                  <a:pt x="6562734" y="1510942"/>
                  <a:pt x="6568843" y="1516032"/>
                  <a:pt x="6568843" y="1523160"/>
                </a:cubicBezTo>
                <a:cubicBezTo>
                  <a:pt x="6568843" y="1530285"/>
                  <a:pt x="6563752" y="1535375"/>
                  <a:pt x="6556626" y="1535375"/>
                </a:cubicBezTo>
                <a:cubicBezTo>
                  <a:pt x="6549499" y="1535375"/>
                  <a:pt x="6544408" y="1530285"/>
                  <a:pt x="6544408" y="1523160"/>
                </a:cubicBezTo>
                <a:cubicBezTo>
                  <a:pt x="6544408" y="1516032"/>
                  <a:pt x="6549499" y="1510942"/>
                  <a:pt x="6556626" y="1510942"/>
                </a:cubicBezTo>
                <a:close/>
                <a:moveTo>
                  <a:pt x="5064100" y="1507884"/>
                </a:moveTo>
                <a:cubicBezTo>
                  <a:pt x="5071226" y="1506866"/>
                  <a:pt x="5076314" y="1512975"/>
                  <a:pt x="5076314" y="1520102"/>
                </a:cubicBezTo>
                <a:cubicBezTo>
                  <a:pt x="5076314" y="1527228"/>
                  <a:pt x="5071226" y="1532317"/>
                  <a:pt x="5064100" y="1532317"/>
                </a:cubicBezTo>
                <a:cubicBezTo>
                  <a:pt x="5056975" y="1532317"/>
                  <a:pt x="5051886" y="1527228"/>
                  <a:pt x="5051886" y="1520102"/>
                </a:cubicBezTo>
                <a:cubicBezTo>
                  <a:pt x="5051886" y="1512975"/>
                  <a:pt x="5056975" y="1507884"/>
                  <a:pt x="5064100" y="1507884"/>
                </a:cubicBezTo>
                <a:close/>
                <a:moveTo>
                  <a:pt x="12045293" y="1495671"/>
                </a:moveTo>
                <a:cubicBezTo>
                  <a:pt x="12061582" y="1496689"/>
                  <a:pt x="12074818" y="1509924"/>
                  <a:pt x="12074818" y="1525195"/>
                </a:cubicBezTo>
                <a:cubicBezTo>
                  <a:pt x="12074818" y="1541483"/>
                  <a:pt x="12061582" y="1553701"/>
                  <a:pt x="12045293" y="1553701"/>
                </a:cubicBezTo>
                <a:cubicBezTo>
                  <a:pt x="12029003" y="1553701"/>
                  <a:pt x="12015767" y="1540465"/>
                  <a:pt x="12015767" y="1525195"/>
                </a:cubicBezTo>
                <a:cubicBezTo>
                  <a:pt x="12015767" y="1508906"/>
                  <a:pt x="12029003" y="1495671"/>
                  <a:pt x="12045293" y="1495671"/>
                </a:cubicBezTo>
                <a:close/>
                <a:moveTo>
                  <a:pt x="7198040" y="1482432"/>
                </a:moveTo>
                <a:cubicBezTo>
                  <a:pt x="7200076" y="1482432"/>
                  <a:pt x="7203130" y="1484468"/>
                  <a:pt x="7203130" y="1487523"/>
                </a:cubicBezTo>
                <a:cubicBezTo>
                  <a:pt x="7203130" y="1490577"/>
                  <a:pt x="7201094" y="1492613"/>
                  <a:pt x="7198040" y="1492613"/>
                </a:cubicBezTo>
                <a:cubicBezTo>
                  <a:pt x="7194985" y="1492613"/>
                  <a:pt x="7192949" y="1490577"/>
                  <a:pt x="7192949" y="1487523"/>
                </a:cubicBezTo>
                <a:cubicBezTo>
                  <a:pt x="7192949" y="1484468"/>
                  <a:pt x="7194985" y="1482432"/>
                  <a:pt x="7198040" y="1482432"/>
                </a:cubicBezTo>
                <a:close/>
                <a:moveTo>
                  <a:pt x="10018223" y="1481387"/>
                </a:moveTo>
                <a:cubicBezTo>
                  <a:pt x="10022296" y="1481387"/>
                  <a:pt x="10025350" y="1484441"/>
                  <a:pt x="10025350" y="1488514"/>
                </a:cubicBezTo>
                <a:cubicBezTo>
                  <a:pt x="10025350" y="1492586"/>
                  <a:pt x="10022296" y="1494622"/>
                  <a:pt x="10018223" y="1494622"/>
                </a:cubicBezTo>
                <a:cubicBezTo>
                  <a:pt x="10014150" y="1494622"/>
                  <a:pt x="10011096" y="1491568"/>
                  <a:pt x="10011096" y="1488514"/>
                </a:cubicBezTo>
                <a:cubicBezTo>
                  <a:pt x="10011096" y="1484441"/>
                  <a:pt x="10014150" y="1481387"/>
                  <a:pt x="10018223" y="1481387"/>
                </a:cubicBezTo>
                <a:close/>
                <a:moveTo>
                  <a:pt x="8393309" y="1477350"/>
                </a:moveTo>
                <a:cubicBezTo>
                  <a:pt x="8410616" y="1477350"/>
                  <a:pt x="8425888" y="1491603"/>
                  <a:pt x="8425888" y="1509928"/>
                </a:cubicBezTo>
                <a:cubicBezTo>
                  <a:pt x="8425888" y="1528253"/>
                  <a:pt x="8411635" y="1542506"/>
                  <a:pt x="8393309" y="1542506"/>
                </a:cubicBezTo>
                <a:cubicBezTo>
                  <a:pt x="8374982" y="1542506"/>
                  <a:pt x="8360729" y="1528253"/>
                  <a:pt x="8360729" y="1509928"/>
                </a:cubicBezTo>
                <a:cubicBezTo>
                  <a:pt x="8360729" y="1491603"/>
                  <a:pt x="8374982" y="1477350"/>
                  <a:pt x="8393309" y="1477350"/>
                </a:cubicBezTo>
                <a:close/>
                <a:moveTo>
                  <a:pt x="5908087" y="1476298"/>
                </a:moveTo>
                <a:cubicBezTo>
                  <a:pt x="5909106" y="1476298"/>
                  <a:pt x="5910123" y="1477315"/>
                  <a:pt x="5910123" y="1478334"/>
                </a:cubicBezTo>
                <a:cubicBezTo>
                  <a:pt x="5910123" y="1479351"/>
                  <a:pt x="5909106" y="1480369"/>
                  <a:pt x="5908087" y="1480369"/>
                </a:cubicBezTo>
                <a:cubicBezTo>
                  <a:pt x="5907069" y="1480369"/>
                  <a:pt x="5906050" y="1479351"/>
                  <a:pt x="5906050" y="1478334"/>
                </a:cubicBezTo>
                <a:cubicBezTo>
                  <a:pt x="5906050" y="1477315"/>
                  <a:pt x="5907069" y="1476298"/>
                  <a:pt x="5908087" y="1476298"/>
                </a:cubicBezTo>
                <a:close/>
                <a:moveTo>
                  <a:pt x="10401034" y="1474260"/>
                </a:moveTo>
                <a:cubicBezTo>
                  <a:pt x="10406124" y="1474260"/>
                  <a:pt x="10410197" y="1478333"/>
                  <a:pt x="10410197" y="1483423"/>
                </a:cubicBezTo>
                <a:cubicBezTo>
                  <a:pt x="10410197" y="1488514"/>
                  <a:pt x="10406124" y="1492586"/>
                  <a:pt x="10401034" y="1492586"/>
                </a:cubicBezTo>
                <a:cubicBezTo>
                  <a:pt x="10395943" y="1492586"/>
                  <a:pt x="10391871" y="1488514"/>
                  <a:pt x="10391871" y="1483423"/>
                </a:cubicBezTo>
                <a:cubicBezTo>
                  <a:pt x="10391871" y="1478333"/>
                  <a:pt x="10395943" y="1474260"/>
                  <a:pt x="10401034" y="1474260"/>
                </a:cubicBezTo>
                <a:close/>
                <a:moveTo>
                  <a:pt x="2631798" y="1469172"/>
                </a:moveTo>
                <a:cubicBezTo>
                  <a:pt x="2634852" y="1469172"/>
                  <a:pt x="2637906" y="1472227"/>
                  <a:pt x="2637906" y="1475281"/>
                </a:cubicBezTo>
                <a:cubicBezTo>
                  <a:pt x="2637906" y="1478335"/>
                  <a:pt x="2634852" y="1481390"/>
                  <a:pt x="2631798" y="1481390"/>
                </a:cubicBezTo>
                <a:cubicBezTo>
                  <a:pt x="2628743" y="1481390"/>
                  <a:pt x="2625688" y="1478335"/>
                  <a:pt x="2625688" y="1475281"/>
                </a:cubicBezTo>
                <a:cubicBezTo>
                  <a:pt x="2625688" y="1472227"/>
                  <a:pt x="2628743" y="1469172"/>
                  <a:pt x="2631798" y="1469172"/>
                </a:cubicBezTo>
                <a:close/>
                <a:moveTo>
                  <a:pt x="8095000" y="1469170"/>
                </a:moveTo>
                <a:cubicBezTo>
                  <a:pt x="8102127" y="1469170"/>
                  <a:pt x="8107217" y="1474261"/>
                  <a:pt x="8107217" y="1481388"/>
                </a:cubicBezTo>
                <a:cubicBezTo>
                  <a:pt x="8107217" y="1488514"/>
                  <a:pt x="8102127" y="1493605"/>
                  <a:pt x="8095000" y="1493605"/>
                </a:cubicBezTo>
                <a:cubicBezTo>
                  <a:pt x="8087874" y="1493605"/>
                  <a:pt x="8082783" y="1488514"/>
                  <a:pt x="8082783" y="1481388"/>
                </a:cubicBezTo>
                <a:cubicBezTo>
                  <a:pt x="8082783" y="1474261"/>
                  <a:pt x="8087874" y="1469170"/>
                  <a:pt x="8095000" y="1469170"/>
                </a:cubicBezTo>
                <a:close/>
                <a:moveTo>
                  <a:pt x="3408677" y="1462072"/>
                </a:moveTo>
                <a:cubicBezTo>
                  <a:pt x="3411731" y="1463090"/>
                  <a:pt x="3413767" y="1465126"/>
                  <a:pt x="3413767" y="1467163"/>
                </a:cubicBezTo>
                <a:cubicBezTo>
                  <a:pt x="3413767" y="1470216"/>
                  <a:pt x="3411731" y="1472253"/>
                  <a:pt x="3408677" y="1472253"/>
                </a:cubicBezTo>
                <a:cubicBezTo>
                  <a:pt x="3406640" y="1472253"/>
                  <a:pt x="3403585" y="1470216"/>
                  <a:pt x="3403585" y="1467163"/>
                </a:cubicBezTo>
                <a:cubicBezTo>
                  <a:pt x="3403585" y="1465126"/>
                  <a:pt x="3405620" y="1462072"/>
                  <a:pt x="3408677" y="1462072"/>
                </a:cubicBezTo>
                <a:close/>
                <a:moveTo>
                  <a:pt x="3686616" y="1449860"/>
                </a:moveTo>
                <a:cubicBezTo>
                  <a:pt x="3688652" y="1449860"/>
                  <a:pt x="3690689" y="1451898"/>
                  <a:pt x="3690689" y="1453933"/>
                </a:cubicBezTo>
                <a:cubicBezTo>
                  <a:pt x="3690689" y="1455970"/>
                  <a:pt x="3688652" y="1458006"/>
                  <a:pt x="3686616" y="1458006"/>
                </a:cubicBezTo>
                <a:cubicBezTo>
                  <a:pt x="3684581" y="1458006"/>
                  <a:pt x="3682544" y="1455970"/>
                  <a:pt x="3682544" y="1453933"/>
                </a:cubicBezTo>
                <a:cubicBezTo>
                  <a:pt x="3682544" y="1451898"/>
                  <a:pt x="3684581" y="1449860"/>
                  <a:pt x="3686616" y="1449860"/>
                </a:cubicBezTo>
                <a:close/>
                <a:moveTo>
                  <a:pt x="8790374" y="1447825"/>
                </a:moveTo>
                <a:cubicBezTo>
                  <a:pt x="8793428" y="1447825"/>
                  <a:pt x="8795464" y="1449862"/>
                  <a:pt x="8795464" y="1452917"/>
                </a:cubicBezTo>
                <a:cubicBezTo>
                  <a:pt x="8795464" y="1455971"/>
                  <a:pt x="8793428" y="1458007"/>
                  <a:pt x="8790374" y="1458007"/>
                </a:cubicBezTo>
                <a:cubicBezTo>
                  <a:pt x="8787319" y="1458007"/>
                  <a:pt x="8785283" y="1455971"/>
                  <a:pt x="8785283" y="1452917"/>
                </a:cubicBezTo>
                <a:cubicBezTo>
                  <a:pt x="8785283" y="1449862"/>
                  <a:pt x="8787319" y="1447825"/>
                  <a:pt x="8790374" y="1447825"/>
                </a:cubicBezTo>
                <a:close/>
                <a:moveTo>
                  <a:pt x="10691198" y="1418293"/>
                </a:moveTo>
                <a:cubicBezTo>
                  <a:pt x="10693235" y="1417275"/>
                  <a:pt x="10696288" y="1420331"/>
                  <a:pt x="10696288" y="1423383"/>
                </a:cubicBezTo>
                <a:cubicBezTo>
                  <a:pt x="10696288" y="1426441"/>
                  <a:pt x="10694252" y="1428476"/>
                  <a:pt x="10691198" y="1428476"/>
                </a:cubicBezTo>
                <a:cubicBezTo>
                  <a:pt x="10688144" y="1428476"/>
                  <a:pt x="10686107" y="1426441"/>
                  <a:pt x="10686107" y="1423383"/>
                </a:cubicBezTo>
                <a:cubicBezTo>
                  <a:pt x="10686107" y="1420331"/>
                  <a:pt x="10688144" y="1418293"/>
                  <a:pt x="10691198" y="1418293"/>
                </a:cubicBezTo>
                <a:close/>
                <a:moveTo>
                  <a:pt x="3349636" y="1409134"/>
                </a:moveTo>
                <a:cubicBezTo>
                  <a:pt x="3354729" y="1409134"/>
                  <a:pt x="3358800" y="1413204"/>
                  <a:pt x="3358800" y="1418293"/>
                </a:cubicBezTo>
                <a:cubicBezTo>
                  <a:pt x="3358800" y="1423387"/>
                  <a:pt x="3354729" y="1427460"/>
                  <a:pt x="3349636" y="1427460"/>
                </a:cubicBezTo>
                <a:cubicBezTo>
                  <a:pt x="3344546" y="1427460"/>
                  <a:pt x="3340474" y="1423387"/>
                  <a:pt x="3340474" y="1418293"/>
                </a:cubicBezTo>
                <a:cubicBezTo>
                  <a:pt x="3340474" y="1413204"/>
                  <a:pt x="3344546" y="1409134"/>
                  <a:pt x="3349636" y="1409134"/>
                </a:cubicBezTo>
                <a:close/>
                <a:moveTo>
                  <a:pt x="4588610" y="1397903"/>
                </a:moveTo>
                <a:cubicBezTo>
                  <a:pt x="4592683" y="1397903"/>
                  <a:pt x="4596755" y="1401976"/>
                  <a:pt x="4596755" y="1406048"/>
                </a:cubicBezTo>
                <a:cubicBezTo>
                  <a:pt x="4596755" y="1411139"/>
                  <a:pt x="4592683" y="1414193"/>
                  <a:pt x="4588610" y="1414193"/>
                </a:cubicBezTo>
                <a:cubicBezTo>
                  <a:pt x="4584538" y="1414193"/>
                  <a:pt x="4580466" y="1410120"/>
                  <a:pt x="4580466" y="1406048"/>
                </a:cubicBezTo>
                <a:cubicBezTo>
                  <a:pt x="4580466" y="1401976"/>
                  <a:pt x="4584538" y="1397903"/>
                  <a:pt x="4588610" y="1397903"/>
                </a:cubicBezTo>
                <a:close/>
                <a:moveTo>
                  <a:pt x="1814297" y="1390807"/>
                </a:moveTo>
                <a:cubicBezTo>
                  <a:pt x="1826514" y="1390807"/>
                  <a:pt x="1835677" y="1399971"/>
                  <a:pt x="1835677" y="1412190"/>
                </a:cubicBezTo>
                <a:cubicBezTo>
                  <a:pt x="1835677" y="1424404"/>
                  <a:pt x="1825497" y="1433570"/>
                  <a:pt x="1814297" y="1433570"/>
                </a:cubicBezTo>
                <a:cubicBezTo>
                  <a:pt x="1802080" y="1433570"/>
                  <a:pt x="1792917" y="1424404"/>
                  <a:pt x="1792917" y="1412190"/>
                </a:cubicBezTo>
                <a:cubicBezTo>
                  <a:pt x="1792917" y="1399971"/>
                  <a:pt x="1803098" y="1390807"/>
                  <a:pt x="1814297" y="1390807"/>
                </a:cubicBezTo>
                <a:close/>
                <a:moveTo>
                  <a:pt x="9676136" y="1389757"/>
                </a:moveTo>
                <a:cubicBezTo>
                  <a:pt x="9678172" y="1389757"/>
                  <a:pt x="9679190" y="1390775"/>
                  <a:pt x="9679190" y="1392811"/>
                </a:cubicBezTo>
                <a:cubicBezTo>
                  <a:pt x="9679190" y="1394848"/>
                  <a:pt x="9678172" y="1395866"/>
                  <a:pt x="9676136" y="1395866"/>
                </a:cubicBezTo>
                <a:cubicBezTo>
                  <a:pt x="9674099" y="1395866"/>
                  <a:pt x="9673081" y="1394848"/>
                  <a:pt x="9673081" y="1392811"/>
                </a:cubicBezTo>
                <a:cubicBezTo>
                  <a:pt x="9673081" y="1390775"/>
                  <a:pt x="9674099" y="1389757"/>
                  <a:pt x="9676136" y="1389757"/>
                </a:cubicBezTo>
                <a:close/>
                <a:moveTo>
                  <a:pt x="12015767" y="1375502"/>
                </a:moveTo>
                <a:cubicBezTo>
                  <a:pt x="12017804" y="1375502"/>
                  <a:pt x="12018821" y="1376520"/>
                  <a:pt x="12018821" y="1378556"/>
                </a:cubicBezTo>
                <a:cubicBezTo>
                  <a:pt x="12018821" y="1380593"/>
                  <a:pt x="12017804" y="1381611"/>
                  <a:pt x="12015767" y="1381611"/>
                </a:cubicBezTo>
                <a:cubicBezTo>
                  <a:pt x="12013731" y="1381611"/>
                  <a:pt x="12012713" y="1380593"/>
                  <a:pt x="12012713" y="1378556"/>
                </a:cubicBezTo>
                <a:cubicBezTo>
                  <a:pt x="12012713" y="1376520"/>
                  <a:pt x="12013731" y="1375502"/>
                  <a:pt x="12015767" y="1375502"/>
                </a:cubicBezTo>
                <a:close/>
                <a:moveTo>
                  <a:pt x="9431787" y="1368376"/>
                </a:moveTo>
                <a:cubicBezTo>
                  <a:pt x="9435859" y="1368376"/>
                  <a:pt x="9437896" y="1370412"/>
                  <a:pt x="9437896" y="1373467"/>
                </a:cubicBezTo>
                <a:cubicBezTo>
                  <a:pt x="9437896" y="1376521"/>
                  <a:pt x="9434841" y="1379575"/>
                  <a:pt x="9431787" y="1379575"/>
                </a:cubicBezTo>
                <a:cubicBezTo>
                  <a:pt x="9428732" y="1379575"/>
                  <a:pt x="9425678" y="1377539"/>
                  <a:pt x="9425678" y="1373467"/>
                </a:cubicBezTo>
                <a:cubicBezTo>
                  <a:pt x="9425678" y="1370412"/>
                  <a:pt x="9427714" y="1368376"/>
                  <a:pt x="9431787" y="1368376"/>
                </a:cubicBezTo>
                <a:close/>
                <a:moveTo>
                  <a:pt x="7596123" y="1359243"/>
                </a:moveTo>
                <a:cubicBezTo>
                  <a:pt x="7601213" y="1359243"/>
                  <a:pt x="7604268" y="1363316"/>
                  <a:pt x="7604268" y="1367389"/>
                </a:cubicBezTo>
                <a:cubicBezTo>
                  <a:pt x="7604268" y="1371462"/>
                  <a:pt x="7601213" y="1374515"/>
                  <a:pt x="7596123" y="1374515"/>
                </a:cubicBezTo>
                <a:cubicBezTo>
                  <a:pt x="7592051" y="1374515"/>
                  <a:pt x="7587978" y="1371462"/>
                  <a:pt x="7587978" y="1367389"/>
                </a:cubicBezTo>
                <a:cubicBezTo>
                  <a:pt x="7587978" y="1363316"/>
                  <a:pt x="7591032" y="1359243"/>
                  <a:pt x="7596123" y="1359243"/>
                </a:cubicBezTo>
                <a:close/>
                <a:moveTo>
                  <a:pt x="5364445" y="1346011"/>
                </a:moveTo>
                <a:cubicBezTo>
                  <a:pt x="5374621" y="1346011"/>
                  <a:pt x="5381754" y="1354157"/>
                  <a:pt x="5381754" y="1363320"/>
                </a:cubicBezTo>
                <a:cubicBezTo>
                  <a:pt x="5381754" y="1372483"/>
                  <a:pt x="5373604" y="1380628"/>
                  <a:pt x="5364445" y="1380628"/>
                </a:cubicBezTo>
                <a:cubicBezTo>
                  <a:pt x="5355285" y="1380628"/>
                  <a:pt x="5347139" y="1372483"/>
                  <a:pt x="5347139" y="1363320"/>
                </a:cubicBezTo>
                <a:cubicBezTo>
                  <a:pt x="5347139" y="1354157"/>
                  <a:pt x="5355285" y="1346011"/>
                  <a:pt x="5364445" y="1346011"/>
                </a:cubicBezTo>
                <a:close/>
                <a:moveTo>
                  <a:pt x="12059547" y="1314439"/>
                </a:moveTo>
                <a:cubicBezTo>
                  <a:pt x="12061582" y="1313421"/>
                  <a:pt x="12064637" y="1316475"/>
                  <a:pt x="12064637" y="1319529"/>
                </a:cubicBezTo>
                <a:cubicBezTo>
                  <a:pt x="12064637" y="1322585"/>
                  <a:pt x="12062601" y="1324620"/>
                  <a:pt x="12059547" y="1324620"/>
                </a:cubicBezTo>
                <a:cubicBezTo>
                  <a:pt x="12056492" y="1324620"/>
                  <a:pt x="12054456" y="1322585"/>
                  <a:pt x="12054456" y="1319529"/>
                </a:cubicBezTo>
                <a:cubicBezTo>
                  <a:pt x="12054456" y="1316475"/>
                  <a:pt x="12056492" y="1314439"/>
                  <a:pt x="12059547" y="1314439"/>
                </a:cubicBezTo>
                <a:close/>
                <a:moveTo>
                  <a:pt x="11131025" y="1300174"/>
                </a:moveTo>
                <a:cubicBezTo>
                  <a:pt x="11141206" y="1300174"/>
                  <a:pt x="11149350" y="1308319"/>
                  <a:pt x="11149350" y="1318500"/>
                </a:cubicBezTo>
                <a:cubicBezTo>
                  <a:pt x="11149350" y="1328682"/>
                  <a:pt x="11141206" y="1336827"/>
                  <a:pt x="11131025" y="1336827"/>
                </a:cubicBezTo>
                <a:cubicBezTo>
                  <a:pt x="11120843" y="1336827"/>
                  <a:pt x="11112698" y="1328682"/>
                  <a:pt x="11112698" y="1318500"/>
                </a:cubicBezTo>
                <a:cubicBezTo>
                  <a:pt x="11112698" y="1308319"/>
                  <a:pt x="11120843" y="1300174"/>
                  <a:pt x="11131025" y="1300174"/>
                </a:cubicBezTo>
                <a:close/>
                <a:moveTo>
                  <a:pt x="8098055" y="1297139"/>
                </a:moveTo>
                <a:cubicBezTo>
                  <a:pt x="8118417" y="1297139"/>
                  <a:pt x="8133689" y="1313430"/>
                  <a:pt x="8133689" y="1332775"/>
                </a:cubicBezTo>
                <a:cubicBezTo>
                  <a:pt x="8133689" y="1352120"/>
                  <a:pt x="8117399" y="1368410"/>
                  <a:pt x="8098055" y="1368410"/>
                </a:cubicBezTo>
                <a:cubicBezTo>
                  <a:pt x="8078711" y="1368410"/>
                  <a:pt x="8062421" y="1352120"/>
                  <a:pt x="8062421" y="1332775"/>
                </a:cubicBezTo>
                <a:cubicBezTo>
                  <a:pt x="8062421" y="1313430"/>
                  <a:pt x="8078711" y="1297139"/>
                  <a:pt x="8098055" y="1297139"/>
                </a:cubicBezTo>
                <a:close/>
                <a:moveTo>
                  <a:pt x="5691230" y="1264529"/>
                </a:moveTo>
                <a:cubicBezTo>
                  <a:pt x="5697339" y="1264529"/>
                  <a:pt x="5701411" y="1269620"/>
                  <a:pt x="5701411" y="1274710"/>
                </a:cubicBezTo>
                <a:cubicBezTo>
                  <a:pt x="5701411" y="1279800"/>
                  <a:pt x="5697339" y="1284890"/>
                  <a:pt x="5691230" y="1284890"/>
                </a:cubicBezTo>
                <a:cubicBezTo>
                  <a:pt x="5685122" y="1284890"/>
                  <a:pt x="5681049" y="1280818"/>
                  <a:pt x="5681049" y="1274710"/>
                </a:cubicBezTo>
                <a:cubicBezTo>
                  <a:pt x="5681049" y="1268601"/>
                  <a:pt x="5685122" y="1264529"/>
                  <a:pt x="5691230" y="1264529"/>
                </a:cubicBezTo>
                <a:close/>
                <a:moveTo>
                  <a:pt x="10805227" y="1263541"/>
                </a:moveTo>
                <a:cubicBezTo>
                  <a:pt x="10812353" y="1264560"/>
                  <a:pt x="10818462" y="1269650"/>
                  <a:pt x="10818462" y="1276776"/>
                </a:cubicBezTo>
                <a:cubicBezTo>
                  <a:pt x="10818462" y="1283903"/>
                  <a:pt x="10812353" y="1290011"/>
                  <a:pt x="10805227" y="1290011"/>
                </a:cubicBezTo>
                <a:cubicBezTo>
                  <a:pt x="10798099" y="1290011"/>
                  <a:pt x="10791991" y="1283903"/>
                  <a:pt x="10791991" y="1276776"/>
                </a:cubicBezTo>
                <a:cubicBezTo>
                  <a:pt x="10791991" y="1269650"/>
                  <a:pt x="10798099" y="1263541"/>
                  <a:pt x="10805227" y="1263541"/>
                </a:cubicBezTo>
                <a:close/>
                <a:moveTo>
                  <a:pt x="298292" y="1260468"/>
                </a:moveTo>
                <a:cubicBezTo>
                  <a:pt x="359379" y="1259450"/>
                  <a:pt x="408248" y="1308318"/>
                  <a:pt x="408248" y="1369407"/>
                </a:cubicBezTo>
                <a:cubicBezTo>
                  <a:pt x="408248" y="1429477"/>
                  <a:pt x="359379" y="1478349"/>
                  <a:pt x="298292" y="1478349"/>
                </a:cubicBezTo>
                <a:cubicBezTo>
                  <a:pt x="237206" y="1478349"/>
                  <a:pt x="188336" y="1429477"/>
                  <a:pt x="188336" y="1369407"/>
                </a:cubicBezTo>
                <a:cubicBezTo>
                  <a:pt x="188336" y="1309336"/>
                  <a:pt x="237206" y="1260468"/>
                  <a:pt x="298292" y="1260468"/>
                </a:cubicBezTo>
                <a:close/>
                <a:moveTo>
                  <a:pt x="11437477" y="1252334"/>
                </a:moveTo>
                <a:cubicBezTo>
                  <a:pt x="11449694" y="1252334"/>
                  <a:pt x="11459875" y="1262515"/>
                  <a:pt x="11459875" y="1274732"/>
                </a:cubicBezTo>
                <a:cubicBezTo>
                  <a:pt x="11459875" y="1286949"/>
                  <a:pt x="11449694" y="1297131"/>
                  <a:pt x="11437477" y="1297131"/>
                </a:cubicBezTo>
                <a:cubicBezTo>
                  <a:pt x="11425259" y="1297131"/>
                  <a:pt x="11415078" y="1286949"/>
                  <a:pt x="11415078" y="1274732"/>
                </a:cubicBezTo>
                <a:cubicBezTo>
                  <a:pt x="11415078" y="1262515"/>
                  <a:pt x="11425259" y="1252334"/>
                  <a:pt x="11437477" y="1252334"/>
                </a:cubicBezTo>
                <a:close/>
                <a:moveTo>
                  <a:pt x="3814846" y="1200388"/>
                </a:moveTo>
                <a:cubicBezTo>
                  <a:pt x="3816882" y="1200388"/>
                  <a:pt x="3818919" y="1202424"/>
                  <a:pt x="3818919" y="1204460"/>
                </a:cubicBezTo>
                <a:cubicBezTo>
                  <a:pt x="3818919" y="1206497"/>
                  <a:pt x="3816882" y="1208533"/>
                  <a:pt x="3814846" y="1208533"/>
                </a:cubicBezTo>
                <a:cubicBezTo>
                  <a:pt x="3812808" y="1208533"/>
                  <a:pt x="3810773" y="1206497"/>
                  <a:pt x="3810773" y="1204460"/>
                </a:cubicBezTo>
                <a:cubicBezTo>
                  <a:pt x="3810773" y="1202424"/>
                  <a:pt x="3812808" y="1200388"/>
                  <a:pt x="3814846" y="1200388"/>
                </a:cubicBezTo>
                <a:close/>
                <a:moveTo>
                  <a:pt x="9736204" y="1192272"/>
                </a:moveTo>
                <a:cubicBezTo>
                  <a:pt x="9755548" y="1192272"/>
                  <a:pt x="9771838" y="1208561"/>
                  <a:pt x="9771838" y="1227907"/>
                </a:cubicBezTo>
                <a:cubicBezTo>
                  <a:pt x="9771838" y="1248270"/>
                  <a:pt x="9755548" y="1263541"/>
                  <a:pt x="9736204" y="1263541"/>
                </a:cubicBezTo>
                <a:cubicBezTo>
                  <a:pt x="9715842" y="1263541"/>
                  <a:pt x="9699552" y="1247252"/>
                  <a:pt x="9699552" y="1227907"/>
                </a:cubicBezTo>
                <a:cubicBezTo>
                  <a:pt x="9699552" y="1208561"/>
                  <a:pt x="9715842" y="1192272"/>
                  <a:pt x="9736204" y="1192272"/>
                </a:cubicBezTo>
                <a:close/>
                <a:moveTo>
                  <a:pt x="10679998" y="1188190"/>
                </a:moveTo>
                <a:cubicBezTo>
                  <a:pt x="10684071" y="1187171"/>
                  <a:pt x="10687125" y="1191245"/>
                  <a:pt x="10687125" y="1195319"/>
                </a:cubicBezTo>
                <a:cubicBezTo>
                  <a:pt x="10687125" y="1199389"/>
                  <a:pt x="10684071" y="1202445"/>
                  <a:pt x="10679998" y="1202445"/>
                </a:cubicBezTo>
                <a:cubicBezTo>
                  <a:pt x="10675926" y="1202445"/>
                  <a:pt x="10672872" y="1199389"/>
                  <a:pt x="10672872" y="1195319"/>
                </a:cubicBezTo>
                <a:cubicBezTo>
                  <a:pt x="10672872" y="1191245"/>
                  <a:pt x="10675926" y="1188190"/>
                  <a:pt x="10679998" y="1188190"/>
                </a:cubicBezTo>
                <a:close/>
                <a:moveTo>
                  <a:pt x="1609646" y="1183104"/>
                </a:moveTo>
                <a:cubicBezTo>
                  <a:pt x="1612699" y="1184122"/>
                  <a:pt x="1614735" y="1186156"/>
                  <a:pt x="1614735" y="1188193"/>
                </a:cubicBezTo>
                <a:cubicBezTo>
                  <a:pt x="1614735" y="1191247"/>
                  <a:pt x="1612699" y="1193283"/>
                  <a:pt x="1609646" y="1193283"/>
                </a:cubicBezTo>
                <a:cubicBezTo>
                  <a:pt x="1606590" y="1193283"/>
                  <a:pt x="1604554" y="1191247"/>
                  <a:pt x="1604554" y="1188193"/>
                </a:cubicBezTo>
                <a:cubicBezTo>
                  <a:pt x="1604554" y="1185139"/>
                  <a:pt x="1606590" y="1183104"/>
                  <a:pt x="1609646" y="1183104"/>
                </a:cubicBezTo>
                <a:close/>
                <a:moveTo>
                  <a:pt x="8997051" y="1183079"/>
                </a:moveTo>
                <a:cubicBezTo>
                  <a:pt x="9001123" y="1183079"/>
                  <a:pt x="9006214" y="1187151"/>
                  <a:pt x="9006214" y="1192241"/>
                </a:cubicBezTo>
                <a:cubicBezTo>
                  <a:pt x="9006214" y="1197332"/>
                  <a:pt x="9002142" y="1201404"/>
                  <a:pt x="8997051" y="1201404"/>
                </a:cubicBezTo>
                <a:cubicBezTo>
                  <a:pt x="8991961" y="1201404"/>
                  <a:pt x="8987888" y="1197332"/>
                  <a:pt x="8987888" y="1192241"/>
                </a:cubicBezTo>
                <a:cubicBezTo>
                  <a:pt x="8987888" y="1187151"/>
                  <a:pt x="8991961" y="1183079"/>
                  <a:pt x="8997051" y="1183079"/>
                </a:cubicBezTo>
                <a:close/>
                <a:moveTo>
                  <a:pt x="2764214" y="1173943"/>
                </a:moveTo>
                <a:cubicBezTo>
                  <a:pt x="2769305" y="1173943"/>
                  <a:pt x="2772359" y="1178017"/>
                  <a:pt x="2772359" y="1182089"/>
                </a:cubicBezTo>
                <a:cubicBezTo>
                  <a:pt x="2772359" y="1186161"/>
                  <a:pt x="2769305" y="1190233"/>
                  <a:pt x="2764214" y="1190233"/>
                </a:cubicBezTo>
                <a:cubicBezTo>
                  <a:pt x="2760140" y="1190233"/>
                  <a:pt x="2756067" y="1187179"/>
                  <a:pt x="2756067" y="1182089"/>
                </a:cubicBezTo>
                <a:cubicBezTo>
                  <a:pt x="2756067" y="1178017"/>
                  <a:pt x="2759123" y="1173943"/>
                  <a:pt x="2764214" y="1173943"/>
                </a:cubicBezTo>
                <a:close/>
                <a:moveTo>
                  <a:pt x="2648148" y="1159690"/>
                </a:moveTo>
                <a:cubicBezTo>
                  <a:pt x="2652222" y="1158672"/>
                  <a:pt x="2656293" y="1162744"/>
                  <a:pt x="2656293" y="1167833"/>
                </a:cubicBezTo>
                <a:cubicBezTo>
                  <a:pt x="2656293" y="1172925"/>
                  <a:pt x="2652222" y="1175980"/>
                  <a:pt x="2648148" y="1175980"/>
                </a:cubicBezTo>
                <a:cubicBezTo>
                  <a:pt x="2643058" y="1175980"/>
                  <a:pt x="2640003" y="1171906"/>
                  <a:pt x="2640003" y="1167833"/>
                </a:cubicBezTo>
                <a:cubicBezTo>
                  <a:pt x="2640003" y="1162744"/>
                  <a:pt x="2644077" y="1159690"/>
                  <a:pt x="2648148" y="1159690"/>
                </a:cubicBezTo>
                <a:close/>
                <a:moveTo>
                  <a:pt x="4093873" y="1127106"/>
                </a:moveTo>
                <a:cubicBezTo>
                  <a:pt x="4101181" y="1127106"/>
                  <a:pt x="4107107" y="1133027"/>
                  <a:pt x="4107107" y="1140346"/>
                </a:cubicBezTo>
                <a:cubicBezTo>
                  <a:pt x="4107107" y="1147653"/>
                  <a:pt x="4101181" y="1153581"/>
                  <a:pt x="4093873" y="1153581"/>
                </a:cubicBezTo>
                <a:cubicBezTo>
                  <a:pt x="4086562" y="1153581"/>
                  <a:pt x="4080636" y="1147653"/>
                  <a:pt x="4080636" y="1140346"/>
                </a:cubicBezTo>
                <a:cubicBezTo>
                  <a:pt x="4080636" y="1133027"/>
                  <a:pt x="4086562" y="1127106"/>
                  <a:pt x="4093873" y="1127106"/>
                </a:cubicBezTo>
                <a:close/>
                <a:moveTo>
                  <a:pt x="4586598" y="1109799"/>
                </a:moveTo>
                <a:cubicBezTo>
                  <a:pt x="4588638" y="1109799"/>
                  <a:pt x="4590671" y="1111835"/>
                  <a:pt x="4590671" y="1113871"/>
                </a:cubicBezTo>
                <a:cubicBezTo>
                  <a:pt x="4590671" y="1115907"/>
                  <a:pt x="4588638" y="1117944"/>
                  <a:pt x="4586598" y="1117944"/>
                </a:cubicBezTo>
                <a:cubicBezTo>
                  <a:pt x="4584560" y="1117944"/>
                  <a:pt x="4582523" y="1115907"/>
                  <a:pt x="4582523" y="1113871"/>
                </a:cubicBezTo>
                <a:cubicBezTo>
                  <a:pt x="4582523" y="1111835"/>
                  <a:pt x="4584560" y="1109799"/>
                  <a:pt x="4586598" y="1109799"/>
                </a:cubicBezTo>
                <a:close/>
                <a:moveTo>
                  <a:pt x="7513655" y="1097557"/>
                </a:moveTo>
                <a:cubicBezTo>
                  <a:pt x="7514673" y="1097557"/>
                  <a:pt x="7515692" y="1098575"/>
                  <a:pt x="7515692" y="1099593"/>
                </a:cubicBezTo>
                <a:cubicBezTo>
                  <a:pt x="7515692" y="1100612"/>
                  <a:pt x="7514673" y="1101630"/>
                  <a:pt x="7513655" y="1101630"/>
                </a:cubicBezTo>
                <a:cubicBezTo>
                  <a:pt x="7512637" y="1101630"/>
                  <a:pt x="7511619" y="1100612"/>
                  <a:pt x="7511619" y="1099593"/>
                </a:cubicBezTo>
                <a:cubicBezTo>
                  <a:pt x="7511619" y="1098575"/>
                  <a:pt x="7512637" y="1097557"/>
                  <a:pt x="7513655" y="1097557"/>
                </a:cubicBezTo>
                <a:close/>
                <a:moveTo>
                  <a:pt x="3753810" y="1095550"/>
                </a:moveTo>
                <a:cubicBezTo>
                  <a:pt x="3766026" y="1095550"/>
                  <a:pt x="3776207" y="1105731"/>
                  <a:pt x="3776207" y="1117946"/>
                </a:cubicBezTo>
                <a:cubicBezTo>
                  <a:pt x="3776207" y="1130164"/>
                  <a:pt x="3766026" y="1140347"/>
                  <a:pt x="3753810" y="1140347"/>
                </a:cubicBezTo>
                <a:cubicBezTo>
                  <a:pt x="3741592" y="1140347"/>
                  <a:pt x="3731412" y="1130164"/>
                  <a:pt x="3731412" y="1117946"/>
                </a:cubicBezTo>
                <a:cubicBezTo>
                  <a:pt x="3731412" y="1105731"/>
                  <a:pt x="3741592" y="1095550"/>
                  <a:pt x="3753810" y="1095550"/>
                </a:cubicBezTo>
                <a:close/>
                <a:moveTo>
                  <a:pt x="4764761" y="1095542"/>
                </a:moveTo>
                <a:cubicBezTo>
                  <a:pt x="4770871" y="1094525"/>
                  <a:pt x="4774946" y="1099616"/>
                  <a:pt x="4774946" y="1105725"/>
                </a:cubicBezTo>
                <a:cubicBezTo>
                  <a:pt x="4774946" y="1111831"/>
                  <a:pt x="4769852" y="1115903"/>
                  <a:pt x="4764761" y="1115903"/>
                </a:cubicBezTo>
                <a:cubicBezTo>
                  <a:pt x="4758654" y="1115903"/>
                  <a:pt x="4754580" y="1110815"/>
                  <a:pt x="4754580" y="1105725"/>
                </a:cubicBezTo>
                <a:cubicBezTo>
                  <a:pt x="4754580" y="1099616"/>
                  <a:pt x="4759672" y="1095542"/>
                  <a:pt x="4764761" y="1095542"/>
                </a:cubicBezTo>
                <a:close/>
                <a:moveTo>
                  <a:pt x="10431577" y="1092497"/>
                </a:moveTo>
                <a:cubicBezTo>
                  <a:pt x="10442776" y="1092497"/>
                  <a:pt x="10452957" y="1101657"/>
                  <a:pt x="10452957" y="1113876"/>
                </a:cubicBezTo>
                <a:cubicBezTo>
                  <a:pt x="10452957" y="1126092"/>
                  <a:pt x="10442776" y="1135254"/>
                  <a:pt x="10431577" y="1135254"/>
                </a:cubicBezTo>
                <a:cubicBezTo>
                  <a:pt x="10419360" y="1135254"/>
                  <a:pt x="10410197" y="1126092"/>
                  <a:pt x="10410197" y="1113876"/>
                </a:cubicBezTo>
                <a:cubicBezTo>
                  <a:pt x="10410197" y="1101657"/>
                  <a:pt x="10419360" y="1092497"/>
                  <a:pt x="10431577" y="1092497"/>
                </a:cubicBezTo>
                <a:close/>
                <a:moveTo>
                  <a:pt x="9323867" y="1089437"/>
                </a:moveTo>
                <a:cubicBezTo>
                  <a:pt x="9329976" y="1089437"/>
                  <a:pt x="9336084" y="1094529"/>
                  <a:pt x="9336084" y="1101655"/>
                </a:cubicBezTo>
                <a:cubicBezTo>
                  <a:pt x="9336084" y="1108781"/>
                  <a:pt x="9330993" y="1113872"/>
                  <a:pt x="9323867" y="1113872"/>
                </a:cubicBezTo>
                <a:cubicBezTo>
                  <a:pt x="9316740" y="1113872"/>
                  <a:pt x="9311649" y="1108781"/>
                  <a:pt x="9311649" y="1101655"/>
                </a:cubicBezTo>
                <a:cubicBezTo>
                  <a:pt x="9311649" y="1095547"/>
                  <a:pt x="9316740" y="1089437"/>
                  <a:pt x="9323867" y="1089437"/>
                </a:cubicBezTo>
                <a:close/>
                <a:moveTo>
                  <a:pt x="10601604" y="1085369"/>
                </a:moveTo>
                <a:cubicBezTo>
                  <a:pt x="10616876" y="1084351"/>
                  <a:pt x="10627057" y="1095550"/>
                  <a:pt x="10627057" y="1109804"/>
                </a:cubicBezTo>
                <a:cubicBezTo>
                  <a:pt x="10627057" y="1123038"/>
                  <a:pt x="10615857" y="1134235"/>
                  <a:pt x="10601604" y="1134235"/>
                </a:cubicBezTo>
                <a:cubicBezTo>
                  <a:pt x="10588368" y="1134235"/>
                  <a:pt x="10577169" y="1123038"/>
                  <a:pt x="10577169" y="1109804"/>
                </a:cubicBezTo>
                <a:cubicBezTo>
                  <a:pt x="10577169" y="1096569"/>
                  <a:pt x="10588368" y="1085369"/>
                  <a:pt x="10601604" y="1085369"/>
                </a:cubicBezTo>
                <a:close/>
                <a:moveTo>
                  <a:pt x="2304983" y="1076179"/>
                </a:moveTo>
                <a:cubicBezTo>
                  <a:pt x="2313128" y="1077197"/>
                  <a:pt x="2319236" y="1083306"/>
                  <a:pt x="2319236" y="1090433"/>
                </a:cubicBezTo>
                <a:cubicBezTo>
                  <a:pt x="2319236" y="1098577"/>
                  <a:pt x="2313128" y="1104686"/>
                  <a:pt x="2304983" y="1104686"/>
                </a:cubicBezTo>
                <a:cubicBezTo>
                  <a:pt x="2296839" y="1104686"/>
                  <a:pt x="2290730" y="1098577"/>
                  <a:pt x="2290730" y="1090433"/>
                </a:cubicBezTo>
                <a:cubicBezTo>
                  <a:pt x="2290730" y="1082287"/>
                  <a:pt x="2296839" y="1076179"/>
                  <a:pt x="2304983" y="1076179"/>
                </a:cubicBezTo>
                <a:close/>
                <a:moveTo>
                  <a:pt x="6644184" y="1061950"/>
                </a:moveTo>
                <a:cubicBezTo>
                  <a:pt x="6654365" y="1062968"/>
                  <a:pt x="6662511" y="1070095"/>
                  <a:pt x="6662511" y="1080276"/>
                </a:cubicBezTo>
                <a:cubicBezTo>
                  <a:pt x="6662511" y="1090458"/>
                  <a:pt x="6654365" y="1098602"/>
                  <a:pt x="6644184" y="1098602"/>
                </a:cubicBezTo>
                <a:cubicBezTo>
                  <a:pt x="6634003" y="1098602"/>
                  <a:pt x="6625858" y="1090458"/>
                  <a:pt x="6625858" y="1080276"/>
                </a:cubicBezTo>
                <a:cubicBezTo>
                  <a:pt x="6625858" y="1070095"/>
                  <a:pt x="6634003" y="1061950"/>
                  <a:pt x="6644184" y="1061950"/>
                </a:cubicBezTo>
                <a:close/>
                <a:moveTo>
                  <a:pt x="5034577" y="1060935"/>
                </a:moveTo>
                <a:cubicBezTo>
                  <a:pt x="5043736" y="1060935"/>
                  <a:pt x="5050867" y="1068061"/>
                  <a:pt x="5050867" y="1077224"/>
                </a:cubicBezTo>
                <a:cubicBezTo>
                  <a:pt x="5050867" y="1086387"/>
                  <a:pt x="5043736" y="1093513"/>
                  <a:pt x="5034577" y="1093513"/>
                </a:cubicBezTo>
                <a:cubicBezTo>
                  <a:pt x="5025416" y="1093513"/>
                  <a:pt x="5018293" y="1086387"/>
                  <a:pt x="5018293" y="1077224"/>
                </a:cubicBezTo>
                <a:cubicBezTo>
                  <a:pt x="5018293" y="1068061"/>
                  <a:pt x="5025416" y="1060935"/>
                  <a:pt x="5034577" y="1060935"/>
                </a:cubicBezTo>
                <a:close/>
                <a:moveTo>
                  <a:pt x="4292388" y="1051765"/>
                </a:moveTo>
                <a:cubicBezTo>
                  <a:pt x="4297476" y="1051765"/>
                  <a:pt x="4302574" y="1056856"/>
                  <a:pt x="4302574" y="1061946"/>
                </a:cubicBezTo>
                <a:cubicBezTo>
                  <a:pt x="4302574" y="1068055"/>
                  <a:pt x="4297476" y="1072127"/>
                  <a:pt x="4292388" y="1072127"/>
                </a:cubicBezTo>
                <a:cubicBezTo>
                  <a:pt x="4286289" y="1072127"/>
                  <a:pt x="4282213" y="1068055"/>
                  <a:pt x="4282213" y="1061946"/>
                </a:cubicBezTo>
                <a:cubicBezTo>
                  <a:pt x="4282213" y="1055838"/>
                  <a:pt x="4287298" y="1051765"/>
                  <a:pt x="4292388" y="1051765"/>
                </a:cubicBezTo>
                <a:close/>
                <a:moveTo>
                  <a:pt x="7710152" y="1027306"/>
                </a:moveTo>
                <a:cubicBezTo>
                  <a:pt x="7715242" y="1028324"/>
                  <a:pt x="7719315" y="1031378"/>
                  <a:pt x="7719315" y="1036469"/>
                </a:cubicBezTo>
                <a:cubicBezTo>
                  <a:pt x="7719315" y="1041561"/>
                  <a:pt x="7715242" y="1045633"/>
                  <a:pt x="7710152" y="1045633"/>
                </a:cubicBezTo>
                <a:cubicBezTo>
                  <a:pt x="7705061" y="1045633"/>
                  <a:pt x="7700989" y="1041561"/>
                  <a:pt x="7700989" y="1036469"/>
                </a:cubicBezTo>
                <a:cubicBezTo>
                  <a:pt x="7700989" y="1031378"/>
                  <a:pt x="7705061" y="1027306"/>
                  <a:pt x="7710152" y="1027306"/>
                </a:cubicBezTo>
                <a:close/>
                <a:moveTo>
                  <a:pt x="1374422" y="1019163"/>
                </a:moveTo>
                <a:cubicBezTo>
                  <a:pt x="1376458" y="1019163"/>
                  <a:pt x="1379512" y="1022217"/>
                  <a:pt x="1379512" y="1024254"/>
                </a:cubicBezTo>
                <a:cubicBezTo>
                  <a:pt x="1379512" y="1027308"/>
                  <a:pt x="1377476" y="1029344"/>
                  <a:pt x="1374422" y="1029344"/>
                </a:cubicBezTo>
                <a:cubicBezTo>
                  <a:pt x="1371367" y="1029344"/>
                  <a:pt x="1369331" y="1027308"/>
                  <a:pt x="1369331" y="1024254"/>
                </a:cubicBezTo>
                <a:cubicBezTo>
                  <a:pt x="1369331" y="1021199"/>
                  <a:pt x="1371367" y="1019163"/>
                  <a:pt x="1374422" y="1019163"/>
                </a:cubicBezTo>
                <a:close/>
                <a:moveTo>
                  <a:pt x="1313392" y="992716"/>
                </a:moveTo>
                <a:cubicBezTo>
                  <a:pt x="1326627" y="992716"/>
                  <a:pt x="1335789" y="1002897"/>
                  <a:pt x="1335789" y="1015116"/>
                </a:cubicBezTo>
                <a:cubicBezTo>
                  <a:pt x="1335789" y="1027333"/>
                  <a:pt x="1325608" y="1037514"/>
                  <a:pt x="1313392" y="1037514"/>
                </a:cubicBezTo>
                <a:cubicBezTo>
                  <a:pt x="1301174" y="1037514"/>
                  <a:pt x="1290993" y="1027333"/>
                  <a:pt x="1290993" y="1015116"/>
                </a:cubicBezTo>
                <a:cubicBezTo>
                  <a:pt x="1290993" y="1002897"/>
                  <a:pt x="1301174" y="992716"/>
                  <a:pt x="1313392" y="992716"/>
                </a:cubicBezTo>
                <a:close/>
                <a:moveTo>
                  <a:pt x="5232076" y="980492"/>
                </a:moveTo>
                <a:cubicBezTo>
                  <a:pt x="5237160" y="980492"/>
                  <a:pt x="5241226" y="984565"/>
                  <a:pt x="5241226" y="989655"/>
                </a:cubicBezTo>
                <a:cubicBezTo>
                  <a:pt x="5241226" y="994746"/>
                  <a:pt x="5237160" y="998818"/>
                  <a:pt x="5232076" y="998818"/>
                </a:cubicBezTo>
                <a:cubicBezTo>
                  <a:pt x="5226985" y="998818"/>
                  <a:pt x="5222909" y="994746"/>
                  <a:pt x="5222909" y="989655"/>
                </a:cubicBezTo>
                <a:cubicBezTo>
                  <a:pt x="5222909" y="984565"/>
                  <a:pt x="5226985" y="980492"/>
                  <a:pt x="5232076" y="980492"/>
                </a:cubicBezTo>
                <a:close/>
                <a:moveTo>
                  <a:pt x="7707098" y="969283"/>
                </a:moveTo>
                <a:cubicBezTo>
                  <a:pt x="7719315" y="969283"/>
                  <a:pt x="7729496" y="979464"/>
                  <a:pt x="7729496" y="991681"/>
                </a:cubicBezTo>
                <a:cubicBezTo>
                  <a:pt x="7729496" y="1003898"/>
                  <a:pt x="7719315" y="1014079"/>
                  <a:pt x="7707098" y="1014079"/>
                </a:cubicBezTo>
                <a:cubicBezTo>
                  <a:pt x="7694880" y="1014079"/>
                  <a:pt x="7684699" y="1003898"/>
                  <a:pt x="7684699" y="991681"/>
                </a:cubicBezTo>
                <a:cubicBezTo>
                  <a:pt x="7684699" y="979464"/>
                  <a:pt x="7694880" y="969283"/>
                  <a:pt x="7707098" y="969283"/>
                </a:cubicBezTo>
                <a:close/>
                <a:moveTo>
                  <a:pt x="2975991" y="968282"/>
                </a:moveTo>
                <a:cubicBezTo>
                  <a:pt x="2982098" y="967773"/>
                  <a:pt x="2987187" y="969809"/>
                  <a:pt x="2990748" y="973373"/>
                </a:cubicBezTo>
                <a:lnTo>
                  <a:pt x="2994348" y="982533"/>
                </a:lnTo>
                <a:lnTo>
                  <a:pt x="3001424" y="979477"/>
                </a:lnTo>
                <a:cubicBezTo>
                  <a:pt x="3010589" y="979477"/>
                  <a:pt x="3018736" y="987623"/>
                  <a:pt x="3018736" y="996786"/>
                </a:cubicBezTo>
                <a:cubicBezTo>
                  <a:pt x="3018736" y="1005948"/>
                  <a:pt x="3010589" y="1014093"/>
                  <a:pt x="3001424" y="1014093"/>
                </a:cubicBezTo>
                <a:cubicBezTo>
                  <a:pt x="2996334" y="1014093"/>
                  <a:pt x="2992008" y="1012057"/>
                  <a:pt x="2988955" y="1008875"/>
                </a:cubicBezTo>
                <a:lnTo>
                  <a:pt x="2986581" y="1002939"/>
                </a:lnTo>
                <a:lnTo>
                  <a:pt x="2975991" y="1006971"/>
                </a:lnTo>
                <a:cubicBezTo>
                  <a:pt x="2964795" y="1006971"/>
                  <a:pt x="2955628" y="997808"/>
                  <a:pt x="2955628" y="987627"/>
                </a:cubicBezTo>
                <a:lnTo>
                  <a:pt x="2956229" y="986235"/>
                </a:lnTo>
                <a:lnTo>
                  <a:pt x="2954541" y="984547"/>
                </a:lnTo>
                <a:lnTo>
                  <a:pt x="2958789" y="980299"/>
                </a:lnTo>
                <a:lnTo>
                  <a:pt x="2961612" y="973754"/>
                </a:lnTo>
                <a:cubicBezTo>
                  <a:pt x="2965303" y="970318"/>
                  <a:pt x="2970392" y="968282"/>
                  <a:pt x="2975991" y="968282"/>
                </a:cubicBezTo>
                <a:close/>
                <a:moveTo>
                  <a:pt x="11050593" y="929590"/>
                </a:moveTo>
                <a:cubicBezTo>
                  <a:pt x="11058737" y="929590"/>
                  <a:pt x="11065865" y="936716"/>
                  <a:pt x="11065865" y="944862"/>
                </a:cubicBezTo>
                <a:cubicBezTo>
                  <a:pt x="11065865" y="953007"/>
                  <a:pt x="11058737" y="960134"/>
                  <a:pt x="11050593" y="960134"/>
                </a:cubicBezTo>
                <a:cubicBezTo>
                  <a:pt x="11042447" y="960134"/>
                  <a:pt x="11035321" y="953007"/>
                  <a:pt x="11035321" y="944862"/>
                </a:cubicBezTo>
                <a:cubicBezTo>
                  <a:pt x="11035321" y="936716"/>
                  <a:pt x="11042447" y="929590"/>
                  <a:pt x="11050593" y="929590"/>
                </a:cubicBezTo>
                <a:close/>
                <a:moveTo>
                  <a:pt x="8596932" y="919404"/>
                </a:moveTo>
                <a:cubicBezTo>
                  <a:pt x="8606095" y="920422"/>
                  <a:pt x="8614240" y="927549"/>
                  <a:pt x="8614240" y="936711"/>
                </a:cubicBezTo>
                <a:cubicBezTo>
                  <a:pt x="8614240" y="945875"/>
                  <a:pt x="8606095" y="954021"/>
                  <a:pt x="8596932" y="954021"/>
                </a:cubicBezTo>
                <a:cubicBezTo>
                  <a:pt x="8587769" y="954021"/>
                  <a:pt x="8579624" y="946893"/>
                  <a:pt x="8579624" y="936711"/>
                </a:cubicBezTo>
                <a:cubicBezTo>
                  <a:pt x="8579624" y="927549"/>
                  <a:pt x="8586751" y="919404"/>
                  <a:pt x="8596932" y="919404"/>
                </a:cubicBezTo>
                <a:close/>
                <a:moveTo>
                  <a:pt x="5332854" y="906151"/>
                </a:moveTo>
                <a:cubicBezTo>
                  <a:pt x="5336928" y="906151"/>
                  <a:pt x="5339980" y="909205"/>
                  <a:pt x="5339980" y="913278"/>
                </a:cubicBezTo>
                <a:cubicBezTo>
                  <a:pt x="5339980" y="917350"/>
                  <a:pt x="5336928" y="920405"/>
                  <a:pt x="5332854" y="920405"/>
                </a:cubicBezTo>
                <a:cubicBezTo>
                  <a:pt x="5328781" y="920405"/>
                  <a:pt x="5325727" y="917350"/>
                  <a:pt x="5325727" y="913278"/>
                </a:cubicBezTo>
                <a:cubicBezTo>
                  <a:pt x="5325727" y="909205"/>
                  <a:pt x="5328781" y="906151"/>
                  <a:pt x="5332854" y="906151"/>
                </a:cubicBezTo>
                <a:close/>
                <a:moveTo>
                  <a:pt x="4459325" y="895988"/>
                </a:moveTo>
                <a:cubicBezTo>
                  <a:pt x="4465436" y="895988"/>
                  <a:pt x="4470526" y="901080"/>
                  <a:pt x="4470526" y="907188"/>
                </a:cubicBezTo>
                <a:cubicBezTo>
                  <a:pt x="4470526" y="913297"/>
                  <a:pt x="4465436" y="918387"/>
                  <a:pt x="4459325" y="918387"/>
                </a:cubicBezTo>
                <a:cubicBezTo>
                  <a:pt x="4453218" y="918387"/>
                  <a:pt x="4448126" y="913297"/>
                  <a:pt x="4448126" y="907188"/>
                </a:cubicBezTo>
                <a:cubicBezTo>
                  <a:pt x="4448126" y="901080"/>
                  <a:pt x="4453218" y="895988"/>
                  <a:pt x="4459325" y="895988"/>
                </a:cubicBezTo>
                <a:close/>
                <a:moveTo>
                  <a:pt x="7826218" y="856284"/>
                </a:moveTo>
                <a:cubicBezTo>
                  <a:pt x="7830290" y="856284"/>
                  <a:pt x="7834363" y="860356"/>
                  <a:pt x="7834363" y="864429"/>
                </a:cubicBezTo>
                <a:cubicBezTo>
                  <a:pt x="7834363" y="868502"/>
                  <a:pt x="7830290" y="872574"/>
                  <a:pt x="7826218" y="872574"/>
                </a:cubicBezTo>
                <a:cubicBezTo>
                  <a:pt x="7821127" y="872574"/>
                  <a:pt x="7818073" y="868502"/>
                  <a:pt x="7818073" y="864429"/>
                </a:cubicBezTo>
                <a:cubicBezTo>
                  <a:pt x="7818073" y="860356"/>
                  <a:pt x="7822145" y="856284"/>
                  <a:pt x="7826218" y="856284"/>
                </a:cubicBezTo>
                <a:close/>
                <a:moveTo>
                  <a:pt x="4359551" y="850180"/>
                </a:moveTo>
                <a:cubicBezTo>
                  <a:pt x="4376859" y="850180"/>
                  <a:pt x="4392132" y="864433"/>
                  <a:pt x="4392132" y="882760"/>
                </a:cubicBezTo>
                <a:cubicBezTo>
                  <a:pt x="4392132" y="901085"/>
                  <a:pt x="4376859" y="915339"/>
                  <a:pt x="4359551" y="915339"/>
                </a:cubicBezTo>
                <a:cubicBezTo>
                  <a:pt x="4341223" y="915339"/>
                  <a:pt x="4326968" y="901085"/>
                  <a:pt x="4326968" y="882760"/>
                </a:cubicBezTo>
                <a:cubicBezTo>
                  <a:pt x="4326968" y="864433"/>
                  <a:pt x="4342242" y="850180"/>
                  <a:pt x="4359551" y="850180"/>
                </a:cubicBezTo>
                <a:close/>
                <a:moveTo>
                  <a:pt x="1986347" y="813521"/>
                </a:moveTo>
                <a:cubicBezTo>
                  <a:pt x="1990420" y="812503"/>
                  <a:pt x="1993475" y="815558"/>
                  <a:pt x="1993475" y="819630"/>
                </a:cubicBezTo>
                <a:cubicBezTo>
                  <a:pt x="1993475" y="823703"/>
                  <a:pt x="1990420" y="826757"/>
                  <a:pt x="1986347" y="826757"/>
                </a:cubicBezTo>
                <a:cubicBezTo>
                  <a:pt x="1982274" y="826757"/>
                  <a:pt x="1979220" y="823703"/>
                  <a:pt x="1979220" y="819630"/>
                </a:cubicBezTo>
                <a:cubicBezTo>
                  <a:pt x="1979220" y="815558"/>
                  <a:pt x="1982274" y="813521"/>
                  <a:pt x="1986347" y="813521"/>
                </a:cubicBezTo>
                <a:close/>
                <a:moveTo>
                  <a:pt x="927522" y="812507"/>
                </a:moveTo>
                <a:cubicBezTo>
                  <a:pt x="932612" y="812507"/>
                  <a:pt x="935667" y="816580"/>
                  <a:pt x="935667" y="820652"/>
                </a:cubicBezTo>
                <a:cubicBezTo>
                  <a:pt x="935667" y="824725"/>
                  <a:pt x="931594" y="828797"/>
                  <a:pt x="927522" y="828797"/>
                </a:cubicBezTo>
                <a:cubicBezTo>
                  <a:pt x="923449" y="828797"/>
                  <a:pt x="919377" y="824725"/>
                  <a:pt x="919377" y="820652"/>
                </a:cubicBezTo>
                <a:cubicBezTo>
                  <a:pt x="919377" y="816580"/>
                  <a:pt x="923449" y="812507"/>
                  <a:pt x="927522" y="812507"/>
                </a:cubicBezTo>
                <a:close/>
                <a:moveTo>
                  <a:pt x="3198942" y="766688"/>
                </a:moveTo>
                <a:cubicBezTo>
                  <a:pt x="3212177" y="766688"/>
                  <a:pt x="3222358" y="776869"/>
                  <a:pt x="3222358" y="790105"/>
                </a:cubicBezTo>
                <a:cubicBezTo>
                  <a:pt x="3222358" y="803340"/>
                  <a:pt x="3212177" y="813521"/>
                  <a:pt x="3198942" y="813521"/>
                </a:cubicBezTo>
                <a:cubicBezTo>
                  <a:pt x="3185705" y="813521"/>
                  <a:pt x="3175523" y="803340"/>
                  <a:pt x="3175523" y="790105"/>
                </a:cubicBezTo>
                <a:cubicBezTo>
                  <a:pt x="3175523" y="777887"/>
                  <a:pt x="3185705" y="766688"/>
                  <a:pt x="3198942" y="766688"/>
                </a:cubicBezTo>
                <a:close/>
                <a:moveTo>
                  <a:pt x="994706" y="754471"/>
                </a:moveTo>
                <a:cubicBezTo>
                  <a:pt x="1004886" y="754471"/>
                  <a:pt x="1014049" y="762616"/>
                  <a:pt x="1014049" y="772797"/>
                </a:cubicBezTo>
                <a:cubicBezTo>
                  <a:pt x="1014049" y="782978"/>
                  <a:pt x="1005905" y="791123"/>
                  <a:pt x="994706" y="791123"/>
                </a:cubicBezTo>
                <a:cubicBezTo>
                  <a:pt x="984525" y="791123"/>
                  <a:pt x="975362" y="782978"/>
                  <a:pt x="975362" y="772797"/>
                </a:cubicBezTo>
                <a:cubicBezTo>
                  <a:pt x="975362" y="762616"/>
                  <a:pt x="983507" y="754471"/>
                  <a:pt x="994706" y="754471"/>
                </a:cubicBezTo>
                <a:close/>
                <a:moveTo>
                  <a:pt x="4060267" y="751418"/>
                </a:moveTo>
                <a:cubicBezTo>
                  <a:pt x="4064340" y="752436"/>
                  <a:pt x="4066377" y="754473"/>
                  <a:pt x="4066377" y="757527"/>
                </a:cubicBezTo>
                <a:cubicBezTo>
                  <a:pt x="4066377" y="760581"/>
                  <a:pt x="4064340" y="763636"/>
                  <a:pt x="4060267" y="763636"/>
                </a:cubicBezTo>
                <a:cubicBezTo>
                  <a:pt x="4057212" y="763636"/>
                  <a:pt x="4054157" y="761599"/>
                  <a:pt x="4054157" y="757527"/>
                </a:cubicBezTo>
                <a:cubicBezTo>
                  <a:pt x="4054157" y="754473"/>
                  <a:pt x="4057212" y="751418"/>
                  <a:pt x="4060267" y="751418"/>
                </a:cubicBezTo>
                <a:close/>
                <a:moveTo>
                  <a:pt x="1145336" y="742230"/>
                </a:moveTo>
                <a:cubicBezTo>
                  <a:pt x="1146354" y="742230"/>
                  <a:pt x="1148391" y="743248"/>
                  <a:pt x="1148391" y="745285"/>
                </a:cubicBezTo>
                <a:cubicBezTo>
                  <a:pt x="1148391" y="747321"/>
                  <a:pt x="1147373" y="748339"/>
                  <a:pt x="1145336" y="748339"/>
                </a:cubicBezTo>
                <a:cubicBezTo>
                  <a:pt x="1143300" y="748339"/>
                  <a:pt x="1142282" y="747321"/>
                  <a:pt x="1142282" y="745285"/>
                </a:cubicBezTo>
                <a:cubicBezTo>
                  <a:pt x="1142282" y="743248"/>
                  <a:pt x="1143300" y="742230"/>
                  <a:pt x="1145336" y="742230"/>
                </a:cubicBezTo>
                <a:close/>
                <a:moveTo>
                  <a:pt x="5388870" y="739199"/>
                </a:moveTo>
                <a:cubicBezTo>
                  <a:pt x="5399050" y="739199"/>
                  <a:pt x="5406181" y="747344"/>
                  <a:pt x="5406181" y="756506"/>
                </a:cubicBezTo>
                <a:cubicBezTo>
                  <a:pt x="5406181" y="766687"/>
                  <a:pt x="5398035" y="773814"/>
                  <a:pt x="5388870" y="773814"/>
                </a:cubicBezTo>
                <a:cubicBezTo>
                  <a:pt x="5378693" y="773814"/>
                  <a:pt x="5371564" y="765670"/>
                  <a:pt x="5371564" y="756506"/>
                </a:cubicBezTo>
                <a:cubicBezTo>
                  <a:pt x="5371564" y="746326"/>
                  <a:pt x="5379710" y="739199"/>
                  <a:pt x="5388870" y="739199"/>
                </a:cubicBezTo>
                <a:close/>
                <a:moveTo>
                  <a:pt x="11597322" y="735130"/>
                </a:moveTo>
                <a:cubicBezTo>
                  <a:pt x="11619721" y="736148"/>
                  <a:pt x="11638046" y="753456"/>
                  <a:pt x="11638046" y="775855"/>
                </a:cubicBezTo>
                <a:cubicBezTo>
                  <a:pt x="11638046" y="798253"/>
                  <a:pt x="11619721" y="816579"/>
                  <a:pt x="11597322" y="816579"/>
                </a:cubicBezTo>
                <a:cubicBezTo>
                  <a:pt x="11574924" y="816579"/>
                  <a:pt x="11556597" y="798253"/>
                  <a:pt x="11556597" y="775855"/>
                </a:cubicBezTo>
                <a:cubicBezTo>
                  <a:pt x="11556597" y="753456"/>
                  <a:pt x="11574924" y="735130"/>
                  <a:pt x="11597322" y="735130"/>
                </a:cubicBezTo>
                <a:close/>
                <a:moveTo>
                  <a:pt x="8627475" y="728007"/>
                </a:moveTo>
                <a:cubicBezTo>
                  <a:pt x="8640710" y="728007"/>
                  <a:pt x="8651909" y="739206"/>
                  <a:pt x="8651909" y="751424"/>
                </a:cubicBezTo>
                <a:cubicBezTo>
                  <a:pt x="8651909" y="764659"/>
                  <a:pt x="8640710" y="774840"/>
                  <a:pt x="8627475" y="774840"/>
                </a:cubicBezTo>
                <a:cubicBezTo>
                  <a:pt x="8614239" y="774840"/>
                  <a:pt x="8603040" y="764659"/>
                  <a:pt x="8603040" y="751424"/>
                </a:cubicBezTo>
                <a:cubicBezTo>
                  <a:pt x="8603040" y="738188"/>
                  <a:pt x="8614239" y="728007"/>
                  <a:pt x="8627475" y="728007"/>
                </a:cubicBezTo>
                <a:close/>
                <a:moveTo>
                  <a:pt x="172017" y="700487"/>
                </a:moveTo>
                <a:cubicBezTo>
                  <a:pt x="175071" y="700487"/>
                  <a:pt x="178125" y="703542"/>
                  <a:pt x="178125" y="706596"/>
                </a:cubicBezTo>
                <a:cubicBezTo>
                  <a:pt x="178125" y="709650"/>
                  <a:pt x="175071" y="712705"/>
                  <a:pt x="172017" y="712705"/>
                </a:cubicBezTo>
                <a:cubicBezTo>
                  <a:pt x="168962" y="712705"/>
                  <a:pt x="165908" y="709650"/>
                  <a:pt x="165908" y="706596"/>
                </a:cubicBezTo>
                <a:cubicBezTo>
                  <a:pt x="165908" y="703542"/>
                  <a:pt x="168962" y="700487"/>
                  <a:pt x="172017" y="700487"/>
                </a:cubicBezTo>
                <a:close/>
                <a:moveTo>
                  <a:pt x="2623699" y="688293"/>
                </a:moveTo>
                <a:cubicBezTo>
                  <a:pt x="2632862" y="688293"/>
                  <a:pt x="2639989" y="695420"/>
                  <a:pt x="2639989" y="704583"/>
                </a:cubicBezTo>
                <a:cubicBezTo>
                  <a:pt x="2639989" y="713746"/>
                  <a:pt x="2632862" y="719855"/>
                  <a:pt x="2623699" y="719855"/>
                </a:cubicBezTo>
                <a:cubicBezTo>
                  <a:pt x="2614535" y="719855"/>
                  <a:pt x="2607408" y="712728"/>
                  <a:pt x="2607408" y="704583"/>
                </a:cubicBezTo>
                <a:cubicBezTo>
                  <a:pt x="2607408" y="695420"/>
                  <a:pt x="2614535" y="688293"/>
                  <a:pt x="2623699" y="688293"/>
                </a:cubicBezTo>
                <a:close/>
                <a:moveTo>
                  <a:pt x="1419236" y="677084"/>
                </a:moveTo>
                <a:cubicBezTo>
                  <a:pt x="1428399" y="678102"/>
                  <a:pt x="1435526" y="684211"/>
                  <a:pt x="1435526" y="693374"/>
                </a:cubicBezTo>
                <a:cubicBezTo>
                  <a:pt x="1435526" y="702537"/>
                  <a:pt x="1428399" y="709664"/>
                  <a:pt x="1419236" y="709664"/>
                </a:cubicBezTo>
                <a:cubicBezTo>
                  <a:pt x="1410073" y="709664"/>
                  <a:pt x="1402946" y="702537"/>
                  <a:pt x="1402946" y="693374"/>
                </a:cubicBezTo>
                <a:cubicBezTo>
                  <a:pt x="1402946" y="684211"/>
                  <a:pt x="1410073" y="677084"/>
                  <a:pt x="1419236" y="677084"/>
                </a:cubicBezTo>
                <a:close/>
                <a:moveTo>
                  <a:pt x="221959" y="674041"/>
                </a:moveTo>
                <a:cubicBezTo>
                  <a:pt x="230104" y="674041"/>
                  <a:pt x="236212" y="680149"/>
                  <a:pt x="236212" y="688294"/>
                </a:cubicBezTo>
                <a:cubicBezTo>
                  <a:pt x="236212" y="695421"/>
                  <a:pt x="230104" y="702548"/>
                  <a:pt x="221959" y="702548"/>
                </a:cubicBezTo>
                <a:cubicBezTo>
                  <a:pt x="213814" y="702548"/>
                  <a:pt x="207705" y="696439"/>
                  <a:pt x="207705" y="688294"/>
                </a:cubicBezTo>
                <a:cubicBezTo>
                  <a:pt x="207705" y="681168"/>
                  <a:pt x="213814" y="674041"/>
                  <a:pt x="221959" y="674041"/>
                </a:cubicBezTo>
                <a:close/>
                <a:moveTo>
                  <a:pt x="2549321" y="666891"/>
                </a:moveTo>
                <a:cubicBezTo>
                  <a:pt x="2552375" y="666891"/>
                  <a:pt x="2555429" y="668927"/>
                  <a:pt x="2555429" y="673000"/>
                </a:cubicBezTo>
                <a:cubicBezTo>
                  <a:pt x="2555429" y="676054"/>
                  <a:pt x="2552375" y="679109"/>
                  <a:pt x="2549321" y="679109"/>
                </a:cubicBezTo>
                <a:cubicBezTo>
                  <a:pt x="2546266" y="679109"/>
                  <a:pt x="2543212" y="676054"/>
                  <a:pt x="2543212" y="673000"/>
                </a:cubicBezTo>
                <a:cubicBezTo>
                  <a:pt x="2543212" y="669945"/>
                  <a:pt x="2546266" y="666891"/>
                  <a:pt x="2549321" y="666891"/>
                </a:cubicBezTo>
                <a:close/>
                <a:moveTo>
                  <a:pt x="1138277" y="663865"/>
                </a:moveTo>
                <a:cubicBezTo>
                  <a:pt x="1143368" y="663865"/>
                  <a:pt x="1148458" y="667937"/>
                  <a:pt x="1148458" y="674046"/>
                </a:cubicBezTo>
                <a:cubicBezTo>
                  <a:pt x="1148458" y="680155"/>
                  <a:pt x="1143368" y="684227"/>
                  <a:pt x="1138277" y="684227"/>
                </a:cubicBezTo>
                <a:cubicBezTo>
                  <a:pt x="1132168" y="684227"/>
                  <a:pt x="1128096" y="679137"/>
                  <a:pt x="1128096" y="674046"/>
                </a:cubicBezTo>
                <a:cubicBezTo>
                  <a:pt x="1128096" y="667937"/>
                  <a:pt x="1133187" y="663865"/>
                  <a:pt x="1138277" y="663865"/>
                </a:cubicBezTo>
                <a:close/>
                <a:moveTo>
                  <a:pt x="4785103" y="656710"/>
                </a:moveTo>
                <a:cubicBezTo>
                  <a:pt x="4787140" y="656710"/>
                  <a:pt x="4789176" y="658746"/>
                  <a:pt x="4789176" y="660782"/>
                </a:cubicBezTo>
                <a:cubicBezTo>
                  <a:pt x="4789176" y="662819"/>
                  <a:pt x="4787140" y="664855"/>
                  <a:pt x="4785103" y="664855"/>
                </a:cubicBezTo>
                <a:cubicBezTo>
                  <a:pt x="4783067" y="664855"/>
                  <a:pt x="4781032" y="662819"/>
                  <a:pt x="4781032" y="660782"/>
                </a:cubicBezTo>
                <a:cubicBezTo>
                  <a:pt x="4781032" y="658746"/>
                  <a:pt x="4783067" y="656710"/>
                  <a:pt x="4785103" y="656710"/>
                </a:cubicBezTo>
                <a:close/>
                <a:moveTo>
                  <a:pt x="6443616" y="651641"/>
                </a:moveTo>
                <a:cubicBezTo>
                  <a:pt x="6450742" y="651641"/>
                  <a:pt x="6455832" y="656732"/>
                  <a:pt x="6455832" y="663859"/>
                </a:cubicBezTo>
                <a:cubicBezTo>
                  <a:pt x="6455832" y="670985"/>
                  <a:pt x="6450742" y="676076"/>
                  <a:pt x="6443616" y="676076"/>
                </a:cubicBezTo>
                <a:cubicBezTo>
                  <a:pt x="6436489" y="676076"/>
                  <a:pt x="6431398" y="670985"/>
                  <a:pt x="6431398" y="663859"/>
                </a:cubicBezTo>
                <a:cubicBezTo>
                  <a:pt x="6431398" y="656732"/>
                  <a:pt x="6436489" y="651641"/>
                  <a:pt x="6443616" y="651641"/>
                </a:cubicBezTo>
                <a:close/>
                <a:moveTo>
                  <a:pt x="3110366" y="648590"/>
                </a:moveTo>
                <a:cubicBezTo>
                  <a:pt x="3118511" y="648590"/>
                  <a:pt x="3124621" y="654698"/>
                  <a:pt x="3124621" y="662844"/>
                </a:cubicBezTo>
                <a:cubicBezTo>
                  <a:pt x="3124621" y="670988"/>
                  <a:pt x="3118511" y="677097"/>
                  <a:pt x="3110366" y="677097"/>
                </a:cubicBezTo>
                <a:cubicBezTo>
                  <a:pt x="3102224" y="677097"/>
                  <a:pt x="3096114" y="670988"/>
                  <a:pt x="3096114" y="662844"/>
                </a:cubicBezTo>
                <a:cubicBezTo>
                  <a:pt x="3096114" y="654698"/>
                  <a:pt x="3102224" y="648590"/>
                  <a:pt x="3110366" y="648590"/>
                </a:cubicBezTo>
                <a:close/>
                <a:moveTo>
                  <a:pt x="4397201" y="629220"/>
                </a:moveTo>
                <a:cubicBezTo>
                  <a:pt x="4399238" y="629220"/>
                  <a:pt x="4401274" y="631256"/>
                  <a:pt x="4401274" y="633293"/>
                </a:cubicBezTo>
                <a:cubicBezTo>
                  <a:pt x="4401274" y="635329"/>
                  <a:pt x="4399238" y="637365"/>
                  <a:pt x="4397201" y="637365"/>
                </a:cubicBezTo>
                <a:cubicBezTo>
                  <a:pt x="4395165" y="637365"/>
                  <a:pt x="4393129" y="635329"/>
                  <a:pt x="4393129" y="633293"/>
                </a:cubicBezTo>
                <a:cubicBezTo>
                  <a:pt x="4393129" y="631256"/>
                  <a:pt x="4395165" y="629220"/>
                  <a:pt x="4397201" y="629220"/>
                </a:cubicBezTo>
                <a:close/>
                <a:moveTo>
                  <a:pt x="743181" y="564060"/>
                </a:moveTo>
                <a:cubicBezTo>
                  <a:pt x="746235" y="564060"/>
                  <a:pt x="748271" y="566096"/>
                  <a:pt x="748271" y="568132"/>
                </a:cubicBezTo>
                <a:cubicBezTo>
                  <a:pt x="748271" y="570169"/>
                  <a:pt x="746235" y="572205"/>
                  <a:pt x="743181" y="572205"/>
                </a:cubicBezTo>
                <a:cubicBezTo>
                  <a:pt x="740125" y="572205"/>
                  <a:pt x="738090" y="570169"/>
                  <a:pt x="738090" y="568132"/>
                </a:cubicBezTo>
                <a:cubicBezTo>
                  <a:pt x="738090" y="566096"/>
                  <a:pt x="740125" y="564060"/>
                  <a:pt x="743181" y="564060"/>
                </a:cubicBezTo>
                <a:close/>
                <a:moveTo>
                  <a:pt x="5325756" y="552890"/>
                </a:moveTo>
                <a:cubicBezTo>
                  <a:pt x="5355285" y="552890"/>
                  <a:pt x="5378697" y="576306"/>
                  <a:pt x="5378697" y="604813"/>
                </a:cubicBezTo>
                <a:cubicBezTo>
                  <a:pt x="5378697" y="633320"/>
                  <a:pt x="5355285" y="656737"/>
                  <a:pt x="5325756" y="656737"/>
                </a:cubicBezTo>
                <a:cubicBezTo>
                  <a:pt x="5296228" y="656737"/>
                  <a:pt x="5272813" y="633320"/>
                  <a:pt x="5272813" y="604813"/>
                </a:cubicBezTo>
                <a:cubicBezTo>
                  <a:pt x="5272813" y="576306"/>
                  <a:pt x="5296228" y="552890"/>
                  <a:pt x="5325756" y="552890"/>
                </a:cubicBezTo>
                <a:close/>
                <a:moveTo>
                  <a:pt x="777848" y="531504"/>
                </a:moveTo>
                <a:cubicBezTo>
                  <a:pt x="788028" y="532522"/>
                  <a:pt x="797192" y="540667"/>
                  <a:pt x="797192" y="550848"/>
                </a:cubicBezTo>
                <a:cubicBezTo>
                  <a:pt x="797192" y="562048"/>
                  <a:pt x="788028" y="570192"/>
                  <a:pt x="777848" y="570192"/>
                </a:cubicBezTo>
                <a:cubicBezTo>
                  <a:pt x="766649" y="570192"/>
                  <a:pt x="758504" y="562048"/>
                  <a:pt x="758504" y="550848"/>
                </a:cubicBezTo>
                <a:cubicBezTo>
                  <a:pt x="758504" y="540667"/>
                  <a:pt x="767667" y="531504"/>
                  <a:pt x="777848" y="531504"/>
                </a:cubicBezTo>
                <a:close/>
                <a:moveTo>
                  <a:pt x="10168903" y="524376"/>
                </a:moveTo>
                <a:cubicBezTo>
                  <a:pt x="10172976" y="524376"/>
                  <a:pt x="10175013" y="527430"/>
                  <a:pt x="10175013" y="530485"/>
                </a:cubicBezTo>
                <a:cubicBezTo>
                  <a:pt x="10175013" y="533539"/>
                  <a:pt x="10171958" y="536594"/>
                  <a:pt x="10168903" y="536594"/>
                </a:cubicBezTo>
                <a:cubicBezTo>
                  <a:pt x="10165849" y="536594"/>
                  <a:pt x="10162795" y="533539"/>
                  <a:pt x="10162795" y="530485"/>
                </a:cubicBezTo>
                <a:cubicBezTo>
                  <a:pt x="10162795" y="527430"/>
                  <a:pt x="10165849" y="524376"/>
                  <a:pt x="10168903" y="524376"/>
                </a:cubicBezTo>
                <a:close/>
                <a:moveTo>
                  <a:pt x="6053676" y="522319"/>
                </a:moveTo>
                <a:cubicBezTo>
                  <a:pt x="6056730" y="522319"/>
                  <a:pt x="6058766" y="524355"/>
                  <a:pt x="6058766" y="527410"/>
                </a:cubicBezTo>
                <a:cubicBezTo>
                  <a:pt x="6058766" y="530464"/>
                  <a:pt x="6056730" y="532500"/>
                  <a:pt x="6053676" y="532500"/>
                </a:cubicBezTo>
                <a:cubicBezTo>
                  <a:pt x="6050621" y="532500"/>
                  <a:pt x="6048585" y="530464"/>
                  <a:pt x="6048585" y="527410"/>
                </a:cubicBezTo>
                <a:cubicBezTo>
                  <a:pt x="6048585" y="524355"/>
                  <a:pt x="6050621" y="522319"/>
                  <a:pt x="6053676" y="522319"/>
                </a:cubicBezTo>
                <a:close/>
                <a:moveTo>
                  <a:pt x="2166508" y="516210"/>
                </a:moveTo>
                <a:cubicBezTo>
                  <a:pt x="2167526" y="516210"/>
                  <a:pt x="2168544" y="516210"/>
                  <a:pt x="2168544" y="518246"/>
                </a:cubicBezTo>
                <a:cubicBezTo>
                  <a:pt x="2168544" y="519264"/>
                  <a:pt x="2167526" y="520282"/>
                  <a:pt x="2166508" y="520282"/>
                </a:cubicBezTo>
                <a:cubicBezTo>
                  <a:pt x="2165490" y="520282"/>
                  <a:pt x="2164472" y="519264"/>
                  <a:pt x="2164472" y="518246"/>
                </a:cubicBezTo>
                <a:cubicBezTo>
                  <a:pt x="2164472" y="517228"/>
                  <a:pt x="2165490" y="516210"/>
                  <a:pt x="2166508" y="516210"/>
                </a:cubicBezTo>
                <a:close/>
                <a:moveTo>
                  <a:pt x="8592859" y="508092"/>
                </a:moveTo>
                <a:cubicBezTo>
                  <a:pt x="8606094" y="508092"/>
                  <a:pt x="8617294" y="519292"/>
                  <a:pt x="8617294" y="532528"/>
                </a:cubicBezTo>
                <a:cubicBezTo>
                  <a:pt x="8617294" y="545762"/>
                  <a:pt x="8606094" y="556963"/>
                  <a:pt x="8592859" y="556963"/>
                </a:cubicBezTo>
                <a:cubicBezTo>
                  <a:pt x="8579624" y="556963"/>
                  <a:pt x="8568424" y="545762"/>
                  <a:pt x="8568424" y="532528"/>
                </a:cubicBezTo>
                <a:cubicBezTo>
                  <a:pt x="8568424" y="519292"/>
                  <a:pt x="8579624" y="508092"/>
                  <a:pt x="8592859" y="508092"/>
                </a:cubicBezTo>
                <a:close/>
                <a:moveTo>
                  <a:pt x="6066913" y="493836"/>
                </a:moveTo>
                <a:cubicBezTo>
                  <a:pt x="6074039" y="493836"/>
                  <a:pt x="6081166" y="499945"/>
                  <a:pt x="6081166" y="508090"/>
                </a:cubicBezTo>
                <a:cubicBezTo>
                  <a:pt x="6081166" y="516235"/>
                  <a:pt x="6075057" y="522343"/>
                  <a:pt x="6066913" y="522343"/>
                </a:cubicBezTo>
                <a:cubicBezTo>
                  <a:pt x="6058767" y="522343"/>
                  <a:pt x="6052659" y="516235"/>
                  <a:pt x="6052659" y="508090"/>
                </a:cubicBezTo>
                <a:cubicBezTo>
                  <a:pt x="6052659" y="499945"/>
                  <a:pt x="6058767" y="493836"/>
                  <a:pt x="6066913" y="493836"/>
                </a:cubicBezTo>
                <a:close/>
                <a:moveTo>
                  <a:pt x="6723597" y="480603"/>
                </a:moveTo>
                <a:cubicBezTo>
                  <a:pt x="6734796" y="480603"/>
                  <a:pt x="6743960" y="489766"/>
                  <a:pt x="6743960" y="500965"/>
                </a:cubicBezTo>
                <a:cubicBezTo>
                  <a:pt x="6743960" y="512164"/>
                  <a:pt x="6734796" y="521329"/>
                  <a:pt x="6723597" y="521329"/>
                </a:cubicBezTo>
                <a:cubicBezTo>
                  <a:pt x="6712398" y="521329"/>
                  <a:pt x="6703235" y="512164"/>
                  <a:pt x="6703235" y="500965"/>
                </a:cubicBezTo>
                <a:cubicBezTo>
                  <a:pt x="6703235" y="489766"/>
                  <a:pt x="6712398" y="480603"/>
                  <a:pt x="6723597" y="480603"/>
                </a:cubicBezTo>
                <a:close/>
                <a:moveTo>
                  <a:pt x="10992560" y="476531"/>
                </a:moveTo>
                <a:cubicBezTo>
                  <a:pt x="10995614" y="476531"/>
                  <a:pt x="10997650" y="478567"/>
                  <a:pt x="10997650" y="481622"/>
                </a:cubicBezTo>
                <a:cubicBezTo>
                  <a:pt x="10997650" y="484676"/>
                  <a:pt x="10995614" y="486712"/>
                  <a:pt x="10992560" y="486712"/>
                </a:cubicBezTo>
                <a:cubicBezTo>
                  <a:pt x="10989506" y="486712"/>
                  <a:pt x="10987469" y="484676"/>
                  <a:pt x="10987469" y="481622"/>
                </a:cubicBezTo>
                <a:cubicBezTo>
                  <a:pt x="10987469" y="478567"/>
                  <a:pt x="10989506" y="476531"/>
                  <a:pt x="10992560" y="476531"/>
                </a:cubicBezTo>
                <a:close/>
                <a:moveTo>
                  <a:pt x="3592921" y="475498"/>
                </a:moveTo>
                <a:cubicBezTo>
                  <a:pt x="3641788" y="475498"/>
                  <a:pt x="3681491" y="515204"/>
                  <a:pt x="3681491" y="563056"/>
                </a:cubicBezTo>
                <a:cubicBezTo>
                  <a:pt x="3681491" y="611926"/>
                  <a:pt x="3641788" y="650613"/>
                  <a:pt x="3592921" y="650613"/>
                </a:cubicBezTo>
                <a:cubicBezTo>
                  <a:pt x="3544054" y="650613"/>
                  <a:pt x="3504350" y="610906"/>
                  <a:pt x="3504350" y="563056"/>
                </a:cubicBezTo>
                <a:cubicBezTo>
                  <a:pt x="3504350" y="514186"/>
                  <a:pt x="3544054" y="475498"/>
                  <a:pt x="3592921" y="475498"/>
                </a:cubicBezTo>
                <a:close/>
                <a:moveTo>
                  <a:pt x="4326963" y="471433"/>
                </a:moveTo>
                <a:cubicBezTo>
                  <a:pt x="4337144" y="471433"/>
                  <a:pt x="4346306" y="480596"/>
                  <a:pt x="4346306" y="490777"/>
                </a:cubicBezTo>
                <a:cubicBezTo>
                  <a:pt x="4346306" y="500959"/>
                  <a:pt x="4338162" y="510122"/>
                  <a:pt x="4326963" y="510122"/>
                </a:cubicBezTo>
                <a:cubicBezTo>
                  <a:pt x="4316781" y="510122"/>
                  <a:pt x="4307663" y="501977"/>
                  <a:pt x="4307663" y="490777"/>
                </a:cubicBezTo>
                <a:cubicBezTo>
                  <a:pt x="4307663" y="480596"/>
                  <a:pt x="4315762" y="471433"/>
                  <a:pt x="4326963" y="471433"/>
                </a:cubicBezTo>
                <a:close/>
                <a:moveTo>
                  <a:pt x="427563" y="469375"/>
                </a:moveTo>
                <a:cubicBezTo>
                  <a:pt x="427563" y="469375"/>
                  <a:pt x="428581" y="470393"/>
                  <a:pt x="428581" y="470393"/>
                </a:cubicBezTo>
                <a:cubicBezTo>
                  <a:pt x="428581" y="471411"/>
                  <a:pt x="427563" y="471411"/>
                  <a:pt x="427563" y="471411"/>
                </a:cubicBezTo>
                <a:cubicBezTo>
                  <a:pt x="426545" y="471411"/>
                  <a:pt x="426545" y="470393"/>
                  <a:pt x="426545" y="470393"/>
                </a:cubicBezTo>
                <a:cubicBezTo>
                  <a:pt x="426545" y="469375"/>
                  <a:pt x="427563" y="469375"/>
                  <a:pt x="427563" y="469375"/>
                </a:cubicBezTo>
                <a:close/>
                <a:moveTo>
                  <a:pt x="2938242" y="457159"/>
                </a:moveTo>
                <a:cubicBezTo>
                  <a:pt x="2942314" y="457159"/>
                  <a:pt x="2944351" y="459195"/>
                  <a:pt x="2944351" y="462250"/>
                </a:cubicBezTo>
                <a:cubicBezTo>
                  <a:pt x="2944351" y="465304"/>
                  <a:pt x="2942314" y="467340"/>
                  <a:pt x="2938242" y="467340"/>
                </a:cubicBezTo>
                <a:cubicBezTo>
                  <a:pt x="2935187" y="467340"/>
                  <a:pt x="2932133" y="465304"/>
                  <a:pt x="2932133" y="462250"/>
                </a:cubicBezTo>
                <a:cubicBezTo>
                  <a:pt x="2932133" y="459195"/>
                  <a:pt x="2934169" y="457159"/>
                  <a:pt x="2938242" y="457159"/>
                </a:cubicBezTo>
                <a:close/>
                <a:moveTo>
                  <a:pt x="2512732" y="403224"/>
                </a:moveTo>
                <a:cubicBezTo>
                  <a:pt x="2515786" y="403224"/>
                  <a:pt x="2518840" y="406278"/>
                  <a:pt x="2518840" y="409333"/>
                </a:cubicBezTo>
                <a:cubicBezTo>
                  <a:pt x="2518840" y="412387"/>
                  <a:pt x="2516804" y="415441"/>
                  <a:pt x="2512732" y="415441"/>
                </a:cubicBezTo>
                <a:cubicBezTo>
                  <a:pt x="2509677" y="415441"/>
                  <a:pt x="2506624" y="413405"/>
                  <a:pt x="2506624" y="409333"/>
                </a:cubicBezTo>
                <a:cubicBezTo>
                  <a:pt x="2506624" y="406278"/>
                  <a:pt x="2508660" y="403224"/>
                  <a:pt x="2512732" y="403224"/>
                </a:cubicBezTo>
                <a:close/>
                <a:moveTo>
                  <a:pt x="5816456" y="403200"/>
                </a:moveTo>
                <a:cubicBezTo>
                  <a:pt x="5821546" y="403200"/>
                  <a:pt x="5825619" y="407272"/>
                  <a:pt x="5825619" y="412363"/>
                </a:cubicBezTo>
                <a:cubicBezTo>
                  <a:pt x="5825619" y="417454"/>
                  <a:pt x="5821546" y="421526"/>
                  <a:pt x="5816456" y="421526"/>
                </a:cubicBezTo>
                <a:cubicBezTo>
                  <a:pt x="5811365" y="421526"/>
                  <a:pt x="5807293" y="417454"/>
                  <a:pt x="5807293" y="412363"/>
                </a:cubicBezTo>
                <a:cubicBezTo>
                  <a:pt x="5807293" y="407272"/>
                  <a:pt x="5811365" y="403200"/>
                  <a:pt x="5816456" y="403200"/>
                </a:cubicBezTo>
                <a:close/>
                <a:moveTo>
                  <a:pt x="8714015" y="402208"/>
                </a:moveTo>
                <a:cubicBezTo>
                  <a:pt x="8719106" y="402208"/>
                  <a:pt x="8722160" y="406280"/>
                  <a:pt x="8722160" y="410353"/>
                </a:cubicBezTo>
                <a:cubicBezTo>
                  <a:pt x="8722160" y="414426"/>
                  <a:pt x="8718088" y="418498"/>
                  <a:pt x="8714015" y="418498"/>
                </a:cubicBezTo>
                <a:cubicBezTo>
                  <a:pt x="8709943" y="418498"/>
                  <a:pt x="8705870" y="414426"/>
                  <a:pt x="8705870" y="410353"/>
                </a:cubicBezTo>
                <a:cubicBezTo>
                  <a:pt x="8705870" y="406280"/>
                  <a:pt x="8709943" y="402208"/>
                  <a:pt x="8714015" y="402208"/>
                </a:cubicBezTo>
                <a:close/>
                <a:moveTo>
                  <a:pt x="9278052" y="383876"/>
                </a:moveTo>
                <a:cubicBezTo>
                  <a:pt x="9279070" y="383876"/>
                  <a:pt x="9279070" y="384894"/>
                  <a:pt x="9279070" y="384894"/>
                </a:cubicBezTo>
                <a:cubicBezTo>
                  <a:pt x="9279070" y="385912"/>
                  <a:pt x="9278052" y="385912"/>
                  <a:pt x="9278052" y="385912"/>
                </a:cubicBezTo>
                <a:cubicBezTo>
                  <a:pt x="9277034" y="385912"/>
                  <a:pt x="9277034" y="384894"/>
                  <a:pt x="9277034" y="384894"/>
                </a:cubicBezTo>
                <a:cubicBezTo>
                  <a:pt x="9277034" y="383876"/>
                  <a:pt x="9278052" y="383876"/>
                  <a:pt x="9278052" y="383876"/>
                </a:cubicBezTo>
                <a:close/>
                <a:moveTo>
                  <a:pt x="8419779" y="378786"/>
                </a:moveTo>
                <a:cubicBezTo>
                  <a:pt x="8426906" y="378786"/>
                  <a:pt x="8434033" y="384894"/>
                  <a:pt x="8434033" y="393040"/>
                </a:cubicBezTo>
                <a:cubicBezTo>
                  <a:pt x="8434033" y="401184"/>
                  <a:pt x="8427924" y="407293"/>
                  <a:pt x="8419779" y="407293"/>
                </a:cubicBezTo>
                <a:cubicBezTo>
                  <a:pt x="8411634" y="407293"/>
                  <a:pt x="8405525" y="401184"/>
                  <a:pt x="8405525" y="393040"/>
                </a:cubicBezTo>
                <a:cubicBezTo>
                  <a:pt x="8405525" y="384894"/>
                  <a:pt x="8411634" y="378786"/>
                  <a:pt x="8419779" y="378786"/>
                </a:cubicBezTo>
                <a:close/>
                <a:moveTo>
                  <a:pt x="4043916" y="366546"/>
                </a:moveTo>
                <a:cubicBezTo>
                  <a:pt x="4053080" y="366546"/>
                  <a:pt x="4059189" y="372655"/>
                  <a:pt x="4059189" y="381818"/>
                </a:cubicBezTo>
                <a:cubicBezTo>
                  <a:pt x="4059189" y="389963"/>
                  <a:pt x="4052062" y="397090"/>
                  <a:pt x="4043916" y="397090"/>
                </a:cubicBezTo>
                <a:cubicBezTo>
                  <a:pt x="4035771" y="397090"/>
                  <a:pt x="4028645" y="389963"/>
                  <a:pt x="4028645" y="381818"/>
                </a:cubicBezTo>
                <a:cubicBezTo>
                  <a:pt x="4028645" y="373673"/>
                  <a:pt x="4035771" y="366546"/>
                  <a:pt x="4043916" y="366546"/>
                </a:cubicBezTo>
                <a:close/>
                <a:moveTo>
                  <a:pt x="5531384" y="355348"/>
                </a:moveTo>
                <a:cubicBezTo>
                  <a:pt x="5540547" y="355348"/>
                  <a:pt x="5548692" y="363493"/>
                  <a:pt x="5548692" y="372656"/>
                </a:cubicBezTo>
                <a:cubicBezTo>
                  <a:pt x="5548692" y="381819"/>
                  <a:pt x="5540547" y="389964"/>
                  <a:pt x="5531384" y="389964"/>
                </a:cubicBezTo>
                <a:cubicBezTo>
                  <a:pt x="5522221" y="389964"/>
                  <a:pt x="5514076" y="381819"/>
                  <a:pt x="5514076" y="372656"/>
                </a:cubicBezTo>
                <a:cubicBezTo>
                  <a:pt x="5514076" y="363493"/>
                  <a:pt x="5522221" y="355348"/>
                  <a:pt x="5531384" y="355348"/>
                </a:cubicBezTo>
                <a:close/>
                <a:moveTo>
                  <a:pt x="6608550" y="325823"/>
                </a:moveTo>
                <a:cubicBezTo>
                  <a:pt x="6611604" y="325823"/>
                  <a:pt x="6613640" y="327859"/>
                  <a:pt x="6613640" y="330914"/>
                </a:cubicBezTo>
                <a:cubicBezTo>
                  <a:pt x="6613640" y="333968"/>
                  <a:pt x="6611604" y="336004"/>
                  <a:pt x="6608550" y="336004"/>
                </a:cubicBezTo>
                <a:cubicBezTo>
                  <a:pt x="6605495" y="336004"/>
                  <a:pt x="6603459" y="333968"/>
                  <a:pt x="6603459" y="330914"/>
                </a:cubicBezTo>
                <a:cubicBezTo>
                  <a:pt x="6603459" y="327859"/>
                  <a:pt x="6605495" y="325823"/>
                  <a:pt x="6608550" y="325823"/>
                </a:cubicBezTo>
                <a:close/>
                <a:moveTo>
                  <a:pt x="7003580" y="314648"/>
                </a:moveTo>
                <a:cubicBezTo>
                  <a:pt x="7010706" y="314648"/>
                  <a:pt x="7015796" y="319739"/>
                  <a:pt x="7015796" y="325847"/>
                </a:cubicBezTo>
                <a:cubicBezTo>
                  <a:pt x="7015796" y="331956"/>
                  <a:pt x="7010706" y="337047"/>
                  <a:pt x="7003580" y="337047"/>
                </a:cubicBezTo>
                <a:cubicBezTo>
                  <a:pt x="6997470" y="337047"/>
                  <a:pt x="6991362" y="331956"/>
                  <a:pt x="6991362" y="325847"/>
                </a:cubicBezTo>
                <a:cubicBezTo>
                  <a:pt x="6991362" y="319739"/>
                  <a:pt x="6996453" y="314648"/>
                  <a:pt x="7003580" y="314648"/>
                </a:cubicBezTo>
                <a:close/>
                <a:moveTo>
                  <a:pt x="4121368" y="295307"/>
                </a:moveTo>
                <a:cubicBezTo>
                  <a:pt x="4130532" y="295307"/>
                  <a:pt x="4136640" y="301416"/>
                  <a:pt x="4136640" y="309561"/>
                </a:cubicBezTo>
                <a:cubicBezTo>
                  <a:pt x="4136640" y="317706"/>
                  <a:pt x="4129514" y="323814"/>
                  <a:pt x="4121368" y="323814"/>
                </a:cubicBezTo>
                <a:cubicBezTo>
                  <a:pt x="4113225" y="323814"/>
                  <a:pt x="4106095" y="317706"/>
                  <a:pt x="4106095" y="309561"/>
                </a:cubicBezTo>
                <a:cubicBezTo>
                  <a:pt x="4106095" y="301416"/>
                  <a:pt x="4112206" y="295307"/>
                  <a:pt x="4121368" y="295307"/>
                </a:cubicBezTo>
                <a:close/>
                <a:moveTo>
                  <a:pt x="5311470" y="293243"/>
                </a:moveTo>
                <a:cubicBezTo>
                  <a:pt x="5316562" y="293243"/>
                  <a:pt x="5320634" y="297316"/>
                  <a:pt x="5320634" y="302406"/>
                </a:cubicBezTo>
                <a:cubicBezTo>
                  <a:pt x="5320634" y="307497"/>
                  <a:pt x="5316562" y="311569"/>
                  <a:pt x="5311470" y="311569"/>
                </a:cubicBezTo>
                <a:cubicBezTo>
                  <a:pt x="5306380" y="311569"/>
                  <a:pt x="5302308" y="307497"/>
                  <a:pt x="5302308" y="302406"/>
                </a:cubicBezTo>
                <a:cubicBezTo>
                  <a:pt x="5302308" y="297316"/>
                  <a:pt x="5306380" y="293243"/>
                  <a:pt x="5311470" y="293243"/>
                </a:cubicBezTo>
                <a:close/>
                <a:moveTo>
                  <a:pt x="9786092" y="292250"/>
                </a:moveTo>
                <a:cubicBezTo>
                  <a:pt x="9795255" y="292250"/>
                  <a:pt x="9802382" y="299377"/>
                  <a:pt x="9802382" y="308540"/>
                </a:cubicBezTo>
                <a:cubicBezTo>
                  <a:pt x="9802382" y="317703"/>
                  <a:pt x="9795255" y="324830"/>
                  <a:pt x="9786092" y="324830"/>
                </a:cubicBezTo>
                <a:cubicBezTo>
                  <a:pt x="9776929" y="324830"/>
                  <a:pt x="9769802" y="317703"/>
                  <a:pt x="9769802" y="308540"/>
                </a:cubicBezTo>
                <a:cubicBezTo>
                  <a:pt x="9769802" y="299377"/>
                  <a:pt x="9776929" y="292250"/>
                  <a:pt x="9786092" y="292250"/>
                </a:cubicBezTo>
                <a:close/>
                <a:moveTo>
                  <a:pt x="9236309" y="271884"/>
                </a:moveTo>
                <a:cubicBezTo>
                  <a:pt x="9243436" y="271884"/>
                  <a:pt x="9249545" y="277992"/>
                  <a:pt x="9249545" y="285119"/>
                </a:cubicBezTo>
                <a:cubicBezTo>
                  <a:pt x="9249545" y="292246"/>
                  <a:pt x="9243436" y="298355"/>
                  <a:pt x="9236309" y="298355"/>
                </a:cubicBezTo>
                <a:cubicBezTo>
                  <a:pt x="9229182" y="298355"/>
                  <a:pt x="9223074" y="292246"/>
                  <a:pt x="9223074" y="285119"/>
                </a:cubicBezTo>
                <a:cubicBezTo>
                  <a:pt x="9223074" y="277992"/>
                  <a:pt x="9229182" y="271884"/>
                  <a:pt x="9236309" y="271884"/>
                </a:cubicBezTo>
                <a:close/>
                <a:moveTo>
                  <a:pt x="1991444" y="266797"/>
                </a:moveTo>
                <a:cubicBezTo>
                  <a:pt x="1995516" y="266797"/>
                  <a:pt x="1998572" y="269851"/>
                  <a:pt x="1998572" y="273924"/>
                </a:cubicBezTo>
                <a:cubicBezTo>
                  <a:pt x="1998572" y="277996"/>
                  <a:pt x="1995516" y="281051"/>
                  <a:pt x="1991444" y="281051"/>
                </a:cubicBezTo>
                <a:cubicBezTo>
                  <a:pt x="1987370" y="281051"/>
                  <a:pt x="1984317" y="277996"/>
                  <a:pt x="1984317" y="273924"/>
                </a:cubicBezTo>
                <a:cubicBezTo>
                  <a:pt x="1984317" y="269851"/>
                  <a:pt x="1987370" y="266797"/>
                  <a:pt x="1991444" y="266797"/>
                </a:cubicBezTo>
                <a:close/>
                <a:moveTo>
                  <a:pt x="8223283" y="262699"/>
                </a:moveTo>
                <a:cubicBezTo>
                  <a:pt x="8225320" y="262699"/>
                  <a:pt x="8226337" y="263717"/>
                  <a:pt x="8226337" y="265754"/>
                </a:cubicBezTo>
                <a:cubicBezTo>
                  <a:pt x="8226337" y="266772"/>
                  <a:pt x="8225320" y="268808"/>
                  <a:pt x="8223283" y="268808"/>
                </a:cubicBezTo>
                <a:cubicBezTo>
                  <a:pt x="8222265" y="268808"/>
                  <a:pt x="8220229" y="267790"/>
                  <a:pt x="8220229" y="265754"/>
                </a:cubicBezTo>
                <a:cubicBezTo>
                  <a:pt x="8220229" y="263717"/>
                  <a:pt x="8221247" y="262699"/>
                  <a:pt x="8223283" y="262699"/>
                </a:cubicBezTo>
                <a:close/>
                <a:moveTo>
                  <a:pt x="3759863" y="253535"/>
                </a:moveTo>
                <a:cubicBezTo>
                  <a:pt x="3762916" y="253535"/>
                  <a:pt x="3764952" y="255571"/>
                  <a:pt x="3764952" y="258626"/>
                </a:cubicBezTo>
                <a:cubicBezTo>
                  <a:pt x="3764952" y="261680"/>
                  <a:pt x="3762916" y="263716"/>
                  <a:pt x="3759863" y="263716"/>
                </a:cubicBezTo>
                <a:cubicBezTo>
                  <a:pt x="3756807" y="263716"/>
                  <a:pt x="3754772" y="261680"/>
                  <a:pt x="3754772" y="258626"/>
                </a:cubicBezTo>
                <a:cubicBezTo>
                  <a:pt x="3754772" y="255571"/>
                  <a:pt x="3756807" y="253535"/>
                  <a:pt x="3759863" y="253535"/>
                </a:cubicBezTo>
                <a:close/>
                <a:moveTo>
                  <a:pt x="7655174" y="243355"/>
                </a:moveTo>
                <a:cubicBezTo>
                  <a:pt x="7656192" y="244373"/>
                  <a:pt x="7658228" y="245391"/>
                  <a:pt x="7658228" y="246410"/>
                </a:cubicBezTo>
                <a:cubicBezTo>
                  <a:pt x="7658228" y="247427"/>
                  <a:pt x="7657210" y="249464"/>
                  <a:pt x="7655174" y="249464"/>
                </a:cubicBezTo>
                <a:cubicBezTo>
                  <a:pt x="7654155" y="249464"/>
                  <a:pt x="7652119" y="248446"/>
                  <a:pt x="7652119" y="246410"/>
                </a:cubicBezTo>
                <a:cubicBezTo>
                  <a:pt x="7652119" y="245391"/>
                  <a:pt x="7653137" y="243355"/>
                  <a:pt x="7655174" y="243355"/>
                </a:cubicBezTo>
                <a:close/>
                <a:moveTo>
                  <a:pt x="1998518" y="237245"/>
                </a:moveTo>
                <a:cubicBezTo>
                  <a:pt x="2003609" y="237245"/>
                  <a:pt x="2007681" y="241318"/>
                  <a:pt x="2007681" y="246408"/>
                </a:cubicBezTo>
                <a:cubicBezTo>
                  <a:pt x="2007681" y="251499"/>
                  <a:pt x="2003609" y="255571"/>
                  <a:pt x="1998518" y="255571"/>
                </a:cubicBezTo>
                <a:cubicBezTo>
                  <a:pt x="1993428" y="255571"/>
                  <a:pt x="1989355" y="251499"/>
                  <a:pt x="1989355" y="246408"/>
                </a:cubicBezTo>
                <a:cubicBezTo>
                  <a:pt x="1989355" y="241318"/>
                  <a:pt x="1993428" y="237245"/>
                  <a:pt x="1998518" y="237245"/>
                </a:cubicBezTo>
                <a:close/>
                <a:moveTo>
                  <a:pt x="1157580" y="234204"/>
                </a:moveTo>
                <a:cubicBezTo>
                  <a:pt x="1177943" y="233186"/>
                  <a:pt x="1195251" y="250494"/>
                  <a:pt x="1195251" y="270856"/>
                </a:cubicBezTo>
                <a:cubicBezTo>
                  <a:pt x="1195251" y="291218"/>
                  <a:pt x="1178961" y="307508"/>
                  <a:pt x="1157580" y="307508"/>
                </a:cubicBezTo>
                <a:cubicBezTo>
                  <a:pt x="1137218" y="307508"/>
                  <a:pt x="1119910" y="291218"/>
                  <a:pt x="1119910" y="270856"/>
                </a:cubicBezTo>
                <a:cubicBezTo>
                  <a:pt x="1119910" y="250494"/>
                  <a:pt x="1136200" y="234204"/>
                  <a:pt x="1157580" y="234204"/>
                </a:cubicBezTo>
                <a:close/>
                <a:moveTo>
                  <a:pt x="961058" y="233172"/>
                </a:moveTo>
                <a:cubicBezTo>
                  <a:pt x="979384" y="233172"/>
                  <a:pt x="993637" y="247426"/>
                  <a:pt x="993637" y="265752"/>
                </a:cubicBezTo>
                <a:cubicBezTo>
                  <a:pt x="993637" y="283060"/>
                  <a:pt x="979384" y="297314"/>
                  <a:pt x="961058" y="297314"/>
                </a:cubicBezTo>
                <a:cubicBezTo>
                  <a:pt x="942732" y="297314"/>
                  <a:pt x="928478" y="283060"/>
                  <a:pt x="928478" y="265752"/>
                </a:cubicBezTo>
                <a:cubicBezTo>
                  <a:pt x="928478" y="248444"/>
                  <a:pt x="942732" y="233172"/>
                  <a:pt x="961058" y="233172"/>
                </a:cubicBezTo>
                <a:close/>
                <a:moveTo>
                  <a:pt x="171076" y="227096"/>
                </a:moveTo>
                <a:cubicBezTo>
                  <a:pt x="173114" y="227096"/>
                  <a:pt x="174131" y="229132"/>
                  <a:pt x="174131" y="230151"/>
                </a:cubicBezTo>
                <a:cubicBezTo>
                  <a:pt x="174131" y="232186"/>
                  <a:pt x="173114" y="233205"/>
                  <a:pt x="171076" y="233205"/>
                </a:cubicBezTo>
                <a:cubicBezTo>
                  <a:pt x="169040" y="233205"/>
                  <a:pt x="168023" y="232186"/>
                  <a:pt x="168023" y="230151"/>
                </a:cubicBezTo>
                <a:cubicBezTo>
                  <a:pt x="168023" y="228113"/>
                  <a:pt x="169040" y="227096"/>
                  <a:pt x="171076" y="227096"/>
                </a:cubicBezTo>
                <a:close/>
                <a:moveTo>
                  <a:pt x="1620797" y="211791"/>
                </a:moveTo>
                <a:cubicBezTo>
                  <a:pt x="1626906" y="212809"/>
                  <a:pt x="1630978" y="216882"/>
                  <a:pt x="1630978" y="221973"/>
                </a:cubicBezTo>
                <a:cubicBezTo>
                  <a:pt x="1630978" y="227064"/>
                  <a:pt x="1626906" y="232153"/>
                  <a:pt x="1620797" y="232153"/>
                </a:cubicBezTo>
                <a:cubicBezTo>
                  <a:pt x="1615707" y="232153"/>
                  <a:pt x="1610616" y="228082"/>
                  <a:pt x="1610616" y="221973"/>
                </a:cubicBezTo>
                <a:cubicBezTo>
                  <a:pt x="1610616" y="216882"/>
                  <a:pt x="1614689" y="211791"/>
                  <a:pt x="1620797" y="211791"/>
                </a:cubicBezTo>
                <a:close/>
                <a:moveTo>
                  <a:pt x="5128210" y="193466"/>
                </a:moveTo>
                <a:cubicBezTo>
                  <a:pt x="5135336" y="193466"/>
                  <a:pt x="5140427" y="199575"/>
                  <a:pt x="5140427" y="205684"/>
                </a:cubicBezTo>
                <a:cubicBezTo>
                  <a:pt x="5140427" y="212810"/>
                  <a:pt x="5134318" y="217901"/>
                  <a:pt x="5128210" y="217901"/>
                </a:cubicBezTo>
                <a:cubicBezTo>
                  <a:pt x="5121084" y="217901"/>
                  <a:pt x="5115993" y="211792"/>
                  <a:pt x="5115993" y="205684"/>
                </a:cubicBezTo>
                <a:cubicBezTo>
                  <a:pt x="5115993" y="198557"/>
                  <a:pt x="5122102" y="193466"/>
                  <a:pt x="5128210" y="193466"/>
                </a:cubicBezTo>
                <a:close/>
                <a:moveTo>
                  <a:pt x="9614030" y="138518"/>
                </a:moveTo>
                <a:cubicBezTo>
                  <a:pt x="9620139" y="138518"/>
                  <a:pt x="9625230" y="143609"/>
                  <a:pt x="9625230" y="149717"/>
                </a:cubicBezTo>
                <a:cubicBezTo>
                  <a:pt x="9625230" y="155826"/>
                  <a:pt x="9620139" y="160915"/>
                  <a:pt x="9614030" y="160915"/>
                </a:cubicBezTo>
                <a:cubicBezTo>
                  <a:pt x="9607922" y="160915"/>
                  <a:pt x="9602831" y="155826"/>
                  <a:pt x="9602831" y="149717"/>
                </a:cubicBezTo>
                <a:cubicBezTo>
                  <a:pt x="9602831" y="143609"/>
                  <a:pt x="9607922" y="138518"/>
                  <a:pt x="9614030" y="138518"/>
                </a:cubicBezTo>
                <a:close/>
                <a:moveTo>
                  <a:pt x="3063470" y="115071"/>
                </a:moveTo>
                <a:cubicBezTo>
                  <a:pt x="3066524" y="115071"/>
                  <a:pt x="3069579" y="117107"/>
                  <a:pt x="3069579" y="121180"/>
                </a:cubicBezTo>
                <a:cubicBezTo>
                  <a:pt x="3069579" y="124234"/>
                  <a:pt x="3066524" y="127289"/>
                  <a:pt x="3063470" y="127289"/>
                </a:cubicBezTo>
                <a:cubicBezTo>
                  <a:pt x="3060416" y="127289"/>
                  <a:pt x="3057361" y="124234"/>
                  <a:pt x="3057361" y="121180"/>
                </a:cubicBezTo>
                <a:cubicBezTo>
                  <a:pt x="3057361" y="118126"/>
                  <a:pt x="3060416" y="115071"/>
                  <a:pt x="3063470" y="115071"/>
                </a:cubicBezTo>
                <a:close/>
                <a:moveTo>
                  <a:pt x="1904915" y="92704"/>
                </a:moveTo>
                <a:cubicBezTo>
                  <a:pt x="1915096" y="91685"/>
                  <a:pt x="1923240" y="99831"/>
                  <a:pt x="1923240" y="110012"/>
                </a:cubicBezTo>
                <a:cubicBezTo>
                  <a:pt x="1923240" y="120193"/>
                  <a:pt x="1915096" y="127319"/>
                  <a:pt x="1904915" y="127319"/>
                </a:cubicBezTo>
                <a:cubicBezTo>
                  <a:pt x="1894733" y="127319"/>
                  <a:pt x="1886589" y="119175"/>
                  <a:pt x="1886589" y="110012"/>
                </a:cubicBezTo>
                <a:cubicBezTo>
                  <a:pt x="1886589" y="99831"/>
                  <a:pt x="1894733" y="92704"/>
                  <a:pt x="1904915" y="92704"/>
                </a:cubicBezTo>
                <a:close/>
                <a:moveTo>
                  <a:pt x="6230829" y="87605"/>
                </a:moveTo>
                <a:cubicBezTo>
                  <a:pt x="6234902" y="87605"/>
                  <a:pt x="6238974" y="90659"/>
                  <a:pt x="6238974" y="95750"/>
                </a:cubicBezTo>
                <a:cubicBezTo>
                  <a:pt x="6238974" y="99822"/>
                  <a:pt x="6234902" y="103895"/>
                  <a:pt x="6230829" y="103895"/>
                </a:cubicBezTo>
                <a:cubicBezTo>
                  <a:pt x="6226756" y="103895"/>
                  <a:pt x="6222684" y="99822"/>
                  <a:pt x="6222684" y="95750"/>
                </a:cubicBezTo>
                <a:cubicBezTo>
                  <a:pt x="6222684" y="91677"/>
                  <a:pt x="6226756" y="87605"/>
                  <a:pt x="6230829" y="87605"/>
                </a:cubicBezTo>
                <a:close/>
                <a:moveTo>
                  <a:pt x="11171750" y="86587"/>
                </a:moveTo>
                <a:cubicBezTo>
                  <a:pt x="11227746" y="86587"/>
                  <a:pt x="11273561" y="131384"/>
                  <a:pt x="11273561" y="187380"/>
                </a:cubicBezTo>
                <a:cubicBezTo>
                  <a:pt x="11273561" y="243377"/>
                  <a:pt x="11228764" y="288173"/>
                  <a:pt x="11171750" y="288173"/>
                </a:cubicBezTo>
                <a:cubicBezTo>
                  <a:pt x="11115753" y="288173"/>
                  <a:pt x="11069938" y="243377"/>
                  <a:pt x="11069938" y="187380"/>
                </a:cubicBezTo>
                <a:cubicBezTo>
                  <a:pt x="11069938" y="131384"/>
                  <a:pt x="11115753" y="86587"/>
                  <a:pt x="11171750" y="86587"/>
                </a:cubicBezTo>
                <a:close/>
                <a:moveTo>
                  <a:pt x="3533841" y="71293"/>
                </a:moveTo>
                <a:cubicBezTo>
                  <a:pt x="3535876" y="70275"/>
                  <a:pt x="3536895" y="72311"/>
                  <a:pt x="3536895" y="74347"/>
                </a:cubicBezTo>
                <a:cubicBezTo>
                  <a:pt x="3536895" y="76383"/>
                  <a:pt x="3535876" y="77402"/>
                  <a:pt x="3533841" y="77402"/>
                </a:cubicBezTo>
                <a:cubicBezTo>
                  <a:pt x="3531804" y="77402"/>
                  <a:pt x="3530785" y="76383"/>
                  <a:pt x="3530785" y="74347"/>
                </a:cubicBezTo>
                <a:cubicBezTo>
                  <a:pt x="3530785" y="72311"/>
                  <a:pt x="3531804" y="71293"/>
                  <a:pt x="3533841" y="71293"/>
                </a:cubicBezTo>
                <a:close/>
                <a:moveTo>
                  <a:pt x="8850443" y="69279"/>
                </a:moveTo>
                <a:cubicBezTo>
                  <a:pt x="8853497" y="69279"/>
                  <a:pt x="8855533" y="71315"/>
                  <a:pt x="8855533" y="74370"/>
                </a:cubicBezTo>
                <a:cubicBezTo>
                  <a:pt x="8855533" y="77424"/>
                  <a:pt x="8853497" y="79460"/>
                  <a:pt x="8850443" y="79460"/>
                </a:cubicBezTo>
                <a:cubicBezTo>
                  <a:pt x="8847388" y="79460"/>
                  <a:pt x="8845352" y="77424"/>
                  <a:pt x="8845352" y="74370"/>
                </a:cubicBezTo>
                <a:cubicBezTo>
                  <a:pt x="8845352" y="71315"/>
                  <a:pt x="8847388" y="69279"/>
                  <a:pt x="8850443" y="69279"/>
                </a:cubicBezTo>
                <a:close/>
                <a:moveTo>
                  <a:pt x="2747929" y="68269"/>
                </a:moveTo>
                <a:cubicBezTo>
                  <a:pt x="2760149" y="68269"/>
                  <a:pt x="2770331" y="78449"/>
                  <a:pt x="2770331" y="90666"/>
                </a:cubicBezTo>
                <a:cubicBezTo>
                  <a:pt x="2770331" y="102884"/>
                  <a:pt x="2760149" y="113065"/>
                  <a:pt x="2747929" y="113065"/>
                </a:cubicBezTo>
                <a:cubicBezTo>
                  <a:pt x="2735713" y="113065"/>
                  <a:pt x="2725531" y="102884"/>
                  <a:pt x="2725531" y="90666"/>
                </a:cubicBezTo>
                <a:cubicBezTo>
                  <a:pt x="2725531" y="78449"/>
                  <a:pt x="2735713" y="68269"/>
                  <a:pt x="2747929" y="68269"/>
                </a:cubicBezTo>
                <a:close/>
                <a:moveTo>
                  <a:pt x="1222767" y="68265"/>
                </a:moveTo>
                <a:cubicBezTo>
                  <a:pt x="1233967" y="68265"/>
                  <a:pt x="1243130" y="77428"/>
                  <a:pt x="1243130" y="88627"/>
                </a:cubicBezTo>
                <a:cubicBezTo>
                  <a:pt x="1243130" y="99825"/>
                  <a:pt x="1233967" y="108990"/>
                  <a:pt x="1222767" y="108990"/>
                </a:cubicBezTo>
                <a:cubicBezTo>
                  <a:pt x="1211568" y="108990"/>
                  <a:pt x="1202406" y="99825"/>
                  <a:pt x="1202406" y="88627"/>
                </a:cubicBezTo>
                <a:cubicBezTo>
                  <a:pt x="1202406" y="77428"/>
                  <a:pt x="1211568" y="68265"/>
                  <a:pt x="1222767" y="68265"/>
                </a:cubicBezTo>
                <a:close/>
                <a:moveTo>
                  <a:pt x="11961807" y="59105"/>
                </a:moveTo>
                <a:cubicBezTo>
                  <a:pt x="11973006" y="59105"/>
                  <a:pt x="11982170" y="68268"/>
                  <a:pt x="11982170" y="79467"/>
                </a:cubicBezTo>
                <a:cubicBezTo>
                  <a:pt x="11982170" y="90667"/>
                  <a:pt x="11973006" y="99830"/>
                  <a:pt x="11961807" y="99830"/>
                </a:cubicBezTo>
                <a:cubicBezTo>
                  <a:pt x="11950608" y="99830"/>
                  <a:pt x="11941445" y="90667"/>
                  <a:pt x="11941445" y="79467"/>
                </a:cubicBezTo>
                <a:cubicBezTo>
                  <a:pt x="11941445" y="68268"/>
                  <a:pt x="11950608" y="59105"/>
                  <a:pt x="11961807" y="59105"/>
                </a:cubicBezTo>
                <a:close/>
                <a:moveTo>
                  <a:pt x="2790665" y="54007"/>
                </a:moveTo>
                <a:cubicBezTo>
                  <a:pt x="2797792" y="54007"/>
                  <a:pt x="2803901" y="60116"/>
                  <a:pt x="2803901" y="67243"/>
                </a:cubicBezTo>
                <a:cubicBezTo>
                  <a:pt x="2803901" y="74369"/>
                  <a:pt x="2797792" y="80478"/>
                  <a:pt x="2790665" y="80478"/>
                </a:cubicBezTo>
                <a:cubicBezTo>
                  <a:pt x="2783539" y="80478"/>
                  <a:pt x="2777433" y="74369"/>
                  <a:pt x="2777433" y="67243"/>
                </a:cubicBezTo>
                <a:cubicBezTo>
                  <a:pt x="2777433" y="60116"/>
                  <a:pt x="2783539" y="54007"/>
                  <a:pt x="2790665" y="54007"/>
                </a:cubicBezTo>
                <a:close/>
                <a:moveTo>
                  <a:pt x="3751773" y="46888"/>
                </a:moveTo>
                <a:cubicBezTo>
                  <a:pt x="3755844" y="46888"/>
                  <a:pt x="3759917" y="49943"/>
                  <a:pt x="3759917" y="55033"/>
                </a:cubicBezTo>
                <a:cubicBezTo>
                  <a:pt x="3759917" y="59105"/>
                  <a:pt x="3756861" y="63179"/>
                  <a:pt x="3751773" y="63179"/>
                </a:cubicBezTo>
                <a:cubicBezTo>
                  <a:pt x="3747699" y="63179"/>
                  <a:pt x="3743628" y="60123"/>
                  <a:pt x="3743628" y="55033"/>
                </a:cubicBezTo>
                <a:cubicBezTo>
                  <a:pt x="3743628" y="50961"/>
                  <a:pt x="3746682" y="46888"/>
                  <a:pt x="3751773" y="46888"/>
                </a:cubicBezTo>
                <a:close/>
                <a:moveTo>
                  <a:pt x="6107637" y="40750"/>
                </a:moveTo>
                <a:cubicBezTo>
                  <a:pt x="6111709" y="40750"/>
                  <a:pt x="6113746" y="43804"/>
                  <a:pt x="6113746" y="46859"/>
                </a:cubicBezTo>
                <a:cubicBezTo>
                  <a:pt x="6113746" y="49913"/>
                  <a:pt x="6110691" y="52968"/>
                  <a:pt x="6107637" y="52968"/>
                </a:cubicBezTo>
                <a:cubicBezTo>
                  <a:pt x="6104582" y="52968"/>
                  <a:pt x="6101528" y="49913"/>
                  <a:pt x="6101528" y="46859"/>
                </a:cubicBezTo>
                <a:cubicBezTo>
                  <a:pt x="6101528" y="43804"/>
                  <a:pt x="6104582" y="40750"/>
                  <a:pt x="6107637" y="40750"/>
                </a:cubicBezTo>
                <a:close/>
                <a:moveTo>
                  <a:pt x="338029" y="35685"/>
                </a:moveTo>
                <a:cubicBezTo>
                  <a:pt x="354318" y="35685"/>
                  <a:pt x="367554" y="48920"/>
                  <a:pt x="367554" y="65210"/>
                </a:cubicBezTo>
                <a:cubicBezTo>
                  <a:pt x="367554" y="81499"/>
                  <a:pt x="354318" y="94736"/>
                  <a:pt x="338029" y="94736"/>
                </a:cubicBezTo>
                <a:cubicBezTo>
                  <a:pt x="321740" y="94736"/>
                  <a:pt x="308504" y="81499"/>
                  <a:pt x="308504" y="65210"/>
                </a:cubicBezTo>
                <a:cubicBezTo>
                  <a:pt x="308504" y="48920"/>
                  <a:pt x="321740" y="35685"/>
                  <a:pt x="338029" y="35685"/>
                </a:cubicBezTo>
                <a:close/>
                <a:moveTo>
                  <a:pt x="7914793" y="30595"/>
                </a:moveTo>
                <a:cubicBezTo>
                  <a:pt x="7919884" y="29578"/>
                  <a:pt x="7924974" y="33649"/>
                  <a:pt x="7924974" y="39758"/>
                </a:cubicBezTo>
                <a:cubicBezTo>
                  <a:pt x="7924974" y="44849"/>
                  <a:pt x="7920902" y="48922"/>
                  <a:pt x="7914793" y="48922"/>
                </a:cubicBezTo>
                <a:cubicBezTo>
                  <a:pt x="7909703" y="48922"/>
                  <a:pt x="7905630" y="44849"/>
                  <a:pt x="7905630" y="39758"/>
                </a:cubicBezTo>
                <a:cubicBezTo>
                  <a:pt x="7905630" y="34667"/>
                  <a:pt x="7909703" y="30595"/>
                  <a:pt x="7914793" y="30595"/>
                </a:cubicBezTo>
                <a:close/>
                <a:moveTo>
                  <a:pt x="631216" y="38"/>
                </a:moveTo>
                <a:cubicBezTo>
                  <a:pt x="654633" y="-980"/>
                  <a:pt x="673977" y="18364"/>
                  <a:pt x="673977" y="41781"/>
                </a:cubicBezTo>
                <a:cubicBezTo>
                  <a:pt x="673977" y="65197"/>
                  <a:pt x="654633" y="83523"/>
                  <a:pt x="631216" y="83523"/>
                </a:cubicBezTo>
                <a:cubicBezTo>
                  <a:pt x="607799" y="83523"/>
                  <a:pt x="588455" y="65197"/>
                  <a:pt x="588455" y="41781"/>
                </a:cubicBezTo>
                <a:cubicBezTo>
                  <a:pt x="588455" y="18364"/>
                  <a:pt x="607799" y="38"/>
                  <a:pt x="631216" y="38"/>
                </a:cubicBezTo>
                <a:close/>
              </a:path>
            </a:pathLst>
          </a:custGeom>
          <a:solidFill>
            <a:schemeClr val="bg1"/>
          </a:solidFill>
          <a:ln w="10176" cap="flat">
            <a:noFill/>
            <a:prstDash val="solid"/>
            <a:miter/>
          </a:ln>
          <a:effectLst>
            <a:outerShdw blurRad="76200" dist="38100" dir="5400000" algn="t" rotWithShape="0">
              <a:prstClr val="black">
                <a:alpha val="20000"/>
              </a:prstClr>
            </a:outerShdw>
          </a:effectLst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45" name="波形 44">
            <a:extLst>
              <a:ext uri="{FF2B5EF4-FFF2-40B4-BE49-F238E27FC236}">
                <a16:creationId xmlns:a16="http://schemas.microsoft.com/office/drawing/2014/main" id="{979960CF-01A6-4908-8B30-B243EE3F31A0}"/>
              </a:ext>
            </a:extLst>
          </p:cNvPr>
          <p:cNvSpPr/>
          <p:nvPr/>
        </p:nvSpPr>
        <p:spPr>
          <a:xfrm>
            <a:off x="739686" y="533400"/>
            <a:ext cx="2486526" cy="661062"/>
          </a:xfrm>
          <a:prstGeom prst="wave">
            <a:avLst>
              <a:gd name="adj1" fmla="val 6928"/>
              <a:gd name="adj2" fmla="val -36"/>
            </a:avLst>
          </a:pr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atin typeface="+mj-ea"/>
              <a:ea typeface="+mj-ea"/>
            </a:endParaRPr>
          </a:p>
        </p:txBody>
      </p:sp>
      <p:grpSp>
        <p:nvGrpSpPr>
          <p:cNvPr id="48" name="组合 47">
            <a:extLst>
              <a:ext uri="{FF2B5EF4-FFF2-40B4-BE49-F238E27FC236}">
                <a16:creationId xmlns:a16="http://schemas.microsoft.com/office/drawing/2014/main" id="{08B4453A-59A2-4254-93AB-CE8A2531B74D}"/>
              </a:ext>
            </a:extLst>
          </p:cNvPr>
          <p:cNvGrpSpPr/>
          <p:nvPr/>
        </p:nvGrpSpPr>
        <p:grpSpPr>
          <a:xfrm>
            <a:off x="458118" y="240036"/>
            <a:ext cx="570493" cy="993909"/>
            <a:chOff x="305806" y="158676"/>
            <a:chExt cx="503819" cy="877749"/>
          </a:xfrm>
        </p:grpSpPr>
        <p:grpSp>
          <p:nvGrpSpPr>
            <p:cNvPr id="49" name="组合 48">
              <a:extLst>
                <a:ext uri="{FF2B5EF4-FFF2-40B4-BE49-F238E27FC236}">
                  <a16:creationId xmlns:a16="http://schemas.microsoft.com/office/drawing/2014/main" id="{7F01642A-812F-4E0C-B4FF-175B76AD55D8}"/>
                </a:ext>
              </a:extLst>
            </p:cNvPr>
            <p:cNvGrpSpPr/>
            <p:nvPr/>
          </p:nvGrpSpPr>
          <p:grpSpPr>
            <a:xfrm>
              <a:off x="305806" y="295220"/>
              <a:ext cx="503819" cy="741205"/>
              <a:chOff x="2228905" y="1088183"/>
              <a:chExt cx="1148704" cy="1689942"/>
            </a:xfrm>
          </p:grpSpPr>
          <p:sp>
            <p:nvSpPr>
              <p:cNvPr id="51" name="等腰三角形 50">
                <a:extLst>
                  <a:ext uri="{FF2B5EF4-FFF2-40B4-BE49-F238E27FC236}">
                    <a16:creationId xmlns:a16="http://schemas.microsoft.com/office/drawing/2014/main" id="{E2148A72-E791-4EC5-BF56-028661222061}"/>
                  </a:ext>
                </a:extLst>
              </p:cNvPr>
              <p:cNvSpPr/>
              <p:nvPr/>
            </p:nvSpPr>
            <p:spPr>
              <a:xfrm>
                <a:off x="2228905" y="1088183"/>
                <a:ext cx="1147708" cy="1689942"/>
              </a:xfrm>
              <a:prstGeom prst="triangle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latin typeface="+mj-ea"/>
                  <a:ea typeface="+mj-ea"/>
                </a:endParaRPr>
              </a:p>
            </p:txBody>
          </p:sp>
          <p:sp>
            <p:nvSpPr>
              <p:cNvPr id="52" name="任意多边形: 形状 51">
                <a:extLst>
                  <a:ext uri="{FF2B5EF4-FFF2-40B4-BE49-F238E27FC236}">
                    <a16:creationId xmlns:a16="http://schemas.microsoft.com/office/drawing/2014/main" id="{8DBE1792-C07E-49DA-9B91-4B077F678E36}"/>
                  </a:ext>
                </a:extLst>
              </p:cNvPr>
              <p:cNvSpPr/>
              <p:nvPr/>
            </p:nvSpPr>
            <p:spPr>
              <a:xfrm>
                <a:off x="2229064" y="1088183"/>
                <a:ext cx="1148545" cy="1688356"/>
              </a:xfrm>
              <a:custGeom>
                <a:avLst/>
                <a:gdLst>
                  <a:gd name="connsiteX0" fmla="*/ 1125823 w 1148545"/>
                  <a:gd name="connsiteY0" fmla="*/ 1621813 h 1688356"/>
                  <a:gd name="connsiteX1" fmla="*/ 1148545 w 1148545"/>
                  <a:gd name="connsiteY1" fmla="*/ 1688356 h 1688356"/>
                  <a:gd name="connsiteX2" fmla="*/ 1010589 w 1148545"/>
                  <a:gd name="connsiteY2" fmla="*/ 1688356 h 1688356"/>
                  <a:gd name="connsiteX3" fmla="*/ 1061815 w 1148545"/>
                  <a:gd name="connsiteY3" fmla="*/ 1432283 h 1688356"/>
                  <a:gd name="connsiteX4" fmla="*/ 1115016 w 1148545"/>
                  <a:gd name="connsiteY4" fmla="*/ 1587731 h 1688356"/>
                  <a:gd name="connsiteX5" fmla="*/ 940762 w 1148545"/>
                  <a:gd name="connsiteY5" fmla="*/ 1688356 h 1688356"/>
                  <a:gd name="connsiteX6" fmla="*/ 618907 w 1148545"/>
                  <a:gd name="connsiteY6" fmla="*/ 1688356 h 1688356"/>
                  <a:gd name="connsiteX7" fmla="*/ 669454 w 1148545"/>
                  <a:gd name="connsiteY7" fmla="*/ 1659220 h 1688356"/>
                  <a:gd name="connsiteX8" fmla="*/ 996975 w 1148545"/>
                  <a:gd name="connsiteY8" fmla="*/ 1243584 h 1688356"/>
                  <a:gd name="connsiteX9" fmla="*/ 1050177 w 1148545"/>
                  <a:gd name="connsiteY9" fmla="*/ 1399032 h 1688356"/>
                  <a:gd name="connsiteX10" fmla="*/ 668623 w 1148545"/>
                  <a:gd name="connsiteY10" fmla="*/ 1618488 h 1688356"/>
                  <a:gd name="connsiteX11" fmla="*/ 592145 w 1148545"/>
                  <a:gd name="connsiteY11" fmla="*/ 1663377 h 1688356"/>
                  <a:gd name="connsiteX12" fmla="*/ 548431 w 1148545"/>
                  <a:gd name="connsiteY12" fmla="*/ 1688356 h 1688356"/>
                  <a:gd name="connsiteX13" fmla="*/ 226700 w 1148545"/>
                  <a:gd name="connsiteY13" fmla="*/ 1688356 h 1688356"/>
                  <a:gd name="connsiteX14" fmla="*/ 932967 w 1148545"/>
                  <a:gd name="connsiteY14" fmla="*/ 1054885 h 1688356"/>
                  <a:gd name="connsiteX15" fmla="*/ 985338 w 1148545"/>
                  <a:gd name="connsiteY15" fmla="*/ 1209502 h 1688356"/>
                  <a:gd name="connsiteX16" fmla="*/ 156870 w 1148545"/>
                  <a:gd name="connsiteY16" fmla="*/ 1688356 h 1688356"/>
                  <a:gd name="connsiteX17" fmla="*/ 0 w 1148545"/>
                  <a:gd name="connsiteY17" fmla="*/ 1688356 h 1688356"/>
                  <a:gd name="connsiteX18" fmla="*/ 40180 w 1148545"/>
                  <a:gd name="connsiteY18" fmla="*/ 1570274 h 1688356"/>
                  <a:gd name="connsiteX19" fmla="*/ 868959 w 1148545"/>
                  <a:gd name="connsiteY19" fmla="*/ 865355 h 1688356"/>
                  <a:gd name="connsiteX20" fmla="*/ 921329 w 1148545"/>
                  <a:gd name="connsiteY20" fmla="*/ 1020803 h 1688356"/>
                  <a:gd name="connsiteX21" fmla="*/ 56806 w 1148545"/>
                  <a:gd name="connsiteY21" fmla="*/ 1519567 h 1688356"/>
                  <a:gd name="connsiteX22" fmla="*/ 135777 w 1148545"/>
                  <a:gd name="connsiteY22" fmla="*/ 1288473 h 1688356"/>
                  <a:gd name="connsiteX23" fmla="*/ 804951 w 1148545"/>
                  <a:gd name="connsiteY23" fmla="*/ 676656 h 1688356"/>
                  <a:gd name="connsiteX24" fmla="*/ 857322 w 1148545"/>
                  <a:gd name="connsiteY24" fmla="*/ 832104 h 1688356"/>
                  <a:gd name="connsiteX25" fmla="*/ 153233 w 1148545"/>
                  <a:gd name="connsiteY25" fmla="*/ 1238596 h 1688356"/>
                  <a:gd name="connsiteX26" fmla="*/ 232204 w 1148545"/>
                  <a:gd name="connsiteY26" fmla="*/ 1007502 h 1688356"/>
                  <a:gd name="connsiteX27" fmla="*/ 740112 w 1148545"/>
                  <a:gd name="connsiteY27" fmla="*/ 487126 h 1688356"/>
                  <a:gd name="connsiteX28" fmla="*/ 792482 w 1148545"/>
                  <a:gd name="connsiteY28" fmla="*/ 642574 h 1688356"/>
                  <a:gd name="connsiteX29" fmla="*/ 247999 w 1148545"/>
                  <a:gd name="connsiteY29" fmla="*/ 956795 h 1688356"/>
                  <a:gd name="connsiteX30" fmla="*/ 326969 w 1148545"/>
                  <a:gd name="connsiteY30" fmla="*/ 726532 h 1688356"/>
                  <a:gd name="connsiteX31" fmla="*/ 676104 w 1148545"/>
                  <a:gd name="connsiteY31" fmla="*/ 298427 h 1688356"/>
                  <a:gd name="connsiteX32" fmla="*/ 728474 w 1148545"/>
                  <a:gd name="connsiteY32" fmla="*/ 453875 h 1688356"/>
                  <a:gd name="connsiteX33" fmla="*/ 344426 w 1148545"/>
                  <a:gd name="connsiteY33" fmla="*/ 675825 h 1688356"/>
                  <a:gd name="connsiteX34" fmla="*/ 423397 w 1148545"/>
                  <a:gd name="connsiteY34" fmla="*/ 444731 h 1688356"/>
                  <a:gd name="connsiteX35" fmla="*/ 612096 w 1148545"/>
                  <a:gd name="connsiteY35" fmla="*/ 109728 h 1688356"/>
                  <a:gd name="connsiteX36" fmla="*/ 664466 w 1148545"/>
                  <a:gd name="connsiteY36" fmla="*/ 264345 h 1688356"/>
                  <a:gd name="connsiteX37" fmla="*/ 440023 w 1148545"/>
                  <a:gd name="connsiteY37" fmla="*/ 394855 h 1688356"/>
                  <a:gd name="connsiteX38" fmla="*/ 518993 w 1148545"/>
                  <a:gd name="connsiteY38" fmla="*/ 163761 h 1688356"/>
                  <a:gd name="connsiteX39" fmla="*/ 573858 w 1148545"/>
                  <a:gd name="connsiteY39" fmla="*/ 0 h 1688356"/>
                  <a:gd name="connsiteX40" fmla="*/ 600458 w 1148545"/>
                  <a:gd name="connsiteY40" fmla="*/ 75646 h 1688356"/>
                  <a:gd name="connsiteX41" fmla="*/ 535619 w 1148545"/>
                  <a:gd name="connsiteY41" fmla="*/ 112222 h 16883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1148545" h="1688356">
                    <a:moveTo>
                      <a:pt x="1125823" y="1621813"/>
                    </a:moveTo>
                    <a:lnTo>
                      <a:pt x="1148545" y="1688356"/>
                    </a:lnTo>
                    <a:lnTo>
                      <a:pt x="1010589" y="1688356"/>
                    </a:lnTo>
                    <a:close/>
                    <a:moveTo>
                      <a:pt x="1061815" y="1432283"/>
                    </a:moveTo>
                    <a:lnTo>
                      <a:pt x="1115016" y="1587731"/>
                    </a:lnTo>
                    <a:lnTo>
                      <a:pt x="940762" y="1688356"/>
                    </a:lnTo>
                    <a:lnTo>
                      <a:pt x="618907" y="1688356"/>
                    </a:lnTo>
                    <a:lnTo>
                      <a:pt x="669454" y="1659220"/>
                    </a:lnTo>
                    <a:close/>
                    <a:moveTo>
                      <a:pt x="996975" y="1243584"/>
                    </a:moveTo>
                    <a:lnTo>
                      <a:pt x="1050177" y="1399032"/>
                    </a:lnTo>
                    <a:lnTo>
                      <a:pt x="668623" y="1618488"/>
                    </a:lnTo>
                    <a:lnTo>
                      <a:pt x="592145" y="1663377"/>
                    </a:lnTo>
                    <a:lnTo>
                      <a:pt x="548431" y="1688356"/>
                    </a:lnTo>
                    <a:lnTo>
                      <a:pt x="226700" y="1688356"/>
                    </a:lnTo>
                    <a:close/>
                    <a:moveTo>
                      <a:pt x="932967" y="1054885"/>
                    </a:moveTo>
                    <a:lnTo>
                      <a:pt x="985338" y="1209502"/>
                    </a:lnTo>
                    <a:lnTo>
                      <a:pt x="156870" y="1688356"/>
                    </a:lnTo>
                    <a:lnTo>
                      <a:pt x="0" y="1688356"/>
                    </a:lnTo>
                    <a:lnTo>
                      <a:pt x="40180" y="1570274"/>
                    </a:lnTo>
                    <a:close/>
                    <a:moveTo>
                      <a:pt x="868959" y="865355"/>
                    </a:moveTo>
                    <a:lnTo>
                      <a:pt x="921329" y="1020803"/>
                    </a:lnTo>
                    <a:lnTo>
                      <a:pt x="56806" y="1519567"/>
                    </a:lnTo>
                    <a:lnTo>
                      <a:pt x="135777" y="1288473"/>
                    </a:lnTo>
                    <a:close/>
                    <a:moveTo>
                      <a:pt x="804951" y="676656"/>
                    </a:moveTo>
                    <a:lnTo>
                      <a:pt x="857322" y="832104"/>
                    </a:lnTo>
                    <a:lnTo>
                      <a:pt x="153233" y="1238596"/>
                    </a:lnTo>
                    <a:lnTo>
                      <a:pt x="232204" y="1007502"/>
                    </a:lnTo>
                    <a:close/>
                    <a:moveTo>
                      <a:pt x="740112" y="487126"/>
                    </a:moveTo>
                    <a:lnTo>
                      <a:pt x="792482" y="642574"/>
                    </a:lnTo>
                    <a:lnTo>
                      <a:pt x="247999" y="956795"/>
                    </a:lnTo>
                    <a:lnTo>
                      <a:pt x="326969" y="726532"/>
                    </a:lnTo>
                    <a:close/>
                    <a:moveTo>
                      <a:pt x="676104" y="298427"/>
                    </a:moveTo>
                    <a:lnTo>
                      <a:pt x="728474" y="453875"/>
                    </a:lnTo>
                    <a:lnTo>
                      <a:pt x="344426" y="675825"/>
                    </a:lnTo>
                    <a:lnTo>
                      <a:pt x="423397" y="444731"/>
                    </a:lnTo>
                    <a:close/>
                    <a:moveTo>
                      <a:pt x="612096" y="109728"/>
                    </a:moveTo>
                    <a:lnTo>
                      <a:pt x="664466" y="264345"/>
                    </a:lnTo>
                    <a:lnTo>
                      <a:pt x="440023" y="394855"/>
                    </a:lnTo>
                    <a:lnTo>
                      <a:pt x="518993" y="163761"/>
                    </a:lnTo>
                    <a:close/>
                    <a:moveTo>
                      <a:pt x="573858" y="0"/>
                    </a:moveTo>
                    <a:lnTo>
                      <a:pt x="600458" y="75646"/>
                    </a:lnTo>
                    <a:lnTo>
                      <a:pt x="535619" y="112222"/>
                    </a:lnTo>
                    <a:close/>
                  </a:path>
                </a:pathLst>
              </a:custGeom>
              <a:gradFill>
                <a:gsLst>
                  <a:gs pos="100000">
                    <a:schemeClr val="accent1">
                      <a:lumMod val="90000"/>
                      <a:lumOff val="10000"/>
                    </a:schemeClr>
                  </a:gs>
                  <a:gs pos="0">
                    <a:schemeClr val="accent1">
                      <a:lumMod val="75000"/>
                    </a:schemeClr>
                  </a:gs>
                </a:gsLst>
                <a:lin ang="0" scaled="0"/>
              </a:gradFill>
              <a:ln w="6994" cap="flat">
                <a:noFill/>
                <a:prstDash val="solid"/>
                <a:miter/>
              </a:ln>
              <a:effectLst>
                <a:outerShdw blurRad="25400" dist="12700" dir="5400000" algn="t" rotWithShape="0">
                  <a:prstClr val="black">
                    <a:alpha val="40000"/>
                  </a:prstClr>
                </a:outerShdw>
              </a:effectLst>
            </p:spPr>
            <p:txBody>
              <a:bodyPr wrap="square" rtlCol="0" anchor="ctr">
                <a:noAutofit/>
              </a:bodyPr>
              <a:lstStyle/>
              <a:p>
                <a:endParaRPr lang="zh-CN" altLang="en-US">
                  <a:latin typeface="+mj-ea"/>
                  <a:ea typeface="+mj-ea"/>
                </a:endParaRPr>
              </a:p>
            </p:txBody>
          </p:sp>
        </p:grpSp>
        <p:sp>
          <p:nvSpPr>
            <p:cNvPr id="50" name="星形: 五角 49">
              <a:extLst>
                <a:ext uri="{FF2B5EF4-FFF2-40B4-BE49-F238E27FC236}">
                  <a16:creationId xmlns:a16="http://schemas.microsoft.com/office/drawing/2014/main" id="{4CBC1748-C1E9-4606-BA13-AC75FD7C63EF}"/>
                </a:ext>
              </a:extLst>
            </p:cNvPr>
            <p:cNvSpPr/>
            <p:nvPr/>
          </p:nvSpPr>
          <p:spPr>
            <a:xfrm>
              <a:off x="489235" y="158676"/>
              <a:ext cx="136524" cy="136524"/>
            </a:xfrm>
            <a:prstGeom prst="star5">
              <a:avLst/>
            </a:prstGeom>
            <a:solidFill>
              <a:schemeClr val="accent4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latin typeface="+mj-ea"/>
                <a:ea typeface="+mj-ea"/>
              </a:endParaRPr>
            </a:p>
          </p:txBody>
        </p:sp>
      </p:grpSp>
      <p:sp>
        <p:nvSpPr>
          <p:cNvPr id="53" name="任意多边形: 形状 52">
            <a:extLst>
              <a:ext uri="{FF2B5EF4-FFF2-40B4-BE49-F238E27FC236}">
                <a16:creationId xmlns:a16="http://schemas.microsoft.com/office/drawing/2014/main" id="{12082456-414E-4C55-9C9A-5C76A480D0A2}"/>
              </a:ext>
            </a:extLst>
          </p:cNvPr>
          <p:cNvSpPr/>
          <p:nvPr/>
        </p:nvSpPr>
        <p:spPr>
          <a:xfrm>
            <a:off x="2213444" y="349950"/>
            <a:ext cx="169304" cy="193332"/>
          </a:xfrm>
          <a:custGeom>
            <a:avLst/>
            <a:gdLst>
              <a:gd name="connsiteX0" fmla="*/ 710639 w 718570"/>
              <a:gd name="connsiteY0" fmla="*/ 597343 h 820540"/>
              <a:gd name="connsiteX1" fmla="*/ 651721 w 718570"/>
              <a:gd name="connsiteY1" fmla="*/ 562939 h 820540"/>
              <a:gd name="connsiteX2" fmla="*/ 671934 w 718570"/>
              <a:gd name="connsiteY2" fmla="*/ 556058 h 820540"/>
              <a:gd name="connsiteX3" fmla="*/ 680535 w 718570"/>
              <a:gd name="connsiteY3" fmla="*/ 537996 h 820540"/>
              <a:gd name="connsiteX4" fmla="*/ 662473 w 718570"/>
              <a:gd name="connsiteY4" fmla="*/ 529395 h 820540"/>
              <a:gd name="connsiteX5" fmla="*/ 619467 w 718570"/>
              <a:gd name="connsiteY5" fmla="*/ 544447 h 820540"/>
              <a:gd name="connsiteX6" fmla="*/ 582913 w 718570"/>
              <a:gd name="connsiteY6" fmla="*/ 523374 h 820540"/>
              <a:gd name="connsiteX7" fmla="*/ 640110 w 718570"/>
              <a:gd name="connsiteY7" fmla="*/ 491120 h 820540"/>
              <a:gd name="connsiteX8" fmla="*/ 645271 w 718570"/>
              <a:gd name="connsiteY8" fmla="*/ 471768 h 820540"/>
              <a:gd name="connsiteX9" fmla="*/ 625918 w 718570"/>
              <a:gd name="connsiteY9" fmla="*/ 466607 h 820540"/>
              <a:gd name="connsiteX10" fmla="*/ 554529 w 718570"/>
              <a:gd name="connsiteY10" fmla="*/ 507032 h 820540"/>
              <a:gd name="connsiteX11" fmla="*/ 518835 w 718570"/>
              <a:gd name="connsiteY11" fmla="*/ 486390 h 820540"/>
              <a:gd name="connsiteX12" fmla="*/ 603555 w 718570"/>
              <a:gd name="connsiteY12" fmla="*/ 427043 h 820540"/>
              <a:gd name="connsiteX13" fmla="*/ 609146 w 718570"/>
              <a:gd name="connsiteY13" fmla="*/ 411131 h 820540"/>
              <a:gd name="connsiteX14" fmla="*/ 603555 w 718570"/>
              <a:gd name="connsiteY14" fmla="*/ 395219 h 820540"/>
              <a:gd name="connsiteX15" fmla="*/ 518405 w 718570"/>
              <a:gd name="connsiteY15" fmla="*/ 335011 h 820540"/>
              <a:gd name="connsiteX16" fmla="*/ 554099 w 718570"/>
              <a:gd name="connsiteY16" fmla="*/ 314369 h 820540"/>
              <a:gd name="connsiteX17" fmla="*/ 626348 w 718570"/>
              <a:gd name="connsiteY17" fmla="*/ 355654 h 820540"/>
              <a:gd name="connsiteX18" fmla="*/ 645700 w 718570"/>
              <a:gd name="connsiteY18" fmla="*/ 350493 h 820540"/>
              <a:gd name="connsiteX19" fmla="*/ 640540 w 718570"/>
              <a:gd name="connsiteY19" fmla="*/ 331141 h 820540"/>
              <a:gd name="connsiteX20" fmla="*/ 582913 w 718570"/>
              <a:gd name="connsiteY20" fmla="*/ 298027 h 820540"/>
              <a:gd name="connsiteX21" fmla="*/ 619467 w 718570"/>
              <a:gd name="connsiteY21" fmla="*/ 276954 h 820540"/>
              <a:gd name="connsiteX22" fmla="*/ 663333 w 718570"/>
              <a:gd name="connsiteY22" fmla="*/ 292866 h 820540"/>
              <a:gd name="connsiteX23" fmla="*/ 681395 w 718570"/>
              <a:gd name="connsiteY23" fmla="*/ 284265 h 820540"/>
              <a:gd name="connsiteX24" fmla="*/ 672794 w 718570"/>
              <a:gd name="connsiteY24" fmla="*/ 266203 h 820540"/>
              <a:gd name="connsiteX25" fmla="*/ 651721 w 718570"/>
              <a:gd name="connsiteY25" fmla="*/ 258462 h 820540"/>
              <a:gd name="connsiteX26" fmla="*/ 711499 w 718570"/>
              <a:gd name="connsiteY26" fmla="*/ 224058 h 820540"/>
              <a:gd name="connsiteX27" fmla="*/ 716659 w 718570"/>
              <a:gd name="connsiteY27" fmla="*/ 204705 h 820540"/>
              <a:gd name="connsiteX28" fmla="*/ 697307 w 718570"/>
              <a:gd name="connsiteY28" fmla="*/ 199544 h 820540"/>
              <a:gd name="connsiteX29" fmla="*/ 637960 w 718570"/>
              <a:gd name="connsiteY29" fmla="*/ 233519 h 820540"/>
              <a:gd name="connsiteX30" fmla="*/ 641830 w 718570"/>
              <a:gd name="connsiteY30" fmla="*/ 212446 h 820540"/>
              <a:gd name="connsiteX31" fmla="*/ 630219 w 718570"/>
              <a:gd name="connsiteY31" fmla="*/ 195674 h 820540"/>
              <a:gd name="connsiteX32" fmla="*/ 613446 w 718570"/>
              <a:gd name="connsiteY32" fmla="*/ 207286 h 820540"/>
              <a:gd name="connsiteX33" fmla="*/ 605276 w 718570"/>
              <a:gd name="connsiteY33" fmla="*/ 252011 h 820540"/>
              <a:gd name="connsiteX34" fmla="*/ 568721 w 718570"/>
              <a:gd name="connsiteY34" fmla="*/ 273084 h 820540"/>
              <a:gd name="connsiteX35" fmla="*/ 569151 w 718570"/>
              <a:gd name="connsiteY35" fmla="*/ 207716 h 820540"/>
              <a:gd name="connsiteX36" fmla="*/ 554959 w 718570"/>
              <a:gd name="connsiteY36" fmla="*/ 193524 h 820540"/>
              <a:gd name="connsiteX37" fmla="*/ 540768 w 718570"/>
              <a:gd name="connsiteY37" fmla="*/ 207716 h 820540"/>
              <a:gd name="connsiteX38" fmla="*/ 540337 w 718570"/>
              <a:gd name="connsiteY38" fmla="*/ 289856 h 820540"/>
              <a:gd name="connsiteX39" fmla="*/ 504643 w 718570"/>
              <a:gd name="connsiteY39" fmla="*/ 310498 h 820540"/>
              <a:gd name="connsiteX40" fmla="*/ 495182 w 718570"/>
              <a:gd name="connsiteY40" fmla="*/ 207716 h 820540"/>
              <a:gd name="connsiteX41" fmla="*/ 484431 w 718570"/>
              <a:gd name="connsiteY41" fmla="*/ 195244 h 820540"/>
              <a:gd name="connsiteX42" fmla="*/ 468089 w 718570"/>
              <a:gd name="connsiteY42" fmla="*/ 192234 h 820540"/>
              <a:gd name="connsiteX43" fmla="*/ 373477 w 718570"/>
              <a:gd name="connsiteY43" fmla="*/ 236099 h 820540"/>
              <a:gd name="connsiteX44" fmla="*/ 373477 w 718570"/>
              <a:gd name="connsiteY44" fmla="*/ 195244 h 820540"/>
              <a:gd name="connsiteX45" fmla="*/ 445296 w 718570"/>
              <a:gd name="connsiteY45" fmla="*/ 153529 h 820540"/>
              <a:gd name="connsiteX46" fmla="*/ 450457 w 718570"/>
              <a:gd name="connsiteY46" fmla="*/ 134177 h 820540"/>
              <a:gd name="connsiteX47" fmla="*/ 431104 w 718570"/>
              <a:gd name="connsiteY47" fmla="*/ 129016 h 820540"/>
              <a:gd name="connsiteX48" fmla="*/ 373477 w 718570"/>
              <a:gd name="connsiteY48" fmla="*/ 162560 h 820540"/>
              <a:gd name="connsiteX49" fmla="*/ 373477 w 718570"/>
              <a:gd name="connsiteY49" fmla="*/ 120415 h 820540"/>
              <a:gd name="connsiteX50" fmla="*/ 409171 w 718570"/>
              <a:gd name="connsiteY50" fmla="*/ 90311 h 820540"/>
              <a:gd name="connsiteX51" fmla="*/ 410892 w 718570"/>
              <a:gd name="connsiteY51" fmla="*/ 70099 h 820540"/>
              <a:gd name="connsiteX52" fmla="*/ 390679 w 718570"/>
              <a:gd name="connsiteY52" fmla="*/ 68378 h 820540"/>
              <a:gd name="connsiteX53" fmla="*/ 373477 w 718570"/>
              <a:gd name="connsiteY53" fmla="*/ 83000 h 820540"/>
              <a:gd name="connsiteX54" fmla="*/ 373477 w 718570"/>
              <a:gd name="connsiteY54" fmla="*/ 14192 h 820540"/>
              <a:gd name="connsiteX55" fmla="*/ 359285 w 718570"/>
              <a:gd name="connsiteY55" fmla="*/ 0 h 820540"/>
              <a:gd name="connsiteX56" fmla="*/ 345094 w 718570"/>
              <a:gd name="connsiteY56" fmla="*/ 14192 h 820540"/>
              <a:gd name="connsiteX57" fmla="*/ 345094 w 718570"/>
              <a:gd name="connsiteY57" fmla="*/ 82570 h 820540"/>
              <a:gd name="connsiteX58" fmla="*/ 328752 w 718570"/>
              <a:gd name="connsiteY58" fmla="*/ 68808 h 820540"/>
              <a:gd name="connsiteX59" fmla="*/ 308539 w 718570"/>
              <a:gd name="connsiteY59" fmla="*/ 70529 h 820540"/>
              <a:gd name="connsiteX60" fmla="*/ 310259 w 718570"/>
              <a:gd name="connsiteY60" fmla="*/ 90741 h 820540"/>
              <a:gd name="connsiteX61" fmla="*/ 345094 w 718570"/>
              <a:gd name="connsiteY61" fmla="*/ 119985 h 820540"/>
              <a:gd name="connsiteX62" fmla="*/ 345094 w 718570"/>
              <a:gd name="connsiteY62" fmla="*/ 162130 h 820540"/>
              <a:gd name="connsiteX63" fmla="*/ 288327 w 718570"/>
              <a:gd name="connsiteY63" fmla="*/ 129016 h 820540"/>
              <a:gd name="connsiteX64" fmla="*/ 268974 w 718570"/>
              <a:gd name="connsiteY64" fmla="*/ 134177 h 820540"/>
              <a:gd name="connsiteX65" fmla="*/ 274135 w 718570"/>
              <a:gd name="connsiteY65" fmla="*/ 153529 h 820540"/>
              <a:gd name="connsiteX66" fmla="*/ 345094 w 718570"/>
              <a:gd name="connsiteY66" fmla="*/ 194814 h 820540"/>
              <a:gd name="connsiteX67" fmla="*/ 345094 w 718570"/>
              <a:gd name="connsiteY67" fmla="*/ 236099 h 820540"/>
              <a:gd name="connsiteX68" fmla="*/ 251342 w 718570"/>
              <a:gd name="connsiteY68" fmla="*/ 192664 h 820540"/>
              <a:gd name="connsiteX69" fmla="*/ 235430 w 718570"/>
              <a:gd name="connsiteY69" fmla="*/ 195244 h 820540"/>
              <a:gd name="connsiteX70" fmla="*/ 225109 w 718570"/>
              <a:gd name="connsiteY70" fmla="*/ 207716 h 820540"/>
              <a:gd name="connsiteX71" fmla="*/ 215218 w 718570"/>
              <a:gd name="connsiteY71" fmla="*/ 311358 h 820540"/>
              <a:gd name="connsiteX72" fmla="*/ 179523 w 718570"/>
              <a:gd name="connsiteY72" fmla="*/ 290716 h 820540"/>
              <a:gd name="connsiteX73" fmla="*/ 179523 w 718570"/>
              <a:gd name="connsiteY73" fmla="*/ 207716 h 820540"/>
              <a:gd name="connsiteX74" fmla="*/ 165332 w 718570"/>
              <a:gd name="connsiteY74" fmla="*/ 193524 h 820540"/>
              <a:gd name="connsiteX75" fmla="*/ 151140 w 718570"/>
              <a:gd name="connsiteY75" fmla="*/ 207716 h 820540"/>
              <a:gd name="connsiteX76" fmla="*/ 151140 w 718570"/>
              <a:gd name="connsiteY76" fmla="*/ 274374 h 820540"/>
              <a:gd name="connsiteX77" fmla="*/ 114585 w 718570"/>
              <a:gd name="connsiteY77" fmla="*/ 253301 h 820540"/>
              <a:gd name="connsiteX78" fmla="*/ 106414 w 718570"/>
              <a:gd name="connsiteY78" fmla="*/ 207286 h 820540"/>
              <a:gd name="connsiteX79" fmla="*/ 89642 w 718570"/>
              <a:gd name="connsiteY79" fmla="*/ 195674 h 820540"/>
              <a:gd name="connsiteX80" fmla="*/ 78031 w 718570"/>
              <a:gd name="connsiteY80" fmla="*/ 212446 h 820540"/>
              <a:gd name="connsiteX81" fmla="*/ 81901 w 718570"/>
              <a:gd name="connsiteY81" fmla="*/ 234379 h 820540"/>
              <a:gd name="connsiteX82" fmla="*/ 22124 w 718570"/>
              <a:gd name="connsiteY82" fmla="*/ 199544 h 820540"/>
              <a:gd name="connsiteX83" fmla="*/ 2771 w 718570"/>
              <a:gd name="connsiteY83" fmla="*/ 204705 h 820540"/>
              <a:gd name="connsiteX84" fmla="*/ 7932 w 718570"/>
              <a:gd name="connsiteY84" fmla="*/ 224058 h 820540"/>
              <a:gd name="connsiteX85" fmla="*/ 66849 w 718570"/>
              <a:gd name="connsiteY85" fmla="*/ 258462 h 820540"/>
              <a:gd name="connsiteX86" fmla="*/ 46637 w 718570"/>
              <a:gd name="connsiteY86" fmla="*/ 265343 h 820540"/>
              <a:gd name="connsiteX87" fmla="*/ 38036 w 718570"/>
              <a:gd name="connsiteY87" fmla="*/ 283405 h 820540"/>
              <a:gd name="connsiteX88" fmla="*/ 56098 w 718570"/>
              <a:gd name="connsiteY88" fmla="*/ 292006 h 820540"/>
              <a:gd name="connsiteX89" fmla="*/ 99103 w 718570"/>
              <a:gd name="connsiteY89" fmla="*/ 276954 h 820540"/>
              <a:gd name="connsiteX90" fmla="*/ 135658 w 718570"/>
              <a:gd name="connsiteY90" fmla="*/ 298027 h 820540"/>
              <a:gd name="connsiteX91" fmla="*/ 78461 w 718570"/>
              <a:gd name="connsiteY91" fmla="*/ 330281 h 820540"/>
              <a:gd name="connsiteX92" fmla="*/ 73300 w 718570"/>
              <a:gd name="connsiteY92" fmla="*/ 349633 h 820540"/>
              <a:gd name="connsiteX93" fmla="*/ 92652 w 718570"/>
              <a:gd name="connsiteY93" fmla="*/ 354794 h 820540"/>
              <a:gd name="connsiteX94" fmla="*/ 164041 w 718570"/>
              <a:gd name="connsiteY94" fmla="*/ 314369 h 820540"/>
              <a:gd name="connsiteX95" fmla="*/ 199736 w 718570"/>
              <a:gd name="connsiteY95" fmla="*/ 335011 h 820540"/>
              <a:gd name="connsiteX96" fmla="*/ 115015 w 718570"/>
              <a:gd name="connsiteY96" fmla="*/ 393928 h 820540"/>
              <a:gd name="connsiteX97" fmla="*/ 109425 w 718570"/>
              <a:gd name="connsiteY97" fmla="*/ 409410 h 820540"/>
              <a:gd name="connsiteX98" fmla="*/ 115015 w 718570"/>
              <a:gd name="connsiteY98" fmla="*/ 425322 h 820540"/>
              <a:gd name="connsiteX99" fmla="*/ 200166 w 718570"/>
              <a:gd name="connsiteY99" fmla="*/ 485530 h 820540"/>
              <a:gd name="connsiteX100" fmla="*/ 164471 w 718570"/>
              <a:gd name="connsiteY100" fmla="*/ 506172 h 820540"/>
              <a:gd name="connsiteX101" fmla="*/ 92223 w 718570"/>
              <a:gd name="connsiteY101" fmla="*/ 464887 h 820540"/>
              <a:gd name="connsiteX102" fmla="*/ 72870 w 718570"/>
              <a:gd name="connsiteY102" fmla="*/ 470048 h 820540"/>
              <a:gd name="connsiteX103" fmla="*/ 78031 w 718570"/>
              <a:gd name="connsiteY103" fmla="*/ 489400 h 820540"/>
              <a:gd name="connsiteX104" fmla="*/ 135658 w 718570"/>
              <a:gd name="connsiteY104" fmla="*/ 522514 h 820540"/>
              <a:gd name="connsiteX105" fmla="*/ 99103 w 718570"/>
              <a:gd name="connsiteY105" fmla="*/ 543587 h 820540"/>
              <a:gd name="connsiteX106" fmla="*/ 55238 w 718570"/>
              <a:gd name="connsiteY106" fmla="*/ 527675 h 820540"/>
              <a:gd name="connsiteX107" fmla="*/ 37176 w 718570"/>
              <a:gd name="connsiteY107" fmla="*/ 536276 h 820540"/>
              <a:gd name="connsiteX108" fmla="*/ 45777 w 718570"/>
              <a:gd name="connsiteY108" fmla="*/ 554338 h 820540"/>
              <a:gd name="connsiteX109" fmla="*/ 66849 w 718570"/>
              <a:gd name="connsiteY109" fmla="*/ 562079 h 820540"/>
              <a:gd name="connsiteX110" fmla="*/ 7072 w 718570"/>
              <a:gd name="connsiteY110" fmla="*/ 596483 h 820540"/>
              <a:gd name="connsiteX111" fmla="*/ 1911 w 718570"/>
              <a:gd name="connsiteY111" fmla="*/ 615836 h 820540"/>
              <a:gd name="connsiteX112" fmla="*/ 21264 w 718570"/>
              <a:gd name="connsiteY112" fmla="*/ 620996 h 820540"/>
              <a:gd name="connsiteX113" fmla="*/ 80611 w 718570"/>
              <a:gd name="connsiteY113" fmla="*/ 587022 h 820540"/>
              <a:gd name="connsiteX114" fmla="*/ 76740 w 718570"/>
              <a:gd name="connsiteY114" fmla="*/ 608095 h 820540"/>
              <a:gd name="connsiteX115" fmla="*/ 88352 w 718570"/>
              <a:gd name="connsiteY115" fmla="*/ 624867 h 820540"/>
              <a:gd name="connsiteX116" fmla="*/ 105124 w 718570"/>
              <a:gd name="connsiteY116" fmla="*/ 613255 h 820540"/>
              <a:gd name="connsiteX117" fmla="*/ 113295 w 718570"/>
              <a:gd name="connsiteY117" fmla="*/ 568530 h 820540"/>
              <a:gd name="connsiteX118" fmla="*/ 149849 w 718570"/>
              <a:gd name="connsiteY118" fmla="*/ 547457 h 820540"/>
              <a:gd name="connsiteX119" fmla="*/ 149420 w 718570"/>
              <a:gd name="connsiteY119" fmla="*/ 612825 h 820540"/>
              <a:gd name="connsiteX120" fmla="*/ 163611 w 718570"/>
              <a:gd name="connsiteY120" fmla="*/ 627017 h 820540"/>
              <a:gd name="connsiteX121" fmla="*/ 177803 w 718570"/>
              <a:gd name="connsiteY121" fmla="*/ 612825 h 820540"/>
              <a:gd name="connsiteX122" fmla="*/ 178233 w 718570"/>
              <a:gd name="connsiteY122" fmla="*/ 530685 h 820540"/>
              <a:gd name="connsiteX123" fmla="*/ 213927 w 718570"/>
              <a:gd name="connsiteY123" fmla="*/ 510043 h 820540"/>
              <a:gd name="connsiteX124" fmla="*/ 223389 w 718570"/>
              <a:gd name="connsiteY124" fmla="*/ 612825 h 820540"/>
              <a:gd name="connsiteX125" fmla="*/ 234140 w 718570"/>
              <a:gd name="connsiteY125" fmla="*/ 625297 h 820540"/>
              <a:gd name="connsiteX126" fmla="*/ 250482 w 718570"/>
              <a:gd name="connsiteY126" fmla="*/ 628307 h 820540"/>
              <a:gd name="connsiteX127" fmla="*/ 345094 w 718570"/>
              <a:gd name="connsiteY127" fmla="*/ 584442 h 820540"/>
              <a:gd name="connsiteX128" fmla="*/ 345094 w 718570"/>
              <a:gd name="connsiteY128" fmla="*/ 625297 h 820540"/>
              <a:gd name="connsiteX129" fmla="*/ 273275 w 718570"/>
              <a:gd name="connsiteY129" fmla="*/ 667012 h 820540"/>
              <a:gd name="connsiteX130" fmla="*/ 268114 w 718570"/>
              <a:gd name="connsiteY130" fmla="*/ 686364 h 820540"/>
              <a:gd name="connsiteX131" fmla="*/ 287466 w 718570"/>
              <a:gd name="connsiteY131" fmla="*/ 691525 h 820540"/>
              <a:gd name="connsiteX132" fmla="*/ 345094 w 718570"/>
              <a:gd name="connsiteY132" fmla="*/ 657981 h 820540"/>
              <a:gd name="connsiteX133" fmla="*/ 345094 w 718570"/>
              <a:gd name="connsiteY133" fmla="*/ 700126 h 820540"/>
              <a:gd name="connsiteX134" fmla="*/ 309399 w 718570"/>
              <a:gd name="connsiteY134" fmla="*/ 730230 h 820540"/>
              <a:gd name="connsiteX135" fmla="*/ 307679 w 718570"/>
              <a:gd name="connsiteY135" fmla="*/ 750442 h 820540"/>
              <a:gd name="connsiteX136" fmla="*/ 327891 w 718570"/>
              <a:gd name="connsiteY136" fmla="*/ 752162 h 820540"/>
              <a:gd name="connsiteX137" fmla="*/ 345094 w 718570"/>
              <a:gd name="connsiteY137" fmla="*/ 737541 h 820540"/>
              <a:gd name="connsiteX138" fmla="*/ 345094 w 718570"/>
              <a:gd name="connsiteY138" fmla="*/ 806349 h 820540"/>
              <a:gd name="connsiteX139" fmla="*/ 359285 w 718570"/>
              <a:gd name="connsiteY139" fmla="*/ 820541 h 820540"/>
              <a:gd name="connsiteX140" fmla="*/ 373477 w 718570"/>
              <a:gd name="connsiteY140" fmla="*/ 806349 h 820540"/>
              <a:gd name="connsiteX141" fmla="*/ 373477 w 718570"/>
              <a:gd name="connsiteY141" fmla="*/ 737971 h 820540"/>
              <a:gd name="connsiteX142" fmla="*/ 389819 w 718570"/>
              <a:gd name="connsiteY142" fmla="*/ 751732 h 820540"/>
              <a:gd name="connsiteX143" fmla="*/ 410031 w 718570"/>
              <a:gd name="connsiteY143" fmla="*/ 750012 h 820540"/>
              <a:gd name="connsiteX144" fmla="*/ 408311 w 718570"/>
              <a:gd name="connsiteY144" fmla="*/ 729800 h 820540"/>
              <a:gd name="connsiteX145" fmla="*/ 373477 w 718570"/>
              <a:gd name="connsiteY145" fmla="*/ 700556 h 820540"/>
              <a:gd name="connsiteX146" fmla="*/ 373477 w 718570"/>
              <a:gd name="connsiteY146" fmla="*/ 658411 h 820540"/>
              <a:gd name="connsiteX147" fmla="*/ 430244 w 718570"/>
              <a:gd name="connsiteY147" fmla="*/ 691525 h 820540"/>
              <a:gd name="connsiteX148" fmla="*/ 449596 w 718570"/>
              <a:gd name="connsiteY148" fmla="*/ 686364 h 820540"/>
              <a:gd name="connsiteX149" fmla="*/ 444436 w 718570"/>
              <a:gd name="connsiteY149" fmla="*/ 667012 h 820540"/>
              <a:gd name="connsiteX150" fmla="*/ 373477 w 718570"/>
              <a:gd name="connsiteY150" fmla="*/ 625727 h 820540"/>
              <a:gd name="connsiteX151" fmla="*/ 373477 w 718570"/>
              <a:gd name="connsiteY151" fmla="*/ 584442 h 820540"/>
              <a:gd name="connsiteX152" fmla="*/ 467228 w 718570"/>
              <a:gd name="connsiteY152" fmla="*/ 627877 h 820540"/>
              <a:gd name="connsiteX153" fmla="*/ 483140 w 718570"/>
              <a:gd name="connsiteY153" fmla="*/ 625297 h 820540"/>
              <a:gd name="connsiteX154" fmla="*/ 493462 w 718570"/>
              <a:gd name="connsiteY154" fmla="*/ 612825 h 820540"/>
              <a:gd name="connsiteX155" fmla="*/ 503353 w 718570"/>
              <a:gd name="connsiteY155" fmla="*/ 509183 h 820540"/>
              <a:gd name="connsiteX156" fmla="*/ 539047 w 718570"/>
              <a:gd name="connsiteY156" fmla="*/ 529825 h 820540"/>
              <a:gd name="connsiteX157" fmla="*/ 539047 w 718570"/>
              <a:gd name="connsiteY157" fmla="*/ 612825 h 820540"/>
              <a:gd name="connsiteX158" fmla="*/ 553239 w 718570"/>
              <a:gd name="connsiteY158" fmla="*/ 627017 h 820540"/>
              <a:gd name="connsiteX159" fmla="*/ 567431 w 718570"/>
              <a:gd name="connsiteY159" fmla="*/ 612825 h 820540"/>
              <a:gd name="connsiteX160" fmla="*/ 567431 w 718570"/>
              <a:gd name="connsiteY160" fmla="*/ 546167 h 820540"/>
              <a:gd name="connsiteX161" fmla="*/ 603986 w 718570"/>
              <a:gd name="connsiteY161" fmla="*/ 567240 h 820540"/>
              <a:gd name="connsiteX162" fmla="*/ 612156 w 718570"/>
              <a:gd name="connsiteY162" fmla="*/ 613255 h 820540"/>
              <a:gd name="connsiteX163" fmla="*/ 628929 w 718570"/>
              <a:gd name="connsiteY163" fmla="*/ 624867 h 820540"/>
              <a:gd name="connsiteX164" fmla="*/ 640540 w 718570"/>
              <a:gd name="connsiteY164" fmla="*/ 608525 h 820540"/>
              <a:gd name="connsiteX165" fmla="*/ 636669 w 718570"/>
              <a:gd name="connsiteY165" fmla="*/ 586592 h 820540"/>
              <a:gd name="connsiteX166" fmla="*/ 696447 w 718570"/>
              <a:gd name="connsiteY166" fmla="*/ 621426 h 820540"/>
              <a:gd name="connsiteX167" fmla="*/ 715799 w 718570"/>
              <a:gd name="connsiteY167" fmla="*/ 616266 h 820540"/>
              <a:gd name="connsiteX168" fmla="*/ 710639 w 718570"/>
              <a:gd name="connsiteY168" fmla="*/ 597343 h 820540"/>
              <a:gd name="connsiteX169" fmla="*/ 251342 w 718570"/>
              <a:gd name="connsiteY169" fmla="*/ 223197 h 820540"/>
              <a:gd name="connsiteX170" fmla="*/ 344233 w 718570"/>
              <a:gd name="connsiteY170" fmla="*/ 266203 h 820540"/>
              <a:gd name="connsiteX171" fmla="*/ 344233 w 718570"/>
              <a:gd name="connsiteY171" fmla="*/ 296736 h 820540"/>
              <a:gd name="connsiteX172" fmla="*/ 318000 w 718570"/>
              <a:gd name="connsiteY172" fmla="*/ 339312 h 820540"/>
              <a:gd name="connsiteX173" fmla="*/ 267254 w 718570"/>
              <a:gd name="connsiteY173" fmla="*/ 341032 h 820540"/>
              <a:gd name="connsiteX174" fmla="*/ 241881 w 718570"/>
              <a:gd name="connsiteY174" fmla="*/ 326410 h 820540"/>
              <a:gd name="connsiteX175" fmla="*/ 251342 w 718570"/>
              <a:gd name="connsiteY175" fmla="*/ 223197 h 820540"/>
              <a:gd name="connsiteX176" fmla="*/ 227689 w 718570"/>
              <a:gd name="connsiteY176" fmla="*/ 469618 h 820540"/>
              <a:gd name="connsiteX177" fmla="*/ 142539 w 718570"/>
              <a:gd name="connsiteY177" fmla="*/ 409410 h 820540"/>
              <a:gd name="connsiteX178" fmla="*/ 227259 w 718570"/>
              <a:gd name="connsiteY178" fmla="*/ 350063 h 820540"/>
              <a:gd name="connsiteX179" fmla="*/ 253062 w 718570"/>
              <a:gd name="connsiteY179" fmla="*/ 365115 h 820540"/>
              <a:gd name="connsiteX180" fmla="*/ 277145 w 718570"/>
              <a:gd name="connsiteY180" fmla="*/ 409840 h 820540"/>
              <a:gd name="connsiteX181" fmla="*/ 252632 w 718570"/>
              <a:gd name="connsiteY181" fmla="*/ 454996 h 820540"/>
              <a:gd name="connsiteX182" fmla="*/ 227689 w 718570"/>
              <a:gd name="connsiteY182" fmla="*/ 469618 h 820540"/>
              <a:gd name="connsiteX183" fmla="*/ 345094 w 718570"/>
              <a:gd name="connsiteY183" fmla="*/ 553478 h 820540"/>
              <a:gd name="connsiteX184" fmla="*/ 250482 w 718570"/>
              <a:gd name="connsiteY184" fmla="*/ 596913 h 820540"/>
              <a:gd name="connsiteX185" fmla="*/ 241451 w 718570"/>
              <a:gd name="connsiteY185" fmla="*/ 494131 h 820540"/>
              <a:gd name="connsiteX186" fmla="*/ 267684 w 718570"/>
              <a:gd name="connsiteY186" fmla="*/ 479079 h 820540"/>
              <a:gd name="connsiteX187" fmla="*/ 318000 w 718570"/>
              <a:gd name="connsiteY187" fmla="*/ 480799 h 820540"/>
              <a:gd name="connsiteX188" fmla="*/ 345094 w 718570"/>
              <a:gd name="connsiteY188" fmla="*/ 524664 h 820540"/>
              <a:gd name="connsiteX189" fmla="*/ 345094 w 718570"/>
              <a:gd name="connsiteY189" fmla="*/ 553478 h 820540"/>
              <a:gd name="connsiteX190" fmla="*/ 373047 w 718570"/>
              <a:gd name="connsiteY190" fmla="*/ 295446 h 820540"/>
              <a:gd name="connsiteX191" fmla="*/ 373047 w 718570"/>
              <a:gd name="connsiteY191" fmla="*/ 266633 h 820540"/>
              <a:gd name="connsiteX192" fmla="*/ 467659 w 718570"/>
              <a:gd name="connsiteY192" fmla="*/ 223197 h 820540"/>
              <a:gd name="connsiteX193" fmla="*/ 476690 w 718570"/>
              <a:gd name="connsiteY193" fmla="*/ 325980 h 820540"/>
              <a:gd name="connsiteX194" fmla="*/ 450457 w 718570"/>
              <a:gd name="connsiteY194" fmla="*/ 341032 h 820540"/>
              <a:gd name="connsiteX195" fmla="*/ 400140 w 718570"/>
              <a:gd name="connsiteY195" fmla="*/ 339312 h 820540"/>
              <a:gd name="connsiteX196" fmla="*/ 373047 w 718570"/>
              <a:gd name="connsiteY196" fmla="*/ 295446 h 820540"/>
              <a:gd name="connsiteX197" fmla="*/ 466799 w 718570"/>
              <a:gd name="connsiteY197" fmla="*/ 596913 h 820540"/>
              <a:gd name="connsiteX198" fmla="*/ 373907 w 718570"/>
              <a:gd name="connsiteY198" fmla="*/ 553908 h 820540"/>
              <a:gd name="connsiteX199" fmla="*/ 373907 w 718570"/>
              <a:gd name="connsiteY199" fmla="*/ 523374 h 820540"/>
              <a:gd name="connsiteX200" fmla="*/ 400140 w 718570"/>
              <a:gd name="connsiteY200" fmla="*/ 480799 h 820540"/>
              <a:gd name="connsiteX201" fmla="*/ 450887 w 718570"/>
              <a:gd name="connsiteY201" fmla="*/ 479079 h 820540"/>
              <a:gd name="connsiteX202" fmla="*/ 476260 w 718570"/>
              <a:gd name="connsiteY202" fmla="*/ 493701 h 820540"/>
              <a:gd name="connsiteX203" fmla="*/ 466799 w 718570"/>
              <a:gd name="connsiteY203" fmla="*/ 596913 h 820540"/>
              <a:gd name="connsiteX204" fmla="*/ 491312 w 718570"/>
              <a:gd name="connsiteY204" fmla="*/ 469618 h 820540"/>
              <a:gd name="connsiteX205" fmla="*/ 465508 w 718570"/>
              <a:gd name="connsiteY205" fmla="*/ 454566 h 820540"/>
              <a:gd name="connsiteX206" fmla="*/ 441425 w 718570"/>
              <a:gd name="connsiteY206" fmla="*/ 409840 h 820540"/>
              <a:gd name="connsiteX207" fmla="*/ 465938 w 718570"/>
              <a:gd name="connsiteY207" fmla="*/ 364685 h 820540"/>
              <a:gd name="connsiteX208" fmla="*/ 490881 w 718570"/>
              <a:gd name="connsiteY208" fmla="*/ 350063 h 820540"/>
              <a:gd name="connsiteX209" fmla="*/ 576032 w 718570"/>
              <a:gd name="connsiteY209" fmla="*/ 410270 h 820540"/>
              <a:gd name="connsiteX210" fmla="*/ 491312 w 718570"/>
              <a:gd name="connsiteY210" fmla="*/ 469618 h 8205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</a:cxnLst>
            <a:rect l="l" t="t" r="r" b="b"/>
            <a:pathLst>
              <a:path w="718570" h="820540">
                <a:moveTo>
                  <a:pt x="710639" y="597343"/>
                </a:moveTo>
                <a:lnTo>
                  <a:pt x="651721" y="562939"/>
                </a:lnTo>
                <a:lnTo>
                  <a:pt x="671934" y="556058"/>
                </a:lnTo>
                <a:cubicBezTo>
                  <a:pt x="679245" y="553478"/>
                  <a:pt x="683115" y="545307"/>
                  <a:pt x="680535" y="537996"/>
                </a:cubicBezTo>
                <a:cubicBezTo>
                  <a:pt x="677954" y="530685"/>
                  <a:pt x="669784" y="526815"/>
                  <a:pt x="662473" y="529395"/>
                </a:cubicBezTo>
                <a:lnTo>
                  <a:pt x="619467" y="544447"/>
                </a:lnTo>
                <a:lnTo>
                  <a:pt x="582913" y="523374"/>
                </a:lnTo>
                <a:lnTo>
                  <a:pt x="640110" y="491120"/>
                </a:lnTo>
                <a:cubicBezTo>
                  <a:pt x="646991" y="487250"/>
                  <a:pt x="649571" y="478649"/>
                  <a:pt x="645271" y="471768"/>
                </a:cubicBezTo>
                <a:cubicBezTo>
                  <a:pt x="641400" y="464887"/>
                  <a:pt x="632799" y="462737"/>
                  <a:pt x="625918" y="466607"/>
                </a:cubicBezTo>
                <a:lnTo>
                  <a:pt x="554529" y="507032"/>
                </a:lnTo>
                <a:lnTo>
                  <a:pt x="518835" y="486390"/>
                </a:lnTo>
                <a:lnTo>
                  <a:pt x="603555" y="427043"/>
                </a:lnTo>
                <a:cubicBezTo>
                  <a:pt x="608716" y="423602"/>
                  <a:pt x="610866" y="417151"/>
                  <a:pt x="609146" y="411131"/>
                </a:cubicBezTo>
                <a:cubicBezTo>
                  <a:pt x="610866" y="405540"/>
                  <a:pt x="608716" y="399089"/>
                  <a:pt x="603555" y="395219"/>
                </a:cubicBezTo>
                <a:lnTo>
                  <a:pt x="518405" y="335011"/>
                </a:lnTo>
                <a:lnTo>
                  <a:pt x="554099" y="314369"/>
                </a:lnTo>
                <a:lnTo>
                  <a:pt x="626348" y="355654"/>
                </a:lnTo>
                <a:cubicBezTo>
                  <a:pt x="633229" y="359524"/>
                  <a:pt x="641830" y="357374"/>
                  <a:pt x="645700" y="350493"/>
                </a:cubicBezTo>
                <a:cubicBezTo>
                  <a:pt x="649571" y="343612"/>
                  <a:pt x="647421" y="335011"/>
                  <a:pt x="640540" y="331141"/>
                </a:cubicBezTo>
                <a:lnTo>
                  <a:pt x="582913" y="298027"/>
                </a:lnTo>
                <a:lnTo>
                  <a:pt x="619467" y="276954"/>
                </a:lnTo>
                <a:lnTo>
                  <a:pt x="663333" y="292866"/>
                </a:lnTo>
                <a:cubicBezTo>
                  <a:pt x="670644" y="295446"/>
                  <a:pt x="678815" y="291576"/>
                  <a:pt x="681395" y="284265"/>
                </a:cubicBezTo>
                <a:cubicBezTo>
                  <a:pt x="683975" y="276954"/>
                  <a:pt x="680105" y="268783"/>
                  <a:pt x="672794" y="266203"/>
                </a:cubicBezTo>
                <a:lnTo>
                  <a:pt x="651721" y="258462"/>
                </a:lnTo>
                <a:lnTo>
                  <a:pt x="711499" y="224058"/>
                </a:lnTo>
                <a:cubicBezTo>
                  <a:pt x="718379" y="220187"/>
                  <a:pt x="720530" y="211586"/>
                  <a:pt x="716659" y="204705"/>
                </a:cubicBezTo>
                <a:cubicBezTo>
                  <a:pt x="712789" y="197824"/>
                  <a:pt x="704188" y="195674"/>
                  <a:pt x="697307" y="199544"/>
                </a:cubicBezTo>
                <a:lnTo>
                  <a:pt x="637960" y="233519"/>
                </a:lnTo>
                <a:lnTo>
                  <a:pt x="641830" y="212446"/>
                </a:lnTo>
                <a:cubicBezTo>
                  <a:pt x="643120" y="204705"/>
                  <a:pt x="637960" y="197394"/>
                  <a:pt x="630219" y="195674"/>
                </a:cubicBezTo>
                <a:cubicBezTo>
                  <a:pt x="622478" y="194384"/>
                  <a:pt x="615167" y="199544"/>
                  <a:pt x="613446" y="207286"/>
                </a:cubicBezTo>
                <a:lnTo>
                  <a:pt x="605276" y="252011"/>
                </a:lnTo>
                <a:lnTo>
                  <a:pt x="568721" y="273084"/>
                </a:lnTo>
                <a:lnTo>
                  <a:pt x="569151" y="207716"/>
                </a:lnTo>
                <a:cubicBezTo>
                  <a:pt x="569151" y="199975"/>
                  <a:pt x="562700" y="193524"/>
                  <a:pt x="554959" y="193524"/>
                </a:cubicBezTo>
                <a:cubicBezTo>
                  <a:pt x="547218" y="193524"/>
                  <a:pt x="540768" y="199975"/>
                  <a:pt x="540768" y="207716"/>
                </a:cubicBezTo>
                <a:lnTo>
                  <a:pt x="540337" y="289856"/>
                </a:lnTo>
                <a:lnTo>
                  <a:pt x="504643" y="310498"/>
                </a:lnTo>
                <a:lnTo>
                  <a:pt x="495182" y="207716"/>
                </a:lnTo>
                <a:cubicBezTo>
                  <a:pt x="494752" y="201695"/>
                  <a:pt x="490021" y="196534"/>
                  <a:pt x="484431" y="195244"/>
                </a:cubicBezTo>
                <a:cubicBezTo>
                  <a:pt x="480130" y="190943"/>
                  <a:pt x="473679" y="189653"/>
                  <a:pt x="468089" y="192234"/>
                </a:cubicBezTo>
                <a:lnTo>
                  <a:pt x="373477" y="236099"/>
                </a:lnTo>
                <a:lnTo>
                  <a:pt x="373477" y="195244"/>
                </a:lnTo>
                <a:lnTo>
                  <a:pt x="445296" y="153529"/>
                </a:lnTo>
                <a:cubicBezTo>
                  <a:pt x="452177" y="149658"/>
                  <a:pt x="454327" y="141057"/>
                  <a:pt x="450457" y="134177"/>
                </a:cubicBezTo>
                <a:cubicBezTo>
                  <a:pt x="446586" y="127296"/>
                  <a:pt x="437555" y="125145"/>
                  <a:pt x="431104" y="129016"/>
                </a:cubicBezTo>
                <a:lnTo>
                  <a:pt x="373477" y="162560"/>
                </a:lnTo>
                <a:lnTo>
                  <a:pt x="373477" y="120415"/>
                </a:lnTo>
                <a:lnTo>
                  <a:pt x="409171" y="90311"/>
                </a:lnTo>
                <a:cubicBezTo>
                  <a:pt x="415192" y="85150"/>
                  <a:pt x="416052" y="76119"/>
                  <a:pt x="410892" y="70099"/>
                </a:cubicBezTo>
                <a:cubicBezTo>
                  <a:pt x="405731" y="64078"/>
                  <a:pt x="396700" y="63218"/>
                  <a:pt x="390679" y="68378"/>
                </a:cubicBezTo>
                <a:lnTo>
                  <a:pt x="373477" y="83000"/>
                </a:lnTo>
                <a:lnTo>
                  <a:pt x="373477" y="14192"/>
                </a:lnTo>
                <a:cubicBezTo>
                  <a:pt x="373477" y="6451"/>
                  <a:pt x="367026" y="0"/>
                  <a:pt x="359285" y="0"/>
                </a:cubicBezTo>
                <a:cubicBezTo>
                  <a:pt x="351544" y="0"/>
                  <a:pt x="345094" y="6451"/>
                  <a:pt x="345094" y="14192"/>
                </a:cubicBezTo>
                <a:lnTo>
                  <a:pt x="345094" y="82570"/>
                </a:lnTo>
                <a:lnTo>
                  <a:pt x="328752" y="68808"/>
                </a:lnTo>
                <a:cubicBezTo>
                  <a:pt x="322731" y="63648"/>
                  <a:pt x="313700" y="64508"/>
                  <a:pt x="308539" y="70529"/>
                </a:cubicBezTo>
                <a:cubicBezTo>
                  <a:pt x="303378" y="76549"/>
                  <a:pt x="304239" y="85581"/>
                  <a:pt x="310259" y="90741"/>
                </a:cubicBezTo>
                <a:lnTo>
                  <a:pt x="345094" y="119985"/>
                </a:lnTo>
                <a:lnTo>
                  <a:pt x="345094" y="162130"/>
                </a:lnTo>
                <a:lnTo>
                  <a:pt x="288327" y="129016"/>
                </a:lnTo>
                <a:cubicBezTo>
                  <a:pt x="281446" y="125145"/>
                  <a:pt x="272845" y="127296"/>
                  <a:pt x="268974" y="134177"/>
                </a:cubicBezTo>
                <a:cubicBezTo>
                  <a:pt x="265104" y="141057"/>
                  <a:pt x="267254" y="149658"/>
                  <a:pt x="274135" y="153529"/>
                </a:cubicBezTo>
                <a:lnTo>
                  <a:pt x="345094" y="194814"/>
                </a:lnTo>
                <a:lnTo>
                  <a:pt x="345094" y="236099"/>
                </a:lnTo>
                <a:lnTo>
                  <a:pt x="251342" y="192664"/>
                </a:lnTo>
                <a:cubicBezTo>
                  <a:pt x="245751" y="190083"/>
                  <a:pt x="239731" y="191374"/>
                  <a:pt x="235430" y="195244"/>
                </a:cubicBezTo>
                <a:cubicBezTo>
                  <a:pt x="229839" y="196964"/>
                  <a:pt x="225539" y="201695"/>
                  <a:pt x="225109" y="207716"/>
                </a:cubicBezTo>
                <a:lnTo>
                  <a:pt x="215218" y="311358"/>
                </a:lnTo>
                <a:lnTo>
                  <a:pt x="179523" y="290716"/>
                </a:lnTo>
                <a:lnTo>
                  <a:pt x="179523" y="207716"/>
                </a:lnTo>
                <a:cubicBezTo>
                  <a:pt x="179523" y="199975"/>
                  <a:pt x="173072" y="193524"/>
                  <a:pt x="165332" y="193524"/>
                </a:cubicBezTo>
                <a:cubicBezTo>
                  <a:pt x="157590" y="193524"/>
                  <a:pt x="151140" y="199975"/>
                  <a:pt x="151140" y="207716"/>
                </a:cubicBezTo>
                <a:lnTo>
                  <a:pt x="151140" y="274374"/>
                </a:lnTo>
                <a:lnTo>
                  <a:pt x="114585" y="253301"/>
                </a:lnTo>
                <a:lnTo>
                  <a:pt x="106414" y="207286"/>
                </a:lnTo>
                <a:cubicBezTo>
                  <a:pt x="105124" y="199544"/>
                  <a:pt x="97813" y="194384"/>
                  <a:pt x="89642" y="195674"/>
                </a:cubicBezTo>
                <a:cubicBezTo>
                  <a:pt x="81901" y="196964"/>
                  <a:pt x="76740" y="204275"/>
                  <a:pt x="78031" y="212446"/>
                </a:cubicBezTo>
                <a:lnTo>
                  <a:pt x="81901" y="234379"/>
                </a:lnTo>
                <a:lnTo>
                  <a:pt x="22124" y="199544"/>
                </a:lnTo>
                <a:cubicBezTo>
                  <a:pt x="15243" y="195674"/>
                  <a:pt x="6642" y="197824"/>
                  <a:pt x="2771" y="204705"/>
                </a:cubicBezTo>
                <a:cubicBezTo>
                  <a:pt x="-1099" y="211586"/>
                  <a:pt x="1051" y="220187"/>
                  <a:pt x="7932" y="224058"/>
                </a:cubicBezTo>
                <a:lnTo>
                  <a:pt x="66849" y="258462"/>
                </a:lnTo>
                <a:lnTo>
                  <a:pt x="46637" y="265343"/>
                </a:lnTo>
                <a:cubicBezTo>
                  <a:pt x="39326" y="267923"/>
                  <a:pt x="35456" y="276094"/>
                  <a:pt x="38036" y="283405"/>
                </a:cubicBezTo>
                <a:cubicBezTo>
                  <a:pt x="40616" y="290716"/>
                  <a:pt x="48787" y="294586"/>
                  <a:pt x="56098" y="292006"/>
                </a:cubicBezTo>
                <a:lnTo>
                  <a:pt x="99103" y="276954"/>
                </a:lnTo>
                <a:lnTo>
                  <a:pt x="135658" y="298027"/>
                </a:lnTo>
                <a:lnTo>
                  <a:pt x="78461" y="330281"/>
                </a:lnTo>
                <a:cubicBezTo>
                  <a:pt x="71580" y="334151"/>
                  <a:pt x="69000" y="342752"/>
                  <a:pt x="73300" y="349633"/>
                </a:cubicBezTo>
                <a:cubicBezTo>
                  <a:pt x="77171" y="356514"/>
                  <a:pt x="85772" y="358664"/>
                  <a:pt x="92652" y="354794"/>
                </a:cubicBezTo>
                <a:lnTo>
                  <a:pt x="164041" y="314369"/>
                </a:lnTo>
                <a:lnTo>
                  <a:pt x="199736" y="335011"/>
                </a:lnTo>
                <a:lnTo>
                  <a:pt x="115015" y="393928"/>
                </a:lnTo>
                <a:cubicBezTo>
                  <a:pt x="109855" y="397369"/>
                  <a:pt x="107704" y="403820"/>
                  <a:pt x="109425" y="409410"/>
                </a:cubicBezTo>
                <a:cubicBezTo>
                  <a:pt x="107704" y="415001"/>
                  <a:pt x="109855" y="421452"/>
                  <a:pt x="115015" y="425322"/>
                </a:cubicBezTo>
                <a:lnTo>
                  <a:pt x="200166" y="485530"/>
                </a:lnTo>
                <a:lnTo>
                  <a:pt x="164471" y="506172"/>
                </a:lnTo>
                <a:lnTo>
                  <a:pt x="92223" y="464887"/>
                </a:lnTo>
                <a:cubicBezTo>
                  <a:pt x="85342" y="461017"/>
                  <a:pt x="76740" y="463167"/>
                  <a:pt x="72870" y="470048"/>
                </a:cubicBezTo>
                <a:cubicBezTo>
                  <a:pt x="69000" y="476929"/>
                  <a:pt x="71150" y="485530"/>
                  <a:pt x="78031" y="489400"/>
                </a:cubicBezTo>
                <a:lnTo>
                  <a:pt x="135658" y="522514"/>
                </a:lnTo>
                <a:lnTo>
                  <a:pt x="99103" y="543587"/>
                </a:lnTo>
                <a:lnTo>
                  <a:pt x="55238" y="527675"/>
                </a:lnTo>
                <a:cubicBezTo>
                  <a:pt x="47927" y="525095"/>
                  <a:pt x="39756" y="528965"/>
                  <a:pt x="37176" y="536276"/>
                </a:cubicBezTo>
                <a:cubicBezTo>
                  <a:pt x="34595" y="543587"/>
                  <a:pt x="38466" y="551758"/>
                  <a:pt x="45777" y="554338"/>
                </a:cubicBezTo>
                <a:lnTo>
                  <a:pt x="66849" y="562079"/>
                </a:lnTo>
                <a:lnTo>
                  <a:pt x="7072" y="596483"/>
                </a:lnTo>
                <a:cubicBezTo>
                  <a:pt x="191" y="600354"/>
                  <a:pt x="-1959" y="608955"/>
                  <a:pt x="1911" y="615836"/>
                </a:cubicBezTo>
                <a:cubicBezTo>
                  <a:pt x="5782" y="622717"/>
                  <a:pt x="14383" y="624867"/>
                  <a:pt x="21264" y="620996"/>
                </a:cubicBezTo>
                <a:lnTo>
                  <a:pt x="80611" y="587022"/>
                </a:lnTo>
                <a:lnTo>
                  <a:pt x="76740" y="608095"/>
                </a:lnTo>
                <a:cubicBezTo>
                  <a:pt x="75450" y="615836"/>
                  <a:pt x="80611" y="623147"/>
                  <a:pt x="88352" y="624867"/>
                </a:cubicBezTo>
                <a:cubicBezTo>
                  <a:pt x="96093" y="626157"/>
                  <a:pt x="103404" y="620996"/>
                  <a:pt x="105124" y="613255"/>
                </a:cubicBezTo>
                <a:lnTo>
                  <a:pt x="113295" y="568530"/>
                </a:lnTo>
                <a:lnTo>
                  <a:pt x="149849" y="547457"/>
                </a:lnTo>
                <a:lnTo>
                  <a:pt x="149420" y="612825"/>
                </a:lnTo>
                <a:cubicBezTo>
                  <a:pt x="149420" y="620566"/>
                  <a:pt x="155870" y="627017"/>
                  <a:pt x="163611" y="627017"/>
                </a:cubicBezTo>
                <a:cubicBezTo>
                  <a:pt x="171352" y="627017"/>
                  <a:pt x="177803" y="620566"/>
                  <a:pt x="177803" y="612825"/>
                </a:cubicBezTo>
                <a:lnTo>
                  <a:pt x="178233" y="530685"/>
                </a:lnTo>
                <a:lnTo>
                  <a:pt x="213927" y="510043"/>
                </a:lnTo>
                <a:lnTo>
                  <a:pt x="223389" y="612825"/>
                </a:lnTo>
                <a:cubicBezTo>
                  <a:pt x="223819" y="618846"/>
                  <a:pt x="228549" y="624007"/>
                  <a:pt x="234140" y="625297"/>
                </a:cubicBezTo>
                <a:cubicBezTo>
                  <a:pt x="238441" y="629597"/>
                  <a:pt x="244891" y="630888"/>
                  <a:pt x="250482" y="628307"/>
                </a:cubicBezTo>
                <a:lnTo>
                  <a:pt x="345094" y="584442"/>
                </a:lnTo>
                <a:lnTo>
                  <a:pt x="345094" y="625297"/>
                </a:lnTo>
                <a:lnTo>
                  <a:pt x="273275" y="667012"/>
                </a:lnTo>
                <a:cubicBezTo>
                  <a:pt x="266394" y="670882"/>
                  <a:pt x="264244" y="679914"/>
                  <a:pt x="268114" y="686364"/>
                </a:cubicBezTo>
                <a:cubicBezTo>
                  <a:pt x="271985" y="693245"/>
                  <a:pt x="281016" y="695396"/>
                  <a:pt x="287466" y="691525"/>
                </a:cubicBezTo>
                <a:lnTo>
                  <a:pt x="345094" y="657981"/>
                </a:lnTo>
                <a:lnTo>
                  <a:pt x="345094" y="700126"/>
                </a:lnTo>
                <a:lnTo>
                  <a:pt x="309399" y="730230"/>
                </a:lnTo>
                <a:cubicBezTo>
                  <a:pt x="303378" y="735390"/>
                  <a:pt x="302518" y="744422"/>
                  <a:pt x="307679" y="750442"/>
                </a:cubicBezTo>
                <a:cubicBezTo>
                  <a:pt x="312840" y="756463"/>
                  <a:pt x="321871" y="757323"/>
                  <a:pt x="327891" y="752162"/>
                </a:cubicBezTo>
                <a:lnTo>
                  <a:pt x="345094" y="737541"/>
                </a:lnTo>
                <a:lnTo>
                  <a:pt x="345094" y="806349"/>
                </a:lnTo>
                <a:cubicBezTo>
                  <a:pt x="345094" y="814090"/>
                  <a:pt x="351544" y="820541"/>
                  <a:pt x="359285" y="820541"/>
                </a:cubicBezTo>
                <a:cubicBezTo>
                  <a:pt x="367026" y="820541"/>
                  <a:pt x="373477" y="814090"/>
                  <a:pt x="373477" y="806349"/>
                </a:cubicBezTo>
                <a:lnTo>
                  <a:pt x="373477" y="737971"/>
                </a:lnTo>
                <a:lnTo>
                  <a:pt x="389819" y="751732"/>
                </a:lnTo>
                <a:cubicBezTo>
                  <a:pt x="395840" y="756893"/>
                  <a:pt x="404871" y="756033"/>
                  <a:pt x="410031" y="750012"/>
                </a:cubicBezTo>
                <a:cubicBezTo>
                  <a:pt x="415192" y="743991"/>
                  <a:pt x="414332" y="734960"/>
                  <a:pt x="408311" y="729800"/>
                </a:cubicBezTo>
                <a:lnTo>
                  <a:pt x="373477" y="700556"/>
                </a:lnTo>
                <a:lnTo>
                  <a:pt x="373477" y="658411"/>
                </a:lnTo>
                <a:lnTo>
                  <a:pt x="430244" y="691525"/>
                </a:lnTo>
                <a:cubicBezTo>
                  <a:pt x="437125" y="695396"/>
                  <a:pt x="445726" y="693245"/>
                  <a:pt x="449596" y="686364"/>
                </a:cubicBezTo>
                <a:cubicBezTo>
                  <a:pt x="453467" y="679484"/>
                  <a:pt x="451317" y="670882"/>
                  <a:pt x="444436" y="667012"/>
                </a:cubicBezTo>
                <a:lnTo>
                  <a:pt x="373477" y="625727"/>
                </a:lnTo>
                <a:lnTo>
                  <a:pt x="373477" y="584442"/>
                </a:lnTo>
                <a:lnTo>
                  <a:pt x="467228" y="627877"/>
                </a:lnTo>
                <a:cubicBezTo>
                  <a:pt x="472819" y="630458"/>
                  <a:pt x="478840" y="629167"/>
                  <a:pt x="483140" y="625297"/>
                </a:cubicBezTo>
                <a:cubicBezTo>
                  <a:pt x="488731" y="623577"/>
                  <a:pt x="493032" y="618846"/>
                  <a:pt x="493462" y="612825"/>
                </a:cubicBezTo>
                <a:lnTo>
                  <a:pt x="503353" y="509183"/>
                </a:lnTo>
                <a:lnTo>
                  <a:pt x="539047" y="529825"/>
                </a:lnTo>
                <a:lnTo>
                  <a:pt x="539047" y="612825"/>
                </a:lnTo>
                <a:cubicBezTo>
                  <a:pt x="539047" y="620566"/>
                  <a:pt x="545498" y="627017"/>
                  <a:pt x="553239" y="627017"/>
                </a:cubicBezTo>
                <a:cubicBezTo>
                  <a:pt x="560980" y="627017"/>
                  <a:pt x="567431" y="620566"/>
                  <a:pt x="567431" y="612825"/>
                </a:cubicBezTo>
                <a:lnTo>
                  <a:pt x="567431" y="546167"/>
                </a:lnTo>
                <a:lnTo>
                  <a:pt x="603986" y="567240"/>
                </a:lnTo>
                <a:lnTo>
                  <a:pt x="612156" y="613255"/>
                </a:lnTo>
                <a:cubicBezTo>
                  <a:pt x="613446" y="620996"/>
                  <a:pt x="620757" y="626157"/>
                  <a:pt x="628929" y="624867"/>
                </a:cubicBezTo>
                <a:cubicBezTo>
                  <a:pt x="636669" y="623577"/>
                  <a:pt x="641830" y="616266"/>
                  <a:pt x="640540" y="608525"/>
                </a:cubicBezTo>
                <a:lnTo>
                  <a:pt x="636669" y="586592"/>
                </a:lnTo>
                <a:lnTo>
                  <a:pt x="696447" y="621426"/>
                </a:lnTo>
                <a:cubicBezTo>
                  <a:pt x="703328" y="625297"/>
                  <a:pt x="711929" y="623147"/>
                  <a:pt x="715799" y="616266"/>
                </a:cubicBezTo>
                <a:cubicBezTo>
                  <a:pt x="719670" y="609815"/>
                  <a:pt x="717519" y="601214"/>
                  <a:pt x="710639" y="597343"/>
                </a:cubicBezTo>
                <a:close/>
                <a:moveTo>
                  <a:pt x="251342" y="223197"/>
                </a:moveTo>
                <a:lnTo>
                  <a:pt x="344233" y="266203"/>
                </a:lnTo>
                <a:lnTo>
                  <a:pt x="344233" y="296736"/>
                </a:lnTo>
                <a:lnTo>
                  <a:pt x="318000" y="339312"/>
                </a:lnTo>
                <a:lnTo>
                  <a:pt x="267254" y="341032"/>
                </a:lnTo>
                <a:lnTo>
                  <a:pt x="241881" y="326410"/>
                </a:lnTo>
                <a:lnTo>
                  <a:pt x="251342" y="223197"/>
                </a:lnTo>
                <a:close/>
                <a:moveTo>
                  <a:pt x="227689" y="469618"/>
                </a:moveTo>
                <a:lnTo>
                  <a:pt x="142539" y="409410"/>
                </a:lnTo>
                <a:lnTo>
                  <a:pt x="227259" y="350063"/>
                </a:lnTo>
                <a:lnTo>
                  <a:pt x="253062" y="365115"/>
                </a:lnTo>
                <a:lnTo>
                  <a:pt x="277145" y="409840"/>
                </a:lnTo>
                <a:lnTo>
                  <a:pt x="252632" y="454996"/>
                </a:lnTo>
                <a:lnTo>
                  <a:pt x="227689" y="469618"/>
                </a:lnTo>
                <a:close/>
                <a:moveTo>
                  <a:pt x="345094" y="553478"/>
                </a:moveTo>
                <a:lnTo>
                  <a:pt x="250482" y="596913"/>
                </a:lnTo>
                <a:lnTo>
                  <a:pt x="241451" y="494131"/>
                </a:lnTo>
                <a:lnTo>
                  <a:pt x="267684" y="479079"/>
                </a:lnTo>
                <a:lnTo>
                  <a:pt x="318000" y="480799"/>
                </a:lnTo>
                <a:lnTo>
                  <a:pt x="345094" y="524664"/>
                </a:lnTo>
                <a:lnTo>
                  <a:pt x="345094" y="553478"/>
                </a:lnTo>
                <a:close/>
                <a:moveTo>
                  <a:pt x="373047" y="295446"/>
                </a:moveTo>
                <a:lnTo>
                  <a:pt x="373047" y="266633"/>
                </a:lnTo>
                <a:lnTo>
                  <a:pt x="467659" y="223197"/>
                </a:lnTo>
                <a:lnTo>
                  <a:pt x="476690" y="325980"/>
                </a:lnTo>
                <a:lnTo>
                  <a:pt x="450457" y="341032"/>
                </a:lnTo>
                <a:lnTo>
                  <a:pt x="400140" y="339312"/>
                </a:lnTo>
                <a:lnTo>
                  <a:pt x="373047" y="295446"/>
                </a:lnTo>
                <a:close/>
                <a:moveTo>
                  <a:pt x="466799" y="596913"/>
                </a:moveTo>
                <a:lnTo>
                  <a:pt x="373907" y="553908"/>
                </a:lnTo>
                <a:lnTo>
                  <a:pt x="373907" y="523374"/>
                </a:lnTo>
                <a:lnTo>
                  <a:pt x="400140" y="480799"/>
                </a:lnTo>
                <a:lnTo>
                  <a:pt x="450887" y="479079"/>
                </a:lnTo>
                <a:lnTo>
                  <a:pt x="476260" y="493701"/>
                </a:lnTo>
                <a:lnTo>
                  <a:pt x="466799" y="596913"/>
                </a:lnTo>
                <a:close/>
                <a:moveTo>
                  <a:pt x="491312" y="469618"/>
                </a:moveTo>
                <a:lnTo>
                  <a:pt x="465508" y="454566"/>
                </a:lnTo>
                <a:lnTo>
                  <a:pt x="441425" y="409840"/>
                </a:lnTo>
                <a:lnTo>
                  <a:pt x="465938" y="364685"/>
                </a:lnTo>
                <a:lnTo>
                  <a:pt x="490881" y="350063"/>
                </a:lnTo>
                <a:lnTo>
                  <a:pt x="576032" y="410270"/>
                </a:lnTo>
                <a:lnTo>
                  <a:pt x="491312" y="469618"/>
                </a:ln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 w="4301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>
              <a:latin typeface="+mj-ea"/>
              <a:ea typeface="+mj-ea"/>
            </a:endParaRPr>
          </a:p>
        </p:txBody>
      </p:sp>
      <p:sp>
        <p:nvSpPr>
          <p:cNvPr id="54" name="任意多边形: 形状 53">
            <a:extLst>
              <a:ext uri="{FF2B5EF4-FFF2-40B4-BE49-F238E27FC236}">
                <a16:creationId xmlns:a16="http://schemas.microsoft.com/office/drawing/2014/main" id="{010C6FBC-5610-495B-835F-EEE314984CC9}"/>
              </a:ext>
            </a:extLst>
          </p:cNvPr>
          <p:cNvSpPr/>
          <p:nvPr/>
        </p:nvSpPr>
        <p:spPr>
          <a:xfrm>
            <a:off x="3274448" y="959180"/>
            <a:ext cx="76248" cy="87068"/>
          </a:xfrm>
          <a:custGeom>
            <a:avLst/>
            <a:gdLst>
              <a:gd name="connsiteX0" fmla="*/ 710639 w 718570"/>
              <a:gd name="connsiteY0" fmla="*/ 597343 h 820540"/>
              <a:gd name="connsiteX1" fmla="*/ 651721 w 718570"/>
              <a:gd name="connsiteY1" fmla="*/ 562939 h 820540"/>
              <a:gd name="connsiteX2" fmla="*/ 671934 w 718570"/>
              <a:gd name="connsiteY2" fmla="*/ 556058 h 820540"/>
              <a:gd name="connsiteX3" fmla="*/ 680535 w 718570"/>
              <a:gd name="connsiteY3" fmla="*/ 537996 h 820540"/>
              <a:gd name="connsiteX4" fmla="*/ 662473 w 718570"/>
              <a:gd name="connsiteY4" fmla="*/ 529395 h 820540"/>
              <a:gd name="connsiteX5" fmla="*/ 619467 w 718570"/>
              <a:gd name="connsiteY5" fmla="*/ 544447 h 820540"/>
              <a:gd name="connsiteX6" fmla="*/ 582913 w 718570"/>
              <a:gd name="connsiteY6" fmla="*/ 523374 h 820540"/>
              <a:gd name="connsiteX7" fmla="*/ 640110 w 718570"/>
              <a:gd name="connsiteY7" fmla="*/ 491120 h 820540"/>
              <a:gd name="connsiteX8" fmla="*/ 645271 w 718570"/>
              <a:gd name="connsiteY8" fmla="*/ 471768 h 820540"/>
              <a:gd name="connsiteX9" fmla="*/ 625918 w 718570"/>
              <a:gd name="connsiteY9" fmla="*/ 466607 h 820540"/>
              <a:gd name="connsiteX10" fmla="*/ 554529 w 718570"/>
              <a:gd name="connsiteY10" fmla="*/ 507032 h 820540"/>
              <a:gd name="connsiteX11" fmla="*/ 518835 w 718570"/>
              <a:gd name="connsiteY11" fmla="*/ 486390 h 820540"/>
              <a:gd name="connsiteX12" fmla="*/ 603555 w 718570"/>
              <a:gd name="connsiteY12" fmla="*/ 427043 h 820540"/>
              <a:gd name="connsiteX13" fmla="*/ 609146 w 718570"/>
              <a:gd name="connsiteY13" fmla="*/ 411131 h 820540"/>
              <a:gd name="connsiteX14" fmla="*/ 603555 w 718570"/>
              <a:gd name="connsiteY14" fmla="*/ 395219 h 820540"/>
              <a:gd name="connsiteX15" fmla="*/ 518405 w 718570"/>
              <a:gd name="connsiteY15" fmla="*/ 335011 h 820540"/>
              <a:gd name="connsiteX16" fmla="*/ 554099 w 718570"/>
              <a:gd name="connsiteY16" fmla="*/ 314369 h 820540"/>
              <a:gd name="connsiteX17" fmla="*/ 626348 w 718570"/>
              <a:gd name="connsiteY17" fmla="*/ 355654 h 820540"/>
              <a:gd name="connsiteX18" fmla="*/ 645700 w 718570"/>
              <a:gd name="connsiteY18" fmla="*/ 350493 h 820540"/>
              <a:gd name="connsiteX19" fmla="*/ 640540 w 718570"/>
              <a:gd name="connsiteY19" fmla="*/ 331141 h 820540"/>
              <a:gd name="connsiteX20" fmla="*/ 582913 w 718570"/>
              <a:gd name="connsiteY20" fmla="*/ 298027 h 820540"/>
              <a:gd name="connsiteX21" fmla="*/ 619467 w 718570"/>
              <a:gd name="connsiteY21" fmla="*/ 276954 h 820540"/>
              <a:gd name="connsiteX22" fmla="*/ 663333 w 718570"/>
              <a:gd name="connsiteY22" fmla="*/ 292866 h 820540"/>
              <a:gd name="connsiteX23" fmla="*/ 681395 w 718570"/>
              <a:gd name="connsiteY23" fmla="*/ 284265 h 820540"/>
              <a:gd name="connsiteX24" fmla="*/ 672794 w 718570"/>
              <a:gd name="connsiteY24" fmla="*/ 266203 h 820540"/>
              <a:gd name="connsiteX25" fmla="*/ 651721 w 718570"/>
              <a:gd name="connsiteY25" fmla="*/ 258462 h 820540"/>
              <a:gd name="connsiteX26" fmla="*/ 711499 w 718570"/>
              <a:gd name="connsiteY26" fmla="*/ 224058 h 820540"/>
              <a:gd name="connsiteX27" fmla="*/ 716659 w 718570"/>
              <a:gd name="connsiteY27" fmla="*/ 204705 h 820540"/>
              <a:gd name="connsiteX28" fmla="*/ 697307 w 718570"/>
              <a:gd name="connsiteY28" fmla="*/ 199544 h 820540"/>
              <a:gd name="connsiteX29" fmla="*/ 637960 w 718570"/>
              <a:gd name="connsiteY29" fmla="*/ 233519 h 820540"/>
              <a:gd name="connsiteX30" fmla="*/ 641830 w 718570"/>
              <a:gd name="connsiteY30" fmla="*/ 212446 h 820540"/>
              <a:gd name="connsiteX31" fmla="*/ 630219 w 718570"/>
              <a:gd name="connsiteY31" fmla="*/ 195674 h 820540"/>
              <a:gd name="connsiteX32" fmla="*/ 613446 w 718570"/>
              <a:gd name="connsiteY32" fmla="*/ 207286 h 820540"/>
              <a:gd name="connsiteX33" fmla="*/ 605276 w 718570"/>
              <a:gd name="connsiteY33" fmla="*/ 252011 h 820540"/>
              <a:gd name="connsiteX34" fmla="*/ 568721 w 718570"/>
              <a:gd name="connsiteY34" fmla="*/ 273084 h 820540"/>
              <a:gd name="connsiteX35" fmla="*/ 569151 w 718570"/>
              <a:gd name="connsiteY35" fmla="*/ 207716 h 820540"/>
              <a:gd name="connsiteX36" fmla="*/ 554959 w 718570"/>
              <a:gd name="connsiteY36" fmla="*/ 193524 h 820540"/>
              <a:gd name="connsiteX37" fmla="*/ 540768 w 718570"/>
              <a:gd name="connsiteY37" fmla="*/ 207716 h 820540"/>
              <a:gd name="connsiteX38" fmla="*/ 540337 w 718570"/>
              <a:gd name="connsiteY38" fmla="*/ 289856 h 820540"/>
              <a:gd name="connsiteX39" fmla="*/ 504643 w 718570"/>
              <a:gd name="connsiteY39" fmla="*/ 310498 h 820540"/>
              <a:gd name="connsiteX40" fmla="*/ 495182 w 718570"/>
              <a:gd name="connsiteY40" fmla="*/ 207716 h 820540"/>
              <a:gd name="connsiteX41" fmla="*/ 484431 w 718570"/>
              <a:gd name="connsiteY41" fmla="*/ 195244 h 820540"/>
              <a:gd name="connsiteX42" fmla="*/ 468089 w 718570"/>
              <a:gd name="connsiteY42" fmla="*/ 192234 h 820540"/>
              <a:gd name="connsiteX43" fmla="*/ 373477 w 718570"/>
              <a:gd name="connsiteY43" fmla="*/ 236099 h 820540"/>
              <a:gd name="connsiteX44" fmla="*/ 373477 w 718570"/>
              <a:gd name="connsiteY44" fmla="*/ 195244 h 820540"/>
              <a:gd name="connsiteX45" fmla="*/ 445296 w 718570"/>
              <a:gd name="connsiteY45" fmla="*/ 153529 h 820540"/>
              <a:gd name="connsiteX46" fmla="*/ 450457 w 718570"/>
              <a:gd name="connsiteY46" fmla="*/ 134177 h 820540"/>
              <a:gd name="connsiteX47" fmla="*/ 431104 w 718570"/>
              <a:gd name="connsiteY47" fmla="*/ 129016 h 820540"/>
              <a:gd name="connsiteX48" fmla="*/ 373477 w 718570"/>
              <a:gd name="connsiteY48" fmla="*/ 162560 h 820540"/>
              <a:gd name="connsiteX49" fmla="*/ 373477 w 718570"/>
              <a:gd name="connsiteY49" fmla="*/ 120415 h 820540"/>
              <a:gd name="connsiteX50" fmla="*/ 409171 w 718570"/>
              <a:gd name="connsiteY50" fmla="*/ 90311 h 820540"/>
              <a:gd name="connsiteX51" fmla="*/ 410892 w 718570"/>
              <a:gd name="connsiteY51" fmla="*/ 70099 h 820540"/>
              <a:gd name="connsiteX52" fmla="*/ 390679 w 718570"/>
              <a:gd name="connsiteY52" fmla="*/ 68378 h 820540"/>
              <a:gd name="connsiteX53" fmla="*/ 373477 w 718570"/>
              <a:gd name="connsiteY53" fmla="*/ 83000 h 820540"/>
              <a:gd name="connsiteX54" fmla="*/ 373477 w 718570"/>
              <a:gd name="connsiteY54" fmla="*/ 14192 h 820540"/>
              <a:gd name="connsiteX55" fmla="*/ 359285 w 718570"/>
              <a:gd name="connsiteY55" fmla="*/ 0 h 820540"/>
              <a:gd name="connsiteX56" fmla="*/ 345094 w 718570"/>
              <a:gd name="connsiteY56" fmla="*/ 14192 h 820540"/>
              <a:gd name="connsiteX57" fmla="*/ 345094 w 718570"/>
              <a:gd name="connsiteY57" fmla="*/ 82570 h 820540"/>
              <a:gd name="connsiteX58" fmla="*/ 328752 w 718570"/>
              <a:gd name="connsiteY58" fmla="*/ 68808 h 820540"/>
              <a:gd name="connsiteX59" fmla="*/ 308539 w 718570"/>
              <a:gd name="connsiteY59" fmla="*/ 70529 h 820540"/>
              <a:gd name="connsiteX60" fmla="*/ 310259 w 718570"/>
              <a:gd name="connsiteY60" fmla="*/ 90741 h 820540"/>
              <a:gd name="connsiteX61" fmla="*/ 345094 w 718570"/>
              <a:gd name="connsiteY61" fmla="*/ 119985 h 820540"/>
              <a:gd name="connsiteX62" fmla="*/ 345094 w 718570"/>
              <a:gd name="connsiteY62" fmla="*/ 162130 h 820540"/>
              <a:gd name="connsiteX63" fmla="*/ 288327 w 718570"/>
              <a:gd name="connsiteY63" fmla="*/ 129016 h 820540"/>
              <a:gd name="connsiteX64" fmla="*/ 268974 w 718570"/>
              <a:gd name="connsiteY64" fmla="*/ 134177 h 820540"/>
              <a:gd name="connsiteX65" fmla="*/ 274135 w 718570"/>
              <a:gd name="connsiteY65" fmla="*/ 153529 h 820540"/>
              <a:gd name="connsiteX66" fmla="*/ 345094 w 718570"/>
              <a:gd name="connsiteY66" fmla="*/ 194814 h 820540"/>
              <a:gd name="connsiteX67" fmla="*/ 345094 w 718570"/>
              <a:gd name="connsiteY67" fmla="*/ 236099 h 820540"/>
              <a:gd name="connsiteX68" fmla="*/ 251342 w 718570"/>
              <a:gd name="connsiteY68" fmla="*/ 192664 h 820540"/>
              <a:gd name="connsiteX69" fmla="*/ 235430 w 718570"/>
              <a:gd name="connsiteY69" fmla="*/ 195244 h 820540"/>
              <a:gd name="connsiteX70" fmla="*/ 225109 w 718570"/>
              <a:gd name="connsiteY70" fmla="*/ 207716 h 820540"/>
              <a:gd name="connsiteX71" fmla="*/ 215218 w 718570"/>
              <a:gd name="connsiteY71" fmla="*/ 311358 h 820540"/>
              <a:gd name="connsiteX72" fmla="*/ 179523 w 718570"/>
              <a:gd name="connsiteY72" fmla="*/ 290716 h 820540"/>
              <a:gd name="connsiteX73" fmla="*/ 179523 w 718570"/>
              <a:gd name="connsiteY73" fmla="*/ 207716 h 820540"/>
              <a:gd name="connsiteX74" fmla="*/ 165332 w 718570"/>
              <a:gd name="connsiteY74" fmla="*/ 193524 h 820540"/>
              <a:gd name="connsiteX75" fmla="*/ 151140 w 718570"/>
              <a:gd name="connsiteY75" fmla="*/ 207716 h 820540"/>
              <a:gd name="connsiteX76" fmla="*/ 151140 w 718570"/>
              <a:gd name="connsiteY76" fmla="*/ 274374 h 820540"/>
              <a:gd name="connsiteX77" fmla="*/ 114585 w 718570"/>
              <a:gd name="connsiteY77" fmla="*/ 253301 h 820540"/>
              <a:gd name="connsiteX78" fmla="*/ 106414 w 718570"/>
              <a:gd name="connsiteY78" fmla="*/ 207286 h 820540"/>
              <a:gd name="connsiteX79" fmla="*/ 89642 w 718570"/>
              <a:gd name="connsiteY79" fmla="*/ 195674 h 820540"/>
              <a:gd name="connsiteX80" fmla="*/ 78031 w 718570"/>
              <a:gd name="connsiteY80" fmla="*/ 212446 h 820540"/>
              <a:gd name="connsiteX81" fmla="*/ 81901 w 718570"/>
              <a:gd name="connsiteY81" fmla="*/ 234379 h 820540"/>
              <a:gd name="connsiteX82" fmla="*/ 22124 w 718570"/>
              <a:gd name="connsiteY82" fmla="*/ 199544 h 820540"/>
              <a:gd name="connsiteX83" fmla="*/ 2771 w 718570"/>
              <a:gd name="connsiteY83" fmla="*/ 204705 h 820540"/>
              <a:gd name="connsiteX84" fmla="*/ 7932 w 718570"/>
              <a:gd name="connsiteY84" fmla="*/ 224058 h 820540"/>
              <a:gd name="connsiteX85" fmla="*/ 66849 w 718570"/>
              <a:gd name="connsiteY85" fmla="*/ 258462 h 820540"/>
              <a:gd name="connsiteX86" fmla="*/ 46637 w 718570"/>
              <a:gd name="connsiteY86" fmla="*/ 265343 h 820540"/>
              <a:gd name="connsiteX87" fmla="*/ 38036 w 718570"/>
              <a:gd name="connsiteY87" fmla="*/ 283405 h 820540"/>
              <a:gd name="connsiteX88" fmla="*/ 56098 w 718570"/>
              <a:gd name="connsiteY88" fmla="*/ 292006 h 820540"/>
              <a:gd name="connsiteX89" fmla="*/ 99103 w 718570"/>
              <a:gd name="connsiteY89" fmla="*/ 276954 h 820540"/>
              <a:gd name="connsiteX90" fmla="*/ 135658 w 718570"/>
              <a:gd name="connsiteY90" fmla="*/ 298027 h 820540"/>
              <a:gd name="connsiteX91" fmla="*/ 78461 w 718570"/>
              <a:gd name="connsiteY91" fmla="*/ 330281 h 820540"/>
              <a:gd name="connsiteX92" fmla="*/ 73300 w 718570"/>
              <a:gd name="connsiteY92" fmla="*/ 349633 h 820540"/>
              <a:gd name="connsiteX93" fmla="*/ 92652 w 718570"/>
              <a:gd name="connsiteY93" fmla="*/ 354794 h 820540"/>
              <a:gd name="connsiteX94" fmla="*/ 164041 w 718570"/>
              <a:gd name="connsiteY94" fmla="*/ 314369 h 820540"/>
              <a:gd name="connsiteX95" fmla="*/ 199736 w 718570"/>
              <a:gd name="connsiteY95" fmla="*/ 335011 h 820540"/>
              <a:gd name="connsiteX96" fmla="*/ 115015 w 718570"/>
              <a:gd name="connsiteY96" fmla="*/ 393928 h 820540"/>
              <a:gd name="connsiteX97" fmla="*/ 109425 w 718570"/>
              <a:gd name="connsiteY97" fmla="*/ 409410 h 820540"/>
              <a:gd name="connsiteX98" fmla="*/ 115015 w 718570"/>
              <a:gd name="connsiteY98" fmla="*/ 425322 h 820540"/>
              <a:gd name="connsiteX99" fmla="*/ 200166 w 718570"/>
              <a:gd name="connsiteY99" fmla="*/ 485530 h 820540"/>
              <a:gd name="connsiteX100" fmla="*/ 164471 w 718570"/>
              <a:gd name="connsiteY100" fmla="*/ 506172 h 820540"/>
              <a:gd name="connsiteX101" fmla="*/ 92223 w 718570"/>
              <a:gd name="connsiteY101" fmla="*/ 464887 h 820540"/>
              <a:gd name="connsiteX102" fmla="*/ 72870 w 718570"/>
              <a:gd name="connsiteY102" fmla="*/ 470048 h 820540"/>
              <a:gd name="connsiteX103" fmla="*/ 78031 w 718570"/>
              <a:gd name="connsiteY103" fmla="*/ 489400 h 820540"/>
              <a:gd name="connsiteX104" fmla="*/ 135658 w 718570"/>
              <a:gd name="connsiteY104" fmla="*/ 522514 h 820540"/>
              <a:gd name="connsiteX105" fmla="*/ 99103 w 718570"/>
              <a:gd name="connsiteY105" fmla="*/ 543587 h 820540"/>
              <a:gd name="connsiteX106" fmla="*/ 55238 w 718570"/>
              <a:gd name="connsiteY106" fmla="*/ 527675 h 820540"/>
              <a:gd name="connsiteX107" fmla="*/ 37176 w 718570"/>
              <a:gd name="connsiteY107" fmla="*/ 536276 h 820540"/>
              <a:gd name="connsiteX108" fmla="*/ 45777 w 718570"/>
              <a:gd name="connsiteY108" fmla="*/ 554338 h 820540"/>
              <a:gd name="connsiteX109" fmla="*/ 66849 w 718570"/>
              <a:gd name="connsiteY109" fmla="*/ 562079 h 820540"/>
              <a:gd name="connsiteX110" fmla="*/ 7072 w 718570"/>
              <a:gd name="connsiteY110" fmla="*/ 596483 h 820540"/>
              <a:gd name="connsiteX111" fmla="*/ 1911 w 718570"/>
              <a:gd name="connsiteY111" fmla="*/ 615836 h 820540"/>
              <a:gd name="connsiteX112" fmla="*/ 21264 w 718570"/>
              <a:gd name="connsiteY112" fmla="*/ 620996 h 820540"/>
              <a:gd name="connsiteX113" fmla="*/ 80611 w 718570"/>
              <a:gd name="connsiteY113" fmla="*/ 587022 h 820540"/>
              <a:gd name="connsiteX114" fmla="*/ 76740 w 718570"/>
              <a:gd name="connsiteY114" fmla="*/ 608095 h 820540"/>
              <a:gd name="connsiteX115" fmla="*/ 88352 w 718570"/>
              <a:gd name="connsiteY115" fmla="*/ 624867 h 820540"/>
              <a:gd name="connsiteX116" fmla="*/ 105124 w 718570"/>
              <a:gd name="connsiteY116" fmla="*/ 613255 h 820540"/>
              <a:gd name="connsiteX117" fmla="*/ 113295 w 718570"/>
              <a:gd name="connsiteY117" fmla="*/ 568530 h 820540"/>
              <a:gd name="connsiteX118" fmla="*/ 149849 w 718570"/>
              <a:gd name="connsiteY118" fmla="*/ 547457 h 820540"/>
              <a:gd name="connsiteX119" fmla="*/ 149420 w 718570"/>
              <a:gd name="connsiteY119" fmla="*/ 612825 h 820540"/>
              <a:gd name="connsiteX120" fmla="*/ 163611 w 718570"/>
              <a:gd name="connsiteY120" fmla="*/ 627017 h 820540"/>
              <a:gd name="connsiteX121" fmla="*/ 177803 w 718570"/>
              <a:gd name="connsiteY121" fmla="*/ 612825 h 820540"/>
              <a:gd name="connsiteX122" fmla="*/ 178233 w 718570"/>
              <a:gd name="connsiteY122" fmla="*/ 530685 h 820540"/>
              <a:gd name="connsiteX123" fmla="*/ 213927 w 718570"/>
              <a:gd name="connsiteY123" fmla="*/ 510043 h 820540"/>
              <a:gd name="connsiteX124" fmla="*/ 223389 w 718570"/>
              <a:gd name="connsiteY124" fmla="*/ 612825 h 820540"/>
              <a:gd name="connsiteX125" fmla="*/ 234140 w 718570"/>
              <a:gd name="connsiteY125" fmla="*/ 625297 h 820540"/>
              <a:gd name="connsiteX126" fmla="*/ 250482 w 718570"/>
              <a:gd name="connsiteY126" fmla="*/ 628307 h 820540"/>
              <a:gd name="connsiteX127" fmla="*/ 345094 w 718570"/>
              <a:gd name="connsiteY127" fmla="*/ 584442 h 820540"/>
              <a:gd name="connsiteX128" fmla="*/ 345094 w 718570"/>
              <a:gd name="connsiteY128" fmla="*/ 625297 h 820540"/>
              <a:gd name="connsiteX129" fmla="*/ 273275 w 718570"/>
              <a:gd name="connsiteY129" fmla="*/ 667012 h 820540"/>
              <a:gd name="connsiteX130" fmla="*/ 268114 w 718570"/>
              <a:gd name="connsiteY130" fmla="*/ 686364 h 820540"/>
              <a:gd name="connsiteX131" fmla="*/ 287466 w 718570"/>
              <a:gd name="connsiteY131" fmla="*/ 691525 h 820540"/>
              <a:gd name="connsiteX132" fmla="*/ 345094 w 718570"/>
              <a:gd name="connsiteY132" fmla="*/ 657981 h 820540"/>
              <a:gd name="connsiteX133" fmla="*/ 345094 w 718570"/>
              <a:gd name="connsiteY133" fmla="*/ 700126 h 820540"/>
              <a:gd name="connsiteX134" fmla="*/ 309399 w 718570"/>
              <a:gd name="connsiteY134" fmla="*/ 730230 h 820540"/>
              <a:gd name="connsiteX135" fmla="*/ 307679 w 718570"/>
              <a:gd name="connsiteY135" fmla="*/ 750442 h 820540"/>
              <a:gd name="connsiteX136" fmla="*/ 327891 w 718570"/>
              <a:gd name="connsiteY136" fmla="*/ 752162 h 820540"/>
              <a:gd name="connsiteX137" fmla="*/ 345094 w 718570"/>
              <a:gd name="connsiteY137" fmla="*/ 737541 h 820540"/>
              <a:gd name="connsiteX138" fmla="*/ 345094 w 718570"/>
              <a:gd name="connsiteY138" fmla="*/ 806349 h 820540"/>
              <a:gd name="connsiteX139" fmla="*/ 359285 w 718570"/>
              <a:gd name="connsiteY139" fmla="*/ 820541 h 820540"/>
              <a:gd name="connsiteX140" fmla="*/ 373477 w 718570"/>
              <a:gd name="connsiteY140" fmla="*/ 806349 h 820540"/>
              <a:gd name="connsiteX141" fmla="*/ 373477 w 718570"/>
              <a:gd name="connsiteY141" fmla="*/ 737971 h 820540"/>
              <a:gd name="connsiteX142" fmla="*/ 389819 w 718570"/>
              <a:gd name="connsiteY142" fmla="*/ 751732 h 820540"/>
              <a:gd name="connsiteX143" fmla="*/ 410031 w 718570"/>
              <a:gd name="connsiteY143" fmla="*/ 750012 h 820540"/>
              <a:gd name="connsiteX144" fmla="*/ 408311 w 718570"/>
              <a:gd name="connsiteY144" fmla="*/ 729800 h 820540"/>
              <a:gd name="connsiteX145" fmla="*/ 373477 w 718570"/>
              <a:gd name="connsiteY145" fmla="*/ 700556 h 820540"/>
              <a:gd name="connsiteX146" fmla="*/ 373477 w 718570"/>
              <a:gd name="connsiteY146" fmla="*/ 658411 h 820540"/>
              <a:gd name="connsiteX147" fmla="*/ 430244 w 718570"/>
              <a:gd name="connsiteY147" fmla="*/ 691525 h 820540"/>
              <a:gd name="connsiteX148" fmla="*/ 449596 w 718570"/>
              <a:gd name="connsiteY148" fmla="*/ 686364 h 820540"/>
              <a:gd name="connsiteX149" fmla="*/ 444436 w 718570"/>
              <a:gd name="connsiteY149" fmla="*/ 667012 h 820540"/>
              <a:gd name="connsiteX150" fmla="*/ 373477 w 718570"/>
              <a:gd name="connsiteY150" fmla="*/ 625727 h 820540"/>
              <a:gd name="connsiteX151" fmla="*/ 373477 w 718570"/>
              <a:gd name="connsiteY151" fmla="*/ 584442 h 820540"/>
              <a:gd name="connsiteX152" fmla="*/ 467228 w 718570"/>
              <a:gd name="connsiteY152" fmla="*/ 627877 h 820540"/>
              <a:gd name="connsiteX153" fmla="*/ 483140 w 718570"/>
              <a:gd name="connsiteY153" fmla="*/ 625297 h 820540"/>
              <a:gd name="connsiteX154" fmla="*/ 493462 w 718570"/>
              <a:gd name="connsiteY154" fmla="*/ 612825 h 820540"/>
              <a:gd name="connsiteX155" fmla="*/ 503353 w 718570"/>
              <a:gd name="connsiteY155" fmla="*/ 509183 h 820540"/>
              <a:gd name="connsiteX156" fmla="*/ 539047 w 718570"/>
              <a:gd name="connsiteY156" fmla="*/ 529825 h 820540"/>
              <a:gd name="connsiteX157" fmla="*/ 539047 w 718570"/>
              <a:gd name="connsiteY157" fmla="*/ 612825 h 820540"/>
              <a:gd name="connsiteX158" fmla="*/ 553239 w 718570"/>
              <a:gd name="connsiteY158" fmla="*/ 627017 h 820540"/>
              <a:gd name="connsiteX159" fmla="*/ 567431 w 718570"/>
              <a:gd name="connsiteY159" fmla="*/ 612825 h 820540"/>
              <a:gd name="connsiteX160" fmla="*/ 567431 w 718570"/>
              <a:gd name="connsiteY160" fmla="*/ 546167 h 820540"/>
              <a:gd name="connsiteX161" fmla="*/ 603986 w 718570"/>
              <a:gd name="connsiteY161" fmla="*/ 567240 h 820540"/>
              <a:gd name="connsiteX162" fmla="*/ 612156 w 718570"/>
              <a:gd name="connsiteY162" fmla="*/ 613255 h 820540"/>
              <a:gd name="connsiteX163" fmla="*/ 628929 w 718570"/>
              <a:gd name="connsiteY163" fmla="*/ 624867 h 820540"/>
              <a:gd name="connsiteX164" fmla="*/ 640540 w 718570"/>
              <a:gd name="connsiteY164" fmla="*/ 608525 h 820540"/>
              <a:gd name="connsiteX165" fmla="*/ 636669 w 718570"/>
              <a:gd name="connsiteY165" fmla="*/ 586592 h 820540"/>
              <a:gd name="connsiteX166" fmla="*/ 696447 w 718570"/>
              <a:gd name="connsiteY166" fmla="*/ 621426 h 820540"/>
              <a:gd name="connsiteX167" fmla="*/ 715799 w 718570"/>
              <a:gd name="connsiteY167" fmla="*/ 616266 h 820540"/>
              <a:gd name="connsiteX168" fmla="*/ 710639 w 718570"/>
              <a:gd name="connsiteY168" fmla="*/ 597343 h 820540"/>
              <a:gd name="connsiteX169" fmla="*/ 251342 w 718570"/>
              <a:gd name="connsiteY169" fmla="*/ 223197 h 820540"/>
              <a:gd name="connsiteX170" fmla="*/ 344233 w 718570"/>
              <a:gd name="connsiteY170" fmla="*/ 266203 h 820540"/>
              <a:gd name="connsiteX171" fmla="*/ 344233 w 718570"/>
              <a:gd name="connsiteY171" fmla="*/ 296736 h 820540"/>
              <a:gd name="connsiteX172" fmla="*/ 318000 w 718570"/>
              <a:gd name="connsiteY172" fmla="*/ 339312 h 820540"/>
              <a:gd name="connsiteX173" fmla="*/ 267254 w 718570"/>
              <a:gd name="connsiteY173" fmla="*/ 341032 h 820540"/>
              <a:gd name="connsiteX174" fmla="*/ 241881 w 718570"/>
              <a:gd name="connsiteY174" fmla="*/ 326410 h 820540"/>
              <a:gd name="connsiteX175" fmla="*/ 251342 w 718570"/>
              <a:gd name="connsiteY175" fmla="*/ 223197 h 820540"/>
              <a:gd name="connsiteX176" fmla="*/ 227689 w 718570"/>
              <a:gd name="connsiteY176" fmla="*/ 469618 h 820540"/>
              <a:gd name="connsiteX177" fmla="*/ 142539 w 718570"/>
              <a:gd name="connsiteY177" fmla="*/ 409410 h 820540"/>
              <a:gd name="connsiteX178" fmla="*/ 227259 w 718570"/>
              <a:gd name="connsiteY178" fmla="*/ 350063 h 820540"/>
              <a:gd name="connsiteX179" fmla="*/ 253062 w 718570"/>
              <a:gd name="connsiteY179" fmla="*/ 365115 h 820540"/>
              <a:gd name="connsiteX180" fmla="*/ 277145 w 718570"/>
              <a:gd name="connsiteY180" fmla="*/ 409840 h 820540"/>
              <a:gd name="connsiteX181" fmla="*/ 252632 w 718570"/>
              <a:gd name="connsiteY181" fmla="*/ 454996 h 820540"/>
              <a:gd name="connsiteX182" fmla="*/ 227689 w 718570"/>
              <a:gd name="connsiteY182" fmla="*/ 469618 h 820540"/>
              <a:gd name="connsiteX183" fmla="*/ 345094 w 718570"/>
              <a:gd name="connsiteY183" fmla="*/ 553478 h 820540"/>
              <a:gd name="connsiteX184" fmla="*/ 250482 w 718570"/>
              <a:gd name="connsiteY184" fmla="*/ 596913 h 820540"/>
              <a:gd name="connsiteX185" fmla="*/ 241451 w 718570"/>
              <a:gd name="connsiteY185" fmla="*/ 494131 h 820540"/>
              <a:gd name="connsiteX186" fmla="*/ 267684 w 718570"/>
              <a:gd name="connsiteY186" fmla="*/ 479079 h 820540"/>
              <a:gd name="connsiteX187" fmla="*/ 318000 w 718570"/>
              <a:gd name="connsiteY187" fmla="*/ 480799 h 820540"/>
              <a:gd name="connsiteX188" fmla="*/ 345094 w 718570"/>
              <a:gd name="connsiteY188" fmla="*/ 524664 h 820540"/>
              <a:gd name="connsiteX189" fmla="*/ 345094 w 718570"/>
              <a:gd name="connsiteY189" fmla="*/ 553478 h 820540"/>
              <a:gd name="connsiteX190" fmla="*/ 373047 w 718570"/>
              <a:gd name="connsiteY190" fmla="*/ 295446 h 820540"/>
              <a:gd name="connsiteX191" fmla="*/ 373047 w 718570"/>
              <a:gd name="connsiteY191" fmla="*/ 266633 h 820540"/>
              <a:gd name="connsiteX192" fmla="*/ 467659 w 718570"/>
              <a:gd name="connsiteY192" fmla="*/ 223197 h 820540"/>
              <a:gd name="connsiteX193" fmla="*/ 476690 w 718570"/>
              <a:gd name="connsiteY193" fmla="*/ 325980 h 820540"/>
              <a:gd name="connsiteX194" fmla="*/ 450457 w 718570"/>
              <a:gd name="connsiteY194" fmla="*/ 341032 h 820540"/>
              <a:gd name="connsiteX195" fmla="*/ 400140 w 718570"/>
              <a:gd name="connsiteY195" fmla="*/ 339312 h 820540"/>
              <a:gd name="connsiteX196" fmla="*/ 373047 w 718570"/>
              <a:gd name="connsiteY196" fmla="*/ 295446 h 820540"/>
              <a:gd name="connsiteX197" fmla="*/ 466799 w 718570"/>
              <a:gd name="connsiteY197" fmla="*/ 596913 h 820540"/>
              <a:gd name="connsiteX198" fmla="*/ 373907 w 718570"/>
              <a:gd name="connsiteY198" fmla="*/ 553908 h 820540"/>
              <a:gd name="connsiteX199" fmla="*/ 373907 w 718570"/>
              <a:gd name="connsiteY199" fmla="*/ 523374 h 820540"/>
              <a:gd name="connsiteX200" fmla="*/ 400140 w 718570"/>
              <a:gd name="connsiteY200" fmla="*/ 480799 h 820540"/>
              <a:gd name="connsiteX201" fmla="*/ 450887 w 718570"/>
              <a:gd name="connsiteY201" fmla="*/ 479079 h 820540"/>
              <a:gd name="connsiteX202" fmla="*/ 476260 w 718570"/>
              <a:gd name="connsiteY202" fmla="*/ 493701 h 820540"/>
              <a:gd name="connsiteX203" fmla="*/ 466799 w 718570"/>
              <a:gd name="connsiteY203" fmla="*/ 596913 h 820540"/>
              <a:gd name="connsiteX204" fmla="*/ 491312 w 718570"/>
              <a:gd name="connsiteY204" fmla="*/ 469618 h 820540"/>
              <a:gd name="connsiteX205" fmla="*/ 465508 w 718570"/>
              <a:gd name="connsiteY205" fmla="*/ 454566 h 820540"/>
              <a:gd name="connsiteX206" fmla="*/ 441425 w 718570"/>
              <a:gd name="connsiteY206" fmla="*/ 409840 h 820540"/>
              <a:gd name="connsiteX207" fmla="*/ 465938 w 718570"/>
              <a:gd name="connsiteY207" fmla="*/ 364685 h 820540"/>
              <a:gd name="connsiteX208" fmla="*/ 490881 w 718570"/>
              <a:gd name="connsiteY208" fmla="*/ 350063 h 820540"/>
              <a:gd name="connsiteX209" fmla="*/ 576032 w 718570"/>
              <a:gd name="connsiteY209" fmla="*/ 410270 h 820540"/>
              <a:gd name="connsiteX210" fmla="*/ 491312 w 718570"/>
              <a:gd name="connsiteY210" fmla="*/ 469618 h 8205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</a:cxnLst>
            <a:rect l="l" t="t" r="r" b="b"/>
            <a:pathLst>
              <a:path w="718570" h="820540">
                <a:moveTo>
                  <a:pt x="710639" y="597343"/>
                </a:moveTo>
                <a:lnTo>
                  <a:pt x="651721" y="562939"/>
                </a:lnTo>
                <a:lnTo>
                  <a:pt x="671934" y="556058"/>
                </a:lnTo>
                <a:cubicBezTo>
                  <a:pt x="679245" y="553478"/>
                  <a:pt x="683115" y="545307"/>
                  <a:pt x="680535" y="537996"/>
                </a:cubicBezTo>
                <a:cubicBezTo>
                  <a:pt x="677954" y="530685"/>
                  <a:pt x="669784" y="526815"/>
                  <a:pt x="662473" y="529395"/>
                </a:cubicBezTo>
                <a:lnTo>
                  <a:pt x="619467" y="544447"/>
                </a:lnTo>
                <a:lnTo>
                  <a:pt x="582913" y="523374"/>
                </a:lnTo>
                <a:lnTo>
                  <a:pt x="640110" y="491120"/>
                </a:lnTo>
                <a:cubicBezTo>
                  <a:pt x="646991" y="487250"/>
                  <a:pt x="649571" y="478649"/>
                  <a:pt x="645271" y="471768"/>
                </a:cubicBezTo>
                <a:cubicBezTo>
                  <a:pt x="641400" y="464887"/>
                  <a:pt x="632799" y="462737"/>
                  <a:pt x="625918" y="466607"/>
                </a:cubicBezTo>
                <a:lnTo>
                  <a:pt x="554529" y="507032"/>
                </a:lnTo>
                <a:lnTo>
                  <a:pt x="518835" y="486390"/>
                </a:lnTo>
                <a:lnTo>
                  <a:pt x="603555" y="427043"/>
                </a:lnTo>
                <a:cubicBezTo>
                  <a:pt x="608716" y="423602"/>
                  <a:pt x="610866" y="417151"/>
                  <a:pt x="609146" y="411131"/>
                </a:cubicBezTo>
                <a:cubicBezTo>
                  <a:pt x="610866" y="405540"/>
                  <a:pt x="608716" y="399089"/>
                  <a:pt x="603555" y="395219"/>
                </a:cubicBezTo>
                <a:lnTo>
                  <a:pt x="518405" y="335011"/>
                </a:lnTo>
                <a:lnTo>
                  <a:pt x="554099" y="314369"/>
                </a:lnTo>
                <a:lnTo>
                  <a:pt x="626348" y="355654"/>
                </a:lnTo>
                <a:cubicBezTo>
                  <a:pt x="633229" y="359524"/>
                  <a:pt x="641830" y="357374"/>
                  <a:pt x="645700" y="350493"/>
                </a:cubicBezTo>
                <a:cubicBezTo>
                  <a:pt x="649571" y="343612"/>
                  <a:pt x="647421" y="335011"/>
                  <a:pt x="640540" y="331141"/>
                </a:cubicBezTo>
                <a:lnTo>
                  <a:pt x="582913" y="298027"/>
                </a:lnTo>
                <a:lnTo>
                  <a:pt x="619467" y="276954"/>
                </a:lnTo>
                <a:lnTo>
                  <a:pt x="663333" y="292866"/>
                </a:lnTo>
                <a:cubicBezTo>
                  <a:pt x="670644" y="295446"/>
                  <a:pt x="678815" y="291576"/>
                  <a:pt x="681395" y="284265"/>
                </a:cubicBezTo>
                <a:cubicBezTo>
                  <a:pt x="683975" y="276954"/>
                  <a:pt x="680105" y="268783"/>
                  <a:pt x="672794" y="266203"/>
                </a:cubicBezTo>
                <a:lnTo>
                  <a:pt x="651721" y="258462"/>
                </a:lnTo>
                <a:lnTo>
                  <a:pt x="711499" y="224058"/>
                </a:lnTo>
                <a:cubicBezTo>
                  <a:pt x="718379" y="220187"/>
                  <a:pt x="720530" y="211586"/>
                  <a:pt x="716659" y="204705"/>
                </a:cubicBezTo>
                <a:cubicBezTo>
                  <a:pt x="712789" y="197824"/>
                  <a:pt x="704188" y="195674"/>
                  <a:pt x="697307" y="199544"/>
                </a:cubicBezTo>
                <a:lnTo>
                  <a:pt x="637960" y="233519"/>
                </a:lnTo>
                <a:lnTo>
                  <a:pt x="641830" y="212446"/>
                </a:lnTo>
                <a:cubicBezTo>
                  <a:pt x="643120" y="204705"/>
                  <a:pt x="637960" y="197394"/>
                  <a:pt x="630219" y="195674"/>
                </a:cubicBezTo>
                <a:cubicBezTo>
                  <a:pt x="622478" y="194384"/>
                  <a:pt x="615167" y="199544"/>
                  <a:pt x="613446" y="207286"/>
                </a:cubicBezTo>
                <a:lnTo>
                  <a:pt x="605276" y="252011"/>
                </a:lnTo>
                <a:lnTo>
                  <a:pt x="568721" y="273084"/>
                </a:lnTo>
                <a:lnTo>
                  <a:pt x="569151" y="207716"/>
                </a:lnTo>
                <a:cubicBezTo>
                  <a:pt x="569151" y="199975"/>
                  <a:pt x="562700" y="193524"/>
                  <a:pt x="554959" y="193524"/>
                </a:cubicBezTo>
                <a:cubicBezTo>
                  <a:pt x="547218" y="193524"/>
                  <a:pt x="540768" y="199975"/>
                  <a:pt x="540768" y="207716"/>
                </a:cubicBezTo>
                <a:lnTo>
                  <a:pt x="540337" y="289856"/>
                </a:lnTo>
                <a:lnTo>
                  <a:pt x="504643" y="310498"/>
                </a:lnTo>
                <a:lnTo>
                  <a:pt x="495182" y="207716"/>
                </a:lnTo>
                <a:cubicBezTo>
                  <a:pt x="494752" y="201695"/>
                  <a:pt x="490021" y="196534"/>
                  <a:pt x="484431" y="195244"/>
                </a:cubicBezTo>
                <a:cubicBezTo>
                  <a:pt x="480130" y="190943"/>
                  <a:pt x="473679" y="189653"/>
                  <a:pt x="468089" y="192234"/>
                </a:cubicBezTo>
                <a:lnTo>
                  <a:pt x="373477" y="236099"/>
                </a:lnTo>
                <a:lnTo>
                  <a:pt x="373477" y="195244"/>
                </a:lnTo>
                <a:lnTo>
                  <a:pt x="445296" y="153529"/>
                </a:lnTo>
                <a:cubicBezTo>
                  <a:pt x="452177" y="149658"/>
                  <a:pt x="454327" y="141057"/>
                  <a:pt x="450457" y="134177"/>
                </a:cubicBezTo>
                <a:cubicBezTo>
                  <a:pt x="446586" y="127296"/>
                  <a:pt x="437555" y="125145"/>
                  <a:pt x="431104" y="129016"/>
                </a:cubicBezTo>
                <a:lnTo>
                  <a:pt x="373477" y="162560"/>
                </a:lnTo>
                <a:lnTo>
                  <a:pt x="373477" y="120415"/>
                </a:lnTo>
                <a:lnTo>
                  <a:pt x="409171" y="90311"/>
                </a:lnTo>
                <a:cubicBezTo>
                  <a:pt x="415192" y="85150"/>
                  <a:pt x="416052" y="76119"/>
                  <a:pt x="410892" y="70099"/>
                </a:cubicBezTo>
                <a:cubicBezTo>
                  <a:pt x="405731" y="64078"/>
                  <a:pt x="396700" y="63218"/>
                  <a:pt x="390679" y="68378"/>
                </a:cubicBezTo>
                <a:lnTo>
                  <a:pt x="373477" y="83000"/>
                </a:lnTo>
                <a:lnTo>
                  <a:pt x="373477" y="14192"/>
                </a:lnTo>
                <a:cubicBezTo>
                  <a:pt x="373477" y="6451"/>
                  <a:pt x="367026" y="0"/>
                  <a:pt x="359285" y="0"/>
                </a:cubicBezTo>
                <a:cubicBezTo>
                  <a:pt x="351544" y="0"/>
                  <a:pt x="345094" y="6451"/>
                  <a:pt x="345094" y="14192"/>
                </a:cubicBezTo>
                <a:lnTo>
                  <a:pt x="345094" y="82570"/>
                </a:lnTo>
                <a:lnTo>
                  <a:pt x="328752" y="68808"/>
                </a:lnTo>
                <a:cubicBezTo>
                  <a:pt x="322731" y="63648"/>
                  <a:pt x="313700" y="64508"/>
                  <a:pt x="308539" y="70529"/>
                </a:cubicBezTo>
                <a:cubicBezTo>
                  <a:pt x="303378" y="76549"/>
                  <a:pt x="304239" y="85581"/>
                  <a:pt x="310259" y="90741"/>
                </a:cubicBezTo>
                <a:lnTo>
                  <a:pt x="345094" y="119985"/>
                </a:lnTo>
                <a:lnTo>
                  <a:pt x="345094" y="162130"/>
                </a:lnTo>
                <a:lnTo>
                  <a:pt x="288327" y="129016"/>
                </a:lnTo>
                <a:cubicBezTo>
                  <a:pt x="281446" y="125145"/>
                  <a:pt x="272845" y="127296"/>
                  <a:pt x="268974" y="134177"/>
                </a:cubicBezTo>
                <a:cubicBezTo>
                  <a:pt x="265104" y="141057"/>
                  <a:pt x="267254" y="149658"/>
                  <a:pt x="274135" y="153529"/>
                </a:cubicBezTo>
                <a:lnTo>
                  <a:pt x="345094" y="194814"/>
                </a:lnTo>
                <a:lnTo>
                  <a:pt x="345094" y="236099"/>
                </a:lnTo>
                <a:lnTo>
                  <a:pt x="251342" y="192664"/>
                </a:lnTo>
                <a:cubicBezTo>
                  <a:pt x="245751" y="190083"/>
                  <a:pt x="239731" y="191374"/>
                  <a:pt x="235430" y="195244"/>
                </a:cubicBezTo>
                <a:cubicBezTo>
                  <a:pt x="229839" y="196964"/>
                  <a:pt x="225539" y="201695"/>
                  <a:pt x="225109" y="207716"/>
                </a:cubicBezTo>
                <a:lnTo>
                  <a:pt x="215218" y="311358"/>
                </a:lnTo>
                <a:lnTo>
                  <a:pt x="179523" y="290716"/>
                </a:lnTo>
                <a:lnTo>
                  <a:pt x="179523" y="207716"/>
                </a:lnTo>
                <a:cubicBezTo>
                  <a:pt x="179523" y="199975"/>
                  <a:pt x="173072" y="193524"/>
                  <a:pt x="165332" y="193524"/>
                </a:cubicBezTo>
                <a:cubicBezTo>
                  <a:pt x="157590" y="193524"/>
                  <a:pt x="151140" y="199975"/>
                  <a:pt x="151140" y="207716"/>
                </a:cubicBezTo>
                <a:lnTo>
                  <a:pt x="151140" y="274374"/>
                </a:lnTo>
                <a:lnTo>
                  <a:pt x="114585" y="253301"/>
                </a:lnTo>
                <a:lnTo>
                  <a:pt x="106414" y="207286"/>
                </a:lnTo>
                <a:cubicBezTo>
                  <a:pt x="105124" y="199544"/>
                  <a:pt x="97813" y="194384"/>
                  <a:pt x="89642" y="195674"/>
                </a:cubicBezTo>
                <a:cubicBezTo>
                  <a:pt x="81901" y="196964"/>
                  <a:pt x="76740" y="204275"/>
                  <a:pt x="78031" y="212446"/>
                </a:cubicBezTo>
                <a:lnTo>
                  <a:pt x="81901" y="234379"/>
                </a:lnTo>
                <a:lnTo>
                  <a:pt x="22124" y="199544"/>
                </a:lnTo>
                <a:cubicBezTo>
                  <a:pt x="15243" y="195674"/>
                  <a:pt x="6642" y="197824"/>
                  <a:pt x="2771" y="204705"/>
                </a:cubicBezTo>
                <a:cubicBezTo>
                  <a:pt x="-1099" y="211586"/>
                  <a:pt x="1051" y="220187"/>
                  <a:pt x="7932" y="224058"/>
                </a:cubicBezTo>
                <a:lnTo>
                  <a:pt x="66849" y="258462"/>
                </a:lnTo>
                <a:lnTo>
                  <a:pt x="46637" y="265343"/>
                </a:lnTo>
                <a:cubicBezTo>
                  <a:pt x="39326" y="267923"/>
                  <a:pt x="35456" y="276094"/>
                  <a:pt x="38036" y="283405"/>
                </a:cubicBezTo>
                <a:cubicBezTo>
                  <a:pt x="40616" y="290716"/>
                  <a:pt x="48787" y="294586"/>
                  <a:pt x="56098" y="292006"/>
                </a:cubicBezTo>
                <a:lnTo>
                  <a:pt x="99103" y="276954"/>
                </a:lnTo>
                <a:lnTo>
                  <a:pt x="135658" y="298027"/>
                </a:lnTo>
                <a:lnTo>
                  <a:pt x="78461" y="330281"/>
                </a:lnTo>
                <a:cubicBezTo>
                  <a:pt x="71580" y="334151"/>
                  <a:pt x="69000" y="342752"/>
                  <a:pt x="73300" y="349633"/>
                </a:cubicBezTo>
                <a:cubicBezTo>
                  <a:pt x="77171" y="356514"/>
                  <a:pt x="85772" y="358664"/>
                  <a:pt x="92652" y="354794"/>
                </a:cubicBezTo>
                <a:lnTo>
                  <a:pt x="164041" y="314369"/>
                </a:lnTo>
                <a:lnTo>
                  <a:pt x="199736" y="335011"/>
                </a:lnTo>
                <a:lnTo>
                  <a:pt x="115015" y="393928"/>
                </a:lnTo>
                <a:cubicBezTo>
                  <a:pt x="109855" y="397369"/>
                  <a:pt x="107704" y="403820"/>
                  <a:pt x="109425" y="409410"/>
                </a:cubicBezTo>
                <a:cubicBezTo>
                  <a:pt x="107704" y="415001"/>
                  <a:pt x="109855" y="421452"/>
                  <a:pt x="115015" y="425322"/>
                </a:cubicBezTo>
                <a:lnTo>
                  <a:pt x="200166" y="485530"/>
                </a:lnTo>
                <a:lnTo>
                  <a:pt x="164471" y="506172"/>
                </a:lnTo>
                <a:lnTo>
                  <a:pt x="92223" y="464887"/>
                </a:lnTo>
                <a:cubicBezTo>
                  <a:pt x="85342" y="461017"/>
                  <a:pt x="76740" y="463167"/>
                  <a:pt x="72870" y="470048"/>
                </a:cubicBezTo>
                <a:cubicBezTo>
                  <a:pt x="69000" y="476929"/>
                  <a:pt x="71150" y="485530"/>
                  <a:pt x="78031" y="489400"/>
                </a:cubicBezTo>
                <a:lnTo>
                  <a:pt x="135658" y="522514"/>
                </a:lnTo>
                <a:lnTo>
                  <a:pt x="99103" y="543587"/>
                </a:lnTo>
                <a:lnTo>
                  <a:pt x="55238" y="527675"/>
                </a:lnTo>
                <a:cubicBezTo>
                  <a:pt x="47927" y="525095"/>
                  <a:pt x="39756" y="528965"/>
                  <a:pt x="37176" y="536276"/>
                </a:cubicBezTo>
                <a:cubicBezTo>
                  <a:pt x="34595" y="543587"/>
                  <a:pt x="38466" y="551758"/>
                  <a:pt x="45777" y="554338"/>
                </a:cubicBezTo>
                <a:lnTo>
                  <a:pt x="66849" y="562079"/>
                </a:lnTo>
                <a:lnTo>
                  <a:pt x="7072" y="596483"/>
                </a:lnTo>
                <a:cubicBezTo>
                  <a:pt x="191" y="600354"/>
                  <a:pt x="-1959" y="608955"/>
                  <a:pt x="1911" y="615836"/>
                </a:cubicBezTo>
                <a:cubicBezTo>
                  <a:pt x="5782" y="622717"/>
                  <a:pt x="14383" y="624867"/>
                  <a:pt x="21264" y="620996"/>
                </a:cubicBezTo>
                <a:lnTo>
                  <a:pt x="80611" y="587022"/>
                </a:lnTo>
                <a:lnTo>
                  <a:pt x="76740" y="608095"/>
                </a:lnTo>
                <a:cubicBezTo>
                  <a:pt x="75450" y="615836"/>
                  <a:pt x="80611" y="623147"/>
                  <a:pt x="88352" y="624867"/>
                </a:cubicBezTo>
                <a:cubicBezTo>
                  <a:pt x="96093" y="626157"/>
                  <a:pt x="103404" y="620996"/>
                  <a:pt x="105124" y="613255"/>
                </a:cubicBezTo>
                <a:lnTo>
                  <a:pt x="113295" y="568530"/>
                </a:lnTo>
                <a:lnTo>
                  <a:pt x="149849" y="547457"/>
                </a:lnTo>
                <a:lnTo>
                  <a:pt x="149420" y="612825"/>
                </a:lnTo>
                <a:cubicBezTo>
                  <a:pt x="149420" y="620566"/>
                  <a:pt x="155870" y="627017"/>
                  <a:pt x="163611" y="627017"/>
                </a:cubicBezTo>
                <a:cubicBezTo>
                  <a:pt x="171352" y="627017"/>
                  <a:pt x="177803" y="620566"/>
                  <a:pt x="177803" y="612825"/>
                </a:cubicBezTo>
                <a:lnTo>
                  <a:pt x="178233" y="530685"/>
                </a:lnTo>
                <a:lnTo>
                  <a:pt x="213927" y="510043"/>
                </a:lnTo>
                <a:lnTo>
                  <a:pt x="223389" y="612825"/>
                </a:lnTo>
                <a:cubicBezTo>
                  <a:pt x="223819" y="618846"/>
                  <a:pt x="228549" y="624007"/>
                  <a:pt x="234140" y="625297"/>
                </a:cubicBezTo>
                <a:cubicBezTo>
                  <a:pt x="238441" y="629597"/>
                  <a:pt x="244891" y="630888"/>
                  <a:pt x="250482" y="628307"/>
                </a:cubicBezTo>
                <a:lnTo>
                  <a:pt x="345094" y="584442"/>
                </a:lnTo>
                <a:lnTo>
                  <a:pt x="345094" y="625297"/>
                </a:lnTo>
                <a:lnTo>
                  <a:pt x="273275" y="667012"/>
                </a:lnTo>
                <a:cubicBezTo>
                  <a:pt x="266394" y="670882"/>
                  <a:pt x="264244" y="679914"/>
                  <a:pt x="268114" y="686364"/>
                </a:cubicBezTo>
                <a:cubicBezTo>
                  <a:pt x="271985" y="693245"/>
                  <a:pt x="281016" y="695396"/>
                  <a:pt x="287466" y="691525"/>
                </a:cubicBezTo>
                <a:lnTo>
                  <a:pt x="345094" y="657981"/>
                </a:lnTo>
                <a:lnTo>
                  <a:pt x="345094" y="700126"/>
                </a:lnTo>
                <a:lnTo>
                  <a:pt x="309399" y="730230"/>
                </a:lnTo>
                <a:cubicBezTo>
                  <a:pt x="303378" y="735390"/>
                  <a:pt x="302518" y="744422"/>
                  <a:pt x="307679" y="750442"/>
                </a:cubicBezTo>
                <a:cubicBezTo>
                  <a:pt x="312840" y="756463"/>
                  <a:pt x="321871" y="757323"/>
                  <a:pt x="327891" y="752162"/>
                </a:cubicBezTo>
                <a:lnTo>
                  <a:pt x="345094" y="737541"/>
                </a:lnTo>
                <a:lnTo>
                  <a:pt x="345094" y="806349"/>
                </a:lnTo>
                <a:cubicBezTo>
                  <a:pt x="345094" y="814090"/>
                  <a:pt x="351544" y="820541"/>
                  <a:pt x="359285" y="820541"/>
                </a:cubicBezTo>
                <a:cubicBezTo>
                  <a:pt x="367026" y="820541"/>
                  <a:pt x="373477" y="814090"/>
                  <a:pt x="373477" y="806349"/>
                </a:cubicBezTo>
                <a:lnTo>
                  <a:pt x="373477" y="737971"/>
                </a:lnTo>
                <a:lnTo>
                  <a:pt x="389819" y="751732"/>
                </a:lnTo>
                <a:cubicBezTo>
                  <a:pt x="395840" y="756893"/>
                  <a:pt x="404871" y="756033"/>
                  <a:pt x="410031" y="750012"/>
                </a:cubicBezTo>
                <a:cubicBezTo>
                  <a:pt x="415192" y="743991"/>
                  <a:pt x="414332" y="734960"/>
                  <a:pt x="408311" y="729800"/>
                </a:cubicBezTo>
                <a:lnTo>
                  <a:pt x="373477" y="700556"/>
                </a:lnTo>
                <a:lnTo>
                  <a:pt x="373477" y="658411"/>
                </a:lnTo>
                <a:lnTo>
                  <a:pt x="430244" y="691525"/>
                </a:lnTo>
                <a:cubicBezTo>
                  <a:pt x="437125" y="695396"/>
                  <a:pt x="445726" y="693245"/>
                  <a:pt x="449596" y="686364"/>
                </a:cubicBezTo>
                <a:cubicBezTo>
                  <a:pt x="453467" y="679484"/>
                  <a:pt x="451317" y="670882"/>
                  <a:pt x="444436" y="667012"/>
                </a:cubicBezTo>
                <a:lnTo>
                  <a:pt x="373477" y="625727"/>
                </a:lnTo>
                <a:lnTo>
                  <a:pt x="373477" y="584442"/>
                </a:lnTo>
                <a:lnTo>
                  <a:pt x="467228" y="627877"/>
                </a:lnTo>
                <a:cubicBezTo>
                  <a:pt x="472819" y="630458"/>
                  <a:pt x="478840" y="629167"/>
                  <a:pt x="483140" y="625297"/>
                </a:cubicBezTo>
                <a:cubicBezTo>
                  <a:pt x="488731" y="623577"/>
                  <a:pt x="493032" y="618846"/>
                  <a:pt x="493462" y="612825"/>
                </a:cubicBezTo>
                <a:lnTo>
                  <a:pt x="503353" y="509183"/>
                </a:lnTo>
                <a:lnTo>
                  <a:pt x="539047" y="529825"/>
                </a:lnTo>
                <a:lnTo>
                  <a:pt x="539047" y="612825"/>
                </a:lnTo>
                <a:cubicBezTo>
                  <a:pt x="539047" y="620566"/>
                  <a:pt x="545498" y="627017"/>
                  <a:pt x="553239" y="627017"/>
                </a:cubicBezTo>
                <a:cubicBezTo>
                  <a:pt x="560980" y="627017"/>
                  <a:pt x="567431" y="620566"/>
                  <a:pt x="567431" y="612825"/>
                </a:cubicBezTo>
                <a:lnTo>
                  <a:pt x="567431" y="546167"/>
                </a:lnTo>
                <a:lnTo>
                  <a:pt x="603986" y="567240"/>
                </a:lnTo>
                <a:lnTo>
                  <a:pt x="612156" y="613255"/>
                </a:lnTo>
                <a:cubicBezTo>
                  <a:pt x="613446" y="620996"/>
                  <a:pt x="620757" y="626157"/>
                  <a:pt x="628929" y="624867"/>
                </a:cubicBezTo>
                <a:cubicBezTo>
                  <a:pt x="636669" y="623577"/>
                  <a:pt x="641830" y="616266"/>
                  <a:pt x="640540" y="608525"/>
                </a:cubicBezTo>
                <a:lnTo>
                  <a:pt x="636669" y="586592"/>
                </a:lnTo>
                <a:lnTo>
                  <a:pt x="696447" y="621426"/>
                </a:lnTo>
                <a:cubicBezTo>
                  <a:pt x="703328" y="625297"/>
                  <a:pt x="711929" y="623147"/>
                  <a:pt x="715799" y="616266"/>
                </a:cubicBezTo>
                <a:cubicBezTo>
                  <a:pt x="719670" y="609815"/>
                  <a:pt x="717519" y="601214"/>
                  <a:pt x="710639" y="597343"/>
                </a:cubicBezTo>
                <a:close/>
                <a:moveTo>
                  <a:pt x="251342" y="223197"/>
                </a:moveTo>
                <a:lnTo>
                  <a:pt x="344233" y="266203"/>
                </a:lnTo>
                <a:lnTo>
                  <a:pt x="344233" y="296736"/>
                </a:lnTo>
                <a:lnTo>
                  <a:pt x="318000" y="339312"/>
                </a:lnTo>
                <a:lnTo>
                  <a:pt x="267254" y="341032"/>
                </a:lnTo>
                <a:lnTo>
                  <a:pt x="241881" y="326410"/>
                </a:lnTo>
                <a:lnTo>
                  <a:pt x="251342" y="223197"/>
                </a:lnTo>
                <a:close/>
                <a:moveTo>
                  <a:pt x="227689" y="469618"/>
                </a:moveTo>
                <a:lnTo>
                  <a:pt x="142539" y="409410"/>
                </a:lnTo>
                <a:lnTo>
                  <a:pt x="227259" y="350063"/>
                </a:lnTo>
                <a:lnTo>
                  <a:pt x="253062" y="365115"/>
                </a:lnTo>
                <a:lnTo>
                  <a:pt x="277145" y="409840"/>
                </a:lnTo>
                <a:lnTo>
                  <a:pt x="252632" y="454996"/>
                </a:lnTo>
                <a:lnTo>
                  <a:pt x="227689" y="469618"/>
                </a:lnTo>
                <a:close/>
                <a:moveTo>
                  <a:pt x="345094" y="553478"/>
                </a:moveTo>
                <a:lnTo>
                  <a:pt x="250482" y="596913"/>
                </a:lnTo>
                <a:lnTo>
                  <a:pt x="241451" y="494131"/>
                </a:lnTo>
                <a:lnTo>
                  <a:pt x="267684" y="479079"/>
                </a:lnTo>
                <a:lnTo>
                  <a:pt x="318000" y="480799"/>
                </a:lnTo>
                <a:lnTo>
                  <a:pt x="345094" y="524664"/>
                </a:lnTo>
                <a:lnTo>
                  <a:pt x="345094" y="553478"/>
                </a:lnTo>
                <a:close/>
                <a:moveTo>
                  <a:pt x="373047" y="295446"/>
                </a:moveTo>
                <a:lnTo>
                  <a:pt x="373047" y="266633"/>
                </a:lnTo>
                <a:lnTo>
                  <a:pt x="467659" y="223197"/>
                </a:lnTo>
                <a:lnTo>
                  <a:pt x="476690" y="325980"/>
                </a:lnTo>
                <a:lnTo>
                  <a:pt x="450457" y="341032"/>
                </a:lnTo>
                <a:lnTo>
                  <a:pt x="400140" y="339312"/>
                </a:lnTo>
                <a:lnTo>
                  <a:pt x="373047" y="295446"/>
                </a:lnTo>
                <a:close/>
                <a:moveTo>
                  <a:pt x="466799" y="596913"/>
                </a:moveTo>
                <a:lnTo>
                  <a:pt x="373907" y="553908"/>
                </a:lnTo>
                <a:lnTo>
                  <a:pt x="373907" y="523374"/>
                </a:lnTo>
                <a:lnTo>
                  <a:pt x="400140" y="480799"/>
                </a:lnTo>
                <a:lnTo>
                  <a:pt x="450887" y="479079"/>
                </a:lnTo>
                <a:lnTo>
                  <a:pt x="476260" y="493701"/>
                </a:lnTo>
                <a:lnTo>
                  <a:pt x="466799" y="596913"/>
                </a:lnTo>
                <a:close/>
                <a:moveTo>
                  <a:pt x="491312" y="469618"/>
                </a:moveTo>
                <a:lnTo>
                  <a:pt x="465508" y="454566"/>
                </a:lnTo>
                <a:lnTo>
                  <a:pt x="441425" y="409840"/>
                </a:lnTo>
                <a:lnTo>
                  <a:pt x="465938" y="364685"/>
                </a:lnTo>
                <a:lnTo>
                  <a:pt x="490881" y="350063"/>
                </a:lnTo>
                <a:lnTo>
                  <a:pt x="576032" y="410270"/>
                </a:lnTo>
                <a:lnTo>
                  <a:pt x="491312" y="469618"/>
                </a:ln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 w="4301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>
              <a:latin typeface="+mj-ea"/>
              <a:ea typeface="+mj-ea"/>
            </a:endParaRPr>
          </a:p>
        </p:txBody>
      </p:sp>
      <p:sp>
        <p:nvSpPr>
          <p:cNvPr id="55" name="任意多边形: 形状 54">
            <a:extLst>
              <a:ext uri="{FF2B5EF4-FFF2-40B4-BE49-F238E27FC236}">
                <a16:creationId xmlns:a16="http://schemas.microsoft.com/office/drawing/2014/main" id="{5C1B77B5-452D-454C-BD18-364F767C17D6}"/>
              </a:ext>
            </a:extLst>
          </p:cNvPr>
          <p:cNvSpPr/>
          <p:nvPr/>
        </p:nvSpPr>
        <p:spPr>
          <a:xfrm>
            <a:off x="1260875" y="1188312"/>
            <a:ext cx="124539" cy="142212"/>
          </a:xfrm>
          <a:custGeom>
            <a:avLst/>
            <a:gdLst>
              <a:gd name="connsiteX0" fmla="*/ 710639 w 718570"/>
              <a:gd name="connsiteY0" fmla="*/ 597343 h 820540"/>
              <a:gd name="connsiteX1" fmla="*/ 651721 w 718570"/>
              <a:gd name="connsiteY1" fmla="*/ 562939 h 820540"/>
              <a:gd name="connsiteX2" fmla="*/ 671934 w 718570"/>
              <a:gd name="connsiteY2" fmla="*/ 556058 h 820540"/>
              <a:gd name="connsiteX3" fmla="*/ 680535 w 718570"/>
              <a:gd name="connsiteY3" fmla="*/ 537996 h 820540"/>
              <a:gd name="connsiteX4" fmla="*/ 662473 w 718570"/>
              <a:gd name="connsiteY4" fmla="*/ 529395 h 820540"/>
              <a:gd name="connsiteX5" fmla="*/ 619467 w 718570"/>
              <a:gd name="connsiteY5" fmla="*/ 544447 h 820540"/>
              <a:gd name="connsiteX6" fmla="*/ 582913 w 718570"/>
              <a:gd name="connsiteY6" fmla="*/ 523374 h 820540"/>
              <a:gd name="connsiteX7" fmla="*/ 640110 w 718570"/>
              <a:gd name="connsiteY7" fmla="*/ 491120 h 820540"/>
              <a:gd name="connsiteX8" fmla="*/ 645271 w 718570"/>
              <a:gd name="connsiteY8" fmla="*/ 471768 h 820540"/>
              <a:gd name="connsiteX9" fmla="*/ 625918 w 718570"/>
              <a:gd name="connsiteY9" fmla="*/ 466607 h 820540"/>
              <a:gd name="connsiteX10" fmla="*/ 554529 w 718570"/>
              <a:gd name="connsiteY10" fmla="*/ 507032 h 820540"/>
              <a:gd name="connsiteX11" fmla="*/ 518835 w 718570"/>
              <a:gd name="connsiteY11" fmla="*/ 486390 h 820540"/>
              <a:gd name="connsiteX12" fmla="*/ 603555 w 718570"/>
              <a:gd name="connsiteY12" fmla="*/ 427043 h 820540"/>
              <a:gd name="connsiteX13" fmla="*/ 609146 w 718570"/>
              <a:gd name="connsiteY13" fmla="*/ 411131 h 820540"/>
              <a:gd name="connsiteX14" fmla="*/ 603555 w 718570"/>
              <a:gd name="connsiteY14" fmla="*/ 395219 h 820540"/>
              <a:gd name="connsiteX15" fmla="*/ 518405 w 718570"/>
              <a:gd name="connsiteY15" fmla="*/ 335011 h 820540"/>
              <a:gd name="connsiteX16" fmla="*/ 554099 w 718570"/>
              <a:gd name="connsiteY16" fmla="*/ 314369 h 820540"/>
              <a:gd name="connsiteX17" fmla="*/ 626348 w 718570"/>
              <a:gd name="connsiteY17" fmla="*/ 355654 h 820540"/>
              <a:gd name="connsiteX18" fmla="*/ 645700 w 718570"/>
              <a:gd name="connsiteY18" fmla="*/ 350493 h 820540"/>
              <a:gd name="connsiteX19" fmla="*/ 640540 w 718570"/>
              <a:gd name="connsiteY19" fmla="*/ 331141 h 820540"/>
              <a:gd name="connsiteX20" fmla="*/ 582913 w 718570"/>
              <a:gd name="connsiteY20" fmla="*/ 298027 h 820540"/>
              <a:gd name="connsiteX21" fmla="*/ 619467 w 718570"/>
              <a:gd name="connsiteY21" fmla="*/ 276954 h 820540"/>
              <a:gd name="connsiteX22" fmla="*/ 663333 w 718570"/>
              <a:gd name="connsiteY22" fmla="*/ 292866 h 820540"/>
              <a:gd name="connsiteX23" fmla="*/ 681395 w 718570"/>
              <a:gd name="connsiteY23" fmla="*/ 284265 h 820540"/>
              <a:gd name="connsiteX24" fmla="*/ 672794 w 718570"/>
              <a:gd name="connsiteY24" fmla="*/ 266203 h 820540"/>
              <a:gd name="connsiteX25" fmla="*/ 651721 w 718570"/>
              <a:gd name="connsiteY25" fmla="*/ 258462 h 820540"/>
              <a:gd name="connsiteX26" fmla="*/ 711499 w 718570"/>
              <a:gd name="connsiteY26" fmla="*/ 224058 h 820540"/>
              <a:gd name="connsiteX27" fmla="*/ 716659 w 718570"/>
              <a:gd name="connsiteY27" fmla="*/ 204705 h 820540"/>
              <a:gd name="connsiteX28" fmla="*/ 697307 w 718570"/>
              <a:gd name="connsiteY28" fmla="*/ 199544 h 820540"/>
              <a:gd name="connsiteX29" fmla="*/ 637960 w 718570"/>
              <a:gd name="connsiteY29" fmla="*/ 233519 h 820540"/>
              <a:gd name="connsiteX30" fmla="*/ 641830 w 718570"/>
              <a:gd name="connsiteY30" fmla="*/ 212446 h 820540"/>
              <a:gd name="connsiteX31" fmla="*/ 630219 w 718570"/>
              <a:gd name="connsiteY31" fmla="*/ 195674 h 820540"/>
              <a:gd name="connsiteX32" fmla="*/ 613446 w 718570"/>
              <a:gd name="connsiteY32" fmla="*/ 207286 h 820540"/>
              <a:gd name="connsiteX33" fmla="*/ 605276 w 718570"/>
              <a:gd name="connsiteY33" fmla="*/ 252011 h 820540"/>
              <a:gd name="connsiteX34" fmla="*/ 568721 w 718570"/>
              <a:gd name="connsiteY34" fmla="*/ 273084 h 820540"/>
              <a:gd name="connsiteX35" fmla="*/ 569151 w 718570"/>
              <a:gd name="connsiteY35" fmla="*/ 207716 h 820540"/>
              <a:gd name="connsiteX36" fmla="*/ 554959 w 718570"/>
              <a:gd name="connsiteY36" fmla="*/ 193524 h 820540"/>
              <a:gd name="connsiteX37" fmla="*/ 540768 w 718570"/>
              <a:gd name="connsiteY37" fmla="*/ 207716 h 820540"/>
              <a:gd name="connsiteX38" fmla="*/ 540337 w 718570"/>
              <a:gd name="connsiteY38" fmla="*/ 289856 h 820540"/>
              <a:gd name="connsiteX39" fmla="*/ 504643 w 718570"/>
              <a:gd name="connsiteY39" fmla="*/ 310498 h 820540"/>
              <a:gd name="connsiteX40" fmla="*/ 495182 w 718570"/>
              <a:gd name="connsiteY40" fmla="*/ 207716 h 820540"/>
              <a:gd name="connsiteX41" fmla="*/ 484431 w 718570"/>
              <a:gd name="connsiteY41" fmla="*/ 195244 h 820540"/>
              <a:gd name="connsiteX42" fmla="*/ 468089 w 718570"/>
              <a:gd name="connsiteY42" fmla="*/ 192234 h 820540"/>
              <a:gd name="connsiteX43" fmla="*/ 373477 w 718570"/>
              <a:gd name="connsiteY43" fmla="*/ 236099 h 820540"/>
              <a:gd name="connsiteX44" fmla="*/ 373477 w 718570"/>
              <a:gd name="connsiteY44" fmla="*/ 195244 h 820540"/>
              <a:gd name="connsiteX45" fmla="*/ 445296 w 718570"/>
              <a:gd name="connsiteY45" fmla="*/ 153529 h 820540"/>
              <a:gd name="connsiteX46" fmla="*/ 450457 w 718570"/>
              <a:gd name="connsiteY46" fmla="*/ 134177 h 820540"/>
              <a:gd name="connsiteX47" fmla="*/ 431104 w 718570"/>
              <a:gd name="connsiteY47" fmla="*/ 129016 h 820540"/>
              <a:gd name="connsiteX48" fmla="*/ 373477 w 718570"/>
              <a:gd name="connsiteY48" fmla="*/ 162560 h 820540"/>
              <a:gd name="connsiteX49" fmla="*/ 373477 w 718570"/>
              <a:gd name="connsiteY49" fmla="*/ 120415 h 820540"/>
              <a:gd name="connsiteX50" fmla="*/ 409171 w 718570"/>
              <a:gd name="connsiteY50" fmla="*/ 90311 h 820540"/>
              <a:gd name="connsiteX51" fmla="*/ 410892 w 718570"/>
              <a:gd name="connsiteY51" fmla="*/ 70099 h 820540"/>
              <a:gd name="connsiteX52" fmla="*/ 390679 w 718570"/>
              <a:gd name="connsiteY52" fmla="*/ 68378 h 820540"/>
              <a:gd name="connsiteX53" fmla="*/ 373477 w 718570"/>
              <a:gd name="connsiteY53" fmla="*/ 83000 h 820540"/>
              <a:gd name="connsiteX54" fmla="*/ 373477 w 718570"/>
              <a:gd name="connsiteY54" fmla="*/ 14192 h 820540"/>
              <a:gd name="connsiteX55" fmla="*/ 359285 w 718570"/>
              <a:gd name="connsiteY55" fmla="*/ 0 h 820540"/>
              <a:gd name="connsiteX56" fmla="*/ 345094 w 718570"/>
              <a:gd name="connsiteY56" fmla="*/ 14192 h 820540"/>
              <a:gd name="connsiteX57" fmla="*/ 345094 w 718570"/>
              <a:gd name="connsiteY57" fmla="*/ 82570 h 820540"/>
              <a:gd name="connsiteX58" fmla="*/ 328752 w 718570"/>
              <a:gd name="connsiteY58" fmla="*/ 68808 h 820540"/>
              <a:gd name="connsiteX59" fmla="*/ 308539 w 718570"/>
              <a:gd name="connsiteY59" fmla="*/ 70529 h 820540"/>
              <a:gd name="connsiteX60" fmla="*/ 310259 w 718570"/>
              <a:gd name="connsiteY60" fmla="*/ 90741 h 820540"/>
              <a:gd name="connsiteX61" fmla="*/ 345094 w 718570"/>
              <a:gd name="connsiteY61" fmla="*/ 119985 h 820540"/>
              <a:gd name="connsiteX62" fmla="*/ 345094 w 718570"/>
              <a:gd name="connsiteY62" fmla="*/ 162130 h 820540"/>
              <a:gd name="connsiteX63" fmla="*/ 288327 w 718570"/>
              <a:gd name="connsiteY63" fmla="*/ 129016 h 820540"/>
              <a:gd name="connsiteX64" fmla="*/ 268974 w 718570"/>
              <a:gd name="connsiteY64" fmla="*/ 134177 h 820540"/>
              <a:gd name="connsiteX65" fmla="*/ 274135 w 718570"/>
              <a:gd name="connsiteY65" fmla="*/ 153529 h 820540"/>
              <a:gd name="connsiteX66" fmla="*/ 345094 w 718570"/>
              <a:gd name="connsiteY66" fmla="*/ 194814 h 820540"/>
              <a:gd name="connsiteX67" fmla="*/ 345094 w 718570"/>
              <a:gd name="connsiteY67" fmla="*/ 236099 h 820540"/>
              <a:gd name="connsiteX68" fmla="*/ 251342 w 718570"/>
              <a:gd name="connsiteY68" fmla="*/ 192664 h 820540"/>
              <a:gd name="connsiteX69" fmla="*/ 235430 w 718570"/>
              <a:gd name="connsiteY69" fmla="*/ 195244 h 820540"/>
              <a:gd name="connsiteX70" fmla="*/ 225109 w 718570"/>
              <a:gd name="connsiteY70" fmla="*/ 207716 h 820540"/>
              <a:gd name="connsiteX71" fmla="*/ 215218 w 718570"/>
              <a:gd name="connsiteY71" fmla="*/ 311358 h 820540"/>
              <a:gd name="connsiteX72" fmla="*/ 179523 w 718570"/>
              <a:gd name="connsiteY72" fmla="*/ 290716 h 820540"/>
              <a:gd name="connsiteX73" fmla="*/ 179523 w 718570"/>
              <a:gd name="connsiteY73" fmla="*/ 207716 h 820540"/>
              <a:gd name="connsiteX74" fmla="*/ 165332 w 718570"/>
              <a:gd name="connsiteY74" fmla="*/ 193524 h 820540"/>
              <a:gd name="connsiteX75" fmla="*/ 151140 w 718570"/>
              <a:gd name="connsiteY75" fmla="*/ 207716 h 820540"/>
              <a:gd name="connsiteX76" fmla="*/ 151140 w 718570"/>
              <a:gd name="connsiteY76" fmla="*/ 274374 h 820540"/>
              <a:gd name="connsiteX77" fmla="*/ 114585 w 718570"/>
              <a:gd name="connsiteY77" fmla="*/ 253301 h 820540"/>
              <a:gd name="connsiteX78" fmla="*/ 106414 w 718570"/>
              <a:gd name="connsiteY78" fmla="*/ 207286 h 820540"/>
              <a:gd name="connsiteX79" fmla="*/ 89642 w 718570"/>
              <a:gd name="connsiteY79" fmla="*/ 195674 h 820540"/>
              <a:gd name="connsiteX80" fmla="*/ 78031 w 718570"/>
              <a:gd name="connsiteY80" fmla="*/ 212446 h 820540"/>
              <a:gd name="connsiteX81" fmla="*/ 81901 w 718570"/>
              <a:gd name="connsiteY81" fmla="*/ 234379 h 820540"/>
              <a:gd name="connsiteX82" fmla="*/ 22124 w 718570"/>
              <a:gd name="connsiteY82" fmla="*/ 199544 h 820540"/>
              <a:gd name="connsiteX83" fmla="*/ 2771 w 718570"/>
              <a:gd name="connsiteY83" fmla="*/ 204705 h 820540"/>
              <a:gd name="connsiteX84" fmla="*/ 7932 w 718570"/>
              <a:gd name="connsiteY84" fmla="*/ 224058 h 820540"/>
              <a:gd name="connsiteX85" fmla="*/ 66849 w 718570"/>
              <a:gd name="connsiteY85" fmla="*/ 258462 h 820540"/>
              <a:gd name="connsiteX86" fmla="*/ 46637 w 718570"/>
              <a:gd name="connsiteY86" fmla="*/ 265343 h 820540"/>
              <a:gd name="connsiteX87" fmla="*/ 38036 w 718570"/>
              <a:gd name="connsiteY87" fmla="*/ 283405 h 820540"/>
              <a:gd name="connsiteX88" fmla="*/ 56098 w 718570"/>
              <a:gd name="connsiteY88" fmla="*/ 292006 h 820540"/>
              <a:gd name="connsiteX89" fmla="*/ 99103 w 718570"/>
              <a:gd name="connsiteY89" fmla="*/ 276954 h 820540"/>
              <a:gd name="connsiteX90" fmla="*/ 135658 w 718570"/>
              <a:gd name="connsiteY90" fmla="*/ 298027 h 820540"/>
              <a:gd name="connsiteX91" fmla="*/ 78461 w 718570"/>
              <a:gd name="connsiteY91" fmla="*/ 330281 h 820540"/>
              <a:gd name="connsiteX92" fmla="*/ 73300 w 718570"/>
              <a:gd name="connsiteY92" fmla="*/ 349633 h 820540"/>
              <a:gd name="connsiteX93" fmla="*/ 92652 w 718570"/>
              <a:gd name="connsiteY93" fmla="*/ 354794 h 820540"/>
              <a:gd name="connsiteX94" fmla="*/ 164041 w 718570"/>
              <a:gd name="connsiteY94" fmla="*/ 314369 h 820540"/>
              <a:gd name="connsiteX95" fmla="*/ 199736 w 718570"/>
              <a:gd name="connsiteY95" fmla="*/ 335011 h 820540"/>
              <a:gd name="connsiteX96" fmla="*/ 115015 w 718570"/>
              <a:gd name="connsiteY96" fmla="*/ 393928 h 820540"/>
              <a:gd name="connsiteX97" fmla="*/ 109425 w 718570"/>
              <a:gd name="connsiteY97" fmla="*/ 409410 h 820540"/>
              <a:gd name="connsiteX98" fmla="*/ 115015 w 718570"/>
              <a:gd name="connsiteY98" fmla="*/ 425322 h 820540"/>
              <a:gd name="connsiteX99" fmla="*/ 200166 w 718570"/>
              <a:gd name="connsiteY99" fmla="*/ 485530 h 820540"/>
              <a:gd name="connsiteX100" fmla="*/ 164471 w 718570"/>
              <a:gd name="connsiteY100" fmla="*/ 506172 h 820540"/>
              <a:gd name="connsiteX101" fmla="*/ 92223 w 718570"/>
              <a:gd name="connsiteY101" fmla="*/ 464887 h 820540"/>
              <a:gd name="connsiteX102" fmla="*/ 72870 w 718570"/>
              <a:gd name="connsiteY102" fmla="*/ 470048 h 820540"/>
              <a:gd name="connsiteX103" fmla="*/ 78031 w 718570"/>
              <a:gd name="connsiteY103" fmla="*/ 489400 h 820540"/>
              <a:gd name="connsiteX104" fmla="*/ 135658 w 718570"/>
              <a:gd name="connsiteY104" fmla="*/ 522514 h 820540"/>
              <a:gd name="connsiteX105" fmla="*/ 99103 w 718570"/>
              <a:gd name="connsiteY105" fmla="*/ 543587 h 820540"/>
              <a:gd name="connsiteX106" fmla="*/ 55238 w 718570"/>
              <a:gd name="connsiteY106" fmla="*/ 527675 h 820540"/>
              <a:gd name="connsiteX107" fmla="*/ 37176 w 718570"/>
              <a:gd name="connsiteY107" fmla="*/ 536276 h 820540"/>
              <a:gd name="connsiteX108" fmla="*/ 45777 w 718570"/>
              <a:gd name="connsiteY108" fmla="*/ 554338 h 820540"/>
              <a:gd name="connsiteX109" fmla="*/ 66849 w 718570"/>
              <a:gd name="connsiteY109" fmla="*/ 562079 h 820540"/>
              <a:gd name="connsiteX110" fmla="*/ 7072 w 718570"/>
              <a:gd name="connsiteY110" fmla="*/ 596483 h 820540"/>
              <a:gd name="connsiteX111" fmla="*/ 1911 w 718570"/>
              <a:gd name="connsiteY111" fmla="*/ 615836 h 820540"/>
              <a:gd name="connsiteX112" fmla="*/ 21264 w 718570"/>
              <a:gd name="connsiteY112" fmla="*/ 620996 h 820540"/>
              <a:gd name="connsiteX113" fmla="*/ 80611 w 718570"/>
              <a:gd name="connsiteY113" fmla="*/ 587022 h 820540"/>
              <a:gd name="connsiteX114" fmla="*/ 76740 w 718570"/>
              <a:gd name="connsiteY114" fmla="*/ 608095 h 820540"/>
              <a:gd name="connsiteX115" fmla="*/ 88352 w 718570"/>
              <a:gd name="connsiteY115" fmla="*/ 624867 h 820540"/>
              <a:gd name="connsiteX116" fmla="*/ 105124 w 718570"/>
              <a:gd name="connsiteY116" fmla="*/ 613255 h 820540"/>
              <a:gd name="connsiteX117" fmla="*/ 113295 w 718570"/>
              <a:gd name="connsiteY117" fmla="*/ 568530 h 820540"/>
              <a:gd name="connsiteX118" fmla="*/ 149849 w 718570"/>
              <a:gd name="connsiteY118" fmla="*/ 547457 h 820540"/>
              <a:gd name="connsiteX119" fmla="*/ 149420 w 718570"/>
              <a:gd name="connsiteY119" fmla="*/ 612825 h 820540"/>
              <a:gd name="connsiteX120" fmla="*/ 163611 w 718570"/>
              <a:gd name="connsiteY120" fmla="*/ 627017 h 820540"/>
              <a:gd name="connsiteX121" fmla="*/ 177803 w 718570"/>
              <a:gd name="connsiteY121" fmla="*/ 612825 h 820540"/>
              <a:gd name="connsiteX122" fmla="*/ 178233 w 718570"/>
              <a:gd name="connsiteY122" fmla="*/ 530685 h 820540"/>
              <a:gd name="connsiteX123" fmla="*/ 213927 w 718570"/>
              <a:gd name="connsiteY123" fmla="*/ 510043 h 820540"/>
              <a:gd name="connsiteX124" fmla="*/ 223389 w 718570"/>
              <a:gd name="connsiteY124" fmla="*/ 612825 h 820540"/>
              <a:gd name="connsiteX125" fmla="*/ 234140 w 718570"/>
              <a:gd name="connsiteY125" fmla="*/ 625297 h 820540"/>
              <a:gd name="connsiteX126" fmla="*/ 250482 w 718570"/>
              <a:gd name="connsiteY126" fmla="*/ 628307 h 820540"/>
              <a:gd name="connsiteX127" fmla="*/ 345094 w 718570"/>
              <a:gd name="connsiteY127" fmla="*/ 584442 h 820540"/>
              <a:gd name="connsiteX128" fmla="*/ 345094 w 718570"/>
              <a:gd name="connsiteY128" fmla="*/ 625297 h 820540"/>
              <a:gd name="connsiteX129" fmla="*/ 273275 w 718570"/>
              <a:gd name="connsiteY129" fmla="*/ 667012 h 820540"/>
              <a:gd name="connsiteX130" fmla="*/ 268114 w 718570"/>
              <a:gd name="connsiteY130" fmla="*/ 686364 h 820540"/>
              <a:gd name="connsiteX131" fmla="*/ 287466 w 718570"/>
              <a:gd name="connsiteY131" fmla="*/ 691525 h 820540"/>
              <a:gd name="connsiteX132" fmla="*/ 345094 w 718570"/>
              <a:gd name="connsiteY132" fmla="*/ 657981 h 820540"/>
              <a:gd name="connsiteX133" fmla="*/ 345094 w 718570"/>
              <a:gd name="connsiteY133" fmla="*/ 700126 h 820540"/>
              <a:gd name="connsiteX134" fmla="*/ 309399 w 718570"/>
              <a:gd name="connsiteY134" fmla="*/ 730230 h 820540"/>
              <a:gd name="connsiteX135" fmla="*/ 307679 w 718570"/>
              <a:gd name="connsiteY135" fmla="*/ 750442 h 820540"/>
              <a:gd name="connsiteX136" fmla="*/ 327891 w 718570"/>
              <a:gd name="connsiteY136" fmla="*/ 752162 h 820540"/>
              <a:gd name="connsiteX137" fmla="*/ 345094 w 718570"/>
              <a:gd name="connsiteY137" fmla="*/ 737541 h 820540"/>
              <a:gd name="connsiteX138" fmla="*/ 345094 w 718570"/>
              <a:gd name="connsiteY138" fmla="*/ 806349 h 820540"/>
              <a:gd name="connsiteX139" fmla="*/ 359285 w 718570"/>
              <a:gd name="connsiteY139" fmla="*/ 820541 h 820540"/>
              <a:gd name="connsiteX140" fmla="*/ 373477 w 718570"/>
              <a:gd name="connsiteY140" fmla="*/ 806349 h 820540"/>
              <a:gd name="connsiteX141" fmla="*/ 373477 w 718570"/>
              <a:gd name="connsiteY141" fmla="*/ 737971 h 820540"/>
              <a:gd name="connsiteX142" fmla="*/ 389819 w 718570"/>
              <a:gd name="connsiteY142" fmla="*/ 751732 h 820540"/>
              <a:gd name="connsiteX143" fmla="*/ 410031 w 718570"/>
              <a:gd name="connsiteY143" fmla="*/ 750012 h 820540"/>
              <a:gd name="connsiteX144" fmla="*/ 408311 w 718570"/>
              <a:gd name="connsiteY144" fmla="*/ 729800 h 820540"/>
              <a:gd name="connsiteX145" fmla="*/ 373477 w 718570"/>
              <a:gd name="connsiteY145" fmla="*/ 700556 h 820540"/>
              <a:gd name="connsiteX146" fmla="*/ 373477 w 718570"/>
              <a:gd name="connsiteY146" fmla="*/ 658411 h 820540"/>
              <a:gd name="connsiteX147" fmla="*/ 430244 w 718570"/>
              <a:gd name="connsiteY147" fmla="*/ 691525 h 820540"/>
              <a:gd name="connsiteX148" fmla="*/ 449596 w 718570"/>
              <a:gd name="connsiteY148" fmla="*/ 686364 h 820540"/>
              <a:gd name="connsiteX149" fmla="*/ 444436 w 718570"/>
              <a:gd name="connsiteY149" fmla="*/ 667012 h 820540"/>
              <a:gd name="connsiteX150" fmla="*/ 373477 w 718570"/>
              <a:gd name="connsiteY150" fmla="*/ 625727 h 820540"/>
              <a:gd name="connsiteX151" fmla="*/ 373477 w 718570"/>
              <a:gd name="connsiteY151" fmla="*/ 584442 h 820540"/>
              <a:gd name="connsiteX152" fmla="*/ 467228 w 718570"/>
              <a:gd name="connsiteY152" fmla="*/ 627877 h 820540"/>
              <a:gd name="connsiteX153" fmla="*/ 483140 w 718570"/>
              <a:gd name="connsiteY153" fmla="*/ 625297 h 820540"/>
              <a:gd name="connsiteX154" fmla="*/ 493462 w 718570"/>
              <a:gd name="connsiteY154" fmla="*/ 612825 h 820540"/>
              <a:gd name="connsiteX155" fmla="*/ 503353 w 718570"/>
              <a:gd name="connsiteY155" fmla="*/ 509183 h 820540"/>
              <a:gd name="connsiteX156" fmla="*/ 539047 w 718570"/>
              <a:gd name="connsiteY156" fmla="*/ 529825 h 820540"/>
              <a:gd name="connsiteX157" fmla="*/ 539047 w 718570"/>
              <a:gd name="connsiteY157" fmla="*/ 612825 h 820540"/>
              <a:gd name="connsiteX158" fmla="*/ 553239 w 718570"/>
              <a:gd name="connsiteY158" fmla="*/ 627017 h 820540"/>
              <a:gd name="connsiteX159" fmla="*/ 567431 w 718570"/>
              <a:gd name="connsiteY159" fmla="*/ 612825 h 820540"/>
              <a:gd name="connsiteX160" fmla="*/ 567431 w 718570"/>
              <a:gd name="connsiteY160" fmla="*/ 546167 h 820540"/>
              <a:gd name="connsiteX161" fmla="*/ 603986 w 718570"/>
              <a:gd name="connsiteY161" fmla="*/ 567240 h 820540"/>
              <a:gd name="connsiteX162" fmla="*/ 612156 w 718570"/>
              <a:gd name="connsiteY162" fmla="*/ 613255 h 820540"/>
              <a:gd name="connsiteX163" fmla="*/ 628929 w 718570"/>
              <a:gd name="connsiteY163" fmla="*/ 624867 h 820540"/>
              <a:gd name="connsiteX164" fmla="*/ 640540 w 718570"/>
              <a:gd name="connsiteY164" fmla="*/ 608525 h 820540"/>
              <a:gd name="connsiteX165" fmla="*/ 636669 w 718570"/>
              <a:gd name="connsiteY165" fmla="*/ 586592 h 820540"/>
              <a:gd name="connsiteX166" fmla="*/ 696447 w 718570"/>
              <a:gd name="connsiteY166" fmla="*/ 621426 h 820540"/>
              <a:gd name="connsiteX167" fmla="*/ 715799 w 718570"/>
              <a:gd name="connsiteY167" fmla="*/ 616266 h 820540"/>
              <a:gd name="connsiteX168" fmla="*/ 710639 w 718570"/>
              <a:gd name="connsiteY168" fmla="*/ 597343 h 820540"/>
              <a:gd name="connsiteX169" fmla="*/ 251342 w 718570"/>
              <a:gd name="connsiteY169" fmla="*/ 223197 h 820540"/>
              <a:gd name="connsiteX170" fmla="*/ 344233 w 718570"/>
              <a:gd name="connsiteY170" fmla="*/ 266203 h 820540"/>
              <a:gd name="connsiteX171" fmla="*/ 344233 w 718570"/>
              <a:gd name="connsiteY171" fmla="*/ 296736 h 820540"/>
              <a:gd name="connsiteX172" fmla="*/ 318000 w 718570"/>
              <a:gd name="connsiteY172" fmla="*/ 339312 h 820540"/>
              <a:gd name="connsiteX173" fmla="*/ 267254 w 718570"/>
              <a:gd name="connsiteY173" fmla="*/ 341032 h 820540"/>
              <a:gd name="connsiteX174" fmla="*/ 241881 w 718570"/>
              <a:gd name="connsiteY174" fmla="*/ 326410 h 820540"/>
              <a:gd name="connsiteX175" fmla="*/ 251342 w 718570"/>
              <a:gd name="connsiteY175" fmla="*/ 223197 h 820540"/>
              <a:gd name="connsiteX176" fmla="*/ 227689 w 718570"/>
              <a:gd name="connsiteY176" fmla="*/ 469618 h 820540"/>
              <a:gd name="connsiteX177" fmla="*/ 142539 w 718570"/>
              <a:gd name="connsiteY177" fmla="*/ 409410 h 820540"/>
              <a:gd name="connsiteX178" fmla="*/ 227259 w 718570"/>
              <a:gd name="connsiteY178" fmla="*/ 350063 h 820540"/>
              <a:gd name="connsiteX179" fmla="*/ 253062 w 718570"/>
              <a:gd name="connsiteY179" fmla="*/ 365115 h 820540"/>
              <a:gd name="connsiteX180" fmla="*/ 277145 w 718570"/>
              <a:gd name="connsiteY180" fmla="*/ 409840 h 820540"/>
              <a:gd name="connsiteX181" fmla="*/ 252632 w 718570"/>
              <a:gd name="connsiteY181" fmla="*/ 454996 h 820540"/>
              <a:gd name="connsiteX182" fmla="*/ 227689 w 718570"/>
              <a:gd name="connsiteY182" fmla="*/ 469618 h 820540"/>
              <a:gd name="connsiteX183" fmla="*/ 345094 w 718570"/>
              <a:gd name="connsiteY183" fmla="*/ 553478 h 820540"/>
              <a:gd name="connsiteX184" fmla="*/ 250482 w 718570"/>
              <a:gd name="connsiteY184" fmla="*/ 596913 h 820540"/>
              <a:gd name="connsiteX185" fmla="*/ 241451 w 718570"/>
              <a:gd name="connsiteY185" fmla="*/ 494131 h 820540"/>
              <a:gd name="connsiteX186" fmla="*/ 267684 w 718570"/>
              <a:gd name="connsiteY186" fmla="*/ 479079 h 820540"/>
              <a:gd name="connsiteX187" fmla="*/ 318000 w 718570"/>
              <a:gd name="connsiteY187" fmla="*/ 480799 h 820540"/>
              <a:gd name="connsiteX188" fmla="*/ 345094 w 718570"/>
              <a:gd name="connsiteY188" fmla="*/ 524664 h 820540"/>
              <a:gd name="connsiteX189" fmla="*/ 345094 w 718570"/>
              <a:gd name="connsiteY189" fmla="*/ 553478 h 820540"/>
              <a:gd name="connsiteX190" fmla="*/ 373047 w 718570"/>
              <a:gd name="connsiteY190" fmla="*/ 295446 h 820540"/>
              <a:gd name="connsiteX191" fmla="*/ 373047 w 718570"/>
              <a:gd name="connsiteY191" fmla="*/ 266633 h 820540"/>
              <a:gd name="connsiteX192" fmla="*/ 467659 w 718570"/>
              <a:gd name="connsiteY192" fmla="*/ 223197 h 820540"/>
              <a:gd name="connsiteX193" fmla="*/ 476690 w 718570"/>
              <a:gd name="connsiteY193" fmla="*/ 325980 h 820540"/>
              <a:gd name="connsiteX194" fmla="*/ 450457 w 718570"/>
              <a:gd name="connsiteY194" fmla="*/ 341032 h 820540"/>
              <a:gd name="connsiteX195" fmla="*/ 400140 w 718570"/>
              <a:gd name="connsiteY195" fmla="*/ 339312 h 820540"/>
              <a:gd name="connsiteX196" fmla="*/ 373047 w 718570"/>
              <a:gd name="connsiteY196" fmla="*/ 295446 h 820540"/>
              <a:gd name="connsiteX197" fmla="*/ 466799 w 718570"/>
              <a:gd name="connsiteY197" fmla="*/ 596913 h 820540"/>
              <a:gd name="connsiteX198" fmla="*/ 373907 w 718570"/>
              <a:gd name="connsiteY198" fmla="*/ 553908 h 820540"/>
              <a:gd name="connsiteX199" fmla="*/ 373907 w 718570"/>
              <a:gd name="connsiteY199" fmla="*/ 523374 h 820540"/>
              <a:gd name="connsiteX200" fmla="*/ 400140 w 718570"/>
              <a:gd name="connsiteY200" fmla="*/ 480799 h 820540"/>
              <a:gd name="connsiteX201" fmla="*/ 450887 w 718570"/>
              <a:gd name="connsiteY201" fmla="*/ 479079 h 820540"/>
              <a:gd name="connsiteX202" fmla="*/ 476260 w 718570"/>
              <a:gd name="connsiteY202" fmla="*/ 493701 h 820540"/>
              <a:gd name="connsiteX203" fmla="*/ 466799 w 718570"/>
              <a:gd name="connsiteY203" fmla="*/ 596913 h 820540"/>
              <a:gd name="connsiteX204" fmla="*/ 491312 w 718570"/>
              <a:gd name="connsiteY204" fmla="*/ 469618 h 820540"/>
              <a:gd name="connsiteX205" fmla="*/ 465508 w 718570"/>
              <a:gd name="connsiteY205" fmla="*/ 454566 h 820540"/>
              <a:gd name="connsiteX206" fmla="*/ 441425 w 718570"/>
              <a:gd name="connsiteY206" fmla="*/ 409840 h 820540"/>
              <a:gd name="connsiteX207" fmla="*/ 465938 w 718570"/>
              <a:gd name="connsiteY207" fmla="*/ 364685 h 820540"/>
              <a:gd name="connsiteX208" fmla="*/ 490881 w 718570"/>
              <a:gd name="connsiteY208" fmla="*/ 350063 h 820540"/>
              <a:gd name="connsiteX209" fmla="*/ 576032 w 718570"/>
              <a:gd name="connsiteY209" fmla="*/ 410270 h 820540"/>
              <a:gd name="connsiteX210" fmla="*/ 491312 w 718570"/>
              <a:gd name="connsiteY210" fmla="*/ 469618 h 8205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</a:cxnLst>
            <a:rect l="l" t="t" r="r" b="b"/>
            <a:pathLst>
              <a:path w="718570" h="820540">
                <a:moveTo>
                  <a:pt x="710639" y="597343"/>
                </a:moveTo>
                <a:lnTo>
                  <a:pt x="651721" y="562939"/>
                </a:lnTo>
                <a:lnTo>
                  <a:pt x="671934" y="556058"/>
                </a:lnTo>
                <a:cubicBezTo>
                  <a:pt x="679245" y="553478"/>
                  <a:pt x="683115" y="545307"/>
                  <a:pt x="680535" y="537996"/>
                </a:cubicBezTo>
                <a:cubicBezTo>
                  <a:pt x="677954" y="530685"/>
                  <a:pt x="669784" y="526815"/>
                  <a:pt x="662473" y="529395"/>
                </a:cubicBezTo>
                <a:lnTo>
                  <a:pt x="619467" y="544447"/>
                </a:lnTo>
                <a:lnTo>
                  <a:pt x="582913" y="523374"/>
                </a:lnTo>
                <a:lnTo>
                  <a:pt x="640110" y="491120"/>
                </a:lnTo>
                <a:cubicBezTo>
                  <a:pt x="646991" y="487250"/>
                  <a:pt x="649571" y="478649"/>
                  <a:pt x="645271" y="471768"/>
                </a:cubicBezTo>
                <a:cubicBezTo>
                  <a:pt x="641400" y="464887"/>
                  <a:pt x="632799" y="462737"/>
                  <a:pt x="625918" y="466607"/>
                </a:cubicBezTo>
                <a:lnTo>
                  <a:pt x="554529" y="507032"/>
                </a:lnTo>
                <a:lnTo>
                  <a:pt x="518835" y="486390"/>
                </a:lnTo>
                <a:lnTo>
                  <a:pt x="603555" y="427043"/>
                </a:lnTo>
                <a:cubicBezTo>
                  <a:pt x="608716" y="423602"/>
                  <a:pt x="610866" y="417151"/>
                  <a:pt x="609146" y="411131"/>
                </a:cubicBezTo>
                <a:cubicBezTo>
                  <a:pt x="610866" y="405540"/>
                  <a:pt x="608716" y="399089"/>
                  <a:pt x="603555" y="395219"/>
                </a:cubicBezTo>
                <a:lnTo>
                  <a:pt x="518405" y="335011"/>
                </a:lnTo>
                <a:lnTo>
                  <a:pt x="554099" y="314369"/>
                </a:lnTo>
                <a:lnTo>
                  <a:pt x="626348" y="355654"/>
                </a:lnTo>
                <a:cubicBezTo>
                  <a:pt x="633229" y="359524"/>
                  <a:pt x="641830" y="357374"/>
                  <a:pt x="645700" y="350493"/>
                </a:cubicBezTo>
                <a:cubicBezTo>
                  <a:pt x="649571" y="343612"/>
                  <a:pt x="647421" y="335011"/>
                  <a:pt x="640540" y="331141"/>
                </a:cubicBezTo>
                <a:lnTo>
                  <a:pt x="582913" y="298027"/>
                </a:lnTo>
                <a:lnTo>
                  <a:pt x="619467" y="276954"/>
                </a:lnTo>
                <a:lnTo>
                  <a:pt x="663333" y="292866"/>
                </a:lnTo>
                <a:cubicBezTo>
                  <a:pt x="670644" y="295446"/>
                  <a:pt x="678815" y="291576"/>
                  <a:pt x="681395" y="284265"/>
                </a:cubicBezTo>
                <a:cubicBezTo>
                  <a:pt x="683975" y="276954"/>
                  <a:pt x="680105" y="268783"/>
                  <a:pt x="672794" y="266203"/>
                </a:cubicBezTo>
                <a:lnTo>
                  <a:pt x="651721" y="258462"/>
                </a:lnTo>
                <a:lnTo>
                  <a:pt x="711499" y="224058"/>
                </a:lnTo>
                <a:cubicBezTo>
                  <a:pt x="718379" y="220187"/>
                  <a:pt x="720530" y="211586"/>
                  <a:pt x="716659" y="204705"/>
                </a:cubicBezTo>
                <a:cubicBezTo>
                  <a:pt x="712789" y="197824"/>
                  <a:pt x="704188" y="195674"/>
                  <a:pt x="697307" y="199544"/>
                </a:cubicBezTo>
                <a:lnTo>
                  <a:pt x="637960" y="233519"/>
                </a:lnTo>
                <a:lnTo>
                  <a:pt x="641830" y="212446"/>
                </a:lnTo>
                <a:cubicBezTo>
                  <a:pt x="643120" y="204705"/>
                  <a:pt x="637960" y="197394"/>
                  <a:pt x="630219" y="195674"/>
                </a:cubicBezTo>
                <a:cubicBezTo>
                  <a:pt x="622478" y="194384"/>
                  <a:pt x="615167" y="199544"/>
                  <a:pt x="613446" y="207286"/>
                </a:cubicBezTo>
                <a:lnTo>
                  <a:pt x="605276" y="252011"/>
                </a:lnTo>
                <a:lnTo>
                  <a:pt x="568721" y="273084"/>
                </a:lnTo>
                <a:lnTo>
                  <a:pt x="569151" y="207716"/>
                </a:lnTo>
                <a:cubicBezTo>
                  <a:pt x="569151" y="199975"/>
                  <a:pt x="562700" y="193524"/>
                  <a:pt x="554959" y="193524"/>
                </a:cubicBezTo>
                <a:cubicBezTo>
                  <a:pt x="547218" y="193524"/>
                  <a:pt x="540768" y="199975"/>
                  <a:pt x="540768" y="207716"/>
                </a:cubicBezTo>
                <a:lnTo>
                  <a:pt x="540337" y="289856"/>
                </a:lnTo>
                <a:lnTo>
                  <a:pt x="504643" y="310498"/>
                </a:lnTo>
                <a:lnTo>
                  <a:pt x="495182" y="207716"/>
                </a:lnTo>
                <a:cubicBezTo>
                  <a:pt x="494752" y="201695"/>
                  <a:pt x="490021" y="196534"/>
                  <a:pt x="484431" y="195244"/>
                </a:cubicBezTo>
                <a:cubicBezTo>
                  <a:pt x="480130" y="190943"/>
                  <a:pt x="473679" y="189653"/>
                  <a:pt x="468089" y="192234"/>
                </a:cubicBezTo>
                <a:lnTo>
                  <a:pt x="373477" y="236099"/>
                </a:lnTo>
                <a:lnTo>
                  <a:pt x="373477" y="195244"/>
                </a:lnTo>
                <a:lnTo>
                  <a:pt x="445296" y="153529"/>
                </a:lnTo>
                <a:cubicBezTo>
                  <a:pt x="452177" y="149658"/>
                  <a:pt x="454327" y="141057"/>
                  <a:pt x="450457" y="134177"/>
                </a:cubicBezTo>
                <a:cubicBezTo>
                  <a:pt x="446586" y="127296"/>
                  <a:pt x="437555" y="125145"/>
                  <a:pt x="431104" y="129016"/>
                </a:cubicBezTo>
                <a:lnTo>
                  <a:pt x="373477" y="162560"/>
                </a:lnTo>
                <a:lnTo>
                  <a:pt x="373477" y="120415"/>
                </a:lnTo>
                <a:lnTo>
                  <a:pt x="409171" y="90311"/>
                </a:lnTo>
                <a:cubicBezTo>
                  <a:pt x="415192" y="85150"/>
                  <a:pt x="416052" y="76119"/>
                  <a:pt x="410892" y="70099"/>
                </a:cubicBezTo>
                <a:cubicBezTo>
                  <a:pt x="405731" y="64078"/>
                  <a:pt x="396700" y="63218"/>
                  <a:pt x="390679" y="68378"/>
                </a:cubicBezTo>
                <a:lnTo>
                  <a:pt x="373477" y="83000"/>
                </a:lnTo>
                <a:lnTo>
                  <a:pt x="373477" y="14192"/>
                </a:lnTo>
                <a:cubicBezTo>
                  <a:pt x="373477" y="6451"/>
                  <a:pt x="367026" y="0"/>
                  <a:pt x="359285" y="0"/>
                </a:cubicBezTo>
                <a:cubicBezTo>
                  <a:pt x="351544" y="0"/>
                  <a:pt x="345094" y="6451"/>
                  <a:pt x="345094" y="14192"/>
                </a:cubicBezTo>
                <a:lnTo>
                  <a:pt x="345094" y="82570"/>
                </a:lnTo>
                <a:lnTo>
                  <a:pt x="328752" y="68808"/>
                </a:lnTo>
                <a:cubicBezTo>
                  <a:pt x="322731" y="63648"/>
                  <a:pt x="313700" y="64508"/>
                  <a:pt x="308539" y="70529"/>
                </a:cubicBezTo>
                <a:cubicBezTo>
                  <a:pt x="303378" y="76549"/>
                  <a:pt x="304239" y="85581"/>
                  <a:pt x="310259" y="90741"/>
                </a:cubicBezTo>
                <a:lnTo>
                  <a:pt x="345094" y="119985"/>
                </a:lnTo>
                <a:lnTo>
                  <a:pt x="345094" y="162130"/>
                </a:lnTo>
                <a:lnTo>
                  <a:pt x="288327" y="129016"/>
                </a:lnTo>
                <a:cubicBezTo>
                  <a:pt x="281446" y="125145"/>
                  <a:pt x="272845" y="127296"/>
                  <a:pt x="268974" y="134177"/>
                </a:cubicBezTo>
                <a:cubicBezTo>
                  <a:pt x="265104" y="141057"/>
                  <a:pt x="267254" y="149658"/>
                  <a:pt x="274135" y="153529"/>
                </a:cubicBezTo>
                <a:lnTo>
                  <a:pt x="345094" y="194814"/>
                </a:lnTo>
                <a:lnTo>
                  <a:pt x="345094" y="236099"/>
                </a:lnTo>
                <a:lnTo>
                  <a:pt x="251342" y="192664"/>
                </a:lnTo>
                <a:cubicBezTo>
                  <a:pt x="245751" y="190083"/>
                  <a:pt x="239731" y="191374"/>
                  <a:pt x="235430" y="195244"/>
                </a:cubicBezTo>
                <a:cubicBezTo>
                  <a:pt x="229839" y="196964"/>
                  <a:pt x="225539" y="201695"/>
                  <a:pt x="225109" y="207716"/>
                </a:cubicBezTo>
                <a:lnTo>
                  <a:pt x="215218" y="311358"/>
                </a:lnTo>
                <a:lnTo>
                  <a:pt x="179523" y="290716"/>
                </a:lnTo>
                <a:lnTo>
                  <a:pt x="179523" y="207716"/>
                </a:lnTo>
                <a:cubicBezTo>
                  <a:pt x="179523" y="199975"/>
                  <a:pt x="173072" y="193524"/>
                  <a:pt x="165332" y="193524"/>
                </a:cubicBezTo>
                <a:cubicBezTo>
                  <a:pt x="157590" y="193524"/>
                  <a:pt x="151140" y="199975"/>
                  <a:pt x="151140" y="207716"/>
                </a:cubicBezTo>
                <a:lnTo>
                  <a:pt x="151140" y="274374"/>
                </a:lnTo>
                <a:lnTo>
                  <a:pt x="114585" y="253301"/>
                </a:lnTo>
                <a:lnTo>
                  <a:pt x="106414" y="207286"/>
                </a:lnTo>
                <a:cubicBezTo>
                  <a:pt x="105124" y="199544"/>
                  <a:pt x="97813" y="194384"/>
                  <a:pt x="89642" y="195674"/>
                </a:cubicBezTo>
                <a:cubicBezTo>
                  <a:pt x="81901" y="196964"/>
                  <a:pt x="76740" y="204275"/>
                  <a:pt x="78031" y="212446"/>
                </a:cubicBezTo>
                <a:lnTo>
                  <a:pt x="81901" y="234379"/>
                </a:lnTo>
                <a:lnTo>
                  <a:pt x="22124" y="199544"/>
                </a:lnTo>
                <a:cubicBezTo>
                  <a:pt x="15243" y="195674"/>
                  <a:pt x="6642" y="197824"/>
                  <a:pt x="2771" y="204705"/>
                </a:cubicBezTo>
                <a:cubicBezTo>
                  <a:pt x="-1099" y="211586"/>
                  <a:pt x="1051" y="220187"/>
                  <a:pt x="7932" y="224058"/>
                </a:cubicBezTo>
                <a:lnTo>
                  <a:pt x="66849" y="258462"/>
                </a:lnTo>
                <a:lnTo>
                  <a:pt x="46637" y="265343"/>
                </a:lnTo>
                <a:cubicBezTo>
                  <a:pt x="39326" y="267923"/>
                  <a:pt x="35456" y="276094"/>
                  <a:pt x="38036" y="283405"/>
                </a:cubicBezTo>
                <a:cubicBezTo>
                  <a:pt x="40616" y="290716"/>
                  <a:pt x="48787" y="294586"/>
                  <a:pt x="56098" y="292006"/>
                </a:cubicBezTo>
                <a:lnTo>
                  <a:pt x="99103" y="276954"/>
                </a:lnTo>
                <a:lnTo>
                  <a:pt x="135658" y="298027"/>
                </a:lnTo>
                <a:lnTo>
                  <a:pt x="78461" y="330281"/>
                </a:lnTo>
                <a:cubicBezTo>
                  <a:pt x="71580" y="334151"/>
                  <a:pt x="69000" y="342752"/>
                  <a:pt x="73300" y="349633"/>
                </a:cubicBezTo>
                <a:cubicBezTo>
                  <a:pt x="77171" y="356514"/>
                  <a:pt x="85772" y="358664"/>
                  <a:pt x="92652" y="354794"/>
                </a:cubicBezTo>
                <a:lnTo>
                  <a:pt x="164041" y="314369"/>
                </a:lnTo>
                <a:lnTo>
                  <a:pt x="199736" y="335011"/>
                </a:lnTo>
                <a:lnTo>
                  <a:pt x="115015" y="393928"/>
                </a:lnTo>
                <a:cubicBezTo>
                  <a:pt x="109855" y="397369"/>
                  <a:pt x="107704" y="403820"/>
                  <a:pt x="109425" y="409410"/>
                </a:cubicBezTo>
                <a:cubicBezTo>
                  <a:pt x="107704" y="415001"/>
                  <a:pt x="109855" y="421452"/>
                  <a:pt x="115015" y="425322"/>
                </a:cubicBezTo>
                <a:lnTo>
                  <a:pt x="200166" y="485530"/>
                </a:lnTo>
                <a:lnTo>
                  <a:pt x="164471" y="506172"/>
                </a:lnTo>
                <a:lnTo>
                  <a:pt x="92223" y="464887"/>
                </a:lnTo>
                <a:cubicBezTo>
                  <a:pt x="85342" y="461017"/>
                  <a:pt x="76740" y="463167"/>
                  <a:pt x="72870" y="470048"/>
                </a:cubicBezTo>
                <a:cubicBezTo>
                  <a:pt x="69000" y="476929"/>
                  <a:pt x="71150" y="485530"/>
                  <a:pt x="78031" y="489400"/>
                </a:cubicBezTo>
                <a:lnTo>
                  <a:pt x="135658" y="522514"/>
                </a:lnTo>
                <a:lnTo>
                  <a:pt x="99103" y="543587"/>
                </a:lnTo>
                <a:lnTo>
                  <a:pt x="55238" y="527675"/>
                </a:lnTo>
                <a:cubicBezTo>
                  <a:pt x="47927" y="525095"/>
                  <a:pt x="39756" y="528965"/>
                  <a:pt x="37176" y="536276"/>
                </a:cubicBezTo>
                <a:cubicBezTo>
                  <a:pt x="34595" y="543587"/>
                  <a:pt x="38466" y="551758"/>
                  <a:pt x="45777" y="554338"/>
                </a:cubicBezTo>
                <a:lnTo>
                  <a:pt x="66849" y="562079"/>
                </a:lnTo>
                <a:lnTo>
                  <a:pt x="7072" y="596483"/>
                </a:lnTo>
                <a:cubicBezTo>
                  <a:pt x="191" y="600354"/>
                  <a:pt x="-1959" y="608955"/>
                  <a:pt x="1911" y="615836"/>
                </a:cubicBezTo>
                <a:cubicBezTo>
                  <a:pt x="5782" y="622717"/>
                  <a:pt x="14383" y="624867"/>
                  <a:pt x="21264" y="620996"/>
                </a:cubicBezTo>
                <a:lnTo>
                  <a:pt x="80611" y="587022"/>
                </a:lnTo>
                <a:lnTo>
                  <a:pt x="76740" y="608095"/>
                </a:lnTo>
                <a:cubicBezTo>
                  <a:pt x="75450" y="615836"/>
                  <a:pt x="80611" y="623147"/>
                  <a:pt x="88352" y="624867"/>
                </a:cubicBezTo>
                <a:cubicBezTo>
                  <a:pt x="96093" y="626157"/>
                  <a:pt x="103404" y="620996"/>
                  <a:pt x="105124" y="613255"/>
                </a:cubicBezTo>
                <a:lnTo>
                  <a:pt x="113295" y="568530"/>
                </a:lnTo>
                <a:lnTo>
                  <a:pt x="149849" y="547457"/>
                </a:lnTo>
                <a:lnTo>
                  <a:pt x="149420" y="612825"/>
                </a:lnTo>
                <a:cubicBezTo>
                  <a:pt x="149420" y="620566"/>
                  <a:pt x="155870" y="627017"/>
                  <a:pt x="163611" y="627017"/>
                </a:cubicBezTo>
                <a:cubicBezTo>
                  <a:pt x="171352" y="627017"/>
                  <a:pt x="177803" y="620566"/>
                  <a:pt x="177803" y="612825"/>
                </a:cubicBezTo>
                <a:lnTo>
                  <a:pt x="178233" y="530685"/>
                </a:lnTo>
                <a:lnTo>
                  <a:pt x="213927" y="510043"/>
                </a:lnTo>
                <a:lnTo>
                  <a:pt x="223389" y="612825"/>
                </a:lnTo>
                <a:cubicBezTo>
                  <a:pt x="223819" y="618846"/>
                  <a:pt x="228549" y="624007"/>
                  <a:pt x="234140" y="625297"/>
                </a:cubicBezTo>
                <a:cubicBezTo>
                  <a:pt x="238441" y="629597"/>
                  <a:pt x="244891" y="630888"/>
                  <a:pt x="250482" y="628307"/>
                </a:cubicBezTo>
                <a:lnTo>
                  <a:pt x="345094" y="584442"/>
                </a:lnTo>
                <a:lnTo>
                  <a:pt x="345094" y="625297"/>
                </a:lnTo>
                <a:lnTo>
                  <a:pt x="273275" y="667012"/>
                </a:lnTo>
                <a:cubicBezTo>
                  <a:pt x="266394" y="670882"/>
                  <a:pt x="264244" y="679914"/>
                  <a:pt x="268114" y="686364"/>
                </a:cubicBezTo>
                <a:cubicBezTo>
                  <a:pt x="271985" y="693245"/>
                  <a:pt x="281016" y="695396"/>
                  <a:pt x="287466" y="691525"/>
                </a:cubicBezTo>
                <a:lnTo>
                  <a:pt x="345094" y="657981"/>
                </a:lnTo>
                <a:lnTo>
                  <a:pt x="345094" y="700126"/>
                </a:lnTo>
                <a:lnTo>
                  <a:pt x="309399" y="730230"/>
                </a:lnTo>
                <a:cubicBezTo>
                  <a:pt x="303378" y="735390"/>
                  <a:pt x="302518" y="744422"/>
                  <a:pt x="307679" y="750442"/>
                </a:cubicBezTo>
                <a:cubicBezTo>
                  <a:pt x="312840" y="756463"/>
                  <a:pt x="321871" y="757323"/>
                  <a:pt x="327891" y="752162"/>
                </a:cubicBezTo>
                <a:lnTo>
                  <a:pt x="345094" y="737541"/>
                </a:lnTo>
                <a:lnTo>
                  <a:pt x="345094" y="806349"/>
                </a:lnTo>
                <a:cubicBezTo>
                  <a:pt x="345094" y="814090"/>
                  <a:pt x="351544" y="820541"/>
                  <a:pt x="359285" y="820541"/>
                </a:cubicBezTo>
                <a:cubicBezTo>
                  <a:pt x="367026" y="820541"/>
                  <a:pt x="373477" y="814090"/>
                  <a:pt x="373477" y="806349"/>
                </a:cubicBezTo>
                <a:lnTo>
                  <a:pt x="373477" y="737971"/>
                </a:lnTo>
                <a:lnTo>
                  <a:pt x="389819" y="751732"/>
                </a:lnTo>
                <a:cubicBezTo>
                  <a:pt x="395840" y="756893"/>
                  <a:pt x="404871" y="756033"/>
                  <a:pt x="410031" y="750012"/>
                </a:cubicBezTo>
                <a:cubicBezTo>
                  <a:pt x="415192" y="743991"/>
                  <a:pt x="414332" y="734960"/>
                  <a:pt x="408311" y="729800"/>
                </a:cubicBezTo>
                <a:lnTo>
                  <a:pt x="373477" y="700556"/>
                </a:lnTo>
                <a:lnTo>
                  <a:pt x="373477" y="658411"/>
                </a:lnTo>
                <a:lnTo>
                  <a:pt x="430244" y="691525"/>
                </a:lnTo>
                <a:cubicBezTo>
                  <a:pt x="437125" y="695396"/>
                  <a:pt x="445726" y="693245"/>
                  <a:pt x="449596" y="686364"/>
                </a:cubicBezTo>
                <a:cubicBezTo>
                  <a:pt x="453467" y="679484"/>
                  <a:pt x="451317" y="670882"/>
                  <a:pt x="444436" y="667012"/>
                </a:cubicBezTo>
                <a:lnTo>
                  <a:pt x="373477" y="625727"/>
                </a:lnTo>
                <a:lnTo>
                  <a:pt x="373477" y="584442"/>
                </a:lnTo>
                <a:lnTo>
                  <a:pt x="467228" y="627877"/>
                </a:lnTo>
                <a:cubicBezTo>
                  <a:pt x="472819" y="630458"/>
                  <a:pt x="478840" y="629167"/>
                  <a:pt x="483140" y="625297"/>
                </a:cubicBezTo>
                <a:cubicBezTo>
                  <a:pt x="488731" y="623577"/>
                  <a:pt x="493032" y="618846"/>
                  <a:pt x="493462" y="612825"/>
                </a:cubicBezTo>
                <a:lnTo>
                  <a:pt x="503353" y="509183"/>
                </a:lnTo>
                <a:lnTo>
                  <a:pt x="539047" y="529825"/>
                </a:lnTo>
                <a:lnTo>
                  <a:pt x="539047" y="612825"/>
                </a:lnTo>
                <a:cubicBezTo>
                  <a:pt x="539047" y="620566"/>
                  <a:pt x="545498" y="627017"/>
                  <a:pt x="553239" y="627017"/>
                </a:cubicBezTo>
                <a:cubicBezTo>
                  <a:pt x="560980" y="627017"/>
                  <a:pt x="567431" y="620566"/>
                  <a:pt x="567431" y="612825"/>
                </a:cubicBezTo>
                <a:lnTo>
                  <a:pt x="567431" y="546167"/>
                </a:lnTo>
                <a:lnTo>
                  <a:pt x="603986" y="567240"/>
                </a:lnTo>
                <a:lnTo>
                  <a:pt x="612156" y="613255"/>
                </a:lnTo>
                <a:cubicBezTo>
                  <a:pt x="613446" y="620996"/>
                  <a:pt x="620757" y="626157"/>
                  <a:pt x="628929" y="624867"/>
                </a:cubicBezTo>
                <a:cubicBezTo>
                  <a:pt x="636669" y="623577"/>
                  <a:pt x="641830" y="616266"/>
                  <a:pt x="640540" y="608525"/>
                </a:cubicBezTo>
                <a:lnTo>
                  <a:pt x="636669" y="586592"/>
                </a:lnTo>
                <a:lnTo>
                  <a:pt x="696447" y="621426"/>
                </a:lnTo>
                <a:cubicBezTo>
                  <a:pt x="703328" y="625297"/>
                  <a:pt x="711929" y="623147"/>
                  <a:pt x="715799" y="616266"/>
                </a:cubicBezTo>
                <a:cubicBezTo>
                  <a:pt x="719670" y="609815"/>
                  <a:pt x="717519" y="601214"/>
                  <a:pt x="710639" y="597343"/>
                </a:cubicBezTo>
                <a:close/>
                <a:moveTo>
                  <a:pt x="251342" y="223197"/>
                </a:moveTo>
                <a:lnTo>
                  <a:pt x="344233" y="266203"/>
                </a:lnTo>
                <a:lnTo>
                  <a:pt x="344233" y="296736"/>
                </a:lnTo>
                <a:lnTo>
                  <a:pt x="318000" y="339312"/>
                </a:lnTo>
                <a:lnTo>
                  <a:pt x="267254" y="341032"/>
                </a:lnTo>
                <a:lnTo>
                  <a:pt x="241881" y="326410"/>
                </a:lnTo>
                <a:lnTo>
                  <a:pt x="251342" y="223197"/>
                </a:lnTo>
                <a:close/>
                <a:moveTo>
                  <a:pt x="227689" y="469618"/>
                </a:moveTo>
                <a:lnTo>
                  <a:pt x="142539" y="409410"/>
                </a:lnTo>
                <a:lnTo>
                  <a:pt x="227259" y="350063"/>
                </a:lnTo>
                <a:lnTo>
                  <a:pt x="253062" y="365115"/>
                </a:lnTo>
                <a:lnTo>
                  <a:pt x="277145" y="409840"/>
                </a:lnTo>
                <a:lnTo>
                  <a:pt x="252632" y="454996"/>
                </a:lnTo>
                <a:lnTo>
                  <a:pt x="227689" y="469618"/>
                </a:lnTo>
                <a:close/>
                <a:moveTo>
                  <a:pt x="345094" y="553478"/>
                </a:moveTo>
                <a:lnTo>
                  <a:pt x="250482" y="596913"/>
                </a:lnTo>
                <a:lnTo>
                  <a:pt x="241451" y="494131"/>
                </a:lnTo>
                <a:lnTo>
                  <a:pt x="267684" y="479079"/>
                </a:lnTo>
                <a:lnTo>
                  <a:pt x="318000" y="480799"/>
                </a:lnTo>
                <a:lnTo>
                  <a:pt x="345094" y="524664"/>
                </a:lnTo>
                <a:lnTo>
                  <a:pt x="345094" y="553478"/>
                </a:lnTo>
                <a:close/>
                <a:moveTo>
                  <a:pt x="373047" y="295446"/>
                </a:moveTo>
                <a:lnTo>
                  <a:pt x="373047" y="266633"/>
                </a:lnTo>
                <a:lnTo>
                  <a:pt x="467659" y="223197"/>
                </a:lnTo>
                <a:lnTo>
                  <a:pt x="476690" y="325980"/>
                </a:lnTo>
                <a:lnTo>
                  <a:pt x="450457" y="341032"/>
                </a:lnTo>
                <a:lnTo>
                  <a:pt x="400140" y="339312"/>
                </a:lnTo>
                <a:lnTo>
                  <a:pt x="373047" y="295446"/>
                </a:lnTo>
                <a:close/>
                <a:moveTo>
                  <a:pt x="466799" y="596913"/>
                </a:moveTo>
                <a:lnTo>
                  <a:pt x="373907" y="553908"/>
                </a:lnTo>
                <a:lnTo>
                  <a:pt x="373907" y="523374"/>
                </a:lnTo>
                <a:lnTo>
                  <a:pt x="400140" y="480799"/>
                </a:lnTo>
                <a:lnTo>
                  <a:pt x="450887" y="479079"/>
                </a:lnTo>
                <a:lnTo>
                  <a:pt x="476260" y="493701"/>
                </a:lnTo>
                <a:lnTo>
                  <a:pt x="466799" y="596913"/>
                </a:lnTo>
                <a:close/>
                <a:moveTo>
                  <a:pt x="491312" y="469618"/>
                </a:moveTo>
                <a:lnTo>
                  <a:pt x="465508" y="454566"/>
                </a:lnTo>
                <a:lnTo>
                  <a:pt x="441425" y="409840"/>
                </a:lnTo>
                <a:lnTo>
                  <a:pt x="465938" y="364685"/>
                </a:lnTo>
                <a:lnTo>
                  <a:pt x="490881" y="350063"/>
                </a:lnTo>
                <a:lnTo>
                  <a:pt x="576032" y="410270"/>
                </a:lnTo>
                <a:lnTo>
                  <a:pt x="491312" y="469618"/>
                </a:ln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 w="4301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>
              <a:latin typeface="+mj-ea"/>
              <a:ea typeface="+mj-ea"/>
            </a:endParaRPr>
          </a:p>
        </p:txBody>
      </p:sp>
      <p:sp>
        <p:nvSpPr>
          <p:cNvPr id="56" name="文本框 55">
            <a:extLst>
              <a:ext uri="{FF2B5EF4-FFF2-40B4-BE49-F238E27FC236}">
                <a16:creationId xmlns:a16="http://schemas.microsoft.com/office/drawing/2014/main" id="{349DC4FC-CAB9-44A3-A04E-903A5BE0A1FD}"/>
              </a:ext>
            </a:extLst>
          </p:cNvPr>
          <p:cNvSpPr txBox="1"/>
          <p:nvPr/>
        </p:nvSpPr>
        <p:spPr>
          <a:xfrm>
            <a:off x="954456" y="616609"/>
            <a:ext cx="2195556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zh-CN" altLang="en-US" sz="2800" dirty="0">
                <a:ln w="12700">
                  <a:noFill/>
                </a:ln>
                <a:solidFill>
                  <a:schemeClr val="accent2"/>
                </a:solidFill>
                <a:latin typeface="+mj-ea"/>
                <a:ea typeface="+mj-ea"/>
              </a:rPr>
              <a:t>具体活动内容</a:t>
            </a:r>
          </a:p>
        </p:txBody>
      </p:sp>
      <p:sp>
        <p:nvSpPr>
          <p:cNvPr id="57" name="任意多边形: 形状 56">
            <a:extLst>
              <a:ext uri="{FF2B5EF4-FFF2-40B4-BE49-F238E27FC236}">
                <a16:creationId xmlns:a16="http://schemas.microsoft.com/office/drawing/2014/main" id="{D2622865-78AF-4314-A027-B1EA482AD1CE}"/>
              </a:ext>
            </a:extLst>
          </p:cNvPr>
          <p:cNvSpPr/>
          <p:nvPr/>
        </p:nvSpPr>
        <p:spPr>
          <a:xfrm>
            <a:off x="2406017" y="400104"/>
            <a:ext cx="218382" cy="244170"/>
          </a:xfrm>
          <a:custGeom>
            <a:avLst/>
            <a:gdLst>
              <a:gd name="connsiteX0" fmla="*/ 1318001 w 1922273"/>
              <a:gd name="connsiteY0" fmla="*/ 3710883 h 5054678"/>
              <a:gd name="connsiteX1" fmla="*/ 1433599 w 1922273"/>
              <a:gd name="connsiteY1" fmla="*/ 3678371 h 5054678"/>
              <a:gd name="connsiteX2" fmla="*/ 1479658 w 1922273"/>
              <a:gd name="connsiteY2" fmla="*/ 3621475 h 5054678"/>
              <a:gd name="connsiteX3" fmla="*/ 1300842 w 1922273"/>
              <a:gd name="connsiteY3" fmla="*/ 3597091 h 5054678"/>
              <a:gd name="connsiteX4" fmla="*/ 1292714 w 1922273"/>
              <a:gd name="connsiteY4" fmla="*/ 3596188 h 5054678"/>
              <a:gd name="connsiteX5" fmla="*/ 1213240 w 1922273"/>
              <a:gd name="connsiteY5" fmla="*/ 3460722 h 5054678"/>
              <a:gd name="connsiteX6" fmla="*/ 1137379 w 1922273"/>
              <a:gd name="connsiteY6" fmla="*/ 3402922 h 5054678"/>
              <a:gd name="connsiteX7" fmla="*/ 1095836 w 1922273"/>
              <a:gd name="connsiteY7" fmla="*/ 3378539 h 5054678"/>
              <a:gd name="connsiteX8" fmla="*/ 1095836 w 1922273"/>
              <a:gd name="connsiteY8" fmla="*/ 0 h 5054678"/>
              <a:gd name="connsiteX9" fmla="*/ 1052486 w 1922273"/>
              <a:gd name="connsiteY9" fmla="*/ 0 h 5054678"/>
              <a:gd name="connsiteX10" fmla="*/ 1052486 w 1922273"/>
              <a:gd name="connsiteY10" fmla="*/ 3352348 h 5054678"/>
              <a:gd name="connsiteX11" fmla="*/ 939597 w 1922273"/>
              <a:gd name="connsiteY11" fmla="*/ 3225913 h 5054678"/>
              <a:gd name="connsiteX12" fmla="*/ 922438 w 1922273"/>
              <a:gd name="connsiteY12" fmla="*/ 3139214 h 5054678"/>
              <a:gd name="connsiteX13" fmla="*/ 896248 w 1922273"/>
              <a:gd name="connsiteY13" fmla="*/ 3176242 h 5054678"/>
              <a:gd name="connsiteX14" fmla="*/ 884507 w 1922273"/>
              <a:gd name="connsiteY14" fmla="*/ 3225913 h 5054678"/>
              <a:gd name="connsiteX15" fmla="*/ 891733 w 1922273"/>
              <a:gd name="connsiteY15" fmla="*/ 3266553 h 5054678"/>
              <a:gd name="connsiteX16" fmla="*/ 857414 w 1922273"/>
              <a:gd name="connsiteY16" fmla="*/ 3243072 h 5054678"/>
              <a:gd name="connsiteX17" fmla="*/ 804131 w 1922273"/>
              <a:gd name="connsiteY17" fmla="*/ 3191594 h 5054678"/>
              <a:gd name="connsiteX18" fmla="*/ 776134 w 1922273"/>
              <a:gd name="connsiteY18" fmla="*/ 3141923 h 5054678"/>
              <a:gd name="connsiteX19" fmla="*/ 765297 w 1922273"/>
              <a:gd name="connsiteY19" fmla="*/ 3090446 h 5054678"/>
              <a:gd name="connsiteX20" fmla="*/ 770716 w 1922273"/>
              <a:gd name="connsiteY20" fmla="*/ 3045291 h 5054678"/>
              <a:gd name="connsiteX21" fmla="*/ 787875 w 1922273"/>
              <a:gd name="connsiteY21" fmla="*/ 3009166 h 5054678"/>
              <a:gd name="connsiteX22" fmla="*/ 816774 w 1922273"/>
              <a:gd name="connsiteY22" fmla="*/ 2975751 h 5054678"/>
              <a:gd name="connsiteX23" fmla="*/ 845674 w 1922273"/>
              <a:gd name="connsiteY23" fmla="*/ 2959495 h 5054678"/>
              <a:gd name="connsiteX24" fmla="*/ 865542 w 1922273"/>
              <a:gd name="connsiteY24" fmla="*/ 2926080 h 5054678"/>
              <a:gd name="connsiteX25" fmla="*/ 832127 w 1922273"/>
              <a:gd name="connsiteY25" fmla="*/ 2906211 h 5054678"/>
              <a:gd name="connsiteX26" fmla="*/ 779747 w 1922273"/>
              <a:gd name="connsiteY26" fmla="*/ 2935111 h 5054678"/>
              <a:gd name="connsiteX27" fmla="*/ 742719 w 1922273"/>
              <a:gd name="connsiteY27" fmla="*/ 2979363 h 5054678"/>
              <a:gd name="connsiteX28" fmla="*/ 719238 w 1922273"/>
              <a:gd name="connsiteY28" fmla="*/ 3029034 h 5054678"/>
              <a:gd name="connsiteX29" fmla="*/ 712013 w 1922273"/>
              <a:gd name="connsiteY29" fmla="*/ 3093155 h 5054678"/>
              <a:gd name="connsiteX30" fmla="*/ 726463 w 1922273"/>
              <a:gd name="connsiteY30" fmla="*/ 3159986 h 5054678"/>
              <a:gd name="connsiteX31" fmla="*/ 762587 w 1922273"/>
              <a:gd name="connsiteY31" fmla="*/ 3224107 h 5054678"/>
              <a:gd name="connsiteX32" fmla="*/ 826708 w 1922273"/>
              <a:gd name="connsiteY32" fmla="*/ 3286421 h 5054678"/>
              <a:gd name="connsiteX33" fmla="*/ 1020877 w 1922273"/>
              <a:gd name="connsiteY33" fmla="*/ 3400213 h 5054678"/>
              <a:gd name="connsiteX34" fmla="*/ 1110285 w 1922273"/>
              <a:gd name="connsiteY34" fmla="*/ 3450787 h 5054678"/>
              <a:gd name="connsiteX35" fmla="*/ 1175309 w 1922273"/>
              <a:gd name="connsiteY35" fmla="*/ 3500459 h 5054678"/>
              <a:gd name="connsiteX36" fmla="*/ 1232205 w 1922273"/>
              <a:gd name="connsiteY36" fmla="*/ 3592576 h 5054678"/>
              <a:gd name="connsiteX37" fmla="*/ 1204209 w 1922273"/>
              <a:gd name="connsiteY37" fmla="*/ 3589866 h 5054678"/>
              <a:gd name="connsiteX38" fmla="*/ 1090417 w 1922273"/>
              <a:gd name="connsiteY38" fmla="*/ 3487815 h 5054678"/>
              <a:gd name="connsiteX39" fmla="*/ 1009137 w 1922273"/>
              <a:gd name="connsiteY39" fmla="*/ 3458915 h 5054678"/>
              <a:gd name="connsiteX40" fmla="*/ 936888 w 1922273"/>
              <a:gd name="connsiteY40" fmla="*/ 3449884 h 5054678"/>
              <a:gd name="connsiteX41" fmla="*/ 879089 w 1922273"/>
              <a:gd name="connsiteY41" fmla="*/ 3448981 h 5054678"/>
              <a:gd name="connsiteX42" fmla="*/ 817677 w 1922273"/>
              <a:gd name="connsiteY42" fmla="*/ 3458012 h 5054678"/>
              <a:gd name="connsiteX43" fmla="*/ 713820 w 1922273"/>
              <a:gd name="connsiteY43" fmla="*/ 3487815 h 5054678"/>
              <a:gd name="connsiteX44" fmla="*/ 657827 w 1922273"/>
              <a:gd name="connsiteY44" fmla="*/ 3504974 h 5054678"/>
              <a:gd name="connsiteX45" fmla="*/ 467270 w 1922273"/>
              <a:gd name="connsiteY45" fmla="*/ 3457109 h 5054678"/>
              <a:gd name="connsiteX46" fmla="*/ 444693 w 1922273"/>
              <a:gd name="connsiteY46" fmla="*/ 3416469 h 5054678"/>
              <a:gd name="connsiteX47" fmla="*/ 441080 w 1922273"/>
              <a:gd name="connsiteY47" fmla="*/ 3361379 h 5054678"/>
              <a:gd name="connsiteX48" fmla="*/ 454627 w 1922273"/>
              <a:gd name="connsiteY48" fmla="*/ 3290034 h 5054678"/>
              <a:gd name="connsiteX49" fmla="*/ 479011 w 1922273"/>
              <a:gd name="connsiteY49" fmla="*/ 3207851 h 5054678"/>
              <a:gd name="connsiteX50" fmla="*/ 460948 w 1922273"/>
              <a:gd name="connsiteY50" fmla="*/ 3173532 h 5054678"/>
              <a:gd name="connsiteX51" fmla="*/ 426630 w 1922273"/>
              <a:gd name="connsiteY51" fmla="*/ 3191594 h 5054678"/>
              <a:gd name="connsiteX52" fmla="*/ 402246 w 1922273"/>
              <a:gd name="connsiteY52" fmla="*/ 3275584 h 5054678"/>
              <a:gd name="connsiteX53" fmla="*/ 386893 w 1922273"/>
              <a:gd name="connsiteY53" fmla="*/ 3355961 h 5054678"/>
              <a:gd name="connsiteX54" fmla="*/ 391409 w 1922273"/>
              <a:gd name="connsiteY54" fmla="*/ 3430016 h 5054678"/>
              <a:gd name="connsiteX55" fmla="*/ 426630 w 1922273"/>
              <a:gd name="connsiteY55" fmla="*/ 3494137 h 5054678"/>
              <a:gd name="connsiteX56" fmla="*/ 482623 w 1922273"/>
              <a:gd name="connsiteY56" fmla="*/ 3537486 h 5054678"/>
              <a:gd name="connsiteX57" fmla="*/ 422115 w 1922273"/>
              <a:gd name="connsiteY57" fmla="*/ 3537486 h 5054678"/>
              <a:gd name="connsiteX58" fmla="*/ 342641 w 1922273"/>
              <a:gd name="connsiteY58" fmla="*/ 3521230 h 5054678"/>
              <a:gd name="connsiteX59" fmla="*/ 270392 w 1922273"/>
              <a:gd name="connsiteY59" fmla="*/ 3479687 h 5054678"/>
              <a:gd name="connsiteX60" fmla="*/ 213496 w 1922273"/>
              <a:gd name="connsiteY60" fmla="*/ 3412857 h 5054678"/>
              <a:gd name="connsiteX61" fmla="*/ 134022 w 1922273"/>
              <a:gd name="connsiteY61" fmla="*/ 3197916 h 5054678"/>
              <a:gd name="connsiteX62" fmla="*/ 96092 w 1922273"/>
              <a:gd name="connsiteY62" fmla="*/ 3166307 h 5054678"/>
              <a:gd name="connsiteX63" fmla="*/ 77126 w 1922273"/>
              <a:gd name="connsiteY63" fmla="*/ 3199722 h 5054678"/>
              <a:gd name="connsiteX64" fmla="*/ 165631 w 1922273"/>
              <a:gd name="connsiteY64" fmla="*/ 3440853 h 5054678"/>
              <a:gd name="connsiteX65" fmla="*/ 233365 w 1922273"/>
              <a:gd name="connsiteY65" fmla="*/ 3522133 h 5054678"/>
              <a:gd name="connsiteX66" fmla="*/ 322773 w 1922273"/>
              <a:gd name="connsiteY66" fmla="*/ 3573611 h 5054678"/>
              <a:gd name="connsiteX67" fmla="*/ 416696 w 1922273"/>
              <a:gd name="connsiteY67" fmla="*/ 3592576 h 5054678"/>
              <a:gd name="connsiteX68" fmla="*/ 507007 w 1922273"/>
              <a:gd name="connsiteY68" fmla="*/ 3591673 h 5054678"/>
              <a:gd name="connsiteX69" fmla="*/ 590093 w 1922273"/>
              <a:gd name="connsiteY69" fmla="*/ 3579029 h 5054678"/>
              <a:gd name="connsiteX70" fmla="*/ 671373 w 1922273"/>
              <a:gd name="connsiteY70" fmla="*/ 3558258 h 5054678"/>
              <a:gd name="connsiteX71" fmla="*/ 728269 w 1922273"/>
              <a:gd name="connsiteY71" fmla="*/ 3541099 h 5054678"/>
              <a:gd name="connsiteX72" fmla="*/ 828515 w 1922273"/>
              <a:gd name="connsiteY72" fmla="*/ 3512199 h 5054678"/>
              <a:gd name="connsiteX73" fmla="*/ 880895 w 1922273"/>
              <a:gd name="connsiteY73" fmla="*/ 3504071 h 5054678"/>
              <a:gd name="connsiteX74" fmla="*/ 932373 w 1922273"/>
              <a:gd name="connsiteY74" fmla="*/ 3504974 h 5054678"/>
              <a:gd name="connsiteX75" fmla="*/ 997396 w 1922273"/>
              <a:gd name="connsiteY75" fmla="*/ 3513102 h 5054678"/>
              <a:gd name="connsiteX76" fmla="*/ 1063324 w 1922273"/>
              <a:gd name="connsiteY76" fmla="*/ 3535680 h 5054678"/>
              <a:gd name="connsiteX77" fmla="*/ 1122026 w 1922273"/>
              <a:gd name="connsiteY77" fmla="*/ 3582642 h 5054678"/>
              <a:gd name="connsiteX78" fmla="*/ 1059711 w 1922273"/>
              <a:gd name="connsiteY78" fmla="*/ 3587157 h 5054678"/>
              <a:gd name="connsiteX79" fmla="*/ 1050680 w 1922273"/>
              <a:gd name="connsiteY79" fmla="*/ 3623282 h 5054678"/>
              <a:gd name="connsiteX80" fmla="*/ 973013 w 1922273"/>
              <a:gd name="connsiteY80" fmla="*/ 3642247 h 5054678"/>
              <a:gd name="connsiteX81" fmla="*/ 907988 w 1922273"/>
              <a:gd name="connsiteY81" fmla="*/ 3659406 h 5054678"/>
              <a:gd name="connsiteX82" fmla="*/ 1002815 w 1922273"/>
              <a:gd name="connsiteY82" fmla="*/ 3697337 h 5054678"/>
              <a:gd name="connsiteX83" fmla="*/ 1130154 w 1922273"/>
              <a:gd name="connsiteY83" fmla="*/ 3734364 h 5054678"/>
              <a:gd name="connsiteX84" fmla="*/ 1249365 w 1922273"/>
              <a:gd name="connsiteY84" fmla="*/ 3907762 h 5054678"/>
              <a:gd name="connsiteX85" fmla="*/ 1321614 w 1922273"/>
              <a:gd name="connsiteY85" fmla="*/ 4124508 h 5054678"/>
              <a:gd name="connsiteX86" fmla="*/ 1257493 w 1922273"/>
              <a:gd name="connsiteY86" fmla="*/ 4243719 h 5054678"/>
              <a:gd name="connsiteX87" fmla="*/ 1078676 w 1922273"/>
              <a:gd name="connsiteY87" fmla="*/ 4204885 h 5054678"/>
              <a:gd name="connsiteX88" fmla="*/ 895345 w 1922273"/>
              <a:gd name="connsiteY88" fmla="*/ 4105543 h 5054678"/>
              <a:gd name="connsiteX89" fmla="*/ 764394 w 1922273"/>
              <a:gd name="connsiteY89" fmla="*/ 4066709 h 5054678"/>
              <a:gd name="connsiteX90" fmla="*/ 674083 w 1922273"/>
              <a:gd name="connsiteY90" fmla="*/ 4095609 h 5054678"/>
              <a:gd name="connsiteX91" fmla="*/ 609059 w 1922273"/>
              <a:gd name="connsiteY91" fmla="*/ 4125411 h 5054678"/>
              <a:gd name="connsiteX92" fmla="*/ 539519 w 1922273"/>
              <a:gd name="connsiteY92" fmla="*/ 4086578 h 5054678"/>
              <a:gd name="connsiteX93" fmla="*/ 488945 w 1922273"/>
              <a:gd name="connsiteY93" fmla="*/ 4014329 h 5054678"/>
              <a:gd name="connsiteX94" fmla="*/ 516038 w 1922273"/>
              <a:gd name="connsiteY94" fmla="*/ 4107349 h 5054678"/>
              <a:gd name="connsiteX95" fmla="*/ 546744 w 1922273"/>
              <a:gd name="connsiteY95" fmla="*/ 4223851 h 5054678"/>
              <a:gd name="connsiteX96" fmla="*/ 474495 w 1922273"/>
              <a:gd name="connsiteY96" fmla="*/ 4389120 h 5054678"/>
              <a:gd name="connsiteX97" fmla="*/ 375153 w 1922273"/>
              <a:gd name="connsiteY97" fmla="*/ 4524587 h 5054678"/>
              <a:gd name="connsiteX98" fmla="*/ 282133 w 1922273"/>
              <a:gd name="connsiteY98" fmla="*/ 4578773 h 5054678"/>
              <a:gd name="connsiteX99" fmla="*/ 233365 w 1922273"/>
              <a:gd name="connsiteY99" fmla="*/ 4612188 h 5054678"/>
              <a:gd name="connsiteX100" fmla="*/ 240589 w 1922273"/>
              <a:gd name="connsiteY100" fmla="*/ 4679018 h 5054678"/>
              <a:gd name="connsiteX101" fmla="*/ 134022 w 1922273"/>
              <a:gd name="connsiteY101" fmla="*/ 4793713 h 5054678"/>
              <a:gd name="connsiteX102" fmla="*/ 33777 w 1922273"/>
              <a:gd name="connsiteY102" fmla="*/ 4889444 h 5054678"/>
              <a:gd name="connsiteX103" fmla="*/ 362 w 1922273"/>
              <a:gd name="connsiteY103" fmla="*/ 4953564 h 5054678"/>
              <a:gd name="connsiteX104" fmla="*/ 37389 w 1922273"/>
              <a:gd name="connsiteY104" fmla="*/ 5036651 h 5054678"/>
              <a:gd name="connsiteX105" fmla="*/ 66289 w 1922273"/>
              <a:gd name="connsiteY105" fmla="*/ 5048391 h 5054678"/>
              <a:gd name="connsiteX106" fmla="*/ 80739 w 1922273"/>
              <a:gd name="connsiteY106" fmla="*/ 4968014 h 5054678"/>
              <a:gd name="connsiteX107" fmla="*/ 193627 w 1922273"/>
              <a:gd name="connsiteY107" fmla="*/ 4807260 h 5054678"/>
              <a:gd name="connsiteX108" fmla="*/ 361606 w 1922273"/>
              <a:gd name="connsiteY108" fmla="*/ 4662762 h 5054678"/>
              <a:gd name="connsiteX109" fmla="*/ 587384 w 1922273"/>
              <a:gd name="connsiteY109" fmla="*/ 4607673 h 5054678"/>
              <a:gd name="connsiteX110" fmla="*/ 690339 w 1922273"/>
              <a:gd name="connsiteY110" fmla="*/ 4567936 h 5054678"/>
              <a:gd name="connsiteX111" fmla="*/ 740010 w 1922273"/>
              <a:gd name="connsiteY111" fmla="*/ 4490268 h 5054678"/>
              <a:gd name="connsiteX112" fmla="*/ 830321 w 1922273"/>
              <a:gd name="connsiteY112" fmla="*/ 4476722 h 5054678"/>
              <a:gd name="connsiteX113" fmla="*/ 1027199 w 1922273"/>
              <a:gd name="connsiteY113" fmla="*/ 4569742 h 5054678"/>
              <a:gd name="connsiteX114" fmla="*/ 1267427 w 1922273"/>
              <a:gd name="connsiteY114" fmla="*/ 4609479 h 5054678"/>
              <a:gd name="connsiteX115" fmla="*/ 1464305 w 1922273"/>
              <a:gd name="connsiteY115" fmla="*/ 4614898 h 5054678"/>
              <a:gd name="connsiteX116" fmla="*/ 1667505 w 1922273"/>
              <a:gd name="connsiteY116" fmla="*/ 4539036 h 5054678"/>
              <a:gd name="connsiteX117" fmla="*/ 1781297 w 1922273"/>
              <a:gd name="connsiteY117" fmla="*/ 4486656 h 5054678"/>
              <a:gd name="connsiteX118" fmla="*/ 1843612 w 1922273"/>
              <a:gd name="connsiteY118" fmla="*/ 4509234 h 5054678"/>
              <a:gd name="connsiteX119" fmla="*/ 1827356 w 1922273"/>
              <a:gd name="connsiteY119" fmla="*/ 4662762 h 5054678"/>
              <a:gd name="connsiteX120" fmla="*/ 1774072 w 1922273"/>
              <a:gd name="connsiteY120" fmla="*/ 4827129 h 5054678"/>
              <a:gd name="connsiteX121" fmla="*/ 1774975 w 1922273"/>
              <a:gd name="connsiteY121" fmla="*/ 4925568 h 5054678"/>
              <a:gd name="connsiteX122" fmla="*/ 1839999 w 1922273"/>
              <a:gd name="connsiteY122" fmla="*/ 4813582 h 5054678"/>
              <a:gd name="connsiteX123" fmla="*/ 1897798 w 1922273"/>
              <a:gd name="connsiteY123" fmla="*/ 4627541 h 5054678"/>
              <a:gd name="connsiteX124" fmla="*/ 1922182 w 1922273"/>
              <a:gd name="connsiteY124" fmla="*/ 4467691 h 5054678"/>
              <a:gd name="connsiteX125" fmla="*/ 1886961 w 1922273"/>
              <a:gd name="connsiteY125" fmla="*/ 4399957 h 5054678"/>
              <a:gd name="connsiteX126" fmla="*/ 1746979 w 1922273"/>
              <a:gd name="connsiteY126" fmla="*/ 4433372 h 5054678"/>
              <a:gd name="connsiteX127" fmla="*/ 1613318 w 1922273"/>
              <a:gd name="connsiteY127" fmla="*/ 4462272 h 5054678"/>
              <a:gd name="connsiteX128" fmla="*/ 1582613 w 1922273"/>
              <a:gd name="connsiteY128" fmla="*/ 4395442 h 5054678"/>
              <a:gd name="connsiteX129" fmla="*/ 1614221 w 1922273"/>
              <a:gd name="connsiteY129" fmla="*/ 4231075 h 5054678"/>
              <a:gd name="connsiteX130" fmla="*/ 1515782 w 1922273"/>
              <a:gd name="connsiteY130" fmla="*/ 4029682 h 5054678"/>
              <a:gd name="connsiteX131" fmla="*/ 1366769 w 1922273"/>
              <a:gd name="connsiteY131" fmla="*/ 3854478 h 5054678"/>
              <a:gd name="connsiteX132" fmla="*/ 1304454 w 1922273"/>
              <a:gd name="connsiteY132" fmla="*/ 3760554 h 5054678"/>
              <a:gd name="connsiteX133" fmla="*/ 1318001 w 1922273"/>
              <a:gd name="connsiteY133" fmla="*/ 3710883 h 5054678"/>
              <a:gd name="connsiteX0" fmla="*/ 1318001 w 1922272"/>
              <a:gd name="connsiteY0" fmla="*/ 3710883 h 5054678"/>
              <a:gd name="connsiteX1" fmla="*/ 1433599 w 1922272"/>
              <a:gd name="connsiteY1" fmla="*/ 3678371 h 5054678"/>
              <a:gd name="connsiteX2" fmla="*/ 1479658 w 1922272"/>
              <a:gd name="connsiteY2" fmla="*/ 3621475 h 5054678"/>
              <a:gd name="connsiteX3" fmla="*/ 1300842 w 1922272"/>
              <a:gd name="connsiteY3" fmla="*/ 3597091 h 5054678"/>
              <a:gd name="connsiteX4" fmla="*/ 1292714 w 1922272"/>
              <a:gd name="connsiteY4" fmla="*/ 3596188 h 5054678"/>
              <a:gd name="connsiteX5" fmla="*/ 1213240 w 1922272"/>
              <a:gd name="connsiteY5" fmla="*/ 3460722 h 5054678"/>
              <a:gd name="connsiteX6" fmla="*/ 1137379 w 1922272"/>
              <a:gd name="connsiteY6" fmla="*/ 3402922 h 5054678"/>
              <a:gd name="connsiteX7" fmla="*/ 1095836 w 1922272"/>
              <a:gd name="connsiteY7" fmla="*/ 3378539 h 5054678"/>
              <a:gd name="connsiteX8" fmla="*/ 1052486 w 1922272"/>
              <a:gd name="connsiteY8" fmla="*/ 0 h 5054678"/>
              <a:gd name="connsiteX9" fmla="*/ 1052486 w 1922272"/>
              <a:gd name="connsiteY9" fmla="*/ 3352348 h 5054678"/>
              <a:gd name="connsiteX10" fmla="*/ 939597 w 1922272"/>
              <a:gd name="connsiteY10" fmla="*/ 3225913 h 5054678"/>
              <a:gd name="connsiteX11" fmla="*/ 922438 w 1922272"/>
              <a:gd name="connsiteY11" fmla="*/ 3139214 h 5054678"/>
              <a:gd name="connsiteX12" fmla="*/ 896248 w 1922272"/>
              <a:gd name="connsiteY12" fmla="*/ 3176242 h 5054678"/>
              <a:gd name="connsiteX13" fmla="*/ 884507 w 1922272"/>
              <a:gd name="connsiteY13" fmla="*/ 3225913 h 5054678"/>
              <a:gd name="connsiteX14" fmla="*/ 891733 w 1922272"/>
              <a:gd name="connsiteY14" fmla="*/ 3266553 h 5054678"/>
              <a:gd name="connsiteX15" fmla="*/ 857414 w 1922272"/>
              <a:gd name="connsiteY15" fmla="*/ 3243072 h 5054678"/>
              <a:gd name="connsiteX16" fmla="*/ 804131 w 1922272"/>
              <a:gd name="connsiteY16" fmla="*/ 3191594 h 5054678"/>
              <a:gd name="connsiteX17" fmla="*/ 776134 w 1922272"/>
              <a:gd name="connsiteY17" fmla="*/ 3141923 h 5054678"/>
              <a:gd name="connsiteX18" fmla="*/ 765297 w 1922272"/>
              <a:gd name="connsiteY18" fmla="*/ 3090446 h 5054678"/>
              <a:gd name="connsiteX19" fmla="*/ 770716 w 1922272"/>
              <a:gd name="connsiteY19" fmla="*/ 3045291 h 5054678"/>
              <a:gd name="connsiteX20" fmla="*/ 787875 w 1922272"/>
              <a:gd name="connsiteY20" fmla="*/ 3009166 h 5054678"/>
              <a:gd name="connsiteX21" fmla="*/ 816774 w 1922272"/>
              <a:gd name="connsiteY21" fmla="*/ 2975751 h 5054678"/>
              <a:gd name="connsiteX22" fmla="*/ 845674 w 1922272"/>
              <a:gd name="connsiteY22" fmla="*/ 2959495 h 5054678"/>
              <a:gd name="connsiteX23" fmla="*/ 865542 w 1922272"/>
              <a:gd name="connsiteY23" fmla="*/ 2926080 h 5054678"/>
              <a:gd name="connsiteX24" fmla="*/ 832127 w 1922272"/>
              <a:gd name="connsiteY24" fmla="*/ 2906211 h 5054678"/>
              <a:gd name="connsiteX25" fmla="*/ 779747 w 1922272"/>
              <a:gd name="connsiteY25" fmla="*/ 2935111 h 5054678"/>
              <a:gd name="connsiteX26" fmla="*/ 742719 w 1922272"/>
              <a:gd name="connsiteY26" fmla="*/ 2979363 h 5054678"/>
              <a:gd name="connsiteX27" fmla="*/ 719238 w 1922272"/>
              <a:gd name="connsiteY27" fmla="*/ 3029034 h 5054678"/>
              <a:gd name="connsiteX28" fmla="*/ 712013 w 1922272"/>
              <a:gd name="connsiteY28" fmla="*/ 3093155 h 5054678"/>
              <a:gd name="connsiteX29" fmla="*/ 726463 w 1922272"/>
              <a:gd name="connsiteY29" fmla="*/ 3159986 h 5054678"/>
              <a:gd name="connsiteX30" fmla="*/ 762587 w 1922272"/>
              <a:gd name="connsiteY30" fmla="*/ 3224107 h 5054678"/>
              <a:gd name="connsiteX31" fmla="*/ 826708 w 1922272"/>
              <a:gd name="connsiteY31" fmla="*/ 3286421 h 5054678"/>
              <a:gd name="connsiteX32" fmla="*/ 1020877 w 1922272"/>
              <a:gd name="connsiteY32" fmla="*/ 3400213 h 5054678"/>
              <a:gd name="connsiteX33" fmla="*/ 1110285 w 1922272"/>
              <a:gd name="connsiteY33" fmla="*/ 3450787 h 5054678"/>
              <a:gd name="connsiteX34" fmla="*/ 1175309 w 1922272"/>
              <a:gd name="connsiteY34" fmla="*/ 3500459 h 5054678"/>
              <a:gd name="connsiteX35" fmla="*/ 1232205 w 1922272"/>
              <a:gd name="connsiteY35" fmla="*/ 3592576 h 5054678"/>
              <a:gd name="connsiteX36" fmla="*/ 1204209 w 1922272"/>
              <a:gd name="connsiteY36" fmla="*/ 3589866 h 5054678"/>
              <a:gd name="connsiteX37" fmla="*/ 1090417 w 1922272"/>
              <a:gd name="connsiteY37" fmla="*/ 3487815 h 5054678"/>
              <a:gd name="connsiteX38" fmla="*/ 1009137 w 1922272"/>
              <a:gd name="connsiteY38" fmla="*/ 3458915 h 5054678"/>
              <a:gd name="connsiteX39" fmla="*/ 936888 w 1922272"/>
              <a:gd name="connsiteY39" fmla="*/ 3449884 h 5054678"/>
              <a:gd name="connsiteX40" fmla="*/ 879089 w 1922272"/>
              <a:gd name="connsiteY40" fmla="*/ 3448981 h 5054678"/>
              <a:gd name="connsiteX41" fmla="*/ 817677 w 1922272"/>
              <a:gd name="connsiteY41" fmla="*/ 3458012 h 5054678"/>
              <a:gd name="connsiteX42" fmla="*/ 713820 w 1922272"/>
              <a:gd name="connsiteY42" fmla="*/ 3487815 h 5054678"/>
              <a:gd name="connsiteX43" fmla="*/ 657827 w 1922272"/>
              <a:gd name="connsiteY43" fmla="*/ 3504974 h 5054678"/>
              <a:gd name="connsiteX44" fmla="*/ 467270 w 1922272"/>
              <a:gd name="connsiteY44" fmla="*/ 3457109 h 5054678"/>
              <a:gd name="connsiteX45" fmla="*/ 444693 w 1922272"/>
              <a:gd name="connsiteY45" fmla="*/ 3416469 h 5054678"/>
              <a:gd name="connsiteX46" fmla="*/ 441080 w 1922272"/>
              <a:gd name="connsiteY46" fmla="*/ 3361379 h 5054678"/>
              <a:gd name="connsiteX47" fmla="*/ 454627 w 1922272"/>
              <a:gd name="connsiteY47" fmla="*/ 3290034 h 5054678"/>
              <a:gd name="connsiteX48" fmla="*/ 479011 w 1922272"/>
              <a:gd name="connsiteY48" fmla="*/ 3207851 h 5054678"/>
              <a:gd name="connsiteX49" fmla="*/ 460948 w 1922272"/>
              <a:gd name="connsiteY49" fmla="*/ 3173532 h 5054678"/>
              <a:gd name="connsiteX50" fmla="*/ 426630 w 1922272"/>
              <a:gd name="connsiteY50" fmla="*/ 3191594 h 5054678"/>
              <a:gd name="connsiteX51" fmla="*/ 402246 w 1922272"/>
              <a:gd name="connsiteY51" fmla="*/ 3275584 h 5054678"/>
              <a:gd name="connsiteX52" fmla="*/ 386893 w 1922272"/>
              <a:gd name="connsiteY52" fmla="*/ 3355961 h 5054678"/>
              <a:gd name="connsiteX53" fmla="*/ 391409 w 1922272"/>
              <a:gd name="connsiteY53" fmla="*/ 3430016 h 5054678"/>
              <a:gd name="connsiteX54" fmla="*/ 426630 w 1922272"/>
              <a:gd name="connsiteY54" fmla="*/ 3494137 h 5054678"/>
              <a:gd name="connsiteX55" fmla="*/ 482623 w 1922272"/>
              <a:gd name="connsiteY55" fmla="*/ 3537486 h 5054678"/>
              <a:gd name="connsiteX56" fmla="*/ 422115 w 1922272"/>
              <a:gd name="connsiteY56" fmla="*/ 3537486 h 5054678"/>
              <a:gd name="connsiteX57" fmla="*/ 342641 w 1922272"/>
              <a:gd name="connsiteY57" fmla="*/ 3521230 h 5054678"/>
              <a:gd name="connsiteX58" fmla="*/ 270392 w 1922272"/>
              <a:gd name="connsiteY58" fmla="*/ 3479687 h 5054678"/>
              <a:gd name="connsiteX59" fmla="*/ 213496 w 1922272"/>
              <a:gd name="connsiteY59" fmla="*/ 3412857 h 5054678"/>
              <a:gd name="connsiteX60" fmla="*/ 134022 w 1922272"/>
              <a:gd name="connsiteY60" fmla="*/ 3197916 h 5054678"/>
              <a:gd name="connsiteX61" fmla="*/ 96092 w 1922272"/>
              <a:gd name="connsiteY61" fmla="*/ 3166307 h 5054678"/>
              <a:gd name="connsiteX62" fmla="*/ 77126 w 1922272"/>
              <a:gd name="connsiteY62" fmla="*/ 3199722 h 5054678"/>
              <a:gd name="connsiteX63" fmla="*/ 165631 w 1922272"/>
              <a:gd name="connsiteY63" fmla="*/ 3440853 h 5054678"/>
              <a:gd name="connsiteX64" fmla="*/ 233365 w 1922272"/>
              <a:gd name="connsiteY64" fmla="*/ 3522133 h 5054678"/>
              <a:gd name="connsiteX65" fmla="*/ 322773 w 1922272"/>
              <a:gd name="connsiteY65" fmla="*/ 3573611 h 5054678"/>
              <a:gd name="connsiteX66" fmla="*/ 416696 w 1922272"/>
              <a:gd name="connsiteY66" fmla="*/ 3592576 h 5054678"/>
              <a:gd name="connsiteX67" fmla="*/ 507007 w 1922272"/>
              <a:gd name="connsiteY67" fmla="*/ 3591673 h 5054678"/>
              <a:gd name="connsiteX68" fmla="*/ 590093 w 1922272"/>
              <a:gd name="connsiteY68" fmla="*/ 3579029 h 5054678"/>
              <a:gd name="connsiteX69" fmla="*/ 671373 w 1922272"/>
              <a:gd name="connsiteY69" fmla="*/ 3558258 h 5054678"/>
              <a:gd name="connsiteX70" fmla="*/ 728269 w 1922272"/>
              <a:gd name="connsiteY70" fmla="*/ 3541099 h 5054678"/>
              <a:gd name="connsiteX71" fmla="*/ 828515 w 1922272"/>
              <a:gd name="connsiteY71" fmla="*/ 3512199 h 5054678"/>
              <a:gd name="connsiteX72" fmla="*/ 880895 w 1922272"/>
              <a:gd name="connsiteY72" fmla="*/ 3504071 h 5054678"/>
              <a:gd name="connsiteX73" fmla="*/ 932373 w 1922272"/>
              <a:gd name="connsiteY73" fmla="*/ 3504974 h 5054678"/>
              <a:gd name="connsiteX74" fmla="*/ 997396 w 1922272"/>
              <a:gd name="connsiteY74" fmla="*/ 3513102 h 5054678"/>
              <a:gd name="connsiteX75" fmla="*/ 1063324 w 1922272"/>
              <a:gd name="connsiteY75" fmla="*/ 3535680 h 5054678"/>
              <a:gd name="connsiteX76" fmla="*/ 1122026 w 1922272"/>
              <a:gd name="connsiteY76" fmla="*/ 3582642 h 5054678"/>
              <a:gd name="connsiteX77" fmla="*/ 1059711 w 1922272"/>
              <a:gd name="connsiteY77" fmla="*/ 3587157 h 5054678"/>
              <a:gd name="connsiteX78" fmla="*/ 1050680 w 1922272"/>
              <a:gd name="connsiteY78" fmla="*/ 3623282 h 5054678"/>
              <a:gd name="connsiteX79" fmla="*/ 973013 w 1922272"/>
              <a:gd name="connsiteY79" fmla="*/ 3642247 h 5054678"/>
              <a:gd name="connsiteX80" fmla="*/ 907988 w 1922272"/>
              <a:gd name="connsiteY80" fmla="*/ 3659406 h 5054678"/>
              <a:gd name="connsiteX81" fmla="*/ 1002815 w 1922272"/>
              <a:gd name="connsiteY81" fmla="*/ 3697337 h 5054678"/>
              <a:gd name="connsiteX82" fmla="*/ 1130154 w 1922272"/>
              <a:gd name="connsiteY82" fmla="*/ 3734364 h 5054678"/>
              <a:gd name="connsiteX83" fmla="*/ 1249365 w 1922272"/>
              <a:gd name="connsiteY83" fmla="*/ 3907762 h 5054678"/>
              <a:gd name="connsiteX84" fmla="*/ 1321614 w 1922272"/>
              <a:gd name="connsiteY84" fmla="*/ 4124508 h 5054678"/>
              <a:gd name="connsiteX85" fmla="*/ 1257493 w 1922272"/>
              <a:gd name="connsiteY85" fmla="*/ 4243719 h 5054678"/>
              <a:gd name="connsiteX86" fmla="*/ 1078676 w 1922272"/>
              <a:gd name="connsiteY86" fmla="*/ 4204885 h 5054678"/>
              <a:gd name="connsiteX87" fmla="*/ 895345 w 1922272"/>
              <a:gd name="connsiteY87" fmla="*/ 4105543 h 5054678"/>
              <a:gd name="connsiteX88" fmla="*/ 764394 w 1922272"/>
              <a:gd name="connsiteY88" fmla="*/ 4066709 h 5054678"/>
              <a:gd name="connsiteX89" fmla="*/ 674083 w 1922272"/>
              <a:gd name="connsiteY89" fmla="*/ 4095609 h 5054678"/>
              <a:gd name="connsiteX90" fmla="*/ 609059 w 1922272"/>
              <a:gd name="connsiteY90" fmla="*/ 4125411 h 5054678"/>
              <a:gd name="connsiteX91" fmla="*/ 539519 w 1922272"/>
              <a:gd name="connsiteY91" fmla="*/ 4086578 h 5054678"/>
              <a:gd name="connsiteX92" fmla="*/ 488945 w 1922272"/>
              <a:gd name="connsiteY92" fmla="*/ 4014329 h 5054678"/>
              <a:gd name="connsiteX93" fmla="*/ 516038 w 1922272"/>
              <a:gd name="connsiteY93" fmla="*/ 4107349 h 5054678"/>
              <a:gd name="connsiteX94" fmla="*/ 546744 w 1922272"/>
              <a:gd name="connsiteY94" fmla="*/ 4223851 h 5054678"/>
              <a:gd name="connsiteX95" fmla="*/ 474495 w 1922272"/>
              <a:gd name="connsiteY95" fmla="*/ 4389120 h 5054678"/>
              <a:gd name="connsiteX96" fmla="*/ 375153 w 1922272"/>
              <a:gd name="connsiteY96" fmla="*/ 4524587 h 5054678"/>
              <a:gd name="connsiteX97" fmla="*/ 282133 w 1922272"/>
              <a:gd name="connsiteY97" fmla="*/ 4578773 h 5054678"/>
              <a:gd name="connsiteX98" fmla="*/ 233365 w 1922272"/>
              <a:gd name="connsiteY98" fmla="*/ 4612188 h 5054678"/>
              <a:gd name="connsiteX99" fmla="*/ 240589 w 1922272"/>
              <a:gd name="connsiteY99" fmla="*/ 4679018 h 5054678"/>
              <a:gd name="connsiteX100" fmla="*/ 134022 w 1922272"/>
              <a:gd name="connsiteY100" fmla="*/ 4793713 h 5054678"/>
              <a:gd name="connsiteX101" fmla="*/ 33777 w 1922272"/>
              <a:gd name="connsiteY101" fmla="*/ 4889444 h 5054678"/>
              <a:gd name="connsiteX102" fmla="*/ 362 w 1922272"/>
              <a:gd name="connsiteY102" fmla="*/ 4953564 h 5054678"/>
              <a:gd name="connsiteX103" fmla="*/ 37389 w 1922272"/>
              <a:gd name="connsiteY103" fmla="*/ 5036651 h 5054678"/>
              <a:gd name="connsiteX104" fmla="*/ 66289 w 1922272"/>
              <a:gd name="connsiteY104" fmla="*/ 5048391 h 5054678"/>
              <a:gd name="connsiteX105" fmla="*/ 80739 w 1922272"/>
              <a:gd name="connsiteY105" fmla="*/ 4968014 h 5054678"/>
              <a:gd name="connsiteX106" fmla="*/ 193627 w 1922272"/>
              <a:gd name="connsiteY106" fmla="*/ 4807260 h 5054678"/>
              <a:gd name="connsiteX107" fmla="*/ 361606 w 1922272"/>
              <a:gd name="connsiteY107" fmla="*/ 4662762 h 5054678"/>
              <a:gd name="connsiteX108" fmla="*/ 587384 w 1922272"/>
              <a:gd name="connsiteY108" fmla="*/ 4607673 h 5054678"/>
              <a:gd name="connsiteX109" fmla="*/ 690339 w 1922272"/>
              <a:gd name="connsiteY109" fmla="*/ 4567936 h 5054678"/>
              <a:gd name="connsiteX110" fmla="*/ 740010 w 1922272"/>
              <a:gd name="connsiteY110" fmla="*/ 4490268 h 5054678"/>
              <a:gd name="connsiteX111" fmla="*/ 830321 w 1922272"/>
              <a:gd name="connsiteY111" fmla="*/ 4476722 h 5054678"/>
              <a:gd name="connsiteX112" fmla="*/ 1027199 w 1922272"/>
              <a:gd name="connsiteY112" fmla="*/ 4569742 h 5054678"/>
              <a:gd name="connsiteX113" fmla="*/ 1267427 w 1922272"/>
              <a:gd name="connsiteY113" fmla="*/ 4609479 h 5054678"/>
              <a:gd name="connsiteX114" fmla="*/ 1464305 w 1922272"/>
              <a:gd name="connsiteY114" fmla="*/ 4614898 h 5054678"/>
              <a:gd name="connsiteX115" fmla="*/ 1667505 w 1922272"/>
              <a:gd name="connsiteY115" fmla="*/ 4539036 h 5054678"/>
              <a:gd name="connsiteX116" fmla="*/ 1781297 w 1922272"/>
              <a:gd name="connsiteY116" fmla="*/ 4486656 h 5054678"/>
              <a:gd name="connsiteX117" fmla="*/ 1843612 w 1922272"/>
              <a:gd name="connsiteY117" fmla="*/ 4509234 h 5054678"/>
              <a:gd name="connsiteX118" fmla="*/ 1827356 w 1922272"/>
              <a:gd name="connsiteY118" fmla="*/ 4662762 h 5054678"/>
              <a:gd name="connsiteX119" fmla="*/ 1774072 w 1922272"/>
              <a:gd name="connsiteY119" fmla="*/ 4827129 h 5054678"/>
              <a:gd name="connsiteX120" fmla="*/ 1774975 w 1922272"/>
              <a:gd name="connsiteY120" fmla="*/ 4925568 h 5054678"/>
              <a:gd name="connsiteX121" fmla="*/ 1839999 w 1922272"/>
              <a:gd name="connsiteY121" fmla="*/ 4813582 h 5054678"/>
              <a:gd name="connsiteX122" fmla="*/ 1897798 w 1922272"/>
              <a:gd name="connsiteY122" fmla="*/ 4627541 h 5054678"/>
              <a:gd name="connsiteX123" fmla="*/ 1922182 w 1922272"/>
              <a:gd name="connsiteY123" fmla="*/ 4467691 h 5054678"/>
              <a:gd name="connsiteX124" fmla="*/ 1886961 w 1922272"/>
              <a:gd name="connsiteY124" fmla="*/ 4399957 h 5054678"/>
              <a:gd name="connsiteX125" fmla="*/ 1746979 w 1922272"/>
              <a:gd name="connsiteY125" fmla="*/ 4433372 h 5054678"/>
              <a:gd name="connsiteX126" fmla="*/ 1613318 w 1922272"/>
              <a:gd name="connsiteY126" fmla="*/ 4462272 h 5054678"/>
              <a:gd name="connsiteX127" fmla="*/ 1582613 w 1922272"/>
              <a:gd name="connsiteY127" fmla="*/ 4395442 h 5054678"/>
              <a:gd name="connsiteX128" fmla="*/ 1614221 w 1922272"/>
              <a:gd name="connsiteY128" fmla="*/ 4231075 h 5054678"/>
              <a:gd name="connsiteX129" fmla="*/ 1515782 w 1922272"/>
              <a:gd name="connsiteY129" fmla="*/ 4029682 h 5054678"/>
              <a:gd name="connsiteX130" fmla="*/ 1366769 w 1922272"/>
              <a:gd name="connsiteY130" fmla="*/ 3854478 h 5054678"/>
              <a:gd name="connsiteX131" fmla="*/ 1304454 w 1922272"/>
              <a:gd name="connsiteY131" fmla="*/ 3760554 h 5054678"/>
              <a:gd name="connsiteX132" fmla="*/ 1318001 w 1922272"/>
              <a:gd name="connsiteY132" fmla="*/ 3710883 h 5054678"/>
              <a:gd name="connsiteX0" fmla="*/ 1318001 w 1922272"/>
              <a:gd name="connsiteY0" fmla="*/ 805469 h 2149264"/>
              <a:gd name="connsiteX1" fmla="*/ 1433599 w 1922272"/>
              <a:gd name="connsiteY1" fmla="*/ 772957 h 2149264"/>
              <a:gd name="connsiteX2" fmla="*/ 1479658 w 1922272"/>
              <a:gd name="connsiteY2" fmla="*/ 716061 h 2149264"/>
              <a:gd name="connsiteX3" fmla="*/ 1300842 w 1922272"/>
              <a:gd name="connsiteY3" fmla="*/ 691677 h 2149264"/>
              <a:gd name="connsiteX4" fmla="*/ 1292714 w 1922272"/>
              <a:gd name="connsiteY4" fmla="*/ 690774 h 2149264"/>
              <a:gd name="connsiteX5" fmla="*/ 1213240 w 1922272"/>
              <a:gd name="connsiteY5" fmla="*/ 555308 h 2149264"/>
              <a:gd name="connsiteX6" fmla="*/ 1137379 w 1922272"/>
              <a:gd name="connsiteY6" fmla="*/ 497508 h 2149264"/>
              <a:gd name="connsiteX7" fmla="*/ 1095836 w 1922272"/>
              <a:gd name="connsiteY7" fmla="*/ 473125 h 2149264"/>
              <a:gd name="connsiteX8" fmla="*/ 1052486 w 1922272"/>
              <a:gd name="connsiteY8" fmla="*/ 446934 h 2149264"/>
              <a:gd name="connsiteX9" fmla="*/ 939597 w 1922272"/>
              <a:gd name="connsiteY9" fmla="*/ 320499 h 2149264"/>
              <a:gd name="connsiteX10" fmla="*/ 922438 w 1922272"/>
              <a:gd name="connsiteY10" fmla="*/ 233800 h 2149264"/>
              <a:gd name="connsiteX11" fmla="*/ 896248 w 1922272"/>
              <a:gd name="connsiteY11" fmla="*/ 270828 h 2149264"/>
              <a:gd name="connsiteX12" fmla="*/ 884507 w 1922272"/>
              <a:gd name="connsiteY12" fmla="*/ 320499 h 2149264"/>
              <a:gd name="connsiteX13" fmla="*/ 891733 w 1922272"/>
              <a:gd name="connsiteY13" fmla="*/ 361139 h 2149264"/>
              <a:gd name="connsiteX14" fmla="*/ 857414 w 1922272"/>
              <a:gd name="connsiteY14" fmla="*/ 337658 h 2149264"/>
              <a:gd name="connsiteX15" fmla="*/ 804131 w 1922272"/>
              <a:gd name="connsiteY15" fmla="*/ 286180 h 2149264"/>
              <a:gd name="connsiteX16" fmla="*/ 776134 w 1922272"/>
              <a:gd name="connsiteY16" fmla="*/ 236509 h 2149264"/>
              <a:gd name="connsiteX17" fmla="*/ 765297 w 1922272"/>
              <a:gd name="connsiteY17" fmla="*/ 185032 h 2149264"/>
              <a:gd name="connsiteX18" fmla="*/ 770716 w 1922272"/>
              <a:gd name="connsiteY18" fmla="*/ 139877 h 2149264"/>
              <a:gd name="connsiteX19" fmla="*/ 787875 w 1922272"/>
              <a:gd name="connsiteY19" fmla="*/ 103752 h 2149264"/>
              <a:gd name="connsiteX20" fmla="*/ 816774 w 1922272"/>
              <a:gd name="connsiteY20" fmla="*/ 70337 h 2149264"/>
              <a:gd name="connsiteX21" fmla="*/ 845674 w 1922272"/>
              <a:gd name="connsiteY21" fmla="*/ 54081 h 2149264"/>
              <a:gd name="connsiteX22" fmla="*/ 865542 w 1922272"/>
              <a:gd name="connsiteY22" fmla="*/ 20666 h 2149264"/>
              <a:gd name="connsiteX23" fmla="*/ 832127 w 1922272"/>
              <a:gd name="connsiteY23" fmla="*/ 797 h 2149264"/>
              <a:gd name="connsiteX24" fmla="*/ 779747 w 1922272"/>
              <a:gd name="connsiteY24" fmla="*/ 29697 h 2149264"/>
              <a:gd name="connsiteX25" fmla="*/ 742719 w 1922272"/>
              <a:gd name="connsiteY25" fmla="*/ 73949 h 2149264"/>
              <a:gd name="connsiteX26" fmla="*/ 719238 w 1922272"/>
              <a:gd name="connsiteY26" fmla="*/ 123620 h 2149264"/>
              <a:gd name="connsiteX27" fmla="*/ 712013 w 1922272"/>
              <a:gd name="connsiteY27" fmla="*/ 187741 h 2149264"/>
              <a:gd name="connsiteX28" fmla="*/ 726463 w 1922272"/>
              <a:gd name="connsiteY28" fmla="*/ 254572 h 2149264"/>
              <a:gd name="connsiteX29" fmla="*/ 762587 w 1922272"/>
              <a:gd name="connsiteY29" fmla="*/ 318693 h 2149264"/>
              <a:gd name="connsiteX30" fmla="*/ 826708 w 1922272"/>
              <a:gd name="connsiteY30" fmla="*/ 381007 h 2149264"/>
              <a:gd name="connsiteX31" fmla="*/ 1020877 w 1922272"/>
              <a:gd name="connsiteY31" fmla="*/ 494799 h 2149264"/>
              <a:gd name="connsiteX32" fmla="*/ 1110285 w 1922272"/>
              <a:gd name="connsiteY32" fmla="*/ 545373 h 2149264"/>
              <a:gd name="connsiteX33" fmla="*/ 1175309 w 1922272"/>
              <a:gd name="connsiteY33" fmla="*/ 595045 h 2149264"/>
              <a:gd name="connsiteX34" fmla="*/ 1232205 w 1922272"/>
              <a:gd name="connsiteY34" fmla="*/ 687162 h 2149264"/>
              <a:gd name="connsiteX35" fmla="*/ 1204209 w 1922272"/>
              <a:gd name="connsiteY35" fmla="*/ 684452 h 2149264"/>
              <a:gd name="connsiteX36" fmla="*/ 1090417 w 1922272"/>
              <a:gd name="connsiteY36" fmla="*/ 582401 h 2149264"/>
              <a:gd name="connsiteX37" fmla="*/ 1009137 w 1922272"/>
              <a:gd name="connsiteY37" fmla="*/ 553501 h 2149264"/>
              <a:gd name="connsiteX38" fmla="*/ 936888 w 1922272"/>
              <a:gd name="connsiteY38" fmla="*/ 544470 h 2149264"/>
              <a:gd name="connsiteX39" fmla="*/ 879089 w 1922272"/>
              <a:gd name="connsiteY39" fmla="*/ 543567 h 2149264"/>
              <a:gd name="connsiteX40" fmla="*/ 817677 w 1922272"/>
              <a:gd name="connsiteY40" fmla="*/ 552598 h 2149264"/>
              <a:gd name="connsiteX41" fmla="*/ 713820 w 1922272"/>
              <a:gd name="connsiteY41" fmla="*/ 582401 h 2149264"/>
              <a:gd name="connsiteX42" fmla="*/ 657827 w 1922272"/>
              <a:gd name="connsiteY42" fmla="*/ 599560 h 2149264"/>
              <a:gd name="connsiteX43" fmla="*/ 467270 w 1922272"/>
              <a:gd name="connsiteY43" fmla="*/ 551695 h 2149264"/>
              <a:gd name="connsiteX44" fmla="*/ 444693 w 1922272"/>
              <a:gd name="connsiteY44" fmla="*/ 511055 h 2149264"/>
              <a:gd name="connsiteX45" fmla="*/ 441080 w 1922272"/>
              <a:gd name="connsiteY45" fmla="*/ 455965 h 2149264"/>
              <a:gd name="connsiteX46" fmla="*/ 454627 w 1922272"/>
              <a:gd name="connsiteY46" fmla="*/ 384620 h 2149264"/>
              <a:gd name="connsiteX47" fmla="*/ 479011 w 1922272"/>
              <a:gd name="connsiteY47" fmla="*/ 302437 h 2149264"/>
              <a:gd name="connsiteX48" fmla="*/ 460948 w 1922272"/>
              <a:gd name="connsiteY48" fmla="*/ 268118 h 2149264"/>
              <a:gd name="connsiteX49" fmla="*/ 426630 w 1922272"/>
              <a:gd name="connsiteY49" fmla="*/ 286180 h 2149264"/>
              <a:gd name="connsiteX50" fmla="*/ 402246 w 1922272"/>
              <a:gd name="connsiteY50" fmla="*/ 370170 h 2149264"/>
              <a:gd name="connsiteX51" fmla="*/ 386893 w 1922272"/>
              <a:gd name="connsiteY51" fmla="*/ 450547 h 2149264"/>
              <a:gd name="connsiteX52" fmla="*/ 391409 w 1922272"/>
              <a:gd name="connsiteY52" fmla="*/ 524602 h 2149264"/>
              <a:gd name="connsiteX53" fmla="*/ 426630 w 1922272"/>
              <a:gd name="connsiteY53" fmla="*/ 588723 h 2149264"/>
              <a:gd name="connsiteX54" fmla="*/ 482623 w 1922272"/>
              <a:gd name="connsiteY54" fmla="*/ 632072 h 2149264"/>
              <a:gd name="connsiteX55" fmla="*/ 422115 w 1922272"/>
              <a:gd name="connsiteY55" fmla="*/ 632072 h 2149264"/>
              <a:gd name="connsiteX56" fmla="*/ 342641 w 1922272"/>
              <a:gd name="connsiteY56" fmla="*/ 615816 h 2149264"/>
              <a:gd name="connsiteX57" fmla="*/ 270392 w 1922272"/>
              <a:gd name="connsiteY57" fmla="*/ 574273 h 2149264"/>
              <a:gd name="connsiteX58" fmla="*/ 213496 w 1922272"/>
              <a:gd name="connsiteY58" fmla="*/ 507443 h 2149264"/>
              <a:gd name="connsiteX59" fmla="*/ 134022 w 1922272"/>
              <a:gd name="connsiteY59" fmla="*/ 292502 h 2149264"/>
              <a:gd name="connsiteX60" fmla="*/ 96092 w 1922272"/>
              <a:gd name="connsiteY60" fmla="*/ 260893 h 2149264"/>
              <a:gd name="connsiteX61" fmla="*/ 77126 w 1922272"/>
              <a:gd name="connsiteY61" fmla="*/ 294308 h 2149264"/>
              <a:gd name="connsiteX62" fmla="*/ 165631 w 1922272"/>
              <a:gd name="connsiteY62" fmla="*/ 535439 h 2149264"/>
              <a:gd name="connsiteX63" fmla="*/ 233365 w 1922272"/>
              <a:gd name="connsiteY63" fmla="*/ 616719 h 2149264"/>
              <a:gd name="connsiteX64" fmla="*/ 322773 w 1922272"/>
              <a:gd name="connsiteY64" fmla="*/ 668197 h 2149264"/>
              <a:gd name="connsiteX65" fmla="*/ 416696 w 1922272"/>
              <a:gd name="connsiteY65" fmla="*/ 687162 h 2149264"/>
              <a:gd name="connsiteX66" fmla="*/ 507007 w 1922272"/>
              <a:gd name="connsiteY66" fmla="*/ 686259 h 2149264"/>
              <a:gd name="connsiteX67" fmla="*/ 590093 w 1922272"/>
              <a:gd name="connsiteY67" fmla="*/ 673615 h 2149264"/>
              <a:gd name="connsiteX68" fmla="*/ 671373 w 1922272"/>
              <a:gd name="connsiteY68" fmla="*/ 652844 h 2149264"/>
              <a:gd name="connsiteX69" fmla="*/ 728269 w 1922272"/>
              <a:gd name="connsiteY69" fmla="*/ 635685 h 2149264"/>
              <a:gd name="connsiteX70" fmla="*/ 828515 w 1922272"/>
              <a:gd name="connsiteY70" fmla="*/ 606785 h 2149264"/>
              <a:gd name="connsiteX71" fmla="*/ 880895 w 1922272"/>
              <a:gd name="connsiteY71" fmla="*/ 598657 h 2149264"/>
              <a:gd name="connsiteX72" fmla="*/ 932373 w 1922272"/>
              <a:gd name="connsiteY72" fmla="*/ 599560 h 2149264"/>
              <a:gd name="connsiteX73" fmla="*/ 997396 w 1922272"/>
              <a:gd name="connsiteY73" fmla="*/ 607688 h 2149264"/>
              <a:gd name="connsiteX74" fmla="*/ 1063324 w 1922272"/>
              <a:gd name="connsiteY74" fmla="*/ 630266 h 2149264"/>
              <a:gd name="connsiteX75" fmla="*/ 1122026 w 1922272"/>
              <a:gd name="connsiteY75" fmla="*/ 677228 h 2149264"/>
              <a:gd name="connsiteX76" fmla="*/ 1059711 w 1922272"/>
              <a:gd name="connsiteY76" fmla="*/ 681743 h 2149264"/>
              <a:gd name="connsiteX77" fmla="*/ 1050680 w 1922272"/>
              <a:gd name="connsiteY77" fmla="*/ 717868 h 2149264"/>
              <a:gd name="connsiteX78" fmla="*/ 973013 w 1922272"/>
              <a:gd name="connsiteY78" fmla="*/ 736833 h 2149264"/>
              <a:gd name="connsiteX79" fmla="*/ 907988 w 1922272"/>
              <a:gd name="connsiteY79" fmla="*/ 753992 h 2149264"/>
              <a:gd name="connsiteX80" fmla="*/ 1002815 w 1922272"/>
              <a:gd name="connsiteY80" fmla="*/ 791923 h 2149264"/>
              <a:gd name="connsiteX81" fmla="*/ 1130154 w 1922272"/>
              <a:gd name="connsiteY81" fmla="*/ 828950 h 2149264"/>
              <a:gd name="connsiteX82" fmla="*/ 1249365 w 1922272"/>
              <a:gd name="connsiteY82" fmla="*/ 1002348 h 2149264"/>
              <a:gd name="connsiteX83" fmla="*/ 1321614 w 1922272"/>
              <a:gd name="connsiteY83" fmla="*/ 1219094 h 2149264"/>
              <a:gd name="connsiteX84" fmla="*/ 1257493 w 1922272"/>
              <a:gd name="connsiteY84" fmla="*/ 1338305 h 2149264"/>
              <a:gd name="connsiteX85" fmla="*/ 1078676 w 1922272"/>
              <a:gd name="connsiteY85" fmla="*/ 1299471 h 2149264"/>
              <a:gd name="connsiteX86" fmla="*/ 895345 w 1922272"/>
              <a:gd name="connsiteY86" fmla="*/ 1200129 h 2149264"/>
              <a:gd name="connsiteX87" fmla="*/ 764394 w 1922272"/>
              <a:gd name="connsiteY87" fmla="*/ 1161295 h 2149264"/>
              <a:gd name="connsiteX88" fmla="*/ 674083 w 1922272"/>
              <a:gd name="connsiteY88" fmla="*/ 1190195 h 2149264"/>
              <a:gd name="connsiteX89" fmla="*/ 609059 w 1922272"/>
              <a:gd name="connsiteY89" fmla="*/ 1219997 h 2149264"/>
              <a:gd name="connsiteX90" fmla="*/ 539519 w 1922272"/>
              <a:gd name="connsiteY90" fmla="*/ 1181164 h 2149264"/>
              <a:gd name="connsiteX91" fmla="*/ 488945 w 1922272"/>
              <a:gd name="connsiteY91" fmla="*/ 1108915 h 2149264"/>
              <a:gd name="connsiteX92" fmla="*/ 516038 w 1922272"/>
              <a:gd name="connsiteY92" fmla="*/ 1201935 h 2149264"/>
              <a:gd name="connsiteX93" fmla="*/ 546744 w 1922272"/>
              <a:gd name="connsiteY93" fmla="*/ 1318437 h 2149264"/>
              <a:gd name="connsiteX94" fmla="*/ 474495 w 1922272"/>
              <a:gd name="connsiteY94" fmla="*/ 1483706 h 2149264"/>
              <a:gd name="connsiteX95" fmla="*/ 375153 w 1922272"/>
              <a:gd name="connsiteY95" fmla="*/ 1619173 h 2149264"/>
              <a:gd name="connsiteX96" fmla="*/ 282133 w 1922272"/>
              <a:gd name="connsiteY96" fmla="*/ 1673359 h 2149264"/>
              <a:gd name="connsiteX97" fmla="*/ 233365 w 1922272"/>
              <a:gd name="connsiteY97" fmla="*/ 1706774 h 2149264"/>
              <a:gd name="connsiteX98" fmla="*/ 240589 w 1922272"/>
              <a:gd name="connsiteY98" fmla="*/ 1773604 h 2149264"/>
              <a:gd name="connsiteX99" fmla="*/ 134022 w 1922272"/>
              <a:gd name="connsiteY99" fmla="*/ 1888299 h 2149264"/>
              <a:gd name="connsiteX100" fmla="*/ 33777 w 1922272"/>
              <a:gd name="connsiteY100" fmla="*/ 1984030 h 2149264"/>
              <a:gd name="connsiteX101" fmla="*/ 362 w 1922272"/>
              <a:gd name="connsiteY101" fmla="*/ 2048150 h 2149264"/>
              <a:gd name="connsiteX102" fmla="*/ 37389 w 1922272"/>
              <a:gd name="connsiteY102" fmla="*/ 2131237 h 2149264"/>
              <a:gd name="connsiteX103" fmla="*/ 66289 w 1922272"/>
              <a:gd name="connsiteY103" fmla="*/ 2142977 h 2149264"/>
              <a:gd name="connsiteX104" fmla="*/ 80739 w 1922272"/>
              <a:gd name="connsiteY104" fmla="*/ 2062600 h 2149264"/>
              <a:gd name="connsiteX105" fmla="*/ 193627 w 1922272"/>
              <a:gd name="connsiteY105" fmla="*/ 1901846 h 2149264"/>
              <a:gd name="connsiteX106" fmla="*/ 361606 w 1922272"/>
              <a:gd name="connsiteY106" fmla="*/ 1757348 h 2149264"/>
              <a:gd name="connsiteX107" fmla="*/ 587384 w 1922272"/>
              <a:gd name="connsiteY107" fmla="*/ 1702259 h 2149264"/>
              <a:gd name="connsiteX108" fmla="*/ 690339 w 1922272"/>
              <a:gd name="connsiteY108" fmla="*/ 1662522 h 2149264"/>
              <a:gd name="connsiteX109" fmla="*/ 740010 w 1922272"/>
              <a:gd name="connsiteY109" fmla="*/ 1584854 h 2149264"/>
              <a:gd name="connsiteX110" fmla="*/ 830321 w 1922272"/>
              <a:gd name="connsiteY110" fmla="*/ 1571308 h 2149264"/>
              <a:gd name="connsiteX111" fmla="*/ 1027199 w 1922272"/>
              <a:gd name="connsiteY111" fmla="*/ 1664328 h 2149264"/>
              <a:gd name="connsiteX112" fmla="*/ 1267427 w 1922272"/>
              <a:gd name="connsiteY112" fmla="*/ 1704065 h 2149264"/>
              <a:gd name="connsiteX113" fmla="*/ 1464305 w 1922272"/>
              <a:gd name="connsiteY113" fmla="*/ 1709484 h 2149264"/>
              <a:gd name="connsiteX114" fmla="*/ 1667505 w 1922272"/>
              <a:gd name="connsiteY114" fmla="*/ 1633622 h 2149264"/>
              <a:gd name="connsiteX115" fmla="*/ 1781297 w 1922272"/>
              <a:gd name="connsiteY115" fmla="*/ 1581242 h 2149264"/>
              <a:gd name="connsiteX116" fmla="*/ 1843612 w 1922272"/>
              <a:gd name="connsiteY116" fmla="*/ 1603820 h 2149264"/>
              <a:gd name="connsiteX117" fmla="*/ 1827356 w 1922272"/>
              <a:gd name="connsiteY117" fmla="*/ 1757348 h 2149264"/>
              <a:gd name="connsiteX118" fmla="*/ 1774072 w 1922272"/>
              <a:gd name="connsiteY118" fmla="*/ 1921715 h 2149264"/>
              <a:gd name="connsiteX119" fmla="*/ 1774975 w 1922272"/>
              <a:gd name="connsiteY119" fmla="*/ 2020154 h 2149264"/>
              <a:gd name="connsiteX120" fmla="*/ 1839999 w 1922272"/>
              <a:gd name="connsiteY120" fmla="*/ 1908168 h 2149264"/>
              <a:gd name="connsiteX121" fmla="*/ 1897798 w 1922272"/>
              <a:gd name="connsiteY121" fmla="*/ 1722127 h 2149264"/>
              <a:gd name="connsiteX122" fmla="*/ 1922182 w 1922272"/>
              <a:gd name="connsiteY122" fmla="*/ 1562277 h 2149264"/>
              <a:gd name="connsiteX123" fmla="*/ 1886961 w 1922272"/>
              <a:gd name="connsiteY123" fmla="*/ 1494543 h 2149264"/>
              <a:gd name="connsiteX124" fmla="*/ 1746979 w 1922272"/>
              <a:gd name="connsiteY124" fmla="*/ 1527958 h 2149264"/>
              <a:gd name="connsiteX125" fmla="*/ 1613318 w 1922272"/>
              <a:gd name="connsiteY125" fmla="*/ 1556858 h 2149264"/>
              <a:gd name="connsiteX126" fmla="*/ 1582613 w 1922272"/>
              <a:gd name="connsiteY126" fmla="*/ 1490028 h 2149264"/>
              <a:gd name="connsiteX127" fmla="*/ 1614221 w 1922272"/>
              <a:gd name="connsiteY127" fmla="*/ 1325661 h 2149264"/>
              <a:gd name="connsiteX128" fmla="*/ 1515782 w 1922272"/>
              <a:gd name="connsiteY128" fmla="*/ 1124268 h 2149264"/>
              <a:gd name="connsiteX129" fmla="*/ 1366769 w 1922272"/>
              <a:gd name="connsiteY129" fmla="*/ 949064 h 2149264"/>
              <a:gd name="connsiteX130" fmla="*/ 1304454 w 1922272"/>
              <a:gd name="connsiteY130" fmla="*/ 855140 h 2149264"/>
              <a:gd name="connsiteX131" fmla="*/ 1318001 w 1922272"/>
              <a:gd name="connsiteY131" fmla="*/ 805469 h 21492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1922272" h="2149264">
                <a:moveTo>
                  <a:pt x="1318001" y="805469"/>
                </a:moveTo>
                <a:cubicBezTo>
                  <a:pt x="1342385" y="794632"/>
                  <a:pt x="1392959" y="789213"/>
                  <a:pt x="1433599" y="772957"/>
                </a:cubicBezTo>
                <a:cubicBezTo>
                  <a:pt x="1474239" y="757605"/>
                  <a:pt x="1505848" y="731414"/>
                  <a:pt x="1479658" y="716061"/>
                </a:cubicBezTo>
                <a:cubicBezTo>
                  <a:pt x="1453468" y="700708"/>
                  <a:pt x="1368575" y="697096"/>
                  <a:pt x="1300842" y="691677"/>
                </a:cubicBezTo>
                <a:lnTo>
                  <a:pt x="1292714" y="690774"/>
                </a:lnTo>
                <a:cubicBezTo>
                  <a:pt x="1273748" y="643812"/>
                  <a:pt x="1253880" y="596851"/>
                  <a:pt x="1213240" y="555308"/>
                </a:cubicBezTo>
                <a:cubicBezTo>
                  <a:pt x="1192468" y="534536"/>
                  <a:pt x="1167181" y="515571"/>
                  <a:pt x="1137379" y="497508"/>
                </a:cubicBezTo>
                <a:cubicBezTo>
                  <a:pt x="1126541" y="491187"/>
                  <a:pt x="1112092" y="482156"/>
                  <a:pt x="1095836" y="473125"/>
                </a:cubicBezTo>
                <a:lnTo>
                  <a:pt x="1052486" y="446934"/>
                </a:lnTo>
                <a:cubicBezTo>
                  <a:pt x="996493" y="411713"/>
                  <a:pt x="939597" y="365654"/>
                  <a:pt x="939597" y="320499"/>
                </a:cubicBezTo>
                <a:cubicBezTo>
                  <a:pt x="939597" y="278053"/>
                  <a:pt x="970303" y="183226"/>
                  <a:pt x="922438" y="233800"/>
                </a:cubicBezTo>
                <a:cubicBezTo>
                  <a:pt x="912504" y="244637"/>
                  <a:pt x="903473" y="257281"/>
                  <a:pt x="896248" y="270828"/>
                </a:cubicBezTo>
                <a:cubicBezTo>
                  <a:pt x="888120" y="286180"/>
                  <a:pt x="884507" y="303340"/>
                  <a:pt x="884507" y="320499"/>
                </a:cubicBezTo>
                <a:cubicBezTo>
                  <a:pt x="884507" y="334046"/>
                  <a:pt x="886314" y="347592"/>
                  <a:pt x="891733" y="361139"/>
                </a:cubicBezTo>
                <a:cubicBezTo>
                  <a:pt x="879089" y="353011"/>
                  <a:pt x="867348" y="344883"/>
                  <a:pt x="857414" y="337658"/>
                </a:cubicBezTo>
                <a:cubicBezTo>
                  <a:pt x="833933" y="320499"/>
                  <a:pt x="816774" y="303340"/>
                  <a:pt x="804131" y="286180"/>
                </a:cubicBezTo>
                <a:cubicBezTo>
                  <a:pt x="791487" y="269021"/>
                  <a:pt x="782456" y="252766"/>
                  <a:pt x="776134" y="236509"/>
                </a:cubicBezTo>
                <a:cubicBezTo>
                  <a:pt x="769813" y="219350"/>
                  <a:pt x="766200" y="202191"/>
                  <a:pt x="765297" y="185032"/>
                </a:cubicBezTo>
                <a:cubicBezTo>
                  <a:pt x="764394" y="168776"/>
                  <a:pt x="766200" y="154326"/>
                  <a:pt x="770716" y="139877"/>
                </a:cubicBezTo>
                <a:cubicBezTo>
                  <a:pt x="774328" y="127233"/>
                  <a:pt x="780650" y="114589"/>
                  <a:pt x="787875" y="103752"/>
                </a:cubicBezTo>
                <a:cubicBezTo>
                  <a:pt x="796906" y="89302"/>
                  <a:pt x="807743" y="77562"/>
                  <a:pt x="816774" y="70337"/>
                </a:cubicBezTo>
                <a:cubicBezTo>
                  <a:pt x="829418" y="58597"/>
                  <a:pt x="837546" y="56790"/>
                  <a:pt x="845674" y="54081"/>
                </a:cubicBezTo>
                <a:cubicBezTo>
                  <a:pt x="860124" y="50468"/>
                  <a:pt x="869155" y="35116"/>
                  <a:pt x="865542" y="20666"/>
                </a:cubicBezTo>
                <a:cubicBezTo>
                  <a:pt x="861930" y="6216"/>
                  <a:pt x="846577" y="-2815"/>
                  <a:pt x="832127" y="797"/>
                </a:cubicBezTo>
                <a:cubicBezTo>
                  <a:pt x="817677" y="4410"/>
                  <a:pt x="802325" y="8022"/>
                  <a:pt x="779747" y="29697"/>
                </a:cubicBezTo>
                <a:cubicBezTo>
                  <a:pt x="768006" y="39631"/>
                  <a:pt x="754460" y="55887"/>
                  <a:pt x="742719" y="73949"/>
                </a:cubicBezTo>
                <a:cubicBezTo>
                  <a:pt x="732785" y="88399"/>
                  <a:pt x="724657" y="105558"/>
                  <a:pt x="719238" y="123620"/>
                </a:cubicBezTo>
                <a:cubicBezTo>
                  <a:pt x="712916" y="144392"/>
                  <a:pt x="710207" y="166067"/>
                  <a:pt x="712013" y="187741"/>
                </a:cubicBezTo>
                <a:cubicBezTo>
                  <a:pt x="712916" y="210319"/>
                  <a:pt x="718335" y="232897"/>
                  <a:pt x="726463" y="254572"/>
                </a:cubicBezTo>
                <a:cubicBezTo>
                  <a:pt x="734591" y="276246"/>
                  <a:pt x="745428" y="297921"/>
                  <a:pt x="762587" y="318693"/>
                </a:cubicBezTo>
                <a:cubicBezTo>
                  <a:pt x="778844" y="339464"/>
                  <a:pt x="799615" y="360236"/>
                  <a:pt x="826708" y="381007"/>
                </a:cubicBezTo>
                <a:cubicBezTo>
                  <a:pt x="885411" y="425260"/>
                  <a:pt x="955853" y="460481"/>
                  <a:pt x="1020877" y="494799"/>
                </a:cubicBezTo>
                <a:cubicBezTo>
                  <a:pt x="1053389" y="512861"/>
                  <a:pt x="1084095" y="529117"/>
                  <a:pt x="1110285" y="545373"/>
                </a:cubicBezTo>
                <a:cubicBezTo>
                  <a:pt x="1135573" y="561629"/>
                  <a:pt x="1158150" y="577885"/>
                  <a:pt x="1175309" y="595045"/>
                </a:cubicBezTo>
                <a:cubicBezTo>
                  <a:pt x="1201500" y="622138"/>
                  <a:pt x="1217756" y="653747"/>
                  <a:pt x="1232205" y="687162"/>
                </a:cubicBezTo>
                <a:lnTo>
                  <a:pt x="1204209" y="684452"/>
                </a:lnTo>
                <a:cubicBezTo>
                  <a:pt x="1169891" y="644716"/>
                  <a:pt x="1133766" y="606785"/>
                  <a:pt x="1090417" y="582401"/>
                </a:cubicBezTo>
                <a:cubicBezTo>
                  <a:pt x="1064227" y="567951"/>
                  <a:pt x="1036230" y="558920"/>
                  <a:pt x="1009137" y="553501"/>
                </a:cubicBezTo>
                <a:cubicBezTo>
                  <a:pt x="982947" y="548083"/>
                  <a:pt x="957660" y="545373"/>
                  <a:pt x="936888" y="544470"/>
                </a:cubicBezTo>
                <a:cubicBezTo>
                  <a:pt x="915213" y="543567"/>
                  <a:pt x="898054" y="542664"/>
                  <a:pt x="879089" y="543567"/>
                </a:cubicBezTo>
                <a:cubicBezTo>
                  <a:pt x="860124" y="544470"/>
                  <a:pt x="841158" y="547179"/>
                  <a:pt x="817677" y="552598"/>
                </a:cubicBezTo>
                <a:cubicBezTo>
                  <a:pt x="788778" y="559823"/>
                  <a:pt x="750847" y="570660"/>
                  <a:pt x="713820" y="582401"/>
                </a:cubicBezTo>
                <a:cubicBezTo>
                  <a:pt x="694854" y="587819"/>
                  <a:pt x="676792" y="593238"/>
                  <a:pt x="657827" y="599560"/>
                </a:cubicBezTo>
                <a:cubicBezTo>
                  <a:pt x="574740" y="623041"/>
                  <a:pt x="536810" y="626653"/>
                  <a:pt x="467270" y="551695"/>
                </a:cubicBezTo>
                <a:cubicBezTo>
                  <a:pt x="456433" y="539955"/>
                  <a:pt x="449208" y="526408"/>
                  <a:pt x="444693" y="511055"/>
                </a:cubicBezTo>
                <a:cubicBezTo>
                  <a:pt x="440177" y="494799"/>
                  <a:pt x="439274" y="476737"/>
                  <a:pt x="441080" y="455965"/>
                </a:cubicBezTo>
                <a:cubicBezTo>
                  <a:pt x="442886" y="434291"/>
                  <a:pt x="448305" y="409907"/>
                  <a:pt x="454627" y="384620"/>
                </a:cubicBezTo>
                <a:cubicBezTo>
                  <a:pt x="461852" y="358429"/>
                  <a:pt x="469980" y="330433"/>
                  <a:pt x="479011" y="302437"/>
                </a:cubicBezTo>
                <a:cubicBezTo>
                  <a:pt x="483526" y="287987"/>
                  <a:pt x="475398" y="272634"/>
                  <a:pt x="460948" y="268118"/>
                </a:cubicBezTo>
                <a:cubicBezTo>
                  <a:pt x="446499" y="263603"/>
                  <a:pt x="431146" y="271731"/>
                  <a:pt x="426630" y="286180"/>
                </a:cubicBezTo>
                <a:cubicBezTo>
                  <a:pt x="417599" y="314177"/>
                  <a:pt x="409471" y="342173"/>
                  <a:pt x="402246" y="370170"/>
                </a:cubicBezTo>
                <a:cubicBezTo>
                  <a:pt x="395021" y="398166"/>
                  <a:pt x="389603" y="425260"/>
                  <a:pt x="386893" y="450547"/>
                </a:cubicBezTo>
                <a:cubicBezTo>
                  <a:pt x="384184" y="477640"/>
                  <a:pt x="385990" y="502024"/>
                  <a:pt x="391409" y="524602"/>
                </a:cubicBezTo>
                <a:cubicBezTo>
                  <a:pt x="397731" y="548083"/>
                  <a:pt x="409471" y="569757"/>
                  <a:pt x="426630" y="588723"/>
                </a:cubicBezTo>
                <a:cubicBezTo>
                  <a:pt x="441983" y="604979"/>
                  <a:pt x="460948" y="618525"/>
                  <a:pt x="482623" y="632072"/>
                </a:cubicBezTo>
                <a:cubicBezTo>
                  <a:pt x="462755" y="632975"/>
                  <a:pt x="442886" y="632975"/>
                  <a:pt x="422115" y="632072"/>
                </a:cubicBezTo>
                <a:cubicBezTo>
                  <a:pt x="395021" y="630266"/>
                  <a:pt x="367928" y="624847"/>
                  <a:pt x="342641" y="615816"/>
                </a:cubicBezTo>
                <a:cubicBezTo>
                  <a:pt x="317354" y="606785"/>
                  <a:pt x="292970" y="593238"/>
                  <a:pt x="270392" y="574273"/>
                </a:cubicBezTo>
                <a:cubicBezTo>
                  <a:pt x="249620" y="556211"/>
                  <a:pt x="230655" y="534536"/>
                  <a:pt x="213496" y="507443"/>
                </a:cubicBezTo>
                <a:cubicBezTo>
                  <a:pt x="180081" y="451450"/>
                  <a:pt x="152987" y="372879"/>
                  <a:pt x="134022" y="292502"/>
                </a:cubicBezTo>
                <a:cubicBezTo>
                  <a:pt x="129507" y="273537"/>
                  <a:pt x="122282" y="252766"/>
                  <a:pt x="96092" y="260893"/>
                </a:cubicBezTo>
                <a:cubicBezTo>
                  <a:pt x="81642" y="265409"/>
                  <a:pt x="73514" y="279859"/>
                  <a:pt x="77126" y="294308"/>
                </a:cubicBezTo>
                <a:cubicBezTo>
                  <a:pt x="101510" y="381910"/>
                  <a:pt x="126797" y="469512"/>
                  <a:pt x="165631" y="535439"/>
                </a:cubicBezTo>
                <a:cubicBezTo>
                  <a:pt x="185500" y="567951"/>
                  <a:pt x="208077" y="595045"/>
                  <a:pt x="233365" y="616719"/>
                </a:cubicBezTo>
                <a:cubicBezTo>
                  <a:pt x="260458" y="639297"/>
                  <a:pt x="290260" y="656456"/>
                  <a:pt x="322773" y="668197"/>
                </a:cubicBezTo>
                <a:cubicBezTo>
                  <a:pt x="353478" y="679034"/>
                  <a:pt x="385087" y="685356"/>
                  <a:pt x="416696" y="687162"/>
                </a:cubicBezTo>
                <a:cubicBezTo>
                  <a:pt x="447402" y="688968"/>
                  <a:pt x="478107" y="688065"/>
                  <a:pt x="507007" y="686259"/>
                </a:cubicBezTo>
                <a:cubicBezTo>
                  <a:pt x="535907" y="684452"/>
                  <a:pt x="563000" y="679034"/>
                  <a:pt x="590093" y="673615"/>
                </a:cubicBezTo>
                <a:cubicBezTo>
                  <a:pt x="616284" y="668197"/>
                  <a:pt x="643377" y="660972"/>
                  <a:pt x="671373" y="652844"/>
                </a:cubicBezTo>
                <a:lnTo>
                  <a:pt x="728269" y="635685"/>
                </a:lnTo>
                <a:cubicBezTo>
                  <a:pt x="764394" y="624847"/>
                  <a:pt x="799615" y="614010"/>
                  <a:pt x="828515" y="606785"/>
                </a:cubicBezTo>
                <a:cubicBezTo>
                  <a:pt x="848383" y="602269"/>
                  <a:pt x="865542" y="599560"/>
                  <a:pt x="880895" y="598657"/>
                </a:cubicBezTo>
                <a:cubicBezTo>
                  <a:pt x="896248" y="597754"/>
                  <a:pt x="912504" y="598657"/>
                  <a:pt x="932373" y="599560"/>
                </a:cubicBezTo>
                <a:cubicBezTo>
                  <a:pt x="952241" y="600463"/>
                  <a:pt x="974819" y="603172"/>
                  <a:pt x="997396" y="607688"/>
                </a:cubicBezTo>
                <a:cubicBezTo>
                  <a:pt x="1019974" y="612204"/>
                  <a:pt x="1042552" y="619428"/>
                  <a:pt x="1063324" y="630266"/>
                </a:cubicBezTo>
                <a:cubicBezTo>
                  <a:pt x="1084095" y="642006"/>
                  <a:pt x="1103061" y="658262"/>
                  <a:pt x="1122026" y="677228"/>
                </a:cubicBezTo>
                <a:cubicBezTo>
                  <a:pt x="1090417" y="674518"/>
                  <a:pt x="1067839" y="674518"/>
                  <a:pt x="1059711" y="681743"/>
                </a:cubicBezTo>
                <a:cubicBezTo>
                  <a:pt x="1050680" y="689871"/>
                  <a:pt x="1061517" y="707030"/>
                  <a:pt x="1050680" y="717868"/>
                </a:cubicBezTo>
                <a:cubicBezTo>
                  <a:pt x="1039843" y="728705"/>
                  <a:pt x="1007331" y="733220"/>
                  <a:pt x="973013" y="736833"/>
                </a:cubicBezTo>
                <a:cubicBezTo>
                  <a:pt x="938694" y="740445"/>
                  <a:pt x="902570" y="743155"/>
                  <a:pt x="907988" y="753992"/>
                </a:cubicBezTo>
                <a:cubicBezTo>
                  <a:pt x="913407" y="764829"/>
                  <a:pt x="958563" y="782892"/>
                  <a:pt x="1002815" y="791923"/>
                </a:cubicBezTo>
                <a:cubicBezTo>
                  <a:pt x="1047067" y="800051"/>
                  <a:pt x="1088611" y="796438"/>
                  <a:pt x="1130154" y="828950"/>
                </a:cubicBezTo>
                <a:cubicBezTo>
                  <a:pt x="1171697" y="861462"/>
                  <a:pt x="1213240" y="928292"/>
                  <a:pt x="1249365" y="1002348"/>
                </a:cubicBezTo>
                <a:cubicBezTo>
                  <a:pt x="1286392" y="1076403"/>
                  <a:pt x="1317098" y="1156779"/>
                  <a:pt x="1321614" y="1219094"/>
                </a:cubicBezTo>
                <a:cubicBezTo>
                  <a:pt x="1326129" y="1281409"/>
                  <a:pt x="1302648" y="1325661"/>
                  <a:pt x="1257493" y="1338305"/>
                </a:cubicBezTo>
                <a:cubicBezTo>
                  <a:pt x="1212337" y="1350046"/>
                  <a:pt x="1144604" y="1330177"/>
                  <a:pt x="1078676" y="1299471"/>
                </a:cubicBezTo>
                <a:cubicBezTo>
                  <a:pt x="1012749" y="1268765"/>
                  <a:pt x="948628" y="1227222"/>
                  <a:pt x="895345" y="1200129"/>
                </a:cubicBezTo>
                <a:cubicBezTo>
                  <a:pt x="842061" y="1173036"/>
                  <a:pt x="800518" y="1160392"/>
                  <a:pt x="764394" y="1161295"/>
                </a:cubicBezTo>
                <a:cubicBezTo>
                  <a:pt x="728269" y="1162198"/>
                  <a:pt x="698467" y="1176648"/>
                  <a:pt x="674083" y="1190195"/>
                </a:cubicBezTo>
                <a:cubicBezTo>
                  <a:pt x="649699" y="1204644"/>
                  <a:pt x="630733" y="1219094"/>
                  <a:pt x="609059" y="1219997"/>
                </a:cubicBezTo>
                <a:cubicBezTo>
                  <a:pt x="587384" y="1220900"/>
                  <a:pt x="563000" y="1210063"/>
                  <a:pt x="539519" y="1181164"/>
                </a:cubicBezTo>
                <a:cubicBezTo>
                  <a:pt x="516038" y="1152264"/>
                  <a:pt x="492557" y="1106205"/>
                  <a:pt x="488945" y="1108915"/>
                </a:cubicBezTo>
                <a:cubicBezTo>
                  <a:pt x="484429" y="1110721"/>
                  <a:pt x="498879" y="1161295"/>
                  <a:pt x="516038" y="1201935"/>
                </a:cubicBezTo>
                <a:cubicBezTo>
                  <a:pt x="533197" y="1242575"/>
                  <a:pt x="553969" y="1272378"/>
                  <a:pt x="546744" y="1318437"/>
                </a:cubicBezTo>
                <a:cubicBezTo>
                  <a:pt x="540422" y="1365398"/>
                  <a:pt x="507007" y="1427713"/>
                  <a:pt x="474495" y="1483706"/>
                </a:cubicBezTo>
                <a:cubicBezTo>
                  <a:pt x="441080" y="1539699"/>
                  <a:pt x="408568" y="1588467"/>
                  <a:pt x="375153" y="1619173"/>
                </a:cubicBezTo>
                <a:cubicBezTo>
                  <a:pt x="342641" y="1649878"/>
                  <a:pt x="309226" y="1662522"/>
                  <a:pt x="282133" y="1673359"/>
                </a:cubicBezTo>
                <a:cubicBezTo>
                  <a:pt x="255039" y="1684197"/>
                  <a:pt x="233365" y="1692325"/>
                  <a:pt x="233365" y="1706774"/>
                </a:cubicBezTo>
                <a:cubicBezTo>
                  <a:pt x="233365" y="1721224"/>
                  <a:pt x="255039" y="1741093"/>
                  <a:pt x="240589" y="1773604"/>
                </a:cubicBezTo>
                <a:cubicBezTo>
                  <a:pt x="226140" y="1806117"/>
                  <a:pt x="175565" y="1850369"/>
                  <a:pt x="134022" y="1888299"/>
                </a:cubicBezTo>
                <a:cubicBezTo>
                  <a:pt x="91576" y="1927133"/>
                  <a:pt x="57258" y="1960548"/>
                  <a:pt x="33777" y="1984030"/>
                </a:cubicBezTo>
                <a:cubicBezTo>
                  <a:pt x="10296" y="2007510"/>
                  <a:pt x="-2347" y="2021960"/>
                  <a:pt x="362" y="2048150"/>
                </a:cubicBezTo>
                <a:cubicBezTo>
                  <a:pt x="3071" y="2074341"/>
                  <a:pt x="22036" y="2111368"/>
                  <a:pt x="37389" y="2131237"/>
                </a:cubicBezTo>
                <a:cubicBezTo>
                  <a:pt x="52742" y="2151105"/>
                  <a:pt x="64483" y="2153814"/>
                  <a:pt x="66289" y="2142977"/>
                </a:cubicBezTo>
                <a:cubicBezTo>
                  <a:pt x="68095" y="2131237"/>
                  <a:pt x="60870" y="2105046"/>
                  <a:pt x="80739" y="2062600"/>
                </a:cubicBezTo>
                <a:cubicBezTo>
                  <a:pt x="99704" y="2019251"/>
                  <a:pt x="145763" y="1958742"/>
                  <a:pt x="193627" y="1901846"/>
                </a:cubicBezTo>
                <a:cubicBezTo>
                  <a:pt x="240589" y="1844950"/>
                  <a:pt x="289357" y="1789861"/>
                  <a:pt x="361606" y="1757348"/>
                </a:cubicBezTo>
                <a:cubicBezTo>
                  <a:pt x="432952" y="1723933"/>
                  <a:pt x="527779" y="1713096"/>
                  <a:pt x="587384" y="1702259"/>
                </a:cubicBezTo>
                <a:cubicBezTo>
                  <a:pt x="646989" y="1692325"/>
                  <a:pt x="671373" y="1683293"/>
                  <a:pt x="690339" y="1662522"/>
                </a:cubicBezTo>
                <a:cubicBezTo>
                  <a:pt x="709304" y="1640847"/>
                  <a:pt x="721947" y="1606529"/>
                  <a:pt x="740010" y="1584854"/>
                </a:cubicBezTo>
                <a:cubicBezTo>
                  <a:pt x="758975" y="1562277"/>
                  <a:pt x="783359" y="1552342"/>
                  <a:pt x="830321" y="1571308"/>
                </a:cubicBezTo>
                <a:cubicBezTo>
                  <a:pt x="877283" y="1590273"/>
                  <a:pt x="947725" y="1637235"/>
                  <a:pt x="1027199" y="1664328"/>
                </a:cubicBezTo>
                <a:cubicBezTo>
                  <a:pt x="1106673" y="1690518"/>
                  <a:pt x="1195178" y="1696840"/>
                  <a:pt x="1267427" y="1704065"/>
                </a:cubicBezTo>
                <a:cubicBezTo>
                  <a:pt x="1339676" y="1712193"/>
                  <a:pt x="1395668" y="1722127"/>
                  <a:pt x="1464305" y="1709484"/>
                </a:cubicBezTo>
                <a:cubicBezTo>
                  <a:pt x="1532038" y="1696840"/>
                  <a:pt x="1612415" y="1660716"/>
                  <a:pt x="1667505" y="1633622"/>
                </a:cubicBezTo>
                <a:cubicBezTo>
                  <a:pt x="1722595" y="1606529"/>
                  <a:pt x="1753301" y="1590273"/>
                  <a:pt x="1781297" y="1581242"/>
                </a:cubicBezTo>
                <a:cubicBezTo>
                  <a:pt x="1809294" y="1572211"/>
                  <a:pt x="1834581" y="1572211"/>
                  <a:pt x="1843612" y="1603820"/>
                </a:cubicBezTo>
                <a:cubicBezTo>
                  <a:pt x="1852643" y="1635428"/>
                  <a:pt x="1843612" y="1698646"/>
                  <a:pt x="1827356" y="1757348"/>
                </a:cubicBezTo>
                <a:cubicBezTo>
                  <a:pt x="1811100" y="1816051"/>
                  <a:pt x="1786716" y="1870237"/>
                  <a:pt x="1774072" y="1921715"/>
                </a:cubicBezTo>
                <a:cubicBezTo>
                  <a:pt x="1762332" y="1973192"/>
                  <a:pt x="1762332" y="2021960"/>
                  <a:pt x="1774975" y="2020154"/>
                </a:cubicBezTo>
                <a:cubicBezTo>
                  <a:pt x="1788522" y="2019251"/>
                  <a:pt x="1815615" y="1966870"/>
                  <a:pt x="1839999" y="1908168"/>
                </a:cubicBezTo>
                <a:cubicBezTo>
                  <a:pt x="1863480" y="1849466"/>
                  <a:pt x="1883348" y="1783539"/>
                  <a:pt x="1897798" y="1722127"/>
                </a:cubicBezTo>
                <a:cubicBezTo>
                  <a:pt x="1912248" y="1660716"/>
                  <a:pt x="1921279" y="1602917"/>
                  <a:pt x="1922182" y="1562277"/>
                </a:cubicBezTo>
                <a:cubicBezTo>
                  <a:pt x="1923085" y="1521637"/>
                  <a:pt x="1917667" y="1497253"/>
                  <a:pt x="1886961" y="1494543"/>
                </a:cubicBezTo>
                <a:cubicBezTo>
                  <a:pt x="1856255" y="1491834"/>
                  <a:pt x="1800262" y="1510799"/>
                  <a:pt x="1746979" y="1527958"/>
                </a:cubicBezTo>
                <a:cubicBezTo>
                  <a:pt x="1693695" y="1545117"/>
                  <a:pt x="1644024" y="1560470"/>
                  <a:pt x="1613318" y="1556858"/>
                </a:cubicBezTo>
                <a:cubicBezTo>
                  <a:pt x="1583516" y="1553246"/>
                  <a:pt x="1573581" y="1529765"/>
                  <a:pt x="1582613" y="1490028"/>
                </a:cubicBezTo>
                <a:cubicBezTo>
                  <a:pt x="1591644" y="1449388"/>
                  <a:pt x="1620543" y="1389782"/>
                  <a:pt x="1614221" y="1325661"/>
                </a:cubicBezTo>
                <a:cubicBezTo>
                  <a:pt x="1607900" y="1260637"/>
                  <a:pt x="1566356" y="1191098"/>
                  <a:pt x="1515782" y="1124268"/>
                </a:cubicBezTo>
                <a:cubicBezTo>
                  <a:pt x="1464305" y="1057437"/>
                  <a:pt x="1404700" y="994219"/>
                  <a:pt x="1366769" y="949064"/>
                </a:cubicBezTo>
                <a:cubicBezTo>
                  <a:pt x="1328838" y="903908"/>
                  <a:pt x="1312582" y="876815"/>
                  <a:pt x="1304454" y="855140"/>
                </a:cubicBezTo>
                <a:cubicBezTo>
                  <a:pt x="1295423" y="832563"/>
                  <a:pt x="1293617" y="816307"/>
                  <a:pt x="1318001" y="805469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 w="9031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>
              <a:latin typeface="+mj-ea"/>
              <a:ea typeface="+mj-ea"/>
            </a:endParaRPr>
          </a:p>
        </p:txBody>
      </p:sp>
      <p:pic>
        <p:nvPicPr>
          <p:cNvPr id="18" name="LOGO">
            <a:extLst>
              <a:ext uri="{FF2B5EF4-FFF2-40B4-BE49-F238E27FC236}">
                <a16:creationId xmlns:a16="http://schemas.microsoft.com/office/drawing/2014/main" id="{0737FB0B-E26F-4054-9095-0EA72410E1E5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0167099" y="634870"/>
            <a:ext cx="1371600" cy="182880"/>
          </a:xfrm>
          <a:custGeom>
            <a:avLst/>
            <a:gdLst>
              <a:gd name="connsiteX0" fmla="*/ -78 w 1371600"/>
              <a:gd name="connsiteY0" fmla="*/ -10 h 182880"/>
              <a:gd name="connsiteX1" fmla="*/ 1371522 w 1371600"/>
              <a:gd name="connsiteY1" fmla="*/ -10 h 182880"/>
              <a:gd name="connsiteX2" fmla="*/ 1371522 w 1371600"/>
              <a:gd name="connsiteY2" fmla="*/ 182870 h 182880"/>
              <a:gd name="connsiteX3" fmla="*/ -78 w 1371600"/>
              <a:gd name="connsiteY3" fmla="*/ 182870 h 1828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71600" h="182880">
                <a:moveTo>
                  <a:pt x="-78" y="-10"/>
                </a:moveTo>
                <a:lnTo>
                  <a:pt x="1371522" y="-10"/>
                </a:lnTo>
                <a:lnTo>
                  <a:pt x="1371522" y="182870"/>
                </a:lnTo>
                <a:lnTo>
                  <a:pt x="-78" y="182870"/>
                </a:lnTo>
                <a:close/>
              </a:path>
            </a:pathLst>
          </a:custGeom>
        </p:spPr>
      </p:pic>
      <p:sp>
        <p:nvSpPr>
          <p:cNvPr id="6" name="矩形: 圆角 5">
            <a:extLst>
              <a:ext uri="{FF2B5EF4-FFF2-40B4-BE49-F238E27FC236}">
                <a16:creationId xmlns:a16="http://schemas.microsoft.com/office/drawing/2014/main" id="{CA361D57-1DB1-42A1-8A58-0AB55B1BE7F9}"/>
              </a:ext>
            </a:extLst>
          </p:cNvPr>
          <p:cNvSpPr/>
          <p:nvPr/>
        </p:nvSpPr>
        <p:spPr>
          <a:xfrm>
            <a:off x="1437902" y="1945902"/>
            <a:ext cx="7125569" cy="2916137"/>
          </a:xfrm>
          <a:prstGeom prst="roundRect">
            <a:avLst>
              <a:gd name="adj" fmla="val 6215"/>
            </a:avLst>
          </a:prstGeom>
          <a:gradFill>
            <a:gsLst>
              <a:gs pos="0">
                <a:schemeClr val="bg1"/>
              </a:gs>
              <a:gs pos="100000">
                <a:schemeClr val="bg1">
                  <a:lumMod val="95000"/>
                </a:schemeClr>
              </a:gs>
            </a:gsLst>
            <a:lin ang="5400000" scaled="0"/>
          </a:gradFill>
          <a:ln w="38100">
            <a:solidFill>
              <a:schemeClr val="accent2"/>
            </a:solidFill>
          </a:ln>
          <a:effectLst>
            <a:innerShdw blurRad="127000" dist="63500" dir="16200000">
              <a:prstClr val="black">
                <a:alpha val="33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3" name="任意多边形: 形状 32">
            <a:extLst>
              <a:ext uri="{FF2B5EF4-FFF2-40B4-BE49-F238E27FC236}">
                <a16:creationId xmlns:a16="http://schemas.microsoft.com/office/drawing/2014/main" id="{A3AA4FAC-74A4-4281-9956-256F9A447BB4}"/>
              </a:ext>
            </a:extLst>
          </p:cNvPr>
          <p:cNvSpPr/>
          <p:nvPr/>
        </p:nvSpPr>
        <p:spPr>
          <a:xfrm>
            <a:off x="4775355" y="2990850"/>
            <a:ext cx="1946147" cy="1852138"/>
          </a:xfrm>
          <a:custGeom>
            <a:avLst/>
            <a:gdLst>
              <a:gd name="connsiteX0" fmla="*/ 807400 w 2162021"/>
              <a:gd name="connsiteY0" fmla="*/ 1408091 h 2057584"/>
              <a:gd name="connsiteX1" fmla="*/ 734683 w 2162021"/>
              <a:gd name="connsiteY1" fmla="*/ 1479341 h 2057584"/>
              <a:gd name="connsiteX2" fmla="*/ 807400 w 2162021"/>
              <a:gd name="connsiteY2" fmla="*/ 1552058 h 2057584"/>
              <a:gd name="connsiteX3" fmla="*/ 878650 w 2162021"/>
              <a:gd name="connsiteY3" fmla="*/ 1480075 h 2057584"/>
              <a:gd name="connsiteX4" fmla="*/ 807400 w 2162021"/>
              <a:gd name="connsiteY4" fmla="*/ 1408091 h 2057584"/>
              <a:gd name="connsiteX5" fmla="*/ 1309817 w 2162021"/>
              <a:gd name="connsiteY5" fmla="*/ 1290565 h 2057584"/>
              <a:gd name="connsiteX6" fmla="*/ 1238570 w 2162021"/>
              <a:gd name="connsiteY6" fmla="*/ 1361815 h 2057584"/>
              <a:gd name="connsiteX7" fmla="*/ 1309817 w 2162021"/>
              <a:gd name="connsiteY7" fmla="*/ 1433799 h 2057584"/>
              <a:gd name="connsiteX8" fmla="*/ 1382534 w 2162021"/>
              <a:gd name="connsiteY8" fmla="*/ 1362552 h 2057584"/>
              <a:gd name="connsiteX9" fmla="*/ 1309817 w 2162021"/>
              <a:gd name="connsiteY9" fmla="*/ 1290565 h 2057584"/>
              <a:gd name="connsiteX10" fmla="*/ 1012333 w 2162021"/>
              <a:gd name="connsiteY10" fmla="*/ 1220786 h 2057584"/>
              <a:gd name="connsiteX11" fmla="*/ 968995 w 2162021"/>
              <a:gd name="connsiteY11" fmla="*/ 1263390 h 2057584"/>
              <a:gd name="connsiteX12" fmla="*/ 1013067 w 2162021"/>
              <a:gd name="connsiteY12" fmla="*/ 1304523 h 2057584"/>
              <a:gd name="connsiteX13" fmla="*/ 1054938 w 2162021"/>
              <a:gd name="connsiteY13" fmla="*/ 1263390 h 2057584"/>
              <a:gd name="connsiteX14" fmla="*/ 1012333 w 2162021"/>
              <a:gd name="connsiteY14" fmla="*/ 1220786 h 2057584"/>
              <a:gd name="connsiteX15" fmla="*/ 1635216 w 2162021"/>
              <a:gd name="connsiteY15" fmla="*/ 1086366 h 2057584"/>
              <a:gd name="connsiteX16" fmla="*/ 1610239 w 2162021"/>
              <a:gd name="connsiteY16" fmla="*/ 1104730 h 2057584"/>
              <a:gd name="connsiteX17" fmla="*/ 1590408 w 2162021"/>
              <a:gd name="connsiteY17" fmla="*/ 1109136 h 2057584"/>
              <a:gd name="connsiteX18" fmla="*/ 1573512 w 2162021"/>
              <a:gd name="connsiteY18" fmla="*/ 1121623 h 2057584"/>
              <a:gd name="connsiteX19" fmla="*/ 1620524 w 2162021"/>
              <a:gd name="connsiteY19" fmla="*/ 1153210 h 2057584"/>
              <a:gd name="connsiteX20" fmla="*/ 1678551 w 2162021"/>
              <a:gd name="connsiteY20" fmla="*/ 1170837 h 2057584"/>
              <a:gd name="connsiteX21" fmla="*/ 1785057 w 2162021"/>
              <a:gd name="connsiteY21" fmla="*/ 1170103 h 2057584"/>
              <a:gd name="connsiteX22" fmla="*/ 1804157 w 2162021"/>
              <a:gd name="connsiteY22" fmla="*/ 1167899 h 2057584"/>
              <a:gd name="connsiteX23" fmla="*/ 1872466 w 2162021"/>
              <a:gd name="connsiteY23" fmla="*/ 1099587 h 2057584"/>
              <a:gd name="connsiteX24" fmla="*/ 1835739 w 2162021"/>
              <a:gd name="connsiteY24" fmla="*/ 1087100 h 2057584"/>
              <a:gd name="connsiteX25" fmla="*/ 1736577 w 2162021"/>
              <a:gd name="connsiteY25" fmla="*/ 1128970 h 2057584"/>
              <a:gd name="connsiteX26" fmla="*/ 1635216 w 2162021"/>
              <a:gd name="connsiteY26" fmla="*/ 1086366 h 2057584"/>
              <a:gd name="connsiteX27" fmla="*/ 1761863 w 2162021"/>
              <a:gd name="connsiteY27" fmla="*/ 853658 h 2057584"/>
              <a:gd name="connsiteX28" fmla="*/ 1873937 w 2162021"/>
              <a:gd name="connsiteY28" fmla="*/ 968107 h 2057584"/>
              <a:gd name="connsiteX29" fmla="*/ 1876875 w 2162021"/>
              <a:gd name="connsiteY29" fmla="*/ 991613 h 2057584"/>
              <a:gd name="connsiteX30" fmla="*/ 1880547 w 2162021"/>
              <a:gd name="connsiteY30" fmla="*/ 1000428 h 2057584"/>
              <a:gd name="connsiteX31" fmla="*/ 1904784 w 2162021"/>
              <a:gd name="connsiteY31" fmla="*/ 1020259 h 2057584"/>
              <a:gd name="connsiteX32" fmla="*/ 1913599 w 2162021"/>
              <a:gd name="connsiteY32" fmla="*/ 1022463 h 2057584"/>
              <a:gd name="connsiteX33" fmla="*/ 1947388 w 2162021"/>
              <a:gd name="connsiteY33" fmla="*/ 1025402 h 2057584"/>
              <a:gd name="connsiteX34" fmla="*/ 1967953 w 2162021"/>
              <a:gd name="connsiteY34" fmla="*/ 1018055 h 2057584"/>
              <a:gd name="connsiteX35" fmla="*/ 2068586 w 2162021"/>
              <a:gd name="connsiteY35" fmla="*/ 925506 h 2057584"/>
              <a:gd name="connsiteX36" fmla="*/ 2138365 w 2162021"/>
              <a:gd name="connsiteY36" fmla="*/ 920363 h 2057584"/>
              <a:gd name="connsiteX37" fmla="*/ 2158931 w 2162021"/>
              <a:gd name="connsiteY37" fmla="*/ 985736 h 2057584"/>
              <a:gd name="connsiteX38" fmla="*/ 2138365 w 2162021"/>
              <a:gd name="connsiteY38" fmla="*/ 1013649 h 2057584"/>
              <a:gd name="connsiteX39" fmla="*/ 2044346 w 2162021"/>
              <a:gd name="connsiteY39" fmla="*/ 1101058 h 2057584"/>
              <a:gd name="connsiteX40" fmla="*/ 2034797 w 2162021"/>
              <a:gd name="connsiteY40" fmla="*/ 1116483 h 2057584"/>
              <a:gd name="connsiteX41" fmla="*/ 2018635 w 2162021"/>
              <a:gd name="connsiteY41" fmla="*/ 1134110 h 2057584"/>
              <a:gd name="connsiteX42" fmla="*/ 2000272 w 2162021"/>
              <a:gd name="connsiteY42" fmla="*/ 1141457 h 2057584"/>
              <a:gd name="connsiteX43" fmla="*/ 1879077 w 2162021"/>
              <a:gd name="connsiteY43" fmla="*/ 1253840 h 2057584"/>
              <a:gd name="connsiteX44" fmla="*/ 1871729 w 2162021"/>
              <a:gd name="connsiteY44" fmla="*/ 1278077 h 2057584"/>
              <a:gd name="connsiteX45" fmla="*/ 1948856 w 2162021"/>
              <a:gd name="connsiteY45" fmla="*/ 1707041 h 2057584"/>
              <a:gd name="connsiteX46" fmla="*/ 1957671 w 2162021"/>
              <a:gd name="connsiteY46" fmla="*/ 1756255 h 2057584"/>
              <a:gd name="connsiteX47" fmla="*/ 1927554 w 2162021"/>
              <a:gd name="connsiteY47" fmla="*/ 1796655 h 2057584"/>
              <a:gd name="connsiteX48" fmla="*/ 1915067 w 2162021"/>
              <a:gd name="connsiteY48" fmla="*/ 1813551 h 2057584"/>
              <a:gd name="connsiteX49" fmla="*/ 1951476 w 2162021"/>
              <a:gd name="connsiteY49" fmla="*/ 2057584 h 2057584"/>
              <a:gd name="connsiteX50" fmla="*/ 1814381 w 2162021"/>
              <a:gd name="connsiteY50" fmla="*/ 2057584 h 2057584"/>
              <a:gd name="connsiteX51" fmla="*/ 1781385 w 2162021"/>
              <a:gd name="connsiteY51" fmla="*/ 1834116 h 2057584"/>
              <a:gd name="connsiteX52" fmla="*/ 1739515 w 2162021"/>
              <a:gd name="connsiteY52" fmla="*/ 1796655 h 2057584"/>
              <a:gd name="connsiteX53" fmla="*/ 1703525 w 2162021"/>
              <a:gd name="connsiteY53" fmla="*/ 1827505 h 2057584"/>
              <a:gd name="connsiteX54" fmla="*/ 1658421 w 2162021"/>
              <a:gd name="connsiteY54" fmla="*/ 2057584 h 2057584"/>
              <a:gd name="connsiteX55" fmla="*/ 1522397 w 2162021"/>
              <a:gd name="connsiteY55" fmla="*/ 2057584 h 2057584"/>
              <a:gd name="connsiteX56" fmla="*/ 1568372 w 2162021"/>
              <a:gd name="connsiteY56" fmla="*/ 1823833 h 2057584"/>
              <a:gd name="connsiteX57" fmla="*/ 1548538 w 2162021"/>
              <a:gd name="connsiteY57" fmla="*/ 1795921 h 2057584"/>
              <a:gd name="connsiteX58" fmla="*/ 1517690 w 2162021"/>
              <a:gd name="connsiteY58" fmla="*/ 1746707 h 2057584"/>
              <a:gd name="connsiteX59" fmla="*/ 1553681 w 2162021"/>
              <a:gd name="connsiteY59" fmla="*/ 1548385 h 2057584"/>
              <a:gd name="connsiteX60" fmla="*/ 1599220 w 2162021"/>
              <a:gd name="connsiteY60" fmla="*/ 1297175 h 2057584"/>
              <a:gd name="connsiteX61" fmla="*/ 1584528 w 2162021"/>
              <a:gd name="connsiteY61" fmla="*/ 1264122 h 2057584"/>
              <a:gd name="connsiteX62" fmla="*/ 1237100 w 2162021"/>
              <a:gd name="connsiteY62" fmla="*/ 1034214 h 2057584"/>
              <a:gd name="connsiteX63" fmla="*/ 1208453 w 2162021"/>
              <a:gd name="connsiteY63" fmla="*/ 1008506 h 2057584"/>
              <a:gd name="connsiteX64" fmla="*/ 1216534 w 2162021"/>
              <a:gd name="connsiteY64" fmla="*/ 938727 h 2057584"/>
              <a:gd name="connsiteX65" fmla="*/ 1288515 w 2162021"/>
              <a:gd name="connsiteY65" fmla="*/ 932850 h 2057584"/>
              <a:gd name="connsiteX66" fmla="*/ 1458193 w 2162021"/>
              <a:gd name="connsiteY66" fmla="*/ 1045967 h 2057584"/>
              <a:gd name="connsiteX67" fmla="*/ 1494918 w 2162021"/>
              <a:gd name="connsiteY67" fmla="*/ 1045233 h 2057584"/>
              <a:gd name="connsiteX68" fmla="*/ 1559557 w 2162021"/>
              <a:gd name="connsiteY68" fmla="*/ 1021727 h 2057584"/>
              <a:gd name="connsiteX69" fmla="*/ 1569106 w 2162021"/>
              <a:gd name="connsiteY69" fmla="*/ 1017321 h 2057584"/>
              <a:gd name="connsiteX70" fmla="*/ 1597752 w 2162021"/>
              <a:gd name="connsiteY70" fmla="*/ 1001162 h 2057584"/>
              <a:gd name="connsiteX71" fmla="*/ 1704995 w 2162021"/>
              <a:gd name="connsiteY71" fmla="*/ 855724 h 2057584"/>
              <a:gd name="connsiteX72" fmla="*/ 1761863 w 2162021"/>
              <a:gd name="connsiteY72" fmla="*/ 853658 h 2057584"/>
              <a:gd name="connsiteX73" fmla="*/ 444544 w 2162021"/>
              <a:gd name="connsiteY73" fmla="*/ 822672 h 2057584"/>
              <a:gd name="connsiteX74" fmla="*/ 583369 w 2162021"/>
              <a:gd name="connsiteY74" fmla="*/ 962233 h 2057584"/>
              <a:gd name="connsiteX75" fmla="*/ 443807 w 2162021"/>
              <a:gd name="connsiteY75" fmla="*/ 1101058 h 2057584"/>
              <a:gd name="connsiteX76" fmla="*/ 304982 w 2162021"/>
              <a:gd name="connsiteY76" fmla="*/ 960763 h 2057584"/>
              <a:gd name="connsiteX77" fmla="*/ 444544 w 2162021"/>
              <a:gd name="connsiteY77" fmla="*/ 822672 h 2057584"/>
              <a:gd name="connsiteX78" fmla="*/ 849270 w 2162021"/>
              <a:gd name="connsiteY78" fmla="*/ 733058 h 2057584"/>
              <a:gd name="connsiteX79" fmla="*/ 898482 w 2162021"/>
              <a:gd name="connsiteY79" fmla="*/ 760237 h 2057584"/>
              <a:gd name="connsiteX80" fmla="*/ 895543 w 2162021"/>
              <a:gd name="connsiteY80" fmla="*/ 823405 h 2057584"/>
              <a:gd name="connsiteX81" fmla="*/ 798587 w 2162021"/>
              <a:gd name="connsiteY81" fmla="*/ 954152 h 2057584"/>
              <a:gd name="connsiteX82" fmla="*/ 605407 w 2162021"/>
              <a:gd name="connsiteY82" fmla="*/ 1213438 h 2057584"/>
              <a:gd name="connsiteX83" fmla="*/ 592186 w 2162021"/>
              <a:gd name="connsiteY83" fmla="*/ 1253104 h 2057584"/>
              <a:gd name="connsiteX84" fmla="*/ 595121 w 2162021"/>
              <a:gd name="connsiteY84" fmla="*/ 1622571 h 2057584"/>
              <a:gd name="connsiteX85" fmla="*/ 622297 w 2162021"/>
              <a:gd name="connsiteY85" fmla="*/ 1903162 h 2057584"/>
              <a:gd name="connsiteX86" fmla="*/ 637376 w 2162021"/>
              <a:gd name="connsiteY86" fmla="*/ 2057584 h 2057584"/>
              <a:gd name="connsiteX87" fmla="*/ 502478 w 2162021"/>
              <a:gd name="connsiteY87" fmla="*/ 2057584 h 2057584"/>
              <a:gd name="connsiteX88" fmla="*/ 486410 w 2162021"/>
              <a:gd name="connsiteY88" fmla="*/ 1901694 h 2057584"/>
              <a:gd name="connsiteX89" fmla="*/ 465845 w 2162021"/>
              <a:gd name="connsiteY89" fmla="*/ 1701165 h 2057584"/>
              <a:gd name="connsiteX90" fmla="*/ 446748 w 2162021"/>
              <a:gd name="connsiteY90" fmla="*/ 1685006 h 2057584"/>
              <a:gd name="connsiteX91" fmla="*/ 402674 w 2162021"/>
              <a:gd name="connsiteY91" fmla="*/ 1716591 h 2057584"/>
              <a:gd name="connsiteX92" fmla="*/ 298894 w 2162021"/>
              <a:gd name="connsiteY92" fmla="*/ 2057584 h 2057584"/>
              <a:gd name="connsiteX93" fmla="*/ 157086 w 2162021"/>
              <a:gd name="connsiteY93" fmla="*/ 2057584 h 2057584"/>
              <a:gd name="connsiteX94" fmla="*/ 244015 w 2162021"/>
              <a:gd name="connsiteY94" fmla="*/ 1770947 h 2057584"/>
              <a:gd name="connsiteX95" fmla="*/ 285151 w 2162021"/>
              <a:gd name="connsiteY95" fmla="*/ 1636529 h 2057584"/>
              <a:gd name="connsiteX96" fmla="*/ 293967 w 2162021"/>
              <a:gd name="connsiteY96" fmla="*/ 1577032 h 2057584"/>
              <a:gd name="connsiteX97" fmla="*/ 293967 w 2162021"/>
              <a:gd name="connsiteY97" fmla="*/ 1266324 h 2057584"/>
              <a:gd name="connsiteX98" fmla="*/ 274868 w 2162021"/>
              <a:gd name="connsiteY98" fmla="*/ 1213438 h 2057584"/>
              <a:gd name="connsiteX99" fmla="*/ 17784 w 2162021"/>
              <a:gd name="connsiteY99" fmla="*/ 901266 h 2057584"/>
              <a:gd name="connsiteX100" fmla="*/ 891 w 2162021"/>
              <a:gd name="connsiteY100" fmla="*/ 849847 h 2057584"/>
              <a:gd name="connsiteX101" fmla="*/ 39819 w 2162021"/>
              <a:gd name="connsiteY101" fmla="*/ 805042 h 2057584"/>
              <a:gd name="connsiteX102" fmla="*/ 103725 w 2162021"/>
              <a:gd name="connsiteY102" fmla="*/ 827078 h 2057584"/>
              <a:gd name="connsiteX103" fmla="*/ 267521 w 2162021"/>
              <a:gd name="connsiteY103" fmla="*/ 1026870 h 2057584"/>
              <a:gd name="connsiteX104" fmla="*/ 352728 w 2162021"/>
              <a:gd name="connsiteY104" fmla="*/ 1131172 h 2057584"/>
              <a:gd name="connsiteX105" fmla="*/ 382108 w 2162021"/>
              <a:gd name="connsiteY105" fmla="*/ 1145129 h 2057584"/>
              <a:gd name="connsiteX106" fmla="*/ 495225 w 2162021"/>
              <a:gd name="connsiteY106" fmla="*/ 1145129 h 2057584"/>
              <a:gd name="connsiteX107" fmla="*/ 527544 w 2162021"/>
              <a:gd name="connsiteY107" fmla="*/ 1128967 h 2057584"/>
              <a:gd name="connsiteX108" fmla="*/ 796384 w 2162021"/>
              <a:gd name="connsiteY108" fmla="*/ 766113 h 2057584"/>
              <a:gd name="connsiteX109" fmla="*/ 849270 w 2162021"/>
              <a:gd name="connsiteY109" fmla="*/ 733058 h 2057584"/>
              <a:gd name="connsiteX110" fmla="*/ 923454 w 2162021"/>
              <a:gd name="connsiteY110" fmla="*/ 589828 h 2057584"/>
              <a:gd name="connsiteX111" fmla="*/ 881589 w 2162021"/>
              <a:gd name="connsiteY111" fmla="*/ 630224 h 2057584"/>
              <a:gd name="connsiteX112" fmla="*/ 921988 w 2162021"/>
              <a:gd name="connsiteY112" fmla="*/ 674299 h 2057584"/>
              <a:gd name="connsiteX113" fmla="*/ 965323 w 2162021"/>
              <a:gd name="connsiteY113" fmla="*/ 632429 h 2057584"/>
              <a:gd name="connsiteX114" fmla="*/ 923454 w 2162021"/>
              <a:gd name="connsiteY114" fmla="*/ 589828 h 2057584"/>
              <a:gd name="connsiteX115" fmla="*/ 1176866 w 2162021"/>
              <a:gd name="connsiteY115" fmla="*/ 559711 h 2057584"/>
              <a:gd name="connsiteX116" fmla="*/ 1104148 w 2162021"/>
              <a:gd name="connsiteY116" fmla="*/ 630961 h 2057584"/>
              <a:gd name="connsiteX117" fmla="*/ 1176135 w 2162021"/>
              <a:gd name="connsiteY117" fmla="*/ 703679 h 2057584"/>
              <a:gd name="connsiteX118" fmla="*/ 1248118 w 2162021"/>
              <a:gd name="connsiteY118" fmla="*/ 631695 h 2057584"/>
              <a:gd name="connsiteX119" fmla="*/ 1176866 w 2162021"/>
              <a:gd name="connsiteY119" fmla="*/ 559711 h 2057584"/>
              <a:gd name="connsiteX120" fmla="*/ 1067330 w 2162021"/>
              <a:gd name="connsiteY120" fmla="*/ 324937 h 2057584"/>
              <a:gd name="connsiteX121" fmla="*/ 1104148 w 2162021"/>
              <a:gd name="connsiteY121" fmla="*/ 346698 h 2057584"/>
              <a:gd name="connsiteX122" fmla="*/ 1385475 w 2162021"/>
              <a:gd name="connsiteY122" fmla="*/ 708085 h 2057584"/>
              <a:gd name="connsiteX123" fmla="*/ 1393551 w 2162021"/>
              <a:gd name="connsiteY123" fmla="*/ 758769 h 2057584"/>
              <a:gd name="connsiteX124" fmla="*/ 1348748 w 2162021"/>
              <a:gd name="connsiteY124" fmla="*/ 783007 h 2057584"/>
              <a:gd name="connsiteX125" fmla="*/ 1308349 w 2162021"/>
              <a:gd name="connsiteY125" fmla="*/ 783007 h 2057584"/>
              <a:gd name="connsiteX126" fmla="*/ 1440566 w 2162021"/>
              <a:gd name="connsiteY126" fmla="*/ 953419 h 2057584"/>
              <a:gd name="connsiteX127" fmla="*/ 1438359 w 2162021"/>
              <a:gd name="connsiteY127" fmla="*/ 956357 h 2057584"/>
              <a:gd name="connsiteX128" fmla="*/ 1342135 w 2162021"/>
              <a:gd name="connsiteY128" fmla="*/ 892451 h 2057584"/>
              <a:gd name="connsiteX129" fmla="*/ 1252524 w 2162021"/>
              <a:gd name="connsiteY129" fmla="*/ 859399 h 2057584"/>
              <a:gd name="connsiteX130" fmla="*/ 1145284 w 2162021"/>
              <a:gd name="connsiteY130" fmla="*/ 937993 h 2057584"/>
              <a:gd name="connsiteX131" fmla="*/ 1179073 w 2162021"/>
              <a:gd name="connsiteY131" fmla="*/ 1066536 h 2057584"/>
              <a:gd name="connsiteX132" fmla="*/ 1237833 w 2162021"/>
              <a:gd name="connsiteY132" fmla="*/ 1107669 h 2057584"/>
              <a:gd name="connsiteX133" fmla="*/ 1519891 w 2162021"/>
              <a:gd name="connsiteY133" fmla="*/ 1294974 h 2057584"/>
              <a:gd name="connsiteX134" fmla="*/ 1534583 w 2162021"/>
              <a:gd name="connsiteY134" fmla="*/ 1326558 h 2057584"/>
              <a:gd name="connsiteX135" fmla="*/ 1497856 w 2162021"/>
              <a:gd name="connsiteY135" fmla="*/ 1524880 h 2057584"/>
              <a:gd name="connsiteX136" fmla="*/ 1469946 w 2162021"/>
              <a:gd name="connsiteY136" fmla="*/ 1671786 h 2057584"/>
              <a:gd name="connsiteX137" fmla="*/ 1439829 w 2162021"/>
              <a:gd name="connsiteY137" fmla="*/ 1696760 h 2057584"/>
              <a:gd name="connsiteX138" fmla="*/ 1259135 w 2162021"/>
              <a:gd name="connsiteY138" fmla="*/ 1696026 h 2057584"/>
              <a:gd name="connsiteX139" fmla="*/ 1240037 w 2162021"/>
              <a:gd name="connsiteY139" fmla="*/ 1715857 h 2057584"/>
              <a:gd name="connsiteX140" fmla="*/ 1240037 w 2162021"/>
              <a:gd name="connsiteY140" fmla="*/ 2033175 h 2057584"/>
              <a:gd name="connsiteX141" fmla="*/ 1238786 w 2162021"/>
              <a:gd name="connsiteY141" fmla="*/ 2055521 h 2057584"/>
              <a:gd name="connsiteX142" fmla="*/ 1237896 w 2162021"/>
              <a:gd name="connsiteY142" fmla="*/ 2057584 h 2057584"/>
              <a:gd name="connsiteX143" fmla="*/ 970120 w 2162021"/>
              <a:gd name="connsiteY143" fmla="*/ 2057584 h 2057584"/>
              <a:gd name="connsiteX144" fmla="*/ 968995 w 2162021"/>
              <a:gd name="connsiteY144" fmla="*/ 2039786 h 2057584"/>
              <a:gd name="connsiteX145" fmla="*/ 968995 w 2162021"/>
              <a:gd name="connsiteY145" fmla="*/ 1720266 h 2057584"/>
              <a:gd name="connsiteX146" fmla="*/ 944758 w 2162021"/>
              <a:gd name="connsiteY146" fmla="*/ 1696026 h 2057584"/>
              <a:gd name="connsiteX147" fmla="*/ 684001 w 2162021"/>
              <a:gd name="connsiteY147" fmla="*/ 1696760 h 2057584"/>
              <a:gd name="connsiteX148" fmla="*/ 663431 w 2162021"/>
              <a:gd name="connsiteY148" fmla="*/ 1679867 h 2057584"/>
              <a:gd name="connsiteX149" fmla="*/ 656086 w 2162021"/>
              <a:gd name="connsiteY149" fmla="*/ 1576299 h 2057584"/>
              <a:gd name="connsiteX150" fmla="*/ 656086 w 2162021"/>
              <a:gd name="connsiteY150" fmla="*/ 1270000 h 2057584"/>
              <a:gd name="connsiteX151" fmla="*/ 664167 w 2162021"/>
              <a:gd name="connsiteY151" fmla="*/ 1242088 h 2057584"/>
              <a:gd name="connsiteX152" fmla="*/ 858816 w 2162021"/>
              <a:gd name="connsiteY152" fmla="*/ 980594 h 2057584"/>
              <a:gd name="connsiteX153" fmla="*/ 867631 w 2162021"/>
              <a:gd name="connsiteY153" fmla="*/ 971046 h 2057584"/>
              <a:gd name="connsiteX154" fmla="*/ 910232 w 2162021"/>
              <a:gd name="connsiteY154" fmla="*/ 1029075 h 2057584"/>
              <a:gd name="connsiteX155" fmla="*/ 958713 w 2162021"/>
              <a:gd name="connsiteY155" fmla="*/ 1033481 h 2057584"/>
              <a:gd name="connsiteX156" fmla="*/ 1013067 w 2162021"/>
              <a:gd name="connsiteY156" fmla="*/ 957091 h 2057584"/>
              <a:gd name="connsiteX157" fmla="*/ 927125 w 2162021"/>
              <a:gd name="connsiteY157" fmla="*/ 891718 h 2057584"/>
              <a:gd name="connsiteX158" fmla="*/ 952102 w 2162021"/>
              <a:gd name="connsiteY158" fmla="*/ 855727 h 2057584"/>
              <a:gd name="connsiteX159" fmla="*/ 875709 w 2162021"/>
              <a:gd name="connsiteY159" fmla="*/ 673562 h 2057584"/>
              <a:gd name="connsiteX160" fmla="*/ 772144 w 2162021"/>
              <a:gd name="connsiteY160" fmla="*/ 705146 h 2057584"/>
              <a:gd name="connsiteX161" fmla="*/ 739823 w 2162021"/>
              <a:gd name="connsiteY161" fmla="*/ 738201 h 2057584"/>
              <a:gd name="connsiteX162" fmla="*/ 750108 w 2162021"/>
              <a:gd name="connsiteY162" fmla="*/ 707351 h 2057584"/>
              <a:gd name="connsiteX163" fmla="*/ 1029960 w 2162021"/>
              <a:gd name="connsiteY163" fmla="*/ 346698 h 2057584"/>
              <a:gd name="connsiteX164" fmla="*/ 1067330 w 2162021"/>
              <a:gd name="connsiteY164" fmla="*/ 324937 h 2057584"/>
              <a:gd name="connsiteX165" fmla="*/ 1059343 w 2162021"/>
              <a:gd name="connsiteY165" fmla="*/ 0 h 2057584"/>
              <a:gd name="connsiteX166" fmla="*/ 1073303 w 2162021"/>
              <a:gd name="connsiteY166" fmla="*/ 0 h 2057584"/>
              <a:gd name="connsiteX167" fmla="*/ 1110762 w 2162021"/>
              <a:gd name="connsiteY167" fmla="*/ 55825 h 2057584"/>
              <a:gd name="connsiteX168" fmla="*/ 1152629 w 2162021"/>
              <a:gd name="connsiteY168" fmla="*/ 86675 h 2057584"/>
              <a:gd name="connsiteX169" fmla="*/ 1202577 w 2162021"/>
              <a:gd name="connsiteY169" fmla="*/ 99896 h 2057584"/>
              <a:gd name="connsiteX170" fmla="*/ 1211392 w 2162021"/>
              <a:gd name="connsiteY170" fmla="*/ 129276 h 2057584"/>
              <a:gd name="connsiteX171" fmla="*/ 1200375 w 2162021"/>
              <a:gd name="connsiteY171" fmla="*/ 142500 h 2057584"/>
              <a:gd name="connsiteX172" fmla="*/ 1164382 w 2162021"/>
              <a:gd name="connsiteY172" fmla="*/ 258555 h 2057584"/>
              <a:gd name="connsiteX173" fmla="*/ 1130593 w 2162021"/>
              <a:gd name="connsiteY173" fmla="*/ 284997 h 2057584"/>
              <a:gd name="connsiteX174" fmla="*/ 1128391 w 2162021"/>
              <a:gd name="connsiteY174" fmla="*/ 284263 h 2057584"/>
              <a:gd name="connsiteX175" fmla="*/ 1003521 w 2162021"/>
              <a:gd name="connsiteY175" fmla="*/ 283529 h 2057584"/>
              <a:gd name="connsiteX176" fmla="*/ 968262 w 2162021"/>
              <a:gd name="connsiteY176" fmla="*/ 257084 h 2057584"/>
              <a:gd name="connsiteX177" fmla="*/ 927129 w 2162021"/>
              <a:gd name="connsiteY177" fmla="*/ 135887 h 2057584"/>
              <a:gd name="connsiteX178" fmla="*/ 938145 w 2162021"/>
              <a:gd name="connsiteY178" fmla="*/ 97692 h 2057584"/>
              <a:gd name="connsiteX179" fmla="*/ 1046122 w 2162021"/>
              <a:gd name="connsiteY179" fmla="*/ 19831 h 2057584"/>
              <a:gd name="connsiteX180" fmla="*/ 1059343 w 2162021"/>
              <a:gd name="connsiteY180" fmla="*/ 0 h 20575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</a:cxnLst>
            <a:rect l="l" t="t" r="r" b="b"/>
            <a:pathLst>
              <a:path w="2162021" h="2057584">
                <a:moveTo>
                  <a:pt x="807400" y="1408091"/>
                </a:moveTo>
                <a:cubicBezTo>
                  <a:pt x="768472" y="1408091"/>
                  <a:pt x="735417" y="1440409"/>
                  <a:pt x="734683" y="1479341"/>
                </a:cubicBezTo>
                <a:cubicBezTo>
                  <a:pt x="733946" y="1519006"/>
                  <a:pt x="767735" y="1552792"/>
                  <a:pt x="807400" y="1552058"/>
                </a:cubicBezTo>
                <a:cubicBezTo>
                  <a:pt x="847063" y="1552058"/>
                  <a:pt x="878650" y="1519740"/>
                  <a:pt x="878650" y="1480075"/>
                </a:cubicBezTo>
                <a:cubicBezTo>
                  <a:pt x="878650" y="1440409"/>
                  <a:pt x="847063" y="1408825"/>
                  <a:pt x="807400" y="1408091"/>
                </a:cubicBezTo>
                <a:close/>
                <a:moveTo>
                  <a:pt x="1309817" y="1290565"/>
                </a:moveTo>
                <a:cubicBezTo>
                  <a:pt x="1269418" y="1290565"/>
                  <a:pt x="1238570" y="1322152"/>
                  <a:pt x="1238570" y="1361815"/>
                </a:cubicBezTo>
                <a:cubicBezTo>
                  <a:pt x="1238570" y="1400747"/>
                  <a:pt x="1270888" y="1433799"/>
                  <a:pt x="1309817" y="1433799"/>
                </a:cubicBezTo>
                <a:cubicBezTo>
                  <a:pt x="1348014" y="1433799"/>
                  <a:pt x="1381803" y="1400747"/>
                  <a:pt x="1382534" y="1362552"/>
                </a:cubicBezTo>
                <a:cubicBezTo>
                  <a:pt x="1383268" y="1322152"/>
                  <a:pt x="1350216" y="1289831"/>
                  <a:pt x="1309817" y="1290565"/>
                </a:cubicBezTo>
                <a:close/>
                <a:moveTo>
                  <a:pt x="1012333" y="1220786"/>
                </a:moveTo>
                <a:cubicBezTo>
                  <a:pt x="988829" y="1220786"/>
                  <a:pt x="968995" y="1240620"/>
                  <a:pt x="968995" y="1263390"/>
                </a:cubicBezTo>
                <a:cubicBezTo>
                  <a:pt x="968995" y="1286159"/>
                  <a:pt x="988829" y="1305257"/>
                  <a:pt x="1013067" y="1304523"/>
                </a:cubicBezTo>
                <a:cubicBezTo>
                  <a:pt x="1035839" y="1303789"/>
                  <a:pt x="1054203" y="1285425"/>
                  <a:pt x="1054938" y="1263390"/>
                </a:cubicBezTo>
                <a:cubicBezTo>
                  <a:pt x="1055668" y="1240620"/>
                  <a:pt x="1035839" y="1221520"/>
                  <a:pt x="1012333" y="1220786"/>
                </a:cubicBezTo>
                <a:close/>
                <a:moveTo>
                  <a:pt x="1635216" y="1086366"/>
                </a:moveTo>
                <a:cubicBezTo>
                  <a:pt x="1631541" y="1101791"/>
                  <a:pt x="1624928" y="1114278"/>
                  <a:pt x="1610239" y="1104730"/>
                </a:cubicBezTo>
                <a:cubicBezTo>
                  <a:pt x="1598489" y="1096649"/>
                  <a:pt x="1596282" y="1101791"/>
                  <a:pt x="1590408" y="1109136"/>
                </a:cubicBezTo>
                <a:cubicBezTo>
                  <a:pt x="1586736" y="1114278"/>
                  <a:pt x="1580125" y="1116483"/>
                  <a:pt x="1573512" y="1121623"/>
                </a:cubicBezTo>
                <a:cubicBezTo>
                  <a:pt x="1591875" y="1134110"/>
                  <a:pt x="1607301" y="1142191"/>
                  <a:pt x="1620524" y="1153210"/>
                </a:cubicBezTo>
                <a:cubicBezTo>
                  <a:pt x="1638151" y="1167165"/>
                  <a:pt x="1656515" y="1171571"/>
                  <a:pt x="1678551" y="1170837"/>
                </a:cubicBezTo>
                <a:cubicBezTo>
                  <a:pt x="1713807" y="1169369"/>
                  <a:pt x="1749067" y="1170837"/>
                  <a:pt x="1785057" y="1170103"/>
                </a:cubicBezTo>
                <a:cubicBezTo>
                  <a:pt x="1791668" y="1170103"/>
                  <a:pt x="1798278" y="1170103"/>
                  <a:pt x="1804157" y="1167899"/>
                </a:cubicBezTo>
                <a:cubicBezTo>
                  <a:pt x="1812233" y="1164960"/>
                  <a:pt x="1868794" y="1107668"/>
                  <a:pt x="1872466" y="1099587"/>
                </a:cubicBezTo>
                <a:cubicBezTo>
                  <a:pt x="1851901" y="1112811"/>
                  <a:pt x="1846758" y="1111340"/>
                  <a:pt x="1835739" y="1087100"/>
                </a:cubicBezTo>
                <a:cubicBezTo>
                  <a:pt x="1808561" y="1115746"/>
                  <a:pt x="1774775" y="1128970"/>
                  <a:pt x="1736577" y="1128970"/>
                </a:cubicBezTo>
                <a:cubicBezTo>
                  <a:pt x="1697651" y="1128970"/>
                  <a:pt x="1663859" y="1113545"/>
                  <a:pt x="1635216" y="1086366"/>
                </a:cubicBezTo>
                <a:close/>
                <a:moveTo>
                  <a:pt x="1761863" y="853658"/>
                </a:moveTo>
                <a:cubicBezTo>
                  <a:pt x="1817607" y="864126"/>
                  <a:pt x="1866223" y="909711"/>
                  <a:pt x="1873937" y="968107"/>
                </a:cubicBezTo>
                <a:cubicBezTo>
                  <a:pt x="1874668" y="976188"/>
                  <a:pt x="1876138" y="983532"/>
                  <a:pt x="1876875" y="991613"/>
                </a:cubicBezTo>
                <a:cubicBezTo>
                  <a:pt x="1877609" y="995285"/>
                  <a:pt x="1876875" y="1000428"/>
                  <a:pt x="1880547" y="1000428"/>
                </a:cubicBezTo>
                <a:cubicBezTo>
                  <a:pt x="1895236" y="999691"/>
                  <a:pt x="1904784" y="1003366"/>
                  <a:pt x="1904784" y="1020259"/>
                </a:cubicBezTo>
                <a:cubicBezTo>
                  <a:pt x="1904784" y="1025402"/>
                  <a:pt x="1910664" y="1023197"/>
                  <a:pt x="1913599" y="1022463"/>
                </a:cubicBezTo>
                <a:cubicBezTo>
                  <a:pt x="1925352" y="1020259"/>
                  <a:pt x="1937103" y="1020993"/>
                  <a:pt x="1947388" y="1025402"/>
                </a:cubicBezTo>
                <a:cubicBezTo>
                  <a:pt x="1956937" y="1029808"/>
                  <a:pt x="1962080" y="1023197"/>
                  <a:pt x="1967953" y="1018055"/>
                </a:cubicBezTo>
                <a:cubicBezTo>
                  <a:pt x="2001742" y="987204"/>
                  <a:pt x="2034797" y="955620"/>
                  <a:pt x="2068586" y="925506"/>
                </a:cubicBezTo>
                <a:cubicBezTo>
                  <a:pt x="2089151" y="907142"/>
                  <a:pt x="2117797" y="905672"/>
                  <a:pt x="2138365" y="920363"/>
                </a:cubicBezTo>
                <a:cubicBezTo>
                  <a:pt x="2158931" y="934318"/>
                  <a:pt x="2167012" y="960762"/>
                  <a:pt x="2158931" y="985736"/>
                </a:cubicBezTo>
                <a:cubicBezTo>
                  <a:pt x="2155258" y="997489"/>
                  <a:pt x="2147177" y="1005568"/>
                  <a:pt x="2138365" y="1013649"/>
                </a:cubicBezTo>
                <a:cubicBezTo>
                  <a:pt x="2106781" y="1043029"/>
                  <a:pt x="2075930" y="1071675"/>
                  <a:pt x="2044346" y="1101058"/>
                </a:cubicBezTo>
                <a:cubicBezTo>
                  <a:pt x="2039937" y="1105464"/>
                  <a:pt x="2031125" y="1108402"/>
                  <a:pt x="2034797" y="1116483"/>
                </a:cubicBezTo>
                <a:cubicBezTo>
                  <a:pt x="2043609" y="1135580"/>
                  <a:pt x="2034063" y="1139252"/>
                  <a:pt x="2018635" y="1134110"/>
                </a:cubicBezTo>
                <a:cubicBezTo>
                  <a:pt x="2009089" y="1131171"/>
                  <a:pt x="2005417" y="1137048"/>
                  <a:pt x="2000272" y="1141457"/>
                </a:cubicBezTo>
                <a:cubicBezTo>
                  <a:pt x="1959875" y="1178918"/>
                  <a:pt x="1919476" y="1216379"/>
                  <a:pt x="1879077" y="1253840"/>
                </a:cubicBezTo>
                <a:cubicBezTo>
                  <a:pt x="1870996" y="1261184"/>
                  <a:pt x="1870265" y="1267795"/>
                  <a:pt x="1871729" y="1278077"/>
                </a:cubicBezTo>
                <a:cubicBezTo>
                  <a:pt x="1897440" y="1420577"/>
                  <a:pt x="1923148" y="1563811"/>
                  <a:pt x="1948856" y="1707041"/>
                </a:cubicBezTo>
                <a:cubicBezTo>
                  <a:pt x="1951794" y="1723203"/>
                  <a:pt x="1954735" y="1739362"/>
                  <a:pt x="1957671" y="1756255"/>
                </a:cubicBezTo>
                <a:cubicBezTo>
                  <a:pt x="1961346" y="1779762"/>
                  <a:pt x="1951063" y="1794450"/>
                  <a:pt x="1927554" y="1796655"/>
                </a:cubicBezTo>
                <a:cubicBezTo>
                  <a:pt x="1914336" y="1798125"/>
                  <a:pt x="1912865" y="1801797"/>
                  <a:pt x="1915067" y="1813551"/>
                </a:cubicBezTo>
                <a:lnTo>
                  <a:pt x="1951476" y="2057584"/>
                </a:lnTo>
                <a:lnTo>
                  <a:pt x="1814381" y="2057584"/>
                </a:lnTo>
                <a:lnTo>
                  <a:pt x="1781385" y="1834116"/>
                </a:lnTo>
                <a:cubicBezTo>
                  <a:pt x="1776242" y="1797389"/>
                  <a:pt x="1776976" y="1796655"/>
                  <a:pt x="1739515" y="1796655"/>
                </a:cubicBezTo>
                <a:cubicBezTo>
                  <a:pt x="1709398" y="1796655"/>
                  <a:pt x="1709398" y="1796655"/>
                  <a:pt x="1703525" y="1827505"/>
                </a:cubicBezTo>
                <a:lnTo>
                  <a:pt x="1658421" y="2057584"/>
                </a:lnTo>
                <a:lnTo>
                  <a:pt x="1522397" y="2057584"/>
                </a:lnTo>
                <a:lnTo>
                  <a:pt x="1568372" y="1823833"/>
                </a:lnTo>
                <a:cubicBezTo>
                  <a:pt x="1572044" y="1806203"/>
                  <a:pt x="1573512" y="1795187"/>
                  <a:pt x="1548538" y="1795921"/>
                </a:cubicBezTo>
                <a:cubicBezTo>
                  <a:pt x="1521362" y="1797389"/>
                  <a:pt x="1511811" y="1780496"/>
                  <a:pt x="1517690" y="1746707"/>
                </a:cubicBezTo>
                <a:cubicBezTo>
                  <a:pt x="1529440" y="1680600"/>
                  <a:pt x="1541927" y="1614492"/>
                  <a:pt x="1553681" y="1548385"/>
                </a:cubicBezTo>
                <a:cubicBezTo>
                  <a:pt x="1569106" y="1464648"/>
                  <a:pt x="1583797" y="1380912"/>
                  <a:pt x="1599220" y="1297175"/>
                </a:cubicBezTo>
                <a:cubicBezTo>
                  <a:pt x="1602161" y="1282486"/>
                  <a:pt x="1599220" y="1272937"/>
                  <a:pt x="1584528" y="1264122"/>
                </a:cubicBezTo>
                <a:cubicBezTo>
                  <a:pt x="1468476" y="1188467"/>
                  <a:pt x="1352421" y="1111340"/>
                  <a:pt x="1237100" y="1034214"/>
                </a:cubicBezTo>
                <a:cubicBezTo>
                  <a:pt x="1226080" y="1026869"/>
                  <a:pt x="1215064" y="1020259"/>
                  <a:pt x="1208453" y="1008506"/>
                </a:cubicBezTo>
                <a:cubicBezTo>
                  <a:pt x="1194499" y="984269"/>
                  <a:pt x="1197434" y="957090"/>
                  <a:pt x="1216534" y="938727"/>
                </a:cubicBezTo>
                <a:cubicBezTo>
                  <a:pt x="1235629" y="919629"/>
                  <a:pt x="1263541" y="916691"/>
                  <a:pt x="1288515" y="932850"/>
                </a:cubicBezTo>
                <a:cubicBezTo>
                  <a:pt x="1345808" y="969577"/>
                  <a:pt x="1402369" y="1007772"/>
                  <a:pt x="1458193" y="1045967"/>
                </a:cubicBezTo>
                <a:cubicBezTo>
                  <a:pt x="1471411" y="1054782"/>
                  <a:pt x="1480963" y="1059188"/>
                  <a:pt x="1494918" y="1045233"/>
                </a:cubicBezTo>
                <a:cubicBezTo>
                  <a:pt x="1512547" y="1028340"/>
                  <a:pt x="1533846" y="1017321"/>
                  <a:pt x="1559557" y="1021727"/>
                </a:cubicBezTo>
                <a:cubicBezTo>
                  <a:pt x="1563229" y="1022463"/>
                  <a:pt x="1568372" y="1023931"/>
                  <a:pt x="1569106" y="1017321"/>
                </a:cubicBezTo>
                <a:cubicBezTo>
                  <a:pt x="1570574" y="998223"/>
                  <a:pt x="1584528" y="999691"/>
                  <a:pt x="1597752" y="1001162"/>
                </a:cubicBezTo>
                <a:cubicBezTo>
                  <a:pt x="1602892" y="920363"/>
                  <a:pt x="1637417" y="874087"/>
                  <a:pt x="1704995" y="855724"/>
                </a:cubicBezTo>
                <a:cubicBezTo>
                  <a:pt x="1723909" y="850582"/>
                  <a:pt x="1743282" y="850169"/>
                  <a:pt x="1761863" y="853658"/>
                </a:cubicBezTo>
                <a:close/>
                <a:moveTo>
                  <a:pt x="444544" y="822672"/>
                </a:moveTo>
                <a:cubicBezTo>
                  <a:pt x="520934" y="821938"/>
                  <a:pt x="583369" y="885107"/>
                  <a:pt x="583369" y="962233"/>
                </a:cubicBezTo>
                <a:cubicBezTo>
                  <a:pt x="583369" y="1039360"/>
                  <a:pt x="520934" y="1101058"/>
                  <a:pt x="443807" y="1101058"/>
                </a:cubicBezTo>
                <a:cubicBezTo>
                  <a:pt x="366681" y="1100324"/>
                  <a:pt x="303512" y="1037155"/>
                  <a:pt x="304982" y="960763"/>
                </a:cubicBezTo>
                <a:cubicBezTo>
                  <a:pt x="306450" y="885107"/>
                  <a:pt x="368885" y="822672"/>
                  <a:pt x="444544" y="822672"/>
                </a:cubicBezTo>
                <a:close/>
                <a:moveTo>
                  <a:pt x="849270" y="733058"/>
                </a:moveTo>
                <a:cubicBezTo>
                  <a:pt x="869835" y="733058"/>
                  <a:pt x="887462" y="741139"/>
                  <a:pt x="898482" y="760237"/>
                </a:cubicBezTo>
                <a:cubicBezTo>
                  <a:pt x="910235" y="781536"/>
                  <a:pt x="910235" y="803571"/>
                  <a:pt x="895543" y="823405"/>
                </a:cubicBezTo>
                <a:cubicBezTo>
                  <a:pt x="863225" y="867477"/>
                  <a:pt x="830907" y="910814"/>
                  <a:pt x="798587" y="954152"/>
                </a:cubicBezTo>
                <a:cubicBezTo>
                  <a:pt x="733949" y="1040824"/>
                  <a:pt x="670043" y="1127500"/>
                  <a:pt x="605407" y="1213438"/>
                </a:cubicBezTo>
                <a:cubicBezTo>
                  <a:pt x="596589" y="1225925"/>
                  <a:pt x="592186" y="1237678"/>
                  <a:pt x="592186" y="1253104"/>
                </a:cubicBezTo>
                <a:cubicBezTo>
                  <a:pt x="592917" y="1376506"/>
                  <a:pt x="589980" y="1499172"/>
                  <a:pt x="595121" y="1622571"/>
                </a:cubicBezTo>
                <a:cubicBezTo>
                  <a:pt x="598796" y="1716591"/>
                  <a:pt x="612751" y="1809876"/>
                  <a:pt x="622297" y="1903162"/>
                </a:cubicBezTo>
                <a:lnTo>
                  <a:pt x="637376" y="2057584"/>
                </a:lnTo>
                <a:lnTo>
                  <a:pt x="502478" y="2057584"/>
                </a:lnTo>
                <a:lnTo>
                  <a:pt x="486410" y="1901694"/>
                </a:lnTo>
                <a:cubicBezTo>
                  <a:pt x="479800" y="1834850"/>
                  <a:pt x="472456" y="1768009"/>
                  <a:pt x="465845" y="1701165"/>
                </a:cubicBezTo>
                <a:cubicBezTo>
                  <a:pt x="464375" y="1687944"/>
                  <a:pt x="459235" y="1685006"/>
                  <a:pt x="446748" y="1685006"/>
                </a:cubicBezTo>
                <a:cubicBezTo>
                  <a:pt x="412225" y="1685006"/>
                  <a:pt x="412225" y="1684272"/>
                  <a:pt x="402674" y="1716591"/>
                </a:cubicBezTo>
                <a:lnTo>
                  <a:pt x="298894" y="2057584"/>
                </a:lnTo>
                <a:lnTo>
                  <a:pt x="157086" y="2057584"/>
                </a:lnTo>
                <a:lnTo>
                  <a:pt x="244015" y="1770947"/>
                </a:lnTo>
                <a:cubicBezTo>
                  <a:pt x="257975" y="1726139"/>
                  <a:pt x="271196" y="1681334"/>
                  <a:pt x="285151" y="1636529"/>
                </a:cubicBezTo>
                <a:cubicBezTo>
                  <a:pt x="291030" y="1616694"/>
                  <a:pt x="293967" y="1597597"/>
                  <a:pt x="293967" y="1577032"/>
                </a:cubicBezTo>
                <a:cubicBezTo>
                  <a:pt x="293232" y="1473464"/>
                  <a:pt x="293232" y="1369895"/>
                  <a:pt x="293967" y="1266324"/>
                </a:cubicBezTo>
                <a:cubicBezTo>
                  <a:pt x="293967" y="1245759"/>
                  <a:pt x="288823" y="1229600"/>
                  <a:pt x="274868" y="1213438"/>
                </a:cubicBezTo>
                <a:cubicBezTo>
                  <a:pt x="188927" y="1109870"/>
                  <a:pt x="103725" y="1005568"/>
                  <a:pt x="17784" y="901266"/>
                </a:cubicBezTo>
                <a:cubicBezTo>
                  <a:pt x="5294" y="885840"/>
                  <a:pt x="-2781" y="869681"/>
                  <a:pt x="891" y="849847"/>
                </a:cubicBezTo>
                <a:cubicBezTo>
                  <a:pt x="4563" y="827078"/>
                  <a:pt x="17047" y="810918"/>
                  <a:pt x="39819" y="805042"/>
                </a:cubicBezTo>
                <a:cubicBezTo>
                  <a:pt x="65528" y="798431"/>
                  <a:pt x="86826" y="806510"/>
                  <a:pt x="103725" y="827078"/>
                </a:cubicBezTo>
                <a:cubicBezTo>
                  <a:pt x="158079" y="893919"/>
                  <a:pt x="213167" y="960026"/>
                  <a:pt x="267521" y="1026870"/>
                </a:cubicBezTo>
                <a:cubicBezTo>
                  <a:pt x="296168" y="1061392"/>
                  <a:pt x="324813" y="1095915"/>
                  <a:pt x="352728" y="1131172"/>
                </a:cubicBezTo>
                <a:cubicBezTo>
                  <a:pt x="360809" y="1141454"/>
                  <a:pt x="368885" y="1145129"/>
                  <a:pt x="382108" y="1145129"/>
                </a:cubicBezTo>
                <a:cubicBezTo>
                  <a:pt x="419572" y="1144393"/>
                  <a:pt x="457764" y="1144393"/>
                  <a:pt x="495225" y="1145129"/>
                </a:cubicBezTo>
                <a:cubicBezTo>
                  <a:pt x="509917" y="1145863"/>
                  <a:pt x="518732" y="1140720"/>
                  <a:pt x="527544" y="1128967"/>
                </a:cubicBezTo>
                <a:cubicBezTo>
                  <a:pt x="617160" y="1007772"/>
                  <a:pt x="706768" y="887308"/>
                  <a:pt x="796384" y="766113"/>
                </a:cubicBezTo>
                <a:cubicBezTo>
                  <a:pt x="809602" y="747750"/>
                  <a:pt x="825027" y="733058"/>
                  <a:pt x="849270" y="733058"/>
                </a:cubicBezTo>
                <a:close/>
                <a:moveTo>
                  <a:pt x="923454" y="589828"/>
                </a:moveTo>
                <a:cubicBezTo>
                  <a:pt x="900686" y="589828"/>
                  <a:pt x="882322" y="607455"/>
                  <a:pt x="881589" y="630224"/>
                </a:cubicBezTo>
                <a:cubicBezTo>
                  <a:pt x="880852" y="653731"/>
                  <a:pt x="899215" y="673562"/>
                  <a:pt x="921988" y="674299"/>
                </a:cubicBezTo>
                <a:cubicBezTo>
                  <a:pt x="945489" y="675032"/>
                  <a:pt x="965323" y="655935"/>
                  <a:pt x="965323" y="632429"/>
                </a:cubicBezTo>
                <a:cubicBezTo>
                  <a:pt x="965323" y="608189"/>
                  <a:pt x="947696" y="589828"/>
                  <a:pt x="923454" y="589828"/>
                </a:cubicBezTo>
                <a:close/>
                <a:moveTo>
                  <a:pt x="1176866" y="559711"/>
                </a:moveTo>
                <a:cubicBezTo>
                  <a:pt x="1136467" y="559711"/>
                  <a:pt x="1104885" y="591296"/>
                  <a:pt x="1104148" y="630961"/>
                </a:cubicBezTo>
                <a:cubicBezTo>
                  <a:pt x="1104148" y="669890"/>
                  <a:pt x="1137203" y="703679"/>
                  <a:pt x="1176135" y="703679"/>
                </a:cubicBezTo>
                <a:cubicBezTo>
                  <a:pt x="1215797" y="704412"/>
                  <a:pt x="1248118" y="672094"/>
                  <a:pt x="1248118" y="631695"/>
                </a:cubicBezTo>
                <a:cubicBezTo>
                  <a:pt x="1248118" y="591296"/>
                  <a:pt x="1217265" y="560445"/>
                  <a:pt x="1176866" y="559711"/>
                </a:cubicBezTo>
                <a:close/>
                <a:moveTo>
                  <a:pt x="1067330" y="324937"/>
                </a:moveTo>
                <a:cubicBezTo>
                  <a:pt x="1080276" y="324845"/>
                  <a:pt x="1093130" y="332007"/>
                  <a:pt x="1104148" y="346698"/>
                </a:cubicBezTo>
                <a:cubicBezTo>
                  <a:pt x="1198170" y="467159"/>
                  <a:pt x="1291453" y="587623"/>
                  <a:pt x="1385475" y="708085"/>
                </a:cubicBezTo>
                <a:cubicBezTo>
                  <a:pt x="1397226" y="723510"/>
                  <a:pt x="1402368" y="739669"/>
                  <a:pt x="1393551" y="758769"/>
                </a:cubicBezTo>
                <a:cubicBezTo>
                  <a:pt x="1384005" y="777130"/>
                  <a:pt x="1368580" y="783741"/>
                  <a:pt x="1348748" y="783007"/>
                </a:cubicBezTo>
                <a:cubicBezTo>
                  <a:pt x="1336995" y="783007"/>
                  <a:pt x="1325979" y="783007"/>
                  <a:pt x="1308349" y="783007"/>
                </a:cubicBezTo>
                <a:cubicBezTo>
                  <a:pt x="1354625" y="842503"/>
                  <a:pt x="1397226" y="898328"/>
                  <a:pt x="1440566" y="953419"/>
                </a:cubicBezTo>
                <a:cubicBezTo>
                  <a:pt x="1439829" y="954153"/>
                  <a:pt x="1439096" y="955620"/>
                  <a:pt x="1438359" y="956357"/>
                </a:cubicBezTo>
                <a:cubicBezTo>
                  <a:pt x="1406041" y="935055"/>
                  <a:pt x="1373722" y="913753"/>
                  <a:pt x="1342135" y="892451"/>
                </a:cubicBezTo>
                <a:cubicBezTo>
                  <a:pt x="1314959" y="874088"/>
                  <a:pt x="1287044" y="858663"/>
                  <a:pt x="1252524" y="859399"/>
                </a:cubicBezTo>
                <a:cubicBezTo>
                  <a:pt x="1204781" y="860867"/>
                  <a:pt x="1161443" y="892451"/>
                  <a:pt x="1145284" y="937993"/>
                </a:cubicBezTo>
                <a:cubicBezTo>
                  <a:pt x="1129122" y="983533"/>
                  <a:pt x="1142346" y="1036419"/>
                  <a:pt x="1179073" y="1066536"/>
                </a:cubicBezTo>
                <a:cubicBezTo>
                  <a:pt x="1197436" y="1081961"/>
                  <a:pt x="1218002" y="1094448"/>
                  <a:pt x="1237833" y="1107669"/>
                </a:cubicBezTo>
                <a:cubicBezTo>
                  <a:pt x="1331852" y="1170104"/>
                  <a:pt x="1425875" y="1232539"/>
                  <a:pt x="1519891" y="1294974"/>
                </a:cubicBezTo>
                <a:cubicBezTo>
                  <a:pt x="1532381" y="1303052"/>
                  <a:pt x="1537521" y="1311867"/>
                  <a:pt x="1534583" y="1326558"/>
                </a:cubicBezTo>
                <a:cubicBezTo>
                  <a:pt x="1522096" y="1392666"/>
                  <a:pt x="1510345" y="1458773"/>
                  <a:pt x="1497856" y="1524880"/>
                </a:cubicBezTo>
                <a:cubicBezTo>
                  <a:pt x="1488310" y="1574094"/>
                  <a:pt x="1477290" y="1622574"/>
                  <a:pt x="1469946" y="1671786"/>
                </a:cubicBezTo>
                <a:cubicBezTo>
                  <a:pt x="1467005" y="1691620"/>
                  <a:pt x="1458927" y="1696760"/>
                  <a:pt x="1439829" y="1696760"/>
                </a:cubicBezTo>
                <a:cubicBezTo>
                  <a:pt x="1379596" y="1695292"/>
                  <a:pt x="1319368" y="1696760"/>
                  <a:pt x="1259135" y="1696026"/>
                </a:cubicBezTo>
                <a:cubicBezTo>
                  <a:pt x="1243709" y="1696026"/>
                  <a:pt x="1240037" y="1700435"/>
                  <a:pt x="1240037" y="1715857"/>
                </a:cubicBezTo>
                <a:cubicBezTo>
                  <a:pt x="1240771" y="1821630"/>
                  <a:pt x="1240037" y="1927403"/>
                  <a:pt x="1240037" y="2033175"/>
                </a:cubicBezTo>
                <a:cubicBezTo>
                  <a:pt x="1240037" y="2042541"/>
                  <a:pt x="1239762" y="2049840"/>
                  <a:pt x="1238786" y="2055521"/>
                </a:cubicBezTo>
                <a:lnTo>
                  <a:pt x="1237896" y="2057584"/>
                </a:lnTo>
                <a:lnTo>
                  <a:pt x="970120" y="2057584"/>
                </a:lnTo>
                <a:lnTo>
                  <a:pt x="968995" y="2039786"/>
                </a:lnTo>
                <a:cubicBezTo>
                  <a:pt x="968995" y="1933279"/>
                  <a:pt x="968261" y="1826773"/>
                  <a:pt x="968995" y="1720266"/>
                </a:cubicBezTo>
                <a:cubicBezTo>
                  <a:pt x="968995" y="1701169"/>
                  <a:pt x="964589" y="1696026"/>
                  <a:pt x="944758" y="1696026"/>
                </a:cubicBezTo>
                <a:cubicBezTo>
                  <a:pt x="858083" y="1697497"/>
                  <a:pt x="770673" y="1696026"/>
                  <a:pt x="684001" y="1696760"/>
                </a:cubicBezTo>
                <a:cubicBezTo>
                  <a:pt x="670777" y="1696760"/>
                  <a:pt x="664901" y="1693822"/>
                  <a:pt x="663431" y="1679867"/>
                </a:cubicBezTo>
                <a:cubicBezTo>
                  <a:pt x="659758" y="1645344"/>
                  <a:pt x="656086" y="1610821"/>
                  <a:pt x="656086" y="1576299"/>
                </a:cubicBezTo>
                <a:cubicBezTo>
                  <a:pt x="656086" y="1474198"/>
                  <a:pt x="656086" y="1372100"/>
                  <a:pt x="656086" y="1270000"/>
                </a:cubicBezTo>
                <a:cubicBezTo>
                  <a:pt x="656086" y="1259717"/>
                  <a:pt x="657556" y="1250903"/>
                  <a:pt x="664167" y="1242088"/>
                </a:cubicBezTo>
                <a:cubicBezTo>
                  <a:pt x="729537" y="1155412"/>
                  <a:pt x="794180" y="1068003"/>
                  <a:pt x="858816" y="980594"/>
                </a:cubicBezTo>
                <a:cubicBezTo>
                  <a:pt x="861018" y="977656"/>
                  <a:pt x="863225" y="975454"/>
                  <a:pt x="867631" y="971046"/>
                </a:cubicBezTo>
                <a:cubicBezTo>
                  <a:pt x="874241" y="997490"/>
                  <a:pt x="885995" y="1018055"/>
                  <a:pt x="910232" y="1029075"/>
                </a:cubicBezTo>
                <a:cubicBezTo>
                  <a:pt x="925661" y="1036419"/>
                  <a:pt x="941817" y="1038623"/>
                  <a:pt x="958713" y="1033481"/>
                </a:cubicBezTo>
                <a:cubicBezTo>
                  <a:pt x="993235" y="1023932"/>
                  <a:pt x="1017476" y="990880"/>
                  <a:pt x="1013067" y="957091"/>
                </a:cubicBezTo>
                <a:cubicBezTo>
                  <a:pt x="1007924" y="915958"/>
                  <a:pt x="980015" y="893922"/>
                  <a:pt x="927125" y="891718"/>
                </a:cubicBezTo>
                <a:cubicBezTo>
                  <a:pt x="935943" y="879231"/>
                  <a:pt x="944024" y="867477"/>
                  <a:pt x="952102" y="855727"/>
                </a:cubicBezTo>
                <a:cubicBezTo>
                  <a:pt x="998378" y="782273"/>
                  <a:pt x="960180" y="691192"/>
                  <a:pt x="875709" y="673562"/>
                </a:cubicBezTo>
                <a:cubicBezTo>
                  <a:pt x="836048" y="665484"/>
                  <a:pt x="801524" y="677234"/>
                  <a:pt x="772144" y="705146"/>
                </a:cubicBezTo>
                <a:cubicBezTo>
                  <a:pt x="759654" y="713961"/>
                  <a:pt x="750108" y="725714"/>
                  <a:pt x="739823" y="738201"/>
                </a:cubicBezTo>
                <a:cubicBezTo>
                  <a:pt x="736148" y="724244"/>
                  <a:pt x="744229" y="716166"/>
                  <a:pt x="750108" y="707351"/>
                </a:cubicBezTo>
                <a:cubicBezTo>
                  <a:pt x="843391" y="586889"/>
                  <a:pt x="935943" y="467159"/>
                  <a:pt x="1029960" y="346698"/>
                </a:cubicBezTo>
                <a:cubicBezTo>
                  <a:pt x="1041346" y="332375"/>
                  <a:pt x="1054384" y="325029"/>
                  <a:pt x="1067330" y="324937"/>
                </a:cubicBezTo>
                <a:close/>
                <a:moveTo>
                  <a:pt x="1059343" y="0"/>
                </a:moveTo>
                <a:cubicBezTo>
                  <a:pt x="1064487" y="0"/>
                  <a:pt x="1068895" y="0"/>
                  <a:pt x="1073303" y="0"/>
                </a:cubicBezTo>
                <a:cubicBezTo>
                  <a:pt x="1085788" y="18364"/>
                  <a:pt x="1099742" y="35991"/>
                  <a:pt x="1110762" y="55825"/>
                </a:cubicBezTo>
                <a:cubicBezTo>
                  <a:pt x="1120311" y="72718"/>
                  <a:pt x="1134268" y="82266"/>
                  <a:pt x="1152629" y="86675"/>
                </a:cubicBezTo>
                <a:cubicBezTo>
                  <a:pt x="1169522" y="90347"/>
                  <a:pt x="1186417" y="94753"/>
                  <a:pt x="1202577" y="99896"/>
                </a:cubicBezTo>
                <a:cubicBezTo>
                  <a:pt x="1221674" y="105773"/>
                  <a:pt x="1223881" y="113117"/>
                  <a:pt x="1211392" y="129276"/>
                </a:cubicBezTo>
                <a:cubicBezTo>
                  <a:pt x="1207719" y="133685"/>
                  <a:pt x="1204781" y="138825"/>
                  <a:pt x="1200375" y="142500"/>
                </a:cubicBezTo>
                <a:cubicBezTo>
                  <a:pt x="1164382" y="174084"/>
                  <a:pt x="1157774" y="213013"/>
                  <a:pt x="1164382" y="258555"/>
                </a:cubicBezTo>
                <a:cubicBezTo>
                  <a:pt x="1169522" y="291607"/>
                  <a:pt x="1161446" y="296750"/>
                  <a:pt x="1130593" y="284997"/>
                </a:cubicBezTo>
                <a:cubicBezTo>
                  <a:pt x="1129859" y="284997"/>
                  <a:pt x="1129122" y="284263"/>
                  <a:pt x="1128391" y="284263"/>
                </a:cubicBezTo>
                <a:cubicBezTo>
                  <a:pt x="1086522" y="260756"/>
                  <a:pt x="1046122" y="261493"/>
                  <a:pt x="1003521" y="283529"/>
                </a:cubicBezTo>
                <a:cubicBezTo>
                  <a:pt x="970469" y="299688"/>
                  <a:pt x="963122" y="294545"/>
                  <a:pt x="968262" y="257084"/>
                </a:cubicBezTo>
                <a:cubicBezTo>
                  <a:pt x="974872" y="208607"/>
                  <a:pt x="961651" y="170412"/>
                  <a:pt x="927129" y="135887"/>
                </a:cubicBezTo>
                <a:cubicBezTo>
                  <a:pt x="905092" y="113851"/>
                  <a:pt x="908765" y="101364"/>
                  <a:pt x="938145" y="97692"/>
                </a:cubicBezTo>
                <a:cubicBezTo>
                  <a:pt x="988833" y="90347"/>
                  <a:pt x="1024823" y="66107"/>
                  <a:pt x="1046122" y="19831"/>
                </a:cubicBezTo>
                <a:cubicBezTo>
                  <a:pt x="1049060" y="12487"/>
                  <a:pt x="1054940" y="6611"/>
                  <a:pt x="1059343" y="0"/>
                </a:cubicBezTo>
                <a:close/>
              </a:path>
            </a:pathLst>
          </a:custGeom>
          <a:solidFill>
            <a:schemeClr val="accent2"/>
          </a:solidFill>
          <a:ln w="2602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/>
          </a:p>
        </p:txBody>
      </p:sp>
      <p:sp>
        <p:nvSpPr>
          <p:cNvPr id="34" name="任意多边形: 形状 33">
            <a:extLst>
              <a:ext uri="{FF2B5EF4-FFF2-40B4-BE49-F238E27FC236}">
                <a16:creationId xmlns:a16="http://schemas.microsoft.com/office/drawing/2014/main" id="{E48904F2-4E02-4A2E-81AD-EC284E484CA0}"/>
              </a:ext>
            </a:extLst>
          </p:cNvPr>
          <p:cNvSpPr/>
          <p:nvPr/>
        </p:nvSpPr>
        <p:spPr>
          <a:xfrm>
            <a:off x="6027358" y="2708816"/>
            <a:ext cx="393278" cy="407178"/>
          </a:xfrm>
          <a:custGeom>
            <a:avLst/>
            <a:gdLst>
              <a:gd name="connsiteX0" fmla="*/ 175578 w 393278"/>
              <a:gd name="connsiteY0" fmla="*/ 351016 h 407178"/>
              <a:gd name="connsiteX1" fmla="*/ 189619 w 393278"/>
              <a:gd name="connsiteY1" fmla="*/ 351016 h 407178"/>
              <a:gd name="connsiteX2" fmla="*/ 189619 w 393278"/>
              <a:gd name="connsiteY2" fmla="*/ 407178 h 407178"/>
              <a:gd name="connsiteX3" fmla="*/ 175578 w 393278"/>
              <a:gd name="connsiteY3" fmla="*/ 407178 h 407178"/>
              <a:gd name="connsiteX4" fmla="*/ 175508 w 393278"/>
              <a:gd name="connsiteY4" fmla="*/ 322934 h 407178"/>
              <a:gd name="connsiteX5" fmla="*/ 189549 w 393278"/>
              <a:gd name="connsiteY5" fmla="*/ 322934 h 407178"/>
              <a:gd name="connsiteX6" fmla="*/ 189549 w 393278"/>
              <a:gd name="connsiteY6" fmla="*/ 336975 h 407178"/>
              <a:gd name="connsiteX7" fmla="*/ 175508 w 393278"/>
              <a:gd name="connsiteY7" fmla="*/ 336975 h 407178"/>
              <a:gd name="connsiteX8" fmla="*/ 103058 w 393278"/>
              <a:gd name="connsiteY8" fmla="*/ 138441 h 407178"/>
              <a:gd name="connsiteX9" fmla="*/ 126014 w 393278"/>
              <a:gd name="connsiteY9" fmla="*/ 158308 h 407178"/>
              <a:gd name="connsiteX10" fmla="*/ 173542 w 393278"/>
              <a:gd name="connsiteY10" fmla="*/ 213909 h 407178"/>
              <a:gd name="connsiteX11" fmla="*/ 174525 w 393278"/>
              <a:gd name="connsiteY11" fmla="*/ 215524 h 407178"/>
              <a:gd name="connsiteX12" fmla="*/ 162520 w 393278"/>
              <a:gd name="connsiteY12" fmla="*/ 222825 h 407178"/>
              <a:gd name="connsiteX13" fmla="*/ 161607 w 393278"/>
              <a:gd name="connsiteY13" fmla="*/ 221351 h 407178"/>
              <a:gd name="connsiteX14" fmla="*/ 116818 w 393278"/>
              <a:gd name="connsiteY14" fmla="*/ 168909 h 407178"/>
              <a:gd name="connsiteX15" fmla="*/ 93861 w 393278"/>
              <a:gd name="connsiteY15" fmla="*/ 149041 h 407178"/>
              <a:gd name="connsiteX16" fmla="*/ 283270 w 393278"/>
              <a:gd name="connsiteY16" fmla="*/ 100039 h 407178"/>
              <a:gd name="connsiteX17" fmla="*/ 292466 w 393278"/>
              <a:gd name="connsiteY17" fmla="*/ 110640 h 407178"/>
              <a:gd name="connsiteX18" fmla="*/ 269510 w 393278"/>
              <a:gd name="connsiteY18" fmla="*/ 130507 h 407178"/>
              <a:gd name="connsiteX19" fmla="*/ 189689 w 393278"/>
              <a:gd name="connsiteY19" fmla="*/ 308894 h 407178"/>
              <a:gd name="connsiteX20" fmla="*/ 175648 w 393278"/>
              <a:gd name="connsiteY20" fmla="*/ 308894 h 407178"/>
              <a:gd name="connsiteX21" fmla="*/ 260313 w 393278"/>
              <a:gd name="connsiteY21" fmla="*/ 119907 h 407178"/>
              <a:gd name="connsiteX22" fmla="*/ 25484 w 393278"/>
              <a:gd name="connsiteY22" fmla="*/ 38401 h 407178"/>
              <a:gd name="connsiteX23" fmla="*/ 66763 w 393278"/>
              <a:gd name="connsiteY23" fmla="*/ 60094 h 407178"/>
              <a:gd name="connsiteX24" fmla="*/ 108042 w 393278"/>
              <a:gd name="connsiteY24" fmla="*/ 38401 h 407178"/>
              <a:gd name="connsiteX25" fmla="*/ 100180 w 393278"/>
              <a:gd name="connsiteY25" fmla="*/ 84384 h 407178"/>
              <a:gd name="connsiteX26" fmla="*/ 133526 w 393278"/>
              <a:gd name="connsiteY26" fmla="*/ 116888 h 407178"/>
              <a:gd name="connsiteX27" fmla="*/ 87403 w 393278"/>
              <a:gd name="connsiteY27" fmla="*/ 123628 h 407178"/>
              <a:gd name="connsiteX28" fmla="*/ 66763 w 393278"/>
              <a:gd name="connsiteY28" fmla="*/ 165399 h 407178"/>
              <a:gd name="connsiteX29" fmla="*/ 46123 w 393278"/>
              <a:gd name="connsiteY29" fmla="*/ 123628 h 407178"/>
              <a:gd name="connsiteX30" fmla="*/ 0 w 393278"/>
              <a:gd name="connsiteY30" fmla="*/ 116888 h 407178"/>
              <a:gd name="connsiteX31" fmla="*/ 33417 w 393278"/>
              <a:gd name="connsiteY31" fmla="*/ 84384 h 407178"/>
              <a:gd name="connsiteX32" fmla="*/ 285236 w 393278"/>
              <a:gd name="connsiteY32" fmla="*/ 0 h 407178"/>
              <a:gd name="connsiteX33" fmla="*/ 326515 w 393278"/>
              <a:gd name="connsiteY33" fmla="*/ 21693 h 407178"/>
              <a:gd name="connsiteX34" fmla="*/ 367794 w 393278"/>
              <a:gd name="connsiteY34" fmla="*/ 0 h 407178"/>
              <a:gd name="connsiteX35" fmla="*/ 359932 w 393278"/>
              <a:gd name="connsiteY35" fmla="*/ 45983 h 407178"/>
              <a:gd name="connsiteX36" fmla="*/ 393278 w 393278"/>
              <a:gd name="connsiteY36" fmla="*/ 78487 h 407178"/>
              <a:gd name="connsiteX37" fmla="*/ 347155 w 393278"/>
              <a:gd name="connsiteY37" fmla="*/ 85227 h 407178"/>
              <a:gd name="connsiteX38" fmla="*/ 326515 w 393278"/>
              <a:gd name="connsiteY38" fmla="*/ 126998 h 407178"/>
              <a:gd name="connsiteX39" fmla="*/ 305875 w 393278"/>
              <a:gd name="connsiteY39" fmla="*/ 85227 h 407178"/>
              <a:gd name="connsiteX40" fmla="*/ 259752 w 393278"/>
              <a:gd name="connsiteY40" fmla="*/ 78487 h 407178"/>
              <a:gd name="connsiteX41" fmla="*/ 293169 w 393278"/>
              <a:gd name="connsiteY41" fmla="*/ 45983 h 4071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393278" h="407178">
                <a:moveTo>
                  <a:pt x="175578" y="351016"/>
                </a:moveTo>
                <a:lnTo>
                  <a:pt x="189619" y="351016"/>
                </a:lnTo>
                <a:lnTo>
                  <a:pt x="189619" y="407178"/>
                </a:lnTo>
                <a:lnTo>
                  <a:pt x="175578" y="407178"/>
                </a:lnTo>
                <a:close/>
                <a:moveTo>
                  <a:pt x="175508" y="322934"/>
                </a:moveTo>
                <a:lnTo>
                  <a:pt x="189549" y="322934"/>
                </a:lnTo>
                <a:lnTo>
                  <a:pt x="189549" y="336975"/>
                </a:lnTo>
                <a:lnTo>
                  <a:pt x="175508" y="336975"/>
                </a:lnTo>
                <a:close/>
                <a:moveTo>
                  <a:pt x="103058" y="138441"/>
                </a:moveTo>
                <a:lnTo>
                  <a:pt x="126014" y="158308"/>
                </a:lnTo>
                <a:cubicBezTo>
                  <a:pt x="144548" y="174385"/>
                  <a:pt x="160554" y="193129"/>
                  <a:pt x="173542" y="213909"/>
                </a:cubicBezTo>
                <a:lnTo>
                  <a:pt x="174525" y="215524"/>
                </a:lnTo>
                <a:lnTo>
                  <a:pt x="162520" y="222825"/>
                </a:lnTo>
                <a:lnTo>
                  <a:pt x="161607" y="221351"/>
                </a:lnTo>
                <a:cubicBezTo>
                  <a:pt x="149322" y="201694"/>
                  <a:pt x="134298" y="184073"/>
                  <a:pt x="116818" y="168909"/>
                </a:cubicBezTo>
                <a:lnTo>
                  <a:pt x="93861" y="149041"/>
                </a:lnTo>
                <a:close/>
                <a:moveTo>
                  <a:pt x="283270" y="100039"/>
                </a:moveTo>
                <a:lnTo>
                  <a:pt x="292466" y="110640"/>
                </a:lnTo>
                <a:lnTo>
                  <a:pt x="269510" y="130507"/>
                </a:lnTo>
                <a:cubicBezTo>
                  <a:pt x="219526" y="173823"/>
                  <a:pt x="189689" y="240516"/>
                  <a:pt x="189689" y="308894"/>
                </a:cubicBezTo>
                <a:lnTo>
                  <a:pt x="175648" y="308894"/>
                </a:lnTo>
                <a:cubicBezTo>
                  <a:pt x="175648" y="236444"/>
                  <a:pt x="207310" y="165820"/>
                  <a:pt x="260313" y="119907"/>
                </a:cubicBezTo>
                <a:close/>
                <a:moveTo>
                  <a:pt x="25484" y="38401"/>
                </a:moveTo>
                <a:lnTo>
                  <a:pt x="66763" y="60094"/>
                </a:lnTo>
                <a:lnTo>
                  <a:pt x="108042" y="38401"/>
                </a:lnTo>
                <a:lnTo>
                  <a:pt x="100180" y="84384"/>
                </a:lnTo>
                <a:lnTo>
                  <a:pt x="133526" y="116888"/>
                </a:lnTo>
                <a:lnTo>
                  <a:pt x="87403" y="123628"/>
                </a:lnTo>
                <a:lnTo>
                  <a:pt x="66763" y="165399"/>
                </a:lnTo>
                <a:lnTo>
                  <a:pt x="46123" y="123628"/>
                </a:lnTo>
                <a:lnTo>
                  <a:pt x="0" y="116888"/>
                </a:lnTo>
                <a:lnTo>
                  <a:pt x="33417" y="84384"/>
                </a:lnTo>
                <a:close/>
                <a:moveTo>
                  <a:pt x="285236" y="0"/>
                </a:moveTo>
                <a:lnTo>
                  <a:pt x="326515" y="21693"/>
                </a:lnTo>
                <a:lnTo>
                  <a:pt x="367794" y="0"/>
                </a:lnTo>
                <a:lnTo>
                  <a:pt x="359932" y="45983"/>
                </a:lnTo>
                <a:lnTo>
                  <a:pt x="393278" y="78487"/>
                </a:lnTo>
                <a:lnTo>
                  <a:pt x="347155" y="85227"/>
                </a:lnTo>
                <a:lnTo>
                  <a:pt x="326515" y="126998"/>
                </a:lnTo>
                <a:lnTo>
                  <a:pt x="305875" y="85227"/>
                </a:lnTo>
                <a:lnTo>
                  <a:pt x="259752" y="78487"/>
                </a:lnTo>
                <a:lnTo>
                  <a:pt x="293169" y="45983"/>
                </a:lnTo>
                <a:close/>
              </a:path>
            </a:pathLst>
          </a:custGeom>
          <a:solidFill>
            <a:schemeClr val="accent2"/>
          </a:solidFill>
          <a:ln w="1667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>
              <a:latin typeface="+mj-ea"/>
              <a:ea typeface="+mj-ea"/>
            </a:endParaRPr>
          </a:p>
        </p:txBody>
      </p:sp>
      <p:sp>
        <p:nvSpPr>
          <p:cNvPr id="36" name="任意多边形: 形状 35">
            <a:extLst>
              <a:ext uri="{FF2B5EF4-FFF2-40B4-BE49-F238E27FC236}">
                <a16:creationId xmlns:a16="http://schemas.microsoft.com/office/drawing/2014/main" id="{B30E5273-305F-4FE6-8E8D-417A65137270}"/>
              </a:ext>
            </a:extLst>
          </p:cNvPr>
          <p:cNvSpPr/>
          <p:nvPr/>
        </p:nvSpPr>
        <p:spPr>
          <a:xfrm flipH="1">
            <a:off x="5105138" y="2287429"/>
            <a:ext cx="356028" cy="361894"/>
          </a:xfrm>
          <a:custGeom>
            <a:avLst/>
            <a:gdLst>
              <a:gd name="connsiteX0" fmla="*/ 17159 w 2154554"/>
              <a:gd name="connsiteY0" fmla="*/ 1988435 h 2190048"/>
              <a:gd name="connsiteX1" fmla="*/ 93982 w 2154554"/>
              <a:gd name="connsiteY1" fmla="*/ 2001694 h 2190048"/>
              <a:gd name="connsiteX2" fmla="*/ 77994 w 2154554"/>
              <a:gd name="connsiteY2" fmla="*/ 2190048 h 2190048"/>
              <a:gd name="connsiteX3" fmla="*/ 0 w 2154554"/>
              <a:gd name="connsiteY3" fmla="*/ 2190048 h 2190048"/>
              <a:gd name="connsiteX4" fmla="*/ 17159 w 2154554"/>
              <a:gd name="connsiteY4" fmla="*/ 1988435 h 2190048"/>
              <a:gd name="connsiteX5" fmla="*/ 57325 w 2154554"/>
              <a:gd name="connsiteY5" fmla="*/ 1826989 h 2190048"/>
              <a:gd name="connsiteX6" fmla="*/ 131419 w 2154554"/>
              <a:gd name="connsiteY6" fmla="*/ 1851167 h 2190048"/>
              <a:gd name="connsiteX7" fmla="*/ 109971 w 2154554"/>
              <a:gd name="connsiteY7" fmla="*/ 1926430 h 2190048"/>
              <a:gd name="connsiteX8" fmla="*/ 34317 w 2154554"/>
              <a:gd name="connsiteY8" fmla="*/ 1907712 h 2190048"/>
              <a:gd name="connsiteX9" fmla="*/ 57325 w 2154554"/>
              <a:gd name="connsiteY9" fmla="*/ 1826989 h 2190048"/>
              <a:gd name="connsiteX10" fmla="*/ 1171071 w 2154554"/>
              <a:gd name="connsiteY10" fmla="*/ 1669442 h 2190048"/>
              <a:gd name="connsiteX11" fmla="*/ 1249064 w 2154554"/>
              <a:gd name="connsiteY11" fmla="*/ 1669442 h 2190048"/>
              <a:gd name="connsiteX12" fmla="*/ 1249064 w 2154554"/>
              <a:gd name="connsiteY12" fmla="*/ 1729887 h 2190048"/>
              <a:gd name="connsiteX13" fmla="*/ 1171071 w 2154554"/>
              <a:gd name="connsiteY13" fmla="*/ 1729887 h 2190048"/>
              <a:gd name="connsiteX14" fmla="*/ 813854 w 2154554"/>
              <a:gd name="connsiteY14" fmla="*/ 1552809 h 2190048"/>
              <a:gd name="connsiteX15" fmla="*/ 881404 w 2154554"/>
              <a:gd name="connsiteY15" fmla="*/ 1591798 h 2190048"/>
              <a:gd name="connsiteX16" fmla="*/ 851188 w 2154554"/>
              <a:gd name="connsiteY16" fmla="*/ 1644149 h 2190048"/>
              <a:gd name="connsiteX17" fmla="*/ 783638 w 2154554"/>
              <a:gd name="connsiteY17" fmla="*/ 1605160 h 2190048"/>
              <a:gd name="connsiteX18" fmla="*/ 1606524 w 2154554"/>
              <a:gd name="connsiteY18" fmla="*/ 1552513 h 2190048"/>
              <a:gd name="connsiteX19" fmla="*/ 1636746 w 2154554"/>
              <a:gd name="connsiteY19" fmla="*/ 1604857 h 2190048"/>
              <a:gd name="connsiteX20" fmla="*/ 1569204 w 2154554"/>
              <a:gd name="connsiteY20" fmla="*/ 1643854 h 2190048"/>
              <a:gd name="connsiteX21" fmla="*/ 1538982 w 2154554"/>
              <a:gd name="connsiteY21" fmla="*/ 1591509 h 2190048"/>
              <a:gd name="connsiteX22" fmla="*/ 1171071 w 2154554"/>
              <a:gd name="connsiteY22" fmla="*/ 1367218 h 2190048"/>
              <a:gd name="connsiteX23" fmla="*/ 1249064 w 2154554"/>
              <a:gd name="connsiteY23" fmla="*/ 1367218 h 2190048"/>
              <a:gd name="connsiteX24" fmla="*/ 1249064 w 2154554"/>
              <a:gd name="connsiteY24" fmla="*/ 1608997 h 2190048"/>
              <a:gd name="connsiteX25" fmla="*/ 1171071 w 2154554"/>
              <a:gd name="connsiteY25" fmla="*/ 1608997 h 2190048"/>
              <a:gd name="connsiteX26" fmla="*/ 1063165 w 2154554"/>
              <a:gd name="connsiteY26" fmla="*/ 1342592 h 2190048"/>
              <a:gd name="connsiteX27" fmla="*/ 1138499 w 2154554"/>
              <a:gd name="connsiteY27" fmla="*/ 1362777 h 2190048"/>
              <a:gd name="connsiteX28" fmla="*/ 997710 w 2154554"/>
              <a:gd name="connsiteY28" fmla="*/ 1888230 h 2190048"/>
              <a:gd name="connsiteX29" fmla="*/ 922377 w 2154554"/>
              <a:gd name="connsiteY29" fmla="*/ 1868045 h 2190048"/>
              <a:gd name="connsiteX30" fmla="*/ 977084 w 2154554"/>
              <a:gd name="connsiteY30" fmla="*/ 1663865 h 2190048"/>
              <a:gd name="connsiteX31" fmla="*/ 977076 w 2154554"/>
              <a:gd name="connsiteY31" fmla="*/ 1663863 h 2190048"/>
              <a:gd name="connsiteX32" fmla="*/ 1063063 w 2154554"/>
              <a:gd name="connsiteY32" fmla="*/ 1342941 h 2190048"/>
              <a:gd name="connsiteX33" fmla="*/ 1063071 w 2154554"/>
              <a:gd name="connsiteY33" fmla="*/ 1342943 h 2190048"/>
              <a:gd name="connsiteX34" fmla="*/ 1357435 w 2154554"/>
              <a:gd name="connsiteY34" fmla="*/ 1342542 h 2190048"/>
              <a:gd name="connsiteX35" fmla="*/ 1357515 w 2154554"/>
              <a:gd name="connsiteY35" fmla="*/ 1342841 h 2190048"/>
              <a:gd name="connsiteX36" fmla="*/ 1357576 w 2154554"/>
              <a:gd name="connsiteY36" fmla="*/ 1342825 h 2190048"/>
              <a:gd name="connsiteX37" fmla="*/ 1443563 w 2154554"/>
              <a:gd name="connsiteY37" fmla="*/ 1663747 h 2190048"/>
              <a:gd name="connsiteX38" fmla="*/ 1443503 w 2154554"/>
              <a:gd name="connsiteY38" fmla="*/ 1663763 h 2190048"/>
              <a:gd name="connsiteX39" fmla="*/ 1498224 w 2154554"/>
              <a:gd name="connsiteY39" fmla="*/ 1867995 h 2190048"/>
              <a:gd name="connsiteX40" fmla="*/ 1422890 w 2154554"/>
              <a:gd name="connsiteY40" fmla="*/ 1888180 h 2190048"/>
              <a:gd name="connsiteX41" fmla="*/ 1282102 w 2154554"/>
              <a:gd name="connsiteY41" fmla="*/ 1362726 h 2190048"/>
              <a:gd name="connsiteX42" fmla="*/ 964914 w 2154554"/>
              <a:gd name="connsiteY42" fmla="*/ 1290947 h 2190048"/>
              <a:gd name="connsiteX43" fmla="*/ 1032464 w 2154554"/>
              <a:gd name="connsiteY43" fmla="*/ 1329936 h 2190048"/>
              <a:gd name="connsiteX44" fmla="*/ 911598 w 2154554"/>
              <a:gd name="connsiteY44" fmla="*/ 1539341 h 2190048"/>
              <a:gd name="connsiteX45" fmla="*/ 844048 w 2154554"/>
              <a:gd name="connsiteY45" fmla="*/ 1500352 h 2190048"/>
              <a:gd name="connsiteX46" fmla="*/ 1455530 w 2154554"/>
              <a:gd name="connsiteY46" fmla="*/ 1290945 h 2190048"/>
              <a:gd name="connsiteX47" fmla="*/ 1576420 w 2154554"/>
              <a:gd name="connsiteY47" fmla="*/ 1500326 h 2190048"/>
              <a:gd name="connsiteX48" fmla="*/ 1508877 w 2154554"/>
              <a:gd name="connsiteY48" fmla="*/ 1539323 h 2190048"/>
              <a:gd name="connsiteX49" fmla="*/ 1387988 w 2154554"/>
              <a:gd name="connsiteY49" fmla="*/ 1329942 h 2190048"/>
              <a:gd name="connsiteX50" fmla="*/ 1857705 w 2154554"/>
              <a:gd name="connsiteY50" fmla="*/ 1273146 h 2190048"/>
              <a:gd name="connsiteX51" fmla="*/ 1910050 w 2154554"/>
              <a:gd name="connsiteY51" fmla="*/ 1303368 h 2190048"/>
              <a:gd name="connsiteX52" fmla="*/ 1871054 w 2154554"/>
              <a:gd name="connsiteY52" fmla="*/ 1370910 h 2190048"/>
              <a:gd name="connsiteX53" fmla="*/ 1818709 w 2154554"/>
              <a:gd name="connsiteY53" fmla="*/ 1340688 h 2190048"/>
              <a:gd name="connsiteX54" fmla="*/ 883637 w 2154554"/>
              <a:gd name="connsiteY54" fmla="*/ 1215787 h 2190048"/>
              <a:gd name="connsiteX55" fmla="*/ 938786 w 2154554"/>
              <a:gd name="connsiteY55" fmla="*/ 1270937 h 2190048"/>
              <a:gd name="connsiteX56" fmla="*/ 596862 w 2154554"/>
              <a:gd name="connsiteY56" fmla="*/ 1612861 h 2190048"/>
              <a:gd name="connsiteX57" fmla="*/ 541712 w 2154554"/>
              <a:gd name="connsiteY57" fmla="*/ 1557712 h 2190048"/>
              <a:gd name="connsiteX58" fmla="*/ 648626 w 2154554"/>
              <a:gd name="connsiteY58" fmla="*/ 1450798 h 2190048"/>
              <a:gd name="connsiteX59" fmla="*/ 648625 w 2154554"/>
              <a:gd name="connsiteY59" fmla="*/ 1450798 h 2190048"/>
              <a:gd name="connsiteX60" fmla="*/ 883561 w 2154554"/>
              <a:gd name="connsiteY60" fmla="*/ 1215862 h 2190048"/>
              <a:gd name="connsiteX61" fmla="*/ 883562 w 2154554"/>
              <a:gd name="connsiteY61" fmla="*/ 1215863 h 2190048"/>
              <a:gd name="connsiteX62" fmla="*/ 1536855 w 2154554"/>
              <a:gd name="connsiteY62" fmla="*/ 1215596 h 2190048"/>
              <a:gd name="connsiteX63" fmla="*/ 1672292 w 2154554"/>
              <a:gd name="connsiteY63" fmla="*/ 1351033 h 2190048"/>
              <a:gd name="connsiteX64" fmla="*/ 1708056 w 2154554"/>
              <a:gd name="connsiteY64" fmla="*/ 1386715 h 2190048"/>
              <a:gd name="connsiteX65" fmla="*/ 1878861 w 2154554"/>
              <a:gd name="connsiteY65" fmla="*/ 1557521 h 2190048"/>
              <a:gd name="connsiteX66" fmla="*/ 1823876 w 2154554"/>
              <a:gd name="connsiteY66" fmla="*/ 1612896 h 2190048"/>
              <a:gd name="connsiteX67" fmla="*/ 1716652 w 2154554"/>
              <a:gd name="connsiteY67" fmla="*/ 1505671 h 2190048"/>
              <a:gd name="connsiteX68" fmla="*/ 1716642 w 2154554"/>
              <a:gd name="connsiteY68" fmla="*/ 1505681 h 2190048"/>
              <a:gd name="connsiteX69" fmla="*/ 1481706 w 2154554"/>
              <a:gd name="connsiteY69" fmla="*/ 1270745 h 2190048"/>
              <a:gd name="connsiteX70" fmla="*/ 1596151 w 2154554"/>
              <a:gd name="connsiteY70" fmla="*/ 1122171 h 2190048"/>
              <a:gd name="connsiteX71" fmla="*/ 1805532 w 2154554"/>
              <a:gd name="connsiteY71" fmla="*/ 1243061 h 2190048"/>
              <a:gd name="connsiteX72" fmla="*/ 1766536 w 2154554"/>
              <a:gd name="connsiteY72" fmla="*/ 1310603 h 2190048"/>
              <a:gd name="connsiteX73" fmla="*/ 1557155 w 2154554"/>
              <a:gd name="connsiteY73" fmla="*/ 1189713 h 2190048"/>
              <a:gd name="connsiteX74" fmla="*/ 806841 w 2154554"/>
              <a:gd name="connsiteY74" fmla="*/ 1077472 h 2190048"/>
              <a:gd name="connsiteX75" fmla="*/ 831019 w 2154554"/>
              <a:gd name="connsiteY75" fmla="*/ 1151566 h 2190048"/>
              <a:gd name="connsiteX76" fmla="*/ 159106 w 2154554"/>
              <a:gd name="connsiteY76" fmla="*/ 1775903 h 2190048"/>
              <a:gd name="connsiteX77" fmla="*/ 86962 w 2154554"/>
              <a:gd name="connsiteY77" fmla="*/ 1746266 h 2190048"/>
              <a:gd name="connsiteX78" fmla="*/ 806841 w 2154554"/>
              <a:gd name="connsiteY78" fmla="*/ 1077472 h 2190048"/>
              <a:gd name="connsiteX79" fmla="*/ 1628933 w 2154554"/>
              <a:gd name="connsiteY79" fmla="*/ 1016031 h 2190048"/>
              <a:gd name="connsiteX80" fmla="*/ 1949855 w 2154554"/>
              <a:gd name="connsiteY80" fmla="*/ 1102018 h 2190048"/>
              <a:gd name="connsiteX81" fmla="*/ 1929671 w 2154554"/>
              <a:gd name="connsiteY81" fmla="*/ 1177351 h 2190048"/>
              <a:gd name="connsiteX82" fmla="*/ 1608748 w 2154554"/>
              <a:gd name="connsiteY82" fmla="*/ 1091364 h 2190048"/>
              <a:gd name="connsiteX83" fmla="*/ 1935406 w 2154554"/>
              <a:gd name="connsiteY83" fmla="*/ 905106 h 2190048"/>
              <a:gd name="connsiteX84" fmla="*/ 1995851 w 2154554"/>
              <a:gd name="connsiteY84" fmla="*/ 905106 h 2190048"/>
              <a:gd name="connsiteX85" fmla="*/ 1995851 w 2154554"/>
              <a:gd name="connsiteY85" fmla="*/ 983099 h 2190048"/>
              <a:gd name="connsiteX86" fmla="*/ 1935406 w 2154554"/>
              <a:gd name="connsiteY86" fmla="*/ 983099 h 2190048"/>
              <a:gd name="connsiteX87" fmla="*/ 1633182 w 2154554"/>
              <a:gd name="connsiteY87" fmla="*/ 905106 h 2190048"/>
              <a:gd name="connsiteX88" fmla="*/ 1874961 w 2154554"/>
              <a:gd name="connsiteY88" fmla="*/ 905106 h 2190048"/>
              <a:gd name="connsiteX89" fmla="*/ 1874961 w 2154554"/>
              <a:gd name="connsiteY89" fmla="*/ 983099 h 2190048"/>
              <a:gd name="connsiteX90" fmla="*/ 1633182 w 2154554"/>
              <a:gd name="connsiteY90" fmla="*/ 983099 h 2190048"/>
              <a:gd name="connsiteX91" fmla="*/ 545564 w 2154554"/>
              <a:gd name="connsiteY91" fmla="*/ 905106 h 2190048"/>
              <a:gd name="connsiteX92" fmla="*/ 787343 w 2154554"/>
              <a:gd name="connsiteY92" fmla="*/ 905106 h 2190048"/>
              <a:gd name="connsiteX93" fmla="*/ 787343 w 2154554"/>
              <a:gd name="connsiteY93" fmla="*/ 983099 h 2190048"/>
              <a:gd name="connsiteX94" fmla="*/ 545564 w 2154554"/>
              <a:gd name="connsiteY94" fmla="*/ 983099 h 2190048"/>
              <a:gd name="connsiteX95" fmla="*/ 424674 w 2154554"/>
              <a:gd name="connsiteY95" fmla="*/ 905106 h 2190048"/>
              <a:gd name="connsiteX96" fmla="*/ 485119 w 2154554"/>
              <a:gd name="connsiteY96" fmla="*/ 905106 h 2190048"/>
              <a:gd name="connsiteX97" fmla="*/ 485119 w 2154554"/>
              <a:gd name="connsiteY97" fmla="*/ 983099 h 2190048"/>
              <a:gd name="connsiteX98" fmla="*/ 424674 w 2154554"/>
              <a:gd name="connsiteY98" fmla="*/ 983099 h 2190048"/>
              <a:gd name="connsiteX99" fmla="*/ 1321988 w 2154554"/>
              <a:gd name="connsiteY99" fmla="*/ 661377 h 2190048"/>
              <a:gd name="connsiteX100" fmla="*/ 1302490 w 2154554"/>
              <a:gd name="connsiteY100" fmla="*/ 784996 h 2190048"/>
              <a:gd name="connsiteX101" fmla="*/ 1366835 w 2154554"/>
              <a:gd name="connsiteY101" fmla="*/ 911736 h 2190048"/>
              <a:gd name="connsiteX102" fmla="*/ 1478365 w 2154554"/>
              <a:gd name="connsiteY102" fmla="*/ 968671 h 2190048"/>
              <a:gd name="connsiteX103" fmla="*/ 1354746 w 2154554"/>
              <a:gd name="connsiteY103" fmla="*/ 988169 h 2190048"/>
              <a:gd name="connsiteX104" fmla="*/ 1254134 w 2154554"/>
              <a:gd name="connsiteY104" fmla="*/ 1088781 h 2190048"/>
              <a:gd name="connsiteX105" fmla="*/ 1234636 w 2154554"/>
              <a:gd name="connsiteY105" fmla="*/ 1212400 h 2190048"/>
              <a:gd name="connsiteX106" fmla="*/ 1177701 w 2154554"/>
              <a:gd name="connsiteY106" fmla="*/ 1100869 h 2190048"/>
              <a:gd name="connsiteX107" fmla="*/ 1050961 w 2154554"/>
              <a:gd name="connsiteY107" fmla="*/ 1036525 h 2190048"/>
              <a:gd name="connsiteX108" fmla="*/ 927342 w 2154554"/>
              <a:gd name="connsiteY108" fmla="*/ 1056023 h 2190048"/>
              <a:gd name="connsiteX109" fmla="*/ 1015864 w 2154554"/>
              <a:gd name="connsiteY109" fmla="*/ 967501 h 2190048"/>
              <a:gd name="connsiteX110" fmla="*/ 1038093 w 2154554"/>
              <a:gd name="connsiteY110" fmla="*/ 827113 h 2190048"/>
              <a:gd name="connsiteX111" fmla="*/ 981547 w 2154554"/>
              <a:gd name="connsiteY111" fmla="*/ 715192 h 2190048"/>
              <a:gd name="connsiteX112" fmla="*/ 1093078 w 2154554"/>
              <a:gd name="connsiteY112" fmla="*/ 772128 h 2190048"/>
              <a:gd name="connsiteX113" fmla="*/ 1233466 w 2154554"/>
              <a:gd name="connsiteY113" fmla="*/ 749899 h 2190048"/>
              <a:gd name="connsiteX114" fmla="*/ 2134369 w 2154554"/>
              <a:gd name="connsiteY114" fmla="*/ 656229 h 2190048"/>
              <a:gd name="connsiteX115" fmla="*/ 2154554 w 2154554"/>
              <a:gd name="connsiteY115" fmla="*/ 731563 h 2190048"/>
              <a:gd name="connsiteX116" fmla="*/ 1629100 w 2154554"/>
              <a:gd name="connsiteY116" fmla="*/ 872351 h 2190048"/>
              <a:gd name="connsiteX117" fmla="*/ 1629080 w 2154554"/>
              <a:gd name="connsiteY117" fmla="*/ 872278 h 2190048"/>
              <a:gd name="connsiteX118" fmla="*/ 1628989 w 2154554"/>
              <a:gd name="connsiteY118" fmla="*/ 872303 h 2190048"/>
              <a:gd name="connsiteX119" fmla="*/ 1608805 w 2154554"/>
              <a:gd name="connsiteY119" fmla="*/ 796969 h 2190048"/>
              <a:gd name="connsiteX120" fmla="*/ 1929727 w 2154554"/>
              <a:gd name="connsiteY120" fmla="*/ 710982 h 2190048"/>
              <a:gd name="connsiteX121" fmla="*/ 1929747 w 2154554"/>
              <a:gd name="connsiteY121" fmla="*/ 711055 h 2190048"/>
              <a:gd name="connsiteX122" fmla="*/ 286106 w 2154554"/>
              <a:gd name="connsiteY122" fmla="*/ 656094 h 2190048"/>
              <a:gd name="connsiteX123" fmla="*/ 490634 w 2154554"/>
              <a:gd name="connsiteY123" fmla="*/ 710894 h 2190048"/>
              <a:gd name="connsiteX124" fmla="*/ 490639 w 2154554"/>
              <a:gd name="connsiteY124" fmla="*/ 710874 h 2190048"/>
              <a:gd name="connsiteX125" fmla="*/ 811561 w 2154554"/>
              <a:gd name="connsiteY125" fmla="*/ 796861 h 2190048"/>
              <a:gd name="connsiteX126" fmla="*/ 811556 w 2154554"/>
              <a:gd name="connsiteY126" fmla="*/ 796881 h 2190048"/>
              <a:gd name="connsiteX127" fmla="*/ 811560 w 2154554"/>
              <a:gd name="connsiteY127" fmla="*/ 796882 h 2190048"/>
              <a:gd name="connsiteX128" fmla="*/ 791375 w 2154554"/>
              <a:gd name="connsiteY128" fmla="*/ 872215 h 2190048"/>
              <a:gd name="connsiteX129" fmla="*/ 265922 w 2154554"/>
              <a:gd name="connsiteY129" fmla="*/ 731427 h 2190048"/>
              <a:gd name="connsiteX130" fmla="*/ 653986 w 2154554"/>
              <a:gd name="connsiteY130" fmla="*/ 578228 h 2190048"/>
              <a:gd name="connsiteX131" fmla="*/ 863367 w 2154554"/>
              <a:gd name="connsiteY131" fmla="*/ 699118 h 2190048"/>
              <a:gd name="connsiteX132" fmla="*/ 824371 w 2154554"/>
              <a:gd name="connsiteY132" fmla="*/ 766660 h 2190048"/>
              <a:gd name="connsiteX133" fmla="*/ 614990 w 2154554"/>
              <a:gd name="connsiteY133" fmla="*/ 645770 h 2190048"/>
              <a:gd name="connsiteX134" fmla="*/ 1766474 w 2154554"/>
              <a:gd name="connsiteY134" fmla="*/ 578204 h 2190048"/>
              <a:gd name="connsiteX135" fmla="*/ 1805463 w 2154554"/>
              <a:gd name="connsiteY135" fmla="*/ 645754 h 2190048"/>
              <a:gd name="connsiteX136" fmla="*/ 1596057 w 2154554"/>
              <a:gd name="connsiteY136" fmla="*/ 766620 h 2190048"/>
              <a:gd name="connsiteX137" fmla="*/ 1557069 w 2154554"/>
              <a:gd name="connsiteY137" fmla="*/ 699070 h 2190048"/>
              <a:gd name="connsiteX138" fmla="*/ 549394 w 2154554"/>
              <a:gd name="connsiteY138" fmla="*/ 517398 h 2190048"/>
              <a:gd name="connsiteX139" fmla="*/ 601739 w 2154554"/>
              <a:gd name="connsiteY139" fmla="*/ 547626 h 2190048"/>
              <a:gd name="connsiteX140" fmla="*/ 562735 w 2154554"/>
              <a:gd name="connsiteY140" fmla="*/ 615168 h 2190048"/>
              <a:gd name="connsiteX141" fmla="*/ 510390 w 2154554"/>
              <a:gd name="connsiteY141" fmla="*/ 584940 h 2190048"/>
              <a:gd name="connsiteX142" fmla="*/ 1871242 w 2154554"/>
              <a:gd name="connsiteY142" fmla="*/ 517356 h 2190048"/>
              <a:gd name="connsiteX143" fmla="*/ 1910231 w 2154554"/>
              <a:gd name="connsiteY143" fmla="*/ 584906 h 2190048"/>
              <a:gd name="connsiteX144" fmla="*/ 1857880 w 2154554"/>
              <a:gd name="connsiteY144" fmla="*/ 615122 h 2190048"/>
              <a:gd name="connsiteX145" fmla="*/ 1818891 w 2154554"/>
              <a:gd name="connsiteY145" fmla="*/ 547572 h 2190048"/>
              <a:gd name="connsiteX146" fmla="*/ 911535 w 2154554"/>
              <a:gd name="connsiteY146" fmla="*/ 348790 h 2190048"/>
              <a:gd name="connsiteX147" fmla="*/ 1032425 w 2154554"/>
              <a:gd name="connsiteY147" fmla="*/ 558171 h 2190048"/>
              <a:gd name="connsiteX148" fmla="*/ 964882 w 2154554"/>
              <a:gd name="connsiteY148" fmla="*/ 597168 h 2190048"/>
              <a:gd name="connsiteX149" fmla="*/ 843993 w 2154554"/>
              <a:gd name="connsiteY149" fmla="*/ 387787 h 2190048"/>
              <a:gd name="connsiteX150" fmla="*/ 1508837 w 2154554"/>
              <a:gd name="connsiteY150" fmla="*/ 348760 h 2190048"/>
              <a:gd name="connsiteX151" fmla="*/ 1576387 w 2154554"/>
              <a:gd name="connsiteY151" fmla="*/ 387748 h 2190048"/>
              <a:gd name="connsiteX152" fmla="*/ 1455521 w 2154554"/>
              <a:gd name="connsiteY152" fmla="*/ 597154 h 2190048"/>
              <a:gd name="connsiteX153" fmla="*/ 1387971 w 2154554"/>
              <a:gd name="connsiteY153" fmla="*/ 558165 h 2190048"/>
              <a:gd name="connsiteX154" fmla="*/ 1171071 w 2154554"/>
              <a:gd name="connsiteY154" fmla="*/ 279210 h 2190048"/>
              <a:gd name="connsiteX155" fmla="*/ 1249064 w 2154554"/>
              <a:gd name="connsiteY155" fmla="*/ 279210 h 2190048"/>
              <a:gd name="connsiteX156" fmla="*/ 1249064 w 2154554"/>
              <a:gd name="connsiteY156" fmla="*/ 520989 h 2190048"/>
              <a:gd name="connsiteX157" fmla="*/ 1171071 w 2154554"/>
              <a:gd name="connsiteY157" fmla="*/ 520989 h 2190048"/>
              <a:gd name="connsiteX158" fmla="*/ 596649 w 2154554"/>
              <a:gd name="connsiteY158" fmla="*/ 275700 h 2190048"/>
              <a:gd name="connsiteX159" fmla="*/ 767845 w 2154554"/>
              <a:gd name="connsiteY159" fmla="*/ 446505 h 2190048"/>
              <a:gd name="connsiteX160" fmla="*/ 938650 w 2154554"/>
              <a:gd name="connsiteY160" fmla="*/ 617311 h 2190048"/>
              <a:gd name="connsiteX161" fmla="*/ 883665 w 2154554"/>
              <a:gd name="connsiteY161" fmla="*/ 672686 h 2190048"/>
              <a:gd name="connsiteX162" fmla="*/ 712469 w 2154554"/>
              <a:gd name="connsiteY162" fmla="*/ 501491 h 2190048"/>
              <a:gd name="connsiteX163" fmla="*/ 541664 w 2154554"/>
              <a:gd name="connsiteY163" fmla="*/ 330685 h 2190048"/>
              <a:gd name="connsiteX164" fmla="*/ 1823841 w 2154554"/>
              <a:gd name="connsiteY164" fmla="*/ 275593 h 2190048"/>
              <a:gd name="connsiteX165" fmla="*/ 1878990 w 2154554"/>
              <a:gd name="connsiteY165" fmla="*/ 330743 h 2190048"/>
              <a:gd name="connsiteX166" fmla="*/ 1772072 w 2154554"/>
              <a:gd name="connsiteY166" fmla="*/ 437661 h 2190048"/>
              <a:gd name="connsiteX167" fmla="*/ 1772075 w 2154554"/>
              <a:gd name="connsiteY167" fmla="*/ 437664 h 2190048"/>
              <a:gd name="connsiteX168" fmla="*/ 1537139 w 2154554"/>
              <a:gd name="connsiteY168" fmla="*/ 672600 h 2190048"/>
              <a:gd name="connsiteX169" fmla="*/ 1537136 w 2154554"/>
              <a:gd name="connsiteY169" fmla="*/ 672597 h 2190048"/>
              <a:gd name="connsiteX170" fmla="*/ 1537066 w 2154554"/>
              <a:gd name="connsiteY170" fmla="*/ 672667 h 2190048"/>
              <a:gd name="connsiteX171" fmla="*/ 1481916 w 2154554"/>
              <a:gd name="connsiteY171" fmla="*/ 617518 h 2190048"/>
              <a:gd name="connsiteX172" fmla="*/ 851271 w 2154554"/>
              <a:gd name="connsiteY172" fmla="*/ 244189 h 2190048"/>
              <a:gd name="connsiteX173" fmla="*/ 881487 w 2154554"/>
              <a:gd name="connsiteY173" fmla="*/ 296540 h 2190048"/>
              <a:gd name="connsiteX174" fmla="*/ 813937 w 2154554"/>
              <a:gd name="connsiteY174" fmla="*/ 335528 h 2190048"/>
              <a:gd name="connsiteX175" fmla="*/ 783721 w 2154554"/>
              <a:gd name="connsiteY175" fmla="*/ 283177 h 2190048"/>
              <a:gd name="connsiteX176" fmla="*/ 1569247 w 2154554"/>
              <a:gd name="connsiteY176" fmla="*/ 243903 h 2190048"/>
              <a:gd name="connsiteX177" fmla="*/ 1636789 w 2154554"/>
              <a:gd name="connsiteY177" fmla="*/ 282907 h 2190048"/>
              <a:gd name="connsiteX178" fmla="*/ 1606561 w 2154554"/>
              <a:gd name="connsiteY178" fmla="*/ 335252 h 2190048"/>
              <a:gd name="connsiteX179" fmla="*/ 1539019 w 2154554"/>
              <a:gd name="connsiteY179" fmla="*/ 296248 h 2190048"/>
              <a:gd name="connsiteX180" fmla="*/ 1171071 w 2154554"/>
              <a:gd name="connsiteY180" fmla="*/ 158320 h 2190048"/>
              <a:gd name="connsiteX181" fmla="*/ 1249064 w 2154554"/>
              <a:gd name="connsiteY181" fmla="*/ 158320 h 2190048"/>
              <a:gd name="connsiteX182" fmla="*/ 1249064 w 2154554"/>
              <a:gd name="connsiteY182" fmla="*/ 218765 h 2190048"/>
              <a:gd name="connsiteX183" fmla="*/ 1171071 w 2154554"/>
              <a:gd name="connsiteY183" fmla="*/ 218765 h 2190048"/>
              <a:gd name="connsiteX184" fmla="*/ 1422976 w 2154554"/>
              <a:gd name="connsiteY184" fmla="*/ 135 h 2190048"/>
              <a:gd name="connsiteX185" fmla="*/ 1498310 w 2154554"/>
              <a:gd name="connsiteY185" fmla="*/ 20320 h 2190048"/>
              <a:gd name="connsiteX186" fmla="*/ 1443507 w 2154554"/>
              <a:gd name="connsiteY186" fmla="*/ 224856 h 2190048"/>
              <a:gd name="connsiteX187" fmla="*/ 1443517 w 2154554"/>
              <a:gd name="connsiteY187" fmla="*/ 224858 h 2190048"/>
              <a:gd name="connsiteX188" fmla="*/ 1357530 w 2154554"/>
              <a:gd name="connsiteY188" fmla="*/ 545781 h 2190048"/>
              <a:gd name="connsiteX189" fmla="*/ 1282197 w 2154554"/>
              <a:gd name="connsiteY189" fmla="*/ 525596 h 2190048"/>
              <a:gd name="connsiteX190" fmla="*/ 1282198 w 2154554"/>
              <a:gd name="connsiteY190" fmla="*/ 525591 h 2190048"/>
              <a:gd name="connsiteX191" fmla="*/ 1282188 w 2154554"/>
              <a:gd name="connsiteY191" fmla="*/ 525588 h 2190048"/>
              <a:gd name="connsiteX192" fmla="*/ 997532 w 2154554"/>
              <a:gd name="connsiteY192" fmla="*/ 0 h 2190048"/>
              <a:gd name="connsiteX193" fmla="*/ 1138321 w 2154554"/>
              <a:gd name="connsiteY193" fmla="*/ 525453 h 2190048"/>
              <a:gd name="connsiteX194" fmla="*/ 1062987 w 2154554"/>
              <a:gd name="connsiteY194" fmla="*/ 545638 h 2190048"/>
              <a:gd name="connsiteX195" fmla="*/ 1062915 w 2154554"/>
              <a:gd name="connsiteY195" fmla="*/ 545369 h 2190048"/>
              <a:gd name="connsiteX196" fmla="*/ 1062833 w 2154554"/>
              <a:gd name="connsiteY196" fmla="*/ 545391 h 2190048"/>
              <a:gd name="connsiteX197" fmla="*/ 976846 w 2154554"/>
              <a:gd name="connsiteY197" fmla="*/ 224468 h 2190048"/>
              <a:gd name="connsiteX198" fmla="*/ 976928 w 2154554"/>
              <a:gd name="connsiteY198" fmla="*/ 224446 h 2190048"/>
              <a:gd name="connsiteX199" fmla="*/ 922199 w 2154554"/>
              <a:gd name="connsiteY199" fmla="*/ 20184 h 21900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</a:cxnLst>
            <a:rect l="l" t="t" r="r" b="b"/>
            <a:pathLst>
              <a:path w="2154554" h="2190048">
                <a:moveTo>
                  <a:pt x="17159" y="1988435"/>
                </a:moveTo>
                <a:lnTo>
                  <a:pt x="93982" y="2001694"/>
                </a:lnTo>
                <a:cubicBezTo>
                  <a:pt x="83453" y="2063699"/>
                  <a:pt x="77994" y="2126874"/>
                  <a:pt x="77994" y="2190048"/>
                </a:cubicBezTo>
                <a:lnTo>
                  <a:pt x="0" y="2190048"/>
                </a:lnTo>
                <a:cubicBezTo>
                  <a:pt x="0" y="2122194"/>
                  <a:pt x="5850" y="2054339"/>
                  <a:pt x="17159" y="1988435"/>
                </a:cubicBezTo>
                <a:close/>
                <a:moveTo>
                  <a:pt x="57325" y="1826989"/>
                </a:moveTo>
                <a:lnTo>
                  <a:pt x="131419" y="1851167"/>
                </a:lnTo>
                <a:cubicBezTo>
                  <a:pt x="123230" y="1876125"/>
                  <a:pt x="116210" y="1901473"/>
                  <a:pt x="109971" y="1926430"/>
                </a:cubicBezTo>
                <a:lnTo>
                  <a:pt x="34317" y="1907712"/>
                </a:lnTo>
                <a:cubicBezTo>
                  <a:pt x="40946" y="1880804"/>
                  <a:pt x="48746" y="1853507"/>
                  <a:pt x="57325" y="1826989"/>
                </a:cubicBezTo>
                <a:close/>
                <a:moveTo>
                  <a:pt x="1171071" y="1669442"/>
                </a:moveTo>
                <a:lnTo>
                  <a:pt x="1249064" y="1669442"/>
                </a:lnTo>
                <a:lnTo>
                  <a:pt x="1249064" y="1729887"/>
                </a:lnTo>
                <a:lnTo>
                  <a:pt x="1171071" y="1729887"/>
                </a:lnTo>
                <a:close/>
                <a:moveTo>
                  <a:pt x="813854" y="1552809"/>
                </a:moveTo>
                <a:lnTo>
                  <a:pt x="881404" y="1591798"/>
                </a:lnTo>
                <a:lnTo>
                  <a:pt x="851188" y="1644149"/>
                </a:lnTo>
                <a:lnTo>
                  <a:pt x="783638" y="1605160"/>
                </a:lnTo>
                <a:close/>
                <a:moveTo>
                  <a:pt x="1606524" y="1552513"/>
                </a:moveTo>
                <a:lnTo>
                  <a:pt x="1636746" y="1604857"/>
                </a:lnTo>
                <a:lnTo>
                  <a:pt x="1569204" y="1643854"/>
                </a:lnTo>
                <a:lnTo>
                  <a:pt x="1538982" y="1591509"/>
                </a:lnTo>
                <a:close/>
                <a:moveTo>
                  <a:pt x="1171071" y="1367218"/>
                </a:moveTo>
                <a:lnTo>
                  <a:pt x="1249064" y="1367218"/>
                </a:lnTo>
                <a:lnTo>
                  <a:pt x="1249064" y="1608997"/>
                </a:lnTo>
                <a:lnTo>
                  <a:pt x="1171071" y="1608997"/>
                </a:lnTo>
                <a:close/>
                <a:moveTo>
                  <a:pt x="1063165" y="1342592"/>
                </a:moveTo>
                <a:lnTo>
                  <a:pt x="1138499" y="1362777"/>
                </a:lnTo>
                <a:lnTo>
                  <a:pt x="997710" y="1888230"/>
                </a:lnTo>
                <a:lnTo>
                  <a:pt x="922377" y="1868045"/>
                </a:lnTo>
                <a:lnTo>
                  <a:pt x="977084" y="1663865"/>
                </a:lnTo>
                <a:lnTo>
                  <a:pt x="977076" y="1663863"/>
                </a:lnTo>
                <a:lnTo>
                  <a:pt x="1063063" y="1342941"/>
                </a:lnTo>
                <a:lnTo>
                  <a:pt x="1063071" y="1342943"/>
                </a:lnTo>
                <a:close/>
                <a:moveTo>
                  <a:pt x="1357435" y="1342542"/>
                </a:moveTo>
                <a:lnTo>
                  <a:pt x="1357515" y="1342841"/>
                </a:lnTo>
                <a:lnTo>
                  <a:pt x="1357576" y="1342825"/>
                </a:lnTo>
                <a:lnTo>
                  <a:pt x="1443563" y="1663747"/>
                </a:lnTo>
                <a:lnTo>
                  <a:pt x="1443503" y="1663763"/>
                </a:lnTo>
                <a:lnTo>
                  <a:pt x="1498224" y="1867995"/>
                </a:lnTo>
                <a:lnTo>
                  <a:pt x="1422890" y="1888180"/>
                </a:lnTo>
                <a:lnTo>
                  <a:pt x="1282102" y="1362726"/>
                </a:lnTo>
                <a:close/>
                <a:moveTo>
                  <a:pt x="964914" y="1290947"/>
                </a:moveTo>
                <a:lnTo>
                  <a:pt x="1032464" y="1329936"/>
                </a:lnTo>
                <a:lnTo>
                  <a:pt x="911598" y="1539341"/>
                </a:lnTo>
                <a:lnTo>
                  <a:pt x="844048" y="1500352"/>
                </a:lnTo>
                <a:close/>
                <a:moveTo>
                  <a:pt x="1455530" y="1290945"/>
                </a:moveTo>
                <a:lnTo>
                  <a:pt x="1576420" y="1500326"/>
                </a:lnTo>
                <a:lnTo>
                  <a:pt x="1508877" y="1539323"/>
                </a:lnTo>
                <a:lnTo>
                  <a:pt x="1387988" y="1329942"/>
                </a:lnTo>
                <a:close/>
                <a:moveTo>
                  <a:pt x="1857705" y="1273146"/>
                </a:moveTo>
                <a:lnTo>
                  <a:pt x="1910050" y="1303368"/>
                </a:lnTo>
                <a:lnTo>
                  <a:pt x="1871054" y="1370910"/>
                </a:lnTo>
                <a:lnTo>
                  <a:pt x="1818709" y="1340688"/>
                </a:lnTo>
                <a:close/>
                <a:moveTo>
                  <a:pt x="883637" y="1215787"/>
                </a:moveTo>
                <a:lnTo>
                  <a:pt x="938786" y="1270937"/>
                </a:lnTo>
                <a:lnTo>
                  <a:pt x="596862" y="1612861"/>
                </a:lnTo>
                <a:lnTo>
                  <a:pt x="541712" y="1557712"/>
                </a:lnTo>
                <a:lnTo>
                  <a:pt x="648626" y="1450798"/>
                </a:lnTo>
                <a:lnTo>
                  <a:pt x="648625" y="1450798"/>
                </a:lnTo>
                <a:lnTo>
                  <a:pt x="883561" y="1215862"/>
                </a:lnTo>
                <a:lnTo>
                  <a:pt x="883562" y="1215863"/>
                </a:lnTo>
                <a:close/>
                <a:moveTo>
                  <a:pt x="1536855" y="1215596"/>
                </a:moveTo>
                <a:lnTo>
                  <a:pt x="1672292" y="1351033"/>
                </a:lnTo>
                <a:lnTo>
                  <a:pt x="1708056" y="1386715"/>
                </a:lnTo>
                <a:lnTo>
                  <a:pt x="1878861" y="1557521"/>
                </a:lnTo>
                <a:lnTo>
                  <a:pt x="1823876" y="1612896"/>
                </a:lnTo>
                <a:lnTo>
                  <a:pt x="1716652" y="1505671"/>
                </a:lnTo>
                <a:lnTo>
                  <a:pt x="1716642" y="1505681"/>
                </a:lnTo>
                <a:lnTo>
                  <a:pt x="1481706" y="1270745"/>
                </a:lnTo>
                <a:close/>
                <a:moveTo>
                  <a:pt x="1596151" y="1122171"/>
                </a:moveTo>
                <a:lnTo>
                  <a:pt x="1805532" y="1243061"/>
                </a:lnTo>
                <a:lnTo>
                  <a:pt x="1766536" y="1310603"/>
                </a:lnTo>
                <a:lnTo>
                  <a:pt x="1557155" y="1189713"/>
                </a:lnTo>
                <a:close/>
                <a:moveTo>
                  <a:pt x="806841" y="1077472"/>
                </a:moveTo>
                <a:lnTo>
                  <a:pt x="831019" y="1151566"/>
                </a:lnTo>
                <a:cubicBezTo>
                  <a:pt x="525675" y="1251008"/>
                  <a:pt x="280776" y="1478748"/>
                  <a:pt x="159106" y="1775903"/>
                </a:cubicBezTo>
                <a:lnTo>
                  <a:pt x="86962" y="1746266"/>
                </a:lnTo>
                <a:cubicBezTo>
                  <a:pt x="217601" y="1427662"/>
                  <a:pt x="479659" y="1183933"/>
                  <a:pt x="806841" y="1077472"/>
                </a:cubicBezTo>
                <a:close/>
                <a:moveTo>
                  <a:pt x="1628933" y="1016031"/>
                </a:moveTo>
                <a:lnTo>
                  <a:pt x="1949855" y="1102018"/>
                </a:lnTo>
                <a:lnTo>
                  <a:pt x="1929671" y="1177351"/>
                </a:lnTo>
                <a:lnTo>
                  <a:pt x="1608748" y="1091364"/>
                </a:lnTo>
                <a:close/>
                <a:moveTo>
                  <a:pt x="1935406" y="905106"/>
                </a:moveTo>
                <a:lnTo>
                  <a:pt x="1995851" y="905106"/>
                </a:lnTo>
                <a:lnTo>
                  <a:pt x="1995851" y="983099"/>
                </a:lnTo>
                <a:lnTo>
                  <a:pt x="1935406" y="983099"/>
                </a:lnTo>
                <a:close/>
                <a:moveTo>
                  <a:pt x="1633182" y="905106"/>
                </a:moveTo>
                <a:lnTo>
                  <a:pt x="1874961" y="905106"/>
                </a:lnTo>
                <a:lnTo>
                  <a:pt x="1874961" y="983099"/>
                </a:lnTo>
                <a:lnTo>
                  <a:pt x="1633182" y="983099"/>
                </a:lnTo>
                <a:close/>
                <a:moveTo>
                  <a:pt x="545564" y="905106"/>
                </a:moveTo>
                <a:lnTo>
                  <a:pt x="787343" y="905106"/>
                </a:lnTo>
                <a:lnTo>
                  <a:pt x="787343" y="983099"/>
                </a:lnTo>
                <a:lnTo>
                  <a:pt x="545564" y="983099"/>
                </a:lnTo>
                <a:close/>
                <a:moveTo>
                  <a:pt x="424674" y="905106"/>
                </a:moveTo>
                <a:lnTo>
                  <a:pt x="485119" y="905106"/>
                </a:lnTo>
                <a:lnTo>
                  <a:pt x="485119" y="983099"/>
                </a:lnTo>
                <a:lnTo>
                  <a:pt x="424674" y="983099"/>
                </a:lnTo>
                <a:close/>
                <a:moveTo>
                  <a:pt x="1321988" y="661377"/>
                </a:moveTo>
                <a:lnTo>
                  <a:pt x="1302490" y="784996"/>
                </a:lnTo>
                <a:cubicBezTo>
                  <a:pt x="1294301" y="836862"/>
                  <a:pt x="1320429" y="887947"/>
                  <a:pt x="1366835" y="911736"/>
                </a:cubicBezTo>
                <a:lnTo>
                  <a:pt x="1478365" y="968671"/>
                </a:lnTo>
                <a:lnTo>
                  <a:pt x="1354746" y="988169"/>
                </a:lnTo>
                <a:cubicBezTo>
                  <a:pt x="1302880" y="996358"/>
                  <a:pt x="1262324" y="1036915"/>
                  <a:pt x="1254134" y="1088781"/>
                </a:cubicBezTo>
                <a:lnTo>
                  <a:pt x="1234636" y="1212400"/>
                </a:lnTo>
                <a:lnTo>
                  <a:pt x="1177701" y="1100869"/>
                </a:lnTo>
                <a:cubicBezTo>
                  <a:pt x="1153913" y="1054073"/>
                  <a:pt x="1102827" y="1028336"/>
                  <a:pt x="1050961" y="1036525"/>
                </a:cubicBezTo>
                <a:lnTo>
                  <a:pt x="927342" y="1056023"/>
                </a:lnTo>
                <a:lnTo>
                  <a:pt x="1015864" y="967501"/>
                </a:lnTo>
                <a:cubicBezTo>
                  <a:pt x="1052911" y="930454"/>
                  <a:pt x="1061880" y="873909"/>
                  <a:pt x="1038093" y="827113"/>
                </a:cubicBezTo>
                <a:lnTo>
                  <a:pt x="981547" y="715192"/>
                </a:lnTo>
                <a:lnTo>
                  <a:pt x="1093078" y="772128"/>
                </a:lnTo>
                <a:cubicBezTo>
                  <a:pt x="1139874" y="795916"/>
                  <a:pt x="1196419" y="786946"/>
                  <a:pt x="1233466" y="749899"/>
                </a:cubicBezTo>
                <a:close/>
                <a:moveTo>
                  <a:pt x="2134369" y="656229"/>
                </a:moveTo>
                <a:lnTo>
                  <a:pt x="2154554" y="731563"/>
                </a:lnTo>
                <a:lnTo>
                  <a:pt x="1629100" y="872351"/>
                </a:lnTo>
                <a:lnTo>
                  <a:pt x="1629080" y="872278"/>
                </a:lnTo>
                <a:lnTo>
                  <a:pt x="1628989" y="872303"/>
                </a:lnTo>
                <a:lnTo>
                  <a:pt x="1608805" y="796969"/>
                </a:lnTo>
                <a:lnTo>
                  <a:pt x="1929727" y="710982"/>
                </a:lnTo>
                <a:lnTo>
                  <a:pt x="1929747" y="711055"/>
                </a:lnTo>
                <a:close/>
                <a:moveTo>
                  <a:pt x="286106" y="656094"/>
                </a:moveTo>
                <a:lnTo>
                  <a:pt x="490634" y="710894"/>
                </a:lnTo>
                <a:lnTo>
                  <a:pt x="490639" y="710874"/>
                </a:lnTo>
                <a:lnTo>
                  <a:pt x="811561" y="796861"/>
                </a:lnTo>
                <a:lnTo>
                  <a:pt x="811556" y="796881"/>
                </a:lnTo>
                <a:lnTo>
                  <a:pt x="811560" y="796882"/>
                </a:lnTo>
                <a:lnTo>
                  <a:pt x="791375" y="872215"/>
                </a:lnTo>
                <a:lnTo>
                  <a:pt x="265922" y="731427"/>
                </a:lnTo>
                <a:close/>
                <a:moveTo>
                  <a:pt x="653986" y="578228"/>
                </a:moveTo>
                <a:lnTo>
                  <a:pt x="863367" y="699118"/>
                </a:lnTo>
                <a:lnTo>
                  <a:pt x="824371" y="766660"/>
                </a:lnTo>
                <a:lnTo>
                  <a:pt x="614990" y="645770"/>
                </a:lnTo>
                <a:close/>
                <a:moveTo>
                  <a:pt x="1766474" y="578204"/>
                </a:moveTo>
                <a:lnTo>
                  <a:pt x="1805463" y="645754"/>
                </a:lnTo>
                <a:lnTo>
                  <a:pt x="1596057" y="766620"/>
                </a:lnTo>
                <a:lnTo>
                  <a:pt x="1557069" y="699070"/>
                </a:lnTo>
                <a:close/>
                <a:moveTo>
                  <a:pt x="549394" y="517398"/>
                </a:moveTo>
                <a:lnTo>
                  <a:pt x="601739" y="547626"/>
                </a:lnTo>
                <a:lnTo>
                  <a:pt x="562735" y="615168"/>
                </a:lnTo>
                <a:lnTo>
                  <a:pt x="510390" y="584940"/>
                </a:lnTo>
                <a:close/>
                <a:moveTo>
                  <a:pt x="1871242" y="517356"/>
                </a:moveTo>
                <a:lnTo>
                  <a:pt x="1910231" y="584906"/>
                </a:lnTo>
                <a:lnTo>
                  <a:pt x="1857880" y="615122"/>
                </a:lnTo>
                <a:lnTo>
                  <a:pt x="1818891" y="547572"/>
                </a:lnTo>
                <a:close/>
                <a:moveTo>
                  <a:pt x="911535" y="348790"/>
                </a:moveTo>
                <a:lnTo>
                  <a:pt x="1032425" y="558171"/>
                </a:lnTo>
                <a:lnTo>
                  <a:pt x="964882" y="597168"/>
                </a:lnTo>
                <a:lnTo>
                  <a:pt x="843993" y="387787"/>
                </a:lnTo>
                <a:close/>
                <a:moveTo>
                  <a:pt x="1508837" y="348760"/>
                </a:moveTo>
                <a:lnTo>
                  <a:pt x="1576387" y="387748"/>
                </a:lnTo>
                <a:lnTo>
                  <a:pt x="1455521" y="597154"/>
                </a:lnTo>
                <a:lnTo>
                  <a:pt x="1387971" y="558165"/>
                </a:lnTo>
                <a:close/>
                <a:moveTo>
                  <a:pt x="1171071" y="279210"/>
                </a:moveTo>
                <a:lnTo>
                  <a:pt x="1249064" y="279210"/>
                </a:lnTo>
                <a:lnTo>
                  <a:pt x="1249064" y="520989"/>
                </a:lnTo>
                <a:lnTo>
                  <a:pt x="1171071" y="520989"/>
                </a:lnTo>
                <a:close/>
                <a:moveTo>
                  <a:pt x="596649" y="275700"/>
                </a:moveTo>
                <a:lnTo>
                  <a:pt x="767845" y="446505"/>
                </a:lnTo>
                <a:lnTo>
                  <a:pt x="938650" y="617311"/>
                </a:lnTo>
                <a:lnTo>
                  <a:pt x="883665" y="672686"/>
                </a:lnTo>
                <a:lnTo>
                  <a:pt x="712469" y="501491"/>
                </a:lnTo>
                <a:lnTo>
                  <a:pt x="541664" y="330685"/>
                </a:lnTo>
                <a:close/>
                <a:moveTo>
                  <a:pt x="1823841" y="275593"/>
                </a:moveTo>
                <a:lnTo>
                  <a:pt x="1878990" y="330743"/>
                </a:lnTo>
                <a:lnTo>
                  <a:pt x="1772072" y="437661"/>
                </a:lnTo>
                <a:lnTo>
                  <a:pt x="1772075" y="437664"/>
                </a:lnTo>
                <a:lnTo>
                  <a:pt x="1537139" y="672600"/>
                </a:lnTo>
                <a:lnTo>
                  <a:pt x="1537136" y="672597"/>
                </a:lnTo>
                <a:lnTo>
                  <a:pt x="1537066" y="672667"/>
                </a:lnTo>
                <a:lnTo>
                  <a:pt x="1481916" y="617518"/>
                </a:lnTo>
                <a:close/>
                <a:moveTo>
                  <a:pt x="851271" y="244189"/>
                </a:moveTo>
                <a:lnTo>
                  <a:pt x="881487" y="296540"/>
                </a:lnTo>
                <a:lnTo>
                  <a:pt x="813937" y="335528"/>
                </a:lnTo>
                <a:lnTo>
                  <a:pt x="783721" y="283177"/>
                </a:lnTo>
                <a:close/>
                <a:moveTo>
                  <a:pt x="1569247" y="243903"/>
                </a:moveTo>
                <a:lnTo>
                  <a:pt x="1636789" y="282907"/>
                </a:lnTo>
                <a:lnTo>
                  <a:pt x="1606561" y="335252"/>
                </a:lnTo>
                <a:lnTo>
                  <a:pt x="1539019" y="296248"/>
                </a:lnTo>
                <a:close/>
                <a:moveTo>
                  <a:pt x="1171071" y="158320"/>
                </a:moveTo>
                <a:lnTo>
                  <a:pt x="1249064" y="158320"/>
                </a:lnTo>
                <a:lnTo>
                  <a:pt x="1249064" y="218765"/>
                </a:lnTo>
                <a:lnTo>
                  <a:pt x="1171071" y="218765"/>
                </a:lnTo>
                <a:close/>
                <a:moveTo>
                  <a:pt x="1422976" y="135"/>
                </a:moveTo>
                <a:lnTo>
                  <a:pt x="1498310" y="20320"/>
                </a:lnTo>
                <a:lnTo>
                  <a:pt x="1443507" y="224856"/>
                </a:lnTo>
                <a:lnTo>
                  <a:pt x="1443517" y="224858"/>
                </a:lnTo>
                <a:lnTo>
                  <a:pt x="1357530" y="545781"/>
                </a:lnTo>
                <a:lnTo>
                  <a:pt x="1282197" y="525596"/>
                </a:lnTo>
                <a:lnTo>
                  <a:pt x="1282198" y="525591"/>
                </a:lnTo>
                <a:lnTo>
                  <a:pt x="1282188" y="525588"/>
                </a:lnTo>
                <a:close/>
                <a:moveTo>
                  <a:pt x="997532" y="0"/>
                </a:moveTo>
                <a:lnTo>
                  <a:pt x="1138321" y="525453"/>
                </a:lnTo>
                <a:lnTo>
                  <a:pt x="1062987" y="545638"/>
                </a:lnTo>
                <a:lnTo>
                  <a:pt x="1062915" y="545369"/>
                </a:lnTo>
                <a:lnTo>
                  <a:pt x="1062833" y="545391"/>
                </a:lnTo>
                <a:lnTo>
                  <a:pt x="976846" y="224468"/>
                </a:lnTo>
                <a:lnTo>
                  <a:pt x="976928" y="224446"/>
                </a:lnTo>
                <a:lnTo>
                  <a:pt x="922199" y="20184"/>
                </a:ln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>
              <a:latin typeface="+mj-ea"/>
              <a:ea typeface="+mj-ea"/>
            </a:endParaRPr>
          </a:p>
        </p:txBody>
      </p:sp>
      <p:sp>
        <p:nvSpPr>
          <p:cNvPr id="19" name="文本框 18">
            <a:extLst>
              <a:ext uri="{FF2B5EF4-FFF2-40B4-BE49-F238E27FC236}">
                <a16:creationId xmlns:a16="http://schemas.microsoft.com/office/drawing/2014/main" id="{EF4BCFC0-90C1-4B37-9C9A-9EE66F4B2A8F}"/>
              </a:ext>
            </a:extLst>
          </p:cNvPr>
          <p:cNvSpPr txBox="1"/>
          <p:nvPr/>
        </p:nvSpPr>
        <p:spPr>
          <a:xfrm>
            <a:off x="2616252" y="2349077"/>
            <a:ext cx="2195556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zh-CN" altLang="en-US" sz="2400" dirty="0">
                <a:ln w="12700">
                  <a:noFill/>
                </a:ln>
                <a:solidFill>
                  <a:schemeClr val="accent5">
                    <a:lumMod val="75000"/>
                  </a:schemeClr>
                </a:solidFill>
                <a:latin typeface="+mn-ea"/>
              </a:rPr>
              <a:t>活动一</a:t>
            </a:r>
          </a:p>
        </p:txBody>
      </p:sp>
      <p:sp>
        <p:nvSpPr>
          <p:cNvPr id="26" name="文本框 25">
            <a:extLst>
              <a:ext uri="{FF2B5EF4-FFF2-40B4-BE49-F238E27FC236}">
                <a16:creationId xmlns:a16="http://schemas.microsoft.com/office/drawing/2014/main" id="{7808DD62-B86E-409B-819C-19497933EA16}"/>
              </a:ext>
            </a:extLst>
          </p:cNvPr>
          <p:cNvSpPr txBox="1"/>
          <p:nvPr/>
        </p:nvSpPr>
        <p:spPr>
          <a:xfrm>
            <a:off x="1949432" y="2974561"/>
            <a:ext cx="3529196" cy="83099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zh-CN" altLang="en-US" sz="4800" dirty="0">
                <a:ln w="12700">
                  <a:noFill/>
                </a:ln>
                <a:solidFill>
                  <a:schemeClr val="accent2"/>
                </a:solidFill>
                <a:latin typeface="+mj-ea"/>
                <a:ea typeface="+mj-ea"/>
              </a:rPr>
              <a:t>“拍七令”</a:t>
            </a:r>
          </a:p>
        </p:txBody>
      </p:sp>
      <p:pic>
        <p:nvPicPr>
          <p:cNvPr id="3" name="图片 2" descr="桌子上的汽车&#10;&#10;低可信度描述已自动生成">
            <a:extLst>
              <a:ext uri="{FF2B5EF4-FFF2-40B4-BE49-F238E27FC236}">
                <a16:creationId xmlns:a16="http://schemas.microsoft.com/office/drawing/2014/main" id="{1B1DA369-F61F-41B3-B2D5-BF8831662738}"/>
              </a:ext>
            </a:extLst>
          </p:cNvPr>
          <p:cNvPicPr>
            <a:picLocks noChangeAspect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9763" b="3570"/>
          <a:stretch/>
        </p:blipFill>
        <p:spPr>
          <a:xfrm>
            <a:off x="6561882" y="1355653"/>
            <a:ext cx="4146625" cy="4146625"/>
          </a:xfrm>
          <a:prstGeom prst="ellipse">
            <a:avLst/>
          </a:prstGeom>
          <a:ln w="63500">
            <a:solidFill>
              <a:schemeClr val="bg1"/>
            </a:solidFill>
          </a:ln>
          <a:effectLst>
            <a:innerShdw blurRad="127000" dist="63500" dir="16200000">
              <a:prstClr val="black">
                <a:alpha val="33000"/>
              </a:prstClr>
            </a:innerShdw>
          </a:effectLst>
        </p:spPr>
      </p:pic>
      <p:grpSp>
        <p:nvGrpSpPr>
          <p:cNvPr id="5" name="组合 4">
            <a:extLst>
              <a:ext uri="{FF2B5EF4-FFF2-40B4-BE49-F238E27FC236}">
                <a16:creationId xmlns:a16="http://schemas.microsoft.com/office/drawing/2014/main" id="{7E76A0FE-3B43-4148-B946-6613938ED02C}"/>
              </a:ext>
            </a:extLst>
          </p:cNvPr>
          <p:cNvGrpSpPr/>
          <p:nvPr/>
        </p:nvGrpSpPr>
        <p:grpSpPr>
          <a:xfrm flipH="1">
            <a:off x="8553020" y="581422"/>
            <a:ext cx="1466797" cy="1207589"/>
            <a:chOff x="2603613" y="795569"/>
            <a:chExt cx="1466797" cy="1207589"/>
          </a:xfrm>
        </p:grpSpPr>
        <p:sp>
          <p:nvSpPr>
            <p:cNvPr id="22" name="任意多边形: 形状 21">
              <a:extLst>
                <a:ext uri="{FF2B5EF4-FFF2-40B4-BE49-F238E27FC236}">
                  <a16:creationId xmlns:a16="http://schemas.microsoft.com/office/drawing/2014/main" id="{89C02D90-6FC6-41D9-816B-05518897F3CE}"/>
                </a:ext>
              </a:extLst>
            </p:cNvPr>
            <p:cNvSpPr/>
            <p:nvPr/>
          </p:nvSpPr>
          <p:spPr>
            <a:xfrm flipH="1">
              <a:off x="2647819" y="795569"/>
              <a:ext cx="1317863" cy="1049882"/>
            </a:xfrm>
            <a:custGeom>
              <a:avLst/>
              <a:gdLst>
                <a:gd name="connsiteX0" fmla="*/ 25717 w 712669"/>
                <a:gd name="connsiteY0" fmla="*/ 92654 h 567751"/>
                <a:gd name="connsiteX1" fmla="*/ 423863 w 712669"/>
                <a:gd name="connsiteY1" fmla="*/ 28836 h 567751"/>
                <a:gd name="connsiteX2" fmla="*/ 697230 w 712669"/>
                <a:gd name="connsiteY2" fmla="*/ 566999 h 567751"/>
                <a:gd name="connsiteX3" fmla="*/ 621983 w 712669"/>
                <a:gd name="connsiteY3" fmla="*/ 561284 h 567751"/>
                <a:gd name="connsiteX4" fmla="*/ 414338 w 712669"/>
                <a:gd name="connsiteY4" fmla="*/ 456509 h 567751"/>
                <a:gd name="connsiteX5" fmla="*/ 206692 w 712669"/>
                <a:gd name="connsiteY5" fmla="*/ 404121 h 567751"/>
                <a:gd name="connsiteX6" fmla="*/ 0 w 712669"/>
                <a:gd name="connsiteY6" fmla="*/ 360306 h 567751"/>
                <a:gd name="connsiteX7" fmla="*/ 251460 w 712669"/>
                <a:gd name="connsiteY7" fmla="*/ 125991 h 567751"/>
                <a:gd name="connsiteX8" fmla="*/ 25717 w 712669"/>
                <a:gd name="connsiteY8" fmla="*/ 92654 h 567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2669" h="567751">
                  <a:moveTo>
                    <a:pt x="25717" y="92654"/>
                  </a:moveTo>
                  <a:cubicBezTo>
                    <a:pt x="25717" y="92654"/>
                    <a:pt x="110490" y="-62604"/>
                    <a:pt x="423863" y="28836"/>
                  </a:cubicBezTo>
                  <a:cubicBezTo>
                    <a:pt x="737235" y="120276"/>
                    <a:pt x="730568" y="465081"/>
                    <a:pt x="697230" y="566999"/>
                  </a:cubicBezTo>
                  <a:cubicBezTo>
                    <a:pt x="697230" y="566999"/>
                    <a:pt x="626745" y="570809"/>
                    <a:pt x="621983" y="561284"/>
                  </a:cubicBezTo>
                  <a:cubicBezTo>
                    <a:pt x="617220" y="551759"/>
                    <a:pt x="414338" y="456509"/>
                    <a:pt x="414338" y="456509"/>
                  </a:cubicBezTo>
                  <a:cubicBezTo>
                    <a:pt x="414338" y="456509"/>
                    <a:pt x="206692" y="404121"/>
                    <a:pt x="206692" y="404121"/>
                  </a:cubicBezTo>
                  <a:cubicBezTo>
                    <a:pt x="206692" y="404121"/>
                    <a:pt x="0" y="360306"/>
                    <a:pt x="0" y="360306"/>
                  </a:cubicBezTo>
                  <a:cubicBezTo>
                    <a:pt x="0" y="360306"/>
                    <a:pt x="58102" y="141231"/>
                    <a:pt x="251460" y="125991"/>
                  </a:cubicBezTo>
                  <a:cubicBezTo>
                    <a:pt x="251460" y="125991"/>
                    <a:pt x="198120" y="33599"/>
                    <a:pt x="25717" y="92654"/>
                  </a:cubicBezTo>
                  <a:close/>
                </a:path>
              </a:pathLst>
            </a:custGeom>
            <a:solidFill>
              <a:schemeClr val="accent6"/>
            </a:solidFill>
            <a:ln w="9525" cap="flat">
              <a:noFill/>
              <a:prstDash val="solid"/>
              <a:miter/>
            </a:ln>
            <a:effectLst>
              <a:outerShdw blurRad="127000" dist="63500" dir="5400000" algn="t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3" name="任意多边形: 形状 22">
              <a:extLst>
                <a:ext uri="{FF2B5EF4-FFF2-40B4-BE49-F238E27FC236}">
                  <a16:creationId xmlns:a16="http://schemas.microsoft.com/office/drawing/2014/main" id="{954B9768-E7ED-4225-B8EC-50556440965A}"/>
                </a:ext>
              </a:extLst>
            </p:cNvPr>
            <p:cNvSpPr/>
            <p:nvPr/>
          </p:nvSpPr>
          <p:spPr>
            <a:xfrm flipH="1">
              <a:off x="3782303" y="828231"/>
              <a:ext cx="274494" cy="273823"/>
            </a:xfrm>
            <a:custGeom>
              <a:avLst/>
              <a:gdLst>
                <a:gd name="connsiteX0" fmla="*/ 144524 w 148440"/>
                <a:gd name="connsiteY0" fmla="*/ 96899 h 148077"/>
                <a:gd name="connsiteX1" fmla="*/ 51179 w 148440"/>
                <a:gd name="connsiteY1" fmla="*/ 144524 h 148077"/>
                <a:gd name="connsiteX2" fmla="*/ 3554 w 148440"/>
                <a:gd name="connsiteY2" fmla="*/ 51179 h 148077"/>
                <a:gd name="connsiteX3" fmla="*/ 96899 w 148440"/>
                <a:gd name="connsiteY3" fmla="*/ 3554 h 148077"/>
                <a:gd name="connsiteX4" fmla="*/ 144524 w 148440"/>
                <a:gd name="connsiteY4" fmla="*/ 96899 h 1480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8440" h="148077">
                  <a:moveTo>
                    <a:pt x="144524" y="96899"/>
                  </a:moveTo>
                  <a:cubicBezTo>
                    <a:pt x="132141" y="135951"/>
                    <a:pt x="90231" y="156906"/>
                    <a:pt x="51179" y="144524"/>
                  </a:cubicBezTo>
                  <a:cubicBezTo>
                    <a:pt x="12126" y="132141"/>
                    <a:pt x="-8829" y="90231"/>
                    <a:pt x="3554" y="51179"/>
                  </a:cubicBezTo>
                  <a:cubicBezTo>
                    <a:pt x="15936" y="12126"/>
                    <a:pt x="57846" y="-8829"/>
                    <a:pt x="96899" y="3554"/>
                  </a:cubicBezTo>
                  <a:cubicBezTo>
                    <a:pt x="135951" y="16889"/>
                    <a:pt x="157859" y="57846"/>
                    <a:pt x="144524" y="96899"/>
                  </a:cubicBezTo>
                  <a:close/>
                </a:path>
              </a:pathLst>
            </a:custGeom>
            <a:solidFill>
              <a:srgbClr val="F1F2F2"/>
            </a:solidFill>
            <a:ln w="9525" cap="flat">
              <a:noFill/>
              <a:prstDash val="solid"/>
              <a:miter/>
            </a:ln>
            <a:effectLst>
              <a:outerShdw blurRad="127000" dist="63500" dir="5400000" algn="t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4" name="任意多边形: 形状 23">
              <a:extLst>
                <a:ext uri="{FF2B5EF4-FFF2-40B4-BE49-F238E27FC236}">
                  <a16:creationId xmlns:a16="http://schemas.microsoft.com/office/drawing/2014/main" id="{18311EBC-A56A-4ED0-A500-B5BCEFD4034F}"/>
                </a:ext>
              </a:extLst>
            </p:cNvPr>
            <p:cNvSpPr/>
            <p:nvPr/>
          </p:nvSpPr>
          <p:spPr>
            <a:xfrm flipH="1">
              <a:off x="2603613" y="1345881"/>
              <a:ext cx="1466797" cy="657277"/>
            </a:xfrm>
            <a:custGeom>
              <a:avLst/>
              <a:gdLst>
                <a:gd name="connsiteX0" fmla="*/ 435729 w 793209"/>
                <a:gd name="connsiteY0" fmla="*/ 61758 h 355440"/>
                <a:gd name="connsiteX1" fmla="*/ 435729 w 793209"/>
                <a:gd name="connsiteY1" fmla="*/ 61758 h 355440"/>
                <a:gd name="connsiteX2" fmla="*/ 435729 w 793209"/>
                <a:gd name="connsiteY2" fmla="*/ 61758 h 355440"/>
                <a:gd name="connsiteX3" fmla="*/ 435729 w 793209"/>
                <a:gd name="connsiteY3" fmla="*/ 61758 h 355440"/>
                <a:gd name="connsiteX4" fmla="*/ 433824 w 793209"/>
                <a:gd name="connsiteY4" fmla="*/ 60805 h 355440"/>
                <a:gd name="connsiteX5" fmla="*/ 433824 w 793209"/>
                <a:gd name="connsiteY5" fmla="*/ 60805 h 355440"/>
                <a:gd name="connsiteX6" fmla="*/ 433824 w 793209"/>
                <a:gd name="connsiteY6" fmla="*/ 60805 h 355440"/>
                <a:gd name="connsiteX7" fmla="*/ 1389 w 793209"/>
                <a:gd name="connsiteY7" fmla="*/ 53185 h 355440"/>
                <a:gd name="connsiteX8" fmla="*/ 52824 w 793209"/>
                <a:gd name="connsiteY8" fmla="*/ 130338 h 355440"/>
                <a:gd name="connsiteX9" fmla="*/ 393819 w 793209"/>
                <a:gd name="connsiteY9" fmla="*/ 185583 h 355440"/>
                <a:gd name="connsiteX10" fmla="*/ 699572 w 793209"/>
                <a:gd name="connsiteY10" fmla="*/ 344650 h 355440"/>
                <a:gd name="connsiteX11" fmla="*/ 787202 w 793209"/>
                <a:gd name="connsiteY11" fmla="*/ 313218 h 355440"/>
                <a:gd name="connsiteX12" fmla="*/ 435729 w 793209"/>
                <a:gd name="connsiteY12" fmla="*/ 61758 h 355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93209" h="355440">
                  <a:moveTo>
                    <a:pt x="435729" y="61758"/>
                  </a:moveTo>
                  <a:lnTo>
                    <a:pt x="435729" y="61758"/>
                  </a:lnTo>
                  <a:cubicBezTo>
                    <a:pt x="435729" y="61758"/>
                    <a:pt x="435729" y="61758"/>
                    <a:pt x="435729" y="61758"/>
                  </a:cubicBezTo>
                  <a:cubicBezTo>
                    <a:pt x="434777" y="60805"/>
                    <a:pt x="434777" y="60805"/>
                    <a:pt x="435729" y="61758"/>
                  </a:cubicBezTo>
                  <a:cubicBezTo>
                    <a:pt x="434777" y="61758"/>
                    <a:pt x="434777" y="61758"/>
                    <a:pt x="433824" y="60805"/>
                  </a:cubicBezTo>
                  <a:cubicBezTo>
                    <a:pt x="433824" y="60805"/>
                    <a:pt x="433824" y="60805"/>
                    <a:pt x="433824" y="60805"/>
                  </a:cubicBezTo>
                  <a:lnTo>
                    <a:pt x="433824" y="60805"/>
                  </a:lnTo>
                  <a:cubicBezTo>
                    <a:pt x="239514" y="1750"/>
                    <a:pt x="13772" y="-36350"/>
                    <a:pt x="1389" y="53185"/>
                  </a:cubicBezTo>
                  <a:cubicBezTo>
                    <a:pt x="-10041" y="132243"/>
                    <a:pt x="52824" y="130338"/>
                    <a:pt x="52824" y="130338"/>
                  </a:cubicBezTo>
                  <a:cubicBezTo>
                    <a:pt x="193794" y="124623"/>
                    <a:pt x="377627" y="180820"/>
                    <a:pt x="393819" y="185583"/>
                  </a:cubicBezTo>
                  <a:cubicBezTo>
                    <a:pt x="409059" y="191298"/>
                    <a:pt x="590034" y="255115"/>
                    <a:pt x="699572" y="344650"/>
                  </a:cubicBezTo>
                  <a:cubicBezTo>
                    <a:pt x="699572" y="344650"/>
                    <a:pt x="749102" y="383703"/>
                    <a:pt x="787202" y="313218"/>
                  </a:cubicBezTo>
                  <a:cubicBezTo>
                    <a:pt x="831017" y="234160"/>
                    <a:pt x="627182" y="130338"/>
                    <a:pt x="435729" y="61758"/>
                  </a:cubicBez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  <a:effectLst>
              <a:outerShdw blurRad="127000" dist="63500" dir="5400000" algn="t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endParaRPr lang="zh-CN" altLang="en-US"/>
            </a:p>
          </p:txBody>
        </p:sp>
      </p:grpSp>
      <p:sp>
        <p:nvSpPr>
          <p:cNvPr id="28" name="文本框 27">
            <a:extLst>
              <a:ext uri="{FF2B5EF4-FFF2-40B4-BE49-F238E27FC236}">
                <a16:creationId xmlns:a16="http://schemas.microsoft.com/office/drawing/2014/main" id="{15052884-892B-4372-968B-E68AA244F636}"/>
              </a:ext>
            </a:extLst>
          </p:cNvPr>
          <p:cNvSpPr txBox="1"/>
          <p:nvPr/>
        </p:nvSpPr>
        <p:spPr>
          <a:xfrm>
            <a:off x="1531182" y="4219188"/>
            <a:ext cx="4348086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zh-CN" altLang="en-US" sz="1400" dirty="0">
                <a:ln w="12700">
                  <a:noFill/>
                </a:ln>
                <a:solidFill>
                  <a:schemeClr val="accent5">
                    <a:lumMod val="75000"/>
                  </a:schemeClr>
                </a:solidFill>
                <a:latin typeface="+mn-ea"/>
              </a:rPr>
              <a:t>炒活现场的气氛，让</a:t>
            </a:r>
            <a:endParaRPr lang="en-US" altLang="zh-CN" sz="1400" dirty="0">
              <a:ln w="12700">
                <a:noFill/>
              </a:ln>
              <a:solidFill>
                <a:schemeClr val="accent5">
                  <a:lumMod val="75000"/>
                </a:schemeClr>
              </a:solidFill>
              <a:latin typeface="+mn-ea"/>
            </a:endParaRPr>
          </a:p>
          <a:p>
            <a:pPr algn="ctr"/>
            <a:r>
              <a:rPr lang="zh-CN" altLang="en-US" sz="1400" dirty="0">
                <a:ln w="12700">
                  <a:noFill/>
                </a:ln>
                <a:solidFill>
                  <a:schemeClr val="accent5">
                    <a:lumMod val="75000"/>
                  </a:schemeClr>
                </a:solidFill>
                <a:latin typeface="+mn-ea"/>
              </a:rPr>
              <a:t>所有人都参与到其中来</a:t>
            </a:r>
          </a:p>
        </p:txBody>
      </p:sp>
      <p:grpSp>
        <p:nvGrpSpPr>
          <p:cNvPr id="29" name="组合 28">
            <a:extLst>
              <a:ext uri="{FF2B5EF4-FFF2-40B4-BE49-F238E27FC236}">
                <a16:creationId xmlns:a16="http://schemas.microsoft.com/office/drawing/2014/main" id="{E038FB53-8CCC-4AAC-8895-BF67BFF499DB}"/>
              </a:ext>
            </a:extLst>
          </p:cNvPr>
          <p:cNvGrpSpPr/>
          <p:nvPr/>
        </p:nvGrpSpPr>
        <p:grpSpPr>
          <a:xfrm>
            <a:off x="0" y="6641319"/>
            <a:ext cx="12192000" cy="216682"/>
            <a:chOff x="0" y="6574969"/>
            <a:chExt cx="12192000" cy="280580"/>
          </a:xfrm>
        </p:grpSpPr>
        <p:sp>
          <p:nvSpPr>
            <p:cNvPr id="84" name="任意多边形: 形状 83">
              <a:extLst>
                <a:ext uri="{FF2B5EF4-FFF2-40B4-BE49-F238E27FC236}">
                  <a16:creationId xmlns:a16="http://schemas.microsoft.com/office/drawing/2014/main" id="{B5981619-34E1-4647-9253-4245AE6F9A6C}"/>
                </a:ext>
              </a:extLst>
            </p:cNvPr>
            <p:cNvSpPr/>
            <p:nvPr/>
          </p:nvSpPr>
          <p:spPr>
            <a:xfrm>
              <a:off x="0" y="6574972"/>
              <a:ext cx="12192000" cy="280577"/>
            </a:xfrm>
            <a:custGeom>
              <a:avLst/>
              <a:gdLst>
                <a:gd name="connsiteX0" fmla="*/ 0 w 12192000"/>
                <a:gd name="connsiteY0" fmla="*/ 0 h 283030"/>
                <a:gd name="connsiteX1" fmla="*/ 12192000 w 12192000"/>
                <a:gd name="connsiteY1" fmla="*/ 0 h 283030"/>
                <a:gd name="connsiteX2" fmla="*/ 12192000 w 12192000"/>
                <a:gd name="connsiteY2" fmla="*/ 283030 h 283030"/>
                <a:gd name="connsiteX3" fmla="*/ 0 w 12192000"/>
                <a:gd name="connsiteY3" fmla="*/ 283030 h 283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192000" h="283030">
                  <a:moveTo>
                    <a:pt x="0" y="0"/>
                  </a:moveTo>
                  <a:lnTo>
                    <a:pt x="12192000" y="0"/>
                  </a:lnTo>
                  <a:lnTo>
                    <a:pt x="12192000" y="283030"/>
                  </a:lnTo>
                  <a:lnTo>
                    <a:pt x="0" y="283030"/>
                  </a:lnTo>
                  <a:close/>
                </a:path>
              </a:pathLst>
            </a:custGeom>
            <a:solidFill>
              <a:schemeClr val="accent2"/>
            </a:solidFill>
            <a:ln w="1459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85" name="任意多边形: 形状 84">
              <a:extLst>
                <a:ext uri="{FF2B5EF4-FFF2-40B4-BE49-F238E27FC236}">
                  <a16:creationId xmlns:a16="http://schemas.microsoft.com/office/drawing/2014/main" id="{98B2A0F4-B80D-4D5C-AC87-340DD74F7A92}"/>
                </a:ext>
              </a:extLst>
            </p:cNvPr>
            <p:cNvSpPr/>
            <p:nvPr/>
          </p:nvSpPr>
          <p:spPr>
            <a:xfrm>
              <a:off x="86624" y="6574969"/>
              <a:ext cx="12038402" cy="280578"/>
            </a:xfrm>
            <a:custGeom>
              <a:avLst/>
              <a:gdLst>
                <a:gd name="connsiteX0" fmla="*/ 11841051 w 12038402"/>
                <a:gd name="connsiteY0" fmla="*/ 0 h 292536"/>
                <a:gd name="connsiteX1" fmla="*/ 12038402 w 12038402"/>
                <a:gd name="connsiteY1" fmla="*/ 0 h 292536"/>
                <a:gd name="connsiteX2" fmla="*/ 12038402 w 12038402"/>
                <a:gd name="connsiteY2" fmla="*/ 292536 h 292536"/>
                <a:gd name="connsiteX3" fmla="*/ 11841051 w 12038402"/>
                <a:gd name="connsiteY3" fmla="*/ 292536 h 292536"/>
                <a:gd name="connsiteX4" fmla="*/ 11402503 w 12038402"/>
                <a:gd name="connsiteY4" fmla="*/ 0 h 292536"/>
                <a:gd name="connsiteX5" fmla="*/ 11599854 w 12038402"/>
                <a:gd name="connsiteY5" fmla="*/ 0 h 292536"/>
                <a:gd name="connsiteX6" fmla="*/ 11599854 w 12038402"/>
                <a:gd name="connsiteY6" fmla="*/ 292536 h 292536"/>
                <a:gd name="connsiteX7" fmla="*/ 11402503 w 12038402"/>
                <a:gd name="connsiteY7" fmla="*/ 292536 h 292536"/>
                <a:gd name="connsiteX8" fmla="*/ 10963945 w 12038402"/>
                <a:gd name="connsiteY8" fmla="*/ 0 h 292536"/>
                <a:gd name="connsiteX9" fmla="*/ 11161296 w 12038402"/>
                <a:gd name="connsiteY9" fmla="*/ 0 h 292536"/>
                <a:gd name="connsiteX10" fmla="*/ 11161296 w 12038402"/>
                <a:gd name="connsiteY10" fmla="*/ 292536 h 292536"/>
                <a:gd name="connsiteX11" fmla="*/ 10963945 w 12038402"/>
                <a:gd name="connsiteY11" fmla="*/ 292536 h 292536"/>
                <a:gd name="connsiteX12" fmla="*/ 10525387 w 12038402"/>
                <a:gd name="connsiteY12" fmla="*/ 0 h 292536"/>
                <a:gd name="connsiteX13" fmla="*/ 10722738 w 12038402"/>
                <a:gd name="connsiteY13" fmla="*/ 0 h 292536"/>
                <a:gd name="connsiteX14" fmla="*/ 10722738 w 12038402"/>
                <a:gd name="connsiteY14" fmla="*/ 292536 h 292536"/>
                <a:gd name="connsiteX15" fmla="*/ 10525387 w 12038402"/>
                <a:gd name="connsiteY15" fmla="*/ 292536 h 292536"/>
                <a:gd name="connsiteX16" fmla="*/ 10086829 w 12038402"/>
                <a:gd name="connsiteY16" fmla="*/ 0 h 292536"/>
                <a:gd name="connsiteX17" fmla="*/ 10284180 w 12038402"/>
                <a:gd name="connsiteY17" fmla="*/ 0 h 292536"/>
                <a:gd name="connsiteX18" fmla="*/ 10284180 w 12038402"/>
                <a:gd name="connsiteY18" fmla="*/ 292536 h 292536"/>
                <a:gd name="connsiteX19" fmla="*/ 10086829 w 12038402"/>
                <a:gd name="connsiteY19" fmla="*/ 292536 h 292536"/>
                <a:gd name="connsiteX20" fmla="*/ 9648271 w 12038402"/>
                <a:gd name="connsiteY20" fmla="*/ 0 h 292536"/>
                <a:gd name="connsiteX21" fmla="*/ 9845622 w 12038402"/>
                <a:gd name="connsiteY21" fmla="*/ 0 h 292536"/>
                <a:gd name="connsiteX22" fmla="*/ 9845622 w 12038402"/>
                <a:gd name="connsiteY22" fmla="*/ 292536 h 292536"/>
                <a:gd name="connsiteX23" fmla="*/ 9648271 w 12038402"/>
                <a:gd name="connsiteY23" fmla="*/ 292536 h 292536"/>
                <a:gd name="connsiteX24" fmla="*/ 9209713 w 12038402"/>
                <a:gd name="connsiteY24" fmla="*/ 0 h 292536"/>
                <a:gd name="connsiteX25" fmla="*/ 9407064 w 12038402"/>
                <a:gd name="connsiteY25" fmla="*/ 0 h 292536"/>
                <a:gd name="connsiteX26" fmla="*/ 9407064 w 12038402"/>
                <a:gd name="connsiteY26" fmla="*/ 292536 h 292536"/>
                <a:gd name="connsiteX27" fmla="*/ 9209713 w 12038402"/>
                <a:gd name="connsiteY27" fmla="*/ 292536 h 292536"/>
                <a:gd name="connsiteX28" fmla="*/ 8771155 w 12038402"/>
                <a:gd name="connsiteY28" fmla="*/ 0 h 292536"/>
                <a:gd name="connsiteX29" fmla="*/ 8968506 w 12038402"/>
                <a:gd name="connsiteY29" fmla="*/ 0 h 292536"/>
                <a:gd name="connsiteX30" fmla="*/ 8968506 w 12038402"/>
                <a:gd name="connsiteY30" fmla="*/ 292536 h 292536"/>
                <a:gd name="connsiteX31" fmla="*/ 8771155 w 12038402"/>
                <a:gd name="connsiteY31" fmla="*/ 292536 h 292536"/>
                <a:gd name="connsiteX32" fmla="*/ 8332597 w 12038402"/>
                <a:gd name="connsiteY32" fmla="*/ 0 h 292536"/>
                <a:gd name="connsiteX33" fmla="*/ 8529948 w 12038402"/>
                <a:gd name="connsiteY33" fmla="*/ 0 h 292536"/>
                <a:gd name="connsiteX34" fmla="*/ 8529948 w 12038402"/>
                <a:gd name="connsiteY34" fmla="*/ 292536 h 292536"/>
                <a:gd name="connsiteX35" fmla="*/ 8332597 w 12038402"/>
                <a:gd name="connsiteY35" fmla="*/ 292536 h 292536"/>
                <a:gd name="connsiteX36" fmla="*/ 7894039 w 12038402"/>
                <a:gd name="connsiteY36" fmla="*/ 0 h 292536"/>
                <a:gd name="connsiteX37" fmla="*/ 8091390 w 12038402"/>
                <a:gd name="connsiteY37" fmla="*/ 0 h 292536"/>
                <a:gd name="connsiteX38" fmla="*/ 8091390 w 12038402"/>
                <a:gd name="connsiteY38" fmla="*/ 292536 h 292536"/>
                <a:gd name="connsiteX39" fmla="*/ 7894039 w 12038402"/>
                <a:gd name="connsiteY39" fmla="*/ 292536 h 292536"/>
                <a:gd name="connsiteX40" fmla="*/ 7455481 w 12038402"/>
                <a:gd name="connsiteY40" fmla="*/ 0 h 292536"/>
                <a:gd name="connsiteX41" fmla="*/ 7652832 w 12038402"/>
                <a:gd name="connsiteY41" fmla="*/ 0 h 292536"/>
                <a:gd name="connsiteX42" fmla="*/ 7652832 w 12038402"/>
                <a:gd name="connsiteY42" fmla="*/ 292536 h 292536"/>
                <a:gd name="connsiteX43" fmla="*/ 7455481 w 12038402"/>
                <a:gd name="connsiteY43" fmla="*/ 292536 h 292536"/>
                <a:gd name="connsiteX44" fmla="*/ 7016923 w 12038402"/>
                <a:gd name="connsiteY44" fmla="*/ 0 h 292536"/>
                <a:gd name="connsiteX45" fmla="*/ 7214274 w 12038402"/>
                <a:gd name="connsiteY45" fmla="*/ 0 h 292536"/>
                <a:gd name="connsiteX46" fmla="*/ 7214274 w 12038402"/>
                <a:gd name="connsiteY46" fmla="*/ 292536 h 292536"/>
                <a:gd name="connsiteX47" fmla="*/ 7016923 w 12038402"/>
                <a:gd name="connsiteY47" fmla="*/ 292536 h 292536"/>
                <a:gd name="connsiteX48" fmla="*/ 6578365 w 12038402"/>
                <a:gd name="connsiteY48" fmla="*/ 0 h 292536"/>
                <a:gd name="connsiteX49" fmla="*/ 6775716 w 12038402"/>
                <a:gd name="connsiteY49" fmla="*/ 0 h 292536"/>
                <a:gd name="connsiteX50" fmla="*/ 6775716 w 12038402"/>
                <a:gd name="connsiteY50" fmla="*/ 292536 h 292536"/>
                <a:gd name="connsiteX51" fmla="*/ 6578365 w 12038402"/>
                <a:gd name="connsiteY51" fmla="*/ 292536 h 292536"/>
                <a:gd name="connsiteX52" fmla="*/ 6139807 w 12038402"/>
                <a:gd name="connsiteY52" fmla="*/ 0 h 292536"/>
                <a:gd name="connsiteX53" fmla="*/ 6337158 w 12038402"/>
                <a:gd name="connsiteY53" fmla="*/ 0 h 292536"/>
                <a:gd name="connsiteX54" fmla="*/ 6337158 w 12038402"/>
                <a:gd name="connsiteY54" fmla="*/ 292536 h 292536"/>
                <a:gd name="connsiteX55" fmla="*/ 6139807 w 12038402"/>
                <a:gd name="connsiteY55" fmla="*/ 292536 h 292536"/>
                <a:gd name="connsiteX56" fmla="*/ 5701249 w 12038402"/>
                <a:gd name="connsiteY56" fmla="*/ 0 h 292536"/>
                <a:gd name="connsiteX57" fmla="*/ 5898600 w 12038402"/>
                <a:gd name="connsiteY57" fmla="*/ 0 h 292536"/>
                <a:gd name="connsiteX58" fmla="*/ 5898600 w 12038402"/>
                <a:gd name="connsiteY58" fmla="*/ 292536 h 292536"/>
                <a:gd name="connsiteX59" fmla="*/ 5701249 w 12038402"/>
                <a:gd name="connsiteY59" fmla="*/ 292536 h 292536"/>
                <a:gd name="connsiteX60" fmla="*/ 5262692 w 12038402"/>
                <a:gd name="connsiteY60" fmla="*/ 0 h 292536"/>
                <a:gd name="connsiteX61" fmla="*/ 5460042 w 12038402"/>
                <a:gd name="connsiteY61" fmla="*/ 0 h 292536"/>
                <a:gd name="connsiteX62" fmla="*/ 5460042 w 12038402"/>
                <a:gd name="connsiteY62" fmla="*/ 292536 h 292536"/>
                <a:gd name="connsiteX63" fmla="*/ 5262692 w 12038402"/>
                <a:gd name="connsiteY63" fmla="*/ 292536 h 292536"/>
                <a:gd name="connsiteX64" fmla="*/ 4824135 w 12038402"/>
                <a:gd name="connsiteY64" fmla="*/ 0 h 292536"/>
                <a:gd name="connsiteX65" fmla="*/ 5021484 w 12038402"/>
                <a:gd name="connsiteY65" fmla="*/ 0 h 292536"/>
                <a:gd name="connsiteX66" fmla="*/ 5021484 w 12038402"/>
                <a:gd name="connsiteY66" fmla="*/ 292536 h 292536"/>
                <a:gd name="connsiteX67" fmla="*/ 4824135 w 12038402"/>
                <a:gd name="connsiteY67" fmla="*/ 292536 h 292536"/>
                <a:gd name="connsiteX68" fmla="*/ 4385576 w 12038402"/>
                <a:gd name="connsiteY68" fmla="*/ 0 h 292536"/>
                <a:gd name="connsiteX69" fmla="*/ 4582927 w 12038402"/>
                <a:gd name="connsiteY69" fmla="*/ 0 h 292536"/>
                <a:gd name="connsiteX70" fmla="*/ 4582927 w 12038402"/>
                <a:gd name="connsiteY70" fmla="*/ 292536 h 292536"/>
                <a:gd name="connsiteX71" fmla="*/ 4385576 w 12038402"/>
                <a:gd name="connsiteY71" fmla="*/ 292536 h 292536"/>
                <a:gd name="connsiteX72" fmla="*/ 3947020 w 12038402"/>
                <a:gd name="connsiteY72" fmla="*/ 0 h 292536"/>
                <a:gd name="connsiteX73" fmla="*/ 4144368 w 12038402"/>
                <a:gd name="connsiteY73" fmla="*/ 0 h 292536"/>
                <a:gd name="connsiteX74" fmla="*/ 4144368 w 12038402"/>
                <a:gd name="connsiteY74" fmla="*/ 292536 h 292536"/>
                <a:gd name="connsiteX75" fmla="*/ 3947020 w 12038402"/>
                <a:gd name="connsiteY75" fmla="*/ 292536 h 292536"/>
                <a:gd name="connsiteX76" fmla="*/ 3508461 w 12038402"/>
                <a:gd name="connsiteY76" fmla="*/ 0 h 292536"/>
                <a:gd name="connsiteX77" fmla="*/ 3705813 w 12038402"/>
                <a:gd name="connsiteY77" fmla="*/ 0 h 292536"/>
                <a:gd name="connsiteX78" fmla="*/ 3705813 w 12038402"/>
                <a:gd name="connsiteY78" fmla="*/ 292536 h 292536"/>
                <a:gd name="connsiteX79" fmla="*/ 3508461 w 12038402"/>
                <a:gd name="connsiteY79" fmla="*/ 292536 h 292536"/>
                <a:gd name="connsiteX80" fmla="*/ 3069905 w 12038402"/>
                <a:gd name="connsiteY80" fmla="*/ 0 h 292536"/>
                <a:gd name="connsiteX81" fmla="*/ 3267257 w 12038402"/>
                <a:gd name="connsiteY81" fmla="*/ 0 h 292536"/>
                <a:gd name="connsiteX82" fmla="*/ 3267257 w 12038402"/>
                <a:gd name="connsiteY82" fmla="*/ 292536 h 292536"/>
                <a:gd name="connsiteX83" fmla="*/ 3069905 w 12038402"/>
                <a:gd name="connsiteY83" fmla="*/ 292536 h 292536"/>
                <a:gd name="connsiteX84" fmla="*/ 2631347 w 12038402"/>
                <a:gd name="connsiteY84" fmla="*/ 0 h 292536"/>
                <a:gd name="connsiteX85" fmla="*/ 2828698 w 12038402"/>
                <a:gd name="connsiteY85" fmla="*/ 0 h 292536"/>
                <a:gd name="connsiteX86" fmla="*/ 2828698 w 12038402"/>
                <a:gd name="connsiteY86" fmla="*/ 292536 h 292536"/>
                <a:gd name="connsiteX87" fmla="*/ 2631347 w 12038402"/>
                <a:gd name="connsiteY87" fmla="*/ 292536 h 292536"/>
                <a:gd name="connsiteX88" fmla="*/ 2192789 w 12038402"/>
                <a:gd name="connsiteY88" fmla="*/ 0 h 292536"/>
                <a:gd name="connsiteX89" fmla="*/ 2390140 w 12038402"/>
                <a:gd name="connsiteY89" fmla="*/ 0 h 292536"/>
                <a:gd name="connsiteX90" fmla="*/ 2390140 w 12038402"/>
                <a:gd name="connsiteY90" fmla="*/ 292536 h 292536"/>
                <a:gd name="connsiteX91" fmla="*/ 2192789 w 12038402"/>
                <a:gd name="connsiteY91" fmla="*/ 292536 h 292536"/>
                <a:gd name="connsiteX92" fmla="*/ 1754230 w 12038402"/>
                <a:gd name="connsiteY92" fmla="*/ 0 h 292536"/>
                <a:gd name="connsiteX93" fmla="*/ 1951581 w 12038402"/>
                <a:gd name="connsiteY93" fmla="*/ 0 h 292536"/>
                <a:gd name="connsiteX94" fmla="*/ 1951581 w 12038402"/>
                <a:gd name="connsiteY94" fmla="*/ 292536 h 292536"/>
                <a:gd name="connsiteX95" fmla="*/ 1754230 w 12038402"/>
                <a:gd name="connsiteY95" fmla="*/ 292536 h 292536"/>
                <a:gd name="connsiteX96" fmla="*/ 1315673 w 12038402"/>
                <a:gd name="connsiteY96" fmla="*/ 0 h 292536"/>
                <a:gd name="connsiteX97" fmla="*/ 1513024 w 12038402"/>
                <a:gd name="connsiteY97" fmla="*/ 0 h 292536"/>
                <a:gd name="connsiteX98" fmla="*/ 1513024 w 12038402"/>
                <a:gd name="connsiteY98" fmla="*/ 292536 h 292536"/>
                <a:gd name="connsiteX99" fmla="*/ 1315673 w 12038402"/>
                <a:gd name="connsiteY99" fmla="*/ 292536 h 292536"/>
                <a:gd name="connsiteX100" fmla="*/ 877115 w 12038402"/>
                <a:gd name="connsiteY100" fmla="*/ 0 h 292536"/>
                <a:gd name="connsiteX101" fmla="*/ 1074466 w 12038402"/>
                <a:gd name="connsiteY101" fmla="*/ 0 h 292536"/>
                <a:gd name="connsiteX102" fmla="*/ 1074466 w 12038402"/>
                <a:gd name="connsiteY102" fmla="*/ 292536 h 292536"/>
                <a:gd name="connsiteX103" fmla="*/ 877115 w 12038402"/>
                <a:gd name="connsiteY103" fmla="*/ 292536 h 292536"/>
                <a:gd name="connsiteX104" fmla="*/ 438557 w 12038402"/>
                <a:gd name="connsiteY104" fmla="*/ 0 h 292536"/>
                <a:gd name="connsiteX105" fmla="*/ 635908 w 12038402"/>
                <a:gd name="connsiteY105" fmla="*/ 0 h 292536"/>
                <a:gd name="connsiteX106" fmla="*/ 635908 w 12038402"/>
                <a:gd name="connsiteY106" fmla="*/ 292536 h 292536"/>
                <a:gd name="connsiteX107" fmla="*/ 438557 w 12038402"/>
                <a:gd name="connsiteY107" fmla="*/ 292536 h 292536"/>
                <a:gd name="connsiteX108" fmla="*/ 0 w 12038402"/>
                <a:gd name="connsiteY108" fmla="*/ 0 h 292536"/>
                <a:gd name="connsiteX109" fmla="*/ 197351 w 12038402"/>
                <a:gd name="connsiteY109" fmla="*/ 0 h 292536"/>
                <a:gd name="connsiteX110" fmla="*/ 197351 w 12038402"/>
                <a:gd name="connsiteY110" fmla="*/ 292536 h 292536"/>
                <a:gd name="connsiteX111" fmla="*/ 0 w 12038402"/>
                <a:gd name="connsiteY111" fmla="*/ 292536 h 2925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</a:cxnLst>
              <a:rect l="l" t="t" r="r" b="b"/>
              <a:pathLst>
                <a:path w="12038402" h="292536">
                  <a:moveTo>
                    <a:pt x="11841051" y="0"/>
                  </a:moveTo>
                  <a:lnTo>
                    <a:pt x="12038402" y="0"/>
                  </a:lnTo>
                  <a:lnTo>
                    <a:pt x="12038402" y="292536"/>
                  </a:lnTo>
                  <a:lnTo>
                    <a:pt x="11841051" y="292536"/>
                  </a:lnTo>
                  <a:close/>
                  <a:moveTo>
                    <a:pt x="11402503" y="0"/>
                  </a:moveTo>
                  <a:lnTo>
                    <a:pt x="11599854" y="0"/>
                  </a:lnTo>
                  <a:lnTo>
                    <a:pt x="11599854" y="292536"/>
                  </a:lnTo>
                  <a:lnTo>
                    <a:pt x="11402503" y="292536"/>
                  </a:lnTo>
                  <a:close/>
                  <a:moveTo>
                    <a:pt x="10963945" y="0"/>
                  </a:moveTo>
                  <a:lnTo>
                    <a:pt x="11161296" y="0"/>
                  </a:lnTo>
                  <a:lnTo>
                    <a:pt x="11161296" y="292536"/>
                  </a:lnTo>
                  <a:lnTo>
                    <a:pt x="10963945" y="292536"/>
                  </a:lnTo>
                  <a:close/>
                  <a:moveTo>
                    <a:pt x="10525387" y="0"/>
                  </a:moveTo>
                  <a:lnTo>
                    <a:pt x="10722738" y="0"/>
                  </a:lnTo>
                  <a:lnTo>
                    <a:pt x="10722738" y="292536"/>
                  </a:lnTo>
                  <a:lnTo>
                    <a:pt x="10525387" y="292536"/>
                  </a:lnTo>
                  <a:close/>
                  <a:moveTo>
                    <a:pt x="10086829" y="0"/>
                  </a:moveTo>
                  <a:lnTo>
                    <a:pt x="10284180" y="0"/>
                  </a:lnTo>
                  <a:lnTo>
                    <a:pt x="10284180" y="292536"/>
                  </a:lnTo>
                  <a:lnTo>
                    <a:pt x="10086829" y="292536"/>
                  </a:lnTo>
                  <a:close/>
                  <a:moveTo>
                    <a:pt x="9648271" y="0"/>
                  </a:moveTo>
                  <a:lnTo>
                    <a:pt x="9845622" y="0"/>
                  </a:lnTo>
                  <a:lnTo>
                    <a:pt x="9845622" y="292536"/>
                  </a:lnTo>
                  <a:lnTo>
                    <a:pt x="9648271" y="292536"/>
                  </a:lnTo>
                  <a:close/>
                  <a:moveTo>
                    <a:pt x="9209713" y="0"/>
                  </a:moveTo>
                  <a:lnTo>
                    <a:pt x="9407064" y="0"/>
                  </a:lnTo>
                  <a:lnTo>
                    <a:pt x="9407064" y="292536"/>
                  </a:lnTo>
                  <a:lnTo>
                    <a:pt x="9209713" y="292536"/>
                  </a:lnTo>
                  <a:close/>
                  <a:moveTo>
                    <a:pt x="8771155" y="0"/>
                  </a:moveTo>
                  <a:lnTo>
                    <a:pt x="8968506" y="0"/>
                  </a:lnTo>
                  <a:lnTo>
                    <a:pt x="8968506" y="292536"/>
                  </a:lnTo>
                  <a:lnTo>
                    <a:pt x="8771155" y="292536"/>
                  </a:lnTo>
                  <a:close/>
                  <a:moveTo>
                    <a:pt x="8332597" y="0"/>
                  </a:moveTo>
                  <a:lnTo>
                    <a:pt x="8529948" y="0"/>
                  </a:lnTo>
                  <a:lnTo>
                    <a:pt x="8529948" y="292536"/>
                  </a:lnTo>
                  <a:lnTo>
                    <a:pt x="8332597" y="292536"/>
                  </a:lnTo>
                  <a:close/>
                  <a:moveTo>
                    <a:pt x="7894039" y="0"/>
                  </a:moveTo>
                  <a:lnTo>
                    <a:pt x="8091390" y="0"/>
                  </a:lnTo>
                  <a:lnTo>
                    <a:pt x="8091390" y="292536"/>
                  </a:lnTo>
                  <a:lnTo>
                    <a:pt x="7894039" y="292536"/>
                  </a:lnTo>
                  <a:close/>
                  <a:moveTo>
                    <a:pt x="7455481" y="0"/>
                  </a:moveTo>
                  <a:lnTo>
                    <a:pt x="7652832" y="0"/>
                  </a:lnTo>
                  <a:lnTo>
                    <a:pt x="7652832" y="292536"/>
                  </a:lnTo>
                  <a:lnTo>
                    <a:pt x="7455481" y="292536"/>
                  </a:lnTo>
                  <a:close/>
                  <a:moveTo>
                    <a:pt x="7016923" y="0"/>
                  </a:moveTo>
                  <a:lnTo>
                    <a:pt x="7214274" y="0"/>
                  </a:lnTo>
                  <a:lnTo>
                    <a:pt x="7214274" y="292536"/>
                  </a:lnTo>
                  <a:lnTo>
                    <a:pt x="7016923" y="292536"/>
                  </a:lnTo>
                  <a:close/>
                  <a:moveTo>
                    <a:pt x="6578365" y="0"/>
                  </a:moveTo>
                  <a:lnTo>
                    <a:pt x="6775716" y="0"/>
                  </a:lnTo>
                  <a:lnTo>
                    <a:pt x="6775716" y="292536"/>
                  </a:lnTo>
                  <a:lnTo>
                    <a:pt x="6578365" y="292536"/>
                  </a:lnTo>
                  <a:close/>
                  <a:moveTo>
                    <a:pt x="6139807" y="0"/>
                  </a:moveTo>
                  <a:lnTo>
                    <a:pt x="6337158" y="0"/>
                  </a:lnTo>
                  <a:lnTo>
                    <a:pt x="6337158" y="292536"/>
                  </a:lnTo>
                  <a:lnTo>
                    <a:pt x="6139807" y="292536"/>
                  </a:lnTo>
                  <a:close/>
                  <a:moveTo>
                    <a:pt x="5701249" y="0"/>
                  </a:moveTo>
                  <a:lnTo>
                    <a:pt x="5898600" y="0"/>
                  </a:lnTo>
                  <a:lnTo>
                    <a:pt x="5898600" y="292536"/>
                  </a:lnTo>
                  <a:lnTo>
                    <a:pt x="5701249" y="292536"/>
                  </a:lnTo>
                  <a:close/>
                  <a:moveTo>
                    <a:pt x="5262692" y="0"/>
                  </a:moveTo>
                  <a:lnTo>
                    <a:pt x="5460042" y="0"/>
                  </a:lnTo>
                  <a:lnTo>
                    <a:pt x="5460042" y="292536"/>
                  </a:lnTo>
                  <a:lnTo>
                    <a:pt x="5262692" y="292536"/>
                  </a:lnTo>
                  <a:close/>
                  <a:moveTo>
                    <a:pt x="4824135" y="0"/>
                  </a:moveTo>
                  <a:lnTo>
                    <a:pt x="5021484" y="0"/>
                  </a:lnTo>
                  <a:lnTo>
                    <a:pt x="5021484" y="292536"/>
                  </a:lnTo>
                  <a:lnTo>
                    <a:pt x="4824135" y="292536"/>
                  </a:lnTo>
                  <a:close/>
                  <a:moveTo>
                    <a:pt x="4385576" y="0"/>
                  </a:moveTo>
                  <a:lnTo>
                    <a:pt x="4582927" y="0"/>
                  </a:lnTo>
                  <a:lnTo>
                    <a:pt x="4582927" y="292536"/>
                  </a:lnTo>
                  <a:lnTo>
                    <a:pt x="4385576" y="292536"/>
                  </a:lnTo>
                  <a:close/>
                  <a:moveTo>
                    <a:pt x="3947020" y="0"/>
                  </a:moveTo>
                  <a:lnTo>
                    <a:pt x="4144368" y="0"/>
                  </a:lnTo>
                  <a:lnTo>
                    <a:pt x="4144368" y="292536"/>
                  </a:lnTo>
                  <a:lnTo>
                    <a:pt x="3947020" y="292536"/>
                  </a:lnTo>
                  <a:close/>
                  <a:moveTo>
                    <a:pt x="3508461" y="0"/>
                  </a:moveTo>
                  <a:lnTo>
                    <a:pt x="3705813" y="0"/>
                  </a:lnTo>
                  <a:lnTo>
                    <a:pt x="3705813" y="292536"/>
                  </a:lnTo>
                  <a:lnTo>
                    <a:pt x="3508461" y="292536"/>
                  </a:lnTo>
                  <a:close/>
                  <a:moveTo>
                    <a:pt x="3069905" y="0"/>
                  </a:moveTo>
                  <a:lnTo>
                    <a:pt x="3267257" y="0"/>
                  </a:lnTo>
                  <a:lnTo>
                    <a:pt x="3267257" y="292536"/>
                  </a:lnTo>
                  <a:lnTo>
                    <a:pt x="3069905" y="292536"/>
                  </a:lnTo>
                  <a:close/>
                  <a:moveTo>
                    <a:pt x="2631347" y="0"/>
                  </a:moveTo>
                  <a:lnTo>
                    <a:pt x="2828698" y="0"/>
                  </a:lnTo>
                  <a:lnTo>
                    <a:pt x="2828698" y="292536"/>
                  </a:lnTo>
                  <a:lnTo>
                    <a:pt x="2631347" y="292536"/>
                  </a:lnTo>
                  <a:close/>
                  <a:moveTo>
                    <a:pt x="2192789" y="0"/>
                  </a:moveTo>
                  <a:lnTo>
                    <a:pt x="2390140" y="0"/>
                  </a:lnTo>
                  <a:lnTo>
                    <a:pt x="2390140" y="292536"/>
                  </a:lnTo>
                  <a:lnTo>
                    <a:pt x="2192789" y="292536"/>
                  </a:lnTo>
                  <a:close/>
                  <a:moveTo>
                    <a:pt x="1754230" y="0"/>
                  </a:moveTo>
                  <a:lnTo>
                    <a:pt x="1951581" y="0"/>
                  </a:lnTo>
                  <a:lnTo>
                    <a:pt x="1951581" y="292536"/>
                  </a:lnTo>
                  <a:lnTo>
                    <a:pt x="1754230" y="292536"/>
                  </a:lnTo>
                  <a:close/>
                  <a:moveTo>
                    <a:pt x="1315673" y="0"/>
                  </a:moveTo>
                  <a:lnTo>
                    <a:pt x="1513024" y="0"/>
                  </a:lnTo>
                  <a:lnTo>
                    <a:pt x="1513024" y="292536"/>
                  </a:lnTo>
                  <a:lnTo>
                    <a:pt x="1315673" y="292536"/>
                  </a:lnTo>
                  <a:close/>
                  <a:moveTo>
                    <a:pt x="877115" y="0"/>
                  </a:moveTo>
                  <a:lnTo>
                    <a:pt x="1074466" y="0"/>
                  </a:lnTo>
                  <a:lnTo>
                    <a:pt x="1074466" y="292536"/>
                  </a:lnTo>
                  <a:lnTo>
                    <a:pt x="877115" y="292536"/>
                  </a:lnTo>
                  <a:close/>
                  <a:moveTo>
                    <a:pt x="438557" y="0"/>
                  </a:moveTo>
                  <a:lnTo>
                    <a:pt x="635908" y="0"/>
                  </a:lnTo>
                  <a:lnTo>
                    <a:pt x="635908" y="292536"/>
                  </a:lnTo>
                  <a:lnTo>
                    <a:pt x="438557" y="292536"/>
                  </a:lnTo>
                  <a:close/>
                  <a:moveTo>
                    <a:pt x="0" y="0"/>
                  </a:moveTo>
                  <a:lnTo>
                    <a:pt x="197351" y="0"/>
                  </a:lnTo>
                  <a:lnTo>
                    <a:pt x="197351" y="292536"/>
                  </a:lnTo>
                  <a:lnTo>
                    <a:pt x="0" y="292536"/>
                  </a:lnTo>
                  <a:close/>
                </a:path>
              </a:pathLst>
            </a:custGeom>
            <a:solidFill>
              <a:schemeClr val="accent4">
                <a:lumMod val="60000"/>
                <a:lumOff val="40000"/>
              </a:schemeClr>
            </a:solidFill>
            <a:ln w="1459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/>
            </a:p>
          </p:txBody>
        </p:sp>
      </p:grpSp>
      <p:sp>
        <p:nvSpPr>
          <p:cNvPr id="37" name="梯形 36">
            <a:extLst>
              <a:ext uri="{FF2B5EF4-FFF2-40B4-BE49-F238E27FC236}">
                <a16:creationId xmlns:a16="http://schemas.microsoft.com/office/drawing/2014/main" id="{2DF39867-867E-4F43-A956-9BE6F69B3E3E}"/>
              </a:ext>
            </a:extLst>
          </p:cNvPr>
          <p:cNvSpPr/>
          <p:nvPr/>
        </p:nvSpPr>
        <p:spPr>
          <a:xfrm rot="18900000">
            <a:off x="951764" y="2254797"/>
            <a:ext cx="2125198" cy="536724"/>
          </a:xfrm>
          <a:prstGeom prst="trapezoid">
            <a:avLst>
              <a:gd name="adj" fmla="val 98473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" name="矩形 1">
            <a:extLst>
              <a:ext uri="{FF2B5EF4-FFF2-40B4-BE49-F238E27FC236}">
                <a16:creationId xmlns:a16="http://schemas.microsoft.com/office/drawing/2014/main" id="{8A0F5EFB-0916-4A7F-859B-076B8EFDCDA9}"/>
              </a:ext>
            </a:extLst>
          </p:cNvPr>
          <p:cNvSpPr/>
          <p:nvPr/>
        </p:nvSpPr>
        <p:spPr>
          <a:xfrm rot="18900000">
            <a:off x="1356362" y="2330099"/>
            <a:ext cx="1313180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2400" dirty="0">
                <a:solidFill>
                  <a:schemeClr val="bg1"/>
                </a:solidFill>
                <a:latin typeface="+mj-ea"/>
                <a:ea typeface="+mj-ea"/>
              </a:rPr>
              <a:t>A</a:t>
            </a:r>
            <a:r>
              <a:rPr lang="zh-CN" altLang="en-US" sz="2400" dirty="0">
                <a:solidFill>
                  <a:schemeClr val="bg1"/>
                </a:solidFill>
                <a:latin typeface="+mj-ea"/>
                <a:ea typeface="+mj-ea"/>
              </a:rPr>
              <a:t>ctivity</a:t>
            </a:r>
          </a:p>
        </p:txBody>
      </p:sp>
    </p:spTree>
    <p:extLst>
      <p:ext uri="{BB962C8B-B14F-4D97-AF65-F5344CB8AC3E}">
        <p14:creationId xmlns:p14="http://schemas.microsoft.com/office/powerpoint/2010/main" val="411577959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底版-渐变">
            <a:extLst>
              <a:ext uri="{FF2B5EF4-FFF2-40B4-BE49-F238E27FC236}">
                <a16:creationId xmlns:a16="http://schemas.microsoft.com/office/drawing/2014/main" id="{FF4155B7-CF3A-438E-96BA-053E2A5884E7}"/>
              </a:ext>
            </a:extLst>
          </p:cNvPr>
          <p:cNvSpPr/>
          <p:nvPr/>
        </p:nvSpPr>
        <p:spPr>
          <a:xfrm>
            <a:off x="-14978" y="0"/>
            <a:ext cx="12206978" cy="6862722"/>
          </a:xfrm>
          <a:prstGeom prst="rect">
            <a:avLst/>
          </a:prstGeom>
          <a:gradFill flip="none" rotWithShape="1">
            <a:gsLst>
              <a:gs pos="75000">
                <a:schemeClr val="accent5">
                  <a:lumMod val="50000"/>
                </a:schemeClr>
              </a:gs>
              <a:gs pos="25000">
                <a:schemeClr val="accent5"/>
              </a:gs>
            </a:gsLst>
            <a:lin ang="5400000" scaled="0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106" name="雪花2">
            <a:extLst>
              <a:ext uri="{FF2B5EF4-FFF2-40B4-BE49-F238E27FC236}">
                <a16:creationId xmlns:a16="http://schemas.microsoft.com/office/drawing/2014/main" id="{263CE9F1-63CB-457C-9F2E-BA9791F7D9AA}"/>
              </a:ext>
            </a:extLst>
          </p:cNvPr>
          <p:cNvSpPr/>
          <p:nvPr/>
        </p:nvSpPr>
        <p:spPr>
          <a:xfrm>
            <a:off x="86360" y="340873"/>
            <a:ext cx="12078891" cy="5907136"/>
          </a:xfrm>
          <a:custGeom>
            <a:avLst/>
            <a:gdLst>
              <a:gd name="connsiteX0" fmla="*/ 3842360 w 12078891"/>
              <a:gd name="connsiteY0" fmla="*/ 5831795 h 5907136"/>
              <a:gd name="connsiteX1" fmla="*/ 3880030 w 12078891"/>
              <a:gd name="connsiteY1" fmla="*/ 5869465 h 5907136"/>
              <a:gd name="connsiteX2" fmla="*/ 3842360 w 12078891"/>
              <a:gd name="connsiteY2" fmla="*/ 5907136 h 5907136"/>
              <a:gd name="connsiteX3" fmla="*/ 3804687 w 12078891"/>
              <a:gd name="connsiteY3" fmla="*/ 5869465 h 5907136"/>
              <a:gd name="connsiteX4" fmla="*/ 3842360 w 12078891"/>
              <a:gd name="connsiteY4" fmla="*/ 5831795 h 5907136"/>
              <a:gd name="connsiteX5" fmla="*/ 7474967 w 12078891"/>
              <a:gd name="connsiteY5" fmla="*/ 5830778 h 5907136"/>
              <a:gd name="connsiteX6" fmla="*/ 7492275 w 12078891"/>
              <a:gd name="connsiteY6" fmla="*/ 5848086 h 5907136"/>
              <a:gd name="connsiteX7" fmla="*/ 7474967 w 12078891"/>
              <a:gd name="connsiteY7" fmla="*/ 5865394 h 5907136"/>
              <a:gd name="connsiteX8" fmla="*/ 7457659 w 12078891"/>
              <a:gd name="connsiteY8" fmla="*/ 5848086 h 5907136"/>
              <a:gd name="connsiteX9" fmla="*/ 7474967 w 12078891"/>
              <a:gd name="connsiteY9" fmla="*/ 5830778 h 5907136"/>
              <a:gd name="connsiteX10" fmla="*/ 8992978 w 12078891"/>
              <a:gd name="connsiteY10" fmla="*/ 5793107 h 5907136"/>
              <a:gd name="connsiteX11" fmla="*/ 8999088 w 12078891"/>
              <a:gd name="connsiteY11" fmla="*/ 5799215 h 5907136"/>
              <a:gd name="connsiteX12" fmla="*/ 8992978 w 12078891"/>
              <a:gd name="connsiteY12" fmla="*/ 5805325 h 5907136"/>
              <a:gd name="connsiteX13" fmla="*/ 8986870 w 12078891"/>
              <a:gd name="connsiteY13" fmla="*/ 5799215 h 5907136"/>
              <a:gd name="connsiteX14" fmla="*/ 8992978 w 12078891"/>
              <a:gd name="connsiteY14" fmla="*/ 5793107 h 5907136"/>
              <a:gd name="connsiteX15" fmla="*/ 10305331 w 12078891"/>
              <a:gd name="connsiteY15" fmla="*/ 5791071 h 5907136"/>
              <a:gd name="connsiteX16" fmla="*/ 10324675 w 12078891"/>
              <a:gd name="connsiteY16" fmla="*/ 5810415 h 5907136"/>
              <a:gd name="connsiteX17" fmla="*/ 10305331 w 12078891"/>
              <a:gd name="connsiteY17" fmla="*/ 5829759 h 5907136"/>
              <a:gd name="connsiteX18" fmla="*/ 10285987 w 12078891"/>
              <a:gd name="connsiteY18" fmla="*/ 5810415 h 5907136"/>
              <a:gd name="connsiteX19" fmla="*/ 10305331 w 12078891"/>
              <a:gd name="connsiteY19" fmla="*/ 5791071 h 5907136"/>
              <a:gd name="connsiteX20" fmla="*/ 9101917 w 12078891"/>
              <a:gd name="connsiteY20" fmla="*/ 5773763 h 5907136"/>
              <a:gd name="connsiteX21" fmla="*/ 9126352 w 12078891"/>
              <a:gd name="connsiteY21" fmla="*/ 5798198 h 5907136"/>
              <a:gd name="connsiteX22" fmla="*/ 9101917 w 12078891"/>
              <a:gd name="connsiteY22" fmla="*/ 5822633 h 5907136"/>
              <a:gd name="connsiteX23" fmla="*/ 9077482 w 12078891"/>
              <a:gd name="connsiteY23" fmla="*/ 5798198 h 5907136"/>
              <a:gd name="connsiteX24" fmla="*/ 9101917 w 12078891"/>
              <a:gd name="connsiteY24" fmla="*/ 5773763 h 5907136"/>
              <a:gd name="connsiteX25" fmla="*/ 4563173 w 12078891"/>
              <a:gd name="connsiteY25" fmla="*/ 5765618 h 5907136"/>
              <a:gd name="connsiteX26" fmla="*/ 4573353 w 12078891"/>
              <a:gd name="connsiteY26" fmla="*/ 5775799 h 5907136"/>
              <a:gd name="connsiteX27" fmla="*/ 4563173 w 12078891"/>
              <a:gd name="connsiteY27" fmla="*/ 5785980 h 5907136"/>
              <a:gd name="connsiteX28" fmla="*/ 4552992 w 12078891"/>
              <a:gd name="connsiteY28" fmla="*/ 5775799 h 5907136"/>
              <a:gd name="connsiteX29" fmla="*/ 4563173 w 12078891"/>
              <a:gd name="connsiteY29" fmla="*/ 5765618 h 5907136"/>
              <a:gd name="connsiteX30" fmla="*/ 3667253 w 12078891"/>
              <a:gd name="connsiteY30" fmla="*/ 5747292 h 5907136"/>
              <a:gd name="connsiteX31" fmla="*/ 3677432 w 12078891"/>
              <a:gd name="connsiteY31" fmla="*/ 5756455 h 5907136"/>
              <a:gd name="connsiteX32" fmla="*/ 3667253 w 12078891"/>
              <a:gd name="connsiteY32" fmla="*/ 5765618 h 5907136"/>
              <a:gd name="connsiteX33" fmla="*/ 3657072 w 12078891"/>
              <a:gd name="connsiteY33" fmla="*/ 5756455 h 5907136"/>
              <a:gd name="connsiteX34" fmla="*/ 3667253 w 12078891"/>
              <a:gd name="connsiteY34" fmla="*/ 5747292 h 5907136"/>
              <a:gd name="connsiteX35" fmla="*/ 5934563 w 12078891"/>
              <a:gd name="connsiteY35" fmla="*/ 5691295 h 5907136"/>
              <a:gd name="connsiteX36" fmla="*/ 5937617 w 12078891"/>
              <a:gd name="connsiteY36" fmla="*/ 5694349 h 5907136"/>
              <a:gd name="connsiteX37" fmla="*/ 5934563 w 12078891"/>
              <a:gd name="connsiteY37" fmla="*/ 5697403 h 5907136"/>
              <a:gd name="connsiteX38" fmla="*/ 5931508 w 12078891"/>
              <a:gd name="connsiteY38" fmla="*/ 5694349 h 5907136"/>
              <a:gd name="connsiteX39" fmla="*/ 5934563 w 12078891"/>
              <a:gd name="connsiteY39" fmla="*/ 5691295 h 5907136"/>
              <a:gd name="connsiteX40" fmla="*/ 9720932 w 12078891"/>
              <a:gd name="connsiteY40" fmla="*/ 5662788 h 5907136"/>
              <a:gd name="connsiteX41" fmla="*/ 9741295 w 12078891"/>
              <a:gd name="connsiteY41" fmla="*/ 5683150 h 5907136"/>
              <a:gd name="connsiteX42" fmla="*/ 9720932 w 12078891"/>
              <a:gd name="connsiteY42" fmla="*/ 5703513 h 5907136"/>
              <a:gd name="connsiteX43" fmla="*/ 9700570 w 12078891"/>
              <a:gd name="connsiteY43" fmla="*/ 5683150 h 5907136"/>
              <a:gd name="connsiteX44" fmla="*/ 9720932 w 12078891"/>
              <a:gd name="connsiteY44" fmla="*/ 5662788 h 5907136"/>
              <a:gd name="connsiteX45" fmla="*/ 1551600 w 12078891"/>
              <a:gd name="connsiteY45" fmla="*/ 5657698 h 5907136"/>
              <a:gd name="connsiteX46" fmla="*/ 1556689 w 12078891"/>
              <a:gd name="connsiteY46" fmla="*/ 5662789 h 5907136"/>
              <a:gd name="connsiteX47" fmla="*/ 1551600 w 12078891"/>
              <a:gd name="connsiteY47" fmla="*/ 5667879 h 5907136"/>
              <a:gd name="connsiteX48" fmla="*/ 1546509 w 12078891"/>
              <a:gd name="connsiteY48" fmla="*/ 5662789 h 5907136"/>
              <a:gd name="connsiteX49" fmla="*/ 1551600 w 12078891"/>
              <a:gd name="connsiteY49" fmla="*/ 5657698 h 5907136"/>
              <a:gd name="connsiteX50" fmla="*/ 5617940 w 12078891"/>
              <a:gd name="connsiteY50" fmla="*/ 5620027 h 5907136"/>
              <a:gd name="connsiteX51" fmla="*/ 5628121 w 12078891"/>
              <a:gd name="connsiteY51" fmla="*/ 5630208 h 5907136"/>
              <a:gd name="connsiteX52" fmla="*/ 5617940 w 12078891"/>
              <a:gd name="connsiteY52" fmla="*/ 5640389 h 5907136"/>
              <a:gd name="connsiteX53" fmla="*/ 5607759 w 12078891"/>
              <a:gd name="connsiteY53" fmla="*/ 5630208 h 5907136"/>
              <a:gd name="connsiteX54" fmla="*/ 5617940 w 12078891"/>
              <a:gd name="connsiteY54" fmla="*/ 5620027 h 5907136"/>
              <a:gd name="connsiteX55" fmla="*/ 7608340 w 12078891"/>
              <a:gd name="connsiteY55" fmla="*/ 5584393 h 5907136"/>
              <a:gd name="connsiteX56" fmla="*/ 7616485 w 12078891"/>
              <a:gd name="connsiteY56" fmla="*/ 5592538 h 5907136"/>
              <a:gd name="connsiteX57" fmla="*/ 7608340 w 12078891"/>
              <a:gd name="connsiteY57" fmla="*/ 5600683 h 5907136"/>
              <a:gd name="connsiteX58" fmla="*/ 7600195 w 12078891"/>
              <a:gd name="connsiteY58" fmla="*/ 5592538 h 5907136"/>
              <a:gd name="connsiteX59" fmla="*/ 7608340 w 12078891"/>
              <a:gd name="connsiteY59" fmla="*/ 5584393 h 5907136"/>
              <a:gd name="connsiteX60" fmla="*/ 4031736 w 12078891"/>
              <a:gd name="connsiteY60" fmla="*/ 5584393 h 5907136"/>
              <a:gd name="connsiteX61" fmla="*/ 4043953 w 12078891"/>
              <a:gd name="connsiteY61" fmla="*/ 5596611 h 5907136"/>
              <a:gd name="connsiteX62" fmla="*/ 4031736 w 12078891"/>
              <a:gd name="connsiteY62" fmla="*/ 5608828 h 5907136"/>
              <a:gd name="connsiteX63" fmla="*/ 4019517 w 12078891"/>
              <a:gd name="connsiteY63" fmla="*/ 5596611 h 5907136"/>
              <a:gd name="connsiteX64" fmla="*/ 4031736 w 12078891"/>
              <a:gd name="connsiteY64" fmla="*/ 5584393 h 5907136"/>
              <a:gd name="connsiteX65" fmla="*/ 8657000 w 12078891"/>
              <a:gd name="connsiteY65" fmla="*/ 5577266 h 5907136"/>
              <a:gd name="connsiteX66" fmla="*/ 8696707 w 12078891"/>
              <a:gd name="connsiteY66" fmla="*/ 5616973 h 5907136"/>
              <a:gd name="connsiteX67" fmla="*/ 8657000 w 12078891"/>
              <a:gd name="connsiteY67" fmla="*/ 5656679 h 5907136"/>
              <a:gd name="connsiteX68" fmla="*/ 8617294 w 12078891"/>
              <a:gd name="connsiteY68" fmla="*/ 5616973 h 5907136"/>
              <a:gd name="connsiteX69" fmla="*/ 8657000 w 12078891"/>
              <a:gd name="connsiteY69" fmla="*/ 5577266 h 5907136"/>
              <a:gd name="connsiteX70" fmla="*/ 10814389 w 12078891"/>
              <a:gd name="connsiteY70" fmla="*/ 5571158 h 5907136"/>
              <a:gd name="connsiteX71" fmla="*/ 10825589 w 12078891"/>
              <a:gd name="connsiteY71" fmla="*/ 5582357 h 5907136"/>
              <a:gd name="connsiteX72" fmla="*/ 10814389 w 12078891"/>
              <a:gd name="connsiteY72" fmla="*/ 5593557 h 5907136"/>
              <a:gd name="connsiteX73" fmla="*/ 10803190 w 12078891"/>
              <a:gd name="connsiteY73" fmla="*/ 5582357 h 5907136"/>
              <a:gd name="connsiteX74" fmla="*/ 10814389 w 12078891"/>
              <a:gd name="connsiteY74" fmla="*/ 5571158 h 5907136"/>
              <a:gd name="connsiteX75" fmla="*/ 7000525 w 12078891"/>
              <a:gd name="connsiteY75" fmla="*/ 5501926 h 5907136"/>
              <a:gd name="connsiteX76" fmla="*/ 7026996 w 12078891"/>
              <a:gd name="connsiteY76" fmla="*/ 5528397 h 5907136"/>
              <a:gd name="connsiteX77" fmla="*/ 7000525 w 12078891"/>
              <a:gd name="connsiteY77" fmla="*/ 5554868 h 5907136"/>
              <a:gd name="connsiteX78" fmla="*/ 6974054 w 12078891"/>
              <a:gd name="connsiteY78" fmla="*/ 5528397 h 5907136"/>
              <a:gd name="connsiteX79" fmla="*/ 7000525 w 12078891"/>
              <a:gd name="connsiteY79" fmla="*/ 5501926 h 5907136"/>
              <a:gd name="connsiteX80" fmla="*/ 8101109 w 12078891"/>
              <a:gd name="connsiteY80" fmla="*/ 5497853 h 5907136"/>
              <a:gd name="connsiteX81" fmla="*/ 8114345 w 12078891"/>
              <a:gd name="connsiteY81" fmla="*/ 5511088 h 5907136"/>
              <a:gd name="connsiteX82" fmla="*/ 8101109 w 12078891"/>
              <a:gd name="connsiteY82" fmla="*/ 5524324 h 5907136"/>
              <a:gd name="connsiteX83" fmla="*/ 8087874 w 12078891"/>
              <a:gd name="connsiteY83" fmla="*/ 5511088 h 5907136"/>
              <a:gd name="connsiteX84" fmla="*/ 8101109 w 12078891"/>
              <a:gd name="connsiteY84" fmla="*/ 5497853 h 5907136"/>
              <a:gd name="connsiteX85" fmla="*/ 11261343 w 12078891"/>
              <a:gd name="connsiteY85" fmla="*/ 5462219 h 5907136"/>
              <a:gd name="connsiteX86" fmla="*/ 11297995 w 12078891"/>
              <a:gd name="connsiteY86" fmla="*/ 5498871 h 5907136"/>
              <a:gd name="connsiteX87" fmla="*/ 11261343 w 12078891"/>
              <a:gd name="connsiteY87" fmla="*/ 5535524 h 5907136"/>
              <a:gd name="connsiteX88" fmla="*/ 11224691 w 12078891"/>
              <a:gd name="connsiteY88" fmla="*/ 5498871 h 5907136"/>
              <a:gd name="connsiteX89" fmla="*/ 11261343 w 12078891"/>
              <a:gd name="connsiteY89" fmla="*/ 5462219 h 5907136"/>
              <a:gd name="connsiteX90" fmla="*/ 6980162 w 12078891"/>
              <a:gd name="connsiteY90" fmla="*/ 5433712 h 5907136"/>
              <a:gd name="connsiteX91" fmla="*/ 6995434 w 12078891"/>
              <a:gd name="connsiteY91" fmla="*/ 5448984 h 5907136"/>
              <a:gd name="connsiteX92" fmla="*/ 6980162 w 12078891"/>
              <a:gd name="connsiteY92" fmla="*/ 5463237 h 5907136"/>
              <a:gd name="connsiteX93" fmla="*/ 6964890 w 12078891"/>
              <a:gd name="connsiteY93" fmla="*/ 5448984 h 5907136"/>
              <a:gd name="connsiteX94" fmla="*/ 6980162 w 12078891"/>
              <a:gd name="connsiteY94" fmla="*/ 5433712 h 5907136"/>
              <a:gd name="connsiteX95" fmla="*/ 7394535 w 12078891"/>
              <a:gd name="connsiteY95" fmla="*/ 5431676 h 5907136"/>
              <a:gd name="connsiteX96" fmla="*/ 7426097 w 12078891"/>
              <a:gd name="connsiteY96" fmla="*/ 5463237 h 5907136"/>
              <a:gd name="connsiteX97" fmla="*/ 7394535 w 12078891"/>
              <a:gd name="connsiteY97" fmla="*/ 5494799 h 5907136"/>
              <a:gd name="connsiteX98" fmla="*/ 7362974 w 12078891"/>
              <a:gd name="connsiteY98" fmla="*/ 5463237 h 5907136"/>
              <a:gd name="connsiteX99" fmla="*/ 7394535 w 12078891"/>
              <a:gd name="connsiteY99" fmla="*/ 5431676 h 5907136"/>
              <a:gd name="connsiteX100" fmla="*/ 9262779 w 12078891"/>
              <a:gd name="connsiteY100" fmla="*/ 5425567 h 5907136"/>
              <a:gd name="connsiteX101" fmla="*/ 9264816 w 12078891"/>
              <a:gd name="connsiteY101" fmla="*/ 5427603 h 5907136"/>
              <a:gd name="connsiteX102" fmla="*/ 9262779 w 12078891"/>
              <a:gd name="connsiteY102" fmla="*/ 5429639 h 5907136"/>
              <a:gd name="connsiteX103" fmla="*/ 9260743 w 12078891"/>
              <a:gd name="connsiteY103" fmla="*/ 5427603 h 5907136"/>
              <a:gd name="connsiteX104" fmla="*/ 9262779 w 12078891"/>
              <a:gd name="connsiteY104" fmla="*/ 5425567 h 5907136"/>
              <a:gd name="connsiteX105" fmla="*/ 9043884 w 12078891"/>
              <a:gd name="connsiteY105" fmla="*/ 5381788 h 5907136"/>
              <a:gd name="connsiteX106" fmla="*/ 9092754 w 12078891"/>
              <a:gd name="connsiteY106" fmla="*/ 5430658 h 5907136"/>
              <a:gd name="connsiteX107" fmla="*/ 9043884 w 12078891"/>
              <a:gd name="connsiteY107" fmla="*/ 5479528 h 5907136"/>
              <a:gd name="connsiteX108" fmla="*/ 8995015 w 12078891"/>
              <a:gd name="connsiteY108" fmla="*/ 5430658 h 5907136"/>
              <a:gd name="connsiteX109" fmla="*/ 9043884 w 12078891"/>
              <a:gd name="connsiteY109" fmla="*/ 5381788 h 5907136"/>
              <a:gd name="connsiteX110" fmla="*/ 8166268 w 12078891"/>
              <a:gd name="connsiteY110" fmla="*/ 5370589 h 5907136"/>
              <a:gd name="connsiteX111" fmla="*/ 8180522 w 12078891"/>
              <a:gd name="connsiteY111" fmla="*/ 5384843 h 5907136"/>
              <a:gd name="connsiteX112" fmla="*/ 8166268 w 12078891"/>
              <a:gd name="connsiteY112" fmla="*/ 5399096 h 5907136"/>
              <a:gd name="connsiteX113" fmla="*/ 8152015 w 12078891"/>
              <a:gd name="connsiteY113" fmla="*/ 5384843 h 5907136"/>
              <a:gd name="connsiteX114" fmla="*/ 8166268 w 12078891"/>
              <a:gd name="connsiteY114" fmla="*/ 5370589 h 5907136"/>
              <a:gd name="connsiteX115" fmla="*/ 9917428 w 12078891"/>
              <a:gd name="connsiteY115" fmla="*/ 5332918 h 5907136"/>
              <a:gd name="connsiteX116" fmla="*/ 9991751 w 12078891"/>
              <a:gd name="connsiteY116" fmla="*/ 5406223 h 5907136"/>
              <a:gd name="connsiteX117" fmla="*/ 9917428 w 12078891"/>
              <a:gd name="connsiteY117" fmla="*/ 5479527 h 5907136"/>
              <a:gd name="connsiteX118" fmla="*/ 9843106 w 12078891"/>
              <a:gd name="connsiteY118" fmla="*/ 5406223 h 5907136"/>
              <a:gd name="connsiteX119" fmla="*/ 9917428 w 12078891"/>
              <a:gd name="connsiteY119" fmla="*/ 5332918 h 5907136"/>
              <a:gd name="connsiteX120" fmla="*/ 5489660 w 12078891"/>
              <a:gd name="connsiteY120" fmla="*/ 5317646 h 5907136"/>
              <a:gd name="connsiteX121" fmla="*/ 5535474 w 12078891"/>
              <a:gd name="connsiteY121" fmla="*/ 5362443 h 5907136"/>
              <a:gd name="connsiteX122" fmla="*/ 5489660 w 12078891"/>
              <a:gd name="connsiteY122" fmla="*/ 5408259 h 5907136"/>
              <a:gd name="connsiteX123" fmla="*/ 5443845 w 12078891"/>
              <a:gd name="connsiteY123" fmla="*/ 5362443 h 5907136"/>
              <a:gd name="connsiteX124" fmla="*/ 5489660 w 12078891"/>
              <a:gd name="connsiteY124" fmla="*/ 5317646 h 5907136"/>
              <a:gd name="connsiteX125" fmla="*/ 7760040 w 12078891"/>
              <a:gd name="connsiteY125" fmla="*/ 5273868 h 5907136"/>
              <a:gd name="connsiteX126" fmla="*/ 7795674 w 12078891"/>
              <a:gd name="connsiteY126" fmla="*/ 5309502 h 5907136"/>
              <a:gd name="connsiteX127" fmla="*/ 7760040 w 12078891"/>
              <a:gd name="connsiteY127" fmla="*/ 5345136 h 5907136"/>
              <a:gd name="connsiteX128" fmla="*/ 7724406 w 12078891"/>
              <a:gd name="connsiteY128" fmla="*/ 5309502 h 5907136"/>
              <a:gd name="connsiteX129" fmla="*/ 7760040 w 12078891"/>
              <a:gd name="connsiteY129" fmla="*/ 5273868 h 5907136"/>
              <a:gd name="connsiteX130" fmla="*/ 4548919 w 12078891"/>
              <a:gd name="connsiteY130" fmla="*/ 5233143 h 5907136"/>
              <a:gd name="connsiteX131" fmla="*/ 4575387 w 12078891"/>
              <a:gd name="connsiteY131" fmla="*/ 5259614 h 5907136"/>
              <a:gd name="connsiteX132" fmla="*/ 4548919 w 12078891"/>
              <a:gd name="connsiteY132" fmla="*/ 5286085 h 5907136"/>
              <a:gd name="connsiteX133" fmla="*/ 4522446 w 12078891"/>
              <a:gd name="connsiteY133" fmla="*/ 5259614 h 5907136"/>
              <a:gd name="connsiteX134" fmla="*/ 4548919 w 12078891"/>
              <a:gd name="connsiteY134" fmla="*/ 5233143 h 5907136"/>
              <a:gd name="connsiteX135" fmla="*/ 7408789 w 12078891"/>
              <a:gd name="connsiteY135" fmla="*/ 5131331 h 5907136"/>
              <a:gd name="connsiteX136" fmla="*/ 7417952 w 12078891"/>
              <a:gd name="connsiteY136" fmla="*/ 5140494 h 5907136"/>
              <a:gd name="connsiteX137" fmla="*/ 7408789 w 12078891"/>
              <a:gd name="connsiteY137" fmla="*/ 5149657 h 5907136"/>
              <a:gd name="connsiteX138" fmla="*/ 7399626 w 12078891"/>
              <a:gd name="connsiteY138" fmla="*/ 5140494 h 5907136"/>
              <a:gd name="connsiteX139" fmla="*/ 7408789 w 12078891"/>
              <a:gd name="connsiteY139" fmla="*/ 5131331 h 5907136"/>
              <a:gd name="connsiteX140" fmla="*/ 10433614 w 12078891"/>
              <a:gd name="connsiteY140" fmla="*/ 5120132 h 5907136"/>
              <a:gd name="connsiteX141" fmla="*/ 10442776 w 12078891"/>
              <a:gd name="connsiteY141" fmla="*/ 5129295 h 5907136"/>
              <a:gd name="connsiteX142" fmla="*/ 10433614 w 12078891"/>
              <a:gd name="connsiteY142" fmla="*/ 5138458 h 5907136"/>
              <a:gd name="connsiteX143" fmla="*/ 10424451 w 12078891"/>
              <a:gd name="connsiteY143" fmla="*/ 5129295 h 5907136"/>
              <a:gd name="connsiteX144" fmla="*/ 10433614 w 12078891"/>
              <a:gd name="connsiteY144" fmla="*/ 5120132 h 5907136"/>
              <a:gd name="connsiteX145" fmla="*/ 1525133 w 12078891"/>
              <a:gd name="connsiteY145" fmla="*/ 5095697 h 5907136"/>
              <a:gd name="connsiteX146" fmla="*/ 1568912 w 12078891"/>
              <a:gd name="connsiteY146" fmla="*/ 5139476 h 5907136"/>
              <a:gd name="connsiteX147" fmla="*/ 1525133 w 12078891"/>
              <a:gd name="connsiteY147" fmla="*/ 5183255 h 5907136"/>
              <a:gd name="connsiteX148" fmla="*/ 1481354 w 12078891"/>
              <a:gd name="connsiteY148" fmla="*/ 5139476 h 5907136"/>
              <a:gd name="connsiteX149" fmla="*/ 1525133 w 12078891"/>
              <a:gd name="connsiteY149" fmla="*/ 5095697 h 5907136"/>
              <a:gd name="connsiteX150" fmla="*/ 4545863 w 12078891"/>
              <a:gd name="connsiteY150" fmla="*/ 5086534 h 5907136"/>
              <a:gd name="connsiteX151" fmla="*/ 4563168 w 12078891"/>
              <a:gd name="connsiteY151" fmla="*/ 5103842 h 5907136"/>
              <a:gd name="connsiteX152" fmla="*/ 4545863 w 12078891"/>
              <a:gd name="connsiteY152" fmla="*/ 5121150 h 5907136"/>
              <a:gd name="connsiteX153" fmla="*/ 4528555 w 12078891"/>
              <a:gd name="connsiteY153" fmla="*/ 5103842 h 5907136"/>
              <a:gd name="connsiteX154" fmla="*/ 4545863 w 12078891"/>
              <a:gd name="connsiteY154" fmla="*/ 5086534 h 5907136"/>
              <a:gd name="connsiteX155" fmla="*/ 9595704 w 12078891"/>
              <a:gd name="connsiteY155" fmla="*/ 5048864 h 5907136"/>
              <a:gd name="connsiteX156" fmla="*/ 9601813 w 12078891"/>
              <a:gd name="connsiteY156" fmla="*/ 5054972 h 5907136"/>
              <a:gd name="connsiteX157" fmla="*/ 9595704 w 12078891"/>
              <a:gd name="connsiteY157" fmla="*/ 5061081 h 5907136"/>
              <a:gd name="connsiteX158" fmla="*/ 9589596 w 12078891"/>
              <a:gd name="connsiteY158" fmla="*/ 5054972 h 5907136"/>
              <a:gd name="connsiteX159" fmla="*/ 9595704 w 12078891"/>
              <a:gd name="connsiteY159" fmla="*/ 5048864 h 5907136"/>
              <a:gd name="connsiteX160" fmla="*/ 11474130 w 12078891"/>
              <a:gd name="connsiteY160" fmla="*/ 5040719 h 5907136"/>
              <a:gd name="connsiteX161" fmla="*/ 11492456 w 12078891"/>
              <a:gd name="connsiteY161" fmla="*/ 5059046 h 5907136"/>
              <a:gd name="connsiteX162" fmla="*/ 11474130 w 12078891"/>
              <a:gd name="connsiteY162" fmla="*/ 5077372 h 5907136"/>
              <a:gd name="connsiteX163" fmla="*/ 11455803 w 12078891"/>
              <a:gd name="connsiteY163" fmla="*/ 5059046 h 5907136"/>
              <a:gd name="connsiteX164" fmla="*/ 11474130 w 12078891"/>
              <a:gd name="connsiteY164" fmla="*/ 5040719 h 5907136"/>
              <a:gd name="connsiteX165" fmla="*/ 2684777 w 12078891"/>
              <a:gd name="connsiteY165" fmla="*/ 5038683 h 5907136"/>
              <a:gd name="connsiteX166" fmla="*/ 2690886 w 12078891"/>
              <a:gd name="connsiteY166" fmla="*/ 5044791 h 5907136"/>
              <a:gd name="connsiteX167" fmla="*/ 2684777 w 12078891"/>
              <a:gd name="connsiteY167" fmla="*/ 5050900 h 5907136"/>
              <a:gd name="connsiteX168" fmla="*/ 2678668 w 12078891"/>
              <a:gd name="connsiteY168" fmla="*/ 5044791 h 5907136"/>
              <a:gd name="connsiteX169" fmla="*/ 2684777 w 12078891"/>
              <a:gd name="connsiteY169" fmla="*/ 5038683 h 5907136"/>
              <a:gd name="connsiteX170" fmla="*/ 8718088 w 12078891"/>
              <a:gd name="connsiteY170" fmla="*/ 5027483 h 5907136"/>
              <a:gd name="connsiteX171" fmla="*/ 8750668 w 12078891"/>
              <a:gd name="connsiteY171" fmla="*/ 5060063 h 5907136"/>
              <a:gd name="connsiteX172" fmla="*/ 8718088 w 12078891"/>
              <a:gd name="connsiteY172" fmla="*/ 5092643 h 5907136"/>
              <a:gd name="connsiteX173" fmla="*/ 8684490 w 12078891"/>
              <a:gd name="connsiteY173" fmla="*/ 5060063 h 5907136"/>
              <a:gd name="connsiteX174" fmla="*/ 8718088 w 12078891"/>
              <a:gd name="connsiteY174" fmla="*/ 5027483 h 5907136"/>
              <a:gd name="connsiteX175" fmla="*/ 855208 w 12078891"/>
              <a:gd name="connsiteY175" fmla="*/ 4961306 h 5907136"/>
              <a:gd name="connsiteX176" fmla="*/ 859281 w 12078891"/>
              <a:gd name="connsiteY176" fmla="*/ 4965379 h 5907136"/>
              <a:gd name="connsiteX177" fmla="*/ 855208 w 12078891"/>
              <a:gd name="connsiteY177" fmla="*/ 4969451 h 5907136"/>
              <a:gd name="connsiteX178" fmla="*/ 851136 w 12078891"/>
              <a:gd name="connsiteY178" fmla="*/ 4965379 h 5907136"/>
              <a:gd name="connsiteX179" fmla="*/ 855208 w 12078891"/>
              <a:gd name="connsiteY179" fmla="*/ 4961306 h 5907136"/>
              <a:gd name="connsiteX180" fmla="*/ 3860690 w 12078891"/>
              <a:gd name="connsiteY180" fmla="*/ 4955197 h 5907136"/>
              <a:gd name="connsiteX181" fmla="*/ 3873926 w 12078891"/>
              <a:gd name="connsiteY181" fmla="*/ 4968432 h 5907136"/>
              <a:gd name="connsiteX182" fmla="*/ 3860690 w 12078891"/>
              <a:gd name="connsiteY182" fmla="*/ 4981668 h 5907136"/>
              <a:gd name="connsiteX183" fmla="*/ 3847454 w 12078891"/>
              <a:gd name="connsiteY183" fmla="*/ 4968432 h 5907136"/>
              <a:gd name="connsiteX184" fmla="*/ 3860690 w 12078891"/>
              <a:gd name="connsiteY184" fmla="*/ 4955197 h 5907136"/>
              <a:gd name="connsiteX185" fmla="*/ 428625 w 12078891"/>
              <a:gd name="connsiteY185" fmla="*/ 4954179 h 5907136"/>
              <a:gd name="connsiteX186" fmla="*/ 483604 w 12078891"/>
              <a:gd name="connsiteY186" fmla="*/ 5009158 h 5907136"/>
              <a:gd name="connsiteX187" fmla="*/ 428625 w 12078891"/>
              <a:gd name="connsiteY187" fmla="*/ 5064136 h 5907136"/>
              <a:gd name="connsiteX188" fmla="*/ 373647 w 12078891"/>
              <a:gd name="connsiteY188" fmla="*/ 5009158 h 5907136"/>
              <a:gd name="connsiteX189" fmla="*/ 428625 w 12078891"/>
              <a:gd name="connsiteY189" fmla="*/ 4954179 h 5907136"/>
              <a:gd name="connsiteX190" fmla="*/ 8221247 w 12078891"/>
              <a:gd name="connsiteY190" fmla="*/ 4935853 h 5907136"/>
              <a:gd name="connsiteX191" fmla="*/ 8225319 w 12078891"/>
              <a:gd name="connsiteY191" fmla="*/ 4939926 h 5907136"/>
              <a:gd name="connsiteX192" fmla="*/ 8221247 w 12078891"/>
              <a:gd name="connsiteY192" fmla="*/ 4943998 h 5907136"/>
              <a:gd name="connsiteX193" fmla="*/ 8217174 w 12078891"/>
              <a:gd name="connsiteY193" fmla="*/ 4939926 h 5907136"/>
              <a:gd name="connsiteX194" fmla="*/ 8221247 w 12078891"/>
              <a:gd name="connsiteY194" fmla="*/ 4935853 h 5907136"/>
              <a:gd name="connsiteX195" fmla="*/ 6571898 w 12078891"/>
              <a:gd name="connsiteY195" fmla="*/ 4926690 h 5907136"/>
              <a:gd name="connsiteX196" fmla="*/ 6586152 w 12078891"/>
              <a:gd name="connsiteY196" fmla="*/ 4940943 h 5907136"/>
              <a:gd name="connsiteX197" fmla="*/ 6571898 w 12078891"/>
              <a:gd name="connsiteY197" fmla="*/ 4955197 h 5907136"/>
              <a:gd name="connsiteX198" fmla="*/ 6557644 w 12078891"/>
              <a:gd name="connsiteY198" fmla="*/ 4940943 h 5907136"/>
              <a:gd name="connsiteX199" fmla="*/ 6571898 w 12078891"/>
              <a:gd name="connsiteY199" fmla="*/ 4926690 h 5907136"/>
              <a:gd name="connsiteX200" fmla="*/ 5978342 w 12078891"/>
              <a:gd name="connsiteY200" fmla="*/ 4896147 h 5907136"/>
              <a:gd name="connsiteX201" fmla="*/ 6022119 w 12078891"/>
              <a:gd name="connsiteY201" fmla="*/ 4939926 h 5907136"/>
              <a:gd name="connsiteX202" fmla="*/ 5978342 w 12078891"/>
              <a:gd name="connsiteY202" fmla="*/ 4983705 h 5907136"/>
              <a:gd name="connsiteX203" fmla="*/ 5934564 w 12078891"/>
              <a:gd name="connsiteY203" fmla="*/ 4939926 h 5907136"/>
              <a:gd name="connsiteX204" fmla="*/ 5978342 w 12078891"/>
              <a:gd name="connsiteY204" fmla="*/ 4896147 h 5907136"/>
              <a:gd name="connsiteX205" fmla="*/ 9071374 w 12078891"/>
              <a:gd name="connsiteY205" fmla="*/ 4885965 h 5907136"/>
              <a:gd name="connsiteX206" fmla="*/ 9105990 w 12078891"/>
              <a:gd name="connsiteY206" fmla="*/ 4920581 h 5907136"/>
              <a:gd name="connsiteX207" fmla="*/ 9071374 w 12078891"/>
              <a:gd name="connsiteY207" fmla="*/ 4955197 h 5907136"/>
              <a:gd name="connsiteX208" fmla="*/ 9036758 w 12078891"/>
              <a:gd name="connsiteY208" fmla="*/ 4920581 h 5907136"/>
              <a:gd name="connsiteX209" fmla="*/ 9071374 w 12078891"/>
              <a:gd name="connsiteY209" fmla="*/ 4885965 h 5907136"/>
              <a:gd name="connsiteX210" fmla="*/ 4705700 w 12078891"/>
              <a:gd name="connsiteY210" fmla="*/ 4854403 h 5907136"/>
              <a:gd name="connsiteX211" fmla="*/ 4713844 w 12078891"/>
              <a:gd name="connsiteY211" fmla="*/ 4861530 h 5907136"/>
              <a:gd name="connsiteX212" fmla="*/ 4705700 w 12078891"/>
              <a:gd name="connsiteY212" fmla="*/ 4868657 h 5907136"/>
              <a:gd name="connsiteX213" fmla="*/ 4697560 w 12078891"/>
              <a:gd name="connsiteY213" fmla="*/ 4861530 h 5907136"/>
              <a:gd name="connsiteX214" fmla="*/ 4705700 w 12078891"/>
              <a:gd name="connsiteY214" fmla="*/ 4854403 h 5907136"/>
              <a:gd name="connsiteX215" fmla="*/ 11940428 w 12078891"/>
              <a:gd name="connsiteY215" fmla="*/ 4845241 h 5907136"/>
              <a:gd name="connsiteX216" fmla="*/ 11945518 w 12078891"/>
              <a:gd name="connsiteY216" fmla="*/ 4850331 h 5907136"/>
              <a:gd name="connsiteX217" fmla="*/ 11940428 w 12078891"/>
              <a:gd name="connsiteY217" fmla="*/ 4855422 h 5907136"/>
              <a:gd name="connsiteX218" fmla="*/ 11935337 w 12078891"/>
              <a:gd name="connsiteY218" fmla="*/ 4850331 h 5907136"/>
              <a:gd name="connsiteX219" fmla="*/ 11940428 w 12078891"/>
              <a:gd name="connsiteY219" fmla="*/ 4845241 h 5907136"/>
              <a:gd name="connsiteX220" fmla="*/ 8474758 w 12078891"/>
              <a:gd name="connsiteY220" fmla="*/ 4844222 h 5907136"/>
              <a:gd name="connsiteX221" fmla="*/ 8489011 w 12078891"/>
              <a:gd name="connsiteY221" fmla="*/ 4858476 h 5907136"/>
              <a:gd name="connsiteX222" fmla="*/ 8474758 w 12078891"/>
              <a:gd name="connsiteY222" fmla="*/ 4872729 h 5907136"/>
              <a:gd name="connsiteX223" fmla="*/ 8460504 w 12078891"/>
              <a:gd name="connsiteY223" fmla="*/ 4858476 h 5907136"/>
              <a:gd name="connsiteX224" fmla="*/ 8474758 w 12078891"/>
              <a:gd name="connsiteY224" fmla="*/ 4844222 h 5907136"/>
              <a:gd name="connsiteX225" fmla="*/ 4205825 w 12078891"/>
              <a:gd name="connsiteY225" fmla="*/ 4837095 h 5907136"/>
              <a:gd name="connsiteX226" fmla="*/ 4213970 w 12078891"/>
              <a:gd name="connsiteY226" fmla="*/ 4845240 h 5907136"/>
              <a:gd name="connsiteX227" fmla="*/ 4205825 w 12078891"/>
              <a:gd name="connsiteY227" fmla="*/ 4853385 h 5907136"/>
              <a:gd name="connsiteX228" fmla="*/ 4196662 w 12078891"/>
              <a:gd name="connsiteY228" fmla="*/ 4845240 h 5907136"/>
              <a:gd name="connsiteX229" fmla="*/ 4205825 w 12078891"/>
              <a:gd name="connsiteY229" fmla="*/ 4837095 h 5907136"/>
              <a:gd name="connsiteX230" fmla="*/ 7787529 w 12078891"/>
              <a:gd name="connsiteY230" fmla="*/ 4832005 h 5907136"/>
              <a:gd name="connsiteX231" fmla="*/ 7822145 w 12078891"/>
              <a:gd name="connsiteY231" fmla="*/ 4866621 h 5907136"/>
              <a:gd name="connsiteX232" fmla="*/ 7787529 w 12078891"/>
              <a:gd name="connsiteY232" fmla="*/ 4901237 h 5907136"/>
              <a:gd name="connsiteX233" fmla="*/ 7752913 w 12078891"/>
              <a:gd name="connsiteY233" fmla="*/ 4866621 h 5907136"/>
              <a:gd name="connsiteX234" fmla="*/ 7787529 w 12078891"/>
              <a:gd name="connsiteY234" fmla="*/ 4832005 h 5907136"/>
              <a:gd name="connsiteX235" fmla="*/ 11802981 w 12078891"/>
              <a:gd name="connsiteY235" fmla="*/ 4826914 h 5907136"/>
              <a:gd name="connsiteX236" fmla="*/ 11811126 w 12078891"/>
              <a:gd name="connsiteY236" fmla="*/ 4834041 h 5907136"/>
              <a:gd name="connsiteX237" fmla="*/ 11802981 w 12078891"/>
              <a:gd name="connsiteY237" fmla="*/ 4842186 h 5907136"/>
              <a:gd name="connsiteX238" fmla="*/ 11794836 w 12078891"/>
              <a:gd name="connsiteY238" fmla="*/ 4834041 h 5907136"/>
              <a:gd name="connsiteX239" fmla="*/ 11802981 w 12078891"/>
              <a:gd name="connsiteY239" fmla="*/ 4826914 h 5907136"/>
              <a:gd name="connsiteX240" fmla="*/ 5411257 w 12078891"/>
              <a:gd name="connsiteY240" fmla="*/ 4809607 h 5907136"/>
              <a:gd name="connsiteX241" fmla="*/ 5422456 w 12078891"/>
              <a:gd name="connsiteY241" fmla="*/ 4819788 h 5907136"/>
              <a:gd name="connsiteX242" fmla="*/ 5411257 w 12078891"/>
              <a:gd name="connsiteY242" fmla="*/ 4829969 h 5907136"/>
              <a:gd name="connsiteX243" fmla="*/ 5401075 w 12078891"/>
              <a:gd name="connsiteY243" fmla="*/ 4819788 h 5907136"/>
              <a:gd name="connsiteX244" fmla="*/ 5411257 w 12078891"/>
              <a:gd name="connsiteY244" fmla="*/ 4809607 h 5907136"/>
              <a:gd name="connsiteX245" fmla="*/ 9626248 w 12078891"/>
              <a:gd name="connsiteY245" fmla="*/ 4808588 h 5907136"/>
              <a:gd name="connsiteX246" fmla="*/ 9637447 w 12078891"/>
              <a:gd name="connsiteY246" fmla="*/ 4819788 h 5907136"/>
              <a:gd name="connsiteX247" fmla="*/ 9626248 w 12078891"/>
              <a:gd name="connsiteY247" fmla="*/ 4830987 h 5907136"/>
              <a:gd name="connsiteX248" fmla="*/ 9615049 w 12078891"/>
              <a:gd name="connsiteY248" fmla="*/ 4819788 h 5907136"/>
              <a:gd name="connsiteX249" fmla="*/ 9626248 w 12078891"/>
              <a:gd name="connsiteY249" fmla="*/ 4808588 h 5907136"/>
              <a:gd name="connsiteX250" fmla="*/ 4160030 w 12078891"/>
              <a:gd name="connsiteY250" fmla="*/ 4788226 h 5907136"/>
              <a:gd name="connsiteX251" fmla="*/ 4168175 w 12078891"/>
              <a:gd name="connsiteY251" fmla="*/ 4796371 h 5907136"/>
              <a:gd name="connsiteX252" fmla="*/ 4160030 w 12078891"/>
              <a:gd name="connsiteY252" fmla="*/ 4804516 h 5907136"/>
              <a:gd name="connsiteX253" fmla="*/ 4151885 w 12078891"/>
              <a:gd name="connsiteY253" fmla="*/ 4796371 h 5907136"/>
              <a:gd name="connsiteX254" fmla="*/ 4160030 w 12078891"/>
              <a:gd name="connsiteY254" fmla="*/ 4788226 h 5907136"/>
              <a:gd name="connsiteX255" fmla="*/ 2707168 w 12078891"/>
              <a:gd name="connsiteY255" fmla="*/ 4788226 h 5907136"/>
              <a:gd name="connsiteX256" fmla="*/ 2727529 w 12078891"/>
              <a:gd name="connsiteY256" fmla="*/ 4808588 h 5907136"/>
              <a:gd name="connsiteX257" fmla="*/ 2707168 w 12078891"/>
              <a:gd name="connsiteY257" fmla="*/ 4828951 h 5907136"/>
              <a:gd name="connsiteX258" fmla="*/ 2686805 w 12078891"/>
              <a:gd name="connsiteY258" fmla="*/ 4808588 h 5907136"/>
              <a:gd name="connsiteX259" fmla="*/ 2707168 w 12078891"/>
              <a:gd name="connsiteY259" fmla="*/ 4788226 h 5907136"/>
              <a:gd name="connsiteX260" fmla="*/ 8423852 w 12078891"/>
              <a:gd name="connsiteY260" fmla="*/ 4774990 h 5907136"/>
              <a:gd name="connsiteX261" fmla="*/ 8441160 w 12078891"/>
              <a:gd name="connsiteY261" fmla="*/ 4792298 h 5907136"/>
              <a:gd name="connsiteX262" fmla="*/ 8423852 w 12078891"/>
              <a:gd name="connsiteY262" fmla="*/ 4809606 h 5907136"/>
              <a:gd name="connsiteX263" fmla="*/ 8406544 w 12078891"/>
              <a:gd name="connsiteY263" fmla="*/ 4792298 h 5907136"/>
              <a:gd name="connsiteX264" fmla="*/ 8423852 w 12078891"/>
              <a:gd name="connsiteY264" fmla="*/ 4774990 h 5907136"/>
              <a:gd name="connsiteX265" fmla="*/ 7361956 w 12078891"/>
              <a:gd name="connsiteY265" fmla="*/ 4766846 h 5907136"/>
              <a:gd name="connsiteX266" fmla="*/ 7371119 w 12078891"/>
              <a:gd name="connsiteY266" fmla="*/ 4776009 h 5907136"/>
              <a:gd name="connsiteX267" fmla="*/ 7361956 w 12078891"/>
              <a:gd name="connsiteY267" fmla="*/ 4784154 h 5907136"/>
              <a:gd name="connsiteX268" fmla="*/ 7352793 w 12078891"/>
              <a:gd name="connsiteY268" fmla="*/ 4776009 h 5907136"/>
              <a:gd name="connsiteX269" fmla="*/ 7361956 w 12078891"/>
              <a:gd name="connsiteY269" fmla="*/ 4766846 h 5907136"/>
              <a:gd name="connsiteX270" fmla="*/ 5745195 w 12078891"/>
              <a:gd name="connsiteY270" fmla="*/ 4758701 h 5907136"/>
              <a:gd name="connsiteX271" fmla="*/ 5755375 w 12078891"/>
              <a:gd name="connsiteY271" fmla="*/ 4768882 h 5907136"/>
              <a:gd name="connsiteX272" fmla="*/ 5745195 w 12078891"/>
              <a:gd name="connsiteY272" fmla="*/ 4779063 h 5907136"/>
              <a:gd name="connsiteX273" fmla="*/ 5735013 w 12078891"/>
              <a:gd name="connsiteY273" fmla="*/ 4768882 h 5907136"/>
              <a:gd name="connsiteX274" fmla="*/ 5745195 w 12078891"/>
              <a:gd name="connsiteY274" fmla="*/ 4758701 h 5907136"/>
              <a:gd name="connsiteX275" fmla="*/ 9463349 w 12078891"/>
              <a:gd name="connsiteY275" fmla="*/ 4748520 h 5907136"/>
              <a:gd name="connsiteX276" fmla="*/ 9478621 w 12078891"/>
              <a:gd name="connsiteY276" fmla="*/ 4763792 h 5907136"/>
              <a:gd name="connsiteX277" fmla="*/ 9463349 w 12078891"/>
              <a:gd name="connsiteY277" fmla="*/ 4778045 h 5907136"/>
              <a:gd name="connsiteX278" fmla="*/ 9448077 w 12078891"/>
              <a:gd name="connsiteY278" fmla="*/ 4763792 h 5907136"/>
              <a:gd name="connsiteX279" fmla="*/ 9463349 w 12078891"/>
              <a:gd name="connsiteY279" fmla="*/ 4748520 h 5907136"/>
              <a:gd name="connsiteX280" fmla="*/ 3995069 w 12078891"/>
              <a:gd name="connsiteY280" fmla="*/ 4743429 h 5907136"/>
              <a:gd name="connsiteX281" fmla="*/ 4003214 w 12078891"/>
              <a:gd name="connsiteY281" fmla="*/ 4751574 h 5907136"/>
              <a:gd name="connsiteX282" fmla="*/ 3995069 w 12078891"/>
              <a:gd name="connsiteY282" fmla="*/ 4759719 h 5907136"/>
              <a:gd name="connsiteX283" fmla="*/ 3986923 w 12078891"/>
              <a:gd name="connsiteY283" fmla="*/ 4751574 h 5907136"/>
              <a:gd name="connsiteX284" fmla="*/ 3995069 w 12078891"/>
              <a:gd name="connsiteY284" fmla="*/ 4743429 h 5907136"/>
              <a:gd name="connsiteX285" fmla="*/ 1604530 w 12078891"/>
              <a:gd name="connsiteY285" fmla="*/ 4720012 h 5907136"/>
              <a:gd name="connsiteX286" fmla="*/ 1613694 w 12078891"/>
              <a:gd name="connsiteY286" fmla="*/ 4729175 h 5907136"/>
              <a:gd name="connsiteX287" fmla="*/ 1604530 w 12078891"/>
              <a:gd name="connsiteY287" fmla="*/ 4738339 h 5907136"/>
              <a:gd name="connsiteX288" fmla="*/ 1595368 w 12078891"/>
              <a:gd name="connsiteY288" fmla="*/ 4729175 h 5907136"/>
              <a:gd name="connsiteX289" fmla="*/ 1604530 w 12078891"/>
              <a:gd name="connsiteY289" fmla="*/ 4720012 h 5907136"/>
              <a:gd name="connsiteX290" fmla="*/ 1371382 w 12078891"/>
              <a:gd name="connsiteY290" fmla="*/ 4705759 h 5907136"/>
              <a:gd name="connsiteX291" fmla="*/ 1374437 w 12078891"/>
              <a:gd name="connsiteY291" fmla="*/ 4708813 h 5907136"/>
              <a:gd name="connsiteX292" fmla="*/ 1371382 w 12078891"/>
              <a:gd name="connsiteY292" fmla="*/ 4711867 h 5907136"/>
              <a:gd name="connsiteX293" fmla="*/ 1368328 w 12078891"/>
              <a:gd name="connsiteY293" fmla="*/ 4708813 h 5907136"/>
              <a:gd name="connsiteX294" fmla="*/ 1371382 w 12078891"/>
              <a:gd name="connsiteY294" fmla="*/ 4705759 h 5907136"/>
              <a:gd name="connsiteX295" fmla="*/ 10108836 w 12078891"/>
              <a:gd name="connsiteY295" fmla="*/ 4692523 h 5907136"/>
              <a:gd name="connsiteX296" fmla="*/ 10121052 w 12078891"/>
              <a:gd name="connsiteY296" fmla="*/ 4704740 h 5907136"/>
              <a:gd name="connsiteX297" fmla="*/ 10108836 w 12078891"/>
              <a:gd name="connsiteY297" fmla="*/ 4716957 h 5907136"/>
              <a:gd name="connsiteX298" fmla="*/ 10096618 w 12078891"/>
              <a:gd name="connsiteY298" fmla="*/ 4704740 h 5907136"/>
              <a:gd name="connsiteX299" fmla="*/ 10108836 w 12078891"/>
              <a:gd name="connsiteY299" fmla="*/ 4692523 h 5907136"/>
              <a:gd name="connsiteX300" fmla="*/ 10068111 w 12078891"/>
              <a:gd name="connsiteY300" fmla="*/ 4669106 h 5907136"/>
              <a:gd name="connsiteX301" fmla="*/ 10079310 w 12078891"/>
              <a:gd name="connsiteY301" fmla="*/ 4679287 h 5907136"/>
              <a:gd name="connsiteX302" fmla="*/ 10068111 w 12078891"/>
              <a:gd name="connsiteY302" fmla="*/ 4690487 h 5907136"/>
              <a:gd name="connsiteX303" fmla="*/ 10056911 w 12078891"/>
              <a:gd name="connsiteY303" fmla="*/ 4679287 h 5907136"/>
              <a:gd name="connsiteX304" fmla="*/ 10068111 w 12078891"/>
              <a:gd name="connsiteY304" fmla="*/ 4669106 h 5907136"/>
              <a:gd name="connsiteX305" fmla="*/ 8009478 w 12078891"/>
              <a:gd name="connsiteY305" fmla="*/ 4660961 h 5907136"/>
              <a:gd name="connsiteX306" fmla="*/ 8016605 w 12078891"/>
              <a:gd name="connsiteY306" fmla="*/ 4668088 h 5907136"/>
              <a:gd name="connsiteX307" fmla="*/ 8009478 w 12078891"/>
              <a:gd name="connsiteY307" fmla="*/ 4675215 h 5907136"/>
              <a:gd name="connsiteX308" fmla="*/ 8002351 w 12078891"/>
              <a:gd name="connsiteY308" fmla="*/ 4668088 h 5907136"/>
              <a:gd name="connsiteX309" fmla="*/ 8009478 w 12078891"/>
              <a:gd name="connsiteY309" fmla="*/ 4660961 h 5907136"/>
              <a:gd name="connsiteX310" fmla="*/ 10355219 w 12078891"/>
              <a:gd name="connsiteY310" fmla="*/ 4649762 h 5907136"/>
              <a:gd name="connsiteX311" fmla="*/ 10363364 w 12078891"/>
              <a:gd name="connsiteY311" fmla="*/ 4657907 h 5907136"/>
              <a:gd name="connsiteX312" fmla="*/ 10355219 w 12078891"/>
              <a:gd name="connsiteY312" fmla="*/ 4666052 h 5907136"/>
              <a:gd name="connsiteX313" fmla="*/ 10347074 w 12078891"/>
              <a:gd name="connsiteY313" fmla="*/ 4657907 h 5907136"/>
              <a:gd name="connsiteX314" fmla="*/ 10355219 w 12078891"/>
              <a:gd name="connsiteY314" fmla="*/ 4649762 h 5907136"/>
              <a:gd name="connsiteX315" fmla="*/ 10402053 w 12078891"/>
              <a:gd name="connsiteY315" fmla="*/ 4646708 h 5907136"/>
              <a:gd name="connsiteX316" fmla="*/ 10408162 w 12078891"/>
              <a:gd name="connsiteY316" fmla="*/ 4652816 h 5907136"/>
              <a:gd name="connsiteX317" fmla="*/ 10402053 w 12078891"/>
              <a:gd name="connsiteY317" fmla="*/ 4658925 h 5907136"/>
              <a:gd name="connsiteX318" fmla="*/ 10395944 w 12078891"/>
              <a:gd name="connsiteY318" fmla="*/ 4652816 h 5907136"/>
              <a:gd name="connsiteX319" fmla="*/ 10402053 w 12078891"/>
              <a:gd name="connsiteY319" fmla="*/ 4646708 h 5907136"/>
              <a:gd name="connsiteX320" fmla="*/ 4307634 w 12078891"/>
              <a:gd name="connsiteY320" fmla="*/ 4637545 h 5907136"/>
              <a:gd name="connsiteX321" fmla="*/ 4321866 w 12078891"/>
              <a:gd name="connsiteY321" fmla="*/ 4651799 h 5907136"/>
              <a:gd name="connsiteX322" fmla="*/ 4307634 w 12078891"/>
              <a:gd name="connsiteY322" fmla="*/ 4666052 h 5907136"/>
              <a:gd name="connsiteX323" fmla="*/ 4293379 w 12078891"/>
              <a:gd name="connsiteY323" fmla="*/ 4651799 h 5907136"/>
              <a:gd name="connsiteX324" fmla="*/ 4307634 w 12078891"/>
              <a:gd name="connsiteY324" fmla="*/ 4637545 h 5907136"/>
              <a:gd name="connsiteX325" fmla="*/ 117067 w 12078891"/>
              <a:gd name="connsiteY325" fmla="*/ 4626346 h 5907136"/>
              <a:gd name="connsiteX326" fmla="*/ 119103 w 12078891"/>
              <a:gd name="connsiteY326" fmla="*/ 4628382 h 5907136"/>
              <a:gd name="connsiteX327" fmla="*/ 117067 w 12078891"/>
              <a:gd name="connsiteY327" fmla="*/ 4630418 h 5907136"/>
              <a:gd name="connsiteX328" fmla="*/ 115031 w 12078891"/>
              <a:gd name="connsiteY328" fmla="*/ 4628382 h 5907136"/>
              <a:gd name="connsiteX329" fmla="*/ 117067 w 12078891"/>
              <a:gd name="connsiteY329" fmla="*/ 4626346 h 5907136"/>
              <a:gd name="connsiteX330" fmla="*/ 3638730 w 12078891"/>
              <a:gd name="connsiteY330" fmla="*/ 4547951 h 5907136"/>
              <a:gd name="connsiteX331" fmla="*/ 3644839 w 12078891"/>
              <a:gd name="connsiteY331" fmla="*/ 4554059 h 5907136"/>
              <a:gd name="connsiteX332" fmla="*/ 3638730 w 12078891"/>
              <a:gd name="connsiteY332" fmla="*/ 4560169 h 5907136"/>
              <a:gd name="connsiteX333" fmla="*/ 3632622 w 12078891"/>
              <a:gd name="connsiteY333" fmla="*/ 4554059 h 5907136"/>
              <a:gd name="connsiteX334" fmla="*/ 3638730 w 12078891"/>
              <a:gd name="connsiteY334" fmla="*/ 4547951 h 5907136"/>
              <a:gd name="connsiteX335" fmla="*/ 11106590 w 12078891"/>
              <a:gd name="connsiteY335" fmla="*/ 4539806 h 5907136"/>
              <a:gd name="connsiteX336" fmla="*/ 11136115 w 12078891"/>
              <a:gd name="connsiteY336" fmla="*/ 4569331 h 5907136"/>
              <a:gd name="connsiteX337" fmla="*/ 11106590 w 12078891"/>
              <a:gd name="connsiteY337" fmla="*/ 4598857 h 5907136"/>
              <a:gd name="connsiteX338" fmla="*/ 11077064 w 12078891"/>
              <a:gd name="connsiteY338" fmla="*/ 4569331 h 5907136"/>
              <a:gd name="connsiteX339" fmla="*/ 11106590 w 12078891"/>
              <a:gd name="connsiteY339" fmla="*/ 4539806 h 5907136"/>
              <a:gd name="connsiteX340" fmla="*/ 10039603 w 12078891"/>
              <a:gd name="connsiteY340" fmla="*/ 4533697 h 5907136"/>
              <a:gd name="connsiteX341" fmla="*/ 10051820 w 12078891"/>
              <a:gd name="connsiteY341" fmla="*/ 4545915 h 5907136"/>
              <a:gd name="connsiteX342" fmla="*/ 10039603 w 12078891"/>
              <a:gd name="connsiteY342" fmla="*/ 4558132 h 5907136"/>
              <a:gd name="connsiteX343" fmla="*/ 10027386 w 12078891"/>
              <a:gd name="connsiteY343" fmla="*/ 4545915 h 5907136"/>
              <a:gd name="connsiteX344" fmla="*/ 10039603 w 12078891"/>
              <a:gd name="connsiteY344" fmla="*/ 4533697 h 5907136"/>
              <a:gd name="connsiteX345" fmla="*/ 5086492 w 12078891"/>
              <a:gd name="connsiteY345" fmla="*/ 4530642 h 5907136"/>
              <a:gd name="connsiteX346" fmla="*/ 5114995 w 12078891"/>
              <a:gd name="connsiteY346" fmla="*/ 4559149 h 5907136"/>
              <a:gd name="connsiteX347" fmla="*/ 5086492 w 12078891"/>
              <a:gd name="connsiteY347" fmla="*/ 4587656 h 5907136"/>
              <a:gd name="connsiteX348" fmla="*/ 5057989 w 12078891"/>
              <a:gd name="connsiteY348" fmla="*/ 4559149 h 5907136"/>
              <a:gd name="connsiteX349" fmla="*/ 5086492 w 12078891"/>
              <a:gd name="connsiteY349" fmla="*/ 4530642 h 5907136"/>
              <a:gd name="connsiteX350" fmla="*/ 5031503 w 12078891"/>
              <a:gd name="connsiteY350" fmla="*/ 4522498 h 5907136"/>
              <a:gd name="connsiteX351" fmla="*/ 5037610 w 12078891"/>
              <a:gd name="connsiteY351" fmla="*/ 4528606 h 5907136"/>
              <a:gd name="connsiteX352" fmla="*/ 5031503 w 12078891"/>
              <a:gd name="connsiteY352" fmla="*/ 4534716 h 5907136"/>
              <a:gd name="connsiteX353" fmla="*/ 5025395 w 12078891"/>
              <a:gd name="connsiteY353" fmla="*/ 4528606 h 5907136"/>
              <a:gd name="connsiteX354" fmla="*/ 5031503 w 12078891"/>
              <a:gd name="connsiteY354" fmla="*/ 4522498 h 5907136"/>
              <a:gd name="connsiteX355" fmla="*/ 10449905 w 12078891"/>
              <a:gd name="connsiteY355" fmla="*/ 4519443 h 5907136"/>
              <a:gd name="connsiteX356" fmla="*/ 10453977 w 12078891"/>
              <a:gd name="connsiteY356" fmla="*/ 4523515 h 5907136"/>
              <a:gd name="connsiteX357" fmla="*/ 10449905 w 12078891"/>
              <a:gd name="connsiteY357" fmla="*/ 4527588 h 5907136"/>
              <a:gd name="connsiteX358" fmla="*/ 10445832 w 12078891"/>
              <a:gd name="connsiteY358" fmla="*/ 4523515 h 5907136"/>
              <a:gd name="connsiteX359" fmla="*/ 10449905 w 12078891"/>
              <a:gd name="connsiteY359" fmla="*/ 4519443 h 5907136"/>
              <a:gd name="connsiteX360" fmla="*/ 6405944 w 12078891"/>
              <a:gd name="connsiteY360" fmla="*/ 4511298 h 5907136"/>
              <a:gd name="connsiteX361" fmla="*/ 6415107 w 12078891"/>
              <a:gd name="connsiteY361" fmla="*/ 4520461 h 5907136"/>
              <a:gd name="connsiteX362" fmla="*/ 6405944 w 12078891"/>
              <a:gd name="connsiteY362" fmla="*/ 4529625 h 5907136"/>
              <a:gd name="connsiteX363" fmla="*/ 6396781 w 12078891"/>
              <a:gd name="connsiteY363" fmla="*/ 4520461 h 5907136"/>
              <a:gd name="connsiteX364" fmla="*/ 6405944 w 12078891"/>
              <a:gd name="connsiteY364" fmla="*/ 4511298 h 5907136"/>
              <a:gd name="connsiteX365" fmla="*/ 3329227 w 12078891"/>
              <a:gd name="connsiteY365" fmla="*/ 4505190 h 5907136"/>
              <a:gd name="connsiteX366" fmla="*/ 3339409 w 12078891"/>
              <a:gd name="connsiteY366" fmla="*/ 4515371 h 5907136"/>
              <a:gd name="connsiteX367" fmla="*/ 3329227 w 12078891"/>
              <a:gd name="connsiteY367" fmla="*/ 4525552 h 5907136"/>
              <a:gd name="connsiteX368" fmla="*/ 3319045 w 12078891"/>
              <a:gd name="connsiteY368" fmla="*/ 4515371 h 5907136"/>
              <a:gd name="connsiteX369" fmla="*/ 3329227 w 12078891"/>
              <a:gd name="connsiteY369" fmla="*/ 4505190 h 5907136"/>
              <a:gd name="connsiteX370" fmla="*/ 9823763 w 12078891"/>
              <a:gd name="connsiteY370" fmla="*/ 4504172 h 5907136"/>
              <a:gd name="connsiteX371" fmla="*/ 9828853 w 12078891"/>
              <a:gd name="connsiteY371" fmla="*/ 4509263 h 5907136"/>
              <a:gd name="connsiteX372" fmla="*/ 9823763 w 12078891"/>
              <a:gd name="connsiteY372" fmla="*/ 4514353 h 5907136"/>
              <a:gd name="connsiteX373" fmla="*/ 9818672 w 12078891"/>
              <a:gd name="connsiteY373" fmla="*/ 4509263 h 5907136"/>
              <a:gd name="connsiteX374" fmla="*/ 9823763 w 12078891"/>
              <a:gd name="connsiteY374" fmla="*/ 4504172 h 5907136"/>
              <a:gd name="connsiteX375" fmla="*/ 11835561 w 12078891"/>
              <a:gd name="connsiteY375" fmla="*/ 4496026 h 5907136"/>
              <a:gd name="connsiteX376" fmla="*/ 11886467 w 12078891"/>
              <a:gd name="connsiteY376" fmla="*/ 4546932 h 5907136"/>
              <a:gd name="connsiteX377" fmla="*/ 11835561 w 12078891"/>
              <a:gd name="connsiteY377" fmla="*/ 4597838 h 5907136"/>
              <a:gd name="connsiteX378" fmla="*/ 11784655 w 12078891"/>
              <a:gd name="connsiteY378" fmla="*/ 4546932 h 5907136"/>
              <a:gd name="connsiteX379" fmla="*/ 11835561 w 12078891"/>
              <a:gd name="connsiteY379" fmla="*/ 4496026 h 5907136"/>
              <a:gd name="connsiteX380" fmla="*/ 2021958 w 12078891"/>
              <a:gd name="connsiteY380" fmla="*/ 4478719 h 5907136"/>
              <a:gd name="connsiteX381" fmla="*/ 2025013 w 12078891"/>
              <a:gd name="connsiteY381" fmla="*/ 4481773 h 5907136"/>
              <a:gd name="connsiteX382" fmla="*/ 2021958 w 12078891"/>
              <a:gd name="connsiteY382" fmla="*/ 4484827 h 5907136"/>
              <a:gd name="connsiteX383" fmla="*/ 2018904 w 12078891"/>
              <a:gd name="connsiteY383" fmla="*/ 4481773 h 5907136"/>
              <a:gd name="connsiteX384" fmla="*/ 2021958 w 12078891"/>
              <a:gd name="connsiteY384" fmla="*/ 4478719 h 5907136"/>
              <a:gd name="connsiteX385" fmla="*/ 1314378 w 12078891"/>
              <a:gd name="connsiteY385" fmla="*/ 4477700 h 5907136"/>
              <a:gd name="connsiteX386" fmla="*/ 1331686 w 12078891"/>
              <a:gd name="connsiteY386" fmla="*/ 4495008 h 5907136"/>
              <a:gd name="connsiteX387" fmla="*/ 1314378 w 12078891"/>
              <a:gd name="connsiteY387" fmla="*/ 4512316 h 5907136"/>
              <a:gd name="connsiteX388" fmla="*/ 1297070 w 12078891"/>
              <a:gd name="connsiteY388" fmla="*/ 4495008 h 5907136"/>
              <a:gd name="connsiteX389" fmla="*/ 1314378 w 12078891"/>
              <a:gd name="connsiteY389" fmla="*/ 4477700 h 5907136"/>
              <a:gd name="connsiteX390" fmla="*/ 9049994 w 12078891"/>
              <a:gd name="connsiteY390" fmla="*/ 4471592 h 5907136"/>
              <a:gd name="connsiteX391" fmla="*/ 9054066 w 12078891"/>
              <a:gd name="connsiteY391" fmla="*/ 4475664 h 5907136"/>
              <a:gd name="connsiteX392" fmla="*/ 9049994 w 12078891"/>
              <a:gd name="connsiteY392" fmla="*/ 4479737 h 5907136"/>
              <a:gd name="connsiteX393" fmla="*/ 9045921 w 12078891"/>
              <a:gd name="connsiteY393" fmla="*/ 4475664 h 5907136"/>
              <a:gd name="connsiteX394" fmla="*/ 9049994 w 12078891"/>
              <a:gd name="connsiteY394" fmla="*/ 4471592 h 5907136"/>
              <a:gd name="connsiteX395" fmla="*/ 9692425 w 12078891"/>
              <a:gd name="connsiteY395" fmla="*/ 4440030 h 5907136"/>
              <a:gd name="connsiteX396" fmla="*/ 9714823 w 12078891"/>
              <a:gd name="connsiteY396" fmla="*/ 4462429 h 5907136"/>
              <a:gd name="connsiteX397" fmla="*/ 9692425 w 12078891"/>
              <a:gd name="connsiteY397" fmla="*/ 4484827 h 5907136"/>
              <a:gd name="connsiteX398" fmla="*/ 9670026 w 12078891"/>
              <a:gd name="connsiteY398" fmla="*/ 4462429 h 5907136"/>
              <a:gd name="connsiteX399" fmla="*/ 9692425 w 12078891"/>
              <a:gd name="connsiteY399" fmla="*/ 4440030 h 5907136"/>
              <a:gd name="connsiteX400" fmla="*/ 748314 w 12078891"/>
              <a:gd name="connsiteY400" fmla="*/ 4434939 h 5907136"/>
              <a:gd name="connsiteX401" fmla="*/ 753404 w 12078891"/>
              <a:gd name="connsiteY401" fmla="*/ 4440030 h 5907136"/>
              <a:gd name="connsiteX402" fmla="*/ 748314 w 12078891"/>
              <a:gd name="connsiteY402" fmla="*/ 4445120 h 5907136"/>
              <a:gd name="connsiteX403" fmla="*/ 743223 w 12078891"/>
              <a:gd name="connsiteY403" fmla="*/ 4440030 h 5907136"/>
              <a:gd name="connsiteX404" fmla="*/ 748314 w 12078891"/>
              <a:gd name="connsiteY404" fmla="*/ 4434939 h 5907136"/>
              <a:gd name="connsiteX405" fmla="*/ 409266 w 12078891"/>
              <a:gd name="connsiteY405" fmla="*/ 4434939 h 5907136"/>
              <a:gd name="connsiteX406" fmla="*/ 415374 w 12078891"/>
              <a:gd name="connsiteY406" fmla="*/ 4441048 h 5907136"/>
              <a:gd name="connsiteX407" fmla="*/ 409266 w 12078891"/>
              <a:gd name="connsiteY407" fmla="*/ 4447157 h 5907136"/>
              <a:gd name="connsiteX408" fmla="*/ 403157 w 12078891"/>
              <a:gd name="connsiteY408" fmla="*/ 4441048 h 5907136"/>
              <a:gd name="connsiteX409" fmla="*/ 409266 w 12078891"/>
              <a:gd name="connsiteY409" fmla="*/ 4434939 h 5907136"/>
              <a:gd name="connsiteX410" fmla="*/ 9956118 w 12078891"/>
              <a:gd name="connsiteY410" fmla="*/ 4432903 h 5907136"/>
              <a:gd name="connsiteX411" fmla="*/ 9959172 w 12078891"/>
              <a:gd name="connsiteY411" fmla="*/ 4435957 h 5907136"/>
              <a:gd name="connsiteX412" fmla="*/ 9956118 w 12078891"/>
              <a:gd name="connsiteY412" fmla="*/ 4439011 h 5907136"/>
              <a:gd name="connsiteX413" fmla="*/ 9953063 w 12078891"/>
              <a:gd name="connsiteY413" fmla="*/ 4435957 h 5907136"/>
              <a:gd name="connsiteX414" fmla="*/ 9956118 w 12078891"/>
              <a:gd name="connsiteY414" fmla="*/ 4432903 h 5907136"/>
              <a:gd name="connsiteX415" fmla="*/ 8798519 w 12078891"/>
              <a:gd name="connsiteY415" fmla="*/ 4432903 h 5907136"/>
              <a:gd name="connsiteX416" fmla="*/ 8801573 w 12078891"/>
              <a:gd name="connsiteY416" fmla="*/ 4435957 h 5907136"/>
              <a:gd name="connsiteX417" fmla="*/ 8798519 w 12078891"/>
              <a:gd name="connsiteY417" fmla="*/ 4439011 h 5907136"/>
              <a:gd name="connsiteX418" fmla="*/ 8795465 w 12078891"/>
              <a:gd name="connsiteY418" fmla="*/ 4435957 h 5907136"/>
              <a:gd name="connsiteX419" fmla="*/ 8798519 w 12078891"/>
              <a:gd name="connsiteY419" fmla="*/ 4432903 h 5907136"/>
              <a:gd name="connsiteX420" fmla="*/ 6079128 w 12078891"/>
              <a:gd name="connsiteY420" fmla="*/ 4427813 h 5907136"/>
              <a:gd name="connsiteX421" fmla="*/ 6085238 w 12078891"/>
              <a:gd name="connsiteY421" fmla="*/ 4433921 h 5907136"/>
              <a:gd name="connsiteX422" fmla="*/ 6079128 w 12078891"/>
              <a:gd name="connsiteY422" fmla="*/ 4440030 h 5907136"/>
              <a:gd name="connsiteX423" fmla="*/ 6073020 w 12078891"/>
              <a:gd name="connsiteY423" fmla="*/ 4433921 h 5907136"/>
              <a:gd name="connsiteX424" fmla="*/ 6079128 w 12078891"/>
              <a:gd name="connsiteY424" fmla="*/ 4427813 h 5907136"/>
              <a:gd name="connsiteX425" fmla="*/ 1133145 w 12078891"/>
              <a:gd name="connsiteY425" fmla="*/ 4424758 h 5907136"/>
              <a:gd name="connsiteX426" fmla="*/ 1138235 w 12078891"/>
              <a:gd name="connsiteY426" fmla="*/ 4429849 h 5907136"/>
              <a:gd name="connsiteX427" fmla="*/ 1133145 w 12078891"/>
              <a:gd name="connsiteY427" fmla="*/ 4434939 h 5907136"/>
              <a:gd name="connsiteX428" fmla="*/ 1128054 w 12078891"/>
              <a:gd name="connsiteY428" fmla="*/ 4429849 h 5907136"/>
              <a:gd name="connsiteX429" fmla="*/ 1133145 w 12078891"/>
              <a:gd name="connsiteY429" fmla="*/ 4424758 h 5907136"/>
              <a:gd name="connsiteX430" fmla="*/ 10647419 w 12078891"/>
              <a:gd name="connsiteY430" fmla="*/ 4375889 h 5907136"/>
              <a:gd name="connsiteX431" fmla="*/ 10655564 w 12078891"/>
              <a:gd name="connsiteY431" fmla="*/ 4384034 h 5907136"/>
              <a:gd name="connsiteX432" fmla="*/ 10647419 w 12078891"/>
              <a:gd name="connsiteY432" fmla="*/ 4392179 h 5907136"/>
              <a:gd name="connsiteX433" fmla="*/ 10639274 w 12078891"/>
              <a:gd name="connsiteY433" fmla="*/ 4384034 h 5907136"/>
              <a:gd name="connsiteX434" fmla="*/ 10647419 w 12078891"/>
              <a:gd name="connsiteY434" fmla="*/ 4375889 h 5907136"/>
              <a:gd name="connsiteX435" fmla="*/ 7329376 w 12078891"/>
              <a:gd name="connsiteY435" fmla="*/ 4373852 h 5907136"/>
              <a:gd name="connsiteX436" fmla="*/ 7331412 w 12078891"/>
              <a:gd name="connsiteY436" fmla="*/ 4375888 h 5907136"/>
              <a:gd name="connsiteX437" fmla="*/ 7329376 w 12078891"/>
              <a:gd name="connsiteY437" fmla="*/ 4377925 h 5907136"/>
              <a:gd name="connsiteX438" fmla="*/ 7327340 w 12078891"/>
              <a:gd name="connsiteY438" fmla="*/ 4375888 h 5907136"/>
              <a:gd name="connsiteX439" fmla="*/ 7329376 w 12078891"/>
              <a:gd name="connsiteY439" fmla="*/ 4373852 h 5907136"/>
              <a:gd name="connsiteX440" fmla="*/ 7485148 w 12078891"/>
              <a:gd name="connsiteY440" fmla="*/ 4351454 h 5907136"/>
              <a:gd name="connsiteX441" fmla="*/ 7492275 w 12078891"/>
              <a:gd name="connsiteY441" fmla="*/ 4358580 h 5907136"/>
              <a:gd name="connsiteX442" fmla="*/ 7485148 w 12078891"/>
              <a:gd name="connsiteY442" fmla="*/ 4365707 h 5907136"/>
              <a:gd name="connsiteX443" fmla="*/ 7478021 w 12078891"/>
              <a:gd name="connsiteY443" fmla="*/ 4358580 h 5907136"/>
              <a:gd name="connsiteX444" fmla="*/ 7485148 w 12078891"/>
              <a:gd name="connsiteY444" fmla="*/ 4351454 h 5907136"/>
              <a:gd name="connsiteX445" fmla="*/ 7821127 w 12078891"/>
              <a:gd name="connsiteY445" fmla="*/ 4341273 h 5907136"/>
              <a:gd name="connsiteX446" fmla="*/ 7824181 w 12078891"/>
              <a:gd name="connsiteY446" fmla="*/ 4344327 h 5907136"/>
              <a:gd name="connsiteX447" fmla="*/ 7821127 w 12078891"/>
              <a:gd name="connsiteY447" fmla="*/ 4347381 h 5907136"/>
              <a:gd name="connsiteX448" fmla="*/ 7818073 w 12078891"/>
              <a:gd name="connsiteY448" fmla="*/ 4344327 h 5907136"/>
              <a:gd name="connsiteX449" fmla="*/ 7821127 w 12078891"/>
              <a:gd name="connsiteY449" fmla="*/ 4341273 h 5907136"/>
              <a:gd name="connsiteX450" fmla="*/ 2867001 w 12078891"/>
              <a:gd name="connsiteY450" fmla="*/ 4337200 h 5907136"/>
              <a:gd name="connsiteX451" fmla="*/ 2870055 w 12078891"/>
              <a:gd name="connsiteY451" fmla="*/ 4340254 h 5907136"/>
              <a:gd name="connsiteX452" fmla="*/ 2867001 w 12078891"/>
              <a:gd name="connsiteY452" fmla="*/ 4343308 h 5907136"/>
              <a:gd name="connsiteX453" fmla="*/ 2863946 w 12078891"/>
              <a:gd name="connsiteY453" fmla="*/ 4340254 h 5907136"/>
              <a:gd name="connsiteX454" fmla="*/ 2867001 w 12078891"/>
              <a:gd name="connsiteY454" fmla="*/ 4337200 h 5907136"/>
              <a:gd name="connsiteX455" fmla="*/ 288110 w 12078891"/>
              <a:gd name="connsiteY455" fmla="*/ 4316838 h 5907136"/>
              <a:gd name="connsiteX456" fmla="*/ 298290 w 12078891"/>
              <a:gd name="connsiteY456" fmla="*/ 4327019 h 5907136"/>
              <a:gd name="connsiteX457" fmla="*/ 288110 w 12078891"/>
              <a:gd name="connsiteY457" fmla="*/ 4337200 h 5907136"/>
              <a:gd name="connsiteX458" fmla="*/ 277929 w 12078891"/>
              <a:gd name="connsiteY458" fmla="*/ 4327019 h 5907136"/>
              <a:gd name="connsiteX459" fmla="*/ 288110 w 12078891"/>
              <a:gd name="connsiteY459" fmla="*/ 4316838 h 5907136"/>
              <a:gd name="connsiteX460" fmla="*/ 12035111 w 12078891"/>
              <a:gd name="connsiteY460" fmla="*/ 4313784 h 5907136"/>
              <a:gd name="connsiteX461" fmla="*/ 12042239 w 12078891"/>
              <a:gd name="connsiteY461" fmla="*/ 4320911 h 5907136"/>
              <a:gd name="connsiteX462" fmla="*/ 12035111 w 12078891"/>
              <a:gd name="connsiteY462" fmla="*/ 4328037 h 5907136"/>
              <a:gd name="connsiteX463" fmla="*/ 12027985 w 12078891"/>
              <a:gd name="connsiteY463" fmla="*/ 4320911 h 5907136"/>
              <a:gd name="connsiteX464" fmla="*/ 12035111 w 12078891"/>
              <a:gd name="connsiteY464" fmla="*/ 4313784 h 5907136"/>
              <a:gd name="connsiteX465" fmla="*/ 5619968 w 12078891"/>
              <a:gd name="connsiteY465" fmla="*/ 4302584 h 5907136"/>
              <a:gd name="connsiteX466" fmla="*/ 5622005 w 12078891"/>
              <a:gd name="connsiteY466" fmla="*/ 4304620 h 5907136"/>
              <a:gd name="connsiteX467" fmla="*/ 5619968 w 12078891"/>
              <a:gd name="connsiteY467" fmla="*/ 4306657 h 5907136"/>
              <a:gd name="connsiteX468" fmla="*/ 5617932 w 12078891"/>
              <a:gd name="connsiteY468" fmla="*/ 4304620 h 5907136"/>
              <a:gd name="connsiteX469" fmla="*/ 5619968 w 12078891"/>
              <a:gd name="connsiteY469" fmla="*/ 4302584 h 5907136"/>
              <a:gd name="connsiteX470" fmla="*/ 2632833 w 12078891"/>
              <a:gd name="connsiteY470" fmla="*/ 4256769 h 5907136"/>
              <a:gd name="connsiteX471" fmla="*/ 2643014 w 12078891"/>
              <a:gd name="connsiteY471" fmla="*/ 4266950 h 5907136"/>
              <a:gd name="connsiteX472" fmla="*/ 2632833 w 12078891"/>
              <a:gd name="connsiteY472" fmla="*/ 4277131 h 5907136"/>
              <a:gd name="connsiteX473" fmla="*/ 2622652 w 12078891"/>
              <a:gd name="connsiteY473" fmla="*/ 4266950 h 5907136"/>
              <a:gd name="connsiteX474" fmla="*/ 2632833 w 12078891"/>
              <a:gd name="connsiteY474" fmla="*/ 4256769 h 5907136"/>
              <a:gd name="connsiteX475" fmla="*/ 5403112 w 12078891"/>
              <a:gd name="connsiteY475" fmla="*/ 4242516 h 5907136"/>
              <a:gd name="connsiteX476" fmla="*/ 5404130 w 12078891"/>
              <a:gd name="connsiteY476" fmla="*/ 4243534 h 5907136"/>
              <a:gd name="connsiteX477" fmla="*/ 5403112 w 12078891"/>
              <a:gd name="connsiteY477" fmla="*/ 4244552 h 5907136"/>
              <a:gd name="connsiteX478" fmla="*/ 5402095 w 12078891"/>
              <a:gd name="connsiteY478" fmla="*/ 4243534 h 5907136"/>
              <a:gd name="connsiteX479" fmla="*/ 5403112 w 12078891"/>
              <a:gd name="connsiteY479" fmla="*/ 4242516 h 5907136"/>
              <a:gd name="connsiteX480" fmla="*/ 3718138 w 12078891"/>
              <a:gd name="connsiteY480" fmla="*/ 4228262 h 5907136"/>
              <a:gd name="connsiteX481" fmla="*/ 3730354 w 12078891"/>
              <a:gd name="connsiteY481" fmla="*/ 4240480 h 5907136"/>
              <a:gd name="connsiteX482" fmla="*/ 3718138 w 12078891"/>
              <a:gd name="connsiteY482" fmla="*/ 4252697 h 5907136"/>
              <a:gd name="connsiteX483" fmla="*/ 3705922 w 12078891"/>
              <a:gd name="connsiteY483" fmla="*/ 4240480 h 5907136"/>
              <a:gd name="connsiteX484" fmla="*/ 3718138 w 12078891"/>
              <a:gd name="connsiteY484" fmla="*/ 4228262 h 5907136"/>
              <a:gd name="connsiteX485" fmla="*/ 1566870 w 12078891"/>
              <a:gd name="connsiteY485" fmla="*/ 4220117 h 5907136"/>
              <a:gd name="connsiteX486" fmla="*/ 1593341 w 12078891"/>
              <a:gd name="connsiteY486" fmla="*/ 4246588 h 5907136"/>
              <a:gd name="connsiteX487" fmla="*/ 1566870 w 12078891"/>
              <a:gd name="connsiteY487" fmla="*/ 4273059 h 5907136"/>
              <a:gd name="connsiteX488" fmla="*/ 1540399 w 12078891"/>
              <a:gd name="connsiteY488" fmla="*/ 4246588 h 5907136"/>
              <a:gd name="connsiteX489" fmla="*/ 1566870 w 12078891"/>
              <a:gd name="connsiteY489" fmla="*/ 4220117 h 5907136"/>
              <a:gd name="connsiteX490" fmla="*/ 10648437 w 12078891"/>
              <a:gd name="connsiteY490" fmla="*/ 4218080 h 5907136"/>
              <a:gd name="connsiteX491" fmla="*/ 10662691 w 12078891"/>
              <a:gd name="connsiteY491" fmla="*/ 4232334 h 5907136"/>
              <a:gd name="connsiteX492" fmla="*/ 10648437 w 12078891"/>
              <a:gd name="connsiteY492" fmla="*/ 4246587 h 5907136"/>
              <a:gd name="connsiteX493" fmla="*/ 10634183 w 12078891"/>
              <a:gd name="connsiteY493" fmla="*/ 4232334 h 5907136"/>
              <a:gd name="connsiteX494" fmla="*/ 10648437 w 12078891"/>
              <a:gd name="connsiteY494" fmla="*/ 4218080 h 5907136"/>
              <a:gd name="connsiteX495" fmla="*/ 11093353 w 12078891"/>
              <a:gd name="connsiteY495" fmla="*/ 4214008 h 5907136"/>
              <a:gd name="connsiteX496" fmla="*/ 11104552 w 12078891"/>
              <a:gd name="connsiteY496" fmla="*/ 4225207 h 5907136"/>
              <a:gd name="connsiteX497" fmla="*/ 11093353 w 12078891"/>
              <a:gd name="connsiteY497" fmla="*/ 4236406 h 5907136"/>
              <a:gd name="connsiteX498" fmla="*/ 11082154 w 12078891"/>
              <a:gd name="connsiteY498" fmla="*/ 4225207 h 5907136"/>
              <a:gd name="connsiteX499" fmla="*/ 11093353 w 12078891"/>
              <a:gd name="connsiteY499" fmla="*/ 4214008 h 5907136"/>
              <a:gd name="connsiteX500" fmla="*/ 550793 w 12078891"/>
              <a:gd name="connsiteY500" fmla="*/ 4191610 h 5907136"/>
              <a:gd name="connsiteX501" fmla="*/ 558938 w 12078891"/>
              <a:gd name="connsiteY501" fmla="*/ 4199755 h 5907136"/>
              <a:gd name="connsiteX502" fmla="*/ 550793 w 12078891"/>
              <a:gd name="connsiteY502" fmla="*/ 4207900 h 5907136"/>
              <a:gd name="connsiteX503" fmla="*/ 542648 w 12078891"/>
              <a:gd name="connsiteY503" fmla="*/ 4199755 h 5907136"/>
              <a:gd name="connsiteX504" fmla="*/ 550793 w 12078891"/>
              <a:gd name="connsiteY504" fmla="*/ 4191610 h 5907136"/>
              <a:gd name="connsiteX505" fmla="*/ 6863078 w 12078891"/>
              <a:gd name="connsiteY505" fmla="*/ 4178374 h 5907136"/>
              <a:gd name="connsiteX506" fmla="*/ 6869188 w 12078891"/>
              <a:gd name="connsiteY506" fmla="*/ 4184482 h 5907136"/>
              <a:gd name="connsiteX507" fmla="*/ 6863078 w 12078891"/>
              <a:gd name="connsiteY507" fmla="*/ 4190591 h 5907136"/>
              <a:gd name="connsiteX508" fmla="*/ 6856970 w 12078891"/>
              <a:gd name="connsiteY508" fmla="*/ 4184482 h 5907136"/>
              <a:gd name="connsiteX509" fmla="*/ 6863078 w 12078891"/>
              <a:gd name="connsiteY509" fmla="*/ 4178374 h 5907136"/>
              <a:gd name="connsiteX510" fmla="*/ 11333628 w 12078891"/>
              <a:gd name="connsiteY510" fmla="*/ 4167175 h 5907136"/>
              <a:gd name="connsiteX511" fmla="*/ 11339738 w 12078891"/>
              <a:gd name="connsiteY511" fmla="*/ 4173284 h 5907136"/>
              <a:gd name="connsiteX512" fmla="*/ 11333628 w 12078891"/>
              <a:gd name="connsiteY512" fmla="*/ 4179393 h 5907136"/>
              <a:gd name="connsiteX513" fmla="*/ 11327520 w 12078891"/>
              <a:gd name="connsiteY513" fmla="*/ 4173284 h 5907136"/>
              <a:gd name="connsiteX514" fmla="*/ 11333628 w 12078891"/>
              <a:gd name="connsiteY514" fmla="*/ 4167175 h 5907136"/>
              <a:gd name="connsiteX515" fmla="*/ 11631937 w 12078891"/>
              <a:gd name="connsiteY515" fmla="*/ 4147831 h 5907136"/>
              <a:gd name="connsiteX516" fmla="*/ 11655354 w 12078891"/>
              <a:gd name="connsiteY516" fmla="*/ 4171248 h 5907136"/>
              <a:gd name="connsiteX517" fmla="*/ 11631937 w 12078891"/>
              <a:gd name="connsiteY517" fmla="*/ 4194664 h 5907136"/>
              <a:gd name="connsiteX518" fmla="*/ 11608520 w 12078891"/>
              <a:gd name="connsiteY518" fmla="*/ 4171248 h 5907136"/>
              <a:gd name="connsiteX519" fmla="*/ 11631937 w 12078891"/>
              <a:gd name="connsiteY519" fmla="*/ 4147831 h 5907136"/>
              <a:gd name="connsiteX520" fmla="*/ 3068595 w 12078891"/>
              <a:gd name="connsiteY520" fmla="*/ 4123396 h 5907136"/>
              <a:gd name="connsiteX521" fmla="*/ 3105248 w 12078891"/>
              <a:gd name="connsiteY521" fmla="*/ 4160048 h 5907136"/>
              <a:gd name="connsiteX522" fmla="*/ 3068595 w 12078891"/>
              <a:gd name="connsiteY522" fmla="*/ 4196701 h 5907136"/>
              <a:gd name="connsiteX523" fmla="*/ 3031941 w 12078891"/>
              <a:gd name="connsiteY523" fmla="*/ 4160048 h 5907136"/>
              <a:gd name="connsiteX524" fmla="*/ 3068595 w 12078891"/>
              <a:gd name="connsiteY524" fmla="*/ 4123396 h 5907136"/>
              <a:gd name="connsiteX525" fmla="*/ 10819479 w 12078891"/>
              <a:gd name="connsiteY525" fmla="*/ 4092852 h 5907136"/>
              <a:gd name="connsiteX526" fmla="*/ 10825589 w 12078891"/>
              <a:gd name="connsiteY526" fmla="*/ 4098960 h 5907136"/>
              <a:gd name="connsiteX527" fmla="*/ 10819479 w 12078891"/>
              <a:gd name="connsiteY527" fmla="*/ 4105070 h 5907136"/>
              <a:gd name="connsiteX528" fmla="*/ 10813371 w 12078891"/>
              <a:gd name="connsiteY528" fmla="*/ 4098960 h 5907136"/>
              <a:gd name="connsiteX529" fmla="*/ 10819479 w 12078891"/>
              <a:gd name="connsiteY529" fmla="*/ 4092852 h 5907136"/>
              <a:gd name="connsiteX530" fmla="*/ 5376643 w 12078891"/>
              <a:gd name="connsiteY530" fmla="*/ 4073508 h 5907136"/>
              <a:gd name="connsiteX531" fmla="*/ 5378679 w 12078891"/>
              <a:gd name="connsiteY531" fmla="*/ 4075544 h 5907136"/>
              <a:gd name="connsiteX532" fmla="*/ 5376643 w 12078891"/>
              <a:gd name="connsiteY532" fmla="*/ 4077581 h 5907136"/>
              <a:gd name="connsiteX533" fmla="*/ 5374603 w 12078891"/>
              <a:gd name="connsiteY533" fmla="*/ 4075544 h 5907136"/>
              <a:gd name="connsiteX534" fmla="*/ 5376643 w 12078891"/>
              <a:gd name="connsiteY534" fmla="*/ 4073508 h 5907136"/>
              <a:gd name="connsiteX535" fmla="*/ 4249614 w 12078891"/>
              <a:gd name="connsiteY535" fmla="*/ 4036856 h 5907136"/>
              <a:gd name="connsiteX536" fmla="*/ 4274048 w 12078891"/>
              <a:gd name="connsiteY536" fmla="*/ 4061291 h 5907136"/>
              <a:gd name="connsiteX537" fmla="*/ 4249614 w 12078891"/>
              <a:gd name="connsiteY537" fmla="*/ 4085726 h 5907136"/>
              <a:gd name="connsiteX538" fmla="*/ 4225181 w 12078891"/>
              <a:gd name="connsiteY538" fmla="*/ 4061291 h 5907136"/>
              <a:gd name="connsiteX539" fmla="*/ 4249614 w 12078891"/>
              <a:gd name="connsiteY539" fmla="*/ 4036856 h 5907136"/>
              <a:gd name="connsiteX540" fmla="*/ 380768 w 12078891"/>
              <a:gd name="connsiteY540" fmla="*/ 4020566 h 5907136"/>
              <a:gd name="connsiteX541" fmla="*/ 385858 w 12078891"/>
              <a:gd name="connsiteY541" fmla="*/ 4025657 h 5907136"/>
              <a:gd name="connsiteX542" fmla="*/ 380768 w 12078891"/>
              <a:gd name="connsiteY542" fmla="*/ 4030747 h 5907136"/>
              <a:gd name="connsiteX543" fmla="*/ 375677 w 12078891"/>
              <a:gd name="connsiteY543" fmla="*/ 4025657 h 5907136"/>
              <a:gd name="connsiteX544" fmla="*/ 380768 w 12078891"/>
              <a:gd name="connsiteY544" fmla="*/ 4020566 h 5907136"/>
              <a:gd name="connsiteX545" fmla="*/ 2215400 w 12078891"/>
              <a:gd name="connsiteY545" fmla="*/ 3970678 h 5907136"/>
              <a:gd name="connsiteX546" fmla="*/ 2216418 w 12078891"/>
              <a:gd name="connsiteY546" fmla="*/ 3971696 h 5907136"/>
              <a:gd name="connsiteX547" fmla="*/ 2215400 w 12078891"/>
              <a:gd name="connsiteY547" fmla="*/ 3972714 h 5907136"/>
              <a:gd name="connsiteX548" fmla="*/ 2214383 w 12078891"/>
              <a:gd name="connsiteY548" fmla="*/ 3971696 h 5907136"/>
              <a:gd name="connsiteX549" fmla="*/ 2215400 w 12078891"/>
              <a:gd name="connsiteY549" fmla="*/ 3970678 h 5907136"/>
              <a:gd name="connsiteX550" fmla="*/ 4634435 w 12078891"/>
              <a:gd name="connsiteY550" fmla="*/ 3959479 h 5907136"/>
              <a:gd name="connsiteX551" fmla="*/ 4660903 w 12078891"/>
              <a:gd name="connsiteY551" fmla="*/ 3985950 h 5907136"/>
              <a:gd name="connsiteX552" fmla="*/ 4634435 w 12078891"/>
              <a:gd name="connsiteY552" fmla="*/ 4012421 h 5907136"/>
              <a:gd name="connsiteX553" fmla="*/ 4607962 w 12078891"/>
              <a:gd name="connsiteY553" fmla="*/ 3985950 h 5907136"/>
              <a:gd name="connsiteX554" fmla="*/ 4634435 w 12078891"/>
              <a:gd name="connsiteY554" fmla="*/ 3959479 h 5907136"/>
              <a:gd name="connsiteX555" fmla="*/ 10706469 w 12078891"/>
              <a:gd name="connsiteY555" fmla="*/ 3953370 h 5907136"/>
              <a:gd name="connsiteX556" fmla="*/ 10726832 w 12078891"/>
              <a:gd name="connsiteY556" fmla="*/ 3972715 h 5907136"/>
              <a:gd name="connsiteX557" fmla="*/ 10706469 w 12078891"/>
              <a:gd name="connsiteY557" fmla="*/ 3992059 h 5907136"/>
              <a:gd name="connsiteX558" fmla="*/ 10686107 w 12078891"/>
              <a:gd name="connsiteY558" fmla="*/ 3972715 h 5907136"/>
              <a:gd name="connsiteX559" fmla="*/ 10706469 w 12078891"/>
              <a:gd name="connsiteY559" fmla="*/ 3953370 h 5907136"/>
              <a:gd name="connsiteX560" fmla="*/ 8545008 w 12078891"/>
              <a:gd name="connsiteY560" fmla="*/ 3938098 h 5907136"/>
              <a:gd name="connsiteX561" fmla="*/ 8588787 w 12078891"/>
              <a:gd name="connsiteY561" fmla="*/ 3981877 h 5907136"/>
              <a:gd name="connsiteX562" fmla="*/ 8545008 w 12078891"/>
              <a:gd name="connsiteY562" fmla="*/ 4025656 h 5907136"/>
              <a:gd name="connsiteX563" fmla="*/ 8501229 w 12078891"/>
              <a:gd name="connsiteY563" fmla="*/ 3981877 h 5907136"/>
              <a:gd name="connsiteX564" fmla="*/ 8545008 w 12078891"/>
              <a:gd name="connsiteY564" fmla="*/ 3938098 h 5907136"/>
              <a:gd name="connsiteX565" fmla="*/ 677029 w 12078891"/>
              <a:gd name="connsiteY565" fmla="*/ 3937081 h 5907136"/>
              <a:gd name="connsiteX566" fmla="*/ 684156 w 12078891"/>
              <a:gd name="connsiteY566" fmla="*/ 3944208 h 5907136"/>
              <a:gd name="connsiteX567" fmla="*/ 677029 w 12078891"/>
              <a:gd name="connsiteY567" fmla="*/ 3951334 h 5907136"/>
              <a:gd name="connsiteX568" fmla="*/ 669902 w 12078891"/>
              <a:gd name="connsiteY568" fmla="*/ 3944208 h 5907136"/>
              <a:gd name="connsiteX569" fmla="*/ 677029 w 12078891"/>
              <a:gd name="connsiteY569" fmla="*/ 3937081 h 5907136"/>
              <a:gd name="connsiteX570" fmla="*/ 165937 w 12078891"/>
              <a:gd name="connsiteY570" fmla="*/ 3893302 h 5907136"/>
              <a:gd name="connsiteX571" fmla="*/ 171027 w 12078891"/>
              <a:gd name="connsiteY571" fmla="*/ 3898393 h 5907136"/>
              <a:gd name="connsiteX572" fmla="*/ 165937 w 12078891"/>
              <a:gd name="connsiteY572" fmla="*/ 3903483 h 5907136"/>
              <a:gd name="connsiteX573" fmla="*/ 160846 w 12078891"/>
              <a:gd name="connsiteY573" fmla="*/ 3898393 h 5907136"/>
              <a:gd name="connsiteX574" fmla="*/ 165937 w 12078891"/>
              <a:gd name="connsiteY574" fmla="*/ 3893302 h 5907136"/>
              <a:gd name="connsiteX575" fmla="*/ 3428003 w 12078891"/>
              <a:gd name="connsiteY575" fmla="*/ 3860722 h 5907136"/>
              <a:gd name="connsiteX576" fmla="*/ 3454475 w 12078891"/>
              <a:gd name="connsiteY576" fmla="*/ 3887193 h 5907136"/>
              <a:gd name="connsiteX577" fmla="*/ 3428003 w 12078891"/>
              <a:gd name="connsiteY577" fmla="*/ 3913664 h 5907136"/>
              <a:gd name="connsiteX578" fmla="*/ 3401528 w 12078891"/>
              <a:gd name="connsiteY578" fmla="*/ 3887193 h 5907136"/>
              <a:gd name="connsiteX579" fmla="*/ 3428003 w 12078891"/>
              <a:gd name="connsiteY579" fmla="*/ 3860722 h 5907136"/>
              <a:gd name="connsiteX580" fmla="*/ 461189 w 12078891"/>
              <a:gd name="connsiteY580" fmla="*/ 3827124 h 5907136"/>
              <a:gd name="connsiteX581" fmla="*/ 465262 w 12078891"/>
              <a:gd name="connsiteY581" fmla="*/ 3831196 h 5907136"/>
              <a:gd name="connsiteX582" fmla="*/ 461189 w 12078891"/>
              <a:gd name="connsiteY582" fmla="*/ 3835269 h 5907136"/>
              <a:gd name="connsiteX583" fmla="*/ 457117 w 12078891"/>
              <a:gd name="connsiteY583" fmla="*/ 3831196 h 5907136"/>
              <a:gd name="connsiteX584" fmla="*/ 461189 w 12078891"/>
              <a:gd name="connsiteY584" fmla="*/ 3827124 h 5907136"/>
              <a:gd name="connsiteX585" fmla="*/ 395021 w 12078891"/>
              <a:gd name="connsiteY585" fmla="*/ 3817961 h 5907136"/>
              <a:gd name="connsiteX586" fmla="*/ 402148 w 12078891"/>
              <a:gd name="connsiteY586" fmla="*/ 3825088 h 5907136"/>
              <a:gd name="connsiteX587" fmla="*/ 395021 w 12078891"/>
              <a:gd name="connsiteY587" fmla="*/ 3832215 h 5907136"/>
              <a:gd name="connsiteX588" fmla="*/ 387894 w 12078891"/>
              <a:gd name="connsiteY588" fmla="*/ 3825088 h 5907136"/>
              <a:gd name="connsiteX589" fmla="*/ 395021 w 12078891"/>
              <a:gd name="connsiteY589" fmla="*/ 3817961 h 5907136"/>
              <a:gd name="connsiteX590" fmla="*/ 11750038 w 12078891"/>
              <a:gd name="connsiteY590" fmla="*/ 3799635 h 5907136"/>
              <a:gd name="connsiteX591" fmla="*/ 11755129 w 12078891"/>
              <a:gd name="connsiteY591" fmla="*/ 3805743 h 5907136"/>
              <a:gd name="connsiteX592" fmla="*/ 11750038 w 12078891"/>
              <a:gd name="connsiteY592" fmla="*/ 3810834 h 5907136"/>
              <a:gd name="connsiteX593" fmla="*/ 11743930 w 12078891"/>
              <a:gd name="connsiteY593" fmla="*/ 3805743 h 5907136"/>
              <a:gd name="connsiteX594" fmla="*/ 11750038 w 12078891"/>
              <a:gd name="connsiteY594" fmla="*/ 3799635 h 5907136"/>
              <a:gd name="connsiteX595" fmla="*/ 9481675 w 12078891"/>
              <a:gd name="connsiteY595" fmla="*/ 3783345 h 5907136"/>
              <a:gd name="connsiteX596" fmla="*/ 9493892 w 12078891"/>
              <a:gd name="connsiteY596" fmla="*/ 3794545 h 5907136"/>
              <a:gd name="connsiteX597" fmla="*/ 9481675 w 12078891"/>
              <a:gd name="connsiteY597" fmla="*/ 3805744 h 5907136"/>
              <a:gd name="connsiteX598" fmla="*/ 9469457 w 12078891"/>
              <a:gd name="connsiteY598" fmla="*/ 3794545 h 5907136"/>
              <a:gd name="connsiteX599" fmla="*/ 9481675 w 12078891"/>
              <a:gd name="connsiteY599" fmla="*/ 3783345 h 5907136"/>
              <a:gd name="connsiteX600" fmla="*/ 3492152 w 12078891"/>
              <a:gd name="connsiteY600" fmla="*/ 3781309 h 5907136"/>
              <a:gd name="connsiteX601" fmla="*/ 3503351 w 12078891"/>
              <a:gd name="connsiteY601" fmla="*/ 3792508 h 5907136"/>
              <a:gd name="connsiteX602" fmla="*/ 3492152 w 12078891"/>
              <a:gd name="connsiteY602" fmla="*/ 3803707 h 5907136"/>
              <a:gd name="connsiteX603" fmla="*/ 3480954 w 12078891"/>
              <a:gd name="connsiteY603" fmla="*/ 3792508 h 5907136"/>
              <a:gd name="connsiteX604" fmla="*/ 3492152 w 12078891"/>
              <a:gd name="connsiteY604" fmla="*/ 3781309 h 5907136"/>
              <a:gd name="connsiteX605" fmla="*/ 3015654 w 12078891"/>
              <a:gd name="connsiteY605" fmla="*/ 3767055 h 5907136"/>
              <a:gd name="connsiteX606" fmla="*/ 3022780 w 12078891"/>
              <a:gd name="connsiteY606" fmla="*/ 3774182 h 5907136"/>
              <a:gd name="connsiteX607" fmla="*/ 3015654 w 12078891"/>
              <a:gd name="connsiteY607" fmla="*/ 3781309 h 5907136"/>
              <a:gd name="connsiteX608" fmla="*/ 3008526 w 12078891"/>
              <a:gd name="connsiteY608" fmla="*/ 3774182 h 5907136"/>
              <a:gd name="connsiteX609" fmla="*/ 3015654 w 12078891"/>
              <a:gd name="connsiteY609" fmla="*/ 3767055 h 5907136"/>
              <a:gd name="connsiteX610" fmla="*/ 3810802 w 12078891"/>
              <a:gd name="connsiteY610" fmla="*/ 3754837 h 5907136"/>
              <a:gd name="connsiteX611" fmla="*/ 3820985 w 12078891"/>
              <a:gd name="connsiteY611" fmla="*/ 3765018 h 5907136"/>
              <a:gd name="connsiteX612" fmla="*/ 3810802 w 12078891"/>
              <a:gd name="connsiteY612" fmla="*/ 3775199 h 5907136"/>
              <a:gd name="connsiteX613" fmla="*/ 3800620 w 12078891"/>
              <a:gd name="connsiteY613" fmla="*/ 3765018 h 5907136"/>
              <a:gd name="connsiteX614" fmla="*/ 3810802 w 12078891"/>
              <a:gd name="connsiteY614" fmla="*/ 3754837 h 5907136"/>
              <a:gd name="connsiteX615" fmla="*/ 2153313 w 12078891"/>
              <a:gd name="connsiteY615" fmla="*/ 3744656 h 5907136"/>
              <a:gd name="connsiteX616" fmla="*/ 2170621 w 12078891"/>
              <a:gd name="connsiteY616" fmla="*/ 3761964 h 5907136"/>
              <a:gd name="connsiteX617" fmla="*/ 2153313 w 12078891"/>
              <a:gd name="connsiteY617" fmla="*/ 3779272 h 5907136"/>
              <a:gd name="connsiteX618" fmla="*/ 2136003 w 12078891"/>
              <a:gd name="connsiteY618" fmla="*/ 3761964 h 5907136"/>
              <a:gd name="connsiteX619" fmla="*/ 2153313 w 12078891"/>
              <a:gd name="connsiteY619" fmla="*/ 3744656 h 5907136"/>
              <a:gd name="connsiteX620" fmla="*/ 5287053 w 12078891"/>
              <a:gd name="connsiteY620" fmla="*/ 3741602 h 5907136"/>
              <a:gd name="connsiteX621" fmla="*/ 5292143 w 12078891"/>
              <a:gd name="connsiteY621" fmla="*/ 3746693 h 5907136"/>
              <a:gd name="connsiteX622" fmla="*/ 5287053 w 12078891"/>
              <a:gd name="connsiteY622" fmla="*/ 3751783 h 5907136"/>
              <a:gd name="connsiteX623" fmla="*/ 5281965 w 12078891"/>
              <a:gd name="connsiteY623" fmla="*/ 3746693 h 5907136"/>
              <a:gd name="connsiteX624" fmla="*/ 5287053 w 12078891"/>
              <a:gd name="connsiteY624" fmla="*/ 3741602 h 5907136"/>
              <a:gd name="connsiteX625" fmla="*/ 7031068 w 12078891"/>
              <a:gd name="connsiteY625" fmla="*/ 3735494 h 5907136"/>
              <a:gd name="connsiteX626" fmla="*/ 7053467 w 12078891"/>
              <a:gd name="connsiteY626" fmla="*/ 3757892 h 5907136"/>
              <a:gd name="connsiteX627" fmla="*/ 7031068 w 12078891"/>
              <a:gd name="connsiteY627" fmla="*/ 3780291 h 5907136"/>
              <a:gd name="connsiteX628" fmla="*/ 7008670 w 12078891"/>
              <a:gd name="connsiteY628" fmla="*/ 3757892 h 5907136"/>
              <a:gd name="connsiteX629" fmla="*/ 7031068 w 12078891"/>
              <a:gd name="connsiteY629" fmla="*/ 3735494 h 5907136"/>
              <a:gd name="connsiteX630" fmla="*/ 8007442 w 12078891"/>
              <a:gd name="connsiteY630" fmla="*/ 3718185 h 5907136"/>
              <a:gd name="connsiteX631" fmla="*/ 8051221 w 12078891"/>
              <a:gd name="connsiteY631" fmla="*/ 3761964 h 5907136"/>
              <a:gd name="connsiteX632" fmla="*/ 8007442 w 12078891"/>
              <a:gd name="connsiteY632" fmla="*/ 3804725 h 5907136"/>
              <a:gd name="connsiteX633" fmla="*/ 7963663 w 12078891"/>
              <a:gd name="connsiteY633" fmla="*/ 3761964 h 5907136"/>
              <a:gd name="connsiteX634" fmla="*/ 8007442 w 12078891"/>
              <a:gd name="connsiteY634" fmla="*/ 3718185 h 5907136"/>
              <a:gd name="connsiteX635" fmla="*/ 2738703 w 12078891"/>
              <a:gd name="connsiteY635" fmla="*/ 3717167 h 5907136"/>
              <a:gd name="connsiteX636" fmla="*/ 2746849 w 12078891"/>
              <a:gd name="connsiteY636" fmla="*/ 3725312 h 5907136"/>
              <a:gd name="connsiteX637" fmla="*/ 2738703 w 12078891"/>
              <a:gd name="connsiteY637" fmla="*/ 3733457 h 5907136"/>
              <a:gd name="connsiteX638" fmla="*/ 2730559 w 12078891"/>
              <a:gd name="connsiteY638" fmla="*/ 3725312 h 5907136"/>
              <a:gd name="connsiteX639" fmla="*/ 2738703 w 12078891"/>
              <a:gd name="connsiteY639" fmla="*/ 3717167 h 5907136"/>
              <a:gd name="connsiteX640" fmla="*/ 5693282 w 12078891"/>
              <a:gd name="connsiteY640" fmla="*/ 3715131 h 5907136"/>
              <a:gd name="connsiteX641" fmla="*/ 5701426 w 12078891"/>
              <a:gd name="connsiteY641" fmla="*/ 3722257 h 5907136"/>
              <a:gd name="connsiteX642" fmla="*/ 5693282 w 12078891"/>
              <a:gd name="connsiteY642" fmla="*/ 3729384 h 5907136"/>
              <a:gd name="connsiteX643" fmla="*/ 5685137 w 12078891"/>
              <a:gd name="connsiteY643" fmla="*/ 3722257 h 5907136"/>
              <a:gd name="connsiteX644" fmla="*/ 5693282 w 12078891"/>
              <a:gd name="connsiteY644" fmla="*/ 3715131 h 5907136"/>
              <a:gd name="connsiteX645" fmla="*/ 1150439 w 12078891"/>
              <a:gd name="connsiteY645" fmla="*/ 3714113 h 5907136"/>
              <a:gd name="connsiteX646" fmla="*/ 1156547 w 12078891"/>
              <a:gd name="connsiteY646" fmla="*/ 3720222 h 5907136"/>
              <a:gd name="connsiteX647" fmla="*/ 1150439 w 12078891"/>
              <a:gd name="connsiteY647" fmla="*/ 3726331 h 5907136"/>
              <a:gd name="connsiteX648" fmla="*/ 1144330 w 12078891"/>
              <a:gd name="connsiteY648" fmla="*/ 3720222 h 5907136"/>
              <a:gd name="connsiteX649" fmla="*/ 1150439 w 12078891"/>
              <a:gd name="connsiteY649" fmla="*/ 3714113 h 5907136"/>
              <a:gd name="connsiteX650" fmla="*/ 3209096 w 12078891"/>
              <a:gd name="connsiteY650" fmla="*/ 3699859 h 5907136"/>
              <a:gd name="connsiteX651" fmla="*/ 3261017 w 12078891"/>
              <a:gd name="connsiteY651" fmla="*/ 3751783 h 5907136"/>
              <a:gd name="connsiteX652" fmla="*/ 3209096 w 12078891"/>
              <a:gd name="connsiteY652" fmla="*/ 3803706 h 5907136"/>
              <a:gd name="connsiteX653" fmla="*/ 3157171 w 12078891"/>
              <a:gd name="connsiteY653" fmla="*/ 3751783 h 5907136"/>
              <a:gd name="connsiteX654" fmla="*/ 3209096 w 12078891"/>
              <a:gd name="connsiteY654" fmla="*/ 3699859 h 5907136"/>
              <a:gd name="connsiteX655" fmla="*/ 10019241 w 12078891"/>
              <a:gd name="connsiteY655" fmla="*/ 3698841 h 5907136"/>
              <a:gd name="connsiteX656" fmla="*/ 10081346 w 12078891"/>
              <a:gd name="connsiteY656" fmla="*/ 3759928 h 5907136"/>
              <a:gd name="connsiteX657" fmla="*/ 10019241 w 12078891"/>
              <a:gd name="connsiteY657" fmla="*/ 3821015 h 5907136"/>
              <a:gd name="connsiteX658" fmla="*/ 9957136 w 12078891"/>
              <a:gd name="connsiteY658" fmla="*/ 3759928 h 5907136"/>
              <a:gd name="connsiteX659" fmla="*/ 10019241 w 12078891"/>
              <a:gd name="connsiteY659" fmla="*/ 3698841 h 5907136"/>
              <a:gd name="connsiteX660" fmla="*/ 4673138 w 12078891"/>
              <a:gd name="connsiteY660" fmla="*/ 3679497 h 5907136"/>
              <a:gd name="connsiteX661" fmla="*/ 4690446 w 12078891"/>
              <a:gd name="connsiteY661" fmla="*/ 3695787 h 5907136"/>
              <a:gd name="connsiteX662" fmla="*/ 4673138 w 12078891"/>
              <a:gd name="connsiteY662" fmla="*/ 3712076 h 5907136"/>
              <a:gd name="connsiteX663" fmla="*/ 4655826 w 12078891"/>
              <a:gd name="connsiteY663" fmla="*/ 3695787 h 5907136"/>
              <a:gd name="connsiteX664" fmla="*/ 4673138 w 12078891"/>
              <a:gd name="connsiteY664" fmla="*/ 3679497 h 5907136"/>
              <a:gd name="connsiteX665" fmla="*/ 22399 w 12078891"/>
              <a:gd name="connsiteY665" fmla="*/ 3673388 h 5907136"/>
              <a:gd name="connsiteX666" fmla="*/ 47851 w 12078891"/>
              <a:gd name="connsiteY666" fmla="*/ 3699859 h 5907136"/>
              <a:gd name="connsiteX667" fmla="*/ 22399 w 12078891"/>
              <a:gd name="connsiteY667" fmla="*/ 3725312 h 5907136"/>
              <a:gd name="connsiteX668" fmla="*/ 0 w 12078891"/>
              <a:gd name="connsiteY668" fmla="*/ 3712076 h 5907136"/>
              <a:gd name="connsiteX669" fmla="*/ 0 w 12078891"/>
              <a:gd name="connsiteY669" fmla="*/ 3686623 h 5907136"/>
              <a:gd name="connsiteX670" fmla="*/ 22399 w 12078891"/>
              <a:gd name="connsiteY670" fmla="*/ 3673388 h 5907136"/>
              <a:gd name="connsiteX671" fmla="*/ 10351147 w 12078891"/>
              <a:gd name="connsiteY671" fmla="*/ 3666261 h 5907136"/>
              <a:gd name="connsiteX672" fmla="*/ 10367436 w 12078891"/>
              <a:gd name="connsiteY672" fmla="*/ 3681533 h 5907136"/>
              <a:gd name="connsiteX673" fmla="*/ 10351147 w 12078891"/>
              <a:gd name="connsiteY673" fmla="*/ 3696804 h 5907136"/>
              <a:gd name="connsiteX674" fmla="*/ 10335875 w 12078891"/>
              <a:gd name="connsiteY674" fmla="*/ 3681533 h 5907136"/>
              <a:gd name="connsiteX675" fmla="*/ 10351147 w 12078891"/>
              <a:gd name="connsiteY675" fmla="*/ 3666261 h 5907136"/>
              <a:gd name="connsiteX676" fmla="*/ 11263380 w 12078891"/>
              <a:gd name="connsiteY676" fmla="*/ 3656080 h 5907136"/>
              <a:gd name="connsiteX677" fmla="*/ 11276615 w 12078891"/>
              <a:gd name="connsiteY677" fmla="*/ 3669316 h 5907136"/>
              <a:gd name="connsiteX678" fmla="*/ 11263380 w 12078891"/>
              <a:gd name="connsiteY678" fmla="*/ 3682551 h 5907136"/>
              <a:gd name="connsiteX679" fmla="*/ 11250144 w 12078891"/>
              <a:gd name="connsiteY679" fmla="*/ 3669316 h 5907136"/>
              <a:gd name="connsiteX680" fmla="*/ 11263380 w 12078891"/>
              <a:gd name="connsiteY680" fmla="*/ 3656080 h 5907136"/>
              <a:gd name="connsiteX681" fmla="*/ 223997 w 12078891"/>
              <a:gd name="connsiteY681" fmla="*/ 3647935 h 5907136"/>
              <a:gd name="connsiteX682" fmla="*/ 237232 w 12078891"/>
              <a:gd name="connsiteY682" fmla="*/ 3661170 h 5907136"/>
              <a:gd name="connsiteX683" fmla="*/ 223997 w 12078891"/>
              <a:gd name="connsiteY683" fmla="*/ 3674406 h 5907136"/>
              <a:gd name="connsiteX684" fmla="*/ 210761 w 12078891"/>
              <a:gd name="connsiteY684" fmla="*/ 3661170 h 5907136"/>
              <a:gd name="connsiteX685" fmla="*/ 223997 w 12078891"/>
              <a:gd name="connsiteY685" fmla="*/ 3647935 h 5907136"/>
              <a:gd name="connsiteX686" fmla="*/ 6892604 w 12078891"/>
              <a:gd name="connsiteY686" fmla="*/ 3642845 h 5907136"/>
              <a:gd name="connsiteX687" fmla="*/ 6898713 w 12078891"/>
              <a:gd name="connsiteY687" fmla="*/ 3648954 h 5907136"/>
              <a:gd name="connsiteX688" fmla="*/ 6892604 w 12078891"/>
              <a:gd name="connsiteY688" fmla="*/ 3655063 h 5907136"/>
              <a:gd name="connsiteX689" fmla="*/ 6886496 w 12078891"/>
              <a:gd name="connsiteY689" fmla="*/ 3648954 h 5907136"/>
              <a:gd name="connsiteX690" fmla="*/ 6892604 w 12078891"/>
              <a:gd name="connsiteY690" fmla="*/ 3642845 h 5907136"/>
              <a:gd name="connsiteX691" fmla="*/ 3798592 w 12078891"/>
              <a:gd name="connsiteY691" fmla="*/ 3640808 h 5907136"/>
              <a:gd name="connsiteX692" fmla="*/ 3802666 w 12078891"/>
              <a:gd name="connsiteY692" fmla="*/ 3644880 h 5907136"/>
              <a:gd name="connsiteX693" fmla="*/ 3798592 w 12078891"/>
              <a:gd name="connsiteY693" fmla="*/ 3648953 h 5907136"/>
              <a:gd name="connsiteX694" fmla="*/ 3794520 w 12078891"/>
              <a:gd name="connsiteY694" fmla="*/ 3644880 h 5907136"/>
              <a:gd name="connsiteX695" fmla="*/ 3798592 w 12078891"/>
              <a:gd name="connsiteY695" fmla="*/ 3640808 h 5907136"/>
              <a:gd name="connsiteX696" fmla="*/ 11062810 w 12078891"/>
              <a:gd name="connsiteY696" fmla="*/ 3638772 h 5907136"/>
              <a:gd name="connsiteX697" fmla="*/ 11066882 w 12078891"/>
              <a:gd name="connsiteY697" fmla="*/ 3642844 h 5907136"/>
              <a:gd name="connsiteX698" fmla="*/ 11062810 w 12078891"/>
              <a:gd name="connsiteY698" fmla="*/ 3646917 h 5907136"/>
              <a:gd name="connsiteX699" fmla="*/ 11058737 w 12078891"/>
              <a:gd name="connsiteY699" fmla="*/ 3642844 h 5907136"/>
              <a:gd name="connsiteX700" fmla="*/ 11062810 w 12078891"/>
              <a:gd name="connsiteY700" fmla="*/ 3638772 h 5907136"/>
              <a:gd name="connsiteX701" fmla="*/ 11256252 w 12078891"/>
              <a:gd name="connsiteY701" fmla="*/ 3614337 h 5907136"/>
              <a:gd name="connsiteX702" fmla="*/ 11270506 w 12078891"/>
              <a:gd name="connsiteY702" fmla="*/ 3628591 h 5907136"/>
              <a:gd name="connsiteX703" fmla="*/ 11256252 w 12078891"/>
              <a:gd name="connsiteY703" fmla="*/ 3642844 h 5907136"/>
              <a:gd name="connsiteX704" fmla="*/ 11241998 w 12078891"/>
              <a:gd name="connsiteY704" fmla="*/ 3628591 h 5907136"/>
              <a:gd name="connsiteX705" fmla="*/ 11256252 w 12078891"/>
              <a:gd name="connsiteY705" fmla="*/ 3614337 h 5907136"/>
              <a:gd name="connsiteX706" fmla="*/ 11961807 w 12078891"/>
              <a:gd name="connsiteY706" fmla="*/ 3603138 h 5907136"/>
              <a:gd name="connsiteX707" fmla="*/ 11974024 w 12078891"/>
              <a:gd name="connsiteY707" fmla="*/ 3615355 h 5907136"/>
              <a:gd name="connsiteX708" fmla="*/ 11961807 w 12078891"/>
              <a:gd name="connsiteY708" fmla="*/ 3627572 h 5907136"/>
              <a:gd name="connsiteX709" fmla="*/ 11949589 w 12078891"/>
              <a:gd name="connsiteY709" fmla="*/ 3615355 h 5907136"/>
              <a:gd name="connsiteX710" fmla="*/ 11961807 w 12078891"/>
              <a:gd name="connsiteY710" fmla="*/ 3603138 h 5907136"/>
              <a:gd name="connsiteX711" fmla="*/ 7592051 w 12078891"/>
              <a:gd name="connsiteY711" fmla="*/ 3603138 h 5907136"/>
              <a:gd name="connsiteX712" fmla="*/ 7598160 w 12078891"/>
              <a:gd name="connsiteY712" fmla="*/ 3609246 h 5907136"/>
              <a:gd name="connsiteX713" fmla="*/ 7592051 w 12078891"/>
              <a:gd name="connsiteY713" fmla="*/ 3615355 h 5907136"/>
              <a:gd name="connsiteX714" fmla="*/ 7585942 w 12078891"/>
              <a:gd name="connsiteY714" fmla="*/ 3609246 h 5907136"/>
              <a:gd name="connsiteX715" fmla="*/ 7592051 w 12078891"/>
              <a:gd name="connsiteY715" fmla="*/ 3603138 h 5907136"/>
              <a:gd name="connsiteX716" fmla="*/ 5719746 w 12078891"/>
              <a:gd name="connsiteY716" fmla="*/ 3579721 h 5907136"/>
              <a:gd name="connsiteX717" fmla="*/ 5736035 w 12078891"/>
              <a:gd name="connsiteY717" fmla="*/ 3596011 h 5907136"/>
              <a:gd name="connsiteX718" fmla="*/ 5719746 w 12078891"/>
              <a:gd name="connsiteY718" fmla="*/ 3612301 h 5907136"/>
              <a:gd name="connsiteX719" fmla="*/ 5703456 w 12078891"/>
              <a:gd name="connsiteY719" fmla="*/ 3596011 h 5907136"/>
              <a:gd name="connsiteX720" fmla="*/ 5719746 w 12078891"/>
              <a:gd name="connsiteY720" fmla="*/ 3579721 h 5907136"/>
              <a:gd name="connsiteX721" fmla="*/ 2581980 w 12078891"/>
              <a:gd name="connsiteY721" fmla="*/ 3574631 h 5907136"/>
              <a:gd name="connsiteX722" fmla="*/ 2591143 w 12078891"/>
              <a:gd name="connsiteY722" fmla="*/ 3583794 h 5907136"/>
              <a:gd name="connsiteX723" fmla="*/ 2581980 w 12078891"/>
              <a:gd name="connsiteY723" fmla="*/ 3592958 h 5907136"/>
              <a:gd name="connsiteX724" fmla="*/ 2572815 w 12078891"/>
              <a:gd name="connsiteY724" fmla="*/ 3583794 h 5907136"/>
              <a:gd name="connsiteX725" fmla="*/ 2581980 w 12078891"/>
              <a:gd name="connsiteY725" fmla="*/ 3574631 h 5907136"/>
              <a:gd name="connsiteX726" fmla="*/ 6245083 w 12078891"/>
              <a:gd name="connsiteY726" fmla="*/ 3559359 h 5907136"/>
              <a:gd name="connsiteX727" fmla="*/ 6260355 w 12078891"/>
              <a:gd name="connsiteY727" fmla="*/ 3574631 h 5907136"/>
              <a:gd name="connsiteX728" fmla="*/ 6245083 w 12078891"/>
              <a:gd name="connsiteY728" fmla="*/ 3589903 h 5907136"/>
              <a:gd name="connsiteX729" fmla="*/ 6229811 w 12078891"/>
              <a:gd name="connsiteY729" fmla="*/ 3574631 h 5907136"/>
              <a:gd name="connsiteX730" fmla="*/ 6245083 w 12078891"/>
              <a:gd name="connsiteY730" fmla="*/ 3559359 h 5907136"/>
              <a:gd name="connsiteX731" fmla="*/ 2969866 w 12078891"/>
              <a:gd name="connsiteY731" fmla="*/ 3548160 h 5907136"/>
              <a:gd name="connsiteX732" fmla="*/ 2984114 w 12078891"/>
              <a:gd name="connsiteY732" fmla="*/ 3562414 h 5907136"/>
              <a:gd name="connsiteX733" fmla="*/ 2969866 w 12078891"/>
              <a:gd name="connsiteY733" fmla="*/ 3576667 h 5907136"/>
              <a:gd name="connsiteX734" fmla="*/ 2955610 w 12078891"/>
              <a:gd name="connsiteY734" fmla="*/ 3562414 h 5907136"/>
              <a:gd name="connsiteX735" fmla="*/ 2969866 w 12078891"/>
              <a:gd name="connsiteY735" fmla="*/ 3548160 h 5907136"/>
              <a:gd name="connsiteX736" fmla="*/ 9676136 w 12078891"/>
              <a:gd name="connsiteY736" fmla="*/ 3545106 h 5907136"/>
              <a:gd name="connsiteX737" fmla="*/ 9689371 w 12078891"/>
              <a:gd name="connsiteY737" fmla="*/ 3558341 h 5907136"/>
              <a:gd name="connsiteX738" fmla="*/ 9676136 w 12078891"/>
              <a:gd name="connsiteY738" fmla="*/ 3571577 h 5907136"/>
              <a:gd name="connsiteX739" fmla="*/ 9662900 w 12078891"/>
              <a:gd name="connsiteY739" fmla="*/ 3558341 h 5907136"/>
              <a:gd name="connsiteX740" fmla="*/ 9676136 w 12078891"/>
              <a:gd name="connsiteY740" fmla="*/ 3545106 h 5907136"/>
              <a:gd name="connsiteX741" fmla="*/ 11762257 w 12078891"/>
              <a:gd name="connsiteY741" fmla="*/ 3540015 h 5907136"/>
              <a:gd name="connsiteX742" fmla="*/ 11784655 w 12078891"/>
              <a:gd name="connsiteY742" fmla="*/ 3562414 h 5907136"/>
              <a:gd name="connsiteX743" fmla="*/ 11762257 w 12078891"/>
              <a:gd name="connsiteY743" fmla="*/ 3584812 h 5907136"/>
              <a:gd name="connsiteX744" fmla="*/ 11739858 w 12078891"/>
              <a:gd name="connsiteY744" fmla="*/ 3562414 h 5907136"/>
              <a:gd name="connsiteX745" fmla="*/ 11762257 w 12078891"/>
              <a:gd name="connsiteY745" fmla="*/ 3540015 h 5907136"/>
              <a:gd name="connsiteX746" fmla="*/ 9631338 w 12078891"/>
              <a:gd name="connsiteY746" fmla="*/ 3535942 h 5907136"/>
              <a:gd name="connsiteX747" fmla="*/ 9633375 w 12078891"/>
              <a:gd name="connsiteY747" fmla="*/ 3537978 h 5907136"/>
              <a:gd name="connsiteX748" fmla="*/ 9631338 w 12078891"/>
              <a:gd name="connsiteY748" fmla="*/ 3540015 h 5907136"/>
              <a:gd name="connsiteX749" fmla="*/ 9629302 w 12078891"/>
              <a:gd name="connsiteY749" fmla="*/ 3537978 h 5907136"/>
              <a:gd name="connsiteX750" fmla="*/ 9631338 w 12078891"/>
              <a:gd name="connsiteY750" fmla="*/ 3535942 h 5907136"/>
              <a:gd name="connsiteX751" fmla="*/ 12059546 w 12078891"/>
              <a:gd name="connsiteY751" fmla="*/ 3527798 h 5907136"/>
              <a:gd name="connsiteX752" fmla="*/ 12078891 w 12078891"/>
              <a:gd name="connsiteY752" fmla="*/ 3547142 h 5907136"/>
              <a:gd name="connsiteX753" fmla="*/ 12059546 w 12078891"/>
              <a:gd name="connsiteY753" fmla="*/ 3566486 h 5907136"/>
              <a:gd name="connsiteX754" fmla="*/ 12040202 w 12078891"/>
              <a:gd name="connsiteY754" fmla="*/ 3547142 h 5907136"/>
              <a:gd name="connsiteX755" fmla="*/ 12059546 w 12078891"/>
              <a:gd name="connsiteY755" fmla="*/ 3527798 h 5907136"/>
              <a:gd name="connsiteX756" fmla="*/ 7084010 w 12078891"/>
              <a:gd name="connsiteY756" fmla="*/ 3498272 h 5907136"/>
              <a:gd name="connsiteX757" fmla="*/ 7119644 w 12078891"/>
              <a:gd name="connsiteY757" fmla="*/ 3533906 h 5907136"/>
              <a:gd name="connsiteX758" fmla="*/ 7084010 w 12078891"/>
              <a:gd name="connsiteY758" fmla="*/ 3569540 h 5907136"/>
              <a:gd name="connsiteX759" fmla="*/ 7048376 w 12078891"/>
              <a:gd name="connsiteY759" fmla="*/ 3533906 h 5907136"/>
              <a:gd name="connsiteX760" fmla="*/ 7084010 w 12078891"/>
              <a:gd name="connsiteY760" fmla="*/ 3498272 h 5907136"/>
              <a:gd name="connsiteX761" fmla="*/ 6021100 w 12078891"/>
              <a:gd name="connsiteY761" fmla="*/ 3493181 h 5907136"/>
              <a:gd name="connsiteX762" fmla="*/ 6044514 w 12078891"/>
              <a:gd name="connsiteY762" fmla="*/ 3516598 h 5907136"/>
              <a:gd name="connsiteX763" fmla="*/ 6021100 w 12078891"/>
              <a:gd name="connsiteY763" fmla="*/ 3540015 h 5907136"/>
              <a:gd name="connsiteX764" fmla="*/ 5997683 w 12078891"/>
              <a:gd name="connsiteY764" fmla="*/ 3516598 h 5907136"/>
              <a:gd name="connsiteX765" fmla="*/ 6021100 w 12078891"/>
              <a:gd name="connsiteY765" fmla="*/ 3493181 h 5907136"/>
              <a:gd name="connsiteX766" fmla="*/ 11277632 w 12078891"/>
              <a:gd name="connsiteY766" fmla="*/ 3485036 h 5907136"/>
              <a:gd name="connsiteX767" fmla="*/ 11297995 w 12078891"/>
              <a:gd name="connsiteY767" fmla="*/ 3505398 h 5907136"/>
              <a:gd name="connsiteX768" fmla="*/ 11277632 w 12078891"/>
              <a:gd name="connsiteY768" fmla="*/ 3525761 h 5907136"/>
              <a:gd name="connsiteX769" fmla="*/ 11257270 w 12078891"/>
              <a:gd name="connsiteY769" fmla="*/ 3505398 h 5907136"/>
              <a:gd name="connsiteX770" fmla="*/ 11277632 w 12078891"/>
              <a:gd name="connsiteY770" fmla="*/ 3485036 h 5907136"/>
              <a:gd name="connsiteX771" fmla="*/ 2440421 w 12078891"/>
              <a:gd name="connsiteY771" fmla="*/ 3471801 h 5907136"/>
              <a:gd name="connsiteX772" fmla="*/ 2451621 w 12078891"/>
              <a:gd name="connsiteY772" fmla="*/ 3483000 h 5907136"/>
              <a:gd name="connsiteX773" fmla="*/ 2440421 w 12078891"/>
              <a:gd name="connsiteY773" fmla="*/ 3494200 h 5907136"/>
              <a:gd name="connsiteX774" fmla="*/ 2429222 w 12078891"/>
              <a:gd name="connsiteY774" fmla="*/ 3483000 h 5907136"/>
              <a:gd name="connsiteX775" fmla="*/ 2440421 w 12078891"/>
              <a:gd name="connsiteY775" fmla="*/ 3471801 h 5907136"/>
              <a:gd name="connsiteX776" fmla="*/ 3097080 w 12078891"/>
              <a:gd name="connsiteY776" fmla="*/ 3463656 h 5907136"/>
              <a:gd name="connsiteX777" fmla="*/ 3105225 w 12078891"/>
              <a:gd name="connsiteY777" fmla="*/ 3471801 h 5907136"/>
              <a:gd name="connsiteX778" fmla="*/ 3097080 w 12078891"/>
              <a:gd name="connsiteY778" fmla="*/ 3479946 h 5907136"/>
              <a:gd name="connsiteX779" fmla="*/ 3088935 w 12078891"/>
              <a:gd name="connsiteY779" fmla="*/ 3471801 h 5907136"/>
              <a:gd name="connsiteX780" fmla="*/ 3097080 w 12078891"/>
              <a:gd name="connsiteY780" fmla="*/ 3463656 h 5907136"/>
              <a:gd name="connsiteX781" fmla="*/ 8625439 w 12078891"/>
              <a:gd name="connsiteY781" fmla="*/ 3460602 h 5907136"/>
              <a:gd name="connsiteX782" fmla="*/ 8628493 w 12078891"/>
              <a:gd name="connsiteY782" fmla="*/ 3463656 h 5907136"/>
              <a:gd name="connsiteX783" fmla="*/ 8625439 w 12078891"/>
              <a:gd name="connsiteY783" fmla="*/ 3466710 h 5907136"/>
              <a:gd name="connsiteX784" fmla="*/ 8622385 w 12078891"/>
              <a:gd name="connsiteY784" fmla="*/ 3463656 h 5907136"/>
              <a:gd name="connsiteX785" fmla="*/ 8625439 w 12078891"/>
              <a:gd name="connsiteY785" fmla="*/ 3460602 h 5907136"/>
              <a:gd name="connsiteX786" fmla="*/ 10457030 w 12078891"/>
              <a:gd name="connsiteY786" fmla="*/ 3457547 h 5907136"/>
              <a:gd name="connsiteX787" fmla="*/ 10466194 w 12078891"/>
              <a:gd name="connsiteY787" fmla="*/ 3466710 h 5907136"/>
              <a:gd name="connsiteX788" fmla="*/ 10457030 w 12078891"/>
              <a:gd name="connsiteY788" fmla="*/ 3475874 h 5907136"/>
              <a:gd name="connsiteX789" fmla="*/ 10447867 w 12078891"/>
              <a:gd name="connsiteY789" fmla="*/ 3466710 h 5907136"/>
              <a:gd name="connsiteX790" fmla="*/ 10457030 w 12078891"/>
              <a:gd name="connsiteY790" fmla="*/ 3457547 h 5907136"/>
              <a:gd name="connsiteX791" fmla="*/ 8199867 w 12078891"/>
              <a:gd name="connsiteY791" fmla="*/ 3455511 h 5907136"/>
              <a:gd name="connsiteX792" fmla="*/ 8201903 w 12078891"/>
              <a:gd name="connsiteY792" fmla="*/ 3458565 h 5907136"/>
              <a:gd name="connsiteX793" fmla="*/ 8199867 w 12078891"/>
              <a:gd name="connsiteY793" fmla="*/ 3460602 h 5907136"/>
              <a:gd name="connsiteX794" fmla="*/ 8196812 w 12078891"/>
              <a:gd name="connsiteY794" fmla="*/ 3458565 h 5907136"/>
              <a:gd name="connsiteX795" fmla="*/ 8199867 w 12078891"/>
              <a:gd name="connsiteY795" fmla="*/ 3455511 h 5907136"/>
              <a:gd name="connsiteX796" fmla="*/ 5478448 w 12078891"/>
              <a:gd name="connsiteY796" fmla="*/ 3453475 h 5907136"/>
              <a:gd name="connsiteX797" fmla="*/ 5481503 w 12078891"/>
              <a:gd name="connsiteY797" fmla="*/ 3456529 h 5907136"/>
              <a:gd name="connsiteX798" fmla="*/ 5478448 w 12078891"/>
              <a:gd name="connsiteY798" fmla="*/ 3459583 h 5907136"/>
              <a:gd name="connsiteX799" fmla="*/ 5475394 w 12078891"/>
              <a:gd name="connsiteY799" fmla="*/ 3456529 h 5907136"/>
              <a:gd name="connsiteX800" fmla="*/ 5478448 w 12078891"/>
              <a:gd name="connsiteY800" fmla="*/ 3453475 h 5907136"/>
              <a:gd name="connsiteX801" fmla="*/ 11224691 w 12078891"/>
              <a:gd name="connsiteY801" fmla="*/ 3452457 h 5907136"/>
              <a:gd name="connsiteX802" fmla="*/ 11227746 w 12078891"/>
              <a:gd name="connsiteY802" fmla="*/ 3455512 h 5907136"/>
              <a:gd name="connsiteX803" fmla="*/ 11224691 w 12078891"/>
              <a:gd name="connsiteY803" fmla="*/ 3458566 h 5907136"/>
              <a:gd name="connsiteX804" fmla="*/ 11221636 w 12078891"/>
              <a:gd name="connsiteY804" fmla="*/ 3455512 h 5907136"/>
              <a:gd name="connsiteX805" fmla="*/ 11224691 w 12078891"/>
              <a:gd name="connsiteY805" fmla="*/ 3452457 h 5907136"/>
              <a:gd name="connsiteX806" fmla="*/ 8541953 w 12078891"/>
              <a:gd name="connsiteY806" fmla="*/ 3447366 h 5907136"/>
              <a:gd name="connsiteX807" fmla="*/ 8549080 w 12078891"/>
              <a:gd name="connsiteY807" fmla="*/ 3454493 h 5907136"/>
              <a:gd name="connsiteX808" fmla="*/ 8541953 w 12078891"/>
              <a:gd name="connsiteY808" fmla="*/ 3461620 h 5907136"/>
              <a:gd name="connsiteX809" fmla="*/ 8534826 w 12078891"/>
              <a:gd name="connsiteY809" fmla="*/ 3454493 h 5907136"/>
              <a:gd name="connsiteX810" fmla="*/ 8541953 w 12078891"/>
              <a:gd name="connsiteY810" fmla="*/ 3447366 h 5907136"/>
              <a:gd name="connsiteX811" fmla="*/ 7065684 w 12078891"/>
              <a:gd name="connsiteY811" fmla="*/ 3431076 h 5907136"/>
              <a:gd name="connsiteX812" fmla="*/ 7088082 w 12078891"/>
              <a:gd name="connsiteY812" fmla="*/ 3453475 h 5907136"/>
              <a:gd name="connsiteX813" fmla="*/ 7065684 w 12078891"/>
              <a:gd name="connsiteY813" fmla="*/ 3475873 h 5907136"/>
              <a:gd name="connsiteX814" fmla="*/ 7043285 w 12078891"/>
              <a:gd name="connsiteY814" fmla="*/ 3453475 h 5907136"/>
              <a:gd name="connsiteX815" fmla="*/ 7065684 w 12078891"/>
              <a:gd name="connsiteY815" fmla="*/ 3431076 h 5907136"/>
              <a:gd name="connsiteX816" fmla="*/ 5279916 w 12078891"/>
              <a:gd name="connsiteY816" fmla="*/ 3424968 h 5907136"/>
              <a:gd name="connsiteX817" fmla="*/ 5289078 w 12078891"/>
              <a:gd name="connsiteY817" fmla="*/ 3435149 h 5907136"/>
              <a:gd name="connsiteX818" fmla="*/ 5279916 w 12078891"/>
              <a:gd name="connsiteY818" fmla="*/ 3444312 h 5907136"/>
              <a:gd name="connsiteX819" fmla="*/ 5270756 w 12078891"/>
              <a:gd name="connsiteY819" fmla="*/ 3435149 h 5907136"/>
              <a:gd name="connsiteX820" fmla="*/ 5279916 w 12078891"/>
              <a:gd name="connsiteY820" fmla="*/ 3424968 h 5907136"/>
              <a:gd name="connsiteX821" fmla="*/ 1524108 w 12078891"/>
              <a:gd name="connsiteY821" fmla="*/ 3424968 h 5907136"/>
              <a:gd name="connsiteX822" fmla="*/ 1541416 w 12078891"/>
              <a:gd name="connsiteY822" fmla="*/ 3441258 h 5907136"/>
              <a:gd name="connsiteX823" fmla="*/ 1524108 w 12078891"/>
              <a:gd name="connsiteY823" fmla="*/ 3458566 h 5907136"/>
              <a:gd name="connsiteX824" fmla="*/ 1506800 w 12078891"/>
              <a:gd name="connsiteY824" fmla="*/ 3441258 h 5907136"/>
              <a:gd name="connsiteX825" fmla="*/ 1524108 w 12078891"/>
              <a:gd name="connsiteY825" fmla="*/ 3424968 h 5907136"/>
              <a:gd name="connsiteX826" fmla="*/ 11624811 w 12078891"/>
              <a:gd name="connsiteY826" fmla="*/ 3416823 h 5907136"/>
              <a:gd name="connsiteX827" fmla="*/ 11627864 w 12078891"/>
              <a:gd name="connsiteY827" fmla="*/ 3419878 h 5907136"/>
              <a:gd name="connsiteX828" fmla="*/ 11624811 w 12078891"/>
              <a:gd name="connsiteY828" fmla="*/ 3422932 h 5907136"/>
              <a:gd name="connsiteX829" fmla="*/ 11621756 w 12078891"/>
              <a:gd name="connsiteY829" fmla="*/ 3419878 h 5907136"/>
              <a:gd name="connsiteX830" fmla="*/ 11624811 w 12078891"/>
              <a:gd name="connsiteY830" fmla="*/ 3416823 h 5907136"/>
              <a:gd name="connsiteX831" fmla="*/ 1917116 w 12078891"/>
              <a:gd name="connsiteY831" fmla="*/ 3413768 h 5907136"/>
              <a:gd name="connsiteX832" fmla="*/ 1927297 w 12078891"/>
              <a:gd name="connsiteY832" fmla="*/ 3423949 h 5907136"/>
              <a:gd name="connsiteX833" fmla="*/ 1917116 w 12078891"/>
              <a:gd name="connsiteY833" fmla="*/ 3434130 h 5907136"/>
              <a:gd name="connsiteX834" fmla="*/ 1906936 w 12078891"/>
              <a:gd name="connsiteY834" fmla="*/ 3423949 h 5907136"/>
              <a:gd name="connsiteX835" fmla="*/ 1917116 w 12078891"/>
              <a:gd name="connsiteY835" fmla="*/ 3413768 h 5907136"/>
              <a:gd name="connsiteX836" fmla="*/ 5165902 w 12078891"/>
              <a:gd name="connsiteY836" fmla="*/ 3393406 h 5907136"/>
              <a:gd name="connsiteX837" fmla="*/ 5177103 w 12078891"/>
              <a:gd name="connsiteY837" fmla="*/ 3404606 h 5907136"/>
              <a:gd name="connsiteX838" fmla="*/ 5165902 w 12078891"/>
              <a:gd name="connsiteY838" fmla="*/ 3415805 h 5907136"/>
              <a:gd name="connsiteX839" fmla="*/ 5154701 w 12078891"/>
              <a:gd name="connsiteY839" fmla="*/ 3404606 h 5907136"/>
              <a:gd name="connsiteX840" fmla="*/ 5165902 w 12078891"/>
              <a:gd name="connsiteY840" fmla="*/ 3393406 h 5907136"/>
              <a:gd name="connsiteX841" fmla="*/ 5465222 w 12078891"/>
              <a:gd name="connsiteY841" fmla="*/ 3386279 h 5907136"/>
              <a:gd name="connsiteX842" fmla="*/ 5499838 w 12078891"/>
              <a:gd name="connsiteY842" fmla="*/ 3420895 h 5907136"/>
              <a:gd name="connsiteX843" fmla="*/ 5465222 w 12078891"/>
              <a:gd name="connsiteY843" fmla="*/ 3455512 h 5907136"/>
              <a:gd name="connsiteX844" fmla="*/ 5429590 w 12078891"/>
              <a:gd name="connsiteY844" fmla="*/ 3420895 h 5907136"/>
              <a:gd name="connsiteX845" fmla="*/ 5465222 w 12078891"/>
              <a:gd name="connsiteY845" fmla="*/ 3386279 h 5907136"/>
              <a:gd name="connsiteX846" fmla="*/ 8081764 w 12078891"/>
              <a:gd name="connsiteY846" fmla="*/ 3381188 h 5907136"/>
              <a:gd name="connsiteX847" fmla="*/ 8099072 w 12078891"/>
              <a:gd name="connsiteY847" fmla="*/ 3398496 h 5907136"/>
              <a:gd name="connsiteX848" fmla="*/ 8081764 w 12078891"/>
              <a:gd name="connsiteY848" fmla="*/ 3415804 h 5907136"/>
              <a:gd name="connsiteX849" fmla="*/ 8064456 w 12078891"/>
              <a:gd name="connsiteY849" fmla="*/ 3398496 h 5907136"/>
              <a:gd name="connsiteX850" fmla="*/ 8081764 w 12078891"/>
              <a:gd name="connsiteY850" fmla="*/ 3381188 h 5907136"/>
              <a:gd name="connsiteX851" fmla="*/ 2167538 w 12078891"/>
              <a:gd name="connsiteY851" fmla="*/ 3379153 h 5907136"/>
              <a:gd name="connsiteX852" fmla="*/ 2174665 w 12078891"/>
              <a:gd name="connsiteY852" fmla="*/ 3386279 h 5907136"/>
              <a:gd name="connsiteX853" fmla="*/ 2167538 w 12078891"/>
              <a:gd name="connsiteY853" fmla="*/ 3393406 h 5907136"/>
              <a:gd name="connsiteX854" fmla="*/ 2160411 w 12078891"/>
              <a:gd name="connsiteY854" fmla="*/ 3386279 h 5907136"/>
              <a:gd name="connsiteX855" fmla="*/ 2167538 w 12078891"/>
              <a:gd name="connsiteY855" fmla="*/ 3379153 h 5907136"/>
              <a:gd name="connsiteX856" fmla="*/ 5912161 w 12078891"/>
              <a:gd name="connsiteY856" fmla="*/ 3372026 h 5907136"/>
              <a:gd name="connsiteX857" fmla="*/ 5917252 w 12078891"/>
              <a:gd name="connsiteY857" fmla="*/ 3377117 h 5907136"/>
              <a:gd name="connsiteX858" fmla="*/ 5912161 w 12078891"/>
              <a:gd name="connsiteY858" fmla="*/ 3382207 h 5907136"/>
              <a:gd name="connsiteX859" fmla="*/ 5907070 w 12078891"/>
              <a:gd name="connsiteY859" fmla="*/ 3377117 h 5907136"/>
              <a:gd name="connsiteX860" fmla="*/ 5912161 w 12078891"/>
              <a:gd name="connsiteY860" fmla="*/ 3372026 h 5907136"/>
              <a:gd name="connsiteX861" fmla="*/ 5985469 w 12078891"/>
              <a:gd name="connsiteY861" fmla="*/ 3371007 h 5907136"/>
              <a:gd name="connsiteX862" fmla="*/ 6014992 w 12078891"/>
              <a:gd name="connsiteY862" fmla="*/ 3400533 h 5907136"/>
              <a:gd name="connsiteX863" fmla="*/ 5985469 w 12078891"/>
              <a:gd name="connsiteY863" fmla="*/ 3429040 h 5907136"/>
              <a:gd name="connsiteX864" fmla="*/ 5955944 w 12078891"/>
              <a:gd name="connsiteY864" fmla="*/ 3400533 h 5907136"/>
              <a:gd name="connsiteX865" fmla="*/ 5985469 w 12078891"/>
              <a:gd name="connsiteY865" fmla="*/ 3371007 h 5907136"/>
              <a:gd name="connsiteX866" fmla="*/ 11978097 w 12078891"/>
              <a:gd name="connsiteY866" fmla="*/ 3369989 h 5907136"/>
              <a:gd name="connsiteX867" fmla="*/ 11988278 w 12078891"/>
              <a:gd name="connsiteY867" fmla="*/ 3380170 h 5907136"/>
              <a:gd name="connsiteX868" fmla="*/ 11978097 w 12078891"/>
              <a:gd name="connsiteY868" fmla="*/ 3390351 h 5907136"/>
              <a:gd name="connsiteX869" fmla="*/ 11967916 w 12078891"/>
              <a:gd name="connsiteY869" fmla="*/ 3380170 h 5907136"/>
              <a:gd name="connsiteX870" fmla="*/ 11978097 w 12078891"/>
              <a:gd name="connsiteY870" fmla="*/ 3369989 h 5907136"/>
              <a:gd name="connsiteX871" fmla="*/ 5751306 w 12078891"/>
              <a:gd name="connsiteY871" fmla="*/ 3365917 h 5907136"/>
              <a:gd name="connsiteX872" fmla="*/ 5774723 w 12078891"/>
              <a:gd name="connsiteY872" fmla="*/ 3389334 h 5907136"/>
              <a:gd name="connsiteX873" fmla="*/ 5751306 w 12078891"/>
              <a:gd name="connsiteY873" fmla="*/ 3412751 h 5907136"/>
              <a:gd name="connsiteX874" fmla="*/ 5727889 w 12078891"/>
              <a:gd name="connsiteY874" fmla="*/ 3389334 h 5907136"/>
              <a:gd name="connsiteX875" fmla="*/ 5751306 w 12078891"/>
              <a:gd name="connsiteY875" fmla="*/ 3365917 h 5907136"/>
              <a:gd name="connsiteX876" fmla="*/ 1345917 w 12078891"/>
              <a:gd name="connsiteY876" fmla="*/ 3353700 h 5907136"/>
              <a:gd name="connsiteX877" fmla="*/ 1357117 w 12078891"/>
              <a:gd name="connsiteY877" fmla="*/ 3364899 h 5907136"/>
              <a:gd name="connsiteX878" fmla="*/ 1345917 w 12078891"/>
              <a:gd name="connsiteY878" fmla="*/ 3376098 h 5907136"/>
              <a:gd name="connsiteX879" fmla="*/ 1334718 w 12078891"/>
              <a:gd name="connsiteY879" fmla="*/ 3364899 h 5907136"/>
              <a:gd name="connsiteX880" fmla="*/ 1345917 w 12078891"/>
              <a:gd name="connsiteY880" fmla="*/ 3353700 h 5907136"/>
              <a:gd name="connsiteX881" fmla="*/ 1741964 w 12078891"/>
              <a:gd name="connsiteY881" fmla="*/ 3352681 h 5907136"/>
              <a:gd name="connsiteX882" fmla="*/ 1757236 w 12078891"/>
              <a:gd name="connsiteY882" fmla="*/ 3367953 h 5907136"/>
              <a:gd name="connsiteX883" fmla="*/ 1741964 w 12078891"/>
              <a:gd name="connsiteY883" fmla="*/ 3383225 h 5907136"/>
              <a:gd name="connsiteX884" fmla="*/ 1726692 w 12078891"/>
              <a:gd name="connsiteY884" fmla="*/ 3367953 h 5907136"/>
              <a:gd name="connsiteX885" fmla="*/ 1741964 w 12078891"/>
              <a:gd name="connsiteY885" fmla="*/ 3352681 h 5907136"/>
              <a:gd name="connsiteX886" fmla="*/ 8901348 w 12078891"/>
              <a:gd name="connsiteY886" fmla="*/ 3345554 h 5907136"/>
              <a:gd name="connsiteX887" fmla="*/ 8912548 w 12078891"/>
              <a:gd name="connsiteY887" fmla="*/ 3356754 h 5907136"/>
              <a:gd name="connsiteX888" fmla="*/ 8901348 w 12078891"/>
              <a:gd name="connsiteY888" fmla="*/ 3367953 h 5907136"/>
              <a:gd name="connsiteX889" fmla="*/ 8890149 w 12078891"/>
              <a:gd name="connsiteY889" fmla="*/ 3356754 h 5907136"/>
              <a:gd name="connsiteX890" fmla="*/ 8901348 w 12078891"/>
              <a:gd name="connsiteY890" fmla="*/ 3345554 h 5907136"/>
              <a:gd name="connsiteX891" fmla="*/ 8379055 w 12078891"/>
              <a:gd name="connsiteY891" fmla="*/ 3334355 h 5907136"/>
              <a:gd name="connsiteX892" fmla="*/ 8391272 w 12078891"/>
              <a:gd name="connsiteY892" fmla="*/ 3346573 h 5907136"/>
              <a:gd name="connsiteX893" fmla="*/ 8379055 w 12078891"/>
              <a:gd name="connsiteY893" fmla="*/ 3358790 h 5907136"/>
              <a:gd name="connsiteX894" fmla="*/ 8366837 w 12078891"/>
              <a:gd name="connsiteY894" fmla="*/ 3346573 h 5907136"/>
              <a:gd name="connsiteX895" fmla="*/ 8379055 w 12078891"/>
              <a:gd name="connsiteY895" fmla="*/ 3334355 h 5907136"/>
              <a:gd name="connsiteX896" fmla="*/ 1251232 w 12078891"/>
              <a:gd name="connsiteY896" fmla="*/ 3312975 h 5907136"/>
              <a:gd name="connsiteX897" fmla="*/ 1258359 w 12078891"/>
              <a:gd name="connsiteY897" fmla="*/ 3320101 h 5907136"/>
              <a:gd name="connsiteX898" fmla="*/ 1251232 w 12078891"/>
              <a:gd name="connsiteY898" fmla="*/ 3327228 h 5907136"/>
              <a:gd name="connsiteX899" fmla="*/ 1244105 w 12078891"/>
              <a:gd name="connsiteY899" fmla="*/ 3320101 h 5907136"/>
              <a:gd name="connsiteX900" fmla="*/ 1251232 w 12078891"/>
              <a:gd name="connsiteY900" fmla="*/ 3312975 h 5907136"/>
              <a:gd name="connsiteX901" fmla="*/ 8995015 w 12078891"/>
              <a:gd name="connsiteY901" fmla="*/ 3306866 h 5907136"/>
              <a:gd name="connsiteX902" fmla="*/ 8998069 w 12078891"/>
              <a:gd name="connsiteY902" fmla="*/ 3309920 h 5907136"/>
              <a:gd name="connsiteX903" fmla="*/ 8995015 w 12078891"/>
              <a:gd name="connsiteY903" fmla="*/ 3312975 h 5907136"/>
              <a:gd name="connsiteX904" fmla="*/ 8991961 w 12078891"/>
              <a:gd name="connsiteY904" fmla="*/ 3309920 h 5907136"/>
              <a:gd name="connsiteX905" fmla="*/ 8995015 w 12078891"/>
              <a:gd name="connsiteY905" fmla="*/ 3306866 h 5907136"/>
              <a:gd name="connsiteX906" fmla="*/ 4238390 w 12078891"/>
              <a:gd name="connsiteY906" fmla="*/ 3297703 h 5907136"/>
              <a:gd name="connsiteX907" fmla="*/ 4244501 w 12078891"/>
              <a:gd name="connsiteY907" fmla="*/ 3303811 h 5907136"/>
              <a:gd name="connsiteX908" fmla="*/ 4238390 w 12078891"/>
              <a:gd name="connsiteY908" fmla="*/ 3309920 h 5907136"/>
              <a:gd name="connsiteX909" fmla="*/ 4232282 w 12078891"/>
              <a:gd name="connsiteY909" fmla="*/ 3303811 h 5907136"/>
              <a:gd name="connsiteX910" fmla="*/ 4238390 w 12078891"/>
              <a:gd name="connsiteY910" fmla="*/ 3297703 h 5907136"/>
              <a:gd name="connsiteX911" fmla="*/ 10075237 w 12078891"/>
              <a:gd name="connsiteY911" fmla="*/ 3291594 h 5907136"/>
              <a:gd name="connsiteX912" fmla="*/ 10078292 w 12078891"/>
              <a:gd name="connsiteY912" fmla="*/ 3294648 h 5907136"/>
              <a:gd name="connsiteX913" fmla="*/ 10075237 w 12078891"/>
              <a:gd name="connsiteY913" fmla="*/ 3297703 h 5907136"/>
              <a:gd name="connsiteX914" fmla="*/ 10072183 w 12078891"/>
              <a:gd name="connsiteY914" fmla="*/ 3294648 h 5907136"/>
              <a:gd name="connsiteX915" fmla="*/ 10075237 w 12078891"/>
              <a:gd name="connsiteY915" fmla="*/ 3291594 h 5907136"/>
              <a:gd name="connsiteX916" fmla="*/ 7144079 w 12078891"/>
              <a:gd name="connsiteY916" fmla="*/ 3279377 h 5907136"/>
              <a:gd name="connsiteX917" fmla="*/ 7147133 w 12078891"/>
              <a:gd name="connsiteY917" fmla="*/ 3282432 h 5907136"/>
              <a:gd name="connsiteX918" fmla="*/ 7144079 w 12078891"/>
              <a:gd name="connsiteY918" fmla="*/ 3285486 h 5907136"/>
              <a:gd name="connsiteX919" fmla="*/ 7141025 w 12078891"/>
              <a:gd name="connsiteY919" fmla="*/ 3282432 h 5907136"/>
              <a:gd name="connsiteX920" fmla="*/ 7144079 w 12078891"/>
              <a:gd name="connsiteY920" fmla="*/ 3279377 h 5907136"/>
              <a:gd name="connsiteX921" fmla="*/ 4435895 w 12078891"/>
              <a:gd name="connsiteY921" fmla="*/ 3261051 h 5907136"/>
              <a:gd name="connsiteX922" fmla="*/ 4444040 w 12078891"/>
              <a:gd name="connsiteY922" fmla="*/ 3269196 h 5907136"/>
              <a:gd name="connsiteX923" fmla="*/ 4435895 w 12078891"/>
              <a:gd name="connsiteY923" fmla="*/ 3277341 h 5907136"/>
              <a:gd name="connsiteX924" fmla="*/ 4427749 w 12078891"/>
              <a:gd name="connsiteY924" fmla="*/ 3269196 h 5907136"/>
              <a:gd name="connsiteX925" fmla="*/ 4435895 w 12078891"/>
              <a:gd name="connsiteY925" fmla="*/ 3261051 h 5907136"/>
              <a:gd name="connsiteX926" fmla="*/ 3076766 w 12078891"/>
              <a:gd name="connsiteY926" fmla="*/ 3244761 h 5907136"/>
              <a:gd name="connsiteX927" fmla="*/ 3118507 w 12078891"/>
              <a:gd name="connsiteY927" fmla="*/ 3286504 h 5907136"/>
              <a:gd name="connsiteX928" fmla="*/ 3076766 w 12078891"/>
              <a:gd name="connsiteY928" fmla="*/ 3328247 h 5907136"/>
              <a:gd name="connsiteX929" fmla="*/ 3035021 w 12078891"/>
              <a:gd name="connsiteY929" fmla="*/ 3286504 h 5907136"/>
              <a:gd name="connsiteX930" fmla="*/ 3076766 w 12078891"/>
              <a:gd name="connsiteY930" fmla="*/ 3244761 h 5907136"/>
              <a:gd name="connsiteX931" fmla="*/ 2172686 w 12078891"/>
              <a:gd name="connsiteY931" fmla="*/ 3238652 h 5907136"/>
              <a:gd name="connsiteX932" fmla="*/ 2195083 w 12078891"/>
              <a:gd name="connsiteY932" fmla="*/ 3261051 h 5907136"/>
              <a:gd name="connsiteX933" fmla="*/ 2172686 w 12078891"/>
              <a:gd name="connsiteY933" fmla="*/ 3283449 h 5907136"/>
              <a:gd name="connsiteX934" fmla="*/ 2150289 w 12078891"/>
              <a:gd name="connsiteY934" fmla="*/ 3261051 h 5907136"/>
              <a:gd name="connsiteX935" fmla="*/ 2172686 w 12078891"/>
              <a:gd name="connsiteY935" fmla="*/ 3238652 h 5907136"/>
              <a:gd name="connsiteX936" fmla="*/ 312529 w 12078891"/>
              <a:gd name="connsiteY936" fmla="*/ 3216254 h 5907136"/>
              <a:gd name="connsiteX937" fmla="*/ 327801 w 12078891"/>
              <a:gd name="connsiteY937" fmla="*/ 3230508 h 5907136"/>
              <a:gd name="connsiteX938" fmla="*/ 312529 w 12078891"/>
              <a:gd name="connsiteY938" fmla="*/ 3244761 h 5907136"/>
              <a:gd name="connsiteX939" fmla="*/ 297257 w 12078891"/>
              <a:gd name="connsiteY939" fmla="*/ 3230508 h 5907136"/>
              <a:gd name="connsiteX940" fmla="*/ 312529 w 12078891"/>
              <a:gd name="connsiteY940" fmla="*/ 3216254 h 5907136"/>
              <a:gd name="connsiteX941" fmla="*/ 3855575 w 12078891"/>
              <a:gd name="connsiteY941" fmla="*/ 3211163 h 5907136"/>
              <a:gd name="connsiteX942" fmla="*/ 3861683 w 12078891"/>
              <a:gd name="connsiteY942" fmla="*/ 3217272 h 5907136"/>
              <a:gd name="connsiteX943" fmla="*/ 3855575 w 12078891"/>
              <a:gd name="connsiteY943" fmla="*/ 3223380 h 5907136"/>
              <a:gd name="connsiteX944" fmla="*/ 3849466 w 12078891"/>
              <a:gd name="connsiteY944" fmla="*/ 3217272 h 5907136"/>
              <a:gd name="connsiteX945" fmla="*/ 3855575 w 12078891"/>
              <a:gd name="connsiteY945" fmla="*/ 3211163 h 5907136"/>
              <a:gd name="connsiteX946" fmla="*/ 10133270 w 12078891"/>
              <a:gd name="connsiteY946" fmla="*/ 3199964 h 5907136"/>
              <a:gd name="connsiteX947" fmla="*/ 10152614 w 12078891"/>
              <a:gd name="connsiteY947" fmla="*/ 3219308 h 5907136"/>
              <a:gd name="connsiteX948" fmla="*/ 10133270 w 12078891"/>
              <a:gd name="connsiteY948" fmla="*/ 3238652 h 5907136"/>
              <a:gd name="connsiteX949" fmla="*/ 10113926 w 12078891"/>
              <a:gd name="connsiteY949" fmla="*/ 3219308 h 5907136"/>
              <a:gd name="connsiteX950" fmla="*/ 10133270 w 12078891"/>
              <a:gd name="connsiteY950" fmla="*/ 3199964 h 5907136"/>
              <a:gd name="connsiteX951" fmla="*/ 3664170 w 12078891"/>
              <a:gd name="connsiteY951" fmla="*/ 3197927 h 5907136"/>
              <a:gd name="connsiteX952" fmla="*/ 3667224 w 12078891"/>
              <a:gd name="connsiteY952" fmla="*/ 3200982 h 5907136"/>
              <a:gd name="connsiteX953" fmla="*/ 3664170 w 12078891"/>
              <a:gd name="connsiteY953" fmla="*/ 3204036 h 5907136"/>
              <a:gd name="connsiteX954" fmla="*/ 3661116 w 12078891"/>
              <a:gd name="connsiteY954" fmla="*/ 3200982 h 5907136"/>
              <a:gd name="connsiteX955" fmla="*/ 3664170 w 12078891"/>
              <a:gd name="connsiteY955" fmla="*/ 3197927 h 5907136"/>
              <a:gd name="connsiteX956" fmla="*/ 10032476 w 12078891"/>
              <a:gd name="connsiteY956" fmla="*/ 3196910 h 5907136"/>
              <a:gd name="connsiteX957" fmla="*/ 10049784 w 12078891"/>
              <a:gd name="connsiteY957" fmla="*/ 3214218 h 5907136"/>
              <a:gd name="connsiteX958" fmla="*/ 10032476 w 12078891"/>
              <a:gd name="connsiteY958" fmla="*/ 3231526 h 5907136"/>
              <a:gd name="connsiteX959" fmla="*/ 10015168 w 12078891"/>
              <a:gd name="connsiteY959" fmla="*/ 3214218 h 5907136"/>
              <a:gd name="connsiteX960" fmla="*/ 10032476 w 12078891"/>
              <a:gd name="connsiteY960" fmla="*/ 3196910 h 5907136"/>
              <a:gd name="connsiteX961" fmla="*/ 9661882 w 12078891"/>
              <a:gd name="connsiteY961" fmla="*/ 3195892 h 5907136"/>
              <a:gd name="connsiteX962" fmla="*/ 9677154 w 12078891"/>
              <a:gd name="connsiteY962" fmla="*/ 3211164 h 5907136"/>
              <a:gd name="connsiteX963" fmla="*/ 9661882 w 12078891"/>
              <a:gd name="connsiteY963" fmla="*/ 3226436 h 5907136"/>
              <a:gd name="connsiteX964" fmla="*/ 9646610 w 12078891"/>
              <a:gd name="connsiteY964" fmla="*/ 3211164 h 5907136"/>
              <a:gd name="connsiteX965" fmla="*/ 9661882 w 12078891"/>
              <a:gd name="connsiteY965" fmla="*/ 3195892 h 5907136"/>
              <a:gd name="connsiteX966" fmla="*/ 6536264 w 12078891"/>
              <a:gd name="connsiteY966" fmla="*/ 3192837 h 5907136"/>
              <a:gd name="connsiteX967" fmla="*/ 6550518 w 12078891"/>
              <a:gd name="connsiteY967" fmla="*/ 3206073 h 5907136"/>
              <a:gd name="connsiteX968" fmla="*/ 6536264 w 12078891"/>
              <a:gd name="connsiteY968" fmla="*/ 3219308 h 5907136"/>
              <a:gd name="connsiteX969" fmla="*/ 6522010 w 12078891"/>
              <a:gd name="connsiteY969" fmla="*/ 3206073 h 5907136"/>
              <a:gd name="connsiteX970" fmla="*/ 6536264 w 12078891"/>
              <a:gd name="connsiteY970" fmla="*/ 3192837 h 5907136"/>
              <a:gd name="connsiteX971" fmla="*/ 4988769 w 12078891"/>
              <a:gd name="connsiteY971" fmla="*/ 3183674 h 5907136"/>
              <a:gd name="connsiteX972" fmla="*/ 5005056 w 12078891"/>
              <a:gd name="connsiteY972" fmla="*/ 3199964 h 5907136"/>
              <a:gd name="connsiteX973" fmla="*/ 4988769 w 12078891"/>
              <a:gd name="connsiteY973" fmla="*/ 3216254 h 5907136"/>
              <a:gd name="connsiteX974" fmla="*/ 4972473 w 12078891"/>
              <a:gd name="connsiteY974" fmla="*/ 3199964 h 5907136"/>
              <a:gd name="connsiteX975" fmla="*/ 4988769 w 12078891"/>
              <a:gd name="connsiteY975" fmla="*/ 3183674 h 5907136"/>
              <a:gd name="connsiteX976" fmla="*/ 3054391 w 12078891"/>
              <a:gd name="connsiteY976" fmla="*/ 3177565 h 5907136"/>
              <a:gd name="connsiteX977" fmla="*/ 3061517 w 12078891"/>
              <a:gd name="connsiteY977" fmla="*/ 3184692 h 5907136"/>
              <a:gd name="connsiteX978" fmla="*/ 3054391 w 12078891"/>
              <a:gd name="connsiteY978" fmla="*/ 3191819 h 5907136"/>
              <a:gd name="connsiteX979" fmla="*/ 3047263 w 12078891"/>
              <a:gd name="connsiteY979" fmla="*/ 3184692 h 5907136"/>
              <a:gd name="connsiteX980" fmla="*/ 3054391 w 12078891"/>
              <a:gd name="connsiteY980" fmla="*/ 3177565 h 5907136"/>
              <a:gd name="connsiteX981" fmla="*/ 5637293 w 12078891"/>
              <a:gd name="connsiteY981" fmla="*/ 3172475 h 5907136"/>
              <a:gd name="connsiteX982" fmla="*/ 5642384 w 12078891"/>
              <a:gd name="connsiteY982" fmla="*/ 3177566 h 5907136"/>
              <a:gd name="connsiteX983" fmla="*/ 5637293 w 12078891"/>
              <a:gd name="connsiteY983" fmla="*/ 3182656 h 5907136"/>
              <a:gd name="connsiteX984" fmla="*/ 5632203 w 12078891"/>
              <a:gd name="connsiteY984" fmla="*/ 3177566 h 5907136"/>
              <a:gd name="connsiteX985" fmla="*/ 5637293 w 12078891"/>
              <a:gd name="connsiteY985" fmla="*/ 3172475 h 5907136"/>
              <a:gd name="connsiteX986" fmla="*/ 3531885 w 12078891"/>
              <a:gd name="connsiteY986" fmla="*/ 3163312 h 5907136"/>
              <a:gd name="connsiteX987" fmla="*/ 3561407 w 12078891"/>
              <a:gd name="connsiteY987" fmla="*/ 3192837 h 5907136"/>
              <a:gd name="connsiteX988" fmla="*/ 3531885 w 12078891"/>
              <a:gd name="connsiteY988" fmla="*/ 3222363 h 5907136"/>
              <a:gd name="connsiteX989" fmla="*/ 3502364 w 12078891"/>
              <a:gd name="connsiteY989" fmla="*/ 3192837 h 5907136"/>
              <a:gd name="connsiteX990" fmla="*/ 3531885 w 12078891"/>
              <a:gd name="connsiteY990" fmla="*/ 3163312 h 5907136"/>
              <a:gd name="connsiteX991" fmla="*/ 4761699 w 12078891"/>
              <a:gd name="connsiteY991" fmla="*/ 3156185 h 5907136"/>
              <a:gd name="connsiteX992" fmla="*/ 4776972 w 12078891"/>
              <a:gd name="connsiteY992" fmla="*/ 3171457 h 5907136"/>
              <a:gd name="connsiteX993" fmla="*/ 4761699 w 12078891"/>
              <a:gd name="connsiteY993" fmla="*/ 3186729 h 5907136"/>
              <a:gd name="connsiteX994" fmla="*/ 4746428 w 12078891"/>
              <a:gd name="connsiteY994" fmla="*/ 3171457 h 5907136"/>
              <a:gd name="connsiteX995" fmla="*/ 4761699 w 12078891"/>
              <a:gd name="connsiteY995" fmla="*/ 3156185 h 5907136"/>
              <a:gd name="connsiteX996" fmla="*/ 9412443 w 12078891"/>
              <a:gd name="connsiteY996" fmla="*/ 3153131 h 5907136"/>
              <a:gd name="connsiteX997" fmla="*/ 9413461 w 12078891"/>
              <a:gd name="connsiteY997" fmla="*/ 3154149 h 5907136"/>
              <a:gd name="connsiteX998" fmla="*/ 9412443 w 12078891"/>
              <a:gd name="connsiteY998" fmla="*/ 3155167 h 5907136"/>
              <a:gd name="connsiteX999" fmla="*/ 9411425 w 12078891"/>
              <a:gd name="connsiteY999" fmla="*/ 3154149 h 5907136"/>
              <a:gd name="connsiteX1000" fmla="*/ 9412443 w 12078891"/>
              <a:gd name="connsiteY1000" fmla="*/ 3153131 h 5907136"/>
              <a:gd name="connsiteX1001" fmla="*/ 9980552 w 12078891"/>
              <a:gd name="connsiteY1001" fmla="*/ 3152112 h 5907136"/>
              <a:gd name="connsiteX1002" fmla="*/ 9993788 w 12078891"/>
              <a:gd name="connsiteY1002" fmla="*/ 3165348 h 5907136"/>
              <a:gd name="connsiteX1003" fmla="*/ 9980552 w 12078891"/>
              <a:gd name="connsiteY1003" fmla="*/ 3178583 h 5907136"/>
              <a:gd name="connsiteX1004" fmla="*/ 9967317 w 12078891"/>
              <a:gd name="connsiteY1004" fmla="*/ 3165348 h 5907136"/>
              <a:gd name="connsiteX1005" fmla="*/ 9980552 w 12078891"/>
              <a:gd name="connsiteY1005" fmla="*/ 3152112 h 5907136"/>
              <a:gd name="connsiteX1006" fmla="*/ 3434082 w 12078891"/>
              <a:gd name="connsiteY1006" fmla="*/ 3143967 h 5907136"/>
              <a:gd name="connsiteX1007" fmla="*/ 3457497 w 12078891"/>
              <a:gd name="connsiteY1007" fmla="*/ 3167384 h 5907136"/>
              <a:gd name="connsiteX1008" fmla="*/ 3434082 w 12078891"/>
              <a:gd name="connsiteY1008" fmla="*/ 3190801 h 5907136"/>
              <a:gd name="connsiteX1009" fmla="*/ 3410663 w 12078891"/>
              <a:gd name="connsiteY1009" fmla="*/ 3167384 h 5907136"/>
              <a:gd name="connsiteX1010" fmla="*/ 3434082 w 12078891"/>
              <a:gd name="connsiteY1010" fmla="*/ 3143967 h 5907136"/>
              <a:gd name="connsiteX1011" fmla="*/ 4864520 w 12078891"/>
              <a:gd name="connsiteY1011" fmla="*/ 3122587 h 5907136"/>
              <a:gd name="connsiteX1012" fmla="*/ 4873683 w 12078891"/>
              <a:gd name="connsiteY1012" fmla="*/ 3131750 h 5907136"/>
              <a:gd name="connsiteX1013" fmla="*/ 4864520 w 12078891"/>
              <a:gd name="connsiteY1013" fmla="*/ 3140913 h 5907136"/>
              <a:gd name="connsiteX1014" fmla="*/ 4855358 w 12078891"/>
              <a:gd name="connsiteY1014" fmla="*/ 3131750 h 5907136"/>
              <a:gd name="connsiteX1015" fmla="*/ 4864520 w 12078891"/>
              <a:gd name="connsiteY1015" fmla="*/ 3122587 h 5907136"/>
              <a:gd name="connsiteX1016" fmla="*/ 1861120 w 12078891"/>
              <a:gd name="connsiteY1016" fmla="*/ 3113424 h 5907136"/>
              <a:gd name="connsiteX1017" fmla="*/ 1866211 w 12078891"/>
              <a:gd name="connsiteY1017" fmla="*/ 3118515 h 5907136"/>
              <a:gd name="connsiteX1018" fmla="*/ 1861120 w 12078891"/>
              <a:gd name="connsiteY1018" fmla="*/ 3123605 h 5907136"/>
              <a:gd name="connsiteX1019" fmla="*/ 1856029 w 12078891"/>
              <a:gd name="connsiteY1019" fmla="*/ 3118515 h 5907136"/>
              <a:gd name="connsiteX1020" fmla="*/ 1861120 w 12078891"/>
              <a:gd name="connsiteY1020" fmla="*/ 3113424 h 5907136"/>
              <a:gd name="connsiteX1021" fmla="*/ 8803609 w 12078891"/>
              <a:gd name="connsiteY1021" fmla="*/ 3099171 h 5907136"/>
              <a:gd name="connsiteX1022" fmla="*/ 8828043 w 12078891"/>
              <a:gd name="connsiteY1022" fmla="*/ 3123605 h 5907136"/>
              <a:gd name="connsiteX1023" fmla="*/ 8803609 w 12078891"/>
              <a:gd name="connsiteY1023" fmla="*/ 3148040 h 5907136"/>
              <a:gd name="connsiteX1024" fmla="*/ 8779174 w 12078891"/>
              <a:gd name="connsiteY1024" fmla="*/ 3123605 h 5907136"/>
              <a:gd name="connsiteX1025" fmla="*/ 8803609 w 12078891"/>
              <a:gd name="connsiteY1025" fmla="*/ 3099171 h 5907136"/>
              <a:gd name="connsiteX1026" fmla="*/ 7949410 w 12078891"/>
              <a:gd name="connsiteY1026" fmla="*/ 3059464 h 5907136"/>
              <a:gd name="connsiteX1027" fmla="*/ 7961627 w 12078891"/>
              <a:gd name="connsiteY1027" fmla="*/ 3071682 h 5907136"/>
              <a:gd name="connsiteX1028" fmla="*/ 7949410 w 12078891"/>
              <a:gd name="connsiteY1028" fmla="*/ 3083899 h 5907136"/>
              <a:gd name="connsiteX1029" fmla="*/ 7937192 w 12078891"/>
              <a:gd name="connsiteY1029" fmla="*/ 3071682 h 5907136"/>
              <a:gd name="connsiteX1030" fmla="*/ 7949410 w 12078891"/>
              <a:gd name="connsiteY1030" fmla="*/ 3059464 h 5907136"/>
              <a:gd name="connsiteX1031" fmla="*/ 9902157 w 12078891"/>
              <a:gd name="connsiteY1031" fmla="*/ 3041138 h 5907136"/>
              <a:gd name="connsiteX1032" fmla="*/ 9917429 w 12078891"/>
              <a:gd name="connsiteY1032" fmla="*/ 3056410 h 5907136"/>
              <a:gd name="connsiteX1033" fmla="*/ 9902157 w 12078891"/>
              <a:gd name="connsiteY1033" fmla="*/ 3071682 h 5907136"/>
              <a:gd name="connsiteX1034" fmla="*/ 9886885 w 12078891"/>
              <a:gd name="connsiteY1034" fmla="*/ 3056410 h 5907136"/>
              <a:gd name="connsiteX1035" fmla="*/ 9902157 w 12078891"/>
              <a:gd name="connsiteY1035" fmla="*/ 3041138 h 5907136"/>
              <a:gd name="connsiteX1036" fmla="*/ 6312277 w 12078891"/>
              <a:gd name="connsiteY1036" fmla="*/ 3032993 h 5907136"/>
              <a:gd name="connsiteX1037" fmla="*/ 6314314 w 12078891"/>
              <a:gd name="connsiteY1037" fmla="*/ 3035029 h 5907136"/>
              <a:gd name="connsiteX1038" fmla="*/ 6312277 w 12078891"/>
              <a:gd name="connsiteY1038" fmla="*/ 3037065 h 5907136"/>
              <a:gd name="connsiteX1039" fmla="*/ 6310241 w 12078891"/>
              <a:gd name="connsiteY1039" fmla="*/ 3035029 h 5907136"/>
              <a:gd name="connsiteX1040" fmla="*/ 6312277 w 12078891"/>
              <a:gd name="connsiteY1040" fmla="*/ 3032993 h 5907136"/>
              <a:gd name="connsiteX1041" fmla="*/ 9349319 w 12078891"/>
              <a:gd name="connsiteY1041" fmla="*/ 3031975 h 5907136"/>
              <a:gd name="connsiteX1042" fmla="*/ 9351356 w 12078891"/>
              <a:gd name="connsiteY1042" fmla="*/ 3034011 h 5907136"/>
              <a:gd name="connsiteX1043" fmla="*/ 9349319 w 12078891"/>
              <a:gd name="connsiteY1043" fmla="*/ 3036048 h 5907136"/>
              <a:gd name="connsiteX1044" fmla="*/ 9347283 w 12078891"/>
              <a:gd name="connsiteY1044" fmla="*/ 3034011 h 5907136"/>
              <a:gd name="connsiteX1045" fmla="*/ 9349319 w 12078891"/>
              <a:gd name="connsiteY1045" fmla="*/ 3031975 h 5907136"/>
              <a:gd name="connsiteX1046" fmla="*/ 10741086 w 12078891"/>
              <a:gd name="connsiteY1046" fmla="*/ 3007540 h 5907136"/>
              <a:gd name="connsiteX1047" fmla="*/ 10745158 w 12078891"/>
              <a:gd name="connsiteY1047" fmla="*/ 3011612 h 5907136"/>
              <a:gd name="connsiteX1048" fmla="*/ 10741086 w 12078891"/>
              <a:gd name="connsiteY1048" fmla="*/ 3015685 h 5907136"/>
              <a:gd name="connsiteX1049" fmla="*/ 10737013 w 12078891"/>
              <a:gd name="connsiteY1049" fmla="*/ 3011612 h 5907136"/>
              <a:gd name="connsiteX1050" fmla="*/ 10741086 w 12078891"/>
              <a:gd name="connsiteY1050" fmla="*/ 3007540 h 5907136"/>
              <a:gd name="connsiteX1051" fmla="*/ 2150269 w 12078891"/>
              <a:gd name="connsiteY1051" fmla="*/ 2998377 h 5907136"/>
              <a:gd name="connsiteX1052" fmla="*/ 2161467 w 12078891"/>
              <a:gd name="connsiteY1052" fmla="*/ 3009576 h 5907136"/>
              <a:gd name="connsiteX1053" fmla="*/ 2150269 w 12078891"/>
              <a:gd name="connsiteY1053" fmla="*/ 3020775 h 5907136"/>
              <a:gd name="connsiteX1054" fmla="*/ 2139069 w 12078891"/>
              <a:gd name="connsiteY1054" fmla="*/ 3009576 h 5907136"/>
              <a:gd name="connsiteX1055" fmla="*/ 2150269 w 12078891"/>
              <a:gd name="connsiteY1055" fmla="*/ 2998377 h 5907136"/>
              <a:gd name="connsiteX1056" fmla="*/ 10768574 w 12078891"/>
              <a:gd name="connsiteY1056" fmla="*/ 2987178 h 5907136"/>
              <a:gd name="connsiteX1057" fmla="*/ 10782828 w 12078891"/>
              <a:gd name="connsiteY1057" fmla="*/ 3000413 h 5907136"/>
              <a:gd name="connsiteX1058" fmla="*/ 10768574 w 12078891"/>
              <a:gd name="connsiteY1058" fmla="*/ 3014667 h 5907136"/>
              <a:gd name="connsiteX1059" fmla="*/ 10754321 w 12078891"/>
              <a:gd name="connsiteY1059" fmla="*/ 3000413 h 5907136"/>
              <a:gd name="connsiteX1060" fmla="*/ 10768574 w 12078891"/>
              <a:gd name="connsiteY1060" fmla="*/ 2987178 h 5907136"/>
              <a:gd name="connsiteX1061" fmla="*/ 7612413 w 12078891"/>
              <a:gd name="connsiteY1061" fmla="*/ 2976997 h 5907136"/>
              <a:gd name="connsiteX1062" fmla="*/ 7615467 w 12078891"/>
              <a:gd name="connsiteY1062" fmla="*/ 2980051 h 5907136"/>
              <a:gd name="connsiteX1063" fmla="*/ 7612413 w 12078891"/>
              <a:gd name="connsiteY1063" fmla="*/ 2983105 h 5907136"/>
              <a:gd name="connsiteX1064" fmla="*/ 7609359 w 12078891"/>
              <a:gd name="connsiteY1064" fmla="*/ 2980051 h 5907136"/>
              <a:gd name="connsiteX1065" fmla="*/ 7612413 w 12078891"/>
              <a:gd name="connsiteY1065" fmla="*/ 2976997 h 5907136"/>
              <a:gd name="connsiteX1066" fmla="*/ 2436381 w 12078891"/>
              <a:gd name="connsiteY1066" fmla="*/ 2954598 h 5907136"/>
              <a:gd name="connsiteX1067" fmla="*/ 2455725 w 12078891"/>
              <a:gd name="connsiteY1067" fmla="*/ 2973942 h 5907136"/>
              <a:gd name="connsiteX1068" fmla="*/ 2436381 w 12078891"/>
              <a:gd name="connsiteY1068" fmla="*/ 2993286 h 5907136"/>
              <a:gd name="connsiteX1069" fmla="*/ 2417037 w 12078891"/>
              <a:gd name="connsiteY1069" fmla="*/ 2973942 h 5907136"/>
              <a:gd name="connsiteX1070" fmla="*/ 2436381 w 12078891"/>
              <a:gd name="connsiteY1070" fmla="*/ 2954598 h 5907136"/>
              <a:gd name="connsiteX1071" fmla="*/ 536514 w 12078891"/>
              <a:gd name="connsiteY1071" fmla="*/ 2952562 h 5907136"/>
              <a:gd name="connsiteX1072" fmla="*/ 545677 w 12078891"/>
              <a:gd name="connsiteY1072" fmla="*/ 2961725 h 5907136"/>
              <a:gd name="connsiteX1073" fmla="*/ 536514 w 12078891"/>
              <a:gd name="connsiteY1073" fmla="*/ 2970888 h 5907136"/>
              <a:gd name="connsiteX1074" fmla="*/ 527351 w 12078891"/>
              <a:gd name="connsiteY1074" fmla="*/ 2961725 h 5907136"/>
              <a:gd name="connsiteX1075" fmla="*/ 536514 w 12078891"/>
              <a:gd name="connsiteY1075" fmla="*/ 2952562 h 5907136"/>
              <a:gd name="connsiteX1076" fmla="*/ 2217424 w 12078891"/>
              <a:gd name="connsiteY1076" fmla="*/ 2925072 h 5907136"/>
              <a:gd name="connsiteX1077" fmla="*/ 2220483 w 12078891"/>
              <a:gd name="connsiteY1077" fmla="*/ 2928126 h 5907136"/>
              <a:gd name="connsiteX1078" fmla="*/ 2217424 w 12078891"/>
              <a:gd name="connsiteY1078" fmla="*/ 2931181 h 5907136"/>
              <a:gd name="connsiteX1079" fmla="*/ 2214369 w 12078891"/>
              <a:gd name="connsiteY1079" fmla="*/ 2928126 h 5907136"/>
              <a:gd name="connsiteX1080" fmla="*/ 2217424 w 12078891"/>
              <a:gd name="connsiteY1080" fmla="*/ 2925072 h 5907136"/>
              <a:gd name="connsiteX1081" fmla="*/ 748335 w 12078891"/>
              <a:gd name="connsiteY1081" fmla="*/ 2906747 h 5907136"/>
              <a:gd name="connsiteX1082" fmla="*/ 770733 w 12078891"/>
              <a:gd name="connsiteY1082" fmla="*/ 2929146 h 5907136"/>
              <a:gd name="connsiteX1083" fmla="*/ 748335 w 12078891"/>
              <a:gd name="connsiteY1083" fmla="*/ 2951543 h 5907136"/>
              <a:gd name="connsiteX1084" fmla="*/ 725936 w 12078891"/>
              <a:gd name="connsiteY1084" fmla="*/ 2929146 h 5907136"/>
              <a:gd name="connsiteX1085" fmla="*/ 748335 w 12078891"/>
              <a:gd name="connsiteY1085" fmla="*/ 2906747 h 5907136"/>
              <a:gd name="connsiteX1086" fmla="*/ 9257689 w 12078891"/>
              <a:gd name="connsiteY1086" fmla="*/ 2898604 h 5907136"/>
              <a:gd name="connsiteX1087" fmla="*/ 9272961 w 12078891"/>
              <a:gd name="connsiteY1087" fmla="*/ 2913875 h 5907136"/>
              <a:gd name="connsiteX1088" fmla="*/ 9257689 w 12078891"/>
              <a:gd name="connsiteY1088" fmla="*/ 2929146 h 5907136"/>
              <a:gd name="connsiteX1089" fmla="*/ 9242417 w 12078891"/>
              <a:gd name="connsiteY1089" fmla="*/ 2913875 h 5907136"/>
              <a:gd name="connsiteX1090" fmla="*/ 9257689 w 12078891"/>
              <a:gd name="connsiteY1090" fmla="*/ 2898604 h 5907136"/>
              <a:gd name="connsiteX1091" fmla="*/ 190380 w 12078891"/>
              <a:gd name="connsiteY1091" fmla="*/ 2894530 h 5907136"/>
              <a:gd name="connsiteX1092" fmla="*/ 217869 w 12078891"/>
              <a:gd name="connsiteY1092" fmla="*/ 2922019 h 5907136"/>
              <a:gd name="connsiteX1093" fmla="*/ 190380 w 12078891"/>
              <a:gd name="connsiteY1093" fmla="*/ 2949509 h 5907136"/>
              <a:gd name="connsiteX1094" fmla="*/ 162891 w 12078891"/>
              <a:gd name="connsiteY1094" fmla="*/ 2922019 h 5907136"/>
              <a:gd name="connsiteX1095" fmla="*/ 190380 w 12078891"/>
              <a:gd name="connsiteY1095" fmla="*/ 2894530 h 5907136"/>
              <a:gd name="connsiteX1096" fmla="*/ 3601049 w 12078891"/>
              <a:gd name="connsiteY1096" fmla="*/ 2881294 h 5907136"/>
              <a:gd name="connsiteX1097" fmla="*/ 3604103 w 12078891"/>
              <a:gd name="connsiteY1097" fmla="*/ 2884348 h 5907136"/>
              <a:gd name="connsiteX1098" fmla="*/ 3601049 w 12078891"/>
              <a:gd name="connsiteY1098" fmla="*/ 2887402 h 5907136"/>
              <a:gd name="connsiteX1099" fmla="*/ 3597995 w 12078891"/>
              <a:gd name="connsiteY1099" fmla="*/ 2884348 h 5907136"/>
              <a:gd name="connsiteX1100" fmla="*/ 3601049 w 12078891"/>
              <a:gd name="connsiteY1100" fmla="*/ 2881294 h 5907136"/>
              <a:gd name="connsiteX1101" fmla="*/ 7358902 w 12078891"/>
              <a:gd name="connsiteY1101" fmla="*/ 2869078 h 5907136"/>
              <a:gd name="connsiteX1102" fmla="*/ 7362975 w 12078891"/>
              <a:gd name="connsiteY1102" fmla="*/ 2873153 h 5907136"/>
              <a:gd name="connsiteX1103" fmla="*/ 7358902 w 12078891"/>
              <a:gd name="connsiteY1103" fmla="*/ 2877223 h 5907136"/>
              <a:gd name="connsiteX1104" fmla="*/ 7354830 w 12078891"/>
              <a:gd name="connsiteY1104" fmla="*/ 2873153 h 5907136"/>
              <a:gd name="connsiteX1105" fmla="*/ 7358902 w 12078891"/>
              <a:gd name="connsiteY1105" fmla="*/ 2869078 h 5907136"/>
              <a:gd name="connsiteX1106" fmla="*/ 7198039 w 12078891"/>
              <a:gd name="connsiteY1106" fmla="*/ 2816137 h 5907136"/>
              <a:gd name="connsiteX1107" fmla="*/ 7204148 w 12078891"/>
              <a:gd name="connsiteY1107" fmla="*/ 2822246 h 5907136"/>
              <a:gd name="connsiteX1108" fmla="*/ 7198039 w 12078891"/>
              <a:gd name="connsiteY1108" fmla="*/ 2828355 h 5907136"/>
              <a:gd name="connsiteX1109" fmla="*/ 7191931 w 12078891"/>
              <a:gd name="connsiteY1109" fmla="*/ 2822246 h 5907136"/>
              <a:gd name="connsiteX1110" fmla="*/ 7198039 w 12078891"/>
              <a:gd name="connsiteY1110" fmla="*/ 2816137 h 5907136"/>
              <a:gd name="connsiteX1111" fmla="*/ 5795091 w 12078891"/>
              <a:gd name="connsiteY1111" fmla="*/ 2743854 h 5907136"/>
              <a:gd name="connsiteX1112" fmla="*/ 5813416 w 12078891"/>
              <a:gd name="connsiteY1112" fmla="*/ 2762180 h 5907136"/>
              <a:gd name="connsiteX1113" fmla="*/ 5795091 w 12078891"/>
              <a:gd name="connsiteY1113" fmla="*/ 2780505 h 5907136"/>
              <a:gd name="connsiteX1114" fmla="*/ 5776766 w 12078891"/>
              <a:gd name="connsiteY1114" fmla="*/ 2762180 h 5907136"/>
              <a:gd name="connsiteX1115" fmla="*/ 5795091 w 12078891"/>
              <a:gd name="connsiteY1115" fmla="*/ 2743854 h 5907136"/>
              <a:gd name="connsiteX1116" fmla="*/ 4190602 w 12078891"/>
              <a:gd name="connsiteY1116" fmla="*/ 2728583 h 5907136"/>
              <a:gd name="connsiteX1117" fmla="*/ 4221146 w 12078891"/>
              <a:gd name="connsiteY1117" fmla="*/ 2759126 h 5907136"/>
              <a:gd name="connsiteX1118" fmla="*/ 4190602 w 12078891"/>
              <a:gd name="connsiteY1118" fmla="*/ 2789668 h 5907136"/>
              <a:gd name="connsiteX1119" fmla="*/ 4160049 w 12078891"/>
              <a:gd name="connsiteY1119" fmla="*/ 2759126 h 5907136"/>
              <a:gd name="connsiteX1120" fmla="*/ 4190602 w 12078891"/>
              <a:gd name="connsiteY1120" fmla="*/ 2728583 h 5907136"/>
              <a:gd name="connsiteX1121" fmla="*/ 5955945 w 12078891"/>
              <a:gd name="connsiteY1121" fmla="*/ 2699057 h 5907136"/>
              <a:gd name="connsiteX1122" fmla="*/ 5961035 w 12078891"/>
              <a:gd name="connsiteY1122" fmla="*/ 2704148 h 5907136"/>
              <a:gd name="connsiteX1123" fmla="*/ 5955945 w 12078891"/>
              <a:gd name="connsiteY1123" fmla="*/ 2709238 h 5907136"/>
              <a:gd name="connsiteX1124" fmla="*/ 5950855 w 12078891"/>
              <a:gd name="connsiteY1124" fmla="*/ 2704148 h 5907136"/>
              <a:gd name="connsiteX1125" fmla="*/ 5955945 w 12078891"/>
              <a:gd name="connsiteY1125" fmla="*/ 2699057 h 5907136"/>
              <a:gd name="connsiteX1126" fmla="*/ 7390463 w 12078891"/>
              <a:gd name="connsiteY1126" fmla="*/ 2694983 h 5907136"/>
              <a:gd name="connsiteX1127" fmla="*/ 7424061 w 12078891"/>
              <a:gd name="connsiteY1127" fmla="*/ 2728581 h 5907136"/>
              <a:gd name="connsiteX1128" fmla="*/ 7390463 w 12078891"/>
              <a:gd name="connsiteY1128" fmla="*/ 2762177 h 5907136"/>
              <a:gd name="connsiteX1129" fmla="*/ 7356865 w 12078891"/>
              <a:gd name="connsiteY1129" fmla="*/ 2728581 h 5907136"/>
              <a:gd name="connsiteX1130" fmla="*/ 7390463 w 12078891"/>
              <a:gd name="connsiteY1130" fmla="*/ 2694983 h 5907136"/>
              <a:gd name="connsiteX1131" fmla="*/ 1814308 w 12078891"/>
              <a:gd name="connsiteY1131" fmla="*/ 2665460 h 5907136"/>
              <a:gd name="connsiteX1132" fmla="*/ 1819397 w 12078891"/>
              <a:gd name="connsiteY1132" fmla="*/ 2670549 h 5907136"/>
              <a:gd name="connsiteX1133" fmla="*/ 1814308 w 12078891"/>
              <a:gd name="connsiteY1133" fmla="*/ 2675639 h 5907136"/>
              <a:gd name="connsiteX1134" fmla="*/ 1809215 w 12078891"/>
              <a:gd name="connsiteY1134" fmla="*/ 2670549 h 5907136"/>
              <a:gd name="connsiteX1135" fmla="*/ 1814308 w 12078891"/>
              <a:gd name="connsiteY1135" fmla="*/ 2665460 h 5907136"/>
              <a:gd name="connsiteX1136" fmla="*/ 9232236 w 12078891"/>
              <a:gd name="connsiteY1136" fmla="*/ 2663422 h 5907136"/>
              <a:gd name="connsiteX1137" fmla="*/ 9270925 w 12078891"/>
              <a:gd name="connsiteY1137" fmla="*/ 2702110 h 5907136"/>
              <a:gd name="connsiteX1138" fmla="*/ 9232236 w 12078891"/>
              <a:gd name="connsiteY1138" fmla="*/ 2740798 h 5907136"/>
              <a:gd name="connsiteX1139" fmla="*/ 9193548 w 12078891"/>
              <a:gd name="connsiteY1139" fmla="*/ 2702110 h 5907136"/>
              <a:gd name="connsiteX1140" fmla="*/ 9232236 w 12078891"/>
              <a:gd name="connsiteY1140" fmla="*/ 2663422 h 5907136"/>
              <a:gd name="connsiteX1141" fmla="*/ 2759084 w 12078891"/>
              <a:gd name="connsiteY1141" fmla="*/ 2623713 h 5907136"/>
              <a:gd name="connsiteX1142" fmla="*/ 2767229 w 12078891"/>
              <a:gd name="connsiteY1142" fmla="*/ 2631859 h 5907136"/>
              <a:gd name="connsiteX1143" fmla="*/ 2759084 w 12078891"/>
              <a:gd name="connsiteY1143" fmla="*/ 2640003 h 5907136"/>
              <a:gd name="connsiteX1144" fmla="*/ 2750938 w 12078891"/>
              <a:gd name="connsiteY1144" fmla="*/ 2631859 h 5907136"/>
              <a:gd name="connsiteX1145" fmla="*/ 2759084 w 12078891"/>
              <a:gd name="connsiteY1145" fmla="*/ 2623713 h 5907136"/>
              <a:gd name="connsiteX1146" fmla="*/ 9533599 w 12078891"/>
              <a:gd name="connsiteY1146" fmla="*/ 2604369 h 5907136"/>
              <a:gd name="connsiteX1147" fmla="*/ 9546834 w 12078891"/>
              <a:gd name="connsiteY1147" fmla="*/ 2616588 h 5907136"/>
              <a:gd name="connsiteX1148" fmla="*/ 9533599 w 12078891"/>
              <a:gd name="connsiteY1148" fmla="*/ 2628806 h 5907136"/>
              <a:gd name="connsiteX1149" fmla="*/ 9520363 w 12078891"/>
              <a:gd name="connsiteY1149" fmla="*/ 2616588 h 5907136"/>
              <a:gd name="connsiteX1150" fmla="*/ 9533599 w 12078891"/>
              <a:gd name="connsiteY1150" fmla="*/ 2604369 h 5907136"/>
              <a:gd name="connsiteX1151" fmla="*/ 1707395 w 12078891"/>
              <a:gd name="connsiteY1151" fmla="*/ 2601316 h 5907136"/>
              <a:gd name="connsiteX1152" fmla="*/ 1711468 w 12078891"/>
              <a:gd name="connsiteY1152" fmla="*/ 2605389 h 5907136"/>
              <a:gd name="connsiteX1153" fmla="*/ 1707395 w 12078891"/>
              <a:gd name="connsiteY1153" fmla="*/ 2609462 h 5907136"/>
              <a:gd name="connsiteX1154" fmla="*/ 1703323 w 12078891"/>
              <a:gd name="connsiteY1154" fmla="*/ 2605389 h 5907136"/>
              <a:gd name="connsiteX1155" fmla="*/ 1707395 w 12078891"/>
              <a:gd name="connsiteY1155" fmla="*/ 2601316 h 5907136"/>
              <a:gd name="connsiteX1156" fmla="*/ 4194661 w 12078891"/>
              <a:gd name="connsiteY1156" fmla="*/ 2596226 h 5907136"/>
              <a:gd name="connsiteX1157" fmla="*/ 4200772 w 12078891"/>
              <a:gd name="connsiteY1157" fmla="*/ 2602334 h 5907136"/>
              <a:gd name="connsiteX1158" fmla="*/ 4194661 w 12078891"/>
              <a:gd name="connsiteY1158" fmla="*/ 2608446 h 5907136"/>
              <a:gd name="connsiteX1159" fmla="*/ 4188551 w 12078891"/>
              <a:gd name="connsiteY1159" fmla="*/ 2602334 h 5907136"/>
              <a:gd name="connsiteX1160" fmla="*/ 4194661 w 12078891"/>
              <a:gd name="connsiteY1160" fmla="*/ 2596226 h 5907136"/>
              <a:gd name="connsiteX1161" fmla="*/ 5638309 w 12078891"/>
              <a:gd name="connsiteY1161" fmla="*/ 2592153 h 5907136"/>
              <a:gd name="connsiteX1162" fmla="*/ 5655618 w 12078891"/>
              <a:gd name="connsiteY1162" fmla="*/ 2609462 h 5907136"/>
              <a:gd name="connsiteX1163" fmla="*/ 5638309 w 12078891"/>
              <a:gd name="connsiteY1163" fmla="*/ 2626771 h 5907136"/>
              <a:gd name="connsiteX1164" fmla="*/ 5621002 w 12078891"/>
              <a:gd name="connsiteY1164" fmla="*/ 2609462 h 5907136"/>
              <a:gd name="connsiteX1165" fmla="*/ 5638309 w 12078891"/>
              <a:gd name="connsiteY1165" fmla="*/ 2592153 h 5907136"/>
              <a:gd name="connsiteX1166" fmla="*/ 1008960 w 12078891"/>
              <a:gd name="connsiteY1166" fmla="*/ 2587062 h 5907136"/>
              <a:gd name="connsiteX1167" fmla="*/ 1036449 w 12078891"/>
              <a:gd name="connsiteY1167" fmla="*/ 2614553 h 5907136"/>
              <a:gd name="connsiteX1168" fmla="*/ 1008960 w 12078891"/>
              <a:gd name="connsiteY1168" fmla="*/ 2642042 h 5907136"/>
              <a:gd name="connsiteX1169" fmla="*/ 981471 w 12078891"/>
              <a:gd name="connsiteY1169" fmla="*/ 2614553 h 5907136"/>
              <a:gd name="connsiteX1170" fmla="*/ 1008960 w 12078891"/>
              <a:gd name="connsiteY1170" fmla="*/ 2587062 h 5907136"/>
              <a:gd name="connsiteX1171" fmla="*/ 5912163 w 12078891"/>
              <a:gd name="connsiteY1171" fmla="*/ 2569755 h 5907136"/>
              <a:gd name="connsiteX1172" fmla="*/ 5934560 w 12078891"/>
              <a:gd name="connsiteY1172" fmla="*/ 2591134 h 5907136"/>
              <a:gd name="connsiteX1173" fmla="*/ 5912163 w 12078891"/>
              <a:gd name="connsiteY1173" fmla="*/ 2612518 h 5907136"/>
              <a:gd name="connsiteX1174" fmla="*/ 5889764 w 12078891"/>
              <a:gd name="connsiteY1174" fmla="*/ 2591134 h 5907136"/>
              <a:gd name="connsiteX1175" fmla="*/ 5912163 w 12078891"/>
              <a:gd name="connsiteY1175" fmla="*/ 2569755 h 5907136"/>
              <a:gd name="connsiteX1176" fmla="*/ 10252389 w 12078891"/>
              <a:gd name="connsiteY1176" fmla="*/ 2562630 h 5907136"/>
              <a:gd name="connsiteX1177" fmla="*/ 10330784 w 12078891"/>
              <a:gd name="connsiteY1177" fmla="*/ 2640006 h 5907136"/>
              <a:gd name="connsiteX1178" fmla="*/ 10324691 w 12078891"/>
              <a:gd name="connsiteY1178" fmla="*/ 2670136 h 5907136"/>
              <a:gd name="connsiteX1179" fmla="*/ 10314641 w 12078891"/>
              <a:gd name="connsiteY1179" fmla="*/ 2684950 h 5907136"/>
              <a:gd name="connsiteX1180" fmla="*/ 10316531 w 12078891"/>
              <a:gd name="connsiteY1180" fmla="*/ 2686840 h 5907136"/>
              <a:gd name="connsiteX1181" fmla="*/ 10310422 w 12078891"/>
              <a:gd name="connsiteY1181" fmla="*/ 2692949 h 5907136"/>
              <a:gd name="connsiteX1182" fmla="*/ 10309702 w 12078891"/>
              <a:gd name="connsiteY1182" fmla="*/ 2692227 h 5907136"/>
              <a:gd name="connsiteX1183" fmla="*/ 10308004 w 12078891"/>
              <a:gd name="connsiteY1183" fmla="*/ 2694730 h 5907136"/>
              <a:gd name="connsiteX1184" fmla="*/ 10252389 w 12078891"/>
              <a:gd name="connsiteY1184" fmla="*/ 2717384 h 5907136"/>
              <a:gd name="connsiteX1185" fmla="*/ 10173994 w 12078891"/>
              <a:gd name="connsiteY1185" fmla="*/ 2640006 h 5907136"/>
              <a:gd name="connsiteX1186" fmla="*/ 10252389 w 12078891"/>
              <a:gd name="connsiteY1186" fmla="*/ 2562630 h 5907136"/>
              <a:gd name="connsiteX1187" fmla="*/ 6487394 w 12078891"/>
              <a:gd name="connsiteY1187" fmla="*/ 2547361 h 5907136"/>
              <a:gd name="connsiteX1188" fmla="*/ 6503684 w 12078891"/>
              <a:gd name="connsiteY1188" fmla="*/ 2563649 h 5907136"/>
              <a:gd name="connsiteX1189" fmla="*/ 6487394 w 12078891"/>
              <a:gd name="connsiteY1189" fmla="*/ 2579938 h 5907136"/>
              <a:gd name="connsiteX1190" fmla="*/ 6471104 w 12078891"/>
              <a:gd name="connsiteY1190" fmla="*/ 2563649 h 5907136"/>
              <a:gd name="connsiteX1191" fmla="*/ 6487394 w 12078891"/>
              <a:gd name="connsiteY1191" fmla="*/ 2547361 h 5907136"/>
              <a:gd name="connsiteX1192" fmla="*/ 10923328 w 12078891"/>
              <a:gd name="connsiteY1192" fmla="*/ 2546344 h 5907136"/>
              <a:gd name="connsiteX1193" fmla="*/ 10944708 w 12078891"/>
              <a:gd name="connsiteY1193" fmla="*/ 2567722 h 5907136"/>
              <a:gd name="connsiteX1194" fmla="*/ 10923328 w 12078891"/>
              <a:gd name="connsiteY1194" fmla="*/ 2589100 h 5907136"/>
              <a:gd name="connsiteX1195" fmla="*/ 10901948 w 12078891"/>
              <a:gd name="connsiteY1195" fmla="*/ 2567722 h 5907136"/>
              <a:gd name="connsiteX1196" fmla="*/ 10923328 w 12078891"/>
              <a:gd name="connsiteY1196" fmla="*/ 2546344 h 5907136"/>
              <a:gd name="connsiteX1197" fmla="*/ 591492 w 12078891"/>
              <a:gd name="connsiteY1197" fmla="*/ 2539209 h 5907136"/>
              <a:gd name="connsiteX1198" fmla="*/ 603710 w 12078891"/>
              <a:gd name="connsiteY1198" fmla="*/ 2551426 h 5907136"/>
              <a:gd name="connsiteX1199" fmla="*/ 591492 w 12078891"/>
              <a:gd name="connsiteY1199" fmla="*/ 2563643 h 5907136"/>
              <a:gd name="connsiteX1200" fmla="*/ 579275 w 12078891"/>
              <a:gd name="connsiteY1200" fmla="*/ 2551426 h 5907136"/>
              <a:gd name="connsiteX1201" fmla="*/ 591492 w 12078891"/>
              <a:gd name="connsiteY1201" fmla="*/ 2539209 h 5907136"/>
              <a:gd name="connsiteX1202" fmla="*/ 386905 w 12078891"/>
              <a:gd name="connsiteY1202" fmla="*/ 2534124 h 5907136"/>
              <a:gd name="connsiteX1203" fmla="*/ 405231 w 12078891"/>
              <a:gd name="connsiteY1203" fmla="*/ 2552451 h 5907136"/>
              <a:gd name="connsiteX1204" fmla="*/ 386905 w 12078891"/>
              <a:gd name="connsiteY1204" fmla="*/ 2570776 h 5907136"/>
              <a:gd name="connsiteX1205" fmla="*/ 368579 w 12078891"/>
              <a:gd name="connsiteY1205" fmla="*/ 2552451 h 5907136"/>
              <a:gd name="connsiteX1206" fmla="*/ 386905 w 12078891"/>
              <a:gd name="connsiteY1206" fmla="*/ 2534124 h 5907136"/>
              <a:gd name="connsiteX1207" fmla="*/ 3113437 w 12078891"/>
              <a:gd name="connsiteY1207" fmla="*/ 2528012 h 5907136"/>
              <a:gd name="connsiteX1208" fmla="*/ 3122602 w 12078891"/>
              <a:gd name="connsiteY1208" fmla="*/ 2537177 h 5907136"/>
              <a:gd name="connsiteX1209" fmla="*/ 3113437 w 12078891"/>
              <a:gd name="connsiteY1209" fmla="*/ 2546344 h 5907136"/>
              <a:gd name="connsiteX1210" fmla="*/ 3104277 w 12078891"/>
              <a:gd name="connsiteY1210" fmla="*/ 2537177 h 5907136"/>
              <a:gd name="connsiteX1211" fmla="*/ 3113437 w 12078891"/>
              <a:gd name="connsiteY1211" fmla="*/ 2528012 h 5907136"/>
              <a:gd name="connsiteX1212" fmla="*/ 5387857 w 12078891"/>
              <a:gd name="connsiteY1212" fmla="*/ 2519865 h 5907136"/>
              <a:gd name="connsiteX1213" fmla="*/ 5398041 w 12078891"/>
              <a:gd name="connsiteY1213" fmla="*/ 2530048 h 5907136"/>
              <a:gd name="connsiteX1214" fmla="*/ 5387857 w 12078891"/>
              <a:gd name="connsiteY1214" fmla="*/ 2540233 h 5907136"/>
              <a:gd name="connsiteX1215" fmla="*/ 5377677 w 12078891"/>
              <a:gd name="connsiteY1215" fmla="*/ 2530048 h 5907136"/>
              <a:gd name="connsiteX1216" fmla="*/ 5387857 w 12078891"/>
              <a:gd name="connsiteY1216" fmla="*/ 2519865 h 5907136"/>
              <a:gd name="connsiteX1217" fmla="*/ 11337701 w 12078891"/>
              <a:gd name="connsiteY1217" fmla="*/ 2517829 h 5907136"/>
              <a:gd name="connsiteX1218" fmla="*/ 11347882 w 12078891"/>
              <a:gd name="connsiteY1218" fmla="*/ 2528012 h 5907136"/>
              <a:gd name="connsiteX1219" fmla="*/ 11337701 w 12078891"/>
              <a:gd name="connsiteY1219" fmla="*/ 2538195 h 5907136"/>
              <a:gd name="connsiteX1220" fmla="*/ 11327520 w 12078891"/>
              <a:gd name="connsiteY1220" fmla="*/ 2528012 h 5907136"/>
              <a:gd name="connsiteX1221" fmla="*/ 11337701 w 12078891"/>
              <a:gd name="connsiteY1221" fmla="*/ 2517829 h 5907136"/>
              <a:gd name="connsiteX1222" fmla="*/ 5092607 w 12078891"/>
              <a:gd name="connsiteY1222" fmla="*/ 2499505 h 5907136"/>
              <a:gd name="connsiteX1223" fmla="*/ 5113983 w 12078891"/>
              <a:gd name="connsiteY1223" fmla="*/ 2519865 h 5907136"/>
              <a:gd name="connsiteX1224" fmla="*/ 5092607 w 12078891"/>
              <a:gd name="connsiteY1224" fmla="*/ 2540233 h 5907136"/>
              <a:gd name="connsiteX1225" fmla="*/ 5071229 w 12078891"/>
              <a:gd name="connsiteY1225" fmla="*/ 2519865 h 5907136"/>
              <a:gd name="connsiteX1226" fmla="*/ 5092607 w 12078891"/>
              <a:gd name="connsiteY1226" fmla="*/ 2499505 h 5907136"/>
              <a:gd name="connsiteX1227" fmla="*/ 7711170 w 12078891"/>
              <a:gd name="connsiteY1227" fmla="*/ 2493397 h 5907136"/>
              <a:gd name="connsiteX1228" fmla="*/ 7717279 w 12078891"/>
              <a:gd name="connsiteY1228" fmla="*/ 2499505 h 5907136"/>
              <a:gd name="connsiteX1229" fmla="*/ 7711170 w 12078891"/>
              <a:gd name="connsiteY1229" fmla="*/ 2505613 h 5907136"/>
              <a:gd name="connsiteX1230" fmla="*/ 7705061 w 12078891"/>
              <a:gd name="connsiteY1230" fmla="*/ 2499505 h 5907136"/>
              <a:gd name="connsiteX1231" fmla="*/ 7711170 w 12078891"/>
              <a:gd name="connsiteY1231" fmla="*/ 2493397 h 5907136"/>
              <a:gd name="connsiteX1232" fmla="*/ 11655354 w 12078891"/>
              <a:gd name="connsiteY1232" fmla="*/ 2472014 h 5907136"/>
              <a:gd name="connsiteX1233" fmla="*/ 11666553 w 12078891"/>
              <a:gd name="connsiteY1233" fmla="*/ 2483214 h 5907136"/>
              <a:gd name="connsiteX1234" fmla="*/ 11655354 w 12078891"/>
              <a:gd name="connsiteY1234" fmla="*/ 2493395 h 5907136"/>
              <a:gd name="connsiteX1235" fmla="*/ 11644154 w 12078891"/>
              <a:gd name="connsiteY1235" fmla="*/ 2483214 h 5907136"/>
              <a:gd name="connsiteX1236" fmla="*/ 11655354 w 12078891"/>
              <a:gd name="connsiteY1236" fmla="*/ 2472014 h 5907136"/>
              <a:gd name="connsiteX1237" fmla="*/ 1161657 w 12078891"/>
              <a:gd name="connsiteY1237" fmla="*/ 2462852 h 5907136"/>
              <a:gd name="connsiteX1238" fmla="*/ 1238016 w 12078891"/>
              <a:gd name="connsiteY1238" fmla="*/ 2539213 h 5907136"/>
              <a:gd name="connsiteX1239" fmla="*/ 1161657 w 12078891"/>
              <a:gd name="connsiteY1239" fmla="*/ 2615570 h 5907136"/>
              <a:gd name="connsiteX1240" fmla="*/ 1153260 w 12078891"/>
              <a:gd name="connsiteY1240" fmla="*/ 2613912 h 5907136"/>
              <a:gd name="connsiteX1241" fmla="*/ 1153543 w 12078891"/>
              <a:gd name="connsiteY1241" fmla="*/ 2614553 h 5907136"/>
              <a:gd name="connsiteX1242" fmla="*/ 1133180 w 12078891"/>
              <a:gd name="connsiteY1242" fmla="*/ 2634915 h 5907136"/>
              <a:gd name="connsiteX1243" fmla="*/ 1112818 w 12078891"/>
              <a:gd name="connsiteY1243" fmla="*/ 2614553 h 5907136"/>
              <a:gd name="connsiteX1244" fmla="*/ 1118521 w 12078891"/>
              <a:gd name="connsiteY1244" fmla="*/ 2600840 h 5907136"/>
              <a:gd name="connsiteX1245" fmla="*/ 1107443 w 12078891"/>
              <a:gd name="connsiteY1245" fmla="*/ 2593425 h 5907136"/>
              <a:gd name="connsiteX1246" fmla="*/ 1085299 w 12078891"/>
              <a:gd name="connsiteY1246" fmla="*/ 2539213 h 5907136"/>
              <a:gd name="connsiteX1247" fmla="*/ 1161657 w 12078891"/>
              <a:gd name="connsiteY1247" fmla="*/ 2462852 h 5907136"/>
              <a:gd name="connsiteX1248" fmla="*/ 7789564 w 12078891"/>
              <a:gd name="connsiteY1248" fmla="*/ 2417038 h 5907136"/>
              <a:gd name="connsiteX1249" fmla="*/ 7795674 w 12078891"/>
              <a:gd name="connsiteY1249" fmla="*/ 2423147 h 5907136"/>
              <a:gd name="connsiteX1250" fmla="*/ 7789564 w 12078891"/>
              <a:gd name="connsiteY1250" fmla="*/ 2429254 h 5907136"/>
              <a:gd name="connsiteX1251" fmla="*/ 7783456 w 12078891"/>
              <a:gd name="connsiteY1251" fmla="*/ 2423147 h 5907136"/>
              <a:gd name="connsiteX1252" fmla="*/ 7789564 w 12078891"/>
              <a:gd name="connsiteY1252" fmla="*/ 2417038 h 5907136"/>
              <a:gd name="connsiteX1253" fmla="*/ 8313895 w 12078891"/>
              <a:gd name="connsiteY1253" fmla="*/ 2398712 h 5907136"/>
              <a:gd name="connsiteX1254" fmla="*/ 8330185 w 12078891"/>
              <a:gd name="connsiteY1254" fmla="*/ 2415002 h 5907136"/>
              <a:gd name="connsiteX1255" fmla="*/ 8313895 w 12078891"/>
              <a:gd name="connsiteY1255" fmla="*/ 2431292 h 5907136"/>
              <a:gd name="connsiteX1256" fmla="*/ 8297605 w 12078891"/>
              <a:gd name="connsiteY1256" fmla="*/ 2415002 h 5907136"/>
              <a:gd name="connsiteX1257" fmla="*/ 8313895 w 12078891"/>
              <a:gd name="connsiteY1257" fmla="*/ 2398712 h 5907136"/>
              <a:gd name="connsiteX1258" fmla="*/ 10361328 w 12078891"/>
              <a:gd name="connsiteY1258" fmla="*/ 2390565 h 5907136"/>
              <a:gd name="connsiteX1259" fmla="*/ 10383726 w 12078891"/>
              <a:gd name="connsiteY1259" fmla="*/ 2412965 h 5907136"/>
              <a:gd name="connsiteX1260" fmla="*/ 10361328 w 12078891"/>
              <a:gd name="connsiteY1260" fmla="*/ 2435363 h 5907136"/>
              <a:gd name="connsiteX1261" fmla="*/ 10338929 w 12078891"/>
              <a:gd name="connsiteY1261" fmla="*/ 2412965 h 5907136"/>
              <a:gd name="connsiteX1262" fmla="*/ 10361328 w 12078891"/>
              <a:gd name="connsiteY1262" fmla="*/ 2390565 h 5907136"/>
              <a:gd name="connsiteX1263" fmla="*/ 1788833 w 12078891"/>
              <a:gd name="connsiteY1263" fmla="*/ 2370201 h 5907136"/>
              <a:gd name="connsiteX1264" fmla="*/ 1809196 w 12078891"/>
              <a:gd name="connsiteY1264" fmla="*/ 2390565 h 5907136"/>
              <a:gd name="connsiteX1265" fmla="*/ 1788833 w 12078891"/>
              <a:gd name="connsiteY1265" fmla="*/ 2410929 h 5907136"/>
              <a:gd name="connsiteX1266" fmla="*/ 1768472 w 12078891"/>
              <a:gd name="connsiteY1266" fmla="*/ 2390565 h 5907136"/>
              <a:gd name="connsiteX1267" fmla="*/ 1788833 w 12078891"/>
              <a:gd name="connsiteY1267" fmla="*/ 2370201 h 5907136"/>
              <a:gd name="connsiteX1268" fmla="*/ 8322040 w 12078891"/>
              <a:gd name="connsiteY1268" fmla="*/ 2351875 h 5907136"/>
              <a:gd name="connsiteX1269" fmla="*/ 8335275 w 12078891"/>
              <a:gd name="connsiteY1269" fmla="*/ 2365110 h 5907136"/>
              <a:gd name="connsiteX1270" fmla="*/ 8322040 w 12078891"/>
              <a:gd name="connsiteY1270" fmla="*/ 2378348 h 5907136"/>
              <a:gd name="connsiteX1271" fmla="*/ 8308804 w 12078891"/>
              <a:gd name="connsiteY1271" fmla="*/ 2365110 h 5907136"/>
              <a:gd name="connsiteX1272" fmla="*/ 8322040 w 12078891"/>
              <a:gd name="connsiteY1272" fmla="*/ 2351875 h 5907136"/>
              <a:gd name="connsiteX1273" fmla="*/ 1726739 w 12078891"/>
              <a:gd name="connsiteY1273" fmla="*/ 2338640 h 5907136"/>
              <a:gd name="connsiteX1274" fmla="*/ 1749137 w 12078891"/>
              <a:gd name="connsiteY1274" fmla="*/ 2361037 h 5907136"/>
              <a:gd name="connsiteX1275" fmla="*/ 1726739 w 12078891"/>
              <a:gd name="connsiteY1275" fmla="*/ 2383438 h 5907136"/>
              <a:gd name="connsiteX1276" fmla="*/ 1704340 w 12078891"/>
              <a:gd name="connsiteY1276" fmla="*/ 2361037 h 5907136"/>
              <a:gd name="connsiteX1277" fmla="*/ 1726739 w 12078891"/>
              <a:gd name="connsiteY1277" fmla="*/ 2338640 h 5907136"/>
              <a:gd name="connsiteX1278" fmla="*/ 5160810 w 12078891"/>
              <a:gd name="connsiteY1278" fmla="*/ 2317265 h 5907136"/>
              <a:gd name="connsiteX1279" fmla="*/ 5181174 w 12078891"/>
              <a:gd name="connsiteY1279" fmla="*/ 2337623 h 5907136"/>
              <a:gd name="connsiteX1280" fmla="*/ 5160810 w 12078891"/>
              <a:gd name="connsiteY1280" fmla="*/ 2357983 h 5907136"/>
              <a:gd name="connsiteX1281" fmla="*/ 5140448 w 12078891"/>
              <a:gd name="connsiteY1281" fmla="*/ 2337623 h 5907136"/>
              <a:gd name="connsiteX1282" fmla="*/ 5160810 w 12078891"/>
              <a:gd name="connsiteY1282" fmla="*/ 2317265 h 5907136"/>
              <a:gd name="connsiteX1283" fmla="*/ 5008114 w 12078891"/>
              <a:gd name="connsiteY1283" fmla="*/ 2306069 h 5907136"/>
              <a:gd name="connsiteX1284" fmla="*/ 5017273 w 12078891"/>
              <a:gd name="connsiteY1284" fmla="*/ 2315229 h 5907136"/>
              <a:gd name="connsiteX1285" fmla="*/ 5008114 w 12078891"/>
              <a:gd name="connsiteY1285" fmla="*/ 2324392 h 5907136"/>
              <a:gd name="connsiteX1286" fmla="*/ 4998954 w 12078891"/>
              <a:gd name="connsiteY1286" fmla="*/ 2315229 h 5907136"/>
              <a:gd name="connsiteX1287" fmla="*/ 5008114 w 12078891"/>
              <a:gd name="connsiteY1287" fmla="*/ 2306069 h 5907136"/>
              <a:gd name="connsiteX1288" fmla="*/ 6816246 w 12078891"/>
              <a:gd name="connsiteY1288" fmla="*/ 2280623 h 5907136"/>
              <a:gd name="connsiteX1289" fmla="*/ 6830500 w 12078891"/>
              <a:gd name="connsiteY1289" fmla="*/ 2294873 h 5907136"/>
              <a:gd name="connsiteX1290" fmla="*/ 6816246 w 12078891"/>
              <a:gd name="connsiteY1290" fmla="*/ 2309123 h 5907136"/>
              <a:gd name="connsiteX1291" fmla="*/ 6801992 w 12078891"/>
              <a:gd name="connsiteY1291" fmla="*/ 2294873 h 5907136"/>
              <a:gd name="connsiteX1292" fmla="*/ 6816246 w 12078891"/>
              <a:gd name="connsiteY1292" fmla="*/ 2280623 h 5907136"/>
              <a:gd name="connsiteX1293" fmla="*/ 7301887 w 12078891"/>
              <a:gd name="connsiteY1293" fmla="*/ 2233780 h 5907136"/>
              <a:gd name="connsiteX1294" fmla="*/ 7321231 w 12078891"/>
              <a:gd name="connsiteY1294" fmla="*/ 2253129 h 5907136"/>
              <a:gd name="connsiteX1295" fmla="*/ 7301887 w 12078891"/>
              <a:gd name="connsiteY1295" fmla="*/ 2272473 h 5907136"/>
              <a:gd name="connsiteX1296" fmla="*/ 7282543 w 12078891"/>
              <a:gd name="connsiteY1296" fmla="*/ 2253129 h 5907136"/>
              <a:gd name="connsiteX1297" fmla="*/ 7301887 w 12078891"/>
              <a:gd name="connsiteY1297" fmla="*/ 2233780 h 5907136"/>
              <a:gd name="connsiteX1298" fmla="*/ 11671645 w 12078891"/>
              <a:gd name="connsiteY1298" fmla="*/ 2219524 h 5907136"/>
              <a:gd name="connsiteX1299" fmla="*/ 11676735 w 12078891"/>
              <a:gd name="connsiteY1299" fmla="*/ 2224617 h 5907136"/>
              <a:gd name="connsiteX1300" fmla="*/ 11671645 w 12078891"/>
              <a:gd name="connsiteY1300" fmla="*/ 2229707 h 5907136"/>
              <a:gd name="connsiteX1301" fmla="*/ 11666554 w 12078891"/>
              <a:gd name="connsiteY1301" fmla="*/ 2224617 h 5907136"/>
              <a:gd name="connsiteX1302" fmla="*/ 11671645 w 12078891"/>
              <a:gd name="connsiteY1302" fmla="*/ 2219524 h 5907136"/>
              <a:gd name="connsiteX1303" fmla="*/ 10717669 w 12078891"/>
              <a:gd name="connsiteY1303" fmla="*/ 2192034 h 5907136"/>
              <a:gd name="connsiteX1304" fmla="*/ 10731923 w 12078891"/>
              <a:gd name="connsiteY1304" fmla="*/ 2206286 h 5907136"/>
              <a:gd name="connsiteX1305" fmla="*/ 10717669 w 12078891"/>
              <a:gd name="connsiteY1305" fmla="*/ 2220542 h 5907136"/>
              <a:gd name="connsiteX1306" fmla="*/ 10703416 w 12078891"/>
              <a:gd name="connsiteY1306" fmla="*/ 2206286 h 5907136"/>
              <a:gd name="connsiteX1307" fmla="*/ 10717669 w 12078891"/>
              <a:gd name="connsiteY1307" fmla="*/ 2192034 h 5907136"/>
              <a:gd name="connsiteX1308" fmla="*/ 4248637 w 12078891"/>
              <a:gd name="connsiteY1308" fmla="*/ 2184910 h 5907136"/>
              <a:gd name="connsiteX1309" fmla="*/ 4276129 w 12078891"/>
              <a:gd name="connsiteY1309" fmla="*/ 2212394 h 5907136"/>
              <a:gd name="connsiteX1310" fmla="*/ 4248637 w 12078891"/>
              <a:gd name="connsiteY1310" fmla="*/ 2239891 h 5907136"/>
              <a:gd name="connsiteX1311" fmla="*/ 4221154 w 12078891"/>
              <a:gd name="connsiteY1311" fmla="*/ 2212394 h 5907136"/>
              <a:gd name="connsiteX1312" fmla="*/ 4248637 w 12078891"/>
              <a:gd name="connsiteY1312" fmla="*/ 2184910 h 5907136"/>
              <a:gd name="connsiteX1313" fmla="*/ 10552733 w 12078891"/>
              <a:gd name="connsiteY1313" fmla="*/ 2163530 h 5907136"/>
              <a:gd name="connsiteX1314" fmla="*/ 10558842 w 12078891"/>
              <a:gd name="connsiteY1314" fmla="*/ 2169638 h 5907136"/>
              <a:gd name="connsiteX1315" fmla="*/ 10552733 w 12078891"/>
              <a:gd name="connsiteY1315" fmla="*/ 2174729 h 5907136"/>
              <a:gd name="connsiteX1316" fmla="*/ 10546625 w 12078891"/>
              <a:gd name="connsiteY1316" fmla="*/ 2169638 h 5907136"/>
              <a:gd name="connsiteX1317" fmla="*/ 10552733 w 12078891"/>
              <a:gd name="connsiteY1317" fmla="*/ 2163530 h 5907136"/>
              <a:gd name="connsiteX1318" fmla="*/ 11573905 w 12078891"/>
              <a:gd name="connsiteY1318" fmla="*/ 2144178 h 5907136"/>
              <a:gd name="connsiteX1319" fmla="*/ 11586122 w 12078891"/>
              <a:gd name="connsiteY1319" fmla="*/ 2155377 h 5907136"/>
              <a:gd name="connsiteX1320" fmla="*/ 11573905 w 12078891"/>
              <a:gd name="connsiteY1320" fmla="*/ 2166575 h 5907136"/>
              <a:gd name="connsiteX1321" fmla="*/ 11561687 w 12078891"/>
              <a:gd name="connsiteY1321" fmla="*/ 2155377 h 5907136"/>
              <a:gd name="connsiteX1322" fmla="*/ 11573905 w 12078891"/>
              <a:gd name="connsiteY1322" fmla="*/ 2144178 h 5907136"/>
              <a:gd name="connsiteX1323" fmla="*/ 10875476 w 12078891"/>
              <a:gd name="connsiteY1323" fmla="*/ 2060694 h 5907136"/>
              <a:gd name="connsiteX1324" fmla="*/ 10883622 w 12078891"/>
              <a:gd name="connsiteY1324" fmla="*/ 2068840 h 5907136"/>
              <a:gd name="connsiteX1325" fmla="*/ 10875476 w 12078891"/>
              <a:gd name="connsiteY1325" fmla="*/ 2076984 h 5907136"/>
              <a:gd name="connsiteX1326" fmla="*/ 10867332 w 12078891"/>
              <a:gd name="connsiteY1326" fmla="*/ 2068840 h 5907136"/>
              <a:gd name="connsiteX1327" fmla="*/ 10875476 w 12078891"/>
              <a:gd name="connsiteY1327" fmla="*/ 2060694 h 5907136"/>
              <a:gd name="connsiteX1328" fmla="*/ 9976480 w 12078891"/>
              <a:gd name="connsiteY1328" fmla="*/ 2052572 h 5907136"/>
              <a:gd name="connsiteX1329" fmla="*/ 10023313 w 12078891"/>
              <a:gd name="connsiteY1329" fmla="*/ 2099390 h 5907136"/>
              <a:gd name="connsiteX1330" fmla="*/ 9976480 w 12078891"/>
              <a:gd name="connsiteY1330" fmla="*/ 2146221 h 5907136"/>
              <a:gd name="connsiteX1331" fmla="*/ 9929646 w 12078891"/>
              <a:gd name="connsiteY1331" fmla="*/ 2099390 h 5907136"/>
              <a:gd name="connsiteX1332" fmla="*/ 9976480 w 12078891"/>
              <a:gd name="connsiteY1332" fmla="*/ 2052572 h 5907136"/>
              <a:gd name="connsiteX1333" fmla="*/ 8217174 w 12078891"/>
              <a:gd name="connsiteY1333" fmla="*/ 2041361 h 5907136"/>
              <a:gd name="connsiteX1334" fmla="*/ 8257898 w 12078891"/>
              <a:gd name="connsiteY1334" fmla="*/ 2082087 h 5907136"/>
              <a:gd name="connsiteX1335" fmla="*/ 8217174 w 12078891"/>
              <a:gd name="connsiteY1335" fmla="*/ 2122802 h 5907136"/>
              <a:gd name="connsiteX1336" fmla="*/ 8176449 w 12078891"/>
              <a:gd name="connsiteY1336" fmla="*/ 2082087 h 5907136"/>
              <a:gd name="connsiteX1337" fmla="*/ 8217174 w 12078891"/>
              <a:gd name="connsiteY1337" fmla="*/ 2041361 h 5907136"/>
              <a:gd name="connsiteX1338" fmla="*/ 11389625 w 12078891"/>
              <a:gd name="connsiteY1338" fmla="*/ 2007776 h 5907136"/>
              <a:gd name="connsiteX1339" fmla="*/ 11401843 w 12078891"/>
              <a:gd name="connsiteY1339" fmla="*/ 2019993 h 5907136"/>
              <a:gd name="connsiteX1340" fmla="*/ 11389625 w 12078891"/>
              <a:gd name="connsiteY1340" fmla="*/ 2032209 h 5907136"/>
              <a:gd name="connsiteX1341" fmla="*/ 11377408 w 12078891"/>
              <a:gd name="connsiteY1341" fmla="*/ 2019993 h 5907136"/>
              <a:gd name="connsiteX1342" fmla="*/ 11389625 w 12078891"/>
              <a:gd name="connsiteY1342" fmla="*/ 2007776 h 5907136"/>
              <a:gd name="connsiteX1343" fmla="*/ 11089281 w 12078891"/>
              <a:gd name="connsiteY1343" fmla="*/ 1971100 h 5907136"/>
              <a:gd name="connsiteX1344" fmla="*/ 11094371 w 12078891"/>
              <a:gd name="connsiteY1344" fmla="*/ 1976191 h 5907136"/>
              <a:gd name="connsiteX1345" fmla="*/ 11089281 w 12078891"/>
              <a:gd name="connsiteY1345" fmla="*/ 1981281 h 5907136"/>
              <a:gd name="connsiteX1346" fmla="*/ 11084190 w 12078891"/>
              <a:gd name="connsiteY1346" fmla="*/ 1976191 h 5907136"/>
              <a:gd name="connsiteX1347" fmla="*/ 11089281 w 12078891"/>
              <a:gd name="connsiteY1347" fmla="*/ 1971100 h 5907136"/>
              <a:gd name="connsiteX1348" fmla="*/ 607782 w 12078891"/>
              <a:gd name="connsiteY1348" fmla="*/ 1958886 h 5907136"/>
              <a:gd name="connsiteX1349" fmla="*/ 627126 w 12078891"/>
              <a:gd name="connsiteY1349" fmla="*/ 1978230 h 5907136"/>
              <a:gd name="connsiteX1350" fmla="*/ 607782 w 12078891"/>
              <a:gd name="connsiteY1350" fmla="*/ 1997575 h 5907136"/>
              <a:gd name="connsiteX1351" fmla="*/ 588438 w 12078891"/>
              <a:gd name="connsiteY1351" fmla="*/ 1978230 h 5907136"/>
              <a:gd name="connsiteX1352" fmla="*/ 607782 w 12078891"/>
              <a:gd name="connsiteY1352" fmla="*/ 1958886 h 5907136"/>
              <a:gd name="connsiteX1353" fmla="*/ 8754740 w 12078891"/>
              <a:gd name="connsiteY1353" fmla="*/ 1924294 h 5907136"/>
              <a:gd name="connsiteX1354" fmla="*/ 8760849 w 12078891"/>
              <a:gd name="connsiteY1354" fmla="*/ 1930402 h 5907136"/>
              <a:gd name="connsiteX1355" fmla="*/ 8754740 w 12078891"/>
              <a:gd name="connsiteY1355" fmla="*/ 1936513 h 5907136"/>
              <a:gd name="connsiteX1356" fmla="*/ 8748631 w 12078891"/>
              <a:gd name="connsiteY1356" fmla="*/ 1930402 h 5907136"/>
              <a:gd name="connsiteX1357" fmla="*/ 8754740 w 12078891"/>
              <a:gd name="connsiteY1357" fmla="*/ 1924294 h 5907136"/>
              <a:gd name="connsiteX1358" fmla="*/ 6224720 w 12078891"/>
              <a:gd name="connsiteY1358" fmla="*/ 1894771 h 5907136"/>
              <a:gd name="connsiteX1359" fmla="*/ 6230829 w 12078891"/>
              <a:gd name="connsiteY1359" fmla="*/ 1900877 h 5907136"/>
              <a:gd name="connsiteX1360" fmla="*/ 6224720 w 12078891"/>
              <a:gd name="connsiteY1360" fmla="*/ 1906983 h 5907136"/>
              <a:gd name="connsiteX1361" fmla="*/ 6218611 w 12078891"/>
              <a:gd name="connsiteY1361" fmla="*/ 1900877 h 5907136"/>
              <a:gd name="connsiteX1362" fmla="*/ 6224720 w 12078891"/>
              <a:gd name="connsiteY1362" fmla="*/ 1894771 h 5907136"/>
              <a:gd name="connsiteX1363" fmla="*/ 6900749 w 12078891"/>
              <a:gd name="connsiteY1363" fmla="*/ 1835719 h 5907136"/>
              <a:gd name="connsiteX1364" fmla="*/ 6913985 w 12078891"/>
              <a:gd name="connsiteY1364" fmla="*/ 1848957 h 5907136"/>
              <a:gd name="connsiteX1365" fmla="*/ 6900749 w 12078891"/>
              <a:gd name="connsiteY1365" fmla="*/ 1862192 h 5907136"/>
              <a:gd name="connsiteX1366" fmla="*/ 6887514 w 12078891"/>
              <a:gd name="connsiteY1366" fmla="*/ 1848957 h 5907136"/>
              <a:gd name="connsiteX1367" fmla="*/ 6900749 w 12078891"/>
              <a:gd name="connsiteY1367" fmla="*/ 1835719 h 5907136"/>
              <a:gd name="connsiteX1368" fmla="*/ 3320114 w 12078891"/>
              <a:gd name="connsiteY1368" fmla="*/ 1834701 h 5907136"/>
              <a:gd name="connsiteX1369" fmla="*/ 3324187 w 12078891"/>
              <a:gd name="connsiteY1369" fmla="*/ 1838772 h 5907136"/>
              <a:gd name="connsiteX1370" fmla="*/ 3320114 w 12078891"/>
              <a:gd name="connsiteY1370" fmla="*/ 1842845 h 5907136"/>
              <a:gd name="connsiteX1371" fmla="*/ 3316042 w 12078891"/>
              <a:gd name="connsiteY1371" fmla="*/ 1838772 h 5907136"/>
              <a:gd name="connsiteX1372" fmla="*/ 3320114 w 12078891"/>
              <a:gd name="connsiteY1372" fmla="*/ 1834701 h 5907136"/>
              <a:gd name="connsiteX1373" fmla="*/ 6968963 w 12078891"/>
              <a:gd name="connsiteY1373" fmla="*/ 1829583 h 5907136"/>
              <a:gd name="connsiteX1374" fmla="*/ 6972017 w 12078891"/>
              <a:gd name="connsiteY1374" fmla="*/ 1832637 h 5907136"/>
              <a:gd name="connsiteX1375" fmla="*/ 6968963 w 12078891"/>
              <a:gd name="connsiteY1375" fmla="*/ 1835691 h 5907136"/>
              <a:gd name="connsiteX1376" fmla="*/ 6965909 w 12078891"/>
              <a:gd name="connsiteY1376" fmla="*/ 1832637 h 5907136"/>
              <a:gd name="connsiteX1377" fmla="*/ 6968963 w 12078891"/>
              <a:gd name="connsiteY1377" fmla="*/ 1829583 h 5907136"/>
              <a:gd name="connsiteX1378" fmla="*/ 5026434 w 12078891"/>
              <a:gd name="connsiteY1378" fmla="*/ 1816374 h 5907136"/>
              <a:gd name="connsiteX1379" fmla="*/ 5031521 w 12078891"/>
              <a:gd name="connsiteY1379" fmla="*/ 1821463 h 5907136"/>
              <a:gd name="connsiteX1380" fmla="*/ 5026434 w 12078891"/>
              <a:gd name="connsiteY1380" fmla="*/ 1826554 h 5907136"/>
              <a:gd name="connsiteX1381" fmla="*/ 5021344 w 12078891"/>
              <a:gd name="connsiteY1381" fmla="*/ 1821463 h 5907136"/>
              <a:gd name="connsiteX1382" fmla="*/ 5026434 w 12078891"/>
              <a:gd name="connsiteY1382" fmla="*/ 1816374 h 5907136"/>
              <a:gd name="connsiteX1383" fmla="*/ 1693109 w 12078891"/>
              <a:gd name="connsiteY1383" fmla="*/ 1810250 h 5907136"/>
              <a:gd name="connsiteX1384" fmla="*/ 1722634 w 12078891"/>
              <a:gd name="connsiteY1384" fmla="*/ 1839778 h 5907136"/>
              <a:gd name="connsiteX1385" fmla="*/ 1693109 w 12078891"/>
              <a:gd name="connsiteY1385" fmla="*/ 1869303 h 5907136"/>
              <a:gd name="connsiteX1386" fmla="*/ 1663584 w 12078891"/>
              <a:gd name="connsiteY1386" fmla="*/ 1839778 h 5907136"/>
              <a:gd name="connsiteX1387" fmla="*/ 1693109 w 12078891"/>
              <a:gd name="connsiteY1387" fmla="*/ 1810250 h 5907136"/>
              <a:gd name="connsiteX1388" fmla="*/ 466263 w 12078891"/>
              <a:gd name="connsiteY1388" fmla="*/ 1806168 h 5907136"/>
              <a:gd name="connsiteX1389" fmla="*/ 470336 w 12078891"/>
              <a:gd name="connsiteY1389" fmla="*/ 1810240 h 5907136"/>
              <a:gd name="connsiteX1390" fmla="*/ 466263 w 12078891"/>
              <a:gd name="connsiteY1390" fmla="*/ 1814313 h 5907136"/>
              <a:gd name="connsiteX1391" fmla="*/ 462191 w 12078891"/>
              <a:gd name="connsiteY1391" fmla="*/ 1810240 h 5907136"/>
              <a:gd name="connsiteX1392" fmla="*/ 466263 w 12078891"/>
              <a:gd name="connsiteY1392" fmla="*/ 1806168 h 5907136"/>
              <a:gd name="connsiteX1393" fmla="*/ 11028194 w 12078891"/>
              <a:gd name="connsiteY1393" fmla="*/ 1801104 h 5907136"/>
              <a:gd name="connsiteX1394" fmla="*/ 11040412 w 12078891"/>
              <a:gd name="connsiteY1394" fmla="*/ 1813323 h 5907136"/>
              <a:gd name="connsiteX1395" fmla="*/ 11028194 w 12078891"/>
              <a:gd name="connsiteY1395" fmla="*/ 1825541 h 5907136"/>
              <a:gd name="connsiteX1396" fmla="*/ 11015977 w 12078891"/>
              <a:gd name="connsiteY1396" fmla="*/ 1813323 h 5907136"/>
              <a:gd name="connsiteX1397" fmla="*/ 11028194 w 12078891"/>
              <a:gd name="connsiteY1397" fmla="*/ 1801104 h 5907136"/>
              <a:gd name="connsiteX1398" fmla="*/ 9489820 w 12078891"/>
              <a:gd name="connsiteY1398" fmla="*/ 1800068 h 5907136"/>
              <a:gd name="connsiteX1399" fmla="*/ 9524436 w 12078891"/>
              <a:gd name="connsiteY1399" fmla="*/ 1834686 h 5907136"/>
              <a:gd name="connsiteX1400" fmla="*/ 9489820 w 12078891"/>
              <a:gd name="connsiteY1400" fmla="*/ 1869303 h 5907136"/>
              <a:gd name="connsiteX1401" fmla="*/ 9455204 w 12078891"/>
              <a:gd name="connsiteY1401" fmla="*/ 1834686 h 5907136"/>
              <a:gd name="connsiteX1402" fmla="*/ 9489820 w 12078891"/>
              <a:gd name="connsiteY1402" fmla="*/ 1800068 h 5907136"/>
              <a:gd name="connsiteX1403" fmla="*/ 10635201 w 12078891"/>
              <a:gd name="connsiteY1403" fmla="*/ 1799039 h 5907136"/>
              <a:gd name="connsiteX1404" fmla="*/ 10642329 w 12078891"/>
              <a:gd name="connsiteY1404" fmla="*/ 1806166 h 5907136"/>
              <a:gd name="connsiteX1405" fmla="*/ 10635201 w 12078891"/>
              <a:gd name="connsiteY1405" fmla="*/ 1813293 h 5907136"/>
              <a:gd name="connsiteX1406" fmla="*/ 10628075 w 12078891"/>
              <a:gd name="connsiteY1406" fmla="*/ 1806166 h 5907136"/>
              <a:gd name="connsiteX1407" fmla="*/ 10635201 w 12078891"/>
              <a:gd name="connsiteY1407" fmla="*/ 1799039 h 5907136"/>
              <a:gd name="connsiteX1408" fmla="*/ 8181540 w 12078891"/>
              <a:gd name="connsiteY1408" fmla="*/ 1798022 h 5907136"/>
              <a:gd name="connsiteX1409" fmla="*/ 8186630 w 12078891"/>
              <a:gd name="connsiteY1409" fmla="*/ 1803111 h 5907136"/>
              <a:gd name="connsiteX1410" fmla="*/ 8181540 w 12078891"/>
              <a:gd name="connsiteY1410" fmla="*/ 1808202 h 5907136"/>
              <a:gd name="connsiteX1411" fmla="*/ 8176449 w 12078891"/>
              <a:gd name="connsiteY1411" fmla="*/ 1803111 h 5907136"/>
              <a:gd name="connsiteX1412" fmla="*/ 8181540 w 12078891"/>
              <a:gd name="connsiteY1412" fmla="*/ 1798022 h 5907136"/>
              <a:gd name="connsiteX1413" fmla="*/ 5724840 w 12078891"/>
              <a:gd name="connsiteY1413" fmla="*/ 1792952 h 5907136"/>
              <a:gd name="connsiteX1414" fmla="*/ 5730949 w 12078891"/>
              <a:gd name="connsiteY1414" fmla="*/ 1799061 h 5907136"/>
              <a:gd name="connsiteX1415" fmla="*/ 5724840 w 12078891"/>
              <a:gd name="connsiteY1415" fmla="*/ 1805170 h 5907136"/>
              <a:gd name="connsiteX1416" fmla="*/ 5718734 w 12078891"/>
              <a:gd name="connsiteY1416" fmla="*/ 1799061 h 5907136"/>
              <a:gd name="connsiteX1417" fmla="*/ 5724840 w 12078891"/>
              <a:gd name="connsiteY1417" fmla="*/ 1792952 h 5907136"/>
              <a:gd name="connsiteX1418" fmla="*/ 10191302 w 12078891"/>
              <a:gd name="connsiteY1418" fmla="*/ 1791912 h 5907136"/>
              <a:gd name="connsiteX1419" fmla="*/ 10204538 w 12078891"/>
              <a:gd name="connsiteY1419" fmla="*/ 1805147 h 5907136"/>
              <a:gd name="connsiteX1420" fmla="*/ 10191302 w 12078891"/>
              <a:gd name="connsiteY1420" fmla="*/ 1818383 h 5907136"/>
              <a:gd name="connsiteX1421" fmla="*/ 10178067 w 12078891"/>
              <a:gd name="connsiteY1421" fmla="*/ 1805147 h 5907136"/>
              <a:gd name="connsiteX1422" fmla="*/ 10191302 w 12078891"/>
              <a:gd name="connsiteY1422" fmla="*/ 1791912 h 5907136"/>
              <a:gd name="connsiteX1423" fmla="*/ 5611817 w 12078891"/>
              <a:gd name="connsiteY1423" fmla="*/ 1782750 h 5907136"/>
              <a:gd name="connsiteX1424" fmla="*/ 5613854 w 12078891"/>
              <a:gd name="connsiteY1424" fmla="*/ 1784786 h 5907136"/>
              <a:gd name="connsiteX1425" fmla="*/ 5611817 w 12078891"/>
              <a:gd name="connsiteY1425" fmla="*/ 1786822 h 5907136"/>
              <a:gd name="connsiteX1426" fmla="*/ 5609781 w 12078891"/>
              <a:gd name="connsiteY1426" fmla="*/ 1784786 h 5907136"/>
              <a:gd name="connsiteX1427" fmla="*/ 5611817 w 12078891"/>
              <a:gd name="connsiteY1427" fmla="*/ 1782750 h 5907136"/>
              <a:gd name="connsiteX1428" fmla="*/ 2172677 w 12078891"/>
              <a:gd name="connsiteY1428" fmla="*/ 1781757 h 5907136"/>
              <a:gd name="connsiteX1429" fmla="*/ 2195074 w 12078891"/>
              <a:gd name="connsiteY1429" fmla="*/ 1804157 h 5907136"/>
              <a:gd name="connsiteX1430" fmla="*/ 2172677 w 12078891"/>
              <a:gd name="connsiteY1430" fmla="*/ 1826554 h 5907136"/>
              <a:gd name="connsiteX1431" fmla="*/ 2150279 w 12078891"/>
              <a:gd name="connsiteY1431" fmla="*/ 1804157 h 5907136"/>
              <a:gd name="connsiteX1432" fmla="*/ 2172677 w 12078891"/>
              <a:gd name="connsiteY1432" fmla="*/ 1781757 h 5907136"/>
              <a:gd name="connsiteX1433" fmla="*/ 8210047 w 12078891"/>
              <a:gd name="connsiteY1433" fmla="*/ 1762412 h 5907136"/>
              <a:gd name="connsiteX1434" fmla="*/ 8219210 w 12078891"/>
              <a:gd name="connsiteY1434" fmla="*/ 1771574 h 5907136"/>
              <a:gd name="connsiteX1435" fmla="*/ 8210047 w 12078891"/>
              <a:gd name="connsiteY1435" fmla="*/ 1780737 h 5907136"/>
              <a:gd name="connsiteX1436" fmla="*/ 8200884 w 12078891"/>
              <a:gd name="connsiteY1436" fmla="*/ 1771574 h 5907136"/>
              <a:gd name="connsiteX1437" fmla="*/ 8210047 w 12078891"/>
              <a:gd name="connsiteY1437" fmla="*/ 1762412 h 5907136"/>
              <a:gd name="connsiteX1438" fmla="*/ 559930 w 12078891"/>
              <a:gd name="connsiteY1438" fmla="*/ 1753225 h 5907136"/>
              <a:gd name="connsiteX1439" fmla="*/ 572147 w 12078891"/>
              <a:gd name="connsiteY1439" fmla="*/ 1765442 h 5907136"/>
              <a:gd name="connsiteX1440" fmla="*/ 559930 w 12078891"/>
              <a:gd name="connsiteY1440" fmla="*/ 1777660 h 5907136"/>
              <a:gd name="connsiteX1441" fmla="*/ 547713 w 12078891"/>
              <a:gd name="connsiteY1441" fmla="*/ 1765442 h 5907136"/>
              <a:gd name="connsiteX1442" fmla="*/ 559930 w 12078891"/>
              <a:gd name="connsiteY1442" fmla="*/ 1753225 h 5907136"/>
              <a:gd name="connsiteX1443" fmla="*/ 6170759 w 12078891"/>
              <a:gd name="connsiteY1443" fmla="*/ 1745079 h 5907136"/>
              <a:gd name="connsiteX1444" fmla="*/ 6179922 w 12078891"/>
              <a:gd name="connsiteY1444" fmla="*/ 1754241 h 5907136"/>
              <a:gd name="connsiteX1445" fmla="*/ 6170759 w 12078891"/>
              <a:gd name="connsiteY1445" fmla="*/ 1763405 h 5907136"/>
              <a:gd name="connsiteX1446" fmla="*/ 6160578 w 12078891"/>
              <a:gd name="connsiteY1446" fmla="*/ 1754241 h 5907136"/>
              <a:gd name="connsiteX1447" fmla="*/ 6170759 w 12078891"/>
              <a:gd name="connsiteY1447" fmla="*/ 1745079 h 5907136"/>
              <a:gd name="connsiteX1448" fmla="*/ 7806873 w 12078891"/>
              <a:gd name="connsiteY1448" fmla="*/ 1737952 h 5907136"/>
              <a:gd name="connsiteX1449" fmla="*/ 7811963 w 12078891"/>
              <a:gd name="connsiteY1449" fmla="*/ 1743043 h 5907136"/>
              <a:gd name="connsiteX1450" fmla="*/ 7806873 w 12078891"/>
              <a:gd name="connsiteY1450" fmla="*/ 1748133 h 5907136"/>
              <a:gd name="connsiteX1451" fmla="*/ 7801782 w 12078891"/>
              <a:gd name="connsiteY1451" fmla="*/ 1743043 h 5907136"/>
              <a:gd name="connsiteX1452" fmla="*/ 7806873 w 12078891"/>
              <a:gd name="connsiteY1452" fmla="*/ 1737952 h 5907136"/>
              <a:gd name="connsiteX1453" fmla="*/ 961068 w 12078891"/>
              <a:gd name="connsiteY1453" fmla="*/ 1706391 h 5907136"/>
              <a:gd name="connsiteX1454" fmla="*/ 967176 w 12078891"/>
              <a:gd name="connsiteY1454" fmla="*/ 1712500 h 5907136"/>
              <a:gd name="connsiteX1455" fmla="*/ 961068 w 12078891"/>
              <a:gd name="connsiteY1455" fmla="*/ 1718608 h 5907136"/>
              <a:gd name="connsiteX1456" fmla="*/ 954959 w 12078891"/>
              <a:gd name="connsiteY1456" fmla="*/ 1712500 h 5907136"/>
              <a:gd name="connsiteX1457" fmla="*/ 961068 w 12078891"/>
              <a:gd name="connsiteY1457" fmla="*/ 1706391 h 5907136"/>
              <a:gd name="connsiteX1458" fmla="*/ 4813613 w 12078891"/>
              <a:gd name="connsiteY1458" fmla="*/ 1703336 h 5907136"/>
              <a:gd name="connsiteX1459" fmla="*/ 4817688 w 12078891"/>
              <a:gd name="connsiteY1459" fmla="*/ 1707408 h 5907136"/>
              <a:gd name="connsiteX1460" fmla="*/ 4813613 w 12078891"/>
              <a:gd name="connsiteY1460" fmla="*/ 1711481 h 5907136"/>
              <a:gd name="connsiteX1461" fmla="*/ 4809541 w 12078891"/>
              <a:gd name="connsiteY1461" fmla="*/ 1707408 h 5907136"/>
              <a:gd name="connsiteX1462" fmla="*/ 4813613 w 12078891"/>
              <a:gd name="connsiteY1462" fmla="*/ 1703336 h 5907136"/>
              <a:gd name="connsiteX1463" fmla="*/ 4269970 w 12078891"/>
              <a:gd name="connsiteY1463" fmla="*/ 1698253 h 5907136"/>
              <a:gd name="connsiteX1464" fmla="*/ 4300511 w 12078891"/>
              <a:gd name="connsiteY1464" fmla="*/ 1728798 h 5907136"/>
              <a:gd name="connsiteX1465" fmla="*/ 4269970 w 12078891"/>
              <a:gd name="connsiteY1465" fmla="*/ 1758324 h 5907136"/>
              <a:gd name="connsiteX1466" fmla="*/ 4239427 w 12078891"/>
              <a:gd name="connsiteY1466" fmla="*/ 1728798 h 5907136"/>
              <a:gd name="connsiteX1467" fmla="*/ 4269970 w 12078891"/>
              <a:gd name="connsiteY1467" fmla="*/ 1698253 h 5907136"/>
              <a:gd name="connsiteX1468" fmla="*/ 7008670 w 12078891"/>
              <a:gd name="connsiteY1468" fmla="*/ 1697244 h 5907136"/>
              <a:gd name="connsiteX1469" fmla="*/ 7013760 w 12078891"/>
              <a:gd name="connsiteY1469" fmla="*/ 1702335 h 5907136"/>
              <a:gd name="connsiteX1470" fmla="*/ 7008670 w 12078891"/>
              <a:gd name="connsiteY1470" fmla="*/ 1707425 h 5907136"/>
              <a:gd name="connsiteX1471" fmla="*/ 7003579 w 12078891"/>
              <a:gd name="connsiteY1471" fmla="*/ 1702335 h 5907136"/>
              <a:gd name="connsiteX1472" fmla="*/ 7008670 w 12078891"/>
              <a:gd name="connsiteY1472" fmla="*/ 1697244 h 5907136"/>
              <a:gd name="connsiteX1473" fmla="*/ 3364842 w 12078891"/>
              <a:gd name="connsiteY1473" fmla="*/ 1697228 h 5907136"/>
              <a:gd name="connsiteX1474" fmla="*/ 3370952 w 12078891"/>
              <a:gd name="connsiteY1474" fmla="*/ 1703336 h 5907136"/>
              <a:gd name="connsiteX1475" fmla="*/ 3364842 w 12078891"/>
              <a:gd name="connsiteY1475" fmla="*/ 1709445 h 5907136"/>
              <a:gd name="connsiteX1476" fmla="*/ 3358734 w 12078891"/>
              <a:gd name="connsiteY1476" fmla="*/ 1703336 h 5907136"/>
              <a:gd name="connsiteX1477" fmla="*/ 3364842 w 12078891"/>
              <a:gd name="connsiteY1477" fmla="*/ 1697228 h 5907136"/>
              <a:gd name="connsiteX1478" fmla="*/ 1989412 w 12078891"/>
              <a:gd name="connsiteY1478" fmla="*/ 1695213 h 5907136"/>
              <a:gd name="connsiteX1479" fmla="*/ 2000613 w 12078891"/>
              <a:gd name="connsiteY1479" fmla="*/ 1706413 h 5907136"/>
              <a:gd name="connsiteX1480" fmla="*/ 1989412 w 12078891"/>
              <a:gd name="connsiteY1480" fmla="*/ 1717613 h 5907136"/>
              <a:gd name="connsiteX1481" fmla="*/ 1978214 w 12078891"/>
              <a:gd name="connsiteY1481" fmla="*/ 1706413 h 5907136"/>
              <a:gd name="connsiteX1482" fmla="*/ 1989412 w 12078891"/>
              <a:gd name="connsiteY1482" fmla="*/ 1695213 h 5907136"/>
              <a:gd name="connsiteX1483" fmla="*/ 3038026 w 12078891"/>
              <a:gd name="connsiteY1483" fmla="*/ 1681956 h 5907136"/>
              <a:gd name="connsiteX1484" fmla="*/ 3040062 w 12078891"/>
              <a:gd name="connsiteY1484" fmla="*/ 1683992 h 5907136"/>
              <a:gd name="connsiteX1485" fmla="*/ 3038026 w 12078891"/>
              <a:gd name="connsiteY1485" fmla="*/ 1686029 h 5907136"/>
              <a:gd name="connsiteX1486" fmla="*/ 3035990 w 12078891"/>
              <a:gd name="connsiteY1486" fmla="*/ 1683992 h 5907136"/>
              <a:gd name="connsiteX1487" fmla="*/ 3038026 w 12078891"/>
              <a:gd name="connsiteY1487" fmla="*/ 1681956 h 5907136"/>
              <a:gd name="connsiteX1488" fmla="*/ 2787638 w 12078891"/>
              <a:gd name="connsiteY1488" fmla="*/ 1677907 h 5907136"/>
              <a:gd name="connsiteX1489" fmla="*/ 2803927 w 12078891"/>
              <a:gd name="connsiteY1489" fmla="*/ 1694197 h 5907136"/>
              <a:gd name="connsiteX1490" fmla="*/ 2787638 w 12078891"/>
              <a:gd name="connsiteY1490" fmla="*/ 1710486 h 5907136"/>
              <a:gd name="connsiteX1491" fmla="*/ 2771350 w 12078891"/>
              <a:gd name="connsiteY1491" fmla="*/ 1694197 h 5907136"/>
              <a:gd name="connsiteX1492" fmla="*/ 2787638 w 12078891"/>
              <a:gd name="connsiteY1492" fmla="*/ 1677907 h 5907136"/>
              <a:gd name="connsiteX1493" fmla="*/ 8908476 w 12078891"/>
              <a:gd name="connsiteY1493" fmla="*/ 1670778 h 5907136"/>
              <a:gd name="connsiteX1494" fmla="*/ 8913566 w 12078891"/>
              <a:gd name="connsiteY1494" fmla="*/ 1675869 h 5907136"/>
              <a:gd name="connsiteX1495" fmla="*/ 8908476 w 12078891"/>
              <a:gd name="connsiteY1495" fmla="*/ 1680959 h 5907136"/>
              <a:gd name="connsiteX1496" fmla="*/ 8903385 w 12078891"/>
              <a:gd name="connsiteY1496" fmla="*/ 1675869 h 5907136"/>
              <a:gd name="connsiteX1497" fmla="*/ 8908476 w 12078891"/>
              <a:gd name="connsiteY1497" fmla="*/ 1670778 h 5907136"/>
              <a:gd name="connsiteX1498" fmla="*/ 9803401 w 12078891"/>
              <a:gd name="connsiteY1498" fmla="*/ 1667723 h 5907136"/>
              <a:gd name="connsiteX1499" fmla="*/ 9815617 w 12078891"/>
              <a:gd name="connsiteY1499" fmla="*/ 1679940 h 5907136"/>
              <a:gd name="connsiteX1500" fmla="*/ 9803401 w 12078891"/>
              <a:gd name="connsiteY1500" fmla="*/ 1692156 h 5907136"/>
              <a:gd name="connsiteX1501" fmla="*/ 9791183 w 12078891"/>
              <a:gd name="connsiteY1501" fmla="*/ 1679940 h 5907136"/>
              <a:gd name="connsiteX1502" fmla="*/ 9803401 w 12078891"/>
              <a:gd name="connsiteY1502" fmla="*/ 1667723 h 5907136"/>
              <a:gd name="connsiteX1503" fmla="*/ 7189895 w 12078891"/>
              <a:gd name="connsiteY1503" fmla="*/ 1665690 h 5907136"/>
              <a:gd name="connsiteX1504" fmla="*/ 7202112 w 12078891"/>
              <a:gd name="connsiteY1504" fmla="*/ 1677908 h 5907136"/>
              <a:gd name="connsiteX1505" fmla="*/ 7189895 w 12078891"/>
              <a:gd name="connsiteY1505" fmla="*/ 1690124 h 5907136"/>
              <a:gd name="connsiteX1506" fmla="*/ 7177677 w 12078891"/>
              <a:gd name="connsiteY1506" fmla="*/ 1677908 h 5907136"/>
              <a:gd name="connsiteX1507" fmla="*/ 7189895 w 12078891"/>
              <a:gd name="connsiteY1507" fmla="*/ 1665690 h 5907136"/>
              <a:gd name="connsiteX1508" fmla="*/ 6840681 w 12078891"/>
              <a:gd name="connsiteY1508" fmla="*/ 1665682 h 5907136"/>
              <a:gd name="connsiteX1509" fmla="*/ 6890568 w 12078891"/>
              <a:gd name="connsiteY1509" fmla="*/ 1714552 h 5907136"/>
              <a:gd name="connsiteX1510" fmla="*/ 6840681 w 12078891"/>
              <a:gd name="connsiteY1510" fmla="*/ 1763425 h 5907136"/>
              <a:gd name="connsiteX1511" fmla="*/ 6790793 w 12078891"/>
              <a:gd name="connsiteY1511" fmla="*/ 1714552 h 5907136"/>
              <a:gd name="connsiteX1512" fmla="*/ 6840681 w 12078891"/>
              <a:gd name="connsiteY1512" fmla="*/ 1665682 h 5907136"/>
              <a:gd name="connsiteX1513" fmla="*/ 4489879 w 12078891"/>
              <a:gd name="connsiteY1513" fmla="*/ 1651438 h 5907136"/>
              <a:gd name="connsiteX1514" fmla="*/ 4500062 w 12078891"/>
              <a:gd name="connsiteY1514" fmla="*/ 1661619 h 5907136"/>
              <a:gd name="connsiteX1515" fmla="*/ 4489879 w 12078891"/>
              <a:gd name="connsiteY1515" fmla="*/ 1671800 h 5907136"/>
              <a:gd name="connsiteX1516" fmla="*/ 4479698 w 12078891"/>
              <a:gd name="connsiteY1516" fmla="*/ 1661619 h 5907136"/>
              <a:gd name="connsiteX1517" fmla="*/ 4489879 w 12078891"/>
              <a:gd name="connsiteY1517" fmla="*/ 1651438 h 5907136"/>
              <a:gd name="connsiteX1518" fmla="*/ 4124356 w 12078891"/>
              <a:gd name="connsiteY1518" fmla="*/ 1643267 h 5907136"/>
              <a:gd name="connsiteX1519" fmla="*/ 4135556 w 12078891"/>
              <a:gd name="connsiteY1519" fmla="*/ 1654466 h 5907136"/>
              <a:gd name="connsiteX1520" fmla="*/ 4124356 w 12078891"/>
              <a:gd name="connsiteY1520" fmla="*/ 1665666 h 5907136"/>
              <a:gd name="connsiteX1521" fmla="*/ 4113157 w 12078891"/>
              <a:gd name="connsiteY1521" fmla="*/ 1654466 h 5907136"/>
              <a:gd name="connsiteX1522" fmla="*/ 4124356 w 12078891"/>
              <a:gd name="connsiteY1522" fmla="*/ 1643267 h 5907136"/>
              <a:gd name="connsiteX1523" fmla="*/ 1369383 w 12078891"/>
              <a:gd name="connsiteY1523" fmla="*/ 1634128 h 5907136"/>
              <a:gd name="connsiteX1524" fmla="*/ 1384655 w 12078891"/>
              <a:gd name="connsiteY1524" fmla="*/ 1649400 h 5907136"/>
              <a:gd name="connsiteX1525" fmla="*/ 1369383 w 12078891"/>
              <a:gd name="connsiteY1525" fmla="*/ 1664671 h 5907136"/>
              <a:gd name="connsiteX1526" fmla="*/ 1354111 w 12078891"/>
              <a:gd name="connsiteY1526" fmla="*/ 1649400 h 5907136"/>
              <a:gd name="connsiteX1527" fmla="*/ 1369383 w 12078891"/>
              <a:gd name="connsiteY1527" fmla="*/ 1634128 h 5907136"/>
              <a:gd name="connsiteX1528" fmla="*/ 9290270 w 12078891"/>
              <a:gd name="connsiteY1528" fmla="*/ 1625987 h 5907136"/>
              <a:gd name="connsiteX1529" fmla="*/ 9295360 w 12078891"/>
              <a:gd name="connsiteY1529" fmla="*/ 1631077 h 5907136"/>
              <a:gd name="connsiteX1530" fmla="*/ 9290270 w 12078891"/>
              <a:gd name="connsiteY1530" fmla="*/ 1636167 h 5907136"/>
              <a:gd name="connsiteX1531" fmla="*/ 9285179 w 12078891"/>
              <a:gd name="connsiteY1531" fmla="*/ 1631077 h 5907136"/>
              <a:gd name="connsiteX1532" fmla="*/ 9290270 w 12078891"/>
              <a:gd name="connsiteY1532" fmla="*/ 1625987 h 5907136"/>
              <a:gd name="connsiteX1533" fmla="*/ 1867190 w 12078891"/>
              <a:gd name="connsiteY1533" fmla="*/ 1615780 h 5907136"/>
              <a:gd name="connsiteX1534" fmla="*/ 1879408 w 12078891"/>
              <a:gd name="connsiteY1534" fmla="*/ 1627997 h 5907136"/>
              <a:gd name="connsiteX1535" fmla="*/ 1867190 w 12078891"/>
              <a:gd name="connsiteY1535" fmla="*/ 1640215 h 5907136"/>
              <a:gd name="connsiteX1536" fmla="*/ 1854973 w 12078891"/>
              <a:gd name="connsiteY1536" fmla="*/ 1627997 h 5907136"/>
              <a:gd name="connsiteX1537" fmla="*/ 1867190 w 12078891"/>
              <a:gd name="connsiteY1537" fmla="*/ 1615780 h 5907136"/>
              <a:gd name="connsiteX1538" fmla="*/ 1952765 w 12078891"/>
              <a:gd name="connsiteY1538" fmla="*/ 1611732 h 5907136"/>
              <a:gd name="connsiteX1539" fmla="*/ 1985346 w 12078891"/>
              <a:gd name="connsiteY1539" fmla="*/ 1644310 h 5907136"/>
              <a:gd name="connsiteX1540" fmla="*/ 1952765 w 12078891"/>
              <a:gd name="connsiteY1540" fmla="*/ 1676889 h 5907136"/>
              <a:gd name="connsiteX1541" fmla="*/ 1920186 w 12078891"/>
              <a:gd name="connsiteY1541" fmla="*/ 1644310 h 5907136"/>
              <a:gd name="connsiteX1542" fmla="*/ 1952765 w 12078891"/>
              <a:gd name="connsiteY1542" fmla="*/ 1611732 h 5907136"/>
              <a:gd name="connsiteX1543" fmla="*/ 7601213 w 12078891"/>
              <a:gd name="connsiteY1543" fmla="*/ 1601545 h 5907136"/>
              <a:gd name="connsiteX1544" fmla="*/ 7612413 w 12078891"/>
              <a:gd name="connsiteY1544" fmla="*/ 1612743 h 5907136"/>
              <a:gd name="connsiteX1545" fmla="*/ 7601213 w 12078891"/>
              <a:gd name="connsiteY1545" fmla="*/ 1623943 h 5907136"/>
              <a:gd name="connsiteX1546" fmla="*/ 7590014 w 12078891"/>
              <a:gd name="connsiteY1546" fmla="*/ 1612743 h 5907136"/>
              <a:gd name="connsiteX1547" fmla="*/ 7601213 w 12078891"/>
              <a:gd name="connsiteY1547" fmla="*/ 1601545 h 5907136"/>
              <a:gd name="connsiteX1548" fmla="*/ 4432839 w 12078891"/>
              <a:gd name="connsiteY1548" fmla="*/ 1598471 h 5907136"/>
              <a:gd name="connsiteX1549" fmla="*/ 4450147 w 12078891"/>
              <a:gd name="connsiteY1549" fmla="*/ 1615779 h 5907136"/>
              <a:gd name="connsiteX1550" fmla="*/ 4432839 w 12078891"/>
              <a:gd name="connsiteY1550" fmla="*/ 1633087 h 5907136"/>
              <a:gd name="connsiteX1551" fmla="*/ 4415530 w 12078891"/>
              <a:gd name="connsiteY1551" fmla="*/ 1615779 h 5907136"/>
              <a:gd name="connsiteX1552" fmla="*/ 4432839 w 12078891"/>
              <a:gd name="connsiteY1552" fmla="*/ 1598471 h 5907136"/>
              <a:gd name="connsiteX1553" fmla="*/ 8604059 w 12078891"/>
              <a:gd name="connsiteY1553" fmla="*/ 1598470 h 5907136"/>
              <a:gd name="connsiteX1554" fmla="*/ 8627476 w 12078891"/>
              <a:gd name="connsiteY1554" fmla="*/ 1621886 h 5907136"/>
              <a:gd name="connsiteX1555" fmla="*/ 8604059 w 12078891"/>
              <a:gd name="connsiteY1555" fmla="*/ 1645302 h 5907136"/>
              <a:gd name="connsiteX1556" fmla="*/ 8580642 w 12078891"/>
              <a:gd name="connsiteY1556" fmla="*/ 1621886 h 5907136"/>
              <a:gd name="connsiteX1557" fmla="*/ 8604059 w 12078891"/>
              <a:gd name="connsiteY1557" fmla="*/ 1598470 h 5907136"/>
              <a:gd name="connsiteX1558" fmla="*/ 970231 w 12078891"/>
              <a:gd name="connsiteY1558" fmla="*/ 1592364 h 5907136"/>
              <a:gd name="connsiteX1559" fmla="*/ 985503 w 12078891"/>
              <a:gd name="connsiteY1559" fmla="*/ 1607636 h 5907136"/>
              <a:gd name="connsiteX1560" fmla="*/ 970231 w 12078891"/>
              <a:gd name="connsiteY1560" fmla="*/ 1622908 h 5907136"/>
              <a:gd name="connsiteX1561" fmla="*/ 954959 w 12078891"/>
              <a:gd name="connsiteY1561" fmla="*/ 1607636 h 5907136"/>
              <a:gd name="connsiteX1562" fmla="*/ 970231 w 12078891"/>
              <a:gd name="connsiteY1562" fmla="*/ 1592364 h 5907136"/>
              <a:gd name="connsiteX1563" fmla="*/ 8077693 w 12078891"/>
              <a:gd name="connsiteY1563" fmla="*/ 1588309 h 5907136"/>
              <a:gd name="connsiteX1564" fmla="*/ 8099073 w 12078891"/>
              <a:gd name="connsiteY1564" fmla="*/ 1609690 h 5907136"/>
              <a:gd name="connsiteX1565" fmla="*/ 8077693 w 12078891"/>
              <a:gd name="connsiteY1565" fmla="*/ 1631068 h 5907136"/>
              <a:gd name="connsiteX1566" fmla="*/ 8056312 w 12078891"/>
              <a:gd name="connsiteY1566" fmla="*/ 1609690 h 5907136"/>
              <a:gd name="connsiteX1567" fmla="*/ 8077693 w 12078891"/>
              <a:gd name="connsiteY1567" fmla="*/ 1588309 h 5907136"/>
              <a:gd name="connsiteX1568" fmla="*/ 10993578 w 12078891"/>
              <a:gd name="connsiteY1568" fmla="*/ 1587269 h 5907136"/>
              <a:gd name="connsiteX1569" fmla="*/ 11004777 w 12078891"/>
              <a:gd name="connsiteY1569" fmla="*/ 1598469 h 5907136"/>
              <a:gd name="connsiteX1570" fmla="*/ 10993578 w 12078891"/>
              <a:gd name="connsiteY1570" fmla="*/ 1609668 h 5907136"/>
              <a:gd name="connsiteX1571" fmla="*/ 10982378 w 12078891"/>
              <a:gd name="connsiteY1571" fmla="*/ 1598469 h 5907136"/>
              <a:gd name="connsiteX1572" fmla="*/ 10993578 w 12078891"/>
              <a:gd name="connsiteY1572" fmla="*/ 1587269 h 5907136"/>
              <a:gd name="connsiteX1573" fmla="*/ 1053773 w 12078891"/>
              <a:gd name="connsiteY1573" fmla="*/ 1581190 h 5907136"/>
              <a:gd name="connsiteX1574" fmla="*/ 1061918 w 12078891"/>
              <a:gd name="connsiteY1574" fmla="*/ 1589335 h 5907136"/>
              <a:gd name="connsiteX1575" fmla="*/ 1053773 w 12078891"/>
              <a:gd name="connsiteY1575" fmla="*/ 1597478 h 5907136"/>
              <a:gd name="connsiteX1576" fmla="*/ 1045628 w 12078891"/>
              <a:gd name="connsiteY1576" fmla="*/ 1589335 h 5907136"/>
              <a:gd name="connsiteX1577" fmla="*/ 1053773 w 12078891"/>
              <a:gd name="connsiteY1577" fmla="*/ 1581190 h 5907136"/>
              <a:gd name="connsiteX1578" fmla="*/ 6563753 w 12078891"/>
              <a:gd name="connsiteY1578" fmla="*/ 1579126 h 5907136"/>
              <a:gd name="connsiteX1579" fmla="*/ 6574952 w 12078891"/>
              <a:gd name="connsiteY1579" fmla="*/ 1590325 h 5907136"/>
              <a:gd name="connsiteX1580" fmla="*/ 6563753 w 12078891"/>
              <a:gd name="connsiteY1580" fmla="*/ 1601524 h 5907136"/>
              <a:gd name="connsiteX1581" fmla="*/ 6552553 w 12078891"/>
              <a:gd name="connsiteY1581" fmla="*/ 1590325 h 5907136"/>
              <a:gd name="connsiteX1582" fmla="*/ 6563753 w 12078891"/>
              <a:gd name="connsiteY1582" fmla="*/ 1579126 h 5907136"/>
              <a:gd name="connsiteX1583" fmla="*/ 9187440 w 12078891"/>
              <a:gd name="connsiteY1583" fmla="*/ 1578129 h 5907136"/>
              <a:gd name="connsiteX1584" fmla="*/ 9198639 w 12078891"/>
              <a:gd name="connsiteY1584" fmla="*/ 1589328 h 5907136"/>
              <a:gd name="connsiteX1585" fmla="*/ 9187440 w 12078891"/>
              <a:gd name="connsiteY1585" fmla="*/ 1600526 h 5907136"/>
              <a:gd name="connsiteX1586" fmla="*/ 9176240 w 12078891"/>
              <a:gd name="connsiteY1586" fmla="*/ 1589328 h 5907136"/>
              <a:gd name="connsiteX1587" fmla="*/ 9187440 w 12078891"/>
              <a:gd name="connsiteY1587" fmla="*/ 1578129 h 5907136"/>
              <a:gd name="connsiteX1588" fmla="*/ 5811366 w 12078891"/>
              <a:gd name="connsiteY1588" fmla="*/ 1539421 h 5907136"/>
              <a:gd name="connsiteX1589" fmla="*/ 5821547 w 12078891"/>
              <a:gd name="connsiteY1589" fmla="*/ 1549602 h 5907136"/>
              <a:gd name="connsiteX1590" fmla="*/ 5811366 w 12078891"/>
              <a:gd name="connsiteY1590" fmla="*/ 1559783 h 5907136"/>
              <a:gd name="connsiteX1591" fmla="*/ 5801185 w 12078891"/>
              <a:gd name="connsiteY1591" fmla="*/ 1549602 h 5907136"/>
              <a:gd name="connsiteX1592" fmla="*/ 5811366 w 12078891"/>
              <a:gd name="connsiteY1592" fmla="*/ 1539421 h 5907136"/>
              <a:gd name="connsiteX1593" fmla="*/ 6556626 w 12078891"/>
              <a:gd name="connsiteY1593" fmla="*/ 1510942 h 5907136"/>
              <a:gd name="connsiteX1594" fmla="*/ 6568843 w 12078891"/>
              <a:gd name="connsiteY1594" fmla="*/ 1523160 h 5907136"/>
              <a:gd name="connsiteX1595" fmla="*/ 6556626 w 12078891"/>
              <a:gd name="connsiteY1595" fmla="*/ 1535375 h 5907136"/>
              <a:gd name="connsiteX1596" fmla="*/ 6544408 w 12078891"/>
              <a:gd name="connsiteY1596" fmla="*/ 1523160 h 5907136"/>
              <a:gd name="connsiteX1597" fmla="*/ 6556626 w 12078891"/>
              <a:gd name="connsiteY1597" fmla="*/ 1510942 h 5907136"/>
              <a:gd name="connsiteX1598" fmla="*/ 5064100 w 12078891"/>
              <a:gd name="connsiteY1598" fmla="*/ 1507884 h 5907136"/>
              <a:gd name="connsiteX1599" fmla="*/ 5076314 w 12078891"/>
              <a:gd name="connsiteY1599" fmla="*/ 1520102 h 5907136"/>
              <a:gd name="connsiteX1600" fmla="*/ 5064100 w 12078891"/>
              <a:gd name="connsiteY1600" fmla="*/ 1532317 h 5907136"/>
              <a:gd name="connsiteX1601" fmla="*/ 5051886 w 12078891"/>
              <a:gd name="connsiteY1601" fmla="*/ 1520102 h 5907136"/>
              <a:gd name="connsiteX1602" fmla="*/ 5064100 w 12078891"/>
              <a:gd name="connsiteY1602" fmla="*/ 1507884 h 5907136"/>
              <a:gd name="connsiteX1603" fmla="*/ 12045293 w 12078891"/>
              <a:gd name="connsiteY1603" fmla="*/ 1495671 h 5907136"/>
              <a:gd name="connsiteX1604" fmla="*/ 12074818 w 12078891"/>
              <a:gd name="connsiteY1604" fmla="*/ 1525195 h 5907136"/>
              <a:gd name="connsiteX1605" fmla="*/ 12045293 w 12078891"/>
              <a:gd name="connsiteY1605" fmla="*/ 1553701 h 5907136"/>
              <a:gd name="connsiteX1606" fmla="*/ 12015767 w 12078891"/>
              <a:gd name="connsiteY1606" fmla="*/ 1525195 h 5907136"/>
              <a:gd name="connsiteX1607" fmla="*/ 12045293 w 12078891"/>
              <a:gd name="connsiteY1607" fmla="*/ 1495671 h 5907136"/>
              <a:gd name="connsiteX1608" fmla="*/ 7198040 w 12078891"/>
              <a:gd name="connsiteY1608" fmla="*/ 1482432 h 5907136"/>
              <a:gd name="connsiteX1609" fmla="*/ 7203130 w 12078891"/>
              <a:gd name="connsiteY1609" fmla="*/ 1487523 h 5907136"/>
              <a:gd name="connsiteX1610" fmla="*/ 7198040 w 12078891"/>
              <a:gd name="connsiteY1610" fmla="*/ 1492613 h 5907136"/>
              <a:gd name="connsiteX1611" fmla="*/ 7192949 w 12078891"/>
              <a:gd name="connsiteY1611" fmla="*/ 1487523 h 5907136"/>
              <a:gd name="connsiteX1612" fmla="*/ 7198040 w 12078891"/>
              <a:gd name="connsiteY1612" fmla="*/ 1482432 h 5907136"/>
              <a:gd name="connsiteX1613" fmla="*/ 10018223 w 12078891"/>
              <a:gd name="connsiteY1613" fmla="*/ 1481387 h 5907136"/>
              <a:gd name="connsiteX1614" fmla="*/ 10025350 w 12078891"/>
              <a:gd name="connsiteY1614" fmla="*/ 1488514 h 5907136"/>
              <a:gd name="connsiteX1615" fmla="*/ 10018223 w 12078891"/>
              <a:gd name="connsiteY1615" fmla="*/ 1494622 h 5907136"/>
              <a:gd name="connsiteX1616" fmla="*/ 10011096 w 12078891"/>
              <a:gd name="connsiteY1616" fmla="*/ 1488514 h 5907136"/>
              <a:gd name="connsiteX1617" fmla="*/ 10018223 w 12078891"/>
              <a:gd name="connsiteY1617" fmla="*/ 1481387 h 5907136"/>
              <a:gd name="connsiteX1618" fmla="*/ 8393309 w 12078891"/>
              <a:gd name="connsiteY1618" fmla="*/ 1477350 h 5907136"/>
              <a:gd name="connsiteX1619" fmla="*/ 8425888 w 12078891"/>
              <a:gd name="connsiteY1619" fmla="*/ 1509928 h 5907136"/>
              <a:gd name="connsiteX1620" fmla="*/ 8393309 w 12078891"/>
              <a:gd name="connsiteY1620" fmla="*/ 1542506 h 5907136"/>
              <a:gd name="connsiteX1621" fmla="*/ 8360729 w 12078891"/>
              <a:gd name="connsiteY1621" fmla="*/ 1509928 h 5907136"/>
              <a:gd name="connsiteX1622" fmla="*/ 8393309 w 12078891"/>
              <a:gd name="connsiteY1622" fmla="*/ 1477350 h 5907136"/>
              <a:gd name="connsiteX1623" fmla="*/ 5908087 w 12078891"/>
              <a:gd name="connsiteY1623" fmla="*/ 1476298 h 5907136"/>
              <a:gd name="connsiteX1624" fmla="*/ 5910123 w 12078891"/>
              <a:gd name="connsiteY1624" fmla="*/ 1478334 h 5907136"/>
              <a:gd name="connsiteX1625" fmla="*/ 5908087 w 12078891"/>
              <a:gd name="connsiteY1625" fmla="*/ 1480369 h 5907136"/>
              <a:gd name="connsiteX1626" fmla="*/ 5906050 w 12078891"/>
              <a:gd name="connsiteY1626" fmla="*/ 1478334 h 5907136"/>
              <a:gd name="connsiteX1627" fmla="*/ 5908087 w 12078891"/>
              <a:gd name="connsiteY1627" fmla="*/ 1476298 h 5907136"/>
              <a:gd name="connsiteX1628" fmla="*/ 10401034 w 12078891"/>
              <a:gd name="connsiteY1628" fmla="*/ 1474260 h 5907136"/>
              <a:gd name="connsiteX1629" fmla="*/ 10410197 w 12078891"/>
              <a:gd name="connsiteY1629" fmla="*/ 1483423 h 5907136"/>
              <a:gd name="connsiteX1630" fmla="*/ 10401034 w 12078891"/>
              <a:gd name="connsiteY1630" fmla="*/ 1492586 h 5907136"/>
              <a:gd name="connsiteX1631" fmla="*/ 10391871 w 12078891"/>
              <a:gd name="connsiteY1631" fmla="*/ 1483423 h 5907136"/>
              <a:gd name="connsiteX1632" fmla="*/ 10401034 w 12078891"/>
              <a:gd name="connsiteY1632" fmla="*/ 1474260 h 5907136"/>
              <a:gd name="connsiteX1633" fmla="*/ 2631798 w 12078891"/>
              <a:gd name="connsiteY1633" fmla="*/ 1469172 h 5907136"/>
              <a:gd name="connsiteX1634" fmla="*/ 2637906 w 12078891"/>
              <a:gd name="connsiteY1634" fmla="*/ 1475281 h 5907136"/>
              <a:gd name="connsiteX1635" fmla="*/ 2631798 w 12078891"/>
              <a:gd name="connsiteY1635" fmla="*/ 1481390 h 5907136"/>
              <a:gd name="connsiteX1636" fmla="*/ 2625688 w 12078891"/>
              <a:gd name="connsiteY1636" fmla="*/ 1475281 h 5907136"/>
              <a:gd name="connsiteX1637" fmla="*/ 2631798 w 12078891"/>
              <a:gd name="connsiteY1637" fmla="*/ 1469172 h 5907136"/>
              <a:gd name="connsiteX1638" fmla="*/ 8095000 w 12078891"/>
              <a:gd name="connsiteY1638" fmla="*/ 1469170 h 5907136"/>
              <a:gd name="connsiteX1639" fmla="*/ 8107217 w 12078891"/>
              <a:gd name="connsiteY1639" fmla="*/ 1481388 h 5907136"/>
              <a:gd name="connsiteX1640" fmla="*/ 8095000 w 12078891"/>
              <a:gd name="connsiteY1640" fmla="*/ 1493605 h 5907136"/>
              <a:gd name="connsiteX1641" fmla="*/ 8082783 w 12078891"/>
              <a:gd name="connsiteY1641" fmla="*/ 1481388 h 5907136"/>
              <a:gd name="connsiteX1642" fmla="*/ 8095000 w 12078891"/>
              <a:gd name="connsiteY1642" fmla="*/ 1469170 h 5907136"/>
              <a:gd name="connsiteX1643" fmla="*/ 3408677 w 12078891"/>
              <a:gd name="connsiteY1643" fmla="*/ 1462072 h 5907136"/>
              <a:gd name="connsiteX1644" fmla="*/ 3413767 w 12078891"/>
              <a:gd name="connsiteY1644" fmla="*/ 1467163 h 5907136"/>
              <a:gd name="connsiteX1645" fmla="*/ 3408677 w 12078891"/>
              <a:gd name="connsiteY1645" fmla="*/ 1472253 h 5907136"/>
              <a:gd name="connsiteX1646" fmla="*/ 3403585 w 12078891"/>
              <a:gd name="connsiteY1646" fmla="*/ 1467163 h 5907136"/>
              <a:gd name="connsiteX1647" fmla="*/ 3408677 w 12078891"/>
              <a:gd name="connsiteY1647" fmla="*/ 1462072 h 5907136"/>
              <a:gd name="connsiteX1648" fmla="*/ 3686616 w 12078891"/>
              <a:gd name="connsiteY1648" fmla="*/ 1449860 h 5907136"/>
              <a:gd name="connsiteX1649" fmla="*/ 3690689 w 12078891"/>
              <a:gd name="connsiteY1649" fmla="*/ 1453933 h 5907136"/>
              <a:gd name="connsiteX1650" fmla="*/ 3686616 w 12078891"/>
              <a:gd name="connsiteY1650" fmla="*/ 1458006 h 5907136"/>
              <a:gd name="connsiteX1651" fmla="*/ 3682544 w 12078891"/>
              <a:gd name="connsiteY1651" fmla="*/ 1453933 h 5907136"/>
              <a:gd name="connsiteX1652" fmla="*/ 3686616 w 12078891"/>
              <a:gd name="connsiteY1652" fmla="*/ 1449860 h 5907136"/>
              <a:gd name="connsiteX1653" fmla="*/ 8790374 w 12078891"/>
              <a:gd name="connsiteY1653" fmla="*/ 1447825 h 5907136"/>
              <a:gd name="connsiteX1654" fmla="*/ 8795464 w 12078891"/>
              <a:gd name="connsiteY1654" fmla="*/ 1452917 h 5907136"/>
              <a:gd name="connsiteX1655" fmla="*/ 8790374 w 12078891"/>
              <a:gd name="connsiteY1655" fmla="*/ 1458007 h 5907136"/>
              <a:gd name="connsiteX1656" fmla="*/ 8785283 w 12078891"/>
              <a:gd name="connsiteY1656" fmla="*/ 1452917 h 5907136"/>
              <a:gd name="connsiteX1657" fmla="*/ 8790374 w 12078891"/>
              <a:gd name="connsiteY1657" fmla="*/ 1447825 h 5907136"/>
              <a:gd name="connsiteX1658" fmla="*/ 10691198 w 12078891"/>
              <a:gd name="connsiteY1658" fmla="*/ 1418293 h 5907136"/>
              <a:gd name="connsiteX1659" fmla="*/ 10696288 w 12078891"/>
              <a:gd name="connsiteY1659" fmla="*/ 1423383 h 5907136"/>
              <a:gd name="connsiteX1660" fmla="*/ 10691198 w 12078891"/>
              <a:gd name="connsiteY1660" fmla="*/ 1428476 h 5907136"/>
              <a:gd name="connsiteX1661" fmla="*/ 10686107 w 12078891"/>
              <a:gd name="connsiteY1661" fmla="*/ 1423383 h 5907136"/>
              <a:gd name="connsiteX1662" fmla="*/ 10691198 w 12078891"/>
              <a:gd name="connsiteY1662" fmla="*/ 1418293 h 5907136"/>
              <a:gd name="connsiteX1663" fmla="*/ 3349636 w 12078891"/>
              <a:gd name="connsiteY1663" fmla="*/ 1409134 h 5907136"/>
              <a:gd name="connsiteX1664" fmla="*/ 3358800 w 12078891"/>
              <a:gd name="connsiteY1664" fmla="*/ 1418293 h 5907136"/>
              <a:gd name="connsiteX1665" fmla="*/ 3349636 w 12078891"/>
              <a:gd name="connsiteY1665" fmla="*/ 1427460 h 5907136"/>
              <a:gd name="connsiteX1666" fmla="*/ 3340474 w 12078891"/>
              <a:gd name="connsiteY1666" fmla="*/ 1418293 h 5907136"/>
              <a:gd name="connsiteX1667" fmla="*/ 3349636 w 12078891"/>
              <a:gd name="connsiteY1667" fmla="*/ 1409134 h 5907136"/>
              <a:gd name="connsiteX1668" fmla="*/ 4588610 w 12078891"/>
              <a:gd name="connsiteY1668" fmla="*/ 1397903 h 5907136"/>
              <a:gd name="connsiteX1669" fmla="*/ 4596755 w 12078891"/>
              <a:gd name="connsiteY1669" fmla="*/ 1406048 h 5907136"/>
              <a:gd name="connsiteX1670" fmla="*/ 4588610 w 12078891"/>
              <a:gd name="connsiteY1670" fmla="*/ 1414193 h 5907136"/>
              <a:gd name="connsiteX1671" fmla="*/ 4580466 w 12078891"/>
              <a:gd name="connsiteY1671" fmla="*/ 1406048 h 5907136"/>
              <a:gd name="connsiteX1672" fmla="*/ 4588610 w 12078891"/>
              <a:gd name="connsiteY1672" fmla="*/ 1397903 h 5907136"/>
              <a:gd name="connsiteX1673" fmla="*/ 1814297 w 12078891"/>
              <a:gd name="connsiteY1673" fmla="*/ 1390807 h 5907136"/>
              <a:gd name="connsiteX1674" fmla="*/ 1835677 w 12078891"/>
              <a:gd name="connsiteY1674" fmla="*/ 1412190 h 5907136"/>
              <a:gd name="connsiteX1675" fmla="*/ 1814297 w 12078891"/>
              <a:gd name="connsiteY1675" fmla="*/ 1433570 h 5907136"/>
              <a:gd name="connsiteX1676" fmla="*/ 1792917 w 12078891"/>
              <a:gd name="connsiteY1676" fmla="*/ 1412190 h 5907136"/>
              <a:gd name="connsiteX1677" fmla="*/ 1814297 w 12078891"/>
              <a:gd name="connsiteY1677" fmla="*/ 1390807 h 5907136"/>
              <a:gd name="connsiteX1678" fmla="*/ 9676136 w 12078891"/>
              <a:gd name="connsiteY1678" fmla="*/ 1389757 h 5907136"/>
              <a:gd name="connsiteX1679" fmla="*/ 9679190 w 12078891"/>
              <a:gd name="connsiteY1679" fmla="*/ 1392811 h 5907136"/>
              <a:gd name="connsiteX1680" fmla="*/ 9676136 w 12078891"/>
              <a:gd name="connsiteY1680" fmla="*/ 1395866 h 5907136"/>
              <a:gd name="connsiteX1681" fmla="*/ 9673081 w 12078891"/>
              <a:gd name="connsiteY1681" fmla="*/ 1392811 h 5907136"/>
              <a:gd name="connsiteX1682" fmla="*/ 9676136 w 12078891"/>
              <a:gd name="connsiteY1682" fmla="*/ 1389757 h 5907136"/>
              <a:gd name="connsiteX1683" fmla="*/ 12015767 w 12078891"/>
              <a:gd name="connsiteY1683" fmla="*/ 1375502 h 5907136"/>
              <a:gd name="connsiteX1684" fmla="*/ 12018821 w 12078891"/>
              <a:gd name="connsiteY1684" fmla="*/ 1378556 h 5907136"/>
              <a:gd name="connsiteX1685" fmla="*/ 12015767 w 12078891"/>
              <a:gd name="connsiteY1685" fmla="*/ 1381611 h 5907136"/>
              <a:gd name="connsiteX1686" fmla="*/ 12012713 w 12078891"/>
              <a:gd name="connsiteY1686" fmla="*/ 1378556 h 5907136"/>
              <a:gd name="connsiteX1687" fmla="*/ 12015767 w 12078891"/>
              <a:gd name="connsiteY1687" fmla="*/ 1375502 h 5907136"/>
              <a:gd name="connsiteX1688" fmla="*/ 9431787 w 12078891"/>
              <a:gd name="connsiteY1688" fmla="*/ 1368376 h 5907136"/>
              <a:gd name="connsiteX1689" fmla="*/ 9437896 w 12078891"/>
              <a:gd name="connsiteY1689" fmla="*/ 1373467 h 5907136"/>
              <a:gd name="connsiteX1690" fmla="*/ 9431787 w 12078891"/>
              <a:gd name="connsiteY1690" fmla="*/ 1379575 h 5907136"/>
              <a:gd name="connsiteX1691" fmla="*/ 9425678 w 12078891"/>
              <a:gd name="connsiteY1691" fmla="*/ 1373467 h 5907136"/>
              <a:gd name="connsiteX1692" fmla="*/ 9431787 w 12078891"/>
              <a:gd name="connsiteY1692" fmla="*/ 1368376 h 5907136"/>
              <a:gd name="connsiteX1693" fmla="*/ 7596123 w 12078891"/>
              <a:gd name="connsiteY1693" fmla="*/ 1359243 h 5907136"/>
              <a:gd name="connsiteX1694" fmla="*/ 7604268 w 12078891"/>
              <a:gd name="connsiteY1694" fmla="*/ 1367389 h 5907136"/>
              <a:gd name="connsiteX1695" fmla="*/ 7596123 w 12078891"/>
              <a:gd name="connsiteY1695" fmla="*/ 1374515 h 5907136"/>
              <a:gd name="connsiteX1696" fmla="*/ 7587978 w 12078891"/>
              <a:gd name="connsiteY1696" fmla="*/ 1367389 h 5907136"/>
              <a:gd name="connsiteX1697" fmla="*/ 7596123 w 12078891"/>
              <a:gd name="connsiteY1697" fmla="*/ 1359243 h 5907136"/>
              <a:gd name="connsiteX1698" fmla="*/ 5364445 w 12078891"/>
              <a:gd name="connsiteY1698" fmla="*/ 1346011 h 5907136"/>
              <a:gd name="connsiteX1699" fmla="*/ 5381754 w 12078891"/>
              <a:gd name="connsiteY1699" fmla="*/ 1363320 h 5907136"/>
              <a:gd name="connsiteX1700" fmla="*/ 5364445 w 12078891"/>
              <a:gd name="connsiteY1700" fmla="*/ 1380628 h 5907136"/>
              <a:gd name="connsiteX1701" fmla="*/ 5347139 w 12078891"/>
              <a:gd name="connsiteY1701" fmla="*/ 1363320 h 5907136"/>
              <a:gd name="connsiteX1702" fmla="*/ 5364445 w 12078891"/>
              <a:gd name="connsiteY1702" fmla="*/ 1346011 h 5907136"/>
              <a:gd name="connsiteX1703" fmla="*/ 12059547 w 12078891"/>
              <a:gd name="connsiteY1703" fmla="*/ 1314439 h 5907136"/>
              <a:gd name="connsiteX1704" fmla="*/ 12064637 w 12078891"/>
              <a:gd name="connsiteY1704" fmla="*/ 1319529 h 5907136"/>
              <a:gd name="connsiteX1705" fmla="*/ 12059547 w 12078891"/>
              <a:gd name="connsiteY1705" fmla="*/ 1324620 h 5907136"/>
              <a:gd name="connsiteX1706" fmla="*/ 12054456 w 12078891"/>
              <a:gd name="connsiteY1706" fmla="*/ 1319529 h 5907136"/>
              <a:gd name="connsiteX1707" fmla="*/ 12059547 w 12078891"/>
              <a:gd name="connsiteY1707" fmla="*/ 1314439 h 5907136"/>
              <a:gd name="connsiteX1708" fmla="*/ 11131025 w 12078891"/>
              <a:gd name="connsiteY1708" fmla="*/ 1300174 h 5907136"/>
              <a:gd name="connsiteX1709" fmla="*/ 11149350 w 12078891"/>
              <a:gd name="connsiteY1709" fmla="*/ 1318500 h 5907136"/>
              <a:gd name="connsiteX1710" fmla="*/ 11131025 w 12078891"/>
              <a:gd name="connsiteY1710" fmla="*/ 1336827 h 5907136"/>
              <a:gd name="connsiteX1711" fmla="*/ 11112698 w 12078891"/>
              <a:gd name="connsiteY1711" fmla="*/ 1318500 h 5907136"/>
              <a:gd name="connsiteX1712" fmla="*/ 11131025 w 12078891"/>
              <a:gd name="connsiteY1712" fmla="*/ 1300174 h 5907136"/>
              <a:gd name="connsiteX1713" fmla="*/ 8098055 w 12078891"/>
              <a:gd name="connsiteY1713" fmla="*/ 1297139 h 5907136"/>
              <a:gd name="connsiteX1714" fmla="*/ 8133689 w 12078891"/>
              <a:gd name="connsiteY1714" fmla="*/ 1332775 h 5907136"/>
              <a:gd name="connsiteX1715" fmla="*/ 8098055 w 12078891"/>
              <a:gd name="connsiteY1715" fmla="*/ 1368410 h 5907136"/>
              <a:gd name="connsiteX1716" fmla="*/ 8062421 w 12078891"/>
              <a:gd name="connsiteY1716" fmla="*/ 1332775 h 5907136"/>
              <a:gd name="connsiteX1717" fmla="*/ 8098055 w 12078891"/>
              <a:gd name="connsiteY1717" fmla="*/ 1297139 h 5907136"/>
              <a:gd name="connsiteX1718" fmla="*/ 5691230 w 12078891"/>
              <a:gd name="connsiteY1718" fmla="*/ 1264529 h 5907136"/>
              <a:gd name="connsiteX1719" fmla="*/ 5701411 w 12078891"/>
              <a:gd name="connsiteY1719" fmla="*/ 1274710 h 5907136"/>
              <a:gd name="connsiteX1720" fmla="*/ 5691230 w 12078891"/>
              <a:gd name="connsiteY1720" fmla="*/ 1284890 h 5907136"/>
              <a:gd name="connsiteX1721" fmla="*/ 5681049 w 12078891"/>
              <a:gd name="connsiteY1721" fmla="*/ 1274710 h 5907136"/>
              <a:gd name="connsiteX1722" fmla="*/ 5691230 w 12078891"/>
              <a:gd name="connsiteY1722" fmla="*/ 1264529 h 5907136"/>
              <a:gd name="connsiteX1723" fmla="*/ 10805227 w 12078891"/>
              <a:gd name="connsiteY1723" fmla="*/ 1263541 h 5907136"/>
              <a:gd name="connsiteX1724" fmla="*/ 10818462 w 12078891"/>
              <a:gd name="connsiteY1724" fmla="*/ 1276776 h 5907136"/>
              <a:gd name="connsiteX1725" fmla="*/ 10805227 w 12078891"/>
              <a:gd name="connsiteY1725" fmla="*/ 1290011 h 5907136"/>
              <a:gd name="connsiteX1726" fmla="*/ 10791991 w 12078891"/>
              <a:gd name="connsiteY1726" fmla="*/ 1276776 h 5907136"/>
              <a:gd name="connsiteX1727" fmla="*/ 10805227 w 12078891"/>
              <a:gd name="connsiteY1727" fmla="*/ 1263541 h 5907136"/>
              <a:gd name="connsiteX1728" fmla="*/ 298292 w 12078891"/>
              <a:gd name="connsiteY1728" fmla="*/ 1260468 h 5907136"/>
              <a:gd name="connsiteX1729" fmla="*/ 408248 w 12078891"/>
              <a:gd name="connsiteY1729" fmla="*/ 1369407 h 5907136"/>
              <a:gd name="connsiteX1730" fmla="*/ 298292 w 12078891"/>
              <a:gd name="connsiteY1730" fmla="*/ 1478349 h 5907136"/>
              <a:gd name="connsiteX1731" fmla="*/ 188336 w 12078891"/>
              <a:gd name="connsiteY1731" fmla="*/ 1369407 h 5907136"/>
              <a:gd name="connsiteX1732" fmla="*/ 298292 w 12078891"/>
              <a:gd name="connsiteY1732" fmla="*/ 1260468 h 5907136"/>
              <a:gd name="connsiteX1733" fmla="*/ 11437477 w 12078891"/>
              <a:gd name="connsiteY1733" fmla="*/ 1252334 h 5907136"/>
              <a:gd name="connsiteX1734" fmla="*/ 11459875 w 12078891"/>
              <a:gd name="connsiteY1734" fmla="*/ 1274732 h 5907136"/>
              <a:gd name="connsiteX1735" fmla="*/ 11437477 w 12078891"/>
              <a:gd name="connsiteY1735" fmla="*/ 1297131 h 5907136"/>
              <a:gd name="connsiteX1736" fmla="*/ 11415078 w 12078891"/>
              <a:gd name="connsiteY1736" fmla="*/ 1274732 h 5907136"/>
              <a:gd name="connsiteX1737" fmla="*/ 11437477 w 12078891"/>
              <a:gd name="connsiteY1737" fmla="*/ 1252334 h 5907136"/>
              <a:gd name="connsiteX1738" fmla="*/ 3814846 w 12078891"/>
              <a:gd name="connsiteY1738" fmla="*/ 1200388 h 5907136"/>
              <a:gd name="connsiteX1739" fmla="*/ 3818919 w 12078891"/>
              <a:gd name="connsiteY1739" fmla="*/ 1204460 h 5907136"/>
              <a:gd name="connsiteX1740" fmla="*/ 3814846 w 12078891"/>
              <a:gd name="connsiteY1740" fmla="*/ 1208533 h 5907136"/>
              <a:gd name="connsiteX1741" fmla="*/ 3810773 w 12078891"/>
              <a:gd name="connsiteY1741" fmla="*/ 1204460 h 5907136"/>
              <a:gd name="connsiteX1742" fmla="*/ 3814846 w 12078891"/>
              <a:gd name="connsiteY1742" fmla="*/ 1200388 h 5907136"/>
              <a:gd name="connsiteX1743" fmla="*/ 9736204 w 12078891"/>
              <a:gd name="connsiteY1743" fmla="*/ 1192272 h 5907136"/>
              <a:gd name="connsiteX1744" fmla="*/ 9771838 w 12078891"/>
              <a:gd name="connsiteY1744" fmla="*/ 1227907 h 5907136"/>
              <a:gd name="connsiteX1745" fmla="*/ 9736204 w 12078891"/>
              <a:gd name="connsiteY1745" fmla="*/ 1263541 h 5907136"/>
              <a:gd name="connsiteX1746" fmla="*/ 9699552 w 12078891"/>
              <a:gd name="connsiteY1746" fmla="*/ 1227907 h 5907136"/>
              <a:gd name="connsiteX1747" fmla="*/ 9736204 w 12078891"/>
              <a:gd name="connsiteY1747" fmla="*/ 1192272 h 5907136"/>
              <a:gd name="connsiteX1748" fmla="*/ 10679998 w 12078891"/>
              <a:gd name="connsiteY1748" fmla="*/ 1188190 h 5907136"/>
              <a:gd name="connsiteX1749" fmla="*/ 10687125 w 12078891"/>
              <a:gd name="connsiteY1749" fmla="*/ 1195319 h 5907136"/>
              <a:gd name="connsiteX1750" fmla="*/ 10679998 w 12078891"/>
              <a:gd name="connsiteY1750" fmla="*/ 1202445 h 5907136"/>
              <a:gd name="connsiteX1751" fmla="*/ 10672872 w 12078891"/>
              <a:gd name="connsiteY1751" fmla="*/ 1195319 h 5907136"/>
              <a:gd name="connsiteX1752" fmla="*/ 10679998 w 12078891"/>
              <a:gd name="connsiteY1752" fmla="*/ 1188190 h 5907136"/>
              <a:gd name="connsiteX1753" fmla="*/ 1609646 w 12078891"/>
              <a:gd name="connsiteY1753" fmla="*/ 1183104 h 5907136"/>
              <a:gd name="connsiteX1754" fmla="*/ 1614735 w 12078891"/>
              <a:gd name="connsiteY1754" fmla="*/ 1188193 h 5907136"/>
              <a:gd name="connsiteX1755" fmla="*/ 1609646 w 12078891"/>
              <a:gd name="connsiteY1755" fmla="*/ 1193283 h 5907136"/>
              <a:gd name="connsiteX1756" fmla="*/ 1604554 w 12078891"/>
              <a:gd name="connsiteY1756" fmla="*/ 1188193 h 5907136"/>
              <a:gd name="connsiteX1757" fmla="*/ 1609646 w 12078891"/>
              <a:gd name="connsiteY1757" fmla="*/ 1183104 h 5907136"/>
              <a:gd name="connsiteX1758" fmla="*/ 8997051 w 12078891"/>
              <a:gd name="connsiteY1758" fmla="*/ 1183079 h 5907136"/>
              <a:gd name="connsiteX1759" fmla="*/ 9006214 w 12078891"/>
              <a:gd name="connsiteY1759" fmla="*/ 1192241 h 5907136"/>
              <a:gd name="connsiteX1760" fmla="*/ 8997051 w 12078891"/>
              <a:gd name="connsiteY1760" fmla="*/ 1201404 h 5907136"/>
              <a:gd name="connsiteX1761" fmla="*/ 8987888 w 12078891"/>
              <a:gd name="connsiteY1761" fmla="*/ 1192241 h 5907136"/>
              <a:gd name="connsiteX1762" fmla="*/ 8997051 w 12078891"/>
              <a:gd name="connsiteY1762" fmla="*/ 1183079 h 5907136"/>
              <a:gd name="connsiteX1763" fmla="*/ 2764214 w 12078891"/>
              <a:gd name="connsiteY1763" fmla="*/ 1173943 h 5907136"/>
              <a:gd name="connsiteX1764" fmla="*/ 2772359 w 12078891"/>
              <a:gd name="connsiteY1764" fmla="*/ 1182089 h 5907136"/>
              <a:gd name="connsiteX1765" fmla="*/ 2764214 w 12078891"/>
              <a:gd name="connsiteY1765" fmla="*/ 1190233 h 5907136"/>
              <a:gd name="connsiteX1766" fmla="*/ 2756067 w 12078891"/>
              <a:gd name="connsiteY1766" fmla="*/ 1182089 h 5907136"/>
              <a:gd name="connsiteX1767" fmla="*/ 2764214 w 12078891"/>
              <a:gd name="connsiteY1767" fmla="*/ 1173943 h 5907136"/>
              <a:gd name="connsiteX1768" fmla="*/ 2648148 w 12078891"/>
              <a:gd name="connsiteY1768" fmla="*/ 1159690 h 5907136"/>
              <a:gd name="connsiteX1769" fmla="*/ 2656293 w 12078891"/>
              <a:gd name="connsiteY1769" fmla="*/ 1167833 h 5907136"/>
              <a:gd name="connsiteX1770" fmla="*/ 2648148 w 12078891"/>
              <a:gd name="connsiteY1770" fmla="*/ 1175980 h 5907136"/>
              <a:gd name="connsiteX1771" fmla="*/ 2640003 w 12078891"/>
              <a:gd name="connsiteY1771" fmla="*/ 1167833 h 5907136"/>
              <a:gd name="connsiteX1772" fmla="*/ 2648148 w 12078891"/>
              <a:gd name="connsiteY1772" fmla="*/ 1159690 h 5907136"/>
              <a:gd name="connsiteX1773" fmla="*/ 4093873 w 12078891"/>
              <a:gd name="connsiteY1773" fmla="*/ 1127106 h 5907136"/>
              <a:gd name="connsiteX1774" fmla="*/ 4107107 w 12078891"/>
              <a:gd name="connsiteY1774" fmla="*/ 1140346 h 5907136"/>
              <a:gd name="connsiteX1775" fmla="*/ 4093873 w 12078891"/>
              <a:gd name="connsiteY1775" fmla="*/ 1153581 h 5907136"/>
              <a:gd name="connsiteX1776" fmla="*/ 4080636 w 12078891"/>
              <a:gd name="connsiteY1776" fmla="*/ 1140346 h 5907136"/>
              <a:gd name="connsiteX1777" fmla="*/ 4093873 w 12078891"/>
              <a:gd name="connsiteY1777" fmla="*/ 1127106 h 5907136"/>
              <a:gd name="connsiteX1778" fmla="*/ 4586598 w 12078891"/>
              <a:gd name="connsiteY1778" fmla="*/ 1109799 h 5907136"/>
              <a:gd name="connsiteX1779" fmla="*/ 4590671 w 12078891"/>
              <a:gd name="connsiteY1779" fmla="*/ 1113871 h 5907136"/>
              <a:gd name="connsiteX1780" fmla="*/ 4586598 w 12078891"/>
              <a:gd name="connsiteY1780" fmla="*/ 1117944 h 5907136"/>
              <a:gd name="connsiteX1781" fmla="*/ 4582523 w 12078891"/>
              <a:gd name="connsiteY1781" fmla="*/ 1113871 h 5907136"/>
              <a:gd name="connsiteX1782" fmla="*/ 4586598 w 12078891"/>
              <a:gd name="connsiteY1782" fmla="*/ 1109799 h 5907136"/>
              <a:gd name="connsiteX1783" fmla="*/ 7513655 w 12078891"/>
              <a:gd name="connsiteY1783" fmla="*/ 1097557 h 5907136"/>
              <a:gd name="connsiteX1784" fmla="*/ 7515692 w 12078891"/>
              <a:gd name="connsiteY1784" fmla="*/ 1099593 h 5907136"/>
              <a:gd name="connsiteX1785" fmla="*/ 7513655 w 12078891"/>
              <a:gd name="connsiteY1785" fmla="*/ 1101630 h 5907136"/>
              <a:gd name="connsiteX1786" fmla="*/ 7511619 w 12078891"/>
              <a:gd name="connsiteY1786" fmla="*/ 1099593 h 5907136"/>
              <a:gd name="connsiteX1787" fmla="*/ 7513655 w 12078891"/>
              <a:gd name="connsiteY1787" fmla="*/ 1097557 h 5907136"/>
              <a:gd name="connsiteX1788" fmla="*/ 3753810 w 12078891"/>
              <a:gd name="connsiteY1788" fmla="*/ 1095550 h 5907136"/>
              <a:gd name="connsiteX1789" fmla="*/ 3776207 w 12078891"/>
              <a:gd name="connsiteY1789" fmla="*/ 1117946 h 5907136"/>
              <a:gd name="connsiteX1790" fmla="*/ 3753810 w 12078891"/>
              <a:gd name="connsiteY1790" fmla="*/ 1140347 h 5907136"/>
              <a:gd name="connsiteX1791" fmla="*/ 3731412 w 12078891"/>
              <a:gd name="connsiteY1791" fmla="*/ 1117946 h 5907136"/>
              <a:gd name="connsiteX1792" fmla="*/ 3753810 w 12078891"/>
              <a:gd name="connsiteY1792" fmla="*/ 1095550 h 5907136"/>
              <a:gd name="connsiteX1793" fmla="*/ 4764761 w 12078891"/>
              <a:gd name="connsiteY1793" fmla="*/ 1095542 h 5907136"/>
              <a:gd name="connsiteX1794" fmla="*/ 4774946 w 12078891"/>
              <a:gd name="connsiteY1794" fmla="*/ 1105725 h 5907136"/>
              <a:gd name="connsiteX1795" fmla="*/ 4764761 w 12078891"/>
              <a:gd name="connsiteY1795" fmla="*/ 1115903 h 5907136"/>
              <a:gd name="connsiteX1796" fmla="*/ 4754580 w 12078891"/>
              <a:gd name="connsiteY1796" fmla="*/ 1105725 h 5907136"/>
              <a:gd name="connsiteX1797" fmla="*/ 4764761 w 12078891"/>
              <a:gd name="connsiteY1797" fmla="*/ 1095542 h 5907136"/>
              <a:gd name="connsiteX1798" fmla="*/ 10431577 w 12078891"/>
              <a:gd name="connsiteY1798" fmla="*/ 1092497 h 5907136"/>
              <a:gd name="connsiteX1799" fmla="*/ 10452957 w 12078891"/>
              <a:gd name="connsiteY1799" fmla="*/ 1113876 h 5907136"/>
              <a:gd name="connsiteX1800" fmla="*/ 10431577 w 12078891"/>
              <a:gd name="connsiteY1800" fmla="*/ 1135254 h 5907136"/>
              <a:gd name="connsiteX1801" fmla="*/ 10410197 w 12078891"/>
              <a:gd name="connsiteY1801" fmla="*/ 1113876 h 5907136"/>
              <a:gd name="connsiteX1802" fmla="*/ 10431577 w 12078891"/>
              <a:gd name="connsiteY1802" fmla="*/ 1092497 h 5907136"/>
              <a:gd name="connsiteX1803" fmla="*/ 9323867 w 12078891"/>
              <a:gd name="connsiteY1803" fmla="*/ 1089437 h 5907136"/>
              <a:gd name="connsiteX1804" fmla="*/ 9336084 w 12078891"/>
              <a:gd name="connsiteY1804" fmla="*/ 1101655 h 5907136"/>
              <a:gd name="connsiteX1805" fmla="*/ 9323867 w 12078891"/>
              <a:gd name="connsiteY1805" fmla="*/ 1113872 h 5907136"/>
              <a:gd name="connsiteX1806" fmla="*/ 9311649 w 12078891"/>
              <a:gd name="connsiteY1806" fmla="*/ 1101655 h 5907136"/>
              <a:gd name="connsiteX1807" fmla="*/ 9323867 w 12078891"/>
              <a:gd name="connsiteY1807" fmla="*/ 1089437 h 5907136"/>
              <a:gd name="connsiteX1808" fmla="*/ 10601604 w 12078891"/>
              <a:gd name="connsiteY1808" fmla="*/ 1085369 h 5907136"/>
              <a:gd name="connsiteX1809" fmla="*/ 10627057 w 12078891"/>
              <a:gd name="connsiteY1809" fmla="*/ 1109804 h 5907136"/>
              <a:gd name="connsiteX1810" fmla="*/ 10601604 w 12078891"/>
              <a:gd name="connsiteY1810" fmla="*/ 1134235 h 5907136"/>
              <a:gd name="connsiteX1811" fmla="*/ 10577169 w 12078891"/>
              <a:gd name="connsiteY1811" fmla="*/ 1109804 h 5907136"/>
              <a:gd name="connsiteX1812" fmla="*/ 10601604 w 12078891"/>
              <a:gd name="connsiteY1812" fmla="*/ 1085369 h 5907136"/>
              <a:gd name="connsiteX1813" fmla="*/ 2304983 w 12078891"/>
              <a:gd name="connsiteY1813" fmla="*/ 1076179 h 5907136"/>
              <a:gd name="connsiteX1814" fmla="*/ 2319236 w 12078891"/>
              <a:gd name="connsiteY1814" fmla="*/ 1090433 h 5907136"/>
              <a:gd name="connsiteX1815" fmla="*/ 2304983 w 12078891"/>
              <a:gd name="connsiteY1815" fmla="*/ 1104686 h 5907136"/>
              <a:gd name="connsiteX1816" fmla="*/ 2290730 w 12078891"/>
              <a:gd name="connsiteY1816" fmla="*/ 1090433 h 5907136"/>
              <a:gd name="connsiteX1817" fmla="*/ 2304983 w 12078891"/>
              <a:gd name="connsiteY1817" fmla="*/ 1076179 h 5907136"/>
              <a:gd name="connsiteX1818" fmla="*/ 6644184 w 12078891"/>
              <a:gd name="connsiteY1818" fmla="*/ 1061950 h 5907136"/>
              <a:gd name="connsiteX1819" fmla="*/ 6662511 w 12078891"/>
              <a:gd name="connsiteY1819" fmla="*/ 1080276 h 5907136"/>
              <a:gd name="connsiteX1820" fmla="*/ 6644184 w 12078891"/>
              <a:gd name="connsiteY1820" fmla="*/ 1098602 h 5907136"/>
              <a:gd name="connsiteX1821" fmla="*/ 6625858 w 12078891"/>
              <a:gd name="connsiteY1821" fmla="*/ 1080276 h 5907136"/>
              <a:gd name="connsiteX1822" fmla="*/ 6644184 w 12078891"/>
              <a:gd name="connsiteY1822" fmla="*/ 1061950 h 5907136"/>
              <a:gd name="connsiteX1823" fmla="*/ 5034577 w 12078891"/>
              <a:gd name="connsiteY1823" fmla="*/ 1060935 h 5907136"/>
              <a:gd name="connsiteX1824" fmla="*/ 5050867 w 12078891"/>
              <a:gd name="connsiteY1824" fmla="*/ 1077224 h 5907136"/>
              <a:gd name="connsiteX1825" fmla="*/ 5034577 w 12078891"/>
              <a:gd name="connsiteY1825" fmla="*/ 1093513 h 5907136"/>
              <a:gd name="connsiteX1826" fmla="*/ 5018293 w 12078891"/>
              <a:gd name="connsiteY1826" fmla="*/ 1077224 h 5907136"/>
              <a:gd name="connsiteX1827" fmla="*/ 5034577 w 12078891"/>
              <a:gd name="connsiteY1827" fmla="*/ 1060935 h 5907136"/>
              <a:gd name="connsiteX1828" fmla="*/ 4292388 w 12078891"/>
              <a:gd name="connsiteY1828" fmla="*/ 1051765 h 5907136"/>
              <a:gd name="connsiteX1829" fmla="*/ 4302574 w 12078891"/>
              <a:gd name="connsiteY1829" fmla="*/ 1061946 h 5907136"/>
              <a:gd name="connsiteX1830" fmla="*/ 4292388 w 12078891"/>
              <a:gd name="connsiteY1830" fmla="*/ 1072127 h 5907136"/>
              <a:gd name="connsiteX1831" fmla="*/ 4282213 w 12078891"/>
              <a:gd name="connsiteY1831" fmla="*/ 1061946 h 5907136"/>
              <a:gd name="connsiteX1832" fmla="*/ 4292388 w 12078891"/>
              <a:gd name="connsiteY1832" fmla="*/ 1051765 h 5907136"/>
              <a:gd name="connsiteX1833" fmla="*/ 7710152 w 12078891"/>
              <a:gd name="connsiteY1833" fmla="*/ 1027306 h 5907136"/>
              <a:gd name="connsiteX1834" fmla="*/ 7719315 w 12078891"/>
              <a:gd name="connsiteY1834" fmla="*/ 1036469 h 5907136"/>
              <a:gd name="connsiteX1835" fmla="*/ 7710152 w 12078891"/>
              <a:gd name="connsiteY1835" fmla="*/ 1045633 h 5907136"/>
              <a:gd name="connsiteX1836" fmla="*/ 7700989 w 12078891"/>
              <a:gd name="connsiteY1836" fmla="*/ 1036469 h 5907136"/>
              <a:gd name="connsiteX1837" fmla="*/ 7710152 w 12078891"/>
              <a:gd name="connsiteY1837" fmla="*/ 1027306 h 5907136"/>
              <a:gd name="connsiteX1838" fmla="*/ 1374422 w 12078891"/>
              <a:gd name="connsiteY1838" fmla="*/ 1019163 h 5907136"/>
              <a:gd name="connsiteX1839" fmla="*/ 1379512 w 12078891"/>
              <a:gd name="connsiteY1839" fmla="*/ 1024254 h 5907136"/>
              <a:gd name="connsiteX1840" fmla="*/ 1374422 w 12078891"/>
              <a:gd name="connsiteY1840" fmla="*/ 1029344 h 5907136"/>
              <a:gd name="connsiteX1841" fmla="*/ 1369331 w 12078891"/>
              <a:gd name="connsiteY1841" fmla="*/ 1024254 h 5907136"/>
              <a:gd name="connsiteX1842" fmla="*/ 1374422 w 12078891"/>
              <a:gd name="connsiteY1842" fmla="*/ 1019163 h 5907136"/>
              <a:gd name="connsiteX1843" fmla="*/ 1313392 w 12078891"/>
              <a:gd name="connsiteY1843" fmla="*/ 992716 h 5907136"/>
              <a:gd name="connsiteX1844" fmla="*/ 1335789 w 12078891"/>
              <a:gd name="connsiteY1844" fmla="*/ 1015116 h 5907136"/>
              <a:gd name="connsiteX1845" fmla="*/ 1313392 w 12078891"/>
              <a:gd name="connsiteY1845" fmla="*/ 1037514 h 5907136"/>
              <a:gd name="connsiteX1846" fmla="*/ 1290993 w 12078891"/>
              <a:gd name="connsiteY1846" fmla="*/ 1015116 h 5907136"/>
              <a:gd name="connsiteX1847" fmla="*/ 1313392 w 12078891"/>
              <a:gd name="connsiteY1847" fmla="*/ 992716 h 5907136"/>
              <a:gd name="connsiteX1848" fmla="*/ 5232076 w 12078891"/>
              <a:gd name="connsiteY1848" fmla="*/ 980492 h 5907136"/>
              <a:gd name="connsiteX1849" fmla="*/ 5241226 w 12078891"/>
              <a:gd name="connsiteY1849" fmla="*/ 989655 h 5907136"/>
              <a:gd name="connsiteX1850" fmla="*/ 5232076 w 12078891"/>
              <a:gd name="connsiteY1850" fmla="*/ 998818 h 5907136"/>
              <a:gd name="connsiteX1851" fmla="*/ 5222909 w 12078891"/>
              <a:gd name="connsiteY1851" fmla="*/ 989655 h 5907136"/>
              <a:gd name="connsiteX1852" fmla="*/ 5232076 w 12078891"/>
              <a:gd name="connsiteY1852" fmla="*/ 980492 h 5907136"/>
              <a:gd name="connsiteX1853" fmla="*/ 7707098 w 12078891"/>
              <a:gd name="connsiteY1853" fmla="*/ 969283 h 5907136"/>
              <a:gd name="connsiteX1854" fmla="*/ 7729496 w 12078891"/>
              <a:gd name="connsiteY1854" fmla="*/ 991681 h 5907136"/>
              <a:gd name="connsiteX1855" fmla="*/ 7707098 w 12078891"/>
              <a:gd name="connsiteY1855" fmla="*/ 1014079 h 5907136"/>
              <a:gd name="connsiteX1856" fmla="*/ 7684699 w 12078891"/>
              <a:gd name="connsiteY1856" fmla="*/ 991681 h 5907136"/>
              <a:gd name="connsiteX1857" fmla="*/ 7707098 w 12078891"/>
              <a:gd name="connsiteY1857" fmla="*/ 969283 h 5907136"/>
              <a:gd name="connsiteX1858" fmla="*/ 2975991 w 12078891"/>
              <a:gd name="connsiteY1858" fmla="*/ 968282 h 5907136"/>
              <a:gd name="connsiteX1859" fmla="*/ 2990748 w 12078891"/>
              <a:gd name="connsiteY1859" fmla="*/ 973373 h 5907136"/>
              <a:gd name="connsiteX1860" fmla="*/ 2994348 w 12078891"/>
              <a:gd name="connsiteY1860" fmla="*/ 982533 h 5907136"/>
              <a:gd name="connsiteX1861" fmla="*/ 3001424 w 12078891"/>
              <a:gd name="connsiteY1861" fmla="*/ 979477 h 5907136"/>
              <a:gd name="connsiteX1862" fmla="*/ 3018736 w 12078891"/>
              <a:gd name="connsiteY1862" fmla="*/ 996786 h 5907136"/>
              <a:gd name="connsiteX1863" fmla="*/ 3001424 w 12078891"/>
              <a:gd name="connsiteY1863" fmla="*/ 1014093 h 5907136"/>
              <a:gd name="connsiteX1864" fmla="*/ 2988955 w 12078891"/>
              <a:gd name="connsiteY1864" fmla="*/ 1008875 h 5907136"/>
              <a:gd name="connsiteX1865" fmla="*/ 2986581 w 12078891"/>
              <a:gd name="connsiteY1865" fmla="*/ 1002939 h 5907136"/>
              <a:gd name="connsiteX1866" fmla="*/ 2975991 w 12078891"/>
              <a:gd name="connsiteY1866" fmla="*/ 1006971 h 5907136"/>
              <a:gd name="connsiteX1867" fmla="*/ 2955628 w 12078891"/>
              <a:gd name="connsiteY1867" fmla="*/ 987627 h 5907136"/>
              <a:gd name="connsiteX1868" fmla="*/ 2956229 w 12078891"/>
              <a:gd name="connsiteY1868" fmla="*/ 986235 h 5907136"/>
              <a:gd name="connsiteX1869" fmla="*/ 2954541 w 12078891"/>
              <a:gd name="connsiteY1869" fmla="*/ 984547 h 5907136"/>
              <a:gd name="connsiteX1870" fmla="*/ 2958789 w 12078891"/>
              <a:gd name="connsiteY1870" fmla="*/ 980299 h 5907136"/>
              <a:gd name="connsiteX1871" fmla="*/ 2961612 w 12078891"/>
              <a:gd name="connsiteY1871" fmla="*/ 973754 h 5907136"/>
              <a:gd name="connsiteX1872" fmla="*/ 2975991 w 12078891"/>
              <a:gd name="connsiteY1872" fmla="*/ 968282 h 5907136"/>
              <a:gd name="connsiteX1873" fmla="*/ 11050593 w 12078891"/>
              <a:gd name="connsiteY1873" fmla="*/ 929590 h 5907136"/>
              <a:gd name="connsiteX1874" fmla="*/ 11065865 w 12078891"/>
              <a:gd name="connsiteY1874" fmla="*/ 944862 h 5907136"/>
              <a:gd name="connsiteX1875" fmla="*/ 11050593 w 12078891"/>
              <a:gd name="connsiteY1875" fmla="*/ 960134 h 5907136"/>
              <a:gd name="connsiteX1876" fmla="*/ 11035321 w 12078891"/>
              <a:gd name="connsiteY1876" fmla="*/ 944862 h 5907136"/>
              <a:gd name="connsiteX1877" fmla="*/ 11050593 w 12078891"/>
              <a:gd name="connsiteY1877" fmla="*/ 929590 h 5907136"/>
              <a:gd name="connsiteX1878" fmla="*/ 8596932 w 12078891"/>
              <a:gd name="connsiteY1878" fmla="*/ 919404 h 5907136"/>
              <a:gd name="connsiteX1879" fmla="*/ 8614240 w 12078891"/>
              <a:gd name="connsiteY1879" fmla="*/ 936711 h 5907136"/>
              <a:gd name="connsiteX1880" fmla="*/ 8596932 w 12078891"/>
              <a:gd name="connsiteY1880" fmla="*/ 954021 h 5907136"/>
              <a:gd name="connsiteX1881" fmla="*/ 8579624 w 12078891"/>
              <a:gd name="connsiteY1881" fmla="*/ 936711 h 5907136"/>
              <a:gd name="connsiteX1882" fmla="*/ 8596932 w 12078891"/>
              <a:gd name="connsiteY1882" fmla="*/ 919404 h 5907136"/>
              <a:gd name="connsiteX1883" fmla="*/ 5332854 w 12078891"/>
              <a:gd name="connsiteY1883" fmla="*/ 906151 h 5907136"/>
              <a:gd name="connsiteX1884" fmla="*/ 5339980 w 12078891"/>
              <a:gd name="connsiteY1884" fmla="*/ 913278 h 5907136"/>
              <a:gd name="connsiteX1885" fmla="*/ 5332854 w 12078891"/>
              <a:gd name="connsiteY1885" fmla="*/ 920405 h 5907136"/>
              <a:gd name="connsiteX1886" fmla="*/ 5325727 w 12078891"/>
              <a:gd name="connsiteY1886" fmla="*/ 913278 h 5907136"/>
              <a:gd name="connsiteX1887" fmla="*/ 5332854 w 12078891"/>
              <a:gd name="connsiteY1887" fmla="*/ 906151 h 5907136"/>
              <a:gd name="connsiteX1888" fmla="*/ 4459325 w 12078891"/>
              <a:gd name="connsiteY1888" fmla="*/ 895988 h 5907136"/>
              <a:gd name="connsiteX1889" fmla="*/ 4470526 w 12078891"/>
              <a:gd name="connsiteY1889" fmla="*/ 907188 h 5907136"/>
              <a:gd name="connsiteX1890" fmla="*/ 4459325 w 12078891"/>
              <a:gd name="connsiteY1890" fmla="*/ 918387 h 5907136"/>
              <a:gd name="connsiteX1891" fmla="*/ 4448126 w 12078891"/>
              <a:gd name="connsiteY1891" fmla="*/ 907188 h 5907136"/>
              <a:gd name="connsiteX1892" fmla="*/ 4459325 w 12078891"/>
              <a:gd name="connsiteY1892" fmla="*/ 895988 h 5907136"/>
              <a:gd name="connsiteX1893" fmla="*/ 7826218 w 12078891"/>
              <a:gd name="connsiteY1893" fmla="*/ 856284 h 5907136"/>
              <a:gd name="connsiteX1894" fmla="*/ 7834363 w 12078891"/>
              <a:gd name="connsiteY1894" fmla="*/ 864429 h 5907136"/>
              <a:gd name="connsiteX1895" fmla="*/ 7826218 w 12078891"/>
              <a:gd name="connsiteY1895" fmla="*/ 872574 h 5907136"/>
              <a:gd name="connsiteX1896" fmla="*/ 7818073 w 12078891"/>
              <a:gd name="connsiteY1896" fmla="*/ 864429 h 5907136"/>
              <a:gd name="connsiteX1897" fmla="*/ 7826218 w 12078891"/>
              <a:gd name="connsiteY1897" fmla="*/ 856284 h 5907136"/>
              <a:gd name="connsiteX1898" fmla="*/ 4359551 w 12078891"/>
              <a:gd name="connsiteY1898" fmla="*/ 850180 h 5907136"/>
              <a:gd name="connsiteX1899" fmla="*/ 4392132 w 12078891"/>
              <a:gd name="connsiteY1899" fmla="*/ 882760 h 5907136"/>
              <a:gd name="connsiteX1900" fmla="*/ 4359551 w 12078891"/>
              <a:gd name="connsiteY1900" fmla="*/ 915339 h 5907136"/>
              <a:gd name="connsiteX1901" fmla="*/ 4326968 w 12078891"/>
              <a:gd name="connsiteY1901" fmla="*/ 882760 h 5907136"/>
              <a:gd name="connsiteX1902" fmla="*/ 4359551 w 12078891"/>
              <a:gd name="connsiteY1902" fmla="*/ 850180 h 5907136"/>
              <a:gd name="connsiteX1903" fmla="*/ 1986347 w 12078891"/>
              <a:gd name="connsiteY1903" fmla="*/ 813521 h 5907136"/>
              <a:gd name="connsiteX1904" fmla="*/ 1993475 w 12078891"/>
              <a:gd name="connsiteY1904" fmla="*/ 819630 h 5907136"/>
              <a:gd name="connsiteX1905" fmla="*/ 1986347 w 12078891"/>
              <a:gd name="connsiteY1905" fmla="*/ 826757 h 5907136"/>
              <a:gd name="connsiteX1906" fmla="*/ 1979220 w 12078891"/>
              <a:gd name="connsiteY1906" fmla="*/ 819630 h 5907136"/>
              <a:gd name="connsiteX1907" fmla="*/ 1986347 w 12078891"/>
              <a:gd name="connsiteY1907" fmla="*/ 813521 h 5907136"/>
              <a:gd name="connsiteX1908" fmla="*/ 927522 w 12078891"/>
              <a:gd name="connsiteY1908" fmla="*/ 812507 h 5907136"/>
              <a:gd name="connsiteX1909" fmla="*/ 935667 w 12078891"/>
              <a:gd name="connsiteY1909" fmla="*/ 820652 h 5907136"/>
              <a:gd name="connsiteX1910" fmla="*/ 927522 w 12078891"/>
              <a:gd name="connsiteY1910" fmla="*/ 828797 h 5907136"/>
              <a:gd name="connsiteX1911" fmla="*/ 919377 w 12078891"/>
              <a:gd name="connsiteY1911" fmla="*/ 820652 h 5907136"/>
              <a:gd name="connsiteX1912" fmla="*/ 927522 w 12078891"/>
              <a:gd name="connsiteY1912" fmla="*/ 812507 h 5907136"/>
              <a:gd name="connsiteX1913" fmla="*/ 3198942 w 12078891"/>
              <a:gd name="connsiteY1913" fmla="*/ 766688 h 5907136"/>
              <a:gd name="connsiteX1914" fmla="*/ 3222358 w 12078891"/>
              <a:gd name="connsiteY1914" fmla="*/ 790105 h 5907136"/>
              <a:gd name="connsiteX1915" fmla="*/ 3198942 w 12078891"/>
              <a:gd name="connsiteY1915" fmla="*/ 813521 h 5907136"/>
              <a:gd name="connsiteX1916" fmla="*/ 3175523 w 12078891"/>
              <a:gd name="connsiteY1916" fmla="*/ 790105 h 5907136"/>
              <a:gd name="connsiteX1917" fmla="*/ 3198942 w 12078891"/>
              <a:gd name="connsiteY1917" fmla="*/ 766688 h 5907136"/>
              <a:gd name="connsiteX1918" fmla="*/ 994706 w 12078891"/>
              <a:gd name="connsiteY1918" fmla="*/ 754471 h 5907136"/>
              <a:gd name="connsiteX1919" fmla="*/ 1014049 w 12078891"/>
              <a:gd name="connsiteY1919" fmla="*/ 772797 h 5907136"/>
              <a:gd name="connsiteX1920" fmla="*/ 994706 w 12078891"/>
              <a:gd name="connsiteY1920" fmla="*/ 791123 h 5907136"/>
              <a:gd name="connsiteX1921" fmla="*/ 975362 w 12078891"/>
              <a:gd name="connsiteY1921" fmla="*/ 772797 h 5907136"/>
              <a:gd name="connsiteX1922" fmla="*/ 994706 w 12078891"/>
              <a:gd name="connsiteY1922" fmla="*/ 754471 h 5907136"/>
              <a:gd name="connsiteX1923" fmla="*/ 4060267 w 12078891"/>
              <a:gd name="connsiteY1923" fmla="*/ 751418 h 5907136"/>
              <a:gd name="connsiteX1924" fmla="*/ 4066377 w 12078891"/>
              <a:gd name="connsiteY1924" fmla="*/ 757527 h 5907136"/>
              <a:gd name="connsiteX1925" fmla="*/ 4060267 w 12078891"/>
              <a:gd name="connsiteY1925" fmla="*/ 763636 h 5907136"/>
              <a:gd name="connsiteX1926" fmla="*/ 4054157 w 12078891"/>
              <a:gd name="connsiteY1926" fmla="*/ 757527 h 5907136"/>
              <a:gd name="connsiteX1927" fmla="*/ 4060267 w 12078891"/>
              <a:gd name="connsiteY1927" fmla="*/ 751418 h 5907136"/>
              <a:gd name="connsiteX1928" fmla="*/ 1145336 w 12078891"/>
              <a:gd name="connsiteY1928" fmla="*/ 742230 h 5907136"/>
              <a:gd name="connsiteX1929" fmla="*/ 1148391 w 12078891"/>
              <a:gd name="connsiteY1929" fmla="*/ 745285 h 5907136"/>
              <a:gd name="connsiteX1930" fmla="*/ 1145336 w 12078891"/>
              <a:gd name="connsiteY1930" fmla="*/ 748339 h 5907136"/>
              <a:gd name="connsiteX1931" fmla="*/ 1142282 w 12078891"/>
              <a:gd name="connsiteY1931" fmla="*/ 745285 h 5907136"/>
              <a:gd name="connsiteX1932" fmla="*/ 1145336 w 12078891"/>
              <a:gd name="connsiteY1932" fmla="*/ 742230 h 5907136"/>
              <a:gd name="connsiteX1933" fmla="*/ 5388870 w 12078891"/>
              <a:gd name="connsiteY1933" fmla="*/ 739199 h 5907136"/>
              <a:gd name="connsiteX1934" fmla="*/ 5406181 w 12078891"/>
              <a:gd name="connsiteY1934" fmla="*/ 756506 h 5907136"/>
              <a:gd name="connsiteX1935" fmla="*/ 5388870 w 12078891"/>
              <a:gd name="connsiteY1935" fmla="*/ 773814 h 5907136"/>
              <a:gd name="connsiteX1936" fmla="*/ 5371564 w 12078891"/>
              <a:gd name="connsiteY1936" fmla="*/ 756506 h 5907136"/>
              <a:gd name="connsiteX1937" fmla="*/ 5388870 w 12078891"/>
              <a:gd name="connsiteY1937" fmla="*/ 739199 h 5907136"/>
              <a:gd name="connsiteX1938" fmla="*/ 11597322 w 12078891"/>
              <a:gd name="connsiteY1938" fmla="*/ 735130 h 5907136"/>
              <a:gd name="connsiteX1939" fmla="*/ 11638046 w 12078891"/>
              <a:gd name="connsiteY1939" fmla="*/ 775855 h 5907136"/>
              <a:gd name="connsiteX1940" fmla="*/ 11597322 w 12078891"/>
              <a:gd name="connsiteY1940" fmla="*/ 816579 h 5907136"/>
              <a:gd name="connsiteX1941" fmla="*/ 11556597 w 12078891"/>
              <a:gd name="connsiteY1941" fmla="*/ 775855 h 5907136"/>
              <a:gd name="connsiteX1942" fmla="*/ 11597322 w 12078891"/>
              <a:gd name="connsiteY1942" fmla="*/ 735130 h 5907136"/>
              <a:gd name="connsiteX1943" fmla="*/ 8627475 w 12078891"/>
              <a:gd name="connsiteY1943" fmla="*/ 728007 h 5907136"/>
              <a:gd name="connsiteX1944" fmla="*/ 8651909 w 12078891"/>
              <a:gd name="connsiteY1944" fmla="*/ 751424 h 5907136"/>
              <a:gd name="connsiteX1945" fmla="*/ 8627475 w 12078891"/>
              <a:gd name="connsiteY1945" fmla="*/ 774840 h 5907136"/>
              <a:gd name="connsiteX1946" fmla="*/ 8603040 w 12078891"/>
              <a:gd name="connsiteY1946" fmla="*/ 751424 h 5907136"/>
              <a:gd name="connsiteX1947" fmla="*/ 8627475 w 12078891"/>
              <a:gd name="connsiteY1947" fmla="*/ 728007 h 5907136"/>
              <a:gd name="connsiteX1948" fmla="*/ 172017 w 12078891"/>
              <a:gd name="connsiteY1948" fmla="*/ 700487 h 5907136"/>
              <a:gd name="connsiteX1949" fmla="*/ 178125 w 12078891"/>
              <a:gd name="connsiteY1949" fmla="*/ 706596 h 5907136"/>
              <a:gd name="connsiteX1950" fmla="*/ 172017 w 12078891"/>
              <a:gd name="connsiteY1950" fmla="*/ 712705 h 5907136"/>
              <a:gd name="connsiteX1951" fmla="*/ 165908 w 12078891"/>
              <a:gd name="connsiteY1951" fmla="*/ 706596 h 5907136"/>
              <a:gd name="connsiteX1952" fmla="*/ 172017 w 12078891"/>
              <a:gd name="connsiteY1952" fmla="*/ 700487 h 5907136"/>
              <a:gd name="connsiteX1953" fmla="*/ 2623699 w 12078891"/>
              <a:gd name="connsiteY1953" fmla="*/ 688293 h 5907136"/>
              <a:gd name="connsiteX1954" fmla="*/ 2639989 w 12078891"/>
              <a:gd name="connsiteY1954" fmla="*/ 704583 h 5907136"/>
              <a:gd name="connsiteX1955" fmla="*/ 2623699 w 12078891"/>
              <a:gd name="connsiteY1955" fmla="*/ 719855 h 5907136"/>
              <a:gd name="connsiteX1956" fmla="*/ 2607408 w 12078891"/>
              <a:gd name="connsiteY1956" fmla="*/ 704583 h 5907136"/>
              <a:gd name="connsiteX1957" fmla="*/ 2623699 w 12078891"/>
              <a:gd name="connsiteY1957" fmla="*/ 688293 h 5907136"/>
              <a:gd name="connsiteX1958" fmla="*/ 1419236 w 12078891"/>
              <a:gd name="connsiteY1958" fmla="*/ 677084 h 5907136"/>
              <a:gd name="connsiteX1959" fmla="*/ 1435526 w 12078891"/>
              <a:gd name="connsiteY1959" fmla="*/ 693374 h 5907136"/>
              <a:gd name="connsiteX1960" fmla="*/ 1419236 w 12078891"/>
              <a:gd name="connsiteY1960" fmla="*/ 709664 h 5907136"/>
              <a:gd name="connsiteX1961" fmla="*/ 1402946 w 12078891"/>
              <a:gd name="connsiteY1961" fmla="*/ 693374 h 5907136"/>
              <a:gd name="connsiteX1962" fmla="*/ 1419236 w 12078891"/>
              <a:gd name="connsiteY1962" fmla="*/ 677084 h 5907136"/>
              <a:gd name="connsiteX1963" fmla="*/ 221959 w 12078891"/>
              <a:gd name="connsiteY1963" fmla="*/ 674041 h 5907136"/>
              <a:gd name="connsiteX1964" fmla="*/ 236212 w 12078891"/>
              <a:gd name="connsiteY1964" fmla="*/ 688294 h 5907136"/>
              <a:gd name="connsiteX1965" fmla="*/ 221959 w 12078891"/>
              <a:gd name="connsiteY1965" fmla="*/ 702548 h 5907136"/>
              <a:gd name="connsiteX1966" fmla="*/ 207705 w 12078891"/>
              <a:gd name="connsiteY1966" fmla="*/ 688294 h 5907136"/>
              <a:gd name="connsiteX1967" fmla="*/ 221959 w 12078891"/>
              <a:gd name="connsiteY1967" fmla="*/ 674041 h 5907136"/>
              <a:gd name="connsiteX1968" fmla="*/ 2549321 w 12078891"/>
              <a:gd name="connsiteY1968" fmla="*/ 666891 h 5907136"/>
              <a:gd name="connsiteX1969" fmla="*/ 2555429 w 12078891"/>
              <a:gd name="connsiteY1969" fmla="*/ 673000 h 5907136"/>
              <a:gd name="connsiteX1970" fmla="*/ 2549321 w 12078891"/>
              <a:gd name="connsiteY1970" fmla="*/ 679109 h 5907136"/>
              <a:gd name="connsiteX1971" fmla="*/ 2543212 w 12078891"/>
              <a:gd name="connsiteY1971" fmla="*/ 673000 h 5907136"/>
              <a:gd name="connsiteX1972" fmla="*/ 2549321 w 12078891"/>
              <a:gd name="connsiteY1972" fmla="*/ 666891 h 5907136"/>
              <a:gd name="connsiteX1973" fmla="*/ 1138277 w 12078891"/>
              <a:gd name="connsiteY1973" fmla="*/ 663865 h 5907136"/>
              <a:gd name="connsiteX1974" fmla="*/ 1148458 w 12078891"/>
              <a:gd name="connsiteY1974" fmla="*/ 674046 h 5907136"/>
              <a:gd name="connsiteX1975" fmla="*/ 1138277 w 12078891"/>
              <a:gd name="connsiteY1975" fmla="*/ 684227 h 5907136"/>
              <a:gd name="connsiteX1976" fmla="*/ 1128096 w 12078891"/>
              <a:gd name="connsiteY1976" fmla="*/ 674046 h 5907136"/>
              <a:gd name="connsiteX1977" fmla="*/ 1138277 w 12078891"/>
              <a:gd name="connsiteY1977" fmla="*/ 663865 h 5907136"/>
              <a:gd name="connsiteX1978" fmla="*/ 4785103 w 12078891"/>
              <a:gd name="connsiteY1978" fmla="*/ 656710 h 5907136"/>
              <a:gd name="connsiteX1979" fmla="*/ 4789176 w 12078891"/>
              <a:gd name="connsiteY1979" fmla="*/ 660782 h 5907136"/>
              <a:gd name="connsiteX1980" fmla="*/ 4785103 w 12078891"/>
              <a:gd name="connsiteY1980" fmla="*/ 664855 h 5907136"/>
              <a:gd name="connsiteX1981" fmla="*/ 4781032 w 12078891"/>
              <a:gd name="connsiteY1981" fmla="*/ 660782 h 5907136"/>
              <a:gd name="connsiteX1982" fmla="*/ 4785103 w 12078891"/>
              <a:gd name="connsiteY1982" fmla="*/ 656710 h 5907136"/>
              <a:gd name="connsiteX1983" fmla="*/ 6443616 w 12078891"/>
              <a:gd name="connsiteY1983" fmla="*/ 651641 h 5907136"/>
              <a:gd name="connsiteX1984" fmla="*/ 6455832 w 12078891"/>
              <a:gd name="connsiteY1984" fmla="*/ 663859 h 5907136"/>
              <a:gd name="connsiteX1985" fmla="*/ 6443616 w 12078891"/>
              <a:gd name="connsiteY1985" fmla="*/ 676076 h 5907136"/>
              <a:gd name="connsiteX1986" fmla="*/ 6431398 w 12078891"/>
              <a:gd name="connsiteY1986" fmla="*/ 663859 h 5907136"/>
              <a:gd name="connsiteX1987" fmla="*/ 6443616 w 12078891"/>
              <a:gd name="connsiteY1987" fmla="*/ 651641 h 5907136"/>
              <a:gd name="connsiteX1988" fmla="*/ 3110366 w 12078891"/>
              <a:gd name="connsiteY1988" fmla="*/ 648590 h 5907136"/>
              <a:gd name="connsiteX1989" fmla="*/ 3124621 w 12078891"/>
              <a:gd name="connsiteY1989" fmla="*/ 662844 h 5907136"/>
              <a:gd name="connsiteX1990" fmla="*/ 3110366 w 12078891"/>
              <a:gd name="connsiteY1990" fmla="*/ 677097 h 5907136"/>
              <a:gd name="connsiteX1991" fmla="*/ 3096114 w 12078891"/>
              <a:gd name="connsiteY1991" fmla="*/ 662844 h 5907136"/>
              <a:gd name="connsiteX1992" fmla="*/ 3110366 w 12078891"/>
              <a:gd name="connsiteY1992" fmla="*/ 648590 h 5907136"/>
              <a:gd name="connsiteX1993" fmla="*/ 4397201 w 12078891"/>
              <a:gd name="connsiteY1993" fmla="*/ 629220 h 5907136"/>
              <a:gd name="connsiteX1994" fmla="*/ 4401274 w 12078891"/>
              <a:gd name="connsiteY1994" fmla="*/ 633293 h 5907136"/>
              <a:gd name="connsiteX1995" fmla="*/ 4397201 w 12078891"/>
              <a:gd name="connsiteY1995" fmla="*/ 637365 h 5907136"/>
              <a:gd name="connsiteX1996" fmla="*/ 4393129 w 12078891"/>
              <a:gd name="connsiteY1996" fmla="*/ 633293 h 5907136"/>
              <a:gd name="connsiteX1997" fmla="*/ 4397201 w 12078891"/>
              <a:gd name="connsiteY1997" fmla="*/ 629220 h 5907136"/>
              <a:gd name="connsiteX1998" fmla="*/ 743181 w 12078891"/>
              <a:gd name="connsiteY1998" fmla="*/ 564060 h 5907136"/>
              <a:gd name="connsiteX1999" fmla="*/ 748271 w 12078891"/>
              <a:gd name="connsiteY1999" fmla="*/ 568132 h 5907136"/>
              <a:gd name="connsiteX2000" fmla="*/ 743181 w 12078891"/>
              <a:gd name="connsiteY2000" fmla="*/ 572205 h 5907136"/>
              <a:gd name="connsiteX2001" fmla="*/ 738090 w 12078891"/>
              <a:gd name="connsiteY2001" fmla="*/ 568132 h 5907136"/>
              <a:gd name="connsiteX2002" fmla="*/ 743181 w 12078891"/>
              <a:gd name="connsiteY2002" fmla="*/ 564060 h 5907136"/>
              <a:gd name="connsiteX2003" fmla="*/ 5325756 w 12078891"/>
              <a:gd name="connsiteY2003" fmla="*/ 552890 h 5907136"/>
              <a:gd name="connsiteX2004" fmla="*/ 5378697 w 12078891"/>
              <a:gd name="connsiteY2004" fmla="*/ 604813 h 5907136"/>
              <a:gd name="connsiteX2005" fmla="*/ 5325756 w 12078891"/>
              <a:gd name="connsiteY2005" fmla="*/ 656737 h 5907136"/>
              <a:gd name="connsiteX2006" fmla="*/ 5272813 w 12078891"/>
              <a:gd name="connsiteY2006" fmla="*/ 604813 h 5907136"/>
              <a:gd name="connsiteX2007" fmla="*/ 5325756 w 12078891"/>
              <a:gd name="connsiteY2007" fmla="*/ 552890 h 5907136"/>
              <a:gd name="connsiteX2008" fmla="*/ 777848 w 12078891"/>
              <a:gd name="connsiteY2008" fmla="*/ 531504 h 5907136"/>
              <a:gd name="connsiteX2009" fmla="*/ 797192 w 12078891"/>
              <a:gd name="connsiteY2009" fmla="*/ 550848 h 5907136"/>
              <a:gd name="connsiteX2010" fmla="*/ 777848 w 12078891"/>
              <a:gd name="connsiteY2010" fmla="*/ 570192 h 5907136"/>
              <a:gd name="connsiteX2011" fmla="*/ 758504 w 12078891"/>
              <a:gd name="connsiteY2011" fmla="*/ 550848 h 5907136"/>
              <a:gd name="connsiteX2012" fmla="*/ 777848 w 12078891"/>
              <a:gd name="connsiteY2012" fmla="*/ 531504 h 5907136"/>
              <a:gd name="connsiteX2013" fmla="*/ 10168903 w 12078891"/>
              <a:gd name="connsiteY2013" fmla="*/ 524376 h 5907136"/>
              <a:gd name="connsiteX2014" fmla="*/ 10175013 w 12078891"/>
              <a:gd name="connsiteY2014" fmla="*/ 530485 h 5907136"/>
              <a:gd name="connsiteX2015" fmla="*/ 10168903 w 12078891"/>
              <a:gd name="connsiteY2015" fmla="*/ 536594 h 5907136"/>
              <a:gd name="connsiteX2016" fmla="*/ 10162795 w 12078891"/>
              <a:gd name="connsiteY2016" fmla="*/ 530485 h 5907136"/>
              <a:gd name="connsiteX2017" fmla="*/ 10168903 w 12078891"/>
              <a:gd name="connsiteY2017" fmla="*/ 524376 h 5907136"/>
              <a:gd name="connsiteX2018" fmla="*/ 6053676 w 12078891"/>
              <a:gd name="connsiteY2018" fmla="*/ 522319 h 5907136"/>
              <a:gd name="connsiteX2019" fmla="*/ 6058766 w 12078891"/>
              <a:gd name="connsiteY2019" fmla="*/ 527410 h 5907136"/>
              <a:gd name="connsiteX2020" fmla="*/ 6053676 w 12078891"/>
              <a:gd name="connsiteY2020" fmla="*/ 532500 h 5907136"/>
              <a:gd name="connsiteX2021" fmla="*/ 6048585 w 12078891"/>
              <a:gd name="connsiteY2021" fmla="*/ 527410 h 5907136"/>
              <a:gd name="connsiteX2022" fmla="*/ 6053676 w 12078891"/>
              <a:gd name="connsiteY2022" fmla="*/ 522319 h 5907136"/>
              <a:gd name="connsiteX2023" fmla="*/ 2166508 w 12078891"/>
              <a:gd name="connsiteY2023" fmla="*/ 516210 h 5907136"/>
              <a:gd name="connsiteX2024" fmla="*/ 2168544 w 12078891"/>
              <a:gd name="connsiteY2024" fmla="*/ 518246 h 5907136"/>
              <a:gd name="connsiteX2025" fmla="*/ 2166508 w 12078891"/>
              <a:gd name="connsiteY2025" fmla="*/ 520282 h 5907136"/>
              <a:gd name="connsiteX2026" fmla="*/ 2164472 w 12078891"/>
              <a:gd name="connsiteY2026" fmla="*/ 518246 h 5907136"/>
              <a:gd name="connsiteX2027" fmla="*/ 2166508 w 12078891"/>
              <a:gd name="connsiteY2027" fmla="*/ 516210 h 5907136"/>
              <a:gd name="connsiteX2028" fmla="*/ 8592859 w 12078891"/>
              <a:gd name="connsiteY2028" fmla="*/ 508092 h 5907136"/>
              <a:gd name="connsiteX2029" fmla="*/ 8617294 w 12078891"/>
              <a:gd name="connsiteY2029" fmla="*/ 532528 h 5907136"/>
              <a:gd name="connsiteX2030" fmla="*/ 8592859 w 12078891"/>
              <a:gd name="connsiteY2030" fmla="*/ 556963 h 5907136"/>
              <a:gd name="connsiteX2031" fmla="*/ 8568424 w 12078891"/>
              <a:gd name="connsiteY2031" fmla="*/ 532528 h 5907136"/>
              <a:gd name="connsiteX2032" fmla="*/ 8592859 w 12078891"/>
              <a:gd name="connsiteY2032" fmla="*/ 508092 h 5907136"/>
              <a:gd name="connsiteX2033" fmla="*/ 6066913 w 12078891"/>
              <a:gd name="connsiteY2033" fmla="*/ 493836 h 5907136"/>
              <a:gd name="connsiteX2034" fmla="*/ 6081166 w 12078891"/>
              <a:gd name="connsiteY2034" fmla="*/ 508090 h 5907136"/>
              <a:gd name="connsiteX2035" fmla="*/ 6066913 w 12078891"/>
              <a:gd name="connsiteY2035" fmla="*/ 522343 h 5907136"/>
              <a:gd name="connsiteX2036" fmla="*/ 6052659 w 12078891"/>
              <a:gd name="connsiteY2036" fmla="*/ 508090 h 5907136"/>
              <a:gd name="connsiteX2037" fmla="*/ 6066913 w 12078891"/>
              <a:gd name="connsiteY2037" fmla="*/ 493836 h 5907136"/>
              <a:gd name="connsiteX2038" fmla="*/ 6723597 w 12078891"/>
              <a:gd name="connsiteY2038" fmla="*/ 480603 h 5907136"/>
              <a:gd name="connsiteX2039" fmla="*/ 6743960 w 12078891"/>
              <a:gd name="connsiteY2039" fmla="*/ 500965 h 5907136"/>
              <a:gd name="connsiteX2040" fmla="*/ 6723597 w 12078891"/>
              <a:gd name="connsiteY2040" fmla="*/ 521329 h 5907136"/>
              <a:gd name="connsiteX2041" fmla="*/ 6703235 w 12078891"/>
              <a:gd name="connsiteY2041" fmla="*/ 500965 h 5907136"/>
              <a:gd name="connsiteX2042" fmla="*/ 6723597 w 12078891"/>
              <a:gd name="connsiteY2042" fmla="*/ 480603 h 5907136"/>
              <a:gd name="connsiteX2043" fmla="*/ 10992560 w 12078891"/>
              <a:gd name="connsiteY2043" fmla="*/ 476531 h 5907136"/>
              <a:gd name="connsiteX2044" fmla="*/ 10997650 w 12078891"/>
              <a:gd name="connsiteY2044" fmla="*/ 481622 h 5907136"/>
              <a:gd name="connsiteX2045" fmla="*/ 10992560 w 12078891"/>
              <a:gd name="connsiteY2045" fmla="*/ 486712 h 5907136"/>
              <a:gd name="connsiteX2046" fmla="*/ 10987469 w 12078891"/>
              <a:gd name="connsiteY2046" fmla="*/ 481622 h 5907136"/>
              <a:gd name="connsiteX2047" fmla="*/ 10992560 w 12078891"/>
              <a:gd name="connsiteY2047" fmla="*/ 476531 h 5907136"/>
              <a:gd name="connsiteX2048" fmla="*/ 3592921 w 12078891"/>
              <a:gd name="connsiteY2048" fmla="*/ 475498 h 5907136"/>
              <a:gd name="connsiteX2049" fmla="*/ 3681491 w 12078891"/>
              <a:gd name="connsiteY2049" fmla="*/ 563056 h 5907136"/>
              <a:gd name="connsiteX2050" fmla="*/ 3592921 w 12078891"/>
              <a:gd name="connsiteY2050" fmla="*/ 650613 h 5907136"/>
              <a:gd name="connsiteX2051" fmla="*/ 3504350 w 12078891"/>
              <a:gd name="connsiteY2051" fmla="*/ 563056 h 5907136"/>
              <a:gd name="connsiteX2052" fmla="*/ 3592921 w 12078891"/>
              <a:gd name="connsiteY2052" fmla="*/ 475498 h 5907136"/>
              <a:gd name="connsiteX2053" fmla="*/ 4326963 w 12078891"/>
              <a:gd name="connsiteY2053" fmla="*/ 471433 h 5907136"/>
              <a:gd name="connsiteX2054" fmla="*/ 4346306 w 12078891"/>
              <a:gd name="connsiteY2054" fmla="*/ 490777 h 5907136"/>
              <a:gd name="connsiteX2055" fmla="*/ 4326963 w 12078891"/>
              <a:gd name="connsiteY2055" fmla="*/ 510122 h 5907136"/>
              <a:gd name="connsiteX2056" fmla="*/ 4307663 w 12078891"/>
              <a:gd name="connsiteY2056" fmla="*/ 490777 h 5907136"/>
              <a:gd name="connsiteX2057" fmla="*/ 4326963 w 12078891"/>
              <a:gd name="connsiteY2057" fmla="*/ 471433 h 5907136"/>
              <a:gd name="connsiteX2058" fmla="*/ 427563 w 12078891"/>
              <a:gd name="connsiteY2058" fmla="*/ 469375 h 5907136"/>
              <a:gd name="connsiteX2059" fmla="*/ 428581 w 12078891"/>
              <a:gd name="connsiteY2059" fmla="*/ 470393 h 5907136"/>
              <a:gd name="connsiteX2060" fmla="*/ 427563 w 12078891"/>
              <a:gd name="connsiteY2060" fmla="*/ 471411 h 5907136"/>
              <a:gd name="connsiteX2061" fmla="*/ 426545 w 12078891"/>
              <a:gd name="connsiteY2061" fmla="*/ 470393 h 5907136"/>
              <a:gd name="connsiteX2062" fmla="*/ 427563 w 12078891"/>
              <a:gd name="connsiteY2062" fmla="*/ 469375 h 5907136"/>
              <a:gd name="connsiteX2063" fmla="*/ 2938242 w 12078891"/>
              <a:gd name="connsiteY2063" fmla="*/ 457159 h 5907136"/>
              <a:gd name="connsiteX2064" fmla="*/ 2944351 w 12078891"/>
              <a:gd name="connsiteY2064" fmla="*/ 462250 h 5907136"/>
              <a:gd name="connsiteX2065" fmla="*/ 2938242 w 12078891"/>
              <a:gd name="connsiteY2065" fmla="*/ 467340 h 5907136"/>
              <a:gd name="connsiteX2066" fmla="*/ 2932133 w 12078891"/>
              <a:gd name="connsiteY2066" fmla="*/ 462250 h 5907136"/>
              <a:gd name="connsiteX2067" fmla="*/ 2938242 w 12078891"/>
              <a:gd name="connsiteY2067" fmla="*/ 457159 h 5907136"/>
              <a:gd name="connsiteX2068" fmla="*/ 2512732 w 12078891"/>
              <a:gd name="connsiteY2068" fmla="*/ 403224 h 5907136"/>
              <a:gd name="connsiteX2069" fmla="*/ 2518840 w 12078891"/>
              <a:gd name="connsiteY2069" fmla="*/ 409333 h 5907136"/>
              <a:gd name="connsiteX2070" fmla="*/ 2512732 w 12078891"/>
              <a:gd name="connsiteY2070" fmla="*/ 415441 h 5907136"/>
              <a:gd name="connsiteX2071" fmla="*/ 2506624 w 12078891"/>
              <a:gd name="connsiteY2071" fmla="*/ 409333 h 5907136"/>
              <a:gd name="connsiteX2072" fmla="*/ 2512732 w 12078891"/>
              <a:gd name="connsiteY2072" fmla="*/ 403224 h 5907136"/>
              <a:gd name="connsiteX2073" fmla="*/ 5816456 w 12078891"/>
              <a:gd name="connsiteY2073" fmla="*/ 403200 h 5907136"/>
              <a:gd name="connsiteX2074" fmla="*/ 5825619 w 12078891"/>
              <a:gd name="connsiteY2074" fmla="*/ 412363 h 5907136"/>
              <a:gd name="connsiteX2075" fmla="*/ 5816456 w 12078891"/>
              <a:gd name="connsiteY2075" fmla="*/ 421526 h 5907136"/>
              <a:gd name="connsiteX2076" fmla="*/ 5807293 w 12078891"/>
              <a:gd name="connsiteY2076" fmla="*/ 412363 h 5907136"/>
              <a:gd name="connsiteX2077" fmla="*/ 5816456 w 12078891"/>
              <a:gd name="connsiteY2077" fmla="*/ 403200 h 5907136"/>
              <a:gd name="connsiteX2078" fmla="*/ 8714015 w 12078891"/>
              <a:gd name="connsiteY2078" fmla="*/ 402208 h 5907136"/>
              <a:gd name="connsiteX2079" fmla="*/ 8722160 w 12078891"/>
              <a:gd name="connsiteY2079" fmla="*/ 410353 h 5907136"/>
              <a:gd name="connsiteX2080" fmla="*/ 8714015 w 12078891"/>
              <a:gd name="connsiteY2080" fmla="*/ 418498 h 5907136"/>
              <a:gd name="connsiteX2081" fmla="*/ 8705870 w 12078891"/>
              <a:gd name="connsiteY2081" fmla="*/ 410353 h 5907136"/>
              <a:gd name="connsiteX2082" fmla="*/ 8714015 w 12078891"/>
              <a:gd name="connsiteY2082" fmla="*/ 402208 h 5907136"/>
              <a:gd name="connsiteX2083" fmla="*/ 9278052 w 12078891"/>
              <a:gd name="connsiteY2083" fmla="*/ 383876 h 5907136"/>
              <a:gd name="connsiteX2084" fmla="*/ 9279070 w 12078891"/>
              <a:gd name="connsiteY2084" fmla="*/ 384894 h 5907136"/>
              <a:gd name="connsiteX2085" fmla="*/ 9278052 w 12078891"/>
              <a:gd name="connsiteY2085" fmla="*/ 385912 h 5907136"/>
              <a:gd name="connsiteX2086" fmla="*/ 9277034 w 12078891"/>
              <a:gd name="connsiteY2086" fmla="*/ 384894 h 5907136"/>
              <a:gd name="connsiteX2087" fmla="*/ 9278052 w 12078891"/>
              <a:gd name="connsiteY2087" fmla="*/ 383876 h 5907136"/>
              <a:gd name="connsiteX2088" fmla="*/ 8419779 w 12078891"/>
              <a:gd name="connsiteY2088" fmla="*/ 378786 h 5907136"/>
              <a:gd name="connsiteX2089" fmla="*/ 8434033 w 12078891"/>
              <a:gd name="connsiteY2089" fmla="*/ 393040 h 5907136"/>
              <a:gd name="connsiteX2090" fmla="*/ 8419779 w 12078891"/>
              <a:gd name="connsiteY2090" fmla="*/ 407293 h 5907136"/>
              <a:gd name="connsiteX2091" fmla="*/ 8405525 w 12078891"/>
              <a:gd name="connsiteY2091" fmla="*/ 393040 h 5907136"/>
              <a:gd name="connsiteX2092" fmla="*/ 8419779 w 12078891"/>
              <a:gd name="connsiteY2092" fmla="*/ 378786 h 5907136"/>
              <a:gd name="connsiteX2093" fmla="*/ 4043916 w 12078891"/>
              <a:gd name="connsiteY2093" fmla="*/ 366546 h 5907136"/>
              <a:gd name="connsiteX2094" fmla="*/ 4059189 w 12078891"/>
              <a:gd name="connsiteY2094" fmla="*/ 381818 h 5907136"/>
              <a:gd name="connsiteX2095" fmla="*/ 4043916 w 12078891"/>
              <a:gd name="connsiteY2095" fmla="*/ 397090 h 5907136"/>
              <a:gd name="connsiteX2096" fmla="*/ 4028645 w 12078891"/>
              <a:gd name="connsiteY2096" fmla="*/ 381818 h 5907136"/>
              <a:gd name="connsiteX2097" fmla="*/ 4043916 w 12078891"/>
              <a:gd name="connsiteY2097" fmla="*/ 366546 h 5907136"/>
              <a:gd name="connsiteX2098" fmla="*/ 5531384 w 12078891"/>
              <a:gd name="connsiteY2098" fmla="*/ 355348 h 5907136"/>
              <a:gd name="connsiteX2099" fmla="*/ 5548692 w 12078891"/>
              <a:gd name="connsiteY2099" fmla="*/ 372656 h 5907136"/>
              <a:gd name="connsiteX2100" fmla="*/ 5531384 w 12078891"/>
              <a:gd name="connsiteY2100" fmla="*/ 389964 h 5907136"/>
              <a:gd name="connsiteX2101" fmla="*/ 5514076 w 12078891"/>
              <a:gd name="connsiteY2101" fmla="*/ 372656 h 5907136"/>
              <a:gd name="connsiteX2102" fmla="*/ 5531384 w 12078891"/>
              <a:gd name="connsiteY2102" fmla="*/ 355348 h 5907136"/>
              <a:gd name="connsiteX2103" fmla="*/ 6608550 w 12078891"/>
              <a:gd name="connsiteY2103" fmla="*/ 325823 h 5907136"/>
              <a:gd name="connsiteX2104" fmla="*/ 6613640 w 12078891"/>
              <a:gd name="connsiteY2104" fmla="*/ 330914 h 5907136"/>
              <a:gd name="connsiteX2105" fmla="*/ 6608550 w 12078891"/>
              <a:gd name="connsiteY2105" fmla="*/ 336004 h 5907136"/>
              <a:gd name="connsiteX2106" fmla="*/ 6603459 w 12078891"/>
              <a:gd name="connsiteY2106" fmla="*/ 330914 h 5907136"/>
              <a:gd name="connsiteX2107" fmla="*/ 6608550 w 12078891"/>
              <a:gd name="connsiteY2107" fmla="*/ 325823 h 5907136"/>
              <a:gd name="connsiteX2108" fmla="*/ 7003580 w 12078891"/>
              <a:gd name="connsiteY2108" fmla="*/ 314648 h 5907136"/>
              <a:gd name="connsiteX2109" fmla="*/ 7015796 w 12078891"/>
              <a:gd name="connsiteY2109" fmla="*/ 325847 h 5907136"/>
              <a:gd name="connsiteX2110" fmla="*/ 7003580 w 12078891"/>
              <a:gd name="connsiteY2110" fmla="*/ 337047 h 5907136"/>
              <a:gd name="connsiteX2111" fmla="*/ 6991362 w 12078891"/>
              <a:gd name="connsiteY2111" fmla="*/ 325847 h 5907136"/>
              <a:gd name="connsiteX2112" fmla="*/ 7003580 w 12078891"/>
              <a:gd name="connsiteY2112" fmla="*/ 314648 h 5907136"/>
              <a:gd name="connsiteX2113" fmla="*/ 4121368 w 12078891"/>
              <a:gd name="connsiteY2113" fmla="*/ 295307 h 5907136"/>
              <a:gd name="connsiteX2114" fmla="*/ 4136640 w 12078891"/>
              <a:gd name="connsiteY2114" fmla="*/ 309561 h 5907136"/>
              <a:gd name="connsiteX2115" fmla="*/ 4121368 w 12078891"/>
              <a:gd name="connsiteY2115" fmla="*/ 323814 h 5907136"/>
              <a:gd name="connsiteX2116" fmla="*/ 4106095 w 12078891"/>
              <a:gd name="connsiteY2116" fmla="*/ 309561 h 5907136"/>
              <a:gd name="connsiteX2117" fmla="*/ 4121368 w 12078891"/>
              <a:gd name="connsiteY2117" fmla="*/ 295307 h 5907136"/>
              <a:gd name="connsiteX2118" fmla="*/ 5311470 w 12078891"/>
              <a:gd name="connsiteY2118" fmla="*/ 293243 h 5907136"/>
              <a:gd name="connsiteX2119" fmla="*/ 5320634 w 12078891"/>
              <a:gd name="connsiteY2119" fmla="*/ 302406 h 5907136"/>
              <a:gd name="connsiteX2120" fmla="*/ 5311470 w 12078891"/>
              <a:gd name="connsiteY2120" fmla="*/ 311569 h 5907136"/>
              <a:gd name="connsiteX2121" fmla="*/ 5302308 w 12078891"/>
              <a:gd name="connsiteY2121" fmla="*/ 302406 h 5907136"/>
              <a:gd name="connsiteX2122" fmla="*/ 5311470 w 12078891"/>
              <a:gd name="connsiteY2122" fmla="*/ 293243 h 5907136"/>
              <a:gd name="connsiteX2123" fmla="*/ 9786092 w 12078891"/>
              <a:gd name="connsiteY2123" fmla="*/ 292250 h 5907136"/>
              <a:gd name="connsiteX2124" fmla="*/ 9802382 w 12078891"/>
              <a:gd name="connsiteY2124" fmla="*/ 308540 h 5907136"/>
              <a:gd name="connsiteX2125" fmla="*/ 9786092 w 12078891"/>
              <a:gd name="connsiteY2125" fmla="*/ 324830 h 5907136"/>
              <a:gd name="connsiteX2126" fmla="*/ 9769802 w 12078891"/>
              <a:gd name="connsiteY2126" fmla="*/ 308540 h 5907136"/>
              <a:gd name="connsiteX2127" fmla="*/ 9786092 w 12078891"/>
              <a:gd name="connsiteY2127" fmla="*/ 292250 h 5907136"/>
              <a:gd name="connsiteX2128" fmla="*/ 9236309 w 12078891"/>
              <a:gd name="connsiteY2128" fmla="*/ 271884 h 5907136"/>
              <a:gd name="connsiteX2129" fmla="*/ 9249545 w 12078891"/>
              <a:gd name="connsiteY2129" fmla="*/ 285119 h 5907136"/>
              <a:gd name="connsiteX2130" fmla="*/ 9236309 w 12078891"/>
              <a:gd name="connsiteY2130" fmla="*/ 298355 h 5907136"/>
              <a:gd name="connsiteX2131" fmla="*/ 9223074 w 12078891"/>
              <a:gd name="connsiteY2131" fmla="*/ 285119 h 5907136"/>
              <a:gd name="connsiteX2132" fmla="*/ 9236309 w 12078891"/>
              <a:gd name="connsiteY2132" fmla="*/ 271884 h 5907136"/>
              <a:gd name="connsiteX2133" fmla="*/ 1991444 w 12078891"/>
              <a:gd name="connsiteY2133" fmla="*/ 266797 h 5907136"/>
              <a:gd name="connsiteX2134" fmla="*/ 1998572 w 12078891"/>
              <a:gd name="connsiteY2134" fmla="*/ 273924 h 5907136"/>
              <a:gd name="connsiteX2135" fmla="*/ 1991444 w 12078891"/>
              <a:gd name="connsiteY2135" fmla="*/ 281051 h 5907136"/>
              <a:gd name="connsiteX2136" fmla="*/ 1984317 w 12078891"/>
              <a:gd name="connsiteY2136" fmla="*/ 273924 h 5907136"/>
              <a:gd name="connsiteX2137" fmla="*/ 1991444 w 12078891"/>
              <a:gd name="connsiteY2137" fmla="*/ 266797 h 5907136"/>
              <a:gd name="connsiteX2138" fmla="*/ 8223283 w 12078891"/>
              <a:gd name="connsiteY2138" fmla="*/ 262699 h 5907136"/>
              <a:gd name="connsiteX2139" fmla="*/ 8226337 w 12078891"/>
              <a:gd name="connsiteY2139" fmla="*/ 265754 h 5907136"/>
              <a:gd name="connsiteX2140" fmla="*/ 8223283 w 12078891"/>
              <a:gd name="connsiteY2140" fmla="*/ 268808 h 5907136"/>
              <a:gd name="connsiteX2141" fmla="*/ 8220229 w 12078891"/>
              <a:gd name="connsiteY2141" fmla="*/ 265754 h 5907136"/>
              <a:gd name="connsiteX2142" fmla="*/ 8223283 w 12078891"/>
              <a:gd name="connsiteY2142" fmla="*/ 262699 h 5907136"/>
              <a:gd name="connsiteX2143" fmla="*/ 3759863 w 12078891"/>
              <a:gd name="connsiteY2143" fmla="*/ 253535 h 5907136"/>
              <a:gd name="connsiteX2144" fmla="*/ 3764952 w 12078891"/>
              <a:gd name="connsiteY2144" fmla="*/ 258626 h 5907136"/>
              <a:gd name="connsiteX2145" fmla="*/ 3759863 w 12078891"/>
              <a:gd name="connsiteY2145" fmla="*/ 263716 h 5907136"/>
              <a:gd name="connsiteX2146" fmla="*/ 3754772 w 12078891"/>
              <a:gd name="connsiteY2146" fmla="*/ 258626 h 5907136"/>
              <a:gd name="connsiteX2147" fmla="*/ 3759863 w 12078891"/>
              <a:gd name="connsiteY2147" fmla="*/ 253535 h 5907136"/>
              <a:gd name="connsiteX2148" fmla="*/ 7655174 w 12078891"/>
              <a:gd name="connsiteY2148" fmla="*/ 243355 h 5907136"/>
              <a:gd name="connsiteX2149" fmla="*/ 7658228 w 12078891"/>
              <a:gd name="connsiteY2149" fmla="*/ 246410 h 5907136"/>
              <a:gd name="connsiteX2150" fmla="*/ 7655174 w 12078891"/>
              <a:gd name="connsiteY2150" fmla="*/ 249464 h 5907136"/>
              <a:gd name="connsiteX2151" fmla="*/ 7652119 w 12078891"/>
              <a:gd name="connsiteY2151" fmla="*/ 246410 h 5907136"/>
              <a:gd name="connsiteX2152" fmla="*/ 7655174 w 12078891"/>
              <a:gd name="connsiteY2152" fmla="*/ 243355 h 5907136"/>
              <a:gd name="connsiteX2153" fmla="*/ 1998518 w 12078891"/>
              <a:gd name="connsiteY2153" fmla="*/ 237245 h 5907136"/>
              <a:gd name="connsiteX2154" fmla="*/ 2007681 w 12078891"/>
              <a:gd name="connsiteY2154" fmla="*/ 246408 h 5907136"/>
              <a:gd name="connsiteX2155" fmla="*/ 1998518 w 12078891"/>
              <a:gd name="connsiteY2155" fmla="*/ 255571 h 5907136"/>
              <a:gd name="connsiteX2156" fmla="*/ 1989355 w 12078891"/>
              <a:gd name="connsiteY2156" fmla="*/ 246408 h 5907136"/>
              <a:gd name="connsiteX2157" fmla="*/ 1998518 w 12078891"/>
              <a:gd name="connsiteY2157" fmla="*/ 237245 h 5907136"/>
              <a:gd name="connsiteX2158" fmla="*/ 1157580 w 12078891"/>
              <a:gd name="connsiteY2158" fmla="*/ 234204 h 5907136"/>
              <a:gd name="connsiteX2159" fmla="*/ 1195251 w 12078891"/>
              <a:gd name="connsiteY2159" fmla="*/ 270856 h 5907136"/>
              <a:gd name="connsiteX2160" fmla="*/ 1157580 w 12078891"/>
              <a:gd name="connsiteY2160" fmla="*/ 307508 h 5907136"/>
              <a:gd name="connsiteX2161" fmla="*/ 1119910 w 12078891"/>
              <a:gd name="connsiteY2161" fmla="*/ 270856 h 5907136"/>
              <a:gd name="connsiteX2162" fmla="*/ 1157580 w 12078891"/>
              <a:gd name="connsiteY2162" fmla="*/ 234204 h 5907136"/>
              <a:gd name="connsiteX2163" fmla="*/ 961058 w 12078891"/>
              <a:gd name="connsiteY2163" fmla="*/ 233172 h 5907136"/>
              <a:gd name="connsiteX2164" fmla="*/ 993637 w 12078891"/>
              <a:gd name="connsiteY2164" fmla="*/ 265752 h 5907136"/>
              <a:gd name="connsiteX2165" fmla="*/ 961058 w 12078891"/>
              <a:gd name="connsiteY2165" fmla="*/ 297314 h 5907136"/>
              <a:gd name="connsiteX2166" fmla="*/ 928478 w 12078891"/>
              <a:gd name="connsiteY2166" fmla="*/ 265752 h 5907136"/>
              <a:gd name="connsiteX2167" fmla="*/ 961058 w 12078891"/>
              <a:gd name="connsiteY2167" fmla="*/ 233172 h 5907136"/>
              <a:gd name="connsiteX2168" fmla="*/ 171076 w 12078891"/>
              <a:gd name="connsiteY2168" fmla="*/ 227096 h 5907136"/>
              <a:gd name="connsiteX2169" fmla="*/ 174131 w 12078891"/>
              <a:gd name="connsiteY2169" fmla="*/ 230151 h 5907136"/>
              <a:gd name="connsiteX2170" fmla="*/ 171076 w 12078891"/>
              <a:gd name="connsiteY2170" fmla="*/ 233205 h 5907136"/>
              <a:gd name="connsiteX2171" fmla="*/ 168023 w 12078891"/>
              <a:gd name="connsiteY2171" fmla="*/ 230151 h 5907136"/>
              <a:gd name="connsiteX2172" fmla="*/ 171076 w 12078891"/>
              <a:gd name="connsiteY2172" fmla="*/ 227096 h 5907136"/>
              <a:gd name="connsiteX2173" fmla="*/ 1620797 w 12078891"/>
              <a:gd name="connsiteY2173" fmla="*/ 211791 h 5907136"/>
              <a:gd name="connsiteX2174" fmla="*/ 1630978 w 12078891"/>
              <a:gd name="connsiteY2174" fmla="*/ 221973 h 5907136"/>
              <a:gd name="connsiteX2175" fmla="*/ 1620797 w 12078891"/>
              <a:gd name="connsiteY2175" fmla="*/ 232153 h 5907136"/>
              <a:gd name="connsiteX2176" fmla="*/ 1610616 w 12078891"/>
              <a:gd name="connsiteY2176" fmla="*/ 221973 h 5907136"/>
              <a:gd name="connsiteX2177" fmla="*/ 1620797 w 12078891"/>
              <a:gd name="connsiteY2177" fmla="*/ 211791 h 5907136"/>
              <a:gd name="connsiteX2178" fmla="*/ 5128210 w 12078891"/>
              <a:gd name="connsiteY2178" fmla="*/ 193466 h 5907136"/>
              <a:gd name="connsiteX2179" fmla="*/ 5140427 w 12078891"/>
              <a:gd name="connsiteY2179" fmla="*/ 205684 h 5907136"/>
              <a:gd name="connsiteX2180" fmla="*/ 5128210 w 12078891"/>
              <a:gd name="connsiteY2180" fmla="*/ 217901 h 5907136"/>
              <a:gd name="connsiteX2181" fmla="*/ 5115993 w 12078891"/>
              <a:gd name="connsiteY2181" fmla="*/ 205684 h 5907136"/>
              <a:gd name="connsiteX2182" fmla="*/ 5128210 w 12078891"/>
              <a:gd name="connsiteY2182" fmla="*/ 193466 h 5907136"/>
              <a:gd name="connsiteX2183" fmla="*/ 9614030 w 12078891"/>
              <a:gd name="connsiteY2183" fmla="*/ 138518 h 5907136"/>
              <a:gd name="connsiteX2184" fmla="*/ 9625230 w 12078891"/>
              <a:gd name="connsiteY2184" fmla="*/ 149717 h 5907136"/>
              <a:gd name="connsiteX2185" fmla="*/ 9614030 w 12078891"/>
              <a:gd name="connsiteY2185" fmla="*/ 160915 h 5907136"/>
              <a:gd name="connsiteX2186" fmla="*/ 9602831 w 12078891"/>
              <a:gd name="connsiteY2186" fmla="*/ 149717 h 5907136"/>
              <a:gd name="connsiteX2187" fmla="*/ 9614030 w 12078891"/>
              <a:gd name="connsiteY2187" fmla="*/ 138518 h 5907136"/>
              <a:gd name="connsiteX2188" fmla="*/ 3063470 w 12078891"/>
              <a:gd name="connsiteY2188" fmla="*/ 115071 h 5907136"/>
              <a:gd name="connsiteX2189" fmla="*/ 3069579 w 12078891"/>
              <a:gd name="connsiteY2189" fmla="*/ 121180 h 5907136"/>
              <a:gd name="connsiteX2190" fmla="*/ 3063470 w 12078891"/>
              <a:gd name="connsiteY2190" fmla="*/ 127289 h 5907136"/>
              <a:gd name="connsiteX2191" fmla="*/ 3057361 w 12078891"/>
              <a:gd name="connsiteY2191" fmla="*/ 121180 h 5907136"/>
              <a:gd name="connsiteX2192" fmla="*/ 3063470 w 12078891"/>
              <a:gd name="connsiteY2192" fmla="*/ 115071 h 5907136"/>
              <a:gd name="connsiteX2193" fmla="*/ 1904915 w 12078891"/>
              <a:gd name="connsiteY2193" fmla="*/ 92704 h 5907136"/>
              <a:gd name="connsiteX2194" fmla="*/ 1923240 w 12078891"/>
              <a:gd name="connsiteY2194" fmla="*/ 110012 h 5907136"/>
              <a:gd name="connsiteX2195" fmla="*/ 1904915 w 12078891"/>
              <a:gd name="connsiteY2195" fmla="*/ 127319 h 5907136"/>
              <a:gd name="connsiteX2196" fmla="*/ 1886589 w 12078891"/>
              <a:gd name="connsiteY2196" fmla="*/ 110012 h 5907136"/>
              <a:gd name="connsiteX2197" fmla="*/ 1904915 w 12078891"/>
              <a:gd name="connsiteY2197" fmla="*/ 92704 h 5907136"/>
              <a:gd name="connsiteX2198" fmla="*/ 6230829 w 12078891"/>
              <a:gd name="connsiteY2198" fmla="*/ 87605 h 5907136"/>
              <a:gd name="connsiteX2199" fmla="*/ 6238974 w 12078891"/>
              <a:gd name="connsiteY2199" fmla="*/ 95750 h 5907136"/>
              <a:gd name="connsiteX2200" fmla="*/ 6230829 w 12078891"/>
              <a:gd name="connsiteY2200" fmla="*/ 103895 h 5907136"/>
              <a:gd name="connsiteX2201" fmla="*/ 6222684 w 12078891"/>
              <a:gd name="connsiteY2201" fmla="*/ 95750 h 5907136"/>
              <a:gd name="connsiteX2202" fmla="*/ 6230829 w 12078891"/>
              <a:gd name="connsiteY2202" fmla="*/ 87605 h 5907136"/>
              <a:gd name="connsiteX2203" fmla="*/ 11171750 w 12078891"/>
              <a:gd name="connsiteY2203" fmla="*/ 86587 h 5907136"/>
              <a:gd name="connsiteX2204" fmla="*/ 11273561 w 12078891"/>
              <a:gd name="connsiteY2204" fmla="*/ 187380 h 5907136"/>
              <a:gd name="connsiteX2205" fmla="*/ 11171750 w 12078891"/>
              <a:gd name="connsiteY2205" fmla="*/ 288173 h 5907136"/>
              <a:gd name="connsiteX2206" fmla="*/ 11069938 w 12078891"/>
              <a:gd name="connsiteY2206" fmla="*/ 187380 h 5907136"/>
              <a:gd name="connsiteX2207" fmla="*/ 11171750 w 12078891"/>
              <a:gd name="connsiteY2207" fmla="*/ 86587 h 5907136"/>
              <a:gd name="connsiteX2208" fmla="*/ 3533841 w 12078891"/>
              <a:gd name="connsiteY2208" fmla="*/ 71293 h 5907136"/>
              <a:gd name="connsiteX2209" fmla="*/ 3536895 w 12078891"/>
              <a:gd name="connsiteY2209" fmla="*/ 74347 h 5907136"/>
              <a:gd name="connsiteX2210" fmla="*/ 3533841 w 12078891"/>
              <a:gd name="connsiteY2210" fmla="*/ 77402 h 5907136"/>
              <a:gd name="connsiteX2211" fmla="*/ 3530785 w 12078891"/>
              <a:gd name="connsiteY2211" fmla="*/ 74347 h 5907136"/>
              <a:gd name="connsiteX2212" fmla="*/ 3533841 w 12078891"/>
              <a:gd name="connsiteY2212" fmla="*/ 71293 h 5907136"/>
              <a:gd name="connsiteX2213" fmla="*/ 8850443 w 12078891"/>
              <a:gd name="connsiteY2213" fmla="*/ 69279 h 5907136"/>
              <a:gd name="connsiteX2214" fmla="*/ 8855533 w 12078891"/>
              <a:gd name="connsiteY2214" fmla="*/ 74370 h 5907136"/>
              <a:gd name="connsiteX2215" fmla="*/ 8850443 w 12078891"/>
              <a:gd name="connsiteY2215" fmla="*/ 79460 h 5907136"/>
              <a:gd name="connsiteX2216" fmla="*/ 8845352 w 12078891"/>
              <a:gd name="connsiteY2216" fmla="*/ 74370 h 5907136"/>
              <a:gd name="connsiteX2217" fmla="*/ 8850443 w 12078891"/>
              <a:gd name="connsiteY2217" fmla="*/ 69279 h 5907136"/>
              <a:gd name="connsiteX2218" fmla="*/ 2747929 w 12078891"/>
              <a:gd name="connsiteY2218" fmla="*/ 68269 h 5907136"/>
              <a:gd name="connsiteX2219" fmla="*/ 2770331 w 12078891"/>
              <a:gd name="connsiteY2219" fmla="*/ 90666 h 5907136"/>
              <a:gd name="connsiteX2220" fmla="*/ 2747929 w 12078891"/>
              <a:gd name="connsiteY2220" fmla="*/ 113065 h 5907136"/>
              <a:gd name="connsiteX2221" fmla="*/ 2725531 w 12078891"/>
              <a:gd name="connsiteY2221" fmla="*/ 90666 h 5907136"/>
              <a:gd name="connsiteX2222" fmla="*/ 2747929 w 12078891"/>
              <a:gd name="connsiteY2222" fmla="*/ 68269 h 5907136"/>
              <a:gd name="connsiteX2223" fmla="*/ 1222767 w 12078891"/>
              <a:gd name="connsiteY2223" fmla="*/ 68265 h 5907136"/>
              <a:gd name="connsiteX2224" fmla="*/ 1243130 w 12078891"/>
              <a:gd name="connsiteY2224" fmla="*/ 88627 h 5907136"/>
              <a:gd name="connsiteX2225" fmla="*/ 1222767 w 12078891"/>
              <a:gd name="connsiteY2225" fmla="*/ 108990 h 5907136"/>
              <a:gd name="connsiteX2226" fmla="*/ 1202406 w 12078891"/>
              <a:gd name="connsiteY2226" fmla="*/ 88627 h 5907136"/>
              <a:gd name="connsiteX2227" fmla="*/ 1222767 w 12078891"/>
              <a:gd name="connsiteY2227" fmla="*/ 68265 h 5907136"/>
              <a:gd name="connsiteX2228" fmla="*/ 11961807 w 12078891"/>
              <a:gd name="connsiteY2228" fmla="*/ 59105 h 5907136"/>
              <a:gd name="connsiteX2229" fmla="*/ 11982170 w 12078891"/>
              <a:gd name="connsiteY2229" fmla="*/ 79467 h 5907136"/>
              <a:gd name="connsiteX2230" fmla="*/ 11961807 w 12078891"/>
              <a:gd name="connsiteY2230" fmla="*/ 99830 h 5907136"/>
              <a:gd name="connsiteX2231" fmla="*/ 11941445 w 12078891"/>
              <a:gd name="connsiteY2231" fmla="*/ 79467 h 5907136"/>
              <a:gd name="connsiteX2232" fmla="*/ 11961807 w 12078891"/>
              <a:gd name="connsiteY2232" fmla="*/ 59105 h 5907136"/>
              <a:gd name="connsiteX2233" fmla="*/ 2790665 w 12078891"/>
              <a:gd name="connsiteY2233" fmla="*/ 54007 h 5907136"/>
              <a:gd name="connsiteX2234" fmla="*/ 2803901 w 12078891"/>
              <a:gd name="connsiteY2234" fmla="*/ 67243 h 5907136"/>
              <a:gd name="connsiteX2235" fmla="*/ 2790665 w 12078891"/>
              <a:gd name="connsiteY2235" fmla="*/ 80478 h 5907136"/>
              <a:gd name="connsiteX2236" fmla="*/ 2777433 w 12078891"/>
              <a:gd name="connsiteY2236" fmla="*/ 67243 h 5907136"/>
              <a:gd name="connsiteX2237" fmla="*/ 2790665 w 12078891"/>
              <a:gd name="connsiteY2237" fmla="*/ 54007 h 5907136"/>
              <a:gd name="connsiteX2238" fmla="*/ 3751773 w 12078891"/>
              <a:gd name="connsiteY2238" fmla="*/ 46888 h 5907136"/>
              <a:gd name="connsiteX2239" fmla="*/ 3759917 w 12078891"/>
              <a:gd name="connsiteY2239" fmla="*/ 55033 h 5907136"/>
              <a:gd name="connsiteX2240" fmla="*/ 3751773 w 12078891"/>
              <a:gd name="connsiteY2240" fmla="*/ 63179 h 5907136"/>
              <a:gd name="connsiteX2241" fmla="*/ 3743628 w 12078891"/>
              <a:gd name="connsiteY2241" fmla="*/ 55033 h 5907136"/>
              <a:gd name="connsiteX2242" fmla="*/ 3751773 w 12078891"/>
              <a:gd name="connsiteY2242" fmla="*/ 46888 h 5907136"/>
              <a:gd name="connsiteX2243" fmla="*/ 6107637 w 12078891"/>
              <a:gd name="connsiteY2243" fmla="*/ 40750 h 5907136"/>
              <a:gd name="connsiteX2244" fmla="*/ 6113746 w 12078891"/>
              <a:gd name="connsiteY2244" fmla="*/ 46859 h 5907136"/>
              <a:gd name="connsiteX2245" fmla="*/ 6107637 w 12078891"/>
              <a:gd name="connsiteY2245" fmla="*/ 52968 h 5907136"/>
              <a:gd name="connsiteX2246" fmla="*/ 6101528 w 12078891"/>
              <a:gd name="connsiteY2246" fmla="*/ 46859 h 5907136"/>
              <a:gd name="connsiteX2247" fmla="*/ 6107637 w 12078891"/>
              <a:gd name="connsiteY2247" fmla="*/ 40750 h 5907136"/>
              <a:gd name="connsiteX2248" fmla="*/ 338029 w 12078891"/>
              <a:gd name="connsiteY2248" fmla="*/ 35685 h 5907136"/>
              <a:gd name="connsiteX2249" fmla="*/ 367554 w 12078891"/>
              <a:gd name="connsiteY2249" fmla="*/ 65210 h 5907136"/>
              <a:gd name="connsiteX2250" fmla="*/ 338029 w 12078891"/>
              <a:gd name="connsiteY2250" fmla="*/ 94736 h 5907136"/>
              <a:gd name="connsiteX2251" fmla="*/ 308504 w 12078891"/>
              <a:gd name="connsiteY2251" fmla="*/ 65210 h 5907136"/>
              <a:gd name="connsiteX2252" fmla="*/ 338029 w 12078891"/>
              <a:gd name="connsiteY2252" fmla="*/ 35685 h 5907136"/>
              <a:gd name="connsiteX2253" fmla="*/ 7914793 w 12078891"/>
              <a:gd name="connsiteY2253" fmla="*/ 30595 h 5907136"/>
              <a:gd name="connsiteX2254" fmla="*/ 7924974 w 12078891"/>
              <a:gd name="connsiteY2254" fmla="*/ 39758 h 5907136"/>
              <a:gd name="connsiteX2255" fmla="*/ 7914793 w 12078891"/>
              <a:gd name="connsiteY2255" fmla="*/ 48922 h 5907136"/>
              <a:gd name="connsiteX2256" fmla="*/ 7905630 w 12078891"/>
              <a:gd name="connsiteY2256" fmla="*/ 39758 h 5907136"/>
              <a:gd name="connsiteX2257" fmla="*/ 7914793 w 12078891"/>
              <a:gd name="connsiteY2257" fmla="*/ 30595 h 5907136"/>
              <a:gd name="connsiteX2258" fmla="*/ 631216 w 12078891"/>
              <a:gd name="connsiteY2258" fmla="*/ 38 h 5907136"/>
              <a:gd name="connsiteX2259" fmla="*/ 673977 w 12078891"/>
              <a:gd name="connsiteY2259" fmla="*/ 41781 h 5907136"/>
              <a:gd name="connsiteX2260" fmla="*/ 631216 w 12078891"/>
              <a:gd name="connsiteY2260" fmla="*/ 83523 h 5907136"/>
              <a:gd name="connsiteX2261" fmla="*/ 588455 w 12078891"/>
              <a:gd name="connsiteY2261" fmla="*/ 41781 h 5907136"/>
              <a:gd name="connsiteX2262" fmla="*/ 631216 w 12078891"/>
              <a:gd name="connsiteY2262" fmla="*/ 38 h 59071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</a:cxnLst>
            <a:rect l="l" t="t" r="r" b="b"/>
            <a:pathLst>
              <a:path w="12078891" h="5907136">
                <a:moveTo>
                  <a:pt x="3842360" y="5831795"/>
                </a:moveTo>
                <a:cubicBezTo>
                  <a:pt x="3862721" y="5831795"/>
                  <a:pt x="3880030" y="5849103"/>
                  <a:pt x="3880030" y="5869465"/>
                </a:cubicBezTo>
                <a:cubicBezTo>
                  <a:pt x="3880030" y="5889828"/>
                  <a:pt x="3863739" y="5907136"/>
                  <a:pt x="3842360" y="5907136"/>
                </a:cubicBezTo>
                <a:cubicBezTo>
                  <a:pt x="3821997" y="5907136"/>
                  <a:pt x="3804687" y="5890846"/>
                  <a:pt x="3804687" y="5869465"/>
                </a:cubicBezTo>
                <a:cubicBezTo>
                  <a:pt x="3804687" y="5849103"/>
                  <a:pt x="3820979" y="5831795"/>
                  <a:pt x="3842360" y="5831795"/>
                </a:cubicBezTo>
                <a:close/>
                <a:moveTo>
                  <a:pt x="7474967" y="5830778"/>
                </a:moveTo>
                <a:cubicBezTo>
                  <a:pt x="7485148" y="5830778"/>
                  <a:pt x="7492275" y="5838923"/>
                  <a:pt x="7492275" y="5848086"/>
                </a:cubicBezTo>
                <a:cubicBezTo>
                  <a:pt x="7492275" y="5857249"/>
                  <a:pt x="7484130" y="5865394"/>
                  <a:pt x="7474967" y="5865394"/>
                </a:cubicBezTo>
                <a:cubicBezTo>
                  <a:pt x="7465804" y="5865394"/>
                  <a:pt x="7457659" y="5858267"/>
                  <a:pt x="7457659" y="5848086"/>
                </a:cubicBezTo>
                <a:cubicBezTo>
                  <a:pt x="7457659" y="5838923"/>
                  <a:pt x="7465804" y="5830778"/>
                  <a:pt x="7474967" y="5830778"/>
                </a:cubicBezTo>
                <a:close/>
                <a:moveTo>
                  <a:pt x="8992978" y="5793107"/>
                </a:moveTo>
                <a:cubicBezTo>
                  <a:pt x="8996033" y="5793107"/>
                  <a:pt x="8999088" y="5795143"/>
                  <a:pt x="8999088" y="5799215"/>
                </a:cubicBezTo>
                <a:cubicBezTo>
                  <a:pt x="8999088" y="5802270"/>
                  <a:pt x="8996033" y="5805325"/>
                  <a:pt x="8992978" y="5805325"/>
                </a:cubicBezTo>
                <a:cubicBezTo>
                  <a:pt x="8989924" y="5805325"/>
                  <a:pt x="8986870" y="5802270"/>
                  <a:pt x="8986870" y="5799215"/>
                </a:cubicBezTo>
                <a:cubicBezTo>
                  <a:pt x="8986870" y="5796161"/>
                  <a:pt x="8989924" y="5793107"/>
                  <a:pt x="8992978" y="5793107"/>
                </a:cubicBezTo>
                <a:close/>
                <a:moveTo>
                  <a:pt x="10305331" y="5791071"/>
                </a:moveTo>
                <a:cubicBezTo>
                  <a:pt x="10316531" y="5791071"/>
                  <a:pt x="10324675" y="5800234"/>
                  <a:pt x="10324675" y="5810415"/>
                </a:cubicBezTo>
                <a:cubicBezTo>
                  <a:pt x="10324675" y="5820597"/>
                  <a:pt x="10316531" y="5829759"/>
                  <a:pt x="10305331" y="5829759"/>
                </a:cubicBezTo>
                <a:cubicBezTo>
                  <a:pt x="10295150" y="5829759"/>
                  <a:pt x="10285987" y="5821615"/>
                  <a:pt x="10285987" y="5810415"/>
                </a:cubicBezTo>
                <a:cubicBezTo>
                  <a:pt x="10285987" y="5800234"/>
                  <a:pt x="10294132" y="5791071"/>
                  <a:pt x="10305331" y="5791071"/>
                </a:cubicBezTo>
                <a:close/>
                <a:moveTo>
                  <a:pt x="9101917" y="5773763"/>
                </a:moveTo>
                <a:cubicBezTo>
                  <a:pt x="9116171" y="5773763"/>
                  <a:pt x="9126352" y="5784963"/>
                  <a:pt x="9126352" y="5798198"/>
                </a:cubicBezTo>
                <a:cubicBezTo>
                  <a:pt x="9126352" y="5811433"/>
                  <a:pt x="9115152" y="5822633"/>
                  <a:pt x="9101917" y="5822633"/>
                </a:cubicBezTo>
                <a:cubicBezTo>
                  <a:pt x="9088682" y="5822633"/>
                  <a:pt x="9077482" y="5811433"/>
                  <a:pt x="9077482" y="5798198"/>
                </a:cubicBezTo>
                <a:cubicBezTo>
                  <a:pt x="9077482" y="5784963"/>
                  <a:pt x="9088682" y="5773763"/>
                  <a:pt x="9101917" y="5773763"/>
                </a:cubicBezTo>
                <a:close/>
                <a:moveTo>
                  <a:pt x="4563173" y="5765618"/>
                </a:moveTo>
                <a:cubicBezTo>
                  <a:pt x="4568264" y="5765618"/>
                  <a:pt x="4573353" y="5769691"/>
                  <a:pt x="4573353" y="5775799"/>
                </a:cubicBezTo>
                <a:cubicBezTo>
                  <a:pt x="4573353" y="5781908"/>
                  <a:pt x="4568264" y="5785980"/>
                  <a:pt x="4563173" y="5785980"/>
                </a:cubicBezTo>
                <a:cubicBezTo>
                  <a:pt x="4557062" y="5785980"/>
                  <a:pt x="4552992" y="5781908"/>
                  <a:pt x="4552992" y="5775799"/>
                </a:cubicBezTo>
                <a:cubicBezTo>
                  <a:pt x="4552992" y="5769691"/>
                  <a:pt x="4558082" y="5765618"/>
                  <a:pt x="4563173" y="5765618"/>
                </a:cubicBezTo>
                <a:close/>
                <a:moveTo>
                  <a:pt x="3667253" y="5747292"/>
                </a:moveTo>
                <a:cubicBezTo>
                  <a:pt x="3673361" y="5746274"/>
                  <a:pt x="3677432" y="5750346"/>
                  <a:pt x="3677432" y="5756455"/>
                </a:cubicBezTo>
                <a:cubicBezTo>
                  <a:pt x="3677432" y="5761546"/>
                  <a:pt x="3673361" y="5765618"/>
                  <a:pt x="3667253" y="5765618"/>
                </a:cubicBezTo>
                <a:cubicBezTo>
                  <a:pt x="3662163" y="5765618"/>
                  <a:pt x="3657072" y="5761546"/>
                  <a:pt x="3657072" y="5756455"/>
                </a:cubicBezTo>
                <a:cubicBezTo>
                  <a:pt x="3657072" y="5751365"/>
                  <a:pt x="3661143" y="5747292"/>
                  <a:pt x="3667253" y="5747292"/>
                </a:cubicBezTo>
                <a:close/>
                <a:moveTo>
                  <a:pt x="5934563" y="5691295"/>
                </a:moveTo>
                <a:cubicBezTo>
                  <a:pt x="5935581" y="5691295"/>
                  <a:pt x="5937617" y="5692313"/>
                  <a:pt x="5937617" y="5694349"/>
                </a:cubicBezTo>
                <a:cubicBezTo>
                  <a:pt x="5937617" y="5696386"/>
                  <a:pt x="5936598" y="5697403"/>
                  <a:pt x="5934563" y="5697403"/>
                </a:cubicBezTo>
                <a:cubicBezTo>
                  <a:pt x="5932526" y="5697403"/>
                  <a:pt x="5931508" y="5696386"/>
                  <a:pt x="5931508" y="5694349"/>
                </a:cubicBezTo>
                <a:cubicBezTo>
                  <a:pt x="5931508" y="5692313"/>
                  <a:pt x="5932526" y="5691295"/>
                  <a:pt x="5934563" y="5691295"/>
                </a:cubicBezTo>
                <a:close/>
                <a:moveTo>
                  <a:pt x="9720932" y="5662788"/>
                </a:moveTo>
                <a:cubicBezTo>
                  <a:pt x="9732132" y="5662788"/>
                  <a:pt x="9741295" y="5671951"/>
                  <a:pt x="9741295" y="5683150"/>
                </a:cubicBezTo>
                <a:cubicBezTo>
                  <a:pt x="9741295" y="5694349"/>
                  <a:pt x="9732132" y="5703513"/>
                  <a:pt x="9720932" y="5703513"/>
                </a:cubicBezTo>
                <a:cubicBezTo>
                  <a:pt x="9709733" y="5703513"/>
                  <a:pt x="9700570" y="5694349"/>
                  <a:pt x="9700570" y="5683150"/>
                </a:cubicBezTo>
                <a:cubicBezTo>
                  <a:pt x="9700570" y="5671951"/>
                  <a:pt x="9709733" y="5662788"/>
                  <a:pt x="9720932" y="5662788"/>
                </a:cubicBezTo>
                <a:close/>
                <a:moveTo>
                  <a:pt x="1551600" y="5657698"/>
                </a:moveTo>
                <a:cubicBezTo>
                  <a:pt x="1554653" y="5657698"/>
                  <a:pt x="1556689" y="5659734"/>
                  <a:pt x="1556689" y="5662789"/>
                </a:cubicBezTo>
                <a:cubicBezTo>
                  <a:pt x="1556689" y="5665843"/>
                  <a:pt x="1554653" y="5667879"/>
                  <a:pt x="1551600" y="5667879"/>
                </a:cubicBezTo>
                <a:cubicBezTo>
                  <a:pt x="1548544" y="5667879"/>
                  <a:pt x="1546509" y="5665843"/>
                  <a:pt x="1546509" y="5662789"/>
                </a:cubicBezTo>
                <a:cubicBezTo>
                  <a:pt x="1546509" y="5659734"/>
                  <a:pt x="1548544" y="5657698"/>
                  <a:pt x="1551600" y="5657698"/>
                </a:cubicBezTo>
                <a:close/>
                <a:moveTo>
                  <a:pt x="5617940" y="5620027"/>
                </a:moveTo>
                <a:cubicBezTo>
                  <a:pt x="5623030" y="5620027"/>
                  <a:pt x="5628121" y="5625118"/>
                  <a:pt x="5628121" y="5630208"/>
                </a:cubicBezTo>
                <a:cubicBezTo>
                  <a:pt x="5628121" y="5636317"/>
                  <a:pt x="5623030" y="5640389"/>
                  <a:pt x="5617940" y="5640389"/>
                </a:cubicBezTo>
                <a:cubicBezTo>
                  <a:pt x="5611832" y="5640389"/>
                  <a:pt x="5607759" y="5635299"/>
                  <a:pt x="5607759" y="5630208"/>
                </a:cubicBezTo>
                <a:cubicBezTo>
                  <a:pt x="5607759" y="5624100"/>
                  <a:pt x="5612850" y="5620027"/>
                  <a:pt x="5617940" y="5620027"/>
                </a:cubicBezTo>
                <a:close/>
                <a:moveTo>
                  <a:pt x="7608340" y="5584393"/>
                </a:moveTo>
                <a:cubicBezTo>
                  <a:pt x="7612413" y="5584393"/>
                  <a:pt x="7616485" y="5588466"/>
                  <a:pt x="7616485" y="5592538"/>
                </a:cubicBezTo>
                <a:cubicBezTo>
                  <a:pt x="7616485" y="5596611"/>
                  <a:pt x="7613430" y="5600683"/>
                  <a:pt x="7608340" y="5600683"/>
                </a:cubicBezTo>
                <a:cubicBezTo>
                  <a:pt x="7604268" y="5600683"/>
                  <a:pt x="7600195" y="5597628"/>
                  <a:pt x="7600195" y="5592538"/>
                </a:cubicBezTo>
                <a:cubicBezTo>
                  <a:pt x="7600195" y="5588466"/>
                  <a:pt x="7603249" y="5584393"/>
                  <a:pt x="7608340" y="5584393"/>
                </a:cubicBezTo>
                <a:close/>
                <a:moveTo>
                  <a:pt x="4031736" y="5584393"/>
                </a:moveTo>
                <a:cubicBezTo>
                  <a:pt x="4037844" y="5584393"/>
                  <a:pt x="4043953" y="5590501"/>
                  <a:pt x="4043953" y="5596611"/>
                </a:cubicBezTo>
                <a:cubicBezTo>
                  <a:pt x="4043953" y="5603737"/>
                  <a:pt x="4038861" y="5608828"/>
                  <a:pt x="4031736" y="5608828"/>
                </a:cubicBezTo>
                <a:cubicBezTo>
                  <a:pt x="4024608" y="5608828"/>
                  <a:pt x="4019517" y="5603737"/>
                  <a:pt x="4019517" y="5596611"/>
                </a:cubicBezTo>
                <a:cubicBezTo>
                  <a:pt x="4019517" y="5589484"/>
                  <a:pt x="4024608" y="5584393"/>
                  <a:pt x="4031736" y="5584393"/>
                </a:cubicBezTo>
                <a:close/>
                <a:moveTo>
                  <a:pt x="8657000" y="5577266"/>
                </a:moveTo>
                <a:cubicBezTo>
                  <a:pt x="8678381" y="5577266"/>
                  <a:pt x="8696707" y="5595592"/>
                  <a:pt x="8696707" y="5616973"/>
                </a:cubicBezTo>
                <a:cubicBezTo>
                  <a:pt x="8696707" y="5638353"/>
                  <a:pt x="8679399" y="5656679"/>
                  <a:pt x="8657000" y="5656679"/>
                </a:cubicBezTo>
                <a:cubicBezTo>
                  <a:pt x="8634601" y="5656679"/>
                  <a:pt x="8617294" y="5639371"/>
                  <a:pt x="8617294" y="5616973"/>
                </a:cubicBezTo>
                <a:cubicBezTo>
                  <a:pt x="8617294" y="5595592"/>
                  <a:pt x="8634601" y="5577266"/>
                  <a:pt x="8657000" y="5577266"/>
                </a:cubicBezTo>
                <a:close/>
                <a:moveTo>
                  <a:pt x="10814389" y="5571158"/>
                </a:moveTo>
                <a:cubicBezTo>
                  <a:pt x="10820499" y="5571158"/>
                  <a:pt x="10825589" y="5576249"/>
                  <a:pt x="10825589" y="5582357"/>
                </a:cubicBezTo>
                <a:cubicBezTo>
                  <a:pt x="10825589" y="5588466"/>
                  <a:pt x="10820499" y="5593557"/>
                  <a:pt x="10814389" y="5593557"/>
                </a:cubicBezTo>
                <a:cubicBezTo>
                  <a:pt x="10808281" y="5593557"/>
                  <a:pt x="10803190" y="5588466"/>
                  <a:pt x="10803190" y="5582357"/>
                </a:cubicBezTo>
                <a:cubicBezTo>
                  <a:pt x="10803190" y="5576249"/>
                  <a:pt x="10808281" y="5571158"/>
                  <a:pt x="10814389" y="5571158"/>
                </a:cubicBezTo>
                <a:close/>
                <a:moveTo>
                  <a:pt x="7000525" y="5501926"/>
                </a:moveTo>
                <a:cubicBezTo>
                  <a:pt x="7015797" y="5502944"/>
                  <a:pt x="7026996" y="5514143"/>
                  <a:pt x="7026996" y="5528397"/>
                </a:cubicBezTo>
                <a:cubicBezTo>
                  <a:pt x="7026996" y="5542651"/>
                  <a:pt x="7015797" y="5554868"/>
                  <a:pt x="7000525" y="5554868"/>
                </a:cubicBezTo>
                <a:cubicBezTo>
                  <a:pt x="6986272" y="5554868"/>
                  <a:pt x="6974054" y="5543669"/>
                  <a:pt x="6974054" y="5528397"/>
                </a:cubicBezTo>
                <a:cubicBezTo>
                  <a:pt x="6974054" y="5514143"/>
                  <a:pt x="6985253" y="5501926"/>
                  <a:pt x="7000525" y="5501926"/>
                </a:cubicBezTo>
                <a:close/>
                <a:moveTo>
                  <a:pt x="8101109" y="5497853"/>
                </a:moveTo>
                <a:cubicBezTo>
                  <a:pt x="8108236" y="5497853"/>
                  <a:pt x="8114345" y="5503961"/>
                  <a:pt x="8114345" y="5511088"/>
                </a:cubicBezTo>
                <a:cubicBezTo>
                  <a:pt x="8114345" y="5518215"/>
                  <a:pt x="8108236" y="5524324"/>
                  <a:pt x="8101109" y="5524324"/>
                </a:cubicBezTo>
                <a:cubicBezTo>
                  <a:pt x="8093982" y="5524324"/>
                  <a:pt x="8087874" y="5518215"/>
                  <a:pt x="8087874" y="5511088"/>
                </a:cubicBezTo>
                <a:cubicBezTo>
                  <a:pt x="8087874" y="5503961"/>
                  <a:pt x="8093982" y="5497853"/>
                  <a:pt x="8101109" y="5497853"/>
                </a:cubicBezTo>
                <a:close/>
                <a:moveTo>
                  <a:pt x="11261343" y="5462219"/>
                </a:moveTo>
                <a:cubicBezTo>
                  <a:pt x="11280687" y="5462219"/>
                  <a:pt x="11297995" y="5478509"/>
                  <a:pt x="11297995" y="5498871"/>
                </a:cubicBezTo>
                <a:cubicBezTo>
                  <a:pt x="11297995" y="5519233"/>
                  <a:pt x="11281705" y="5535524"/>
                  <a:pt x="11261343" y="5535524"/>
                </a:cubicBezTo>
                <a:cubicBezTo>
                  <a:pt x="11240981" y="5535524"/>
                  <a:pt x="11224691" y="5519233"/>
                  <a:pt x="11224691" y="5498871"/>
                </a:cubicBezTo>
                <a:cubicBezTo>
                  <a:pt x="11224691" y="5478509"/>
                  <a:pt x="11240981" y="5462219"/>
                  <a:pt x="11261343" y="5462219"/>
                </a:cubicBezTo>
                <a:close/>
                <a:moveTo>
                  <a:pt x="6980162" y="5433712"/>
                </a:moveTo>
                <a:cubicBezTo>
                  <a:pt x="6988307" y="5433712"/>
                  <a:pt x="6995434" y="5440839"/>
                  <a:pt x="6995434" y="5448984"/>
                </a:cubicBezTo>
                <a:cubicBezTo>
                  <a:pt x="6995434" y="5457129"/>
                  <a:pt x="6988307" y="5463237"/>
                  <a:pt x="6980162" y="5463237"/>
                </a:cubicBezTo>
                <a:cubicBezTo>
                  <a:pt x="6972017" y="5463237"/>
                  <a:pt x="6964890" y="5457129"/>
                  <a:pt x="6964890" y="5448984"/>
                </a:cubicBezTo>
                <a:cubicBezTo>
                  <a:pt x="6964890" y="5440839"/>
                  <a:pt x="6972017" y="5433712"/>
                  <a:pt x="6980162" y="5433712"/>
                </a:cubicBezTo>
                <a:close/>
                <a:moveTo>
                  <a:pt x="7394535" y="5431676"/>
                </a:moveTo>
                <a:cubicBezTo>
                  <a:pt x="7411843" y="5432694"/>
                  <a:pt x="7426097" y="5445930"/>
                  <a:pt x="7426097" y="5463237"/>
                </a:cubicBezTo>
                <a:cubicBezTo>
                  <a:pt x="7426097" y="5480545"/>
                  <a:pt x="7411843" y="5494799"/>
                  <a:pt x="7394535" y="5494799"/>
                </a:cubicBezTo>
                <a:cubicBezTo>
                  <a:pt x="7377227" y="5494799"/>
                  <a:pt x="7362974" y="5480545"/>
                  <a:pt x="7362974" y="5463237"/>
                </a:cubicBezTo>
                <a:cubicBezTo>
                  <a:pt x="7362974" y="5445930"/>
                  <a:pt x="7377227" y="5431676"/>
                  <a:pt x="7394535" y="5431676"/>
                </a:cubicBezTo>
                <a:close/>
                <a:moveTo>
                  <a:pt x="9262779" y="5425567"/>
                </a:moveTo>
                <a:cubicBezTo>
                  <a:pt x="9263798" y="5425567"/>
                  <a:pt x="9264816" y="5426585"/>
                  <a:pt x="9264816" y="5427603"/>
                </a:cubicBezTo>
                <a:cubicBezTo>
                  <a:pt x="9264816" y="5428621"/>
                  <a:pt x="9263798" y="5429639"/>
                  <a:pt x="9262779" y="5429639"/>
                </a:cubicBezTo>
                <a:cubicBezTo>
                  <a:pt x="9261761" y="5429639"/>
                  <a:pt x="9260743" y="5428621"/>
                  <a:pt x="9260743" y="5427603"/>
                </a:cubicBezTo>
                <a:cubicBezTo>
                  <a:pt x="9260743" y="5426585"/>
                  <a:pt x="9261761" y="5425567"/>
                  <a:pt x="9262779" y="5425567"/>
                </a:cubicBezTo>
                <a:close/>
                <a:moveTo>
                  <a:pt x="9043884" y="5381788"/>
                </a:moveTo>
                <a:cubicBezTo>
                  <a:pt x="9070356" y="5381788"/>
                  <a:pt x="9092754" y="5404187"/>
                  <a:pt x="9092754" y="5430658"/>
                </a:cubicBezTo>
                <a:cubicBezTo>
                  <a:pt x="9092754" y="5457129"/>
                  <a:pt x="9070356" y="5479528"/>
                  <a:pt x="9043884" y="5479528"/>
                </a:cubicBezTo>
                <a:cubicBezTo>
                  <a:pt x="9016395" y="5479528"/>
                  <a:pt x="8995015" y="5458147"/>
                  <a:pt x="8995015" y="5430658"/>
                </a:cubicBezTo>
                <a:cubicBezTo>
                  <a:pt x="8995015" y="5404187"/>
                  <a:pt x="9016395" y="5381788"/>
                  <a:pt x="9043884" y="5381788"/>
                </a:cubicBezTo>
                <a:close/>
                <a:moveTo>
                  <a:pt x="8166268" y="5370589"/>
                </a:moveTo>
                <a:cubicBezTo>
                  <a:pt x="8174414" y="5370589"/>
                  <a:pt x="8180522" y="5376697"/>
                  <a:pt x="8180522" y="5384843"/>
                </a:cubicBezTo>
                <a:cubicBezTo>
                  <a:pt x="8180522" y="5392988"/>
                  <a:pt x="8174414" y="5399096"/>
                  <a:pt x="8166268" y="5399096"/>
                </a:cubicBezTo>
                <a:cubicBezTo>
                  <a:pt x="8158123" y="5399096"/>
                  <a:pt x="8152015" y="5392988"/>
                  <a:pt x="8152015" y="5384843"/>
                </a:cubicBezTo>
                <a:cubicBezTo>
                  <a:pt x="8152015" y="5376697"/>
                  <a:pt x="8158123" y="5370589"/>
                  <a:pt x="8166268" y="5370589"/>
                </a:cubicBezTo>
                <a:close/>
                <a:moveTo>
                  <a:pt x="9917428" y="5332918"/>
                </a:moveTo>
                <a:cubicBezTo>
                  <a:pt x="9958153" y="5332918"/>
                  <a:pt x="9991751" y="5365498"/>
                  <a:pt x="9991751" y="5406223"/>
                </a:cubicBezTo>
                <a:cubicBezTo>
                  <a:pt x="9991751" y="5446947"/>
                  <a:pt x="9958153" y="5479527"/>
                  <a:pt x="9917428" y="5479527"/>
                </a:cubicBezTo>
                <a:cubicBezTo>
                  <a:pt x="9876704" y="5479527"/>
                  <a:pt x="9843106" y="5446947"/>
                  <a:pt x="9843106" y="5406223"/>
                </a:cubicBezTo>
                <a:cubicBezTo>
                  <a:pt x="9843106" y="5365498"/>
                  <a:pt x="9876704" y="5332918"/>
                  <a:pt x="9917428" y="5332918"/>
                </a:cubicBezTo>
                <a:close/>
                <a:moveTo>
                  <a:pt x="5489660" y="5317646"/>
                </a:moveTo>
                <a:cubicBezTo>
                  <a:pt x="5515111" y="5317646"/>
                  <a:pt x="5535474" y="5338008"/>
                  <a:pt x="5535474" y="5362443"/>
                </a:cubicBezTo>
                <a:cubicBezTo>
                  <a:pt x="5535474" y="5387896"/>
                  <a:pt x="5515111" y="5408259"/>
                  <a:pt x="5489660" y="5408259"/>
                </a:cubicBezTo>
                <a:cubicBezTo>
                  <a:pt x="5464207" y="5408259"/>
                  <a:pt x="5443845" y="5387896"/>
                  <a:pt x="5443845" y="5362443"/>
                </a:cubicBezTo>
                <a:cubicBezTo>
                  <a:pt x="5443845" y="5336990"/>
                  <a:pt x="5464207" y="5317646"/>
                  <a:pt x="5489660" y="5317646"/>
                </a:cubicBezTo>
                <a:close/>
                <a:moveTo>
                  <a:pt x="7760040" y="5273868"/>
                </a:moveTo>
                <a:cubicBezTo>
                  <a:pt x="7780402" y="5273868"/>
                  <a:pt x="7795674" y="5290158"/>
                  <a:pt x="7795674" y="5309502"/>
                </a:cubicBezTo>
                <a:cubicBezTo>
                  <a:pt x="7795674" y="5328847"/>
                  <a:pt x="7779384" y="5345136"/>
                  <a:pt x="7760040" y="5345136"/>
                </a:cubicBezTo>
                <a:cubicBezTo>
                  <a:pt x="7740696" y="5345136"/>
                  <a:pt x="7724406" y="5329864"/>
                  <a:pt x="7724406" y="5309502"/>
                </a:cubicBezTo>
                <a:cubicBezTo>
                  <a:pt x="7724406" y="5290158"/>
                  <a:pt x="7740696" y="5273868"/>
                  <a:pt x="7760040" y="5273868"/>
                </a:cubicBezTo>
                <a:close/>
                <a:moveTo>
                  <a:pt x="4548919" y="5233143"/>
                </a:moveTo>
                <a:cubicBezTo>
                  <a:pt x="4564190" y="5233143"/>
                  <a:pt x="4575387" y="5244342"/>
                  <a:pt x="4575387" y="5259614"/>
                </a:cubicBezTo>
                <a:cubicBezTo>
                  <a:pt x="4575387" y="5274886"/>
                  <a:pt x="4563173" y="5286085"/>
                  <a:pt x="4548919" y="5286085"/>
                </a:cubicBezTo>
                <a:cubicBezTo>
                  <a:pt x="4533646" y="5286085"/>
                  <a:pt x="4522446" y="5273868"/>
                  <a:pt x="4522446" y="5259614"/>
                </a:cubicBezTo>
                <a:cubicBezTo>
                  <a:pt x="4522446" y="5244342"/>
                  <a:pt x="4534664" y="5233143"/>
                  <a:pt x="4548919" y="5233143"/>
                </a:cubicBezTo>
                <a:close/>
                <a:moveTo>
                  <a:pt x="7408789" y="5131331"/>
                </a:moveTo>
                <a:cubicBezTo>
                  <a:pt x="7413880" y="5131331"/>
                  <a:pt x="7417952" y="5135404"/>
                  <a:pt x="7417952" y="5140494"/>
                </a:cubicBezTo>
                <a:cubicBezTo>
                  <a:pt x="7417952" y="5145585"/>
                  <a:pt x="7413880" y="5149657"/>
                  <a:pt x="7408789" y="5149657"/>
                </a:cubicBezTo>
                <a:cubicBezTo>
                  <a:pt x="7403699" y="5149657"/>
                  <a:pt x="7399626" y="5145585"/>
                  <a:pt x="7399626" y="5140494"/>
                </a:cubicBezTo>
                <a:cubicBezTo>
                  <a:pt x="7399626" y="5135404"/>
                  <a:pt x="7403699" y="5131331"/>
                  <a:pt x="7408789" y="5131331"/>
                </a:cubicBezTo>
                <a:close/>
                <a:moveTo>
                  <a:pt x="10433614" y="5120132"/>
                </a:moveTo>
                <a:cubicBezTo>
                  <a:pt x="10438705" y="5120132"/>
                  <a:pt x="10442776" y="5124204"/>
                  <a:pt x="10442776" y="5129295"/>
                </a:cubicBezTo>
                <a:cubicBezTo>
                  <a:pt x="10442776" y="5134385"/>
                  <a:pt x="10438705" y="5138458"/>
                  <a:pt x="10433614" y="5138458"/>
                </a:cubicBezTo>
                <a:cubicBezTo>
                  <a:pt x="10428524" y="5138458"/>
                  <a:pt x="10424451" y="5134385"/>
                  <a:pt x="10424451" y="5129295"/>
                </a:cubicBezTo>
                <a:cubicBezTo>
                  <a:pt x="10424451" y="5124204"/>
                  <a:pt x="10428524" y="5120132"/>
                  <a:pt x="10433614" y="5120132"/>
                </a:cubicBezTo>
                <a:close/>
                <a:moveTo>
                  <a:pt x="1525133" y="5095697"/>
                </a:moveTo>
                <a:cubicBezTo>
                  <a:pt x="1549568" y="5095697"/>
                  <a:pt x="1568912" y="5116059"/>
                  <a:pt x="1568912" y="5139476"/>
                </a:cubicBezTo>
                <a:cubicBezTo>
                  <a:pt x="1568912" y="5163911"/>
                  <a:pt x="1549568" y="5183255"/>
                  <a:pt x="1525133" y="5183255"/>
                </a:cubicBezTo>
                <a:cubicBezTo>
                  <a:pt x="1500698" y="5183255"/>
                  <a:pt x="1481354" y="5163911"/>
                  <a:pt x="1481354" y="5139476"/>
                </a:cubicBezTo>
                <a:cubicBezTo>
                  <a:pt x="1481354" y="5115041"/>
                  <a:pt x="1500698" y="5095697"/>
                  <a:pt x="1525133" y="5095697"/>
                </a:cubicBezTo>
                <a:close/>
                <a:moveTo>
                  <a:pt x="4545863" y="5086534"/>
                </a:moveTo>
                <a:cubicBezTo>
                  <a:pt x="4555026" y="5086534"/>
                  <a:pt x="4563168" y="5094679"/>
                  <a:pt x="4563168" y="5103842"/>
                </a:cubicBezTo>
                <a:cubicBezTo>
                  <a:pt x="4563168" y="5113005"/>
                  <a:pt x="4555026" y="5121150"/>
                  <a:pt x="4545863" y="5121150"/>
                </a:cubicBezTo>
                <a:cubicBezTo>
                  <a:pt x="4535682" y="5121150"/>
                  <a:pt x="4528555" y="5113005"/>
                  <a:pt x="4528555" y="5103842"/>
                </a:cubicBezTo>
                <a:cubicBezTo>
                  <a:pt x="4528555" y="5093661"/>
                  <a:pt x="4536700" y="5086534"/>
                  <a:pt x="4545863" y="5086534"/>
                </a:cubicBezTo>
                <a:close/>
                <a:moveTo>
                  <a:pt x="9595704" y="5048864"/>
                </a:moveTo>
                <a:cubicBezTo>
                  <a:pt x="9599777" y="5048864"/>
                  <a:pt x="9601813" y="5051918"/>
                  <a:pt x="9601813" y="5054972"/>
                </a:cubicBezTo>
                <a:cubicBezTo>
                  <a:pt x="9601813" y="5058027"/>
                  <a:pt x="9598759" y="5061081"/>
                  <a:pt x="9595704" y="5061081"/>
                </a:cubicBezTo>
                <a:cubicBezTo>
                  <a:pt x="9592650" y="5061081"/>
                  <a:pt x="9589596" y="5059045"/>
                  <a:pt x="9589596" y="5054972"/>
                </a:cubicBezTo>
                <a:cubicBezTo>
                  <a:pt x="9589596" y="5051918"/>
                  <a:pt x="9592650" y="5048864"/>
                  <a:pt x="9595704" y="5048864"/>
                </a:cubicBezTo>
                <a:close/>
                <a:moveTo>
                  <a:pt x="11474130" y="5040719"/>
                </a:moveTo>
                <a:cubicBezTo>
                  <a:pt x="11484311" y="5040719"/>
                  <a:pt x="11492456" y="5048864"/>
                  <a:pt x="11492456" y="5059046"/>
                </a:cubicBezTo>
                <a:cubicBezTo>
                  <a:pt x="11492456" y="5069227"/>
                  <a:pt x="11484311" y="5077372"/>
                  <a:pt x="11474130" y="5077372"/>
                </a:cubicBezTo>
                <a:cubicBezTo>
                  <a:pt x="11463948" y="5077372"/>
                  <a:pt x="11455803" y="5069227"/>
                  <a:pt x="11455803" y="5059046"/>
                </a:cubicBezTo>
                <a:cubicBezTo>
                  <a:pt x="11455803" y="5048864"/>
                  <a:pt x="11463948" y="5040719"/>
                  <a:pt x="11474130" y="5040719"/>
                </a:cubicBezTo>
                <a:close/>
                <a:moveTo>
                  <a:pt x="2684777" y="5038683"/>
                </a:moveTo>
                <a:cubicBezTo>
                  <a:pt x="2688848" y="5038683"/>
                  <a:pt x="2690886" y="5041737"/>
                  <a:pt x="2690886" y="5044791"/>
                </a:cubicBezTo>
                <a:cubicBezTo>
                  <a:pt x="2690886" y="5047846"/>
                  <a:pt x="2687831" y="5050900"/>
                  <a:pt x="2684777" y="5050900"/>
                </a:cubicBezTo>
                <a:cubicBezTo>
                  <a:pt x="2681723" y="5050900"/>
                  <a:pt x="2678668" y="5047846"/>
                  <a:pt x="2678668" y="5044791"/>
                </a:cubicBezTo>
                <a:cubicBezTo>
                  <a:pt x="2678668" y="5041737"/>
                  <a:pt x="2681723" y="5038683"/>
                  <a:pt x="2684777" y="5038683"/>
                </a:cubicBezTo>
                <a:close/>
                <a:moveTo>
                  <a:pt x="8718088" y="5027483"/>
                </a:moveTo>
                <a:cubicBezTo>
                  <a:pt x="8735396" y="5027483"/>
                  <a:pt x="8750668" y="5042755"/>
                  <a:pt x="8750668" y="5060063"/>
                </a:cubicBezTo>
                <a:cubicBezTo>
                  <a:pt x="8750668" y="5078389"/>
                  <a:pt x="8735396" y="5092643"/>
                  <a:pt x="8718088" y="5092643"/>
                </a:cubicBezTo>
                <a:cubicBezTo>
                  <a:pt x="8699762" y="5092643"/>
                  <a:pt x="8684490" y="5078389"/>
                  <a:pt x="8684490" y="5060063"/>
                </a:cubicBezTo>
                <a:cubicBezTo>
                  <a:pt x="8684490" y="5041737"/>
                  <a:pt x="8699762" y="5027483"/>
                  <a:pt x="8718088" y="5027483"/>
                </a:cubicBezTo>
                <a:close/>
                <a:moveTo>
                  <a:pt x="855208" y="4961306"/>
                </a:moveTo>
                <a:cubicBezTo>
                  <a:pt x="857245" y="4961306"/>
                  <a:pt x="859281" y="4963342"/>
                  <a:pt x="859281" y="4965379"/>
                </a:cubicBezTo>
                <a:cubicBezTo>
                  <a:pt x="859281" y="4967415"/>
                  <a:pt x="857245" y="4969451"/>
                  <a:pt x="855208" y="4969451"/>
                </a:cubicBezTo>
                <a:cubicBezTo>
                  <a:pt x="853172" y="4969451"/>
                  <a:pt x="851136" y="4967415"/>
                  <a:pt x="851136" y="4965379"/>
                </a:cubicBezTo>
                <a:cubicBezTo>
                  <a:pt x="851136" y="4963342"/>
                  <a:pt x="853172" y="4961306"/>
                  <a:pt x="855208" y="4961306"/>
                </a:cubicBezTo>
                <a:close/>
                <a:moveTo>
                  <a:pt x="3860690" y="4955197"/>
                </a:moveTo>
                <a:cubicBezTo>
                  <a:pt x="3867816" y="4955197"/>
                  <a:pt x="3873926" y="4961305"/>
                  <a:pt x="3873926" y="4968432"/>
                </a:cubicBezTo>
                <a:cubicBezTo>
                  <a:pt x="3873926" y="4975559"/>
                  <a:pt x="3867816" y="4981668"/>
                  <a:pt x="3860690" y="4981668"/>
                </a:cubicBezTo>
                <a:cubicBezTo>
                  <a:pt x="3853563" y="4981668"/>
                  <a:pt x="3847454" y="4975559"/>
                  <a:pt x="3847454" y="4968432"/>
                </a:cubicBezTo>
                <a:cubicBezTo>
                  <a:pt x="3847454" y="4961305"/>
                  <a:pt x="3853563" y="4955197"/>
                  <a:pt x="3860690" y="4955197"/>
                </a:cubicBezTo>
                <a:close/>
                <a:moveTo>
                  <a:pt x="428625" y="4954179"/>
                </a:moveTo>
                <a:cubicBezTo>
                  <a:pt x="459169" y="4955197"/>
                  <a:pt x="483604" y="4979632"/>
                  <a:pt x="483604" y="5009158"/>
                </a:cubicBezTo>
                <a:cubicBezTo>
                  <a:pt x="483604" y="5039701"/>
                  <a:pt x="459169" y="5064136"/>
                  <a:pt x="428625" y="5064136"/>
                </a:cubicBezTo>
                <a:cubicBezTo>
                  <a:pt x="398082" y="5064136"/>
                  <a:pt x="373647" y="5039701"/>
                  <a:pt x="373647" y="5009158"/>
                </a:cubicBezTo>
                <a:cubicBezTo>
                  <a:pt x="373647" y="4978614"/>
                  <a:pt x="398082" y="4954179"/>
                  <a:pt x="428625" y="4954179"/>
                </a:cubicBezTo>
                <a:close/>
                <a:moveTo>
                  <a:pt x="8221247" y="4935853"/>
                </a:moveTo>
                <a:cubicBezTo>
                  <a:pt x="8224301" y="4936871"/>
                  <a:pt x="8225319" y="4937889"/>
                  <a:pt x="8225319" y="4939926"/>
                </a:cubicBezTo>
                <a:cubicBezTo>
                  <a:pt x="8225319" y="4941962"/>
                  <a:pt x="8223283" y="4943998"/>
                  <a:pt x="8221247" y="4943998"/>
                </a:cubicBezTo>
                <a:cubicBezTo>
                  <a:pt x="8219210" y="4943998"/>
                  <a:pt x="8217174" y="4941962"/>
                  <a:pt x="8217174" y="4939926"/>
                </a:cubicBezTo>
                <a:cubicBezTo>
                  <a:pt x="8217174" y="4937889"/>
                  <a:pt x="8219210" y="4935853"/>
                  <a:pt x="8221247" y="4935853"/>
                </a:cubicBezTo>
                <a:close/>
                <a:moveTo>
                  <a:pt x="6571898" y="4926690"/>
                </a:moveTo>
                <a:cubicBezTo>
                  <a:pt x="6580043" y="4926690"/>
                  <a:pt x="6586152" y="4932798"/>
                  <a:pt x="6586152" y="4940943"/>
                </a:cubicBezTo>
                <a:cubicBezTo>
                  <a:pt x="6586152" y="4949088"/>
                  <a:pt x="6580043" y="4955197"/>
                  <a:pt x="6571898" y="4955197"/>
                </a:cubicBezTo>
                <a:cubicBezTo>
                  <a:pt x="6563753" y="4955197"/>
                  <a:pt x="6557644" y="4949088"/>
                  <a:pt x="6557644" y="4940943"/>
                </a:cubicBezTo>
                <a:cubicBezTo>
                  <a:pt x="6557644" y="4932798"/>
                  <a:pt x="6563753" y="4926690"/>
                  <a:pt x="6571898" y="4926690"/>
                </a:cubicBezTo>
                <a:close/>
                <a:moveTo>
                  <a:pt x="5978342" y="4896147"/>
                </a:moveTo>
                <a:cubicBezTo>
                  <a:pt x="6002774" y="4897165"/>
                  <a:pt x="6022119" y="4916509"/>
                  <a:pt x="6022119" y="4939926"/>
                </a:cubicBezTo>
                <a:cubicBezTo>
                  <a:pt x="6022119" y="4964360"/>
                  <a:pt x="6002774" y="4983705"/>
                  <a:pt x="5978342" y="4983705"/>
                </a:cubicBezTo>
                <a:cubicBezTo>
                  <a:pt x="5953907" y="4983705"/>
                  <a:pt x="5934564" y="4964360"/>
                  <a:pt x="5934564" y="4939926"/>
                </a:cubicBezTo>
                <a:cubicBezTo>
                  <a:pt x="5934564" y="4915491"/>
                  <a:pt x="5953907" y="4896147"/>
                  <a:pt x="5978342" y="4896147"/>
                </a:cubicBezTo>
                <a:close/>
                <a:moveTo>
                  <a:pt x="9071374" y="4885965"/>
                </a:moveTo>
                <a:cubicBezTo>
                  <a:pt x="9090719" y="4885965"/>
                  <a:pt x="9105990" y="4901237"/>
                  <a:pt x="9105990" y="4920581"/>
                </a:cubicBezTo>
                <a:cubicBezTo>
                  <a:pt x="9105990" y="4939925"/>
                  <a:pt x="9090719" y="4955197"/>
                  <a:pt x="9071374" y="4955197"/>
                </a:cubicBezTo>
                <a:cubicBezTo>
                  <a:pt x="9052030" y="4955197"/>
                  <a:pt x="9036758" y="4939925"/>
                  <a:pt x="9036758" y="4920581"/>
                </a:cubicBezTo>
                <a:cubicBezTo>
                  <a:pt x="9036758" y="4901237"/>
                  <a:pt x="9052030" y="4885965"/>
                  <a:pt x="9071374" y="4885965"/>
                </a:cubicBezTo>
                <a:close/>
                <a:moveTo>
                  <a:pt x="4705700" y="4854403"/>
                </a:moveTo>
                <a:cubicBezTo>
                  <a:pt x="4710788" y="4854403"/>
                  <a:pt x="4713844" y="4857457"/>
                  <a:pt x="4713844" y="4861530"/>
                </a:cubicBezTo>
                <a:cubicBezTo>
                  <a:pt x="4713844" y="4865603"/>
                  <a:pt x="4710788" y="4868657"/>
                  <a:pt x="4705700" y="4868657"/>
                </a:cubicBezTo>
                <a:cubicBezTo>
                  <a:pt x="4701628" y="4868657"/>
                  <a:pt x="4697560" y="4865603"/>
                  <a:pt x="4697560" y="4861530"/>
                </a:cubicBezTo>
                <a:cubicBezTo>
                  <a:pt x="4697560" y="4857457"/>
                  <a:pt x="4700612" y="4854403"/>
                  <a:pt x="4705700" y="4854403"/>
                </a:cubicBezTo>
                <a:close/>
                <a:moveTo>
                  <a:pt x="11940428" y="4845241"/>
                </a:moveTo>
                <a:cubicBezTo>
                  <a:pt x="11943481" y="4844222"/>
                  <a:pt x="11945518" y="4847277"/>
                  <a:pt x="11945518" y="4850331"/>
                </a:cubicBezTo>
                <a:cubicBezTo>
                  <a:pt x="11945518" y="4853386"/>
                  <a:pt x="11943481" y="4855422"/>
                  <a:pt x="11940428" y="4855422"/>
                </a:cubicBezTo>
                <a:cubicBezTo>
                  <a:pt x="11937373" y="4855422"/>
                  <a:pt x="11935337" y="4853386"/>
                  <a:pt x="11935337" y="4850331"/>
                </a:cubicBezTo>
                <a:cubicBezTo>
                  <a:pt x="11935337" y="4847277"/>
                  <a:pt x="11937373" y="4845241"/>
                  <a:pt x="11940428" y="4845241"/>
                </a:cubicBezTo>
                <a:close/>
                <a:moveTo>
                  <a:pt x="8474758" y="4844222"/>
                </a:moveTo>
                <a:cubicBezTo>
                  <a:pt x="8482903" y="4844222"/>
                  <a:pt x="8489011" y="4850331"/>
                  <a:pt x="8489011" y="4858476"/>
                </a:cubicBezTo>
                <a:cubicBezTo>
                  <a:pt x="8489011" y="4866621"/>
                  <a:pt x="8482903" y="4872729"/>
                  <a:pt x="8474758" y="4872729"/>
                </a:cubicBezTo>
                <a:cubicBezTo>
                  <a:pt x="8466612" y="4872729"/>
                  <a:pt x="8460504" y="4866621"/>
                  <a:pt x="8460504" y="4858476"/>
                </a:cubicBezTo>
                <a:cubicBezTo>
                  <a:pt x="8460504" y="4850331"/>
                  <a:pt x="8466612" y="4844222"/>
                  <a:pt x="8474758" y="4844222"/>
                </a:cubicBezTo>
                <a:close/>
                <a:moveTo>
                  <a:pt x="4205825" y="4837095"/>
                </a:moveTo>
                <a:cubicBezTo>
                  <a:pt x="4209897" y="4837095"/>
                  <a:pt x="4213970" y="4840150"/>
                  <a:pt x="4213970" y="4845240"/>
                </a:cubicBezTo>
                <a:cubicBezTo>
                  <a:pt x="4213970" y="4850331"/>
                  <a:pt x="4209897" y="4853385"/>
                  <a:pt x="4205825" y="4853385"/>
                </a:cubicBezTo>
                <a:cubicBezTo>
                  <a:pt x="4200734" y="4853385"/>
                  <a:pt x="4196662" y="4849313"/>
                  <a:pt x="4196662" y="4845240"/>
                </a:cubicBezTo>
                <a:cubicBezTo>
                  <a:pt x="4196662" y="4840150"/>
                  <a:pt x="4200734" y="4837095"/>
                  <a:pt x="4205825" y="4837095"/>
                </a:cubicBezTo>
                <a:close/>
                <a:moveTo>
                  <a:pt x="7787529" y="4832005"/>
                </a:moveTo>
                <a:cubicBezTo>
                  <a:pt x="7806873" y="4832005"/>
                  <a:pt x="7822145" y="4847277"/>
                  <a:pt x="7822145" y="4866621"/>
                </a:cubicBezTo>
                <a:cubicBezTo>
                  <a:pt x="7822145" y="4884947"/>
                  <a:pt x="7806873" y="4901237"/>
                  <a:pt x="7787529" y="4901237"/>
                </a:cubicBezTo>
                <a:cubicBezTo>
                  <a:pt x="7768185" y="4901237"/>
                  <a:pt x="7752913" y="4885966"/>
                  <a:pt x="7752913" y="4866621"/>
                </a:cubicBezTo>
                <a:cubicBezTo>
                  <a:pt x="7752913" y="4847277"/>
                  <a:pt x="7768185" y="4832005"/>
                  <a:pt x="7787529" y="4832005"/>
                </a:cubicBezTo>
                <a:close/>
                <a:moveTo>
                  <a:pt x="11802981" y="4826914"/>
                </a:moveTo>
                <a:cubicBezTo>
                  <a:pt x="11808072" y="4825896"/>
                  <a:pt x="11811126" y="4828950"/>
                  <a:pt x="11811126" y="4834041"/>
                </a:cubicBezTo>
                <a:cubicBezTo>
                  <a:pt x="11811126" y="4838114"/>
                  <a:pt x="11808072" y="4842186"/>
                  <a:pt x="11802981" y="4842186"/>
                </a:cubicBezTo>
                <a:cubicBezTo>
                  <a:pt x="11798909" y="4842186"/>
                  <a:pt x="11794836" y="4839132"/>
                  <a:pt x="11794836" y="4834041"/>
                </a:cubicBezTo>
                <a:cubicBezTo>
                  <a:pt x="11794836" y="4829969"/>
                  <a:pt x="11797891" y="4826914"/>
                  <a:pt x="11802981" y="4826914"/>
                </a:cubicBezTo>
                <a:close/>
                <a:moveTo>
                  <a:pt x="5411257" y="4809607"/>
                </a:moveTo>
                <a:cubicBezTo>
                  <a:pt x="5417365" y="4809607"/>
                  <a:pt x="5422456" y="4813679"/>
                  <a:pt x="5422456" y="4819788"/>
                </a:cubicBezTo>
                <a:cubicBezTo>
                  <a:pt x="5422456" y="4825897"/>
                  <a:pt x="5417365" y="4829969"/>
                  <a:pt x="5411257" y="4829969"/>
                </a:cubicBezTo>
                <a:cubicBezTo>
                  <a:pt x="5405150" y="4829969"/>
                  <a:pt x="5401075" y="4824879"/>
                  <a:pt x="5401075" y="4819788"/>
                </a:cubicBezTo>
                <a:cubicBezTo>
                  <a:pt x="5401075" y="4813679"/>
                  <a:pt x="5406167" y="4809607"/>
                  <a:pt x="5411257" y="4809607"/>
                </a:cubicBezTo>
                <a:close/>
                <a:moveTo>
                  <a:pt x="9626248" y="4808588"/>
                </a:moveTo>
                <a:cubicBezTo>
                  <a:pt x="9632356" y="4808588"/>
                  <a:pt x="9637447" y="4813679"/>
                  <a:pt x="9637447" y="4819788"/>
                </a:cubicBezTo>
                <a:cubicBezTo>
                  <a:pt x="9637447" y="4825896"/>
                  <a:pt x="9632356" y="4830987"/>
                  <a:pt x="9626248" y="4830987"/>
                </a:cubicBezTo>
                <a:cubicBezTo>
                  <a:pt x="9620140" y="4830987"/>
                  <a:pt x="9615049" y="4825896"/>
                  <a:pt x="9615049" y="4819788"/>
                </a:cubicBezTo>
                <a:cubicBezTo>
                  <a:pt x="9615049" y="4813679"/>
                  <a:pt x="9620140" y="4808588"/>
                  <a:pt x="9626248" y="4808588"/>
                </a:cubicBezTo>
                <a:close/>
                <a:moveTo>
                  <a:pt x="4160030" y="4788226"/>
                </a:moveTo>
                <a:cubicBezTo>
                  <a:pt x="4164103" y="4789244"/>
                  <a:pt x="4168175" y="4792299"/>
                  <a:pt x="4168175" y="4796371"/>
                </a:cubicBezTo>
                <a:cubicBezTo>
                  <a:pt x="4168175" y="4800444"/>
                  <a:pt x="4164103" y="4804516"/>
                  <a:pt x="4160030" y="4804516"/>
                </a:cubicBezTo>
                <a:cubicBezTo>
                  <a:pt x="4155957" y="4804516"/>
                  <a:pt x="4151885" y="4801461"/>
                  <a:pt x="4151885" y="4796371"/>
                </a:cubicBezTo>
                <a:cubicBezTo>
                  <a:pt x="4151885" y="4792299"/>
                  <a:pt x="4155957" y="4788226"/>
                  <a:pt x="4160030" y="4788226"/>
                </a:cubicBezTo>
                <a:close/>
                <a:moveTo>
                  <a:pt x="2707168" y="4788226"/>
                </a:moveTo>
                <a:cubicBezTo>
                  <a:pt x="2718366" y="4788226"/>
                  <a:pt x="2727529" y="4797389"/>
                  <a:pt x="2727529" y="4808588"/>
                </a:cubicBezTo>
                <a:cubicBezTo>
                  <a:pt x="2727529" y="4819788"/>
                  <a:pt x="2718366" y="4828951"/>
                  <a:pt x="2707168" y="4828951"/>
                </a:cubicBezTo>
                <a:cubicBezTo>
                  <a:pt x="2695968" y="4828951"/>
                  <a:pt x="2686805" y="4819788"/>
                  <a:pt x="2686805" y="4808588"/>
                </a:cubicBezTo>
                <a:cubicBezTo>
                  <a:pt x="2686805" y="4797389"/>
                  <a:pt x="2695968" y="4788226"/>
                  <a:pt x="2707168" y="4788226"/>
                </a:cubicBezTo>
                <a:close/>
                <a:moveTo>
                  <a:pt x="8423852" y="4774990"/>
                </a:moveTo>
                <a:cubicBezTo>
                  <a:pt x="8434033" y="4774990"/>
                  <a:pt x="8441160" y="4783135"/>
                  <a:pt x="8441160" y="4792298"/>
                </a:cubicBezTo>
                <a:cubicBezTo>
                  <a:pt x="8441160" y="4802479"/>
                  <a:pt x="8433015" y="4809606"/>
                  <a:pt x="8423852" y="4809606"/>
                </a:cubicBezTo>
                <a:cubicBezTo>
                  <a:pt x="8413671" y="4809606"/>
                  <a:pt x="8406544" y="4801461"/>
                  <a:pt x="8406544" y="4792298"/>
                </a:cubicBezTo>
                <a:cubicBezTo>
                  <a:pt x="8406544" y="4782117"/>
                  <a:pt x="8414689" y="4774990"/>
                  <a:pt x="8423852" y="4774990"/>
                </a:cubicBezTo>
                <a:close/>
                <a:moveTo>
                  <a:pt x="7361956" y="4766846"/>
                </a:moveTo>
                <a:cubicBezTo>
                  <a:pt x="7367046" y="4766846"/>
                  <a:pt x="7371119" y="4771937"/>
                  <a:pt x="7371119" y="4776009"/>
                </a:cubicBezTo>
                <a:cubicBezTo>
                  <a:pt x="7371119" y="4781099"/>
                  <a:pt x="7367046" y="4784154"/>
                  <a:pt x="7361956" y="4784154"/>
                </a:cubicBezTo>
                <a:cubicBezTo>
                  <a:pt x="7356865" y="4784154"/>
                  <a:pt x="7352793" y="4780081"/>
                  <a:pt x="7352793" y="4776009"/>
                </a:cubicBezTo>
                <a:cubicBezTo>
                  <a:pt x="7352793" y="4770918"/>
                  <a:pt x="7356865" y="4766846"/>
                  <a:pt x="7361956" y="4766846"/>
                </a:cubicBezTo>
                <a:close/>
                <a:moveTo>
                  <a:pt x="5745195" y="4758701"/>
                </a:moveTo>
                <a:cubicBezTo>
                  <a:pt x="5751304" y="4758701"/>
                  <a:pt x="5755375" y="4762773"/>
                  <a:pt x="5755375" y="4768882"/>
                </a:cubicBezTo>
                <a:cubicBezTo>
                  <a:pt x="5755375" y="4773973"/>
                  <a:pt x="5751304" y="4779063"/>
                  <a:pt x="5745195" y="4779063"/>
                </a:cubicBezTo>
                <a:cubicBezTo>
                  <a:pt x="5740104" y="4779063"/>
                  <a:pt x="5735013" y="4774991"/>
                  <a:pt x="5735013" y="4768882"/>
                </a:cubicBezTo>
                <a:cubicBezTo>
                  <a:pt x="5735013" y="4763792"/>
                  <a:pt x="5739086" y="4758701"/>
                  <a:pt x="5745195" y="4758701"/>
                </a:cubicBezTo>
                <a:close/>
                <a:moveTo>
                  <a:pt x="9463349" y="4748520"/>
                </a:moveTo>
                <a:cubicBezTo>
                  <a:pt x="9472512" y="4749538"/>
                  <a:pt x="9478621" y="4755646"/>
                  <a:pt x="9478621" y="4763792"/>
                </a:cubicBezTo>
                <a:cubicBezTo>
                  <a:pt x="9478621" y="4771937"/>
                  <a:pt x="9471494" y="4778045"/>
                  <a:pt x="9463349" y="4778045"/>
                </a:cubicBezTo>
                <a:cubicBezTo>
                  <a:pt x="9455204" y="4778045"/>
                  <a:pt x="9448077" y="4771937"/>
                  <a:pt x="9448077" y="4763792"/>
                </a:cubicBezTo>
                <a:cubicBezTo>
                  <a:pt x="9448077" y="4755646"/>
                  <a:pt x="9455204" y="4748520"/>
                  <a:pt x="9463349" y="4748520"/>
                </a:cubicBezTo>
                <a:close/>
                <a:moveTo>
                  <a:pt x="3995069" y="4743429"/>
                </a:moveTo>
                <a:cubicBezTo>
                  <a:pt x="3999141" y="4743429"/>
                  <a:pt x="4003214" y="4746483"/>
                  <a:pt x="4003214" y="4751574"/>
                </a:cubicBezTo>
                <a:cubicBezTo>
                  <a:pt x="4003214" y="4755646"/>
                  <a:pt x="4000159" y="4759719"/>
                  <a:pt x="3995069" y="4759719"/>
                </a:cubicBezTo>
                <a:cubicBezTo>
                  <a:pt x="3990995" y="4759719"/>
                  <a:pt x="3986923" y="4756664"/>
                  <a:pt x="3986923" y="4751574"/>
                </a:cubicBezTo>
                <a:cubicBezTo>
                  <a:pt x="3986923" y="4747501"/>
                  <a:pt x="3989978" y="4743429"/>
                  <a:pt x="3995069" y="4743429"/>
                </a:cubicBezTo>
                <a:close/>
                <a:moveTo>
                  <a:pt x="1604530" y="4720012"/>
                </a:moveTo>
                <a:cubicBezTo>
                  <a:pt x="1609621" y="4720012"/>
                  <a:pt x="1613694" y="4724085"/>
                  <a:pt x="1613694" y="4729175"/>
                </a:cubicBezTo>
                <a:cubicBezTo>
                  <a:pt x="1613694" y="4734266"/>
                  <a:pt x="1609621" y="4738339"/>
                  <a:pt x="1604530" y="4738339"/>
                </a:cubicBezTo>
                <a:cubicBezTo>
                  <a:pt x="1599441" y="4738339"/>
                  <a:pt x="1595368" y="4734266"/>
                  <a:pt x="1595368" y="4729175"/>
                </a:cubicBezTo>
                <a:cubicBezTo>
                  <a:pt x="1595368" y="4724085"/>
                  <a:pt x="1599441" y="4720012"/>
                  <a:pt x="1604530" y="4720012"/>
                </a:cubicBezTo>
                <a:close/>
                <a:moveTo>
                  <a:pt x="1371382" y="4705759"/>
                </a:moveTo>
                <a:cubicBezTo>
                  <a:pt x="1372401" y="4705759"/>
                  <a:pt x="1374437" y="4706777"/>
                  <a:pt x="1374437" y="4708813"/>
                </a:cubicBezTo>
                <a:cubicBezTo>
                  <a:pt x="1374437" y="4710850"/>
                  <a:pt x="1372401" y="4711867"/>
                  <a:pt x="1371382" y="4711867"/>
                </a:cubicBezTo>
                <a:cubicBezTo>
                  <a:pt x="1370364" y="4711867"/>
                  <a:pt x="1368328" y="4709831"/>
                  <a:pt x="1368328" y="4708813"/>
                </a:cubicBezTo>
                <a:cubicBezTo>
                  <a:pt x="1368328" y="4706777"/>
                  <a:pt x="1370364" y="4705759"/>
                  <a:pt x="1371382" y="4705759"/>
                </a:cubicBezTo>
                <a:close/>
                <a:moveTo>
                  <a:pt x="10108836" y="4692523"/>
                </a:moveTo>
                <a:cubicBezTo>
                  <a:pt x="10114944" y="4692523"/>
                  <a:pt x="10121052" y="4697614"/>
                  <a:pt x="10121052" y="4704740"/>
                </a:cubicBezTo>
                <a:cubicBezTo>
                  <a:pt x="10121052" y="4711867"/>
                  <a:pt x="10115962" y="4716957"/>
                  <a:pt x="10108836" y="4716957"/>
                </a:cubicBezTo>
                <a:cubicBezTo>
                  <a:pt x="10101709" y="4716957"/>
                  <a:pt x="10096618" y="4711867"/>
                  <a:pt x="10096618" y="4704740"/>
                </a:cubicBezTo>
                <a:cubicBezTo>
                  <a:pt x="10096618" y="4697614"/>
                  <a:pt x="10101709" y="4692523"/>
                  <a:pt x="10108836" y="4692523"/>
                </a:cubicBezTo>
                <a:close/>
                <a:moveTo>
                  <a:pt x="10068111" y="4669106"/>
                </a:moveTo>
                <a:cubicBezTo>
                  <a:pt x="10075237" y="4669106"/>
                  <a:pt x="10079310" y="4674197"/>
                  <a:pt x="10079310" y="4679287"/>
                </a:cubicBezTo>
                <a:cubicBezTo>
                  <a:pt x="10079310" y="4685396"/>
                  <a:pt x="10074219" y="4690487"/>
                  <a:pt x="10068111" y="4690487"/>
                </a:cubicBezTo>
                <a:cubicBezTo>
                  <a:pt x="10062002" y="4690487"/>
                  <a:pt x="10056911" y="4685396"/>
                  <a:pt x="10056911" y="4679287"/>
                </a:cubicBezTo>
                <a:cubicBezTo>
                  <a:pt x="10056911" y="4673179"/>
                  <a:pt x="10062002" y="4669106"/>
                  <a:pt x="10068111" y="4669106"/>
                </a:cubicBezTo>
                <a:close/>
                <a:moveTo>
                  <a:pt x="8009478" y="4660961"/>
                </a:moveTo>
                <a:cubicBezTo>
                  <a:pt x="8013550" y="4660961"/>
                  <a:pt x="8016605" y="4664015"/>
                  <a:pt x="8016605" y="4668088"/>
                </a:cubicBezTo>
                <a:cubicBezTo>
                  <a:pt x="8016605" y="4672161"/>
                  <a:pt x="8013550" y="4675215"/>
                  <a:pt x="8009478" y="4675215"/>
                </a:cubicBezTo>
                <a:cubicBezTo>
                  <a:pt x="8005405" y="4675215"/>
                  <a:pt x="8002351" y="4672161"/>
                  <a:pt x="8002351" y="4668088"/>
                </a:cubicBezTo>
                <a:cubicBezTo>
                  <a:pt x="8002351" y="4664015"/>
                  <a:pt x="8005405" y="4660961"/>
                  <a:pt x="8009478" y="4660961"/>
                </a:cubicBezTo>
                <a:close/>
                <a:moveTo>
                  <a:pt x="10355219" y="4649762"/>
                </a:moveTo>
                <a:cubicBezTo>
                  <a:pt x="10359292" y="4649762"/>
                  <a:pt x="10363364" y="4652816"/>
                  <a:pt x="10363364" y="4657907"/>
                </a:cubicBezTo>
                <a:cubicBezTo>
                  <a:pt x="10363364" y="4661980"/>
                  <a:pt x="10359292" y="4666052"/>
                  <a:pt x="10355219" y="4666052"/>
                </a:cubicBezTo>
                <a:cubicBezTo>
                  <a:pt x="10351147" y="4666052"/>
                  <a:pt x="10347074" y="4661980"/>
                  <a:pt x="10347074" y="4657907"/>
                </a:cubicBezTo>
                <a:cubicBezTo>
                  <a:pt x="10347074" y="4653834"/>
                  <a:pt x="10351147" y="4649762"/>
                  <a:pt x="10355219" y="4649762"/>
                </a:cubicBezTo>
                <a:close/>
                <a:moveTo>
                  <a:pt x="10402053" y="4646708"/>
                </a:moveTo>
                <a:cubicBezTo>
                  <a:pt x="10406125" y="4646708"/>
                  <a:pt x="10408162" y="4648744"/>
                  <a:pt x="10408162" y="4652816"/>
                </a:cubicBezTo>
                <a:cubicBezTo>
                  <a:pt x="10408162" y="4655871"/>
                  <a:pt x="10405107" y="4658925"/>
                  <a:pt x="10402053" y="4658925"/>
                </a:cubicBezTo>
                <a:cubicBezTo>
                  <a:pt x="10398999" y="4658925"/>
                  <a:pt x="10395944" y="4655871"/>
                  <a:pt x="10395944" y="4652816"/>
                </a:cubicBezTo>
                <a:cubicBezTo>
                  <a:pt x="10395944" y="4649762"/>
                  <a:pt x="10398999" y="4646708"/>
                  <a:pt x="10402053" y="4646708"/>
                </a:cubicBezTo>
                <a:close/>
                <a:moveTo>
                  <a:pt x="4307634" y="4637545"/>
                </a:moveTo>
                <a:cubicBezTo>
                  <a:pt x="4315757" y="4637545"/>
                  <a:pt x="4321866" y="4643653"/>
                  <a:pt x="4321866" y="4651799"/>
                </a:cubicBezTo>
                <a:cubicBezTo>
                  <a:pt x="4321866" y="4659944"/>
                  <a:pt x="4315757" y="4666052"/>
                  <a:pt x="4307634" y="4666052"/>
                </a:cubicBezTo>
                <a:cubicBezTo>
                  <a:pt x="4299487" y="4666052"/>
                  <a:pt x="4293379" y="4659944"/>
                  <a:pt x="4293379" y="4651799"/>
                </a:cubicBezTo>
                <a:cubicBezTo>
                  <a:pt x="4293379" y="4643653"/>
                  <a:pt x="4299487" y="4637545"/>
                  <a:pt x="4307634" y="4637545"/>
                </a:cubicBezTo>
                <a:close/>
                <a:moveTo>
                  <a:pt x="117067" y="4626346"/>
                </a:moveTo>
                <a:cubicBezTo>
                  <a:pt x="118085" y="4626346"/>
                  <a:pt x="119103" y="4627364"/>
                  <a:pt x="119103" y="4628382"/>
                </a:cubicBezTo>
                <a:cubicBezTo>
                  <a:pt x="119103" y="4629400"/>
                  <a:pt x="118085" y="4630418"/>
                  <a:pt x="117067" y="4630418"/>
                </a:cubicBezTo>
                <a:cubicBezTo>
                  <a:pt x="116049" y="4630418"/>
                  <a:pt x="115031" y="4629400"/>
                  <a:pt x="115031" y="4628382"/>
                </a:cubicBezTo>
                <a:cubicBezTo>
                  <a:pt x="115031" y="4627364"/>
                  <a:pt x="116049" y="4626346"/>
                  <a:pt x="117067" y="4626346"/>
                </a:cubicBezTo>
                <a:close/>
                <a:moveTo>
                  <a:pt x="3638730" y="4547951"/>
                </a:moveTo>
                <a:cubicBezTo>
                  <a:pt x="3642802" y="4547951"/>
                  <a:pt x="3644839" y="4549987"/>
                  <a:pt x="3644839" y="4554059"/>
                </a:cubicBezTo>
                <a:cubicBezTo>
                  <a:pt x="3644839" y="4557114"/>
                  <a:pt x="3641784" y="4560169"/>
                  <a:pt x="3638730" y="4560169"/>
                </a:cubicBezTo>
                <a:cubicBezTo>
                  <a:pt x="3635676" y="4560169"/>
                  <a:pt x="3632622" y="4557114"/>
                  <a:pt x="3632622" y="4554059"/>
                </a:cubicBezTo>
                <a:cubicBezTo>
                  <a:pt x="3632622" y="4551005"/>
                  <a:pt x="3635676" y="4547951"/>
                  <a:pt x="3638730" y="4547951"/>
                </a:cubicBezTo>
                <a:close/>
                <a:moveTo>
                  <a:pt x="11106590" y="4539806"/>
                </a:moveTo>
                <a:cubicBezTo>
                  <a:pt x="11122879" y="4539806"/>
                  <a:pt x="11136115" y="4553041"/>
                  <a:pt x="11136115" y="4569331"/>
                </a:cubicBezTo>
                <a:cubicBezTo>
                  <a:pt x="11136115" y="4585621"/>
                  <a:pt x="11122879" y="4598857"/>
                  <a:pt x="11106590" y="4598857"/>
                </a:cubicBezTo>
                <a:cubicBezTo>
                  <a:pt x="11090300" y="4598857"/>
                  <a:pt x="11077064" y="4585621"/>
                  <a:pt x="11077064" y="4569331"/>
                </a:cubicBezTo>
                <a:cubicBezTo>
                  <a:pt x="11077064" y="4553041"/>
                  <a:pt x="11090300" y="4539806"/>
                  <a:pt x="11106590" y="4539806"/>
                </a:cubicBezTo>
                <a:close/>
                <a:moveTo>
                  <a:pt x="10039603" y="4533697"/>
                </a:moveTo>
                <a:cubicBezTo>
                  <a:pt x="10046730" y="4533697"/>
                  <a:pt x="10051820" y="4538788"/>
                  <a:pt x="10051820" y="4545915"/>
                </a:cubicBezTo>
                <a:cubicBezTo>
                  <a:pt x="10051820" y="4553041"/>
                  <a:pt x="10045712" y="4558132"/>
                  <a:pt x="10039603" y="4558132"/>
                </a:cubicBezTo>
                <a:cubicBezTo>
                  <a:pt x="10032477" y="4558132"/>
                  <a:pt x="10027386" y="4553041"/>
                  <a:pt x="10027386" y="4545915"/>
                </a:cubicBezTo>
                <a:cubicBezTo>
                  <a:pt x="10027386" y="4538788"/>
                  <a:pt x="10033494" y="4533697"/>
                  <a:pt x="10039603" y="4533697"/>
                </a:cubicBezTo>
                <a:close/>
                <a:moveTo>
                  <a:pt x="5086492" y="4530642"/>
                </a:moveTo>
                <a:cubicBezTo>
                  <a:pt x="5101760" y="4530642"/>
                  <a:pt x="5114995" y="4543877"/>
                  <a:pt x="5114995" y="4559149"/>
                </a:cubicBezTo>
                <a:cubicBezTo>
                  <a:pt x="5114995" y="4575439"/>
                  <a:pt x="5101760" y="4587656"/>
                  <a:pt x="5086492" y="4587656"/>
                </a:cubicBezTo>
                <a:cubicBezTo>
                  <a:pt x="5070204" y="4587656"/>
                  <a:pt x="5057989" y="4574421"/>
                  <a:pt x="5057989" y="4559149"/>
                </a:cubicBezTo>
                <a:cubicBezTo>
                  <a:pt x="5057989" y="4542860"/>
                  <a:pt x="5071223" y="4530642"/>
                  <a:pt x="5086492" y="4530642"/>
                </a:cubicBezTo>
                <a:close/>
                <a:moveTo>
                  <a:pt x="5031503" y="4522498"/>
                </a:moveTo>
                <a:cubicBezTo>
                  <a:pt x="5034558" y="4522498"/>
                  <a:pt x="5037610" y="4525552"/>
                  <a:pt x="5037610" y="4528606"/>
                </a:cubicBezTo>
                <a:cubicBezTo>
                  <a:pt x="5037610" y="4531661"/>
                  <a:pt x="5034558" y="4534716"/>
                  <a:pt x="5031503" y="4534716"/>
                </a:cubicBezTo>
                <a:cubicBezTo>
                  <a:pt x="5028450" y="4534716"/>
                  <a:pt x="5025395" y="4531661"/>
                  <a:pt x="5025395" y="4528606"/>
                </a:cubicBezTo>
                <a:cubicBezTo>
                  <a:pt x="5025395" y="4525552"/>
                  <a:pt x="5028450" y="4522498"/>
                  <a:pt x="5031503" y="4522498"/>
                </a:cubicBezTo>
                <a:close/>
                <a:moveTo>
                  <a:pt x="10449905" y="4519443"/>
                </a:moveTo>
                <a:cubicBezTo>
                  <a:pt x="10451940" y="4519443"/>
                  <a:pt x="10453977" y="4521479"/>
                  <a:pt x="10453977" y="4523515"/>
                </a:cubicBezTo>
                <a:cubicBezTo>
                  <a:pt x="10453977" y="4525551"/>
                  <a:pt x="10451940" y="4527588"/>
                  <a:pt x="10449905" y="4527588"/>
                </a:cubicBezTo>
                <a:cubicBezTo>
                  <a:pt x="10447868" y="4527588"/>
                  <a:pt x="10445832" y="4525551"/>
                  <a:pt x="10445832" y="4523515"/>
                </a:cubicBezTo>
                <a:cubicBezTo>
                  <a:pt x="10445832" y="4521479"/>
                  <a:pt x="10447868" y="4519443"/>
                  <a:pt x="10449905" y="4519443"/>
                </a:cubicBezTo>
                <a:close/>
                <a:moveTo>
                  <a:pt x="6405944" y="4511298"/>
                </a:moveTo>
                <a:cubicBezTo>
                  <a:pt x="6411035" y="4511298"/>
                  <a:pt x="6415107" y="4515371"/>
                  <a:pt x="6415107" y="4520461"/>
                </a:cubicBezTo>
                <a:cubicBezTo>
                  <a:pt x="6415107" y="4525552"/>
                  <a:pt x="6411035" y="4529625"/>
                  <a:pt x="6405944" y="4529625"/>
                </a:cubicBezTo>
                <a:cubicBezTo>
                  <a:pt x="6400854" y="4529625"/>
                  <a:pt x="6396781" y="4525552"/>
                  <a:pt x="6396781" y="4520461"/>
                </a:cubicBezTo>
                <a:cubicBezTo>
                  <a:pt x="6396781" y="4515371"/>
                  <a:pt x="6400854" y="4511298"/>
                  <a:pt x="6405944" y="4511298"/>
                </a:cubicBezTo>
                <a:close/>
                <a:moveTo>
                  <a:pt x="3329227" y="4505190"/>
                </a:moveTo>
                <a:cubicBezTo>
                  <a:pt x="3334319" y="4505190"/>
                  <a:pt x="3339409" y="4510281"/>
                  <a:pt x="3339409" y="4515371"/>
                </a:cubicBezTo>
                <a:cubicBezTo>
                  <a:pt x="3339409" y="4520462"/>
                  <a:pt x="3335337" y="4525552"/>
                  <a:pt x="3329227" y="4525552"/>
                </a:cubicBezTo>
                <a:cubicBezTo>
                  <a:pt x="3324137" y="4525552"/>
                  <a:pt x="3319045" y="4521480"/>
                  <a:pt x="3319045" y="4515371"/>
                </a:cubicBezTo>
                <a:cubicBezTo>
                  <a:pt x="3319045" y="4510281"/>
                  <a:pt x="3323119" y="4505190"/>
                  <a:pt x="3329227" y="4505190"/>
                </a:cubicBezTo>
                <a:close/>
                <a:moveTo>
                  <a:pt x="9823763" y="4504172"/>
                </a:moveTo>
                <a:cubicBezTo>
                  <a:pt x="9826817" y="4505190"/>
                  <a:pt x="9828853" y="4507226"/>
                  <a:pt x="9828853" y="4509263"/>
                </a:cubicBezTo>
                <a:cubicBezTo>
                  <a:pt x="9828853" y="4512317"/>
                  <a:pt x="9826817" y="4514353"/>
                  <a:pt x="9823763" y="4514353"/>
                </a:cubicBezTo>
                <a:cubicBezTo>
                  <a:pt x="9820708" y="4514353"/>
                  <a:pt x="9818672" y="4512317"/>
                  <a:pt x="9818672" y="4509263"/>
                </a:cubicBezTo>
                <a:cubicBezTo>
                  <a:pt x="9818672" y="4506208"/>
                  <a:pt x="9820708" y="4504172"/>
                  <a:pt x="9823763" y="4504172"/>
                </a:cubicBezTo>
                <a:close/>
                <a:moveTo>
                  <a:pt x="11835561" y="4496026"/>
                </a:moveTo>
                <a:cubicBezTo>
                  <a:pt x="11864069" y="4496026"/>
                  <a:pt x="11886467" y="4518425"/>
                  <a:pt x="11886467" y="4546932"/>
                </a:cubicBezTo>
                <a:cubicBezTo>
                  <a:pt x="11886467" y="4574421"/>
                  <a:pt x="11864069" y="4597838"/>
                  <a:pt x="11835561" y="4597838"/>
                </a:cubicBezTo>
                <a:cubicBezTo>
                  <a:pt x="11807053" y="4597838"/>
                  <a:pt x="11784655" y="4575440"/>
                  <a:pt x="11784655" y="4546932"/>
                </a:cubicBezTo>
                <a:cubicBezTo>
                  <a:pt x="11784655" y="4518425"/>
                  <a:pt x="11808072" y="4496026"/>
                  <a:pt x="11835561" y="4496026"/>
                </a:cubicBezTo>
                <a:close/>
                <a:moveTo>
                  <a:pt x="2021958" y="4478719"/>
                </a:moveTo>
                <a:cubicBezTo>
                  <a:pt x="2023994" y="4478719"/>
                  <a:pt x="2025013" y="4480755"/>
                  <a:pt x="2025013" y="4481773"/>
                </a:cubicBezTo>
                <a:cubicBezTo>
                  <a:pt x="2025013" y="4483810"/>
                  <a:pt x="2023994" y="4484827"/>
                  <a:pt x="2021958" y="4484827"/>
                </a:cubicBezTo>
                <a:cubicBezTo>
                  <a:pt x="2019921" y="4484827"/>
                  <a:pt x="2018904" y="4483810"/>
                  <a:pt x="2018904" y="4481773"/>
                </a:cubicBezTo>
                <a:cubicBezTo>
                  <a:pt x="2018904" y="4479737"/>
                  <a:pt x="2019921" y="4478719"/>
                  <a:pt x="2021958" y="4478719"/>
                </a:cubicBezTo>
                <a:close/>
                <a:moveTo>
                  <a:pt x="1314378" y="4477700"/>
                </a:moveTo>
                <a:cubicBezTo>
                  <a:pt x="1323541" y="4477700"/>
                  <a:pt x="1331686" y="4484827"/>
                  <a:pt x="1331686" y="4495008"/>
                </a:cubicBezTo>
                <a:cubicBezTo>
                  <a:pt x="1331686" y="4504171"/>
                  <a:pt x="1323541" y="4512316"/>
                  <a:pt x="1314378" y="4512316"/>
                </a:cubicBezTo>
                <a:cubicBezTo>
                  <a:pt x="1305215" y="4512316"/>
                  <a:pt x="1297070" y="4504171"/>
                  <a:pt x="1297070" y="4495008"/>
                </a:cubicBezTo>
                <a:cubicBezTo>
                  <a:pt x="1297070" y="4485845"/>
                  <a:pt x="1305215" y="4477700"/>
                  <a:pt x="1314378" y="4477700"/>
                </a:cubicBezTo>
                <a:close/>
                <a:moveTo>
                  <a:pt x="9049994" y="4471592"/>
                </a:moveTo>
                <a:cubicBezTo>
                  <a:pt x="9052029" y="4472610"/>
                  <a:pt x="9054066" y="4473628"/>
                  <a:pt x="9054066" y="4475664"/>
                </a:cubicBezTo>
                <a:cubicBezTo>
                  <a:pt x="9054066" y="4477700"/>
                  <a:pt x="9052029" y="4479737"/>
                  <a:pt x="9049994" y="4479737"/>
                </a:cubicBezTo>
                <a:cubicBezTo>
                  <a:pt x="9047957" y="4479737"/>
                  <a:pt x="9045921" y="4477700"/>
                  <a:pt x="9045921" y="4475664"/>
                </a:cubicBezTo>
                <a:cubicBezTo>
                  <a:pt x="9045921" y="4473628"/>
                  <a:pt x="9047957" y="4471592"/>
                  <a:pt x="9049994" y="4471592"/>
                </a:cubicBezTo>
                <a:close/>
                <a:moveTo>
                  <a:pt x="9692425" y="4440030"/>
                </a:moveTo>
                <a:cubicBezTo>
                  <a:pt x="9704642" y="4440030"/>
                  <a:pt x="9714823" y="4450211"/>
                  <a:pt x="9714823" y="4462429"/>
                </a:cubicBezTo>
                <a:cubicBezTo>
                  <a:pt x="9714823" y="4474646"/>
                  <a:pt x="9704642" y="4484827"/>
                  <a:pt x="9692425" y="4484827"/>
                </a:cubicBezTo>
                <a:cubicBezTo>
                  <a:pt x="9680207" y="4484827"/>
                  <a:pt x="9670026" y="4474646"/>
                  <a:pt x="9670026" y="4462429"/>
                </a:cubicBezTo>
                <a:cubicBezTo>
                  <a:pt x="9670026" y="4450211"/>
                  <a:pt x="9680207" y="4440030"/>
                  <a:pt x="9692425" y="4440030"/>
                </a:cubicBezTo>
                <a:close/>
                <a:moveTo>
                  <a:pt x="748314" y="4434939"/>
                </a:moveTo>
                <a:cubicBezTo>
                  <a:pt x="751368" y="4434939"/>
                  <a:pt x="753404" y="4436975"/>
                  <a:pt x="753404" y="4440030"/>
                </a:cubicBezTo>
                <a:cubicBezTo>
                  <a:pt x="753404" y="4443084"/>
                  <a:pt x="751368" y="4445120"/>
                  <a:pt x="748314" y="4445120"/>
                </a:cubicBezTo>
                <a:cubicBezTo>
                  <a:pt x="745259" y="4445120"/>
                  <a:pt x="743223" y="4443084"/>
                  <a:pt x="743223" y="4440030"/>
                </a:cubicBezTo>
                <a:cubicBezTo>
                  <a:pt x="743223" y="4436975"/>
                  <a:pt x="745259" y="4434939"/>
                  <a:pt x="748314" y="4434939"/>
                </a:cubicBezTo>
                <a:close/>
                <a:moveTo>
                  <a:pt x="409266" y="4434939"/>
                </a:moveTo>
                <a:cubicBezTo>
                  <a:pt x="412320" y="4434939"/>
                  <a:pt x="415374" y="4436975"/>
                  <a:pt x="415374" y="4441048"/>
                </a:cubicBezTo>
                <a:cubicBezTo>
                  <a:pt x="415374" y="4444102"/>
                  <a:pt x="412320" y="4447157"/>
                  <a:pt x="409266" y="4447157"/>
                </a:cubicBezTo>
                <a:cubicBezTo>
                  <a:pt x="405193" y="4447157"/>
                  <a:pt x="403157" y="4444102"/>
                  <a:pt x="403157" y="4441048"/>
                </a:cubicBezTo>
                <a:cubicBezTo>
                  <a:pt x="403157" y="4436975"/>
                  <a:pt x="406211" y="4434939"/>
                  <a:pt x="409266" y="4434939"/>
                </a:cubicBezTo>
                <a:close/>
                <a:moveTo>
                  <a:pt x="9956118" y="4432903"/>
                </a:moveTo>
                <a:cubicBezTo>
                  <a:pt x="9957136" y="4432903"/>
                  <a:pt x="9959172" y="4433921"/>
                  <a:pt x="9959172" y="4435957"/>
                </a:cubicBezTo>
                <a:cubicBezTo>
                  <a:pt x="9959172" y="4437994"/>
                  <a:pt x="9958154" y="4439011"/>
                  <a:pt x="9956118" y="4439011"/>
                </a:cubicBezTo>
                <a:cubicBezTo>
                  <a:pt x="9954081" y="4439011"/>
                  <a:pt x="9953063" y="4437994"/>
                  <a:pt x="9953063" y="4435957"/>
                </a:cubicBezTo>
                <a:cubicBezTo>
                  <a:pt x="9953063" y="4433921"/>
                  <a:pt x="9954081" y="4432903"/>
                  <a:pt x="9956118" y="4432903"/>
                </a:cubicBezTo>
                <a:close/>
                <a:moveTo>
                  <a:pt x="8798519" y="4432903"/>
                </a:moveTo>
                <a:cubicBezTo>
                  <a:pt x="8800556" y="4432903"/>
                  <a:pt x="8801573" y="4434939"/>
                  <a:pt x="8801573" y="4435957"/>
                </a:cubicBezTo>
                <a:cubicBezTo>
                  <a:pt x="8801573" y="4436975"/>
                  <a:pt x="8800556" y="4439011"/>
                  <a:pt x="8798519" y="4439011"/>
                </a:cubicBezTo>
                <a:cubicBezTo>
                  <a:pt x="8796483" y="4439011"/>
                  <a:pt x="8795465" y="4437994"/>
                  <a:pt x="8795465" y="4435957"/>
                </a:cubicBezTo>
                <a:cubicBezTo>
                  <a:pt x="8795465" y="4433921"/>
                  <a:pt x="8796483" y="4432903"/>
                  <a:pt x="8798519" y="4432903"/>
                </a:cubicBezTo>
                <a:close/>
                <a:moveTo>
                  <a:pt x="6079128" y="4427813"/>
                </a:moveTo>
                <a:cubicBezTo>
                  <a:pt x="6083201" y="4428831"/>
                  <a:pt x="6085238" y="4430867"/>
                  <a:pt x="6085238" y="4433921"/>
                </a:cubicBezTo>
                <a:cubicBezTo>
                  <a:pt x="6085238" y="4436976"/>
                  <a:pt x="6083201" y="4440030"/>
                  <a:pt x="6079128" y="4440030"/>
                </a:cubicBezTo>
                <a:cubicBezTo>
                  <a:pt x="6076074" y="4440030"/>
                  <a:pt x="6073020" y="4437994"/>
                  <a:pt x="6073020" y="4433921"/>
                </a:cubicBezTo>
                <a:cubicBezTo>
                  <a:pt x="6073020" y="4430867"/>
                  <a:pt x="6076074" y="4427813"/>
                  <a:pt x="6079128" y="4427813"/>
                </a:cubicBezTo>
                <a:close/>
                <a:moveTo>
                  <a:pt x="1133145" y="4424758"/>
                </a:moveTo>
                <a:cubicBezTo>
                  <a:pt x="1136199" y="4424758"/>
                  <a:pt x="1138235" y="4426794"/>
                  <a:pt x="1138235" y="4429849"/>
                </a:cubicBezTo>
                <a:cubicBezTo>
                  <a:pt x="1138235" y="4432903"/>
                  <a:pt x="1136199" y="4434939"/>
                  <a:pt x="1133145" y="4434939"/>
                </a:cubicBezTo>
                <a:cubicBezTo>
                  <a:pt x="1130090" y="4434939"/>
                  <a:pt x="1128054" y="4432903"/>
                  <a:pt x="1128054" y="4429849"/>
                </a:cubicBezTo>
                <a:cubicBezTo>
                  <a:pt x="1128054" y="4426794"/>
                  <a:pt x="1130090" y="4424758"/>
                  <a:pt x="1133145" y="4424758"/>
                </a:cubicBezTo>
                <a:close/>
                <a:moveTo>
                  <a:pt x="10647419" y="4375889"/>
                </a:moveTo>
                <a:cubicBezTo>
                  <a:pt x="10651491" y="4375889"/>
                  <a:pt x="10655564" y="4378943"/>
                  <a:pt x="10655564" y="4384034"/>
                </a:cubicBezTo>
                <a:cubicBezTo>
                  <a:pt x="10655564" y="4389124"/>
                  <a:pt x="10651491" y="4392179"/>
                  <a:pt x="10647419" y="4392179"/>
                </a:cubicBezTo>
                <a:cubicBezTo>
                  <a:pt x="10642329" y="4392179"/>
                  <a:pt x="10639274" y="4388107"/>
                  <a:pt x="10639274" y="4384034"/>
                </a:cubicBezTo>
                <a:cubicBezTo>
                  <a:pt x="10639274" y="4378943"/>
                  <a:pt x="10643347" y="4375889"/>
                  <a:pt x="10647419" y="4375889"/>
                </a:cubicBezTo>
                <a:close/>
                <a:moveTo>
                  <a:pt x="7329376" y="4373852"/>
                </a:moveTo>
                <a:cubicBezTo>
                  <a:pt x="7330394" y="4373852"/>
                  <a:pt x="7331412" y="4374870"/>
                  <a:pt x="7331412" y="4375888"/>
                </a:cubicBezTo>
                <a:cubicBezTo>
                  <a:pt x="7331412" y="4376907"/>
                  <a:pt x="7330394" y="4377925"/>
                  <a:pt x="7329376" y="4377925"/>
                </a:cubicBezTo>
                <a:cubicBezTo>
                  <a:pt x="7328358" y="4377925"/>
                  <a:pt x="7327340" y="4376907"/>
                  <a:pt x="7327340" y="4375888"/>
                </a:cubicBezTo>
                <a:cubicBezTo>
                  <a:pt x="7327340" y="4374870"/>
                  <a:pt x="7328358" y="4373852"/>
                  <a:pt x="7329376" y="4373852"/>
                </a:cubicBezTo>
                <a:close/>
                <a:moveTo>
                  <a:pt x="7485148" y="4351454"/>
                </a:moveTo>
                <a:cubicBezTo>
                  <a:pt x="7489220" y="4351454"/>
                  <a:pt x="7492275" y="4354508"/>
                  <a:pt x="7492275" y="4358580"/>
                </a:cubicBezTo>
                <a:cubicBezTo>
                  <a:pt x="7492275" y="4362653"/>
                  <a:pt x="7489220" y="4365707"/>
                  <a:pt x="7485148" y="4365707"/>
                </a:cubicBezTo>
                <a:cubicBezTo>
                  <a:pt x="7481075" y="4365707"/>
                  <a:pt x="7478021" y="4362653"/>
                  <a:pt x="7478021" y="4358580"/>
                </a:cubicBezTo>
                <a:cubicBezTo>
                  <a:pt x="7478021" y="4354508"/>
                  <a:pt x="7481075" y="4351454"/>
                  <a:pt x="7485148" y="4351454"/>
                </a:cubicBezTo>
                <a:close/>
                <a:moveTo>
                  <a:pt x="7821127" y="4341273"/>
                </a:moveTo>
                <a:cubicBezTo>
                  <a:pt x="7823164" y="4341273"/>
                  <a:pt x="7824181" y="4343309"/>
                  <a:pt x="7824181" y="4344327"/>
                </a:cubicBezTo>
                <a:cubicBezTo>
                  <a:pt x="7824181" y="4346364"/>
                  <a:pt x="7823164" y="4347381"/>
                  <a:pt x="7821127" y="4347381"/>
                </a:cubicBezTo>
                <a:cubicBezTo>
                  <a:pt x="7819091" y="4347381"/>
                  <a:pt x="7818073" y="4346364"/>
                  <a:pt x="7818073" y="4344327"/>
                </a:cubicBezTo>
                <a:cubicBezTo>
                  <a:pt x="7818073" y="4342291"/>
                  <a:pt x="7819091" y="4341273"/>
                  <a:pt x="7821127" y="4341273"/>
                </a:cubicBezTo>
                <a:close/>
                <a:moveTo>
                  <a:pt x="2867001" y="4337200"/>
                </a:moveTo>
                <a:cubicBezTo>
                  <a:pt x="2869037" y="4337200"/>
                  <a:pt x="2870055" y="4339236"/>
                  <a:pt x="2870055" y="4340254"/>
                </a:cubicBezTo>
                <a:cubicBezTo>
                  <a:pt x="2870055" y="4342291"/>
                  <a:pt x="2869037" y="4343308"/>
                  <a:pt x="2867001" y="4343308"/>
                </a:cubicBezTo>
                <a:cubicBezTo>
                  <a:pt x="2865982" y="4343308"/>
                  <a:pt x="2863946" y="4342291"/>
                  <a:pt x="2863946" y="4340254"/>
                </a:cubicBezTo>
                <a:cubicBezTo>
                  <a:pt x="2863946" y="4339236"/>
                  <a:pt x="2864963" y="4337200"/>
                  <a:pt x="2867001" y="4337200"/>
                </a:cubicBezTo>
                <a:close/>
                <a:moveTo>
                  <a:pt x="288110" y="4316838"/>
                </a:moveTo>
                <a:cubicBezTo>
                  <a:pt x="293201" y="4316838"/>
                  <a:pt x="298290" y="4320911"/>
                  <a:pt x="298290" y="4327019"/>
                </a:cubicBezTo>
                <a:cubicBezTo>
                  <a:pt x="298290" y="4333128"/>
                  <a:pt x="293201" y="4337200"/>
                  <a:pt x="288110" y="4337200"/>
                </a:cubicBezTo>
                <a:cubicBezTo>
                  <a:pt x="282001" y="4337200"/>
                  <a:pt x="277929" y="4333128"/>
                  <a:pt x="277929" y="4327019"/>
                </a:cubicBezTo>
                <a:cubicBezTo>
                  <a:pt x="277929" y="4321929"/>
                  <a:pt x="282001" y="4316838"/>
                  <a:pt x="288110" y="4316838"/>
                </a:cubicBezTo>
                <a:close/>
                <a:moveTo>
                  <a:pt x="12035111" y="4313784"/>
                </a:moveTo>
                <a:cubicBezTo>
                  <a:pt x="12039184" y="4313784"/>
                  <a:pt x="12042239" y="4316838"/>
                  <a:pt x="12042239" y="4320911"/>
                </a:cubicBezTo>
                <a:cubicBezTo>
                  <a:pt x="12042239" y="4324983"/>
                  <a:pt x="12039184" y="4328037"/>
                  <a:pt x="12035111" y="4328037"/>
                </a:cubicBezTo>
                <a:cubicBezTo>
                  <a:pt x="12031039" y="4328037"/>
                  <a:pt x="12027985" y="4324983"/>
                  <a:pt x="12027985" y="4320911"/>
                </a:cubicBezTo>
                <a:cubicBezTo>
                  <a:pt x="12027985" y="4316838"/>
                  <a:pt x="12031039" y="4313784"/>
                  <a:pt x="12035111" y="4313784"/>
                </a:cubicBezTo>
                <a:close/>
                <a:moveTo>
                  <a:pt x="5619968" y="4302584"/>
                </a:moveTo>
                <a:cubicBezTo>
                  <a:pt x="5620986" y="4302584"/>
                  <a:pt x="5622005" y="4303602"/>
                  <a:pt x="5622005" y="4304620"/>
                </a:cubicBezTo>
                <a:cubicBezTo>
                  <a:pt x="5622005" y="4305639"/>
                  <a:pt x="5620986" y="4306657"/>
                  <a:pt x="5619968" y="4306657"/>
                </a:cubicBezTo>
                <a:cubicBezTo>
                  <a:pt x="5618950" y="4306657"/>
                  <a:pt x="5617932" y="4305639"/>
                  <a:pt x="5617932" y="4304620"/>
                </a:cubicBezTo>
                <a:cubicBezTo>
                  <a:pt x="5617932" y="4303602"/>
                  <a:pt x="5618950" y="4302584"/>
                  <a:pt x="5619968" y="4302584"/>
                </a:cubicBezTo>
                <a:close/>
                <a:moveTo>
                  <a:pt x="2632833" y="4256769"/>
                </a:moveTo>
                <a:cubicBezTo>
                  <a:pt x="2637924" y="4256769"/>
                  <a:pt x="2643014" y="4260842"/>
                  <a:pt x="2643014" y="4266950"/>
                </a:cubicBezTo>
                <a:cubicBezTo>
                  <a:pt x="2643014" y="4273059"/>
                  <a:pt x="2637924" y="4277131"/>
                  <a:pt x="2632833" y="4277131"/>
                </a:cubicBezTo>
                <a:cubicBezTo>
                  <a:pt x="2626724" y="4277131"/>
                  <a:pt x="2622652" y="4273059"/>
                  <a:pt x="2622652" y="4266950"/>
                </a:cubicBezTo>
                <a:cubicBezTo>
                  <a:pt x="2622652" y="4260842"/>
                  <a:pt x="2627743" y="4256769"/>
                  <a:pt x="2632833" y="4256769"/>
                </a:cubicBezTo>
                <a:close/>
                <a:moveTo>
                  <a:pt x="5403112" y="4242516"/>
                </a:moveTo>
                <a:cubicBezTo>
                  <a:pt x="5403112" y="4242516"/>
                  <a:pt x="5404130" y="4242516"/>
                  <a:pt x="5404130" y="4243534"/>
                </a:cubicBezTo>
                <a:cubicBezTo>
                  <a:pt x="5404130" y="4244552"/>
                  <a:pt x="5403112" y="4244552"/>
                  <a:pt x="5403112" y="4244552"/>
                </a:cubicBezTo>
                <a:cubicBezTo>
                  <a:pt x="5402095" y="4244552"/>
                  <a:pt x="5402095" y="4243534"/>
                  <a:pt x="5402095" y="4243534"/>
                </a:cubicBezTo>
                <a:cubicBezTo>
                  <a:pt x="5402095" y="4242516"/>
                  <a:pt x="5403112" y="4242516"/>
                  <a:pt x="5403112" y="4242516"/>
                </a:cubicBezTo>
                <a:close/>
                <a:moveTo>
                  <a:pt x="3718138" y="4228262"/>
                </a:moveTo>
                <a:cubicBezTo>
                  <a:pt x="3725265" y="4228262"/>
                  <a:pt x="3730354" y="4234371"/>
                  <a:pt x="3730354" y="4240480"/>
                </a:cubicBezTo>
                <a:cubicBezTo>
                  <a:pt x="3730354" y="4247606"/>
                  <a:pt x="3725265" y="4252697"/>
                  <a:pt x="3718138" y="4252697"/>
                </a:cubicBezTo>
                <a:cubicBezTo>
                  <a:pt x="3711011" y="4252697"/>
                  <a:pt x="3705922" y="4247606"/>
                  <a:pt x="3705922" y="4240480"/>
                </a:cubicBezTo>
                <a:cubicBezTo>
                  <a:pt x="3705922" y="4233353"/>
                  <a:pt x="3711011" y="4228262"/>
                  <a:pt x="3718138" y="4228262"/>
                </a:cubicBezTo>
                <a:close/>
                <a:moveTo>
                  <a:pt x="1566870" y="4220117"/>
                </a:moveTo>
                <a:cubicBezTo>
                  <a:pt x="1581124" y="4220117"/>
                  <a:pt x="1593341" y="4232335"/>
                  <a:pt x="1593341" y="4246588"/>
                </a:cubicBezTo>
                <a:cubicBezTo>
                  <a:pt x="1593341" y="4260842"/>
                  <a:pt x="1581124" y="4273059"/>
                  <a:pt x="1566870" y="4273059"/>
                </a:cubicBezTo>
                <a:cubicBezTo>
                  <a:pt x="1552616" y="4273059"/>
                  <a:pt x="1540399" y="4260842"/>
                  <a:pt x="1540399" y="4246588"/>
                </a:cubicBezTo>
                <a:cubicBezTo>
                  <a:pt x="1540399" y="4232335"/>
                  <a:pt x="1552616" y="4220117"/>
                  <a:pt x="1566870" y="4220117"/>
                </a:cubicBezTo>
                <a:close/>
                <a:moveTo>
                  <a:pt x="10648437" y="4218080"/>
                </a:moveTo>
                <a:cubicBezTo>
                  <a:pt x="10656581" y="4218080"/>
                  <a:pt x="10662691" y="4224189"/>
                  <a:pt x="10662691" y="4232334"/>
                </a:cubicBezTo>
                <a:cubicBezTo>
                  <a:pt x="10662691" y="4239461"/>
                  <a:pt x="10656581" y="4246587"/>
                  <a:pt x="10648437" y="4246587"/>
                </a:cubicBezTo>
                <a:cubicBezTo>
                  <a:pt x="10640291" y="4246587"/>
                  <a:pt x="10634183" y="4240479"/>
                  <a:pt x="10634183" y="4232334"/>
                </a:cubicBezTo>
                <a:cubicBezTo>
                  <a:pt x="10634183" y="4224189"/>
                  <a:pt x="10640291" y="4218080"/>
                  <a:pt x="10648437" y="4218080"/>
                </a:cubicBezTo>
                <a:close/>
                <a:moveTo>
                  <a:pt x="11093353" y="4214008"/>
                </a:moveTo>
                <a:cubicBezTo>
                  <a:pt x="11099461" y="4214008"/>
                  <a:pt x="11104552" y="4219099"/>
                  <a:pt x="11104552" y="4225207"/>
                </a:cubicBezTo>
                <a:cubicBezTo>
                  <a:pt x="11104552" y="4231315"/>
                  <a:pt x="11099461" y="4236406"/>
                  <a:pt x="11093353" y="4236406"/>
                </a:cubicBezTo>
                <a:cubicBezTo>
                  <a:pt x="11087245" y="4236406"/>
                  <a:pt x="11082154" y="4231315"/>
                  <a:pt x="11082154" y="4225207"/>
                </a:cubicBezTo>
                <a:cubicBezTo>
                  <a:pt x="11082154" y="4219099"/>
                  <a:pt x="11087245" y="4214008"/>
                  <a:pt x="11093353" y="4214008"/>
                </a:cubicBezTo>
                <a:close/>
                <a:moveTo>
                  <a:pt x="550793" y="4191610"/>
                </a:moveTo>
                <a:cubicBezTo>
                  <a:pt x="555884" y="4191610"/>
                  <a:pt x="558938" y="4195682"/>
                  <a:pt x="558938" y="4199755"/>
                </a:cubicBezTo>
                <a:cubicBezTo>
                  <a:pt x="558938" y="4203828"/>
                  <a:pt x="555884" y="4207900"/>
                  <a:pt x="550793" y="4207900"/>
                </a:cubicBezTo>
                <a:cubicBezTo>
                  <a:pt x="546720" y="4207900"/>
                  <a:pt x="542648" y="4204845"/>
                  <a:pt x="542648" y="4199755"/>
                </a:cubicBezTo>
                <a:cubicBezTo>
                  <a:pt x="542648" y="4195682"/>
                  <a:pt x="545702" y="4191610"/>
                  <a:pt x="550793" y="4191610"/>
                </a:cubicBezTo>
                <a:close/>
                <a:moveTo>
                  <a:pt x="6863078" y="4178374"/>
                </a:moveTo>
                <a:cubicBezTo>
                  <a:pt x="6866133" y="4178374"/>
                  <a:pt x="6869188" y="4181428"/>
                  <a:pt x="6869188" y="4184482"/>
                </a:cubicBezTo>
                <a:cubicBezTo>
                  <a:pt x="6869188" y="4187537"/>
                  <a:pt x="6866133" y="4190591"/>
                  <a:pt x="6863078" y="4190591"/>
                </a:cubicBezTo>
                <a:cubicBezTo>
                  <a:pt x="6860024" y="4190591"/>
                  <a:pt x="6856970" y="4187537"/>
                  <a:pt x="6856970" y="4184482"/>
                </a:cubicBezTo>
                <a:cubicBezTo>
                  <a:pt x="6856970" y="4181428"/>
                  <a:pt x="6860024" y="4178374"/>
                  <a:pt x="6863078" y="4178374"/>
                </a:cubicBezTo>
                <a:close/>
                <a:moveTo>
                  <a:pt x="11333628" y="4167175"/>
                </a:moveTo>
                <a:cubicBezTo>
                  <a:pt x="11336683" y="4167175"/>
                  <a:pt x="11339738" y="4170229"/>
                  <a:pt x="11339738" y="4173284"/>
                </a:cubicBezTo>
                <a:cubicBezTo>
                  <a:pt x="11339738" y="4176338"/>
                  <a:pt x="11336683" y="4179393"/>
                  <a:pt x="11333628" y="4179393"/>
                </a:cubicBezTo>
                <a:cubicBezTo>
                  <a:pt x="11330575" y="4179393"/>
                  <a:pt x="11327520" y="4176338"/>
                  <a:pt x="11327520" y="4173284"/>
                </a:cubicBezTo>
                <a:cubicBezTo>
                  <a:pt x="11327520" y="4170229"/>
                  <a:pt x="11330575" y="4167175"/>
                  <a:pt x="11333628" y="4167175"/>
                </a:cubicBezTo>
                <a:close/>
                <a:moveTo>
                  <a:pt x="11631937" y="4147831"/>
                </a:moveTo>
                <a:cubicBezTo>
                  <a:pt x="11644154" y="4147831"/>
                  <a:pt x="11655354" y="4158012"/>
                  <a:pt x="11655354" y="4171248"/>
                </a:cubicBezTo>
                <a:cubicBezTo>
                  <a:pt x="11655354" y="4184483"/>
                  <a:pt x="11645173" y="4194664"/>
                  <a:pt x="11631937" y="4194664"/>
                </a:cubicBezTo>
                <a:cubicBezTo>
                  <a:pt x="11618701" y="4194664"/>
                  <a:pt x="11608520" y="4184483"/>
                  <a:pt x="11608520" y="4171248"/>
                </a:cubicBezTo>
                <a:cubicBezTo>
                  <a:pt x="11608520" y="4158012"/>
                  <a:pt x="11618701" y="4147831"/>
                  <a:pt x="11631937" y="4147831"/>
                </a:cubicBezTo>
                <a:close/>
                <a:moveTo>
                  <a:pt x="3068595" y="4123396"/>
                </a:moveTo>
                <a:cubicBezTo>
                  <a:pt x="3088956" y="4123396"/>
                  <a:pt x="3105248" y="4139686"/>
                  <a:pt x="3105248" y="4160048"/>
                </a:cubicBezTo>
                <a:cubicBezTo>
                  <a:pt x="3105248" y="4180410"/>
                  <a:pt x="3088956" y="4196701"/>
                  <a:pt x="3068595" y="4196701"/>
                </a:cubicBezTo>
                <a:cubicBezTo>
                  <a:pt x="3048233" y="4196701"/>
                  <a:pt x="3031941" y="4180410"/>
                  <a:pt x="3031941" y="4160048"/>
                </a:cubicBezTo>
                <a:cubicBezTo>
                  <a:pt x="3031941" y="4139686"/>
                  <a:pt x="3048233" y="4123396"/>
                  <a:pt x="3068595" y="4123396"/>
                </a:cubicBezTo>
                <a:close/>
                <a:moveTo>
                  <a:pt x="10819479" y="4092852"/>
                </a:moveTo>
                <a:cubicBezTo>
                  <a:pt x="10822534" y="4092852"/>
                  <a:pt x="10825589" y="4094888"/>
                  <a:pt x="10825589" y="4098960"/>
                </a:cubicBezTo>
                <a:cubicBezTo>
                  <a:pt x="10825589" y="4102015"/>
                  <a:pt x="10822534" y="4105070"/>
                  <a:pt x="10819479" y="4105070"/>
                </a:cubicBezTo>
                <a:cubicBezTo>
                  <a:pt x="10816426" y="4105070"/>
                  <a:pt x="10813371" y="4102015"/>
                  <a:pt x="10813371" y="4098960"/>
                </a:cubicBezTo>
                <a:cubicBezTo>
                  <a:pt x="10813371" y="4095906"/>
                  <a:pt x="10816426" y="4092852"/>
                  <a:pt x="10819479" y="4092852"/>
                </a:cubicBezTo>
                <a:close/>
                <a:moveTo>
                  <a:pt x="5376643" y="4073508"/>
                </a:moveTo>
                <a:cubicBezTo>
                  <a:pt x="5378679" y="4073508"/>
                  <a:pt x="5378679" y="4074526"/>
                  <a:pt x="5378679" y="4075544"/>
                </a:cubicBezTo>
                <a:cubicBezTo>
                  <a:pt x="5378679" y="4076563"/>
                  <a:pt x="5377659" y="4077581"/>
                  <a:pt x="5376643" y="4077581"/>
                </a:cubicBezTo>
                <a:cubicBezTo>
                  <a:pt x="5375624" y="4077581"/>
                  <a:pt x="5374603" y="4076563"/>
                  <a:pt x="5374603" y="4075544"/>
                </a:cubicBezTo>
                <a:cubicBezTo>
                  <a:pt x="5374603" y="4074526"/>
                  <a:pt x="5375624" y="4073508"/>
                  <a:pt x="5376643" y="4073508"/>
                </a:cubicBezTo>
                <a:close/>
                <a:moveTo>
                  <a:pt x="4249614" y="4036856"/>
                </a:moveTo>
                <a:cubicBezTo>
                  <a:pt x="4262849" y="4035838"/>
                  <a:pt x="4274048" y="4047037"/>
                  <a:pt x="4274048" y="4061291"/>
                </a:cubicBezTo>
                <a:cubicBezTo>
                  <a:pt x="4274048" y="4074527"/>
                  <a:pt x="4262849" y="4085726"/>
                  <a:pt x="4249614" y="4085726"/>
                </a:cubicBezTo>
                <a:cubicBezTo>
                  <a:pt x="4236380" y="4085726"/>
                  <a:pt x="4225181" y="4074527"/>
                  <a:pt x="4225181" y="4061291"/>
                </a:cubicBezTo>
                <a:cubicBezTo>
                  <a:pt x="4225181" y="4048055"/>
                  <a:pt x="4236380" y="4036856"/>
                  <a:pt x="4249614" y="4036856"/>
                </a:cubicBezTo>
                <a:close/>
                <a:moveTo>
                  <a:pt x="380768" y="4020566"/>
                </a:moveTo>
                <a:cubicBezTo>
                  <a:pt x="383822" y="4020566"/>
                  <a:pt x="385858" y="4022602"/>
                  <a:pt x="385858" y="4025657"/>
                </a:cubicBezTo>
                <a:cubicBezTo>
                  <a:pt x="385858" y="4027692"/>
                  <a:pt x="383822" y="4030747"/>
                  <a:pt x="380768" y="4030747"/>
                </a:cubicBezTo>
                <a:cubicBezTo>
                  <a:pt x="377713" y="4030747"/>
                  <a:pt x="375677" y="4028711"/>
                  <a:pt x="375677" y="4025657"/>
                </a:cubicBezTo>
                <a:cubicBezTo>
                  <a:pt x="375677" y="4022602"/>
                  <a:pt x="377713" y="4020566"/>
                  <a:pt x="380768" y="4020566"/>
                </a:cubicBezTo>
                <a:close/>
                <a:moveTo>
                  <a:pt x="2215400" y="3970678"/>
                </a:moveTo>
                <a:cubicBezTo>
                  <a:pt x="2216418" y="3970678"/>
                  <a:pt x="2216418" y="3971696"/>
                  <a:pt x="2216418" y="3971696"/>
                </a:cubicBezTo>
                <a:cubicBezTo>
                  <a:pt x="2216418" y="3972714"/>
                  <a:pt x="2216418" y="3972714"/>
                  <a:pt x="2215400" y="3972714"/>
                </a:cubicBezTo>
                <a:cubicBezTo>
                  <a:pt x="2214383" y="3972714"/>
                  <a:pt x="2214383" y="3972714"/>
                  <a:pt x="2214383" y="3971696"/>
                </a:cubicBezTo>
                <a:cubicBezTo>
                  <a:pt x="2214383" y="3970678"/>
                  <a:pt x="2214383" y="3970678"/>
                  <a:pt x="2215400" y="3970678"/>
                </a:cubicBezTo>
                <a:close/>
                <a:moveTo>
                  <a:pt x="4634435" y="3959479"/>
                </a:moveTo>
                <a:cubicBezTo>
                  <a:pt x="4648687" y="3959479"/>
                  <a:pt x="4660903" y="3970678"/>
                  <a:pt x="4660903" y="3985950"/>
                </a:cubicBezTo>
                <a:cubicBezTo>
                  <a:pt x="4660903" y="4001222"/>
                  <a:pt x="4648687" y="4012421"/>
                  <a:pt x="4634435" y="4012421"/>
                </a:cubicBezTo>
                <a:cubicBezTo>
                  <a:pt x="4619161" y="4012421"/>
                  <a:pt x="4607962" y="4000204"/>
                  <a:pt x="4607962" y="3985950"/>
                </a:cubicBezTo>
                <a:cubicBezTo>
                  <a:pt x="4607962" y="3971696"/>
                  <a:pt x="4620178" y="3959479"/>
                  <a:pt x="4634435" y="3959479"/>
                </a:cubicBezTo>
                <a:close/>
                <a:moveTo>
                  <a:pt x="10706469" y="3953370"/>
                </a:moveTo>
                <a:cubicBezTo>
                  <a:pt x="10718687" y="3952353"/>
                  <a:pt x="10726832" y="3961515"/>
                  <a:pt x="10726832" y="3972715"/>
                </a:cubicBezTo>
                <a:cubicBezTo>
                  <a:pt x="10726832" y="3983914"/>
                  <a:pt x="10717668" y="3992059"/>
                  <a:pt x="10706469" y="3992059"/>
                </a:cubicBezTo>
                <a:cubicBezTo>
                  <a:pt x="10695270" y="3992059"/>
                  <a:pt x="10686107" y="3982896"/>
                  <a:pt x="10686107" y="3972715"/>
                </a:cubicBezTo>
                <a:cubicBezTo>
                  <a:pt x="10686107" y="3961515"/>
                  <a:pt x="10695270" y="3953370"/>
                  <a:pt x="10706469" y="3953370"/>
                </a:cubicBezTo>
                <a:close/>
                <a:moveTo>
                  <a:pt x="8545008" y="3938098"/>
                </a:moveTo>
                <a:cubicBezTo>
                  <a:pt x="8568424" y="3938098"/>
                  <a:pt x="8588787" y="3957442"/>
                  <a:pt x="8588787" y="3981877"/>
                </a:cubicBezTo>
                <a:cubicBezTo>
                  <a:pt x="8588787" y="4006312"/>
                  <a:pt x="8569443" y="4025656"/>
                  <a:pt x="8545008" y="4025656"/>
                </a:cubicBezTo>
                <a:cubicBezTo>
                  <a:pt x="8520573" y="4025656"/>
                  <a:pt x="8501229" y="4006312"/>
                  <a:pt x="8501229" y="3981877"/>
                </a:cubicBezTo>
                <a:cubicBezTo>
                  <a:pt x="8501229" y="3957442"/>
                  <a:pt x="8520573" y="3938098"/>
                  <a:pt x="8545008" y="3938098"/>
                </a:cubicBezTo>
                <a:close/>
                <a:moveTo>
                  <a:pt x="677029" y="3937081"/>
                </a:moveTo>
                <a:cubicBezTo>
                  <a:pt x="680083" y="3937081"/>
                  <a:pt x="684156" y="3940135"/>
                  <a:pt x="684156" y="3944208"/>
                </a:cubicBezTo>
                <a:cubicBezTo>
                  <a:pt x="684156" y="3948280"/>
                  <a:pt x="681101" y="3951334"/>
                  <a:pt x="677029" y="3951334"/>
                </a:cubicBezTo>
                <a:cubicBezTo>
                  <a:pt x="672956" y="3951334"/>
                  <a:pt x="669902" y="3948280"/>
                  <a:pt x="669902" y="3944208"/>
                </a:cubicBezTo>
                <a:cubicBezTo>
                  <a:pt x="669902" y="3940135"/>
                  <a:pt x="672956" y="3937081"/>
                  <a:pt x="677029" y="3937081"/>
                </a:cubicBezTo>
                <a:close/>
                <a:moveTo>
                  <a:pt x="165937" y="3893302"/>
                </a:moveTo>
                <a:cubicBezTo>
                  <a:pt x="168991" y="3893302"/>
                  <a:pt x="171027" y="3895338"/>
                  <a:pt x="171027" y="3898393"/>
                </a:cubicBezTo>
                <a:cubicBezTo>
                  <a:pt x="171027" y="3901447"/>
                  <a:pt x="168991" y="3903483"/>
                  <a:pt x="165937" y="3903483"/>
                </a:cubicBezTo>
                <a:cubicBezTo>
                  <a:pt x="162882" y="3903483"/>
                  <a:pt x="160846" y="3901447"/>
                  <a:pt x="160846" y="3898393"/>
                </a:cubicBezTo>
                <a:cubicBezTo>
                  <a:pt x="160846" y="3895338"/>
                  <a:pt x="162882" y="3893302"/>
                  <a:pt x="165937" y="3893302"/>
                </a:cubicBezTo>
                <a:close/>
                <a:moveTo>
                  <a:pt x="3428003" y="3860722"/>
                </a:moveTo>
                <a:cubicBezTo>
                  <a:pt x="3443277" y="3860722"/>
                  <a:pt x="3454475" y="3872940"/>
                  <a:pt x="3454475" y="3887193"/>
                </a:cubicBezTo>
                <a:cubicBezTo>
                  <a:pt x="3454475" y="3901447"/>
                  <a:pt x="3442258" y="3913664"/>
                  <a:pt x="3428003" y="3913664"/>
                </a:cubicBezTo>
                <a:cubicBezTo>
                  <a:pt x="3413746" y="3913664"/>
                  <a:pt x="3401528" y="3901447"/>
                  <a:pt x="3401528" y="3887193"/>
                </a:cubicBezTo>
                <a:cubicBezTo>
                  <a:pt x="3401528" y="3872940"/>
                  <a:pt x="3413746" y="3860722"/>
                  <a:pt x="3428003" y="3860722"/>
                </a:cubicBezTo>
                <a:close/>
                <a:moveTo>
                  <a:pt x="461189" y="3827124"/>
                </a:moveTo>
                <a:cubicBezTo>
                  <a:pt x="464244" y="3828142"/>
                  <a:pt x="465262" y="3829160"/>
                  <a:pt x="465262" y="3831196"/>
                </a:cubicBezTo>
                <a:cubicBezTo>
                  <a:pt x="465262" y="3833232"/>
                  <a:pt x="463226" y="3835269"/>
                  <a:pt x="461189" y="3835269"/>
                </a:cubicBezTo>
                <a:cubicBezTo>
                  <a:pt x="459153" y="3835269"/>
                  <a:pt x="457117" y="3833232"/>
                  <a:pt x="457117" y="3831196"/>
                </a:cubicBezTo>
                <a:cubicBezTo>
                  <a:pt x="457117" y="3829160"/>
                  <a:pt x="459153" y="3827124"/>
                  <a:pt x="461189" y="3827124"/>
                </a:cubicBezTo>
                <a:close/>
                <a:moveTo>
                  <a:pt x="395021" y="3817961"/>
                </a:moveTo>
                <a:cubicBezTo>
                  <a:pt x="399093" y="3817961"/>
                  <a:pt x="402148" y="3821015"/>
                  <a:pt x="402148" y="3825088"/>
                </a:cubicBezTo>
                <a:cubicBezTo>
                  <a:pt x="402148" y="3829160"/>
                  <a:pt x="399093" y="3832215"/>
                  <a:pt x="395021" y="3832215"/>
                </a:cubicBezTo>
                <a:cubicBezTo>
                  <a:pt x="390948" y="3832215"/>
                  <a:pt x="387894" y="3829160"/>
                  <a:pt x="387894" y="3825088"/>
                </a:cubicBezTo>
                <a:cubicBezTo>
                  <a:pt x="387894" y="3821015"/>
                  <a:pt x="390948" y="3817961"/>
                  <a:pt x="395021" y="3817961"/>
                </a:cubicBezTo>
                <a:close/>
                <a:moveTo>
                  <a:pt x="11750038" y="3799635"/>
                </a:moveTo>
                <a:cubicBezTo>
                  <a:pt x="11753093" y="3800653"/>
                  <a:pt x="11755129" y="3802689"/>
                  <a:pt x="11755129" y="3805743"/>
                </a:cubicBezTo>
                <a:cubicBezTo>
                  <a:pt x="11755129" y="3808798"/>
                  <a:pt x="11753093" y="3810834"/>
                  <a:pt x="11750038" y="3810834"/>
                </a:cubicBezTo>
                <a:cubicBezTo>
                  <a:pt x="11746985" y="3810834"/>
                  <a:pt x="11743930" y="3808798"/>
                  <a:pt x="11743930" y="3805743"/>
                </a:cubicBezTo>
                <a:cubicBezTo>
                  <a:pt x="11743930" y="3802689"/>
                  <a:pt x="11745966" y="3799635"/>
                  <a:pt x="11750038" y="3799635"/>
                </a:cubicBezTo>
                <a:close/>
                <a:moveTo>
                  <a:pt x="9481675" y="3783345"/>
                </a:moveTo>
                <a:cubicBezTo>
                  <a:pt x="9488801" y="3783345"/>
                  <a:pt x="9493892" y="3788436"/>
                  <a:pt x="9493892" y="3794545"/>
                </a:cubicBezTo>
                <a:cubicBezTo>
                  <a:pt x="9493892" y="3800653"/>
                  <a:pt x="9488801" y="3805744"/>
                  <a:pt x="9481675" y="3805744"/>
                </a:cubicBezTo>
                <a:cubicBezTo>
                  <a:pt x="9475566" y="3805744"/>
                  <a:pt x="9469457" y="3800653"/>
                  <a:pt x="9469457" y="3794545"/>
                </a:cubicBezTo>
                <a:cubicBezTo>
                  <a:pt x="9469457" y="3788436"/>
                  <a:pt x="9474548" y="3783345"/>
                  <a:pt x="9481675" y="3783345"/>
                </a:cubicBezTo>
                <a:close/>
                <a:moveTo>
                  <a:pt x="3492152" y="3781309"/>
                </a:moveTo>
                <a:cubicBezTo>
                  <a:pt x="3498262" y="3781309"/>
                  <a:pt x="3503351" y="3786400"/>
                  <a:pt x="3503351" y="3792508"/>
                </a:cubicBezTo>
                <a:cubicBezTo>
                  <a:pt x="3503351" y="3798616"/>
                  <a:pt x="3498262" y="3803707"/>
                  <a:pt x="3492152" y="3803707"/>
                </a:cubicBezTo>
                <a:cubicBezTo>
                  <a:pt x="3486046" y="3803707"/>
                  <a:pt x="3480954" y="3798616"/>
                  <a:pt x="3480954" y="3792508"/>
                </a:cubicBezTo>
                <a:cubicBezTo>
                  <a:pt x="3480954" y="3786400"/>
                  <a:pt x="3486046" y="3781309"/>
                  <a:pt x="3492152" y="3781309"/>
                </a:cubicBezTo>
                <a:close/>
                <a:moveTo>
                  <a:pt x="3015654" y="3767055"/>
                </a:moveTo>
                <a:cubicBezTo>
                  <a:pt x="3019727" y="3768073"/>
                  <a:pt x="3022780" y="3771128"/>
                  <a:pt x="3022780" y="3774182"/>
                </a:cubicBezTo>
                <a:cubicBezTo>
                  <a:pt x="3022780" y="3778254"/>
                  <a:pt x="3019727" y="3781309"/>
                  <a:pt x="3015654" y="3781309"/>
                </a:cubicBezTo>
                <a:cubicBezTo>
                  <a:pt x="3011580" y="3781309"/>
                  <a:pt x="3008526" y="3778254"/>
                  <a:pt x="3008526" y="3774182"/>
                </a:cubicBezTo>
                <a:cubicBezTo>
                  <a:pt x="3008526" y="3770109"/>
                  <a:pt x="3011580" y="3767055"/>
                  <a:pt x="3015654" y="3767055"/>
                </a:cubicBezTo>
                <a:close/>
                <a:moveTo>
                  <a:pt x="3810802" y="3754837"/>
                </a:moveTo>
                <a:cubicBezTo>
                  <a:pt x="3815894" y="3754837"/>
                  <a:pt x="3820985" y="3758910"/>
                  <a:pt x="3820985" y="3765018"/>
                </a:cubicBezTo>
                <a:cubicBezTo>
                  <a:pt x="3820985" y="3770109"/>
                  <a:pt x="3816912" y="3775199"/>
                  <a:pt x="3810802" y="3775199"/>
                </a:cubicBezTo>
                <a:cubicBezTo>
                  <a:pt x="3804694" y="3775199"/>
                  <a:pt x="3800620" y="3771127"/>
                  <a:pt x="3800620" y="3765018"/>
                </a:cubicBezTo>
                <a:cubicBezTo>
                  <a:pt x="3800620" y="3758910"/>
                  <a:pt x="3804694" y="3754837"/>
                  <a:pt x="3810802" y="3754837"/>
                </a:cubicBezTo>
                <a:close/>
                <a:moveTo>
                  <a:pt x="2153313" y="3744656"/>
                </a:moveTo>
                <a:cubicBezTo>
                  <a:pt x="2162474" y="3744656"/>
                  <a:pt x="2170621" y="3751783"/>
                  <a:pt x="2170621" y="3761964"/>
                </a:cubicBezTo>
                <a:cubicBezTo>
                  <a:pt x="2170621" y="3771127"/>
                  <a:pt x="2162474" y="3779272"/>
                  <a:pt x="2153313" y="3779272"/>
                </a:cubicBezTo>
                <a:cubicBezTo>
                  <a:pt x="2144150" y="3779272"/>
                  <a:pt x="2136003" y="3772145"/>
                  <a:pt x="2136003" y="3761964"/>
                </a:cubicBezTo>
                <a:cubicBezTo>
                  <a:pt x="2136003" y="3752801"/>
                  <a:pt x="2144150" y="3744656"/>
                  <a:pt x="2153313" y="3744656"/>
                </a:cubicBezTo>
                <a:close/>
                <a:moveTo>
                  <a:pt x="5287053" y="3741602"/>
                </a:moveTo>
                <a:cubicBezTo>
                  <a:pt x="5290104" y="3741602"/>
                  <a:pt x="5292143" y="3743638"/>
                  <a:pt x="5292143" y="3746693"/>
                </a:cubicBezTo>
                <a:cubicBezTo>
                  <a:pt x="5292143" y="3749747"/>
                  <a:pt x="5290104" y="3751783"/>
                  <a:pt x="5287053" y="3751783"/>
                </a:cubicBezTo>
                <a:cubicBezTo>
                  <a:pt x="5284000" y="3751783"/>
                  <a:pt x="5281965" y="3749747"/>
                  <a:pt x="5281965" y="3746693"/>
                </a:cubicBezTo>
                <a:cubicBezTo>
                  <a:pt x="5281965" y="3743638"/>
                  <a:pt x="5284000" y="3741602"/>
                  <a:pt x="5287053" y="3741602"/>
                </a:cubicBezTo>
                <a:close/>
                <a:moveTo>
                  <a:pt x="7031068" y="3735494"/>
                </a:moveTo>
                <a:cubicBezTo>
                  <a:pt x="7043286" y="3735494"/>
                  <a:pt x="7053467" y="3745675"/>
                  <a:pt x="7053467" y="3757892"/>
                </a:cubicBezTo>
                <a:cubicBezTo>
                  <a:pt x="7053467" y="3770110"/>
                  <a:pt x="7043286" y="3780291"/>
                  <a:pt x="7031068" y="3780291"/>
                </a:cubicBezTo>
                <a:cubicBezTo>
                  <a:pt x="7018851" y="3780291"/>
                  <a:pt x="7008670" y="3770110"/>
                  <a:pt x="7008670" y="3757892"/>
                </a:cubicBezTo>
                <a:cubicBezTo>
                  <a:pt x="7008670" y="3745675"/>
                  <a:pt x="7018851" y="3735494"/>
                  <a:pt x="7031068" y="3735494"/>
                </a:cubicBezTo>
                <a:close/>
                <a:moveTo>
                  <a:pt x="8007442" y="3718185"/>
                </a:moveTo>
                <a:cubicBezTo>
                  <a:pt x="8031877" y="3719203"/>
                  <a:pt x="8051221" y="3738547"/>
                  <a:pt x="8051221" y="3761964"/>
                </a:cubicBezTo>
                <a:cubicBezTo>
                  <a:pt x="8051221" y="3785380"/>
                  <a:pt x="8031877" y="3804725"/>
                  <a:pt x="8007442" y="3804725"/>
                </a:cubicBezTo>
                <a:cubicBezTo>
                  <a:pt x="7983007" y="3804725"/>
                  <a:pt x="7963663" y="3785380"/>
                  <a:pt x="7963663" y="3761964"/>
                </a:cubicBezTo>
                <a:cubicBezTo>
                  <a:pt x="7963663" y="3738547"/>
                  <a:pt x="7983007" y="3718185"/>
                  <a:pt x="8007442" y="3718185"/>
                </a:cubicBezTo>
                <a:close/>
                <a:moveTo>
                  <a:pt x="2738703" y="3717167"/>
                </a:moveTo>
                <a:cubicBezTo>
                  <a:pt x="2742776" y="3717167"/>
                  <a:pt x="2746849" y="3720222"/>
                  <a:pt x="2746849" y="3725312"/>
                </a:cubicBezTo>
                <a:cubicBezTo>
                  <a:pt x="2746849" y="3729385"/>
                  <a:pt x="2743795" y="3733457"/>
                  <a:pt x="2738703" y="3733457"/>
                </a:cubicBezTo>
                <a:cubicBezTo>
                  <a:pt x="2734631" y="3733457"/>
                  <a:pt x="2730559" y="3730403"/>
                  <a:pt x="2730559" y="3725312"/>
                </a:cubicBezTo>
                <a:cubicBezTo>
                  <a:pt x="2730559" y="3721240"/>
                  <a:pt x="2733613" y="3717167"/>
                  <a:pt x="2738703" y="3717167"/>
                </a:cubicBezTo>
                <a:close/>
                <a:moveTo>
                  <a:pt x="5693282" y="3715131"/>
                </a:moveTo>
                <a:cubicBezTo>
                  <a:pt x="5697354" y="3715131"/>
                  <a:pt x="5701426" y="3718185"/>
                  <a:pt x="5701426" y="3722257"/>
                </a:cubicBezTo>
                <a:cubicBezTo>
                  <a:pt x="5701426" y="3726330"/>
                  <a:pt x="5698371" y="3729384"/>
                  <a:pt x="5693282" y="3729384"/>
                </a:cubicBezTo>
                <a:cubicBezTo>
                  <a:pt x="5689209" y="3729384"/>
                  <a:pt x="5685137" y="3726330"/>
                  <a:pt x="5685137" y="3722257"/>
                </a:cubicBezTo>
                <a:cubicBezTo>
                  <a:pt x="5685137" y="3718185"/>
                  <a:pt x="5688191" y="3715131"/>
                  <a:pt x="5693282" y="3715131"/>
                </a:cubicBezTo>
                <a:close/>
                <a:moveTo>
                  <a:pt x="1150439" y="3714113"/>
                </a:moveTo>
                <a:cubicBezTo>
                  <a:pt x="1153493" y="3714113"/>
                  <a:pt x="1156547" y="3717167"/>
                  <a:pt x="1156547" y="3720222"/>
                </a:cubicBezTo>
                <a:cubicBezTo>
                  <a:pt x="1156547" y="3723276"/>
                  <a:pt x="1153493" y="3726331"/>
                  <a:pt x="1150439" y="3726331"/>
                </a:cubicBezTo>
                <a:cubicBezTo>
                  <a:pt x="1147384" y="3726331"/>
                  <a:pt x="1144330" y="3723276"/>
                  <a:pt x="1144330" y="3720222"/>
                </a:cubicBezTo>
                <a:cubicBezTo>
                  <a:pt x="1144330" y="3717167"/>
                  <a:pt x="1147384" y="3714113"/>
                  <a:pt x="1150439" y="3714113"/>
                </a:cubicBezTo>
                <a:close/>
                <a:moveTo>
                  <a:pt x="3209096" y="3699859"/>
                </a:moveTo>
                <a:cubicBezTo>
                  <a:pt x="3238621" y="3700877"/>
                  <a:pt x="3261017" y="3723276"/>
                  <a:pt x="3261017" y="3751783"/>
                </a:cubicBezTo>
                <a:cubicBezTo>
                  <a:pt x="3261017" y="3780290"/>
                  <a:pt x="3237603" y="3803706"/>
                  <a:pt x="3209096" y="3803706"/>
                </a:cubicBezTo>
                <a:cubicBezTo>
                  <a:pt x="3180589" y="3803706"/>
                  <a:pt x="3157171" y="3780290"/>
                  <a:pt x="3157171" y="3751783"/>
                </a:cubicBezTo>
                <a:cubicBezTo>
                  <a:pt x="3157171" y="3723276"/>
                  <a:pt x="3180589" y="3699859"/>
                  <a:pt x="3209096" y="3699859"/>
                </a:cubicBezTo>
                <a:close/>
                <a:moveTo>
                  <a:pt x="10019241" y="3698841"/>
                </a:moveTo>
                <a:cubicBezTo>
                  <a:pt x="10053857" y="3698841"/>
                  <a:pt x="10081346" y="3726330"/>
                  <a:pt x="10081346" y="3759928"/>
                </a:cubicBezTo>
                <a:cubicBezTo>
                  <a:pt x="10081346" y="3793526"/>
                  <a:pt x="10053857" y="3821015"/>
                  <a:pt x="10019241" y="3821015"/>
                </a:cubicBezTo>
                <a:cubicBezTo>
                  <a:pt x="9985643" y="3821015"/>
                  <a:pt x="9957136" y="3793526"/>
                  <a:pt x="9957136" y="3759928"/>
                </a:cubicBezTo>
                <a:cubicBezTo>
                  <a:pt x="9957136" y="3726330"/>
                  <a:pt x="9984625" y="3698841"/>
                  <a:pt x="10019241" y="3698841"/>
                </a:cubicBezTo>
                <a:close/>
                <a:moveTo>
                  <a:pt x="4673138" y="3679497"/>
                </a:moveTo>
                <a:cubicBezTo>
                  <a:pt x="4682302" y="3679497"/>
                  <a:pt x="4690446" y="3686623"/>
                  <a:pt x="4690446" y="3695787"/>
                </a:cubicBezTo>
                <a:cubicBezTo>
                  <a:pt x="4690446" y="3704950"/>
                  <a:pt x="4683321" y="3712076"/>
                  <a:pt x="4673138" y="3712076"/>
                </a:cubicBezTo>
                <a:cubicBezTo>
                  <a:pt x="4663972" y="3712076"/>
                  <a:pt x="4655826" y="3704950"/>
                  <a:pt x="4655826" y="3695787"/>
                </a:cubicBezTo>
                <a:cubicBezTo>
                  <a:pt x="4655826" y="3686623"/>
                  <a:pt x="4662954" y="3679497"/>
                  <a:pt x="4673138" y="3679497"/>
                </a:cubicBezTo>
                <a:close/>
                <a:moveTo>
                  <a:pt x="22399" y="3673388"/>
                </a:moveTo>
                <a:cubicBezTo>
                  <a:pt x="36652" y="3673388"/>
                  <a:pt x="47851" y="3684588"/>
                  <a:pt x="47851" y="3699859"/>
                </a:cubicBezTo>
                <a:cubicBezTo>
                  <a:pt x="47851" y="3714113"/>
                  <a:pt x="36652" y="3725312"/>
                  <a:pt x="22399" y="3725312"/>
                </a:cubicBezTo>
                <a:cubicBezTo>
                  <a:pt x="12217" y="3725312"/>
                  <a:pt x="4072" y="3719203"/>
                  <a:pt x="0" y="3712076"/>
                </a:cubicBezTo>
                <a:lnTo>
                  <a:pt x="0" y="3686623"/>
                </a:lnTo>
                <a:cubicBezTo>
                  <a:pt x="5091" y="3678479"/>
                  <a:pt x="13236" y="3673388"/>
                  <a:pt x="22399" y="3673388"/>
                </a:cubicBezTo>
                <a:close/>
                <a:moveTo>
                  <a:pt x="10351147" y="3666261"/>
                </a:moveTo>
                <a:cubicBezTo>
                  <a:pt x="10360309" y="3665243"/>
                  <a:pt x="10367436" y="3672370"/>
                  <a:pt x="10367436" y="3681533"/>
                </a:cubicBezTo>
                <a:cubicBezTo>
                  <a:pt x="10367436" y="3690696"/>
                  <a:pt x="10360309" y="3696804"/>
                  <a:pt x="10351147" y="3696804"/>
                </a:cubicBezTo>
                <a:cubicBezTo>
                  <a:pt x="10341983" y="3696804"/>
                  <a:pt x="10335875" y="3689678"/>
                  <a:pt x="10335875" y="3681533"/>
                </a:cubicBezTo>
                <a:cubicBezTo>
                  <a:pt x="10335875" y="3672370"/>
                  <a:pt x="10343002" y="3666261"/>
                  <a:pt x="10351147" y="3666261"/>
                </a:cubicBezTo>
                <a:close/>
                <a:moveTo>
                  <a:pt x="11263380" y="3656080"/>
                </a:moveTo>
                <a:cubicBezTo>
                  <a:pt x="11271524" y="3656080"/>
                  <a:pt x="11276615" y="3662189"/>
                  <a:pt x="11276615" y="3669316"/>
                </a:cubicBezTo>
                <a:cubicBezTo>
                  <a:pt x="11276615" y="3676442"/>
                  <a:pt x="11270506" y="3682551"/>
                  <a:pt x="11263380" y="3682551"/>
                </a:cubicBezTo>
                <a:cubicBezTo>
                  <a:pt x="11256252" y="3682551"/>
                  <a:pt x="11250144" y="3676442"/>
                  <a:pt x="11250144" y="3669316"/>
                </a:cubicBezTo>
                <a:cubicBezTo>
                  <a:pt x="11250144" y="3662189"/>
                  <a:pt x="11256252" y="3656080"/>
                  <a:pt x="11263380" y="3656080"/>
                </a:cubicBezTo>
                <a:close/>
                <a:moveTo>
                  <a:pt x="223997" y="3647935"/>
                </a:moveTo>
                <a:cubicBezTo>
                  <a:pt x="231123" y="3647935"/>
                  <a:pt x="237232" y="3654044"/>
                  <a:pt x="237232" y="3661170"/>
                </a:cubicBezTo>
                <a:cubicBezTo>
                  <a:pt x="237232" y="3668297"/>
                  <a:pt x="231123" y="3674406"/>
                  <a:pt x="223997" y="3674406"/>
                </a:cubicBezTo>
                <a:cubicBezTo>
                  <a:pt x="216870" y="3674406"/>
                  <a:pt x="210761" y="3668297"/>
                  <a:pt x="210761" y="3661170"/>
                </a:cubicBezTo>
                <a:cubicBezTo>
                  <a:pt x="210761" y="3654044"/>
                  <a:pt x="216870" y="3647935"/>
                  <a:pt x="223997" y="3647935"/>
                </a:cubicBezTo>
                <a:close/>
                <a:moveTo>
                  <a:pt x="6892604" y="3642845"/>
                </a:moveTo>
                <a:cubicBezTo>
                  <a:pt x="6896677" y="3642845"/>
                  <a:pt x="6898713" y="3645899"/>
                  <a:pt x="6898713" y="3648954"/>
                </a:cubicBezTo>
                <a:cubicBezTo>
                  <a:pt x="6898713" y="3653026"/>
                  <a:pt x="6895659" y="3655063"/>
                  <a:pt x="6892604" y="3655063"/>
                </a:cubicBezTo>
                <a:cubicBezTo>
                  <a:pt x="6888532" y="3655063"/>
                  <a:pt x="6886496" y="3652008"/>
                  <a:pt x="6886496" y="3648954"/>
                </a:cubicBezTo>
                <a:cubicBezTo>
                  <a:pt x="6886496" y="3644881"/>
                  <a:pt x="6889550" y="3642845"/>
                  <a:pt x="6892604" y="3642845"/>
                </a:cubicBezTo>
                <a:close/>
                <a:moveTo>
                  <a:pt x="3798592" y="3640808"/>
                </a:moveTo>
                <a:cubicBezTo>
                  <a:pt x="3800628" y="3639790"/>
                  <a:pt x="3802666" y="3641826"/>
                  <a:pt x="3802666" y="3644880"/>
                </a:cubicBezTo>
                <a:cubicBezTo>
                  <a:pt x="3802666" y="3646917"/>
                  <a:pt x="3800628" y="3648953"/>
                  <a:pt x="3798592" y="3648953"/>
                </a:cubicBezTo>
                <a:cubicBezTo>
                  <a:pt x="3796557" y="3648953"/>
                  <a:pt x="3794520" y="3646917"/>
                  <a:pt x="3794520" y="3644880"/>
                </a:cubicBezTo>
                <a:cubicBezTo>
                  <a:pt x="3794520" y="3642844"/>
                  <a:pt x="3796557" y="3640808"/>
                  <a:pt x="3798592" y="3640808"/>
                </a:cubicBezTo>
                <a:close/>
                <a:moveTo>
                  <a:pt x="11062810" y="3638772"/>
                </a:moveTo>
                <a:cubicBezTo>
                  <a:pt x="11064847" y="3638772"/>
                  <a:pt x="11066882" y="3640808"/>
                  <a:pt x="11066882" y="3642844"/>
                </a:cubicBezTo>
                <a:cubicBezTo>
                  <a:pt x="11066882" y="3644880"/>
                  <a:pt x="11064847" y="3646917"/>
                  <a:pt x="11062810" y="3646917"/>
                </a:cubicBezTo>
                <a:cubicBezTo>
                  <a:pt x="11060774" y="3646917"/>
                  <a:pt x="11058737" y="3644880"/>
                  <a:pt x="11058737" y="3642844"/>
                </a:cubicBezTo>
                <a:cubicBezTo>
                  <a:pt x="11058737" y="3640808"/>
                  <a:pt x="11060774" y="3638772"/>
                  <a:pt x="11062810" y="3638772"/>
                </a:cubicBezTo>
                <a:close/>
                <a:moveTo>
                  <a:pt x="11256252" y="3614337"/>
                </a:moveTo>
                <a:cubicBezTo>
                  <a:pt x="11263379" y="3614337"/>
                  <a:pt x="11270506" y="3620445"/>
                  <a:pt x="11270506" y="3628591"/>
                </a:cubicBezTo>
                <a:cubicBezTo>
                  <a:pt x="11270506" y="3636736"/>
                  <a:pt x="11264397" y="3642844"/>
                  <a:pt x="11256252" y="3642844"/>
                </a:cubicBezTo>
                <a:cubicBezTo>
                  <a:pt x="11248108" y="3642844"/>
                  <a:pt x="11241998" y="3636736"/>
                  <a:pt x="11241998" y="3628591"/>
                </a:cubicBezTo>
                <a:cubicBezTo>
                  <a:pt x="11241998" y="3620445"/>
                  <a:pt x="11248108" y="3614337"/>
                  <a:pt x="11256252" y="3614337"/>
                </a:cubicBezTo>
                <a:close/>
                <a:moveTo>
                  <a:pt x="11961807" y="3603138"/>
                </a:moveTo>
                <a:cubicBezTo>
                  <a:pt x="11967916" y="3603138"/>
                  <a:pt x="11974024" y="3608229"/>
                  <a:pt x="11974024" y="3615355"/>
                </a:cubicBezTo>
                <a:cubicBezTo>
                  <a:pt x="11974024" y="3622482"/>
                  <a:pt x="11968933" y="3627572"/>
                  <a:pt x="11961807" y="3627572"/>
                </a:cubicBezTo>
                <a:cubicBezTo>
                  <a:pt x="11954680" y="3627572"/>
                  <a:pt x="11949589" y="3622482"/>
                  <a:pt x="11949589" y="3615355"/>
                </a:cubicBezTo>
                <a:cubicBezTo>
                  <a:pt x="11949589" y="3608229"/>
                  <a:pt x="11954680" y="3603138"/>
                  <a:pt x="11961807" y="3603138"/>
                </a:cubicBezTo>
                <a:close/>
                <a:moveTo>
                  <a:pt x="7592051" y="3603138"/>
                </a:moveTo>
                <a:cubicBezTo>
                  <a:pt x="7595105" y="3603138"/>
                  <a:pt x="7598160" y="3606192"/>
                  <a:pt x="7598160" y="3609246"/>
                </a:cubicBezTo>
                <a:cubicBezTo>
                  <a:pt x="7598160" y="3612301"/>
                  <a:pt x="7595105" y="3615355"/>
                  <a:pt x="7592051" y="3615355"/>
                </a:cubicBezTo>
                <a:cubicBezTo>
                  <a:pt x="7587978" y="3615355"/>
                  <a:pt x="7585942" y="3612301"/>
                  <a:pt x="7585942" y="3609246"/>
                </a:cubicBezTo>
                <a:cubicBezTo>
                  <a:pt x="7585942" y="3606192"/>
                  <a:pt x="7588997" y="3603138"/>
                  <a:pt x="7592051" y="3603138"/>
                </a:cubicBezTo>
                <a:close/>
                <a:moveTo>
                  <a:pt x="5719746" y="3579721"/>
                </a:moveTo>
                <a:cubicBezTo>
                  <a:pt x="5727889" y="3579721"/>
                  <a:pt x="5736035" y="3587866"/>
                  <a:pt x="5736035" y="3596011"/>
                </a:cubicBezTo>
                <a:cubicBezTo>
                  <a:pt x="5736035" y="3605174"/>
                  <a:pt x="5728909" y="3612301"/>
                  <a:pt x="5719746" y="3612301"/>
                </a:cubicBezTo>
                <a:cubicBezTo>
                  <a:pt x="5710583" y="3612301"/>
                  <a:pt x="5703456" y="3605174"/>
                  <a:pt x="5703456" y="3596011"/>
                </a:cubicBezTo>
                <a:cubicBezTo>
                  <a:pt x="5703456" y="3586848"/>
                  <a:pt x="5710583" y="3579721"/>
                  <a:pt x="5719746" y="3579721"/>
                </a:cubicBezTo>
                <a:close/>
                <a:moveTo>
                  <a:pt x="2581980" y="3574631"/>
                </a:moveTo>
                <a:cubicBezTo>
                  <a:pt x="2587071" y="3574631"/>
                  <a:pt x="2591143" y="3578704"/>
                  <a:pt x="2591143" y="3583794"/>
                </a:cubicBezTo>
                <a:cubicBezTo>
                  <a:pt x="2591143" y="3588885"/>
                  <a:pt x="2587071" y="3592958"/>
                  <a:pt x="2581980" y="3592958"/>
                </a:cubicBezTo>
                <a:cubicBezTo>
                  <a:pt x="2576889" y="3592958"/>
                  <a:pt x="2572815" y="3588885"/>
                  <a:pt x="2572815" y="3583794"/>
                </a:cubicBezTo>
                <a:cubicBezTo>
                  <a:pt x="2572815" y="3578704"/>
                  <a:pt x="2576889" y="3574631"/>
                  <a:pt x="2581980" y="3574631"/>
                </a:cubicBezTo>
                <a:close/>
                <a:moveTo>
                  <a:pt x="6245083" y="3559359"/>
                </a:moveTo>
                <a:cubicBezTo>
                  <a:pt x="6253228" y="3559359"/>
                  <a:pt x="6260355" y="3566486"/>
                  <a:pt x="6260355" y="3574631"/>
                </a:cubicBezTo>
                <a:cubicBezTo>
                  <a:pt x="6260355" y="3582776"/>
                  <a:pt x="6253228" y="3589903"/>
                  <a:pt x="6245083" y="3589903"/>
                </a:cubicBezTo>
                <a:cubicBezTo>
                  <a:pt x="6236937" y="3589903"/>
                  <a:pt x="6229811" y="3582776"/>
                  <a:pt x="6229811" y="3574631"/>
                </a:cubicBezTo>
                <a:cubicBezTo>
                  <a:pt x="6229811" y="3566486"/>
                  <a:pt x="6236937" y="3559359"/>
                  <a:pt x="6245083" y="3559359"/>
                </a:cubicBezTo>
                <a:close/>
                <a:moveTo>
                  <a:pt x="2969866" y="3548160"/>
                </a:moveTo>
                <a:cubicBezTo>
                  <a:pt x="2976991" y="3548160"/>
                  <a:pt x="2984114" y="3554268"/>
                  <a:pt x="2984114" y="3562414"/>
                </a:cubicBezTo>
                <a:cubicBezTo>
                  <a:pt x="2984114" y="3570559"/>
                  <a:pt x="2978009" y="3576667"/>
                  <a:pt x="2969866" y="3576667"/>
                </a:cubicBezTo>
                <a:cubicBezTo>
                  <a:pt x="2961720" y="3576667"/>
                  <a:pt x="2955610" y="3570559"/>
                  <a:pt x="2955610" y="3562414"/>
                </a:cubicBezTo>
                <a:cubicBezTo>
                  <a:pt x="2955610" y="3554268"/>
                  <a:pt x="2961720" y="3548160"/>
                  <a:pt x="2969866" y="3548160"/>
                </a:cubicBezTo>
                <a:close/>
                <a:moveTo>
                  <a:pt x="9676136" y="3545106"/>
                </a:moveTo>
                <a:cubicBezTo>
                  <a:pt x="9683262" y="3545106"/>
                  <a:pt x="9689371" y="3550197"/>
                  <a:pt x="9689371" y="3558341"/>
                </a:cubicBezTo>
                <a:cubicBezTo>
                  <a:pt x="9689371" y="3565468"/>
                  <a:pt x="9683262" y="3571577"/>
                  <a:pt x="9676136" y="3571577"/>
                </a:cubicBezTo>
                <a:cubicBezTo>
                  <a:pt x="9669009" y="3571577"/>
                  <a:pt x="9662900" y="3565468"/>
                  <a:pt x="9662900" y="3558341"/>
                </a:cubicBezTo>
                <a:cubicBezTo>
                  <a:pt x="9662900" y="3551214"/>
                  <a:pt x="9669009" y="3545106"/>
                  <a:pt x="9676136" y="3545106"/>
                </a:cubicBezTo>
                <a:close/>
                <a:moveTo>
                  <a:pt x="11762257" y="3540015"/>
                </a:moveTo>
                <a:cubicBezTo>
                  <a:pt x="11774474" y="3540015"/>
                  <a:pt x="11784655" y="3550196"/>
                  <a:pt x="11784655" y="3562414"/>
                </a:cubicBezTo>
                <a:cubicBezTo>
                  <a:pt x="11784655" y="3574631"/>
                  <a:pt x="11774474" y="3584812"/>
                  <a:pt x="11762257" y="3584812"/>
                </a:cubicBezTo>
                <a:cubicBezTo>
                  <a:pt x="11750039" y="3584812"/>
                  <a:pt x="11739858" y="3574631"/>
                  <a:pt x="11739858" y="3562414"/>
                </a:cubicBezTo>
                <a:cubicBezTo>
                  <a:pt x="11739858" y="3550196"/>
                  <a:pt x="11750039" y="3540015"/>
                  <a:pt x="11762257" y="3540015"/>
                </a:cubicBezTo>
                <a:close/>
                <a:moveTo>
                  <a:pt x="9631338" y="3535942"/>
                </a:moveTo>
                <a:cubicBezTo>
                  <a:pt x="9632356" y="3535942"/>
                  <a:pt x="9633375" y="3536960"/>
                  <a:pt x="9633375" y="3537978"/>
                </a:cubicBezTo>
                <a:cubicBezTo>
                  <a:pt x="9633375" y="3538996"/>
                  <a:pt x="9632356" y="3540015"/>
                  <a:pt x="9631338" y="3540015"/>
                </a:cubicBezTo>
                <a:cubicBezTo>
                  <a:pt x="9630320" y="3540015"/>
                  <a:pt x="9629302" y="3538996"/>
                  <a:pt x="9629302" y="3537978"/>
                </a:cubicBezTo>
                <a:cubicBezTo>
                  <a:pt x="9629302" y="3536960"/>
                  <a:pt x="9630320" y="3535942"/>
                  <a:pt x="9631338" y="3535942"/>
                </a:cubicBezTo>
                <a:close/>
                <a:moveTo>
                  <a:pt x="12059546" y="3527798"/>
                </a:moveTo>
                <a:cubicBezTo>
                  <a:pt x="12069728" y="3527798"/>
                  <a:pt x="12078891" y="3535943"/>
                  <a:pt x="12078891" y="3547142"/>
                </a:cubicBezTo>
                <a:cubicBezTo>
                  <a:pt x="12078891" y="3557324"/>
                  <a:pt x="12069728" y="3566486"/>
                  <a:pt x="12059546" y="3566486"/>
                </a:cubicBezTo>
                <a:cubicBezTo>
                  <a:pt x="12049365" y="3566486"/>
                  <a:pt x="12040202" y="3557324"/>
                  <a:pt x="12040202" y="3547142"/>
                </a:cubicBezTo>
                <a:cubicBezTo>
                  <a:pt x="12040202" y="3536961"/>
                  <a:pt x="12049365" y="3527798"/>
                  <a:pt x="12059546" y="3527798"/>
                </a:cubicBezTo>
                <a:close/>
                <a:moveTo>
                  <a:pt x="7084010" y="3498272"/>
                </a:moveTo>
                <a:cubicBezTo>
                  <a:pt x="7103355" y="3498272"/>
                  <a:pt x="7119644" y="3513544"/>
                  <a:pt x="7119644" y="3533906"/>
                </a:cubicBezTo>
                <a:cubicBezTo>
                  <a:pt x="7119644" y="3553251"/>
                  <a:pt x="7103355" y="3569540"/>
                  <a:pt x="7084010" y="3569540"/>
                </a:cubicBezTo>
                <a:cubicBezTo>
                  <a:pt x="7063648" y="3569540"/>
                  <a:pt x="7048376" y="3553251"/>
                  <a:pt x="7048376" y="3533906"/>
                </a:cubicBezTo>
                <a:cubicBezTo>
                  <a:pt x="7048376" y="3514562"/>
                  <a:pt x="7064666" y="3498272"/>
                  <a:pt x="7084010" y="3498272"/>
                </a:cubicBezTo>
                <a:close/>
                <a:moveTo>
                  <a:pt x="6021100" y="3493181"/>
                </a:moveTo>
                <a:cubicBezTo>
                  <a:pt x="6034335" y="3493181"/>
                  <a:pt x="6044514" y="3503362"/>
                  <a:pt x="6044514" y="3516598"/>
                </a:cubicBezTo>
                <a:cubicBezTo>
                  <a:pt x="6044514" y="3529834"/>
                  <a:pt x="6034335" y="3540015"/>
                  <a:pt x="6021100" y="3540015"/>
                </a:cubicBezTo>
                <a:cubicBezTo>
                  <a:pt x="6007864" y="3540015"/>
                  <a:pt x="5997683" y="3529834"/>
                  <a:pt x="5997683" y="3516598"/>
                </a:cubicBezTo>
                <a:cubicBezTo>
                  <a:pt x="5997683" y="3503362"/>
                  <a:pt x="6007864" y="3493181"/>
                  <a:pt x="6021100" y="3493181"/>
                </a:cubicBezTo>
                <a:close/>
                <a:moveTo>
                  <a:pt x="11277632" y="3485036"/>
                </a:moveTo>
                <a:cubicBezTo>
                  <a:pt x="11288833" y="3485036"/>
                  <a:pt x="11297995" y="3494199"/>
                  <a:pt x="11297995" y="3505398"/>
                </a:cubicBezTo>
                <a:cubicBezTo>
                  <a:pt x="11297995" y="3516598"/>
                  <a:pt x="11288833" y="3525761"/>
                  <a:pt x="11277632" y="3525761"/>
                </a:cubicBezTo>
                <a:cubicBezTo>
                  <a:pt x="11266433" y="3525761"/>
                  <a:pt x="11257270" y="3516598"/>
                  <a:pt x="11257270" y="3505398"/>
                </a:cubicBezTo>
                <a:cubicBezTo>
                  <a:pt x="11257270" y="3494199"/>
                  <a:pt x="11266433" y="3485036"/>
                  <a:pt x="11277632" y="3485036"/>
                </a:cubicBezTo>
                <a:close/>
                <a:moveTo>
                  <a:pt x="2440421" y="3471801"/>
                </a:moveTo>
                <a:cubicBezTo>
                  <a:pt x="2446530" y="3471801"/>
                  <a:pt x="2451621" y="3476892"/>
                  <a:pt x="2451621" y="3483000"/>
                </a:cubicBezTo>
                <a:cubicBezTo>
                  <a:pt x="2451621" y="3489109"/>
                  <a:pt x="2446530" y="3494200"/>
                  <a:pt x="2440421" y="3494200"/>
                </a:cubicBezTo>
                <a:cubicBezTo>
                  <a:pt x="2434312" y="3494200"/>
                  <a:pt x="2429222" y="3489109"/>
                  <a:pt x="2429222" y="3483000"/>
                </a:cubicBezTo>
                <a:cubicBezTo>
                  <a:pt x="2429222" y="3476892"/>
                  <a:pt x="2434312" y="3471801"/>
                  <a:pt x="2440421" y="3471801"/>
                </a:cubicBezTo>
                <a:close/>
                <a:moveTo>
                  <a:pt x="3097080" y="3463656"/>
                </a:moveTo>
                <a:cubicBezTo>
                  <a:pt x="3101153" y="3463656"/>
                  <a:pt x="3105225" y="3466710"/>
                  <a:pt x="3105225" y="3471801"/>
                </a:cubicBezTo>
                <a:cubicBezTo>
                  <a:pt x="3105225" y="3476891"/>
                  <a:pt x="3101153" y="3479946"/>
                  <a:pt x="3097080" y="3479946"/>
                </a:cubicBezTo>
                <a:cubicBezTo>
                  <a:pt x="3091990" y="3479946"/>
                  <a:pt x="3088935" y="3475874"/>
                  <a:pt x="3088935" y="3471801"/>
                </a:cubicBezTo>
                <a:cubicBezTo>
                  <a:pt x="3088935" y="3466710"/>
                  <a:pt x="3093008" y="3463656"/>
                  <a:pt x="3097080" y="3463656"/>
                </a:cubicBezTo>
                <a:close/>
                <a:moveTo>
                  <a:pt x="8625439" y="3460602"/>
                </a:moveTo>
                <a:cubicBezTo>
                  <a:pt x="8627476" y="3460602"/>
                  <a:pt x="8628493" y="3461620"/>
                  <a:pt x="8628493" y="3463656"/>
                </a:cubicBezTo>
                <a:cubicBezTo>
                  <a:pt x="8628493" y="3465693"/>
                  <a:pt x="8627476" y="3466710"/>
                  <a:pt x="8625439" y="3466710"/>
                </a:cubicBezTo>
                <a:cubicBezTo>
                  <a:pt x="8623403" y="3466710"/>
                  <a:pt x="8622385" y="3465693"/>
                  <a:pt x="8622385" y="3463656"/>
                </a:cubicBezTo>
                <a:cubicBezTo>
                  <a:pt x="8622385" y="3461620"/>
                  <a:pt x="8623403" y="3460602"/>
                  <a:pt x="8625439" y="3460602"/>
                </a:cubicBezTo>
                <a:close/>
                <a:moveTo>
                  <a:pt x="10457030" y="3457547"/>
                </a:moveTo>
                <a:cubicBezTo>
                  <a:pt x="10462121" y="3457547"/>
                  <a:pt x="10466194" y="3461620"/>
                  <a:pt x="10466194" y="3466710"/>
                </a:cubicBezTo>
                <a:cubicBezTo>
                  <a:pt x="10466194" y="3471801"/>
                  <a:pt x="10462121" y="3475874"/>
                  <a:pt x="10457030" y="3475874"/>
                </a:cubicBezTo>
                <a:cubicBezTo>
                  <a:pt x="10451940" y="3475874"/>
                  <a:pt x="10447867" y="3471801"/>
                  <a:pt x="10447867" y="3466710"/>
                </a:cubicBezTo>
                <a:cubicBezTo>
                  <a:pt x="10447867" y="3461620"/>
                  <a:pt x="10451940" y="3457547"/>
                  <a:pt x="10457030" y="3457547"/>
                </a:cubicBezTo>
                <a:close/>
                <a:moveTo>
                  <a:pt x="8199867" y="3455511"/>
                </a:moveTo>
                <a:cubicBezTo>
                  <a:pt x="8200885" y="3455511"/>
                  <a:pt x="8201903" y="3457547"/>
                  <a:pt x="8201903" y="3458565"/>
                </a:cubicBezTo>
                <a:cubicBezTo>
                  <a:pt x="8201903" y="3459583"/>
                  <a:pt x="8200885" y="3460602"/>
                  <a:pt x="8199867" y="3460602"/>
                </a:cubicBezTo>
                <a:cubicBezTo>
                  <a:pt x="8198848" y="3460602"/>
                  <a:pt x="8196812" y="3459583"/>
                  <a:pt x="8196812" y="3458565"/>
                </a:cubicBezTo>
                <a:cubicBezTo>
                  <a:pt x="8196812" y="3457547"/>
                  <a:pt x="8197830" y="3455511"/>
                  <a:pt x="8199867" y="3455511"/>
                </a:cubicBezTo>
                <a:close/>
                <a:moveTo>
                  <a:pt x="5478448" y="3453475"/>
                </a:moveTo>
                <a:cubicBezTo>
                  <a:pt x="5480485" y="3453475"/>
                  <a:pt x="5481503" y="3454493"/>
                  <a:pt x="5481503" y="3456529"/>
                </a:cubicBezTo>
                <a:cubicBezTo>
                  <a:pt x="5481503" y="3458566"/>
                  <a:pt x="5480485" y="3459583"/>
                  <a:pt x="5478448" y="3459583"/>
                </a:cubicBezTo>
                <a:cubicBezTo>
                  <a:pt x="5476412" y="3459583"/>
                  <a:pt x="5475394" y="3458566"/>
                  <a:pt x="5475394" y="3456529"/>
                </a:cubicBezTo>
                <a:cubicBezTo>
                  <a:pt x="5475394" y="3454493"/>
                  <a:pt x="5476412" y="3453475"/>
                  <a:pt x="5478448" y="3453475"/>
                </a:cubicBezTo>
                <a:close/>
                <a:moveTo>
                  <a:pt x="11224691" y="3452457"/>
                </a:moveTo>
                <a:cubicBezTo>
                  <a:pt x="11225709" y="3451439"/>
                  <a:pt x="11227746" y="3453475"/>
                  <a:pt x="11227746" y="3455512"/>
                </a:cubicBezTo>
                <a:cubicBezTo>
                  <a:pt x="11227746" y="3457547"/>
                  <a:pt x="11225709" y="3458566"/>
                  <a:pt x="11224691" y="3458566"/>
                </a:cubicBezTo>
                <a:cubicBezTo>
                  <a:pt x="11222655" y="3458566"/>
                  <a:pt x="11221636" y="3456529"/>
                  <a:pt x="11221636" y="3455512"/>
                </a:cubicBezTo>
                <a:cubicBezTo>
                  <a:pt x="11221636" y="3453475"/>
                  <a:pt x="11223673" y="3452457"/>
                  <a:pt x="11224691" y="3452457"/>
                </a:cubicBezTo>
                <a:close/>
                <a:moveTo>
                  <a:pt x="8541953" y="3447366"/>
                </a:moveTo>
                <a:cubicBezTo>
                  <a:pt x="8546026" y="3447366"/>
                  <a:pt x="8549080" y="3450421"/>
                  <a:pt x="8549080" y="3454493"/>
                </a:cubicBezTo>
                <a:cubicBezTo>
                  <a:pt x="8549080" y="3458566"/>
                  <a:pt x="8546026" y="3461620"/>
                  <a:pt x="8541953" y="3461620"/>
                </a:cubicBezTo>
                <a:cubicBezTo>
                  <a:pt x="8537880" y="3461620"/>
                  <a:pt x="8534826" y="3458566"/>
                  <a:pt x="8534826" y="3454493"/>
                </a:cubicBezTo>
                <a:cubicBezTo>
                  <a:pt x="8534826" y="3450421"/>
                  <a:pt x="8537880" y="3447366"/>
                  <a:pt x="8541953" y="3447366"/>
                </a:cubicBezTo>
                <a:close/>
                <a:moveTo>
                  <a:pt x="7065684" y="3431076"/>
                </a:moveTo>
                <a:cubicBezTo>
                  <a:pt x="7077901" y="3431076"/>
                  <a:pt x="7088082" y="3441257"/>
                  <a:pt x="7088082" y="3453475"/>
                </a:cubicBezTo>
                <a:cubicBezTo>
                  <a:pt x="7088082" y="3465692"/>
                  <a:pt x="7077901" y="3475873"/>
                  <a:pt x="7065684" y="3475873"/>
                </a:cubicBezTo>
                <a:cubicBezTo>
                  <a:pt x="7053466" y="3475873"/>
                  <a:pt x="7043285" y="3465692"/>
                  <a:pt x="7043285" y="3453475"/>
                </a:cubicBezTo>
                <a:cubicBezTo>
                  <a:pt x="7043285" y="3441257"/>
                  <a:pt x="7053466" y="3431076"/>
                  <a:pt x="7065684" y="3431076"/>
                </a:cubicBezTo>
                <a:close/>
                <a:moveTo>
                  <a:pt x="5279916" y="3424968"/>
                </a:moveTo>
                <a:cubicBezTo>
                  <a:pt x="5285008" y="3425986"/>
                  <a:pt x="5289078" y="3430059"/>
                  <a:pt x="5289078" y="3435149"/>
                </a:cubicBezTo>
                <a:cubicBezTo>
                  <a:pt x="5289078" y="3440240"/>
                  <a:pt x="5285008" y="3444312"/>
                  <a:pt x="5279916" y="3444312"/>
                </a:cubicBezTo>
                <a:cubicBezTo>
                  <a:pt x="5274827" y="3444312"/>
                  <a:pt x="5270756" y="3440240"/>
                  <a:pt x="5270756" y="3435149"/>
                </a:cubicBezTo>
                <a:cubicBezTo>
                  <a:pt x="5270756" y="3430059"/>
                  <a:pt x="5274827" y="3424968"/>
                  <a:pt x="5279916" y="3424968"/>
                </a:cubicBezTo>
                <a:close/>
                <a:moveTo>
                  <a:pt x="1524108" y="3424968"/>
                </a:moveTo>
                <a:cubicBezTo>
                  <a:pt x="1533271" y="3423950"/>
                  <a:pt x="1541416" y="3432095"/>
                  <a:pt x="1541416" y="3441258"/>
                </a:cubicBezTo>
                <a:cubicBezTo>
                  <a:pt x="1541416" y="3450421"/>
                  <a:pt x="1533271" y="3458566"/>
                  <a:pt x="1524108" y="3458566"/>
                </a:cubicBezTo>
                <a:cubicBezTo>
                  <a:pt x="1514945" y="3458566"/>
                  <a:pt x="1506800" y="3451439"/>
                  <a:pt x="1506800" y="3441258"/>
                </a:cubicBezTo>
                <a:cubicBezTo>
                  <a:pt x="1506800" y="3432095"/>
                  <a:pt x="1513927" y="3424968"/>
                  <a:pt x="1524108" y="3424968"/>
                </a:cubicBezTo>
                <a:close/>
                <a:moveTo>
                  <a:pt x="11624811" y="3416823"/>
                </a:moveTo>
                <a:cubicBezTo>
                  <a:pt x="11625829" y="3416823"/>
                  <a:pt x="11627864" y="3417841"/>
                  <a:pt x="11627864" y="3419878"/>
                </a:cubicBezTo>
                <a:cubicBezTo>
                  <a:pt x="11627864" y="3421914"/>
                  <a:pt x="11626847" y="3422932"/>
                  <a:pt x="11624811" y="3422932"/>
                </a:cubicBezTo>
                <a:cubicBezTo>
                  <a:pt x="11622774" y="3422932"/>
                  <a:pt x="11621756" y="3421914"/>
                  <a:pt x="11621756" y="3419878"/>
                </a:cubicBezTo>
                <a:cubicBezTo>
                  <a:pt x="11621756" y="3417841"/>
                  <a:pt x="11622774" y="3416823"/>
                  <a:pt x="11624811" y="3416823"/>
                </a:cubicBezTo>
                <a:close/>
                <a:moveTo>
                  <a:pt x="1917116" y="3413768"/>
                </a:moveTo>
                <a:cubicBezTo>
                  <a:pt x="1922207" y="3413768"/>
                  <a:pt x="1927297" y="3417841"/>
                  <a:pt x="1927297" y="3423949"/>
                </a:cubicBezTo>
                <a:cubicBezTo>
                  <a:pt x="1927297" y="3430058"/>
                  <a:pt x="1922207" y="3434130"/>
                  <a:pt x="1917116" y="3434130"/>
                </a:cubicBezTo>
                <a:cubicBezTo>
                  <a:pt x="1911007" y="3434130"/>
                  <a:pt x="1906936" y="3429040"/>
                  <a:pt x="1906936" y="3423949"/>
                </a:cubicBezTo>
                <a:cubicBezTo>
                  <a:pt x="1906936" y="3417841"/>
                  <a:pt x="1912026" y="3413768"/>
                  <a:pt x="1917116" y="3413768"/>
                </a:cubicBezTo>
                <a:close/>
                <a:moveTo>
                  <a:pt x="5165902" y="3393406"/>
                </a:moveTo>
                <a:cubicBezTo>
                  <a:pt x="5172009" y="3394424"/>
                  <a:pt x="5177103" y="3399515"/>
                  <a:pt x="5177103" y="3404606"/>
                </a:cubicBezTo>
                <a:cubicBezTo>
                  <a:pt x="5177103" y="3410714"/>
                  <a:pt x="5172009" y="3415805"/>
                  <a:pt x="5165902" y="3415805"/>
                </a:cubicBezTo>
                <a:cubicBezTo>
                  <a:pt x="5159799" y="3415805"/>
                  <a:pt x="5154701" y="3410714"/>
                  <a:pt x="5154701" y="3404606"/>
                </a:cubicBezTo>
                <a:cubicBezTo>
                  <a:pt x="5154701" y="3398497"/>
                  <a:pt x="5159799" y="3393406"/>
                  <a:pt x="5165902" y="3393406"/>
                </a:cubicBezTo>
                <a:close/>
                <a:moveTo>
                  <a:pt x="5465222" y="3386279"/>
                </a:moveTo>
                <a:cubicBezTo>
                  <a:pt x="5484567" y="3385261"/>
                  <a:pt x="5499838" y="3401551"/>
                  <a:pt x="5499838" y="3420895"/>
                </a:cubicBezTo>
                <a:cubicBezTo>
                  <a:pt x="5499838" y="3440240"/>
                  <a:pt x="5484567" y="3455512"/>
                  <a:pt x="5465222" y="3455512"/>
                </a:cubicBezTo>
                <a:cubicBezTo>
                  <a:pt x="5445879" y="3455512"/>
                  <a:pt x="5429590" y="3440240"/>
                  <a:pt x="5429590" y="3420895"/>
                </a:cubicBezTo>
                <a:cubicBezTo>
                  <a:pt x="5429590" y="3401551"/>
                  <a:pt x="5444861" y="3386279"/>
                  <a:pt x="5465222" y="3386279"/>
                </a:cubicBezTo>
                <a:close/>
                <a:moveTo>
                  <a:pt x="8081764" y="3381188"/>
                </a:moveTo>
                <a:cubicBezTo>
                  <a:pt x="8090927" y="3381188"/>
                  <a:pt x="8099072" y="3389333"/>
                  <a:pt x="8099072" y="3398496"/>
                </a:cubicBezTo>
                <a:cubicBezTo>
                  <a:pt x="8099072" y="3407659"/>
                  <a:pt x="8090927" y="3415804"/>
                  <a:pt x="8081764" y="3415804"/>
                </a:cubicBezTo>
                <a:cubicBezTo>
                  <a:pt x="8072601" y="3415804"/>
                  <a:pt x="8064456" y="3407659"/>
                  <a:pt x="8064456" y="3398496"/>
                </a:cubicBezTo>
                <a:cubicBezTo>
                  <a:pt x="8064456" y="3389333"/>
                  <a:pt x="8072601" y="3381188"/>
                  <a:pt x="8081764" y="3381188"/>
                </a:cubicBezTo>
                <a:close/>
                <a:moveTo>
                  <a:pt x="2167538" y="3379153"/>
                </a:moveTo>
                <a:cubicBezTo>
                  <a:pt x="2171610" y="3379153"/>
                  <a:pt x="2174665" y="3382207"/>
                  <a:pt x="2174665" y="3386279"/>
                </a:cubicBezTo>
                <a:cubicBezTo>
                  <a:pt x="2174665" y="3390352"/>
                  <a:pt x="2171610" y="3393406"/>
                  <a:pt x="2167538" y="3393406"/>
                </a:cubicBezTo>
                <a:cubicBezTo>
                  <a:pt x="2163464" y="3393406"/>
                  <a:pt x="2160411" y="3390352"/>
                  <a:pt x="2160411" y="3386279"/>
                </a:cubicBezTo>
                <a:cubicBezTo>
                  <a:pt x="2160411" y="3382207"/>
                  <a:pt x="2163464" y="3379153"/>
                  <a:pt x="2167538" y="3379153"/>
                </a:cubicBezTo>
                <a:close/>
                <a:moveTo>
                  <a:pt x="5912161" y="3372026"/>
                </a:moveTo>
                <a:cubicBezTo>
                  <a:pt x="5915216" y="3372026"/>
                  <a:pt x="5917252" y="3374062"/>
                  <a:pt x="5917252" y="3377117"/>
                </a:cubicBezTo>
                <a:cubicBezTo>
                  <a:pt x="5917252" y="3380171"/>
                  <a:pt x="5915216" y="3382207"/>
                  <a:pt x="5912161" y="3382207"/>
                </a:cubicBezTo>
                <a:cubicBezTo>
                  <a:pt x="5909107" y="3382207"/>
                  <a:pt x="5907070" y="3380171"/>
                  <a:pt x="5907070" y="3377117"/>
                </a:cubicBezTo>
                <a:cubicBezTo>
                  <a:pt x="5907070" y="3374062"/>
                  <a:pt x="5909107" y="3372026"/>
                  <a:pt x="5912161" y="3372026"/>
                </a:cubicBezTo>
                <a:close/>
                <a:moveTo>
                  <a:pt x="5985469" y="3371007"/>
                </a:moveTo>
                <a:cubicBezTo>
                  <a:pt x="6001757" y="3371007"/>
                  <a:pt x="6014992" y="3384243"/>
                  <a:pt x="6014992" y="3400533"/>
                </a:cubicBezTo>
                <a:cubicBezTo>
                  <a:pt x="6014992" y="3416822"/>
                  <a:pt x="6001757" y="3429040"/>
                  <a:pt x="5985469" y="3429040"/>
                </a:cubicBezTo>
                <a:cubicBezTo>
                  <a:pt x="5969178" y="3429040"/>
                  <a:pt x="5955944" y="3415804"/>
                  <a:pt x="5955944" y="3400533"/>
                </a:cubicBezTo>
                <a:cubicBezTo>
                  <a:pt x="5955944" y="3384243"/>
                  <a:pt x="5969178" y="3371007"/>
                  <a:pt x="5985469" y="3371007"/>
                </a:cubicBezTo>
                <a:close/>
                <a:moveTo>
                  <a:pt x="11978097" y="3369989"/>
                </a:moveTo>
                <a:cubicBezTo>
                  <a:pt x="11984206" y="3369989"/>
                  <a:pt x="11988278" y="3374062"/>
                  <a:pt x="11988278" y="3380170"/>
                </a:cubicBezTo>
                <a:cubicBezTo>
                  <a:pt x="11988278" y="3386279"/>
                  <a:pt x="11983188" y="3390351"/>
                  <a:pt x="11978097" y="3390351"/>
                </a:cubicBezTo>
                <a:cubicBezTo>
                  <a:pt x="11971989" y="3390351"/>
                  <a:pt x="11967916" y="3385261"/>
                  <a:pt x="11967916" y="3380170"/>
                </a:cubicBezTo>
                <a:cubicBezTo>
                  <a:pt x="11967916" y="3375080"/>
                  <a:pt x="11973007" y="3369989"/>
                  <a:pt x="11978097" y="3369989"/>
                </a:cubicBezTo>
                <a:close/>
                <a:moveTo>
                  <a:pt x="5751306" y="3365917"/>
                </a:moveTo>
                <a:cubicBezTo>
                  <a:pt x="5763522" y="3365917"/>
                  <a:pt x="5774723" y="3376098"/>
                  <a:pt x="5774723" y="3389334"/>
                </a:cubicBezTo>
                <a:cubicBezTo>
                  <a:pt x="5774723" y="3402570"/>
                  <a:pt x="5764541" y="3412751"/>
                  <a:pt x="5751306" y="3412751"/>
                </a:cubicBezTo>
                <a:cubicBezTo>
                  <a:pt x="5738071" y="3412751"/>
                  <a:pt x="5727889" y="3402570"/>
                  <a:pt x="5727889" y="3389334"/>
                </a:cubicBezTo>
                <a:cubicBezTo>
                  <a:pt x="5727889" y="3376098"/>
                  <a:pt x="5738071" y="3365917"/>
                  <a:pt x="5751306" y="3365917"/>
                </a:cubicBezTo>
                <a:close/>
                <a:moveTo>
                  <a:pt x="1345917" y="3353700"/>
                </a:moveTo>
                <a:cubicBezTo>
                  <a:pt x="1352026" y="3353700"/>
                  <a:pt x="1357117" y="3358791"/>
                  <a:pt x="1357117" y="3364899"/>
                </a:cubicBezTo>
                <a:cubicBezTo>
                  <a:pt x="1357117" y="3371007"/>
                  <a:pt x="1352026" y="3376098"/>
                  <a:pt x="1345917" y="3376098"/>
                </a:cubicBezTo>
                <a:cubicBezTo>
                  <a:pt x="1339809" y="3376098"/>
                  <a:pt x="1334718" y="3371007"/>
                  <a:pt x="1334718" y="3364899"/>
                </a:cubicBezTo>
                <a:cubicBezTo>
                  <a:pt x="1334718" y="3358791"/>
                  <a:pt x="1339809" y="3353700"/>
                  <a:pt x="1345917" y="3353700"/>
                </a:cubicBezTo>
                <a:close/>
                <a:moveTo>
                  <a:pt x="1741964" y="3352681"/>
                </a:moveTo>
                <a:cubicBezTo>
                  <a:pt x="1750109" y="3352681"/>
                  <a:pt x="1757236" y="3359808"/>
                  <a:pt x="1757236" y="3367953"/>
                </a:cubicBezTo>
                <a:cubicBezTo>
                  <a:pt x="1757236" y="3376098"/>
                  <a:pt x="1750109" y="3383225"/>
                  <a:pt x="1741964" y="3383225"/>
                </a:cubicBezTo>
                <a:cubicBezTo>
                  <a:pt x="1732801" y="3383225"/>
                  <a:pt x="1726692" y="3376098"/>
                  <a:pt x="1726692" y="3367953"/>
                </a:cubicBezTo>
                <a:cubicBezTo>
                  <a:pt x="1726692" y="3359808"/>
                  <a:pt x="1733819" y="3352681"/>
                  <a:pt x="1741964" y="3352681"/>
                </a:cubicBezTo>
                <a:close/>
                <a:moveTo>
                  <a:pt x="8901348" y="3345554"/>
                </a:moveTo>
                <a:cubicBezTo>
                  <a:pt x="8907457" y="3345554"/>
                  <a:pt x="8912548" y="3350645"/>
                  <a:pt x="8912548" y="3356754"/>
                </a:cubicBezTo>
                <a:cubicBezTo>
                  <a:pt x="8912548" y="3362862"/>
                  <a:pt x="8907457" y="3367953"/>
                  <a:pt x="8901348" y="3367953"/>
                </a:cubicBezTo>
                <a:cubicBezTo>
                  <a:pt x="8895240" y="3367953"/>
                  <a:pt x="8890149" y="3362862"/>
                  <a:pt x="8890149" y="3356754"/>
                </a:cubicBezTo>
                <a:cubicBezTo>
                  <a:pt x="8890149" y="3350645"/>
                  <a:pt x="8895240" y="3345554"/>
                  <a:pt x="8901348" y="3345554"/>
                </a:cubicBezTo>
                <a:close/>
                <a:moveTo>
                  <a:pt x="8379055" y="3334355"/>
                </a:moveTo>
                <a:cubicBezTo>
                  <a:pt x="8385163" y="3335373"/>
                  <a:pt x="8391272" y="3340463"/>
                  <a:pt x="8391272" y="3346573"/>
                </a:cubicBezTo>
                <a:cubicBezTo>
                  <a:pt x="8391272" y="3352681"/>
                  <a:pt x="8386181" y="3358790"/>
                  <a:pt x="8379055" y="3358790"/>
                </a:cubicBezTo>
                <a:cubicBezTo>
                  <a:pt x="8371928" y="3358790"/>
                  <a:pt x="8366837" y="3353699"/>
                  <a:pt x="8366837" y="3346573"/>
                </a:cubicBezTo>
                <a:cubicBezTo>
                  <a:pt x="8366837" y="3340463"/>
                  <a:pt x="8371928" y="3334355"/>
                  <a:pt x="8379055" y="3334355"/>
                </a:cubicBezTo>
                <a:close/>
                <a:moveTo>
                  <a:pt x="1251232" y="3312975"/>
                </a:moveTo>
                <a:cubicBezTo>
                  <a:pt x="1255304" y="3312975"/>
                  <a:pt x="1258359" y="3316029"/>
                  <a:pt x="1258359" y="3320101"/>
                </a:cubicBezTo>
                <a:cubicBezTo>
                  <a:pt x="1258359" y="3324174"/>
                  <a:pt x="1255304" y="3327228"/>
                  <a:pt x="1251232" y="3327228"/>
                </a:cubicBezTo>
                <a:cubicBezTo>
                  <a:pt x="1247159" y="3327228"/>
                  <a:pt x="1244105" y="3324174"/>
                  <a:pt x="1244105" y="3320101"/>
                </a:cubicBezTo>
                <a:cubicBezTo>
                  <a:pt x="1244105" y="3316029"/>
                  <a:pt x="1247159" y="3312975"/>
                  <a:pt x="1251232" y="3312975"/>
                </a:cubicBezTo>
                <a:close/>
                <a:moveTo>
                  <a:pt x="8995015" y="3306866"/>
                </a:moveTo>
                <a:cubicBezTo>
                  <a:pt x="8997052" y="3306866"/>
                  <a:pt x="8998069" y="3308902"/>
                  <a:pt x="8998069" y="3309920"/>
                </a:cubicBezTo>
                <a:cubicBezTo>
                  <a:pt x="8998069" y="3311957"/>
                  <a:pt x="8997052" y="3312975"/>
                  <a:pt x="8995015" y="3312975"/>
                </a:cubicBezTo>
                <a:cubicBezTo>
                  <a:pt x="8992979" y="3312975"/>
                  <a:pt x="8991961" y="3310939"/>
                  <a:pt x="8991961" y="3309920"/>
                </a:cubicBezTo>
                <a:cubicBezTo>
                  <a:pt x="8991961" y="3307884"/>
                  <a:pt x="8993997" y="3306866"/>
                  <a:pt x="8995015" y="3306866"/>
                </a:cubicBezTo>
                <a:close/>
                <a:moveTo>
                  <a:pt x="4238390" y="3297703"/>
                </a:moveTo>
                <a:cubicBezTo>
                  <a:pt x="4241446" y="3297703"/>
                  <a:pt x="4244501" y="3300757"/>
                  <a:pt x="4244501" y="3303811"/>
                </a:cubicBezTo>
                <a:cubicBezTo>
                  <a:pt x="4244501" y="3306866"/>
                  <a:pt x="4241446" y="3309920"/>
                  <a:pt x="4238390" y="3309920"/>
                </a:cubicBezTo>
                <a:cubicBezTo>
                  <a:pt x="4235338" y="3309920"/>
                  <a:pt x="4232282" y="3306866"/>
                  <a:pt x="4232282" y="3303811"/>
                </a:cubicBezTo>
                <a:cubicBezTo>
                  <a:pt x="4232282" y="3300757"/>
                  <a:pt x="4235338" y="3297703"/>
                  <a:pt x="4238390" y="3297703"/>
                </a:cubicBezTo>
                <a:close/>
                <a:moveTo>
                  <a:pt x="10075237" y="3291594"/>
                </a:moveTo>
                <a:cubicBezTo>
                  <a:pt x="10077274" y="3292612"/>
                  <a:pt x="10078292" y="3293630"/>
                  <a:pt x="10078292" y="3294648"/>
                </a:cubicBezTo>
                <a:cubicBezTo>
                  <a:pt x="10078292" y="3296685"/>
                  <a:pt x="10077274" y="3297703"/>
                  <a:pt x="10075237" y="3297703"/>
                </a:cubicBezTo>
                <a:cubicBezTo>
                  <a:pt x="10073201" y="3297703"/>
                  <a:pt x="10072183" y="3296685"/>
                  <a:pt x="10072183" y="3294648"/>
                </a:cubicBezTo>
                <a:cubicBezTo>
                  <a:pt x="10072183" y="3292612"/>
                  <a:pt x="10073201" y="3291594"/>
                  <a:pt x="10075237" y="3291594"/>
                </a:cubicBezTo>
                <a:close/>
                <a:moveTo>
                  <a:pt x="7144079" y="3279377"/>
                </a:moveTo>
                <a:cubicBezTo>
                  <a:pt x="7145097" y="3279377"/>
                  <a:pt x="7147133" y="3280395"/>
                  <a:pt x="7147133" y="3282432"/>
                </a:cubicBezTo>
                <a:cubicBezTo>
                  <a:pt x="7147133" y="3284468"/>
                  <a:pt x="7146116" y="3285486"/>
                  <a:pt x="7144079" y="3285486"/>
                </a:cubicBezTo>
                <a:cubicBezTo>
                  <a:pt x="7143061" y="3285486"/>
                  <a:pt x="7141025" y="3284468"/>
                  <a:pt x="7141025" y="3282432"/>
                </a:cubicBezTo>
                <a:cubicBezTo>
                  <a:pt x="7141025" y="3281413"/>
                  <a:pt x="7142043" y="3279377"/>
                  <a:pt x="7144079" y="3279377"/>
                </a:cubicBezTo>
                <a:close/>
                <a:moveTo>
                  <a:pt x="4435895" y="3261051"/>
                </a:moveTo>
                <a:cubicBezTo>
                  <a:pt x="4439967" y="3261051"/>
                  <a:pt x="4444040" y="3264105"/>
                  <a:pt x="4444040" y="3269196"/>
                </a:cubicBezTo>
                <a:cubicBezTo>
                  <a:pt x="4444040" y="3273269"/>
                  <a:pt x="4440986" y="3277341"/>
                  <a:pt x="4435895" y="3277341"/>
                </a:cubicBezTo>
                <a:cubicBezTo>
                  <a:pt x="4431822" y="3277341"/>
                  <a:pt x="4427749" y="3274286"/>
                  <a:pt x="4427749" y="3269196"/>
                </a:cubicBezTo>
                <a:cubicBezTo>
                  <a:pt x="4427749" y="3265124"/>
                  <a:pt x="4430805" y="3261051"/>
                  <a:pt x="4435895" y="3261051"/>
                </a:cubicBezTo>
                <a:close/>
                <a:moveTo>
                  <a:pt x="3076766" y="3244761"/>
                </a:moveTo>
                <a:cubicBezTo>
                  <a:pt x="3100181" y="3244761"/>
                  <a:pt x="3118507" y="3264105"/>
                  <a:pt x="3118507" y="3286504"/>
                </a:cubicBezTo>
                <a:cubicBezTo>
                  <a:pt x="3118507" y="3308902"/>
                  <a:pt x="3100181" y="3328247"/>
                  <a:pt x="3076766" y="3328247"/>
                </a:cubicBezTo>
                <a:cubicBezTo>
                  <a:pt x="3053349" y="3328247"/>
                  <a:pt x="3035021" y="3309920"/>
                  <a:pt x="3035021" y="3286504"/>
                </a:cubicBezTo>
                <a:cubicBezTo>
                  <a:pt x="3035021" y="3263087"/>
                  <a:pt x="3053349" y="3244761"/>
                  <a:pt x="3076766" y="3244761"/>
                </a:cubicBezTo>
                <a:close/>
                <a:moveTo>
                  <a:pt x="2172686" y="3238652"/>
                </a:moveTo>
                <a:cubicBezTo>
                  <a:pt x="2184903" y="3238652"/>
                  <a:pt x="2195083" y="3248833"/>
                  <a:pt x="2195083" y="3261051"/>
                </a:cubicBezTo>
                <a:cubicBezTo>
                  <a:pt x="2195083" y="3273268"/>
                  <a:pt x="2184903" y="3283449"/>
                  <a:pt x="2172686" y="3283449"/>
                </a:cubicBezTo>
                <a:cubicBezTo>
                  <a:pt x="2160468" y="3283449"/>
                  <a:pt x="2150289" y="3273268"/>
                  <a:pt x="2150289" y="3261051"/>
                </a:cubicBezTo>
                <a:cubicBezTo>
                  <a:pt x="2150289" y="3248833"/>
                  <a:pt x="2160468" y="3238652"/>
                  <a:pt x="2172686" y="3238652"/>
                </a:cubicBezTo>
                <a:close/>
                <a:moveTo>
                  <a:pt x="312529" y="3216254"/>
                </a:moveTo>
                <a:cubicBezTo>
                  <a:pt x="320674" y="3215236"/>
                  <a:pt x="327801" y="3222363"/>
                  <a:pt x="327801" y="3230508"/>
                </a:cubicBezTo>
                <a:cubicBezTo>
                  <a:pt x="327801" y="3238652"/>
                  <a:pt x="320674" y="3244761"/>
                  <a:pt x="312529" y="3244761"/>
                </a:cubicBezTo>
                <a:cubicBezTo>
                  <a:pt x="304384" y="3244761"/>
                  <a:pt x="297257" y="3238652"/>
                  <a:pt x="297257" y="3230508"/>
                </a:cubicBezTo>
                <a:cubicBezTo>
                  <a:pt x="297257" y="3222363"/>
                  <a:pt x="303366" y="3216254"/>
                  <a:pt x="312529" y="3216254"/>
                </a:cubicBezTo>
                <a:close/>
                <a:moveTo>
                  <a:pt x="3855575" y="3211163"/>
                </a:moveTo>
                <a:cubicBezTo>
                  <a:pt x="3859647" y="3210145"/>
                  <a:pt x="3861683" y="3213199"/>
                  <a:pt x="3861683" y="3217272"/>
                </a:cubicBezTo>
                <a:cubicBezTo>
                  <a:pt x="3861683" y="3220326"/>
                  <a:pt x="3858629" y="3223380"/>
                  <a:pt x="3855575" y="3223380"/>
                </a:cubicBezTo>
                <a:cubicBezTo>
                  <a:pt x="3851502" y="3223380"/>
                  <a:pt x="3849466" y="3220326"/>
                  <a:pt x="3849466" y="3217272"/>
                </a:cubicBezTo>
                <a:cubicBezTo>
                  <a:pt x="3849466" y="3213199"/>
                  <a:pt x="3852520" y="3211163"/>
                  <a:pt x="3855575" y="3211163"/>
                </a:cubicBezTo>
                <a:close/>
                <a:moveTo>
                  <a:pt x="10133270" y="3199964"/>
                </a:moveTo>
                <a:cubicBezTo>
                  <a:pt x="10143451" y="3200982"/>
                  <a:pt x="10152614" y="3209127"/>
                  <a:pt x="10152614" y="3219308"/>
                </a:cubicBezTo>
                <a:cubicBezTo>
                  <a:pt x="10152614" y="3229490"/>
                  <a:pt x="10144470" y="3238652"/>
                  <a:pt x="10133270" y="3238652"/>
                </a:cubicBezTo>
                <a:cubicBezTo>
                  <a:pt x="10123089" y="3238652"/>
                  <a:pt x="10113926" y="3230508"/>
                  <a:pt x="10113926" y="3219308"/>
                </a:cubicBezTo>
                <a:cubicBezTo>
                  <a:pt x="10113926" y="3209127"/>
                  <a:pt x="10122071" y="3199964"/>
                  <a:pt x="10133270" y="3199964"/>
                </a:cubicBezTo>
                <a:close/>
                <a:moveTo>
                  <a:pt x="3664170" y="3197927"/>
                </a:moveTo>
                <a:cubicBezTo>
                  <a:pt x="3665187" y="3197927"/>
                  <a:pt x="3667224" y="3199963"/>
                  <a:pt x="3667224" y="3200982"/>
                </a:cubicBezTo>
                <a:cubicBezTo>
                  <a:pt x="3667224" y="3203018"/>
                  <a:pt x="3666207" y="3204036"/>
                  <a:pt x="3664170" y="3204036"/>
                </a:cubicBezTo>
                <a:cubicBezTo>
                  <a:pt x="3662133" y="3204036"/>
                  <a:pt x="3661116" y="3203018"/>
                  <a:pt x="3661116" y="3200982"/>
                </a:cubicBezTo>
                <a:cubicBezTo>
                  <a:pt x="3661116" y="3198945"/>
                  <a:pt x="3662133" y="3197927"/>
                  <a:pt x="3664170" y="3197927"/>
                </a:cubicBezTo>
                <a:close/>
                <a:moveTo>
                  <a:pt x="10032476" y="3196910"/>
                </a:moveTo>
                <a:cubicBezTo>
                  <a:pt x="10042657" y="3196910"/>
                  <a:pt x="10049784" y="3205055"/>
                  <a:pt x="10049784" y="3214218"/>
                </a:cubicBezTo>
                <a:cubicBezTo>
                  <a:pt x="10049784" y="3223381"/>
                  <a:pt x="10041639" y="3231526"/>
                  <a:pt x="10032476" y="3231526"/>
                </a:cubicBezTo>
                <a:cubicBezTo>
                  <a:pt x="10023313" y="3231526"/>
                  <a:pt x="10015168" y="3224399"/>
                  <a:pt x="10015168" y="3214218"/>
                </a:cubicBezTo>
                <a:cubicBezTo>
                  <a:pt x="10015168" y="3205055"/>
                  <a:pt x="10022295" y="3196910"/>
                  <a:pt x="10032476" y="3196910"/>
                </a:cubicBezTo>
                <a:close/>
                <a:moveTo>
                  <a:pt x="9661882" y="3195892"/>
                </a:moveTo>
                <a:cubicBezTo>
                  <a:pt x="9670027" y="3195892"/>
                  <a:pt x="9677154" y="3203018"/>
                  <a:pt x="9677154" y="3211164"/>
                </a:cubicBezTo>
                <a:cubicBezTo>
                  <a:pt x="9677154" y="3219309"/>
                  <a:pt x="9670027" y="3226436"/>
                  <a:pt x="9661882" y="3226436"/>
                </a:cubicBezTo>
                <a:cubicBezTo>
                  <a:pt x="9653737" y="3226436"/>
                  <a:pt x="9646610" y="3219309"/>
                  <a:pt x="9646610" y="3211164"/>
                </a:cubicBezTo>
                <a:cubicBezTo>
                  <a:pt x="9646610" y="3203018"/>
                  <a:pt x="9653737" y="3195892"/>
                  <a:pt x="9661882" y="3195892"/>
                </a:cubicBezTo>
                <a:close/>
                <a:moveTo>
                  <a:pt x="6536264" y="3192837"/>
                </a:moveTo>
                <a:cubicBezTo>
                  <a:pt x="6544409" y="3192837"/>
                  <a:pt x="6550518" y="3197928"/>
                  <a:pt x="6550518" y="3206073"/>
                </a:cubicBezTo>
                <a:cubicBezTo>
                  <a:pt x="6550518" y="3213199"/>
                  <a:pt x="6544409" y="3219308"/>
                  <a:pt x="6536264" y="3219308"/>
                </a:cubicBezTo>
                <a:cubicBezTo>
                  <a:pt x="6528119" y="3219308"/>
                  <a:pt x="6522010" y="3213199"/>
                  <a:pt x="6522010" y="3206073"/>
                </a:cubicBezTo>
                <a:cubicBezTo>
                  <a:pt x="6522010" y="3197928"/>
                  <a:pt x="6528119" y="3192837"/>
                  <a:pt x="6536264" y="3192837"/>
                </a:cubicBezTo>
                <a:close/>
                <a:moveTo>
                  <a:pt x="4988769" y="3183674"/>
                </a:moveTo>
                <a:cubicBezTo>
                  <a:pt x="4996911" y="3183674"/>
                  <a:pt x="5005056" y="3190801"/>
                  <a:pt x="5005056" y="3199964"/>
                </a:cubicBezTo>
                <a:cubicBezTo>
                  <a:pt x="5005056" y="3209127"/>
                  <a:pt x="4997929" y="3216254"/>
                  <a:pt x="4988769" y="3216254"/>
                </a:cubicBezTo>
                <a:cubicBezTo>
                  <a:pt x="4979603" y="3216254"/>
                  <a:pt x="4972473" y="3209127"/>
                  <a:pt x="4972473" y="3199964"/>
                </a:cubicBezTo>
                <a:cubicBezTo>
                  <a:pt x="4972473" y="3190801"/>
                  <a:pt x="4979603" y="3183674"/>
                  <a:pt x="4988769" y="3183674"/>
                </a:cubicBezTo>
                <a:close/>
                <a:moveTo>
                  <a:pt x="3054391" y="3177565"/>
                </a:moveTo>
                <a:cubicBezTo>
                  <a:pt x="3057443" y="3177565"/>
                  <a:pt x="3061517" y="3180620"/>
                  <a:pt x="3061517" y="3184692"/>
                </a:cubicBezTo>
                <a:cubicBezTo>
                  <a:pt x="3061517" y="3188765"/>
                  <a:pt x="3058462" y="3191819"/>
                  <a:pt x="3054391" y="3191819"/>
                </a:cubicBezTo>
                <a:cubicBezTo>
                  <a:pt x="3050319" y="3191819"/>
                  <a:pt x="3047263" y="3188765"/>
                  <a:pt x="3047263" y="3184692"/>
                </a:cubicBezTo>
                <a:cubicBezTo>
                  <a:pt x="3047263" y="3180620"/>
                  <a:pt x="3050319" y="3177565"/>
                  <a:pt x="3054391" y="3177565"/>
                </a:cubicBezTo>
                <a:close/>
                <a:moveTo>
                  <a:pt x="5637293" y="3172475"/>
                </a:moveTo>
                <a:cubicBezTo>
                  <a:pt x="5640347" y="3172475"/>
                  <a:pt x="5642384" y="3174511"/>
                  <a:pt x="5642384" y="3177566"/>
                </a:cubicBezTo>
                <a:cubicBezTo>
                  <a:pt x="5642384" y="3180620"/>
                  <a:pt x="5640347" y="3182656"/>
                  <a:pt x="5637293" y="3182656"/>
                </a:cubicBezTo>
                <a:cubicBezTo>
                  <a:pt x="5634239" y="3182656"/>
                  <a:pt x="5632203" y="3180620"/>
                  <a:pt x="5632203" y="3177566"/>
                </a:cubicBezTo>
                <a:cubicBezTo>
                  <a:pt x="5632203" y="3174511"/>
                  <a:pt x="5634239" y="3172475"/>
                  <a:pt x="5637293" y="3172475"/>
                </a:cubicBezTo>
                <a:close/>
                <a:moveTo>
                  <a:pt x="3531885" y="3163312"/>
                </a:moveTo>
                <a:cubicBezTo>
                  <a:pt x="3548174" y="3163312"/>
                  <a:pt x="3561407" y="3176547"/>
                  <a:pt x="3561407" y="3192837"/>
                </a:cubicBezTo>
                <a:cubicBezTo>
                  <a:pt x="3561407" y="3209127"/>
                  <a:pt x="3548174" y="3222363"/>
                  <a:pt x="3531885" y="3222363"/>
                </a:cubicBezTo>
                <a:cubicBezTo>
                  <a:pt x="3515597" y="3222363"/>
                  <a:pt x="3502364" y="3209127"/>
                  <a:pt x="3502364" y="3192837"/>
                </a:cubicBezTo>
                <a:cubicBezTo>
                  <a:pt x="3502364" y="3176547"/>
                  <a:pt x="3515597" y="3163312"/>
                  <a:pt x="3531885" y="3163312"/>
                </a:cubicBezTo>
                <a:close/>
                <a:moveTo>
                  <a:pt x="4761699" y="3156185"/>
                </a:moveTo>
                <a:cubicBezTo>
                  <a:pt x="4769846" y="3156185"/>
                  <a:pt x="4776972" y="3163312"/>
                  <a:pt x="4776972" y="3171457"/>
                </a:cubicBezTo>
                <a:cubicBezTo>
                  <a:pt x="4776972" y="3179602"/>
                  <a:pt x="4769846" y="3186729"/>
                  <a:pt x="4761699" y="3186729"/>
                </a:cubicBezTo>
                <a:cubicBezTo>
                  <a:pt x="4753556" y="3186729"/>
                  <a:pt x="4746428" y="3179602"/>
                  <a:pt x="4746428" y="3171457"/>
                </a:cubicBezTo>
                <a:cubicBezTo>
                  <a:pt x="4746428" y="3163312"/>
                  <a:pt x="4753556" y="3156185"/>
                  <a:pt x="4761699" y="3156185"/>
                </a:cubicBezTo>
                <a:close/>
                <a:moveTo>
                  <a:pt x="9412443" y="3153131"/>
                </a:moveTo>
                <a:cubicBezTo>
                  <a:pt x="9412443" y="3153131"/>
                  <a:pt x="9413461" y="3153131"/>
                  <a:pt x="9413461" y="3154149"/>
                </a:cubicBezTo>
                <a:cubicBezTo>
                  <a:pt x="9413461" y="3155167"/>
                  <a:pt x="9412443" y="3155167"/>
                  <a:pt x="9412443" y="3155167"/>
                </a:cubicBezTo>
                <a:cubicBezTo>
                  <a:pt x="9411425" y="3155167"/>
                  <a:pt x="9411425" y="3154149"/>
                  <a:pt x="9411425" y="3154149"/>
                </a:cubicBezTo>
                <a:cubicBezTo>
                  <a:pt x="9411425" y="3153131"/>
                  <a:pt x="9412443" y="3153131"/>
                  <a:pt x="9412443" y="3153131"/>
                </a:cubicBezTo>
                <a:close/>
                <a:moveTo>
                  <a:pt x="9980552" y="3152112"/>
                </a:moveTo>
                <a:cubicBezTo>
                  <a:pt x="9988697" y="3152112"/>
                  <a:pt x="9993788" y="3158221"/>
                  <a:pt x="9993788" y="3165348"/>
                </a:cubicBezTo>
                <a:cubicBezTo>
                  <a:pt x="9993788" y="3172474"/>
                  <a:pt x="9987679" y="3178583"/>
                  <a:pt x="9980552" y="3178583"/>
                </a:cubicBezTo>
                <a:cubicBezTo>
                  <a:pt x="9973425" y="3178583"/>
                  <a:pt x="9967317" y="3172474"/>
                  <a:pt x="9967317" y="3165348"/>
                </a:cubicBezTo>
                <a:cubicBezTo>
                  <a:pt x="9967317" y="3158221"/>
                  <a:pt x="9973425" y="3152112"/>
                  <a:pt x="9980552" y="3152112"/>
                </a:cubicBezTo>
                <a:close/>
                <a:moveTo>
                  <a:pt x="3434082" y="3143967"/>
                </a:moveTo>
                <a:cubicBezTo>
                  <a:pt x="3447316" y="3143967"/>
                  <a:pt x="3457497" y="3154148"/>
                  <a:pt x="3457497" y="3167384"/>
                </a:cubicBezTo>
                <a:cubicBezTo>
                  <a:pt x="3457497" y="3180620"/>
                  <a:pt x="3447316" y="3190801"/>
                  <a:pt x="3434082" y="3190801"/>
                </a:cubicBezTo>
                <a:cubicBezTo>
                  <a:pt x="3420845" y="3190801"/>
                  <a:pt x="3410663" y="3180620"/>
                  <a:pt x="3410663" y="3167384"/>
                </a:cubicBezTo>
                <a:cubicBezTo>
                  <a:pt x="3410663" y="3154148"/>
                  <a:pt x="3420845" y="3143967"/>
                  <a:pt x="3434082" y="3143967"/>
                </a:cubicBezTo>
                <a:close/>
                <a:moveTo>
                  <a:pt x="4864520" y="3122587"/>
                </a:moveTo>
                <a:cubicBezTo>
                  <a:pt x="4869612" y="3122587"/>
                  <a:pt x="4873683" y="3126659"/>
                  <a:pt x="4873683" y="3131750"/>
                </a:cubicBezTo>
                <a:cubicBezTo>
                  <a:pt x="4873683" y="3136840"/>
                  <a:pt x="4869612" y="3140913"/>
                  <a:pt x="4864520" y="3140913"/>
                </a:cubicBezTo>
                <a:cubicBezTo>
                  <a:pt x="4859430" y="3140913"/>
                  <a:pt x="4855358" y="3136840"/>
                  <a:pt x="4855358" y="3131750"/>
                </a:cubicBezTo>
                <a:cubicBezTo>
                  <a:pt x="4855358" y="3126659"/>
                  <a:pt x="4859430" y="3122587"/>
                  <a:pt x="4864520" y="3122587"/>
                </a:cubicBezTo>
                <a:close/>
                <a:moveTo>
                  <a:pt x="1861120" y="3113424"/>
                </a:moveTo>
                <a:cubicBezTo>
                  <a:pt x="1864175" y="3113424"/>
                  <a:pt x="1866211" y="3115460"/>
                  <a:pt x="1866211" y="3118515"/>
                </a:cubicBezTo>
                <a:cubicBezTo>
                  <a:pt x="1866211" y="3121569"/>
                  <a:pt x="1864175" y="3123605"/>
                  <a:pt x="1861120" y="3123605"/>
                </a:cubicBezTo>
                <a:cubicBezTo>
                  <a:pt x="1858065" y="3123605"/>
                  <a:pt x="1856029" y="3121569"/>
                  <a:pt x="1856029" y="3118515"/>
                </a:cubicBezTo>
                <a:cubicBezTo>
                  <a:pt x="1856029" y="3115460"/>
                  <a:pt x="1858065" y="3113424"/>
                  <a:pt x="1861120" y="3113424"/>
                </a:cubicBezTo>
                <a:close/>
                <a:moveTo>
                  <a:pt x="8803609" y="3099171"/>
                </a:moveTo>
                <a:cubicBezTo>
                  <a:pt x="8816844" y="3099171"/>
                  <a:pt x="8828043" y="3110370"/>
                  <a:pt x="8828043" y="3123605"/>
                </a:cubicBezTo>
                <a:cubicBezTo>
                  <a:pt x="8828043" y="3136841"/>
                  <a:pt x="8816844" y="3148040"/>
                  <a:pt x="8803609" y="3148040"/>
                </a:cubicBezTo>
                <a:cubicBezTo>
                  <a:pt x="8790374" y="3148040"/>
                  <a:pt x="8779174" y="3136841"/>
                  <a:pt x="8779174" y="3123605"/>
                </a:cubicBezTo>
                <a:cubicBezTo>
                  <a:pt x="8779174" y="3110370"/>
                  <a:pt x="8790374" y="3099171"/>
                  <a:pt x="8803609" y="3099171"/>
                </a:cubicBezTo>
                <a:close/>
                <a:moveTo>
                  <a:pt x="7949410" y="3059464"/>
                </a:moveTo>
                <a:cubicBezTo>
                  <a:pt x="7956536" y="3059464"/>
                  <a:pt x="7961627" y="3065572"/>
                  <a:pt x="7961627" y="3071682"/>
                </a:cubicBezTo>
                <a:cubicBezTo>
                  <a:pt x="7961627" y="3077790"/>
                  <a:pt x="7956536" y="3083899"/>
                  <a:pt x="7949410" y="3083899"/>
                </a:cubicBezTo>
                <a:cubicBezTo>
                  <a:pt x="7943301" y="3083899"/>
                  <a:pt x="7937192" y="3078808"/>
                  <a:pt x="7937192" y="3071682"/>
                </a:cubicBezTo>
                <a:cubicBezTo>
                  <a:pt x="7937192" y="3065572"/>
                  <a:pt x="7942283" y="3059464"/>
                  <a:pt x="7949410" y="3059464"/>
                </a:cubicBezTo>
                <a:close/>
                <a:moveTo>
                  <a:pt x="9902157" y="3041138"/>
                </a:moveTo>
                <a:cubicBezTo>
                  <a:pt x="9911320" y="3041138"/>
                  <a:pt x="9917429" y="3048265"/>
                  <a:pt x="9917429" y="3056410"/>
                </a:cubicBezTo>
                <a:cubicBezTo>
                  <a:pt x="9917429" y="3064555"/>
                  <a:pt x="9910302" y="3071682"/>
                  <a:pt x="9902157" y="3071682"/>
                </a:cubicBezTo>
                <a:cubicBezTo>
                  <a:pt x="9894012" y="3071682"/>
                  <a:pt x="9886885" y="3064555"/>
                  <a:pt x="9886885" y="3056410"/>
                </a:cubicBezTo>
                <a:cubicBezTo>
                  <a:pt x="9886885" y="3048265"/>
                  <a:pt x="9894012" y="3041138"/>
                  <a:pt x="9902157" y="3041138"/>
                </a:cubicBezTo>
                <a:close/>
                <a:moveTo>
                  <a:pt x="6312277" y="3032993"/>
                </a:moveTo>
                <a:cubicBezTo>
                  <a:pt x="6313295" y="3034011"/>
                  <a:pt x="6314314" y="3035029"/>
                  <a:pt x="6314314" y="3035029"/>
                </a:cubicBezTo>
                <a:cubicBezTo>
                  <a:pt x="6314314" y="3036047"/>
                  <a:pt x="6313295" y="3037065"/>
                  <a:pt x="6312277" y="3037065"/>
                </a:cubicBezTo>
                <a:cubicBezTo>
                  <a:pt x="6311259" y="3037065"/>
                  <a:pt x="6310241" y="3036047"/>
                  <a:pt x="6310241" y="3035029"/>
                </a:cubicBezTo>
                <a:cubicBezTo>
                  <a:pt x="6310241" y="3034011"/>
                  <a:pt x="6311259" y="3032993"/>
                  <a:pt x="6312277" y="3032993"/>
                </a:cubicBezTo>
                <a:close/>
                <a:moveTo>
                  <a:pt x="9349319" y="3031975"/>
                </a:moveTo>
                <a:cubicBezTo>
                  <a:pt x="9350338" y="3032993"/>
                  <a:pt x="9351356" y="3032993"/>
                  <a:pt x="9351356" y="3034011"/>
                </a:cubicBezTo>
                <a:cubicBezTo>
                  <a:pt x="9351356" y="3035029"/>
                  <a:pt x="9350338" y="3036048"/>
                  <a:pt x="9349319" y="3036048"/>
                </a:cubicBezTo>
                <a:cubicBezTo>
                  <a:pt x="9348301" y="3036048"/>
                  <a:pt x="9347283" y="3035029"/>
                  <a:pt x="9347283" y="3034011"/>
                </a:cubicBezTo>
                <a:cubicBezTo>
                  <a:pt x="9347283" y="3032993"/>
                  <a:pt x="9348301" y="3031975"/>
                  <a:pt x="9349319" y="3031975"/>
                </a:cubicBezTo>
                <a:close/>
                <a:moveTo>
                  <a:pt x="10741086" y="3007540"/>
                </a:moveTo>
                <a:cubicBezTo>
                  <a:pt x="10744141" y="3007540"/>
                  <a:pt x="10745158" y="3009576"/>
                  <a:pt x="10745158" y="3011612"/>
                </a:cubicBezTo>
                <a:cubicBezTo>
                  <a:pt x="10745158" y="3013648"/>
                  <a:pt x="10743121" y="3015685"/>
                  <a:pt x="10741086" y="3015685"/>
                </a:cubicBezTo>
                <a:cubicBezTo>
                  <a:pt x="10739050" y="3015685"/>
                  <a:pt x="10737013" y="3013648"/>
                  <a:pt x="10737013" y="3011612"/>
                </a:cubicBezTo>
                <a:cubicBezTo>
                  <a:pt x="10737013" y="3009576"/>
                  <a:pt x="10739050" y="3007540"/>
                  <a:pt x="10741086" y="3007540"/>
                </a:cubicBezTo>
                <a:close/>
                <a:moveTo>
                  <a:pt x="2150269" y="2998377"/>
                </a:moveTo>
                <a:cubicBezTo>
                  <a:pt x="2156454" y="2998377"/>
                  <a:pt x="2161467" y="3003391"/>
                  <a:pt x="2161467" y="3009576"/>
                </a:cubicBezTo>
                <a:cubicBezTo>
                  <a:pt x="2161467" y="3015761"/>
                  <a:pt x="2156454" y="3020775"/>
                  <a:pt x="2150269" y="3020775"/>
                </a:cubicBezTo>
                <a:cubicBezTo>
                  <a:pt x="2144082" y="3020775"/>
                  <a:pt x="2139069" y="3015761"/>
                  <a:pt x="2139069" y="3009576"/>
                </a:cubicBezTo>
                <a:cubicBezTo>
                  <a:pt x="2139069" y="3003391"/>
                  <a:pt x="2144082" y="2998377"/>
                  <a:pt x="2150269" y="2998377"/>
                </a:cubicBezTo>
                <a:close/>
                <a:moveTo>
                  <a:pt x="10768574" y="2987178"/>
                </a:moveTo>
                <a:cubicBezTo>
                  <a:pt x="10775701" y="2987178"/>
                  <a:pt x="10782828" y="2993286"/>
                  <a:pt x="10782828" y="3000413"/>
                </a:cubicBezTo>
                <a:cubicBezTo>
                  <a:pt x="10782828" y="3007540"/>
                  <a:pt x="10776719" y="3014667"/>
                  <a:pt x="10768574" y="3014667"/>
                </a:cubicBezTo>
                <a:cubicBezTo>
                  <a:pt x="10760429" y="3014667"/>
                  <a:pt x="10754321" y="3008558"/>
                  <a:pt x="10754321" y="3000413"/>
                </a:cubicBezTo>
                <a:cubicBezTo>
                  <a:pt x="10754321" y="2993286"/>
                  <a:pt x="10760429" y="2987178"/>
                  <a:pt x="10768574" y="2987178"/>
                </a:cubicBezTo>
                <a:close/>
                <a:moveTo>
                  <a:pt x="7612413" y="2976997"/>
                </a:moveTo>
                <a:cubicBezTo>
                  <a:pt x="7613431" y="2976997"/>
                  <a:pt x="7615467" y="2978015"/>
                  <a:pt x="7615467" y="2980051"/>
                </a:cubicBezTo>
                <a:cubicBezTo>
                  <a:pt x="7615467" y="2982088"/>
                  <a:pt x="7614450" y="2983105"/>
                  <a:pt x="7612413" y="2983105"/>
                </a:cubicBezTo>
                <a:cubicBezTo>
                  <a:pt x="7610377" y="2983105"/>
                  <a:pt x="7609359" y="2982088"/>
                  <a:pt x="7609359" y="2980051"/>
                </a:cubicBezTo>
                <a:cubicBezTo>
                  <a:pt x="7609359" y="2978015"/>
                  <a:pt x="7610377" y="2976997"/>
                  <a:pt x="7612413" y="2976997"/>
                </a:cubicBezTo>
                <a:close/>
                <a:moveTo>
                  <a:pt x="2436381" y="2954598"/>
                </a:moveTo>
                <a:cubicBezTo>
                  <a:pt x="2446562" y="2954598"/>
                  <a:pt x="2455725" y="2963761"/>
                  <a:pt x="2455725" y="2973942"/>
                </a:cubicBezTo>
                <a:cubicBezTo>
                  <a:pt x="2455725" y="2984123"/>
                  <a:pt x="2447580" y="2993286"/>
                  <a:pt x="2436381" y="2993286"/>
                </a:cubicBezTo>
                <a:cubicBezTo>
                  <a:pt x="2426200" y="2993286"/>
                  <a:pt x="2417037" y="2985142"/>
                  <a:pt x="2417037" y="2973942"/>
                </a:cubicBezTo>
                <a:cubicBezTo>
                  <a:pt x="2417037" y="2963761"/>
                  <a:pt x="2425183" y="2954598"/>
                  <a:pt x="2436381" y="2954598"/>
                </a:cubicBezTo>
                <a:close/>
                <a:moveTo>
                  <a:pt x="536514" y="2952562"/>
                </a:moveTo>
                <a:cubicBezTo>
                  <a:pt x="541605" y="2952562"/>
                  <a:pt x="545677" y="2956635"/>
                  <a:pt x="545677" y="2961725"/>
                </a:cubicBezTo>
                <a:cubicBezTo>
                  <a:pt x="545677" y="2966816"/>
                  <a:pt x="541605" y="2970888"/>
                  <a:pt x="536514" y="2970888"/>
                </a:cubicBezTo>
                <a:cubicBezTo>
                  <a:pt x="531423" y="2970888"/>
                  <a:pt x="527351" y="2966816"/>
                  <a:pt x="527351" y="2961725"/>
                </a:cubicBezTo>
                <a:cubicBezTo>
                  <a:pt x="527351" y="2956635"/>
                  <a:pt x="531423" y="2952562"/>
                  <a:pt x="536514" y="2952562"/>
                </a:cubicBezTo>
                <a:close/>
                <a:moveTo>
                  <a:pt x="2217424" y="2925072"/>
                </a:moveTo>
                <a:cubicBezTo>
                  <a:pt x="2218446" y="2925072"/>
                  <a:pt x="2220483" y="2927108"/>
                  <a:pt x="2220483" y="2928126"/>
                </a:cubicBezTo>
                <a:cubicBezTo>
                  <a:pt x="2220483" y="2930163"/>
                  <a:pt x="2219465" y="2931181"/>
                  <a:pt x="2217424" y="2931181"/>
                </a:cubicBezTo>
                <a:cubicBezTo>
                  <a:pt x="2215388" y="2931181"/>
                  <a:pt x="2214369" y="2930163"/>
                  <a:pt x="2214369" y="2928126"/>
                </a:cubicBezTo>
                <a:cubicBezTo>
                  <a:pt x="2214369" y="2926090"/>
                  <a:pt x="2215388" y="2925072"/>
                  <a:pt x="2217424" y="2925072"/>
                </a:cubicBezTo>
                <a:close/>
                <a:moveTo>
                  <a:pt x="748335" y="2906747"/>
                </a:moveTo>
                <a:cubicBezTo>
                  <a:pt x="760552" y="2907765"/>
                  <a:pt x="770733" y="2916928"/>
                  <a:pt x="770733" y="2929146"/>
                </a:cubicBezTo>
                <a:cubicBezTo>
                  <a:pt x="770733" y="2941362"/>
                  <a:pt x="760552" y="2951543"/>
                  <a:pt x="748335" y="2951543"/>
                </a:cubicBezTo>
                <a:cubicBezTo>
                  <a:pt x="736117" y="2951543"/>
                  <a:pt x="725936" y="2941362"/>
                  <a:pt x="725936" y="2929146"/>
                </a:cubicBezTo>
                <a:cubicBezTo>
                  <a:pt x="725936" y="2916928"/>
                  <a:pt x="736117" y="2906747"/>
                  <a:pt x="748335" y="2906747"/>
                </a:cubicBezTo>
                <a:close/>
                <a:moveTo>
                  <a:pt x="9257689" y="2898604"/>
                </a:moveTo>
                <a:cubicBezTo>
                  <a:pt x="9265834" y="2898604"/>
                  <a:pt x="9272961" y="2905731"/>
                  <a:pt x="9272961" y="2913875"/>
                </a:cubicBezTo>
                <a:cubicBezTo>
                  <a:pt x="9272961" y="2922020"/>
                  <a:pt x="9265834" y="2929146"/>
                  <a:pt x="9257689" y="2929146"/>
                </a:cubicBezTo>
                <a:cubicBezTo>
                  <a:pt x="9249544" y="2929146"/>
                  <a:pt x="9242417" y="2922020"/>
                  <a:pt x="9242417" y="2913875"/>
                </a:cubicBezTo>
                <a:cubicBezTo>
                  <a:pt x="9242417" y="2905731"/>
                  <a:pt x="9249544" y="2898604"/>
                  <a:pt x="9257689" y="2898604"/>
                </a:cubicBezTo>
                <a:close/>
                <a:moveTo>
                  <a:pt x="190380" y="2894530"/>
                </a:moveTo>
                <a:cubicBezTo>
                  <a:pt x="205652" y="2894530"/>
                  <a:pt x="217869" y="2906748"/>
                  <a:pt x="217869" y="2922019"/>
                </a:cubicBezTo>
                <a:cubicBezTo>
                  <a:pt x="217869" y="2937290"/>
                  <a:pt x="205652" y="2949509"/>
                  <a:pt x="190380" y="2949509"/>
                </a:cubicBezTo>
                <a:cubicBezTo>
                  <a:pt x="175108" y="2949509"/>
                  <a:pt x="162891" y="2937290"/>
                  <a:pt x="162891" y="2922019"/>
                </a:cubicBezTo>
                <a:cubicBezTo>
                  <a:pt x="162891" y="2906748"/>
                  <a:pt x="175108" y="2894530"/>
                  <a:pt x="190380" y="2894530"/>
                </a:cubicBezTo>
                <a:close/>
                <a:moveTo>
                  <a:pt x="3601049" y="2881294"/>
                </a:moveTo>
                <a:cubicBezTo>
                  <a:pt x="3603085" y="2881294"/>
                  <a:pt x="3604103" y="2882312"/>
                  <a:pt x="3604103" y="2884348"/>
                </a:cubicBezTo>
                <a:cubicBezTo>
                  <a:pt x="3604103" y="2886385"/>
                  <a:pt x="3603085" y="2887402"/>
                  <a:pt x="3601049" y="2887402"/>
                </a:cubicBezTo>
                <a:cubicBezTo>
                  <a:pt x="3599012" y="2887402"/>
                  <a:pt x="3597995" y="2886385"/>
                  <a:pt x="3597995" y="2884348"/>
                </a:cubicBezTo>
                <a:cubicBezTo>
                  <a:pt x="3597995" y="2882312"/>
                  <a:pt x="3599012" y="2881294"/>
                  <a:pt x="3601049" y="2881294"/>
                </a:cubicBezTo>
                <a:close/>
                <a:moveTo>
                  <a:pt x="7358902" y="2869078"/>
                </a:moveTo>
                <a:cubicBezTo>
                  <a:pt x="7360938" y="2869078"/>
                  <a:pt x="7362975" y="2871115"/>
                  <a:pt x="7362975" y="2873153"/>
                </a:cubicBezTo>
                <a:cubicBezTo>
                  <a:pt x="7362975" y="2875187"/>
                  <a:pt x="7360938" y="2877223"/>
                  <a:pt x="7358902" y="2877223"/>
                </a:cubicBezTo>
                <a:cubicBezTo>
                  <a:pt x="7356866" y="2877223"/>
                  <a:pt x="7354830" y="2875187"/>
                  <a:pt x="7354830" y="2873153"/>
                </a:cubicBezTo>
                <a:cubicBezTo>
                  <a:pt x="7354830" y="2871115"/>
                  <a:pt x="7356866" y="2869078"/>
                  <a:pt x="7358902" y="2869078"/>
                </a:cubicBezTo>
                <a:close/>
                <a:moveTo>
                  <a:pt x="7198039" y="2816137"/>
                </a:moveTo>
                <a:cubicBezTo>
                  <a:pt x="7201094" y="2815119"/>
                  <a:pt x="7204148" y="2818174"/>
                  <a:pt x="7204148" y="2822246"/>
                </a:cubicBezTo>
                <a:cubicBezTo>
                  <a:pt x="7204148" y="2825301"/>
                  <a:pt x="7201094" y="2828355"/>
                  <a:pt x="7198039" y="2828355"/>
                </a:cubicBezTo>
                <a:cubicBezTo>
                  <a:pt x="7194985" y="2828355"/>
                  <a:pt x="7191931" y="2825301"/>
                  <a:pt x="7191931" y="2822246"/>
                </a:cubicBezTo>
                <a:cubicBezTo>
                  <a:pt x="7191931" y="2819192"/>
                  <a:pt x="7194985" y="2816137"/>
                  <a:pt x="7198039" y="2816137"/>
                </a:cubicBezTo>
                <a:close/>
                <a:moveTo>
                  <a:pt x="5795091" y="2743854"/>
                </a:moveTo>
                <a:cubicBezTo>
                  <a:pt x="5805271" y="2743854"/>
                  <a:pt x="5813416" y="2751999"/>
                  <a:pt x="5813416" y="2762180"/>
                </a:cubicBezTo>
                <a:cubicBezTo>
                  <a:pt x="5813416" y="2772361"/>
                  <a:pt x="5805271" y="2780505"/>
                  <a:pt x="5795091" y="2780505"/>
                </a:cubicBezTo>
                <a:cubicBezTo>
                  <a:pt x="5784911" y="2780505"/>
                  <a:pt x="5776766" y="2772361"/>
                  <a:pt x="5776766" y="2762180"/>
                </a:cubicBezTo>
                <a:cubicBezTo>
                  <a:pt x="5776766" y="2751999"/>
                  <a:pt x="5784911" y="2743854"/>
                  <a:pt x="5795091" y="2743854"/>
                </a:cubicBezTo>
                <a:close/>
                <a:moveTo>
                  <a:pt x="4190602" y="2728583"/>
                </a:moveTo>
                <a:cubicBezTo>
                  <a:pt x="4207914" y="2728583"/>
                  <a:pt x="4221146" y="2742837"/>
                  <a:pt x="4221146" y="2759126"/>
                </a:cubicBezTo>
                <a:cubicBezTo>
                  <a:pt x="4221146" y="2776434"/>
                  <a:pt x="4206895" y="2789668"/>
                  <a:pt x="4190602" y="2789668"/>
                </a:cubicBezTo>
                <a:cubicBezTo>
                  <a:pt x="4173287" y="2789668"/>
                  <a:pt x="4160049" y="2775414"/>
                  <a:pt x="4160049" y="2759126"/>
                </a:cubicBezTo>
                <a:cubicBezTo>
                  <a:pt x="4160049" y="2741817"/>
                  <a:pt x="4174307" y="2728583"/>
                  <a:pt x="4190602" y="2728583"/>
                </a:cubicBezTo>
                <a:close/>
                <a:moveTo>
                  <a:pt x="5955945" y="2699057"/>
                </a:moveTo>
                <a:cubicBezTo>
                  <a:pt x="5957981" y="2699057"/>
                  <a:pt x="5961035" y="2701094"/>
                  <a:pt x="5961035" y="2704148"/>
                </a:cubicBezTo>
                <a:cubicBezTo>
                  <a:pt x="5961035" y="2707202"/>
                  <a:pt x="5959000" y="2709238"/>
                  <a:pt x="5955945" y="2709238"/>
                </a:cubicBezTo>
                <a:cubicBezTo>
                  <a:pt x="5952891" y="2709238"/>
                  <a:pt x="5950855" y="2707202"/>
                  <a:pt x="5950855" y="2704148"/>
                </a:cubicBezTo>
                <a:cubicBezTo>
                  <a:pt x="5950855" y="2701094"/>
                  <a:pt x="5952891" y="2699057"/>
                  <a:pt x="5955945" y="2699057"/>
                </a:cubicBezTo>
                <a:close/>
                <a:moveTo>
                  <a:pt x="7390463" y="2694983"/>
                </a:moveTo>
                <a:cubicBezTo>
                  <a:pt x="7408789" y="2694983"/>
                  <a:pt x="7424061" y="2710256"/>
                  <a:pt x="7424061" y="2728581"/>
                </a:cubicBezTo>
                <a:cubicBezTo>
                  <a:pt x="7424061" y="2746907"/>
                  <a:pt x="7408789" y="2762177"/>
                  <a:pt x="7390463" y="2762177"/>
                </a:cubicBezTo>
                <a:cubicBezTo>
                  <a:pt x="7372137" y="2762177"/>
                  <a:pt x="7356865" y="2746907"/>
                  <a:pt x="7356865" y="2728581"/>
                </a:cubicBezTo>
                <a:cubicBezTo>
                  <a:pt x="7356865" y="2710256"/>
                  <a:pt x="7372137" y="2694983"/>
                  <a:pt x="7390463" y="2694983"/>
                </a:cubicBezTo>
                <a:close/>
                <a:moveTo>
                  <a:pt x="1814308" y="2665460"/>
                </a:moveTo>
                <a:cubicBezTo>
                  <a:pt x="1817361" y="2665460"/>
                  <a:pt x="1819397" y="2668512"/>
                  <a:pt x="1819397" y="2670549"/>
                </a:cubicBezTo>
                <a:cubicBezTo>
                  <a:pt x="1819397" y="2673605"/>
                  <a:pt x="1817361" y="2675639"/>
                  <a:pt x="1814308" y="2675639"/>
                </a:cubicBezTo>
                <a:cubicBezTo>
                  <a:pt x="1811253" y="2675639"/>
                  <a:pt x="1809215" y="2673605"/>
                  <a:pt x="1809215" y="2670549"/>
                </a:cubicBezTo>
                <a:cubicBezTo>
                  <a:pt x="1809215" y="2667495"/>
                  <a:pt x="1811253" y="2665460"/>
                  <a:pt x="1814308" y="2665460"/>
                </a:cubicBezTo>
                <a:close/>
                <a:moveTo>
                  <a:pt x="9232236" y="2663422"/>
                </a:moveTo>
                <a:cubicBezTo>
                  <a:pt x="9253617" y="2664440"/>
                  <a:pt x="9270925" y="2680729"/>
                  <a:pt x="9270925" y="2702110"/>
                </a:cubicBezTo>
                <a:cubicBezTo>
                  <a:pt x="9270925" y="2723490"/>
                  <a:pt x="9253617" y="2740798"/>
                  <a:pt x="9232236" y="2740798"/>
                </a:cubicBezTo>
                <a:cubicBezTo>
                  <a:pt x="9210856" y="2740798"/>
                  <a:pt x="9193548" y="2723490"/>
                  <a:pt x="9193548" y="2702110"/>
                </a:cubicBezTo>
                <a:cubicBezTo>
                  <a:pt x="9193548" y="2680729"/>
                  <a:pt x="9210856" y="2663422"/>
                  <a:pt x="9232236" y="2663422"/>
                </a:cubicBezTo>
                <a:close/>
                <a:moveTo>
                  <a:pt x="2759084" y="2623713"/>
                </a:moveTo>
                <a:cubicBezTo>
                  <a:pt x="2763156" y="2623713"/>
                  <a:pt x="2767229" y="2627785"/>
                  <a:pt x="2767229" y="2631859"/>
                </a:cubicBezTo>
                <a:cubicBezTo>
                  <a:pt x="2767229" y="2636948"/>
                  <a:pt x="2763156" y="2640003"/>
                  <a:pt x="2759084" y="2640003"/>
                </a:cubicBezTo>
                <a:cubicBezTo>
                  <a:pt x="2753992" y="2640003"/>
                  <a:pt x="2750938" y="2635931"/>
                  <a:pt x="2750938" y="2631859"/>
                </a:cubicBezTo>
                <a:cubicBezTo>
                  <a:pt x="2750938" y="2627785"/>
                  <a:pt x="2755010" y="2623713"/>
                  <a:pt x="2759084" y="2623713"/>
                </a:cubicBezTo>
                <a:close/>
                <a:moveTo>
                  <a:pt x="9533599" y="2604369"/>
                </a:moveTo>
                <a:cubicBezTo>
                  <a:pt x="9540725" y="2603353"/>
                  <a:pt x="9546834" y="2609462"/>
                  <a:pt x="9546834" y="2616588"/>
                </a:cubicBezTo>
                <a:cubicBezTo>
                  <a:pt x="9546834" y="2623715"/>
                  <a:pt x="9540725" y="2628806"/>
                  <a:pt x="9533599" y="2628806"/>
                </a:cubicBezTo>
                <a:cubicBezTo>
                  <a:pt x="9526472" y="2628806"/>
                  <a:pt x="9520363" y="2622694"/>
                  <a:pt x="9520363" y="2616588"/>
                </a:cubicBezTo>
                <a:cubicBezTo>
                  <a:pt x="9520363" y="2609462"/>
                  <a:pt x="9526472" y="2604369"/>
                  <a:pt x="9533599" y="2604369"/>
                </a:cubicBezTo>
                <a:close/>
                <a:moveTo>
                  <a:pt x="1707395" y="2601316"/>
                </a:moveTo>
                <a:cubicBezTo>
                  <a:pt x="1709433" y="2601316"/>
                  <a:pt x="1711468" y="2602334"/>
                  <a:pt x="1711468" y="2605389"/>
                </a:cubicBezTo>
                <a:cubicBezTo>
                  <a:pt x="1711468" y="2607425"/>
                  <a:pt x="1709433" y="2609462"/>
                  <a:pt x="1707395" y="2609462"/>
                </a:cubicBezTo>
                <a:cubicBezTo>
                  <a:pt x="1705359" y="2609462"/>
                  <a:pt x="1703323" y="2607425"/>
                  <a:pt x="1703323" y="2605389"/>
                </a:cubicBezTo>
                <a:cubicBezTo>
                  <a:pt x="1703323" y="2603353"/>
                  <a:pt x="1705359" y="2601316"/>
                  <a:pt x="1707395" y="2601316"/>
                </a:cubicBezTo>
                <a:close/>
                <a:moveTo>
                  <a:pt x="4194661" y="2596226"/>
                </a:moveTo>
                <a:cubicBezTo>
                  <a:pt x="4197716" y="2596226"/>
                  <a:pt x="4200772" y="2599279"/>
                  <a:pt x="4200772" y="2602334"/>
                </a:cubicBezTo>
                <a:cubicBezTo>
                  <a:pt x="4200772" y="2605389"/>
                  <a:pt x="4198735" y="2608446"/>
                  <a:pt x="4194661" y="2608446"/>
                </a:cubicBezTo>
                <a:cubicBezTo>
                  <a:pt x="4191607" y="2608446"/>
                  <a:pt x="4188551" y="2606407"/>
                  <a:pt x="4188551" y="2602334"/>
                </a:cubicBezTo>
                <a:cubicBezTo>
                  <a:pt x="4188551" y="2599279"/>
                  <a:pt x="4190588" y="2596226"/>
                  <a:pt x="4194661" y="2596226"/>
                </a:cubicBezTo>
                <a:close/>
                <a:moveTo>
                  <a:pt x="5638309" y="2592153"/>
                </a:moveTo>
                <a:cubicBezTo>
                  <a:pt x="5648490" y="2593171"/>
                  <a:pt x="5655618" y="2600297"/>
                  <a:pt x="5655618" y="2609462"/>
                </a:cubicBezTo>
                <a:cubicBezTo>
                  <a:pt x="5655618" y="2618622"/>
                  <a:pt x="5647472" y="2626771"/>
                  <a:pt x="5638309" y="2626771"/>
                </a:cubicBezTo>
                <a:cubicBezTo>
                  <a:pt x="5629148" y="2626771"/>
                  <a:pt x="5621002" y="2619640"/>
                  <a:pt x="5621002" y="2609462"/>
                </a:cubicBezTo>
                <a:cubicBezTo>
                  <a:pt x="5621002" y="2600297"/>
                  <a:pt x="5629148" y="2592153"/>
                  <a:pt x="5638309" y="2592153"/>
                </a:cubicBezTo>
                <a:close/>
                <a:moveTo>
                  <a:pt x="1008960" y="2587062"/>
                </a:moveTo>
                <a:cubicBezTo>
                  <a:pt x="1024232" y="2587062"/>
                  <a:pt x="1036449" y="2600297"/>
                  <a:pt x="1036449" y="2614553"/>
                </a:cubicBezTo>
                <a:cubicBezTo>
                  <a:pt x="1036449" y="2629824"/>
                  <a:pt x="1024232" y="2642042"/>
                  <a:pt x="1008960" y="2642042"/>
                </a:cubicBezTo>
                <a:cubicBezTo>
                  <a:pt x="993688" y="2642042"/>
                  <a:pt x="981471" y="2629824"/>
                  <a:pt x="981471" y="2614553"/>
                </a:cubicBezTo>
                <a:cubicBezTo>
                  <a:pt x="981471" y="2599279"/>
                  <a:pt x="993688" y="2587062"/>
                  <a:pt x="1008960" y="2587062"/>
                </a:cubicBezTo>
                <a:close/>
                <a:moveTo>
                  <a:pt x="5912163" y="2569755"/>
                </a:moveTo>
                <a:cubicBezTo>
                  <a:pt x="5924380" y="2568738"/>
                  <a:pt x="5934560" y="2578917"/>
                  <a:pt x="5934560" y="2591134"/>
                </a:cubicBezTo>
                <a:cubicBezTo>
                  <a:pt x="5934560" y="2603351"/>
                  <a:pt x="5924380" y="2612518"/>
                  <a:pt x="5912163" y="2612518"/>
                </a:cubicBezTo>
                <a:cubicBezTo>
                  <a:pt x="5899946" y="2612518"/>
                  <a:pt x="5889764" y="2602334"/>
                  <a:pt x="5889764" y="2591134"/>
                </a:cubicBezTo>
                <a:cubicBezTo>
                  <a:pt x="5889764" y="2578917"/>
                  <a:pt x="5899946" y="2569755"/>
                  <a:pt x="5912163" y="2569755"/>
                </a:cubicBezTo>
                <a:close/>
                <a:moveTo>
                  <a:pt x="10252389" y="2562630"/>
                </a:moveTo>
                <a:cubicBezTo>
                  <a:pt x="10296168" y="2562630"/>
                  <a:pt x="10330784" y="2597243"/>
                  <a:pt x="10330784" y="2640006"/>
                </a:cubicBezTo>
                <a:cubicBezTo>
                  <a:pt x="10330784" y="2650698"/>
                  <a:pt x="10328620" y="2660879"/>
                  <a:pt x="10324691" y="2670136"/>
                </a:cubicBezTo>
                <a:lnTo>
                  <a:pt x="10314641" y="2684950"/>
                </a:lnTo>
                <a:lnTo>
                  <a:pt x="10316531" y="2686840"/>
                </a:lnTo>
                <a:cubicBezTo>
                  <a:pt x="10316531" y="2689895"/>
                  <a:pt x="10313476" y="2692949"/>
                  <a:pt x="10310422" y="2692949"/>
                </a:cubicBezTo>
                <a:lnTo>
                  <a:pt x="10309702" y="2692227"/>
                </a:lnTo>
                <a:lnTo>
                  <a:pt x="10308004" y="2694730"/>
                </a:lnTo>
                <a:cubicBezTo>
                  <a:pt x="10293877" y="2708730"/>
                  <a:pt x="10274278" y="2717384"/>
                  <a:pt x="10252389" y="2717384"/>
                </a:cubicBezTo>
                <a:cubicBezTo>
                  <a:pt x="10209628" y="2717384"/>
                  <a:pt x="10173994" y="2682768"/>
                  <a:pt x="10173994" y="2640006"/>
                </a:cubicBezTo>
                <a:cubicBezTo>
                  <a:pt x="10173994" y="2597243"/>
                  <a:pt x="10208610" y="2562630"/>
                  <a:pt x="10252389" y="2562630"/>
                </a:cubicBezTo>
                <a:close/>
                <a:moveTo>
                  <a:pt x="6487394" y="2547361"/>
                </a:moveTo>
                <a:cubicBezTo>
                  <a:pt x="6496557" y="2547361"/>
                  <a:pt x="6503684" y="2554486"/>
                  <a:pt x="6503684" y="2563649"/>
                </a:cubicBezTo>
                <a:cubicBezTo>
                  <a:pt x="6503684" y="2572811"/>
                  <a:pt x="6496557" y="2579938"/>
                  <a:pt x="6487394" y="2579938"/>
                </a:cubicBezTo>
                <a:cubicBezTo>
                  <a:pt x="6478231" y="2579938"/>
                  <a:pt x="6471104" y="2572811"/>
                  <a:pt x="6471104" y="2563649"/>
                </a:cubicBezTo>
                <a:cubicBezTo>
                  <a:pt x="6471104" y="2554486"/>
                  <a:pt x="6478231" y="2547361"/>
                  <a:pt x="6487394" y="2547361"/>
                </a:cubicBezTo>
                <a:close/>
                <a:moveTo>
                  <a:pt x="10923328" y="2546344"/>
                </a:moveTo>
                <a:cubicBezTo>
                  <a:pt x="10935545" y="2546344"/>
                  <a:pt x="10944708" y="2556522"/>
                  <a:pt x="10944708" y="2567722"/>
                </a:cubicBezTo>
                <a:cubicBezTo>
                  <a:pt x="10944708" y="2579938"/>
                  <a:pt x="10935545" y="2589100"/>
                  <a:pt x="10923328" y="2589100"/>
                </a:cubicBezTo>
                <a:cubicBezTo>
                  <a:pt x="10911110" y="2589100"/>
                  <a:pt x="10901948" y="2578919"/>
                  <a:pt x="10901948" y="2567722"/>
                </a:cubicBezTo>
                <a:cubicBezTo>
                  <a:pt x="10901948" y="2555505"/>
                  <a:pt x="10912129" y="2546344"/>
                  <a:pt x="10923328" y="2546344"/>
                </a:cubicBezTo>
                <a:close/>
                <a:moveTo>
                  <a:pt x="591492" y="2539209"/>
                </a:moveTo>
                <a:cubicBezTo>
                  <a:pt x="598619" y="2539209"/>
                  <a:pt x="603710" y="2545318"/>
                  <a:pt x="603710" y="2551426"/>
                </a:cubicBezTo>
                <a:cubicBezTo>
                  <a:pt x="603710" y="2557534"/>
                  <a:pt x="598619" y="2563643"/>
                  <a:pt x="591492" y="2563643"/>
                </a:cubicBezTo>
                <a:cubicBezTo>
                  <a:pt x="585384" y="2563643"/>
                  <a:pt x="579275" y="2558552"/>
                  <a:pt x="579275" y="2551426"/>
                </a:cubicBezTo>
                <a:cubicBezTo>
                  <a:pt x="579275" y="2545318"/>
                  <a:pt x="584366" y="2539209"/>
                  <a:pt x="591492" y="2539209"/>
                </a:cubicBezTo>
                <a:close/>
                <a:moveTo>
                  <a:pt x="386905" y="2534124"/>
                </a:moveTo>
                <a:cubicBezTo>
                  <a:pt x="397086" y="2534124"/>
                  <a:pt x="405231" y="2542271"/>
                  <a:pt x="405231" y="2552451"/>
                </a:cubicBezTo>
                <a:cubicBezTo>
                  <a:pt x="405231" y="2562630"/>
                  <a:pt x="397086" y="2570776"/>
                  <a:pt x="386905" y="2570776"/>
                </a:cubicBezTo>
                <a:cubicBezTo>
                  <a:pt x="376724" y="2570776"/>
                  <a:pt x="368579" y="2562630"/>
                  <a:pt x="368579" y="2552451"/>
                </a:cubicBezTo>
                <a:cubicBezTo>
                  <a:pt x="368579" y="2542271"/>
                  <a:pt x="376724" y="2534124"/>
                  <a:pt x="386905" y="2534124"/>
                </a:cubicBezTo>
                <a:close/>
                <a:moveTo>
                  <a:pt x="3113437" y="2528012"/>
                </a:moveTo>
                <a:cubicBezTo>
                  <a:pt x="3118529" y="2528012"/>
                  <a:pt x="3122602" y="2532086"/>
                  <a:pt x="3122602" y="2537177"/>
                </a:cubicBezTo>
                <a:cubicBezTo>
                  <a:pt x="3122602" y="2542271"/>
                  <a:pt x="3118529" y="2546344"/>
                  <a:pt x="3113437" y="2546344"/>
                </a:cubicBezTo>
                <a:cubicBezTo>
                  <a:pt x="3108348" y="2546344"/>
                  <a:pt x="3104277" y="2542271"/>
                  <a:pt x="3104277" y="2537177"/>
                </a:cubicBezTo>
                <a:cubicBezTo>
                  <a:pt x="3104277" y="2532086"/>
                  <a:pt x="3108348" y="2528012"/>
                  <a:pt x="3113437" y="2528012"/>
                </a:cubicBezTo>
                <a:close/>
                <a:moveTo>
                  <a:pt x="5387857" y="2519865"/>
                </a:moveTo>
                <a:cubicBezTo>
                  <a:pt x="5392950" y="2519865"/>
                  <a:pt x="5398041" y="2524955"/>
                  <a:pt x="5398041" y="2530048"/>
                </a:cubicBezTo>
                <a:cubicBezTo>
                  <a:pt x="5398041" y="2536159"/>
                  <a:pt x="5392950" y="2540233"/>
                  <a:pt x="5387857" y="2540233"/>
                </a:cubicBezTo>
                <a:cubicBezTo>
                  <a:pt x="5381754" y="2540233"/>
                  <a:pt x="5377677" y="2535141"/>
                  <a:pt x="5377677" y="2530048"/>
                </a:cubicBezTo>
                <a:cubicBezTo>
                  <a:pt x="5377677" y="2523937"/>
                  <a:pt x="5382769" y="2519865"/>
                  <a:pt x="5387857" y="2519865"/>
                </a:cubicBezTo>
                <a:close/>
                <a:moveTo>
                  <a:pt x="11337701" y="2517829"/>
                </a:moveTo>
                <a:cubicBezTo>
                  <a:pt x="11342792" y="2517829"/>
                  <a:pt x="11347882" y="2522920"/>
                  <a:pt x="11347882" y="2528012"/>
                </a:cubicBezTo>
                <a:cubicBezTo>
                  <a:pt x="11347882" y="2534124"/>
                  <a:pt x="11342792" y="2538195"/>
                  <a:pt x="11337701" y="2538195"/>
                </a:cubicBezTo>
                <a:cubicBezTo>
                  <a:pt x="11331593" y="2538195"/>
                  <a:pt x="11327520" y="2534124"/>
                  <a:pt x="11327520" y="2528012"/>
                </a:cubicBezTo>
                <a:cubicBezTo>
                  <a:pt x="11327520" y="2521902"/>
                  <a:pt x="11332611" y="2517829"/>
                  <a:pt x="11337701" y="2517829"/>
                </a:cubicBezTo>
                <a:close/>
                <a:moveTo>
                  <a:pt x="5092607" y="2499505"/>
                </a:moveTo>
                <a:cubicBezTo>
                  <a:pt x="5104822" y="2498488"/>
                  <a:pt x="5113983" y="2507649"/>
                  <a:pt x="5113983" y="2519865"/>
                </a:cubicBezTo>
                <a:cubicBezTo>
                  <a:pt x="5113983" y="2531068"/>
                  <a:pt x="5104822" y="2540233"/>
                  <a:pt x="5092607" y="2540233"/>
                </a:cubicBezTo>
                <a:cubicBezTo>
                  <a:pt x="5081409" y="2540233"/>
                  <a:pt x="5071229" y="2531068"/>
                  <a:pt x="5071229" y="2519865"/>
                </a:cubicBezTo>
                <a:cubicBezTo>
                  <a:pt x="5071229" y="2508668"/>
                  <a:pt x="5080391" y="2499505"/>
                  <a:pt x="5092607" y="2499505"/>
                </a:cubicBezTo>
                <a:close/>
                <a:moveTo>
                  <a:pt x="7711170" y="2493397"/>
                </a:moveTo>
                <a:cubicBezTo>
                  <a:pt x="7714224" y="2493397"/>
                  <a:pt x="7717279" y="2495433"/>
                  <a:pt x="7717279" y="2499505"/>
                </a:cubicBezTo>
                <a:cubicBezTo>
                  <a:pt x="7717279" y="2502558"/>
                  <a:pt x="7714224" y="2505613"/>
                  <a:pt x="7711170" y="2505613"/>
                </a:cubicBezTo>
                <a:cubicBezTo>
                  <a:pt x="7708115" y="2505613"/>
                  <a:pt x="7705061" y="2502558"/>
                  <a:pt x="7705061" y="2499505"/>
                </a:cubicBezTo>
                <a:cubicBezTo>
                  <a:pt x="7705061" y="2496451"/>
                  <a:pt x="7708115" y="2493397"/>
                  <a:pt x="7711170" y="2493397"/>
                </a:cubicBezTo>
                <a:close/>
                <a:moveTo>
                  <a:pt x="11655354" y="2472014"/>
                </a:moveTo>
                <a:cubicBezTo>
                  <a:pt x="11662481" y="2472014"/>
                  <a:pt x="11666553" y="2477105"/>
                  <a:pt x="11666553" y="2483214"/>
                </a:cubicBezTo>
                <a:cubicBezTo>
                  <a:pt x="11666553" y="2489322"/>
                  <a:pt x="11661463" y="2493395"/>
                  <a:pt x="11655354" y="2493395"/>
                </a:cubicBezTo>
                <a:cubicBezTo>
                  <a:pt x="11649245" y="2493395"/>
                  <a:pt x="11644154" y="2488304"/>
                  <a:pt x="11644154" y="2483214"/>
                </a:cubicBezTo>
                <a:cubicBezTo>
                  <a:pt x="11644154" y="2477105"/>
                  <a:pt x="11649245" y="2472014"/>
                  <a:pt x="11655354" y="2472014"/>
                </a:cubicBezTo>
                <a:close/>
                <a:moveTo>
                  <a:pt x="1161657" y="2462852"/>
                </a:moveTo>
                <a:cubicBezTo>
                  <a:pt x="1204418" y="2462852"/>
                  <a:pt x="1238016" y="2496451"/>
                  <a:pt x="1238016" y="2539213"/>
                </a:cubicBezTo>
                <a:cubicBezTo>
                  <a:pt x="1238016" y="2580954"/>
                  <a:pt x="1203400" y="2615570"/>
                  <a:pt x="1161657" y="2615570"/>
                </a:cubicBezTo>
                <a:lnTo>
                  <a:pt x="1153260" y="2613912"/>
                </a:lnTo>
                <a:lnTo>
                  <a:pt x="1153543" y="2614553"/>
                </a:lnTo>
                <a:cubicBezTo>
                  <a:pt x="1153543" y="2625751"/>
                  <a:pt x="1144380" y="2634915"/>
                  <a:pt x="1133180" y="2634915"/>
                </a:cubicBezTo>
                <a:cubicBezTo>
                  <a:pt x="1121981" y="2634915"/>
                  <a:pt x="1112818" y="2625751"/>
                  <a:pt x="1112818" y="2614553"/>
                </a:cubicBezTo>
                <a:lnTo>
                  <a:pt x="1118521" y="2600840"/>
                </a:lnTo>
                <a:lnTo>
                  <a:pt x="1107443" y="2593425"/>
                </a:lnTo>
                <a:cubicBezTo>
                  <a:pt x="1093698" y="2579682"/>
                  <a:pt x="1085299" y="2560594"/>
                  <a:pt x="1085299" y="2539213"/>
                </a:cubicBezTo>
                <a:cubicBezTo>
                  <a:pt x="1085299" y="2497468"/>
                  <a:pt x="1119914" y="2462852"/>
                  <a:pt x="1161657" y="2462852"/>
                </a:cubicBezTo>
                <a:close/>
                <a:moveTo>
                  <a:pt x="7789564" y="2417038"/>
                </a:moveTo>
                <a:cubicBezTo>
                  <a:pt x="7792619" y="2416020"/>
                  <a:pt x="7795674" y="2419073"/>
                  <a:pt x="7795674" y="2423147"/>
                </a:cubicBezTo>
                <a:cubicBezTo>
                  <a:pt x="7795674" y="2426201"/>
                  <a:pt x="7792619" y="2429254"/>
                  <a:pt x="7789564" y="2429254"/>
                </a:cubicBezTo>
                <a:cubicBezTo>
                  <a:pt x="7785492" y="2429254"/>
                  <a:pt x="7783456" y="2426201"/>
                  <a:pt x="7783456" y="2423147"/>
                </a:cubicBezTo>
                <a:cubicBezTo>
                  <a:pt x="7783456" y="2420092"/>
                  <a:pt x="7786510" y="2417038"/>
                  <a:pt x="7789564" y="2417038"/>
                </a:cubicBezTo>
                <a:close/>
                <a:moveTo>
                  <a:pt x="8313895" y="2398712"/>
                </a:moveTo>
                <a:cubicBezTo>
                  <a:pt x="8322040" y="2398712"/>
                  <a:pt x="8330185" y="2405839"/>
                  <a:pt x="8330185" y="2415002"/>
                </a:cubicBezTo>
                <a:cubicBezTo>
                  <a:pt x="8330185" y="2424164"/>
                  <a:pt x="8323058" y="2431292"/>
                  <a:pt x="8313895" y="2431292"/>
                </a:cubicBezTo>
                <a:cubicBezTo>
                  <a:pt x="8304732" y="2431292"/>
                  <a:pt x="8297605" y="2424164"/>
                  <a:pt x="8297605" y="2415002"/>
                </a:cubicBezTo>
                <a:cubicBezTo>
                  <a:pt x="8297605" y="2405839"/>
                  <a:pt x="8304732" y="2398712"/>
                  <a:pt x="8313895" y="2398712"/>
                </a:cubicBezTo>
                <a:close/>
                <a:moveTo>
                  <a:pt x="10361328" y="2390565"/>
                </a:moveTo>
                <a:cubicBezTo>
                  <a:pt x="10373545" y="2391585"/>
                  <a:pt x="10383726" y="2400746"/>
                  <a:pt x="10383726" y="2412965"/>
                </a:cubicBezTo>
                <a:cubicBezTo>
                  <a:pt x="10383726" y="2425182"/>
                  <a:pt x="10373545" y="2435363"/>
                  <a:pt x="10361328" y="2435363"/>
                </a:cubicBezTo>
                <a:cubicBezTo>
                  <a:pt x="10349110" y="2435363"/>
                  <a:pt x="10338929" y="2425182"/>
                  <a:pt x="10338929" y="2412965"/>
                </a:cubicBezTo>
                <a:cubicBezTo>
                  <a:pt x="10338929" y="2400746"/>
                  <a:pt x="10349110" y="2390565"/>
                  <a:pt x="10361328" y="2390565"/>
                </a:cubicBezTo>
                <a:close/>
                <a:moveTo>
                  <a:pt x="1788833" y="2370201"/>
                </a:moveTo>
                <a:cubicBezTo>
                  <a:pt x="1800034" y="2370201"/>
                  <a:pt x="1809196" y="2379366"/>
                  <a:pt x="1809196" y="2390565"/>
                </a:cubicBezTo>
                <a:cubicBezTo>
                  <a:pt x="1809196" y="2401766"/>
                  <a:pt x="1800034" y="2410929"/>
                  <a:pt x="1788833" y="2410929"/>
                </a:cubicBezTo>
                <a:cubicBezTo>
                  <a:pt x="1777635" y="2410929"/>
                  <a:pt x="1768472" y="2401766"/>
                  <a:pt x="1768472" y="2390565"/>
                </a:cubicBezTo>
                <a:cubicBezTo>
                  <a:pt x="1768472" y="2379366"/>
                  <a:pt x="1777635" y="2370201"/>
                  <a:pt x="1788833" y="2370201"/>
                </a:cubicBezTo>
                <a:close/>
                <a:moveTo>
                  <a:pt x="8322040" y="2351875"/>
                </a:moveTo>
                <a:cubicBezTo>
                  <a:pt x="8329166" y="2351875"/>
                  <a:pt x="8335275" y="2357982"/>
                  <a:pt x="8335275" y="2365110"/>
                </a:cubicBezTo>
                <a:cubicBezTo>
                  <a:pt x="8335275" y="2372238"/>
                  <a:pt x="8329166" y="2378348"/>
                  <a:pt x="8322040" y="2378348"/>
                </a:cubicBezTo>
                <a:cubicBezTo>
                  <a:pt x="8314913" y="2378348"/>
                  <a:pt x="8308804" y="2372238"/>
                  <a:pt x="8308804" y="2365110"/>
                </a:cubicBezTo>
                <a:cubicBezTo>
                  <a:pt x="8308804" y="2357982"/>
                  <a:pt x="8314913" y="2351875"/>
                  <a:pt x="8322040" y="2351875"/>
                </a:cubicBezTo>
                <a:close/>
                <a:moveTo>
                  <a:pt x="1726739" y="2338640"/>
                </a:moveTo>
                <a:cubicBezTo>
                  <a:pt x="1739974" y="2338640"/>
                  <a:pt x="1749137" y="2348821"/>
                  <a:pt x="1749137" y="2361037"/>
                </a:cubicBezTo>
                <a:cubicBezTo>
                  <a:pt x="1749137" y="2373257"/>
                  <a:pt x="1738956" y="2383438"/>
                  <a:pt x="1726739" y="2383438"/>
                </a:cubicBezTo>
                <a:cubicBezTo>
                  <a:pt x="1714521" y="2383438"/>
                  <a:pt x="1704340" y="2373257"/>
                  <a:pt x="1704340" y="2361037"/>
                </a:cubicBezTo>
                <a:cubicBezTo>
                  <a:pt x="1704340" y="2348821"/>
                  <a:pt x="1714521" y="2338640"/>
                  <a:pt x="1726739" y="2338640"/>
                </a:cubicBezTo>
                <a:close/>
                <a:moveTo>
                  <a:pt x="5160810" y="2317265"/>
                </a:moveTo>
                <a:cubicBezTo>
                  <a:pt x="5172007" y="2317265"/>
                  <a:pt x="5181174" y="2326427"/>
                  <a:pt x="5181174" y="2337623"/>
                </a:cubicBezTo>
                <a:cubicBezTo>
                  <a:pt x="5181174" y="2348821"/>
                  <a:pt x="5172007" y="2357983"/>
                  <a:pt x="5160810" y="2357983"/>
                </a:cubicBezTo>
                <a:cubicBezTo>
                  <a:pt x="5149610" y="2357983"/>
                  <a:pt x="5140448" y="2348821"/>
                  <a:pt x="5140448" y="2337623"/>
                </a:cubicBezTo>
                <a:cubicBezTo>
                  <a:pt x="5140448" y="2326427"/>
                  <a:pt x="5149610" y="2317265"/>
                  <a:pt x="5160810" y="2317265"/>
                </a:cubicBezTo>
                <a:close/>
                <a:moveTo>
                  <a:pt x="5008114" y="2306069"/>
                </a:moveTo>
                <a:cubicBezTo>
                  <a:pt x="5013202" y="2306069"/>
                  <a:pt x="5017273" y="2310141"/>
                  <a:pt x="5017273" y="2315229"/>
                </a:cubicBezTo>
                <a:cubicBezTo>
                  <a:pt x="5017273" y="2320321"/>
                  <a:pt x="5013202" y="2324392"/>
                  <a:pt x="5008114" y="2324392"/>
                </a:cubicBezTo>
                <a:cubicBezTo>
                  <a:pt x="5003024" y="2324392"/>
                  <a:pt x="4998954" y="2320321"/>
                  <a:pt x="4998954" y="2315229"/>
                </a:cubicBezTo>
                <a:cubicBezTo>
                  <a:pt x="4998954" y="2310141"/>
                  <a:pt x="5003024" y="2306069"/>
                  <a:pt x="5008114" y="2306069"/>
                </a:cubicBezTo>
                <a:close/>
                <a:moveTo>
                  <a:pt x="6816246" y="2280623"/>
                </a:moveTo>
                <a:cubicBezTo>
                  <a:pt x="6824391" y="2280623"/>
                  <a:pt x="6830500" y="2286728"/>
                  <a:pt x="6830500" y="2294873"/>
                </a:cubicBezTo>
                <a:cubicBezTo>
                  <a:pt x="6830500" y="2303015"/>
                  <a:pt x="6824391" y="2309123"/>
                  <a:pt x="6816246" y="2309123"/>
                </a:cubicBezTo>
                <a:cubicBezTo>
                  <a:pt x="6808101" y="2309123"/>
                  <a:pt x="6801992" y="2303015"/>
                  <a:pt x="6801992" y="2294873"/>
                </a:cubicBezTo>
                <a:cubicBezTo>
                  <a:pt x="6801992" y="2286728"/>
                  <a:pt x="6808101" y="2280623"/>
                  <a:pt x="6816246" y="2280623"/>
                </a:cubicBezTo>
                <a:close/>
                <a:moveTo>
                  <a:pt x="7301887" y="2233780"/>
                </a:moveTo>
                <a:cubicBezTo>
                  <a:pt x="7313087" y="2233780"/>
                  <a:pt x="7321231" y="2242945"/>
                  <a:pt x="7321231" y="2253129"/>
                </a:cubicBezTo>
                <a:cubicBezTo>
                  <a:pt x="7321231" y="2263311"/>
                  <a:pt x="7313087" y="2272473"/>
                  <a:pt x="7301887" y="2272473"/>
                </a:cubicBezTo>
                <a:cubicBezTo>
                  <a:pt x="7291706" y="2272473"/>
                  <a:pt x="7282543" y="2264329"/>
                  <a:pt x="7282543" y="2253129"/>
                </a:cubicBezTo>
                <a:cubicBezTo>
                  <a:pt x="7282543" y="2242945"/>
                  <a:pt x="7290688" y="2233780"/>
                  <a:pt x="7301887" y="2233780"/>
                </a:cubicBezTo>
                <a:close/>
                <a:moveTo>
                  <a:pt x="11671645" y="2219524"/>
                </a:moveTo>
                <a:cubicBezTo>
                  <a:pt x="11673680" y="2219524"/>
                  <a:pt x="11676735" y="2221560"/>
                  <a:pt x="11676735" y="2224617"/>
                </a:cubicBezTo>
                <a:cubicBezTo>
                  <a:pt x="11676735" y="2227670"/>
                  <a:pt x="11674698" y="2229707"/>
                  <a:pt x="11671645" y="2229707"/>
                </a:cubicBezTo>
                <a:cubicBezTo>
                  <a:pt x="11668590" y="2229707"/>
                  <a:pt x="11666554" y="2227670"/>
                  <a:pt x="11666554" y="2224617"/>
                </a:cubicBezTo>
                <a:cubicBezTo>
                  <a:pt x="11666554" y="2221560"/>
                  <a:pt x="11668590" y="2219524"/>
                  <a:pt x="11671645" y="2219524"/>
                </a:cubicBezTo>
                <a:close/>
                <a:moveTo>
                  <a:pt x="10717669" y="2192034"/>
                </a:moveTo>
                <a:cubicBezTo>
                  <a:pt x="10724796" y="2192034"/>
                  <a:pt x="10731923" y="2198142"/>
                  <a:pt x="10731923" y="2206286"/>
                </a:cubicBezTo>
                <a:cubicBezTo>
                  <a:pt x="10731923" y="2214431"/>
                  <a:pt x="10725814" y="2220542"/>
                  <a:pt x="10717669" y="2220542"/>
                </a:cubicBezTo>
                <a:cubicBezTo>
                  <a:pt x="10709524" y="2220542"/>
                  <a:pt x="10703416" y="2214431"/>
                  <a:pt x="10703416" y="2206286"/>
                </a:cubicBezTo>
                <a:cubicBezTo>
                  <a:pt x="10703416" y="2198142"/>
                  <a:pt x="10709524" y="2192034"/>
                  <a:pt x="10717669" y="2192034"/>
                </a:cubicBezTo>
                <a:close/>
                <a:moveTo>
                  <a:pt x="4248637" y="2184910"/>
                </a:moveTo>
                <a:cubicBezTo>
                  <a:pt x="4263912" y="2184910"/>
                  <a:pt x="4276129" y="2197127"/>
                  <a:pt x="4276129" y="2212394"/>
                </a:cubicBezTo>
                <a:cubicBezTo>
                  <a:pt x="4276129" y="2227670"/>
                  <a:pt x="4263912" y="2239891"/>
                  <a:pt x="4248637" y="2239891"/>
                </a:cubicBezTo>
                <a:cubicBezTo>
                  <a:pt x="4233368" y="2239891"/>
                  <a:pt x="4221154" y="2227670"/>
                  <a:pt x="4221154" y="2212394"/>
                </a:cubicBezTo>
                <a:cubicBezTo>
                  <a:pt x="4221154" y="2197127"/>
                  <a:pt x="4233368" y="2184910"/>
                  <a:pt x="4248637" y="2184910"/>
                </a:cubicBezTo>
                <a:close/>
                <a:moveTo>
                  <a:pt x="10552733" y="2163530"/>
                </a:moveTo>
                <a:cubicBezTo>
                  <a:pt x="10556806" y="2164547"/>
                  <a:pt x="10558842" y="2166583"/>
                  <a:pt x="10558842" y="2169638"/>
                </a:cubicBezTo>
                <a:cubicBezTo>
                  <a:pt x="10558842" y="2172694"/>
                  <a:pt x="10556806" y="2174729"/>
                  <a:pt x="10552733" y="2174729"/>
                </a:cubicBezTo>
                <a:cubicBezTo>
                  <a:pt x="10549679" y="2174729"/>
                  <a:pt x="10546625" y="2172694"/>
                  <a:pt x="10546625" y="2169638"/>
                </a:cubicBezTo>
                <a:cubicBezTo>
                  <a:pt x="10546625" y="2166583"/>
                  <a:pt x="10548661" y="2163530"/>
                  <a:pt x="10552733" y="2163530"/>
                </a:cubicBezTo>
                <a:close/>
                <a:moveTo>
                  <a:pt x="11573905" y="2144178"/>
                </a:moveTo>
                <a:cubicBezTo>
                  <a:pt x="11581031" y="2143160"/>
                  <a:pt x="11586122" y="2148250"/>
                  <a:pt x="11586122" y="2155377"/>
                </a:cubicBezTo>
                <a:cubicBezTo>
                  <a:pt x="11586122" y="2161486"/>
                  <a:pt x="11581031" y="2166575"/>
                  <a:pt x="11573905" y="2166575"/>
                </a:cubicBezTo>
                <a:cubicBezTo>
                  <a:pt x="11567795" y="2166575"/>
                  <a:pt x="11561687" y="2161486"/>
                  <a:pt x="11561687" y="2155377"/>
                </a:cubicBezTo>
                <a:cubicBezTo>
                  <a:pt x="11561687" y="2149268"/>
                  <a:pt x="11566778" y="2144178"/>
                  <a:pt x="11573905" y="2144178"/>
                </a:cubicBezTo>
                <a:close/>
                <a:moveTo>
                  <a:pt x="10875476" y="2060694"/>
                </a:moveTo>
                <a:cubicBezTo>
                  <a:pt x="10879549" y="2060694"/>
                  <a:pt x="10883622" y="2063748"/>
                  <a:pt x="10883622" y="2068840"/>
                </a:cubicBezTo>
                <a:cubicBezTo>
                  <a:pt x="10883622" y="2073930"/>
                  <a:pt x="10879549" y="2076984"/>
                  <a:pt x="10875476" y="2076984"/>
                </a:cubicBezTo>
                <a:cubicBezTo>
                  <a:pt x="10870386" y="2076984"/>
                  <a:pt x="10867332" y="2072912"/>
                  <a:pt x="10867332" y="2068840"/>
                </a:cubicBezTo>
                <a:cubicBezTo>
                  <a:pt x="10867332" y="2063748"/>
                  <a:pt x="10871405" y="2060694"/>
                  <a:pt x="10875476" y="2060694"/>
                </a:cubicBezTo>
                <a:close/>
                <a:moveTo>
                  <a:pt x="9976480" y="2052572"/>
                </a:moveTo>
                <a:cubicBezTo>
                  <a:pt x="10001933" y="2052572"/>
                  <a:pt x="10023313" y="2072934"/>
                  <a:pt x="10023313" y="2099390"/>
                </a:cubicBezTo>
                <a:cubicBezTo>
                  <a:pt x="10023313" y="2124842"/>
                  <a:pt x="10001933" y="2146221"/>
                  <a:pt x="9976480" y="2146221"/>
                </a:cubicBezTo>
                <a:cubicBezTo>
                  <a:pt x="9950008" y="2146221"/>
                  <a:pt x="9929646" y="2124842"/>
                  <a:pt x="9929646" y="2099390"/>
                </a:cubicBezTo>
                <a:cubicBezTo>
                  <a:pt x="9929646" y="2072934"/>
                  <a:pt x="9951027" y="2052572"/>
                  <a:pt x="9976480" y="2052572"/>
                </a:cubicBezTo>
                <a:close/>
                <a:moveTo>
                  <a:pt x="8217174" y="2041361"/>
                </a:moveTo>
                <a:cubicBezTo>
                  <a:pt x="8239572" y="2041361"/>
                  <a:pt x="8257898" y="2059688"/>
                  <a:pt x="8257898" y="2082087"/>
                </a:cubicBezTo>
                <a:cubicBezTo>
                  <a:pt x="8257898" y="2104477"/>
                  <a:pt x="8239572" y="2122802"/>
                  <a:pt x="8217174" y="2122802"/>
                </a:cubicBezTo>
                <a:cubicBezTo>
                  <a:pt x="8194776" y="2122802"/>
                  <a:pt x="8176449" y="2104477"/>
                  <a:pt x="8176449" y="2082087"/>
                </a:cubicBezTo>
                <a:cubicBezTo>
                  <a:pt x="8176449" y="2059688"/>
                  <a:pt x="8194776" y="2041361"/>
                  <a:pt x="8217174" y="2041361"/>
                </a:cubicBezTo>
                <a:close/>
                <a:moveTo>
                  <a:pt x="11389625" y="2007776"/>
                </a:moveTo>
                <a:cubicBezTo>
                  <a:pt x="11396752" y="2007776"/>
                  <a:pt x="11401843" y="2012868"/>
                  <a:pt x="11401843" y="2019993"/>
                </a:cubicBezTo>
                <a:cubicBezTo>
                  <a:pt x="11401843" y="2026102"/>
                  <a:pt x="11396752" y="2032209"/>
                  <a:pt x="11389625" y="2032209"/>
                </a:cubicBezTo>
                <a:cubicBezTo>
                  <a:pt x="11383516" y="2032209"/>
                  <a:pt x="11377408" y="2027119"/>
                  <a:pt x="11377408" y="2019993"/>
                </a:cubicBezTo>
                <a:cubicBezTo>
                  <a:pt x="11377408" y="2013885"/>
                  <a:pt x="11382499" y="2007776"/>
                  <a:pt x="11389625" y="2007776"/>
                </a:cubicBezTo>
                <a:close/>
                <a:moveTo>
                  <a:pt x="11089281" y="1971100"/>
                </a:moveTo>
                <a:cubicBezTo>
                  <a:pt x="11092335" y="1971100"/>
                  <a:pt x="11094371" y="1973135"/>
                  <a:pt x="11094371" y="1976191"/>
                </a:cubicBezTo>
                <a:cubicBezTo>
                  <a:pt x="11094371" y="1979244"/>
                  <a:pt x="11092335" y="1981281"/>
                  <a:pt x="11089281" y="1981281"/>
                </a:cubicBezTo>
                <a:cubicBezTo>
                  <a:pt x="11086227" y="1981281"/>
                  <a:pt x="11084190" y="1979244"/>
                  <a:pt x="11084190" y="1976191"/>
                </a:cubicBezTo>
                <a:cubicBezTo>
                  <a:pt x="11084190" y="1973135"/>
                  <a:pt x="11086227" y="1971100"/>
                  <a:pt x="11089281" y="1971100"/>
                </a:cubicBezTo>
                <a:close/>
                <a:moveTo>
                  <a:pt x="607782" y="1958886"/>
                </a:moveTo>
                <a:cubicBezTo>
                  <a:pt x="618982" y="1958886"/>
                  <a:pt x="627126" y="1968049"/>
                  <a:pt x="627126" y="1978230"/>
                </a:cubicBezTo>
                <a:cubicBezTo>
                  <a:pt x="627126" y="1989429"/>
                  <a:pt x="617963" y="1997575"/>
                  <a:pt x="607782" y="1997575"/>
                </a:cubicBezTo>
                <a:cubicBezTo>
                  <a:pt x="596583" y="1997575"/>
                  <a:pt x="588438" y="1988410"/>
                  <a:pt x="588438" y="1978230"/>
                </a:cubicBezTo>
                <a:cubicBezTo>
                  <a:pt x="588438" y="1967031"/>
                  <a:pt x="597601" y="1958886"/>
                  <a:pt x="607782" y="1958886"/>
                </a:cubicBezTo>
                <a:close/>
                <a:moveTo>
                  <a:pt x="8754740" y="1924294"/>
                </a:moveTo>
                <a:cubicBezTo>
                  <a:pt x="8757794" y="1925312"/>
                  <a:pt x="8760849" y="1927349"/>
                  <a:pt x="8760849" y="1930402"/>
                </a:cubicBezTo>
                <a:cubicBezTo>
                  <a:pt x="8760849" y="1933458"/>
                  <a:pt x="8758812" y="1936513"/>
                  <a:pt x="8754740" y="1936513"/>
                </a:cubicBezTo>
                <a:cubicBezTo>
                  <a:pt x="8751685" y="1936513"/>
                  <a:pt x="8748631" y="1934476"/>
                  <a:pt x="8748631" y="1930402"/>
                </a:cubicBezTo>
                <a:cubicBezTo>
                  <a:pt x="8748631" y="1927349"/>
                  <a:pt x="8750667" y="1924294"/>
                  <a:pt x="8754740" y="1924294"/>
                </a:cubicBezTo>
                <a:close/>
                <a:moveTo>
                  <a:pt x="6224720" y="1894771"/>
                </a:moveTo>
                <a:cubicBezTo>
                  <a:pt x="6227774" y="1894771"/>
                  <a:pt x="6230829" y="1897823"/>
                  <a:pt x="6230829" y="1900877"/>
                </a:cubicBezTo>
                <a:cubicBezTo>
                  <a:pt x="6230829" y="1904948"/>
                  <a:pt x="6227774" y="1906983"/>
                  <a:pt x="6224720" y="1906983"/>
                </a:cubicBezTo>
                <a:cubicBezTo>
                  <a:pt x="6220647" y="1906983"/>
                  <a:pt x="6218611" y="1903930"/>
                  <a:pt x="6218611" y="1900877"/>
                </a:cubicBezTo>
                <a:cubicBezTo>
                  <a:pt x="6218611" y="1896803"/>
                  <a:pt x="6221665" y="1894771"/>
                  <a:pt x="6224720" y="1894771"/>
                </a:cubicBezTo>
                <a:close/>
                <a:moveTo>
                  <a:pt x="6900749" y="1835719"/>
                </a:moveTo>
                <a:cubicBezTo>
                  <a:pt x="6907876" y="1834702"/>
                  <a:pt x="6913985" y="1840812"/>
                  <a:pt x="6913985" y="1848957"/>
                </a:cubicBezTo>
                <a:cubicBezTo>
                  <a:pt x="6913985" y="1856084"/>
                  <a:pt x="6907876" y="1862192"/>
                  <a:pt x="6900749" y="1862192"/>
                </a:cubicBezTo>
                <a:cubicBezTo>
                  <a:pt x="6893622" y="1862192"/>
                  <a:pt x="6887514" y="1856084"/>
                  <a:pt x="6887514" y="1848957"/>
                </a:cubicBezTo>
                <a:cubicBezTo>
                  <a:pt x="6887514" y="1841829"/>
                  <a:pt x="6893622" y="1835719"/>
                  <a:pt x="6900749" y="1835719"/>
                </a:cubicBezTo>
                <a:close/>
                <a:moveTo>
                  <a:pt x="3320114" y="1834701"/>
                </a:moveTo>
                <a:cubicBezTo>
                  <a:pt x="3322150" y="1834701"/>
                  <a:pt x="3324187" y="1836737"/>
                  <a:pt x="3324187" y="1838772"/>
                </a:cubicBezTo>
                <a:cubicBezTo>
                  <a:pt x="3324187" y="1840809"/>
                  <a:pt x="3322150" y="1842845"/>
                  <a:pt x="3320114" y="1842845"/>
                </a:cubicBezTo>
                <a:cubicBezTo>
                  <a:pt x="3318077" y="1842845"/>
                  <a:pt x="3316042" y="1840809"/>
                  <a:pt x="3316042" y="1838772"/>
                </a:cubicBezTo>
                <a:cubicBezTo>
                  <a:pt x="3316042" y="1836737"/>
                  <a:pt x="3318077" y="1834701"/>
                  <a:pt x="3320114" y="1834701"/>
                </a:cubicBezTo>
                <a:close/>
                <a:moveTo>
                  <a:pt x="6968963" y="1829583"/>
                </a:moveTo>
                <a:cubicBezTo>
                  <a:pt x="6971000" y="1829583"/>
                  <a:pt x="6972017" y="1831619"/>
                  <a:pt x="6972017" y="1832637"/>
                </a:cubicBezTo>
                <a:cubicBezTo>
                  <a:pt x="6972017" y="1834674"/>
                  <a:pt x="6971000" y="1835691"/>
                  <a:pt x="6968963" y="1835691"/>
                </a:cubicBezTo>
                <a:cubicBezTo>
                  <a:pt x="6966927" y="1835691"/>
                  <a:pt x="6965909" y="1834674"/>
                  <a:pt x="6965909" y="1832637"/>
                </a:cubicBezTo>
                <a:cubicBezTo>
                  <a:pt x="6965909" y="1830601"/>
                  <a:pt x="6966927" y="1829583"/>
                  <a:pt x="6968963" y="1829583"/>
                </a:cubicBezTo>
                <a:close/>
                <a:moveTo>
                  <a:pt x="5026434" y="1816374"/>
                </a:moveTo>
                <a:cubicBezTo>
                  <a:pt x="5029485" y="1816374"/>
                  <a:pt x="5031521" y="1818411"/>
                  <a:pt x="5031521" y="1821463"/>
                </a:cubicBezTo>
                <a:cubicBezTo>
                  <a:pt x="5031521" y="1824518"/>
                  <a:pt x="5029485" y="1826554"/>
                  <a:pt x="5026434" y="1826554"/>
                </a:cubicBezTo>
                <a:cubicBezTo>
                  <a:pt x="5023379" y="1826554"/>
                  <a:pt x="5021344" y="1824518"/>
                  <a:pt x="5021344" y="1821463"/>
                </a:cubicBezTo>
                <a:cubicBezTo>
                  <a:pt x="5021344" y="1818411"/>
                  <a:pt x="5023379" y="1816374"/>
                  <a:pt x="5026434" y="1816374"/>
                </a:cubicBezTo>
                <a:close/>
                <a:moveTo>
                  <a:pt x="1693109" y="1810250"/>
                </a:moveTo>
                <a:cubicBezTo>
                  <a:pt x="1709398" y="1810250"/>
                  <a:pt x="1722634" y="1823487"/>
                  <a:pt x="1722634" y="1839778"/>
                </a:cubicBezTo>
                <a:cubicBezTo>
                  <a:pt x="1722634" y="1856067"/>
                  <a:pt x="1709398" y="1869303"/>
                  <a:pt x="1693109" y="1869303"/>
                </a:cubicBezTo>
                <a:cubicBezTo>
                  <a:pt x="1676819" y="1869303"/>
                  <a:pt x="1663584" y="1856067"/>
                  <a:pt x="1663584" y="1839778"/>
                </a:cubicBezTo>
                <a:cubicBezTo>
                  <a:pt x="1663584" y="1823487"/>
                  <a:pt x="1676819" y="1810250"/>
                  <a:pt x="1693109" y="1810250"/>
                </a:cubicBezTo>
                <a:close/>
                <a:moveTo>
                  <a:pt x="466263" y="1806168"/>
                </a:moveTo>
                <a:cubicBezTo>
                  <a:pt x="468300" y="1806168"/>
                  <a:pt x="470336" y="1808204"/>
                  <a:pt x="470336" y="1810240"/>
                </a:cubicBezTo>
                <a:cubicBezTo>
                  <a:pt x="470336" y="1812277"/>
                  <a:pt x="468300" y="1814313"/>
                  <a:pt x="466263" y="1814313"/>
                </a:cubicBezTo>
                <a:cubicBezTo>
                  <a:pt x="464227" y="1814313"/>
                  <a:pt x="462191" y="1812277"/>
                  <a:pt x="462191" y="1810240"/>
                </a:cubicBezTo>
                <a:cubicBezTo>
                  <a:pt x="462191" y="1808204"/>
                  <a:pt x="464227" y="1806168"/>
                  <a:pt x="466263" y="1806168"/>
                </a:cubicBezTo>
                <a:close/>
                <a:moveTo>
                  <a:pt x="11028194" y="1801104"/>
                </a:moveTo>
                <a:cubicBezTo>
                  <a:pt x="11034304" y="1800086"/>
                  <a:pt x="11040412" y="1806195"/>
                  <a:pt x="11040412" y="1813323"/>
                </a:cubicBezTo>
                <a:cubicBezTo>
                  <a:pt x="11040412" y="1820451"/>
                  <a:pt x="11034304" y="1825541"/>
                  <a:pt x="11028194" y="1825541"/>
                </a:cubicBezTo>
                <a:cubicBezTo>
                  <a:pt x="11021068" y="1825541"/>
                  <a:pt x="11015977" y="1819432"/>
                  <a:pt x="11015977" y="1813323"/>
                </a:cubicBezTo>
                <a:cubicBezTo>
                  <a:pt x="11015977" y="1806195"/>
                  <a:pt x="11022085" y="1801104"/>
                  <a:pt x="11028194" y="1801104"/>
                </a:cubicBezTo>
                <a:close/>
                <a:moveTo>
                  <a:pt x="9489820" y="1800068"/>
                </a:moveTo>
                <a:cubicBezTo>
                  <a:pt x="9509164" y="1800068"/>
                  <a:pt x="9524436" y="1815341"/>
                  <a:pt x="9524436" y="1834686"/>
                </a:cubicBezTo>
                <a:cubicBezTo>
                  <a:pt x="9524436" y="1854031"/>
                  <a:pt x="9509164" y="1869303"/>
                  <a:pt x="9489820" y="1869303"/>
                </a:cubicBezTo>
                <a:cubicBezTo>
                  <a:pt x="9470476" y="1869303"/>
                  <a:pt x="9455204" y="1854031"/>
                  <a:pt x="9455204" y="1834686"/>
                </a:cubicBezTo>
                <a:cubicBezTo>
                  <a:pt x="9455204" y="1815341"/>
                  <a:pt x="9470476" y="1800068"/>
                  <a:pt x="9489820" y="1800068"/>
                </a:cubicBezTo>
                <a:close/>
                <a:moveTo>
                  <a:pt x="10635201" y="1799039"/>
                </a:moveTo>
                <a:cubicBezTo>
                  <a:pt x="10639274" y="1799039"/>
                  <a:pt x="10642329" y="1802093"/>
                  <a:pt x="10642329" y="1806166"/>
                </a:cubicBezTo>
                <a:cubicBezTo>
                  <a:pt x="10642329" y="1810238"/>
                  <a:pt x="10639274" y="1813293"/>
                  <a:pt x="10635201" y="1813293"/>
                </a:cubicBezTo>
                <a:cubicBezTo>
                  <a:pt x="10631129" y="1813293"/>
                  <a:pt x="10628075" y="1810238"/>
                  <a:pt x="10628075" y="1806166"/>
                </a:cubicBezTo>
                <a:cubicBezTo>
                  <a:pt x="10628075" y="1802093"/>
                  <a:pt x="10631129" y="1799039"/>
                  <a:pt x="10635201" y="1799039"/>
                </a:cubicBezTo>
                <a:close/>
                <a:moveTo>
                  <a:pt x="8181540" y="1798022"/>
                </a:moveTo>
                <a:cubicBezTo>
                  <a:pt x="8184594" y="1797003"/>
                  <a:pt x="8186630" y="1800058"/>
                  <a:pt x="8186630" y="1803111"/>
                </a:cubicBezTo>
                <a:cubicBezTo>
                  <a:pt x="8186630" y="1806166"/>
                  <a:pt x="8184594" y="1808202"/>
                  <a:pt x="8181540" y="1808202"/>
                </a:cubicBezTo>
                <a:cubicBezTo>
                  <a:pt x="8178485" y="1808202"/>
                  <a:pt x="8176449" y="1806166"/>
                  <a:pt x="8176449" y="1803111"/>
                </a:cubicBezTo>
                <a:cubicBezTo>
                  <a:pt x="8176449" y="1800058"/>
                  <a:pt x="8178485" y="1798022"/>
                  <a:pt x="8181540" y="1798022"/>
                </a:cubicBezTo>
                <a:close/>
                <a:moveTo>
                  <a:pt x="5724840" y="1792952"/>
                </a:moveTo>
                <a:cubicBezTo>
                  <a:pt x="5727896" y="1792952"/>
                  <a:pt x="5730949" y="1796006"/>
                  <a:pt x="5730949" y="1799061"/>
                </a:cubicBezTo>
                <a:cubicBezTo>
                  <a:pt x="5730949" y="1802116"/>
                  <a:pt x="5727896" y="1805170"/>
                  <a:pt x="5724840" y="1805170"/>
                </a:cubicBezTo>
                <a:cubicBezTo>
                  <a:pt x="5721787" y="1805170"/>
                  <a:pt x="5718734" y="1802116"/>
                  <a:pt x="5718734" y="1799061"/>
                </a:cubicBezTo>
                <a:cubicBezTo>
                  <a:pt x="5718734" y="1796006"/>
                  <a:pt x="5721787" y="1792952"/>
                  <a:pt x="5724840" y="1792952"/>
                </a:cubicBezTo>
                <a:close/>
                <a:moveTo>
                  <a:pt x="10191302" y="1791912"/>
                </a:moveTo>
                <a:cubicBezTo>
                  <a:pt x="10198429" y="1791912"/>
                  <a:pt x="10204538" y="1798021"/>
                  <a:pt x="10204538" y="1805147"/>
                </a:cubicBezTo>
                <a:cubicBezTo>
                  <a:pt x="10204538" y="1812274"/>
                  <a:pt x="10198429" y="1818383"/>
                  <a:pt x="10191302" y="1818383"/>
                </a:cubicBezTo>
                <a:cubicBezTo>
                  <a:pt x="10184175" y="1818383"/>
                  <a:pt x="10178067" y="1812274"/>
                  <a:pt x="10178067" y="1805147"/>
                </a:cubicBezTo>
                <a:cubicBezTo>
                  <a:pt x="10178067" y="1798021"/>
                  <a:pt x="10184175" y="1791912"/>
                  <a:pt x="10191302" y="1791912"/>
                </a:cubicBezTo>
                <a:close/>
                <a:moveTo>
                  <a:pt x="5611817" y="1782750"/>
                </a:moveTo>
                <a:cubicBezTo>
                  <a:pt x="5612835" y="1782750"/>
                  <a:pt x="5613854" y="1783768"/>
                  <a:pt x="5613854" y="1784786"/>
                </a:cubicBezTo>
                <a:cubicBezTo>
                  <a:pt x="5613854" y="1785804"/>
                  <a:pt x="5612835" y="1786822"/>
                  <a:pt x="5611817" y="1786822"/>
                </a:cubicBezTo>
                <a:cubicBezTo>
                  <a:pt x="5610799" y="1786822"/>
                  <a:pt x="5609781" y="1785804"/>
                  <a:pt x="5609781" y="1784786"/>
                </a:cubicBezTo>
                <a:cubicBezTo>
                  <a:pt x="5609781" y="1783768"/>
                  <a:pt x="5610799" y="1782750"/>
                  <a:pt x="5611817" y="1782750"/>
                </a:cubicBezTo>
                <a:close/>
                <a:moveTo>
                  <a:pt x="2172677" y="1781757"/>
                </a:moveTo>
                <a:cubicBezTo>
                  <a:pt x="2184894" y="1781757"/>
                  <a:pt x="2195074" y="1791938"/>
                  <a:pt x="2195074" y="1804157"/>
                </a:cubicBezTo>
                <a:cubicBezTo>
                  <a:pt x="2195074" y="1816374"/>
                  <a:pt x="2184894" y="1826554"/>
                  <a:pt x="2172677" y="1826554"/>
                </a:cubicBezTo>
                <a:cubicBezTo>
                  <a:pt x="2160460" y="1826554"/>
                  <a:pt x="2150279" y="1816374"/>
                  <a:pt x="2150279" y="1804157"/>
                </a:cubicBezTo>
                <a:cubicBezTo>
                  <a:pt x="2150279" y="1791938"/>
                  <a:pt x="2160460" y="1781757"/>
                  <a:pt x="2172677" y="1781757"/>
                </a:cubicBezTo>
                <a:close/>
                <a:moveTo>
                  <a:pt x="8210047" y="1762412"/>
                </a:moveTo>
                <a:cubicBezTo>
                  <a:pt x="8215138" y="1762412"/>
                  <a:pt x="8219210" y="1766483"/>
                  <a:pt x="8219210" y="1771574"/>
                </a:cubicBezTo>
                <a:cubicBezTo>
                  <a:pt x="8219210" y="1776666"/>
                  <a:pt x="8215138" y="1780737"/>
                  <a:pt x="8210047" y="1780737"/>
                </a:cubicBezTo>
                <a:cubicBezTo>
                  <a:pt x="8204957" y="1780737"/>
                  <a:pt x="8200884" y="1776666"/>
                  <a:pt x="8200884" y="1771574"/>
                </a:cubicBezTo>
                <a:cubicBezTo>
                  <a:pt x="8200884" y="1766483"/>
                  <a:pt x="8204957" y="1762412"/>
                  <a:pt x="8210047" y="1762412"/>
                </a:cubicBezTo>
                <a:close/>
                <a:moveTo>
                  <a:pt x="559930" y="1753225"/>
                </a:moveTo>
                <a:cubicBezTo>
                  <a:pt x="567056" y="1753225"/>
                  <a:pt x="572147" y="1758316"/>
                  <a:pt x="572147" y="1765442"/>
                </a:cubicBezTo>
                <a:cubicBezTo>
                  <a:pt x="572147" y="1771551"/>
                  <a:pt x="567056" y="1777660"/>
                  <a:pt x="559930" y="1777660"/>
                </a:cubicBezTo>
                <a:cubicBezTo>
                  <a:pt x="553821" y="1777660"/>
                  <a:pt x="547713" y="1772569"/>
                  <a:pt x="547713" y="1765442"/>
                </a:cubicBezTo>
                <a:cubicBezTo>
                  <a:pt x="547713" y="1759333"/>
                  <a:pt x="552804" y="1753225"/>
                  <a:pt x="559930" y="1753225"/>
                </a:cubicBezTo>
                <a:close/>
                <a:moveTo>
                  <a:pt x="6170759" y="1745079"/>
                </a:moveTo>
                <a:cubicBezTo>
                  <a:pt x="6175850" y="1744060"/>
                  <a:pt x="6179922" y="1748132"/>
                  <a:pt x="6179922" y="1754241"/>
                </a:cubicBezTo>
                <a:cubicBezTo>
                  <a:pt x="6179922" y="1759332"/>
                  <a:pt x="6175850" y="1763405"/>
                  <a:pt x="6170759" y="1763405"/>
                </a:cubicBezTo>
                <a:cubicBezTo>
                  <a:pt x="6165669" y="1763405"/>
                  <a:pt x="6160578" y="1759332"/>
                  <a:pt x="6160578" y="1754241"/>
                </a:cubicBezTo>
                <a:cubicBezTo>
                  <a:pt x="6160578" y="1749150"/>
                  <a:pt x="6164651" y="1745079"/>
                  <a:pt x="6170759" y="1745079"/>
                </a:cubicBezTo>
                <a:close/>
                <a:moveTo>
                  <a:pt x="7806873" y="1737952"/>
                </a:moveTo>
                <a:cubicBezTo>
                  <a:pt x="7809927" y="1737952"/>
                  <a:pt x="7811963" y="1739988"/>
                  <a:pt x="7811963" y="1743043"/>
                </a:cubicBezTo>
                <a:cubicBezTo>
                  <a:pt x="7811963" y="1745079"/>
                  <a:pt x="7809927" y="1748133"/>
                  <a:pt x="7806873" y="1748133"/>
                </a:cubicBezTo>
                <a:cubicBezTo>
                  <a:pt x="7803818" y="1748133"/>
                  <a:pt x="7801782" y="1746097"/>
                  <a:pt x="7801782" y="1743043"/>
                </a:cubicBezTo>
                <a:cubicBezTo>
                  <a:pt x="7801782" y="1739988"/>
                  <a:pt x="7803818" y="1737952"/>
                  <a:pt x="7806873" y="1737952"/>
                </a:cubicBezTo>
                <a:close/>
                <a:moveTo>
                  <a:pt x="961068" y="1706391"/>
                </a:moveTo>
                <a:cubicBezTo>
                  <a:pt x="964122" y="1706391"/>
                  <a:pt x="967176" y="1708427"/>
                  <a:pt x="967176" y="1712500"/>
                </a:cubicBezTo>
                <a:cubicBezTo>
                  <a:pt x="967176" y="1715555"/>
                  <a:pt x="964122" y="1718608"/>
                  <a:pt x="961068" y="1718608"/>
                </a:cubicBezTo>
                <a:cubicBezTo>
                  <a:pt x="958013" y="1718608"/>
                  <a:pt x="954959" y="1715555"/>
                  <a:pt x="954959" y="1712500"/>
                </a:cubicBezTo>
                <a:cubicBezTo>
                  <a:pt x="954959" y="1709445"/>
                  <a:pt x="958013" y="1706391"/>
                  <a:pt x="961068" y="1706391"/>
                </a:cubicBezTo>
                <a:close/>
                <a:moveTo>
                  <a:pt x="4813613" y="1703336"/>
                </a:moveTo>
                <a:cubicBezTo>
                  <a:pt x="4815650" y="1703336"/>
                  <a:pt x="4817688" y="1705371"/>
                  <a:pt x="4817688" y="1707408"/>
                </a:cubicBezTo>
                <a:cubicBezTo>
                  <a:pt x="4817688" y="1709444"/>
                  <a:pt x="4815650" y="1711481"/>
                  <a:pt x="4813613" y="1711481"/>
                </a:cubicBezTo>
                <a:cubicBezTo>
                  <a:pt x="4811579" y="1711481"/>
                  <a:pt x="4809541" y="1709444"/>
                  <a:pt x="4809541" y="1707408"/>
                </a:cubicBezTo>
                <a:cubicBezTo>
                  <a:pt x="4809541" y="1705371"/>
                  <a:pt x="4811579" y="1703336"/>
                  <a:pt x="4813613" y="1703336"/>
                </a:cubicBezTo>
                <a:close/>
                <a:moveTo>
                  <a:pt x="4269970" y="1698253"/>
                </a:moveTo>
                <a:cubicBezTo>
                  <a:pt x="4287274" y="1699272"/>
                  <a:pt x="4300511" y="1712507"/>
                  <a:pt x="4300511" y="1728798"/>
                </a:cubicBezTo>
                <a:cubicBezTo>
                  <a:pt x="4300511" y="1745088"/>
                  <a:pt x="4287274" y="1758324"/>
                  <a:pt x="4269970" y="1758324"/>
                </a:cubicBezTo>
                <a:cubicBezTo>
                  <a:pt x="4253681" y="1758324"/>
                  <a:pt x="4239427" y="1745088"/>
                  <a:pt x="4239427" y="1728798"/>
                </a:cubicBezTo>
                <a:cubicBezTo>
                  <a:pt x="4239427" y="1712507"/>
                  <a:pt x="4252663" y="1698253"/>
                  <a:pt x="4269970" y="1698253"/>
                </a:cubicBezTo>
                <a:close/>
                <a:moveTo>
                  <a:pt x="7008670" y="1697244"/>
                </a:moveTo>
                <a:cubicBezTo>
                  <a:pt x="7010705" y="1697244"/>
                  <a:pt x="7013760" y="1699281"/>
                  <a:pt x="7013760" y="1702335"/>
                </a:cubicBezTo>
                <a:cubicBezTo>
                  <a:pt x="7013760" y="1705389"/>
                  <a:pt x="7011724" y="1707425"/>
                  <a:pt x="7008670" y="1707425"/>
                </a:cubicBezTo>
                <a:cubicBezTo>
                  <a:pt x="7005615" y="1707425"/>
                  <a:pt x="7003579" y="1705389"/>
                  <a:pt x="7003579" y="1702335"/>
                </a:cubicBezTo>
                <a:cubicBezTo>
                  <a:pt x="7003579" y="1699281"/>
                  <a:pt x="7005615" y="1697244"/>
                  <a:pt x="7008670" y="1697244"/>
                </a:cubicBezTo>
                <a:close/>
                <a:moveTo>
                  <a:pt x="3364842" y="1697228"/>
                </a:moveTo>
                <a:cubicBezTo>
                  <a:pt x="3367896" y="1697228"/>
                  <a:pt x="3370952" y="1700282"/>
                  <a:pt x="3370952" y="1703336"/>
                </a:cubicBezTo>
                <a:cubicBezTo>
                  <a:pt x="3370952" y="1707409"/>
                  <a:pt x="3367896" y="1709445"/>
                  <a:pt x="3364842" y="1709445"/>
                </a:cubicBezTo>
                <a:cubicBezTo>
                  <a:pt x="3360770" y="1709445"/>
                  <a:pt x="3358734" y="1706391"/>
                  <a:pt x="3358734" y="1703336"/>
                </a:cubicBezTo>
                <a:cubicBezTo>
                  <a:pt x="3358734" y="1700282"/>
                  <a:pt x="3361788" y="1697228"/>
                  <a:pt x="3364842" y="1697228"/>
                </a:cubicBezTo>
                <a:close/>
                <a:moveTo>
                  <a:pt x="1989412" y="1695213"/>
                </a:moveTo>
                <a:cubicBezTo>
                  <a:pt x="1995522" y="1695213"/>
                  <a:pt x="2000613" y="1700305"/>
                  <a:pt x="2000613" y="1706413"/>
                </a:cubicBezTo>
                <a:cubicBezTo>
                  <a:pt x="2000613" y="1712522"/>
                  <a:pt x="1995522" y="1717613"/>
                  <a:pt x="1989412" y="1717613"/>
                </a:cubicBezTo>
                <a:cubicBezTo>
                  <a:pt x="1983305" y="1717613"/>
                  <a:pt x="1978214" y="1712522"/>
                  <a:pt x="1978214" y="1706413"/>
                </a:cubicBezTo>
                <a:cubicBezTo>
                  <a:pt x="1978214" y="1700305"/>
                  <a:pt x="1983305" y="1695213"/>
                  <a:pt x="1989412" y="1695213"/>
                </a:cubicBezTo>
                <a:close/>
                <a:moveTo>
                  <a:pt x="3038026" y="1681956"/>
                </a:moveTo>
                <a:cubicBezTo>
                  <a:pt x="3039044" y="1680938"/>
                  <a:pt x="3040062" y="1681956"/>
                  <a:pt x="3040062" y="1683992"/>
                </a:cubicBezTo>
                <a:cubicBezTo>
                  <a:pt x="3040062" y="1685011"/>
                  <a:pt x="3039044" y="1686029"/>
                  <a:pt x="3038026" y="1686029"/>
                </a:cubicBezTo>
                <a:cubicBezTo>
                  <a:pt x="3037008" y="1686029"/>
                  <a:pt x="3035990" y="1685011"/>
                  <a:pt x="3035990" y="1683992"/>
                </a:cubicBezTo>
                <a:cubicBezTo>
                  <a:pt x="3035990" y="1682974"/>
                  <a:pt x="3037008" y="1681956"/>
                  <a:pt x="3038026" y="1681956"/>
                </a:cubicBezTo>
                <a:close/>
                <a:moveTo>
                  <a:pt x="2787638" y="1677907"/>
                </a:moveTo>
                <a:cubicBezTo>
                  <a:pt x="2796801" y="1677907"/>
                  <a:pt x="2803927" y="1685033"/>
                  <a:pt x="2803927" y="1694197"/>
                </a:cubicBezTo>
                <a:cubicBezTo>
                  <a:pt x="2803927" y="1703360"/>
                  <a:pt x="2796801" y="1710486"/>
                  <a:pt x="2787638" y="1710486"/>
                </a:cubicBezTo>
                <a:cubicBezTo>
                  <a:pt x="2778479" y="1710486"/>
                  <a:pt x="2771350" y="1703360"/>
                  <a:pt x="2771350" y="1694197"/>
                </a:cubicBezTo>
                <a:cubicBezTo>
                  <a:pt x="2771350" y="1685033"/>
                  <a:pt x="2778479" y="1677907"/>
                  <a:pt x="2787638" y="1677907"/>
                </a:cubicBezTo>
                <a:close/>
                <a:moveTo>
                  <a:pt x="8908476" y="1670778"/>
                </a:moveTo>
                <a:cubicBezTo>
                  <a:pt x="8910512" y="1670778"/>
                  <a:pt x="8913566" y="1672813"/>
                  <a:pt x="8913566" y="1675869"/>
                </a:cubicBezTo>
                <a:cubicBezTo>
                  <a:pt x="8913566" y="1678923"/>
                  <a:pt x="8911530" y="1680959"/>
                  <a:pt x="8908476" y="1680959"/>
                </a:cubicBezTo>
                <a:cubicBezTo>
                  <a:pt x="8905421" y="1680959"/>
                  <a:pt x="8903385" y="1678923"/>
                  <a:pt x="8903385" y="1675869"/>
                </a:cubicBezTo>
                <a:cubicBezTo>
                  <a:pt x="8903385" y="1672813"/>
                  <a:pt x="8905421" y="1670778"/>
                  <a:pt x="8908476" y="1670778"/>
                </a:cubicBezTo>
                <a:close/>
                <a:moveTo>
                  <a:pt x="9803401" y="1667723"/>
                </a:moveTo>
                <a:cubicBezTo>
                  <a:pt x="9809509" y="1667723"/>
                  <a:pt x="9815617" y="1672813"/>
                  <a:pt x="9815617" y="1679940"/>
                </a:cubicBezTo>
                <a:cubicBezTo>
                  <a:pt x="9815617" y="1686048"/>
                  <a:pt x="9810527" y="1692156"/>
                  <a:pt x="9803401" y="1692156"/>
                </a:cubicBezTo>
                <a:cubicBezTo>
                  <a:pt x="9796274" y="1692156"/>
                  <a:pt x="9791183" y="1687066"/>
                  <a:pt x="9791183" y="1679940"/>
                </a:cubicBezTo>
                <a:cubicBezTo>
                  <a:pt x="9791183" y="1673832"/>
                  <a:pt x="9796274" y="1667723"/>
                  <a:pt x="9803401" y="1667723"/>
                </a:cubicBezTo>
                <a:close/>
                <a:moveTo>
                  <a:pt x="7189895" y="1665690"/>
                </a:moveTo>
                <a:cubicBezTo>
                  <a:pt x="7197021" y="1665690"/>
                  <a:pt x="7202112" y="1670781"/>
                  <a:pt x="7202112" y="1677908"/>
                </a:cubicBezTo>
                <a:cubicBezTo>
                  <a:pt x="7202112" y="1685034"/>
                  <a:pt x="7197021" y="1690124"/>
                  <a:pt x="7189895" y="1690124"/>
                </a:cubicBezTo>
                <a:cubicBezTo>
                  <a:pt x="7182768" y="1690124"/>
                  <a:pt x="7177677" y="1685034"/>
                  <a:pt x="7177677" y="1677908"/>
                </a:cubicBezTo>
                <a:cubicBezTo>
                  <a:pt x="7177677" y="1670781"/>
                  <a:pt x="7182768" y="1665690"/>
                  <a:pt x="7189895" y="1665690"/>
                </a:cubicBezTo>
                <a:close/>
                <a:moveTo>
                  <a:pt x="6840681" y="1665682"/>
                </a:moveTo>
                <a:cubicBezTo>
                  <a:pt x="6869188" y="1665682"/>
                  <a:pt x="6890568" y="1688080"/>
                  <a:pt x="6890568" y="1714552"/>
                </a:cubicBezTo>
                <a:cubicBezTo>
                  <a:pt x="6890568" y="1742044"/>
                  <a:pt x="6868170" y="1763425"/>
                  <a:pt x="6840681" y="1763425"/>
                </a:cubicBezTo>
                <a:cubicBezTo>
                  <a:pt x="6813192" y="1763425"/>
                  <a:pt x="6790793" y="1741026"/>
                  <a:pt x="6790793" y="1714552"/>
                </a:cubicBezTo>
                <a:cubicBezTo>
                  <a:pt x="6790793" y="1687063"/>
                  <a:pt x="6813192" y="1665682"/>
                  <a:pt x="6840681" y="1665682"/>
                </a:cubicBezTo>
                <a:close/>
                <a:moveTo>
                  <a:pt x="4489879" y="1651438"/>
                </a:moveTo>
                <a:cubicBezTo>
                  <a:pt x="4494968" y="1651438"/>
                  <a:pt x="4500062" y="1656528"/>
                  <a:pt x="4500062" y="1661619"/>
                </a:cubicBezTo>
                <a:cubicBezTo>
                  <a:pt x="4500062" y="1666710"/>
                  <a:pt x="4495988" y="1671800"/>
                  <a:pt x="4489879" y="1671800"/>
                </a:cubicBezTo>
                <a:cubicBezTo>
                  <a:pt x="4484789" y="1671800"/>
                  <a:pt x="4479698" y="1667727"/>
                  <a:pt x="4479698" y="1661619"/>
                </a:cubicBezTo>
                <a:cubicBezTo>
                  <a:pt x="4479698" y="1656528"/>
                  <a:pt x="4483769" y="1651438"/>
                  <a:pt x="4489879" y="1651438"/>
                </a:cubicBezTo>
                <a:close/>
                <a:moveTo>
                  <a:pt x="4124356" y="1643267"/>
                </a:moveTo>
                <a:cubicBezTo>
                  <a:pt x="4130464" y="1643267"/>
                  <a:pt x="4135556" y="1648358"/>
                  <a:pt x="4135556" y="1654466"/>
                </a:cubicBezTo>
                <a:cubicBezTo>
                  <a:pt x="4135556" y="1660575"/>
                  <a:pt x="4130464" y="1665666"/>
                  <a:pt x="4124356" y="1665666"/>
                </a:cubicBezTo>
                <a:cubicBezTo>
                  <a:pt x="4118247" y="1665666"/>
                  <a:pt x="4113157" y="1660575"/>
                  <a:pt x="4113157" y="1654466"/>
                </a:cubicBezTo>
                <a:cubicBezTo>
                  <a:pt x="4113157" y="1648358"/>
                  <a:pt x="4118247" y="1643267"/>
                  <a:pt x="4124356" y="1643267"/>
                </a:cubicBezTo>
                <a:close/>
                <a:moveTo>
                  <a:pt x="1369383" y="1634128"/>
                </a:moveTo>
                <a:cubicBezTo>
                  <a:pt x="1378546" y="1634128"/>
                  <a:pt x="1384655" y="1641256"/>
                  <a:pt x="1384655" y="1649400"/>
                </a:cubicBezTo>
                <a:cubicBezTo>
                  <a:pt x="1384655" y="1657544"/>
                  <a:pt x="1377528" y="1664671"/>
                  <a:pt x="1369383" y="1664671"/>
                </a:cubicBezTo>
                <a:cubicBezTo>
                  <a:pt x="1361238" y="1664671"/>
                  <a:pt x="1354111" y="1657544"/>
                  <a:pt x="1354111" y="1649400"/>
                </a:cubicBezTo>
                <a:cubicBezTo>
                  <a:pt x="1354111" y="1641256"/>
                  <a:pt x="1361238" y="1634128"/>
                  <a:pt x="1369383" y="1634128"/>
                </a:cubicBezTo>
                <a:close/>
                <a:moveTo>
                  <a:pt x="9290270" y="1625987"/>
                </a:moveTo>
                <a:cubicBezTo>
                  <a:pt x="9293324" y="1625987"/>
                  <a:pt x="9295360" y="1628022"/>
                  <a:pt x="9295360" y="1631077"/>
                </a:cubicBezTo>
                <a:cubicBezTo>
                  <a:pt x="9295360" y="1634131"/>
                  <a:pt x="9293324" y="1636167"/>
                  <a:pt x="9290270" y="1636167"/>
                </a:cubicBezTo>
                <a:cubicBezTo>
                  <a:pt x="9287215" y="1636167"/>
                  <a:pt x="9285179" y="1634131"/>
                  <a:pt x="9285179" y="1631077"/>
                </a:cubicBezTo>
                <a:cubicBezTo>
                  <a:pt x="9285179" y="1628022"/>
                  <a:pt x="9287215" y="1625987"/>
                  <a:pt x="9290270" y="1625987"/>
                </a:cubicBezTo>
                <a:close/>
                <a:moveTo>
                  <a:pt x="1867190" y="1615780"/>
                </a:moveTo>
                <a:cubicBezTo>
                  <a:pt x="1874317" y="1615780"/>
                  <a:pt x="1879408" y="1620871"/>
                  <a:pt x="1879408" y="1627997"/>
                </a:cubicBezTo>
                <a:cubicBezTo>
                  <a:pt x="1879408" y="1635124"/>
                  <a:pt x="1874317" y="1640215"/>
                  <a:pt x="1867190" y="1640215"/>
                </a:cubicBezTo>
                <a:cubicBezTo>
                  <a:pt x="1860064" y="1640215"/>
                  <a:pt x="1854973" y="1635124"/>
                  <a:pt x="1854973" y="1627997"/>
                </a:cubicBezTo>
                <a:cubicBezTo>
                  <a:pt x="1854973" y="1621888"/>
                  <a:pt x="1860064" y="1615780"/>
                  <a:pt x="1867190" y="1615780"/>
                </a:cubicBezTo>
                <a:close/>
                <a:moveTo>
                  <a:pt x="1952765" y="1611732"/>
                </a:moveTo>
                <a:cubicBezTo>
                  <a:pt x="1970074" y="1611732"/>
                  <a:pt x="1985346" y="1627003"/>
                  <a:pt x="1985346" y="1644310"/>
                </a:cubicBezTo>
                <a:cubicBezTo>
                  <a:pt x="1985346" y="1662635"/>
                  <a:pt x="1971092" y="1676889"/>
                  <a:pt x="1952765" y="1676889"/>
                </a:cubicBezTo>
                <a:cubicBezTo>
                  <a:pt x="1934440" y="1676889"/>
                  <a:pt x="1920186" y="1662635"/>
                  <a:pt x="1920186" y="1644310"/>
                </a:cubicBezTo>
                <a:cubicBezTo>
                  <a:pt x="1920186" y="1625985"/>
                  <a:pt x="1934440" y="1611732"/>
                  <a:pt x="1952765" y="1611732"/>
                </a:cubicBezTo>
                <a:close/>
                <a:moveTo>
                  <a:pt x="7601213" y="1601545"/>
                </a:moveTo>
                <a:cubicBezTo>
                  <a:pt x="7607322" y="1601545"/>
                  <a:pt x="7612413" y="1606636"/>
                  <a:pt x="7612413" y="1612743"/>
                </a:cubicBezTo>
                <a:cubicBezTo>
                  <a:pt x="7612413" y="1618852"/>
                  <a:pt x="7607322" y="1623943"/>
                  <a:pt x="7601213" y="1623943"/>
                </a:cubicBezTo>
                <a:cubicBezTo>
                  <a:pt x="7595105" y="1623943"/>
                  <a:pt x="7590014" y="1618852"/>
                  <a:pt x="7590014" y="1612743"/>
                </a:cubicBezTo>
                <a:cubicBezTo>
                  <a:pt x="7590014" y="1606636"/>
                  <a:pt x="7595105" y="1601545"/>
                  <a:pt x="7601213" y="1601545"/>
                </a:cubicBezTo>
                <a:close/>
                <a:moveTo>
                  <a:pt x="4432839" y="1598471"/>
                </a:moveTo>
                <a:cubicBezTo>
                  <a:pt x="4443020" y="1598471"/>
                  <a:pt x="4450147" y="1606616"/>
                  <a:pt x="4450147" y="1615779"/>
                </a:cubicBezTo>
                <a:cubicBezTo>
                  <a:pt x="4450147" y="1624941"/>
                  <a:pt x="4443020" y="1633087"/>
                  <a:pt x="4432839" y="1633087"/>
                </a:cubicBezTo>
                <a:cubicBezTo>
                  <a:pt x="4423675" y="1633087"/>
                  <a:pt x="4415530" y="1625960"/>
                  <a:pt x="4415530" y="1615779"/>
                </a:cubicBezTo>
                <a:cubicBezTo>
                  <a:pt x="4415530" y="1606616"/>
                  <a:pt x="4422657" y="1598471"/>
                  <a:pt x="4432839" y="1598471"/>
                </a:cubicBezTo>
                <a:close/>
                <a:moveTo>
                  <a:pt x="8604059" y="1598470"/>
                </a:moveTo>
                <a:cubicBezTo>
                  <a:pt x="8616276" y="1598470"/>
                  <a:pt x="8627476" y="1608650"/>
                  <a:pt x="8627476" y="1621886"/>
                </a:cubicBezTo>
                <a:cubicBezTo>
                  <a:pt x="8627476" y="1634103"/>
                  <a:pt x="8617295" y="1645302"/>
                  <a:pt x="8604059" y="1645302"/>
                </a:cubicBezTo>
                <a:cubicBezTo>
                  <a:pt x="8590823" y="1645302"/>
                  <a:pt x="8580642" y="1635121"/>
                  <a:pt x="8580642" y="1621886"/>
                </a:cubicBezTo>
                <a:cubicBezTo>
                  <a:pt x="8580642" y="1608650"/>
                  <a:pt x="8590823" y="1598470"/>
                  <a:pt x="8604059" y="1598470"/>
                </a:cubicBezTo>
                <a:close/>
                <a:moveTo>
                  <a:pt x="970231" y="1592364"/>
                </a:moveTo>
                <a:cubicBezTo>
                  <a:pt x="979394" y="1592364"/>
                  <a:pt x="985503" y="1599491"/>
                  <a:pt x="985503" y="1607636"/>
                </a:cubicBezTo>
                <a:cubicBezTo>
                  <a:pt x="985503" y="1615781"/>
                  <a:pt x="978376" y="1622908"/>
                  <a:pt x="970231" y="1622908"/>
                </a:cubicBezTo>
                <a:cubicBezTo>
                  <a:pt x="962086" y="1622908"/>
                  <a:pt x="954959" y="1615781"/>
                  <a:pt x="954959" y="1607636"/>
                </a:cubicBezTo>
                <a:cubicBezTo>
                  <a:pt x="954959" y="1599491"/>
                  <a:pt x="962086" y="1592364"/>
                  <a:pt x="970231" y="1592364"/>
                </a:cubicBezTo>
                <a:close/>
                <a:moveTo>
                  <a:pt x="8077693" y="1588309"/>
                </a:moveTo>
                <a:cubicBezTo>
                  <a:pt x="8088892" y="1588309"/>
                  <a:pt x="8099073" y="1597471"/>
                  <a:pt x="8099073" y="1609690"/>
                </a:cubicBezTo>
                <a:cubicBezTo>
                  <a:pt x="8099073" y="1621906"/>
                  <a:pt x="8088892" y="1631068"/>
                  <a:pt x="8077693" y="1631068"/>
                </a:cubicBezTo>
                <a:cubicBezTo>
                  <a:pt x="8065475" y="1631068"/>
                  <a:pt x="8056312" y="1621906"/>
                  <a:pt x="8056312" y="1609690"/>
                </a:cubicBezTo>
                <a:cubicBezTo>
                  <a:pt x="8056312" y="1597471"/>
                  <a:pt x="8066493" y="1588309"/>
                  <a:pt x="8077693" y="1588309"/>
                </a:cubicBezTo>
                <a:close/>
                <a:moveTo>
                  <a:pt x="10993578" y="1587269"/>
                </a:moveTo>
                <a:cubicBezTo>
                  <a:pt x="10999687" y="1588288"/>
                  <a:pt x="11004777" y="1593379"/>
                  <a:pt x="11004777" y="1598469"/>
                </a:cubicBezTo>
                <a:cubicBezTo>
                  <a:pt x="11004777" y="1604577"/>
                  <a:pt x="10999687" y="1609668"/>
                  <a:pt x="10993578" y="1609668"/>
                </a:cubicBezTo>
                <a:cubicBezTo>
                  <a:pt x="10987469" y="1609668"/>
                  <a:pt x="10982378" y="1604577"/>
                  <a:pt x="10982378" y="1598469"/>
                </a:cubicBezTo>
                <a:cubicBezTo>
                  <a:pt x="10982378" y="1592360"/>
                  <a:pt x="10987469" y="1587269"/>
                  <a:pt x="10993578" y="1587269"/>
                </a:cubicBezTo>
                <a:close/>
                <a:moveTo>
                  <a:pt x="1053773" y="1581190"/>
                </a:moveTo>
                <a:cubicBezTo>
                  <a:pt x="1057845" y="1580171"/>
                  <a:pt x="1061918" y="1584246"/>
                  <a:pt x="1061918" y="1589335"/>
                </a:cubicBezTo>
                <a:cubicBezTo>
                  <a:pt x="1061918" y="1594424"/>
                  <a:pt x="1057845" y="1597478"/>
                  <a:pt x="1053773" y="1597478"/>
                </a:cubicBezTo>
                <a:cubicBezTo>
                  <a:pt x="1048682" y="1597478"/>
                  <a:pt x="1045628" y="1593408"/>
                  <a:pt x="1045628" y="1589335"/>
                </a:cubicBezTo>
                <a:cubicBezTo>
                  <a:pt x="1045628" y="1584246"/>
                  <a:pt x="1049700" y="1581190"/>
                  <a:pt x="1053773" y="1581190"/>
                </a:cubicBezTo>
                <a:close/>
                <a:moveTo>
                  <a:pt x="6563753" y="1579126"/>
                </a:moveTo>
                <a:cubicBezTo>
                  <a:pt x="6569861" y="1579126"/>
                  <a:pt x="6574952" y="1584217"/>
                  <a:pt x="6574952" y="1590325"/>
                </a:cubicBezTo>
                <a:cubicBezTo>
                  <a:pt x="6574952" y="1596434"/>
                  <a:pt x="6569861" y="1601524"/>
                  <a:pt x="6563753" y="1601524"/>
                </a:cubicBezTo>
                <a:cubicBezTo>
                  <a:pt x="6557644" y="1601524"/>
                  <a:pt x="6552553" y="1596434"/>
                  <a:pt x="6552553" y="1590325"/>
                </a:cubicBezTo>
                <a:cubicBezTo>
                  <a:pt x="6552553" y="1584217"/>
                  <a:pt x="6557644" y="1579126"/>
                  <a:pt x="6563753" y="1579126"/>
                </a:cubicBezTo>
                <a:close/>
                <a:moveTo>
                  <a:pt x="9187440" y="1578129"/>
                </a:moveTo>
                <a:cubicBezTo>
                  <a:pt x="9193548" y="1578129"/>
                  <a:pt x="9198639" y="1583220"/>
                  <a:pt x="9198639" y="1589328"/>
                </a:cubicBezTo>
                <a:cubicBezTo>
                  <a:pt x="9198639" y="1595436"/>
                  <a:pt x="9193548" y="1600526"/>
                  <a:pt x="9187440" y="1600526"/>
                </a:cubicBezTo>
                <a:cubicBezTo>
                  <a:pt x="9181331" y="1600526"/>
                  <a:pt x="9176240" y="1595436"/>
                  <a:pt x="9176240" y="1589328"/>
                </a:cubicBezTo>
                <a:cubicBezTo>
                  <a:pt x="9176240" y="1583220"/>
                  <a:pt x="9181331" y="1578129"/>
                  <a:pt x="9187440" y="1578129"/>
                </a:cubicBezTo>
                <a:close/>
                <a:moveTo>
                  <a:pt x="5811366" y="1539421"/>
                </a:moveTo>
                <a:cubicBezTo>
                  <a:pt x="5816457" y="1539421"/>
                  <a:pt x="5821547" y="1543493"/>
                  <a:pt x="5821547" y="1549602"/>
                </a:cubicBezTo>
                <a:cubicBezTo>
                  <a:pt x="5821547" y="1555711"/>
                  <a:pt x="5816457" y="1559783"/>
                  <a:pt x="5811366" y="1559783"/>
                </a:cubicBezTo>
                <a:cubicBezTo>
                  <a:pt x="5805258" y="1559783"/>
                  <a:pt x="5801185" y="1555711"/>
                  <a:pt x="5801185" y="1549602"/>
                </a:cubicBezTo>
                <a:cubicBezTo>
                  <a:pt x="5801185" y="1544512"/>
                  <a:pt x="5805258" y="1539421"/>
                  <a:pt x="5811366" y="1539421"/>
                </a:cubicBezTo>
                <a:close/>
                <a:moveTo>
                  <a:pt x="6556626" y="1510942"/>
                </a:moveTo>
                <a:cubicBezTo>
                  <a:pt x="6562734" y="1510942"/>
                  <a:pt x="6568843" y="1516032"/>
                  <a:pt x="6568843" y="1523160"/>
                </a:cubicBezTo>
                <a:cubicBezTo>
                  <a:pt x="6568843" y="1530285"/>
                  <a:pt x="6563752" y="1535375"/>
                  <a:pt x="6556626" y="1535375"/>
                </a:cubicBezTo>
                <a:cubicBezTo>
                  <a:pt x="6549499" y="1535375"/>
                  <a:pt x="6544408" y="1530285"/>
                  <a:pt x="6544408" y="1523160"/>
                </a:cubicBezTo>
                <a:cubicBezTo>
                  <a:pt x="6544408" y="1516032"/>
                  <a:pt x="6549499" y="1510942"/>
                  <a:pt x="6556626" y="1510942"/>
                </a:cubicBezTo>
                <a:close/>
                <a:moveTo>
                  <a:pt x="5064100" y="1507884"/>
                </a:moveTo>
                <a:cubicBezTo>
                  <a:pt x="5071226" y="1506866"/>
                  <a:pt x="5076314" y="1512975"/>
                  <a:pt x="5076314" y="1520102"/>
                </a:cubicBezTo>
                <a:cubicBezTo>
                  <a:pt x="5076314" y="1527228"/>
                  <a:pt x="5071226" y="1532317"/>
                  <a:pt x="5064100" y="1532317"/>
                </a:cubicBezTo>
                <a:cubicBezTo>
                  <a:pt x="5056975" y="1532317"/>
                  <a:pt x="5051886" y="1527228"/>
                  <a:pt x="5051886" y="1520102"/>
                </a:cubicBezTo>
                <a:cubicBezTo>
                  <a:pt x="5051886" y="1512975"/>
                  <a:pt x="5056975" y="1507884"/>
                  <a:pt x="5064100" y="1507884"/>
                </a:cubicBezTo>
                <a:close/>
                <a:moveTo>
                  <a:pt x="12045293" y="1495671"/>
                </a:moveTo>
                <a:cubicBezTo>
                  <a:pt x="12061582" y="1496689"/>
                  <a:pt x="12074818" y="1509924"/>
                  <a:pt x="12074818" y="1525195"/>
                </a:cubicBezTo>
                <a:cubicBezTo>
                  <a:pt x="12074818" y="1541483"/>
                  <a:pt x="12061582" y="1553701"/>
                  <a:pt x="12045293" y="1553701"/>
                </a:cubicBezTo>
                <a:cubicBezTo>
                  <a:pt x="12029003" y="1553701"/>
                  <a:pt x="12015767" y="1540465"/>
                  <a:pt x="12015767" y="1525195"/>
                </a:cubicBezTo>
                <a:cubicBezTo>
                  <a:pt x="12015767" y="1508906"/>
                  <a:pt x="12029003" y="1495671"/>
                  <a:pt x="12045293" y="1495671"/>
                </a:cubicBezTo>
                <a:close/>
                <a:moveTo>
                  <a:pt x="7198040" y="1482432"/>
                </a:moveTo>
                <a:cubicBezTo>
                  <a:pt x="7200076" y="1482432"/>
                  <a:pt x="7203130" y="1484468"/>
                  <a:pt x="7203130" y="1487523"/>
                </a:cubicBezTo>
                <a:cubicBezTo>
                  <a:pt x="7203130" y="1490577"/>
                  <a:pt x="7201094" y="1492613"/>
                  <a:pt x="7198040" y="1492613"/>
                </a:cubicBezTo>
                <a:cubicBezTo>
                  <a:pt x="7194985" y="1492613"/>
                  <a:pt x="7192949" y="1490577"/>
                  <a:pt x="7192949" y="1487523"/>
                </a:cubicBezTo>
                <a:cubicBezTo>
                  <a:pt x="7192949" y="1484468"/>
                  <a:pt x="7194985" y="1482432"/>
                  <a:pt x="7198040" y="1482432"/>
                </a:cubicBezTo>
                <a:close/>
                <a:moveTo>
                  <a:pt x="10018223" y="1481387"/>
                </a:moveTo>
                <a:cubicBezTo>
                  <a:pt x="10022296" y="1481387"/>
                  <a:pt x="10025350" y="1484441"/>
                  <a:pt x="10025350" y="1488514"/>
                </a:cubicBezTo>
                <a:cubicBezTo>
                  <a:pt x="10025350" y="1492586"/>
                  <a:pt x="10022296" y="1494622"/>
                  <a:pt x="10018223" y="1494622"/>
                </a:cubicBezTo>
                <a:cubicBezTo>
                  <a:pt x="10014150" y="1494622"/>
                  <a:pt x="10011096" y="1491568"/>
                  <a:pt x="10011096" y="1488514"/>
                </a:cubicBezTo>
                <a:cubicBezTo>
                  <a:pt x="10011096" y="1484441"/>
                  <a:pt x="10014150" y="1481387"/>
                  <a:pt x="10018223" y="1481387"/>
                </a:cubicBezTo>
                <a:close/>
                <a:moveTo>
                  <a:pt x="8393309" y="1477350"/>
                </a:moveTo>
                <a:cubicBezTo>
                  <a:pt x="8410616" y="1477350"/>
                  <a:pt x="8425888" y="1491603"/>
                  <a:pt x="8425888" y="1509928"/>
                </a:cubicBezTo>
                <a:cubicBezTo>
                  <a:pt x="8425888" y="1528253"/>
                  <a:pt x="8411635" y="1542506"/>
                  <a:pt x="8393309" y="1542506"/>
                </a:cubicBezTo>
                <a:cubicBezTo>
                  <a:pt x="8374982" y="1542506"/>
                  <a:pt x="8360729" y="1528253"/>
                  <a:pt x="8360729" y="1509928"/>
                </a:cubicBezTo>
                <a:cubicBezTo>
                  <a:pt x="8360729" y="1491603"/>
                  <a:pt x="8374982" y="1477350"/>
                  <a:pt x="8393309" y="1477350"/>
                </a:cubicBezTo>
                <a:close/>
                <a:moveTo>
                  <a:pt x="5908087" y="1476298"/>
                </a:moveTo>
                <a:cubicBezTo>
                  <a:pt x="5909106" y="1476298"/>
                  <a:pt x="5910123" y="1477315"/>
                  <a:pt x="5910123" y="1478334"/>
                </a:cubicBezTo>
                <a:cubicBezTo>
                  <a:pt x="5910123" y="1479351"/>
                  <a:pt x="5909106" y="1480369"/>
                  <a:pt x="5908087" y="1480369"/>
                </a:cubicBezTo>
                <a:cubicBezTo>
                  <a:pt x="5907069" y="1480369"/>
                  <a:pt x="5906050" y="1479351"/>
                  <a:pt x="5906050" y="1478334"/>
                </a:cubicBezTo>
                <a:cubicBezTo>
                  <a:pt x="5906050" y="1477315"/>
                  <a:pt x="5907069" y="1476298"/>
                  <a:pt x="5908087" y="1476298"/>
                </a:cubicBezTo>
                <a:close/>
                <a:moveTo>
                  <a:pt x="10401034" y="1474260"/>
                </a:moveTo>
                <a:cubicBezTo>
                  <a:pt x="10406124" y="1474260"/>
                  <a:pt x="10410197" y="1478333"/>
                  <a:pt x="10410197" y="1483423"/>
                </a:cubicBezTo>
                <a:cubicBezTo>
                  <a:pt x="10410197" y="1488514"/>
                  <a:pt x="10406124" y="1492586"/>
                  <a:pt x="10401034" y="1492586"/>
                </a:cubicBezTo>
                <a:cubicBezTo>
                  <a:pt x="10395943" y="1492586"/>
                  <a:pt x="10391871" y="1488514"/>
                  <a:pt x="10391871" y="1483423"/>
                </a:cubicBezTo>
                <a:cubicBezTo>
                  <a:pt x="10391871" y="1478333"/>
                  <a:pt x="10395943" y="1474260"/>
                  <a:pt x="10401034" y="1474260"/>
                </a:cubicBezTo>
                <a:close/>
                <a:moveTo>
                  <a:pt x="2631798" y="1469172"/>
                </a:moveTo>
                <a:cubicBezTo>
                  <a:pt x="2634852" y="1469172"/>
                  <a:pt x="2637906" y="1472227"/>
                  <a:pt x="2637906" y="1475281"/>
                </a:cubicBezTo>
                <a:cubicBezTo>
                  <a:pt x="2637906" y="1478335"/>
                  <a:pt x="2634852" y="1481390"/>
                  <a:pt x="2631798" y="1481390"/>
                </a:cubicBezTo>
                <a:cubicBezTo>
                  <a:pt x="2628743" y="1481390"/>
                  <a:pt x="2625688" y="1478335"/>
                  <a:pt x="2625688" y="1475281"/>
                </a:cubicBezTo>
                <a:cubicBezTo>
                  <a:pt x="2625688" y="1472227"/>
                  <a:pt x="2628743" y="1469172"/>
                  <a:pt x="2631798" y="1469172"/>
                </a:cubicBezTo>
                <a:close/>
                <a:moveTo>
                  <a:pt x="8095000" y="1469170"/>
                </a:moveTo>
                <a:cubicBezTo>
                  <a:pt x="8102127" y="1469170"/>
                  <a:pt x="8107217" y="1474261"/>
                  <a:pt x="8107217" y="1481388"/>
                </a:cubicBezTo>
                <a:cubicBezTo>
                  <a:pt x="8107217" y="1488514"/>
                  <a:pt x="8102127" y="1493605"/>
                  <a:pt x="8095000" y="1493605"/>
                </a:cubicBezTo>
                <a:cubicBezTo>
                  <a:pt x="8087874" y="1493605"/>
                  <a:pt x="8082783" y="1488514"/>
                  <a:pt x="8082783" y="1481388"/>
                </a:cubicBezTo>
                <a:cubicBezTo>
                  <a:pt x="8082783" y="1474261"/>
                  <a:pt x="8087874" y="1469170"/>
                  <a:pt x="8095000" y="1469170"/>
                </a:cubicBezTo>
                <a:close/>
                <a:moveTo>
                  <a:pt x="3408677" y="1462072"/>
                </a:moveTo>
                <a:cubicBezTo>
                  <a:pt x="3411731" y="1463090"/>
                  <a:pt x="3413767" y="1465126"/>
                  <a:pt x="3413767" y="1467163"/>
                </a:cubicBezTo>
                <a:cubicBezTo>
                  <a:pt x="3413767" y="1470216"/>
                  <a:pt x="3411731" y="1472253"/>
                  <a:pt x="3408677" y="1472253"/>
                </a:cubicBezTo>
                <a:cubicBezTo>
                  <a:pt x="3406640" y="1472253"/>
                  <a:pt x="3403585" y="1470216"/>
                  <a:pt x="3403585" y="1467163"/>
                </a:cubicBezTo>
                <a:cubicBezTo>
                  <a:pt x="3403585" y="1465126"/>
                  <a:pt x="3405620" y="1462072"/>
                  <a:pt x="3408677" y="1462072"/>
                </a:cubicBezTo>
                <a:close/>
                <a:moveTo>
                  <a:pt x="3686616" y="1449860"/>
                </a:moveTo>
                <a:cubicBezTo>
                  <a:pt x="3688652" y="1449860"/>
                  <a:pt x="3690689" y="1451898"/>
                  <a:pt x="3690689" y="1453933"/>
                </a:cubicBezTo>
                <a:cubicBezTo>
                  <a:pt x="3690689" y="1455970"/>
                  <a:pt x="3688652" y="1458006"/>
                  <a:pt x="3686616" y="1458006"/>
                </a:cubicBezTo>
                <a:cubicBezTo>
                  <a:pt x="3684581" y="1458006"/>
                  <a:pt x="3682544" y="1455970"/>
                  <a:pt x="3682544" y="1453933"/>
                </a:cubicBezTo>
                <a:cubicBezTo>
                  <a:pt x="3682544" y="1451898"/>
                  <a:pt x="3684581" y="1449860"/>
                  <a:pt x="3686616" y="1449860"/>
                </a:cubicBezTo>
                <a:close/>
                <a:moveTo>
                  <a:pt x="8790374" y="1447825"/>
                </a:moveTo>
                <a:cubicBezTo>
                  <a:pt x="8793428" y="1447825"/>
                  <a:pt x="8795464" y="1449862"/>
                  <a:pt x="8795464" y="1452917"/>
                </a:cubicBezTo>
                <a:cubicBezTo>
                  <a:pt x="8795464" y="1455971"/>
                  <a:pt x="8793428" y="1458007"/>
                  <a:pt x="8790374" y="1458007"/>
                </a:cubicBezTo>
                <a:cubicBezTo>
                  <a:pt x="8787319" y="1458007"/>
                  <a:pt x="8785283" y="1455971"/>
                  <a:pt x="8785283" y="1452917"/>
                </a:cubicBezTo>
                <a:cubicBezTo>
                  <a:pt x="8785283" y="1449862"/>
                  <a:pt x="8787319" y="1447825"/>
                  <a:pt x="8790374" y="1447825"/>
                </a:cubicBezTo>
                <a:close/>
                <a:moveTo>
                  <a:pt x="10691198" y="1418293"/>
                </a:moveTo>
                <a:cubicBezTo>
                  <a:pt x="10693235" y="1417275"/>
                  <a:pt x="10696288" y="1420331"/>
                  <a:pt x="10696288" y="1423383"/>
                </a:cubicBezTo>
                <a:cubicBezTo>
                  <a:pt x="10696288" y="1426441"/>
                  <a:pt x="10694252" y="1428476"/>
                  <a:pt x="10691198" y="1428476"/>
                </a:cubicBezTo>
                <a:cubicBezTo>
                  <a:pt x="10688144" y="1428476"/>
                  <a:pt x="10686107" y="1426441"/>
                  <a:pt x="10686107" y="1423383"/>
                </a:cubicBezTo>
                <a:cubicBezTo>
                  <a:pt x="10686107" y="1420331"/>
                  <a:pt x="10688144" y="1418293"/>
                  <a:pt x="10691198" y="1418293"/>
                </a:cubicBezTo>
                <a:close/>
                <a:moveTo>
                  <a:pt x="3349636" y="1409134"/>
                </a:moveTo>
                <a:cubicBezTo>
                  <a:pt x="3354729" y="1409134"/>
                  <a:pt x="3358800" y="1413204"/>
                  <a:pt x="3358800" y="1418293"/>
                </a:cubicBezTo>
                <a:cubicBezTo>
                  <a:pt x="3358800" y="1423387"/>
                  <a:pt x="3354729" y="1427460"/>
                  <a:pt x="3349636" y="1427460"/>
                </a:cubicBezTo>
                <a:cubicBezTo>
                  <a:pt x="3344546" y="1427460"/>
                  <a:pt x="3340474" y="1423387"/>
                  <a:pt x="3340474" y="1418293"/>
                </a:cubicBezTo>
                <a:cubicBezTo>
                  <a:pt x="3340474" y="1413204"/>
                  <a:pt x="3344546" y="1409134"/>
                  <a:pt x="3349636" y="1409134"/>
                </a:cubicBezTo>
                <a:close/>
                <a:moveTo>
                  <a:pt x="4588610" y="1397903"/>
                </a:moveTo>
                <a:cubicBezTo>
                  <a:pt x="4592683" y="1397903"/>
                  <a:pt x="4596755" y="1401976"/>
                  <a:pt x="4596755" y="1406048"/>
                </a:cubicBezTo>
                <a:cubicBezTo>
                  <a:pt x="4596755" y="1411139"/>
                  <a:pt x="4592683" y="1414193"/>
                  <a:pt x="4588610" y="1414193"/>
                </a:cubicBezTo>
                <a:cubicBezTo>
                  <a:pt x="4584538" y="1414193"/>
                  <a:pt x="4580466" y="1410120"/>
                  <a:pt x="4580466" y="1406048"/>
                </a:cubicBezTo>
                <a:cubicBezTo>
                  <a:pt x="4580466" y="1401976"/>
                  <a:pt x="4584538" y="1397903"/>
                  <a:pt x="4588610" y="1397903"/>
                </a:cubicBezTo>
                <a:close/>
                <a:moveTo>
                  <a:pt x="1814297" y="1390807"/>
                </a:moveTo>
                <a:cubicBezTo>
                  <a:pt x="1826514" y="1390807"/>
                  <a:pt x="1835677" y="1399971"/>
                  <a:pt x="1835677" y="1412190"/>
                </a:cubicBezTo>
                <a:cubicBezTo>
                  <a:pt x="1835677" y="1424404"/>
                  <a:pt x="1825497" y="1433570"/>
                  <a:pt x="1814297" y="1433570"/>
                </a:cubicBezTo>
                <a:cubicBezTo>
                  <a:pt x="1802080" y="1433570"/>
                  <a:pt x="1792917" y="1424404"/>
                  <a:pt x="1792917" y="1412190"/>
                </a:cubicBezTo>
                <a:cubicBezTo>
                  <a:pt x="1792917" y="1399971"/>
                  <a:pt x="1803098" y="1390807"/>
                  <a:pt x="1814297" y="1390807"/>
                </a:cubicBezTo>
                <a:close/>
                <a:moveTo>
                  <a:pt x="9676136" y="1389757"/>
                </a:moveTo>
                <a:cubicBezTo>
                  <a:pt x="9678172" y="1389757"/>
                  <a:pt x="9679190" y="1390775"/>
                  <a:pt x="9679190" y="1392811"/>
                </a:cubicBezTo>
                <a:cubicBezTo>
                  <a:pt x="9679190" y="1394848"/>
                  <a:pt x="9678172" y="1395866"/>
                  <a:pt x="9676136" y="1395866"/>
                </a:cubicBezTo>
                <a:cubicBezTo>
                  <a:pt x="9674099" y="1395866"/>
                  <a:pt x="9673081" y="1394848"/>
                  <a:pt x="9673081" y="1392811"/>
                </a:cubicBezTo>
                <a:cubicBezTo>
                  <a:pt x="9673081" y="1390775"/>
                  <a:pt x="9674099" y="1389757"/>
                  <a:pt x="9676136" y="1389757"/>
                </a:cubicBezTo>
                <a:close/>
                <a:moveTo>
                  <a:pt x="12015767" y="1375502"/>
                </a:moveTo>
                <a:cubicBezTo>
                  <a:pt x="12017804" y="1375502"/>
                  <a:pt x="12018821" y="1376520"/>
                  <a:pt x="12018821" y="1378556"/>
                </a:cubicBezTo>
                <a:cubicBezTo>
                  <a:pt x="12018821" y="1380593"/>
                  <a:pt x="12017804" y="1381611"/>
                  <a:pt x="12015767" y="1381611"/>
                </a:cubicBezTo>
                <a:cubicBezTo>
                  <a:pt x="12013731" y="1381611"/>
                  <a:pt x="12012713" y="1380593"/>
                  <a:pt x="12012713" y="1378556"/>
                </a:cubicBezTo>
                <a:cubicBezTo>
                  <a:pt x="12012713" y="1376520"/>
                  <a:pt x="12013731" y="1375502"/>
                  <a:pt x="12015767" y="1375502"/>
                </a:cubicBezTo>
                <a:close/>
                <a:moveTo>
                  <a:pt x="9431787" y="1368376"/>
                </a:moveTo>
                <a:cubicBezTo>
                  <a:pt x="9435859" y="1368376"/>
                  <a:pt x="9437896" y="1370412"/>
                  <a:pt x="9437896" y="1373467"/>
                </a:cubicBezTo>
                <a:cubicBezTo>
                  <a:pt x="9437896" y="1376521"/>
                  <a:pt x="9434841" y="1379575"/>
                  <a:pt x="9431787" y="1379575"/>
                </a:cubicBezTo>
                <a:cubicBezTo>
                  <a:pt x="9428732" y="1379575"/>
                  <a:pt x="9425678" y="1377539"/>
                  <a:pt x="9425678" y="1373467"/>
                </a:cubicBezTo>
                <a:cubicBezTo>
                  <a:pt x="9425678" y="1370412"/>
                  <a:pt x="9427714" y="1368376"/>
                  <a:pt x="9431787" y="1368376"/>
                </a:cubicBezTo>
                <a:close/>
                <a:moveTo>
                  <a:pt x="7596123" y="1359243"/>
                </a:moveTo>
                <a:cubicBezTo>
                  <a:pt x="7601213" y="1359243"/>
                  <a:pt x="7604268" y="1363316"/>
                  <a:pt x="7604268" y="1367389"/>
                </a:cubicBezTo>
                <a:cubicBezTo>
                  <a:pt x="7604268" y="1371462"/>
                  <a:pt x="7601213" y="1374515"/>
                  <a:pt x="7596123" y="1374515"/>
                </a:cubicBezTo>
                <a:cubicBezTo>
                  <a:pt x="7592051" y="1374515"/>
                  <a:pt x="7587978" y="1371462"/>
                  <a:pt x="7587978" y="1367389"/>
                </a:cubicBezTo>
                <a:cubicBezTo>
                  <a:pt x="7587978" y="1363316"/>
                  <a:pt x="7591032" y="1359243"/>
                  <a:pt x="7596123" y="1359243"/>
                </a:cubicBezTo>
                <a:close/>
                <a:moveTo>
                  <a:pt x="5364445" y="1346011"/>
                </a:moveTo>
                <a:cubicBezTo>
                  <a:pt x="5374621" y="1346011"/>
                  <a:pt x="5381754" y="1354157"/>
                  <a:pt x="5381754" y="1363320"/>
                </a:cubicBezTo>
                <a:cubicBezTo>
                  <a:pt x="5381754" y="1372483"/>
                  <a:pt x="5373604" y="1380628"/>
                  <a:pt x="5364445" y="1380628"/>
                </a:cubicBezTo>
                <a:cubicBezTo>
                  <a:pt x="5355285" y="1380628"/>
                  <a:pt x="5347139" y="1372483"/>
                  <a:pt x="5347139" y="1363320"/>
                </a:cubicBezTo>
                <a:cubicBezTo>
                  <a:pt x="5347139" y="1354157"/>
                  <a:pt x="5355285" y="1346011"/>
                  <a:pt x="5364445" y="1346011"/>
                </a:cubicBezTo>
                <a:close/>
                <a:moveTo>
                  <a:pt x="12059547" y="1314439"/>
                </a:moveTo>
                <a:cubicBezTo>
                  <a:pt x="12061582" y="1313421"/>
                  <a:pt x="12064637" y="1316475"/>
                  <a:pt x="12064637" y="1319529"/>
                </a:cubicBezTo>
                <a:cubicBezTo>
                  <a:pt x="12064637" y="1322585"/>
                  <a:pt x="12062601" y="1324620"/>
                  <a:pt x="12059547" y="1324620"/>
                </a:cubicBezTo>
                <a:cubicBezTo>
                  <a:pt x="12056492" y="1324620"/>
                  <a:pt x="12054456" y="1322585"/>
                  <a:pt x="12054456" y="1319529"/>
                </a:cubicBezTo>
                <a:cubicBezTo>
                  <a:pt x="12054456" y="1316475"/>
                  <a:pt x="12056492" y="1314439"/>
                  <a:pt x="12059547" y="1314439"/>
                </a:cubicBezTo>
                <a:close/>
                <a:moveTo>
                  <a:pt x="11131025" y="1300174"/>
                </a:moveTo>
                <a:cubicBezTo>
                  <a:pt x="11141206" y="1300174"/>
                  <a:pt x="11149350" y="1308319"/>
                  <a:pt x="11149350" y="1318500"/>
                </a:cubicBezTo>
                <a:cubicBezTo>
                  <a:pt x="11149350" y="1328682"/>
                  <a:pt x="11141206" y="1336827"/>
                  <a:pt x="11131025" y="1336827"/>
                </a:cubicBezTo>
                <a:cubicBezTo>
                  <a:pt x="11120843" y="1336827"/>
                  <a:pt x="11112698" y="1328682"/>
                  <a:pt x="11112698" y="1318500"/>
                </a:cubicBezTo>
                <a:cubicBezTo>
                  <a:pt x="11112698" y="1308319"/>
                  <a:pt x="11120843" y="1300174"/>
                  <a:pt x="11131025" y="1300174"/>
                </a:cubicBezTo>
                <a:close/>
                <a:moveTo>
                  <a:pt x="8098055" y="1297139"/>
                </a:moveTo>
                <a:cubicBezTo>
                  <a:pt x="8118417" y="1297139"/>
                  <a:pt x="8133689" y="1313430"/>
                  <a:pt x="8133689" y="1332775"/>
                </a:cubicBezTo>
                <a:cubicBezTo>
                  <a:pt x="8133689" y="1352120"/>
                  <a:pt x="8117399" y="1368410"/>
                  <a:pt x="8098055" y="1368410"/>
                </a:cubicBezTo>
                <a:cubicBezTo>
                  <a:pt x="8078711" y="1368410"/>
                  <a:pt x="8062421" y="1352120"/>
                  <a:pt x="8062421" y="1332775"/>
                </a:cubicBezTo>
                <a:cubicBezTo>
                  <a:pt x="8062421" y="1313430"/>
                  <a:pt x="8078711" y="1297139"/>
                  <a:pt x="8098055" y="1297139"/>
                </a:cubicBezTo>
                <a:close/>
                <a:moveTo>
                  <a:pt x="5691230" y="1264529"/>
                </a:moveTo>
                <a:cubicBezTo>
                  <a:pt x="5697339" y="1264529"/>
                  <a:pt x="5701411" y="1269620"/>
                  <a:pt x="5701411" y="1274710"/>
                </a:cubicBezTo>
                <a:cubicBezTo>
                  <a:pt x="5701411" y="1279800"/>
                  <a:pt x="5697339" y="1284890"/>
                  <a:pt x="5691230" y="1284890"/>
                </a:cubicBezTo>
                <a:cubicBezTo>
                  <a:pt x="5685122" y="1284890"/>
                  <a:pt x="5681049" y="1280818"/>
                  <a:pt x="5681049" y="1274710"/>
                </a:cubicBezTo>
                <a:cubicBezTo>
                  <a:pt x="5681049" y="1268601"/>
                  <a:pt x="5685122" y="1264529"/>
                  <a:pt x="5691230" y="1264529"/>
                </a:cubicBezTo>
                <a:close/>
                <a:moveTo>
                  <a:pt x="10805227" y="1263541"/>
                </a:moveTo>
                <a:cubicBezTo>
                  <a:pt x="10812353" y="1264560"/>
                  <a:pt x="10818462" y="1269650"/>
                  <a:pt x="10818462" y="1276776"/>
                </a:cubicBezTo>
                <a:cubicBezTo>
                  <a:pt x="10818462" y="1283903"/>
                  <a:pt x="10812353" y="1290011"/>
                  <a:pt x="10805227" y="1290011"/>
                </a:cubicBezTo>
                <a:cubicBezTo>
                  <a:pt x="10798099" y="1290011"/>
                  <a:pt x="10791991" y="1283903"/>
                  <a:pt x="10791991" y="1276776"/>
                </a:cubicBezTo>
                <a:cubicBezTo>
                  <a:pt x="10791991" y="1269650"/>
                  <a:pt x="10798099" y="1263541"/>
                  <a:pt x="10805227" y="1263541"/>
                </a:cubicBezTo>
                <a:close/>
                <a:moveTo>
                  <a:pt x="298292" y="1260468"/>
                </a:moveTo>
                <a:cubicBezTo>
                  <a:pt x="359379" y="1259450"/>
                  <a:pt x="408248" y="1308318"/>
                  <a:pt x="408248" y="1369407"/>
                </a:cubicBezTo>
                <a:cubicBezTo>
                  <a:pt x="408248" y="1429477"/>
                  <a:pt x="359379" y="1478349"/>
                  <a:pt x="298292" y="1478349"/>
                </a:cubicBezTo>
                <a:cubicBezTo>
                  <a:pt x="237206" y="1478349"/>
                  <a:pt x="188336" y="1429477"/>
                  <a:pt x="188336" y="1369407"/>
                </a:cubicBezTo>
                <a:cubicBezTo>
                  <a:pt x="188336" y="1309336"/>
                  <a:pt x="237206" y="1260468"/>
                  <a:pt x="298292" y="1260468"/>
                </a:cubicBezTo>
                <a:close/>
                <a:moveTo>
                  <a:pt x="11437477" y="1252334"/>
                </a:moveTo>
                <a:cubicBezTo>
                  <a:pt x="11449694" y="1252334"/>
                  <a:pt x="11459875" y="1262515"/>
                  <a:pt x="11459875" y="1274732"/>
                </a:cubicBezTo>
                <a:cubicBezTo>
                  <a:pt x="11459875" y="1286949"/>
                  <a:pt x="11449694" y="1297131"/>
                  <a:pt x="11437477" y="1297131"/>
                </a:cubicBezTo>
                <a:cubicBezTo>
                  <a:pt x="11425259" y="1297131"/>
                  <a:pt x="11415078" y="1286949"/>
                  <a:pt x="11415078" y="1274732"/>
                </a:cubicBezTo>
                <a:cubicBezTo>
                  <a:pt x="11415078" y="1262515"/>
                  <a:pt x="11425259" y="1252334"/>
                  <a:pt x="11437477" y="1252334"/>
                </a:cubicBezTo>
                <a:close/>
                <a:moveTo>
                  <a:pt x="3814846" y="1200388"/>
                </a:moveTo>
                <a:cubicBezTo>
                  <a:pt x="3816882" y="1200388"/>
                  <a:pt x="3818919" y="1202424"/>
                  <a:pt x="3818919" y="1204460"/>
                </a:cubicBezTo>
                <a:cubicBezTo>
                  <a:pt x="3818919" y="1206497"/>
                  <a:pt x="3816882" y="1208533"/>
                  <a:pt x="3814846" y="1208533"/>
                </a:cubicBezTo>
                <a:cubicBezTo>
                  <a:pt x="3812808" y="1208533"/>
                  <a:pt x="3810773" y="1206497"/>
                  <a:pt x="3810773" y="1204460"/>
                </a:cubicBezTo>
                <a:cubicBezTo>
                  <a:pt x="3810773" y="1202424"/>
                  <a:pt x="3812808" y="1200388"/>
                  <a:pt x="3814846" y="1200388"/>
                </a:cubicBezTo>
                <a:close/>
                <a:moveTo>
                  <a:pt x="9736204" y="1192272"/>
                </a:moveTo>
                <a:cubicBezTo>
                  <a:pt x="9755548" y="1192272"/>
                  <a:pt x="9771838" y="1208561"/>
                  <a:pt x="9771838" y="1227907"/>
                </a:cubicBezTo>
                <a:cubicBezTo>
                  <a:pt x="9771838" y="1248270"/>
                  <a:pt x="9755548" y="1263541"/>
                  <a:pt x="9736204" y="1263541"/>
                </a:cubicBezTo>
                <a:cubicBezTo>
                  <a:pt x="9715842" y="1263541"/>
                  <a:pt x="9699552" y="1247252"/>
                  <a:pt x="9699552" y="1227907"/>
                </a:cubicBezTo>
                <a:cubicBezTo>
                  <a:pt x="9699552" y="1208561"/>
                  <a:pt x="9715842" y="1192272"/>
                  <a:pt x="9736204" y="1192272"/>
                </a:cubicBezTo>
                <a:close/>
                <a:moveTo>
                  <a:pt x="10679998" y="1188190"/>
                </a:moveTo>
                <a:cubicBezTo>
                  <a:pt x="10684071" y="1187171"/>
                  <a:pt x="10687125" y="1191245"/>
                  <a:pt x="10687125" y="1195319"/>
                </a:cubicBezTo>
                <a:cubicBezTo>
                  <a:pt x="10687125" y="1199389"/>
                  <a:pt x="10684071" y="1202445"/>
                  <a:pt x="10679998" y="1202445"/>
                </a:cubicBezTo>
                <a:cubicBezTo>
                  <a:pt x="10675926" y="1202445"/>
                  <a:pt x="10672872" y="1199389"/>
                  <a:pt x="10672872" y="1195319"/>
                </a:cubicBezTo>
                <a:cubicBezTo>
                  <a:pt x="10672872" y="1191245"/>
                  <a:pt x="10675926" y="1188190"/>
                  <a:pt x="10679998" y="1188190"/>
                </a:cubicBezTo>
                <a:close/>
                <a:moveTo>
                  <a:pt x="1609646" y="1183104"/>
                </a:moveTo>
                <a:cubicBezTo>
                  <a:pt x="1612699" y="1184122"/>
                  <a:pt x="1614735" y="1186156"/>
                  <a:pt x="1614735" y="1188193"/>
                </a:cubicBezTo>
                <a:cubicBezTo>
                  <a:pt x="1614735" y="1191247"/>
                  <a:pt x="1612699" y="1193283"/>
                  <a:pt x="1609646" y="1193283"/>
                </a:cubicBezTo>
                <a:cubicBezTo>
                  <a:pt x="1606590" y="1193283"/>
                  <a:pt x="1604554" y="1191247"/>
                  <a:pt x="1604554" y="1188193"/>
                </a:cubicBezTo>
                <a:cubicBezTo>
                  <a:pt x="1604554" y="1185139"/>
                  <a:pt x="1606590" y="1183104"/>
                  <a:pt x="1609646" y="1183104"/>
                </a:cubicBezTo>
                <a:close/>
                <a:moveTo>
                  <a:pt x="8997051" y="1183079"/>
                </a:moveTo>
                <a:cubicBezTo>
                  <a:pt x="9001123" y="1183079"/>
                  <a:pt x="9006214" y="1187151"/>
                  <a:pt x="9006214" y="1192241"/>
                </a:cubicBezTo>
                <a:cubicBezTo>
                  <a:pt x="9006214" y="1197332"/>
                  <a:pt x="9002142" y="1201404"/>
                  <a:pt x="8997051" y="1201404"/>
                </a:cubicBezTo>
                <a:cubicBezTo>
                  <a:pt x="8991961" y="1201404"/>
                  <a:pt x="8987888" y="1197332"/>
                  <a:pt x="8987888" y="1192241"/>
                </a:cubicBezTo>
                <a:cubicBezTo>
                  <a:pt x="8987888" y="1187151"/>
                  <a:pt x="8991961" y="1183079"/>
                  <a:pt x="8997051" y="1183079"/>
                </a:cubicBezTo>
                <a:close/>
                <a:moveTo>
                  <a:pt x="2764214" y="1173943"/>
                </a:moveTo>
                <a:cubicBezTo>
                  <a:pt x="2769305" y="1173943"/>
                  <a:pt x="2772359" y="1178017"/>
                  <a:pt x="2772359" y="1182089"/>
                </a:cubicBezTo>
                <a:cubicBezTo>
                  <a:pt x="2772359" y="1186161"/>
                  <a:pt x="2769305" y="1190233"/>
                  <a:pt x="2764214" y="1190233"/>
                </a:cubicBezTo>
                <a:cubicBezTo>
                  <a:pt x="2760140" y="1190233"/>
                  <a:pt x="2756067" y="1187179"/>
                  <a:pt x="2756067" y="1182089"/>
                </a:cubicBezTo>
                <a:cubicBezTo>
                  <a:pt x="2756067" y="1178017"/>
                  <a:pt x="2759123" y="1173943"/>
                  <a:pt x="2764214" y="1173943"/>
                </a:cubicBezTo>
                <a:close/>
                <a:moveTo>
                  <a:pt x="2648148" y="1159690"/>
                </a:moveTo>
                <a:cubicBezTo>
                  <a:pt x="2652222" y="1158672"/>
                  <a:pt x="2656293" y="1162744"/>
                  <a:pt x="2656293" y="1167833"/>
                </a:cubicBezTo>
                <a:cubicBezTo>
                  <a:pt x="2656293" y="1172925"/>
                  <a:pt x="2652222" y="1175980"/>
                  <a:pt x="2648148" y="1175980"/>
                </a:cubicBezTo>
                <a:cubicBezTo>
                  <a:pt x="2643058" y="1175980"/>
                  <a:pt x="2640003" y="1171906"/>
                  <a:pt x="2640003" y="1167833"/>
                </a:cubicBezTo>
                <a:cubicBezTo>
                  <a:pt x="2640003" y="1162744"/>
                  <a:pt x="2644077" y="1159690"/>
                  <a:pt x="2648148" y="1159690"/>
                </a:cubicBezTo>
                <a:close/>
                <a:moveTo>
                  <a:pt x="4093873" y="1127106"/>
                </a:moveTo>
                <a:cubicBezTo>
                  <a:pt x="4101181" y="1127106"/>
                  <a:pt x="4107107" y="1133027"/>
                  <a:pt x="4107107" y="1140346"/>
                </a:cubicBezTo>
                <a:cubicBezTo>
                  <a:pt x="4107107" y="1147653"/>
                  <a:pt x="4101181" y="1153581"/>
                  <a:pt x="4093873" y="1153581"/>
                </a:cubicBezTo>
                <a:cubicBezTo>
                  <a:pt x="4086562" y="1153581"/>
                  <a:pt x="4080636" y="1147653"/>
                  <a:pt x="4080636" y="1140346"/>
                </a:cubicBezTo>
                <a:cubicBezTo>
                  <a:pt x="4080636" y="1133027"/>
                  <a:pt x="4086562" y="1127106"/>
                  <a:pt x="4093873" y="1127106"/>
                </a:cubicBezTo>
                <a:close/>
                <a:moveTo>
                  <a:pt x="4586598" y="1109799"/>
                </a:moveTo>
                <a:cubicBezTo>
                  <a:pt x="4588638" y="1109799"/>
                  <a:pt x="4590671" y="1111835"/>
                  <a:pt x="4590671" y="1113871"/>
                </a:cubicBezTo>
                <a:cubicBezTo>
                  <a:pt x="4590671" y="1115907"/>
                  <a:pt x="4588638" y="1117944"/>
                  <a:pt x="4586598" y="1117944"/>
                </a:cubicBezTo>
                <a:cubicBezTo>
                  <a:pt x="4584560" y="1117944"/>
                  <a:pt x="4582523" y="1115907"/>
                  <a:pt x="4582523" y="1113871"/>
                </a:cubicBezTo>
                <a:cubicBezTo>
                  <a:pt x="4582523" y="1111835"/>
                  <a:pt x="4584560" y="1109799"/>
                  <a:pt x="4586598" y="1109799"/>
                </a:cubicBezTo>
                <a:close/>
                <a:moveTo>
                  <a:pt x="7513655" y="1097557"/>
                </a:moveTo>
                <a:cubicBezTo>
                  <a:pt x="7514673" y="1097557"/>
                  <a:pt x="7515692" y="1098575"/>
                  <a:pt x="7515692" y="1099593"/>
                </a:cubicBezTo>
                <a:cubicBezTo>
                  <a:pt x="7515692" y="1100612"/>
                  <a:pt x="7514673" y="1101630"/>
                  <a:pt x="7513655" y="1101630"/>
                </a:cubicBezTo>
                <a:cubicBezTo>
                  <a:pt x="7512637" y="1101630"/>
                  <a:pt x="7511619" y="1100612"/>
                  <a:pt x="7511619" y="1099593"/>
                </a:cubicBezTo>
                <a:cubicBezTo>
                  <a:pt x="7511619" y="1098575"/>
                  <a:pt x="7512637" y="1097557"/>
                  <a:pt x="7513655" y="1097557"/>
                </a:cubicBezTo>
                <a:close/>
                <a:moveTo>
                  <a:pt x="3753810" y="1095550"/>
                </a:moveTo>
                <a:cubicBezTo>
                  <a:pt x="3766026" y="1095550"/>
                  <a:pt x="3776207" y="1105731"/>
                  <a:pt x="3776207" y="1117946"/>
                </a:cubicBezTo>
                <a:cubicBezTo>
                  <a:pt x="3776207" y="1130164"/>
                  <a:pt x="3766026" y="1140347"/>
                  <a:pt x="3753810" y="1140347"/>
                </a:cubicBezTo>
                <a:cubicBezTo>
                  <a:pt x="3741592" y="1140347"/>
                  <a:pt x="3731412" y="1130164"/>
                  <a:pt x="3731412" y="1117946"/>
                </a:cubicBezTo>
                <a:cubicBezTo>
                  <a:pt x="3731412" y="1105731"/>
                  <a:pt x="3741592" y="1095550"/>
                  <a:pt x="3753810" y="1095550"/>
                </a:cubicBezTo>
                <a:close/>
                <a:moveTo>
                  <a:pt x="4764761" y="1095542"/>
                </a:moveTo>
                <a:cubicBezTo>
                  <a:pt x="4770871" y="1094525"/>
                  <a:pt x="4774946" y="1099616"/>
                  <a:pt x="4774946" y="1105725"/>
                </a:cubicBezTo>
                <a:cubicBezTo>
                  <a:pt x="4774946" y="1111831"/>
                  <a:pt x="4769852" y="1115903"/>
                  <a:pt x="4764761" y="1115903"/>
                </a:cubicBezTo>
                <a:cubicBezTo>
                  <a:pt x="4758654" y="1115903"/>
                  <a:pt x="4754580" y="1110815"/>
                  <a:pt x="4754580" y="1105725"/>
                </a:cubicBezTo>
                <a:cubicBezTo>
                  <a:pt x="4754580" y="1099616"/>
                  <a:pt x="4759672" y="1095542"/>
                  <a:pt x="4764761" y="1095542"/>
                </a:cubicBezTo>
                <a:close/>
                <a:moveTo>
                  <a:pt x="10431577" y="1092497"/>
                </a:moveTo>
                <a:cubicBezTo>
                  <a:pt x="10442776" y="1092497"/>
                  <a:pt x="10452957" y="1101657"/>
                  <a:pt x="10452957" y="1113876"/>
                </a:cubicBezTo>
                <a:cubicBezTo>
                  <a:pt x="10452957" y="1126092"/>
                  <a:pt x="10442776" y="1135254"/>
                  <a:pt x="10431577" y="1135254"/>
                </a:cubicBezTo>
                <a:cubicBezTo>
                  <a:pt x="10419360" y="1135254"/>
                  <a:pt x="10410197" y="1126092"/>
                  <a:pt x="10410197" y="1113876"/>
                </a:cubicBezTo>
                <a:cubicBezTo>
                  <a:pt x="10410197" y="1101657"/>
                  <a:pt x="10419360" y="1092497"/>
                  <a:pt x="10431577" y="1092497"/>
                </a:cubicBezTo>
                <a:close/>
                <a:moveTo>
                  <a:pt x="9323867" y="1089437"/>
                </a:moveTo>
                <a:cubicBezTo>
                  <a:pt x="9329976" y="1089437"/>
                  <a:pt x="9336084" y="1094529"/>
                  <a:pt x="9336084" y="1101655"/>
                </a:cubicBezTo>
                <a:cubicBezTo>
                  <a:pt x="9336084" y="1108781"/>
                  <a:pt x="9330993" y="1113872"/>
                  <a:pt x="9323867" y="1113872"/>
                </a:cubicBezTo>
                <a:cubicBezTo>
                  <a:pt x="9316740" y="1113872"/>
                  <a:pt x="9311649" y="1108781"/>
                  <a:pt x="9311649" y="1101655"/>
                </a:cubicBezTo>
                <a:cubicBezTo>
                  <a:pt x="9311649" y="1095547"/>
                  <a:pt x="9316740" y="1089437"/>
                  <a:pt x="9323867" y="1089437"/>
                </a:cubicBezTo>
                <a:close/>
                <a:moveTo>
                  <a:pt x="10601604" y="1085369"/>
                </a:moveTo>
                <a:cubicBezTo>
                  <a:pt x="10616876" y="1084351"/>
                  <a:pt x="10627057" y="1095550"/>
                  <a:pt x="10627057" y="1109804"/>
                </a:cubicBezTo>
                <a:cubicBezTo>
                  <a:pt x="10627057" y="1123038"/>
                  <a:pt x="10615857" y="1134235"/>
                  <a:pt x="10601604" y="1134235"/>
                </a:cubicBezTo>
                <a:cubicBezTo>
                  <a:pt x="10588368" y="1134235"/>
                  <a:pt x="10577169" y="1123038"/>
                  <a:pt x="10577169" y="1109804"/>
                </a:cubicBezTo>
                <a:cubicBezTo>
                  <a:pt x="10577169" y="1096569"/>
                  <a:pt x="10588368" y="1085369"/>
                  <a:pt x="10601604" y="1085369"/>
                </a:cubicBezTo>
                <a:close/>
                <a:moveTo>
                  <a:pt x="2304983" y="1076179"/>
                </a:moveTo>
                <a:cubicBezTo>
                  <a:pt x="2313128" y="1077197"/>
                  <a:pt x="2319236" y="1083306"/>
                  <a:pt x="2319236" y="1090433"/>
                </a:cubicBezTo>
                <a:cubicBezTo>
                  <a:pt x="2319236" y="1098577"/>
                  <a:pt x="2313128" y="1104686"/>
                  <a:pt x="2304983" y="1104686"/>
                </a:cubicBezTo>
                <a:cubicBezTo>
                  <a:pt x="2296839" y="1104686"/>
                  <a:pt x="2290730" y="1098577"/>
                  <a:pt x="2290730" y="1090433"/>
                </a:cubicBezTo>
                <a:cubicBezTo>
                  <a:pt x="2290730" y="1082287"/>
                  <a:pt x="2296839" y="1076179"/>
                  <a:pt x="2304983" y="1076179"/>
                </a:cubicBezTo>
                <a:close/>
                <a:moveTo>
                  <a:pt x="6644184" y="1061950"/>
                </a:moveTo>
                <a:cubicBezTo>
                  <a:pt x="6654365" y="1062968"/>
                  <a:pt x="6662511" y="1070095"/>
                  <a:pt x="6662511" y="1080276"/>
                </a:cubicBezTo>
                <a:cubicBezTo>
                  <a:pt x="6662511" y="1090458"/>
                  <a:pt x="6654365" y="1098602"/>
                  <a:pt x="6644184" y="1098602"/>
                </a:cubicBezTo>
                <a:cubicBezTo>
                  <a:pt x="6634003" y="1098602"/>
                  <a:pt x="6625858" y="1090458"/>
                  <a:pt x="6625858" y="1080276"/>
                </a:cubicBezTo>
                <a:cubicBezTo>
                  <a:pt x="6625858" y="1070095"/>
                  <a:pt x="6634003" y="1061950"/>
                  <a:pt x="6644184" y="1061950"/>
                </a:cubicBezTo>
                <a:close/>
                <a:moveTo>
                  <a:pt x="5034577" y="1060935"/>
                </a:moveTo>
                <a:cubicBezTo>
                  <a:pt x="5043736" y="1060935"/>
                  <a:pt x="5050867" y="1068061"/>
                  <a:pt x="5050867" y="1077224"/>
                </a:cubicBezTo>
                <a:cubicBezTo>
                  <a:pt x="5050867" y="1086387"/>
                  <a:pt x="5043736" y="1093513"/>
                  <a:pt x="5034577" y="1093513"/>
                </a:cubicBezTo>
                <a:cubicBezTo>
                  <a:pt x="5025416" y="1093513"/>
                  <a:pt x="5018293" y="1086387"/>
                  <a:pt x="5018293" y="1077224"/>
                </a:cubicBezTo>
                <a:cubicBezTo>
                  <a:pt x="5018293" y="1068061"/>
                  <a:pt x="5025416" y="1060935"/>
                  <a:pt x="5034577" y="1060935"/>
                </a:cubicBezTo>
                <a:close/>
                <a:moveTo>
                  <a:pt x="4292388" y="1051765"/>
                </a:moveTo>
                <a:cubicBezTo>
                  <a:pt x="4297476" y="1051765"/>
                  <a:pt x="4302574" y="1056856"/>
                  <a:pt x="4302574" y="1061946"/>
                </a:cubicBezTo>
                <a:cubicBezTo>
                  <a:pt x="4302574" y="1068055"/>
                  <a:pt x="4297476" y="1072127"/>
                  <a:pt x="4292388" y="1072127"/>
                </a:cubicBezTo>
                <a:cubicBezTo>
                  <a:pt x="4286289" y="1072127"/>
                  <a:pt x="4282213" y="1068055"/>
                  <a:pt x="4282213" y="1061946"/>
                </a:cubicBezTo>
                <a:cubicBezTo>
                  <a:pt x="4282213" y="1055838"/>
                  <a:pt x="4287298" y="1051765"/>
                  <a:pt x="4292388" y="1051765"/>
                </a:cubicBezTo>
                <a:close/>
                <a:moveTo>
                  <a:pt x="7710152" y="1027306"/>
                </a:moveTo>
                <a:cubicBezTo>
                  <a:pt x="7715242" y="1028324"/>
                  <a:pt x="7719315" y="1031378"/>
                  <a:pt x="7719315" y="1036469"/>
                </a:cubicBezTo>
                <a:cubicBezTo>
                  <a:pt x="7719315" y="1041561"/>
                  <a:pt x="7715242" y="1045633"/>
                  <a:pt x="7710152" y="1045633"/>
                </a:cubicBezTo>
                <a:cubicBezTo>
                  <a:pt x="7705061" y="1045633"/>
                  <a:pt x="7700989" y="1041561"/>
                  <a:pt x="7700989" y="1036469"/>
                </a:cubicBezTo>
                <a:cubicBezTo>
                  <a:pt x="7700989" y="1031378"/>
                  <a:pt x="7705061" y="1027306"/>
                  <a:pt x="7710152" y="1027306"/>
                </a:cubicBezTo>
                <a:close/>
                <a:moveTo>
                  <a:pt x="1374422" y="1019163"/>
                </a:moveTo>
                <a:cubicBezTo>
                  <a:pt x="1376458" y="1019163"/>
                  <a:pt x="1379512" y="1022217"/>
                  <a:pt x="1379512" y="1024254"/>
                </a:cubicBezTo>
                <a:cubicBezTo>
                  <a:pt x="1379512" y="1027308"/>
                  <a:pt x="1377476" y="1029344"/>
                  <a:pt x="1374422" y="1029344"/>
                </a:cubicBezTo>
                <a:cubicBezTo>
                  <a:pt x="1371367" y="1029344"/>
                  <a:pt x="1369331" y="1027308"/>
                  <a:pt x="1369331" y="1024254"/>
                </a:cubicBezTo>
                <a:cubicBezTo>
                  <a:pt x="1369331" y="1021199"/>
                  <a:pt x="1371367" y="1019163"/>
                  <a:pt x="1374422" y="1019163"/>
                </a:cubicBezTo>
                <a:close/>
                <a:moveTo>
                  <a:pt x="1313392" y="992716"/>
                </a:moveTo>
                <a:cubicBezTo>
                  <a:pt x="1326627" y="992716"/>
                  <a:pt x="1335789" y="1002897"/>
                  <a:pt x="1335789" y="1015116"/>
                </a:cubicBezTo>
                <a:cubicBezTo>
                  <a:pt x="1335789" y="1027333"/>
                  <a:pt x="1325608" y="1037514"/>
                  <a:pt x="1313392" y="1037514"/>
                </a:cubicBezTo>
                <a:cubicBezTo>
                  <a:pt x="1301174" y="1037514"/>
                  <a:pt x="1290993" y="1027333"/>
                  <a:pt x="1290993" y="1015116"/>
                </a:cubicBezTo>
                <a:cubicBezTo>
                  <a:pt x="1290993" y="1002897"/>
                  <a:pt x="1301174" y="992716"/>
                  <a:pt x="1313392" y="992716"/>
                </a:cubicBezTo>
                <a:close/>
                <a:moveTo>
                  <a:pt x="5232076" y="980492"/>
                </a:moveTo>
                <a:cubicBezTo>
                  <a:pt x="5237160" y="980492"/>
                  <a:pt x="5241226" y="984565"/>
                  <a:pt x="5241226" y="989655"/>
                </a:cubicBezTo>
                <a:cubicBezTo>
                  <a:pt x="5241226" y="994746"/>
                  <a:pt x="5237160" y="998818"/>
                  <a:pt x="5232076" y="998818"/>
                </a:cubicBezTo>
                <a:cubicBezTo>
                  <a:pt x="5226985" y="998818"/>
                  <a:pt x="5222909" y="994746"/>
                  <a:pt x="5222909" y="989655"/>
                </a:cubicBezTo>
                <a:cubicBezTo>
                  <a:pt x="5222909" y="984565"/>
                  <a:pt x="5226985" y="980492"/>
                  <a:pt x="5232076" y="980492"/>
                </a:cubicBezTo>
                <a:close/>
                <a:moveTo>
                  <a:pt x="7707098" y="969283"/>
                </a:moveTo>
                <a:cubicBezTo>
                  <a:pt x="7719315" y="969283"/>
                  <a:pt x="7729496" y="979464"/>
                  <a:pt x="7729496" y="991681"/>
                </a:cubicBezTo>
                <a:cubicBezTo>
                  <a:pt x="7729496" y="1003898"/>
                  <a:pt x="7719315" y="1014079"/>
                  <a:pt x="7707098" y="1014079"/>
                </a:cubicBezTo>
                <a:cubicBezTo>
                  <a:pt x="7694880" y="1014079"/>
                  <a:pt x="7684699" y="1003898"/>
                  <a:pt x="7684699" y="991681"/>
                </a:cubicBezTo>
                <a:cubicBezTo>
                  <a:pt x="7684699" y="979464"/>
                  <a:pt x="7694880" y="969283"/>
                  <a:pt x="7707098" y="969283"/>
                </a:cubicBezTo>
                <a:close/>
                <a:moveTo>
                  <a:pt x="2975991" y="968282"/>
                </a:moveTo>
                <a:cubicBezTo>
                  <a:pt x="2982098" y="967773"/>
                  <a:pt x="2987187" y="969809"/>
                  <a:pt x="2990748" y="973373"/>
                </a:cubicBezTo>
                <a:lnTo>
                  <a:pt x="2994348" y="982533"/>
                </a:lnTo>
                <a:lnTo>
                  <a:pt x="3001424" y="979477"/>
                </a:lnTo>
                <a:cubicBezTo>
                  <a:pt x="3010589" y="979477"/>
                  <a:pt x="3018736" y="987623"/>
                  <a:pt x="3018736" y="996786"/>
                </a:cubicBezTo>
                <a:cubicBezTo>
                  <a:pt x="3018736" y="1005948"/>
                  <a:pt x="3010589" y="1014093"/>
                  <a:pt x="3001424" y="1014093"/>
                </a:cubicBezTo>
                <a:cubicBezTo>
                  <a:pt x="2996334" y="1014093"/>
                  <a:pt x="2992008" y="1012057"/>
                  <a:pt x="2988955" y="1008875"/>
                </a:cubicBezTo>
                <a:lnTo>
                  <a:pt x="2986581" y="1002939"/>
                </a:lnTo>
                <a:lnTo>
                  <a:pt x="2975991" y="1006971"/>
                </a:lnTo>
                <a:cubicBezTo>
                  <a:pt x="2964795" y="1006971"/>
                  <a:pt x="2955628" y="997808"/>
                  <a:pt x="2955628" y="987627"/>
                </a:cubicBezTo>
                <a:lnTo>
                  <a:pt x="2956229" y="986235"/>
                </a:lnTo>
                <a:lnTo>
                  <a:pt x="2954541" y="984547"/>
                </a:lnTo>
                <a:lnTo>
                  <a:pt x="2958789" y="980299"/>
                </a:lnTo>
                <a:lnTo>
                  <a:pt x="2961612" y="973754"/>
                </a:lnTo>
                <a:cubicBezTo>
                  <a:pt x="2965303" y="970318"/>
                  <a:pt x="2970392" y="968282"/>
                  <a:pt x="2975991" y="968282"/>
                </a:cubicBezTo>
                <a:close/>
                <a:moveTo>
                  <a:pt x="11050593" y="929590"/>
                </a:moveTo>
                <a:cubicBezTo>
                  <a:pt x="11058737" y="929590"/>
                  <a:pt x="11065865" y="936716"/>
                  <a:pt x="11065865" y="944862"/>
                </a:cubicBezTo>
                <a:cubicBezTo>
                  <a:pt x="11065865" y="953007"/>
                  <a:pt x="11058737" y="960134"/>
                  <a:pt x="11050593" y="960134"/>
                </a:cubicBezTo>
                <a:cubicBezTo>
                  <a:pt x="11042447" y="960134"/>
                  <a:pt x="11035321" y="953007"/>
                  <a:pt x="11035321" y="944862"/>
                </a:cubicBezTo>
                <a:cubicBezTo>
                  <a:pt x="11035321" y="936716"/>
                  <a:pt x="11042447" y="929590"/>
                  <a:pt x="11050593" y="929590"/>
                </a:cubicBezTo>
                <a:close/>
                <a:moveTo>
                  <a:pt x="8596932" y="919404"/>
                </a:moveTo>
                <a:cubicBezTo>
                  <a:pt x="8606095" y="920422"/>
                  <a:pt x="8614240" y="927549"/>
                  <a:pt x="8614240" y="936711"/>
                </a:cubicBezTo>
                <a:cubicBezTo>
                  <a:pt x="8614240" y="945875"/>
                  <a:pt x="8606095" y="954021"/>
                  <a:pt x="8596932" y="954021"/>
                </a:cubicBezTo>
                <a:cubicBezTo>
                  <a:pt x="8587769" y="954021"/>
                  <a:pt x="8579624" y="946893"/>
                  <a:pt x="8579624" y="936711"/>
                </a:cubicBezTo>
                <a:cubicBezTo>
                  <a:pt x="8579624" y="927549"/>
                  <a:pt x="8586751" y="919404"/>
                  <a:pt x="8596932" y="919404"/>
                </a:cubicBezTo>
                <a:close/>
                <a:moveTo>
                  <a:pt x="5332854" y="906151"/>
                </a:moveTo>
                <a:cubicBezTo>
                  <a:pt x="5336928" y="906151"/>
                  <a:pt x="5339980" y="909205"/>
                  <a:pt x="5339980" y="913278"/>
                </a:cubicBezTo>
                <a:cubicBezTo>
                  <a:pt x="5339980" y="917350"/>
                  <a:pt x="5336928" y="920405"/>
                  <a:pt x="5332854" y="920405"/>
                </a:cubicBezTo>
                <a:cubicBezTo>
                  <a:pt x="5328781" y="920405"/>
                  <a:pt x="5325727" y="917350"/>
                  <a:pt x="5325727" y="913278"/>
                </a:cubicBezTo>
                <a:cubicBezTo>
                  <a:pt x="5325727" y="909205"/>
                  <a:pt x="5328781" y="906151"/>
                  <a:pt x="5332854" y="906151"/>
                </a:cubicBezTo>
                <a:close/>
                <a:moveTo>
                  <a:pt x="4459325" y="895988"/>
                </a:moveTo>
                <a:cubicBezTo>
                  <a:pt x="4465436" y="895988"/>
                  <a:pt x="4470526" y="901080"/>
                  <a:pt x="4470526" y="907188"/>
                </a:cubicBezTo>
                <a:cubicBezTo>
                  <a:pt x="4470526" y="913297"/>
                  <a:pt x="4465436" y="918387"/>
                  <a:pt x="4459325" y="918387"/>
                </a:cubicBezTo>
                <a:cubicBezTo>
                  <a:pt x="4453218" y="918387"/>
                  <a:pt x="4448126" y="913297"/>
                  <a:pt x="4448126" y="907188"/>
                </a:cubicBezTo>
                <a:cubicBezTo>
                  <a:pt x="4448126" y="901080"/>
                  <a:pt x="4453218" y="895988"/>
                  <a:pt x="4459325" y="895988"/>
                </a:cubicBezTo>
                <a:close/>
                <a:moveTo>
                  <a:pt x="7826218" y="856284"/>
                </a:moveTo>
                <a:cubicBezTo>
                  <a:pt x="7830290" y="856284"/>
                  <a:pt x="7834363" y="860356"/>
                  <a:pt x="7834363" y="864429"/>
                </a:cubicBezTo>
                <a:cubicBezTo>
                  <a:pt x="7834363" y="868502"/>
                  <a:pt x="7830290" y="872574"/>
                  <a:pt x="7826218" y="872574"/>
                </a:cubicBezTo>
                <a:cubicBezTo>
                  <a:pt x="7821127" y="872574"/>
                  <a:pt x="7818073" y="868502"/>
                  <a:pt x="7818073" y="864429"/>
                </a:cubicBezTo>
                <a:cubicBezTo>
                  <a:pt x="7818073" y="860356"/>
                  <a:pt x="7822145" y="856284"/>
                  <a:pt x="7826218" y="856284"/>
                </a:cubicBezTo>
                <a:close/>
                <a:moveTo>
                  <a:pt x="4359551" y="850180"/>
                </a:moveTo>
                <a:cubicBezTo>
                  <a:pt x="4376859" y="850180"/>
                  <a:pt x="4392132" y="864433"/>
                  <a:pt x="4392132" y="882760"/>
                </a:cubicBezTo>
                <a:cubicBezTo>
                  <a:pt x="4392132" y="901085"/>
                  <a:pt x="4376859" y="915339"/>
                  <a:pt x="4359551" y="915339"/>
                </a:cubicBezTo>
                <a:cubicBezTo>
                  <a:pt x="4341223" y="915339"/>
                  <a:pt x="4326968" y="901085"/>
                  <a:pt x="4326968" y="882760"/>
                </a:cubicBezTo>
                <a:cubicBezTo>
                  <a:pt x="4326968" y="864433"/>
                  <a:pt x="4342242" y="850180"/>
                  <a:pt x="4359551" y="850180"/>
                </a:cubicBezTo>
                <a:close/>
                <a:moveTo>
                  <a:pt x="1986347" y="813521"/>
                </a:moveTo>
                <a:cubicBezTo>
                  <a:pt x="1990420" y="812503"/>
                  <a:pt x="1993475" y="815558"/>
                  <a:pt x="1993475" y="819630"/>
                </a:cubicBezTo>
                <a:cubicBezTo>
                  <a:pt x="1993475" y="823703"/>
                  <a:pt x="1990420" y="826757"/>
                  <a:pt x="1986347" y="826757"/>
                </a:cubicBezTo>
                <a:cubicBezTo>
                  <a:pt x="1982274" y="826757"/>
                  <a:pt x="1979220" y="823703"/>
                  <a:pt x="1979220" y="819630"/>
                </a:cubicBezTo>
                <a:cubicBezTo>
                  <a:pt x="1979220" y="815558"/>
                  <a:pt x="1982274" y="813521"/>
                  <a:pt x="1986347" y="813521"/>
                </a:cubicBezTo>
                <a:close/>
                <a:moveTo>
                  <a:pt x="927522" y="812507"/>
                </a:moveTo>
                <a:cubicBezTo>
                  <a:pt x="932612" y="812507"/>
                  <a:pt x="935667" y="816580"/>
                  <a:pt x="935667" y="820652"/>
                </a:cubicBezTo>
                <a:cubicBezTo>
                  <a:pt x="935667" y="824725"/>
                  <a:pt x="931594" y="828797"/>
                  <a:pt x="927522" y="828797"/>
                </a:cubicBezTo>
                <a:cubicBezTo>
                  <a:pt x="923449" y="828797"/>
                  <a:pt x="919377" y="824725"/>
                  <a:pt x="919377" y="820652"/>
                </a:cubicBezTo>
                <a:cubicBezTo>
                  <a:pt x="919377" y="816580"/>
                  <a:pt x="923449" y="812507"/>
                  <a:pt x="927522" y="812507"/>
                </a:cubicBezTo>
                <a:close/>
                <a:moveTo>
                  <a:pt x="3198942" y="766688"/>
                </a:moveTo>
                <a:cubicBezTo>
                  <a:pt x="3212177" y="766688"/>
                  <a:pt x="3222358" y="776869"/>
                  <a:pt x="3222358" y="790105"/>
                </a:cubicBezTo>
                <a:cubicBezTo>
                  <a:pt x="3222358" y="803340"/>
                  <a:pt x="3212177" y="813521"/>
                  <a:pt x="3198942" y="813521"/>
                </a:cubicBezTo>
                <a:cubicBezTo>
                  <a:pt x="3185705" y="813521"/>
                  <a:pt x="3175523" y="803340"/>
                  <a:pt x="3175523" y="790105"/>
                </a:cubicBezTo>
                <a:cubicBezTo>
                  <a:pt x="3175523" y="777887"/>
                  <a:pt x="3185705" y="766688"/>
                  <a:pt x="3198942" y="766688"/>
                </a:cubicBezTo>
                <a:close/>
                <a:moveTo>
                  <a:pt x="994706" y="754471"/>
                </a:moveTo>
                <a:cubicBezTo>
                  <a:pt x="1004886" y="754471"/>
                  <a:pt x="1014049" y="762616"/>
                  <a:pt x="1014049" y="772797"/>
                </a:cubicBezTo>
                <a:cubicBezTo>
                  <a:pt x="1014049" y="782978"/>
                  <a:pt x="1005905" y="791123"/>
                  <a:pt x="994706" y="791123"/>
                </a:cubicBezTo>
                <a:cubicBezTo>
                  <a:pt x="984525" y="791123"/>
                  <a:pt x="975362" y="782978"/>
                  <a:pt x="975362" y="772797"/>
                </a:cubicBezTo>
                <a:cubicBezTo>
                  <a:pt x="975362" y="762616"/>
                  <a:pt x="983507" y="754471"/>
                  <a:pt x="994706" y="754471"/>
                </a:cubicBezTo>
                <a:close/>
                <a:moveTo>
                  <a:pt x="4060267" y="751418"/>
                </a:moveTo>
                <a:cubicBezTo>
                  <a:pt x="4064340" y="752436"/>
                  <a:pt x="4066377" y="754473"/>
                  <a:pt x="4066377" y="757527"/>
                </a:cubicBezTo>
                <a:cubicBezTo>
                  <a:pt x="4066377" y="760581"/>
                  <a:pt x="4064340" y="763636"/>
                  <a:pt x="4060267" y="763636"/>
                </a:cubicBezTo>
                <a:cubicBezTo>
                  <a:pt x="4057212" y="763636"/>
                  <a:pt x="4054157" y="761599"/>
                  <a:pt x="4054157" y="757527"/>
                </a:cubicBezTo>
                <a:cubicBezTo>
                  <a:pt x="4054157" y="754473"/>
                  <a:pt x="4057212" y="751418"/>
                  <a:pt x="4060267" y="751418"/>
                </a:cubicBezTo>
                <a:close/>
                <a:moveTo>
                  <a:pt x="1145336" y="742230"/>
                </a:moveTo>
                <a:cubicBezTo>
                  <a:pt x="1146354" y="742230"/>
                  <a:pt x="1148391" y="743248"/>
                  <a:pt x="1148391" y="745285"/>
                </a:cubicBezTo>
                <a:cubicBezTo>
                  <a:pt x="1148391" y="747321"/>
                  <a:pt x="1147373" y="748339"/>
                  <a:pt x="1145336" y="748339"/>
                </a:cubicBezTo>
                <a:cubicBezTo>
                  <a:pt x="1143300" y="748339"/>
                  <a:pt x="1142282" y="747321"/>
                  <a:pt x="1142282" y="745285"/>
                </a:cubicBezTo>
                <a:cubicBezTo>
                  <a:pt x="1142282" y="743248"/>
                  <a:pt x="1143300" y="742230"/>
                  <a:pt x="1145336" y="742230"/>
                </a:cubicBezTo>
                <a:close/>
                <a:moveTo>
                  <a:pt x="5388870" y="739199"/>
                </a:moveTo>
                <a:cubicBezTo>
                  <a:pt x="5399050" y="739199"/>
                  <a:pt x="5406181" y="747344"/>
                  <a:pt x="5406181" y="756506"/>
                </a:cubicBezTo>
                <a:cubicBezTo>
                  <a:pt x="5406181" y="766687"/>
                  <a:pt x="5398035" y="773814"/>
                  <a:pt x="5388870" y="773814"/>
                </a:cubicBezTo>
                <a:cubicBezTo>
                  <a:pt x="5378693" y="773814"/>
                  <a:pt x="5371564" y="765670"/>
                  <a:pt x="5371564" y="756506"/>
                </a:cubicBezTo>
                <a:cubicBezTo>
                  <a:pt x="5371564" y="746326"/>
                  <a:pt x="5379710" y="739199"/>
                  <a:pt x="5388870" y="739199"/>
                </a:cubicBezTo>
                <a:close/>
                <a:moveTo>
                  <a:pt x="11597322" y="735130"/>
                </a:moveTo>
                <a:cubicBezTo>
                  <a:pt x="11619721" y="736148"/>
                  <a:pt x="11638046" y="753456"/>
                  <a:pt x="11638046" y="775855"/>
                </a:cubicBezTo>
                <a:cubicBezTo>
                  <a:pt x="11638046" y="798253"/>
                  <a:pt x="11619721" y="816579"/>
                  <a:pt x="11597322" y="816579"/>
                </a:cubicBezTo>
                <a:cubicBezTo>
                  <a:pt x="11574924" y="816579"/>
                  <a:pt x="11556597" y="798253"/>
                  <a:pt x="11556597" y="775855"/>
                </a:cubicBezTo>
                <a:cubicBezTo>
                  <a:pt x="11556597" y="753456"/>
                  <a:pt x="11574924" y="735130"/>
                  <a:pt x="11597322" y="735130"/>
                </a:cubicBezTo>
                <a:close/>
                <a:moveTo>
                  <a:pt x="8627475" y="728007"/>
                </a:moveTo>
                <a:cubicBezTo>
                  <a:pt x="8640710" y="728007"/>
                  <a:pt x="8651909" y="739206"/>
                  <a:pt x="8651909" y="751424"/>
                </a:cubicBezTo>
                <a:cubicBezTo>
                  <a:pt x="8651909" y="764659"/>
                  <a:pt x="8640710" y="774840"/>
                  <a:pt x="8627475" y="774840"/>
                </a:cubicBezTo>
                <a:cubicBezTo>
                  <a:pt x="8614239" y="774840"/>
                  <a:pt x="8603040" y="764659"/>
                  <a:pt x="8603040" y="751424"/>
                </a:cubicBezTo>
                <a:cubicBezTo>
                  <a:pt x="8603040" y="738188"/>
                  <a:pt x="8614239" y="728007"/>
                  <a:pt x="8627475" y="728007"/>
                </a:cubicBezTo>
                <a:close/>
                <a:moveTo>
                  <a:pt x="172017" y="700487"/>
                </a:moveTo>
                <a:cubicBezTo>
                  <a:pt x="175071" y="700487"/>
                  <a:pt x="178125" y="703542"/>
                  <a:pt x="178125" y="706596"/>
                </a:cubicBezTo>
                <a:cubicBezTo>
                  <a:pt x="178125" y="709650"/>
                  <a:pt x="175071" y="712705"/>
                  <a:pt x="172017" y="712705"/>
                </a:cubicBezTo>
                <a:cubicBezTo>
                  <a:pt x="168962" y="712705"/>
                  <a:pt x="165908" y="709650"/>
                  <a:pt x="165908" y="706596"/>
                </a:cubicBezTo>
                <a:cubicBezTo>
                  <a:pt x="165908" y="703542"/>
                  <a:pt x="168962" y="700487"/>
                  <a:pt x="172017" y="700487"/>
                </a:cubicBezTo>
                <a:close/>
                <a:moveTo>
                  <a:pt x="2623699" y="688293"/>
                </a:moveTo>
                <a:cubicBezTo>
                  <a:pt x="2632862" y="688293"/>
                  <a:pt x="2639989" y="695420"/>
                  <a:pt x="2639989" y="704583"/>
                </a:cubicBezTo>
                <a:cubicBezTo>
                  <a:pt x="2639989" y="713746"/>
                  <a:pt x="2632862" y="719855"/>
                  <a:pt x="2623699" y="719855"/>
                </a:cubicBezTo>
                <a:cubicBezTo>
                  <a:pt x="2614535" y="719855"/>
                  <a:pt x="2607408" y="712728"/>
                  <a:pt x="2607408" y="704583"/>
                </a:cubicBezTo>
                <a:cubicBezTo>
                  <a:pt x="2607408" y="695420"/>
                  <a:pt x="2614535" y="688293"/>
                  <a:pt x="2623699" y="688293"/>
                </a:cubicBezTo>
                <a:close/>
                <a:moveTo>
                  <a:pt x="1419236" y="677084"/>
                </a:moveTo>
                <a:cubicBezTo>
                  <a:pt x="1428399" y="678102"/>
                  <a:pt x="1435526" y="684211"/>
                  <a:pt x="1435526" y="693374"/>
                </a:cubicBezTo>
                <a:cubicBezTo>
                  <a:pt x="1435526" y="702537"/>
                  <a:pt x="1428399" y="709664"/>
                  <a:pt x="1419236" y="709664"/>
                </a:cubicBezTo>
                <a:cubicBezTo>
                  <a:pt x="1410073" y="709664"/>
                  <a:pt x="1402946" y="702537"/>
                  <a:pt x="1402946" y="693374"/>
                </a:cubicBezTo>
                <a:cubicBezTo>
                  <a:pt x="1402946" y="684211"/>
                  <a:pt x="1410073" y="677084"/>
                  <a:pt x="1419236" y="677084"/>
                </a:cubicBezTo>
                <a:close/>
                <a:moveTo>
                  <a:pt x="221959" y="674041"/>
                </a:moveTo>
                <a:cubicBezTo>
                  <a:pt x="230104" y="674041"/>
                  <a:pt x="236212" y="680149"/>
                  <a:pt x="236212" y="688294"/>
                </a:cubicBezTo>
                <a:cubicBezTo>
                  <a:pt x="236212" y="695421"/>
                  <a:pt x="230104" y="702548"/>
                  <a:pt x="221959" y="702548"/>
                </a:cubicBezTo>
                <a:cubicBezTo>
                  <a:pt x="213814" y="702548"/>
                  <a:pt x="207705" y="696439"/>
                  <a:pt x="207705" y="688294"/>
                </a:cubicBezTo>
                <a:cubicBezTo>
                  <a:pt x="207705" y="681168"/>
                  <a:pt x="213814" y="674041"/>
                  <a:pt x="221959" y="674041"/>
                </a:cubicBezTo>
                <a:close/>
                <a:moveTo>
                  <a:pt x="2549321" y="666891"/>
                </a:moveTo>
                <a:cubicBezTo>
                  <a:pt x="2552375" y="666891"/>
                  <a:pt x="2555429" y="668927"/>
                  <a:pt x="2555429" y="673000"/>
                </a:cubicBezTo>
                <a:cubicBezTo>
                  <a:pt x="2555429" y="676054"/>
                  <a:pt x="2552375" y="679109"/>
                  <a:pt x="2549321" y="679109"/>
                </a:cubicBezTo>
                <a:cubicBezTo>
                  <a:pt x="2546266" y="679109"/>
                  <a:pt x="2543212" y="676054"/>
                  <a:pt x="2543212" y="673000"/>
                </a:cubicBezTo>
                <a:cubicBezTo>
                  <a:pt x="2543212" y="669945"/>
                  <a:pt x="2546266" y="666891"/>
                  <a:pt x="2549321" y="666891"/>
                </a:cubicBezTo>
                <a:close/>
                <a:moveTo>
                  <a:pt x="1138277" y="663865"/>
                </a:moveTo>
                <a:cubicBezTo>
                  <a:pt x="1143368" y="663865"/>
                  <a:pt x="1148458" y="667937"/>
                  <a:pt x="1148458" y="674046"/>
                </a:cubicBezTo>
                <a:cubicBezTo>
                  <a:pt x="1148458" y="680155"/>
                  <a:pt x="1143368" y="684227"/>
                  <a:pt x="1138277" y="684227"/>
                </a:cubicBezTo>
                <a:cubicBezTo>
                  <a:pt x="1132168" y="684227"/>
                  <a:pt x="1128096" y="679137"/>
                  <a:pt x="1128096" y="674046"/>
                </a:cubicBezTo>
                <a:cubicBezTo>
                  <a:pt x="1128096" y="667937"/>
                  <a:pt x="1133187" y="663865"/>
                  <a:pt x="1138277" y="663865"/>
                </a:cubicBezTo>
                <a:close/>
                <a:moveTo>
                  <a:pt x="4785103" y="656710"/>
                </a:moveTo>
                <a:cubicBezTo>
                  <a:pt x="4787140" y="656710"/>
                  <a:pt x="4789176" y="658746"/>
                  <a:pt x="4789176" y="660782"/>
                </a:cubicBezTo>
                <a:cubicBezTo>
                  <a:pt x="4789176" y="662819"/>
                  <a:pt x="4787140" y="664855"/>
                  <a:pt x="4785103" y="664855"/>
                </a:cubicBezTo>
                <a:cubicBezTo>
                  <a:pt x="4783067" y="664855"/>
                  <a:pt x="4781032" y="662819"/>
                  <a:pt x="4781032" y="660782"/>
                </a:cubicBezTo>
                <a:cubicBezTo>
                  <a:pt x="4781032" y="658746"/>
                  <a:pt x="4783067" y="656710"/>
                  <a:pt x="4785103" y="656710"/>
                </a:cubicBezTo>
                <a:close/>
                <a:moveTo>
                  <a:pt x="6443616" y="651641"/>
                </a:moveTo>
                <a:cubicBezTo>
                  <a:pt x="6450742" y="651641"/>
                  <a:pt x="6455832" y="656732"/>
                  <a:pt x="6455832" y="663859"/>
                </a:cubicBezTo>
                <a:cubicBezTo>
                  <a:pt x="6455832" y="670985"/>
                  <a:pt x="6450742" y="676076"/>
                  <a:pt x="6443616" y="676076"/>
                </a:cubicBezTo>
                <a:cubicBezTo>
                  <a:pt x="6436489" y="676076"/>
                  <a:pt x="6431398" y="670985"/>
                  <a:pt x="6431398" y="663859"/>
                </a:cubicBezTo>
                <a:cubicBezTo>
                  <a:pt x="6431398" y="656732"/>
                  <a:pt x="6436489" y="651641"/>
                  <a:pt x="6443616" y="651641"/>
                </a:cubicBezTo>
                <a:close/>
                <a:moveTo>
                  <a:pt x="3110366" y="648590"/>
                </a:moveTo>
                <a:cubicBezTo>
                  <a:pt x="3118511" y="648590"/>
                  <a:pt x="3124621" y="654698"/>
                  <a:pt x="3124621" y="662844"/>
                </a:cubicBezTo>
                <a:cubicBezTo>
                  <a:pt x="3124621" y="670988"/>
                  <a:pt x="3118511" y="677097"/>
                  <a:pt x="3110366" y="677097"/>
                </a:cubicBezTo>
                <a:cubicBezTo>
                  <a:pt x="3102224" y="677097"/>
                  <a:pt x="3096114" y="670988"/>
                  <a:pt x="3096114" y="662844"/>
                </a:cubicBezTo>
                <a:cubicBezTo>
                  <a:pt x="3096114" y="654698"/>
                  <a:pt x="3102224" y="648590"/>
                  <a:pt x="3110366" y="648590"/>
                </a:cubicBezTo>
                <a:close/>
                <a:moveTo>
                  <a:pt x="4397201" y="629220"/>
                </a:moveTo>
                <a:cubicBezTo>
                  <a:pt x="4399238" y="629220"/>
                  <a:pt x="4401274" y="631256"/>
                  <a:pt x="4401274" y="633293"/>
                </a:cubicBezTo>
                <a:cubicBezTo>
                  <a:pt x="4401274" y="635329"/>
                  <a:pt x="4399238" y="637365"/>
                  <a:pt x="4397201" y="637365"/>
                </a:cubicBezTo>
                <a:cubicBezTo>
                  <a:pt x="4395165" y="637365"/>
                  <a:pt x="4393129" y="635329"/>
                  <a:pt x="4393129" y="633293"/>
                </a:cubicBezTo>
                <a:cubicBezTo>
                  <a:pt x="4393129" y="631256"/>
                  <a:pt x="4395165" y="629220"/>
                  <a:pt x="4397201" y="629220"/>
                </a:cubicBezTo>
                <a:close/>
                <a:moveTo>
                  <a:pt x="743181" y="564060"/>
                </a:moveTo>
                <a:cubicBezTo>
                  <a:pt x="746235" y="564060"/>
                  <a:pt x="748271" y="566096"/>
                  <a:pt x="748271" y="568132"/>
                </a:cubicBezTo>
                <a:cubicBezTo>
                  <a:pt x="748271" y="570169"/>
                  <a:pt x="746235" y="572205"/>
                  <a:pt x="743181" y="572205"/>
                </a:cubicBezTo>
                <a:cubicBezTo>
                  <a:pt x="740125" y="572205"/>
                  <a:pt x="738090" y="570169"/>
                  <a:pt x="738090" y="568132"/>
                </a:cubicBezTo>
                <a:cubicBezTo>
                  <a:pt x="738090" y="566096"/>
                  <a:pt x="740125" y="564060"/>
                  <a:pt x="743181" y="564060"/>
                </a:cubicBezTo>
                <a:close/>
                <a:moveTo>
                  <a:pt x="5325756" y="552890"/>
                </a:moveTo>
                <a:cubicBezTo>
                  <a:pt x="5355285" y="552890"/>
                  <a:pt x="5378697" y="576306"/>
                  <a:pt x="5378697" y="604813"/>
                </a:cubicBezTo>
                <a:cubicBezTo>
                  <a:pt x="5378697" y="633320"/>
                  <a:pt x="5355285" y="656737"/>
                  <a:pt x="5325756" y="656737"/>
                </a:cubicBezTo>
                <a:cubicBezTo>
                  <a:pt x="5296228" y="656737"/>
                  <a:pt x="5272813" y="633320"/>
                  <a:pt x="5272813" y="604813"/>
                </a:cubicBezTo>
                <a:cubicBezTo>
                  <a:pt x="5272813" y="576306"/>
                  <a:pt x="5296228" y="552890"/>
                  <a:pt x="5325756" y="552890"/>
                </a:cubicBezTo>
                <a:close/>
                <a:moveTo>
                  <a:pt x="777848" y="531504"/>
                </a:moveTo>
                <a:cubicBezTo>
                  <a:pt x="788028" y="532522"/>
                  <a:pt x="797192" y="540667"/>
                  <a:pt x="797192" y="550848"/>
                </a:cubicBezTo>
                <a:cubicBezTo>
                  <a:pt x="797192" y="562048"/>
                  <a:pt x="788028" y="570192"/>
                  <a:pt x="777848" y="570192"/>
                </a:cubicBezTo>
                <a:cubicBezTo>
                  <a:pt x="766649" y="570192"/>
                  <a:pt x="758504" y="562048"/>
                  <a:pt x="758504" y="550848"/>
                </a:cubicBezTo>
                <a:cubicBezTo>
                  <a:pt x="758504" y="540667"/>
                  <a:pt x="767667" y="531504"/>
                  <a:pt x="777848" y="531504"/>
                </a:cubicBezTo>
                <a:close/>
                <a:moveTo>
                  <a:pt x="10168903" y="524376"/>
                </a:moveTo>
                <a:cubicBezTo>
                  <a:pt x="10172976" y="524376"/>
                  <a:pt x="10175013" y="527430"/>
                  <a:pt x="10175013" y="530485"/>
                </a:cubicBezTo>
                <a:cubicBezTo>
                  <a:pt x="10175013" y="533539"/>
                  <a:pt x="10171958" y="536594"/>
                  <a:pt x="10168903" y="536594"/>
                </a:cubicBezTo>
                <a:cubicBezTo>
                  <a:pt x="10165849" y="536594"/>
                  <a:pt x="10162795" y="533539"/>
                  <a:pt x="10162795" y="530485"/>
                </a:cubicBezTo>
                <a:cubicBezTo>
                  <a:pt x="10162795" y="527430"/>
                  <a:pt x="10165849" y="524376"/>
                  <a:pt x="10168903" y="524376"/>
                </a:cubicBezTo>
                <a:close/>
                <a:moveTo>
                  <a:pt x="6053676" y="522319"/>
                </a:moveTo>
                <a:cubicBezTo>
                  <a:pt x="6056730" y="522319"/>
                  <a:pt x="6058766" y="524355"/>
                  <a:pt x="6058766" y="527410"/>
                </a:cubicBezTo>
                <a:cubicBezTo>
                  <a:pt x="6058766" y="530464"/>
                  <a:pt x="6056730" y="532500"/>
                  <a:pt x="6053676" y="532500"/>
                </a:cubicBezTo>
                <a:cubicBezTo>
                  <a:pt x="6050621" y="532500"/>
                  <a:pt x="6048585" y="530464"/>
                  <a:pt x="6048585" y="527410"/>
                </a:cubicBezTo>
                <a:cubicBezTo>
                  <a:pt x="6048585" y="524355"/>
                  <a:pt x="6050621" y="522319"/>
                  <a:pt x="6053676" y="522319"/>
                </a:cubicBezTo>
                <a:close/>
                <a:moveTo>
                  <a:pt x="2166508" y="516210"/>
                </a:moveTo>
                <a:cubicBezTo>
                  <a:pt x="2167526" y="516210"/>
                  <a:pt x="2168544" y="516210"/>
                  <a:pt x="2168544" y="518246"/>
                </a:cubicBezTo>
                <a:cubicBezTo>
                  <a:pt x="2168544" y="519264"/>
                  <a:pt x="2167526" y="520282"/>
                  <a:pt x="2166508" y="520282"/>
                </a:cubicBezTo>
                <a:cubicBezTo>
                  <a:pt x="2165490" y="520282"/>
                  <a:pt x="2164472" y="519264"/>
                  <a:pt x="2164472" y="518246"/>
                </a:cubicBezTo>
                <a:cubicBezTo>
                  <a:pt x="2164472" y="517228"/>
                  <a:pt x="2165490" y="516210"/>
                  <a:pt x="2166508" y="516210"/>
                </a:cubicBezTo>
                <a:close/>
                <a:moveTo>
                  <a:pt x="8592859" y="508092"/>
                </a:moveTo>
                <a:cubicBezTo>
                  <a:pt x="8606094" y="508092"/>
                  <a:pt x="8617294" y="519292"/>
                  <a:pt x="8617294" y="532528"/>
                </a:cubicBezTo>
                <a:cubicBezTo>
                  <a:pt x="8617294" y="545762"/>
                  <a:pt x="8606094" y="556963"/>
                  <a:pt x="8592859" y="556963"/>
                </a:cubicBezTo>
                <a:cubicBezTo>
                  <a:pt x="8579624" y="556963"/>
                  <a:pt x="8568424" y="545762"/>
                  <a:pt x="8568424" y="532528"/>
                </a:cubicBezTo>
                <a:cubicBezTo>
                  <a:pt x="8568424" y="519292"/>
                  <a:pt x="8579624" y="508092"/>
                  <a:pt x="8592859" y="508092"/>
                </a:cubicBezTo>
                <a:close/>
                <a:moveTo>
                  <a:pt x="6066913" y="493836"/>
                </a:moveTo>
                <a:cubicBezTo>
                  <a:pt x="6074039" y="493836"/>
                  <a:pt x="6081166" y="499945"/>
                  <a:pt x="6081166" y="508090"/>
                </a:cubicBezTo>
                <a:cubicBezTo>
                  <a:pt x="6081166" y="516235"/>
                  <a:pt x="6075057" y="522343"/>
                  <a:pt x="6066913" y="522343"/>
                </a:cubicBezTo>
                <a:cubicBezTo>
                  <a:pt x="6058767" y="522343"/>
                  <a:pt x="6052659" y="516235"/>
                  <a:pt x="6052659" y="508090"/>
                </a:cubicBezTo>
                <a:cubicBezTo>
                  <a:pt x="6052659" y="499945"/>
                  <a:pt x="6058767" y="493836"/>
                  <a:pt x="6066913" y="493836"/>
                </a:cubicBezTo>
                <a:close/>
                <a:moveTo>
                  <a:pt x="6723597" y="480603"/>
                </a:moveTo>
                <a:cubicBezTo>
                  <a:pt x="6734796" y="480603"/>
                  <a:pt x="6743960" y="489766"/>
                  <a:pt x="6743960" y="500965"/>
                </a:cubicBezTo>
                <a:cubicBezTo>
                  <a:pt x="6743960" y="512164"/>
                  <a:pt x="6734796" y="521329"/>
                  <a:pt x="6723597" y="521329"/>
                </a:cubicBezTo>
                <a:cubicBezTo>
                  <a:pt x="6712398" y="521329"/>
                  <a:pt x="6703235" y="512164"/>
                  <a:pt x="6703235" y="500965"/>
                </a:cubicBezTo>
                <a:cubicBezTo>
                  <a:pt x="6703235" y="489766"/>
                  <a:pt x="6712398" y="480603"/>
                  <a:pt x="6723597" y="480603"/>
                </a:cubicBezTo>
                <a:close/>
                <a:moveTo>
                  <a:pt x="10992560" y="476531"/>
                </a:moveTo>
                <a:cubicBezTo>
                  <a:pt x="10995614" y="476531"/>
                  <a:pt x="10997650" y="478567"/>
                  <a:pt x="10997650" y="481622"/>
                </a:cubicBezTo>
                <a:cubicBezTo>
                  <a:pt x="10997650" y="484676"/>
                  <a:pt x="10995614" y="486712"/>
                  <a:pt x="10992560" y="486712"/>
                </a:cubicBezTo>
                <a:cubicBezTo>
                  <a:pt x="10989506" y="486712"/>
                  <a:pt x="10987469" y="484676"/>
                  <a:pt x="10987469" y="481622"/>
                </a:cubicBezTo>
                <a:cubicBezTo>
                  <a:pt x="10987469" y="478567"/>
                  <a:pt x="10989506" y="476531"/>
                  <a:pt x="10992560" y="476531"/>
                </a:cubicBezTo>
                <a:close/>
                <a:moveTo>
                  <a:pt x="3592921" y="475498"/>
                </a:moveTo>
                <a:cubicBezTo>
                  <a:pt x="3641788" y="475498"/>
                  <a:pt x="3681491" y="515204"/>
                  <a:pt x="3681491" y="563056"/>
                </a:cubicBezTo>
                <a:cubicBezTo>
                  <a:pt x="3681491" y="611926"/>
                  <a:pt x="3641788" y="650613"/>
                  <a:pt x="3592921" y="650613"/>
                </a:cubicBezTo>
                <a:cubicBezTo>
                  <a:pt x="3544054" y="650613"/>
                  <a:pt x="3504350" y="610906"/>
                  <a:pt x="3504350" y="563056"/>
                </a:cubicBezTo>
                <a:cubicBezTo>
                  <a:pt x="3504350" y="514186"/>
                  <a:pt x="3544054" y="475498"/>
                  <a:pt x="3592921" y="475498"/>
                </a:cubicBezTo>
                <a:close/>
                <a:moveTo>
                  <a:pt x="4326963" y="471433"/>
                </a:moveTo>
                <a:cubicBezTo>
                  <a:pt x="4337144" y="471433"/>
                  <a:pt x="4346306" y="480596"/>
                  <a:pt x="4346306" y="490777"/>
                </a:cubicBezTo>
                <a:cubicBezTo>
                  <a:pt x="4346306" y="500959"/>
                  <a:pt x="4338162" y="510122"/>
                  <a:pt x="4326963" y="510122"/>
                </a:cubicBezTo>
                <a:cubicBezTo>
                  <a:pt x="4316781" y="510122"/>
                  <a:pt x="4307663" y="501977"/>
                  <a:pt x="4307663" y="490777"/>
                </a:cubicBezTo>
                <a:cubicBezTo>
                  <a:pt x="4307663" y="480596"/>
                  <a:pt x="4315762" y="471433"/>
                  <a:pt x="4326963" y="471433"/>
                </a:cubicBezTo>
                <a:close/>
                <a:moveTo>
                  <a:pt x="427563" y="469375"/>
                </a:moveTo>
                <a:cubicBezTo>
                  <a:pt x="427563" y="469375"/>
                  <a:pt x="428581" y="470393"/>
                  <a:pt x="428581" y="470393"/>
                </a:cubicBezTo>
                <a:cubicBezTo>
                  <a:pt x="428581" y="471411"/>
                  <a:pt x="427563" y="471411"/>
                  <a:pt x="427563" y="471411"/>
                </a:cubicBezTo>
                <a:cubicBezTo>
                  <a:pt x="426545" y="471411"/>
                  <a:pt x="426545" y="470393"/>
                  <a:pt x="426545" y="470393"/>
                </a:cubicBezTo>
                <a:cubicBezTo>
                  <a:pt x="426545" y="469375"/>
                  <a:pt x="427563" y="469375"/>
                  <a:pt x="427563" y="469375"/>
                </a:cubicBezTo>
                <a:close/>
                <a:moveTo>
                  <a:pt x="2938242" y="457159"/>
                </a:moveTo>
                <a:cubicBezTo>
                  <a:pt x="2942314" y="457159"/>
                  <a:pt x="2944351" y="459195"/>
                  <a:pt x="2944351" y="462250"/>
                </a:cubicBezTo>
                <a:cubicBezTo>
                  <a:pt x="2944351" y="465304"/>
                  <a:pt x="2942314" y="467340"/>
                  <a:pt x="2938242" y="467340"/>
                </a:cubicBezTo>
                <a:cubicBezTo>
                  <a:pt x="2935187" y="467340"/>
                  <a:pt x="2932133" y="465304"/>
                  <a:pt x="2932133" y="462250"/>
                </a:cubicBezTo>
                <a:cubicBezTo>
                  <a:pt x="2932133" y="459195"/>
                  <a:pt x="2934169" y="457159"/>
                  <a:pt x="2938242" y="457159"/>
                </a:cubicBezTo>
                <a:close/>
                <a:moveTo>
                  <a:pt x="2512732" y="403224"/>
                </a:moveTo>
                <a:cubicBezTo>
                  <a:pt x="2515786" y="403224"/>
                  <a:pt x="2518840" y="406278"/>
                  <a:pt x="2518840" y="409333"/>
                </a:cubicBezTo>
                <a:cubicBezTo>
                  <a:pt x="2518840" y="412387"/>
                  <a:pt x="2516804" y="415441"/>
                  <a:pt x="2512732" y="415441"/>
                </a:cubicBezTo>
                <a:cubicBezTo>
                  <a:pt x="2509677" y="415441"/>
                  <a:pt x="2506624" y="413405"/>
                  <a:pt x="2506624" y="409333"/>
                </a:cubicBezTo>
                <a:cubicBezTo>
                  <a:pt x="2506624" y="406278"/>
                  <a:pt x="2508660" y="403224"/>
                  <a:pt x="2512732" y="403224"/>
                </a:cubicBezTo>
                <a:close/>
                <a:moveTo>
                  <a:pt x="5816456" y="403200"/>
                </a:moveTo>
                <a:cubicBezTo>
                  <a:pt x="5821546" y="403200"/>
                  <a:pt x="5825619" y="407272"/>
                  <a:pt x="5825619" y="412363"/>
                </a:cubicBezTo>
                <a:cubicBezTo>
                  <a:pt x="5825619" y="417454"/>
                  <a:pt x="5821546" y="421526"/>
                  <a:pt x="5816456" y="421526"/>
                </a:cubicBezTo>
                <a:cubicBezTo>
                  <a:pt x="5811365" y="421526"/>
                  <a:pt x="5807293" y="417454"/>
                  <a:pt x="5807293" y="412363"/>
                </a:cubicBezTo>
                <a:cubicBezTo>
                  <a:pt x="5807293" y="407272"/>
                  <a:pt x="5811365" y="403200"/>
                  <a:pt x="5816456" y="403200"/>
                </a:cubicBezTo>
                <a:close/>
                <a:moveTo>
                  <a:pt x="8714015" y="402208"/>
                </a:moveTo>
                <a:cubicBezTo>
                  <a:pt x="8719106" y="402208"/>
                  <a:pt x="8722160" y="406280"/>
                  <a:pt x="8722160" y="410353"/>
                </a:cubicBezTo>
                <a:cubicBezTo>
                  <a:pt x="8722160" y="414426"/>
                  <a:pt x="8718088" y="418498"/>
                  <a:pt x="8714015" y="418498"/>
                </a:cubicBezTo>
                <a:cubicBezTo>
                  <a:pt x="8709943" y="418498"/>
                  <a:pt x="8705870" y="414426"/>
                  <a:pt x="8705870" y="410353"/>
                </a:cubicBezTo>
                <a:cubicBezTo>
                  <a:pt x="8705870" y="406280"/>
                  <a:pt x="8709943" y="402208"/>
                  <a:pt x="8714015" y="402208"/>
                </a:cubicBezTo>
                <a:close/>
                <a:moveTo>
                  <a:pt x="9278052" y="383876"/>
                </a:moveTo>
                <a:cubicBezTo>
                  <a:pt x="9279070" y="383876"/>
                  <a:pt x="9279070" y="384894"/>
                  <a:pt x="9279070" y="384894"/>
                </a:cubicBezTo>
                <a:cubicBezTo>
                  <a:pt x="9279070" y="385912"/>
                  <a:pt x="9278052" y="385912"/>
                  <a:pt x="9278052" y="385912"/>
                </a:cubicBezTo>
                <a:cubicBezTo>
                  <a:pt x="9277034" y="385912"/>
                  <a:pt x="9277034" y="384894"/>
                  <a:pt x="9277034" y="384894"/>
                </a:cubicBezTo>
                <a:cubicBezTo>
                  <a:pt x="9277034" y="383876"/>
                  <a:pt x="9278052" y="383876"/>
                  <a:pt x="9278052" y="383876"/>
                </a:cubicBezTo>
                <a:close/>
                <a:moveTo>
                  <a:pt x="8419779" y="378786"/>
                </a:moveTo>
                <a:cubicBezTo>
                  <a:pt x="8426906" y="378786"/>
                  <a:pt x="8434033" y="384894"/>
                  <a:pt x="8434033" y="393040"/>
                </a:cubicBezTo>
                <a:cubicBezTo>
                  <a:pt x="8434033" y="401184"/>
                  <a:pt x="8427924" y="407293"/>
                  <a:pt x="8419779" y="407293"/>
                </a:cubicBezTo>
                <a:cubicBezTo>
                  <a:pt x="8411634" y="407293"/>
                  <a:pt x="8405525" y="401184"/>
                  <a:pt x="8405525" y="393040"/>
                </a:cubicBezTo>
                <a:cubicBezTo>
                  <a:pt x="8405525" y="384894"/>
                  <a:pt x="8411634" y="378786"/>
                  <a:pt x="8419779" y="378786"/>
                </a:cubicBezTo>
                <a:close/>
                <a:moveTo>
                  <a:pt x="4043916" y="366546"/>
                </a:moveTo>
                <a:cubicBezTo>
                  <a:pt x="4053080" y="366546"/>
                  <a:pt x="4059189" y="372655"/>
                  <a:pt x="4059189" y="381818"/>
                </a:cubicBezTo>
                <a:cubicBezTo>
                  <a:pt x="4059189" y="389963"/>
                  <a:pt x="4052062" y="397090"/>
                  <a:pt x="4043916" y="397090"/>
                </a:cubicBezTo>
                <a:cubicBezTo>
                  <a:pt x="4035771" y="397090"/>
                  <a:pt x="4028645" y="389963"/>
                  <a:pt x="4028645" y="381818"/>
                </a:cubicBezTo>
                <a:cubicBezTo>
                  <a:pt x="4028645" y="373673"/>
                  <a:pt x="4035771" y="366546"/>
                  <a:pt x="4043916" y="366546"/>
                </a:cubicBezTo>
                <a:close/>
                <a:moveTo>
                  <a:pt x="5531384" y="355348"/>
                </a:moveTo>
                <a:cubicBezTo>
                  <a:pt x="5540547" y="355348"/>
                  <a:pt x="5548692" y="363493"/>
                  <a:pt x="5548692" y="372656"/>
                </a:cubicBezTo>
                <a:cubicBezTo>
                  <a:pt x="5548692" y="381819"/>
                  <a:pt x="5540547" y="389964"/>
                  <a:pt x="5531384" y="389964"/>
                </a:cubicBezTo>
                <a:cubicBezTo>
                  <a:pt x="5522221" y="389964"/>
                  <a:pt x="5514076" y="381819"/>
                  <a:pt x="5514076" y="372656"/>
                </a:cubicBezTo>
                <a:cubicBezTo>
                  <a:pt x="5514076" y="363493"/>
                  <a:pt x="5522221" y="355348"/>
                  <a:pt x="5531384" y="355348"/>
                </a:cubicBezTo>
                <a:close/>
                <a:moveTo>
                  <a:pt x="6608550" y="325823"/>
                </a:moveTo>
                <a:cubicBezTo>
                  <a:pt x="6611604" y="325823"/>
                  <a:pt x="6613640" y="327859"/>
                  <a:pt x="6613640" y="330914"/>
                </a:cubicBezTo>
                <a:cubicBezTo>
                  <a:pt x="6613640" y="333968"/>
                  <a:pt x="6611604" y="336004"/>
                  <a:pt x="6608550" y="336004"/>
                </a:cubicBezTo>
                <a:cubicBezTo>
                  <a:pt x="6605495" y="336004"/>
                  <a:pt x="6603459" y="333968"/>
                  <a:pt x="6603459" y="330914"/>
                </a:cubicBezTo>
                <a:cubicBezTo>
                  <a:pt x="6603459" y="327859"/>
                  <a:pt x="6605495" y="325823"/>
                  <a:pt x="6608550" y="325823"/>
                </a:cubicBezTo>
                <a:close/>
                <a:moveTo>
                  <a:pt x="7003580" y="314648"/>
                </a:moveTo>
                <a:cubicBezTo>
                  <a:pt x="7010706" y="314648"/>
                  <a:pt x="7015796" y="319739"/>
                  <a:pt x="7015796" y="325847"/>
                </a:cubicBezTo>
                <a:cubicBezTo>
                  <a:pt x="7015796" y="331956"/>
                  <a:pt x="7010706" y="337047"/>
                  <a:pt x="7003580" y="337047"/>
                </a:cubicBezTo>
                <a:cubicBezTo>
                  <a:pt x="6997470" y="337047"/>
                  <a:pt x="6991362" y="331956"/>
                  <a:pt x="6991362" y="325847"/>
                </a:cubicBezTo>
                <a:cubicBezTo>
                  <a:pt x="6991362" y="319739"/>
                  <a:pt x="6996453" y="314648"/>
                  <a:pt x="7003580" y="314648"/>
                </a:cubicBezTo>
                <a:close/>
                <a:moveTo>
                  <a:pt x="4121368" y="295307"/>
                </a:moveTo>
                <a:cubicBezTo>
                  <a:pt x="4130532" y="295307"/>
                  <a:pt x="4136640" y="301416"/>
                  <a:pt x="4136640" y="309561"/>
                </a:cubicBezTo>
                <a:cubicBezTo>
                  <a:pt x="4136640" y="317706"/>
                  <a:pt x="4129514" y="323814"/>
                  <a:pt x="4121368" y="323814"/>
                </a:cubicBezTo>
                <a:cubicBezTo>
                  <a:pt x="4113225" y="323814"/>
                  <a:pt x="4106095" y="317706"/>
                  <a:pt x="4106095" y="309561"/>
                </a:cubicBezTo>
                <a:cubicBezTo>
                  <a:pt x="4106095" y="301416"/>
                  <a:pt x="4112206" y="295307"/>
                  <a:pt x="4121368" y="295307"/>
                </a:cubicBezTo>
                <a:close/>
                <a:moveTo>
                  <a:pt x="5311470" y="293243"/>
                </a:moveTo>
                <a:cubicBezTo>
                  <a:pt x="5316562" y="293243"/>
                  <a:pt x="5320634" y="297316"/>
                  <a:pt x="5320634" y="302406"/>
                </a:cubicBezTo>
                <a:cubicBezTo>
                  <a:pt x="5320634" y="307497"/>
                  <a:pt x="5316562" y="311569"/>
                  <a:pt x="5311470" y="311569"/>
                </a:cubicBezTo>
                <a:cubicBezTo>
                  <a:pt x="5306380" y="311569"/>
                  <a:pt x="5302308" y="307497"/>
                  <a:pt x="5302308" y="302406"/>
                </a:cubicBezTo>
                <a:cubicBezTo>
                  <a:pt x="5302308" y="297316"/>
                  <a:pt x="5306380" y="293243"/>
                  <a:pt x="5311470" y="293243"/>
                </a:cubicBezTo>
                <a:close/>
                <a:moveTo>
                  <a:pt x="9786092" y="292250"/>
                </a:moveTo>
                <a:cubicBezTo>
                  <a:pt x="9795255" y="292250"/>
                  <a:pt x="9802382" y="299377"/>
                  <a:pt x="9802382" y="308540"/>
                </a:cubicBezTo>
                <a:cubicBezTo>
                  <a:pt x="9802382" y="317703"/>
                  <a:pt x="9795255" y="324830"/>
                  <a:pt x="9786092" y="324830"/>
                </a:cubicBezTo>
                <a:cubicBezTo>
                  <a:pt x="9776929" y="324830"/>
                  <a:pt x="9769802" y="317703"/>
                  <a:pt x="9769802" y="308540"/>
                </a:cubicBezTo>
                <a:cubicBezTo>
                  <a:pt x="9769802" y="299377"/>
                  <a:pt x="9776929" y="292250"/>
                  <a:pt x="9786092" y="292250"/>
                </a:cubicBezTo>
                <a:close/>
                <a:moveTo>
                  <a:pt x="9236309" y="271884"/>
                </a:moveTo>
                <a:cubicBezTo>
                  <a:pt x="9243436" y="271884"/>
                  <a:pt x="9249545" y="277992"/>
                  <a:pt x="9249545" y="285119"/>
                </a:cubicBezTo>
                <a:cubicBezTo>
                  <a:pt x="9249545" y="292246"/>
                  <a:pt x="9243436" y="298355"/>
                  <a:pt x="9236309" y="298355"/>
                </a:cubicBezTo>
                <a:cubicBezTo>
                  <a:pt x="9229182" y="298355"/>
                  <a:pt x="9223074" y="292246"/>
                  <a:pt x="9223074" y="285119"/>
                </a:cubicBezTo>
                <a:cubicBezTo>
                  <a:pt x="9223074" y="277992"/>
                  <a:pt x="9229182" y="271884"/>
                  <a:pt x="9236309" y="271884"/>
                </a:cubicBezTo>
                <a:close/>
                <a:moveTo>
                  <a:pt x="1991444" y="266797"/>
                </a:moveTo>
                <a:cubicBezTo>
                  <a:pt x="1995516" y="266797"/>
                  <a:pt x="1998572" y="269851"/>
                  <a:pt x="1998572" y="273924"/>
                </a:cubicBezTo>
                <a:cubicBezTo>
                  <a:pt x="1998572" y="277996"/>
                  <a:pt x="1995516" y="281051"/>
                  <a:pt x="1991444" y="281051"/>
                </a:cubicBezTo>
                <a:cubicBezTo>
                  <a:pt x="1987370" y="281051"/>
                  <a:pt x="1984317" y="277996"/>
                  <a:pt x="1984317" y="273924"/>
                </a:cubicBezTo>
                <a:cubicBezTo>
                  <a:pt x="1984317" y="269851"/>
                  <a:pt x="1987370" y="266797"/>
                  <a:pt x="1991444" y="266797"/>
                </a:cubicBezTo>
                <a:close/>
                <a:moveTo>
                  <a:pt x="8223283" y="262699"/>
                </a:moveTo>
                <a:cubicBezTo>
                  <a:pt x="8225320" y="262699"/>
                  <a:pt x="8226337" y="263717"/>
                  <a:pt x="8226337" y="265754"/>
                </a:cubicBezTo>
                <a:cubicBezTo>
                  <a:pt x="8226337" y="266772"/>
                  <a:pt x="8225320" y="268808"/>
                  <a:pt x="8223283" y="268808"/>
                </a:cubicBezTo>
                <a:cubicBezTo>
                  <a:pt x="8222265" y="268808"/>
                  <a:pt x="8220229" y="267790"/>
                  <a:pt x="8220229" y="265754"/>
                </a:cubicBezTo>
                <a:cubicBezTo>
                  <a:pt x="8220229" y="263717"/>
                  <a:pt x="8221247" y="262699"/>
                  <a:pt x="8223283" y="262699"/>
                </a:cubicBezTo>
                <a:close/>
                <a:moveTo>
                  <a:pt x="3759863" y="253535"/>
                </a:moveTo>
                <a:cubicBezTo>
                  <a:pt x="3762916" y="253535"/>
                  <a:pt x="3764952" y="255571"/>
                  <a:pt x="3764952" y="258626"/>
                </a:cubicBezTo>
                <a:cubicBezTo>
                  <a:pt x="3764952" y="261680"/>
                  <a:pt x="3762916" y="263716"/>
                  <a:pt x="3759863" y="263716"/>
                </a:cubicBezTo>
                <a:cubicBezTo>
                  <a:pt x="3756807" y="263716"/>
                  <a:pt x="3754772" y="261680"/>
                  <a:pt x="3754772" y="258626"/>
                </a:cubicBezTo>
                <a:cubicBezTo>
                  <a:pt x="3754772" y="255571"/>
                  <a:pt x="3756807" y="253535"/>
                  <a:pt x="3759863" y="253535"/>
                </a:cubicBezTo>
                <a:close/>
                <a:moveTo>
                  <a:pt x="7655174" y="243355"/>
                </a:moveTo>
                <a:cubicBezTo>
                  <a:pt x="7656192" y="244373"/>
                  <a:pt x="7658228" y="245391"/>
                  <a:pt x="7658228" y="246410"/>
                </a:cubicBezTo>
                <a:cubicBezTo>
                  <a:pt x="7658228" y="247427"/>
                  <a:pt x="7657210" y="249464"/>
                  <a:pt x="7655174" y="249464"/>
                </a:cubicBezTo>
                <a:cubicBezTo>
                  <a:pt x="7654155" y="249464"/>
                  <a:pt x="7652119" y="248446"/>
                  <a:pt x="7652119" y="246410"/>
                </a:cubicBezTo>
                <a:cubicBezTo>
                  <a:pt x="7652119" y="245391"/>
                  <a:pt x="7653137" y="243355"/>
                  <a:pt x="7655174" y="243355"/>
                </a:cubicBezTo>
                <a:close/>
                <a:moveTo>
                  <a:pt x="1998518" y="237245"/>
                </a:moveTo>
                <a:cubicBezTo>
                  <a:pt x="2003609" y="237245"/>
                  <a:pt x="2007681" y="241318"/>
                  <a:pt x="2007681" y="246408"/>
                </a:cubicBezTo>
                <a:cubicBezTo>
                  <a:pt x="2007681" y="251499"/>
                  <a:pt x="2003609" y="255571"/>
                  <a:pt x="1998518" y="255571"/>
                </a:cubicBezTo>
                <a:cubicBezTo>
                  <a:pt x="1993428" y="255571"/>
                  <a:pt x="1989355" y="251499"/>
                  <a:pt x="1989355" y="246408"/>
                </a:cubicBezTo>
                <a:cubicBezTo>
                  <a:pt x="1989355" y="241318"/>
                  <a:pt x="1993428" y="237245"/>
                  <a:pt x="1998518" y="237245"/>
                </a:cubicBezTo>
                <a:close/>
                <a:moveTo>
                  <a:pt x="1157580" y="234204"/>
                </a:moveTo>
                <a:cubicBezTo>
                  <a:pt x="1177943" y="233186"/>
                  <a:pt x="1195251" y="250494"/>
                  <a:pt x="1195251" y="270856"/>
                </a:cubicBezTo>
                <a:cubicBezTo>
                  <a:pt x="1195251" y="291218"/>
                  <a:pt x="1178961" y="307508"/>
                  <a:pt x="1157580" y="307508"/>
                </a:cubicBezTo>
                <a:cubicBezTo>
                  <a:pt x="1137218" y="307508"/>
                  <a:pt x="1119910" y="291218"/>
                  <a:pt x="1119910" y="270856"/>
                </a:cubicBezTo>
                <a:cubicBezTo>
                  <a:pt x="1119910" y="250494"/>
                  <a:pt x="1136200" y="234204"/>
                  <a:pt x="1157580" y="234204"/>
                </a:cubicBezTo>
                <a:close/>
                <a:moveTo>
                  <a:pt x="961058" y="233172"/>
                </a:moveTo>
                <a:cubicBezTo>
                  <a:pt x="979384" y="233172"/>
                  <a:pt x="993637" y="247426"/>
                  <a:pt x="993637" y="265752"/>
                </a:cubicBezTo>
                <a:cubicBezTo>
                  <a:pt x="993637" y="283060"/>
                  <a:pt x="979384" y="297314"/>
                  <a:pt x="961058" y="297314"/>
                </a:cubicBezTo>
                <a:cubicBezTo>
                  <a:pt x="942732" y="297314"/>
                  <a:pt x="928478" y="283060"/>
                  <a:pt x="928478" y="265752"/>
                </a:cubicBezTo>
                <a:cubicBezTo>
                  <a:pt x="928478" y="248444"/>
                  <a:pt x="942732" y="233172"/>
                  <a:pt x="961058" y="233172"/>
                </a:cubicBezTo>
                <a:close/>
                <a:moveTo>
                  <a:pt x="171076" y="227096"/>
                </a:moveTo>
                <a:cubicBezTo>
                  <a:pt x="173114" y="227096"/>
                  <a:pt x="174131" y="229132"/>
                  <a:pt x="174131" y="230151"/>
                </a:cubicBezTo>
                <a:cubicBezTo>
                  <a:pt x="174131" y="232186"/>
                  <a:pt x="173114" y="233205"/>
                  <a:pt x="171076" y="233205"/>
                </a:cubicBezTo>
                <a:cubicBezTo>
                  <a:pt x="169040" y="233205"/>
                  <a:pt x="168023" y="232186"/>
                  <a:pt x="168023" y="230151"/>
                </a:cubicBezTo>
                <a:cubicBezTo>
                  <a:pt x="168023" y="228113"/>
                  <a:pt x="169040" y="227096"/>
                  <a:pt x="171076" y="227096"/>
                </a:cubicBezTo>
                <a:close/>
                <a:moveTo>
                  <a:pt x="1620797" y="211791"/>
                </a:moveTo>
                <a:cubicBezTo>
                  <a:pt x="1626906" y="212809"/>
                  <a:pt x="1630978" y="216882"/>
                  <a:pt x="1630978" y="221973"/>
                </a:cubicBezTo>
                <a:cubicBezTo>
                  <a:pt x="1630978" y="227064"/>
                  <a:pt x="1626906" y="232153"/>
                  <a:pt x="1620797" y="232153"/>
                </a:cubicBezTo>
                <a:cubicBezTo>
                  <a:pt x="1615707" y="232153"/>
                  <a:pt x="1610616" y="228082"/>
                  <a:pt x="1610616" y="221973"/>
                </a:cubicBezTo>
                <a:cubicBezTo>
                  <a:pt x="1610616" y="216882"/>
                  <a:pt x="1614689" y="211791"/>
                  <a:pt x="1620797" y="211791"/>
                </a:cubicBezTo>
                <a:close/>
                <a:moveTo>
                  <a:pt x="5128210" y="193466"/>
                </a:moveTo>
                <a:cubicBezTo>
                  <a:pt x="5135336" y="193466"/>
                  <a:pt x="5140427" y="199575"/>
                  <a:pt x="5140427" y="205684"/>
                </a:cubicBezTo>
                <a:cubicBezTo>
                  <a:pt x="5140427" y="212810"/>
                  <a:pt x="5134318" y="217901"/>
                  <a:pt x="5128210" y="217901"/>
                </a:cubicBezTo>
                <a:cubicBezTo>
                  <a:pt x="5121084" y="217901"/>
                  <a:pt x="5115993" y="211792"/>
                  <a:pt x="5115993" y="205684"/>
                </a:cubicBezTo>
                <a:cubicBezTo>
                  <a:pt x="5115993" y="198557"/>
                  <a:pt x="5122102" y="193466"/>
                  <a:pt x="5128210" y="193466"/>
                </a:cubicBezTo>
                <a:close/>
                <a:moveTo>
                  <a:pt x="9614030" y="138518"/>
                </a:moveTo>
                <a:cubicBezTo>
                  <a:pt x="9620139" y="138518"/>
                  <a:pt x="9625230" y="143609"/>
                  <a:pt x="9625230" y="149717"/>
                </a:cubicBezTo>
                <a:cubicBezTo>
                  <a:pt x="9625230" y="155826"/>
                  <a:pt x="9620139" y="160915"/>
                  <a:pt x="9614030" y="160915"/>
                </a:cubicBezTo>
                <a:cubicBezTo>
                  <a:pt x="9607922" y="160915"/>
                  <a:pt x="9602831" y="155826"/>
                  <a:pt x="9602831" y="149717"/>
                </a:cubicBezTo>
                <a:cubicBezTo>
                  <a:pt x="9602831" y="143609"/>
                  <a:pt x="9607922" y="138518"/>
                  <a:pt x="9614030" y="138518"/>
                </a:cubicBezTo>
                <a:close/>
                <a:moveTo>
                  <a:pt x="3063470" y="115071"/>
                </a:moveTo>
                <a:cubicBezTo>
                  <a:pt x="3066524" y="115071"/>
                  <a:pt x="3069579" y="117107"/>
                  <a:pt x="3069579" y="121180"/>
                </a:cubicBezTo>
                <a:cubicBezTo>
                  <a:pt x="3069579" y="124234"/>
                  <a:pt x="3066524" y="127289"/>
                  <a:pt x="3063470" y="127289"/>
                </a:cubicBezTo>
                <a:cubicBezTo>
                  <a:pt x="3060416" y="127289"/>
                  <a:pt x="3057361" y="124234"/>
                  <a:pt x="3057361" y="121180"/>
                </a:cubicBezTo>
                <a:cubicBezTo>
                  <a:pt x="3057361" y="118126"/>
                  <a:pt x="3060416" y="115071"/>
                  <a:pt x="3063470" y="115071"/>
                </a:cubicBezTo>
                <a:close/>
                <a:moveTo>
                  <a:pt x="1904915" y="92704"/>
                </a:moveTo>
                <a:cubicBezTo>
                  <a:pt x="1915096" y="91685"/>
                  <a:pt x="1923240" y="99831"/>
                  <a:pt x="1923240" y="110012"/>
                </a:cubicBezTo>
                <a:cubicBezTo>
                  <a:pt x="1923240" y="120193"/>
                  <a:pt x="1915096" y="127319"/>
                  <a:pt x="1904915" y="127319"/>
                </a:cubicBezTo>
                <a:cubicBezTo>
                  <a:pt x="1894733" y="127319"/>
                  <a:pt x="1886589" y="119175"/>
                  <a:pt x="1886589" y="110012"/>
                </a:cubicBezTo>
                <a:cubicBezTo>
                  <a:pt x="1886589" y="99831"/>
                  <a:pt x="1894733" y="92704"/>
                  <a:pt x="1904915" y="92704"/>
                </a:cubicBezTo>
                <a:close/>
                <a:moveTo>
                  <a:pt x="6230829" y="87605"/>
                </a:moveTo>
                <a:cubicBezTo>
                  <a:pt x="6234902" y="87605"/>
                  <a:pt x="6238974" y="90659"/>
                  <a:pt x="6238974" y="95750"/>
                </a:cubicBezTo>
                <a:cubicBezTo>
                  <a:pt x="6238974" y="99822"/>
                  <a:pt x="6234902" y="103895"/>
                  <a:pt x="6230829" y="103895"/>
                </a:cubicBezTo>
                <a:cubicBezTo>
                  <a:pt x="6226756" y="103895"/>
                  <a:pt x="6222684" y="99822"/>
                  <a:pt x="6222684" y="95750"/>
                </a:cubicBezTo>
                <a:cubicBezTo>
                  <a:pt x="6222684" y="91677"/>
                  <a:pt x="6226756" y="87605"/>
                  <a:pt x="6230829" y="87605"/>
                </a:cubicBezTo>
                <a:close/>
                <a:moveTo>
                  <a:pt x="11171750" y="86587"/>
                </a:moveTo>
                <a:cubicBezTo>
                  <a:pt x="11227746" y="86587"/>
                  <a:pt x="11273561" y="131384"/>
                  <a:pt x="11273561" y="187380"/>
                </a:cubicBezTo>
                <a:cubicBezTo>
                  <a:pt x="11273561" y="243377"/>
                  <a:pt x="11228764" y="288173"/>
                  <a:pt x="11171750" y="288173"/>
                </a:cubicBezTo>
                <a:cubicBezTo>
                  <a:pt x="11115753" y="288173"/>
                  <a:pt x="11069938" y="243377"/>
                  <a:pt x="11069938" y="187380"/>
                </a:cubicBezTo>
                <a:cubicBezTo>
                  <a:pt x="11069938" y="131384"/>
                  <a:pt x="11115753" y="86587"/>
                  <a:pt x="11171750" y="86587"/>
                </a:cubicBezTo>
                <a:close/>
                <a:moveTo>
                  <a:pt x="3533841" y="71293"/>
                </a:moveTo>
                <a:cubicBezTo>
                  <a:pt x="3535876" y="70275"/>
                  <a:pt x="3536895" y="72311"/>
                  <a:pt x="3536895" y="74347"/>
                </a:cubicBezTo>
                <a:cubicBezTo>
                  <a:pt x="3536895" y="76383"/>
                  <a:pt x="3535876" y="77402"/>
                  <a:pt x="3533841" y="77402"/>
                </a:cubicBezTo>
                <a:cubicBezTo>
                  <a:pt x="3531804" y="77402"/>
                  <a:pt x="3530785" y="76383"/>
                  <a:pt x="3530785" y="74347"/>
                </a:cubicBezTo>
                <a:cubicBezTo>
                  <a:pt x="3530785" y="72311"/>
                  <a:pt x="3531804" y="71293"/>
                  <a:pt x="3533841" y="71293"/>
                </a:cubicBezTo>
                <a:close/>
                <a:moveTo>
                  <a:pt x="8850443" y="69279"/>
                </a:moveTo>
                <a:cubicBezTo>
                  <a:pt x="8853497" y="69279"/>
                  <a:pt x="8855533" y="71315"/>
                  <a:pt x="8855533" y="74370"/>
                </a:cubicBezTo>
                <a:cubicBezTo>
                  <a:pt x="8855533" y="77424"/>
                  <a:pt x="8853497" y="79460"/>
                  <a:pt x="8850443" y="79460"/>
                </a:cubicBezTo>
                <a:cubicBezTo>
                  <a:pt x="8847388" y="79460"/>
                  <a:pt x="8845352" y="77424"/>
                  <a:pt x="8845352" y="74370"/>
                </a:cubicBezTo>
                <a:cubicBezTo>
                  <a:pt x="8845352" y="71315"/>
                  <a:pt x="8847388" y="69279"/>
                  <a:pt x="8850443" y="69279"/>
                </a:cubicBezTo>
                <a:close/>
                <a:moveTo>
                  <a:pt x="2747929" y="68269"/>
                </a:moveTo>
                <a:cubicBezTo>
                  <a:pt x="2760149" y="68269"/>
                  <a:pt x="2770331" y="78449"/>
                  <a:pt x="2770331" y="90666"/>
                </a:cubicBezTo>
                <a:cubicBezTo>
                  <a:pt x="2770331" y="102884"/>
                  <a:pt x="2760149" y="113065"/>
                  <a:pt x="2747929" y="113065"/>
                </a:cubicBezTo>
                <a:cubicBezTo>
                  <a:pt x="2735713" y="113065"/>
                  <a:pt x="2725531" y="102884"/>
                  <a:pt x="2725531" y="90666"/>
                </a:cubicBezTo>
                <a:cubicBezTo>
                  <a:pt x="2725531" y="78449"/>
                  <a:pt x="2735713" y="68269"/>
                  <a:pt x="2747929" y="68269"/>
                </a:cubicBezTo>
                <a:close/>
                <a:moveTo>
                  <a:pt x="1222767" y="68265"/>
                </a:moveTo>
                <a:cubicBezTo>
                  <a:pt x="1233967" y="68265"/>
                  <a:pt x="1243130" y="77428"/>
                  <a:pt x="1243130" y="88627"/>
                </a:cubicBezTo>
                <a:cubicBezTo>
                  <a:pt x="1243130" y="99825"/>
                  <a:pt x="1233967" y="108990"/>
                  <a:pt x="1222767" y="108990"/>
                </a:cubicBezTo>
                <a:cubicBezTo>
                  <a:pt x="1211568" y="108990"/>
                  <a:pt x="1202406" y="99825"/>
                  <a:pt x="1202406" y="88627"/>
                </a:cubicBezTo>
                <a:cubicBezTo>
                  <a:pt x="1202406" y="77428"/>
                  <a:pt x="1211568" y="68265"/>
                  <a:pt x="1222767" y="68265"/>
                </a:cubicBezTo>
                <a:close/>
                <a:moveTo>
                  <a:pt x="11961807" y="59105"/>
                </a:moveTo>
                <a:cubicBezTo>
                  <a:pt x="11973006" y="59105"/>
                  <a:pt x="11982170" y="68268"/>
                  <a:pt x="11982170" y="79467"/>
                </a:cubicBezTo>
                <a:cubicBezTo>
                  <a:pt x="11982170" y="90667"/>
                  <a:pt x="11973006" y="99830"/>
                  <a:pt x="11961807" y="99830"/>
                </a:cubicBezTo>
                <a:cubicBezTo>
                  <a:pt x="11950608" y="99830"/>
                  <a:pt x="11941445" y="90667"/>
                  <a:pt x="11941445" y="79467"/>
                </a:cubicBezTo>
                <a:cubicBezTo>
                  <a:pt x="11941445" y="68268"/>
                  <a:pt x="11950608" y="59105"/>
                  <a:pt x="11961807" y="59105"/>
                </a:cubicBezTo>
                <a:close/>
                <a:moveTo>
                  <a:pt x="2790665" y="54007"/>
                </a:moveTo>
                <a:cubicBezTo>
                  <a:pt x="2797792" y="54007"/>
                  <a:pt x="2803901" y="60116"/>
                  <a:pt x="2803901" y="67243"/>
                </a:cubicBezTo>
                <a:cubicBezTo>
                  <a:pt x="2803901" y="74369"/>
                  <a:pt x="2797792" y="80478"/>
                  <a:pt x="2790665" y="80478"/>
                </a:cubicBezTo>
                <a:cubicBezTo>
                  <a:pt x="2783539" y="80478"/>
                  <a:pt x="2777433" y="74369"/>
                  <a:pt x="2777433" y="67243"/>
                </a:cubicBezTo>
                <a:cubicBezTo>
                  <a:pt x="2777433" y="60116"/>
                  <a:pt x="2783539" y="54007"/>
                  <a:pt x="2790665" y="54007"/>
                </a:cubicBezTo>
                <a:close/>
                <a:moveTo>
                  <a:pt x="3751773" y="46888"/>
                </a:moveTo>
                <a:cubicBezTo>
                  <a:pt x="3755844" y="46888"/>
                  <a:pt x="3759917" y="49943"/>
                  <a:pt x="3759917" y="55033"/>
                </a:cubicBezTo>
                <a:cubicBezTo>
                  <a:pt x="3759917" y="59105"/>
                  <a:pt x="3756861" y="63179"/>
                  <a:pt x="3751773" y="63179"/>
                </a:cubicBezTo>
                <a:cubicBezTo>
                  <a:pt x="3747699" y="63179"/>
                  <a:pt x="3743628" y="60123"/>
                  <a:pt x="3743628" y="55033"/>
                </a:cubicBezTo>
                <a:cubicBezTo>
                  <a:pt x="3743628" y="50961"/>
                  <a:pt x="3746682" y="46888"/>
                  <a:pt x="3751773" y="46888"/>
                </a:cubicBezTo>
                <a:close/>
                <a:moveTo>
                  <a:pt x="6107637" y="40750"/>
                </a:moveTo>
                <a:cubicBezTo>
                  <a:pt x="6111709" y="40750"/>
                  <a:pt x="6113746" y="43804"/>
                  <a:pt x="6113746" y="46859"/>
                </a:cubicBezTo>
                <a:cubicBezTo>
                  <a:pt x="6113746" y="49913"/>
                  <a:pt x="6110691" y="52968"/>
                  <a:pt x="6107637" y="52968"/>
                </a:cubicBezTo>
                <a:cubicBezTo>
                  <a:pt x="6104582" y="52968"/>
                  <a:pt x="6101528" y="49913"/>
                  <a:pt x="6101528" y="46859"/>
                </a:cubicBezTo>
                <a:cubicBezTo>
                  <a:pt x="6101528" y="43804"/>
                  <a:pt x="6104582" y="40750"/>
                  <a:pt x="6107637" y="40750"/>
                </a:cubicBezTo>
                <a:close/>
                <a:moveTo>
                  <a:pt x="338029" y="35685"/>
                </a:moveTo>
                <a:cubicBezTo>
                  <a:pt x="354318" y="35685"/>
                  <a:pt x="367554" y="48920"/>
                  <a:pt x="367554" y="65210"/>
                </a:cubicBezTo>
                <a:cubicBezTo>
                  <a:pt x="367554" y="81499"/>
                  <a:pt x="354318" y="94736"/>
                  <a:pt x="338029" y="94736"/>
                </a:cubicBezTo>
                <a:cubicBezTo>
                  <a:pt x="321740" y="94736"/>
                  <a:pt x="308504" y="81499"/>
                  <a:pt x="308504" y="65210"/>
                </a:cubicBezTo>
                <a:cubicBezTo>
                  <a:pt x="308504" y="48920"/>
                  <a:pt x="321740" y="35685"/>
                  <a:pt x="338029" y="35685"/>
                </a:cubicBezTo>
                <a:close/>
                <a:moveTo>
                  <a:pt x="7914793" y="30595"/>
                </a:moveTo>
                <a:cubicBezTo>
                  <a:pt x="7919884" y="29578"/>
                  <a:pt x="7924974" y="33649"/>
                  <a:pt x="7924974" y="39758"/>
                </a:cubicBezTo>
                <a:cubicBezTo>
                  <a:pt x="7924974" y="44849"/>
                  <a:pt x="7920902" y="48922"/>
                  <a:pt x="7914793" y="48922"/>
                </a:cubicBezTo>
                <a:cubicBezTo>
                  <a:pt x="7909703" y="48922"/>
                  <a:pt x="7905630" y="44849"/>
                  <a:pt x="7905630" y="39758"/>
                </a:cubicBezTo>
                <a:cubicBezTo>
                  <a:pt x="7905630" y="34667"/>
                  <a:pt x="7909703" y="30595"/>
                  <a:pt x="7914793" y="30595"/>
                </a:cubicBezTo>
                <a:close/>
                <a:moveTo>
                  <a:pt x="631216" y="38"/>
                </a:moveTo>
                <a:cubicBezTo>
                  <a:pt x="654633" y="-980"/>
                  <a:pt x="673977" y="18364"/>
                  <a:pt x="673977" y="41781"/>
                </a:cubicBezTo>
                <a:cubicBezTo>
                  <a:pt x="673977" y="65197"/>
                  <a:pt x="654633" y="83523"/>
                  <a:pt x="631216" y="83523"/>
                </a:cubicBezTo>
                <a:cubicBezTo>
                  <a:pt x="607799" y="83523"/>
                  <a:pt x="588455" y="65197"/>
                  <a:pt x="588455" y="41781"/>
                </a:cubicBezTo>
                <a:cubicBezTo>
                  <a:pt x="588455" y="18364"/>
                  <a:pt x="607799" y="38"/>
                  <a:pt x="631216" y="38"/>
                </a:cubicBezTo>
                <a:close/>
              </a:path>
            </a:pathLst>
          </a:custGeom>
          <a:solidFill>
            <a:schemeClr val="bg1"/>
          </a:solidFill>
          <a:ln w="10176" cap="flat">
            <a:noFill/>
            <a:prstDash val="solid"/>
            <a:miter/>
          </a:ln>
          <a:effectLst>
            <a:outerShdw blurRad="76200" dist="38100" dir="5400000" algn="t" rotWithShape="0">
              <a:prstClr val="black">
                <a:alpha val="20000"/>
              </a:prstClr>
            </a:outerShdw>
          </a:effectLst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45" name="波形 44">
            <a:extLst>
              <a:ext uri="{FF2B5EF4-FFF2-40B4-BE49-F238E27FC236}">
                <a16:creationId xmlns:a16="http://schemas.microsoft.com/office/drawing/2014/main" id="{979960CF-01A6-4908-8B30-B243EE3F31A0}"/>
              </a:ext>
            </a:extLst>
          </p:cNvPr>
          <p:cNvSpPr/>
          <p:nvPr/>
        </p:nvSpPr>
        <p:spPr>
          <a:xfrm>
            <a:off x="739686" y="533400"/>
            <a:ext cx="2486526" cy="661062"/>
          </a:xfrm>
          <a:prstGeom prst="wave">
            <a:avLst>
              <a:gd name="adj1" fmla="val 6928"/>
              <a:gd name="adj2" fmla="val -36"/>
            </a:avLst>
          </a:pr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atin typeface="+mj-ea"/>
              <a:ea typeface="+mj-ea"/>
            </a:endParaRPr>
          </a:p>
        </p:txBody>
      </p:sp>
      <p:grpSp>
        <p:nvGrpSpPr>
          <p:cNvPr id="48" name="组合 47">
            <a:extLst>
              <a:ext uri="{FF2B5EF4-FFF2-40B4-BE49-F238E27FC236}">
                <a16:creationId xmlns:a16="http://schemas.microsoft.com/office/drawing/2014/main" id="{08B4453A-59A2-4254-93AB-CE8A2531B74D}"/>
              </a:ext>
            </a:extLst>
          </p:cNvPr>
          <p:cNvGrpSpPr/>
          <p:nvPr/>
        </p:nvGrpSpPr>
        <p:grpSpPr>
          <a:xfrm>
            <a:off x="458118" y="240036"/>
            <a:ext cx="570493" cy="993909"/>
            <a:chOff x="305806" y="158676"/>
            <a:chExt cx="503819" cy="877749"/>
          </a:xfrm>
        </p:grpSpPr>
        <p:grpSp>
          <p:nvGrpSpPr>
            <p:cNvPr id="49" name="组合 48">
              <a:extLst>
                <a:ext uri="{FF2B5EF4-FFF2-40B4-BE49-F238E27FC236}">
                  <a16:creationId xmlns:a16="http://schemas.microsoft.com/office/drawing/2014/main" id="{7F01642A-812F-4E0C-B4FF-175B76AD55D8}"/>
                </a:ext>
              </a:extLst>
            </p:cNvPr>
            <p:cNvGrpSpPr/>
            <p:nvPr/>
          </p:nvGrpSpPr>
          <p:grpSpPr>
            <a:xfrm>
              <a:off x="305806" y="295220"/>
              <a:ext cx="503819" cy="741205"/>
              <a:chOff x="2228905" y="1088183"/>
              <a:chExt cx="1148704" cy="1689942"/>
            </a:xfrm>
          </p:grpSpPr>
          <p:sp>
            <p:nvSpPr>
              <p:cNvPr id="51" name="等腰三角形 50">
                <a:extLst>
                  <a:ext uri="{FF2B5EF4-FFF2-40B4-BE49-F238E27FC236}">
                    <a16:creationId xmlns:a16="http://schemas.microsoft.com/office/drawing/2014/main" id="{E2148A72-E791-4EC5-BF56-028661222061}"/>
                  </a:ext>
                </a:extLst>
              </p:cNvPr>
              <p:cNvSpPr/>
              <p:nvPr/>
            </p:nvSpPr>
            <p:spPr>
              <a:xfrm>
                <a:off x="2228905" y="1088183"/>
                <a:ext cx="1147708" cy="1689942"/>
              </a:xfrm>
              <a:prstGeom prst="triangle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latin typeface="+mj-ea"/>
                  <a:ea typeface="+mj-ea"/>
                </a:endParaRPr>
              </a:p>
            </p:txBody>
          </p:sp>
          <p:sp>
            <p:nvSpPr>
              <p:cNvPr id="52" name="任意多边形: 形状 51">
                <a:extLst>
                  <a:ext uri="{FF2B5EF4-FFF2-40B4-BE49-F238E27FC236}">
                    <a16:creationId xmlns:a16="http://schemas.microsoft.com/office/drawing/2014/main" id="{8DBE1792-C07E-49DA-9B91-4B077F678E36}"/>
                  </a:ext>
                </a:extLst>
              </p:cNvPr>
              <p:cNvSpPr/>
              <p:nvPr/>
            </p:nvSpPr>
            <p:spPr>
              <a:xfrm>
                <a:off x="2229064" y="1088183"/>
                <a:ext cx="1148545" cy="1688356"/>
              </a:xfrm>
              <a:custGeom>
                <a:avLst/>
                <a:gdLst>
                  <a:gd name="connsiteX0" fmla="*/ 1125823 w 1148545"/>
                  <a:gd name="connsiteY0" fmla="*/ 1621813 h 1688356"/>
                  <a:gd name="connsiteX1" fmla="*/ 1148545 w 1148545"/>
                  <a:gd name="connsiteY1" fmla="*/ 1688356 h 1688356"/>
                  <a:gd name="connsiteX2" fmla="*/ 1010589 w 1148545"/>
                  <a:gd name="connsiteY2" fmla="*/ 1688356 h 1688356"/>
                  <a:gd name="connsiteX3" fmla="*/ 1061815 w 1148545"/>
                  <a:gd name="connsiteY3" fmla="*/ 1432283 h 1688356"/>
                  <a:gd name="connsiteX4" fmla="*/ 1115016 w 1148545"/>
                  <a:gd name="connsiteY4" fmla="*/ 1587731 h 1688356"/>
                  <a:gd name="connsiteX5" fmla="*/ 940762 w 1148545"/>
                  <a:gd name="connsiteY5" fmla="*/ 1688356 h 1688356"/>
                  <a:gd name="connsiteX6" fmla="*/ 618907 w 1148545"/>
                  <a:gd name="connsiteY6" fmla="*/ 1688356 h 1688356"/>
                  <a:gd name="connsiteX7" fmla="*/ 669454 w 1148545"/>
                  <a:gd name="connsiteY7" fmla="*/ 1659220 h 1688356"/>
                  <a:gd name="connsiteX8" fmla="*/ 996975 w 1148545"/>
                  <a:gd name="connsiteY8" fmla="*/ 1243584 h 1688356"/>
                  <a:gd name="connsiteX9" fmla="*/ 1050177 w 1148545"/>
                  <a:gd name="connsiteY9" fmla="*/ 1399032 h 1688356"/>
                  <a:gd name="connsiteX10" fmla="*/ 668623 w 1148545"/>
                  <a:gd name="connsiteY10" fmla="*/ 1618488 h 1688356"/>
                  <a:gd name="connsiteX11" fmla="*/ 592145 w 1148545"/>
                  <a:gd name="connsiteY11" fmla="*/ 1663377 h 1688356"/>
                  <a:gd name="connsiteX12" fmla="*/ 548431 w 1148545"/>
                  <a:gd name="connsiteY12" fmla="*/ 1688356 h 1688356"/>
                  <a:gd name="connsiteX13" fmla="*/ 226700 w 1148545"/>
                  <a:gd name="connsiteY13" fmla="*/ 1688356 h 1688356"/>
                  <a:gd name="connsiteX14" fmla="*/ 932967 w 1148545"/>
                  <a:gd name="connsiteY14" fmla="*/ 1054885 h 1688356"/>
                  <a:gd name="connsiteX15" fmla="*/ 985338 w 1148545"/>
                  <a:gd name="connsiteY15" fmla="*/ 1209502 h 1688356"/>
                  <a:gd name="connsiteX16" fmla="*/ 156870 w 1148545"/>
                  <a:gd name="connsiteY16" fmla="*/ 1688356 h 1688356"/>
                  <a:gd name="connsiteX17" fmla="*/ 0 w 1148545"/>
                  <a:gd name="connsiteY17" fmla="*/ 1688356 h 1688356"/>
                  <a:gd name="connsiteX18" fmla="*/ 40180 w 1148545"/>
                  <a:gd name="connsiteY18" fmla="*/ 1570274 h 1688356"/>
                  <a:gd name="connsiteX19" fmla="*/ 868959 w 1148545"/>
                  <a:gd name="connsiteY19" fmla="*/ 865355 h 1688356"/>
                  <a:gd name="connsiteX20" fmla="*/ 921329 w 1148545"/>
                  <a:gd name="connsiteY20" fmla="*/ 1020803 h 1688356"/>
                  <a:gd name="connsiteX21" fmla="*/ 56806 w 1148545"/>
                  <a:gd name="connsiteY21" fmla="*/ 1519567 h 1688356"/>
                  <a:gd name="connsiteX22" fmla="*/ 135777 w 1148545"/>
                  <a:gd name="connsiteY22" fmla="*/ 1288473 h 1688356"/>
                  <a:gd name="connsiteX23" fmla="*/ 804951 w 1148545"/>
                  <a:gd name="connsiteY23" fmla="*/ 676656 h 1688356"/>
                  <a:gd name="connsiteX24" fmla="*/ 857322 w 1148545"/>
                  <a:gd name="connsiteY24" fmla="*/ 832104 h 1688356"/>
                  <a:gd name="connsiteX25" fmla="*/ 153233 w 1148545"/>
                  <a:gd name="connsiteY25" fmla="*/ 1238596 h 1688356"/>
                  <a:gd name="connsiteX26" fmla="*/ 232204 w 1148545"/>
                  <a:gd name="connsiteY26" fmla="*/ 1007502 h 1688356"/>
                  <a:gd name="connsiteX27" fmla="*/ 740112 w 1148545"/>
                  <a:gd name="connsiteY27" fmla="*/ 487126 h 1688356"/>
                  <a:gd name="connsiteX28" fmla="*/ 792482 w 1148545"/>
                  <a:gd name="connsiteY28" fmla="*/ 642574 h 1688356"/>
                  <a:gd name="connsiteX29" fmla="*/ 247999 w 1148545"/>
                  <a:gd name="connsiteY29" fmla="*/ 956795 h 1688356"/>
                  <a:gd name="connsiteX30" fmla="*/ 326969 w 1148545"/>
                  <a:gd name="connsiteY30" fmla="*/ 726532 h 1688356"/>
                  <a:gd name="connsiteX31" fmla="*/ 676104 w 1148545"/>
                  <a:gd name="connsiteY31" fmla="*/ 298427 h 1688356"/>
                  <a:gd name="connsiteX32" fmla="*/ 728474 w 1148545"/>
                  <a:gd name="connsiteY32" fmla="*/ 453875 h 1688356"/>
                  <a:gd name="connsiteX33" fmla="*/ 344426 w 1148545"/>
                  <a:gd name="connsiteY33" fmla="*/ 675825 h 1688356"/>
                  <a:gd name="connsiteX34" fmla="*/ 423397 w 1148545"/>
                  <a:gd name="connsiteY34" fmla="*/ 444731 h 1688356"/>
                  <a:gd name="connsiteX35" fmla="*/ 612096 w 1148545"/>
                  <a:gd name="connsiteY35" fmla="*/ 109728 h 1688356"/>
                  <a:gd name="connsiteX36" fmla="*/ 664466 w 1148545"/>
                  <a:gd name="connsiteY36" fmla="*/ 264345 h 1688356"/>
                  <a:gd name="connsiteX37" fmla="*/ 440023 w 1148545"/>
                  <a:gd name="connsiteY37" fmla="*/ 394855 h 1688356"/>
                  <a:gd name="connsiteX38" fmla="*/ 518993 w 1148545"/>
                  <a:gd name="connsiteY38" fmla="*/ 163761 h 1688356"/>
                  <a:gd name="connsiteX39" fmla="*/ 573858 w 1148545"/>
                  <a:gd name="connsiteY39" fmla="*/ 0 h 1688356"/>
                  <a:gd name="connsiteX40" fmla="*/ 600458 w 1148545"/>
                  <a:gd name="connsiteY40" fmla="*/ 75646 h 1688356"/>
                  <a:gd name="connsiteX41" fmla="*/ 535619 w 1148545"/>
                  <a:gd name="connsiteY41" fmla="*/ 112222 h 16883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1148545" h="1688356">
                    <a:moveTo>
                      <a:pt x="1125823" y="1621813"/>
                    </a:moveTo>
                    <a:lnTo>
                      <a:pt x="1148545" y="1688356"/>
                    </a:lnTo>
                    <a:lnTo>
                      <a:pt x="1010589" y="1688356"/>
                    </a:lnTo>
                    <a:close/>
                    <a:moveTo>
                      <a:pt x="1061815" y="1432283"/>
                    </a:moveTo>
                    <a:lnTo>
                      <a:pt x="1115016" y="1587731"/>
                    </a:lnTo>
                    <a:lnTo>
                      <a:pt x="940762" y="1688356"/>
                    </a:lnTo>
                    <a:lnTo>
                      <a:pt x="618907" y="1688356"/>
                    </a:lnTo>
                    <a:lnTo>
                      <a:pt x="669454" y="1659220"/>
                    </a:lnTo>
                    <a:close/>
                    <a:moveTo>
                      <a:pt x="996975" y="1243584"/>
                    </a:moveTo>
                    <a:lnTo>
                      <a:pt x="1050177" y="1399032"/>
                    </a:lnTo>
                    <a:lnTo>
                      <a:pt x="668623" y="1618488"/>
                    </a:lnTo>
                    <a:lnTo>
                      <a:pt x="592145" y="1663377"/>
                    </a:lnTo>
                    <a:lnTo>
                      <a:pt x="548431" y="1688356"/>
                    </a:lnTo>
                    <a:lnTo>
                      <a:pt x="226700" y="1688356"/>
                    </a:lnTo>
                    <a:close/>
                    <a:moveTo>
                      <a:pt x="932967" y="1054885"/>
                    </a:moveTo>
                    <a:lnTo>
                      <a:pt x="985338" y="1209502"/>
                    </a:lnTo>
                    <a:lnTo>
                      <a:pt x="156870" y="1688356"/>
                    </a:lnTo>
                    <a:lnTo>
                      <a:pt x="0" y="1688356"/>
                    </a:lnTo>
                    <a:lnTo>
                      <a:pt x="40180" y="1570274"/>
                    </a:lnTo>
                    <a:close/>
                    <a:moveTo>
                      <a:pt x="868959" y="865355"/>
                    </a:moveTo>
                    <a:lnTo>
                      <a:pt x="921329" y="1020803"/>
                    </a:lnTo>
                    <a:lnTo>
                      <a:pt x="56806" y="1519567"/>
                    </a:lnTo>
                    <a:lnTo>
                      <a:pt x="135777" y="1288473"/>
                    </a:lnTo>
                    <a:close/>
                    <a:moveTo>
                      <a:pt x="804951" y="676656"/>
                    </a:moveTo>
                    <a:lnTo>
                      <a:pt x="857322" y="832104"/>
                    </a:lnTo>
                    <a:lnTo>
                      <a:pt x="153233" y="1238596"/>
                    </a:lnTo>
                    <a:lnTo>
                      <a:pt x="232204" y="1007502"/>
                    </a:lnTo>
                    <a:close/>
                    <a:moveTo>
                      <a:pt x="740112" y="487126"/>
                    </a:moveTo>
                    <a:lnTo>
                      <a:pt x="792482" y="642574"/>
                    </a:lnTo>
                    <a:lnTo>
                      <a:pt x="247999" y="956795"/>
                    </a:lnTo>
                    <a:lnTo>
                      <a:pt x="326969" y="726532"/>
                    </a:lnTo>
                    <a:close/>
                    <a:moveTo>
                      <a:pt x="676104" y="298427"/>
                    </a:moveTo>
                    <a:lnTo>
                      <a:pt x="728474" y="453875"/>
                    </a:lnTo>
                    <a:lnTo>
                      <a:pt x="344426" y="675825"/>
                    </a:lnTo>
                    <a:lnTo>
                      <a:pt x="423397" y="444731"/>
                    </a:lnTo>
                    <a:close/>
                    <a:moveTo>
                      <a:pt x="612096" y="109728"/>
                    </a:moveTo>
                    <a:lnTo>
                      <a:pt x="664466" y="264345"/>
                    </a:lnTo>
                    <a:lnTo>
                      <a:pt x="440023" y="394855"/>
                    </a:lnTo>
                    <a:lnTo>
                      <a:pt x="518993" y="163761"/>
                    </a:lnTo>
                    <a:close/>
                    <a:moveTo>
                      <a:pt x="573858" y="0"/>
                    </a:moveTo>
                    <a:lnTo>
                      <a:pt x="600458" y="75646"/>
                    </a:lnTo>
                    <a:lnTo>
                      <a:pt x="535619" y="112222"/>
                    </a:lnTo>
                    <a:close/>
                  </a:path>
                </a:pathLst>
              </a:custGeom>
              <a:gradFill>
                <a:gsLst>
                  <a:gs pos="100000">
                    <a:schemeClr val="accent1">
                      <a:lumMod val="90000"/>
                      <a:lumOff val="10000"/>
                    </a:schemeClr>
                  </a:gs>
                  <a:gs pos="0">
                    <a:schemeClr val="accent1">
                      <a:lumMod val="75000"/>
                    </a:schemeClr>
                  </a:gs>
                </a:gsLst>
                <a:lin ang="0" scaled="0"/>
              </a:gradFill>
              <a:ln w="6994" cap="flat">
                <a:noFill/>
                <a:prstDash val="solid"/>
                <a:miter/>
              </a:ln>
              <a:effectLst>
                <a:outerShdw blurRad="25400" dist="12700" dir="5400000" algn="t" rotWithShape="0">
                  <a:prstClr val="black">
                    <a:alpha val="40000"/>
                  </a:prstClr>
                </a:outerShdw>
              </a:effectLst>
            </p:spPr>
            <p:txBody>
              <a:bodyPr wrap="square" rtlCol="0" anchor="ctr">
                <a:noAutofit/>
              </a:bodyPr>
              <a:lstStyle/>
              <a:p>
                <a:endParaRPr lang="zh-CN" altLang="en-US">
                  <a:latin typeface="+mj-ea"/>
                  <a:ea typeface="+mj-ea"/>
                </a:endParaRPr>
              </a:p>
            </p:txBody>
          </p:sp>
        </p:grpSp>
        <p:sp>
          <p:nvSpPr>
            <p:cNvPr id="50" name="星形: 五角 49">
              <a:extLst>
                <a:ext uri="{FF2B5EF4-FFF2-40B4-BE49-F238E27FC236}">
                  <a16:creationId xmlns:a16="http://schemas.microsoft.com/office/drawing/2014/main" id="{4CBC1748-C1E9-4606-BA13-AC75FD7C63EF}"/>
                </a:ext>
              </a:extLst>
            </p:cNvPr>
            <p:cNvSpPr/>
            <p:nvPr/>
          </p:nvSpPr>
          <p:spPr>
            <a:xfrm>
              <a:off x="489235" y="158676"/>
              <a:ext cx="136524" cy="136524"/>
            </a:xfrm>
            <a:prstGeom prst="star5">
              <a:avLst/>
            </a:prstGeom>
            <a:solidFill>
              <a:schemeClr val="accent4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latin typeface="+mj-ea"/>
                <a:ea typeface="+mj-ea"/>
              </a:endParaRPr>
            </a:p>
          </p:txBody>
        </p:sp>
      </p:grpSp>
      <p:sp>
        <p:nvSpPr>
          <p:cNvPr id="53" name="任意多边形: 形状 52">
            <a:extLst>
              <a:ext uri="{FF2B5EF4-FFF2-40B4-BE49-F238E27FC236}">
                <a16:creationId xmlns:a16="http://schemas.microsoft.com/office/drawing/2014/main" id="{12082456-414E-4C55-9C9A-5C76A480D0A2}"/>
              </a:ext>
            </a:extLst>
          </p:cNvPr>
          <p:cNvSpPr/>
          <p:nvPr/>
        </p:nvSpPr>
        <p:spPr>
          <a:xfrm>
            <a:off x="2213444" y="349950"/>
            <a:ext cx="169304" cy="193332"/>
          </a:xfrm>
          <a:custGeom>
            <a:avLst/>
            <a:gdLst>
              <a:gd name="connsiteX0" fmla="*/ 710639 w 718570"/>
              <a:gd name="connsiteY0" fmla="*/ 597343 h 820540"/>
              <a:gd name="connsiteX1" fmla="*/ 651721 w 718570"/>
              <a:gd name="connsiteY1" fmla="*/ 562939 h 820540"/>
              <a:gd name="connsiteX2" fmla="*/ 671934 w 718570"/>
              <a:gd name="connsiteY2" fmla="*/ 556058 h 820540"/>
              <a:gd name="connsiteX3" fmla="*/ 680535 w 718570"/>
              <a:gd name="connsiteY3" fmla="*/ 537996 h 820540"/>
              <a:gd name="connsiteX4" fmla="*/ 662473 w 718570"/>
              <a:gd name="connsiteY4" fmla="*/ 529395 h 820540"/>
              <a:gd name="connsiteX5" fmla="*/ 619467 w 718570"/>
              <a:gd name="connsiteY5" fmla="*/ 544447 h 820540"/>
              <a:gd name="connsiteX6" fmla="*/ 582913 w 718570"/>
              <a:gd name="connsiteY6" fmla="*/ 523374 h 820540"/>
              <a:gd name="connsiteX7" fmla="*/ 640110 w 718570"/>
              <a:gd name="connsiteY7" fmla="*/ 491120 h 820540"/>
              <a:gd name="connsiteX8" fmla="*/ 645271 w 718570"/>
              <a:gd name="connsiteY8" fmla="*/ 471768 h 820540"/>
              <a:gd name="connsiteX9" fmla="*/ 625918 w 718570"/>
              <a:gd name="connsiteY9" fmla="*/ 466607 h 820540"/>
              <a:gd name="connsiteX10" fmla="*/ 554529 w 718570"/>
              <a:gd name="connsiteY10" fmla="*/ 507032 h 820540"/>
              <a:gd name="connsiteX11" fmla="*/ 518835 w 718570"/>
              <a:gd name="connsiteY11" fmla="*/ 486390 h 820540"/>
              <a:gd name="connsiteX12" fmla="*/ 603555 w 718570"/>
              <a:gd name="connsiteY12" fmla="*/ 427043 h 820540"/>
              <a:gd name="connsiteX13" fmla="*/ 609146 w 718570"/>
              <a:gd name="connsiteY13" fmla="*/ 411131 h 820540"/>
              <a:gd name="connsiteX14" fmla="*/ 603555 w 718570"/>
              <a:gd name="connsiteY14" fmla="*/ 395219 h 820540"/>
              <a:gd name="connsiteX15" fmla="*/ 518405 w 718570"/>
              <a:gd name="connsiteY15" fmla="*/ 335011 h 820540"/>
              <a:gd name="connsiteX16" fmla="*/ 554099 w 718570"/>
              <a:gd name="connsiteY16" fmla="*/ 314369 h 820540"/>
              <a:gd name="connsiteX17" fmla="*/ 626348 w 718570"/>
              <a:gd name="connsiteY17" fmla="*/ 355654 h 820540"/>
              <a:gd name="connsiteX18" fmla="*/ 645700 w 718570"/>
              <a:gd name="connsiteY18" fmla="*/ 350493 h 820540"/>
              <a:gd name="connsiteX19" fmla="*/ 640540 w 718570"/>
              <a:gd name="connsiteY19" fmla="*/ 331141 h 820540"/>
              <a:gd name="connsiteX20" fmla="*/ 582913 w 718570"/>
              <a:gd name="connsiteY20" fmla="*/ 298027 h 820540"/>
              <a:gd name="connsiteX21" fmla="*/ 619467 w 718570"/>
              <a:gd name="connsiteY21" fmla="*/ 276954 h 820540"/>
              <a:gd name="connsiteX22" fmla="*/ 663333 w 718570"/>
              <a:gd name="connsiteY22" fmla="*/ 292866 h 820540"/>
              <a:gd name="connsiteX23" fmla="*/ 681395 w 718570"/>
              <a:gd name="connsiteY23" fmla="*/ 284265 h 820540"/>
              <a:gd name="connsiteX24" fmla="*/ 672794 w 718570"/>
              <a:gd name="connsiteY24" fmla="*/ 266203 h 820540"/>
              <a:gd name="connsiteX25" fmla="*/ 651721 w 718570"/>
              <a:gd name="connsiteY25" fmla="*/ 258462 h 820540"/>
              <a:gd name="connsiteX26" fmla="*/ 711499 w 718570"/>
              <a:gd name="connsiteY26" fmla="*/ 224058 h 820540"/>
              <a:gd name="connsiteX27" fmla="*/ 716659 w 718570"/>
              <a:gd name="connsiteY27" fmla="*/ 204705 h 820540"/>
              <a:gd name="connsiteX28" fmla="*/ 697307 w 718570"/>
              <a:gd name="connsiteY28" fmla="*/ 199544 h 820540"/>
              <a:gd name="connsiteX29" fmla="*/ 637960 w 718570"/>
              <a:gd name="connsiteY29" fmla="*/ 233519 h 820540"/>
              <a:gd name="connsiteX30" fmla="*/ 641830 w 718570"/>
              <a:gd name="connsiteY30" fmla="*/ 212446 h 820540"/>
              <a:gd name="connsiteX31" fmla="*/ 630219 w 718570"/>
              <a:gd name="connsiteY31" fmla="*/ 195674 h 820540"/>
              <a:gd name="connsiteX32" fmla="*/ 613446 w 718570"/>
              <a:gd name="connsiteY32" fmla="*/ 207286 h 820540"/>
              <a:gd name="connsiteX33" fmla="*/ 605276 w 718570"/>
              <a:gd name="connsiteY33" fmla="*/ 252011 h 820540"/>
              <a:gd name="connsiteX34" fmla="*/ 568721 w 718570"/>
              <a:gd name="connsiteY34" fmla="*/ 273084 h 820540"/>
              <a:gd name="connsiteX35" fmla="*/ 569151 w 718570"/>
              <a:gd name="connsiteY35" fmla="*/ 207716 h 820540"/>
              <a:gd name="connsiteX36" fmla="*/ 554959 w 718570"/>
              <a:gd name="connsiteY36" fmla="*/ 193524 h 820540"/>
              <a:gd name="connsiteX37" fmla="*/ 540768 w 718570"/>
              <a:gd name="connsiteY37" fmla="*/ 207716 h 820540"/>
              <a:gd name="connsiteX38" fmla="*/ 540337 w 718570"/>
              <a:gd name="connsiteY38" fmla="*/ 289856 h 820540"/>
              <a:gd name="connsiteX39" fmla="*/ 504643 w 718570"/>
              <a:gd name="connsiteY39" fmla="*/ 310498 h 820540"/>
              <a:gd name="connsiteX40" fmla="*/ 495182 w 718570"/>
              <a:gd name="connsiteY40" fmla="*/ 207716 h 820540"/>
              <a:gd name="connsiteX41" fmla="*/ 484431 w 718570"/>
              <a:gd name="connsiteY41" fmla="*/ 195244 h 820540"/>
              <a:gd name="connsiteX42" fmla="*/ 468089 w 718570"/>
              <a:gd name="connsiteY42" fmla="*/ 192234 h 820540"/>
              <a:gd name="connsiteX43" fmla="*/ 373477 w 718570"/>
              <a:gd name="connsiteY43" fmla="*/ 236099 h 820540"/>
              <a:gd name="connsiteX44" fmla="*/ 373477 w 718570"/>
              <a:gd name="connsiteY44" fmla="*/ 195244 h 820540"/>
              <a:gd name="connsiteX45" fmla="*/ 445296 w 718570"/>
              <a:gd name="connsiteY45" fmla="*/ 153529 h 820540"/>
              <a:gd name="connsiteX46" fmla="*/ 450457 w 718570"/>
              <a:gd name="connsiteY46" fmla="*/ 134177 h 820540"/>
              <a:gd name="connsiteX47" fmla="*/ 431104 w 718570"/>
              <a:gd name="connsiteY47" fmla="*/ 129016 h 820540"/>
              <a:gd name="connsiteX48" fmla="*/ 373477 w 718570"/>
              <a:gd name="connsiteY48" fmla="*/ 162560 h 820540"/>
              <a:gd name="connsiteX49" fmla="*/ 373477 w 718570"/>
              <a:gd name="connsiteY49" fmla="*/ 120415 h 820540"/>
              <a:gd name="connsiteX50" fmla="*/ 409171 w 718570"/>
              <a:gd name="connsiteY50" fmla="*/ 90311 h 820540"/>
              <a:gd name="connsiteX51" fmla="*/ 410892 w 718570"/>
              <a:gd name="connsiteY51" fmla="*/ 70099 h 820540"/>
              <a:gd name="connsiteX52" fmla="*/ 390679 w 718570"/>
              <a:gd name="connsiteY52" fmla="*/ 68378 h 820540"/>
              <a:gd name="connsiteX53" fmla="*/ 373477 w 718570"/>
              <a:gd name="connsiteY53" fmla="*/ 83000 h 820540"/>
              <a:gd name="connsiteX54" fmla="*/ 373477 w 718570"/>
              <a:gd name="connsiteY54" fmla="*/ 14192 h 820540"/>
              <a:gd name="connsiteX55" fmla="*/ 359285 w 718570"/>
              <a:gd name="connsiteY55" fmla="*/ 0 h 820540"/>
              <a:gd name="connsiteX56" fmla="*/ 345094 w 718570"/>
              <a:gd name="connsiteY56" fmla="*/ 14192 h 820540"/>
              <a:gd name="connsiteX57" fmla="*/ 345094 w 718570"/>
              <a:gd name="connsiteY57" fmla="*/ 82570 h 820540"/>
              <a:gd name="connsiteX58" fmla="*/ 328752 w 718570"/>
              <a:gd name="connsiteY58" fmla="*/ 68808 h 820540"/>
              <a:gd name="connsiteX59" fmla="*/ 308539 w 718570"/>
              <a:gd name="connsiteY59" fmla="*/ 70529 h 820540"/>
              <a:gd name="connsiteX60" fmla="*/ 310259 w 718570"/>
              <a:gd name="connsiteY60" fmla="*/ 90741 h 820540"/>
              <a:gd name="connsiteX61" fmla="*/ 345094 w 718570"/>
              <a:gd name="connsiteY61" fmla="*/ 119985 h 820540"/>
              <a:gd name="connsiteX62" fmla="*/ 345094 w 718570"/>
              <a:gd name="connsiteY62" fmla="*/ 162130 h 820540"/>
              <a:gd name="connsiteX63" fmla="*/ 288327 w 718570"/>
              <a:gd name="connsiteY63" fmla="*/ 129016 h 820540"/>
              <a:gd name="connsiteX64" fmla="*/ 268974 w 718570"/>
              <a:gd name="connsiteY64" fmla="*/ 134177 h 820540"/>
              <a:gd name="connsiteX65" fmla="*/ 274135 w 718570"/>
              <a:gd name="connsiteY65" fmla="*/ 153529 h 820540"/>
              <a:gd name="connsiteX66" fmla="*/ 345094 w 718570"/>
              <a:gd name="connsiteY66" fmla="*/ 194814 h 820540"/>
              <a:gd name="connsiteX67" fmla="*/ 345094 w 718570"/>
              <a:gd name="connsiteY67" fmla="*/ 236099 h 820540"/>
              <a:gd name="connsiteX68" fmla="*/ 251342 w 718570"/>
              <a:gd name="connsiteY68" fmla="*/ 192664 h 820540"/>
              <a:gd name="connsiteX69" fmla="*/ 235430 w 718570"/>
              <a:gd name="connsiteY69" fmla="*/ 195244 h 820540"/>
              <a:gd name="connsiteX70" fmla="*/ 225109 w 718570"/>
              <a:gd name="connsiteY70" fmla="*/ 207716 h 820540"/>
              <a:gd name="connsiteX71" fmla="*/ 215218 w 718570"/>
              <a:gd name="connsiteY71" fmla="*/ 311358 h 820540"/>
              <a:gd name="connsiteX72" fmla="*/ 179523 w 718570"/>
              <a:gd name="connsiteY72" fmla="*/ 290716 h 820540"/>
              <a:gd name="connsiteX73" fmla="*/ 179523 w 718570"/>
              <a:gd name="connsiteY73" fmla="*/ 207716 h 820540"/>
              <a:gd name="connsiteX74" fmla="*/ 165332 w 718570"/>
              <a:gd name="connsiteY74" fmla="*/ 193524 h 820540"/>
              <a:gd name="connsiteX75" fmla="*/ 151140 w 718570"/>
              <a:gd name="connsiteY75" fmla="*/ 207716 h 820540"/>
              <a:gd name="connsiteX76" fmla="*/ 151140 w 718570"/>
              <a:gd name="connsiteY76" fmla="*/ 274374 h 820540"/>
              <a:gd name="connsiteX77" fmla="*/ 114585 w 718570"/>
              <a:gd name="connsiteY77" fmla="*/ 253301 h 820540"/>
              <a:gd name="connsiteX78" fmla="*/ 106414 w 718570"/>
              <a:gd name="connsiteY78" fmla="*/ 207286 h 820540"/>
              <a:gd name="connsiteX79" fmla="*/ 89642 w 718570"/>
              <a:gd name="connsiteY79" fmla="*/ 195674 h 820540"/>
              <a:gd name="connsiteX80" fmla="*/ 78031 w 718570"/>
              <a:gd name="connsiteY80" fmla="*/ 212446 h 820540"/>
              <a:gd name="connsiteX81" fmla="*/ 81901 w 718570"/>
              <a:gd name="connsiteY81" fmla="*/ 234379 h 820540"/>
              <a:gd name="connsiteX82" fmla="*/ 22124 w 718570"/>
              <a:gd name="connsiteY82" fmla="*/ 199544 h 820540"/>
              <a:gd name="connsiteX83" fmla="*/ 2771 w 718570"/>
              <a:gd name="connsiteY83" fmla="*/ 204705 h 820540"/>
              <a:gd name="connsiteX84" fmla="*/ 7932 w 718570"/>
              <a:gd name="connsiteY84" fmla="*/ 224058 h 820540"/>
              <a:gd name="connsiteX85" fmla="*/ 66849 w 718570"/>
              <a:gd name="connsiteY85" fmla="*/ 258462 h 820540"/>
              <a:gd name="connsiteX86" fmla="*/ 46637 w 718570"/>
              <a:gd name="connsiteY86" fmla="*/ 265343 h 820540"/>
              <a:gd name="connsiteX87" fmla="*/ 38036 w 718570"/>
              <a:gd name="connsiteY87" fmla="*/ 283405 h 820540"/>
              <a:gd name="connsiteX88" fmla="*/ 56098 w 718570"/>
              <a:gd name="connsiteY88" fmla="*/ 292006 h 820540"/>
              <a:gd name="connsiteX89" fmla="*/ 99103 w 718570"/>
              <a:gd name="connsiteY89" fmla="*/ 276954 h 820540"/>
              <a:gd name="connsiteX90" fmla="*/ 135658 w 718570"/>
              <a:gd name="connsiteY90" fmla="*/ 298027 h 820540"/>
              <a:gd name="connsiteX91" fmla="*/ 78461 w 718570"/>
              <a:gd name="connsiteY91" fmla="*/ 330281 h 820540"/>
              <a:gd name="connsiteX92" fmla="*/ 73300 w 718570"/>
              <a:gd name="connsiteY92" fmla="*/ 349633 h 820540"/>
              <a:gd name="connsiteX93" fmla="*/ 92652 w 718570"/>
              <a:gd name="connsiteY93" fmla="*/ 354794 h 820540"/>
              <a:gd name="connsiteX94" fmla="*/ 164041 w 718570"/>
              <a:gd name="connsiteY94" fmla="*/ 314369 h 820540"/>
              <a:gd name="connsiteX95" fmla="*/ 199736 w 718570"/>
              <a:gd name="connsiteY95" fmla="*/ 335011 h 820540"/>
              <a:gd name="connsiteX96" fmla="*/ 115015 w 718570"/>
              <a:gd name="connsiteY96" fmla="*/ 393928 h 820540"/>
              <a:gd name="connsiteX97" fmla="*/ 109425 w 718570"/>
              <a:gd name="connsiteY97" fmla="*/ 409410 h 820540"/>
              <a:gd name="connsiteX98" fmla="*/ 115015 w 718570"/>
              <a:gd name="connsiteY98" fmla="*/ 425322 h 820540"/>
              <a:gd name="connsiteX99" fmla="*/ 200166 w 718570"/>
              <a:gd name="connsiteY99" fmla="*/ 485530 h 820540"/>
              <a:gd name="connsiteX100" fmla="*/ 164471 w 718570"/>
              <a:gd name="connsiteY100" fmla="*/ 506172 h 820540"/>
              <a:gd name="connsiteX101" fmla="*/ 92223 w 718570"/>
              <a:gd name="connsiteY101" fmla="*/ 464887 h 820540"/>
              <a:gd name="connsiteX102" fmla="*/ 72870 w 718570"/>
              <a:gd name="connsiteY102" fmla="*/ 470048 h 820540"/>
              <a:gd name="connsiteX103" fmla="*/ 78031 w 718570"/>
              <a:gd name="connsiteY103" fmla="*/ 489400 h 820540"/>
              <a:gd name="connsiteX104" fmla="*/ 135658 w 718570"/>
              <a:gd name="connsiteY104" fmla="*/ 522514 h 820540"/>
              <a:gd name="connsiteX105" fmla="*/ 99103 w 718570"/>
              <a:gd name="connsiteY105" fmla="*/ 543587 h 820540"/>
              <a:gd name="connsiteX106" fmla="*/ 55238 w 718570"/>
              <a:gd name="connsiteY106" fmla="*/ 527675 h 820540"/>
              <a:gd name="connsiteX107" fmla="*/ 37176 w 718570"/>
              <a:gd name="connsiteY107" fmla="*/ 536276 h 820540"/>
              <a:gd name="connsiteX108" fmla="*/ 45777 w 718570"/>
              <a:gd name="connsiteY108" fmla="*/ 554338 h 820540"/>
              <a:gd name="connsiteX109" fmla="*/ 66849 w 718570"/>
              <a:gd name="connsiteY109" fmla="*/ 562079 h 820540"/>
              <a:gd name="connsiteX110" fmla="*/ 7072 w 718570"/>
              <a:gd name="connsiteY110" fmla="*/ 596483 h 820540"/>
              <a:gd name="connsiteX111" fmla="*/ 1911 w 718570"/>
              <a:gd name="connsiteY111" fmla="*/ 615836 h 820540"/>
              <a:gd name="connsiteX112" fmla="*/ 21264 w 718570"/>
              <a:gd name="connsiteY112" fmla="*/ 620996 h 820540"/>
              <a:gd name="connsiteX113" fmla="*/ 80611 w 718570"/>
              <a:gd name="connsiteY113" fmla="*/ 587022 h 820540"/>
              <a:gd name="connsiteX114" fmla="*/ 76740 w 718570"/>
              <a:gd name="connsiteY114" fmla="*/ 608095 h 820540"/>
              <a:gd name="connsiteX115" fmla="*/ 88352 w 718570"/>
              <a:gd name="connsiteY115" fmla="*/ 624867 h 820540"/>
              <a:gd name="connsiteX116" fmla="*/ 105124 w 718570"/>
              <a:gd name="connsiteY116" fmla="*/ 613255 h 820540"/>
              <a:gd name="connsiteX117" fmla="*/ 113295 w 718570"/>
              <a:gd name="connsiteY117" fmla="*/ 568530 h 820540"/>
              <a:gd name="connsiteX118" fmla="*/ 149849 w 718570"/>
              <a:gd name="connsiteY118" fmla="*/ 547457 h 820540"/>
              <a:gd name="connsiteX119" fmla="*/ 149420 w 718570"/>
              <a:gd name="connsiteY119" fmla="*/ 612825 h 820540"/>
              <a:gd name="connsiteX120" fmla="*/ 163611 w 718570"/>
              <a:gd name="connsiteY120" fmla="*/ 627017 h 820540"/>
              <a:gd name="connsiteX121" fmla="*/ 177803 w 718570"/>
              <a:gd name="connsiteY121" fmla="*/ 612825 h 820540"/>
              <a:gd name="connsiteX122" fmla="*/ 178233 w 718570"/>
              <a:gd name="connsiteY122" fmla="*/ 530685 h 820540"/>
              <a:gd name="connsiteX123" fmla="*/ 213927 w 718570"/>
              <a:gd name="connsiteY123" fmla="*/ 510043 h 820540"/>
              <a:gd name="connsiteX124" fmla="*/ 223389 w 718570"/>
              <a:gd name="connsiteY124" fmla="*/ 612825 h 820540"/>
              <a:gd name="connsiteX125" fmla="*/ 234140 w 718570"/>
              <a:gd name="connsiteY125" fmla="*/ 625297 h 820540"/>
              <a:gd name="connsiteX126" fmla="*/ 250482 w 718570"/>
              <a:gd name="connsiteY126" fmla="*/ 628307 h 820540"/>
              <a:gd name="connsiteX127" fmla="*/ 345094 w 718570"/>
              <a:gd name="connsiteY127" fmla="*/ 584442 h 820540"/>
              <a:gd name="connsiteX128" fmla="*/ 345094 w 718570"/>
              <a:gd name="connsiteY128" fmla="*/ 625297 h 820540"/>
              <a:gd name="connsiteX129" fmla="*/ 273275 w 718570"/>
              <a:gd name="connsiteY129" fmla="*/ 667012 h 820540"/>
              <a:gd name="connsiteX130" fmla="*/ 268114 w 718570"/>
              <a:gd name="connsiteY130" fmla="*/ 686364 h 820540"/>
              <a:gd name="connsiteX131" fmla="*/ 287466 w 718570"/>
              <a:gd name="connsiteY131" fmla="*/ 691525 h 820540"/>
              <a:gd name="connsiteX132" fmla="*/ 345094 w 718570"/>
              <a:gd name="connsiteY132" fmla="*/ 657981 h 820540"/>
              <a:gd name="connsiteX133" fmla="*/ 345094 w 718570"/>
              <a:gd name="connsiteY133" fmla="*/ 700126 h 820540"/>
              <a:gd name="connsiteX134" fmla="*/ 309399 w 718570"/>
              <a:gd name="connsiteY134" fmla="*/ 730230 h 820540"/>
              <a:gd name="connsiteX135" fmla="*/ 307679 w 718570"/>
              <a:gd name="connsiteY135" fmla="*/ 750442 h 820540"/>
              <a:gd name="connsiteX136" fmla="*/ 327891 w 718570"/>
              <a:gd name="connsiteY136" fmla="*/ 752162 h 820540"/>
              <a:gd name="connsiteX137" fmla="*/ 345094 w 718570"/>
              <a:gd name="connsiteY137" fmla="*/ 737541 h 820540"/>
              <a:gd name="connsiteX138" fmla="*/ 345094 w 718570"/>
              <a:gd name="connsiteY138" fmla="*/ 806349 h 820540"/>
              <a:gd name="connsiteX139" fmla="*/ 359285 w 718570"/>
              <a:gd name="connsiteY139" fmla="*/ 820541 h 820540"/>
              <a:gd name="connsiteX140" fmla="*/ 373477 w 718570"/>
              <a:gd name="connsiteY140" fmla="*/ 806349 h 820540"/>
              <a:gd name="connsiteX141" fmla="*/ 373477 w 718570"/>
              <a:gd name="connsiteY141" fmla="*/ 737971 h 820540"/>
              <a:gd name="connsiteX142" fmla="*/ 389819 w 718570"/>
              <a:gd name="connsiteY142" fmla="*/ 751732 h 820540"/>
              <a:gd name="connsiteX143" fmla="*/ 410031 w 718570"/>
              <a:gd name="connsiteY143" fmla="*/ 750012 h 820540"/>
              <a:gd name="connsiteX144" fmla="*/ 408311 w 718570"/>
              <a:gd name="connsiteY144" fmla="*/ 729800 h 820540"/>
              <a:gd name="connsiteX145" fmla="*/ 373477 w 718570"/>
              <a:gd name="connsiteY145" fmla="*/ 700556 h 820540"/>
              <a:gd name="connsiteX146" fmla="*/ 373477 w 718570"/>
              <a:gd name="connsiteY146" fmla="*/ 658411 h 820540"/>
              <a:gd name="connsiteX147" fmla="*/ 430244 w 718570"/>
              <a:gd name="connsiteY147" fmla="*/ 691525 h 820540"/>
              <a:gd name="connsiteX148" fmla="*/ 449596 w 718570"/>
              <a:gd name="connsiteY148" fmla="*/ 686364 h 820540"/>
              <a:gd name="connsiteX149" fmla="*/ 444436 w 718570"/>
              <a:gd name="connsiteY149" fmla="*/ 667012 h 820540"/>
              <a:gd name="connsiteX150" fmla="*/ 373477 w 718570"/>
              <a:gd name="connsiteY150" fmla="*/ 625727 h 820540"/>
              <a:gd name="connsiteX151" fmla="*/ 373477 w 718570"/>
              <a:gd name="connsiteY151" fmla="*/ 584442 h 820540"/>
              <a:gd name="connsiteX152" fmla="*/ 467228 w 718570"/>
              <a:gd name="connsiteY152" fmla="*/ 627877 h 820540"/>
              <a:gd name="connsiteX153" fmla="*/ 483140 w 718570"/>
              <a:gd name="connsiteY153" fmla="*/ 625297 h 820540"/>
              <a:gd name="connsiteX154" fmla="*/ 493462 w 718570"/>
              <a:gd name="connsiteY154" fmla="*/ 612825 h 820540"/>
              <a:gd name="connsiteX155" fmla="*/ 503353 w 718570"/>
              <a:gd name="connsiteY155" fmla="*/ 509183 h 820540"/>
              <a:gd name="connsiteX156" fmla="*/ 539047 w 718570"/>
              <a:gd name="connsiteY156" fmla="*/ 529825 h 820540"/>
              <a:gd name="connsiteX157" fmla="*/ 539047 w 718570"/>
              <a:gd name="connsiteY157" fmla="*/ 612825 h 820540"/>
              <a:gd name="connsiteX158" fmla="*/ 553239 w 718570"/>
              <a:gd name="connsiteY158" fmla="*/ 627017 h 820540"/>
              <a:gd name="connsiteX159" fmla="*/ 567431 w 718570"/>
              <a:gd name="connsiteY159" fmla="*/ 612825 h 820540"/>
              <a:gd name="connsiteX160" fmla="*/ 567431 w 718570"/>
              <a:gd name="connsiteY160" fmla="*/ 546167 h 820540"/>
              <a:gd name="connsiteX161" fmla="*/ 603986 w 718570"/>
              <a:gd name="connsiteY161" fmla="*/ 567240 h 820540"/>
              <a:gd name="connsiteX162" fmla="*/ 612156 w 718570"/>
              <a:gd name="connsiteY162" fmla="*/ 613255 h 820540"/>
              <a:gd name="connsiteX163" fmla="*/ 628929 w 718570"/>
              <a:gd name="connsiteY163" fmla="*/ 624867 h 820540"/>
              <a:gd name="connsiteX164" fmla="*/ 640540 w 718570"/>
              <a:gd name="connsiteY164" fmla="*/ 608525 h 820540"/>
              <a:gd name="connsiteX165" fmla="*/ 636669 w 718570"/>
              <a:gd name="connsiteY165" fmla="*/ 586592 h 820540"/>
              <a:gd name="connsiteX166" fmla="*/ 696447 w 718570"/>
              <a:gd name="connsiteY166" fmla="*/ 621426 h 820540"/>
              <a:gd name="connsiteX167" fmla="*/ 715799 w 718570"/>
              <a:gd name="connsiteY167" fmla="*/ 616266 h 820540"/>
              <a:gd name="connsiteX168" fmla="*/ 710639 w 718570"/>
              <a:gd name="connsiteY168" fmla="*/ 597343 h 820540"/>
              <a:gd name="connsiteX169" fmla="*/ 251342 w 718570"/>
              <a:gd name="connsiteY169" fmla="*/ 223197 h 820540"/>
              <a:gd name="connsiteX170" fmla="*/ 344233 w 718570"/>
              <a:gd name="connsiteY170" fmla="*/ 266203 h 820540"/>
              <a:gd name="connsiteX171" fmla="*/ 344233 w 718570"/>
              <a:gd name="connsiteY171" fmla="*/ 296736 h 820540"/>
              <a:gd name="connsiteX172" fmla="*/ 318000 w 718570"/>
              <a:gd name="connsiteY172" fmla="*/ 339312 h 820540"/>
              <a:gd name="connsiteX173" fmla="*/ 267254 w 718570"/>
              <a:gd name="connsiteY173" fmla="*/ 341032 h 820540"/>
              <a:gd name="connsiteX174" fmla="*/ 241881 w 718570"/>
              <a:gd name="connsiteY174" fmla="*/ 326410 h 820540"/>
              <a:gd name="connsiteX175" fmla="*/ 251342 w 718570"/>
              <a:gd name="connsiteY175" fmla="*/ 223197 h 820540"/>
              <a:gd name="connsiteX176" fmla="*/ 227689 w 718570"/>
              <a:gd name="connsiteY176" fmla="*/ 469618 h 820540"/>
              <a:gd name="connsiteX177" fmla="*/ 142539 w 718570"/>
              <a:gd name="connsiteY177" fmla="*/ 409410 h 820540"/>
              <a:gd name="connsiteX178" fmla="*/ 227259 w 718570"/>
              <a:gd name="connsiteY178" fmla="*/ 350063 h 820540"/>
              <a:gd name="connsiteX179" fmla="*/ 253062 w 718570"/>
              <a:gd name="connsiteY179" fmla="*/ 365115 h 820540"/>
              <a:gd name="connsiteX180" fmla="*/ 277145 w 718570"/>
              <a:gd name="connsiteY180" fmla="*/ 409840 h 820540"/>
              <a:gd name="connsiteX181" fmla="*/ 252632 w 718570"/>
              <a:gd name="connsiteY181" fmla="*/ 454996 h 820540"/>
              <a:gd name="connsiteX182" fmla="*/ 227689 w 718570"/>
              <a:gd name="connsiteY182" fmla="*/ 469618 h 820540"/>
              <a:gd name="connsiteX183" fmla="*/ 345094 w 718570"/>
              <a:gd name="connsiteY183" fmla="*/ 553478 h 820540"/>
              <a:gd name="connsiteX184" fmla="*/ 250482 w 718570"/>
              <a:gd name="connsiteY184" fmla="*/ 596913 h 820540"/>
              <a:gd name="connsiteX185" fmla="*/ 241451 w 718570"/>
              <a:gd name="connsiteY185" fmla="*/ 494131 h 820540"/>
              <a:gd name="connsiteX186" fmla="*/ 267684 w 718570"/>
              <a:gd name="connsiteY186" fmla="*/ 479079 h 820540"/>
              <a:gd name="connsiteX187" fmla="*/ 318000 w 718570"/>
              <a:gd name="connsiteY187" fmla="*/ 480799 h 820540"/>
              <a:gd name="connsiteX188" fmla="*/ 345094 w 718570"/>
              <a:gd name="connsiteY188" fmla="*/ 524664 h 820540"/>
              <a:gd name="connsiteX189" fmla="*/ 345094 w 718570"/>
              <a:gd name="connsiteY189" fmla="*/ 553478 h 820540"/>
              <a:gd name="connsiteX190" fmla="*/ 373047 w 718570"/>
              <a:gd name="connsiteY190" fmla="*/ 295446 h 820540"/>
              <a:gd name="connsiteX191" fmla="*/ 373047 w 718570"/>
              <a:gd name="connsiteY191" fmla="*/ 266633 h 820540"/>
              <a:gd name="connsiteX192" fmla="*/ 467659 w 718570"/>
              <a:gd name="connsiteY192" fmla="*/ 223197 h 820540"/>
              <a:gd name="connsiteX193" fmla="*/ 476690 w 718570"/>
              <a:gd name="connsiteY193" fmla="*/ 325980 h 820540"/>
              <a:gd name="connsiteX194" fmla="*/ 450457 w 718570"/>
              <a:gd name="connsiteY194" fmla="*/ 341032 h 820540"/>
              <a:gd name="connsiteX195" fmla="*/ 400140 w 718570"/>
              <a:gd name="connsiteY195" fmla="*/ 339312 h 820540"/>
              <a:gd name="connsiteX196" fmla="*/ 373047 w 718570"/>
              <a:gd name="connsiteY196" fmla="*/ 295446 h 820540"/>
              <a:gd name="connsiteX197" fmla="*/ 466799 w 718570"/>
              <a:gd name="connsiteY197" fmla="*/ 596913 h 820540"/>
              <a:gd name="connsiteX198" fmla="*/ 373907 w 718570"/>
              <a:gd name="connsiteY198" fmla="*/ 553908 h 820540"/>
              <a:gd name="connsiteX199" fmla="*/ 373907 w 718570"/>
              <a:gd name="connsiteY199" fmla="*/ 523374 h 820540"/>
              <a:gd name="connsiteX200" fmla="*/ 400140 w 718570"/>
              <a:gd name="connsiteY200" fmla="*/ 480799 h 820540"/>
              <a:gd name="connsiteX201" fmla="*/ 450887 w 718570"/>
              <a:gd name="connsiteY201" fmla="*/ 479079 h 820540"/>
              <a:gd name="connsiteX202" fmla="*/ 476260 w 718570"/>
              <a:gd name="connsiteY202" fmla="*/ 493701 h 820540"/>
              <a:gd name="connsiteX203" fmla="*/ 466799 w 718570"/>
              <a:gd name="connsiteY203" fmla="*/ 596913 h 820540"/>
              <a:gd name="connsiteX204" fmla="*/ 491312 w 718570"/>
              <a:gd name="connsiteY204" fmla="*/ 469618 h 820540"/>
              <a:gd name="connsiteX205" fmla="*/ 465508 w 718570"/>
              <a:gd name="connsiteY205" fmla="*/ 454566 h 820540"/>
              <a:gd name="connsiteX206" fmla="*/ 441425 w 718570"/>
              <a:gd name="connsiteY206" fmla="*/ 409840 h 820540"/>
              <a:gd name="connsiteX207" fmla="*/ 465938 w 718570"/>
              <a:gd name="connsiteY207" fmla="*/ 364685 h 820540"/>
              <a:gd name="connsiteX208" fmla="*/ 490881 w 718570"/>
              <a:gd name="connsiteY208" fmla="*/ 350063 h 820540"/>
              <a:gd name="connsiteX209" fmla="*/ 576032 w 718570"/>
              <a:gd name="connsiteY209" fmla="*/ 410270 h 820540"/>
              <a:gd name="connsiteX210" fmla="*/ 491312 w 718570"/>
              <a:gd name="connsiteY210" fmla="*/ 469618 h 8205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</a:cxnLst>
            <a:rect l="l" t="t" r="r" b="b"/>
            <a:pathLst>
              <a:path w="718570" h="820540">
                <a:moveTo>
                  <a:pt x="710639" y="597343"/>
                </a:moveTo>
                <a:lnTo>
                  <a:pt x="651721" y="562939"/>
                </a:lnTo>
                <a:lnTo>
                  <a:pt x="671934" y="556058"/>
                </a:lnTo>
                <a:cubicBezTo>
                  <a:pt x="679245" y="553478"/>
                  <a:pt x="683115" y="545307"/>
                  <a:pt x="680535" y="537996"/>
                </a:cubicBezTo>
                <a:cubicBezTo>
                  <a:pt x="677954" y="530685"/>
                  <a:pt x="669784" y="526815"/>
                  <a:pt x="662473" y="529395"/>
                </a:cubicBezTo>
                <a:lnTo>
                  <a:pt x="619467" y="544447"/>
                </a:lnTo>
                <a:lnTo>
                  <a:pt x="582913" y="523374"/>
                </a:lnTo>
                <a:lnTo>
                  <a:pt x="640110" y="491120"/>
                </a:lnTo>
                <a:cubicBezTo>
                  <a:pt x="646991" y="487250"/>
                  <a:pt x="649571" y="478649"/>
                  <a:pt x="645271" y="471768"/>
                </a:cubicBezTo>
                <a:cubicBezTo>
                  <a:pt x="641400" y="464887"/>
                  <a:pt x="632799" y="462737"/>
                  <a:pt x="625918" y="466607"/>
                </a:cubicBezTo>
                <a:lnTo>
                  <a:pt x="554529" y="507032"/>
                </a:lnTo>
                <a:lnTo>
                  <a:pt x="518835" y="486390"/>
                </a:lnTo>
                <a:lnTo>
                  <a:pt x="603555" y="427043"/>
                </a:lnTo>
                <a:cubicBezTo>
                  <a:pt x="608716" y="423602"/>
                  <a:pt x="610866" y="417151"/>
                  <a:pt x="609146" y="411131"/>
                </a:cubicBezTo>
                <a:cubicBezTo>
                  <a:pt x="610866" y="405540"/>
                  <a:pt x="608716" y="399089"/>
                  <a:pt x="603555" y="395219"/>
                </a:cubicBezTo>
                <a:lnTo>
                  <a:pt x="518405" y="335011"/>
                </a:lnTo>
                <a:lnTo>
                  <a:pt x="554099" y="314369"/>
                </a:lnTo>
                <a:lnTo>
                  <a:pt x="626348" y="355654"/>
                </a:lnTo>
                <a:cubicBezTo>
                  <a:pt x="633229" y="359524"/>
                  <a:pt x="641830" y="357374"/>
                  <a:pt x="645700" y="350493"/>
                </a:cubicBezTo>
                <a:cubicBezTo>
                  <a:pt x="649571" y="343612"/>
                  <a:pt x="647421" y="335011"/>
                  <a:pt x="640540" y="331141"/>
                </a:cubicBezTo>
                <a:lnTo>
                  <a:pt x="582913" y="298027"/>
                </a:lnTo>
                <a:lnTo>
                  <a:pt x="619467" y="276954"/>
                </a:lnTo>
                <a:lnTo>
                  <a:pt x="663333" y="292866"/>
                </a:lnTo>
                <a:cubicBezTo>
                  <a:pt x="670644" y="295446"/>
                  <a:pt x="678815" y="291576"/>
                  <a:pt x="681395" y="284265"/>
                </a:cubicBezTo>
                <a:cubicBezTo>
                  <a:pt x="683975" y="276954"/>
                  <a:pt x="680105" y="268783"/>
                  <a:pt x="672794" y="266203"/>
                </a:cubicBezTo>
                <a:lnTo>
                  <a:pt x="651721" y="258462"/>
                </a:lnTo>
                <a:lnTo>
                  <a:pt x="711499" y="224058"/>
                </a:lnTo>
                <a:cubicBezTo>
                  <a:pt x="718379" y="220187"/>
                  <a:pt x="720530" y="211586"/>
                  <a:pt x="716659" y="204705"/>
                </a:cubicBezTo>
                <a:cubicBezTo>
                  <a:pt x="712789" y="197824"/>
                  <a:pt x="704188" y="195674"/>
                  <a:pt x="697307" y="199544"/>
                </a:cubicBezTo>
                <a:lnTo>
                  <a:pt x="637960" y="233519"/>
                </a:lnTo>
                <a:lnTo>
                  <a:pt x="641830" y="212446"/>
                </a:lnTo>
                <a:cubicBezTo>
                  <a:pt x="643120" y="204705"/>
                  <a:pt x="637960" y="197394"/>
                  <a:pt x="630219" y="195674"/>
                </a:cubicBezTo>
                <a:cubicBezTo>
                  <a:pt x="622478" y="194384"/>
                  <a:pt x="615167" y="199544"/>
                  <a:pt x="613446" y="207286"/>
                </a:cubicBezTo>
                <a:lnTo>
                  <a:pt x="605276" y="252011"/>
                </a:lnTo>
                <a:lnTo>
                  <a:pt x="568721" y="273084"/>
                </a:lnTo>
                <a:lnTo>
                  <a:pt x="569151" y="207716"/>
                </a:lnTo>
                <a:cubicBezTo>
                  <a:pt x="569151" y="199975"/>
                  <a:pt x="562700" y="193524"/>
                  <a:pt x="554959" y="193524"/>
                </a:cubicBezTo>
                <a:cubicBezTo>
                  <a:pt x="547218" y="193524"/>
                  <a:pt x="540768" y="199975"/>
                  <a:pt x="540768" y="207716"/>
                </a:cubicBezTo>
                <a:lnTo>
                  <a:pt x="540337" y="289856"/>
                </a:lnTo>
                <a:lnTo>
                  <a:pt x="504643" y="310498"/>
                </a:lnTo>
                <a:lnTo>
                  <a:pt x="495182" y="207716"/>
                </a:lnTo>
                <a:cubicBezTo>
                  <a:pt x="494752" y="201695"/>
                  <a:pt x="490021" y="196534"/>
                  <a:pt x="484431" y="195244"/>
                </a:cubicBezTo>
                <a:cubicBezTo>
                  <a:pt x="480130" y="190943"/>
                  <a:pt x="473679" y="189653"/>
                  <a:pt x="468089" y="192234"/>
                </a:cubicBezTo>
                <a:lnTo>
                  <a:pt x="373477" y="236099"/>
                </a:lnTo>
                <a:lnTo>
                  <a:pt x="373477" y="195244"/>
                </a:lnTo>
                <a:lnTo>
                  <a:pt x="445296" y="153529"/>
                </a:lnTo>
                <a:cubicBezTo>
                  <a:pt x="452177" y="149658"/>
                  <a:pt x="454327" y="141057"/>
                  <a:pt x="450457" y="134177"/>
                </a:cubicBezTo>
                <a:cubicBezTo>
                  <a:pt x="446586" y="127296"/>
                  <a:pt x="437555" y="125145"/>
                  <a:pt x="431104" y="129016"/>
                </a:cubicBezTo>
                <a:lnTo>
                  <a:pt x="373477" y="162560"/>
                </a:lnTo>
                <a:lnTo>
                  <a:pt x="373477" y="120415"/>
                </a:lnTo>
                <a:lnTo>
                  <a:pt x="409171" y="90311"/>
                </a:lnTo>
                <a:cubicBezTo>
                  <a:pt x="415192" y="85150"/>
                  <a:pt x="416052" y="76119"/>
                  <a:pt x="410892" y="70099"/>
                </a:cubicBezTo>
                <a:cubicBezTo>
                  <a:pt x="405731" y="64078"/>
                  <a:pt x="396700" y="63218"/>
                  <a:pt x="390679" y="68378"/>
                </a:cubicBezTo>
                <a:lnTo>
                  <a:pt x="373477" y="83000"/>
                </a:lnTo>
                <a:lnTo>
                  <a:pt x="373477" y="14192"/>
                </a:lnTo>
                <a:cubicBezTo>
                  <a:pt x="373477" y="6451"/>
                  <a:pt x="367026" y="0"/>
                  <a:pt x="359285" y="0"/>
                </a:cubicBezTo>
                <a:cubicBezTo>
                  <a:pt x="351544" y="0"/>
                  <a:pt x="345094" y="6451"/>
                  <a:pt x="345094" y="14192"/>
                </a:cubicBezTo>
                <a:lnTo>
                  <a:pt x="345094" y="82570"/>
                </a:lnTo>
                <a:lnTo>
                  <a:pt x="328752" y="68808"/>
                </a:lnTo>
                <a:cubicBezTo>
                  <a:pt x="322731" y="63648"/>
                  <a:pt x="313700" y="64508"/>
                  <a:pt x="308539" y="70529"/>
                </a:cubicBezTo>
                <a:cubicBezTo>
                  <a:pt x="303378" y="76549"/>
                  <a:pt x="304239" y="85581"/>
                  <a:pt x="310259" y="90741"/>
                </a:cubicBezTo>
                <a:lnTo>
                  <a:pt x="345094" y="119985"/>
                </a:lnTo>
                <a:lnTo>
                  <a:pt x="345094" y="162130"/>
                </a:lnTo>
                <a:lnTo>
                  <a:pt x="288327" y="129016"/>
                </a:lnTo>
                <a:cubicBezTo>
                  <a:pt x="281446" y="125145"/>
                  <a:pt x="272845" y="127296"/>
                  <a:pt x="268974" y="134177"/>
                </a:cubicBezTo>
                <a:cubicBezTo>
                  <a:pt x="265104" y="141057"/>
                  <a:pt x="267254" y="149658"/>
                  <a:pt x="274135" y="153529"/>
                </a:cubicBezTo>
                <a:lnTo>
                  <a:pt x="345094" y="194814"/>
                </a:lnTo>
                <a:lnTo>
                  <a:pt x="345094" y="236099"/>
                </a:lnTo>
                <a:lnTo>
                  <a:pt x="251342" y="192664"/>
                </a:lnTo>
                <a:cubicBezTo>
                  <a:pt x="245751" y="190083"/>
                  <a:pt x="239731" y="191374"/>
                  <a:pt x="235430" y="195244"/>
                </a:cubicBezTo>
                <a:cubicBezTo>
                  <a:pt x="229839" y="196964"/>
                  <a:pt x="225539" y="201695"/>
                  <a:pt x="225109" y="207716"/>
                </a:cubicBezTo>
                <a:lnTo>
                  <a:pt x="215218" y="311358"/>
                </a:lnTo>
                <a:lnTo>
                  <a:pt x="179523" y="290716"/>
                </a:lnTo>
                <a:lnTo>
                  <a:pt x="179523" y="207716"/>
                </a:lnTo>
                <a:cubicBezTo>
                  <a:pt x="179523" y="199975"/>
                  <a:pt x="173072" y="193524"/>
                  <a:pt x="165332" y="193524"/>
                </a:cubicBezTo>
                <a:cubicBezTo>
                  <a:pt x="157590" y="193524"/>
                  <a:pt x="151140" y="199975"/>
                  <a:pt x="151140" y="207716"/>
                </a:cubicBezTo>
                <a:lnTo>
                  <a:pt x="151140" y="274374"/>
                </a:lnTo>
                <a:lnTo>
                  <a:pt x="114585" y="253301"/>
                </a:lnTo>
                <a:lnTo>
                  <a:pt x="106414" y="207286"/>
                </a:lnTo>
                <a:cubicBezTo>
                  <a:pt x="105124" y="199544"/>
                  <a:pt x="97813" y="194384"/>
                  <a:pt x="89642" y="195674"/>
                </a:cubicBezTo>
                <a:cubicBezTo>
                  <a:pt x="81901" y="196964"/>
                  <a:pt x="76740" y="204275"/>
                  <a:pt x="78031" y="212446"/>
                </a:cubicBezTo>
                <a:lnTo>
                  <a:pt x="81901" y="234379"/>
                </a:lnTo>
                <a:lnTo>
                  <a:pt x="22124" y="199544"/>
                </a:lnTo>
                <a:cubicBezTo>
                  <a:pt x="15243" y="195674"/>
                  <a:pt x="6642" y="197824"/>
                  <a:pt x="2771" y="204705"/>
                </a:cubicBezTo>
                <a:cubicBezTo>
                  <a:pt x="-1099" y="211586"/>
                  <a:pt x="1051" y="220187"/>
                  <a:pt x="7932" y="224058"/>
                </a:cubicBezTo>
                <a:lnTo>
                  <a:pt x="66849" y="258462"/>
                </a:lnTo>
                <a:lnTo>
                  <a:pt x="46637" y="265343"/>
                </a:lnTo>
                <a:cubicBezTo>
                  <a:pt x="39326" y="267923"/>
                  <a:pt x="35456" y="276094"/>
                  <a:pt x="38036" y="283405"/>
                </a:cubicBezTo>
                <a:cubicBezTo>
                  <a:pt x="40616" y="290716"/>
                  <a:pt x="48787" y="294586"/>
                  <a:pt x="56098" y="292006"/>
                </a:cubicBezTo>
                <a:lnTo>
                  <a:pt x="99103" y="276954"/>
                </a:lnTo>
                <a:lnTo>
                  <a:pt x="135658" y="298027"/>
                </a:lnTo>
                <a:lnTo>
                  <a:pt x="78461" y="330281"/>
                </a:lnTo>
                <a:cubicBezTo>
                  <a:pt x="71580" y="334151"/>
                  <a:pt x="69000" y="342752"/>
                  <a:pt x="73300" y="349633"/>
                </a:cubicBezTo>
                <a:cubicBezTo>
                  <a:pt x="77171" y="356514"/>
                  <a:pt x="85772" y="358664"/>
                  <a:pt x="92652" y="354794"/>
                </a:cubicBezTo>
                <a:lnTo>
                  <a:pt x="164041" y="314369"/>
                </a:lnTo>
                <a:lnTo>
                  <a:pt x="199736" y="335011"/>
                </a:lnTo>
                <a:lnTo>
                  <a:pt x="115015" y="393928"/>
                </a:lnTo>
                <a:cubicBezTo>
                  <a:pt x="109855" y="397369"/>
                  <a:pt x="107704" y="403820"/>
                  <a:pt x="109425" y="409410"/>
                </a:cubicBezTo>
                <a:cubicBezTo>
                  <a:pt x="107704" y="415001"/>
                  <a:pt x="109855" y="421452"/>
                  <a:pt x="115015" y="425322"/>
                </a:cubicBezTo>
                <a:lnTo>
                  <a:pt x="200166" y="485530"/>
                </a:lnTo>
                <a:lnTo>
                  <a:pt x="164471" y="506172"/>
                </a:lnTo>
                <a:lnTo>
                  <a:pt x="92223" y="464887"/>
                </a:lnTo>
                <a:cubicBezTo>
                  <a:pt x="85342" y="461017"/>
                  <a:pt x="76740" y="463167"/>
                  <a:pt x="72870" y="470048"/>
                </a:cubicBezTo>
                <a:cubicBezTo>
                  <a:pt x="69000" y="476929"/>
                  <a:pt x="71150" y="485530"/>
                  <a:pt x="78031" y="489400"/>
                </a:cubicBezTo>
                <a:lnTo>
                  <a:pt x="135658" y="522514"/>
                </a:lnTo>
                <a:lnTo>
                  <a:pt x="99103" y="543587"/>
                </a:lnTo>
                <a:lnTo>
                  <a:pt x="55238" y="527675"/>
                </a:lnTo>
                <a:cubicBezTo>
                  <a:pt x="47927" y="525095"/>
                  <a:pt x="39756" y="528965"/>
                  <a:pt x="37176" y="536276"/>
                </a:cubicBezTo>
                <a:cubicBezTo>
                  <a:pt x="34595" y="543587"/>
                  <a:pt x="38466" y="551758"/>
                  <a:pt x="45777" y="554338"/>
                </a:cubicBezTo>
                <a:lnTo>
                  <a:pt x="66849" y="562079"/>
                </a:lnTo>
                <a:lnTo>
                  <a:pt x="7072" y="596483"/>
                </a:lnTo>
                <a:cubicBezTo>
                  <a:pt x="191" y="600354"/>
                  <a:pt x="-1959" y="608955"/>
                  <a:pt x="1911" y="615836"/>
                </a:cubicBezTo>
                <a:cubicBezTo>
                  <a:pt x="5782" y="622717"/>
                  <a:pt x="14383" y="624867"/>
                  <a:pt x="21264" y="620996"/>
                </a:cubicBezTo>
                <a:lnTo>
                  <a:pt x="80611" y="587022"/>
                </a:lnTo>
                <a:lnTo>
                  <a:pt x="76740" y="608095"/>
                </a:lnTo>
                <a:cubicBezTo>
                  <a:pt x="75450" y="615836"/>
                  <a:pt x="80611" y="623147"/>
                  <a:pt x="88352" y="624867"/>
                </a:cubicBezTo>
                <a:cubicBezTo>
                  <a:pt x="96093" y="626157"/>
                  <a:pt x="103404" y="620996"/>
                  <a:pt x="105124" y="613255"/>
                </a:cubicBezTo>
                <a:lnTo>
                  <a:pt x="113295" y="568530"/>
                </a:lnTo>
                <a:lnTo>
                  <a:pt x="149849" y="547457"/>
                </a:lnTo>
                <a:lnTo>
                  <a:pt x="149420" y="612825"/>
                </a:lnTo>
                <a:cubicBezTo>
                  <a:pt x="149420" y="620566"/>
                  <a:pt x="155870" y="627017"/>
                  <a:pt x="163611" y="627017"/>
                </a:cubicBezTo>
                <a:cubicBezTo>
                  <a:pt x="171352" y="627017"/>
                  <a:pt x="177803" y="620566"/>
                  <a:pt x="177803" y="612825"/>
                </a:cubicBezTo>
                <a:lnTo>
                  <a:pt x="178233" y="530685"/>
                </a:lnTo>
                <a:lnTo>
                  <a:pt x="213927" y="510043"/>
                </a:lnTo>
                <a:lnTo>
                  <a:pt x="223389" y="612825"/>
                </a:lnTo>
                <a:cubicBezTo>
                  <a:pt x="223819" y="618846"/>
                  <a:pt x="228549" y="624007"/>
                  <a:pt x="234140" y="625297"/>
                </a:cubicBezTo>
                <a:cubicBezTo>
                  <a:pt x="238441" y="629597"/>
                  <a:pt x="244891" y="630888"/>
                  <a:pt x="250482" y="628307"/>
                </a:cubicBezTo>
                <a:lnTo>
                  <a:pt x="345094" y="584442"/>
                </a:lnTo>
                <a:lnTo>
                  <a:pt x="345094" y="625297"/>
                </a:lnTo>
                <a:lnTo>
                  <a:pt x="273275" y="667012"/>
                </a:lnTo>
                <a:cubicBezTo>
                  <a:pt x="266394" y="670882"/>
                  <a:pt x="264244" y="679914"/>
                  <a:pt x="268114" y="686364"/>
                </a:cubicBezTo>
                <a:cubicBezTo>
                  <a:pt x="271985" y="693245"/>
                  <a:pt x="281016" y="695396"/>
                  <a:pt x="287466" y="691525"/>
                </a:cubicBezTo>
                <a:lnTo>
                  <a:pt x="345094" y="657981"/>
                </a:lnTo>
                <a:lnTo>
                  <a:pt x="345094" y="700126"/>
                </a:lnTo>
                <a:lnTo>
                  <a:pt x="309399" y="730230"/>
                </a:lnTo>
                <a:cubicBezTo>
                  <a:pt x="303378" y="735390"/>
                  <a:pt x="302518" y="744422"/>
                  <a:pt x="307679" y="750442"/>
                </a:cubicBezTo>
                <a:cubicBezTo>
                  <a:pt x="312840" y="756463"/>
                  <a:pt x="321871" y="757323"/>
                  <a:pt x="327891" y="752162"/>
                </a:cubicBezTo>
                <a:lnTo>
                  <a:pt x="345094" y="737541"/>
                </a:lnTo>
                <a:lnTo>
                  <a:pt x="345094" y="806349"/>
                </a:lnTo>
                <a:cubicBezTo>
                  <a:pt x="345094" y="814090"/>
                  <a:pt x="351544" y="820541"/>
                  <a:pt x="359285" y="820541"/>
                </a:cubicBezTo>
                <a:cubicBezTo>
                  <a:pt x="367026" y="820541"/>
                  <a:pt x="373477" y="814090"/>
                  <a:pt x="373477" y="806349"/>
                </a:cubicBezTo>
                <a:lnTo>
                  <a:pt x="373477" y="737971"/>
                </a:lnTo>
                <a:lnTo>
                  <a:pt x="389819" y="751732"/>
                </a:lnTo>
                <a:cubicBezTo>
                  <a:pt x="395840" y="756893"/>
                  <a:pt x="404871" y="756033"/>
                  <a:pt x="410031" y="750012"/>
                </a:cubicBezTo>
                <a:cubicBezTo>
                  <a:pt x="415192" y="743991"/>
                  <a:pt x="414332" y="734960"/>
                  <a:pt x="408311" y="729800"/>
                </a:cubicBezTo>
                <a:lnTo>
                  <a:pt x="373477" y="700556"/>
                </a:lnTo>
                <a:lnTo>
                  <a:pt x="373477" y="658411"/>
                </a:lnTo>
                <a:lnTo>
                  <a:pt x="430244" y="691525"/>
                </a:lnTo>
                <a:cubicBezTo>
                  <a:pt x="437125" y="695396"/>
                  <a:pt x="445726" y="693245"/>
                  <a:pt x="449596" y="686364"/>
                </a:cubicBezTo>
                <a:cubicBezTo>
                  <a:pt x="453467" y="679484"/>
                  <a:pt x="451317" y="670882"/>
                  <a:pt x="444436" y="667012"/>
                </a:cubicBezTo>
                <a:lnTo>
                  <a:pt x="373477" y="625727"/>
                </a:lnTo>
                <a:lnTo>
                  <a:pt x="373477" y="584442"/>
                </a:lnTo>
                <a:lnTo>
                  <a:pt x="467228" y="627877"/>
                </a:lnTo>
                <a:cubicBezTo>
                  <a:pt x="472819" y="630458"/>
                  <a:pt x="478840" y="629167"/>
                  <a:pt x="483140" y="625297"/>
                </a:cubicBezTo>
                <a:cubicBezTo>
                  <a:pt x="488731" y="623577"/>
                  <a:pt x="493032" y="618846"/>
                  <a:pt x="493462" y="612825"/>
                </a:cubicBezTo>
                <a:lnTo>
                  <a:pt x="503353" y="509183"/>
                </a:lnTo>
                <a:lnTo>
                  <a:pt x="539047" y="529825"/>
                </a:lnTo>
                <a:lnTo>
                  <a:pt x="539047" y="612825"/>
                </a:lnTo>
                <a:cubicBezTo>
                  <a:pt x="539047" y="620566"/>
                  <a:pt x="545498" y="627017"/>
                  <a:pt x="553239" y="627017"/>
                </a:cubicBezTo>
                <a:cubicBezTo>
                  <a:pt x="560980" y="627017"/>
                  <a:pt x="567431" y="620566"/>
                  <a:pt x="567431" y="612825"/>
                </a:cubicBezTo>
                <a:lnTo>
                  <a:pt x="567431" y="546167"/>
                </a:lnTo>
                <a:lnTo>
                  <a:pt x="603986" y="567240"/>
                </a:lnTo>
                <a:lnTo>
                  <a:pt x="612156" y="613255"/>
                </a:lnTo>
                <a:cubicBezTo>
                  <a:pt x="613446" y="620996"/>
                  <a:pt x="620757" y="626157"/>
                  <a:pt x="628929" y="624867"/>
                </a:cubicBezTo>
                <a:cubicBezTo>
                  <a:pt x="636669" y="623577"/>
                  <a:pt x="641830" y="616266"/>
                  <a:pt x="640540" y="608525"/>
                </a:cubicBezTo>
                <a:lnTo>
                  <a:pt x="636669" y="586592"/>
                </a:lnTo>
                <a:lnTo>
                  <a:pt x="696447" y="621426"/>
                </a:lnTo>
                <a:cubicBezTo>
                  <a:pt x="703328" y="625297"/>
                  <a:pt x="711929" y="623147"/>
                  <a:pt x="715799" y="616266"/>
                </a:cubicBezTo>
                <a:cubicBezTo>
                  <a:pt x="719670" y="609815"/>
                  <a:pt x="717519" y="601214"/>
                  <a:pt x="710639" y="597343"/>
                </a:cubicBezTo>
                <a:close/>
                <a:moveTo>
                  <a:pt x="251342" y="223197"/>
                </a:moveTo>
                <a:lnTo>
                  <a:pt x="344233" y="266203"/>
                </a:lnTo>
                <a:lnTo>
                  <a:pt x="344233" y="296736"/>
                </a:lnTo>
                <a:lnTo>
                  <a:pt x="318000" y="339312"/>
                </a:lnTo>
                <a:lnTo>
                  <a:pt x="267254" y="341032"/>
                </a:lnTo>
                <a:lnTo>
                  <a:pt x="241881" y="326410"/>
                </a:lnTo>
                <a:lnTo>
                  <a:pt x="251342" y="223197"/>
                </a:lnTo>
                <a:close/>
                <a:moveTo>
                  <a:pt x="227689" y="469618"/>
                </a:moveTo>
                <a:lnTo>
                  <a:pt x="142539" y="409410"/>
                </a:lnTo>
                <a:lnTo>
                  <a:pt x="227259" y="350063"/>
                </a:lnTo>
                <a:lnTo>
                  <a:pt x="253062" y="365115"/>
                </a:lnTo>
                <a:lnTo>
                  <a:pt x="277145" y="409840"/>
                </a:lnTo>
                <a:lnTo>
                  <a:pt x="252632" y="454996"/>
                </a:lnTo>
                <a:lnTo>
                  <a:pt x="227689" y="469618"/>
                </a:lnTo>
                <a:close/>
                <a:moveTo>
                  <a:pt x="345094" y="553478"/>
                </a:moveTo>
                <a:lnTo>
                  <a:pt x="250482" y="596913"/>
                </a:lnTo>
                <a:lnTo>
                  <a:pt x="241451" y="494131"/>
                </a:lnTo>
                <a:lnTo>
                  <a:pt x="267684" y="479079"/>
                </a:lnTo>
                <a:lnTo>
                  <a:pt x="318000" y="480799"/>
                </a:lnTo>
                <a:lnTo>
                  <a:pt x="345094" y="524664"/>
                </a:lnTo>
                <a:lnTo>
                  <a:pt x="345094" y="553478"/>
                </a:lnTo>
                <a:close/>
                <a:moveTo>
                  <a:pt x="373047" y="295446"/>
                </a:moveTo>
                <a:lnTo>
                  <a:pt x="373047" y="266633"/>
                </a:lnTo>
                <a:lnTo>
                  <a:pt x="467659" y="223197"/>
                </a:lnTo>
                <a:lnTo>
                  <a:pt x="476690" y="325980"/>
                </a:lnTo>
                <a:lnTo>
                  <a:pt x="450457" y="341032"/>
                </a:lnTo>
                <a:lnTo>
                  <a:pt x="400140" y="339312"/>
                </a:lnTo>
                <a:lnTo>
                  <a:pt x="373047" y="295446"/>
                </a:lnTo>
                <a:close/>
                <a:moveTo>
                  <a:pt x="466799" y="596913"/>
                </a:moveTo>
                <a:lnTo>
                  <a:pt x="373907" y="553908"/>
                </a:lnTo>
                <a:lnTo>
                  <a:pt x="373907" y="523374"/>
                </a:lnTo>
                <a:lnTo>
                  <a:pt x="400140" y="480799"/>
                </a:lnTo>
                <a:lnTo>
                  <a:pt x="450887" y="479079"/>
                </a:lnTo>
                <a:lnTo>
                  <a:pt x="476260" y="493701"/>
                </a:lnTo>
                <a:lnTo>
                  <a:pt x="466799" y="596913"/>
                </a:lnTo>
                <a:close/>
                <a:moveTo>
                  <a:pt x="491312" y="469618"/>
                </a:moveTo>
                <a:lnTo>
                  <a:pt x="465508" y="454566"/>
                </a:lnTo>
                <a:lnTo>
                  <a:pt x="441425" y="409840"/>
                </a:lnTo>
                <a:lnTo>
                  <a:pt x="465938" y="364685"/>
                </a:lnTo>
                <a:lnTo>
                  <a:pt x="490881" y="350063"/>
                </a:lnTo>
                <a:lnTo>
                  <a:pt x="576032" y="410270"/>
                </a:lnTo>
                <a:lnTo>
                  <a:pt x="491312" y="469618"/>
                </a:ln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 w="4301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>
              <a:latin typeface="+mj-ea"/>
              <a:ea typeface="+mj-ea"/>
            </a:endParaRPr>
          </a:p>
        </p:txBody>
      </p:sp>
      <p:sp>
        <p:nvSpPr>
          <p:cNvPr id="54" name="任意多边形: 形状 53">
            <a:extLst>
              <a:ext uri="{FF2B5EF4-FFF2-40B4-BE49-F238E27FC236}">
                <a16:creationId xmlns:a16="http://schemas.microsoft.com/office/drawing/2014/main" id="{010C6FBC-5610-495B-835F-EEE314984CC9}"/>
              </a:ext>
            </a:extLst>
          </p:cNvPr>
          <p:cNvSpPr/>
          <p:nvPr/>
        </p:nvSpPr>
        <p:spPr>
          <a:xfrm>
            <a:off x="3274448" y="959180"/>
            <a:ext cx="76248" cy="87068"/>
          </a:xfrm>
          <a:custGeom>
            <a:avLst/>
            <a:gdLst>
              <a:gd name="connsiteX0" fmla="*/ 710639 w 718570"/>
              <a:gd name="connsiteY0" fmla="*/ 597343 h 820540"/>
              <a:gd name="connsiteX1" fmla="*/ 651721 w 718570"/>
              <a:gd name="connsiteY1" fmla="*/ 562939 h 820540"/>
              <a:gd name="connsiteX2" fmla="*/ 671934 w 718570"/>
              <a:gd name="connsiteY2" fmla="*/ 556058 h 820540"/>
              <a:gd name="connsiteX3" fmla="*/ 680535 w 718570"/>
              <a:gd name="connsiteY3" fmla="*/ 537996 h 820540"/>
              <a:gd name="connsiteX4" fmla="*/ 662473 w 718570"/>
              <a:gd name="connsiteY4" fmla="*/ 529395 h 820540"/>
              <a:gd name="connsiteX5" fmla="*/ 619467 w 718570"/>
              <a:gd name="connsiteY5" fmla="*/ 544447 h 820540"/>
              <a:gd name="connsiteX6" fmla="*/ 582913 w 718570"/>
              <a:gd name="connsiteY6" fmla="*/ 523374 h 820540"/>
              <a:gd name="connsiteX7" fmla="*/ 640110 w 718570"/>
              <a:gd name="connsiteY7" fmla="*/ 491120 h 820540"/>
              <a:gd name="connsiteX8" fmla="*/ 645271 w 718570"/>
              <a:gd name="connsiteY8" fmla="*/ 471768 h 820540"/>
              <a:gd name="connsiteX9" fmla="*/ 625918 w 718570"/>
              <a:gd name="connsiteY9" fmla="*/ 466607 h 820540"/>
              <a:gd name="connsiteX10" fmla="*/ 554529 w 718570"/>
              <a:gd name="connsiteY10" fmla="*/ 507032 h 820540"/>
              <a:gd name="connsiteX11" fmla="*/ 518835 w 718570"/>
              <a:gd name="connsiteY11" fmla="*/ 486390 h 820540"/>
              <a:gd name="connsiteX12" fmla="*/ 603555 w 718570"/>
              <a:gd name="connsiteY12" fmla="*/ 427043 h 820540"/>
              <a:gd name="connsiteX13" fmla="*/ 609146 w 718570"/>
              <a:gd name="connsiteY13" fmla="*/ 411131 h 820540"/>
              <a:gd name="connsiteX14" fmla="*/ 603555 w 718570"/>
              <a:gd name="connsiteY14" fmla="*/ 395219 h 820540"/>
              <a:gd name="connsiteX15" fmla="*/ 518405 w 718570"/>
              <a:gd name="connsiteY15" fmla="*/ 335011 h 820540"/>
              <a:gd name="connsiteX16" fmla="*/ 554099 w 718570"/>
              <a:gd name="connsiteY16" fmla="*/ 314369 h 820540"/>
              <a:gd name="connsiteX17" fmla="*/ 626348 w 718570"/>
              <a:gd name="connsiteY17" fmla="*/ 355654 h 820540"/>
              <a:gd name="connsiteX18" fmla="*/ 645700 w 718570"/>
              <a:gd name="connsiteY18" fmla="*/ 350493 h 820540"/>
              <a:gd name="connsiteX19" fmla="*/ 640540 w 718570"/>
              <a:gd name="connsiteY19" fmla="*/ 331141 h 820540"/>
              <a:gd name="connsiteX20" fmla="*/ 582913 w 718570"/>
              <a:gd name="connsiteY20" fmla="*/ 298027 h 820540"/>
              <a:gd name="connsiteX21" fmla="*/ 619467 w 718570"/>
              <a:gd name="connsiteY21" fmla="*/ 276954 h 820540"/>
              <a:gd name="connsiteX22" fmla="*/ 663333 w 718570"/>
              <a:gd name="connsiteY22" fmla="*/ 292866 h 820540"/>
              <a:gd name="connsiteX23" fmla="*/ 681395 w 718570"/>
              <a:gd name="connsiteY23" fmla="*/ 284265 h 820540"/>
              <a:gd name="connsiteX24" fmla="*/ 672794 w 718570"/>
              <a:gd name="connsiteY24" fmla="*/ 266203 h 820540"/>
              <a:gd name="connsiteX25" fmla="*/ 651721 w 718570"/>
              <a:gd name="connsiteY25" fmla="*/ 258462 h 820540"/>
              <a:gd name="connsiteX26" fmla="*/ 711499 w 718570"/>
              <a:gd name="connsiteY26" fmla="*/ 224058 h 820540"/>
              <a:gd name="connsiteX27" fmla="*/ 716659 w 718570"/>
              <a:gd name="connsiteY27" fmla="*/ 204705 h 820540"/>
              <a:gd name="connsiteX28" fmla="*/ 697307 w 718570"/>
              <a:gd name="connsiteY28" fmla="*/ 199544 h 820540"/>
              <a:gd name="connsiteX29" fmla="*/ 637960 w 718570"/>
              <a:gd name="connsiteY29" fmla="*/ 233519 h 820540"/>
              <a:gd name="connsiteX30" fmla="*/ 641830 w 718570"/>
              <a:gd name="connsiteY30" fmla="*/ 212446 h 820540"/>
              <a:gd name="connsiteX31" fmla="*/ 630219 w 718570"/>
              <a:gd name="connsiteY31" fmla="*/ 195674 h 820540"/>
              <a:gd name="connsiteX32" fmla="*/ 613446 w 718570"/>
              <a:gd name="connsiteY32" fmla="*/ 207286 h 820540"/>
              <a:gd name="connsiteX33" fmla="*/ 605276 w 718570"/>
              <a:gd name="connsiteY33" fmla="*/ 252011 h 820540"/>
              <a:gd name="connsiteX34" fmla="*/ 568721 w 718570"/>
              <a:gd name="connsiteY34" fmla="*/ 273084 h 820540"/>
              <a:gd name="connsiteX35" fmla="*/ 569151 w 718570"/>
              <a:gd name="connsiteY35" fmla="*/ 207716 h 820540"/>
              <a:gd name="connsiteX36" fmla="*/ 554959 w 718570"/>
              <a:gd name="connsiteY36" fmla="*/ 193524 h 820540"/>
              <a:gd name="connsiteX37" fmla="*/ 540768 w 718570"/>
              <a:gd name="connsiteY37" fmla="*/ 207716 h 820540"/>
              <a:gd name="connsiteX38" fmla="*/ 540337 w 718570"/>
              <a:gd name="connsiteY38" fmla="*/ 289856 h 820540"/>
              <a:gd name="connsiteX39" fmla="*/ 504643 w 718570"/>
              <a:gd name="connsiteY39" fmla="*/ 310498 h 820540"/>
              <a:gd name="connsiteX40" fmla="*/ 495182 w 718570"/>
              <a:gd name="connsiteY40" fmla="*/ 207716 h 820540"/>
              <a:gd name="connsiteX41" fmla="*/ 484431 w 718570"/>
              <a:gd name="connsiteY41" fmla="*/ 195244 h 820540"/>
              <a:gd name="connsiteX42" fmla="*/ 468089 w 718570"/>
              <a:gd name="connsiteY42" fmla="*/ 192234 h 820540"/>
              <a:gd name="connsiteX43" fmla="*/ 373477 w 718570"/>
              <a:gd name="connsiteY43" fmla="*/ 236099 h 820540"/>
              <a:gd name="connsiteX44" fmla="*/ 373477 w 718570"/>
              <a:gd name="connsiteY44" fmla="*/ 195244 h 820540"/>
              <a:gd name="connsiteX45" fmla="*/ 445296 w 718570"/>
              <a:gd name="connsiteY45" fmla="*/ 153529 h 820540"/>
              <a:gd name="connsiteX46" fmla="*/ 450457 w 718570"/>
              <a:gd name="connsiteY46" fmla="*/ 134177 h 820540"/>
              <a:gd name="connsiteX47" fmla="*/ 431104 w 718570"/>
              <a:gd name="connsiteY47" fmla="*/ 129016 h 820540"/>
              <a:gd name="connsiteX48" fmla="*/ 373477 w 718570"/>
              <a:gd name="connsiteY48" fmla="*/ 162560 h 820540"/>
              <a:gd name="connsiteX49" fmla="*/ 373477 w 718570"/>
              <a:gd name="connsiteY49" fmla="*/ 120415 h 820540"/>
              <a:gd name="connsiteX50" fmla="*/ 409171 w 718570"/>
              <a:gd name="connsiteY50" fmla="*/ 90311 h 820540"/>
              <a:gd name="connsiteX51" fmla="*/ 410892 w 718570"/>
              <a:gd name="connsiteY51" fmla="*/ 70099 h 820540"/>
              <a:gd name="connsiteX52" fmla="*/ 390679 w 718570"/>
              <a:gd name="connsiteY52" fmla="*/ 68378 h 820540"/>
              <a:gd name="connsiteX53" fmla="*/ 373477 w 718570"/>
              <a:gd name="connsiteY53" fmla="*/ 83000 h 820540"/>
              <a:gd name="connsiteX54" fmla="*/ 373477 w 718570"/>
              <a:gd name="connsiteY54" fmla="*/ 14192 h 820540"/>
              <a:gd name="connsiteX55" fmla="*/ 359285 w 718570"/>
              <a:gd name="connsiteY55" fmla="*/ 0 h 820540"/>
              <a:gd name="connsiteX56" fmla="*/ 345094 w 718570"/>
              <a:gd name="connsiteY56" fmla="*/ 14192 h 820540"/>
              <a:gd name="connsiteX57" fmla="*/ 345094 w 718570"/>
              <a:gd name="connsiteY57" fmla="*/ 82570 h 820540"/>
              <a:gd name="connsiteX58" fmla="*/ 328752 w 718570"/>
              <a:gd name="connsiteY58" fmla="*/ 68808 h 820540"/>
              <a:gd name="connsiteX59" fmla="*/ 308539 w 718570"/>
              <a:gd name="connsiteY59" fmla="*/ 70529 h 820540"/>
              <a:gd name="connsiteX60" fmla="*/ 310259 w 718570"/>
              <a:gd name="connsiteY60" fmla="*/ 90741 h 820540"/>
              <a:gd name="connsiteX61" fmla="*/ 345094 w 718570"/>
              <a:gd name="connsiteY61" fmla="*/ 119985 h 820540"/>
              <a:gd name="connsiteX62" fmla="*/ 345094 w 718570"/>
              <a:gd name="connsiteY62" fmla="*/ 162130 h 820540"/>
              <a:gd name="connsiteX63" fmla="*/ 288327 w 718570"/>
              <a:gd name="connsiteY63" fmla="*/ 129016 h 820540"/>
              <a:gd name="connsiteX64" fmla="*/ 268974 w 718570"/>
              <a:gd name="connsiteY64" fmla="*/ 134177 h 820540"/>
              <a:gd name="connsiteX65" fmla="*/ 274135 w 718570"/>
              <a:gd name="connsiteY65" fmla="*/ 153529 h 820540"/>
              <a:gd name="connsiteX66" fmla="*/ 345094 w 718570"/>
              <a:gd name="connsiteY66" fmla="*/ 194814 h 820540"/>
              <a:gd name="connsiteX67" fmla="*/ 345094 w 718570"/>
              <a:gd name="connsiteY67" fmla="*/ 236099 h 820540"/>
              <a:gd name="connsiteX68" fmla="*/ 251342 w 718570"/>
              <a:gd name="connsiteY68" fmla="*/ 192664 h 820540"/>
              <a:gd name="connsiteX69" fmla="*/ 235430 w 718570"/>
              <a:gd name="connsiteY69" fmla="*/ 195244 h 820540"/>
              <a:gd name="connsiteX70" fmla="*/ 225109 w 718570"/>
              <a:gd name="connsiteY70" fmla="*/ 207716 h 820540"/>
              <a:gd name="connsiteX71" fmla="*/ 215218 w 718570"/>
              <a:gd name="connsiteY71" fmla="*/ 311358 h 820540"/>
              <a:gd name="connsiteX72" fmla="*/ 179523 w 718570"/>
              <a:gd name="connsiteY72" fmla="*/ 290716 h 820540"/>
              <a:gd name="connsiteX73" fmla="*/ 179523 w 718570"/>
              <a:gd name="connsiteY73" fmla="*/ 207716 h 820540"/>
              <a:gd name="connsiteX74" fmla="*/ 165332 w 718570"/>
              <a:gd name="connsiteY74" fmla="*/ 193524 h 820540"/>
              <a:gd name="connsiteX75" fmla="*/ 151140 w 718570"/>
              <a:gd name="connsiteY75" fmla="*/ 207716 h 820540"/>
              <a:gd name="connsiteX76" fmla="*/ 151140 w 718570"/>
              <a:gd name="connsiteY76" fmla="*/ 274374 h 820540"/>
              <a:gd name="connsiteX77" fmla="*/ 114585 w 718570"/>
              <a:gd name="connsiteY77" fmla="*/ 253301 h 820540"/>
              <a:gd name="connsiteX78" fmla="*/ 106414 w 718570"/>
              <a:gd name="connsiteY78" fmla="*/ 207286 h 820540"/>
              <a:gd name="connsiteX79" fmla="*/ 89642 w 718570"/>
              <a:gd name="connsiteY79" fmla="*/ 195674 h 820540"/>
              <a:gd name="connsiteX80" fmla="*/ 78031 w 718570"/>
              <a:gd name="connsiteY80" fmla="*/ 212446 h 820540"/>
              <a:gd name="connsiteX81" fmla="*/ 81901 w 718570"/>
              <a:gd name="connsiteY81" fmla="*/ 234379 h 820540"/>
              <a:gd name="connsiteX82" fmla="*/ 22124 w 718570"/>
              <a:gd name="connsiteY82" fmla="*/ 199544 h 820540"/>
              <a:gd name="connsiteX83" fmla="*/ 2771 w 718570"/>
              <a:gd name="connsiteY83" fmla="*/ 204705 h 820540"/>
              <a:gd name="connsiteX84" fmla="*/ 7932 w 718570"/>
              <a:gd name="connsiteY84" fmla="*/ 224058 h 820540"/>
              <a:gd name="connsiteX85" fmla="*/ 66849 w 718570"/>
              <a:gd name="connsiteY85" fmla="*/ 258462 h 820540"/>
              <a:gd name="connsiteX86" fmla="*/ 46637 w 718570"/>
              <a:gd name="connsiteY86" fmla="*/ 265343 h 820540"/>
              <a:gd name="connsiteX87" fmla="*/ 38036 w 718570"/>
              <a:gd name="connsiteY87" fmla="*/ 283405 h 820540"/>
              <a:gd name="connsiteX88" fmla="*/ 56098 w 718570"/>
              <a:gd name="connsiteY88" fmla="*/ 292006 h 820540"/>
              <a:gd name="connsiteX89" fmla="*/ 99103 w 718570"/>
              <a:gd name="connsiteY89" fmla="*/ 276954 h 820540"/>
              <a:gd name="connsiteX90" fmla="*/ 135658 w 718570"/>
              <a:gd name="connsiteY90" fmla="*/ 298027 h 820540"/>
              <a:gd name="connsiteX91" fmla="*/ 78461 w 718570"/>
              <a:gd name="connsiteY91" fmla="*/ 330281 h 820540"/>
              <a:gd name="connsiteX92" fmla="*/ 73300 w 718570"/>
              <a:gd name="connsiteY92" fmla="*/ 349633 h 820540"/>
              <a:gd name="connsiteX93" fmla="*/ 92652 w 718570"/>
              <a:gd name="connsiteY93" fmla="*/ 354794 h 820540"/>
              <a:gd name="connsiteX94" fmla="*/ 164041 w 718570"/>
              <a:gd name="connsiteY94" fmla="*/ 314369 h 820540"/>
              <a:gd name="connsiteX95" fmla="*/ 199736 w 718570"/>
              <a:gd name="connsiteY95" fmla="*/ 335011 h 820540"/>
              <a:gd name="connsiteX96" fmla="*/ 115015 w 718570"/>
              <a:gd name="connsiteY96" fmla="*/ 393928 h 820540"/>
              <a:gd name="connsiteX97" fmla="*/ 109425 w 718570"/>
              <a:gd name="connsiteY97" fmla="*/ 409410 h 820540"/>
              <a:gd name="connsiteX98" fmla="*/ 115015 w 718570"/>
              <a:gd name="connsiteY98" fmla="*/ 425322 h 820540"/>
              <a:gd name="connsiteX99" fmla="*/ 200166 w 718570"/>
              <a:gd name="connsiteY99" fmla="*/ 485530 h 820540"/>
              <a:gd name="connsiteX100" fmla="*/ 164471 w 718570"/>
              <a:gd name="connsiteY100" fmla="*/ 506172 h 820540"/>
              <a:gd name="connsiteX101" fmla="*/ 92223 w 718570"/>
              <a:gd name="connsiteY101" fmla="*/ 464887 h 820540"/>
              <a:gd name="connsiteX102" fmla="*/ 72870 w 718570"/>
              <a:gd name="connsiteY102" fmla="*/ 470048 h 820540"/>
              <a:gd name="connsiteX103" fmla="*/ 78031 w 718570"/>
              <a:gd name="connsiteY103" fmla="*/ 489400 h 820540"/>
              <a:gd name="connsiteX104" fmla="*/ 135658 w 718570"/>
              <a:gd name="connsiteY104" fmla="*/ 522514 h 820540"/>
              <a:gd name="connsiteX105" fmla="*/ 99103 w 718570"/>
              <a:gd name="connsiteY105" fmla="*/ 543587 h 820540"/>
              <a:gd name="connsiteX106" fmla="*/ 55238 w 718570"/>
              <a:gd name="connsiteY106" fmla="*/ 527675 h 820540"/>
              <a:gd name="connsiteX107" fmla="*/ 37176 w 718570"/>
              <a:gd name="connsiteY107" fmla="*/ 536276 h 820540"/>
              <a:gd name="connsiteX108" fmla="*/ 45777 w 718570"/>
              <a:gd name="connsiteY108" fmla="*/ 554338 h 820540"/>
              <a:gd name="connsiteX109" fmla="*/ 66849 w 718570"/>
              <a:gd name="connsiteY109" fmla="*/ 562079 h 820540"/>
              <a:gd name="connsiteX110" fmla="*/ 7072 w 718570"/>
              <a:gd name="connsiteY110" fmla="*/ 596483 h 820540"/>
              <a:gd name="connsiteX111" fmla="*/ 1911 w 718570"/>
              <a:gd name="connsiteY111" fmla="*/ 615836 h 820540"/>
              <a:gd name="connsiteX112" fmla="*/ 21264 w 718570"/>
              <a:gd name="connsiteY112" fmla="*/ 620996 h 820540"/>
              <a:gd name="connsiteX113" fmla="*/ 80611 w 718570"/>
              <a:gd name="connsiteY113" fmla="*/ 587022 h 820540"/>
              <a:gd name="connsiteX114" fmla="*/ 76740 w 718570"/>
              <a:gd name="connsiteY114" fmla="*/ 608095 h 820540"/>
              <a:gd name="connsiteX115" fmla="*/ 88352 w 718570"/>
              <a:gd name="connsiteY115" fmla="*/ 624867 h 820540"/>
              <a:gd name="connsiteX116" fmla="*/ 105124 w 718570"/>
              <a:gd name="connsiteY116" fmla="*/ 613255 h 820540"/>
              <a:gd name="connsiteX117" fmla="*/ 113295 w 718570"/>
              <a:gd name="connsiteY117" fmla="*/ 568530 h 820540"/>
              <a:gd name="connsiteX118" fmla="*/ 149849 w 718570"/>
              <a:gd name="connsiteY118" fmla="*/ 547457 h 820540"/>
              <a:gd name="connsiteX119" fmla="*/ 149420 w 718570"/>
              <a:gd name="connsiteY119" fmla="*/ 612825 h 820540"/>
              <a:gd name="connsiteX120" fmla="*/ 163611 w 718570"/>
              <a:gd name="connsiteY120" fmla="*/ 627017 h 820540"/>
              <a:gd name="connsiteX121" fmla="*/ 177803 w 718570"/>
              <a:gd name="connsiteY121" fmla="*/ 612825 h 820540"/>
              <a:gd name="connsiteX122" fmla="*/ 178233 w 718570"/>
              <a:gd name="connsiteY122" fmla="*/ 530685 h 820540"/>
              <a:gd name="connsiteX123" fmla="*/ 213927 w 718570"/>
              <a:gd name="connsiteY123" fmla="*/ 510043 h 820540"/>
              <a:gd name="connsiteX124" fmla="*/ 223389 w 718570"/>
              <a:gd name="connsiteY124" fmla="*/ 612825 h 820540"/>
              <a:gd name="connsiteX125" fmla="*/ 234140 w 718570"/>
              <a:gd name="connsiteY125" fmla="*/ 625297 h 820540"/>
              <a:gd name="connsiteX126" fmla="*/ 250482 w 718570"/>
              <a:gd name="connsiteY126" fmla="*/ 628307 h 820540"/>
              <a:gd name="connsiteX127" fmla="*/ 345094 w 718570"/>
              <a:gd name="connsiteY127" fmla="*/ 584442 h 820540"/>
              <a:gd name="connsiteX128" fmla="*/ 345094 w 718570"/>
              <a:gd name="connsiteY128" fmla="*/ 625297 h 820540"/>
              <a:gd name="connsiteX129" fmla="*/ 273275 w 718570"/>
              <a:gd name="connsiteY129" fmla="*/ 667012 h 820540"/>
              <a:gd name="connsiteX130" fmla="*/ 268114 w 718570"/>
              <a:gd name="connsiteY130" fmla="*/ 686364 h 820540"/>
              <a:gd name="connsiteX131" fmla="*/ 287466 w 718570"/>
              <a:gd name="connsiteY131" fmla="*/ 691525 h 820540"/>
              <a:gd name="connsiteX132" fmla="*/ 345094 w 718570"/>
              <a:gd name="connsiteY132" fmla="*/ 657981 h 820540"/>
              <a:gd name="connsiteX133" fmla="*/ 345094 w 718570"/>
              <a:gd name="connsiteY133" fmla="*/ 700126 h 820540"/>
              <a:gd name="connsiteX134" fmla="*/ 309399 w 718570"/>
              <a:gd name="connsiteY134" fmla="*/ 730230 h 820540"/>
              <a:gd name="connsiteX135" fmla="*/ 307679 w 718570"/>
              <a:gd name="connsiteY135" fmla="*/ 750442 h 820540"/>
              <a:gd name="connsiteX136" fmla="*/ 327891 w 718570"/>
              <a:gd name="connsiteY136" fmla="*/ 752162 h 820540"/>
              <a:gd name="connsiteX137" fmla="*/ 345094 w 718570"/>
              <a:gd name="connsiteY137" fmla="*/ 737541 h 820540"/>
              <a:gd name="connsiteX138" fmla="*/ 345094 w 718570"/>
              <a:gd name="connsiteY138" fmla="*/ 806349 h 820540"/>
              <a:gd name="connsiteX139" fmla="*/ 359285 w 718570"/>
              <a:gd name="connsiteY139" fmla="*/ 820541 h 820540"/>
              <a:gd name="connsiteX140" fmla="*/ 373477 w 718570"/>
              <a:gd name="connsiteY140" fmla="*/ 806349 h 820540"/>
              <a:gd name="connsiteX141" fmla="*/ 373477 w 718570"/>
              <a:gd name="connsiteY141" fmla="*/ 737971 h 820540"/>
              <a:gd name="connsiteX142" fmla="*/ 389819 w 718570"/>
              <a:gd name="connsiteY142" fmla="*/ 751732 h 820540"/>
              <a:gd name="connsiteX143" fmla="*/ 410031 w 718570"/>
              <a:gd name="connsiteY143" fmla="*/ 750012 h 820540"/>
              <a:gd name="connsiteX144" fmla="*/ 408311 w 718570"/>
              <a:gd name="connsiteY144" fmla="*/ 729800 h 820540"/>
              <a:gd name="connsiteX145" fmla="*/ 373477 w 718570"/>
              <a:gd name="connsiteY145" fmla="*/ 700556 h 820540"/>
              <a:gd name="connsiteX146" fmla="*/ 373477 w 718570"/>
              <a:gd name="connsiteY146" fmla="*/ 658411 h 820540"/>
              <a:gd name="connsiteX147" fmla="*/ 430244 w 718570"/>
              <a:gd name="connsiteY147" fmla="*/ 691525 h 820540"/>
              <a:gd name="connsiteX148" fmla="*/ 449596 w 718570"/>
              <a:gd name="connsiteY148" fmla="*/ 686364 h 820540"/>
              <a:gd name="connsiteX149" fmla="*/ 444436 w 718570"/>
              <a:gd name="connsiteY149" fmla="*/ 667012 h 820540"/>
              <a:gd name="connsiteX150" fmla="*/ 373477 w 718570"/>
              <a:gd name="connsiteY150" fmla="*/ 625727 h 820540"/>
              <a:gd name="connsiteX151" fmla="*/ 373477 w 718570"/>
              <a:gd name="connsiteY151" fmla="*/ 584442 h 820540"/>
              <a:gd name="connsiteX152" fmla="*/ 467228 w 718570"/>
              <a:gd name="connsiteY152" fmla="*/ 627877 h 820540"/>
              <a:gd name="connsiteX153" fmla="*/ 483140 w 718570"/>
              <a:gd name="connsiteY153" fmla="*/ 625297 h 820540"/>
              <a:gd name="connsiteX154" fmla="*/ 493462 w 718570"/>
              <a:gd name="connsiteY154" fmla="*/ 612825 h 820540"/>
              <a:gd name="connsiteX155" fmla="*/ 503353 w 718570"/>
              <a:gd name="connsiteY155" fmla="*/ 509183 h 820540"/>
              <a:gd name="connsiteX156" fmla="*/ 539047 w 718570"/>
              <a:gd name="connsiteY156" fmla="*/ 529825 h 820540"/>
              <a:gd name="connsiteX157" fmla="*/ 539047 w 718570"/>
              <a:gd name="connsiteY157" fmla="*/ 612825 h 820540"/>
              <a:gd name="connsiteX158" fmla="*/ 553239 w 718570"/>
              <a:gd name="connsiteY158" fmla="*/ 627017 h 820540"/>
              <a:gd name="connsiteX159" fmla="*/ 567431 w 718570"/>
              <a:gd name="connsiteY159" fmla="*/ 612825 h 820540"/>
              <a:gd name="connsiteX160" fmla="*/ 567431 w 718570"/>
              <a:gd name="connsiteY160" fmla="*/ 546167 h 820540"/>
              <a:gd name="connsiteX161" fmla="*/ 603986 w 718570"/>
              <a:gd name="connsiteY161" fmla="*/ 567240 h 820540"/>
              <a:gd name="connsiteX162" fmla="*/ 612156 w 718570"/>
              <a:gd name="connsiteY162" fmla="*/ 613255 h 820540"/>
              <a:gd name="connsiteX163" fmla="*/ 628929 w 718570"/>
              <a:gd name="connsiteY163" fmla="*/ 624867 h 820540"/>
              <a:gd name="connsiteX164" fmla="*/ 640540 w 718570"/>
              <a:gd name="connsiteY164" fmla="*/ 608525 h 820540"/>
              <a:gd name="connsiteX165" fmla="*/ 636669 w 718570"/>
              <a:gd name="connsiteY165" fmla="*/ 586592 h 820540"/>
              <a:gd name="connsiteX166" fmla="*/ 696447 w 718570"/>
              <a:gd name="connsiteY166" fmla="*/ 621426 h 820540"/>
              <a:gd name="connsiteX167" fmla="*/ 715799 w 718570"/>
              <a:gd name="connsiteY167" fmla="*/ 616266 h 820540"/>
              <a:gd name="connsiteX168" fmla="*/ 710639 w 718570"/>
              <a:gd name="connsiteY168" fmla="*/ 597343 h 820540"/>
              <a:gd name="connsiteX169" fmla="*/ 251342 w 718570"/>
              <a:gd name="connsiteY169" fmla="*/ 223197 h 820540"/>
              <a:gd name="connsiteX170" fmla="*/ 344233 w 718570"/>
              <a:gd name="connsiteY170" fmla="*/ 266203 h 820540"/>
              <a:gd name="connsiteX171" fmla="*/ 344233 w 718570"/>
              <a:gd name="connsiteY171" fmla="*/ 296736 h 820540"/>
              <a:gd name="connsiteX172" fmla="*/ 318000 w 718570"/>
              <a:gd name="connsiteY172" fmla="*/ 339312 h 820540"/>
              <a:gd name="connsiteX173" fmla="*/ 267254 w 718570"/>
              <a:gd name="connsiteY173" fmla="*/ 341032 h 820540"/>
              <a:gd name="connsiteX174" fmla="*/ 241881 w 718570"/>
              <a:gd name="connsiteY174" fmla="*/ 326410 h 820540"/>
              <a:gd name="connsiteX175" fmla="*/ 251342 w 718570"/>
              <a:gd name="connsiteY175" fmla="*/ 223197 h 820540"/>
              <a:gd name="connsiteX176" fmla="*/ 227689 w 718570"/>
              <a:gd name="connsiteY176" fmla="*/ 469618 h 820540"/>
              <a:gd name="connsiteX177" fmla="*/ 142539 w 718570"/>
              <a:gd name="connsiteY177" fmla="*/ 409410 h 820540"/>
              <a:gd name="connsiteX178" fmla="*/ 227259 w 718570"/>
              <a:gd name="connsiteY178" fmla="*/ 350063 h 820540"/>
              <a:gd name="connsiteX179" fmla="*/ 253062 w 718570"/>
              <a:gd name="connsiteY179" fmla="*/ 365115 h 820540"/>
              <a:gd name="connsiteX180" fmla="*/ 277145 w 718570"/>
              <a:gd name="connsiteY180" fmla="*/ 409840 h 820540"/>
              <a:gd name="connsiteX181" fmla="*/ 252632 w 718570"/>
              <a:gd name="connsiteY181" fmla="*/ 454996 h 820540"/>
              <a:gd name="connsiteX182" fmla="*/ 227689 w 718570"/>
              <a:gd name="connsiteY182" fmla="*/ 469618 h 820540"/>
              <a:gd name="connsiteX183" fmla="*/ 345094 w 718570"/>
              <a:gd name="connsiteY183" fmla="*/ 553478 h 820540"/>
              <a:gd name="connsiteX184" fmla="*/ 250482 w 718570"/>
              <a:gd name="connsiteY184" fmla="*/ 596913 h 820540"/>
              <a:gd name="connsiteX185" fmla="*/ 241451 w 718570"/>
              <a:gd name="connsiteY185" fmla="*/ 494131 h 820540"/>
              <a:gd name="connsiteX186" fmla="*/ 267684 w 718570"/>
              <a:gd name="connsiteY186" fmla="*/ 479079 h 820540"/>
              <a:gd name="connsiteX187" fmla="*/ 318000 w 718570"/>
              <a:gd name="connsiteY187" fmla="*/ 480799 h 820540"/>
              <a:gd name="connsiteX188" fmla="*/ 345094 w 718570"/>
              <a:gd name="connsiteY188" fmla="*/ 524664 h 820540"/>
              <a:gd name="connsiteX189" fmla="*/ 345094 w 718570"/>
              <a:gd name="connsiteY189" fmla="*/ 553478 h 820540"/>
              <a:gd name="connsiteX190" fmla="*/ 373047 w 718570"/>
              <a:gd name="connsiteY190" fmla="*/ 295446 h 820540"/>
              <a:gd name="connsiteX191" fmla="*/ 373047 w 718570"/>
              <a:gd name="connsiteY191" fmla="*/ 266633 h 820540"/>
              <a:gd name="connsiteX192" fmla="*/ 467659 w 718570"/>
              <a:gd name="connsiteY192" fmla="*/ 223197 h 820540"/>
              <a:gd name="connsiteX193" fmla="*/ 476690 w 718570"/>
              <a:gd name="connsiteY193" fmla="*/ 325980 h 820540"/>
              <a:gd name="connsiteX194" fmla="*/ 450457 w 718570"/>
              <a:gd name="connsiteY194" fmla="*/ 341032 h 820540"/>
              <a:gd name="connsiteX195" fmla="*/ 400140 w 718570"/>
              <a:gd name="connsiteY195" fmla="*/ 339312 h 820540"/>
              <a:gd name="connsiteX196" fmla="*/ 373047 w 718570"/>
              <a:gd name="connsiteY196" fmla="*/ 295446 h 820540"/>
              <a:gd name="connsiteX197" fmla="*/ 466799 w 718570"/>
              <a:gd name="connsiteY197" fmla="*/ 596913 h 820540"/>
              <a:gd name="connsiteX198" fmla="*/ 373907 w 718570"/>
              <a:gd name="connsiteY198" fmla="*/ 553908 h 820540"/>
              <a:gd name="connsiteX199" fmla="*/ 373907 w 718570"/>
              <a:gd name="connsiteY199" fmla="*/ 523374 h 820540"/>
              <a:gd name="connsiteX200" fmla="*/ 400140 w 718570"/>
              <a:gd name="connsiteY200" fmla="*/ 480799 h 820540"/>
              <a:gd name="connsiteX201" fmla="*/ 450887 w 718570"/>
              <a:gd name="connsiteY201" fmla="*/ 479079 h 820540"/>
              <a:gd name="connsiteX202" fmla="*/ 476260 w 718570"/>
              <a:gd name="connsiteY202" fmla="*/ 493701 h 820540"/>
              <a:gd name="connsiteX203" fmla="*/ 466799 w 718570"/>
              <a:gd name="connsiteY203" fmla="*/ 596913 h 820540"/>
              <a:gd name="connsiteX204" fmla="*/ 491312 w 718570"/>
              <a:gd name="connsiteY204" fmla="*/ 469618 h 820540"/>
              <a:gd name="connsiteX205" fmla="*/ 465508 w 718570"/>
              <a:gd name="connsiteY205" fmla="*/ 454566 h 820540"/>
              <a:gd name="connsiteX206" fmla="*/ 441425 w 718570"/>
              <a:gd name="connsiteY206" fmla="*/ 409840 h 820540"/>
              <a:gd name="connsiteX207" fmla="*/ 465938 w 718570"/>
              <a:gd name="connsiteY207" fmla="*/ 364685 h 820540"/>
              <a:gd name="connsiteX208" fmla="*/ 490881 w 718570"/>
              <a:gd name="connsiteY208" fmla="*/ 350063 h 820540"/>
              <a:gd name="connsiteX209" fmla="*/ 576032 w 718570"/>
              <a:gd name="connsiteY209" fmla="*/ 410270 h 820540"/>
              <a:gd name="connsiteX210" fmla="*/ 491312 w 718570"/>
              <a:gd name="connsiteY210" fmla="*/ 469618 h 8205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</a:cxnLst>
            <a:rect l="l" t="t" r="r" b="b"/>
            <a:pathLst>
              <a:path w="718570" h="820540">
                <a:moveTo>
                  <a:pt x="710639" y="597343"/>
                </a:moveTo>
                <a:lnTo>
                  <a:pt x="651721" y="562939"/>
                </a:lnTo>
                <a:lnTo>
                  <a:pt x="671934" y="556058"/>
                </a:lnTo>
                <a:cubicBezTo>
                  <a:pt x="679245" y="553478"/>
                  <a:pt x="683115" y="545307"/>
                  <a:pt x="680535" y="537996"/>
                </a:cubicBezTo>
                <a:cubicBezTo>
                  <a:pt x="677954" y="530685"/>
                  <a:pt x="669784" y="526815"/>
                  <a:pt x="662473" y="529395"/>
                </a:cubicBezTo>
                <a:lnTo>
                  <a:pt x="619467" y="544447"/>
                </a:lnTo>
                <a:lnTo>
                  <a:pt x="582913" y="523374"/>
                </a:lnTo>
                <a:lnTo>
                  <a:pt x="640110" y="491120"/>
                </a:lnTo>
                <a:cubicBezTo>
                  <a:pt x="646991" y="487250"/>
                  <a:pt x="649571" y="478649"/>
                  <a:pt x="645271" y="471768"/>
                </a:cubicBezTo>
                <a:cubicBezTo>
                  <a:pt x="641400" y="464887"/>
                  <a:pt x="632799" y="462737"/>
                  <a:pt x="625918" y="466607"/>
                </a:cubicBezTo>
                <a:lnTo>
                  <a:pt x="554529" y="507032"/>
                </a:lnTo>
                <a:lnTo>
                  <a:pt x="518835" y="486390"/>
                </a:lnTo>
                <a:lnTo>
                  <a:pt x="603555" y="427043"/>
                </a:lnTo>
                <a:cubicBezTo>
                  <a:pt x="608716" y="423602"/>
                  <a:pt x="610866" y="417151"/>
                  <a:pt x="609146" y="411131"/>
                </a:cubicBezTo>
                <a:cubicBezTo>
                  <a:pt x="610866" y="405540"/>
                  <a:pt x="608716" y="399089"/>
                  <a:pt x="603555" y="395219"/>
                </a:cubicBezTo>
                <a:lnTo>
                  <a:pt x="518405" y="335011"/>
                </a:lnTo>
                <a:lnTo>
                  <a:pt x="554099" y="314369"/>
                </a:lnTo>
                <a:lnTo>
                  <a:pt x="626348" y="355654"/>
                </a:lnTo>
                <a:cubicBezTo>
                  <a:pt x="633229" y="359524"/>
                  <a:pt x="641830" y="357374"/>
                  <a:pt x="645700" y="350493"/>
                </a:cubicBezTo>
                <a:cubicBezTo>
                  <a:pt x="649571" y="343612"/>
                  <a:pt x="647421" y="335011"/>
                  <a:pt x="640540" y="331141"/>
                </a:cubicBezTo>
                <a:lnTo>
                  <a:pt x="582913" y="298027"/>
                </a:lnTo>
                <a:lnTo>
                  <a:pt x="619467" y="276954"/>
                </a:lnTo>
                <a:lnTo>
                  <a:pt x="663333" y="292866"/>
                </a:lnTo>
                <a:cubicBezTo>
                  <a:pt x="670644" y="295446"/>
                  <a:pt x="678815" y="291576"/>
                  <a:pt x="681395" y="284265"/>
                </a:cubicBezTo>
                <a:cubicBezTo>
                  <a:pt x="683975" y="276954"/>
                  <a:pt x="680105" y="268783"/>
                  <a:pt x="672794" y="266203"/>
                </a:cubicBezTo>
                <a:lnTo>
                  <a:pt x="651721" y="258462"/>
                </a:lnTo>
                <a:lnTo>
                  <a:pt x="711499" y="224058"/>
                </a:lnTo>
                <a:cubicBezTo>
                  <a:pt x="718379" y="220187"/>
                  <a:pt x="720530" y="211586"/>
                  <a:pt x="716659" y="204705"/>
                </a:cubicBezTo>
                <a:cubicBezTo>
                  <a:pt x="712789" y="197824"/>
                  <a:pt x="704188" y="195674"/>
                  <a:pt x="697307" y="199544"/>
                </a:cubicBezTo>
                <a:lnTo>
                  <a:pt x="637960" y="233519"/>
                </a:lnTo>
                <a:lnTo>
                  <a:pt x="641830" y="212446"/>
                </a:lnTo>
                <a:cubicBezTo>
                  <a:pt x="643120" y="204705"/>
                  <a:pt x="637960" y="197394"/>
                  <a:pt x="630219" y="195674"/>
                </a:cubicBezTo>
                <a:cubicBezTo>
                  <a:pt x="622478" y="194384"/>
                  <a:pt x="615167" y="199544"/>
                  <a:pt x="613446" y="207286"/>
                </a:cubicBezTo>
                <a:lnTo>
                  <a:pt x="605276" y="252011"/>
                </a:lnTo>
                <a:lnTo>
                  <a:pt x="568721" y="273084"/>
                </a:lnTo>
                <a:lnTo>
                  <a:pt x="569151" y="207716"/>
                </a:lnTo>
                <a:cubicBezTo>
                  <a:pt x="569151" y="199975"/>
                  <a:pt x="562700" y="193524"/>
                  <a:pt x="554959" y="193524"/>
                </a:cubicBezTo>
                <a:cubicBezTo>
                  <a:pt x="547218" y="193524"/>
                  <a:pt x="540768" y="199975"/>
                  <a:pt x="540768" y="207716"/>
                </a:cubicBezTo>
                <a:lnTo>
                  <a:pt x="540337" y="289856"/>
                </a:lnTo>
                <a:lnTo>
                  <a:pt x="504643" y="310498"/>
                </a:lnTo>
                <a:lnTo>
                  <a:pt x="495182" y="207716"/>
                </a:lnTo>
                <a:cubicBezTo>
                  <a:pt x="494752" y="201695"/>
                  <a:pt x="490021" y="196534"/>
                  <a:pt x="484431" y="195244"/>
                </a:cubicBezTo>
                <a:cubicBezTo>
                  <a:pt x="480130" y="190943"/>
                  <a:pt x="473679" y="189653"/>
                  <a:pt x="468089" y="192234"/>
                </a:cubicBezTo>
                <a:lnTo>
                  <a:pt x="373477" y="236099"/>
                </a:lnTo>
                <a:lnTo>
                  <a:pt x="373477" y="195244"/>
                </a:lnTo>
                <a:lnTo>
                  <a:pt x="445296" y="153529"/>
                </a:lnTo>
                <a:cubicBezTo>
                  <a:pt x="452177" y="149658"/>
                  <a:pt x="454327" y="141057"/>
                  <a:pt x="450457" y="134177"/>
                </a:cubicBezTo>
                <a:cubicBezTo>
                  <a:pt x="446586" y="127296"/>
                  <a:pt x="437555" y="125145"/>
                  <a:pt x="431104" y="129016"/>
                </a:cubicBezTo>
                <a:lnTo>
                  <a:pt x="373477" y="162560"/>
                </a:lnTo>
                <a:lnTo>
                  <a:pt x="373477" y="120415"/>
                </a:lnTo>
                <a:lnTo>
                  <a:pt x="409171" y="90311"/>
                </a:lnTo>
                <a:cubicBezTo>
                  <a:pt x="415192" y="85150"/>
                  <a:pt x="416052" y="76119"/>
                  <a:pt x="410892" y="70099"/>
                </a:cubicBezTo>
                <a:cubicBezTo>
                  <a:pt x="405731" y="64078"/>
                  <a:pt x="396700" y="63218"/>
                  <a:pt x="390679" y="68378"/>
                </a:cubicBezTo>
                <a:lnTo>
                  <a:pt x="373477" y="83000"/>
                </a:lnTo>
                <a:lnTo>
                  <a:pt x="373477" y="14192"/>
                </a:lnTo>
                <a:cubicBezTo>
                  <a:pt x="373477" y="6451"/>
                  <a:pt x="367026" y="0"/>
                  <a:pt x="359285" y="0"/>
                </a:cubicBezTo>
                <a:cubicBezTo>
                  <a:pt x="351544" y="0"/>
                  <a:pt x="345094" y="6451"/>
                  <a:pt x="345094" y="14192"/>
                </a:cubicBezTo>
                <a:lnTo>
                  <a:pt x="345094" y="82570"/>
                </a:lnTo>
                <a:lnTo>
                  <a:pt x="328752" y="68808"/>
                </a:lnTo>
                <a:cubicBezTo>
                  <a:pt x="322731" y="63648"/>
                  <a:pt x="313700" y="64508"/>
                  <a:pt x="308539" y="70529"/>
                </a:cubicBezTo>
                <a:cubicBezTo>
                  <a:pt x="303378" y="76549"/>
                  <a:pt x="304239" y="85581"/>
                  <a:pt x="310259" y="90741"/>
                </a:cubicBezTo>
                <a:lnTo>
                  <a:pt x="345094" y="119985"/>
                </a:lnTo>
                <a:lnTo>
                  <a:pt x="345094" y="162130"/>
                </a:lnTo>
                <a:lnTo>
                  <a:pt x="288327" y="129016"/>
                </a:lnTo>
                <a:cubicBezTo>
                  <a:pt x="281446" y="125145"/>
                  <a:pt x="272845" y="127296"/>
                  <a:pt x="268974" y="134177"/>
                </a:cubicBezTo>
                <a:cubicBezTo>
                  <a:pt x="265104" y="141057"/>
                  <a:pt x="267254" y="149658"/>
                  <a:pt x="274135" y="153529"/>
                </a:cubicBezTo>
                <a:lnTo>
                  <a:pt x="345094" y="194814"/>
                </a:lnTo>
                <a:lnTo>
                  <a:pt x="345094" y="236099"/>
                </a:lnTo>
                <a:lnTo>
                  <a:pt x="251342" y="192664"/>
                </a:lnTo>
                <a:cubicBezTo>
                  <a:pt x="245751" y="190083"/>
                  <a:pt x="239731" y="191374"/>
                  <a:pt x="235430" y="195244"/>
                </a:cubicBezTo>
                <a:cubicBezTo>
                  <a:pt x="229839" y="196964"/>
                  <a:pt x="225539" y="201695"/>
                  <a:pt x="225109" y="207716"/>
                </a:cubicBezTo>
                <a:lnTo>
                  <a:pt x="215218" y="311358"/>
                </a:lnTo>
                <a:lnTo>
                  <a:pt x="179523" y="290716"/>
                </a:lnTo>
                <a:lnTo>
                  <a:pt x="179523" y="207716"/>
                </a:lnTo>
                <a:cubicBezTo>
                  <a:pt x="179523" y="199975"/>
                  <a:pt x="173072" y="193524"/>
                  <a:pt x="165332" y="193524"/>
                </a:cubicBezTo>
                <a:cubicBezTo>
                  <a:pt x="157590" y="193524"/>
                  <a:pt x="151140" y="199975"/>
                  <a:pt x="151140" y="207716"/>
                </a:cubicBezTo>
                <a:lnTo>
                  <a:pt x="151140" y="274374"/>
                </a:lnTo>
                <a:lnTo>
                  <a:pt x="114585" y="253301"/>
                </a:lnTo>
                <a:lnTo>
                  <a:pt x="106414" y="207286"/>
                </a:lnTo>
                <a:cubicBezTo>
                  <a:pt x="105124" y="199544"/>
                  <a:pt x="97813" y="194384"/>
                  <a:pt x="89642" y="195674"/>
                </a:cubicBezTo>
                <a:cubicBezTo>
                  <a:pt x="81901" y="196964"/>
                  <a:pt x="76740" y="204275"/>
                  <a:pt x="78031" y="212446"/>
                </a:cubicBezTo>
                <a:lnTo>
                  <a:pt x="81901" y="234379"/>
                </a:lnTo>
                <a:lnTo>
                  <a:pt x="22124" y="199544"/>
                </a:lnTo>
                <a:cubicBezTo>
                  <a:pt x="15243" y="195674"/>
                  <a:pt x="6642" y="197824"/>
                  <a:pt x="2771" y="204705"/>
                </a:cubicBezTo>
                <a:cubicBezTo>
                  <a:pt x="-1099" y="211586"/>
                  <a:pt x="1051" y="220187"/>
                  <a:pt x="7932" y="224058"/>
                </a:cubicBezTo>
                <a:lnTo>
                  <a:pt x="66849" y="258462"/>
                </a:lnTo>
                <a:lnTo>
                  <a:pt x="46637" y="265343"/>
                </a:lnTo>
                <a:cubicBezTo>
                  <a:pt x="39326" y="267923"/>
                  <a:pt x="35456" y="276094"/>
                  <a:pt x="38036" y="283405"/>
                </a:cubicBezTo>
                <a:cubicBezTo>
                  <a:pt x="40616" y="290716"/>
                  <a:pt x="48787" y="294586"/>
                  <a:pt x="56098" y="292006"/>
                </a:cubicBezTo>
                <a:lnTo>
                  <a:pt x="99103" y="276954"/>
                </a:lnTo>
                <a:lnTo>
                  <a:pt x="135658" y="298027"/>
                </a:lnTo>
                <a:lnTo>
                  <a:pt x="78461" y="330281"/>
                </a:lnTo>
                <a:cubicBezTo>
                  <a:pt x="71580" y="334151"/>
                  <a:pt x="69000" y="342752"/>
                  <a:pt x="73300" y="349633"/>
                </a:cubicBezTo>
                <a:cubicBezTo>
                  <a:pt x="77171" y="356514"/>
                  <a:pt x="85772" y="358664"/>
                  <a:pt x="92652" y="354794"/>
                </a:cubicBezTo>
                <a:lnTo>
                  <a:pt x="164041" y="314369"/>
                </a:lnTo>
                <a:lnTo>
                  <a:pt x="199736" y="335011"/>
                </a:lnTo>
                <a:lnTo>
                  <a:pt x="115015" y="393928"/>
                </a:lnTo>
                <a:cubicBezTo>
                  <a:pt x="109855" y="397369"/>
                  <a:pt x="107704" y="403820"/>
                  <a:pt x="109425" y="409410"/>
                </a:cubicBezTo>
                <a:cubicBezTo>
                  <a:pt x="107704" y="415001"/>
                  <a:pt x="109855" y="421452"/>
                  <a:pt x="115015" y="425322"/>
                </a:cubicBezTo>
                <a:lnTo>
                  <a:pt x="200166" y="485530"/>
                </a:lnTo>
                <a:lnTo>
                  <a:pt x="164471" y="506172"/>
                </a:lnTo>
                <a:lnTo>
                  <a:pt x="92223" y="464887"/>
                </a:lnTo>
                <a:cubicBezTo>
                  <a:pt x="85342" y="461017"/>
                  <a:pt x="76740" y="463167"/>
                  <a:pt x="72870" y="470048"/>
                </a:cubicBezTo>
                <a:cubicBezTo>
                  <a:pt x="69000" y="476929"/>
                  <a:pt x="71150" y="485530"/>
                  <a:pt x="78031" y="489400"/>
                </a:cubicBezTo>
                <a:lnTo>
                  <a:pt x="135658" y="522514"/>
                </a:lnTo>
                <a:lnTo>
                  <a:pt x="99103" y="543587"/>
                </a:lnTo>
                <a:lnTo>
                  <a:pt x="55238" y="527675"/>
                </a:lnTo>
                <a:cubicBezTo>
                  <a:pt x="47927" y="525095"/>
                  <a:pt x="39756" y="528965"/>
                  <a:pt x="37176" y="536276"/>
                </a:cubicBezTo>
                <a:cubicBezTo>
                  <a:pt x="34595" y="543587"/>
                  <a:pt x="38466" y="551758"/>
                  <a:pt x="45777" y="554338"/>
                </a:cubicBezTo>
                <a:lnTo>
                  <a:pt x="66849" y="562079"/>
                </a:lnTo>
                <a:lnTo>
                  <a:pt x="7072" y="596483"/>
                </a:lnTo>
                <a:cubicBezTo>
                  <a:pt x="191" y="600354"/>
                  <a:pt x="-1959" y="608955"/>
                  <a:pt x="1911" y="615836"/>
                </a:cubicBezTo>
                <a:cubicBezTo>
                  <a:pt x="5782" y="622717"/>
                  <a:pt x="14383" y="624867"/>
                  <a:pt x="21264" y="620996"/>
                </a:cubicBezTo>
                <a:lnTo>
                  <a:pt x="80611" y="587022"/>
                </a:lnTo>
                <a:lnTo>
                  <a:pt x="76740" y="608095"/>
                </a:lnTo>
                <a:cubicBezTo>
                  <a:pt x="75450" y="615836"/>
                  <a:pt x="80611" y="623147"/>
                  <a:pt x="88352" y="624867"/>
                </a:cubicBezTo>
                <a:cubicBezTo>
                  <a:pt x="96093" y="626157"/>
                  <a:pt x="103404" y="620996"/>
                  <a:pt x="105124" y="613255"/>
                </a:cubicBezTo>
                <a:lnTo>
                  <a:pt x="113295" y="568530"/>
                </a:lnTo>
                <a:lnTo>
                  <a:pt x="149849" y="547457"/>
                </a:lnTo>
                <a:lnTo>
                  <a:pt x="149420" y="612825"/>
                </a:lnTo>
                <a:cubicBezTo>
                  <a:pt x="149420" y="620566"/>
                  <a:pt x="155870" y="627017"/>
                  <a:pt x="163611" y="627017"/>
                </a:cubicBezTo>
                <a:cubicBezTo>
                  <a:pt x="171352" y="627017"/>
                  <a:pt x="177803" y="620566"/>
                  <a:pt x="177803" y="612825"/>
                </a:cubicBezTo>
                <a:lnTo>
                  <a:pt x="178233" y="530685"/>
                </a:lnTo>
                <a:lnTo>
                  <a:pt x="213927" y="510043"/>
                </a:lnTo>
                <a:lnTo>
                  <a:pt x="223389" y="612825"/>
                </a:lnTo>
                <a:cubicBezTo>
                  <a:pt x="223819" y="618846"/>
                  <a:pt x="228549" y="624007"/>
                  <a:pt x="234140" y="625297"/>
                </a:cubicBezTo>
                <a:cubicBezTo>
                  <a:pt x="238441" y="629597"/>
                  <a:pt x="244891" y="630888"/>
                  <a:pt x="250482" y="628307"/>
                </a:cubicBezTo>
                <a:lnTo>
                  <a:pt x="345094" y="584442"/>
                </a:lnTo>
                <a:lnTo>
                  <a:pt x="345094" y="625297"/>
                </a:lnTo>
                <a:lnTo>
                  <a:pt x="273275" y="667012"/>
                </a:lnTo>
                <a:cubicBezTo>
                  <a:pt x="266394" y="670882"/>
                  <a:pt x="264244" y="679914"/>
                  <a:pt x="268114" y="686364"/>
                </a:cubicBezTo>
                <a:cubicBezTo>
                  <a:pt x="271985" y="693245"/>
                  <a:pt x="281016" y="695396"/>
                  <a:pt x="287466" y="691525"/>
                </a:cubicBezTo>
                <a:lnTo>
                  <a:pt x="345094" y="657981"/>
                </a:lnTo>
                <a:lnTo>
                  <a:pt x="345094" y="700126"/>
                </a:lnTo>
                <a:lnTo>
                  <a:pt x="309399" y="730230"/>
                </a:lnTo>
                <a:cubicBezTo>
                  <a:pt x="303378" y="735390"/>
                  <a:pt x="302518" y="744422"/>
                  <a:pt x="307679" y="750442"/>
                </a:cubicBezTo>
                <a:cubicBezTo>
                  <a:pt x="312840" y="756463"/>
                  <a:pt x="321871" y="757323"/>
                  <a:pt x="327891" y="752162"/>
                </a:cubicBezTo>
                <a:lnTo>
                  <a:pt x="345094" y="737541"/>
                </a:lnTo>
                <a:lnTo>
                  <a:pt x="345094" y="806349"/>
                </a:lnTo>
                <a:cubicBezTo>
                  <a:pt x="345094" y="814090"/>
                  <a:pt x="351544" y="820541"/>
                  <a:pt x="359285" y="820541"/>
                </a:cubicBezTo>
                <a:cubicBezTo>
                  <a:pt x="367026" y="820541"/>
                  <a:pt x="373477" y="814090"/>
                  <a:pt x="373477" y="806349"/>
                </a:cubicBezTo>
                <a:lnTo>
                  <a:pt x="373477" y="737971"/>
                </a:lnTo>
                <a:lnTo>
                  <a:pt x="389819" y="751732"/>
                </a:lnTo>
                <a:cubicBezTo>
                  <a:pt x="395840" y="756893"/>
                  <a:pt x="404871" y="756033"/>
                  <a:pt x="410031" y="750012"/>
                </a:cubicBezTo>
                <a:cubicBezTo>
                  <a:pt x="415192" y="743991"/>
                  <a:pt x="414332" y="734960"/>
                  <a:pt x="408311" y="729800"/>
                </a:cubicBezTo>
                <a:lnTo>
                  <a:pt x="373477" y="700556"/>
                </a:lnTo>
                <a:lnTo>
                  <a:pt x="373477" y="658411"/>
                </a:lnTo>
                <a:lnTo>
                  <a:pt x="430244" y="691525"/>
                </a:lnTo>
                <a:cubicBezTo>
                  <a:pt x="437125" y="695396"/>
                  <a:pt x="445726" y="693245"/>
                  <a:pt x="449596" y="686364"/>
                </a:cubicBezTo>
                <a:cubicBezTo>
                  <a:pt x="453467" y="679484"/>
                  <a:pt x="451317" y="670882"/>
                  <a:pt x="444436" y="667012"/>
                </a:cubicBezTo>
                <a:lnTo>
                  <a:pt x="373477" y="625727"/>
                </a:lnTo>
                <a:lnTo>
                  <a:pt x="373477" y="584442"/>
                </a:lnTo>
                <a:lnTo>
                  <a:pt x="467228" y="627877"/>
                </a:lnTo>
                <a:cubicBezTo>
                  <a:pt x="472819" y="630458"/>
                  <a:pt x="478840" y="629167"/>
                  <a:pt x="483140" y="625297"/>
                </a:cubicBezTo>
                <a:cubicBezTo>
                  <a:pt x="488731" y="623577"/>
                  <a:pt x="493032" y="618846"/>
                  <a:pt x="493462" y="612825"/>
                </a:cubicBezTo>
                <a:lnTo>
                  <a:pt x="503353" y="509183"/>
                </a:lnTo>
                <a:lnTo>
                  <a:pt x="539047" y="529825"/>
                </a:lnTo>
                <a:lnTo>
                  <a:pt x="539047" y="612825"/>
                </a:lnTo>
                <a:cubicBezTo>
                  <a:pt x="539047" y="620566"/>
                  <a:pt x="545498" y="627017"/>
                  <a:pt x="553239" y="627017"/>
                </a:cubicBezTo>
                <a:cubicBezTo>
                  <a:pt x="560980" y="627017"/>
                  <a:pt x="567431" y="620566"/>
                  <a:pt x="567431" y="612825"/>
                </a:cubicBezTo>
                <a:lnTo>
                  <a:pt x="567431" y="546167"/>
                </a:lnTo>
                <a:lnTo>
                  <a:pt x="603986" y="567240"/>
                </a:lnTo>
                <a:lnTo>
                  <a:pt x="612156" y="613255"/>
                </a:lnTo>
                <a:cubicBezTo>
                  <a:pt x="613446" y="620996"/>
                  <a:pt x="620757" y="626157"/>
                  <a:pt x="628929" y="624867"/>
                </a:cubicBezTo>
                <a:cubicBezTo>
                  <a:pt x="636669" y="623577"/>
                  <a:pt x="641830" y="616266"/>
                  <a:pt x="640540" y="608525"/>
                </a:cubicBezTo>
                <a:lnTo>
                  <a:pt x="636669" y="586592"/>
                </a:lnTo>
                <a:lnTo>
                  <a:pt x="696447" y="621426"/>
                </a:lnTo>
                <a:cubicBezTo>
                  <a:pt x="703328" y="625297"/>
                  <a:pt x="711929" y="623147"/>
                  <a:pt x="715799" y="616266"/>
                </a:cubicBezTo>
                <a:cubicBezTo>
                  <a:pt x="719670" y="609815"/>
                  <a:pt x="717519" y="601214"/>
                  <a:pt x="710639" y="597343"/>
                </a:cubicBezTo>
                <a:close/>
                <a:moveTo>
                  <a:pt x="251342" y="223197"/>
                </a:moveTo>
                <a:lnTo>
                  <a:pt x="344233" y="266203"/>
                </a:lnTo>
                <a:lnTo>
                  <a:pt x="344233" y="296736"/>
                </a:lnTo>
                <a:lnTo>
                  <a:pt x="318000" y="339312"/>
                </a:lnTo>
                <a:lnTo>
                  <a:pt x="267254" y="341032"/>
                </a:lnTo>
                <a:lnTo>
                  <a:pt x="241881" y="326410"/>
                </a:lnTo>
                <a:lnTo>
                  <a:pt x="251342" y="223197"/>
                </a:lnTo>
                <a:close/>
                <a:moveTo>
                  <a:pt x="227689" y="469618"/>
                </a:moveTo>
                <a:lnTo>
                  <a:pt x="142539" y="409410"/>
                </a:lnTo>
                <a:lnTo>
                  <a:pt x="227259" y="350063"/>
                </a:lnTo>
                <a:lnTo>
                  <a:pt x="253062" y="365115"/>
                </a:lnTo>
                <a:lnTo>
                  <a:pt x="277145" y="409840"/>
                </a:lnTo>
                <a:lnTo>
                  <a:pt x="252632" y="454996"/>
                </a:lnTo>
                <a:lnTo>
                  <a:pt x="227689" y="469618"/>
                </a:lnTo>
                <a:close/>
                <a:moveTo>
                  <a:pt x="345094" y="553478"/>
                </a:moveTo>
                <a:lnTo>
                  <a:pt x="250482" y="596913"/>
                </a:lnTo>
                <a:lnTo>
                  <a:pt x="241451" y="494131"/>
                </a:lnTo>
                <a:lnTo>
                  <a:pt x="267684" y="479079"/>
                </a:lnTo>
                <a:lnTo>
                  <a:pt x="318000" y="480799"/>
                </a:lnTo>
                <a:lnTo>
                  <a:pt x="345094" y="524664"/>
                </a:lnTo>
                <a:lnTo>
                  <a:pt x="345094" y="553478"/>
                </a:lnTo>
                <a:close/>
                <a:moveTo>
                  <a:pt x="373047" y="295446"/>
                </a:moveTo>
                <a:lnTo>
                  <a:pt x="373047" y="266633"/>
                </a:lnTo>
                <a:lnTo>
                  <a:pt x="467659" y="223197"/>
                </a:lnTo>
                <a:lnTo>
                  <a:pt x="476690" y="325980"/>
                </a:lnTo>
                <a:lnTo>
                  <a:pt x="450457" y="341032"/>
                </a:lnTo>
                <a:lnTo>
                  <a:pt x="400140" y="339312"/>
                </a:lnTo>
                <a:lnTo>
                  <a:pt x="373047" y="295446"/>
                </a:lnTo>
                <a:close/>
                <a:moveTo>
                  <a:pt x="466799" y="596913"/>
                </a:moveTo>
                <a:lnTo>
                  <a:pt x="373907" y="553908"/>
                </a:lnTo>
                <a:lnTo>
                  <a:pt x="373907" y="523374"/>
                </a:lnTo>
                <a:lnTo>
                  <a:pt x="400140" y="480799"/>
                </a:lnTo>
                <a:lnTo>
                  <a:pt x="450887" y="479079"/>
                </a:lnTo>
                <a:lnTo>
                  <a:pt x="476260" y="493701"/>
                </a:lnTo>
                <a:lnTo>
                  <a:pt x="466799" y="596913"/>
                </a:lnTo>
                <a:close/>
                <a:moveTo>
                  <a:pt x="491312" y="469618"/>
                </a:moveTo>
                <a:lnTo>
                  <a:pt x="465508" y="454566"/>
                </a:lnTo>
                <a:lnTo>
                  <a:pt x="441425" y="409840"/>
                </a:lnTo>
                <a:lnTo>
                  <a:pt x="465938" y="364685"/>
                </a:lnTo>
                <a:lnTo>
                  <a:pt x="490881" y="350063"/>
                </a:lnTo>
                <a:lnTo>
                  <a:pt x="576032" y="410270"/>
                </a:lnTo>
                <a:lnTo>
                  <a:pt x="491312" y="469618"/>
                </a:ln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 w="4301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>
              <a:latin typeface="+mj-ea"/>
              <a:ea typeface="+mj-ea"/>
            </a:endParaRPr>
          </a:p>
        </p:txBody>
      </p:sp>
      <p:sp>
        <p:nvSpPr>
          <p:cNvPr id="55" name="任意多边形: 形状 54">
            <a:extLst>
              <a:ext uri="{FF2B5EF4-FFF2-40B4-BE49-F238E27FC236}">
                <a16:creationId xmlns:a16="http://schemas.microsoft.com/office/drawing/2014/main" id="{5C1B77B5-452D-454C-BD18-364F767C17D6}"/>
              </a:ext>
            </a:extLst>
          </p:cNvPr>
          <p:cNvSpPr/>
          <p:nvPr/>
        </p:nvSpPr>
        <p:spPr>
          <a:xfrm>
            <a:off x="1260875" y="1188312"/>
            <a:ext cx="124539" cy="142212"/>
          </a:xfrm>
          <a:custGeom>
            <a:avLst/>
            <a:gdLst>
              <a:gd name="connsiteX0" fmla="*/ 710639 w 718570"/>
              <a:gd name="connsiteY0" fmla="*/ 597343 h 820540"/>
              <a:gd name="connsiteX1" fmla="*/ 651721 w 718570"/>
              <a:gd name="connsiteY1" fmla="*/ 562939 h 820540"/>
              <a:gd name="connsiteX2" fmla="*/ 671934 w 718570"/>
              <a:gd name="connsiteY2" fmla="*/ 556058 h 820540"/>
              <a:gd name="connsiteX3" fmla="*/ 680535 w 718570"/>
              <a:gd name="connsiteY3" fmla="*/ 537996 h 820540"/>
              <a:gd name="connsiteX4" fmla="*/ 662473 w 718570"/>
              <a:gd name="connsiteY4" fmla="*/ 529395 h 820540"/>
              <a:gd name="connsiteX5" fmla="*/ 619467 w 718570"/>
              <a:gd name="connsiteY5" fmla="*/ 544447 h 820540"/>
              <a:gd name="connsiteX6" fmla="*/ 582913 w 718570"/>
              <a:gd name="connsiteY6" fmla="*/ 523374 h 820540"/>
              <a:gd name="connsiteX7" fmla="*/ 640110 w 718570"/>
              <a:gd name="connsiteY7" fmla="*/ 491120 h 820540"/>
              <a:gd name="connsiteX8" fmla="*/ 645271 w 718570"/>
              <a:gd name="connsiteY8" fmla="*/ 471768 h 820540"/>
              <a:gd name="connsiteX9" fmla="*/ 625918 w 718570"/>
              <a:gd name="connsiteY9" fmla="*/ 466607 h 820540"/>
              <a:gd name="connsiteX10" fmla="*/ 554529 w 718570"/>
              <a:gd name="connsiteY10" fmla="*/ 507032 h 820540"/>
              <a:gd name="connsiteX11" fmla="*/ 518835 w 718570"/>
              <a:gd name="connsiteY11" fmla="*/ 486390 h 820540"/>
              <a:gd name="connsiteX12" fmla="*/ 603555 w 718570"/>
              <a:gd name="connsiteY12" fmla="*/ 427043 h 820540"/>
              <a:gd name="connsiteX13" fmla="*/ 609146 w 718570"/>
              <a:gd name="connsiteY13" fmla="*/ 411131 h 820540"/>
              <a:gd name="connsiteX14" fmla="*/ 603555 w 718570"/>
              <a:gd name="connsiteY14" fmla="*/ 395219 h 820540"/>
              <a:gd name="connsiteX15" fmla="*/ 518405 w 718570"/>
              <a:gd name="connsiteY15" fmla="*/ 335011 h 820540"/>
              <a:gd name="connsiteX16" fmla="*/ 554099 w 718570"/>
              <a:gd name="connsiteY16" fmla="*/ 314369 h 820540"/>
              <a:gd name="connsiteX17" fmla="*/ 626348 w 718570"/>
              <a:gd name="connsiteY17" fmla="*/ 355654 h 820540"/>
              <a:gd name="connsiteX18" fmla="*/ 645700 w 718570"/>
              <a:gd name="connsiteY18" fmla="*/ 350493 h 820540"/>
              <a:gd name="connsiteX19" fmla="*/ 640540 w 718570"/>
              <a:gd name="connsiteY19" fmla="*/ 331141 h 820540"/>
              <a:gd name="connsiteX20" fmla="*/ 582913 w 718570"/>
              <a:gd name="connsiteY20" fmla="*/ 298027 h 820540"/>
              <a:gd name="connsiteX21" fmla="*/ 619467 w 718570"/>
              <a:gd name="connsiteY21" fmla="*/ 276954 h 820540"/>
              <a:gd name="connsiteX22" fmla="*/ 663333 w 718570"/>
              <a:gd name="connsiteY22" fmla="*/ 292866 h 820540"/>
              <a:gd name="connsiteX23" fmla="*/ 681395 w 718570"/>
              <a:gd name="connsiteY23" fmla="*/ 284265 h 820540"/>
              <a:gd name="connsiteX24" fmla="*/ 672794 w 718570"/>
              <a:gd name="connsiteY24" fmla="*/ 266203 h 820540"/>
              <a:gd name="connsiteX25" fmla="*/ 651721 w 718570"/>
              <a:gd name="connsiteY25" fmla="*/ 258462 h 820540"/>
              <a:gd name="connsiteX26" fmla="*/ 711499 w 718570"/>
              <a:gd name="connsiteY26" fmla="*/ 224058 h 820540"/>
              <a:gd name="connsiteX27" fmla="*/ 716659 w 718570"/>
              <a:gd name="connsiteY27" fmla="*/ 204705 h 820540"/>
              <a:gd name="connsiteX28" fmla="*/ 697307 w 718570"/>
              <a:gd name="connsiteY28" fmla="*/ 199544 h 820540"/>
              <a:gd name="connsiteX29" fmla="*/ 637960 w 718570"/>
              <a:gd name="connsiteY29" fmla="*/ 233519 h 820540"/>
              <a:gd name="connsiteX30" fmla="*/ 641830 w 718570"/>
              <a:gd name="connsiteY30" fmla="*/ 212446 h 820540"/>
              <a:gd name="connsiteX31" fmla="*/ 630219 w 718570"/>
              <a:gd name="connsiteY31" fmla="*/ 195674 h 820540"/>
              <a:gd name="connsiteX32" fmla="*/ 613446 w 718570"/>
              <a:gd name="connsiteY32" fmla="*/ 207286 h 820540"/>
              <a:gd name="connsiteX33" fmla="*/ 605276 w 718570"/>
              <a:gd name="connsiteY33" fmla="*/ 252011 h 820540"/>
              <a:gd name="connsiteX34" fmla="*/ 568721 w 718570"/>
              <a:gd name="connsiteY34" fmla="*/ 273084 h 820540"/>
              <a:gd name="connsiteX35" fmla="*/ 569151 w 718570"/>
              <a:gd name="connsiteY35" fmla="*/ 207716 h 820540"/>
              <a:gd name="connsiteX36" fmla="*/ 554959 w 718570"/>
              <a:gd name="connsiteY36" fmla="*/ 193524 h 820540"/>
              <a:gd name="connsiteX37" fmla="*/ 540768 w 718570"/>
              <a:gd name="connsiteY37" fmla="*/ 207716 h 820540"/>
              <a:gd name="connsiteX38" fmla="*/ 540337 w 718570"/>
              <a:gd name="connsiteY38" fmla="*/ 289856 h 820540"/>
              <a:gd name="connsiteX39" fmla="*/ 504643 w 718570"/>
              <a:gd name="connsiteY39" fmla="*/ 310498 h 820540"/>
              <a:gd name="connsiteX40" fmla="*/ 495182 w 718570"/>
              <a:gd name="connsiteY40" fmla="*/ 207716 h 820540"/>
              <a:gd name="connsiteX41" fmla="*/ 484431 w 718570"/>
              <a:gd name="connsiteY41" fmla="*/ 195244 h 820540"/>
              <a:gd name="connsiteX42" fmla="*/ 468089 w 718570"/>
              <a:gd name="connsiteY42" fmla="*/ 192234 h 820540"/>
              <a:gd name="connsiteX43" fmla="*/ 373477 w 718570"/>
              <a:gd name="connsiteY43" fmla="*/ 236099 h 820540"/>
              <a:gd name="connsiteX44" fmla="*/ 373477 w 718570"/>
              <a:gd name="connsiteY44" fmla="*/ 195244 h 820540"/>
              <a:gd name="connsiteX45" fmla="*/ 445296 w 718570"/>
              <a:gd name="connsiteY45" fmla="*/ 153529 h 820540"/>
              <a:gd name="connsiteX46" fmla="*/ 450457 w 718570"/>
              <a:gd name="connsiteY46" fmla="*/ 134177 h 820540"/>
              <a:gd name="connsiteX47" fmla="*/ 431104 w 718570"/>
              <a:gd name="connsiteY47" fmla="*/ 129016 h 820540"/>
              <a:gd name="connsiteX48" fmla="*/ 373477 w 718570"/>
              <a:gd name="connsiteY48" fmla="*/ 162560 h 820540"/>
              <a:gd name="connsiteX49" fmla="*/ 373477 w 718570"/>
              <a:gd name="connsiteY49" fmla="*/ 120415 h 820540"/>
              <a:gd name="connsiteX50" fmla="*/ 409171 w 718570"/>
              <a:gd name="connsiteY50" fmla="*/ 90311 h 820540"/>
              <a:gd name="connsiteX51" fmla="*/ 410892 w 718570"/>
              <a:gd name="connsiteY51" fmla="*/ 70099 h 820540"/>
              <a:gd name="connsiteX52" fmla="*/ 390679 w 718570"/>
              <a:gd name="connsiteY52" fmla="*/ 68378 h 820540"/>
              <a:gd name="connsiteX53" fmla="*/ 373477 w 718570"/>
              <a:gd name="connsiteY53" fmla="*/ 83000 h 820540"/>
              <a:gd name="connsiteX54" fmla="*/ 373477 w 718570"/>
              <a:gd name="connsiteY54" fmla="*/ 14192 h 820540"/>
              <a:gd name="connsiteX55" fmla="*/ 359285 w 718570"/>
              <a:gd name="connsiteY55" fmla="*/ 0 h 820540"/>
              <a:gd name="connsiteX56" fmla="*/ 345094 w 718570"/>
              <a:gd name="connsiteY56" fmla="*/ 14192 h 820540"/>
              <a:gd name="connsiteX57" fmla="*/ 345094 w 718570"/>
              <a:gd name="connsiteY57" fmla="*/ 82570 h 820540"/>
              <a:gd name="connsiteX58" fmla="*/ 328752 w 718570"/>
              <a:gd name="connsiteY58" fmla="*/ 68808 h 820540"/>
              <a:gd name="connsiteX59" fmla="*/ 308539 w 718570"/>
              <a:gd name="connsiteY59" fmla="*/ 70529 h 820540"/>
              <a:gd name="connsiteX60" fmla="*/ 310259 w 718570"/>
              <a:gd name="connsiteY60" fmla="*/ 90741 h 820540"/>
              <a:gd name="connsiteX61" fmla="*/ 345094 w 718570"/>
              <a:gd name="connsiteY61" fmla="*/ 119985 h 820540"/>
              <a:gd name="connsiteX62" fmla="*/ 345094 w 718570"/>
              <a:gd name="connsiteY62" fmla="*/ 162130 h 820540"/>
              <a:gd name="connsiteX63" fmla="*/ 288327 w 718570"/>
              <a:gd name="connsiteY63" fmla="*/ 129016 h 820540"/>
              <a:gd name="connsiteX64" fmla="*/ 268974 w 718570"/>
              <a:gd name="connsiteY64" fmla="*/ 134177 h 820540"/>
              <a:gd name="connsiteX65" fmla="*/ 274135 w 718570"/>
              <a:gd name="connsiteY65" fmla="*/ 153529 h 820540"/>
              <a:gd name="connsiteX66" fmla="*/ 345094 w 718570"/>
              <a:gd name="connsiteY66" fmla="*/ 194814 h 820540"/>
              <a:gd name="connsiteX67" fmla="*/ 345094 w 718570"/>
              <a:gd name="connsiteY67" fmla="*/ 236099 h 820540"/>
              <a:gd name="connsiteX68" fmla="*/ 251342 w 718570"/>
              <a:gd name="connsiteY68" fmla="*/ 192664 h 820540"/>
              <a:gd name="connsiteX69" fmla="*/ 235430 w 718570"/>
              <a:gd name="connsiteY69" fmla="*/ 195244 h 820540"/>
              <a:gd name="connsiteX70" fmla="*/ 225109 w 718570"/>
              <a:gd name="connsiteY70" fmla="*/ 207716 h 820540"/>
              <a:gd name="connsiteX71" fmla="*/ 215218 w 718570"/>
              <a:gd name="connsiteY71" fmla="*/ 311358 h 820540"/>
              <a:gd name="connsiteX72" fmla="*/ 179523 w 718570"/>
              <a:gd name="connsiteY72" fmla="*/ 290716 h 820540"/>
              <a:gd name="connsiteX73" fmla="*/ 179523 w 718570"/>
              <a:gd name="connsiteY73" fmla="*/ 207716 h 820540"/>
              <a:gd name="connsiteX74" fmla="*/ 165332 w 718570"/>
              <a:gd name="connsiteY74" fmla="*/ 193524 h 820540"/>
              <a:gd name="connsiteX75" fmla="*/ 151140 w 718570"/>
              <a:gd name="connsiteY75" fmla="*/ 207716 h 820540"/>
              <a:gd name="connsiteX76" fmla="*/ 151140 w 718570"/>
              <a:gd name="connsiteY76" fmla="*/ 274374 h 820540"/>
              <a:gd name="connsiteX77" fmla="*/ 114585 w 718570"/>
              <a:gd name="connsiteY77" fmla="*/ 253301 h 820540"/>
              <a:gd name="connsiteX78" fmla="*/ 106414 w 718570"/>
              <a:gd name="connsiteY78" fmla="*/ 207286 h 820540"/>
              <a:gd name="connsiteX79" fmla="*/ 89642 w 718570"/>
              <a:gd name="connsiteY79" fmla="*/ 195674 h 820540"/>
              <a:gd name="connsiteX80" fmla="*/ 78031 w 718570"/>
              <a:gd name="connsiteY80" fmla="*/ 212446 h 820540"/>
              <a:gd name="connsiteX81" fmla="*/ 81901 w 718570"/>
              <a:gd name="connsiteY81" fmla="*/ 234379 h 820540"/>
              <a:gd name="connsiteX82" fmla="*/ 22124 w 718570"/>
              <a:gd name="connsiteY82" fmla="*/ 199544 h 820540"/>
              <a:gd name="connsiteX83" fmla="*/ 2771 w 718570"/>
              <a:gd name="connsiteY83" fmla="*/ 204705 h 820540"/>
              <a:gd name="connsiteX84" fmla="*/ 7932 w 718570"/>
              <a:gd name="connsiteY84" fmla="*/ 224058 h 820540"/>
              <a:gd name="connsiteX85" fmla="*/ 66849 w 718570"/>
              <a:gd name="connsiteY85" fmla="*/ 258462 h 820540"/>
              <a:gd name="connsiteX86" fmla="*/ 46637 w 718570"/>
              <a:gd name="connsiteY86" fmla="*/ 265343 h 820540"/>
              <a:gd name="connsiteX87" fmla="*/ 38036 w 718570"/>
              <a:gd name="connsiteY87" fmla="*/ 283405 h 820540"/>
              <a:gd name="connsiteX88" fmla="*/ 56098 w 718570"/>
              <a:gd name="connsiteY88" fmla="*/ 292006 h 820540"/>
              <a:gd name="connsiteX89" fmla="*/ 99103 w 718570"/>
              <a:gd name="connsiteY89" fmla="*/ 276954 h 820540"/>
              <a:gd name="connsiteX90" fmla="*/ 135658 w 718570"/>
              <a:gd name="connsiteY90" fmla="*/ 298027 h 820540"/>
              <a:gd name="connsiteX91" fmla="*/ 78461 w 718570"/>
              <a:gd name="connsiteY91" fmla="*/ 330281 h 820540"/>
              <a:gd name="connsiteX92" fmla="*/ 73300 w 718570"/>
              <a:gd name="connsiteY92" fmla="*/ 349633 h 820540"/>
              <a:gd name="connsiteX93" fmla="*/ 92652 w 718570"/>
              <a:gd name="connsiteY93" fmla="*/ 354794 h 820540"/>
              <a:gd name="connsiteX94" fmla="*/ 164041 w 718570"/>
              <a:gd name="connsiteY94" fmla="*/ 314369 h 820540"/>
              <a:gd name="connsiteX95" fmla="*/ 199736 w 718570"/>
              <a:gd name="connsiteY95" fmla="*/ 335011 h 820540"/>
              <a:gd name="connsiteX96" fmla="*/ 115015 w 718570"/>
              <a:gd name="connsiteY96" fmla="*/ 393928 h 820540"/>
              <a:gd name="connsiteX97" fmla="*/ 109425 w 718570"/>
              <a:gd name="connsiteY97" fmla="*/ 409410 h 820540"/>
              <a:gd name="connsiteX98" fmla="*/ 115015 w 718570"/>
              <a:gd name="connsiteY98" fmla="*/ 425322 h 820540"/>
              <a:gd name="connsiteX99" fmla="*/ 200166 w 718570"/>
              <a:gd name="connsiteY99" fmla="*/ 485530 h 820540"/>
              <a:gd name="connsiteX100" fmla="*/ 164471 w 718570"/>
              <a:gd name="connsiteY100" fmla="*/ 506172 h 820540"/>
              <a:gd name="connsiteX101" fmla="*/ 92223 w 718570"/>
              <a:gd name="connsiteY101" fmla="*/ 464887 h 820540"/>
              <a:gd name="connsiteX102" fmla="*/ 72870 w 718570"/>
              <a:gd name="connsiteY102" fmla="*/ 470048 h 820540"/>
              <a:gd name="connsiteX103" fmla="*/ 78031 w 718570"/>
              <a:gd name="connsiteY103" fmla="*/ 489400 h 820540"/>
              <a:gd name="connsiteX104" fmla="*/ 135658 w 718570"/>
              <a:gd name="connsiteY104" fmla="*/ 522514 h 820540"/>
              <a:gd name="connsiteX105" fmla="*/ 99103 w 718570"/>
              <a:gd name="connsiteY105" fmla="*/ 543587 h 820540"/>
              <a:gd name="connsiteX106" fmla="*/ 55238 w 718570"/>
              <a:gd name="connsiteY106" fmla="*/ 527675 h 820540"/>
              <a:gd name="connsiteX107" fmla="*/ 37176 w 718570"/>
              <a:gd name="connsiteY107" fmla="*/ 536276 h 820540"/>
              <a:gd name="connsiteX108" fmla="*/ 45777 w 718570"/>
              <a:gd name="connsiteY108" fmla="*/ 554338 h 820540"/>
              <a:gd name="connsiteX109" fmla="*/ 66849 w 718570"/>
              <a:gd name="connsiteY109" fmla="*/ 562079 h 820540"/>
              <a:gd name="connsiteX110" fmla="*/ 7072 w 718570"/>
              <a:gd name="connsiteY110" fmla="*/ 596483 h 820540"/>
              <a:gd name="connsiteX111" fmla="*/ 1911 w 718570"/>
              <a:gd name="connsiteY111" fmla="*/ 615836 h 820540"/>
              <a:gd name="connsiteX112" fmla="*/ 21264 w 718570"/>
              <a:gd name="connsiteY112" fmla="*/ 620996 h 820540"/>
              <a:gd name="connsiteX113" fmla="*/ 80611 w 718570"/>
              <a:gd name="connsiteY113" fmla="*/ 587022 h 820540"/>
              <a:gd name="connsiteX114" fmla="*/ 76740 w 718570"/>
              <a:gd name="connsiteY114" fmla="*/ 608095 h 820540"/>
              <a:gd name="connsiteX115" fmla="*/ 88352 w 718570"/>
              <a:gd name="connsiteY115" fmla="*/ 624867 h 820540"/>
              <a:gd name="connsiteX116" fmla="*/ 105124 w 718570"/>
              <a:gd name="connsiteY116" fmla="*/ 613255 h 820540"/>
              <a:gd name="connsiteX117" fmla="*/ 113295 w 718570"/>
              <a:gd name="connsiteY117" fmla="*/ 568530 h 820540"/>
              <a:gd name="connsiteX118" fmla="*/ 149849 w 718570"/>
              <a:gd name="connsiteY118" fmla="*/ 547457 h 820540"/>
              <a:gd name="connsiteX119" fmla="*/ 149420 w 718570"/>
              <a:gd name="connsiteY119" fmla="*/ 612825 h 820540"/>
              <a:gd name="connsiteX120" fmla="*/ 163611 w 718570"/>
              <a:gd name="connsiteY120" fmla="*/ 627017 h 820540"/>
              <a:gd name="connsiteX121" fmla="*/ 177803 w 718570"/>
              <a:gd name="connsiteY121" fmla="*/ 612825 h 820540"/>
              <a:gd name="connsiteX122" fmla="*/ 178233 w 718570"/>
              <a:gd name="connsiteY122" fmla="*/ 530685 h 820540"/>
              <a:gd name="connsiteX123" fmla="*/ 213927 w 718570"/>
              <a:gd name="connsiteY123" fmla="*/ 510043 h 820540"/>
              <a:gd name="connsiteX124" fmla="*/ 223389 w 718570"/>
              <a:gd name="connsiteY124" fmla="*/ 612825 h 820540"/>
              <a:gd name="connsiteX125" fmla="*/ 234140 w 718570"/>
              <a:gd name="connsiteY125" fmla="*/ 625297 h 820540"/>
              <a:gd name="connsiteX126" fmla="*/ 250482 w 718570"/>
              <a:gd name="connsiteY126" fmla="*/ 628307 h 820540"/>
              <a:gd name="connsiteX127" fmla="*/ 345094 w 718570"/>
              <a:gd name="connsiteY127" fmla="*/ 584442 h 820540"/>
              <a:gd name="connsiteX128" fmla="*/ 345094 w 718570"/>
              <a:gd name="connsiteY128" fmla="*/ 625297 h 820540"/>
              <a:gd name="connsiteX129" fmla="*/ 273275 w 718570"/>
              <a:gd name="connsiteY129" fmla="*/ 667012 h 820540"/>
              <a:gd name="connsiteX130" fmla="*/ 268114 w 718570"/>
              <a:gd name="connsiteY130" fmla="*/ 686364 h 820540"/>
              <a:gd name="connsiteX131" fmla="*/ 287466 w 718570"/>
              <a:gd name="connsiteY131" fmla="*/ 691525 h 820540"/>
              <a:gd name="connsiteX132" fmla="*/ 345094 w 718570"/>
              <a:gd name="connsiteY132" fmla="*/ 657981 h 820540"/>
              <a:gd name="connsiteX133" fmla="*/ 345094 w 718570"/>
              <a:gd name="connsiteY133" fmla="*/ 700126 h 820540"/>
              <a:gd name="connsiteX134" fmla="*/ 309399 w 718570"/>
              <a:gd name="connsiteY134" fmla="*/ 730230 h 820540"/>
              <a:gd name="connsiteX135" fmla="*/ 307679 w 718570"/>
              <a:gd name="connsiteY135" fmla="*/ 750442 h 820540"/>
              <a:gd name="connsiteX136" fmla="*/ 327891 w 718570"/>
              <a:gd name="connsiteY136" fmla="*/ 752162 h 820540"/>
              <a:gd name="connsiteX137" fmla="*/ 345094 w 718570"/>
              <a:gd name="connsiteY137" fmla="*/ 737541 h 820540"/>
              <a:gd name="connsiteX138" fmla="*/ 345094 w 718570"/>
              <a:gd name="connsiteY138" fmla="*/ 806349 h 820540"/>
              <a:gd name="connsiteX139" fmla="*/ 359285 w 718570"/>
              <a:gd name="connsiteY139" fmla="*/ 820541 h 820540"/>
              <a:gd name="connsiteX140" fmla="*/ 373477 w 718570"/>
              <a:gd name="connsiteY140" fmla="*/ 806349 h 820540"/>
              <a:gd name="connsiteX141" fmla="*/ 373477 w 718570"/>
              <a:gd name="connsiteY141" fmla="*/ 737971 h 820540"/>
              <a:gd name="connsiteX142" fmla="*/ 389819 w 718570"/>
              <a:gd name="connsiteY142" fmla="*/ 751732 h 820540"/>
              <a:gd name="connsiteX143" fmla="*/ 410031 w 718570"/>
              <a:gd name="connsiteY143" fmla="*/ 750012 h 820540"/>
              <a:gd name="connsiteX144" fmla="*/ 408311 w 718570"/>
              <a:gd name="connsiteY144" fmla="*/ 729800 h 820540"/>
              <a:gd name="connsiteX145" fmla="*/ 373477 w 718570"/>
              <a:gd name="connsiteY145" fmla="*/ 700556 h 820540"/>
              <a:gd name="connsiteX146" fmla="*/ 373477 w 718570"/>
              <a:gd name="connsiteY146" fmla="*/ 658411 h 820540"/>
              <a:gd name="connsiteX147" fmla="*/ 430244 w 718570"/>
              <a:gd name="connsiteY147" fmla="*/ 691525 h 820540"/>
              <a:gd name="connsiteX148" fmla="*/ 449596 w 718570"/>
              <a:gd name="connsiteY148" fmla="*/ 686364 h 820540"/>
              <a:gd name="connsiteX149" fmla="*/ 444436 w 718570"/>
              <a:gd name="connsiteY149" fmla="*/ 667012 h 820540"/>
              <a:gd name="connsiteX150" fmla="*/ 373477 w 718570"/>
              <a:gd name="connsiteY150" fmla="*/ 625727 h 820540"/>
              <a:gd name="connsiteX151" fmla="*/ 373477 w 718570"/>
              <a:gd name="connsiteY151" fmla="*/ 584442 h 820540"/>
              <a:gd name="connsiteX152" fmla="*/ 467228 w 718570"/>
              <a:gd name="connsiteY152" fmla="*/ 627877 h 820540"/>
              <a:gd name="connsiteX153" fmla="*/ 483140 w 718570"/>
              <a:gd name="connsiteY153" fmla="*/ 625297 h 820540"/>
              <a:gd name="connsiteX154" fmla="*/ 493462 w 718570"/>
              <a:gd name="connsiteY154" fmla="*/ 612825 h 820540"/>
              <a:gd name="connsiteX155" fmla="*/ 503353 w 718570"/>
              <a:gd name="connsiteY155" fmla="*/ 509183 h 820540"/>
              <a:gd name="connsiteX156" fmla="*/ 539047 w 718570"/>
              <a:gd name="connsiteY156" fmla="*/ 529825 h 820540"/>
              <a:gd name="connsiteX157" fmla="*/ 539047 w 718570"/>
              <a:gd name="connsiteY157" fmla="*/ 612825 h 820540"/>
              <a:gd name="connsiteX158" fmla="*/ 553239 w 718570"/>
              <a:gd name="connsiteY158" fmla="*/ 627017 h 820540"/>
              <a:gd name="connsiteX159" fmla="*/ 567431 w 718570"/>
              <a:gd name="connsiteY159" fmla="*/ 612825 h 820540"/>
              <a:gd name="connsiteX160" fmla="*/ 567431 w 718570"/>
              <a:gd name="connsiteY160" fmla="*/ 546167 h 820540"/>
              <a:gd name="connsiteX161" fmla="*/ 603986 w 718570"/>
              <a:gd name="connsiteY161" fmla="*/ 567240 h 820540"/>
              <a:gd name="connsiteX162" fmla="*/ 612156 w 718570"/>
              <a:gd name="connsiteY162" fmla="*/ 613255 h 820540"/>
              <a:gd name="connsiteX163" fmla="*/ 628929 w 718570"/>
              <a:gd name="connsiteY163" fmla="*/ 624867 h 820540"/>
              <a:gd name="connsiteX164" fmla="*/ 640540 w 718570"/>
              <a:gd name="connsiteY164" fmla="*/ 608525 h 820540"/>
              <a:gd name="connsiteX165" fmla="*/ 636669 w 718570"/>
              <a:gd name="connsiteY165" fmla="*/ 586592 h 820540"/>
              <a:gd name="connsiteX166" fmla="*/ 696447 w 718570"/>
              <a:gd name="connsiteY166" fmla="*/ 621426 h 820540"/>
              <a:gd name="connsiteX167" fmla="*/ 715799 w 718570"/>
              <a:gd name="connsiteY167" fmla="*/ 616266 h 820540"/>
              <a:gd name="connsiteX168" fmla="*/ 710639 w 718570"/>
              <a:gd name="connsiteY168" fmla="*/ 597343 h 820540"/>
              <a:gd name="connsiteX169" fmla="*/ 251342 w 718570"/>
              <a:gd name="connsiteY169" fmla="*/ 223197 h 820540"/>
              <a:gd name="connsiteX170" fmla="*/ 344233 w 718570"/>
              <a:gd name="connsiteY170" fmla="*/ 266203 h 820540"/>
              <a:gd name="connsiteX171" fmla="*/ 344233 w 718570"/>
              <a:gd name="connsiteY171" fmla="*/ 296736 h 820540"/>
              <a:gd name="connsiteX172" fmla="*/ 318000 w 718570"/>
              <a:gd name="connsiteY172" fmla="*/ 339312 h 820540"/>
              <a:gd name="connsiteX173" fmla="*/ 267254 w 718570"/>
              <a:gd name="connsiteY173" fmla="*/ 341032 h 820540"/>
              <a:gd name="connsiteX174" fmla="*/ 241881 w 718570"/>
              <a:gd name="connsiteY174" fmla="*/ 326410 h 820540"/>
              <a:gd name="connsiteX175" fmla="*/ 251342 w 718570"/>
              <a:gd name="connsiteY175" fmla="*/ 223197 h 820540"/>
              <a:gd name="connsiteX176" fmla="*/ 227689 w 718570"/>
              <a:gd name="connsiteY176" fmla="*/ 469618 h 820540"/>
              <a:gd name="connsiteX177" fmla="*/ 142539 w 718570"/>
              <a:gd name="connsiteY177" fmla="*/ 409410 h 820540"/>
              <a:gd name="connsiteX178" fmla="*/ 227259 w 718570"/>
              <a:gd name="connsiteY178" fmla="*/ 350063 h 820540"/>
              <a:gd name="connsiteX179" fmla="*/ 253062 w 718570"/>
              <a:gd name="connsiteY179" fmla="*/ 365115 h 820540"/>
              <a:gd name="connsiteX180" fmla="*/ 277145 w 718570"/>
              <a:gd name="connsiteY180" fmla="*/ 409840 h 820540"/>
              <a:gd name="connsiteX181" fmla="*/ 252632 w 718570"/>
              <a:gd name="connsiteY181" fmla="*/ 454996 h 820540"/>
              <a:gd name="connsiteX182" fmla="*/ 227689 w 718570"/>
              <a:gd name="connsiteY182" fmla="*/ 469618 h 820540"/>
              <a:gd name="connsiteX183" fmla="*/ 345094 w 718570"/>
              <a:gd name="connsiteY183" fmla="*/ 553478 h 820540"/>
              <a:gd name="connsiteX184" fmla="*/ 250482 w 718570"/>
              <a:gd name="connsiteY184" fmla="*/ 596913 h 820540"/>
              <a:gd name="connsiteX185" fmla="*/ 241451 w 718570"/>
              <a:gd name="connsiteY185" fmla="*/ 494131 h 820540"/>
              <a:gd name="connsiteX186" fmla="*/ 267684 w 718570"/>
              <a:gd name="connsiteY186" fmla="*/ 479079 h 820540"/>
              <a:gd name="connsiteX187" fmla="*/ 318000 w 718570"/>
              <a:gd name="connsiteY187" fmla="*/ 480799 h 820540"/>
              <a:gd name="connsiteX188" fmla="*/ 345094 w 718570"/>
              <a:gd name="connsiteY188" fmla="*/ 524664 h 820540"/>
              <a:gd name="connsiteX189" fmla="*/ 345094 w 718570"/>
              <a:gd name="connsiteY189" fmla="*/ 553478 h 820540"/>
              <a:gd name="connsiteX190" fmla="*/ 373047 w 718570"/>
              <a:gd name="connsiteY190" fmla="*/ 295446 h 820540"/>
              <a:gd name="connsiteX191" fmla="*/ 373047 w 718570"/>
              <a:gd name="connsiteY191" fmla="*/ 266633 h 820540"/>
              <a:gd name="connsiteX192" fmla="*/ 467659 w 718570"/>
              <a:gd name="connsiteY192" fmla="*/ 223197 h 820540"/>
              <a:gd name="connsiteX193" fmla="*/ 476690 w 718570"/>
              <a:gd name="connsiteY193" fmla="*/ 325980 h 820540"/>
              <a:gd name="connsiteX194" fmla="*/ 450457 w 718570"/>
              <a:gd name="connsiteY194" fmla="*/ 341032 h 820540"/>
              <a:gd name="connsiteX195" fmla="*/ 400140 w 718570"/>
              <a:gd name="connsiteY195" fmla="*/ 339312 h 820540"/>
              <a:gd name="connsiteX196" fmla="*/ 373047 w 718570"/>
              <a:gd name="connsiteY196" fmla="*/ 295446 h 820540"/>
              <a:gd name="connsiteX197" fmla="*/ 466799 w 718570"/>
              <a:gd name="connsiteY197" fmla="*/ 596913 h 820540"/>
              <a:gd name="connsiteX198" fmla="*/ 373907 w 718570"/>
              <a:gd name="connsiteY198" fmla="*/ 553908 h 820540"/>
              <a:gd name="connsiteX199" fmla="*/ 373907 w 718570"/>
              <a:gd name="connsiteY199" fmla="*/ 523374 h 820540"/>
              <a:gd name="connsiteX200" fmla="*/ 400140 w 718570"/>
              <a:gd name="connsiteY200" fmla="*/ 480799 h 820540"/>
              <a:gd name="connsiteX201" fmla="*/ 450887 w 718570"/>
              <a:gd name="connsiteY201" fmla="*/ 479079 h 820540"/>
              <a:gd name="connsiteX202" fmla="*/ 476260 w 718570"/>
              <a:gd name="connsiteY202" fmla="*/ 493701 h 820540"/>
              <a:gd name="connsiteX203" fmla="*/ 466799 w 718570"/>
              <a:gd name="connsiteY203" fmla="*/ 596913 h 820540"/>
              <a:gd name="connsiteX204" fmla="*/ 491312 w 718570"/>
              <a:gd name="connsiteY204" fmla="*/ 469618 h 820540"/>
              <a:gd name="connsiteX205" fmla="*/ 465508 w 718570"/>
              <a:gd name="connsiteY205" fmla="*/ 454566 h 820540"/>
              <a:gd name="connsiteX206" fmla="*/ 441425 w 718570"/>
              <a:gd name="connsiteY206" fmla="*/ 409840 h 820540"/>
              <a:gd name="connsiteX207" fmla="*/ 465938 w 718570"/>
              <a:gd name="connsiteY207" fmla="*/ 364685 h 820540"/>
              <a:gd name="connsiteX208" fmla="*/ 490881 w 718570"/>
              <a:gd name="connsiteY208" fmla="*/ 350063 h 820540"/>
              <a:gd name="connsiteX209" fmla="*/ 576032 w 718570"/>
              <a:gd name="connsiteY209" fmla="*/ 410270 h 820540"/>
              <a:gd name="connsiteX210" fmla="*/ 491312 w 718570"/>
              <a:gd name="connsiteY210" fmla="*/ 469618 h 8205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</a:cxnLst>
            <a:rect l="l" t="t" r="r" b="b"/>
            <a:pathLst>
              <a:path w="718570" h="820540">
                <a:moveTo>
                  <a:pt x="710639" y="597343"/>
                </a:moveTo>
                <a:lnTo>
                  <a:pt x="651721" y="562939"/>
                </a:lnTo>
                <a:lnTo>
                  <a:pt x="671934" y="556058"/>
                </a:lnTo>
                <a:cubicBezTo>
                  <a:pt x="679245" y="553478"/>
                  <a:pt x="683115" y="545307"/>
                  <a:pt x="680535" y="537996"/>
                </a:cubicBezTo>
                <a:cubicBezTo>
                  <a:pt x="677954" y="530685"/>
                  <a:pt x="669784" y="526815"/>
                  <a:pt x="662473" y="529395"/>
                </a:cubicBezTo>
                <a:lnTo>
                  <a:pt x="619467" y="544447"/>
                </a:lnTo>
                <a:lnTo>
                  <a:pt x="582913" y="523374"/>
                </a:lnTo>
                <a:lnTo>
                  <a:pt x="640110" y="491120"/>
                </a:lnTo>
                <a:cubicBezTo>
                  <a:pt x="646991" y="487250"/>
                  <a:pt x="649571" y="478649"/>
                  <a:pt x="645271" y="471768"/>
                </a:cubicBezTo>
                <a:cubicBezTo>
                  <a:pt x="641400" y="464887"/>
                  <a:pt x="632799" y="462737"/>
                  <a:pt x="625918" y="466607"/>
                </a:cubicBezTo>
                <a:lnTo>
                  <a:pt x="554529" y="507032"/>
                </a:lnTo>
                <a:lnTo>
                  <a:pt x="518835" y="486390"/>
                </a:lnTo>
                <a:lnTo>
                  <a:pt x="603555" y="427043"/>
                </a:lnTo>
                <a:cubicBezTo>
                  <a:pt x="608716" y="423602"/>
                  <a:pt x="610866" y="417151"/>
                  <a:pt x="609146" y="411131"/>
                </a:cubicBezTo>
                <a:cubicBezTo>
                  <a:pt x="610866" y="405540"/>
                  <a:pt x="608716" y="399089"/>
                  <a:pt x="603555" y="395219"/>
                </a:cubicBezTo>
                <a:lnTo>
                  <a:pt x="518405" y="335011"/>
                </a:lnTo>
                <a:lnTo>
                  <a:pt x="554099" y="314369"/>
                </a:lnTo>
                <a:lnTo>
                  <a:pt x="626348" y="355654"/>
                </a:lnTo>
                <a:cubicBezTo>
                  <a:pt x="633229" y="359524"/>
                  <a:pt x="641830" y="357374"/>
                  <a:pt x="645700" y="350493"/>
                </a:cubicBezTo>
                <a:cubicBezTo>
                  <a:pt x="649571" y="343612"/>
                  <a:pt x="647421" y="335011"/>
                  <a:pt x="640540" y="331141"/>
                </a:cubicBezTo>
                <a:lnTo>
                  <a:pt x="582913" y="298027"/>
                </a:lnTo>
                <a:lnTo>
                  <a:pt x="619467" y="276954"/>
                </a:lnTo>
                <a:lnTo>
                  <a:pt x="663333" y="292866"/>
                </a:lnTo>
                <a:cubicBezTo>
                  <a:pt x="670644" y="295446"/>
                  <a:pt x="678815" y="291576"/>
                  <a:pt x="681395" y="284265"/>
                </a:cubicBezTo>
                <a:cubicBezTo>
                  <a:pt x="683975" y="276954"/>
                  <a:pt x="680105" y="268783"/>
                  <a:pt x="672794" y="266203"/>
                </a:cubicBezTo>
                <a:lnTo>
                  <a:pt x="651721" y="258462"/>
                </a:lnTo>
                <a:lnTo>
                  <a:pt x="711499" y="224058"/>
                </a:lnTo>
                <a:cubicBezTo>
                  <a:pt x="718379" y="220187"/>
                  <a:pt x="720530" y="211586"/>
                  <a:pt x="716659" y="204705"/>
                </a:cubicBezTo>
                <a:cubicBezTo>
                  <a:pt x="712789" y="197824"/>
                  <a:pt x="704188" y="195674"/>
                  <a:pt x="697307" y="199544"/>
                </a:cubicBezTo>
                <a:lnTo>
                  <a:pt x="637960" y="233519"/>
                </a:lnTo>
                <a:lnTo>
                  <a:pt x="641830" y="212446"/>
                </a:lnTo>
                <a:cubicBezTo>
                  <a:pt x="643120" y="204705"/>
                  <a:pt x="637960" y="197394"/>
                  <a:pt x="630219" y="195674"/>
                </a:cubicBezTo>
                <a:cubicBezTo>
                  <a:pt x="622478" y="194384"/>
                  <a:pt x="615167" y="199544"/>
                  <a:pt x="613446" y="207286"/>
                </a:cubicBezTo>
                <a:lnTo>
                  <a:pt x="605276" y="252011"/>
                </a:lnTo>
                <a:lnTo>
                  <a:pt x="568721" y="273084"/>
                </a:lnTo>
                <a:lnTo>
                  <a:pt x="569151" y="207716"/>
                </a:lnTo>
                <a:cubicBezTo>
                  <a:pt x="569151" y="199975"/>
                  <a:pt x="562700" y="193524"/>
                  <a:pt x="554959" y="193524"/>
                </a:cubicBezTo>
                <a:cubicBezTo>
                  <a:pt x="547218" y="193524"/>
                  <a:pt x="540768" y="199975"/>
                  <a:pt x="540768" y="207716"/>
                </a:cubicBezTo>
                <a:lnTo>
                  <a:pt x="540337" y="289856"/>
                </a:lnTo>
                <a:lnTo>
                  <a:pt x="504643" y="310498"/>
                </a:lnTo>
                <a:lnTo>
                  <a:pt x="495182" y="207716"/>
                </a:lnTo>
                <a:cubicBezTo>
                  <a:pt x="494752" y="201695"/>
                  <a:pt x="490021" y="196534"/>
                  <a:pt x="484431" y="195244"/>
                </a:cubicBezTo>
                <a:cubicBezTo>
                  <a:pt x="480130" y="190943"/>
                  <a:pt x="473679" y="189653"/>
                  <a:pt x="468089" y="192234"/>
                </a:cubicBezTo>
                <a:lnTo>
                  <a:pt x="373477" y="236099"/>
                </a:lnTo>
                <a:lnTo>
                  <a:pt x="373477" y="195244"/>
                </a:lnTo>
                <a:lnTo>
                  <a:pt x="445296" y="153529"/>
                </a:lnTo>
                <a:cubicBezTo>
                  <a:pt x="452177" y="149658"/>
                  <a:pt x="454327" y="141057"/>
                  <a:pt x="450457" y="134177"/>
                </a:cubicBezTo>
                <a:cubicBezTo>
                  <a:pt x="446586" y="127296"/>
                  <a:pt x="437555" y="125145"/>
                  <a:pt x="431104" y="129016"/>
                </a:cubicBezTo>
                <a:lnTo>
                  <a:pt x="373477" y="162560"/>
                </a:lnTo>
                <a:lnTo>
                  <a:pt x="373477" y="120415"/>
                </a:lnTo>
                <a:lnTo>
                  <a:pt x="409171" y="90311"/>
                </a:lnTo>
                <a:cubicBezTo>
                  <a:pt x="415192" y="85150"/>
                  <a:pt x="416052" y="76119"/>
                  <a:pt x="410892" y="70099"/>
                </a:cubicBezTo>
                <a:cubicBezTo>
                  <a:pt x="405731" y="64078"/>
                  <a:pt x="396700" y="63218"/>
                  <a:pt x="390679" y="68378"/>
                </a:cubicBezTo>
                <a:lnTo>
                  <a:pt x="373477" y="83000"/>
                </a:lnTo>
                <a:lnTo>
                  <a:pt x="373477" y="14192"/>
                </a:lnTo>
                <a:cubicBezTo>
                  <a:pt x="373477" y="6451"/>
                  <a:pt x="367026" y="0"/>
                  <a:pt x="359285" y="0"/>
                </a:cubicBezTo>
                <a:cubicBezTo>
                  <a:pt x="351544" y="0"/>
                  <a:pt x="345094" y="6451"/>
                  <a:pt x="345094" y="14192"/>
                </a:cubicBezTo>
                <a:lnTo>
                  <a:pt x="345094" y="82570"/>
                </a:lnTo>
                <a:lnTo>
                  <a:pt x="328752" y="68808"/>
                </a:lnTo>
                <a:cubicBezTo>
                  <a:pt x="322731" y="63648"/>
                  <a:pt x="313700" y="64508"/>
                  <a:pt x="308539" y="70529"/>
                </a:cubicBezTo>
                <a:cubicBezTo>
                  <a:pt x="303378" y="76549"/>
                  <a:pt x="304239" y="85581"/>
                  <a:pt x="310259" y="90741"/>
                </a:cubicBezTo>
                <a:lnTo>
                  <a:pt x="345094" y="119985"/>
                </a:lnTo>
                <a:lnTo>
                  <a:pt x="345094" y="162130"/>
                </a:lnTo>
                <a:lnTo>
                  <a:pt x="288327" y="129016"/>
                </a:lnTo>
                <a:cubicBezTo>
                  <a:pt x="281446" y="125145"/>
                  <a:pt x="272845" y="127296"/>
                  <a:pt x="268974" y="134177"/>
                </a:cubicBezTo>
                <a:cubicBezTo>
                  <a:pt x="265104" y="141057"/>
                  <a:pt x="267254" y="149658"/>
                  <a:pt x="274135" y="153529"/>
                </a:cubicBezTo>
                <a:lnTo>
                  <a:pt x="345094" y="194814"/>
                </a:lnTo>
                <a:lnTo>
                  <a:pt x="345094" y="236099"/>
                </a:lnTo>
                <a:lnTo>
                  <a:pt x="251342" y="192664"/>
                </a:lnTo>
                <a:cubicBezTo>
                  <a:pt x="245751" y="190083"/>
                  <a:pt x="239731" y="191374"/>
                  <a:pt x="235430" y="195244"/>
                </a:cubicBezTo>
                <a:cubicBezTo>
                  <a:pt x="229839" y="196964"/>
                  <a:pt x="225539" y="201695"/>
                  <a:pt x="225109" y="207716"/>
                </a:cubicBezTo>
                <a:lnTo>
                  <a:pt x="215218" y="311358"/>
                </a:lnTo>
                <a:lnTo>
                  <a:pt x="179523" y="290716"/>
                </a:lnTo>
                <a:lnTo>
                  <a:pt x="179523" y="207716"/>
                </a:lnTo>
                <a:cubicBezTo>
                  <a:pt x="179523" y="199975"/>
                  <a:pt x="173072" y="193524"/>
                  <a:pt x="165332" y="193524"/>
                </a:cubicBezTo>
                <a:cubicBezTo>
                  <a:pt x="157590" y="193524"/>
                  <a:pt x="151140" y="199975"/>
                  <a:pt x="151140" y="207716"/>
                </a:cubicBezTo>
                <a:lnTo>
                  <a:pt x="151140" y="274374"/>
                </a:lnTo>
                <a:lnTo>
                  <a:pt x="114585" y="253301"/>
                </a:lnTo>
                <a:lnTo>
                  <a:pt x="106414" y="207286"/>
                </a:lnTo>
                <a:cubicBezTo>
                  <a:pt x="105124" y="199544"/>
                  <a:pt x="97813" y="194384"/>
                  <a:pt x="89642" y="195674"/>
                </a:cubicBezTo>
                <a:cubicBezTo>
                  <a:pt x="81901" y="196964"/>
                  <a:pt x="76740" y="204275"/>
                  <a:pt x="78031" y="212446"/>
                </a:cubicBezTo>
                <a:lnTo>
                  <a:pt x="81901" y="234379"/>
                </a:lnTo>
                <a:lnTo>
                  <a:pt x="22124" y="199544"/>
                </a:lnTo>
                <a:cubicBezTo>
                  <a:pt x="15243" y="195674"/>
                  <a:pt x="6642" y="197824"/>
                  <a:pt x="2771" y="204705"/>
                </a:cubicBezTo>
                <a:cubicBezTo>
                  <a:pt x="-1099" y="211586"/>
                  <a:pt x="1051" y="220187"/>
                  <a:pt x="7932" y="224058"/>
                </a:cubicBezTo>
                <a:lnTo>
                  <a:pt x="66849" y="258462"/>
                </a:lnTo>
                <a:lnTo>
                  <a:pt x="46637" y="265343"/>
                </a:lnTo>
                <a:cubicBezTo>
                  <a:pt x="39326" y="267923"/>
                  <a:pt x="35456" y="276094"/>
                  <a:pt x="38036" y="283405"/>
                </a:cubicBezTo>
                <a:cubicBezTo>
                  <a:pt x="40616" y="290716"/>
                  <a:pt x="48787" y="294586"/>
                  <a:pt x="56098" y="292006"/>
                </a:cubicBezTo>
                <a:lnTo>
                  <a:pt x="99103" y="276954"/>
                </a:lnTo>
                <a:lnTo>
                  <a:pt x="135658" y="298027"/>
                </a:lnTo>
                <a:lnTo>
                  <a:pt x="78461" y="330281"/>
                </a:lnTo>
                <a:cubicBezTo>
                  <a:pt x="71580" y="334151"/>
                  <a:pt x="69000" y="342752"/>
                  <a:pt x="73300" y="349633"/>
                </a:cubicBezTo>
                <a:cubicBezTo>
                  <a:pt x="77171" y="356514"/>
                  <a:pt x="85772" y="358664"/>
                  <a:pt x="92652" y="354794"/>
                </a:cubicBezTo>
                <a:lnTo>
                  <a:pt x="164041" y="314369"/>
                </a:lnTo>
                <a:lnTo>
                  <a:pt x="199736" y="335011"/>
                </a:lnTo>
                <a:lnTo>
                  <a:pt x="115015" y="393928"/>
                </a:lnTo>
                <a:cubicBezTo>
                  <a:pt x="109855" y="397369"/>
                  <a:pt x="107704" y="403820"/>
                  <a:pt x="109425" y="409410"/>
                </a:cubicBezTo>
                <a:cubicBezTo>
                  <a:pt x="107704" y="415001"/>
                  <a:pt x="109855" y="421452"/>
                  <a:pt x="115015" y="425322"/>
                </a:cubicBezTo>
                <a:lnTo>
                  <a:pt x="200166" y="485530"/>
                </a:lnTo>
                <a:lnTo>
                  <a:pt x="164471" y="506172"/>
                </a:lnTo>
                <a:lnTo>
                  <a:pt x="92223" y="464887"/>
                </a:lnTo>
                <a:cubicBezTo>
                  <a:pt x="85342" y="461017"/>
                  <a:pt x="76740" y="463167"/>
                  <a:pt x="72870" y="470048"/>
                </a:cubicBezTo>
                <a:cubicBezTo>
                  <a:pt x="69000" y="476929"/>
                  <a:pt x="71150" y="485530"/>
                  <a:pt x="78031" y="489400"/>
                </a:cubicBezTo>
                <a:lnTo>
                  <a:pt x="135658" y="522514"/>
                </a:lnTo>
                <a:lnTo>
                  <a:pt x="99103" y="543587"/>
                </a:lnTo>
                <a:lnTo>
                  <a:pt x="55238" y="527675"/>
                </a:lnTo>
                <a:cubicBezTo>
                  <a:pt x="47927" y="525095"/>
                  <a:pt x="39756" y="528965"/>
                  <a:pt x="37176" y="536276"/>
                </a:cubicBezTo>
                <a:cubicBezTo>
                  <a:pt x="34595" y="543587"/>
                  <a:pt x="38466" y="551758"/>
                  <a:pt x="45777" y="554338"/>
                </a:cubicBezTo>
                <a:lnTo>
                  <a:pt x="66849" y="562079"/>
                </a:lnTo>
                <a:lnTo>
                  <a:pt x="7072" y="596483"/>
                </a:lnTo>
                <a:cubicBezTo>
                  <a:pt x="191" y="600354"/>
                  <a:pt x="-1959" y="608955"/>
                  <a:pt x="1911" y="615836"/>
                </a:cubicBezTo>
                <a:cubicBezTo>
                  <a:pt x="5782" y="622717"/>
                  <a:pt x="14383" y="624867"/>
                  <a:pt x="21264" y="620996"/>
                </a:cubicBezTo>
                <a:lnTo>
                  <a:pt x="80611" y="587022"/>
                </a:lnTo>
                <a:lnTo>
                  <a:pt x="76740" y="608095"/>
                </a:lnTo>
                <a:cubicBezTo>
                  <a:pt x="75450" y="615836"/>
                  <a:pt x="80611" y="623147"/>
                  <a:pt x="88352" y="624867"/>
                </a:cubicBezTo>
                <a:cubicBezTo>
                  <a:pt x="96093" y="626157"/>
                  <a:pt x="103404" y="620996"/>
                  <a:pt x="105124" y="613255"/>
                </a:cubicBezTo>
                <a:lnTo>
                  <a:pt x="113295" y="568530"/>
                </a:lnTo>
                <a:lnTo>
                  <a:pt x="149849" y="547457"/>
                </a:lnTo>
                <a:lnTo>
                  <a:pt x="149420" y="612825"/>
                </a:lnTo>
                <a:cubicBezTo>
                  <a:pt x="149420" y="620566"/>
                  <a:pt x="155870" y="627017"/>
                  <a:pt x="163611" y="627017"/>
                </a:cubicBezTo>
                <a:cubicBezTo>
                  <a:pt x="171352" y="627017"/>
                  <a:pt x="177803" y="620566"/>
                  <a:pt x="177803" y="612825"/>
                </a:cubicBezTo>
                <a:lnTo>
                  <a:pt x="178233" y="530685"/>
                </a:lnTo>
                <a:lnTo>
                  <a:pt x="213927" y="510043"/>
                </a:lnTo>
                <a:lnTo>
                  <a:pt x="223389" y="612825"/>
                </a:lnTo>
                <a:cubicBezTo>
                  <a:pt x="223819" y="618846"/>
                  <a:pt x="228549" y="624007"/>
                  <a:pt x="234140" y="625297"/>
                </a:cubicBezTo>
                <a:cubicBezTo>
                  <a:pt x="238441" y="629597"/>
                  <a:pt x="244891" y="630888"/>
                  <a:pt x="250482" y="628307"/>
                </a:cubicBezTo>
                <a:lnTo>
                  <a:pt x="345094" y="584442"/>
                </a:lnTo>
                <a:lnTo>
                  <a:pt x="345094" y="625297"/>
                </a:lnTo>
                <a:lnTo>
                  <a:pt x="273275" y="667012"/>
                </a:lnTo>
                <a:cubicBezTo>
                  <a:pt x="266394" y="670882"/>
                  <a:pt x="264244" y="679914"/>
                  <a:pt x="268114" y="686364"/>
                </a:cubicBezTo>
                <a:cubicBezTo>
                  <a:pt x="271985" y="693245"/>
                  <a:pt x="281016" y="695396"/>
                  <a:pt x="287466" y="691525"/>
                </a:cubicBezTo>
                <a:lnTo>
                  <a:pt x="345094" y="657981"/>
                </a:lnTo>
                <a:lnTo>
                  <a:pt x="345094" y="700126"/>
                </a:lnTo>
                <a:lnTo>
                  <a:pt x="309399" y="730230"/>
                </a:lnTo>
                <a:cubicBezTo>
                  <a:pt x="303378" y="735390"/>
                  <a:pt x="302518" y="744422"/>
                  <a:pt x="307679" y="750442"/>
                </a:cubicBezTo>
                <a:cubicBezTo>
                  <a:pt x="312840" y="756463"/>
                  <a:pt x="321871" y="757323"/>
                  <a:pt x="327891" y="752162"/>
                </a:cubicBezTo>
                <a:lnTo>
                  <a:pt x="345094" y="737541"/>
                </a:lnTo>
                <a:lnTo>
                  <a:pt x="345094" y="806349"/>
                </a:lnTo>
                <a:cubicBezTo>
                  <a:pt x="345094" y="814090"/>
                  <a:pt x="351544" y="820541"/>
                  <a:pt x="359285" y="820541"/>
                </a:cubicBezTo>
                <a:cubicBezTo>
                  <a:pt x="367026" y="820541"/>
                  <a:pt x="373477" y="814090"/>
                  <a:pt x="373477" y="806349"/>
                </a:cubicBezTo>
                <a:lnTo>
                  <a:pt x="373477" y="737971"/>
                </a:lnTo>
                <a:lnTo>
                  <a:pt x="389819" y="751732"/>
                </a:lnTo>
                <a:cubicBezTo>
                  <a:pt x="395840" y="756893"/>
                  <a:pt x="404871" y="756033"/>
                  <a:pt x="410031" y="750012"/>
                </a:cubicBezTo>
                <a:cubicBezTo>
                  <a:pt x="415192" y="743991"/>
                  <a:pt x="414332" y="734960"/>
                  <a:pt x="408311" y="729800"/>
                </a:cubicBezTo>
                <a:lnTo>
                  <a:pt x="373477" y="700556"/>
                </a:lnTo>
                <a:lnTo>
                  <a:pt x="373477" y="658411"/>
                </a:lnTo>
                <a:lnTo>
                  <a:pt x="430244" y="691525"/>
                </a:lnTo>
                <a:cubicBezTo>
                  <a:pt x="437125" y="695396"/>
                  <a:pt x="445726" y="693245"/>
                  <a:pt x="449596" y="686364"/>
                </a:cubicBezTo>
                <a:cubicBezTo>
                  <a:pt x="453467" y="679484"/>
                  <a:pt x="451317" y="670882"/>
                  <a:pt x="444436" y="667012"/>
                </a:cubicBezTo>
                <a:lnTo>
                  <a:pt x="373477" y="625727"/>
                </a:lnTo>
                <a:lnTo>
                  <a:pt x="373477" y="584442"/>
                </a:lnTo>
                <a:lnTo>
                  <a:pt x="467228" y="627877"/>
                </a:lnTo>
                <a:cubicBezTo>
                  <a:pt x="472819" y="630458"/>
                  <a:pt x="478840" y="629167"/>
                  <a:pt x="483140" y="625297"/>
                </a:cubicBezTo>
                <a:cubicBezTo>
                  <a:pt x="488731" y="623577"/>
                  <a:pt x="493032" y="618846"/>
                  <a:pt x="493462" y="612825"/>
                </a:cubicBezTo>
                <a:lnTo>
                  <a:pt x="503353" y="509183"/>
                </a:lnTo>
                <a:lnTo>
                  <a:pt x="539047" y="529825"/>
                </a:lnTo>
                <a:lnTo>
                  <a:pt x="539047" y="612825"/>
                </a:lnTo>
                <a:cubicBezTo>
                  <a:pt x="539047" y="620566"/>
                  <a:pt x="545498" y="627017"/>
                  <a:pt x="553239" y="627017"/>
                </a:cubicBezTo>
                <a:cubicBezTo>
                  <a:pt x="560980" y="627017"/>
                  <a:pt x="567431" y="620566"/>
                  <a:pt x="567431" y="612825"/>
                </a:cubicBezTo>
                <a:lnTo>
                  <a:pt x="567431" y="546167"/>
                </a:lnTo>
                <a:lnTo>
                  <a:pt x="603986" y="567240"/>
                </a:lnTo>
                <a:lnTo>
                  <a:pt x="612156" y="613255"/>
                </a:lnTo>
                <a:cubicBezTo>
                  <a:pt x="613446" y="620996"/>
                  <a:pt x="620757" y="626157"/>
                  <a:pt x="628929" y="624867"/>
                </a:cubicBezTo>
                <a:cubicBezTo>
                  <a:pt x="636669" y="623577"/>
                  <a:pt x="641830" y="616266"/>
                  <a:pt x="640540" y="608525"/>
                </a:cubicBezTo>
                <a:lnTo>
                  <a:pt x="636669" y="586592"/>
                </a:lnTo>
                <a:lnTo>
                  <a:pt x="696447" y="621426"/>
                </a:lnTo>
                <a:cubicBezTo>
                  <a:pt x="703328" y="625297"/>
                  <a:pt x="711929" y="623147"/>
                  <a:pt x="715799" y="616266"/>
                </a:cubicBezTo>
                <a:cubicBezTo>
                  <a:pt x="719670" y="609815"/>
                  <a:pt x="717519" y="601214"/>
                  <a:pt x="710639" y="597343"/>
                </a:cubicBezTo>
                <a:close/>
                <a:moveTo>
                  <a:pt x="251342" y="223197"/>
                </a:moveTo>
                <a:lnTo>
                  <a:pt x="344233" y="266203"/>
                </a:lnTo>
                <a:lnTo>
                  <a:pt x="344233" y="296736"/>
                </a:lnTo>
                <a:lnTo>
                  <a:pt x="318000" y="339312"/>
                </a:lnTo>
                <a:lnTo>
                  <a:pt x="267254" y="341032"/>
                </a:lnTo>
                <a:lnTo>
                  <a:pt x="241881" y="326410"/>
                </a:lnTo>
                <a:lnTo>
                  <a:pt x="251342" y="223197"/>
                </a:lnTo>
                <a:close/>
                <a:moveTo>
                  <a:pt x="227689" y="469618"/>
                </a:moveTo>
                <a:lnTo>
                  <a:pt x="142539" y="409410"/>
                </a:lnTo>
                <a:lnTo>
                  <a:pt x="227259" y="350063"/>
                </a:lnTo>
                <a:lnTo>
                  <a:pt x="253062" y="365115"/>
                </a:lnTo>
                <a:lnTo>
                  <a:pt x="277145" y="409840"/>
                </a:lnTo>
                <a:lnTo>
                  <a:pt x="252632" y="454996"/>
                </a:lnTo>
                <a:lnTo>
                  <a:pt x="227689" y="469618"/>
                </a:lnTo>
                <a:close/>
                <a:moveTo>
                  <a:pt x="345094" y="553478"/>
                </a:moveTo>
                <a:lnTo>
                  <a:pt x="250482" y="596913"/>
                </a:lnTo>
                <a:lnTo>
                  <a:pt x="241451" y="494131"/>
                </a:lnTo>
                <a:lnTo>
                  <a:pt x="267684" y="479079"/>
                </a:lnTo>
                <a:lnTo>
                  <a:pt x="318000" y="480799"/>
                </a:lnTo>
                <a:lnTo>
                  <a:pt x="345094" y="524664"/>
                </a:lnTo>
                <a:lnTo>
                  <a:pt x="345094" y="553478"/>
                </a:lnTo>
                <a:close/>
                <a:moveTo>
                  <a:pt x="373047" y="295446"/>
                </a:moveTo>
                <a:lnTo>
                  <a:pt x="373047" y="266633"/>
                </a:lnTo>
                <a:lnTo>
                  <a:pt x="467659" y="223197"/>
                </a:lnTo>
                <a:lnTo>
                  <a:pt x="476690" y="325980"/>
                </a:lnTo>
                <a:lnTo>
                  <a:pt x="450457" y="341032"/>
                </a:lnTo>
                <a:lnTo>
                  <a:pt x="400140" y="339312"/>
                </a:lnTo>
                <a:lnTo>
                  <a:pt x="373047" y="295446"/>
                </a:lnTo>
                <a:close/>
                <a:moveTo>
                  <a:pt x="466799" y="596913"/>
                </a:moveTo>
                <a:lnTo>
                  <a:pt x="373907" y="553908"/>
                </a:lnTo>
                <a:lnTo>
                  <a:pt x="373907" y="523374"/>
                </a:lnTo>
                <a:lnTo>
                  <a:pt x="400140" y="480799"/>
                </a:lnTo>
                <a:lnTo>
                  <a:pt x="450887" y="479079"/>
                </a:lnTo>
                <a:lnTo>
                  <a:pt x="476260" y="493701"/>
                </a:lnTo>
                <a:lnTo>
                  <a:pt x="466799" y="596913"/>
                </a:lnTo>
                <a:close/>
                <a:moveTo>
                  <a:pt x="491312" y="469618"/>
                </a:moveTo>
                <a:lnTo>
                  <a:pt x="465508" y="454566"/>
                </a:lnTo>
                <a:lnTo>
                  <a:pt x="441425" y="409840"/>
                </a:lnTo>
                <a:lnTo>
                  <a:pt x="465938" y="364685"/>
                </a:lnTo>
                <a:lnTo>
                  <a:pt x="490881" y="350063"/>
                </a:lnTo>
                <a:lnTo>
                  <a:pt x="576032" y="410270"/>
                </a:lnTo>
                <a:lnTo>
                  <a:pt x="491312" y="469618"/>
                </a:ln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 w="4301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>
              <a:latin typeface="+mj-ea"/>
              <a:ea typeface="+mj-ea"/>
            </a:endParaRPr>
          </a:p>
        </p:txBody>
      </p:sp>
      <p:sp>
        <p:nvSpPr>
          <p:cNvPr id="56" name="文本框 55">
            <a:extLst>
              <a:ext uri="{FF2B5EF4-FFF2-40B4-BE49-F238E27FC236}">
                <a16:creationId xmlns:a16="http://schemas.microsoft.com/office/drawing/2014/main" id="{349DC4FC-CAB9-44A3-A04E-903A5BE0A1FD}"/>
              </a:ext>
            </a:extLst>
          </p:cNvPr>
          <p:cNvSpPr txBox="1"/>
          <p:nvPr/>
        </p:nvSpPr>
        <p:spPr>
          <a:xfrm>
            <a:off x="954456" y="616609"/>
            <a:ext cx="2195556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zh-CN" altLang="en-US" sz="2800" dirty="0">
                <a:ln w="12700">
                  <a:noFill/>
                </a:ln>
                <a:solidFill>
                  <a:schemeClr val="accent2"/>
                </a:solidFill>
                <a:latin typeface="+mj-ea"/>
                <a:ea typeface="+mj-ea"/>
              </a:rPr>
              <a:t>具体活动内容</a:t>
            </a:r>
          </a:p>
        </p:txBody>
      </p:sp>
      <p:sp>
        <p:nvSpPr>
          <p:cNvPr id="57" name="任意多边形: 形状 56">
            <a:extLst>
              <a:ext uri="{FF2B5EF4-FFF2-40B4-BE49-F238E27FC236}">
                <a16:creationId xmlns:a16="http://schemas.microsoft.com/office/drawing/2014/main" id="{D2622865-78AF-4314-A027-B1EA482AD1CE}"/>
              </a:ext>
            </a:extLst>
          </p:cNvPr>
          <p:cNvSpPr/>
          <p:nvPr/>
        </p:nvSpPr>
        <p:spPr>
          <a:xfrm>
            <a:off x="2406017" y="400104"/>
            <a:ext cx="218382" cy="244170"/>
          </a:xfrm>
          <a:custGeom>
            <a:avLst/>
            <a:gdLst>
              <a:gd name="connsiteX0" fmla="*/ 1318001 w 1922273"/>
              <a:gd name="connsiteY0" fmla="*/ 3710883 h 5054678"/>
              <a:gd name="connsiteX1" fmla="*/ 1433599 w 1922273"/>
              <a:gd name="connsiteY1" fmla="*/ 3678371 h 5054678"/>
              <a:gd name="connsiteX2" fmla="*/ 1479658 w 1922273"/>
              <a:gd name="connsiteY2" fmla="*/ 3621475 h 5054678"/>
              <a:gd name="connsiteX3" fmla="*/ 1300842 w 1922273"/>
              <a:gd name="connsiteY3" fmla="*/ 3597091 h 5054678"/>
              <a:gd name="connsiteX4" fmla="*/ 1292714 w 1922273"/>
              <a:gd name="connsiteY4" fmla="*/ 3596188 h 5054678"/>
              <a:gd name="connsiteX5" fmla="*/ 1213240 w 1922273"/>
              <a:gd name="connsiteY5" fmla="*/ 3460722 h 5054678"/>
              <a:gd name="connsiteX6" fmla="*/ 1137379 w 1922273"/>
              <a:gd name="connsiteY6" fmla="*/ 3402922 h 5054678"/>
              <a:gd name="connsiteX7" fmla="*/ 1095836 w 1922273"/>
              <a:gd name="connsiteY7" fmla="*/ 3378539 h 5054678"/>
              <a:gd name="connsiteX8" fmla="*/ 1095836 w 1922273"/>
              <a:gd name="connsiteY8" fmla="*/ 0 h 5054678"/>
              <a:gd name="connsiteX9" fmla="*/ 1052486 w 1922273"/>
              <a:gd name="connsiteY9" fmla="*/ 0 h 5054678"/>
              <a:gd name="connsiteX10" fmla="*/ 1052486 w 1922273"/>
              <a:gd name="connsiteY10" fmla="*/ 3352348 h 5054678"/>
              <a:gd name="connsiteX11" fmla="*/ 939597 w 1922273"/>
              <a:gd name="connsiteY11" fmla="*/ 3225913 h 5054678"/>
              <a:gd name="connsiteX12" fmla="*/ 922438 w 1922273"/>
              <a:gd name="connsiteY12" fmla="*/ 3139214 h 5054678"/>
              <a:gd name="connsiteX13" fmla="*/ 896248 w 1922273"/>
              <a:gd name="connsiteY13" fmla="*/ 3176242 h 5054678"/>
              <a:gd name="connsiteX14" fmla="*/ 884507 w 1922273"/>
              <a:gd name="connsiteY14" fmla="*/ 3225913 h 5054678"/>
              <a:gd name="connsiteX15" fmla="*/ 891733 w 1922273"/>
              <a:gd name="connsiteY15" fmla="*/ 3266553 h 5054678"/>
              <a:gd name="connsiteX16" fmla="*/ 857414 w 1922273"/>
              <a:gd name="connsiteY16" fmla="*/ 3243072 h 5054678"/>
              <a:gd name="connsiteX17" fmla="*/ 804131 w 1922273"/>
              <a:gd name="connsiteY17" fmla="*/ 3191594 h 5054678"/>
              <a:gd name="connsiteX18" fmla="*/ 776134 w 1922273"/>
              <a:gd name="connsiteY18" fmla="*/ 3141923 h 5054678"/>
              <a:gd name="connsiteX19" fmla="*/ 765297 w 1922273"/>
              <a:gd name="connsiteY19" fmla="*/ 3090446 h 5054678"/>
              <a:gd name="connsiteX20" fmla="*/ 770716 w 1922273"/>
              <a:gd name="connsiteY20" fmla="*/ 3045291 h 5054678"/>
              <a:gd name="connsiteX21" fmla="*/ 787875 w 1922273"/>
              <a:gd name="connsiteY21" fmla="*/ 3009166 h 5054678"/>
              <a:gd name="connsiteX22" fmla="*/ 816774 w 1922273"/>
              <a:gd name="connsiteY22" fmla="*/ 2975751 h 5054678"/>
              <a:gd name="connsiteX23" fmla="*/ 845674 w 1922273"/>
              <a:gd name="connsiteY23" fmla="*/ 2959495 h 5054678"/>
              <a:gd name="connsiteX24" fmla="*/ 865542 w 1922273"/>
              <a:gd name="connsiteY24" fmla="*/ 2926080 h 5054678"/>
              <a:gd name="connsiteX25" fmla="*/ 832127 w 1922273"/>
              <a:gd name="connsiteY25" fmla="*/ 2906211 h 5054678"/>
              <a:gd name="connsiteX26" fmla="*/ 779747 w 1922273"/>
              <a:gd name="connsiteY26" fmla="*/ 2935111 h 5054678"/>
              <a:gd name="connsiteX27" fmla="*/ 742719 w 1922273"/>
              <a:gd name="connsiteY27" fmla="*/ 2979363 h 5054678"/>
              <a:gd name="connsiteX28" fmla="*/ 719238 w 1922273"/>
              <a:gd name="connsiteY28" fmla="*/ 3029034 h 5054678"/>
              <a:gd name="connsiteX29" fmla="*/ 712013 w 1922273"/>
              <a:gd name="connsiteY29" fmla="*/ 3093155 h 5054678"/>
              <a:gd name="connsiteX30" fmla="*/ 726463 w 1922273"/>
              <a:gd name="connsiteY30" fmla="*/ 3159986 h 5054678"/>
              <a:gd name="connsiteX31" fmla="*/ 762587 w 1922273"/>
              <a:gd name="connsiteY31" fmla="*/ 3224107 h 5054678"/>
              <a:gd name="connsiteX32" fmla="*/ 826708 w 1922273"/>
              <a:gd name="connsiteY32" fmla="*/ 3286421 h 5054678"/>
              <a:gd name="connsiteX33" fmla="*/ 1020877 w 1922273"/>
              <a:gd name="connsiteY33" fmla="*/ 3400213 h 5054678"/>
              <a:gd name="connsiteX34" fmla="*/ 1110285 w 1922273"/>
              <a:gd name="connsiteY34" fmla="*/ 3450787 h 5054678"/>
              <a:gd name="connsiteX35" fmla="*/ 1175309 w 1922273"/>
              <a:gd name="connsiteY35" fmla="*/ 3500459 h 5054678"/>
              <a:gd name="connsiteX36" fmla="*/ 1232205 w 1922273"/>
              <a:gd name="connsiteY36" fmla="*/ 3592576 h 5054678"/>
              <a:gd name="connsiteX37" fmla="*/ 1204209 w 1922273"/>
              <a:gd name="connsiteY37" fmla="*/ 3589866 h 5054678"/>
              <a:gd name="connsiteX38" fmla="*/ 1090417 w 1922273"/>
              <a:gd name="connsiteY38" fmla="*/ 3487815 h 5054678"/>
              <a:gd name="connsiteX39" fmla="*/ 1009137 w 1922273"/>
              <a:gd name="connsiteY39" fmla="*/ 3458915 h 5054678"/>
              <a:gd name="connsiteX40" fmla="*/ 936888 w 1922273"/>
              <a:gd name="connsiteY40" fmla="*/ 3449884 h 5054678"/>
              <a:gd name="connsiteX41" fmla="*/ 879089 w 1922273"/>
              <a:gd name="connsiteY41" fmla="*/ 3448981 h 5054678"/>
              <a:gd name="connsiteX42" fmla="*/ 817677 w 1922273"/>
              <a:gd name="connsiteY42" fmla="*/ 3458012 h 5054678"/>
              <a:gd name="connsiteX43" fmla="*/ 713820 w 1922273"/>
              <a:gd name="connsiteY43" fmla="*/ 3487815 h 5054678"/>
              <a:gd name="connsiteX44" fmla="*/ 657827 w 1922273"/>
              <a:gd name="connsiteY44" fmla="*/ 3504974 h 5054678"/>
              <a:gd name="connsiteX45" fmla="*/ 467270 w 1922273"/>
              <a:gd name="connsiteY45" fmla="*/ 3457109 h 5054678"/>
              <a:gd name="connsiteX46" fmla="*/ 444693 w 1922273"/>
              <a:gd name="connsiteY46" fmla="*/ 3416469 h 5054678"/>
              <a:gd name="connsiteX47" fmla="*/ 441080 w 1922273"/>
              <a:gd name="connsiteY47" fmla="*/ 3361379 h 5054678"/>
              <a:gd name="connsiteX48" fmla="*/ 454627 w 1922273"/>
              <a:gd name="connsiteY48" fmla="*/ 3290034 h 5054678"/>
              <a:gd name="connsiteX49" fmla="*/ 479011 w 1922273"/>
              <a:gd name="connsiteY49" fmla="*/ 3207851 h 5054678"/>
              <a:gd name="connsiteX50" fmla="*/ 460948 w 1922273"/>
              <a:gd name="connsiteY50" fmla="*/ 3173532 h 5054678"/>
              <a:gd name="connsiteX51" fmla="*/ 426630 w 1922273"/>
              <a:gd name="connsiteY51" fmla="*/ 3191594 h 5054678"/>
              <a:gd name="connsiteX52" fmla="*/ 402246 w 1922273"/>
              <a:gd name="connsiteY52" fmla="*/ 3275584 h 5054678"/>
              <a:gd name="connsiteX53" fmla="*/ 386893 w 1922273"/>
              <a:gd name="connsiteY53" fmla="*/ 3355961 h 5054678"/>
              <a:gd name="connsiteX54" fmla="*/ 391409 w 1922273"/>
              <a:gd name="connsiteY54" fmla="*/ 3430016 h 5054678"/>
              <a:gd name="connsiteX55" fmla="*/ 426630 w 1922273"/>
              <a:gd name="connsiteY55" fmla="*/ 3494137 h 5054678"/>
              <a:gd name="connsiteX56" fmla="*/ 482623 w 1922273"/>
              <a:gd name="connsiteY56" fmla="*/ 3537486 h 5054678"/>
              <a:gd name="connsiteX57" fmla="*/ 422115 w 1922273"/>
              <a:gd name="connsiteY57" fmla="*/ 3537486 h 5054678"/>
              <a:gd name="connsiteX58" fmla="*/ 342641 w 1922273"/>
              <a:gd name="connsiteY58" fmla="*/ 3521230 h 5054678"/>
              <a:gd name="connsiteX59" fmla="*/ 270392 w 1922273"/>
              <a:gd name="connsiteY59" fmla="*/ 3479687 h 5054678"/>
              <a:gd name="connsiteX60" fmla="*/ 213496 w 1922273"/>
              <a:gd name="connsiteY60" fmla="*/ 3412857 h 5054678"/>
              <a:gd name="connsiteX61" fmla="*/ 134022 w 1922273"/>
              <a:gd name="connsiteY61" fmla="*/ 3197916 h 5054678"/>
              <a:gd name="connsiteX62" fmla="*/ 96092 w 1922273"/>
              <a:gd name="connsiteY62" fmla="*/ 3166307 h 5054678"/>
              <a:gd name="connsiteX63" fmla="*/ 77126 w 1922273"/>
              <a:gd name="connsiteY63" fmla="*/ 3199722 h 5054678"/>
              <a:gd name="connsiteX64" fmla="*/ 165631 w 1922273"/>
              <a:gd name="connsiteY64" fmla="*/ 3440853 h 5054678"/>
              <a:gd name="connsiteX65" fmla="*/ 233365 w 1922273"/>
              <a:gd name="connsiteY65" fmla="*/ 3522133 h 5054678"/>
              <a:gd name="connsiteX66" fmla="*/ 322773 w 1922273"/>
              <a:gd name="connsiteY66" fmla="*/ 3573611 h 5054678"/>
              <a:gd name="connsiteX67" fmla="*/ 416696 w 1922273"/>
              <a:gd name="connsiteY67" fmla="*/ 3592576 h 5054678"/>
              <a:gd name="connsiteX68" fmla="*/ 507007 w 1922273"/>
              <a:gd name="connsiteY68" fmla="*/ 3591673 h 5054678"/>
              <a:gd name="connsiteX69" fmla="*/ 590093 w 1922273"/>
              <a:gd name="connsiteY69" fmla="*/ 3579029 h 5054678"/>
              <a:gd name="connsiteX70" fmla="*/ 671373 w 1922273"/>
              <a:gd name="connsiteY70" fmla="*/ 3558258 h 5054678"/>
              <a:gd name="connsiteX71" fmla="*/ 728269 w 1922273"/>
              <a:gd name="connsiteY71" fmla="*/ 3541099 h 5054678"/>
              <a:gd name="connsiteX72" fmla="*/ 828515 w 1922273"/>
              <a:gd name="connsiteY72" fmla="*/ 3512199 h 5054678"/>
              <a:gd name="connsiteX73" fmla="*/ 880895 w 1922273"/>
              <a:gd name="connsiteY73" fmla="*/ 3504071 h 5054678"/>
              <a:gd name="connsiteX74" fmla="*/ 932373 w 1922273"/>
              <a:gd name="connsiteY74" fmla="*/ 3504974 h 5054678"/>
              <a:gd name="connsiteX75" fmla="*/ 997396 w 1922273"/>
              <a:gd name="connsiteY75" fmla="*/ 3513102 h 5054678"/>
              <a:gd name="connsiteX76" fmla="*/ 1063324 w 1922273"/>
              <a:gd name="connsiteY76" fmla="*/ 3535680 h 5054678"/>
              <a:gd name="connsiteX77" fmla="*/ 1122026 w 1922273"/>
              <a:gd name="connsiteY77" fmla="*/ 3582642 h 5054678"/>
              <a:gd name="connsiteX78" fmla="*/ 1059711 w 1922273"/>
              <a:gd name="connsiteY78" fmla="*/ 3587157 h 5054678"/>
              <a:gd name="connsiteX79" fmla="*/ 1050680 w 1922273"/>
              <a:gd name="connsiteY79" fmla="*/ 3623282 h 5054678"/>
              <a:gd name="connsiteX80" fmla="*/ 973013 w 1922273"/>
              <a:gd name="connsiteY80" fmla="*/ 3642247 h 5054678"/>
              <a:gd name="connsiteX81" fmla="*/ 907988 w 1922273"/>
              <a:gd name="connsiteY81" fmla="*/ 3659406 h 5054678"/>
              <a:gd name="connsiteX82" fmla="*/ 1002815 w 1922273"/>
              <a:gd name="connsiteY82" fmla="*/ 3697337 h 5054678"/>
              <a:gd name="connsiteX83" fmla="*/ 1130154 w 1922273"/>
              <a:gd name="connsiteY83" fmla="*/ 3734364 h 5054678"/>
              <a:gd name="connsiteX84" fmla="*/ 1249365 w 1922273"/>
              <a:gd name="connsiteY84" fmla="*/ 3907762 h 5054678"/>
              <a:gd name="connsiteX85" fmla="*/ 1321614 w 1922273"/>
              <a:gd name="connsiteY85" fmla="*/ 4124508 h 5054678"/>
              <a:gd name="connsiteX86" fmla="*/ 1257493 w 1922273"/>
              <a:gd name="connsiteY86" fmla="*/ 4243719 h 5054678"/>
              <a:gd name="connsiteX87" fmla="*/ 1078676 w 1922273"/>
              <a:gd name="connsiteY87" fmla="*/ 4204885 h 5054678"/>
              <a:gd name="connsiteX88" fmla="*/ 895345 w 1922273"/>
              <a:gd name="connsiteY88" fmla="*/ 4105543 h 5054678"/>
              <a:gd name="connsiteX89" fmla="*/ 764394 w 1922273"/>
              <a:gd name="connsiteY89" fmla="*/ 4066709 h 5054678"/>
              <a:gd name="connsiteX90" fmla="*/ 674083 w 1922273"/>
              <a:gd name="connsiteY90" fmla="*/ 4095609 h 5054678"/>
              <a:gd name="connsiteX91" fmla="*/ 609059 w 1922273"/>
              <a:gd name="connsiteY91" fmla="*/ 4125411 h 5054678"/>
              <a:gd name="connsiteX92" fmla="*/ 539519 w 1922273"/>
              <a:gd name="connsiteY92" fmla="*/ 4086578 h 5054678"/>
              <a:gd name="connsiteX93" fmla="*/ 488945 w 1922273"/>
              <a:gd name="connsiteY93" fmla="*/ 4014329 h 5054678"/>
              <a:gd name="connsiteX94" fmla="*/ 516038 w 1922273"/>
              <a:gd name="connsiteY94" fmla="*/ 4107349 h 5054678"/>
              <a:gd name="connsiteX95" fmla="*/ 546744 w 1922273"/>
              <a:gd name="connsiteY95" fmla="*/ 4223851 h 5054678"/>
              <a:gd name="connsiteX96" fmla="*/ 474495 w 1922273"/>
              <a:gd name="connsiteY96" fmla="*/ 4389120 h 5054678"/>
              <a:gd name="connsiteX97" fmla="*/ 375153 w 1922273"/>
              <a:gd name="connsiteY97" fmla="*/ 4524587 h 5054678"/>
              <a:gd name="connsiteX98" fmla="*/ 282133 w 1922273"/>
              <a:gd name="connsiteY98" fmla="*/ 4578773 h 5054678"/>
              <a:gd name="connsiteX99" fmla="*/ 233365 w 1922273"/>
              <a:gd name="connsiteY99" fmla="*/ 4612188 h 5054678"/>
              <a:gd name="connsiteX100" fmla="*/ 240589 w 1922273"/>
              <a:gd name="connsiteY100" fmla="*/ 4679018 h 5054678"/>
              <a:gd name="connsiteX101" fmla="*/ 134022 w 1922273"/>
              <a:gd name="connsiteY101" fmla="*/ 4793713 h 5054678"/>
              <a:gd name="connsiteX102" fmla="*/ 33777 w 1922273"/>
              <a:gd name="connsiteY102" fmla="*/ 4889444 h 5054678"/>
              <a:gd name="connsiteX103" fmla="*/ 362 w 1922273"/>
              <a:gd name="connsiteY103" fmla="*/ 4953564 h 5054678"/>
              <a:gd name="connsiteX104" fmla="*/ 37389 w 1922273"/>
              <a:gd name="connsiteY104" fmla="*/ 5036651 h 5054678"/>
              <a:gd name="connsiteX105" fmla="*/ 66289 w 1922273"/>
              <a:gd name="connsiteY105" fmla="*/ 5048391 h 5054678"/>
              <a:gd name="connsiteX106" fmla="*/ 80739 w 1922273"/>
              <a:gd name="connsiteY106" fmla="*/ 4968014 h 5054678"/>
              <a:gd name="connsiteX107" fmla="*/ 193627 w 1922273"/>
              <a:gd name="connsiteY107" fmla="*/ 4807260 h 5054678"/>
              <a:gd name="connsiteX108" fmla="*/ 361606 w 1922273"/>
              <a:gd name="connsiteY108" fmla="*/ 4662762 h 5054678"/>
              <a:gd name="connsiteX109" fmla="*/ 587384 w 1922273"/>
              <a:gd name="connsiteY109" fmla="*/ 4607673 h 5054678"/>
              <a:gd name="connsiteX110" fmla="*/ 690339 w 1922273"/>
              <a:gd name="connsiteY110" fmla="*/ 4567936 h 5054678"/>
              <a:gd name="connsiteX111" fmla="*/ 740010 w 1922273"/>
              <a:gd name="connsiteY111" fmla="*/ 4490268 h 5054678"/>
              <a:gd name="connsiteX112" fmla="*/ 830321 w 1922273"/>
              <a:gd name="connsiteY112" fmla="*/ 4476722 h 5054678"/>
              <a:gd name="connsiteX113" fmla="*/ 1027199 w 1922273"/>
              <a:gd name="connsiteY113" fmla="*/ 4569742 h 5054678"/>
              <a:gd name="connsiteX114" fmla="*/ 1267427 w 1922273"/>
              <a:gd name="connsiteY114" fmla="*/ 4609479 h 5054678"/>
              <a:gd name="connsiteX115" fmla="*/ 1464305 w 1922273"/>
              <a:gd name="connsiteY115" fmla="*/ 4614898 h 5054678"/>
              <a:gd name="connsiteX116" fmla="*/ 1667505 w 1922273"/>
              <a:gd name="connsiteY116" fmla="*/ 4539036 h 5054678"/>
              <a:gd name="connsiteX117" fmla="*/ 1781297 w 1922273"/>
              <a:gd name="connsiteY117" fmla="*/ 4486656 h 5054678"/>
              <a:gd name="connsiteX118" fmla="*/ 1843612 w 1922273"/>
              <a:gd name="connsiteY118" fmla="*/ 4509234 h 5054678"/>
              <a:gd name="connsiteX119" fmla="*/ 1827356 w 1922273"/>
              <a:gd name="connsiteY119" fmla="*/ 4662762 h 5054678"/>
              <a:gd name="connsiteX120" fmla="*/ 1774072 w 1922273"/>
              <a:gd name="connsiteY120" fmla="*/ 4827129 h 5054678"/>
              <a:gd name="connsiteX121" fmla="*/ 1774975 w 1922273"/>
              <a:gd name="connsiteY121" fmla="*/ 4925568 h 5054678"/>
              <a:gd name="connsiteX122" fmla="*/ 1839999 w 1922273"/>
              <a:gd name="connsiteY122" fmla="*/ 4813582 h 5054678"/>
              <a:gd name="connsiteX123" fmla="*/ 1897798 w 1922273"/>
              <a:gd name="connsiteY123" fmla="*/ 4627541 h 5054678"/>
              <a:gd name="connsiteX124" fmla="*/ 1922182 w 1922273"/>
              <a:gd name="connsiteY124" fmla="*/ 4467691 h 5054678"/>
              <a:gd name="connsiteX125" fmla="*/ 1886961 w 1922273"/>
              <a:gd name="connsiteY125" fmla="*/ 4399957 h 5054678"/>
              <a:gd name="connsiteX126" fmla="*/ 1746979 w 1922273"/>
              <a:gd name="connsiteY126" fmla="*/ 4433372 h 5054678"/>
              <a:gd name="connsiteX127" fmla="*/ 1613318 w 1922273"/>
              <a:gd name="connsiteY127" fmla="*/ 4462272 h 5054678"/>
              <a:gd name="connsiteX128" fmla="*/ 1582613 w 1922273"/>
              <a:gd name="connsiteY128" fmla="*/ 4395442 h 5054678"/>
              <a:gd name="connsiteX129" fmla="*/ 1614221 w 1922273"/>
              <a:gd name="connsiteY129" fmla="*/ 4231075 h 5054678"/>
              <a:gd name="connsiteX130" fmla="*/ 1515782 w 1922273"/>
              <a:gd name="connsiteY130" fmla="*/ 4029682 h 5054678"/>
              <a:gd name="connsiteX131" fmla="*/ 1366769 w 1922273"/>
              <a:gd name="connsiteY131" fmla="*/ 3854478 h 5054678"/>
              <a:gd name="connsiteX132" fmla="*/ 1304454 w 1922273"/>
              <a:gd name="connsiteY132" fmla="*/ 3760554 h 5054678"/>
              <a:gd name="connsiteX133" fmla="*/ 1318001 w 1922273"/>
              <a:gd name="connsiteY133" fmla="*/ 3710883 h 5054678"/>
              <a:gd name="connsiteX0" fmla="*/ 1318001 w 1922272"/>
              <a:gd name="connsiteY0" fmla="*/ 3710883 h 5054678"/>
              <a:gd name="connsiteX1" fmla="*/ 1433599 w 1922272"/>
              <a:gd name="connsiteY1" fmla="*/ 3678371 h 5054678"/>
              <a:gd name="connsiteX2" fmla="*/ 1479658 w 1922272"/>
              <a:gd name="connsiteY2" fmla="*/ 3621475 h 5054678"/>
              <a:gd name="connsiteX3" fmla="*/ 1300842 w 1922272"/>
              <a:gd name="connsiteY3" fmla="*/ 3597091 h 5054678"/>
              <a:gd name="connsiteX4" fmla="*/ 1292714 w 1922272"/>
              <a:gd name="connsiteY4" fmla="*/ 3596188 h 5054678"/>
              <a:gd name="connsiteX5" fmla="*/ 1213240 w 1922272"/>
              <a:gd name="connsiteY5" fmla="*/ 3460722 h 5054678"/>
              <a:gd name="connsiteX6" fmla="*/ 1137379 w 1922272"/>
              <a:gd name="connsiteY6" fmla="*/ 3402922 h 5054678"/>
              <a:gd name="connsiteX7" fmla="*/ 1095836 w 1922272"/>
              <a:gd name="connsiteY7" fmla="*/ 3378539 h 5054678"/>
              <a:gd name="connsiteX8" fmla="*/ 1052486 w 1922272"/>
              <a:gd name="connsiteY8" fmla="*/ 0 h 5054678"/>
              <a:gd name="connsiteX9" fmla="*/ 1052486 w 1922272"/>
              <a:gd name="connsiteY9" fmla="*/ 3352348 h 5054678"/>
              <a:gd name="connsiteX10" fmla="*/ 939597 w 1922272"/>
              <a:gd name="connsiteY10" fmla="*/ 3225913 h 5054678"/>
              <a:gd name="connsiteX11" fmla="*/ 922438 w 1922272"/>
              <a:gd name="connsiteY11" fmla="*/ 3139214 h 5054678"/>
              <a:gd name="connsiteX12" fmla="*/ 896248 w 1922272"/>
              <a:gd name="connsiteY12" fmla="*/ 3176242 h 5054678"/>
              <a:gd name="connsiteX13" fmla="*/ 884507 w 1922272"/>
              <a:gd name="connsiteY13" fmla="*/ 3225913 h 5054678"/>
              <a:gd name="connsiteX14" fmla="*/ 891733 w 1922272"/>
              <a:gd name="connsiteY14" fmla="*/ 3266553 h 5054678"/>
              <a:gd name="connsiteX15" fmla="*/ 857414 w 1922272"/>
              <a:gd name="connsiteY15" fmla="*/ 3243072 h 5054678"/>
              <a:gd name="connsiteX16" fmla="*/ 804131 w 1922272"/>
              <a:gd name="connsiteY16" fmla="*/ 3191594 h 5054678"/>
              <a:gd name="connsiteX17" fmla="*/ 776134 w 1922272"/>
              <a:gd name="connsiteY17" fmla="*/ 3141923 h 5054678"/>
              <a:gd name="connsiteX18" fmla="*/ 765297 w 1922272"/>
              <a:gd name="connsiteY18" fmla="*/ 3090446 h 5054678"/>
              <a:gd name="connsiteX19" fmla="*/ 770716 w 1922272"/>
              <a:gd name="connsiteY19" fmla="*/ 3045291 h 5054678"/>
              <a:gd name="connsiteX20" fmla="*/ 787875 w 1922272"/>
              <a:gd name="connsiteY20" fmla="*/ 3009166 h 5054678"/>
              <a:gd name="connsiteX21" fmla="*/ 816774 w 1922272"/>
              <a:gd name="connsiteY21" fmla="*/ 2975751 h 5054678"/>
              <a:gd name="connsiteX22" fmla="*/ 845674 w 1922272"/>
              <a:gd name="connsiteY22" fmla="*/ 2959495 h 5054678"/>
              <a:gd name="connsiteX23" fmla="*/ 865542 w 1922272"/>
              <a:gd name="connsiteY23" fmla="*/ 2926080 h 5054678"/>
              <a:gd name="connsiteX24" fmla="*/ 832127 w 1922272"/>
              <a:gd name="connsiteY24" fmla="*/ 2906211 h 5054678"/>
              <a:gd name="connsiteX25" fmla="*/ 779747 w 1922272"/>
              <a:gd name="connsiteY25" fmla="*/ 2935111 h 5054678"/>
              <a:gd name="connsiteX26" fmla="*/ 742719 w 1922272"/>
              <a:gd name="connsiteY26" fmla="*/ 2979363 h 5054678"/>
              <a:gd name="connsiteX27" fmla="*/ 719238 w 1922272"/>
              <a:gd name="connsiteY27" fmla="*/ 3029034 h 5054678"/>
              <a:gd name="connsiteX28" fmla="*/ 712013 w 1922272"/>
              <a:gd name="connsiteY28" fmla="*/ 3093155 h 5054678"/>
              <a:gd name="connsiteX29" fmla="*/ 726463 w 1922272"/>
              <a:gd name="connsiteY29" fmla="*/ 3159986 h 5054678"/>
              <a:gd name="connsiteX30" fmla="*/ 762587 w 1922272"/>
              <a:gd name="connsiteY30" fmla="*/ 3224107 h 5054678"/>
              <a:gd name="connsiteX31" fmla="*/ 826708 w 1922272"/>
              <a:gd name="connsiteY31" fmla="*/ 3286421 h 5054678"/>
              <a:gd name="connsiteX32" fmla="*/ 1020877 w 1922272"/>
              <a:gd name="connsiteY32" fmla="*/ 3400213 h 5054678"/>
              <a:gd name="connsiteX33" fmla="*/ 1110285 w 1922272"/>
              <a:gd name="connsiteY33" fmla="*/ 3450787 h 5054678"/>
              <a:gd name="connsiteX34" fmla="*/ 1175309 w 1922272"/>
              <a:gd name="connsiteY34" fmla="*/ 3500459 h 5054678"/>
              <a:gd name="connsiteX35" fmla="*/ 1232205 w 1922272"/>
              <a:gd name="connsiteY35" fmla="*/ 3592576 h 5054678"/>
              <a:gd name="connsiteX36" fmla="*/ 1204209 w 1922272"/>
              <a:gd name="connsiteY36" fmla="*/ 3589866 h 5054678"/>
              <a:gd name="connsiteX37" fmla="*/ 1090417 w 1922272"/>
              <a:gd name="connsiteY37" fmla="*/ 3487815 h 5054678"/>
              <a:gd name="connsiteX38" fmla="*/ 1009137 w 1922272"/>
              <a:gd name="connsiteY38" fmla="*/ 3458915 h 5054678"/>
              <a:gd name="connsiteX39" fmla="*/ 936888 w 1922272"/>
              <a:gd name="connsiteY39" fmla="*/ 3449884 h 5054678"/>
              <a:gd name="connsiteX40" fmla="*/ 879089 w 1922272"/>
              <a:gd name="connsiteY40" fmla="*/ 3448981 h 5054678"/>
              <a:gd name="connsiteX41" fmla="*/ 817677 w 1922272"/>
              <a:gd name="connsiteY41" fmla="*/ 3458012 h 5054678"/>
              <a:gd name="connsiteX42" fmla="*/ 713820 w 1922272"/>
              <a:gd name="connsiteY42" fmla="*/ 3487815 h 5054678"/>
              <a:gd name="connsiteX43" fmla="*/ 657827 w 1922272"/>
              <a:gd name="connsiteY43" fmla="*/ 3504974 h 5054678"/>
              <a:gd name="connsiteX44" fmla="*/ 467270 w 1922272"/>
              <a:gd name="connsiteY44" fmla="*/ 3457109 h 5054678"/>
              <a:gd name="connsiteX45" fmla="*/ 444693 w 1922272"/>
              <a:gd name="connsiteY45" fmla="*/ 3416469 h 5054678"/>
              <a:gd name="connsiteX46" fmla="*/ 441080 w 1922272"/>
              <a:gd name="connsiteY46" fmla="*/ 3361379 h 5054678"/>
              <a:gd name="connsiteX47" fmla="*/ 454627 w 1922272"/>
              <a:gd name="connsiteY47" fmla="*/ 3290034 h 5054678"/>
              <a:gd name="connsiteX48" fmla="*/ 479011 w 1922272"/>
              <a:gd name="connsiteY48" fmla="*/ 3207851 h 5054678"/>
              <a:gd name="connsiteX49" fmla="*/ 460948 w 1922272"/>
              <a:gd name="connsiteY49" fmla="*/ 3173532 h 5054678"/>
              <a:gd name="connsiteX50" fmla="*/ 426630 w 1922272"/>
              <a:gd name="connsiteY50" fmla="*/ 3191594 h 5054678"/>
              <a:gd name="connsiteX51" fmla="*/ 402246 w 1922272"/>
              <a:gd name="connsiteY51" fmla="*/ 3275584 h 5054678"/>
              <a:gd name="connsiteX52" fmla="*/ 386893 w 1922272"/>
              <a:gd name="connsiteY52" fmla="*/ 3355961 h 5054678"/>
              <a:gd name="connsiteX53" fmla="*/ 391409 w 1922272"/>
              <a:gd name="connsiteY53" fmla="*/ 3430016 h 5054678"/>
              <a:gd name="connsiteX54" fmla="*/ 426630 w 1922272"/>
              <a:gd name="connsiteY54" fmla="*/ 3494137 h 5054678"/>
              <a:gd name="connsiteX55" fmla="*/ 482623 w 1922272"/>
              <a:gd name="connsiteY55" fmla="*/ 3537486 h 5054678"/>
              <a:gd name="connsiteX56" fmla="*/ 422115 w 1922272"/>
              <a:gd name="connsiteY56" fmla="*/ 3537486 h 5054678"/>
              <a:gd name="connsiteX57" fmla="*/ 342641 w 1922272"/>
              <a:gd name="connsiteY57" fmla="*/ 3521230 h 5054678"/>
              <a:gd name="connsiteX58" fmla="*/ 270392 w 1922272"/>
              <a:gd name="connsiteY58" fmla="*/ 3479687 h 5054678"/>
              <a:gd name="connsiteX59" fmla="*/ 213496 w 1922272"/>
              <a:gd name="connsiteY59" fmla="*/ 3412857 h 5054678"/>
              <a:gd name="connsiteX60" fmla="*/ 134022 w 1922272"/>
              <a:gd name="connsiteY60" fmla="*/ 3197916 h 5054678"/>
              <a:gd name="connsiteX61" fmla="*/ 96092 w 1922272"/>
              <a:gd name="connsiteY61" fmla="*/ 3166307 h 5054678"/>
              <a:gd name="connsiteX62" fmla="*/ 77126 w 1922272"/>
              <a:gd name="connsiteY62" fmla="*/ 3199722 h 5054678"/>
              <a:gd name="connsiteX63" fmla="*/ 165631 w 1922272"/>
              <a:gd name="connsiteY63" fmla="*/ 3440853 h 5054678"/>
              <a:gd name="connsiteX64" fmla="*/ 233365 w 1922272"/>
              <a:gd name="connsiteY64" fmla="*/ 3522133 h 5054678"/>
              <a:gd name="connsiteX65" fmla="*/ 322773 w 1922272"/>
              <a:gd name="connsiteY65" fmla="*/ 3573611 h 5054678"/>
              <a:gd name="connsiteX66" fmla="*/ 416696 w 1922272"/>
              <a:gd name="connsiteY66" fmla="*/ 3592576 h 5054678"/>
              <a:gd name="connsiteX67" fmla="*/ 507007 w 1922272"/>
              <a:gd name="connsiteY67" fmla="*/ 3591673 h 5054678"/>
              <a:gd name="connsiteX68" fmla="*/ 590093 w 1922272"/>
              <a:gd name="connsiteY68" fmla="*/ 3579029 h 5054678"/>
              <a:gd name="connsiteX69" fmla="*/ 671373 w 1922272"/>
              <a:gd name="connsiteY69" fmla="*/ 3558258 h 5054678"/>
              <a:gd name="connsiteX70" fmla="*/ 728269 w 1922272"/>
              <a:gd name="connsiteY70" fmla="*/ 3541099 h 5054678"/>
              <a:gd name="connsiteX71" fmla="*/ 828515 w 1922272"/>
              <a:gd name="connsiteY71" fmla="*/ 3512199 h 5054678"/>
              <a:gd name="connsiteX72" fmla="*/ 880895 w 1922272"/>
              <a:gd name="connsiteY72" fmla="*/ 3504071 h 5054678"/>
              <a:gd name="connsiteX73" fmla="*/ 932373 w 1922272"/>
              <a:gd name="connsiteY73" fmla="*/ 3504974 h 5054678"/>
              <a:gd name="connsiteX74" fmla="*/ 997396 w 1922272"/>
              <a:gd name="connsiteY74" fmla="*/ 3513102 h 5054678"/>
              <a:gd name="connsiteX75" fmla="*/ 1063324 w 1922272"/>
              <a:gd name="connsiteY75" fmla="*/ 3535680 h 5054678"/>
              <a:gd name="connsiteX76" fmla="*/ 1122026 w 1922272"/>
              <a:gd name="connsiteY76" fmla="*/ 3582642 h 5054678"/>
              <a:gd name="connsiteX77" fmla="*/ 1059711 w 1922272"/>
              <a:gd name="connsiteY77" fmla="*/ 3587157 h 5054678"/>
              <a:gd name="connsiteX78" fmla="*/ 1050680 w 1922272"/>
              <a:gd name="connsiteY78" fmla="*/ 3623282 h 5054678"/>
              <a:gd name="connsiteX79" fmla="*/ 973013 w 1922272"/>
              <a:gd name="connsiteY79" fmla="*/ 3642247 h 5054678"/>
              <a:gd name="connsiteX80" fmla="*/ 907988 w 1922272"/>
              <a:gd name="connsiteY80" fmla="*/ 3659406 h 5054678"/>
              <a:gd name="connsiteX81" fmla="*/ 1002815 w 1922272"/>
              <a:gd name="connsiteY81" fmla="*/ 3697337 h 5054678"/>
              <a:gd name="connsiteX82" fmla="*/ 1130154 w 1922272"/>
              <a:gd name="connsiteY82" fmla="*/ 3734364 h 5054678"/>
              <a:gd name="connsiteX83" fmla="*/ 1249365 w 1922272"/>
              <a:gd name="connsiteY83" fmla="*/ 3907762 h 5054678"/>
              <a:gd name="connsiteX84" fmla="*/ 1321614 w 1922272"/>
              <a:gd name="connsiteY84" fmla="*/ 4124508 h 5054678"/>
              <a:gd name="connsiteX85" fmla="*/ 1257493 w 1922272"/>
              <a:gd name="connsiteY85" fmla="*/ 4243719 h 5054678"/>
              <a:gd name="connsiteX86" fmla="*/ 1078676 w 1922272"/>
              <a:gd name="connsiteY86" fmla="*/ 4204885 h 5054678"/>
              <a:gd name="connsiteX87" fmla="*/ 895345 w 1922272"/>
              <a:gd name="connsiteY87" fmla="*/ 4105543 h 5054678"/>
              <a:gd name="connsiteX88" fmla="*/ 764394 w 1922272"/>
              <a:gd name="connsiteY88" fmla="*/ 4066709 h 5054678"/>
              <a:gd name="connsiteX89" fmla="*/ 674083 w 1922272"/>
              <a:gd name="connsiteY89" fmla="*/ 4095609 h 5054678"/>
              <a:gd name="connsiteX90" fmla="*/ 609059 w 1922272"/>
              <a:gd name="connsiteY90" fmla="*/ 4125411 h 5054678"/>
              <a:gd name="connsiteX91" fmla="*/ 539519 w 1922272"/>
              <a:gd name="connsiteY91" fmla="*/ 4086578 h 5054678"/>
              <a:gd name="connsiteX92" fmla="*/ 488945 w 1922272"/>
              <a:gd name="connsiteY92" fmla="*/ 4014329 h 5054678"/>
              <a:gd name="connsiteX93" fmla="*/ 516038 w 1922272"/>
              <a:gd name="connsiteY93" fmla="*/ 4107349 h 5054678"/>
              <a:gd name="connsiteX94" fmla="*/ 546744 w 1922272"/>
              <a:gd name="connsiteY94" fmla="*/ 4223851 h 5054678"/>
              <a:gd name="connsiteX95" fmla="*/ 474495 w 1922272"/>
              <a:gd name="connsiteY95" fmla="*/ 4389120 h 5054678"/>
              <a:gd name="connsiteX96" fmla="*/ 375153 w 1922272"/>
              <a:gd name="connsiteY96" fmla="*/ 4524587 h 5054678"/>
              <a:gd name="connsiteX97" fmla="*/ 282133 w 1922272"/>
              <a:gd name="connsiteY97" fmla="*/ 4578773 h 5054678"/>
              <a:gd name="connsiteX98" fmla="*/ 233365 w 1922272"/>
              <a:gd name="connsiteY98" fmla="*/ 4612188 h 5054678"/>
              <a:gd name="connsiteX99" fmla="*/ 240589 w 1922272"/>
              <a:gd name="connsiteY99" fmla="*/ 4679018 h 5054678"/>
              <a:gd name="connsiteX100" fmla="*/ 134022 w 1922272"/>
              <a:gd name="connsiteY100" fmla="*/ 4793713 h 5054678"/>
              <a:gd name="connsiteX101" fmla="*/ 33777 w 1922272"/>
              <a:gd name="connsiteY101" fmla="*/ 4889444 h 5054678"/>
              <a:gd name="connsiteX102" fmla="*/ 362 w 1922272"/>
              <a:gd name="connsiteY102" fmla="*/ 4953564 h 5054678"/>
              <a:gd name="connsiteX103" fmla="*/ 37389 w 1922272"/>
              <a:gd name="connsiteY103" fmla="*/ 5036651 h 5054678"/>
              <a:gd name="connsiteX104" fmla="*/ 66289 w 1922272"/>
              <a:gd name="connsiteY104" fmla="*/ 5048391 h 5054678"/>
              <a:gd name="connsiteX105" fmla="*/ 80739 w 1922272"/>
              <a:gd name="connsiteY105" fmla="*/ 4968014 h 5054678"/>
              <a:gd name="connsiteX106" fmla="*/ 193627 w 1922272"/>
              <a:gd name="connsiteY106" fmla="*/ 4807260 h 5054678"/>
              <a:gd name="connsiteX107" fmla="*/ 361606 w 1922272"/>
              <a:gd name="connsiteY107" fmla="*/ 4662762 h 5054678"/>
              <a:gd name="connsiteX108" fmla="*/ 587384 w 1922272"/>
              <a:gd name="connsiteY108" fmla="*/ 4607673 h 5054678"/>
              <a:gd name="connsiteX109" fmla="*/ 690339 w 1922272"/>
              <a:gd name="connsiteY109" fmla="*/ 4567936 h 5054678"/>
              <a:gd name="connsiteX110" fmla="*/ 740010 w 1922272"/>
              <a:gd name="connsiteY110" fmla="*/ 4490268 h 5054678"/>
              <a:gd name="connsiteX111" fmla="*/ 830321 w 1922272"/>
              <a:gd name="connsiteY111" fmla="*/ 4476722 h 5054678"/>
              <a:gd name="connsiteX112" fmla="*/ 1027199 w 1922272"/>
              <a:gd name="connsiteY112" fmla="*/ 4569742 h 5054678"/>
              <a:gd name="connsiteX113" fmla="*/ 1267427 w 1922272"/>
              <a:gd name="connsiteY113" fmla="*/ 4609479 h 5054678"/>
              <a:gd name="connsiteX114" fmla="*/ 1464305 w 1922272"/>
              <a:gd name="connsiteY114" fmla="*/ 4614898 h 5054678"/>
              <a:gd name="connsiteX115" fmla="*/ 1667505 w 1922272"/>
              <a:gd name="connsiteY115" fmla="*/ 4539036 h 5054678"/>
              <a:gd name="connsiteX116" fmla="*/ 1781297 w 1922272"/>
              <a:gd name="connsiteY116" fmla="*/ 4486656 h 5054678"/>
              <a:gd name="connsiteX117" fmla="*/ 1843612 w 1922272"/>
              <a:gd name="connsiteY117" fmla="*/ 4509234 h 5054678"/>
              <a:gd name="connsiteX118" fmla="*/ 1827356 w 1922272"/>
              <a:gd name="connsiteY118" fmla="*/ 4662762 h 5054678"/>
              <a:gd name="connsiteX119" fmla="*/ 1774072 w 1922272"/>
              <a:gd name="connsiteY119" fmla="*/ 4827129 h 5054678"/>
              <a:gd name="connsiteX120" fmla="*/ 1774975 w 1922272"/>
              <a:gd name="connsiteY120" fmla="*/ 4925568 h 5054678"/>
              <a:gd name="connsiteX121" fmla="*/ 1839999 w 1922272"/>
              <a:gd name="connsiteY121" fmla="*/ 4813582 h 5054678"/>
              <a:gd name="connsiteX122" fmla="*/ 1897798 w 1922272"/>
              <a:gd name="connsiteY122" fmla="*/ 4627541 h 5054678"/>
              <a:gd name="connsiteX123" fmla="*/ 1922182 w 1922272"/>
              <a:gd name="connsiteY123" fmla="*/ 4467691 h 5054678"/>
              <a:gd name="connsiteX124" fmla="*/ 1886961 w 1922272"/>
              <a:gd name="connsiteY124" fmla="*/ 4399957 h 5054678"/>
              <a:gd name="connsiteX125" fmla="*/ 1746979 w 1922272"/>
              <a:gd name="connsiteY125" fmla="*/ 4433372 h 5054678"/>
              <a:gd name="connsiteX126" fmla="*/ 1613318 w 1922272"/>
              <a:gd name="connsiteY126" fmla="*/ 4462272 h 5054678"/>
              <a:gd name="connsiteX127" fmla="*/ 1582613 w 1922272"/>
              <a:gd name="connsiteY127" fmla="*/ 4395442 h 5054678"/>
              <a:gd name="connsiteX128" fmla="*/ 1614221 w 1922272"/>
              <a:gd name="connsiteY128" fmla="*/ 4231075 h 5054678"/>
              <a:gd name="connsiteX129" fmla="*/ 1515782 w 1922272"/>
              <a:gd name="connsiteY129" fmla="*/ 4029682 h 5054678"/>
              <a:gd name="connsiteX130" fmla="*/ 1366769 w 1922272"/>
              <a:gd name="connsiteY130" fmla="*/ 3854478 h 5054678"/>
              <a:gd name="connsiteX131" fmla="*/ 1304454 w 1922272"/>
              <a:gd name="connsiteY131" fmla="*/ 3760554 h 5054678"/>
              <a:gd name="connsiteX132" fmla="*/ 1318001 w 1922272"/>
              <a:gd name="connsiteY132" fmla="*/ 3710883 h 5054678"/>
              <a:gd name="connsiteX0" fmla="*/ 1318001 w 1922272"/>
              <a:gd name="connsiteY0" fmla="*/ 805469 h 2149264"/>
              <a:gd name="connsiteX1" fmla="*/ 1433599 w 1922272"/>
              <a:gd name="connsiteY1" fmla="*/ 772957 h 2149264"/>
              <a:gd name="connsiteX2" fmla="*/ 1479658 w 1922272"/>
              <a:gd name="connsiteY2" fmla="*/ 716061 h 2149264"/>
              <a:gd name="connsiteX3" fmla="*/ 1300842 w 1922272"/>
              <a:gd name="connsiteY3" fmla="*/ 691677 h 2149264"/>
              <a:gd name="connsiteX4" fmla="*/ 1292714 w 1922272"/>
              <a:gd name="connsiteY4" fmla="*/ 690774 h 2149264"/>
              <a:gd name="connsiteX5" fmla="*/ 1213240 w 1922272"/>
              <a:gd name="connsiteY5" fmla="*/ 555308 h 2149264"/>
              <a:gd name="connsiteX6" fmla="*/ 1137379 w 1922272"/>
              <a:gd name="connsiteY6" fmla="*/ 497508 h 2149264"/>
              <a:gd name="connsiteX7" fmla="*/ 1095836 w 1922272"/>
              <a:gd name="connsiteY7" fmla="*/ 473125 h 2149264"/>
              <a:gd name="connsiteX8" fmla="*/ 1052486 w 1922272"/>
              <a:gd name="connsiteY8" fmla="*/ 446934 h 2149264"/>
              <a:gd name="connsiteX9" fmla="*/ 939597 w 1922272"/>
              <a:gd name="connsiteY9" fmla="*/ 320499 h 2149264"/>
              <a:gd name="connsiteX10" fmla="*/ 922438 w 1922272"/>
              <a:gd name="connsiteY10" fmla="*/ 233800 h 2149264"/>
              <a:gd name="connsiteX11" fmla="*/ 896248 w 1922272"/>
              <a:gd name="connsiteY11" fmla="*/ 270828 h 2149264"/>
              <a:gd name="connsiteX12" fmla="*/ 884507 w 1922272"/>
              <a:gd name="connsiteY12" fmla="*/ 320499 h 2149264"/>
              <a:gd name="connsiteX13" fmla="*/ 891733 w 1922272"/>
              <a:gd name="connsiteY13" fmla="*/ 361139 h 2149264"/>
              <a:gd name="connsiteX14" fmla="*/ 857414 w 1922272"/>
              <a:gd name="connsiteY14" fmla="*/ 337658 h 2149264"/>
              <a:gd name="connsiteX15" fmla="*/ 804131 w 1922272"/>
              <a:gd name="connsiteY15" fmla="*/ 286180 h 2149264"/>
              <a:gd name="connsiteX16" fmla="*/ 776134 w 1922272"/>
              <a:gd name="connsiteY16" fmla="*/ 236509 h 2149264"/>
              <a:gd name="connsiteX17" fmla="*/ 765297 w 1922272"/>
              <a:gd name="connsiteY17" fmla="*/ 185032 h 2149264"/>
              <a:gd name="connsiteX18" fmla="*/ 770716 w 1922272"/>
              <a:gd name="connsiteY18" fmla="*/ 139877 h 2149264"/>
              <a:gd name="connsiteX19" fmla="*/ 787875 w 1922272"/>
              <a:gd name="connsiteY19" fmla="*/ 103752 h 2149264"/>
              <a:gd name="connsiteX20" fmla="*/ 816774 w 1922272"/>
              <a:gd name="connsiteY20" fmla="*/ 70337 h 2149264"/>
              <a:gd name="connsiteX21" fmla="*/ 845674 w 1922272"/>
              <a:gd name="connsiteY21" fmla="*/ 54081 h 2149264"/>
              <a:gd name="connsiteX22" fmla="*/ 865542 w 1922272"/>
              <a:gd name="connsiteY22" fmla="*/ 20666 h 2149264"/>
              <a:gd name="connsiteX23" fmla="*/ 832127 w 1922272"/>
              <a:gd name="connsiteY23" fmla="*/ 797 h 2149264"/>
              <a:gd name="connsiteX24" fmla="*/ 779747 w 1922272"/>
              <a:gd name="connsiteY24" fmla="*/ 29697 h 2149264"/>
              <a:gd name="connsiteX25" fmla="*/ 742719 w 1922272"/>
              <a:gd name="connsiteY25" fmla="*/ 73949 h 2149264"/>
              <a:gd name="connsiteX26" fmla="*/ 719238 w 1922272"/>
              <a:gd name="connsiteY26" fmla="*/ 123620 h 2149264"/>
              <a:gd name="connsiteX27" fmla="*/ 712013 w 1922272"/>
              <a:gd name="connsiteY27" fmla="*/ 187741 h 2149264"/>
              <a:gd name="connsiteX28" fmla="*/ 726463 w 1922272"/>
              <a:gd name="connsiteY28" fmla="*/ 254572 h 2149264"/>
              <a:gd name="connsiteX29" fmla="*/ 762587 w 1922272"/>
              <a:gd name="connsiteY29" fmla="*/ 318693 h 2149264"/>
              <a:gd name="connsiteX30" fmla="*/ 826708 w 1922272"/>
              <a:gd name="connsiteY30" fmla="*/ 381007 h 2149264"/>
              <a:gd name="connsiteX31" fmla="*/ 1020877 w 1922272"/>
              <a:gd name="connsiteY31" fmla="*/ 494799 h 2149264"/>
              <a:gd name="connsiteX32" fmla="*/ 1110285 w 1922272"/>
              <a:gd name="connsiteY32" fmla="*/ 545373 h 2149264"/>
              <a:gd name="connsiteX33" fmla="*/ 1175309 w 1922272"/>
              <a:gd name="connsiteY33" fmla="*/ 595045 h 2149264"/>
              <a:gd name="connsiteX34" fmla="*/ 1232205 w 1922272"/>
              <a:gd name="connsiteY34" fmla="*/ 687162 h 2149264"/>
              <a:gd name="connsiteX35" fmla="*/ 1204209 w 1922272"/>
              <a:gd name="connsiteY35" fmla="*/ 684452 h 2149264"/>
              <a:gd name="connsiteX36" fmla="*/ 1090417 w 1922272"/>
              <a:gd name="connsiteY36" fmla="*/ 582401 h 2149264"/>
              <a:gd name="connsiteX37" fmla="*/ 1009137 w 1922272"/>
              <a:gd name="connsiteY37" fmla="*/ 553501 h 2149264"/>
              <a:gd name="connsiteX38" fmla="*/ 936888 w 1922272"/>
              <a:gd name="connsiteY38" fmla="*/ 544470 h 2149264"/>
              <a:gd name="connsiteX39" fmla="*/ 879089 w 1922272"/>
              <a:gd name="connsiteY39" fmla="*/ 543567 h 2149264"/>
              <a:gd name="connsiteX40" fmla="*/ 817677 w 1922272"/>
              <a:gd name="connsiteY40" fmla="*/ 552598 h 2149264"/>
              <a:gd name="connsiteX41" fmla="*/ 713820 w 1922272"/>
              <a:gd name="connsiteY41" fmla="*/ 582401 h 2149264"/>
              <a:gd name="connsiteX42" fmla="*/ 657827 w 1922272"/>
              <a:gd name="connsiteY42" fmla="*/ 599560 h 2149264"/>
              <a:gd name="connsiteX43" fmla="*/ 467270 w 1922272"/>
              <a:gd name="connsiteY43" fmla="*/ 551695 h 2149264"/>
              <a:gd name="connsiteX44" fmla="*/ 444693 w 1922272"/>
              <a:gd name="connsiteY44" fmla="*/ 511055 h 2149264"/>
              <a:gd name="connsiteX45" fmla="*/ 441080 w 1922272"/>
              <a:gd name="connsiteY45" fmla="*/ 455965 h 2149264"/>
              <a:gd name="connsiteX46" fmla="*/ 454627 w 1922272"/>
              <a:gd name="connsiteY46" fmla="*/ 384620 h 2149264"/>
              <a:gd name="connsiteX47" fmla="*/ 479011 w 1922272"/>
              <a:gd name="connsiteY47" fmla="*/ 302437 h 2149264"/>
              <a:gd name="connsiteX48" fmla="*/ 460948 w 1922272"/>
              <a:gd name="connsiteY48" fmla="*/ 268118 h 2149264"/>
              <a:gd name="connsiteX49" fmla="*/ 426630 w 1922272"/>
              <a:gd name="connsiteY49" fmla="*/ 286180 h 2149264"/>
              <a:gd name="connsiteX50" fmla="*/ 402246 w 1922272"/>
              <a:gd name="connsiteY50" fmla="*/ 370170 h 2149264"/>
              <a:gd name="connsiteX51" fmla="*/ 386893 w 1922272"/>
              <a:gd name="connsiteY51" fmla="*/ 450547 h 2149264"/>
              <a:gd name="connsiteX52" fmla="*/ 391409 w 1922272"/>
              <a:gd name="connsiteY52" fmla="*/ 524602 h 2149264"/>
              <a:gd name="connsiteX53" fmla="*/ 426630 w 1922272"/>
              <a:gd name="connsiteY53" fmla="*/ 588723 h 2149264"/>
              <a:gd name="connsiteX54" fmla="*/ 482623 w 1922272"/>
              <a:gd name="connsiteY54" fmla="*/ 632072 h 2149264"/>
              <a:gd name="connsiteX55" fmla="*/ 422115 w 1922272"/>
              <a:gd name="connsiteY55" fmla="*/ 632072 h 2149264"/>
              <a:gd name="connsiteX56" fmla="*/ 342641 w 1922272"/>
              <a:gd name="connsiteY56" fmla="*/ 615816 h 2149264"/>
              <a:gd name="connsiteX57" fmla="*/ 270392 w 1922272"/>
              <a:gd name="connsiteY57" fmla="*/ 574273 h 2149264"/>
              <a:gd name="connsiteX58" fmla="*/ 213496 w 1922272"/>
              <a:gd name="connsiteY58" fmla="*/ 507443 h 2149264"/>
              <a:gd name="connsiteX59" fmla="*/ 134022 w 1922272"/>
              <a:gd name="connsiteY59" fmla="*/ 292502 h 2149264"/>
              <a:gd name="connsiteX60" fmla="*/ 96092 w 1922272"/>
              <a:gd name="connsiteY60" fmla="*/ 260893 h 2149264"/>
              <a:gd name="connsiteX61" fmla="*/ 77126 w 1922272"/>
              <a:gd name="connsiteY61" fmla="*/ 294308 h 2149264"/>
              <a:gd name="connsiteX62" fmla="*/ 165631 w 1922272"/>
              <a:gd name="connsiteY62" fmla="*/ 535439 h 2149264"/>
              <a:gd name="connsiteX63" fmla="*/ 233365 w 1922272"/>
              <a:gd name="connsiteY63" fmla="*/ 616719 h 2149264"/>
              <a:gd name="connsiteX64" fmla="*/ 322773 w 1922272"/>
              <a:gd name="connsiteY64" fmla="*/ 668197 h 2149264"/>
              <a:gd name="connsiteX65" fmla="*/ 416696 w 1922272"/>
              <a:gd name="connsiteY65" fmla="*/ 687162 h 2149264"/>
              <a:gd name="connsiteX66" fmla="*/ 507007 w 1922272"/>
              <a:gd name="connsiteY66" fmla="*/ 686259 h 2149264"/>
              <a:gd name="connsiteX67" fmla="*/ 590093 w 1922272"/>
              <a:gd name="connsiteY67" fmla="*/ 673615 h 2149264"/>
              <a:gd name="connsiteX68" fmla="*/ 671373 w 1922272"/>
              <a:gd name="connsiteY68" fmla="*/ 652844 h 2149264"/>
              <a:gd name="connsiteX69" fmla="*/ 728269 w 1922272"/>
              <a:gd name="connsiteY69" fmla="*/ 635685 h 2149264"/>
              <a:gd name="connsiteX70" fmla="*/ 828515 w 1922272"/>
              <a:gd name="connsiteY70" fmla="*/ 606785 h 2149264"/>
              <a:gd name="connsiteX71" fmla="*/ 880895 w 1922272"/>
              <a:gd name="connsiteY71" fmla="*/ 598657 h 2149264"/>
              <a:gd name="connsiteX72" fmla="*/ 932373 w 1922272"/>
              <a:gd name="connsiteY72" fmla="*/ 599560 h 2149264"/>
              <a:gd name="connsiteX73" fmla="*/ 997396 w 1922272"/>
              <a:gd name="connsiteY73" fmla="*/ 607688 h 2149264"/>
              <a:gd name="connsiteX74" fmla="*/ 1063324 w 1922272"/>
              <a:gd name="connsiteY74" fmla="*/ 630266 h 2149264"/>
              <a:gd name="connsiteX75" fmla="*/ 1122026 w 1922272"/>
              <a:gd name="connsiteY75" fmla="*/ 677228 h 2149264"/>
              <a:gd name="connsiteX76" fmla="*/ 1059711 w 1922272"/>
              <a:gd name="connsiteY76" fmla="*/ 681743 h 2149264"/>
              <a:gd name="connsiteX77" fmla="*/ 1050680 w 1922272"/>
              <a:gd name="connsiteY77" fmla="*/ 717868 h 2149264"/>
              <a:gd name="connsiteX78" fmla="*/ 973013 w 1922272"/>
              <a:gd name="connsiteY78" fmla="*/ 736833 h 2149264"/>
              <a:gd name="connsiteX79" fmla="*/ 907988 w 1922272"/>
              <a:gd name="connsiteY79" fmla="*/ 753992 h 2149264"/>
              <a:gd name="connsiteX80" fmla="*/ 1002815 w 1922272"/>
              <a:gd name="connsiteY80" fmla="*/ 791923 h 2149264"/>
              <a:gd name="connsiteX81" fmla="*/ 1130154 w 1922272"/>
              <a:gd name="connsiteY81" fmla="*/ 828950 h 2149264"/>
              <a:gd name="connsiteX82" fmla="*/ 1249365 w 1922272"/>
              <a:gd name="connsiteY82" fmla="*/ 1002348 h 2149264"/>
              <a:gd name="connsiteX83" fmla="*/ 1321614 w 1922272"/>
              <a:gd name="connsiteY83" fmla="*/ 1219094 h 2149264"/>
              <a:gd name="connsiteX84" fmla="*/ 1257493 w 1922272"/>
              <a:gd name="connsiteY84" fmla="*/ 1338305 h 2149264"/>
              <a:gd name="connsiteX85" fmla="*/ 1078676 w 1922272"/>
              <a:gd name="connsiteY85" fmla="*/ 1299471 h 2149264"/>
              <a:gd name="connsiteX86" fmla="*/ 895345 w 1922272"/>
              <a:gd name="connsiteY86" fmla="*/ 1200129 h 2149264"/>
              <a:gd name="connsiteX87" fmla="*/ 764394 w 1922272"/>
              <a:gd name="connsiteY87" fmla="*/ 1161295 h 2149264"/>
              <a:gd name="connsiteX88" fmla="*/ 674083 w 1922272"/>
              <a:gd name="connsiteY88" fmla="*/ 1190195 h 2149264"/>
              <a:gd name="connsiteX89" fmla="*/ 609059 w 1922272"/>
              <a:gd name="connsiteY89" fmla="*/ 1219997 h 2149264"/>
              <a:gd name="connsiteX90" fmla="*/ 539519 w 1922272"/>
              <a:gd name="connsiteY90" fmla="*/ 1181164 h 2149264"/>
              <a:gd name="connsiteX91" fmla="*/ 488945 w 1922272"/>
              <a:gd name="connsiteY91" fmla="*/ 1108915 h 2149264"/>
              <a:gd name="connsiteX92" fmla="*/ 516038 w 1922272"/>
              <a:gd name="connsiteY92" fmla="*/ 1201935 h 2149264"/>
              <a:gd name="connsiteX93" fmla="*/ 546744 w 1922272"/>
              <a:gd name="connsiteY93" fmla="*/ 1318437 h 2149264"/>
              <a:gd name="connsiteX94" fmla="*/ 474495 w 1922272"/>
              <a:gd name="connsiteY94" fmla="*/ 1483706 h 2149264"/>
              <a:gd name="connsiteX95" fmla="*/ 375153 w 1922272"/>
              <a:gd name="connsiteY95" fmla="*/ 1619173 h 2149264"/>
              <a:gd name="connsiteX96" fmla="*/ 282133 w 1922272"/>
              <a:gd name="connsiteY96" fmla="*/ 1673359 h 2149264"/>
              <a:gd name="connsiteX97" fmla="*/ 233365 w 1922272"/>
              <a:gd name="connsiteY97" fmla="*/ 1706774 h 2149264"/>
              <a:gd name="connsiteX98" fmla="*/ 240589 w 1922272"/>
              <a:gd name="connsiteY98" fmla="*/ 1773604 h 2149264"/>
              <a:gd name="connsiteX99" fmla="*/ 134022 w 1922272"/>
              <a:gd name="connsiteY99" fmla="*/ 1888299 h 2149264"/>
              <a:gd name="connsiteX100" fmla="*/ 33777 w 1922272"/>
              <a:gd name="connsiteY100" fmla="*/ 1984030 h 2149264"/>
              <a:gd name="connsiteX101" fmla="*/ 362 w 1922272"/>
              <a:gd name="connsiteY101" fmla="*/ 2048150 h 2149264"/>
              <a:gd name="connsiteX102" fmla="*/ 37389 w 1922272"/>
              <a:gd name="connsiteY102" fmla="*/ 2131237 h 2149264"/>
              <a:gd name="connsiteX103" fmla="*/ 66289 w 1922272"/>
              <a:gd name="connsiteY103" fmla="*/ 2142977 h 2149264"/>
              <a:gd name="connsiteX104" fmla="*/ 80739 w 1922272"/>
              <a:gd name="connsiteY104" fmla="*/ 2062600 h 2149264"/>
              <a:gd name="connsiteX105" fmla="*/ 193627 w 1922272"/>
              <a:gd name="connsiteY105" fmla="*/ 1901846 h 2149264"/>
              <a:gd name="connsiteX106" fmla="*/ 361606 w 1922272"/>
              <a:gd name="connsiteY106" fmla="*/ 1757348 h 2149264"/>
              <a:gd name="connsiteX107" fmla="*/ 587384 w 1922272"/>
              <a:gd name="connsiteY107" fmla="*/ 1702259 h 2149264"/>
              <a:gd name="connsiteX108" fmla="*/ 690339 w 1922272"/>
              <a:gd name="connsiteY108" fmla="*/ 1662522 h 2149264"/>
              <a:gd name="connsiteX109" fmla="*/ 740010 w 1922272"/>
              <a:gd name="connsiteY109" fmla="*/ 1584854 h 2149264"/>
              <a:gd name="connsiteX110" fmla="*/ 830321 w 1922272"/>
              <a:gd name="connsiteY110" fmla="*/ 1571308 h 2149264"/>
              <a:gd name="connsiteX111" fmla="*/ 1027199 w 1922272"/>
              <a:gd name="connsiteY111" fmla="*/ 1664328 h 2149264"/>
              <a:gd name="connsiteX112" fmla="*/ 1267427 w 1922272"/>
              <a:gd name="connsiteY112" fmla="*/ 1704065 h 2149264"/>
              <a:gd name="connsiteX113" fmla="*/ 1464305 w 1922272"/>
              <a:gd name="connsiteY113" fmla="*/ 1709484 h 2149264"/>
              <a:gd name="connsiteX114" fmla="*/ 1667505 w 1922272"/>
              <a:gd name="connsiteY114" fmla="*/ 1633622 h 2149264"/>
              <a:gd name="connsiteX115" fmla="*/ 1781297 w 1922272"/>
              <a:gd name="connsiteY115" fmla="*/ 1581242 h 2149264"/>
              <a:gd name="connsiteX116" fmla="*/ 1843612 w 1922272"/>
              <a:gd name="connsiteY116" fmla="*/ 1603820 h 2149264"/>
              <a:gd name="connsiteX117" fmla="*/ 1827356 w 1922272"/>
              <a:gd name="connsiteY117" fmla="*/ 1757348 h 2149264"/>
              <a:gd name="connsiteX118" fmla="*/ 1774072 w 1922272"/>
              <a:gd name="connsiteY118" fmla="*/ 1921715 h 2149264"/>
              <a:gd name="connsiteX119" fmla="*/ 1774975 w 1922272"/>
              <a:gd name="connsiteY119" fmla="*/ 2020154 h 2149264"/>
              <a:gd name="connsiteX120" fmla="*/ 1839999 w 1922272"/>
              <a:gd name="connsiteY120" fmla="*/ 1908168 h 2149264"/>
              <a:gd name="connsiteX121" fmla="*/ 1897798 w 1922272"/>
              <a:gd name="connsiteY121" fmla="*/ 1722127 h 2149264"/>
              <a:gd name="connsiteX122" fmla="*/ 1922182 w 1922272"/>
              <a:gd name="connsiteY122" fmla="*/ 1562277 h 2149264"/>
              <a:gd name="connsiteX123" fmla="*/ 1886961 w 1922272"/>
              <a:gd name="connsiteY123" fmla="*/ 1494543 h 2149264"/>
              <a:gd name="connsiteX124" fmla="*/ 1746979 w 1922272"/>
              <a:gd name="connsiteY124" fmla="*/ 1527958 h 2149264"/>
              <a:gd name="connsiteX125" fmla="*/ 1613318 w 1922272"/>
              <a:gd name="connsiteY125" fmla="*/ 1556858 h 2149264"/>
              <a:gd name="connsiteX126" fmla="*/ 1582613 w 1922272"/>
              <a:gd name="connsiteY126" fmla="*/ 1490028 h 2149264"/>
              <a:gd name="connsiteX127" fmla="*/ 1614221 w 1922272"/>
              <a:gd name="connsiteY127" fmla="*/ 1325661 h 2149264"/>
              <a:gd name="connsiteX128" fmla="*/ 1515782 w 1922272"/>
              <a:gd name="connsiteY128" fmla="*/ 1124268 h 2149264"/>
              <a:gd name="connsiteX129" fmla="*/ 1366769 w 1922272"/>
              <a:gd name="connsiteY129" fmla="*/ 949064 h 2149264"/>
              <a:gd name="connsiteX130" fmla="*/ 1304454 w 1922272"/>
              <a:gd name="connsiteY130" fmla="*/ 855140 h 2149264"/>
              <a:gd name="connsiteX131" fmla="*/ 1318001 w 1922272"/>
              <a:gd name="connsiteY131" fmla="*/ 805469 h 21492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1922272" h="2149264">
                <a:moveTo>
                  <a:pt x="1318001" y="805469"/>
                </a:moveTo>
                <a:cubicBezTo>
                  <a:pt x="1342385" y="794632"/>
                  <a:pt x="1392959" y="789213"/>
                  <a:pt x="1433599" y="772957"/>
                </a:cubicBezTo>
                <a:cubicBezTo>
                  <a:pt x="1474239" y="757605"/>
                  <a:pt x="1505848" y="731414"/>
                  <a:pt x="1479658" y="716061"/>
                </a:cubicBezTo>
                <a:cubicBezTo>
                  <a:pt x="1453468" y="700708"/>
                  <a:pt x="1368575" y="697096"/>
                  <a:pt x="1300842" y="691677"/>
                </a:cubicBezTo>
                <a:lnTo>
                  <a:pt x="1292714" y="690774"/>
                </a:lnTo>
                <a:cubicBezTo>
                  <a:pt x="1273748" y="643812"/>
                  <a:pt x="1253880" y="596851"/>
                  <a:pt x="1213240" y="555308"/>
                </a:cubicBezTo>
                <a:cubicBezTo>
                  <a:pt x="1192468" y="534536"/>
                  <a:pt x="1167181" y="515571"/>
                  <a:pt x="1137379" y="497508"/>
                </a:cubicBezTo>
                <a:cubicBezTo>
                  <a:pt x="1126541" y="491187"/>
                  <a:pt x="1112092" y="482156"/>
                  <a:pt x="1095836" y="473125"/>
                </a:cubicBezTo>
                <a:lnTo>
                  <a:pt x="1052486" y="446934"/>
                </a:lnTo>
                <a:cubicBezTo>
                  <a:pt x="996493" y="411713"/>
                  <a:pt x="939597" y="365654"/>
                  <a:pt x="939597" y="320499"/>
                </a:cubicBezTo>
                <a:cubicBezTo>
                  <a:pt x="939597" y="278053"/>
                  <a:pt x="970303" y="183226"/>
                  <a:pt x="922438" y="233800"/>
                </a:cubicBezTo>
                <a:cubicBezTo>
                  <a:pt x="912504" y="244637"/>
                  <a:pt x="903473" y="257281"/>
                  <a:pt x="896248" y="270828"/>
                </a:cubicBezTo>
                <a:cubicBezTo>
                  <a:pt x="888120" y="286180"/>
                  <a:pt x="884507" y="303340"/>
                  <a:pt x="884507" y="320499"/>
                </a:cubicBezTo>
                <a:cubicBezTo>
                  <a:pt x="884507" y="334046"/>
                  <a:pt x="886314" y="347592"/>
                  <a:pt x="891733" y="361139"/>
                </a:cubicBezTo>
                <a:cubicBezTo>
                  <a:pt x="879089" y="353011"/>
                  <a:pt x="867348" y="344883"/>
                  <a:pt x="857414" y="337658"/>
                </a:cubicBezTo>
                <a:cubicBezTo>
                  <a:pt x="833933" y="320499"/>
                  <a:pt x="816774" y="303340"/>
                  <a:pt x="804131" y="286180"/>
                </a:cubicBezTo>
                <a:cubicBezTo>
                  <a:pt x="791487" y="269021"/>
                  <a:pt x="782456" y="252766"/>
                  <a:pt x="776134" y="236509"/>
                </a:cubicBezTo>
                <a:cubicBezTo>
                  <a:pt x="769813" y="219350"/>
                  <a:pt x="766200" y="202191"/>
                  <a:pt x="765297" y="185032"/>
                </a:cubicBezTo>
                <a:cubicBezTo>
                  <a:pt x="764394" y="168776"/>
                  <a:pt x="766200" y="154326"/>
                  <a:pt x="770716" y="139877"/>
                </a:cubicBezTo>
                <a:cubicBezTo>
                  <a:pt x="774328" y="127233"/>
                  <a:pt x="780650" y="114589"/>
                  <a:pt x="787875" y="103752"/>
                </a:cubicBezTo>
                <a:cubicBezTo>
                  <a:pt x="796906" y="89302"/>
                  <a:pt x="807743" y="77562"/>
                  <a:pt x="816774" y="70337"/>
                </a:cubicBezTo>
                <a:cubicBezTo>
                  <a:pt x="829418" y="58597"/>
                  <a:pt x="837546" y="56790"/>
                  <a:pt x="845674" y="54081"/>
                </a:cubicBezTo>
                <a:cubicBezTo>
                  <a:pt x="860124" y="50468"/>
                  <a:pt x="869155" y="35116"/>
                  <a:pt x="865542" y="20666"/>
                </a:cubicBezTo>
                <a:cubicBezTo>
                  <a:pt x="861930" y="6216"/>
                  <a:pt x="846577" y="-2815"/>
                  <a:pt x="832127" y="797"/>
                </a:cubicBezTo>
                <a:cubicBezTo>
                  <a:pt x="817677" y="4410"/>
                  <a:pt x="802325" y="8022"/>
                  <a:pt x="779747" y="29697"/>
                </a:cubicBezTo>
                <a:cubicBezTo>
                  <a:pt x="768006" y="39631"/>
                  <a:pt x="754460" y="55887"/>
                  <a:pt x="742719" y="73949"/>
                </a:cubicBezTo>
                <a:cubicBezTo>
                  <a:pt x="732785" y="88399"/>
                  <a:pt x="724657" y="105558"/>
                  <a:pt x="719238" y="123620"/>
                </a:cubicBezTo>
                <a:cubicBezTo>
                  <a:pt x="712916" y="144392"/>
                  <a:pt x="710207" y="166067"/>
                  <a:pt x="712013" y="187741"/>
                </a:cubicBezTo>
                <a:cubicBezTo>
                  <a:pt x="712916" y="210319"/>
                  <a:pt x="718335" y="232897"/>
                  <a:pt x="726463" y="254572"/>
                </a:cubicBezTo>
                <a:cubicBezTo>
                  <a:pt x="734591" y="276246"/>
                  <a:pt x="745428" y="297921"/>
                  <a:pt x="762587" y="318693"/>
                </a:cubicBezTo>
                <a:cubicBezTo>
                  <a:pt x="778844" y="339464"/>
                  <a:pt x="799615" y="360236"/>
                  <a:pt x="826708" y="381007"/>
                </a:cubicBezTo>
                <a:cubicBezTo>
                  <a:pt x="885411" y="425260"/>
                  <a:pt x="955853" y="460481"/>
                  <a:pt x="1020877" y="494799"/>
                </a:cubicBezTo>
                <a:cubicBezTo>
                  <a:pt x="1053389" y="512861"/>
                  <a:pt x="1084095" y="529117"/>
                  <a:pt x="1110285" y="545373"/>
                </a:cubicBezTo>
                <a:cubicBezTo>
                  <a:pt x="1135573" y="561629"/>
                  <a:pt x="1158150" y="577885"/>
                  <a:pt x="1175309" y="595045"/>
                </a:cubicBezTo>
                <a:cubicBezTo>
                  <a:pt x="1201500" y="622138"/>
                  <a:pt x="1217756" y="653747"/>
                  <a:pt x="1232205" y="687162"/>
                </a:cubicBezTo>
                <a:lnTo>
                  <a:pt x="1204209" y="684452"/>
                </a:lnTo>
                <a:cubicBezTo>
                  <a:pt x="1169891" y="644716"/>
                  <a:pt x="1133766" y="606785"/>
                  <a:pt x="1090417" y="582401"/>
                </a:cubicBezTo>
                <a:cubicBezTo>
                  <a:pt x="1064227" y="567951"/>
                  <a:pt x="1036230" y="558920"/>
                  <a:pt x="1009137" y="553501"/>
                </a:cubicBezTo>
                <a:cubicBezTo>
                  <a:pt x="982947" y="548083"/>
                  <a:pt x="957660" y="545373"/>
                  <a:pt x="936888" y="544470"/>
                </a:cubicBezTo>
                <a:cubicBezTo>
                  <a:pt x="915213" y="543567"/>
                  <a:pt x="898054" y="542664"/>
                  <a:pt x="879089" y="543567"/>
                </a:cubicBezTo>
                <a:cubicBezTo>
                  <a:pt x="860124" y="544470"/>
                  <a:pt x="841158" y="547179"/>
                  <a:pt x="817677" y="552598"/>
                </a:cubicBezTo>
                <a:cubicBezTo>
                  <a:pt x="788778" y="559823"/>
                  <a:pt x="750847" y="570660"/>
                  <a:pt x="713820" y="582401"/>
                </a:cubicBezTo>
                <a:cubicBezTo>
                  <a:pt x="694854" y="587819"/>
                  <a:pt x="676792" y="593238"/>
                  <a:pt x="657827" y="599560"/>
                </a:cubicBezTo>
                <a:cubicBezTo>
                  <a:pt x="574740" y="623041"/>
                  <a:pt x="536810" y="626653"/>
                  <a:pt x="467270" y="551695"/>
                </a:cubicBezTo>
                <a:cubicBezTo>
                  <a:pt x="456433" y="539955"/>
                  <a:pt x="449208" y="526408"/>
                  <a:pt x="444693" y="511055"/>
                </a:cubicBezTo>
                <a:cubicBezTo>
                  <a:pt x="440177" y="494799"/>
                  <a:pt x="439274" y="476737"/>
                  <a:pt x="441080" y="455965"/>
                </a:cubicBezTo>
                <a:cubicBezTo>
                  <a:pt x="442886" y="434291"/>
                  <a:pt x="448305" y="409907"/>
                  <a:pt x="454627" y="384620"/>
                </a:cubicBezTo>
                <a:cubicBezTo>
                  <a:pt x="461852" y="358429"/>
                  <a:pt x="469980" y="330433"/>
                  <a:pt x="479011" y="302437"/>
                </a:cubicBezTo>
                <a:cubicBezTo>
                  <a:pt x="483526" y="287987"/>
                  <a:pt x="475398" y="272634"/>
                  <a:pt x="460948" y="268118"/>
                </a:cubicBezTo>
                <a:cubicBezTo>
                  <a:pt x="446499" y="263603"/>
                  <a:pt x="431146" y="271731"/>
                  <a:pt x="426630" y="286180"/>
                </a:cubicBezTo>
                <a:cubicBezTo>
                  <a:pt x="417599" y="314177"/>
                  <a:pt x="409471" y="342173"/>
                  <a:pt x="402246" y="370170"/>
                </a:cubicBezTo>
                <a:cubicBezTo>
                  <a:pt x="395021" y="398166"/>
                  <a:pt x="389603" y="425260"/>
                  <a:pt x="386893" y="450547"/>
                </a:cubicBezTo>
                <a:cubicBezTo>
                  <a:pt x="384184" y="477640"/>
                  <a:pt x="385990" y="502024"/>
                  <a:pt x="391409" y="524602"/>
                </a:cubicBezTo>
                <a:cubicBezTo>
                  <a:pt x="397731" y="548083"/>
                  <a:pt x="409471" y="569757"/>
                  <a:pt x="426630" y="588723"/>
                </a:cubicBezTo>
                <a:cubicBezTo>
                  <a:pt x="441983" y="604979"/>
                  <a:pt x="460948" y="618525"/>
                  <a:pt x="482623" y="632072"/>
                </a:cubicBezTo>
                <a:cubicBezTo>
                  <a:pt x="462755" y="632975"/>
                  <a:pt x="442886" y="632975"/>
                  <a:pt x="422115" y="632072"/>
                </a:cubicBezTo>
                <a:cubicBezTo>
                  <a:pt x="395021" y="630266"/>
                  <a:pt x="367928" y="624847"/>
                  <a:pt x="342641" y="615816"/>
                </a:cubicBezTo>
                <a:cubicBezTo>
                  <a:pt x="317354" y="606785"/>
                  <a:pt x="292970" y="593238"/>
                  <a:pt x="270392" y="574273"/>
                </a:cubicBezTo>
                <a:cubicBezTo>
                  <a:pt x="249620" y="556211"/>
                  <a:pt x="230655" y="534536"/>
                  <a:pt x="213496" y="507443"/>
                </a:cubicBezTo>
                <a:cubicBezTo>
                  <a:pt x="180081" y="451450"/>
                  <a:pt x="152987" y="372879"/>
                  <a:pt x="134022" y="292502"/>
                </a:cubicBezTo>
                <a:cubicBezTo>
                  <a:pt x="129507" y="273537"/>
                  <a:pt x="122282" y="252766"/>
                  <a:pt x="96092" y="260893"/>
                </a:cubicBezTo>
                <a:cubicBezTo>
                  <a:pt x="81642" y="265409"/>
                  <a:pt x="73514" y="279859"/>
                  <a:pt x="77126" y="294308"/>
                </a:cubicBezTo>
                <a:cubicBezTo>
                  <a:pt x="101510" y="381910"/>
                  <a:pt x="126797" y="469512"/>
                  <a:pt x="165631" y="535439"/>
                </a:cubicBezTo>
                <a:cubicBezTo>
                  <a:pt x="185500" y="567951"/>
                  <a:pt x="208077" y="595045"/>
                  <a:pt x="233365" y="616719"/>
                </a:cubicBezTo>
                <a:cubicBezTo>
                  <a:pt x="260458" y="639297"/>
                  <a:pt x="290260" y="656456"/>
                  <a:pt x="322773" y="668197"/>
                </a:cubicBezTo>
                <a:cubicBezTo>
                  <a:pt x="353478" y="679034"/>
                  <a:pt x="385087" y="685356"/>
                  <a:pt x="416696" y="687162"/>
                </a:cubicBezTo>
                <a:cubicBezTo>
                  <a:pt x="447402" y="688968"/>
                  <a:pt x="478107" y="688065"/>
                  <a:pt x="507007" y="686259"/>
                </a:cubicBezTo>
                <a:cubicBezTo>
                  <a:pt x="535907" y="684452"/>
                  <a:pt x="563000" y="679034"/>
                  <a:pt x="590093" y="673615"/>
                </a:cubicBezTo>
                <a:cubicBezTo>
                  <a:pt x="616284" y="668197"/>
                  <a:pt x="643377" y="660972"/>
                  <a:pt x="671373" y="652844"/>
                </a:cubicBezTo>
                <a:lnTo>
                  <a:pt x="728269" y="635685"/>
                </a:lnTo>
                <a:cubicBezTo>
                  <a:pt x="764394" y="624847"/>
                  <a:pt x="799615" y="614010"/>
                  <a:pt x="828515" y="606785"/>
                </a:cubicBezTo>
                <a:cubicBezTo>
                  <a:pt x="848383" y="602269"/>
                  <a:pt x="865542" y="599560"/>
                  <a:pt x="880895" y="598657"/>
                </a:cubicBezTo>
                <a:cubicBezTo>
                  <a:pt x="896248" y="597754"/>
                  <a:pt x="912504" y="598657"/>
                  <a:pt x="932373" y="599560"/>
                </a:cubicBezTo>
                <a:cubicBezTo>
                  <a:pt x="952241" y="600463"/>
                  <a:pt x="974819" y="603172"/>
                  <a:pt x="997396" y="607688"/>
                </a:cubicBezTo>
                <a:cubicBezTo>
                  <a:pt x="1019974" y="612204"/>
                  <a:pt x="1042552" y="619428"/>
                  <a:pt x="1063324" y="630266"/>
                </a:cubicBezTo>
                <a:cubicBezTo>
                  <a:pt x="1084095" y="642006"/>
                  <a:pt x="1103061" y="658262"/>
                  <a:pt x="1122026" y="677228"/>
                </a:cubicBezTo>
                <a:cubicBezTo>
                  <a:pt x="1090417" y="674518"/>
                  <a:pt x="1067839" y="674518"/>
                  <a:pt x="1059711" y="681743"/>
                </a:cubicBezTo>
                <a:cubicBezTo>
                  <a:pt x="1050680" y="689871"/>
                  <a:pt x="1061517" y="707030"/>
                  <a:pt x="1050680" y="717868"/>
                </a:cubicBezTo>
                <a:cubicBezTo>
                  <a:pt x="1039843" y="728705"/>
                  <a:pt x="1007331" y="733220"/>
                  <a:pt x="973013" y="736833"/>
                </a:cubicBezTo>
                <a:cubicBezTo>
                  <a:pt x="938694" y="740445"/>
                  <a:pt x="902570" y="743155"/>
                  <a:pt x="907988" y="753992"/>
                </a:cubicBezTo>
                <a:cubicBezTo>
                  <a:pt x="913407" y="764829"/>
                  <a:pt x="958563" y="782892"/>
                  <a:pt x="1002815" y="791923"/>
                </a:cubicBezTo>
                <a:cubicBezTo>
                  <a:pt x="1047067" y="800051"/>
                  <a:pt x="1088611" y="796438"/>
                  <a:pt x="1130154" y="828950"/>
                </a:cubicBezTo>
                <a:cubicBezTo>
                  <a:pt x="1171697" y="861462"/>
                  <a:pt x="1213240" y="928292"/>
                  <a:pt x="1249365" y="1002348"/>
                </a:cubicBezTo>
                <a:cubicBezTo>
                  <a:pt x="1286392" y="1076403"/>
                  <a:pt x="1317098" y="1156779"/>
                  <a:pt x="1321614" y="1219094"/>
                </a:cubicBezTo>
                <a:cubicBezTo>
                  <a:pt x="1326129" y="1281409"/>
                  <a:pt x="1302648" y="1325661"/>
                  <a:pt x="1257493" y="1338305"/>
                </a:cubicBezTo>
                <a:cubicBezTo>
                  <a:pt x="1212337" y="1350046"/>
                  <a:pt x="1144604" y="1330177"/>
                  <a:pt x="1078676" y="1299471"/>
                </a:cubicBezTo>
                <a:cubicBezTo>
                  <a:pt x="1012749" y="1268765"/>
                  <a:pt x="948628" y="1227222"/>
                  <a:pt x="895345" y="1200129"/>
                </a:cubicBezTo>
                <a:cubicBezTo>
                  <a:pt x="842061" y="1173036"/>
                  <a:pt x="800518" y="1160392"/>
                  <a:pt x="764394" y="1161295"/>
                </a:cubicBezTo>
                <a:cubicBezTo>
                  <a:pt x="728269" y="1162198"/>
                  <a:pt x="698467" y="1176648"/>
                  <a:pt x="674083" y="1190195"/>
                </a:cubicBezTo>
                <a:cubicBezTo>
                  <a:pt x="649699" y="1204644"/>
                  <a:pt x="630733" y="1219094"/>
                  <a:pt x="609059" y="1219997"/>
                </a:cubicBezTo>
                <a:cubicBezTo>
                  <a:pt x="587384" y="1220900"/>
                  <a:pt x="563000" y="1210063"/>
                  <a:pt x="539519" y="1181164"/>
                </a:cubicBezTo>
                <a:cubicBezTo>
                  <a:pt x="516038" y="1152264"/>
                  <a:pt x="492557" y="1106205"/>
                  <a:pt x="488945" y="1108915"/>
                </a:cubicBezTo>
                <a:cubicBezTo>
                  <a:pt x="484429" y="1110721"/>
                  <a:pt x="498879" y="1161295"/>
                  <a:pt x="516038" y="1201935"/>
                </a:cubicBezTo>
                <a:cubicBezTo>
                  <a:pt x="533197" y="1242575"/>
                  <a:pt x="553969" y="1272378"/>
                  <a:pt x="546744" y="1318437"/>
                </a:cubicBezTo>
                <a:cubicBezTo>
                  <a:pt x="540422" y="1365398"/>
                  <a:pt x="507007" y="1427713"/>
                  <a:pt x="474495" y="1483706"/>
                </a:cubicBezTo>
                <a:cubicBezTo>
                  <a:pt x="441080" y="1539699"/>
                  <a:pt x="408568" y="1588467"/>
                  <a:pt x="375153" y="1619173"/>
                </a:cubicBezTo>
                <a:cubicBezTo>
                  <a:pt x="342641" y="1649878"/>
                  <a:pt x="309226" y="1662522"/>
                  <a:pt x="282133" y="1673359"/>
                </a:cubicBezTo>
                <a:cubicBezTo>
                  <a:pt x="255039" y="1684197"/>
                  <a:pt x="233365" y="1692325"/>
                  <a:pt x="233365" y="1706774"/>
                </a:cubicBezTo>
                <a:cubicBezTo>
                  <a:pt x="233365" y="1721224"/>
                  <a:pt x="255039" y="1741093"/>
                  <a:pt x="240589" y="1773604"/>
                </a:cubicBezTo>
                <a:cubicBezTo>
                  <a:pt x="226140" y="1806117"/>
                  <a:pt x="175565" y="1850369"/>
                  <a:pt x="134022" y="1888299"/>
                </a:cubicBezTo>
                <a:cubicBezTo>
                  <a:pt x="91576" y="1927133"/>
                  <a:pt x="57258" y="1960548"/>
                  <a:pt x="33777" y="1984030"/>
                </a:cubicBezTo>
                <a:cubicBezTo>
                  <a:pt x="10296" y="2007510"/>
                  <a:pt x="-2347" y="2021960"/>
                  <a:pt x="362" y="2048150"/>
                </a:cubicBezTo>
                <a:cubicBezTo>
                  <a:pt x="3071" y="2074341"/>
                  <a:pt x="22036" y="2111368"/>
                  <a:pt x="37389" y="2131237"/>
                </a:cubicBezTo>
                <a:cubicBezTo>
                  <a:pt x="52742" y="2151105"/>
                  <a:pt x="64483" y="2153814"/>
                  <a:pt x="66289" y="2142977"/>
                </a:cubicBezTo>
                <a:cubicBezTo>
                  <a:pt x="68095" y="2131237"/>
                  <a:pt x="60870" y="2105046"/>
                  <a:pt x="80739" y="2062600"/>
                </a:cubicBezTo>
                <a:cubicBezTo>
                  <a:pt x="99704" y="2019251"/>
                  <a:pt x="145763" y="1958742"/>
                  <a:pt x="193627" y="1901846"/>
                </a:cubicBezTo>
                <a:cubicBezTo>
                  <a:pt x="240589" y="1844950"/>
                  <a:pt x="289357" y="1789861"/>
                  <a:pt x="361606" y="1757348"/>
                </a:cubicBezTo>
                <a:cubicBezTo>
                  <a:pt x="432952" y="1723933"/>
                  <a:pt x="527779" y="1713096"/>
                  <a:pt x="587384" y="1702259"/>
                </a:cubicBezTo>
                <a:cubicBezTo>
                  <a:pt x="646989" y="1692325"/>
                  <a:pt x="671373" y="1683293"/>
                  <a:pt x="690339" y="1662522"/>
                </a:cubicBezTo>
                <a:cubicBezTo>
                  <a:pt x="709304" y="1640847"/>
                  <a:pt x="721947" y="1606529"/>
                  <a:pt x="740010" y="1584854"/>
                </a:cubicBezTo>
                <a:cubicBezTo>
                  <a:pt x="758975" y="1562277"/>
                  <a:pt x="783359" y="1552342"/>
                  <a:pt x="830321" y="1571308"/>
                </a:cubicBezTo>
                <a:cubicBezTo>
                  <a:pt x="877283" y="1590273"/>
                  <a:pt x="947725" y="1637235"/>
                  <a:pt x="1027199" y="1664328"/>
                </a:cubicBezTo>
                <a:cubicBezTo>
                  <a:pt x="1106673" y="1690518"/>
                  <a:pt x="1195178" y="1696840"/>
                  <a:pt x="1267427" y="1704065"/>
                </a:cubicBezTo>
                <a:cubicBezTo>
                  <a:pt x="1339676" y="1712193"/>
                  <a:pt x="1395668" y="1722127"/>
                  <a:pt x="1464305" y="1709484"/>
                </a:cubicBezTo>
                <a:cubicBezTo>
                  <a:pt x="1532038" y="1696840"/>
                  <a:pt x="1612415" y="1660716"/>
                  <a:pt x="1667505" y="1633622"/>
                </a:cubicBezTo>
                <a:cubicBezTo>
                  <a:pt x="1722595" y="1606529"/>
                  <a:pt x="1753301" y="1590273"/>
                  <a:pt x="1781297" y="1581242"/>
                </a:cubicBezTo>
                <a:cubicBezTo>
                  <a:pt x="1809294" y="1572211"/>
                  <a:pt x="1834581" y="1572211"/>
                  <a:pt x="1843612" y="1603820"/>
                </a:cubicBezTo>
                <a:cubicBezTo>
                  <a:pt x="1852643" y="1635428"/>
                  <a:pt x="1843612" y="1698646"/>
                  <a:pt x="1827356" y="1757348"/>
                </a:cubicBezTo>
                <a:cubicBezTo>
                  <a:pt x="1811100" y="1816051"/>
                  <a:pt x="1786716" y="1870237"/>
                  <a:pt x="1774072" y="1921715"/>
                </a:cubicBezTo>
                <a:cubicBezTo>
                  <a:pt x="1762332" y="1973192"/>
                  <a:pt x="1762332" y="2021960"/>
                  <a:pt x="1774975" y="2020154"/>
                </a:cubicBezTo>
                <a:cubicBezTo>
                  <a:pt x="1788522" y="2019251"/>
                  <a:pt x="1815615" y="1966870"/>
                  <a:pt x="1839999" y="1908168"/>
                </a:cubicBezTo>
                <a:cubicBezTo>
                  <a:pt x="1863480" y="1849466"/>
                  <a:pt x="1883348" y="1783539"/>
                  <a:pt x="1897798" y="1722127"/>
                </a:cubicBezTo>
                <a:cubicBezTo>
                  <a:pt x="1912248" y="1660716"/>
                  <a:pt x="1921279" y="1602917"/>
                  <a:pt x="1922182" y="1562277"/>
                </a:cubicBezTo>
                <a:cubicBezTo>
                  <a:pt x="1923085" y="1521637"/>
                  <a:pt x="1917667" y="1497253"/>
                  <a:pt x="1886961" y="1494543"/>
                </a:cubicBezTo>
                <a:cubicBezTo>
                  <a:pt x="1856255" y="1491834"/>
                  <a:pt x="1800262" y="1510799"/>
                  <a:pt x="1746979" y="1527958"/>
                </a:cubicBezTo>
                <a:cubicBezTo>
                  <a:pt x="1693695" y="1545117"/>
                  <a:pt x="1644024" y="1560470"/>
                  <a:pt x="1613318" y="1556858"/>
                </a:cubicBezTo>
                <a:cubicBezTo>
                  <a:pt x="1583516" y="1553246"/>
                  <a:pt x="1573581" y="1529765"/>
                  <a:pt x="1582613" y="1490028"/>
                </a:cubicBezTo>
                <a:cubicBezTo>
                  <a:pt x="1591644" y="1449388"/>
                  <a:pt x="1620543" y="1389782"/>
                  <a:pt x="1614221" y="1325661"/>
                </a:cubicBezTo>
                <a:cubicBezTo>
                  <a:pt x="1607900" y="1260637"/>
                  <a:pt x="1566356" y="1191098"/>
                  <a:pt x="1515782" y="1124268"/>
                </a:cubicBezTo>
                <a:cubicBezTo>
                  <a:pt x="1464305" y="1057437"/>
                  <a:pt x="1404700" y="994219"/>
                  <a:pt x="1366769" y="949064"/>
                </a:cubicBezTo>
                <a:cubicBezTo>
                  <a:pt x="1328838" y="903908"/>
                  <a:pt x="1312582" y="876815"/>
                  <a:pt x="1304454" y="855140"/>
                </a:cubicBezTo>
                <a:cubicBezTo>
                  <a:pt x="1295423" y="832563"/>
                  <a:pt x="1293617" y="816307"/>
                  <a:pt x="1318001" y="805469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 w="9031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>
              <a:latin typeface="+mj-ea"/>
              <a:ea typeface="+mj-ea"/>
            </a:endParaRPr>
          </a:p>
        </p:txBody>
      </p:sp>
      <p:pic>
        <p:nvPicPr>
          <p:cNvPr id="18" name="LOGO">
            <a:extLst>
              <a:ext uri="{FF2B5EF4-FFF2-40B4-BE49-F238E27FC236}">
                <a16:creationId xmlns:a16="http://schemas.microsoft.com/office/drawing/2014/main" id="{0737FB0B-E26F-4054-9095-0EA72410E1E5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0167099" y="634870"/>
            <a:ext cx="1371600" cy="182880"/>
          </a:xfrm>
          <a:custGeom>
            <a:avLst/>
            <a:gdLst>
              <a:gd name="connsiteX0" fmla="*/ -78 w 1371600"/>
              <a:gd name="connsiteY0" fmla="*/ -10 h 182880"/>
              <a:gd name="connsiteX1" fmla="*/ 1371522 w 1371600"/>
              <a:gd name="connsiteY1" fmla="*/ -10 h 182880"/>
              <a:gd name="connsiteX2" fmla="*/ 1371522 w 1371600"/>
              <a:gd name="connsiteY2" fmla="*/ 182870 h 182880"/>
              <a:gd name="connsiteX3" fmla="*/ -78 w 1371600"/>
              <a:gd name="connsiteY3" fmla="*/ 182870 h 1828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71600" h="182880">
                <a:moveTo>
                  <a:pt x="-78" y="-10"/>
                </a:moveTo>
                <a:lnTo>
                  <a:pt x="1371522" y="-10"/>
                </a:lnTo>
                <a:lnTo>
                  <a:pt x="1371522" y="182870"/>
                </a:lnTo>
                <a:lnTo>
                  <a:pt x="-78" y="182870"/>
                </a:lnTo>
                <a:close/>
              </a:path>
            </a:pathLst>
          </a:custGeom>
        </p:spPr>
      </p:pic>
      <p:sp>
        <p:nvSpPr>
          <p:cNvPr id="153" name="矩形 152">
            <a:extLst>
              <a:ext uri="{FF2B5EF4-FFF2-40B4-BE49-F238E27FC236}">
                <a16:creationId xmlns:a16="http://schemas.microsoft.com/office/drawing/2014/main" id="{19FFA11C-3720-4049-B5E2-60DBCCAA48C5}"/>
              </a:ext>
            </a:extLst>
          </p:cNvPr>
          <p:cNvSpPr/>
          <p:nvPr/>
        </p:nvSpPr>
        <p:spPr>
          <a:xfrm flipH="1">
            <a:off x="0" y="1491700"/>
            <a:ext cx="12192000" cy="4601255"/>
          </a:xfrm>
          <a:prstGeom prst="rect">
            <a:avLst/>
          </a:prstGeom>
          <a:gradFill>
            <a:gsLst>
              <a:gs pos="0">
                <a:schemeClr val="bg1"/>
              </a:gs>
              <a:gs pos="100000">
                <a:schemeClr val="bg1">
                  <a:lumMod val="95000"/>
                </a:schemeClr>
              </a:gs>
            </a:gsLst>
            <a:lin ang="5400000" scaled="0"/>
          </a:gradFill>
          <a:ln w="38100">
            <a:noFill/>
          </a:ln>
          <a:effectLst>
            <a:innerShdw blurRad="127000" dist="63500" dir="16200000">
              <a:prstClr val="black">
                <a:alpha val="33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43" name="任意多边形: 形状 242">
            <a:extLst>
              <a:ext uri="{FF2B5EF4-FFF2-40B4-BE49-F238E27FC236}">
                <a16:creationId xmlns:a16="http://schemas.microsoft.com/office/drawing/2014/main" id="{5CBDA336-4BD3-408F-BFA2-24F26FB591AD}"/>
              </a:ext>
            </a:extLst>
          </p:cNvPr>
          <p:cNvSpPr/>
          <p:nvPr/>
        </p:nvSpPr>
        <p:spPr>
          <a:xfrm rot="1800000">
            <a:off x="9472004" y="1993668"/>
            <a:ext cx="2253351" cy="2016542"/>
          </a:xfrm>
          <a:custGeom>
            <a:avLst/>
            <a:gdLst>
              <a:gd name="connsiteX0" fmla="*/ 386458 w 1299044"/>
              <a:gd name="connsiteY0" fmla="*/ 1070231 h 1162525"/>
              <a:gd name="connsiteX1" fmla="*/ 386536 w 1299044"/>
              <a:gd name="connsiteY1" fmla="*/ 1070290 h 1162525"/>
              <a:gd name="connsiteX2" fmla="*/ 362417 w 1299044"/>
              <a:gd name="connsiteY2" fmla="*/ 1109757 h 1162525"/>
              <a:gd name="connsiteX3" fmla="*/ 361890 w 1299044"/>
              <a:gd name="connsiteY3" fmla="*/ 1109307 h 1162525"/>
              <a:gd name="connsiteX4" fmla="*/ 307403 w 1299044"/>
              <a:gd name="connsiteY4" fmla="*/ 1012595 h 1162525"/>
              <a:gd name="connsiteX5" fmla="*/ 287137 w 1299044"/>
              <a:gd name="connsiteY5" fmla="*/ 1045441 h 1162525"/>
              <a:gd name="connsiteX6" fmla="*/ 361890 w 1299044"/>
              <a:gd name="connsiteY6" fmla="*/ 1109307 h 1162525"/>
              <a:gd name="connsiteX7" fmla="*/ 344146 w 1299044"/>
              <a:gd name="connsiteY7" fmla="*/ 1137530 h 1162525"/>
              <a:gd name="connsiteX8" fmla="*/ 282021 w 1299044"/>
              <a:gd name="connsiteY8" fmla="*/ 1158725 h 1162525"/>
              <a:gd name="connsiteX9" fmla="*/ 275444 w 1299044"/>
              <a:gd name="connsiteY9" fmla="*/ 1155071 h 1162525"/>
              <a:gd name="connsiteX10" fmla="*/ 260095 w 1299044"/>
              <a:gd name="connsiteY10" fmla="*/ 1087831 h 1162525"/>
              <a:gd name="connsiteX11" fmla="*/ 308332 w 1299044"/>
              <a:gd name="connsiteY11" fmla="*/ 1011090 h 1162525"/>
              <a:gd name="connsiteX12" fmla="*/ 308344 w 1299044"/>
              <a:gd name="connsiteY12" fmla="*/ 1011099 h 1162525"/>
              <a:gd name="connsiteX13" fmla="*/ 307403 w 1299044"/>
              <a:gd name="connsiteY13" fmla="*/ 1012595 h 1162525"/>
              <a:gd name="connsiteX14" fmla="*/ 1012163 w 1299044"/>
              <a:gd name="connsiteY14" fmla="*/ 928501 h 1162525"/>
              <a:gd name="connsiteX15" fmla="*/ 1039206 w 1299044"/>
              <a:gd name="connsiteY15" fmla="*/ 971623 h 1162525"/>
              <a:gd name="connsiteX16" fmla="*/ 1023127 w 1299044"/>
              <a:gd name="connsiteY16" fmla="*/ 1038132 h 1162525"/>
              <a:gd name="connsiteX17" fmla="*/ 1016549 w 1299044"/>
              <a:gd name="connsiteY17" fmla="*/ 1041786 h 1162525"/>
              <a:gd name="connsiteX18" fmla="*/ 954425 w 1299044"/>
              <a:gd name="connsiteY18" fmla="*/ 1020591 h 1162525"/>
              <a:gd name="connsiteX19" fmla="*/ 936884 w 1299044"/>
              <a:gd name="connsiteY19" fmla="*/ 992818 h 1162525"/>
              <a:gd name="connsiteX20" fmla="*/ 1012163 w 1299044"/>
              <a:gd name="connsiteY20" fmla="*/ 928501 h 1162525"/>
              <a:gd name="connsiteX21" fmla="*/ 486308 w 1299044"/>
              <a:gd name="connsiteY21" fmla="*/ 911419 h 1162525"/>
              <a:gd name="connsiteX22" fmla="*/ 486666 w 1299044"/>
              <a:gd name="connsiteY22" fmla="*/ 911690 h 1162525"/>
              <a:gd name="connsiteX23" fmla="*/ 462547 w 1299044"/>
              <a:gd name="connsiteY23" fmla="*/ 951158 h 1162525"/>
              <a:gd name="connsiteX24" fmla="*/ 461751 w 1299044"/>
              <a:gd name="connsiteY24" fmla="*/ 950477 h 1162525"/>
              <a:gd name="connsiteX25" fmla="*/ 990238 w 1299044"/>
              <a:gd name="connsiteY25" fmla="*/ 894880 h 1162525"/>
              <a:gd name="connsiteX26" fmla="*/ 993161 w 1299044"/>
              <a:gd name="connsiteY26" fmla="*/ 899997 h 1162525"/>
              <a:gd name="connsiteX27" fmla="*/ 990037 w 1299044"/>
              <a:gd name="connsiteY27" fmla="*/ 895032 h 1162525"/>
              <a:gd name="connsiteX28" fmla="*/ 827253 w 1299044"/>
              <a:gd name="connsiteY28" fmla="*/ 819601 h 1162525"/>
              <a:gd name="connsiteX29" fmla="*/ 836313 w 1299044"/>
              <a:gd name="connsiteY29" fmla="*/ 833972 h 1162525"/>
              <a:gd name="connsiteX30" fmla="*/ 836024 w 1299044"/>
              <a:gd name="connsiteY30" fmla="*/ 834218 h 1162525"/>
              <a:gd name="connsiteX31" fmla="*/ 911304 w 1299044"/>
              <a:gd name="connsiteY31" fmla="*/ 769901 h 1162525"/>
              <a:gd name="connsiteX32" fmla="*/ 990037 w 1299044"/>
              <a:gd name="connsiteY32" fmla="*/ 895032 h 1162525"/>
              <a:gd name="connsiteX33" fmla="*/ 912034 w 1299044"/>
              <a:gd name="connsiteY33" fmla="*/ 954081 h 1162525"/>
              <a:gd name="connsiteX34" fmla="*/ 836313 w 1299044"/>
              <a:gd name="connsiteY34" fmla="*/ 833972 h 1162525"/>
              <a:gd name="connsiteX35" fmla="*/ 586159 w 1299044"/>
              <a:gd name="connsiteY35" fmla="*/ 752604 h 1162525"/>
              <a:gd name="connsiteX36" fmla="*/ 586795 w 1299044"/>
              <a:gd name="connsiteY36" fmla="*/ 753092 h 1162525"/>
              <a:gd name="connsiteX37" fmla="*/ 562677 w 1299044"/>
              <a:gd name="connsiteY37" fmla="*/ 791828 h 1162525"/>
              <a:gd name="connsiteX38" fmla="*/ 561910 w 1299044"/>
              <a:gd name="connsiteY38" fmla="*/ 791172 h 1162525"/>
              <a:gd name="connsiteX39" fmla="*/ 811174 w 1299044"/>
              <a:gd name="connsiteY39" fmla="*/ 610571 h 1162525"/>
              <a:gd name="connsiteX40" fmla="*/ 890108 w 1299044"/>
              <a:gd name="connsiteY40" fmla="*/ 735550 h 1162525"/>
              <a:gd name="connsiteX41" fmla="*/ 811174 w 1299044"/>
              <a:gd name="connsiteY41" fmla="*/ 794751 h 1162525"/>
              <a:gd name="connsiteX42" fmla="*/ 735894 w 1299044"/>
              <a:gd name="connsiteY42" fmla="*/ 674887 h 1162525"/>
              <a:gd name="connsiteX43" fmla="*/ 811174 w 1299044"/>
              <a:gd name="connsiteY43" fmla="*/ 610571 h 1162525"/>
              <a:gd name="connsiteX44" fmla="*/ 683270 w 1299044"/>
              <a:gd name="connsiteY44" fmla="*/ 598146 h 1162525"/>
              <a:gd name="connsiteX45" fmla="*/ 662806 w 1299044"/>
              <a:gd name="connsiteY45" fmla="*/ 632498 h 1162525"/>
              <a:gd name="connsiteX46" fmla="*/ 662068 w 1299044"/>
              <a:gd name="connsiteY46" fmla="*/ 631868 h 1162525"/>
              <a:gd name="connsiteX47" fmla="*/ 1161262 w 1299044"/>
              <a:gd name="connsiteY47" fmla="*/ 511173 h 1162525"/>
              <a:gd name="connsiteX48" fmla="*/ 1161470 w 1299044"/>
              <a:gd name="connsiteY48" fmla="*/ 511366 h 1162525"/>
              <a:gd name="connsiteX49" fmla="*/ 1159801 w 1299044"/>
              <a:gd name="connsiteY49" fmla="*/ 514096 h 1162525"/>
              <a:gd name="connsiteX50" fmla="*/ 65045 w 1299044"/>
              <a:gd name="connsiteY50" fmla="*/ 462849 h 1162525"/>
              <a:gd name="connsiteX51" fmla="*/ 78839 w 1299044"/>
              <a:gd name="connsiteY51" fmla="*/ 484861 h 1162525"/>
              <a:gd name="connsiteX52" fmla="*/ 64953 w 1299044"/>
              <a:gd name="connsiteY52" fmla="*/ 462934 h 1162525"/>
              <a:gd name="connsiteX53" fmla="*/ 1198536 w 1299044"/>
              <a:gd name="connsiteY53" fmla="*/ 438086 h 1162525"/>
              <a:gd name="connsiteX54" fmla="*/ 1289165 w 1299044"/>
              <a:gd name="connsiteY54" fmla="*/ 471706 h 1162525"/>
              <a:gd name="connsiteX55" fmla="*/ 1255545 w 1299044"/>
              <a:gd name="connsiteY55" fmla="*/ 546255 h 1162525"/>
              <a:gd name="connsiteX56" fmla="*/ 1192690 w 1299044"/>
              <a:gd name="connsiteY56" fmla="*/ 645653 h 1162525"/>
              <a:gd name="connsiteX57" fmla="*/ 1161993 w 1299044"/>
              <a:gd name="connsiteY57" fmla="*/ 667580 h 1162525"/>
              <a:gd name="connsiteX58" fmla="*/ 1125449 w 1299044"/>
              <a:gd name="connsiteY58" fmla="*/ 661002 h 1162525"/>
              <a:gd name="connsiteX59" fmla="*/ 1122526 w 1299044"/>
              <a:gd name="connsiteY59" fmla="*/ 659540 h 1162525"/>
              <a:gd name="connsiteX60" fmla="*/ 1111562 w 1299044"/>
              <a:gd name="connsiteY60" fmla="*/ 590838 h 1162525"/>
              <a:gd name="connsiteX61" fmla="*/ 1137874 w 1299044"/>
              <a:gd name="connsiteY61" fmla="*/ 549178 h 1162525"/>
              <a:gd name="connsiteX62" fmla="*/ 1213885 w 1299044"/>
              <a:gd name="connsiteY62" fmla="*/ 612033 h 1162525"/>
              <a:gd name="connsiteX63" fmla="*/ 1234350 w 1299044"/>
              <a:gd name="connsiteY63" fmla="*/ 579144 h 1162525"/>
              <a:gd name="connsiteX64" fmla="*/ 1161470 w 1299044"/>
              <a:gd name="connsiteY64" fmla="*/ 511366 h 1162525"/>
              <a:gd name="connsiteX65" fmla="*/ 1175880 w 1299044"/>
              <a:gd name="connsiteY65" fmla="*/ 487786 h 1162525"/>
              <a:gd name="connsiteX66" fmla="*/ 1198536 w 1299044"/>
              <a:gd name="connsiteY66" fmla="*/ 438086 h 1162525"/>
              <a:gd name="connsiteX67" fmla="*/ 786725 w 1299044"/>
              <a:gd name="connsiteY67" fmla="*/ 434182 h 1162525"/>
              <a:gd name="connsiteX68" fmla="*/ 787054 w 1299044"/>
              <a:gd name="connsiteY68" fmla="*/ 434431 h 1162525"/>
              <a:gd name="connsiteX69" fmla="*/ 763521 w 1299044"/>
              <a:gd name="connsiteY69" fmla="*/ 471115 h 1162525"/>
              <a:gd name="connsiteX70" fmla="*/ 161333 w 1299044"/>
              <a:gd name="connsiteY70" fmla="*/ 432317 h 1162525"/>
              <a:gd name="connsiteX71" fmla="*/ 187740 w 1299044"/>
              <a:gd name="connsiteY71" fmla="*/ 474629 h 1162525"/>
              <a:gd name="connsiteX72" fmla="*/ 176776 w 1299044"/>
              <a:gd name="connsiteY72" fmla="*/ 543331 h 1162525"/>
              <a:gd name="connsiteX73" fmla="*/ 173853 w 1299044"/>
              <a:gd name="connsiteY73" fmla="*/ 544793 h 1162525"/>
              <a:gd name="connsiteX74" fmla="*/ 137310 w 1299044"/>
              <a:gd name="connsiteY74" fmla="*/ 551371 h 1162525"/>
              <a:gd name="connsiteX75" fmla="*/ 106612 w 1299044"/>
              <a:gd name="connsiteY75" fmla="*/ 529444 h 1162525"/>
              <a:gd name="connsiteX76" fmla="*/ 85418 w 1299044"/>
              <a:gd name="connsiteY76" fmla="*/ 495093 h 1162525"/>
              <a:gd name="connsiteX77" fmla="*/ 689980 w 1299044"/>
              <a:gd name="connsiteY77" fmla="*/ 404166 h 1162525"/>
              <a:gd name="connsiteX78" fmla="*/ 686996 w 1299044"/>
              <a:gd name="connsiteY78" fmla="*/ 408911 h 1162525"/>
              <a:gd name="connsiteX79" fmla="*/ 686925 w 1299044"/>
              <a:gd name="connsiteY79" fmla="*/ 408850 h 1162525"/>
              <a:gd name="connsiteX80" fmla="*/ 138041 w 1299044"/>
              <a:gd name="connsiteY80" fmla="*/ 394963 h 1162525"/>
              <a:gd name="connsiteX81" fmla="*/ 161429 w 1299044"/>
              <a:gd name="connsiteY81" fmla="*/ 432238 h 1162525"/>
              <a:gd name="connsiteX82" fmla="*/ 161333 w 1299044"/>
              <a:gd name="connsiteY82" fmla="*/ 432317 h 1162525"/>
              <a:gd name="connsiteX83" fmla="*/ 138027 w 1299044"/>
              <a:gd name="connsiteY83" fmla="*/ 394976 h 1162525"/>
              <a:gd name="connsiteX84" fmla="*/ 101497 w 1299044"/>
              <a:gd name="connsiteY84" fmla="*/ 321876 h 1162525"/>
              <a:gd name="connsiteX85" fmla="*/ 123423 w 1299044"/>
              <a:gd name="connsiteY85" fmla="*/ 371576 h 1162525"/>
              <a:gd name="connsiteX86" fmla="*/ 138027 w 1299044"/>
              <a:gd name="connsiteY86" fmla="*/ 394976 h 1162525"/>
              <a:gd name="connsiteX87" fmla="*/ 65045 w 1299044"/>
              <a:gd name="connsiteY87" fmla="*/ 462849 h 1162525"/>
              <a:gd name="connsiteX88" fmla="*/ 44488 w 1299044"/>
              <a:gd name="connsiteY88" fmla="*/ 430045 h 1162525"/>
              <a:gd name="connsiteX89" fmla="*/ 10868 w 1299044"/>
              <a:gd name="connsiteY89" fmla="*/ 355496 h 1162525"/>
              <a:gd name="connsiteX90" fmla="*/ 101497 w 1299044"/>
              <a:gd name="connsiteY90" fmla="*/ 321876 h 1162525"/>
              <a:gd name="connsiteX91" fmla="*/ 611646 w 1299044"/>
              <a:gd name="connsiteY91" fmla="*/ 292642 h 1162525"/>
              <a:gd name="connsiteX92" fmla="*/ 686040 w 1299044"/>
              <a:gd name="connsiteY92" fmla="*/ 410433 h 1162525"/>
              <a:gd name="connsiteX93" fmla="*/ 686996 w 1299044"/>
              <a:gd name="connsiteY93" fmla="*/ 408911 h 1162525"/>
              <a:gd name="connsiteX94" fmla="*/ 762205 w 1299044"/>
              <a:gd name="connsiteY94" fmla="*/ 473167 h 1162525"/>
              <a:gd name="connsiteX95" fmla="*/ 763521 w 1299044"/>
              <a:gd name="connsiteY95" fmla="*/ 471115 h 1162525"/>
              <a:gd name="connsiteX96" fmla="*/ 743976 w 1299044"/>
              <a:gd name="connsiteY96" fmla="*/ 502225 h 1162525"/>
              <a:gd name="connsiteX97" fmla="*/ 790710 w 1299044"/>
              <a:gd name="connsiteY97" fmla="*/ 576220 h 1162525"/>
              <a:gd name="connsiteX98" fmla="*/ 712506 w 1299044"/>
              <a:gd name="connsiteY98" fmla="*/ 636152 h 1162525"/>
              <a:gd name="connsiteX99" fmla="*/ 716160 w 1299044"/>
              <a:gd name="connsiteY99" fmla="*/ 641999 h 1162525"/>
              <a:gd name="connsiteX100" fmla="*/ 683831 w 1299044"/>
              <a:gd name="connsiteY100" fmla="*/ 590688 h 1162525"/>
              <a:gd name="connsiteX101" fmla="*/ 608722 w 1299044"/>
              <a:gd name="connsiteY101" fmla="*/ 533830 h 1162525"/>
              <a:gd name="connsiteX102" fmla="*/ 587527 w 1299044"/>
              <a:gd name="connsiteY102" fmla="*/ 568181 h 1162525"/>
              <a:gd name="connsiteX103" fmla="*/ 662068 w 1299044"/>
              <a:gd name="connsiteY103" fmla="*/ 631868 h 1162525"/>
              <a:gd name="connsiteX104" fmla="*/ 586159 w 1299044"/>
              <a:gd name="connsiteY104" fmla="*/ 752604 h 1162525"/>
              <a:gd name="connsiteX105" fmla="*/ 508591 w 1299044"/>
              <a:gd name="connsiteY105" fmla="*/ 693160 h 1162525"/>
              <a:gd name="connsiteX106" fmla="*/ 487397 w 1299044"/>
              <a:gd name="connsiteY106" fmla="*/ 727511 h 1162525"/>
              <a:gd name="connsiteX107" fmla="*/ 561910 w 1299044"/>
              <a:gd name="connsiteY107" fmla="*/ 791172 h 1162525"/>
              <a:gd name="connsiteX108" fmla="*/ 486308 w 1299044"/>
              <a:gd name="connsiteY108" fmla="*/ 911419 h 1162525"/>
              <a:gd name="connsiteX109" fmla="*/ 408462 w 1299044"/>
              <a:gd name="connsiteY109" fmla="*/ 852490 h 1162525"/>
              <a:gd name="connsiteX110" fmla="*/ 387266 w 1299044"/>
              <a:gd name="connsiteY110" fmla="*/ 886841 h 1162525"/>
              <a:gd name="connsiteX111" fmla="*/ 461751 w 1299044"/>
              <a:gd name="connsiteY111" fmla="*/ 950477 h 1162525"/>
              <a:gd name="connsiteX112" fmla="*/ 386458 w 1299044"/>
              <a:gd name="connsiteY112" fmla="*/ 1070231 h 1162525"/>
              <a:gd name="connsiteX113" fmla="*/ 308344 w 1299044"/>
              <a:gd name="connsiteY113" fmla="*/ 1011099 h 1162525"/>
              <a:gd name="connsiteX114" fmla="*/ 673433 w 1299044"/>
              <a:gd name="connsiteY114" fmla="*/ 430482 h 1162525"/>
              <a:gd name="connsiteX115" fmla="*/ 611646 w 1299044"/>
              <a:gd name="connsiteY115" fmla="*/ 476822 h 1162525"/>
              <a:gd name="connsiteX116" fmla="*/ 536366 w 1299044"/>
              <a:gd name="connsiteY116" fmla="*/ 356958 h 1162525"/>
              <a:gd name="connsiteX117" fmla="*/ 611646 w 1299044"/>
              <a:gd name="connsiteY117" fmla="*/ 292642 h 1162525"/>
              <a:gd name="connsiteX118" fmla="*/ 787162 w 1299044"/>
              <a:gd name="connsiteY118" fmla="*/ 249613 h 1162525"/>
              <a:gd name="connsiteX119" fmla="*/ 862335 w 1299044"/>
              <a:gd name="connsiteY119" fmla="*/ 313837 h 1162525"/>
              <a:gd name="connsiteX120" fmla="*/ 786725 w 1299044"/>
              <a:gd name="connsiteY120" fmla="*/ 434182 h 1162525"/>
              <a:gd name="connsiteX121" fmla="*/ 708851 w 1299044"/>
              <a:gd name="connsiteY121" fmla="*/ 375231 h 1162525"/>
              <a:gd name="connsiteX122" fmla="*/ 689980 w 1299044"/>
              <a:gd name="connsiteY122" fmla="*/ 404166 h 1162525"/>
              <a:gd name="connsiteX123" fmla="*/ 789978 w 1299044"/>
              <a:gd name="connsiteY123" fmla="*/ 245135 h 1162525"/>
              <a:gd name="connsiteX124" fmla="*/ 787162 w 1299044"/>
              <a:gd name="connsiteY124" fmla="*/ 249613 h 1162525"/>
              <a:gd name="connsiteX125" fmla="*/ 787054 w 1299044"/>
              <a:gd name="connsiteY125" fmla="*/ 249520 h 1162525"/>
              <a:gd name="connsiteX126" fmla="*/ 1238003 w 1299044"/>
              <a:gd name="connsiteY126" fmla="*/ 218093 h 1162525"/>
              <a:gd name="connsiteX127" fmla="*/ 1296473 w 1299044"/>
              <a:gd name="connsiteY127" fmla="*/ 432969 h 1162525"/>
              <a:gd name="connsiteX128" fmla="*/ 1202921 w 1299044"/>
              <a:gd name="connsiteY128" fmla="*/ 392771 h 1162525"/>
              <a:gd name="connsiteX129" fmla="*/ 1176610 w 1299044"/>
              <a:gd name="connsiteY129" fmla="*/ 299950 h 1162525"/>
              <a:gd name="connsiteX130" fmla="*/ 1238003 w 1299044"/>
              <a:gd name="connsiteY130" fmla="*/ 218093 h 1162525"/>
              <a:gd name="connsiteX131" fmla="*/ 511515 w 1299044"/>
              <a:gd name="connsiteY131" fmla="*/ 133311 h 1162525"/>
              <a:gd name="connsiteX132" fmla="*/ 590449 w 1299044"/>
              <a:gd name="connsiteY132" fmla="*/ 259021 h 1162525"/>
              <a:gd name="connsiteX133" fmla="*/ 589719 w 1299044"/>
              <a:gd name="connsiteY133" fmla="*/ 258290 h 1162525"/>
              <a:gd name="connsiteX134" fmla="*/ 511515 w 1299044"/>
              <a:gd name="connsiteY134" fmla="*/ 317491 h 1162525"/>
              <a:gd name="connsiteX135" fmla="*/ 436235 w 1299044"/>
              <a:gd name="connsiteY135" fmla="*/ 197627 h 1162525"/>
              <a:gd name="connsiteX136" fmla="*/ 511515 w 1299044"/>
              <a:gd name="connsiteY136" fmla="*/ 133311 h 1162525"/>
              <a:gd name="connsiteX137" fmla="*/ 931767 w 1299044"/>
              <a:gd name="connsiteY137" fmla="*/ 131850 h 1162525"/>
              <a:gd name="connsiteX138" fmla="*/ 985852 w 1299044"/>
              <a:gd name="connsiteY138" fmla="*/ 218824 h 1162525"/>
              <a:gd name="connsiteX139" fmla="*/ 889377 w 1299044"/>
              <a:gd name="connsiteY139" fmla="*/ 276562 h 1162525"/>
              <a:gd name="connsiteX140" fmla="*/ 811173 w 1299044"/>
              <a:gd name="connsiteY140" fmla="*/ 217361 h 1162525"/>
              <a:gd name="connsiteX141" fmla="*/ 931767 w 1299044"/>
              <a:gd name="connsiteY141" fmla="*/ 131850 h 1162525"/>
              <a:gd name="connsiteX142" fmla="*/ 1016469 w 1299044"/>
              <a:gd name="connsiteY142" fmla="*/ 116615 h 1162525"/>
              <a:gd name="connsiteX143" fmla="*/ 1156146 w 1299044"/>
              <a:gd name="connsiteY143" fmla="*/ 150121 h 1162525"/>
              <a:gd name="connsiteX144" fmla="*/ 1171494 w 1299044"/>
              <a:gd name="connsiteY144" fmla="*/ 158892 h 1162525"/>
              <a:gd name="connsiteX145" fmla="*/ 1211692 w 1299044"/>
              <a:gd name="connsiteY145" fmla="*/ 189589 h 1162525"/>
              <a:gd name="connsiteX146" fmla="*/ 1147376 w 1299044"/>
              <a:gd name="connsiteY146" fmla="*/ 262676 h 1162525"/>
              <a:gd name="connsiteX147" fmla="*/ 1119602 w 1299044"/>
              <a:gd name="connsiteY147" fmla="*/ 241481 h 1162525"/>
              <a:gd name="connsiteX148" fmla="*/ 1112294 w 1299044"/>
              <a:gd name="connsiteY148" fmla="*/ 237826 h 1162525"/>
              <a:gd name="connsiteX149" fmla="*/ 1041398 w 1299044"/>
              <a:gd name="connsiteY149" fmla="*/ 215900 h 1162525"/>
              <a:gd name="connsiteX150" fmla="*/ 969773 w 1299044"/>
              <a:gd name="connsiteY150" fmla="*/ 122348 h 1162525"/>
              <a:gd name="connsiteX151" fmla="*/ 1016469 w 1299044"/>
              <a:gd name="connsiteY151" fmla="*/ 116615 h 1162525"/>
              <a:gd name="connsiteX152" fmla="*/ 61298 w 1299044"/>
              <a:gd name="connsiteY152" fmla="*/ 101153 h 1162525"/>
              <a:gd name="connsiteX153" fmla="*/ 122691 w 1299044"/>
              <a:gd name="connsiteY153" fmla="*/ 183010 h 1162525"/>
              <a:gd name="connsiteX154" fmla="*/ 96380 w 1299044"/>
              <a:gd name="connsiteY154" fmla="*/ 275831 h 1162525"/>
              <a:gd name="connsiteX155" fmla="*/ 2828 w 1299044"/>
              <a:gd name="connsiteY155" fmla="*/ 316029 h 1162525"/>
              <a:gd name="connsiteX156" fmla="*/ 61298 w 1299044"/>
              <a:gd name="connsiteY156" fmla="*/ 101153 h 1162525"/>
              <a:gd name="connsiteX157" fmla="*/ 367534 w 1299044"/>
              <a:gd name="connsiteY157" fmla="*/ 16372 h 1162525"/>
              <a:gd name="connsiteX158" fmla="*/ 488128 w 1299044"/>
              <a:gd name="connsiteY158" fmla="*/ 101883 h 1162525"/>
              <a:gd name="connsiteX159" fmla="*/ 409925 w 1299044"/>
              <a:gd name="connsiteY159" fmla="*/ 161084 h 1162525"/>
              <a:gd name="connsiteX160" fmla="*/ 313450 w 1299044"/>
              <a:gd name="connsiteY160" fmla="*/ 103346 h 1162525"/>
              <a:gd name="connsiteX161" fmla="*/ 367534 w 1299044"/>
              <a:gd name="connsiteY161" fmla="*/ 16372 h 1162525"/>
              <a:gd name="connsiteX162" fmla="*/ 282102 w 1299044"/>
              <a:gd name="connsiteY162" fmla="*/ 98 h 1162525"/>
              <a:gd name="connsiteX163" fmla="*/ 328798 w 1299044"/>
              <a:gd name="connsiteY163" fmla="*/ 5408 h 1162525"/>
              <a:gd name="connsiteX164" fmla="*/ 257173 w 1299044"/>
              <a:gd name="connsiteY164" fmla="*/ 98960 h 1162525"/>
              <a:gd name="connsiteX165" fmla="*/ 186277 w 1299044"/>
              <a:gd name="connsiteY165" fmla="*/ 120886 h 1162525"/>
              <a:gd name="connsiteX166" fmla="*/ 178969 w 1299044"/>
              <a:gd name="connsiteY166" fmla="*/ 125272 h 1162525"/>
              <a:gd name="connsiteX167" fmla="*/ 151195 w 1299044"/>
              <a:gd name="connsiteY167" fmla="*/ 146467 h 1162525"/>
              <a:gd name="connsiteX168" fmla="*/ 86879 w 1299044"/>
              <a:gd name="connsiteY168" fmla="*/ 73380 h 1162525"/>
              <a:gd name="connsiteX169" fmla="*/ 127077 w 1299044"/>
              <a:gd name="connsiteY169" fmla="*/ 42682 h 1162525"/>
              <a:gd name="connsiteX170" fmla="*/ 142425 w 1299044"/>
              <a:gd name="connsiteY170" fmla="*/ 33913 h 1162525"/>
              <a:gd name="connsiteX171" fmla="*/ 282102 w 1299044"/>
              <a:gd name="connsiteY171" fmla="*/ 98 h 1162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</a:cxnLst>
            <a:rect l="l" t="t" r="r" b="b"/>
            <a:pathLst>
              <a:path w="1299044" h="1162525">
                <a:moveTo>
                  <a:pt x="386458" y="1070231"/>
                </a:moveTo>
                <a:lnTo>
                  <a:pt x="386536" y="1070290"/>
                </a:lnTo>
                <a:lnTo>
                  <a:pt x="362417" y="1109757"/>
                </a:lnTo>
                <a:lnTo>
                  <a:pt x="361890" y="1109307"/>
                </a:lnTo>
                <a:close/>
                <a:moveTo>
                  <a:pt x="307403" y="1012595"/>
                </a:moveTo>
                <a:lnTo>
                  <a:pt x="287137" y="1045441"/>
                </a:lnTo>
                <a:lnTo>
                  <a:pt x="361890" y="1109307"/>
                </a:lnTo>
                <a:lnTo>
                  <a:pt x="344146" y="1137530"/>
                </a:lnTo>
                <a:cubicBezTo>
                  <a:pt x="330989" y="1159456"/>
                  <a:pt x="303947" y="1168226"/>
                  <a:pt x="282021" y="1158725"/>
                </a:cubicBezTo>
                <a:cubicBezTo>
                  <a:pt x="279828" y="1157264"/>
                  <a:pt x="277636" y="1156533"/>
                  <a:pt x="275444" y="1155071"/>
                </a:cubicBezTo>
                <a:cubicBezTo>
                  <a:pt x="252786" y="1141184"/>
                  <a:pt x="245477" y="1110488"/>
                  <a:pt x="260095" y="1087831"/>
                </a:cubicBezTo>
                <a:close/>
                <a:moveTo>
                  <a:pt x="308332" y="1011090"/>
                </a:moveTo>
                <a:lnTo>
                  <a:pt x="308344" y="1011099"/>
                </a:lnTo>
                <a:lnTo>
                  <a:pt x="307403" y="1012595"/>
                </a:lnTo>
                <a:close/>
                <a:moveTo>
                  <a:pt x="1012163" y="928501"/>
                </a:moveTo>
                <a:lnTo>
                  <a:pt x="1039206" y="971623"/>
                </a:lnTo>
                <a:cubicBezTo>
                  <a:pt x="1053092" y="995011"/>
                  <a:pt x="1046514" y="1024976"/>
                  <a:pt x="1023127" y="1038132"/>
                </a:cubicBezTo>
                <a:cubicBezTo>
                  <a:pt x="1020934" y="1039594"/>
                  <a:pt x="1018742" y="1040325"/>
                  <a:pt x="1016549" y="1041786"/>
                </a:cubicBezTo>
                <a:cubicBezTo>
                  <a:pt x="995353" y="1052018"/>
                  <a:pt x="968311" y="1042517"/>
                  <a:pt x="954425" y="1020591"/>
                </a:cubicBezTo>
                <a:lnTo>
                  <a:pt x="936884" y="992818"/>
                </a:lnTo>
                <a:cubicBezTo>
                  <a:pt x="965388" y="972353"/>
                  <a:pt x="990238" y="949697"/>
                  <a:pt x="1012163" y="928501"/>
                </a:cubicBezTo>
                <a:close/>
                <a:moveTo>
                  <a:pt x="486308" y="911419"/>
                </a:moveTo>
                <a:lnTo>
                  <a:pt x="486666" y="911690"/>
                </a:lnTo>
                <a:lnTo>
                  <a:pt x="462547" y="951158"/>
                </a:lnTo>
                <a:lnTo>
                  <a:pt x="461751" y="950477"/>
                </a:lnTo>
                <a:close/>
                <a:moveTo>
                  <a:pt x="990238" y="894880"/>
                </a:moveTo>
                <a:lnTo>
                  <a:pt x="993161" y="899997"/>
                </a:lnTo>
                <a:lnTo>
                  <a:pt x="990037" y="895032"/>
                </a:lnTo>
                <a:close/>
                <a:moveTo>
                  <a:pt x="827253" y="819601"/>
                </a:moveTo>
                <a:lnTo>
                  <a:pt x="836313" y="833972"/>
                </a:lnTo>
                <a:lnTo>
                  <a:pt x="836024" y="834218"/>
                </a:lnTo>
                <a:close/>
                <a:moveTo>
                  <a:pt x="911304" y="769901"/>
                </a:moveTo>
                <a:lnTo>
                  <a:pt x="990037" y="895032"/>
                </a:lnTo>
                <a:lnTo>
                  <a:pt x="912034" y="954081"/>
                </a:lnTo>
                <a:lnTo>
                  <a:pt x="836313" y="833972"/>
                </a:lnTo>
                <a:close/>
                <a:moveTo>
                  <a:pt x="586159" y="752604"/>
                </a:moveTo>
                <a:lnTo>
                  <a:pt x="586795" y="753092"/>
                </a:lnTo>
                <a:lnTo>
                  <a:pt x="562677" y="791828"/>
                </a:lnTo>
                <a:lnTo>
                  <a:pt x="561910" y="791172"/>
                </a:lnTo>
                <a:close/>
                <a:moveTo>
                  <a:pt x="811174" y="610571"/>
                </a:moveTo>
                <a:lnTo>
                  <a:pt x="890108" y="735550"/>
                </a:lnTo>
                <a:cubicBezTo>
                  <a:pt x="866720" y="756015"/>
                  <a:pt x="840409" y="776479"/>
                  <a:pt x="811174" y="794751"/>
                </a:cubicBezTo>
                <a:lnTo>
                  <a:pt x="735894" y="674887"/>
                </a:lnTo>
                <a:cubicBezTo>
                  <a:pt x="764398" y="654423"/>
                  <a:pt x="789248" y="631767"/>
                  <a:pt x="811174" y="610571"/>
                </a:cubicBezTo>
                <a:close/>
                <a:moveTo>
                  <a:pt x="683270" y="598146"/>
                </a:moveTo>
                <a:lnTo>
                  <a:pt x="662806" y="632498"/>
                </a:lnTo>
                <a:lnTo>
                  <a:pt x="662068" y="631868"/>
                </a:lnTo>
                <a:close/>
                <a:moveTo>
                  <a:pt x="1161262" y="511173"/>
                </a:moveTo>
                <a:lnTo>
                  <a:pt x="1161470" y="511366"/>
                </a:lnTo>
                <a:lnTo>
                  <a:pt x="1159801" y="514096"/>
                </a:lnTo>
                <a:close/>
                <a:moveTo>
                  <a:pt x="65045" y="462849"/>
                </a:moveTo>
                <a:lnTo>
                  <a:pt x="78839" y="484861"/>
                </a:lnTo>
                <a:lnTo>
                  <a:pt x="64953" y="462934"/>
                </a:lnTo>
                <a:close/>
                <a:moveTo>
                  <a:pt x="1198536" y="438086"/>
                </a:moveTo>
                <a:cubicBezTo>
                  <a:pt x="1230695" y="447587"/>
                  <a:pt x="1261392" y="459281"/>
                  <a:pt x="1289165" y="471706"/>
                </a:cubicBezTo>
                <a:cubicBezTo>
                  <a:pt x="1281857" y="497287"/>
                  <a:pt x="1270163" y="522136"/>
                  <a:pt x="1255545" y="546255"/>
                </a:cubicBezTo>
                <a:lnTo>
                  <a:pt x="1192690" y="645653"/>
                </a:lnTo>
                <a:cubicBezTo>
                  <a:pt x="1185381" y="657347"/>
                  <a:pt x="1175149" y="664656"/>
                  <a:pt x="1161993" y="667580"/>
                </a:cubicBezTo>
                <a:cubicBezTo>
                  <a:pt x="1149568" y="670503"/>
                  <a:pt x="1136412" y="668311"/>
                  <a:pt x="1125449" y="661002"/>
                </a:cubicBezTo>
                <a:cubicBezTo>
                  <a:pt x="1123988" y="661002"/>
                  <a:pt x="1123257" y="660271"/>
                  <a:pt x="1122526" y="659540"/>
                </a:cubicBezTo>
                <a:cubicBezTo>
                  <a:pt x="1102061" y="644922"/>
                  <a:pt x="1096945" y="614226"/>
                  <a:pt x="1111562" y="590838"/>
                </a:cubicBezTo>
                <a:lnTo>
                  <a:pt x="1137874" y="549178"/>
                </a:lnTo>
                <a:cubicBezTo>
                  <a:pt x="1165648" y="569643"/>
                  <a:pt x="1191228" y="591569"/>
                  <a:pt x="1213885" y="612033"/>
                </a:cubicBezTo>
                <a:lnTo>
                  <a:pt x="1234350" y="579144"/>
                </a:lnTo>
                <a:lnTo>
                  <a:pt x="1161470" y="511366"/>
                </a:lnTo>
                <a:lnTo>
                  <a:pt x="1175880" y="487786"/>
                </a:lnTo>
                <a:cubicBezTo>
                  <a:pt x="1185381" y="472437"/>
                  <a:pt x="1192690" y="455627"/>
                  <a:pt x="1198536" y="438086"/>
                </a:cubicBezTo>
                <a:close/>
                <a:moveTo>
                  <a:pt x="786725" y="434182"/>
                </a:moveTo>
                <a:lnTo>
                  <a:pt x="787054" y="434431"/>
                </a:lnTo>
                <a:lnTo>
                  <a:pt x="763521" y="471115"/>
                </a:lnTo>
                <a:close/>
                <a:moveTo>
                  <a:pt x="161333" y="432317"/>
                </a:moveTo>
                <a:lnTo>
                  <a:pt x="187740" y="474629"/>
                </a:lnTo>
                <a:cubicBezTo>
                  <a:pt x="202357" y="498016"/>
                  <a:pt x="197241" y="528713"/>
                  <a:pt x="176776" y="543331"/>
                </a:cubicBezTo>
                <a:cubicBezTo>
                  <a:pt x="175315" y="543331"/>
                  <a:pt x="174584" y="544062"/>
                  <a:pt x="173853" y="544793"/>
                </a:cubicBezTo>
                <a:cubicBezTo>
                  <a:pt x="162890" y="552102"/>
                  <a:pt x="149734" y="554294"/>
                  <a:pt x="137310" y="551371"/>
                </a:cubicBezTo>
                <a:cubicBezTo>
                  <a:pt x="124153" y="548447"/>
                  <a:pt x="113921" y="540407"/>
                  <a:pt x="106612" y="529444"/>
                </a:cubicBezTo>
                <a:lnTo>
                  <a:pt x="85418" y="495093"/>
                </a:lnTo>
                <a:close/>
                <a:moveTo>
                  <a:pt x="689980" y="404166"/>
                </a:moveTo>
                <a:lnTo>
                  <a:pt x="686996" y="408911"/>
                </a:lnTo>
                <a:lnTo>
                  <a:pt x="686925" y="408850"/>
                </a:lnTo>
                <a:close/>
                <a:moveTo>
                  <a:pt x="138041" y="394963"/>
                </a:moveTo>
                <a:lnTo>
                  <a:pt x="161429" y="432238"/>
                </a:lnTo>
                <a:lnTo>
                  <a:pt x="161333" y="432317"/>
                </a:lnTo>
                <a:lnTo>
                  <a:pt x="138027" y="394976"/>
                </a:lnTo>
                <a:close/>
                <a:moveTo>
                  <a:pt x="101497" y="321876"/>
                </a:moveTo>
                <a:cubicBezTo>
                  <a:pt x="106612" y="338686"/>
                  <a:pt x="113191" y="355496"/>
                  <a:pt x="123423" y="371576"/>
                </a:cubicBezTo>
                <a:lnTo>
                  <a:pt x="138027" y="394976"/>
                </a:lnTo>
                <a:lnTo>
                  <a:pt x="65045" y="462849"/>
                </a:lnTo>
                <a:lnTo>
                  <a:pt x="44488" y="430045"/>
                </a:lnTo>
                <a:cubicBezTo>
                  <a:pt x="29140" y="405927"/>
                  <a:pt x="18177" y="381077"/>
                  <a:pt x="10868" y="355496"/>
                </a:cubicBezTo>
                <a:cubicBezTo>
                  <a:pt x="38641" y="343071"/>
                  <a:pt x="69338" y="331377"/>
                  <a:pt x="101497" y="321876"/>
                </a:cubicBezTo>
                <a:close/>
                <a:moveTo>
                  <a:pt x="611646" y="292642"/>
                </a:moveTo>
                <a:lnTo>
                  <a:pt x="686040" y="410433"/>
                </a:lnTo>
                <a:lnTo>
                  <a:pt x="686996" y="408911"/>
                </a:lnTo>
                <a:lnTo>
                  <a:pt x="762205" y="473167"/>
                </a:lnTo>
                <a:lnTo>
                  <a:pt x="763521" y="471115"/>
                </a:lnTo>
                <a:lnTo>
                  <a:pt x="743976" y="502225"/>
                </a:lnTo>
                <a:lnTo>
                  <a:pt x="790710" y="576220"/>
                </a:lnTo>
                <a:cubicBezTo>
                  <a:pt x="767322" y="596685"/>
                  <a:pt x="741010" y="617880"/>
                  <a:pt x="712506" y="636152"/>
                </a:cubicBezTo>
                <a:lnTo>
                  <a:pt x="716160" y="641999"/>
                </a:lnTo>
                <a:lnTo>
                  <a:pt x="683831" y="590688"/>
                </a:lnTo>
                <a:lnTo>
                  <a:pt x="608722" y="533830"/>
                </a:lnTo>
                <a:lnTo>
                  <a:pt x="587527" y="568181"/>
                </a:lnTo>
                <a:lnTo>
                  <a:pt x="662068" y="631868"/>
                </a:lnTo>
                <a:lnTo>
                  <a:pt x="586159" y="752604"/>
                </a:lnTo>
                <a:lnTo>
                  <a:pt x="508591" y="693160"/>
                </a:lnTo>
                <a:lnTo>
                  <a:pt x="487397" y="727511"/>
                </a:lnTo>
                <a:lnTo>
                  <a:pt x="561910" y="791172"/>
                </a:lnTo>
                <a:lnTo>
                  <a:pt x="486308" y="911419"/>
                </a:lnTo>
                <a:lnTo>
                  <a:pt x="408462" y="852490"/>
                </a:lnTo>
                <a:lnTo>
                  <a:pt x="387266" y="886841"/>
                </a:lnTo>
                <a:lnTo>
                  <a:pt x="461751" y="950477"/>
                </a:lnTo>
                <a:lnTo>
                  <a:pt x="386458" y="1070231"/>
                </a:lnTo>
                <a:lnTo>
                  <a:pt x="308344" y="1011099"/>
                </a:lnTo>
                <a:lnTo>
                  <a:pt x="673433" y="430482"/>
                </a:lnTo>
                <a:lnTo>
                  <a:pt x="611646" y="476822"/>
                </a:lnTo>
                <a:lnTo>
                  <a:pt x="536366" y="356958"/>
                </a:lnTo>
                <a:cubicBezTo>
                  <a:pt x="564870" y="336494"/>
                  <a:pt x="589720" y="313837"/>
                  <a:pt x="611646" y="292642"/>
                </a:cubicBezTo>
                <a:close/>
                <a:moveTo>
                  <a:pt x="787162" y="249613"/>
                </a:moveTo>
                <a:lnTo>
                  <a:pt x="862335" y="313837"/>
                </a:lnTo>
                <a:lnTo>
                  <a:pt x="786725" y="434182"/>
                </a:lnTo>
                <a:lnTo>
                  <a:pt x="708851" y="375231"/>
                </a:lnTo>
                <a:lnTo>
                  <a:pt x="689980" y="404166"/>
                </a:lnTo>
                <a:close/>
                <a:moveTo>
                  <a:pt x="789978" y="245135"/>
                </a:moveTo>
                <a:lnTo>
                  <a:pt x="787162" y="249613"/>
                </a:lnTo>
                <a:lnTo>
                  <a:pt x="787054" y="249520"/>
                </a:lnTo>
                <a:close/>
                <a:moveTo>
                  <a:pt x="1238003" y="218093"/>
                </a:moveTo>
                <a:cubicBezTo>
                  <a:pt x="1286240" y="278025"/>
                  <a:pt x="1306705" y="356227"/>
                  <a:pt x="1296473" y="432969"/>
                </a:cubicBezTo>
                <a:cubicBezTo>
                  <a:pt x="1268699" y="419082"/>
                  <a:pt x="1237272" y="404465"/>
                  <a:pt x="1202921" y="392771"/>
                </a:cubicBezTo>
                <a:cubicBezTo>
                  <a:pt x="1202921" y="359882"/>
                  <a:pt x="1193420" y="327723"/>
                  <a:pt x="1176610" y="299950"/>
                </a:cubicBezTo>
                <a:cubicBezTo>
                  <a:pt x="1195612" y="269985"/>
                  <a:pt x="1217539" y="242212"/>
                  <a:pt x="1238003" y="218093"/>
                </a:cubicBezTo>
                <a:close/>
                <a:moveTo>
                  <a:pt x="511515" y="133311"/>
                </a:moveTo>
                <a:lnTo>
                  <a:pt x="590449" y="259021"/>
                </a:lnTo>
                <a:lnTo>
                  <a:pt x="589719" y="258290"/>
                </a:lnTo>
                <a:cubicBezTo>
                  <a:pt x="566330" y="278023"/>
                  <a:pt x="540019" y="299219"/>
                  <a:pt x="511515" y="317491"/>
                </a:cubicBezTo>
                <a:lnTo>
                  <a:pt x="436235" y="197627"/>
                </a:lnTo>
                <a:cubicBezTo>
                  <a:pt x="464739" y="177163"/>
                  <a:pt x="489589" y="154506"/>
                  <a:pt x="511515" y="133311"/>
                </a:cubicBezTo>
                <a:close/>
                <a:moveTo>
                  <a:pt x="931767" y="131850"/>
                </a:moveTo>
                <a:cubicBezTo>
                  <a:pt x="946385" y="159623"/>
                  <a:pt x="964657" y="188858"/>
                  <a:pt x="985852" y="218824"/>
                </a:cubicBezTo>
                <a:cubicBezTo>
                  <a:pt x="949308" y="226864"/>
                  <a:pt x="915688" y="246597"/>
                  <a:pt x="889377" y="276562"/>
                </a:cubicBezTo>
                <a:cubicBezTo>
                  <a:pt x="861604" y="258291"/>
                  <a:pt x="834561" y="237826"/>
                  <a:pt x="811173" y="217361"/>
                </a:cubicBezTo>
                <a:cubicBezTo>
                  <a:pt x="843332" y="177895"/>
                  <a:pt x="884992" y="149391"/>
                  <a:pt x="931767" y="131850"/>
                </a:cubicBezTo>
                <a:close/>
                <a:moveTo>
                  <a:pt x="1016469" y="116615"/>
                </a:moveTo>
                <a:cubicBezTo>
                  <a:pt x="1063644" y="115039"/>
                  <a:pt x="1111745" y="126002"/>
                  <a:pt x="1156146" y="150121"/>
                </a:cubicBezTo>
                <a:cubicBezTo>
                  <a:pt x="1161262" y="153044"/>
                  <a:pt x="1166378" y="155968"/>
                  <a:pt x="1171494" y="158892"/>
                </a:cubicBezTo>
                <a:cubicBezTo>
                  <a:pt x="1186112" y="167662"/>
                  <a:pt x="1199268" y="177894"/>
                  <a:pt x="1211692" y="189589"/>
                </a:cubicBezTo>
                <a:cubicBezTo>
                  <a:pt x="1190498" y="210784"/>
                  <a:pt x="1168571" y="234903"/>
                  <a:pt x="1147376" y="262676"/>
                </a:cubicBezTo>
                <a:cubicBezTo>
                  <a:pt x="1139336" y="255367"/>
                  <a:pt x="1129835" y="248058"/>
                  <a:pt x="1119602" y="241481"/>
                </a:cubicBezTo>
                <a:cubicBezTo>
                  <a:pt x="1117410" y="240018"/>
                  <a:pt x="1114486" y="238557"/>
                  <a:pt x="1112294" y="237826"/>
                </a:cubicBezTo>
                <a:cubicBezTo>
                  <a:pt x="1089636" y="225401"/>
                  <a:pt x="1065517" y="218093"/>
                  <a:pt x="1041398" y="215900"/>
                </a:cubicBezTo>
                <a:cubicBezTo>
                  <a:pt x="1013625" y="185934"/>
                  <a:pt x="989506" y="153044"/>
                  <a:pt x="969773" y="122348"/>
                </a:cubicBezTo>
                <a:cubicBezTo>
                  <a:pt x="985121" y="119059"/>
                  <a:pt x="1000744" y="117141"/>
                  <a:pt x="1016469" y="116615"/>
                </a:cubicBezTo>
                <a:close/>
                <a:moveTo>
                  <a:pt x="61298" y="101153"/>
                </a:moveTo>
                <a:cubicBezTo>
                  <a:pt x="82493" y="125272"/>
                  <a:pt x="103689" y="153045"/>
                  <a:pt x="122691" y="183010"/>
                </a:cubicBezTo>
                <a:cubicBezTo>
                  <a:pt x="105150" y="210783"/>
                  <a:pt x="96380" y="242942"/>
                  <a:pt x="96380" y="275831"/>
                </a:cubicBezTo>
                <a:cubicBezTo>
                  <a:pt x="62029" y="287525"/>
                  <a:pt x="30601" y="302142"/>
                  <a:pt x="2828" y="316029"/>
                </a:cubicBezTo>
                <a:cubicBezTo>
                  <a:pt x="-8135" y="239287"/>
                  <a:pt x="13060" y="161085"/>
                  <a:pt x="61298" y="101153"/>
                </a:cubicBezTo>
                <a:close/>
                <a:moveTo>
                  <a:pt x="367534" y="16372"/>
                </a:moveTo>
                <a:cubicBezTo>
                  <a:pt x="413579" y="32451"/>
                  <a:pt x="455970" y="61686"/>
                  <a:pt x="488128" y="101883"/>
                </a:cubicBezTo>
                <a:cubicBezTo>
                  <a:pt x="464740" y="122348"/>
                  <a:pt x="438429" y="142813"/>
                  <a:pt x="409925" y="161084"/>
                </a:cubicBezTo>
                <a:cubicBezTo>
                  <a:pt x="383614" y="131119"/>
                  <a:pt x="349993" y="111386"/>
                  <a:pt x="313450" y="103346"/>
                </a:cubicBezTo>
                <a:cubicBezTo>
                  <a:pt x="334645" y="73380"/>
                  <a:pt x="352916" y="44145"/>
                  <a:pt x="367534" y="16372"/>
                </a:cubicBezTo>
                <a:close/>
                <a:moveTo>
                  <a:pt x="282102" y="98"/>
                </a:moveTo>
                <a:cubicBezTo>
                  <a:pt x="297827" y="521"/>
                  <a:pt x="313450" y="2302"/>
                  <a:pt x="328798" y="5408"/>
                </a:cubicBezTo>
                <a:cubicBezTo>
                  <a:pt x="308334" y="36836"/>
                  <a:pt x="284946" y="68994"/>
                  <a:pt x="257173" y="98960"/>
                </a:cubicBezTo>
                <a:cubicBezTo>
                  <a:pt x="232323" y="101153"/>
                  <a:pt x="208935" y="108462"/>
                  <a:pt x="186277" y="120886"/>
                </a:cubicBezTo>
                <a:cubicBezTo>
                  <a:pt x="184085" y="122348"/>
                  <a:pt x="181162" y="123810"/>
                  <a:pt x="178969" y="125272"/>
                </a:cubicBezTo>
                <a:cubicBezTo>
                  <a:pt x="168736" y="131118"/>
                  <a:pt x="159966" y="138427"/>
                  <a:pt x="151195" y="146467"/>
                </a:cubicBezTo>
                <a:cubicBezTo>
                  <a:pt x="130000" y="119424"/>
                  <a:pt x="108074" y="94575"/>
                  <a:pt x="86879" y="73380"/>
                </a:cubicBezTo>
                <a:cubicBezTo>
                  <a:pt x="99303" y="62417"/>
                  <a:pt x="112460" y="52185"/>
                  <a:pt x="127077" y="42682"/>
                </a:cubicBezTo>
                <a:cubicBezTo>
                  <a:pt x="132193" y="39759"/>
                  <a:pt x="137309" y="36836"/>
                  <a:pt x="142425" y="33913"/>
                </a:cubicBezTo>
                <a:cubicBezTo>
                  <a:pt x="186826" y="9794"/>
                  <a:pt x="234927" y="-1169"/>
                  <a:pt x="282102" y="98"/>
                </a:cubicBezTo>
                <a:close/>
              </a:path>
            </a:pathLst>
          </a:custGeom>
          <a:solidFill>
            <a:schemeClr val="accent6">
              <a:lumMod val="20000"/>
              <a:lumOff val="80000"/>
              <a:alpha val="33000"/>
            </a:schemeClr>
          </a:solidFill>
          <a:ln w="4072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/>
          </a:p>
        </p:txBody>
      </p:sp>
      <p:sp>
        <p:nvSpPr>
          <p:cNvPr id="154" name="任意多边形: 形状 153">
            <a:extLst>
              <a:ext uri="{FF2B5EF4-FFF2-40B4-BE49-F238E27FC236}">
                <a16:creationId xmlns:a16="http://schemas.microsoft.com/office/drawing/2014/main" id="{48671BCD-1367-4607-AB53-204FD102E69A}"/>
              </a:ext>
            </a:extLst>
          </p:cNvPr>
          <p:cNvSpPr/>
          <p:nvPr/>
        </p:nvSpPr>
        <p:spPr>
          <a:xfrm>
            <a:off x="0" y="6090117"/>
            <a:ext cx="12192000" cy="132718"/>
          </a:xfrm>
          <a:custGeom>
            <a:avLst/>
            <a:gdLst>
              <a:gd name="connsiteX0" fmla="*/ 0 w 12192000"/>
              <a:gd name="connsiteY0" fmla="*/ 0 h 283030"/>
              <a:gd name="connsiteX1" fmla="*/ 12192000 w 12192000"/>
              <a:gd name="connsiteY1" fmla="*/ 0 h 283030"/>
              <a:gd name="connsiteX2" fmla="*/ 12192000 w 12192000"/>
              <a:gd name="connsiteY2" fmla="*/ 283030 h 283030"/>
              <a:gd name="connsiteX3" fmla="*/ 0 w 12192000"/>
              <a:gd name="connsiteY3" fmla="*/ 283030 h 2830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2000" h="283030">
                <a:moveTo>
                  <a:pt x="0" y="0"/>
                </a:moveTo>
                <a:lnTo>
                  <a:pt x="12192000" y="0"/>
                </a:lnTo>
                <a:lnTo>
                  <a:pt x="12192000" y="283030"/>
                </a:lnTo>
                <a:lnTo>
                  <a:pt x="0" y="283030"/>
                </a:lnTo>
                <a:close/>
              </a:path>
            </a:pathLst>
          </a:custGeom>
          <a:solidFill>
            <a:schemeClr val="accent2"/>
          </a:solidFill>
          <a:ln w="1459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 dirty="0"/>
          </a:p>
        </p:txBody>
      </p:sp>
      <p:sp>
        <p:nvSpPr>
          <p:cNvPr id="155" name="任意多边形: 形状 154">
            <a:extLst>
              <a:ext uri="{FF2B5EF4-FFF2-40B4-BE49-F238E27FC236}">
                <a16:creationId xmlns:a16="http://schemas.microsoft.com/office/drawing/2014/main" id="{82E39B80-238F-4FB0-ABDE-96896F28949D}"/>
              </a:ext>
            </a:extLst>
          </p:cNvPr>
          <p:cNvSpPr/>
          <p:nvPr/>
        </p:nvSpPr>
        <p:spPr>
          <a:xfrm>
            <a:off x="86624" y="6090101"/>
            <a:ext cx="12038402" cy="132718"/>
          </a:xfrm>
          <a:custGeom>
            <a:avLst/>
            <a:gdLst>
              <a:gd name="connsiteX0" fmla="*/ 11841051 w 12038402"/>
              <a:gd name="connsiteY0" fmla="*/ 0 h 292536"/>
              <a:gd name="connsiteX1" fmla="*/ 12038402 w 12038402"/>
              <a:gd name="connsiteY1" fmla="*/ 0 h 292536"/>
              <a:gd name="connsiteX2" fmla="*/ 12038402 w 12038402"/>
              <a:gd name="connsiteY2" fmla="*/ 292536 h 292536"/>
              <a:gd name="connsiteX3" fmla="*/ 11841051 w 12038402"/>
              <a:gd name="connsiteY3" fmla="*/ 292536 h 292536"/>
              <a:gd name="connsiteX4" fmla="*/ 11402503 w 12038402"/>
              <a:gd name="connsiteY4" fmla="*/ 0 h 292536"/>
              <a:gd name="connsiteX5" fmla="*/ 11599854 w 12038402"/>
              <a:gd name="connsiteY5" fmla="*/ 0 h 292536"/>
              <a:gd name="connsiteX6" fmla="*/ 11599854 w 12038402"/>
              <a:gd name="connsiteY6" fmla="*/ 292536 h 292536"/>
              <a:gd name="connsiteX7" fmla="*/ 11402503 w 12038402"/>
              <a:gd name="connsiteY7" fmla="*/ 292536 h 292536"/>
              <a:gd name="connsiteX8" fmla="*/ 10963945 w 12038402"/>
              <a:gd name="connsiteY8" fmla="*/ 0 h 292536"/>
              <a:gd name="connsiteX9" fmla="*/ 11161296 w 12038402"/>
              <a:gd name="connsiteY9" fmla="*/ 0 h 292536"/>
              <a:gd name="connsiteX10" fmla="*/ 11161296 w 12038402"/>
              <a:gd name="connsiteY10" fmla="*/ 292536 h 292536"/>
              <a:gd name="connsiteX11" fmla="*/ 10963945 w 12038402"/>
              <a:gd name="connsiteY11" fmla="*/ 292536 h 292536"/>
              <a:gd name="connsiteX12" fmla="*/ 10525387 w 12038402"/>
              <a:gd name="connsiteY12" fmla="*/ 0 h 292536"/>
              <a:gd name="connsiteX13" fmla="*/ 10722738 w 12038402"/>
              <a:gd name="connsiteY13" fmla="*/ 0 h 292536"/>
              <a:gd name="connsiteX14" fmla="*/ 10722738 w 12038402"/>
              <a:gd name="connsiteY14" fmla="*/ 292536 h 292536"/>
              <a:gd name="connsiteX15" fmla="*/ 10525387 w 12038402"/>
              <a:gd name="connsiteY15" fmla="*/ 292536 h 292536"/>
              <a:gd name="connsiteX16" fmla="*/ 10086829 w 12038402"/>
              <a:gd name="connsiteY16" fmla="*/ 0 h 292536"/>
              <a:gd name="connsiteX17" fmla="*/ 10284180 w 12038402"/>
              <a:gd name="connsiteY17" fmla="*/ 0 h 292536"/>
              <a:gd name="connsiteX18" fmla="*/ 10284180 w 12038402"/>
              <a:gd name="connsiteY18" fmla="*/ 292536 h 292536"/>
              <a:gd name="connsiteX19" fmla="*/ 10086829 w 12038402"/>
              <a:gd name="connsiteY19" fmla="*/ 292536 h 292536"/>
              <a:gd name="connsiteX20" fmla="*/ 9648271 w 12038402"/>
              <a:gd name="connsiteY20" fmla="*/ 0 h 292536"/>
              <a:gd name="connsiteX21" fmla="*/ 9845622 w 12038402"/>
              <a:gd name="connsiteY21" fmla="*/ 0 h 292536"/>
              <a:gd name="connsiteX22" fmla="*/ 9845622 w 12038402"/>
              <a:gd name="connsiteY22" fmla="*/ 292536 h 292536"/>
              <a:gd name="connsiteX23" fmla="*/ 9648271 w 12038402"/>
              <a:gd name="connsiteY23" fmla="*/ 292536 h 292536"/>
              <a:gd name="connsiteX24" fmla="*/ 9209713 w 12038402"/>
              <a:gd name="connsiteY24" fmla="*/ 0 h 292536"/>
              <a:gd name="connsiteX25" fmla="*/ 9407064 w 12038402"/>
              <a:gd name="connsiteY25" fmla="*/ 0 h 292536"/>
              <a:gd name="connsiteX26" fmla="*/ 9407064 w 12038402"/>
              <a:gd name="connsiteY26" fmla="*/ 292536 h 292536"/>
              <a:gd name="connsiteX27" fmla="*/ 9209713 w 12038402"/>
              <a:gd name="connsiteY27" fmla="*/ 292536 h 292536"/>
              <a:gd name="connsiteX28" fmla="*/ 8771155 w 12038402"/>
              <a:gd name="connsiteY28" fmla="*/ 0 h 292536"/>
              <a:gd name="connsiteX29" fmla="*/ 8968506 w 12038402"/>
              <a:gd name="connsiteY29" fmla="*/ 0 h 292536"/>
              <a:gd name="connsiteX30" fmla="*/ 8968506 w 12038402"/>
              <a:gd name="connsiteY30" fmla="*/ 292536 h 292536"/>
              <a:gd name="connsiteX31" fmla="*/ 8771155 w 12038402"/>
              <a:gd name="connsiteY31" fmla="*/ 292536 h 292536"/>
              <a:gd name="connsiteX32" fmla="*/ 8332597 w 12038402"/>
              <a:gd name="connsiteY32" fmla="*/ 0 h 292536"/>
              <a:gd name="connsiteX33" fmla="*/ 8529948 w 12038402"/>
              <a:gd name="connsiteY33" fmla="*/ 0 h 292536"/>
              <a:gd name="connsiteX34" fmla="*/ 8529948 w 12038402"/>
              <a:gd name="connsiteY34" fmla="*/ 292536 h 292536"/>
              <a:gd name="connsiteX35" fmla="*/ 8332597 w 12038402"/>
              <a:gd name="connsiteY35" fmla="*/ 292536 h 292536"/>
              <a:gd name="connsiteX36" fmla="*/ 7894039 w 12038402"/>
              <a:gd name="connsiteY36" fmla="*/ 0 h 292536"/>
              <a:gd name="connsiteX37" fmla="*/ 8091390 w 12038402"/>
              <a:gd name="connsiteY37" fmla="*/ 0 h 292536"/>
              <a:gd name="connsiteX38" fmla="*/ 8091390 w 12038402"/>
              <a:gd name="connsiteY38" fmla="*/ 292536 h 292536"/>
              <a:gd name="connsiteX39" fmla="*/ 7894039 w 12038402"/>
              <a:gd name="connsiteY39" fmla="*/ 292536 h 292536"/>
              <a:gd name="connsiteX40" fmla="*/ 7455481 w 12038402"/>
              <a:gd name="connsiteY40" fmla="*/ 0 h 292536"/>
              <a:gd name="connsiteX41" fmla="*/ 7652832 w 12038402"/>
              <a:gd name="connsiteY41" fmla="*/ 0 h 292536"/>
              <a:gd name="connsiteX42" fmla="*/ 7652832 w 12038402"/>
              <a:gd name="connsiteY42" fmla="*/ 292536 h 292536"/>
              <a:gd name="connsiteX43" fmla="*/ 7455481 w 12038402"/>
              <a:gd name="connsiteY43" fmla="*/ 292536 h 292536"/>
              <a:gd name="connsiteX44" fmla="*/ 7016923 w 12038402"/>
              <a:gd name="connsiteY44" fmla="*/ 0 h 292536"/>
              <a:gd name="connsiteX45" fmla="*/ 7214274 w 12038402"/>
              <a:gd name="connsiteY45" fmla="*/ 0 h 292536"/>
              <a:gd name="connsiteX46" fmla="*/ 7214274 w 12038402"/>
              <a:gd name="connsiteY46" fmla="*/ 292536 h 292536"/>
              <a:gd name="connsiteX47" fmla="*/ 7016923 w 12038402"/>
              <a:gd name="connsiteY47" fmla="*/ 292536 h 292536"/>
              <a:gd name="connsiteX48" fmla="*/ 6578365 w 12038402"/>
              <a:gd name="connsiteY48" fmla="*/ 0 h 292536"/>
              <a:gd name="connsiteX49" fmla="*/ 6775716 w 12038402"/>
              <a:gd name="connsiteY49" fmla="*/ 0 h 292536"/>
              <a:gd name="connsiteX50" fmla="*/ 6775716 w 12038402"/>
              <a:gd name="connsiteY50" fmla="*/ 292536 h 292536"/>
              <a:gd name="connsiteX51" fmla="*/ 6578365 w 12038402"/>
              <a:gd name="connsiteY51" fmla="*/ 292536 h 292536"/>
              <a:gd name="connsiteX52" fmla="*/ 6139807 w 12038402"/>
              <a:gd name="connsiteY52" fmla="*/ 0 h 292536"/>
              <a:gd name="connsiteX53" fmla="*/ 6337158 w 12038402"/>
              <a:gd name="connsiteY53" fmla="*/ 0 h 292536"/>
              <a:gd name="connsiteX54" fmla="*/ 6337158 w 12038402"/>
              <a:gd name="connsiteY54" fmla="*/ 292536 h 292536"/>
              <a:gd name="connsiteX55" fmla="*/ 6139807 w 12038402"/>
              <a:gd name="connsiteY55" fmla="*/ 292536 h 292536"/>
              <a:gd name="connsiteX56" fmla="*/ 5701249 w 12038402"/>
              <a:gd name="connsiteY56" fmla="*/ 0 h 292536"/>
              <a:gd name="connsiteX57" fmla="*/ 5898600 w 12038402"/>
              <a:gd name="connsiteY57" fmla="*/ 0 h 292536"/>
              <a:gd name="connsiteX58" fmla="*/ 5898600 w 12038402"/>
              <a:gd name="connsiteY58" fmla="*/ 292536 h 292536"/>
              <a:gd name="connsiteX59" fmla="*/ 5701249 w 12038402"/>
              <a:gd name="connsiteY59" fmla="*/ 292536 h 292536"/>
              <a:gd name="connsiteX60" fmla="*/ 5262692 w 12038402"/>
              <a:gd name="connsiteY60" fmla="*/ 0 h 292536"/>
              <a:gd name="connsiteX61" fmla="*/ 5460042 w 12038402"/>
              <a:gd name="connsiteY61" fmla="*/ 0 h 292536"/>
              <a:gd name="connsiteX62" fmla="*/ 5460042 w 12038402"/>
              <a:gd name="connsiteY62" fmla="*/ 292536 h 292536"/>
              <a:gd name="connsiteX63" fmla="*/ 5262692 w 12038402"/>
              <a:gd name="connsiteY63" fmla="*/ 292536 h 292536"/>
              <a:gd name="connsiteX64" fmla="*/ 4824135 w 12038402"/>
              <a:gd name="connsiteY64" fmla="*/ 0 h 292536"/>
              <a:gd name="connsiteX65" fmla="*/ 5021484 w 12038402"/>
              <a:gd name="connsiteY65" fmla="*/ 0 h 292536"/>
              <a:gd name="connsiteX66" fmla="*/ 5021484 w 12038402"/>
              <a:gd name="connsiteY66" fmla="*/ 292536 h 292536"/>
              <a:gd name="connsiteX67" fmla="*/ 4824135 w 12038402"/>
              <a:gd name="connsiteY67" fmla="*/ 292536 h 292536"/>
              <a:gd name="connsiteX68" fmla="*/ 4385576 w 12038402"/>
              <a:gd name="connsiteY68" fmla="*/ 0 h 292536"/>
              <a:gd name="connsiteX69" fmla="*/ 4582927 w 12038402"/>
              <a:gd name="connsiteY69" fmla="*/ 0 h 292536"/>
              <a:gd name="connsiteX70" fmla="*/ 4582927 w 12038402"/>
              <a:gd name="connsiteY70" fmla="*/ 292536 h 292536"/>
              <a:gd name="connsiteX71" fmla="*/ 4385576 w 12038402"/>
              <a:gd name="connsiteY71" fmla="*/ 292536 h 292536"/>
              <a:gd name="connsiteX72" fmla="*/ 3947020 w 12038402"/>
              <a:gd name="connsiteY72" fmla="*/ 0 h 292536"/>
              <a:gd name="connsiteX73" fmla="*/ 4144368 w 12038402"/>
              <a:gd name="connsiteY73" fmla="*/ 0 h 292536"/>
              <a:gd name="connsiteX74" fmla="*/ 4144368 w 12038402"/>
              <a:gd name="connsiteY74" fmla="*/ 292536 h 292536"/>
              <a:gd name="connsiteX75" fmla="*/ 3947020 w 12038402"/>
              <a:gd name="connsiteY75" fmla="*/ 292536 h 292536"/>
              <a:gd name="connsiteX76" fmla="*/ 3508461 w 12038402"/>
              <a:gd name="connsiteY76" fmla="*/ 0 h 292536"/>
              <a:gd name="connsiteX77" fmla="*/ 3705813 w 12038402"/>
              <a:gd name="connsiteY77" fmla="*/ 0 h 292536"/>
              <a:gd name="connsiteX78" fmla="*/ 3705813 w 12038402"/>
              <a:gd name="connsiteY78" fmla="*/ 292536 h 292536"/>
              <a:gd name="connsiteX79" fmla="*/ 3508461 w 12038402"/>
              <a:gd name="connsiteY79" fmla="*/ 292536 h 292536"/>
              <a:gd name="connsiteX80" fmla="*/ 3069905 w 12038402"/>
              <a:gd name="connsiteY80" fmla="*/ 0 h 292536"/>
              <a:gd name="connsiteX81" fmla="*/ 3267257 w 12038402"/>
              <a:gd name="connsiteY81" fmla="*/ 0 h 292536"/>
              <a:gd name="connsiteX82" fmla="*/ 3267257 w 12038402"/>
              <a:gd name="connsiteY82" fmla="*/ 292536 h 292536"/>
              <a:gd name="connsiteX83" fmla="*/ 3069905 w 12038402"/>
              <a:gd name="connsiteY83" fmla="*/ 292536 h 292536"/>
              <a:gd name="connsiteX84" fmla="*/ 2631347 w 12038402"/>
              <a:gd name="connsiteY84" fmla="*/ 0 h 292536"/>
              <a:gd name="connsiteX85" fmla="*/ 2828698 w 12038402"/>
              <a:gd name="connsiteY85" fmla="*/ 0 h 292536"/>
              <a:gd name="connsiteX86" fmla="*/ 2828698 w 12038402"/>
              <a:gd name="connsiteY86" fmla="*/ 292536 h 292536"/>
              <a:gd name="connsiteX87" fmla="*/ 2631347 w 12038402"/>
              <a:gd name="connsiteY87" fmla="*/ 292536 h 292536"/>
              <a:gd name="connsiteX88" fmla="*/ 2192789 w 12038402"/>
              <a:gd name="connsiteY88" fmla="*/ 0 h 292536"/>
              <a:gd name="connsiteX89" fmla="*/ 2390140 w 12038402"/>
              <a:gd name="connsiteY89" fmla="*/ 0 h 292536"/>
              <a:gd name="connsiteX90" fmla="*/ 2390140 w 12038402"/>
              <a:gd name="connsiteY90" fmla="*/ 292536 h 292536"/>
              <a:gd name="connsiteX91" fmla="*/ 2192789 w 12038402"/>
              <a:gd name="connsiteY91" fmla="*/ 292536 h 292536"/>
              <a:gd name="connsiteX92" fmla="*/ 1754230 w 12038402"/>
              <a:gd name="connsiteY92" fmla="*/ 0 h 292536"/>
              <a:gd name="connsiteX93" fmla="*/ 1951581 w 12038402"/>
              <a:gd name="connsiteY93" fmla="*/ 0 h 292536"/>
              <a:gd name="connsiteX94" fmla="*/ 1951581 w 12038402"/>
              <a:gd name="connsiteY94" fmla="*/ 292536 h 292536"/>
              <a:gd name="connsiteX95" fmla="*/ 1754230 w 12038402"/>
              <a:gd name="connsiteY95" fmla="*/ 292536 h 292536"/>
              <a:gd name="connsiteX96" fmla="*/ 1315673 w 12038402"/>
              <a:gd name="connsiteY96" fmla="*/ 0 h 292536"/>
              <a:gd name="connsiteX97" fmla="*/ 1513024 w 12038402"/>
              <a:gd name="connsiteY97" fmla="*/ 0 h 292536"/>
              <a:gd name="connsiteX98" fmla="*/ 1513024 w 12038402"/>
              <a:gd name="connsiteY98" fmla="*/ 292536 h 292536"/>
              <a:gd name="connsiteX99" fmla="*/ 1315673 w 12038402"/>
              <a:gd name="connsiteY99" fmla="*/ 292536 h 292536"/>
              <a:gd name="connsiteX100" fmla="*/ 877115 w 12038402"/>
              <a:gd name="connsiteY100" fmla="*/ 0 h 292536"/>
              <a:gd name="connsiteX101" fmla="*/ 1074466 w 12038402"/>
              <a:gd name="connsiteY101" fmla="*/ 0 h 292536"/>
              <a:gd name="connsiteX102" fmla="*/ 1074466 w 12038402"/>
              <a:gd name="connsiteY102" fmla="*/ 292536 h 292536"/>
              <a:gd name="connsiteX103" fmla="*/ 877115 w 12038402"/>
              <a:gd name="connsiteY103" fmla="*/ 292536 h 292536"/>
              <a:gd name="connsiteX104" fmla="*/ 438557 w 12038402"/>
              <a:gd name="connsiteY104" fmla="*/ 0 h 292536"/>
              <a:gd name="connsiteX105" fmla="*/ 635908 w 12038402"/>
              <a:gd name="connsiteY105" fmla="*/ 0 h 292536"/>
              <a:gd name="connsiteX106" fmla="*/ 635908 w 12038402"/>
              <a:gd name="connsiteY106" fmla="*/ 292536 h 292536"/>
              <a:gd name="connsiteX107" fmla="*/ 438557 w 12038402"/>
              <a:gd name="connsiteY107" fmla="*/ 292536 h 292536"/>
              <a:gd name="connsiteX108" fmla="*/ 0 w 12038402"/>
              <a:gd name="connsiteY108" fmla="*/ 0 h 292536"/>
              <a:gd name="connsiteX109" fmla="*/ 197351 w 12038402"/>
              <a:gd name="connsiteY109" fmla="*/ 0 h 292536"/>
              <a:gd name="connsiteX110" fmla="*/ 197351 w 12038402"/>
              <a:gd name="connsiteY110" fmla="*/ 292536 h 292536"/>
              <a:gd name="connsiteX111" fmla="*/ 0 w 12038402"/>
              <a:gd name="connsiteY111" fmla="*/ 292536 h 2925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</a:cxnLst>
            <a:rect l="l" t="t" r="r" b="b"/>
            <a:pathLst>
              <a:path w="12038402" h="292536">
                <a:moveTo>
                  <a:pt x="11841051" y="0"/>
                </a:moveTo>
                <a:lnTo>
                  <a:pt x="12038402" y="0"/>
                </a:lnTo>
                <a:lnTo>
                  <a:pt x="12038402" y="292536"/>
                </a:lnTo>
                <a:lnTo>
                  <a:pt x="11841051" y="292536"/>
                </a:lnTo>
                <a:close/>
                <a:moveTo>
                  <a:pt x="11402503" y="0"/>
                </a:moveTo>
                <a:lnTo>
                  <a:pt x="11599854" y="0"/>
                </a:lnTo>
                <a:lnTo>
                  <a:pt x="11599854" y="292536"/>
                </a:lnTo>
                <a:lnTo>
                  <a:pt x="11402503" y="292536"/>
                </a:lnTo>
                <a:close/>
                <a:moveTo>
                  <a:pt x="10963945" y="0"/>
                </a:moveTo>
                <a:lnTo>
                  <a:pt x="11161296" y="0"/>
                </a:lnTo>
                <a:lnTo>
                  <a:pt x="11161296" y="292536"/>
                </a:lnTo>
                <a:lnTo>
                  <a:pt x="10963945" y="292536"/>
                </a:lnTo>
                <a:close/>
                <a:moveTo>
                  <a:pt x="10525387" y="0"/>
                </a:moveTo>
                <a:lnTo>
                  <a:pt x="10722738" y="0"/>
                </a:lnTo>
                <a:lnTo>
                  <a:pt x="10722738" y="292536"/>
                </a:lnTo>
                <a:lnTo>
                  <a:pt x="10525387" y="292536"/>
                </a:lnTo>
                <a:close/>
                <a:moveTo>
                  <a:pt x="10086829" y="0"/>
                </a:moveTo>
                <a:lnTo>
                  <a:pt x="10284180" y="0"/>
                </a:lnTo>
                <a:lnTo>
                  <a:pt x="10284180" y="292536"/>
                </a:lnTo>
                <a:lnTo>
                  <a:pt x="10086829" y="292536"/>
                </a:lnTo>
                <a:close/>
                <a:moveTo>
                  <a:pt x="9648271" y="0"/>
                </a:moveTo>
                <a:lnTo>
                  <a:pt x="9845622" y="0"/>
                </a:lnTo>
                <a:lnTo>
                  <a:pt x="9845622" y="292536"/>
                </a:lnTo>
                <a:lnTo>
                  <a:pt x="9648271" y="292536"/>
                </a:lnTo>
                <a:close/>
                <a:moveTo>
                  <a:pt x="9209713" y="0"/>
                </a:moveTo>
                <a:lnTo>
                  <a:pt x="9407064" y="0"/>
                </a:lnTo>
                <a:lnTo>
                  <a:pt x="9407064" y="292536"/>
                </a:lnTo>
                <a:lnTo>
                  <a:pt x="9209713" y="292536"/>
                </a:lnTo>
                <a:close/>
                <a:moveTo>
                  <a:pt x="8771155" y="0"/>
                </a:moveTo>
                <a:lnTo>
                  <a:pt x="8968506" y="0"/>
                </a:lnTo>
                <a:lnTo>
                  <a:pt x="8968506" y="292536"/>
                </a:lnTo>
                <a:lnTo>
                  <a:pt x="8771155" y="292536"/>
                </a:lnTo>
                <a:close/>
                <a:moveTo>
                  <a:pt x="8332597" y="0"/>
                </a:moveTo>
                <a:lnTo>
                  <a:pt x="8529948" y="0"/>
                </a:lnTo>
                <a:lnTo>
                  <a:pt x="8529948" y="292536"/>
                </a:lnTo>
                <a:lnTo>
                  <a:pt x="8332597" y="292536"/>
                </a:lnTo>
                <a:close/>
                <a:moveTo>
                  <a:pt x="7894039" y="0"/>
                </a:moveTo>
                <a:lnTo>
                  <a:pt x="8091390" y="0"/>
                </a:lnTo>
                <a:lnTo>
                  <a:pt x="8091390" y="292536"/>
                </a:lnTo>
                <a:lnTo>
                  <a:pt x="7894039" y="292536"/>
                </a:lnTo>
                <a:close/>
                <a:moveTo>
                  <a:pt x="7455481" y="0"/>
                </a:moveTo>
                <a:lnTo>
                  <a:pt x="7652832" y="0"/>
                </a:lnTo>
                <a:lnTo>
                  <a:pt x="7652832" y="292536"/>
                </a:lnTo>
                <a:lnTo>
                  <a:pt x="7455481" y="292536"/>
                </a:lnTo>
                <a:close/>
                <a:moveTo>
                  <a:pt x="7016923" y="0"/>
                </a:moveTo>
                <a:lnTo>
                  <a:pt x="7214274" y="0"/>
                </a:lnTo>
                <a:lnTo>
                  <a:pt x="7214274" y="292536"/>
                </a:lnTo>
                <a:lnTo>
                  <a:pt x="7016923" y="292536"/>
                </a:lnTo>
                <a:close/>
                <a:moveTo>
                  <a:pt x="6578365" y="0"/>
                </a:moveTo>
                <a:lnTo>
                  <a:pt x="6775716" y="0"/>
                </a:lnTo>
                <a:lnTo>
                  <a:pt x="6775716" y="292536"/>
                </a:lnTo>
                <a:lnTo>
                  <a:pt x="6578365" y="292536"/>
                </a:lnTo>
                <a:close/>
                <a:moveTo>
                  <a:pt x="6139807" y="0"/>
                </a:moveTo>
                <a:lnTo>
                  <a:pt x="6337158" y="0"/>
                </a:lnTo>
                <a:lnTo>
                  <a:pt x="6337158" y="292536"/>
                </a:lnTo>
                <a:lnTo>
                  <a:pt x="6139807" y="292536"/>
                </a:lnTo>
                <a:close/>
                <a:moveTo>
                  <a:pt x="5701249" y="0"/>
                </a:moveTo>
                <a:lnTo>
                  <a:pt x="5898600" y="0"/>
                </a:lnTo>
                <a:lnTo>
                  <a:pt x="5898600" y="292536"/>
                </a:lnTo>
                <a:lnTo>
                  <a:pt x="5701249" y="292536"/>
                </a:lnTo>
                <a:close/>
                <a:moveTo>
                  <a:pt x="5262692" y="0"/>
                </a:moveTo>
                <a:lnTo>
                  <a:pt x="5460042" y="0"/>
                </a:lnTo>
                <a:lnTo>
                  <a:pt x="5460042" y="292536"/>
                </a:lnTo>
                <a:lnTo>
                  <a:pt x="5262692" y="292536"/>
                </a:lnTo>
                <a:close/>
                <a:moveTo>
                  <a:pt x="4824135" y="0"/>
                </a:moveTo>
                <a:lnTo>
                  <a:pt x="5021484" y="0"/>
                </a:lnTo>
                <a:lnTo>
                  <a:pt x="5021484" y="292536"/>
                </a:lnTo>
                <a:lnTo>
                  <a:pt x="4824135" y="292536"/>
                </a:lnTo>
                <a:close/>
                <a:moveTo>
                  <a:pt x="4385576" y="0"/>
                </a:moveTo>
                <a:lnTo>
                  <a:pt x="4582927" y="0"/>
                </a:lnTo>
                <a:lnTo>
                  <a:pt x="4582927" y="292536"/>
                </a:lnTo>
                <a:lnTo>
                  <a:pt x="4385576" y="292536"/>
                </a:lnTo>
                <a:close/>
                <a:moveTo>
                  <a:pt x="3947020" y="0"/>
                </a:moveTo>
                <a:lnTo>
                  <a:pt x="4144368" y="0"/>
                </a:lnTo>
                <a:lnTo>
                  <a:pt x="4144368" y="292536"/>
                </a:lnTo>
                <a:lnTo>
                  <a:pt x="3947020" y="292536"/>
                </a:lnTo>
                <a:close/>
                <a:moveTo>
                  <a:pt x="3508461" y="0"/>
                </a:moveTo>
                <a:lnTo>
                  <a:pt x="3705813" y="0"/>
                </a:lnTo>
                <a:lnTo>
                  <a:pt x="3705813" y="292536"/>
                </a:lnTo>
                <a:lnTo>
                  <a:pt x="3508461" y="292536"/>
                </a:lnTo>
                <a:close/>
                <a:moveTo>
                  <a:pt x="3069905" y="0"/>
                </a:moveTo>
                <a:lnTo>
                  <a:pt x="3267257" y="0"/>
                </a:lnTo>
                <a:lnTo>
                  <a:pt x="3267257" y="292536"/>
                </a:lnTo>
                <a:lnTo>
                  <a:pt x="3069905" y="292536"/>
                </a:lnTo>
                <a:close/>
                <a:moveTo>
                  <a:pt x="2631347" y="0"/>
                </a:moveTo>
                <a:lnTo>
                  <a:pt x="2828698" y="0"/>
                </a:lnTo>
                <a:lnTo>
                  <a:pt x="2828698" y="292536"/>
                </a:lnTo>
                <a:lnTo>
                  <a:pt x="2631347" y="292536"/>
                </a:lnTo>
                <a:close/>
                <a:moveTo>
                  <a:pt x="2192789" y="0"/>
                </a:moveTo>
                <a:lnTo>
                  <a:pt x="2390140" y="0"/>
                </a:lnTo>
                <a:lnTo>
                  <a:pt x="2390140" y="292536"/>
                </a:lnTo>
                <a:lnTo>
                  <a:pt x="2192789" y="292536"/>
                </a:lnTo>
                <a:close/>
                <a:moveTo>
                  <a:pt x="1754230" y="0"/>
                </a:moveTo>
                <a:lnTo>
                  <a:pt x="1951581" y="0"/>
                </a:lnTo>
                <a:lnTo>
                  <a:pt x="1951581" y="292536"/>
                </a:lnTo>
                <a:lnTo>
                  <a:pt x="1754230" y="292536"/>
                </a:lnTo>
                <a:close/>
                <a:moveTo>
                  <a:pt x="1315673" y="0"/>
                </a:moveTo>
                <a:lnTo>
                  <a:pt x="1513024" y="0"/>
                </a:lnTo>
                <a:lnTo>
                  <a:pt x="1513024" y="292536"/>
                </a:lnTo>
                <a:lnTo>
                  <a:pt x="1315673" y="292536"/>
                </a:lnTo>
                <a:close/>
                <a:moveTo>
                  <a:pt x="877115" y="0"/>
                </a:moveTo>
                <a:lnTo>
                  <a:pt x="1074466" y="0"/>
                </a:lnTo>
                <a:lnTo>
                  <a:pt x="1074466" y="292536"/>
                </a:lnTo>
                <a:lnTo>
                  <a:pt x="877115" y="292536"/>
                </a:lnTo>
                <a:close/>
                <a:moveTo>
                  <a:pt x="438557" y="0"/>
                </a:moveTo>
                <a:lnTo>
                  <a:pt x="635908" y="0"/>
                </a:lnTo>
                <a:lnTo>
                  <a:pt x="635908" y="292536"/>
                </a:lnTo>
                <a:lnTo>
                  <a:pt x="438557" y="292536"/>
                </a:lnTo>
                <a:close/>
                <a:moveTo>
                  <a:pt x="0" y="0"/>
                </a:moveTo>
                <a:lnTo>
                  <a:pt x="197351" y="0"/>
                </a:lnTo>
                <a:lnTo>
                  <a:pt x="197351" y="292536"/>
                </a:lnTo>
                <a:lnTo>
                  <a:pt x="0" y="292536"/>
                </a:ln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 w="1459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/>
          </a:p>
        </p:txBody>
      </p:sp>
      <p:sp>
        <p:nvSpPr>
          <p:cNvPr id="156" name="平行四边形 155">
            <a:extLst>
              <a:ext uri="{FF2B5EF4-FFF2-40B4-BE49-F238E27FC236}">
                <a16:creationId xmlns:a16="http://schemas.microsoft.com/office/drawing/2014/main" id="{2659607A-35CF-4200-BA43-42B01EE1C057}"/>
              </a:ext>
            </a:extLst>
          </p:cNvPr>
          <p:cNvSpPr/>
          <p:nvPr/>
        </p:nvSpPr>
        <p:spPr>
          <a:xfrm flipH="1">
            <a:off x="510431" y="1387097"/>
            <a:ext cx="2943968" cy="104481"/>
          </a:xfrm>
          <a:prstGeom prst="parallelogram">
            <a:avLst>
              <a:gd name="adj" fmla="val 121483"/>
            </a:avLst>
          </a:prstGeom>
          <a:solidFill>
            <a:schemeClr val="accent2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57" name="任意多边形: 形状 156">
            <a:extLst>
              <a:ext uri="{FF2B5EF4-FFF2-40B4-BE49-F238E27FC236}">
                <a16:creationId xmlns:a16="http://schemas.microsoft.com/office/drawing/2014/main" id="{EF682BDE-E1D6-43EF-9D4D-6A48F6F333FF}"/>
              </a:ext>
            </a:extLst>
          </p:cNvPr>
          <p:cNvSpPr/>
          <p:nvPr/>
        </p:nvSpPr>
        <p:spPr>
          <a:xfrm rot="16200000">
            <a:off x="-335931" y="2060326"/>
            <a:ext cx="4336882" cy="2991700"/>
          </a:xfrm>
          <a:custGeom>
            <a:avLst/>
            <a:gdLst>
              <a:gd name="connsiteX0" fmla="*/ 4110077 w 4110077"/>
              <a:gd name="connsiteY0" fmla="*/ 0 h 2991700"/>
              <a:gd name="connsiteX1" fmla="*/ 4110077 w 4110077"/>
              <a:gd name="connsiteY1" fmla="*/ 2991700 h 2991700"/>
              <a:gd name="connsiteX2" fmla="*/ 0 w 4110077"/>
              <a:gd name="connsiteY2" fmla="*/ 2991700 h 2991700"/>
              <a:gd name="connsiteX3" fmla="*/ 962460 w 4110077"/>
              <a:gd name="connsiteY3" fmla="*/ 1495850 h 2991700"/>
              <a:gd name="connsiteX4" fmla="*/ 0 w 4110077"/>
              <a:gd name="connsiteY4" fmla="*/ 0 h 2991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110077" h="2991700">
                <a:moveTo>
                  <a:pt x="4110077" y="0"/>
                </a:moveTo>
                <a:lnTo>
                  <a:pt x="4110077" y="2991700"/>
                </a:lnTo>
                <a:lnTo>
                  <a:pt x="0" y="2991700"/>
                </a:lnTo>
                <a:lnTo>
                  <a:pt x="962460" y="1495850"/>
                </a:lnTo>
                <a:lnTo>
                  <a:pt x="0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  <a:effectLst>
            <a:outerShdw blurRad="127000" dist="63500" dir="5400000" algn="t" rotWithShape="0">
              <a:prstClr val="black">
                <a:alpha val="33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58" name="文本框 157">
            <a:extLst>
              <a:ext uri="{FF2B5EF4-FFF2-40B4-BE49-F238E27FC236}">
                <a16:creationId xmlns:a16="http://schemas.microsoft.com/office/drawing/2014/main" id="{81D53968-6F57-4639-A1BC-0962A4DBCCCF}"/>
              </a:ext>
            </a:extLst>
          </p:cNvPr>
          <p:cNvSpPr txBox="1"/>
          <p:nvPr/>
        </p:nvSpPr>
        <p:spPr>
          <a:xfrm>
            <a:off x="1325926" y="1736179"/>
            <a:ext cx="1013168" cy="769441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algn="ctr"/>
            <a:r>
              <a:rPr lang="zh-CN" altLang="en-US" sz="4400" dirty="0">
                <a:ln w="12700">
                  <a:noFill/>
                </a:ln>
                <a:solidFill>
                  <a:schemeClr val="bg1"/>
                </a:solidFill>
                <a:latin typeface="+mj-ea"/>
                <a:ea typeface="+mj-ea"/>
              </a:rPr>
              <a:t>①</a:t>
            </a:r>
          </a:p>
        </p:txBody>
      </p:sp>
      <p:sp>
        <p:nvSpPr>
          <p:cNvPr id="159" name="文本框 158">
            <a:extLst>
              <a:ext uri="{FF2B5EF4-FFF2-40B4-BE49-F238E27FC236}">
                <a16:creationId xmlns:a16="http://schemas.microsoft.com/office/drawing/2014/main" id="{8C09E264-80BF-491D-ABE8-E5EFDE8C38D8}"/>
              </a:ext>
            </a:extLst>
          </p:cNvPr>
          <p:cNvSpPr txBox="1"/>
          <p:nvPr/>
        </p:nvSpPr>
        <p:spPr>
          <a:xfrm>
            <a:off x="544019" y="2507470"/>
            <a:ext cx="2576982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zh-CN" altLang="en-US" sz="3600" dirty="0">
                <a:ln w="12700">
                  <a:noFill/>
                </a:ln>
                <a:solidFill>
                  <a:schemeClr val="bg1"/>
                </a:solidFill>
                <a:latin typeface="+mj-ea"/>
                <a:ea typeface="+mj-ea"/>
              </a:rPr>
              <a:t>“拍七令”</a:t>
            </a:r>
          </a:p>
        </p:txBody>
      </p:sp>
      <p:sp>
        <p:nvSpPr>
          <p:cNvPr id="160" name="图形 32">
            <a:extLst>
              <a:ext uri="{FF2B5EF4-FFF2-40B4-BE49-F238E27FC236}">
                <a16:creationId xmlns:a16="http://schemas.microsoft.com/office/drawing/2014/main" id="{42337E50-959E-45A2-BD55-2A436376C272}"/>
              </a:ext>
            </a:extLst>
          </p:cNvPr>
          <p:cNvSpPr/>
          <p:nvPr/>
        </p:nvSpPr>
        <p:spPr>
          <a:xfrm>
            <a:off x="936757" y="5047366"/>
            <a:ext cx="1791506" cy="1038984"/>
          </a:xfrm>
          <a:custGeom>
            <a:avLst/>
            <a:gdLst>
              <a:gd name="connsiteX0" fmla="*/ 1292454 w 2598095"/>
              <a:gd name="connsiteY0" fmla="*/ 6594 h 1506765"/>
              <a:gd name="connsiteX1" fmla="*/ 1091332 w 2598095"/>
              <a:gd name="connsiteY1" fmla="*/ 286846 h 1506765"/>
              <a:gd name="connsiteX2" fmla="*/ 1088035 w 2598095"/>
              <a:gd name="connsiteY2" fmla="*/ 296737 h 1506765"/>
              <a:gd name="connsiteX3" fmla="*/ 1091332 w 2598095"/>
              <a:gd name="connsiteY3" fmla="*/ 306629 h 1506765"/>
              <a:gd name="connsiteX4" fmla="*/ 1177056 w 2598095"/>
              <a:gd name="connsiteY4" fmla="*/ 356085 h 1506765"/>
              <a:gd name="connsiteX5" fmla="*/ 966043 w 2598095"/>
              <a:gd name="connsiteY5" fmla="*/ 580286 h 1506765"/>
              <a:gd name="connsiteX6" fmla="*/ 959449 w 2598095"/>
              <a:gd name="connsiteY6" fmla="*/ 590177 h 1506765"/>
              <a:gd name="connsiteX7" fmla="*/ 962746 w 2598095"/>
              <a:gd name="connsiteY7" fmla="*/ 600069 h 1506765"/>
              <a:gd name="connsiteX8" fmla="*/ 1068253 w 2598095"/>
              <a:gd name="connsiteY8" fmla="*/ 666010 h 1506765"/>
              <a:gd name="connsiteX9" fmla="*/ 814378 w 2598095"/>
              <a:gd name="connsiteY9" fmla="*/ 909994 h 1506765"/>
              <a:gd name="connsiteX10" fmla="*/ 807784 w 2598095"/>
              <a:gd name="connsiteY10" fmla="*/ 919885 h 1506765"/>
              <a:gd name="connsiteX11" fmla="*/ 811081 w 2598095"/>
              <a:gd name="connsiteY11" fmla="*/ 929777 h 1506765"/>
              <a:gd name="connsiteX12" fmla="*/ 1242998 w 2598095"/>
              <a:gd name="connsiteY12" fmla="*/ 1097928 h 1506765"/>
              <a:gd name="connsiteX13" fmla="*/ 1242998 w 2598095"/>
              <a:gd name="connsiteY13" fmla="*/ 1173761 h 1506765"/>
              <a:gd name="connsiteX14" fmla="*/ 392352 w 2598095"/>
              <a:gd name="connsiteY14" fmla="*/ 1318832 h 1506765"/>
              <a:gd name="connsiteX15" fmla="*/ 392352 w 2598095"/>
              <a:gd name="connsiteY15" fmla="*/ 1269376 h 1506765"/>
              <a:gd name="connsiteX16" fmla="*/ 652821 w 2598095"/>
              <a:gd name="connsiteY16" fmla="*/ 1170464 h 1506765"/>
              <a:gd name="connsiteX17" fmla="*/ 656118 w 2598095"/>
              <a:gd name="connsiteY17" fmla="*/ 1160572 h 1506765"/>
              <a:gd name="connsiteX18" fmla="*/ 649524 w 2598095"/>
              <a:gd name="connsiteY18" fmla="*/ 1150681 h 1506765"/>
              <a:gd name="connsiteX19" fmla="*/ 497858 w 2598095"/>
              <a:gd name="connsiteY19" fmla="*/ 1005610 h 1506765"/>
              <a:gd name="connsiteX20" fmla="*/ 557206 w 2598095"/>
              <a:gd name="connsiteY20" fmla="*/ 969342 h 1506765"/>
              <a:gd name="connsiteX21" fmla="*/ 560503 w 2598095"/>
              <a:gd name="connsiteY21" fmla="*/ 959450 h 1506765"/>
              <a:gd name="connsiteX22" fmla="*/ 553909 w 2598095"/>
              <a:gd name="connsiteY22" fmla="*/ 949559 h 1506765"/>
              <a:gd name="connsiteX23" fmla="*/ 431917 w 2598095"/>
              <a:gd name="connsiteY23" fmla="*/ 817676 h 1506765"/>
              <a:gd name="connsiteX24" fmla="*/ 484670 w 2598095"/>
              <a:gd name="connsiteY24" fmla="*/ 788002 h 1506765"/>
              <a:gd name="connsiteX25" fmla="*/ 487967 w 2598095"/>
              <a:gd name="connsiteY25" fmla="*/ 778111 h 1506765"/>
              <a:gd name="connsiteX26" fmla="*/ 484670 w 2598095"/>
              <a:gd name="connsiteY26" fmla="*/ 768220 h 1506765"/>
              <a:gd name="connsiteX27" fmla="*/ 369273 w 2598095"/>
              <a:gd name="connsiteY27" fmla="*/ 613257 h 1506765"/>
              <a:gd name="connsiteX28" fmla="*/ 359381 w 2598095"/>
              <a:gd name="connsiteY28" fmla="*/ 606663 h 1506765"/>
              <a:gd name="connsiteX29" fmla="*/ 349490 w 2598095"/>
              <a:gd name="connsiteY29" fmla="*/ 613257 h 1506765"/>
              <a:gd name="connsiteX30" fmla="*/ 234092 w 2598095"/>
              <a:gd name="connsiteY30" fmla="*/ 768220 h 1506765"/>
              <a:gd name="connsiteX31" fmla="*/ 230795 w 2598095"/>
              <a:gd name="connsiteY31" fmla="*/ 778111 h 1506765"/>
              <a:gd name="connsiteX32" fmla="*/ 234092 w 2598095"/>
              <a:gd name="connsiteY32" fmla="*/ 788002 h 1506765"/>
              <a:gd name="connsiteX33" fmla="*/ 283549 w 2598095"/>
              <a:gd name="connsiteY33" fmla="*/ 814379 h 1506765"/>
              <a:gd name="connsiteX34" fmla="*/ 161557 w 2598095"/>
              <a:gd name="connsiteY34" fmla="*/ 949559 h 1506765"/>
              <a:gd name="connsiteX35" fmla="*/ 154963 w 2598095"/>
              <a:gd name="connsiteY35" fmla="*/ 959450 h 1506765"/>
              <a:gd name="connsiteX36" fmla="*/ 158260 w 2598095"/>
              <a:gd name="connsiteY36" fmla="*/ 969342 h 1506765"/>
              <a:gd name="connsiteX37" fmla="*/ 217607 w 2598095"/>
              <a:gd name="connsiteY37" fmla="*/ 1005610 h 1506765"/>
              <a:gd name="connsiteX38" fmla="*/ 65942 w 2598095"/>
              <a:gd name="connsiteY38" fmla="*/ 1150681 h 1506765"/>
              <a:gd name="connsiteX39" fmla="*/ 65942 w 2598095"/>
              <a:gd name="connsiteY39" fmla="*/ 1163869 h 1506765"/>
              <a:gd name="connsiteX40" fmla="*/ 69239 w 2598095"/>
              <a:gd name="connsiteY40" fmla="*/ 1173761 h 1506765"/>
              <a:gd name="connsiteX41" fmla="*/ 329708 w 2598095"/>
              <a:gd name="connsiteY41" fmla="*/ 1272673 h 1506765"/>
              <a:gd name="connsiteX42" fmla="*/ 329708 w 2598095"/>
              <a:gd name="connsiteY42" fmla="*/ 1345209 h 1506765"/>
              <a:gd name="connsiteX43" fmla="*/ 6594 w 2598095"/>
              <a:gd name="connsiteY43" fmla="*/ 1483686 h 1506765"/>
              <a:gd name="connsiteX44" fmla="*/ 0 w 2598095"/>
              <a:gd name="connsiteY44" fmla="*/ 1496875 h 1506765"/>
              <a:gd name="connsiteX45" fmla="*/ 13188 w 2598095"/>
              <a:gd name="connsiteY45" fmla="*/ 1506766 h 1506765"/>
              <a:gd name="connsiteX46" fmla="*/ 2584908 w 2598095"/>
              <a:gd name="connsiteY46" fmla="*/ 1506766 h 1506765"/>
              <a:gd name="connsiteX47" fmla="*/ 2598096 w 2598095"/>
              <a:gd name="connsiteY47" fmla="*/ 1496875 h 1506765"/>
              <a:gd name="connsiteX48" fmla="*/ 2591502 w 2598095"/>
              <a:gd name="connsiteY48" fmla="*/ 1483686 h 1506765"/>
              <a:gd name="connsiteX49" fmla="*/ 2268388 w 2598095"/>
              <a:gd name="connsiteY49" fmla="*/ 1345209 h 1506765"/>
              <a:gd name="connsiteX50" fmla="*/ 2268388 w 2598095"/>
              <a:gd name="connsiteY50" fmla="*/ 1272673 h 1506765"/>
              <a:gd name="connsiteX51" fmla="*/ 2528857 w 2598095"/>
              <a:gd name="connsiteY51" fmla="*/ 1173761 h 1506765"/>
              <a:gd name="connsiteX52" fmla="*/ 2532155 w 2598095"/>
              <a:gd name="connsiteY52" fmla="*/ 1163869 h 1506765"/>
              <a:gd name="connsiteX53" fmla="*/ 2525560 w 2598095"/>
              <a:gd name="connsiteY53" fmla="*/ 1153978 h 1506765"/>
              <a:gd name="connsiteX54" fmla="*/ 2373895 w 2598095"/>
              <a:gd name="connsiteY54" fmla="*/ 1008907 h 1506765"/>
              <a:gd name="connsiteX55" fmla="*/ 2433242 w 2598095"/>
              <a:gd name="connsiteY55" fmla="*/ 972639 h 1506765"/>
              <a:gd name="connsiteX56" fmla="*/ 2436539 w 2598095"/>
              <a:gd name="connsiteY56" fmla="*/ 962748 h 1506765"/>
              <a:gd name="connsiteX57" fmla="*/ 2429945 w 2598095"/>
              <a:gd name="connsiteY57" fmla="*/ 952856 h 1506765"/>
              <a:gd name="connsiteX58" fmla="*/ 2307953 w 2598095"/>
              <a:gd name="connsiteY58" fmla="*/ 820973 h 1506765"/>
              <a:gd name="connsiteX59" fmla="*/ 2360706 w 2598095"/>
              <a:gd name="connsiteY59" fmla="*/ 791299 h 1506765"/>
              <a:gd name="connsiteX60" fmla="*/ 2364003 w 2598095"/>
              <a:gd name="connsiteY60" fmla="*/ 781408 h 1506765"/>
              <a:gd name="connsiteX61" fmla="*/ 2360706 w 2598095"/>
              <a:gd name="connsiteY61" fmla="*/ 771517 h 1506765"/>
              <a:gd name="connsiteX62" fmla="*/ 2245309 w 2598095"/>
              <a:gd name="connsiteY62" fmla="*/ 613257 h 1506765"/>
              <a:gd name="connsiteX63" fmla="*/ 2235418 w 2598095"/>
              <a:gd name="connsiteY63" fmla="*/ 606663 h 1506765"/>
              <a:gd name="connsiteX64" fmla="*/ 2225526 w 2598095"/>
              <a:gd name="connsiteY64" fmla="*/ 613257 h 1506765"/>
              <a:gd name="connsiteX65" fmla="*/ 2110129 w 2598095"/>
              <a:gd name="connsiteY65" fmla="*/ 771517 h 1506765"/>
              <a:gd name="connsiteX66" fmla="*/ 2106832 w 2598095"/>
              <a:gd name="connsiteY66" fmla="*/ 781408 h 1506765"/>
              <a:gd name="connsiteX67" fmla="*/ 2110129 w 2598095"/>
              <a:gd name="connsiteY67" fmla="*/ 791299 h 1506765"/>
              <a:gd name="connsiteX68" fmla="*/ 2159585 w 2598095"/>
              <a:gd name="connsiteY68" fmla="*/ 817676 h 1506765"/>
              <a:gd name="connsiteX69" fmla="*/ 2037593 w 2598095"/>
              <a:gd name="connsiteY69" fmla="*/ 952856 h 1506765"/>
              <a:gd name="connsiteX70" fmla="*/ 2030999 w 2598095"/>
              <a:gd name="connsiteY70" fmla="*/ 962748 h 1506765"/>
              <a:gd name="connsiteX71" fmla="*/ 2034296 w 2598095"/>
              <a:gd name="connsiteY71" fmla="*/ 972639 h 1506765"/>
              <a:gd name="connsiteX72" fmla="*/ 2093643 w 2598095"/>
              <a:gd name="connsiteY72" fmla="*/ 1008907 h 1506765"/>
              <a:gd name="connsiteX73" fmla="*/ 1941978 w 2598095"/>
              <a:gd name="connsiteY73" fmla="*/ 1153978 h 1506765"/>
              <a:gd name="connsiteX74" fmla="*/ 1935384 w 2598095"/>
              <a:gd name="connsiteY74" fmla="*/ 1163869 h 1506765"/>
              <a:gd name="connsiteX75" fmla="*/ 1938681 w 2598095"/>
              <a:gd name="connsiteY75" fmla="*/ 1173761 h 1506765"/>
              <a:gd name="connsiteX76" fmla="*/ 2199150 w 2598095"/>
              <a:gd name="connsiteY76" fmla="*/ 1272673 h 1506765"/>
              <a:gd name="connsiteX77" fmla="*/ 2199150 w 2598095"/>
              <a:gd name="connsiteY77" fmla="*/ 1318832 h 1506765"/>
              <a:gd name="connsiteX78" fmla="*/ 1351801 w 2598095"/>
              <a:gd name="connsiteY78" fmla="*/ 1173761 h 1506765"/>
              <a:gd name="connsiteX79" fmla="*/ 1351801 w 2598095"/>
              <a:gd name="connsiteY79" fmla="*/ 1097928 h 1506765"/>
              <a:gd name="connsiteX80" fmla="*/ 1783718 w 2598095"/>
              <a:gd name="connsiteY80" fmla="*/ 929777 h 1506765"/>
              <a:gd name="connsiteX81" fmla="*/ 1787015 w 2598095"/>
              <a:gd name="connsiteY81" fmla="*/ 919885 h 1506765"/>
              <a:gd name="connsiteX82" fmla="*/ 1780421 w 2598095"/>
              <a:gd name="connsiteY82" fmla="*/ 909994 h 1506765"/>
              <a:gd name="connsiteX83" fmla="*/ 1523249 w 2598095"/>
              <a:gd name="connsiteY83" fmla="*/ 666010 h 1506765"/>
              <a:gd name="connsiteX84" fmla="*/ 1628756 w 2598095"/>
              <a:gd name="connsiteY84" fmla="*/ 596772 h 1506765"/>
              <a:gd name="connsiteX85" fmla="*/ 1632053 w 2598095"/>
              <a:gd name="connsiteY85" fmla="*/ 586880 h 1506765"/>
              <a:gd name="connsiteX86" fmla="*/ 1625458 w 2598095"/>
              <a:gd name="connsiteY86" fmla="*/ 576989 h 1506765"/>
              <a:gd name="connsiteX87" fmla="*/ 1417743 w 2598095"/>
              <a:gd name="connsiteY87" fmla="*/ 356085 h 1506765"/>
              <a:gd name="connsiteX88" fmla="*/ 1513358 w 2598095"/>
              <a:gd name="connsiteY88" fmla="*/ 303331 h 1506765"/>
              <a:gd name="connsiteX89" fmla="*/ 1516655 w 2598095"/>
              <a:gd name="connsiteY89" fmla="*/ 293440 h 1506765"/>
              <a:gd name="connsiteX90" fmla="*/ 1513358 w 2598095"/>
              <a:gd name="connsiteY90" fmla="*/ 283549 h 1506765"/>
              <a:gd name="connsiteX91" fmla="*/ 1312236 w 2598095"/>
              <a:gd name="connsiteY91" fmla="*/ 3297 h 1506765"/>
              <a:gd name="connsiteX92" fmla="*/ 1302345 w 2598095"/>
              <a:gd name="connsiteY92" fmla="*/ 0 h 1506765"/>
              <a:gd name="connsiteX93" fmla="*/ 1292454 w 2598095"/>
              <a:gd name="connsiteY93" fmla="*/ 6594 h 15067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</a:cxnLst>
            <a:rect l="l" t="t" r="r" b="b"/>
            <a:pathLst>
              <a:path w="2598095" h="1506765">
                <a:moveTo>
                  <a:pt x="1292454" y="6594"/>
                </a:moveTo>
                <a:cubicBezTo>
                  <a:pt x="1246295" y="115398"/>
                  <a:pt x="1177056" y="207716"/>
                  <a:pt x="1091332" y="286846"/>
                </a:cubicBezTo>
                <a:cubicBezTo>
                  <a:pt x="1088035" y="290143"/>
                  <a:pt x="1088035" y="293440"/>
                  <a:pt x="1088035" y="296737"/>
                </a:cubicBezTo>
                <a:cubicBezTo>
                  <a:pt x="1088035" y="300034"/>
                  <a:pt x="1088035" y="303331"/>
                  <a:pt x="1091332" y="306629"/>
                </a:cubicBezTo>
                <a:cubicBezTo>
                  <a:pt x="1114412" y="329708"/>
                  <a:pt x="1144085" y="342896"/>
                  <a:pt x="1177056" y="356085"/>
                </a:cubicBezTo>
                <a:cubicBezTo>
                  <a:pt x="1130897" y="441809"/>
                  <a:pt x="1048470" y="520939"/>
                  <a:pt x="966043" y="580286"/>
                </a:cubicBezTo>
                <a:cubicBezTo>
                  <a:pt x="962746" y="583583"/>
                  <a:pt x="962746" y="586880"/>
                  <a:pt x="959449" y="590177"/>
                </a:cubicBezTo>
                <a:cubicBezTo>
                  <a:pt x="959449" y="593475"/>
                  <a:pt x="959449" y="596772"/>
                  <a:pt x="962746" y="600069"/>
                </a:cubicBezTo>
                <a:cubicBezTo>
                  <a:pt x="992420" y="629742"/>
                  <a:pt x="1025391" y="649525"/>
                  <a:pt x="1068253" y="666010"/>
                </a:cubicBezTo>
                <a:cubicBezTo>
                  <a:pt x="999014" y="758329"/>
                  <a:pt x="906696" y="844053"/>
                  <a:pt x="814378" y="909994"/>
                </a:cubicBezTo>
                <a:cubicBezTo>
                  <a:pt x="811081" y="913291"/>
                  <a:pt x="811081" y="916588"/>
                  <a:pt x="807784" y="919885"/>
                </a:cubicBezTo>
                <a:cubicBezTo>
                  <a:pt x="807784" y="923183"/>
                  <a:pt x="807784" y="926480"/>
                  <a:pt x="811081" y="929777"/>
                </a:cubicBezTo>
                <a:cubicBezTo>
                  <a:pt x="909993" y="1031986"/>
                  <a:pt x="1088035" y="1084740"/>
                  <a:pt x="1242998" y="1097928"/>
                </a:cubicBezTo>
                <a:lnTo>
                  <a:pt x="1242998" y="1173761"/>
                </a:lnTo>
                <a:cubicBezTo>
                  <a:pt x="946261" y="1180355"/>
                  <a:pt x="662712" y="1229811"/>
                  <a:pt x="392352" y="1318832"/>
                </a:cubicBezTo>
                <a:lnTo>
                  <a:pt x="392352" y="1269376"/>
                </a:lnTo>
                <a:cubicBezTo>
                  <a:pt x="487967" y="1262782"/>
                  <a:pt x="590177" y="1233108"/>
                  <a:pt x="652821" y="1170464"/>
                </a:cubicBezTo>
                <a:cubicBezTo>
                  <a:pt x="656118" y="1167167"/>
                  <a:pt x="656118" y="1163869"/>
                  <a:pt x="656118" y="1160572"/>
                </a:cubicBezTo>
                <a:cubicBezTo>
                  <a:pt x="656118" y="1157275"/>
                  <a:pt x="652821" y="1153978"/>
                  <a:pt x="649524" y="1150681"/>
                </a:cubicBezTo>
                <a:cubicBezTo>
                  <a:pt x="593474" y="1111116"/>
                  <a:pt x="540720" y="1061660"/>
                  <a:pt x="497858" y="1005610"/>
                </a:cubicBezTo>
                <a:cubicBezTo>
                  <a:pt x="520938" y="995718"/>
                  <a:pt x="540720" y="982530"/>
                  <a:pt x="557206" y="969342"/>
                </a:cubicBezTo>
                <a:cubicBezTo>
                  <a:pt x="560503" y="966045"/>
                  <a:pt x="560503" y="962748"/>
                  <a:pt x="560503" y="959450"/>
                </a:cubicBezTo>
                <a:cubicBezTo>
                  <a:pt x="560503" y="956153"/>
                  <a:pt x="557206" y="952856"/>
                  <a:pt x="553909" y="949559"/>
                </a:cubicBezTo>
                <a:cubicBezTo>
                  <a:pt x="504453" y="913291"/>
                  <a:pt x="458294" y="867132"/>
                  <a:pt x="431917" y="817676"/>
                </a:cubicBezTo>
                <a:cubicBezTo>
                  <a:pt x="451699" y="811082"/>
                  <a:pt x="471482" y="801191"/>
                  <a:pt x="484670" y="788002"/>
                </a:cubicBezTo>
                <a:cubicBezTo>
                  <a:pt x="487967" y="784705"/>
                  <a:pt x="487967" y="781408"/>
                  <a:pt x="487967" y="778111"/>
                </a:cubicBezTo>
                <a:cubicBezTo>
                  <a:pt x="487967" y="774814"/>
                  <a:pt x="487967" y="771517"/>
                  <a:pt x="484670" y="768220"/>
                </a:cubicBezTo>
                <a:cubicBezTo>
                  <a:pt x="435214" y="725358"/>
                  <a:pt x="395649" y="672604"/>
                  <a:pt x="369273" y="613257"/>
                </a:cubicBezTo>
                <a:cubicBezTo>
                  <a:pt x="365975" y="609960"/>
                  <a:pt x="362678" y="606663"/>
                  <a:pt x="359381" y="606663"/>
                </a:cubicBezTo>
                <a:cubicBezTo>
                  <a:pt x="352787" y="606663"/>
                  <a:pt x="349490" y="609960"/>
                  <a:pt x="349490" y="613257"/>
                </a:cubicBezTo>
                <a:cubicBezTo>
                  <a:pt x="323113" y="672604"/>
                  <a:pt x="283549" y="725358"/>
                  <a:pt x="234092" y="768220"/>
                </a:cubicBezTo>
                <a:cubicBezTo>
                  <a:pt x="230795" y="771517"/>
                  <a:pt x="230795" y="774814"/>
                  <a:pt x="230795" y="778111"/>
                </a:cubicBezTo>
                <a:cubicBezTo>
                  <a:pt x="230795" y="781408"/>
                  <a:pt x="230795" y="784705"/>
                  <a:pt x="234092" y="788002"/>
                </a:cubicBezTo>
                <a:cubicBezTo>
                  <a:pt x="247281" y="797894"/>
                  <a:pt x="263766" y="807785"/>
                  <a:pt x="283549" y="814379"/>
                </a:cubicBezTo>
                <a:cubicBezTo>
                  <a:pt x="257172" y="867132"/>
                  <a:pt x="207716" y="913291"/>
                  <a:pt x="161557" y="949559"/>
                </a:cubicBezTo>
                <a:cubicBezTo>
                  <a:pt x="158260" y="952856"/>
                  <a:pt x="158260" y="956153"/>
                  <a:pt x="154963" y="959450"/>
                </a:cubicBezTo>
                <a:cubicBezTo>
                  <a:pt x="154963" y="962748"/>
                  <a:pt x="154963" y="966045"/>
                  <a:pt x="158260" y="969342"/>
                </a:cubicBezTo>
                <a:cubicBezTo>
                  <a:pt x="174745" y="985827"/>
                  <a:pt x="194527" y="995718"/>
                  <a:pt x="217607" y="1005610"/>
                </a:cubicBezTo>
                <a:cubicBezTo>
                  <a:pt x="178042" y="1061660"/>
                  <a:pt x="121992" y="1111116"/>
                  <a:pt x="65942" y="1150681"/>
                </a:cubicBezTo>
                <a:cubicBezTo>
                  <a:pt x="69239" y="1157275"/>
                  <a:pt x="65942" y="1160572"/>
                  <a:pt x="65942" y="1163869"/>
                </a:cubicBezTo>
                <a:cubicBezTo>
                  <a:pt x="65942" y="1167167"/>
                  <a:pt x="65942" y="1170464"/>
                  <a:pt x="69239" y="1173761"/>
                </a:cubicBezTo>
                <a:cubicBezTo>
                  <a:pt x="128586" y="1233108"/>
                  <a:pt x="234092" y="1266079"/>
                  <a:pt x="329708" y="1272673"/>
                </a:cubicBezTo>
                <a:lnTo>
                  <a:pt x="329708" y="1345209"/>
                </a:lnTo>
                <a:cubicBezTo>
                  <a:pt x="217607" y="1384774"/>
                  <a:pt x="108804" y="1430933"/>
                  <a:pt x="6594" y="1483686"/>
                </a:cubicBezTo>
                <a:cubicBezTo>
                  <a:pt x="3297" y="1483686"/>
                  <a:pt x="0" y="1490280"/>
                  <a:pt x="0" y="1496875"/>
                </a:cubicBezTo>
                <a:cubicBezTo>
                  <a:pt x="0" y="1503469"/>
                  <a:pt x="6594" y="1506766"/>
                  <a:pt x="13188" y="1506766"/>
                </a:cubicBezTo>
                <a:lnTo>
                  <a:pt x="2584908" y="1506766"/>
                </a:lnTo>
                <a:cubicBezTo>
                  <a:pt x="2591502" y="1506766"/>
                  <a:pt x="2594799" y="1503469"/>
                  <a:pt x="2598096" y="1496875"/>
                </a:cubicBezTo>
                <a:cubicBezTo>
                  <a:pt x="2598096" y="1490280"/>
                  <a:pt x="2598096" y="1486983"/>
                  <a:pt x="2591502" y="1483686"/>
                </a:cubicBezTo>
                <a:cubicBezTo>
                  <a:pt x="2485995" y="1430933"/>
                  <a:pt x="2380489" y="1384774"/>
                  <a:pt x="2268388" y="1345209"/>
                </a:cubicBezTo>
                <a:lnTo>
                  <a:pt x="2268388" y="1272673"/>
                </a:lnTo>
                <a:cubicBezTo>
                  <a:pt x="2360706" y="1266079"/>
                  <a:pt x="2466213" y="1236405"/>
                  <a:pt x="2528857" y="1173761"/>
                </a:cubicBezTo>
                <a:cubicBezTo>
                  <a:pt x="2532155" y="1170464"/>
                  <a:pt x="2532155" y="1167167"/>
                  <a:pt x="2532155" y="1163869"/>
                </a:cubicBezTo>
                <a:cubicBezTo>
                  <a:pt x="2532155" y="1160572"/>
                  <a:pt x="2528857" y="1157275"/>
                  <a:pt x="2525560" y="1153978"/>
                </a:cubicBezTo>
                <a:cubicBezTo>
                  <a:pt x="2469510" y="1114413"/>
                  <a:pt x="2413460" y="1064957"/>
                  <a:pt x="2373895" y="1008907"/>
                </a:cubicBezTo>
                <a:cubicBezTo>
                  <a:pt x="2396974" y="999015"/>
                  <a:pt x="2416757" y="985827"/>
                  <a:pt x="2433242" y="972639"/>
                </a:cubicBezTo>
                <a:cubicBezTo>
                  <a:pt x="2436539" y="969342"/>
                  <a:pt x="2436539" y="966045"/>
                  <a:pt x="2436539" y="962748"/>
                </a:cubicBezTo>
                <a:cubicBezTo>
                  <a:pt x="2436539" y="959450"/>
                  <a:pt x="2433242" y="956153"/>
                  <a:pt x="2429945" y="952856"/>
                </a:cubicBezTo>
                <a:cubicBezTo>
                  <a:pt x="2380489" y="916588"/>
                  <a:pt x="2334330" y="870429"/>
                  <a:pt x="2307953" y="820973"/>
                </a:cubicBezTo>
                <a:cubicBezTo>
                  <a:pt x="2327736" y="814379"/>
                  <a:pt x="2347518" y="804488"/>
                  <a:pt x="2360706" y="791299"/>
                </a:cubicBezTo>
                <a:cubicBezTo>
                  <a:pt x="2364003" y="788002"/>
                  <a:pt x="2364003" y="784705"/>
                  <a:pt x="2364003" y="781408"/>
                </a:cubicBezTo>
                <a:cubicBezTo>
                  <a:pt x="2364003" y="778111"/>
                  <a:pt x="2364003" y="774814"/>
                  <a:pt x="2360706" y="771517"/>
                </a:cubicBezTo>
                <a:cubicBezTo>
                  <a:pt x="2311250" y="728655"/>
                  <a:pt x="2271686" y="675902"/>
                  <a:pt x="2245309" y="613257"/>
                </a:cubicBezTo>
                <a:cubicBezTo>
                  <a:pt x="2242012" y="609960"/>
                  <a:pt x="2238715" y="606663"/>
                  <a:pt x="2235418" y="606663"/>
                </a:cubicBezTo>
                <a:cubicBezTo>
                  <a:pt x="2228823" y="606663"/>
                  <a:pt x="2225526" y="609960"/>
                  <a:pt x="2225526" y="613257"/>
                </a:cubicBezTo>
                <a:cubicBezTo>
                  <a:pt x="2199150" y="672604"/>
                  <a:pt x="2159585" y="725358"/>
                  <a:pt x="2110129" y="771517"/>
                </a:cubicBezTo>
                <a:cubicBezTo>
                  <a:pt x="2106832" y="774814"/>
                  <a:pt x="2106832" y="778111"/>
                  <a:pt x="2106832" y="781408"/>
                </a:cubicBezTo>
                <a:cubicBezTo>
                  <a:pt x="2106832" y="784705"/>
                  <a:pt x="2106832" y="788002"/>
                  <a:pt x="2110129" y="791299"/>
                </a:cubicBezTo>
                <a:cubicBezTo>
                  <a:pt x="2123317" y="801191"/>
                  <a:pt x="2139802" y="811082"/>
                  <a:pt x="2159585" y="817676"/>
                </a:cubicBezTo>
                <a:cubicBezTo>
                  <a:pt x="2133208" y="870429"/>
                  <a:pt x="2083752" y="916588"/>
                  <a:pt x="2037593" y="952856"/>
                </a:cubicBezTo>
                <a:cubicBezTo>
                  <a:pt x="2034296" y="956153"/>
                  <a:pt x="2034296" y="959450"/>
                  <a:pt x="2030999" y="962748"/>
                </a:cubicBezTo>
                <a:cubicBezTo>
                  <a:pt x="2030999" y="966045"/>
                  <a:pt x="2030999" y="969342"/>
                  <a:pt x="2034296" y="972639"/>
                </a:cubicBezTo>
                <a:cubicBezTo>
                  <a:pt x="2050781" y="989124"/>
                  <a:pt x="2070564" y="999015"/>
                  <a:pt x="2093643" y="1008907"/>
                </a:cubicBezTo>
                <a:cubicBezTo>
                  <a:pt x="2054078" y="1064957"/>
                  <a:pt x="1998028" y="1114413"/>
                  <a:pt x="1941978" y="1153978"/>
                </a:cubicBezTo>
                <a:cubicBezTo>
                  <a:pt x="1938681" y="1157275"/>
                  <a:pt x="1938681" y="1160572"/>
                  <a:pt x="1935384" y="1163869"/>
                </a:cubicBezTo>
                <a:cubicBezTo>
                  <a:pt x="1935384" y="1167167"/>
                  <a:pt x="1935384" y="1170464"/>
                  <a:pt x="1938681" y="1173761"/>
                </a:cubicBezTo>
                <a:cubicBezTo>
                  <a:pt x="1998028" y="1233108"/>
                  <a:pt x="2103535" y="1266079"/>
                  <a:pt x="2199150" y="1272673"/>
                </a:cubicBezTo>
                <a:lnTo>
                  <a:pt x="2199150" y="1318832"/>
                </a:lnTo>
                <a:cubicBezTo>
                  <a:pt x="1932087" y="1229811"/>
                  <a:pt x="1648538" y="1180355"/>
                  <a:pt x="1351801" y="1173761"/>
                </a:cubicBezTo>
                <a:lnTo>
                  <a:pt x="1351801" y="1097928"/>
                </a:lnTo>
                <a:cubicBezTo>
                  <a:pt x="1510061" y="1088037"/>
                  <a:pt x="1688103" y="1035283"/>
                  <a:pt x="1783718" y="929777"/>
                </a:cubicBezTo>
                <a:cubicBezTo>
                  <a:pt x="1787015" y="926480"/>
                  <a:pt x="1787015" y="923183"/>
                  <a:pt x="1787015" y="919885"/>
                </a:cubicBezTo>
                <a:cubicBezTo>
                  <a:pt x="1787015" y="916588"/>
                  <a:pt x="1783718" y="913291"/>
                  <a:pt x="1780421" y="909994"/>
                </a:cubicBezTo>
                <a:cubicBezTo>
                  <a:pt x="1684806" y="840756"/>
                  <a:pt x="1592488" y="758329"/>
                  <a:pt x="1523249" y="666010"/>
                </a:cubicBezTo>
                <a:cubicBezTo>
                  <a:pt x="1562814" y="649525"/>
                  <a:pt x="1599082" y="626445"/>
                  <a:pt x="1628756" y="596772"/>
                </a:cubicBezTo>
                <a:cubicBezTo>
                  <a:pt x="1632053" y="593475"/>
                  <a:pt x="1632053" y="590177"/>
                  <a:pt x="1632053" y="586880"/>
                </a:cubicBezTo>
                <a:cubicBezTo>
                  <a:pt x="1632053" y="583583"/>
                  <a:pt x="1628756" y="580286"/>
                  <a:pt x="1625458" y="576989"/>
                </a:cubicBezTo>
                <a:cubicBezTo>
                  <a:pt x="1543032" y="517642"/>
                  <a:pt x="1463902" y="441809"/>
                  <a:pt x="1417743" y="356085"/>
                </a:cubicBezTo>
                <a:cubicBezTo>
                  <a:pt x="1454011" y="346193"/>
                  <a:pt x="1490278" y="326411"/>
                  <a:pt x="1513358" y="303331"/>
                </a:cubicBezTo>
                <a:cubicBezTo>
                  <a:pt x="1516655" y="300034"/>
                  <a:pt x="1516655" y="296737"/>
                  <a:pt x="1516655" y="293440"/>
                </a:cubicBezTo>
                <a:cubicBezTo>
                  <a:pt x="1516655" y="290143"/>
                  <a:pt x="1516655" y="286846"/>
                  <a:pt x="1513358" y="283549"/>
                </a:cubicBezTo>
                <a:cubicBezTo>
                  <a:pt x="1424337" y="204419"/>
                  <a:pt x="1355098" y="112101"/>
                  <a:pt x="1312236" y="3297"/>
                </a:cubicBezTo>
                <a:cubicBezTo>
                  <a:pt x="1312236" y="3297"/>
                  <a:pt x="1308939" y="0"/>
                  <a:pt x="1302345" y="0"/>
                </a:cubicBezTo>
                <a:cubicBezTo>
                  <a:pt x="1299048" y="0"/>
                  <a:pt x="1292454" y="3297"/>
                  <a:pt x="1292454" y="6594"/>
                </a:cubicBezTo>
                <a:close/>
              </a:path>
            </a:pathLst>
          </a:custGeom>
          <a:solidFill>
            <a:schemeClr val="accent2">
              <a:alpha val="20000"/>
            </a:schemeClr>
          </a:solidFill>
          <a:ln w="32916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161" name="文本框 160">
            <a:extLst>
              <a:ext uri="{FF2B5EF4-FFF2-40B4-BE49-F238E27FC236}">
                <a16:creationId xmlns:a16="http://schemas.microsoft.com/office/drawing/2014/main" id="{1F762643-82E7-4CCF-8BB1-3A38CA3D8E4C}"/>
              </a:ext>
            </a:extLst>
          </p:cNvPr>
          <p:cNvSpPr txBox="1"/>
          <p:nvPr/>
        </p:nvSpPr>
        <p:spPr>
          <a:xfrm>
            <a:off x="582672" y="3414236"/>
            <a:ext cx="2499676" cy="90794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zh-CN" altLang="en-US" sz="1700" dirty="0">
                <a:solidFill>
                  <a:schemeClr val="bg1"/>
                </a:solidFill>
                <a:latin typeface="+mn-ea"/>
              </a:rPr>
              <a:t>目的</a:t>
            </a:r>
            <a:endParaRPr lang="en-US" altLang="zh-CN" sz="1700" dirty="0">
              <a:solidFill>
                <a:schemeClr val="bg1"/>
              </a:solidFill>
              <a:latin typeface="+mn-ea"/>
            </a:endParaRPr>
          </a:p>
          <a:p>
            <a:pPr algn="ctr"/>
            <a:endParaRPr lang="en-US" altLang="zh-CN" sz="800" dirty="0">
              <a:solidFill>
                <a:schemeClr val="bg1"/>
              </a:solidFill>
              <a:latin typeface="+mn-ea"/>
            </a:endParaRPr>
          </a:p>
          <a:p>
            <a:pPr algn="ctr"/>
            <a:r>
              <a:rPr lang="zh-CN" altLang="en-US" sz="1400" dirty="0">
                <a:solidFill>
                  <a:schemeClr val="bg1"/>
                </a:solidFill>
                <a:latin typeface="+mn-ea"/>
              </a:rPr>
              <a:t>提高团队成员对逆境的</a:t>
            </a:r>
            <a:endParaRPr lang="en-US" altLang="zh-CN" sz="1400" dirty="0">
              <a:solidFill>
                <a:schemeClr val="bg1"/>
              </a:solidFill>
              <a:latin typeface="+mn-ea"/>
            </a:endParaRPr>
          </a:p>
          <a:p>
            <a:pPr algn="ctr"/>
            <a:r>
              <a:rPr lang="zh-CN" altLang="en-US" sz="1400" dirty="0">
                <a:solidFill>
                  <a:schemeClr val="bg1"/>
                </a:solidFill>
                <a:latin typeface="+mn-ea"/>
              </a:rPr>
              <a:t>思考，克服惯性思维</a:t>
            </a:r>
          </a:p>
        </p:txBody>
      </p:sp>
      <p:cxnSp>
        <p:nvCxnSpPr>
          <p:cNvPr id="162" name="直接连接符 161">
            <a:extLst>
              <a:ext uri="{FF2B5EF4-FFF2-40B4-BE49-F238E27FC236}">
                <a16:creationId xmlns:a16="http://schemas.microsoft.com/office/drawing/2014/main" id="{83DDA2D6-E2EF-4527-8B80-813DC14B2E1A}"/>
              </a:ext>
            </a:extLst>
          </p:cNvPr>
          <p:cNvCxnSpPr/>
          <p:nvPr/>
        </p:nvCxnSpPr>
        <p:spPr>
          <a:xfrm>
            <a:off x="3669086" y="2057400"/>
            <a:ext cx="0" cy="3524961"/>
          </a:xfrm>
          <a:prstGeom prst="line">
            <a:avLst/>
          </a:prstGeom>
          <a:ln w="38100" cap="rnd">
            <a:solidFill>
              <a:schemeClr val="accent2"/>
            </a:solidFill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3" name="矩形: 圆角 162">
            <a:extLst>
              <a:ext uri="{FF2B5EF4-FFF2-40B4-BE49-F238E27FC236}">
                <a16:creationId xmlns:a16="http://schemas.microsoft.com/office/drawing/2014/main" id="{9596D40B-9AB8-40F2-BDC0-DF41A0F2F421}"/>
              </a:ext>
            </a:extLst>
          </p:cNvPr>
          <p:cNvSpPr/>
          <p:nvPr/>
        </p:nvSpPr>
        <p:spPr>
          <a:xfrm>
            <a:off x="647701" y="3337997"/>
            <a:ext cx="2369620" cy="1071870"/>
          </a:xfrm>
          <a:prstGeom prst="roundRect">
            <a:avLst>
              <a:gd name="adj" fmla="val 7102"/>
            </a:avLst>
          </a:prstGeom>
          <a:noFill/>
          <a:ln w="25400" cap="rnd">
            <a:solidFill>
              <a:schemeClr val="bg1"/>
            </a:solidFill>
            <a:prstDash val="sysDot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grpSp>
        <p:nvGrpSpPr>
          <p:cNvPr id="164" name="组合 163">
            <a:extLst>
              <a:ext uri="{FF2B5EF4-FFF2-40B4-BE49-F238E27FC236}">
                <a16:creationId xmlns:a16="http://schemas.microsoft.com/office/drawing/2014/main" id="{53824F24-EAD7-4D40-984D-BCE9C6418D21}"/>
              </a:ext>
            </a:extLst>
          </p:cNvPr>
          <p:cNvGrpSpPr/>
          <p:nvPr/>
        </p:nvGrpSpPr>
        <p:grpSpPr>
          <a:xfrm rot="900000">
            <a:off x="1374861" y="3492846"/>
            <a:ext cx="165893" cy="160140"/>
            <a:chOff x="4727528" y="634870"/>
            <a:chExt cx="1329381" cy="1283285"/>
          </a:xfrm>
          <a:solidFill>
            <a:schemeClr val="bg1"/>
          </a:solidFill>
          <a:effectLst/>
        </p:grpSpPr>
        <p:sp>
          <p:nvSpPr>
            <p:cNvPr id="165" name="任意多边形: 形状 164">
              <a:extLst>
                <a:ext uri="{FF2B5EF4-FFF2-40B4-BE49-F238E27FC236}">
                  <a16:creationId xmlns:a16="http://schemas.microsoft.com/office/drawing/2014/main" id="{47769BBF-AD60-4620-A2C9-4F0E73CF9613}"/>
                </a:ext>
              </a:extLst>
            </p:cNvPr>
            <p:cNvSpPr/>
            <p:nvPr/>
          </p:nvSpPr>
          <p:spPr>
            <a:xfrm>
              <a:off x="5045201" y="634870"/>
              <a:ext cx="889365" cy="553383"/>
            </a:xfrm>
            <a:custGeom>
              <a:avLst/>
              <a:gdLst>
                <a:gd name="connsiteX0" fmla="*/ 581052 w 889365"/>
                <a:gd name="connsiteY0" fmla="*/ 412402 h 553383"/>
                <a:gd name="connsiteX1" fmla="*/ 578417 w 889365"/>
                <a:gd name="connsiteY1" fmla="*/ 419649 h 553383"/>
                <a:gd name="connsiteX2" fmla="*/ 586981 w 889365"/>
                <a:gd name="connsiteY2" fmla="*/ 436118 h 553383"/>
                <a:gd name="connsiteX3" fmla="*/ 592251 w 889365"/>
                <a:gd name="connsiteY3" fmla="*/ 439412 h 553383"/>
                <a:gd name="connsiteX4" fmla="*/ 594887 w 889365"/>
                <a:gd name="connsiteY4" fmla="*/ 438754 h 553383"/>
                <a:gd name="connsiteX5" fmla="*/ 596863 w 889365"/>
                <a:gd name="connsiteY5" fmla="*/ 432166 h 553383"/>
                <a:gd name="connsiteX6" fmla="*/ 588299 w 889365"/>
                <a:gd name="connsiteY6" fmla="*/ 415037 h 553383"/>
                <a:gd name="connsiteX7" fmla="*/ 581052 w 889365"/>
                <a:gd name="connsiteY7" fmla="*/ 412402 h 553383"/>
                <a:gd name="connsiteX8" fmla="*/ 606086 w 889365"/>
                <a:gd name="connsiteY8" fmla="*/ 411085 h 553383"/>
                <a:gd name="connsiteX9" fmla="*/ 602792 w 889365"/>
                <a:gd name="connsiteY9" fmla="*/ 418331 h 553383"/>
                <a:gd name="connsiteX10" fmla="*/ 608721 w 889365"/>
                <a:gd name="connsiteY10" fmla="*/ 434142 h 553383"/>
                <a:gd name="connsiteX11" fmla="*/ 613991 w 889365"/>
                <a:gd name="connsiteY11" fmla="*/ 438095 h 553383"/>
                <a:gd name="connsiteX12" fmla="*/ 615968 w 889365"/>
                <a:gd name="connsiteY12" fmla="*/ 437436 h 553383"/>
                <a:gd name="connsiteX13" fmla="*/ 619262 w 889365"/>
                <a:gd name="connsiteY13" fmla="*/ 430189 h 553383"/>
                <a:gd name="connsiteX14" fmla="*/ 613333 w 889365"/>
                <a:gd name="connsiteY14" fmla="*/ 414378 h 553383"/>
                <a:gd name="connsiteX15" fmla="*/ 606086 w 889365"/>
                <a:gd name="connsiteY15" fmla="*/ 411085 h 553383"/>
                <a:gd name="connsiteX16" fmla="*/ 195002 w 889365"/>
                <a:gd name="connsiteY16" fmla="*/ 321489 h 553383"/>
                <a:gd name="connsiteX17" fmla="*/ 171944 w 889365"/>
                <a:gd name="connsiteY17" fmla="*/ 328736 h 553383"/>
                <a:gd name="connsiteX18" fmla="*/ 168650 w 889365"/>
                <a:gd name="connsiteY18" fmla="*/ 335983 h 553383"/>
                <a:gd name="connsiteX19" fmla="*/ 173920 w 889365"/>
                <a:gd name="connsiteY19" fmla="*/ 339936 h 553383"/>
                <a:gd name="connsiteX20" fmla="*/ 175897 w 889365"/>
                <a:gd name="connsiteY20" fmla="*/ 339936 h 553383"/>
                <a:gd name="connsiteX21" fmla="*/ 198954 w 889365"/>
                <a:gd name="connsiteY21" fmla="*/ 332689 h 553383"/>
                <a:gd name="connsiteX22" fmla="*/ 202248 w 889365"/>
                <a:gd name="connsiteY22" fmla="*/ 325442 h 553383"/>
                <a:gd name="connsiteX23" fmla="*/ 195002 w 889365"/>
                <a:gd name="connsiteY23" fmla="*/ 321489 h 553383"/>
                <a:gd name="connsiteX24" fmla="*/ 182485 w 889365"/>
                <a:gd name="connsiteY24" fmla="*/ 302384 h 553383"/>
                <a:gd name="connsiteX25" fmla="*/ 158768 w 889365"/>
                <a:gd name="connsiteY25" fmla="*/ 312266 h 553383"/>
                <a:gd name="connsiteX26" fmla="*/ 155474 w 889365"/>
                <a:gd name="connsiteY26" fmla="*/ 320172 h 553383"/>
                <a:gd name="connsiteX27" fmla="*/ 160745 w 889365"/>
                <a:gd name="connsiteY27" fmla="*/ 323466 h 553383"/>
                <a:gd name="connsiteX28" fmla="*/ 162721 w 889365"/>
                <a:gd name="connsiteY28" fmla="*/ 322807 h 553383"/>
                <a:gd name="connsiteX29" fmla="*/ 186437 w 889365"/>
                <a:gd name="connsiteY29" fmla="*/ 312925 h 553383"/>
                <a:gd name="connsiteX30" fmla="*/ 189731 w 889365"/>
                <a:gd name="connsiteY30" fmla="*/ 305678 h 553383"/>
                <a:gd name="connsiteX31" fmla="*/ 182485 w 889365"/>
                <a:gd name="connsiteY31" fmla="*/ 302384 h 553383"/>
                <a:gd name="connsiteX32" fmla="*/ 696340 w 889365"/>
                <a:gd name="connsiteY32" fmla="*/ 262857 h 553383"/>
                <a:gd name="connsiteX33" fmla="*/ 694364 w 889365"/>
                <a:gd name="connsiteY33" fmla="*/ 270762 h 553383"/>
                <a:gd name="connsiteX34" fmla="*/ 700952 w 889365"/>
                <a:gd name="connsiteY34" fmla="*/ 283279 h 553383"/>
                <a:gd name="connsiteX35" fmla="*/ 706222 w 889365"/>
                <a:gd name="connsiteY35" fmla="*/ 285915 h 553383"/>
                <a:gd name="connsiteX36" fmla="*/ 708857 w 889365"/>
                <a:gd name="connsiteY36" fmla="*/ 285256 h 553383"/>
                <a:gd name="connsiteX37" fmla="*/ 710834 w 889365"/>
                <a:gd name="connsiteY37" fmla="*/ 277350 h 553383"/>
                <a:gd name="connsiteX38" fmla="*/ 704246 w 889365"/>
                <a:gd name="connsiteY38" fmla="*/ 264833 h 553383"/>
                <a:gd name="connsiteX39" fmla="*/ 696340 w 889365"/>
                <a:gd name="connsiteY39" fmla="*/ 262857 h 553383"/>
                <a:gd name="connsiteX40" fmla="*/ 740479 w 889365"/>
                <a:gd name="connsiteY40" fmla="*/ 256269 h 553383"/>
                <a:gd name="connsiteX41" fmla="*/ 737185 w 889365"/>
                <a:gd name="connsiteY41" fmla="*/ 263516 h 553383"/>
                <a:gd name="connsiteX42" fmla="*/ 743773 w 889365"/>
                <a:gd name="connsiteY42" fmla="*/ 276691 h 553383"/>
                <a:gd name="connsiteX43" fmla="*/ 749043 w 889365"/>
                <a:gd name="connsiteY43" fmla="*/ 279985 h 553383"/>
                <a:gd name="connsiteX44" fmla="*/ 751679 w 889365"/>
                <a:gd name="connsiteY44" fmla="*/ 279327 h 553383"/>
                <a:gd name="connsiteX45" fmla="*/ 754314 w 889365"/>
                <a:gd name="connsiteY45" fmla="*/ 272080 h 553383"/>
                <a:gd name="connsiteX46" fmla="*/ 747726 w 889365"/>
                <a:gd name="connsiteY46" fmla="*/ 258904 h 553383"/>
                <a:gd name="connsiteX47" fmla="*/ 740479 w 889365"/>
                <a:gd name="connsiteY47" fmla="*/ 256269 h 553383"/>
                <a:gd name="connsiteX48" fmla="*/ 716763 w 889365"/>
                <a:gd name="connsiteY48" fmla="*/ 255610 h 553383"/>
                <a:gd name="connsiteX49" fmla="*/ 714128 w 889365"/>
                <a:gd name="connsiteY49" fmla="*/ 263516 h 553383"/>
                <a:gd name="connsiteX50" fmla="*/ 722033 w 889365"/>
                <a:gd name="connsiteY50" fmla="*/ 278668 h 553383"/>
                <a:gd name="connsiteX51" fmla="*/ 727303 w 889365"/>
                <a:gd name="connsiteY51" fmla="*/ 281303 h 553383"/>
                <a:gd name="connsiteX52" fmla="*/ 729939 w 889365"/>
                <a:gd name="connsiteY52" fmla="*/ 280644 h 553383"/>
                <a:gd name="connsiteX53" fmla="*/ 731915 w 889365"/>
                <a:gd name="connsiteY53" fmla="*/ 272739 h 553383"/>
                <a:gd name="connsiteX54" fmla="*/ 724009 w 889365"/>
                <a:gd name="connsiteY54" fmla="*/ 257587 h 553383"/>
                <a:gd name="connsiteX55" fmla="*/ 716763 w 889365"/>
                <a:gd name="connsiteY55" fmla="*/ 255610 h 553383"/>
                <a:gd name="connsiteX56" fmla="*/ 687117 w 889365"/>
                <a:gd name="connsiteY56" fmla="*/ 181167 h 553383"/>
                <a:gd name="connsiteX57" fmla="*/ 889365 w 889365"/>
                <a:gd name="connsiteY57" fmla="*/ 235188 h 553383"/>
                <a:gd name="connsiteX58" fmla="*/ 828098 w 889365"/>
                <a:gd name="connsiteY58" fmla="*/ 427554 h 553383"/>
                <a:gd name="connsiteX59" fmla="*/ 706222 w 889365"/>
                <a:gd name="connsiteY59" fmla="*/ 527690 h 553383"/>
                <a:gd name="connsiteX60" fmla="*/ 580393 w 889365"/>
                <a:gd name="connsiteY60" fmla="*/ 473670 h 553383"/>
                <a:gd name="connsiteX61" fmla="*/ 559971 w 889365"/>
                <a:gd name="connsiteY61" fmla="*/ 553383 h 553383"/>
                <a:gd name="connsiteX62" fmla="*/ 465105 w 889365"/>
                <a:gd name="connsiteY62" fmla="*/ 480916 h 553383"/>
                <a:gd name="connsiteX63" fmla="*/ 507926 w 889365"/>
                <a:gd name="connsiteY63" fmla="*/ 438754 h 553383"/>
                <a:gd name="connsiteX64" fmla="*/ 508585 w 889365"/>
                <a:gd name="connsiteY64" fmla="*/ 409108 h 553383"/>
                <a:gd name="connsiteX65" fmla="*/ 509244 w 889365"/>
                <a:gd name="connsiteY65" fmla="*/ 409108 h 553383"/>
                <a:gd name="connsiteX66" fmla="*/ 526372 w 889365"/>
                <a:gd name="connsiteY66" fmla="*/ 398568 h 553383"/>
                <a:gd name="connsiteX67" fmla="*/ 628485 w 889365"/>
                <a:gd name="connsiteY67" fmla="*/ 351793 h 553383"/>
                <a:gd name="connsiteX68" fmla="*/ 734550 w 889365"/>
                <a:gd name="connsiteY68" fmla="*/ 313584 h 553383"/>
                <a:gd name="connsiteX69" fmla="*/ 770125 w 889365"/>
                <a:gd name="connsiteY69" fmla="*/ 302384 h 553383"/>
                <a:gd name="connsiteX70" fmla="*/ 780006 w 889365"/>
                <a:gd name="connsiteY70" fmla="*/ 299749 h 553383"/>
                <a:gd name="connsiteX71" fmla="*/ 769466 w 889365"/>
                <a:gd name="connsiteY71" fmla="*/ 301725 h 553383"/>
                <a:gd name="connsiteX72" fmla="*/ 733233 w 889365"/>
                <a:gd name="connsiteY72" fmla="*/ 310290 h 553383"/>
                <a:gd name="connsiteX73" fmla="*/ 623873 w 889365"/>
                <a:gd name="connsiteY73" fmla="*/ 341253 h 553383"/>
                <a:gd name="connsiteX74" fmla="*/ 572488 w 889365"/>
                <a:gd name="connsiteY74" fmla="*/ 359040 h 553383"/>
                <a:gd name="connsiteX75" fmla="*/ 591593 w 889365"/>
                <a:gd name="connsiteY75" fmla="*/ 337300 h 553383"/>
                <a:gd name="connsiteX76" fmla="*/ 618603 w 889365"/>
                <a:gd name="connsiteY76" fmla="*/ 307654 h 553383"/>
                <a:gd name="connsiteX77" fmla="*/ 626509 w 889365"/>
                <a:gd name="connsiteY77" fmla="*/ 299090 h 553383"/>
                <a:gd name="connsiteX78" fmla="*/ 631120 w 889365"/>
                <a:gd name="connsiteY78" fmla="*/ 294479 h 553383"/>
                <a:gd name="connsiteX79" fmla="*/ 627167 w 889365"/>
                <a:gd name="connsiteY79" fmla="*/ 297773 h 553383"/>
                <a:gd name="connsiteX80" fmla="*/ 617285 w 889365"/>
                <a:gd name="connsiteY80" fmla="*/ 306337 h 553383"/>
                <a:gd name="connsiteX81" fmla="*/ 587640 w 889365"/>
                <a:gd name="connsiteY81" fmla="*/ 333347 h 553383"/>
                <a:gd name="connsiteX82" fmla="*/ 551406 w 889365"/>
                <a:gd name="connsiteY82" fmla="*/ 366946 h 553383"/>
                <a:gd name="connsiteX83" fmla="*/ 517149 w 889365"/>
                <a:gd name="connsiteY83" fmla="*/ 382098 h 553383"/>
                <a:gd name="connsiteX84" fmla="*/ 500680 w 889365"/>
                <a:gd name="connsiteY84" fmla="*/ 390662 h 553383"/>
                <a:gd name="connsiteX85" fmla="*/ 465764 w 889365"/>
                <a:gd name="connsiteY85" fmla="*/ 364969 h 553383"/>
                <a:gd name="connsiteX86" fmla="*/ 448635 w 889365"/>
                <a:gd name="connsiteY86" fmla="*/ 362334 h 553383"/>
                <a:gd name="connsiteX87" fmla="*/ 418331 w 889365"/>
                <a:gd name="connsiteY87" fmla="*/ 370898 h 553383"/>
                <a:gd name="connsiteX88" fmla="*/ 446659 w 889365"/>
                <a:gd name="connsiteY88" fmla="*/ 291185 h 553383"/>
                <a:gd name="connsiteX89" fmla="*/ 486186 w 889365"/>
                <a:gd name="connsiteY89" fmla="*/ 341253 h 553383"/>
                <a:gd name="connsiteX90" fmla="*/ 543501 w 889365"/>
                <a:gd name="connsiteY90" fmla="*/ 242434 h 553383"/>
                <a:gd name="connsiteX91" fmla="*/ 687117 w 889365"/>
                <a:gd name="connsiteY91" fmla="*/ 181167 h 553383"/>
                <a:gd name="connsiteX92" fmla="*/ 190390 w 889365"/>
                <a:gd name="connsiteY92" fmla="*/ 127146 h 553383"/>
                <a:gd name="connsiteX93" fmla="*/ 173920 w 889365"/>
                <a:gd name="connsiteY93" fmla="*/ 136369 h 553383"/>
                <a:gd name="connsiteX94" fmla="*/ 171944 w 889365"/>
                <a:gd name="connsiteY94" fmla="*/ 144275 h 553383"/>
                <a:gd name="connsiteX95" fmla="*/ 176556 w 889365"/>
                <a:gd name="connsiteY95" fmla="*/ 146910 h 553383"/>
                <a:gd name="connsiteX96" fmla="*/ 179191 w 889365"/>
                <a:gd name="connsiteY96" fmla="*/ 146251 h 553383"/>
                <a:gd name="connsiteX97" fmla="*/ 195660 w 889365"/>
                <a:gd name="connsiteY97" fmla="*/ 137028 h 553383"/>
                <a:gd name="connsiteX98" fmla="*/ 197637 w 889365"/>
                <a:gd name="connsiteY98" fmla="*/ 129123 h 553383"/>
                <a:gd name="connsiteX99" fmla="*/ 190390 w 889365"/>
                <a:gd name="connsiteY99" fmla="*/ 127146 h 553383"/>
                <a:gd name="connsiteX100" fmla="*/ 176556 w 889365"/>
                <a:gd name="connsiteY100" fmla="*/ 113312 h 553383"/>
                <a:gd name="connsiteX101" fmla="*/ 156792 w 889365"/>
                <a:gd name="connsiteY101" fmla="*/ 122535 h 553383"/>
                <a:gd name="connsiteX102" fmla="*/ 154157 w 889365"/>
                <a:gd name="connsiteY102" fmla="*/ 129781 h 553383"/>
                <a:gd name="connsiteX103" fmla="*/ 159427 w 889365"/>
                <a:gd name="connsiteY103" fmla="*/ 133075 h 553383"/>
                <a:gd name="connsiteX104" fmla="*/ 162062 w 889365"/>
                <a:gd name="connsiteY104" fmla="*/ 132417 h 553383"/>
                <a:gd name="connsiteX105" fmla="*/ 181826 w 889365"/>
                <a:gd name="connsiteY105" fmla="*/ 123194 h 553383"/>
                <a:gd name="connsiteX106" fmla="*/ 184461 w 889365"/>
                <a:gd name="connsiteY106" fmla="*/ 115947 h 553383"/>
                <a:gd name="connsiteX107" fmla="*/ 176556 w 889365"/>
                <a:gd name="connsiteY107" fmla="*/ 113312 h 553383"/>
                <a:gd name="connsiteX108" fmla="*/ 164697 w 889365"/>
                <a:gd name="connsiteY108" fmla="*/ 96842 h 553383"/>
                <a:gd name="connsiteX109" fmla="*/ 148887 w 889365"/>
                <a:gd name="connsiteY109" fmla="*/ 105406 h 553383"/>
                <a:gd name="connsiteX110" fmla="*/ 146251 w 889365"/>
                <a:gd name="connsiteY110" fmla="*/ 112653 h 553383"/>
                <a:gd name="connsiteX111" fmla="*/ 151522 w 889365"/>
                <a:gd name="connsiteY111" fmla="*/ 115947 h 553383"/>
                <a:gd name="connsiteX112" fmla="*/ 154157 w 889365"/>
                <a:gd name="connsiteY112" fmla="*/ 115288 h 553383"/>
                <a:gd name="connsiteX113" fmla="*/ 169309 w 889365"/>
                <a:gd name="connsiteY113" fmla="*/ 106724 h 553383"/>
                <a:gd name="connsiteX114" fmla="*/ 171944 w 889365"/>
                <a:gd name="connsiteY114" fmla="*/ 98818 h 553383"/>
                <a:gd name="connsiteX115" fmla="*/ 164697 w 889365"/>
                <a:gd name="connsiteY115" fmla="*/ 96842 h 553383"/>
                <a:gd name="connsiteX116" fmla="*/ 46774 w 889365"/>
                <a:gd name="connsiteY116" fmla="*/ 0 h 553383"/>
                <a:gd name="connsiteX117" fmla="*/ 247705 w 889365"/>
                <a:gd name="connsiteY117" fmla="*/ 58632 h 553383"/>
                <a:gd name="connsiteX118" fmla="*/ 338618 w 889365"/>
                <a:gd name="connsiteY118" fmla="*/ 185779 h 553383"/>
                <a:gd name="connsiteX119" fmla="*/ 335983 w 889365"/>
                <a:gd name="connsiteY119" fmla="*/ 299749 h 553383"/>
                <a:gd name="connsiteX120" fmla="*/ 395933 w 889365"/>
                <a:gd name="connsiteY120" fmla="*/ 277350 h 553383"/>
                <a:gd name="connsiteX121" fmla="*/ 380122 w 889365"/>
                <a:gd name="connsiteY121" fmla="*/ 341912 h 553383"/>
                <a:gd name="connsiteX122" fmla="*/ 370898 w 889365"/>
                <a:gd name="connsiteY122" fmla="*/ 338618 h 553383"/>
                <a:gd name="connsiteX123" fmla="*/ 354429 w 889365"/>
                <a:gd name="connsiteY123" fmla="*/ 336642 h 553383"/>
                <a:gd name="connsiteX124" fmla="*/ 308313 w 889365"/>
                <a:gd name="connsiteY124" fmla="*/ 358382 h 553383"/>
                <a:gd name="connsiteX125" fmla="*/ 293820 w 889365"/>
                <a:gd name="connsiteY125" fmla="*/ 338618 h 553383"/>
                <a:gd name="connsiteX126" fmla="*/ 295138 w 889365"/>
                <a:gd name="connsiteY126" fmla="*/ 291844 h 553383"/>
                <a:gd name="connsiteX127" fmla="*/ 295138 w 889365"/>
                <a:gd name="connsiteY127" fmla="*/ 255610 h 553383"/>
                <a:gd name="connsiteX128" fmla="*/ 294479 w 889365"/>
                <a:gd name="connsiteY128" fmla="*/ 243752 h 553383"/>
                <a:gd name="connsiteX129" fmla="*/ 293820 w 889365"/>
                <a:gd name="connsiteY129" fmla="*/ 239141 h 553383"/>
                <a:gd name="connsiteX130" fmla="*/ 292503 w 889365"/>
                <a:gd name="connsiteY130" fmla="*/ 266810 h 553383"/>
                <a:gd name="connsiteX131" fmla="*/ 289867 w 889365"/>
                <a:gd name="connsiteY131" fmla="*/ 291185 h 553383"/>
                <a:gd name="connsiteX132" fmla="*/ 285256 w 889365"/>
                <a:gd name="connsiteY132" fmla="*/ 326760 h 553383"/>
                <a:gd name="connsiteX133" fmla="*/ 245070 w 889365"/>
                <a:gd name="connsiteY133" fmla="*/ 278009 h 553383"/>
                <a:gd name="connsiteX134" fmla="*/ 160745 w 889365"/>
                <a:gd name="connsiteY134" fmla="*/ 184461 h 553383"/>
                <a:gd name="connsiteX135" fmla="*/ 131758 w 889365"/>
                <a:gd name="connsiteY135" fmla="*/ 154816 h 553383"/>
                <a:gd name="connsiteX136" fmla="*/ 123194 w 889365"/>
                <a:gd name="connsiteY136" fmla="*/ 146910 h 553383"/>
                <a:gd name="connsiteX137" fmla="*/ 131099 w 889365"/>
                <a:gd name="connsiteY137" fmla="*/ 155474 h 553383"/>
                <a:gd name="connsiteX138" fmla="*/ 158110 w 889365"/>
                <a:gd name="connsiteY138" fmla="*/ 187096 h 553383"/>
                <a:gd name="connsiteX139" fmla="*/ 236505 w 889365"/>
                <a:gd name="connsiteY139" fmla="*/ 285256 h 553383"/>
                <a:gd name="connsiteX140" fmla="*/ 248364 w 889365"/>
                <a:gd name="connsiteY140" fmla="*/ 301067 h 553383"/>
                <a:gd name="connsiteX141" fmla="*/ 212789 w 889365"/>
                <a:gd name="connsiteY141" fmla="*/ 293820 h 553383"/>
                <a:gd name="connsiteX142" fmla="*/ 177873 w 889365"/>
                <a:gd name="connsiteY142" fmla="*/ 285915 h 553383"/>
                <a:gd name="connsiteX143" fmla="*/ 162062 w 889365"/>
                <a:gd name="connsiteY143" fmla="*/ 281303 h 553383"/>
                <a:gd name="connsiteX144" fmla="*/ 177214 w 889365"/>
                <a:gd name="connsiteY144" fmla="*/ 287232 h 553383"/>
                <a:gd name="connsiteX145" fmla="*/ 211472 w 889365"/>
                <a:gd name="connsiteY145" fmla="*/ 299090 h 553383"/>
                <a:gd name="connsiteX146" fmla="*/ 257587 w 889365"/>
                <a:gd name="connsiteY146" fmla="*/ 313584 h 553383"/>
                <a:gd name="connsiteX147" fmla="*/ 299090 w 889365"/>
                <a:gd name="connsiteY147" fmla="*/ 374851 h 553383"/>
                <a:gd name="connsiteX148" fmla="*/ 297114 w 889365"/>
                <a:gd name="connsiteY148" fmla="*/ 380780 h 553383"/>
                <a:gd name="connsiteX149" fmla="*/ 302384 w 889365"/>
                <a:gd name="connsiteY149" fmla="*/ 426237 h 553383"/>
                <a:gd name="connsiteX150" fmla="*/ 312925 w 889365"/>
                <a:gd name="connsiteY150" fmla="*/ 440071 h 553383"/>
                <a:gd name="connsiteX151" fmla="*/ 183143 w 889365"/>
                <a:gd name="connsiteY151" fmla="*/ 449294 h 553383"/>
                <a:gd name="connsiteX152" fmla="*/ 200931 w 889365"/>
                <a:gd name="connsiteY152" fmla="*/ 376828 h 553383"/>
                <a:gd name="connsiteX153" fmla="*/ 61267 w 889365"/>
                <a:gd name="connsiteY153" fmla="*/ 347841 h 553383"/>
                <a:gd name="connsiteX154" fmla="*/ 0 w 889365"/>
                <a:gd name="connsiteY154" fmla="*/ 196319 h 553383"/>
                <a:gd name="connsiteX155" fmla="*/ 46774 w 889365"/>
                <a:gd name="connsiteY155" fmla="*/ 0 h 5533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</a:cxnLst>
              <a:rect l="l" t="t" r="r" b="b"/>
              <a:pathLst>
                <a:path w="889365" h="553383">
                  <a:moveTo>
                    <a:pt x="581052" y="412402"/>
                  </a:moveTo>
                  <a:cubicBezTo>
                    <a:pt x="578417" y="413720"/>
                    <a:pt x="577099" y="417014"/>
                    <a:pt x="578417" y="419649"/>
                  </a:cubicBezTo>
                  <a:lnTo>
                    <a:pt x="586981" y="436118"/>
                  </a:lnTo>
                  <a:cubicBezTo>
                    <a:pt x="588299" y="438095"/>
                    <a:pt x="590275" y="439412"/>
                    <a:pt x="592251" y="439412"/>
                  </a:cubicBezTo>
                  <a:cubicBezTo>
                    <a:pt x="592910" y="439412"/>
                    <a:pt x="594228" y="439412"/>
                    <a:pt x="594887" y="438754"/>
                  </a:cubicBezTo>
                  <a:cubicBezTo>
                    <a:pt x="598180" y="437436"/>
                    <a:pt x="598839" y="434142"/>
                    <a:pt x="596863" y="432166"/>
                  </a:cubicBezTo>
                  <a:lnTo>
                    <a:pt x="588299" y="415037"/>
                  </a:lnTo>
                  <a:cubicBezTo>
                    <a:pt x="586981" y="412402"/>
                    <a:pt x="583687" y="411085"/>
                    <a:pt x="581052" y="412402"/>
                  </a:cubicBezTo>
                  <a:close/>
                  <a:moveTo>
                    <a:pt x="606086" y="411085"/>
                  </a:moveTo>
                  <a:cubicBezTo>
                    <a:pt x="603451" y="412402"/>
                    <a:pt x="601474" y="415696"/>
                    <a:pt x="602792" y="418331"/>
                  </a:cubicBezTo>
                  <a:lnTo>
                    <a:pt x="608721" y="434142"/>
                  </a:lnTo>
                  <a:cubicBezTo>
                    <a:pt x="609380" y="436777"/>
                    <a:pt x="612015" y="438095"/>
                    <a:pt x="613991" y="438095"/>
                  </a:cubicBezTo>
                  <a:cubicBezTo>
                    <a:pt x="614650" y="438095"/>
                    <a:pt x="615309" y="437436"/>
                    <a:pt x="615968" y="437436"/>
                  </a:cubicBezTo>
                  <a:cubicBezTo>
                    <a:pt x="618603" y="436777"/>
                    <a:pt x="619921" y="433483"/>
                    <a:pt x="619262" y="430189"/>
                  </a:cubicBezTo>
                  <a:lnTo>
                    <a:pt x="613333" y="414378"/>
                  </a:lnTo>
                  <a:cubicBezTo>
                    <a:pt x="612015" y="411085"/>
                    <a:pt x="608721" y="409767"/>
                    <a:pt x="606086" y="411085"/>
                  </a:cubicBezTo>
                  <a:close/>
                  <a:moveTo>
                    <a:pt x="195002" y="321489"/>
                  </a:moveTo>
                  <a:lnTo>
                    <a:pt x="171944" y="328736"/>
                  </a:lnTo>
                  <a:cubicBezTo>
                    <a:pt x="169309" y="330054"/>
                    <a:pt x="167991" y="333348"/>
                    <a:pt x="168650" y="335983"/>
                  </a:cubicBezTo>
                  <a:cubicBezTo>
                    <a:pt x="169309" y="338618"/>
                    <a:pt x="171285" y="339936"/>
                    <a:pt x="173920" y="339936"/>
                  </a:cubicBezTo>
                  <a:cubicBezTo>
                    <a:pt x="174579" y="339936"/>
                    <a:pt x="175238" y="339936"/>
                    <a:pt x="175897" y="339936"/>
                  </a:cubicBezTo>
                  <a:lnTo>
                    <a:pt x="198954" y="332689"/>
                  </a:lnTo>
                  <a:cubicBezTo>
                    <a:pt x="201590" y="331371"/>
                    <a:pt x="202907" y="328736"/>
                    <a:pt x="202248" y="325442"/>
                  </a:cubicBezTo>
                  <a:cubicBezTo>
                    <a:pt x="201590" y="322807"/>
                    <a:pt x="198296" y="320830"/>
                    <a:pt x="195002" y="321489"/>
                  </a:cubicBezTo>
                  <a:close/>
                  <a:moveTo>
                    <a:pt x="182485" y="302384"/>
                  </a:moveTo>
                  <a:lnTo>
                    <a:pt x="158768" y="312266"/>
                  </a:lnTo>
                  <a:cubicBezTo>
                    <a:pt x="155474" y="312925"/>
                    <a:pt x="154157" y="316219"/>
                    <a:pt x="155474" y="320172"/>
                  </a:cubicBezTo>
                  <a:cubicBezTo>
                    <a:pt x="156792" y="322148"/>
                    <a:pt x="158768" y="323466"/>
                    <a:pt x="160745" y="323466"/>
                  </a:cubicBezTo>
                  <a:cubicBezTo>
                    <a:pt x="161403" y="323466"/>
                    <a:pt x="162062" y="322807"/>
                    <a:pt x="162721" y="322807"/>
                  </a:cubicBezTo>
                  <a:lnTo>
                    <a:pt x="186437" y="312925"/>
                  </a:lnTo>
                  <a:cubicBezTo>
                    <a:pt x="189731" y="311607"/>
                    <a:pt x="191049" y="308313"/>
                    <a:pt x="189731" y="305678"/>
                  </a:cubicBezTo>
                  <a:cubicBezTo>
                    <a:pt x="188414" y="302384"/>
                    <a:pt x="185120" y="301067"/>
                    <a:pt x="182485" y="302384"/>
                  </a:cubicBezTo>
                  <a:close/>
                  <a:moveTo>
                    <a:pt x="696340" y="262857"/>
                  </a:moveTo>
                  <a:cubicBezTo>
                    <a:pt x="693705" y="264175"/>
                    <a:pt x="693046" y="267468"/>
                    <a:pt x="694364" y="270762"/>
                  </a:cubicBezTo>
                  <a:lnTo>
                    <a:pt x="700952" y="283279"/>
                  </a:lnTo>
                  <a:cubicBezTo>
                    <a:pt x="702269" y="284597"/>
                    <a:pt x="704246" y="285915"/>
                    <a:pt x="706222" y="285915"/>
                  </a:cubicBezTo>
                  <a:cubicBezTo>
                    <a:pt x="706881" y="285915"/>
                    <a:pt x="708198" y="285915"/>
                    <a:pt x="708857" y="285256"/>
                  </a:cubicBezTo>
                  <a:cubicBezTo>
                    <a:pt x="711492" y="283279"/>
                    <a:pt x="712151" y="279985"/>
                    <a:pt x="710834" y="277350"/>
                  </a:cubicBezTo>
                  <a:lnTo>
                    <a:pt x="704246" y="264833"/>
                  </a:lnTo>
                  <a:cubicBezTo>
                    <a:pt x="702269" y="262198"/>
                    <a:pt x="698975" y="261539"/>
                    <a:pt x="696340" y="262857"/>
                  </a:cubicBezTo>
                  <a:close/>
                  <a:moveTo>
                    <a:pt x="740479" y="256269"/>
                  </a:moveTo>
                  <a:cubicBezTo>
                    <a:pt x="737185" y="257587"/>
                    <a:pt x="736527" y="261539"/>
                    <a:pt x="737185" y="263516"/>
                  </a:cubicBezTo>
                  <a:lnTo>
                    <a:pt x="743773" y="276691"/>
                  </a:lnTo>
                  <a:cubicBezTo>
                    <a:pt x="745091" y="278668"/>
                    <a:pt x="747067" y="279985"/>
                    <a:pt x="749043" y="279985"/>
                  </a:cubicBezTo>
                  <a:cubicBezTo>
                    <a:pt x="749702" y="279985"/>
                    <a:pt x="751020" y="279985"/>
                    <a:pt x="751679" y="279327"/>
                  </a:cubicBezTo>
                  <a:cubicBezTo>
                    <a:pt x="754314" y="278009"/>
                    <a:pt x="755631" y="274715"/>
                    <a:pt x="754314" y="272080"/>
                  </a:cubicBezTo>
                  <a:lnTo>
                    <a:pt x="747726" y="258904"/>
                  </a:lnTo>
                  <a:cubicBezTo>
                    <a:pt x="746408" y="256269"/>
                    <a:pt x="743114" y="254951"/>
                    <a:pt x="740479" y="256269"/>
                  </a:cubicBezTo>
                  <a:close/>
                  <a:moveTo>
                    <a:pt x="716763" y="255610"/>
                  </a:moveTo>
                  <a:cubicBezTo>
                    <a:pt x="714128" y="256928"/>
                    <a:pt x="712810" y="260222"/>
                    <a:pt x="714128" y="263516"/>
                  </a:cubicBezTo>
                  <a:lnTo>
                    <a:pt x="722033" y="278668"/>
                  </a:lnTo>
                  <a:cubicBezTo>
                    <a:pt x="723351" y="279985"/>
                    <a:pt x="725327" y="281303"/>
                    <a:pt x="727303" y="281303"/>
                  </a:cubicBezTo>
                  <a:cubicBezTo>
                    <a:pt x="727962" y="281303"/>
                    <a:pt x="729280" y="281303"/>
                    <a:pt x="729939" y="280644"/>
                  </a:cubicBezTo>
                  <a:cubicBezTo>
                    <a:pt x="732574" y="278668"/>
                    <a:pt x="733233" y="275374"/>
                    <a:pt x="731915" y="272739"/>
                  </a:cubicBezTo>
                  <a:lnTo>
                    <a:pt x="724009" y="257587"/>
                  </a:lnTo>
                  <a:cubicBezTo>
                    <a:pt x="722692" y="254951"/>
                    <a:pt x="719398" y="254293"/>
                    <a:pt x="716763" y="255610"/>
                  </a:cubicBezTo>
                  <a:close/>
                  <a:moveTo>
                    <a:pt x="687117" y="181167"/>
                  </a:moveTo>
                  <a:cubicBezTo>
                    <a:pt x="772760" y="267468"/>
                    <a:pt x="889365" y="235188"/>
                    <a:pt x="889365" y="235188"/>
                  </a:cubicBezTo>
                  <a:cubicBezTo>
                    <a:pt x="830074" y="297773"/>
                    <a:pt x="810311" y="344547"/>
                    <a:pt x="828098" y="427554"/>
                  </a:cubicBezTo>
                  <a:cubicBezTo>
                    <a:pt x="732574" y="384074"/>
                    <a:pt x="710175" y="403179"/>
                    <a:pt x="706222" y="527690"/>
                  </a:cubicBezTo>
                  <a:cubicBezTo>
                    <a:pt x="671965" y="503315"/>
                    <a:pt x="632438" y="483551"/>
                    <a:pt x="580393" y="473670"/>
                  </a:cubicBezTo>
                  <a:cubicBezTo>
                    <a:pt x="567218" y="501339"/>
                    <a:pt x="560630" y="521761"/>
                    <a:pt x="559971" y="553383"/>
                  </a:cubicBezTo>
                  <a:cubicBezTo>
                    <a:pt x="525055" y="510562"/>
                    <a:pt x="496727" y="490798"/>
                    <a:pt x="465105" y="480916"/>
                  </a:cubicBezTo>
                  <a:cubicBezTo>
                    <a:pt x="485527" y="475646"/>
                    <a:pt x="501997" y="459835"/>
                    <a:pt x="507926" y="438754"/>
                  </a:cubicBezTo>
                  <a:cubicBezTo>
                    <a:pt x="510562" y="428872"/>
                    <a:pt x="510562" y="418331"/>
                    <a:pt x="508585" y="409108"/>
                  </a:cubicBezTo>
                  <a:cubicBezTo>
                    <a:pt x="509244" y="409108"/>
                    <a:pt x="509244" y="409108"/>
                    <a:pt x="509244" y="409108"/>
                  </a:cubicBezTo>
                  <a:cubicBezTo>
                    <a:pt x="513856" y="405814"/>
                    <a:pt x="519785" y="402520"/>
                    <a:pt x="526372" y="398568"/>
                  </a:cubicBezTo>
                  <a:cubicBezTo>
                    <a:pt x="552724" y="384074"/>
                    <a:pt x="590275" y="366946"/>
                    <a:pt x="628485" y="351793"/>
                  </a:cubicBezTo>
                  <a:cubicBezTo>
                    <a:pt x="666036" y="336641"/>
                    <a:pt x="704905" y="323466"/>
                    <a:pt x="734550" y="313584"/>
                  </a:cubicBezTo>
                  <a:cubicBezTo>
                    <a:pt x="749043" y="308972"/>
                    <a:pt x="761560" y="305019"/>
                    <a:pt x="770125" y="302384"/>
                  </a:cubicBezTo>
                  <a:cubicBezTo>
                    <a:pt x="774077" y="301067"/>
                    <a:pt x="777371" y="300408"/>
                    <a:pt x="780006" y="299749"/>
                  </a:cubicBezTo>
                  <a:cubicBezTo>
                    <a:pt x="777371" y="299749"/>
                    <a:pt x="774077" y="301067"/>
                    <a:pt x="769466" y="301725"/>
                  </a:cubicBezTo>
                  <a:cubicBezTo>
                    <a:pt x="760901" y="303702"/>
                    <a:pt x="748385" y="306337"/>
                    <a:pt x="733233" y="310290"/>
                  </a:cubicBezTo>
                  <a:cubicBezTo>
                    <a:pt x="702928" y="317536"/>
                    <a:pt x="663401" y="328736"/>
                    <a:pt x="623873" y="341253"/>
                  </a:cubicBezTo>
                  <a:cubicBezTo>
                    <a:pt x="606086" y="347182"/>
                    <a:pt x="588957" y="353111"/>
                    <a:pt x="572488" y="359040"/>
                  </a:cubicBezTo>
                  <a:cubicBezTo>
                    <a:pt x="578417" y="352452"/>
                    <a:pt x="585005" y="344547"/>
                    <a:pt x="591593" y="337300"/>
                  </a:cubicBezTo>
                  <a:cubicBezTo>
                    <a:pt x="601474" y="326760"/>
                    <a:pt x="611356" y="315560"/>
                    <a:pt x="618603" y="307654"/>
                  </a:cubicBezTo>
                  <a:cubicBezTo>
                    <a:pt x="621897" y="304361"/>
                    <a:pt x="624532" y="301067"/>
                    <a:pt x="626509" y="299090"/>
                  </a:cubicBezTo>
                  <a:lnTo>
                    <a:pt x="631120" y="294479"/>
                  </a:lnTo>
                  <a:cubicBezTo>
                    <a:pt x="630461" y="294479"/>
                    <a:pt x="629144" y="295796"/>
                    <a:pt x="627167" y="297773"/>
                  </a:cubicBezTo>
                  <a:cubicBezTo>
                    <a:pt x="624532" y="299749"/>
                    <a:pt x="621238" y="302384"/>
                    <a:pt x="617285" y="306337"/>
                  </a:cubicBezTo>
                  <a:cubicBezTo>
                    <a:pt x="609380" y="313584"/>
                    <a:pt x="598180" y="323466"/>
                    <a:pt x="587640" y="333347"/>
                  </a:cubicBezTo>
                  <a:cubicBezTo>
                    <a:pt x="573805" y="346523"/>
                    <a:pt x="559312" y="359699"/>
                    <a:pt x="551406" y="366946"/>
                  </a:cubicBezTo>
                  <a:cubicBezTo>
                    <a:pt x="538889" y="372216"/>
                    <a:pt x="527031" y="376827"/>
                    <a:pt x="517149" y="382098"/>
                  </a:cubicBezTo>
                  <a:cubicBezTo>
                    <a:pt x="511220" y="384733"/>
                    <a:pt x="505950" y="388027"/>
                    <a:pt x="500680" y="390662"/>
                  </a:cubicBezTo>
                  <a:cubicBezTo>
                    <a:pt x="492774" y="378804"/>
                    <a:pt x="480916" y="368922"/>
                    <a:pt x="465764" y="364969"/>
                  </a:cubicBezTo>
                  <a:cubicBezTo>
                    <a:pt x="460493" y="363652"/>
                    <a:pt x="455223" y="362993"/>
                    <a:pt x="448635" y="362334"/>
                  </a:cubicBezTo>
                  <a:cubicBezTo>
                    <a:pt x="437436" y="362334"/>
                    <a:pt x="427554" y="365628"/>
                    <a:pt x="418331" y="370898"/>
                  </a:cubicBezTo>
                  <a:cubicBezTo>
                    <a:pt x="428872" y="353111"/>
                    <a:pt x="438754" y="328077"/>
                    <a:pt x="446659" y="291185"/>
                  </a:cubicBezTo>
                  <a:cubicBezTo>
                    <a:pt x="456541" y="315560"/>
                    <a:pt x="467740" y="325442"/>
                    <a:pt x="486186" y="341253"/>
                  </a:cubicBezTo>
                  <a:cubicBezTo>
                    <a:pt x="505950" y="320172"/>
                    <a:pt x="544160" y="266151"/>
                    <a:pt x="543501" y="242434"/>
                  </a:cubicBezTo>
                  <a:cubicBezTo>
                    <a:pt x="625850" y="293820"/>
                    <a:pt x="666036" y="275374"/>
                    <a:pt x="687117" y="181167"/>
                  </a:cubicBezTo>
                  <a:close/>
                  <a:moveTo>
                    <a:pt x="190390" y="127146"/>
                  </a:moveTo>
                  <a:lnTo>
                    <a:pt x="173920" y="136369"/>
                  </a:lnTo>
                  <a:cubicBezTo>
                    <a:pt x="171285" y="138346"/>
                    <a:pt x="170626" y="141640"/>
                    <a:pt x="171944" y="144275"/>
                  </a:cubicBezTo>
                  <a:cubicBezTo>
                    <a:pt x="172603" y="145593"/>
                    <a:pt x="174579" y="146910"/>
                    <a:pt x="176556" y="146910"/>
                  </a:cubicBezTo>
                  <a:cubicBezTo>
                    <a:pt x="177214" y="146910"/>
                    <a:pt x="178532" y="146910"/>
                    <a:pt x="179191" y="146251"/>
                  </a:cubicBezTo>
                  <a:lnTo>
                    <a:pt x="195660" y="137028"/>
                  </a:lnTo>
                  <a:cubicBezTo>
                    <a:pt x="198296" y="135052"/>
                    <a:pt x="198954" y="131758"/>
                    <a:pt x="197637" y="129123"/>
                  </a:cubicBezTo>
                  <a:cubicBezTo>
                    <a:pt x="196319" y="126487"/>
                    <a:pt x="193025" y="125829"/>
                    <a:pt x="190390" y="127146"/>
                  </a:cubicBezTo>
                  <a:close/>
                  <a:moveTo>
                    <a:pt x="176556" y="113312"/>
                  </a:moveTo>
                  <a:lnTo>
                    <a:pt x="156792" y="122535"/>
                  </a:lnTo>
                  <a:cubicBezTo>
                    <a:pt x="154157" y="123852"/>
                    <a:pt x="152839" y="127146"/>
                    <a:pt x="154157" y="129781"/>
                  </a:cubicBezTo>
                  <a:cubicBezTo>
                    <a:pt x="155474" y="131758"/>
                    <a:pt x="157451" y="133075"/>
                    <a:pt x="159427" y="133075"/>
                  </a:cubicBezTo>
                  <a:cubicBezTo>
                    <a:pt x="160745" y="133075"/>
                    <a:pt x="161403" y="133075"/>
                    <a:pt x="162062" y="132417"/>
                  </a:cubicBezTo>
                  <a:lnTo>
                    <a:pt x="181826" y="123194"/>
                  </a:lnTo>
                  <a:cubicBezTo>
                    <a:pt x="184461" y="121876"/>
                    <a:pt x="185779" y="118582"/>
                    <a:pt x="184461" y="115947"/>
                  </a:cubicBezTo>
                  <a:cubicBezTo>
                    <a:pt x="183143" y="112653"/>
                    <a:pt x="179849" y="111994"/>
                    <a:pt x="176556" y="113312"/>
                  </a:cubicBezTo>
                  <a:close/>
                  <a:moveTo>
                    <a:pt x="164697" y="96842"/>
                  </a:moveTo>
                  <a:lnTo>
                    <a:pt x="148887" y="105406"/>
                  </a:lnTo>
                  <a:cubicBezTo>
                    <a:pt x="146251" y="106724"/>
                    <a:pt x="145593" y="110018"/>
                    <a:pt x="146251" y="112653"/>
                  </a:cubicBezTo>
                  <a:cubicBezTo>
                    <a:pt x="147569" y="114629"/>
                    <a:pt x="149545" y="115947"/>
                    <a:pt x="151522" y="115947"/>
                  </a:cubicBezTo>
                  <a:cubicBezTo>
                    <a:pt x="152180" y="115947"/>
                    <a:pt x="153498" y="115947"/>
                    <a:pt x="154157" y="115288"/>
                  </a:cubicBezTo>
                  <a:lnTo>
                    <a:pt x="169309" y="106724"/>
                  </a:lnTo>
                  <a:cubicBezTo>
                    <a:pt x="172603" y="104748"/>
                    <a:pt x="173262" y="101454"/>
                    <a:pt x="171944" y="98818"/>
                  </a:cubicBezTo>
                  <a:cubicBezTo>
                    <a:pt x="170626" y="96183"/>
                    <a:pt x="167333" y="95524"/>
                    <a:pt x="164697" y="96842"/>
                  </a:cubicBezTo>
                  <a:close/>
                  <a:moveTo>
                    <a:pt x="46774" y="0"/>
                  </a:moveTo>
                  <a:cubicBezTo>
                    <a:pt x="46774" y="0"/>
                    <a:pt x="130440" y="88278"/>
                    <a:pt x="247705" y="58632"/>
                  </a:cubicBezTo>
                  <a:cubicBezTo>
                    <a:pt x="217401" y="150204"/>
                    <a:pt x="241776" y="187096"/>
                    <a:pt x="338618" y="185779"/>
                  </a:cubicBezTo>
                  <a:cubicBezTo>
                    <a:pt x="325442" y="206201"/>
                    <a:pt x="330054" y="272080"/>
                    <a:pt x="335983" y="299749"/>
                  </a:cubicBezTo>
                  <a:cubicBezTo>
                    <a:pt x="359699" y="295797"/>
                    <a:pt x="374851" y="293161"/>
                    <a:pt x="395933" y="277350"/>
                  </a:cubicBezTo>
                  <a:cubicBezTo>
                    <a:pt x="386709" y="303702"/>
                    <a:pt x="382098" y="324783"/>
                    <a:pt x="380122" y="341912"/>
                  </a:cubicBezTo>
                  <a:cubicBezTo>
                    <a:pt x="377486" y="340594"/>
                    <a:pt x="374192" y="339277"/>
                    <a:pt x="370898" y="338618"/>
                  </a:cubicBezTo>
                  <a:cubicBezTo>
                    <a:pt x="365628" y="337300"/>
                    <a:pt x="359699" y="336642"/>
                    <a:pt x="354429" y="336642"/>
                  </a:cubicBezTo>
                  <a:cubicBezTo>
                    <a:pt x="335983" y="336642"/>
                    <a:pt x="319513" y="345206"/>
                    <a:pt x="308313" y="358382"/>
                  </a:cubicBezTo>
                  <a:cubicBezTo>
                    <a:pt x="303702" y="351794"/>
                    <a:pt x="299090" y="345206"/>
                    <a:pt x="293820" y="338618"/>
                  </a:cubicBezTo>
                  <a:cubicBezTo>
                    <a:pt x="294479" y="329395"/>
                    <a:pt x="294479" y="310290"/>
                    <a:pt x="295138" y="291844"/>
                  </a:cubicBezTo>
                  <a:cubicBezTo>
                    <a:pt x="295138" y="278668"/>
                    <a:pt x="295138" y="265492"/>
                    <a:pt x="295138" y="255610"/>
                  </a:cubicBezTo>
                  <a:cubicBezTo>
                    <a:pt x="295138" y="250999"/>
                    <a:pt x="294479" y="246387"/>
                    <a:pt x="294479" y="243752"/>
                  </a:cubicBezTo>
                  <a:cubicBezTo>
                    <a:pt x="294479" y="240458"/>
                    <a:pt x="293820" y="239141"/>
                    <a:pt x="293820" y="239141"/>
                  </a:cubicBezTo>
                  <a:lnTo>
                    <a:pt x="292503" y="266810"/>
                  </a:lnTo>
                  <a:cubicBezTo>
                    <a:pt x="291844" y="274057"/>
                    <a:pt x="291185" y="282621"/>
                    <a:pt x="289867" y="291185"/>
                  </a:cubicBezTo>
                  <a:cubicBezTo>
                    <a:pt x="288550" y="304361"/>
                    <a:pt x="286574" y="316878"/>
                    <a:pt x="285256" y="326760"/>
                  </a:cubicBezTo>
                  <a:cubicBezTo>
                    <a:pt x="272739" y="310949"/>
                    <a:pt x="258904" y="294479"/>
                    <a:pt x="245070" y="278009"/>
                  </a:cubicBezTo>
                  <a:cubicBezTo>
                    <a:pt x="215424" y="243093"/>
                    <a:pt x="184461" y="209495"/>
                    <a:pt x="160745" y="184461"/>
                  </a:cubicBezTo>
                  <a:cubicBezTo>
                    <a:pt x="148887" y="171944"/>
                    <a:pt x="139005" y="162062"/>
                    <a:pt x="131758" y="154816"/>
                  </a:cubicBezTo>
                  <a:cubicBezTo>
                    <a:pt x="127805" y="151522"/>
                    <a:pt x="125170" y="148887"/>
                    <a:pt x="123194" y="146910"/>
                  </a:cubicBezTo>
                  <a:cubicBezTo>
                    <a:pt x="125170" y="148887"/>
                    <a:pt x="127805" y="151522"/>
                    <a:pt x="131099" y="155474"/>
                  </a:cubicBezTo>
                  <a:cubicBezTo>
                    <a:pt x="137687" y="163380"/>
                    <a:pt x="146910" y="173920"/>
                    <a:pt x="158110" y="187096"/>
                  </a:cubicBezTo>
                  <a:cubicBezTo>
                    <a:pt x="180508" y="213448"/>
                    <a:pt x="208836" y="249022"/>
                    <a:pt x="236505" y="285256"/>
                  </a:cubicBezTo>
                  <a:cubicBezTo>
                    <a:pt x="240458" y="290526"/>
                    <a:pt x="244411" y="295797"/>
                    <a:pt x="248364" y="301067"/>
                  </a:cubicBezTo>
                  <a:cubicBezTo>
                    <a:pt x="238482" y="299090"/>
                    <a:pt x="225965" y="296455"/>
                    <a:pt x="212789" y="293820"/>
                  </a:cubicBezTo>
                  <a:cubicBezTo>
                    <a:pt x="200272" y="291185"/>
                    <a:pt x="187096" y="288550"/>
                    <a:pt x="177873" y="285915"/>
                  </a:cubicBezTo>
                  <a:lnTo>
                    <a:pt x="162062" y="281303"/>
                  </a:lnTo>
                  <a:cubicBezTo>
                    <a:pt x="162062" y="281303"/>
                    <a:pt x="167991" y="283938"/>
                    <a:pt x="177214" y="287232"/>
                  </a:cubicBezTo>
                  <a:cubicBezTo>
                    <a:pt x="186437" y="290526"/>
                    <a:pt x="198954" y="295138"/>
                    <a:pt x="211472" y="299090"/>
                  </a:cubicBezTo>
                  <a:cubicBezTo>
                    <a:pt x="230576" y="305020"/>
                    <a:pt x="249681" y="310949"/>
                    <a:pt x="257587" y="313584"/>
                  </a:cubicBezTo>
                  <a:cubicBezTo>
                    <a:pt x="273398" y="335324"/>
                    <a:pt x="287891" y="356405"/>
                    <a:pt x="299090" y="374851"/>
                  </a:cubicBezTo>
                  <a:cubicBezTo>
                    <a:pt x="298432" y="376828"/>
                    <a:pt x="297773" y="378804"/>
                    <a:pt x="297114" y="380780"/>
                  </a:cubicBezTo>
                  <a:cubicBezTo>
                    <a:pt x="292503" y="395933"/>
                    <a:pt x="294479" y="412402"/>
                    <a:pt x="302384" y="426237"/>
                  </a:cubicBezTo>
                  <a:cubicBezTo>
                    <a:pt x="305678" y="431507"/>
                    <a:pt x="308972" y="436119"/>
                    <a:pt x="312925" y="440071"/>
                  </a:cubicBezTo>
                  <a:cubicBezTo>
                    <a:pt x="268786" y="431507"/>
                    <a:pt x="218059" y="434801"/>
                    <a:pt x="183143" y="449294"/>
                  </a:cubicBezTo>
                  <a:cubicBezTo>
                    <a:pt x="183143" y="449294"/>
                    <a:pt x="204225" y="408450"/>
                    <a:pt x="200931" y="376828"/>
                  </a:cubicBezTo>
                  <a:cubicBezTo>
                    <a:pt x="200931" y="376828"/>
                    <a:pt x="117923" y="343229"/>
                    <a:pt x="61267" y="347841"/>
                  </a:cubicBezTo>
                  <a:cubicBezTo>
                    <a:pt x="117923" y="240458"/>
                    <a:pt x="93548" y="218718"/>
                    <a:pt x="0" y="196319"/>
                  </a:cubicBezTo>
                  <a:cubicBezTo>
                    <a:pt x="57973" y="134393"/>
                    <a:pt x="65220" y="84325"/>
                    <a:pt x="46774" y="0"/>
                  </a:cubicBezTo>
                  <a:close/>
                </a:path>
              </a:pathLst>
            </a:custGeom>
            <a:grpFill/>
            <a:ln w="658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166" name="任意多边形: 形状 165">
              <a:extLst>
                <a:ext uri="{FF2B5EF4-FFF2-40B4-BE49-F238E27FC236}">
                  <a16:creationId xmlns:a16="http://schemas.microsoft.com/office/drawing/2014/main" id="{4E89A67C-2F0A-44FA-8643-E56D0B851D0B}"/>
                </a:ext>
              </a:extLst>
            </p:cNvPr>
            <p:cNvSpPr/>
            <p:nvPr/>
          </p:nvSpPr>
          <p:spPr>
            <a:xfrm>
              <a:off x="5362712" y="993252"/>
              <a:ext cx="170116" cy="178532"/>
            </a:xfrm>
            <a:custGeom>
              <a:avLst/>
              <a:gdLst>
                <a:gd name="connsiteX0" fmla="*/ 59975 w 170116"/>
                <a:gd name="connsiteY0" fmla="*/ 145592 h 178532"/>
                <a:gd name="connsiteX1" fmla="*/ 48776 w 170116"/>
                <a:gd name="connsiteY1" fmla="*/ 153498 h 178532"/>
                <a:gd name="connsiteX2" fmla="*/ 56681 w 170116"/>
                <a:gd name="connsiteY2" fmla="*/ 164697 h 178532"/>
                <a:gd name="connsiteX3" fmla="*/ 67881 w 170116"/>
                <a:gd name="connsiteY3" fmla="*/ 156792 h 178532"/>
                <a:gd name="connsiteX4" fmla="*/ 59975 w 170116"/>
                <a:gd name="connsiteY4" fmla="*/ 145592 h 178532"/>
                <a:gd name="connsiteX5" fmla="*/ 54046 w 170116"/>
                <a:gd name="connsiteY5" fmla="*/ 125829 h 178532"/>
                <a:gd name="connsiteX6" fmla="*/ 47458 w 170116"/>
                <a:gd name="connsiteY6" fmla="*/ 130440 h 178532"/>
                <a:gd name="connsiteX7" fmla="*/ 52070 w 170116"/>
                <a:gd name="connsiteY7" fmla="*/ 137028 h 178532"/>
                <a:gd name="connsiteX8" fmla="*/ 58658 w 170116"/>
                <a:gd name="connsiteY8" fmla="*/ 132417 h 178532"/>
                <a:gd name="connsiteX9" fmla="*/ 54046 w 170116"/>
                <a:gd name="connsiteY9" fmla="*/ 125829 h 178532"/>
                <a:gd name="connsiteX10" fmla="*/ 56681 w 170116"/>
                <a:gd name="connsiteY10" fmla="*/ 102771 h 178532"/>
                <a:gd name="connsiteX11" fmla="*/ 67222 w 170116"/>
                <a:gd name="connsiteY11" fmla="*/ 104088 h 178532"/>
                <a:gd name="connsiteX12" fmla="*/ 90280 w 170116"/>
                <a:gd name="connsiteY12" fmla="*/ 121876 h 178532"/>
                <a:gd name="connsiteX13" fmla="*/ 93574 w 170116"/>
                <a:gd name="connsiteY13" fmla="*/ 150863 h 178532"/>
                <a:gd name="connsiteX14" fmla="*/ 57340 w 170116"/>
                <a:gd name="connsiteY14" fmla="*/ 178532 h 178532"/>
                <a:gd name="connsiteX15" fmla="*/ 46800 w 170116"/>
                <a:gd name="connsiteY15" fmla="*/ 177214 h 178532"/>
                <a:gd name="connsiteX16" fmla="*/ 23742 w 170116"/>
                <a:gd name="connsiteY16" fmla="*/ 159427 h 178532"/>
                <a:gd name="connsiteX17" fmla="*/ 20448 w 170116"/>
                <a:gd name="connsiteY17" fmla="*/ 130440 h 178532"/>
                <a:gd name="connsiteX18" fmla="*/ 56681 w 170116"/>
                <a:gd name="connsiteY18" fmla="*/ 102771 h 178532"/>
                <a:gd name="connsiteX19" fmla="*/ 125854 w 170116"/>
                <a:gd name="connsiteY19" fmla="*/ 59291 h 178532"/>
                <a:gd name="connsiteX20" fmla="*/ 117949 w 170116"/>
                <a:gd name="connsiteY20" fmla="*/ 63243 h 178532"/>
                <a:gd name="connsiteX21" fmla="*/ 122560 w 170116"/>
                <a:gd name="connsiteY21" fmla="*/ 71808 h 178532"/>
                <a:gd name="connsiteX22" fmla="*/ 130466 w 170116"/>
                <a:gd name="connsiteY22" fmla="*/ 67196 h 178532"/>
                <a:gd name="connsiteX23" fmla="*/ 125854 w 170116"/>
                <a:gd name="connsiteY23" fmla="*/ 59291 h 178532"/>
                <a:gd name="connsiteX24" fmla="*/ 42847 w 170116"/>
                <a:gd name="connsiteY24" fmla="*/ 42821 h 178532"/>
                <a:gd name="connsiteX25" fmla="*/ 34941 w 170116"/>
                <a:gd name="connsiteY25" fmla="*/ 47433 h 178532"/>
                <a:gd name="connsiteX26" fmla="*/ 39553 w 170116"/>
                <a:gd name="connsiteY26" fmla="*/ 55338 h 178532"/>
                <a:gd name="connsiteX27" fmla="*/ 47458 w 170116"/>
                <a:gd name="connsiteY27" fmla="*/ 50727 h 178532"/>
                <a:gd name="connsiteX28" fmla="*/ 42847 w 170116"/>
                <a:gd name="connsiteY28" fmla="*/ 42821 h 178532"/>
                <a:gd name="connsiteX29" fmla="*/ 148912 w 170116"/>
                <a:gd name="connsiteY29" fmla="*/ 42162 h 178532"/>
                <a:gd name="connsiteX30" fmla="*/ 136395 w 170116"/>
                <a:gd name="connsiteY30" fmla="*/ 48750 h 178532"/>
                <a:gd name="connsiteX31" fmla="*/ 142983 w 170116"/>
                <a:gd name="connsiteY31" fmla="*/ 61267 h 178532"/>
                <a:gd name="connsiteX32" fmla="*/ 149571 w 170116"/>
                <a:gd name="connsiteY32" fmla="*/ 60608 h 178532"/>
                <a:gd name="connsiteX33" fmla="*/ 155500 w 170116"/>
                <a:gd name="connsiteY33" fmla="*/ 54679 h 178532"/>
                <a:gd name="connsiteX34" fmla="*/ 156159 w 170116"/>
                <a:gd name="connsiteY34" fmla="*/ 50726 h 178532"/>
                <a:gd name="connsiteX35" fmla="*/ 148912 w 170116"/>
                <a:gd name="connsiteY35" fmla="*/ 42162 h 178532"/>
                <a:gd name="connsiteX36" fmla="*/ 131783 w 170116"/>
                <a:gd name="connsiteY36" fmla="*/ 27010 h 178532"/>
                <a:gd name="connsiteX37" fmla="*/ 142324 w 170116"/>
                <a:gd name="connsiteY37" fmla="*/ 28327 h 178532"/>
                <a:gd name="connsiteX38" fmla="*/ 164064 w 170116"/>
                <a:gd name="connsiteY38" fmla="*/ 44139 h 178532"/>
                <a:gd name="connsiteX39" fmla="*/ 169993 w 170116"/>
                <a:gd name="connsiteY39" fmla="*/ 68514 h 178532"/>
                <a:gd name="connsiteX40" fmla="*/ 168676 w 170116"/>
                <a:gd name="connsiteY40" fmla="*/ 75102 h 178532"/>
                <a:gd name="connsiteX41" fmla="*/ 132442 w 170116"/>
                <a:gd name="connsiteY41" fmla="*/ 102771 h 178532"/>
                <a:gd name="connsiteX42" fmla="*/ 121902 w 170116"/>
                <a:gd name="connsiteY42" fmla="*/ 101453 h 178532"/>
                <a:gd name="connsiteX43" fmla="*/ 95550 w 170116"/>
                <a:gd name="connsiteY43" fmla="*/ 54679 h 178532"/>
                <a:gd name="connsiteX44" fmla="*/ 131783 w 170116"/>
                <a:gd name="connsiteY44" fmla="*/ 27010 h 178532"/>
                <a:gd name="connsiteX45" fmla="*/ 30330 w 170116"/>
                <a:gd name="connsiteY45" fmla="*/ 17129 h 178532"/>
                <a:gd name="connsiteX46" fmla="*/ 17813 w 170116"/>
                <a:gd name="connsiteY46" fmla="*/ 23716 h 178532"/>
                <a:gd name="connsiteX47" fmla="*/ 24401 w 170116"/>
                <a:gd name="connsiteY47" fmla="*/ 36233 h 178532"/>
                <a:gd name="connsiteX48" fmla="*/ 36918 w 170116"/>
                <a:gd name="connsiteY48" fmla="*/ 29646 h 178532"/>
                <a:gd name="connsiteX49" fmla="*/ 30330 w 170116"/>
                <a:gd name="connsiteY49" fmla="*/ 17129 h 178532"/>
                <a:gd name="connsiteX50" fmla="*/ 37576 w 170116"/>
                <a:gd name="connsiteY50" fmla="*/ 0 h 178532"/>
                <a:gd name="connsiteX51" fmla="*/ 48117 w 170116"/>
                <a:gd name="connsiteY51" fmla="*/ 1318 h 178532"/>
                <a:gd name="connsiteX52" fmla="*/ 61952 w 170116"/>
                <a:gd name="connsiteY52" fmla="*/ 8564 h 178532"/>
                <a:gd name="connsiteX53" fmla="*/ 70516 w 170116"/>
                <a:gd name="connsiteY53" fmla="*/ 19105 h 178532"/>
                <a:gd name="connsiteX54" fmla="*/ 73810 w 170116"/>
                <a:gd name="connsiteY54" fmla="*/ 48092 h 178532"/>
                <a:gd name="connsiteX55" fmla="*/ 43506 w 170116"/>
                <a:gd name="connsiteY55" fmla="*/ 75102 h 178532"/>
                <a:gd name="connsiteX56" fmla="*/ 37576 w 170116"/>
                <a:gd name="connsiteY56" fmla="*/ 75761 h 178532"/>
                <a:gd name="connsiteX57" fmla="*/ 32965 w 170116"/>
                <a:gd name="connsiteY57" fmla="*/ 75761 h 178532"/>
                <a:gd name="connsiteX58" fmla="*/ 27695 w 170116"/>
                <a:gd name="connsiteY58" fmla="*/ 74443 h 178532"/>
                <a:gd name="connsiteX59" fmla="*/ 4637 w 170116"/>
                <a:gd name="connsiteY59" fmla="*/ 56656 h 178532"/>
                <a:gd name="connsiteX60" fmla="*/ 1343 w 170116"/>
                <a:gd name="connsiteY60" fmla="*/ 27669 h 178532"/>
                <a:gd name="connsiteX61" fmla="*/ 5296 w 170116"/>
                <a:gd name="connsiteY61" fmla="*/ 18446 h 178532"/>
                <a:gd name="connsiteX62" fmla="*/ 37576 w 170116"/>
                <a:gd name="connsiteY62" fmla="*/ 0 h 1785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170116" h="178532">
                  <a:moveTo>
                    <a:pt x="59975" y="145592"/>
                  </a:moveTo>
                  <a:cubicBezTo>
                    <a:pt x="54705" y="144275"/>
                    <a:pt x="49435" y="148227"/>
                    <a:pt x="48776" y="153498"/>
                  </a:cubicBezTo>
                  <a:cubicBezTo>
                    <a:pt x="47458" y="158768"/>
                    <a:pt x="51411" y="164038"/>
                    <a:pt x="56681" y="164697"/>
                  </a:cubicBezTo>
                  <a:cubicBezTo>
                    <a:pt x="61952" y="166015"/>
                    <a:pt x="67222" y="162062"/>
                    <a:pt x="67881" y="156792"/>
                  </a:cubicBezTo>
                  <a:cubicBezTo>
                    <a:pt x="68540" y="151521"/>
                    <a:pt x="65246" y="146910"/>
                    <a:pt x="59975" y="145592"/>
                  </a:cubicBezTo>
                  <a:close/>
                  <a:moveTo>
                    <a:pt x="54046" y="125829"/>
                  </a:moveTo>
                  <a:cubicBezTo>
                    <a:pt x="50752" y="125170"/>
                    <a:pt x="48117" y="127146"/>
                    <a:pt x="47458" y="130440"/>
                  </a:cubicBezTo>
                  <a:cubicBezTo>
                    <a:pt x="46800" y="133734"/>
                    <a:pt x="48776" y="136369"/>
                    <a:pt x="52070" y="137028"/>
                  </a:cubicBezTo>
                  <a:cubicBezTo>
                    <a:pt x="55364" y="137687"/>
                    <a:pt x="57999" y="135710"/>
                    <a:pt x="58658" y="132417"/>
                  </a:cubicBezTo>
                  <a:cubicBezTo>
                    <a:pt x="59317" y="129123"/>
                    <a:pt x="57340" y="126487"/>
                    <a:pt x="54046" y="125829"/>
                  </a:cubicBezTo>
                  <a:close/>
                  <a:moveTo>
                    <a:pt x="56681" y="102771"/>
                  </a:moveTo>
                  <a:cubicBezTo>
                    <a:pt x="59975" y="102771"/>
                    <a:pt x="63928" y="103430"/>
                    <a:pt x="67222" y="104088"/>
                  </a:cubicBezTo>
                  <a:cubicBezTo>
                    <a:pt x="77104" y="106724"/>
                    <a:pt x="85010" y="113312"/>
                    <a:pt x="90280" y="121876"/>
                  </a:cubicBezTo>
                  <a:cubicBezTo>
                    <a:pt x="94891" y="131099"/>
                    <a:pt x="96209" y="140981"/>
                    <a:pt x="93574" y="150863"/>
                  </a:cubicBezTo>
                  <a:cubicBezTo>
                    <a:pt x="88962" y="167332"/>
                    <a:pt x="74469" y="178532"/>
                    <a:pt x="57340" y="178532"/>
                  </a:cubicBezTo>
                  <a:cubicBezTo>
                    <a:pt x="53387" y="178532"/>
                    <a:pt x="50094" y="177873"/>
                    <a:pt x="46800" y="177214"/>
                  </a:cubicBezTo>
                  <a:cubicBezTo>
                    <a:pt x="36918" y="174579"/>
                    <a:pt x="29012" y="167991"/>
                    <a:pt x="23742" y="159427"/>
                  </a:cubicBezTo>
                  <a:cubicBezTo>
                    <a:pt x="19131" y="150204"/>
                    <a:pt x="17813" y="140322"/>
                    <a:pt x="20448" y="130440"/>
                  </a:cubicBezTo>
                  <a:cubicBezTo>
                    <a:pt x="25060" y="113970"/>
                    <a:pt x="39553" y="102771"/>
                    <a:pt x="56681" y="102771"/>
                  </a:cubicBezTo>
                  <a:close/>
                  <a:moveTo>
                    <a:pt x="125854" y="59291"/>
                  </a:moveTo>
                  <a:cubicBezTo>
                    <a:pt x="122560" y="57973"/>
                    <a:pt x="118608" y="59949"/>
                    <a:pt x="117949" y="63243"/>
                  </a:cubicBezTo>
                  <a:cubicBezTo>
                    <a:pt x="116631" y="66537"/>
                    <a:pt x="118608" y="70490"/>
                    <a:pt x="122560" y="71808"/>
                  </a:cubicBezTo>
                  <a:cubicBezTo>
                    <a:pt x="125854" y="72466"/>
                    <a:pt x="129148" y="70490"/>
                    <a:pt x="130466" y="67196"/>
                  </a:cubicBezTo>
                  <a:cubicBezTo>
                    <a:pt x="131125" y="63902"/>
                    <a:pt x="129148" y="59949"/>
                    <a:pt x="125854" y="59291"/>
                  </a:cubicBezTo>
                  <a:close/>
                  <a:moveTo>
                    <a:pt x="42847" y="42821"/>
                  </a:moveTo>
                  <a:cubicBezTo>
                    <a:pt x="38894" y="41504"/>
                    <a:pt x="35600" y="43480"/>
                    <a:pt x="34941" y="47433"/>
                  </a:cubicBezTo>
                  <a:cubicBezTo>
                    <a:pt x="34283" y="50727"/>
                    <a:pt x="36259" y="54021"/>
                    <a:pt x="39553" y="55338"/>
                  </a:cubicBezTo>
                  <a:cubicBezTo>
                    <a:pt x="42847" y="55997"/>
                    <a:pt x="46141" y="54021"/>
                    <a:pt x="47458" y="50727"/>
                  </a:cubicBezTo>
                  <a:cubicBezTo>
                    <a:pt x="48117" y="47433"/>
                    <a:pt x="46141" y="43480"/>
                    <a:pt x="42847" y="42821"/>
                  </a:cubicBezTo>
                  <a:close/>
                  <a:moveTo>
                    <a:pt x="148912" y="42162"/>
                  </a:moveTo>
                  <a:cubicBezTo>
                    <a:pt x="143642" y="40186"/>
                    <a:pt x="137713" y="43480"/>
                    <a:pt x="136395" y="48750"/>
                  </a:cubicBezTo>
                  <a:cubicBezTo>
                    <a:pt x="135077" y="54679"/>
                    <a:pt x="137713" y="59949"/>
                    <a:pt x="142983" y="61267"/>
                  </a:cubicBezTo>
                  <a:cubicBezTo>
                    <a:pt x="144959" y="61926"/>
                    <a:pt x="147595" y="61926"/>
                    <a:pt x="149571" y="60608"/>
                  </a:cubicBezTo>
                  <a:cubicBezTo>
                    <a:pt x="152206" y="59949"/>
                    <a:pt x="154841" y="57314"/>
                    <a:pt x="155500" y="54679"/>
                  </a:cubicBezTo>
                  <a:cubicBezTo>
                    <a:pt x="156159" y="53362"/>
                    <a:pt x="156159" y="52044"/>
                    <a:pt x="156159" y="50726"/>
                  </a:cubicBezTo>
                  <a:cubicBezTo>
                    <a:pt x="155500" y="46774"/>
                    <a:pt x="152865" y="43480"/>
                    <a:pt x="148912" y="42162"/>
                  </a:cubicBezTo>
                  <a:close/>
                  <a:moveTo>
                    <a:pt x="131783" y="27010"/>
                  </a:moveTo>
                  <a:cubicBezTo>
                    <a:pt x="135736" y="27010"/>
                    <a:pt x="139030" y="27669"/>
                    <a:pt x="142324" y="28327"/>
                  </a:cubicBezTo>
                  <a:cubicBezTo>
                    <a:pt x="151547" y="30963"/>
                    <a:pt x="159453" y="36892"/>
                    <a:pt x="164064" y="44139"/>
                  </a:cubicBezTo>
                  <a:cubicBezTo>
                    <a:pt x="168676" y="51385"/>
                    <a:pt x="170652" y="59949"/>
                    <a:pt x="169993" y="68514"/>
                  </a:cubicBezTo>
                  <a:cubicBezTo>
                    <a:pt x="169993" y="70490"/>
                    <a:pt x="169335" y="73125"/>
                    <a:pt x="168676" y="75102"/>
                  </a:cubicBezTo>
                  <a:cubicBezTo>
                    <a:pt x="164064" y="91571"/>
                    <a:pt x="149571" y="102771"/>
                    <a:pt x="132442" y="102771"/>
                  </a:cubicBezTo>
                  <a:cubicBezTo>
                    <a:pt x="128490" y="102771"/>
                    <a:pt x="125196" y="102112"/>
                    <a:pt x="121902" y="101453"/>
                  </a:cubicBezTo>
                  <a:cubicBezTo>
                    <a:pt x="102138" y="95524"/>
                    <a:pt x="90280" y="74443"/>
                    <a:pt x="95550" y="54679"/>
                  </a:cubicBezTo>
                  <a:cubicBezTo>
                    <a:pt x="100162" y="38209"/>
                    <a:pt x="114655" y="27010"/>
                    <a:pt x="131783" y="27010"/>
                  </a:cubicBezTo>
                  <a:close/>
                  <a:moveTo>
                    <a:pt x="30330" y="17129"/>
                  </a:moveTo>
                  <a:cubicBezTo>
                    <a:pt x="25060" y="15152"/>
                    <a:pt x="19130" y="18446"/>
                    <a:pt x="17813" y="23716"/>
                  </a:cubicBezTo>
                  <a:cubicBezTo>
                    <a:pt x="15837" y="28987"/>
                    <a:pt x="19130" y="34916"/>
                    <a:pt x="24401" y="36233"/>
                  </a:cubicBezTo>
                  <a:cubicBezTo>
                    <a:pt x="29671" y="37551"/>
                    <a:pt x="35600" y="34916"/>
                    <a:pt x="36918" y="29646"/>
                  </a:cubicBezTo>
                  <a:cubicBezTo>
                    <a:pt x="38894" y="24375"/>
                    <a:pt x="35600" y="18446"/>
                    <a:pt x="30330" y="17129"/>
                  </a:cubicBezTo>
                  <a:close/>
                  <a:moveTo>
                    <a:pt x="37576" y="0"/>
                  </a:moveTo>
                  <a:cubicBezTo>
                    <a:pt x="41529" y="0"/>
                    <a:pt x="44823" y="659"/>
                    <a:pt x="48117" y="1318"/>
                  </a:cubicBezTo>
                  <a:cubicBezTo>
                    <a:pt x="53387" y="2635"/>
                    <a:pt x="57999" y="5270"/>
                    <a:pt x="61952" y="8564"/>
                  </a:cubicBezTo>
                  <a:cubicBezTo>
                    <a:pt x="65246" y="11200"/>
                    <a:pt x="68540" y="15152"/>
                    <a:pt x="70516" y="19105"/>
                  </a:cubicBezTo>
                  <a:cubicBezTo>
                    <a:pt x="75128" y="28328"/>
                    <a:pt x="76445" y="38210"/>
                    <a:pt x="73810" y="48092"/>
                  </a:cubicBezTo>
                  <a:cubicBezTo>
                    <a:pt x="69857" y="62585"/>
                    <a:pt x="57999" y="73126"/>
                    <a:pt x="43506" y="75102"/>
                  </a:cubicBezTo>
                  <a:cubicBezTo>
                    <a:pt x="41529" y="75761"/>
                    <a:pt x="39553" y="75761"/>
                    <a:pt x="37576" y="75761"/>
                  </a:cubicBezTo>
                  <a:cubicBezTo>
                    <a:pt x="35600" y="75761"/>
                    <a:pt x="34283" y="75761"/>
                    <a:pt x="32965" y="75761"/>
                  </a:cubicBezTo>
                  <a:cubicBezTo>
                    <a:pt x="30989" y="75761"/>
                    <a:pt x="29012" y="75102"/>
                    <a:pt x="27695" y="74443"/>
                  </a:cubicBezTo>
                  <a:cubicBezTo>
                    <a:pt x="17813" y="71808"/>
                    <a:pt x="9907" y="65220"/>
                    <a:pt x="4637" y="56656"/>
                  </a:cubicBezTo>
                  <a:cubicBezTo>
                    <a:pt x="25" y="47433"/>
                    <a:pt x="-1292" y="37551"/>
                    <a:pt x="1343" y="27669"/>
                  </a:cubicBezTo>
                  <a:cubicBezTo>
                    <a:pt x="2661" y="24375"/>
                    <a:pt x="3319" y="21081"/>
                    <a:pt x="5296" y="18446"/>
                  </a:cubicBezTo>
                  <a:cubicBezTo>
                    <a:pt x="11884" y="7247"/>
                    <a:pt x="24401" y="0"/>
                    <a:pt x="37576" y="0"/>
                  </a:cubicBezTo>
                  <a:close/>
                </a:path>
              </a:pathLst>
            </a:custGeom>
            <a:grpFill/>
            <a:ln w="658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167" name="任意多边形: 形状 166">
              <a:extLst>
                <a:ext uri="{FF2B5EF4-FFF2-40B4-BE49-F238E27FC236}">
                  <a16:creationId xmlns:a16="http://schemas.microsoft.com/office/drawing/2014/main" id="{502B61C5-15E3-406B-BD5D-FDCF2F912A22}"/>
                </a:ext>
              </a:extLst>
            </p:cNvPr>
            <p:cNvSpPr/>
            <p:nvPr/>
          </p:nvSpPr>
          <p:spPr>
            <a:xfrm>
              <a:off x="4727528" y="1093288"/>
              <a:ext cx="1329381" cy="824867"/>
            </a:xfrm>
            <a:custGeom>
              <a:avLst/>
              <a:gdLst>
                <a:gd name="connsiteX0" fmla="*/ 994909 w 1329381"/>
                <a:gd name="connsiteY0" fmla="*/ 538990 h 824867"/>
                <a:gd name="connsiteX1" fmla="*/ 1008084 w 1329381"/>
                <a:gd name="connsiteY1" fmla="*/ 562048 h 824867"/>
                <a:gd name="connsiteX2" fmla="*/ 974486 w 1329381"/>
                <a:gd name="connsiteY2" fmla="*/ 691829 h 824867"/>
                <a:gd name="connsiteX3" fmla="*/ 902678 w 1329381"/>
                <a:gd name="connsiteY3" fmla="*/ 701711 h 824867"/>
                <a:gd name="connsiteX4" fmla="*/ 847340 w 1329381"/>
                <a:gd name="connsiteY4" fmla="*/ 662184 h 824867"/>
                <a:gd name="connsiteX5" fmla="*/ 846681 w 1329381"/>
                <a:gd name="connsiteY5" fmla="*/ 660866 h 824867"/>
                <a:gd name="connsiteX6" fmla="*/ 847340 w 1329381"/>
                <a:gd name="connsiteY6" fmla="*/ 659548 h 824867"/>
                <a:gd name="connsiteX7" fmla="*/ 985686 w 1329381"/>
                <a:gd name="connsiteY7" fmla="*/ 543602 h 824867"/>
                <a:gd name="connsiteX8" fmla="*/ 992932 w 1329381"/>
                <a:gd name="connsiteY8" fmla="*/ 539649 h 824867"/>
                <a:gd name="connsiteX9" fmla="*/ 333484 w 1329381"/>
                <a:gd name="connsiteY9" fmla="*/ 466523 h 824867"/>
                <a:gd name="connsiteX10" fmla="*/ 334801 w 1329381"/>
                <a:gd name="connsiteY10" fmla="*/ 467182 h 824867"/>
                <a:gd name="connsiteX11" fmla="*/ 342048 w 1329381"/>
                <a:gd name="connsiteY11" fmla="*/ 471793 h 824867"/>
                <a:gd name="connsiteX12" fmla="*/ 478417 w 1329381"/>
                <a:gd name="connsiteY12" fmla="*/ 590375 h 824867"/>
                <a:gd name="connsiteX13" fmla="*/ 479076 w 1329381"/>
                <a:gd name="connsiteY13" fmla="*/ 591693 h 824867"/>
                <a:gd name="connsiteX14" fmla="*/ 478417 w 1329381"/>
                <a:gd name="connsiteY14" fmla="*/ 593011 h 824867"/>
                <a:gd name="connsiteX15" fmla="*/ 422420 w 1329381"/>
                <a:gd name="connsiteY15" fmla="*/ 631220 h 824867"/>
                <a:gd name="connsiteX16" fmla="*/ 350612 w 1329381"/>
                <a:gd name="connsiteY16" fmla="*/ 619362 h 824867"/>
                <a:gd name="connsiteX17" fmla="*/ 319649 w 1329381"/>
                <a:gd name="connsiteY17" fmla="*/ 488922 h 824867"/>
                <a:gd name="connsiteX18" fmla="*/ 1242120 w 1329381"/>
                <a:gd name="connsiteY18" fmla="*/ 434427 h 824867"/>
                <a:gd name="connsiteX19" fmla="*/ 973828 w 1329381"/>
                <a:gd name="connsiteY19" fmla="*/ 523178 h 824867"/>
                <a:gd name="connsiteX20" fmla="*/ 764991 w 1329381"/>
                <a:gd name="connsiteY20" fmla="*/ 759025 h 824867"/>
                <a:gd name="connsiteX21" fmla="*/ 1072646 w 1329381"/>
                <a:gd name="connsiteY21" fmla="*/ 691170 h 824867"/>
                <a:gd name="connsiteX22" fmla="*/ 1281482 w 1329381"/>
                <a:gd name="connsiteY22" fmla="*/ 455323 h 824867"/>
                <a:gd name="connsiteX23" fmla="*/ 1242120 w 1329381"/>
                <a:gd name="connsiteY23" fmla="*/ 434427 h 824867"/>
                <a:gd name="connsiteX24" fmla="*/ 88876 w 1329381"/>
                <a:gd name="connsiteY24" fmla="*/ 356875 h 824867"/>
                <a:gd name="connsiteX25" fmla="*/ 48886 w 1329381"/>
                <a:gd name="connsiteY25" fmla="*/ 376927 h 824867"/>
                <a:gd name="connsiteX26" fmla="*/ 252452 w 1329381"/>
                <a:gd name="connsiteY26" fmla="*/ 617385 h 824867"/>
                <a:gd name="connsiteX27" fmla="*/ 558789 w 1329381"/>
                <a:gd name="connsiteY27" fmla="*/ 691829 h 824867"/>
                <a:gd name="connsiteX28" fmla="*/ 355223 w 1329381"/>
                <a:gd name="connsiteY28" fmla="*/ 451371 h 824867"/>
                <a:gd name="connsiteX29" fmla="*/ 88876 w 1329381"/>
                <a:gd name="connsiteY29" fmla="*/ 356875 h 824867"/>
                <a:gd name="connsiteX30" fmla="*/ 1102292 w 1329381"/>
                <a:gd name="connsiteY30" fmla="*/ 286673 h 824867"/>
                <a:gd name="connsiteX31" fmla="*/ 1274236 w 1329381"/>
                <a:gd name="connsiteY31" fmla="*/ 399326 h 824867"/>
                <a:gd name="connsiteX32" fmla="*/ 1317716 w 1329381"/>
                <a:gd name="connsiteY32" fmla="*/ 432924 h 824867"/>
                <a:gd name="connsiteX33" fmla="*/ 1097021 w 1329381"/>
                <a:gd name="connsiteY33" fmla="*/ 732673 h 824867"/>
                <a:gd name="connsiteX34" fmla="*/ 728758 w 1329381"/>
                <a:gd name="connsiteY34" fmla="*/ 779448 h 824867"/>
                <a:gd name="connsiteX35" fmla="*/ 720194 w 1329381"/>
                <a:gd name="connsiteY35" fmla="*/ 725427 h 824867"/>
                <a:gd name="connsiteX36" fmla="*/ 703065 w 1329381"/>
                <a:gd name="connsiteY36" fmla="*/ 511320 h 824867"/>
                <a:gd name="connsiteX37" fmla="*/ 1102292 w 1329381"/>
                <a:gd name="connsiteY37" fmla="*/ 286673 h 824867"/>
                <a:gd name="connsiteX38" fmla="*/ 230712 w 1329381"/>
                <a:gd name="connsiteY38" fmla="*/ 211571 h 824867"/>
                <a:gd name="connsiteX39" fmla="*/ 624668 w 1329381"/>
                <a:gd name="connsiteY39" fmla="*/ 444124 h 824867"/>
                <a:gd name="connsiteX40" fmla="*/ 602928 w 1329381"/>
                <a:gd name="connsiteY40" fmla="*/ 657572 h 824867"/>
                <a:gd name="connsiteX41" fmla="*/ 593046 w 1329381"/>
                <a:gd name="connsiteY41" fmla="*/ 711593 h 824867"/>
                <a:gd name="connsiteX42" fmla="*/ 226101 w 1329381"/>
                <a:gd name="connsiteY42" fmla="*/ 656913 h 824867"/>
                <a:gd name="connsiteX43" fmla="*/ 12653 w 1329381"/>
                <a:gd name="connsiteY43" fmla="*/ 353211 h 824867"/>
                <a:gd name="connsiteX44" fmla="*/ 56792 w 1329381"/>
                <a:gd name="connsiteY44" fmla="*/ 320271 h 824867"/>
                <a:gd name="connsiteX45" fmla="*/ 230712 w 1329381"/>
                <a:gd name="connsiteY45" fmla="*/ 211571 h 824867"/>
                <a:gd name="connsiteX46" fmla="*/ 823725 w 1329381"/>
                <a:gd name="connsiteY46" fmla="*/ 98982 h 824867"/>
                <a:gd name="connsiteX47" fmla="*/ 1037730 w 1329381"/>
                <a:gd name="connsiteY47" fmla="*/ 223430 h 824867"/>
                <a:gd name="connsiteX48" fmla="*/ 680007 w 1329381"/>
                <a:gd name="connsiteY48" fmla="*/ 425678 h 824867"/>
                <a:gd name="connsiteX49" fmla="*/ 657608 w 1329381"/>
                <a:gd name="connsiteY49" fmla="*/ 331471 h 824867"/>
                <a:gd name="connsiteX50" fmla="*/ 678689 w 1329381"/>
                <a:gd name="connsiteY50" fmla="*/ 183244 h 824867"/>
                <a:gd name="connsiteX51" fmla="*/ 700429 w 1329381"/>
                <a:gd name="connsiteY51" fmla="*/ 157551 h 824867"/>
                <a:gd name="connsiteX52" fmla="*/ 741933 w 1329381"/>
                <a:gd name="connsiteY52" fmla="*/ 126588 h 824867"/>
                <a:gd name="connsiteX53" fmla="*/ 788707 w 1329381"/>
                <a:gd name="connsiteY53" fmla="*/ 105507 h 824867"/>
                <a:gd name="connsiteX54" fmla="*/ 823725 w 1329381"/>
                <a:gd name="connsiteY54" fmla="*/ 98982 h 824867"/>
                <a:gd name="connsiteX55" fmla="*/ 748850 w 1329381"/>
                <a:gd name="connsiteY55" fmla="*/ 67379 h 824867"/>
                <a:gd name="connsiteX56" fmla="*/ 776190 w 1329381"/>
                <a:gd name="connsiteY56" fmla="*/ 83766 h 824867"/>
                <a:gd name="connsiteX57" fmla="*/ 782778 w 1329381"/>
                <a:gd name="connsiteY57" fmla="*/ 94966 h 824867"/>
                <a:gd name="connsiteX58" fmla="*/ 736663 w 1329381"/>
                <a:gd name="connsiteY58" fmla="*/ 117365 h 824867"/>
                <a:gd name="connsiteX59" fmla="*/ 694500 w 1329381"/>
                <a:gd name="connsiteY59" fmla="*/ 147010 h 824867"/>
                <a:gd name="connsiteX60" fmla="*/ 687912 w 1329381"/>
                <a:gd name="connsiteY60" fmla="*/ 135811 h 824867"/>
                <a:gd name="connsiteX61" fmla="*/ 686595 w 1329381"/>
                <a:gd name="connsiteY61" fmla="*/ 103530 h 824867"/>
                <a:gd name="connsiteX62" fmla="*/ 711629 w 1329381"/>
                <a:gd name="connsiteY62" fmla="*/ 75202 h 824867"/>
                <a:gd name="connsiteX63" fmla="*/ 748850 w 1329381"/>
                <a:gd name="connsiteY63" fmla="*/ 67379 h 824867"/>
                <a:gd name="connsiteX64" fmla="*/ 513387 w 1329381"/>
                <a:gd name="connsiteY64" fmla="*/ 30385 h 824867"/>
                <a:gd name="connsiteX65" fmla="*/ 548249 w 1329381"/>
                <a:gd name="connsiteY65" fmla="*/ 37651 h 824867"/>
                <a:gd name="connsiteX66" fmla="*/ 594364 w 1329381"/>
                <a:gd name="connsiteY66" fmla="*/ 59392 h 824867"/>
                <a:gd name="connsiteX67" fmla="*/ 635209 w 1329381"/>
                <a:gd name="connsiteY67" fmla="*/ 91013 h 824867"/>
                <a:gd name="connsiteX68" fmla="*/ 672760 w 1329381"/>
                <a:gd name="connsiteY68" fmla="*/ 152940 h 824867"/>
                <a:gd name="connsiteX69" fmla="*/ 637844 w 1329381"/>
                <a:gd name="connsiteY69" fmla="*/ 349259 h 824867"/>
                <a:gd name="connsiteX70" fmla="*/ 296591 w 1329381"/>
                <a:gd name="connsiteY70" fmla="*/ 149646 h 824867"/>
                <a:gd name="connsiteX71" fmla="*/ 513387 w 1329381"/>
                <a:gd name="connsiteY71" fmla="*/ 30385 h 824867"/>
                <a:gd name="connsiteX72" fmla="*/ 589259 w 1329381"/>
                <a:gd name="connsiteY72" fmla="*/ 347 h 824867"/>
                <a:gd name="connsiteX73" fmla="*/ 625986 w 1329381"/>
                <a:gd name="connsiteY73" fmla="*/ 9323 h 824867"/>
                <a:gd name="connsiteX74" fmla="*/ 650362 w 1329381"/>
                <a:gd name="connsiteY74" fmla="*/ 37651 h 824867"/>
                <a:gd name="connsiteX75" fmla="*/ 648385 w 1329381"/>
                <a:gd name="connsiteY75" fmla="*/ 69932 h 824867"/>
                <a:gd name="connsiteX76" fmla="*/ 641797 w 1329381"/>
                <a:gd name="connsiteY76" fmla="*/ 81131 h 824867"/>
                <a:gd name="connsiteX77" fmla="*/ 600293 w 1329381"/>
                <a:gd name="connsiteY77" fmla="*/ 50827 h 824867"/>
                <a:gd name="connsiteX78" fmla="*/ 554837 w 1329381"/>
                <a:gd name="connsiteY78" fmla="*/ 27769 h 824867"/>
                <a:gd name="connsiteX79" fmla="*/ 561425 w 1329381"/>
                <a:gd name="connsiteY79" fmla="*/ 16570 h 824867"/>
                <a:gd name="connsiteX80" fmla="*/ 589259 w 1329381"/>
                <a:gd name="connsiteY80" fmla="*/ 347 h 824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1329381" h="824867">
                  <a:moveTo>
                    <a:pt x="994909" y="538990"/>
                  </a:moveTo>
                  <a:lnTo>
                    <a:pt x="1008084" y="562048"/>
                  </a:lnTo>
                  <a:cubicBezTo>
                    <a:pt x="1034436" y="606845"/>
                    <a:pt x="1019284" y="665478"/>
                    <a:pt x="974486" y="691829"/>
                  </a:cubicBezTo>
                  <a:cubicBezTo>
                    <a:pt x="952746" y="704346"/>
                    <a:pt x="927053" y="708299"/>
                    <a:pt x="902678" y="701711"/>
                  </a:cubicBezTo>
                  <a:cubicBezTo>
                    <a:pt x="880279" y="695782"/>
                    <a:pt x="860516" y="681947"/>
                    <a:pt x="847340" y="662184"/>
                  </a:cubicBezTo>
                  <a:lnTo>
                    <a:pt x="846681" y="660866"/>
                  </a:lnTo>
                  <a:lnTo>
                    <a:pt x="847340" y="659548"/>
                  </a:lnTo>
                  <a:cubicBezTo>
                    <a:pt x="873691" y="622656"/>
                    <a:pt x="925077" y="579176"/>
                    <a:pt x="985686" y="543602"/>
                  </a:cubicBezTo>
                  <a:cubicBezTo>
                    <a:pt x="988321" y="542284"/>
                    <a:pt x="990297" y="540966"/>
                    <a:pt x="992932" y="539649"/>
                  </a:cubicBezTo>
                  <a:close/>
                  <a:moveTo>
                    <a:pt x="333484" y="466523"/>
                  </a:moveTo>
                  <a:lnTo>
                    <a:pt x="334801" y="467182"/>
                  </a:lnTo>
                  <a:cubicBezTo>
                    <a:pt x="337436" y="469158"/>
                    <a:pt x="339413" y="470476"/>
                    <a:pt x="342048" y="471793"/>
                  </a:cubicBezTo>
                  <a:cubicBezTo>
                    <a:pt x="401998" y="508685"/>
                    <a:pt x="452725" y="552824"/>
                    <a:pt x="478417" y="590375"/>
                  </a:cubicBezTo>
                  <a:lnTo>
                    <a:pt x="479076" y="591693"/>
                  </a:lnTo>
                  <a:lnTo>
                    <a:pt x="478417" y="593011"/>
                  </a:lnTo>
                  <a:cubicBezTo>
                    <a:pt x="465242" y="612116"/>
                    <a:pt x="445478" y="625950"/>
                    <a:pt x="422420" y="631220"/>
                  </a:cubicBezTo>
                  <a:cubicBezTo>
                    <a:pt x="397386" y="636491"/>
                    <a:pt x="372352" y="632538"/>
                    <a:pt x="350612" y="619362"/>
                  </a:cubicBezTo>
                  <a:cubicBezTo>
                    <a:pt x="305814" y="592352"/>
                    <a:pt x="291980" y="533720"/>
                    <a:pt x="319649" y="488922"/>
                  </a:cubicBezTo>
                  <a:close/>
                  <a:moveTo>
                    <a:pt x="1242120" y="434427"/>
                  </a:moveTo>
                  <a:cubicBezTo>
                    <a:pt x="1185299" y="427324"/>
                    <a:pt x="1081046" y="460428"/>
                    <a:pt x="973828" y="523178"/>
                  </a:cubicBezTo>
                  <a:cubicBezTo>
                    <a:pt x="830870" y="606845"/>
                    <a:pt x="737322" y="712910"/>
                    <a:pt x="764991" y="759025"/>
                  </a:cubicBezTo>
                  <a:cubicBezTo>
                    <a:pt x="792002" y="805799"/>
                    <a:pt x="929689" y="775495"/>
                    <a:pt x="1072646" y="691170"/>
                  </a:cubicBezTo>
                  <a:cubicBezTo>
                    <a:pt x="1214944" y="607503"/>
                    <a:pt x="1308493" y="501438"/>
                    <a:pt x="1281482" y="455323"/>
                  </a:cubicBezTo>
                  <a:cubicBezTo>
                    <a:pt x="1274730" y="443629"/>
                    <a:pt x="1261060" y="436795"/>
                    <a:pt x="1242120" y="434427"/>
                  </a:cubicBezTo>
                  <a:close/>
                  <a:moveTo>
                    <a:pt x="88876" y="356875"/>
                  </a:moveTo>
                  <a:cubicBezTo>
                    <a:pt x="69844" y="358852"/>
                    <a:pt x="55968" y="365398"/>
                    <a:pt x="48886" y="376927"/>
                  </a:cubicBezTo>
                  <a:cubicBezTo>
                    <a:pt x="20558" y="422384"/>
                    <a:pt x="111471" y="530425"/>
                    <a:pt x="252452" y="617385"/>
                  </a:cubicBezTo>
                  <a:cubicBezTo>
                    <a:pt x="393433" y="704346"/>
                    <a:pt x="530461" y="737944"/>
                    <a:pt x="558789" y="691829"/>
                  </a:cubicBezTo>
                  <a:cubicBezTo>
                    <a:pt x="587117" y="646372"/>
                    <a:pt x="495546" y="538331"/>
                    <a:pt x="355223" y="451371"/>
                  </a:cubicBezTo>
                  <a:cubicBezTo>
                    <a:pt x="249487" y="386150"/>
                    <a:pt x="145975" y="350946"/>
                    <a:pt x="88876" y="356875"/>
                  </a:cubicBezTo>
                  <a:close/>
                  <a:moveTo>
                    <a:pt x="1102292" y="286673"/>
                  </a:moveTo>
                  <a:cubicBezTo>
                    <a:pt x="1152359" y="332788"/>
                    <a:pt x="1207698" y="375610"/>
                    <a:pt x="1274236" y="399326"/>
                  </a:cubicBezTo>
                  <a:cubicBezTo>
                    <a:pt x="1292023" y="405255"/>
                    <a:pt x="1307834" y="417113"/>
                    <a:pt x="1317716" y="432924"/>
                  </a:cubicBezTo>
                  <a:cubicBezTo>
                    <a:pt x="1369101" y="516591"/>
                    <a:pt x="1242614" y="647690"/>
                    <a:pt x="1097021" y="732673"/>
                  </a:cubicBezTo>
                  <a:cubicBezTo>
                    <a:pt x="953405" y="818316"/>
                    <a:pt x="776849" y="865090"/>
                    <a:pt x="728758" y="779448"/>
                  </a:cubicBezTo>
                  <a:cubicBezTo>
                    <a:pt x="719535" y="762978"/>
                    <a:pt x="716900" y="743873"/>
                    <a:pt x="720194" y="725427"/>
                  </a:cubicBezTo>
                  <a:cubicBezTo>
                    <a:pt x="732711" y="652301"/>
                    <a:pt x="720194" y="579834"/>
                    <a:pt x="703065" y="511320"/>
                  </a:cubicBezTo>
                  <a:cubicBezTo>
                    <a:pt x="817694" y="407890"/>
                    <a:pt x="954064" y="331471"/>
                    <a:pt x="1102292" y="286673"/>
                  </a:cubicBezTo>
                  <a:close/>
                  <a:moveTo>
                    <a:pt x="230712" y="211571"/>
                  </a:moveTo>
                  <a:cubicBezTo>
                    <a:pt x="377622" y="259004"/>
                    <a:pt x="512674" y="338718"/>
                    <a:pt x="624668" y="444124"/>
                  </a:cubicBezTo>
                  <a:cubicBezTo>
                    <a:pt x="606222" y="512638"/>
                    <a:pt x="592388" y="584446"/>
                    <a:pt x="602928" y="657572"/>
                  </a:cubicBezTo>
                  <a:cubicBezTo>
                    <a:pt x="605563" y="676018"/>
                    <a:pt x="602269" y="695123"/>
                    <a:pt x="593046" y="711593"/>
                  </a:cubicBezTo>
                  <a:cubicBezTo>
                    <a:pt x="542978" y="796576"/>
                    <a:pt x="367740" y="745849"/>
                    <a:pt x="226101" y="656913"/>
                  </a:cubicBezTo>
                  <a:cubicBezTo>
                    <a:pt x="83143" y="569953"/>
                    <a:pt x="-40709" y="436218"/>
                    <a:pt x="12653" y="353211"/>
                  </a:cubicBezTo>
                  <a:cubicBezTo>
                    <a:pt x="23193" y="337400"/>
                    <a:pt x="39004" y="326201"/>
                    <a:pt x="56792" y="320271"/>
                  </a:cubicBezTo>
                  <a:cubicBezTo>
                    <a:pt x="123329" y="298531"/>
                    <a:pt x="179985" y="256369"/>
                    <a:pt x="230712" y="211571"/>
                  </a:cubicBezTo>
                  <a:close/>
                  <a:moveTo>
                    <a:pt x="823725" y="98982"/>
                  </a:moveTo>
                  <a:cubicBezTo>
                    <a:pt x="903131" y="93515"/>
                    <a:pt x="967404" y="153680"/>
                    <a:pt x="1037730" y="223430"/>
                  </a:cubicBezTo>
                  <a:cubicBezTo>
                    <a:pt x="906630" y="268228"/>
                    <a:pt x="785413" y="336742"/>
                    <a:pt x="680007" y="425678"/>
                  </a:cubicBezTo>
                  <a:cubicBezTo>
                    <a:pt x="670784" y="392739"/>
                    <a:pt x="662878" y="361117"/>
                    <a:pt x="657608" y="331471"/>
                  </a:cubicBezTo>
                  <a:cubicBezTo>
                    <a:pt x="648385" y="276133"/>
                    <a:pt x="650361" y="225406"/>
                    <a:pt x="678689" y="183244"/>
                  </a:cubicBezTo>
                  <a:cubicBezTo>
                    <a:pt x="684618" y="174021"/>
                    <a:pt x="691865" y="165456"/>
                    <a:pt x="700429" y="157551"/>
                  </a:cubicBezTo>
                  <a:cubicBezTo>
                    <a:pt x="712288" y="146351"/>
                    <a:pt x="725463" y="136470"/>
                    <a:pt x="741933" y="126588"/>
                  </a:cubicBezTo>
                  <a:cubicBezTo>
                    <a:pt x="758403" y="116706"/>
                    <a:pt x="773555" y="110118"/>
                    <a:pt x="788707" y="105507"/>
                  </a:cubicBezTo>
                  <a:cubicBezTo>
                    <a:pt x="800730" y="101884"/>
                    <a:pt x="812382" y="99763"/>
                    <a:pt x="823725" y="98982"/>
                  </a:cubicBezTo>
                  <a:close/>
                  <a:moveTo>
                    <a:pt x="748850" y="67379"/>
                  </a:moveTo>
                  <a:cubicBezTo>
                    <a:pt x="760544" y="68943"/>
                    <a:pt x="770590" y="74543"/>
                    <a:pt x="776190" y="83766"/>
                  </a:cubicBezTo>
                  <a:lnTo>
                    <a:pt x="782778" y="94966"/>
                  </a:lnTo>
                  <a:cubicBezTo>
                    <a:pt x="768284" y="100236"/>
                    <a:pt x="753132" y="108142"/>
                    <a:pt x="736663" y="117365"/>
                  </a:cubicBezTo>
                  <a:cubicBezTo>
                    <a:pt x="720193" y="127247"/>
                    <a:pt x="706358" y="137128"/>
                    <a:pt x="694500" y="147010"/>
                  </a:cubicBezTo>
                  <a:lnTo>
                    <a:pt x="687912" y="135811"/>
                  </a:lnTo>
                  <a:cubicBezTo>
                    <a:pt x="682642" y="125929"/>
                    <a:pt x="682642" y="114730"/>
                    <a:pt x="686595" y="103530"/>
                  </a:cubicBezTo>
                  <a:cubicBezTo>
                    <a:pt x="690547" y="92989"/>
                    <a:pt x="699770" y="82449"/>
                    <a:pt x="711629" y="75202"/>
                  </a:cubicBezTo>
                  <a:cubicBezTo>
                    <a:pt x="723816" y="68285"/>
                    <a:pt x="737157" y="65814"/>
                    <a:pt x="748850" y="67379"/>
                  </a:cubicBezTo>
                  <a:close/>
                  <a:moveTo>
                    <a:pt x="513387" y="30385"/>
                  </a:moveTo>
                  <a:cubicBezTo>
                    <a:pt x="524707" y="31413"/>
                    <a:pt x="536308" y="33781"/>
                    <a:pt x="548249" y="37651"/>
                  </a:cubicBezTo>
                  <a:cubicBezTo>
                    <a:pt x="562742" y="42263"/>
                    <a:pt x="578553" y="49510"/>
                    <a:pt x="594364" y="59392"/>
                  </a:cubicBezTo>
                  <a:cubicBezTo>
                    <a:pt x="610834" y="69273"/>
                    <a:pt x="624010" y="79814"/>
                    <a:pt x="635209" y="91013"/>
                  </a:cubicBezTo>
                  <a:cubicBezTo>
                    <a:pt x="653655" y="110118"/>
                    <a:pt x="666172" y="130541"/>
                    <a:pt x="672760" y="152940"/>
                  </a:cubicBezTo>
                  <a:cubicBezTo>
                    <a:pt x="624010" y="210254"/>
                    <a:pt x="624668" y="281403"/>
                    <a:pt x="637844" y="349259"/>
                  </a:cubicBezTo>
                  <a:cubicBezTo>
                    <a:pt x="536390" y="262957"/>
                    <a:pt x="421102" y="195761"/>
                    <a:pt x="296591" y="149646"/>
                  </a:cubicBezTo>
                  <a:cubicBezTo>
                    <a:pt x="368646" y="81625"/>
                    <a:pt x="434144" y="23189"/>
                    <a:pt x="513387" y="30385"/>
                  </a:cubicBezTo>
                  <a:close/>
                  <a:moveTo>
                    <a:pt x="589259" y="347"/>
                  </a:moveTo>
                  <a:cubicBezTo>
                    <a:pt x="600952" y="-1053"/>
                    <a:pt x="614128" y="1747"/>
                    <a:pt x="625986" y="9323"/>
                  </a:cubicBezTo>
                  <a:cubicBezTo>
                    <a:pt x="637845" y="16570"/>
                    <a:pt x="646409" y="27111"/>
                    <a:pt x="650362" y="37651"/>
                  </a:cubicBezTo>
                  <a:cubicBezTo>
                    <a:pt x="654973" y="48851"/>
                    <a:pt x="654314" y="60709"/>
                    <a:pt x="648385" y="69932"/>
                  </a:cubicBezTo>
                  <a:lnTo>
                    <a:pt x="641797" y="81131"/>
                  </a:lnTo>
                  <a:cubicBezTo>
                    <a:pt x="629939" y="70591"/>
                    <a:pt x="616104" y="60709"/>
                    <a:pt x="600293" y="50827"/>
                  </a:cubicBezTo>
                  <a:cubicBezTo>
                    <a:pt x="584483" y="40945"/>
                    <a:pt x="569330" y="33699"/>
                    <a:pt x="554837" y="27769"/>
                  </a:cubicBezTo>
                  <a:lnTo>
                    <a:pt x="561425" y="16570"/>
                  </a:lnTo>
                  <a:cubicBezTo>
                    <a:pt x="567354" y="7347"/>
                    <a:pt x="577565" y="1747"/>
                    <a:pt x="589259" y="347"/>
                  </a:cubicBezTo>
                  <a:close/>
                </a:path>
              </a:pathLst>
            </a:custGeom>
            <a:grpFill/>
            <a:ln w="658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/>
            </a:p>
          </p:txBody>
        </p:sp>
      </p:grpSp>
      <p:grpSp>
        <p:nvGrpSpPr>
          <p:cNvPr id="168" name="组合 167">
            <a:extLst>
              <a:ext uri="{FF2B5EF4-FFF2-40B4-BE49-F238E27FC236}">
                <a16:creationId xmlns:a16="http://schemas.microsoft.com/office/drawing/2014/main" id="{ABC61AE0-FA59-4B5D-BCF0-7B39CFA2A096}"/>
              </a:ext>
            </a:extLst>
          </p:cNvPr>
          <p:cNvGrpSpPr/>
          <p:nvPr/>
        </p:nvGrpSpPr>
        <p:grpSpPr>
          <a:xfrm rot="20700000" flipH="1">
            <a:off x="2117902" y="3492846"/>
            <a:ext cx="165893" cy="160140"/>
            <a:chOff x="4727528" y="634870"/>
            <a:chExt cx="1329381" cy="1283285"/>
          </a:xfrm>
          <a:solidFill>
            <a:schemeClr val="bg1"/>
          </a:solidFill>
          <a:effectLst/>
        </p:grpSpPr>
        <p:sp>
          <p:nvSpPr>
            <p:cNvPr id="169" name="任意多边形: 形状 168">
              <a:extLst>
                <a:ext uri="{FF2B5EF4-FFF2-40B4-BE49-F238E27FC236}">
                  <a16:creationId xmlns:a16="http://schemas.microsoft.com/office/drawing/2014/main" id="{BBC6762F-91F4-46B7-8912-E7B4023D2BE3}"/>
                </a:ext>
              </a:extLst>
            </p:cNvPr>
            <p:cNvSpPr/>
            <p:nvPr/>
          </p:nvSpPr>
          <p:spPr>
            <a:xfrm>
              <a:off x="5045201" y="634870"/>
              <a:ext cx="889365" cy="553383"/>
            </a:xfrm>
            <a:custGeom>
              <a:avLst/>
              <a:gdLst>
                <a:gd name="connsiteX0" fmla="*/ 581052 w 889365"/>
                <a:gd name="connsiteY0" fmla="*/ 412402 h 553383"/>
                <a:gd name="connsiteX1" fmla="*/ 578417 w 889365"/>
                <a:gd name="connsiteY1" fmla="*/ 419649 h 553383"/>
                <a:gd name="connsiteX2" fmla="*/ 586981 w 889365"/>
                <a:gd name="connsiteY2" fmla="*/ 436118 h 553383"/>
                <a:gd name="connsiteX3" fmla="*/ 592251 w 889365"/>
                <a:gd name="connsiteY3" fmla="*/ 439412 h 553383"/>
                <a:gd name="connsiteX4" fmla="*/ 594887 w 889365"/>
                <a:gd name="connsiteY4" fmla="*/ 438754 h 553383"/>
                <a:gd name="connsiteX5" fmla="*/ 596863 w 889365"/>
                <a:gd name="connsiteY5" fmla="*/ 432166 h 553383"/>
                <a:gd name="connsiteX6" fmla="*/ 588299 w 889365"/>
                <a:gd name="connsiteY6" fmla="*/ 415037 h 553383"/>
                <a:gd name="connsiteX7" fmla="*/ 581052 w 889365"/>
                <a:gd name="connsiteY7" fmla="*/ 412402 h 553383"/>
                <a:gd name="connsiteX8" fmla="*/ 606086 w 889365"/>
                <a:gd name="connsiteY8" fmla="*/ 411085 h 553383"/>
                <a:gd name="connsiteX9" fmla="*/ 602792 w 889365"/>
                <a:gd name="connsiteY9" fmla="*/ 418331 h 553383"/>
                <a:gd name="connsiteX10" fmla="*/ 608721 w 889365"/>
                <a:gd name="connsiteY10" fmla="*/ 434142 h 553383"/>
                <a:gd name="connsiteX11" fmla="*/ 613991 w 889365"/>
                <a:gd name="connsiteY11" fmla="*/ 438095 h 553383"/>
                <a:gd name="connsiteX12" fmla="*/ 615968 w 889365"/>
                <a:gd name="connsiteY12" fmla="*/ 437436 h 553383"/>
                <a:gd name="connsiteX13" fmla="*/ 619262 w 889365"/>
                <a:gd name="connsiteY13" fmla="*/ 430189 h 553383"/>
                <a:gd name="connsiteX14" fmla="*/ 613333 w 889365"/>
                <a:gd name="connsiteY14" fmla="*/ 414378 h 553383"/>
                <a:gd name="connsiteX15" fmla="*/ 606086 w 889365"/>
                <a:gd name="connsiteY15" fmla="*/ 411085 h 553383"/>
                <a:gd name="connsiteX16" fmla="*/ 195002 w 889365"/>
                <a:gd name="connsiteY16" fmla="*/ 321489 h 553383"/>
                <a:gd name="connsiteX17" fmla="*/ 171944 w 889365"/>
                <a:gd name="connsiteY17" fmla="*/ 328736 h 553383"/>
                <a:gd name="connsiteX18" fmla="*/ 168650 w 889365"/>
                <a:gd name="connsiteY18" fmla="*/ 335983 h 553383"/>
                <a:gd name="connsiteX19" fmla="*/ 173920 w 889365"/>
                <a:gd name="connsiteY19" fmla="*/ 339936 h 553383"/>
                <a:gd name="connsiteX20" fmla="*/ 175897 w 889365"/>
                <a:gd name="connsiteY20" fmla="*/ 339936 h 553383"/>
                <a:gd name="connsiteX21" fmla="*/ 198954 w 889365"/>
                <a:gd name="connsiteY21" fmla="*/ 332689 h 553383"/>
                <a:gd name="connsiteX22" fmla="*/ 202248 w 889365"/>
                <a:gd name="connsiteY22" fmla="*/ 325442 h 553383"/>
                <a:gd name="connsiteX23" fmla="*/ 195002 w 889365"/>
                <a:gd name="connsiteY23" fmla="*/ 321489 h 553383"/>
                <a:gd name="connsiteX24" fmla="*/ 182485 w 889365"/>
                <a:gd name="connsiteY24" fmla="*/ 302384 h 553383"/>
                <a:gd name="connsiteX25" fmla="*/ 158768 w 889365"/>
                <a:gd name="connsiteY25" fmla="*/ 312266 h 553383"/>
                <a:gd name="connsiteX26" fmla="*/ 155474 w 889365"/>
                <a:gd name="connsiteY26" fmla="*/ 320172 h 553383"/>
                <a:gd name="connsiteX27" fmla="*/ 160745 w 889365"/>
                <a:gd name="connsiteY27" fmla="*/ 323466 h 553383"/>
                <a:gd name="connsiteX28" fmla="*/ 162721 w 889365"/>
                <a:gd name="connsiteY28" fmla="*/ 322807 h 553383"/>
                <a:gd name="connsiteX29" fmla="*/ 186437 w 889365"/>
                <a:gd name="connsiteY29" fmla="*/ 312925 h 553383"/>
                <a:gd name="connsiteX30" fmla="*/ 189731 w 889365"/>
                <a:gd name="connsiteY30" fmla="*/ 305678 h 553383"/>
                <a:gd name="connsiteX31" fmla="*/ 182485 w 889365"/>
                <a:gd name="connsiteY31" fmla="*/ 302384 h 553383"/>
                <a:gd name="connsiteX32" fmla="*/ 696340 w 889365"/>
                <a:gd name="connsiteY32" fmla="*/ 262857 h 553383"/>
                <a:gd name="connsiteX33" fmla="*/ 694364 w 889365"/>
                <a:gd name="connsiteY33" fmla="*/ 270762 h 553383"/>
                <a:gd name="connsiteX34" fmla="*/ 700952 w 889365"/>
                <a:gd name="connsiteY34" fmla="*/ 283279 h 553383"/>
                <a:gd name="connsiteX35" fmla="*/ 706222 w 889365"/>
                <a:gd name="connsiteY35" fmla="*/ 285915 h 553383"/>
                <a:gd name="connsiteX36" fmla="*/ 708857 w 889365"/>
                <a:gd name="connsiteY36" fmla="*/ 285256 h 553383"/>
                <a:gd name="connsiteX37" fmla="*/ 710834 w 889365"/>
                <a:gd name="connsiteY37" fmla="*/ 277350 h 553383"/>
                <a:gd name="connsiteX38" fmla="*/ 704246 w 889365"/>
                <a:gd name="connsiteY38" fmla="*/ 264833 h 553383"/>
                <a:gd name="connsiteX39" fmla="*/ 696340 w 889365"/>
                <a:gd name="connsiteY39" fmla="*/ 262857 h 553383"/>
                <a:gd name="connsiteX40" fmla="*/ 740479 w 889365"/>
                <a:gd name="connsiteY40" fmla="*/ 256269 h 553383"/>
                <a:gd name="connsiteX41" fmla="*/ 737185 w 889365"/>
                <a:gd name="connsiteY41" fmla="*/ 263516 h 553383"/>
                <a:gd name="connsiteX42" fmla="*/ 743773 w 889365"/>
                <a:gd name="connsiteY42" fmla="*/ 276691 h 553383"/>
                <a:gd name="connsiteX43" fmla="*/ 749043 w 889365"/>
                <a:gd name="connsiteY43" fmla="*/ 279985 h 553383"/>
                <a:gd name="connsiteX44" fmla="*/ 751679 w 889365"/>
                <a:gd name="connsiteY44" fmla="*/ 279327 h 553383"/>
                <a:gd name="connsiteX45" fmla="*/ 754314 w 889365"/>
                <a:gd name="connsiteY45" fmla="*/ 272080 h 553383"/>
                <a:gd name="connsiteX46" fmla="*/ 747726 w 889365"/>
                <a:gd name="connsiteY46" fmla="*/ 258904 h 553383"/>
                <a:gd name="connsiteX47" fmla="*/ 740479 w 889365"/>
                <a:gd name="connsiteY47" fmla="*/ 256269 h 553383"/>
                <a:gd name="connsiteX48" fmla="*/ 716763 w 889365"/>
                <a:gd name="connsiteY48" fmla="*/ 255610 h 553383"/>
                <a:gd name="connsiteX49" fmla="*/ 714128 w 889365"/>
                <a:gd name="connsiteY49" fmla="*/ 263516 h 553383"/>
                <a:gd name="connsiteX50" fmla="*/ 722033 w 889365"/>
                <a:gd name="connsiteY50" fmla="*/ 278668 h 553383"/>
                <a:gd name="connsiteX51" fmla="*/ 727303 w 889365"/>
                <a:gd name="connsiteY51" fmla="*/ 281303 h 553383"/>
                <a:gd name="connsiteX52" fmla="*/ 729939 w 889365"/>
                <a:gd name="connsiteY52" fmla="*/ 280644 h 553383"/>
                <a:gd name="connsiteX53" fmla="*/ 731915 w 889365"/>
                <a:gd name="connsiteY53" fmla="*/ 272739 h 553383"/>
                <a:gd name="connsiteX54" fmla="*/ 724009 w 889365"/>
                <a:gd name="connsiteY54" fmla="*/ 257587 h 553383"/>
                <a:gd name="connsiteX55" fmla="*/ 716763 w 889365"/>
                <a:gd name="connsiteY55" fmla="*/ 255610 h 553383"/>
                <a:gd name="connsiteX56" fmla="*/ 687117 w 889365"/>
                <a:gd name="connsiteY56" fmla="*/ 181167 h 553383"/>
                <a:gd name="connsiteX57" fmla="*/ 889365 w 889365"/>
                <a:gd name="connsiteY57" fmla="*/ 235188 h 553383"/>
                <a:gd name="connsiteX58" fmla="*/ 828098 w 889365"/>
                <a:gd name="connsiteY58" fmla="*/ 427554 h 553383"/>
                <a:gd name="connsiteX59" fmla="*/ 706222 w 889365"/>
                <a:gd name="connsiteY59" fmla="*/ 527690 h 553383"/>
                <a:gd name="connsiteX60" fmla="*/ 580393 w 889365"/>
                <a:gd name="connsiteY60" fmla="*/ 473670 h 553383"/>
                <a:gd name="connsiteX61" fmla="*/ 559971 w 889365"/>
                <a:gd name="connsiteY61" fmla="*/ 553383 h 553383"/>
                <a:gd name="connsiteX62" fmla="*/ 465105 w 889365"/>
                <a:gd name="connsiteY62" fmla="*/ 480916 h 553383"/>
                <a:gd name="connsiteX63" fmla="*/ 507926 w 889365"/>
                <a:gd name="connsiteY63" fmla="*/ 438754 h 553383"/>
                <a:gd name="connsiteX64" fmla="*/ 508585 w 889365"/>
                <a:gd name="connsiteY64" fmla="*/ 409108 h 553383"/>
                <a:gd name="connsiteX65" fmla="*/ 509244 w 889365"/>
                <a:gd name="connsiteY65" fmla="*/ 409108 h 553383"/>
                <a:gd name="connsiteX66" fmla="*/ 526372 w 889365"/>
                <a:gd name="connsiteY66" fmla="*/ 398568 h 553383"/>
                <a:gd name="connsiteX67" fmla="*/ 628485 w 889365"/>
                <a:gd name="connsiteY67" fmla="*/ 351793 h 553383"/>
                <a:gd name="connsiteX68" fmla="*/ 734550 w 889365"/>
                <a:gd name="connsiteY68" fmla="*/ 313584 h 553383"/>
                <a:gd name="connsiteX69" fmla="*/ 770125 w 889365"/>
                <a:gd name="connsiteY69" fmla="*/ 302384 h 553383"/>
                <a:gd name="connsiteX70" fmla="*/ 780006 w 889365"/>
                <a:gd name="connsiteY70" fmla="*/ 299749 h 553383"/>
                <a:gd name="connsiteX71" fmla="*/ 769466 w 889365"/>
                <a:gd name="connsiteY71" fmla="*/ 301725 h 553383"/>
                <a:gd name="connsiteX72" fmla="*/ 733233 w 889365"/>
                <a:gd name="connsiteY72" fmla="*/ 310290 h 553383"/>
                <a:gd name="connsiteX73" fmla="*/ 623873 w 889365"/>
                <a:gd name="connsiteY73" fmla="*/ 341253 h 553383"/>
                <a:gd name="connsiteX74" fmla="*/ 572488 w 889365"/>
                <a:gd name="connsiteY74" fmla="*/ 359040 h 553383"/>
                <a:gd name="connsiteX75" fmla="*/ 591593 w 889365"/>
                <a:gd name="connsiteY75" fmla="*/ 337300 h 553383"/>
                <a:gd name="connsiteX76" fmla="*/ 618603 w 889365"/>
                <a:gd name="connsiteY76" fmla="*/ 307654 h 553383"/>
                <a:gd name="connsiteX77" fmla="*/ 626509 w 889365"/>
                <a:gd name="connsiteY77" fmla="*/ 299090 h 553383"/>
                <a:gd name="connsiteX78" fmla="*/ 631120 w 889365"/>
                <a:gd name="connsiteY78" fmla="*/ 294479 h 553383"/>
                <a:gd name="connsiteX79" fmla="*/ 627167 w 889365"/>
                <a:gd name="connsiteY79" fmla="*/ 297773 h 553383"/>
                <a:gd name="connsiteX80" fmla="*/ 617285 w 889365"/>
                <a:gd name="connsiteY80" fmla="*/ 306337 h 553383"/>
                <a:gd name="connsiteX81" fmla="*/ 587640 w 889365"/>
                <a:gd name="connsiteY81" fmla="*/ 333347 h 553383"/>
                <a:gd name="connsiteX82" fmla="*/ 551406 w 889365"/>
                <a:gd name="connsiteY82" fmla="*/ 366946 h 553383"/>
                <a:gd name="connsiteX83" fmla="*/ 517149 w 889365"/>
                <a:gd name="connsiteY83" fmla="*/ 382098 h 553383"/>
                <a:gd name="connsiteX84" fmla="*/ 500680 w 889365"/>
                <a:gd name="connsiteY84" fmla="*/ 390662 h 553383"/>
                <a:gd name="connsiteX85" fmla="*/ 465764 w 889365"/>
                <a:gd name="connsiteY85" fmla="*/ 364969 h 553383"/>
                <a:gd name="connsiteX86" fmla="*/ 448635 w 889365"/>
                <a:gd name="connsiteY86" fmla="*/ 362334 h 553383"/>
                <a:gd name="connsiteX87" fmla="*/ 418331 w 889365"/>
                <a:gd name="connsiteY87" fmla="*/ 370898 h 553383"/>
                <a:gd name="connsiteX88" fmla="*/ 446659 w 889365"/>
                <a:gd name="connsiteY88" fmla="*/ 291185 h 553383"/>
                <a:gd name="connsiteX89" fmla="*/ 486186 w 889365"/>
                <a:gd name="connsiteY89" fmla="*/ 341253 h 553383"/>
                <a:gd name="connsiteX90" fmla="*/ 543501 w 889365"/>
                <a:gd name="connsiteY90" fmla="*/ 242434 h 553383"/>
                <a:gd name="connsiteX91" fmla="*/ 687117 w 889365"/>
                <a:gd name="connsiteY91" fmla="*/ 181167 h 553383"/>
                <a:gd name="connsiteX92" fmla="*/ 190390 w 889365"/>
                <a:gd name="connsiteY92" fmla="*/ 127146 h 553383"/>
                <a:gd name="connsiteX93" fmla="*/ 173920 w 889365"/>
                <a:gd name="connsiteY93" fmla="*/ 136369 h 553383"/>
                <a:gd name="connsiteX94" fmla="*/ 171944 w 889365"/>
                <a:gd name="connsiteY94" fmla="*/ 144275 h 553383"/>
                <a:gd name="connsiteX95" fmla="*/ 176556 w 889365"/>
                <a:gd name="connsiteY95" fmla="*/ 146910 h 553383"/>
                <a:gd name="connsiteX96" fmla="*/ 179191 w 889365"/>
                <a:gd name="connsiteY96" fmla="*/ 146251 h 553383"/>
                <a:gd name="connsiteX97" fmla="*/ 195660 w 889365"/>
                <a:gd name="connsiteY97" fmla="*/ 137028 h 553383"/>
                <a:gd name="connsiteX98" fmla="*/ 197637 w 889365"/>
                <a:gd name="connsiteY98" fmla="*/ 129123 h 553383"/>
                <a:gd name="connsiteX99" fmla="*/ 190390 w 889365"/>
                <a:gd name="connsiteY99" fmla="*/ 127146 h 553383"/>
                <a:gd name="connsiteX100" fmla="*/ 176556 w 889365"/>
                <a:gd name="connsiteY100" fmla="*/ 113312 h 553383"/>
                <a:gd name="connsiteX101" fmla="*/ 156792 w 889365"/>
                <a:gd name="connsiteY101" fmla="*/ 122535 h 553383"/>
                <a:gd name="connsiteX102" fmla="*/ 154157 w 889365"/>
                <a:gd name="connsiteY102" fmla="*/ 129781 h 553383"/>
                <a:gd name="connsiteX103" fmla="*/ 159427 w 889365"/>
                <a:gd name="connsiteY103" fmla="*/ 133075 h 553383"/>
                <a:gd name="connsiteX104" fmla="*/ 162062 w 889365"/>
                <a:gd name="connsiteY104" fmla="*/ 132417 h 553383"/>
                <a:gd name="connsiteX105" fmla="*/ 181826 w 889365"/>
                <a:gd name="connsiteY105" fmla="*/ 123194 h 553383"/>
                <a:gd name="connsiteX106" fmla="*/ 184461 w 889365"/>
                <a:gd name="connsiteY106" fmla="*/ 115947 h 553383"/>
                <a:gd name="connsiteX107" fmla="*/ 176556 w 889365"/>
                <a:gd name="connsiteY107" fmla="*/ 113312 h 553383"/>
                <a:gd name="connsiteX108" fmla="*/ 164697 w 889365"/>
                <a:gd name="connsiteY108" fmla="*/ 96842 h 553383"/>
                <a:gd name="connsiteX109" fmla="*/ 148887 w 889365"/>
                <a:gd name="connsiteY109" fmla="*/ 105406 h 553383"/>
                <a:gd name="connsiteX110" fmla="*/ 146251 w 889365"/>
                <a:gd name="connsiteY110" fmla="*/ 112653 h 553383"/>
                <a:gd name="connsiteX111" fmla="*/ 151522 w 889365"/>
                <a:gd name="connsiteY111" fmla="*/ 115947 h 553383"/>
                <a:gd name="connsiteX112" fmla="*/ 154157 w 889365"/>
                <a:gd name="connsiteY112" fmla="*/ 115288 h 553383"/>
                <a:gd name="connsiteX113" fmla="*/ 169309 w 889365"/>
                <a:gd name="connsiteY113" fmla="*/ 106724 h 553383"/>
                <a:gd name="connsiteX114" fmla="*/ 171944 w 889365"/>
                <a:gd name="connsiteY114" fmla="*/ 98818 h 553383"/>
                <a:gd name="connsiteX115" fmla="*/ 164697 w 889365"/>
                <a:gd name="connsiteY115" fmla="*/ 96842 h 553383"/>
                <a:gd name="connsiteX116" fmla="*/ 46774 w 889365"/>
                <a:gd name="connsiteY116" fmla="*/ 0 h 553383"/>
                <a:gd name="connsiteX117" fmla="*/ 247705 w 889365"/>
                <a:gd name="connsiteY117" fmla="*/ 58632 h 553383"/>
                <a:gd name="connsiteX118" fmla="*/ 338618 w 889365"/>
                <a:gd name="connsiteY118" fmla="*/ 185779 h 553383"/>
                <a:gd name="connsiteX119" fmla="*/ 335983 w 889365"/>
                <a:gd name="connsiteY119" fmla="*/ 299749 h 553383"/>
                <a:gd name="connsiteX120" fmla="*/ 395933 w 889365"/>
                <a:gd name="connsiteY120" fmla="*/ 277350 h 553383"/>
                <a:gd name="connsiteX121" fmla="*/ 380122 w 889365"/>
                <a:gd name="connsiteY121" fmla="*/ 341912 h 553383"/>
                <a:gd name="connsiteX122" fmla="*/ 370898 w 889365"/>
                <a:gd name="connsiteY122" fmla="*/ 338618 h 553383"/>
                <a:gd name="connsiteX123" fmla="*/ 354429 w 889365"/>
                <a:gd name="connsiteY123" fmla="*/ 336642 h 553383"/>
                <a:gd name="connsiteX124" fmla="*/ 308313 w 889365"/>
                <a:gd name="connsiteY124" fmla="*/ 358382 h 553383"/>
                <a:gd name="connsiteX125" fmla="*/ 293820 w 889365"/>
                <a:gd name="connsiteY125" fmla="*/ 338618 h 553383"/>
                <a:gd name="connsiteX126" fmla="*/ 295138 w 889365"/>
                <a:gd name="connsiteY126" fmla="*/ 291844 h 553383"/>
                <a:gd name="connsiteX127" fmla="*/ 295138 w 889365"/>
                <a:gd name="connsiteY127" fmla="*/ 255610 h 553383"/>
                <a:gd name="connsiteX128" fmla="*/ 294479 w 889365"/>
                <a:gd name="connsiteY128" fmla="*/ 243752 h 553383"/>
                <a:gd name="connsiteX129" fmla="*/ 293820 w 889365"/>
                <a:gd name="connsiteY129" fmla="*/ 239141 h 553383"/>
                <a:gd name="connsiteX130" fmla="*/ 292503 w 889365"/>
                <a:gd name="connsiteY130" fmla="*/ 266810 h 553383"/>
                <a:gd name="connsiteX131" fmla="*/ 289867 w 889365"/>
                <a:gd name="connsiteY131" fmla="*/ 291185 h 553383"/>
                <a:gd name="connsiteX132" fmla="*/ 285256 w 889365"/>
                <a:gd name="connsiteY132" fmla="*/ 326760 h 553383"/>
                <a:gd name="connsiteX133" fmla="*/ 245070 w 889365"/>
                <a:gd name="connsiteY133" fmla="*/ 278009 h 553383"/>
                <a:gd name="connsiteX134" fmla="*/ 160745 w 889365"/>
                <a:gd name="connsiteY134" fmla="*/ 184461 h 553383"/>
                <a:gd name="connsiteX135" fmla="*/ 131758 w 889365"/>
                <a:gd name="connsiteY135" fmla="*/ 154816 h 553383"/>
                <a:gd name="connsiteX136" fmla="*/ 123194 w 889365"/>
                <a:gd name="connsiteY136" fmla="*/ 146910 h 553383"/>
                <a:gd name="connsiteX137" fmla="*/ 131099 w 889365"/>
                <a:gd name="connsiteY137" fmla="*/ 155474 h 553383"/>
                <a:gd name="connsiteX138" fmla="*/ 158110 w 889365"/>
                <a:gd name="connsiteY138" fmla="*/ 187096 h 553383"/>
                <a:gd name="connsiteX139" fmla="*/ 236505 w 889365"/>
                <a:gd name="connsiteY139" fmla="*/ 285256 h 553383"/>
                <a:gd name="connsiteX140" fmla="*/ 248364 w 889365"/>
                <a:gd name="connsiteY140" fmla="*/ 301067 h 553383"/>
                <a:gd name="connsiteX141" fmla="*/ 212789 w 889365"/>
                <a:gd name="connsiteY141" fmla="*/ 293820 h 553383"/>
                <a:gd name="connsiteX142" fmla="*/ 177873 w 889365"/>
                <a:gd name="connsiteY142" fmla="*/ 285915 h 553383"/>
                <a:gd name="connsiteX143" fmla="*/ 162062 w 889365"/>
                <a:gd name="connsiteY143" fmla="*/ 281303 h 553383"/>
                <a:gd name="connsiteX144" fmla="*/ 177214 w 889365"/>
                <a:gd name="connsiteY144" fmla="*/ 287232 h 553383"/>
                <a:gd name="connsiteX145" fmla="*/ 211472 w 889365"/>
                <a:gd name="connsiteY145" fmla="*/ 299090 h 553383"/>
                <a:gd name="connsiteX146" fmla="*/ 257587 w 889365"/>
                <a:gd name="connsiteY146" fmla="*/ 313584 h 553383"/>
                <a:gd name="connsiteX147" fmla="*/ 299090 w 889365"/>
                <a:gd name="connsiteY147" fmla="*/ 374851 h 553383"/>
                <a:gd name="connsiteX148" fmla="*/ 297114 w 889365"/>
                <a:gd name="connsiteY148" fmla="*/ 380780 h 553383"/>
                <a:gd name="connsiteX149" fmla="*/ 302384 w 889365"/>
                <a:gd name="connsiteY149" fmla="*/ 426237 h 553383"/>
                <a:gd name="connsiteX150" fmla="*/ 312925 w 889365"/>
                <a:gd name="connsiteY150" fmla="*/ 440071 h 553383"/>
                <a:gd name="connsiteX151" fmla="*/ 183143 w 889365"/>
                <a:gd name="connsiteY151" fmla="*/ 449294 h 553383"/>
                <a:gd name="connsiteX152" fmla="*/ 200931 w 889365"/>
                <a:gd name="connsiteY152" fmla="*/ 376828 h 553383"/>
                <a:gd name="connsiteX153" fmla="*/ 61267 w 889365"/>
                <a:gd name="connsiteY153" fmla="*/ 347841 h 553383"/>
                <a:gd name="connsiteX154" fmla="*/ 0 w 889365"/>
                <a:gd name="connsiteY154" fmla="*/ 196319 h 553383"/>
                <a:gd name="connsiteX155" fmla="*/ 46774 w 889365"/>
                <a:gd name="connsiteY155" fmla="*/ 0 h 5533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</a:cxnLst>
              <a:rect l="l" t="t" r="r" b="b"/>
              <a:pathLst>
                <a:path w="889365" h="553383">
                  <a:moveTo>
                    <a:pt x="581052" y="412402"/>
                  </a:moveTo>
                  <a:cubicBezTo>
                    <a:pt x="578417" y="413720"/>
                    <a:pt x="577099" y="417014"/>
                    <a:pt x="578417" y="419649"/>
                  </a:cubicBezTo>
                  <a:lnTo>
                    <a:pt x="586981" y="436118"/>
                  </a:lnTo>
                  <a:cubicBezTo>
                    <a:pt x="588299" y="438095"/>
                    <a:pt x="590275" y="439412"/>
                    <a:pt x="592251" y="439412"/>
                  </a:cubicBezTo>
                  <a:cubicBezTo>
                    <a:pt x="592910" y="439412"/>
                    <a:pt x="594228" y="439412"/>
                    <a:pt x="594887" y="438754"/>
                  </a:cubicBezTo>
                  <a:cubicBezTo>
                    <a:pt x="598180" y="437436"/>
                    <a:pt x="598839" y="434142"/>
                    <a:pt x="596863" y="432166"/>
                  </a:cubicBezTo>
                  <a:lnTo>
                    <a:pt x="588299" y="415037"/>
                  </a:lnTo>
                  <a:cubicBezTo>
                    <a:pt x="586981" y="412402"/>
                    <a:pt x="583687" y="411085"/>
                    <a:pt x="581052" y="412402"/>
                  </a:cubicBezTo>
                  <a:close/>
                  <a:moveTo>
                    <a:pt x="606086" y="411085"/>
                  </a:moveTo>
                  <a:cubicBezTo>
                    <a:pt x="603451" y="412402"/>
                    <a:pt x="601474" y="415696"/>
                    <a:pt x="602792" y="418331"/>
                  </a:cubicBezTo>
                  <a:lnTo>
                    <a:pt x="608721" y="434142"/>
                  </a:lnTo>
                  <a:cubicBezTo>
                    <a:pt x="609380" y="436777"/>
                    <a:pt x="612015" y="438095"/>
                    <a:pt x="613991" y="438095"/>
                  </a:cubicBezTo>
                  <a:cubicBezTo>
                    <a:pt x="614650" y="438095"/>
                    <a:pt x="615309" y="437436"/>
                    <a:pt x="615968" y="437436"/>
                  </a:cubicBezTo>
                  <a:cubicBezTo>
                    <a:pt x="618603" y="436777"/>
                    <a:pt x="619921" y="433483"/>
                    <a:pt x="619262" y="430189"/>
                  </a:cubicBezTo>
                  <a:lnTo>
                    <a:pt x="613333" y="414378"/>
                  </a:lnTo>
                  <a:cubicBezTo>
                    <a:pt x="612015" y="411085"/>
                    <a:pt x="608721" y="409767"/>
                    <a:pt x="606086" y="411085"/>
                  </a:cubicBezTo>
                  <a:close/>
                  <a:moveTo>
                    <a:pt x="195002" y="321489"/>
                  </a:moveTo>
                  <a:lnTo>
                    <a:pt x="171944" y="328736"/>
                  </a:lnTo>
                  <a:cubicBezTo>
                    <a:pt x="169309" y="330054"/>
                    <a:pt x="167991" y="333348"/>
                    <a:pt x="168650" y="335983"/>
                  </a:cubicBezTo>
                  <a:cubicBezTo>
                    <a:pt x="169309" y="338618"/>
                    <a:pt x="171285" y="339936"/>
                    <a:pt x="173920" y="339936"/>
                  </a:cubicBezTo>
                  <a:cubicBezTo>
                    <a:pt x="174579" y="339936"/>
                    <a:pt x="175238" y="339936"/>
                    <a:pt x="175897" y="339936"/>
                  </a:cubicBezTo>
                  <a:lnTo>
                    <a:pt x="198954" y="332689"/>
                  </a:lnTo>
                  <a:cubicBezTo>
                    <a:pt x="201590" y="331371"/>
                    <a:pt x="202907" y="328736"/>
                    <a:pt x="202248" y="325442"/>
                  </a:cubicBezTo>
                  <a:cubicBezTo>
                    <a:pt x="201590" y="322807"/>
                    <a:pt x="198296" y="320830"/>
                    <a:pt x="195002" y="321489"/>
                  </a:cubicBezTo>
                  <a:close/>
                  <a:moveTo>
                    <a:pt x="182485" y="302384"/>
                  </a:moveTo>
                  <a:lnTo>
                    <a:pt x="158768" y="312266"/>
                  </a:lnTo>
                  <a:cubicBezTo>
                    <a:pt x="155474" y="312925"/>
                    <a:pt x="154157" y="316219"/>
                    <a:pt x="155474" y="320172"/>
                  </a:cubicBezTo>
                  <a:cubicBezTo>
                    <a:pt x="156792" y="322148"/>
                    <a:pt x="158768" y="323466"/>
                    <a:pt x="160745" y="323466"/>
                  </a:cubicBezTo>
                  <a:cubicBezTo>
                    <a:pt x="161403" y="323466"/>
                    <a:pt x="162062" y="322807"/>
                    <a:pt x="162721" y="322807"/>
                  </a:cubicBezTo>
                  <a:lnTo>
                    <a:pt x="186437" y="312925"/>
                  </a:lnTo>
                  <a:cubicBezTo>
                    <a:pt x="189731" y="311607"/>
                    <a:pt x="191049" y="308313"/>
                    <a:pt x="189731" y="305678"/>
                  </a:cubicBezTo>
                  <a:cubicBezTo>
                    <a:pt x="188414" y="302384"/>
                    <a:pt x="185120" y="301067"/>
                    <a:pt x="182485" y="302384"/>
                  </a:cubicBezTo>
                  <a:close/>
                  <a:moveTo>
                    <a:pt x="696340" y="262857"/>
                  </a:moveTo>
                  <a:cubicBezTo>
                    <a:pt x="693705" y="264175"/>
                    <a:pt x="693046" y="267468"/>
                    <a:pt x="694364" y="270762"/>
                  </a:cubicBezTo>
                  <a:lnTo>
                    <a:pt x="700952" y="283279"/>
                  </a:lnTo>
                  <a:cubicBezTo>
                    <a:pt x="702269" y="284597"/>
                    <a:pt x="704246" y="285915"/>
                    <a:pt x="706222" y="285915"/>
                  </a:cubicBezTo>
                  <a:cubicBezTo>
                    <a:pt x="706881" y="285915"/>
                    <a:pt x="708198" y="285915"/>
                    <a:pt x="708857" y="285256"/>
                  </a:cubicBezTo>
                  <a:cubicBezTo>
                    <a:pt x="711492" y="283279"/>
                    <a:pt x="712151" y="279985"/>
                    <a:pt x="710834" y="277350"/>
                  </a:cubicBezTo>
                  <a:lnTo>
                    <a:pt x="704246" y="264833"/>
                  </a:lnTo>
                  <a:cubicBezTo>
                    <a:pt x="702269" y="262198"/>
                    <a:pt x="698975" y="261539"/>
                    <a:pt x="696340" y="262857"/>
                  </a:cubicBezTo>
                  <a:close/>
                  <a:moveTo>
                    <a:pt x="740479" y="256269"/>
                  </a:moveTo>
                  <a:cubicBezTo>
                    <a:pt x="737185" y="257587"/>
                    <a:pt x="736527" y="261539"/>
                    <a:pt x="737185" y="263516"/>
                  </a:cubicBezTo>
                  <a:lnTo>
                    <a:pt x="743773" y="276691"/>
                  </a:lnTo>
                  <a:cubicBezTo>
                    <a:pt x="745091" y="278668"/>
                    <a:pt x="747067" y="279985"/>
                    <a:pt x="749043" y="279985"/>
                  </a:cubicBezTo>
                  <a:cubicBezTo>
                    <a:pt x="749702" y="279985"/>
                    <a:pt x="751020" y="279985"/>
                    <a:pt x="751679" y="279327"/>
                  </a:cubicBezTo>
                  <a:cubicBezTo>
                    <a:pt x="754314" y="278009"/>
                    <a:pt x="755631" y="274715"/>
                    <a:pt x="754314" y="272080"/>
                  </a:cubicBezTo>
                  <a:lnTo>
                    <a:pt x="747726" y="258904"/>
                  </a:lnTo>
                  <a:cubicBezTo>
                    <a:pt x="746408" y="256269"/>
                    <a:pt x="743114" y="254951"/>
                    <a:pt x="740479" y="256269"/>
                  </a:cubicBezTo>
                  <a:close/>
                  <a:moveTo>
                    <a:pt x="716763" y="255610"/>
                  </a:moveTo>
                  <a:cubicBezTo>
                    <a:pt x="714128" y="256928"/>
                    <a:pt x="712810" y="260222"/>
                    <a:pt x="714128" y="263516"/>
                  </a:cubicBezTo>
                  <a:lnTo>
                    <a:pt x="722033" y="278668"/>
                  </a:lnTo>
                  <a:cubicBezTo>
                    <a:pt x="723351" y="279985"/>
                    <a:pt x="725327" y="281303"/>
                    <a:pt x="727303" y="281303"/>
                  </a:cubicBezTo>
                  <a:cubicBezTo>
                    <a:pt x="727962" y="281303"/>
                    <a:pt x="729280" y="281303"/>
                    <a:pt x="729939" y="280644"/>
                  </a:cubicBezTo>
                  <a:cubicBezTo>
                    <a:pt x="732574" y="278668"/>
                    <a:pt x="733233" y="275374"/>
                    <a:pt x="731915" y="272739"/>
                  </a:cubicBezTo>
                  <a:lnTo>
                    <a:pt x="724009" y="257587"/>
                  </a:lnTo>
                  <a:cubicBezTo>
                    <a:pt x="722692" y="254951"/>
                    <a:pt x="719398" y="254293"/>
                    <a:pt x="716763" y="255610"/>
                  </a:cubicBezTo>
                  <a:close/>
                  <a:moveTo>
                    <a:pt x="687117" y="181167"/>
                  </a:moveTo>
                  <a:cubicBezTo>
                    <a:pt x="772760" y="267468"/>
                    <a:pt x="889365" y="235188"/>
                    <a:pt x="889365" y="235188"/>
                  </a:cubicBezTo>
                  <a:cubicBezTo>
                    <a:pt x="830074" y="297773"/>
                    <a:pt x="810311" y="344547"/>
                    <a:pt x="828098" y="427554"/>
                  </a:cubicBezTo>
                  <a:cubicBezTo>
                    <a:pt x="732574" y="384074"/>
                    <a:pt x="710175" y="403179"/>
                    <a:pt x="706222" y="527690"/>
                  </a:cubicBezTo>
                  <a:cubicBezTo>
                    <a:pt x="671965" y="503315"/>
                    <a:pt x="632438" y="483551"/>
                    <a:pt x="580393" y="473670"/>
                  </a:cubicBezTo>
                  <a:cubicBezTo>
                    <a:pt x="567218" y="501339"/>
                    <a:pt x="560630" y="521761"/>
                    <a:pt x="559971" y="553383"/>
                  </a:cubicBezTo>
                  <a:cubicBezTo>
                    <a:pt x="525055" y="510562"/>
                    <a:pt x="496727" y="490798"/>
                    <a:pt x="465105" y="480916"/>
                  </a:cubicBezTo>
                  <a:cubicBezTo>
                    <a:pt x="485527" y="475646"/>
                    <a:pt x="501997" y="459835"/>
                    <a:pt x="507926" y="438754"/>
                  </a:cubicBezTo>
                  <a:cubicBezTo>
                    <a:pt x="510562" y="428872"/>
                    <a:pt x="510562" y="418331"/>
                    <a:pt x="508585" y="409108"/>
                  </a:cubicBezTo>
                  <a:cubicBezTo>
                    <a:pt x="509244" y="409108"/>
                    <a:pt x="509244" y="409108"/>
                    <a:pt x="509244" y="409108"/>
                  </a:cubicBezTo>
                  <a:cubicBezTo>
                    <a:pt x="513856" y="405814"/>
                    <a:pt x="519785" y="402520"/>
                    <a:pt x="526372" y="398568"/>
                  </a:cubicBezTo>
                  <a:cubicBezTo>
                    <a:pt x="552724" y="384074"/>
                    <a:pt x="590275" y="366946"/>
                    <a:pt x="628485" y="351793"/>
                  </a:cubicBezTo>
                  <a:cubicBezTo>
                    <a:pt x="666036" y="336641"/>
                    <a:pt x="704905" y="323466"/>
                    <a:pt x="734550" y="313584"/>
                  </a:cubicBezTo>
                  <a:cubicBezTo>
                    <a:pt x="749043" y="308972"/>
                    <a:pt x="761560" y="305019"/>
                    <a:pt x="770125" y="302384"/>
                  </a:cubicBezTo>
                  <a:cubicBezTo>
                    <a:pt x="774077" y="301067"/>
                    <a:pt x="777371" y="300408"/>
                    <a:pt x="780006" y="299749"/>
                  </a:cubicBezTo>
                  <a:cubicBezTo>
                    <a:pt x="777371" y="299749"/>
                    <a:pt x="774077" y="301067"/>
                    <a:pt x="769466" y="301725"/>
                  </a:cubicBezTo>
                  <a:cubicBezTo>
                    <a:pt x="760901" y="303702"/>
                    <a:pt x="748385" y="306337"/>
                    <a:pt x="733233" y="310290"/>
                  </a:cubicBezTo>
                  <a:cubicBezTo>
                    <a:pt x="702928" y="317536"/>
                    <a:pt x="663401" y="328736"/>
                    <a:pt x="623873" y="341253"/>
                  </a:cubicBezTo>
                  <a:cubicBezTo>
                    <a:pt x="606086" y="347182"/>
                    <a:pt x="588957" y="353111"/>
                    <a:pt x="572488" y="359040"/>
                  </a:cubicBezTo>
                  <a:cubicBezTo>
                    <a:pt x="578417" y="352452"/>
                    <a:pt x="585005" y="344547"/>
                    <a:pt x="591593" y="337300"/>
                  </a:cubicBezTo>
                  <a:cubicBezTo>
                    <a:pt x="601474" y="326760"/>
                    <a:pt x="611356" y="315560"/>
                    <a:pt x="618603" y="307654"/>
                  </a:cubicBezTo>
                  <a:cubicBezTo>
                    <a:pt x="621897" y="304361"/>
                    <a:pt x="624532" y="301067"/>
                    <a:pt x="626509" y="299090"/>
                  </a:cubicBezTo>
                  <a:lnTo>
                    <a:pt x="631120" y="294479"/>
                  </a:lnTo>
                  <a:cubicBezTo>
                    <a:pt x="630461" y="294479"/>
                    <a:pt x="629144" y="295796"/>
                    <a:pt x="627167" y="297773"/>
                  </a:cubicBezTo>
                  <a:cubicBezTo>
                    <a:pt x="624532" y="299749"/>
                    <a:pt x="621238" y="302384"/>
                    <a:pt x="617285" y="306337"/>
                  </a:cubicBezTo>
                  <a:cubicBezTo>
                    <a:pt x="609380" y="313584"/>
                    <a:pt x="598180" y="323466"/>
                    <a:pt x="587640" y="333347"/>
                  </a:cubicBezTo>
                  <a:cubicBezTo>
                    <a:pt x="573805" y="346523"/>
                    <a:pt x="559312" y="359699"/>
                    <a:pt x="551406" y="366946"/>
                  </a:cubicBezTo>
                  <a:cubicBezTo>
                    <a:pt x="538889" y="372216"/>
                    <a:pt x="527031" y="376827"/>
                    <a:pt x="517149" y="382098"/>
                  </a:cubicBezTo>
                  <a:cubicBezTo>
                    <a:pt x="511220" y="384733"/>
                    <a:pt x="505950" y="388027"/>
                    <a:pt x="500680" y="390662"/>
                  </a:cubicBezTo>
                  <a:cubicBezTo>
                    <a:pt x="492774" y="378804"/>
                    <a:pt x="480916" y="368922"/>
                    <a:pt x="465764" y="364969"/>
                  </a:cubicBezTo>
                  <a:cubicBezTo>
                    <a:pt x="460493" y="363652"/>
                    <a:pt x="455223" y="362993"/>
                    <a:pt x="448635" y="362334"/>
                  </a:cubicBezTo>
                  <a:cubicBezTo>
                    <a:pt x="437436" y="362334"/>
                    <a:pt x="427554" y="365628"/>
                    <a:pt x="418331" y="370898"/>
                  </a:cubicBezTo>
                  <a:cubicBezTo>
                    <a:pt x="428872" y="353111"/>
                    <a:pt x="438754" y="328077"/>
                    <a:pt x="446659" y="291185"/>
                  </a:cubicBezTo>
                  <a:cubicBezTo>
                    <a:pt x="456541" y="315560"/>
                    <a:pt x="467740" y="325442"/>
                    <a:pt x="486186" y="341253"/>
                  </a:cubicBezTo>
                  <a:cubicBezTo>
                    <a:pt x="505950" y="320172"/>
                    <a:pt x="544160" y="266151"/>
                    <a:pt x="543501" y="242434"/>
                  </a:cubicBezTo>
                  <a:cubicBezTo>
                    <a:pt x="625850" y="293820"/>
                    <a:pt x="666036" y="275374"/>
                    <a:pt x="687117" y="181167"/>
                  </a:cubicBezTo>
                  <a:close/>
                  <a:moveTo>
                    <a:pt x="190390" y="127146"/>
                  </a:moveTo>
                  <a:lnTo>
                    <a:pt x="173920" y="136369"/>
                  </a:lnTo>
                  <a:cubicBezTo>
                    <a:pt x="171285" y="138346"/>
                    <a:pt x="170626" y="141640"/>
                    <a:pt x="171944" y="144275"/>
                  </a:cubicBezTo>
                  <a:cubicBezTo>
                    <a:pt x="172603" y="145593"/>
                    <a:pt x="174579" y="146910"/>
                    <a:pt x="176556" y="146910"/>
                  </a:cubicBezTo>
                  <a:cubicBezTo>
                    <a:pt x="177214" y="146910"/>
                    <a:pt x="178532" y="146910"/>
                    <a:pt x="179191" y="146251"/>
                  </a:cubicBezTo>
                  <a:lnTo>
                    <a:pt x="195660" y="137028"/>
                  </a:lnTo>
                  <a:cubicBezTo>
                    <a:pt x="198296" y="135052"/>
                    <a:pt x="198954" y="131758"/>
                    <a:pt x="197637" y="129123"/>
                  </a:cubicBezTo>
                  <a:cubicBezTo>
                    <a:pt x="196319" y="126487"/>
                    <a:pt x="193025" y="125829"/>
                    <a:pt x="190390" y="127146"/>
                  </a:cubicBezTo>
                  <a:close/>
                  <a:moveTo>
                    <a:pt x="176556" y="113312"/>
                  </a:moveTo>
                  <a:lnTo>
                    <a:pt x="156792" y="122535"/>
                  </a:lnTo>
                  <a:cubicBezTo>
                    <a:pt x="154157" y="123852"/>
                    <a:pt x="152839" y="127146"/>
                    <a:pt x="154157" y="129781"/>
                  </a:cubicBezTo>
                  <a:cubicBezTo>
                    <a:pt x="155474" y="131758"/>
                    <a:pt x="157451" y="133075"/>
                    <a:pt x="159427" y="133075"/>
                  </a:cubicBezTo>
                  <a:cubicBezTo>
                    <a:pt x="160745" y="133075"/>
                    <a:pt x="161403" y="133075"/>
                    <a:pt x="162062" y="132417"/>
                  </a:cubicBezTo>
                  <a:lnTo>
                    <a:pt x="181826" y="123194"/>
                  </a:lnTo>
                  <a:cubicBezTo>
                    <a:pt x="184461" y="121876"/>
                    <a:pt x="185779" y="118582"/>
                    <a:pt x="184461" y="115947"/>
                  </a:cubicBezTo>
                  <a:cubicBezTo>
                    <a:pt x="183143" y="112653"/>
                    <a:pt x="179849" y="111994"/>
                    <a:pt x="176556" y="113312"/>
                  </a:cubicBezTo>
                  <a:close/>
                  <a:moveTo>
                    <a:pt x="164697" y="96842"/>
                  </a:moveTo>
                  <a:lnTo>
                    <a:pt x="148887" y="105406"/>
                  </a:lnTo>
                  <a:cubicBezTo>
                    <a:pt x="146251" y="106724"/>
                    <a:pt x="145593" y="110018"/>
                    <a:pt x="146251" y="112653"/>
                  </a:cubicBezTo>
                  <a:cubicBezTo>
                    <a:pt x="147569" y="114629"/>
                    <a:pt x="149545" y="115947"/>
                    <a:pt x="151522" y="115947"/>
                  </a:cubicBezTo>
                  <a:cubicBezTo>
                    <a:pt x="152180" y="115947"/>
                    <a:pt x="153498" y="115947"/>
                    <a:pt x="154157" y="115288"/>
                  </a:cubicBezTo>
                  <a:lnTo>
                    <a:pt x="169309" y="106724"/>
                  </a:lnTo>
                  <a:cubicBezTo>
                    <a:pt x="172603" y="104748"/>
                    <a:pt x="173262" y="101454"/>
                    <a:pt x="171944" y="98818"/>
                  </a:cubicBezTo>
                  <a:cubicBezTo>
                    <a:pt x="170626" y="96183"/>
                    <a:pt x="167333" y="95524"/>
                    <a:pt x="164697" y="96842"/>
                  </a:cubicBezTo>
                  <a:close/>
                  <a:moveTo>
                    <a:pt x="46774" y="0"/>
                  </a:moveTo>
                  <a:cubicBezTo>
                    <a:pt x="46774" y="0"/>
                    <a:pt x="130440" y="88278"/>
                    <a:pt x="247705" y="58632"/>
                  </a:cubicBezTo>
                  <a:cubicBezTo>
                    <a:pt x="217401" y="150204"/>
                    <a:pt x="241776" y="187096"/>
                    <a:pt x="338618" y="185779"/>
                  </a:cubicBezTo>
                  <a:cubicBezTo>
                    <a:pt x="325442" y="206201"/>
                    <a:pt x="330054" y="272080"/>
                    <a:pt x="335983" y="299749"/>
                  </a:cubicBezTo>
                  <a:cubicBezTo>
                    <a:pt x="359699" y="295797"/>
                    <a:pt x="374851" y="293161"/>
                    <a:pt x="395933" y="277350"/>
                  </a:cubicBezTo>
                  <a:cubicBezTo>
                    <a:pt x="386709" y="303702"/>
                    <a:pt x="382098" y="324783"/>
                    <a:pt x="380122" y="341912"/>
                  </a:cubicBezTo>
                  <a:cubicBezTo>
                    <a:pt x="377486" y="340594"/>
                    <a:pt x="374192" y="339277"/>
                    <a:pt x="370898" y="338618"/>
                  </a:cubicBezTo>
                  <a:cubicBezTo>
                    <a:pt x="365628" y="337300"/>
                    <a:pt x="359699" y="336642"/>
                    <a:pt x="354429" y="336642"/>
                  </a:cubicBezTo>
                  <a:cubicBezTo>
                    <a:pt x="335983" y="336642"/>
                    <a:pt x="319513" y="345206"/>
                    <a:pt x="308313" y="358382"/>
                  </a:cubicBezTo>
                  <a:cubicBezTo>
                    <a:pt x="303702" y="351794"/>
                    <a:pt x="299090" y="345206"/>
                    <a:pt x="293820" y="338618"/>
                  </a:cubicBezTo>
                  <a:cubicBezTo>
                    <a:pt x="294479" y="329395"/>
                    <a:pt x="294479" y="310290"/>
                    <a:pt x="295138" y="291844"/>
                  </a:cubicBezTo>
                  <a:cubicBezTo>
                    <a:pt x="295138" y="278668"/>
                    <a:pt x="295138" y="265492"/>
                    <a:pt x="295138" y="255610"/>
                  </a:cubicBezTo>
                  <a:cubicBezTo>
                    <a:pt x="295138" y="250999"/>
                    <a:pt x="294479" y="246387"/>
                    <a:pt x="294479" y="243752"/>
                  </a:cubicBezTo>
                  <a:cubicBezTo>
                    <a:pt x="294479" y="240458"/>
                    <a:pt x="293820" y="239141"/>
                    <a:pt x="293820" y="239141"/>
                  </a:cubicBezTo>
                  <a:lnTo>
                    <a:pt x="292503" y="266810"/>
                  </a:lnTo>
                  <a:cubicBezTo>
                    <a:pt x="291844" y="274057"/>
                    <a:pt x="291185" y="282621"/>
                    <a:pt x="289867" y="291185"/>
                  </a:cubicBezTo>
                  <a:cubicBezTo>
                    <a:pt x="288550" y="304361"/>
                    <a:pt x="286574" y="316878"/>
                    <a:pt x="285256" y="326760"/>
                  </a:cubicBezTo>
                  <a:cubicBezTo>
                    <a:pt x="272739" y="310949"/>
                    <a:pt x="258904" y="294479"/>
                    <a:pt x="245070" y="278009"/>
                  </a:cubicBezTo>
                  <a:cubicBezTo>
                    <a:pt x="215424" y="243093"/>
                    <a:pt x="184461" y="209495"/>
                    <a:pt x="160745" y="184461"/>
                  </a:cubicBezTo>
                  <a:cubicBezTo>
                    <a:pt x="148887" y="171944"/>
                    <a:pt x="139005" y="162062"/>
                    <a:pt x="131758" y="154816"/>
                  </a:cubicBezTo>
                  <a:cubicBezTo>
                    <a:pt x="127805" y="151522"/>
                    <a:pt x="125170" y="148887"/>
                    <a:pt x="123194" y="146910"/>
                  </a:cubicBezTo>
                  <a:cubicBezTo>
                    <a:pt x="125170" y="148887"/>
                    <a:pt x="127805" y="151522"/>
                    <a:pt x="131099" y="155474"/>
                  </a:cubicBezTo>
                  <a:cubicBezTo>
                    <a:pt x="137687" y="163380"/>
                    <a:pt x="146910" y="173920"/>
                    <a:pt x="158110" y="187096"/>
                  </a:cubicBezTo>
                  <a:cubicBezTo>
                    <a:pt x="180508" y="213448"/>
                    <a:pt x="208836" y="249022"/>
                    <a:pt x="236505" y="285256"/>
                  </a:cubicBezTo>
                  <a:cubicBezTo>
                    <a:pt x="240458" y="290526"/>
                    <a:pt x="244411" y="295797"/>
                    <a:pt x="248364" y="301067"/>
                  </a:cubicBezTo>
                  <a:cubicBezTo>
                    <a:pt x="238482" y="299090"/>
                    <a:pt x="225965" y="296455"/>
                    <a:pt x="212789" y="293820"/>
                  </a:cubicBezTo>
                  <a:cubicBezTo>
                    <a:pt x="200272" y="291185"/>
                    <a:pt x="187096" y="288550"/>
                    <a:pt x="177873" y="285915"/>
                  </a:cubicBezTo>
                  <a:lnTo>
                    <a:pt x="162062" y="281303"/>
                  </a:lnTo>
                  <a:cubicBezTo>
                    <a:pt x="162062" y="281303"/>
                    <a:pt x="167991" y="283938"/>
                    <a:pt x="177214" y="287232"/>
                  </a:cubicBezTo>
                  <a:cubicBezTo>
                    <a:pt x="186437" y="290526"/>
                    <a:pt x="198954" y="295138"/>
                    <a:pt x="211472" y="299090"/>
                  </a:cubicBezTo>
                  <a:cubicBezTo>
                    <a:pt x="230576" y="305020"/>
                    <a:pt x="249681" y="310949"/>
                    <a:pt x="257587" y="313584"/>
                  </a:cubicBezTo>
                  <a:cubicBezTo>
                    <a:pt x="273398" y="335324"/>
                    <a:pt x="287891" y="356405"/>
                    <a:pt x="299090" y="374851"/>
                  </a:cubicBezTo>
                  <a:cubicBezTo>
                    <a:pt x="298432" y="376828"/>
                    <a:pt x="297773" y="378804"/>
                    <a:pt x="297114" y="380780"/>
                  </a:cubicBezTo>
                  <a:cubicBezTo>
                    <a:pt x="292503" y="395933"/>
                    <a:pt x="294479" y="412402"/>
                    <a:pt x="302384" y="426237"/>
                  </a:cubicBezTo>
                  <a:cubicBezTo>
                    <a:pt x="305678" y="431507"/>
                    <a:pt x="308972" y="436119"/>
                    <a:pt x="312925" y="440071"/>
                  </a:cubicBezTo>
                  <a:cubicBezTo>
                    <a:pt x="268786" y="431507"/>
                    <a:pt x="218059" y="434801"/>
                    <a:pt x="183143" y="449294"/>
                  </a:cubicBezTo>
                  <a:cubicBezTo>
                    <a:pt x="183143" y="449294"/>
                    <a:pt x="204225" y="408450"/>
                    <a:pt x="200931" y="376828"/>
                  </a:cubicBezTo>
                  <a:cubicBezTo>
                    <a:pt x="200931" y="376828"/>
                    <a:pt x="117923" y="343229"/>
                    <a:pt x="61267" y="347841"/>
                  </a:cubicBezTo>
                  <a:cubicBezTo>
                    <a:pt x="117923" y="240458"/>
                    <a:pt x="93548" y="218718"/>
                    <a:pt x="0" y="196319"/>
                  </a:cubicBezTo>
                  <a:cubicBezTo>
                    <a:pt x="57973" y="134393"/>
                    <a:pt x="65220" y="84325"/>
                    <a:pt x="46774" y="0"/>
                  </a:cubicBezTo>
                  <a:close/>
                </a:path>
              </a:pathLst>
            </a:custGeom>
            <a:grpFill/>
            <a:ln w="658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170" name="任意多边形: 形状 169">
              <a:extLst>
                <a:ext uri="{FF2B5EF4-FFF2-40B4-BE49-F238E27FC236}">
                  <a16:creationId xmlns:a16="http://schemas.microsoft.com/office/drawing/2014/main" id="{A60F4ED7-D85A-42E1-A1E7-2BFD7F7218E9}"/>
                </a:ext>
              </a:extLst>
            </p:cNvPr>
            <p:cNvSpPr/>
            <p:nvPr/>
          </p:nvSpPr>
          <p:spPr>
            <a:xfrm>
              <a:off x="5362712" y="993252"/>
              <a:ext cx="170116" cy="178532"/>
            </a:xfrm>
            <a:custGeom>
              <a:avLst/>
              <a:gdLst>
                <a:gd name="connsiteX0" fmla="*/ 59975 w 170116"/>
                <a:gd name="connsiteY0" fmla="*/ 145592 h 178532"/>
                <a:gd name="connsiteX1" fmla="*/ 48776 w 170116"/>
                <a:gd name="connsiteY1" fmla="*/ 153498 h 178532"/>
                <a:gd name="connsiteX2" fmla="*/ 56681 w 170116"/>
                <a:gd name="connsiteY2" fmla="*/ 164697 h 178532"/>
                <a:gd name="connsiteX3" fmla="*/ 67881 w 170116"/>
                <a:gd name="connsiteY3" fmla="*/ 156792 h 178532"/>
                <a:gd name="connsiteX4" fmla="*/ 59975 w 170116"/>
                <a:gd name="connsiteY4" fmla="*/ 145592 h 178532"/>
                <a:gd name="connsiteX5" fmla="*/ 54046 w 170116"/>
                <a:gd name="connsiteY5" fmla="*/ 125829 h 178532"/>
                <a:gd name="connsiteX6" fmla="*/ 47458 w 170116"/>
                <a:gd name="connsiteY6" fmla="*/ 130440 h 178532"/>
                <a:gd name="connsiteX7" fmla="*/ 52070 w 170116"/>
                <a:gd name="connsiteY7" fmla="*/ 137028 h 178532"/>
                <a:gd name="connsiteX8" fmla="*/ 58658 w 170116"/>
                <a:gd name="connsiteY8" fmla="*/ 132417 h 178532"/>
                <a:gd name="connsiteX9" fmla="*/ 54046 w 170116"/>
                <a:gd name="connsiteY9" fmla="*/ 125829 h 178532"/>
                <a:gd name="connsiteX10" fmla="*/ 56681 w 170116"/>
                <a:gd name="connsiteY10" fmla="*/ 102771 h 178532"/>
                <a:gd name="connsiteX11" fmla="*/ 67222 w 170116"/>
                <a:gd name="connsiteY11" fmla="*/ 104088 h 178532"/>
                <a:gd name="connsiteX12" fmla="*/ 90280 w 170116"/>
                <a:gd name="connsiteY12" fmla="*/ 121876 h 178532"/>
                <a:gd name="connsiteX13" fmla="*/ 93574 w 170116"/>
                <a:gd name="connsiteY13" fmla="*/ 150863 h 178532"/>
                <a:gd name="connsiteX14" fmla="*/ 57340 w 170116"/>
                <a:gd name="connsiteY14" fmla="*/ 178532 h 178532"/>
                <a:gd name="connsiteX15" fmla="*/ 46800 w 170116"/>
                <a:gd name="connsiteY15" fmla="*/ 177214 h 178532"/>
                <a:gd name="connsiteX16" fmla="*/ 23742 w 170116"/>
                <a:gd name="connsiteY16" fmla="*/ 159427 h 178532"/>
                <a:gd name="connsiteX17" fmla="*/ 20448 w 170116"/>
                <a:gd name="connsiteY17" fmla="*/ 130440 h 178532"/>
                <a:gd name="connsiteX18" fmla="*/ 56681 w 170116"/>
                <a:gd name="connsiteY18" fmla="*/ 102771 h 178532"/>
                <a:gd name="connsiteX19" fmla="*/ 125854 w 170116"/>
                <a:gd name="connsiteY19" fmla="*/ 59291 h 178532"/>
                <a:gd name="connsiteX20" fmla="*/ 117949 w 170116"/>
                <a:gd name="connsiteY20" fmla="*/ 63243 h 178532"/>
                <a:gd name="connsiteX21" fmla="*/ 122560 w 170116"/>
                <a:gd name="connsiteY21" fmla="*/ 71808 h 178532"/>
                <a:gd name="connsiteX22" fmla="*/ 130466 w 170116"/>
                <a:gd name="connsiteY22" fmla="*/ 67196 h 178532"/>
                <a:gd name="connsiteX23" fmla="*/ 125854 w 170116"/>
                <a:gd name="connsiteY23" fmla="*/ 59291 h 178532"/>
                <a:gd name="connsiteX24" fmla="*/ 42847 w 170116"/>
                <a:gd name="connsiteY24" fmla="*/ 42821 h 178532"/>
                <a:gd name="connsiteX25" fmla="*/ 34941 w 170116"/>
                <a:gd name="connsiteY25" fmla="*/ 47433 h 178532"/>
                <a:gd name="connsiteX26" fmla="*/ 39553 w 170116"/>
                <a:gd name="connsiteY26" fmla="*/ 55338 h 178532"/>
                <a:gd name="connsiteX27" fmla="*/ 47458 w 170116"/>
                <a:gd name="connsiteY27" fmla="*/ 50727 h 178532"/>
                <a:gd name="connsiteX28" fmla="*/ 42847 w 170116"/>
                <a:gd name="connsiteY28" fmla="*/ 42821 h 178532"/>
                <a:gd name="connsiteX29" fmla="*/ 148912 w 170116"/>
                <a:gd name="connsiteY29" fmla="*/ 42162 h 178532"/>
                <a:gd name="connsiteX30" fmla="*/ 136395 w 170116"/>
                <a:gd name="connsiteY30" fmla="*/ 48750 h 178532"/>
                <a:gd name="connsiteX31" fmla="*/ 142983 w 170116"/>
                <a:gd name="connsiteY31" fmla="*/ 61267 h 178532"/>
                <a:gd name="connsiteX32" fmla="*/ 149571 w 170116"/>
                <a:gd name="connsiteY32" fmla="*/ 60608 h 178532"/>
                <a:gd name="connsiteX33" fmla="*/ 155500 w 170116"/>
                <a:gd name="connsiteY33" fmla="*/ 54679 h 178532"/>
                <a:gd name="connsiteX34" fmla="*/ 156159 w 170116"/>
                <a:gd name="connsiteY34" fmla="*/ 50726 h 178532"/>
                <a:gd name="connsiteX35" fmla="*/ 148912 w 170116"/>
                <a:gd name="connsiteY35" fmla="*/ 42162 h 178532"/>
                <a:gd name="connsiteX36" fmla="*/ 131783 w 170116"/>
                <a:gd name="connsiteY36" fmla="*/ 27010 h 178532"/>
                <a:gd name="connsiteX37" fmla="*/ 142324 w 170116"/>
                <a:gd name="connsiteY37" fmla="*/ 28327 h 178532"/>
                <a:gd name="connsiteX38" fmla="*/ 164064 w 170116"/>
                <a:gd name="connsiteY38" fmla="*/ 44139 h 178532"/>
                <a:gd name="connsiteX39" fmla="*/ 169993 w 170116"/>
                <a:gd name="connsiteY39" fmla="*/ 68514 h 178532"/>
                <a:gd name="connsiteX40" fmla="*/ 168676 w 170116"/>
                <a:gd name="connsiteY40" fmla="*/ 75102 h 178532"/>
                <a:gd name="connsiteX41" fmla="*/ 132442 w 170116"/>
                <a:gd name="connsiteY41" fmla="*/ 102771 h 178532"/>
                <a:gd name="connsiteX42" fmla="*/ 121902 w 170116"/>
                <a:gd name="connsiteY42" fmla="*/ 101453 h 178532"/>
                <a:gd name="connsiteX43" fmla="*/ 95550 w 170116"/>
                <a:gd name="connsiteY43" fmla="*/ 54679 h 178532"/>
                <a:gd name="connsiteX44" fmla="*/ 131783 w 170116"/>
                <a:gd name="connsiteY44" fmla="*/ 27010 h 178532"/>
                <a:gd name="connsiteX45" fmla="*/ 30330 w 170116"/>
                <a:gd name="connsiteY45" fmla="*/ 17129 h 178532"/>
                <a:gd name="connsiteX46" fmla="*/ 17813 w 170116"/>
                <a:gd name="connsiteY46" fmla="*/ 23716 h 178532"/>
                <a:gd name="connsiteX47" fmla="*/ 24401 w 170116"/>
                <a:gd name="connsiteY47" fmla="*/ 36233 h 178532"/>
                <a:gd name="connsiteX48" fmla="*/ 36918 w 170116"/>
                <a:gd name="connsiteY48" fmla="*/ 29646 h 178532"/>
                <a:gd name="connsiteX49" fmla="*/ 30330 w 170116"/>
                <a:gd name="connsiteY49" fmla="*/ 17129 h 178532"/>
                <a:gd name="connsiteX50" fmla="*/ 37576 w 170116"/>
                <a:gd name="connsiteY50" fmla="*/ 0 h 178532"/>
                <a:gd name="connsiteX51" fmla="*/ 48117 w 170116"/>
                <a:gd name="connsiteY51" fmla="*/ 1318 h 178532"/>
                <a:gd name="connsiteX52" fmla="*/ 61952 w 170116"/>
                <a:gd name="connsiteY52" fmla="*/ 8564 h 178532"/>
                <a:gd name="connsiteX53" fmla="*/ 70516 w 170116"/>
                <a:gd name="connsiteY53" fmla="*/ 19105 h 178532"/>
                <a:gd name="connsiteX54" fmla="*/ 73810 w 170116"/>
                <a:gd name="connsiteY54" fmla="*/ 48092 h 178532"/>
                <a:gd name="connsiteX55" fmla="*/ 43506 w 170116"/>
                <a:gd name="connsiteY55" fmla="*/ 75102 h 178532"/>
                <a:gd name="connsiteX56" fmla="*/ 37576 w 170116"/>
                <a:gd name="connsiteY56" fmla="*/ 75761 h 178532"/>
                <a:gd name="connsiteX57" fmla="*/ 32965 w 170116"/>
                <a:gd name="connsiteY57" fmla="*/ 75761 h 178532"/>
                <a:gd name="connsiteX58" fmla="*/ 27695 w 170116"/>
                <a:gd name="connsiteY58" fmla="*/ 74443 h 178532"/>
                <a:gd name="connsiteX59" fmla="*/ 4637 w 170116"/>
                <a:gd name="connsiteY59" fmla="*/ 56656 h 178532"/>
                <a:gd name="connsiteX60" fmla="*/ 1343 w 170116"/>
                <a:gd name="connsiteY60" fmla="*/ 27669 h 178532"/>
                <a:gd name="connsiteX61" fmla="*/ 5296 w 170116"/>
                <a:gd name="connsiteY61" fmla="*/ 18446 h 178532"/>
                <a:gd name="connsiteX62" fmla="*/ 37576 w 170116"/>
                <a:gd name="connsiteY62" fmla="*/ 0 h 1785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170116" h="178532">
                  <a:moveTo>
                    <a:pt x="59975" y="145592"/>
                  </a:moveTo>
                  <a:cubicBezTo>
                    <a:pt x="54705" y="144275"/>
                    <a:pt x="49435" y="148227"/>
                    <a:pt x="48776" y="153498"/>
                  </a:cubicBezTo>
                  <a:cubicBezTo>
                    <a:pt x="47458" y="158768"/>
                    <a:pt x="51411" y="164038"/>
                    <a:pt x="56681" y="164697"/>
                  </a:cubicBezTo>
                  <a:cubicBezTo>
                    <a:pt x="61952" y="166015"/>
                    <a:pt x="67222" y="162062"/>
                    <a:pt x="67881" y="156792"/>
                  </a:cubicBezTo>
                  <a:cubicBezTo>
                    <a:pt x="68540" y="151521"/>
                    <a:pt x="65246" y="146910"/>
                    <a:pt x="59975" y="145592"/>
                  </a:cubicBezTo>
                  <a:close/>
                  <a:moveTo>
                    <a:pt x="54046" y="125829"/>
                  </a:moveTo>
                  <a:cubicBezTo>
                    <a:pt x="50752" y="125170"/>
                    <a:pt x="48117" y="127146"/>
                    <a:pt x="47458" y="130440"/>
                  </a:cubicBezTo>
                  <a:cubicBezTo>
                    <a:pt x="46800" y="133734"/>
                    <a:pt x="48776" y="136369"/>
                    <a:pt x="52070" y="137028"/>
                  </a:cubicBezTo>
                  <a:cubicBezTo>
                    <a:pt x="55364" y="137687"/>
                    <a:pt x="57999" y="135710"/>
                    <a:pt x="58658" y="132417"/>
                  </a:cubicBezTo>
                  <a:cubicBezTo>
                    <a:pt x="59317" y="129123"/>
                    <a:pt x="57340" y="126487"/>
                    <a:pt x="54046" y="125829"/>
                  </a:cubicBezTo>
                  <a:close/>
                  <a:moveTo>
                    <a:pt x="56681" y="102771"/>
                  </a:moveTo>
                  <a:cubicBezTo>
                    <a:pt x="59975" y="102771"/>
                    <a:pt x="63928" y="103430"/>
                    <a:pt x="67222" y="104088"/>
                  </a:cubicBezTo>
                  <a:cubicBezTo>
                    <a:pt x="77104" y="106724"/>
                    <a:pt x="85010" y="113312"/>
                    <a:pt x="90280" y="121876"/>
                  </a:cubicBezTo>
                  <a:cubicBezTo>
                    <a:pt x="94891" y="131099"/>
                    <a:pt x="96209" y="140981"/>
                    <a:pt x="93574" y="150863"/>
                  </a:cubicBezTo>
                  <a:cubicBezTo>
                    <a:pt x="88962" y="167332"/>
                    <a:pt x="74469" y="178532"/>
                    <a:pt x="57340" y="178532"/>
                  </a:cubicBezTo>
                  <a:cubicBezTo>
                    <a:pt x="53387" y="178532"/>
                    <a:pt x="50094" y="177873"/>
                    <a:pt x="46800" y="177214"/>
                  </a:cubicBezTo>
                  <a:cubicBezTo>
                    <a:pt x="36918" y="174579"/>
                    <a:pt x="29012" y="167991"/>
                    <a:pt x="23742" y="159427"/>
                  </a:cubicBezTo>
                  <a:cubicBezTo>
                    <a:pt x="19131" y="150204"/>
                    <a:pt x="17813" y="140322"/>
                    <a:pt x="20448" y="130440"/>
                  </a:cubicBezTo>
                  <a:cubicBezTo>
                    <a:pt x="25060" y="113970"/>
                    <a:pt x="39553" y="102771"/>
                    <a:pt x="56681" y="102771"/>
                  </a:cubicBezTo>
                  <a:close/>
                  <a:moveTo>
                    <a:pt x="125854" y="59291"/>
                  </a:moveTo>
                  <a:cubicBezTo>
                    <a:pt x="122560" y="57973"/>
                    <a:pt x="118608" y="59949"/>
                    <a:pt x="117949" y="63243"/>
                  </a:cubicBezTo>
                  <a:cubicBezTo>
                    <a:pt x="116631" y="66537"/>
                    <a:pt x="118608" y="70490"/>
                    <a:pt x="122560" y="71808"/>
                  </a:cubicBezTo>
                  <a:cubicBezTo>
                    <a:pt x="125854" y="72466"/>
                    <a:pt x="129148" y="70490"/>
                    <a:pt x="130466" y="67196"/>
                  </a:cubicBezTo>
                  <a:cubicBezTo>
                    <a:pt x="131125" y="63902"/>
                    <a:pt x="129148" y="59949"/>
                    <a:pt x="125854" y="59291"/>
                  </a:cubicBezTo>
                  <a:close/>
                  <a:moveTo>
                    <a:pt x="42847" y="42821"/>
                  </a:moveTo>
                  <a:cubicBezTo>
                    <a:pt x="38894" y="41504"/>
                    <a:pt x="35600" y="43480"/>
                    <a:pt x="34941" y="47433"/>
                  </a:cubicBezTo>
                  <a:cubicBezTo>
                    <a:pt x="34283" y="50727"/>
                    <a:pt x="36259" y="54021"/>
                    <a:pt x="39553" y="55338"/>
                  </a:cubicBezTo>
                  <a:cubicBezTo>
                    <a:pt x="42847" y="55997"/>
                    <a:pt x="46141" y="54021"/>
                    <a:pt x="47458" y="50727"/>
                  </a:cubicBezTo>
                  <a:cubicBezTo>
                    <a:pt x="48117" y="47433"/>
                    <a:pt x="46141" y="43480"/>
                    <a:pt x="42847" y="42821"/>
                  </a:cubicBezTo>
                  <a:close/>
                  <a:moveTo>
                    <a:pt x="148912" y="42162"/>
                  </a:moveTo>
                  <a:cubicBezTo>
                    <a:pt x="143642" y="40186"/>
                    <a:pt x="137713" y="43480"/>
                    <a:pt x="136395" y="48750"/>
                  </a:cubicBezTo>
                  <a:cubicBezTo>
                    <a:pt x="135077" y="54679"/>
                    <a:pt x="137713" y="59949"/>
                    <a:pt x="142983" y="61267"/>
                  </a:cubicBezTo>
                  <a:cubicBezTo>
                    <a:pt x="144959" y="61926"/>
                    <a:pt x="147595" y="61926"/>
                    <a:pt x="149571" y="60608"/>
                  </a:cubicBezTo>
                  <a:cubicBezTo>
                    <a:pt x="152206" y="59949"/>
                    <a:pt x="154841" y="57314"/>
                    <a:pt x="155500" y="54679"/>
                  </a:cubicBezTo>
                  <a:cubicBezTo>
                    <a:pt x="156159" y="53362"/>
                    <a:pt x="156159" y="52044"/>
                    <a:pt x="156159" y="50726"/>
                  </a:cubicBezTo>
                  <a:cubicBezTo>
                    <a:pt x="155500" y="46774"/>
                    <a:pt x="152865" y="43480"/>
                    <a:pt x="148912" y="42162"/>
                  </a:cubicBezTo>
                  <a:close/>
                  <a:moveTo>
                    <a:pt x="131783" y="27010"/>
                  </a:moveTo>
                  <a:cubicBezTo>
                    <a:pt x="135736" y="27010"/>
                    <a:pt x="139030" y="27669"/>
                    <a:pt x="142324" y="28327"/>
                  </a:cubicBezTo>
                  <a:cubicBezTo>
                    <a:pt x="151547" y="30963"/>
                    <a:pt x="159453" y="36892"/>
                    <a:pt x="164064" y="44139"/>
                  </a:cubicBezTo>
                  <a:cubicBezTo>
                    <a:pt x="168676" y="51385"/>
                    <a:pt x="170652" y="59949"/>
                    <a:pt x="169993" y="68514"/>
                  </a:cubicBezTo>
                  <a:cubicBezTo>
                    <a:pt x="169993" y="70490"/>
                    <a:pt x="169335" y="73125"/>
                    <a:pt x="168676" y="75102"/>
                  </a:cubicBezTo>
                  <a:cubicBezTo>
                    <a:pt x="164064" y="91571"/>
                    <a:pt x="149571" y="102771"/>
                    <a:pt x="132442" y="102771"/>
                  </a:cubicBezTo>
                  <a:cubicBezTo>
                    <a:pt x="128490" y="102771"/>
                    <a:pt x="125196" y="102112"/>
                    <a:pt x="121902" y="101453"/>
                  </a:cubicBezTo>
                  <a:cubicBezTo>
                    <a:pt x="102138" y="95524"/>
                    <a:pt x="90280" y="74443"/>
                    <a:pt x="95550" y="54679"/>
                  </a:cubicBezTo>
                  <a:cubicBezTo>
                    <a:pt x="100162" y="38209"/>
                    <a:pt x="114655" y="27010"/>
                    <a:pt x="131783" y="27010"/>
                  </a:cubicBezTo>
                  <a:close/>
                  <a:moveTo>
                    <a:pt x="30330" y="17129"/>
                  </a:moveTo>
                  <a:cubicBezTo>
                    <a:pt x="25060" y="15152"/>
                    <a:pt x="19130" y="18446"/>
                    <a:pt x="17813" y="23716"/>
                  </a:cubicBezTo>
                  <a:cubicBezTo>
                    <a:pt x="15837" y="28987"/>
                    <a:pt x="19130" y="34916"/>
                    <a:pt x="24401" y="36233"/>
                  </a:cubicBezTo>
                  <a:cubicBezTo>
                    <a:pt x="29671" y="37551"/>
                    <a:pt x="35600" y="34916"/>
                    <a:pt x="36918" y="29646"/>
                  </a:cubicBezTo>
                  <a:cubicBezTo>
                    <a:pt x="38894" y="24375"/>
                    <a:pt x="35600" y="18446"/>
                    <a:pt x="30330" y="17129"/>
                  </a:cubicBezTo>
                  <a:close/>
                  <a:moveTo>
                    <a:pt x="37576" y="0"/>
                  </a:moveTo>
                  <a:cubicBezTo>
                    <a:pt x="41529" y="0"/>
                    <a:pt x="44823" y="659"/>
                    <a:pt x="48117" y="1318"/>
                  </a:cubicBezTo>
                  <a:cubicBezTo>
                    <a:pt x="53387" y="2635"/>
                    <a:pt x="57999" y="5270"/>
                    <a:pt x="61952" y="8564"/>
                  </a:cubicBezTo>
                  <a:cubicBezTo>
                    <a:pt x="65246" y="11200"/>
                    <a:pt x="68540" y="15152"/>
                    <a:pt x="70516" y="19105"/>
                  </a:cubicBezTo>
                  <a:cubicBezTo>
                    <a:pt x="75128" y="28328"/>
                    <a:pt x="76445" y="38210"/>
                    <a:pt x="73810" y="48092"/>
                  </a:cubicBezTo>
                  <a:cubicBezTo>
                    <a:pt x="69857" y="62585"/>
                    <a:pt x="57999" y="73126"/>
                    <a:pt x="43506" y="75102"/>
                  </a:cubicBezTo>
                  <a:cubicBezTo>
                    <a:pt x="41529" y="75761"/>
                    <a:pt x="39553" y="75761"/>
                    <a:pt x="37576" y="75761"/>
                  </a:cubicBezTo>
                  <a:cubicBezTo>
                    <a:pt x="35600" y="75761"/>
                    <a:pt x="34283" y="75761"/>
                    <a:pt x="32965" y="75761"/>
                  </a:cubicBezTo>
                  <a:cubicBezTo>
                    <a:pt x="30989" y="75761"/>
                    <a:pt x="29012" y="75102"/>
                    <a:pt x="27695" y="74443"/>
                  </a:cubicBezTo>
                  <a:cubicBezTo>
                    <a:pt x="17813" y="71808"/>
                    <a:pt x="9907" y="65220"/>
                    <a:pt x="4637" y="56656"/>
                  </a:cubicBezTo>
                  <a:cubicBezTo>
                    <a:pt x="25" y="47433"/>
                    <a:pt x="-1292" y="37551"/>
                    <a:pt x="1343" y="27669"/>
                  </a:cubicBezTo>
                  <a:cubicBezTo>
                    <a:pt x="2661" y="24375"/>
                    <a:pt x="3319" y="21081"/>
                    <a:pt x="5296" y="18446"/>
                  </a:cubicBezTo>
                  <a:cubicBezTo>
                    <a:pt x="11884" y="7247"/>
                    <a:pt x="24401" y="0"/>
                    <a:pt x="37576" y="0"/>
                  </a:cubicBezTo>
                  <a:close/>
                </a:path>
              </a:pathLst>
            </a:custGeom>
            <a:grpFill/>
            <a:ln w="658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171" name="任意多边形: 形状 170">
              <a:extLst>
                <a:ext uri="{FF2B5EF4-FFF2-40B4-BE49-F238E27FC236}">
                  <a16:creationId xmlns:a16="http://schemas.microsoft.com/office/drawing/2014/main" id="{B16D4B90-C86C-4C8B-AEBA-ABD8B083DABE}"/>
                </a:ext>
              </a:extLst>
            </p:cNvPr>
            <p:cNvSpPr/>
            <p:nvPr/>
          </p:nvSpPr>
          <p:spPr>
            <a:xfrm>
              <a:off x="4727528" y="1093288"/>
              <a:ext cx="1329381" cy="824867"/>
            </a:xfrm>
            <a:custGeom>
              <a:avLst/>
              <a:gdLst>
                <a:gd name="connsiteX0" fmla="*/ 994909 w 1329381"/>
                <a:gd name="connsiteY0" fmla="*/ 538990 h 824867"/>
                <a:gd name="connsiteX1" fmla="*/ 1008084 w 1329381"/>
                <a:gd name="connsiteY1" fmla="*/ 562048 h 824867"/>
                <a:gd name="connsiteX2" fmla="*/ 974486 w 1329381"/>
                <a:gd name="connsiteY2" fmla="*/ 691829 h 824867"/>
                <a:gd name="connsiteX3" fmla="*/ 902678 w 1329381"/>
                <a:gd name="connsiteY3" fmla="*/ 701711 h 824867"/>
                <a:gd name="connsiteX4" fmla="*/ 847340 w 1329381"/>
                <a:gd name="connsiteY4" fmla="*/ 662184 h 824867"/>
                <a:gd name="connsiteX5" fmla="*/ 846681 w 1329381"/>
                <a:gd name="connsiteY5" fmla="*/ 660866 h 824867"/>
                <a:gd name="connsiteX6" fmla="*/ 847340 w 1329381"/>
                <a:gd name="connsiteY6" fmla="*/ 659548 h 824867"/>
                <a:gd name="connsiteX7" fmla="*/ 985686 w 1329381"/>
                <a:gd name="connsiteY7" fmla="*/ 543602 h 824867"/>
                <a:gd name="connsiteX8" fmla="*/ 992932 w 1329381"/>
                <a:gd name="connsiteY8" fmla="*/ 539649 h 824867"/>
                <a:gd name="connsiteX9" fmla="*/ 333484 w 1329381"/>
                <a:gd name="connsiteY9" fmla="*/ 466523 h 824867"/>
                <a:gd name="connsiteX10" fmla="*/ 334801 w 1329381"/>
                <a:gd name="connsiteY10" fmla="*/ 467182 h 824867"/>
                <a:gd name="connsiteX11" fmla="*/ 342048 w 1329381"/>
                <a:gd name="connsiteY11" fmla="*/ 471793 h 824867"/>
                <a:gd name="connsiteX12" fmla="*/ 478417 w 1329381"/>
                <a:gd name="connsiteY12" fmla="*/ 590375 h 824867"/>
                <a:gd name="connsiteX13" fmla="*/ 479076 w 1329381"/>
                <a:gd name="connsiteY13" fmla="*/ 591693 h 824867"/>
                <a:gd name="connsiteX14" fmla="*/ 478417 w 1329381"/>
                <a:gd name="connsiteY14" fmla="*/ 593011 h 824867"/>
                <a:gd name="connsiteX15" fmla="*/ 422420 w 1329381"/>
                <a:gd name="connsiteY15" fmla="*/ 631220 h 824867"/>
                <a:gd name="connsiteX16" fmla="*/ 350612 w 1329381"/>
                <a:gd name="connsiteY16" fmla="*/ 619362 h 824867"/>
                <a:gd name="connsiteX17" fmla="*/ 319649 w 1329381"/>
                <a:gd name="connsiteY17" fmla="*/ 488922 h 824867"/>
                <a:gd name="connsiteX18" fmla="*/ 1242120 w 1329381"/>
                <a:gd name="connsiteY18" fmla="*/ 434427 h 824867"/>
                <a:gd name="connsiteX19" fmla="*/ 973828 w 1329381"/>
                <a:gd name="connsiteY19" fmla="*/ 523178 h 824867"/>
                <a:gd name="connsiteX20" fmla="*/ 764991 w 1329381"/>
                <a:gd name="connsiteY20" fmla="*/ 759025 h 824867"/>
                <a:gd name="connsiteX21" fmla="*/ 1072646 w 1329381"/>
                <a:gd name="connsiteY21" fmla="*/ 691170 h 824867"/>
                <a:gd name="connsiteX22" fmla="*/ 1281482 w 1329381"/>
                <a:gd name="connsiteY22" fmla="*/ 455323 h 824867"/>
                <a:gd name="connsiteX23" fmla="*/ 1242120 w 1329381"/>
                <a:gd name="connsiteY23" fmla="*/ 434427 h 824867"/>
                <a:gd name="connsiteX24" fmla="*/ 88876 w 1329381"/>
                <a:gd name="connsiteY24" fmla="*/ 356875 h 824867"/>
                <a:gd name="connsiteX25" fmla="*/ 48886 w 1329381"/>
                <a:gd name="connsiteY25" fmla="*/ 376927 h 824867"/>
                <a:gd name="connsiteX26" fmla="*/ 252452 w 1329381"/>
                <a:gd name="connsiteY26" fmla="*/ 617385 h 824867"/>
                <a:gd name="connsiteX27" fmla="*/ 558789 w 1329381"/>
                <a:gd name="connsiteY27" fmla="*/ 691829 h 824867"/>
                <a:gd name="connsiteX28" fmla="*/ 355223 w 1329381"/>
                <a:gd name="connsiteY28" fmla="*/ 451371 h 824867"/>
                <a:gd name="connsiteX29" fmla="*/ 88876 w 1329381"/>
                <a:gd name="connsiteY29" fmla="*/ 356875 h 824867"/>
                <a:gd name="connsiteX30" fmla="*/ 1102292 w 1329381"/>
                <a:gd name="connsiteY30" fmla="*/ 286673 h 824867"/>
                <a:gd name="connsiteX31" fmla="*/ 1274236 w 1329381"/>
                <a:gd name="connsiteY31" fmla="*/ 399326 h 824867"/>
                <a:gd name="connsiteX32" fmla="*/ 1317716 w 1329381"/>
                <a:gd name="connsiteY32" fmla="*/ 432924 h 824867"/>
                <a:gd name="connsiteX33" fmla="*/ 1097021 w 1329381"/>
                <a:gd name="connsiteY33" fmla="*/ 732673 h 824867"/>
                <a:gd name="connsiteX34" fmla="*/ 728758 w 1329381"/>
                <a:gd name="connsiteY34" fmla="*/ 779448 h 824867"/>
                <a:gd name="connsiteX35" fmla="*/ 720194 w 1329381"/>
                <a:gd name="connsiteY35" fmla="*/ 725427 h 824867"/>
                <a:gd name="connsiteX36" fmla="*/ 703065 w 1329381"/>
                <a:gd name="connsiteY36" fmla="*/ 511320 h 824867"/>
                <a:gd name="connsiteX37" fmla="*/ 1102292 w 1329381"/>
                <a:gd name="connsiteY37" fmla="*/ 286673 h 824867"/>
                <a:gd name="connsiteX38" fmla="*/ 230712 w 1329381"/>
                <a:gd name="connsiteY38" fmla="*/ 211571 h 824867"/>
                <a:gd name="connsiteX39" fmla="*/ 624668 w 1329381"/>
                <a:gd name="connsiteY39" fmla="*/ 444124 h 824867"/>
                <a:gd name="connsiteX40" fmla="*/ 602928 w 1329381"/>
                <a:gd name="connsiteY40" fmla="*/ 657572 h 824867"/>
                <a:gd name="connsiteX41" fmla="*/ 593046 w 1329381"/>
                <a:gd name="connsiteY41" fmla="*/ 711593 h 824867"/>
                <a:gd name="connsiteX42" fmla="*/ 226101 w 1329381"/>
                <a:gd name="connsiteY42" fmla="*/ 656913 h 824867"/>
                <a:gd name="connsiteX43" fmla="*/ 12653 w 1329381"/>
                <a:gd name="connsiteY43" fmla="*/ 353211 h 824867"/>
                <a:gd name="connsiteX44" fmla="*/ 56792 w 1329381"/>
                <a:gd name="connsiteY44" fmla="*/ 320271 h 824867"/>
                <a:gd name="connsiteX45" fmla="*/ 230712 w 1329381"/>
                <a:gd name="connsiteY45" fmla="*/ 211571 h 824867"/>
                <a:gd name="connsiteX46" fmla="*/ 823725 w 1329381"/>
                <a:gd name="connsiteY46" fmla="*/ 98982 h 824867"/>
                <a:gd name="connsiteX47" fmla="*/ 1037730 w 1329381"/>
                <a:gd name="connsiteY47" fmla="*/ 223430 h 824867"/>
                <a:gd name="connsiteX48" fmla="*/ 680007 w 1329381"/>
                <a:gd name="connsiteY48" fmla="*/ 425678 h 824867"/>
                <a:gd name="connsiteX49" fmla="*/ 657608 w 1329381"/>
                <a:gd name="connsiteY49" fmla="*/ 331471 h 824867"/>
                <a:gd name="connsiteX50" fmla="*/ 678689 w 1329381"/>
                <a:gd name="connsiteY50" fmla="*/ 183244 h 824867"/>
                <a:gd name="connsiteX51" fmla="*/ 700429 w 1329381"/>
                <a:gd name="connsiteY51" fmla="*/ 157551 h 824867"/>
                <a:gd name="connsiteX52" fmla="*/ 741933 w 1329381"/>
                <a:gd name="connsiteY52" fmla="*/ 126588 h 824867"/>
                <a:gd name="connsiteX53" fmla="*/ 788707 w 1329381"/>
                <a:gd name="connsiteY53" fmla="*/ 105507 h 824867"/>
                <a:gd name="connsiteX54" fmla="*/ 823725 w 1329381"/>
                <a:gd name="connsiteY54" fmla="*/ 98982 h 824867"/>
                <a:gd name="connsiteX55" fmla="*/ 748850 w 1329381"/>
                <a:gd name="connsiteY55" fmla="*/ 67379 h 824867"/>
                <a:gd name="connsiteX56" fmla="*/ 776190 w 1329381"/>
                <a:gd name="connsiteY56" fmla="*/ 83766 h 824867"/>
                <a:gd name="connsiteX57" fmla="*/ 782778 w 1329381"/>
                <a:gd name="connsiteY57" fmla="*/ 94966 h 824867"/>
                <a:gd name="connsiteX58" fmla="*/ 736663 w 1329381"/>
                <a:gd name="connsiteY58" fmla="*/ 117365 h 824867"/>
                <a:gd name="connsiteX59" fmla="*/ 694500 w 1329381"/>
                <a:gd name="connsiteY59" fmla="*/ 147010 h 824867"/>
                <a:gd name="connsiteX60" fmla="*/ 687912 w 1329381"/>
                <a:gd name="connsiteY60" fmla="*/ 135811 h 824867"/>
                <a:gd name="connsiteX61" fmla="*/ 686595 w 1329381"/>
                <a:gd name="connsiteY61" fmla="*/ 103530 h 824867"/>
                <a:gd name="connsiteX62" fmla="*/ 711629 w 1329381"/>
                <a:gd name="connsiteY62" fmla="*/ 75202 h 824867"/>
                <a:gd name="connsiteX63" fmla="*/ 748850 w 1329381"/>
                <a:gd name="connsiteY63" fmla="*/ 67379 h 824867"/>
                <a:gd name="connsiteX64" fmla="*/ 513387 w 1329381"/>
                <a:gd name="connsiteY64" fmla="*/ 30385 h 824867"/>
                <a:gd name="connsiteX65" fmla="*/ 548249 w 1329381"/>
                <a:gd name="connsiteY65" fmla="*/ 37651 h 824867"/>
                <a:gd name="connsiteX66" fmla="*/ 594364 w 1329381"/>
                <a:gd name="connsiteY66" fmla="*/ 59392 h 824867"/>
                <a:gd name="connsiteX67" fmla="*/ 635209 w 1329381"/>
                <a:gd name="connsiteY67" fmla="*/ 91013 h 824867"/>
                <a:gd name="connsiteX68" fmla="*/ 672760 w 1329381"/>
                <a:gd name="connsiteY68" fmla="*/ 152940 h 824867"/>
                <a:gd name="connsiteX69" fmla="*/ 637844 w 1329381"/>
                <a:gd name="connsiteY69" fmla="*/ 349259 h 824867"/>
                <a:gd name="connsiteX70" fmla="*/ 296591 w 1329381"/>
                <a:gd name="connsiteY70" fmla="*/ 149646 h 824867"/>
                <a:gd name="connsiteX71" fmla="*/ 513387 w 1329381"/>
                <a:gd name="connsiteY71" fmla="*/ 30385 h 824867"/>
                <a:gd name="connsiteX72" fmla="*/ 589259 w 1329381"/>
                <a:gd name="connsiteY72" fmla="*/ 347 h 824867"/>
                <a:gd name="connsiteX73" fmla="*/ 625986 w 1329381"/>
                <a:gd name="connsiteY73" fmla="*/ 9323 h 824867"/>
                <a:gd name="connsiteX74" fmla="*/ 650362 w 1329381"/>
                <a:gd name="connsiteY74" fmla="*/ 37651 h 824867"/>
                <a:gd name="connsiteX75" fmla="*/ 648385 w 1329381"/>
                <a:gd name="connsiteY75" fmla="*/ 69932 h 824867"/>
                <a:gd name="connsiteX76" fmla="*/ 641797 w 1329381"/>
                <a:gd name="connsiteY76" fmla="*/ 81131 h 824867"/>
                <a:gd name="connsiteX77" fmla="*/ 600293 w 1329381"/>
                <a:gd name="connsiteY77" fmla="*/ 50827 h 824867"/>
                <a:gd name="connsiteX78" fmla="*/ 554837 w 1329381"/>
                <a:gd name="connsiteY78" fmla="*/ 27769 h 824867"/>
                <a:gd name="connsiteX79" fmla="*/ 561425 w 1329381"/>
                <a:gd name="connsiteY79" fmla="*/ 16570 h 824867"/>
                <a:gd name="connsiteX80" fmla="*/ 589259 w 1329381"/>
                <a:gd name="connsiteY80" fmla="*/ 347 h 824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1329381" h="824867">
                  <a:moveTo>
                    <a:pt x="994909" y="538990"/>
                  </a:moveTo>
                  <a:lnTo>
                    <a:pt x="1008084" y="562048"/>
                  </a:lnTo>
                  <a:cubicBezTo>
                    <a:pt x="1034436" y="606845"/>
                    <a:pt x="1019284" y="665478"/>
                    <a:pt x="974486" y="691829"/>
                  </a:cubicBezTo>
                  <a:cubicBezTo>
                    <a:pt x="952746" y="704346"/>
                    <a:pt x="927053" y="708299"/>
                    <a:pt x="902678" y="701711"/>
                  </a:cubicBezTo>
                  <a:cubicBezTo>
                    <a:pt x="880279" y="695782"/>
                    <a:pt x="860516" y="681947"/>
                    <a:pt x="847340" y="662184"/>
                  </a:cubicBezTo>
                  <a:lnTo>
                    <a:pt x="846681" y="660866"/>
                  </a:lnTo>
                  <a:lnTo>
                    <a:pt x="847340" y="659548"/>
                  </a:lnTo>
                  <a:cubicBezTo>
                    <a:pt x="873691" y="622656"/>
                    <a:pt x="925077" y="579176"/>
                    <a:pt x="985686" y="543602"/>
                  </a:cubicBezTo>
                  <a:cubicBezTo>
                    <a:pt x="988321" y="542284"/>
                    <a:pt x="990297" y="540966"/>
                    <a:pt x="992932" y="539649"/>
                  </a:cubicBezTo>
                  <a:close/>
                  <a:moveTo>
                    <a:pt x="333484" y="466523"/>
                  </a:moveTo>
                  <a:lnTo>
                    <a:pt x="334801" y="467182"/>
                  </a:lnTo>
                  <a:cubicBezTo>
                    <a:pt x="337436" y="469158"/>
                    <a:pt x="339413" y="470476"/>
                    <a:pt x="342048" y="471793"/>
                  </a:cubicBezTo>
                  <a:cubicBezTo>
                    <a:pt x="401998" y="508685"/>
                    <a:pt x="452725" y="552824"/>
                    <a:pt x="478417" y="590375"/>
                  </a:cubicBezTo>
                  <a:lnTo>
                    <a:pt x="479076" y="591693"/>
                  </a:lnTo>
                  <a:lnTo>
                    <a:pt x="478417" y="593011"/>
                  </a:lnTo>
                  <a:cubicBezTo>
                    <a:pt x="465242" y="612116"/>
                    <a:pt x="445478" y="625950"/>
                    <a:pt x="422420" y="631220"/>
                  </a:cubicBezTo>
                  <a:cubicBezTo>
                    <a:pt x="397386" y="636491"/>
                    <a:pt x="372352" y="632538"/>
                    <a:pt x="350612" y="619362"/>
                  </a:cubicBezTo>
                  <a:cubicBezTo>
                    <a:pt x="305814" y="592352"/>
                    <a:pt x="291980" y="533720"/>
                    <a:pt x="319649" y="488922"/>
                  </a:cubicBezTo>
                  <a:close/>
                  <a:moveTo>
                    <a:pt x="1242120" y="434427"/>
                  </a:moveTo>
                  <a:cubicBezTo>
                    <a:pt x="1185299" y="427324"/>
                    <a:pt x="1081046" y="460428"/>
                    <a:pt x="973828" y="523178"/>
                  </a:cubicBezTo>
                  <a:cubicBezTo>
                    <a:pt x="830870" y="606845"/>
                    <a:pt x="737322" y="712910"/>
                    <a:pt x="764991" y="759025"/>
                  </a:cubicBezTo>
                  <a:cubicBezTo>
                    <a:pt x="792002" y="805799"/>
                    <a:pt x="929689" y="775495"/>
                    <a:pt x="1072646" y="691170"/>
                  </a:cubicBezTo>
                  <a:cubicBezTo>
                    <a:pt x="1214944" y="607503"/>
                    <a:pt x="1308493" y="501438"/>
                    <a:pt x="1281482" y="455323"/>
                  </a:cubicBezTo>
                  <a:cubicBezTo>
                    <a:pt x="1274730" y="443629"/>
                    <a:pt x="1261060" y="436795"/>
                    <a:pt x="1242120" y="434427"/>
                  </a:cubicBezTo>
                  <a:close/>
                  <a:moveTo>
                    <a:pt x="88876" y="356875"/>
                  </a:moveTo>
                  <a:cubicBezTo>
                    <a:pt x="69844" y="358852"/>
                    <a:pt x="55968" y="365398"/>
                    <a:pt x="48886" y="376927"/>
                  </a:cubicBezTo>
                  <a:cubicBezTo>
                    <a:pt x="20558" y="422384"/>
                    <a:pt x="111471" y="530425"/>
                    <a:pt x="252452" y="617385"/>
                  </a:cubicBezTo>
                  <a:cubicBezTo>
                    <a:pt x="393433" y="704346"/>
                    <a:pt x="530461" y="737944"/>
                    <a:pt x="558789" y="691829"/>
                  </a:cubicBezTo>
                  <a:cubicBezTo>
                    <a:pt x="587117" y="646372"/>
                    <a:pt x="495546" y="538331"/>
                    <a:pt x="355223" y="451371"/>
                  </a:cubicBezTo>
                  <a:cubicBezTo>
                    <a:pt x="249487" y="386150"/>
                    <a:pt x="145975" y="350946"/>
                    <a:pt x="88876" y="356875"/>
                  </a:cubicBezTo>
                  <a:close/>
                  <a:moveTo>
                    <a:pt x="1102292" y="286673"/>
                  </a:moveTo>
                  <a:cubicBezTo>
                    <a:pt x="1152359" y="332788"/>
                    <a:pt x="1207698" y="375610"/>
                    <a:pt x="1274236" y="399326"/>
                  </a:cubicBezTo>
                  <a:cubicBezTo>
                    <a:pt x="1292023" y="405255"/>
                    <a:pt x="1307834" y="417113"/>
                    <a:pt x="1317716" y="432924"/>
                  </a:cubicBezTo>
                  <a:cubicBezTo>
                    <a:pt x="1369101" y="516591"/>
                    <a:pt x="1242614" y="647690"/>
                    <a:pt x="1097021" y="732673"/>
                  </a:cubicBezTo>
                  <a:cubicBezTo>
                    <a:pt x="953405" y="818316"/>
                    <a:pt x="776849" y="865090"/>
                    <a:pt x="728758" y="779448"/>
                  </a:cubicBezTo>
                  <a:cubicBezTo>
                    <a:pt x="719535" y="762978"/>
                    <a:pt x="716900" y="743873"/>
                    <a:pt x="720194" y="725427"/>
                  </a:cubicBezTo>
                  <a:cubicBezTo>
                    <a:pt x="732711" y="652301"/>
                    <a:pt x="720194" y="579834"/>
                    <a:pt x="703065" y="511320"/>
                  </a:cubicBezTo>
                  <a:cubicBezTo>
                    <a:pt x="817694" y="407890"/>
                    <a:pt x="954064" y="331471"/>
                    <a:pt x="1102292" y="286673"/>
                  </a:cubicBezTo>
                  <a:close/>
                  <a:moveTo>
                    <a:pt x="230712" y="211571"/>
                  </a:moveTo>
                  <a:cubicBezTo>
                    <a:pt x="377622" y="259004"/>
                    <a:pt x="512674" y="338718"/>
                    <a:pt x="624668" y="444124"/>
                  </a:cubicBezTo>
                  <a:cubicBezTo>
                    <a:pt x="606222" y="512638"/>
                    <a:pt x="592388" y="584446"/>
                    <a:pt x="602928" y="657572"/>
                  </a:cubicBezTo>
                  <a:cubicBezTo>
                    <a:pt x="605563" y="676018"/>
                    <a:pt x="602269" y="695123"/>
                    <a:pt x="593046" y="711593"/>
                  </a:cubicBezTo>
                  <a:cubicBezTo>
                    <a:pt x="542978" y="796576"/>
                    <a:pt x="367740" y="745849"/>
                    <a:pt x="226101" y="656913"/>
                  </a:cubicBezTo>
                  <a:cubicBezTo>
                    <a:pt x="83143" y="569953"/>
                    <a:pt x="-40709" y="436218"/>
                    <a:pt x="12653" y="353211"/>
                  </a:cubicBezTo>
                  <a:cubicBezTo>
                    <a:pt x="23193" y="337400"/>
                    <a:pt x="39004" y="326201"/>
                    <a:pt x="56792" y="320271"/>
                  </a:cubicBezTo>
                  <a:cubicBezTo>
                    <a:pt x="123329" y="298531"/>
                    <a:pt x="179985" y="256369"/>
                    <a:pt x="230712" y="211571"/>
                  </a:cubicBezTo>
                  <a:close/>
                  <a:moveTo>
                    <a:pt x="823725" y="98982"/>
                  </a:moveTo>
                  <a:cubicBezTo>
                    <a:pt x="903131" y="93515"/>
                    <a:pt x="967404" y="153680"/>
                    <a:pt x="1037730" y="223430"/>
                  </a:cubicBezTo>
                  <a:cubicBezTo>
                    <a:pt x="906630" y="268228"/>
                    <a:pt x="785413" y="336742"/>
                    <a:pt x="680007" y="425678"/>
                  </a:cubicBezTo>
                  <a:cubicBezTo>
                    <a:pt x="670784" y="392739"/>
                    <a:pt x="662878" y="361117"/>
                    <a:pt x="657608" y="331471"/>
                  </a:cubicBezTo>
                  <a:cubicBezTo>
                    <a:pt x="648385" y="276133"/>
                    <a:pt x="650361" y="225406"/>
                    <a:pt x="678689" y="183244"/>
                  </a:cubicBezTo>
                  <a:cubicBezTo>
                    <a:pt x="684618" y="174021"/>
                    <a:pt x="691865" y="165456"/>
                    <a:pt x="700429" y="157551"/>
                  </a:cubicBezTo>
                  <a:cubicBezTo>
                    <a:pt x="712288" y="146351"/>
                    <a:pt x="725463" y="136470"/>
                    <a:pt x="741933" y="126588"/>
                  </a:cubicBezTo>
                  <a:cubicBezTo>
                    <a:pt x="758403" y="116706"/>
                    <a:pt x="773555" y="110118"/>
                    <a:pt x="788707" y="105507"/>
                  </a:cubicBezTo>
                  <a:cubicBezTo>
                    <a:pt x="800730" y="101884"/>
                    <a:pt x="812382" y="99763"/>
                    <a:pt x="823725" y="98982"/>
                  </a:cubicBezTo>
                  <a:close/>
                  <a:moveTo>
                    <a:pt x="748850" y="67379"/>
                  </a:moveTo>
                  <a:cubicBezTo>
                    <a:pt x="760544" y="68943"/>
                    <a:pt x="770590" y="74543"/>
                    <a:pt x="776190" y="83766"/>
                  </a:cubicBezTo>
                  <a:lnTo>
                    <a:pt x="782778" y="94966"/>
                  </a:lnTo>
                  <a:cubicBezTo>
                    <a:pt x="768284" y="100236"/>
                    <a:pt x="753132" y="108142"/>
                    <a:pt x="736663" y="117365"/>
                  </a:cubicBezTo>
                  <a:cubicBezTo>
                    <a:pt x="720193" y="127247"/>
                    <a:pt x="706358" y="137128"/>
                    <a:pt x="694500" y="147010"/>
                  </a:cubicBezTo>
                  <a:lnTo>
                    <a:pt x="687912" y="135811"/>
                  </a:lnTo>
                  <a:cubicBezTo>
                    <a:pt x="682642" y="125929"/>
                    <a:pt x="682642" y="114730"/>
                    <a:pt x="686595" y="103530"/>
                  </a:cubicBezTo>
                  <a:cubicBezTo>
                    <a:pt x="690547" y="92989"/>
                    <a:pt x="699770" y="82449"/>
                    <a:pt x="711629" y="75202"/>
                  </a:cubicBezTo>
                  <a:cubicBezTo>
                    <a:pt x="723816" y="68285"/>
                    <a:pt x="737157" y="65814"/>
                    <a:pt x="748850" y="67379"/>
                  </a:cubicBezTo>
                  <a:close/>
                  <a:moveTo>
                    <a:pt x="513387" y="30385"/>
                  </a:moveTo>
                  <a:cubicBezTo>
                    <a:pt x="524707" y="31413"/>
                    <a:pt x="536308" y="33781"/>
                    <a:pt x="548249" y="37651"/>
                  </a:cubicBezTo>
                  <a:cubicBezTo>
                    <a:pt x="562742" y="42263"/>
                    <a:pt x="578553" y="49510"/>
                    <a:pt x="594364" y="59392"/>
                  </a:cubicBezTo>
                  <a:cubicBezTo>
                    <a:pt x="610834" y="69273"/>
                    <a:pt x="624010" y="79814"/>
                    <a:pt x="635209" y="91013"/>
                  </a:cubicBezTo>
                  <a:cubicBezTo>
                    <a:pt x="653655" y="110118"/>
                    <a:pt x="666172" y="130541"/>
                    <a:pt x="672760" y="152940"/>
                  </a:cubicBezTo>
                  <a:cubicBezTo>
                    <a:pt x="624010" y="210254"/>
                    <a:pt x="624668" y="281403"/>
                    <a:pt x="637844" y="349259"/>
                  </a:cubicBezTo>
                  <a:cubicBezTo>
                    <a:pt x="536390" y="262957"/>
                    <a:pt x="421102" y="195761"/>
                    <a:pt x="296591" y="149646"/>
                  </a:cubicBezTo>
                  <a:cubicBezTo>
                    <a:pt x="368646" y="81625"/>
                    <a:pt x="434144" y="23189"/>
                    <a:pt x="513387" y="30385"/>
                  </a:cubicBezTo>
                  <a:close/>
                  <a:moveTo>
                    <a:pt x="589259" y="347"/>
                  </a:moveTo>
                  <a:cubicBezTo>
                    <a:pt x="600952" y="-1053"/>
                    <a:pt x="614128" y="1747"/>
                    <a:pt x="625986" y="9323"/>
                  </a:cubicBezTo>
                  <a:cubicBezTo>
                    <a:pt x="637845" y="16570"/>
                    <a:pt x="646409" y="27111"/>
                    <a:pt x="650362" y="37651"/>
                  </a:cubicBezTo>
                  <a:cubicBezTo>
                    <a:pt x="654973" y="48851"/>
                    <a:pt x="654314" y="60709"/>
                    <a:pt x="648385" y="69932"/>
                  </a:cubicBezTo>
                  <a:lnTo>
                    <a:pt x="641797" y="81131"/>
                  </a:lnTo>
                  <a:cubicBezTo>
                    <a:pt x="629939" y="70591"/>
                    <a:pt x="616104" y="60709"/>
                    <a:pt x="600293" y="50827"/>
                  </a:cubicBezTo>
                  <a:cubicBezTo>
                    <a:pt x="584483" y="40945"/>
                    <a:pt x="569330" y="33699"/>
                    <a:pt x="554837" y="27769"/>
                  </a:cubicBezTo>
                  <a:lnTo>
                    <a:pt x="561425" y="16570"/>
                  </a:lnTo>
                  <a:cubicBezTo>
                    <a:pt x="567354" y="7347"/>
                    <a:pt x="577565" y="1747"/>
                    <a:pt x="589259" y="347"/>
                  </a:cubicBezTo>
                  <a:close/>
                </a:path>
              </a:pathLst>
            </a:custGeom>
            <a:grpFill/>
            <a:ln w="658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/>
            </a:p>
          </p:txBody>
        </p:sp>
      </p:grpSp>
      <p:sp>
        <p:nvSpPr>
          <p:cNvPr id="172" name="任意多边形: 形状 171">
            <a:extLst>
              <a:ext uri="{FF2B5EF4-FFF2-40B4-BE49-F238E27FC236}">
                <a16:creationId xmlns:a16="http://schemas.microsoft.com/office/drawing/2014/main" id="{66040BB2-3011-41A3-B5B2-939F29368F6C}"/>
              </a:ext>
            </a:extLst>
          </p:cNvPr>
          <p:cNvSpPr/>
          <p:nvPr/>
        </p:nvSpPr>
        <p:spPr>
          <a:xfrm>
            <a:off x="746260" y="2001090"/>
            <a:ext cx="633768" cy="179685"/>
          </a:xfrm>
          <a:custGeom>
            <a:avLst/>
            <a:gdLst>
              <a:gd name="connsiteX0" fmla="*/ 352822 w 633768"/>
              <a:gd name="connsiteY0" fmla="*/ 103019 h 179685"/>
              <a:gd name="connsiteX1" fmla="*/ 405530 w 633768"/>
              <a:gd name="connsiteY1" fmla="*/ 179685 h 179685"/>
              <a:gd name="connsiteX2" fmla="*/ 328864 w 633768"/>
              <a:gd name="connsiteY2" fmla="*/ 126977 h 179685"/>
              <a:gd name="connsiteX3" fmla="*/ 333655 w 633768"/>
              <a:gd name="connsiteY3" fmla="*/ 107810 h 179685"/>
              <a:gd name="connsiteX4" fmla="*/ 352822 w 633768"/>
              <a:gd name="connsiteY4" fmla="*/ 103019 h 179685"/>
              <a:gd name="connsiteX5" fmla="*/ 280948 w 633768"/>
              <a:gd name="connsiteY5" fmla="*/ 103019 h 179685"/>
              <a:gd name="connsiteX6" fmla="*/ 300114 w 633768"/>
              <a:gd name="connsiteY6" fmla="*/ 107810 h 179685"/>
              <a:gd name="connsiteX7" fmla="*/ 304906 w 633768"/>
              <a:gd name="connsiteY7" fmla="*/ 126977 h 179685"/>
              <a:gd name="connsiteX8" fmla="*/ 228240 w 633768"/>
              <a:gd name="connsiteY8" fmla="*/ 179685 h 179685"/>
              <a:gd name="connsiteX9" fmla="*/ 280948 w 633768"/>
              <a:gd name="connsiteY9" fmla="*/ 103019 h 179685"/>
              <a:gd name="connsiteX10" fmla="*/ 307302 w 633768"/>
              <a:gd name="connsiteY10" fmla="*/ 81457 h 179685"/>
              <a:gd name="connsiteX11" fmla="*/ 324072 w 633768"/>
              <a:gd name="connsiteY11" fmla="*/ 81457 h 179685"/>
              <a:gd name="connsiteX12" fmla="*/ 324072 w 633768"/>
              <a:gd name="connsiteY12" fmla="*/ 98227 h 179685"/>
              <a:gd name="connsiteX13" fmla="*/ 307302 w 633768"/>
              <a:gd name="connsiteY13" fmla="*/ 98227 h 179685"/>
              <a:gd name="connsiteX14" fmla="*/ 307302 w 633768"/>
              <a:gd name="connsiteY14" fmla="*/ 81457 h 179685"/>
              <a:gd name="connsiteX15" fmla="*/ 204285 w 633768"/>
              <a:gd name="connsiteY15" fmla="*/ 71875 h 179685"/>
              <a:gd name="connsiteX16" fmla="*/ 185116 w 633768"/>
              <a:gd name="connsiteY16" fmla="*/ 88644 h 179685"/>
              <a:gd name="connsiteX17" fmla="*/ 204285 w 633768"/>
              <a:gd name="connsiteY17" fmla="*/ 105416 h 179685"/>
              <a:gd name="connsiteX18" fmla="*/ 256990 w 633768"/>
              <a:gd name="connsiteY18" fmla="*/ 88644 h 179685"/>
              <a:gd name="connsiteX19" fmla="*/ 204285 w 633768"/>
              <a:gd name="connsiteY19" fmla="*/ 71875 h 179685"/>
              <a:gd name="connsiteX20" fmla="*/ 429491 w 633768"/>
              <a:gd name="connsiteY20" fmla="*/ 71874 h 179685"/>
              <a:gd name="connsiteX21" fmla="*/ 376781 w 633768"/>
              <a:gd name="connsiteY21" fmla="*/ 88644 h 179685"/>
              <a:gd name="connsiteX22" fmla="*/ 429491 w 633768"/>
              <a:gd name="connsiteY22" fmla="*/ 105416 h 179685"/>
              <a:gd name="connsiteX23" fmla="*/ 448655 w 633768"/>
              <a:gd name="connsiteY23" fmla="*/ 88644 h 179685"/>
              <a:gd name="connsiteX24" fmla="*/ 429491 w 633768"/>
              <a:gd name="connsiteY24" fmla="*/ 71874 h 179685"/>
              <a:gd name="connsiteX25" fmla="*/ 23098 w 633768"/>
              <a:gd name="connsiteY25" fmla="*/ 71124 h 179685"/>
              <a:gd name="connsiteX26" fmla="*/ 79699 w 633768"/>
              <a:gd name="connsiteY26" fmla="*/ 88644 h 179685"/>
              <a:gd name="connsiteX27" fmla="*/ 7825 w 633768"/>
              <a:gd name="connsiteY27" fmla="*/ 103019 h 179685"/>
              <a:gd name="connsiteX28" fmla="*/ 636 w 633768"/>
              <a:gd name="connsiteY28" fmla="*/ 88644 h 179685"/>
              <a:gd name="connsiteX29" fmla="*/ 7825 w 633768"/>
              <a:gd name="connsiteY29" fmla="*/ 74269 h 179685"/>
              <a:gd name="connsiteX30" fmla="*/ 23098 w 633768"/>
              <a:gd name="connsiteY30" fmla="*/ 71124 h 179685"/>
              <a:gd name="connsiteX31" fmla="*/ 610707 w 633768"/>
              <a:gd name="connsiteY31" fmla="*/ 71123 h 179685"/>
              <a:gd name="connsiteX32" fmla="*/ 625945 w 633768"/>
              <a:gd name="connsiteY32" fmla="*/ 74268 h 179685"/>
              <a:gd name="connsiteX33" fmla="*/ 633131 w 633768"/>
              <a:gd name="connsiteY33" fmla="*/ 88643 h 179685"/>
              <a:gd name="connsiteX34" fmla="*/ 625945 w 633768"/>
              <a:gd name="connsiteY34" fmla="*/ 103018 h 179685"/>
              <a:gd name="connsiteX35" fmla="*/ 556465 w 633768"/>
              <a:gd name="connsiteY35" fmla="*/ 88643 h 179685"/>
              <a:gd name="connsiteX36" fmla="*/ 610707 w 633768"/>
              <a:gd name="connsiteY36" fmla="*/ 71123 h 179685"/>
              <a:gd name="connsiteX37" fmla="*/ 95684 w 633768"/>
              <a:gd name="connsiteY37" fmla="*/ 57311 h 179685"/>
              <a:gd name="connsiteX38" fmla="*/ 108449 w 633768"/>
              <a:gd name="connsiteY38" fmla="*/ 59894 h 179685"/>
              <a:gd name="connsiteX39" fmla="*/ 139594 w 633768"/>
              <a:gd name="connsiteY39" fmla="*/ 88644 h 179685"/>
              <a:gd name="connsiteX40" fmla="*/ 108449 w 633768"/>
              <a:gd name="connsiteY40" fmla="*/ 117395 h 179685"/>
              <a:gd name="connsiteX41" fmla="*/ 89283 w 633768"/>
              <a:gd name="connsiteY41" fmla="*/ 88644 h 179685"/>
              <a:gd name="connsiteX42" fmla="*/ 95684 w 633768"/>
              <a:gd name="connsiteY42" fmla="*/ 57311 h 179685"/>
              <a:gd name="connsiteX43" fmla="*/ 538126 w 633768"/>
              <a:gd name="connsiteY43" fmla="*/ 57310 h 179685"/>
              <a:gd name="connsiteX44" fmla="*/ 546885 w 633768"/>
              <a:gd name="connsiteY44" fmla="*/ 88643 h 179685"/>
              <a:gd name="connsiteX45" fmla="*/ 525324 w 633768"/>
              <a:gd name="connsiteY45" fmla="*/ 117394 h 179685"/>
              <a:gd name="connsiteX46" fmla="*/ 494177 w 633768"/>
              <a:gd name="connsiteY46" fmla="*/ 88643 h 179685"/>
              <a:gd name="connsiteX47" fmla="*/ 525324 w 633768"/>
              <a:gd name="connsiteY47" fmla="*/ 59893 h 179685"/>
              <a:gd name="connsiteX48" fmla="*/ 538126 w 633768"/>
              <a:gd name="connsiteY48" fmla="*/ 57310 h 179685"/>
              <a:gd name="connsiteX49" fmla="*/ 453036 w 633768"/>
              <a:gd name="connsiteY49" fmla="*/ 47990 h 179685"/>
              <a:gd name="connsiteX50" fmla="*/ 470219 w 633768"/>
              <a:gd name="connsiteY50" fmla="*/ 74269 h 179685"/>
              <a:gd name="connsiteX51" fmla="*/ 489385 w 633768"/>
              <a:gd name="connsiteY51" fmla="*/ 91041 h 179685"/>
              <a:gd name="connsiteX52" fmla="*/ 470219 w 633768"/>
              <a:gd name="connsiteY52" fmla="*/ 107810 h 179685"/>
              <a:gd name="connsiteX53" fmla="*/ 436677 w 633768"/>
              <a:gd name="connsiteY53" fmla="*/ 126977 h 179685"/>
              <a:gd name="connsiteX54" fmla="*/ 360011 w 633768"/>
              <a:gd name="connsiteY54" fmla="*/ 88644 h 179685"/>
              <a:gd name="connsiteX55" fmla="*/ 436677 w 633768"/>
              <a:gd name="connsiteY55" fmla="*/ 55102 h 179685"/>
              <a:gd name="connsiteX56" fmla="*/ 453036 w 633768"/>
              <a:gd name="connsiteY56" fmla="*/ 47990 h 179685"/>
              <a:gd name="connsiteX57" fmla="*/ 182084 w 633768"/>
              <a:gd name="connsiteY57" fmla="*/ 43536 h 179685"/>
              <a:gd name="connsiteX58" fmla="*/ 197096 w 633768"/>
              <a:gd name="connsiteY58" fmla="*/ 50311 h 179685"/>
              <a:gd name="connsiteX59" fmla="*/ 273762 w 633768"/>
              <a:gd name="connsiteY59" fmla="*/ 83853 h 179685"/>
              <a:gd name="connsiteX60" fmla="*/ 197096 w 633768"/>
              <a:gd name="connsiteY60" fmla="*/ 122186 h 179685"/>
              <a:gd name="connsiteX61" fmla="*/ 163554 w 633768"/>
              <a:gd name="connsiteY61" fmla="*/ 103019 h 179685"/>
              <a:gd name="connsiteX62" fmla="*/ 144388 w 633768"/>
              <a:gd name="connsiteY62" fmla="*/ 86250 h 179685"/>
              <a:gd name="connsiteX63" fmla="*/ 163554 w 633768"/>
              <a:gd name="connsiteY63" fmla="*/ 69478 h 179685"/>
              <a:gd name="connsiteX64" fmla="*/ 182084 w 633768"/>
              <a:gd name="connsiteY64" fmla="*/ 43536 h 179685"/>
              <a:gd name="connsiteX65" fmla="*/ 407927 w 633768"/>
              <a:gd name="connsiteY65" fmla="*/ 0 h 179685"/>
              <a:gd name="connsiteX66" fmla="*/ 355219 w 633768"/>
              <a:gd name="connsiteY66" fmla="*/ 76666 h 179685"/>
              <a:gd name="connsiteX67" fmla="*/ 336052 w 633768"/>
              <a:gd name="connsiteY67" fmla="*/ 71874 h 179685"/>
              <a:gd name="connsiteX68" fmla="*/ 331261 w 633768"/>
              <a:gd name="connsiteY68" fmla="*/ 52708 h 179685"/>
              <a:gd name="connsiteX69" fmla="*/ 407927 w 633768"/>
              <a:gd name="connsiteY69" fmla="*/ 0 h 179685"/>
              <a:gd name="connsiteX70" fmla="*/ 225845 w 633768"/>
              <a:gd name="connsiteY70" fmla="*/ 0 h 179685"/>
              <a:gd name="connsiteX71" fmla="*/ 304905 w 633768"/>
              <a:gd name="connsiteY71" fmla="*/ 52708 h 179685"/>
              <a:gd name="connsiteX72" fmla="*/ 300114 w 633768"/>
              <a:gd name="connsiteY72" fmla="*/ 71874 h 179685"/>
              <a:gd name="connsiteX73" fmla="*/ 278553 w 633768"/>
              <a:gd name="connsiteY73" fmla="*/ 76666 h 179685"/>
              <a:gd name="connsiteX74" fmla="*/ 225845 w 633768"/>
              <a:gd name="connsiteY74" fmla="*/ 0 h 1796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</a:cxnLst>
            <a:rect l="l" t="t" r="r" b="b"/>
            <a:pathLst>
              <a:path w="633768" h="179685">
                <a:moveTo>
                  <a:pt x="352822" y="103019"/>
                </a:moveTo>
                <a:cubicBezTo>
                  <a:pt x="381572" y="110205"/>
                  <a:pt x="383966" y="150935"/>
                  <a:pt x="405530" y="179685"/>
                </a:cubicBezTo>
                <a:cubicBezTo>
                  <a:pt x="379174" y="155727"/>
                  <a:pt x="336050" y="153330"/>
                  <a:pt x="328864" y="126977"/>
                </a:cubicBezTo>
                <a:cubicBezTo>
                  <a:pt x="326467" y="119788"/>
                  <a:pt x="328864" y="112602"/>
                  <a:pt x="333655" y="107810"/>
                </a:cubicBezTo>
                <a:cubicBezTo>
                  <a:pt x="336050" y="103019"/>
                  <a:pt x="343239" y="100622"/>
                  <a:pt x="352822" y="103019"/>
                </a:cubicBezTo>
                <a:close/>
                <a:moveTo>
                  <a:pt x="280948" y="103019"/>
                </a:moveTo>
                <a:cubicBezTo>
                  <a:pt x="290531" y="100622"/>
                  <a:pt x="297720" y="103019"/>
                  <a:pt x="300114" y="107810"/>
                </a:cubicBezTo>
                <a:cubicBezTo>
                  <a:pt x="304906" y="110205"/>
                  <a:pt x="307300" y="117394"/>
                  <a:pt x="304906" y="126977"/>
                </a:cubicBezTo>
                <a:cubicBezTo>
                  <a:pt x="297720" y="155727"/>
                  <a:pt x="254593" y="155727"/>
                  <a:pt x="228240" y="179685"/>
                </a:cubicBezTo>
                <a:cubicBezTo>
                  <a:pt x="249803" y="150935"/>
                  <a:pt x="252198" y="110205"/>
                  <a:pt x="280948" y="103019"/>
                </a:cubicBezTo>
                <a:close/>
                <a:moveTo>
                  <a:pt x="307302" y="81457"/>
                </a:moveTo>
                <a:cubicBezTo>
                  <a:pt x="312094" y="76666"/>
                  <a:pt x="319280" y="76666"/>
                  <a:pt x="324072" y="81457"/>
                </a:cubicBezTo>
                <a:cubicBezTo>
                  <a:pt x="328863" y="86249"/>
                  <a:pt x="328863" y="93435"/>
                  <a:pt x="324072" y="98227"/>
                </a:cubicBezTo>
                <a:cubicBezTo>
                  <a:pt x="321677" y="103019"/>
                  <a:pt x="312094" y="103019"/>
                  <a:pt x="307302" y="98227"/>
                </a:cubicBezTo>
                <a:cubicBezTo>
                  <a:pt x="302511" y="93435"/>
                  <a:pt x="302511" y="86249"/>
                  <a:pt x="307302" y="81457"/>
                </a:cubicBezTo>
                <a:close/>
                <a:moveTo>
                  <a:pt x="204285" y="71875"/>
                </a:moveTo>
                <a:cubicBezTo>
                  <a:pt x="192304" y="69478"/>
                  <a:pt x="185116" y="79061"/>
                  <a:pt x="185116" y="88644"/>
                </a:cubicBezTo>
                <a:cubicBezTo>
                  <a:pt x="185116" y="98228"/>
                  <a:pt x="192304" y="107811"/>
                  <a:pt x="204285" y="105416"/>
                </a:cubicBezTo>
                <a:cubicBezTo>
                  <a:pt x="218657" y="103019"/>
                  <a:pt x="225846" y="91041"/>
                  <a:pt x="256990" y="88644"/>
                </a:cubicBezTo>
                <a:cubicBezTo>
                  <a:pt x="225846" y="86250"/>
                  <a:pt x="218657" y="74269"/>
                  <a:pt x="204285" y="71875"/>
                </a:cubicBezTo>
                <a:close/>
                <a:moveTo>
                  <a:pt x="429491" y="71874"/>
                </a:moveTo>
                <a:cubicBezTo>
                  <a:pt x="415114" y="74269"/>
                  <a:pt x="407927" y="86249"/>
                  <a:pt x="376781" y="88644"/>
                </a:cubicBezTo>
                <a:cubicBezTo>
                  <a:pt x="407927" y="91041"/>
                  <a:pt x="415114" y="103019"/>
                  <a:pt x="429491" y="105416"/>
                </a:cubicBezTo>
                <a:cubicBezTo>
                  <a:pt x="441469" y="107810"/>
                  <a:pt x="448655" y="98227"/>
                  <a:pt x="448655" y="88644"/>
                </a:cubicBezTo>
                <a:cubicBezTo>
                  <a:pt x="448655" y="79061"/>
                  <a:pt x="441469" y="69477"/>
                  <a:pt x="429491" y="71874"/>
                </a:cubicBezTo>
                <a:close/>
                <a:moveTo>
                  <a:pt x="23098" y="71124"/>
                </a:moveTo>
                <a:cubicBezTo>
                  <a:pt x="39270" y="72920"/>
                  <a:pt x="58137" y="86846"/>
                  <a:pt x="79699" y="88644"/>
                </a:cubicBezTo>
                <a:cubicBezTo>
                  <a:pt x="50950" y="91039"/>
                  <a:pt x="29386" y="112603"/>
                  <a:pt x="7825" y="103019"/>
                </a:cubicBezTo>
                <a:cubicBezTo>
                  <a:pt x="3033" y="100625"/>
                  <a:pt x="-1758" y="93436"/>
                  <a:pt x="636" y="88644"/>
                </a:cubicBezTo>
                <a:cubicBezTo>
                  <a:pt x="636" y="83853"/>
                  <a:pt x="3033" y="79061"/>
                  <a:pt x="7825" y="74269"/>
                </a:cubicBezTo>
                <a:cubicBezTo>
                  <a:pt x="12617" y="71274"/>
                  <a:pt x="17708" y="70525"/>
                  <a:pt x="23098" y="71124"/>
                </a:cubicBezTo>
                <a:close/>
                <a:moveTo>
                  <a:pt x="610707" y="71123"/>
                </a:moveTo>
                <a:cubicBezTo>
                  <a:pt x="616061" y="70524"/>
                  <a:pt x="621152" y="71273"/>
                  <a:pt x="625945" y="74268"/>
                </a:cubicBezTo>
                <a:cubicBezTo>
                  <a:pt x="630734" y="79060"/>
                  <a:pt x="633131" y="83852"/>
                  <a:pt x="633131" y="88643"/>
                </a:cubicBezTo>
                <a:cubicBezTo>
                  <a:pt x="635528" y="93435"/>
                  <a:pt x="630734" y="100624"/>
                  <a:pt x="625945" y="103018"/>
                </a:cubicBezTo>
                <a:cubicBezTo>
                  <a:pt x="606776" y="112602"/>
                  <a:pt x="585215" y="91038"/>
                  <a:pt x="556465" y="88643"/>
                </a:cubicBezTo>
                <a:cubicBezTo>
                  <a:pt x="576229" y="86845"/>
                  <a:pt x="594647" y="72919"/>
                  <a:pt x="610707" y="71123"/>
                </a:cubicBezTo>
                <a:close/>
                <a:moveTo>
                  <a:pt x="95684" y="57311"/>
                </a:moveTo>
                <a:cubicBezTo>
                  <a:pt x="99764" y="56750"/>
                  <a:pt x="104256" y="57498"/>
                  <a:pt x="108449" y="59894"/>
                </a:cubicBezTo>
                <a:cubicBezTo>
                  <a:pt x="120427" y="67083"/>
                  <a:pt x="120427" y="81458"/>
                  <a:pt x="139594" y="88644"/>
                </a:cubicBezTo>
                <a:cubicBezTo>
                  <a:pt x="122824" y="95833"/>
                  <a:pt x="120427" y="107811"/>
                  <a:pt x="108449" y="117395"/>
                </a:cubicBezTo>
                <a:cubicBezTo>
                  <a:pt x="91677" y="129375"/>
                  <a:pt x="70116" y="110208"/>
                  <a:pt x="89283" y="88644"/>
                </a:cubicBezTo>
                <a:cubicBezTo>
                  <a:pt x="74908" y="72473"/>
                  <a:pt x="83442" y="58996"/>
                  <a:pt x="95684" y="57311"/>
                </a:cubicBezTo>
                <a:close/>
                <a:moveTo>
                  <a:pt x="538126" y="57310"/>
                </a:moveTo>
                <a:cubicBezTo>
                  <a:pt x="550479" y="58995"/>
                  <a:pt x="559464" y="72472"/>
                  <a:pt x="546885" y="88643"/>
                </a:cubicBezTo>
                <a:cubicBezTo>
                  <a:pt x="563657" y="110207"/>
                  <a:pt x="542093" y="129374"/>
                  <a:pt x="525324" y="117394"/>
                </a:cubicBezTo>
                <a:cubicBezTo>
                  <a:pt x="513343" y="107810"/>
                  <a:pt x="510946" y="95832"/>
                  <a:pt x="494177" y="88643"/>
                </a:cubicBezTo>
                <a:cubicBezTo>
                  <a:pt x="513343" y="81457"/>
                  <a:pt x="513343" y="67082"/>
                  <a:pt x="525324" y="59893"/>
                </a:cubicBezTo>
                <a:cubicBezTo>
                  <a:pt x="529516" y="57497"/>
                  <a:pt x="534008" y="56749"/>
                  <a:pt x="538126" y="57310"/>
                </a:cubicBezTo>
                <a:close/>
                <a:moveTo>
                  <a:pt x="453036" y="47990"/>
                </a:moveTo>
                <a:cubicBezTo>
                  <a:pt x="468870" y="45969"/>
                  <a:pt x="481000" y="58098"/>
                  <a:pt x="470219" y="74269"/>
                </a:cubicBezTo>
                <a:cubicBezTo>
                  <a:pt x="477407" y="71874"/>
                  <a:pt x="489385" y="79061"/>
                  <a:pt x="489385" y="91041"/>
                </a:cubicBezTo>
                <a:cubicBezTo>
                  <a:pt x="489385" y="103019"/>
                  <a:pt x="477407" y="107810"/>
                  <a:pt x="470219" y="107810"/>
                </a:cubicBezTo>
                <a:cubicBezTo>
                  <a:pt x="482196" y="126977"/>
                  <a:pt x="455844" y="143749"/>
                  <a:pt x="436677" y="126977"/>
                </a:cubicBezTo>
                <a:cubicBezTo>
                  <a:pt x="419908" y="112602"/>
                  <a:pt x="398344" y="91041"/>
                  <a:pt x="360011" y="88644"/>
                </a:cubicBezTo>
                <a:cubicBezTo>
                  <a:pt x="398344" y="86249"/>
                  <a:pt x="419908" y="64685"/>
                  <a:pt x="436677" y="55102"/>
                </a:cubicBezTo>
                <a:cubicBezTo>
                  <a:pt x="442067" y="50910"/>
                  <a:pt x="447757" y="48664"/>
                  <a:pt x="453036" y="47990"/>
                </a:cubicBezTo>
                <a:close/>
                <a:moveTo>
                  <a:pt x="182084" y="43536"/>
                </a:moveTo>
                <a:cubicBezTo>
                  <a:pt x="187063" y="44022"/>
                  <a:pt x="192304" y="46118"/>
                  <a:pt x="197096" y="50311"/>
                </a:cubicBezTo>
                <a:cubicBezTo>
                  <a:pt x="213868" y="64686"/>
                  <a:pt x="235429" y="86250"/>
                  <a:pt x="273762" y="83853"/>
                </a:cubicBezTo>
                <a:cubicBezTo>
                  <a:pt x="235429" y="86250"/>
                  <a:pt x="213868" y="107811"/>
                  <a:pt x="197096" y="122186"/>
                </a:cubicBezTo>
                <a:cubicBezTo>
                  <a:pt x="175532" y="138958"/>
                  <a:pt x="149180" y="124583"/>
                  <a:pt x="163554" y="103019"/>
                </a:cubicBezTo>
                <a:cubicBezTo>
                  <a:pt x="156368" y="105416"/>
                  <a:pt x="144388" y="98228"/>
                  <a:pt x="144388" y="86250"/>
                </a:cubicBezTo>
                <a:cubicBezTo>
                  <a:pt x="144388" y="74269"/>
                  <a:pt x="156368" y="69478"/>
                  <a:pt x="163554" y="69478"/>
                </a:cubicBezTo>
                <a:cubicBezTo>
                  <a:pt x="154569" y="55103"/>
                  <a:pt x="167148" y="42076"/>
                  <a:pt x="182084" y="43536"/>
                </a:cubicBezTo>
                <a:close/>
                <a:moveTo>
                  <a:pt x="407927" y="0"/>
                </a:moveTo>
                <a:cubicBezTo>
                  <a:pt x="383969" y="26353"/>
                  <a:pt x="383969" y="69480"/>
                  <a:pt x="355219" y="76666"/>
                </a:cubicBezTo>
                <a:cubicBezTo>
                  <a:pt x="345636" y="79060"/>
                  <a:pt x="338447" y="76666"/>
                  <a:pt x="336052" y="71874"/>
                </a:cubicBezTo>
                <a:cubicBezTo>
                  <a:pt x="331261" y="69480"/>
                  <a:pt x="328864" y="62291"/>
                  <a:pt x="331261" y="52708"/>
                </a:cubicBezTo>
                <a:cubicBezTo>
                  <a:pt x="338447" y="23958"/>
                  <a:pt x="379177" y="21563"/>
                  <a:pt x="407927" y="0"/>
                </a:cubicBezTo>
                <a:close/>
                <a:moveTo>
                  <a:pt x="225845" y="0"/>
                </a:moveTo>
                <a:cubicBezTo>
                  <a:pt x="254595" y="21563"/>
                  <a:pt x="297719" y="23958"/>
                  <a:pt x="304905" y="52708"/>
                </a:cubicBezTo>
                <a:cubicBezTo>
                  <a:pt x="307302" y="59896"/>
                  <a:pt x="304905" y="67083"/>
                  <a:pt x="300114" y="71874"/>
                </a:cubicBezTo>
                <a:cubicBezTo>
                  <a:pt x="295322" y="76666"/>
                  <a:pt x="288136" y="79060"/>
                  <a:pt x="278553" y="76666"/>
                </a:cubicBezTo>
                <a:cubicBezTo>
                  <a:pt x="249803" y="69480"/>
                  <a:pt x="249803" y="28750"/>
                  <a:pt x="225845" y="0"/>
                </a:cubicBezTo>
                <a:close/>
              </a:path>
            </a:pathLst>
          </a:custGeom>
          <a:solidFill>
            <a:schemeClr val="bg1"/>
          </a:soli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/>
          </a:p>
        </p:txBody>
      </p:sp>
      <p:sp>
        <p:nvSpPr>
          <p:cNvPr id="173" name="任意多边形: 形状 172">
            <a:extLst>
              <a:ext uri="{FF2B5EF4-FFF2-40B4-BE49-F238E27FC236}">
                <a16:creationId xmlns:a16="http://schemas.microsoft.com/office/drawing/2014/main" id="{631BCAFA-E9E6-4437-B2B8-884895837A37}"/>
              </a:ext>
            </a:extLst>
          </p:cNvPr>
          <p:cNvSpPr/>
          <p:nvPr/>
        </p:nvSpPr>
        <p:spPr>
          <a:xfrm>
            <a:off x="2284994" y="2001090"/>
            <a:ext cx="633768" cy="179685"/>
          </a:xfrm>
          <a:custGeom>
            <a:avLst/>
            <a:gdLst>
              <a:gd name="connsiteX0" fmla="*/ 352822 w 633768"/>
              <a:gd name="connsiteY0" fmla="*/ 103019 h 179685"/>
              <a:gd name="connsiteX1" fmla="*/ 405530 w 633768"/>
              <a:gd name="connsiteY1" fmla="*/ 179685 h 179685"/>
              <a:gd name="connsiteX2" fmla="*/ 328864 w 633768"/>
              <a:gd name="connsiteY2" fmla="*/ 126977 h 179685"/>
              <a:gd name="connsiteX3" fmla="*/ 333655 w 633768"/>
              <a:gd name="connsiteY3" fmla="*/ 107810 h 179685"/>
              <a:gd name="connsiteX4" fmla="*/ 352822 w 633768"/>
              <a:gd name="connsiteY4" fmla="*/ 103019 h 179685"/>
              <a:gd name="connsiteX5" fmla="*/ 280948 w 633768"/>
              <a:gd name="connsiteY5" fmla="*/ 103019 h 179685"/>
              <a:gd name="connsiteX6" fmla="*/ 300114 w 633768"/>
              <a:gd name="connsiteY6" fmla="*/ 107810 h 179685"/>
              <a:gd name="connsiteX7" fmla="*/ 304906 w 633768"/>
              <a:gd name="connsiteY7" fmla="*/ 126977 h 179685"/>
              <a:gd name="connsiteX8" fmla="*/ 228240 w 633768"/>
              <a:gd name="connsiteY8" fmla="*/ 179685 h 179685"/>
              <a:gd name="connsiteX9" fmla="*/ 280948 w 633768"/>
              <a:gd name="connsiteY9" fmla="*/ 103019 h 179685"/>
              <a:gd name="connsiteX10" fmla="*/ 307302 w 633768"/>
              <a:gd name="connsiteY10" fmla="*/ 81457 h 179685"/>
              <a:gd name="connsiteX11" fmla="*/ 324072 w 633768"/>
              <a:gd name="connsiteY11" fmla="*/ 81457 h 179685"/>
              <a:gd name="connsiteX12" fmla="*/ 324072 w 633768"/>
              <a:gd name="connsiteY12" fmla="*/ 98227 h 179685"/>
              <a:gd name="connsiteX13" fmla="*/ 307302 w 633768"/>
              <a:gd name="connsiteY13" fmla="*/ 98227 h 179685"/>
              <a:gd name="connsiteX14" fmla="*/ 307302 w 633768"/>
              <a:gd name="connsiteY14" fmla="*/ 81457 h 179685"/>
              <a:gd name="connsiteX15" fmla="*/ 204285 w 633768"/>
              <a:gd name="connsiteY15" fmla="*/ 71875 h 179685"/>
              <a:gd name="connsiteX16" fmla="*/ 185115 w 633768"/>
              <a:gd name="connsiteY16" fmla="*/ 88644 h 179685"/>
              <a:gd name="connsiteX17" fmla="*/ 204285 w 633768"/>
              <a:gd name="connsiteY17" fmla="*/ 105416 h 179685"/>
              <a:gd name="connsiteX18" fmla="*/ 256990 w 633768"/>
              <a:gd name="connsiteY18" fmla="*/ 88644 h 179685"/>
              <a:gd name="connsiteX19" fmla="*/ 204285 w 633768"/>
              <a:gd name="connsiteY19" fmla="*/ 71875 h 179685"/>
              <a:gd name="connsiteX20" fmla="*/ 429491 w 633768"/>
              <a:gd name="connsiteY20" fmla="*/ 71874 h 179685"/>
              <a:gd name="connsiteX21" fmla="*/ 376781 w 633768"/>
              <a:gd name="connsiteY21" fmla="*/ 88644 h 179685"/>
              <a:gd name="connsiteX22" fmla="*/ 429491 w 633768"/>
              <a:gd name="connsiteY22" fmla="*/ 105416 h 179685"/>
              <a:gd name="connsiteX23" fmla="*/ 448655 w 633768"/>
              <a:gd name="connsiteY23" fmla="*/ 88644 h 179685"/>
              <a:gd name="connsiteX24" fmla="*/ 429491 w 633768"/>
              <a:gd name="connsiteY24" fmla="*/ 71874 h 179685"/>
              <a:gd name="connsiteX25" fmla="*/ 23098 w 633768"/>
              <a:gd name="connsiteY25" fmla="*/ 71124 h 179685"/>
              <a:gd name="connsiteX26" fmla="*/ 79699 w 633768"/>
              <a:gd name="connsiteY26" fmla="*/ 88644 h 179685"/>
              <a:gd name="connsiteX27" fmla="*/ 7825 w 633768"/>
              <a:gd name="connsiteY27" fmla="*/ 103019 h 179685"/>
              <a:gd name="connsiteX28" fmla="*/ 636 w 633768"/>
              <a:gd name="connsiteY28" fmla="*/ 88644 h 179685"/>
              <a:gd name="connsiteX29" fmla="*/ 7825 w 633768"/>
              <a:gd name="connsiteY29" fmla="*/ 74269 h 179685"/>
              <a:gd name="connsiteX30" fmla="*/ 23098 w 633768"/>
              <a:gd name="connsiteY30" fmla="*/ 71124 h 179685"/>
              <a:gd name="connsiteX31" fmla="*/ 610707 w 633768"/>
              <a:gd name="connsiteY31" fmla="*/ 71123 h 179685"/>
              <a:gd name="connsiteX32" fmla="*/ 625945 w 633768"/>
              <a:gd name="connsiteY32" fmla="*/ 74268 h 179685"/>
              <a:gd name="connsiteX33" fmla="*/ 633131 w 633768"/>
              <a:gd name="connsiteY33" fmla="*/ 88643 h 179685"/>
              <a:gd name="connsiteX34" fmla="*/ 625945 w 633768"/>
              <a:gd name="connsiteY34" fmla="*/ 103018 h 179685"/>
              <a:gd name="connsiteX35" fmla="*/ 556465 w 633768"/>
              <a:gd name="connsiteY35" fmla="*/ 88643 h 179685"/>
              <a:gd name="connsiteX36" fmla="*/ 610707 w 633768"/>
              <a:gd name="connsiteY36" fmla="*/ 71123 h 179685"/>
              <a:gd name="connsiteX37" fmla="*/ 95683 w 633768"/>
              <a:gd name="connsiteY37" fmla="*/ 57311 h 179685"/>
              <a:gd name="connsiteX38" fmla="*/ 108449 w 633768"/>
              <a:gd name="connsiteY38" fmla="*/ 59894 h 179685"/>
              <a:gd name="connsiteX39" fmla="*/ 139594 w 633768"/>
              <a:gd name="connsiteY39" fmla="*/ 88644 h 179685"/>
              <a:gd name="connsiteX40" fmla="*/ 108449 w 633768"/>
              <a:gd name="connsiteY40" fmla="*/ 117395 h 179685"/>
              <a:gd name="connsiteX41" fmla="*/ 89283 w 633768"/>
              <a:gd name="connsiteY41" fmla="*/ 88644 h 179685"/>
              <a:gd name="connsiteX42" fmla="*/ 95683 w 633768"/>
              <a:gd name="connsiteY42" fmla="*/ 57311 h 179685"/>
              <a:gd name="connsiteX43" fmla="*/ 538126 w 633768"/>
              <a:gd name="connsiteY43" fmla="*/ 57310 h 179685"/>
              <a:gd name="connsiteX44" fmla="*/ 546885 w 633768"/>
              <a:gd name="connsiteY44" fmla="*/ 88643 h 179685"/>
              <a:gd name="connsiteX45" fmla="*/ 525324 w 633768"/>
              <a:gd name="connsiteY45" fmla="*/ 117394 h 179685"/>
              <a:gd name="connsiteX46" fmla="*/ 494177 w 633768"/>
              <a:gd name="connsiteY46" fmla="*/ 88643 h 179685"/>
              <a:gd name="connsiteX47" fmla="*/ 525324 w 633768"/>
              <a:gd name="connsiteY47" fmla="*/ 59893 h 179685"/>
              <a:gd name="connsiteX48" fmla="*/ 538126 w 633768"/>
              <a:gd name="connsiteY48" fmla="*/ 57310 h 179685"/>
              <a:gd name="connsiteX49" fmla="*/ 453036 w 633768"/>
              <a:gd name="connsiteY49" fmla="*/ 47990 h 179685"/>
              <a:gd name="connsiteX50" fmla="*/ 470219 w 633768"/>
              <a:gd name="connsiteY50" fmla="*/ 74269 h 179685"/>
              <a:gd name="connsiteX51" fmla="*/ 489385 w 633768"/>
              <a:gd name="connsiteY51" fmla="*/ 91041 h 179685"/>
              <a:gd name="connsiteX52" fmla="*/ 470219 w 633768"/>
              <a:gd name="connsiteY52" fmla="*/ 107810 h 179685"/>
              <a:gd name="connsiteX53" fmla="*/ 436677 w 633768"/>
              <a:gd name="connsiteY53" fmla="*/ 126977 h 179685"/>
              <a:gd name="connsiteX54" fmla="*/ 360011 w 633768"/>
              <a:gd name="connsiteY54" fmla="*/ 88644 h 179685"/>
              <a:gd name="connsiteX55" fmla="*/ 436677 w 633768"/>
              <a:gd name="connsiteY55" fmla="*/ 55102 h 179685"/>
              <a:gd name="connsiteX56" fmla="*/ 453036 w 633768"/>
              <a:gd name="connsiteY56" fmla="*/ 47990 h 179685"/>
              <a:gd name="connsiteX57" fmla="*/ 182084 w 633768"/>
              <a:gd name="connsiteY57" fmla="*/ 43536 h 179685"/>
              <a:gd name="connsiteX58" fmla="*/ 197096 w 633768"/>
              <a:gd name="connsiteY58" fmla="*/ 50311 h 179685"/>
              <a:gd name="connsiteX59" fmla="*/ 273762 w 633768"/>
              <a:gd name="connsiteY59" fmla="*/ 83853 h 179685"/>
              <a:gd name="connsiteX60" fmla="*/ 197096 w 633768"/>
              <a:gd name="connsiteY60" fmla="*/ 122186 h 179685"/>
              <a:gd name="connsiteX61" fmla="*/ 163554 w 633768"/>
              <a:gd name="connsiteY61" fmla="*/ 103019 h 179685"/>
              <a:gd name="connsiteX62" fmla="*/ 144388 w 633768"/>
              <a:gd name="connsiteY62" fmla="*/ 86250 h 179685"/>
              <a:gd name="connsiteX63" fmla="*/ 163554 w 633768"/>
              <a:gd name="connsiteY63" fmla="*/ 69478 h 179685"/>
              <a:gd name="connsiteX64" fmla="*/ 182084 w 633768"/>
              <a:gd name="connsiteY64" fmla="*/ 43536 h 179685"/>
              <a:gd name="connsiteX65" fmla="*/ 407927 w 633768"/>
              <a:gd name="connsiteY65" fmla="*/ 0 h 179685"/>
              <a:gd name="connsiteX66" fmla="*/ 355219 w 633768"/>
              <a:gd name="connsiteY66" fmla="*/ 76666 h 179685"/>
              <a:gd name="connsiteX67" fmla="*/ 336052 w 633768"/>
              <a:gd name="connsiteY67" fmla="*/ 71874 h 179685"/>
              <a:gd name="connsiteX68" fmla="*/ 331261 w 633768"/>
              <a:gd name="connsiteY68" fmla="*/ 52708 h 179685"/>
              <a:gd name="connsiteX69" fmla="*/ 407927 w 633768"/>
              <a:gd name="connsiteY69" fmla="*/ 0 h 179685"/>
              <a:gd name="connsiteX70" fmla="*/ 225845 w 633768"/>
              <a:gd name="connsiteY70" fmla="*/ 0 h 179685"/>
              <a:gd name="connsiteX71" fmla="*/ 304905 w 633768"/>
              <a:gd name="connsiteY71" fmla="*/ 52708 h 179685"/>
              <a:gd name="connsiteX72" fmla="*/ 300114 w 633768"/>
              <a:gd name="connsiteY72" fmla="*/ 71874 h 179685"/>
              <a:gd name="connsiteX73" fmla="*/ 278553 w 633768"/>
              <a:gd name="connsiteY73" fmla="*/ 76666 h 179685"/>
              <a:gd name="connsiteX74" fmla="*/ 225845 w 633768"/>
              <a:gd name="connsiteY74" fmla="*/ 0 h 1796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</a:cxnLst>
            <a:rect l="l" t="t" r="r" b="b"/>
            <a:pathLst>
              <a:path w="633768" h="179685">
                <a:moveTo>
                  <a:pt x="352822" y="103019"/>
                </a:moveTo>
                <a:cubicBezTo>
                  <a:pt x="381572" y="110205"/>
                  <a:pt x="383966" y="150935"/>
                  <a:pt x="405530" y="179685"/>
                </a:cubicBezTo>
                <a:cubicBezTo>
                  <a:pt x="379175" y="155727"/>
                  <a:pt x="336050" y="153330"/>
                  <a:pt x="328864" y="126977"/>
                </a:cubicBezTo>
                <a:cubicBezTo>
                  <a:pt x="326467" y="119788"/>
                  <a:pt x="328864" y="112602"/>
                  <a:pt x="333655" y="107810"/>
                </a:cubicBezTo>
                <a:cubicBezTo>
                  <a:pt x="336050" y="103019"/>
                  <a:pt x="343239" y="100622"/>
                  <a:pt x="352822" y="103019"/>
                </a:cubicBezTo>
                <a:close/>
                <a:moveTo>
                  <a:pt x="280948" y="103019"/>
                </a:moveTo>
                <a:cubicBezTo>
                  <a:pt x="290531" y="100622"/>
                  <a:pt x="297720" y="103019"/>
                  <a:pt x="300114" y="107810"/>
                </a:cubicBezTo>
                <a:cubicBezTo>
                  <a:pt x="304906" y="110205"/>
                  <a:pt x="307300" y="117394"/>
                  <a:pt x="304906" y="126977"/>
                </a:cubicBezTo>
                <a:cubicBezTo>
                  <a:pt x="297720" y="155727"/>
                  <a:pt x="254592" y="155727"/>
                  <a:pt x="228240" y="179685"/>
                </a:cubicBezTo>
                <a:cubicBezTo>
                  <a:pt x="249803" y="150935"/>
                  <a:pt x="252198" y="110205"/>
                  <a:pt x="280948" y="103019"/>
                </a:cubicBezTo>
                <a:close/>
                <a:moveTo>
                  <a:pt x="307302" y="81457"/>
                </a:moveTo>
                <a:cubicBezTo>
                  <a:pt x="312094" y="76666"/>
                  <a:pt x="319280" y="76666"/>
                  <a:pt x="324072" y="81457"/>
                </a:cubicBezTo>
                <a:cubicBezTo>
                  <a:pt x="328863" y="86249"/>
                  <a:pt x="328863" y="93435"/>
                  <a:pt x="324072" y="98227"/>
                </a:cubicBezTo>
                <a:cubicBezTo>
                  <a:pt x="321677" y="103019"/>
                  <a:pt x="312094" y="103019"/>
                  <a:pt x="307302" y="98227"/>
                </a:cubicBezTo>
                <a:cubicBezTo>
                  <a:pt x="302511" y="93435"/>
                  <a:pt x="302511" y="86249"/>
                  <a:pt x="307302" y="81457"/>
                </a:cubicBezTo>
                <a:close/>
                <a:moveTo>
                  <a:pt x="204285" y="71875"/>
                </a:moveTo>
                <a:cubicBezTo>
                  <a:pt x="192304" y="69478"/>
                  <a:pt x="185115" y="79061"/>
                  <a:pt x="185115" y="88644"/>
                </a:cubicBezTo>
                <a:cubicBezTo>
                  <a:pt x="185115" y="98228"/>
                  <a:pt x="192304" y="107811"/>
                  <a:pt x="204285" y="105416"/>
                </a:cubicBezTo>
                <a:cubicBezTo>
                  <a:pt x="218657" y="103019"/>
                  <a:pt x="225846" y="91041"/>
                  <a:pt x="256990" y="88644"/>
                </a:cubicBezTo>
                <a:cubicBezTo>
                  <a:pt x="225846" y="86250"/>
                  <a:pt x="218657" y="74269"/>
                  <a:pt x="204285" y="71875"/>
                </a:cubicBezTo>
                <a:close/>
                <a:moveTo>
                  <a:pt x="429491" y="71874"/>
                </a:moveTo>
                <a:cubicBezTo>
                  <a:pt x="415114" y="74269"/>
                  <a:pt x="407927" y="86249"/>
                  <a:pt x="376781" y="88644"/>
                </a:cubicBezTo>
                <a:cubicBezTo>
                  <a:pt x="407927" y="91041"/>
                  <a:pt x="415114" y="103019"/>
                  <a:pt x="429491" y="105416"/>
                </a:cubicBezTo>
                <a:cubicBezTo>
                  <a:pt x="441469" y="107810"/>
                  <a:pt x="448655" y="98227"/>
                  <a:pt x="448655" y="88644"/>
                </a:cubicBezTo>
                <a:cubicBezTo>
                  <a:pt x="448655" y="79061"/>
                  <a:pt x="441469" y="69477"/>
                  <a:pt x="429491" y="71874"/>
                </a:cubicBezTo>
                <a:close/>
                <a:moveTo>
                  <a:pt x="23098" y="71124"/>
                </a:moveTo>
                <a:cubicBezTo>
                  <a:pt x="39270" y="72920"/>
                  <a:pt x="58137" y="86846"/>
                  <a:pt x="79699" y="88644"/>
                </a:cubicBezTo>
                <a:cubicBezTo>
                  <a:pt x="50950" y="91039"/>
                  <a:pt x="29386" y="112603"/>
                  <a:pt x="7825" y="103019"/>
                </a:cubicBezTo>
                <a:cubicBezTo>
                  <a:pt x="3033" y="100625"/>
                  <a:pt x="-1758" y="93436"/>
                  <a:pt x="636" y="88644"/>
                </a:cubicBezTo>
                <a:cubicBezTo>
                  <a:pt x="636" y="83853"/>
                  <a:pt x="3033" y="79061"/>
                  <a:pt x="7825" y="74269"/>
                </a:cubicBezTo>
                <a:cubicBezTo>
                  <a:pt x="12617" y="71274"/>
                  <a:pt x="17708" y="70525"/>
                  <a:pt x="23098" y="71124"/>
                </a:cubicBezTo>
                <a:close/>
                <a:moveTo>
                  <a:pt x="610707" y="71123"/>
                </a:moveTo>
                <a:cubicBezTo>
                  <a:pt x="616061" y="70524"/>
                  <a:pt x="621152" y="71273"/>
                  <a:pt x="625945" y="74268"/>
                </a:cubicBezTo>
                <a:cubicBezTo>
                  <a:pt x="630734" y="79060"/>
                  <a:pt x="633131" y="83852"/>
                  <a:pt x="633131" y="88643"/>
                </a:cubicBezTo>
                <a:cubicBezTo>
                  <a:pt x="635528" y="93435"/>
                  <a:pt x="630734" y="100624"/>
                  <a:pt x="625945" y="103018"/>
                </a:cubicBezTo>
                <a:cubicBezTo>
                  <a:pt x="606776" y="112602"/>
                  <a:pt x="585215" y="91038"/>
                  <a:pt x="556465" y="88643"/>
                </a:cubicBezTo>
                <a:cubicBezTo>
                  <a:pt x="576230" y="86845"/>
                  <a:pt x="594647" y="72919"/>
                  <a:pt x="610707" y="71123"/>
                </a:cubicBezTo>
                <a:close/>
                <a:moveTo>
                  <a:pt x="95683" y="57311"/>
                </a:moveTo>
                <a:cubicBezTo>
                  <a:pt x="99764" y="56750"/>
                  <a:pt x="104256" y="57498"/>
                  <a:pt x="108449" y="59894"/>
                </a:cubicBezTo>
                <a:cubicBezTo>
                  <a:pt x="120427" y="67083"/>
                  <a:pt x="120427" y="81458"/>
                  <a:pt x="139594" y="88644"/>
                </a:cubicBezTo>
                <a:cubicBezTo>
                  <a:pt x="122824" y="95833"/>
                  <a:pt x="120427" y="107811"/>
                  <a:pt x="108449" y="117395"/>
                </a:cubicBezTo>
                <a:cubicBezTo>
                  <a:pt x="91677" y="129375"/>
                  <a:pt x="70116" y="110208"/>
                  <a:pt x="89283" y="88644"/>
                </a:cubicBezTo>
                <a:cubicBezTo>
                  <a:pt x="74908" y="72473"/>
                  <a:pt x="83442" y="58996"/>
                  <a:pt x="95683" y="57311"/>
                </a:cubicBezTo>
                <a:close/>
                <a:moveTo>
                  <a:pt x="538126" y="57310"/>
                </a:moveTo>
                <a:cubicBezTo>
                  <a:pt x="550479" y="58995"/>
                  <a:pt x="559464" y="72472"/>
                  <a:pt x="546885" y="88643"/>
                </a:cubicBezTo>
                <a:cubicBezTo>
                  <a:pt x="563657" y="110207"/>
                  <a:pt x="542093" y="129374"/>
                  <a:pt x="525324" y="117394"/>
                </a:cubicBezTo>
                <a:cubicBezTo>
                  <a:pt x="513344" y="107810"/>
                  <a:pt x="510946" y="95832"/>
                  <a:pt x="494177" y="88643"/>
                </a:cubicBezTo>
                <a:cubicBezTo>
                  <a:pt x="513344" y="81457"/>
                  <a:pt x="513344" y="67082"/>
                  <a:pt x="525324" y="59893"/>
                </a:cubicBezTo>
                <a:cubicBezTo>
                  <a:pt x="529516" y="57497"/>
                  <a:pt x="534008" y="56749"/>
                  <a:pt x="538126" y="57310"/>
                </a:cubicBezTo>
                <a:close/>
                <a:moveTo>
                  <a:pt x="453036" y="47990"/>
                </a:moveTo>
                <a:cubicBezTo>
                  <a:pt x="468870" y="45969"/>
                  <a:pt x="481000" y="58098"/>
                  <a:pt x="470219" y="74269"/>
                </a:cubicBezTo>
                <a:cubicBezTo>
                  <a:pt x="477407" y="71874"/>
                  <a:pt x="489385" y="79061"/>
                  <a:pt x="489385" y="91041"/>
                </a:cubicBezTo>
                <a:cubicBezTo>
                  <a:pt x="489385" y="103019"/>
                  <a:pt x="477407" y="107810"/>
                  <a:pt x="470219" y="107810"/>
                </a:cubicBezTo>
                <a:cubicBezTo>
                  <a:pt x="482196" y="126977"/>
                  <a:pt x="455844" y="143749"/>
                  <a:pt x="436677" y="126977"/>
                </a:cubicBezTo>
                <a:cubicBezTo>
                  <a:pt x="419908" y="112602"/>
                  <a:pt x="398344" y="91041"/>
                  <a:pt x="360011" y="88644"/>
                </a:cubicBezTo>
                <a:cubicBezTo>
                  <a:pt x="398344" y="86249"/>
                  <a:pt x="419908" y="64685"/>
                  <a:pt x="436677" y="55102"/>
                </a:cubicBezTo>
                <a:cubicBezTo>
                  <a:pt x="442067" y="50910"/>
                  <a:pt x="447757" y="48664"/>
                  <a:pt x="453036" y="47990"/>
                </a:cubicBezTo>
                <a:close/>
                <a:moveTo>
                  <a:pt x="182084" y="43536"/>
                </a:moveTo>
                <a:cubicBezTo>
                  <a:pt x="187063" y="44022"/>
                  <a:pt x="192304" y="46118"/>
                  <a:pt x="197096" y="50311"/>
                </a:cubicBezTo>
                <a:cubicBezTo>
                  <a:pt x="213868" y="64686"/>
                  <a:pt x="235429" y="86250"/>
                  <a:pt x="273762" y="83853"/>
                </a:cubicBezTo>
                <a:cubicBezTo>
                  <a:pt x="235429" y="86250"/>
                  <a:pt x="213868" y="107811"/>
                  <a:pt x="197096" y="122186"/>
                </a:cubicBezTo>
                <a:cubicBezTo>
                  <a:pt x="175532" y="138958"/>
                  <a:pt x="149180" y="124583"/>
                  <a:pt x="163554" y="103019"/>
                </a:cubicBezTo>
                <a:cubicBezTo>
                  <a:pt x="156368" y="105416"/>
                  <a:pt x="144388" y="98228"/>
                  <a:pt x="144388" y="86250"/>
                </a:cubicBezTo>
                <a:cubicBezTo>
                  <a:pt x="144388" y="74269"/>
                  <a:pt x="156368" y="69478"/>
                  <a:pt x="163554" y="69478"/>
                </a:cubicBezTo>
                <a:cubicBezTo>
                  <a:pt x="154569" y="55103"/>
                  <a:pt x="167148" y="42076"/>
                  <a:pt x="182084" y="43536"/>
                </a:cubicBezTo>
                <a:close/>
                <a:moveTo>
                  <a:pt x="407927" y="0"/>
                </a:moveTo>
                <a:cubicBezTo>
                  <a:pt x="383969" y="26353"/>
                  <a:pt x="383969" y="69480"/>
                  <a:pt x="355219" y="76666"/>
                </a:cubicBezTo>
                <a:cubicBezTo>
                  <a:pt x="345636" y="79060"/>
                  <a:pt x="338447" y="76666"/>
                  <a:pt x="336052" y="71874"/>
                </a:cubicBezTo>
                <a:cubicBezTo>
                  <a:pt x="331261" y="69480"/>
                  <a:pt x="328864" y="62291"/>
                  <a:pt x="331261" y="52708"/>
                </a:cubicBezTo>
                <a:cubicBezTo>
                  <a:pt x="338447" y="23958"/>
                  <a:pt x="379177" y="21563"/>
                  <a:pt x="407927" y="0"/>
                </a:cubicBezTo>
                <a:close/>
                <a:moveTo>
                  <a:pt x="225845" y="0"/>
                </a:moveTo>
                <a:cubicBezTo>
                  <a:pt x="254595" y="21563"/>
                  <a:pt x="297719" y="23958"/>
                  <a:pt x="304905" y="52708"/>
                </a:cubicBezTo>
                <a:cubicBezTo>
                  <a:pt x="307302" y="59896"/>
                  <a:pt x="304905" y="67083"/>
                  <a:pt x="300114" y="71874"/>
                </a:cubicBezTo>
                <a:cubicBezTo>
                  <a:pt x="295322" y="76666"/>
                  <a:pt x="288136" y="79060"/>
                  <a:pt x="278553" y="76666"/>
                </a:cubicBezTo>
                <a:cubicBezTo>
                  <a:pt x="249803" y="69480"/>
                  <a:pt x="249803" y="28750"/>
                  <a:pt x="225845" y="0"/>
                </a:cubicBezTo>
                <a:close/>
              </a:path>
            </a:pathLst>
          </a:custGeom>
          <a:solidFill>
            <a:schemeClr val="bg1"/>
          </a:soli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/>
          </a:p>
        </p:txBody>
      </p:sp>
      <p:cxnSp>
        <p:nvCxnSpPr>
          <p:cNvPr id="174" name="直接连接符 173">
            <a:extLst>
              <a:ext uri="{FF2B5EF4-FFF2-40B4-BE49-F238E27FC236}">
                <a16:creationId xmlns:a16="http://schemas.microsoft.com/office/drawing/2014/main" id="{3B10917B-7995-4477-9A6E-B6E7AA520F83}"/>
              </a:ext>
            </a:extLst>
          </p:cNvPr>
          <p:cNvCxnSpPr/>
          <p:nvPr/>
        </p:nvCxnSpPr>
        <p:spPr>
          <a:xfrm>
            <a:off x="3669086" y="1892299"/>
            <a:ext cx="0" cy="3780000"/>
          </a:xfrm>
          <a:prstGeom prst="line">
            <a:avLst/>
          </a:prstGeom>
          <a:ln w="38100" cap="rnd">
            <a:solidFill>
              <a:schemeClr val="accent2"/>
            </a:solidFill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4" name="文本框 83">
            <a:extLst>
              <a:ext uri="{FF2B5EF4-FFF2-40B4-BE49-F238E27FC236}">
                <a16:creationId xmlns:a16="http://schemas.microsoft.com/office/drawing/2014/main" id="{9F228D9F-63BA-4A4C-A299-1088BCCE518E}"/>
              </a:ext>
            </a:extLst>
          </p:cNvPr>
          <p:cNvSpPr txBox="1"/>
          <p:nvPr/>
        </p:nvSpPr>
        <p:spPr>
          <a:xfrm>
            <a:off x="4121995" y="1898249"/>
            <a:ext cx="1299045" cy="408623"/>
          </a:xfrm>
          <a:prstGeom prst="roundRect">
            <a:avLst/>
          </a:prstGeom>
          <a:solidFill>
            <a:schemeClr val="accent2"/>
          </a:solidFill>
        </p:spPr>
        <p:txBody>
          <a:bodyPr wrap="square" anchor="ctr">
            <a:spAutoFit/>
          </a:bodyPr>
          <a:lstStyle/>
          <a:p>
            <a:r>
              <a:rPr lang="zh-CN" altLang="en-US" dirty="0">
                <a:solidFill>
                  <a:schemeClr val="bg1"/>
                </a:solidFill>
                <a:latin typeface="+mn-ea"/>
              </a:rPr>
              <a:t>游戏规则：</a:t>
            </a:r>
            <a:endParaRPr lang="en-US" altLang="zh-CN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90" name="文本框 89">
            <a:extLst>
              <a:ext uri="{FF2B5EF4-FFF2-40B4-BE49-F238E27FC236}">
                <a16:creationId xmlns:a16="http://schemas.microsoft.com/office/drawing/2014/main" id="{81830B7F-FE20-4488-B580-626709FCCBAA}"/>
              </a:ext>
            </a:extLst>
          </p:cNvPr>
          <p:cNvSpPr txBox="1"/>
          <p:nvPr/>
        </p:nvSpPr>
        <p:spPr>
          <a:xfrm>
            <a:off x="4020394" y="2351762"/>
            <a:ext cx="6526956" cy="83099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/>
            <a:r>
              <a:rPr lang="zh-CN" altLang="en-US" sz="1600" dirty="0">
                <a:solidFill>
                  <a:schemeClr val="accent5">
                    <a:lumMod val="75000"/>
                  </a:schemeClr>
                </a:solidFill>
                <a:latin typeface="+mn-ea"/>
              </a:rPr>
              <a:t>多人参加，从</a:t>
            </a:r>
            <a:r>
              <a:rPr lang="en-US" altLang="zh-CN" sz="1600" dirty="0">
                <a:solidFill>
                  <a:schemeClr val="accent5">
                    <a:lumMod val="75000"/>
                  </a:schemeClr>
                </a:solidFill>
                <a:latin typeface="+mn-ea"/>
              </a:rPr>
              <a:t>1-99</a:t>
            </a:r>
            <a:r>
              <a:rPr lang="zh-CN" altLang="en-US" sz="1600" dirty="0">
                <a:solidFill>
                  <a:schemeClr val="accent5">
                    <a:lumMod val="75000"/>
                  </a:schemeClr>
                </a:solidFill>
                <a:latin typeface="+mn-ea"/>
              </a:rPr>
              <a:t>报数，但有人数到含有“</a:t>
            </a:r>
            <a:r>
              <a:rPr lang="en-US" altLang="zh-CN" sz="1600" dirty="0">
                <a:solidFill>
                  <a:schemeClr val="accent5">
                    <a:lumMod val="75000"/>
                  </a:schemeClr>
                </a:solidFill>
                <a:latin typeface="+mn-ea"/>
              </a:rPr>
              <a:t>7”</a:t>
            </a:r>
            <a:r>
              <a:rPr lang="zh-CN" altLang="en-US" sz="1600" dirty="0">
                <a:solidFill>
                  <a:schemeClr val="accent5">
                    <a:lumMod val="75000"/>
                  </a:schemeClr>
                </a:solidFill>
                <a:latin typeface="+mn-ea"/>
              </a:rPr>
              <a:t>的数字或“</a:t>
            </a:r>
            <a:r>
              <a:rPr lang="en-US" altLang="zh-CN" sz="1600" dirty="0">
                <a:solidFill>
                  <a:schemeClr val="accent5">
                    <a:lumMod val="75000"/>
                  </a:schemeClr>
                </a:solidFill>
                <a:latin typeface="+mn-ea"/>
              </a:rPr>
              <a:t>7”</a:t>
            </a:r>
            <a:r>
              <a:rPr lang="zh-CN" altLang="en-US" sz="1600" dirty="0">
                <a:solidFill>
                  <a:schemeClr val="accent5">
                    <a:lumMod val="75000"/>
                  </a:schemeClr>
                </a:solidFill>
                <a:latin typeface="+mn-ea"/>
              </a:rPr>
              <a:t>的倍数时，不许报数，要拍下一个人的后脑勺，下一个人继续报数。在所有到场者中循环</a:t>
            </a:r>
            <a:r>
              <a:rPr lang="en-US" altLang="zh-CN" sz="1600" dirty="0">
                <a:solidFill>
                  <a:schemeClr val="accent5">
                    <a:lumMod val="75000"/>
                  </a:schemeClr>
                </a:solidFill>
                <a:latin typeface="+mn-ea"/>
              </a:rPr>
              <a:t>3~5</a:t>
            </a:r>
            <a:r>
              <a:rPr lang="zh-CN" altLang="en-US" sz="1600" dirty="0">
                <a:solidFill>
                  <a:schemeClr val="accent5">
                    <a:lumMod val="75000"/>
                  </a:schemeClr>
                </a:solidFill>
                <a:latin typeface="+mn-ea"/>
              </a:rPr>
              <a:t>次。如果有人报错数或拍错人则给予一定的处罚。</a:t>
            </a:r>
          </a:p>
        </p:txBody>
      </p:sp>
      <p:sp>
        <p:nvSpPr>
          <p:cNvPr id="85" name="文本框 84">
            <a:extLst>
              <a:ext uri="{FF2B5EF4-FFF2-40B4-BE49-F238E27FC236}">
                <a16:creationId xmlns:a16="http://schemas.microsoft.com/office/drawing/2014/main" id="{04C9B9CE-A513-4549-B48D-00A609B98FE9}"/>
              </a:ext>
            </a:extLst>
          </p:cNvPr>
          <p:cNvSpPr txBox="1"/>
          <p:nvPr/>
        </p:nvSpPr>
        <p:spPr>
          <a:xfrm>
            <a:off x="4121995" y="3527420"/>
            <a:ext cx="1299045" cy="408623"/>
          </a:xfrm>
          <a:prstGeom prst="roundRect">
            <a:avLst/>
          </a:prstGeom>
          <a:solidFill>
            <a:schemeClr val="accent2"/>
          </a:solidFill>
        </p:spPr>
        <p:txBody>
          <a:bodyPr wrap="square" anchor="ctr">
            <a:spAutoFit/>
          </a:bodyPr>
          <a:lstStyle/>
          <a:p>
            <a:r>
              <a:rPr lang="zh-CN" altLang="en-US" dirty="0">
                <a:solidFill>
                  <a:schemeClr val="bg1"/>
                </a:solidFill>
                <a:latin typeface="+mn-ea"/>
              </a:rPr>
              <a:t>处罚方式：</a:t>
            </a:r>
            <a:endParaRPr lang="en-US" altLang="zh-CN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91" name="文本框 90">
            <a:extLst>
              <a:ext uri="{FF2B5EF4-FFF2-40B4-BE49-F238E27FC236}">
                <a16:creationId xmlns:a16="http://schemas.microsoft.com/office/drawing/2014/main" id="{93323C06-D2D6-4042-91CA-831970CEF3BB}"/>
              </a:ext>
            </a:extLst>
          </p:cNvPr>
          <p:cNvSpPr txBox="1"/>
          <p:nvPr/>
        </p:nvSpPr>
        <p:spPr>
          <a:xfrm>
            <a:off x="4020394" y="3985902"/>
            <a:ext cx="6526956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/>
            <a:r>
              <a:rPr lang="zh-CN" altLang="en-US" sz="1600" dirty="0">
                <a:solidFill>
                  <a:schemeClr val="accent5">
                    <a:lumMod val="75000"/>
                  </a:schemeClr>
                </a:solidFill>
                <a:latin typeface="+mn-ea"/>
              </a:rPr>
              <a:t>每循环一次的所有出错者一起出一个表演，可一起合作，也可选派代表。</a:t>
            </a:r>
          </a:p>
        </p:txBody>
      </p:sp>
      <p:sp>
        <p:nvSpPr>
          <p:cNvPr id="86" name="文本框 85">
            <a:extLst>
              <a:ext uri="{FF2B5EF4-FFF2-40B4-BE49-F238E27FC236}">
                <a16:creationId xmlns:a16="http://schemas.microsoft.com/office/drawing/2014/main" id="{2625D4D2-FB6B-4A01-93BF-0C4F58E669BC}"/>
              </a:ext>
            </a:extLst>
          </p:cNvPr>
          <p:cNvSpPr txBox="1"/>
          <p:nvPr/>
        </p:nvSpPr>
        <p:spPr>
          <a:xfrm>
            <a:off x="4121995" y="4718793"/>
            <a:ext cx="1299045" cy="408623"/>
          </a:xfrm>
          <a:prstGeom prst="roundRect">
            <a:avLst/>
          </a:prstGeom>
          <a:solidFill>
            <a:schemeClr val="accent2"/>
          </a:solidFill>
        </p:spPr>
        <p:txBody>
          <a:bodyPr wrap="square" anchor="ctr">
            <a:spAutoFit/>
          </a:bodyPr>
          <a:lstStyle/>
          <a:p>
            <a:r>
              <a:rPr lang="zh-CN" altLang="en-US" dirty="0">
                <a:solidFill>
                  <a:schemeClr val="bg1"/>
                </a:solidFill>
                <a:latin typeface="+mn-ea"/>
              </a:rPr>
              <a:t>兴奋点：</a:t>
            </a:r>
            <a:endParaRPr lang="en-US" altLang="zh-CN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92" name="文本框 91">
            <a:extLst>
              <a:ext uri="{FF2B5EF4-FFF2-40B4-BE49-F238E27FC236}">
                <a16:creationId xmlns:a16="http://schemas.microsoft.com/office/drawing/2014/main" id="{76BF7890-8EF5-4203-96B2-5C6657A452B8}"/>
              </a:ext>
            </a:extLst>
          </p:cNvPr>
          <p:cNvSpPr txBox="1"/>
          <p:nvPr/>
        </p:nvSpPr>
        <p:spPr>
          <a:xfrm>
            <a:off x="4020394" y="5182311"/>
            <a:ext cx="6526956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/>
            <a:r>
              <a:rPr lang="zh-CN" altLang="en-US" sz="1600" dirty="0">
                <a:solidFill>
                  <a:schemeClr val="accent5">
                    <a:lumMod val="75000"/>
                  </a:schemeClr>
                </a:solidFill>
                <a:latin typeface="+mn-ea"/>
              </a:rPr>
              <a:t>没有人会不出错，虽然是很简单的算术。</a:t>
            </a:r>
          </a:p>
        </p:txBody>
      </p:sp>
      <p:grpSp>
        <p:nvGrpSpPr>
          <p:cNvPr id="11" name="组合 10">
            <a:extLst>
              <a:ext uri="{FF2B5EF4-FFF2-40B4-BE49-F238E27FC236}">
                <a16:creationId xmlns:a16="http://schemas.microsoft.com/office/drawing/2014/main" id="{AEE80ADA-071A-4E70-AC57-829D7D6BD533}"/>
              </a:ext>
            </a:extLst>
          </p:cNvPr>
          <p:cNvGrpSpPr/>
          <p:nvPr/>
        </p:nvGrpSpPr>
        <p:grpSpPr>
          <a:xfrm>
            <a:off x="8065473" y="4258866"/>
            <a:ext cx="4139902" cy="2961029"/>
            <a:chOff x="8178796" y="4258866"/>
            <a:chExt cx="4139902" cy="2961029"/>
          </a:xfrm>
        </p:grpSpPr>
        <p:sp>
          <p:nvSpPr>
            <p:cNvPr id="199" name="任意多边形: 形状 198">
              <a:extLst>
                <a:ext uri="{FF2B5EF4-FFF2-40B4-BE49-F238E27FC236}">
                  <a16:creationId xmlns:a16="http://schemas.microsoft.com/office/drawing/2014/main" id="{077C24B0-74F2-4195-8029-8190F45234CC}"/>
                </a:ext>
              </a:extLst>
            </p:cNvPr>
            <p:cNvSpPr/>
            <p:nvPr/>
          </p:nvSpPr>
          <p:spPr>
            <a:xfrm rot="9900000" flipH="1">
              <a:off x="8178796" y="5115994"/>
              <a:ext cx="499529" cy="680525"/>
            </a:xfrm>
            <a:custGeom>
              <a:avLst/>
              <a:gdLst>
                <a:gd name="connsiteX0" fmla="*/ 19621 w 169927"/>
                <a:gd name="connsiteY0" fmla="*/ 0 h 231498"/>
                <a:gd name="connsiteX1" fmla="*/ 51073 w 169927"/>
                <a:gd name="connsiteY1" fmla="*/ 224554 h 231498"/>
                <a:gd name="connsiteX2" fmla="*/ 109589 w 169927"/>
                <a:gd name="connsiteY2" fmla="*/ 89968 h 231498"/>
                <a:gd name="connsiteX3" fmla="*/ 162984 w 169927"/>
                <a:gd name="connsiteY3" fmla="*/ 115569 h 231498"/>
                <a:gd name="connsiteX4" fmla="*/ 132263 w 169927"/>
                <a:gd name="connsiteY4" fmla="*/ 0 h 231498"/>
                <a:gd name="connsiteX5" fmla="*/ 19621 w 169927"/>
                <a:gd name="connsiteY5" fmla="*/ 0 h 2314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9927" h="231498">
                  <a:moveTo>
                    <a:pt x="19621" y="0"/>
                  </a:moveTo>
                  <a:cubicBezTo>
                    <a:pt x="19621" y="0"/>
                    <a:pt x="-41090" y="180667"/>
                    <a:pt x="51073" y="224554"/>
                  </a:cubicBezTo>
                  <a:cubicBezTo>
                    <a:pt x="143235" y="268441"/>
                    <a:pt x="109589" y="89968"/>
                    <a:pt x="109589" y="89968"/>
                  </a:cubicBezTo>
                  <a:cubicBezTo>
                    <a:pt x="109589" y="89968"/>
                    <a:pt x="136652" y="136049"/>
                    <a:pt x="162984" y="115569"/>
                  </a:cubicBezTo>
                  <a:cubicBezTo>
                    <a:pt x="189316" y="95088"/>
                    <a:pt x="132263" y="0"/>
                    <a:pt x="132263" y="0"/>
                  </a:cubicBezTo>
                  <a:lnTo>
                    <a:pt x="19621" y="0"/>
                  </a:lnTo>
                  <a:close/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  <a:effectLst>
              <a:outerShdw blurRad="127000" dist="63500" dir="5400000" algn="t" rotWithShape="0">
                <a:prstClr val="black">
                  <a:alpha val="20000"/>
                </a:prstClr>
              </a:outerShdw>
            </a:effectLst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11" name="任意多边形: 形状 210">
              <a:extLst>
                <a:ext uri="{FF2B5EF4-FFF2-40B4-BE49-F238E27FC236}">
                  <a16:creationId xmlns:a16="http://schemas.microsoft.com/office/drawing/2014/main" id="{C84E0A0A-7CD9-4028-993E-80F42B271003}"/>
                </a:ext>
              </a:extLst>
            </p:cNvPr>
            <p:cNvSpPr/>
            <p:nvPr/>
          </p:nvSpPr>
          <p:spPr>
            <a:xfrm rot="9900000" flipH="1">
              <a:off x="8534520" y="5628246"/>
              <a:ext cx="1321290" cy="1425019"/>
            </a:xfrm>
            <a:custGeom>
              <a:avLst/>
              <a:gdLst>
                <a:gd name="connsiteX0" fmla="*/ 208569 w 1321290"/>
                <a:gd name="connsiteY0" fmla="*/ 1425019 h 1425019"/>
                <a:gd name="connsiteX1" fmla="*/ 997695 w 1321290"/>
                <a:gd name="connsiteY1" fmla="*/ 315511 h 1425019"/>
                <a:gd name="connsiteX2" fmla="*/ 1257870 w 1321290"/>
                <a:gd name="connsiteY2" fmla="*/ 205851 h 1425019"/>
                <a:gd name="connsiteX3" fmla="*/ 1321290 w 1321290"/>
                <a:gd name="connsiteY3" fmla="*/ 0 h 1425019"/>
                <a:gd name="connsiteX4" fmla="*/ 516270 w 1321290"/>
                <a:gd name="connsiteY4" fmla="*/ 215705 h 1425019"/>
                <a:gd name="connsiteX5" fmla="*/ 491385 w 1321290"/>
                <a:gd name="connsiteY5" fmla="*/ 239750 h 1425019"/>
                <a:gd name="connsiteX6" fmla="*/ 0 w 1321290"/>
                <a:gd name="connsiteY6" fmla="*/ 1425019 h 1425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21290" h="1425019">
                  <a:moveTo>
                    <a:pt x="208569" y="1425019"/>
                  </a:moveTo>
                  <a:cubicBezTo>
                    <a:pt x="516049" y="478927"/>
                    <a:pt x="997695" y="315511"/>
                    <a:pt x="997695" y="315511"/>
                  </a:cubicBezTo>
                  <a:lnTo>
                    <a:pt x="1257870" y="205851"/>
                  </a:lnTo>
                  <a:lnTo>
                    <a:pt x="1321290" y="0"/>
                  </a:lnTo>
                  <a:lnTo>
                    <a:pt x="516270" y="215705"/>
                  </a:lnTo>
                  <a:lnTo>
                    <a:pt x="491385" y="239750"/>
                  </a:lnTo>
                  <a:cubicBezTo>
                    <a:pt x="42685" y="730881"/>
                    <a:pt x="0" y="1425019"/>
                    <a:pt x="0" y="1425019"/>
                  </a:cubicBezTo>
                  <a:close/>
                </a:path>
              </a:pathLst>
            </a:custGeom>
            <a:solidFill>
              <a:srgbClr val="EA3634"/>
            </a:solidFill>
            <a:ln w="7302" cap="flat">
              <a:noFill/>
              <a:prstDash val="solid"/>
              <a:miter/>
            </a:ln>
            <a:effectLst>
              <a:outerShdw blurRad="127000" dist="63500" dir="5400000" algn="t" rotWithShape="0">
                <a:prstClr val="black">
                  <a:alpha val="40000"/>
                </a:prstClr>
              </a:outerShdw>
            </a:effectLst>
          </p:spPr>
          <p:txBody>
            <a:bodyPr wrap="square" rtlCol="0" anchor="ctr">
              <a:noAutofit/>
            </a:bodyPr>
            <a:lstStyle/>
            <a:p>
              <a:endParaRPr lang="zh-CN" altLang="en-US" dirty="0"/>
            </a:p>
          </p:txBody>
        </p:sp>
        <p:sp>
          <p:nvSpPr>
            <p:cNvPr id="201" name="任意多边形: 形状 200">
              <a:extLst>
                <a:ext uri="{FF2B5EF4-FFF2-40B4-BE49-F238E27FC236}">
                  <a16:creationId xmlns:a16="http://schemas.microsoft.com/office/drawing/2014/main" id="{2474B784-9B58-4313-A564-8A4C7CB9006F}"/>
                </a:ext>
              </a:extLst>
            </p:cNvPr>
            <p:cNvSpPr/>
            <p:nvPr/>
          </p:nvSpPr>
          <p:spPr>
            <a:xfrm rot="9900000" flipH="1">
              <a:off x="8251420" y="5700604"/>
              <a:ext cx="462056" cy="184737"/>
            </a:xfrm>
            <a:custGeom>
              <a:avLst/>
              <a:gdLst>
                <a:gd name="connsiteX0" fmla="*/ 20796 w 157180"/>
                <a:gd name="connsiteY0" fmla="*/ 49342 h 62843"/>
                <a:gd name="connsiteX1" fmla="*/ 42008 w 157180"/>
                <a:gd name="connsiteY1" fmla="*/ 42028 h 62843"/>
                <a:gd name="connsiteX2" fmla="*/ 60294 w 157180"/>
                <a:gd name="connsiteY2" fmla="*/ 55925 h 62843"/>
                <a:gd name="connsiteX3" fmla="*/ 77849 w 157180"/>
                <a:gd name="connsiteY3" fmla="*/ 52268 h 62843"/>
                <a:gd name="connsiteX4" fmla="*/ 93209 w 157180"/>
                <a:gd name="connsiteY4" fmla="*/ 61777 h 62843"/>
                <a:gd name="connsiteX5" fmla="*/ 114421 w 157180"/>
                <a:gd name="connsiteY5" fmla="*/ 55194 h 62843"/>
                <a:gd name="connsiteX6" fmla="*/ 128319 w 157180"/>
                <a:gd name="connsiteY6" fmla="*/ 62508 h 62843"/>
                <a:gd name="connsiteX7" fmla="*/ 156845 w 157180"/>
                <a:gd name="connsiteY7" fmla="*/ 42028 h 62843"/>
                <a:gd name="connsiteX8" fmla="*/ 136365 w 157180"/>
                <a:gd name="connsiteY8" fmla="*/ 13501 h 62843"/>
                <a:gd name="connsiteX9" fmla="*/ 115153 w 157180"/>
                <a:gd name="connsiteY9" fmla="*/ 20084 h 62843"/>
                <a:gd name="connsiteX10" fmla="*/ 101255 w 157180"/>
                <a:gd name="connsiteY10" fmla="*/ 12770 h 62843"/>
                <a:gd name="connsiteX11" fmla="*/ 83700 w 157180"/>
                <a:gd name="connsiteY11" fmla="*/ 16427 h 62843"/>
                <a:gd name="connsiteX12" fmla="*/ 68340 w 157180"/>
                <a:gd name="connsiteY12" fmla="*/ 6918 h 62843"/>
                <a:gd name="connsiteX13" fmla="*/ 47128 w 157180"/>
                <a:gd name="connsiteY13" fmla="*/ 14233 h 62843"/>
                <a:gd name="connsiteX14" fmla="*/ 28842 w 157180"/>
                <a:gd name="connsiteY14" fmla="*/ 335 h 62843"/>
                <a:gd name="connsiteX15" fmla="*/ 316 w 157180"/>
                <a:gd name="connsiteY15" fmla="*/ 20816 h 62843"/>
                <a:gd name="connsiteX16" fmla="*/ 20796 w 157180"/>
                <a:gd name="connsiteY16" fmla="*/ 49342 h 62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57180" h="62843">
                  <a:moveTo>
                    <a:pt x="20796" y="49342"/>
                  </a:moveTo>
                  <a:cubicBezTo>
                    <a:pt x="28842" y="50805"/>
                    <a:pt x="36888" y="47879"/>
                    <a:pt x="42008" y="42028"/>
                  </a:cubicBezTo>
                  <a:cubicBezTo>
                    <a:pt x="45665" y="49342"/>
                    <a:pt x="52248" y="54462"/>
                    <a:pt x="60294" y="55925"/>
                  </a:cubicBezTo>
                  <a:cubicBezTo>
                    <a:pt x="66877" y="56657"/>
                    <a:pt x="72729" y="55194"/>
                    <a:pt x="77849" y="52268"/>
                  </a:cubicBezTo>
                  <a:cubicBezTo>
                    <a:pt x="81506" y="57388"/>
                    <a:pt x="86626" y="60314"/>
                    <a:pt x="93209" y="61777"/>
                  </a:cubicBezTo>
                  <a:cubicBezTo>
                    <a:pt x="101255" y="63240"/>
                    <a:pt x="109301" y="60314"/>
                    <a:pt x="114421" y="55194"/>
                  </a:cubicBezTo>
                  <a:cubicBezTo>
                    <a:pt x="118078" y="58851"/>
                    <a:pt x="122467" y="61777"/>
                    <a:pt x="128319" y="62508"/>
                  </a:cubicBezTo>
                  <a:cubicBezTo>
                    <a:pt x="141485" y="64703"/>
                    <a:pt x="154651" y="55925"/>
                    <a:pt x="156845" y="42028"/>
                  </a:cubicBezTo>
                  <a:cubicBezTo>
                    <a:pt x="159039" y="28862"/>
                    <a:pt x="150262" y="15696"/>
                    <a:pt x="136365" y="13501"/>
                  </a:cubicBezTo>
                  <a:cubicBezTo>
                    <a:pt x="128319" y="12038"/>
                    <a:pt x="120273" y="14964"/>
                    <a:pt x="115153" y="20084"/>
                  </a:cubicBezTo>
                  <a:cubicBezTo>
                    <a:pt x="111495" y="16427"/>
                    <a:pt x="107107" y="13501"/>
                    <a:pt x="101255" y="12770"/>
                  </a:cubicBezTo>
                  <a:cubicBezTo>
                    <a:pt x="94672" y="12038"/>
                    <a:pt x="88821" y="13501"/>
                    <a:pt x="83700" y="16427"/>
                  </a:cubicBezTo>
                  <a:cubicBezTo>
                    <a:pt x="80043" y="11307"/>
                    <a:pt x="74923" y="7650"/>
                    <a:pt x="68340" y="6918"/>
                  </a:cubicBezTo>
                  <a:cubicBezTo>
                    <a:pt x="60294" y="5455"/>
                    <a:pt x="52248" y="8381"/>
                    <a:pt x="47128" y="14233"/>
                  </a:cubicBezTo>
                  <a:cubicBezTo>
                    <a:pt x="43471" y="6918"/>
                    <a:pt x="36888" y="1798"/>
                    <a:pt x="28842" y="335"/>
                  </a:cubicBezTo>
                  <a:cubicBezTo>
                    <a:pt x="15676" y="-1859"/>
                    <a:pt x="2510" y="6918"/>
                    <a:pt x="316" y="20816"/>
                  </a:cubicBezTo>
                  <a:cubicBezTo>
                    <a:pt x="-1879" y="33982"/>
                    <a:pt x="7630" y="47148"/>
                    <a:pt x="20796" y="49342"/>
                  </a:cubicBez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  <a:effectLst>
              <a:outerShdw blurRad="127000" dist="63500" dir="5400000" algn="t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endParaRPr lang="zh-CN" altLang="en-US"/>
            </a:p>
          </p:txBody>
        </p:sp>
        <p:grpSp>
          <p:nvGrpSpPr>
            <p:cNvPr id="177" name="组合 176">
              <a:extLst>
                <a:ext uri="{FF2B5EF4-FFF2-40B4-BE49-F238E27FC236}">
                  <a16:creationId xmlns:a16="http://schemas.microsoft.com/office/drawing/2014/main" id="{833CD465-651E-47AF-8274-DC20F64E71EB}"/>
                </a:ext>
              </a:extLst>
            </p:cNvPr>
            <p:cNvGrpSpPr/>
            <p:nvPr/>
          </p:nvGrpSpPr>
          <p:grpSpPr>
            <a:xfrm rot="9900000" flipH="1">
              <a:off x="10812566" y="4258866"/>
              <a:ext cx="1506132" cy="2325434"/>
              <a:chOff x="13793298" y="2139625"/>
              <a:chExt cx="703135" cy="1085625"/>
            </a:xfrm>
          </p:grpSpPr>
          <p:sp>
            <p:nvSpPr>
              <p:cNvPr id="196" name="任意多边形: 形状 195">
                <a:extLst>
                  <a:ext uri="{FF2B5EF4-FFF2-40B4-BE49-F238E27FC236}">
                    <a16:creationId xmlns:a16="http://schemas.microsoft.com/office/drawing/2014/main" id="{765DFFD6-CE66-4ECD-8EDC-6F0CE158EB60}"/>
                  </a:ext>
                </a:extLst>
              </p:cNvPr>
              <p:cNvSpPr/>
              <p:nvPr/>
            </p:nvSpPr>
            <p:spPr>
              <a:xfrm>
                <a:off x="14255285" y="2907548"/>
                <a:ext cx="233484" cy="317702"/>
              </a:xfrm>
              <a:custGeom>
                <a:avLst/>
                <a:gdLst>
                  <a:gd name="connsiteX0" fmla="*/ 150511 w 170131"/>
                  <a:gd name="connsiteY0" fmla="*/ 0 h 231498"/>
                  <a:gd name="connsiteX1" fmla="*/ 119058 w 170131"/>
                  <a:gd name="connsiteY1" fmla="*/ 224554 h 231498"/>
                  <a:gd name="connsiteX2" fmla="*/ 60543 w 170131"/>
                  <a:gd name="connsiteY2" fmla="*/ 89968 h 231498"/>
                  <a:gd name="connsiteX3" fmla="*/ 7147 w 170131"/>
                  <a:gd name="connsiteY3" fmla="*/ 115569 h 231498"/>
                  <a:gd name="connsiteX4" fmla="*/ 38599 w 170131"/>
                  <a:gd name="connsiteY4" fmla="*/ 0 h 231498"/>
                  <a:gd name="connsiteX5" fmla="*/ 150511 w 170131"/>
                  <a:gd name="connsiteY5" fmla="*/ 0 h 2314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70131" h="231498">
                    <a:moveTo>
                      <a:pt x="150511" y="0"/>
                    </a:moveTo>
                    <a:cubicBezTo>
                      <a:pt x="150511" y="0"/>
                      <a:pt x="211221" y="180667"/>
                      <a:pt x="119058" y="224554"/>
                    </a:cubicBezTo>
                    <a:cubicBezTo>
                      <a:pt x="26896" y="268441"/>
                      <a:pt x="60543" y="89968"/>
                      <a:pt x="60543" y="89968"/>
                    </a:cubicBezTo>
                    <a:cubicBezTo>
                      <a:pt x="60543" y="89968"/>
                      <a:pt x="33479" y="136049"/>
                      <a:pt x="7147" y="115569"/>
                    </a:cubicBezTo>
                    <a:cubicBezTo>
                      <a:pt x="-19916" y="95088"/>
                      <a:pt x="38599" y="0"/>
                      <a:pt x="38599" y="0"/>
                    </a:cubicBezTo>
                    <a:lnTo>
                      <a:pt x="150511" y="0"/>
                    </a:lnTo>
                    <a:close/>
                  </a:path>
                </a:pathLst>
              </a:custGeom>
              <a:solidFill>
                <a:schemeClr val="tx1"/>
              </a:solidFill>
              <a:ln w="9525" cap="flat">
                <a:noFill/>
                <a:prstDash val="solid"/>
                <a:miter/>
              </a:ln>
              <a:effectLst>
                <a:outerShdw blurRad="127000" dist="63500" dir="5400000" algn="t" rotWithShape="0">
                  <a:prstClr val="black">
                    <a:alpha val="20000"/>
                  </a:prstClr>
                </a:outerShdw>
              </a:effectLst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97" name="任意多边形: 形状 196">
                <a:extLst>
                  <a:ext uri="{FF2B5EF4-FFF2-40B4-BE49-F238E27FC236}">
                    <a16:creationId xmlns:a16="http://schemas.microsoft.com/office/drawing/2014/main" id="{B01DCF93-02E3-4090-BD58-B6663CDB3AB1}"/>
                  </a:ext>
                </a:extLst>
              </p:cNvPr>
              <p:cNvSpPr/>
              <p:nvPr/>
            </p:nvSpPr>
            <p:spPr>
              <a:xfrm>
                <a:off x="13793298" y="2139625"/>
                <a:ext cx="648467" cy="767921"/>
              </a:xfrm>
              <a:custGeom>
                <a:avLst/>
                <a:gdLst>
                  <a:gd name="connsiteX0" fmla="*/ 133123 w 472514"/>
                  <a:gd name="connsiteY0" fmla="*/ 182130 h 559556"/>
                  <a:gd name="connsiteX1" fmla="*/ 401564 w 472514"/>
                  <a:gd name="connsiteY1" fmla="*/ 559557 h 559556"/>
                  <a:gd name="connsiteX2" fmla="*/ 472515 w 472514"/>
                  <a:gd name="connsiteY2" fmla="*/ 559557 h 559556"/>
                  <a:gd name="connsiteX3" fmla="*/ 0 w 472514"/>
                  <a:gd name="connsiteY3" fmla="*/ 0 h 559556"/>
                  <a:gd name="connsiteX4" fmla="*/ 44618 w 472514"/>
                  <a:gd name="connsiteY4" fmla="*/ 144826 h 559556"/>
                  <a:gd name="connsiteX5" fmla="*/ 133123 w 472514"/>
                  <a:gd name="connsiteY5" fmla="*/ 182130 h 5595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72514" h="559556">
                    <a:moveTo>
                      <a:pt x="133123" y="182130"/>
                    </a:moveTo>
                    <a:cubicBezTo>
                      <a:pt x="133123" y="182130"/>
                      <a:pt x="296967" y="237720"/>
                      <a:pt x="401564" y="559557"/>
                    </a:cubicBezTo>
                    <a:lnTo>
                      <a:pt x="472515" y="559557"/>
                    </a:lnTo>
                    <a:cubicBezTo>
                      <a:pt x="472515" y="559557"/>
                      <a:pt x="441794" y="59979"/>
                      <a:pt x="0" y="0"/>
                    </a:cubicBezTo>
                    <a:lnTo>
                      <a:pt x="44618" y="144826"/>
                    </a:lnTo>
                    <a:lnTo>
                      <a:pt x="133123" y="182130"/>
                    </a:lnTo>
                    <a:close/>
                  </a:path>
                </a:pathLst>
              </a:custGeom>
              <a:solidFill>
                <a:srgbClr val="EA3634"/>
              </a:solidFill>
              <a:ln w="7302" cap="flat">
                <a:noFill/>
                <a:prstDash val="solid"/>
                <a:miter/>
              </a:ln>
              <a:effectLst>
                <a:outerShdw blurRad="127000" dist="63500" dir="5400000" algn="t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98" name="任意多边形: 形状 197">
                <a:extLst>
                  <a:ext uri="{FF2B5EF4-FFF2-40B4-BE49-F238E27FC236}">
                    <a16:creationId xmlns:a16="http://schemas.microsoft.com/office/drawing/2014/main" id="{7FD2BF76-7C79-4476-ACB8-44B9A2F7DB5E}"/>
                  </a:ext>
                </a:extLst>
              </p:cNvPr>
              <p:cNvSpPr/>
              <p:nvPr/>
            </p:nvSpPr>
            <p:spPr>
              <a:xfrm>
                <a:off x="14280695" y="2864927"/>
                <a:ext cx="215738" cy="86244"/>
              </a:xfrm>
              <a:custGeom>
                <a:avLst/>
                <a:gdLst>
                  <a:gd name="connsiteX0" fmla="*/ 136384 w 157200"/>
                  <a:gd name="connsiteY0" fmla="*/ 49342 h 62843"/>
                  <a:gd name="connsiteX1" fmla="*/ 115172 w 157200"/>
                  <a:gd name="connsiteY1" fmla="*/ 42028 h 62843"/>
                  <a:gd name="connsiteX2" fmla="*/ 96886 w 157200"/>
                  <a:gd name="connsiteY2" fmla="*/ 55925 h 62843"/>
                  <a:gd name="connsiteX3" fmla="*/ 79331 w 157200"/>
                  <a:gd name="connsiteY3" fmla="*/ 52268 h 62843"/>
                  <a:gd name="connsiteX4" fmla="*/ 63971 w 157200"/>
                  <a:gd name="connsiteY4" fmla="*/ 61777 h 62843"/>
                  <a:gd name="connsiteX5" fmla="*/ 42759 w 157200"/>
                  <a:gd name="connsiteY5" fmla="*/ 55194 h 62843"/>
                  <a:gd name="connsiteX6" fmla="*/ 28862 w 157200"/>
                  <a:gd name="connsiteY6" fmla="*/ 62508 h 62843"/>
                  <a:gd name="connsiteX7" fmla="*/ 335 w 157200"/>
                  <a:gd name="connsiteY7" fmla="*/ 42028 h 62843"/>
                  <a:gd name="connsiteX8" fmla="*/ 20816 w 157200"/>
                  <a:gd name="connsiteY8" fmla="*/ 13501 h 62843"/>
                  <a:gd name="connsiteX9" fmla="*/ 42028 w 157200"/>
                  <a:gd name="connsiteY9" fmla="*/ 20084 h 62843"/>
                  <a:gd name="connsiteX10" fmla="*/ 55925 w 157200"/>
                  <a:gd name="connsiteY10" fmla="*/ 12770 h 62843"/>
                  <a:gd name="connsiteX11" fmla="*/ 73480 w 157200"/>
                  <a:gd name="connsiteY11" fmla="*/ 16427 h 62843"/>
                  <a:gd name="connsiteX12" fmla="*/ 88840 w 157200"/>
                  <a:gd name="connsiteY12" fmla="*/ 6918 h 62843"/>
                  <a:gd name="connsiteX13" fmla="*/ 110052 w 157200"/>
                  <a:gd name="connsiteY13" fmla="*/ 14233 h 62843"/>
                  <a:gd name="connsiteX14" fmla="*/ 128338 w 157200"/>
                  <a:gd name="connsiteY14" fmla="*/ 335 h 62843"/>
                  <a:gd name="connsiteX15" fmla="*/ 156865 w 157200"/>
                  <a:gd name="connsiteY15" fmla="*/ 20816 h 62843"/>
                  <a:gd name="connsiteX16" fmla="*/ 136384 w 157200"/>
                  <a:gd name="connsiteY16" fmla="*/ 49342 h 628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57200" h="62843">
                    <a:moveTo>
                      <a:pt x="136384" y="49342"/>
                    </a:moveTo>
                    <a:cubicBezTo>
                      <a:pt x="128338" y="50805"/>
                      <a:pt x="120292" y="47879"/>
                      <a:pt x="115172" y="42028"/>
                    </a:cubicBezTo>
                    <a:cubicBezTo>
                      <a:pt x="111515" y="49342"/>
                      <a:pt x="104932" y="54462"/>
                      <a:pt x="96886" y="55925"/>
                    </a:cubicBezTo>
                    <a:cubicBezTo>
                      <a:pt x="90303" y="56657"/>
                      <a:pt x="84452" y="55194"/>
                      <a:pt x="79331" y="52268"/>
                    </a:cubicBezTo>
                    <a:cubicBezTo>
                      <a:pt x="75674" y="57388"/>
                      <a:pt x="70554" y="60314"/>
                      <a:pt x="63971" y="61777"/>
                    </a:cubicBezTo>
                    <a:cubicBezTo>
                      <a:pt x="55925" y="63240"/>
                      <a:pt x="47879" y="60314"/>
                      <a:pt x="42759" y="55194"/>
                    </a:cubicBezTo>
                    <a:cubicBezTo>
                      <a:pt x="39102" y="58851"/>
                      <a:pt x="34713" y="61777"/>
                      <a:pt x="28862" y="62508"/>
                    </a:cubicBezTo>
                    <a:cubicBezTo>
                      <a:pt x="15696" y="64703"/>
                      <a:pt x="2530" y="55925"/>
                      <a:pt x="335" y="42028"/>
                    </a:cubicBezTo>
                    <a:cubicBezTo>
                      <a:pt x="-1859" y="28862"/>
                      <a:pt x="6918" y="15696"/>
                      <a:pt x="20816" y="13501"/>
                    </a:cubicBezTo>
                    <a:cubicBezTo>
                      <a:pt x="28862" y="12038"/>
                      <a:pt x="36908" y="14964"/>
                      <a:pt x="42028" y="20084"/>
                    </a:cubicBezTo>
                    <a:cubicBezTo>
                      <a:pt x="45685" y="16427"/>
                      <a:pt x="50074" y="13501"/>
                      <a:pt x="55925" y="12770"/>
                    </a:cubicBezTo>
                    <a:cubicBezTo>
                      <a:pt x="62508" y="12038"/>
                      <a:pt x="68360" y="13501"/>
                      <a:pt x="73480" y="16427"/>
                    </a:cubicBezTo>
                    <a:cubicBezTo>
                      <a:pt x="77137" y="11307"/>
                      <a:pt x="82257" y="7650"/>
                      <a:pt x="88840" y="6918"/>
                    </a:cubicBezTo>
                    <a:cubicBezTo>
                      <a:pt x="96886" y="5455"/>
                      <a:pt x="104932" y="8381"/>
                      <a:pt x="110052" y="14233"/>
                    </a:cubicBezTo>
                    <a:cubicBezTo>
                      <a:pt x="113709" y="6918"/>
                      <a:pt x="120292" y="1798"/>
                      <a:pt x="128338" y="335"/>
                    </a:cubicBezTo>
                    <a:cubicBezTo>
                      <a:pt x="141504" y="-1859"/>
                      <a:pt x="154671" y="6918"/>
                      <a:pt x="156865" y="20816"/>
                    </a:cubicBezTo>
                    <a:cubicBezTo>
                      <a:pt x="159059" y="33982"/>
                      <a:pt x="150282" y="47148"/>
                      <a:pt x="136384" y="49342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 cap="flat">
                <a:noFill/>
                <a:prstDash val="solid"/>
                <a:miter/>
              </a:ln>
              <a:effectLst>
                <a:outerShdw blurRad="127000" dist="63500" dir="5400000" algn="t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sp>
          <p:nvSpPr>
            <p:cNvPr id="210" name="任意多边形: 形状 209">
              <a:extLst>
                <a:ext uri="{FF2B5EF4-FFF2-40B4-BE49-F238E27FC236}">
                  <a16:creationId xmlns:a16="http://schemas.microsoft.com/office/drawing/2014/main" id="{F244ECC8-DD84-4096-A620-F45A6D520BC0}"/>
                </a:ext>
              </a:extLst>
            </p:cNvPr>
            <p:cNvSpPr/>
            <p:nvPr/>
          </p:nvSpPr>
          <p:spPr>
            <a:xfrm rot="20700000" flipH="1">
              <a:off x="9418844" y="5698638"/>
              <a:ext cx="2644817" cy="1521257"/>
            </a:xfrm>
            <a:custGeom>
              <a:avLst/>
              <a:gdLst>
                <a:gd name="connsiteX0" fmla="*/ 1143114 w 2644817"/>
                <a:gd name="connsiteY0" fmla="*/ 52414 h 1521257"/>
                <a:gd name="connsiteX1" fmla="*/ 8969 w 2644817"/>
                <a:gd name="connsiteY1" fmla="*/ 1399128 h 1521257"/>
                <a:gd name="connsiteX2" fmla="*/ 0 w 2644817"/>
                <a:gd name="connsiteY2" fmla="*/ 1430594 h 1521257"/>
                <a:gd name="connsiteX3" fmla="*/ 24293 w 2644817"/>
                <a:gd name="connsiteY3" fmla="*/ 1521257 h 1521257"/>
                <a:gd name="connsiteX4" fmla="*/ 2644817 w 2644817"/>
                <a:gd name="connsiteY4" fmla="*/ 819090 h 1521257"/>
                <a:gd name="connsiteX5" fmla="*/ 2574857 w 2644817"/>
                <a:gd name="connsiteY5" fmla="*/ 708552 h 1521257"/>
                <a:gd name="connsiteX6" fmla="*/ 1461045 w 2644817"/>
                <a:gd name="connsiteY6" fmla="*/ 0 h 1521257"/>
                <a:gd name="connsiteX7" fmla="*/ 1143114 w 2644817"/>
                <a:gd name="connsiteY7" fmla="*/ 52414 h 1521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44817" h="1521257">
                  <a:moveTo>
                    <a:pt x="1143114" y="52414"/>
                  </a:moveTo>
                  <a:cubicBezTo>
                    <a:pt x="629796" y="222611"/>
                    <a:pt x="208058" y="784429"/>
                    <a:pt x="8969" y="1399128"/>
                  </a:cubicBezTo>
                  <a:lnTo>
                    <a:pt x="0" y="1430594"/>
                  </a:lnTo>
                  <a:lnTo>
                    <a:pt x="24293" y="1521257"/>
                  </a:lnTo>
                  <a:lnTo>
                    <a:pt x="2644817" y="819090"/>
                  </a:lnTo>
                  <a:lnTo>
                    <a:pt x="2574857" y="708552"/>
                  </a:lnTo>
                  <a:cubicBezTo>
                    <a:pt x="2289577" y="293995"/>
                    <a:pt x="1895647" y="0"/>
                    <a:pt x="1461045" y="0"/>
                  </a:cubicBezTo>
                  <a:cubicBezTo>
                    <a:pt x="1352104" y="0"/>
                    <a:pt x="1245777" y="18375"/>
                    <a:pt x="1143114" y="52414"/>
                  </a:cubicBezTo>
                  <a:close/>
                </a:path>
              </a:pathLst>
            </a:custGeom>
            <a:solidFill>
              <a:srgbClr val="EA3634"/>
            </a:solidFill>
            <a:ln w="7302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209" name="任意多边形: 形状 208">
              <a:extLst>
                <a:ext uri="{FF2B5EF4-FFF2-40B4-BE49-F238E27FC236}">
                  <a16:creationId xmlns:a16="http://schemas.microsoft.com/office/drawing/2014/main" id="{81EA54F9-A679-4750-8268-037AAC0B9FE7}"/>
                </a:ext>
              </a:extLst>
            </p:cNvPr>
            <p:cNvSpPr/>
            <p:nvPr/>
          </p:nvSpPr>
          <p:spPr>
            <a:xfrm rot="20700000" flipH="1">
              <a:off x="10484867" y="6516349"/>
              <a:ext cx="367204" cy="395916"/>
            </a:xfrm>
            <a:custGeom>
              <a:avLst/>
              <a:gdLst>
                <a:gd name="connsiteX0" fmla="*/ 147018 w 367204"/>
                <a:gd name="connsiteY0" fmla="*/ 3695 h 395916"/>
                <a:gd name="connsiteX1" fmla="*/ 0 w 367204"/>
                <a:gd name="connsiteY1" fmla="*/ 183600 h 395916"/>
                <a:gd name="connsiteX2" fmla="*/ 0 w 367204"/>
                <a:gd name="connsiteY2" fmla="*/ 395916 h 395916"/>
                <a:gd name="connsiteX3" fmla="*/ 367204 w 367204"/>
                <a:gd name="connsiteY3" fmla="*/ 297524 h 395916"/>
                <a:gd name="connsiteX4" fmla="*/ 367204 w 367204"/>
                <a:gd name="connsiteY4" fmla="*/ 183600 h 395916"/>
                <a:gd name="connsiteX5" fmla="*/ 183600 w 367204"/>
                <a:gd name="connsiteY5" fmla="*/ 0 h 395916"/>
                <a:gd name="connsiteX6" fmla="*/ 147018 w 367204"/>
                <a:gd name="connsiteY6" fmla="*/ 3695 h 395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67204" h="395916">
                  <a:moveTo>
                    <a:pt x="147018" y="3695"/>
                  </a:moveTo>
                  <a:cubicBezTo>
                    <a:pt x="64056" y="20663"/>
                    <a:pt x="0" y="94125"/>
                    <a:pt x="0" y="183600"/>
                  </a:cubicBezTo>
                  <a:lnTo>
                    <a:pt x="0" y="395916"/>
                  </a:lnTo>
                  <a:lnTo>
                    <a:pt x="367204" y="297524"/>
                  </a:lnTo>
                  <a:lnTo>
                    <a:pt x="367204" y="183600"/>
                  </a:lnTo>
                  <a:cubicBezTo>
                    <a:pt x="367204" y="83666"/>
                    <a:pt x="285861" y="0"/>
                    <a:pt x="183600" y="0"/>
                  </a:cubicBezTo>
                  <a:cubicBezTo>
                    <a:pt x="171108" y="0"/>
                    <a:pt x="158870" y="1271"/>
                    <a:pt x="147018" y="3695"/>
                  </a:cubicBez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  <a:effectLst>
              <a:outerShdw blurRad="127000" dist="63500" dir="5400000" algn="t" rotWithShape="0">
                <a:prstClr val="black">
                  <a:alpha val="40000"/>
                </a:prstClr>
              </a:outerShdw>
            </a:effectLst>
          </p:spPr>
          <p:txBody>
            <a:bodyPr wrap="square" rtlCol="0" anchor="ctr">
              <a:noAutofit/>
            </a:bodyPr>
            <a:lstStyle/>
            <a:p>
              <a:endParaRPr lang="zh-CN" altLang="en-US"/>
            </a:p>
          </p:txBody>
        </p:sp>
        <p:grpSp>
          <p:nvGrpSpPr>
            <p:cNvPr id="178" name="组合 177">
              <a:extLst>
                <a:ext uri="{FF2B5EF4-FFF2-40B4-BE49-F238E27FC236}">
                  <a16:creationId xmlns:a16="http://schemas.microsoft.com/office/drawing/2014/main" id="{AF223200-BA28-41A2-A3B3-EBC3F9D40B01}"/>
                </a:ext>
              </a:extLst>
            </p:cNvPr>
            <p:cNvGrpSpPr/>
            <p:nvPr/>
          </p:nvGrpSpPr>
          <p:grpSpPr>
            <a:xfrm rot="20481290" flipH="1">
              <a:off x="9358060" y="4280548"/>
              <a:ext cx="1758654" cy="2171502"/>
              <a:chOff x="13122952" y="1359761"/>
              <a:chExt cx="1022891" cy="1263018"/>
            </a:xfrm>
          </p:grpSpPr>
          <p:sp>
            <p:nvSpPr>
              <p:cNvPr id="179" name="任意多边形: 形状 178">
                <a:extLst>
                  <a:ext uri="{FF2B5EF4-FFF2-40B4-BE49-F238E27FC236}">
                    <a16:creationId xmlns:a16="http://schemas.microsoft.com/office/drawing/2014/main" id="{B55642FC-03E7-4F2B-9877-1022C1EB4E41}"/>
                  </a:ext>
                </a:extLst>
              </p:cNvPr>
              <p:cNvSpPr/>
              <p:nvPr/>
            </p:nvSpPr>
            <p:spPr>
              <a:xfrm>
                <a:off x="13233372" y="1744430"/>
                <a:ext cx="778964" cy="604305"/>
              </a:xfrm>
              <a:custGeom>
                <a:avLst/>
                <a:gdLst>
                  <a:gd name="connsiteX0" fmla="*/ 567603 w 567602"/>
                  <a:gd name="connsiteY0" fmla="*/ 204078 h 440335"/>
                  <a:gd name="connsiteX1" fmla="*/ 283801 w 567602"/>
                  <a:gd name="connsiteY1" fmla="*/ 440336 h 440335"/>
                  <a:gd name="connsiteX2" fmla="*/ 0 w 567602"/>
                  <a:gd name="connsiteY2" fmla="*/ 204078 h 440335"/>
                  <a:gd name="connsiteX3" fmla="*/ 283801 w 567602"/>
                  <a:gd name="connsiteY3" fmla="*/ 5 h 440335"/>
                  <a:gd name="connsiteX4" fmla="*/ 567603 w 567602"/>
                  <a:gd name="connsiteY4" fmla="*/ 204078 h 4403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67602" h="440335">
                    <a:moveTo>
                      <a:pt x="567603" y="204078"/>
                    </a:moveTo>
                    <a:cubicBezTo>
                      <a:pt x="567603" y="325499"/>
                      <a:pt x="440331" y="440336"/>
                      <a:pt x="283801" y="440336"/>
                    </a:cubicBezTo>
                    <a:cubicBezTo>
                      <a:pt x="127272" y="440336"/>
                      <a:pt x="0" y="325499"/>
                      <a:pt x="0" y="204078"/>
                    </a:cubicBezTo>
                    <a:cubicBezTo>
                      <a:pt x="0" y="82658"/>
                      <a:pt x="127272" y="5"/>
                      <a:pt x="283801" y="5"/>
                    </a:cubicBezTo>
                    <a:cubicBezTo>
                      <a:pt x="440331" y="-727"/>
                      <a:pt x="567603" y="81927"/>
                      <a:pt x="567603" y="204078"/>
                    </a:cubicBezTo>
                    <a:close/>
                  </a:path>
                </a:pathLst>
              </a:custGeom>
              <a:solidFill>
                <a:srgbClr val="FFC0A7"/>
              </a:solidFill>
              <a:ln w="73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80" name="任意多边形: 形状 179">
                <a:extLst>
                  <a:ext uri="{FF2B5EF4-FFF2-40B4-BE49-F238E27FC236}">
                    <a16:creationId xmlns:a16="http://schemas.microsoft.com/office/drawing/2014/main" id="{F0EAC32D-792C-4749-A947-D650E13A3514}"/>
                  </a:ext>
                </a:extLst>
              </p:cNvPr>
              <p:cNvSpPr/>
              <p:nvPr/>
            </p:nvSpPr>
            <p:spPr>
              <a:xfrm>
                <a:off x="13122952" y="1954235"/>
                <a:ext cx="123469" cy="250517"/>
              </a:xfrm>
              <a:custGeom>
                <a:avLst/>
                <a:gdLst>
                  <a:gd name="connsiteX0" fmla="*/ 89968 w 89967"/>
                  <a:gd name="connsiteY0" fmla="*/ 4389 h 133123"/>
                  <a:gd name="connsiteX1" fmla="*/ 66562 w 89967"/>
                  <a:gd name="connsiteY1" fmla="*/ 0 h 133123"/>
                  <a:gd name="connsiteX2" fmla="*/ 0 w 89967"/>
                  <a:gd name="connsiteY2" fmla="*/ 66562 h 133123"/>
                  <a:gd name="connsiteX3" fmla="*/ 66562 w 89967"/>
                  <a:gd name="connsiteY3" fmla="*/ 133123 h 133123"/>
                  <a:gd name="connsiteX4" fmla="*/ 81922 w 89967"/>
                  <a:gd name="connsiteY4" fmla="*/ 130929 h 133123"/>
                  <a:gd name="connsiteX5" fmla="*/ 89968 w 89967"/>
                  <a:gd name="connsiteY5" fmla="*/ 4389 h 1331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9967" h="133123">
                    <a:moveTo>
                      <a:pt x="89968" y="4389"/>
                    </a:moveTo>
                    <a:cubicBezTo>
                      <a:pt x="82653" y="1463"/>
                      <a:pt x="74608" y="0"/>
                      <a:pt x="66562" y="0"/>
                    </a:cubicBezTo>
                    <a:cubicBezTo>
                      <a:pt x="29989" y="0"/>
                      <a:pt x="0" y="29989"/>
                      <a:pt x="0" y="66562"/>
                    </a:cubicBezTo>
                    <a:cubicBezTo>
                      <a:pt x="0" y="103134"/>
                      <a:pt x="29989" y="133123"/>
                      <a:pt x="66562" y="133123"/>
                    </a:cubicBezTo>
                    <a:cubicBezTo>
                      <a:pt x="71682" y="133123"/>
                      <a:pt x="76802" y="132392"/>
                      <a:pt x="81922" y="130929"/>
                    </a:cubicBezTo>
                    <a:cubicBezTo>
                      <a:pt x="76802" y="81922"/>
                      <a:pt x="83385" y="35109"/>
                      <a:pt x="89968" y="4389"/>
                    </a:cubicBezTo>
                    <a:close/>
                  </a:path>
                </a:pathLst>
              </a:custGeom>
              <a:solidFill>
                <a:srgbClr val="FFC0A7"/>
              </a:solidFill>
              <a:ln w="73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81" name="任意多边形: 形状 180">
                <a:extLst>
                  <a:ext uri="{FF2B5EF4-FFF2-40B4-BE49-F238E27FC236}">
                    <a16:creationId xmlns:a16="http://schemas.microsoft.com/office/drawing/2014/main" id="{8BD6CA15-54AD-4D9F-B2ED-DA14CAE354BB}"/>
                  </a:ext>
                </a:extLst>
              </p:cNvPr>
              <p:cNvSpPr/>
              <p:nvPr/>
            </p:nvSpPr>
            <p:spPr>
              <a:xfrm>
                <a:off x="13998283" y="1954235"/>
                <a:ext cx="123469" cy="250517"/>
              </a:xfrm>
              <a:custGeom>
                <a:avLst/>
                <a:gdLst>
                  <a:gd name="connsiteX0" fmla="*/ 0 w 89967"/>
                  <a:gd name="connsiteY0" fmla="*/ 4389 h 133123"/>
                  <a:gd name="connsiteX1" fmla="*/ 23406 w 89967"/>
                  <a:gd name="connsiteY1" fmla="*/ 0 h 133123"/>
                  <a:gd name="connsiteX2" fmla="*/ 89968 w 89967"/>
                  <a:gd name="connsiteY2" fmla="*/ 66562 h 133123"/>
                  <a:gd name="connsiteX3" fmla="*/ 23406 w 89967"/>
                  <a:gd name="connsiteY3" fmla="*/ 133123 h 133123"/>
                  <a:gd name="connsiteX4" fmla="*/ 8046 w 89967"/>
                  <a:gd name="connsiteY4" fmla="*/ 130929 h 133123"/>
                  <a:gd name="connsiteX5" fmla="*/ 0 w 89967"/>
                  <a:gd name="connsiteY5" fmla="*/ 4389 h 1331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9967" h="133123">
                    <a:moveTo>
                      <a:pt x="0" y="4389"/>
                    </a:moveTo>
                    <a:cubicBezTo>
                      <a:pt x="7314" y="1463"/>
                      <a:pt x="15360" y="0"/>
                      <a:pt x="23406" y="0"/>
                    </a:cubicBezTo>
                    <a:cubicBezTo>
                      <a:pt x="59979" y="0"/>
                      <a:pt x="89968" y="29989"/>
                      <a:pt x="89968" y="66562"/>
                    </a:cubicBezTo>
                    <a:cubicBezTo>
                      <a:pt x="89968" y="103134"/>
                      <a:pt x="59979" y="133123"/>
                      <a:pt x="23406" y="133123"/>
                    </a:cubicBezTo>
                    <a:cubicBezTo>
                      <a:pt x="18286" y="133123"/>
                      <a:pt x="13166" y="132392"/>
                      <a:pt x="8046" y="130929"/>
                    </a:cubicBezTo>
                    <a:cubicBezTo>
                      <a:pt x="13166" y="81922"/>
                      <a:pt x="6583" y="35109"/>
                      <a:pt x="0" y="4389"/>
                    </a:cubicBezTo>
                    <a:close/>
                  </a:path>
                </a:pathLst>
              </a:custGeom>
              <a:solidFill>
                <a:srgbClr val="FFC0A7"/>
              </a:solidFill>
              <a:ln w="73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82" name="任意多边形: 形状 181">
                <a:extLst>
                  <a:ext uri="{FF2B5EF4-FFF2-40B4-BE49-F238E27FC236}">
                    <a16:creationId xmlns:a16="http://schemas.microsoft.com/office/drawing/2014/main" id="{29EE609F-1640-468C-8A21-8DC5A0C7689A}"/>
                  </a:ext>
                </a:extLst>
              </p:cNvPr>
              <p:cNvSpPr/>
              <p:nvPr/>
            </p:nvSpPr>
            <p:spPr>
              <a:xfrm>
                <a:off x="13169732" y="1911071"/>
                <a:ext cx="906244" cy="711708"/>
              </a:xfrm>
              <a:custGeom>
                <a:avLst/>
                <a:gdLst>
                  <a:gd name="connsiteX0" fmla="*/ 628603 w 660346"/>
                  <a:gd name="connsiteY0" fmla="*/ 196028 h 518595"/>
                  <a:gd name="connsiteX1" fmla="*/ 592031 w 660346"/>
                  <a:gd name="connsiteY1" fmla="*/ 0 h 518595"/>
                  <a:gd name="connsiteX2" fmla="*/ 592031 w 660346"/>
                  <a:gd name="connsiteY2" fmla="*/ 146289 h 518595"/>
                  <a:gd name="connsiteX3" fmla="*/ 559116 w 660346"/>
                  <a:gd name="connsiteY3" fmla="*/ 212119 h 518595"/>
                  <a:gd name="connsiteX4" fmla="*/ 434770 w 660346"/>
                  <a:gd name="connsiteY4" fmla="*/ 232600 h 518595"/>
                  <a:gd name="connsiteX5" fmla="*/ 330173 w 660346"/>
                  <a:gd name="connsiteY5" fmla="*/ 219434 h 518595"/>
                  <a:gd name="connsiteX6" fmla="*/ 225576 w 660346"/>
                  <a:gd name="connsiteY6" fmla="*/ 232600 h 518595"/>
                  <a:gd name="connsiteX7" fmla="*/ 101230 w 660346"/>
                  <a:gd name="connsiteY7" fmla="*/ 212119 h 518595"/>
                  <a:gd name="connsiteX8" fmla="*/ 68315 w 660346"/>
                  <a:gd name="connsiteY8" fmla="*/ 146289 h 518595"/>
                  <a:gd name="connsiteX9" fmla="*/ 68315 w 660346"/>
                  <a:gd name="connsiteY9" fmla="*/ 0 h 518595"/>
                  <a:gd name="connsiteX10" fmla="*/ 31743 w 660346"/>
                  <a:gd name="connsiteY10" fmla="*/ 196028 h 518595"/>
                  <a:gd name="connsiteX11" fmla="*/ 75630 w 660346"/>
                  <a:gd name="connsiteY11" fmla="*/ 393518 h 518595"/>
                  <a:gd name="connsiteX12" fmla="*/ 213142 w 660346"/>
                  <a:gd name="connsiteY12" fmla="*/ 476172 h 518595"/>
                  <a:gd name="connsiteX13" fmla="*/ 330173 w 660346"/>
                  <a:gd name="connsiteY13" fmla="*/ 518596 h 518595"/>
                  <a:gd name="connsiteX14" fmla="*/ 447205 w 660346"/>
                  <a:gd name="connsiteY14" fmla="*/ 476172 h 518595"/>
                  <a:gd name="connsiteX15" fmla="*/ 584717 w 660346"/>
                  <a:gd name="connsiteY15" fmla="*/ 393518 h 518595"/>
                  <a:gd name="connsiteX16" fmla="*/ 628603 w 660346"/>
                  <a:gd name="connsiteY16" fmla="*/ 196028 h 5185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660346" h="518595">
                    <a:moveTo>
                      <a:pt x="628603" y="196028"/>
                    </a:moveTo>
                    <a:cubicBezTo>
                      <a:pt x="655667" y="83385"/>
                      <a:pt x="592031" y="0"/>
                      <a:pt x="592031" y="0"/>
                    </a:cubicBezTo>
                    <a:cubicBezTo>
                      <a:pt x="607392" y="84848"/>
                      <a:pt x="592031" y="146289"/>
                      <a:pt x="592031" y="146289"/>
                    </a:cubicBezTo>
                    <a:lnTo>
                      <a:pt x="559116" y="212119"/>
                    </a:lnTo>
                    <a:lnTo>
                      <a:pt x="434770" y="232600"/>
                    </a:lnTo>
                    <a:lnTo>
                      <a:pt x="330173" y="219434"/>
                    </a:lnTo>
                    <a:lnTo>
                      <a:pt x="225576" y="232600"/>
                    </a:lnTo>
                    <a:lnTo>
                      <a:pt x="101230" y="212119"/>
                    </a:lnTo>
                    <a:lnTo>
                      <a:pt x="68315" y="146289"/>
                    </a:lnTo>
                    <a:cubicBezTo>
                      <a:pt x="68315" y="146289"/>
                      <a:pt x="52955" y="84848"/>
                      <a:pt x="68315" y="0"/>
                    </a:cubicBezTo>
                    <a:cubicBezTo>
                      <a:pt x="68315" y="0"/>
                      <a:pt x="4679" y="83385"/>
                      <a:pt x="31743" y="196028"/>
                    </a:cubicBezTo>
                    <a:cubicBezTo>
                      <a:pt x="31743" y="196028"/>
                      <a:pt x="-63345" y="316716"/>
                      <a:pt x="75630" y="393518"/>
                    </a:cubicBezTo>
                    <a:cubicBezTo>
                      <a:pt x="75630" y="393518"/>
                      <a:pt x="99767" y="503235"/>
                      <a:pt x="213142" y="476172"/>
                    </a:cubicBezTo>
                    <a:cubicBezTo>
                      <a:pt x="213142" y="476172"/>
                      <a:pt x="244594" y="518596"/>
                      <a:pt x="330173" y="518596"/>
                    </a:cubicBezTo>
                    <a:cubicBezTo>
                      <a:pt x="415753" y="518596"/>
                      <a:pt x="447205" y="476172"/>
                      <a:pt x="447205" y="476172"/>
                    </a:cubicBezTo>
                    <a:cubicBezTo>
                      <a:pt x="560579" y="503967"/>
                      <a:pt x="584717" y="393518"/>
                      <a:pt x="584717" y="393518"/>
                    </a:cubicBezTo>
                    <a:cubicBezTo>
                      <a:pt x="723692" y="316716"/>
                      <a:pt x="628603" y="196028"/>
                      <a:pt x="628603" y="196028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 cap="flat">
                <a:noFill/>
                <a:prstDash val="solid"/>
                <a:miter/>
              </a:ln>
              <a:effectLst>
                <a:outerShdw blurRad="127000" dist="63500" dir="5400000" algn="t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83" name="任意多边形: 形状 182">
                <a:extLst>
                  <a:ext uri="{FF2B5EF4-FFF2-40B4-BE49-F238E27FC236}">
                    <a16:creationId xmlns:a16="http://schemas.microsoft.com/office/drawing/2014/main" id="{8D43791C-EE78-422B-913E-7ED2E0848573}"/>
                  </a:ext>
                </a:extLst>
              </p:cNvPr>
              <p:cNvSpPr/>
              <p:nvPr/>
            </p:nvSpPr>
            <p:spPr>
              <a:xfrm>
                <a:off x="13494365" y="2202178"/>
                <a:ext cx="254970" cy="168640"/>
              </a:xfrm>
              <a:custGeom>
                <a:avLst/>
                <a:gdLst>
                  <a:gd name="connsiteX0" fmla="*/ 185787 w 185787"/>
                  <a:gd name="connsiteY0" fmla="*/ 61442 h 122882"/>
                  <a:gd name="connsiteX1" fmla="*/ 92894 w 185787"/>
                  <a:gd name="connsiteY1" fmla="*/ 122883 h 122882"/>
                  <a:gd name="connsiteX2" fmla="*/ 0 w 185787"/>
                  <a:gd name="connsiteY2" fmla="*/ 61442 h 122882"/>
                  <a:gd name="connsiteX3" fmla="*/ 92894 w 185787"/>
                  <a:gd name="connsiteY3" fmla="*/ 0 h 122882"/>
                  <a:gd name="connsiteX4" fmla="*/ 185787 w 185787"/>
                  <a:gd name="connsiteY4" fmla="*/ 61442 h 1228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5787" h="122882">
                    <a:moveTo>
                      <a:pt x="185787" y="61442"/>
                    </a:moveTo>
                    <a:cubicBezTo>
                      <a:pt x="185787" y="95088"/>
                      <a:pt x="144095" y="122883"/>
                      <a:pt x="92894" y="122883"/>
                    </a:cubicBezTo>
                    <a:cubicBezTo>
                      <a:pt x="41692" y="122883"/>
                      <a:pt x="0" y="95819"/>
                      <a:pt x="0" y="61442"/>
                    </a:cubicBezTo>
                    <a:cubicBezTo>
                      <a:pt x="0" y="27795"/>
                      <a:pt x="41692" y="0"/>
                      <a:pt x="92894" y="0"/>
                    </a:cubicBezTo>
                    <a:cubicBezTo>
                      <a:pt x="144826" y="0"/>
                      <a:pt x="185787" y="27795"/>
                      <a:pt x="185787" y="61442"/>
                    </a:cubicBezTo>
                    <a:close/>
                  </a:path>
                </a:pathLst>
              </a:custGeom>
              <a:solidFill>
                <a:schemeClr val="accent2">
                  <a:lumMod val="20000"/>
                  <a:lumOff val="8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84" name="任意多边形: 形状 183">
                <a:extLst>
                  <a:ext uri="{FF2B5EF4-FFF2-40B4-BE49-F238E27FC236}">
                    <a16:creationId xmlns:a16="http://schemas.microsoft.com/office/drawing/2014/main" id="{B94E337B-CC84-4E76-B496-02225989157F}"/>
                  </a:ext>
                </a:extLst>
              </p:cNvPr>
              <p:cNvSpPr/>
              <p:nvPr/>
            </p:nvSpPr>
            <p:spPr>
              <a:xfrm>
                <a:off x="13263486" y="2111834"/>
                <a:ext cx="718734" cy="180710"/>
              </a:xfrm>
              <a:custGeom>
                <a:avLst/>
                <a:gdLst>
                  <a:gd name="connsiteX0" fmla="*/ 370112 w 523715"/>
                  <a:gd name="connsiteY0" fmla="*/ 18286 h 131677"/>
                  <a:gd name="connsiteX1" fmla="*/ 261858 w 523715"/>
                  <a:gd name="connsiteY1" fmla="*/ 40230 h 131677"/>
                  <a:gd name="connsiteX2" fmla="*/ 153604 w 523715"/>
                  <a:gd name="connsiteY2" fmla="*/ 18286 h 131677"/>
                  <a:gd name="connsiteX3" fmla="*/ 0 w 523715"/>
                  <a:gd name="connsiteY3" fmla="*/ 0 h 131677"/>
                  <a:gd name="connsiteX4" fmla="*/ 146289 w 523715"/>
                  <a:gd name="connsiteY4" fmla="*/ 131660 h 131677"/>
                  <a:gd name="connsiteX5" fmla="*/ 261858 w 523715"/>
                  <a:gd name="connsiteY5" fmla="*/ 88505 h 131677"/>
                  <a:gd name="connsiteX6" fmla="*/ 377426 w 523715"/>
                  <a:gd name="connsiteY6" fmla="*/ 131660 h 131677"/>
                  <a:gd name="connsiteX7" fmla="*/ 523716 w 523715"/>
                  <a:gd name="connsiteY7" fmla="*/ 0 h 131677"/>
                  <a:gd name="connsiteX8" fmla="*/ 370112 w 523715"/>
                  <a:gd name="connsiteY8" fmla="*/ 18286 h 1316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23715" h="131677">
                    <a:moveTo>
                      <a:pt x="370112" y="18286"/>
                    </a:moveTo>
                    <a:cubicBezTo>
                      <a:pt x="299162" y="3657"/>
                      <a:pt x="271367" y="26332"/>
                      <a:pt x="261858" y="40230"/>
                    </a:cubicBezTo>
                    <a:cubicBezTo>
                      <a:pt x="252349" y="26332"/>
                      <a:pt x="224554" y="3657"/>
                      <a:pt x="153604" y="18286"/>
                    </a:cubicBezTo>
                    <a:cubicBezTo>
                      <a:pt x="54859" y="38767"/>
                      <a:pt x="23406" y="42424"/>
                      <a:pt x="0" y="0"/>
                    </a:cubicBezTo>
                    <a:cubicBezTo>
                      <a:pt x="0" y="0"/>
                      <a:pt x="14629" y="130929"/>
                      <a:pt x="146289" y="131660"/>
                    </a:cubicBezTo>
                    <a:cubicBezTo>
                      <a:pt x="220897" y="131660"/>
                      <a:pt x="250886" y="109717"/>
                      <a:pt x="261858" y="88505"/>
                    </a:cubicBezTo>
                    <a:cubicBezTo>
                      <a:pt x="272830" y="109717"/>
                      <a:pt x="302819" y="132392"/>
                      <a:pt x="377426" y="131660"/>
                    </a:cubicBezTo>
                    <a:cubicBezTo>
                      <a:pt x="509087" y="130929"/>
                      <a:pt x="523716" y="0"/>
                      <a:pt x="523716" y="0"/>
                    </a:cubicBezTo>
                    <a:cubicBezTo>
                      <a:pt x="499578" y="42424"/>
                      <a:pt x="468857" y="38767"/>
                      <a:pt x="370112" y="18286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 cap="flat">
                <a:noFill/>
                <a:prstDash val="solid"/>
                <a:miter/>
              </a:ln>
              <a:effectLst>
                <a:outerShdw blurRad="127000" dist="63500" dir="5400000" algn="t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85" name="任意多边形: 形状 184">
                <a:extLst>
                  <a:ext uri="{FF2B5EF4-FFF2-40B4-BE49-F238E27FC236}">
                    <a16:creationId xmlns:a16="http://schemas.microsoft.com/office/drawing/2014/main" id="{E60ADF41-9EBF-4806-B615-B21B9DB7DF08}"/>
                  </a:ext>
                </a:extLst>
              </p:cNvPr>
              <p:cNvSpPr/>
              <p:nvPr/>
            </p:nvSpPr>
            <p:spPr>
              <a:xfrm>
                <a:off x="13280552" y="2171059"/>
                <a:ext cx="684605" cy="157623"/>
              </a:xfrm>
              <a:custGeom>
                <a:avLst/>
                <a:gdLst>
                  <a:gd name="connsiteX0" fmla="*/ 364992 w 498846"/>
                  <a:gd name="connsiteY0" fmla="*/ 88505 h 114854"/>
                  <a:gd name="connsiteX1" fmla="*/ 249423 w 498846"/>
                  <a:gd name="connsiteY1" fmla="*/ 45350 h 114854"/>
                  <a:gd name="connsiteX2" fmla="*/ 133855 w 498846"/>
                  <a:gd name="connsiteY2" fmla="*/ 88505 h 114854"/>
                  <a:gd name="connsiteX3" fmla="*/ 0 w 498846"/>
                  <a:gd name="connsiteY3" fmla="*/ 0 h 114854"/>
                  <a:gd name="connsiteX4" fmla="*/ 133855 w 498846"/>
                  <a:gd name="connsiteY4" fmla="*/ 114837 h 114854"/>
                  <a:gd name="connsiteX5" fmla="*/ 249423 w 498846"/>
                  <a:gd name="connsiteY5" fmla="*/ 71682 h 114854"/>
                  <a:gd name="connsiteX6" fmla="*/ 364992 w 498846"/>
                  <a:gd name="connsiteY6" fmla="*/ 114837 h 114854"/>
                  <a:gd name="connsiteX7" fmla="*/ 498847 w 498846"/>
                  <a:gd name="connsiteY7" fmla="*/ 0 h 114854"/>
                  <a:gd name="connsiteX8" fmla="*/ 364992 w 498846"/>
                  <a:gd name="connsiteY8" fmla="*/ 88505 h 1148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98846" h="114854">
                    <a:moveTo>
                      <a:pt x="364992" y="88505"/>
                    </a:moveTo>
                    <a:cubicBezTo>
                      <a:pt x="290384" y="88505"/>
                      <a:pt x="260395" y="66562"/>
                      <a:pt x="249423" y="45350"/>
                    </a:cubicBezTo>
                    <a:cubicBezTo>
                      <a:pt x="238452" y="66562"/>
                      <a:pt x="208462" y="89236"/>
                      <a:pt x="133855" y="88505"/>
                    </a:cubicBezTo>
                    <a:cubicBezTo>
                      <a:pt x="52664" y="88505"/>
                      <a:pt x="16092" y="38035"/>
                      <a:pt x="0" y="0"/>
                    </a:cubicBezTo>
                    <a:cubicBezTo>
                      <a:pt x="0" y="0"/>
                      <a:pt x="2194" y="114837"/>
                      <a:pt x="133855" y="114837"/>
                    </a:cubicBezTo>
                    <a:cubicBezTo>
                      <a:pt x="208462" y="114837"/>
                      <a:pt x="238452" y="92894"/>
                      <a:pt x="249423" y="71682"/>
                    </a:cubicBezTo>
                    <a:cubicBezTo>
                      <a:pt x="260395" y="92894"/>
                      <a:pt x="290384" y="115569"/>
                      <a:pt x="364992" y="114837"/>
                    </a:cubicBezTo>
                    <a:cubicBezTo>
                      <a:pt x="496652" y="114106"/>
                      <a:pt x="498847" y="0"/>
                      <a:pt x="498847" y="0"/>
                    </a:cubicBezTo>
                    <a:cubicBezTo>
                      <a:pt x="482755" y="38767"/>
                      <a:pt x="446182" y="88505"/>
                      <a:pt x="364992" y="88505"/>
                    </a:cubicBez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 w="9525" cap="flat">
                <a:noFill/>
                <a:prstDash val="solid"/>
                <a:miter/>
              </a:ln>
              <a:effectLst>
                <a:outerShdw blurRad="127000" dist="63500" dir="5400000" algn="t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86" name="任意多边形: 形状 185">
                <a:extLst>
                  <a:ext uri="{FF2B5EF4-FFF2-40B4-BE49-F238E27FC236}">
                    <a16:creationId xmlns:a16="http://schemas.microsoft.com/office/drawing/2014/main" id="{4DCF36CC-7754-4E99-8CF4-347D45CFCCD4}"/>
                  </a:ext>
                </a:extLst>
              </p:cNvPr>
              <p:cNvSpPr/>
              <p:nvPr/>
            </p:nvSpPr>
            <p:spPr>
              <a:xfrm>
                <a:off x="13552587" y="2091758"/>
                <a:ext cx="140534" cy="99378"/>
              </a:xfrm>
              <a:custGeom>
                <a:avLst/>
                <a:gdLst>
                  <a:gd name="connsiteX0" fmla="*/ 102403 w 102402"/>
                  <a:gd name="connsiteY0" fmla="*/ 26332 h 72413"/>
                  <a:gd name="connsiteX1" fmla="*/ 51201 w 102402"/>
                  <a:gd name="connsiteY1" fmla="*/ 72413 h 72413"/>
                  <a:gd name="connsiteX2" fmla="*/ 0 w 102402"/>
                  <a:gd name="connsiteY2" fmla="*/ 26332 h 72413"/>
                  <a:gd name="connsiteX3" fmla="*/ 51201 w 102402"/>
                  <a:gd name="connsiteY3" fmla="*/ 0 h 72413"/>
                  <a:gd name="connsiteX4" fmla="*/ 102403 w 102402"/>
                  <a:gd name="connsiteY4" fmla="*/ 26332 h 724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2402" h="72413">
                    <a:moveTo>
                      <a:pt x="102403" y="26332"/>
                    </a:moveTo>
                    <a:cubicBezTo>
                      <a:pt x="102403" y="46081"/>
                      <a:pt x="79728" y="72413"/>
                      <a:pt x="51201" y="72413"/>
                    </a:cubicBezTo>
                    <a:cubicBezTo>
                      <a:pt x="22675" y="72413"/>
                      <a:pt x="0" y="46081"/>
                      <a:pt x="0" y="26332"/>
                    </a:cubicBezTo>
                    <a:cubicBezTo>
                      <a:pt x="0" y="6583"/>
                      <a:pt x="22675" y="0"/>
                      <a:pt x="51201" y="0"/>
                    </a:cubicBezTo>
                    <a:cubicBezTo>
                      <a:pt x="78996" y="0"/>
                      <a:pt x="102403" y="6583"/>
                      <a:pt x="102403" y="26332"/>
                    </a:cubicBez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 w="9525" cap="flat">
                <a:noFill/>
                <a:prstDash val="solid"/>
                <a:miter/>
              </a:ln>
              <a:effectLst>
                <a:outerShdw blurRad="127000" dist="63500" dir="5400000" algn="t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87" name="椭圆 186">
                <a:extLst>
                  <a:ext uri="{FF2B5EF4-FFF2-40B4-BE49-F238E27FC236}">
                    <a16:creationId xmlns:a16="http://schemas.microsoft.com/office/drawing/2014/main" id="{96CC708A-D61F-495B-848C-20D79ADD9F79}"/>
                  </a:ext>
                </a:extLst>
              </p:cNvPr>
              <p:cNvSpPr/>
              <p:nvPr/>
            </p:nvSpPr>
            <p:spPr>
              <a:xfrm>
                <a:off x="13393119" y="1957897"/>
                <a:ext cx="101561" cy="102392"/>
              </a:xfrm>
              <a:prstGeom prst="ellipse">
                <a:avLst/>
              </a:prstGeom>
              <a:solidFill>
                <a:schemeClr val="tx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88" name="椭圆 187">
                <a:extLst>
                  <a:ext uri="{FF2B5EF4-FFF2-40B4-BE49-F238E27FC236}">
                    <a16:creationId xmlns:a16="http://schemas.microsoft.com/office/drawing/2014/main" id="{1BB1F63C-6B43-4D82-9837-3C197528B397}"/>
                  </a:ext>
                </a:extLst>
              </p:cNvPr>
              <p:cNvSpPr/>
              <p:nvPr/>
            </p:nvSpPr>
            <p:spPr>
              <a:xfrm>
                <a:off x="13747468" y="1957897"/>
                <a:ext cx="101561" cy="102392"/>
              </a:xfrm>
              <a:prstGeom prst="ellipse">
                <a:avLst/>
              </a:prstGeom>
              <a:solidFill>
                <a:schemeClr val="tx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89" name="任意多边形: 形状 188">
                <a:extLst>
                  <a:ext uri="{FF2B5EF4-FFF2-40B4-BE49-F238E27FC236}">
                    <a16:creationId xmlns:a16="http://schemas.microsoft.com/office/drawing/2014/main" id="{CAA4340C-9DAA-4285-8000-4D2BB33EAB20}"/>
                  </a:ext>
                </a:extLst>
              </p:cNvPr>
              <p:cNvSpPr/>
              <p:nvPr/>
            </p:nvSpPr>
            <p:spPr>
              <a:xfrm>
                <a:off x="13422091" y="2007531"/>
                <a:ext cx="46175" cy="46175"/>
              </a:xfrm>
              <a:custGeom>
                <a:avLst/>
                <a:gdLst>
                  <a:gd name="connsiteX0" fmla="*/ 33647 w 33646"/>
                  <a:gd name="connsiteY0" fmla="*/ 16823 h 33646"/>
                  <a:gd name="connsiteX1" fmla="*/ 16823 w 33646"/>
                  <a:gd name="connsiteY1" fmla="*/ 33647 h 33646"/>
                  <a:gd name="connsiteX2" fmla="*/ 0 w 33646"/>
                  <a:gd name="connsiteY2" fmla="*/ 16823 h 33646"/>
                  <a:gd name="connsiteX3" fmla="*/ 16823 w 33646"/>
                  <a:gd name="connsiteY3" fmla="*/ 0 h 33646"/>
                  <a:gd name="connsiteX4" fmla="*/ 33647 w 33646"/>
                  <a:gd name="connsiteY4" fmla="*/ 16823 h 336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3646" h="33646">
                    <a:moveTo>
                      <a:pt x="33647" y="16823"/>
                    </a:moveTo>
                    <a:cubicBezTo>
                      <a:pt x="33647" y="26114"/>
                      <a:pt x="26115" y="33647"/>
                      <a:pt x="16823" y="33647"/>
                    </a:cubicBezTo>
                    <a:cubicBezTo>
                      <a:pt x="7532" y="33647"/>
                      <a:pt x="0" y="26114"/>
                      <a:pt x="0" y="16823"/>
                    </a:cubicBezTo>
                    <a:cubicBezTo>
                      <a:pt x="0" y="7532"/>
                      <a:pt x="7532" y="0"/>
                      <a:pt x="16823" y="0"/>
                    </a:cubicBezTo>
                    <a:cubicBezTo>
                      <a:pt x="26114" y="0"/>
                      <a:pt x="33647" y="7532"/>
                      <a:pt x="33647" y="1682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90" name="任意多边形: 形状 189">
                <a:extLst>
                  <a:ext uri="{FF2B5EF4-FFF2-40B4-BE49-F238E27FC236}">
                    <a16:creationId xmlns:a16="http://schemas.microsoft.com/office/drawing/2014/main" id="{4F4B7BC7-40E4-43C8-A7FC-60D735DD5B94}"/>
                  </a:ext>
                </a:extLst>
              </p:cNvPr>
              <p:cNvSpPr/>
              <p:nvPr/>
            </p:nvSpPr>
            <p:spPr>
              <a:xfrm>
                <a:off x="13776440" y="2007531"/>
                <a:ext cx="46175" cy="46175"/>
              </a:xfrm>
              <a:custGeom>
                <a:avLst/>
                <a:gdLst>
                  <a:gd name="connsiteX0" fmla="*/ 33647 w 33646"/>
                  <a:gd name="connsiteY0" fmla="*/ 16823 h 33646"/>
                  <a:gd name="connsiteX1" fmla="*/ 16823 w 33646"/>
                  <a:gd name="connsiteY1" fmla="*/ 33647 h 33646"/>
                  <a:gd name="connsiteX2" fmla="*/ 0 w 33646"/>
                  <a:gd name="connsiteY2" fmla="*/ 16823 h 33646"/>
                  <a:gd name="connsiteX3" fmla="*/ 16823 w 33646"/>
                  <a:gd name="connsiteY3" fmla="*/ 0 h 33646"/>
                  <a:gd name="connsiteX4" fmla="*/ 33647 w 33646"/>
                  <a:gd name="connsiteY4" fmla="*/ 16823 h 336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3646" h="33646">
                    <a:moveTo>
                      <a:pt x="33647" y="16823"/>
                    </a:moveTo>
                    <a:cubicBezTo>
                      <a:pt x="33647" y="26332"/>
                      <a:pt x="26332" y="33647"/>
                      <a:pt x="16823" y="33647"/>
                    </a:cubicBezTo>
                    <a:cubicBezTo>
                      <a:pt x="7314" y="33647"/>
                      <a:pt x="0" y="26332"/>
                      <a:pt x="0" y="16823"/>
                    </a:cubicBezTo>
                    <a:cubicBezTo>
                      <a:pt x="0" y="7314"/>
                      <a:pt x="7314" y="0"/>
                      <a:pt x="16823" y="0"/>
                    </a:cubicBezTo>
                    <a:cubicBezTo>
                      <a:pt x="26332" y="0"/>
                      <a:pt x="33647" y="7314"/>
                      <a:pt x="33647" y="1682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91" name="任意多边形: 形状 190">
                <a:extLst>
                  <a:ext uri="{FF2B5EF4-FFF2-40B4-BE49-F238E27FC236}">
                    <a16:creationId xmlns:a16="http://schemas.microsoft.com/office/drawing/2014/main" id="{367474D4-208F-42BD-999D-7E23640FA641}"/>
                  </a:ext>
                </a:extLst>
              </p:cNvPr>
              <p:cNvSpPr/>
              <p:nvPr/>
            </p:nvSpPr>
            <p:spPr>
              <a:xfrm>
                <a:off x="13240399" y="1359761"/>
                <a:ext cx="827148" cy="471487"/>
              </a:xfrm>
              <a:custGeom>
                <a:avLst/>
                <a:gdLst>
                  <a:gd name="connsiteX0" fmla="*/ 602712 w 602712"/>
                  <a:gd name="connsiteY0" fmla="*/ 141324 h 343555"/>
                  <a:gd name="connsiteX1" fmla="*/ 326957 w 602712"/>
                  <a:gd name="connsiteY1" fmla="*/ 155 h 343555"/>
                  <a:gd name="connsiteX2" fmla="*/ 0 w 602712"/>
                  <a:gd name="connsiteY2" fmla="*/ 328574 h 343555"/>
                  <a:gd name="connsiteX3" fmla="*/ 56321 w 602712"/>
                  <a:gd name="connsiteY3" fmla="*/ 342472 h 343555"/>
                  <a:gd name="connsiteX4" fmla="*/ 232600 w 602712"/>
                  <a:gd name="connsiteY4" fmla="*/ 314677 h 343555"/>
                  <a:gd name="connsiteX5" fmla="*/ 396444 w 602712"/>
                  <a:gd name="connsiteY5" fmla="*/ 325649 h 343555"/>
                  <a:gd name="connsiteX6" fmla="*/ 558094 w 602712"/>
                  <a:gd name="connsiteY6" fmla="*/ 342472 h 343555"/>
                  <a:gd name="connsiteX7" fmla="*/ 429359 w 602712"/>
                  <a:gd name="connsiteY7" fmla="*/ 112066 h 343555"/>
                  <a:gd name="connsiteX8" fmla="*/ 602712 w 602712"/>
                  <a:gd name="connsiteY8" fmla="*/ 141324 h 3435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02712" h="343555">
                    <a:moveTo>
                      <a:pt x="602712" y="141324"/>
                    </a:moveTo>
                    <a:cubicBezTo>
                      <a:pt x="602712" y="141324"/>
                      <a:pt x="577843" y="7469"/>
                      <a:pt x="326957" y="155"/>
                    </a:cubicBezTo>
                    <a:cubicBezTo>
                      <a:pt x="76070" y="-7160"/>
                      <a:pt x="0" y="246652"/>
                      <a:pt x="0" y="328574"/>
                    </a:cubicBezTo>
                    <a:cubicBezTo>
                      <a:pt x="0" y="328574"/>
                      <a:pt x="50470" y="348323"/>
                      <a:pt x="56321" y="342472"/>
                    </a:cubicBezTo>
                    <a:cubicBezTo>
                      <a:pt x="62173" y="336620"/>
                      <a:pt x="232600" y="314677"/>
                      <a:pt x="232600" y="314677"/>
                    </a:cubicBezTo>
                    <a:cubicBezTo>
                      <a:pt x="232600" y="314677"/>
                      <a:pt x="396444" y="325649"/>
                      <a:pt x="396444" y="325649"/>
                    </a:cubicBezTo>
                    <a:cubicBezTo>
                      <a:pt x="396444" y="325649"/>
                      <a:pt x="558094" y="342472"/>
                      <a:pt x="558094" y="342472"/>
                    </a:cubicBezTo>
                    <a:cubicBezTo>
                      <a:pt x="558094" y="342472"/>
                      <a:pt x="567603" y="168388"/>
                      <a:pt x="429359" y="112066"/>
                    </a:cubicBezTo>
                    <a:cubicBezTo>
                      <a:pt x="429359" y="112066"/>
                      <a:pt x="490069" y="57208"/>
                      <a:pt x="602712" y="141324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9525" cap="flat">
                <a:noFill/>
                <a:prstDash val="solid"/>
                <a:miter/>
              </a:ln>
              <a:effectLst>
                <a:outerShdw blurRad="127000" dist="63500" dir="5400000" algn="t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92" name="任意多边形: 形状 191">
                <a:extLst>
                  <a:ext uri="{FF2B5EF4-FFF2-40B4-BE49-F238E27FC236}">
                    <a16:creationId xmlns:a16="http://schemas.microsoft.com/office/drawing/2014/main" id="{5F28B828-59DD-4C7C-8024-EB51B16969B3}"/>
                  </a:ext>
                </a:extLst>
              </p:cNvPr>
              <p:cNvSpPr/>
              <p:nvPr/>
            </p:nvSpPr>
            <p:spPr>
              <a:xfrm>
                <a:off x="13989248" y="1474408"/>
                <a:ext cx="156595" cy="156595"/>
              </a:xfrm>
              <a:custGeom>
                <a:avLst/>
                <a:gdLst>
                  <a:gd name="connsiteX0" fmla="*/ 114106 w 114105"/>
                  <a:gd name="connsiteY0" fmla="*/ 57053 h 114105"/>
                  <a:gd name="connsiteX1" fmla="*/ 57053 w 114105"/>
                  <a:gd name="connsiteY1" fmla="*/ 114106 h 114105"/>
                  <a:gd name="connsiteX2" fmla="*/ 0 w 114105"/>
                  <a:gd name="connsiteY2" fmla="*/ 57053 h 114105"/>
                  <a:gd name="connsiteX3" fmla="*/ 57053 w 114105"/>
                  <a:gd name="connsiteY3" fmla="*/ 0 h 114105"/>
                  <a:gd name="connsiteX4" fmla="*/ 114106 w 114105"/>
                  <a:gd name="connsiteY4" fmla="*/ 57053 h 1141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4105" h="114105">
                    <a:moveTo>
                      <a:pt x="114106" y="57053"/>
                    </a:moveTo>
                    <a:cubicBezTo>
                      <a:pt x="114106" y="88562"/>
                      <a:pt x="88562" y="114106"/>
                      <a:pt x="57053" y="114106"/>
                    </a:cubicBezTo>
                    <a:cubicBezTo>
                      <a:pt x="25543" y="114106"/>
                      <a:pt x="0" y="88562"/>
                      <a:pt x="0" y="57053"/>
                    </a:cubicBezTo>
                    <a:cubicBezTo>
                      <a:pt x="0" y="25543"/>
                      <a:pt x="25543" y="0"/>
                      <a:pt x="57053" y="0"/>
                    </a:cubicBezTo>
                    <a:cubicBezTo>
                      <a:pt x="88562" y="0"/>
                      <a:pt x="114106" y="25543"/>
                      <a:pt x="114106" y="57053"/>
                    </a:cubicBezTo>
                    <a:close/>
                  </a:path>
                </a:pathLst>
              </a:custGeom>
              <a:solidFill>
                <a:srgbClr val="F1F2F2"/>
              </a:solidFill>
              <a:ln w="9525" cap="flat">
                <a:noFill/>
                <a:prstDash val="solid"/>
                <a:miter/>
              </a:ln>
              <a:effectLst>
                <a:outerShdw blurRad="127000" dist="63500" dir="5400000" algn="t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93" name="任意多边形: 形状 192">
                <a:extLst>
                  <a:ext uri="{FF2B5EF4-FFF2-40B4-BE49-F238E27FC236}">
                    <a16:creationId xmlns:a16="http://schemas.microsoft.com/office/drawing/2014/main" id="{92FA585C-7A38-426D-9B41-52D6BDFE9EAB}"/>
                  </a:ext>
                </a:extLst>
              </p:cNvPr>
              <p:cNvSpPr/>
              <p:nvPr/>
            </p:nvSpPr>
            <p:spPr>
              <a:xfrm>
                <a:off x="13185325" y="1725364"/>
                <a:ext cx="875055" cy="198680"/>
              </a:xfrm>
              <a:custGeom>
                <a:avLst/>
                <a:gdLst>
                  <a:gd name="connsiteX0" fmla="*/ 319543 w 637620"/>
                  <a:gd name="connsiteY0" fmla="*/ 0 h 144771"/>
                  <a:gd name="connsiteX1" fmla="*/ 319543 w 637620"/>
                  <a:gd name="connsiteY1" fmla="*/ 0 h 144771"/>
                  <a:gd name="connsiteX2" fmla="*/ 319543 w 637620"/>
                  <a:gd name="connsiteY2" fmla="*/ 0 h 144771"/>
                  <a:gd name="connsiteX3" fmla="*/ 319543 w 637620"/>
                  <a:gd name="connsiteY3" fmla="*/ 0 h 144771"/>
                  <a:gd name="connsiteX4" fmla="*/ 318080 w 637620"/>
                  <a:gd name="connsiteY4" fmla="*/ 0 h 144771"/>
                  <a:gd name="connsiteX5" fmla="*/ 318080 w 637620"/>
                  <a:gd name="connsiteY5" fmla="*/ 0 h 144771"/>
                  <a:gd name="connsiteX6" fmla="*/ 318080 w 637620"/>
                  <a:gd name="connsiteY6" fmla="*/ 0 h 144771"/>
                  <a:gd name="connsiteX7" fmla="*/ 632 w 637620"/>
                  <a:gd name="connsiteY7" fmla="*/ 98745 h 144771"/>
                  <a:gd name="connsiteX8" fmla="*/ 56953 w 637620"/>
                  <a:gd name="connsiteY8" fmla="*/ 142632 h 144771"/>
                  <a:gd name="connsiteX9" fmla="*/ 318811 w 637620"/>
                  <a:gd name="connsiteY9" fmla="*/ 100940 h 144771"/>
                  <a:gd name="connsiteX10" fmla="*/ 580669 w 637620"/>
                  <a:gd name="connsiteY10" fmla="*/ 142632 h 144771"/>
                  <a:gd name="connsiteX11" fmla="*/ 636991 w 637620"/>
                  <a:gd name="connsiteY11" fmla="*/ 98745 h 144771"/>
                  <a:gd name="connsiteX12" fmla="*/ 319543 w 637620"/>
                  <a:gd name="connsiteY12" fmla="*/ 0 h 1447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37620" h="144771">
                    <a:moveTo>
                      <a:pt x="319543" y="0"/>
                    </a:moveTo>
                    <a:lnTo>
                      <a:pt x="319543" y="0"/>
                    </a:lnTo>
                    <a:cubicBezTo>
                      <a:pt x="319543" y="0"/>
                      <a:pt x="318811" y="0"/>
                      <a:pt x="319543" y="0"/>
                    </a:cubicBezTo>
                    <a:cubicBezTo>
                      <a:pt x="318811" y="0"/>
                      <a:pt x="318811" y="0"/>
                      <a:pt x="319543" y="0"/>
                    </a:cubicBezTo>
                    <a:cubicBezTo>
                      <a:pt x="318811" y="0"/>
                      <a:pt x="318811" y="0"/>
                      <a:pt x="318080" y="0"/>
                    </a:cubicBezTo>
                    <a:cubicBezTo>
                      <a:pt x="318080" y="0"/>
                      <a:pt x="318080" y="0"/>
                      <a:pt x="318080" y="0"/>
                    </a:cubicBezTo>
                    <a:lnTo>
                      <a:pt x="318080" y="0"/>
                    </a:lnTo>
                    <a:cubicBezTo>
                      <a:pt x="161550" y="3657"/>
                      <a:pt x="-11803" y="29989"/>
                      <a:pt x="632" y="98745"/>
                    </a:cubicBezTo>
                    <a:cubicBezTo>
                      <a:pt x="11604" y="159455"/>
                      <a:pt x="56953" y="142632"/>
                      <a:pt x="56953" y="142632"/>
                    </a:cubicBezTo>
                    <a:cubicBezTo>
                      <a:pt x="158624" y="103865"/>
                      <a:pt x="305645" y="100940"/>
                      <a:pt x="318811" y="100940"/>
                    </a:cubicBezTo>
                    <a:cubicBezTo>
                      <a:pt x="331246" y="100940"/>
                      <a:pt x="478998" y="104597"/>
                      <a:pt x="580669" y="142632"/>
                    </a:cubicBezTo>
                    <a:cubicBezTo>
                      <a:pt x="580669" y="142632"/>
                      <a:pt x="626019" y="159455"/>
                      <a:pt x="636991" y="98745"/>
                    </a:cubicBezTo>
                    <a:cubicBezTo>
                      <a:pt x="649425" y="30721"/>
                      <a:pt x="475341" y="3657"/>
                      <a:pt x="319543" y="0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 cap="flat">
                <a:noFill/>
                <a:prstDash val="solid"/>
                <a:miter/>
              </a:ln>
              <a:effectLst>
                <a:outerShdw blurRad="127000" dist="63500" dir="5400000" algn="t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94" name="任意多边形: 形状 193">
                <a:extLst>
                  <a:ext uri="{FF2B5EF4-FFF2-40B4-BE49-F238E27FC236}">
                    <a16:creationId xmlns:a16="http://schemas.microsoft.com/office/drawing/2014/main" id="{5681F703-5CF1-4CA1-8E48-7DECB2B28700}"/>
                  </a:ext>
                </a:extLst>
              </p:cNvPr>
              <p:cNvSpPr/>
              <p:nvPr/>
            </p:nvSpPr>
            <p:spPr>
              <a:xfrm>
                <a:off x="13362880" y="1924856"/>
                <a:ext cx="160560" cy="46828"/>
              </a:xfrm>
              <a:custGeom>
                <a:avLst/>
                <a:gdLst>
                  <a:gd name="connsiteX0" fmla="*/ 116289 w 116994"/>
                  <a:gd name="connsiteY0" fmla="*/ 22139 h 34122"/>
                  <a:gd name="connsiteX1" fmla="*/ 102391 w 116994"/>
                  <a:gd name="connsiteY1" fmla="*/ 33110 h 34122"/>
                  <a:gd name="connsiteX2" fmla="*/ 15349 w 116994"/>
                  <a:gd name="connsiteY2" fmla="*/ 33842 h 34122"/>
                  <a:gd name="connsiteX3" fmla="*/ 720 w 116994"/>
                  <a:gd name="connsiteY3" fmla="*/ 23602 h 34122"/>
                  <a:gd name="connsiteX4" fmla="*/ 720 w 116994"/>
                  <a:gd name="connsiteY4" fmla="*/ 23602 h 34122"/>
                  <a:gd name="connsiteX5" fmla="*/ 8035 w 116994"/>
                  <a:gd name="connsiteY5" fmla="*/ 6778 h 34122"/>
                  <a:gd name="connsiteX6" fmla="*/ 107512 w 116994"/>
                  <a:gd name="connsiteY6" fmla="*/ 5315 h 34122"/>
                  <a:gd name="connsiteX7" fmla="*/ 116289 w 116994"/>
                  <a:gd name="connsiteY7" fmla="*/ 22139 h 34122"/>
                  <a:gd name="connsiteX8" fmla="*/ 116289 w 116994"/>
                  <a:gd name="connsiteY8" fmla="*/ 22139 h 341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16994" h="34122">
                    <a:moveTo>
                      <a:pt x="116289" y="22139"/>
                    </a:moveTo>
                    <a:cubicBezTo>
                      <a:pt x="114095" y="29453"/>
                      <a:pt x="107512" y="34573"/>
                      <a:pt x="102391" y="33110"/>
                    </a:cubicBezTo>
                    <a:cubicBezTo>
                      <a:pt x="73865" y="26527"/>
                      <a:pt x="43876" y="26527"/>
                      <a:pt x="15349" y="33842"/>
                    </a:cubicBezTo>
                    <a:cubicBezTo>
                      <a:pt x="9498" y="35305"/>
                      <a:pt x="2915" y="30916"/>
                      <a:pt x="720" y="23602"/>
                    </a:cubicBezTo>
                    <a:lnTo>
                      <a:pt x="720" y="23602"/>
                    </a:lnTo>
                    <a:cubicBezTo>
                      <a:pt x="-1474" y="16287"/>
                      <a:pt x="1452" y="8241"/>
                      <a:pt x="8035" y="6778"/>
                    </a:cubicBezTo>
                    <a:cubicBezTo>
                      <a:pt x="40950" y="-1999"/>
                      <a:pt x="75328" y="-1999"/>
                      <a:pt x="107512" y="5315"/>
                    </a:cubicBezTo>
                    <a:cubicBezTo>
                      <a:pt x="115558" y="6778"/>
                      <a:pt x="118483" y="14824"/>
                      <a:pt x="116289" y="22139"/>
                    </a:cubicBezTo>
                    <a:lnTo>
                      <a:pt x="116289" y="22139"/>
                    </a:lnTo>
                    <a:close/>
                  </a:path>
                </a:pathLst>
              </a:custGeom>
              <a:solidFill>
                <a:schemeClr val="bg1"/>
              </a:solidFill>
              <a:ln w="9525" cap="flat">
                <a:noFill/>
                <a:prstDash val="solid"/>
                <a:miter/>
              </a:ln>
              <a:effectLst>
                <a:outerShdw blurRad="127000" dist="63500" dir="5400000" algn="t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endParaRPr lang="zh-CN" altLang="en-US" dirty="0"/>
              </a:p>
            </p:txBody>
          </p:sp>
          <p:sp>
            <p:nvSpPr>
              <p:cNvPr id="195" name="任意多边形: 形状 194">
                <a:extLst>
                  <a:ext uri="{FF2B5EF4-FFF2-40B4-BE49-F238E27FC236}">
                    <a16:creationId xmlns:a16="http://schemas.microsoft.com/office/drawing/2014/main" id="{C92B07F2-EBFF-416A-82CE-BC5134BE49F7}"/>
                  </a:ext>
                </a:extLst>
              </p:cNvPr>
              <p:cNvSpPr/>
              <p:nvPr/>
            </p:nvSpPr>
            <p:spPr>
              <a:xfrm>
                <a:off x="13721243" y="1924856"/>
                <a:ext cx="160460" cy="46828"/>
              </a:xfrm>
              <a:custGeom>
                <a:avLst/>
                <a:gdLst>
                  <a:gd name="connsiteX0" fmla="*/ 116289 w 116921"/>
                  <a:gd name="connsiteY0" fmla="*/ 22139 h 34122"/>
                  <a:gd name="connsiteX1" fmla="*/ 102391 w 116921"/>
                  <a:gd name="connsiteY1" fmla="*/ 33110 h 34122"/>
                  <a:gd name="connsiteX2" fmla="*/ 15349 w 116921"/>
                  <a:gd name="connsiteY2" fmla="*/ 33842 h 34122"/>
                  <a:gd name="connsiteX3" fmla="*/ 720 w 116921"/>
                  <a:gd name="connsiteY3" fmla="*/ 23602 h 34122"/>
                  <a:gd name="connsiteX4" fmla="*/ 720 w 116921"/>
                  <a:gd name="connsiteY4" fmla="*/ 23602 h 34122"/>
                  <a:gd name="connsiteX5" fmla="*/ 8035 w 116921"/>
                  <a:gd name="connsiteY5" fmla="*/ 6778 h 34122"/>
                  <a:gd name="connsiteX6" fmla="*/ 107512 w 116921"/>
                  <a:gd name="connsiteY6" fmla="*/ 5315 h 34122"/>
                  <a:gd name="connsiteX7" fmla="*/ 116289 w 116921"/>
                  <a:gd name="connsiteY7" fmla="*/ 22139 h 34122"/>
                  <a:gd name="connsiteX8" fmla="*/ 116289 w 116921"/>
                  <a:gd name="connsiteY8" fmla="*/ 22139 h 341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16921" h="34122">
                    <a:moveTo>
                      <a:pt x="116289" y="22139"/>
                    </a:moveTo>
                    <a:cubicBezTo>
                      <a:pt x="114095" y="29453"/>
                      <a:pt x="107512" y="34573"/>
                      <a:pt x="102391" y="33110"/>
                    </a:cubicBezTo>
                    <a:cubicBezTo>
                      <a:pt x="73865" y="26527"/>
                      <a:pt x="43876" y="26527"/>
                      <a:pt x="15349" y="33842"/>
                    </a:cubicBezTo>
                    <a:cubicBezTo>
                      <a:pt x="9498" y="35305"/>
                      <a:pt x="2915" y="30916"/>
                      <a:pt x="720" y="23602"/>
                    </a:cubicBezTo>
                    <a:lnTo>
                      <a:pt x="720" y="23602"/>
                    </a:lnTo>
                    <a:cubicBezTo>
                      <a:pt x="-1474" y="16287"/>
                      <a:pt x="1452" y="8241"/>
                      <a:pt x="8035" y="6778"/>
                    </a:cubicBezTo>
                    <a:cubicBezTo>
                      <a:pt x="40950" y="-1999"/>
                      <a:pt x="75328" y="-1999"/>
                      <a:pt x="107512" y="5315"/>
                    </a:cubicBezTo>
                    <a:cubicBezTo>
                      <a:pt x="114826" y="6778"/>
                      <a:pt x="118483" y="14824"/>
                      <a:pt x="116289" y="22139"/>
                    </a:cubicBezTo>
                    <a:lnTo>
                      <a:pt x="116289" y="22139"/>
                    </a:lnTo>
                    <a:close/>
                  </a:path>
                </a:pathLst>
              </a:custGeom>
              <a:solidFill>
                <a:schemeClr val="bg1"/>
              </a:solidFill>
              <a:ln w="9525" cap="flat">
                <a:noFill/>
                <a:prstDash val="solid"/>
                <a:miter/>
              </a:ln>
              <a:effectLst>
                <a:outerShdw blurRad="127000" dist="63500" dir="5400000" algn="t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94430725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底版-渐变">
            <a:extLst>
              <a:ext uri="{FF2B5EF4-FFF2-40B4-BE49-F238E27FC236}">
                <a16:creationId xmlns:a16="http://schemas.microsoft.com/office/drawing/2014/main" id="{FF4155B7-CF3A-438E-96BA-053E2A5884E7}"/>
              </a:ext>
            </a:extLst>
          </p:cNvPr>
          <p:cNvSpPr/>
          <p:nvPr/>
        </p:nvSpPr>
        <p:spPr>
          <a:xfrm>
            <a:off x="0" y="0"/>
            <a:ext cx="12192000" cy="6862722"/>
          </a:xfrm>
          <a:prstGeom prst="rect">
            <a:avLst/>
          </a:prstGeom>
          <a:gradFill flip="none" rotWithShape="1">
            <a:gsLst>
              <a:gs pos="75000">
                <a:schemeClr val="accent5">
                  <a:lumMod val="50000"/>
                </a:schemeClr>
              </a:gs>
              <a:gs pos="25000">
                <a:schemeClr val="accent5"/>
              </a:gs>
            </a:gsLst>
            <a:lin ang="5400000" scaled="0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106" name="雪花2">
            <a:extLst>
              <a:ext uri="{FF2B5EF4-FFF2-40B4-BE49-F238E27FC236}">
                <a16:creationId xmlns:a16="http://schemas.microsoft.com/office/drawing/2014/main" id="{263CE9F1-63CB-457C-9F2E-BA9791F7D9AA}"/>
              </a:ext>
            </a:extLst>
          </p:cNvPr>
          <p:cNvSpPr/>
          <p:nvPr/>
        </p:nvSpPr>
        <p:spPr>
          <a:xfrm>
            <a:off x="86360" y="340873"/>
            <a:ext cx="12078891" cy="5907136"/>
          </a:xfrm>
          <a:custGeom>
            <a:avLst/>
            <a:gdLst>
              <a:gd name="connsiteX0" fmla="*/ 3842360 w 12078891"/>
              <a:gd name="connsiteY0" fmla="*/ 5831795 h 5907136"/>
              <a:gd name="connsiteX1" fmla="*/ 3880030 w 12078891"/>
              <a:gd name="connsiteY1" fmla="*/ 5869465 h 5907136"/>
              <a:gd name="connsiteX2" fmla="*/ 3842360 w 12078891"/>
              <a:gd name="connsiteY2" fmla="*/ 5907136 h 5907136"/>
              <a:gd name="connsiteX3" fmla="*/ 3804687 w 12078891"/>
              <a:gd name="connsiteY3" fmla="*/ 5869465 h 5907136"/>
              <a:gd name="connsiteX4" fmla="*/ 3842360 w 12078891"/>
              <a:gd name="connsiteY4" fmla="*/ 5831795 h 5907136"/>
              <a:gd name="connsiteX5" fmla="*/ 7474967 w 12078891"/>
              <a:gd name="connsiteY5" fmla="*/ 5830778 h 5907136"/>
              <a:gd name="connsiteX6" fmla="*/ 7492275 w 12078891"/>
              <a:gd name="connsiteY6" fmla="*/ 5848086 h 5907136"/>
              <a:gd name="connsiteX7" fmla="*/ 7474967 w 12078891"/>
              <a:gd name="connsiteY7" fmla="*/ 5865394 h 5907136"/>
              <a:gd name="connsiteX8" fmla="*/ 7457659 w 12078891"/>
              <a:gd name="connsiteY8" fmla="*/ 5848086 h 5907136"/>
              <a:gd name="connsiteX9" fmla="*/ 7474967 w 12078891"/>
              <a:gd name="connsiteY9" fmla="*/ 5830778 h 5907136"/>
              <a:gd name="connsiteX10" fmla="*/ 8992978 w 12078891"/>
              <a:gd name="connsiteY10" fmla="*/ 5793107 h 5907136"/>
              <a:gd name="connsiteX11" fmla="*/ 8999088 w 12078891"/>
              <a:gd name="connsiteY11" fmla="*/ 5799215 h 5907136"/>
              <a:gd name="connsiteX12" fmla="*/ 8992978 w 12078891"/>
              <a:gd name="connsiteY12" fmla="*/ 5805325 h 5907136"/>
              <a:gd name="connsiteX13" fmla="*/ 8986870 w 12078891"/>
              <a:gd name="connsiteY13" fmla="*/ 5799215 h 5907136"/>
              <a:gd name="connsiteX14" fmla="*/ 8992978 w 12078891"/>
              <a:gd name="connsiteY14" fmla="*/ 5793107 h 5907136"/>
              <a:gd name="connsiteX15" fmla="*/ 10305331 w 12078891"/>
              <a:gd name="connsiteY15" fmla="*/ 5791071 h 5907136"/>
              <a:gd name="connsiteX16" fmla="*/ 10324675 w 12078891"/>
              <a:gd name="connsiteY16" fmla="*/ 5810415 h 5907136"/>
              <a:gd name="connsiteX17" fmla="*/ 10305331 w 12078891"/>
              <a:gd name="connsiteY17" fmla="*/ 5829759 h 5907136"/>
              <a:gd name="connsiteX18" fmla="*/ 10285987 w 12078891"/>
              <a:gd name="connsiteY18" fmla="*/ 5810415 h 5907136"/>
              <a:gd name="connsiteX19" fmla="*/ 10305331 w 12078891"/>
              <a:gd name="connsiteY19" fmla="*/ 5791071 h 5907136"/>
              <a:gd name="connsiteX20" fmla="*/ 9101917 w 12078891"/>
              <a:gd name="connsiteY20" fmla="*/ 5773763 h 5907136"/>
              <a:gd name="connsiteX21" fmla="*/ 9126352 w 12078891"/>
              <a:gd name="connsiteY21" fmla="*/ 5798198 h 5907136"/>
              <a:gd name="connsiteX22" fmla="*/ 9101917 w 12078891"/>
              <a:gd name="connsiteY22" fmla="*/ 5822633 h 5907136"/>
              <a:gd name="connsiteX23" fmla="*/ 9077482 w 12078891"/>
              <a:gd name="connsiteY23" fmla="*/ 5798198 h 5907136"/>
              <a:gd name="connsiteX24" fmla="*/ 9101917 w 12078891"/>
              <a:gd name="connsiteY24" fmla="*/ 5773763 h 5907136"/>
              <a:gd name="connsiteX25" fmla="*/ 4563173 w 12078891"/>
              <a:gd name="connsiteY25" fmla="*/ 5765618 h 5907136"/>
              <a:gd name="connsiteX26" fmla="*/ 4573353 w 12078891"/>
              <a:gd name="connsiteY26" fmla="*/ 5775799 h 5907136"/>
              <a:gd name="connsiteX27" fmla="*/ 4563173 w 12078891"/>
              <a:gd name="connsiteY27" fmla="*/ 5785980 h 5907136"/>
              <a:gd name="connsiteX28" fmla="*/ 4552992 w 12078891"/>
              <a:gd name="connsiteY28" fmla="*/ 5775799 h 5907136"/>
              <a:gd name="connsiteX29" fmla="*/ 4563173 w 12078891"/>
              <a:gd name="connsiteY29" fmla="*/ 5765618 h 5907136"/>
              <a:gd name="connsiteX30" fmla="*/ 3667253 w 12078891"/>
              <a:gd name="connsiteY30" fmla="*/ 5747292 h 5907136"/>
              <a:gd name="connsiteX31" fmla="*/ 3677432 w 12078891"/>
              <a:gd name="connsiteY31" fmla="*/ 5756455 h 5907136"/>
              <a:gd name="connsiteX32" fmla="*/ 3667253 w 12078891"/>
              <a:gd name="connsiteY32" fmla="*/ 5765618 h 5907136"/>
              <a:gd name="connsiteX33" fmla="*/ 3657072 w 12078891"/>
              <a:gd name="connsiteY33" fmla="*/ 5756455 h 5907136"/>
              <a:gd name="connsiteX34" fmla="*/ 3667253 w 12078891"/>
              <a:gd name="connsiteY34" fmla="*/ 5747292 h 5907136"/>
              <a:gd name="connsiteX35" fmla="*/ 5934563 w 12078891"/>
              <a:gd name="connsiteY35" fmla="*/ 5691295 h 5907136"/>
              <a:gd name="connsiteX36" fmla="*/ 5937617 w 12078891"/>
              <a:gd name="connsiteY36" fmla="*/ 5694349 h 5907136"/>
              <a:gd name="connsiteX37" fmla="*/ 5934563 w 12078891"/>
              <a:gd name="connsiteY37" fmla="*/ 5697403 h 5907136"/>
              <a:gd name="connsiteX38" fmla="*/ 5931508 w 12078891"/>
              <a:gd name="connsiteY38" fmla="*/ 5694349 h 5907136"/>
              <a:gd name="connsiteX39" fmla="*/ 5934563 w 12078891"/>
              <a:gd name="connsiteY39" fmla="*/ 5691295 h 5907136"/>
              <a:gd name="connsiteX40" fmla="*/ 9720932 w 12078891"/>
              <a:gd name="connsiteY40" fmla="*/ 5662788 h 5907136"/>
              <a:gd name="connsiteX41" fmla="*/ 9741295 w 12078891"/>
              <a:gd name="connsiteY41" fmla="*/ 5683150 h 5907136"/>
              <a:gd name="connsiteX42" fmla="*/ 9720932 w 12078891"/>
              <a:gd name="connsiteY42" fmla="*/ 5703513 h 5907136"/>
              <a:gd name="connsiteX43" fmla="*/ 9700570 w 12078891"/>
              <a:gd name="connsiteY43" fmla="*/ 5683150 h 5907136"/>
              <a:gd name="connsiteX44" fmla="*/ 9720932 w 12078891"/>
              <a:gd name="connsiteY44" fmla="*/ 5662788 h 5907136"/>
              <a:gd name="connsiteX45" fmla="*/ 1551600 w 12078891"/>
              <a:gd name="connsiteY45" fmla="*/ 5657698 h 5907136"/>
              <a:gd name="connsiteX46" fmla="*/ 1556689 w 12078891"/>
              <a:gd name="connsiteY46" fmla="*/ 5662789 h 5907136"/>
              <a:gd name="connsiteX47" fmla="*/ 1551600 w 12078891"/>
              <a:gd name="connsiteY47" fmla="*/ 5667879 h 5907136"/>
              <a:gd name="connsiteX48" fmla="*/ 1546509 w 12078891"/>
              <a:gd name="connsiteY48" fmla="*/ 5662789 h 5907136"/>
              <a:gd name="connsiteX49" fmla="*/ 1551600 w 12078891"/>
              <a:gd name="connsiteY49" fmla="*/ 5657698 h 5907136"/>
              <a:gd name="connsiteX50" fmla="*/ 5617940 w 12078891"/>
              <a:gd name="connsiteY50" fmla="*/ 5620027 h 5907136"/>
              <a:gd name="connsiteX51" fmla="*/ 5628121 w 12078891"/>
              <a:gd name="connsiteY51" fmla="*/ 5630208 h 5907136"/>
              <a:gd name="connsiteX52" fmla="*/ 5617940 w 12078891"/>
              <a:gd name="connsiteY52" fmla="*/ 5640389 h 5907136"/>
              <a:gd name="connsiteX53" fmla="*/ 5607759 w 12078891"/>
              <a:gd name="connsiteY53" fmla="*/ 5630208 h 5907136"/>
              <a:gd name="connsiteX54" fmla="*/ 5617940 w 12078891"/>
              <a:gd name="connsiteY54" fmla="*/ 5620027 h 5907136"/>
              <a:gd name="connsiteX55" fmla="*/ 7608340 w 12078891"/>
              <a:gd name="connsiteY55" fmla="*/ 5584393 h 5907136"/>
              <a:gd name="connsiteX56" fmla="*/ 7616485 w 12078891"/>
              <a:gd name="connsiteY56" fmla="*/ 5592538 h 5907136"/>
              <a:gd name="connsiteX57" fmla="*/ 7608340 w 12078891"/>
              <a:gd name="connsiteY57" fmla="*/ 5600683 h 5907136"/>
              <a:gd name="connsiteX58" fmla="*/ 7600195 w 12078891"/>
              <a:gd name="connsiteY58" fmla="*/ 5592538 h 5907136"/>
              <a:gd name="connsiteX59" fmla="*/ 7608340 w 12078891"/>
              <a:gd name="connsiteY59" fmla="*/ 5584393 h 5907136"/>
              <a:gd name="connsiteX60" fmla="*/ 4031736 w 12078891"/>
              <a:gd name="connsiteY60" fmla="*/ 5584393 h 5907136"/>
              <a:gd name="connsiteX61" fmla="*/ 4043953 w 12078891"/>
              <a:gd name="connsiteY61" fmla="*/ 5596611 h 5907136"/>
              <a:gd name="connsiteX62" fmla="*/ 4031736 w 12078891"/>
              <a:gd name="connsiteY62" fmla="*/ 5608828 h 5907136"/>
              <a:gd name="connsiteX63" fmla="*/ 4019517 w 12078891"/>
              <a:gd name="connsiteY63" fmla="*/ 5596611 h 5907136"/>
              <a:gd name="connsiteX64" fmla="*/ 4031736 w 12078891"/>
              <a:gd name="connsiteY64" fmla="*/ 5584393 h 5907136"/>
              <a:gd name="connsiteX65" fmla="*/ 8657000 w 12078891"/>
              <a:gd name="connsiteY65" fmla="*/ 5577266 h 5907136"/>
              <a:gd name="connsiteX66" fmla="*/ 8696707 w 12078891"/>
              <a:gd name="connsiteY66" fmla="*/ 5616973 h 5907136"/>
              <a:gd name="connsiteX67" fmla="*/ 8657000 w 12078891"/>
              <a:gd name="connsiteY67" fmla="*/ 5656679 h 5907136"/>
              <a:gd name="connsiteX68" fmla="*/ 8617294 w 12078891"/>
              <a:gd name="connsiteY68" fmla="*/ 5616973 h 5907136"/>
              <a:gd name="connsiteX69" fmla="*/ 8657000 w 12078891"/>
              <a:gd name="connsiteY69" fmla="*/ 5577266 h 5907136"/>
              <a:gd name="connsiteX70" fmla="*/ 10814389 w 12078891"/>
              <a:gd name="connsiteY70" fmla="*/ 5571158 h 5907136"/>
              <a:gd name="connsiteX71" fmla="*/ 10825589 w 12078891"/>
              <a:gd name="connsiteY71" fmla="*/ 5582357 h 5907136"/>
              <a:gd name="connsiteX72" fmla="*/ 10814389 w 12078891"/>
              <a:gd name="connsiteY72" fmla="*/ 5593557 h 5907136"/>
              <a:gd name="connsiteX73" fmla="*/ 10803190 w 12078891"/>
              <a:gd name="connsiteY73" fmla="*/ 5582357 h 5907136"/>
              <a:gd name="connsiteX74" fmla="*/ 10814389 w 12078891"/>
              <a:gd name="connsiteY74" fmla="*/ 5571158 h 5907136"/>
              <a:gd name="connsiteX75" fmla="*/ 7000525 w 12078891"/>
              <a:gd name="connsiteY75" fmla="*/ 5501926 h 5907136"/>
              <a:gd name="connsiteX76" fmla="*/ 7026996 w 12078891"/>
              <a:gd name="connsiteY76" fmla="*/ 5528397 h 5907136"/>
              <a:gd name="connsiteX77" fmla="*/ 7000525 w 12078891"/>
              <a:gd name="connsiteY77" fmla="*/ 5554868 h 5907136"/>
              <a:gd name="connsiteX78" fmla="*/ 6974054 w 12078891"/>
              <a:gd name="connsiteY78" fmla="*/ 5528397 h 5907136"/>
              <a:gd name="connsiteX79" fmla="*/ 7000525 w 12078891"/>
              <a:gd name="connsiteY79" fmla="*/ 5501926 h 5907136"/>
              <a:gd name="connsiteX80" fmla="*/ 8101109 w 12078891"/>
              <a:gd name="connsiteY80" fmla="*/ 5497853 h 5907136"/>
              <a:gd name="connsiteX81" fmla="*/ 8114345 w 12078891"/>
              <a:gd name="connsiteY81" fmla="*/ 5511088 h 5907136"/>
              <a:gd name="connsiteX82" fmla="*/ 8101109 w 12078891"/>
              <a:gd name="connsiteY82" fmla="*/ 5524324 h 5907136"/>
              <a:gd name="connsiteX83" fmla="*/ 8087874 w 12078891"/>
              <a:gd name="connsiteY83" fmla="*/ 5511088 h 5907136"/>
              <a:gd name="connsiteX84" fmla="*/ 8101109 w 12078891"/>
              <a:gd name="connsiteY84" fmla="*/ 5497853 h 5907136"/>
              <a:gd name="connsiteX85" fmla="*/ 11261343 w 12078891"/>
              <a:gd name="connsiteY85" fmla="*/ 5462219 h 5907136"/>
              <a:gd name="connsiteX86" fmla="*/ 11297995 w 12078891"/>
              <a:gd name="connsiteY86" fmla="*/ 5498871 h 5907136"/>
              <a:gd name="connsiteX87" fmla="*/ 11261343 w 12078891"/>
              <a:gd name="connsiteY87" fmla="*/ 5535524 h 5907136"/>
              <a:gd name="connsiteX88" fmla="*/ 11224691 w 12078891"/>
              <a:gd name="connsiteY88" fmla="*/ 5498871 h 5907136"/>
              <a:gd name="connsiteX89" fmla="*/ 11261343 w 12078891"/>
              <a:gd name="connsiteY89" fmla="*/ 5462219 h 5907136"/>
              <a:gd name="connsiteX90" fmla="*/ 6980162 w 12078891"/>
              <a:gd name="connsiteY90" fmla="*/ 5433712 h 5907136"/>
              <a:gd name="connsiteX91" fmla="*/ 6995434 w 12078891"/>
              <a:gd name="connsiteY91" fmla="*/ 5448984 h 5907136"/>
              <a:gd name="connsiteX92" fmla="*/ 6980162 w 12078891"/>
              <a:gd name="connsiteY92" fmla="*/ 5463237 h 5907136"/>
              <a:gd name="connsiteX93" fmla="*/ 6964890 w 12078891"/>
              <a:gd name="connsiteY93" fmla="*/ 5448984 h 5907136"/>
              <a:gd name="connsiteX94" fmla="*/ 6980162 w 12078891"/>
              <a:gd name="connsiteY94" fmla="*/ 5433712 h 5907136"/>
              <a:gd name="connsiteX95" fmla="*/ 7394535 w 12078891"/>
              <a:gd name="connsiteY95" fmla="*/ 5431676 h 5907136"/>
              <a:gd name="connsiteX96" fmla="*/ 7426097 w 12078891"/>
              <a:gd name="connsiteY96" fmla="*/ 5463237 h 5907136"/>
              <a:gd name="connsiteX97" fmla="*/ 7394535 w 12078891"/>
              <a:gd name="connsiteY97" fmla="*/ 5494799 h 5907136"/>
              <a:gd name="connsiteX98" fmla="*/ 7362974 w 12078891"/>
              <a:gd name="connsiteY98" fmla="*/ 5463237 h 5907136"/>
              <a:gd name="connsiteX99" fmla="*/ 7394535 w 12078891"/>
              <a:gd name="connsiteY99" fmla="*/ 5431676 h 5907136"/>
              <a:gd name="connsiteX100" fmla="*/ 9262779 w 12078891"/>
              <a:gd name="connsiteY100" fmla="*/ 5425567 h 5907136"/>
              <a:gd name="connsiteX101" fmla="*/ 9264816 w 12078891"/>
              <a:gd name="connsiteY101" fmla="*/ 5427603 h 5907136"/>
              <a:gd name="connsiteX102" fmla="*/ 9262779 w 12078891"/>
              <a:gd name="connsiteY102" fmla="*/ 5429639 h 5907136"/>
              <a:gd name="connsiteX103" fmla="*/ 9260743 w 12078891"/>
              <a:gd name="connsiteY103" fmla="*/ 5427603 h 5907136"/>
              <a:gd name="connsiteX104" fmla="*/ 9262779 w 12078891"/>
              <a:gd name="connsiteY104" fmla="*/ 5425567 h 5907136"/>
              <a:gd name="connsiteX105" fmla="*/ 9043884 w 12078891"/>
              <a:gd name="connsiteY105" fmla="*/ 5381788 h 5907136"/>
              <a:gd name="connsiteX106" fmla="*/ 9092754 w 12078891"/>
              <a:gd name="connsiteY106" fmla="*/ 5430658 h 5907136"/>
              <a:gd name="connsiteX107" fmla="*/ 9043884 w 12078891"/>
              <a:gd name="connsiteY107" fmla="*/ 5479528 h 5907136"/>
              <a:gd name="connsiteX108" fmla="*/ 8995015 w 12078891"/>
              <a:gd name="connsiteY108" fmla="*/ 5430658 h 5907136"/>
              <a:gd name="connsiteX109" fmla="*/ 9043884 w 12078891"/>
              <a:gd name="connsiteY109" fmla="*/ 5381788 h 5907136"/>
              <a:gd name="connsiteX110" fmla="*/ 8166268 w 12078891"/>
              <a:gd name="connsiteY110" fmla="*/ 5370589 h 5907136"/>
              <a:gd name="connsiteX111" fmla="*/ 8180522 w 12078891"/>
              <a:gd name="connsiteY111" fmla="*/ 5384843 h 5907136"/>
              <a:gd name="connsiteX112" fmla="*/ 8166268 w 12078891"/>
              <a:gd name="connsiteY112" fmla="*/ 5399096 h 5907136"/>
              <a:gd name="connsiteX113" fmla="*/ 8152015 w 12078891"/>
              <a:gd name="connsiteY113" fmla="*/ 5384843 h 5907136"/>
              <a:gd name="connsiteX114" fmla="*/ 8166268 w 12078891"/>
              <a:gd name="connsiteY114" fmla="*/ 5370589 h 5907136"/>
              <a:gd name="connsiteX115" fmla="*/ 9917428 w 12078891"/>
              <a:gd name="connsiteY115" fmla="*/ 5332918 h 5907136"/>
              <a:gd name="connsiteX116" fmla="*/ 9991751 w 12078891"/>
              <a:gd name="connsiteY116" fmla="*/ 5406223 h 5907136"/>
              <a:gd name="connsiteX117" fmla="*/ 9917428 w 12078891"/>
              <a:gd name="connsiteY117" fmla="*/ 5479527 h 5907136"/>
              <a:gd name="connsiteX118" fmla="*/ 9843106 w 12078891"/>
              <a:gd name="connsiteY118" fmla="*/ 5406223 h 5907136"/>
              <a:gd name="connsiteX119" fmla="*/ 9917428 w 12078891"/>
              <a:gd name="connsiteY119" fmla="*/ 5332918 h 5907136"/>
              <a:gd name="connsiteX120" fmla="*/ 5489660 w 12078891"/>
              <a:gd name="connsiteY120" fmla="*/ 5317646 h 5907136"/>
              <a:gd name="connsiteX121" fmla="*/ 5535474 w 12078891"/>
              <a:gd name="connsiteY121" fmla="*/ 5362443 h 5907136"/>
              <a:gd name="connsiteX122" fmla="*/ 5489660 w 12078891"/>
              <a:gd name="connsiteY122" fmla="*/ 5408259 h 5907136"/>
              <a:gd name="connsiteX123" fmla="*/ 5443845 w 12078891"/>
              <a:gd name="connsiteY123" fmla="*/ 5362443 h 5907136"/>
              <a:gd name="connsiteX124" fmla="*/ 5489660 w 12078891"/>
              <a:gd name="connsiteY124" fmla="*/ 5317646 h 5907136"/>
              <a:gd name="connsiteX125" fmla="*/ 7760040 w 12078891"/>
              <a:gd name="connsiteY125" fmla="*/ 5273868 h 5907136"/>
              <a:gd name="connsiteX126" fmla="*/ 7795674 w 12078891"/>
              <a:gd name="connsiteY126" fmla="*/ 5309502 h 5907136"/>
              <a:gd name="connsiteX127" fmla="*/ 7760040 w 12078891"/>
              <a:gd name="connsiteY127" fmla="*/ 5345136 h 5907136"/>
              <a:gd name="connsiteX128" fmla="*/ 7724406 w 12078891"/>
              <a:gd name="connsiteY128" fmla="*/ 5309502 h 5907136"/>
              <a:gd name="connsiteX129" fmla="*/ 7760040 w 12078891"/>
              <a:gd name="connsiteY129" fmla="*/ 5273868 h 5907136"/>
              <a:gd name="connsiteX130" fmla="*/ 4548919 w 12078891"/>
              <a:gd name="connsiteY130" fmla="*/ 5233143 h 5907136"/>
              <a:gd name="connsiteX131" fmla="*/ 4575387 w 12078891"/>
              <a:gd name="connsiteY131" fmla="*/ 5259614 h 5907136"/>
              <a:gd name="connsiteX132" fmla="*/ 4548919 w 12078891"/>
              <a:gd name="connsiteY132" fmla="*/ 5286085 h 5907136"/>
              <a:gd name="connsiteX133" fmla="*/ 4522446 w 12078891"/>
              <a:gd name="connsiteY133" fmla="*/ 5259614 h 5907136"/>
              <a:gd name="connsiteX134" fmla="*/ 4548919 w 12078891"/>
              <a:gd name="connsiteY134" fmla="*/ 5233143 h 5907136"/>
              <a:gd name="connsiteX135" fmla="*/ 7408789 w 12078891"/>
              <a:gd name="connsiteY135" fmla="*/ 5131331 h 5907136"/>
              <a:gd name="connsiteX136" fmla="*/ 7417952 w 12078891"/>
              <a:gd name="connsiteY136" fmla="*/ 5140494 h 5907136"/>
              <a:gd name="connsiteX137" fmla="*/ 7408789 w 12078891"/>
              <a:gd name="connsiteY137" fmla="*/ 5149657 h 5907136"/>
              <a:gd name="connsiteX138" fmla="*/ 7399626 w 12078891"/>
              <a:gd name="connsiteY138" fmla="*/ 5140494 h 5907136"/>
              <a:gd name="connsiteX139" fmla="*/ 7408789 w 12078891"/>
              <a:gd name="connsiteY139" fmla="*/ 5131331 h 5907136"/>
              <a:gd name="connsiteX140" fmla="*/ 10433614 w 12078891"/>
              <a:gd name="connsiteY140" fmla="*/ 5120132 h 5907136"/>
              <a:gd name="connsiteX141" fmla="*/ 10442776 w 12078891"/>
              <a:gd name="connsiteY141" fmla="*/ 5129295 h 5907136"/>
              <a:gd name="connsiteX142" fmla="*/ 10433614 w 12078891"/>
              <a:gd name="connsiteY142" fmla="*/ 5138458 h 5907136"/>
              <a:gd name="connsiteX143" fmla="*/ 10424451 w 12078891"/>
              <a:gd name="connsiteY143" fmla="*/ 5129295 h 5907136"/>
              <a:gd name="connsiteX144" fmla="*/ 10433614 w 12078891"/>
              <a:gd name="connsiteY144" fmla="*/ 5120132 h 5907136"/>
              <a:gd name="connsiteX145" fmla="*/ 1525133 w 12078891"/>
              <a:gd name="connsiteY145" fmla="*/ 5095697 h 5907136"/>
              <a:gd name="connsiteX146" fmla="*/ 1568912 w 12078891"/>
              <a:gd name="connsiteY146" fmla="*/ 5139476 h 5907136"/>
              <a:gd name="connsiteX147" fmla="*/ 1525133 w 12078891"/>
              <a:gd name="connsiteY147" fmla="*/ 5183255 h 5907136"/>
              <a:gd name="connsiteX148" fmla="*/ 1481354 w 12078891"/>
              <a:gd name="connsiteY148" fmla="*/ 5139476 h 5907136"/>
              <a:gd name="connsiteX149" fmla="*/ 1525133 w 12078891"/>
              <a:gd name="connsiteY149" fmla="*/ 5095697 h 5907136"/>
              <a:gd name="connsiteX150" fmla="*/ 4545863 w 12078891"/>
              <a:gd name="connsiteY150" fmla="*/ 5086534 h 5907136"/>
              <a:gd name="connsiteX151" fmla="*/ 4563168 w 12078891"/>
              <a:gd name="connsiteY151" fmla="*/ 5103842 h 5907136"/>
              <a:gd name="connsiteX152" fmla="*/ 4545863 w 12078891"/>
              <a:gd name="connsiteY152" fmla="*/ 5121150 h 5907136"/>
              <a:gd name="connsiteX153" fmla="*/ 4528555 w 12078891"/>
              <a:gd name="connsiteY153" fmla="*/ 5103842 h 5907136"/>
              <a:gd name="connsiteX154" fmla="*/ 4545863 w 12078891"/>
              <a:gd name="connsiteY154" fmla="*/ 5086534 h 5907136"/>
              <a:gd name="connsiteX155" fmla="*/ 9595704 w 12078891"/>
              <a:gd name="connsiteY155" fmla="*/ 5048864 h 5907136"/>
              <a:gd name="connsiteX156" fmla="*/ 9601813 w 12078891"/>
              <a:gd name="connsiteY156" fmla="*/ 5054972 h 5907136"/>
              <a:gd name="connsiteX157" fmla="*/ 9595704 w 12078891"/>
              <a:gd name="connsiteY157" fmla="*/ 5061081 h 5907136"/>
              <a:gd name="connsiteX158" fmla="*/ 9589596 w 12078891"/>
              <a:gd name="connsiteY158" fmla="*/ 5054972 h 5907136"/>
              <a:gd name="connsiteX159" fmla="*/ 9595704 w 12078891"/>
              <a:gd name="connsiteY159" fmla="*/ 5048864 h 5907136"/>
              <a:gd name="connsiteX160" fmla="*/ 11474130 w 12078891"/>
              <a:gd name="connsiteY160" fmla="*/ 5040719 h 5907136"/>
              <a:gd name="connsiteX161" fmla="*/ 11492456 w 12078891"/>
              <a:gd name="connsiteY161" fmla="*/ 5059046 h 5907136"/>
              <a:gd name="connsiteX162" fmla="*/ 11474130 w 12078891"/>
              <a:gd name="connsiteY162" fmla="*/ 5077372 h 5907136"/>
              <a:gd name="connsiteX163" fmla="*/ 11455803 w 12078891"/>
              <a:gd name="connsiteY163" fmla="*/ 5059046 h 5907136"/>
              <a:gd name="connsiteX164" fmla="*/ 11474130 w 12078891"/>
              <a:gd name="connsiteY164" fmla="*/ 5040719 h 5907136"/>
              <a:gd name="connsiteX165" fmla="*/ 2684777 w 12078891"/>
              <a:gd name="connsiteY165" fmla="*/ 5038683 h 5907136"/>
              <a:gd name="connsiteX166" fmla="*/ 2690886 w 12078891"/>
              <a:gd name="connsiteY166" fmla="*/ 5044791 h 5907136"/>
              <a:gd name="connsiteX167" fmla="*/ 2684777 w 12078891"/>
              <a:gd name="connsiteY167" fmla="*/ 5050900 h 5907136"/>
              <a:gd name="connsiteX168" fmla="*/ 2678668 w 12078891"/>
              <a:gd name="connsiteY168" fmla="*/ 5044791 h 5907136"/>
              <a:gd name="connsiteX169" fmla="*/ 2684777 w 12078891"/>
              <a:gd name="connsiteY169" fmla="*/ 5038683 h 5907136"/>
              <a:gd name="connsiteX170" fmla="*/ 8718088 w 12078891"/>
              <a:gd name="connsiteY170" fmla="*/ 5027483 h 5907136"/>
              <a:gd name="connsiteX171" fmla="*/ 8750668 w 12078891"/>
              <a:gd name="connsiteY171" fmla="*/ 5060063 h 5907136"/>
              <a:gd name="connsiteX172" fmla="*/ 8718088 w 12078891"/>
              <a:gd name="connsiteY172" fmla="*/ 5092643 h 5907136"/>
              <a:gd name="connsiteX173" fmla="*/ 8684490 w 12078891"/>
              <a:gd name="connsiteY173" fmla="*/ 5060063 h 5907136"/>
              <a:gd name="connsiteX174" fmla="*/ 8718088 w 12078891"/>
              <a:gd name="connsiteY174" fmla="*/ 5027483 h 5907136"/>
              <a:gd name="connsiteX175" fmla="*/ 855208 w 12078891"/>
              <a:gd name="connsiteY175" fmla="*/ 4961306 h 5907136"/>
              <a:gd name="connsiteX176" fmla="*/ 859281 w 12078891"/>
              <a:gd name="connsiteY176" fmla="*/ 4965379 h 5907136"/>
              <a:gd name="connsiteX177" fmla="*/ 855208 w 12078891"/>
              <a:gd name="connsiteY177" fmla="*/ 4969451 h 5907136"/>
              <a:gd name="connsiteX178" fmla="*/ 851136 w 12078891"/>
              <a:gd name="connsiteY178" fmla="*/ 4965379 h 5907136"/>
              <a:gd name="connsiteX179" fmla="*/ 855208 w 12078891"/>
              <a:gd name="connsiteY179" fmla="*/ 4961306 h 5907136"/>
              <a:gd name="connsiteX180" fmla="*/ 3860690 w 12078891"/>
              <a:gd name="connsiteY180" fmla="*/ 4955197 h 5907136"/>
              <a:gd name="connsiteX181" fmla="*/ 3873926 w 12078891"/>
              <a:gd name="connsiteY181" fmla="*/ 4968432 h 5907136"/>
              <a:gd name="connsiteX182" fmla="*/ 3860690 w 12078891"/>
              <a:gd name="connsiteY182" fmla="*/ 4981668 h 5907136"/>
              <a:gd name="connsiteX183" fmla="*/ 3847454 w 12078891"/>
              <a:gd name="connsiteY183" fmla="*/ 4968432 h 5907136"/>
              <a:gd name="connsiteX184" fmla="*/ 3860690 w 12078891"/>
              <a:gd name="connsiteY184" fmla="*/ 4955197 h 5907136"/>
              <a:gd name="connsiteX185" fmla="*/ 428625 w 12078891"/>
              <a:gd name="connsiteY185" fmla="*/ 4954179 h 5907136"/>
              <a:gd name="connsiteX186" fmla="*/ 483604 w 12078891"/>
              <a:gd name="connsiteY186" fmla="*/ 5009158 h 5907136"/>
              <a:gd name="connsiteX187" fmla="*/ 428625 w 12078891"/>
              <a:gd name="connsiteY187" fmla="*/ 5064136 h 5907136"/>
              <a:gd name="connsiteX188" fmla="*/ 373647 w 12078891"/>
              <a:gd name="connsiteY188" fmla="*/ 5009158 h 5907136"/>
              <a:gd name="connsiteX189" fmla="*/ 428625 w 12078891"/>
              <a:gd name="connsiteY189" fmla="*/ 4954179 h 5907136"/>
              <a:gd name="connsiteX190" fmla="*/ 8221247 w 12078891"/>
              <a:gd name="connsiteY190" fmla="*/ 4935853 h 5907136"/>
              <a:gd name="connsiteX191" fmla="*/ 8225319 w 12078891"/>
              <a:gd name="connsiteY191" fmla="*/ 4939926 h 5907136"/>
              <a:gd name="connsiteX192" fmla="*/ 8221247 w 12078891"/>
              <a:gd name="connsiteY192" fmla="*/ 4943998 h 5907136"/>
              <a:gd name="connsiteX193" fmla="*/ 8217174 w 12078891"/>
              <a:gd name="connsiteY193" fmla="*/ 4939926 h 5907136"/>
              <a:gd name="connsiteX194" fmla="*/ 8221247 w 12078891"/>
              <a:gd name="connsiteY194" fmla="*/ 4935853 h 5907136"/>
              <a:gd name="connsiteX195" fmla="*/ 6571898 w 12078891"/>
              <a:gd name="connsiteY195" fmla="*/ 4926690 h 5907136"/>
              <a:gd name="connsiteX196" fmla="*/ 6586152 w 12078891"/>
              <a:gd name="connsiteY196" fmla="*/ 4940943 h 5907136"/>
              <a:gd name="connsiteX197" fmla="*/ 6571898 w 12078891"/>
              <a:gd name="connsiteY197" fmla="*/ 4955197 h 5907136"/>
              <a:gd name="connsiteX198" fmla="*/ 6557644 w 12078891"/>
              <a:gd name="connsiteY198" fmla="*/ 4940943 h 5907136"/>
              <a:gd name="connsiteX199" fmla="*/ 6571898 w 12078891"/>
              <a:gd name="connsiteY199" fmla="*/ 4926690 h 5907136"/>
              <a:gd name="connsiteX200" fmla="*/ 5978342 w 12078891"/>
              <a:gd name="connsiteY200" fmla="*/ 4896147 h 5907136"/>
              <a:gd name="connsiteX201" fmla="*/ 6022119 w 12078891"/>
              <a:gd name="connsiteY201" fmla="*/ 4939926 h 5907136"/>
              <a:gd name="connsiteX202" fmla="*/ 5978342 w 12078891"/>
              <a:gd name="connsiteY202" fmla="*/ 4983705 h 5907136"/>
              <a:gd name="connsiteX203" fmla="*/ 5934564 w 12078891"/>
              <a:gd name="connsiteY203" fmla="*/ 4939926 h 5907136"/>
              <a:gd name="connsiteX204" fmla="*/ 5978342 w 12078891"/>
              <a:gd name="connsiteY204" fmla="*/ 4896147 h 5907136"/>
              <a:gd name="connsiteX205" fmla="*/ 9071374 w 12078891"/>
              <a:gd name="connsiteY205" fmla="*/ 4885965 h 5907136"/>
              <a:gd name="connsiteX206" fmla="*/ 9105990 w 12078891"/>
              <a:gd name="connsiteY206" fmla="*/ 4920581 h 5907136"/>
              <a:gd name="connsiteX207" fmla="*/ 9071374 w 12078891"/>
              <a:gd name="connsiteY207" fmla="*/ 4955197 h 5907136"/>
              <a:gd name="connsiteX208" fmla="*/ 9036758 w 12078891"/>
              <a:gd name="connsiteY208" fmla="*/ 4920581 h 5907136"/>
              <a:gd name="connsiteX209" fmla="*/ 9071374 w 12078891"/>
              <a:gd name="connsiteY209" fmla="*/ 4885965 h 5907136"/>
              <a:gd name="connsiteX210" fmla="*/ 4705700 w 12078891"/>
              <a:gd name="connsiteY210" fmla="*/ 4854403 h 5907136"/>
              <a:gd name="connsiteX211" fmla="*/ 4713844 w 12078891"/>
              <a:gd name="connsiteY211" fmla="*/ 4861530 h 5907136"/>
              <a:gd name="connsiteX212" fmla="*/ 4705700 w 12078891"/>
              <a:gd name="connsiteY212" fmla="*/ 4868657 h 5907136"/>
              <a:gd name="connsiteX213" fmla="*/ 4697560 w 12078891"/>
              <a:gd name="connsiteY213" fmla="*/ 4861530 h 5907136"/>
              <a:gd name="connsiteX214" fmla="*/ 4705700 w 12078891"/>
              <a:gd name="connsiteY214" fmla="*/ 4854403 h 5907136"/>
              <a:gd name="connsiteX215" fmla="*/ 11940428 w 12078891"/>
              <a:gd name="connsiteY215" fmla="*/ 4845241 h 5907136"/>
              <a:gd name="connsiteX216" fmla="*/ 11945518 w 12078891"/>
              <a:gd name="connsiteY216" fmla="*/ 4850331 h 5907136"/>
              <a:gd name="connsiteX217" fmla="*/ 11940428 w 12078891"/>
              <a:gd name="connsiteY217" fmla="*/ 4855422 h 5907136"/>
              <a:gd name="connsiteX218" fmla="*/ 11935337 w 12078891"/>
              <a:gd name="connsiteY218" fmla="*/ 4850331 h 5907136"/>
              <a:gd name="connsiteX219" fmla="*/ 11940428 w 12078891"/>
              <a:gd name="connsiteY219" fmla="*/ 4845241 h 5907136"/>
              <a:gd name="connsiteX220" fmla="*/ 8474758 w 12078891"/>
              <a:gd name="connsiteY220" fmla="*/ 4844222 h 5907136"/>
              <a:gd name="connsiteX221" fmla="*/ 8489011 w 12078891"/>
              <a:gd name="connsiteY221" fmla="*/ 4858476 h 5907136"/>
              <a:gd name="connsiteX222" fmla="*/ 8474758 w 12078891"/>
              <a:gd name="connsiteY222" fmla="*/ 4872729 h 5907136"/>
              <a:gd name="connsiteX223" fmla="*/ 8460504 w 12078891"/>
              <a:gd name="connsiteY223" fmla="*/ 4858476 h 5907136"/>
              <a:gd name="connsiteX224" fmla="*/ 8474758 w 12078891"/>
              <a:gd name="connsiteY224" fmla="*/ 4844222 h 5907136"/>
              <a:gd name="connsiteX225" fmla="*/ 4205825 w 12078891"/>
              <a:gd name="connsiteY225" fmla="*/ 4837095 h 5907136"/>
              <a:gd name="connsiteX226" fmla="*/ 4213970 w 12078891"/>
              <a:gd name="connsiteY226" fmla="*/ 4845240 h 5907136"/>
              <a:gd name="connsiteX227" fmla="*/ 4205825 w 12078891"/>
              <a:gd name="connsiteY227" fmla="*/ 4853385 h 5907136"/>
              <a:gd name="connsiteX228" fmla="*/ 4196662 w 12078891"/>
              <a:gd name="connsiteY228" fmla="*/ 4845240 h 5907136"/>
              <a:gd name="connsiteX229" fmla="*/ 4205825 w 12078891"/>
              <a:gd name="connsiteY229" fmla="*/ 4837095 h 5907136"/>
              <a:gd name="connsiteX230" fmla="*/ 7787529 w 12078891"/>
              <a:gd name="connsiteY230" fmla="*/ 4832005 h 5907136"/>
              <a:gd name="connsiteX231" fmla="*/ 7822145 w 12078891"/>
              <a:gd name="connsiteY231" fmla="*/ 4866621 h 5907136"/>
              <a:gd name="connsiteX232" fmla="*/ 7787529 w 12078891"/>
              <a:gd name="connsiteY232" fmla="*/ 4901237 h 5907136"/>
              <a:gd name="connsiteX233" fmla="*/ 7752913 w 12078891"/>
              <a:gd name="connsiteY233" fmla="*/ 4866621 h 5907136"/>
              <a:gd name="connsiteX234" fmla="*/ 7787529 w 12078891"/>
              <a:gd name="connsiteY234" fmla="*/ 4832005 h 5907136"/>
              <a:gd name="connsiteX235" fmla="*/ 11802981 w 12078891"/>
              <a:gd name="connsiteY235" fmla="*/ 4826914 h 5907136"/>
              <a:gd name="connsiteX236" fmla="*/ 11811126 w 12078891"/>
              <a:gd name="connsiteY236" fmla="*/ 4834041 h 5907136"/>
              <a:gd name="connsiteX237" fmla="*/ 11802981 w 12078891"/>
              <a:gd name="connsiteY237" fmla="*/ 4842186 h 5907136"/>
              <a:gd name="connsiteX238" fmla="*/ 11794836 w 12078891"/>
              <a:gd name="connsiteY238" fmla="*/ 4834041 h 5907136"/>
              <a:gd name="connsiteX239" fmla="*/ 11802981 w 12078891"/>
              <a:gd name="connsiteY239" fmla="*/ 4826914 h 5907136"/>
              <a:gd name="connsiteX240" fmla="*/ 5411257 w 12078891"/>
              <a:gd name="connsiteY240" fmla="*/ 4809607 h 5907136"/>
              <a:gd name="connsiteX241" fmla="*/ 5422456 w 12078891"/>
              <a:gd name="connsiteY241" fmla="*/ 4819788 h 5907136"/>
              <a:gd name="connsiteX242" fmla="*/ 5411257 w 12078891"/>
              <a:gd name="connsiteY242" fmla="*/ 4829969 h 5907136"/>
              <a:gd name="connsiteX243" fmla="*/ 5401075 w 12078891"/>
              <a:gd name="connsiteY243" fmla="*/ 4819788 h 5907136"/>
              <a:gd name="connsiteX244" fmla="*/ 5411257 w 12078891"/>
              <a:gd name="connsiteY244" fmla="*/ 4809607 h 5907136"/>
              <a:gd name="connsiteX245" fmla="*/ 9626248 w 12078891"/>
              <a:gd name="connsiteY245" fmla="*/ 4808588 h 5907136"/>
              <a:gd name="connsiteX246" fmla="*/ 9637447 w 12078891"/>
              <a:gd name="connsiteY246" fmla="*/ 4819788 h 5907136"/>
              <a:gd name="connsiteX247" fmla="*/ 9626248 w 12078891"/>
              <a:gd name="connsiteY247" fmla="*/ 4830987 h 5907136"/>
              <a:gd name="connsiteX248" fmla="*/ 9615049 w 12078891"/>
              <a:gd name="connsiteY248" fmla="*/ 4819788 h 5907136"/>
              <a:gd name="connsiteX249" fmla="*/ 9626248 w 12078891"/>
              <a:gd name="connsiteY249" fmla="*/ 4808588 h 5907136"/>
              <a:gd name="connsiteX250" fmla="*/ 4160030 w 12078891"/>
              <a:gd name="connsiteY250" fmla="*/ 4788226 h 5907136"/>
              <a:gd name="connsiteX251" fmla="*/ 4168175 w 12078891"/>
              <a:gd name="connsiteY251" fmla="*/ 4796371 h 5907136"/>
              <a:gd name="connsiteX252" fmla="*/ 4160030 w 12078891"/>
              <a:gd name="connsiteY252" fmla="*/ 4804516 h 5907136"/>
              <a:gd name="connsiteX253" fmla="*/ 4151885 w 12078891"/>
              <a:gd name="connsiteY253" fmla="*/ 4796371 h 5907136"/>
              <a:gd name="connsiteX254" fmla="*/ 4160030 w 12078891"/>
              <a:gd name="connsiteY254" fmla="*/ 4788226 h 5907136"/>
              <a:gd name="connsiteX255" fmla="*/ 2707168 w 12078891"/>
              <a:gd name="connsiteY255" fmla="*/ 4788226 h 5907136"/>
              <a:gd name="connsiteX256" fmla="*/ 2727529 w 12078891"/>
              <a:gd name="connsiteY256" fmla="*/ 4808588 h 5907136"/>
              <a:gd name="connsiteX257" fmla="*/ 2707168 w 12078891"/>
              <a:gd name="connsiteY257" fmla="*/ 4828951 h 5907136"/>
              <a:gd name="connsiteX258" fmla="*/ 2686805 w 12078891"/>
              <a:gd name="connsiteY258" fmla="*/ 4808588 h 5907136"/>
              <a:gd name="connsiteX259" fmla="*/ 2707168 w 12078891"/>
              <a:gd name="connsiteY259" fmla="*/ 4788226 h 5907136"/>
              <a:gd name="connsiteX260" fmla="*/ 8423852 w 12078891"/>
              <a:gd name="connsiteY260" fmla="*/ 4774990 h 5907136"/>
              <a:gd name="connsiteX261" fmla="*/ 8441160 w 12078891"/>
              <a:gd name="connsiteY261" fmla="*/ 4792298 h 5907136"/>
              <a:gd name="connsiteX262" fmla="*/ 8423852 w 12078891"/>
              <a:gd name="connsiteY262" fmla="*/ 4809606 h 5907136"/>
              <a:gd name="connsiteX263" fmla="*/ 8406544 w 12078891"/>
              <a:gd name="connsiteY263" fmla="*/ 4792298 h 5907136"/>
              <a:gd name="connsiteX264" fmla="*/ 8423852 w 12078891"/>
              <a:gd name="connsiteY264" fmla="*/ 4774990 h 5907136"/>
              <a:gd name="connsiteX265" fmla="*/ 7361956 w 12078891"/>
              <a:gd name="connsiteY265" fmla="*/ 4766846 h 5907136"/>
              <a:gd name="connsiteX266" fmla="*/ 7371119 w 12078891"/>
              <a:gd name="connsiteY266" fmla="*/ 4776009 h 5907136"/>
              <a:gd name="connsiteX267" fmla="*/ 7361956 w 12078891"/>
              <a:gd name="connsiteY267" fmla="*/ 4784154 h 5907136"/>
              <a:gd name="connsiteX268" fmla="*/ 7352793 w 12078891"/>
              <a:gd name="connsiteY268" fmla="*/ 4776009 h 5907136"/>
              <a:gd name="connsiteX269" fmla="*/ 7361956 w 12078891"/>
              <a:gd name="connsiteY269" fmla="*/ 4766846 h 5907136"/>
              <a:gd name="connsiteX270" fmla="*/ 5745195 w 12078891"/>
              <a:gd name="connsiteY270" fmla="*/ 4758701 h 5907136"/>
              <a:gd name="connsiteX271" fmla="*/ 5755375 w 12078891"/>
              <a:gd name="connsiteY271" fmla="*/ 4768882 h 5907136"/>
              <a:gd name="connsiteX272" fmla="*/ 5745195 w 12078891"/>
              <a:gd name="connsiteY272" fmla="*/ 4779063 h 5907136"/>
              <a:gd name="connsiteX273" fmla="*/ 5735013 w 12078891"/>
              <a:gd name="connsiteY273" fmla="*/ 4768882 h 5907136"/>
              <a:gd name="connsiteX274" fmla="*/ 5745195 w 12078891"/>
              <a:gd name="connsiteY274" fmla="*/ 4758701 h 5907136"/>
              <a:gd name="connsiteX275" fmla="*/ 9463349 w 12078891"/>
              <a:gd name="connsiteY275" fmla="*/ 4748520 h 5907136"/>
              <a:gd name="connsiteX276" fmla="*/ 9478621 w 12078891"/>
              <a:gd name="connsiteY276" fmla="*/ 4763792 h 5907136"/>
              <a:gd name="connsiteX277" fmla="*/ 9463349 w 12078891"/>
              <a:gd name="connsiteY277" fmla="*/ 4778045 h 5907136"/>
              <a:gd name="connsiteX278" fmla="*/ 9448077 w 12078891"/>
              <a:gd name="connsiteY278" fmla="*/ 4763792 h 5907136"/>
              <a:gd name="connsiteX279" fmla="*/ 9463349 w 12078891"/>
              <a:gd name="connsiteY279" fmla="*/ 4748520 h 5907136"/>
              <a:gd name="connsiteX280" fmla="*/ 3995069 w 12078891"/>
              <a:gd name="connsiteY280" fmla="*/ 4743429 h 5907136"/>
              <a:gd name="connsiteX281" fmla="*/ 4003214 w 12078891"/>
              <a:gd name="connsiteY281" fmla="*/ 4751574 h 5907136"/>
              <a:gd name="connsiteX282" fmla="*/ 3995069 w 12078891"/>
              <a:gd name="connsiteY282" fmla="*/ 4759719 h 5907136"/>
              <a:gd name="connsiteX283" fmla="*/ 3986923 w 12078891"/>
              <a:gd name="connsiteY283" fmla="*/ 4751574 h 5907136"/>
              <a:gd name="connsiteX284" fmla="*/ 3995069 w 12078891"/>
              <a:gd name="connsiteY284" fmla="*/ 4743429 h 5907136"/>
              <a:gd name="connsiteX285" fmla="*/ 1604530 w 12078891"/>
              <a:gd name="connsiteY285" fmla="*/ 4720012 h 5907136"/>
              <a:gd name="connsiteX286" fmla="*/ 1613694 w 12078891"/>
              <a:gd name="connsiteY286" fmla="*/ 4729175 h 5907136"/>
              <a:gd name="connsiteX287" fmla="*/ 1604530 w 12078891"/>
              <a:gd name="connsiteY287" fmla="*/ 4738339 h 5907136"/>
              <a:gd name="connsiteX288" fmla="*/ 1595368 w 12078891"/>
              <a:gd name="connsiteY288" fmla="*/ 4729175 h 5907136"/>
              <a:gd name="connsiteX289" fmla="*/ 1604530 w 12078891"/>
              <a:gd name="connsiteY289" fmla="*/ 4720012 h 5907136"/>
              <a:gd name="connsiteX290" fmla="*/ 1371382 w 12078891"/>
              <a:gd name="connsiteY290" fmla="*/ 4705759 h 5907136"/>
              <a:gd name="connsiteX291" fmla="*/ 1374437 w 12078891"/>
              <a:gd name="connsiteY291" fmla="*/ 4708813 h 5907136"/>
              <a:gd name="connsiteX292" fmla="*/ 1371382 w 12078891"/>
              <a:gd name="connsiteY292" fmla="*/ 4711867 h 5907136"/>
              <a:gd name="connsiteX293" fmla="*/ 1368328 w 12078891"/>
              <a:gd name="connsiteY293" fmla="*/ 4708813 h 5907136"/>
              <a:gd name="connsiteX294" fmla="*/ 1371382 w 12078891"/>
              <a:gd name="connsiteY294" fmla="*/ 4705759 h 5907136"/>
              <a:gd name="connsiteX295" fmla="*/ 10108836 w 12078891"/>
              <a:gd name="connsiteY295" fmla="*/ 4692523 h 5907136"/>
              <a:gd name="connsiteX296" fmla="*/ 10121052 w 12078891"/>
              <a:gd name="connsiteY296" fmla="*/ 4704740 h 5907136"/>
              <a:gd name="connsiteX297" fmla="*/ 10108836 w 12078891"/>
              <a:gd name="connsiteY297" fmla="*/ 4716957 h 5907136"/>
              <a:gd name="connsiteX298" fmla="*/ 10096618 w 12078891"/>
              <a:gd name="connsiteY298" fmla="*/ 4704740 h 5907136"/>
              <a:gd name="connsiteX299" fmla="*/ 10108836 w 12078891"/>
              <a:gd name="connsiteY299" fmla="*/ 4692523 h 5907136"/>
              <a:gd name="connsiteX300" fmla="*/ 10068111 w 12078891"/>
              <a:gd name="connsiteY300" fmla="*/ 4669106 h 5907136"/>
              <a:gd name="connsiteX301" fmla="*/ 10079310 w 12078891"/>
              <a:gd name="connsiteY301" fmla="*/ 4679287 h 5907136"/>
              <a:gd name="connsiteX302" fmla="*/ 10068111 w 12078891"/>
              <a:gd name="connsiteY302" fmla="*/ 4690487 h 5907136"/>
              <a:gd name="connsiteX303" fmla="*/ 10056911 w 12078891"/>
              <a:gd name="connsiteY303" fmla="*/ 4679287 h 5907136"/>
              <a:gd name="connsiteX304" fmla="*/ 10068111 w 12078891"/>
              <a:gd name="connsiteY304" fmla="*/ 4669106 h 5907136"/>
              <a:gd name="connsiteX305" fmla="*/ 8009478 w 12078891"/>
              <a:gd name="connsiteY305" fmla="*/ 4660961 h 5907136"/>
              <a:gd name="connsiteX306" fmla="*/ 8016605 w 12078891"/>
              <a:gd name="connsiteY306" fmla="*/ 4668088 h 5907136"/>
              <a:gd name="connsiteX307" fmla="*/ 8009478 w 12078891"/>
              <a:gd name="connsiteY307" fmla="*/ 4675215 h 5907136"/>
              <a:gd name="connsiteX308" fmla="*/ 8002351 w 12078891"/>
              <a:gd name="connsiteY308" fmla="*/ 4668088 h 5907136"/>
              <a:gd name="connsiteX309" fmla="*/ 8009478 w 12078891"/>
              <a:gd name="connsiteY309" fmla="*/ 4660961 h 5907136"/>
              <a:gd name="connsiteX310" fmla="*/ 10355219 w 12078891"/>
              <a:gd name="connsiteY310" fmla="*/ 4649762 h 5907136"/>
              <a:gd name="connsiteX311" fmla="*/ 10363364 w 12078891"/>
              <a:gd name="connsiteY311" fmla="*/ 4657907 h 5907136"/>
              <a:gd name="connsiteX312" fmla="*/ 10355219 w 12078891"/>
              <a:gd name="connsiteY312" fmla="*/ 4666052 h 5907136"/>
              <a:gd name="connsiteX313" fmla="*/ 10347074 w 12078891"/>
              <a:gd name="connsiteY313" fmla="*/ 4657907 h 5907136"/>
              <a:gd name="connsiteX314" fmla="*/ 10355219 w 12078891"/>
              <a:gd name="connsiteY314" fmla="*/ 4649762 h 5907136"/>
              <a:gd name="connsiteX315" fmla="*/ 10402053 w 12078891"/>
              <a:gd name="connsiteY315" fmla="*/ 4646708 h 5907136"/>
              <a:gd name="connsiteX316" fmla="*/ 10408162 w 12078891"/>
              <a:gd name="connsiteY316" fmla="*/ 4652816 h 5907136"/>
              <a:gd name="connsiteX317" fmla="*/ 10402053 w 12078891"/>
              <a:gd name="connsiteY317" fmla="*/ 4658925 h 5907136"/>
              <a:gd name="connsiteX318" fmla="*/ 10395944 w 12078891"/>
              <a:gd name="connsiteY318" fmla="*/ 4652816 h 5907136"/>
              <a:gd name="connsiteX319" fmla="*/ 10402053 w 12078891"/>
              <a:gd name="connsiteY319" fmla="*/ 4646708 h 5907136"/>
              <a:gd name="connsiteX320" fmla="*/ 4307634 w 12078891"/>
              <a:gd name="connsiteY320" fmla="*/ 4637545 h 5907136"/>
              <a:gd name="connsiteX321" fmla="*/ 4321866 w 12078891"/>
              <a:gd name="connsiteY321" fmla="*/ 4651799 h 5907136"/>
              <a:gd name="connsiteX322" fmla="*/ 4307634 w 12078891"/>
              <a:gd name="connsiteY322" fmla="*/ 4666052 h 5907136"/>
              <a:gd name="connsiteX323" fmla="*/ 4293379 w 12078891"/>
              <a:gd name="connsiteY323" fmla="*/ 4651799 h 5907136"/>
              <a:gd name="connsiteX324" fmla="*/ 4307634 w 12078891"/>
              <a:gd name="connsiteY324" fmla="*/ 4637545 h 5907136"/>
              <a:gd name="connsiteX325" fmla="*/ 117067 w 12078891"/>
              <a:gd name="connsiteY325" fmla="*/ 4626346 h 5907136"/>
              <a:gd name="connsiteX326" fmla="*/ 119103 w 12078891"/>
              <a:gd name="connsiteY326" fmla="*/ 4628382 h 5907136"/>
              <a:gd name="connsiteX327" fmla="*/ 117067 w 12078891"/>
              <a:gd name="connsiteY327" fmla="*/ 4630418 h 5907136"/>
              <a:gd name="connsiteX328" fmla="*/ 115031 w 12078891"/>
              <a:gd name="connsiteY328" fmla="*/ 4628382 h 5907136"/>
              <a:gd name="connsiteX329" fmla="*/ 117067 w 12078891"/>
              <a:gd name="connsiteY329" fmla="*/ 4626346 h 5907136"/>
              <a:gd name="connsiteX330" fmla="*/ 3638730 w 12078891"/>
              <a:gd name="connsiteY330" fmla="*/ 4547951 h 5907136"/>
              <a:gd name="connsiteX331" fmla="*/ 3644839 w 12078891"/>
              <a:gd name="connsiteY331" fmla="*/ 4554059 h 5907136"/>
              <a:gd name="connsiteX332" fmla="*/ 3638730 w 12078891"/>
              <a:gd name="connsiteY332" fmla="*/ 4560169 h 5907136"/>
              <a:gd name="connsiteX333" fmla="*/ 3632622 w 12078891"/>
              <a:gd name="connsiteY333" fmla="*/ 4554059 h 5907136"/>
              <a:gd name="connsiteX334" fmla="*/ 3638730 w 12078891"/>
              <a:gd name="connsiteY334" fmla="*/ 4547951 h 5907136"/>
              <a:gd name="connsiteX335" fmla="*/ 11106590 w 12078891"/>
              <a:gd name="connsiteY335" fmla="*/ 4539806 h 5907136"/>
              <a:gd name="connsiteX336" fmla="*/ 11136115 w 12078891"/>
              <a:gd name="connsiteY336" fmla="*/ 4569331 h 5907136"/>
              <a:gd name="connsiteX337" fmla="*/ 11106590 w 12078891"/>
              <a:gd name="connsiteY337" fmla="*/ 4598857 h 5907136"/>
              <a:gd name="connsiteX338" fmla="*/ 11077064 w 12078891"/>
              <a:gd name="connsiteY338" fmla="*/ 4569331 h 5907136"/>
              <a:gd name="connsiteX339" fmla="*/ 11106590 w 12078891"/>
              <a:gd name="connsiteY339" fmla="*/ 4539806 h 5907136"/>
              <a:gd name="connsiteX340" fmla="*/ 10039603 w 12078891"/>
              <a:gd name="connsiteY340" fmla="*/ 4533697 h 5907136"/>
              <a:gd name="connsiteX341" fmla="*/ 10051820 w 12078891"/>
              <a:gd name="connsiteY341" fmla="*/ 4545915 h 5907136"/>
              <a:gd name="connsiteX342" fmla="*/ 10039603 w 12078891"/>
              <a:gd name="connsiteY342" fmla="*/ 4558132 h 5907136"/>
              <a:gd name="connsiteX343" fmla="*/ 10027386 w 12078891"/>
              <a:gd name="connsiteY343" fmla="*/ 4545915 h 5907136"/>
              <a:gd name="connsiteX344" fmla="*/ 10039603 w 12078891"/>
              <a:gd name="connsiteY344" fmla="*/ 4533697 h 5907136"/>
              <a:gd name="connsiteX345" fmla="*/ 5086492 w 12078891"/>
              <a:gd name="connsiteY345" fmla="*/ 4530642 h 5907136"/>
              <a:gd name="connsiteX346" fmla="*/ 5114995 w 12078891"/>
              <a:gd name="connsiteY346" fmla="*/ 4559149 h 5907136"/>
              <a:gd name="connsiteX347" fmla="*/ 5086492 w 12078891"/>
              <a:gd name="connsiteY347" fmla="*/ 4587656 h 5907136"/>
              <a:gd name="connsiteX348" fmla="*/ 5057989 w 12078891"/>
              <a:gd name="connsiteY348" fmla="*/ 4559149 h 5907136"/>
              <a:gd name="connsiteX349" fmla="*/ 5086492 w 12078891"/>
              <a:gd name="connsiteY349" fmla="*/ 4530642 h 5907136"/>
              <a:gd name="connsiteX350" fmla="*/ 5031503 w 12078891"/>
              <a:gd name="connsiteY350" fmla="*/ 4522498 h 5907136"/>
              <a:gd name="connsiteX351" fmla="*/ 5037610 w 12078891"/>
              <a:gd name="connsiteY351" fmla="*/ 4528606 h 5907136"/>
              <a:gd name="connsiteX352" fmla="*/ 5031503 w 12078891"/>
              <a:gd name="connsiteY352" fmla="*/ 4534716 h 5907136"/>
              <a:gd name="connsiteX353" fmla="*/ 5025395 w 12078891"/>
              <a:gd name="connsiteY353" fmla="*/ 4528606 h 5907136"/>
              <a:gd name="connsiteX354" fmla="*/ 5031503 w 12078891"/>
              <a:gd name="connsiteY354" fmla="*/ 4522498 h 5907136"/>
              <a:gd name="connsiteX355" fmla="*/ 10449905 w 12078891"/>
              <a:gd name="connsiteY355" fmla="*/ 4519443 h 5907136"/>
              <a:gd name="connsiteX356" fmla="*/ 10453977 w 12078891"/>
              <a:gd name="connsiteY356" fmla="*/ 4523515 h 5907136"/>
              <a:gd name="connsiteX357" fmla="*/ 10449905 w 12078891"/>
              <a:gd name="connsiteY357" fmla="*/ 4527588 h 5907136"/>
              <a:gd name="connsiteX358" fmla="*/ 10445832 w 12078891"/>
              <a:gd name="connsiteY358" fmla="*/ 4523515 h 5907136"/>
              <a:gd name="connsiteX359" fmla="*/ 10449905 w 12078891"/>
              <a:gd name="connsiteY359" fmla="*/ 4519443 h 5907136"/>
              <a:gd name="connsiteX360" fmla="*/ 6405944 w 12078891"/>
              <a:gd name="connsiteY360" fmla="*/ 4511298 h 5907136"/>
              <a:gd name="connsiteX361" fmla="*/ 6415107 w 12078891"/>
              <a:gd name="connsiteY361" fmla="*/ 4520461 h 5907136"/>
              <a:gd name="connsiteX362" fmla="*/ 6405944 w 12078891"/>
              <a:gd name="connsiteY362" fmla="*/ 4529625 h 5907136"/>
              <a:gd name="connsiteX363" fmla="*/ 6396781 w 12078891"/>
              <a:gd name="connsiteY363" fmla="*/ 4520461 h 5907136"/>
              <a:gd name="connsiteX364" fmla="*/ 6405944 w 12078891"/>
              <a:gd name="connsiteY364" fmla="*/ 4511298 h 5907136"/>
              <a:gd name="connsiteX365" fmla="*/ 3329227 w 12078891"/>
              <a:gd name="connsiteY365" fmla="*/ 4505190 h 5907136"/>
              <a:gd name="connsiteX366" fmla="*/ 3339409 w 12078891"/>
              <a:gd name="connsiteY366" fmla="*/ 4515371 h 5907136"/>
              <a:gd name="connsiteX367" fmla="*/ 3329227 w 12078891"/>
              <a:gd name="connsiteY367" fmla="*/ 4525552 h 5907136"/>
              <a:gd name="connsiteX368" fmla="*/ 3319045 w 12078891"/>
              <a:gd name="connsiteY368" fmla="*/ 4515371 h 5907136"/>
              <a:gd name="connsiteX369" fmla="*/ 3329227 w 12078891"/>
              <a:gd name="connsiteY369" fmla="*/ 4505190 h 5907136"/>
              <a:gd name="connsiteX370" fmla="*/ 9823763 w 12078891"/>
              <a:gd name="connsiteY370" fmla="*/ 4504172 h 5907136"/>
              <a:gd name="connsiteX371" fmla="*/ 9828853 w 12078891"/>
              <a:gd name="connsiteY371" fmla="*/ 4509263 h 5907136"/>
              <a:gd name="connsiteX372" fmla="*/ 9823763 w 12078891"/>
              <a:gd name="connsiteY372" fmla="*/ 4514353 h 5907136"/>
              <a:gd name="connsiteX373" fmla="*/ 9818672 w 12078891"/>
              <a:gd name="connsiteY373" fmla="*/ 4509263 h 5907136"/>
              <a:gd name="connsiteX374" fmla="*/ 9823763 w 12078891"/>
              <a:gd name="connsiteY374" fmla="*/ 4504172 h 5907136"/>
              <a:gd name="connsiteX375" fmla="*/ 11835561 w 12078891"/>
              <a:gd name="connsiteY375" fmla="*/ 4496026 h 5907136"/>
              <a:gd name="connsiteX376" fmla="*/ 11886467 w 12078891"/>
              <a:gd name="connsiteY376" fmla="*/ 4546932 h 5907136"/>
              <a:gd name="connsiteX377" fmla="*/ 11835561 w 12078891"/>
              <a:gd name="connsiteY377" fmla="*/ 4597838 h 5907136"/>
              <a:gd name="connsiteX378" fmla="*/ 11784655 w 12078891"/>
              <a:gd name="connsiteY378" fmla="*/ 4546932 h 5907136"/>
              <a:gd name="connsiteX379" fmla="*/ 11835561 w 12078891"/>
              <a:gd name="connsiteY379" fmla="*/ 4496026 h 5907136"/>
              <a:gd name="connsiteX380" fmla="*/ 2021958 w 12078891"/>
              <a:gd name="connsiteY380" fmla="*/ 4478719 h 5907136"/>
              <a:gd name="connsiteX381" fmla="*/ 2025013 w 12078891"/>
              <a:gd name="connsiteY381" fmla="*/ 4481773 h 5907136"/>
              <a:gd name="connsiteX382" fmla="*/ 2021958 w 12078891"/>
              <a:gd name="connsiteY382" fmla="*/ 4484827 h 5907136"/>
              <a:gd name="connsiteX383" fmla="*/ 2018904 w 12078891"/>
              <a:gd name="connsiteY383" fmla="*/ 4481773 h 5907136"/>
              <a:gd name="connsiteX384" fmla="*/ 2021958 w 12078891"/>
              <a:gd name="connsiteY384" fmla="*/ 4478719 h 5907136"/>
              <a:gd name="connsiteX385" fmla="*/ 1314378 w 12078891"/>
              <a:gd name="connsiteY385" fmla="*/ 4477700 h 5907136"/>
              <a:gd name="connsiteX386" fmla="*/ 1331686 w 12078891"/>
              <a:gd name="connsiteY386" fmla="*/ 4495008 h 5907136"/>
              <a:gd name="connsiteX387" fmla="*/ 1314378 w 12078891"/>
              <a:gd name="connsiteY387" fmla="*/ 4512316 h 5907136"/>
              <a:gd name="connsiteX388" fmla="*/ 1297070 w 12078891"/>
              <a:gd name="connsiteY388" fmla="*/ 4495008 h 5907136"/>
              <a:gd name="connsiteX389" fmla="*/ 1314378 w 12078891"/>
              <a:gd name="connsiteY389" fmla="*/ 4477700 h 5907136"/>
              <a:gd name="connsiteX390" fmla="*/ 9049994 w 12078891"/>
              <a:gd name="connsiteY390" fmla="*/ 4471592 h 5907136"/>
              <a:gd name="connsiteX391" fmla="*/ 9054066 w 12078891"/>
              <a:gd name="connsiteY391" fmla="*/ 4475664 h 5907136"/>
              <a:gd name="connsiteX392" fmla="*/ 9049994 w 12078891"/>
              <a:gd name="connsiteY392" fmla="*/ 4479737 h 5907136"/>
              <a:gd name="connsiteX393" fmla="*/ 9045921 w 12078891"/>
              <a:gd name="connsiteY393" fmla="*/ 4475664 h 5907136"/>
              <a:gd name="connsiteX394" fmla="*/ 9049994 w 12078891"/>
              <a:gd name="connsiteY394" fmla="*/ 4471592 h 5907136"/>
              <a:gd name="connsiteX395" fmla="*/ 9692425 w 12078891"/>
              <a:gd name="connsiteY395" fmla="*/ 4440030 h 5907136"/>
              <a:gd name="connsiteX396" fmla="*/ 9714823 w 12078891"/>
              <a:gd name="connsiteY396" fmla="*/ 4462429 h 5907136"/>
              <a:gd name="connsiteX397" fmla="*/ 9692425 w 12078891"/>
              <a:gd name="connsiteY397" fmla="*/ 4484827 h 5907136"/>
              <a:gd name="connsiteX398" fmla="*/ 9670026 w 12078891"/>
              <a:gd name="connsiteY398" fmla="*/ 4462429 h 5907136"/>
              <a:gd name="connsiteX399" fmla="*/ 9692425 w 12078891"/>
              <a:gd name="connsiteY399" fmla="*/ 4440030 h 5907136"/>
              <a:gd name="connsiteX400" fmla="*/ 748314 w 12078891"/>
              <a:gd name="connsiteY400" fmla="*/ 4434939 h 5907136"/>
              <a:gd name="connsiteX401" fmla="*/ 753404 w 12078891"/>
              <a:gd name="connsiteY401" fmla="*/ 4440030 h 5907136"/>
              <a:gd name="connsiteX402" fmla="*/ 748314 w 12078891"/>
              <a:gd name="connsiteY402" fmla="*/ 4445120 h 5907136"/>
              <a:gd name="connsiteX403" fmla="*/ 743223 w 12078891"/>
              <a:gd name="connsiteY403" fmla="*/ 4440030 h 5907136"/>
              <a:gd name="connsiteX404" fmla="*/ 748314 w 12078891"/>
              <a:gd name="connsiteY404" fmla="*/ 4434939 h 5907136"/>
              <a:gd name="connsiteX405" fmla="*/ 409266 w 12078891"/>
              <a:gd name="connsiteY405" fmla="*/ 4434939 h 5907136"/>
              <a:gd name="connsiteX406" fmla="*/ 415374 w 12078891"/>
              <a:gd name="connsiteY406" fmla="*/ 4441048 h 5907136"/>
              <a:gd name="connsiteX407" fmla="*/ 409266 w 12078891"/>
              <a:gd name="connsiteY407" fmla="*/ 4447157 h 5907136"/>
              <a:gd name="connsiteX408" fmla="*/ 403157 w 12078891"/>
              <a:gd name="connsiteY408" fmla="*/ 4441048 h 5907136"/>
              <a:gd name="connsiteX409" fmla="*/ 409266 w 12078891"/>
              <a:gd name="connsiteY409" fmla="*/ 4434939 h 5907136"/>
              <a:gd name="connsiteX410" fmla="*/ 9956118 w 12078891"/>
              <a:gd name="connsiteY410" fmla="*/ 4432903 h 5907136"/>
              <a:gd name="connsiteX411" fmla="*/ 9959172 w 12078891"/>
              <a:gd name="connsiteY411" fmla="*/ 4435957 h 5907136"/>
              <a:gd name="connsiteX412" fmla="*/ 9956118 w 12078891"/>
              <a:gd name="connsiteY412" fmla="*/ 4439011 h 5907136"/>
              <a:gd name="connsiteX413" fmla="*/ 9953063 w 12078891"/>
              <a:gd name="connsiteY413" fmla="*/ 4435957 h 5907136"/>
              <a:gd name="connsiteX414" fmla="*/ 9956118 w 12078891"/>
              <a:gd name="connsiteY414" fmla="*/ 4432903 h 5907136"/>
              <a:gd name="connsiteX415" fmla="*/ 8798519 w 12078891"/>
              <a:gd name="connsiteY415" fmla="*/ 4432903 h 5907136"/>
              <a:gd name="connsiteX416" fmla="*/ 8801573 w 12078891"/>
              <a:gd name="connsiteY416" fmla="*/ 4435957 h 5907136"/>
              <a:gd name="connsiteX417" fmla="*/ 8798519 w 12078891"/>
              <a:gd name="connsiteY417" fmla="*/ 4439011 h 5907136"/>
              <a:gd name="connsiteX418" fmla="*/ 8795465 w 12078891"/>
              <a:gd name="connsiteY418" fmla="*/ 4435957 h 5907136"/>
              <a:gd name="connsiteX419" fmla="*/ 8798519 w 12078891"/>
              <a:gd name="connsiteY419" fmla="*/ 4432903 h 5907136"/>
              <a:gd name="connsiteX420" fmla="*/ 6079128 w 12078891"/>
              <a:gd name="connsiteY420" fmla="*/ 4427813 h 5907136"/>
              <a:gd name="connsiteX421" fmla="*/ 6085238 w 12078891"/>
              <a:gd name="connsiteY421" fmla="*/ 4433921 h 5907136"/>
              <a:gd name="connsiteX422" fmla="*/ 6079128 w 12078891"/>
              <a:gd name="connsiteY422" fmla="*/ 4440030 h 5907136"/>
              <a:gd name="connsiteX423" fmla="*/ 6073020 w 12078891"/>
              <a:gd name="connsiteY423" fmla="*/ 4433921 h 5907136"/>
              <a:gd name="connsiteX424" fmla="*/ 6079128 w 12078891"/>
              <a:gd name="connsiteY424" fmla="*/ 4427813 h 5907136"/>
              <a:gd name="connsiteX425" fmla="*/ 1133145 w 12078891"/>
              <a:gd name="connsiteY425" fmla="*/ 4424758 h 5907136"/>
              <a:gd name="connsiteX426" fmla="*/ 1138235 w 12078891"/>
              <a:gd name="connsiteY426" fmla="*/ 4429849 h 5907136"/>
              <a:gd name="connsiteX427" fmla="*/ 1133145 w 12078891"/>
              <a:gd name="connsiteY427" fmla="*/ 4434939 h 5907136"/>
              <a:gd name="connsiteX428" fmla="*/ 1128054 w 12078891"/>
              <a:gd name="connsiteY428" fmla="*/ 4429849 h 5907136"/>
              <a:gd name="connsiteX429" fmla="*/ 1133145 w 12078891"/>
              <a:gd name="connsiteY429" fmla="*/ 4424758 h 5907136"/>
              <a:gd name="connsiteX430" fmla="*/ 10647419 w 12078891"/>
              <a:gd name="connsiteY430" fmla="*/ 4375889 h 5907136"/>
              <a:gd name="connsiteX431" fmla="*/ 10655564 w 12078891"/>
              <a:gd name="connsiteY431" fmla="*/ 4384034 h 5907136"/>
              <a:gd name="connsiteX432" fmla="*/ 10647419 w 12078891"/>
              <a:gd name="connsiteY432" fmla="*/ 4392179 h 5907136"/>
              <a:gd name="connsiteX433" fmla="*/ 10639274 w 12078891"/>
              <a:gd name="connsiteY433" fmla="*/ 4384034 h 5907136"/>
              <a:gd name="connsiteX434" fmla="*/ 10647419 w 12078891"/>
              <a:gd name="connsiteY434" fmla="*/ 4375889 h 5907136"/>
              <a:gd name="connsiteX435" fmla="*/ 7329376 w 12078891"/>
              <a:gd name="connsiteY435" fmla="*/ 4373852 h 5907136"/>
              <a:gd name="connsiteX436" fmla="*/ 7331412 w 12078891"/>
              <a:gd name="connsiteY436" fmla="*/ 4375888 h 5907136"/>
              <a:gd name="connsiteX437" fmla="*/ 7329376 w 12078891"/>
              <a:gd name="connsiteY437" fmla="*/ 4377925 h 5907136"/>
              <a:gd name="connsiteX438" fmla="*/ 7327340 w 12078891"/>
              <a:gd name="connsiteY438" fmla="*/ 4375888 h 5907136"/>
              <a:gd name="connsiteX439" fmla="*/ 7329376 w 12078891"/>
              <a:gd name="connsiteY439" fmla="*/ 4373852 h 5907136"/>
              <a:gd name="connsiteX440" fmla="*/ 7485148 w 12078891"/>
              <a:gd name="connsiteY440" fmla="*/ 4351454 h 5907136"/>
              <a:gd name="connsiteX441" fmla="*/ 7492275 w 12078891"/>
              <a:gd name="connsiteY441" fmla="*/ 4358580 h 5907136"/>
              <a:gd name="connsiteX442" fmla="*/ 7485148 w 12078891"/>
              <a:gd name="connsiteY442" fmla="*/ 4365707 h 5907136"/>
              <a:gd name="connsiteX443" fmla="*/ 7478021 w 12078891"/>
              <a:gd name="connsiteY443" fmla="*/ 4358580 h 5907136"/>
              <a:gd name="connsiteX444" fmla="*/ 7485148 w 12078891"/>
              <a:gd name="connsiteY444" fmla="*/ 4351454 h 5907136"/>
              <a:gd name="connsiteX445" fmla="*/ 7821127 w 12078891"/>
              <a:gd name="connsiteY445" fmla="*/ 4341273 h 5907136"/>
              <a:gd name="connsiteX446" fmla="*/ 7824181 w 12078891"/>
              <a:gd name="connsiteY446" fmla="*/ 4344327 h 5907136"/>
              <a:gd name="connsiteX447" fmla="*/ 7821127 w 12078891"/>
              <a:gd name="connsiteY447" fmla="*/ 4347381 h 5907136"/>
              <a:gd name="connsiteX448" fmla="*/ 7818073 w 12078891"/>
              <a:gd name="connsiteY448" fmla="*/ 4344327 h 5907136"/>
              <a:gd name="connsiteX449" fmla="*/ 7821127 w 12078891"/>
              <a:gd name="connsiteY449" fmla="*/ 4341273 h 5907136"/>
              <a:gd name="connsiteX450" fmla="*/ 2867001 w 12078891"/>
              <a:gd name="connsiteY450" fmla="*/ 4337200 h 5907136"/>
              <a:gd name="connsiteX451" fmla="*/ 2870055 w 12078891"/>
              <a:gd name="connsiteY451" fmla="*/ 4340254 h 5907136"/>
              <a:gd name="connsiteX452" fmla="*/ 2867001 w 12078891"/>
              <a:gd name="connsiteY452" fmla="*/ 4343308 h 5907136"/>
              <a:gd name="connsiteX453" fmla="*/ 2863946 w 12078891"/>
              <a:gd name="connsiteY453" fmla="*/ 4340254 h 5907136"/>
              <a:gd name="connsiteX454" fmla="*/ 2867001 w 12078891"/>
              <a:gd name="connsiteY454" fmla="*/ 4337200 h 5907136"/>
              <a:gd name="connsiteX455" fmla="*/ 288110 w 12078891"/>
              <a:gd name="connsiteY455" fmla="*/ 4316838 h 5907136"/>
              <a:gd name="connsiteX456" fmla="*/ 298290 w 12078891"/>
              <a:gd name="connsiteY456" fmla="*/ 4327019 h 5907136"/>
              <a:gd name="connsiteX457" fmla="*/ 288110 w 12078891"/>
              <a:gd name="connsiteY457" fmla="*/ 4337200 h 5907136"/>
              <a:gd name="connsiteX458" fmla="*/ 277929 w 12078891"/>
              <a:gd name="connsiteY458" fmla="*/ 4327019 h 5907136"/>
              <a:gd name="connsiteX459" fmla="*/ 288110 w 12078891"/>
              <a:gd name="connsiteY459" fmla="*/ 4316838 h 5907136"/>
              <a:gd name="connsiteX460" fmla="*/ 12035111 w 12078891"/>
              <a:gd name="connsiteY460" fmla="*/ 4313784 h 5907136"/>
              <a:gd name="connsiteX461" fmla="*/ 12042239 w 12078891"/>
              <a:gd name="connsiteY461" fmla="*/ 4320911 h 5907136"/>
              <a:gd name="connsiteX462" fmla="*/ 12035111 w 12078891"/>
              <a:gd name="connsiteY462" fmla="*/ 4328037 h 5907136"/>
              <a:gd name="connsiteX463" fmla="*/ 12027985 w 12078891"/>
              <a:gd name="connsiteY463" fmla="*/ 4320911 h 5907136"/>
              <a:gd name="connsiteX464" fmla="*/ 12035111 w 12078891"/>
              <a:gd name="connsiteY464" fmla="*/ 4313784 h 5907136"/>
              <a:gd name="connsiteX465" fmla="*/ 5619968 w 12078891"/>
              <a:gd name="connsiteY465" fmla="*/ 4302584 h 5907136"/>
              <a:gd name="connsiteX466" fmla="*/ 5622005 w 12078891"/>
              <a:gd name="connsiteY466" fmla="*/ 4304620 h 5907136"/>
              <a:gd name="connsiteX467" fmla="*/ 5619968 w 12078891"/>
              <a:gd name="connsiteY467" fmla="*/ 4306657 h 5907136"/>
              <a:gd name="connsiteX468" fmla="*/ 5617932 w 12078891"/>
              <a:gd name="connsiteY468" fmla="*/ 4304620 h 5907136"/>
              <a:gd name="connsiteX469" fmla="*/ 5619968 w 12078891"/>
              <a:gd name="connsiteY469" fmla="*/ 4302584 h 5907136"/>
              <a:gd name="connsiteX470" fmla="*/ 2632833 w 12078891"/>
              <a:gd name="connsiteY470" fmla="*/ 4256769 h 5907136"/>
              <a:gd name="connsiteX471" fmla="*/ 2643014 w 12078891"/>
              <a:gd name="connsiteY471" fmla="*/ 4266950 h 5907136"/>
              <a:gd name="connsiteX472" fmla="*/ 2632833 w 12078891"/>
              <a:gd name="connsiteY472" fmla="*/ 4277131 h 5907136"/>
              <a:gd name="connsiteX473" fmla="*/ 2622652 w 12078891"/>
              <a:gd name="connsiteY473" fmla="*/ 4266950 h 5907136"/>
              <a:gd name="connsiteX474" fmla="*/ 2632833 w 12078891"/>
              <a:gd name="connsiteY474" fmla="*/ 4256769 h 5907136"/>
              <a:gd name="connsiteX475" fmla="*/ 5403112 w 12078891"/>
              <a:gd name="connsiteY475" fmla="*/ 4242516 h 5907136"/>
              <a:gd name="connsiteX476" fmla="*/ 5404130 w 12078891"/>
              <a:gd name="connsiteY476" fmla="*/ 4243534 h 5907136"/>
              <a:gd name="connsiteX477" fmla="*/ 5403112 w 12078891"/>
              <a:gd name="connsiteY477" fmla="*/ 4244552 h 5907136"/>
              <a:gd name="connsiteX478" fmla="*/ 5402095 w 12078891"/>
              <a:gd name="connsiteY478" fmla="*/ 4243534 h 5907136"/>
              <a:gd name="connsiteX479" fmla="*/ 5403112 w 12078891"/>
              <a:gd name="connsiteY479" fmla="*/ 4242516 h 5907136"/>
              <a:gd name="connsiteX480" fmla="*/ 3718138 w 12078891"/>
              <a:gd name="connsiteY480" fmla="*/ 4228262 h 5907136"/>
              <a:gd name="connsiteX481" fmla="*/ 3730354 w 12078891"/>
              <a:gd name="connsiteY481" fmla="*/ 4240480 h 5907136"/>
              <a:gd name="connsiteX482" fmla="*/ 3718138 w 12078891"/>
              <a:gd name="connsiteY482" fmla="*/ 4252697 h 5907136"/>
              <a:gd name="connsiteX483" fmla="*/ 3705922 w 12078891"/>
              <a:gd name="connsiteY483" fmla="*/ 4240480 h 5907136"/>
              <a:gd name="connsiteX484" fmla="*/ 3718138 w 12078891"/>
              <a:gd name="connsiteY484" fmla="*/ 4228262 h 5907136"/>
              <a:gd name="connsiteX485" fmla="*/ 1566870 w 12078891"/>
              <a:gd name="connsiteY485" fmla="*/ 4220117 h 5907136"/>
              <a:gd name="connsiteX486" fmla="*/ 1593341 w 12078891"/>
              <a:gd name="connsiteY486" fmla="*/ 4246588 h 5907136"/>
              <a:gd name="connsiteX487" fmla="*/ 1566870 w 12078891"/>
              <a:gd name="connsiteY487" fmla="*/ 4273059 h 5907136"/>
              <a:gd name="connsiteX488" fmla="*/ 1540399 w 12078891"/>
              <a:gd name="connsiteY488" fmla="*/ 4246588 h 5907136"/>
              <a:gd name="connsiteX489" fmla="*/ 1566870 w 12078891"/>
              <a:gd name="connsiteY489" fmla="*/ 4220117 h 5907136"/>
              <a:gd name="connsiteX490" fmla="*/ 10648437 w 12078891"/>
              <a:gd name="connsiteY490" fmla="*/ 4218080 h 5907136"/>
              <a:gd name="connsiteX491" fmla="*/ 10662691 w 12078891"/>
              <a:gd name="connsiteY491" fmla="*/ 4232334 h 5907136"/>
              <a:gd name="connsiteX492" fmla="*/ 10648437 w 12078891"/>
              <a:gd name="connsiteY492" fmla="*/ 4246587 h 5907136"/>
              <a:gd name="connsiteX493" fmla="*/ 10634183 w 12078891"/>
              <a:gd name="connsiteY493" fmla="*/ 4232334 h 5907136"/>
              <a:gd name="connsiteX494" fmla="*/ 10648437 w 12078891"/>
              <a:gd name="connsiteY494" fmla="*/ 4218080 h 5907136"/>
              <a:gd name="connsiteX495" fmla="*/ 11093353 w 12078891"/>
              <a:gd name="connsiteY495" fmla="*/ 4214008 h 5907136"/>
              <a:gd name="connsiteX496" fmla="*/ 11104552 w 12078891"/>
              <a:gd name="connsiteY496" fmla="*/ 4225207 h 5907136"/>
              <a:gd name="connsiteX497" fmla="*/ 11093353 w 12078891"/>
              <a:gd name="connsiteY497" fmla="*/ 4236406 h 5907136"/>
              <a:gd name="connsiteX498" fmla="*/ 11082154 w 12078891"/>
              <a:gd name="connsiteY498" fmla="*/ 4225207 h 5907136"/>
              <a:gd name="connsiteX499" fmla="*/ 11093353 w 12078891"/>
              <a:gd name="connsiteY499" fmla="*/ 4214008 h 5907136"/>
              <a:gd name="connsiteX500" fmla="*/ 550793 w 12078891"/>
              <a:gd name="connsiteY500" fmla="*/ 4191610 h 5907136"/>
              <a:gd name="connsiteX501" fmla="*/ 558938 w 12078891"/>
              <a:gd name="connsiteY501" fmla="*/ 4199755 h 5907136"/>
              <a:gd name="connsiteX502" fmla="*/ 550793 w 12078891"/>
              <a:gd name="connsiteY502" fmla="*/ 4207900 h 5907136"/>
              <a:gd name="connsiteX503" fmla="*/ 542648 w 12078891"/>
              <a:gd name="connsiteY503" fmla="*/ 4199755 h 5907136"/>
              <a:gd name="connsiteX504" fmla="*/ 550793 w 12078891"/>
              <a:gd name="connsiteY504" fmla="*/ 4191610 h 5907136"/>
              <a:gd name="connsiteX505" fmla="*/ 6863078 w 12078891"/>
              <a:gd name="connsiteY505" fmla="*/ 4178374 h 5907136"/>
              <a:gd name="connsiteX506" fmla="*/ 6869188 w 12078891"/>
              <a:gd name="connsiteY506" fmla="*/ 4184482 h 5907136"/>
              <a:gd name="connsiteX507" fmla="*/ 6863078 w 12078891"/>
              <a:gd name="connsiteY507" fmla="*/ 4190591 h 5907136"/>
              <a:gd name="connsiteX508" fmla="*/ 6856970 w 12078891"/>
              <a:gd name="connsiteY508" fmla="*/ 4184482 h 5907136"/>
              <a:gd name="connsiteX509" fmla="*/ 6863078 w 12078891"/>
              <a:gd name="connsiteY509" fmla="*/ 4178374 h 5907136"/>
              <a:gd name="connsiteX510" fmla="*/ 11333628 w 12078891"/>
              <a:gd name="connsiteY510" fmla="*/ 4167175 h 5907136"/>
              <a:gd name="connsiteX511" fmla="*/ 11339738 w 12078891"/>
              <a:gd name="connsiteY511" fmla="*/ 4173284 h 5907136"/>
              <a:gd name="connsiteX512" fmla="*/ 11333628 w 12078891"/>
              <a:gd name="connsiteY512" fmla="*/ 4179393 h 5907136"/>
              <a:gd name="connsiteX513" fmla="*/ 11327520 w 12078891"/>
              <a:gd name="connsiteY513" fmla="*/ 4173284 h 5907136"/>
              <a:gd name="connsiteX514" fmla="*/ 11333628 w 12078891"/>
              <a:gd name="connsiteY514" fmla="*/ 4167175 h 5907136"/>
              <a:gd name="connsiteX515" fmla="*/ 11631937 w 12078891"/>
              <a:gd name="connsiteY515" fmla="*/ 4147831 h 5907136"/>
              <a:gd name="connsiteX516" fmla="*/ 11655354 w 12078891"/>
              <a:gd name="connsiteY516" fmla="*/ 4171248 h 5907136"/>
              <a:gd name="connsiteX517" fmla="*/ 11631937 w 12078891"/>
              <a:gd name="connsiteY517" fmla="*/ 4194664 h 5907136"/>
              <a:gd name="connsiteX518" fmla="*/ 11608520 w 12078891"/>
              <a:gd name="connsiteY518" fmla="*/ 4171248 h 5907136"/>
              <a:gd name="connsiteX519" fmla="*/ 11631937 w 12078891"/>
              <a:gd name="connsiteY519" fmla="*/ 4147831 h 5907136"/>
              <a:gd name="connsiteX520" fmla="*/ 3068595 w 12078891"/>
              <a:gd name="connsiteY520" fmla="*/ 4123396 h 5907136"/>
              <a:gd name="connsiteX521" fmla="*/ 3105248 w 12078891"/>
              <a:gd name="connsiteY521" fmla="*/ 4160048 h 5907136"/>
              <a:gd name="connsiteX522" fmla="*/ 3068595 w 12078891"/>
              <a:gd name="connsiteY522" fmla="*/ 4196701 h 5907136"/>
              <a:gd name="connsiteX523" fmla="*/ 3031941 w 12078891"/>
              <a:gd name="connsiteY523" fmla="*/ 4160048 h 5907136"/>
              <a:gd name="connsiteX524" fmla="*/ 3068595 w 12078891"/>
              <a:gd name="connsiteY524" fmla="*/ 4123396 h 5907136"/>
              <a:gd name="connsiteX525" fmla="*/ 10819479 w 12078891"/>
              <a:gd name="connsiteY525" fmla="*/ 4092852 h 5907136"/>
              <a:gd name="connsiteX526" fmla="*/ 10825589 w 12078891"/>
              <a:gd name="connsiteY526" fmla="*/ 4098960 h 5907136"/>
              <a:gd name="connsiteX527" fmla="*/ 10819479 w 12078891"/>
              <a:gd name="connsiteY527" fmla="*/ 4105070 h 5907136"/>
              <a:gd name="connsiteX528" fmla="*/ 10813371 w 12078891"/>
              <a:gd name="connsiteY528" fmla="*/ 4098960 h 5907136"/>
              <a:gd name="connsiteX529" fmla="*/ 10819479 w 12078891"/>
              <a:gd name="connsiteY529" fmla="*/ 4092852 h 5907136"/>
              <a:gd name="connsiteX530" fmla="*/ 5376643 w 12078891"/>
              <a:gd name="connsiteY530" fmla="*/ 4073508 h 5907136"/>
              <a:gd name="connsiteX531" fmla="*/ 5378679 w 12078891"/>
              <a:gd name="connsiteY531" fmla="*/ 4075544 h 5907136"/>
              <a:gd name="connsiteX532" fmla="*/ 5376643 w 12078891"/>
              <a:gd name="connsiteY532" fmla="*/ 4077581 h 5907136"/>
              <a:gd name="connsiteX533" fmla="*/ 5374603 w 12078891"/>
              <a:gd name="connsiteY533" fmla="*/ 4075544 h 5907136"/>
              <a:gd name="connsiteX534" fmla="*/ 5376643 w 12078891"/>
              <a:gd name="connsiteY534" fmla="*/ 4073508 h 5907136"/>
              <a:gd name="connsiteX535" fmla="*/ 4249614 w 12078891"/>
              <a:gd name="connsiteY535" fmla="*/ 4036856 h 5907136"/>
              <a:gd name="connsiteX536" fmla="*/ 4274048 w 12078891"/>
              <a:gd name="connsiteY536" fmla="*/ 4061291 h 5907136"/>
              <a:gd name="connsiteX537" fmla="*/ 4249614 w 12078891"/>
              <a:gd name="connsiteY537" fmla="*/ 4085726 h 5907136"/>
              <a:gd name="connsiteX538" fmla="*/ 4225181 w 12078891"/>
              <a:gd name="connsiteY538" fmla="*/ 4061291 h 5907136"/>
              <a:gd name="connsiteX539" fmla="*/ 4249614 w 12078891"/>
              <a:gd name="connsiteY539" fmla="*/ 4036856 h 5907136"/>
              <a:gd name="connsiteX540" fmla="*/ 380768 w 12078891"/>
              <a:gd name="connsiteY540" fmla="*/ 4020566 h 5907136"/>
              <a:gd name="connsiteX541" fmla="*/ 385858 w 12078891"/>
              <a:gd name="connsiteY541" fmla="*/ 4025657 h 5907136"/>
              <a:gd name="connsiteX542" fmla="*/ 380768 w 12078891"/>
              <a:gd name="connsiteY542" fmla="*/ 4030747 h 5907136"/>
              <a:gd name="connsiteX543" fmla="*/ 375677 w 12078891"/>
              <a:gd name="connsiteY543" fmla="*/ 4025657 h 5907136"/>
              <a:gd name="connsiteX544" fmla="*/ 380768 w 12078891"/>
              <a:gd name="connsiteY544" fmla="*/ 4020566 h 5907136"/>
              <a:gd name="connsiteX545" fmla="*/ 2215400 w 12078891"/>
              <a:gd name="connsiteY545" fmla="*/ 3970678 h 5907136"/>
              <a:gd name="connsiteX546" fmla="*/ 2216418 w 12078891"/>
              <a:gd name="connsiteY546" fmla="*/ 3971696 h 5907136"/>
              <a:gd name="connsiteX547" fmla="*/ 2215400 w 12078891"/>
              <a:gd name="connsiteY547" fmla="*/ 3972714 h 5907136"/>
              <a:gd name="connsiteX548" fmla="*/ 2214383 w 12078891"/>
              <a:gd name="connsiteY548" fmla="*/ 3971696 h 5907136"/>
              <a:gd name="connsiteX549" fmla="*/ 2215400 w 12078891"/>
              <a:gd name="connsiteY549" fmla="*/ 3970678 h 5907136"/>
              <a:gd name="connsiteX550" fmla="*/ 4634435 w 12078891"/>
              <a:gd name="connsiteY550" fmla="*/ 3959479 h 5907136"/>
              <a:gd name="connsiteX551" fmla="*/ 4660903 w 12078891"/>
              <a:gd name="connsiteY551" fmla="*/ 3985950 h 5907136"/>
              <a:gd name="connsiteX552" fmla="*/ 4634435 w 12078891"/>
              <a:gd name="connsiteY552" fmla="*/ 4012421 h 5907136"/>
              <a:gd name="connsiteX553" fmla="*/ 4607962 w 12078891"/>
              <a:gd name="connsiteY553" fmla="*/ 3985950 h 5907136"/>
              <a:gd name="connsiteX554" fmla="*/ 4634435 w 12078891"/>
              <a:gd name="connsiteY554" fmla="*/ 3959479 h 5907136"/>
              <a:gd name="connsiteX555" fmla="*/ 10706469 w 12078891"/>
              <a:gd name="connsiteY555" fmla="*/ 3953370 h 5907136"/>
              <a:gd name="connsiteX556" fmla="*/ 10726832 w 12078891"/>
              <a:gd name="connsiteY556" fmla="*/ 3972715 h 5907136"/>
              <a:gd name="connsiteX557" fmla="*/ 10706469 w 12078891"/>
              <a:gd name="connsiteY557" fmla="*/ 3992059 h 5907136"/>
              <a:gd name="connsiteX558" fmla="*/ 10686107 w 12078891"/>
              <a:gd name="connsiteY558" fmla="*/ 3972715 h 5907136"/>
              <a:gd name="connsiteX559" fmla="*/ 10706469 w 12078891"/>
              <a:gd name="connsiteY559" fmla="*/ 3953370 h 5907136"/>
              <a:gd name="connsiteX560" fmla="*/ 8545008 w 12078891"/>
              <a:gd name="connsiteY560" fmla="*/ 3938098 h 5907136"/>
              <a:gd name="connsiteX561" fmla="*/ 8588787 w 12078891"/>
              <a:gd name="connsiteY561" fmla="*/ 3981877 h 5907136"/>
              <a:gd name="connsiteX562" fmla="*/ 8545008 w 12078891"/>
              <a:gd name="connsiteY562" fmla="*/ 4025656 h 5907136"/>
              <a:gd name="connsiteX563" fmla="*/ 8501229 w 12078891"/>
              <a:gd name="connsiteY563" fmla="*/ 3981877 h 5907136"/>
              <a:gd name="connsiteX564" fmla="*/ 8545008 w 12078891"/>
              <a:gd name="connsiteY564" fmla="*/ 3938098 h 5907136"/>
              <a:gd name="connsiteX565" fmla="*/ 677029 w 12078891"/>
              <a:gd name="connsiteY565" fmla="*/ 3937081 h 5907136"/>
              <a:gd name="connsiteX566" fmla="*/ 684156 w 12078891"/>
              <a:gd name="connsiteY566" fmla="*/ 3944208 h 5907136"/>
              <a:gd name="connsiteX567" fmla="*/ 677029 w 12078891"/>
              <a:gd name="connsiteY567" fmla="*/ 3951334 h 5907136"/>
              <a:gd name="connsiteX568" fmla="*/ 669902 w 12078891"/>
              <a:gd name="connsiteY568" fmla="*/ 3944208 h 5907136"/>
              <a:gd name="connsiteX569" fmla="*/ 677029 w 12078891"/>
              <a:gd name="connsiteY569" fmla="*/ 3937081 h 5907136"/>
              <a:gd name="connsiteX570" fmla="*/ 165937 w 12078891"/>
              <a:gd name="connsiteY570" fmla="*/ 3893302 h 5907136"/>
              <a:gd name="connsiteX571" fmla="*/ 171027 w 12078891"/>
              <a:gd name="connsiteY571" fmla="*/ 3898393 h 5907136"/>
              <a:gd name="connsiteX572" fmla="*/ 165937 w 12078891"/>
              <a:gd name="connsiteY572" fmla="*/ 3903483 h 5907136"/>
              <a:gd name="connsiteX573" fmla="*/ 160846 w 12078891"/>
              <a:gd name="connsiteY573" fmla="*/ 3898393 h 5907136"/>
              <a:gd name="connsiteX574" fmla="*/ 165937 w 12078891"/>
              <a:gd name="connsiteY574" fmla="*/ 3893302 h 5907136"/>
              <a:gd name="connsiteX575" fmla="*/ 3428003 w 12078891"/>
              <a:gd name="connsiteY575" fmla="*/ 3860722 h 5907136"/>
              <a:gd name="connsiteX576" fmla="*/ 3454475 w 12078891"/>
              <a:gd name="connsiteY576" fmla="*/ 3887193 h 5907136"/>
              <a:gd name="connsiteX577" fmla="*/ 3428003 w 12078891"/>
              <a:gd name="connsiteY577" fmla="*/ 3913664 h 5907136"/>
              <a:gd name="connsiteX578" fmla="*/ 3401528 w 12078891"/>
              <a:gd name="connsiteY578" fmla="*/ 3887193 h 5907136"/>
              <a:gd name="connsiteX579" fmla="*/ 3428003 w 12078891"/>
              <a:gd name="connsiteY579" fmla="*/ 3860722 h 5907136"/>
              <a:gd name="connsiteX580" fmla="*/ 461189 w 12078891"/>
              <a:gd name="connsiteY580" fmla="*/ 3827124 h 5907136"/>
              <a:gd name="connsiteX581" fmla="*/ 465262 w 12078891"/>
              <a:gd name="connsiteY581" fmla="*/ 3831196 h 5907136"/>
              <a:gd name="connsiteX582" fmla="*/ 461189 w 12078891"/>
              <a:gd name="connsiteY582" fmla="*/ 3835269 h 5907136"/>
              <a:gd name="connsiteX583" fmla="*/ 457117 w 12078891"/>
              <a:gd name="connsiteY583" fmla="*/ 3831196 h 5907136"/>
              <a:gd name="connsiteX584" fmla="*/ 461189 w 12078891"/>
              <a:gd name="connsiteY584" fmla="*/ 3827124 h 5907136"/>
              <a:gd name="connsiteX585" fmla="*/ 395021 w 12078891"/>
              <a:gd name="connsiteY585" fmla="*/ 3817961 h 5907136"/>
              <a:gd name="connsiteX586" fmla="*/ 402148 w 12078891"/>
              <a:gd name="connsiteY586" fmla="*/ 3825088 h 5907136"/>
              <a:gd name="connsiteX587" fmla="*/ 395021 w 12078891"/>
              <a:gd name="connsiteY587" fmla="*/ 3832215 h 5907136"/>
              <a:gd name="connsiteX588" fmla="*/ 387894 w 12078891"/>
              <a:gd name="connsiteY588" fmla="*/ 3825088 h 5907136"/>
              <a:gd name="connsiteX589" fmla="*/ 395021 w 12078891"/>
              <a:gd name="connsiteY589" fmla="*/ 3817961 h 5907136"/>
              <a:gd name="connsiteX590" fmla="*/ 11750038 w 12078891"/>
              <a:gd name="connsiteY590" fmla="*/ 3799635 h 5907136"/>
              <a:gd name="connsiteX591" fmla="*/ 11755129 w 12078891"/>
              <a:gd name="connsiteY591" fmla="*/ 3805743 h 5907136"/>
              <a:gd name="connsiteX592" fmla="*/ 11750038 w 12078891"/>
              <a:gd name="connsiteY592" fmla="*/ 3810834 h 5907136"/>
              <a:gd name="connsiteX593" fmla="*/ 11743930 w 12078891"/>
              <a:gd name="connsiteY593" fmla="*/ 3805743 h 5907136"/>
              <a:gd name="connsiteX594" fmla="*/ 11750038 w 12078891"/>
              <a:gd name="connsiteY594" fmla="*/ 3799635 h 5907136"/>
              <a:gd name="connsiteX595" fmla="*/ 9481675 w 12078891"/>
              <a:gd name="connsiteY595" fmla="*/ 3783345 h 5907136"/>
              <a:gd name="connsiteX596" fmla="*/ 9493892 w 12078891"/>
              <a:gd name="connsiteY596" fmla="*/ 3794545 h 5907136"/>
              <a:gd name="connsiteX597" fmla="*/ 9481675 w 12078891"/>
              <a:gd name="connsiteY597" fmla="*/ 3805744 h 5907136"/>
              <a:gd name="connsiteX598" fmla="*/ 9469457 w 12078891"/>
              <a:gd name="connsiteY598" fmla="*/ 3794545 h 5907136"/>
              <a:gd name="connsiteX599" fmla="*/ 9481675 w 12078891"/>
              <a:gd name="connsiteY599" fmla="*/ 3783345 h 5907136"/>
              <a:gd name="connsiteX600" fmla="*/ 3492152 w 12078891"/>
              <a:gd name="connsiteY600" fmla="*/ 3781309 h 5907136"/>
              <a:gd name="connsiteX601" fmla="*/ 3503351 w 12078891"/>
              <a:gd name="connsiteY601" fmla="*/ 3792508 h 5907136"/>
              <a:gd name="connsiteX602" fmla="*/ 3492152 w 12078891"/>
              <a:gd name="connsiteY602" fmla="*/ 3803707 h 5907136"/>
              <a:gd name="connsiteX603" fmla="*/ 3480954 w 12078891"/>
              <a:gd name="connsiteY603" fmla="*/ 3792508 h 5907136"/>
              <a:gd name="connsiteX604" fmla="*/ 3492152 w 12078891"/>
              <a:gd name="connsiteY604" fmla="*/ 3781309 h 5907136"/>
              <a:gd name="connsiteX605" fmla="*/ 3015654 w 12078891"/>
              <a:gd name="connsiteY605" fmla="*/ 3767055 h 5907136"/>
              <a:gd name="connsiteX606" fmla="*/ 3022780 w 12078891"/>
              <a:gd name="connsiteY606" fmla="*/ 3774182 h 5907136"/>
              <a:gd name="connsiteX607" fmla="*/ 3015654 w 12078891"/>
              <a:gd name="connsiteY607" fmla="*/ 3781309 h 5907136"/>
              <a:gd name="connsiteX608" fmla="*/ 3008526 w 12078891"/>
              <a:gd name="connsiteY608" fmla="*/ 3774182 h 5907136"/>
              <a:gd name="connsiteX609" fmla="*/ 3015654 w 12078891"/>
              <a:gd name="connsiteY609" fmla="*/ 3767055 h 5907136"/>
              <a:gd name="connsiteX610" fmla="*/ 3810802 w 12078891"/>
              <a:gd name="connsiteY610" fmla="*/ 3754837 h 5907136"/>
              <a:gd name="connsiteX611" fmla="*/ 3820985 w 12078891"/>
              <a:gd name="connsiteY611" fmla="*/ 3765018 h 5907136"/>
              <a:gd name="connsiteX612" fmla="*/ 3810802 w 12078891"/>
              <a:gd name="connsiteY612" fmla="*/ 3775199 h 5907136"/>
              <a:gd name="connsiteX613" fmla="*/ 3800620 w 12078891"/>
              <a:gd name="connsiteY613" fmla="*/ 3765018 h 5907136"/>
              <a:gd name="connsiteX614" fmla="*/ 3810802 w 12078891"/>
              <a:gd name="connsiteY614" fmla="*/ 3754837 h 5907136"/>
              <a:gd name="connsiteX615" fmla="*/ 2153313 w 12078891"/>
              <a:gd name="connsiteY615" fmla="*/ 3744656 h 5907136"/>
              <a:gd name="connsiteX616" fmla="*/ 2170621 w 12078891"/>
              <a:gd name="connsiteY616" fmla="*/ 3761964 h 5907136"/>
              <a:gd name="connsiteX617" fmla="*/ 2153313 w 12078891"/>
              <a:gd name="connsiteY617" fmla="*/ 3779272 h 5907136"/>
              <a:gd name="connsiteX618" fmla="*/ 2136003 w 12078891"/>
              <a:gd name="connsiteY618" fmla="*/ 3761964 h 5907136"/>
              <a:gd name="connsiteX619" fmla="*/ 2153313 w 12078891"/>
              <a:gd name="connsiteY619" fmla="*/ 3744656 h 5907136"/>
              <a:gd name="connsiteX620" fmla="*/ 5287053 w 12078891"/>
              <a:gd name="connsiteY620" fmla="*/ 3741602 h 5907136"/>
              <a:gd name="connsiteX621" fmla="*/ 5292143 w 12078891"/>
              <a:gd name="connsiteY621" fmla="*/ 3746693 h 5907136"/>
              <a:gd name="connsiteX622" fmla="*/ 5287053 w 12078891"/>
              <a:gd name="connsiteY622" fmla="*/ 3751783 h 5907136"/>
              <a:gd name="connsiteX623" fmla="*/ 5281965 w 12078891"/>
              <a:gd name="connsiteY623" fmla="*/ 3746693 h 5907136"/>
              <a:gd name="connsiteX624" fmla="*/ 5287053 w 12078891"/>
              <a:gd name="connsiteY624" fmla="*/ 3741602 h 5907136"/>
              <a:gd name="connsiteX625" fmla="*/ 7031068 w 12078891"/>
              <a:gd name="connsiteY625" fmla="*/ 3735494 h 5907136"/>
              <a:gd name="connsiteX626" fmla="*/ 7053467 w 12078891"/>
              <a:gd name="connsiteY626" fmla="*/ 3757892 h 5907136"/>
              <a:gd name="connsiteX627" fmla="*/ 7031068 w 12078891"/>
              <a:gd name="connsiteY627" fmla="*/ 3780291 h 5907136"/>
              <a:gd name="connsiteX628" fmla="*/ 7008670 w 12078891"/>
              <a:gd name="connsiteY628" fmla="*/ 3757892 h 5907136"/>
              <a:gd name="connsiteX629" fmla="*/ 7031068 w 12078891"/>
              <a:gd name="connsiteY629" fmla="*/ 3735494 h 5907136"/>
              <a:gd name="connsiteX630" fmla="*/ 8007442 w 12078891"/>
              <a:gd name="connsiteY630" fmla="*/ 3718185 h 5907136"/>
              <a:gd name="connsiteX631" fmla="*/ 8051221 w 12078891"/>
              <a:gd name="connsiteY631" fmla="*/ 3761964 h 5907136"/>
              <a:gd name="connsiteX632" fmla="*/ 8007442 w 12078891"/>
              <a:gd name="connsiteY632" fmla="*/ 3804725 h 5907136"/>
              <a:gd name="connsiteX633" fmla="*/ 7963663 w 12078891"/>
              <a:gd name="connsiteY633" fmla="*/ 3761964 h 5907136"/>
              <a:gd name="connsiteX634" fmla="*/ 8007442 w 12078891"/>
              <a:gd name="connsiteY634" fmla="*/ 3718185 h 5907136"/>
              <a:gd name="connsiteX635" fmla="*/ 2738703 w 12078891"/>
              <a:gd name="connsiteY635" fmla="*/ 3717167 h 5907136"/>
              <a:gd name="connsiteX636" fmla="*/ 2746849 w 12078891"/>
              <a:gd name="connsiteY636" fmla="*/ 3725312 h 5907136"/>
              <a:gd name="connsiteX637" fmla="*/ 2738703 w 12078891"/>
              <a:gd name="connsiteY637" fmla="*/ 3733457 h 5907136"/>
              <a:gd name="connsiteX638" fmla="*/ 2730559 w 12078891"/>
              <a:gd name="connsiteY638" fmla="*/ 3725312 h 5907136"/>
              <a:gd name="connsiteX639" fmla="*/ 2738703 w 12078891"/>
              <a:gd name="connsiteY639" fmla="*/ 3717167 h 5907136"/>
              <a:gd name="connsiteX640" fmla="*/ 5693282 w 12078891"/>
              <a:gd name="connsiteY640" fmla="*/ 3715131 h 5907136"/>
              <a:gd name="connsiteX641" fmla="*/ 5701426 w 12078891"/>
              <a:gd name="connsiteY641" fmla="*/ 3722257 h 5907136"/>
              <a:gd name="connsiteX642" fmla="*/ 5693282 w 12078891"/>
              <a:gd name="connsiteY642" fmla="*/ 3729384 h 5907136"/>
              <a:gd name="connsiteX643" fmla="*/ 5685137 w 12078891"/>
              <a:gd name="connsiteY643" fmla="*/ 3722257 h 5907136"/>
              <a:gd name="connsiteX644" fmla="*/ 5693282 w 12078891"/>
              <a:gd name="connsiteY644" fmla="*/ 3715131 h 5907136"/>
              <a:gd name="connsiteX645" fmla="*/ 1150439 w 12078891"/>
              <a:gd name="connsiteY645" fmla="*/ 3714113 h 5907136"/>
              <a:gd name="connsiteX646" fmla="*/ 1156547 w 12078891"/>
              <a:gd name="connsiteY646" fmla="*/ 3720222 h 5907136"/>
              <a:gd name="connsiteX647" fmla="*/ 1150439 w 12078891"/>
              <a:gd name="connsiteY647" fmla="*/ 3726331 h 5907136"/>
              <a:gd name="connsiteX648" fmla="*/ 1144330 w 12078891"/>
              <a:gd name="connsiteY648" fmla="*/ 3720222 h 5907136"/>
              <a:gd name="connsiteX649" fmla="*/ 1150439 w 12078891"/>
              <a:gd name="connsiteY649" fmla="*/ 3714113 h 5907136"/>
              <a:gd name="connsiteX650" fmla="*/ 3209096 w 12078891"/>
              <a:gd name="connsiteY650" fmla="*/ 3699859 h 5907136"/>
              <a:gd name="connsiteX651" fmla="*/ 3261017 w 12078891"/>
              <a:gd name="connsiteY651" fmla="*/ 3751783 h 5907136"/>
              <a:gd name="connsiteX652" fmla="*/ 3209096 w 12078891"/>
              <a:gd name="connsiteY652" fmla="*/ 3803706 h 5907136"/>
              <a:gd name="connsiteX653" fmla="*/ 3157171 w 12078891"/>
              <a:gd name="connsiteY653" fmla="*/ 3751783 h 5907136"/>
              <a:gd name="connsiteX654" fmla="*/ 3209096 w 12078891"/>
              <a:gd name="connsiteY654" fmla="*/ 3699859 h 5907136"/>
              <a:gd name="connsiteX655" fmla="*/ 10019241 w 12078891"/>
              <a:gd name="connsiteY655" fmla="*/ 3698841 h 5907136"/>
              <a:gd name="connsiteX656" fmla="*/ 10081346 w 12078891"/>
              <a:gd name="connsiteY656" fmla="*/ 3759928 h 5907136"/>
              <a:gd name="connsiteX657" fmla="*/ 10019241 w 12078891"/>
              <a:gd name="connsiteY657" fmla="*/ 3821015 h 5907136"/>
              <a:gd name="connsiteX658" fmla="*/ 9957136 w 12078891"/>
              <a:gd name="connsiteY658" fmla="*/ 3759928 h 5907136"/>
              <a:gd name="connsiteX659" fmla="*/ 10019241 w 12078891"/>
              <a:gd name="connsiteY659" fmla="*/ 3698841 h 5907136"/>
              <a:gd name="connsiteX660" fmla="*/ 4673138 w 12078891"/>
              <a:gd name="connsiteY660" fmla="*/ 3679497 h 5907136"/>
              <a:gd name="connsiteX661" fmla="*/ 4690446 w 12078891"/>
              <a:gd name="connsiteY661" fmla="*/ 3695787 h 5907136"/>
              <a:gd name="connsiteX662" fmla="*/ 4673138 w 12078891"/>
              <a:gd name="connsiteY662" fmla="*/ 3712076 h 5907136"/>
              <a:gd name="connsiteX663" fmla="*/ 4655826 w 12078891"/>
              <a:gd name="connsiteY663" fmla="*/ 3695787 h 5907136"/>
              <a:gd name="connsiteX664" fmla="*/ 4673138 w 12078891"/>
              <a:gd name="connsiteY664" fmla="*/ 3679497 h 5907136"/>
              <a:gd name="connsiteX665" fmla="*/ 22399 w 12078891"/>
              <a:gd name="connsiteY665" fmla="*/ 3673388 h 5907136"/>
              <a:gd name="connsiteX666" fmla="*/ 47851 w 12078891"/>
              <a:gd name="connsiteY666" fmla="*/ 3699859 h 5907136"/>
              <a:gd name="connsiteX667" fmla="*/ 22399 w 12078891"/>
              <a:gd name="connsiteY667" fmla="*/ 3725312 h 5907136"/>
              <a:gd name="connsiteX668" fmla="*/ 0 w 12078891"/>
              <a:gd name="connsiteY668" fmla="*/ 3712076 h 5907136"/>
              <a:gd name="connsiteX669" fmla="*/ 0 w 12078891"/>
              <a:gd name="connsiteY669" fmla="*/ 3686623 h 5907136"/>
              <a:gd name="connsiteX670" fmla="*/ 22399 w 12078891"/>
              <a:gd name="connsiteY670" fmla="*/ 3673388 h 5907136"/>
              <a:gd name="connsiteX671" fmla="*/ 10351147 w 12078891"/>
              <a:gd name="connsiteY671" fmla="*/ 3666261 h 5907136"/>
              <a:gd name="connsiteX672" fmla="*/ 10367436 w 12078891"/>
              <a:gd name="connsiteY672" fmla="*/ 3681533 h 5907136"/>
              <a:gd name="connsiteX673" fmla="*/ 10351147 w 12078891"/>
              <a:gd name="connsiteY673" fmla="*/ 3696804 h 5907136"/>
              <a:gd name="connsiteX674" fmla="*/ 10335875 w 12078891"/>
              <a:gd name="connsiteY674" fmla="*/ 3681533 h 5907136"/>
              <a:gd name="connsiteX675" fmla="*/ 10351147 w 12078891"/>
              <a:gd name="connsiteY675" fmla="*/ 3666261 h 5907136"/>
              <a:gd name="connsiteX676" fmla="*/ 11263380 w 12078891"/>
              <a:gd name="connsiteY676" fmla="*/ 3656080 h 5907136"/>
              <a:gd name="connsiteX677" fmla="*/ 11276615 w 12078891"/>
              <a:gd name="connsiteY677" fmla="*/ 3669316 h 5907136"/>
              <a:gd name="connsiteX678" fmla="*/ 11263380 w 12078891"/>
              <a:gd name="connsiteY678" fmla="*/ 3682551 h 5907136"/>
              <a:gd name="connsiteX679" fmla="*/ 11250144 w 12078891"/>
              <a:gd name="connsiteY679" fmla="*/ 3669316 h 5907136"/>
              <a:gd name="connsiteX680" fmla="*/ 11263380 w 12078891"/>
              <a:gd name="connsiteY680" fmla="*/ 3656080 h 5907136"/>
              <a:gd name="connsiteX681" fmla="*/ 223997 w 12078891"/>
              <a:gd name="connsiteY681" fmla="*/ 3647935 h 5907136"/>
              <a:gd name="connsiteX682" fmla="*/ 237232 w 12078891"/>
              <a:gd name="connsiteY682" fmla="*/ 3661170 h 5907136"/>
              <a:gd name="connsiteX683" fmla="*/ 223997 w 12078891"/>
              <a:gd name="connsiteY683" fmla="*/ 3674406 h 5907136"/>
              <a:gd name="connsiteX684" fmla="*/ 210761 w 12078891"/>
              <a:gd name="connsiteY684" fmla="*/ 3661170 h 5907136"/>
              <a:gd name="connsiteX685" fmla="*/ 223997 w 12078891"/>
              <a:gd name="connsiteY685" fmla="*/ 3647935 h 5907136"/>
              <a:gd name="connsiteX686" fmla="*/ 6892604 w 12078891"/>
              <a:gd name="connsiteY686" fmla="*/ 3642845 h 5907136"/>
              <a:gd name="connsiteX687" fmla="*/ 6898713 w 12078891"/>
              <a:gd name="connsiteY687" fmla="*/ 3648954 h 5907136"/>
              <a:gd name="connsiteX688" fmla="*/ 6892604 w 12078891"/>
              <a:gd name="connsiteY688" fmla="*/ 3655063 h 5907136"/>
              <a:gd name="connsiteX689" fmla="*/ 6886496 w 12078891"/>
              <a:gd name="connsiteY689" fmla="*/ 3648954 h 5907136"/>
              <a:gd name="connsiteX690" fmla="*/ 6892604 w 12078891"/>
              <a:gd name="connsiteY690" fmla="*/ 3642845 h 5907136"/>
              <a:gd name="connsiteX691" fmla="*/ 3798592 w 12078891"/>
              <a:gd name="connsiteY691" fmla="*/ 3640808 h 5907136"/>
              <a:gd name="connsiteX692" fmla="*/ 3802666 w 12078891"/>
              <a:gd name="connsiteY692" fmla="*/ 3644880 h 5907136"/>
              <a:gd name="connsiteX693" fmla="*/ 3798592 w 12078891"/>
              <a:gd name="connsiteY693" fmla="*/ 3648953 h 5907136"/>
              <a:gd name="connsiteX694" fmla="*/ 3794520 w 12078891"/>
              <a:gd name="connsiteY694" fmla="*/ 3644880 h 5907136"/>
              <a:gd name="connsiteX695" fmla="*/ 3798592 w 12078891"/>
              <a:gd name="connsiteY695" fmla="*/ 3640808 h 5907136"/>
              <a:gd name="connsiteX696" fmla="*/ 11062810 w 12078891"/>
              <a:gd name="connsiteY696" fmla="*/ 3638772 h 5907136"/>
              <a:gd name="connsiteX697" fmla="*/ 11066882 w 12078891"/>
              <a:gd name="connsiteY697" fmla="*/ 3642844 h 5907136"/>
              <a:gd name="connsiteX698" fmla="*/ 11062810 w 12078891"/>
              <a:gd name="connsiteY698" fmla="*/ 3646917 h 5907136"/>
              <a:gd name="connsiteX699" fmla="*/ 11058737 w 12078891"/>
              <a:gd name="connsiteY699" fmla="*/ 3642844 h 5907136"/>
              <a:gd name="connsiteX700" fmla="*/ 11062810 w 12078891"/>
              <a:gd name="connsiteY700" fmla="*/ 3638772 h 5907136"/>
              <a:gd name="connsiteX701" fmla="*/ 11256252 w 12078891"/>
              <a:gd name="connsiteY701" fmla="*/ 3614337 h 5907136"/>
              <a:gd name="connsiteX702" fmla="*/ 11270506 w 12078891"/>
              <a:gd name="connsiteY702" fmla="*/ 3628591 h 5907136"/>
              <a:gd name="connsiteX703" fmla="*/ 11256252 w 12078891"/>
              <a:gd name="connsiteY703" fmla="*/ 3642844 h 5907136"/>
              <a:gd name="connsiteX704" fmla="*/ 11241998 w 12078891"/>
              <a:gd name="connsiteY704" fmla="*/ 3628591 h 5907136"/>
              <a:gd name="connsiteX705" fmla="*/ 11256252 w 12078891"/>
              <a:gd name="connsiteY705" fmla="*/ 3614337 h 5907136"/>
              <a:gd name="connsiteX706" fmla="*/ 11961807 w 12078891"/>
              <a:gd name="connsiteY706" fmla="*/ 3603138 h 5907136"/>
              <a:gd name="connsiteX707" fmla="*/ 11974024 w 12078891"/>
              <a:gd name="connsiteY707" fmla="*/ 3615355 h 5907136"/>
              <a:gd name="connsiteX708" fmla="*/ 11961807 w 12078891"/>
              <a:gd name="connsiteY708" fmla="*/ 3627572 h 5907136"/>
              <a:gd name="connsiteX709" fmla="*/ 11949589 w 12078891"/>
              <a:gd name="connsiteY709" fmla="*/ 3615355 h 5907136"/>
              <a:gd name="connsiteX710" fmla="*/ 11961807 w 12078891"/>
              <a:gd name="connsiteY710" fmla="*/ 3603138 h 5907136"/>
              <a:gd name="connsiteX711" fmla="*/ 7592051 w 12078891"/>
              <a:gd name="connsiteY711" fmla="*/ 3603138 h 5907136"/>
              <a:gd name="connsiteX712" fmla="*/ 7598160 w 12078891"/>
              <a:gd name="connsiteY712" fmla="*/ 3609246 h 5907136"/>
              <a:gd name="connsiteX713" fmla="*/ 7592051 w 12078891"/>
              <a:gd name="connsiteY713" fmla="*/ 3615355 h 5907136"/>
              <a:gd name="connsiteX714" fmla="*/ 7585942 w 12078891"/>
              <a:gd name="connsiteY714" fmla="*/ 3609246 h 5907136"/>
              <a:gd name="connsiteX715" fmla="*/ 7592051 w 12078891"/>
              <a:gd name="connsiteY715" fmla="*/ 3603138 h 5907136"/>
              <a:gd name="connsiteX716" fmla="*/ 5719746 w 12078891"/>
              <a:gd name="connsiteY716" fmla="*/ 3579721 h 5907136"/>
              <a:gd name="connsiteX717" fmla="*/ 5736035 w 12078891"/>
              <a:gd name="connsiteY717" fmla="*/ 3596011 h 5907136"/>
              <a:gd name="connsiteX718" fmla="*/ 5719746 w 12078891"/>
              <a:gd name="connsiteY718" fmla="*/ 3612301 h 5907136"/>
              <a:gd name="connsiteX719" fmla="*/ 5703456 w 12078891"/>
              <a:gd name="connsiteY719" fmla="*/ 3596011 h 5907136"/>
              <a:gd name="connsiteX720" fmla="*/ 5719746 w 12078891"/>
              <a:gd name="connsiteY720" fmla="*/ 3579721 h 5907136"/>
              <a:gd name="connsiteX721" fmla="*/ 2581980 w 12078891"/>
              <a:gd name="connsiteY721" fmla="*/ 3574631 h 5907136"/>
              <a:gd name="connsiteX722" fmla="*/ 2591143 w 12078891"/>
              <a:gd name="connsiteY722" fmla="*/ 3583794 h 5907136"/>
              <a:gd name="connsiteX723" fmla="*/ 2581980 w 12078891"/>
              <a:gd name="connsiteY723" fmla="*/ 3592958 h 5907136"/>
              <a:gd name="connsiteX724" fmla="*/ 2572815 w 12078891"/>
              <a:gd name="connsiteY724" fmla="*/ 3583794 h 5907136"/>
              <a:gd name="connsiteX725" fmla="*/ 2581980 w 12078891"/>
              <a:gd name="connsiteY725" fmla="*/ 3574631 h 5907136"/>
              <a:gd name="connsiteX726" fmla="*/ 6245083 w 12078891"/>
              <a:gd name="connsiteY726" fmla="*/ 3559359 h 5907136"/>
              <a:gd name="connsiteX727" fmla="*/ 6260355 w 12078891"/>
              <a:gd name="connsiteY727" fmla="*/ 3574631 h 5907136"/>
              <a:gd name="connsiteX728" fmla="*/ 6245083 w 12078891"/>
              <a:gd name="connsiteY728" fmla="*/ 3589903 h 5907136"/>
              <a:gd name="connsiteX729" fmla="*/ 6229811 w 12078891"/>
              <a:gd name="connsiteY729" fmla="*/ 3574631 h 5907136"/>
              <a:gd name="connsiteX730" fmla="*/ 6245083 w 12078891"/>
              <a:gd name="connsiteY730" fmla="*/ 3559359 h 5907136"/>
              <a:gd name="connsiteX731" fmla="*/ 2969866 w 12078891"/>
              <a:gd name="connsiteY731" fmla="*/ 3548160 h 5907136"/>
              <a:gd name="connsiteX732" fmla="*/ 2984114 w 12078891"/>
              <a:gd name="connsiteY732" fmla="*/ 3562414 h 5907136"/>
              <a:gd name="connsiteX733" fmla="*/ 2969866 w 12078891"/>
              <a:gd name="connsiteY733" fmla="*/ 3576667 h 5907136"/>
              <a:gd name="connsiteX734" fmla="*/ 2955610 w 12078891"/>
              <a:gd name="connsiteY734" fmla="*/ 3562414 h 5907136"/>
              <a:gd name="connsiteX735" fmla="*/ 2969866 w 12078891"/>
              <a:gd name="connsiteY735" fmla="*/ 3548160 h 5907136"/>
              <a:gd name="connsiteX736" fmla="*/ 9676136 w 12078891"/>
              <a:gd name="connsiteY736" fmla="*/ 3545106 h 5907136"/>
              <a:gd name="connsiteX737" fmla="*/ 9689371 w 12078891"/>
              <a:gd name="connsiteY737" fmla="*/ 3558341 h 5907136"/>
              <a:gd name="connsiteX738" fmla="*/ 9676136 w 12078891"/>
              <a:gd name="connsiteY738" fmla="*/ 3571577 h 5907136"/>
              <a:gd name="connsiteX739" fmla="*/ 9662900 w 12078891"/>
              <a:gd name="connsiteY739" fmla="*/ 3558341 h 5907136"/>
              <a:gd name="connsiteX740" fmla="*/ 9676136 w 12078891"/>
              <a:gd name="connsiteY740" fmla="*/ 3545106 h 5907136"/>
              <a:gd name="connsiteX741" fmla="*/ 11762257 w 12078891"/>
              <a:gd name="connsiteY741" fmla="*/ 3540015 h 5907136"/>
              <a:gd name="connsiteX742" fmla="*/ 11784655 w 12078891"/>
              <a:gd name="connsiteY742" fmla="*/ 3562414 h 5907136"/>
              <a:gd name="connsiteX743" fmla="*/ 11762257 w 12078891"/>
              <a:gd name="connsiteY743" fmla="*/ 3584812 h 5907136"/>
              <a:gd name="connsiteX744" fmla="*/ 11739858 w 12078891"/>
              <a:gd name="connsiteY744" fmla="*/ 3562414 h 5907136"/>
              <a:gd name="connsiteX745" fmla="*/ 11762257 w 12078891"/>
              <a:gd name="connsiteY745" fmla="*/ 3540015 h 5907136"/>
              <a:gd name="connsiteX746" fmla="*/ 9631338 w 12078891"/>
              <a:gd name="connsiteY746" fmla="*/ 3535942 h 5907136"/>
              <a:gd name="connsiteX747" fmla="*/ 9633375 w 12078891"/>
              <a:gd name="connsiteY747" fmla="*/ 3537978 h 5907136"/>
              <a:gd name="connsiteX748" fmla="*/ 9631338 w 12078891"/>
              <a:gd name="connsiteY748" fmla="*/ 3540015 h 5907136"/>
              <a:gd name="connsiteX749" fmla="*/ 9629302 w 12078891"/>
              <a:gd name="connsiteY749" fmla="*/ 3537978 h 5907136"/>
              <a:gd name="connsiteX750" fmla="*/ 9631338 w 12078891"/>
              <a:gd name="connsiteY750" fmla="*/ 3535942 h 5907136"/>
              <a:gd name="connsiteX751" fmla="*/ 12059546 w 12078891"/>
              <a:gd name="connsiteY751" fmla="*/ 3527798 h 5907136"/>
              <a:gd name="connsiteX752" fmla="*/ 12078891 w 12078891"/>
              <a:gd name="connsiteY752" fmla="*/ 3547142 h 5907136"/>
              <a:gd name="connsiteX753" fmla="*/ 12059546 w 12078891"/>
              <a:gd name="connsiteY753" fmla="*/ 3566486 h 5907136"/>
              <a:gd name="connsiteX754" fmla="*/ 12040202 w 12078891"/>
              <a:gd name="connsiteY754" fmla="*/ 3547142 h 5907136"/>
              <a:gd name="connsiteX755" fmla="*/ 12059546 w 12078891"/>
              <a:gd name="connsiteY755" fmla="*/ 3527798 h 5907136"/>
              <a:gd name="connsiteX756" fmla="*/ 7084010 w 12078891"/>
              <a:gd name="connsiteY756" fmla="*/ 3498272 h 5907136"/>
              <a:gd name="connsiteX757" fmla="*/ 7119644 w 12078891"/>
              <a:gd name="connsiteY757" fmla="*/ 3533906 h 5907136"/>
              <a:gd name="connsiteX758" fmla="*/ 7084010 w 12078891"/>
              <a:gd name="connsiteY758" fmla="*/ 3569540 h 5907136"/>
              <a:gd name="connsiteX759" fmla="*/ 7048376 w 12078891"/>
              <a:gd name="connsiteY759" fmla="*/ 3533906 h 5907136"/>
              <a:gd name="connsiteX760" fmla="*/ 7084010 w 12078891"/>
              <a:gd name="connsiteY760" fmla="*/ 3498272 h 5907136"/>
              <a:gd name="connsiteX761" fmla="*/ 6021100 w 12078891"/>
              <a:gd name="connsiteY761" fmla="*/ 3493181 h 5907136"/>
              <a:gd name="connsiteX762" fmla="*/ 6044514 w 12078891"/>
              <a:gd name="connsiteY762" fmla="*/ 3516598 h 5907136"/>
              <a:gd name="connsiteX763" fmla="*/ 6021100 w 12078891"/>
              <a:gd name="connsiteY763" fmla="*/ 3540015 h 5907136"/>
              <a:gd name="connsiteX764" fmla="*/ 5997683 w 12078891"/>
              <a:gd name="connsiteY764" fmla="*/ 3516598 h 5907136"/>
              <a:gd name="connsiteX765" fmla="*/ 6021100 w 12078891"/>
              <a:gd name="connsiteY765" fmla="*/ 3493181 h 5907136"/>
              <a:gd name="connsiteX766" fmla="*/ 11277632 w 12078891"/>
              <a:gd name="connsiteY766" fmla="*/ 3485036 h 5907136"/>
              <a:gd name="connsiteX767" fmla="*/ 11297995 w 12078891"/>
              <a:gd name="connsiteY767" fmla="*/ 3505398 h 5907136"/>
              <a:gd name="connsiteX768" fmla="*/ 11277632 w 12078891"/>
              <a:gd name="connsiteY768" fmla="*/ 3525761 h 5907136"/>
              <a:gd name="connsiteX769" fmla="*/ 11257270 w 12078891"/>
              <a:gd name="connsiteY769" fmla="*/ 3505398 h 5907136"/>
              <a:gd name="connsiteX770" fmla="*/ 11277632 w 12078891"/>
              <a:gd name="connsiteY770" fmla="*/ 3485036 h 5907136"/>
              <a:gd name="connsiteX771" fmla="*/ 2440421 w 12078891"/>
              <a:gd name="connsiteY771" fmla="*/ 3471801 h 5907136"/>
              <a:gd name="connsiteX772" fmla="*/ 2451621 w 12078891"/>
              <a:gd name="connsiteY772" fmla="*/ 3483000 h 5907136"/>
              <a:gd name="connsiteX773" fmla="*/ 2440421 w 12078891"/>
              <a:gd name="connsiteY773" fmla="*/ 3494200 h 5907136"/>
              <a:gd name="connsiteX774" fmla="*/ 2429222 w 12078891"/>
              <a:gd name="connsiteY774" fmla="*/ 3483000 h 5907136"/>
              <a:gd name="connsiteX775" fmla="*/ 2440421 w 12078891"/>
              <a:gd name="connsiteY775" fmla="*/ 3471801 h 5907136"/>
              <a:gd name="connsiteX776" fmla="*/ 3097080 w 12078891"/>
              <a:gd name="connsiteY776" fmla="*/ 3463656 h 5907136"/>
              <a:gd name="connsiteX777" fmla="*/ 3105225 w 12078891"/>
              <a:gd name="connsiteY777" fmla="*/ 3471801 h 5907136"/>
              <a:gd name="connsiteX778" fmla="*/ 3097080 w 12078891"/>
              <a:gd name="connsiteY778" fmla="*/ 3479946 h 5907136"/>
              <a:gd name="connsiteX779" fmla="*/ 3088935 w 12078891"/>
              <a:gd name="connsiteY779" fmla="*/ 3471801 h 5907136"/>
              <a:gd name="connsiteX780" fmla="*/ 3097080 w 12078891"/>
              <a:gd name="connsiteY780" fmla="*/ 3463656 h 5907136"/>
              <a:gd name="connsiteX781" fmla="*/ 8625439 w 12078891"/>
              <a:gd name="connsiteY781" fmla="*/ 3460602 h 5907136"/>
              <a:gd name="connsiteX782" fmla="*/ 8628493 w 12078891"/>
              <a:gd name="connsiteY782" fmla="*/ 3463656 h 5907136"/>
              <a:gd name="connsiteX783" fmla="*/ 8625439 w 12078891"/>
              <a:gd name="connsiteY783" fmla="*/ 3466710 h 5907136"/>
              <a:gd name="connsiteX784" fmla="*/ 8622385 w 12078891"/>
              <a:gd name="connsiteY784" fmla="*/ 3463656 h 5907136"/>
              <a:gd name="connsiteX785" fmla="*/ 8625439 w 12078891"/>
              <a:gd name="connsiteY785" fmla="*/ 3460602 h 5907136"/>
              <a:gd name="connsiteX786" fmla="*/ 10457030 w 12078891"/>
              <a:gd name="connsiteY786" fmla="*/ 3457547 h 5907136"/>
              <a:gd name="connsiteX787" fmla="*/ 10466194 w 12078891"/>
              <a:gd name="connsiteY787" fmla="*/ 3466710 h 5907136"/>
              <a:gd name="connsiteX788" fmla="*/ 10457030 w 12078891"/>
              <a:gd name="connsiteY788" fmla="*/ 3475874 h 5907136"/>
              <a:gd name="connsiteX789" fmla="*/ 10447867 w 12078891"/>
              <a:gd name="connsiteY789" fmla="*/ 3466710 h 5907136"/>
              <a:gd name="connsiteX790" fmla="*/ 10457030 w 12078891"/>
              <a:gd name="connsiteY790" fmla="*/ 3457547 h 5907136"/>
              <a:gd name="connsiteX791" fmla="*/ 8199867 w 12078891"/>
              <a:gd name="connsiteY791" fmla="*/ 3455511 h 5907136"/>
              <a:gd name="connsiteX792" fmla="*/ 8201903 w 12078891"/>
              <a:gd name="connsiteY792" fmla="*/ 3458565 h 5907136"/>
              <a:gd name="connsiteX793" fmla="*/ 8199867 w 12078891"/>
              <a:gd name="connsiteY793" fmla="*/ 3460602 h 5907136"/>
              <a:gd name="connsiteX794" fmla="*/ 8196812 w 12078891"/>
              <a:gd name="connsiteY794" fmla="*/ 3458565 h 5907136"/>
              <a:gd name="connsiteX795" fmla="*/ 8199867 w 12078891"/>
              <a:gd name="connsiteY795" fmla="*/ 3455511 h 5907136"/>
              <a:gd name="connsiteX796" fmla="*/ 5478448 w 12078891"/>
              <a:gd name="connsiteY796" fmla="*/ 3453475 h 5907136"/>
              <a:gd name="connsiteX797" fmla="*/ 5481503 w 12078891"/>
              <a:gd name="connsiteY797" fmla="*/ 3456529 h 5907136"/>
              <a:gd name="connsiteX798" fmla="*/ 5478448 w 12078891"/>
              <a:gd name="connsiteY798" fmla="*/ 3459583 h 5907136"/>
              <a:gd name="connsiteX799" fmla="*/ 5475394 w 12078891"/>
              <a:gd name="connsiteY799" fmla="*/ 3456529 h 5907136"/>
              <a:gd name="connsiteX800" fmla="*/ 5478448 w 12078891"/>
              <a:gd name="connsiteY800" fmla="*/ 3453475 h 5907136"/>
              <a:gd name="connsiteX801" fmla="*/ 11224691 w 12078891"/>
              <a:gd name="connsiteY801" fmla="*/ 3452457 h 5907136"/>
              <a:gd name="connsiteX802" fmla="*/ 11227746 w 12078891"/>
              <a:gd name="connsiteY802" fmla="*/ 3455512 h 5907136"/>
              <a:gd name="connsiteX803" fmla="*/ 11224691 w 12078891"/>
              <a:gd name="connsiteY803" fmla="*/ 3458566 h 5907136"/>
              <a:gd name="connsiteX804" fmla="*/ 11221636 w 12078891"/>
              <a:gd name="connsiteY804" fmla="*/ 3455512 h 5907136"/>
              <a:gd name="connsiteX805" fmla="*/ 11224691 w 12078891"/>
              <a:gd name="connsiteY805" fmla="*/ 3452457 h 5907136"/>
              <a:gd name="connsiteX806" fmla="*/ 8541953 w 12078891"/>
              <a:gd name="connsiteY806" fmla="*/ 3447366 h 5907136"/>
              <a:gd name="connsiteX807" fmla="*/ 8549080 w 12078891"/>
              <a:gd name="connsiteY807" fmla="*/ 3454493 h 5907136"/>
              <a:gd name="connsiteX808" fmla="*/ 8541953 w 12078891"/>
              <a:gd name="connsiteY808" fmla="*/ 3461620 h 5907136"/>
              <a:gd name="connsiteX809" fmla="*/ 8534826 w 12078891"/>
              <a:gd name="connsiteY809" fmla="*/ 3454493 h 5907136"/>
              <a:gd name="connsiteX810" fmla="*/ 8541953 w 12078891"/>
              <a:gd name="connsiteY810" fmla="*/ 3447366 h 5907136"/>
              <a:gd name="connsiteX811" fmla="*/ 7065684 w 12078891"/>
              <a:gd name="connsiteY811" fmla="*/ 3431076 h 5907136"/>
              <a:gd name="connsiteX812" fmla="*/ 7088082 w 12078891"/>
              <a:gd name="connsiteY812" fmla="*/ 3453475 h 5907136"/>
              <a:gd name="connsiteX813" fmla="*/ 7065684 w 12078891"/>
              <a:gd name="connsiteY813" fmla="*/ 3475873 h 5907136"/>
              <a:gd name="connsiteX814" fmla="*/ 7043285 w 12078891"/>
              <a:gd name="connsiteY814" fmla="*/ 3453475 h 5907136"/>
              <a:gd name="connsiteX815" fmla="*/ 7065684 w 12078891"/>
              <a:gd name="connsiteY815" fmla="*/ 3431076 h 5907136"/>
              <a:gd name="connsiteX816" fmla="*/ 5279916 w 12078891"/>
              <a:gd name="connsiteY816" fmla="*/ 3424968 h 5907136"/>
              <a:gd name="connsiteX817" fmla="*/ 5289078 w 12078891"/>
              <a:gd name="connsiteY817" fmla="*/ 3435149 h 5907136"/>
              <a:gd name="connsiteX818" fmla="*/ 5279916 w 12078891"/>
              <a:gd name="connsiteY818" fmla="*/ 3444312 h 5907136"/>
              <a:gd name="connsiteX819" fmla="*/ 5270756 w 12078891"/>
              <a:gd name="connsiteY819" fmla="*/ 3435149 h 5907136"/>
              <a:gd name="connsiteX820" fmla="*/ 5279916 w 12078891"/>
              <a:gd name="connsiteY820" fmla="*/ 3424968 h 5907136"/>
              <a:gd name="connsiteX821" fmla="*/ 1524108 w 12078891"/>
              <a:gd name="connsiteY821" fmla="*/ 3424968 h 5907136"/>
              <a:gd name="connsiteX822" fmla="*/ 1541416 w 12078891"/>
              <a:gd name="connsiteY822" fmla="*/ 3441258 h 5907136"/>
              <a:gd name="connsiteX823" fmla="*/ 1524108 w 12078891"/>
              <a:gd name="connsiteY823" fmla="*/ 3458566 h 5907136"/>
              <a:gd name="connsiteX824" fmla="*/ 1506800 w 12078891"/>
              <a:gd name="connsiteY824" fmla="*/ 3441258 h 5907136"/>
              <a:gd name="connsiteX825" fmla="*/ 1524108 w 12078891"/>
              <a:gd name="connsiteY825" fmla="*/ 3424968 h 5907136"/>
              <a:gd name="connsiteX826" fmla="*/ 11624811 w 12078891"/>
              <a:gd name="connsiteY826" fmla="*/ 3416823 h 5907136"/>
              <a:gd name="connsiteX827" fmla="*/ 11627864 w 12078891"/>
              <a:gd name="connsiteY827" fmla="*/ 3419878 h 5907136"/>
              <a:gd name="connsiteX828" fmla="*/ 11624811 w 12078891"/>
              <a:gd name="connsiteY828" fmla="*/ 3422932 h 5907136"/>
              <a:gd name="connsiteX829" fmla="*/ 11621756 w 12078891"/>
              <a:gd name="connsiteY829" fmla="*/ 3419878 h 5907136"/>
              <a:gd name="connsiteX830" fmla="*/ 11624811 w 12078891"/>
              <a:gd name="connsiteY830" fmla="*/ 3416823 h 5907136"/>
              <a:gd name="connsiteX831" fmla="*/ 1917116 w 12078891"/>
              <a:gd name="connsiteY831" fmla="*/ 3413768 h 5907136"/>
              <a:gd name="connsiteX832" fmla="*/ 1927297 w 12078891"/>
              <a:gd name="connsiteY832" fmla="*/ 3423949 h 5907136"/>
              <a:gd name="connsiteX833" fmla="*/ 1917116 w 12078891"/>
              <a:gd name="connsiteY833" fmla="*/ 3434130 h 5907136"/>
              <a:gd name="connsiteX834" fmla="*/ 1906936 w 12078891"/>
              <a:gd name="connsiteY834" fmla="*/ 3423949 h 5907136"/>
              <a:gd name="connsiteX835" fmla="*/ 1917116 w 12078891"/>
              <a:gd name="connsiteY835" fmla="*/ 3413768 h 5907136"/>
              <a:gd name="connsiteX836" fmla="*/ 5165902 w 12078891"/>
              <a:gd name="connsiteY836" fmla="*/ 3393406 h 5907136"/>
              <a:gd name="connsiteX837" fmla="*/ 5177103 w 12078891"/>
              <a:gd name="connsiteY837" fmla="*/ 3404606 h 5907136"/>
              <a:gd name="connsiteX838" fmla="*/ 5165902 w 12078891"/>
              <a:gd name="connsiteY838" fmla="*/ 3415805 h 5907136"/>
              <a:gd name="connsiteX839" fmla="*/ 5154701 w 12078891"/>
              <a:gd name="connsiteY839" fmla="*/ 3404606 h 5907136"/>
              <a:gd name="connsiteX840" fmla="*/ 5165902 w 12078891"/>
              <a:gd name="connsiteY840" fmla="*/ 3393406 h 5907136"/>
              <a:gd name="connsiteX841" fmla="*/ 5465222 w 12078891"/>
              <a:gd name="connsiteY841" fmla="*/ 3386279 h 5907136"/>
              <a:gd name="connsiteX842" fmla="*/ 5499838 w 12078891"/>
              <a:gd name="connsiteY842" fmla="*/ 3420895 h 5907136"/>
              <a:gd name="connsiteX843" fmla="*/ 5465222 w 12078891"/>
              <a:gd name="connsiteY843" fmla="*/ 3455512 h 5907136"/>
              <a:gd name="connsiteX844" fmla="*/ 5429590 w 12078891"/>
              <a:gd name="connsiteY844" fmla="*/ 3420895 h 5907136"/>
              <a:gd name="connsiteX845" fmla="*/ 5465222 w 12078891"/>
              <a:gd name="connsiteY845" fmla="*/ 3386279 h 5907136"/>
              <a:gd name="connsiteX846" fmla="*/ 8081764 w 12078891"/>
              <a:gd name="connsiteY846" fmla="*/ 3381188 h 5907136"/>
              <a:gd name="connsiteX847" fmla="*/ 8099072 w 12078891"/>
              <a:gd name="connsiteY847" fmla="*/ 3398496 h 5907136"/>
              <a:gd name="connsiteX848" fmla="*/ 8081764 w 12078891"/>
              <a:gd name="connsiteY848" fmla="*/ 3415804 h 5907136"/>
              <a:gd name="connsiteX849" fmla="*/ 8064456 w 12078891"/>
              <a:gd name="connsiteY849" fmla="*/ 3398496 h 5907136"/>
              <a:gd name="connsiteX850" fmla="*/ 8081764 w 12078891"/>
              <a:gd name="connsiteY850" fmla="*/ 3381188 h 5907136"/>
              <a:gd name="connsiteX851" fmla="*/ 2167538 w 12078891"/>
              <a:gd name="connsiteY851" fmla="*/ 3379153 h 5907136"/>
              <a:gd name="connsiteX852" fmla="*/ 2174665 w 12078891"/>
              <a:gd name="connsiteY852" fmla="*/ 3386279 h 5907136"/>
              <a:gd name="connsiteX853" fmla="*/ 2167538 w 12078891"/>
              <a:gd name="connsiteY853" fmla="*/ 3393406 h 5907136"/>
              <a:gd name="connsiteX854" fmla="*/ 2160411 w 12078891"/>
              <a:gd name="connsiteY854" fmla="*/ 3386279 h 5907136"/>
              <a:gd name="connsiteX855" fmla="*/ 2167538 w 12078891"/>
              <a:gd name="connsiteY855" fmla="*/ 3379153 h 5907136"/>
              <a:gd name="connsiteX856" fmla="*/ 5912161 w 12078891"/>
              <a:gd name="connsiteY856" fmla="*/ 3372026 h 5907136"/>
              <a:gd name="connsiteX857" fmla="*/ 5917252 w 12078891"/>
              <a:gd name="connsiteY857" fmla="*/ 3377117 h 5907136"/>
              <a:gd name="connsiteX858" fmla="*/ 5912161 w 12078891"/>
              <a:gd name="connsiteY858" fmla="*/ 3382207 h 5907136"/>
              <a:gd name="connsiteX859" fmla="*/ 5907070 w 12078891"/>
              <a:gd name="connsiteY859" fmla="*/ 3377117 h 5907136"/>
              <a:gd name="connsiteX860" fmla="*/ 5912161 w 12078891"/>
              <a:gd name="connsiteY860" fmla="*/ 3372026 h 5907136"/>
              <a:gd name="connsiteX861" fmla="*/ 5985469 w 12078891"/>
              <a:gd name="connsiteY861" fmla="*/ 3371007 h 5907136"/>
              <a:gd name="connsiteX862" fmla="*/ 6014992 w 12078891"/>
              <a:gd name="connsiteY862" fmla="*/ 3400533 h 5907136"/>
              <a:gd name="connsiteX863" fmla="*/ 5985469 w 12078891"/>
              <a:gd name="connsiteY863" fmla="*/ 3429040 h 5907136"/>
              <a:gd name="connsiteX864" fmla="*/ 5955944 w 12078891"/>
              <a:gd name="connsiteY864" fmla="*/ 3400533 h 5907136"/>
              <a:gd name="connsiteX865" fmla="*/ 5985469 w 12078891"/>
              <a:gd name="connsiteY865" fmla="*/ 3371007 h 5907136"/>
              <a:gd name="connsiteX866" fmla="*/ 11978097 w 12078891"/>
              <a:gd name="connsiteY866" fmla="*/ 3369989 h 5907136"/>
              <a:gd name="connsiteX867" fmla="*/ 11988278 w 12078891"/>
              <a:gd name="connsiteY867" fmla="*/ 3380170 h 5907136"/>
              <a:gd name="connsiteX868" fmla="*/ 11978097 w 12078891"/>
              <a:gd name="connsiteY868" fmla="*/ 3390351 h 5907136"/>
              <a:gd name="connsiteX869" fmla="*/ 11967916 w 12078891"/>
              <a:gd name="connsiteY869" fmla="*/ 3380170 h 5907136"/>
              <a:gd name="connsiteX870" fmla="*/ 11978097 w 12078891"/>
              <a:gd name="connsiteY870" fmla="*/ 3369989 h 5907136"/>
              <a:gd name="connsiteX871" fmla="*/ 5751306 w 12078891"/>
              <a:gd name="connsiteY871" fmla="*/ 3365917 h 5907136"/>
              <a:gd name="connsiteX872" fmla="*/ 5774723 w 12078891"/>
              <a:gd name="connsiteY872" fmla="*/ 3389334 h 5907136"/>
              <a:gd name="connsiteX873" fmla="*/ 5751306 w 12078891"/>
              <a:gd name="connsiteY873" fmla="*/ 3412751 h 5907136"/>
              <a:gd name="connsiteX874" fmla="*/ 5727889 w 12078891"/>
              <a:gd name="connsiteY874" fmla="*/ 3389334 h 5907136"/>
              <a:gd name="connsiteX875" fmla="*/ 5751306 w 12078891"/>
              <a:gd name="connsiteY875" fmla="*/ 3365917 h 5907136"/>
              <a:gd name="connsiteX876" fmla="*/ 1345917 w 12078891"/>
              <a:gd name="connsiteY876" fmla="*/ 3353700 h 5907136"/>
              <a:gd name="connsiteX877" fmla="*/ 1357117 w 12078891"/>
              <a:gd name="connsiteY877" fmla="*/ 3364899 h 5907136"/>
              <a:gd name="connsiteX878" fmla="*/ 1345917 w 12078891"/>
              <a:gd name="connsiteY878" fmla="*/ 3376098 h 5907136"/>
              <a:gd name="connsiteX879" fmla="*/ 1334718 w 12078891"/>
              <a:gd name="connsiteY879" fmla="*/ 3364899 h 5907136"/>
              <a:gd name="connsiteX880" fmla="*/ 1345917 w 12078891"/>
              <a:gd name="connsiteY880" fmla="*/ 3353700 h 5907136"/>
              <a:gd name="connsiteX881" fmla="*/ 1741964 w 12078891"/>
              <a:gd name="connsiteY881" fmla="*/ 3352681 h 5907136"/>
              <a:gd name="connsiteX882" fmla="*/ 1757236 w 12078891"/>
              <a:gd name="connsiteY882" fmla="*/ 3367953 h 5907136"/>
              <a:gd name="connsiteX883" fmla="*/ 1741964 w 12078891"/>
              <a:gd name="connsiteY883" fmla="*/ 3383225 h 5907136"/>
              <a:gd name="connsiteX884" fmla="*/ 1726692 w 12078891"/>
              <a:gd name="connsiteY884" fmla="*/ 3367953 h 5907136"/>
              <a:gd name="connsiteX885" fmla="*/ 1741964 w 12078891"/>
              <a:gd name="connsiteY885" fmla="*/ 3352681 h 5907136"/>
              <a:gd name="connsiteX886" fmla="*/ 8901348 w 12078891"/>
              <a:gd name="connsiteY886" fmla="*/ 3345554 h 5907136"/>
              <a:gd name="connsiteX887" fmla="*/ 8912548 w 12078891"/>
              <a:gd name="connsiteY887" fmla="*/ 3356754 h 5907136"/>
              <a:gd name="connsiteX888" fmla="*/ 8901348 w 12078891"/>
              <a:gd name="connsiteY888" fmla="*/ 3367953 h 5907136"/>
              <a:gd name="connsiteX889" fmla="*/ 8890149 w 12078891"/>
              <a:gd name="connsiteY889" fmla="*/ 3356754 h 5907136"/>
              <a:gd name="connsiteX890" fmla="*/ 8901348 w 12078891"/>
              <a:gd name="connsiteY890" fmla="*/ 3345554 h 5907136"/>
              <a:gd name="connsiteX891" fmla="*/ 8379055 w 12078891"/>
              <a:gd name="connsiteY891" fmla="*/ 3334355 h 5907136"/>
              <a:gd name="connsiteX892" fmla="*/ 8391272 w 12078891"/>
              <a:gd name="connsiteY892" fmla="*/ 3346573 h 5907136"/>
              <a:gd name="connsiteX893" fmla="*/ 8379055 w 12078891"/>
              <a:gd name="connsiteY893" fmla="*/ 3358790 h 5907136"/>
              <a:gd name="connsiteX894" fmla="*/ 8366837 w 12078891"/>
              <a:gd name="connsiteY894" fmla="*/ 3346573 h 5907136"/>
              <a:gd name="connsiteX895" fmla="*/ 8379055 w 12078891"/>
              <a:gd name="connsiteY895" fmla="*/ 3334355 h 5907136"/>
              <a:gd name="connsiteX896" fmla="*/ 1251232 w 12078891"/>
              <a:gd name="connsiteY896" fmla="*/ 3312975 h 5907136"/>
              <a:gd name="connsiteX897" fmla="*/ 1258359 w 12078891"/>
              <a:gd name="connsiteY897" fmla="*/ 3320101 h 5907136"/>
              <a:gd name="connsiteX898" fmla="*/ 1251232 w 12078891"/>
              <a:gd name="connsiteY898" fmla="*/ 3327228 h 5907136"/>
              <a:gd name="connsiteX899" fmla="*/ 1244105 w 12078891"/>
              <a:gd name="connsiteY899" fmla="*/ 3320101 h 5907136"/>
              <a:gd name="connsiteX900" fmla="*/ 1251232 w 12078891"/>
              <a:gd name="connsiteY900" fmla="*/ 3312975 h 5907136"/>
              <a:gd name="connsiteX901" fmla="*/ 8995015 w 12078891"/>
              <a:gd name="connsiteY901" fmla="*/ 3306866 h 5907136"/>
              <a:gd name="connsiteX902" fmla="*/ 8998069 w 12078891"/>
              <a:gd name="connsiteY902" fmla="*/ 3309920 h 5907136"/>
              <a:gd name="connsiteX903" fmla="*/ 8995015 w 12078891"/>
              <a:gd name="connsiteY903" fmla="*/ 3312975 h 5907136"/>
              <a:gd name="connsiteX904" fmla="*/ 8991961 w 12078891"/>
              <a:gd name="connsiteY904" fmla="*/ 3309920 h 5907136"/>
              <a:gd name="connsiteX905" fmla="*/ 8995015 w 12078891"/>
              <a:gd name="connsiteY905" fmla="*/ 3306866 h 5907136"/>
              <a:gd name="connsiteX906" fmla="*/ 4238390 w 12078891"/>
              <a:gd name="connsiteY906" fmla="*/ 3297703 h 5907136"/>
              <a:gd name="connsiteX907" fmla="*/ 4244501 w 12078891"/>
              <a:gd name="connsiteY907" fmla="*/ 3303811 h 5907136"/>
              <a:gd name="connsiteX908" fmla="*/ 4238390 w 12078891"/>
              <a:gd name="connsiteY908" fmla="*/ 3309920 h 5907136"/>
              <a:gd name="connsiteX909" fmla="*/ 4232282 w 12078891"/>
              <a:gd name="connsiteY909" fmla="*/ 3303811 h 5907136"/>
              <a:gd name="connsiteX910" fmla="*/ 4238390 w 12078891"/>
              <a:gd name="connsiteY910" fmla="*/ 3297703 h 5907136"/>
              <a:gd name="connsiteX911" fmla="*/ 10075237 w 12078891"/>
              <a:gd name="connsiteY911" fmla="*/ 3291594 h 5907136"/>
              <a:gd name="connsiteX912" fmla="*/ 10078292 w 12078891"/>
              <a:gd name="connsiteY912" fmla="*/ 3294648 h 5907136"/>
              <a:gd name="connsiteX913" fmla="*/ 10075237 w 12078891"/>
              <a:gd name="connsiteY913" fmla="*/ 3297703 h 5907136"/>
              <a:gd name="connsiteX914" fmla="*/ 10072183 w 12078891"/>
              <a:gd name="connsiteY914" fmla="*/ 3294648 h 5907136"/>
              <a:gd name="connsiteX915" fmla="*/ 10075237 w 12078891"/>
              <a:gd name="connsiteY915" fmla="*/ 3291594 h 5907136"/>
              <a:gd name="connsiteX916" fmla="*/ 7144079 w 12078891"/>
              <a:gd name="connsiteY916" fmla="*/ 3279377 h 5907136"/>
              <a:gd name="connsiteX917" fmla="*/ 7147133 w 12078891"/>
              <a:gd name="connsiteY917" fmla="*/ 3282432 h 5907136"/>
              <a:gd name="connsiteX918" fmla="*/ 7144079 w 12078891"/>
              <a:gd name="connsiteY918" fmla="*/ 3285486 h 5907136"/>
              <a:gd name="connsiteX919" fmla="*/ 7141025 w 12078891"/>
              <a:gd name="connsiteY919" fmla="*/ 3282432 h 5907136"/>
              <a:gd name="connsiteX920" fmla="*/ 7144079 w 12078891"/>
              <a:gd name="connsiteY920" fmla="*/ 3279377 h 5907136"/>
              <a:gd name="connsiteX921" fmla="*/ 4435895 w 12078891"/>
              <a:gd name="connsiteY921" fmla="*/ 3261051 h 5907136"/>
              <a:gd name="connsiteX922" fmla="*/ 4444040 w 12078891"/>
              <a:gd name="connsiteY922" fmla="*/ 3269196 h 5907136"/>
              <a:gd name="connsiteX923" fmla="*/ 4435895 w 12078891"/>
              <a:gd name="connsiteY923" fmla="*/ 3277341 h 5907136"/>
              <a:gd name="connsiteX924" fmla="*/ 4427749 w 12078891"/>
              <a:gd name="connsiteY924" fmla="*/ 3269196 h 5907136"/>
              <a:gd name="connsiteX925" fmla="*/ 4435895 w 12078891"/>
              <a:gd name="connsiteY925" fmla="*/ 3261051 h 5907136"/>
              <a:gd name="connsiteX926" fmla="*/ 3076766 w 12078891"/>
              <a:gd name="connsiteY926" fmla="*/ 3244761 h 5907136"/>
              <a:gd name="connsiteX927" fmla="*/ 3118507 w 12078891"/>
              <a:gd name="connsiteY927" fmla="*/ 3286504 h 5907136"/>
              <a:gd name="connsiteX928" fmla="*/ 3076766 w 12078891"/>
              <a:gd name="connsiteY928" fmla="*/ 3328247 h 5907136"/>
              <a:gd name="connsiteX929" fmla="*/ 3035021 w 12078891"/>
              <a:gd name="connsiteY929" fmla="*/ 3286504 h 5907136"/>
              <a:gd name="connsiteX930" fmla="*/ 3076766 w 12078891"/>
              <a:gd name="connsiteY930" fmla="*/ 3244761 h 5907136"/>
              <a:gd name="connsiteX931" fmla="*/ 2172686 w 12078891"/>
              <a:gd name="connsiteY931" fmla="*/ 3238652 h 5907136"/>
              <a:gd name="connsiteX932" fmla="*/ 2195083 w 12078891"/>
              <a:gd name="connsiteY932" fmla="*/ 3261051 h 5907136"/>
              <a:gd name="connsiteX933" fmla="*/ 2172686 w 12078891"/>
              <a:gd name="connsiteY933" fmla="*/ 3283449 h 5907136"/>
              <a:gd name="connsiteX934" fmla="*/ 2150289 w 12078891"/>
              <a:gd name="connsiteY934" fmla="*/ 3261051 h 5907136"/>
              <a:gd name="connsiteX935" fmla="*/ 2172686 w 12078891"/>
              <a:gd name="connsiteY935" fmla="*/ 3238652 h 5907136"/>
              <a:gd name="connsiteX936" fmla="*/ 312529 w 12078891"/>
              <a:gd name="connsiteY936" fmla="*/ 3216254 h 5907136"/>
              <a:gd name="connsiteX937" fmla="*/ 327801 w 12078891"/>
              <a:gd name="connsiteY937" fmla="*/ 3230508 h 5907136"/>
              <a:gd name="connsiteX938" fmla="*/ 312529 w 12078891"/>
              <a:gd name="connsiteY938" fmla="*/ 3244761 h 5907136"/>
              <a:gd name="connsiteX939" fmla="*/ 297257 w 12078891"/>
              <a:gd name="connsiteY939" fmla="*/ 3230508 h 5907136"/>
              <a:gd name="connsiteX940" fmla="*/ 312529 w 12078891"/>
              <a:gd name="connsiteY940" fmla="*/ 3216254 h 5907136"/>
              <a:gd name="connsiteX941" fmla="*/ 3855575 w 12078891"/>
              <a:gd name="connsiteY941" fmla="*/ 3211163 h 5907136"/>
              <a:gd name="connsiteX942" fmla="*/ 3861683 w 12078891"/>
              <a:gd name="connsiteY942" fmla="*/ 3217272 h 5907136"/>
              <a:gd name="connsiteX943" fmla="*/ 3855575 w 12078891"/>
              <a:gd name="connsiteY943" fmla="*/ 3223380 h 5907136"/>
              <a:gd name="connsiteX944" fmla="*/ 3849466 w 12078891"/>
              <a:gd name="connsiteY944" fmla="*/ 3217272 h 5907136"/>
              <a:gd name="connsiteX945" fmla="*/ 3855575 w 12078891"/>
              <a:gd name="connsiteY945" fmla="*/ 3211163 h 5907136"/>
              <a:gd name="connsiteX946" fmla="*/ 10133270 w 12078891"/>
              <a:gd name="connsiteY946" fmla="*/ 3199964 h 5907136"/>
              <a:gd name="connsiteX947" fmla="*/ 10152614 w 12078891"/>
              <a:gd name="connsiteY947" fmla="*/ 3219308 h 5907136"/>
              <a:gd name="connsiteX948" fmla="*/ 10133270 w 12078891"/>
              <a:gd name="connsiteY948" fmla="*/ 3238652 h 5907136"/>
              <a:gd name="connsiteX949" fmla="*/ 10113926 w 12078891"/>
              <a:gd name="connsiteY949" fmla="*/ 3219308 h 5907136"/>
              <a:gd name="connsiteX950" fmla="*/ 10133270 w 12078891"/>
              <a:gd name="connsiteY950" fmla="*/ 3199964 h 5907136"/>
              <a:gd name="connsiteX951" fmla="*/ 3664170 w 12078891"/>
              <a:gd name="connsiteY951" fmla="*/ 3197927 h 5907136"/>
              <a:gd name="connsiteX952" fmla="*/ 3667224 w 12078891"/>
              <a:gd name="connsiteY952" fmla="*/ 3200982 h 5907136"/>
              <a:gd name="connsiteX953" fmla="*/ 3664170 w 12078891"/>
              <a:gd name="connsiteY953" fmla="*/ 3204036 h 5907136"/>
              <a:gd name="connsiteX954" fmla="*/ 3661116 w 12078891"/>
              <a:gd name="connsiteY954" fmla="*/ 3200982 h 5907136"/>
              <a:gd name="connsiteX955" fmla="*/ 3664170 w 12078891"/>
              <a:gd name="connsiteY955" fmla="*/ 3197927 h 5907136"/>
              <a:gd name="connsiteX956" fmla="*/ 10032476 w 12078891"/>
              <a:gd name="connsiteY956" fmla="*/ 3196910 h 5907136"/>
              <a:gd name="connsiteX957" fmla="*/ 10049784 w 12078891"/>
              <a:gd name="connsiteY957" fmla="*/ 3214218 h 5907136"/>
              <a:gd name="connsiteX958" fmla="*/ 10032476 w 12078891"/>
              <a:gd name="connsiteY958" fmla="*/ 3231526 h 5907136"/>
              <a:gd name="connsiteX959" fmla="*/ 10015168 w 12078891"/>
              <a:gd name="connsiteY959" fmla="*/ 3214218 h 5907136"/>
              <a:gd name="connsiteX960" fmla="*/ 10032476 w 12078891"/>
              <a:gd name="connsiteY960" fmla="*/ 3196910 h 5907136"/>
              <a:gd name="connsiteX961" fmla="*/ 9661882 w 12078891"/>
              <a:gd name="connsiteY961" fmla="*/ 3195892 h 5907136"/>
              <a:gd name="connsiteX962" fmla="*/ 9677154 w 12078891"/>
              <a:gd name="connsiteY962" fmla="*/ 3211164 h 5907136"/>
              <a:gd name="connsiteX963" fmla="*/ 9661882 w 12078891"/>
              <a:gd name="connsiteY963" fmla="*/ 3226436 h 5907136"/>
              <a:gd name="connsiteX964" fmla="*/ 9646610 w 12078891"/>
              <a:gd name="connsiteY964" fmla="*/ 3211164 h 5907136"/>
              <a:gd name="connsiteX965" fmla="*/ 9661882 w 12078891"/>
              <a:gd name="connsiteY965" fmla="*/ 3195892 h 5907136"/>
              <a:gd name="connsiteX966" fmla="*/ 6536264 w 12078891"/>
              <a:gd name="connsiteY966" fmla="*/ 3192837 h 5907136"/>
              <a:gd name="connsiteX967" fmla="*/ 6550518 w 12078891"/>
              <a:gd name="connsiteY967" fmla="*/ 3206073 h 5907136"/>
              <a:gd name="connsiteX968" fmla="*/ 6536264 w 12078891"/>
              <a:gd name="connsiteY968" fmla="*/ 3219308 h 5907136"/>
              <a:gd name="connsiteX969" fmla="*/ 6522010 w 12078891"/>
              <a:gd name="connsiteY969" fmla="*/ 3206073 h 5907136"/>
              <a:gd name="connsiteX970" fmla="*/ 6536264 w 12078891"/>
              <a:gd name="connsiteY970" fmla="*/ 3192837 h 5907136"/>
              <a:gd name="connsiteX971" fmla="*/ 4988769 w 12078891"/>
              <a:gd name="connsiteY971" fmla="*/ 3183674 h 5907136"/>
              <a:gd name="connsiteX972" fmla="*/ 5005056 w 12078891"/>
              <a:gd name="connsiteY972" fmla="*/ 3199964 h 5907136"/>
              <a:gd name="connsiteX973" fmla="*/ 4988769 w 12078891"/>
              <a:gd name="connsiteY973" fmla="*/ 3216254 h 5907136"/>
              <a:gd name="connsiteX974" fmla="*/ 4972473 w 12078891"/>
              <a:gd name="connsiteY974" fmla="*/ 3199964 h 5907136"/>
              <a:gd name="connsiteX975" fmla="*/ 4988769 w 12078891"/>
              <a:gd name="connsiteY975" fmla="*/ 3183674 h 5907136"/>
              <a:gd name="connsiteX976" fmla="*/ 3054391 w 12078891"/>
              <a:gd name="connsiteY976" fmla="*/ 3177565 h 5907136"/>
              <a:gd name="connsiteX977" fmla="*/ 3061517 w 12078891"/>
              <a:gd name="connsiteY977" fmla="*/ 3184692 h 5907136"/>
              <a:gd name="connsiteX978" fmla="*/ 3054391 w 12078891"/>
              <a:gd name="connsiteY978" fmla="*/ 3191819 h 5907136"/>
              <a:gd name="connsiteX979" fmla="*/ 3047263 w 12078891"/>
              <a:gd name="connsiteY979" fmla="*/ 3184692 h 5907136"/>
              <a:gd name="connsiteX980" fmla="*/ 3054391 w 12078891"/>
              <a:gd name="connsiteY980" fmla="*/ 3177565 h 5907136"/>
              <a:gd name="connsiteX981" fmla="*/ 5637293 w 12078891"/>
              <a:gd name="connsiteY981" fmla="*/ 3172475 h 5907136"/>
              <a:gd name="connsiteX982" fmla="*/ 5642384 w 12078891"/>
              <a:gd name="connsiteY982" fmla="*/ 3177566 h 5907136"/>
              <a:gd name="connsiteX983" fmla="*/ 5637293 w 12078891"/>
              <a:gd name="connsiteY983" fmla="*/ 3182656 h 5907136"/>
              <a:gd name="connsiteX984" fmla="*/ 5632203 w 12078891"/>
              <a:gd name="connsiteY984" fmla="*/ 3177566 h 5907136"/>
              <a:gd name="connsiteX985" fmla="*/ 5637293 w 12078891"/>
              <a:gd name="connsiteY985" fmla="*/ 3172475 h 5907136"/>
              <a:gd name="connsiteX986" fmla="*/ 3531885 w 12078891"/>
              <a:gd name="connsiteY986" fmla="*/ 3163312 h 5907136"/>
              <a:gd name="connsiteX987" fmla="*/ 3561407 w 12078891"/>
              <a:gd name="connsiteY987" fmla="*/ 3192837 h 5907136"/>
              <a:gd name="connsiteX988" fmla="*/ 3531885 w 12078891"/>
              <a:gd name="connsiteY988" fmla="*/ 3222363 h 5907136"/>
              <a:gd name="connsiteX989" fmla="*/ 3502364 w 12078891"/>
              <a:gd name="connsiteY989" fmla="*/ 3192837 h 5907136"/>
              <a:gd name="connsiteX990" fmla="*/ 3531885 w 12078891"/>
              <a:gd name="connsiteY990" fmla="*/ 3163312 h 5907136"/>
              <a:gd name="connsiteX991" fmla="*/ 4761699 w 12078891"/>
              <a:gd name="connsiteY991" fmla="*/ 3156185 h 5907136"/>
              <a:gd name="connsiteX992" fmla="*/ 4776972 w 12078891"/>
              <a:gd name="connsiteY992" fmla="*/ 3171457 h 5907136"/>
              <a:gd name="connsiteX993" fmla="*/ 4761699 w 12078891"/>
              <a:gd name="connsiteY993" fmla="*/ 3186729 h 5907136"/>
              <a:gd name="connsiteX994" fmla="*/ 4746428 w 12078891"/>
              <a:gd name="connsiteY994" fmla="*/ 3171457 h 5907136"/>
              <a:gd name="connsiteX995" fmla="*/ 4761699 w 12078891"/>
              <a:gd name="connsiteY995" fmla="*/ 3156185 h 5907136"/>
              <a:gd name="connsiteX996" fmla="*/ 9412443 w 12078891"/>
              <a:gd name="connsiteY996" fmla="*/ 3153131 h 5907136"/>
              <a:gd name="connsiteX997" fmla="*/ 9413461 w 12078891"/>
              <a:gd name="connsiteY997" fmla="*/ 3154149 h 5907136"/>
              <a:gd name="connsiteX998" fmla="*/ 9412443 w 12078891"/>
              <a:gd name="connsiteY998" fmla="*/ 3155167 h 5907136"/>
              <a:gd name="connsiteX999" fmla="*/ 9411425 w 12078891"/>
              <a:gd name="connsiteY999" fmla="*/ 3154149 h 5907136"/>
              <a:gd name="connsiteX1000" fmla="*/ 9412443 w 12078891"/>
              <a:gd name="connsiteY1000" fmla="*/ 3153131 h 5907136"/>
              <a:gd name="connsiteX1001" fmla="*/ 9980552 w 12078891"/>
              <a:gd name="connsiteY1001" fmla="*/ 3152112 h 5907136"/>
              <a:gd name="connsiteX1002" fmla="*/ 9993788 w 12078891"/>
              <a:gd name="connsiteY1002" fmla="*/ 3165348 h 5907136"/>
              <a:gd name="connsiteX1003" fmla="*/ 9980552 w 12078891"/>
              <a:gd name="connsiteY1003" fmla="*/ 3178583 h 5907136"/>
              <a:gd name="connsiteX1004" fmla="*/ 9967317 w 12078891"/>
              <a:gd name="connsiteY1004" fmla="*/ 3165348 h 5907136"/>
              <a:gd name="connsiteX1005" fmla="*/ 9980552 w 12078891"/>
              <a:gd name="connsiteY1005" fmla="*/ 3152112 h 5907136"/>
              <a:gd name="connsiteX1006" fmla="*/ 3434082 w 12078891"/>
              <a:gd name="connsiteY1006" fmla="*/ 3143967 h 5907136"/>
              <a:gd name="connsiteX1007" fmla="*/ 3457497 w 12078891"/>
              <a:gd name="connsiteY1007" fmla="*/ 3167384 h 5907136"/>
              <a:gd name="connsiteX1008" fmla="*/ 3434082 w 12078891"/>
              <a:gd name="connsiteY1008" fmla="*/ 3190801 h 5907136"/>
              <a:gd name="connsiteX1009" fmla="*/ 3410663 w 12078891"/>
              <a:gd name="connsiteY1009" fmla="*/ 3167384 h 5907136"/>
              <a:gd name="connsiteX1010" fmla="*/ 3434082 w 12078891"/>
              <a:gd name="connsiteY1010" fmla="*/ 3143967 h 5907136"/>
              <a:gd name="connsiteX1011" fmla="*/ 4864520 w 12078891"/>
              <a:gd name="connsiteY1011" fmla="*/ 3122587 h 5907136"/>
              <a:gd name="connsiteX1012" fmla="*/ 4873683 w 12078891"/>
              <a:gd name="connsiteY1012" fmla="*/ 3131750 h 5907136"/>
              <a:gd name="connsiteX1013" fmla="*/ 4864520 w 12078891"/>
              <a:gd name="connsiteY1013" fmla="*/ 3140913 h 5907136"/>
              <a:gd name="connsiteX1014" fmla="*/ 4855358 w 12078891"/>
              <a:gd name="connsiteY1014" fmla="*/ 3131750 h 5907136"/>
              <a:gd name="connsiteX1015" fmla="*/ 4864520 w 12078891"/>
              <a:gd name="connsiteY1015" fmla="*/ 3122587 h 5907136"/>
              <a:gd name="connsiteX1016" fmla="*/ 1861120 w 12078891"/>
              <a:gd name="connsiteY1016" fmla="*/ 3113424 h 5907136"/>
              <a:gd name="connsiteX1017" fmla="*/ 1866211 w 12078891"/>
              <a:gd name="connsiteY1017" fmla="*/ 3118515 h 5907136"/>
              <a:gd name="connsiteX1018" fmla="*/ 1861120 w 12078891"/>
              <a:gd name="connsiteY1018" fmla="*/ 3123605 h 5907136"/>
              <a:gd name="connsiteX1019" fmla="*/ 1856029 w 12078891"/>
              <a:gd name="connsiteY1019" fmla="*/ 3118515 h 5907136"/>
              <a:gd name="connsiteX1020" fmla="*/ 1861120 w 12078891"/>
              <a:gd name="connsiteY1020" fmla="*/ 3113424 h 5907136"/>
              <a:gd name="connsiteX1021" fmla="*/ 8803609 w 12078891"/>
              <a:gd name="connsiteY1021" fmla="*/ 3099171 h 5907136"/>
              <a:gd name="connsiteX1022" fmla="*/ 8828043 w 12078891"/>
              <a:gd name="connsiteY1022" fmla="*/ 3123605 h 5907136"/>
              <a:gd name="connsiteX1023" fmla="*/ 8803609 w 12078891"/>
              <a:gd name="connsiteY1023" fmla="*/ 3148040 h 5907136"/>
              <a:gd name="connsiteX1024" fmla="*/ 8779174 w 12078891"/>
              <a:gd name="connsiteY1024" fmla="*/ 3123605 h 5907136"/>
              <a:gd name="connsiteX1025" fmla="*/ 8803609 w 12078891"/>
              <a:gd name="connsiteY1025" fmla="*/ 3099171 h 5907136"/>
              <a:gd name="connsiteX1026" fmla="*/ 7949410 w 12078891"/>
              <a:gd name="connsiteY1026" fmla="*/ 3059464 h 5907136"/>
              <a:gd name="connsiteX1027" fmla="*/ 7961627 w 12078891"/>
              <a:gd name="connsiteY1027" fmla="*/ 3071682 h 5907136"/>
              <a:gd name="connsiteX1028" fmla="*/ 7949410 w 12078891"/>
              <a:gd name="connsiteY1028" fmla="*/ 3083899 h 5907136"/>
              <a:gd name="connsiteX1029" fmla="*/ 7937192 w 12078891"/>
              <a:gd name="connsiteY1029" fmla="*/ 3071682 h 5907136"/>
              <a:gd name="connsiteX1030" fmla="*/ 7949410 w 12078891"/>
              <a:gd name="connsiteY1030" fmla="*/ 3059464 h 5907136"/>
              <a:gd name="connsiteX1031" fmla="*/ 9902157 w 12078891"/>
              <a:gd name="connsiteY1031" fmla="*/ 3041138 h 5907136"/>
              <a:gd name="connsiteX1032" fmla="*/ 9917429 w 12078891"/>
              <a:gd name="connsiteY1032" fmla="*/ 3056410 h 5907136"/>
              <a:gd name="connsiteX1033" fmla="*/ 9902157 w 12078891"/>
              <a:gd name="connsiteY1033" fmla="*/ 3071682 h 5907136"/>
              <a:gd name="connsiteX1034" fmla="*/ 9886885 w 12078891"/>
              <a:gd name="connsiteY1034" fmla="*/ 3056410 h 5907136"/>
              <a:gd name="connsiteX1035" fmla="*/ 9902157 w 12078891"/>
              <a:gd name="connsiteY1035" fmla="*/ 3041138 h 5907136"/>
              <a:gd name="connsiteX1036" fmla="*/ 6312277 w 12078891"/>
              <a:gd name="connsiteY1036" fmla="*/ 3032993 h 5907136"/>
              <a:gd name="connsiteX1037" fmla="*/ 6314314 w 12078891"/>
              <a:gd name="connsiteY1037" fmla="*/ 3035029 h 5907136"/>
              <a:gd name="connsiteX1038" fmla="*/ 6312277 w 12078891"/>
              <a:gd name="connsiteY1038" fmla="*/ 3037065 h 5907136"/>
              <a:gd name="connsiteX1039" fmla="*/ 6310241 w 12078891"/>
              <a:gd name="connsiteY1039" fmla="*/ 3035029 h 5907136"/>
              <a:gd name="connsiteX1040" fmla="*/ 6312277 w 12078891"/>
              <a:gd name="connsiteY1040" fmla="*/ 3032993 h 5907136"/>
              <a:gd name="connsiteX1041" fmla="*/ 9349319 w 12078891"/>
              <a:gd name="connsiteY1041" fmla="*/ 3031975 h 5907136"/>
              <a:gd name="connsiteX1042" fmla="*/ 9351356 w 12078891"/>
              <a:gd name="connsiteY1042" fmla="*/ 3034011 h 5907136"/>
              <a:gd name="connsiteX1043" fmla="*/ 9349319 w 12078891"/>
              <a:gd name="connsiteY1043" fmla="*/ 3036048 h 5907136"/>
              <a:gd name="connsiteX1044" fmla="*/ 9347283 w 12078891"/>
              <a:gd name="connsiteY1044" fmla="*/ 3034011 h 5907136"/>
              <a:gd name="connsiteX1045" fmla="*/ 9349319 w 12078891"/>
              <a:gd name="connsiteY1045" fmla="*/ 3031975 h 5907136"/>
              <a:gd name="connsiteX1046" fmla="*/ 10741086 w 12078891"/>
              <a:gd name="connsiteY1046" fmla="*/ 3007540 h 5907136"/>
              <a:gd name="connsiteX1047" fmla="*/ 10745158 w 12078891"/>
              <a:gd name="connsiteY1047" fmla="*/ 3011612 h 5907136"/>
              <a:gd name="connsiteX1048" fmla="*/ 10741086 w 12078891"/>
              <a:gd name="connsiteY1048" fmla="*/ 3015685 h 5907136"/>
              <a:gd name="connsiteX1049" fmla="*/ 10737013 w 12078891"/>
              <a:gd name="connsiteY1049" fmla="*/ 3011612 h 5907136"/>
              <a:gd name="connsiteX1050" fmla="*/ 10741086 w 12078891"/>
              <a:gd name="connsiteY1050" fmla="*/ 3007540 h 5907136"/>
              <a:gd name="connsiteX1051" fmla="*/ 2150269 w 12078891"/>
              <a:gd name="connsiteY1051" fmla="*/ 2998377 h 5907136"/>
              <a:gd name="connsiteX1052" fmla="*/ 2161467 w 12078891"/>
              <a:gd name="connsiteY1052" fmla="*/ 3009576 h 5907136"/>
              <a:gd name="connsiteX1053" fmla="*/ 2150269 w 12078891"/>
              <a:gd name="connsiteY1053" fmla="*/ 3020775 h 5907136"/>
              <a:gd name="connsiteX1054" fmla="*/ 2139069 w 12078891"/>
              <a:gd name="connsiteY1054" fmla="*/ 3009576 h 5907136"/>
              <a:gd name="connsiteX1055" fmla="*/ 2150269 w 12078891"/>
              <a:gd name="connsiteY1055" fmla="*/ 2998377 h 5907136"/>
              <a:gd name="connsiteX1056" fmla="*/ 10768574 w 12078891"/>
              <a:gd name="connsiteY1056" fmla="*/ 2987178 h 5907136"/>
              <a:gd name="connsiteX1057" fmla="*/ 10782828 w 12078891"/>
              <a:gd name="connsiteY1057" fmla="*/ 3000413 h 5907136"/>
              <a:gd name="connsiteX1058" fmla="*/ 10768574 w 12078891"/>
              <a:gd name="connsiteY1058" fmla="*/ 3014667 h 5907136"/>
              <a:gd name="connsiteX1059" fmla="*/ 10754321 w 12078891"/>
              <a:gd name="connsiteY1059" fmla="*/ 3000413 h 5907136"/>
              <a:gd name="connsiteX1060" fmla="*/ 10768574 w 12078891"/>
              <a:gd name="connsiteY1060" fmla="*/ 2987178 h 5907136"/>
              <a:gd name="connsiteX1061" fmla="*/ 7612413 w 12078891"/>
              <a:gd name="connsiteY1061" fmla="*/ 2976997 h 5907136"/>
              <a:gd name="connsiteX1062" fmla="*/ 7615467 w 12078891"/>
              <a:gd name="connsiteY1062" fmla="*/ 2980051 h 5907136"/>
              <a:gd name="connsiteX1063" fmla="*/ 7612413 w 12078891"/>
              <a:gd name="connsiteY1063" fmla="*/ 2983105 h 5907136"/>
              <a:gd name="connsiteX1064" fmla="*/ 7609359 w 12078891"/>
              <a:gd name="connsiteY1064" fmla="*/ 2980051 h 5907136"/>
              <a:gd name="connsiteX1065" fmla="*/ 7612413 w 12078891"/>
              <a:gd name="connsiteY1065" fmla="*/ 2976997 h 5907136"/>
              <a:gd name="connsiteX1066" fmla="*/ 2436381 w 12078891"/>
              <a:gd name="connsiteY1066" fmla="*/ 2954598 h 5907136"/>
              <a:gd name="connsiteX1067" fmla="*/ 2455725 w 12078891"/>
              <a:gd name="connsiteY1067" fmla="*/ 2973942 h 5907136"/>
              <a:gd name="connsiteX1068" fmla="*/ 2436381 w 12078891"/>
              <a:gd name="connsiteY1068" fmla="*/ 2993286 h 5907136"/>
              <a:gd name="connsiteX1069" fmla="*/ 2417037 w 12078891"/>
              <a:gd name="connsiteY1069" fmla="*/ 2973942 h 5907136"/>
              <a:gd name="connsiteX1070" fmla="*/ 2436381 w 12078891"/>
              <a:gd name="connsiteY1070" fmla="*/ 2954598 h 5907136"/>
              <a:gd name="connsiteX1071" fmla="*/ 536514 w 12078891"/>
              <a:gd name="connsiteY1071" fmla="*/ 2952562 h 5907136"/>
              <a:gd name="connsiteX1072" fmla="*/ 545677 w 12078891"/>
              <a:gd name="connsiteY1072" fmla="*/ 2961725 h 5907136"/>
              <a:gd name="connsiteX1073" fmla="*/ 536514 w 12078891"/>
              <a:gd name="connsiteY1073" fmla="*/ 2970888 h 5907136"/>
              <a:gd name="connsiteX1074" fmla="*/ 527351 w 12078891"/>
              <a:gd name="connsiteY1074" fmla="*/ 2961725 h 5907136"/>
              <a:gd name="connsiteX1075" fmla="*/ 536514 w 12078891"/>
              <a:gd name="connsiteY1075" fmla="*/ 2952562 h 5907136"/>
              <a:gd name="connsiteX1076" fmla="*/ 2217424 w 12078891"/>
              <a:gd name="connsiteY1076" fmla="*/ 2925072 h 5907136"/>
              <a:gd name="connsiteX1077" fmla="*/ 2220483 w 12078891"/>
              <a:gd name="connsiteY1077" fmla="*/ 2928126 h 5907136"/>
              <a:gd name="connsiteX1078" fmla="*/ 2217424 w 12078891"/>
              <a:gd name="connsiteY1078" fmla="*/ 2931181 h 5907136"/>
              <a:gd name="connsiteX1079" fmla="*/ 2214369 w 12078891"/>
              <a:gd name="connsiteY1079" fmla="*/ 2928126 h 5907136"/>
              <a:gd name="connsiteX1080" fmla="*/ 2217424 w 12078891"/>
              <a:gd name="connsiteY1080" fmla="*/ 2925072 h 5907136"/>
              <a:gd name="connsiteX1081" fmla="*/ 748335 w 12078891"/>
              <a:gd name="connsiteY1081" fmla="*/ 2906747 h 5907136"/>
              <a:gd name="connsiteX1082" fmla="*/ 770733 w 12078891"/>
              <a:gd name="connsiteY1082" fmla="*/ 2929146 h 5907136"/>
              <a:gd name="connsiteX1083" fmla="*/ 748335 w 12078891"/>
              <a:gd name="connsiteY1083" fmla="*/ 2951543 h 5907136"/>
              <a:gd name="connsiteX1084" fmla="*/ 725936 w 12078891"/>
              <a:gd name="connsiteY1084" fmla="*/ 2929146 h 5907136"/>
              <a:gd name="connsiteX1085" fmla="*/ 748335 w 12078891"/>
              <a:gd name="connsiteY1085" fmla="*/ 2906747 h 5907136"/>
              <a:gd name="connsiteX1086" fmla="*/ 9257689 w 12078891"/>
              <a:gd name="connsiteY1086" fmla="*/ 2898604 h 5907136"/>
              <a:gd name="connsiteX1087" fmla="*/ 9272961 w 12078891"/>
              <a:gd name="connsiteY1087" fmla="*/ 2913875 h 5907136"/>
              <a:gd name="connsiteX1088" fmla="*/ 9257689 w 12078891"/>
              <a:gd name="connsiteY1088" fmla="*/ 2929146 h 5907136"/>
              <a:gd name="connsiteX1089" fmla="*/ 9242417 w 12078891"/>
              <a:gd name="connsiteY1089" fmla="*/ 2913875 h 5907136"/>
              <a:gd name="connsiteX1090" fmla="*/ 9257689 w 12078891"/>
              <a:gd name="connsiteY1090" fmla="*/ 2898604 h 5907136"/>
              <a:gd name="connsiteX1091" fmla="*/ 190380 w 12078891"/>
              <a:gd name="connsiteY1091" fmla="*/ 2894530 h 5907136"/>
              <a:gd name="connsiteX1092" fmla="*/ 217869 w 12078891"/>
              <a:gd name="connsiteY1092" fmla="*/ 2922019 h 5907136"/>
              <a:gd name="connsiteX1093" fmla="*/ 190380 w 12078891"/>
              <a:gd name="connsiteY1093" fmla="*/ 2949509 h 5907136"/>
              <a:gd name="connsiteX1094" fmla="*/ 162891 w 12078891"/>
              <a:gd name="connsiteY1094" fmla="*/ 2922019 h 5907136"/>
              <a:gd name="connsiteX1095" fmla="*/ 190380 w 12078891"/>
              <a:gd name="connsiteY1095" fmla="*/ 2894530 h 5907136"/>
              <a:gd name="connsiteX1096" fmla="*/ 3601049 w 12078891"/>
              <a:gd name="connsiteY1096" fmla="*/ 2881294 h 5907136"/>
              <a:gd name="connsiteX1097" fmla="*/ 3604103 w 12078891"/>
              <a:gd name="connsiteY1097" fmla="*/ 2884348 h 5907136"/>
              <a:gd name="connsiteX1098" fmla="*/ 3601049 w 12078891"/>
              <a:gd name="connsiteY1098" fmla="*/ 2887402 h 5907136"/>
              <a:gd name="connsiteX1099" fmla="*/ 3597995 w 12078891"/>
              <a:gd name="connsiteY1099" fmla="*/ 2884348 h 5907136"/>
              <a:gd name="connsiteX1100" fmla="*/ 3601049 w 12078891"/>
              <a:gd name="connsiteY1100" fmla="*/ 2881294 h 5907136"/>
              <a:gd name="connsiteX1101" fmla="*/ 7358902 w 12078891"/>
              <a:gd name="connsiteY1101" fmla="*/ 2869078 h 5907136"/>
              <a:gd name="connsiteX1102" fmla="*/ 7362975 w 12078891"/>
              <a:gd name="connsiteY1102" fmla="*/ 2873153 h 5907136"/>
              <a:gd name="connsiteX1103" fmla="*/ 7358902 w 12078891"/>
              <a:gd name="connsiteY1103" fmla="*/ 2877223 h 5907136"/>
              <a:gd name="connsiteX1104" fmla="*/ 7354830 w 12078891"/>
              <a:gd name="connsiteY1104" fmla="*/ 2873153 h 5907136"/>
              <a:gd name="connsiteX1105" fmla="*/ 7358902 w 12078891"/>
              <a:gd name="connsiteY1105" fmla="*/ 2869078 h 5907136"/>
              <a:gd name="connsiteX1106" fmla="*/ 7198039 w 12078891"/>
              <a:gd name="connsiteY1106" fmla="*/ 2816137 h 5907136"/>
              <a:gd name="connsiteX1107" fmla="*/ 7204148 w 12078891"/>
              <a:gd name="connsiteY1107" fmla="*/ 2822246 h 5907136"/>
              <a:gd name="connsiteX1108" fmla="*/ 7198039 w 12078891"/>
              <a:gd name="connsiteY1108" fmla="*/ 2828355 h 5907136"/>
              <a:gd name="connsiteX1109" fmla="*/ 7191931 w 12078891"/>
              <a:gd name="connsiteY1109" fmla="*/ 2822246 h 5907136"/>
              <a:gd name="connsiteX1110" fmla="*/ 7198039 w 12078891"/>
              <a:gd name="connsiteY1110" fmla="*/ 2816137 h 5907136"/>
              <a:gd name="connsiteX1111" fmla="*/ 5795091 w 12078891"/>
              <a:gd name="connsiteY1111" fmla="*/ 2743854 h 5907136"/>
              <a:gd name="connsiteX1112" fmla="*/ 5813416 w 12078891"/>
              <a:gd name="connsiteY1112" fmla="*/ 2762180 h 5907136"/>
              <a:gd name="connsiteX1113" fmla="*/ 5795091 w 12078891"/>
              <a:gd name="connsiteY1113" fmla="*/ 2780505 h 5907136"/>
              <a:gd name="connsiteX1114" fmla="*/ 5776766 w 12078891"/>
              <a:gd name="connsiteY1114" fmla="*/ 2762180 h 5907136"/>
              <a:gd name="connsiteX1115" fmla="*/ 5795091 w 12078891"/>
              <a:gd name="connsiteY1115" fmla="*/ 2743854 h 5907136"/>
              <a:gd name="connsiteX1116" fmla="*/ 4190602 w 12078891"/>
              <a:gd name="connsiteY1116" fmla="*/ 2728583 h 5907136"/>
              <a:gd name="connsiteX1117" fmla="*/ 4221146 w 12078891"/>
              <a:gd name="connsiteY1117" fmla="*/ 2759126 h 5907136"/>
              <a:gd name="connsiteX1118" fmla="*/ 4190602 w 12078891"/>
              <a:gd name="connsiteY1118" fmla="*/ 2789668 h 5907136"/>
              <a:gd name="connsiteX1119" fmla="*/ 4160049 w 12078891"/>
              <a:gd name="connsiteY1119" fmla="*/ 2759126 h 5907136"/>
              <a:gd name="connsiteX1120" fmla="*/ 4190602 w 12078891"/>
              <a:gd name="connsiteY1120" fmla="*/ 2728583 h 5907136"/>
              <a:gd name="connsiteX1121" fmla="*/ 5955945 w 12078891"/>
              <a:gd name="connsiteY1121" fmla="*/ 2699057 h 5907136"/>
              <a:gd name="connsiteX1122" fmla="*/ 5961035 w 12078891"/>
              <a:gd name="connsiteY1122" fmla="*/ 2704148 h 5907136"/>
              <a:gd name="connsiteX1123" fmla="*/ 5955945 w 12078891"/>
              <a:gd name="connsiteY1123" fmla="*/ 2709238 h 5907136"/>
              <a:gd name="connsiteX1124" fmla="*/ 5950855 w 12078891"/>
              <a:gd name="connsiteY1124" fmla="*/ 2704148 h 5907136"/>
              <a:gd name="connsiteX1125" fmla="*/ 5955945 w 12078891"/>
              <a:gd name="connsiteY1125" fmla="*/ 2699057 h 5907136"/>
              <a:gd name="connsiteX1126" fmla="*/ 7390463 w 12078891"/>
              <a:gd name="connsiteY1126" fmla="*/ 2694983 h 5907136"/>
              <a:gd name="connsiteX1127" fmla="*/ 7424061 w 12078891"/>
              <a:gd name="connsiteY1127" fmla="*/ 2728581 h 5907136"/>
              <a:gd name="connsiteX1128" fmla="*/ 7390463 w 12078891"/>
              <a:gd name="connsiteY1128" fmla="*/ 2762177 h 5907136"/>
              <a:gd name="connsiteX1129" fmla="*/ 7356865 w 12078891"/>
              <a:gd name="connsiteY1129" fmla="*/ 2728581 h 5907136"/>
              <a:gd name="connsiteX1130" fmla="*/ 7390463 w 12078891"/>
              <a:gd name="connsiteY1130" fmla="*/ 2694983 h 5907136"/>
              <a:gd name="connsiteX1131" fmla="*/ 1814308 w 12078891"/>
              <a:gd name="connsiteY1131" fmla="*/ 2665460 h 5907136"/>
              <a:gd name="connsiteX1132" fmla="*/ 1819397 w 12078891"/>
              <a:gd name="connsiteY1132" fmla="*/ 2670549 h 5907136"/>
              <a:gd name="connsiteX1133" fmla="*/ 1814308 w 12078891"/>
              <a:gd name="connsiteY1133" fmla="*/ 2675639 h 5907136"/>
              <a:gd name="connsiteX1134" fmla="*/ 1809215 w 12078891"/>
              <a:gd name="connsiteY1134" fmla="*/ 2670549 h 5907136"/>
              <a:gd name="connsiteX1135" fmla="*/ 1814308 w 12078891"/>
              <a:gd name="connsiteY1135" fmla="*/ 2665460 h 5907136"/>
              <a:gd name="connsiteX1136" fmla="*/ 9232236 w 12078891"/>
              <a:gd name="connsiteY1136" fmla="*/ 2663422 h 5907136"/>
              <a:gd name="connsiteX1137" fmla="*/ 9270925 w 12078891"/>
              <a:gd name="connsiteY1137" fmla="*/ 2702110 h 5907136"/>
              <a:gd name="connsiteX1138" fmla="*/ 9232236 w 12078891"/>
              <a:gd name="connsiteY1138" fmla="*/ 2740798 h 5907136"/>
              <a:gd name="connsiteX1139" fmla="*/ 9193548 w 12078891"/>
              <a:gd name="connsiteY1139" fmla="*/ 2702110 h 5907136"/>
              <a:gd name="connsiteX1140" fmla="*/ 9232236 w 12078891"/>
              <a:gd name="connsiteY1140" fmla="*/ 2663422 h 5907136"/>
              <a:gd name="connsiteX1141" fmla="*/ 2759084 w 12078891"/>
              <a:gd name="connsiteY1141" fmla="*/ 2623713 h 5907136"/>
              <a:gd name="connsiteX1142" fmla="*/ 2767229 w 12078891"/>
              <a:gd name="connsiteY1142" fmla="*/ 2631859 h 5907136"/>
              <a:gd name="connsiteX1143" fmla="*/ 2759084 w 12078891"/>
              <a:gd name="connsiteY1143" fmla="*/ 2640003 h 5907136"/>
              <a:gd name="connsiteX1144" fmla="*/ 2750938 w 12078891"/>
              <a:gd name="connsiteY1144" fmla="*/ 2631859 h 5907136"/>
              <a:gd name="connsiteX1145" fmla="*/ 2759084 w 12078891"/>
              <a:gd name="connsiteY1145" fmla="*/ 2623713 h 5907136"/>
              <a:gd name="connsiteX1146" fmla="*/ 9533599 w 12078891"/>
              <a:gd name="connsiteY1146" fmla="*/ 2604369 h 5907136"/>
              <a:gd name="connsiteX1147" fmla="*/ 9546834 w 12078891"/>
              <a:gd name="connsiteY1147" fmla="*/ 2616588 h 5907136"/>
              <a:gd name="connsiteX1148" fmla="*/ 9533599 w 12078891"/>
              <a:gd name="connsiteY1148" fmla="*/ 2628806 h 5907136"/>
              <a:gd name="connsiteX1149" fmla="*/ 9520363 w 12078891"/>
              <a:gd name="connsiteY1149" fmla="*/ 2616588 h 5907136"/>
              <a:gd name="connsiteX1150" fmla="*/ 9533599 w 12078891"/>
              <a:gd name="connsiteY1150" fmla="*/ 2604369 h 5907136"/>
              <a:gd name="connsiteX1151" fmla="*/ 1707395 w 12078891"/>
              <a:gd name="connsiteY1151" fmla="*/ 2601316 h 5907136"/>
              <a:gd name="connsiteX1152" fmla="*/ 1711468 w 12078891"/>
              <a:gd name="connsiteY1152" fmla="*/ 2605389 h 5907136"/>
              <a:gd name="connsiteX1153" fmla="*/ 1707395 w 12078891"/>
              <a:gd name="connsiteY1153" fmla="*/ 2609462 h 5907136"/>
              <a:gd name="connsiteX1154" fmla="*/ 1703323 w 12078891"/>
              <a:gd name="connsiteY1154" fmla="*/ 2605389 h 5907136"/>
              <a:gd name="connsiteX1155" fmla="*/ 1707395 w 12078891"/>
              <a:gd name="connsiteY1155" fmla="*/ 2601316 h 5907136"/>
              <a:gd name="connsiteX1156" fmla="*/ 4194661 w 12078891"/>
              <a:gd name="connsiteY1156" fmla="*/ 2596226 h 5907136"/>
              <a:gd name="connsiteX1157" fmla="*/ 4200772 w 12078891"/>
              <a:gd name="connsiteY1157" fmla="*/ 2602334 h 5907136"/>
              <a:gd name="connsiteX1158" fmla="*/ 4194661 w 12078891"/>
              <a:gd name="connsiteY1158" fmla="*/ 2608446 h 5907136"/>
              <a:gd name="connsiteX1159" fmla="*/ 4188551 w 12078891"/>
              <a:gd name="connsiteY1159" fmla="*/ 2602334 h 5907136"/>
              <a:gd name="connsiteX1160" fmla="*/ 4194661 w 12078891"/>
              <a:gd name="connsiteY1160" fmla="*/ 2596226 h 5907136"/>
              <a:gd name="connsiteX1161" fmla="*/ 5638309 w 12078891"/>
              <a:gd name="connsiteY1161" fmla="*/ 2592153 h 5907136"/>
              <a:gd name="connsiteX1162" fmla="*/ 5655618 w 12078891"/>
              <a:gd name="connsiteY1162" fmla="*/ 2609462 h 5907136"/>
              <a:gd name="connsiteX1163" fmla="*/ 5638309 w 12078891"/>
              <a:gd name="connsiteY1163" fmla="*/ 2626771 h 5907136"/>
              <a:gd name="connsiteX1164" fmla="*/ 5621002 w 12078891"/>
              <a:gd name="connsiteY1164" fmla="*/ 2609462 h 5907136"/>
              <a:gd name="connsiteX1165" fmla="*/ 5638309 w 12078891"/>
              <a:gd name="connsiteY1165" fmla="*/ 2592153 h 5907136"/>
              <a:gd name="connsiteX1166" fmla="*/ 1008960 w 12078891"/>
              <a:gd name="connsiteY1166" fmla="*/ 2587062 h 5907136"/>
              <a:gd name="connsiteX1167" fmla="*/ 1036449 w 12078891"/>
              <a:gd name="connsiteY1167" fmla="*/ 2614553 h 5907136"/>
              <a:gd name="connsiteX1168" fmla="*/ 1008960 w 12078891"/>
              <a:gd name="connsiteY1168" fmla="*/ 2642042 h 5907136"/>
              <a:gd name="connsiteX1169" fmla="*/ 981471 w 12078891"/>
              <a:gd name="connsiteY1169" fmla="*/ 2614553 h 5907136"/>
              <a:gd name="connsiteX1170" fmla="*/ 1008960 w 12078891"/>
              <a:gd name="connsiteY1170" fmla="*/ 2587062 h 5907136"/>
              <a:gd name="connsiteX1171" fmla="*/ 5912163 w 12078891"/>
              <a:gd name="connsiteY1171" fmla="*/ 2569755 h 5907136"/>
              <a:gd name="connsiteX1172" fmla="*/ 5934560 w 12078891"/>
              <a:gd name="connsiteY1172" fmla="*/ 2591134 h 5907136"/>
              <a:gd name="connsiteX1173" fmla="*/ 5912163 w 12078891"/>
              <a:gd name="connsiteY1173" fmla="*/ 2612518 h 5907136"/>
              <a:gd name="connsiteX1174" fmla="*/ 5889764 w 12078891"/>
              <a:gd name="connsiteY1174" fmla="*/ 2591134 h 5907136"/>
              <a:gd name="connsiteX1175" fmla="*/ 5912163 w 12078891"/>
              <a:gd name="connsiteY1175" fmla="*/ 2569755 h 5907136"/>
              <a:gd name="connsiteX1176" fmla="*/ 10252389 w 12078891"/>
              <a:gd name="connsiteY1176" fmla="*/ 2562630 h 5907136"/>
              <a:gd name="connsiteX1177" fmla="*/ 10330784 w 12078891"/>
              <a:gd name="connsiteY1177" fmla="*/ 2640006 h 5907136"/>
              <a:gd name="connsiteX1178" fmla="*/ 10324691 w 12078891"/>
              <a:gd name="connsiteY1178" fmla="*/ 2670136 h 5907136"/>
              <a:gd name="connsiteX1179" fmla="*/ 10314641 w 12078891"/>
              <a:gd name="connsiteY1179" fmla="*/ 2684950 h 5907136"/>
              <a:gd name="connsiteX1180" fmla="*/ 10316531 w 12078891"/>
              <a:gd name="connsiteY1180" fmla="*/ 2686840 h 5907136"/>
              <a:gd name="connsiteX1181" fmla="*/ 10310422 w 12078891"/>
              <a:gd name="connsiteY1181" fmla="*/ 2692949 h 5907136"/>
              <a:gd name="connsiteX1182" fmla="*/ 10309702 w 12078891"/>
              <a:gd name="connsiteY1182" fmla="*/ 2692227 h 5907136"/>
              <a:gd name="connsiteX1183" fmla="*/ 10308004 w 12078891"/>
              <a:gd name="connsiteY1183" fmla="*/ 2694730 h 5907136"/>
              <a:gd name="connsiteX1184" fmla="*/ 10252389 w 12078891"/>
              <a:gd name="connsiteY1184" fmla="*/ 2717384 h 5907136"/>
              <a:gd name="connsiteX1185" fmla="*/ 10173994 w 12078891"/>
              <a:gd name="connsiteY1185" fmla="*/ 2640006 h 5907136"/>
              <a:gd name="connsiteX1186" fmla="*/ 10252389 w 12078891"/>
              <a:gd name="connsiteY1186" fmla="*/ 2562630 h 5907136"/>
              <a:gd name="connsiteX1187" fmla="*/ 6487394 w 12078891"/>
              <a:gd name="connsiteY1187" fmla="*/ 2547361 h 5907136"/>
              <a:gd name="connsiteX1188" fmla="*/ 6503684 w 12078891"/>
              <a:gd name="connsiteY1188" fmla="*/ 2563649 h 5907136"/>
              <a:gd name="connsiteX1189" fmla="*/ 6487394 w 12078891"/>
              <a:gd name="connsiteY1189" fmla="*/ 2579938 h 5907136"/>
              <a:gd name="connsiteX1190" fmla="*/ 6471104 w 12078891"/>
              <a:gd name="connsiteY1190" fmla="*/ 2563649 h 5907136"/>
              <a:gd name="connsiteX1191" fmla="*/ 6487394 w 12078891"/>
              <a:gd name="connsiteY1191" fmla="*/ 2547361 h 5907136"/>
              <a:gd name="connsiteX1192" fmla="*/ 10923328 w 12078891"/>
              <a:gd name="connsiteY1192" fmla="*/ 2546344 h 5907136"/>
              <a:gd name="connsiteX1193" fmla="*/ 10944708 w 12078891"/>
              <a:gd name="connsiteY1193" fmla="*/ 2567722 h 5907136"/>
              <a:gd name="connsiteX1194" fmla="*/ 10923328 w 12078891"/>
              <a:gd name="connsiteY1194" fmla="*/ 2589100 h 5907136"/>
              <a:gd name="connsiteX1195" fmla="*/ 10901948 w 12078891"/>
              <a:gd name="connsiteY1195" fmla="*/ 2567722 h 5907136"/>
              <a:gd name="connsiteX1196" fmla="*/ 10923328 w 12078891"/>
              <a:gd name="connsiteY1196" fmla="*/ 2546344 h 5907136"/>
              <a:gd name="connsiteX1197" fmla="*/ 591492 w 12078891"/>
              <a:gd name="connsiteY1197" fmla="*/ 2539209 h 5907136"/>
              <a:gd name="connsiteX1198" fmla="*/ 603710 w 12078891"/>
              <a:gd name="connsiteY1198" fmla="*/ 2551426 h 5907136"/>
              <a:gd name="connsiteX1199" fmla="*/ 591492 w 12078891"/>
              <a:gd name="connsiteY1199" fmla="*/ 2563643 h 5907136"/>
              <a:gd name="connsiteX1200" fmla="*/ 579275 w 12078891"/>
              <a:gd name="connsiteY1200" fmla="*/ 2551426 h 5907136"/>
              <a:gd name="connsiteX1201" fmla="*/ 591492 w 12078891"/>
              <a:gd name="connsiteY1201" fmla="*/ 2539209 h 5907136"/>
              <a:gd name="connsiteX1202" fmla="*/ 386905 w 12078891"/>
              <a:gd name="connsiteY1202" fmla="*/ 2534124 h 5907136"/>
              <a:gd name="connsiteX1203" fmla="*/ 405231 w 12078891"/>
              <a:gd name="connsiteY1203" fmla="*/ 2552451 h 5907136"/>
              <a:gd name="connsiteX1204" fmla="*/ 386905 w 12078891"/>
              <a:gd name="connsiteY1204" fmla="*/ 2570776 h 5907136"/>
              <a:gd name="connsiteX1205" fmla="*/ 368579 w 12078891"/>
              <a:gd name="connsiteY1205" fmla="*/ 2552451 h 5907136"/>
              <a:gd name="connsiteX1206" fmla="*/ 386905 w 12078891"/>
              <a:gd name="connsiteY1206" fmla="*/ 2534124 h 5907136"/>
              <a:gd name="connsiteX1207" fmla="*/ 3113437 w 12078891"/>
              <a:gd name="connsiteY1207" fmla="*/ 2528012 h 5907136"/>
              <a:gd name="connsiteX1208" fmla="*/ 3122602 w 12078891"/>
              <a:gd name="connsiteY1208" fmla="*/ 2537177 h 5907136"/>
              <a:gd name="connsiteX1209" fmla="*/ 3113437 w 12078891"/>
              <a:gd name="connsiteY1209" fmla="*/ 2546344 h 5907136"/>
              <a:gd name="connsiteX1210" fmla="*/ 3104277 w 12078891"/>
              <a:gd name="connsiteY1210" fmla="*/ 2537177 h 5907136"/>
              <a:gd name="connsiteX1211" fmla="*/ 3113437 w 12078891"/>
              <a:gd name="connsiteY1211" fmla="*/ 2528012 h 5907136"/>
              <a:gd name="connsiteX1212" fmla="*/ 5387857 w 12078891"/>
              <a:gd name="connsiteY1212" fmla="*/ 2519865 h 5907136"/>
              <a:gd name="connsiteX1213" fmla="*/ 5398041 w 12078891"/>
              <a:gd name="connsiteY1213" fmla="*/ 2530048 h 5907136"/>
              <a:gd name="connsiteX1214" fmla="*/ 5387857 w 12078891"/>
              <a:gd name="connsiteY1214" fmla="*/ 2540233 h 5907136"/>
              <a:gd name="connsiteX1215" fmla="*/ 5377677 w 12078891"/>
              <a:gd name="connsiteY1215" fmla="*/ 2530048 h 5907136"/>
              <a:gd name="connsiteX1216" fmla="*/ 5387857 w 12078891"/>
              <a:gd name="connsiteY1216" fmla="*/ 2519865 h 5907136"/>
              <a:gd name="connsiteX1217" fmla="*/ 11337701 w 12078891"/>
              <a:gd name="connsiteY1217" fmla="*/ 2517829 h 5907136"/>
              <a:gd name="connsiteX1218" fmla="*/ 11347882 w 12078891"/>
              <a:gd name="connsiteY1218" fmla="*/ 2528012 h 5907136"/>
              <a:gd name="connsiteX1219" fmla="*/ 11337701 w 12078891"/>
              <a:gd name="connsiteY1219" fmla="*/ 2538195 h 5907136"/>
              <a:gd name="connsiteX1220" fmla="*/ 11327520 w 12078891"/>
              <a:gd name="connsiteY1220" fmla="*/ 2528012 h 5907136"/>
              <a:gd name="connsiteX1221" fmla="*/ 11337701 w 12078891"/>
              <a:gd name="connsiteY1221" fmla="*/ 2517829 h 5907136"/>
              <a:gd name="connsiteX1222" fmla="*/ 5092607 w 12078891"/>
              <a:gd name="connsiteY1222" fmla="*/ 2499505 h 5907136"/>
              <a:gd name="connsiteX1223" fmla="*/ 5113983 w 12078891"/>
              <a:gd name="connsiteY1223" fmla="*/ 2519865 h 5907136"/>
              <a:gd name="connsiteX1224" fmla="*/ 5092607 w 12078891"/>
              <a:gd name="connsiteY1224" fmla="*/ 2540233 h 5907136"/>
              <a:gd name="connsiteX1225" fmla="*/ 5071229 w 12078891"/>
              <a:gd name="connsiteY1225" fmla="*/ 2519865 h 5907136"/>
              <a:gd name="connsiteX1226" fmla="*/ 5092607 w 12078891"/>
              <a:gd name="connsiteY1226" fmla="*/ 2499505 h 5907136"/>
              <a:gd name="connsiteX1227" fmla="*/ 7711170 w 12078891"/>
              <a:gd name="connsiteY1227" fmla="*/ 2493397 h 5907136"/>
              <a:gd name="connsiteX1228" fmla="*/ 7717279 w 12078891"/>
              <a:gd name="connsiteY1228" fmla="*/ 2499505 h 5907136"/>
              <a:gd name="connsiteX1229" fmla="*/ 7711170 w 12078891"/>
              <a:gd name="connsiteY1229" fmla="*/ 2505613 h 5907136"/>
              <a:gd name="connsiteX1230" fmla="*/ 7705061 w 12078891"/>
              <a:gd name="connsiteY1230" fmla="*/ 2499505 h 5907136"/>
              <a:gd name="connsiteX1231" fmla="*/ 7711170 w 12078891"/>
              <a:gd name="connsiteY1231" fmla="*/ 2493397 h 5907136"/>
              <a:gd name="connsiteX1232" fmla="*/ 11655354 w 12078891"/>
              <a:gd name="connsiteY1232" fmla="*/ 2472014 h 5907136"/>
              <a:gd name="connsiteX1233" fmla="*/ 11666553 w 12078891"/>
              <a:gd name="connsiteY1233" fmla="*/ 2483214 h 5907136"/>
              <a:gd name="connsiteX1234" fmla="*/ 11655354 w 12078891"/>
              <a:gd name="connsiteY1234" fmla="*/ 2493395 h 5907136"/>
              <a:gd name="connsiteX1235" fmla="*/ 11644154 w 12078891"/>
              <a:gd name="connsiteY1235" fmla="*/ 2483214 h 5907136"/>
              <a:gd name="connsiteX1236" fmla="*/ 11655354 w 12078891"/>
              <a:gd name="connsiteY1236" fmla="*/ 2472014 h 5907136"/>
              <a:gd name="connsiteX1237" fmla="*/ 1161657 w 12078891"/>
              <a:gd name="connsiteY1237" fmla="*/ 2462852 h 5907136"/>
              <a:gd name="connsiteX1238" fmla="*/ 1238016 w 12078891"/>
              <a:gd name="connsiteY1238" fmla="*/ 2539213 h 5907136"/>
              <a:gd name="connsiteX1239" fmla="*/ 1161657 w 12078891"/>
              <a:gd name="connsiteY1239" fmla="*/ 2615570 h 5907136"/>
              <a:gd name="connsiteX1240" fmla="*/ 1153260 w 12078891"/>
              <a:gd name="connsiteY1240" fmla="*/ 2613912 h 5907136"/>
              <a:gd name="connsiteX1241" fmla="*/ 1153543 w 12078891"/>
              <a:gd name="connsiteY1241" fmla="*/ 2614553 h 5907136"/>
              <a:gd name="connsiteX1242" fmla="*/ 1133180 w 12078891"/>
              <a:gd name="connsiteY1242" fmla="*/ 2634915 h 5907136"/>
              <a:gd name="connsiteX1243" fmla="*/ 1112818 w 12078891"/>
              <a:gd name="connsiteY1243" fmla="*/ 2614553 h 5907136"/>
              <a:gd name="connsiteX1244" fmla="*/ 1118521 w 12078891"/>
              <a:gd name="connsiteY1244" fmla="*/ 2600840 h 5907136"/>
              <a:gd name="connsiteX1245" fmla="*/ 1107443 w 12078891"/>
              <a:gd name="connsiteY1245" fmla="*/ 2593425 h 5907136"/>
              <a:gd name="connsiteX1246" fmla="*/ 1085299 w 12078891"/>
              <a:gd name="connsiteY1246" fmla="*/ 2539213 h 5907136"/>
              <a:gd name="connsiteX1247" fmla="*/ 1161657 w 12078891"/>
              <a:gd name="connsiteY1247" fmla="*/ 2462852 h 5907136"/>
              <a:gd name="connsiteX1248" fmla="*/ 7789564 w 12078891"/>
              <a:gd name="connsiteY1248" fmla="*/ 2417038 h 5907136"/>
              <a:gd name="connsiteX1249" fmla="*/ 7795674 w 12078891"/>
              <a:gd name="connsiteY1249" fmla="*/ 2423147 h 5907136"/>
              <a:gd name="connsiteX1250" fmla="*/ 7789564 w 12078891"/>
              <a:gd name="connsiteY1250" fmla="*/ 2429254 h 5907136"/>
              <a:gd name="connsiteX1251" fmla="*/ 7783456 w 12078891"/>
              <a:gd name="connsiteY1251" fmla="*/ 2423147 h 5907136"/>
              <a:gd name="connsiteX1252" fmla="*/ 7789564 w 12078891"/>
              <a:gd name="connsiteY1252" fmla="*/ 2417038 h 5907136"/>
              <a:gd name="connsiteX1253" fmla="*/ 8313895 w 12078891"/>
              <a:gd name="connsiteY1253" fmla="*/ 2398712 h 5907136"/>
              <a:gd name="connsiteX1254" fmla="*/ 8330185 w 12078891"/>
              <a:gd name="connsiteY1254" fmla="*/ 2415002 h 5907136"/>
              <a:gd name="connsiteX1255" fmla="*/ 8313895 w 12078891"/>
              <a:gd name="connsiteY1255" fmla="*/ 2431292 h 5907136"/>
              <a:gd name="connsiteX1256" fmla="*/ 8297605 w 12078891"/>
              <a:gd name="connsiteY1256" fmla="*/ 2415002 h 5907136"/>
              <a:gd name="connsiteX1257" fmla="*/ 8313895 w 12078891"/>
              <a:gd name="connsiteY1257" fmla="*/ 2398712 h 5907136"/>
              <a:gd name="connsiteX1258" fmla="*/ 10361328 w 12078891"/>
              <a:gd name="connsiteY1258" fmla="*/ 2390565 h 5907136"/>
              <a:gd name="connsiteX1259" fmla="*/ 10383726 w 12078891"/>
              <a:gd name="connsiteY1259" fmla="*/ 2412965 h 5907136"/>
              <a:gd name="connsiteX1260" fmla="*/ 10361328 w 12078891"/>
              <a:gd name="connsiteY1260" fmla="*/ 2435363 h 5907136"/>
              <a:gd name="connsiteX1261" fmla="*/ 10338929 w 12078891"/>
              <a:gd name="connsiteY1261" fmla="*/ 2412965 h 5907136"/>
              <a:gd name="connsiteX1262" fmla="*/ 10361328 w 12078891"/>
              <a:gd name="connsiteY1262" fmla="*/ 2390565 h 5907136"/>
              <a:gd name="connsiteX1263" fmla="*/ 1788833 w 12078891"/>
              <a:gd name="connsiteY1263" fmla="*/ 2370201 h 5907136"/>
              <a:gd name="connsiteX1264" fmla="*/ 1809196 w 12078891"/>
              <a:gd name="connsiteY1264" fmla="*/ 2390565 h 5907136"/>
              <a:gd name="connsiteX1265" fmla="*/ 1788833 w 12078891"/>
              <a:gd name="connsiteY1265" fmla="*/ 2410929 h 5907136"/>
              <a:gd name="connsiteX1266" fmla="*/ 1768472 w 12078891"/>
              <a:gd name="connsiteY1266" fmla="*/ 2390565 h 5907136"/>
              <a:gd name="connsiteX1267" fmla="*/ 1788833 w 12078891"/>
              <a:gd name="connsiteY1267" fmla="*/ 2370201 h 5907136"/>
              <a:gd name="connsiteX1268" fmla="*/ 8322040 w 12078891"/>
              <a:gd name="connsiteY1268" fmla="*/ 2351875 h 5907136"/>
              <a:gd name="connsiteX1269" fmla="*/ 8335275 w 12078891"/>
              <a:gd name="connsiteY1269" fmla="*/ 2365110 h 5907136"/>
              <a:gd name="connsiteX1270" fmla="*/ 8322040 w 12078891"/>
              <a:gd name="connsiteY1270" fmla="*/ 2378348 h 5907136"/>
              <a:gd name="connsiteX1271" fmla="*/ 8308804 w 12078891"/>
              <a:gd name="connsiteY1271" fmla="*/ 2365110 h 5907136"/>
              <a:gd name="connsiteX1272" fmla="*/ 8322040 w 12078891"/>
              <a:gd name="connsiteY1272" fmla="*/ 2351875 h 5907136"/>
              <a:gd name="connsiteX1273" fmla="*/ 1726739 w 12078891"/>
              <a:gd name="connsiteY1273" fmla="*/ 2338640 h 5907136"/>
              <a:gd name="connsiteX1274" fmla="*/ 1749137 w 12078891"/>
              <a:gd name="connsiteY1274" fmla="*/ 2361037 h 5907136"/>
              <a:gd name="connsiteX1275" fmla="*/ 1726739 w 12078891"/>
              <a:gd name="connsiteY1275" fmla="*/ 2383438 h 5907136"/>
              <a:gd name="connsiteX1276" fmla="*/ 1704340 w 12078891"/>
              <a:gd name="connsiteY1276" fmla="*/ 2361037 h 5907136"/>
              <a:gd name="connsiteX1277" fmla="*/ 1726739 w 12078891"/>
              <a:gd name="connsiteY1277" fmla="*/ 2338640 h 5907136"/>
              <a:gd name="connsiteX1278" fmla="*/ 5160810 w 12078891"/>
              <a:gd name="connsiteY1278" fmla="*/ 2317265 h 5907136"/>
              <a:gd name="connsiteX1279" fmla="*/ 5181174 w 12078891"/>
              <a:gd name="connsiteY1279" fmla="*/ 2337623 h 5907136"/>
              <a:gd name="connsiteX1280" fmla="*/ 5160810 w 12078891"/>
              <a:gd name="connsiteY1280" fmla="*/ 2357983 h 5907136"/>
              <a:gd name="connsiteX1281" fmla="*/ 5140448 w 12078891"/>
              <a:gd name="connsiteY1281" fmla="*/ 2337623 h 5907136"/>
              <a:gd name="connsiteX1282" fmla="*/ 5160810 w 12078891"/>
              <a:gd name="connsiteY1282" fmla="*/ 2317265 h 5907136"/>
              <a:gd name="connsiteX1283" fmla="*/ 5008114 w 12078891"/>
              <a:gd name="connsiteY1283" fmla="*/ 2306069 h 5907136"/>
              <a:gd name="connsiteX1284" fmla="*/ 5017273 w 12078891"/>
              <a:gd name="connsiteY1284" fmla="*/ 2315229 h 5907136"/>
              <a:gd name="connsiteX1285" fmla="*/ 5008114 w 12078891"/>
              <a:gd name="connsiteY1285" fmla="*/ 2324392 h 5907136"/>
              <a:gd name="connsiteX1286" fmla="*/ 4998954 w 12078891"/>
              <a:gd name="connsiteY1286" fmla="*/ 2315229 h 5907136"/>
              <a:gd name="connsiteX1287" fmla="*/ 5008114 w 12078891"/>
              <a:gd name="connsiteY1287" fmla="*/ 2306069 h 5907136"/>
              <a:gd name="connsiteX1288" fmla="*/ 6816246 w 12078891"/>
              <a:gd name="connsiteY1288" fmla="*/ 2280623 h 5907136"/>
              <a:gd name="connsiteX1289" fmla="*/ 6830500 w 12078891"/>
              <a:gd name="connsiteY1289" fmla="*/ 2294873 h 5907136"/>
              <a:gd name="connsiteX1290" fmla="*/ 6816246 w 12078891"/>
              <a:gd name="connsiteY1290" fmla="*/ 2309123 h 5907136"/>
              <a:gd name="connsiteX1291" fmla="*/ 6801992 w 12078891"/>
              <a:gd name="connsiteY1291" fmla="*/ 2294873 h 5907136"/>
              <a:gd name="connsiteX1292" fmla="*/ 6816246 w 12078891"/>
              <a:gd name="connsiteY1292" fmla="*/ 2280623 h 5907136"/>
              <a:gd name="connsiteX1293" fmla="*/ 7301887 w 12078891"/>
              <a:gd name="connsiteY1293" fmla="*/ 2233780 h 5907136"/>
              <a:gd name="connsiteX1294" fmla="*/ 7321231 w 12078891"/>
              <a:gd name="connsiteY1294" fmla="*/ 2253129 h 5907136"/>
              <a:gd name="connsiteX1295" fmla="*/ 7301887 w 12078891"/>
              <a:gd name="connsiteY1295" fmla="*/ 2272473 h 5907136"/>
              <a:gd name="connsiteX1296" fmla="*/ 7282543 w 12078891"/>
              <a:gd name="connsiteY1296" fmla="*/ 2253129 h 5907136"/>
              <a:gd name="connsiteX1297" fmla="*/ 7301887 w 12078891"/>
              <a:gd name="connsiteY1297" fmla="*/ 2233780 h 5907136"/>
              <a:gd name="connsiteX1298" fmla="*/ 11671645 w 12078891"/>
              <a:gd name="connsiteY1298" fmla="*/ 2219524 h 5907136"/>
              <a:gd name="connsiteX1299" fmla="*/ 11676735 w 12078891"/>
              <a:gd name="connsiteY1299" fmla="*/ 2224617 h 5907136"/>
              <a:gd name="connsiteX1300" fmla="*/ 11671645 w 12078891"/>
              <a:gd name="connsiteY1300" fmla="*/ 2229707 h 5907136"/>
              <a:gd name="connsiteX1301" fmla="*/ 11666554 w 12078891"/>
              <a:gd name="connsiteY1301" fmla="*/ 2224617 h 5907136"/>
              <a:gd name="connsiteX1302" fmla="*/ 11671645 w 12078891"/>
              <a:gd name="connsiteY1302" fmla="*/ 2219524 h 5907136"/>
              <a:gd name="connsiteX1303" fmla="*/ 10717669 w 12078891"/>
              <a:gd name="connsiteY1303" fmla="*/ 2192034 h 5907136"/>
              <a:gd name="connsiteX1304" fmla="*/ 10731923 w 12078891"/>
              <a:gd name="connsiteY1304" fmla="*/ 2206286 h 5907136"/>
              <a:gd name="connsiteX1305" fmla="*/ 10717669 w 12078891"/>
              <a:gd name="connsiteY1305" fmla="*/ 2220542 h 5907136"/>
              <a:gd name="connsiteX1306" fmla="*/ 10703416 w 12078891"/>
              <a:gd name="connsiteY1306" fmla="*/ 2206286 h 5907136"/>
              <a:gd name="connsiteX1307" fmla="*/ 10717669 w 12078891"/>
              <a:gd name="connsiteY1307" fmla="*/ 2192034 h 5907136"/>
              <a:gd name="connsiteX1308" fmla="*/ 4248637 w 12078891"/>
              <a:gd name="connsiteY1308" fmla="*/ 2184910 h 5907136"/>
              <a:gd name="connsiteX1309" fmla="*/ 4276129 w 12078891"/>
              <a:gd name="connsiteY1309" fmla="*/ 2212394 h 5907136"/>
              <a:gd name="connsiteX1310" fmla="*/ 4248637 w 12078891"/>
              <a:gd name="connsiteY1310" fmla="*/ 2239891 h 5907136"/>
              <a:gd name="connsiteX1311" fmla="*/ 4221154 w 12078891"/>
              <a:gd name="connsiteY1311" fmla="*/ 2212394 h 5907136"/>
              <a:gd name="connsiteX1312" fmla="*/ 4248637 w 12078891"/>
              <a:gd name="connsiteY1312" fmla="*/ 2184910 h 5907136"/>
              <a:gd name="connsiteX1313" fmla="*/ 10552733 w 12078891"/>
              <a:gd name="connsiteY1313" fmla="*/ 2163530 h 5907136"/>
              <a:gd name="connsiteX1314" fmla="*/ 10558842 w 12078891"/>
              <a:gd name="connsiteY1314" fmla="*/ 2169638 h 5907136"/>
              <a:gd name="connsiteX1315" fmla="*/ 10552733 w 12078891"/>
              <a:gd name="connsiteY1315" fmla="*/ 2174729 h 5907136"/>
              <a:gd name="connsiteX1316" fmla="*/ 10546625 w 12078891"/>
              <a:gd name="connsiteY1316" fmla="*/ 2169638 h 5907136"/>
              <a:gd name="connsiteX1317" fmla="*/ 10552733 w 12078891"/>
              <a:gd name="connsiteY1317" fmla="*/ 2163530 h 5907136"/>
              <a:gd name="connsiteX1318" fmla="*/ 11573905 w 12078891"/>
              <a:gd name="connsiteY1318" fmla="*/ 2144178 h 5907136"/>
              <a:gd name="connsiteX1319" fmla="*/ 11586122 w 12078891"/>
              <a:gd name="connsiteY1319" fmla="*/ 2155377 h 5907136"/>
              <a:gd name="connsiteX1320" fmla="*/ 11573905 w 12078891"/>
              <a:gd name="connsiteY1320" fmla="*/ 2166575 h 5907136"/>
              <a:gd name="connsiteX1321" fmla="*/ 11561687 w 12078891"/>
              <a:gd name="connsiteY1321" fmla="*/ 2155377 h 5907136"/>
              <a:gd name="connsiteX1322" fmla="*/ 11573905 w 12078891"/>
              <a:gd name="connsiteY1322" fmla="*/ 2144178 h 5907136"/>
              <a:gd name="connsiteX1323" fmla="*/ 10875476 w 12078891"/>
              <a:gd name="connsiteY1323" fmla="*/ 2060694 h 5907136"/>
              <a:gd name="connsiteX1324" fmla="*/ 10883622 w 12078891"/>
              <a:gd name="connsiteY1324" fmla="*/ 2068840 h 5907136"/>
              <a:gd name="connsiteX1325" fmla="*/ 10875476 w 12078891"/>
              <a:gd name="connsiteY1325" fmla="*/ 2076984 h 5907136"/>
              <a:gd name="connsiteX1326" fmla="*/ 10867332 w 12078891"/>
              <a:gd name="connsiteY1326" fmla="*/ 2068840 h 5907136"/>
              <a:gd name="connsiteX1327" fmla="*/ 10875476 w 12078891"/>
              <a:gd name="connsiteY1327" fmla="*/ 2060694 h 5907136"/>
              <a:gd name="connsiteX1328" fmla="*/ 9976480 w 12078891"/>
              <a:gd name="connsiteY1328" fmla="*/ 2052572 h 5907136"/>
              <a:gd name="connsiteX1329" fmla="*/ 10023313 w 12078891"/>
              <a:gd name="connsiteY1329" fmla="*/ 2099390 h 5907136"/>
              <a:gd name="connsiteX1330" fmla="*/ 9976480 w 12078891"/>
              <a:gd name="connsiteY1330" fmla="*/ 2146221 h 5907136"/>
              <a:gd name="connsiteX1331" fmla="*/ 9929646 w 12078891"/>
              <a:gd name="connsiteY1331" fmla="*/ 2099390 h 5907136"/>
              <a:gd name="connsiteX1332" fmla="*/ 9976480 w 12078891"/>
              <a:gd name="connsiteY1332" fmla="*/ 2052572 h 5907136"/>
              <a:gd name="connsiteX1333" fmla="*/ 8217174 w 12078891"/>
              <a:gd name="connsiteY1333" fmla="*/ 2041361 h 5907136"/>
              <a:gd name="connsiteX1334" fmla="*/ 8257898 w 12078891"/>
              <a:gd name="connsiteY1334" fmla="*/ 2082087 h 5907136"/>
              <a:gd name="connsiteX1335" fmla="*/ 8217174 w 12078891"/>
              <a:gd name="connsiteY1335" fmla="*/ 2122802 h 5907136"/>
              <a:gd name="connsiteX1336" fmla="*/ 8176449 w 12078891"/>
              <a:gd name="connsiteY1336" fmla="*/ 2082087 h 5907136"/>
              <a:gd name="connsiteX1337" fmla="*/ 8217174 w 12078891"/>
              <a:gd name="connsiteY1337" fmla="*/ 2041361 h 5907136"/>
              <a:gd name="connsiteX1338" fmla="*/ 11389625 w 12078891"/>
              <a:gd name="connsiteY1338" fmla="*/ 2007776 h 5907136"/>
              <a:gd name="connsiteX1339" fmla="*/ 11401843 w 12078891"/>
              <a:gd name="connsiteY1339" fmla="*/ 2019993 h 5907136"/>
              <a:gd name="connsiteX1340" fmla="*/ 11389625 w 12078891"/>
              <a:gd name="connsiteY1340" fmla="*/ 2032209 h 5907136"/>
              <a:gd name="connsiteX1341" fmla="*/ 11377408 w 12078891"/>
              <a:gd name="connsiteY1341" fmla="*/ 2019993 h 5907136"/>
              <a:gd name="connsiteX1342" fmla="*/ 11389625 w 12078891"/>
              <a:gd name="connsiteY1342" fmla="*/ 2007776 h 5907136"/>
              <a:gd name="connsiteX1343" fmla="*/ 11089281 w 12078891"/>
              <a:gd name="connsiteY1343" fmla="*/ 1971100 h 5907136"/>
              <a:gd name="connsiteX1344" fmla="*/ 11094371 w 12078891"/>
              <a:gd name="connsiteY1344" fmla="*/ 1976191 h 5907136"/>
              <a:gd name="connsiteX1345" fmla="*/ 11089281 w 12078891"/>
              <a:gd name="connsiteY1345" fmla="*/ 1981281 h 5907136"/>
              <a:gd name="connsiteX1346" fmla="*/ 11084190 w 12078891"/>
              <a:gd name="connsiteY1346" fmla="*/ 1976191 h 5907136"/>
              <a:gd name="connsiteX1347" fmla="*/ 11089281 w 12078891"/>
              <a:gd name="connsiteY1347" fmla="*/ 1971100 h 5907136"/>
              <a:gd name="connsiteX1348" fmla="*/ 607782 w 12078891"/>
              <a:gd name="connsiteY1348" fmla="*/ 1958886 h 5907136"/>
              <a:gd name="connsiteX1349" fmla="*/ 627126 w 12078891"/>
              <a:gd name="connsiteY1349" fmla="*/ 1978230 h 5907136"/>
              <a:gd name="connsiteX1350" fmla="*/ 607782 w 12078891"/>
              <a:gd name="connsiteY1350" fmla="*/ 1997575 h 5907136"/>
              <a:gd name="connsiteX1351" fmla="*/ 588438 w 12078891"/>
              <a:gd name="connsiteY1351" fmla="*/ 1978230 h 5907136"/>
              <a:gd name="connsiteX1352" fmla="*/ 607782 w 12078891"/>
              <a:gd name="connsiteY1352" fmla="*/ 1958886 h 5907136"/>
              <a:gd name="connsiteX1353" fmla="*/ 8754740 w 12078891"/>
              <a:gd name="connsiteY1353" fmla="*/ 1924294 h 5907136"/>
              <a:gd name="connsiteX1354" fmla="*/ 8760849 w 12078891"/>
              <a:gd name="connsiteY1354" fmla="*/ 1930402 h 5907136"/>
              <a:gd name="connsiteX1355" fmla="*/ 8754740 w 12078891"/>
              <a:gd name="connsiteY1355" fmla="*/ 1936513 h 5907136"/>
              <a:gd name="connsiteX1356" fmla="*/ 8748631 w 12078891"/>
              <a:gd name="connsiteY1356" fmla="*/ 1930402 h 5907136"/>
              <a:gd name="connsiteX1357" fmla="*/ 8754740 w 12078891"/>
              <a:gd name="connsiteY1357" fmla="*/ 1924294 h 5907136"/>
              <a:gd name="connsiteX1358" fmla="*/ 6224720 w 12078891"/>
              <a:gd name="connsiteY1358" fmla="*/ 1894771 h 5907136"/>
              <a:gd name="connsiteX1359" fmla="*/ 6230829 w 12078891"/>
              <a:gd name="connsiteY1359" fmla="*/ 1900877 h 5907136"/>
              <a:gd name="connsiteX1360" fmla="*/ 6224720 w 12078891"/>
              <a:gd name="connsiteY1360" fmla="*/ 1906983 h 5907136"/>
              <a:gd name="connsiteX1361" fmla="*/ 6218611 w 12078891"/>
              <a:gd name="connsiteY1361" fmla="*/ 1900877 h 5907136"/>
              <a:gd name="connsiteX1362" fmla="*/ 6224720 w 12078891"/>
              <a:gd name="connsiteY1362" fmla="*/ 1894771 h 5907136"/>
              <a:gd name="connsiteX1363" fmla="*/ 6900749 w 12078891"/>
              <a:gd name="connsiteY1363" fmla="*/ 1835719 h 5907136"/>
              <a:gd name="connsiteX1364" fmla="*/ 6913985 w 12078891"/>
              <a:gd name="connsiteY1364" fmla="*/ 1848957 h 5907136"/>
              <a:gd name="connsiteX1365" fmla="*/ 6900749 w 12078891"/>
              <a:gd name="connsiteY1365" fmla="*/ 1862192 h 5907136"/>
              <a:gd name="connsiteX1366" fmla="*/ 6887514 w 12078891"/>
              <a:gd name="connsiteY1366" fmla="*/ 1848957 h 5907136"/>
              <a:gd name="connsiteX1367" fmla="*/ 6900749 w 12078891"/>
              <a:gd name="connsiteY1367" fmla="*/ 1835719 h 5907136"/>
              <a:gd name="connsiteX1368" fmla="*/ 3320114 w 12078891"/>
              <a:gd name="connsiteY1368" fmla="*/ 1834701 h 5907136"/>
              <a:gd name="connsiteX1369" fmla="*/ 3324187 w 12078891"/>
              <a:gd name="connsiteY1369" fmla="*/ 1838772 h 5907136"/>
              <a:gd name="connsiteX1370" fmla="*/ 3320114 w 12078891"/>
              <a:gd name="connsiteY1370" fmla="*/ 1842845 h 5907136"/>
              <a:gd name="connsiteX1371" fmla="*/ 3316042 w 12078891"/>
              <a:gd name="connsiteY1371" fmla="*/ 1838772 h 5907136"/>
              <a:gd name="connsiteX1372" fmla="*/ 3320114 w 12078891"/>
              <a:gd name="connsiteY1372" fmla="*/ 1834701 h 5907136"/>
              <a:gd name="connsiteX1373" fmla="*/ 6968963 w 12078891"/>
              <a:gd name="connsiteY1373" fmla="*/ 1829583 h 5907136"/>
              <a:gd name="connsiteX1374" fmla="*/ 6972017 w 12078891"/>
              <a:gd name="connsiteY1374" fmla="*/ 1832637 h 5907136"/>
              <a:gd name="connsiteX1375" fmla="*/ 6968963 w 12078891"/>
              <a:gd name="connsiteY1375" fmla="*/ 1835691 h 5907136"/>
              <a:gd name="connsiteX1376" fmla="*/ 6965909 w 12078891"/>
              <a:gd name="connsiteY1376" fmla="*/ 1832637 h 5907136"/>
              <a:gd name="connsiteX1377" fmla="*/ 6968963 w 12078891"/>
              <a:gd name="connsiteY1377" fmla="*/ 1829583 h 5907136"/>
              <a:gd name="connsiteX1378" fmla="*/ 5026434 w 12078891"/>
              <a:gd name="connsiteY1378" fmla="*/ 1816374 h 5907136"/>
              <a:gd name="connsiteX1379" fmla="*/ 5031521 w 12078891"/>
              <a:gd name="connsiteY1379" fmla="*/ 1821463 h 5907136"/>
              <a:gd name="connsiteX1380" fmla="*/ 5026434 w 12078891"/>
              <a:gd name="connsiteY1380" fmla="*/ 1826554 h 5907136"/>
              <a:gd name="connsiteX1381" fmla="*/ 5021344 w 12078891"/>
              <a:gd name="connsiteY1381" fmla="*/ 1821463 h 5907136"/>
              <a:gd name="connsiteX1382" fmla="*/ 5026434 w 12078891"/>
              <a:gd name="connsiteY1382" fmla="*/ 1816374 h 5907136"/>
              <a:gd name="connsiteX1383" fmla="*/ 1693109 w 12078891"/>
              <a:gd name="connsiteY1383" fmla="*/ 1810250 h 5907136"/>
              <a:gd name="connsiteX1384" fmla="*/ 1722634 w 12078891"/>
              <a:gd name="connsiteY1384" fmla="*/ 1839778 h 5907136"/>
              <a:gd name="connsiteX1385" fmla="*/ 1693109 w 12078891"/>
              <a:gd name="connsiteY1385" fmla="*/ 1869303 h 5907136"/>
              <a:gd name="connsiteX1386" fmla="*/ 1663584 w 12078891"/>
              <a:gd name="connsiteY1386" fmla="*/ 1839778 h 5907136"/>
              <a:gd name="connsiteX1387" fmla="*/ 1693109 w 12078891"/>
              <a:gd name="connsiteY1387" fmla="*/ 1810250 h 5907136"/>
              <a:gd name="connsiteX1388" fmla="*/ 466263 w 12078891"/>
              <a:gd name="connsiteY1388" fmla="*/ 1806168 h 5907136"/>
              <a:gd name="connsiteX1389" fmla="*/ 470336 w 12078891"/>
              <a:gd name="connsiteY1389" fmla="*/ 1810240 h 5907136"/>
              <a:gd name="connsiteX1390" fmla="*/ 466263 w 12078891"/>
              <a:gd name="connsiteY1390" fmla="*/ 1814313 h 5907136"/>
              <a:gd name="connsiteX1391" fmla="*/ 462191 w 12078891"/>
              <a:gd name="connsiteY1391" fmla="*/ 1810240 h 5907136"/>
              <a:gd name="connsiteX1392" fmla="*/ 466263 w 12078891"/>
              <a:gd name="connsiteY1392" fmla="*/ 1806168 h 5907136"/>
              <a:gd name="connsiteX1393" fmla="*/ 11028194 w 12078891"/>
              <a:gd name="connsiteY1393" fmla="*/ 1801104 h 5907136"/>
              <a:gd name="connsiteX1394" fmla="*/ 11040412 w 12078891"/>
              <a:gd name="connsiteY1394" fmla="*/ 1813323 h 5907136"/>
              <a:gd name="connsiteX1395" fmla="*/ 11028194 w 12078891"/>
              <a:gd name="connsiteY1395" fmla="*/ 1825541 h 5907136"/>
              <a:gd name="connsiteX1396" fmla="*/ 11015977 w 12078891"/>
              <a:gd name="connsiteY1396" fmla="*/ 1813323 h 5907136"/>
              <a:gd name="connsiteX1397" fmla="*/ 11028194 w 12078891"/>
              <a:gd name="connsiteY1397" fmla="*/ 1801104 h 5907136"/>
              <a:gd name="connsiteX1398" fmla="*/ 9489820 w 12078891"/>
              <a:gd name="connsiteY1398" fmla="*/ 1800068 h 5907136"/>
              <a:gd name="connsiteX1399" fmla="*/ 9524436 w 12078891"/>
              <a:gd name="connsiteY1399" fmla="*/ 1834686 h 5907136"/>
              <a:gd name="connsiteX1400" fmla="*/ 9489820 w 12078891"/>
              <a:gd name="connsiteY1400" fmla="*/ 1869303 h 5907136"/>
              <a:gd name="connsiteX1401" fmla="*/ 9455204 w 12078891"/>
              <a:gd name="connsiteY1401" fmla="*/ 1834686 h 5907136"/>
              <a:gd name="connsiteX1402" fmla="*/ 9489820 w 12078891"/>
              <a:gd name="connsiteY1402" fmla="*/ 1800068 h 5907136"/>
              <a:gd name="connsiteX1403" fmla="*/ 10635201 w 12078891"/>
              <a:gd name="connsiteY1403" fmla="*/ 1799039 h 5907136"/>
              <a:gd name="connsiteX1404" fmla="*/ 10642329 w 12078891"/>
              <a:gd name="connsiteY1404" fmla="*/ 1806166 h 5907136"/>
              <a:gd name="connsiteX1405" fmla="*/ 10635201 w 12078891"/>
              <a:gd name="connsiteY1405" fmla="*/ 1813293 h 5907136"/>
              <a:gd name="connsiteX1406" fmla="*/ 10628075 w 12078891"/>
              <a:gd name="connsiteY1406" fmla="*/ 1806166 h 5907136"/>
              <a:gd name="connsiteX1407" fmla="*/ 10635201 w 12078891"/>
              <a:gd name="connsiteY1407" fmla="*/ 1799039 h 5907136"/>
              <a:gd name="connsiteX1408" fmla="*/ 8181540 w 12078891"/>
              <a:gd name="connsiteY1408" fmla="*/ 1798022 h 5907136"/>
              <a:gd name="connsiteX1409" fmla="*/ 8186630 w 12078891"/>
              <a:gd name="connsiteY1409" fmla="*/ 1803111 h 5907136"/>
              <a:gd name="connsiteX1410" fmla="*/ 8181540 w 12078891"/>
              <a:gd name="connsiteY1410" fmla="*/ 1808202 h 5907136"/>
              <a:gd name="connsiteX1411" fmla="*/ 8176449 w 12078891"/>
              <a:gd name="connsiteY1411" fmla="*/ 1803111 h 5907136"/>
              <a:gd name="connsiteX1412" fmla="*/ 8181540 w 12078891"/>
              <a:gd name="connsiteY1412" fmla="*/ 1798022 h 5907136"/>
              <a:gd name="connsiteX1413" fmla="*/ 5724840 w 12078891"/>
              <a:gd name="connsiteY1413" fmla="*/ 1792952 h 5907136"/>
              <a:gd name="connsiteX1414" fmla="*/ 5730949 w 12078891"/>
              <a:gd name="connsiteY1414" fmla="*/ 1799061 h 5907136"/>
              <a:gd name="connsiteX1415" fmla="*/ 5724840 w 12078891"/>
              <a:gd name="connsiteY1415" fmla="*/ 1805170 h 5907136"/>
              <a:gd name="connsiteX1416" fmla="*/ 5718734 w 12078891"/>
              <a:gd name="connsiteY1416" fmla="*/ 1799061 h 5907136"/>
              <a:gd name="connsiteX1417" fmla="*/ 5724840 w 12078891"/>
              <a:gd name="connsiteY1417" fmla="*/ 1792952 h 5907136"/>
              <a:gd name="connsiteX1418" fmla="*/ 10191302 w 12078891"/>
              <a:gd name="connsiteY1418" fmla="*/ 1791912 h 5907136"/>
              <a:gd name="connsiteX1419" fmla="*/ 10204538 w 12078891"/>
              <a:gd name="connsiteY1419" fmla="*/ 1805147 h 5907136"/>
              <a:gd name="connsiteX1420" fmla="*/ 10191302 w 12078891"/>
              <a:gd name="connsiteY1420" fmla="*/ 1818383 h 5907136"/>
              <a:gd name="connsiteX1421" fmla="*/ 10178067 w 12078891"/>
              <a:gd name="connsiteY1421" fmla="*/ 1805147 h 5907136"/>
              <a:gd name="connsiteX1422" fmla="*/ 10191302 w 12078891"/>
              <a:gd name="connsiteY1422" fmla="*/ 1791912 h 5907136"/>
              <a:gd name="connsiteX1423" fmla="*/ 5611817 w 12078891"/>
              <a:gd name="connsiteY1423" fmla="*/ 1782750 h 5907136"/>
              <a:gd name="connsiteX1424" fmla="*/ 5613854 w 12078891"/>
              <a:gd name="connsiteY1424" fmla="*/ 1784786 h 5907136"/>
              <a:gd name="connsiteX1425" fmla="*/ 5611817 w 12078891"/>
              <a:gd name="connsiteY1425" fmla="*/ 1786822 h 5907136"/>
              <a:gd name="connsiteX1426" fmla="*/ 5609781 w 12078891"/>
              <a:gd name="connsiteY1426" fmla="*/ 1784786 h 5907136"/>
              <a:gd name="connsiteX1427" fmla="*/ 5611817 w 12078891"/>
              <a:gd name="connsiteY1427" fmla="*/ 1782750 h 5907136"/>
              <a:gd name="connsiteX1428" fmla="*/ 2172677 w 12078891"/>
              <a:gd name="connsiteY1428" fmla="*/ 1781757 h 5907136"/>
              <a:gd name="connsiteX1429" fmla="*/ 2195074 w 12078891"/>
              <a:gd name="connsiteY1429" fmla="*/ 1804157 h 5907136"/>
              <a:gd name="connsiteX1430" fmla="*/ 2172677 w 12078891"/>
              <a:gd name="connsiteY1430" fmla="*/ 1826554 h 5907136"/>
              <a:gd name="connsiteX1431" fmla="*/ 2150279 w 12078891"/>
              <a:gd name="connsiteY1431" fmla="*/ 1804157 h 5907136"/>
              <a:gd name="connsiteX1432" fmla="*/ 2172677 w 12078891"/>
              <a:gd name="connsiteY1432" fmla="*/ 1781757 h 5907136"/>
              <a:gd name="connsiteX1433" fmla="*/ 8210047 w 12078891"/>
              <a:gd name="connsiteY1433" fmla="*/ 1762412 h 5907136"/>
              <a:gd name="connsiteX1434" fmla="*/ 8219210 w 12078891"/>
              <a:gd name="connsiteY1434" fmla="*/ 1771574 h 5907136"/>
              <a:gd name="connsiteX1435" fmla="*/ 8210047 w 12078891"/>
              <a:gd name="connsiteY1435" fmla="*/ 1780737 h 5907136"/>
              <a:gd name="connsiteX1436" fmla="*/ 8200884 w 12078891"/>
              <a:gd name="connsiteY1436" fmla="*/ 1771574 h 5907136"/>
              <a:gd name="connsiteX1437" fmla="*/ 8210047 w 12078891"/>
              <a:gd name="connsiteY1437" fmla="*/ 1762412 h 5907136"/>
              <a:gd name="connsiteX1438" fmla="*/ 559930 w 12078891"/>
              <a:gd name="connsiteY1438" fmla="*/ 1753225 h 5907136"/>
              <a:gd name="connsiteX1439" fmla="*/ 572147 w 12078891"/>
              <a:gd name="connsiteY1439" fmla="*/ 1765442 h 5907136"/>
              <a:gd name="connsiteX1440" fmla="*/ 559930 w 12078891"/>
              <a:gd name="connsiteY1440" fmla="*/ 1777660 h 5907136"/>
              <a:gd name="connsiteX1441" fmla="*/ 547713 w 12078891"/>
              <a:gd name="connsiteY1441" fmla="*/ 1765442 h 5907136"/>
              <a:gd name="connsiteX1442" fmla="*/ 559930 w 12078891"/>
              <a:gd name="connsiteY1442" fmla="*/ 1753225 h 5907136"/>
              <a:gd name="connsiteX1443" fmla="*/ 6170759 w 12078891"/>
              <a:gd name="connsiteY1443" fmla="*/ 1745079 h 5907136"/>
              <a:gd name="connsiteX1444" fmla="*/ 6179922 w 12078891"/>
              <a:gd name="connsiteY1444" fmla="*/ 1754241 h 5907136"/>
              <a:gd name="connsiteX1445" fmla="*/ 6170759 w 12078891"/>
              <a:gd name="connsiteY1445" fmla="*/ 1763405 h 5907136"/>
              <a:gd name="connsiteX1446" fmla="*/ 6160578 w 12078891"/>
              <a:gd name="connsiteY1446" fmla="*/ 1754241 h 5907136"/>
              <a:gd name="connsiteX1447" fmla="*/ 6170759 w 12078891"/>
              <a:gd name="connsiteY1447" fmla="*/ 1745079 h 5907136"/>
              <a:gd name="connsiteX1448" fmla="*/ 7806873 w 12078891"/>
              <a:gd name="connsiteY1448" fmla="*/ 1737952 h 5907136"/>
              <a:gd name="connsiteX1449" fmla="*/ 7811963 w 12078891"/>
              <a:gd name="connsiteY1449" fmla="*/ 1743043 h 5907136"/>
              <a:gd name="connsiteX1450" fmla="*/ 7806873 w 12078891"/>
              <a:gd name="connsiteY1450" fmla="*/ 1748133 h 5907136"/>
              <a:gd name="connsiteX1451" fmla="*/ 7801782 w 12078891"/>
              <a:gd name="connsiteY1451" fmla="*/ 1743043 h 5907136"/>
              <a:gd name="connsiteX1452" fmla="*/ 7806873 w 12078891"/>
              <a:gd name="connsiteY1452" fmla="*/ 1737952 h 5907136"/>
              <a:gd name="connsiteX1453" fmla="*/ 961068 w 12078891"/>
              <a:gd name="connsiteY1453" fmla="*/ 1706391 h 5907136"/>
              <a:gd name="connsiteX1454" fmla="*/ 967176 w 12078891"/>
              <a:gd name="connsiteY1454" fmla="*/ 1712500 h 5907136"/>
              <a:gd name="connsiteX1455" fmla="*/ 961068 w 12078891"/>
              <a:gd name="connsiteY1455" fmla="*/ 1718608 h 5907136"/>
              <a:gd name="connsiteX1456" fmla="*/ 954959 w 12078891"/>
              <a:gd name="connsiteY1456" fmla="*/ 1712500 h 5907136"/>
              <a:gd name="connsiteX1457" fmla="*/ 961068 w 12078891"/>
              <a:gd name="connsiteY1457" fmla="*/ 1706391 h 5907136"/>
              <a:gd name="connsiteX1458" fmla="*/ 4813613 w 12078891"/>
              <a:gd name="connsiteY1458" fmla="*/ 1703336 h 5907136"/>
              <a:gd name="connsiteX1459" fmla="*/ 4817688 w 12078891"/>
              <a:gd name="connsiteY1459" fmla="*/ 1707408 h 5907136"/>
              <a:gd name="connsiteX1460" fmla="*/ 4813613 w 12078891"/>
              <a:gd name="connsiteY1460" fmla="*/ 1711481 h 5907136"/>
              <a:gd name="connsiteX1461" fmla="*/ 4809541 w 12078891"/>
              <a:gd name="connsiteY1461" fmla="*/ 1707408 h 5907136"/>
              <a:gd name="connsiteX1462" fmla="*/ 4813613 w 12078891"/>
              <a:gd name="connsiteY1462" fmla="*/ 1703336 h 5907136"/>
              <a:gd name="connsiteX1463" fmla="*/ 4269970 w 12078891"/>
              <a:gd name="connsiteY1463" fmla="*/ 1698253 h 5907136"/>
              <a:gd name="connsiteX1464" fmla="*/ 4300511 w 12078891"/>
              <a:gd name="connsiteY1464" fmla="*/ 1728798 h 5907136"/>
              <a:gd name="connsiteX1465" fmla="*/ 4269970 w 12078891"/>
              <a:gd name="connsiteY1465" fmla="*/ 1758324 h 5907136"/>
              <a:gd name="connsiteX1466" fmla="*/ 4239427 w 12078891"/>
              <a:gd name="connsiteY1466" fmla="*/ 1728798 h 5907136"/>
              <a:gd name="connsiteX1467" fmla="*/ 4269970 w 12078891"/>
              <a:gd name="connsiteY1467" fmla="*/ 1698253 h 5907136"/>
              <a:gd name="connsiteX1468" fmla="*/ 7008670 w 12078891"/>
              <a:gd name="connsiteY1468" fmla="*/ 1697244 h 5907136"/>
              <a:gd name="connsiteX1469" fmla="*/ 7013760 w 12078891"/>
              <a:gd name="connsiteY1469" fmla="*/ 1702335 h 5907136"/>
              <a:gd name="connsiteX1470" fmla="*/ 7008670 w 12078891"/>
              <a:gd name="connsiteY1470" fmla="*/ 1707425 h 5907136"/>
              <a:gd name="connsiteX1471" fmla="*/ 7003579 w 12078891"/>
              <a:gd name="connsiteY1471" fmla="*/ 1702335 h 5907136"/>
              <a:gd name="connsiteX1472" fmla="*/ 7008670 w 12078891"/>
              <a:gd name="connsiteY1472" fmla="*/ 1697244 h 5907136"/>
              <a:gd name="connsiteX1473" fmla="*/ 3364842 w 12078891"/>
              <a:gd name="connsiteY1473" fmla="*/ 1697228 h 5907136"/>
              <a:gd name="connsiteX1474" fmla="*/ 3370952 w 12078891"/>
              <a:gd name="connsiteY1474" fmla="*/ 1703336 h 5907136"/>
              <a:gd name="connsiteX1475" fmla="*/ 3364842 w 12078891"/>
              <a:gd name="connsiteY1475" fmla="*/ 1709445 h 5907136"/>
              <a:gd name="connsiteX1476" fmla="*/ 3358734 w 12078891"/>
              <a:gd name="connsiteY1476" fmla="*/ 1703336 h 5907136"/>
              <a:gd name="connsiteX1477" fmla="*/ 3364842 w 12078891"/>
              <a:gd name="connsiteY1477" fmla="*/ 1697228 h 5907136"/>
              <a:gd name="connsiteX1478" fmla="*/ 1989412 w 12078891"/>
              <a:gd name="connsiteY1478" fmla="*/ 1695213 h 5907136"/>
              <a:gd name="connsiteX1479" fmla="*/ 2000613 w 12078891"/>
              <a:gd name="connsiteY1479" fmla="*/ 1706413 h 5907136"/>
              <a:gd name="connsiteX1480" fmla="*/ 1989412 w 12078891"/>
              <a:gd name="connsiteY1480" fmla="*/ 1717613 h 5907136"/>
              <a:gd name="connsiteX1481" fmla="*/ 1978214 w 12078891"/>
              <a:gd name="connsiteY1481" fmla="*/ 1706413 h 5907136"/>
              <a:gd name="connsiteX1482" fmla="*/ 1989412 w 12078891"/>
              <a:gd name="connsiteY1482" fmla="*/ 1695213 h 5907136"/>
              <a:gd name="connsiteX1483" fmla="*/ 3038026 w 12078891"/>
              <a:gd name="connsiteY1483" fmla="*/ 1681956 h 5907136"/>
              <a:gd name="connsiteX1484" fmla="*/ 3040062 w 12078891"/>
              <a:gd name="connsiteY1484" fmla="*/ 1683992 h 5907136"/>
              <a:gd name="connsiteX1485" fmla="*/ 3038026 w 12078891"/>
              <a:gd name="connsiteY1485" fmla="*/ 1686029 h 5907136"/>
              <a:gd name="connsiteX1486" fmla="*/ 3035990 w 12078891"/>
              <a:gd name="connsiteY1486" fmla="*/ 1683992 h 5907136"/>
              <a:gd name="connsiteX1487" fmla="*/ 3038026 w 12078891"/>
              <a:gd name="connsiteY1487" fmla="*/ 1681956 h 5907136"/>
              <a:gd name="connsiteX1488" fmla="*/ 2787638 w 12078891"/>
              <a:gd name="connsiteY1488" fmla="*/ 1677907 h 5907136"/>
              <a:gd name="connsiteX1489" fmla="*/ 2803927 w 12078891"/>
              <a:gd name="connsiteY1489" fmla="*/ 1694197 h 5907136"/>
              <a:gd name="connsiteX1490" fmla="*/ 2787638 w 12078891"/>
              <a:gd name="connsiteY1490" fmla="*/ 1710486 h 5907136"/>
              <a:gd name="connsiteX1491" fmla="*/ 2771350 w 12078891"/>
              <a:gd name="connsiteY1491" fmla="*/ 1694197 h 5907136"/>
              <a:gd name="connsiteX1492" fmla="*/ 2787638 w 12078891"/>
              <a:gd name="connsiteY1492" fmla="*/ 1677907 h 5907136"/>
              <a:gd name="connsiteX1493" fmla="*/ 8908476 w 12078891"/>
              <a:gd name="connsiteY1493" fmla="*/ 1670778 h 5907136"/>
              <a:gd name="connsiteX1494" fmla="*/ 8913566 w 12078891"/>
              <a:gd name="connsiteY1494" fmla="*/ 1675869 h 5907136"/>
              <a:gd name="connsiteX1495" fmla="*/ 8908476 w 12078891"/>
              <a:gd name="connsiteY1495" fmla="*/ 1680959 h 5907136"/>
              <a:gd name="connsiteX1496" fmla="*/ 8903385 w 12078891"/>
              <a:gd name="connsiteY1496" fmla="*/ 1675869 h 5907136"/>
              <a:gd name="connsiteX1497" fmla="*/ 8908476 w 12078891"/>
              <a:gd name="connsiteY1497" fmla="*/ 1670778 h 5907136"/>
              <a:gd name="connsiteX1498" fmla="*/ 9803401 w 12078891"/>
              <a:gd name="connsiteY1498" fmla="*/ 1667723 h 5907136"/>
              <a:gd name="connsiteX1499" fmla="*/ 9815617 w 12078891"/>
              <a:gd name="connsiteY1499" fmla="*/ 1679940 h 5907136"/>
              <a:gd name="connsiteX1500" fmla="*/ 9803401 w 12078891"/>
              <a:gd name="connsiteY1500" fmla="*/ 1692156 h 5907136"/>
              <a:gd name="connsiteX1501" fmla="*/ 9791183 w 12078891"/>
              <a:gd name="connsiteY1501" fmla="*/ 1679940 h 5907136"/>
              <a:gd name="connsiteX1502" fmla="*/ 9803401 w 12078891"/>
              <a:gd name="connsiteY1502" fmla="*/ 1667723 h 5907136"/>
              <a:gd name="connsiteX1503" fmla="*/ 7189895 w 12078891"/>
              <a:gd name="connsiteY1503" fmla="*/ 1665690 h 5907136"/>
              <a:gd name="connsiteX1504" fmla="*/ 7202112 w 12078891"/>
              <a:gd name="connsiteY1504" fmla="*/ 1677908 h 5907136"/>
              <a:gd name="connsiteX1505" fmla="*/ 7189895 w 12078891"/>
              <a:gd name="connsiteY1505" fmla="*/ 1690124 h 5907136"/>
              <a:gd name="connsiteX1506" fmla="*/ 7177677 w 12078891"/>
              <a:gd name="connsiteY1506" fmla="*/ 1677908 h 5907136"/>
              <a:gd name="connsiteX1507" fmla="*/ 7189895 w 12078891"/>
              <a:gd name="connsiteY1507" fmla="*/ 1665690 h 5907136"/>
              <a:gd name="connsiteX1508" fmla="*/ 6840681 w 12078891"/>
              <a:gd name="connsiteY1508" fmla="*/ 1665682 h 5907136"/>
              <a:gd name="connsiteX1509" fmla="*/ 6890568 w 12078891"/>
              <a:gd name="connsiteY1509" fmla="*/ 1714552 h 5907136"/>
              <a:gd name="connsiteX1510" fmla="*/ 6840681 w 12078891"/>
              <a:gd name="connsiteY1510" fmla="*/ 1763425 h 5907136"/>
              <a:gd name="connsiteX1511" fmla="*/ 6790793 w 12078891"/>
              <a:gd name="connsiteY1511" fmla="*/ 1714552 h 5907136"/>
              <a:gd name="connsiteX1512" fmla="*/ 6840681 w 12078891"/>
              <a:gd name="connsiteY1512" fmla="*/ 1665682 h 5907136"/>
              <a:gd name="connsiteX1513" fmla="*/ 4489879 w 12078891"/>
              <a:gd name="connsiteY1513" fmla="*/ 1651438 h 5907136"/>
              <a:gd name="connsiteX1514" fmla="*/ 4500062 w 12078891"/>
              <a:gd name="connsiteY1514" fmla="*/ 1661619 h 5907136"/>
              <a:gd name="connsiteX1515" fmla="*/ 4489879 w 12078891"/>
              <a:gd name="connsiteY1515" fmla="*/ 1671800 h 5907136"/>
              <a:gd name="connsiteX1516" fmla="*/ 4479698 w 12078891"/>
              <a:gd name="connsiteY1516" fmla="*/ 1661619 h 5907136"/>
              <a:gd name="connsiteX1517" fmla="*/ 4489879 w 12078891"/>
              <a:gd name="connsiteY1517" fmla="*/ 1651438 h 5907136"/>
              <a:gd name="connsiteX1518" fmla="*/ 4124356 w 12078891"/>
              <a:gd name="connsiteY1518" fmla="*/ 1643267 h 5907136"/>
              <a:gd name="connsiteX1519" fmla="*/ 4135556 w 12078891"/>
              <a:gd name="connsiteY1519" fmla="*/ 1654466 h 5907136"/>
              <a:gd name="connsiteX1520" fmla="*/ 4124356 w 12078891"/>
              <a:gd name="connsiteY1520" fmla="*/ 1665666 h 5907136"/>
              <a:gd name="connsiteX1521" fmla="*/ 4113157 w 12078891"/>
              <a:gd name="connsiteY1521" fmla="*/ 1654466 h 5907136"/>
              <a:gd name="connsiteX1522" fmla="*/ 4124356 w 12078891"/>
              <a:gd name="connsiteY1522" fmla="*/ 1643267 h 5907136"/>
              <a:gd name="connsiteX1523" fmla="*/ 1369383 w 12078891"/>
              <a:gd name="connsiteY1523" fmla="*/ 1634128 h 5907136"/>
              <a:gd name="connsiteX1524" fmla="*/ 1384655 w 12078891"/>
              <a:gd name="connsiteY1524" fmla="*/ 1649400 h 5907136"/>
              <a:gd name="connsiteX1525" fmla="*/ 1369383 w 12078891"/>
              <a:gd name="connsiteY1525" fmla="*/ 1664671 h 5907136"/>
              <a:gd name="connsiteX1526" fmla="*/ 1354111 w 12078891"/>
              <a:gd name="connsiteY1526" fmla="*/ 1649400 h 5907136"/>
              <a:gd name="connsiteX1527" fmla="*/ 1369383 w 12078891"/>
              <a:gd name="connsiteY1527" fmla="*/ 1634128 h 5907136"/>
              <a:gd name="connsiteX1528" fmla="*/ 9290270 w 12078891"/>
              <a:gd name="connsiteY1528" fmla="*/ 1625987 h 5907136"/>
              <a:gd name="connsiteX1529" fmla="*/ 9295360 w 12078891"/>
              <a:gd name="connsiteY1529" fmla="*/ 1631077 h 5907136"/>
              <a:gd name="connsiteX1530" fmla="*/ 9290270 w 12078891"/>
              <a:gd name="connsiteY1530" fmla="*/ 1636167 h 5907136"/>
              <a:gd name="connsiteX1531" fmla="*/ 9285179 w 12078891"/>
              <a:gd name="connsiteY1531" fmla="*/ 1631077 h 5907136"/>
              <a:gd name="connsiteX1532" fmla="*/ 9290270 w 12078891"/>
              <a:gd name="connsiteY1532" fmla="*/ 1625987 h 5907136"/>
              <a:gd name="connsiteX1533" fmla="*/ 1867190 w 12078891"/>
              <a:gd name="connsiteY1533" fmla="*/ 1615780 h 5907136"/>
              <a:gd name="connsiteX1534" fmla="*/ 1879408 w 12078891"/>
              <a:gd name="connsiteY1534" fmla="*/ 1627997 h 5907136"/>
              <a:gd name="connsiteX1535" fmla="*/ 1867190 w 12078891"/>
              <a:gd name="connsiteY1535" fmla="*/ 1640215 h 5907136"/>
              <a:gd name="connsiteX1536" fmla="*/ 1854973 w 12078891"/>
              <a:gd name="connsiteY1536" fmla="*/ 1627997 h 5907136"/>
              <a:gd name="connsiteX1537" fmla="*/ 1867190 w 12078891"/>
              <a:gd name="connsiteY1537" fmla="*/ 1615780 h 5907136"/>
              <a:gd name="connsiteX1538" fmla="*/ 1952765 w 12078891"/>
              <a:gd name="connsiteY1538" fmla="*/ 1611732 h 5907136"/>
              <a:gd name="connsiteX1539" fmla="*/ 1985346 w 12078891"/>
              <a:gd name="connsiteY1539" fmla="*/ 1644310 h 5907136"/>
              <a:gd name="connsiteX1540" fmla="*/ 1952765 w 12078891"/>
              <a:gd name="connsiteY1540" fmla="*/ 1676889 h 5907136"/>
              <a:gd name="connsiteX1541" fmla="*/ 1920186 w 12078891"/>
              <a:gd name="connsiteY1541" fmla="*/ 1644310 h 5907136"/>
              <a:gd name="connsiteX1542" fmla="*/ 1952765 w 12078891"/>
              <a:gd name="connsiteY1542" fmla="*/ 1611732 h 5907136"/>
              <a:gd name="connsiteX1543" fmla="*/ 7601213 w 12078891"/>
              <a:gd name="connsiteY1543" fmla="*/ 1601545 h 5907136"/>
              <a:gd name="connsiteX1544" fmla="*/ 7612413 w 12078891"/>
              <a:gd name="connsiteY1544" fmla="*/ 1612743 h 5907136"/>
              <a:gd name="connsiteX1545" fmla="*/ 7601213 w 12078891"/>
              <a:gd name="connsiteY1545" fmla="*/ 1623943 h 5907136"/>
              <a:gd name="connsiteX1546" fmla="*/ 7590014 w 12078891"/>
              <a:gd name="connsiteY1546" fmla="*/ 1612743 h 5907136"/>
              <a:gd name="connsiteX1547" fmla="*/ 7601213 w 12078891"/>
              <a:gd name="connsiteY1547" fmla="*/ 1601545 h 5907136"/>
              <a:gd name="connsiteX1548" fmla="*/ 4432839 w 12078891"/>
              <a:gd name="connsiteY1548" fmla="*/ 1598471 h 5907136"/>
              <a:gd name="connsiteX1549" fmla="*/ 4450147 w 12078891"/>
              <a:gd name="connsiteY1549" fmla="*/ 1615779 h 5907136"/>
              <a:gd name="connsiteX1550" fmla="*/ 4432839 w 12078891"/>
              <a:gd name="connsiteY1550" fmla="*/ 1633087 h 5907136"/>
              <a:gd name="connsiteX1551" fmla="*/ 4415530 w 12078891"/>
              <a:gd name="connsiteY1551" fmla="*/ 1615779 h 5907136"/>
              <a:gd name="connsiteX1552" fmla="*/ 4432839 w 12078891"/>
              <a:gd name="connsiteY1552" fmla="*/ 1598471 h 5907136"/>
              <a:gd name="connsiteX1553" fmla="*/ 8604059 w 12078891"/>
              <a:gd name="connsiteY1553" fmla="*/ 1598470 h 5907136"/>
              <a:gd name="connsiteX1554" fmla="*/ 8627476 w 12078891"/>
              <a:gd name="connsiteY1554" fmla="*/ 1621886 h 5907136"/>
              <a:gd name="connsiteX1555" fmla="*/ 8604059 w 12078891"/>
              <a:gd name="connsiteY1555" fmla="*/ 1645302 h 5907136"/>
              <a:gd name="connsiteX1556" fmla="*/ 8580642 w 12078891"/>
              <a:gd name="connsiteY1556" fmla="*/ 1621886 h 5907136"/>
              <a:gd name="connsiteX1557" fmla="*/ 8604059 w 12078891"/>
              <a:gd name="connsiteY1557" fmla="*/ 1598470 h 5907136"/>
              <a:gd name="connsiteX1558" fmla="*/ 970231 w 12078891"/>
              <a:gd name="connsiteY1558" fmla="*/ 1592364 h 5907136"/>
              <a:gd name="connsiteX1559" fmla="*/ 985503 w 12078891"/>
              <a:gd name="connsiteY1559" fmla="*/ 1607636 h 5907136"/>
              <a:gd name="connsiteX1560" fmla="*/ 970231 w 12078891"/>
              <a:gd name="connsiteY1560" fmla="*/ 1622908 h 5907136"/>
              <a:gd name="connsiteX1561" fmla="*/ 954959 w 12078891"/>
              <a:gd name="connsiteY1561" fmla="*/ 1607636 h 5907136"/>
              <a:gd name="connsiteX1562" fmla="*/ 970231 w 12078891"/>
              <a:gd name="connsiteY1562" fmla="*/ 1592364 h 5907136"/>
              <a:gd name="connsiteX1563" fmla="*/ 8077693 w 12078891"/>
              <a:gd name="connsiteY1563" fmla="*/ 1588309 h 5907136"/>
              <a:gd name="connsiteX1564" fmla="*/ 8099073 w 12078891"/>
              <a:gd name="connsiteY1564" fmla="*/ 1609690 h 5907136"/>
              <a:gd name="connsiteX1565" fmla="*/ 8077693 w 12078891"/>
              <a:gd name="connsiteY1565" fmla="*/ 1631068 h 5907136"/>
              <a:gd name="connsiteX1566" fmla="*/ 8056312 w 12078891"/>
              <a:gd name="connsiteY1566" fmla="*/ 1609690 h 5907136"/>
              <a:gd name="connsiteX1567" fmla="*/ 8077693 w 12078891"/>
              <a:gd name="connsiteY1567" fmla="*/ 1588309 h 5907136"/>
              <a:gd name="connsiteX1568" fmla="*/ 10993578 w 12078891"/>
              <a:gd name="connsiteY1568" fmla="*/ 1587269 h 5907136"/>
              <a:gd name="connsiteX1569" fmla="*/ 11004777 w 12078891"/>
              <a:gd name="connsiteY1569" fmla="*/ 1598469 h 5907136"/>
              <a:gd name="connsiteX1570" fmla="*/ 10993578 w 12078891"/>
              <a:gd name="connsiteY1570" fmla="*/ 1609668 h 5907136"/>
              <a:gd name="connsiteX1571" fmla="*/ 10982378 w 12078891"/>
              <a:gd name="connsiteY1571" fmla="*/ 1598469 h 5907136"/>
              <a:gd name="connsiteX1572" fmla="*/ 10993578 w 12078891"/>
              <a:gd name="connsiteY1572" fmla="*/ 1587269 h 5907136"/>
              <a:gd name="connsiteX1573" fmla="*/ 1053773 w 12078891"/>
              <a:gd name="connsiteY1573" fmla="*/ 1581190 h 5907136"/>
              <a:gd name="connsiteX1574" fmla="*/ 1061918 w 12078891"/>
              <a:gd name="connsiteY1574" fmla="*/ 1589335 h 5907136"/>
              <a:gd name="connsiteX1575" fmla="*/ 1053773 w 12078891"/>
              <a:gd name="connsiteY1575" fmla="*/ 1597478 h 5907136"/>
              <a:gd name="connsiteX1576" fmla="*/ 1045628 w 12078891"/>
              <a:gd name="connsiteY1576" fmla="*/ 1589335 h 5907136"/>
              <a:gd name="connsiteX1577" fmla="*/ 1053773 w 12078891"/>
              <a:gd name="connsiteY1577" fmla="*/ 1581190 h 5907136"/>
              <a:gd name="connsiteX1578" fmla="*/ 6563753 w 12078891"/>
              <a:gd name="connsiteY1578" fmla="*/ 1579126 h 5907136"/>
              <a:gd name="connsiteX1579" fmla="*/ 6574952 w 12078891"/>
              <a:gd name="connsiteY1579" fmla="*/ 1590325 h 5907136"/>
              <a:gd name="connsiteX1580" fmla="*/ 6563753 w 12078891"/>
              <a:gd name="connsiteY1580" fmla="*/ 1601524 h 5907136"/>
              <a:gd name="connsiteX1581" fmla="*/ 6552553 w 12078891"/>
              <a:gd name="connsiteY1581" fmla="*/ 1590325 h 5907136"/>
              <a:gd name="connsiteX1582" fmla="*/ 6563753 w 12078891"/>
              <a:gd name="connsiteY1582" fmla="*/ 1579126 h 5907136"/>
              <a:gd name="connsiteX1583" fmla="*/ 9187440 w 12078891"/>
              <a:gd name="connsiteY1583" fmla="*/ 1578129 h 5907136"/>
              <a:gd name="connsiteX1584" fmla="*/ 9198639 w 12078891"/>
              <a:gd name="connsiteY1584" fmla="*/ 1589328 h 5907136"/>
              <a:gd name="connsiteX1585" fmla="*/ 9187440 w 12078891"/>
              <a:gd name="connsiteY1585" fmla="*/ 1600526 h 5907136"/>
              <a:gd name="connsiteX1586" fmla="*/ 9176240 w 12078891"/>
              <a:gd name="connsiteY1586" fmla="*/ 1589328 h 5907136"/>
              <a:gd name="connsiteX1587" fmla="*/ 9187440 w 12078891"/>
              <a:gd name="connsiteY1587" fmla="*/ 1578129 h 5907136"/>
              <a:gd name="connsiteX1588" fmla="*/ 5811366 w 12078891"/>
              <a:gd name="connsiteY1588" fmla="*/ 1539421 h 5907136"/>
              <a:gd name="connsiteX1589" fmla="*/ 5821547 w 12078891"/>
              <a:gd name="connsiteY1589" fmla="*/ 1549602 h 5907136"/>
              <a:gd name="connsiteX1590" fmla="*/ 5811366 w 12078891"/>
              <a:gd name="connsiteY1590" fmla="*/ 1559783 h 5907136"/>
              <a:gd name="connsiteX1591" fmla="*/ 5801185 w 12078891"/>
              <a:gd name="connsiteY1591" fmla="*/ 1549602 h 5907136"/>
              <a:gd name="connsiteX1592" fmla="*/ 5811366 w 12078891"/>
              <a:gd name="connsiteY1592" fmla="*/ 1539421 h 5907136"/>
              <a:gd name="connsiteX1593" fmla="*/ 6556626 w 12078891"/>
              <a:gd name="connsiteY1593" fmla="*/ 1510942 h 5907136"/>
              <a:gd name="connsiteX1594" fmla="*/ 6568843 w 12078891"/>
              <a:gd name="connsiteY1594" fmla="*/ 1523160 h 5907136"/>
              <a:gd name="connsiteX1595" fmla="*/ 6556626 w 12078891"/>
              <a:gd name="connsiteY1595" fmla="*/ 1535375 h 5907136"/>
              <a:gd name="connsiteX1596" fmla="*/ 6544408 w 12078891"/>
              <a:gd name="connsiteY1596" fmla="*/ 1523160 h 5907136"/>
              <a:gd name="connsiteX1597" fmla="*/ 6556626 w 12078891"/>
              <a:gd name="connsiteY1597" fmla="*/ 1510942 h 5907136"/>
              <a:gd name="connsiteX1598" fmla="*/ 5064100 w 12078891"/>
              <a:gd name="connsiteY1598" fmla="*/ 1507884 h 5907136"/>
              <a:gd name="connsiteX1599" fmla="*/ 5076314 w 12078891"/>
              <a:gd name="connsiteY1599" fmla="*/ 1520102 h 5907136"/>
              <a:gd name="connsiteX1600" fmla="*/ 5064100 w 12078891"/>
              <a:gd name="connsiteY1600" fmla="*/ 1532317 h 5907136"/>
              <a:gd name="connsiteX1601" fmla="*/ 5051886 w 12078891"/>
              <a:gd name="connsiteY1601" fmla="*/ 1520102 h 5907136"/>
              <a:gd name="connsiteX1602" fmla="*/ 5064100 w 12078891"/>
              <a:gd name="connsiteY1602" fmla="*/ 1507884 h 5907136"/>
              <a:gd name="connsiteX1603" fmla="*/ 12045293 w 12078891"/>
              <a:gd name="connsiteY1603" fmla="*/ 1495671 h 5907136"/>
              <a:gd name="connsiteX1604" fmla="*/ 12074818 w 12078891"/>
              <a:gd name="connsiteY1604" fmla="*/ 1525195 h 5907136"/>
              <a:gd name="connsiteX1605" fmla="*/ 12045293 w 12078891"/>
              <a:gd name="connsiteY1605" fmla="*/ 1553701 h 5907136"/>
              <a:gd name="connsiteX1606" fmla="*/ 12015767 w 12078891"/>
              <a:gd name="connsiteY1606" fmla="*/ 1525195 h 5907136"/>
              <a:gd name="connsiteX1607" fmla="*/ 12045293 w 12078891"/>
              <a:gd name="connsiteY1607" fmla="*/ 1495671 h 5907136"/>
              <a:gd name="connsiteX1608" fmla="*/ 7198040 w 12078891"/>
              <a:gd name="connsiteY1608" fmla="*/ 1482432 h 5907136"/>
              <a:gd name="connsiteX1609" fmla="*/ 7203130 w 12078891"/>
              <a:gd name="connsiteY1609" fmla="*/ 1487523 h 5907136"/>
              <a:gd name="connsiteX1610" fmla="*/ 7198040 w 12078891"/>
              <a:gd name="connsiteY1610" fmla="*/ 1492613 h 5907136"/>
              <a:gd name="connsiteX1611" fmla="*/ 7192949 w 12078891"/>
              <a:gd name="connsiteY1611" fmla="*/ 1487523 h 5907136"/>
              <a:gd name="connsiteX1612" fmla="*/ 7198040 w 12078891"/>
              <a:gd name="connsiteY1612" fmla="*/ 1482432 h 5907136"/>
              <a:gd name="connsiteX1613" fmla="*/ 10018223 w 12078891"/>
              <a:gd name="connsiteY1613" fmla="*/ 1481387 h 5907136"/>
              <a:gd name="connsiteX1614" fmla="*/ 10025350 w 12078891"/>
              <a:gd name="connsiteY1614" fmla="*/ 1488514 h 5907136"/>
              <a:gd name="connsiteX1615" fmla="*/ 10018223 w 12078891"/>
              <a:gd name="connsiteY1615" fmla="*/ 1494622 h 5907136"/>
              <a:gd name="connsiteX1616" fmla="*/ 10011096 w 12078891"/>
              <a:gd name="connsiteY1616" fmla="*/ 1488514 h 5907136"/>
              <a:gd name="connsiteX1617" fmla="*/ 10018223 w 12078891"/>
              <a:gd name="connsiteY1617" fmla="*/ 1481387 h 5907136"/>
              <a:gd name="connsiteX1618" fmla="*/ 8393309 w 12078891"/>
              <a:gd name="connsiteY1618" fmla="*/ 1477350 h 5907136"/>
              <a:gd name="connsiteX1619" fmla="*/ 8425888 w 12078891"/>
              <a:gd name="connsiteY1619" fmla="*/ 1509928 h 5907136"/>
              <a:gd name="connsiteX1620" fmla="*/ 8393309 w 12078891"/>
              <a:gd name="connsiteY1620" fmla="*/ 1542506 h 5907136"/>
              <a:gd name="connsiteX1621" fmla="*/ 8360729 w 12078891"/>
              <a:gd name="connsiteY1621" fmla="*/ 1509928 h 5907136"/>
              <a:gd name="connsiteX1622" fmla="*/ 8393309 w 12078891"/>
              <a:gd name="connsiteY1622" fmla="*/ 1477350 h 5907136"/>
              <a:gd name="connsiteX1623" fmla="*/ 5908087 w 12078891"/>
              <a:gd name="connsiteY1623" fmla="*/ 1476298 h 5907136"/>
              <a:gd name="connsiteX1624" fmla="*/ 5910123 w 12078891"/>
              <a:gd name="connsiteY1624" fmla="*/ 1478334 h 5907136"/>
              <a:gd name="connsiteX1625" fmla="*/ 5908087 w 12078891"/>
              <a:gd name="connsiteY1625" fmla="*/ 1480369 h 5907136"/>
              <a:gd name="connsiteX1626" fmla="*/ 5906050 w 12078891"/>
              <a:gd name="connsiteY1626" fmla="*/ 1478334 h 5907136"/>
              <a:gd name="connsiteX1627" fmla="*/ 5908087 w 12078891"/>
              <a:gd name="connsiteY1627" fmla="*/ 1476298 h 5907136"/>
              <a:gd name="connsiteX1628" fmla="*/ 10401034 w 12078891"/>
              <a:gd name="connsiteY1628" fmla="*/ 1474260 h 5907136"/>
              <a:gd name="connsiteX1629" fmla="*/ 10410197 w 12078891"/>
              <a:gd name="connsiteY1629" fmla="*/ 1483423 h 5907136"/>
              <a:gd name="connsiteX1630" fmla="*/ 10401034 w 12078891"/>
              <a:gd name="connsiteY1630" fmla="*/ 1492586 h 5907136"/>
              <a:gd name="connsiteX1631" fmla="*/ 10391871 w 12078891"/>
              <a:gd name="connsiteY1631" fmla="*/ 1483423 h 5907136"/>
              <a:gd name="connsiteX1632" fmla="*/ 10401034 w 12078891"/>
              <a:gd name="connsiteY1632" fmla="*/ 1474260 h 5907136"/>
              <a:gd name="connsiteX1633" fmla="*/ 2631798 w 12078891"/>
              <a:gd name="connsiteY1633" fmla="*/ 1469172 h 5907136"/>
              <a:gd name="connsiteX1634" fmla="*/ 2637906 w 12078891"/>
              <a:gd name="connsiteY1634" fmla="*/ 1475281 h 5907136"/>
              <a:gd name="connsiteX1635" fmla="*/ 2631798 w 12078891"/>
              <a:gd name="connsiteY1635" fmla="*/ 1481390 h 5907136"/>
              <a:gd name="connsiteX1636" fmla="*/ 2625688 w 12078891"/>
              <a:gd name="connsiteY1636" fmla="*/ 1475281 h 5907136"/>
              <a:gd name="connsiteX1637" fmla="*/ 2631798 w 12078891"/>
              <a:gd name="connsiteY1637" fmla="*/ 1469172 h 5907136"/>
              <a:gd name="connsiteX1638" fmla="*/ 8095000 w 12078891"/>
              <a:gd name="connsiteY1638" fmla="*/ 1469170 h 5907136"/>
              <a:gd name="connsiteX1639" fmla="*/ 8107217 w 12078891"/>
              <a:gd name="connsiteY1639" fmla="*/ 1481388 h 5907136"/>
              <a:gd name="connsiteX1640" fmla="*/ 8095000 w 12078891"/>
              <a:gd name="connsiteY1640" fmla="*/ 1493605 h 5907136"/>
              <a:gd name="connsiteX1641" fmla="*/ 8082783 w 12078891"/>
              <a:gd name="connsiteY1641" fmla="*/ 1481388 h 5907136"/>
              <a:gd name="connsiteX1642" fmla="*/ 8095000 w 12078891"/>
              <a:gd name="connsiteY1642" fmla="*/ 1469170 h 5907136"/>
              <a:gd name="connsiteX1643" fmla="*/ 3408677 w 12078891"/>
              <a:gd name="connsiteY1643" fmla="*/ 1462072 h 5907136"/>
              <a:gd name="connsiteX1644" fmla="*/ 3413767 w 12078891"/>
              <a:gd name="connsiteY1644" fmla="*/ 1467163 h 5907136"/>
              <a:gd name="connsiteX1645" fmla="*/ 3408677 w 12078891"/>
              <a:gd name="connsiteY1645" fmla="*/ 1472253 h 5907136"/>
              <a:gd name="connsiteX1646" fmla="*/ 3403585 w 12078891"/>
              <a:gd name="connsiteY1646" fmla="*/ 1467163 h 5907136"/>
              <a:gd name="connsiteX1647" fmla="*/ 3408677 w 12078891"/>
              <a:gd name="connsiteY1647" fmla="*/ 1462072 h 5907136"/>
              <a:gd name="connsiteX1648" fmla="*/ 3686616 w 12078891"/>
              <a:gd name="connsiteY1648" fmla="*/ 1449860 h 5907136"/>
              <a:gd name="connsiteX1649" fmla="*/ 3690689 w 12078891"/>
              <a:gd name="connsiteY1649" fmla="*/ 1453933 h 5907136"/>
              <a:gd name="connsiteX1650" fmla="*/ 3686616 w 12078891"/>
              <a:gd name="connsiteY1650" fmla="*/ 1458006 h 5907136"/>
              <a:gd name="connsiteX1651" fmla="*/ 3682544 w 12078891"/>
              <a:gd name="connsiteY1651" fmla="*/ 1453933 h 5907136"/>
              <a:gd name="connsiteX1652" fmla="*/ 3686616 w 12078891"/>
              <a:gd name="connsiteY1652" fmla="*/ 1449860 h 5907136"/>
              <a:gd name="connsiteX1653" fmla="*/ 8790374 w 12078891"/>
              <a:gd name="connsiteY1653" fmla="*/ 1447825 h 5907136"/>
              <a:gd name="connsiteX1654" fmla="*/ 8795464 w 12078891"/>
              <a:gd name="connsiteY1654" fmla="*/ 1452917 h 5907136"/>
              <a:gd name="connsiteX1655" fmla="*/ 8790374 w 12078891"/>
              <a:gd name="connsiteY1655" fmla="*/ 1458007 h 5907136"/>
              <a:gd name="connsiteX1656" fmla="*/ 8785283 w 12078891"/>
              <a:gd name="connsiteY1656" fmla="*/ 1452917 h 5907136"/>
              <a:gd name="connsiteX1657" fmla="*/ 8790374 w 12078891"/>
              <a:gd name="connsiteY1657" fmla="*/ 1447825 h 5907136"/>
              <a:gd name="connsiteX1658" fmla="*/ 10691198 w 12078891"/>
              <a:gd name="connsiteY1658" fmla="*/ 1418293 h 5907136"/>
              <a:gd name="connsiteX1659" fmla="*/ 10696288 w 12078891"/>
              <a:gd name="connsiteY1659" fmla="*/ 1423383 h 5907136"/>
              <a:gd name="connsiteX1660" fmla="*/ 10691198 w 12078891"/>
              <a:gd name="connsiteY1660" fmla="*/ 1428476 h 5907136"/>
              <a:gd name="connsiteX1661" fmla="*/ 10686107 w 12078891"/>
              <a:gd name="connsiteY1661" fmla="*/ 1423383 h 5907136"/>
              <a:gd name="connsiteX1662" fmla="*/ 10691198 w 12078891"/>
              <a:gd name="connsiteY1662" fmla="*/ 1418293 h 5907136"/>
              <a:gd name="connsiteX1663" fmla="*/ 3349636 w 12078891"/>
              <a:gd name="connsiteY1663" fmla="*/ 1409134 h 5907136"/>
              <a:gd name="connsiteX1664" fmla="*/ 3358800 w 12078891"/>
              <a:gd name="connsiteY1664" fmla="*/ 1418293 h 5907136"/>
              <a:gd name="connsiteX1665" fmla="*/ 3349636 w 12078891"/>
              <a:gd name="connsiteY1665" fmla="*/ 1427460 h 5907136"/>
              <a:gd name="connsiteX1666" fmla="*/ 3340474 w 12078891"/>
              <a:gd name="connsiteY1666" fmla="*/ 1418293 h 5907136"/>
              <a:gd name="connsiteX1667" fmla="*/ 3349636 w 12078891"/>
              <a:gd name="connsiteY1667" fmla="*/ 1409134 h 5907136"/>
              <a:gd name="connsiteX1668" fmla="*/ 4588610 w 12078891"/>
              <a:gd name="connsiteY1668" fmla="*/ 1397903 h 5907136"/>
              <a:gd name="connsiteX1669" fmla="*/ 4596755 w 12078891"/>
              <a:gd name="connsiteY1669" fmla="*/ 1406048 h 5907136"/>
              <a:gd name="connsiteX1670" fmla="*/ 4588610 w 12078891"/>
              <a:gd name="connsiteY1670" fmla="*/ 1414193 h 5907136"/>
              <a:gd name="connsiteX1671" fmla="*/ 4580466 w 12078891"/>
              <a:gd name="connsiteY1671" fmla="*/ 1406048 h 5907136"/>
              <a:gd name="connsiteX1672" fmla="*/ 4588610 w 12078891"/>
              <a:gd name="connsiteY1672" fmla="*/ 1397903 h 5907136"/>
              <a:gd name="connsiteX1673" fmla="*/ 1814297 w 12078891"/>
              <a:gd name="connsiteY1673" fmla="*/ 1390807 h 5907136"/>
              <a:gd name="connsiteX1674" fmla="*/ 1835677 w 12078891"/>
              <a:gd name="connsiteY1674" fmla="*/ 1412190 h 5907136"/>
              <a:gd name="connsiteX1675" fmla="*/ 1814297 w 12078891"/>
              <a:gd name="connsiteY1675" fmla="*/ 1433570 h 5907136"/>
              <a:gd name="connsiteX1676" fmla="*/ 1792917 w 12078891"/>
              <a:gd name="connsiteY1676" fmla="*/ 1412190 h 5907136"/>
              <a:gd name="connsiteX1677" fmla="*/ 1814297 w 12078891"/>
              <a:gd name="connsiteY1677" fmla="*/ 1390807 h 5907136"/>
              <a:gd name="connsiteX1678" fmla="*/ 9676136 w 12078891"/>
              <a:gd name="connsiteY1678" fmla="*/ 1389757 h 5907136"/>
              <a:gd name="connsiteX1679" fmla="*/ 9679190 w 12078891"/>
              <a:gd name="connsiteY1679" fmla="*/ 1392811 h 5907136"/>
              <a:gd name="connsiteX1680" fmla="*/ 9676136 w 12078891"/>
              <a:gd name="connsiteY1680" fmla="*/ 1395866 h 5907136"/>
              <a:gd name="connsiteX1681" fmla="*/ 9673081 w 12078891"/>
              <a:gd name="connsiteY1681" fmla="*/ 1392811 h 5907136"/>
              <a:gd name="connsiteX1682" fmla="*/ 9676136 w 12078891"/>
              <a:gd name="connsiteY1682" fmla="*/ 1389757 h 5907136"/>
              <a:gd name="connsiteX1683" fmla="*/ 12015767 w 12078891"/>
              <a:gd name="connsiteY1683" fmla="*/ 1375502 h 5907136"/>
              <a:gd name="connsiteX1684" fmla="*/ 12018821 w 12078891"/>
              <a:gd name="connsiteY1684" fmla="*/ 1378556 h 5907136"/>
              <a:gd name="connsiteX1685" fmla="*/ 12015767 w 12078891"/>
              <a:gd name="connsiteY1685" fmla="*/ 1381611 h 5907136"/>
              <a:gd name="connsiteX1686" fmla="*/ 12012713 w 12078891"/>
              <a:gd name="connsiteY1686" fmla="*/ 1378556 h 5907136"/>
              <a:gd name="connsiteX1687" fmla="*/ 12015767 w 12078891"/>
              <a:gd name="connsiteY1687" fmla="*/ 1375502 h 5907136"/>
              <a:gd name="connsiteX1688" fmla="*/ 9431787 w 12078891"/>
              <a:gd name="connsiteY1688" fmla="*/ 1368376 h 5907136"/>
              <a:gd name="connsiteX1689" fmla="*/ 9437896 w 12078891"/>
              <a:gd name="connsiteY1689" fmla="*/ 1373467 h 5907136"/>
              <a:gd name="connsiteX1690" fmla="*/ 9431787 w 12078891"/>
              <a:gd name="connsiteY1690" fmla="*/ 1379575 h 5907136"/>
              <a:gd name="connsiteX1691" fmla="*/ 9425678 w 12078891"/>
              <a:gd name="connsiteY1691" fmla="*/ 1373467 h 5907136"/>
              <a:gd name="connsiteX1692" fmla="*/ 9431787 w 12078891"/>
              <a:gd name="connsiteY1692" fmla="*/ 1368376 h 5907136"/>
              <a:gd name="connsiteX1693" fmla="*/ 7596123 w 12078891"/>
              <a:gd name="connsiteY1693" fmla="*/ 1359243 h 5907136"/>
              <a:gd name="connsiteX1694" fmla="*/ 7604268 w 12078891"/>
              <a:gd name="connsiteY1694" fmla="*/ 1367389 h 5907136"/>
              <a:gd name="connsiteX1695" fmla="*/ 7596123 w 12078891"/>
              <a:gd name="connsiteY1695" fmla="*/ 1374515 h 5907136"/>
              <a:gd name="connsiteX1696" fmla="*/ 7587978 w 12078891"/>
              <a:gd name="connsiteY1696" fmla="*/ 1367389 h 5907136"/>
              <a:gd name="connsiteX1697" fmla="*/ 7596123 w 12078891"/>
              <a:gd name="connsiteY1697" fmla="*/ 1359243 h 5907136"/>
              <a:gd name="connsiteX1698" fmla="*/ 5364445 w 12078891"/>
              <a:gd name="connsiteY1698" fmla="*/ 1346011 h 5907136"/>
              <a:gd name="connsiteX1699" fmla="*/ 5381754 w 12078891"/>
              <a:gd name="connsiteY1699" fmla="*/ 1363320 h 5907136"/>
              <a:gd name="connsiteX1700" fmla="*/ 5364445 w 12078891"/>
              <a:gd name="connsiteY1700" fmla="*/ 1380628 h 5907136"/>
              <a:gd name="connsiteX1701" fmla="*/ 5347139 w 12078891"/>
              <a:gd name="connsiteY1701" fmla="*/ 1363320 h 5907136"/>
              <a:gd name="connsiteX1702" fmla="*/ 5364445 w 12078891"/>
              <a:gd name="connsiteY1702" fmla="*/ 1346011 h 5907136"/>
              <a:gd name="connsiteX1703" fmla="*/ 12059547 w 12078891"/>
              <a:gd name="connsiteY1703" fmla="*/ 1314439 h 5907136"/>
              <a:gd name="connsiteX1704" fmla="*/ 12064637 w 12078891"/>
              <a:gd name="connsiteY1704" fmla="*/ 1319529 h 5907136"/>
              <a:gd name="connsiteX1705" fmla="*/ 12059547 w 12078891"/>
              <a:gd name="connsiteY1705" fmla="*/ 1324620 h 5907136"/>
              <a:gd name="connsiteX1706" fmla="*/ 12054456 w 12078891"/>
              <a:gd name="connsiteY1706" fmla="*/ 1319529 h 5907136"/>
              <a:gd name="connsiteX1707" fmla="*/ 12059547 w 12078891"/>
              <a:gd name="connsiteY1707" fmla="*/ 1314439 h 5907136"/>
              <a:gd name="connsiteX1708" fmla="*/ 11131025 w 12078891"/>
              <a:gd name="connsiteY1708" fmla="*/ 1300174 h 5907136"/>
              <a:gd name="connsiteX1709" fmla="*/ 11149350 w 12078891"/>
              <a:gd name="connsiteY1709" fmla="*/ 1318500 h 5907136"/>
              <a:gd name="connsiteX1710" fmla="*/ 11131025 w 12078891"/>
              <a:gd name="connsiteY1710" fmla="*/ 1336827 h 5907136"/>
              <a:gd name="connsiteX1711" fmla="*/ 11112698 w 12078891"/>
              <a:gd name="connsiteY1711" fmla="*/ 1318500 h 5907136"/>
              <a:gd name="connsiteX1712" fmla="*/ 11131025 w 12078891"/>
              <a:gd name="connsiteY1712" fmla="*/ 1300174 h 5907136"/>
              <a:gd name="connsiteX1713" fmla="*/ 8098055 w 12078891"/>
              <a:gd name="connsiteY1713" fmla="*/ 1297139 h 5907136"/>
              <a:gd name="connsiteX1714" fmla="*/ 8133689 w 12078891"/>
              <a:gd name="connsiteY1714" fmla="*/ 1332775 h 5907136"/>
              <a:gd name="connsiteX1715" fmla="*/ 8098055 w 12078891"/>
              <a:gd name="connsiteY1715" fmla="*/ 1368410 h 5907136"/>
              <a:gd name="connsiteX1716" fmla="*/ 8062421 w 12078891"/>
              <a:gd name="connsiteY1716" fmla="*/ 1332775 h 5907136"/>
              <a:gd name="connsiteX1717" fmla="*/ 8098055 w 12078891"/>
              <a:gd name="connsiteY1717" fmla="*/ 1297139 h 5907136"/>
              <a:gd name="connsiteX1718" fmla="*/ 5691230 w 12078891"/>
              <a:gd name="connsiteY1718" fmla="*/ 1264529 h 5907136"/>
              <a:gd name="connsiteX1719" fmla="*/ 5701411 w 12078891"/>
              <a:gd name="connsiteY1719" fmla="*/ 1274710 h 5907136"/>
              <a:gd name="connsiteX1720" fmla="*/ 5691230 w 12078891"/>
              <a:gd name="connsiteY1720" fmla="*/ 1284890 h 5907136"/>
              <a:gd name="connsiteX1721" fmla="*/ 5681049 w 12078891"/>
              <a:gd name="connsiteY1721" fmla="*/ 1274710 h 5907136"/>
              <a:gd name="connsiteX1722" fmla="*/ 5691230 w 12078891"/>
              <a:gd name="connsiteY1722" fmla="*/ 1264529 h 5907136"/>
              <a:gd name="connsiteX1723" fmla="*/ 10805227 w 12078891"/>
              <a:gd name="connsiteY1723" fmla="*/ 1263541 h 5907136"/>
              <a:gd name="connsiteX1724" fmla="*/ 10818462 w 12078891"/>
              <a:gd name="connsiteY1724" fmla="*/ 1276776 h 5907136"/>
              <a:gd name="connsiteX1725" fmla="*/ 10805227 w 12078891"/>
              <a:gd name="connsiteY1725" fmla="*/ 1290011 h 5907136"/>
              <a:gd name="connsiteX1726" fmla="*/ 10791991 w 12078891"/>
              <a:gd name="connsiteY1726" fmla="*/ 1276776 h 5907136"/>
              <a:gd name="connsiteX1727" fmla="*/ 10805227 w 12078891"/>
              <a:gd name="connsiteY1727" fmla="*/ 1263541 h 5907136"/>
              <a:gd name="connsiteX1728" fmla="*/ 298292 w 12078891"/>
              <a:gd name="connsiteY1728" fmla="*/ 1260468 h 5907136"/>
              <a:gd name="connsiteX1729" fmla="*/ 408248 w 12078891"/>
              <a:gd name="connsiteY1729" fmla="*/ 1369407 h 5907136"/>
              <a:gd name="connsiteX1730" fmla="*/ 298292 w 12078891"/>
              <a:gd name="connsiteY1730" fmla="*/ 1478349 h 5907136"/>
              <a:gd name="connsiteX1731" fmla="*/ 188336 w 12078891"/>
              <a:gd name="connsiteY1731" fmla="*/ 1369407 h 5907136"/>
              <a:gd name="connsiteX1732" fmla="*/ 298292 w 12078891"/>
              <a:gd name="connsiteY1732" fmla="*/ 1260468 h 5907136"/>
              <a:gd name="connsiteX1733" fmla="*/ 11437477 w 12078891"/>
              <a:gd name="connsiteY1733" fmla="*/ 1252334 h 5907136"/>
              <a:gd name="connsiteX1734" fmla="*/ 11459875 w 12078891"/>
              <a:gd name="connsiteY1734" fmla="*/ 1274732 h 5907136"/>
              <a:gd name="connsiteX1735" fmla="*/ 11437477 w 12078891"/>
              <a:gd name="connsiteY1735" fmla="*/ 1297131 h 5907136"/>
              <a:gd name="connsiteX1736" fmla="*/ 11415078 w 12078891"/>
              <a:gd name="connsiteY1736" fmla="*/ 1274732 h 5907136"/>
              <a:gd name="connsiteX1737" fmla="*/ 11437477 w 12078891"/>
              <a:gd name="connsiteY1737" fmla="*/ 1252334 h 5907136"/>
              <a:gd name="connsiteX1738" fmla="*/ 3814846 w 12078891"/>
              <a:gd name="connsiteY1738" fmla="*/ 1200388 h 5907136"/>
              <a:gd name="connsiteX1739" fmla="*/ 3818919 w 12078891"/>
              <a:gd name="connsiteY1739" fmla="*/ 1204460 h 5907136"/>
              <a:gd name="connsiteX1740" fmla="*/ 3814846 w 12078891"/>
              <a:gd name="connsiteY1740" fmla="*/ 1208533 h 5907136"/>
              <a:gd name="connsiteX1741" fmla="*/ 3810773 w 12078891"/>
              <a:gd name="connsiteY1741" fmla="*/ 1204460 h 5907136"/>
              <a:gd name="connsiteX1742" fmla="*/ 3814846 w 12078891"/>
              <a:gd name="connsiteY1742" fmla="*/ 1200388 h 5907136"/>
              <a:gd name="connsiteX1743" fmla="*/ 9736204 w 12078891"/>
              <a:gd name="connsiteY1743" fmla="*/ 1192272 h 5907136"/>
              <a:gd name="connsiteX1744" fmla="*/ 9771838 w 12078891"/>
              <a:gd name="connsiteY1744" fmla="*/ 1227907 h 5907136"/>
              <a:gd name="connsiteX1745" fmla="*/ 9736204 w 12078891"/>
              <a:gd name="connsiteY1745" fmla="*/ 1263541 h 5907136"/>
              <a:gd name="connsiteX1746" fmla="*/ 9699552 w 12078891"/>
              <a:gd name="connsiteY1746" fmla="*/ 1227907 h 5907136"/>
              <a:gd name="connsiteX1747" fmla="*/ 9736204 w 12078891"/>
              <a:gd name="connsiteY1747" fmla="*/ 1192272 h 5907136"/>
              <a:gd name="connsiteX1748" fmla="*/ 10679998 w 12078891"/>
              <a:gd name="connsiteY1748" fmla="*/ 1188190 h 5907136"/>
              <a:gd name="connsiteX1749" fmla="*/ 10687125 w 12078891"/>
              <a:gd name="connsiteY1749" fmla="*/ 1195319 h 5907136"/>
              <a:gd name="connsiteX1750" fmla="*/ 10679998 w 12078891"/>
              <a:gd name="connsiteY1750" fmla="*/ 1202445 h 5907136"/>
              <a:gd name="connsiteX1751" fmla="*/ 10672872 w 12078891"/>
              <a:gd name="connsiteY1751" fmla="*/ 1195319 h 5907136"/>
              <a:gd name="connsiteX1752" fmla="*/ 10679998 w 12078891"/>
              <a:gd name="connsiteY1752" fmla="*/ 1188190 h 5907136"/>
              <a:gd name="connsiteX1753" fmla="*/ 1609646 w 12078891"/>
              <a:gd name="connsiteY1753" fmla="*/ 1183104 h 5907136"/>
              <a:gd name="connsiteX1754" fmla="*/ 1614735 w 12078891"/>
              <a:gd name="connsiteY1754" fmla="*/ 1188193 h 5907136"/>
              <a:gd name="connsiteX1755" fmla="*/ 1609646 w 12078891"/>
              <a:gd name="connsiteY1755" fmla="*/ 1193283 h 5907136"/>
              <a:gd name="connsiteX1756" fmla="*/ 1604554 w 12078891"/>
              <a:gd name="connsiteY1756" fmla="*/ 1188193 h 5907136"/>
              <a:gd name="connsiteX1757" fmla="*/ 1609646 w 12078891"/>
              <a:gd name="connsiteY1757" fmla="*/ 1183104 h 5907136"/>
              <a:gd name="connsiteX1758" fmla="*/ 8997051 w 12078891"/>
              <a:gd name="connsiteY1758" fmla="*/ 1183079 h 5907136"/>
              <a:gd name="connsiteX1759" fmla="*/ 9006214 w 12078891"/>
              <a:gd name="connsiteY1759" fmla="*/ 1192241 h 5907136"/>
              <a:gd name="connsiteX1760" fmla="*/ 8997051 w 12078891"/>
              <a:gd name="connsiteY1760" fmla="*/ 1201404 h 5907136"/>
              <a:gd name="connsiteX1761" fmla="*/ 8987888 w 12078891"/>
              <a:gd name="connsiteY1761" fmla="*/ 1192241 h 5907136"/>
              <a:gd name="connsiteX1762" fmla="*/ 8997051 w 12078891"/>
              <a:gd name="connsiteY1762" fmla="*/ 1183079 h 5907136"/>
              <a:gd name="connsiteX1763" fmla="*/ 2764214 w 12078891"/>
              <a:gd name="connsiteY1763" fmla="*/ 1173943 h 5907136"/>
              <a:gd name="connsiteX1764" fmla="*/ 2772359 w 12078891"/>
              <a:gd name="connsiteY1764" fmla="*/ 1182089 h 5907136"/>
              <a:gd name="connsiteX1765" fmla="*/ 2764214 w 12078891"/>
              <a:gd name="connsiteY1765" fmla="*/ 1190233 h 5907136"/>
              <a:gd name="connsiteX1766" fmla="*/ 2756067 w 12078891"/>
              <a:gd name="connsiteY1766" fmla="*/ 1182089 h 5907136"/>
              <a:gd name="connsiteX1767" fmla="*/ 2764214 w 12078891"/>
              <a:gd name="connsiteY1767" fmla="*/ 1173943 h 5907136"/>
              <a:gd name="connsiteX1768" fmla="*/ 2648148 w 12078891"/>
              <a:gd name="connsiteY1768" fmla="*/ 1159690 h 5907136"/>
              <a:gd name="connsiteX1769" fmla="*/ 2656293 w 12078891"/>
              <a:gd name="connsiteY1769" fmla="*/ 1167833 h 5907136"/>
              <a:gd name="connsiteX1770" fmla="*/ 2648148 w 12078891"/>
              <a:gd name="connsiteY1770" fmla="*/ 1175980 h 5907136"/>
              <a:gd name="connsiteX1771" fmla="*/ 2640003 w 12078891"/>
              <a:gd name="connsiteY1771" fmla="*/ 1167833 h 5907136"/>
              <a:gd name="connsiteX1772" fmla="*/ 2648148 w 12078891"/>
              <a:gd name="connsiteY1772" fmla="*/ 1159690 h 5907136"/>
              <a:gd name="connsiteX1773" fmla="*/ 4093873 w 12078891"/>
              <a:gd name="connsiteY1773" fmla="*/ 1127106 h 5907136"/>
              <a:gd name="connsiteX1774" fmla="*/ 4107107 w 12078891"/>
              <a:gd name="connsiteY1774" fmla="*/ 1140346 h 5907136"/>
              <a:gd name="connsiteX1775" fmla="*/ 4093873 w 12078891"/>
              <a:gd name="connsiteY1775" fmla="*/ 1153581 h 5907136"/>
              <a:gd name="connsiteX1776" fmla="*/ 4080636 w 12078891"/>
              <a:gd name="connsiteY1776" fmla="*/ 1140346 h 5907136"/>
              <a:gd name="connsiteX1777" fmla="*/ 4093873 w 12078891"/>
              <a:gd name="connsiteY1777" fmla="*/ 1127106 h 5907136"/>
              <a:gd name="connsiteX1778" fmla="*/ 4586598 w 12078891"/>
              <a:gd name="connsiteY1778" fmla="*/ 1109799 h 5907136"/>
              <a:gd name="connsiteX1779" fmla="*/ 4590671 w 12078891"/>
              <a:gd name="connsiteY1779" fmla="*/ 1113871 h 5907136"/>
              <a:gd name="connsiteX1780" fmla="*/ 4586598 w 12078891"/>
              <a:gd name="connsiteY1780" fmla="*/ 1117944 h 5907136"/>
              <a:gd name="connsiteX1781" fmla="*/ 4582523 w 12078891"/>
              <a:gd name="connsiteY1781" fmla="*/ 1113871 h 5907136"/>
              <a:gd name="connsiteX1782" fmla="*/ 4586598 w 12078891"/>
              <a:gd name="connsiteY1782" fmla="*/ 1109799 h 5907136"/>
              <a:gd name="connsiteX1783" fmla="*/ 7513655 w 12078891"/>
              <a:gd name="connsiteY1783" fmla="*/ 1097557 h 5907136"/>
              <a:gd name="connsiteX1784" fmla="*/ 7515692 w 12078891"/>
              <a:gd name="connsiteY1784" fmla="*/ 1099593 h 5907136"/>
              <a:gd name="connsiteX1785" fmla="*/ 7513655 w 12078891"/>
              <a:gd name="connsiteY1785" fmla="*/ 1101630 h 5907136"/>
              <a:gd name="connsiteX1786" fmla="*/ 7511619 w 12078891"/>
              <a:gd name="connsiteY1786" fmla="*/ 1099593 h 5907136"/>
              <a:gd name="connsiteX1787" fmla="*/ 7513655 w 12078891"/>
              <a:gd name="connsiteY1787" fmla="*/ 1097557 h 5907136"/>
              <a:gd name="connsiteX1788" fmla="*/ 3753810 w 12078891"/>
              <a:gd name="connsiteY1788" fmla="*/ 1095550 h 5907136"/>
              <a:gd name="connsiteX1789" fmla="*/ 3776207 w 12078891"/>
              <a:gd name="connsiteY1789" fmla="*/ 1117946 h 5907136"/>
              <a:gd name="connsiteX1790" fmla="*/ 3753810 w 12078891"/>
              <a:gd name="connsiteY1790" fmla="*/ 1140347 h 5907136"/>
              <a:gd name="connsiteX1791" fmla="*/ 3731412 w 12078891"/>
              <a:gd name="connsiteY1791" fmla="*/ 1117946 h 5907136"/>
              <a:gd name="connsiteX1792" fmla="*/ 3753810 w 12078891"/>
              <a:gd name="connsiteY1792" fmla="*/ 1095550 h 5907136"/>
              <a:gd name="connsiteX1793" fmla="*/ 4764761 w 12078891"/>
              <a:gd name="connsiteY1793" fmla="*/ 1095542 h 5907136"/>
              <a:gd name="connsiteX1794" fmla="*/ 4774946 w 12078891"/>
              <a:gd name="connsiteY1794" fmla="*/ 1105725 h 5907136"/>
              <a:gd name="connsiteX1795" fmla="*/ 4764761 w 12078891"/>
              <a:gd name="connsiteY1795" fmla="*/ 1115903 h 5907136"/>
              <a:gd name="connsiteX1796" fmla="*/ 4754580 w 12078891"/>
              <a:gd name="connsiteY1796" fmla="*/ 1105725 h 5907136"/>
              <a:gd name="connsiteX1797" fmla="*/ 4764761 w 12078891"/>
              <a:gd name="connsiteY1797" fmla="*/ 1095542 h 5907136"/>
              <a:gd name="connsiteX1798" fmla="*/ 10431577 w 12078891"/>
              <a:gd name="connsiteY1798" fmla="*/ 1092497 h 5907136"/>
              <a:gd name="connsiteX1799" fmla="*/ 10452957 w 12078891"/>
              <a:gd name="connsiteY1799" fmla="*/ 1113876 h 5907136"/>
              <a:gd name="connsiteX1800" fmla="*/ 10431577 w 12078891"/>
              <a:gd name="connsiteY1800" fmla="*/ 1135254 h 5907136"/>
              <a:gd name="connsiteX1801" fmla="*/ 10410197 w 12078891"/>
              <a:gd name="connsiteY1801" fmla="*/ 1113876 h 5907136"/>
              <a:gd name="connsiteX1802" fmla="*/ 10431577 w 12078891"/>
              <a:gd name="connsiteY1802" fmla="*/ 1092497 h 5907136"/>
              <a:gd name="connsiteX1803" fmla="*/ 9323867 w 12078891"/>
              <a:gd name="connsiteY1803" fmla="*/ 1089437 h 5907136"/>
              <a:gd name="connsiteX1804" fmla="*/ 9336084 w 12078891"/>
              <a:gd name="connsiteY1804" fmla="*/ 1101655 h 5907136"/>
              <a:gd name="connsiteX1805" fmla="*/ 9323867 w 12078891"/>
              <a:gd name="connsiteY1805" fmla="*/ 1113872 h 5907136"/>
              <a:gd name="connsiteX1806" fmla="*/ 9311649 w 12078891"/>
              <a:gd name="connsiteY1806" fmla="*/ 1101655 h 5907136"/>
              <a:gd name="connsiteX1807" fmla="*/ 9323867 w 12078891"/>
              <a:gd name="connsiteY1807" fmla="*/ 1089437 h 5907136"/>
              <a:gd name="connsiteX1808" fmla="*/ 10601604 w 12078891"/>
              <a:gd name="connsiteY1808" fmla="*/ 1085369 h 5907136"/>
              <a:gd name="connsiteX1809" fmla="*/ 10627057 w 12078891"/>
              <a:gd name="connsiteY1809" fmla="*/ 1109804 h 5907136"/>
              <a:gd name="connsiteX1810" fmla="*/ 10601604 w 12078891"/>
              <a:gd name="connsiteY1810" fmla="*/ 1134235 h 5907136"/>
              <a:gd name="connsiteX1811" fmla="*/ 10577169 w 12078891"/>
              <a:gd name="connsiteY1811" fmla="*/ 1109804 h 5907136"/>
              <a:gd name="connsiteX1812" fmla="*/ 10601604 w 12078891"/>
              <a:gd name="connsiteY1812" fmla="*/ 1085369 h 5907136"/>
              <a:gd name="connsiteX1813" fmla="*/ 2304983 w 12078891"/>
              <a:gd name="connsiteY1813" fmla="*/ 1076179 h 5907136"/>
              <a:gd name="connsiteX1814" fmla="*/ 2319236 w 12078891"/>
              <a:gd name="connsiteY1814" fmla="*/ 1090433 h 5907136"/>
              <a:gd name="connsiteX1815" fmla="*/ 2304983 w 12078891"/>
              <a:gd name="connsiteY1815" fmla="*/ 1104686 h 5907136"/>
              <a:gd name="connsiteX1816" fmla="*/ 2290730 w 12078891"/>
              <a:gd name="connsiteY1816" fmla="*/ 1090433 h 5907136"/>
              <a:gd name="connsiteX1817" fmla="*/ 2304983 w 12078891"/>
              <a:gd name="connsiteY1817" fmla="*/ 1076179 h 5907136"/>
              <a:gd name="connsiteX1818" fmla="*/ 6644184 w 12078891"/>
              <a:gd name="connsiteY1818" fmla="*/ 1061950 h 5907136"/>
              <a:gd name="connsiteX1819" fmla="*/ 6662511 w 12078891"/>
              <a:gd name="connsiteY1819" fmla="*/ 1080276 h 5907136"/>
              <a:gd name="connsiteX1820" fmla="*/ 6644184 w 12078891"/>
              <a:gd name="connsiteY1820" fmla="*/ 1098602 h 5907136"/>
              <a:gd name="connsiteX1821" fmla="*/ 6625858 w 12078891"/>
              <a:gd name="connsiteY1821" fmla="*/ 1080276 h 5907136"/>
              <a:gd name="connsiteX1822" fmla="*/ 6644184 w 12078891"/>
              <a:gd name="connsiteY1822" fmla="*/ 1061950 h 5907136"/>
              <a:gd name="connsiteX1823" fmla="*/ 5034577 w 12078891"/>
              <a:gd name="connsiteY1823" fmla="*/ 1060935 h 5907136"/>
              <a:gd name="connsiteX1824" fmla="*/ 5050867 w 12078891"/>
              <a:gd name="connsiteY1824" fmla="*/ 1077224 h 5907136"/>
              <a:gd name="connsiteX1825" fmla="*/ 5034577 w 12078891"/>
              <a:gd name="connsiteY1825" fmla="*/ 1093513 h 5907136"/>
              <a:gd name="connsiteX1826" fmla="*/ 5018293 w 12078891"/>
              <a:gd name="connsiteY1826" fmla="*/ 1077224 h 5907136"/>
              <a:gd name="connsiteX1827" fmla="*/ 5034577 w 12078891"/>
              <a:gd name="connsiteY1827" fmla="*/ 1060935 h 5907136"/>
              <a:gd name="connsiteX1828" fmla="*/ 4292388 w 12078891"/>
              <a:gd name="connsiteY1828" fmla="*/ 1051765 h 5907136"/>
              <a:gd name="connsiteX1829" fmla="*/ 4302574 w 12078891"/>
              <a:gd name="connsiteY1829" fmla="*/ 1061946 h 5907136"/>
              <a:gd name="connsiteX1830" fmla="*/ 4292388 w 12078891"/>
              <a:gd name="connsiteY1830" fmla="*/ 1072127 h 5907136"/>
              <a:gd name="connsiteX1831" fmla="*/ 4282213 w 12078891"/>
              <a:gd name="connsiteY1831" fmla="*/ 1061946 h 5907136"/>
              <a:gd name="connsiteX1832" fmla="*/ 4292388 w 12078891"/>
              <a:gd name="connsiteY1832" fmla="*/ 1051765 h 5907136"/>
              <a:gd name="connsiteX1833" fmla="*/ 7710152 w 12078891"/>
              <a:gd name="connsiteY1833" fmla="*/ 1027306 h 5907136"/>
              <a:gd name="connsiteX1834" fmla="*/ 7719315 w 12078891"/>
              <a:gd name="connsiteY1834" fmla="*/ 1036469 h 5907136"/>
              <a:gd name="connsiteX1835" fmla="*/ 7710152 w 12078891"/>
              <a:gd name="connsiteY1835" fmla="*/ 1045633 h 5907136"/>
              <a:gd name="connsiteX1836" fmla="*/ 7700989 w 12078891"/>
              <a:gd name="connsiteY1836" fmla="*/ 1036469 h 5907136"/>
              <a:gd name="connsiteX1837" fmla="*/ 7710152 w 12078891"/>
              <a:gd name="connsiteY1837" fmla="*/ 1027306 h 5907136"/>
              <a:gd name="connsiteX1838" fmla="*/ 1374422 w 12078891"/>
              <a:gd name="connsiteY1838" fmla="*/ 1019163 h 5907136"/>
              <a:gd name="connsiteX1839" fmla="*/ 1379512 w 12078891"/>
              <a:gd name="connsiteY1839" fmla="*/ 1024254 h 5907136"/>
              <a:gd name="connsiteX1840" fmla="*/ 1374422 w 12078891"/>
              <a:gd name="connsiteY1840" fmla="*/ 1029344 h 5907136"/>
              <a:gd name="connsiteX1841" fmla="*/ 1369331 w 12078891"/>
              <a:gd name="connsiteY1841" fmla="*/ 1024254 h 5907136"/>
              <a:gd name="connsiteX1842" fmla="*/ 1374422 w 12078891"/>
              <a:gd name="connsiteY1842" fmla="*/ 1019163 h 5907136"/>
              <a:gd name="connsiteX1843" fmla="*/ 1313392 w 12078891"/>
              <a:gd name="connsiteY1843" fmla="*/ 992716 h 5907136"/>
              <a:gd name="connsiteX1844" fmla="*/ 1335789 w 12078891"/>
              <a:gd name="connsiteY1844" fmla="*/ 1015116 h 5907136"/>
              <a:gd name="connsiteX1845" fmla="*/ 1313392 w 12078891"/>
              <a:gd name="connsiteY1845" fmla="*/ 1037514 h 5907136"/>
              <a:gd name="connsiteX1846" fmla="*/ 1290993 w 12078891"/>
              <a:gd name="connsiteY1846" fmla="*/ 1015116 h 5907136"/>
              <a:gd name="connsiteX1847" fmla="*/ 1313392 w 12078891"/>
              <a:gd name="connsiteY1847" fmla="*/ 992716 h 5907136"/>
              <a:gd name="connsiteX1848" fmla="*/ 5232076 w 12078891"/>
              <a:gd name="connsiteY1848" fmla="*/ 980492 h 5907136"/>
              <a:gd name="connsiteX1849" fmla="*/ 5241226 w 12078891"/>
              <a:gd name="connsiteY1849" fmla="*/ 989655 h 5907136"/>
              <a:gd name="connsiteX1850" fmla="*/ 5232076 w 12078891"/>
              <a:gd name="connsiteY1850" fmla="*/ 998818 h 5907136"/>
              <a:gd name="connsiteX1851" fmla="*/ 5222909 w 12078891"/>
              <a:gd name="connsiteY1851" fmla="*/ 989655 h 5907136"/>
              <a:gd name="connsiteX1852" fmla="*/ 5232076 w 12078891"/>
              <a:gd name="connsiteY1852" fmla="*/ 980492 h 5907136"/>
              <a:gd name="connsiteX1853" fmla="*/ 7707098 w 12078891"/>
              <a:gd name="connsiteY1853" fmla="*/ 969283 h 5907136"/>
              <a:gd name="connsiteX1854" fmla="*/ 7729496 w 12078891"/>
              <a:gd name="connsiteY1854" fmla="*/ 991681 h 5907136"/>
              <a:gd name="connsiteX1855" fmla="*/ 7707098 w 12078891"/>
              <a:gd name="connsiteY1855" fmla="*/ 1014079 h 5907136"/>
              <a:gd name="connsiteX1856" fmla="*/ 7684699 w 12078891"/>
              <a:gd name="connsiteY1856" fmla="*/ 991681 h 5907136"/>
              <a:gd name="connsiteX1857" fmla="*/ 7707098 w 12078891"/>
              <a:gd name="connsiteY1857" fmla="*/ 969283 h 5907136"/>
              <a:gd name="connsiteX1858" fmla="*/ 2975991 w 12078891"/>
              <a:gd name="connsiteY1858" fmla="*/ 968282 h 5907136"/>
              <a:gd name="connsiteX1859" fmla="*/ 2990748 w 12078891"/>
              <a:gd name="connsiteY1859" fmla="*/ 973373 h 5907136"/>
              <a:gd name="connsiteX1860" fmla="*/ 2994348 w 12078891"/>
              <a:gd name="connsiteY1860" fmla="*/ 982533 h 5907136"/>
              <a:gd name="connsiteX1861" fmla="*/ 3001424 w 12078891"/>
              <a:gd name="connsiteY1861" fmla="*/ 979477 h 5907136"/>
              <a:gd name="connsiteX1862" fmla="*/ 3018736 w 12078891"/>
              <a:gd name="connsiteY1862" fmla="*/ 996786 h 5907136"/>
              <a:gd name="connsiteX1863" fmla="*/ 3001424 w 12078891"/>
              <a:gd name="connsiteY1863" fmla="*/ 1014093 h 5907136"/>
              <a:gd name="connsiteX1864" fmla="*/ 2988955 w 12078891"/>
              <a:gd name="connsiteY1864" fmla="*/ 1008875 h 5907136"/>
              <a:gd name="connsiteX1865" fmla="*/ 2986581 w 12078891"/>
              <a:gd name="connsiteY1865" fmla="*/ 1002939 h 5907136"/>
              <a:gd name="connsiteX1866" fmla="*/ 2975991 w 12078891"/>
              <a:gd name="connsiteY1866" fmla="*/ 1006971 h 5907136"/>
              <a:gd name="connsiteX1867" fmla="*/ 2955628 w 12078891"/>
              <a:gd name="connsiteY1867" fmla="*/ 987627 h 5907136"/>
              <a:gd name="connsiteX1868" fmla="*/ 2956229 w 12078891"/>
              <a:gd name="connsiteY1868" fmla="*/ 986235 h 5907136"/>
              <a:gd name="connsiteX1869" fmla="*/ 2954541 w 12078891"/>
              <a:gd name="connsiteY1869" fmla="*/ 984547 h 5907136"/>
              <a:gd name="connsiteX1870" fmla="*/ 2958789 w 12078891"/>
              <a:gd name="connsiteY1870" fmla="*/ 980299 h 5907136"/>
              <a:gd name="connsiteX1871" fmla="*/ 2961612 w 12078891"/>
              <a:gd name="connsiteY1871" fmla="*/ 973754 h 5907136"/>
              <a:gd name="connsiteX1872" fmla="*/ 2975991 w 12078891"/>
              <a:gd name="connsiteY1872" fmla="*/ 968282 h 5907136"/>
              <a:gd name="connsiteX1873" fmla="*/ 11050593 w 12078891"/>
              <a:gd name="connsiteY1873" fmla="*/ 929590 h 5907136"/>
              <a:gd name="connsiteX1874" fmla="*/ 11065865 w 12078891"/>
              <a:gd name="connsiteY1874" fmla="*/ 944862 h 5907136"/>
              <a:gd name="connsiteX1875" fmla="*/ 11050593 w 12078891"/>
              <a:gd name="connsiteY1875" fmla="*/ 960134 h 5907136"/>
              <a:gd name="connsiteX1876" fmla="*/ 11035321 w 12078891"/>
              <a:gd name="connsiteY1876" fmla="*/ 944862 h 5907136"/>
              <a:gd name="connsiteX1877" fmla="*/ 11050593 w 12078891"/>
              <a:gd name="connsiteY1877" fmla="*/ 929590 h 5907136"/>
              <a:gd name="connsiteX1878" fmla="*/ 8596932 w 12078891"/>
              <a:gd name="connsiteY1878" fmla="*/ 919404 h 5907136"/>
              <a:gd name="connsiteX1879" fmla="*/ 8614240 w 12078891"/>
              <a:gd name="connsiteY1879" fmla="*/ 936711 h 5907136"/>
              <a:gd name="connsiteX1880" fmla="*/ 8596932 w 12078891"/>
              <a:gd name="connsiteY1880" fmla="*/ 954021 h 5907136"/>
              <a:gd name="connsiteX1881" fmla="*/ 8579624 w 12078891"/>
              <a:gd name="connsiteY1881" fmla="*/ 936711 h 5907136"/>
              <a:gd name="connsiteX1882" fmla="*/ 8596932 w 12078891"/>
              <a:gd name="connsiteY1882" fmla="*/ 919404 h 5907136"/>
              <a:gd name="connsiteX1883" fmla="*/ 5332854 w 12078891"/>
              <a:gd name="connsiteY1883" fmla="*/ 906151 h 5907136"/>
              <a:gd name="connsiteX1884" fmla="*/ 5339980 w 12078891"/>
              <a:gd name="connsiteY1884" fmla="*/ 913278 h 5907136"/>
              <a:gd name="connsiteX1885" fmla="*/ 5332854 w 12078891"/>
              <a:gd name="connsiteY1885" fmla="*/ 920405 h 5907136"/>
              <a:gd name="connsiteX1886" fmla="*/ 5325727 w 12078891"/>
              <a:gd name="connsiteY1886" fmla="*/ 913278 h 5907136"/>
              <a:gd name="connsiteX1887" fmla="*/ 5332854 w 12078891"/>
              <a:gd name="connsiteY1887" fmla="*/ 906151 h 5907136"/>
              <a:gd name="connsiteX1888" fmla="*/ 4459325 w 12078891"/>
              <a:gd name="connsiteY1888" fmla="*/ 895988 h 5907136"/>
              <a:gd name="connsiteX1889" fmla="*/ 4470526 w 12078891"/>
              <a:gd name="connsiteY1889" fmla="*/ 907188 h 5907136"/>
              <a:gd name="connsiteX1890" fmla="*/ 4459325 w 12078891"/>
              <a:gd name="connsiteY1890" fmla="*/ 918387 h 5907136"/>
              <a:gd name="connsiteX1891" fmla="*/ 4448126 w 12078891"/>
              <a:gd name="connsiteY1891" fmla="*/ 907188 h 5907136"/>
              <a:gd name="connsiteX1892" fmla="*/ 4459325 w 12078891"/>
              <a:gd name="connsiteY1892" fmla="*/ 895988 h 5907136"/>
              <a:gd name="connsiteX1893" fmla="*/ 7826218 w 12078891"/>
              <a:gd name="connsiteY1893" fmla="*/ 856284 h 5907136"/>
              <a:gd name="connsiteX1894" fmla="*/ 7834363 w 12078891"/>
              <a:gd name="connsiteY1894" fmla="*/ 864429 h 5907136"/>
              <a:gd name="connsiteX1895" fmla="*/ 7826218 w 12078891"/>
              <a:gd name="connsiteY1895" fmla="*/ 872574 h 5907136"/>
              <a:gd name="connsiteX1896" fmla="*/ 7818073 w 12078891"/>
              <a:gd name="connsiteY1896" fmla="*/ 864429 h 5907136"/>
              <a:gd name="connsiteX1897" fmla="*/ 7826218 w 12078891"/>
              <a:gd name="connsiteY1897" fmla="*/ 856284 h 5907136"/>
              <a:gd name="connsiteX1898" fmla="*/ 4359551 w 12078891"/>
              <a:gd name="connsiteY1898" fmla="*/ 850180 h 5907136"/>
              <a:gd name="connsiteX1899" fmla="*/ 4392132 w 12078891"/>
              <a:gd name="connsiteY1899" fmla="*/ 882760 h 5907136"/>
              <a:gd name="connsiteX1900" fmla="*/ 4359551 w 12078891"/>
              <a:gd name="connsiteY1900" fmla="*/ 915339 h 5907136"/>
              <a:gd name="connsiteX1901" fmla="*/ 4326968 w 12078891"/>
              <a:gd name="connsiteY1901" fmla="*/ 882760 h 5907136"/>
              <a:gd name="connsiteX1902" fmla="*/ 4359551 w 12078891"/>
              <a:gd name="connsiteY1902" fmla="*/ 850180 h 5907136"/>
              <a:gd name="connsiteX1903" fmla="*/ 1986347 w 12078891"/>
              <a:gd name="connsiteY1903" fmla="*/ 813521 h 5907136"/>
              <a:gd name="connsiteX1904" fmla="*/ 1993475 w 12078891"/>
              <a:gd name="connsiteY1904" fmla="*/ 819630 h 5907136"/>
              <a:gd name="connsiteX1905" fmla="*/ 1986347 w 12078891"/>
              <a:gd name="connsiteY1905" fmla="*/ 826757 h 5907136"/>
              <a:gd name="connsiteX1906" fmla="*/ 1979220 w 12078891"/>
              <a:gd name="connsiteY1906" fmla="*/ 819630 h 5907136"/>
              <a:gd name="connsiteX1907" fmla="*/ 1986347 w 12078891"/>
              <a:gd name="connsiteY1907" fmla="*/ 813521 h 5907136"/>
              <a:gd name="connsiteX1908" fmla="*/ 927522 w 12078891"/>
              <a:gd name="connsiteY1908" fmla="*/ 812507 h 5907136"/>
              <a:gd name="connsiteX1909" fmla="*/ 935667 w 12078891"/>
              <a:gd name="connsiteY1909" fmla="*/ 820652 h 5907136"/>
              <a:gd name="connsiteX1910" fmla="*/ 927522 w 12078891"/>
              <a:gd name="connsiteY1910" fmla="*/ 828797 h 5907136"/>
              <a:gd name="connsiteX1911" fmla="*/ 919377 w 12078891"/>
              <a:gd name="connsiteY1911" fmla="*/ 820652 h 5907136"/>
              <a:gd name="connsiteX1912" fmla="*/ 927522 w 12078891"/>
              <a:gd name="connsiteY1912" fmla="*/ 812507 h 5907136"/>
              <a:gd name="connsiteX1913" fmla="*/ 3198942 w 12078891"/>
              <a:gd name="connsiteY1913" fmla="*/ 766688 h 5907136"/>
              <a:gd name="connsiteX1914" fmla="*/ 3222358 w 12078891"/>
              <a:gd name="connsiteY1914" fmla="*/ 790105 h 5907136"/>
              <a:gd name="connsiteX1915" fmla="*/ 3198942 w 12078891"/>
              <a:gd name="connsiteY1915" fmla="*/ 813521 h 5907136"/>
              <a:gd name="connsiteX1916" fmla="*/ 3175523 w 12078891"/>
              <a:gd name="connsiteY1916" fmla="*/ 790105 h 5907136"/>
              <a:gd name="connsiteX1917" fmla="*/ 3198942 w 12078891"/>
              <a:gd name="connsiteY1917" fmla="*/ 766688 h 5907136"/>
              <a:gd name="connsiteX1918" fmla="*/ 994706 w 12078891"/>
              <a:gd name="connsiteY1918" fmla="*/ 754471 h 5907136"/>
              <a:gd name="connsiteX1919" fmla="*/ 1014049 w 12078891"/>
              <a:gd name="connsiteY1919" fmla="*/ 772797 h 5907136"/>
              <a:gd name="connsiteX1920" fmla="*/ 994706 w 12078891"/>
              <a:gd name="connsiteY1920" fmla="*/ 791123 h 5907136"/>
              <a:gd name="connsiteX1921" fmla="*/ 975362 w 12078891"/>
              <a:gd name="connsiteY1921" fmla="*/ 772797 h 5907136"/>
              <a:gd name="connsiteX1922" fmla="*/ 994706 w 12078891"/>
              <a:gd name="connsiteY1922" fmla="*/ 754471 h 5907136"/>
              <a:gd name="connsiteX1923" fmla="*/ 4060267 w 12078891"/>
              <a:gd name="connsiteY1923" fmla="*/ 751418 h 5907136"/>
              <a:gd name="connsiteX1924" fmla="*/ 4066377 w 12078891"/>
              <a:gd name="connsiteY1924" fmla="*/ 757527 h 5907136"/>
              <a:gd name="connsiteX1925" fmla="*/ 4060267 w 12078891"/>
              <a:gd name="connsiteY1925" fmla="*/ 763636 h 5907136"/>
              <a:gd name="connsiteX1926" fmla="*/ 4054157 w 12078891"/>
              <a:gd name="connsiteY1926" fmla="*/ 757527 h 5907136"/>
              <a:gd name="connsiteX1927" fmla="*/ 4060267 w 12078891"/>
              <a:gd name="connsiteY1927" fmla="*/ 751418 h 5907136"/>
              <a:gd name="connsiteX1928" fmla="*/ 1145336 w 12078891"/>
              <a:gd name="connsiteY1928" fmla="*/ 742230 h 5907136"/>
              <a:gd name="connsiteX1929" fmla="*/ 1148391 w 12078891"/>
              <a:gd name="connsiteY1929" fmla="*/ 745285 h 5907136"/>
              <a:gd name="connsiteX1930" fmla="*/ 1145336 w 12078891"/>
              <a:gd name="connsiteY1930" fmla="*/ 748339 h 5907136"/>
              <a:gd name="connsiteX1931" fmla="*/ 1142282 w 12078891"/>
              <a:gd name="connsiteY1931" fmla="*/ 745285 h 5907136"/>
              <a:gd name="connsiteX1932" fmla="*/ 1145336 w 12078891"/>
              <a:gd name="connsiteY1932" fmla="*/ 742230 h 5907136"/>
              <a:gd name="connsiteX1933" fmla="*/ 5388870 w 12078891"/>
              <a:gd name="connsiteY1933" fmla="*/ 739199 h 5907136"/>
              <a:gd name="connsiteX1934" fmla="*/ 5406181 w 12078891"/>
              <a:gd name="connsiteY1934" fmla="*/ 756506 h 5907136"/>
              <a:gd name="connsiteX1935" fmla="*/ 5388870 w 12078891"/>
              <a:gd name="connsiteY1935" fmla="*/ 773814 h 5907136"/>
              <a:gd name="connsiteX1936" fmla="*/ 5371564 w 12078891"/>
              <a:gd name="connsiteY1936" fmla="*/ 756506 h 5907136"/>
              <a:gd name="connsiteX1937" fmla="*/ 5388870 w 12078891"/>
              <a:gd name="connsiteY1937" fmla="*/ 739199 h 5907136"/>
              <a:gd name="connsiteX1938" fmla="*/ 11597322 w 12078891"/>
              <a:gd name="connsiteY1938" fmla="*/ 735130 h 5907136"/>
              <a:gd name="connsiteX1939" fmla="*/ 11638046 w 12078891"/>
              <a:gd name="connsiteY1939" fmla="*/ 775855 h 5907136"/>
              <a:gd name="connsiteX1940" fmla="*/ 11597322 w 12078891"/>
              <a:gd name="connsiteY1940" fmla="*/ 816579 h 5907136"/>
              <a:gd name="connsiteX1941" fmla="*/ 11556597 w 12078891"/>
              <a:gd name="connsiteY1941" fmla="*/ 775855 h 5907136"/>
              <a:gd name="connsiteX1942" fmla="*/ 11597322 w 12078891"/>
              <a:gd name="connsiteY1942" fmla="*/ 735130 h 5907136"/>
              <a:gd name="connsiteX1943" fmla="*/ 8627475 w 12078891"/>
              <a:gd name="connsiteY1943" fmla="*/ 728007 h 5907136"/>
              <a:gd name="connsiteX1944" fmla="*/ 8651909 w 12078891"/>
              <a:gd name="connsiteY1944" fmla="*/ 751424 h 5907136"/>
              <a:gd name="connsiteX1945" fmla="*/ 8627475 w 12078891"/>
              <a:gd name="connsiteY1945" fmla="*/ 774840 h 5907136"/>
              <a:gd name="connsiteX1946" fmla="*/ 8603040 w 12078891"/>
              <a:gd name="connsiteY1946" fmla="*/ 751424 h 5907136"/>
              <a:gd name="connsiteX1947" fmla="*/ 8627475 w 12078891"/>
              <a:gd name="connsiteY1947" fmla="*/ 728007 h 5907136"/>
              <a:gd name="connsiteX1948" fmla="*/ 172017 w 12078891"/>
              <a:gd name="connsiteY1948" fmla="*/ 700487 h 5907136"/>
              <a:gd name="connsiteX1949" fmla="*/ 178125 w 12078891"/>
              <a:gd name="connsiteY1949" fmla="*/ 706596 h 5907136"/>
              <a:gd name="connsiteX1950" fmla="*/ 172017 w 12078891"/>
              <a:gd name="connsiteY1950" fmla="*/ 712705 h 5907136"/>
              <a:gd name="connsiteX1951" fmla="*/ 165908 w 12078891"/>
              <a:gd name="connsiteY1951" fmla="*/ 706596 h 5907136"/>
              <a:gd name="connsiteX1952" fmla="*/ 172017 w 12078891"/>
              <a:gd name="connsiteY1952" fmla="*/ 700487 h 5907136"/>
              <a:gd name="connsiteX1953" fmla="*/ 2623699 w 12078891"/>
              <a:gd name="connsiteY1953" fmla="*/ 688293 h 5907136"/>
              <a:gd name="connsiteX1954" fmla="*/ 2639989 w 12078891"/>
              <a:gd name="connsiteY1954" fmla="*/ 704583 h 5907136"/>
              <a:gd name="connsiteX1955" fmla="*/ 2623699 w 12078891"/>
              <a:gd name="connsiteY1955" fmla="*/ 719855 h 5907136"/>
              <a:gd name="connsiteX1956" fmla="*/ 2607408 w 12078891"/>
              <a:gd name="connsiteY1956" fmla="*/ 704583 h 5907136"/>
              <a:gd name="connsiteX1957" fmla="*/ 2623699 w 12078891"/>
              <a:gd name="connsiteY1957" fmla="*/ 688293 h 5907136"/>
              <a:gd name="connsiteX1958" fmla="*/ 1419236 w 12078891"/>
              <a:gd name="connsiteY1958" fmla="*/ 677084 h 5907136"/>
              <a:gd name="connsiteX1959" fmla="*/ 1435526 w 12078891"/>
              <a:gd name="connsiteY1959" fmla="*/ 693374 h 5907136"/>
              <a:gd name="connsiteX1960" fmla="*/ 1419236 w 12078891"/>
              <a:gd name="connsiteY1960" fmla="*/ 709664 h 5907136"/>
              <a:gd name="connsiteX1961" fmla="*/ 1402946 w 12078891"/>
              <a:gd name="connsiteY1961" fmla="*/ 693374 h 5907136"/>
              <a:gd name="connsiteX1962" fmla="*/ 1419236 w 12078891"/>
              <a:gd name="connsiteY1962" fmla="*/ 677084 h 5907136"/>
              <a:gd name="connsiteX1963" fmla="*/ 221959 w 12078891"/>
              <a:gd name="connsiteY1963" fmla="*/ 674041 h 5907136"/>
              <a:gd name="connsiteX1964" fmla="*/ 236212 w 12078891"/>
              <a:gd name="connsiteY1964" fmla="*/ 688294 h 5907136"/>
              <a:gd name="connsiteX1965" fmla="*/ 221959 w 12078891"/>
              <a:gd name="connsiteY1965" fmla="*/ 702548 h 5907136"/>
              <a:gd name="connsiteX1966" fmla="*/ 207705 w 12078891"/>
              <a:gd name="connsiteY1966" fmla="*/ 688294 h 5907136"/>
              <a:gd name="connsiteX1967" fmla="*/ 221959 w 12078891"/>
              <a:gd name="connsiteY1967" fmla="*/ 674041 h 5907136"/>
              <a:gd name="connsiteX1968" fmla="*/ 2549321 w 12078891"/>
              <a:gd name="connsiteY1968" fmla="*/ 666891 h 5907136"/>
              <a:gd name="connsiteX1969" fmla="*/ 2555429 w 12078891"/>
              <a:gd name="connsiteY1969" fmla="*/ 673000 h 5907136"/>
              <a:gd name="connsiteX1970" fmla="*/ 2549321 w 12078891"/>
              <a:gd name="connsiteY1970" fmla="*/ 679109 h 5907136"/>
              <a:gd name="connsiteX1971" fmla="*/ 2543212 w 12078891"/>
              <a:gd name="connsiteY1971" fmla="*/ 673000 h 5907136"/>
              <a:gd name="connsiteX1972" fmla="*/ 2549321 w 12078891"/>
              <a:gd name="connsiteY1972" fmla="*/ 666891 h 5907136"/>
              <a:gd name="connsiteX1973" fmla="*/ 1138277 w 12078891"/>
              <a:gd name="connsiteY1973" fmla="*/ 663865 h 5907136"/>
              <a:gd name="connsiteX1974" fmla="*/ 1148458 w 12078891"/>
              <a:gd name="connsiteY1974" fmla="*/ 674046 h 5907136"/>
              <a:gd name="connsiteX1975" fmla="*/ 1138277 w 12078891"/>
              <a:gd name="connsiteY1975" fmla="*/ 684227 h 5907136"/>
              <a:gd name="connsiteX1976" fmla="*/ 1128096 w 12078891"/>
              <a:gd name="connsiteY1976" fmla="*/ 674046 h 5907136"/>
              <a:gd name="connsiteX1977" fmla="*/ 1138277 w 12078891"/>
              <a:gd name="connsiteY1977" fmla="*/ 663865 h 5907136"/>
              <a:gd name="connsiteX1978" fmla="*/ 4785103 w 12078891"/>
              <a:gd name="connsiteY1978" fmla="*/ 656710 h 5907136"/>
              <a:gd name="connsiteX1979" fmla="*/ 4789176 w 12078891"/>
              <a:gd name="connsiteY1979" fmla="*/ 660782 h 5907136"/>
              <a:gd name="connsiteX1980" fmla="*/ 4785103 w 12078891"/>
              <a:gd name="connsiteY1980" fmla="*/ 664855 h 5907136"/>
              <a:gd name="connsiteX1981" fmla="*/ 4781032 w 12078891"/>
              <a:gd name="connsiteY1981" fmla="*/ 660782 h 5907136"/>
              <a:gd name="connsiteX1982" fmla="*/ 4785103 w 12078891"/>
              <a:gd name="connsiteY1982" fmla="*/ 656710 h 5907136"/>
              <a:gd name="connsiteX1983" fmla="*/ 6443616 w 12078891"/>
              <a:gd name="connsiteY1983" fmla="*/ 651641 h 5907136"/>
              <a:gd name="connsiteX1984" fmla="*/ 6455832 w 12078891"/>
              <a:gd name="connsiteY1984" fmla="*/ 663859 h 5907136"/>
              <a:gd name="connsiteX1985" fmla="*/ 6443616 w 12078891"/>
              <a:gd name="connsiteY1985" fmla="*/ 676076 h 5907136"/>
              <a:gd name="connsiteX1986" fmla="*/ 6431398 w 12078891"/>
              <a:gd name="connsiteY1986" fmla="*/ 663859 h 5907136"/>
              <a:gd name="connsiteX1987" fmla="*/ 6443616 w 12078891"/>
              <a:gd name="connsiteY1987" fmla="*/ 651641 h 5907136"/>
              <a:gd name="connsiteX1988" fmla="*/ 3110366 w 12078891"/>
              <a:gd name="connsiteY1988" fmla="*/ 648590 h 5907136"/>
              <a:gd name="connsiteX1989" fmla="*/ 3124621 w 12078891"/>
              <a:gd name="connsiteY1989" fmla="*/ 662844 h 5907136"/>
              <a:gd name="connsiteX1990" fmla="*/ 3110366 w 12078891"/>
              <a:gd name="connsiteY1990" fmla="*/ 677097 h 5907136"/>
              <a:gd name="connsiteX1991" fmla="*/ 3096114 w 12078891"/>
              <a:gd name="connsiteY1991" fmla="*/ 662844 h 5907136"/>
              <a:gd name="connsiteX1992" fmla="*/ 3110366 w 12078891"/>
              <a:gd name="connsiteY1992" fmla="*/ 648590 h 5907136"/>
              <a:gd name="connsiteX1993" fmla="*/ 4397201 w 12078891"/>
              <a:gd name="connsiteY1993" fmla="*/ 629220 h 5907136"/>
              <a:gd name="connsiteX1994" fmla="*/ 4401274 w 12078891"/>
              <a:gd name="connsiteY1994" fmla="*/ 633293 h 5907136"/>
              <a:gd name="connsiteX1995" fmla="*/ 4397201 w 12078891"/>
              <a:gd name="connsiteY1995" fmla="*/ 637365 h 5907136"/>
              <a:gd name="connsiteX1996" fmla="*/ 4393129 w 12078891"/>
              <a:gd name="connsiteY1996" fmla="*/ 633293 h 5907136"/>
              <a:gd name="connsiteX1997" fmla="*/ 4397201 w 12078891"/>
              <a:gd name="connsiteY1997" fmla="*/ 629220 h 5907136"/>
              <a:gd name="connsiteX1998" fmla="*/ 743181 w 12078891"/>
              <a:gd name="connsiteY1998" fmla="*/ 564060 h 5907136"/>
              <a:gd name="connsiteX1999" fmla="*/ 748271 w 12078891"/>
              <a:gd name="connsiteY1999" fmla="*/ 568132 h 5907136"/>
              <a:gd name="connsiteX2000" fmla="*/ 743181 w 12078891"/>
              <a:gd name="connsiteY2000" fmla="*/ 572205 h 5907136"/>
              <a:gd name="connsiteX2001" fmla="*/ 738090 w 12078891"/>
              <a:gd name="connsiteY2001" fmla="*/ 568132 h 5907136"/>
              <a:gd name="connsiteX2002" fmla="*/ 743181 w 12078891"/>
              <a:gd name="connsiteY2002" fmla="*/ 564060 h 5907136"/>
              <a:gd name="connsiteX2003" fmla="*/ 5325756 w 12078891"/>
              <a:gd name="connsiteY2003" fmla="*/ 552890 h 5907136"/>
              <a:gd name="connsiteX2004" fmla="*/ 5378697 w 12078891"/>
              <a:gd name="connsiteY2004" fmla="*/ 604813 h 5907136"/>
              <a:gd name="connsiteX2005" fmla="*/ 5325756 w 12078891"/>
              <a:gd name="connsiteY2005" fmla="*/ 656737 h 5907136"/>
              <a:gd name="connsiteX2006" fmla="*/ 5272813 w 12078891"/>
              <a:gd name="connsiteY2006" fmla="*/ 604813 h 5907136"/>
              <a:gd name="connsiteX2007" fmla="*/ 5325756 w 12078891"/>
              <a:gd name="connsiteY2007" fmla="*/ 552890 h 5907136"/>
              <a:gd name="connsiteX2008" fmla="*/ 777848 w 12078891"/>
              <a:gd name="connsiteY2008" fmla="*/ 531504 h 5907136"/>
              <a:gd name="connsiteX2009" fmla="*/ 797192 w 12078891"/>
              <a:gd name="connsiteY2009" fmla="*/ 550848 h 5907136"/>
              <a:gd name="connsiteX2010" fmla="*/ 777848 w 12078891"/>
              <a:gd name="connsiteY2010" fmla="*/ 570192 h 5907136"/>
              <a:gd name="connsiteX2011" fmla="*/ 758504 w 12078891"/>
              <a:gd name="connsiteY2011" fmla="*/ 550848 h 5907136"/>
              <a:gd name="connsiteX2012" fmla="*/ 777848 w 12078891"/>
              <a:gd name="connsiteY2012" fmla="*/ 531504 h 5907136"/>
              <a:gd name="connsiteX2013" fmla="*/ 10168903 w 12078891"/>
              <a:gd name="connsiteY2013" fmla="*/ 524376 h 5907136"/>
              <a:gd name="connsiteX2014" fmla="*/ 10175013 w 12078891"/>
              <a:gd name="connsiteY2014" fmla="*/ 530485 h 5907136"/>
              <a:gd name="connsiteX2015" fmla="*/ 10168903 w 12078891"/>
              <a:gd name="connsiteY2015" fmla="*/ 536594 h 5907136"/>
              <a:gd name="connsiteX2016" fmla="*/ 10162795 w 12078891"/>
              <a:gd name="connsiteY2016" fmla="*/ 530485 h 5907136"/>
              <a:gd name="connsiteX2017" fmla="*/ 10168903 w 12078891"/>
              <a:gd name="connsiteY2017" fmla="*/ 524376 h 5907136"/>
              <a:gd name="connsiteX2018" fmla="*/ 6053676 w 12078891"/>
              <a:gd name="connsiteY2018" fmla="*/ 522319 h 5907136"/>
              <a:gd name="connsiteX2019" fmla="*/ 6058766 w 12078891"/>
              <a:gd name="connsiteY2019" fmla="*/ 527410 h 5907136"/>
              <a:gd name="connsiteX2020" fmla="*/ 6053676 w 12078891"/>
              <a:gd name="connsiteY2020" fmla="*/ 532500 h 5907136"/>
              <a:gd name="connsiteX2021" fmla="*/ 6048585 w 12078891"/>
              <a:gd name="connsiteY2021" fmla="*/ 527410 h 5907136"/>
              <a:gd name="connsiteX2022" fmla="*/ 6053676 w 12078891"/>
              <a:gd name="connsiteY2022" fmla="*/ 522319 h 5907136"/>
              <a:gd name="connsiteX2023" fmla="*/ 2166508 w 12078891"/>
              <a:gd name="connsiteY2023" fmla="*/ 516210 h 5907136"/>
              <a:gd name="connsiteX2024" fmla="*/ 2168544 w 12078891"/>
              <a:gd name="connsiteY2024" fmla="*/ 518246 h 5907136"/>
              <a:gd name="connsiteX2025" fmla="*/ 2166508 w 12078891"/>
              <a:gd name="connsiteY2025" fmla="*/ 520282 h 5907136"/>
              <a:gd name="connsiteX2026" fmla="*/ 2164472 w 12078891"/>
              <a:gd name="connsiteY2026" fmla="*/ 518246 h 5907136"/>
              <a:gd name="connsiteX2027" fmla="*/ 2166508 w 12078891"/>
              <a:gd name="connsiteY2027" fmla="*/ 516210 h 5907136"/>
              <a:gd name="connsiteX2028" fmla="*/ 8592859 w 12078891"/>
              <a:gd name="connsiteY2028" fmla="*/ 508092 h 5907136"/>
              <a:gd name="connsiteX2029" fmla="*/ 8617294 w 12078891"/>
              <a:gd name="connsiteY2029" fmla="*/ 532528 h 5907136"/>
              <a:gd name="connsiteX2030" fmla="*/ 8592859 w 12078891"/>
              <a:gd name="connsiteY2030" fmla="*/ 556963 h 5907136"/>
              <a:gd name="connsiteX2031" fmla="*/ 8568424 w 12078891"/>
              <a:gd name="connsiteY2031" fmla="*/ 532528 h 5907136"/>
              <a:gd name="connsiteX2032" fmla="*/ 8592859 w 12078891"/>
              <a:gd name="connsiteY2032" fmla="*/ 508092 h 5907136"/>
              <a:gd name="connsiteX2033" fmla="*/ 6066913 w 12078891"/>
              <a:gd name="connsiteY2033" fmla="*/ 493836 h 5907136"/>
              <a:gd name="connsiteX2034" fmla="*/ 6081166 w 12078891"/>
              <a:gd name="connsiteY2034" fmla="*/ 508090 h 5907136"/>
              <a:gd name="connsiteX2035" fmla="*/ 6066913 w 12078891"/>
              <a:gd name="connsiteY2035" fmla="*/ 522343 h 5907136"/>
              <a:gd name="connsiteX2036" fmla="*/ 6052659 w 12078891"/>
              <a:gd name="connsiteY2036" fmla="*/ 508090 h 5907136"/>
              <a:gd name="connsiteX2037" fmla="*/ 6066913 w 12078891"/>
              <a:gd name="connsiteY2037" fmla="*/ 493836 h 5907136"/>
              <a:gd name="connsiteX2038" fmla="*/ 6723597 w 12078891"/>
              <a:gd name="connsiteY2038" fmla="*/ 480603 h 5907136"/>
              <a:gd name="connsiteX2039" fmla="*/ 6743960 w 12078891"/>
              <a:gd name="connsiteY2039" fmla="*/ 500965 h 5907136"/>
              <a:gd name="connsiteX2040" fmla="*/ 6723597 w 12078891"/>
              <a:gd name="connsiteY2040" fmla="*/ 521329 h 5907136"/>
              <a:gd name="connsiteX2041" fmla="*/ 6703235 w 12078891"/>
              <a:gd name="connsiteY2041" fmla="*/ 500965 h 5907136"/>
              <a:gd name="connsiteX2042" fmla="*/ 6723597 w 12078891"/>
              <a:gd name="connsiteY2042" fmla="*/ 480603 h 5907136"/>
              <a:gd name="connsiteX2043" fmla="*/ 10992560 w 12078891"/>
              <a:gd name="connsiteY2043" fmla="*/ 476531 h 5907136"/>
              <a:gd name="connsiteX2044" fmla="*/ 10997650 w 12078891"/>
              <a:gd name="connsiteY2044" fmla="*/ 481622 h 5907136"/>
              <a:gd name="connsiteX2045" fmla="*/ 10992560 w 12078891"/>
              <a:gd name="connsiteY2045" fmla="*/ 486712 h 5907136"/>
              <a:gd name="connsiteX2046" fmla="*/ 10987469 w 12078891"/>
              <a:gd name="connsiteY2046" fmla="*/ 481622 h 5907136"/>
              <a:gd name="connsiteX2047" fmla="*/ 10992560 w 12078891"/>
              <a:gd name="connsiteY2047" fmla="*/ 476531 h 5907136"/>
              <a:gd name="connsiteX2048" fmla="*/ 3592921 w 12078891"/>
              <a:gd name="connsiteY2048" fmla="*/ 475498 h 5907136"/>
              <a:gd name="connsiteX2049" fmla="*/ 3681491 w 12078891"/>
              <a:gd name="connsiteY2049" fmla="*/ 563056 h 5907136"/>
              <a:gd name="connsiteX2050" fmla="*/ 3592921 w 12078891"/>
              <a:gd name="connsiteY2050" fmla="*/ 650613 h 5907136"/>
              <a:gd name="connsiteX2051" fmla="*/ 3504350 w 12078891"/>
              <a:gd name="connsiteY2051" fmla="*/ 563056 h 5907136"/>
              <a:gd name="connsiteX2052" fmla="*/ 3592921 w 12078891"/>
              <a:gd name="connsiteY2052" fmla="*/ 475498 h 5907136"/>
              <a:gd name="connsiteX2053" fmla="*/ 4326963 w 12078891"/>
              <a:gd name="connsiteY2053" fmla="*/ 471433 h 5907136"/>
              <a:gd name="connsiteX2054" fmla="*/ 4346306 w 12078891"/>
              <a:gd name="connsiteY2054" fmla="*/ 490777 h 5907136"/>
              <a:gd name="connsiteX2055" fmla="*/ 4326963 w 12078891"/>
              <a:gd name="connsiteY2055" fmla="*/ 510122 h 5907136"/>
              <a:gd name="connsiteX2056" fmla="*/ 4307663 w 12078891"/>
              <a:gd name="connsiteY2056" fmla="*/ 490777 h 5907136"/>
              <a:gd name="connsiteX2057" fmla="*/ 4326963 w 12078891"/>
              <a:gd name="connsiteY2057" fmla="*/ 471433 h 5907136"/>
              <a:gd name="connsiteX2058" fmla="*/ 427563 w 12078891"/>
              <a:gd name="connsiteY2058" fmla="*/ 469375 h 5907136"/>
              <a:gd name="connsiteX2059" fmla="*/ 428581 w 12078891"/>
              <a:gd name="connsiteY2059" fmla="*/ 470393 h 5907136"/>
              <a:gd name="connsiteX2060" fmla="*/ 427563 w 12078891"/>
              <a:gd name="connsiteY2060" fmla="*/ 471411 h 5907136"/>
              <a:gd name="connsiteX2061" fmla="*/ 426545 w 12078891"/>
              <a:gd name="connsiteY2061" fmla="*/ 470393 h 5907136"/>
              <a:gd name="connsiteX2062" fmla="*/ 427563 w 12078891"/>
              <a:gd name="connsiteY2062" fmla="*/ 469375 h 5907136"/>
              <a:gd name="connsiteX2063" fmla="*/ 2938242 w 12078891"/>
              <a:gd name="connsiteY2063" fmla="*/ 457159 h 5907136"/>
              <a:gd name="connsiteX2064" fmla="*/ 2944351 w 12078891"/>
              <a:gd name="connsiteY2064" fmla="*/ 462250 h 5907136"/>
              <a:gd name="connsiteX2065" fmla="*/ 2938242 w 12078891"/>
              <a:gd name="connsiteY2065" fmla="*/ 467340 h 5907136"/>
              <a:gd name="connsiteX2066" fmla="*/ 2932133 w 12078891"/>
              <a:gd name="connsiteY2066" fmla="*/ 462250 h 5907136"/>
              <a:gd name="connsiteX2067" fmla="*/ 2938242 w 12078891"/>
              <a:gd name="connsiteY2067" fmla="*/ 457159 h 5907136"/>
              <a:gd name="connsiteX2068" fmla="*/ 2512732 w 12078891"/>
              <a:gd name="connsiteY2068" fmla="*/ 403224 h 5907136"/>
              <a:gd name="connsiteX2069" fmla="*/ 2518840 w 12078891"/>
              <a:gd name="connsiteY2069" fmla="*/ 409333 h 5907136"/>
              <a:gd name="connsiteX2070" fmla="*/ 2512732 w 12078891"/>
              <a:gd name="connsiteY2070" fmla="*/ 415441 h 5907136"/>
              <a:gd name="connsiteX2071" fmla="*/ 2506624 w 12078891"/>
              <a:gd name="connsiteY2071" fmla="*/ 409333 h 5907136"/>
              <a:gd name="connsiteX2072" fmla="*/ 2512732 w 12078891"/>
              <a:gd name="connsiteY2072" fmla="*/ 403224 h 5907136"/>
              <a:gd name="connsiteX2073" fmla="*/ 5816456 w 12078891"/>
              <a:gd name="connsiteY2073" fmla="*/ 403200 h 5907136"/>
              <a:gd name="connsiteX2074" fmla="*/ 5825619 w 12078891"/>
              <a:gd name="connsiteY2074" fmla="*/ 412363 h 5907136"/>
              <a:gd name="connsiteX2075" fmla="*/ 5816456 w 12078891"/>
              <a:gd name="connsiteY2075" fmla="*/ 421526 h 5907136"/>
              <a:gd name="connsiteX2076" fmla="*/ 5807293 w 12078891"/>
              <a:gd name="connsiteY2076" fmla="*/ 412363 h 5907136"/>
              <a:gd name="connsiteX2077" fmla="*/ 5816456 w 12078891"/>
              <a:gd name="connsiteY2077" fmla="*/ 403200 h 5907136"/>
              <a:gd name="connsiteX2078" fmla="*/ 8714015 w 12078891"/>
              <a:gd name="connsiteY2078" fmla="*/ 402208 h 5907136"/>
              <a:gd name="connsiteX2079" fmla="*/ 8722160 w 12078891"/>
              <a:gd name="connsiteY2079" fmla="*/ 410353 h 5907136"/>
              <a:gd name="connsiteX2080" fmla="*/ 8714015 w 12078891"/>
              <a:gd name="connsiteY2080" fmla="*/ 418498 h 5907136"/>
              <a:gd name="connsiteX2081" fmla="*/ 8705870 w 12078891"/>
              <a:gd name="connsiteY2081" fmla="*/ 410353 h 5907136"/>
              <a:gd name="connsiteX2082" fmla="*/ 8714015 w 12078891"/>
              <a:gd name="connsiteY2082" fmla="*/ 402208 h 5907136"/>
              <a:gd name="connsiteX2083" fmla="*/ 9278052 w 12078891"/>
              <a:gd name="connsiteY2083" fmla="*/ 383876 h 5907136"/>
              <a:gd name="connsiteX2084" fmla="*/ 9279070 w 12078891"/>
              <a:gd name="connsiteY2084" fmla="*/ 384894 h 5907136"/>
              <a:gd name="connsiteX2085" fmla="*/ 9278052 w 12078891"/>
              <a:gd name="connsiteY2085" fmla="*/ 385912 h 5907136"/>
              <a:gd name="connsiteX2086" fmla="*/ 9277034 w 12078891"/>
              <a:gd name="connsiteY2086" fmla="*/ 384894 h 5907136"/>
              <a:gd name="connsiteX2087" fmla="*/ 9278052 w 12078891"/>
              <a:gd name="connsiteY2087" fmla="*/ 383876 h 5907136"/>
              <a:gd name="connsiteX2088" fmla="*/ 8419779 w 12078891"/>
              <a:gd name="connsiteY2088" fmla="*/ 378786 h 5907136"/>
              <a:gd name="connsiteX2089" fmla="*/ 8434033 w 12078891"/>
              <a:gd name="connsiteY2089" fmla="*/ 393040 h 5907136"/>
              <a:gd name="connsiteX2090" fmla="*/ 8419779 w 12078891"/>
              <a:gd name="connsiteY2090" fmla="*/ 407293 h 5907136"/>
              <a:gd name="connsiteX2091" fmla="*/ 8405525 w 12078891"/>
              <a:gd name="connsiteY2091" fmla="*/ 393040 h 5907136"/>
              <a:gd name="connsiteX2092" fmla="*/ 8419779 w 12078891"/>
              <a:gd name="connsiteY2092" fmla="*/ 378786 h 5907136"/>
              <a:gd name="connsiteX2093" fmla="*/ 4043916 w 12078891"/>
              <a:gd name="connsiteY2093" fmla="*/ 366546 h 5907136"/>
              <a:gd name="connsiteX2094" fmla="*/ 4059189 w 12078891"/>
              <a:gd name="connsiteY2094" fmla="*/ 381818 h 5907136"/>
              <a:gd name="connsiteX2095" fmla="*/ 4043916 w 12078891"/>
              <a:gd name="connsiteY2095" fmla="*/ 397090 h 5907136"/>
              <a:gd name="connsiteX2096" fmla="*/ 4028645 w 12078891"/>
              <a:gd name="connsiteY2096" fmla="*/ 381818 h 5907136"/>
              <a:gd name="connsiteX2097" fmla="*/ 4043916 w 12078891"/>
              <a:gd name="connsiteY2097" fmla="*/ 366546 h 5907136"/>
              <a:gd name="connsiteX2098" fmla="*/ 5531384 w 12078891"/>
              <a:gd name="connsiteY2098" fmla="*/ 355348 h 5907136"/>
              <a:gd name="connsiteX2099" fmla="*/ 5548692 w 12078891"/>
              <a:gd name="connsiteY2099" fmla="*/ 372656 h 5907136"/>
              <a:gd name="connsiteX2100" fmla="*/ 5531384 w 12078891"/>
              <a:gd name="connsiteY2100" fmla="*/ 389964 h 5907136"/>
              <a:gd name="connsiteX2101" fmla="*/ 5514076 w 12078891"/>
              <a:gd name="connsiteY2101" fmla="*/ 372656 h 5907136"/>
              <a:gd name="connsiteX2102" fmla="*/ 5531384 w 12078891"/>
              <a:gd name="connsiteY2102" fmla="*/ 355348 h 5907136"/>
              <a:gd name="connsiteX2103" fmla="*/ 6608550 w 12078891"/>
              <a:gd name="connsiteY2103" fmla="*/ 325823 h 5907136"/>
              <a:gd name="connsiteX2104" fmla="*/ 6613640 w 12078891"/>
              <a:gd name="connsiteY2104" fmla="*/ 330914 h 5907136"/>
              <a:gd name="connsiteX2105" fmla="*/ 6608550 w 12078891"/>
              <a:gd name="connsiteY2105" fmla="*/ 336004 h 5907136"/>
              <a:gd name="connsiteX2106" fmla="*/ 6603459 w 12078891"/>
              <a:gd name="connsiteY2106" fmla="*/ 330914 h 5907136"/>
              <a:gd name="connsiteX2107" fmla="*/ 6608550 w 12078891"/>
              <a:gd name="connsiteY2107" fmla="*/ 325823 h 5907136"/>
              <a:gd name="connsiteX2108" fmla="*/ 7003580 w 12078891"/>
              <a:gd name="connsiteY2108" fmla="*/ 314648 h 5907136"/>
              <a:gd name="connsiteX2109" fmla="*/ 7015796 w 12078891"/>
              <a:gd name="connsiteY2109" fmla="*/ 325847 h 5907136"/>
              <a:gd name="connsiteX2110" fmla="*/ 7003580 w 12078891"/>
              <a:gd name="connsiteY2110" fmla="*/ 337047 h 5907136"/>
              <a:gd name="connsiteX2111" fmla="*/ 6991362 w 12078891"/>
              <a:gd name="connsiteY2111" fmla="*/ 325847 h 5907136"/>
              <a:gd name="connsiteX2112" fmla="*/ 7003580 w 12078891"/>
              <a:gd name="connsiteY2112" fmla="*/ 314648 h 5907136"/>
              <a:gd name="connsiteX2113" fmla="*/ 4121368 w 12078891"/>
              <a:gd name="connsiteY2113" fmla="*/ 295307 h 5907136"/>
              <a:gd name="connsiteX2114" fmla="*/ 4136640 w 12078891"/>
              <a:gd name="connsiteY2114" fmla="*/ 309561 h 5907136"/>
              <a:gd name="connsiteX2115" fmla="*/ 4121368 w 12078891"/>
              <a:gd name="connsiteY2115" fmla="*/ 323814 h 5907136"/>
              <a:gd name="connsiteX2116" fmla="*/ 4106095 w 12078891"/>
              <a:gd name="connsiteY2116" fmla="*/ 309561 h 5907136"/>
              <a:gd name="connsiteX2117" fmla="*/ 4121368 w 12078891"/>
              <a:gd name="connsiteY2117" fmla="*/ 295307 h 5907136"/>
              <a:gd name="connsiteX2118" fmla="*/ 5311470 w 12078891"/>
              <a:gd name="connsiteY2118" fmla="*/ 293243 h 5907136"/>
              <a:gd name="connsiteX2119" fmla="*/ 5320634 w 12078891"/>
              <a:gd name="connsiteY2119" fmla="*/ 302406 h 5907136"/>
              <a:gd name="connsiteX2120" fmla="*/ 5311470 w 12078891"/>
              <a:gd name="connsiteY2120" fmla="*/ 311569 h 5907136"/>
              <a:gd name="connsiteX2121" fmla="*/ 5302308 w 12078891"/>
              <a:gd name="connsiteY2121" fmla="*/ 302406 h 5907136"/>
              <a:gd name="connsiteX2122" fmla="*/ 5311470 w 12078891"/>
              <a:gd name="connsiteY2122" fmla="*/ 293243 h 5907136"/>
              <a:gd name="connsiteX2123" fmla="*/ 9786092 w 12078891"/>
              <a:gd name="connsiteY2123" fmla="*/ 292250 h 5907136"/>
              <a:gd name="connsiteX2124" fmla="*/ 9802382 w 12078891"/>
              <a:gd name="connsiteY2124" fmla="*/ 308540 h 5907136"/>
              <a:gd name="connsiteX2125" fmla="*/ 9786092 w 12078891"/>
              <a:gd name="connsiteY2125" fmla="*/ 324830 h 5907136"/>
              <a:gd name="connsiteX2126" fmla="*/ 9769802 w 12078891"/>
              <a:gd name="connsiteY2126" fmla="*/ 308540 h 5907136"/>
              <a:gd name="connsiteX2127" fmla="*/ 9786092 w 12078891"/>
              <a:gd name="connsiteY2127" fmla="*/ 292250 h 5907136"/>
              <a:gd name="connsiteX2128" fmla="*/ 9236309 w 12078891"/>
              <a:gd name="connsiteY2128" fmla="*/ 271884 h 5907136"/>
              <a:gd name="connsiteX2129" fmla="*/ 9249545 w 12078891"/>
              <a:gd name="connsiteY2129" fmla="*/ 285119 h 5907136"/>
              <a:gd name="connsiteX2130" fmla="*/ 9236309 w 12078891"/>
              <a:gd name="connsiteY2130" fmla="*/ 298355 h 5907136"/>
              <a:gd name="connsiteX2131" fmla="*/ 9223074 w 12078891"/>
              <a:gd name="connsiteY2131" fmla="*/ 285119 h 5907136"/>
              <a:gd name="connsiteX2132" fmla="*/ 9236309 w 12078891"/>
              <a:gd name="connsiteY2132" fmla="*/ 271884 h 5907136"/>
              <a:gd name="connsiteX2133" fmla="*/ 1991444 w 12078891"/>
              <a:gd name="connsiteY2133" fmla="*/ 266797 h 5907136"/>
              <a:gd name="connsiteX2134" fmla="*/ 1998572 w 12078891"/>
              <a:gd name="connsiteY2134" fmla="*/ 273924 h 5907136"/>
              <a:gd name="connsiteX2135" fmla="*/ 1991444 w 12078891"/>
              <a:gd name="connsiteY2135" fmla="*/ 281051 h 5907136"/>
              <a:gd name="connsiteX2136" fmla="*/ 1984317 w 12078891"/>
              <a:gd name="connsiteY2136" fmla="*/ 273924 h 5907136"/>
              <a:gd name="connsiteX2137" fmla="*/ 1991444 w 12078891"/>
              <a:gd name="connsiteY2137" fmla="*/ 266797 h 5907136"/>
              <a:gd name="connsiteX2138" fmla="*/ 8223283 w 12078891"/>
              <a:gd name="connsiteY2138" fmla="*/ 262699 h 5907136"/>
              <a:gd name="connsiteX2139" fmla="*/ 8226337 w 12078891"/>
              <a:gd name="connsiteY2139" fmla="*/ 265754 h 5907136"/>
              <a:gd name="connsiteX2140" fmla="*/ 8223283 w 12078891"/>
              <a:gd name="connsiteY2140" fmla="*/ 268808 h 5907136"/>
              <a:gd name="connsiteX2141" fmla="*/ 8220229 w 12078891"/>
              <a:gd name="connsiteY2141" fmla="*/ 265754 h 5907136"/>
              <a:gd name="connsiteX2142" fmla="*/ 8223283 w 12078891"/>
              <a:gd name="connsiteY2142" fmla="*/ 262699 h 5907136"/>
              <a:gd name="connsiteX2143" fmla="*/ 3759863 w 12078891"/>
              <a:gd name="connsiteY2143" fmla="*/ 253535 h 5907136"/>
              <a:gd name="connsiteX2144" fmla="*/ 3764952 w 12078891"/>
              <a:gd name="connsiteY2144" fmla="*/ 258626 h 5907136"/>
              <a:gd name="connsiteX2145" fmla="*/ 3759863 w 12078891"/>
              <a:gd name="connsiteY2145" fmla="*/ 263716 h 5907136"/>
              <a:gd name="connsiteX2146" fmla="*/ 3754772 w 12078891"/>
              <a:gd name="connsiteY2146" fmla="*/ 258626 h 5907136"/>
              <a:gd name="connsiteX2147" fmla="*/ 3759863 w 12078891"/>
              <a:gd name="connsiteY2147" fmla="*/ 253535 h 5907136"/>
              <a:gd name="connsiteX2148" fmla="*/ 7655174 w 12078891"/>
              <a:gd name="connsiteY2148" fmla="*/ 243355 h 5907136"/>
              <a:gd name="connsiteX2149" fmla="*/ 7658228 w 12078891"/>
              <a:gd name="connsiteY2149" fmla="*/ 246410 h 5907136"/>
              <a:gd name="connsiteX2150" fmla="*/ 7655174 w 12078891"/>
              <a:gd name="connsiteY2150" fmla="*/ 249464 h 5907136"/>
              <a:gd name="connsiteX2151" fmla="*/ 7652119 w 12078891"/>
              <a:gd name="connsiteY2151" fmla="*/ 246410 h 5907136"/>
              <a:gd name="connsiteX2152" fmla="*/ 7655174 w 12078891"/>
              <a:gd name="connsiteY2152" fmla="*/ 243355 h 5907136"/>
              <a:gd name="connsiteX2153" fmla="*/ 1998518 w 12078891"/>
              <a:gd name="connsiteY2153" fmla="*/ 237245 h 5907136"/>
              <a:gd name="connsiteX2154" fmla="*/ 2007681 w 12078891"/>
              <a:gd name="connsiteY2154" fmla="*/ 246408 h 5907136"/>
              <a:gd name="connsiteX2155" fmla="*/ 1998518 w 12078891"/>
              <a:gd name="connsiteY2155" fmla="*/ 255571 h 5907136"/>
              <a:gd name="connsiteX2156" fmla="*/ 1989355 w 12078891"/>
              <a:gd name="connsiteY2156" fmla="*/ 246408 h 5907136"/>
              <a:gd name="connsiteX2157" fmla="*/ 1998518 w 12078891"/>
              <a:gd name="connsiteY2157" fmla="*/ 237245 h 5907136"/>
              <a:gd name="connsiteX2158" fmla="*/ 1157580 w 12078891"/>
              <a:gd name="connsiteY2158" fmla="*/ 234204 h 5907136"/>
              <a:gd name="connsiteX2159" fmla="*/ 1195251 w 12078891"/>
              <a:gd name="connsiteY2159" fmla="*/ 270856 h 5907136"/>
              <a:gd name="connsiteX2160" fmla="*/ 1157580 w 12078891"/>
              <a:gd name="connsiteY2160" fmla="*/ 307508 h 5907136"/>
              <a:gd name="connsiteX2161" fmla="*/ 1119910 w 12078891"/>
              <a:gd name="connsiteY2161" fmla="*/ 270856 h 5907136"/>
              <a:gd name="connsiteX2162" fmla="*/ 1157580 w 12078891"/>
              <a:gd name="connsiteY2162" fmla="*/ 234204 h 5907136"/>
              <a:gd name="connsiteX2163" fmla="*/ 961058 w 12078891"/>
              <a:gd name="connsiteY2163" fmla="*/ 233172 h 5907136"/>
              <a:gd name="connsiteX2164" fmla="*/ 993637 w 12078891"/>
              <a:gd name="connsiteY2164" fmla="*/ 265752 h 5907136"/>
              <a:gd name="connsiteX2165" fmla="*/ 961058 w 12078891"/>
              <a:gd name="connsiteY2165" fmla="*/ 297314 h 5907136"/>
              <a:gd name="connsiteX2166" fmla="*/ 928478 w 12078891"/>
              <a:gd name="connsiteY2166" fmla="*/ 265752 h 5907136"/>
              <a:gd name="connsiteX2167" fmla="*/ 961058 w 12078891"/>
              <a:gd name="connsiteY2167" fmla="*/ 233172 h 5907136"/>
              <a:gd name="connsiteX2168" fmla="*/ 171076 w 12078891"/>
              <a:gd name="connsiteY2168" fmla="*/ 227096 h 5907136"/>
              <a:gd name="connsiteX2169" fmla="*/ 174131 w 12078891"/>
              <a:gd name="connsiteY2169" fmla="*/ 230151 h 5907136"/>
              <a:gd name="connsiteX2170" fmla="*/ 171076 w 12078891"/>
              <a:gd name="connsiteY2170" fmla="*/ 233205 h 5907136"/>
              <a:gd name="connsiteX2171" fmla="*/ 168023 w 12078891"/>
              <a:gd name="connsiteY2171" fmla="*/ 230151 h 5907136"/>
              <a:gd name="connsiteX2172" fmla="*/ 171076 w 12078891"/>
              <a:gd name="connsiteY2172" fmla="*/ 227096 h 5907136"/>
              <a:gd name="connsiteX2173" fmla="*/ 1620797 w 12078891"/>
              <a:gd name="connsiteY2173" fmla="*/ 211791 h 5907136"/>
              <a:gd name="connsiteX2174" fmla="*/ 1630978 w 12078891"/>
              <a:gd name="connsiteY2174" fmla="*/ 221973 h 5907136"/>
              <a:gd name="connsiteX2175" fmla="*/ 1620797 w 12078891"/>
              <a:gd name="connsiteY2175" fmla="*/ 232153 h 5907136"/>
              <a:gd name="connsiteX2176" fmla="*/ 1610616 w 12078891"/>
              <a:gd name="connsiteY2176" fmla="*/ 221973 h 5907136"/>
              <a:gd name="connsiteX2177" fmla="*/ 1620797 w 12078891"/>
              <a:gd name="connsiteY2177" fmla="*/ 211791 h 5907136"/>
              <a:gd name="connsiteX2178" fmla="*/ 5128210 w 12078891"/>
              <a:gd name="connsiteY2178" fmla="*/ 193466 h 5907136"/>
              <a:gd name="connsiteX2179" fmla="*/ 5140427 w 12078891"/>
              <a:gd name="connsiteY2179" fmla="*/ 205684 h 5907136"/>
              <a:gd name="connsiteX2180" fmla="*/ 5128210 w 12078891"/>
              <a:gd name="connsiteY2180" fmla="*/ 217901 h 5907136"/>
              <a:gd name="connsiteX2181" fmla="*/ 5115993 w 12078891"/>
              <a:gd name="connsiteY2181" fmla="*/ 205684 h 5907136"/>
              <a:gd name="connsiteX2182" fmla="*/ 5128210 w 12078891"/>
              <a:gd name="connsiteY2182" fmla="*/ 193466 h 5907136"/>
              <a:gd name="connsiteX2183" fmla="*/ 9614030 w 12078891"/>
              <a:gd name="connsiteY2183" fmla="*/ 138518 h 5907136"/>
              <a:gd name="connsiteX2184" fmla="*/ 9625230 w 12078891"/>
              <a:gd name="connsiteY2184" fmla="*/ 149717 h 5907136"/>
              <a:gd name="connsiteX2185" fmla="*/ 9614030 w 12078891"/>
              <a:gd name="connsiteY2185" fmla="*/ 160915 h 5907136"/>
              <a:gd name="connsiteX2186" fmla="*/ 9602831 w 12078891"/>
              <a:gd name="connsiteY2186" fmla="*/ 149717 h 5907136"/>
              <a:gd name="connsiteX2187" fmla="*/ 9614030 w 12078891"/>
              <a:gd name="connsiteY2187" fmla="*/ 138518 h 5907136"/>
              <a:gd name="connsiteX2188" fmla="*/ 3063470 w 12078891"/>
              <a:gd name="connsiteY2188" fmla="*/ 115071 h 5907136"/>
              <a:gd name="connsiteX2189" fmla="*/ 3069579 w 12078891"/>
              <a:gd name="connsiteY2189" fmla="*/ 121180 h 5907136"/>
              <a:gd name="connsiteX2190" fmla="*/ 3063470 w 12078891"/>
              <a:gd name="connsiteY2190" fmla="*/ 127289 h 5907136"/>
              <a:gd name="connsiteX2191" fmla="*/ 3057361 w 12078891"/>
              <a:gd name="connsiteY2191" fmla="*/ 121180 h 5907136"/>
              <a:gd name="connsiteX2192" fmla="*/ 3063470 w 12078891"/>
              <a:gd name="connsiteY2192" fmla="*/ 115071 h 5907136"/>
              <a:gd name="connsiteX2193" fmla="*/ 1904915 w 12078891"/>
              <a:gd name="connsiteY2193" fmla="*/ 92704 h 5907136"/>
              <a:gd name="connsiteX2194" fmla="*/ 1923240 w 12078891"/>
              <a:gd name="connsiteY2194" fmla="*/ 110012 h 5907136"/>
              <a:gd name="connsiteX2195" fmla="*/ 1904915 w 12078891"/>
              <a:gd name="connsiteY2195" fmla="*/ 127319 h 5907136"/>
              <a:gd name="connsiteX2196" fmla="*/ 1886589 w 12078891"/>
              <a:gd name="connsiteY2196" fmla="*/ 110012 h 5907136"/>
              <a:gd name="connsiteX2197" fmla="*/ 1904915 w 12078891"/>
              <a:gd name="connsiteY2197" fmla="*/ 92704 h 5907136"/>
              <a:gd name="connsiteX2198" fmla="*/ 6230829 w 12078891"/>
              <a:gd name="connsiteY2198" fmla="*/ 87605 h 5907136"/>
              <a:gd name="connsiteX2199" fmla="*/ 6238974 w 12078891"/>
              <a:gd name="connsiteY2199" fmla="*/ 95750 h 5907136"/>
              <a:gd name="connsiteX2200" fmla="*/ 6230829 w 12078891"/>
              <a:gd name="connsiteY2200" fmla="*/ 103895 h 5907136"/>
              <a:gd name="connsiteX2201" fmla="*/ 6222684 w 12078891"/>
              <a:gd name="connsiteY2201" fmla="*/ 95750 h 5907136"/>
              <a:gd name="connsiteX2202" fmla="*/ 6230829 w 12078891"/>
              <a:gd name="connsiteY2202" fmla="*/ 87605 h 5907136"/>
              <a:gd name="connsiteX2203" fmla="*/ 11171750 w 12078891"/>
              <a:gd name="connsiteY2203" fmla="*/ 86587 h 5907136"/>
              <a:gd name="connsiteX2204" fmla="*/ 11273561 w 12078891"/>
              <a:gd name="connsiteY2204" fmla="*/ 187380 h 5907136"/>
              <a:gd name="connsiteX2205" fmla="*/ 11171750 w 12078891"/>
              <a:gd name="connsiteY2205" fmla="*/ 288173 h 5907136"/>
              <a:gd name="connsiteX2206" fmla="*/ 11069938 w 12078891"/>
              <a:gd name="connsiteY2206" fmla="*/ 187380 h 5907136"/>
              <a:gd name="connsiteX2207" fmla="*/ 11171750 w 12078891"/>
              <a:gd name="connsiteY2207" fmla="*/ 86587 h 5907136"/>
              <a:gd name="connsiteX2208" fmla="*/ 3533841 w 12078891"/>
              <a:gd name="connsiteY2208" fmla="*/ 71293 h 5907136"/>
              <a:gd name="connsiteX2209" fmla="*/ 3536895 w 12078891"/>
              <a:gd name="connsiteY2209" fmla="*/ 74347 h 5907136"/>
              <a:gd name="connsiteX2210" fmla="*/ 3533841 w 12078891"/>
              <a:gd name="connsiteY2210" fmla="*/ 77402 h 5907136"/>
              <a:gd name="connsiteX2211" fmla="*/ 3530785 w 12078891"/>
              <a:gd name="connsiteY2211" fmla="*/ 74347 h 5907136"/>
              <a:gd name="connsiteX2212" fmla="*/ 3533841 w 12078891"/>
              <a:gd name="connsiteY2212" fmla="*/ 71293 h 5907136"/>
              <a:gd name="connsiteX2213" fmla="*/ 8850443 w 12078891"/>
              <a:gd name="connsiteY2213" fmla="*/ 69279 h 5907136"/>
              <a:gd name="connsiteX2214" fmla="*/ 8855533 w 12078891"/>
              <a:gd name="connsiteY2214" fmla="*/ 74370 h 5907136"/>
              <a:gd name="connsiteX2215" fmla="*/ 8850443 w 12078891"/>
              <a:gd name="connsiteY2215" fmla="*/ 79460 h 5907136"/>
              <a:gd name="connsiteX2216" fmla="*/ 8845352 w 12078891"/>
              <a:gd name="connsiteY2216" fmla="*/ 74370 h 5907136"/>
              <a:gd name="connsiteX2217" fmla="*/ 8850443 w 12078891"/>
              <a:gd name="connsiteY2217" fmla="*/ 69279 h 5907136"/>
              <a:gd name="connsiteX2218" fmla="*/ 2747929 w 12078891"/>
              <a:gd name="connsiteY2218" fmla="*/ 68269 h 5907136"/>
              <a:gd name="connsiteX2219" fmla="*/ 2770331 w 12078891"/>
              <a:gd name="connsiteY2219" fmla="*/ 90666 h 5907136"/>
              <a:gd name="connsiteX2220" fmla="*/ 2747929 w 12078891"/>
              <a:gd name="connsiteY2220" fmla="*/ 113065 h 5907136"/>
              <a:gd name="connsiteX2221" fmla="*/ 2725531 w 12078891"/>
              <a:gd name="connsiteY2221" fmla="*/ 90666 h 5907136"/>
              <a:gd name="connsiteX2222" fmla="*/ 2747929 w 12078891"/>
              <a:gd name="connsiteY2222" fmla="*/ 68269 h 5907136"/>
              <a:gd name="connsiteX2223" fmla="*/ 1222767 w 12078891"/>
              <a:gd name="connsiteY2223" fmla="*/ 68265 h 5907136"/>
              <a:gd name="connsiteX2224" fmla="*/ 1243130 w 12078891"/>
              <a:gd name="connsiteY2224" fmla="*/ 88627 h 5907136"/>
              <a:gd name="connsiteX2225" fmla="*/ 1222767 w 12078891"/>
              <a:gd name="connsiteY2225" fmla="*/ 108990 h 5907136"/>
              <a:gd name="connsiteX2226" fmla="*/ 1202406 w 12078891"/>
              <a:gd name="connsiteY2226" fmla="*/ 88627 h 5907136"/>
              <a:gd name="connsiteX2227" fmla="*/ 1222767 w 12078891"/>
              <a:gd name="connsiteY2227" fmla="*/ 68265 h 5907136"/>
              <a:gd name="connsiteX2228" fmla="*/ 11961807 w 12078891"/>
              <a:gd name="connsiteY2228" fmla="*/ 59105 h 5907136"/>
              <a:gd name="connsiteX2229" fmla="*/ 11982170 w 12078891"/>
              <a:gd name="connsiteY2229" fmla="*/ 79467 h 5907136"/>
              <a:gd name="connsiteX2230" fmla="*/ 11961807 w 12078891"/>
              <a:gd name="connsiteY2230" fmla="*/ 99830 h 5907136"/>
              <a:gd name="connsiteX2231" fmla="*/ 11941445 w 12078891"/>
              <a:gd name="connsiteY2231" fmla="*/ 79467 h 5907136"/>
              <a:gd name="connsiteX2232" fmla="*/ 11961807 w 12078891"/>
              <a:gd name="connsiteY2232" fmla="*/ 59105 h 5907136"/>
              <a:gd name="connsiteX2233" fmla="*/ 2790665 w 12078891"/>
              <a:gd name="connsiteY2233" fmla="*/ 54007 h 5907136"/>
              <a:gd name="connsiteX2234" fmla="*/ 2803901 w 12078891"/>
              <a:gd name="connsiteY2234" fmla="*/ 67243 h 5907136"/>
              <a:gd name="connsiteX2235" fmla="*/ 2790665 w 12078891"/>
              <a:gd name="connsiteY2235" fmla="*/ 80478 h 5907136"/>
              <a:gd name="connsiteX2236" fmla="*/ 2777433 w 12078891"/>
              <a:gd name="connsiteY2236" fmla="*/ 67243 h 5907136"/>
              <a:gd name="connsiteX2237" fmla="*/ 2790665 w 12078891"/>
              <a:gd name="connsiteY2237" fmla="*/ 54007 h 5907136"/>
              <a:gd name="connsiteX2238" fmla="*/ 3751773 w 12078891"/>
              <a:gd name="connsiteY2238" fmla="*/ 46888 h 5907136"/>
              <a:gd name="connsiteX2239" fmla="*/ 3759917 w 12078891"/>
              <a:gd name="connsiteY2239" fmla="*/ 55033 h 5907136"/>
              <a:gd name="connsiteX2240" fmla="*/ 3751773 w 12078891"/>
              <a:gd name="connsiteY2240" fmla="*/ 63179 h 5907136"/>
              <a:gd name="connsiteX2241" fmla="*/ 3743628 w 12078891"/>
              <a:gd name="connsiteY2241" fmla="*/ 55033 h 5907136"/>
              <a:gd name="connsiteX2242" fmla="*/ 3751773 w 12078891"/>
              <a:gd name="connsiteY2242" fmla="*/ 46888 h 5907136"/>
              <a:gd name="connsiteX2243" fmla="*/ 6107637 w 12078891"/>
              <a:gd name="connsiteY2243" fmla="*/ 40750 h 5907136"/>
              <a:gd name="connsiteX2244" fmla="*/ 6113746 w 12078891"/>
              <a:gd name="connsiteY2244" fmla="*/ 46859 h 5907136"/>
              <a:gd name="connsiteX2245" fmla="*/ 6107637 w 12078891"/>
              <a:gd name="connsiteY2245" fmla="*/ 52968 h 5907136"/>
              <a:gd name="connsiteX2246" fmla="*/ 6101528 w 12078891"/>
              <a:gd name="connsiteY2246" fmla="*/ 46859 h 5907136"/>
              <a:gd name="connsiteX2247" fmla="*/ 6107637 w 12078891"/>
              <a:gd name="connsiteY2247" fmla="*/ 40750 h 5907136"/>
              <a:gd name="connsiteX2248" fmla="*/ 338029 w 12078891"/>
              <a:gd name="connsiteY2248" fmla="*/ 35685 h 5907136"/>
              <a:gd name="connsiteX2249" fmla="*/ 367554 w 12078891"/>
              <a:gd name="connsiteY2249" fmla="*/ 65210 h 5907136"/>
              <a:gd name="connsiteX2250" fmla="*/ 338029 w 12078891"/>
              <a:gd name="connsiteY2250" fmla="*/ 94736 h 5907136"/>
              <a:gd name="connsiteX2251" fmla="*/ 308504 w 12078891"/>
              <a:gd name="connsiteY2251" fmla="*/ 65210 h 5907136"/>
              <a:gd name="connsiteX2252" fmla="*/ 338029 w 12078891"/>
              <a:gd name="connsiteY2252" fmla="*/ 35685 h 5907136"/>
              <a:gd name="connsiteX2253" fmla="*/ 7914793 w 12078891"/>
              <a:gd name="connsiteY2253" fmla="*/ 30595 h 5907136"/>
              <a:gd name="connsiteX2254" fmla="*/ 7924974 w 12078891"/>
              <a:gd name="connsiteY2254" fmla="*/ 39758 h 5907136"/>
              <a:gd name="connsiteX2255" fmla="*/ 7914793 w 12078891"/>
              <a:gd name="connsiteY2255" fmla="*/ 48922 h 5907136"/>
              <a:gd name="connsiteX2256" fmla="*/ 7905630 w 12078891"/>
              <a:gd name="connsiteY2256" fmla="*/ 39758 h 5907136"/>
              <a:gd name="connsiteX2257" fmla="*/ 7914793 w 12078891"/>
              <a:gd name="connsiteY2257" fmla="*/ 30595 h 5907136"/>
              <a:gd name="connsiteX2258" fmla="*/ 631216 w 12078891"/>
              <a:gd name="connsiteY2258" fmla="*/ 38 h 5907136"/>
              <a:gd name="connsiteX2259" fmla="*/ 673977 w 12078891"/>
              <a:gd name="connsiteY2259" fmla="*/ 41781 h 5907136"/>
              <a:gd name="connsiteX2260" fmla="*/ 631216 w 12078891"/>
              <a:gd name="connsiteY2260" fmla="*/ 83523 h 5907136"/>
              <a:gd name="connsiteX2261" fmla="*/ 588455 w 12078891"/>
              <a:gd name="connsiteY2261" fmla="*/ 41781 h 5907136"/>
              <a:gd name="connsiteX2262" fmla="*/ 631216 w 12078891"/>
              <a:gd name="connsiteY2262" fmla="*/ 38 h 59071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</a:cxnLst>
            <a:rect l="l" t="t" r="r" b="b"/>
            <a:pathLst>
              <a:path w="12078891" h="5907136">
                <a:moveTo>
                  <a:pt x="3842360" y="5831795"/>
                </a:moveTo>
                <a:cubicBezTo>
                  <a:pt x="3862721" y="5831795"/>
                  <a:pt x="3880030" y="5849103"/>
                  <a:pt x="3880030" y="5869465"/>
                </a:cubicBezTo>
                <a:cubicBezTo>
                  <a:pt x="3880030" y="5889828"/>
                  <a:pt x="3863739" y="5907136"/>
                  <a:pt x="3842360" y="5907136"/>
                </a:cubicBezTo>
                <a:cubicBezTo>
                  <a:pt x="3821997" y="5907136"/>
                  <a:pt x="3804687" y="5890846"/>
                  <a:pt x="3804687" y="5869465"/>
                </a:cubicBezTo>
                <a:cubicBezTo>
                  <a:pt x="3804687" y="5849103"/>
                  <a:pt x="3820979" y="5831795"/>
                  <a:pt x="3842360" y="5831795"/>
                </a:cubicBezTo>
                <a:close/>
                <a:moveTo>
                  <a:pt x="7474967" y="5830778"/>
                </a:moveTo>
                <a:cubicBezTo>
                  <a:pt x="7485148" y="5830778"/>
                  <a:pt x="7492275" y="5838923"/>
                  <a:pt x="7492275" y="5848086"/>
                </a:cubicBezTo>
                <a:cubicBezTo>
                  <a:pt x="7492275" y="5857249"/>
                  <a:pt x="7484130" y="5865394"/>
                  <a:pt x="7474967" y="5865394"/>
                </a:cubicBezTo>
                <a:cubicBezTo>
                  <a:pt x="7465804" y="5865394"/>
                  <a:pt x="7457659" y="5858267"/>
                  <a:pt x="7457659" y="5848086"/>
                </a:cubicBezTo>
                <a:cubicBezTo>
                  <a:pt x="7457659" y="5838923"/>
                  <a:pt x="7465804" y="5830778"/>
                  <a:pt x="7474967" y="5830778"/>
                </a:cubicBezTo>
                <a:close/>
                <a:moveTo>
                  <a:pt x="8992978" y="5793107"/>
                </a:moveTo>
                <a:cubicBezTo>
                  <a:pt x="8996033" y="5793107"/>
                  <a:pt x="8999088" y="5795143"/>
                  <a:pt x="8999088" y="5799215"/>
                </a:cubicBezTo>
                <a:cubicBezTo>
                  <a:pt x="8999088" y="5802270"/>
                  <a:pt x="8996033" y="5805325"/>
                  <a:pt x="8992978" y="5805325"/>
                </a:cubicBezTo>
                <a:cubicBezTo>
                  <a:pt x="8989924" y="5805325"/>
                  <a:pt x="8986870" y="5802270"/>
                  <a:pt x="8986870" y="5799215"/>
                </a:cubicBezTo>
                <a:cubicBezTo>
                  <a:pt x="8986870" y="5796161"/>
                  <a:pt x="8989924" y="5793107"/>
                  <a:pt x="8992978" y="5793107"/>
                </a:cubicBezTo>
                <a:close/>
                <a:moveTo>
                  <a:pt x="10305331" y="5791071"/>
                </a:moveTo>
                <a:cubicBezTo>
                  <a:pt x="10316531" y="5791071"/>
                  <a:pt x="10324675" y="5800234"/>
                  <a:pt x="10324675" y="5810415"/>
                </a:cubicBezTo>
                <a:cubicBezTo>
                  <a:pt x="10324675" y="5820597"/>
                  <a:pt x="10316531" y="5829759"/>
                  <a:pt x="10305331" y="5829759"/>
                </a:cubicBezTo>
                <a:cubicBezTo>
                  <a:pt x="10295150" y="5829759"/>
                  <a:pt x="10285987" y="5821615"/>
                  <a:pt x="10285987" y="5810415"/>
                </a:cubicBezTo>
                <a:cubicBezTo>
                  <a:pt x="10285987" y="5800234"/>
                  <a:pt x="10294132" y="5791071"/>
                  <a:pt x="10305331" y="5791071"/>
                </a:cubicBezTo>
                <a:close/>
                <a:moveTo>
                  <a:pt x="9101917" y="5773763"/>
                </a:moveTo>
                <a:cubicBezTo>
                  <a:pt x="9116171" y="5773763"/>
                  <a:pt x="9126352" y="5784963"/>
                  <a:pt x="9126352" y="5798198"/>
                </a:cubicBezTo>
                <a:cubicBezTo>
                  <a:pt x="9126352" y="5811433"/>
                  <a:pt x="9115152" y="5822633"/>
                  <a:pt x="9101917" y="5822633"/>
                </a:cubicBezTo>
                <a:cubicBezTo>
                  <a:pt x="9088682" y="5822633"/>
                  <a:pt x="9077482" y="5811433"/>
                  <a:pt x="9077482" y="5798198"/>
                </a:cubicBezTo>
                <a:cubicBezTo>
                  <a:pt x="9077482" y="5784963"/>
                  <a:pt x="9088682" y="5773763"/>
                  <a:pt x="9101917" y="5773763"/>
                </a:cubicBezTo>
                <a:close/>
                <a:moveTo>
                  <a:pt x="4563173" y="5765618"/>
                </a:moveTo>
                <a:cubicBezTo>
                  <a:pt x="4568264" y="5765618"/>
                  <a:pt x="4573353" y="5769691"/>
                  <a:pt x="4573353" y="5775799"/>
                </a:cubicBezTo>
                <a:cubicBezTo>
                  <a:pt x="4573353" y="5781908"/>
                  <a:pt x="4568264" y="5785980"/>
                  <a:pt x="4563173" y="5785980"/>
                </a:cubicBezTo>
                <a:cubicBezTo>
                  <a:pt x="4557062" y="5785980"/>
                  <a:pt x="4552992" y="5781908"/>
                  <a:pt x="4552992" y="5775799"/>
                </a:cubicBezTo>
                <a:cubicBezTo>
                  <a:pt x="4552992" y="5769691"/>
                  <a:pt x="4558082" y="5765618"/>
                  <a:pt x="4563173" y="5765618"/>
                </a:cubicBezTo>
                <a:close/>
                <a:moveTo>
                  <a:pt x="3667253" y="5747292"/>
                </a:moveTo>
                <a:cubicBezTo>
                  <a:pt x="3673361" y="5746274"/>
                  <a:pt x="3677432" y="5750346"/>
                  <a:pt x="3677432" y="5756455"/>
                </a:cubicBezTo>
                <a:cubicBezTo>
                  <a:pt x="3677432" y="5761546"/>
                  <a:pt x="3673361" y="5765618"/>
                  <a:pt x="3667253" y="5765618"/>
                </a:cubicBezTo>
                <a:cubicBezTo>
                  <a:pt x="3662163" y="5765618"/>
                  <a:pt x="3657072" y="5761546"/>
                  <a:pt x="3657072" y="5756455"/>
                </a:cubicBezTo>
                <a:cubicBezTo>
                  <a:pt x="3657072" y="5751365"/>
                  <a:pt x="3661143" y="5747292"/>
                  <a:pt x="3667253" y="5747292"/>
                </a:cubicBezTo>
                <a:close/>
                <a:moveTo>
                  <a:pt x="5934563" y="5691295"/>
                </a:moveTo>
                <a:cubicBezTo>
                  <a:pt x="5935581" y="5691295"/>
                  <a:pt x="5937617" y="5692313"/>
                  <a:pt x="5937617" y="5694349"/>
                </a:cubicBezTo>
                <a:cubicBezTo>
                  <a:pt x="5937617" y="5696386"/>
                  <a:pt x="5936598" y="5697403"/>
                  <a:pt x="5934563" y="5697403"/>
                </a:cubicBezTo>
                <a:cubicBezTo>
                  <a:pt x="5932526" y="5697403"/>
                  <a:pt x="5931508" y="5696386"/>
                  <a:pt x="5931508" y="5694349"/>
                </a:cubicBezTo>
                <a:cubicBezTo>
                  <a:pt x="5931508" y="5692313"/>
                  <a:pt x="5932526" y="5691295"/>
                  <a:pt x="5934563" y="5691295"/>
                </a:cubicBezTo>
                <a:close/>
                <a:moveTo>
                  <a:pt x="9720932" y="5662788"/>
                </a:moveTo>
                <a:cubicBezTo>
                  <a:pt x="9732132" y="5662788"/>
                  <a:pt x="9741295" y="5671951"/>
                  <a:pt x="9741295" y="5683150"/>
                </a:cubicBezTo>
                <a:cubicBezTo>
                  <a:pt x="9741295" y="5694349"/>
                  <a:pt x="9732132" y="5703513"/>
                  <a:pt x="9720932" y="5703513"/>
                </a:cubicBezTo>
                <a:cubicBezTo>
                  <a:pt x="9709733" y="5703513"/>
                  <a:pt x="9700570" y="5694349"/>
                  <a:pt x="9700570" y="5683150"/>
                </a:cubicBezTo>
                <a:cubicBezTo>
                  <a:pt x="9700570" y="5671951"/>
                  <a:pt x="9709733" y="5662788"/>
                  <a:pt x="9720932" y="5662788"/>
                </a:cubicBezTo>
                <a:close/>
                <a:moveTo>
                  <a:pt x="1551600" y="5657698"/>
                </a:moveTo>
                <a:cubicBezTo>
                  <a:pt x="1554653" y="5657698"/>
                  <a:pt x="1556689" y="5659734"/>
                  <a:pt x="1556689" y="5662789"/>
                </a:cubicBezTo>
                <a:cubicBezTo>
                  <a:pt x="1556689" y="5665843"/>
                  <a:pt x="1554653" y="5667879"/>
                  <a:pt x="1551600" y="5667879"/>
                </a:cubicBezTo>
                <a:cubicBezTo>
                  <a:pt x="1548544" y="5667879"/>
                  <a:pt x="1546509" y="5665843"/>
                  <a:pt x="1546509" y="5662789"/>
                </a:cubicBezTo>
                <a:cubicBezTo>
                  <a:pt x="1546509" y="5659734"/>
                  <a:pt x="1548544" y="5657698"/>
                  <a:pt x="1551600" y="5657698"/>
                </a:cubicBezTo>
                <a:close/>
                <a:moveTo>
                  <a:pt x="5617940" y="5620027"/>
                </a:moveTo>
                <a:cubicBezTo>
                  <a:pt x="5623030" y="5620027"/>
                  <a:pt x="5628121" y="5625118"/>
                  <a:pt x="5628121" y="5630208"/>
                </a:cubicBezTo>
                <a:cubicBezTo>
                  <a:pt x="5628121" y="5636317"/>
                  <a:pt x="5623030" y="5640389"/>
                  <a:pt x="5617940" y="5640389"/>
                </a:cubicBezTo>
                <a:cubicBezTo>
                  <a:pt x="5611832" y="5640389"/>
                  <a:pt x="5607759" y="5635299"/>
                  <a:pt x="5607759" y="5630208"/>
                </a:cubicBezTo>
                <a:cubicBezTo>
                  <a:pt x="5607759" y="5624100"/>
                  <a:pt x="5612850" y="5620027"/>
                  <a:pt x="5617940" y="5620027"/>
                </a:cubicBezTo>
                <a:close/>
                <a:moveTo>
                  <a:pt x="7608340" y="5584393"/>
                </a:moveTo>
                <a:cubicBezTo>
                  <a:pt x="7612413" y="5584393"/>
                  <a:pt x="7616485" y="5588466"/>
                  <a:pt x="7616485" y="5592538"/>
                </a:cubicBezTo>
                <a:cubicBezTo>
                  <a:pt x="7616485" y="5596611"/>
                  <a:pt x="7613430" y="5600683"/>
                  <a:pt x="7608340" y="5600683"/>
                </a:cubicBezTo>
                <a:cubicBezTo>
                  <a:pt x="7604268" y="5600683"/>
                  <a:pt x="7600195" y="5597628"/>
                  <a:pt x="7600195" y="5592538"/>
                </a:cubicBezTo>
                <a:cubicBezTo>
                  <a:pt x="7600195" y="5588466"/>
                  <a:pt x="7603249" y="5584393"/>
                  <a:pt x="7608340" y="5584393"/>
                </a:cubicBezTo>
                <a:close/>
                <a:moveTo>
                  <a:pt x="4031736" y="5584393"/>
                </a:moveTo>
                <a:cubicBezTo>
                  <a:pt x="4037844" y="5584393"/>
                  <a:pt x="4043953" y="5590501"/>
                  <a:pt x="4043953" y="5596611"/>
                </a:cubicBezTo>
                <a:cubicBezTo>
                  <a:pt x="4043953" y="5603737"/>
                  <a:pt x="4038861" y="5608828"/>
                  <a:pt x="4031736" y="5608828"/>
                </a:cubicBezTo>
                <a:cubicBezTo>
                  <a:pt x="4024608" y="5608828"/>
                  <a:pt x="4019517" y="5603737"/>
                  <a:pt x="4019517" y="5596611"/>
                </a:cubicBezTo>
                <a:cubicBezTo>
                  <a:pt x="4019517" y="5589484"/>
                  <a:pt x="4024608" y="5584393"/>
                  <a:pt x="4031736" y="5584393"/>
                </a:cubicBezTo>
                <a:close/>
                <a:moveTo>
                  <a:pt x="8657000" y="5577266"/>
                </a:moveTo>
                <a:cubicBezTo>
                  <a:pt x="8678381" y="5577266"/>
                  <a:pt x="8696707" y="5595592"/>
                  <a:pt x="8696707" y="5616973"/>
                </a:cubicBezTo>
                <a:cubicBezTo>
                  <a:pt x="8696707" y="5638353"/>
                  <a:pt x="8679399" y="5656679"/>
                  <a:pt x="8657000" y="5656679"/>
                </a:cubicBezTo>
                <a:cubicBezTo>
                  <a:pt x="8634601" y="5656679"/>
                  <a:pt x="8617294" y="5639371"/>
                  <a:pt x="8617294" y="5616973"/>
                </a:cubicBezTo>
                <a:cubicBezTo>
                  <a:pt x="8617294" y="5595592"/>
                  <a:pt x="8634601" y="5577266"/>
                  <a:pt x="8657000" y="5577266"/>
                </a:cubicBezTo>
                <a:close/>
                <a:moveTo>
                  <a:pt x="10814389" y="5571158"/>
                </a:moveTo>
                <a:cubicBezTo>
                  <a:pt x="10820499" y="5571158"/>
                  <a:pt x="10825589" y="5576249"/>
                  <a:pt x="10825589" y="5582357"/>
                </a:cubicBezTo>
                <a:cubicBezTo>
                  <a:pt x="10825589" y="5588466"/>
                  <a:pt x="10820499" y="5593557"/>
                  <a:pt x="10814389" y="5593557"/>
                </a:cubicBezTo>
                <a:cubicBezTo>
                  <a:pt x="10808281" y="5593557"/>
                  <a:pt x="10803190" y="5588466"/>
                  <a:pt x="10803190" y="5582357"/>
                </a:cubicBezTo>
                <a:cubicBezTo>
                  <a:pt x="10803190" y="5576249"/>
                  <a:pt x="10808281" y="5571158"/>
                  <a:pt x="10814389" y="5571158"/>
                </a:cubicBezTo>
                <a:close/>
                <a:moveTo>
                  <a:pt x="7000525" y="5501926"/>
                </a:moveTo>
                <a:cubicBezTo>
                  <a:pt x="7015797" y="5502944"/>
                  <a:pt x="7026996" y="5514143"/>
                  <a:pt x="7026996" y="5528397"/>
                </a:cubicBezTo>
                <a:cubicBezTo>
                  <a:pt x="7026996" y="5542651"/>
                  <a:pt x="7015797" y="5554868"/>
                  <a:pt x="7000525" y="5554868"/>
                </a:cubicBezTo>
                <a:cubicBezTo>
                  <a:pt x="6986272" y="5554868"/>
                  <a:pt x="6974054" y="5543669"/>
                  <a:pt x="6974054" y="5528397"/>
                </a:cubicBezTo>
                <a:cubicBezTo>
                  <a:pt x="6974054" y="5514143"/>
                  <a:pt x="6985253" y="5501926"/>
                  <a:pt x="7000525" y="5501926"/>
                </a:cubicBezTo>
                <a:close/>
                <a:moveTo>
                  <a:pt x="8101109" y="5497853"/>
                </a:moveTo>
                <a:cubicBezTo>
                  <a:pt x="8108236" y="5497853"/>
                  <a:pt x="8114345" y="5503961"/>
                  <a:pt x="8114345" y="5511088"/>
                </a:cubicBezTo>
                <a:cubicBezTo>
                  <a:pt x="8114345" y="5518215"/>
                  <a:pt x="8108236" y="5524324"/>
                  <a:pt x="8101109" y="5524324"/>
                </a:cubicBezTo>
                <a:cubicBezTo>
                  <a:pt x="8093982" y="5524324"/>
                  <a:pt x="8087874" y="5518215"/>
                  <a:pt x="8087874" y="5511088"/>
                </a:cubicBezTo>
                <a:cubicBezTo>
                  <a:pt x="8087874" y="5503961"/>
                  <a:pt x="8093982" y="5497853"/>
                  <a:pt x="8101109" y="5497853"/>
                </a:cubicBezTo>
                <a:close/>
                <a:moveTo>
                  <a:pt x="11261343" y="5462219"/>
                </a:moveTo>
                <a:cubicBezTo>
                  <a:pt x="11280687" y="5462219"/>
                  <a:pt x="11297995" y="5478509"/>
                  <a:pt x="11297995" y="5498871"/>
                </a:cubicBezTo>
                <a:cubicBezTo>
                  <a:pt x="11297995" y="5519233"/>
                  <a:pt x="11281705" y="5535524"/>
                  <a:pt x="11261343" y="5535524"/>
                </a:cubicBezTo>
                <a:cubicBezTo>
                  <a:pt x="11240981" y="5535524"/>
                  <a:pt x="11224691" y="5519233"/>
                  <a:pt x="11224691" y="5498871"/>
                </a:cubicBezTo>
                <a:cubicBezTo>
                  <a:pt x="11224691" y="5478509"/>
                  <a:pt x="11240981" y="5462219"/>
                  <a:pt x="11261343" y="5462219"/>
                </a:cubicBezTo>
                <a:close/>
                <a:moveTo>
                  <a:pt x="6980162" y="5433712"/>
                </a:moveTo>
                <a:cubicBezTo>
                  <a:pt x="6988307" y="5433712"/>
                  <a:pt x="6995434" y="5440839"/>
                  <a:pt x="6995434" y="5448984"/>
                </a:cubicBezTo>
                <a:cubicBezTo>
                  <a:pt x="6995434" y="5457129"/>
                  <a:pt x="6988307" y="5463237"/>
                  <a:pt x="6980162" y="5463237"/>
                </a:cubicBezTo>
                <a:cubicBezTo>
                  <a:pt x="6972017" y="5463237"/>
                  <a:pt x="6964890" y="5457129"/>
                  <a:pt x="6964890" y="5448984"/>
                </a:cubicBezTo>
                <a:cubicBezTo>
                  <a:pt x="6964890" y="5440839"/>
                  <a:pt x="6972017" y="5433712"/>
                  <a:pt x="6980162" y="5433712"/>
                </a:cubicBezTo>
                <a:close/>
                <a:moveTo>
                  <a:pt x="7394535" y="5431676"/>
                </a:moveTo>
                <a:cubicBezTo>
                  <a:pt x="7411843" y="5432694"/>
                  <a:pt x="7426097" y="5445930"/>
                  <a:pt x="7426097" y="5463237"/>
                </a:cubicBezTo>
                <a:cubicBezTo>
                  <a:pt x="7426097" y="5480545"/>
                  <a:pt x="7411843" y="5494799"/>
                  <a:pt x="7394535" y="5494799"/>
                </a:cubicBezTo>
                <a:cubicBezTo>
                  <a:pt x="7377227" y="5494799"/>
                  <a:pt x="7362974" y="5480545"/>
                  <a:pt x="7362974" y="5463237"/>
                </a:cubicBezTo>
                <a:cubicBezTo>
                  <a:pt x="7362974" y="5445930"/>
                  <a:pt x="7377227" y="5431676"/>
                  <a:pt x="7394535" y="5431676"/>
                </a:cubicBezTo>
                <a:close/>
                <a:moveTo>
                  <a:pt x="9262779" y="5425567"/>
                </a:moveTo>
                <a:cubicBezTo>
                  <a:pt x="9263798" y="5425567"/>
                  <a:pt x="9264816" y="5426585"/>
                  <a:pt x="9264816" y="5427603"/>
                </a:cubicBezTo>
                <a:cubicBezTo>
                  <a:pt x="9264816" y="5428621"/>
                  <a:pt x="9263798" y="5429639"/>
                  <a:pt x="9262779" y="5429639"/>
                </a:cubicBezTo>
                <a:cubicBezTo>
                  <a:pt x="9261761" y="5429639"/>
                  <a:pt x="9260743" y="5428621"/>
                  <a:pt x="9260743" y="5427603"/>
                </a:cubicBezTo>
                <a:cubicBezTo>
                  <a:pt x="9260743" y="5426585"/>
                  <a:pt x="9261761" y="5425567"/>
                  <a:pt x="9262779" y="5425567"/>
                </a:cubicBezTo>
                <a:close/>
                <a:moveTo>
                  <a:pt x="9043884" y="5381788"/>
                </a:moveTo>
                <a:cubicBezTo>
                  <a:pt x="9070356" y="5381788"/>
                  <a:pt x="9092754" y="5404187"/>
                  <a:pt x="9092754" y="5430658"/>
                </a:cubicBezTo>
                <a:cubicBezTo>
                  <a:pt x="9092754" y="5457129"/>
                  <a:pt x="9070356" y="5479528"/>
                  <a:pt x="9043884" y="5479528"/>
                </a:cubicBezTo>
                <a:cubicBezTo>
                  <a:pt x="9016395" y="5479528"/>
                  <a:pt x="8995015" y="5458147"/>
                  <a:pt x="8995015" y="5430658"/>
                </a:cubicBezTo>
                <a:cubicBezTo>
                  <a:pt x="8995015" y="5404187"/>
                  <a:pt x="9016395" y="5381788"/>
                  <a:pt x="9043884" y="5381788"/>
                </a:cubicBezTo>
                <a:close/>
                <a:moveTo>
                  <a:pt x="8166268" y="5370589"/>
                </a:moveTo>
                <a:cubicBezTo>
                  <a:pt x="8174414" y="5370589"/>
                  <a:pt x="8180522" y="5376697"/>
                  <a:pt x="8180522" y="5384843"/>
                </a:cubicBezTo>
                <a:cubicBezTo>
                  <a:pt x="8180522" y="5392988"/>
                  <a:pt x="8174414" y="5399096"/>
                  <a:pt x="8166268" y="5399096"/>
                </a:cubicBezTo>
                <a:cubicBezTo>
                  <a:pt x="8158123" y="5399096"/>
                  <a:pt x="8152015" y="5392988"/>
                  <a:pt x="8152015" y="5384843"/>
                </a:cubicBezTo>
                <a:cubicBezTo>
                  <a:pt x="8152015" y="5376697"/>
                  <a:pt x="8158123" y="5370589"/>
                  <a:pt x="8166268" y="5370589"/>
                </a:cubicBezTo>
                <a:close/>
                <a:moveTo>
                  <a:pt x="9917428" y="5332918"/>
                </a:moveTo>
                <a:cubicBezTo>
                  <a:pt x="9958153" y="5332918"/>
                  <a:pt x="9991751" y="5365498"/>
                  <a:pt x="9991751" y="5406223"/>
                </a:cubicBezTo>
                <a:cubicBezTo>
                  <a:pt x="9991751" y="5446947"/>
                  <a:pt x="9958153" y="5479527"/>
                  <a:pt x="9917428" y="5479527"/>
                </a:cubicBezTo>
                <a:cubicBezTo>
                  <a:pt x="9876704" y="5479527"/>
                  <a:pt x="9843106" y="5446947"/>
                  <a:pt x="9843106" y="5406223"/>
                </a:cubicBezTo>
                <a:cubicBezTo>
                  <a:pt x="9843106" y="5365498"/>
                  <a:pt x="9876704" y="5332918"/>
                  <a:pt x="9917428" y="5332918"/>
                </a:cubicBezTo>
                <a:close/>
                <a:moveTo>
                  <a:pt x="5489660" y="5317646"/>
                </a:moveTo>
                <a:cubicBezTo>
                  <a:pt x="5515111" y="5317646"/>
                  <a:pt x="5535474" y="5338008"/>
                  <a:pt x="5535474" y="5362443"/>
                </a:cubicBezTo>
                <a:cubicBezTo>
                  <a:pt x="5535474" y="5387896"/>
                  <a:pt x="5515111" y="5408259"/>
                  <a:pt x="5489660" y="5408259"/>
                </a:cubicBezTo>
                <a:cubicBezTo>
                  <a:pt x="5464207" y="5408259"/>
                  <a:pt x="5443845" y="5387896"/>
                  <a:pt x="5443845" y="5362443"/>
                </a:cubicBezTo>
                <a:cubicBezTo>
                  <a:pt x="5443845" y="5336990"/>
                  <a:pt x="5464207" y="5317646"/>
                  <a:pt x="5489660" y="5317646"/>
                </a:cubicBezTo>
                <a:close/>
                <a:moveTo>
                  <a:pt x="7760040" y="5273868"/>
                </a:moveTo>
                <a:cubicBezTo>
                  <a:pt x="7780402" y="5273868"/>
                  <a:pt x="7795674" y="5290158"/>
                  <a:pt x="7795674" y="5309502"/>
                </a:cubicBezTo>
                <a:cubicBezTo>
                  <a:pt x="7795674" y="5328847"/>
                  <a:pt x="7779384" y="5345136"/>
                  <a:pt x="7760040" y="5345136"/>
                </a:cubicBezTo>
                <a:cubicBezTo>
                  <a:pt x="7740696" y="5345136"/>
                  <a:pt x="7724406" y="5329864"/>
                  <a:pt x="7724406" y="5309502"/>
                </a:cubicBezTo>
                <a:cubicBezTo>
                  <a:pt x="7724406" y="5290158"/>
                  <a:pt x="7740696" y="5273868"/>
                  <a:pt x="7760040" y="5273868"/>
                </a:cubicBezTo>
                <a:close/>
                <a:moveTo>
                  <a:pt x="4548919" y="5233143"/>
                </a:moveTo>
                <a:cubicBezTo>
                  <a:pt x="4564190" y="5233143"/>
                  <a:pt x="4575387" y="5244342"/>
                  <a:pt x="4575387" y="5259614"/>
                </a:cubicBezTo>
                <a:cubicBezTo>
                  <a:pt x="4575387" y="5274886"/>
                  <a:pt x="4563173" y="5286085"/>
                  <a:pt x="4548919" y="5286085"/>
                </a:cubicBezTo>
                <a:cubicBezTo>
                  <a:pt x="4533646" y="5286085"/>
                  <a:pt x="4522446" y="5273868"/>
                  <a:pt x="4522446" y="5259614"/>
                </a:cubicBezTo>
                <a:cubicBezTo>
                  <a:pt x="4522446" y="5244342"/>
                  <a:pt x="4534664" y="5233143"/>
                  <a:pt x="4548919" y="5233143"/>
                </a:cubicBezTo>
                <a:close/>
                <a:moveTo>
                  <a:pt x="7408789" y="5131331"/>
                </a:moveTo>
                <a:cubicBezTo>
                  <a:pt x="7413880" y="5131331"/>
                  <a:pt x="7417952" y="5135404"/>
                  <a:pt x="7417952" y="5140494"/>
                </a:cubicBezTo>
                <a:cubicBezTo>
                  <a:pt x="7417952" y="5145585"/>
                  <a:pt x="7413880" y="5149657"/>
                  <a:pt x="7408789" y="5149657"/>
                </a:cubicBezTo>
                <a:cubicBezTo>
                  <a:pt x="7403699" y="5149657"/>
                  <a:pt x="7399626" y="5145585"/>
                  <a:pt x="7399626" y="5140494"/>
                </a:cubicBezTo>
                <a:cubicBezTo>
                  <a:pt x="7399626" y="5135404"/>
                  <a:pt x="7403699" y="5131331"/>
                  <a:pt x="7408789" y="5131331"/>
                </a:cubicBezTo>
                <a:close/>
                <a:moveTo>
                  <a:pt x="10433614" y="5120132"/>
                </a:moveTo>
                <a:cubicBezTo>
                  <a:pt x="10438705" y="5120132"/>
                  <a:pt x="10442776" y="5124204"/>
                  <a:pt x="10442776" y="5129295"/>
                </a:cubicBezTo>
                <a:cubicBezTo>
                  <a:pt x="10442776" y="5134385"/>
                  <a:pt x="10438705" y="5138458"/>
                  <a:pt x="10433614" y="5138458"/>
                </a:cubicBezTo>
                <a:cubicBezTo>
                  <a:pt x="10428524" y="5138458"/>
                  <a:pt x="10424451" y="5134385"/>
                  <a:pt x="10424451" y="5129295"/>
                </a:cubicBezTo>
                <a:cubicBezTo>
                  <a:pt x="10424451" y="5124204"/>
                  <a:pt x="10428524" y="5120132"/>
                  <a:pt x="10433614" y="5120132"/>
                </a:cubicBezTo>
                <a:close/>
                <a:moveTo>
                  <a:pt x="1525133" y="5095697"/>
                </a:moveTo>
                <a:cubicBezTo>
                  <a:pt x="1549568" y="5095697"/>
                  <a:pt x="1568912" y="5116059"/>
                  <a:pt x="1568912" y="5139476"/>
                </a:cubicBezTo>
                <a:cubicBezTo>
                  <a:pt x="1568912" y="5163911"/>
                  <a:pt x="1549568" y="5183255"/>
                  <a:pt x="1525133" y="5183255"/>
                </a:cubicBezTo>
                <a:cubicBezTo>
                  <a:pt x="1500698" y="5183255"/>
                  <a:pt x="1481354" y="5163911"/>
                  <a:pt x="1481354" y="5139476"/>
                </a:cubicBezTo>
                <a:cubicBezTo>
                  <a:pt x="1481354" y="5115041"/>
                  <a:pt x="1500698" y="5095697"/>
                  <a:pt x="1525133" y="5095697"/>
                </a:cubicBezTo>
                <a:close/>
                <a:moveTo>
                  <a:pt x="4545863" y="5086534"/>
                </a:moveTo>
                <a:cubicBezTo>
                  <a:pt x="4555026" y="5086534"/>
                  <a:pt x="4563168" y="5094679"/>
                  <a:pt x="4563168" y="5103842"/>
                </a:cubicBezTo>
                <a:cubicBezTo>
                  <a:pt x="4563168" y="5113005"/>
                  <a:pt x="4555026" y="5121150"/>
                  <a:pt x="4545863" y="5121150"/>
                </a:cubicBezTo>
                <a:cubicBezTo>
                  <a:pt x="4535682" y="5121150"/>
                  <a:pt x="4528555" y="5113005"/>
                  <a:pt x="4528555" y="5103842"/>
                </a:cubicBezTo>
                <a:cubicBezTo>
                  <a:pt x="4528555" y="5093661"/>
                  <a:pt x="4536700" y="5086534"/>
                  <a:pt x="4545863" y="5086534"/>
                </a:cubicBezTo>
                <a:close/>
                <a:moveTo>
                  <a:pt x="9595704" y="5048864"/>
                </a:moveTo>
                <a:cubicBezTo>
                  <a:pt x="9599777" y="5048864"/>
                  <a:pt x="9601813" y="5051918"/>
                  <a:pt x="9601813" y="5054972"/>
                </a:cubicBezTo>
                <a:cubicBezTo>
                  <a:pt x="9601813" y="5058027"/>
                  <a:pt x="9598759" y="5061081"/>
                  <a:pt x="9595704" y="5061081"/>
                </a:cubicBezTo>
                <a:cubicBezTo>
                  <a:pt x="9592650" y="5061081"/>
                  <a:pt x="9589596" y="5059045"/>
                  <a:pt x="9589596" y="5054972"/>
                </a:cubicBezTo>
                <a:cubicBezTo>
                  <a:pt x="9589596" y="5051918"/>
                  <a:pt x="9592650" y="5048864"/>
                  <a:pt x="9595704" y="5048864"/>
                </a:cubicBezTo>
                <a:close/>
                <a:moveTo>
                  <a:pt x="11474130" y="5040719"/>
                </a:moveTo>
                <a:cubicBezTo>
                  <a:pt x="11484311" y="5040719"/>
                  <a:pt x="11492456" y="5048864"/>
                  <a:pt x="11492456" y="5059046"/>
                </a:cubicBezTo>
                <a:cubicBezTo>
                  <a:pt x="11492456" y="5069227"/>
                  <a:pt x="11484311" y="5077372"/>
                  <a:pt x="11474130" y="5077372"/>
                </a:cubicBezTo>
                <a:cubicBezTo>
                  <a:pt x="11463948" y="5077372"/>
                  <a:pt x="11455803" y="5069227"/>
                  <a:pt x="11455803" y="5059046"/>
                </a:cubicBezTo>
                <a:cubicBezTo>
                  <a:pt x="11455803" y="5048864"/>
                  <a:pt x="11463948" y="5040719"/>
                  <a:pt x="11474130" y="5040719"/>
                </a:cubicBezTo>
                <a:close/>
                <a:moveTo>
                  <a:pt x="2684777" y="5038683"/>
                </a:moveTo>
                <a:cubicBezTo>
                  <a:pt x="2688848" y="5038683"/>
                  <a:pt x="2690886" y="5041737"/>
                  <a:pt x="2690886" y="5044791"/>
                </a:cubicBezTo>
                <a:cubicBezTo>
                  <a:pt x="2690886" y="5047846"/>
                  <a:pt x="2687831" y="5050900"/>
                  <a:pt x="2684777" y="5050900"/>
                </a:cubicBezTo>
                <a:cubicBezTo>
                  <a:pt x="2681723" y="5050900"/>
                  <a:pt x="2678668" y="5047846"/>
                  <a:pt x="2678668" y="5044791"/>
                </a:cubicBezTo>
                <a:cubicBezTo>
                  <a:pt x="2678668" y="5041737"/>
                  <a:pt x="2681723" y="5038683"/>
                  <a:pt x="2684777" y="5038683"/>
                </a:cubicBezTo>
                <a:close/>
                <a:moveTo>
                  <a:pt x="8718088" y="5027483"/>
                </a:moveTo>
                <a:cubicBezTo>
                  <a:pt x="8735396" y="5027483"/>
                  <a:pt x="8750668" y="5042755"/>
                  <a:pt x="8750668" y="5060063"/>
                </a:cubicBezTo>
                <a:cubicBezTo>
                  <a:pt x="8750668" y="5078389"/>
                  <a:pt x="8735396" y="5092643"/>
                  <a:pt x="8718088" y="5092643"/>
                </a:cubicBezTo>
                <a:cubicBezTo>
                  <a:pt x="8699762" y="5092643"/>
                  <a:pt x="8684490" y="5078389"/>
                  <a:pt x="8684490" y="5060063"/>
                </a:cubicBezTo>
                <a:cubicBezTo>
                  <a:pt x="8684490" y="5041737"/>
                  <a:pt x="8699762" y="5027483"/>
                  <a:pt x="8718088" y="5027483"/>
                </a:cubicBezTo>
                <a:close/>
                <a:moveTo>
                  <a:pt x="855208" y="4961306"/>
                </a:moveTo>
                <a:cubicBezTo>
                  <a:pt x="857245" y="4961306"/>
                  <a:pt x="859281" y="4963342"/>
                  <a:pt x="859281" y="4965379"/>
                </a:cubicBezTo>
                <a:cubicBezTo>
                  <a:pt x="859281" y="4967415"/>
                  <a:pt x="857245" y="4969451"/>
                  <a:pt x="855208" y="4969451"/>
                </a:cubicBezTo>
                <a:cubicBezTo>
                  <a:pt x="853172" y="4969451"/>
                  <a:pt x="851136" y="4967415"/>
                  <a:pt x="851136" y="4965379"/>
                </a:cubicBezTo>
                <a:cubicBezTo>
                  <a:pt x="851136" y="4963342"/>
                  <a:pt x="853172" y="4961306"/>
                  <a:pt x="855208" y="4961306"/>
                </a:cubicBezTo>
                <a:close/>
                <a:moveTo>
                  <a:pt x="3860690" y="4955197"/>
                </a:moveTo>
                <a:cubicBezTo>
                  <a:pt x="3867816" y="4955197"/>
                  <a:pt x="3873926" y="4961305"/>
                  <a:pt x="3873926" y="4968432"/>
                </a:cubicBezTo>
                <a:cubicBezTo>
                  <a:pt x="3873926" y="4975559"/>
                  <a:pt x="3867816" y="4981668"/>
                  <a:pt x="3860690" y="4981668"/>
                </a:cubicBezTo>
                <a:cubicBezTo>
                  <a:pt x="3853563" y="4981668"/>
                  <a:pt x="3847454" y="4975559"/>
                  <a:pt x="3847454" y="4968432"/>
                </a:cubicBezTo>
                <a:cubicBezTo>
                  <a:pt x="3847454" y="4961305"/>
                  <a:pt x="3853563" y="4955197"/>
                  <a:pt x="3860690" y="4955197"/>
                </a:cubicBezTo>
                <a:close/>
                <a:moveTo>
                  <a:pt x="428625" y="4954179"/>
                </a:moveTo>
                <a:cubicBezTo>
                  <a:pt x="459169" y="4955197"/>
                  <a:pt x="483604" y="4979632"/>
                  <a:pt x="483604" y="5009158"/>
                </a:cubicBezTo>
                <a:cubicBezTo>
                  <a:pt x="483604" y="5039701"/>
                  <a:pt x="459169" y="5064136"/>
                  <a:pt x="428625" y="5064136"/>
                </a:cubicBezTo>
                <a:cubicBezTo>
                  <a:pt x="398082" y="5064136"/>
                  <a:pt x="373647" y="5039701"/>
                  <a:pt x="373647" y="5009158"/>
                </a:cubicBezTo>
                <a:cubicBezTo>
                  <a:pt x="373647" y="4978614"/>
                  <a:pt x="398082" y="4954179"/>
                  <a:pt x="428625" y="4954179"/>
                </a:cubicBezTo>
                <a:close/>
                <a:moveTo>
                  <a:pt x="8221247" y="4935853"/>
                </a:moveTo>
                <a:cubicBezTo>
                  <a:pt x="8224301" y="4936871"/>
                  <a:pt x="8225319" y="4937889"/>
                  <a:pt x="8225319" y="4939926"/>
                </a:cubicBezTo>
                <a:cubicBezTo>
                  <a:pt x="8225319" y="4941962"/>
                  <a:pt x="8223283" y="4943998"/>
                  <a:pt x="8221247" y="4943998"/>
                </a:cubicBezTo>
                <a:cubicBezTo>
                  <a:pt x="8219210" y="4943998"/>
                  <a:pt x="8217174" y="4941962"/>
                  <a:pt x="8217174" y="4939926"/>
                </a:cubicBezTo>
                <a:cubicBezTo>
                  <a:pt x="8217174" y="4937889"/>
                  <a:pt x="8219210" y="4935853"/>
                  <a:pt x="8221247" y="4935853"/>
                </a:cubicBezTo>
                <a:close/>
                <a:moveTo>
                  <a:pt x="6571898" y="4926690"/>
                </a:moveTo>
                <a:cubicBezTo>
                  <a:pt x="6580043" y="4926690"/>
                  <a:pt x="6586152" y="4932798"/>
                  <a:pt x="6586152" y="4940943"/>
                </a:cubicBezTo>
                <a:cubicBezTo>
                  <a:pt x="6586152" y="4949088"/>
                  <a:pt x="6580043" y="4955197"/>
                  <a:pt x="6571898" y="4955197"/>
                </a:cubicBezTo>
                <a:cubicBezTo>
                  <a:pt x="6563753" y="4955197"/>
                  <a:pt x="6557644" y="4949088"/>
                  <a:pt x="6557644" y="4940943"/>
                </a:cubicBezTo>
                <a:cubicBezTo>
                  <a:pt x="6557644" y="4932798"/>
                  <a:pt x="6563753" y="4926690"/>
                  <a:pt x="6571898" y="4926690"/>
                </a:cubicBezTo>
                <a:close/>
                <a:moveTo>
                  <a:pt x="5978342" y="4896147"/>
                </a:moveTo>
                <a:cubicBezTo>
                  <a:pt x="6002774" y="4897165"/>
                  <a:pt x="6022119" y="4916509"/>
                  <a:pt x="6022119" y="4939926"/>
                </a:cubicBezTo>
                <a:cubicBezTo>
                  <a:pt x="6022119" y="4964360"/>
                  <a:pt x="6002774" y="4983705"/>
                  <a:pt x="5978342" y="4983705"/>
                </a:cubicBezTo>
                <a:cubicBezTo>
                  <a:pt x="5953907" y="4983705"/>
                  <a:pt x="5934564" y="4964360"/>
                  <a:pt x="5934564" y="4939926"/>
                </a:cubicBezTo>
                <a:cubicBezTo>
                  <a:pt x="5934564" y="4915491"/>
                  <a:pt x="5953907" y="4896147"/>
                  <a:pt x="5978342" y="4896147"/>
                </a:cubicBezTo>
                <a:close/>
                <a:moveTo>
                  <a:pt x="9071374" y="4885965"/>
                </a:moveTo>
                <a:cubicBezTo>
                  <a:pt x="9090719" y="4885965"/>
                  <a:pt x="9105990" y="4901237"/>
                  <a:pt x="9105990" y="4920581"/>
                </a:cubicBezTo>
                <a:cubicBezTo>
                  <a:pt x="9105990" y="4939925"/>
                  <a:pt x="9090719" y="4955197"/>
                  <a:pt x="9071374" y="4955197"/>
                </a:cubicBezTo>
                <a:cubicBezTo>
                  <a:pt x="9052030" y="4955197"/>
                  <a:pt x="9036758" y="4939925"/>
                  <a:pt x="9036758" y="4920581"/>
                </a:cubicBezTo>
                <a:cubicBezTo>
                  <a:pt x="9036758" y="4901237"/>
                  <a:pt x="9052030" y="4885965"/>
                  <a:pt x="9071374" y="4885965"/>
                </a:cubicBezTo>
                <a:close/>
                <a:moveTo>
                  <a:pt x="4705700" y="4854403"/>
                </a:moveTo>
                <a:cubicBezTo>
                  <a:pt x="4710788" y="4854403"/>
                  <a:pt x="4713844" y="4857457"/>
                  <a:pt x="4713844" y="4861530"/>
                </a:cubicBezTo>
                <a:cubicBezTo>
                  <a:pt x="4713844" y="4865603"/>
                  <a:pt x="4710788" y="4868657"/>
                  <a:pt x="4705700" y="4868657"/>
                </a:cubicBezTo>
                <a:cubicBezTo>
                  <a:pt x="4701628" y="4868657"/>
                  <a:pt x="4697560" y="4865603"/>
                  <a:pt x="4697560" y="4861530"/>
                </a:cubicBezTo>
                <a:cubicBezTo>
                  <a:pt x="4697560" y="4857457"/>
                  <a:pt x="4700612" y="4854403"/>
                  <a:pt x="4705700" y="4854403"/>
                </a:cubicBezTo>
                <a:close/>
                <a:moveTo>
                  <a:pt x="11940428" y="4845241"/>
                </a:moveTo>
                <a:cubicBezTo>
                  <a:pt x="11943481" y="4844222"/>
                  <a:pt x="11945518" y="4847277"/>
                  <a:pt x="11945518" y="4850331"/>
                </a:cubicBezTo>
                <a:cubicBezTo>
                  <a:pt x="11945518" y="4853386"/>
                  <a:pt x="11943481" y="4855422"/>
                  <a:pt x="11940428" y="4855422"/>
                </a:cubicBezTo>
                <a:cubicBezTo>
                  <a:pt x="11937373" y="4855422"/>
                  <a:pt x="11935337" y="4853386"/>
                  <a:pt x="11935337" y="4850331"/>
                </a:cubicBezTo>
                <a:cubicBezTo>
                  <a:pt x="11935337" y="4847277"/>
                  <a:pt x="11937373" y="4845241"/>
                  <a:pt x="11940428" y="4845241"/>
                </a:cubicBezTo>
                <a:close/>
                <a:moveTo>
                  <a:pt x="8474758" y="4844222"/>
                </a:moveTo>
                <a:cubicBezTo>
                  <a:pt x="8482903" y="4844222"/>
                  <a:pt x="8489011" y="4850331"/>
                  <a:pt x="8489011" y="4858476"/>
                </a:cubicBezTo>
                <a:cubicBezTo>
                  <a:pt x="8489011" y="4866621"/>
                  <a:pt x="8482903" y="4872729"/>
                  <a:pt x="8474758" y="4872729"/>
                </a:cubicBezTo>
                <a:cubicBezTo>
                  <a:pt x="8466612" y="4872729"/>
                  <a:pt x="8460504" y="4866621"/>
                  <a:pt x="8460504" y="4858476"/>
                </a:cubicBezTo>
                <a:cubicBezTo>
                  <a:pt x="8460504" y="4850331"/>
                  <a:pt x="8466612" y="4844222"/>
                  <a:pt x="8474758" y="4844222"/>
                </a:cubicBezTo>
                <a:close/>
                <a:moveTo>
                  <a:pt x="4205825" y="4837095"/>
                </a:moveTo>
                <a:cubicBezTo>
                  <a:pt x="4209897" y="4837095"/>
                  <a:pt x="4213970" y="4840150"/>
                  <a:pt x="4213970" y="4845240"/>
                </a:cubicBezTo>
                <a:cubicBezTo>
                  <a:pt x="4213970" y="4850331"/>
                  <a:pt x="4209897" y="4853385"/>
                  <a:pt x="4205825" y="4853385"/>
                </a:cubicBezTo>
                <a:cubicBezTo>
                  <a:pt x="4200734" y="4853385"/>
                  <a:pt x="4196662" y="4849313"/>
                  <a:pt x="4196662" y="4845240"/>
                </a:cubicBezTo>
                <a:cubicBezTo>
                  <a:pt x="4196662" y="4840150"/>
                  <a:pt x="4200734" y="4837095"/>
                  <a:pt x="4205825" y="4837095"/>
                </a:cubicBezTo>
                <a:close/>
                <a:moveTo>
                  <a:pt x="7787529" y="4832005"/>
                </a:moveTo>
                <a:cubicBezTo>
                  <a:pt x="7806873" y="4832005"/>
                  <a:pt x="7822145" y="4847277"/>
                  <a:pt x="7822145" y="4866621"/>
                </a:cubicBezTo>
                <a:cubicBezTo>
                  <a:pt x="7822145" y="4884947"/>
                  <a:pt x="7806873" y="4901237"/>
                  <a:pt x="7787529" y="4901237"/>
                </a:cubicBezTo>
                <a:cubicBezTo>
                  <a:pt x="7768185" y="4901237"/>
                  <a:pt x="7752913" y="4885966"/>
                  <a:pt x="7752913" y="4866621"/>
                </a:cubicBezTo>
                <a:cubicBezTo>
                  <a:pt x="7752913" y="4847277"/>
                  <a:pt x="7768185" y="4832005"/>
                  <a:pt x="7787529" y="4832005"/>
                </a:cubicBezTo>
                <a:close/>
                <a:moveTo>
                  <a:pt x="11802981" y="4826914"/>
                </a:moveTo>
                <a:cubicBezTo>
                  <a:pt x="11808072" y="4825896"/>
                  <a:pt x="11811126" y="4828950"/>
                  <a:pt x="11811126" y="4834041"/>
                </a:cubicBezTo>
                <a:cubicBezTo>
                  <a:pt x="11811126" y="4838114"/>
                  <a:pt x="11808072" y="4842186"/>
                  <a:pt x="11802981" y="4842186"/>
                </a:cubicBezTo>
                <a:cubicBezTo>
                  <a:pt x="11798909" y="4842186"/>
                  <a:pt x="11794836" y="4839132"/>
                  <a:pt x="11794836" y="4834041"/>
                </a:cubicBezTo>
                <a:cubicBezTo>
                  <a:pt x="11794836" y="4829969"/>
                  <a:pt x="11797891" y="4826914"/>
                  <a:pt x="11802981" y="4826914"/>
                </a:cubicBezTo>
                <a:close/>
                <a:moveTo>
                  <a:pt x="5411257" y="4809607"/>
                </a:moveTo>
                <a:cubicBezTo>
                  <a:pt x="5417365" y="4809607"/>
                  <a:pt x="5422456" y="4813679"/>
                  <a:pt x="5422456" y="4819788"/>
                </a:cubicBezTo>
                <a:cubicBezTo>
                  <a:pt x="5422456" y="4825897"/>
                  <a:pt x="5417365" y="4829969"/>
                  <a:pt x="5411257" y="4829969"/>
                </a:cubicBezTo>
                <a:cubicBezTo>
                  <a:pt x="5405150" y="4829969"/>
                  <a:pt x="5401075" y="4824879"/>
                  <a:pt x="5401075" y="4819788"/>
                </a:cubicBezTo>
                <a:cubicBezTo>
                  <a:pt x="5401075" y="4813679"/>
                  <a:pt x="5406167" y="4809607"/>
                  <a:pt x="5411257" y="4809607"/>
                </a:cubicBezTo>
                <a:close/>
                <a:moveTo>
                  <a:pt x="9626248" y="4808588"/>
                </a:moveTo>
                <a:cubicBezTo>
                  <a:pt x="9632356" y="4808588"/>
                  <a:pt x="9637447" y="4813679"/>
                  <a:pt x="9637447" y="4819788"/>
                </a:cubicBezTo>
                <a:cubicBezTo>
                  <a:pt x="9637447" y="4825896"/>
                  <a:pt x="9632356" y="4830987"/>
                  <a:pt x="9626248" y="4830987"/>
                </a:cubicBezTo>
                <a:cubicBezTo>
                  <a:pt x="9620140" y="4830987"/>
                  <a:pt x="9615049" y="4825896"/>
                  <a:pt x="9615049" y="4819788"/>
                </a:cubicBezTo>
                <a:cubicBezTo>
                  <a:pt x="9615049" y="4813679"/>
                  <a:pt x="9620140" y="4808588"/>
                  <a:pt x="9626248" y="4808588"/>
                </a:cubicBezTo>
                <a:close/>
                <a:moveTo>
                  <a:pt x="4160030" y="4788226"/>
                </a:moveTo>
                <a:cubicBezTo>
                  <a:pt x="4164103" y="4789244"/>
                  <a:pt x="4168175" y="4792299"/>
                  <a:pt x="4168175" y="4796371"/>
                </a:cubicBezTo>
                <a:cubicBezTo>
                  <a:pt x="4168175" y="4800444"/>
                  <a:pt x="4164103" y="4804516"/>
                  <a:pt x="4160030" y="4804516"/>
                </a:cubicBezTo>
                <a:cubicBezTo>
                  <a:pt x="4155957" y="4804516"/>
                  <a:pt x="4151885" y="4801461"/>
                  <a:pt x="4151885" y="4796371"/>
                </a:cubicBezTo>
                <a:cubicBezTo>
                  <a:pt x="4151885" y="4792299"/>
                  <a:pt x="4155957" y="4788226"/>
                  <a:pt x="4160030" y="4788226"/>
                </a:cubicBezTo>
                <a:close/>
                <a:moveTo>
                  <a:pt x="2707168" y="4788226"/>
                </a:moveTo>
                <a:cubicBezTo>
                  <a:pt x="2718366" y="4788226"/>
                  <a:pt x="2727529" y="4797389"/>
                  <a:pt x="2727529" y="4808588"/>
                </a:cubicBezTo>
                <a:cubicBezTo>
                  <a:pt x="2727529" y="4819788"/>
                  <a:pt x="2718366" y="4828951"/>
                  <a:pt x="2707168" y="4828951"/>
                </a:cubicBezTo>
                <a:cubicBezTo>
                  <a:pt x="2695968" y="4828951"/>
                  <a:pt x="2686805" y="4819788"/>
                  <a:pt x="2686805" y="4808588"/>
                </a:cubicBezTo>
                <a:cubicBezTo>
                  <a:pt x="2686805" y="4797389"/>
                  <a:pt x="2695968" y="4788226"/>
                  <a:pt x="2707168" y="4788226"/>
                </a:cubicBezTo>
                <a:close/>
                <a:moveTo>
                  <a:pt x="8423852" y="4774990"/>
                </a:moveTo>
                <a:cubicBezTo>
                  <a:pt x="8434033" y="4774990"/>
                  <a:pt x="8441160" y="4783135"/>
                  <a:pt x="8441160" y="4792298"/>
                </a:cubicBezTo>
                <a:cubicBezTo>
                  <a:pt x="8441160" y="4802479"/>
                  <a:pt x="8433015" y="4809606"/>
                  <a:pt x="8423852" y="4809606"/>
                </a:cubicBezTo>
                <a:cubicBezTo>
                  <a:pt x="8413671" y="4809606"/>
                  <a:pt x="8406544" y="4801461"/>
                  <a:pt x="8406544" y="4792298"/>
                </a:cubicBezTo>
                <a:cubicBezTo>
                  <a:pt x="8406544" y="4782117"/>
                  <a:pt x="8414689" y="4774990"/>
                  <a:pt x="8423852" y="4774990"/>
                </a:cubicBezTo>
                <a:close/>
                <a:moveTo>
                  <a:pt x="7361956" y="4766846"/>
                </a:moveTo>
                <a:cubicBezTo>
                  <a:pt x="7367046" y="4766846"/>
                  <a:pt x="7371119" y="4771937"/>
                  <a:pt x="7371119" y="4776009"/>
                </a:cubicBezTo>
                <a:cubicBezTo>
                  <a:pt x="7371119" y="4781099"/>
                  <a:pt x="7367046" y="4784154"/>
                  <a:pt x="7361956" y="4784154"/>
                </a:cubicBezTo>
                <a:cubicBezTo>
                  <a:pt x="7356865" y="4784154"/>
                  <a:pt x="7352793" y="4780081"/>
                  <a:pt x="7352793" y="4776009"/>
                </a:cubicBezTo>
                <a:cubicBezTo>
                  <a:pt x="7352793" y="4770918"/>
                  <a:pt x="7356865" y="4766846"/>
                  <a:pt x="7361956" y="4766846"/>
                </a:cubicBezTo>
                <a:close/>
                <a:moveTo>
                  <a:pt x="5745195" y="4758701"/>
                </a:moveTo>
                <a:cubicBezTo>
                  <a:pt x="5751304" y="4758701"/>
                  <a:pt x="5755375" y="4762773"/>
                  <a:pt x="5755375" y="4768882"/>
                </a:cubicBezTo>
                <a:cubicBezTo>
                  <a:pt x="5755375" y="4773973"/>
                  <a:pt x="5751304" y="4779063"/>
                  <a:pt x="5745195" y="4779063"/>
                </a:cubicBezTo>
                <a:cubicBezTo>
                  <a:pt x="5740104" y="4779063"/>
                  <a:pt x="5735013" y="4774991"/>
                  <a:pt x="5735013" y="4768882"/>
                </a:cubicBezTo>
                <a:cubicBezTo>
                  <a:pt x="5735013" y="4763792"/>
                  <a:pt x="5739086" y="4758701"/>
                  <a:pt x="5745195" y="4758701"/>
                </a:cubicBezTo>
                <a:close/>
                <a:moveTo>
                  <a:pt x="9463349" y="4748520"/>
                </a:moveTo>
                <a:cubicBezTo>
                  <a:pt x="9472512" y="4749538"/>
                  <a:pt x="9478621" y="4755646"/>
                  <a:pt x="9478621" y="4763792"/>
                </a:cubicBezTo>
                <a:cubicBezTo>
                  <a:pt x="9478621" y="4771937"/>
                  <a:pt x="9471494" y="4778045"/>
                  <a:pt x="9463349" y="4778045"/>
                </a:cubicBezTo>
                <a:cubicBezTo>
                  <a:pt x="9455204" y="4778045"/>
                  <a:pt x="9448077" y="4771937"/>
                  <a:pt x="9448077" y="4763792"/>
                </a:cubicBezTo>
                <a:cubicBezTo>
                  <a:pt x="9448077" y="4755646"/>
                  <a:pt x="9455204" y="4748520"/>
                  <a:pt x="9463349" y="4748520"/>
                </a:cubicBezTo>
                <a:close/>
                <a:moveTo>
                  <a:pt x="3995069" y="4743429"/>
                </a:moveTo>
                <a:cubicBezTo>
                  <a:pt x="3999141" y="4743429"/>
                  <a:pt x="4003214" y="4746483"/>
                  <a:pt x="4003214" y="4751574"/>
                </a:cubicBezTo>
                <a:cubicBezTo>
                  <a:pt x="4003214" y="4755646"/>
                  <a:pt x="4000159" y="4759719"/>
                  <a:pt x="3995069" y="4759719"/>
                </a:cubicBezTo>
                <a:cubicBezTo>
                  <a:pt x="3990995" y="4759719"/>
                  <a:pt x="3986923" y="4756664"/>
                  <a:pt x="3986923" y="4751574"/>
                </a:cubicBezTo>
                <a:cubicBezTo>
                  <a:pt x="3986923" y="4747501"/>
                  <a:pt x="3989978" y="4743429"/>
                  <a:pt x="3995069" y="4743429"/>
                </a:cubicBezTo>
                <a:close/>
                <a:moveTo>
                  <a:pt x="1604530" y="4720012"/>
                </a:moveTo>
                <a:cubicBezTo>
                  <a:pt x="1609621" y="4720012"/>
                  <a:pt x="1613694" y="4724085"/>
                  <a:pt x="1613694" y="4729175"/>
                </a:cubicBezTo>
                <a:cubicBezTo>
                  <a:pt x="1613694" y="4734266"/>
                  <a:pt x="1609621" y="4738339"/>
                  <a:pt x="1604530" y="4738339"/>
                </a:cubicBezTo>
                <a:cubicBezTo>
                  <a:pt x="1599441" y="4738339"/>
                  <a:pt x="1595368" y="4734266"/>
                  <a:pt x="1595368" y="4729175"/>
                </a:cubicBezTo>
                <a:cubicBezTo>
                  <a:pt x="1595368" y="4724085"/>
                  <a:pt x="1599441" y="4720012"/>
                  <a:pt x="1604530" y="4720012"/>
                </a:cubicBezTo>
                <a:close/>
                <a:moveTo>
                  <a:pt x="1371382" y="4705759"/>
                </a:moveTo>
                <a:cubicBezTo>
                  <a:pt x="1372401" y="4705759"/>
                  <a:pt x="1374437" y="4706777"/>
                  <a:pt x="1374437" y="4708813"/>
                </a:cubicBezTo>
                <a:cubicBezTo>
                  <a:pt x="1374437" y="4710850"/>
                  <a:pt x="1372401" y="4711867"/>
                  <a:pt x="1371382" y="4711867"/>
                </a:cubicBezTo>
                <a:cubicBezTo>
                  <a:pt x="1370364" y="4711867"/>
                  <a:pt x="1368328" y="4709831"/>
                  <a:pt x="1368328" y="4708813"/>
                </a:cubicBezTo>
                <a:cubicBezTo>
                  <a:pt x="1368328" y="4706777"/>
                  <a:pt x="1370364" y="4705759"/>
                  <a:pt x="1371382" y="4705759"/>
                </a:cubicBezTo>
                <a:close/>
                <a:moveTo>
                  <a:pt x="10108836" y="4692523"/>
                </a:moveTo>
                <a:cubicBezTo>
                  <a:pt x="10114944" y="4692523"/>
                  <a:pt x="10121052" y="4697614"/>
                  <a:pt x="10121052" y="4704740"/>
                </a:cubicBezTo>
                <a:cubicBezTo>
                  <a:pt x="10121052" y="4711867"/>
                  <a:pt x="10115962" y="4716957"/>
                  <a:pt x="10108836" y="4716957"/>
                </a:cubicBezTo>
                <a:cubicBezTo>
                  <a:pt x="10101709" y="4716957"/>
                  <a:pt x="10096618" y="4711867"/>
                  <a:pt x="10096618" y="4704740"/>
                </a:cubicBezTo>
                <a:cubicBezTo>
                  <a:pt x="10096618" y="4697614"/>
                  <a:pt x="10101709" y="4692523"/>
                  <a:pt x="10108836" y="4692523"/>
                </a:cubicBezTo>
                <a:close/>
                <a:moveTo>
                  <a:pt x="10068111" y="4669106"/>
                </a:moveTo>
                <a:cubicBezTo>
                  <a:pt x="10075237" y="4669106"/>
                  <a:pt x="10079310" y="4674197"/>
                  <a:pt x="10079310" y="4679287"/>
                </a:cubicBezTo>
                <a:cubicBezTo>
                  <a:pt x="10079310" y="4685396"/>
                  <a:pt x="10074219" y="4690487"/>
                  <a:pt x="10068111" y="4690487"/>
                </a:cubicBezTo>
                <a:cubicBezTo>
                  <a:pt x="10062002" y="4690487"/>
                  <a:pt x="10056911" y="4685396"/>
                  <a:pt x="10056911" y="4679287"/>
                </a:cubicBezTo>
                <a:cubicBezTo>
                  <a:pt x="10056911" y="4673179"/>
                  <a:pt x="10062002" y="4669106"/>
                  <a:pt x="10068111" y="4669106"/>
                </a:cubicBezTo>
                <a:close/>
                <a:moveTo>
                  <a:pt x="8009478" y="4660961"/>
                </a:moveTo>
                <a:cubicBezTo>
                  <a:pt x="8013550" y="4660961"/>
                  <a:pt x="8016605" y="4664015"/>
                  <a:pt x="8016605" y="4668088"/>
                </a:cubicBezTo>
                <a:cubicBezTo>
                  <a:pt x="8016605" y="4672161"/>
                  <a:pt x="8013550" y="4675215"/>
                  <a:pt x="8009478" y="4675215"/>
                </a:cubicBezTo>
                <a:cubicBezTo>
                  <a:pt x="8005405" y="4675215"/>
                  <a:pt x="8002351" y="4672161"/>
                  <a:pt x="8002351" y="4668088"/>
                </a:cubicBezTo>
                <a:cubicBezTo>
                  <a:pt x="8002351" y="4664015"/>
                  <a:pt x="8005405" y="4660961"/>
                  <a:pt x="8009478" y="4660961"/>
                </a:cubicBezTo>
                <a:close/>
                <a:moveTo>
                  <a:pt x="10355219" y="4649762"/>
                </a:moveTo>
                <a:cubicBezTo>
                  <a:pt x="10359292" y="4649762"/>
                  <a:pt x="10363364" y="4652816"/>
                  <a:pt x="10363364" y="4657907"/>
                </a:cubicBezTo>
                <a:cubicBezTo>
                  <a:pt x="10363364" y="4661980"/>
                  <a:pt x="10359292" y="4666052"/>
                  <a:pt x="10355219" y="4666052"/>
                </a:cubicBezTo>
                <a:cubicBezTo>
                  <a:pt x="10351147" y="4666052"/>
                  <a:pt x="10347074" y="4661980"/>
                  <a:pt x="10347074" y="4657907"/>
                </a:cubicBezTo>
                <a:cubicBezTo>
                  <a:pt x="10347074" y="4653834"/>
                  <a:pt x="10351147" y="4649762"/>
                  <a:pt x="10355219" y="4649762"/>
                </a:cubicBezTo>
                <a:close/>
                <a:moveTo>
                  <a:pt x="10402053" y="4646708"/>
                </a:moveTo>
                <a:cubicBezTo>
                  <a:pt x="10406125" y="4646708"/>
                  <a:pt x="10408162" y="4648744"/>
                  <a:pt x="10408162" y="4652816"/>
                </a:cubicBezTo>
                <a:cubicBezTo>
                  <a:pt x="10408162" y="4655871"/>
                  <a:pt x="10405107" y="4658925"/>
                  <a:pt x="10402053" y="4658925"/>
                </a:cubicBezTo>
                <a:cubicBezTo>
                  <a:pt x="10398999" y="4658925"/>
                  <a:pt x="10395944" y="4655871"/>
                  <a:pt x="10395944" y="4652816"/>
                </a:cubicBezTo>
                <a:cubicBezTo>
                  <a:pt x="10395944" y="4649762"/>
                  <a:pt x="10398999" y="4646708"/>
                  <a:pt x="10402053" y="4646708"/>
                </a:cubicBezTo>
                <a:close/>
                <a:moveTo>
                  <a:pt x="4307634" y="4637545"/>
                </a:moveTo>
                <a:cubicBezTo>
                  <a:pt x="4315757" y="4637545"/>
                  <a:pt x="4321866" y="4643653"/>
                  <a:pt x="4321866" y="4651799"/>
                </a:cubicBezTo>
                <a:cubicBezTo>
                  <a:pt x="4321866" y="4659944"/>
                  <a:pt x="4315757" y="4666052"/>
                  <a:pt x="4307634" y="4666052"/>
                </a:cubicBezTo>
                <a:cubicBezTo>
                  <a:pt x="4299487" y="4666052"/>
                  <a:pt x="4293379" y="4659944"/>
                  <a:pt x="4293379" y="4651799"/>
                </a:cubicBezTo>
                <a:cubicBezTo>
                  <a:pt x="4293379" y="4643653"/>
                  <a:pt x="4299487" y="4637545"/>
                  <a:pt x="4307634" y="4637545"/>
                </a:cubicBezTo>
                <a:close/>
                <a:moveTo>
                  <a:pt x="117067" y="4626346"/>
                </a:moveTo>
                <a:cubicBezTo>
                  <a:pt x="118085" y="4626346"/>
                  <a:pt x="119103" y="4627364"/>
                  <a:pt x="119103" y="4628382"/>
                </a:cubicBezTo>
                <a:cubicBezTo>
                  <a:pt x="119103" y="4629400"/>
                  <a:pt x="118085" y="4630418"/>
                  <a:pt x="117067" y="4630418"/>
                </a:cubicBezTo>
                <a:cubicBezTo>
                  <a:pt x="116049" y="4630418"/>
                  <a:pt x="115031" y="4629400"/>
                  <a:pt x="115031" y="4628382"/>
                </a:cubicBezTo>
                <a:cubicBezTo>
                  <a:pt x="115031" y="4627364"/>
                  <a:pt x="116049" y="4626346"/>
                  <a:pt x="117067" y="4626346"/>
                </a:cubicBezTo>
                <a:close/>
                <a:moveTo>
                  <a:pt x="3638730" y="4547951"/>
                </a:moveTo>
                <a:cubicBezTo>
                  <a:pt x="3642802" y="4547951"/>
                  <a:pt x="3644839" y="4549987"/>
                  <a:pt x="3644839" y="4554059"/>
                </a:cubicBezTo>
                <a:cubicBezTo>
                  <a:pt x="3644839" y="4557114"/>
                  <a:pt x="3641784" y="4560169"/>
                  <a:pt x="3638730" y="4560169"/>
                </a:cubicBezTo>
                <a:cubicBezTo>
                  <a:pt x="3635676" y="4560169"/>
                  <a:pt x="3632622" y="4557114"/>
                  <a:pt x="3632622" y="4554059"/>
                </a:cubicBezTo>
                <a:cubicBezTo>
                  <a:pt x="3632622" y="4551005"/>
                  <a:pt x="3635676" y="4547951"/>
                  <a:pt x="3638730" y="4547951"/>
                </a:cubicBezTo>
                <a:close/>
                <a:moveTo>
                  <a:pt x="11106590" y="4539806"/>
                </a:moveTo>
                <a:cubicBezTo>
                  <a:pt x="11122879" y="4539806"/>
                  <a:pt x="11136115" y="4553041"/>
                  <a:pt x="11136115" y="4569331"/>
                </a:cubicBezTo>
                <a:cubicBezTo>
                  <a:pt x="11136115" y="4585621"/>
                  <a:pt x="11122879" y="4598857"/>
                  <a:pt x="11106590" y="4598857"/>
                </a:cubicBezTo>
                <a:cubicBezTo>
                  <a:pt x="11090300" y="4598857"/>
                  <a:pt x="11077064" y="4585621"/>
                  <a:pt x="11077064" y="4569331"/>
                </a:cubicBezTo>
                <a:cubicBezTo>
                  <a:pt x="11077064" y="4553041"/>
                  <a:pt x="11090300" y="4539806"/>
                  <a:pt x="11106590" y="4539806"/>
                </a:cubicBezTo>
                <a:close/>
                <a:moveTo>
                  <a:pt x="10039603" y="4533697"/>
                </a:moveTo>
                <a:cubicBezTo>
                  <a:pt x="10046730" y="4533697"/>
                  <a:pt x="10051820" y="4538788"/>
                  <a:pt x="10051820" y="4545915"/>
                </a:cubicBezTo>
                <a:cubicBezTo>
                  <a:pt x="10051820" y="4553041"/>
                  <a:pt x="10045712" y="4558132"/>
                  <a:pt x="10039603" y="4558132"/>
                </a:cubicBezTo>
                <a:cubicBezTo>
                  <a:pt x="10032477" y="4558132"/>
                  <a:pt x="10027386" y="4553041"/>
                  <a:pt x="10027386" y="4545915"/>
                </a:cubicBezTo>
                <a:cubicBezTo>
                  <a:pt x="10027386" y="4538788"/>
                  <a:pt x="10033494" y="4533697"/>
                  <a:pt x="10039603" y="4533697"/>
                </a:cubicBezTo>
                <a:close/>
                <a:moveTo>
                  <a:pt x="5086492" y="4530642"/>
                </a:moveTo>
                <a:cubicBezTo>
                  <a:pt x="5101760" y="4530642"/>
                  <a:pt x="5114995" y="4543877"/>
                  <a:pt x="5114995" y="4559149"/>
                </a:cubicBezTo>
                <a:cubicBezTo>
                  <a:pt x="5114995" y="4575439"/>
                  <a:pt x="5101760" y="4587656"/>
                  <a:pt x="5086492" y="4587656"/>
                </a:cubicBezTo>
                <a:cubicBezTo>
                  <a:pt x="5070204" y="4587656"/>
                  <a:pt x="5057989" y="4574421"/>
                  <a:pt x="5057989" y="4559149"/>
                </a:cubicBezTo>
                <a:cubicBezTo>
                  <a:pt x="5057989" y="4542860"/>
                  <a:pt x="5071223" y="4530642"/>
                  <a:pt x="5086492" y="4530642"/>
                </a:cubicBezTo>
                <a:close/>
                <a:moveTo>
                  <a:pt x="5031503" y="4522498"/>
                </a:moveTo>
                <a:cubicBezTo>
                  <a:pt x="5034558" y="4522498"/>
                  <a:pt x="5037610" y="4525552"/>
                  <a:pt x="5037610" y="4528606"/>
                </a:cubicBezTo>
                <a:cubicBezTo>
                  <a:pt x="5037610" y="4531661"/>
                  <a:pt x="5034558" y="4534716"/>
                  <a:pt x="5031503" y="4534716"/>
                </a:cubicBezTo>
                <a:cubicBezTo>
                  <a:pt x="5028450" y="4534716"/>
                  <a:pt x="5025395" y="4531661"/>
                  <a:pt x="5025395" y="4528606"/>
                </a:cubicBezTo>
                <a:cubicBezTo>
                  <a:pt x="5025395" y="4525552"/>
                  <a:pt x="5028450" y="4522498"/>
                  <a:pt x="5031503" y="4522498"/>
                </a:cubicBezTo>
                <a:close/>
                <a:moveTo>
                  <a:pt x="10449905" y="4519443"/>
                </a:moveTo>
                <a:cubicBezTo>
                  <a:pt x="10451940" y="4519443"/>
                  <a:pt x="10453977" y="4521479"/>
                  <a:pt x="10453977" y="4523515"/>
                </a:cubicBezTo>
                <a:cubicBezTo>
                  <a:pt x="10453977" y="4525551"/>
                  <a:pt x="10451940" y="4527588"/>
                  <a:pt x="10449905" y="4527588"/>
                </a:cubicBezTo>
                <a:cubicBezTo>
                  <a:pt x="10447868" y="4527588"/>
                  <a:pt x="10445832" y="4525551"/>
                  <a:pt x="10445832" y="4523515"/>
                </a:cubicBezTo>
                <a:cubicBezTo>
                  <a:pt x="10445832" y="4521479"/>
                  <a:pt x="10447868" y="4519443"/>
                  <a:pt x="10449905" y="4519443"/>
                </a:cubicBezTo>
                <a:close/>
                <a:moveTo>
                  <a:pt x="6405944" y="4511298"/>
                </a:moveTo>
                <a:cubicBezTo>
                  <a:pt x="6411035" y="4511298"/>
                  <a:pt x="6415107" y="4515371"/>
                  <a:pt x="6415107" y="4520461"/>
                </a:cubicBezTo>
                <a:cubicBezTo>
                  <a:pt x="6415107" y="4525552"/>
                  <a:pt x="6411035" y="4529625"/>
                  <a:pt x="6405944" y="4529625"/>
                </a:cubicBezTo>
                <a:cubicBezTo>
                  <a:pt x="6400854" y="4529625"/>
                  <a:pt x="6396781" y="4525552"/>
                  <a:pt x="6396781" y="4520461"/>
                </a:cubicBezTo>
                <a:cubicBezTo>
                  <a:pt x="6396781" y="4515371"/>
                  <a:pt x="6400854" y="4511298"/>
                  <a:pt x="6405944" y="4511298"/>
                </a:cubicBezTo>
                <a:close/>
                <a:moveTo>
                  <a:pt x="3329227" y="4505190"/>
                </a:moveTo>
                <a:cubicBezTo>
                  <a:pt x="3334319" y="4505190"/>
                  <a:pt x="3339409" y="4510281"/>
                  <a:pt x="3339409" y="4515371"/>
                </a:cubicBezTo>
                <a:cubicBezTo>
                  <a:pt x="3339409" y="4520462"/>
                  <a:pt x="3335337" y="4525552"/>
                  <a:pt x="3329227" y="4525552"/>
                </a:cubicBezTo>
                <a:cubicBezTo>
                  <a:pt x="3324137" y="4525552"/>
                  <a:pt x="3319045" y="4521480"/>
                  <a:pt x="3319045" y="4515371"/>
                </a:cubicBezTo>
                <a:cubicBezTo>
                  <a:pt x="3319045" y="4510281"/>
                  <a:pt x="3323119" y="4505190"/>
                  <a:pt x="3329227" y="4505190"/>
                </a:cubicBezTo>
                <a:close/>
                <a:moveTo>
                  <a:pt x="9823763" y="4504172"/>
                </a:moveTo>
                <a:cubicBezTo>
                  <a:pt x="9826817" y="4505190"/>
                  <a:pt x="9828853" y="4507226"/>
                  <a:pt x="9828853" y="4509263"/>
                </a:cubicBezTo>
                <a:cubicBezTo>
                  <a:pt x="9828853" y="4512317"/>
                  <a:pt x="9826817" y="4514353"/>
                  <a:pt x="9823763" y="4514353"/>
                </a:cubicBezTo>
                <a:cubicBezTo>
                  <a:pt x="9820708" y="4514353"/>
                  <a:pt x="9818672" y="4512317"/>
                  <a:pt x="9818672" y="4509263"/>
                </a:cubicBezTo>
                <a:cubicBezTo>
                  <a:pt x="9818672" y="4506208"/>
                  <a:pt x="9820708" y="4504172"/>
                  <a:pt x="9823763" y="4504172"/>
                </a:cubicBezTo>
                <a:close/>
                <a:moveTo>
                  <a:pt x="11835561" y="4496026"/>
                </a:moveTo>
                <a:cubicBezTo>
                  <a:pt x="11864069" y="4496026"/>
                  <a:pt x="11886467" y="4518425"/>
                  <a:pt x="11886467" y="4546932"/>
                </a:cubicBezTo>
                <a:cubicBezTo>
                  <a:pt x="11886467" y="4574421"/>
                  <a:pt x="11864069" y="4597838"/>
                  <a:pt x="11835561" y="4597838"/>
                </a:cubicBezTo>
                <a:cubicBezTo>
                  <a:pt x="11807053" y="4597838"/>
                  <a:pt x="11784655" y="4575440"/>
                  <a:pt x="11784655" y="4546932"/>
                </a:cubicBezTo>
                <a:cubicBezTo>
                  <a:pt x="11784655" y="4518425"/>
                  <a:pt x="11808072" y="4496026"/>
                  <a:pt x="11835561" y="4496026"/>
                </a:cubicBezTo>
                <a:close/>
                <a:moveTo>
                  <a:pt x="2021958" y="4478719"/>
                </a:moveTo>
                <a:cubicBezTo>
                  <a:pt x="2023994" y="4478719"/>
                  <a:pt x="2025013" y="4480755"/>
                  <a:pt x="2025013" y="4481773"/>
                </a:cubicBezTo>
                <a:cubicBezTo>
                  <a:pt x="2025013" y="4483810"/>
                  <a:pt x="2023994" y="4484827"/>
                  <a:pt x="2021958" y="4484827"/>
                </a:cubicBezTo>
                <a:cubicBezTo>
                  <a:pt x="2019921" y="4484827"/>
                  <a:pt x="2018904" y="4483810"/>
                  <a:pt x="2018904" y="4481773"/>
                </a:cubicBezTo>
                <a:cubicBezTo>
                  <a:pt x="2018904" y="4479737"/>
                  <a:pt x="2019921" y="4478719"/>
                  <a:pt x="2021958" y="4478719"/>
                </a:cubicBezTo>
                <a:close/>
                <a:moveTo>
                  <a:pt x="1314378" y="4477700"/>
                </a:moveTo>
                <a:cubicBezTo>
                  <a:pt x="1323541" y="4477700"/>
                  <a:pt x="1331686" y="4484827"/>
                  <a:pt x="1331686" y="4495008"/>
                </a:cubicBezTo>
                <a:cubicBezTo>
                  <a:pt x="1331686" y="4504171"/>
                  <a:pt x="1323541" y="4512316"/>
                  <a:pt x="1314378" y="4512316"/>
                </a:cubicBezTo>
                <a:cubicBezTo>
                  <a:pt x="1305215" y="4512316"/>
                  <a:pt x="1297070" y="4504171"/>
                  <a:pt x="1297070" y="4495008"/>
                </a:cubicBezTo>
                <a:cubicBezTo>
                  <a:pt x="1297070" y="4485845"/>
                  <a:pt x="1305215" y="4477700"/>
                  <a:pt x="1314378" y="4477700"/>
                </a:cubicBezTo>
                <a:close/>
                <a:moveTo>
                  <a:pt x="9049994" y="4471592"/>
                </a:moveTo>
                <a:cubicBezTo>
                  <a:pt x="9052029" y="4472610"/>
                  <a:pt x="9054066" y="4473628"/>
                  <a:pt x="9054066" y="4475664"/>
                </a:cubicBezTo>
                <a:cubicBezTo>
                  <a:pt x="9054066" y="4477700"/>
                  <a:pt x="9052029" y="4479737"/>
                  <a:pt x="9049994" y="4479737"/>
                </a:cubicBezTo>
                <a:cubicBezTo>
                  <a:pt x="9047957" y="4479737"/>
                  <a:pt x="9045921" y="4477700"/>
                  <a:pt x="9045921" y="4475664"/>
                </a:cubicBezTo>
                <a:cubicBezTo>
                  <a:pt x="9045921" y="4473628"/>
                  <a:pt x="9047957" y="4471592"/>
                  <a:pt x="9049994" y="4471592"/>
                </a:cubicBezTo>
                <a:close/>
                <a:moveTo>
                  <a:pt x="9692425" y="4440030"/>
                </a:moveTo>
                <a:cubicBezTo>
                  <a:pt x="9704642" y="4440030"/>
                  <a:pt x="9714823" y="4450211"/>
                  <a:pt x="9714823" y="4462429"/>
                </a:cubicBezTo>
                <a:cubicBezTo>
                  <a:pt x="9714823" y="4474646"/>
                  <a:pt x="9704642" y="4484827"/>
                  <a:pt x="9692425" y="4484827"/>
                </a:cubicBezTo>
                <a:cubicBezTo>
                  <a:pt x="9680207" y="4484827"/>
                  <a:pt x="9670026" y="4474646"/>
                  <a:pt x="9670026" y="4462429"/>
                </a:cubicBezTo>
                <a:cubicBezTo>
                  <a:pt x="9670026" y="4450211"/>
                  <a:pt x="9680207" y="4440030"/>
                  <a:pt x="9692425" y="4440030"/>
                </a:cubicBezTo>
                <a:close/>
                <a:moveTo>
                  <a:pt x="748314" y="4434939"/>
                </a:moveTo>
                <a:cubicBezTo>
                  <a:pt x="751368" y="4434939"/>
                  <a:pt x="753404" y="4436975"/>
                  <a:pt x="753404" y="4440030"/>
                </a:cubicBezTo>
                <a:cubicBezTo>
                  <a:pt x="753404" y="4443084"/>
                  <a:pt x="751368" y="4445120"/>
                  <a:pt x="748314" y="4445120"/>
                </a:cubicBezTo>
                <a:cubicBezTo>
                  <a:pt x="745259" y="4445120"/>
                  <a:pt x="743223" y="4443084"/>
                  <a:pt x="743223" y="4440030"/>
                </a:cubicBezTo>
                <a:cubicBezTo>
                  <a:pt x="743223" y="4436975"/>
                  <a:pt x="745259" y="4434939"/>
                  <a:pt x="748314" y="4434939"/>
                </a:cubicBezTo>
                <a:close/>
                <a:moveTo>
                  <a:pt x="409266" y="4434939"/>
                </a:moveTo>
                <a:cubicBezTo>
                  <a:pt x="412320" y="4434939"/>
                  <a:pt x="415374" y="4436975"/>
                  <a:pt x="415374" y="4441048"/>
                </a:cubicBezTo>
                <a:cubicBezTo>
                  <a:pt x="415374" y="4444102"/>
                  <a:pt x="412320" y="4447157"/>
                  <a:pt x="409266" y="4447157"/>
                </a:cubicBezTo>
                <a:cubicBezTo>
                  <a:pt x="405193" y="4447157"/>
                  <a:pt x="403157" y="4444102"/>
                  <a:pt x="403157" y="4441048"/>
                </a:cubicBezTo>
                <a:cubicBezTo>
                  <a:pt x="403157" y="4436975"/>
                  <a:pt x="406211" y="4434939"/>
                  <a:pt x="409266" y="4434939"/>
                </a:cubicBezTo>
                <a:close/>
                <a:moveTo>
                  <a:pt x="9956118" y="4432903"/>
                </a:moveTo>
                <a:cubicBezTo>
                  <a:pt x="9957136" y="4432903"/>
                  <a:pt x="9959172" y="4433921"/>
                  <a:pt x="9959172" y="4435957"/>
                </a:cubicBezTo>
                <a:cubicBezTo>
                  <a:pt x="9959172" y="4437994"/>
                  <a:pt x="9958154" y="4439011"/>
                  <a:pt x="9956118" y="4439011"/>
                </a:cubicBezTo>
                <a:cubicBezTo>
                  <a:pt x="9954081" y="4439011"/>
                  <a:pt x="9953063" y="4437994"/>
                  <a:pt x="9953063" y="4435957"/>
                </a:cubicBezTo>
                <a:cubicBezTo>
                  <a:pt x="9953063" y="4433921"/>
                  <a:pt x="9954081" y="4432903"/>
                  <a:pt x="9956118" y="4432903"/>
                </a:cubicBezTo>
                <a:close/>
                <a:moveTo>
                  <a:pt x="8798519" y="4432903"/>
                </a:moveTo>
                <a:cubicBezTo>
                  <a:pt x="8800556" y="4432903"/>
                  <a:pt x="8801573" y="4434939"/>
                  <a:pt x="8801573" y="4435957"/>
                </a:cubicBezTo>
                <a:cubicBezTo>
                  <a:pt x="8801573" y="4436975"/>
                  <a:pt x="8800556" y="4439011"/>
                  <a:pt x="8798519" y="4439011"/>
                </a:cubicBezTo>
                <a:cubicBezTo>
                  <a:pt x="8796483" y="4439011"/>
                  <a:pt x="8795465" y="4437994"/>
                  <a:pt x="8795465" y="4435957"/>
                </a:cubicBezTo>
                <a:cubicBezTo>
                  <a:pt x="8795465" y="4433921"/>
                  <a:pt x="8796483" y="4432903"/>
                  <a:pt x="8798519" y="4432903"/>
                </a:cubicBezTo>
                <a:close/>
                <a:moveTo>
                  <a:pt x="6079128" y="4427813"/>
                </a:moveTo>
                <a:cubicBezTo>
                  <a:pt x="6083201" y="4428831"/>
                  <a:pt x="6085238" y="4430867"/>
                  <a:pt x="6085238" y="4433921"/>
                </a:cubicBezTo>
                <a:cubicBezTo>
                  <a:pt x="6085238" y="4436976"/>
                  <a:pt x="6083201" y="4440030"/>
                  <a:pt x="6079128" y="4440030"/>
                </a:cubicBezTo>
                <a:cubicBezTo>
                  <a:pt x="6076074" y="4440030"/>
                  <a:pt x="6073020" y="4437994"/>
                  <a:pt x="6073020" y="4433921"/>
                </a:cubicBezTo>
                <a:cubicBezTo>
                  <a:pt x="6073020" y="4430867"/>
                  <a:pt x="6076074" y="4427813"/>
                  <a:pt x="6079128" y="4427813"/>
                </a:cubicBezTo>
                <a:close/>
                <a:moveTo>
                  <a:pt x="1133145" y="4424758"/>
                </a:moveTo>
                <a:cubicBezTo>
                  <a:pt x="1136199" y="4424758"/>
                  <a:pt x="1138235" y="4426794"/>
                  <a:pt x="1138235" y="4429849"/>
                </a:cubicBezTo>
                <a:cubicBezTo>
                  <a:pt x="1138235" y="4432903"/>
                  <a:pt x="1136199" y="4434939"/>
                  <a:pt x="1133145" y="4434939"/>
                </a:cubicBezTo>
                <a:cubicBezTo>
                  <a:pt x="1130090" y="4434939"/>
                  <a:pt x="1128054" y="4432903"/>
                  <a:pt x="1128054" y="4429849"/>
                </a:cubicBezTo>
                <a:cubicBezTo>
                  <a:pt x="1128054" y="4426794"/>
                  <a:pt x="1130090" y="4424758"/>
                  <a:pt x="1133145" y="4424758"/>
                </a:cubicBezTo>
                <a:close/>
                <a:moveTo>
                  <a:pt x="10647419" y="4375889"/>
                </a:moveTo>
                <a:cubicBezTo>
                  <a:pt x="10651491" y="4375889"/>
                  <a:pt x="10655564" y="4378943"/>
                  <a:pt x="10655564" y="4384034"/>
                </a:cubicBezTo>
                <a:cubicBezTo>
                  <a:pt x="10655564" y="4389124"/>
                  <a:pt x="10651491" y="4392179"/>
                  <a:pt x="10647419" y="4392179"/>
                </a:cubicBezTo>
                <a:cubicBezTo>
                  <a:pt x="10642329" y="4392179"/>
                  <a:pt x="10639274" y="4388107"/>
                  <a:pt x="10639274" y="4384034"/>
                </a:cubicBezTo>
                <a:cubicBezTo>
                  <a:pt x="10639274" y="4378943"/>
                  <a:pt x="10643347" y="4375889"/>
                  <a:pt x="10647419" y="4375889"/>
                </a:cubicBezTo>
                <a:close/>
                <a:moveTo>
                  <a:pt x="7329376" y="4373852"/>
                </a:moveTo>
                <a:cubicBezTo>
                  <a:pt x="7330394" y="4373852"/>
                  <a:pt x="7331412" y="4374870"/>
                  <a:pt x="7331412" y="4375888"/>
                </a:cubicBezTo>
                <a:cubicBezTo>
                  <a:pt x="7331412" y="4376907"/>
                  <a:pt x="7330394" y="4377925"/>
                  <a:pt x="7329376" y="4377925"/>
                </a:cubicBezTo>
                <a:cubicBezTo>
                  <a:pt x="7328358" y="4377925"/>
                  <a:pt x="7327340" y="4376907"/>
                  <a:pt x="7327340" y="4375888"/>
                </a:cubicBezTo>
                <a:cubicBezTo>
                  <a:pt x="7327340" y="4374870"/>
                  <a:pt x="7328358" y="4373852"/>
                  <a:pt x="7329376" y="4373852"/>
                </a:cubicBezTo>
                <a:close/>
                <a:moveTo>
                  <a:pt x="7485148" y="4351454"/>
                </a:moveTo>
                <a:cubicBezTo>
                  <a:pt x="7489220" y="4351454"/>
                  <a:pt x="7492275" y="4354508"/>
                  <a:pt x="7492275" y="4358580"/>
                </a:cubicBezTo>
                <a:cubicBezTo>
                  <a:pt x="7492275" y="4362653"/>
                  <a:pt x="7489220" y="4365707"/>
                  <a:pt x="7485148" y="4365707"/>
                </a:cubicBezTo>
                <a:cubicBezTo>
                  <a:pt x="7481075" y="4365707"/>
                  <a:pt x="7478021" y="4362653"/>
                  <a:pt x="7478021" y="4358580"/>
                </a:cubicBezTo>
                <a:cubicBezTo>
                  <a:pt x="7478021" y="4354508"/>
                  <a:pt x="7481075" y="4351454"/>
                  <a:pt x="7485148" y="4351454"/>
                </a:cubicBezTo>
                <a:close/>
                <a:moveTo>
                  <a:pt x="7821127" y="4341273"/>
                </a:moveTo>
                <a:cubicBezTo>
                  <a:pt x="7823164" y="4341273"/>
                  <a:pt x="7824181" y="4343309"/>
                  <a:pt x="7824181" y="4344327"/>
                </a:cubicBezTo>
                <a:cubicBezTo>
                  <a:pt x="7824181" y="4346364"/>
                  <a:pt x="7823164" y="4347381"/>
                  <a:pt x="7821127" y="4347381"/>
                </a:cubicBezTo>
                <a:cubicBezTo>
                  <a:pt x="7819091" y="4347381"/>
                  <a:pt x="7818073" y="4346364"/>
                  <a:pt x="7818073" y="4344327"/>
                </a:cubicBezTo>
                <a:cubicBezTo>
                  <a:pt x="7818073" y="4342291"/>
                  <a:pt x="7819091" y="4341273"/>
                  <a:pt x="7821127" y="4341273"/>
                </a:cubicBezTo>
                <a:close/>
                <a:moveTo>
                  <a:pt x="2867001" y="4337200"/>
                </a:moveTo>
                <a:cubicBezTo>
                  <a:pt x="2869037" y="4337200"/>
                  <a:pt x="2870055" y="4339236"/>
                  <a:pt x="2870055" y="4340254"/>
                </a:cubicBezTo>
                <a:cubicBezTo>
                  <a:pt x="2870055" y="4342291"/>
                  <a:pt x="2869037" y="4343308"/>
                  <a:pt x="2867001" y="4343308"/>
                </a:cubicBezTo>
                <a:cubicBezTo>
                  <a:pt x="2865982" y="4343308"/>
                  <a:pt x="2863946" y="4342291"/>
                  <a:pt x="2863946" y="4340254"/>
                </a:cubicBezTo>
                <a:cubicBezTo>
                  <a:pt x="2863946" y="4339236"/>
                  <a:pt x="2864963" y="4337200"/>
                  <a:pt x="2867001" y="4337200"/>
                </a:cubicBezTo>
                <a:close/>
                <a:moveTo>
                  <a:pt x="288110" y="4316838"/>
                </a:moveTo>
                <a:cubicBezTo>
                  <a:pt x="293201" y="4316838"/>
                  <a:pt x="298290" y="4320911"/>
                  <a:pt x="298290" y="4327019"/>
                </a:cubicBezTo>
                <a:cubicBezTo>
                  <a:pt x="298290" y="4333128"/>
                  <a:pt x="293201" y="4337200"/>
                  <a:pt x="288110" y="4337200"/>
                </a:cubicBezTo>
                <a:cubicBezTo>
                  <a:pt x="282001" y="4337200"/>
                  <a:pt x="277929" y="4333128"/>
                  <a:pt x="277929" y="4327019"/>
                </a:cubicBezTo>
                <a:cubicBezTo>
                  <a:pt x="277929" y="4321929"/>
                  <a:pt x="282001" y="4316838"/>
                  <a:pt x="288110" y="4316838"/>
                </a:cubicBezTo>
                <a:close/>
                <a:moveTo>
                  <a:pt x="12035111" y="4313784"/>
                </a:moveTo>
                <a:cubicBezTo>
                  <a:pt x="12039184" y="4313784"/>
                  <a:pt x="12042239" y="4316838"/>
                  <a:pt x="12042239" y="4320911"/>
                </a:cubicBezTo>
                <a:cubicBezTo>
                  <a:pt x="12042239" y="4324983"/>
                  <a:pt x="12039184" y="4328037"/>
                  <a:pt x="12035111" y="4328037"/>
                </a:cubicBezTo>
                <a:cubicBezTo>
                  <a:pt x="12031039" y="4328037"/>
                  <a:pt x="12027985" y="4324983"/>
                  <a:pt x="12027985" y="4320911"/>
                </a:cubicBezTo>
                <a:cubicBezTo>
                  <a:pt x="12027985" y="4316838"/>
                  <a:pt x="12031039" y="4313784"/>
                  <a:pt x="12035111" y="4313784"/>
                </a:cubicBezTo>
                <a:close/>
                <a:moveTo>
                  <a:pt x="5619968" y="4302584"/>
                </a:moveTo>
                <a:cubicBezTo>
                  <a:pt x="5620986" y="4302584"/>
                  <a:pt x="5622005" y="4303602"/>
                  <a:pt x="5622005" y="4304620"/>
                </a:cubicBezTo>
                <a:cubicBezTo>
                  <a:pt x="5622005" y="4305639"/>
                  <a:pt x="5620986" y="4306657"/>
                  <a:pt x="5619968" y="4306657"/>
                </a:cubicBezTo>
                <a:cubicBezTo>
                  <a:pt x="5618950" y="4306657"/>
                  <a:pt x="5617932" y="4305639"/>
                  <a:pt x="5617932" y="4304620"/>
                </a:cubicBezTo>
                <a:cubicBezTo>
                  <a:pt x="5617932" y="4303602"/>
                  <a:pt x="5618950" y="4302584"/>
                  <a:pt x="5619968" y="4302584"/>
                </a:cubicBezTo>
                <a:close/>
                <a:moveTo>
                  <a:pt x="2632833" y="4256769"/>
                </a:moveTo>
                <a:cubicBezTo>
                  <a:pt x="2637924" y="4256769"/>
                  <a:pt x="2643014" y="4260842"/>
                  <a:pt x="2643014" y="4266950"/>
                </a:cubicBezTo>
                <a:cubicBezTo>
                  <a:pt x="2643014" y="4273059"/>
                  <a:pt x="2637924" y="4277131"/>
                  <a:pt x="2632833" y="4277131"/>
                </a:cubicBezTo>
                <a:cubicBezTo>
                  <a:pt x="2626724" y="4277131"/>
                  <a:pt x="2622652" y="4273059"/>
                  <a:pt x="2622652" y="4266950"/>
                </a:cubicBezTo>
                <a:cubicBezTo>
                  <a:pt x="2622652" y="4260842"/>
                  <a:pt x="2627743" y="4256769"/>
                  <a:pt x="2632833" y="4256769"/>
                </a:cubicBezTo>
                <a:close/>
                <a:moveTo>
                  <a:pt x="5403112" y="4242516"/>
                </a:moveTo>
                <a:cubicBezTo>
                  <a:pt x="5403112" y="4242516"/>
                  <a:pt x="5404130" y="4242516"/>
                  <a:pt x="5404130" y="4243534"/>
                </a:cubicBezTo>
                <a:cubicBezTo>
                  <a:pt x="5404130" y="4244552"/>
                  <a:pt x="5403112" y="4244552"/>
                  <a:pt x="5403112" y="4244552"/>
                </a:cubicBezTo>
                <a:cubicBezTo>
                  <a:pt x="5402095" y="4244552"/>
                  <a:pt x="5402095" y="4243534"/>
                  <a:pt x="5402095" y="4243534"/>
                </a:cubicBezTo>
                <a:cubicBezTo>
                  <a:pt x="5402095" y="4242516"/>
                  <a:pt x="5403112" y="4242516"/>
                  <a:pt x="5403112" y="4242516"/>
                </a:cubicBezTo>
                <a:close/>
                <a:moveTo>
                  <a:pt x="3718138" y="4228262"/>
                </a:moveTo>
                <a:cubicBezTo>
                  <a:pt x="3725265" y="4228262"/>
                  <a:pt x="3730354" y="4234371"/>
                  <a:pt x="3730354" y="4240480"/>
                </a:cubicBezTo>
                <a:cubicBezTo>
                  <a:pt x="3730354" y="4247606"/>
                  <a:pt x="3725265" y="4252697"/>
                  <a:pt x="3718138" y="4252697"/>
                </a:cubicBezTo>
                <a:cubicBezTo>
                  <a:pt x="3711011" y="4252697"/>
                  <a:pt x="3705922" y="4247606"/>
                  <a:pt x="3705922" y="4240480"/>
                </a:cubicBezTo>
                <a:cubicBezTo>
                  <a:pt x="3705922" y="4233353"/>
                  <a:pt x="3711011" y="4228262"/>
                  <a:pt x="3718138" y="4228262"/>
                </a:cubicBezTo>
                <a:close/>
                <a:moveTo>
                  <a:pt x="1566870" y="4220117"/>
                </a:moveTo>
                <a:cubicBezTo>
                  <a:pt x="1581124" y="4220117"/>
                  <a:pt x="1593341" y="4232335"/>
                  <a:pt x="1593341" y="4246588"/>
                </a:cubicBezTo>
                <a:cubicBezTo>
                  <a:pt x="1593341" y="4260842"/>
                  <a:pt x="1581124" y="4273059"/>
                  <a:pt x="1566870" y="4273059"/>
                </a:cubicBezTo>
                <a:cubicBezTo>
                  <a:pt x="1552616" y="4273059"/>
                  <a:pt x="1540399" y="4260842"/>
                  <a:pt x="1540399" y="4246588"/>
                </a:cubicBezTo>
                <a:cubicBezTo>
                  <a:pt x="1540399" y="4232335"/>
                  <a:pt x="1552616" y="4220117"/>
                  <a:pt x="1566870" y="4220117"/>
                </a:cubicBezTo>
                <a:close/>
                <a:moveTo>
                  <a:pt x="10648437" y="4218080"/>
                </a:moveTo>
                <a:cubicBezTo>
                  <a:pt x="10656581" y="4218080"/>
                  <a:pt x="10662691" y="4224189"/>
                  <a:pt x="10662691" y="4232334"/>
                </a:cubicBezTo>
                <a:cubicBezTo>
                  <a:pt x="10662691" y="4239461"/>
                  <a:pt x="10656581" y="4246587"/>
                  <a:pt x="10648437" y="4246587"/>
                </a:cubicBezTo>
                <a:cubicBezTo>
                  <a:pt x="10640291" y="4246587"/>
                  <a:pt x="10634183" y="4240479"/>
                  <a:pt x="10634183" y="4232334"/>
                </a:cubicBezTo>
                <a:cubicBezTo>
                  <a:pt x="10634183" y="4224189"/>
                  <a:pt x="10640291" y="4218080"/>
                  <a:pt x="10648437" y="4218080"/>
                </a:cubicBezTo>
                <a:close/>
                <a:moveTo>
                  <a:pt x="11093353" y="4214008"/>
                </a:moveTo>
                <a:cubicBezTo>
                  <a:pt x="11099461" y="4214008"/>
                  <a:pt x="11104552" y="4219099"/>
                  <a:pt x="11104552" y="4225207"/>
                </a:cubicBezTo>
                <a:cubicBezTo>
                  <a:pt x="11104552" y="4231315"/>
                  <a:pt x="11099461" y="4236406"/>
                  <a:pt x="11093353" y="4236406"/>
                </a:cubicBezTo>
                <a:cubicBezTo>
                  <a:pt x="11087245" y="4236406"/>
                  <a:pt x="11082154" y="4231315"/>
                  <a:pt x="11082154" y="4225207"/>
                </a:cubicBezTo>
                <a:cubicBezTo>
                  <a:pt x="11082154" y="4219099"/>
                  <a:pt x="11087245" y="4214008"/>
                  <a:pt x="11093353" y="4214008"/>
                </a:cubicBezTo>
                <a:close/>
                <a:moveTo>
                  <a:pt x="550793" y="4191610"/>
                </a:moveTo>
                <a:cubicBezTo>
                  <a:pt x="555884" y="4191610"/>
                  <a:pt x="558938" y="4195682"/>
                  <a:pt x="558938" y="4199755"/>
                </a:cubicBezTo>
                <a:cubicBezTo>
                  <a:pt x="558938" y="4203828"/>
                  <a:pt x="555884" y="4207900"/>
                  <a:pt x="550793" y="4207900"/>
                </a:cubicBezTo>
                <a:cubicBezTo>
                  <a:pt x="546720" y="4207900"/>
                  <a:pt x="542648" y="4204845"/>
                  <a:pt x="542648" y="4199755"/>
                </a:cubicBezTo>
                <a:cubicBezTo>
                  <a:pt x="542648" y="4195682"/>
                  <a:pt x="545702" y="4191610"/>
                  <a:pt x="550793" y="4191610"/>
                </a:cubicBezTo>
                <a:close/>
                <a:moveTo>
                  <a:pt x="6863078" y="4178374"/>
                </a:moveTo>
                <a:cubicBezTo>
                  <a:pt x="6866133" y="4178374"/>
                  <a:pt x="6869188" y="4181428"/>
                  <a:pt x="6869188" y="4184482"/>
                </a:cubicBezTo>
                <a:cubicBezTo>
                  <a:pt x="6869188" y="4187537"/>
                  <a:pt x="6866133" y="4190591"/>
                  <a:pt x="6863078" y="4190591"/>
                </a:cubicBezTo>
                <a:cubicBezTo>
                  <a:pt x="6860024" y="4190591"/>
                  <a:pt x="6856970" y="4187537"/>
                  <a:pt x="6856970" y="4184482"/>
                </a:cubicBezTo>
                <a:cubicBezTo>
                  <a:pt x="6856970" y="4181428"/>
                  <a:pt x="6860024" y="4178374"/>
                  <a:pt x="6863078" y="4178374"/>
                </a:cubicBezTo>
                <a:close/>
                <a:moveTo>
                  <a:pt x="11333628" y="4167175"/>
                </a:moveTo>
                <a:cubicBezTo>
                  <a:pt x="11336683" y="4167175"/>
                  <a:pt x="11339738" y="4170229"/>
                  <a:pt x="11339738" y="4173284"/>
                </a:cubicBezTo>
                <a:cubicBezTo>
                  <a:pt x="11339738" y="4176338"/>
                  <a:pt x="11336683" y="4179393"/>
                  <a:pt x="11333628" y="4179393"/>
                </a:cubicBezTo>
                <a:cubicBezTo>
                  <a:pt x="11330575" y="4179393"/>
                  <a:pt x="11327520" y="4176338"/>
                  <a:pt x="11327520" y="4173284"/>
                </a:cubicBezTo>
                <a:cubicBezTo>
                  <a:pt x="11327520" y="4170229"/>
                  <a:pt x="11330575" y="4167175"/>
                  <a:pt x="11333628" y="4167175"/>
                </a:cubicBezTo>
                <a:close/>
                <a:moveTo>
                  <a:pt x="11631937" y="4147831"/>
                </a:moveTo>
                <a:cubicBezTo>
                  <a:pt x="11644154" y="4147831"/>
                  <a:pt x="11655354" y="4158012"/>
                  <a:pt x="11655354" y="4171248"/>
                </a:cubicBezTo>
                <a:cubicBezTo>
                  <a:pt x="11655354" y="4184483"/>
                  <a:pt x="11645173" y="4194664"/>
                  <a:pt x="11631937" y="4194664"/>
                </a:cubicBezTo>
                <a:cubicBezTo>
                  <a:pt x="11618701" y="4194664"/>
                  <a:pt x="11608520" y="4184483"/>
                  <a:pt x="11608520" y="4171248"/>
                </a:cubicBezTo>
                <a:cubicBezTo>
                  <a:pt x="11608520" y="4158012"/>
                  <a:pt x="11618701" y="4147831"/>
                  <a:pt x="11631937" y="4147831"/>
                </a:cubicBezTo>
                <a:close/>
                <a:moveTo>
                  <a:pt x="3068595" y="4123396"/>
                </a:moveTo>
                <a:cubicBezTo>
                  <a:pt x="3088956" y="4123396"/>
                  <a:pt x="3105248" y="4139686"/>
                  <a:pt x="3105248" y="4160048"/>
                </a:cubicBezTo>
                <a:cubicBezTo>
                  <a:pt x="3105248" y="4180410"/>
                  <a:pt x="3088956" y="4196701"/>
                  <a:pt x="3068595" y="4196701"/>
                </a:cubicBezTo>
                <a:cubicBezTo>
                  <a:pt x="3048233" y="4196701"/>
                  <a:pt x="3031941" y="4180410"/>
                  <a:pt x="3031941" y="4160048"/>
                </a:cubicBezTo>
                <a:cubicBezTo>
                  <a:pt x="3031941" y="4139686"/>
                  <a:pt x="3048233" y="4123396"/>
                  <a:pt x="3068595" y="4123396"/>
                </a:cubicBezTo>
                <a:close/>
                <a:moveTo>
                  <a:pt x="10819479" y="4092852"/>
                </a:moveTo>
                <a:cubicBezTo>
                  <a:pt x="10822534" y="4092852"/>
                  <a:pt x="10825589" y="4094888"/>
                  <a:pt x="10825589" y="4098960"/>
                </a:cubicBezTo>
                <a:cubicBezTo>
                  <a:pt x="10825589" y="4102015"/>
                  <a:pt x="10822534" y="4105070"/>
                  <a:pt x="10819479" y="4105070"/>
                </a:cubicBezTo>
                <a:cubicBezTo>
                  <a:pt x="10816426" y="4105070"/>
                  <a:pt x="10813371" y="4102015"/>
                  <a:pt x="10813371" y="4098960"/>
                </a:cubicBezTo>
                <a:cubicBezTo>
                  <a:pt x="10813371" y="4095906"/>
                  <a:pt x="10816426" y="4092852"/>
                  <a:pt x="10819479" y="4092852"/>
                </a:cubicBezTo>
                <a:close/>
                <a:moveTo>
                  <a:pt x="5376643" y="4073508"/>
                </a:moveTo>
                <a:cubicBezTo>
                  <a:pt x="5378679" y="4073508"/>
                  <a:pt x="5378679" y="4074526"/>
                  <a:pt x="5378679" y="4075544"/>
                </a:cubicBezTo>
                <a:cubicBezTo>
                  <a:pt x="5378679" y="4076563"/>
                  <a:pt x="5377659" y="4077581"/>
                  <a:pt x="5376643" y="4077581"/>
                </a:cubicBezTo>
                <a:cubicBezTo>
                  <a:pt x="5375624" y="4077581"/>
                  <a:pt x="5374603" y="4076563"/>
                  <a:pt x="5374603" y="4075544"/>
                </a:cubicBezTo>
                <a:cubicBezTo>
                  <a:pt x="5374603" y="4074526"/>
                  <a:pt x="5375624" y="4073508"/>
                  <a:pt x="5376643" y="4073508"/>
                </a:cubicBezTo>
                <a:close/>
                <a:moveTo>
                  <a:pt x="4249614" y="4036856"/>
                </a:moveTo>
                <a:cubicBezTo>
                  <a:pt x="4262849" y="4035838"/>
                  <a:pt x="4274048" y="4047037"/>
                  <a:pt x="4274048" y="4061291"/>
                </a:cubicBezTo>
                <a:cubicBezTo>
                  <a:pt x="4274048" y="4074527"/>
                  <a:pt x="4262849" y="4085726"/>
                  <a:pt x="4249614" y="4085726"/>
                </a:cubicBezTo>
                <a:cubicBezTo>
                  <a:pt x="4236380" y="4085726"/>
                  <a:pt x="4225181" y="4074527"/>
                  <a:pt x="4225181" y="4061291"/>
                </a:cubicBezTo>
                <a:cubicBezTo>
                  <a:pt x="4225181" y="4048055"/>
                  <a:pt x="4236380" y="4036856"/>
                  <a:pt x="4249614" y="4036856"/>
                </a:cubicBezTo>
                <a:close/>
                <a:moveTo>
                  <a:pt x="380768" y="4020566"/>
                </a:moveTo>
                <a:cubicBezTo>
                  <a:pt x="383822" y="4020566"/>
                  <a:pt x="385858" y="4022602"/>
                  <a:pt x="385858" y="4025657"/>
                </a:cubicBezTo>
                <a:cubicBezTo>
                  <a:pt x="385858" y="4027692"/>
                  <a:pt x="383822" y="4030747"/>
                  <a:pt x="380768" y="4030747"/>
                </a:cubicBezTo>
                <a:cubicBezTo>
                  <a:pt x="377713" y="4030747"/>
                  <a:pt x="375677" y="4028711"/>
                  <a:pt x="375677" y="4025657"/>
                </a:cubicBezTo>
                <a:cubicBezTo>
                  <a:pt x="375677" y="4022602"/>
                  <a:pt x="377713" y="4020566"/>
                  <a:pt x="380768" y="4020566"/>
                </a:cubicBezTo>
                <a:close/>
                <a:moveTo>
                  <a:pt x="2215400" y="3970678"/>
                </a:moveTo>
                <a:cubicBezTo>
                  <a:pt x="2216418" y="3970678"/>
                  <a:pt x="2216418" y="3971696"/>
                  <a:pt x="2216418" y="3971696"/>
                </a:cubicBezTo>
                <a:cubicBezTo>
                  <a:pt x="2216418" y="3972714"/>
                  <a:pt x="2216418" y="3972714"/>
                  <a:pt x="2215400" y="3972714"/>
                </a:cubicBezTo>
                <a:cubicBezTo>
                  <a:pt x="2214383" y="3972714"/>
                  <a:pt x="2214383" y="3972714"/>
                  <a:pt x="2214383" y="3971696"/>
                </a:cubicBezTo>
                <a:cubicBezTo>
                  <a:pt x="2214383" y="3970678"/>
                  <a:pt x="2214383" y="3970678"/>
                  <a:pt x="2215400" y="3970678"/>
                </a:cubicBezTo>
                <a:close/>
                <a:moveTo>
                  <a:pt x="4634435" y="3959479"/>
                </a:moveTo>
                <a:cubicBezTo>
                  <a:pt x="4648687" y="3959479"/>
                  <a:pt x="4660903" y="3970678"/>
                  <a:pt x="4660903" y="3985950"/>
                </a:cubicBezTo>
                <a:cubicBezTo>
                  <a:pt x="4660903" y="4001222"/>
                  <a:pt x="4648687" y="4012421"/>
                  <a:pt x="4634435" y="4012421"/>
                </a:cubicBezTo>
                <a:cubicBezTo>
                  <a:pt x="4619161" y="4012421"/>
                  <a:pt x="4607962" y="4000204"/>
                  <a:pt x="4607962" y="3985950"/>
                </a:cubicBezTo>
                <a:cubicBezTo>
                  <a:pt x="4607962" y="3971696"/>
                  <a:pt x="4620178" y="3959479"/>
                  <a:pt x="4634435" y="3959479"/>
                </a:cubicBezTo>
                <a:close/>
                <a:moveTo>
                  <a:pt x="10706469" y="3953370"/>
                </a:moveTo>
                <a:cubicBezTo>
                  <a:pt x="10718687" y="3952353"/>
                  <a:pt x="10726832" y="3961515"/>
                  <a:pt x="10726832" y="3972715"/>
                </a:cubicBezTo>
                <a:cubicBezTo>
                  <a:pt x="10726832" y="3983914"/>
                  <a:pt x="10717668" y="3992059"/>
                  <a:pt x="10706469" y="3992059"/>
                </a:cubicBezTo>
                <a:cubicBezTo>
                  <a:pt x="10695270" y="3992059"/>
                  <a:pt x="10686107" y="3982896"/>
                  <a:pt x="10686107" y="3972715"/>
                </a:cubicBezTo>
                <a:cubicBezTo>
                  <a:pt x="10686107" y="3961515"/>
                  <a:pt x="10695270" y="3953370"/>
                  <a:pt x="10706469" y="3953370"/>
                </a:cubicBezTo>
                <a:close/>
                <a:moveTo>
                  <a:pt x="8545008" y="3938098"/>
                </a:moveTo>
                <a:cubicBezTo>
                  <a:pt x="8568424" y="3938098"/>
                  <a:pt x="8588787" y="3957442"/>
                  <a:pt x="8588787" y="3981877"/>
                </a:cubicBezTo>
                <a:cubicBezTo>
                  <a:pt x="8588787" y="4006312"/>
                  <a:pt x="8569443" y="4025656"/>
                  <a:pt x="8545008" y="4025656"/>
                </a:cubicBezTo>
                <a:cubicBezTo>
                  <a:pt x="8520573" y="4025656"/>
                  <a:pt x="8501229" y="4006312"/>
                  <a:pt x="8501229" y="3981877"/>
                </a:cubicBezTo>
                <a:cubicBezTo>
                  <a:pt x="8501229" y="3957442"/>
                  <a:pt x="8520573" y="3938098"/>
                  <a:pt x="8545008" y="3938098"/>
                </a:cubicBezTo>
                <a:close/>
                <a:moveTo>
                  <a:pt x="677029" y="3937081"/>
                </a:moveTo>
                <a:cubicBezTo>
                  <a:pt x="680083" y="3937081"/>
                  <a:pt x="684156" y="3940135"/>
                  <a:pt x="684156" y="3944208"/>
                </a:cubicBezTo>
                <a:cubicBezTo>
                  <a:pt x="684156" y="3948280"/>
                  <a:pt x="681101" y="3951334"/>
                  <a:pt x="677029" y="3951334"/>
                </a:cubicBezTo>
                <a:cubicBezTo>
                  <a:pt x="672956" y="3951334"/>
                  <a:pt x="669902" y="3948280"/>
                  <a:pt x="669902" y="3944208"/>
                </a:cubicBezTo>
                <a:cubicBezTo>
                  <a:pt x="669902" y="3940135"/>
                  <a:pt x="672956" y="3937081"/>
                  <a:pt x="677029" y="3937081"/>
                </a:cubicBezTo>
                <a:close/>
                <a:moveTo>
                  <a:pt x="165937" y="3893302"/>
                </a:moveTo>
                <a:cubicBezTo>
                  <a:pt x="168991" y="3893302"/>
                  <a:pt x="171027" y="3895338"/>
                  <a:pt x="171027" y="3898393"/>
                </a:cubicBezTo>
                <a:cubicBezTo>
                  <a:pt x="171027" y="3901447"/>
                  <a:pt x="168991" y="3903483"/>
                  <a:pt x="165937" y="3903483"/>
                </a:cubicBezTo>
                <a:cubicBezTo>
                  <a:pt x="162882" y="3903483"/>
                  <a:pt x="160846" y="3901447"/>
                  <a:pt x="160846" y="3898393"/>
                </a:cubicBezTo>
                <a:cubicBezTo>
                  <a:pt x="160846" y="3895338"/>
                  <a:pt x="162882" y="3893302"/>
                  <a:pt x="165937" y="3893302"/>
                </a:cubicBezTo>
                <a:close/>
                <a:moveTo>
                  <a:pt x="3428003" y="3860722"/>
                </a:moveTo>
                <a:cubicBezTo>
                  <a:pt x="3443277" y="3860722"/>
                  <a:pt x="3454475" y="3872940"/>
                  <a:pt x="3454475" y="3887193"/>
                </a:cubicBezTo>
                <a:cubicBezTo>
                  <a:pt x="3454475" y="3901447"/>
                  <a:pt x="3442258" y="3913664"/>
                  <a:pt x="3428003" y="3913664"/>
                </a:cubicBezTo>
                <a:cubicBezTo>
                  <a:pt x="3413746" y="3913664"/>
                  <a:pt x="3401528" y="3901447"/>
                  <a:pt x="3401528" y="3887193"/>
                </a:cubicBezTo>
                <a:cubicBezTo>
                  <a:pt x="3401528" y="3872940"/>
                  <a:pt x="3413746" y="3860722"/>
                  <a:pt x="3428003" y="3860722"/>
                </a:cubicBezTo>
                <a:close/>
                <a:moveTo>
                  <a:pt x="461189" y="3827124"/>
                </a:moveTo>
                <a:cubicBezTo>
                  <a:pt x="464244" y="3828142"/>
                  <a:pt x="465262" y="3829160"/>
                  <a:pt x="465262" y="3831196"/>
                </a:cubicBezTo>
                <a:cubicBezTo>
                  <a:pt x="465262" y="3833232"/>
                  <a:pt x="463226" y="3835269"/>
                  <a:pt x="461189" y="3835269"/>
                </a:cubicBezTo>
                <a:cubicBezTo>
                  <a:pt x="459153" y="3835269"/>
                  <a:pt x="457117" y="3833232"/>
                  <a:pt x="457117" y="3831196"/>
                </a:cubicBezTo>
                <a:cubicBezTo>
                  <a:pt x="457117" y="3829160"/>
                  <a:pt x="459153" y="3827124"/>
                  <a:pt x="461189" y="3827124"/>
                </a:cubicBezTo>
                <a:close/>
                <a:moveTo>
                  <a:pt x="395021" y="3817961"/>
                </a:moveTo>
                <a:cubicBezTo>
                  <a:pt x="399093" y="3817961"/>
                  <a:pt x="402148" y="3821015"/>
                  <a:pt x="402148" y="3825088"/>
                </a:cubicBezTo>
                <a:cubicBezTo>
                  <a:pt x="402148" y="3829160"/>
                  <a:pt x="399093" y="3832215"/>
                  <a:pt x="395021" y="3832215"/>
                </a:cubicBezTo>
                <a:cubicBezTo>
                  <a:pt x="390948" y="3832215"/>
                  <a:pt x="387894" y="3829160"/>
                  <a:pt x="387894" y="3825088"/>
                </a:cubicBezTo>
                <a:cubicBezTo>
                  <a:pt x="387894" y="3821015"/>
                  <a:pt x="390948" y="3817961"/>
                  <a:pt x="395021" y="3817961"/>
                </a:cubicBezTo>
                <a:close/>
                <a:moveTo>
                  <a:pt x="11750038" y="3799635"/>
                </a:moveTo>
                <a:cubicBezTo>
                  <a:pt x="11753093" y="3800653"/>
                  <a:pt x="11755129" y="3802689"/>
                  <a:pt x="11755129" y="3805743"/>
                </a:cubicBezTo>
                <a:cubicBezTo>
                  <a:pt x="11755129" y="3808798"/>
                  <a:pt x="11753093" y="3810834"/>
                  <a:pt x="11750038" y="3810834"/>
                </a:cubicBezTo>
                <a:cubicBezTo>
                  <a:pt x="11746985" y="3810834"/>
                  <a:pt x="11743930" y="3808798"/>
                  <a:pt x="11743930" y="3805743"/>
                </a:cubicBezTo>
                <a:cubicBezTo>
                  <a:pt x="11743930" y="3802689"/>
                  <a:pt x="11745966" y="3799635"/>
                  <a:pt x="11750038" y="3799635"/>
                </a:cubicBezTo>
                <a:close/>
                <a:moveTo>
                  <a:pt x="9481675" y="3783345"/>
                </a:moveTo>
                <a:cubicBezTo>
                  <a:pt x="9488801" y="3783345"/>
                  <a:pt x="9493892" y="3788436"/>
                  <a:pt x="9493892" y="3794545"/>
                </a:cubicBezTo>
                <a:cubicBezTo>
                  <a:pt x="9493892" y="3800653"/>
                  <a:pt x="9488801" y="3805744"/>
                  <a:pt x="9481675" y="3805744"/>
                </a:cubicBezTo>
                <a:cubicBezTo>
                  <a:pt x="9475566" y="3805744"/>
                  <a:pt x="9469457" y="3800653"/>
                  <a:pt x="9469457" y="3794545"/>
                </a:cubicBezTo>
                <a:cubicBezTo>
                  <a:pt x="9469457" y="3788436"/>
                  <a:pt x="9474548" y="3783345"/>
                  <a:pt x="9481675" y="3783345"/>
                </a:cubicBezTo>
                <a:close/>
                <a:moveTo>
                  <a:pt x="3492152" y="3781309"/>
                </a:moveTo>
                <a:cubicBezTo>
                  <a:pt x="3498262" y="3781309"/>
                  <a:pt x="3503351" y="3786400"/>
                  <a:pt x="3503351" y="3792508"/>
                </a:cubicBezTo>
                <a:cubicBezTo>
                  <a:pt x="3503351" y="3798616"/>
                  <a:pt x="3498262" y="3803707"/>
                  <a:pt x="3492152" y="3803707"/>
                </a:cubicBezTo>
                <a:cubicBezTo>
                  <a:pt x="3486046" y="3803707"/>
                  <a:pt x="3480954" y="3798616"/>
                  <a:pt x="3480954" y="3792508"/>
                </a:cubicBezTo>
                <a:cubicBezTo>
                  <a:pt x="3480954" y="3786400"/>
                  <a:pt x="3486046" y="3781309"/>
                  <a:pt x="3492152" y="3781309"/>
                </a:cubicBezTo>
                <a:close/>
                <a:moveTo>
                  <a:pt x="3015654" y="3767055"/>
                </a:moveTo>
                <a:cubicBezTo>
                  <a:pt x="3019727" y="3768073"/>
                  <a:pt x="3022780" y="3771128"/>
                  <a:pt x="3022780" y="3774182"/>
                </a:cubicBezTo>
                <a:cubicBezTo>
                  <a:pt x="3022780" y="3778254"/>
                  <a:pt x="3019727" y="3781309"/>
                  <a:pt x="3015654" y="3781309"/>
                </a:cubicBezTo>
                <a:cubicBezTo>
                  <a:pt x="3011580" y="3781309"/>
                  <a:pt x="3008526" y="3778254"/>
                  <a:pt x="3008526" y="3774182"/>
                </a:cubicBezTo>
                <a:cubicBezTo>
                  <a:pt x="3008526" y="3770109"/>
                  <a:pt x="3011580" y="3767055"/>
                  <a:pt x="3015654" y="3767055"/>
                </a:cubicBezTo>
                <a:close/>
                <a:moveTo>
                  <a:pt x="3810802" y="3754837"/>
                </a:moveTo>
                <a:cubicBezTo>
                  <a:pt x="3815894" y="3754837"/>
                  <a:pt x="3820985" y="3758910"/>
                  <a:pt x="3820985" y="3765018"/>
                </a:cubicBezTo>
                <a:cubicBezTo>
                  <a:pt x="3820985" y="3770109"/>
                  <a:pt x="3816912" y="3775199"/>
                  <a:pt x="3810802" y="3775199"/>
                </a:cubicBezTo>
                <a:cubicBezTo>
                  <a:pt x="3804694" y="3775199"/>
                  <a:pt x="3800620" y="3771127"/>
                  <a:pt x="3800620" y="3765018"/>
                </a:cubicBezTo>
                <a:cubicBezTo>
                  <a:pt x="3800620" y="3758910"/>
                  <a:pt x="3804694" y="3754837"/>
                  <a:pt x="3810802" y="3754837"/>
                </a:cubicBezTo>
                <a:close/>
                <a:moveTo>
                  <a:pt x="2153313" y="3744656"/>
                </a:moveTo>
                <a:cubicBezTo>
                  <a:pt x="2162474" y="3744656"/>
                  <a:pt x="2170621" y="3751783"/>
                  <a:pt x="2170621" y="3761964"/>
                </a:cubicBezTo>
                <a:cubicBezTo>
                  <a:pt x="2170621" y="3771127"/>
                  <a:pt x="2162474" y="3779272"/>
                  <a:pt x="2153313" y="3779272"/>
                </a:cubicBezTo>
                <a:cubicBezTo>
                  <a:pt x="2144150" y="3779272"/>
                  <a:pt x="2136003" y="3772145"/>
                  <a:pt x="2136003" y="3761964"/>
                </a:cubicBezTo>
                <a:cubicBezTo>
                  <a:pt x="2136003" y="3752801"/>
                  <a:pt x="2144150" y="3744656"/>
                  <a:pt x="2153313" y="3744656"/>
                </a:cubicBezTo>
                <a:close/>
                <a:moveTo>
                  <a:pt x="5287053" y="3741602"/>
                </a:moveTo>
                <a:cubicBezTo>
                  <a:pt x="5290104" y="3741602"/>
                  <a:pt x="5292143" y="3743638"/>
                  <a:pt x="5292143" y="3746693"/>
                </a:cubicBezTo>
                <a:cubicBezTo>
                  <a:pt x="5292143" y="3749747"/>
                  <a:pt x="5290104" y="3751783"/>
                  <a:pt x="5287053" y="3751783"/>
                </a:cubicBezTo>
                <a:cubicBezTo>
                  <a:pt x="5284000" y="3751783"/>
                  <a:pt x="5281965" y="3749747"/>
                  <a:pt x="5281965" y="3746693"/>
                </a:cubicBezTo>
                <a:cubicBezTo>
                  <a:pt x="5281965" y="3743638"/>
                  <a:pt x="5284000" y="3741602"/>
                  <a:pt x="5287053" y="3741602"/>
                </a:cubicBezTo>
                <a:close/>
                <a:moveTo>
                  <a:pt x="7031068" y="3735494"/>
                </a:moveTo>
                <a:cubicBezTo>
                  <a:pt x="7043286" y="3735494"/>
                  <a:pt x="7053467" y="3745675"/>
                  <a:pt x="7053467" y="3757892"/>
                </a:cubicBezTo>
                <a:cubicBezTo>
                  <a:pt x="7053467" y="3770110"/>
                  <a:pt x="7043286" y="3780291"/>
                  <a:pt x="7031068" y="3780291"/>
                </a:cubicBezTo>
                <a:cubicBezTo>
                  <a:pt x="7018851" y="3780291"/>
                  <a:pt x="7008670" y="3770110"/>
                  <a:pt x="7008670" y="3757892"/>
                </a:cubicBezTo>
                <a:cubicBezTo>
                  <a:pt x="7008670" y="3745675"/>
                  <a:pt x="7018851" y="3735494"/>
                  <a:pt x="7031068" y="3735494"/>
                </a:cubicBezTo>
                <a:close/>
                <a:moveTo>
                  <a:pt x="8007442" y="3718185"/>
                </a:moveTo>
                <a:cubicBezTo>
                  <a:pt x="8031877" y="3719203"/>
                  <a:pt x="8051221" y="3738547"/>
                  <a:pt x="8051221" y="3761964"/>
                </a:cubicBezTo>
                <a:cubicBezTo>
                  <a:pt x="8051221" y="3785380"/>
                  <a:pt x="8031877" y="3804725"/>
                  <a:pt x="8007442" y="3804725"/>
                </a:cubicBezTo>
                <a:cubicBezTo>
                  <a:pt x="7983007" y="3804725"/>
                  <a:pt x="7963663" y="3785380"/>
                  <a:pt x="7963663" y="3761964"/>
                </a:cubicBezTo>
                <a:cubicBezTo>
                  <a:pt x="7963663" y="3738547"/>
                  <a:pt x="7983007" y="3718185"/>
                  <a:pt x="8007442" y="3718185"/>
                </a:cubicBezTo>
                <a:close/>
                <a:moveTo>
                  <a:pt x="2738703" y="3717167"/>
                </a:moveTo>
                <a:cubicBezTo>
                  <a:pt x="2742776" y="3717167"/>
                  <a:pt x="2746849" y="3720222"/>
                  <a:pt x="2746849" y="3725312"/>
                </a:cubicBezTo>
                <a:cubicBezTo>
                  <a:pt x="2746849" y="3729385"/>
                  <a:pt x="2743795" y="3733457"/>
                  <a:pt x="2738703" y="3733457"/>
                </a:cubicBezTo>
                <a:cubicBezTo>
                  <a:pt x="2734631" y="3733457"/>
                  <a:pt x="2730559" y="3730403"/>
                  <a:pt x="2730559" y="3725312"/>
                </a:cubicBezTo>
                <a:cubicBezTo>
                  <a:pt x="2730559" y="3721240"/>
                  <a:pt x="2733613" y="3717167"/>
                  <a:pt x="2738703" y="3717167"/>
                </a:cubicBezTo>
                <a:close/>
                <a:moveTo>
                  <a:pt x="5693282" y="3715131"/>
                </a:moveTo>
                <a:cubicBezTo>
                  <a:pt x="5697354" y="3715131"/>
                  <a:pt x="5701426" y="3718185"/>
                  <a:pt x="5701426" y="3722257"/>
                </a:cubicBezTo>
                <a:cubicBezTo>
                  <a:pt x="5701426" y="3726330"/>
                  <a:pt x="5698371" y="3729384"/>
                  <a:pt x="5693282" y="3729384"/>
                </a:cubicBezTo>
                <a:cubicBezTo>
                  <a:pt x="5689209" y="3729384"/>
                  <a:pt x="5685137" y="3726330"/>
                  <a:pt x="5685137" y="3722257"/>
                </a:cubicBezTo>
                <a:cubicBezTo>
                  <a:pt x="5685137" y="3718185"/>
                  <a:pt x="5688191" y="3715131"/>
                  <a:pt x="5693282" y="3715131"/>
                </a:cubicBezTo>
                <a:close/>
                <a:moveTo>
                  <a:pt x="1150439" y="3714113"/>
                </a:moveTo>
                <a:cubicBezTo>
                  <a:pt x="1153493" y="3714113"/>
                  <a:pt x="1156547" y="3717167"/>
                  <a:pt x="1156547" y="3720222"/>
                </a:cubicBezTo>
                <a:cubicBezTo>
                  <a:pt x="1156547" y="3723276"/>
                  <a:pt x="1153493" y="3726331"/>
                  <a:pt x="1150439" y="3726331"/>
                </a:cubicBezTo>
                <a:cubicBezTo>
                  <a:pt x="1147384" y="3726331"/>
                  <a:pt x="1144330" y="3723276"/>
                  <a:pt x="1144330" y="3720222"/>
                </a:cubicBezTo>
                <a:cubicBezTo>
                  <a:pt x="1144330" y="3717167"/>
                  <a:pt x="1147384" y="3714113"/>
                  <a:pt x="1150439" y="3714113"/>
                </a:cubicBezTo>
                <a:close/>
                <a:moveTo>
                  <a:pt x="3209096" y="3699859"/>
                </a:moveTo>
                <a:cubicBezTo>
                  <a:pt x="3238621" y="3700877"/>
                  <a:pt x="3261017" y="3723276"/>
                  <a:pt x="3261017" y="3751783"/>
                </a:cubicBezTo>
                <a:cubicBezTo>
                  <a:pt x="3261017" y="3780290"/>
                  <a:pt x="3237603" y="3803706"/>
                  <a:pt x="3209096" y="3803706"/>
                </a:cubicBezTo>
                <a:cubicBezTo>
                  <a:pt x="3180589" y="3803706"/>
                  <a:pt x="3157171" y="3780290"/>
                  <a:pt x="3157171" y="3751783"/>
                </a:cubicBezTo>
                <a:cubicBezTo>
                  <a:pt x="3157171" y="3723276"/>
                  <a:pt x="3180589" y="3699859"/>
                  <a:pt x="3209096" y="3699859"/>
                </a:cubicBezTo>
                <a:close/>
                <a:moveTo>
                  <a:pt x="10019241" y="3698841"/>
                </a:moveTo>
                <a:cubicBezTo>
                  <a:pt x="10053857" y="3698841"/>
                  <a:pt x="10081346" y="3726330"/>
                  <a:pt x="10081346" y="3759928"/>
                </a:cubicBezTo>
                <a:cubicBezTo>
                  <a:pt x="10081346" y="3793526"/>
                  <a:pt x="10053857" y="3821015"/>
                  <a:pt x="10019241" y="3821015"/>
                </a:cubicBezTo>
                <a:cubicBezTo>
                  <a:pt x="9985643" y="3821015"/>
                  <a:pt x="9957136" y="3793526"/>
                  <a:pt x="9957136" y="3759928"/>
                </a:cubicBezTo>
                <a:cubicBezTo>
                  <a:pt x="9957136" y="3726330"/>
                  <a:pt x="9984625" y="3698841"/>
                  <a:pt x="10019241" y="3698841"/>
                </a:cubicBezTo>
                <a:close/>
                <a:moveTo>
                  <a:pt x="4673138" y="3679497"/>
                </a:moveTo>
                <a:cubicBezTo>
                  <a:pt x="4682302" y="3679497"/>
                  <a:pt x="4690446" y="3686623"/>
                  <a:pt x="4690446" y="3695787"/>
                </a:cubicBezTo>
                <a:cubicBezTo>
                  <a:pt x="4690446" y="3704950"/>
                  <a:pt x="4683321" y="3712076"/>
                  <a:pt x="4673138" y="3712076"/>
                </a:cubicBezTo>
                <a:cubicBezTo>
                  <a:pt x="4663972" y="3712076"/>
                  <a:pt x="4655826" y="3704950"/>
                  <a:pt x="4655826" y="3695787"/>
                </a:cubicBezTo>
                <a:cubicBezTo>
                  <a:pt x="4655826" y="3686623"/>
                  <a:pt x="4662954" y="3679497"/>
                  <a:pt x="4673138" y="3679497"/>
                </a:cubicBezTo>
                <a:close/>
                <a:moveTo>
                  <a:pt x="22399" y="3673388"/>
                </a:moveTo>
                <a:cubicBezTo>
                  <a:pt x="36652" y="3673388"/>
                  <a:pt x="47851" y="3684588"/>
                  <a:pt x="47851" y="3699859"/>
                </a:cubicBezTo>
                <a:cubicBezTo>
                  <a:pt x="47851" y="3714113"/>
                  <a:pt x="36652" y="3725312"/>
                  <a:pt x="22399" y="3725312"/>
                </a:cubicBezTo>
                <a:cubicBezTo>
                  <a:pt x="12217" y="3725312"/>
                  <a:pt x="4072" y="3719203"/>
                  <a:pt x="0" y="3712076"/>
                </a:cubicBezTo>
                <a:lnTo>
                  <a:pt x="0" y="3686623"/>
                </a:lnTo>
                <a:cubicBezTo>
                  <a:pt x="5091" y="3678479"/>
                  <a:pt x="13236" y="3673388"/>
                  <a:pt x="22399" y="3673388"/>
                </a:cubicBezTo>
                <a:close/>
                <a:moveTo>
                  <a:pt x="10351147" y="3666261"/>
                </a:moveTo>
                <a:cubicBezTo>
                  <a:pt x="10360309" y="3665243"/>
                  <a:pt x="10367436" y="3672370"/>
                  <a:pt x="10367436" y="3681533"/>
                </a:cubicBezTo>
                <a:cubicBezTo>
                  <a:pt x="10367436" y="3690696"/>
                  <a:pt x="10360309" y="3696804"/>
                  <a:pt x="10351147" y="3696804"/>
                </a:cubicBezTo>
                <a:cubicBezTo>
                  <a:pt x="10341983" y="3696804"/>
                  <a:pt x="10335875" y="3689678"/>
                  <a:pt x="10335875" y="3681533"/>
                </a:cubicBezTo>
                <a:cubicBezTo>
                  <a:pt x="10335875" y="3672370"/>
                  <a:pt x="10343002" y="3666261"/>
                  <a:pt x="10351147" y="3666261"/>
                </a:cubicBezTo>
                <a:close/>
                <a:moveTo>
                  <a:pt x="11263380" y="3656080"/>
                </a:moveTo>
                <a:cubicBezTo>
                  <a:pt x="11271524" y="3656080"/>
                  <a:pt x="11276615" y="3662189"/>
                  <a:pt x="11276615" y="3669316"/>
                </a:cubicBezTo>
                <a:cubicBezTo>
                  <a:pt x="11276615" y="3676442"/>
                  <a:pt x="11270506" y="3682551"/>
                  <a:pt x="11263380" y="3682551"/>
                </a:cubicBezTo>
                <a:cubicBezTo>
                  <a:pt x="11256252" y="3682551"/>
                  <a:pt x="11250144" y="3676442"/>
                  <a:pt x="11250144" y="3669316"/>
                </a:cubicBezTo>
                <a:cubicBezTo>
                  <a:pt x="11250144" y="3662189"/>
                  <a:pt x="11256252" y="3656080"/>
                  <a:pt x="11263380" y="3656080"/>
                </a:cubicBezTo>
                <a:close/>
                <a:moveTo>
                  <a:pt x="223997" y="3647935"/>
                </a:moveTo>
                <a:cubicBezTo>
                  <a:pt x="231123" y="3647935"/>
                  <a:pt x="237232" y="3654044"/>
                  <a:pt x="237232" y="3661170"/>
                </a:cubicBezTo>
                <a:cubicBezTo>
                  <a:pt x="237232" y="3668297"/>
                  <a:pt x="231123" y="3674406"/>
                  <a:pt x="223997" y="3674406"/>
                </a:cubicBezTo>
                <a:cubicBezTo>
                  <a:pt x="216870" y="3674406"/>
                  <a:pt x="210761" y="3668297"/>
                  <a:pt x="210761" y="3661170"/>
                </a:cubicBezTo>
                <a:cubicBezTo>
                  <a:pt x="210761" y="3654044"/>
                  <a:pt x="216870" y="3647935"/>
                  <a:pt x="223997" y="3647935"/>
                </a:cubicBezTo>
                <a:close/>
                <a:moveTo>
                  <a:pt x="6892604" y="3642845"/>
                </a:moveTo>
                <a:cubicBezTo>
                  <a:pt x="6896677" y="3642845"/>
                  <a:pt x="6898713" y="3645899"/>
                  <a:pt x="6898713" y="3648954"/>
                </a:cubicBezTo>
                <a:cubicBezTo>
                  <a:pt x="6898713" y="3653026"/>
                  <a:pt x="6895659" y="3655063"/>
                  <a:pt x="6892604" y="3655063"/>
                </a:cubicBezTo>
                <a:cubicBezTo>
                  <a:pt x="6888532" y="3655063"/>
                  <a:pt x="6886496" y="3652008"/>
                  <a:pt x="6886496" y="3648954"/>
                </a:cubicBezTo>
                <a:cubicBezTo>
                  <a:pt x="6886496" y="3644881"/>
                  <a:pt x="6889550" y="3642845"/>
                  <a:pt x="6892604" y="3642845"/>
                </a:cubicBezTo>
                <a:close/>
                <a:moveTo>
                  <a:pt x="3798592" y="3640808"/>
                </a:moveTo>
                <a:cubicBezTo>
                  <a:pt x="3800628" y="3639790"/>
                  <a:pt x="3802666" y="3641826"/>
                  <a:pt x="3802666" y="3644880"/>
                </a:cubicBezTo>
                <a:cubicBezTo>
                  <a:pt x="3802666" y="3646917"/>
                  <a:pt x="3800628" y="3648953"/>
                  <a:pt x="3798592" y="3648953"/>
                </a:cubicBezTo>
                <a:cubicBezTo>
                  <a:pt x="3796557" y="3648953"/>
                  <a:pt x="3794520" y="3646917"/>
                  <a:pt x="3794520" y="3644880"/>
                </a:cubicBezTo>
                <a:cubicBezTo>
                  <a:pt x="3794520" y="3642844"/>
                  <a:pt x="3796557" y="3640808"/>
                  <a:pt x="3798592" y="3640808"/>
                </a:cubicBezTo>
                <a:close/>
                <a:moveTo>
                  <a:pt x="11062810" y="3638772"/>
                </a:moveTo>
                <a:cubicBezTo>
                  <a:pt x="11064847" y="3638772"/>
                  <a:pt x="11066882" y="3640808"/>
                  <a:pt x="11066882" y="3642844"/>
                </a:cubicBezTo>
                <a:cubicBezTo>
                  <a:pt x="11066882" y="3644880"/>
                  <a:pt x="11064847" y="3646917"/>
                  <a:pt x="11062810" y="3646917"/>
                </a:cubicBezTo>
                <a:cubicBezTo>
                  <a:pt x="11060774" y="3646917"/>
                  <a:pt x="11058737" y="3644880"/>
                  <a:pt x="11058737" y="3642844"/>
                </a:cubicBezTo>
                <a:cubicBezTo>
                  <a:pt x="11058737" y="3640808"/>
                  <a:pt x="11060774" y="3638772"/>
                  <a:pt x="11062810" y="3638772"/>
                </a:cubicBezTo>
                <a:close/>
                <a:moveTo>
                  <a:pt x="11256252" y="3614337"/>
                </a:moveTo>
                <a:cubicBezTo>
                  <a:pt x="11263379" y="3614337"/>
                  <a:pt x="11270506" y="3620445"/>
                  <a:pt x="11270506" y="3628591"/>
                </a:cubicBezTo>
                <a:cubicBezTo>
                  <a:pt x="11270506" y="3636736"/>
                  <a:pt x="11264397" y="3642844"/>
                  <a:pt x="11256252" y="3642844"/>
                </a:cubicBezTo>
                <a:cubicBezTo>
                  <a:pt x="11248108" y="3642844"/>
                  <a:pt x="11241998" y="3636736"/>
                  <a:pt x="11241998" y="3628591"/>
                </a:cubicBezTo>
                <a:cubicBezTo>
                  <a:pt x="11241998" y="3620445"/>
                  <a:pt x="11248108" y="3614337"/>
                  <a:pt x="11256252" y="3614337"/>
                </a:cubicBezTo>
                <a:close/>
                <a:moveTo>
                  <a:pt x="11961807" y="3603138"/>
                </a:moveTo>
                <a:cubicBezTo>
                  <a:pt x="11967916" y="3603138"/>
                  <a:pt x="11974024" y="3608229"/>
                  <a:pt x="11974024" y="3615355"/>
                </a:cubicBezTo>
                <a:cubicBezTo>
                  <a:pt x="11974024" y="3622482"/>
                  <a:pt x="11968933" y="3627572"/>
                  <a:pt x="11961807" y="3627572"/>
                </a:cubicBezTo>
                <a:cubicBezTo>
                  <a:pt x="11954680" y="3627572"/>
                  <a:pt x="11949589" y="3622482"/>
                  <a:pt x="11949589" y="3615355"/>
                </a:cubicBezTo>
                <a:cubicBezTo>
                  <a:pt x="11949589" y="3608229"/>
                  <a:pt x="11954680" y="3603138"/>
                  <a:pt x="11961807" y="3603138"/>
                </a:cubicBezTo>
                <a:close/>
                <a:moveTo>
                  <a:pt x="7592051" y="3603138"/>
                </a:moveTo>
                <a:cubicBezTo>
                  <a:pt x="7595105" y="3603138"/>
                  <a:pt x="7598160" y="3606192"/>
                  <a:pt x="7598160" y="3609246"/>
                </a:cubicBezTo>
                <a:cubicBezTo>
                  <a:pt x="7598160" y="3612301"/>
                  <a:pt x="7595105" y="3615355"/>
                  <a:pt x="7592051" y="3615355"/>
                </a:cubicBezTo>
                <a:cubicBezTo>
                  <a:pt x="7587978" y="3615355"/>
                  <a:pt x="7585942" y="3612301"/>
                  <a:pt x="7585942" y="3609246"/>
                </a:cubicBezTo>
                <a:cubicBezTo>
                  <a:pt x="7585942" y="3606192"/>
                  <a:pt x="7588997" y="3603138"/>
                  <a:pt x="7592051" y="3603138"/>
                </a:cubicBezTo>
                <a:close/>
                <a:moveTo>
                  <a:pt x="5719746" y="3579721"/>
                </a:moveTo>
                <a:cubicBezTo>
                  <a:pt x="5727889" y="3579721"/>
                  <a:pt x="5736035" y="3587866"/>
                  <a:pt x="5736035" y="3596011"/>
                </a:cubicBezTo>
                <a:cubicBezTo>
                  <a:pt x="5736035" y="3605174"/>
                  <a:pt x="5728909" y="3612301"/>
                  <a:pt x="5719746" y="3612301"/>
                </a:cubicBezTo>
                <a:cubicBezTo>
                  <a:pt x="5710583" y="3612301"/>
                  <a:pt x="5703456" y="3605174"/>
                  <a:pt x="5703456" y="3596011"/>
                </a:cubicBezTo>
                <a:cubicBezTo>
                  <a:pt x="5703456" y="3586848"/>
                  <a:pt x="5710583" y="3579721"/>
                  <a:pt x="5719746" y="3579721"/>
                </a:cubicBezTo>
                <a:close/>
                <a:moveTo>
                  <a:pt x="2581980" y="3574631"/>
                </a:moveTo>
                <a:cubicBezTo>
                  <a:pt x="2587071" y="3574631"/>
                  <a:pt x="2591143" y="3578704"/>
                  <a:pt x="2591143" y="3583794"/>
                </a:cubicBezTo>
                <a:cubicBezTo>
                  <a:pt x="2591143" y="3588885"/>
                  <a:pt x="2587071" y="3592958"/>
                  <a:pt x="2581980" y="3592958"/>
                </a:cubicBezTo>
                <a:cubicBezTo>
                  <a:pt x="2576889" y="3592958"/>
                  <a:pt x="2572815" y="3588885"/>
                  <a:pt x="2572815" y="3583794"/>
                </a:cubicBezTo>
                <a:cubicBezTo>
                  <a:pt x="2572815" y="3578704"/>
                  <a:pt x="2576889" y="3574631"/>
                  <a:pt x="2581980" y="3574631"/>
                </a:cubicBezTo>
                <a:close/>
                <a:moveTo>
                  <a:pt x="6245083" y="3559359"/>
                </a:moveTo>
                <a:cubicBezTo>
                  <a:pt x="6253228" y="3559359"/>
                  <a:pt x="6260355" y="3566486"/>
                  <a:pt x="6260355" y="3574631"/>
                </a:cubicBezTo>
                <a:cubicBezTo>
                  <a:pt x="6260355" y="3582776"/>
                  <a:pt x="6253228" y="3589903"/>
                  <a:pt x="6245083" y="3589903"/>
                </a:cubicBezTo>
                <a:cubicBezTo>
                  <a:pt x="6236937" y="3589903"/>
                  <a:pt x="6229811" y="3582776"/>
                  <a:pt x="6229811" y="3574631"/>
                </a:cubicBezTo>
                <a:cubicBezTo>
                  <a:pt x="6229811" y="3566486"/>
                  <a:pt x="6236937" y="3559359"/>
                  <a:pt x="6245083" y="3559359"/>
                </a:cubicBezTo>
                <a:close/>
                <a:moveTo>
                  <a:pt x="2969866" y="3548160"/>
                </a:moveTo>
                <a:cubicBezTo>
                  <a:pt x="2976991" y="3548160"/>
                  <a:pt x="2984114" y="3554268"/>
                  <a:pt x="2984114" y="3562414"/>
                </a:cubicBezTo>
                <a:cubicBezTo>
                  <a:pt x="2984114" y="3570559"/>
                  <a:pt x="2978009" y="3576667"/>
                  <a:pt x="2969866" y="3576667"/>
                </a:cubicBezTo>
                <a:cubicBezTo>
                  <a:pt x="2961720" y="3576667"/>
                  <a:pt x="2955610" y="3570559"/>
                  <a:pt x="2955610" y="3562414"/>
                </a:cubicBezTo>
                <a:cubicBezTo>
                  <a:pt x="2955610" y="3554268"/>
                  <a:pt x="2961720" y="3548160"/>
                  <a:pt x="2969866" y="3548160"/>
                </a:cubicBezTo>
                <a:close/>
                <a:moveTo>
                  <a:pt x="9676136" y="3545106"/>
                </a:moveTo>
                <a:cubicBezTo>
                  <a:pt x="9683262" y="3545106"/>
                  <a:pt x="9689371" y="3550197"/>
                  <a:pt x="9689371" y="3558341"/>
                </a:cubicBezTo>
                <a:cubicBezTo>
                  <a:pt x="9689371" y="3565468"/>
                  <a:pt x="9683262" y="3571577"/>
                  <a:pt x="9676136" y="3571577"/>
                </a:cubicBezTo>
                <a:cubicBezTo>
                  <a:pt x="9669009" y="3571577"/>
                  <a:pt x="9662900" y="3565468"/>
                  <a:pt x="9662900" y="3558341"/>
                </a:cubicBezTo>
                <a:cubicBezTo>
                  <a:pt x="9662900" y="3551214"/>
                  <a:pt x="9669009" y="3545106"/>
                  <a:pt x="9676136" y="3545106"/>
                </a:cubicBezTo>
                <a:close/>
                <a:moveTo>
                  <a:pt x="11762257" y="3540015"/>
                </a:moveTo>
                <a:cubicBezTo>
                  <a:pt x="11774474" y="3540015"/>
                  <a:pt x="11784655" y="3550196"/>
                  <a:pt x="11784655" y="3562414"/>
                </a:cubicBezTo>
                <a:cubicBezTo>
                  <a:pt x="11784655" y="3574631"/>
                  <a:pt x="11774474" y="3584812"/>
                  <a:pt x="11762257" y="3584812"/>
                </a:cubicBezTo>
                <a:cubicBezTo>
                  <a:pt x="11750039" y="3584812"/>
                  <a:pt x="11739858" y="3574631"/>
                  <a:pt x="11739858" y="3562414"/>
                </a:cubicBezTo>
                <a:cubicBezTo>
                  <a:pt x="11739858" y="3550196"/>
                  <a:pt x="11750039" y="3540015"/>
                  <a:pt x="11762257" y="3540015"/>
                </a:cubicBezTo>
                <a:close/>
                <a:moveTo>
                  <a:pt x="9631338" y="3535942"/>
                </a:moveTo>
                <a:cubicBezTo>
                  <a:pt x="9632356" y="3535942"/>
                  <a:pt x="9633375" y="3536960"/>
                  <a:pt x="9633375" y="3537978"/>
                </a:cubicBezTo>
                <a:cubicBezTo>
                  <a:pt x="9633375" y="3538996"/>
                  <a:pt x="9632356" y="3540015"/>
                  <a:pt x="9631338" y="3540015"/>
                </a:cubicBezTo>
                <a:cubicBezTo>
                  <a:pt x="9630320" y="3540015"/>
                  <a:pt x="9629302" y="3538996"/>
                  <a:pt x="9629302" y="3537978"/>
                </a:cubicBezTo>
                <a:cubicBezTo>
                  <a:pt x="9629302" y="3536960"/>
                  <a:pt x="9630320" y="3535942"/>
                  <a:pt x="9631338" y="3535942"/>
                </a:cubicBezTo>
                <a:close/>
                <a:moveTo>
                  <a:pt x="12059546" y="3527798"/>
                </a:moveTo>
                <a:cubicBezTo>
                  <a:pt x="12069728" y="3527798"/>
                  <a:pt x="12078891" y="3535943"/>
                  <a:pt x="12078891" y="3547142"/>
                </a:cubicBezTo>
                <a:cubicBezTo>
                  <a:pt x="12078891" y="3557324"/>
                  <a:pt x="12069728" y="3566486"/>
                  <a:pt x="12059546" y="3566486"/>
                </a:cubicBezTo>
                <a:cubicBezTo>
                  <a:pt x="12049365" y="3566486"/>
                  <a:pt x="12040202" y="3557324"/>
                  <a:pt x="12040202" y="3547142"/>
                </a:cubicBezTo>
                <a:cubicBezTo>
                  <a:pt x="12040202" y="3536961"/>
                  <a:pt x="12049365" y="3527798"/>
                  <a:pt x="12059546" y="3527798"/>
                </a:cubicBezTo>
                <a:close/>
                <a:moveTo>
                  <a:pt x="7084010" y="3498272"/>
                </a:moveTo>
                <a:cubicBezTo>
                  <a:pt x="7103355" y="3498272"/>
                  <a:pt x="7119644" y="3513544"/>
                  <a:pt x="7119644" y="3533906"/>
                </a:cubicBezTo>
                <a:cubicBezTo>
                  <a:pt x="7119644" y="3553251"/>
                  <a:pt x="7103355" y="3569540"/>
                  <a:pt x="7084010" y="3569540"/>
                </a:cubicBezTo>
                <a:cubicBezTo>
                  <a:pt x="7063648" y="3569540"/>
                  <a:pt x="7048376" y="3553251"/>
                  <a:pt x="7048376" y="3533906"/>
                </a:cubicBezTo>
                <a:cubicBezTo>
                  <a:pt x="7048376" y="3514562"/>
                  <a:pt x="7064666" y="3498272"/>
                  <a:pt x="7084010" y="3498272"/>
                </a:cubicBezTo>
                <a:close/>
                <a:moveTo>
                  <a:pt x="6021100" y="3493181"/>
                </a:moveTo>
                <a:cubicBezTo>
                  <a:pt x="6034335" y="3493181"/>
                  <a:pt x="6044514" y="3503362"/>
                  <a:pt x="6044514" y="3516598"/>
                </a:cubicBezTo>
                <a:cubicBezTo>
                  <a:pt x="6044514" y="3529834"/>
                  <a:pt x="6034335" y="3540015"/>
                  <a:pt x="6021100" y="3540015"/>
                </a:cubicBezTo>
                <a:cubicBezTo>
                  <a:pt x="6007864" y="3540015"/>
                  <a:pt x="5997683" y="3529834"/>
                  <a:pt x="5997683" y="3516598"/>
                </a:cubicBezTo>
                <a:cubicBezTo>
                  <a:pt x="5997683" y="3503362"/>
                  <a:pt x="6007864" y="3493181"/>
                  <a:pt x="6021100" y="3493181"/>
                </a:cubicBezTo>
                <a:close/>
                <a:moveTo>
                  <a:pt x="11277632" y="3485036"/>
                </a:moveTo>
                <a:cubicBezTo>
                  <a:pt x="11288833" y="3485036"/>
                  <a:pt x="11297995" y="3494199"/>
                  <a:pt x="11297995" y="3505398"/>
                </a:cubicBezTo>
                <a:cubicBezTo>
                  <a:pt x="11297995" y="3516598"/>
                  <a:pt x="11288833" y="3525761"/>
                  <a:pt x="11277632" y="3525761"/>
                </a:cubicBezTo>
                <a:cubicBezTo>
                  <a:pt x="11266433" y="3525761"/>
                  <a:pt x="11257270" y="3516598"/>
                  <a:pt x="11257270" y="3505398"/>
                </a:cubicBezTo>
                <a:cubicBezTo>
                  <a:pt x="11257270" y="3494199"/>
                  <a:pt x="11266433" y="3485036"/>
                  <a:pt x="11277632" y="3485036"/>
                </a:cubicBezTo>
                <a:close/>
                <a:moveTo>
                  <a:pt x="2440421" y="3471801"/>
                </a:moveTo>
                <a:cubicBezTo>
                  <a:pt x="2446530" y="3471801"/>
                  <a:pt x="2451621" y="3476892"/>
                  <a:pt x="2451621" y="3483000"/>
                </a:cubicBezTo>
                <a:cubicBezTo>
                  <a:pt x="2451621" y="3489109"/>
                  <a:pt x="2446530" y="3494200"/>
                  <a:pt x="2440421" y="3494200"/>
                </a:cubicBezTo>
                <a:cubicBezTo>
                  <a:pt x="2434312" y="3494200"/>
                  <a:pt x="2429222" y="3489109"/>
                  <a:pt x="2429222" y="3483000"/>
                </a:cubicBezTo>
                <a:cubicBezTo>
                  <a:pt x="2429222" y="3476892"/>
                  <a:pt x="2434312" y="3471801"/>
                  <a:pt x="2440421" y="3471801"/>
                </a:cubicBezTo>
                <a:close/>
                <a:moveTo>
                  <a:pt x="3097080" y="3463656"/>
                </a:moveTo>
                <a:cubicBezTo>
                  <a:pt x="3101153" y="3463656"/>
                  <a:pt x="3105225" y="3466710"/>
                  <a:pt x="3105225" y="3471801"/>
                </a:cubicBezTo>
                <a:cubicBezTo>
                  <a:pt x="3105225" y="3476891"/>
                  <a:pt x="3101153" y="3479946"/>
                  <a:pt x="3097080" y="3479946"/>
                </a:cubicBezTo>
                <a:cubicBezTo>
                  <a:pt x="3091990" y="3479946"/>
                  <a:pt x="3088935" y="3475874"/>
                  <a:pt x="3088935" y="3471801"/>
                </a:cubicBezTo>
                <a:cubicBezTo>
                  <a:pt x="3088935" y="3466710"/>
                  <a:pt x="3093008" y="3463656"/>
                  <a:pt x="3097080" y="3463656"/>
                </a:cubicBezTo>
                <a:close/>
                <a:moveTo>
                  <a:pt x="8625439" y="3460602"/>
                </a:moveTo>
                <a:cubicBezTo>
                  <a:pt x="8627476" y="3460602"/>
                  <a:pt x="8628493" y="3461620"/>
                  <a:pt x="8628493" y="3463656"/>
                </a:cubicBezTo>
                <a:cubicBezTo>
                  <a:pt x="8628493" y="3465693"/>
                  <a:pt x="8627476" y="3466710"/>
                  <a:pt x="8625439" y="3466710"/>
                </a:cubicBezTo>
                <a:cubicBezTo>
                  <a:pt x="8623403" y="3466710"/>
                  <a:pt x="8622385" y="3465693"/>
                  <a:pt x="8622385" y="3463656"/>
                </a:cubicBezTo>
                <a:cubicBezTo>
                  <a:pt x="8622385" y="3461620"/>
                  <a:pt x="8623403" y="3460602"/>
                  <a:pt x="8625439" y="3460602"/>
                </a:cubicBezTo>
                <a:close/>
                <a:moveTo>
                  <a:pt x="10457030" y="3457547"/>
                </a:moveTo>
                <a:cubicBezTo>
                  <a:pt x="10462121" y="3457547"/>
                  <a:pt x="10466194" y="3461620"/>
                  <a:pt x="10466194" y="3466710"/>
                </a:cubicBezTo>
                <a:cubicBezTo>
                  <a:pt x="10466194" y="3471801"/>
                  <a:pt x="10462121" y="3475874"/>
                  <a:pt x="10457030" y="3475874"/>
                </a:cubicBezTo>
                <a:cubicBezTo>
                  <a:pt x="10451940" y="3475874"/>
                  <a:pt x="10447867" y="3471801"/>
                  <a:pt x="10447867" y="3466710"/>
                </a:cubicBezTo>
                <a:cubicBezTo>
                  <a:pt x="10447867" y="3461620"/>
                  <a:pt x="10451940" y="3457547"/>
                  <a:pt x="10457030" y="3457547"/>
                </a:cubicBezTo>
                <a:close/>
                <a:moveTo>
                  <a:pt x="8199867" y="3455511"/>
                </a:moveTo>
                <a:cubicBezTo>
                  <a:pt x="8200885" y="3455511"/>
                  <a:pt x="8201903" y="3457547"/>
                  <a:pt x="8201903" y="3458565"/>
                </a:cubicBezTo>
                <a:cubicBezTo>
                  <a:pt x="8201903" y="3459583"/>
                  <a:pt x="8200885" y="3460602"/>
                  <a:pt x="8199867" y="3460602"/>
                </a:cubicBezTo>
                <a:cubicBezTo>
                  <a:pt x="8198848" y="3460602"/>
                  <a:pt x="8196812" y="3459583"/>
                  <a:pt x="8196812" y="3458565"/>
                </a:cubicBezTo>
                <a:cubicBezTo>
                  <a:pt x="8196812" y="3457547"/>
                  <a:pt x="8197830" y="3455511"/>
                  <a:pt x="8199867" y="3455511"/>
                </a:cubicBezTo>
                <a:close/>
                <a:moveTo>
                  <a:pt x="5478448" y="3453475"/>
                </a:moveTo>
                <a:cubicBezTo>
                  <a:pt x="5480485" y="3453475"/>
                  <a:pt x="5481503" y="3454493"/>
                  <a:pt x="5481503" y="3456529"/>
                </a:cubicBezTo>
                <a:cubicBezTo>
                  <a:pt x="5481503" y="3458566"/>
                  <a:pt x="5480485" y="3459583"/>
                  <a:pt x="5478448" y="3459583"/>
                </a:cubicBezTo>
                <a:cubicBezTo>
                  <a:pt x="5476412" y="3459583"/>
                  <a:pt x="5475394" y="3458566"/>
                  <a:pt x="5475394" y="3456529"/>
                </a:cubicBezTo>
                <a:cubicBezTo>
                  <a:pt x="5475394" y="3454493"/>
                  <a:pt x="5476412" y="3453475"/>
                  <a:pt x="5478448" y="3453475"/>
                </a:cubicBezTo>
                <a:close/>
                <a:moveTo>
                  <a:pt x="11224691" y="3452457"/>
                </a:moveTo>
                <a:cubicBezTo>
                  <a:pt x="11225709" y="3451439"/>
                  <a:pt x="11227746" y="3453475"/>
                  <a:pt x="11227746" y="3455512"/>
                </a:cubicBezTo>
                <a:cubicBezTo>
                  <a:pt x="11227746" y="3457547"/>
                  <a:pt x="11225709" y="3458566"/>
                  <a:pt x="11224691" y="3458566"/>
                </a:cubicBezTo>
                <a:cubicBezTo>
                  <a:pt x="11222655" y="3458566"/>
                  <a:pt x="11221636" y="3456529"/>
                  <a:pt x="11221636" y="3455512"/>
                </a:cubicBezTo>
                <a:cubicBezTo>
                  <a:pt x="11221636" y="3453475"/>
                  <a:pt x="11223673" y="3452457"/>
                  <a:pt x="11224691" y="3452457"/>
                </a:cubicBezTo>
                <a:close/>
                <a:moveTo>
                  <a:pt x="8541953" y="3447366"/>
                </a:moveTo>
                <a:cubicBezTo>
                  <a:pt x="8546026" y="3447366"/>
                  <a:pt x="8549080" y="3450421"/>
                  <a:pt x="8549080" y="3454493"/>
                </a:cubicBezTo>
                <a:cubicBezTo>
                  <a:pt x="8549080" y="3458566"/>
                  <a:pt x="8546026" y="3461620"/>
                  <a:pt x="8541953" y="3461620"/>
                </a:cubicBezTo>
                <a:cubicBezTo>
                  <a:pt x="8537880" y="3461620"/>
                  <a:pt x="8534826" y="3458566"/>
                  <a:pt x="8534826" y="3454493"/>
                </a:cubicBezTo>
                <a:cubicBezTo>
                  <a:pt x="8534826" y="3450421"/>
                  <a:pt x="8537880" y="3447366"/>
                  <a:pt x="8541953" y="3447366"/>
                </a:cubicBezTo>
                <a:close/>
                <a:moveTo>
                  <a:pt x="7065684" y="3431076"/>
                </a:moveTo>
                <a:cubicBezTo>
                  <a:pt x="7077901" y="3431076"/>
                  <a:pt x="7088082" y="3441257"/>
                  <a:pt x="7088082" y="3453475"/>
                </a:cubicBezTo>
                <a:cubicBezTo>
                  <a:pt x="7088082" y="3465692"/>
                  <a:pt x="7077901" y="3475873"/>
                  <a:pt x="7065684" y="3475873"/>
                </a:cubicBezTo>
                <a:cubicBezTo>
                  <a:pt x="7053466" y="3475873"/>
                  <a:pt x="7043285" y="3465692"/>
                  <a:pt x="7043285" y="3453475"/>
                </a:cubicBezTo>
                <a:cubicBezTo>
                  <a:pt x="7043285" y="3441257"/>
                  <a:pt x="7053466" y="3431076"/>
                  <a:pt x="7065684" y="3431076"/>
                </a:cubicBezTo>
                <a:close/>
                <a:moveTo>
                  <a:pt x="5279916" y="3424968"/>
                </a:moveTo>
                <a:cubicBezTo>
                  <a:pt x="5285008" y="3425986"/>
                  <a:pt x="5289078" y="3430059"/>
                  <a:pt x="5289078" y="3435149"/>
                </a:cubicBezTo>
                <a:cubicBezTo>
                  <a:pt x="5289078" y="3440240"/>
                  <a:pt x="5285008" y="3444312"/>
                  <a:pt x="5279916" y="3444312"/>
                </a:cubicBezTo>
                <a:cubicBezTo>
                  <a:pt x="5274827" y="3444312"/>
                  <a:pt x="5270756" y="3440240"/>
                  <a:pt x="5270756" y="3435149"/>
                </a:cubicBezTo>
                <a:cubicBezTo>
                  <a:pt x="5270756" y="3430059"/>
                  <a:pt x="5274827" y="3424968"/>
                  <a:pt x="5279916" y="3424968"/>
                </a:cubicBezTo>
                <a:close/>
                <a:moveTo>
                  <a:pt x="1524108" y="3424968"/>
                </a:moveTo>
                <a:cubicBezTo>
                  <a:pt x="1533271" y="3423950"/>
                  <a:pt x="1541416" y="3432095"/>
                  <a:pt x="1541416" y="3441258"/>
                </a:cubicBezTo>
                <a:cubicBezTo>
                  <a:pt x="1541416" y="3450421"/>
                  <a:pt x="1533271" y="3458566"/>
                  <a:pt x="1524108" y="3458566"/>
                </a:cubicBezTo>
                <a:cubicBezTo>
                  <a:pt x="1514945" y="3458566"/>
                  <a:pt x="1506800" y="3451439"/>
                  <a:pt x="1506800" y="3441258"/>
                </a:cubicBezTo>
                <a:cubicBezTo>
                  <a:pt x="1506800" y="3432095"/>
                  <a:pt x="1513927" y="3424968"/>
                  <a:pt x="1524108" y="3424968"/>
                </a:cubicBezTo>
                <a:close/>
                <a:moveTo>
                  <a:pt x="11624811" y="3416823"/>
                </a:moveTo>
                <a:cubicBezTo>
                  <a:pt x="11625829" y="3416823"/>
                  <a:pt x="11627864" y="3417841"/>
                  <a:pt x="11627864" y="3419878"/>
                </a:cubicBezTo>
                <a:cubicBezTo>
                  <a:pt x="11627864" y="3421914"/>
                  <a:pt x="11626847" y="3422932"/>
                  <a:pt x="11624811" y="3422932"/>
                </a:cubicBezTo>
                <a:cubicBezTo>
                  <a:pt x="11622774" y="3422932"/>
                  <a:pt x="11621756" y="3421914"/>
                  <a:pt x="11621756" y="3419878"/>
                </a:cubicBezTo>
                <a:cubicBezTo>
                  <a:pt x="11621756" y="3417841"/>
                  <a:pt x="11622774" y="3416823"/>
                  <a:pt x="11624811" y="3416823"/>
                </a:cubicBezTo>
                <a:close/>
                <a:moveTo>
                  <a:pt x="1917116" y="3413768"/>
                </a:moveTo>
                <a:cubicBezTo>
                  <a:pt x="1922207" y="3413768"/>
                  <a:pt x="1927297" y="3417841"/>
                  <a:pt x="1927297" y="3423949"/>
                </a:cubicBezTo>
                <a:cubicBezTo>
                  <a:pt x="1927297" y="3430058"/>
                  <a:pt x="1922207" y="3434130"/>
                  <a:pt x="1917116" y="3434130"/>
                </a:cubicBezTo>
                <a:cubicBezTo>
                  <a:pt x="1911007" y="3434130"/>
                  <a:pt x="1906936" y="3429040"/>
                  <a:pt x="1906936" y="3423949"/>
                </a:cubicBezTo>
                <a:cubicBezTo>
                  <a:pt x="1906936" y="3417841"/>
                  <a:pt x="1912026" y="3413768"/>
                  <a:pt x="1917116" y="3413768"/>
                </a:cubicBezTo>
                <a:close/>
                <a:moveTo>
                  <a:pt x="5165902" y="3393406"/>
                </a:moveTo>
                <a:cubicBezTo>
                  <a:pt x="5172009" y="3394424"/>
                  <a:pt x="5177103" y="3399515"/>
                  <a:pt x="5177103" y="3404606"/>
                </a:cubicBezTo>
                <a:cubicBezTo>
                  <a:pt x="5177103" y="3410714"/>
                  <a:pt x="5172009" y="3415805"/>
                  <a:pt x="5165902" y="3415805"/>
                </a:cubicBezTo>
                <a:cubicBezTo>
                  <a:pt x="5159799" y="3415805"/>
                  <a:pt x="5154701" y="3410714"/>
                  <a:pt x="5154701" y="3404606"/>
                </a:cubicBezTo>
                <a:cubicBezTo>
                  <a:pt x="5154701" y="3398497"/>
                  <a:pt x="5159799" y="3393406"/>
                  <a:pt x="5165902" y="3393406"/>
                </a:cubicBezTo>
                <a:close/>
                <a:moveTo>
                  <a:pt x="5465222" y="3386279"/>
                </a:moveTo>
                <a:cubicBezTo>
                  <a:pt x="5484567" y="3385261"/>
                  <a:pt x="5499838" y="3401551"/>
                  <a:pt x="5499838" y="3420895"/>
                </a:cubicBezTo>
                <a:cubicBezTo>
                  <a:pt x="5499838" y="3440240"/>
                  <a:pt x="5484567" y="3455512"/>
                  <a:pt x="5465222" y="3455512"/>
                </a:cubicBezTo>
                <a:cubicBezTo>
                  <a:pt x="5445879" y="3455512"/>
                  <a:pt x="5429590" y="3440240"/>
                  <a:pt x="5429590" y="3420895"/>
                </a:cubicBezTo>
                <a:cubicBezTo>
                  <a:pt x="5429590" y="3401551"/>
                  <a:pt x="5444861" y="3386279"/>
                  <a:pt x="5465222" y="3386279"/>
                </a:cubicBezTo>
                <a:close/>
                <a:moveTo>
                  <a:pt x="8081764" y="3381188"/>
                </a:moveTo>
                <a:cubicBezTo>
                  <a:pt x="8090927" y="3381188"/>
                  <a:pt x="8099072" y="3389333"/>
                  <a:pt x="8099072" y="3398496"/>
                </a:cubicBezTo>
                <a:cubicBezTo>
                  <a:pt x="8099072" y="3407659"/>
                  <a:pt x="8090927" y="3415804"/>
                  <a:pt x="8081764" y="3415804"/>
                </a:cubicBezTo>
                <a:cubicBezTo>
                  <a:pt x="8072601" y="3415804"/>
                  <a:pt x="8064456" y="3407659"/>
                  <a:pt x="8064456" y="3398496"/>
                </a:cubicBezTo>
                <a:cubicBezTo>
                  <a:pt x="8064456" y="3389333"/>
                  <a:pt x="8072601" y="3381188"/>
                  <a:pt x="8081764" y="3381188"/>
                </a:cubicBezTo>
                <a:close/>
                <a:moveTo>
                  <a:pt x="2167538" y="3379153"/>
                </a:moveTo>
                <a:cubicBezTo>
                  <a:pt x="2171610" y="3379153"/>
                  <a:pt x="2174665" y="3382207"/>
                  <a:pt x="2174665" y="3386279"/>
                </a:cubicBezTo>
                <a:cubicBezTo>
                  <a:pt x="2174665" y="3390352"/>
                  <a:pt x="2171610" y="3393406"/>
                  <a:pt x="2167538" y="3393406"/>
                </a:cubicBezTo>
                <a:cubicBezTo>
                  <a:pt x="2163464" y="3393406"/>
                  <a:pt x="2160411" y="3390352"/>
                  <a:pt x="2160411" y="3386279"/>
                </a:cubicBezTo>
                <a:cubicBezTo>
                  <a:pt x="2160411" y="3382207"/>
                  <a:pt x="2163464" y="3379153"/>
                  <a:pt x="2167538" y="3379153"/>
                </a:cubicBezTo>
                <a:close/>
                <a:moveTo>
                  <a:pt x="5912161" y="3372026"/>
                </a:moveTo>
                <a:cubicBezTo>
                  <a:pt x="5915216" y="3372026"/>
                  <a:pt x="5917252" y="3374062"/>
                  <a:pt x="5917252" y="3377117"/>
                </a:cubicBezTo>
                <a:cubicBezTo>
                  <a:pt x="5917252" y="3380171"/>
                  <a:pt x="5915216" y="3382207"/>
                  <a:pt x="5912161" y="3382207"/>
                </a:cubicBezTo>
                <a:cubicBezTo>
                  <a:pt x="5909107" y="3382207"/>
                  <a:pt x="5907070" y="3380171"/>
                  <a:pt x="5907070" y="3377117"/>
                </a:cubicBezTo>
                <a:cubicBezTo>
                  <a:pt x="5907070" y="3374062"/>
                  <a:pt x="5909107" y="3372026"/>
                  <a:pt x="5912161" y="3372026"/>
                </a:cubicBezTo>
                <a:close/>
                <a:moveTo>
                  <a:pt x="5985469" y="3371007"/>
                </a:moveTo>
                <a:cubicBezTo>
                  <a:pt x="6001757" y="3371007"/>
                  <a:pt x="6014992" y="3384243"/>
                  <a:pt x="6014992" y="3400533"/>
                </a:cubicBezTo>
                <a:cubicBezTo>
                  <a:pt x="6014992" y="3416822"/>
                  <a:pt x="6001757" y="3429040"/>
                  <a:pt x="5985469" y="3429040"/>
                </a:cubicBezTo>
                <a:cubicBezTo>
                  <a:pt x="5969178" y="3429040"/>
                  <a:pt x="5955944" y="3415804"/>
                  <a:pt x="5955944" y="3400533"/>
                </a:cubicBezTo>
                <a:cubicBezTo>
                  <a:pt x="5955944" y="3384243"/>
                  <a:pt x="5969178" y="3371007"/>
                  <a:pt x="5985469" y="3371007"/>
                </a:cubicBezTo>
                <a:close/>
                <a:moveTo>
                  <a:pt x="11978097" y="3369989"/>
                </a:moveTo>
                <a:cubicBezTo>
                  <a:pt x="11984206" y="3369989"/>
                  <a:pt x="11988278" y="3374062"/>
                  <a:pt x="11988278" y="3380170"/>
                </a:cubicBezTo>
                <a:cubicBezTo>
                  <a:pt x="11988278" y="3386279"/>
                  <a:pt x="11983188" y="3390351"/>
                  <a:pt x="11978097" y="3390351"/>
                </a:cubicBezTo>
                <a:cubicBezTo>
                  <a:pt x="11971989" y="3390351"/>
                  <a:pt x="11967916" y="3385261"/>
                  <a:pt x="11967916" y="3380170"/>
                </a:cubicBezTo>
                <a:cubicBezTo>
                  <a:pt x="11967916" y="3375080"/>
                  <a:pt x="11973007" y="3369989"/>
                  <a:pt x="11978097" y="3369989"/>
                </a:cubicBezTo>
                <a:close/>
                <a:moveTo>
                  <a:pt x="5751306" y="3365917"/>
                </a:moveTo>
                <a:cubicBezTo>
                  <a:pt x="5763522" y="3365917"/>
                  <a:pt x="5774723" y="3376098"/>
                  <a:pt x="5774723" y="3389334"/>
                </a:cubicBezTo>
                <a:cubicBezTo>
                  <a:pt x="5774723" y="3402570"/>
                  <a:pt x="5764541" y="3412751"/>
                  <a:pt x="5751306" y="3412751"/>
                </a:cubicBezTo>
                <a:cubicBezTo>
                  <a:pt x="5738071" y="3412751"/>
                  <a:pt x="5727889" y="3402570"/>
                  <a:pt x="5727889" y="3389334"/>
                </a:cubicBezTo>
                <a:cubicBezTo>
                  <a:pt x="5727889" y="3376098"/>
                  <a:pt x="5738071" y="3365917"/>
                  <a:pt x="5751306" y="3365917"/>
                </a:cubicBezTo>
                <a:close/>
                <a:moveTo>
                  <a:pt x="1345917" y="3353700"/>
                </a:moveTo>
                <a:cubicBezTo>
                  <a:pt x="1352026" y="3353700"/>
                  <a:pt x="1357117" y="3358791"/>
                  <a:pt x="1357117" y="3364899"/>
                </a:cubicBezTo>
                <a:cubicBezTo>
                  <a:pt x="1357117" y="3371007"/>
                  <a:pt x="1352026" y="3376098"/>
                  <a:pt x="1345917" y="3376098"/>
                </a:cubicBezTo>
                <a:cubicBezTo>
                  <a:pt x="1339809" y="3376098"/>
                  <a:pt x="1334718" y="3371007"/>
                  <a:pt x="1334718" y="3364899"/>
                </a:cubicBezTo>
                <a:cubicBezTo>
                  <a:pt x="1334718" y="3358791"/>
                  <a:pt x="1339809" y="3353700"/>
                  <a:pt x="1345917" y="3353700"/>
                </a:cubicBezTo>
                <a:close/>
                <a:moveTo>
                  <a:pt x="1741964" y="3352681"/>
                </a:moveTo>
                <a:cubicBezTo>
                  <a:pt x="1750109" y="3352681"/>
                  <a:pt x="1757236" y="3359808"/>
                  <a:pt x="1757236" y="3367953"/>
                </a:cubicBezTo>
                <a:cubicBezTo>
                  <a:pt x="1757236" y="3376098"/>
                  <a:pt x="1750109" y="3383225"/>
                  <a:pt x="1741964" y="3383225"/>
                </a:cubicBezTo>
                <a:cubicBezTo>
                  <a:pt x="1732801" y="3383225"/>
                  <a:pt x="1726692" y="3376098"/>
                  <a:pt x="1726692" y="3367953"/>
                </a:cubicBezTo>
                <a:cubicBezTo>
                  <a:pt x="1726692" y="3359808"/>
                  <a:pt x="1733819" y="3352681"/>
                  <a:pt x="1741964" y="3352681"/>
                </a:cubicBezTo>
                <a:close/>
                <a:moveTo>
                  <a:pt x="8901348" y="3345554"/>
                </a:moveTo>
                <a:cubicBezTo>
                  <a:pt x="8907457" y="3345554"/>
                  <a:pt x="8912548" y="3350645"/>
                  <a:pt x="8912548" y="3356754"/>
                </a:cubicBezTo>
                <a:cubicBezTo>
                  <a:pt x="8912548" y="3362862"/>
                  <a:pt x="8907457" y="3367953"/>
                  <a:pt x="8901348" y="3367953"/>
                </a:cubicBezTo>
                <a:cubicBezTo>
                  <a:pt x="8895240" y="3367953"/>
                  <a:pt x="8890149" y="3362862"/>
                  <a:pt x="8890149" y="3356754"/>
                </a:cubicBezTo>
                <a:cubicBezTo>
                  <a:pt x="8890149" y="3350645"/>
                  <a:pt x="8895240" y="3345554"/>
                  <a:pt x="8901348" y="3345554"/>
                </a:cubicBezTo>
                <a:close/>
                <a:moveTo>
                  <a:pt x="8379055" y="3334355"/>
                </a:moveTo>
                <a:cubicBezTo>
                  <a:pt x="8385163" y="3335373"/>
                  <a:pt x="8391272" y="3340463"/>
                  <a:pt x="8391272" y="3346573"/>
                </a:cubicBezTo>
                <a:cubicBezTo>
                  <a:pt x="8391272" y="3352681"/>
                  <a:pt x="8386181" y="3358790"/>
                  <a:pt x="8379055" y="3358790"/>
                </a:cubicBezTo>
                <a:cubicBezTo>
                  <a:pt x="8371928" y="3358790"/>
                  <a:pt x="8366837" y="3353699"/>
                  <a:pt x="8366837" y="3346573"/>
                </a:cubicBezTo>
                <a:cubicBezTo>
                  <a:pt x="8366837" y="3340463"/>
                  <a:pt x="8371928" y="3334355"/>
                  <a:pt x="8379055" y="3334355"/>
                </a:cubicBezTo>
                <a:close/>
                <a:moveTo>
                  <a:pt x="1251232" y="3312975"/>
                </a:moveTo>
                <a:cubicBezTo>
                  <a:pt x="1255304" y="3312975"/>
                  <a:pt x="1258359" y="3316029"/>
                  <a:pt x="1258359" y="3320101"/>
                </a:cubicBezTo>
                <a:cubicBezTo>
                  <a:pt x="1258359" y="3324174"/>
                  <a:pt x="1255304" y="3327228"/>
                  <a:pt x="1251232" y="3327228"/>
                </a:cubicBezTo>
                <a:cubicBezTo>
                  <a:pt x="1247159" y="3327228"/>
                  <a:pt x="1244105" y="3324174"/>
                  <a:pt x="1244105" y="3320101"/>
                </a:cubicBezTo>
                <a:cubicBezTo>
                  <a:pt x="1244105" y="3316029"/>
                  <a:pt x="1247159" y="3312975"/>
                  <a:pt x="1251232" y="3312975"/>
                </a:cubicBezTo>
                <a:close/>
                <a:moveTo>
                  <a:pt x="8995015" y="3306866"/>
                </a:moveTo>
                <a:cubicBezTo>
                  <a:pt x="8997052" y="3306866"/>
                  <a:pt x="8998069" y="3308902"/>
                  <a:pt x="8998069" y="3309920"/>
                </a:cubicBezTo>
                <a:cubicBezTo>
                  <a:pt x="8998069" y="3311957"/>
                  <a:pt x="8997052" y="3312975"/>
                  <a:pt x="8995015" y="3312975"/>
                </a:cubicBezTo>
                <a:cubicBezTo>
                  <a:pt x="8992979" y="3312975"/>
                  <a:pt x="8991961" y="3310939"/>
                  <a:pt x="8991961" y="3309920"/>
                </a:cubicBezTo>
                <a:cubicBezTo>
                  <a:pt x="8991961" y="3307884"/>
                  <a:pt x="8993997" y="3306866"/>
                  <a:pt x="8995015" y="3306866"/>
                </a:cubicBezTo>
                <a:close/>
                <a:moveTo>
                  <a:pt x="4238390" y="3297703"/>
                </a:moveTo>
                <a:cubicBezTo>
                  <a:pt x="4241446" y="3297703"/>
                  <a:pt x="4244501" y="3300757"/>
                  <a:pt x="4244501" y="3303811"/>
                </a:cubicBezTo>
                <a:cubicBezTo>
                  <a:pt x="4244501" y="3306866"/>
                  <a:pt x="4241446" y="3309920"/>
                  <a:pt x="4238390" y="3309920"/>
                </a:cubicBezTo>
                <a:cubicBezTo>
                  <a:pt x="4235338" y="3309920"/>
                  <a:pt x="4232282" y="3306866"/>
                  <a:pt x="4232282" y="3303811"/>
                </a:cubicBezTo>
                <a:cubicBezTo>
                  <a:pt x="4232282" y="3300757"/>
                  <a:pt x="4235338" y="3297703"/>
                  <a:pt x="4238390" y="3297703"/>
                </a:cubicBezTo>
                <a:close/>
                <a:moveTo>
                  <a:pt x="10075237" y="3291594"/>
                </a:moveTo>
                <a:cubicBezTo>
                  <a:pt x="10077274" y="3292612"/>
                  <a:pt x="10078292" y="3293630"/>
                  <a:pt x="10078292" y="3294648"/>
                </a:cubicBezTo>
                <a:cubicBezTo>
                  <a:pt x="10078292" y="3296685"/>
                  <a:pt x="10077274" y="3297703"/>
                  <a:pt x="10075237" y="3297703"/>
                </a:cubicBezTo>
                <a:cubicBezTo>
                  <a:pt x="10073201" y="3297703"/>
                  <a:pt x="10072183" y="3296685"/>
                  <a:pt x="10072183" y="3294648"/>
                </a:cubicBezTo>
                <a:cubicBezTo>
                  <a:pt x="10072183" y="3292612"/>
                  <a:pt x="10073201" y="3291594"/>
                  <a:pt x="10075237" y="3291594"/>
                </a:cubicBezTo>
                <a:close/>
                <a:moveTo>
                  <a:pt x="7144079" y="3279377"/>
                </a:moveTo>
                <a:cubicBezTo>
                  <a:pt x="7145097" y="3279377"/>
                  <a:pt x="7147133" y="3280395"/>
                  <a:pt x="7147133" y="3282432"/>
                </a:cubicBezTo>
                <a:cubicBezTo>
                  <a:pt x="7147133" y="3284468"/>
                  <a:pt x="7146116" y="3285486"/>
                  <a:pt x="7144079" y="3285486"/>
                </a:cubicBezTo>
                <a:cubicBezTo>
                  <a:pt x="7143061" y="3285486"/>
                  <a:pt x="7141025" y="3284468"/>
                  <a:pt x="7141025" y="3282432"/>
                </a:cubicBezTo>
                <a:cubicBezTo>
                  <a:pt x="7141025" y="3281413"/>
                  <a:pt x="7142043" y="3279377"/>
                  <a:pt x="7144079" y="3279377"/>
                </a:cubicBezTo>
                <a:close/>
                <a:moveTo>
                  <a:pt x="4435895" y="3261051"/>
                </a:moveTo>
                <a:cubicBezTo>
                  <a:pt x="4439967" y="3261051"/>
                  <a:pt x="4444040" y="3264105"/>
                  <a:pt x="4444040" y="3269196"/>
                </a:cubicBezTo>
                <a:cubicBezTo>
                  <a:pt x="4444040" y="3273269"/>
                  <a:pt x="4440986" y="3277341"/>
                  <a:pt x="4435895" y="3277341"/>
                </a:cubicBezTo>
                <a:cubicBezTo>
                  <a:pt x="4431822" y="3277341"/>
                  <a:pt x="4427749" y="3274286"/>
                  <a:pt x="4427749" y="3269196"/>
                </a:cubicBezTo>
                <a:cubicBezTo>
                  <a:pt x="4427749" y="3265124"/>
                  <a:pt x="4430805" y="3261051"/>
                  <a:pt x="4435895" y="3261051"/>
                </a:cubicBezTo>
                <a:close/>
                <a:moveTo>
                  <a:pt x="3076766" y="3244761"/>
                </a:moveTo>
                <a:cubicBezTo>
                  <a:pt x="3100181" y="3244761"/>
                  <a:pt x="3118507" y="3264105"/>
                  <a:pt x="3118507" y="3286504"/>
                </a:cubicBezTo>
                <a:cubicBezTo>
                  <a:pt x="3118507" y="3308902"/>
                  <a:pt x="3100181" y="3328247"/>
                  <a:pt x="3076766" y="3328247"/>
                </a:cubicBezTo>
                <a:cubicBezTo>
                  <a:pt x="3053349" y="3328247"/>
                  <a:pt x="3035021" y="3309920"/>
                  <a:pt x="3035021" y="3286504"/>
                </a:cubicBezTo>
                <a:cubicBezTo>
                  <a:pt x="3035021" y="3263087"/>
                  <a:pt x="3053349" y="3244761"/>
                  <a:pt x="3076766" y="3244761"/>
                </a:cubicBezTo>
                <a:close/>
                <a:moveTo>
                  <a:pt x="2172686" y="3238652"/>
                </a:moveTo>
                <a:cubicBezTo>
                  <a:pt x="2184903" y="3238652"/>
                  <a:pt x="2195083" y="3248833"/>
                  <a:pt x="2195083" y="3261051"/>
                </a:cubicBezTo>
                <a:cubicBezTo>
                  <a:pt x="2195083" y="3273268"/>
                  <a:pt x="2184903" y="3283449"/>
                  <a:pt x="2172686" y="3283449"/>
                </a:cubicBezTo>
                <a:cubicBezTo>
                  <a:pt x="2160468" y="3283449"/>
                  <a:pt x="2150289" y="3273268"/>
                  <a:pt x="2150289" y="3261051"/>
                </a:cubicBezTo>
                <a:cubicBezTo>
                  <a:pt x="2150289" y="3248833"/>
                  <a:pt x="2160468" y="3238652"/>
                  <a:pt x="2172686" y="3238652"/>
                </a:cubicBezTo>
                <a:close/>
                <a:moveTo>
                  <a:pt x="312529" y="3216254"/>
                </a:moveTo>
                <a:cubicBezTo>
                  <a:pt x="320674" y="3215236"/>
                  <a:pt x="327801" y="3222363"/>
                  <a:pt x="327801" y="3230508"/>
                </a:cubicBezTo>
                <a:cubicBezTo>
                  <a:pt x="327801" y="3238652"/>
                  <a:pt x="320674" y="3244761"/>
                  <a:pt x="312529" y="3244761"/>
                </a:cubicBezTo>
                <a:cubicBezTo>
                  <a:pt x="304384" y="3244761"/>
                  <a:pt x="297257" y="3238652"/>
                  <a:pt x="297257" y="3230508"/>
                </a:cubicBezTo>
                <a:cubicBezTo>
                  <a:pt x="297257" y="3222363"/>
                  <a:pt x="303366" y="3216254"/>
                  <a:pt x="312529" y="3216254"/>
                </a:cubicBezTo>
                <a:close/>
                <a:moveTo>
                  <a:pt x="3855575" y="3211163"/>
                </a:moveTo>
                <a:cubicBezTo>
                  <a:pt x="3859647" y="3210145"/>
                  <a:pt x="3861683" y="3213199"/>
                  <a:pt x="3861683" y="3217272"/>
                </a:cubicBezTo>
                <a:cubicBezTo>
                  <a:pt x="3861683" y="3220326"/>
                  <a:pt x="3858629" y="3223380"/>
                  <a:pt x="3855575" y="3223380"/>
                </a:cubicBezTo>
                <a:cubicBezTo>
                  <a:pt x="3851502" y="3223380"/>
                  <a:pt x="3849466" y="3220326"/>
                  <a:pt x="3849466" y="3217272"/>
                </a:cubicBezTo>
                <a:cubicBezTo>
                  <a:pt x="3849466" y="3213199"/>
                  <a:pt x="3852520" y="3211163"/>
                  <a:pt x="3855575" y="3211163"/>
                </a:cubicBezTo>
                <a:close/>
                <a:moveTo>
                  <a:pt x="10133270" y="3199964"/>
                </a:moveTo>
                <a:cubicBezTo>
                  <a:pt x="10143451" y="3200982"/>
                  <a:pt x="10152614" y="3209127"/>
                  <a:pt x="10152614" y="3219308"/>
                </a:cubicBezTo>
                <a:cubicBezTo>
                  <a:pt x="10152614" y="3229490"/>
                  <a:pt x="10144470" y="3238652"/>
                  <a:pt x="10133270" y="3238652"/>
                </a:cubicBezTo>
                <a:cubicBezTo>
                  <a:pt x="10123089" y="3238652"/>
                  <a:pt x="10113926" y="3230508"/>
                  <a:pt x="10113926" y="3219308"/>
                </a:cubicBezTo>
                <a:cubicBezTo>
                  <a:pt x="10113926" y="3209127"/>
                  <a:pt x="10122071" y="3199964"/>
                  <a:pt x="10133270" y="3199964"/>
                </a:cubicBezTo>
                <a:close/>
                <a:moveTo>
                  <a:pt x="3664170" y="3197927"/>
                </a:moveTo>
                <a:cubicBezTo>
                  <a:pt x="3665187" y="3197927"/>
                  <a:pt x="3667224" y="3199963"/>
                  <a:pt x="3667224" y="3200982"/>
                </a:cubicBezTo>
                <a:cubicBezTo>
                  <a:pt x="3667224" y="3203018"/>
                  <a:pt x="3666207" y="3204036"/>
                  <a:pt x="3664170" y="3204036"/>
                </a:cubicBezTo>
                <a:cubicBezTo>
                  <a:pt x="3662133" y="3204036"/>
                  <a:pt x="3661116" y="3203018"/>
                  <a:pt x="3661116" y="3200982"/>
                </a:cubicBezTo>
                <a:cubicBezTo>
                  <a:pt x="3661116" y="3198945"/>
                  <a:pt x="3662133" y="3197927"/>
                  <a:pt x="3664170" y="3197927"/>
                </a:cubicBezTo>
                <a:close/>
                <a:moveTo>
                  <a:pt x="10032476" y="3196910"/>
                </a:moveTo>
                <a:cubicBezTo>
                  <a:pt x="10042657" y="3196910"/>
                  <a:pt x="10049784" y="3205055"/>
                  <a:pt x="10049784" y="3214218"/>
                </a:cubicBezTo>
                <a:cubicBezTo>
                  <a:pt x="10049784" y="3223381"/>
                  <a:pt x="10041639" y="3231526"/>
                  <a:pt x="10032476" y="3231526"/>
                </a:cubicBezTo>
                <a:cubicBezTo>
                  <a:pt x="10023313" y="3231526"/>
                  <a:pt x="10015168" y="3224399"/>
                  <a:pt x="10015168" y="3214218"/>
                </a:cubicBezTo>
                <a:cubicBezTo>
                  <a:pt x="10015168" y="3205055"/>
                  <a:pt x="10022295" y="3196910"/>
                  <a:pt x="10032476" y="3196910"/>
                </a:cubicBezTo>
                <a:close/>
                <a:moveTo>
                  <a:pt x="9661882" y="3195892"/>
                </a:moveTo>
                <a:cubicBezTo>
                  <a:pt x="9670027" y="3195892"/>
                  <a:pt x="9677154" y="3203018"/>
                  <a:pt x="9677154" y="3211164"/>
                </a:cubicBezTo>
                <a:cubicBezTo>
                  <a:pt x="9677154" y="3219309"/>
                  <a:pt x="9670027" y="3226436"/>
                  <a:pt x="9661882" y="3226436"/>
                </a:cubicBezTo>
                <a:cubicBezTo>
                  <a:pt x="9653737" y="3226436"/>
                  <a:pt x="9646610" y="3219309"/>
                  <a:pt x="9646610" y="3211164"/>
                </a:cubicBezTo>
                <a:cubicBezTo>
                  <a:pt x="9646610" y="3203018"/>
                  <a:pt x="9653737" y="3195892"/>
                  <a:pt x="9661882" y="3195892"/>
                </a:cubicBezTo>
                <a:close/>
                <a:moveTo>
                  <a:pt x="6536264" y="3192837"/>
                </a:moveTo>
                <a:cubicBezTo>
                  <a:pt x="6544409" y="3192837"/>
                  <a:pt x="6550518" y="3197928"/>
                  <a:pt x="6550518" y="3206073"/>
                </a:cubicBezTo>
                <a:cubicBezTo>
                  <a:pt x="6550518" y="3213199"/>
                  <a:pt x="6544409" y="3219308"/>
                  <a:pt x="6536264" y="3219308"/>
                </a:cubicBezTo>
                <a:cubicBezTo>
                  <a:pt x="6528119" y="3219308"/>
                  <a:pt x="6522010" y="3213199"/>
                  <a:pt x="6522010" y="3206073"/>
                </a:cubicBezTo>
                <a:cubicBezTo>
                  <a:pt x="6522010" y="3197928"/>
                  <a:pt x="6528119" y="3192837"/>
                  <a:pt x="6536264" y="3192837"/>
                </a:cubicBezTo>
                <a:close/>
                <a:moveTo>
                  <a:pt x="4988769" y="3183674"/>
                </a:moveTo>
                <a:cubicBezTo>
                  <a:pt x="4996911" y="3183674"/>
                  <a:pt x="5005056" y="3190801"/>
                  <a:pt x="5005056" y="3199964"/>
                </a:cubicBezTo>
                <a:cubicBezTo>
                  <a:pt x="5005056" y="3209127"/>
                  <a:pt x="4997929" y="3216254"/>
                  <a:pt x="4988769" y="3216254"/>
                </a:cubicBezTo>
                <a:cubicBezTo>
                  <a:pt x="4979603" y="3216254"/>
                  <a:pt x="4972473" y="3209127"/>
                  <a:pt x="4972473" y="3199964"/>
                </a:cubicBezTo>
                <a:cubicBezTo>
                  <a:pt x="4972473" y="3190801"/>
                  <a:pt x="4979603" y="3183674"/>
                  <a:pt x="4988769" y="3183674"/>
                </a:cubicBezTo>
                <a:close/>
                <a:moveTo>
                  <a:pt x="3054391" y="3177565"/>
                </a:moveTo>
                <a:cubicBezTo>
                  <a:pt x="3057443" y="3177565"/>
                  <a:pt x="3061517" y="3180620"/>
                  <a:pt x="3061517" y="3184692"/>
                </a:cubicBezTo>
                <a:cubicBezTo>
                  <a:pt x="3061517" y="3188765"/>
                  <a:pt x="3058462" y="3191819"/>
                  <a:pt x="3054391" y="3191819"/>
                </a:cubicBezTo>
                <a:cubicBezTo>
                  <a:pt x="3050319" y="3191819"/>
                  <a:pt x="3047263" y="3188765"/>
                  <a:pt x="3047263" y="3184692"/>
                </a:cubicBezTo>
                <a:cubicBezTo>
                  <a:pt x="3047263" y="3180620"/>
                  <a:pt x="3050319" y="3177565"/>
                  <a:pt x="3054391" y="3177565"/>
                </a:cubicBezTo>
                <a:close/>
                <a:moveTo>
                  <a:pt x="5637293" y="3172475"/>
                </a:moveTo>
                <a:cubicBezTo>
                  <a:pt x="5640347" y="3172475"/>
                  <a:pt x="5642384" y="3174511"/>
                  <a:pt x="5642384" y="3177566"/>
                </a:cubicBezTo>
                <a:cubicBezTo>
                  <a:pt x="5642384" y="3180620"/>
                  <a:pt x="5640347" y="3182656"/>
                  <a:pt x="5637293" y="3182656"/>
                </a:cubicBezTo>
                <a:cubicBezTo>
                  <a:pt x="5634239" y="3182656"/>
                  <a:pt x="5632203" y="3180620"/>
                  <a:pt x="5632203" y="3177566"/>
                </a:cubicBezTo>
                <a:cubicBezTo>
                  <a:pt x="5632203" y="3174511"/>
                  <a:pt x="5634239" y="3172475"/>
                  <a:pt x="5637293" y="3172475"/>
                </a:cubicBezTo>
                <a:close/>
                <a:moveTo>
                  <a:pt x="3531885" y="3163312"/>
                </a:moveTo>
                <a:cubicBezTo>
                  <a:pt x="3548174" y="3163312"/>
                  <a:pt x="3561407" y="3176547"/>
                  <a:pt x="3561407" y="3192837"/>
                </a:cubicBezTo>
                <a:cubicBezTo>
                  <a:pt x="3561407" y="3209127"/>
                  <a:pt x="3548174" y="3222363"/>
                  <a:pt x="3531885" y="3222363"/>
                </a:cubicBezTo>
                <a:cubicBezTo>
                  <a:pt x="3515597" y="3222363"/>
                  <a:pt x="3502364" y="3209127"/>
                  <a:pt x="3502364" y="3192837"/>
                </a:cubicBezTo>
                <a:cubicBezTo>
                  <a:pt x="3502364" y="3176547"/>
                  <a:pt x="3515597" y="3163312"/>
                  <a:pt x="3531885" y="3163312"/>
                </a:cubicBezTo>
                <a:close/>
                <a:moveTo>
                  <a:pt x="4761699" y="3156185"/>
                </a:moveTo>
                <a:cubicBezTo>
                  <a:pt x="4769846" y="3156185"/>
                  <a:pt x="4776972" y="3163312"/>
                  <a:pt x="4776972" y="3171457"/>
                </a:cubicBezTo>
                <a:cubicBezTo>
                  <a:pt x="4776972" y="3179602"/>
                  <a:pt x="4769846" y="3186729"/>
                  <a:pt x="4761699" y="3186729"/>
                </a:cubicBezTo>
                <a:cubicBezTo>
                  <a:pt x="4753556" y="3186729"/>
                  <a:pt x="4746428" y="3179602"/>
                  <a:pt x="4746428" y="3171457"/>
                </a:cubicBezTo>
                <a:cubicBezTo>
                  <a:pt x="4746428" y="3163312"/>
                  <a:pt x="4753556" y="3156185"/>
                  <a:pt x="4761699" y="3156185"/>
                </a:cubicBezTo>
                <a:close/>
                <a:moveTo>
                  <a:pt x="9412443" y="3153131"/>
                </a:moveTo>
                <a:cubicBezTo>
                  <a:pt x="9412443" y="3153131"/>
                  <a:pt x="9413461" y="3153131"/>
                  <a:pt x="9413461" y="3154149"/>
                </a:cubicBezTo>
                <a:cubicBezTo>
                  <a:pt x="9413461" y="3155167"/>
                  <a:pt x="9412443" y="3155167"/>
                  <a:pt x="9412443" y="3155167"/>
                </a:cubicBezTo>
                <a:cubicBezTo>
                  <a:pt x="9411425" y="3155167"/>
                  <a:pt x="9411425" y="3154149"/>
                  <a:pt x="9411425" y="3154149"/>
                </a:cubicBezTo>
                <a:cubicBezTo>
                  <a:pt x="9411425" y="3153131"/>
                  <a:pt x="9412443" y="3153131"/>
                  <a:pt x="9412443" y="3153131"/>
                </a:cubicBezTo>
                <a:close/>
                <a:moveTo>
                  <a:pt x="9980552" y="3152112"/>
                </a:moveTo>
                <a:cubicBezTo>
                  <a:pt x="9988697" y="3152112"/>
                  <a:pt x="9993788" y="3158221"/>
                  <a:pt x="9993788" y="3165348"/>
                </a:cubicBezTo>
                <a:cubicBezTo>
                  <a:pt x="9993788" y="3172474"/>
                  <a:pt x="9987679" y="3178583"/>
                  <a:pt x="9980552" y="3178583"/>
                </a:cubicBezTo>
                <a:cubicBezTo>
                  <a:pt x="9973425" y="3178583"/>
                  <a:pt x="9967317" y="3172474"/>
                  <a:pt x="9967317" y="3165348"/>
                </a:cubicBezTo>
                <a:cubicBezTo>
                  <a:pt x="9967317" y="3158221"/>
                  <a:pt x="9973425" y="3152112"/>
                  <a:pt x="9980552" y="3152112"/>
                </a:cubicBezTo>
                <a:close/>
                <a:moveTo>
                  <a:pt x="3434082" y="3143967"/>
                </a:moveTo>
                <a:cubicBezTo>
                  <a:pt x="3447316" y="3143967"/>
                  <a:pt x="3457497" y="3154148"/>
                  <a:pt x="3457497" y="3167384"/>
                </a:cubicBezTo>
                <a:cubicBezTo>
                  <a:pt x="3457497" y="3180620"/>
                  <a:pt x="3447316" y="3190801"/>
                  <a:pt x="3434082" y="3190801"/>
                </a:cubicBezTo>
                <a:cubicBezTo>
                  <a:pt x="3420845" y="3190801"/>
                  <a:pt x="3410663" y="3180620"/>
                  <a:pt x="3410663" y="3167384"/>
                </a:cubicBezTo>
                <a:cubicBezTo>
                  <a:pt x="3410663" y="3154148"/>
                  <a:pt x="3420845" y="3143967"/>
                  <a:pt x="3434082" y="3143967"/>
                </a:cubicBezTo>
                <a:close/>
                <a:moveTo>
                  <a:pt x="4864520" y="3122587"/>
                </a:moveTo>
                <a:cubicBezTo>
                  <a:pt x="4869612" y="3122587"/>
                  <a:pt x="4873683" y="3126659"/>
                  <a:pt x="4873683" y="3131750"/>
                </a:cubicBezTo>
                <a:cubicBezTo>
                  <a:pt x="4873683" y="3136840"/>
                  <a:pt x="4869612" y="3140913"/>
                  <a:pt x="4864520" y="3140913"/>
                </a:cubicBezTo>
                <a:cubicBezTo>
                  <a:pt x="4859430" y="3140913"/>
                  <a:pt x="4855358" y="3136840"/>
                  <a:pt x="4855358" y="3131750"/>
                </a:cubicBezTo>
                <a:cubicBezTo>
                  <a:pt x="4855358" y="3126659"/>
                  <a:pt x="4859430" y="3122587"/>
                  <a:pt x="4864520" y="3122587"/>
                </a:cubicBezTo>
                <a:close/>
                <a:moveTo>
                  <a:pt x="1861120" y="3113424"/>
                </a:moveTo>
                <a:cubicBezTo>
                  <a:pt x="1864175" y="3113424"/>
                  <a:pt x="1866211" y="3115460"/>
                  <a:pt x="1866211" y="3118515"/>
                </a:cubicBezTo>
                <a:cubicBezTo>
                  <a:pt x="1866211" y="3121569"/>
                  <a:pt x="1864175" y="3123605"/>
                  <a:pt x="1861120" y="3123605"/>
                </a:cubicBezTo>
                <a:cubicBezTo>
                  <a:pt x="1858065" y="3123605"/>
                  <a:pt x="1856029" y="3121569"/>
                  <a:pt x="1856029" y="3118515"/>
                </a:cubicBezTo>
                <a:cubicBezTo>
                  <a:pt x="1856029" y="3115460"/>
                  <a:pt x="1858065" y="3113424"/>
                  <a:pt x="1861120" y="3113424"/>
                </a:cubicBezTo>
                <a:close/>
                <a:moveTo>
                  <a:pt x="8803609" y="3099171"/>
                </a:moveTo>
                <a:cubicBezTo>
                  <a:pt x="8816844" y="3099171"/>
                  <a:pt x="8828043" y="3110370"/>
                  <a:pt x="8828043" y="3123605"/>
                </a:cubicBezTo>
                <a:cubicBezTo>
                  <a:pt x="8828043" y="3136841"/>
                  <a:pt x="8816844" y="3148040"/>
                  <a:pt x="8803609" y="3148040"/>
                </a:cubicBezTo>
                <a:cubicBezTo>
                  <a:pt x="8790374" y="3148040"/>
                  <a:pt x="8779174" y="3136841"/>
                  <a:pt x="8779174" y="3123605"/>
                </a:cubicBezTo>
                <a:cubicBezTo>
                  <a:pt x="8779174" y="3110370"/>
                  <a:pt x="8790374" y="3099171"/>
                  <a:pt x="8803609" y="3099171"/>
                </a:cubicBezTo>
                <a:close/>
                <a:moveTo>
                  <a:pt x="7949410" y="3059464"/>
                </a:moveTo>
                <a:cubicBezTo>
                  <a:pt x="7956536" y="3059464"/>
                  <a:pt x="7961627" y="3065572"/>
                  <a:pt x="7961627" y="3071682"/>
                </a:cubicBezTo>
                <a:cubicBezTo>
                  <a:pt x="7961627" y="3077790"/>
                  <a:pt x="7956536" y="3083899"/>
                  <a:pt x="7949410" y="3083899"/>
                </a:cubicBezTo>
                <a:cubicBezTo>
                  <a:pt x="7943301" y="3083899"/>
                  <a:pt x="7937192" y="3078808"/>
                  <a:pt x="7937192" y="3071682"/>
                </a:cubicBezTo>
                <a:cubicBezTo>
                  <a:pt x="7937192" y="3065572"/>
                  <a:pt x="7942283" y="3059464"/>
                  <a:pt x="7949410" y="3059464"/>
                </a:cubicBezTo>
                <a:close/>
                <a:moveTo>
                  <a:pt x="9902157" y="3041138"/>
                </a:moveTo>
                <a:cubicBezTo>
                  <a:pt x="9911320" y="3041138"/>
                  <a:pt x="9917429" y="3048265"/>
                  <a:pt x="9917429" y="3056410"/>
                </a:cubicBezTo>
                <a:cubicBezTo>
                  <a:pt x="9917429" y="3064555"/>
                  <a:pt x="9910302" y="3071682"/>
                  <a:pt x="9902157" y="3071682"/>
                </a:cubicBezTo>
                <a:cubicBezTo>
                  <a:pt x="9894012" y="3071682"/>
                  <a:pt x="9886885" y="3064555"/>
                  <a:pt x="9886885" y="3056410"/>
                </a:cubicBezTo>
                <a:cubicBezTo>
                  <a:pt x="9886885" y="3048265"/>
                  <a:pt x="9894012" y="3041138"/>
                  <a:pt x="9902157" y="3041138"/>
                </a:cubicBezTo>
                <a:close/>
                <a:moveTo>
                  <a:pt x="6312277" y="3032993"/>
                </a:moveTo>
                <a:cubicBezTo>
                  <a:pt x="6313295" y="3034011"/>
                  <a:pt x="6314314" y="3035029"/>
                  <a:pt x="6314314" y="3035029"/>
                </a:cubicBezTo>
                <a:cubicBezTo>
                  <a:pt x="6314314" y="3036047"/>
                  <a:pt x="6313295" y="3037065"/>
                  <a:pt x="6312277" y="3037065"/>
                </a:cubicBezTo>
                <a:cubicBezTo>
                  <a:pt x="6311259" y="3037065"/>
                  <a:pt x="6310241" y="3036047"/>
                  <a:pt x="6310241" y="3035029"/>
                </a:cubicBezTo>
                <a:cubicBezTo>
                  <a:pt x="6310241" y="3034011"/>
                  <a:pt x="6311259" y="3032993"/>
                  <a:pt x="6312277" y="3032993"/>
                </a:cubicBezTo>
                <a:close/>
                <a:moveTo>
                  <a:pt x="9349319" y="3031975"/>
                </a:moveTo>
                <a:cubicBezTo>
                  <a:pt x="9350338" y="3032993"/>
                  <a:pt x="9351356" y="3032993"/>
                  <a:pt x="9351356" y="3034011"/>
                </a:cubicBezTo>
                <a:cubicBezTo>
                  <a:pt x="9351356" y="3035029"/>
                  <a:pt x="9350338" y="3036048"/>
                  <a:pt x="9349319" y="3036048"/>
                </a:cubicBezTo>
                <a:cubicBezTo>
                  <a:pt x="9348301" y="3036048"/>
                  <a:pt x="9347283" y="3035029"/>
                  <a:pt x="9347283" y="3034011"/>
                </a:cubicBezTo>
                <a:cubicBezTo>
                  <a:pt x="9347283" y="3032993"/>
                  <a:pt x="9348301" y="3031975"/>
                  <a:pt x="9349319" y="3031975"/>
                </a:cubicBezTo>
                <a:close/>
                <a:moveTo>
                  <a:pt x="10741086" y="3007540"/>
                </a:moveTo>
                <a:cubicBezTo>
                  <a:pt x="10744141" y="3007540"/>
                  <a:pt x="10745158" y="3009576"/>
                  <a:pt x="10745158" y="3011612"/>
                </a:cubicBezTo>
                <a:cubicBezTo>
                  <a:pt x="10745158" y="3013648"/>
                  <a:pt x="10743121" y="3015685"/>
                  <a:pt x="10741086" y="3015685"/>
                </a:cubicBezTo>
                <a:cubicBezTo>
                  <a:pt x="10739050" y="3015685"/>
                  <a:pt x="10737013" y="3013648"/>
                  <a:pt x="10737013" y="3011612"/>
                </a:cubicBezTo>
                <a:cubicBezTo>
                  <a:pt x="10737013" y="3009576"/>
                  <a:pt x="10739050" y="3007540"/>
                  <a:pt x="10741086" y="3007540"/>
                </a:cubicBezTo>
                <a:close/>
                <a:moveTo>
                  <a:pt x="2150269" y="2998377"/>
                </a:moveTo>
                <a:cubicBezTo>
                  <a:pt x="2156454" y="2998377"/>
                  <a:pt x="2161467" y="3003391"/>
                  <a:pt x="2161467" y="3009576"/>
                </a:cubicBezTo>
                <a:cubicBezTo>
                  <a:pt x="2161467" y="3015761"/>
                  <a:pt x="2156454" y="3020775"/>
                  <a:pt x="2150269" y="3020775"/>
                </a:cubicBezTo>
                <a:cubicBezTo>
                  <a:pt x="2144082" y="3020775"/>
                  <a:pt x="2139069" y="3015761"/>
                  <a:pt x="2139069" y="3009576"/>
                </a:cubicBezTo>
                <a:cubicBezTo>
                  <a:pt x="2139069" y="3003391"/>
                  <a:pt x="2144082" y="2998377"/>
                  <a:pt x="2150269" y="2998377"/>
                </a:cubicBezTo>
                <a:close/>
                <a:moveTo>
                  <a:pt x="10768574" y="2987178"/>
                </a:moveTo>
                <a:cubicBezTo>
                  <a:pt x="10775701" y="2987178"/>
                  <a:pt x="10782828" y="2993286"/>
                  <a:pt x="10782828" y="3000413"/>
                </a:cubicBezTo>
                <a:cubicBezTo>
                  <a:pt x="10782828" y="3007540"/>
                  <a:pt x="10776719" y="3014667"/>
                  <a:pt x="10768574" y="3014667"/>
                </a:cubicBezTo>
                <a:cubicBezTo>
                  <a:pt x="10760429" y="3014667"/>
                  <a:pt x="10754321" y="3008558"/>
                  <a:pt x="10754321" y="3000413"/>
                </a:cubicBezTo>
                <a:cubicBezTo>
                  <a:pt x="10754321" y="2993286"/>
                  <a:pt x="10760429" y="2987178"/>
                  <a:pt x="10768574" y="2987178"/>
                </a:cubicBezTo>
                <a:close/>
                <a:moveTo>
                  <a:pt x="7612413" y="2976997"/>
                </a:moveTo>
                <a:cubicBezTo>
                  <a:pt x="7613431" y="2976997"/>
                  <a:pt x="7615467" y="2978015"/>
                  <a:pt x="7615467" y="2980051"/>
                </a:cubicBezTo>
                <a:cubicBezTo>
                  <a:pt x="7615467" y="2982088"/>
                  <a:pt x="7614450" y="2983105"/>
                  <a:pt x="7612413" y="2983105"/>
                </a:cubicBezTo>
                <a:cubicBezTo>
                  <a:pt x="7610377" y="2983105"/>
                  <a:pt x="7609359" y="2982088"/>
                  <a:pt x="7609359" y="2980051"/>
                </a:cubicBezTo>
                <a:cubicBezTo>
                  <a:pt x="7609359" y="2978015"/>
                  <a:pt x="7610377" y="2976997"/>
                  <a:pt x="7612413" y="2976997"/>
                </a:cubicBezTo>
                <a:close/>
                <a:moveTo>
                  <a:pt x="2436381" y="2954598"/>
                </a:moveTo>
                <a:cubicBezTo>
                  <a:pt x="2446562" y="2954598"/>
                  <a:pt x="2455725" y="2963761"/>
                  <a:pt x="2455725" y="2973942"/>
                </a:cubicBezTo>
                <a:cubicBezTo>
                  <a:pt x="2455725" y="2984123"/>
                  <a:pt x="2447580" y="2993286"/>
                  <a:pt x="2436381" y="2993286"/>
                </a:cubicBezTo>
                <a:cubicBezTo>
                  <a:pt x="2426200" y="2993286"/>
                  <a:pt x="2417037" y="2985142"/>
                  <a:pt x="2417037" y="2973942"/>
                </a:cubicBezTo>
                <a:cubicBezTo>
                  <a:pt x="2417037" y="2963761"/>
                  <a:pt x="2425183" y="2954598"/>
                  <a:pt x="2436381" y="2954598"/>
                </a:cubicBezTo>
                <a:close/>
                <a:moveTo>
                  <a:pt x="536514" y="2952562"/>
                </a:moveTo>
                <a:cubicBezTo>
                  <a:pt x="541605" y="2952562"/>
                  <a:pt x="545677" y="2956635"/>
                  <a:pt x="545677" y="2961725"/>
                </a:cubicBezTo>
                <a:cubicBezTo>
                  <a:pt x="545677" y="2966816"/>
                  <a:pt x="541605" y="2970888"/>
                  <a:pt x="536514" y="2970888"/>
                </a:cubicBezTo>
                <a:cubicBezTo>
                  <a:pt x="531423" y="2970888"/>
                  <a:pt x="527351" y="2966816"/>
                  <a:pt x="527351" y="2961725"/>
                </a:cubicBezTo>
                <a:cubicBezTo>
                  <a:pt x="527351" y="2956635"/>
                  <a:pt x="531423" y="2952562"/>
                  <a:pt x="536514" y="2952562"/>
                </a:cubicBezTo>
                <a:close/>
                <a:moveTo>
                  <a:pt x="2217424" y="2925072"/>
                </a:moveTo>
                <a:cubicBezTo>
                  <a:pt x="2218446" y="2925072"/>
                  <a:pt x="2220483" y="2927108"/>
                  <a:pt x="2220483" y="2928126"/>
                </a:cubicBezTo>
                <a:cubicBezTo>
                  <a:pt x="2220483" y="2930163"/>
                  <a:pt x="2219465" y="2931181"/>
                  <a:pt x="2217424" y="2931181"/>
                </a:cubicBezTo>
                <a:cubicBezTo>
                  <a:pt x="2215388" y="2931181"/>
                  <a:pt x="2214369" y="2930163"/>
                  <a:pt x="2214369" y="2928126"/>
                </a:cubicBezTo>
                <a:cubicBezTo>
                  <a:pt x="2214369" y="2926090"/>
                  <a:pt x="2215388" y="2925072"/>
                  <a:pt x="2217424" y="2925072"/>
                </a:cubicBezTo>
                <a:close/>
                <a:moveTo>
                  <a:pt x="748335" y="2906747"/>
                </a:moveTo>
                <a:cubicBezTo>
                  <a:pt x="760552" y="2907765"/>
                  <a:pt x="770733" y="2916928"/>
                  <a:pt x="770733" y="2929146"/>
                </a:cubicBezTo>
                <a:cubicBezTo>
                  <a:pt x="770733" y="2941362"/>
                  <a:pt x="760552" y="2951543"/>
                  <a:pt x="748335" y="2951543"/>
                </a:cubicBezTo>
                <a:cubicBezTo>
                  <a:pt x="736117" y="2951543"/>
                  <a:pt x="725936" y="2941362"/>
                  <a:pt x="725936" y="2929146"/>
                </a:cubicBezTo>
                <a:cubicBezTo>
                  <a:pt x="725936" y="2916928"/>
                  <a:pt x="736117" y="2906747"/>
                  <a:pt x="748335" y="2906747"/>
                </a:cubicBezTo>
                <a:close/>
                <a:moveTo>
                  <a:pt x="9257689" y="2898604"/>
                </a:moveTo>
                <a:cubicBezTo>
                  <a:pt x="9265834" y="2898604"/>
                  <a:pt x="9272961" y="2905731"/>
                  <a:pt x="9272961" y="2913875"/>
                </a:cubicBezTo>
                <a:cubicBezTo>
                  <a:pt x="9272961" y="2922020"/>
                  <a:pt x="9265834" y="2929146"/>
                  <a:pt x="9257689" y="2929146"/>
                </a:cubicBezTo>
                <a:cubicBezTo>
                  <a:pt x="9249544" y="2929146"/>
                  <a:pt x="9242417" y="2922020"/>
                  <a:pt x="9242417" y="2913875"/>
                </a:cubicBezTo>
                <a:cubicBezTo>
                  <a:pt x="9242417" y="2905731"/>
                  <a:pt x="9249544" y="2898604"/>
                  <a:pt x="9257689" y="2898604"/>
                </a:cubicBezTo>
                <a:close/>
                <a:moveTo>
                  <a:pt x="190380" y="2894530"/>
                </a:moveTo>
                <a:cubicBezTo>
                  <a:pt x="205652" y="2894530"/>
                  <a:pt x="217869" y="2906748"/>
                  <a:pt x="217869" y="2922019"/>
                </a:cubicBezTo>
                <a:cubicBezTo>
                  <a:pt x="217869" y="2937290"/>
                  <a:pt x="205652" y="2949509"/>
                  <a:pt x="190380" y="2949509"/>
                </a:cubicBezTo>
                <a:cubicBezTo>
                  <a:pt x="175108" y="2949509"/>
                  <a:pt x="162891" y="2937290"/>
                  <a:pt x="162891" y="2922019"/>
                </a:cubicBezTo>
                <a:cubicBezTo>
                  <a:pt x="162891" y="2906748"/>
                  <a:pt x="175108" y="2894530"/>
                  <a:pt x="190380" y="2894530"/>
                </a:cubicBezTo>
                <a:close/>
                <a:moveTo>
                  <a:pt x="3601049" y="2881294"/>
                </a:moveTo>
                <a:cubicBezTo>
                  <a:pt x="3603085" y="2881294"/>
                  <a:pt x="3604103" y="2882312"/>
                  <a:pt x="3604103" y="2884348"/>
                </a:cubicBezTo>
                <a:cubicBezTo>
                  <a:pt x="3604103" y="2886385"/>
                  <a:pt x="3603085" y="2887402"/>
                  <a:pt x="3601049" y="2887402"/>
                </a:cubicBezTo>
                <a:cubicBezTo>
                  <a:pt x="3599012" y="2887402"/>
                  <a:pt x="3597995" y="2886385"/>
                  <a:pt x="3597995" y="2884348"/>
                </a:cubicBezTo>
                <a:cubicBezTo>
                  <a:pt x="3597995" y="2882312"/>
                  <a:pt x="3599012" y="2881294"/>
                  <a:pt x="3601049" y="2881294"/>
                </a:cubicBezTo>
                <a:close/>
                <a:moveTo>
                  <a:pt x="7358902" y="2869078"/>
                </a:moveTo>
                <a:cubicBezTo>
                  <a:pt x="7360938" y="2869078"/>
                  <a:pt x="7362975" y="2871115"/>
                  <a:pt x="7362975" y="2873153"/>
                </a:cubicBezTo>
                <a:cubicBezTo>
                  <a:pt x="7362975" y="2875187"/>
                  <a:pt x="7360938" y="2877223"/>
                  <a:pt x="7358902" y="2877223"/>
                </a:cubicBezTo>
                <a:cubicBezTo>
                  <a:pt x="7356866" y="2877223"/>
                  <a:pt x="7354830" y="2875187"/>
                  <a:pt x="7354830" y="2873153"/>
                </a:cubicBezTo>
                <a:cubicBezTo>
                  <a:pt x="7354830" y="2871115"/>
                  <a:pt x="7356866" y="2869078"/>
                  <a:pt x="7358902" y="2869078"/>
                </a:cubicBezTo>
                <a:close/>
                <a:moveTo>
                  <a:pt x="7198039" y="2816137"/>
                </a:moveTo>
                <a:cubicBezTo>
                  <a:pt x="7201094" y="2815119"/>
                  <a:pt x="7204148" y="2818174"/>
                  <a:pt x="7204148" y="2822246"/>
                </a:cubicBezTo>
                <a:cubicBezTo>
                  <a:pt x="7204148" y="2825301"/>
                  <a:pt x="7201094" y="2828355"/>
                  <a:pt x="7198039" y="2828355"/>
                </a:cubicBezTo>
                <a:cubicBezTo>
                  <a:pt x="7194985" y="2828355"/>
                  <a:pt x="7191931" y="2825301"/>
                  <a:pt x="7191931" y="2822246"/>
                </a:cubicBezTo>
                <a:cubicBezTo>
                  <a:pt x="7191931" y="2819192"/>
                  <a:pt x="7194985" y="2816137"/>
                  <a:pt x="7198039" y="2816137"/>
                </a:cubicBezTo>
                <a:close/>
                <a:moveTo>
                  <a:pt x="5795091" y="2743854"/>
                </a:moveTo>
                <a:cubicBezTo>
                  <a:pt x="5805271" y="2743854"/>
                  <a:pt x="5813416" y="2751999"/>
                  <a:pt x="5813416" y="2762180"/>
                </a:cubicBezTo>
                <a:cubicBezTo>
                  <a:pt x="5813416" y="2772361"/>
                  <a:pt x="5805271" y="2780505"/>
                  <a:pt x="5795091" y="2780505"/>
                </a:cubicBezTo>
                <a:cubicBezTo>
                  <a:pt x="5784911" y="2780505"/>
                  <a:pt x="5776766" y="2772361"/>
                  <a:pt x="5776766" y="2762180"/>
                </a:cubicBezTo>
                <a:cubicBezTo>
                  <a:pt x="5776766" y="2751999"/>
                  <a:pt x="5784911" y="2743854"/>
                  <a:pt x="5795091" y="2743854"/>
                </a:cubicBezTo>
                <a:close/>
                <a:moveTo>
                  <a:pt x="4190602" y="2728583"/>
                </a:moveTo>
                <a:cubicBezTo>
                  <a:pt x="4207914" y="2728583"/>
                  <a:pt x="4221146" y="2742837"/>
                  <a:pt x="4221146" y="2759126"/>
                </a:cubicBezTo>
                <a:cubicBezTo>
                  <a:pt x="4221146" y="2776434"/>
                  <a:pt x="4206895" y="2789668"/>
                  <a:pt x="4190602" y="2789668"/>
                </a:cubicBezTo>
                <a:cubicBezTo>
                  <a:pt x="4173287" y="2789668"/>
                  <a:pt x="4160049" y="2775414"/>
                  <a:pt x="4160049" y="2759126"/>
                </a:cubicBezTo>
                <a:cubicBezTo>
                  <a:pt x="4160049" y="2741817"/>
                  <a:pt x="4174307" y="2728583"/>
                  <a:pt x="4190602" y="2728583"/>
                </a:cubicBezTo>
                <a:close/>
                <a:moveTo>
                  <a:pt x="5955945" y="2699057"/>
                </a:moveTo>
                <a:cubicBezTo>
                  <a:pt x="5957981" y="2699057"/>
                  <a:pt x="5961035" y="2701094"/>
                  <a:pt x="5961035" y="2704148"/>
                </a:cubicBezTo>
                <a:cubicBezTo>
                  <a:pt x="5961035" y="2707202"/>
                  <a:pt x="5959000" y="2709238"/>
                  <a:pt x="5955945" y="2709238"/>
                </a:cubicBezTo>
                <a:cubicBezTo>
                  <a:pt x="5952891" y="2709238"/>
                  <a:pt x="5950855" y="2707202"/>
                  <a:pt x="5950855" y="2704148"/>
                </a:cubicBezTo>
                <a:cubicBezTo>
                  <a:pt x="5950855" y="2701094"/>
                  <a:pt x="5952891" y="2699057"/>
                  <a:pt x="5955945" y="2699057"/>
                </a:cubicBezTo>
                <a:close/>
                <a:moveTo>
                  <a:pt x="7390463" y="2694983"/>
                </a:moveTo>
                <a:cubicBezTo>
                  <a:pt x="7408789" y="2694983"/>
                  <a:pt x="7424061" y="2710256"/>
                  <a:pt x="7424061" y="2728581"/>
                </a:cubicBezTo>
                <a:cubicBezTo>
                  <a:pt x="7424061" y="2746907"/>
                  <a:pt x="7408789" y="2762177"/>
                  <a:pt x="7390463" y="2762177"/>
                </a:cubicBezTo>
                <a:cubicBezTo>
                  <a:pt x="7372137" y="2762177"/>
                  <a:pt x="7356865" y="2746907"/>
                  <a:pt x="7356865" y="2728581"/>
                </a:cubicBezTo>
                <a:cubicBezTo>
                  <a:pt x="7356865" y="2710256"/>
                  <a:pt x="7372137" y="2694983"/>
                  <a:pt x="7390463" y="2694983"/>
                </a:cubicBezTo>
                <a:close/>
                <a:moveTo>
                  <a:pt x="1814308" y="2665460"/>
                </a:moveTo>
                <a:cubicBezTo>
                  <a:pt x="1817361" y="2665460"/>
                  <a:pt x="1819397" y="2668512"/>
                  <a:pt x="1819397" y="2670549"/>
                </a:cubicBezTo>
                <a:cubicBezTo>
                  <a:pt x="1819397" y="2673605"/>
                  <a:pt x="1817361" y="2675639"/>
                  <a:pt x="1814308" y="2675639"/>
                </a:cubicBezTo>
                <a:cubicBezTo>
                  <a:pt x="1811253" y="2675639"/>
                  <a:pt x="1809215" y="2673605"/>
                  <a:pt x="1809215" y="2670549"/>
                </a:cubicBezTo>
                <a:cubicBezTo>
                  <a:pt x="1809215" y="2667495"/>
                  <a:pt x="1811253" y="2665460"/>
                  <a:pt x="1814308" y="2665460"/>
                </a:cubicBezTo>
                <a:close/>
                <a:moveTo>
                  <a:pt x="9232236" y="2663422"/>
                </a:moveTo>
                <a:cubicBezTo>
                  <a:pt x="9253617" y="2664440"/>
                  <a:pt x="9270925" y="2680729"/>
                  <a:pt x="9270925" y="2702110"/>
                </a:cubicBezTo>
                <a:cubicBezTo>
                  <a:pt x="9270925" y="2723490"/>
                  <a:pt x="9253617" y="2740798"/>
                  <a:pt x="9232236" y="2740798"/>
                </a:cubicBezTo>
                <a:cubicBezTo>
                  <a:pt x="9210856" y="2740798"/>
                  <a:pt x="9193548" y="2723490"/>
                  <a:pt x="9193548" y="2702110"/>
                </a:cubicBezTo>
                <a:cubicBezTo>
                  <a:pt x="9193548" y="2680729"/>
                  <a:pt x="9210856" y="2663422"/>
                  <a:pt x="9232236" y="2663422"/>
                </a:cubicBezTo>
                <a:close/>
                <a:moveTo>
                  <a:pt x="2759084" y="2623713"/>
                </a:moveTo>
                <a:cubicBezTo>
                  <a:pt x="2763156" y="2623713"/>
                  <a:pt x="2767229" y="2627785"/>
                  <a:pt x="2767229" y="2631859"/>
                </a:cubicBezTo>
                <a:cubicBezTo>
                  <a:pt x="2767229" y="2636948"/>
                  <a:pt x="2763156" y="2640003"/>
                  <a:pt x="2759084" y="2640003"/>
                </a:cubicBezTo>
                <a:cubicBezTo>
                  <a:pt x="2753992" y="2640003"/>
                  <a:pt x="2750938" y="2635931"/>
                  <a:pt x="2750938" y="2631859"/>
                </a:cubicBezTo>
                <a:cubicBezTo>
                  <a:pt x="2750938" y="2627785"/>
                  <a:pt x="2755010" y="2623713"/>
                  <a:pt x="2759084" y="2623713"/>
                </a:cubicBezTo>
                <a:close/>
                <a:moveTo>
                  <a:pt x="9533599" y="2604369"/>
                </a:moveTo>
                <a:cubicBezTo>
                  <a:pt x="9540725" y="2603353"/>
                  <a:pt x="9546834" y="2609462"/>
                  <a:pt x="9546834" y="2616588"/>
                </a:cubicBezTo>
                <a:cubicBezTo>
                  <a:pt x="9546834" y="2623715"/>
                  <a:pt x="9540725" y="2628806"/>
                  <a:pt x="9533599" y="2628806"/>
                </a:cubicBezTo>
                <a:cubicBezTo>
                  <a:pt x="9526472" y="2628806"/>
                  <a:pt x="9520363" y="2622694"/>
                  <a:pt x="9520363" y="2616588"/>
                </a:cubicBezTo>
                <a:cubicBezTo>
                  <a:pt x="9520363" y="2609462"/>
                  <a:pt x="9526472" y="2604369"/>
                  <a:pt x="9533599" y="2604369"/>
                </a:cubicBezTo>
                <a:close/>
                <a:moveTo>
                  <a:pt x="1707395" y="2601316"/>
                </a:moveTo>
                <a:cubicBezTo>
                  <a:pt x="1709433" y="2601316"/>
                  <a:pt x="1711468" y="2602334"/>
                  <a:pt x="1711468" y="2605389"/>
                </a:cubicBezTo>
                <a:cubicBezTo>
                  <a:pt x="1711468" y="2607425"/>
                  <a:pt x="1709433" y="2609462"/>
                  <a:pt x="1707395" y="2609462"/>
                </a:cubicBezTo>
                <a:cubicBezTo>
                  <a:pt x="1705359" y="2609462"/>
                  <a:pt x="1703323" y="2607425"/>
                  <a:pt x="1703323" y="2605389"/>
                </a:cubicBezTo>
                <a:cubicBezTo>
                  <a:pt x="1703323" y="2603353"/>
                  <a:pt x="1705359" y="2601316"/>
                  <a:pt x="1707395" y="2601316"/>
                </a:cubicBezTo>
                <a:close/>
                <a:moveTo>
                  <a:pt x="4194661" y="2596226"/>
                </a:moveTo>
                <a:cubicBezTo>
                  <a:pt x="4197716" y="2596226"/>
                  <a:pt x="4200772" y="2599279"/>
                  <a:pt x="4200772" y="2602334"/>
                </a:cubicBezTo>
                <a:cubicBezTo>
                  <a:pt x="4200772" y="2605389"/>
                  <a:pt x="4198735" y="2608446"/>
                  <a:pt x="4194661" y="2608446"/>
                </a:cubicBezTo>
                <a:cubicBezTo>
                  <a:pt x="4191607" y="2608446"/>
                  <a:pt x="4188551" y="2606407"/>
                  <a:pt x="4188551" y="2602334"/>
                </a:cubicBezTo>
                <a:cubicBezTo>
                  <a:pt x="4188551" y="2599279"/>
                  <a:pt x="4190588" y="2596226"/>
                  <a:pt x="4194661" y="2596226"/>
                </a:cubicBezTo>
                <a:close/>
                <a:moveTo>
                  <a:pt x="5638309" y="2592153"/>
                </a:moveTo>
                <a:cubicBezTo>
                  <a:pt x="5648490" y="2593171"/>
                  <a:pt x="5655618" y="2600297"/>
                  <a:pt x="5655618" y="2609462"/>
                </a:cubicBezTo>
                <a:cubicBezTo>
                  <a:pt x="5655618" y="2618622"/>
                  <a:pt x="5647472" y="2626771"/>
                  <a:pt x="5638309" y="2626771"/>
                </a:cubicBezTo>
                <a:cubicBezTo>
                  <a:pt x="5629148" y="2626771"/>
                  <a:pt x="5621002" y="2619640"/>
                  <a:pt x="5621002" y="2609462"/>
                </a:cubicBezTo>
                <a:cubicBezTo>
                  <a:pt x="5621002" y="2600297"/>
                  <a:pt x="5629148" y="2592153"/>
                  <a:pt x="5638309" y="2592153"/>
                </a:cubicBezTo>
                <a:close/>
                <a:moveTo>
                  <a:pt x="1008960" y="2587062"/>
                </a:moveTo>
                <a:cubicBezTo>
                  <a:pt x="1024232" y="2587062"/>
                  <a:pt x="1036449" y="2600297"/>
                  <a:pt x="1036449" y="2614553"/>
                </a:cubicBezTo>
                <a:cubicBezTo>
                  <a:pt x="1036449" y="2629824"/>
                  <a:pt x="1024232" y="2642042"/>
                  <a:pt x="1008960" y="2642042"/>
                </a:cubicBezTo>
                <a:cubicBezTo>
                  <a:pt x="993688" y="2642042"/>
                  <a:pt x="981471" y="2629824"/>
                  <a:pt x="981471" y="2614553"/>
                </a:cubicBezTo>
                <a:cubicBezTo>
                  <a:pt x="981471" y="2599279"/>
                  <a:pt x="993688" y="2587062"/>
                  <a:pt x="1008960" y="2587062"/>
                </a:cubicBezTo>
                <a:close/>
                <a:moveTo>
                  <a:pt x="5912163" y="2569755"/>
                </a:moveTo>
                <a:cubicBezTo>
                  <a:pt x="5924380" y="2568738"/>
                  <a:pt x="5934560" y="2578917"/>
                  <a:pt x="5934560" y="2591134"/>
                </a:cubicBezTo>
                <a:cubicBezTo>
                  <a:pt x="5934560" y="2603351"/>
                  <a:pt x="5924380" y="2612518"/>
                  <a:pt x="5912163" y="2612518"/>
                </a:cubicBezTo>
                <a:cubicBezTo>
                  <a:pt x="5899946" y="2612518"/>
                  <a:pt x="5889764" y="2602334"/>
                  <a:pt x="5889764" y="2591134"/>
                </a:cubicBezTo>
                <a:cubicBezTo>
                  <a:pt x="5889764" y="2578917"/>
                  <a:pt x="5899946" y="2569755"/>
                  <a:pt x="5912163" y="2569755"/>
                </a:cubicBezTo>
                <a:close/>
                <a:moveTo>
                  <a:pt x="10252389" y="2562630"/>
                </a:moveTo>
                <a:cubicBezTo>
                  <a:pt x="10296168" y="2562630"/>
                  <a:pt x="10330784" y="2597243"/>
                  <a:pt x="10330784" y="2640006"/>
                </a:cubicBezTo>
                <a:cubicBezTo>
                  <a:pt x="10330784" y="2650698"/>
                  <a:pt x="10328620" y="2660879"/>
                  <a:pt x="10324691" y="2670136"/>
                </a:cubicBezTo>
                <a:lnTo>
                  <a:pt x="10314641" y="2684950"/>
                </a:lnTo>
                <a:lnTo>
                  <a:pt x="10316531" y="2686840"/>
                </a:lnTo>
                <a:cubicBezTo>
                  <a:pt x="10316531" y="2689895"/>
                  <a:pt x="10313476" y="2692949"/>
                  <a:pt x="10310422" y="2692949"/>
                </a:cubicBezTo>
                <a:lnTo>
                  <a:pt x="10309702" y="2692227"/>
                </a:lnTo>
                <a:lnTo>
                  <a:pt x="10308004" y="2694730"/>
                </a:lnTo>
                <a:cubicBezTo>
                  <a:pt x="10293877" y="2708730"/>
                  <a:pt x="10274278" y="2717384"/>
                  <a:pt x="10252389" y="2717384"/>
                </a:cubicBezTo>
                <a:cubicBezTo>
                  <a:pt x="10209628" y="2717384"/>
                  <a:pt x="10173994" y="2682768"/>
                  <a:pt x="10173994" y="2640006"/>
                </a:cubicBezTo>
                <a:cubicBezTo>
                  <a:pt x="10173994" y="2597243"/>
                  <a:pt x="10208610" y="2562630"/>
                  <a:pt x="10252389" y="2562630"/>
                </a:cubicBezTo>
                <a:close/>
                <a:moveTo>
                  <a:pt x="6487394" y="2547361"/>
                </a:moveTo>
                <a:cubicBezTo>
                  <a:pt x="6496557" y="2547361"/>
                  <a:pt x="6503684" y="2554486"/>
                  <a:pt x="6503684" y="2563649"/>
                </a:cubicBezTo>
                <a:cubicBezTo>
                  <a:pt x="6503684" y="2572811"/>
                  <a:pt x="6496557" y="2579938"/>
                  <a:pt x="6487394" y="2579938"/>
                </a:cubicBezTo>
                <a:cubicBezTo>
                  <a:pt x="6478231" y="2579938"/>
                  <a:pt x="6471104" y="2572811"/>
                  <a:pt x="6471104" y="2563649"/>
                </a:cubicBezTo>
                <a:cubicBezTo>
                  <a:pt x="6471104" y="2554486"/>
                  <a:pt x="6478231" y="2547361"/>
                  <a:pt x="6487394" y="2547361"/>
                </a:cubicBezTo>
                <a:close/>
                <a:moveTo>
                  <a:pt x="10923328" y="2546344"/>
                </a:moveTo>
                <a:cubicBezTo>
                  <a:pt x="10935545" y="2546344"/>
                  <a:pt x="10944708" y="2556522"/>
                  <a:pt x="10944708" y="2567722"/>
                </a:cubicBezTo>
                <a:cubicBezTo>
                  <a:pt x="10944708" y="2579938"/>
                  <a:pt x="10935545" y="2589100"/>
                  <a:pt x="10923328" y="2589100"/>
                </a:cubicBezTo>
                <a:cubicBezTo>
                  <a:pt x="10911110" y="2589100"/>
                  <a:pt x="10901948" y="2578919"/>
                  <a:pt x="10901948" y="2567722"/>
                </a:cubicBezTo>
                <a:cubicBezTo>
                  <a:pt x="10901948" y="2555505"/>
                  <a:pt x="10912129" y="2546344"/>
                  <a:pt x="10923328" y="2546344"/>
                </a:cubicBezTo>
                <a:close/>
                <a:moveTo>
                  <a:pt x="591492" y="2539209"/>
                </a:moveTo>
                <a:cubicBezTo>
                  <a:pt x="598619" y="2539209"/>
                  <a:pt x="603710" y="2545318"/>
                  <a:pt x="603710" y="2551426"/>
                </a:cubicBezTo>
                <a:cubicBezTo>
                  <a:pt x="603710" y="2557534"/>
                  <a:pt x="598619" y="2563643"/>
                  <a:pt x="591492" y="2563643"/>
                </a:cubicBezTo>
                <a:cubicBezTo>
                  <a:pt x="585384" y="2563643"/>
                  <a:pt x="579275" y="2558552"/>
                  <a:pt x="579275" y="2551426"/>
                </a:cubicBezTo>
                <a:cubicBezTo>
                  <a:pt x="579275" y="2545318"/>
                  <a:pt x="584366" y="2539209"/>
                  <a:pt x="591492" y="2539209"/>
                </a:cubicBezTo>
                <a:close/>
                <a:moveTo>
                  <a:pt x="386905" y="2534124"/>
                </a:moveTo>
                <a:cubicBezTo>
                  <a:pt x="397086" y="2534124"/>
                  <a:pt x="405231" y="2542271"/>
                  <a:pt x="405231" y="2552451"/>
                </a:cubicBezTo>
                <a:cubicBezTo>
                  <a:pt x="405231" y="2562630"/>
                  <a:pt x="397086" y="2570776"/>
                  <a:pt x="386905" y="2570776"/>
                </a:cubicBezTo>
                <a:cubicBezTo>
                  <a:pt x="376724" y="2570776"/>
                  <a:pt x="368579" y="2562630"/>
                  <a:pt x="368579" y="2552451"/>
                </a:cubicBezTo>
                <a:cubicBezTo>
                  <a:pt x="368579" y="2542271"/>
                  <a:pt x="376724" y="2534124"/>
                  <a:pt x="386905" y="2534124"/>
                </a:cubicBezTo>
                <a:close/>
                <a:moveTo>
                  <a:pt x="3113437" y="2528012"/>
                </a:moveTo>
                <a:cubicBezTo>
                  <a:pt x="3118529" y="2528012"/>
                  <a:pt x="3122602" y="2532086"/>
                  <a:pt x="3122602" y="2537177"/>
                </a:cubicBezTo>
                <a:cubicBezTo>
                  <a:pt x="3122602" y="2542271"/>
                  <a:pt x="3118529" y="2546344"/>
                  <a:pt x="3113437" y="2546344"/>
                </a:cubicBezTo>
                <a:cubicBezTo>
                  <a:pt x="3108348" y="2546344"/>
                  <a:pt x="3104277" y="2542271"/>
                  <a:pt x="3104277" y="2537177"/>
                </a:cubicBezTo>
                <a:cubicBezTo>
                  <a:pt x="3104277" y="2532086"/>
                  <a:pt x="3108348" y="2528012"/>
                  <a:pt x="3113437" y="2528012"/>
                </a:cubicBezTo>
                <a:close/>
                <a:moveTo>
                  <a:pt x="5387857" y="2519865"/>
                </a:moveTo>
                <a:cubicBezTo>
                  <a:pt x="5392950" y="2519865"/>
                  <a:pt x="5398041" y="2524955"/>
                  <a:pt x="5398041" y="2530048"/>
                </a:cubicBezTo>
                <a:cubicBezTo>
                  <a:pt x="5398041" y="2536159"/>
                  <a:pt x="5392950" y="2540233"/>
                  <a:pt x="5387857" y="2540233"/>
                </a:cubicBezTo>
                <a:cubicBezTo>
                  <a:pt x="5381754" y="2540233"/>
                  <a:pt x="5377677" y="2535141"/>
                  <a:pt x="5377677" y="2530048"/>
                </a:cubicBezTo>
                <a:cubicBezTo>
                  <a:pt x="5377677" y="2523937"/>
                  <a:pt x="5382769" y="2519865"/>
                  <a:pt x="5387857" y="2519865"/>
                </a:cubicBezTo>
                <a:close/>
                <a:moveTo>
                  <a:pt x="11337701" y="2517829"/>
                </a:moveTo>
                <a:cubicBezTo>
                  <a:pt x="11342792" y="2517829"/>
                  <a:pt x="11347882" y="2522920"/>
                  <a:pt x="11347882" y="2528012"/>
                </a:cubicBezTo>
                <a:cubicBezTo>
                  <a:pt x="11347882" y="2534124"/>
                  <a:pt x="11342792" y="2538195"/>
                  <a:pt x="11337701" y="2538195"/>
                </a:cubicBezTo>
                <a:cubicBezTo>
                  <a:pt x="11331593" y="2538195"/>
                  <a:pt x="11327520" y="2534124"/>
                  <a:pt x="11327520" y="2528012"/>
                </a:cubicBezTo>
                <a:cubicBezTo>
                  <a:pt x="11327520" y="2521902"/>
                  <a:pt x="11332611" y="2517829"/>
                  <a:pt x="11337701" y="2517829"/>
                </a:cubicBezTo>
                <a:close/>
                <a:moveTo>
                  <a:pt x="5092607" y="2499505"/>
                </a:moveTo>
                <a:cubicBezTo>
                  <a:pt x="5104822" y="2498488"/>
                  <a:pt x="5113983" y="2507649"/>
                  <a:pt x="5113983" y="2519865"/>
                </a:cubicBezTo>
                <a:cubicBezTo>
                  <a:pt x="5113983" y="2531068"/>
                  <a:pt x="5104822" y="2540233"/>
                  <a:pt x="5092607" y="2540233"/>
                </a:cubicBezTo>
                <a:cubicBezTo>
                  <a:pt x="5081409" y="2540233"/>
                  <a:pt x="5071229" y="2531068"/>
                  <a:pt x="5071229" y="2519865"/>
                </a:cubicBezTo>
                <a:cubicBezTo>
                  <a:pt x="5071229" y="2508668"/>
                  <a:pt x="5080391" y="2499505"/>
                  <a:pt x="5092607" y="2499505"/>
                </a:cubicBezTo>
                <a:close/>
                <a:moveTo>
                  <a:pt x="7711170" y="2493397"/>
                </a:moveTo>
                <a:cubicBezTo>
                  <a:pt x="7714224" y="2493397"/>
                  <a:pt x="7717279" y="2495433"/>
                  <a:pt x="7717279" y="2499505"/>
                </a:cubicBezTo>
                <a:cubicBezTo>
                  <a:pt x="7717279" y="2502558"/>
                  <a:pt x="7714224" y="2505613"/>
                  <a:pt x="7711170" y="2505613"/>
                </a:cubicBezTo>
                <a:cubicBezTo>
                  <a:pt x="7708115" y="2505613"/>
                  <a:pt x="7705061" y="2502558"/>
                  <a:pt x="7705061" y="2499505"/>
                </a:cubicBezTo>
                <a:cubicBezTo>
                  <a:pt x="7705061" y="2496451"/>
                  <a:pt x="7708115" y="2493397"/>
                  <a:pt x="7711170" y="2493397"/>
                </a:cubicBezTo>
                <a:close/>
                <a:moveTo>
                  <a:pt x="11655354" y="2472014"/>
                </a:moveTo>
                <a:cubicBezTo>
                  <a:pt x="11662481" y="2472014"/>
                  <a:pt x="11666553" y="2477105"/>
                  <a:pt x="11666553" y="2483214"/>
                </a:cubicBezTo>
                <a:cubicBezTo>
                  <a:pt x="11666553" y="2489322"/>
                  <a:pt x="11661463" y="2493395"/>
                  <a:pt x="11655354" y="2493395"/>
                </a:cubicBezTo>
                <a:cubicBezTo>
                  <a:pt x="11649245" y="2493395"/>
                  <a:pt x="11644154" y="2488304"/>
                  <a:pt x="11644154" y="2483214"/>
                </a:cubicBezTo>
                <a:cubicBezTo>
                  <a:pt x="11644154" y="2477105"/>
                  <a:pt x="11649245" y="2472014"/>
                  <a:pt x="11655354" y="2472014"/>
                </a:cubicBezTo>
                <a:close/>
                <a:moveTo>
                  <a:pt x="1161657" y="2462852"/>
                </a:moveTo>
                <a:cubicBezTo>
                  <a:pt x="1204418" y="2462852"/>
                  <a:pt x="1238016" y="2496451"/>
                  <a:pt x="1238016" y="2539213"/>
                </a:cubicBezTo>
                <a:cubicBezTo>
                  <a:pt x="1238016" y="2580954"/>
                  <a:pt x="1203400" y="2615570"/>
                  <a:pt x="1161657" y="2615570"/>
                </a:cubicBezTo>
                <a:lnTo>
                  <a:pt x="1153260" y="2613912"/>
                </a:lnTo>
                <a:lnTo>
                  <a:pt x="1153543" y="2614553"/>
                </a:lnTo>
                <a:cubicBezTo>
                  <a:pt x="1153543" y="2625751"/>
                  <a:pt x="1144380" y="2634915"/>
                  <a:pt x="1133180" y="2634915"/>
                </a:cubicBezTo>
                <a:cubicBezTo>
                  <a:pt x="1121981" y="2634915"/>
                  <a:pt x="1112818" y="2625751"/>
                  <a:pt x="1112818" y="2614553"/>
                </a:cubicBezTo>
                <a:lnTo>
                  <a:pt x="1118521" y="2600840"/>
                </a:lnTo>
                <a:lnTo>
                  <a:pt x="1107443" y="2593425"/>
                </a:lnTo>
                <a:cubicBezTo>
                  <a:pt x="1093698" y="2579682"/>
                  <a:pt x="1085299" y="2560594"/>
                  <a:pt x="1085299" y="2539213"/>
                </a:cubicBezTo>
                <a:cubicBezTo>
                  <a:pt x="1085299" y="2497468"/>
                  <a:pt x="1119914" y="2462852"/>
                  <a:pt x="1161657" y="2462852"/>
                </a:cubicBezTo>
                <a:close/>
                <a:moveTo>
                  <a:pt x="7789564" y="2417038"/>
                </a:moveTo>
                <a:cubicBezTo>
                  <a:pt x="7792619" y="2416020"/>
                  <a:pt x="7795674" y="2419073"/>
                  <a:pt x="7795674" y="2423147"/>
                </a:cubicBezTo>
                <a:cubicBezTo>
                  <a:pt x="7795674" y="2426201"/>
                  <a:pt x="7792619" y="2429254"/>
                  <a:pt x="7789564" y="2429254"/>
                </a:cubicBezTo>
                <a:cubicBezTo>
                  <a:pt x="7785492" y="2429254"/>
                  <a:pt x="7783456" y="2426201"/>
                  <a:pt x="7783456" y="2423147"/>
                </a:cubicBezTo>
                <a:cubicBezTo>
                  <a:pt x="7783456" y="2420092"/>
                  <a:pt x="7786510" y="2417038"/>
                  <a:pt x="7789564" y="2417038"/>
                </a:cubicBezTo>
                <a:close/>
                <a:moveTo>
                  <a:pt x="8313895" y="2398712"/>
                </a:moveTo>
                <a:cubicBezTo>
                  <a:pt x="8322040" y="2398712"/>
                  <a:pt x="8330185" y="2405839"/>
                  <a:pt x="8330185" y="2415002"/>
                </a:cubicBezTo>
                <a:cubicBezTo>
                  <a:pt x="8330185" y="2424164"/>
                  <a:pt x="8323058" y="2431292"/>
                  <a:pt x="8313895" y="2431292"/>
                </a:cubicBezTo>
                <a:cubicBezTo>
                  <a:pt x="8304732" y="2431292"/>
                  <a:pt x="8297605" y="2424164"/>
                  <a:pt x="8297605" y="2415002"/>
                </a:cubicBezTo>
                <a:cubicBezTo>
                  <a:pt x="8297605" y="2405839"/>
                  <a:pt x="8304732" y="2398712"/>
                  <a:pt x="8313895" y="2398712"/>
                </a:cubicBezTo>
                <a:close/>
                <a:moveTo>
                  <a:pt x="10361328" y="2390565"/>
                </a:moveTo>
                <a:cubicBezTo>
                  <a:pt x="10373545" y="2391585"/>
                  <a:pt x="10383726" y="2400746"/>
                  <a:pt x="10383726" y="2412965"/>
                </a:cubicBezTo>
                <a:cubicBezTo>
                  <a:pt x="10383726" y="2425182"/>
                  <a:pt x="10373545" y="2435363"/>
                  <a:pt x="10361328" y="2435363"/>
                </a:cubicBezTo>
                <a:cubicBezTo>
                  <a:pt x="10349110" y="2435363"/>
                  <a:pt x="10338929" y="2425182"/>
                  <a:pt x="10338929" y="2412965"/>
                </a:cubicBezTo>
                <a:cubicBezTo>
                  <a:pt x="10338929" y="2400746"/>
                  <a:pt x="10349110" y="2390565"/>
                  <a:pt x="10361328" y="2390565"/>
                </a:cubicBezTo>
                <a:close/>
                <a:moveTo>
                  <a:pt x="1788833" y="2370201"/>
                </a:moveTo>
                <a:cubicBezTo>
                  <a:pt x="1800034" y="2370201"/>
                  <a:pt x="1809196" y="2379366"/>
                  <a:pt x="1809196" y="2390565"/>
                </a:cubicBezTo>
                <a:cubicBezTo>
                  <a:pt x="1809196" y="2401766"/>
                  <a:pt x="1800034" y="2410929"/>
                  <a:pt x="1788833" y="2410929"/>
                </a:cubicBezTo>
                <a:cubicBezTo>
                  <a:pt x="1777635" y="2410929"/>
                  <a:pt x="1768472" y="2401766"/>
                  <a:pt x="1768472" y="2390565"/>
                </a:cubicBezTo>
                <a:cubicBezTo>
                  <a:pt x="1768472" y="2379366"/>
                  <a:pt x="1777635" y="2370201"/>
                  <a:pt x="1788833" y="2370201"/>
                </a:cubicBezTo>
                <a:close/>
                <a:moveTo>
                  <a:pt x="8322040" y="2351875"/>
                </a:moveTo>
                <a:cubicBezTo>
                  <a:pt x="8329166" y="2351875"/>
                  <a:pt x="8335275" y="2357982"/>
                  <a:pt x="8335275" y="2365110"/>
                </a:cubicBezTo>
                <a:cubicBezTo>
                  <a:pt x="8335275" y="2372238"/>
                  <a:pt x="8329166" y="2378348"/>
                  <a:pt x="8322040" y="2378348"/>
                </a:cubicBezTo>
                <a:cubicBezTo>
                  <a:pt x="8314913" y="2378348"/>
                  <a:pt x="8308804" y="2372238"/>
                  <a:pt x="8308804" y="2365110"/>
                </a:cubicBezTo>
                <a:cubicBezTo>
                  <a:pt x="8308804" y="2357982"/>
                  <a:pt x="8314913" y="2351875"/>
                  <a:pt x="8322040" y="2351875"/>
                </a:cubicBezTo>
                <a:close/>
                <a:moveTo>
                  <a:pt x="1726739" y="2338640"/>
                </a:moveTo>
                <a:cubicBezTo>
                  <a:pt x="1739974" y="2338640"/>
                  <a:pt x="1749137" y="2348821"/>
                  <a:pt x="1749137" y="2361037"/>
                </a:cubicBezTo>
                <a:cubicBezTo>
                  <a:pt x="1749137" y="2373257"/>
                  <a:pt x="1738956" y="2383438"/>
                  <a:pt x="1726739" y="2383438"/>
                </a:cubicBezTo>
                <a:cubicBezTo>
                  <a:pt x="1714521" y="2383438"/>
                  <a:pt x="1704340" y="2373257"/>
                  <a:pt x="1704340" y="2361037"/>
                </a:cubicBezTo>
                <a:cubicBezTo>
                  <a:pt x="1704340" y="2348821"/>
                  <a:pt x="1714521" y="2338640"/>
                  <a:pt x="1726739" y="2338640"/>
                </a:cubicBezTo>
                <a:close/>
                <a:moveTo>
                  <a:pt x="5160810" y="2317265"/>
                </a:moveTo>
                <a:cubicBezTo>
                  <a:pt x="5172007" y="2317265"/>
                  <a:pt x="5181174" y="2326427"/>
                  <a:pt x="5181174" y="2337623"/>
                </a:cubicBezTo>
                <a:cubicBezTo>
                  <a:pt x="5181174" y="2348821"/>
                  <a:pt x="5172007" y="2357983"/>
                  <a:pt x="5160810" y="2357983"/>
                </a:cubicBezTo>
                <a:cubicBezTo>
                  <a:pt x="5149610" y="2357983"/>
                  <a:pt x="5140448" y="2348821"/>
                  <a:pt x="5140448" y="2337623"/>
                </a:cubicBezTo>
                <a:cubicBezTo>
                  <a:pt x="5140448" y="2326427"/>
                  <a:pt x="5149610" y="2317265"/>
                  <a:pt x="5160810" y="2317265"/>
                </a:cubicBezTo>
                <a:close/>
                <a:moveTo>
                  <a:pt x="5008114" y="2306069"/>
                </a:moveTo>
                <a:cubicBezTo>
                  <a:pt x="5013202" y="2306069"/>
                  <a:pt x="5017273" y="2310141"/>
                  <a:pt x="5017273" y="2315229"/>
                </a:cubicBezTo>
                <a:cubicBezTo>
                  <a:pt x="5017273" y="2320321"/>
                  <a:pt x="5013202" y="2324392"/>
                  <a:pt x="5008114" y="2324392"/>
                </a:cubicBezTo>
                <a:cubicBezTo>
                  <a:pt x="5003024" y="2324392"/>
                  <a:pt x="4998954" y="2320321"/>
                  <a:pt x="4998954" y="2315229"/>
                </a:cubicBezTo>
                <a:cubicBezTo>
                  <a:pt x="4998954" y="2310141"/>
                  <a:pt x="5003024" y="2306069"/>
                  <a:pt x="5008114" y="2306069"/>
                </a:cubicBezTo>
                <a:close/>
                <a:moveTo>
                  <a:pt x="6816246" y="2280623"/>
                </a:moveTo>
                <a:cubicBezTo>
                  <a:pt x="6824391" y="2280623"/>
                  <a:pt x="6830500" y="2286728"/>
                  <a:pt x="6830500" y="2294873"/>
                </a:cubicBezTo>
                <a:cubicBezTo>
                  <a:pt x="6830500" y="2303015"/>
                  <a:pt x="6824391" y="2309123"/>
                  <a:pt x="6816246" y="2309123"/>
                </a:cubicBezTo>
                <a:cubicBezTo>
                  <a:pt x="6808101" y="2309123"/>
                  <a:pt x="6801992" y="2303015"/>
                  <a:pt x="6801992" y="2294873"/>
                </a:cubicBezTo>
                <a:cubicBezTo>
                  <a:pt x="6801992" y="2286728"/>
                  <a:pt x="6808101" y="2280623"/>
                  <a:pt x="6816246" y="2280623"/>
                </a:cubicBezTo>
                <a:close/>
                <a:moveTo>
                  <a:pt x="7301887" y="2233780"/>
                </a:moveTo>
                <a:cubicBezTo>
                  <a:pt x="7313087" y="2233780"/>
                  <a:pt x="7321231" y="2242945"/>
                  <a:pt x="7321231" y="2253129"/>
                </a:cubicBezTo>
                <a:cubicBezTo>
                  <a:pt x="7321231" y="2263311"/>
                  <a:pt x="7313087" y="2272473"/>
                  <a:pt x="7301887" y="2272473"/>
                </a:cubicBezTo>
                <a:cubicBezTo>
                  <a:pt x="7291706" y="2272473"/>
                  <a:pt x="7282543" y="2264329"/>
                  <a:pt x="7282543" y="2253129"/>
                </a:cubicBezTo>
                <a:cubicBezTo>
                  <a:pt x="7282543" y="2242945"/>
                  <a:pt x="7290688" y="2233780"/>
                  <a:pt x="7301887" y="2233780"/>
                </a:cubicBezTo>
                <a:close/>
                <a:moveTo>
                  <a:pt x="11671645" y="2219524"/>
                </a:moveTo>
                <a:cubicBezTo>
                  <a:pt x="11673680" y="2219524"/>
                  <a:pt x="11676735" y="2221560"/>
                  <a:pt x="11676735" y="2224617"/>
                </a:cubicBezTo>
                <a:cubicBezTo>
                  <a:pt x="11676735" y="2227670"/>
                  <a:pt x="11674698" y="2229707"/>
                  <a:pt x="11671645" y="2229707"/>
                </a:cubicBezTo>
                <a:cubicBezTo>
                  <a:pt x="11668590" y="2229707"/>
                  <a:pt x="11666554" y="2227670"/>
                  <a:pt x="11666554" y="2224617"/>
                </a:cubicBezTo>
                <a:cubicBezTo>
                  <a:pt x="11666554" y="2221560"/>
                  <a:pt x="11668590" y="2219524"/>
                  <a:pt x="11671645" y="2219524"/>
                </a:cubicBezTo>
                <a:close/>
                <a:moveTo>
                  <a:pt x="10717669" y="2192034"/>
                </a:moveTo>
                <a:cubicBezTo>
                  <a:pt x="10724796" y="2192034"/>
                  <a:pt x="10731923" y="2198142"/>
                  <a:pt x="10731923" y="2206286"/>
                </a:cubicBezTo>
                <a:cubicBezTo>
                  <a:pt x="10731923" y="2214431"/>
                  <a:pt x="10725814" y="2220542"/>
                  <a:pt x="10717669" y="2220542"/>
                </a:cubicBezTo>
                <a:cubicBezTo>
                  <a:pt x="10709524" y="2220542"/>
                  <a:pt x="10703416" y="2214431"/>
                  <a:pt x="10703416" y="2206286"/>
                </a:cubicBezTo>
                <a:cubicBezTo>
                  <a:pt x="10703416" y="2198142"/>
                  <a:pt x="10709524" y="2192034"/>
                  <a:pt x="10717669" y="2192034"/>
                </a:cubicBezTo>
                <a:close/>
                <a:moveTo>
                  <a:pt x="4248637" y="2184910"/>
                </a:moveTo>
                <a:cubicBezTo>
                  <a:pt x="4263912" y="2184910"/>
                  <a:pt x="4276129" y="2197127"/>
                  <a:pt x="4276129" y="2212394"/>
                </a:cubicBezTo>
                <a:cubicBezTo>
                  <a:pt x="4276129" y="2227670"/>
                  <a:pt x="4263912" y="2239891"/>
                  <a:pt x="4248637" y="2239891"/>
                </a:cubicBezTo>
                <a:cubicBezTo>
                  <a:pt x="4233368" y="2239891"/>
                  <a:pt x="4221154" y="2227670"/>
                  <a:pt x="4221154" y="2212394"/>
                </a:cubicBezTo>
                <a:cubicBezTo>
                  <a:pt x="4221154" y="2197127"/>
                  <a:pt x="4233368" y="2184910"/>
                  <a:pt x="4248637" y="2184910"/>
                </a:cubicBezTo>
                <a:close/>
                <a:moveTo>
                  <a:pt x="10552733" y="2163530"/>
                </a:moveTo>
                <a:cubicBezTo>
                  <a:pt x="10556806" y="2164547"/>
                  <a:pt x="10558842" y="2166583"/>
                  <a:pt x="10558842" y="2169638"/>
                </a:cubicBezTo>
                <a:cubicBezTo>
                  <a:pt x="10558842" y="2172694"/>
                  <a:pt x="10556806" y="2174729"/>
                  <a:pt x="10552733" y="2174729"/>
                </a:cubicBezTo>
                <a:cubicBezTo>
                  <a:pt x="10549679" y="2174729"/>
                  <a:pt x="10546625" y="2172694"/>
                  <a:pt x="10546625" y="2169638"/>
                </a:cubicBezTo>
                <a:cubicBezTo>
                  <a:pt x="10546625" y="2166583"/>
                  <a:pt x="10548661" y="2163530"/>
                  <a:pt x="10552733" y="2163530"/>
                </a:cubicBezTo>
                <a:close/>
                <a:moveTo>
                  <a:pt x="11573905" y="2144178"/>
                </a:moveTo>
                <a:cubicBezTo>
                  <a:pt x="11581031" y="2143160"/>
                  <a:pt x="11586122" y="2148250"/>
                  <a:pt x="11586122" y="2155377"/>
                </a:cubicBezTo>
                <a:cubicBezTo>
                  <a:pt x="11586122" y="2161486"/>
                  <a:pt x="11581031" y="2166575"/>
                  <a:pt x="11573905" y="2166575"/>
                </a:cubicBezTo>
                <a:cubicBezTo>
                  <a:pt x="11567795" y="2166575"/>
                  <a:pt x="11561687" y="2161486"/>
                  <a:pt x="11561687" y="2155377"/>
                </a:cubicBezTo>
                <a:cubicBezTo>
                  <a:pt x="11561687" y="2149268"/>
                  <a:pt x="11566778" y="2144178"/>
                  <a:pt x="11573905" y="2144178"/>
                </a:cubicBezTo>
                <a:close/>
                <a:moveTo>
                  <a:pt x="10875476" y="2060694"/>
                </a:moveTo>
                <a:cubicBezTo>
                  <a:pt x="10879549" y="2060694"/>
                  <a:pt x="10883622" y="2063748"/>
                  <a:pt x="10883622" y="2068840"/>
                </a:cubicBezTo>
                <a:cubicBezTo>
                  <a:pt x="10883622" y="2073930"/>
                  <a:pt x="10879549" y="2076984"/>
                  <a:pt x="10875476" y="2076984"/>
                </a:cubicBezTo>
                <a:cubicBezTo>
                  <a:pt x="10870386" y="2076984"/>
                  <a:pt x="10867332" y="2072912"/>
                  <a:pt x="10867332" y="2068840"/>
                </a:cubicBezTo>
                <a:cubicBezTo>
                  <a:pt x="10867332" y="2063748"/>
                  <a:pt x="10871405" y="2060694"/>
                  <a:pt x="10875476" y="2060694"/>
                </a:cubicBezTo>
                <a:close/>
                <a:moveTo>
                  <a:pt x="9976480" y="2052572"/>
                </a:moveTo>
                <a:cubicBezTo>
                  <a:pt x="10001933" y="2052572"/>
                  <a:pt x="10023313" y="2072934"/>
                  <a:pt x="10023313" y="2099390"/>
                </a:cubicBezTo>
                <a:cubicBezTo>
                  <a:pt x="10023313" y="2124842"/>
                  <a:pt x="10001933" y="2146221"/>
                  <a:pt x="9976480" y="2146221"/>
                </a:cubicBezTo>
                <a:cubicBezTo>
                  <a:pt x="9950008" y="2146221"/>
                  <a:pt x="9929646" y="2124842"/>
                  <a:pt x="9929646" y="2099390"/>
                </a:cubicBezTo>
                <a:cubicBezTo>
                  <a:pt x="9929646" y="2072934"/>
                  <a:pt x="9951027" y="2052572"/>
                  <a:pt x="9976480" y="2052572"/>
                </a:cubicBezTo>
                <a:close/>
                <a:moveTo>
                  <a:pt x="8217174" y="2041361"/>
                </a:moveTo>
                <a:cubicBezTo>
                  <a:pt x="8239572" y="2041361"/>
                  <a:pt x="8257898" y="2059688"/>
                  <a:pt x="8257898" y="2082087"/>
                </a:cubicBezTo>
                <a:cubicBezTo>
                  <a:pt x="8257898" y="2104477"/>
                  <a:pt x="8239572" y="2122802"/>
                  <a:pt x="8217174" y="2122802"/>
                </a:cubicBezTo>
                <a:cubicBezTo>
                  <a:pt x="8194776" y="2122802"/>
                  <a:pt x="8176449" y="2104477"/>
                  <a:pt x="8176449" y="2082087"/>
                </a:cubicBezTo>
                <a:cubicBezTo>
                  <a:pt x="8176449" y="2059688"/>
                  <a:pt x="8194776" y="2041361"/>
                  <a:pt x="8217174" y="2041361"/>
                </a:cubicBezTo>
                <a:close/>
                <a:moveTo>
                  <a:pt x="11389625" y="2007776"/>
                </a:moveTo>
                <a:cubicBezTo>
                  <a:pt x="11396752" y="2007776"/>
                  <a:pt x="11401843" y="2012868"/>
                  <a:pt x="11401843" y="2019993"/>
                </a:cubicBezTo>
                <a:cubicBezTo>
                  <a:pt x="11401843" y="2026102"/>
                  <a:pt x="11396752" y="2032209"/>
                  <a:pt x="11389625" y="2032209"/>
                </a:cubicBezTo>
                <a:cubicBezTo>
                  <a:pt x="11383516" y="2032209"/>
                  <a:pt x="11377408" y="2027119"/>
                  <a:pt x="11377408" y="2019993"/>
                </a:cubicBezTo>
                <a:cubicBezTo>
                  <a:pt x="11377408" y="2013885"/>
                  <a:pt x="11382499" y="2007776"/>
                  <a:pt x="11389625" y="2007776"/>
                </a:cubicBezTo>
                <a:close/>
                <a:moveTo>
                  <a:pt x="11089281" y="1971100"/>
                </a:moveTo>
                <a:cubicBezTo>
                  <a:pt x="11092335" y="1971100"/>
                  <a:pt x="11094371" y="1973135"/>
                  <a:pt x="11094371" y="1976191"/>
                </a:cubicBezTo>
                <a:cubicBezTo>
                  <a:pt x="11094371" y="1979244"/>
                  <a:pt x="11092335" y="1981281"/>
                  <a:pt x="11089281" y="1981281"/>
                </a:cubicBezTo>
                <a:cubicBezTo>
                  <a:pt x="11086227" y="1981281"/>
                  <a:pt x="11084190" y="1979244"/>
                  <a:pt x="11084190" y="1976191"/>
                </a:cubicBezTo>
                <a:cubicBezTo>
                  <a:pt x="11084190" y="1973135"/>
                  <a:pt x="11086227" y="1971100"/>
                  <a:pt x="11089281" y="1971100"/>
                </a:cubicBezTo>
                <a:close/>
                <a:moveTo>
                  <a:pt x="607782" y="1958886"/>
                </a:moveTo>
                <a:cubicBezTo>
                  <a:pt x="618982" y="1958886"/>
                  <a:pt x="627126" y="1968049"/>
                  <a:pt x="627126" y="1978230"/>
                </a:cubicBezTo>
                <a:cubicBezTo>
                  <a:pt x="627126" y="1989429"/>
                  <a:pt x="617963" y="1997575"/>
                  <a:pt x="607782" y="1997575"/>
                </a:cubicBezTo>
                <a:cubicBezTo>
                  <a:pt x="596583" y="1997575"/>
                  <a:pt x="588438" y="1988410"/>
                  <a:pt x="588438" y="1978230"/>
                </a:cubicBezTo>
                <a:cubicBezTo>
                  <a:pt x="588438" y="1967031"/>
                  <a:pt x="597601" y="1958886"/>
                  <a:pt x="607782" y="1958886"/>
                </a:cubicBezTo>
                <a:close/>
                <a:moveTo>
                  <a:pt x="8754740" y="1924294"/>
                </a:moveTo>
                <a:cubicBezTo>
                  <a:pt x="8757794" y="1925312"/>
                  <a:pt x="8760849" y="1927349"/>
                  <a:pt x="8760849" y="1930402"/>
                </a:cubicBezTo>
                <a:cubicBezTo>
                  <a:pt x="8760849" y="1933458"/>
                  <a:pt x="8758812" y="1936513"/>
                  <a:pt x="8754740" y="1936513"/>
                </a:cubicBezTo>
                <a:cubicBezTo>
                  <a:pt x="8751685" y="1936513"/>
                  <a:pt x="8748631" y="1934476"/>
                  <a:pt x="8748631" y="1930402"/>
                </a:cubicBezTo>
                <a:cubicBezTo>
                  <a:pt x="8748631" y="1927349"/>
                  <a:pt x="8750667" y="1924294"/>
                  <a:pt x="8754740" y="1924294"/>
                </a:cubicBezTo>
                <a:close/>
                <a:moveTo>
                  <a:pt x="6224720" y="1894771"/>
                </a:moveTo>
                <a:cubicBezTo>
                  <a:pt x="6227774" y="1894771"/>
                  <a:pt x="6230829" y="1897823"/>
                  <a:pt x="6230829" y="1900877"/>
                </a:cubicBezTo>
                <a:cubicBezTo>
                  <a:pt x="6230829" y="1904948"/>
                  <a:pt x="6227774" y="1906983"/>
                  <a:pt x="6224720" y="1906983"/>
                </a:cubicBezTo>
                <a:cubicBezTo>
                  <a:pt x="6220647" y="1906983"/>
                  <a:pt x="6218611" y="1903930"/>
                  <a:pt x="6218611" y="1900877"/>
                </a:cubicBezTo>
                <a:cubicBezTo>
                  <a:pt x="6218611" y="1896803"/>
                  <a:pt x="6221665" y="1894771"/>
                  <a:pt x="6224720" y="1894771"/>
                </a:cubicBezTo>
                <a:close/>
                <a:moveTo>
                  <a:pt x="6900749" y="1835719"/>
                </a:moveTo>
                <a:cubicBezTo>
                  <a:pt x="6907876" y="1834702"/>
                  <a:pt x="6913985" y="1840812"/>
                  <a:pt x="6913985" y="1848957"/>
                </a:cubicBezTo>
                <a:cubicBezTo>
                  <a:pt x="6913985" y="1856084"/>
                  <a:pt x="6907876" y="1862192"/>
                  <a:pt x="6900749" y="1862192"/>
                </a:cubicBezTo>
                <a:cubicBezTo>
                  <a:pt x="6893622" y="1862192"/>
                  <a:pt x="6887514" y="1856084"/>
                  <a:pt x="6887514" y="1848957"/>
                </a:cubicBezTo>
                <a:cubicBezTo>
                  <a:pt x="6887514" y="1841829"/>
                  <a:pt x="6893622" y="1835719"/>
                  <a:pt x="6900749" y="1835719"/>
                </a:cubicBezTo>
                <a:close/>
                <a:moveTo>
                  <a:pt x="3320114" y="1834701"/>
                </a:moveTo>
                <a:cubicBezTo>
                  <a:pt x="3322150" y="1834701"/>
                  <a:pt x="3324187" y="1836737"/>
                  <a:pt x="3324187" y="1838772"/>
                </a:cubicBezTo>
                <a:cubicBezTo>
                  <a:pt x="3324187" y="1840809"/>
                  <a:pt x="3322150" y="1842845"/>
                  <a:pt x="3320114" y="1842845"/>
                </a:cubicBezTo>
                <a:cubicBezTo>
                  <a:pt x="3318077" y="1842845"/>
                  <a:pt x="3316042" y="1840809"/>
                  <a:pt x="3316042" y="1838772"/>
                </a:cubicBezTo>
                <a:cubicBezTo>
                  <a:pt x="3316042" y="1836737"/>
                  <a:pt x="3318077" y="1834701"/>
                  <a:pt x="3320114" y="1834701"/>
                </a:cubicBezTo>
                <a:close/>
                <a:moveTo>
                  <a:pt x="6968963" y="1829583"/>
                </a:moveTo>
                <a:cubicBezTo>
                  <a:pt x="6971000" y="1829583"/>
                  <a:pt x="6972017" y="1831619"/>
                  <a:pt x="6972017" y="1832637"/>
                </a:cubicBezTo>
                <a:cubicBezTo>
                  <a:pt x="6972017" y="1834674"/>
                  <a:pt x="6971000" y="1835691"/>
                  <a:pt x="6968963" y="1835691"/>
                </a:cubicBezTo>
                <a:cubicBezTo>
                  <a:pt x="6966927" y="1835691"/>
                  <a:pt x="6965909" y="1834674"/>
                  <a:pt x="6965909" y="1832637"/>
                </a:cubicBezTo>
                <a:cubicBezTo>
                  <a:pt x="6965909" y="1830601"/>
                  <a:pt x="6966927" y="1829583"/>
                  <a:pt x="6968963" y="1829583"/>
                </a:cubicBezTo>
                <a:close/>
                <a:moveTo>
                  <a:pt x="5026434" y="1816374"/>
                </a:moveTo>
                <a:cubicBezTo>
                  <a:pt x="5029485" y="1816374"/>
                  <a:pt x="5031521" y="1818411"/>
                  <a:pt x="5031521" y="1821463"/>
                </a:cubicBezTo>
                <a:cubicBezTo>
                  <a:pt x="5031521" y="1824518"/>
                  <a:pt x="5029485" y="1826554"/>
                  <a:pt x="5026434" y="1826554"/>
                </a:cubicBezTo>
                <a:cubicBezTo>
                  <a:pt x="5023379" y="1826554"/>
                  <a:pt x="5021344" y="1824518"/>
                  <a:pt x="5021344" y="1821463"/>
                </a:cubicBezTo>
                <a:cubicBezTo>
                  <a:pt x="5021344" y="1818411"/>
                  <a:pt x="5023379" y="1816374"/>
                  <a:pt x="5026434" y="1816374"/>
                </a:cubicBezTo>
                <a:close/>
                <a:moveTo>
                  <a:pt x="1693109" y="1810250"/>
                </a:moveTo>
                <a:cubicBezTo>
                  <a:pt x="1709398" y="1810250"/>
                  <a:pt x="1722634" y="1823487"/>
                  <a:pt x="1722634" y="1839778"/>
                </a:cubicBezTo>
                <a:cubicBezTo>
                  <a:pt x="1722634" y="1856067"/>
                  <a:pt x="1709398" y="1869303"/>
                  <a:pt x="1693109" y="1869303"/>
                </a:cubicBezTo>
                <a:cubicBezTo>
                  <a:pt x="1676819" y="1869303"/>
                  <a:pt x="1663584" y="1856067"/>
                  <a:pt x="1663584" y="1839778"/>
                </a:cubicBezTo>
                <a:cubicBezTo>
                  <a:pt x="1663584" y="1823487"/>
                  <a:pt x="1676819" y="1810250"/>
                  <a:pt x="1693109" y="1810250"/>
                </a:cubicBezTo>
                <a:close/>
                <a:moveTo>
                  <a:pt x="466263" y="1806168"/>
                </a:moveTo>
                <a:cubicBezTo>
                  <a:pt x="468300" y="1806168"/>
                  <a:pt x="470336" y="1808204"/>
                  <a:pt x="470336" y="1810240"/>
                </a:cubicBezTo>
                <a:cubicBezTo>
                  <a:pt x="470336" y="1812277"/>
                  <a:pt x="468300" y="1814313"/>
                  <a:pt x="466263" y="1814313"/>
                </a:cubicBezTo>
                <a:cubicBezTo>
                  <a:pt x="464227" y="1814313"/>
                  <a:pt x="462191" y="1812277"/>
                  <a:pt x="462191" y="1810240"/>
                </a:cubicBezTo>
                <a:cubicBezTo>
                  <a:pt x="462191" y="1808204"/>
                  <a:pt x="464227" y="1806168"/>
                  <a:pt x="466263" y="1806168"/>
                </a:cubicBezTo>
                <a:close/>
                <a:moveTo>
                  <a:pt x="11028194" y="1801104"/>
                </a:moveTo>
                <a:cubicBezTo>
                  <a:pt x="11034304" y="1800086"/>
                  <a:pt x="11040412" y="1806195"/>
                  <a:pt x="11040412" y="1813323"/>
                </a:cubicBezTo>
                <a:cubicBezTo>
                  <a:pt x="11040412" y="1820451"/>
                  <a:pt x="11034304" y="1825541"/>
                  <a:pt x="11028194" y="1825541"/>
                </a:cubicBezTo>
                <a:cubicBezTo>
                  <a:pt x="11021068" y="1825541"/>
                  <a:pt x="11015977" y="1819432"/>
                  <a:pt x="11015977" y="1813323"/>
                </a:cubicBezTo>
                <a:cubicBezTo>
                  <a:pt x="11015977" y="1806195"/>
                  <a:pt x="11022085" y="1801104"/>
                  <a:pt x="11028194" y="1801104"/>
                </a:cubicBezTo>
                <a:close/>
                <a:moveTo>
                  <a:pt x="9489820" y="1800068"/>
                </a:moveTo>
                <a:cubicBezTo>
                  <a:pt x="9509164" y="1800068"/>
                  <a:pt x="9524436" y="1815341"/>
                  <a:pt x="9524436" y="1834686"/>
                </a:cubicBezTo>
                <a:cubicBezTo>
                  <a:pt x="9524436" y="1854031"/>
                  <a:pt x="9509164" y="1869303"/>
                  <a:pt x="9489820" y="1869303"/>
                </a:cubicBezTo>
                <a:cubicBezTo>
                  <a:pt x="9470476" y="1869303"/>
                  <a:pt x="9455204" y="1854031"/>
                  <a:pt x="9455204" y="1834686"/>
                </a:cubicBezTo>
                <a:cubicBezTo>
                  <a:pt x="9455204" y="1815341"/>
                  <a:pt x="9470476" y="1800068"/>
                  <a:pt x="9489820" y="1800068"/>
                </a:cubicBezTo>
                <a:close/>
                <a:moveTo>
                  <a:pt x="10635201" y="1799039"/>
                </a:moveTo>
                <a:cubicBezTo>
                  <a:pt x="10639274" y="1799039"/>
                  <a:pt x="10642329" y="1802093"/>
                  <a:pt x="10642329" y="1806166"/>
                </a:cubicBezTo>
                <a:cubicBezTo>
                  <a:pt x="10642329" y="1810238"/>
                  <a:pt x="10639274" y="1813293"/>
                  <a:pt x="10635201" y="1813293"/>
                </a:cubicBezTo>
                <a:cubicBezTo>
                  <a:pt x="10631129" y="1813293"/>
                  <a:pt x="10628075" y="1810238"/>
                  <a:pt x="10628075" y="1806166"/>
                </a:cubicBezTo>
                <a:cubicBezTo>
                  <a:pt x="10628075" y="1802093"/>
                  <a:pt x="10631129" y="1799039"/>
                  <a:pt x="10635201" y="1799039"/>
                </a:cubicBezTo>
                <a:close/>
                <a:moveTo>
                  <a:pt x="8181540" y="1798022"/>
                </a:moveTo>
                <a:cubicBezTo>
                  <a:pt x="8184594" y="1797003"/>
                  <a:pt x="8186630" y="1800058"/>
                  <a:pt x="8186630" y="1803111"/>
                </a:cubicBezTo>
                <a:cubicBezTo>
                  <a:pt x="8186630" y="1806166"/>
                  <a:pt x="8184594" y="1808202"/>
                  <a:pt x="8181540" y="1808202"/>
                </a:cubicBezTo>
                <a:cubicBezTo>
                  <a:pt x="8178485" y="1808202"/>
                  <a:pt x="8176449" y="1806166"/>
                  <a:pt x="8176449" y="1803111"/>
                </a:cubicBezTo>
                <a:cubicBezTo>
                  <a:pt x="8176449" y="1800058"/>
                  <a:pt x="8178485" y="1798022"/>
                  <a:pt x="8181540" y="1798022"/>
                </a:cubicBezTo>
                <a:close/>
                <a:moveTo>
                  <a:pt x="5724840" y="1792952"/>
                </a:moveTo>
                <a:cubicBezTo>
                  <a:pt x="5727896" y="1792952"/>
                  <a:pt x="5730949" y="1796006"/>
                  <a:pt x="5730949" y="1799061"/>
                </a:cubicBezTo>
                <a:cubicBezTo>
                  <a:pt x="5730949" y="1802116"/>
                  <a:pt x="5727896" y="1805170"/>
                  <a:pt x="5724840" y="1805170"/>
                </a:cubicBezTo>
                <a:cubicBezTo>
                  <a:pt x="5721787" y="1805170"/>
                  <a:pt x="5718734" y="1802116"/>
                  <a:pt x="5718734" y="1799061"/>
                </a:cubicBezTo>
                <a:cubicBezTo>
                  <a:pt x="5718734" y="1796006"/>
                  <a:pt x="5721787" y="1792952"/>
                  <a:pt x="5724840" y="1792952"/>
                </a:cubicBezTo>
                <a:close/>
                <a:moveTo>
                  <a:pt x="10191302" y="1791912"/>
                </a:moveTo>
                <a:cubicBezTo>
                  <a:pt x="10198429" y="1791912"/>
                  <a:pt x="10204538" y="1798021"/>
                  <a:pt x="10204538" y="1805147"/>
                </a:cubicBezTo>
                <a:cubicBezTo>
                  <a:pt x="10204538" y="1812274"/>
                  <a:pt x="10198429" y="1818383"/>
                  <a:pt x="10191302" y="1818383"/>
                </a:cubicBezTo>
                <a:cubicBezTo>
                  <a:pt x="10184175" y="1818383"/>
                  <a:pt x="10178067" y="1812274"/>
                  <a:pt x="10178067" y="1805147"/>
                </a:cubicBezTo>
                <a:cubicBezTo>
                  <a:pt x="10178067" y="1798021"/>
                  <a:pt x="10184175" y="1791912"/>
                  <a:pt x="10191302" y="1791912"/>
                </a:cubicBezTo>
                <a:close/>
                <a:moveTo>
                  <a:pt x="5611817" y="1782750"/>
                </a:moveTo>
                <a:cubicBezTo>
                  <a:pt x="5612835" y="1782750"/>
                  <a:pt x="5613854" y="1783768"/>
                  <a:pt x="5613854" y="1784786"/>
                </a:cubicBezTo>
                <a:cubicBezTo>
                  <a:pt x="5613854" y="1785804"/>
                  <a:pt x="5612835" y="1786822"/>
                  <a:pt x="5611817" y="1786822"/>
                </a:cubicBezTo>
                <a:cubicBezTo>
                  <a:pt x="5610799" y="1786822"/>
                  <a:pt x="5609781" y="1785804"/>
                  <a:pt x="5609781" y="1784786"/>
                </a:cubicBezTo>
                <a:cubicBezTo>
                  <a:pt x="5609781" y="1783768"/>
                  <a:pt x="5610799" y="1782750"/>
                  <a:pt x="5611817" y="1782750"/>
                </a:cubicBezTo>
                <a:close/>
                <a:moveTo>
                  <a:pt x="2172677" y="1781757"/>
                </a:moveTo>
                <a:cubicBezTo>
                  <a:pt x="2184894" y="1781757"/>
                  <a:pt x="2195074" y="1791938"/>
                  <a:pt x="2195074" y="1804157"/>
                </a:cubicBezTo>
                <a:cubicBezTo>
                  <a:pt x="2195074" y="1816374"/>
                  <a:pt x="2184894" y="1826554"/>
                  <a:pt x="2172677" y="1826554"/>
                </a:cubicBezTo>
                <a:cubicBezTo>
                  <a:pt x="2160460" y="1826554"/>
                  <a:pt x="2150279" y="1816374"/>
                  <a:pt x="2150279" y="1804157"/>
                </a:cubicBezTo>
                <a:cubicBezTo>
                  <a:pt x="2150279" y="1791938"/>
                  <a:pt x="2160460" y="1781757"/>
                  <a:pt x="2172677" y="1781757"/>
                </a:cubicBezTo>
                <a:close/>
                <a:moveTo>
                  <a:pt x="8210047" y="1762412"/>
                </a:moveTo>
                <a:cubicBezTo>
                  <a:pt x="8215138" y="1762412"/>
                  <a:pt x="8219210" y="1766483"/>
                  <a:pt x="8219210" y="1771574"/>
                </a:cubicBezTo>
                <a:cubicBezTo>
                  <a:pt x="8219210" y="1776666"/>
                  <a:pt x="8215138" y="1780737"/>
                  <a:pt x="8210047" y="1780737"/>
                </a:cubicBezTo>
                <a:cubicBezTo>
                  <a:pt x="8204957" y="1780737"/>
                  <a:pt x="8200884" y="1776666"/>
                  <a:pt x="8200884" y="1771574"/>
                </a:cubicBezTo>
                <a:cubicBezTo>
                  <a:pt x="8200884" y="1766483"/>
                  <a:pt x="8204957" y="1762412"/>
                  <a:pt x="8210047" y="1762412"/>
                </a:cubicBezTo>
                <a:close/>
                <a:moveTo>
                  <a:pt x="559930" y="1753225"/>
                </a:moveTo>
                <a:cubicBezTo>
                  <a:pt x="567056" y="1753225"/>
                  <a:pt x="572147" y="1758316"/>
                  <a:pt x="572147" y="1765442"/>
                </a:cubicBezTo>
                <a:cubicBezTo>
                  <a:pt x="572147" y="1771551"/>
                  <a:pt x="567056" y="1777660"/>
                  <a:pt x="559930" y="1777660"/>
                </a:cubicBezTo>
                <a:cubicBezTo>
                  <a:pt x="553821" y="1777660"/>
                  <a:pt x="547713" y="1772569"/>
                  <a:pt x="547713" y="1765442"/>
                </a:cubicBezTo>
                <a:cubicBezTo>
                  <a:pt x="547713" y="1759333"/>
                  <a:pt x="552804" y="1753225"/>
                  <a:pt x="559930" y="1753225"/>
                </a:cubicBezTo>
                <a:close/>
                <a:moveTo>
                  <a:pt x="6170759" y="1745079"/>
                </a:moveTo>
                <a:cubicBezTo>
                  <a:pt x="6175850" y="1744060"/>
                  <a:pt x="6179922" y="1748132"/>
                  <a:pt x="6179922" y="1754241"/>
                </a:cubicBezTo>
                <a:cubicBezTo>
                  <a:pt x="6179922" y="1759332"/>
                  <a:pt x="6175850" y="1763405"/>
                  <a:pt x="6170759" y="1763405"/>
                </a:cubicBezTo>
                <a:cubicBezTo>
                  <a:pt x="6165669" y="1763405"/>
                  <a:pt x="6160578" y="1759332"/>
                  <a:pt x="6160578" y="1754241"/>
                </a:cubicBezTo>
                <a:cubicBezTo>
                  <a:pt x="6160578" y="1749150"/>
                  <a:pt x="6164651" y="1745079"/>
                  <a:pt x="6170759" y="1745079"/>
                </a:cubicBezTo>
                <a:close/>
                <a:moveTo>
                  <a:pt x="7806873" y="1737952"/>
                </a:moveTo>
                <a:cubicBezTo>
                  <a:pt x="7809927" y="1737952"/>
                  <a:pt x="7811963" y="1739988"/>
                  <a:pt x="7811963" y="1743043"/>
                </a:cubicBezTo>
                <a:cubicBezTo>
                  <a:pt x="7811963" y="1745079"/>
                  <a:pt x="7809927" y="1748133"/>
                  <a:pt x="7806873" y="1748133"/>
                </a:cubicBezTo>
                <a:cubicBezTo>
                  <a:pt x="7803818" y="1748133"/>
                  <a:pt x="7801782" y="1746097"/>
                  <a:pt x="7801782" y="1743043"/>
                </a:cubicBezTo>
                <a:cubicBezTo>
                  <a:pt x="7801782" y="1739988"/>
                  <a:pt x="7803818" y="1737952"/>
                  <a:pt x="7806873" y="1737952"/>
                </a:cubicBezTo>
                <a:close/>
                <a:moveTo>
                  <a:pt x="961068" y="1706391"/>
                </a:moveTo>
                <a:cubicBezTo>
                  <a:pt x="964122" y="1706391"/>
                  <a:pt x="967176" y="1708427"/>
                  <a:pt x="967176" y="1712500"/>
                </a:cubicBezTo>
                <a:cubicBezTo>
                  <a:pt x="967176" y="1715555"/>
                  <a:pt x="964122" y="1718608"/>
                  <a:pt x="961068" y="1718608"/>
                </a:cubicBezTo>
                <a:cubicBezTo>
                  <a:pt x="958013" y="1718608"/>
                  <a:pt x="954959" y="1715555"/>
                  <a:pt x="954959" y="1712500"/>
                </a:cubicBezTo>
                <a:cubicBezTo>
                  <a:pt x="954959" y="1709445"/>
                  <a:pt x="958013" y="1706391"/>
                  <a:pt x="961068" y="1706391"/>
                </a:cubicBezTo>
                <a:close/>
                <a:moveTo>
                  <a:pt x="4813613" y="1703336"/>
                </a:moveTo>
                <a:cubicBezTo>
                  <a:pt x="4815650" y="1703336"/>
                  <a:pt x="4817688" y="1705371"/>
                  <a:pt x="4817688" y="1707408"/>
                </a:cubicBezTo>
                <a:cubicBezTo>
                  <a:pt x="4817688" y="1709444"/>
                  <a:pt x="4815650" y="1711481"/>
                  <a:pt x="4813613" y="1711481"/>
                </a:cubicBezTo>
                <a:cubicBezTo>
                  <a:pt x="4811579" y="1711481"/>
                  <a:pt x="4809541" y="1709444"/>
                  <a:pt x="4809541" y="1707408"/>
                </a:cubicBezTo>
                <a:cubicBezTo>
                  <a:pt x="4809541" y="1705371"/>
                  <a:pt x="4811579" y="1703336"/>
                  <a:pt x="4813613" y="1703336"/>
                </a:cubicBezTo>
                <a:close/>
                <a:moveTo>
                  <a:pt x="4269970" y="1698253"/>
                </a:moveTo>
                <a:cubicBezTo>
                  <a:pt x="4287274" y="1699272"/>
                  <a:pt x="4300511" y="1712507"/>
                  <a:pt x="4300511" y="1728798"/>
                </a:cubicBezTo>
                <a:cubicBezTo>
                  <a:pt x="4300511" y="1745088"/>
                  <a:pt x="4287274" y="1758324"/>
                  <a:pt x="4269970" y="1758324"/>
                </a:cubicBezTo>
                <a:cubicBezTo>
                  <a:pt x="4253681" y="1758324"/>
                  <a:pt x="4239427" y="1745088"/>
                  <a:pt x="4239427" y="1728798"/>
                </a:cubicBezTo>
                <a:cubicBezTo>
                  <a:pt x="4239427" y="1712507"/>
                  <a:pt x="4252663" y="1698253"/>
                  <a:pt x="4269970" y="1698253"/>
                </a:cubicBezTo>
                <a:close/>
                <a:moveTo>
                  <a:pt x="7008670" y="1697244"/>
                </a:moveTo>
                <a:cubicBezTo>
                  <a:pt x="7010705" y="1697244"/>
                  <a:pt x="7013760" y="1699281"/>
                  <a:pt x="7013760" y="1702335"/>
                </a:cubicBezTo>
                <a:cubicBezTo>
                  <a:pt x="7013760" y="1705389"/>
                  <a:pt x="7011724" y="1707425"/>
                  <a:pt x="7008670" y="1707425"/>
                </a:cubicBezTo>
                <a:cubicBezTo>
                  <a:pt x="7005615" y="1707425"/>
                  <a:pt x="7003579" y="1705389"/>
                  <a:pt x="7003579" y="1702335"/>
                </a:cubicBezTo>
                <a:cubicBezTo>
                  <a:pt x="7003579" y="1699281"/>
                  <a:pt x="7005615" y="1697244"/>
                  <a:pt x="7008670" y="1697244"/>
                </a:cubicBezTo>
                <a:close/>
                <a:moveTo>
                  <a:pt x="3364842" y="1697228"/>
                </a:moveTo>
                <a:cubicBezTo>
                  <a:pt x="3367896" y="1697228"/>
                  <a:pt x="3370952" y="1700282"/>
                  <a:pt x="3370952" y="1703336"/>
                </a:cubicBezTo>
                <a:cubicBezTo>
                  <a:pt x="3370952" y="1707409"/>
                  <a:pt x="3367896" y="1709445"/>
                  <a:pt x="3364842" y="1709445"/>
                </a:cubicBezTo>
                <a:cubicBezTo>
                  <a:pt x="3360770" y="1709445"/>
                  <a:pt x="3358734" y="1706391"/>
                  <a:pt x="3358734" y="1703336"/>
                </a:cubicBezTo>
                <a:cubicBezTo>
                  <a:pt x="3358734" y="1700282"/>
                  <a:pt x="3361788" y="1697228"/>
                  <a:pt x="3364842" y="1697228"/>
                </a:cubicBezTo>
                <a:close/>
                <a:moveTo>
                  <a:pt x="1989412" y="1695213"/>
                </a:moveTo>
                <a:cubicBezTo>
                  <a:pt x="1995522" y="1695213"/>
                  <a:pt x="2000613" y="1700305"/>
                  <a:pt x="2000613" y="1706413"/>
                </a:cubicBezTo>
                <a:cubicBezTo>
                  <a:pt x="2000613" y="1712522"/>
                  <a:pt x="1995522" y="1717613"/>
                  <a:pt x="1989412" y="1717613"/>
                </a:cubicBezTo>
                <a:cubicBezTo>
                  <a:pt x="1983305" y="1717613"/>
                  <a:pt x="1978214" y="1712522"/>
                  <a:pt x="1978214" y="1706413"/>
                </a:cubicBezTo>
                <a:cubicBezTo>
                  <a:pt x="1978214" y="1700305"/>
                  <a:pt x="1983305" y="1695213"/>
                  <a:pt x="1989412" y="1695213"/>
                </a:cubicBezTo>
                <a:close/>
                <a:moveTo>
                  <a:pt x="3038026" y="1681956"/>
                </a:moveTo>
                <a:cubicBezTo>
                  <a:pt x="3039044" y="1680938"/>
                  <a:pt x="3040062" y="1681956"/>
                  <a:pt x="3040062" y="1683992"/>
                </a:cubicBezTo>
                <a:cubicBezTo>
                  <a:pt x="3040062" y="1685011"/>
                  <a:pt x="3039044" y="1686029"/>
                  <a:pt x="3038026" y="1686029"/>
                </a:cubicBezTo>
                <a:cubicBezTo>
                  <a:pt x="3037008" y="1686029"/>
                  <a:pt x="3035990" y="1685011"/>
                  <a:pt x="3035990" y="1683992"/>
                </a:cubicBezTo>
                <a:cubicBezTo>
                  <a:pt x="3035990" y="1682974"/>
                  <a:pt x="3037008" y="1681956"/>
                  <a:pt x="3038026" y="1681956"/>
                </a:cubicBezTo>
                <a:close/>
                <a:moveTo>
                  <a:pt x="2787638" y="1677907"/>
                </a:moveTo>
                <a:cubicBezTo>
                  <a:pt x="2796801" y="1677907"/>
                  <a:pt x="2803927" y="1685033"/>
                  <a:pt x="2803927" y="1694197"/>
                </a:cubicBezTo>
                <a:cubicBezTo>
                  <a:pt x="2803927" y="1703360"/>
                  <a:pt x="2796801" y="1710486"/>
                  <a:pt x="2787638" y="1710486"/>
                </a:cubicBezTo>
                <a:cubicBezTo>
                  <a:pt x="2778479" y="1710486"/>
                  <a:pt x="2771350" y="1703360"/>
                  <a:pt x="2771350" y="1694197"/>
                </a:cubicBezTo>
                <a:cubicBezTo>
                  <a:pt x="2771350" y="1685033"/>
                  <a:pt x="2778479" y="1677907"/>
                  <a:pt x="2787638" y="1677907"/>
                </a:cubicBezTo>
                <a:close/>
                <a:moveTo>
                  <a:pt x="8908476" y="1670778"/>
                </a:moveTo>
                <a:cubicBezTo>
                  <a:pt x="8910512" y="1670778"/>
                  <a:pt x="8913566" y="1672813"/>
                  <a:pt x="8913566" y="1675869"/>
                </a:cubicBezTo>
                <a:cubicBezTo>
                  <a:pt x="8913566" y="1678923"/>
                  <a:pt x="8911530" y="1680959"/>
                  <a:pt x="8908476" y="1680959"/>
                </a:cubicBezTo>
                <a:cubicBezTo>
                  <a:pt x="8905421" y="1680959"/>
                  <a:pt x="8903385" y="1678923"/>
                  <a:pt x="8903385" y="1675869"/>
                </a:cubicBezTo>
                <a:cubicBezTo>
                  <a:pt x="8903385" y="1672813"/>
                  <a:pt x="8905421" y="1670778"/>
                  <a:pt x="8908476" y="1670778"/>
                </a:cubicBezTo>
                <a:close/>
                <a:moveTo>
                  <a:pt x="9803401" y="1667723"/>
                </a:moveTo>
                <a:cubicBezTo>
                  <a:pt x="9809509" y="1667723"/>
                  <a:pt x="9815617" y="1672813"/>
                  <a:pt x="9815617" y="1679940"/>
                </a:cubicBezTo>
                <a:cubicBezTo>
                  <a:pt x="9815617" y="1686048"/>
                  <a:pt x="9810527" y="1692156"/>
                  <a:pt x="9803401" y="1692156"/>
                </a:cubicBezTo>
                <a:cubicBezTo>
                  <a:pt x="9796274" y="1692156"/>
                  <a:pt x="9791183" y="1687066"/>
                  <a:pt x="9791183" y="1679940"/>
                </a:cubicBezTo>
                <a:cubicBezTo>
                  <a:pt x="9791183" y="1673832"/>
                  <a:pt x="9796274" y="1667723"/>
                  <a:pt x="9803401" y="1667723"/>
                </a:cubicBezTo>
                <a:close/>
                <a:moveTo>
                  <a:pt x="7189895" y="1665690"/>
                </a:moveTo>
                <a:cubicBezTo>
                  <a:pt x="7197021" y="1665690"/>
                  <a:pt x="7202112" y="1670781"/>
                  <a:pt x="7202112" y="1677908"/>
                </a:cubicBezTo>
                <a:cubicBezTo>
                  <a:pt x="7202112" y="1685034"/>
                  <a:pt x="7197021" y="1690124"/>
                  <a:pt x="7189895" y="1690124"/>
                </a:cubicBezTo>
                <a:cubicBezTo>
                  <a:pt x="7182768" y="1690124"/>
                  <a:pt x="7177677" y="1685034"/>
                  <a:pt x="7177677" y="1677908"/>
                </a:cubicBezTo>
                <a:cubicBezTo>
                  <a:pt x="7177677" y="1670781"/>
                  <a:pt x="7182768" y="1665690"/>
                  <a:pt x="7189895" y="1665690"/>
                </a:cubicBezTo>
                <a:close/>
                <a:moveTo>
                  <a:pt x="6840681" y="1665682"/>
                </a:moveTo>
                <a:cubicBezTo>
                  <a:pt x="6869188" y="1665682"/>
                  <a:pt x="6890568" y="1688080"/>
                  <a:pt x="6890568" y="1714552"/>
                </a:cubicBezTo>
                <a:cubicBezTo>
                  <a:pt x="6890568" y="1742044"/>
                  <a:pt x="6868170" y="1763425"/>
                  <a:pt x="6840681" y="1763425"/>
                </a:cubicBezTo>
                <a:cubicBezTo>
                  <a:pt x="6813192" y="1763425"/>
                  <a:pt x="6790793" y="1741026"/>
                  <a:pt x="6790793" y="1714552"/>
                </a:cubicBezTo>
                <a:cubicBezTo>
                  <a:pt x="6790793" y="1687063"/>
                  <a:pt x="6813192" y="1665682"/>
                  <a:pt x="6840681" y="1665682"/>
                </a:cubicBezTo>
                <a:close/>
                <a:moveTo>
                  <a:pt x="4489879" y="1651438"/>
                </a:moveTo>
                <a:cubicBezTo>
                  <a:pt x="4494968" y="1651438"/>
                  <a:pt x="4500062" y="1656528"/>
                  <a:pt x="4500062" y="1661619"/>
                </a:cubicBezTo>
                <a:cubicBezTo>
                  <a:pt x="4500062" y="1666710"/>
                  <a:pt x="4495988" y="1671800"/>
                  <a:pt x="4489879" y="1671800"/>
                </a:cubicBezTo>
                <a:cubicBezTo>
                  <a:pt x="4484789" y="1671800"/>
                  <a:pt x="4479698" y="1667727"/>
                  <a:pt x="4479698" y="1661619"/>
                </a:cubicBezTo>
                <a:cubicBezTo>
                  <a:pt x="4479698" y="1656528"/>
                  <a:pt x="4483769" y="1651438"/>
                  <a:pt x="4489879" y="1651438"/>
                </a:cubicBezTo>
                <a:close/>
                <a:moveTo>
                  <a:pt x="4124356" y="1643267"/>
                </a:moveTo>
                <a:cubicBezTo>
                  <a:pt x="4130464" y="1643267"/>
                  <a:pt x="4135556" y="1648358"/>
                  <a:pt x="4135556" y="1654466"/>
                </a:cubicBezTo>
                <a:cubicBezTo>
                  <a:pt x="4135556" y="1660575"/>
                  <a:pt x="4130464" y="1665666"/>
                  <a:pt x="4124356" y="1665666"/>
                </a:cubicBezTo>
                <a:cubicBezTo>
                  <a:pt x="4118247" y="1665666"/>
                  <a:pt x="4113157" y="1660575"/>
                  <a:pt x="4113157" y="1654466"/>
                </a:cubicBezTo>
                <a:cubicBezTo>
                  <a:pt x="4113157" y="1648358"/>
                  <a:pt x="4118247" y="1643267"/>
                  <a:pt x="4124356" y="1643267"/>
                </a:cubicBezTo>
                <a:close/>
                <a:moveTo>
                  <a:pt x="1369383" y="1634128"/>
                </a:moveTo>
                <a:cubicBezTo>
                  <a:pt x="1378546" y="1634128"/>
                  <a:pt x="1384655" y="1641256"/>
                  <a:pt x="1384655" y="1649400"/>
                </a:cubicBezTo>
                <a:cubicBezTo>
                  <a:pt x="1384655" y="1657544"/>
                  <a:pt x="1377528" y="1664671"/>
                  <a:pt x="1369383" y="1664671"/>
                </a:cubicBezTo>
                <a:cubicBezTo>
                  <a:pt x="1361238" y="1664671"/>
                  <a:pt x="1354111" y="1657544"/>
                  <a:pt x="1354111" y="1649400"/>
                </a:cubicBezTo>
                <a:cubicBezTo>
                  <a:pt x="1354111" y="1641256"/>
                  <a:pt x="1361238" y="1634128"/>
                  <a:pt x="1369383" y="1634128"/>
                </a:cubicBezTo>
                <a:close/>
                <a:moveTo>
                  <a:pt x="9290270" y="1625987"/>
                </a:moveTo>
                <a:cubicBezTo>
                  <a:pt x="9293324" y="1625987"/>
                  <a:pt x="9295360" y="1628022"/>
                  <a:pt x="9295360" y="1631077"/>
                </a:cubicBezTo>
                <a:cubicBezTo>
                  <a:pt x="9295360" y="1634131"/>
                  <a:pt x="9293324" y="1636167"/>
                  <a:pt x="9290270" y="1636167"/>
                </a:cubicBezTo>
                <a:cubicBezTo>
                  <a:pt x="9287215" y="1636167"/>
                  <a:pt x="9285179" y="1634131"/>
                  <a:pt x="9285179" y="1631077"/>
                </a:cubicBezTo>
                <a:cubicBezTo>
                  <a:pt x="9285179" y="1628022"/>
                  <a:pt x="9287215" y="1625987"/>
                  <a:pt x="9290270" y="1625987"/>
                </a:cubicBezTo>
                <a:close/>
                <a:moveTo>
                  <a:pt x="1867190" y="1615780"/>
                </a:moveTo>
                <a:cubicBezTo>
                  <a:pt x="1874317" y="1615780"/>
                  <a:pt x="1879408" y="1620871"/>
                  <a:pt x="1879408" y="1627997"/>
                </a:cubicBezTo>
                <a:cubicBezTo>
                  <a:pt x="1879408" y="1635124"/>
                  <a:pt x="1874317" y="1640215"/>
                  <a:pt x="1867190" y="1640215"/>
                </a:cubicBezTo>
                <a:cubicBezTo>
                  <a:pt x="1860064" y="1640215"/>
                  <a:pt x="1854973" y="1635124"/>
                  <a:pt x="1854973" y="1627997"/>
                </a:cubicBezTo>
                <a:cubicBezTo>
                  <a:pt x="1854973" y="1621888"/>
                  <a:pt x="1860064" y="1615780"/>
                  <a:pt x="1867190" y="1615780"/>
                </a:cubicBezTo>
                <a:close/>
                <a:moveTo>
                  <a:pt x="1952765" y="1611732"/>
                </a:moveTo>
                <a:cubicBezTo>
                  <a:pt x="1970074" y="1611732"/>
                  <a:pt x="1985346" y="1627003"/>
                  <a:pt x="1985346" y="1644310"/>
                </a:cubicBezTo>
                <a:cubicBezTo>
                  <a:pt x="1985346" y="1662635"/>
                  <a:pt x="1971092" y="1676889"/>
                  <a:pt x="1952765" y="1676889"/>
                </a:cubicBezTo>
                <a:cubicBezTo>
                  <a:pt x="1934440" y="1676889"/>
                  <a:pt x="1920186" y="1662635"/>
                  <a:pt x="1920186" y="1644310"/>
                </a:cubicBezTo>
                <a:cubicBezTo>
                  <a:pt x="1920186" y="1625985"/>
                  <a:pt x="1934440" y="1611732"/>
                  <a:pt x="1952765" y="1611732"/>
                </a:cubicBezTo>
                <a:close/>
                <a:moveTo>
                  <a:pt x="7601213" y="1601545"/>
                </a:moveTo>
                <a:cubicBezTo>
                  <a:pt x="7607322" y="1601545"/>
                  <a:pt x="7612413" y="1606636"/>
                  <a:pt x="7612413" y="1612743"/>
                </a:cubicBezTo>
                <a:cubicBezTo>
                  <a:pt x="7612413" y="1618852"/>
                  <a:pt x="7607322" y="1623943"/>
                  <a:pt x="7601213" y="1623943"/>
                </a:cubicBezTo>
                <a:cubicBezTo>
                  <a:pt x="7595105" y="1623943"/>
                  <a:pt x="7590014" y="1618852"/>
                  <a:pt x="7590014" y="1612743"/>
                </a:cubicBezTo>
                <a:cubicBezTo>
                  <a:pt x="7590014" y="1606636"/>
                  <a:pt x="7595105" y="1601545"/>
                  <a:pt x="7601213" y="1601545"/>
                </a:cubicBezTo>
                <a:close/>
                <a:moveTo>
                  <a:pt x="4432839" y="1598471"/>
                </a:moveTo>
                <a:cubicBezTo>
                  <a:pt x="4443020" y="1598471"/>
                  <a:pt x="4450147" y="1606616"/>
                  <a:pt x="4450147" y="1615779"/>
                </a:cubicBezTo>
                <a:cubicBezTo>
                  <a:pt x="4450147" y="1624941"/>
                  <a:pt x="4443020" y="1633087"/>
                  <a:pt x="4432839" y="1633087"/>
                </a:cubicBezTo>
                <a:cubicBezTo>
                  <a:pt x="4423675" y="1633087"/>
                  <a:pt x="4415530" y="1625960"/>
                  <a:pt x="4415530" y="1615779"/>
                </a:cubicBezTo>
                <a:cubicBezTo>
                  <a:pt x="4415530" y="1606616"/>
                  <a:pt x="4422657" y="1598471"/>
                  <a:pt x="4432839" y="1598471"/>
                </a:cubicBezTo>
                <a:close/>
                <a:moveTo>
                  <a:pt x="8604059" y="1598470"/>
                </a:moveTo>
                <a:cubicBezTo>
                  <a:pt x="8616276" y="1598470"/>
                  <a:pt x="8627476" y="1608650"/>
                  <a:pt x="8627476" y="1621886"/>
                </a:cubicBezTo>
                <a:cubicBezTo>
                  <a:pt x="8627476" y="1634103"/>
                  <a:pt x="8617295" y="1645302"/>
                  <a:pt x="8604059" y="1645302"/>
                </a:cubicBezTo>
                <a:cubicBezTo>
                  <a:pt x="8590823" y="1645302"/>
                  <a:pt x="8580642" y="1635121"/>
                  <a:pt x="8580642" y="1621886"/>
                </a:cubicBezTo>
                <a:cubicBezTo>
                  <a:pt x="8580642" y="1608650"/>
                  <a:pt x="8590823" y="1598470"/>
                  <a:pt x="8604059" y="1598470"/>
                </a:cubicBezTo>
                <a:close/>
                <a:moveTo>
                  <a:pt x="970231" y="1592364"/>
                </a:moveTo>
                <a:cubicBezTo>
                  <a:pt x="979394" y="1592364"/>
                  <a:pt x="985503" y="1599491"/>
                  <a:pt x="985503" y="1607636"/>
                </a:cubicBezTo>
                <a:cubicBezTo>
                  <a:pt x="985503" y="1615781"/>
                  <a:pt x="978376" y="1622908"/>
                  <a:pt x="970231" y="1622908"/>
                </a:cubicBezTo>
                <a:cubicBezTo>
                  <a:pt x="962086" y="1622908"/>
                  <a:pt x="954959" y="1615781"/>
                  <a:pt x="954959" y="1607636"/>
                </a:cubicBezTo>
                <a:cubicBezTo>
                  <a:pt x="954959" y="1599491"/>
                  <a:pt x="962086" y="1592364"/>
                  <a:pt x="970231" y="1592364"/>
                </a:cubicBezTo>
                <a:close/>
                <a:moveTo>
                  <a:pt x="8077693" y="1588309"/>
                </a:moveTo>
                <a:cubicBezTo>
                  <a:pt x="8088892" y="1588309"/>
                  <a:pt x="8099073" y="1597471"/>
                  <a:pt x="8099073" y="1609690"/>
                </a:cubicBezTo>
                <a:cubicBezTo>
                  <a:pt x="8099073" y="1621906"/>
                  <a:pt x="8088892" y="1631068"/>
                  <a:pt x="8077693" y="1631068"/>
                </a:cubicBezTo>
                <a:cubicBezTo>
                  <a:pt x="8065475" y="1631068"/>
                  <a:pt x="8056312" y="1621906"/>
                  <a:pt x="8056312" y="1609690"/>
                </a:cubicBezTo>
                <a:cubicBezTo>
                  <a:pt x="8056312" y="1597471"/>
                  <a:pt x="8066493" y="1588309"/>
                  <a:pt x="8077693" y="1588309"/>
                </a:cubicBezTo>
                <a:close/>
                <a:moveTo>
                  <a:pt x="10993578" y="1587269"/>
                </a:moveTo>
                <a:cubicBezTo>
                  <a:pt x="10999687" y="1588288"/>
                  <a:pt x="11004777" y="1593379"/>
                  <a:pt x="11004777" y="1598469"/>
                </a:cubicBezTo>
                <a:cubicBezTo>
                  <a:pt x="11004777" y="1604577"/>
                  <a:pt x="10999687" y="1609668"/>
                  <a:pt x="10993578" y="1609668"/>
                </a:cubicBezTo>
                <a:cubicBezTo>
                  <a:pt x="10987469" y="1609668"/>
                  <a:pt x="10982378" y="1604577"/>
                  <a:pt x="10982378" y="1598469"/>
                </a:cubicBezTo>
                <a:cubicBezTo>
                  <a:pt x="10982378" y="1592360"/>
                  <a:pt x="10987469" y="1587269"/>
                  <a:pt x="10993578" y="1587269"/>
                </a:cubicBezTo>
                <a:close/>
                <a:moveTo>
                  <a:pt x="1053773" y="1581190"/>
                </a:moveTo>
                <a:cubicBezTo>
                  <a:pt x="1057845" y="1580171"/>
                  <a:pt x="1061918" y="1584246"/>
                  <a:pt x="1061918" y="1589335"/>
                </a:cubicBezTo>
                <a:cubicBezTo>
                  <a:pt x="1061918" y="1594424"/>
                  <a:pt x="1057845" y="1597478"/>
                  <a:pt x="1053773" y="1597478"/>
                </a:cubicBezTo>
                <a:cubicBezTo>
                  <a:pt x="1048682" y="1597478"/>
                  <a:pt x="1045628" y="1593408"/>
                  <a:pt x="1045628" y="1589335"/>
                </a:cubicBezTo>
                <a:cubicBezTo>
                  <a:pt x="1045628" y="1584246"/>
                  <a:pt x="1049700" y="1581190"/>
                  <a:pt x="1053773" y="1581190"/>
                </a:cubicBezTo>
                <a:close/>
                <a:moveTo>
                  <a:pt x="6563753" y="1579126"/>
                </a:moveTo>
                <a:cubicBezTo>
                  <a:pt x="6569861" y="1579126"/>
                  <a:pt x="6574952" y="1584217"/>
                  <a:pt x="6574952" y="1590325"/>
                </a:cubicBezTo>
                <a:cubicBezTo>
                  <a:pt x="6574952" y="1596434"/>
                  <a:pt x="6569861" y="1601524"/>
                  <a:pt x="6563753" y="1601524"/>
                </a:cubicBezTo>
                <a:cubicBezTo>
                  <a:pt x="6557644" y="1601524"/>
                  <a:pt x="6552553" y="1596434"/>
                  <a:pt x="6552553" y="1590325"/>
                </a:cubicBezTo>
                <a:cubicBezTo>
                  <a:pt x="6552553" y="1584217"/>
                  <a:pt x="6557644" y="1579126"/>
                  <a:pt x="6563753" y="1579126"/>
                </a:cubicBezTo>
                <a:close/>
                <a:moveTo>
                  <a:pt x="9187440" y="1578129"/>
                </a:moveTo>
                <a:cubicBezTo>
                  <a:pt x="9193548" y="1578129"/>
                  <a:pt x="9198639" y="1583220"/>
                  <a:pt x="9198639" y="1589328"/>
                </a:cubicBezTo>
                <a:cubicBezTo>
                  <a:pt x="9198639" y="1595436"/>
                  <a:pt x="9193548" y="1600526"/>
                  <a:pt x="9187440" y="1600526"/>
                </a:cubicBezTo>
                <a:cubicBezTo>
                  <a:pt x="9181331" y="1600526"/>
                  <a:pt x="9176240" y="1595436"/>
                  <a:pt x="9176240" y="1589328"/>
                </a:cubicBezTo>
                <a:cubicBezTo>
                  <a:pt x="9176240" y="1583220"/>
                  <a:pt x="9181331" y="1578129"/>
                  <a:pt x="9187440" y="1578129"/>
                </a:cubicBezTo>
                <a:close/>
                <a:moveTo>
                  <a:pt x="5811366" y="1539421"/>
                </a:moveTo>
                <a:cubicBezTo>
                  <a:pt x="5816457" y="1539421"/>
                  <a:pt x="5821547" y="1543493"/>
                  <a:pt x="5821547" y="1549602"/>
                </a:cubicBezTo>
                <a:cubicBezTo>
                  <a:pt x="5821547" y="1555711"/>
                  <a:pt x="5816457" y="1559783"/>
                  <a:pt x="5811366" y="1559783"/>
                </a:cubicBezTo>
                <a:cubicBezTo>
                  <a:pt x="5805258" y="1559783"/>
                  <a:pt x="5801185" y="1555711"/>
                  <a:pt x="5801185" y="1549602"/>
                </a:cubicBezTo>
                <a:cubicBezTo>
                  <a:pt x="5801185" y="1544512"/>
                  <a:pt x="5805258" y="1539421"/>
                  <a:pt x="5811366" y="1539421"/>
                </a:cubicBezTo>
                <a:close/>
                <a:moveTo>
                  <a:pt x="6556626" y="1510942"/>
                </a:moveTo>
                <a:cubicBezTo>
                  <a:pt x="6562734" y="1510942"/>
                  <a:pt x="6568843" y="1516032"/>
                  <a:pt x="6568843" y="1523160"/>
                </a:cubicBezTo>
                <a:cubicBezTo>
                  <a:pt x="6568843" y="1530285"/>
                  <a:pt x="6563752" y="1535375"/>
                  <a:pt x="6556626" y="1535375"/>
                </a:cubicBezTo>
                <a:cubicBezTo>
                  <a:pt x="6549499" y="1535375"/>
                  <a:pt x="6544408" y="1530285"/>
                  <a:pt x="6544408" y="1523160"/>
                </a:cubicBezTo>
                <a:cubicBezTo>
                  <a:pt x="6544408" y="1516032"/>
                  <a:pt x="6549499" y="1510942"/>
                  <a:pt x="6556626" y="1510942"/>
                </a:cubicBezTo>
                <a:close/>
                <a:moveTo>
                  <a:pt x="5064100" y="1507884"/>
                </a:moveTo>
                <a:cubicBezTo>
                  <a:pt x="5071226" y="1506866"/>
                  <a:pt x="5076314" y="1512975"/>
                  <a:pt x="5076314" y="1520102"/>
                </a:cubicBezTo>
                <a:cubicBezTo>
                  <a:pt x="5076314" y="1527228"/>
                  <a:pt x="5071226" y="1532317"/>
                  <a:pt x="5064100" y="1532317"/>
                </a:cubicBezTo>
                <a:cubicBezTo>
                  <a:pt x="5056975" y="1532317"/>
                  <a:pt x="5051886" y="1527228"/>
                  <a:pt x="5051886" y="1520102"/>
                </a:cubicBezTo>
                <a:cubicBezTo>
                  <a:pt x="5051886" y="1512975"/>
                  <a:pt x="5056975" y="1507884"/>
                  <a:pt x="5064100" y="1507884"/>
                </a:cubicBezTo>
                <a:close/>
                <a:moveTo>
                  <a:pt x="12045293" y="1495671"/>
                </a:moveTo>
                <a:cubicBezTo>
                  <a:pt x="12061582" y="1496689"/>
                  <a:pt x="12074818" y="1509924"/>
                  <a:pt x="12074818" y="1525195"/>
                </a:cubicBezTo>
                <a:cubicBezTo>
                  <a:pt x="12074818" y="1541483"/>
                  <a:pt x="12061582" y="1553701"/>
                  <a:pt x="12045293" y="1553701"/>
                </a:cubicBezTo>
                <a:cubicBezTo>
                  <a:pt x="12029003" y="1553701"/>
                  <a:pt x="12015767" y="1540465"/>
                  <a:pt x="12015767" y="1525195"/>
                </a:cubicBezTo>
                <a:cubicBezTo>
                  <a:pt x="12015767" y="1508906"/>
                  <a:pt x="12029003" y="1495671"/>
                  <a:pt x="12045293" y="1495671"/>
                </a:cubicBezTo>
                <a:close/>
                <a:moveTo>
                  <a:pt x="7198040" y="1482432"/>
                </a:moveTo>
                <a:cubicBezTo>
                  <a:pt x="7200076" y="1482432"/>
                  <a:pt x="7203130" y="1484468"/>
                  <a:pt x="7203130" y="1487523"/>
                </a:cubicBezTo>
                <a:cubicBezTo>
                  <a:pt x="7203130" y="1490577"/>
                  <a:pt x="7201094" y="1492613"/>
                  <a:pt x="7198040" y="1492613"/>
                </a:cubicBezTo>
                <a:cubicBezTo>
                  <a:pt x="7194985" y="1492613"/>
                  <a:pt x="7192949" y="1490577"/>
                  <a:pt x="7192949" y="1487523"/>
                </a:cubicBezTo>
                <a:cubicBezTo>
                  <a:pt x="7192949" y="1484468"/>
                  <a:pt x="7194985" y="1482432"/>
                  <a:pt x="7198040" y="1482432"/>
                </a:cubicBezTo>
                <a:close/>
                <a:moveTo>
                  <a:pt x="10018223" y="1481387"/>
                </a:moveTo>
                <a:cubicBezTo>
                  <a:pt x="10022296" y="1481387"/>
                  <a:pt x="10025350" y="1484441"/>
                  <a:pt x="10025350" y="1488514"/>
                </a:cubicBezTo>
                <a:cubicBezTo>
                  <a:pt x="10025350" y="1492586"/>
                  <a:pt x="10022296" y="1494622"/>
                  <a:pt x="10018223" y="1494622"/>
                </a:cubicBezTo>
                <a:cubicBezTo>
                  <a:pt x="10014150" y="1494622"/>
                  <a:pt x="10011096" y="1491568"/>
                  <a:pt x="10011096" y="1488514"/>
                </a:cubicBezTo>
                <a:cubicBezTo>
                  <a:pt x="10011096" y="1484441"/>
                  <a:pt x="10014150" y="1481387"/>
                  <a:pt x="10018223" y="1481387"/>
                </a:cubicBezTo>
                <a:close/>
                <a:moveTo>
                  <a:pt x="8393309" y="1477350"/>
                </a:moveTo>
                <a:cubicBezTo>
                  <a:pt x="8410616" y="1477350"/>
                  <a:pt x="8425888" y="1491603"/>
                  <a:pt x="8425888" y="1509928"/>
                </a:cubicBezTo>
                <a:cubicBezTo>
                  <a:pt x="8425888" y="1528253"/>
                  <a:pt x="8411635" y="1542506"/>
                  <a:pt x="8393309" y="1542506"/>
                </a:cubicBezTo>
                <a:cubicBezTo>
                  <a:pt x="8374982" y="1542506"/>
                  <a:pt x="8360729" y="1528253"/>
                  <a:pt x="8360729" y="1509928"/>
                </a:cubicBezTo>
                <a:cubicBezTo>
                  <a:pt x="8360729" y="1491603"/>
                  <a:pt x="8374982" y="1477350"/>
                  <a:pt x="8393309" y="1477350"/>
                </a:cubicBezTo>
                <a:close/>
                <a:moveTo>
                  <a:pt x="5908087" y="1476298"/>
                </a:moveTo>
                <a:cubicBezTo>
                  <a:pt x="5909106" y="1476298"/>
                  <a:pt x="5910123" y="1477315"/>
                  <a:pt x="5910123" y="1478334"/>
                </a:cubicBezTo>
                <a:cubicBezTo>
                  <a:pt x="5910123" y="1479351"/>
                  <a:pt x="5909106" y="1480369"/>
                  <a:pt x="5908087" y="1480369"/>
                </a:cubicBezTo>
                <a:cubicBezTo>
                  <a:pt x="5907069" y="1480369"/>
                  <a:pt x="5906050" y="1479351"/>
                  <a:pt x="5906050" y="1478334"/>
                </a:cubicBezTo>
                <a:cubicBezTo>
                  <a:pt x="5906050" y="1477315"/>
                  <a:pt x="5907069" y="1476298"/>
                  <a:pt x="5908087" y="1476298"/>
                </a:cubicBezTo>
                <a:close/>
                <a:moveTo>
                  <a:pt x="10401034" y="1474260"/>
                </a:moveTo>
                <a:cubicBezTo>
                  <a:pt x="10406124" y="1474260"/>
                  <a:pt x="10410197" y="1478333"/>
                  <a:pt x="10410197" y="1483423"/>
                </a:cubicBezTo>
                <a:cubicBezTo>
                  <a:pt x="10410197" y="1488514"/>
                  <a:pt x="10406124" y="1492586"/>
                  <a:pt x="10401034" y="1492586"/>
                </a:cubicBezTo>
                <a:cubicBezTo>
                  <a:pt x="10395943" y="1492586"/>
                  <a:pt x="10391871" y="1488514"/>
                  <a:pt x="10391871" y="1483423"/>
                </a:cubicBezTo>
                <a:cubicBezTo>
                  <a:pt x="10391871" y="1478333"/>
                  <a:pt x="10395943" y="1474260"/>
                  <a:pt x="10401034" y="1474260"/>
                </a:cubicBezTo>
                <a:close/>
                <a:moveTo>
                  <a:pt x="2631798" y="1469172"/>
                </a:moveTo>
                <a:cubicBezTo>
                  <a:pt x="2634852" y="1469172"/>
                  <a:pt x="2637906" y="1472227"/>
                  <a:pt x="2637906" y="1475281"/>
                </a:cubicBezTo>
                <a:cubicBezTo>
                  <a:pt x="2637906" y="1478335"/>
                  <a:pt x="2634852" y="1481390"/>
                  <a:pt x="2631798" y="1481390"/>
                </a:cubicBezTo>
                <a:cubicBezTo>
                  <a:pt x="2628743" y="1481390"/>
                  <a:pt x="2625688" y="1478335"/>
                  <a:pt x="2625688" y="1475281"/>
                </a:cubicBezTo>
                <a:cubicBezTo>
                  <a:pt x="2625688" y="1472227"/>
                  <a:pt x="2628743" y="1469172"/>
                  <a:pt x="2631798" y="1469172"/>
                </a:cubicBezTo>
                <a:close/>
                <a:moveTo>
                  <a:pt x="8095000" y="1469170"/>
                </a:moveTo>
                <a:cubicBezTo>
                  <a:pt x="8102127" y="1469170"/>
                  <a:pt x="8107217" y="1474261"/>
                  <a:pt x="8107217" y="1481388"/>
                </a:cubicBezTo>
                <a:cubicBezTo>
                  <a:pt x="8107217" y="1488514"/>
                  <a:pt x="8102127" y="1493605"/>
                  <a:pt x="8095000" y="1493605"/>
                </a:cubicBezTo>
                <a:cubicBezTo>
                  <a:pt x="8087874" y="1493605"/>
                  <a:pt x="8082783" y="1488514"/>
                  <a:pt x="8082783" y="1481388"/>
                </a:cubicBezTo>
                <a:cubicBezTo>
                  <a:pt x="8082783" y="1474261"/>
                  <a:pt x="8087874" y="1469170"/>
                  <a:pt x="8095000" y="1469170"/>
                </a:cubicBezTo>
                <a:close/>
                <a:moveTo>
                  <a:pt x="3408677" y="1462072"/>
                </a:moveTo>
                <a:cubicBezTo>
                  <a:pt x="3411731" y="1463090"/>
                  <a:pt x="3413767" y="1465126"/>
                  <a:pt x="3413767" y="1467163"/>
                </a:cubicBezTo>
                <a:cubicBezTo>
                  <a:pt x="3413767" y="1470216"/>
                  <a:pt x="3411731" y="1472253"/>
                  <a:pt x="3408677" y="1472253"/>
                </a:cubicBezTo>
                <a:cubicBezTo>
                  <a:pt x="3406640" y="1472253"/>
                  <a:pt x="3403585" y="1470216"/>
                  <a:pt x="3403585" y="1467163"/>
                </a:cubicBezTo>
                <a:cubicBezTo>
                  <a:pt x="3403585" y="1465126"/>
                  <a:pt x="3405620" y="1462072"/>
                  <a:pt x="3408677" y="1462072"/>
                </a:cubicBezTo>
                <a:close/>
                <a:moveTo>
                  <a:pt x="3686616" y="1449860"/>
                </a:moveTo>
                <a:cubicBezTo>
                  <a:pt x="3688652" y="1449860"/>
                  <a:pt x="3690689" y="1451898"/>
                  <a:pt x="3690689" y="1453933"/>
                </a:cubicBezTo>
                <a:cubicBezTo>
                  <a:pt x="3690689" y="1455970"/>
                  <a:pt x="3688652" y="1458006"/>
                  <a:pt x="3686616" y="1458006"/>
                </a:cubicBezTo>
                <a:cubicBezTo>
                  <a:pt x="3684581" y="1458006"/>
                  <a:pt x="3682544" y="1455970"/>
                  <a:pt x="3682544" y="1453933"/>
                </a:cubicBezTo>
                <a:cubicBezTo>
                  <a:pt x="3682544" y="1451898"/>
                  <a:pt x="3684581" y="1449860"/>
                  <a:pt x="3686616" y="1449860"/>
                </a:cubicBezTo>
                <a:close/>
                <a:moveTo>
                  <a:pt x="8790374" y="1447825"/>
                </a:moveTo>
                <a:cubicBezTo>
                  <a:pt x="8793428" y="1447825"/>
                  <a:pt x="8795464" y="1449862"/>
                  <a:pt x="8795464" y="1452917"/>
                </a:cubicBezTo>
                <a:cubicBezTo>
                  <a:pt x="8795464" y="1455971"/>
                  <a:pt x="8793428" y="1458007"/>
                  <a:pt x="8790374" y="1458007"/>
                </a:cubicBezTo>
                <a:cubicBezTo>
                  <a:pt x="8787319" y="1458007"/>
                  <a:pt x="8785283" y="1455971"/>
                  <a:pt x="8785283" y="1452917"/>
                </a:cubicBezTo>
                <a:cubicBezTo>
                  <a:pt x="8785283" y="1449862"/>
                  <a:pt x="8787319" y="1447825"/>
                  <a:pt x="8790374" y="1447825"/>
                </a:cubicBezTo>
                <a:close/>
                <a:moveTo>
                  <a:pt x="10691198" y="1418293"/>
                </a:moveTo>
                <a:cubicBezTo>
                  <a:pt x="10693235" y="1417275"/>
                  <a:pt x="10696288" y="1420331"/>
                  <a:pt x="10696288" y="1423383"/>
                </a:cubicBezTo>
                <a:cubicBezTo>
                  <a:pt x="10696288" y="1426441"/>
                  <a:pt x="10694252" y="1428476"/>
                  <a:pt x="10691198" y="1428476"/>
                </a:cubicBezTo>
                <a:cubicBezTo>
                  <a:pt x="10688144" y="1428476"/>
                  <a:pt x="10686107" y="1426441"/>
                  <a:pt x="10686107" y="1423383"/>
                </a:cubicBezTo>
                <a:cubicBezTo>
                  <a:pt x="10686107" y="1420331"/>
                  <a:pt x="10688144" y="1418293"/>
                  <a:pt x="10691198" y="1418293"/>
                </a:cubicBezTo>
                <a:close/>
                <a:moveTo>
                  <a:pt x="3349636" y="1409134"/>
                </a:moveTo>
                <a:cubicBezTo>
                  <a:pt x="3354729" y="1409134"/>
                  <a:pt x="3358800" y="1413204"/>
                  <a:pt x="3358800" y="1418293"/>
                </a:cubicBezTo>
                <a:cubicBezTo>
                  <a:pt x="3358800" y="1423387"/>
                  <a:pt x="3354729" y="1427460"/>
                  <a:pt x="3349636" y="1427460"/>
                </a:cubicBezTo>
                <a:cubicBezTo>
                  <a:pt x="3344546" y="1427460"/>
                  <a:pt x="3340474" y="1423387"/>
                  <a:pt x="3340474" y="1418293"/>
                </a:cubicBezTo>
                <a:cubicBezTo>
                  <a:pt x="3340474" y="1413204"/>
                  <a:pt x="3344546" y="1409134"/>
                  <a:pt x="3349636" y="1409134"/>
                </a:cubicBezTo>
                <a:close/>
                <a:moveTo>
                  <a:pt x="4588610" y="1397903"/>
                </a:moveTo>
                <a:cubicBezTo>
                  <a:pt x="4592683" y="1397903"/>
                  <a:pt x="4596755" y="1401976"/>
                  <a:pt x="4596755" y="1406048"/>
                </a:cubicBezTo>
                <a:cubicBezTo>
                  <a:pt x="4596755" y="1411139"/>
                  <a:pt x="4592683" y="1414193"/>
                  <a:pt x="4588610" y="1414193"/>
                </a:cubicBezTo>
                <a:cubicBezTo>
                  <a:pt x="4584538" y="1414193"/>
                  <a:pt x="4580466" y="1410120"/>
                  <a:pt x="4580466" y="1406048"/>
                </a:cubicBezTo>
                <a:cubicBezTo>
                  <a:pt x="4580466" y="1401976"/>
                  <a:pt x="4584538" y="1397903"/>
                  <a:pt x="4588610" y="1397903"/>
                </a:cubicBezTo>
                <a:close/>
                <a:moveTo>
                  <a:pt x="1814297" y="1390807"/>
                </a:moveTo>
                <a:cubicBezTo>
                  <a:pt x="1826514" y="1390807"/>
                  <a:pt x="1835677" y="1399971"/>
                  <a:pt x="1835677" y="1412190"/>
                </a:cubicBezTo>
                <a:cubicBezTo>
                  <a:pt x="1835677" y="1424404"/>
                  <a:pt x="1825497" y="1433570"/>
                  <a:pt x="1814297" y="1433570"/>
                </a:cubicBezTo>
                <a:cubicBezTo>
                  <a:pt x="1802080" y="1433570"/>
                  <a:pt x="1792917" y="1424404"/>
                  <a:pt x="1792917" y="1412190"/>
                </a:cubicBezTo>
                <a:cubicBezTo>
                  <a:pt x="1792917" y="1399971"/>
                  <a:pt x="1803098" y="1390807"/>
                  <a:pt x="1814297" y="1390807"/>
                </a:cubicBezTo>
                <a:close/>
                <a:moveTo>
                  <a:pt x="9676136" y="1389757"/>
                </a:moveTo>
                <a:cubicBezTo>
                  <a:pt x="9678172" y="1389757"/>
                  <a:pt x="9679190" y="1390775"/>
                  <a:pt x="9679190" y="1392811"/>
                </a:cubicBezTo>
                <a:cubicBezTo>
                  <a:pt x="9679190" y="1394848"/>
                  <a:pt x="9678172" y="1395866"/>
                  <a:pt x="9676136" y="1395866"/>
                </a:cubicBezTo>
                <a:cubicBezTo>
                  <a:pt x="9674099" y="1395866"/>
                  <a:pt x="9673081" y="1394848"/>
                  <a:pt x="9673081" y="1392811"/>
                </a:cubicBezTo>
                <a:cubicBezTo>
                  <a:pt x="9673081" y="1390775"/>
                  <a:pt x="9674099" y="1389757"/>
                  <a:pt x="9676136" y="1389757"/>
                </a:cubicBezTo>
                <a:close/>
                <a:moveTo>
                  <a:pt x="12015767" y="1375502"/>
                </a:moveTo>
                <a:cubicBezTo>
                  <a:pt x="12017804" y="1375502"/>
                  <a:pt x="12018821" y="1376520"/>
                  <a:pt x="12018821" y="1378556"/>
                </a:cubicBezTo>
                <a:cubicBezTo>
                  <a:pt x="12018821" y="1380593"/>
                  <a:pt x="12017804" y="1381611"/>
                  <a:pt x="12015767" y="1381611"/>
                </a:cubicBezTo>
                <a:cubicBezTo>
                  <a:pt x="12013731" y="1381611"/>
                  <a:pt x="12012713" y="1380593"/>
                  <a:pt x="12012713" y="1378556"/>
                </a:cubicBezTo>
                <a:cubicBezTo>
                  <a:pt x="12012713" y="1376520"/>
                  <a:pt x="12013731" y="1375502"/>
                  <a:pt x="12015767" y="1375502"/>
                </a:cubicBezTo>
                <a:close/>
                <a:moveTo>
                  <a:pt x="9431787" y="1368376"/>
                </a:moveTo>
                <a:cubicBezTo>
                  <a:pt x="9435859" y="1368376"/>
                  <a:pt x="9437896" y="1370412"/>
                  <a:pt x="9437896" y="1373467"/>
                </a:cubicBezTo>
                <a:cubicBezTo>
                  <a:pt x="9437896" y="1376521"/>
                  <a:pt x="9434841" y="1379575"/>
                  <a:pt x="9431787" y="1379575"/>
                </a:cubicBezTo>
                <a:cubicBezTo>
                  <a:pt x="9428732" y="1379575"/>
                  <a:pt x="9425678" y="1377539"/>
                  <a:pt x="9425678" y="1373467"/>
                </a:cubicBezTo>
                <a:cubicBezTo>
                  <a:pt x="9425678" y="1370412"/>
                  <a:pt x="9427714" y="1368376"/>
                  <a:pt x="9431787" y="1368376"/>
                </a:cubicBezTo>
                <a:close/>
                <a:moveTo>
                  <a:pt x="7596123" y="1359243"/>
                </a:moveTo>
                <a:cubicBezTo>
                  <a:pt x="7601213" y="1359243"/>
                  <a:pt x="7604268" y="1363316"/>
                  <a:pt x="7604268" y="1367389"/>
                </a:cubicBezTo>
                <a:cubicBezTo>
                  <a:pt x="7604268" y="1371462"/>
                  <a:pt x="7601213" y="1374515"/>
                  <a:pt x="7596123" y="1374515"/>
                </a:cubicBezTo>
                <a:cubicBezTo>
                  <a:pt x="7592051" y="1374515"/>
                  <a:pt x="7587978" y="1371462"/>
                  <a:pt x="7587978" y="1367389"/>
                </a:cubicBezTo>
                <a:cubicBezTo>
                  <a:pt x="7587978" y="1363316"/>
                  <a:pt x="7591032" y="1359243"/>
                  <a:pt x="7596123" y="1359243"/>
                </a:cubicBezTo>
                <a:close/>
                <a:moveTo>
                  <a:pt x="5364445" y="1346011"/>
                </a:moveTo>
                <a:cubicBezTo>
                  <a:pt x="5374621" y="1346011"/>
                  <a:pt x="5381754" y="1354157"/>
                  <a:pt x="5381754" y="1363320"/>
                </a:cubicBezTo>
                <a:cubicBezTo>
                  <a:pt x="5381754" y="1372483"/>
                  <a:pt x="5373604" y="1380628"/>
                  <a:pt x="5364445" y="1380628"/>
                </a:cubicBezTo>
                <a:cubicBezTo>
                  <a:pt x="5355285" y="1380628"/>
                  <a:pt x="5347139" y="1372483"/>
                  <a:pt x="5347139" y="1363320"/>
                </a:cubicBezTo>
                <a:cubicBezTo>
                  <a:pt x="5347139" y="1354157"/>
                  <a:pt x="5355285" y="1346011"/>
                  <a:pt x="5364445" y="1346011"/>
                </a:cubicBezTo>
                <a:close/>
                <a:moveTo>
                  <a:pt x="12059547" y="1314439"/>
                </a:moveTo>
                <a:cubicBezTo>
                  <a:pt x="12061582" y="1313421"/>
                  <a:pt x="12064637" y="1316475"/>
                  <a:pt x="12064637" y="1319529"/>
                </a:cubicBezTo>
                <a:cubicBezTo>
                  <a:pt x="12064637" y="1322585"/>
                  <a:pt x="12062601" y="1324620"/>
                  <a:pt x="12059547" y="1324620"/>
                </a:cubicBezTo>
                <a:cubicBezTo>
                  <a:pt x="12056492" y="1324620"/>
                  <a:pt x="12054456" y="1322585"/>
                  <a:pt x="12054456" y="1319529"/>
                </a:cubicBezTo>
                <a:cubicBezTo>
                  <a:pt x="12054456" y="1316475"/>
                  <a:pt x="12056492" y="1314439"/>
                  <a:pt x="12059547" y="1314439"/>
                </a:cubicBezTo>
                <a:close/>
                <a:moveTo>
                  <a:pt x="11131025" y="1300174"/>
                </a:moveTo>
                <a:cubicBezTo>
                  <a:pt x="11141206" y="1300174"/>
                  <a:pt x="11149350" y="1308319"/>
                  <a:pt x="11149350" y="1318500"/>
                </a:cubicBezTo>
                <a:cubicBezTo>
                  <a:pt x="11149350" y="1328682"/>
                  <a:pt x="11141206" y="1336827"/>
                  <a:pt x="11131025" y="1336827"/>
                </a:cubicBezTo>
                <a:cubicBezTo>
                  <a:pt x="11120843" y="1336827"/>
                  <a:pt x="11112698" y="1328682"/>
                  <a:pt x="11112698" y="1318500"/>
                </a:cubicBezTo>
                <a:cubicBezTo>
                  <a:pt x="11112698" y="1308319"/>
                  <a:pt x="11120843" y="1300174"/>
                  <a:pt x="11131025" y="1300174"/>
                </a:cubicBezTo>
                <a:close/>
                <a:moveTo>
                  <a:pt x="8098055" y="1297139"/>
                </a:moveTo>
                <a:cubicBezTo>
                  <a:pt x="8118417" y="1297139"/>
                  <a:pt x="8133689" y="1313430"/>
                  <a:pt x="8133689" y="1332775"/>
                </a:cubicBezTo>
                <a:cubicBezTo>
                  <a:pt x="8133689" y="1352120"/>
                  <a:pt x="8117399" y="1368410"/>
                  <a:pt x="8098055" y="1368410"/>
                </a:cubicBezTo>
                <a:cubicBezTo>
                  <a:pt x="8078711" y="1368410"/>
                  <a:pt x="8062421" y="1352120"/>
                  <a:pt x="8062421" y="1332775"/>
                </a:cubicBezTo>
                <a:cubicBezTo>
                  <a:pt x="8062421" y="1313430"/>
                  <a:pt x="8078711" y="1297139"/>
                  <a:pt x="8098055" y="1297139"/>
                </a:cubicBezTo>
                <a:close/>
                <a:moveTo>
                  <a:pt x="5691230" y="1264529"/>
                </a:moveTo>
                <a:cubicBezTo>
                  <a:pt x="5697339" y="1264529"/>
                  <a:pt x="5701411" y="1269620"/>
                  <a:pt x="5701411" y="1274710"/>
                </a:cubicBezTo>
                <a:cubicBezTo>
                  <a:pt x="5701411" y="1279800"/>
                  <a:pt x="5697339" y="1284890"/>
                  <a:pt x="5691230" y="1284890"/>
                </a:cubicBezTo>
                <a:cubicBezTo>
                  <a:pt x="5685122" y="1284890"/>
                  <a:pt x="5681049" y="1280818"/>
                  <a:pt x="5681049" y="1274710"/>
                </a:cubicBezTo>
                <a:cubicBezTo>
                  <a:pt x="5681049" y="1268601"/>
                  <a:pt x="5685122" y="1264529"/>
                  <a:pt x="5691230" y="1264529"/>
                </a:cubicBezTo>
                <a:close/>
                <a:moveTo>
                  <a:pt x="10805227" y="1263541"/>
                </a:moveTo>
                <a:cubicBezTo>
                  <a:pt x="10812353" y="1264560"/>
                  <a:pt x="10818462" y="1269650"/>
                  <a:pt x="10818462" y="1276776"/>
                </a:cubicBezTo>
                <a:cubicBezTo>
                  <a:pt x="10818462" y="1283903"/>
                  <a:pt x="10812353" y="1290011"/>
                  <a:pt x="10805227" y="1290011"/>
                </a:cubicBezTo>
                <a:cubicBezTo>
                  <a:pt x="10798099" y="1290011"/>
                  <a:pt x="10791991" y="1283903"/>
                  <a:pt x="10791991" y="1276776"/>
                </a:cubicBezTo>
                <a:cubicBezTo>
                  <a:pt x="10791991" y="1269650"/>
                  <a:pt x="10798099" y="1263541"/>
                  <a:pt x="10805227" y="1263541"/>
                </a:cubicBezTo>
                <a:close/>
                <a:moveTo>
                  <a:pt x="298292" y="1260468"/>
                </a:moveTo>
                <a:cubicBezTo>
                  <a:pt x="359379" y="1259450"/>
                  <a:pt x="408248" y="1308318"/>
                  <a:pt x="408248" y="1369407"/>
                </a:cubicBezTo>
                <a:cubicBezTo>
                  <a:pt x="408248" y="1429477"/>
                  <a:pt x="359379" y="1478349"/>
                  <a:pt x="298292" y="1478349"/>
                </a:cubicBezTo>
                <a:cubicBezTo>
                  <a:pt x="237206" y="1478349"/>
                  <a:pt x="188336" y="1429477"/>
                  <a:pt x="188336" y="1369407"/>
                </a:cubicBezTo>
                <a:cubicBezTo>
                  <a:pt x="188336" y="1309336"/>
                  <a:pt x="237206" y="1260468"/>
                  <a:pt x="298292" y="1260468"/>
                </a:cubicBezTo>
                <a:close/>
                <a:moveTo>
                  <a:pt x="11437477" y="1252334"/>
                </a:moveTo>
                <a:cubicBezTo>
                  <a:pt x="11449694" y="1252334"/>
                  <a:pt x="11459875" y="1262515"/>
                  <a:pt x="11459875" y="1274732"/>
                </a:cubicBezTo>
                <a:cubicBezTo>
                  <a:pt x="11459875" y="1286949"/>
                  <a:pt x="11449694" y="1297131"/>
                  <a:pt x="11437477" y="1297131"/>
                </a:cubicBezTo>
                <a:cubicBezTo>
                  <a:pt x="11425259" y="1297131"/>
                  <a:pt x="11415078" y="1286949"/>
                  <a:pt x="11415078" y="1274732"/>
                </a:cubicBezTo>
                <a:cubicBezTo>
                  <a:pt x="11415078" y="1262515"/>
                  <a:pt x="11425259" y="1252334"/>
                  <a:pt x="11437477" y="1252334"/>
                </a:cubicBezTo>
                <a:close/>
                <a:moveTo>
                  <a:pt x="3814846" y="1200388"/>
                </a:moveTo>
                <a:cubicBezTo>
                  <a:pt x="3816882" y="1200388"/>
                  <a:pt x="3818919" y="1202424"/>
                  <a:pt x="3818919" y="1204460"/>
                </a:cubicBezTo>
                <a:cubicBezTo>
                  <a:pt x="3818919" y="1206497"/>
                  <a:pt x="3816882" y="1208533"/>
                  <a:pt x="3814846" y="1208533"/>
                </a:cubicBezTo>
                <a:cubicBezTo>
                  <a:pt x="3812808" y="1208533"/>
                  <a:pt x="3810773" y="1206497"/>
                  <a:pt x="3810773" y="1204460"/>
                </a:cubicBezTo>
                <a:cubicBezTo>
                  <a:pt x="3810773" y="1202424"/>
                  <a:pt x="3812808" y="1200388"/>
                  <a:pt x="3814846" y="1200388"/>
                </a:cubicBezTo>
                <a:close/>
                <a:moveTo>
                  <a:pt x="9736204" y="1192272"/>
                </a:moveTo>
                <a:cubicBezTo>
                  <a:pt x="9755548" y="1192272"/>
                  <a:pt x="9771838" y="1208561"/>
                  <a:pt x="9771838" y="1227907"/>
                </a:cubicBezTo>
                <a:cubicBezTo>
                  <a:pt x="9771838" y="1248270"/>
                  <a:pt x="9755548" y="1263541"/>
                  <a:pt x="9736204" y="1263541"/>
                </a:cubicBezTo>
                <a:cubicBezTo>
                  <a:pt x="9715842" y="1263541"/>
                  <a:pt x="9699552" y="1247252"/>
                  <a:pt x="9699552" y="1227907"/>
                </a:cubicBezTo>
                <a:cubicBezTo>
                  <a:pt x="9699552" y="1208561"/>
                  <a:pt x="9715842" y="1192272"/>
                  <a:pt x="9736204" y="1192272"/>
                </a:cubicBezTo>
                <a:close/>
                <a:moveTo>
                  <a:pt x="10679998" y="1188190"/>
                </a:moveTo>
                <a:cubicBezTo>
                  <a:pt x="10684071" y="1187171"/>
                  <a:pt x="10687125" y="1191245"/>
                  <a:pt x="10687125" y="1195319"/>
                </a:cubicBezTo>
                <a:cubicBezTo>
                  <a:pt x="10687125" y="1199389"/>
                  <a:pt x="10684071" y="1202445"/>
                  <a:pt x="10679998" y="1202445"/>
                </a:cubicBezTo>
                <a:cubicBezTo>
                  <a:pt x="10675926" y="1202445"/>
                  <a:pt x="10672872" y="1199389"/>
                  <a:pt x="10672872" y="1195319"/>
                </a:cubicBezTo>
                <a:cubicBezTo>
                  <a:pt x="10672872" y="1191245"/>
                  <a:pt x="10675926" y="1188190"/>
                  <a:pt x="10679998" y="1188190"/>
                </a:cubicBezTo>
                <a:close/>
                <a:moveTo>
                  <a:pt x="1609646" y="1183104"/>
                </a:moveTo>
                <a:cubicBezTo>
                  <a:pt x="1612699" y="1184122"/>
                  <a:pt x="1614735" y="1186156"/>
                  <a:pt x="1614735" y="1188193"/>
                </a:cubicBezTo>
                <a:cubicBezTo>
                  <a:pt x="1614735" y="1191247"/>
                  <a:pt x="1612699" y="1193283"/>
                  <a:pt x="1609646" y="1193283"/>
                </a:cubicBezTo>
                <a:cubicBezTo>
                  <a:pt x="1606590" y="1193283"/>
                  <a:pt x="1604554" y="1191247"/>
                  <a:pt x="1604554" y="1188193"/>
                </a:cubicBezTo>
                <a:cubicBezTo>
                  <a:pt x="1604554" y="1185139"/>
                  <a:pt x="1606590" y="1183104"/>
                  <a:pt x="1609646" y="1183104"/>
                </a:cubicBezTo>
                <a:close/>
                <a:moveTo>
                  <a:pt x="8997051" y="1183079"/>
                </a:moveTo>
                <a:cubicBezTo>
                  <a:pt x="9001123" y="1183079"/>
                  <a:pt x="9006214" y="1187151"/>
                  <a:pt x="9006214" y="1192241"/>
                </a:cubicBezTo>
                <a:cubicBezTo>
                  <a:pt x="9006214" y="1197332"/>
                  <a:pt x="9002142" y="1201404"/>
                  <a:pt x="8997051" y="1201404"/>
                </a:cubicBezTo>
                <a:cubicBezTo>
                  <a:pt x="8991961" y="1201404"/>
                  <a:pt x="8987888" y="1197332"/>
                  <a:pt x="8987888" y="1192241"/>
                </a:cubicBezTo>
                <a:cubicBezTo>
                  <a:pt x="8987888" y="1187151"/>
                  <a:pt x="8991961" y="1183079"/>
                  <a:pt x="8997051" y="1183079"/>
                </a:cubicBezTo>
                <a:close/>
                <a:moveTo>
                  <a:pt x="2764214" y="1173943"/>
                </a:moveTo>
                <a:cubicBezTo>
                  <a:pt x="2769305" y="1173943"/>
                  <a:pt x="2772359" y="1178017"/>
                  <a:pt x="2772359" y="1182089"/>
                </a:cubicBezTo>
                <a:cubicBezTo>
                  <a:pt x="2772359" y="1186161"/>
                  <a:pt x="2769305" y="1190233"/>
                  <a:pt x="2764214" y="1190233"/>
                </a:cubicBezTo>
                <a:cubicBezTo>
                  <a:pt x="2760140" y="1190233"/>
                  <a:pt x="2756067" y="1187179"/>
                  <a:pt x="2756067" y="1182089"/>
                </a:cubicBezTo>
                <a:cubicBezTo>
                  <a:pt x="2756067" y="1178017"/>
                  <a:pt x="2759123" y="1173943"/>
                  <a:pt x="2764214" y="1173943"/>
                </a:cubicBezTo>
                <a:close/>
                <a:moveTo>
                  <a:pt x="2648148" y="1159690"/>
                </a:moveTo>
                <a:cubicBezTo>
                  <a:pt x="2652222" y="1158672"/>
                  <a:pt x="2656293" y="1162744"/>
                  <a:pt x="2656293" y="1167833"/>
                </a:cubicBezTo>
                <a:cubicBezTo>
                  <a:pt x="2656293" y="1172925"/>
                  <a:pt x="2652222" y="1175980"/>
                  <a:pt x="2648148" y="1175980"/>
                </a:cubicBezTo>
                <a:cubicBezTo>
                  <a:pt x="2643058" y="1175980"/>
                  <a:pt x="2640003" y="1171906"/>
                  <a:pt x="2640003" y="1167833"/>
                </a:cubicBezTo>
                <a:cubicBezTo>
                  <a:pt x="2640003" y="1162744"/>
                  <a:pt x="2644077" y="1159690"/>
                  <a:pt x="2648148" y="1159690"/>
                </a:cubicBezTo>
                <a:close/>
                <a:moveTo>
                  <a:pt x="4093873" y="1127106"/>
                </a:moveTo>
                <a:cubicBezTo>
                  <a:pt x="4101181" y="1127106"/>
                  <a:pt x="4107107" y="1133027"/>
                  <a:pt x="4107107" y="1140346"/>
                </a:cubicBezTo>
                <a:cubicBezTo>
                  <a:pt x="4107107" y="1147653"/>
                  <a:pt x="4101181" y="1153581"/>
                  <a:pt x="4093873" y="1153581"/>
                </a:cubicBezTo>
                <a:cubicBezTo>
                  <a:pt x="4086562" y="1153581"/>
                  <a:pt x="4080636" y="1147653"/>
                  <a:pt x="4080636" y="1140346"/>
                </a:cubicBezTo>
                <a:cubicBezTo>
                  <a:pt x="4080636" y="1133027"/>
                  <a:pt x="4086562" y="1127106"/>
                  <a:pt x="4093873" y="1127106"/>
                </a:cubicBezTo>
                <a:close/>
                <a:moveTo>
                  <a:pt x="4586598" y="1109799"/>
                </a:moveTo>
                <a:cubicBezTo>
                  <a:pt x="4588638" y="1109799"/>
                  <a:pt x="4590671" y="1111835"/>
                  <a:pt x="4590671" y="1113871"/>
                </a:cubicBezTo>
                <a:cubicBezTo>
                  <a:pt x="4590671" y="1115907"/>
                  <a:pt x="4588638" y="1117944"/>
                  <a:pt x="4586598" y="1117944"/>
                </a:cubicBezTo>
                <a:cubicBezTo>
                  <a:pt x="4584560" y="1117944"/>
                  <a:pt x="4582523" y="1115907"/>
                  <a:pt x="4582523" y="1113871"/>
                </a:cubicBezTo>
                <a:cubicBezTo>
                  <a:pt x="4582523" y="1111835"/>
                  <a:pt x="4584560" y="1109799"/>
                  <a:pt x="4586598" y="1109799"/>
                </a:cubicBezTo>
                <a:close/>
                <a:moveTo>
                  <a:pt x="7513655" y="1097557"/>
                </a:moveTo>
                <a:cubicBezTo>
                  <a:pt x="7514673" y="1097557"/>
                  <a:pt x="7515692" y="1098575"/>
                  <a:pt x="7515692" y="1099593"/>
                </a:cubicBezTo>
                <a:cubicBezTo>
                  <a:pt x="7515692" y="1100612"/>
                  <a:pt x="7514673" y="1101630"/>
                  <a:pt x="7513655" y="1101630"/>
                </a:cubicBezTo>
                <a:cubicBezTo>
                  <a:pt x="7512637" y="1101630"/>
                  <a:pt x="7511619" y="1100612"/>
                  <a:pt x="7511619" y="1099593"/>
                </a:cubicBezTo>
                <a:cubicBezTo>
                  <a:pt x="7511619" y="1098575"/>
                  <a:pt x="7512637" y="1097557"/>
                  <a:pt x="7513655" y="1097557"/>
                </a:cubicBezTo>
                <a:close/>
                <a:moveTo>
                  <a:pt x="3753810" y="1095550"/>
                </a:moveTo>
                <a:cubicBezTo>
                  <a:pt x="3766026" y="1095550"/>
                  <a:pt x="3776207" y="1105731"/>
                  <a:pt x="3776207" y="1117946"/>
                </a:cubicBezTo>
                <a:cubicBezTo>
                  <a:pt x="3776207" y="1130164"/>
                  <a:pt x="3766026" y="1140347"/>
                  <a:pt x="3753810" y="1140347"/>
                </a:cubicBezTo>
                <a:cubicBezTo>
                  <a:pt x="3741592" y="1140347"/>
                  <a:pt x="3731412" y="1130164"/>
                  <a:pt x="3731412" y="1117946"/>
                </a:cubicBezTo>
                <a:cubicBezTo>
                  <a:pt x="3731412" y="1105731"/>
                  <a:pt x="3741592" y="1095550"/>
                  <a:pt x="3753810" y="1095550"/>
                </a:cubicBezTo>
                <a:close/>
                <a:moveTo>
                  <a:pt x="4764761" y="1095542"/>
                </a:moveTo>
                <a:cubicBezTo>
                  <a:pt x="4770871" y="1094525"/>
                  <a:pt x="4774946" y="1099616"/>
                  <a:pt x="4774946" y="1105725"/>
                </a:cubicBezTo>
                <a:cubicBezTo>
                  <a:pt x="4774946" y="1111831"/>
                  <a:pt x="4769852" y="1115903"/>
                  <a:pt x="4764761" y="1115903"/>
                </a:cubicBezTo>
                <a:cubicBezTo>
                  <a:pt x="4758654" y="1115903"/>
                  <a:pt x="4754580" y="1110815"/>
                  <a:pt x="4754580" y="1105725"/>
                </a:cubicBezTo>
                <a:cubicBezTo>
                  <a:pt x="4754580" y="1099616"/>
                  <a:pt x="4759672" y="1095542"/>
                  <a:pt x="4764761" y="1095542"/>
                </a:cubicBezTo>
                <a:close/>
                <a:moveTo>
                  <a:pt x="10431577" y="1092497"/>
                </a:moveTo>
                <a:cubicBezTo>
                  <a:pt x="10442776" y="1092497"/>
                  <a:pt x="10452957" y="1101657"/>
                  <a:pt x="10452957" y="1113876"/>
                </a:cubicBezTo>
                <a:cubicBezTo>
                  <a:pt x="10452957" y="1126092"/>
                  <a:pt x="10442776" y="1135254"/>
                  <a:pt x="10431577" y="1135254"/>
                </a:cubicBezTo>
                <a:cubicBezTo>
                  <a:pt x="10419360" y="1135254"/>
                  <a:pt x="10410197" y="1126092"/>
                  <a:pt x="10410197" y="1113876"/>
                </a:cubicBezTo>
                <a:cubicBezTo>
                  <a:pt x="10410197" y="1101657"/>
                  <a:pt x="10419360" y="1092497"/>
                  <a:pt x="10431577" y="1092497"/>
                </a:cubicBezTo>
                <a:close/>
                <a:moveTo>
                  <a:pt x="9323867" y="1089437"/>
                </a:moveTo>
                <a:cubicBezTo>
                  <a:pt x="9329976" y="1089437"/>
                  <a:pt x="9336084" y="1094529"/>
                  <a:pt x="9336084" y="1101655"/>
                </a:cubicBezTo>
                <a:cubicBezTo>
                  <a:pt x="9336084" y="1108781"/>
                  <a:pt x="9330993" y="1113872"/>
                  <a:pt x="9323867" y="1113872"/>
                </a:cubicBezTo>
                <a:cubicBezTo>
                  <a:pt x="9316740" y="1113872"/>
                  <a:pt x="9311649" y="1108781"/>
                  <a:pt x="9311649" y="1101655"/>
                </a:cubicBezTo>
                <a:cubicBezTo>
                  <a:pt x="9311649" y="1095547"/>
                  <a:pt x="9316740" y="1089437"/>
                  <a:pt x="9323867" y="1089437"/>
                </a:cubicBezTo>
                <a:close/>
                <a:moveTo>
                  <a:pt x="10601604" y="1085369"/>
                </a:moveTo>
                <a:cubicBezTo>
                  <a:pt x="10616876" y="1084351"/>
                  <a:pt x="10627057" y="1095550"/>
                  <a:pt x="10627057" y="1109804"/>
                </a:cubicBezTo>
                <a:cubicBezTo>
                  <a:pt x="10627057" y="1123038"/>
                  <a:pt x="10615857" y="1134235"/>
                  <a:pt x="10601604" y="1134235"/>
                </a:cubicBezTo>
                <a:cubicBezTo>
                  <a:pt x="10588368" y="1134235"/>
                  <a:pt x="10577169" y="1123038"/>
                  <a:pt x="10577169" y="1109804"/>
                </a:cubicBezTo>
                <a:cubicBezTo>
                  <a:pt x="10577169" y="1096569"/>
                  <a:pt x="10588368" y="1085369"/>
                  <a:pt x="10601604" y="1085369"/>
                </a:cubicBezTo>
                <a:close/>
                <a:moveTo>
                  <a:pt x="2304983" y="1076179"/>
                </a:moveTo>
                <a:cubicBezTo>
                  <a:pt x="2313128" y="1077197"/>
                  <a:pt x="2319236" y="1083306"/>
                  <a:pt x="2319236" y="1090433"/>
                </a:cubicBezTo>
                <a:cubicBezTo>
                  <a:pt x="2319236" y="1098577"/>
                  <a:pt x="2313128" y="1104686"/>
                  <a:pt x="2304983" y="1104686"/>
                </a:cubicBezTo>
                <a:cubicBezTo>
                  <a:pt x="2296839" y="1104686"/>
                  <a:pt x="2290730" y="1098577"/>
                  <a:pt x="2290730" y="1090433"/>
                </a:cubicBezTo>
                <a:cubicBezTo>
                  <a:pt x="2290730" y="1082287"/>
                  <a:pt x="2296839" y="1076179"/>
                  <a:pt x="2304983" y="1076179"/>
                </a:cubicBezTo>
                <a:close/>
                <a:moveTo>
                  <a:pt x="6644184" y="1061950"/>
                </a:moveTo>
                <a:cubicBezTo>
                  <a:pt x="6654365" y="1062968"/>
                  <a:pt x="6662511" y="1070095"/>
                  <a:pt x="6662511" y="1080276"/>
                </a:cubicBezTo>
                <a:cubicBezTo>
                  <a:pt x="6662511" y="1090458"/>
                  <a:pt x="6654365" y="1098602"/>
                  <a:pt x="6644184" y="1098602"/>
                </a:cubicBezTo>
                <a:cubicBezTo>
                  <a:pt x="6634003" y="1098602"/>
                  <a:pt x="6625858" y="1090458"/>
                  <a:pt x="6625858" y="1080276"/>
                </a:cubicBezTo>
                <a:cubicBezTo>
                  <a:pt x="6625858" y="1070095"/>
                  <a:pt x="6634003" y="1061950"/>
                  <a:pt x="6644184" y="1061950"/>
                </a:cubicBezTo>
                <a:close/>
                <a:moveTo>
                  <a:pt x="5034577" y="1060935"/>
                </a:moveTo>
                <a:cubicBezTo>
                  <a:pt x="5043736" y="1060935"/>
                  <a:pt x="5050867" y="1068061"/>
                  <a:pt x="5050867" y="1077224"/>
                </a:cubicBezTo>
                <a:cubicBezTo>
                  <a:pt x="5050867" y="1086387"/>
                  <a:pt x="5043736" y="1093513"/>
                  <a:pt x="5034577" y="1093513"/>
                </a:cubicBezTo>
                <a:cubicBezTo>
                  <a:pt x="5025416" y="1093513"/>
                  <a:pt x="5018293" y="1086387"/>
                  <a:pt x="5018293" y="1077224"/>
                </a:cubicBezTo>
                <a:cubicBezTo>
                  <a:pt x="5018293" y="1068061"/>
                  <a:pt x="5025416" y="1060935"/>
                  <a:pt x="5034577" y="1060935"/>
                </a:cubicBezTo>
                <a:close/>
                <a:moveTo>
                  <a:pt x="4292388" y="1051765"/>
                </a:moveTo>
                <a:cubicBezTo>
                  <a:pt x="4297476" y="1051765"/>
                  <a:pt x="4302574" y="1056856"/>
                  <a:pt x="4302574" y="1061946"/>
                </a:cubicBezTo>
                <a:cubicBezTo>
                  <a:pt x="4302574" y="1068055"/>
                  <a:pt x="4297476" y="1072127"/>
                  <a:pt x="4292388" y="1072127"/>
                </a:cubicBezTo>
                <a:cubicBezTo>
                  <a:pt x="4286289" y="1072127"/>
                  <a:pt x="4282213" y="1068055"/>
                  <a:pt x="4282213" y="1061946"/>
                </a:cubicBezTo>
                <a:cubicBezTo>
                  <a:pt x="4282213" y="1055838"/>
                  <a:pt x="4287298" y="1051765"/>
                  <a:pt x="4292388" y="1051765"/>
                </a:cubicBezTo>
                <a:close/>
                <a:moveTo>
                  <a:pt x="7710152" y="1027306"/>
                </a:moveTo>
                <a:cubicBezTo>
                  <a:pt x="7715242" y="1028324"/>
                  <a:pt x="7719315" y="1031378"/>
                  <a:pt x="7719315" y="1036469"/>
                </a:cubicBezTo>
                <a:cubicBezTo>
                  <a:pt x="7719315" y="1041561"/>
                  <a:pt x="7715242" y="1045633"/>
                  <a:pt x="7710152" y="1045633"/>
                </a:cubicBezTo>
                <a:cubicBezTo>
                  <a:pt x="7705061" y="1045633"/>
                  <a:pt x="7700989" y="1041561"/>
                  <a:pt x="7700989" y="1036469"/>
                </a:cubicBezTo>
                <a:cubicBezTo>
                  <a:pt x="7700989" y="1031378"/>
                  <a:pt x="7705061" y="1027306"/>
                  <a:pt x="7710152" y="1027306"/>
                </a:cubicBezTo>
                <a:close/>
                <a:moveTo>
                  <a:pt x="1374422" y="1019163"/>
                </a:moveTo>
                <a:cubicBezTo>
                  <a:pt x="1376458" y="1019163"/>
                  <a:pt x="1379512" y="1022217"/>
                  <a:pt x="1379512" y="1024254"/>
                </a:cubicBezTo>
                <a:cubicBezTo>
                  <a:pt x="1379512" y="1027308"/>
                  <a:pt x="1377476" y="1029344"/>
                  <a:pt x="1374422" y="1029344"/>
                </a:cubicBezTo>
                <a:cubicBezTo>
                  <a:pt x="1371367" y="1029344"/>
                  <a:pt x="1369331" y="1027308"/>
                  <a:pt x="1369331" y="1024254"/>
                </a:cubicBezTo>
                <a:cubicBezTo>
                  <a:pt x="1369331" y="1021199"/>
                  <a:pt x="1371367" y="1019163"/>
                  <a:pt x="1374422" y="1019163"/>
                </a:cubicBezTo>
                <a:close/>
                <a:moveTo>
                  <a:pt x="1313392" y="992716"/>
                </a:moveTo>
                <a:cubicBezTo>
                  <a:pt x="1326627" y="992716"/>
                  <a:pt x="1335789" y="1002897"/>
                  <a:pt x="1335789" y="1015116"/>
                </a:cubicBezTo>
                <a:cubicBezTo>
                  <a:pt x="1335789" y="1027333"/>
                  <a:pt x="1325608" y="1037514"/>
                  <a:pt x="1313392" y="1037514"/>
                </a:cubicBezTo>
                <a:cubicBezTo>
                  <a:pt x="1301174" y="1037514"/>
                  <a:pt x="1290993" y="1027333"/>
                  <a:pt x="1290993" y="1015116"/>
                </a:cubicBezTo>
                <a:cubicBezTo>
                  <a:pt x="1290993" y="1002897"/>
                  <a:pt x="1301174" y="992716"/>
                  <a:pt x="1313392" y="992716"/>
                </a:cubicBezTo>
                <a:close/>
                <a:moveTo>
                  <a:pt x="5232076" y="980492"/>
                </a:moveTo>
                <a:cubicBezTo>
                  <a:pt x="5237160" y="980492"/>
                  <a:pt x="5241226" y="984565"/>
                  <a:pt x="5241226" y="989655"/>
                </a:cubicBezTo>
                <a:cubicBezTo>
                  <a:pt x="5241226" y="994746"/>
                  <a:pt x="5237160" y="998818"/>
                  <a:pt x="5232076" y="998818"/>
                </a:cubicBezTo>
                <a:cubicBezTo>
                  <a:pt x="5226985" y="998818"/>
                  <a:pt x="5222909" y="994746"/>
                  <a:pt x="5222909" y="989655"/>
                </a:cubicBezTo>
                <a:cubicBezTo>
                  <a:pt x="5222909" y="984565"/>
                  <a:pt x="5226985" y="980492"/>
                  <a:pt x="5232076" y="980492"/>
                </a:cubicBezTo>
                <a:close/>
                <a:moveTo>
                  <a:pt x="7707098" y="969283"/>
                </a:moveTo>
                <a:cubicBezTo>
                  <a:pt x="7719315" y="969283"/>
                  <a:pt x="7729496" y="979464"/>
                  <a:pt x="7729496" y="991681"/>
                </a:cubicBezTo>
                <a:cubicBezTo>
                  <a:pt x="7729496" y="1003898"/>
                  <a:pt x="7719315" y="1014079"/>
                  <a:pt x="7707098" y="1014079"/>
                </a:cubicBezTo>
                <a:cubicBezTo>
                  <a:pt x="7694880" y="1014079"/>
                  <a:pt x="7684699" y="1003898"/>
                  <a:pt x="7684699" y="991681"/>
                </a:cubicBezTo>
                <a:cubicBezTo>
                  <a:pt x="7684699" y="979464"/>
                  <a:pt x="7694880" y="969283"/>
                  <a:pt x="7707098" y="969283"/>
                </a:cubicBezTo>
                <a:close/>
                <a:moveTo>
                  <a:pt x="2975991" y="968282"/>
                </a:moveTo>
                <a:cubicBezTo>
                  <a:pt x="2982098" y="967773"/>
                  <a:pt x="2987187" y="969809"/>
                  <a:pt x="2990748" y="973373"/>
                </a:cubicBezTo>
                <a:lnTo>
                  <a:pt x="2994348" y="982533"/>
                </a:lnTo>
                <a:lnTo>
                  <a:pt x="3001424" y="979477"/>
                </a:lnTo>
                <a:cubicBezTo>
                  <a:pt x="3010589" y="979477"/>
                  <a:pt x="3018736" y="987623"/>
                  <a:pt x="3018736" y="996786"/>
                </a:cubicBezTo>
                <a:cubicBezTo>
                  <a:pt x="3018736" y="1005948"/>
                  <a:pt x="3010589" y="1014093"/>
                  <a:pt x="3001424" y="1014093"/>
                </a:cubicBezTo>
                <a:cubicBezTo>
                  <a:pt x="2996334" y="1014093"/>
                  <a:pt x="2992008" y="1012057"/>
                  <a:pt x="2988955" y="1008875"/>
                </a:cubicBezTo>
                <a:lnTo>
                  <a:pt x="2986581" y="1002939"/>
                </a:lnTo>
                <a:lnTo>
                  <a:pt x="2975991" y="1006971"/>
                </a:lnTo>
                <a:cubicBezTo>
                  <a:pt x="2964795" y="1006971"/>
                  <a:pt x="2955628" y="997808"/>
                  <a:pt x="2955628" y="987627"/>
                </a:cubicBezTo>
                <a:lnTo>
                  <a:pt x="2956229" y="986235"/>
                </a:lnTo>
                <a:lnTo>
                  <a:pt x="2954541" y="984547"/>
                </a:lnTo>
                <a:lnTo>
                  <a:pt x="2958789" y="980299"/>
                </a:lnTo>
                <a:lnTo>
                  <a:pt x="2961612" y="973754"/>
                </a:lnTo>
                <a:cubicBezTo>
                  <a:pt x="2965303" y="970318"/>
                  <a:pt x="2970392" y="968282"/>
                  <a:pt x="2975991" y="968282"/>
                </a:cubicBezTo>
                <a:close/>
                <a:moveTo>
                  <a:pt x="11050593" y="929590"/>
                </a:moveTo>
                <a:cubicBezTo>
                  <a:pt x="11058737" y="929590"/>
                  <a:pt x="11065865" y="936716"/>
                  <a:pt x="11065865" y="944862"/>
                </a:cubicBezTo>
                <a:cubicBezTo>
                  <a:pt x="11065865" y="953007"/>
                  <a:pt x="11058737" y="960134"/>
                  <a:pt x="11050593" y="960134"/>
                </a:cubicBezTo>
                <a:cubicBezTo>
                  <a:pt x="11042447" y="960134"/>
                  <a:pt x="11035321" y="953007"/>
                  <a:pt x="11035321" y="944862"/>
                </a:cubicBezTo>
                <a:cubicBezTo>
                  <a:pt x="11035321" y="936716"/>
                  <a:pt x="11042447" y="929590"/>
                  <a:pt x="11050593" y="929590"/>
                </a:cubicBezTo>
                <a:close/>
                <a:moveTo>
                  <a:pt x="8596932" y="919404"/>
                </a:moveTo>
                <a:cubicBezTo>
                  <a:pt x="8606095" y="920422"/>
                  <a:pt x="8614240" y="927549"/>
                  <a:pt x="8614240" y="936711"/>
                </a:cubicBezTo>
                <a:cubicBezTo>
                  <a:pt x="8614240" y="945875"/>
                  <a:pt x="8606095" y="954021"/>
                  <a:pt x="8596932" y="954021"/>
                </a:cubicBezTo>
                <a:cubicBezTo>
                  <a:pt x="8587769" y="954021"/>
                  <a:pt x="8579624" y="946893"/>
                  <a:pt x="8579624" y="936711"/>
                </a:cubicBezTo>
                <a:cubicBezTo>
                  <a:pt x="8579624" y="927549"/>
                  <a:pt x="8586751" y="919404"/>
                  <a:pt x="8596932" y="919404"/>
                </a:cubicBezTo>
                <a:close/>
                <a:moveTo>
                  <a:pt x="5332854" y="906151"/>
                </a:moveTo>
                <a:cubicBezTo>
                  <a:pt x="5336928" y="906151"/>
                  <a:pt x="5339980" y="909205"/>
                  <a:pt x="5339980" y="913278"/>
                </a:cubicBezTo>
                <a:cubicBezTo>
                  <a:pt x="5339980" y="917350"/>
                  <a:pt x="5336928" y="920405"/>
                  <a:pt x="5332854" y="920405"/>
                </a:cubicBezTo>
                <a:cubicBezTo>
                  <a:pt x="5328781" y="920405"/>
                  <a:pt x="5325727" y="917350"/>
                  <a:pt x="5325727" y="913278"/>
                </a:cubicBezTo>
                <a:cubicBezTo>
                  <a:pt x="5325727" y="909205"/>
                  <a:pt x="5328781" y="906151"/>
                  <a:pt x="5332854" y="906151"/>
                </a:cubicBezTo>
                <a:close/>
                <a:moveTo>
                  <a:pt x="4459325" y="895988"/>
                </a:moveTo>
                <a:cubicBezTo>
                  <a:pt x="4465436" y="895988"/>
                  <a:pt x="4470526" y="901080"/>
                  <a:pt x="4470526" y="907188"/>
                </a:cubicBezTo>
                <a:cubicBezTo>
                  <a:pt x="4470526" y="913297"/>
                  <a:pt x="4465436" y="918387"/>
                  <a:pt x="4459325" y="918387"/>
                </a:cubicBezTo>
                <a:cubicBezTo>
                  <a:pt x="4453218" y="918387"/>
                  <a:pt x="4448126" y="913297"/>
                  <a:pt x="4448126" y="907188"/>
                </a:cubicBezTo>
                <a:cubicBezTo>
                  <a:pt x="4448126" y="901080"/>
                  <a:pt x="4453218" y="895988"/>
                  <a:pt x="4459325" y="895988"/>
                </a:cubicBezTo>
                <a:close/>
                <a:moveTo>
                  <a:pt x="7826218" y="856284"/>
                </a:moveTo>
                <a:cubicBezTo>
                  <a:pt x="7830290" y="856284"/>
                  <a:pt x="7834363" y="860356"/>
                  <a:pt x="7834363" y="864429"/>
                </a:cubicBezTo>
                <a:cubicBezTo>
                  <a:pt x="7834363" y="868502"/>
                  <a:pt x="7830290" y="872574"/>
                  <a:pt x="7826218" y="872574"/>
                </a:cubicBezTo>
                <a:cubicBezTo>
                  <a:pt x="7821127" y="872574"/>
                  <a:pt x="7818073" y="868502"/>
                  <a:pt x="7818073" y="864429"/>
                </a:cubicBezTo>
                <a:cubicBezTo>
                  <a:pt x="7818073" y="860356"/>
                  <a:pt x="7822145" y="856284"/>
                  <a:pt x="7826218" y="856284"/>
                </a:cubicBezTo>
                <a:close/>
                <a:moveTo>
                  <a:pt x="4359551" y="850180"/>
                </a:moveTo>
                <a:cubicBezTo>
                  <a:pt x="4376859" y="850180"/>
                  <a:pt x="4392132" y="864433"/>
                  <a:pt x="4392132" y="882760"/>
                </a:cubicBezTo>
                <a:cubicBezTo>
                  <a:pt x="4392132" y="901085"/>
                  <a:pt x="4376859" y="915339"/>
                  <a:pt x="4359551" y="915339"/>
                </a:cubicBezTo>
                <a:cubicBezTo>
                  <a:pt x="4341223" y="915339"/>
                  <a:pt x="4326968" y="901085"/>
                  <a:pt x="4326968" y="882760"/>
                </a:cubicBezTo>
                <a:cubicBezTo>
                  <a:pt x="4326968" y="864433"/>
                  <a:pt x="4342242" y="850180"/>
                  <a:pt x="4359551" y="850180"/>
                </a:cubicBezTo>
                <a:close/>
                <a:moveTo>
                  <a:pt x="1986347" y="813521"/>
                </a:moveTo>
                <a:cubicBezTo>
                  <a:pt x="1990420" y="812503"/>
                  <a:pt x="1993475" y="815558"/>
                  <a:pt x="1993475" y="819630"/>
                </a:cubicBezTo>
                <a:cubicBezTo>
                  <a:pt x="1993475" y="823703"/>
                  <a:pt x="1990420" y="826757"/>
                  <a:pt x="1986347" y="826757"/>
                </a:cubicBezTo>
                <a:cubicBezTo>
                  <a:pt x="1982274" y="826757"/>
                  <a:pt x="1979220" y="823703"/>
                  <a:pt x="1979220" y="819630"/>
                </a:cubicBezTo>
                <a:cubicBezTo>
                  <a:pt x="1979220" y="815558"/>
                  <a:pt x="1982274" y="813521"/>
                  <a:pt x="1986347" y="813521"/>
                </a:cubicBezTo>
                <a:close/>
                <a:moveTo>
                  <a:pt x="927522" y="812507"/>
                </a:moveTo>
                <a:cubicBezTo>
                  <a:pt x="932612" y="812507"/>
                  <a:pt x="935667" y="816580"/>
                  <a:pt x="935667" y="820652"/>
                </a:cubicBezTo>
                <a:cubicBezTo>
                  <a:pt x="935667" y="824725"/>
                  <a:pt x="931594" y="828797"/>
                  <a:pt x="927522" y="828797"/>
                </a:cubicBezTo>
                <a:cubicBezTo>
                  <a:pt x="923449" y="828797"/>
                  <a:pt x="919377" y="824725"/>
                  <a:pt x="919377" y="820652"/>
                </a:cubicBezTo>
                <a:cubicBezTo>
                  <a:pt x="919377" y="816580"/>
                  <a:pt x="923449" y="812507"/>
                  <a:pt x="927522" y="812507"/>
                </a:cubicBezTo>
                <a:close/>
                <a:moveTo>
                  <a:pt x="3198942" y="766688"/>
                </a:moveTo>
                <a:cubicBezTo>
                  <a:pt x="3212177" y="766688"/>
                  <a:pt x="3222358" y="776869"/>
                  <a:pt x="3222358" y="790105"/>
                </a:cubicBezTo>
                <a:cubicBezTo>
                  <a:pt x="3222358" y="803340"/>
                  <a:pt x="3212177" y="813521"/>
                  <a:pt x="3198942" y="813521"/>
                </a:cubicBezTo>
                <a:cubicBezTo>
                  <a:pt x="3185705" y="813521"/>
                  <a:pt x="3175523" y="803340"/>
                  <a:pt x="3175523" y="790105"/>
                </a:cubicBezTo>
                <a:cubicBezTo>
                  <a:pt x="3175523" y="777887"/>
                  <a:pt x="3185705" y="766688"/>
                  <a:pt x="3198942" y="766688"/>
                </a:cubicBezTo>
                <a:close/>
                <a:moveTo>
                  <a:pt x="994706" y="754471"/>
                </a:moveTo>
                <a:cubicBezTo>
                  <a:pt x="1004886" y="754471"/>
                  <a:pt x="1014049" y="762616"/>
                  <a:pt x="1014049" y="772797"/>
                </a:cubicBezTo>
                <a:cubicBezTo>
                  <a:pt x="1014049" y="782978"/>
                  <a:pt x="1005905" y="791123"/>
                  <a:pt x="994706" y="791123"/>
                </a:cubicBezTo>
                <a:cubicBezTo>
                  <a:pt x="984525" y="791123"/>
                  <a:pt x="975362" y="782978"/>
                  <a:pt x="975362" y="772797"/>
                </a:cubicBezTo>
                <a:cubicBezTo>
                  <a:pt x="975362" y="762616"/>
                  <a:pt x="983507" y="754471"/>
                  <a:pt x="994706" y="754471"/>
                </a:cubicBezTo>
                <a:close/>
                <a:moveTo>
                  <a:pt x="4060267" y="751418"/>
                </a:moveTo>
                <a:cubicBezTo>
                  <a:pt x="4064340" y="752436"/>
                  <a:pt x="4066377" y="754473"/>
                  <a:pt x="4066377" y="757527"/>
                </a:cubicBezTo>
                <a:cubicBezTo>
                  <a:pt x="4066377" y="760581"/>
                  <a:pt x="4064340" y="763636"/>
                  <a:pt x="4060267" y="763636"/>
                </a:cubicBezTo>
                <a:cubicBezTo>
                  <a:pt x="4057212" y="763636"/>
                  <a:pt x="4054157" y="761599"/>
                  <a:pt x="4054157" y="757527"/>
                </a:cubicBezTo>
                <a:cubicBezTo>
                  <a:pt x="4054157" y="754473"/>
                  <a:pt x="4057212" y="751418"/>
                  <a:pt x="4060267" y="751418"/>
                </a:cubicBezTo>
                <a:close/>
                <a:moveTo>
                  <a:pt x="1145336" y="742230"/>
                </a:moveTo>
                <a:cubicBezTo>
                  <a:pt x="1146354" y="742230"/>
                  <a:pt x="1148391" y="743248"/>
                  <a:pt x="1148391" y="745285"/>
                </a:cubicBezTo>
                <a:cubicBezTo>
                  <a:pt x="1148391" y="747321"/>
                  <a:pt x="1147373" y="748339"/>
                  <a:pt x="1145336" y="748339"/>
                </a:cubicBezTo>
                <a:cubicBezTo>
                  <a:pt x="1143300" y="748339"/>
                  <a:pt x="1142282" y="747321"/>
                  <a:pt x="1142282" y="745285"/>
                </a:cubicBezTo>
                <a:cubicBezTo>
                  <a:pt x="1142282" y="743248"/>
                  <a:pt x="1143300" y="742230"/>
                  <a:pt x="1145336" y="742230"/>
                </a:cubicBezTo>
                <a:close/>
                <a:moveTo>
                  <a:pt x="5388870" y="739199"/>
                </a:moveTo>
                <a:cubicBezTo>
                  <a:pt x="5399050" y="739199"/>
                  <a:pt x="5406181" y="747344"/>
                  <a:pt x="5406181" y="756506"/>
                </a:cubicBezTo>
                <a:cubicBezTo>
                  <a:pt x="5406181" y="766687"/>
                  <a:pt x="5398035" y="773814"/>
                  <a:pt x="5388870" y="773814"/>
                </a:cubicBezTo>
                <a:cubicBezTo>
                  <a:pt x="5378693" y="773814"/>
                  <a:pt x="5371564" y="765670"/>
                  <a:pt x="5371564" y="756506"/>
                </a:cubicBezTo>
                <a:cubicBezTo>
                  <a:pt x="5371564" y="746326"/>
                  <a:pt x="5379710" y="739199"/>
                  <a:pt x="5388870" y="739199"/>
                </a:cubicBezTo>
                <a:close/>
                <a:moveTo>
                  <a:pt x="11597322" y="735130"/>
                </a:moveTo>
                <a:cubicBezTo>
                  <a:pt x="11619721" y="736148"/>
                  <a:pt x="11638046" y="753456"/>
                  <a:pt x="11638046" y="775855"/>
                </a:cubicBezTo>
                <a:cubicBezTo>
                  <a:pt x="11638046" y="798253"/>
                  <a:pt x="11619721" y="816579"/>
                  <a:pt x="11597322" y="816579"/>
                </a:cubicBezTo>
                <a:cubicBezTo>
                  <a:pt x="11574924" y="816579"/>
                  <a:pt x="11556597" y="798253"/>
                  <a:pt x="11556597" y="775855"/>
                </a:cubicBezTo>
                <a:cubicBezTo>
                  <a:pt x="11556597" y="753456"/>
                  <a:pt x="11574924" y="735130"/>
                  <a:pt x="11597322" y="735130"/>
                </a:cubicBezTo>
                <a:close/>
                <a:moveTo>
                  <a:pt x="8627475" y="728007"/>
                </a:moveTo>
                <a:cubicBezTo>
                  <a:pt x="8640710" y="728007"/>
                  <a:pt x="8651909" y="739206"/>
                  <a:pt x="8651909" y="751424"/>
                </a:cubicBezTo>
                <a:cubicBezTo>
                  <a:pt x="8651909" y="764659"/>
                  <a:pt x="8640710" y="774840"/>
                  <a:pt x="8627475" y="774840"/>
                </a:cubicBezTo>
                <a:cubicBezTo>
                  <a:pt x="8614239" y="774840"/>
                  <a:pt x="8603040" y="764659"/>
                  <a:pt x="8603040" y="751424"/>
                </a:cubicBezTo>
                <a:cubicBezTo>
                  <a:pt x="8603040" y="738188"/>
                  <a:pt x="8614239" y="728007"/>
                  <a:pt x="8627475" y="728007"/>
                </a:cubicBezTo>
                <a:close/>
                <a:moveTo>
                  <a:pt x="172017" y="700487"/>
                </a:moveTo>
                <a:cubicBezTo>
                  <a:pt x="175071" y="700487"/>
                  <a:pt x="178125" y="703542"/>
                  <a:pt x="178125" y="706596"/>
                </a:cubicBezTo>
                <a:cubicBezTo>
                  <a:pt x="178125" y="709650"/>
                  <a:pt x="175071" y="712705"/>
                  <a:pt x="172017" y="712705"/>
                </a:cubicBezTo>
                <a:cubicBezTo>
                  <a:pt x="168962" y="712705"/>
                  <a:pt x="165908" y="709650"/>
                  <a:pt x="165908" y="706596"/>
                </a:cubicBezTo>
                <a:cubicBezTo>
                  <a:pt x="165908" y="703542"/>
                  <a:pt x="168962" y="700487"/>
                  <a:pt x="172017" y="700487"/>
                </a:cubicBezTo>
                <a:close/>
                <a:moveTo>
                  <a:pt x="2623699" y="688293"/>
                </a:moveTo>
                <a:cubicBezTo>
                  <a:pt x="2632862" y="688293"/>
                  <a:pt x="2639989" y="695420"/>
                  <a:pt x="2639989" y="704583"/>
                </a:cubicBezTo>
                <a:cubicBezTo>
                  <a:pt x="2639989" y="713746"/>
                  <a:pt x="2632862" y="719855"/>
                  <a:pt x="2623699" y="719855"/>
                </a:cubicBezTo>
                <a:cubicBezTo>
                  <a:pt x="2614535" y="719855"/>
                  <a:pt x="2607408" y="712728"/>
                  <a:pt x="2607408" y="704583"/>
                </a:cubicBezTo>
                <a:cubicBezTo>
                  <a:pt x="2607408" y="695420"/>
                  <a:pt x="2614535" y="688293"/>
                  <a:pt x="2623699" y="688293"/>
                </a:cubicBezTo>
                <a:close/>
                <a:moveTo>
                  <a:pt x="1419236" y="677084"/>
                </a:moveTo>
                <a:cubicBezTo>
                  <a:pt x="1428399" y="678102"/>
                  <a:pt x="1435526" y="684211"/>
                  <a:pt x="1435526" y="693374"/>
                </a:cubicBezTo>
                <a:cubicBezTo>
                  <a:pt x="1435526" y="702537"/>
                  <a:pt x="1428399" y="709664"/>
                  <a:pt x="1419236" y="709664"/>
                </a:cubicBezTo>
                <a:cubicBezTo>
                  <a:pt x="1410073" y="709664"/>
                  <a:pt x="1402946" y="702537"/>
                  <a:pt x="1402946" y="693374"/>
                </a:cubicBezTo>
                <a:cubicBezTo>
                  <a:pt x="1402946" y="684211"/>
                  <a:pt x="1410073" y="677084"/>
                  <a:pt x="1419236" y="677084"/>
                </a:cubicBezTo>
                <a:close/>
                <a:moveTo>
                  <a:pt x="221959" y="674041"/>
                </a:moveTo>
                <a:cubicBezTo>
                  <a:pt x="230104" y="674041"/>
                  <a:pt x="236212" y="680149"/>
                  <a:pt x="236212" y="688294"/>
                </a:cubicBezTo>
                <a:cubicBezTo>
                  <a:pt x="236212" y="695421"/>
                  <a:pt x="230104" y="702548"/>
                  <a:pt x="221959" y="702548"/>
                </a:cubicBezTo>
                <a:cubicBezTo>
                  <a:pt x="213814" y="702548"/>
                  <a:pt x="207705" y="696439"/>
                  <a:pt x="207705" y="688294"/>
                </a:cubicBezTo>
                <a:cubicBezTo>
                  <a:pt x="207705" y="681168"/>
                  <a:pt x="213814" y="674041"/>
                  <a:pt x="221959" y="674041"/>
                </a:cubicBezTo>
                <a:close/>
                <a:moveTo>
                  <a:pt x="2549321" y="666891"/>
                </a:moveTo>
                <a:cubicBezTo>
                  <a:pt x="2552375" y="666891"/>
                  <a:pt x="2555429" y="668927"/>
                  <a:pt x="2555429" y="673000"/>
                </a:cubicBezTo>
                <a:cubicBezTo>
                  <a:pt x="2555429" y="676054"/>
                  <a:pt x="2552375" y="679109"/>
                  <a:pt x="2549321" y="679109"/>
                </a:cubicBezTo>
                <a:cubicBezTo>
                  <a:pt x="2546266" y="679109"/>
                  <a:pt x="2543212" y="676054"/>
                  <a:pt x="2543212" y="673000"/>
                </a:cubicBezTo>
                <a:cubicBezTo>
                  <a:pt x="2543212" y="669945"/>
                  <a:pt x="2546266" y="666891"/>
                  <a:pt x="2549321" y="666891"/>
                </a:cubicBezTo>
                <a:close/>
                <a:moveTo>
                  <a:pt x="1138277" y="663865"/>
                </a:moveTo>
                <a:cubicBezTo>
                  <a:pt x="1143368" y="663865"/>
                  <a:pt x="1148458" y="667937"/>
                  <a:pt x="1148458" y="674046"/>
                </a:cubicBezTo>
                <a:cubicBezTo>
                  <a:pt x="1148458" y="680155"/>
                  <a:pt x="1143368" y="684227"/>
                  <a:pt x="1138277" y="684227"/>
                </a:cubicBezTo>
                <a:cubicBezTo>
                  <a:pt x="1132168" y="684227"/>
                  <a:pt x="1128096" y="679137"/>
                  <a:pt x="1128096" y="674046"/>
                </a:cubicBezTo>
                <a:cubicBezTo>
                  <a:pt x="1128096" y="667937"/>
                  <a:pt x="1133187" y="663865"/>
                  <a:pt x="1138277" y="663865"/>
                </a:cubicBezTo>
                <a:close/>
                <a:moveTo>
                  <a:pt x="4785103" y="656710"/>
                </a:moveTo>
                <a:cubicBezTo>
                  <a:pt x="4787140" y="656710"/>
                  <a:pt x="4789176" y="658746"/>
                  <a:pt x="4789176" y="660782"/>
                </a:cubicBezTo>
                <a:cubicBezTo>
                  <a:pt x="4789176" y="662819"/>
                  <a:pt x="4787140" y="664855"/>
                  <a:pt x="4785103" y="664855"/>
                </a:cubicBezTo>
                <a:cubicBezTo>
                  <a:pt x="4783067" y="664855"/>
                  <a:pt x="4781032" y="662819"/>
                  <a:pt x="4781032" y="660782"/>
                </a:cubicBezTo>
                <a:cubicBezTo>
                  <a:pt x="4781032" y="658746"/>
                  <a:pt x="4783067" y="656710"/>
                  <a:pt x="4785103" y="656710"/>
                </a:cubicBezTo>
                <a:close/>
                <a:moveTo>
                  <a:pt x="6443616" y="651641"/>
                </a:moveTo>
                <a:cubicBezTo>
                  <a:pt x="6450742" y="651641"/>
                  <a:pt x="6455832" y="656732"/>
                  <a:pt x="6455832" y="663859"/>
                </a:cubicBezTo>
                <a:cubicBezTo>
                  <a:pt x="6455832" y="670985"/>
                  <a:pt x="6450742" y="676076"/>
                  <a:pt x="6443616" y="676076"/>
                </a:cubicBezTo>
                <a:cubicBezTo>
                  <a:pt x="6436489" y="676076"/>
                  <a:pt x="6431398" y="670985"/>
                  <a:pt x="6431398" y="663859"/>
                </a:cubicBezTo>
                <a:cubicBezTo>
                  <a:pt x="6431398" y="656732"/>
                  <a:pt x="6436489" y="651641"/>
                  <a:pt x="6443616" y="651641"/>
                </a:cubicBezTo>
                <a:close/>
                <a:moveTo>
                  <a:pt x="3110366" y="648590"/>
                </a:moveTo>
                <a:cubicBezTo>
                  <a:pt x="3118511" y="648590"/>
                  <a:pt x="3124621" y="654698"/>
                  <a:pt x="3124621" y="662844"/>
                </a:cubicBezTo>
                <a:cubicBezTo>
                  <a:pt x="3124621" y="670988"/>
                  <a:pt x="3118511" y="677097"/>
                  <a:pt x="3110366" y="677097"/>
                </a:cubicBezTo>
                <a:cubicBezTo>
                  <a:pt x="3102224" y="677097"/>
                  <a:pt x="3096114" y="670988"/>
                  <a:pt x="3096114" y="662844"/>
                </a:cubicBezTo>
                <a:cubicBezTo>
                  <a:pt x="3096114" y="654698"/>
                  <a:pt x="3102224" y="648590"/>
                  <a:pt x="3110366" y="648590"/>
                </a:cubicBezTo>
                <a:close/>
                <a:moveTo>
                  <a:pt x="4397201" y="629220"/>
                </a:moveTo>
                <a:cubicBezTo>
                  <a:pt x="4399238" y="629220"/>
                  <a:pt x="4401274" y="631256"/>
                  <a:pt x="4401274" y="633293"/>
                </a:cubicBezTo>
                <a:cubicBezTo>
                  <a:pt x="4401274" y="635329"/>
                  <a:pt x="4399238" y="637365"/>
                  <a:pt x="4397201" y="637365"/>
                </a:cubicBezTo>
                <a:cubicBezTo>
                  <a:pt x="4395165" y="637365"/>
                  <a:pt x="4393129" y="635329"/>
                  <a:pt x="4393129" y="633293"/>
                </a:cubicBezTo>
                <a:cubicBezTo>
                  <a:pt x="4393129" y="631256"/>
                  <a:pt x="4395165" y="629220"/>
                  <a:pt x="4397201" y="629220"/>
                </a:cubicBezTo>
                <a:close/>
                <a:moveTo>
                  <a:pt x="743181" y="564060"/>
                </a:moveTo>
                <a:cubicBezTo>
                  <a:pt x="746235" y="564060"/>
                  <a:pt x="748271" y="566096"/>
                  <a:pt x="748271" y="568132"/>
                </a:cubicBezTo>
                <a:cubicBezTo>
                  <a:pt x="748271" y="570169"/>
                  <a:pt x="746235" y="572205"/>
                  <a:pt x="743181" y="572205"/>
                </a:cubicBezTo>
                <a:cubicBezTo>
                  <a:pt x="740125" y="572205"/>
                  <a:pt x="738090" y="570169"/>
                  <a:pt x="738090" y="568132"/>
                </a:cubicBezTo>
                <a:cubicBezTo>
                  <a:pt x="738090" y="566096"/>
                  <a:pt x="740125" y="564060"/>
                  <a:pt x="743181" y="564060"/>
                </a:cubicBezTo>
                <a:close/>
                <a:moveTo>
                  <a:pt x="5325756" y="552890"/>
                </a:moveTo>
                <a:cubicBezTo>
                  <a:pt x="5355285" y="552890"/>
                  <a:pt x="5378697" y="576306"/>
                  <a:pt x="5378697" y="604813"/>
                </a:cubicBezTo>
                <a:cubicBezTo>
                  <a:pt x="5378697" y="633320"/>
                  <a:pt x="5355285" y="656737"/>
                  <a:pt x="5325756" y="656737"/>
                </a:cubicBezTo>
                <a:cubicBezTo>
                  <a:pt x="5296228" y="656737"/>
                  <a:pt x="5272813" y="633320"/>
                  <a:pt x="5272813" y="604813"/>
                </a:cubicBezTo>
                <a:cubicBezTo>
                  <a:pt x="5272813" y="576306"/>
                  <a:pt x="5296228" y="552890"/>
                  <a:pt x="5325756" y="552890"/>
                </a:cubicBezTo>
                <a:close/>
                <a:moveTo>
                  <a:pt x="777848" y="531504"/>
                </a:moveTo>
                <a:cubicBezTo>
                  <a:pt x="788028" y="532522"/>
                  <a:pt x="797192" y="540667"/>
                  <a:pt x="797192" y="550848"/>
                </a:cubicBezTo>
                <a:cubicBezTo>
                  <a:pt x="797192" y="562048"/>
                  <a:pt x="788028" y="570192"/>
                  <a:pt x="777848" y="570192"/>
                </a:cubicBezTo>
                <a:cubicBezTo>
                  <a:pt x="766649" y="570192"/>
                  <a:pt x="758504" y="562048"/>
                  <a:pt x="758504" y="550848"/>
                </a:cubicBezTo>
                <a:cubicBezTo>
                  <a:pt x="758504" y="540667"/>
                  <a:pt x="767667" y="531504"/>
                  <a:pt x="777848" y="531504"/>
                </a:cubicBezTo>
                <a:close/>
                <a:moveTo>
                  <a:pt x="10168903" y="524376"/>
                </a:moveTo>
                <a:cubicBezTo>
                  <a:pt x="10172976" y="524376"/>
                  <a:pt x="10175013" y="527430"/>
                  <a:pt x="10175013" y="530485"/>
                </a:cubicBezTo>
                <a:cubicBezTo>
                  <a:pt x="10175013" y="533539"/>
                  <a:pt x="10171958" y="536594"/>
                  <a:pt x="10168903" y="536594"/>
                </a:cubicBezTo>
                <a:cubicBezTo>
                  <a:pt x="10165849" y="536594"/>
                  <a:pt x="10162795" y="533539"/>
                  <a:pt x="10162795" y="530485"/>
                </a:cubicBezTo>
                <a:cubicBezTo>
                  <a:pt x="10162795" y="527430"/>
                  <a:pt x="10165849" y="524376"/>
                  <a:pt x="10168903" y="524376"/>
                </a:cubicBezTo>
                <a:close/>
                <a:moveTo>
                  <a:pt x="6053676" y="522319"/>
                </a:moveTo>
                <a:cubicBezTo>
                  <a:pt x="6056730" y="522319"/>
                  <a:pt x="6058766" y="524355"/>
                  <a:pt x="6058766" y="527410"/>
                </a:cubicBezTo>
                <a:cubicBezTo>
                  <a:pt x="6058766" y="530464"/>
                  <a:pt x="6056730" y="532500"/>
                  <a:pt x="6053676" y="532500"/>
                </a:cubicBezTo>
                <a:cubicBezTo>
                  <a:pt x="6050621" y="532500"/>
                  <a:pt x="6048585" y="530464"/>
                  <a:pt x="6048585" y="527410"/>
                </a:cubicBezTo>
                <a:cubicBezTo>
                  <a:pt x="6048585" y="524355"/>
                  <a:pt x="6050621" y="522319"/>
                  <a:pt x="6053676" y="522319"/>
                </a:cubicBezTo>
                <a:close/>
                <a:moveTo>
                  <a:pt x="2166508" y="516210"/>
                </a:moveTo>
                <a:cubicBezTo>
                  <a:pt x="2167526" y="516210"/>
                  <a:pt x="2168544" y="516210"/>
                  <a:pt x="2168544" y="518246"/>
                </a:cubicBezTo>
                <a:cubicBezTo>
                  <a:pt x="2168544" y="519264"/>
                  <a:pt x="2167526" y="520282"/>
                  <a:pt x="2166508" y="520282"/>
                </a:cubicBezTo>
                <a:cubicBezTo>
                  <a:pt x="2165490" y="520282"/>
                  <a:pt x="2164472" y="519264"/>
                  <a:pt x="2164472" y="518246"/>
                </a:cubicBezTo>
                <a:cubicBezTo>
                  <a:pt x="2164472" y="517228"/>
                  <a:pt x="2165490" y="516210"/>
                  <a:pt x="2166508" y="516210"/>
                </a:cubicBezTo>
                <a:close/>
                <a:moveTo>
                  <a:pt x="8592859" y="508092"/>
                </a:moveTo>
                <a:cubicBezTo>
                  <a:pt x="8606094" y="508092"/>
                  <a:pt x="8617294" y="519292"/>
                  <a:pt x="8617294" y="532528"/>
                </a:cubicBezTo>
                <a:cubicBezTo>
                  <a:pt x="8617294" y="545762"/>
                  <a:pt x="8606094" y="556963"/>
                  <a:pt x="8592859" y="556963"/>
                </a:cubicBezTo>
                <a:cubicBezTo>
                  <a:pt x="8579624" y="556963"/>
                  <a:pt x="8568424" y="545762"/>
                  <a:pt x="8568424" y="532528"/>
                </a:cubicBezTo>
                <a:cubicBezTo>
                  <a:pt x="8568424" y="519292"/>
                  <a:pt x="8579624" y="508092"/>
                  <a:pt x="8592859" y="508092"/>
                </a:cubicBezTo>
                <a:close/>
                <a:moveTo>
                  <a:pt x="6066913" y="493836"/>
                </a:moveTo>
                <a:cubicBezTo>
                  <a:pt x="6074039" y="493836"/>
                  <a:pt x="6081166" y="499945"/>
                  <a:pt x="6081166" y="508090"/>
                </a:cubicBezTo>
                <a:cubicBezTo>
                  <a:pt x="6081166" y="516235"/>
                  <a:pt x="6075057" y="522343"/>
                  <a:pt x="6066913" y="522343"/>
                </a:cubicBezTo>
                <a:cubicBezTo>
                  <a:pt x="6058767" y="522343"/>
                  <a:pt x="6052659" y="516235"/>
                  <a:pt x="6052659" y="508090"/>
                </a:cubicBezTo>
                <a:cubicBezTo>
                  <a:pt x="6052659" y="499945"/>
                  <a:pt x="6058767" y="493836"/>
                  <a:pt x="6066913" y="493836"/>
                </a:cubicBezTo>
                <a:close/>
                <a:moveTo>
                  <a:pt x="6723597" y="480603"/>
                </a:moveTo>
                <a:cubicBezTo>
                  <a:pt x="6734796" y="480603"/>
                  <a:pt x="6743960" y="489766"/>
                  <a:pt x="6743960" y="500965"/>
                </a:cubicBezTo>
                <a:cubicBezTo>
                  <a:pt x="6743960" y="512164"/>
                  <a:pt x="6734796" y="521329"/>
                  <a:pt x="6723597" y="521329"/>
                </a:cubicBezTo>
                <a:cubicBezTo>
                  <a:pt x="6712398" y="521329"/>
                  <a:pt x="6703235" y="512164"/>
                  <a:pt x="6703235" y="500965"/>
                </a:cubicBezTo>
                <a:cubicBezTo>
                  <a:pt x="6703235" y="489766"/>
                  <a:pt x="6712398" y="480603"/>
                  <a:pt x="6723597" y="480603"/>
                </a:cubicBezTo>
                <a:close/>
                <a:moveTo>
                  <a:pt x="10992560" y="476531"/>
                </a:moveTo>
                <a:cubicBezTo>
                  <a:pt x="10995614" y="476531"/>
                  <a:pt x="10997650" y="478567"/>
                  <a:pt x="10997650" y="481622"/>
                </a:cubicBezTo>
                <a:cubicBezTo>
                  <a:pt x="10997650" y="484676"/>
                  <a:pt x="10995614" y="486712"/>
                  <a:pt x="10992560" y="486712"/>
                </a:cubicBezTo>
                <a:cubicBezTo>
                  <a:pt x="10989506" y="486712"/>
                  <a:pt x="10987469" y="484676"/>
                  <a:pt x="10987469" y="481622"/>
                </a:cubicBezTo>
                <a:cubicBezTo>
                  <a:pt x="10987469" y="478567"/>
                  <a:pt x="10989506" y="476531"/>
                  <a:pt x="10992560" y="476531"/>
                </a:cubicBezTo>
                <a:close/>
                <a:moveTo>
                  <a:pt x="3592921" y="475498"/>
                </a:moveTo>
                <a:cubicBezTo>
                  <a:pt x="3641788" y="475498"/>
                  <a:pt x="3681491" y="515204"/>
                  <a:pt x="3681491" y="563056"/>
                </a:cubicBezTo>
                <a:cubicBezTo>
                  <a:pt x="3681491" y="611926"/>
                  <a:pt x="3641788" y="650613"/>
                  <a:pt x="3592921" y="650613"/>
                </a:cubicBezTo>
                <a:cubicBezTo>
                  <a:pt x="3544054" y="650613"/>
                  <a:pt x="3504350" y="610906"/>
                  <a:pt x="3504350" y="563056"/>
                </a:cubicBezTo>
                <a:cubicBezTo>
                  <a:pt x="3504350" y="514186"/>
                  <a:pt x="3544054" y="475498"/>
                  <a:pt x="3592921" y="475498"/>
                </a:cubicBezTo>
                <a:close/>
                <a:moveTo>
                  <a:pt x="4326963" y="471433"/>
                </a:moveTo>
                <a:cubicBezTo>
                  <a:pt x="4337144" y="471433"/>
                  <a:pt x="4346306" y="480596"/>
                  <a:pt x="4346306" y="490777"/>
                </a:cubicBezTo>
                <a:cubicBezTo>
                  <a:pt x="4346306" y="500959"/>
                  <a:pt x="4338162" y="510122"/>
                  <a:pt x="4326963" y="510122"/>
                </a:cubicBezTo>
                <a:cubicBezTo>
                  <a:pt x="4316781" y="510122"/>
                  <a:pt x="4307663" y="501977"/>
                  <a:pt x="4307663" y="490777"/>
                </a:cubicBezTo>
                <a:cubicBezTo>
                  <a:pt x="4307663" y="480596"/>
                  <a:pt x="4315762" y="471433"/>
                  <a:pt x="4326963" y="471433"/>
                </a:cubicBezTo>
                <a:close/>
                <a:moveTo>
                  <a:pt x="427563" y="469375"/>
                </a:moveTo>
                <a:cubicBezTo>
                  <a:pt x="427563" y="469375"/>
                  <a:pt x="428581" y="470393"/>
                  <a:pt x="428581" y="470393"/>
                </a:cubicBezTo>
                <a:cubicBezTo>
                  <a:pt x="428581" y="471411"/>
                  <a:pt x="427563" y="471411"/>
                  <a:pt x="427563" y="471411"/>
                </a:cubicBezTo>
                <a:cubicBezTo>
                  <a:pt x="426545" y="471411"/>
                  <a:pt x="426545" y="470393"/>
                  <a:pt x="426545" y="470393"/>
                </a:cubicBezTo>
                <a:cubicBezTo>
                  <a:pt x="426545" y="469375"/>
                  <a:pt x="427563" y="469375"/>
                  <a:pt x="427563" y="469375"/>
                </a:cubicBezTo>
                <a:close/>
                <a:moveTo>
                  <a:pt x="2938242" y="457159"/>
                </a:moveTo>
                <a:cubicBezTo>
                  <a:pt x="2942314" y="457159"/>
                  <a:pt x="2944351" y="459195"/>
                  <a:pt x="2944351" y="462250"/>
                </a:cubicBezTo>
                <a:cubicBezTo>
                  <a:pt x="2944351" y="465304"/>
                  <a:pt x="2942314" y="467340"/>
                  <a:pt x="2938242" y="467340"/>
                </a:cubicBezTo>
                <a:cubicBezTo>
                  <a:pt x="2935187" y="467340"/>
                  <a:pt x="2932133" y="465304"/>
                  <a:pt x="2932133" y="462250"/>
                </a:cubicBezTo>
                <a:cubicBezTo>
                  <a:pt x="2932133" y="459195"/>
                  <a:pt x="2934169" y="457159"/>
                  <a:pt x="2938242" y="457159"/>
                </a:cubicBezTo>
                <a:close/>
                <a:moveTo>
                  <a:pt x="2512732" y="403224"/>
                </a:moveTo>
                <a:cubicBezTo>
                  <a:pt x="2515786" y="403224"/>
                  <a:pt x="2518840" y="406278"/>
                  <a:pt x="2518840" y="409333"/>
                </a:cubicBezTo>
                <a:cubicBezTo>
                  <a:pt x="2518840" y="412387"/>
                  <a:pt x="2516804" y="415441"/>
                  <a:pt x="2512732" y="415441"/>
                </a:cubicBezTo>
                <a:cubicBezTo>
                  <a:pt x="2509677" y="415441"/>
                  <a:pt x="2506624" y="413405"/>
                  <a:pt x="2506624" y="409333"/>
                </a:cubicBezTo>
                <a:cubicBezTo>
                  <a:pt x="2506624" y="406278"/>
                  <a:pt x="2508660" y="403224"/>
                  <a:pt x="2512732" y="403224"/>
                </a:cubicBezTo>
                <a:close/>
                <a:moveTo>
                  <a:pt x="5816456" y="403200"/>
                </a:moveTo>
                <a:cubicBezTo>
                  <a:pt x="5821546" y="403200"/>
                  <a:pt x="5825619" y="407272"/>
                  <a:pt x="5825619" y="412363"/>
                </a:cubicBezTo>
                <a:cubicBezTo>
                  <a:pt x="5825619" y="417454"/>
                  <a:pt x="5821546" y="421526"/>
                  <a:pt x="5816456" y="421526"/>
                </a:cubicBezTo>
                <a:cubicBezTo>
                  <a:pt x="5811365" y="421526"/>
                  <a:pt x="5807293" y="417454"/>
                  <a:pt x="5807293" y="412363"/>
                </a:cubicBezTo>
                <a:cubicBezTo>
                  <a:pt x="5807293" y="407272"/>
                  <a:pt x="5811365" y="403200"/>
                  <a:pt x="5816456" y="403200"/>
                </a:cubicBezTo>
                <a:close/>
                <a:moveTo>
                  <a:pt x="8714015" y="402208"/>
                </a:moveTo>
                <a:cubicBezTo>
                  <a:pt x="8719106" y="402208"/>
                  <a:pt x="8722160" y="406280"/>
                  <a:pt x="8722160" y="410353"/>
                </a:cubicBezTo>
                <a:cubicBezTo>
                  <a:pt x="8722160" y="414426"/>
                  <a:pt x="8718088" y="418498"/>
                  <a:pt x="8714015" y="418498"/>
                </a:cubicBezTo>
                <a:cubicBezTo>
                  <a:pt x="8709943" y="418498"/>
                  <a:pt x="8705870" y="414426"/>
                  <a:pt x="8705870" y="410353"/>
                </a:cubicBezTo>
                <a:cubicBezTo>
                  <a:pt x="8705870" y="406280"/>
                  <a:pt x="8709943" y="402208"/>
                  <a:pt x="8714015" y="402208"/>
                </a:cubicBezTo>
                <a:close/>
                <a:moveTo>
                  <a:pt x="9278052" y="383876"/>
                </a:moveTo>
                <a:cubicBezTo>
                  <a:pt x="9279070" y="383876"/>
                  <a:pt x="9279070" y="384894"/>
                  <a:pt x="9279070" y="384894"/>
                </a:cubicBezTo>
                <a:cubicBezTo>
                  <a:pt x="9279070" y="385912"/>
                  <a:pt x="9278052" y="385912"/>
                  <a:pt x="9278052" y="385912"/>
                </a:cubicBezTo>
                <a:cubicBezTo>
                  <a:pt x="9277034" y="385912"/>
                  <a:pt x="9277034" y="384894"/>
                  <a:pt x="9277034" y="384894"/>
                </a:cubicBezTo>
                <a:cubicBezTo>
                  <a:pt x="9277034" y="383876"/>
                  <a:pt x="9278052" y="383876"/>
                  <a:pt x="9278052" y="383876"/>
                </a:cubicBezTo>
                <a:close/>
                <a:moveTo>
                  <a:pt x="8419779" y="378786"/>
                </a:moveTo>
                <a:cubicBezTo>
                  <a:pt x="8426906" y="378786"/>
                  <a:pt x="8434033" y="384894"/>
                  <a:pt x="8434033" y="393040"/>
                </a:cubicBezTo>
                <a:cubicBezTo>
                  <a:pt x="8434033" y="401184"/>
                  <a:pt x="8427924" y="407293"/>
                  <a:pt x="8419779" y="407293"/>
                </a:cubicBezTo>
                <a:cubicBezTo>
                  <a:pt x="8411634" y="407293"/>
                  <a:pt x="8405525" y="401184"/>
                  <a:pt x="8405525" y="393040"/>
                </a:cubicBezTo>
                <a:cubicBezTo>
                  <a:pt x="8405525" y="384894"/>
                  <a:pt x="8411634" y="378786"/>
                  <a:pt x="8419779" y="378786"/>
                </a:cubicBezTo>
                <a:close/>
                <a:moveTo>
                  <a:pt x="4043916" y="366546"/>
                </a:moveTo>
                <a:cubicBezTo>
                  <a:pt x="4053080" y="366546"/>
                  <a:pt x="4059189" y="372655"/>
                  <a:pt x="4059189" y="381818"/>
                </a:cubicBezTo>
                <a:cubicBezTo>
                  <a:pt x="4059189" y="389963"/>
                  <a:pt x="4052062" y="397090"/>
                  <a:pt x="4043916" y="397090"/>
                </a:cubicBezTo>
                <a:cubicBezTo>
                  <a:pt x="4035771" y="397090"/>
                  <a:pt x="4028645" y="389963"/>
                  <a:pt x="4028645" y="381818"/>
                </a:cubicBezTo>
                <a:cubicBezTo>
                  <a:pt x="4028645" y="373673"/>
                  <a:pt x="4035771" y="366546"/>
                  <a:pt x="4043916" y="366546"/>
                </a:cubicBezTo>
                <a:close/>
                <a:moveTo>
                  <a:pt x="5531384" y="355348"/>
                </a:moveTo>
                <a:cubicBezTo>
                  <a:pt x="5540547" y="355348"/>
                  <a:pt x="5548692" y="363493"/>
                  <a:pt x="5548692" y="372656"/>
                </a:cubicBezTo>
                <a:cubicBezTo>
                  <a:pt x="5548692" y="381819"/>
                  <a:pt x="5540547" y="389964"/>
                  <a:pt x="5531384" y="389964"/>
                </a:cubicBezTo>
                <a:cubicBezTo>
                  <a:pt x="5522221" y="389964"/>
                  <a:pt x="5514076" y="381819"/>
                  <a:pt x="5514076" y="372656"/>
                </a:cubicBezTo>
                <a:cubicBezTo>
                  <a:pt x="5514076" y="363493"/>
                  <a:pt x="5522221" y="355348"/>
                  <a:pt x="5531384" y="355348"/>
                </a:cubicBezTo>
                <a:close/>
                <a:moveTo>
                  <a:pt x="6608550" y="325823"/>
                </a:moveTo>
                <a:cubicBezTo>
                  <a:pt x="6611604" y="325823"/>
                  <a:pt x="6613640" y="327859"/>
                  <a:pt x="6613640" y="330914"/>
                </a:cubicBezTo>
                <a:cubicBezTo>
                  <a:pt x="6613640" y="333968"/>
                  <a:pt x="6611604" y="336004"/>
                  <a:pt x="6608550" y="336004"/>
                </a:cubicBezTo>
                <a:cubicBezTo>
                  <a:pt x="6605495" y="336004"/>
                  <a:pt x="6603459" y="333968"/>
                  <a:pt x="6603459" y="330914"/>
                </a:cubicBezTo>
                <a:cubicBezTo>
                  <a:pt x="6603459" y="327859"/>
                  <a:pt x="6605495" y="325823"/>
                  <a:pt x="6608550" y="325823"/>
                </a:cubicBezTo>
                <a:close/>
                <a:moveTo>
                  <a:pt x="7003580" y="314648"/>
                </a:moveTo>
                <a:cubicBezTo>
                  <a:pt x="7010706" y="314648"/>
                  <a:pt x="7015796" y="319739"/>
                  <a:pt x="7015796" y="325847"/>
                </a:cubicBezTo>
                <a:cubicBezTo>
                  <a:pt x="7015796" y="331956"/>
                  <a:pt x="7010706" y="337047"/>
                  <a:pt x="7003580" y="337047"/>
                </a:cubicBezTo>
                <a:cubicBezTo>
                  <a:pt x="6997470" y="337047"/>
                  <a:pt x="6991362" y="331956"/>
                  <a:pt x="6991362" y="325847"/>
                </a:cubicBezTo>
                <a:cubicBezTo>
                  <a:pt x="6991362" y="319739"/>
                  <a:pt x="6996453" y="314648"/>
                  <a:pt x="7003580" y="314648"/>
                </a:cubicBezTo>
                <a:close/>
                <a:moveTo>
                  <a:pt x="4121368" y="295307"/>
                </a:moveTo>
                <a:cubicBezTo>
                  <a:pt x="4130532" y="295307"/>
                  <a:pt x="4136640" y="301416"/>
                  <a:pt x="4136640" y="309561"/>
                </a:cubicBezTo>
                <a:cubicBezTo>
                  <a:pt x="4136640" y="317706"/>
                  <a:pt x="4129514" y="323814"/>
                  <a:pt x="4121368" y="323814"/>
                </a:cubicBezTo>
                <a:cubicBezTo>
                  <a:pt x="4113225" y="323814"/>
                  <a:pt x="4106095" y="317706"/>
                  <a:pt x="4106095" y="309561"/>
                </a:cubicBezTo>
                <a:cubicBezTo>
                  <a:pt x="4106095" y="301416"/>
                  <a:pt x="4112206" y="295307"/>
                  <a:pt x="4121368" y="295307"/>
                </a:cubicBezTo>
                <a:close/>
                <a:moveTo>
                  <a:pt x="5311470" y="293243"/>
                </a:moveTo>
                <a:cubicBezTo>
                  <a:pt x="5316562" y="293243"/>
                  <a:pt x="5320634" y="297316"/>
                  <a:pt x="5320634" y="302406"/>
                </a:cubicBezTo>
                <a:cubicBezTo>
                  <a:pt x="5320634" y="307497"/>
                  <a:pt x="5316562" y="311569"/>
                  <a:pt x="5311470" y="311569"/>
                </a:cubicBezTo>
                <a:cubicBezTo>
                  <a:pt x="5306380" y="311569"/>
                  <a:pt x="5302308" y="307497"/>
                  <a:pt x="5302308" y="302406"/>
                </a:cubicBezTo>
                <a:cubicBezTo>
                  <a:pt x="5302308" y="297316"/>
                  <a:pt x="5306380" y="293243"/>
                  <a:pt x="5311470" y="293243"/>
                </a:cubicBezTo>
                <a:close/>
                <a:moveTo>
                  <a:pt x="9786092" y="292250"/>
                </a:moveTo>
                <a:cubicBezTo>
                  <a:pt x="9795255" y="292250"/>
                  <a:pt x="9802382" y="299377"/>
                  <a:pt x="9802382" y="308540"/>
                </a:cubicBezTo>
                <a:cubicBezTo>
                  <a:pt x="9802382" y="317703"/>
                  <a:pt x="9795255" y="324830"/>
                  <a:pt x="9786092" y="324830"/>
                </a:cubicBezTo>
                <a:cubicBezTo>
                  <a:pt x="9776929" y="324830"/>
                  <a:pt x="9769802" y="317703"/>
                  <a:pt x="9769802" y="308540"/>
                </a:cubicBezTo>
                <a:cubicBezTo>
                  <a:pt x="9769802" y="299377"/>
                  <a:pt x="9776929" y="292250"/>
                  <a:pt x="9786092" y="292250"/>
                </a:cubicBezTo>
                <a:close/>
                <a:moveTo>
                  <a:pt x="9236309" y="271884"/>
                </a:moveTo>
                <a:cubicBezTo>
                  <a:pt x="9243436" y="271884"/>
                  <a:pt x="9249545" y="277992"/>
                  <a:pt x="9249545" y="285119"/>
                </a:cubicBezTo>
                <a:cubicBezTo>
                  <a:pt x="9249545" y="292246"/>
                  <a:pt x="9243436" y="298355"/>
                  <a:pt x="9236309" y="298355"/>
                </a:cubicBezTo>
                <a:cubicBezTo>
                  <a:pt x="9229182" y="298355"/>
                  <a:pt x="9223074" y="292246"/>
                  <a:pt x="9223074" y="285119"/>
                </a:cubicBezTo>
                <a:cubicBezTo>
                  <a:pt x="9223074" y="277992"/>
                  <a:pt x="9229182" y="271884"/>
                  <a:pt x="9236309" y="271884"/>
                </a:cubicBezTo>
                <a:close/>
                <a:moveTo>
                  <a:pt x="1991444" y="266797"/>
                </a:moveTo>
                <a:cubicBezTo>
                  <a:pt x="1995516" y="266797"/>
                  <a:pt x="1998572" y="269851"/>
                  <a:pt x="1998572" y="273924"/>
                </a:cubicBezTo>
                <a:cubicBezTo>
                  <a:pt x="1998572" y="277996"/>
                  <a:pt x="1995516" y="281051"/>
                  <a:pt x="1991444" y="281051"/>
                </a:cubicBezTo>
                <a:cubicBezTo>
                  <a:pt x="1987370" y="281051"/>
                  <a:pt x="1984317" y="277996"/>
                  <a:pt x="1984317" y="273924"/>
                </a:cubicBezTo>
                <a:cubicBezTo>
                  <a:pt x="1984317" y="269851"/>
                  <a:pt x="1987370" y="266797"/>
                  <a:pt x="1991444" y="266797"/>
                </a:cubicBezTo>
                <a:close/>
                <a:moveTo>
                  <a:pt x="8223283" y="262699"/>
                </a:moveTo>
                <a:cubicBezTo>
                  <a:pt x="8225320" y="262699"/>
                  <a:pt x="8226337" y="263717"/>
                  <a:pt x="8226337" y="265754"/>
                </a:cubicBezTo>
                <a:cubicBezTo>
                  <a:pt x="8226337" y="266772"/>
                  <a:pt x="8225320" y="268808"/>
                  <a:pt x="8223283" y="268808"/>
                </a:cubicBezTo>
                <a:cubicBezTo>
                  <a:pt x="8222265" y="268808"/>
                  <a:pt x="8220229" y="267790"/>
                  <a:pt x="8220229" y="265754"/>
                </a:cubicBezTo>
                <a:cubicBezTo>
                  <a:pt x="8220229" y="263717"/>
                  <a:pt x="8221247" y="262699"/>
                  <a:pt x="8223283" y="262699"/>
                </a:cubicBezTo>
                <a:close/>
                <a:moveTo>
                  <a:pt x="3759863" y="253535"/>
                </a:moveTo>
                <a:cubicBezTo>
                  <a:pt x="3762916" y="253535"/>
                  <a:pt x="3764952" y="255571"/>
                  <a:pt x="3764952" y="258626"/>
                </a:cubicBezTo>
                <a:cubicBezTo>
                  <a:pt x="3764952" y="261680"/>
                  <a:pt x="3762916" y="263716"/>
                  <a:pt x="3759863" y="263716"/>
                </a:cubicBezTo>
                <a:cubicBezTo>
                  <a:pt x="3756807" y="263716"/>
                  <a:pt x="3754772" y="261680"/>
                  <a:pt x="3754772" y="258626"/>
                </a:cubicBezTo>
                <a:cubicBezTo>
                  <a:pt x="3754772" y="255571"/>
                  <a:pt x="3756807" y="253535"/>
                  <a:pt x="3759863" y="253535"/>
                </a:cubicBezTo>
                <a:close/>
                <a:moveTo>
                  <a:pt x="7655174" y="243355"/>
                </a:moveTo>
                <a:cubicBezTo>
                  <a:pt x="7656192" y="244373"/>
                  <a:pt x="7658228" y="245391"/>
                  <a:pt x="7658228" y="246410"/>
                </a:cubicBezTo>
                <a:cubicBezTo>
                  <a:pt x="7658228" y="247427"/>
                  <a:pt x="7657210" y="249464"/>
                  <a:pt x="7655174" y="249464"/>
                </a:cubicBezTo>
                <a:cubicBezTo>
                  <a:pt x="7654155" y="249464"/>
                  <a:pt x="7652119" y="248446"/>
                  <a:pt x="7652119" y="246410"/>
                </a:cubicBezTo>
                <a:cubicBezTo>
                  <a:pt x="7652119" y="245391"/>
                  <a:pt x="7653137" y="243355"/>
                  <a:pt x="7655174" y="243355"/>
                </a:cubicBezTo>
                <a:close/>
                <a:moveTo>
                  <a:pt x="1998518" y="237245"/>
                </a:moveTo>
                <a:cubicBezTo>
                  <a:pt x="2003609" y="237245"/>
                  <a:pt x="2007681" y="241318"/>
                  <a:pt x="2007681" y="246408"/>
                </a:cubicBezTo>
                <a:cubicBezTo>
                  <a:pt x="2007681" y="251499"/>
                  <a:pt x="2003609" y="255571"/>
                  <a:pt x="1998518" y="255571"/>
                </a:cubicBezTo>
                <a:cubicBezTo>
                  <a:pt x="1993428" y="255571"/>
                  <a:pt x="1989355" y="251499"/>
                  <a:pt x="1989355" y="246408"/>
                </a:cubicBezTo>
                <a:cubicBezTo>
                  <a:pt x="1989355" y="241318"/>
                  <a:pt x="1993428" y="237245"/>
                  <a:pt x="1998518" y="237245"/>
                </a:cubicBezTo>
                <a:close/>
                <a:moveTo>
                  <a:pt x="1157580" y="234204"/>
                </a:moveTo>
                <a:cubicBezTo>
                  <a:pt x="1177943" y="233186"/>
                  <a:pt x="1195251" y="250494"/>
                  <a:pt x="1195251" y="270856"/>
                </a:cubicBezTo>
                <a:cubicBezTo>
                  <a:pt x="1195251" y="291218"/>
                  <a:pt x="1178961" y="307508"/>
                  <a:pt x="1157580" y="307508"/>
                </a:cubicBezTo>
                <a:cubicBezTo>
                  <a:pt x="1137218" y="307508"/>
                  <a:pt x="1119910" y="291218"/>
                  <a:pt x="1119910" y="270856"/>
                </a:cubicBezTo>
                <a:cubicBezTo>
                  <a:pt x="1119910" y="250494"/>
                  <a:pt x="1136200" y="234204"/>
                  <a:pt x="1157580" y="234204"/>
                </a:cubicBezTo>
                <a:close/>
                <a:moveTo>
                  <a:pt x="961058" y="233172"/>
                </a:moveTo>
                <a:cubicBezTo>
                  <a:pt x="979384" y="233172"/>
                  <a:pt x="993637" y="247426"/>
                  <a:pt x="993637" y="265752"/>
                </a:cubicBezTo>
                <a:cubicBezTo>
                  <a:pt x="993637" y="283060"/>
                  <a:pt x="979384" y="297314"/>
                  <a:pt x="961058" y="297314"/>
                </a:cubicBezTo>
                <a:cubicBezTo>
                  <a:pt x="942732" y="297314"/>
                  <a:pt x="928478" y="283060"/>
                  <a:pt x="928478" y="265752"/>
                </a:cubicBezTo>
                <a:cubicBezTo>
                  <a:pt x="928478" y="248444"/>
                  <a:pt x="942732" y="233172"/>
                  <a:pt x="961058" y="233172"/>
                </a:cubicBezTo>
                <a:close/>
                <a:moveTo>
                  <a:pt x="171076" y="227096"/>
                </a:moveTo>
                <a:cubicBezTo>
                  <a:pt x="173114" y="227096"/>
                  <a:pt x="174131" y="229132"/>
                  <a:pt x="174131" y="230151"/>
                </a:cubicBezTo>
                <a:cubicBezTo>
                  <a:pt x="174131" y="232186"/>
                  <a:pt x="173114" y="233205"/>
                  <a:pt x="171076" y="233205"/>
                </a:cubicBezTo>
                <a:cubicBezTo>
                  <a:pt x="169040" y="233205"/>
                  <a:pt x="168023" y="232186"/>
                  <a:pt x="168023" y="230151"/>
                </a:cubicBezTo>
                <a:cubicBezTo>
                  <a:pt x="168023" y="228113"/>
                  <a:pt x="169040" y="227096"/>
                  <a:pt x="171076" y="227096"/>
                </a:cubicBezTo>
                <a:close/>
                <a:moveTo>
                  <a:pt x="1620797" y="211791"/>
                </a:moveTo>
                <a:cubicBezTo>
                  <a:pt x="1626906" y="212809"/>
                  <a:pt x="1630978" y="216882"/>
                  <a:pt x="1630978" y="221973"/>
                </a:cubicBezTo>
                <a:cubicBezTo>
                  <a:pt x="1630978" y="227064"/>
                  <a:pt x="1626906" y="232153"/>
                  <a:pt x="1620797" y="232153"/>
                </a:cubicBezTo>
                <a:cubicBezTo>
                  <a:pt x="1615707" y="232153"/>
                  <a:pt x="1610616" y="228082"/>
                  <a:pt x="1610616" y="221973"/>
                </a:cubicBezTo>
                <a:cubicBezTo>
                  <a:pt x="1610616" y="216882"/>
                  <a:pt x="1614689" y="211791"/>
                  <a:pt x="1620797" y="211791"/>
                </a:cubicBezTo>
                <a:close/>
                <a:moveTo>
                  <a:pt x="5128210" y="193466"/>
                </a:moveTo>
                <a:cubicBezTo>
                  <a:pt x="5135336" y="193466"/>
                  <a:pt x="5140427" y="199575"/>
                  <a:pt x="5140427" y="205684"/>
                </a:cubicBezTo>
                <a:cubicBezTo>
                  <a:pt x="5140427" y="212810"/>
                  <a:pt x="5134318" y="217901"/>
                  <a:pt x="5128210" y="217901"/>
                </a:cubicBezTo>
                <a:cubicBezTo>
                  <a:pt x="5121084" y="217901"/>
                  <a:pt x="5115993" y="211792"/>
                  <a:pt x="5115993" y="205684"/>
                </a:cubicBezTo>
                <a:cubicBezTo>
                  <a:pt x="5115993" y="198557"/>
                  <a:pt x="5122102" y="193466"/>
                  <a:pt x="5128210" y="193466"/>
                </a:cubicBezTo>
                <a:close/>
                <a:moveTo>
                  <a:pt x="9614030" y="138518"/>
                </a:moveTo>
                <a:cubicBezTo>
                  <a:pt x="9620139" y="138518"/>
                  <a:pt x="9625230" y="143609"/>
                  <a:pt x="9625230" y="149717"/>
                </a:cubicBezTo>
                <a:cubicBezTo>
                  <a:pt x="9625230" y="155826"/>
                  <a:pt x="9620139" y="160915"/>
                  <a:pt x="9614030" y="160915"/>
                </a:cubicBezTo>
                <a:cubicBezTo>
                  <a:pt x="9607922" y="160915"/>
                  <a:pt x="9602831" y="155826"/>
                  <a:pt x="9602831" y="149717"/>
                </a:cubicBezTo>
                <a:cubicBezTo>
                  <a:pt x="9602831" y="143609"/>
                  <a:pt x="9607922" y="138518"/>
                  <a:pt x="9614030" y="138518"/>
                </a:cubicBezTo>
                <a:close/>
                <a:moveTo>
                  <a:pt x="3063470" y="115071"/>
                </a:moveTo>
                <a:cubicBezTo>
                  <a:pt x="3066524" y="115071"/>
                  <a:pt x="3069579" y="117107"/>
                  <a:pt x="3069579" y="121180"/>
                </a:cubicBezTo>
                <a:cubicBezTo>
                  <a:pt x="3069579" y="124234"/>
                  <a:pt x="3066524" y="127289"/>
                  <a:pt x="3063470" y="127289"/>
                </a:cubicBezTo>
                <a:cubicBezTo>
                  <a:pt x="3060416" y="127289"/>
                  <a:pt x="3057361" y="124234"/>
                  <a:pt x="3057361" y="121180"/>
                </a:cubicBezTo>
                <a:cubicBezTo>
                  <a:pt x="3057361" y="118126"/>
                  <a:pt x="3060416" y="115071"/>
                  <a:pt x="3063470" y="115071"/>
                </a:cubicBezTo>
                <a:close/>
                <a:moveTo>
                  <a:pt x="1904915" y="92704"/>
                </a:moveTo>
                <a:cubicBezTo>
                  <a:pt x="1915096" y="91685"/>
                  <a:pt x="1923240" y="99831"/>
                  <a:pt x="1923240" y="110012"/>
                </a:cubicBezTo>
                <a:cubicBezTo>
                  <a:pt x="1923240" y="120193"/>
                  <a:pt x="1915096" y="127319"/>
                  <a:pt x="1904915" y="127319"/>
                </a:cubicBezTo>
                <a:cubicBezTo>
                  <a:pt x="1894733" y="127319"/>
                  <a:pt x="1886589" y="119175"/>
                  <a:pt x="1886589" y="110012"/>
                </a:cubicBezTo>
                <a:cubicBezTo>
                  <a:pt x="1886589" y="99831"/>
                  <a:pt x="1894733" y="92704"/>
                  <a:pt x="1904915" y="92704"/>
                </a:cubicBezTo>
                <a:close/>
                <a:moveTo>
                  <a:pt x="6230829" y="87605"/>
                </a:moveTo>
                <a:cubicBezTo>
                  <a:pt x="6234902" y="87605"/>
                  <a:pt x="6238974" y="90659"/>
                  <a:pt x="6238974" y="95750"/>
                </a:cubicBezTo>
                <a:cubicBezTo>
                  <a:pt x="6238974" y="99822"/>
                  <a:pt x="6234902" y="103895"/>
                  <a:pt x="6230829" y="103895"/>
                </a:cubicBezTo>
                <a:cubicBezTo>
                  <a:pt x="6226756" y="103895"/>
                  <a:pt x="6222684" y="99822"/>
                  <a:pt x="6222684" y="95750"/>
                </a:cubicBezTo>
                <a:cubicBezTo>
                  <a:pt x="6222684" y="91677"/>
                  <a:pt x="6226756" y="87605"/>
                  <a:pt x="6230829" y="87605"/>
                </a:cubicBezTo>
                <a:close/>
                <a:moveTo>
                  <a:pt x="11171750" y="86587"/>
                </a:moveTo>
                <a:cubicBezTo>
                  <a:pt x="11227746" y="86587"/>
                  <a:pt x="11273561" y="131384"/>
                  <a:pt x="11273561" y="187380"/>
                </a:cubicBezTo>
                <a:cubicBezTo>
                  <a:pt x="11273561" y="243377"/>
                  <a:pt x="11228764" y="288173"/>
                  <a:pt x="11171750" y="288173"/>
                </a:cubicBezTo>
                <a:cubicBezTo>
                  <a:pt x="11115753" y="288173"/>
                  <a:pt x="11069938" y="243377"/>
                  <a:pt x="11069938" y="187380"/>
                </a:cubicBezTo>
                <a:cubicBezTo>
                  <a:pt x="11069938" y="131384"/>
                  <a:pt x="11115753" y="86587"/>
                  <a:pt x="11171750" y="86587"/>
                </a:cubicBezTo>
                <a:close/>
                <a:moveTo>
                  <a:pt x="3533841" y="71293"/>
                </a:moveTo>
                <a:cubicBezTo>
                  <a:pt x="3535876" y="70275"/>
                  <a:pt x="3536895" y="72311"/>
                  <a:pt x="3536895" y="74347"/>
                </a:cubicBezTo>
                <a:cubicBezTo>
                  <a:pt x="3536895" y="76383"/>
                  <a:pt x="3535876" y="77402"/>
                  <a:pt x="3533841" y="77402"/>
                </a:cubicBezTo>
                <a:cubicBezTo>
                  <a:pt x="3531804" y="77402"/>
                  <a:pt x="3530785" y="76383"/>
                  <a:pt x="3530785" y="74347"/>
                </a:cubicBezTo>
                <a:cubicBezTo>
                  <a:pt x="3530785" y="72311"/>
                  <a:pt x="3531804" y="71293"/>
                  <a:pt x="3533841" y="71293"/>
                </a:cubicBezTo>
                <a:close/>
                <a:moveTo>
                  <a:pt x="8850443" y="69279"/>
                </a:moveTo>
                <a:cubicBezTo>
                  <a:pt x="8853497" y="69279"/>
                  <a:pt x="8855533" y="71315"/>
                  <a:pt x="8855533" y="74370"/>
                </a:cubicBezTo>
                <a:cubicBezTo>
                  <a:pt x="8855533" y="77424"/>
                  <a:pt x="8853497" y="79460"/>
                  <a:pt x="8850443" y="79460"/>
                </a:cubicBezTo>
                <a:cubicBezTo>
                  <a:pt x="8847388" y="79460"/>
                  <a:pt x="8845352" y="77424"/>
                  <a:pt x="8845352" y="74370"/>
                </a:cubicBezTo>
                <a:cubicBezTo>
                  <a:pt x="8845352" y="71315"/>
                  <a:pt x="8847388" y="69279"/>
                  <a:pt x="8850443" y="69279"/>
                </a:cubicBezTo>
                <a:close/>
                <a:moveTo>
                  <a:pt x="2747929" y="68269"/>
                </a:moveTo>
                <a:cubicBezTo>
                  <a:pt x="2760149" y="68269"/>
                  <a:pt x="2770331" y="78449"/>
                  <a:pt x="2770331" y="90666"/>
                </a:cubicBezTo>
                <a:cubicBezTo>
                  <a:pt x="2770331" y="102884"/>
                  <a:pt x="2760149" y="113065"/>
                  <a:pt x="2747929" y="113065"/>
                </a:cubicBezTo>
                <a:cubicBezTo>
                  <a:pt x="2735713" y="113065"/>
                  <a:pt x="2725531" y="102884"/>
                  <a:pt x="2725531" y="90666"/>
                </a:cubicBezTo>
                <a:cubicBezTo>
                  <a:pt x="2725531" y="78449"/>
                  <a:pt x="2735713" y="68269"/>
                  <a:pt x="2747929" y="68269"/>
                </a:cubicBezTo>
                <a:close/>
                <a:moveTo>
                  <a:pt x="1222767" y="68265"/>
                </a:moveTo>
                <a:cubicBezTo>
                  <a:pt x="1233967" y="68265"/>
                  <a:pt x="1243130" y="77428"/>
                  <a:pt x="1243130" y="88627"/>
                </a:cubicBezTo>
                <a:cubicBezTo>
                  <a:pt x="1243130" y="99825"/>
                  <a:pt x="1233967" y="108990"/>
                  <a:pt x="1222767" y="108990"/>
                </a:cubicBezTo>
                <a:cubicBezTo>
                  <a:pt x="1211568" y="108990"/>
                  <a:pt x="1202406" y="99825"/>
                  <a:pt x="1202406" y="88627"/>
                </a:cubicBezTo>
                <a:cubicBezTo>
                  <a:pt x="1202406" y="77428"/>
                  <a:pt x="1211568" y="68265"/>
                  <a:pt x="1222767" y="68265"/>
                </a:cubicBezTo>
                <a:close/>
                <a:moveTo>
                  <a:pt x="11961807" y="59105"/>
                </a:moveTo>
                <a:cubicBezTo>
                  <a:pt x="11973006" y="59105"/>
                  <a:pt x="11982170" y="68268"/>
                  <a:pt x="11982170" y="79467"/>
                </a:cubicBezTo>
                <a:cubicBezTo>
                  <a:pt x="11982170" y="90667"/>
                  <a:pt x="11973006" y="99830"/>
                  <a:pt x="11961807" y="99830"/>
                </a:cubicBezTo>
                <a:cubicBezTo>
                  <a:pt x="11950608" y="99830"/>
                  <a:pt x="11941445" y="90667"/>
                  <a:pt x="11941445" y="79467"/>
                </a:cubicBezTo>
                <a:cubicBezTo>
                  <a:pt x="11941445" y="68268"/>
                  <a:pt x="11950608" y="59105"/>
                  <a:pt x="11961807" y="59105"/>
                </a:cubicBezTo>
                <a:close/>
                <a:moveTo>
                  <a:pt x="2790665" y="54007"/>
                </a:moveTo>
                <a:cubicBezTo>
                  <a:pt x="2797792" y="54007"/>
                  <a:pt x="2803901" y="60116"/>
                  <a:pt x="2803901" y="67243"/>
                </a:cubicBezTo>
                <a:cubicBezTo>
                  <a:pt x="2803901" y="74369"/>
                  <a:pt x="2797792" y="80478"/>
                  <a:pt x="2790665" y="80478"/>
                </a:cubicBezTo>
                <a:cubicBezTo>
                  <a:pt x="2783539" y="80478"/>
                  <a:pt x="2777433" y="74369"/>
                  <a:pt x="2777433" y="67243"/>
                </a:cubicBezTo>
                <a:cubicBezTo>
                  <a:pt x="2777433" y="60116"/>
                  <a:pt x="2783539" y="54007"/>
                  <a:pt x="2790665" y="54007"/>
                </a:cubicBezTo>
                <a:close/>
                <a:moveTo>
                  <a:pt x="3751773" y="46888"/>
                </a:moveTo>
                <a:cubicBezTo>
                  <a:pt x="3755844" y="46888"/>
                  <a:pt x="3759917" y="49943"/>
                  <a:pt x="3759917" y="55033"/>
                </a:cubicBezTo>
                <a:cubicBezTo>
                  <a:pt x="3759917" y="59105"/>
                  <a:pt x="3756861" y="63179"/>
                  <a:pt x="3751773" y="63179"/>
                </a:cubicBezTo>
                <a:cubicBezTo>
                  <a:pt x="3747699" y="63179"/>
                  <a:pt x="3743628" y="60123"/>
                  <a:pt x="3743628" y="55033"/>
                </a:cubicBezTo>
                <a:cubicBezTo>
                  <a:pt x="3743628" y="50961"/>
                  <a:pt x="3746682" y="46888"/>
                  <a:pt x="3751773" y="46888"/>
                </a:cubicBezTo>
                <a:close/>
                <a:moveTo>
                  <a:pt x="6107637" y="40750"/>
                </a:moveTo>
                <a:cubicBezTo>
                  <a:pt x="6111709" y="40750"/>
                  <a:pt x="6113746" y="43804"/>
                  <a:pt x="6113746" y="46859"/>
                </a:cubicBezTo>
                <a:cubicBezTo>
                  <a:pt x="6113746" y="49913"/>
                  <a:pt x="6110691" y="52968"/>
                  <a:pt x="6107637" y="52968"/>
                </a:cubicBezTo>
                <a:cubicBezTo>
                  <a:pt x="6104582" y="52968"/>
                  <a:pt x="6101528" y="49913"/>
                  <a:pt x="6101528" y="46859"/>
                </a:cubicBezTo>
                <a:cubicBezTo>
                  <a:pt x="6101528" y="43804"/>
                  <a:pt x="6104582" y="40750"/>
                  <a:pt x="6107637" y="40750"/>
                </a:cubicBezTo>
                <a:close/>
                <a:moveTo>
                  <a:pt x="338029" y="35685"/>
                </a:moveTo>
                <a:cubicBezTo>
                  <a:pt x="354318" y="35685"/>
                  <a:pt x="367554" y="48920"/>
                  <a:pt x="367554" y="65210"/>
                </a:cubicBezTo>
                <a:cubicBezTo>
                  <a:pt x="367554" y="81499"/>
                  <a:pt x="354318" y="94736"/>
                  <a:pt x="338029" y="94736"/>
                </a:cubicBezTo>
                <a:cubicBezTo>
                  <a:pt x="321740" y="94736"/>
                  <a:pt x="308504" y="81499"/>
                  <a:pt x="308504" y="65210"/>
                </a:cubicBezTo>
                <a:cubicBezTo>
                  <a:pt x="308504" y="48920"/>
                  <a:pt x="321740" y="35685"/>
                  <a:pt x="338029" y="35685"/>
                </a:cubicBezTo>
                <a:close/>
                <a:moveTo>
                  <a:pt x="7914793" y="30595"/>
                </a:moveTo>
                <a:cubicBezTo>
                  <a:pt x="7919884" y="29578"/>
                  <a:pt x="7924974" y="33649"/>
                  <a:pt x="7924974" y="39758"/>
                </a:cubicBezTo>
                <a:cubicBezTo>
                  <a:pt x="7924974" y="44849"/>
                  <a:pt x="7920902" y="48922"/>
                  <a:pt x="7914793" y="48922"/>
                </a:cubicBezTo>
                <a:cubicBezTo>
                  <a:pt x="7909703" y="48922"/>
                  <a:pt x="7905630" y="44849"/>
                  <a:pt x="7905630" y="39758"/>
                </a:cubicBezTo>
                <a:cubicBezTo>
                  <a:pt x="7905630" y="34667"/>
                  <a:pt x="7909703" y="30595"/>
                  <a:pt x="7914793" y="30595"/>
                </a:cubicBezTo>
                <a:close/>
                <a:moveTo>
                  <a:pt x="631216" y="38"/>
                </a:moveTo>
                <a:cubicBezTo>
                  <a:pt x="654633" y="-980"/>
                  <a:pt x="673977" y="18364"/>
                  <a:pt x="673977" y="41781"/>
                </a:cubicBezTo>
                <a:cubicBezTo>
                  <a:pt x="673977" y="65197"/>
                  <a:pt x="654633" y="83523"/>
                  <a:pt x="631216" y="83523"/>
                </a:cubicBezTo>
                <a:cubicBezTo>
                  <a:pt x="607799" y="83523"/>
                  <a:pt x="588455" y="65197"/>
                  <a:pt x="588455" y="41781"/>
                </a:cubicBezTo>
                <a:cubicBezTo>
                  <a:pt x="588455" y="18364"/>
                  <a:pt x="607799" y="38"/>
                  <a:pt x="631216" y="38"/>
                </a:cubicBezTo>
                <a:close/>
              </a:path>
            </a:pathLst>
          </a:custGeom>
          <a:solidFill>
            <a:schemeClr val="bg1"/>
          </a:solidFill>
          <a:ln w="10176" cap="flat">
            <a:noFill/>
            <a:prstDash val="solid"/>
            <a:miter/>
          </a:ln>
          <a:effectLst>
            <a:outerShdw blurRad="76200" dist="38100" dir="5400000" algn="t" rotWithShape="0">
              <a:prstClr val="black">
                <a:alpha val="20000"/>
              </a:prstClr>
            </a:outerShdw>
          </a:effectLst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45" name="波形 44">
            <a:extLst>
              <a:ext uri="{FF2B5EF4-FFF2-40B4-BE49-F238E27FC236}">
                <a16:creationId xmlns:a16="http://schemas.microsoft.com/office/drawing/2014/main" id="{979960CF-01A6-4908-8B30-B243EE3F31A0}"/>
              </a:ext>
            </a:extLst>
          </p:cNvPr>
          <p:cNvSpPr/>
          <p:nvPr/>
        </p:nvSpPr>
        <p:spPr>
          <a:xfrm>
            <a:off x="739686" y="533400"/>
            <a:ext cx="2486526" cy="661062"/>
          </a:xfrm>
          <a:prstGeom prst="wave">
            <a:avLst>
              <a:gd name="adj1" fmla="val 6928"/>
              <a:gd name="adj2" fmla="val -36"/>
            </a:avLst>
          </a:pr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atin typeface="+mj-ea"/>
              <a:ea typeface="+mj-ea"/>
            </a:endParaRPr>
          </a:p>
        </p:txBody>
      </p:sp>
      <p:grpSp>
        <p:nvGrpSpPr>
          <p:cNvPr id="48" name="组合 47">
            <a:extLst>
              <a:ext uri="{FF2B5EF4-FFF2-40B4-BE49-F238E27FC236}">
                <a16:creationId xmlns:a16="http://schemas.microsoft.com/office/drawing/2014/main" id="{08B4453A-59A2-4254-93AB-CE8A2531B74D}"/>
              </a:ext>
            </a:extLst>
          </p:cNvPr>
          <p:cNvGrpSpPr/>
          <p:nvPr/>
        </p:nvGrpSpPr>
        <p:grpSpPr>
          <a:xfrm>
            <a:off x="458118" y="240036"/>
            <a:ext cx="570493" cy="993909"/>
            <a:chOff x="305806" y="158676"/>
            <a:chExt cx="503819" cy="877749"/>
          </a:xfrm>
        </p:grpSpPr>
        <p:grpSp>
          <p:nvGrpSpPr>
            <p:cNvPr id="49" name="组合 48">
              <a:extLst>
                <a:ext uri="{FF2B5EF4-FFF2-40B4-BE49-F238E27FC236}">
                  <a16:creationId xmlns:a16="http://schemas.microsoft.com/office/drawing/2014/main" id="{7F01642A-812F-4E0C-B4FF-175B76AD55D8}"/>
                </a:ext>
              </a:extLst>
            </p:cNvPr>
            <p:cNvGrpSpPr/>
            <p:nvPr/>
          </p:nvGrpSpPr>
          <p:grpSpPr>
            <a:xfrm>
              <a:off x="305806" y="295220"/>
              <a:ext cx="503819" cy="741205"/>
              <a:chOff x="2228905" y="1088183"/>
              <a:chExt cx="1148704" cy="1689942"/>
            </a:xfrm>
          </p:grpSpPr>
          <p:sp>
            <p:nvSpPr>
              <p:cNvPr id="51" name="等腰三角形 50">
                <a:extLst>
                  <a:ext uri="{FF2B5EF4-FFF2-40B4-BE49-F238E27FC236}">
                    <a16:creationId xmlns:a16="http://schemas.microsoft.com/office/drawing/2014/main" id="{E2148A72-E791-4EC5-BF56-028661222061}"/>
                  </a:ext>
                </a:extLst>
              </p:cNvPr>
              <p:cNvSpPr/>
              <p:nvPr/>
            </p:nvSpPr>
            <p:spPr>
              <a:xfrm>
                <a:off x="2228905" y="1088183"/>
                <a:ext cx="1147708" cy="1689942"/>
              </a:xfrm>
              <a:prstGeom prst="triangle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latin typeface="+mj-ea"/>
                  <a:ea typeface="+mj-ea"/>
                </a:endParaRPr>
              </a:p>
            </p:txBody>
          </p:sp>
          <p:sp>
            <p:nvSpPr>
              <p:cNvPr id="52" name="任意多边形: 形状 51">
                <a:extLst>
                  <a:ext uri="{FF2B5EF4-FFF2-40B4-BE49-F238E27FC236}">
                    <a16:creationId xmlns:a16="http://schemas.microsoft.com/office/drawing/2014/main" id="{8DBE1792-C07E-49DA-9B91-4B077F678E36}"/>
                  </a:ext>
                </a:extLst>
              </p:cNvPr>
              <p:cNvSpPr/>
              <p:nvPr/>
            </p:nvSpPr>
            <p:spPr>
              <a:xfrm>
                <a:off x="2229064" y="1088183"/>
                <a:ext cx="1148545" cy="1688356"/>
              </a:xfrm>
              <a:custGeom>
                <a:avLst/>
                <a:gdLst>
                  <a:gd name="connsiteX0" fmla="*/ 1125823 w 1148545"/>
                  <a:gd name="connsiteY0" fmla="*/ 1621813 h 1688356"/>
                  <a:gd name="connsiteX1" fmla="*/ 1148545 w 1148545"/>
                  <a:gd name="connsiteY1" fmla="*/ 1688356 h 1688356"/>
                  <a:gd name="connsiteX2" fmla="*/ 1010589 w 1148545"/>
                  <a:gd name="connsiteY2" fmla="*/ 1688356 h 1688356"/>
                  <a:gd name="connsiteX3" fmla="*/ 1061815 w 1148545"/>
                  <a:gd name="connsiteY3" fmla="*/ 1432283 h 1688356"/>
                  <a:gd name="connsiteX4" fmla="*/ 1115016 w 1148545"/>
                  <a:gd name="connsiteY4" fmla="*/ 1587731 h 1688356"/>
                  <a:gd name="connsiteX5" fmla="*/ 940762 w 1148545"/>
                  <a:gd name="connsiteY5" fmla="*/ 1688356 h 1688356"/>
                  <a:gd name="connsiteX6" fmla="*/ 618907 w 1148545"/>
                  <a:gd name="connsiteY6" fmla="*/ 1688356 h 1688356"/>
                  <a:gd name="connsiteX7" fmla="*/ 669454 w 1148545"/>
                  <a:gd name="connsiteY7" fmla="*/ 1659220 h 1688356"/>
                  <a:gd name="connsiteX8" fmla="*/ 996975 w 1148545"/>
                  <a:gd name="connsiteY8" fmla="*/ 1243584 h 1688356"/>
                  <a:gd name="connsiteX9" fmla="*/ 1050177 w 1148545"/>
                  <a:gd name="connsiteY9" fmla="*/ 1399032 h 1688356"/>
                  <a:gd name="connsiteX10" fmla="*/ 668623 w 1148545"/>
                  <a:gd name="connsiteY10" fmla="*/ 1618488 h 1688356"/>
                  <a:gd name="connsiteX11" fmla="*/ 592145 w 1148545"/>
                  <a:gd name="connsiteY11" fmla="*/ 1663377 h 1688356"/>
                  <a:gd name="connsiteX12" fmla="*/ 548431 w 1148545"/>
                  <a:gd name="connsiteY12" fmla="*/ 1688356 h 1688356"/>
                  <a:gd name="connsiteX13" fmla="*/ 226700 w 1148545"/>
                  <a:gd name="connsiteY13" fmla="*/ 1688356 h 1688356"/>
                  <a:gd name="connsiteX14" fmla="*/ 932967 w 1148545"/>
                  <a:gd name="connsiteY14" fmla="*/ 1054885 h 1688356"/>
                  <a:gd name="connsiteX15" fmla="*/ 985338 w 1148545"/>
                  <a:gd name="connsiteY15" fmla="*/ 1209502 h 1688356"/>
                  <a:gd name="connsiteX16" fmla="*/ 156870 w 1148545"/>
                  <a:gd name="connsiteY16" fmla="*/ 1688356 h 1688356"/>
                  <a:gd name="connsiteX17" fmla="*/ 0 w 1148545"/>
                  <a:gd name="connsiteY17" fmla="*/ 1688356 h 1688356"/>
                  <a:gd name="connsiteX18" fmla="*/ 40180 w 1148545"/>
                  <a:gd name="connsiteY18" fmla="*/ 1570274 h 1688356"/>
                  <a:gd name="connsiteX19" fmla="*/ 868959 w 1148545"/>
                  <a:gd name="connsiteY19" fmla="*/ 865355 h 1688356"/>
                  <a:gd name="connsiteX20" fmla="*/ 921329 w 1148545"/>
                  <a:gd name="connsiteY20" fmla="*/ 1020803 h 1688356"/>
                  <a:gd name="connsiteX21" fmla="*/ 56806 w 1148545"/>
                  <a:gd name="connsiteY21" fmla="*/ 1519567 h 1688356"/>
                  <a:gd name="connsiteX22" fmla="*/ 135777 w 1148545"/>
                  <a:gd name="connsiteY22" fmla="*/ 1288473 h 1688356"/>
                  <a:gd name="connsiteX23" fmla="*/ 804951 w 1148545"/>
                  <a:gd name="connsiteY23" fmla="*/ 676656 h 1688356"/>
                  <a:gd name="connsiteX24" fmla="*/ 857322 w 1148545"/>
                  <a:gd name="connsiteY24" fmla="*/ 832104 h 1688356"/>
                  <a:gd name="connsiteX25" fmla="*/ 153233 w 1148545"/>
                  <a:gd name="connsiteY25" fmla="*/ 1238596 h 1688356"/>
                  <a:gd name="connsiteX26" fmla="*/ 232204 w 1148545"/>
                  <a:gd name="connsiteY26" fmla="*/ 1007502 h 1688356"/>
                  <a:gd name="connsiteX27" fmla="*/ 740112 w 1148545"/>
                  <a:gd name="connsiteY27" fmla="*/ 487126 h 1688356"/>
                  <a:gd name="connsiteX28" fmla="*/ 792482 w 1148545"/>
                  <a:gd name="connsiteY28" fmla="*/ 642574 h 1688356"/>
                  <a:gd name="connsiteX29" fmla="*/ 247999 w 1148545"/>
                  <a:gd name="connsiteY29" fmla="*/ 956795 h 1688356"/>
                  <a:gd name="connsiteX30" fmla="*/ 326969 w 1148545"/>
                  <a:gd name="connsiteY30" fmla="*/ 726532 h 1688356"/>
                  <a:gd name="connsiteX31" fmla="*/ 676104 w 1148545"/>
                  <a:gd name="connsiteY31" fmla="*/ 298427 h 1688356"/>
                  <a:gd name="connsiteX32" fmla="*/ 728474 w 1148545"/>
                  <a:gd name="connsiteY32" fmla="*/ 453875 h 1688356"/>
                  <a:gd name="connsiteX33" fmla="*/ 344426 w 1148545"/>
                  <a:gd name="connsiteY33" fmla="*/ 675825 h 1688356"/>
                  <a:gd name="connsiteX34" fmla="*/ 423397 w 1148545"/>
                  <a:gd name="connsiteY34" fmla="*/ 444731 h 1688356"/>
                  <a:gd name="connsiteX35" fmla="*/ 612096 w 1148545"/>
                  <a:gd name="connsiteY35" fmla="*/ 109728 h 1688356"/>
                  <a:gd name="connsiteX36" fmla="*/ 664466 w 1148545"/>
                  <a:gd name="connsiteY36" fmla="*/ 264345 h 1688356"/>
                  <a:gd name="connsiteX37" fmla="*/ 440023 w 1148545"/>
                  <a:gd name="connsiteY37" fmla="*/ 394855 h 1688356"/>
                  <a:gd name="connsiteX38" fmla="*/ 518993 w 1148545"/>
                  <a:gd name="connsiteY38" fmla="*/ 163761 h 1688356"/>
                  <a:gd name="connsiteX39" fmla="*/ 573858 w 1148545"/>
                  <a:gd name="connsiteY39" fmla="*/ 0 h 1688356"/>
                  <a:gd name="connsiteX40" fmla="*/ 600458 w 1148545"/>
                  <a:gd name="connsiteY40" fmla="*/ 75646 h 1688356"/>
                  <a:gd name="connsiteX41" fmla="*/ 535619 w 1148545"/>
                  <a:gd name="connsiteY41" fmla="*/ 112222 h 16883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1148545" h="1688356">
                    <a:moveTo>
                      <a:pt x="1125823" y="1621813"/>
                    </a:moveTo>
                    <a:lnTo>
                      <a:pt x="1148545" y="1688356"/>
                    </a:lnTo>
                    <a:lnTo>
                      <a:pt x="1010589" y="1688356"/>
                    </a:lnTo>
                    <a:close/>
                    <a:moveTo>
                      <a:pt x="1061815" y="1432283"/>
                    </a:moveTo>
                    <a:lnTo>
                      <a:pt x="1115016" y="1587731"/>
                    </a:lnTo>
                    <a:lnTo>
                      <a:pt x="940762" y="1688356"/>
                    </a:lnTo>
                    <a:lnTo>
                      <a:pt x="618907" y="1688356"/>
                    </a:lnTo>
                    <a:lnTo>
                      <a:pt x="669454" y="1659220"/>
                    </a:lnTo>
                    <a:close/>
                    <a:moveTo>
                      <a:pt x="996975" y="1243584"/>
                    </a:moveTo>
                    <a:lnTo>
                      <a:pt x="1050177" y="1399032"/>
                    </a:lnTo>
                    <a:lnTo>
                      <a:pt x="668623" y="1618488"/>
                    </a:lnTo>
                    <a:lnTo>
                      <a:pt x="592145" y="1663377"/>
                    </a:lnTo>
                    <a:lnTo>
                      <a:pt x="548431" y="1688356"/>
                    </a:lnTo>
                    <a:lnTo>
                      <a:pt x="226700" y="1688356"/>
                    </a:lnTo>
                    <a:close/>
                    <a:moveTo>
                      <a:pt x="932967" y="1054885"/>
                    </a:moveTo>
                    <a:lnTo>
                      <a:pt x="985338" y="1209502"/>
                    </a:lnTo>
                    <a:lnTo>
                      <a:pt x="156870" y="1688356"/>
                    </a:lnTo>
                    <a:lnTo>
                      <a:pt x="0" y="1688356"/>
                    </a:lnTo>
                    <a:lnTo>
                      <a:pt x="40180" y="1570274"/>
                    </a:lnTo>
                    <a:close/>
                    <a:moveTo>
                      <a:pt x="868959" y="865355"/>
                    </a:moveTo>
                    <a:lnTo>
                      <a:pt x="921329" y="1020803"/>
                    </a:lnTo>
                    <a:lnTo>
                      <a:pt x="56806" y="1519567"/>
                    </a:lnTo>
                    <a:lnTo>
                      <a:pt x="135777" y="1288473"/>
                    </a:lnTo>
                    <a:close/>
                    <a:moveTo>
                      <a:pt x="804951" y="676656"/>
                    </a:moveTo>
                    <a:lnTo>
                      <a:pt x="857322" y="832104"/>
                    </a:lnTo>
                    <a:lnTo>
                      <a:pt x="153233" y="1238596"/>
                    </a:lnTo>
                    <a:lnTo>
                      <a:pt x="232204" y="1007502"/>
                    </a:lnTo>
                    <a:close/>
                    <a:moveTo>
                      <a:pt x="740112" y="487126"/>
                    </a:moveTo>
                    <a:lnTo>
                      <a:pt x="792482" y="642574"/>
                    </a:lnTo>
                    <a:lnTo>
                      <a:pt x="247999" y="956795"/>
                    </a:lnTo>
                    <a:lnTo>
                      <a:pt x="326969" y="726532"/>
                    </a:lnTo>
                    <a:close/>
                    <a:moveTo>
                      <a:pt x="676104" y="298427"/>
                    </a:moveTo>
                    <a:lnTo>
                      <a:pt x="728474" y="453875"/>
                    </a:lnTo>
                    <a:lnTo>
                      <a:pt x="344426" y="675825"/>
                    </a:lnTo>
                    <a:lnTo>
                      <a:pt x="423397" y="444731"/>
                    </a:lnTo>
                    <a:close/>
                    <a:moveTo>
                      <a:pt x="612096" y="109728"/>
                    </a:moveTo>
                    <a:lnTo>
                      <a:pt x="664466" y="264345"/>
                    </a:lnTo>
                    <a:lnTo>
                      <a:pt x="440023" y="394855"/>
                    </a:lnTo>
                    <a:lnTo>
                      <a:pt x="518993" y="163761"/>
                    </a:lnTo>
                    <a:close/>
                    <a:moveTo>
                      <a:pt x="573858" y="0"/>
                    </a:moveTo>
                    <a:lnTo>
                      <a:pt x="600458" y="75646"/>
                    </a:lnTo>
                    <a:lnTo>
                      <a:pt x="535619" y="112222"/>
                    </a:lnTo>
                    <a:close/>
                  </a:path>
                </a:pathLst>
              </a:custGeom>
              <a:gradFill>
                <a:gsLst>
                  <a:gs pos="100000">
                    <a:schemeClr val="accent1">
                      <a:lumMod val="90000"/>
                      <a:lumOff val="10000"/>
                    </a:schemeClr>
                  </a:gs>
                  <a:gs pos="0">
                    <a:schemeClr val="accent1">
                      <a:lumMod val="75000"/>
                    </a:schemeClr>
                  </a:gs>
                </a:gsLst>
                <a:lin ang="0" scaled="0"/>
              </a:gradFill>
              <a:ln w="6994" cap="flat">
                <a:noFill/>
                <a:prstDash val="solid"/>
                <a:miter/>
              </a:ln>
              <a:effectLst>
                <a:outerShdw blurRad="25400" dist="12700" dir="5400000" algn="t" rotWithShape="0">
                  <a:prstClr val="black">
                    <a:alpha val="40000"/>
                  </a:prstClr>
                </a:outerShdw>
              </a:effectLst>
            </p:spPr>
            <p:txBody>
              <a:bodyPr wrap="square" rtlCol="0" anchor="ctr">
                <a:noAutofit/>
              </a:bodyPr>
              <a:lstStyle/>
              <a:p>
                <a:endParaRPr lang="zh-CN" altLang="en-US">
                  <a:latin typeface="+mj-ea"/>
                  <a:ea typeface="+mj-ea"/>
                </a:endParaRPr>
              </a:p>
            </p:txBody>
          </p:sp>
        </p:grpSp>
        <p:sp>
          <p:nvSpPr>
            <p:cNvPr id="50" name="星形: 五角 49">
              <a:extLst>
                <a:ext uri="{FF2B5EF4-FFF2-40B4-BE49-F238E27FC236}">
                  <a16:creationId xmlns:a16="http://schemas.microsoft.com/office/drawing/2014/main" id="{4CBC1748-C1E9-4606-BA13-AC75FD7C63EF}"/>
                </a:ext>
              </a:extLst>
            </p:cNvPr>
            <p:cNvSpPr/>
            <p:nvPr/>
          </p:nvSpPr>
          <p:spPr>
            <a:xfrm>
              <a:off x="489235" y="158676"/>
              <a:ext cx="136524" cy="136524"/>
            </a:xfrm>
            <a:prstGeom prst="star5">
              <a:avLst/>
            </a:prstGeom>
            <a:solidFill>
              <a:schemeClr val="accent4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latin typeface="+mj-ea"/>
                <a:ea typeface="+mj-ea"/>
              </a:endParaRPr>
            </a:p>
          </p:txBody>
        </p:sp>
      </p:grpSp>
      <p:sp>
        <p:nvSpPr>
          <p:cNvPr id="53" name="任意多边形: 形状 52">
            <a:extLst>
              <a:ext uri="{FF2B5EF4-FFF2-40B4-BE49-F238E27FC236}">
                <a16:creationId xmlns:a16="http://schemas.microsoft.com/office/drawing/2014/main" id="{12082456-414E-4C55-9C9A-5C76A480D0A2}"/>
              </a:ext>
            </a:extLst>
          </p:cNvPr>
          <p:cNvSpPr/>
          <p:nvPr/>
        </p:nvSpPr>
        <p:spPr>
          <a:xfrm>
            <a:off x="2213444" y="349950"/>
            <a:ext cx="169304" cy="193332"/>
          </a:xfrm>
          <a:custGeom>
            <a:avLst/>
            <a:gdLst>
              <a:gd name="connsiteX0" fmla="*/ 710639 w 718570"/>
              <a:gd name="connsiteY0" fmla="*/ 597343 h 820540"/>
              <a:gd name="connsiteX1" fmla="*/ 651721 w 718570"/>
              <a:gd name="connsiteY1" fmla="*/ 562939 h 820540"/>
              <a:gd name="connsiteX2" fmla="*/ 671934 w 718570"/>
              <a:gd name="connsiteY2" fmla="*/ 556058 h 820540"/>
              <a:gd name="connsiteX3" fmla="*/ 680535 w 718570"/>
              <a:gd name="connsiteY3" fmla="*/ 537996 h 820540"/>
              <a:gd name="connsiteX4" fmla="*/ 662473 w 718570"/>
              <a:gd name="connsiteY4" fmla="*/ 529395 h 820540"/>
              <a:gd name="connsiteX5" fmla="*/ 619467 w 718570"/>
              <a:gd name="connsiteY5" fmla="*/ 544447 h 820540"/>
              <a:gd name="connsiteX6" fmla="*/ 582913 w 718570"/>
              <a:gd name="connsiteY6" fmla="*/ 523374 h 820540"/>
              <a:gd name="connsiteX7" fmla="*/ 640110 w 718570"/>
              <a:gd name="connsiteY7" fmla="*/ 491120 h 820540"/>
              <a:gd name="connsiteX8" fmla="*/ 645271 w 718570"/>
              <a:gd name="connsiteY8" fmla="*/ 471768 h 820540"/>
              <a:gd name="connsiteX9" fmla="*/ 625918 w 718570"/>
              <a:gd name="connsiteY9" fmla="*/ 466607 h 820540"/>
              <a:gd name="connsiteX10" fmla="*/ 554529 w 718570"/>
              <a:gd name="connsiteY10" fmla="*/ 507032 h 820540"/>
              <a:gd name="connsiteX11" fmla="*/ 518835 w 718570"/>
              <a:gd name="connsiteY11" fmla="*/ 486390 h 820540"/>
              <a:gd name="connsiteX12" fmla="*/ 603555 w 718570"/>
              <a:gd name="connsiteY12" fmla="*/ 427043 h 820540"/>
              <a:gd name="connsiteX13" fmla="*/ 609146 w 718570"/>
              <a:gd name="connsiteY13" fmla="*/ 411131 h 820540"/>
              <a:gd name="connsiteX14" fmla="*/ 603555 w 718570"/>
              <a:gd name="connsiteY14" fmla="*/ 395219 h 820540"/>
              <a:gd name="connsiteX15" fmla="*/ 518405 w 718570"/>
              <a:gd name="connsiteY15" fmla="*/ 335011 h 820540"/>
              <a:gd name="connsiteX16" fmla="*/ 554099 w 718570"/>
              <a:gd name="connsiteY16" fmla="*/ 314369 h 820540"/>
              <a:gd name="connsiteX17" fmla="*/ 626348 w 718570"/>
              <a:gd name="connsiteY17" fmla="*/ 355654 h 820540"/>
              <a:gd name="connsiteX18" fmla="*/ 645700 w 718570"/>
              <a:gd name="connsiteY18" fmla="*/ 350493 h 820540"/>
              <a:gd name="connsiteX19" fmla="*/ 640540 w 718570"/>
              <a:gd name="connsiteY19" fmla="*/ 331141 h 820540"/>
              <a:gd name="connsiteX20" fmla="*/ 582913 w 718570"/>
              <a:gd name="connsiteY20" fmla="*/ 298027 h 820540"/>
              <a:gd name="connsiteX21" fmla="*/ 619467 w 718570"/>
              <a:gd name="connsiteY21" fmla="*/ 276954 h 820540"/>
              <a:gd name="connsiteX22" fmla="*/ 663333 w 718570"/>
              <a:gd name="connsiteY22" fmla="*/ 292866 h 820540"/>
              <a:gd name="connsiteX23" fmla="*/ 681395 w 718570"/>
              <a:gd name="connsiteY23" fmla="*/ 284265 h 820540"/>
              <a:gd name="connsiteX24" fmla="*/ 672794 w 718570"/>
              <a:gd name="connsiteY24" fmla="*/ 266203 h 820540"/>
              <a:gd name="connsiteX25" fmla="*/ 651721 w 718570"/>
              <a:gd name="connsiteY25" fmla="*/ 258462 h 820540"/>
              <a:gd name="connsiteX26" fmla="*/ 711499 w 718570"/>
              <a:gd name="connsiteY26" fmla="*/ 224058 h 820540"/>
              <a:gd name="connsiteX27" fmla="*/ 716659 w 718570"/>
              <a:gd name="connsiteY27" fmla="*/ 204705 h 820540"/>
              <a:gd name="connsiteX28" fmla="*/ 697307 w 718570"/>
              <a:gd name="connsiteY28" fmla="*/ 199544 h 820540"/>
              <a:gd name="connsiteX29" fmla="*/ 637960 w 718570"/>
              <a:gd name="connsiteY29" fmla="*/ 233519 h 820540"/>
              <a:gd name="connsiteX30" fmla="*/ 641830 w 718570"/>
              <a:gd name="connsiteY30" fmla="*/ 212446 h 820540"/>
              <a:gd name="connsiteX31" fmla="*/ 630219 w 718570"/>
              <a:gd name="connsiteY31" fmla="*/ 195674 h 820540"/>
              <a:gd name="connsiteX32" fmla="*/ 613446 w 718570"/>
              <a:gd name="connsiteY32" fmla="*/ 207286 h 820540"/>
              <a:gd name="connsiteX33" fmla="*/ 605276 w 718570"/>
              <a:gd name="connsiteY33" fmla="*/ 252011 h 820540"/>
              <a:gd name="connsiteX34" fmla="*/ 568721 w 718570"/>
              <a:gd name="connsiteY34" fmla="*/ 273084 h 820540"/>
              <a:gd name="connsiteX35" fmla="*/ 569151 w 718570"/>
              <a:gd name="connsiteY35" fmla="*/ 207716 h 820540"/>
              <a:gd name="connsiteX36" fmla="*/ 554959 w 718570"/>
              <a:gd name="connsiteY36" fmla="*/ 193524 h 820540"/>
              <a:gd name="connsiteX37" fmla="*/ 540768 w 718570"/>
              <a:gd name="connsiteY37" fmla="*/ 207716 h 820540"/>
              <a:gd name="connsiteX38" fmla="*/ 540337 w 718570"/>
              <a:gd name="connsiteY38" fmla="*/ 289856 h 820540"/>
              <a:gd name="connsiteX39" fmla="*/ 504643 w 718570"/>
              <a:gd name="connsiteY39" fmla="*/ 310498 h 820540"/>
              <a:gd name="connsiteX40" fmla="*/ 495182 w 718570"/>
              <a:gd name="connsiteY40" fmla="*/ 207716 h 820540"/>
              <a:gd name="connsiteX41" fmla="*/ 484431 w 718570"/>
              <a:gd name="connsiteY41" fmla="*/ 195244 h 820540"/>
              <a:gd name="connsiteX42" fmla="*/ 468089 w 718570"/>
              <a:gd name="connsiteY42" fmla="*/ 192234 h 820540"/>
              <a:gd name="connsiteX43" fmla="*/ 373477 w 718570"/>
              <a:gd name="connsiteY43" fmla="*/ 236099 h 820540"/>
              <a:gd name="connsiteX44" fmla="*/ 373477 w 718570"/>
              <a:gd name="connsiteY44" fmla="*/ 195244 h 820540"/>
              <a:gd name="connsiteX45" fmla="*/ 445296 w 718570"/>
              <a:gd name="connsiteY45" fmla="*/ 153529 h 820540"/>
              <a:gd name="connsiteX46" fmla="*/ 450457 w 718570"/>
              <a:gd name="connsiteY46" fmla="*/ 134177 h 820540"/>
              <a:gd name="connsiteX47" fmla="*/ 431104 w 718570"/>
              <a:gd name="connsiteY47" fmla="*/ 129016 h 820540"/>
              <a:gd name="connsiteX48" fmla="*/ 373477 w 718570"/>
              <a:gd name="connsiteY48" fmla="*/ 162560 h 820540"/>
              <a:gd name="connsiteX49" fmla="*/ 373477 w 718570"/>
              <a:gd name="connsiteY49" fmla="*/ 120415 h 820540"/>
              <a:gd name="connsiteX50" fmla="*/ 409171 w 718570"/>
              <a:gd name="connsiteY50" fmla="*/ 90311 h 820540"/>
              <a:gd name="connsiteX51" fmla="*/ 410892 w 718570"/>
              <a:gd name="connsiteY51" fmla="*/ 70099 h 820540"/>
              <a:gd name="connsiteX52" fmla="*/ 390679 w 718570"/>
              <a:gd name="connsiteY52" fmla="*/ 68378 h 820540"/>
              <a:gd name="connsiteX53" fmla="*/ 373477 w 718570"/>
              <a:gd name="connsiteY53" fmla="*/ 83000 h 820540"/>
              <a:gd name="connsiteX54" fmla="*/ 373477 w 718570"/>
              <a:gd name="connsiteY54" fmla="*/ 14192 h 820540"/>
              <a:gd name="connsiteX55" fmla="*/ 359285 w 718570"/>
              <a:gd name="connsiteY55" fmla="*/ 0 h 820540"/>
              <a:gd name="connsiteX56" fmla="*/ 345094 w 718570"/>
              <a:gd name="connsiteY56" fmla="*/ 14192 h 820540"/>
              <a:gd name="connsiteX57" fmla="*/ 345094 w 718570"/>
              <a:gd name="connsiteY57" fmla="*/ 82570 h 820540"/>
              <a:gd name="connsiteX58" fmla="*/ 328752 w 718570"/>
              <a:gd name="connsiteY58" fmla="*/ 68808 h 820540"/>
              <a:gd name="connsiteX59" fmla="*/ 308539 w 718570"/>
              <a:gd name="connsiteY59" fmla="*/ 70529 h 820540"/>
              <a:gd name="connsiteX60" fmla="*/ 310259 w 718570"/>
              <a:gd name="connsiteY60" fmla="*/ 90741 h 820540"/>
              <a:gd name="connsiteX61" fmla="*/ 345094 w 718570"/>
              <a:gd name="connsiteY61" fmla="*/ 119985 h 820540"/>
              <a:gd name="connsiteX62" fmla="*/ 345094 w 718570"/>
              <a:gd name="connsiteY62" fmla="*/ 162130 h 820540"/>
              <a:gd name="connsiteX63" fmla="*/ 288327 w 718570"/>
              <a:gd name="connsiteY63" fmla="*/ 129016 h 820540"/>
              <a:gd name="connsiteX64" fmla="*/ 268974 w 718570"/>
              <a:gd name="connsiteY64" fmla="*/ 134177 h 820540"/>
              <a:gd name="connsiteX65" fmla="*/ 274135 w 718570"/>
              <a:gd name="connsiteY65" fmla="*/ 153529 h 820540"/>
              <a:gd name="connsiteX66" fmla="*/ 345094 w 718570"/>
              <a:gd name="connsiteY66" fmla="*/ 194814 h 820540"/>
              <a:gd name="connsiteX67" fmla="*/ 345094 w 718570"/>
              <a:gd name="connsiteY67" fmla="*/ 236099 h 820540"/>
              <a:gd name="connsiteX68" fmla="*/ 251342 w 718570"/>
              <a:gd name="connsiteY68" fmla="*/ 192664 h 820540"/>
              <a:gd name="connsiteX69" fmla="*/ 235430 w 718570"/>
              <a:gd name="connsiteY69" fmla="*/ 195244 h 820540"/>
              <a:gd name="connsiteX70" fmla="*/ 225109 w 718570"/>
              <a:gd name="connsiteY70" fmla="*/ 207716 h 820540"/>
              <a:gd name="connsiteX71" fmla="*/ 215218 w 718570"/>
              <a:gd name="connsiteY71" fmla="*/ 311358 h 820540"/>
              <a:gd name="connsiteX72" fmla="*/ 179523 w 718570"/>
              <a:gd name="connsiteY72" fmla="*/ 290716 h 820540"/>
              <a:gd name="connsiteX73" fmla="*/ 179523 w 718570"/>
              <a:gd name="connsiteY73" fmla="*/ 207716 h 820540"/>
              <a:gd name="connsiteX74" fmla="*/ 165332 w 718570"/>
              <a:gd name="connsiteY74" fmla="*/ 193524 h 820540"/>
              <a:gd name="connsiteX75" fmla="*/ 151140 w 718570"/>
              <a:gd name="connsiteY75" fmla="*/ 207716 h 820540"/>
              <a:gd name="connsiteX76" fmla="*/ 151140 w 718570"/>
              <a:gd name="connsiteY76" fmla="*/ 274374 h 820540"/>
              <a:gd name="connsiteX77" fmla="*/ 114585 w 718570"/>
              <a:gd name="connsiteY77" fmla="*/ 253301 h 820540"/>
              <a:gd name="connsiteX78" fmla="*/ 106414 w 718570"/>
              <a:gd name="connsiteY78" fmla="*/ 207286 h 820540"/>
              <a:gd name="connsiteX79" fmla="*/ 89642 w 718570"/>
              <a:gd name="connsiteY79" fmla="*/ 195674 h 820540"/>
              <a:gd name="connsiteX80" fmla="*/ 78031 w 718570"/>
              <a:gd name="connsiteY80" fmla="*/ 212446 h 820540"/>
              <a:gd name="connsiteX81" fmla="*/ 81901 w 718570"/>
              <a:gd name="connsiteY81" fmla="*/ 234379 h 820540"/>
              <a:gd name="connsiteX82" fmla="*/ 22124 w 718570"/>
              <a:gd name="connsiteY82" fmla="*/ 199544 h 820540"/>
              <a:gd name="connsiteX83" fmla="*/ 2771 w 718570"/>
              <a:gd name="connsiteY83" fmla="*/ 204705 h 820540"/>
              <a:gd name="connsiteX84" fmla="*/ 7932 w 718570"/>
              <a:gd name="connsiteY84" fmla="*/ 224058 h 820540"/>
              <a:gd name="connsiteX85" fmla="*/ 66849 w 718570"/>
              <a:gd name="connsiteY85" fmla="*/ 258462 h 820540"/>
              <a:gd name="connsiteX86" fmla="*/ 46637 w 718570"/>
              <a:gd name="connsiteY86" fmla="*/ 265343 h 820540"/>
              <a:gd name="connsiteX87" fmla="*/ 38036 w 718570"/>
              <a:gd name="connsiteY87" fmla="*/ 283405 h 820540"/>
              <a:gd name="connsiteX88" fmla="*/ 56098 w 718570"/>
              <a:gd name="connsiteY88" fmla="*/ 292006 h 820540"/>
              <a:gd name="connsiteX89" fmla="*/ 99103 w 718570"/>
              <a:gd name="connsiteY89" fmla="*/ 276954 h 820540"/>
              <a:gd name="connsiteX90" fmla="*/ 135658 w 718570"/>
              <a:gd name="connsiteY90" fmla="*/ 298027 h 820540"/>
              <a:gd name="connsiteX91" fmla="*/ 78461 w 718570"/>
              <a:gd name="connsiteY91" fmla="*/ 330281 h 820540"/>
              <a:gd name="connsiteX92" fmla="*/ 73300 w 718570"/>
              <a:gd name="connsiteY92" fmla="*/ 349633 h 820540"/>
              <a:gd name="connsiteX93" fmla="*/ 92652 w 718570"/>
              <a:gd name="connsiteY93" fmla="*/ 354794 h 820540"/>
              <a:gd name="connsiteX94" fmla="*/ 164041 w 718570"/>
              <a:gd name="connsiteY94" fmla="*/ 314369 h 820540"/>
              <a:gd name="connsiteX95" fmla="*/ 199736 w 718570"/>
              <a:gd name="connsiteY95" fmla="*/ 335011 h 820540"/>
              <a:gd name="connsiteX96" fmla="*/ 115015 w 718570"/>
              <a:gd name="connsiteY96" fmla="*/ 393928 h 820540"/>
              <a:gd name="connsiteX97" fmla="*/ 109425 w 718570"/>
              <a:gd name="connsiteY97" fmla="*/ 409410 h 820540"/>
              <a:gd name="connsiteX98" fmla="*/ 115015 w 718570"/>
              <a:gd name="connsiteY98" fmla="*/ 425322 h 820540"/>
              <a:gd name="connsiteX99" fmla="*/ 200166 w 718570"/>
              <a:gd name="connsiteY99" fmla="*/ 485530 h 820540"/>
              <a:gd name="connsiteX100" fmla="*/ 164471 w 718570"/>
              <a:gd name="connsiteY100" fmla="*/ 506172 h 820540"/>
              <a:gd name="connsiteX101" fmla="*/ 92223 w 718570"/>
              <a:gd name="connsiteY101" fmla="*/ 464887 h 820540"/>
              <a:gd name="connsiteX102" fmla="*/ 72870 w 718570"/>
              <a:gd name="connsiteY102" fmla="*/ 470048 h 820540"/>
              <a:gd name="connsiteX103" fmla="*/ 78031 w 718570"/>
              <a:gd name="connsiteY103" fmla="*/ 489400 h 820540"/>
              <a:gd name="connsiteX104" fmla="*/ 135658 w 718570"/>
              <a:gd name="connsiteY104" fmla="*/ 522514 h 820540"/>
              <a:gd name="connsiteX105" fmla="*/ 99103 w 718570"/>
              <a:gd name="connsiteY105" fmla="*/ 543587 h 820540"/>
              <a:gd name="connsiteX106" fmla="*/ 55238 w 718570"/>
              <a:gd name="connsiteY106" fmla="*/ 527675 h 820540"/>
              <a:gd name="connsiteX107" fmla="*/ 37176 w 718570"/>
              <a:gd name="connsiteY107" fmla="*/ 536276 h 820540"/>
              <a:gd name="connsiteX108" fmla="*/ 45777 w 718570"/>
              <a:gd name="connsiteY108" fmla="*/ 554338 h 820540"/>
              <a:gd name="connsiteX109" fmla="*/ 66849 w 718570"/>
              <a:gd name="connsiteY109" fmla="*/ 562079 h 820540"/>
              <a:gd name="connsiteX110" fmla="*/ 7072 w 718570"/>
              <a:gd name="connsiteY110" fmla="*/ 596483 h 820540"/>
              <a:gd name="connsiteX111" fmla="*/ 1911 w 718570"/>
              <a:gd name="connsiteY111" fmla="*/ 615836 h 820540"/>
              <a:gd name="connsiteX112" fmla="*/ 21264 w 718570"/>
              <a:gd name="connsiteY112" fmla="*/ 620996 h 820540"/>
              <a:gd name="connsiteX113" fmla="*/ 80611 w 718570"/>
              <a:gd name="connsiteY113" fmla="*/ 587022 h 820540"/>
              <a:gd name="connsiteX114" fmla="*/ 76740 w 718570"/>
              <a:gd name="connsiteY114" fmla="*/ 608095 h 820540"/>
              <a:gd name="connsiteX115" fmla="*/ 88352 w 718570"/>
              <a:gd name="connsiteY115" fmla="*/ 624867 h 820540"/>
              <a:gd name="connsiteX116" fmla="*/ 105124 w 718570"/>
              <a:gd name="connsiteY116" fmla="*/ 613255 h 820540"/>
              <a:gd name="connsiteX117" fmla="*/ 113295 w 718570"/>
              <a:gd name="connsiteY117" fmla="*/ 568530 h 820540"/>
              <a:gd name="connsiteX118" fmla="*/ 149849 w 718570"/>
              <a:gd name="connsiteY118" fmla="*/ 547457 h 820540"/>
              <a:gd name="connsiteX119" fmla="*/ 149420 w 718570"/>
              <a:gd name="connsiteY119" fmla="*/ 612825 h 820540"/>
              <a:gd name="connsiteX120" fmla="*/ 163611 w 718570"/>
              <a:gd name="connsiteY120" fmla="*/ 627017 h 820540"/>
              <a:gd name="connsiteX121" fmla="*/ 177803 w 718570"/>
              <a:gd name="connsiteY121" fmla="*/ 612825 h 820540"/>
              <a:gd name="connsiteX122" fmla="*/ 178233 w 718570"/>
              <a:gd name="connsiteY122" fmla="*/ 530685 h 820540"/>
              <a:gd name="connsiteX123" fmla="*/ 213927 w 718570"/>
              <a:gd name="connsiteY123" fmla="*/ 510043 h 820540"/>
              <a:gd name="connsiteX124" fmla="*/ 223389 w 718570"/>
              <a:gd name="connsiteY124" fmla="*/ 612825 h 820540"/>
              <a:gd name="connsiteX125" fmla="*/ 234140 w 718570"/>
              <a:gd name="connsiteY125" fmla="*/ 625297 h 820540"/>
              <a:gd name="connsiteX126" fmla="*/ 250482 w 718570"/>
              <a:gd name="connsiteY126" fmla="*/ 628307 h 820540"/>
              <a:gd name="connsiteX127" fmla="*/ 345094 w 718570"/>
              <a:gd name="connsiteY127" fmla="*/ 584442 h 820540"/>
              <a:gd name="connsiteX128" fmla="*/ 345094 w 718570"/>
              <a:gd name="connsiteY128" fmla="*/ 625297 h 820540"/>
              <a:gd name="connsiteX129" fmla="*/ 273275 w 718570"/>
              <a:gd name="connsiteY129" fmla="*/ 667012 h 820540"/>
              <a:gd name="connsiteX130" fmla="*/ 268114 w 718570"/>
              <a:gd name="connsiteY130" fmla="*/ 686364 h 820540"/>
              <a:gd name="connsiteX131" fmla="*/ 287466 w 718570"/>
              <a:gd name="connsiteY131" fmla="*/ 691525 h 820540"/>
              <a:gd name="connsiteX132" fmla="*/ 345094 w 718570"/>
              <a:gd name="connsiteY132" fmla="*/ 657981 h 820540"/>
              <a:gd name="connsiteX133" fmla="*/ 345094 w 718570"/>
              <a:gd name="connsiteY133" fmla="*/ 700126 h 820540"/>
              <a:gd name="connsiteX134" fmla="*/ 309399 w 718570"/>
              <a:gd name="connsiteY134" fmla="*/ 730230 h 820540"/>
              <a:gd name="connsiteX135" fmla="*/ 307679 w 718570"/>
              <a:gd name="connsiteY135" fmla="*/ 750442 h 820540"/>
              <a:gd name="connsiteX136" fmla="*/ 327891 w 718570"/>
              <a:gd name="connsiteY136" fmla="*/ 752162 h 820540"/>
              <a:gd name="connsiteX137" fmla="*/ 345094 w 718570"/>
              <a:gd name="connsiteY137" fmla="*/ 737541 h 820540"/>
              <a:gd name="connsiteX138" fmla="*/ 345094 w 718570"/>
              <a:gd name="connsiteY138" fmla="*/ 806349 h 820540"/>
              <a:gd name="connsiteX139" fmla="*/ 359285 w 718570"/>
              <a:gd name="connsiteY139" fmla="*/ 820541 h 820540"/>
              <a:gd name="connsiteX140" fmla="*/ 373477 w 718570"/>
              <a:gd name="connsiteY140" fmla="*/ 806349 h 820540"/>
              <a:gd name="connsiteX141" fmla="*/ 373477 w 718570"/>
              <a:gd name="connsiteY141" fmla="*/ 737971 h 820540"/>
              <a:gd name="connsiteX142" fmla="*/ 389819 w 718570"/>
              <a:gd name="connsiteY142" fmla="*/ 751732 h 820540"/>
              <a:gd name="connsiteX143" fmla="*/ 410031 w 718570"/>
              <a:gd name="connsiteY143" fmla="*/ 750012 h 820540"/>
              <a:gd name="connsiteX144" fmla="*/ 408311 w 718570"/>
              <a:gd name="connsiteY144" fmla="*/ 729800 h 820540"/>
              <a:gd name="connsiteX145" fmla="*/ 373477 w 718570"/>
              <a:gd name="connsiteY145" fmla="*/ 700556 h 820540"/>
              <a:gd name="connsiteX146" fmla="*/ 373477 w 718570"/>
              <a:gd name="connsiteY146" fmla="*/ 658411 h 820540"/>
              <a:gd name="connsiteX147" fmla="*/ 430244 w 718570"/>
              <a:gd name="connsiteY147" fmla="*/ 691525 h 820540"/>
              <a:gd name="connsiteX148" fmla="*/ 449596 w 718570"/>
              <a:gd name="connsiteY148" fmla="*/ 686364 h 820540"/>
              <a:gd name="connsiteX149" fmla="*/ 444436 w 718570"/>
              <a:gd name="connsiteY149" fmla="*/ 667012 h 820540"/>
              <a:gd name="connsiteX150" fmla="*/ 373477 w 718570"/>
              <a:gd name="connsiteY150" fmla="*/ 625727 h 820540"/>
              <a:gd name="connsiteX151" fmla="*/ 373477 w 718570"/>
              <a:gd name="connsiteY151" fmla="*/ 584442 h 820540"/>
              <a:gd name="connsiteX152" fmla="*/ 467228 w 718570"/>
              <a:gd name="connsiteY152" fmla="*/ 627877 h 820540"/>
              <a:gd name="connsiteX153" fmla="*/ 483140 w 718570"/>
              <a:gd name="connsiteY153" fmla="*/ 625297 h 820540"/>
              <a:gd name="connsiteX154" fmla="*/ 493462 w 718570"/>
              <a:gd name="connsiteY154" fmla="*/ 612825 h 820540"/>
              <a:gd name="connsiteX155" fmla="*/ 503353 w 718570"/>
              <a:gd name="connsiteY155" fmla="*/ 509183 h 820540"/>
              <a:gd name="connsiteX156" fmla="*/ 539047 w 718570"/>
              <a:gd name="connsiteY156" fmla="*/ 529825 h 820540"/>
              <a:gd name="connsiteX157" fmla="*/ 539047 w 718570"/>
              <a:gd name="connsiteY157" fmla="*/ 612825 h 820540"/>
              <a:gd name="connsiteX158" fmla="*/ 553239 w 718570"/>
              <a:gd name="connsiteY158" fmla="*/ 627017 h 820540"/>
              <a:gd name="connsiteX159" fmla="*/ 567431 w 718570"/>
              <a:gd name="connsiteY159" fmla="*/ 612825 h 820540"/>
              <a:gd name="connsiteX160" fmla="*/ 567431 w 718570"/>
              <a:gd name="connsiteY160" fmla="*/ 546167 h 820540"/>
              <a:gd name="connsiteX161" fmla="*/ 603986 w 718570"/>
              <a:gd name="connsiteY161" fmla="*/ 567240 h 820540"/>
              <a:gd name="connsiteX162" fmla="*/ 612156 w 718570"/>
              <a:gd name="connsiteY162" fmla="*/ 613255 h 820540"/>
              <a:gd name="connsiteX163" fmla="*/ 628929 w 718570"/>
              <a:gd name="connsiteY163" fmla="*/ 624867 h 820540"/>
              <a:gd name="connsiteX164" fmla="*/ 640540 w 718570"/>
              <a:gd name="connsiteY164" fmla="*/ 608525 h 820540"/>
              <a:gd name="connsiteX165" fmla="*/ 636669 w 718570"/>
              <a:gd name="connsiteY165" fmla="*/ 586592 h 820540"/>
              <a:gd name="connsiteX166" fmla="*/ 696447 w 718570"/>
              <a:gd name="connsiteY166" fmla="*/ 621426 h 820540"/>
              <a:gd name="connsiteX167" fmla="*/ 715799 w 718570"/>
              <a:gd name="connsiteY167" fmla="*/ 616266 h 820540"/>
              <a:gd name="connsiteX168" fmla="*/ 710639 w 718570"/>
              <a:gd name="connsiteY168" fmla="*/ 597343 h 820540"/>
              <a:gd name="connsiteX169" fmla="*/ 251342 w 718570"/>
              <a:gd name="connsiteY169" fmla="*/ 223197 h 820540"/>
              <a:gd name="connsiteX170" fmla="*/ 344233 w 718570"/>
              <a:gd name="connsiteY170" fmla="*/ 266203 h 820540"/>
              <a:gd name="connsiteX171" fmla="*/ 344233 w 718570"/>
              <a:gd name="connsiteY171" fmla="*/ 296736 h 820540"/>
              <a:gd name="connsiteX172" fmla="*/ 318000 w 718570"/>
              <a:gd name="connsiteY172" fmla="*/ 339312 h 820540"/>
              <a:gd name="connsiteX173" fmla="*/ 267254 w 718570"/>
              <a:gd name="connsiteY173" fmla="*/ 341032 h 820540"/>
              <a:gd name="connsiteX174" fmla="*/ 241881 w 718570"/>
              <a:gd name="connsiteY174" fmla="*/ 326410 h 820540"/>
              <a:gd name="connsiteX175" fmla="*/ 251342 w 718570"/>
              <a:gd name="connsiteY175" fmla="*/ 223197 h 820540"/>
              <a:gd name="connsiteX176" fmla="*/ 227689 w 718570"/>
              <a:gd name="connsiteY176" fmla="*/ 469618 h 820540"/>
              <a:gd name="connsiteX177" fmla="*/ 142539 w 718570"/>
              <a:gd name="connsiteY177" fmla="*/ 409410 h 820540"/>
              <a:gd name="connsiteX178" fmla="*/ 227259 w 718570"/>
              <a:gd name="connsiteY178" fmla="*/ 350063 h 820540"/>
              <a:gd name="connsiteX179" fmla="*/ 253062 w 718570"/>
              <a:gd name="connsiteY179" fmla="*/ 365115 h 820540"/>
              <a:gd name="connsiteX180" fmla="*/ 277145 w 718570"/>
              <a:gd name="connsiteY180" fmla="*/ 409840 h 820540"/>
              <a:gd name="connsiteX181" fmla="*/ 252632 w 718570"/>
              <a:gd name="connsiteY181" fmla="*/ 454996 h 820540"/>
              <a:gd name="connsiteX182" fmla="*/ 227689 w 718570"/>
              <a:gd name="connsiteY182" fmla="*/ 469618 h 820540"/>
              <a:gd name="connsiteX183" fmla="*/ 345094 w 718570"/>
              <a:gd name="connsiteY183" fmla="*/ 553478 h 820540"/>
              <a:gd name="connsiteX184" fmla="*/ 250482 w 718570"/>
              <a:gd name="connsiteY184" fmla="*/ 596913 h 820540"/>
              <a:gd name="connsiteX185" fmla="*/ 241451 w 718570"/>
              <a:gd name="connsiteY185" fmla="*/ 494131 h 820540"/>
              <a:gd name="connsiteX186" fmla="*/ 267684 w 718570"/>
              <a:gd name="connsiteY186" fmla="*/ 479079 h 820540"/>
              <a:gd name="connsiteX187" fmla="*/ 318000 w 718570"/>
              <a:gd name="connsiteY187" fmla="*/ 480799 h 820540"/>
              <a:gd name="connsiteX188" fmla="*/ 345094 w 718570"/>
              <a:gd name="connsiteY188" fmla="*/ 524664 h 820540"/>
              <a:gd name="connsiteX189" fmla="*/ 345094 w 718570"/>
              <a:gd name="connsiteY189" fmla="*/ 553478 h 820540"/>
              <a:gd name="connsiteX190" fmla="*/ 373047 w 718570"/>
              <a:gd name="connsiteY190" fmla="*/ 295446 h 820540"/>
              <a:gd name="connsiteX191" fmla="*/ 373047 w 718570"/>
              <a:gd name="connsiteY191" fmla="*/ 266633 h 820540"/>
              <a:gd name="connsiteX192" fmla="*/ 467659 w 718570"/>
              <a:gd name="connsiteY192" fmla="*/ 223197 h 820540"/>
              <a:gd name="connsiteX193" fmla="*/ 476690 w 718570"/>
              <a:gd name="connsiteY193" fmla="*/ 325980 h 820540"/>
              <a:gd name="connsiteX194" fmla="*/ 450457 w 718570"/>
              <a:gd name="connsiteY194" fmla="*/ 341032 h 820540"/>
              <a:gd name="connsiteX195" fmla="*/ 400140 w 718570"/>
              <a:gd name="connsiteY195" fmla="*/ 339312 h 820540"/>
              <a:gd name="connsiteX196" fmla="*/ 373047 w 718570"/>
              <a:gd name="connsiteY196" fmla="*/ 295446 h 820540"/>
              <a:gd name="connsiteX197" fmla="*/ 466799 w 718570"/>
              <a:gd name="connsiteY197" fmla="*/ 596913 h 820540"/>
              <a:gd name="connsiteX198" fmla="*/ 373907 w 718570"/>
              <a:gd name="connsiteY198" fmla="*/ 553908 h 820540"/>
              <a:gd name="connsiteX199" fmla="*/ 373907 w 718570"/>
              <a:gd name="connsiteY199" fmla="*/ 523374 h 820540"/>
              <a:gd name="connsiteX200" fmla="*/ 400140 w 718570"/>
              <a:gd name="connsiteY200" fmla="*/ 480799 h 820540"/>
              <a:gd name="connsiteX201" fmla="*/ 450887 w 718570"/>
              <a:gd name="connsiteY201" fmla="*/ 479079 h 820540"/>
              <a:gd name="connsiteX202" fmla="*/ 476260 w 718570"/>
              <a:gd name="connsiteY202" fmla="*/ 493701 h 820540"/>
              <a:gd name="connsiteX203" fmla="*/ 466799 w 718570"/>
              <a:gd name="connsiteY203" fmla="*/ 596913 h 820540"/>
              <a:gd name="connsiteX204" fmla="*/ 491312 w 718570"/>
              <a:gd name="connsiteY204" fmla="*/ 469618 h 820540"/>
              <a:gd name="connsiteX205" fmla="*/ 465508 w 718570"/>
              <a:gd name="connsiteY205" fmla="*/ 454566 h 820540"/>
              <a:gd name="connsiteX206" fmla="*/ 441425 w 718570"/>
              <a:gd name="connsiteY206" fmla="*/ 409840 h 820540"/>
              <a:gd name="connsiteX207" fmla="*/ 465938 w 718570"/>
              <a:gd name="connsiteY207" fmla="*/ 364685 h 820540"/>
              <a:gd name="connsiteX208" fmla="*/ 490881 w 718570"/>
              <a:gd name="connsiteY208" fmla="*/ 350063 h 820540"/>
              <a:gd name="connsiteX209" fmla="*/ 576032 w 718570"/>
              <a:gd name="connsiteY209" fmla="*/ 410270 h 820540"/>
              <a:gd name="connsiteX210" fmla="*/ 491312 w 718570"/>
              <a:gd name="connsiteY210" fmla="*/ 469618 h 8205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</a:cxnLst>
            <a:rect l="l" t="t" r="r" b="b"/>
            <a:pathLst>
              <a:path w="718570" h="820540">
                <a:moveTo>
                  <a:pt x="710639" y="597343"/>
                </a:moveTo>
                <a:lnTo>
                  <a:pt x="651721" y="562939"/>
                </a:lnTo>
                <a:lnTo>
                  <a:pt x="671934" y="556058"/>
                </a:lnTo>
                <a:cubicBezTo>
                  <a:pt x="679245" y="553478"/>
                  <a:pt x="683115" y="545307"/>
                  <a:pt x="680535" y="537996"/>
                </a:cubicBezTo>
                <a:cubicBezTo>
                  <a:pt x="677954" y="530685"/>
                  <a:pt x="669784" y="526815"/>
                  <a:pt x="662473" y="529395"/>
                </a:cubicBezTo>
                <a:lnTo>
                  <a:pt x="619467" y="544447"/>
                </a:lnTo>
                <a:lnTo>
                  <a:pt x="582913" y="523374"/>
                </a:lnTo>
                <a:lnTo>
                  <a:pt x="640110" y="491120"/>
                </a:lnTo>
                <a:cubicBezTo>
                  <a:pt x="646991" y="487250"/>
                  <a:pt x="649571" y="478649"/>
                  <a:pt x="645271" y="471768"/>
                </a:cubicBezTo>
                <a:cubicBezTo>
                  <a:pt x="641400" y="464887"/>
                  <a:pt x="632799" y="462737"/>
                  <a:pt x="625918" y="466607"/>
                </a:cubicBezTo>
                <a:lnTo>
                  <a:pt x="554529" y="507032"/>
                </a:lnTo>
                <a:lnTo>
                  <a:pt x="518835" y="486390"/>
                </a:lnTo>
                <a:lnTo>
                  <a:pt x="603555" y="427043"/>
                </a:lnTo>
                <a:cubicBezTo>
                  <a:pt x="608716" y="423602"/>
                  <a:pt x="610866" y="417151"/>
                  <a:pt x="609146" y="411131"/>
                </a:cubicBezTo>
                <a:cubicBezTo>
                  <a:pt x="610866" y="405540"/>
                  <a:pt x="608716" y="399089"/>
                  <a:pt x="603555" y="395219"/>
                </a:cubicBezTo>
                <a:lnTo>
                  <a:pt x="518405" y="335011"/>
                </a:lnTo>
                <a:lnTo>
                  <a:pt x="554099" y="314369"/>
                </a:lnTo>
                <a:lnTo>
                  <a:pt x="626348" y="355654"/>
                </a:lnTo>
                <a:cubicBezTo>
                  <a:pt x="633229" y="359524"/>
                  <a:pt x="641830" y="357374"/>
                  <a:pt x="645700" y="350493"/>
                </a:cubicBezTo>
                <a:cubicBezTo>
                  <a:pt x="649571" y="343612"/>
                  <a:pt x="647421" y="335011"/>
                  <a:pt x="640540" y="331141"/>
                </a:cubicBezTo>
                <a:lnTo>
                  <a:pt x="582913" y="298027"/>
                </a:lnTo>
                <a:lnTo>
                  <a:pt x="619467" y="276954"/>
                </a:lnTo>
                <a:lnTo>
                  <a:pt x="663333" y="292866"/>
                </a:lnTo>
                <a:cubicBezTo>
                  <a:pt x="670644" y="295446"/>
                  <a:pt x="678815" y="291576"/>
                  <a:pt x="681395" y="284265"/>
                </a:cubicBezTo>
                <a:cubicBezTo>
                  <a:pt x="683975" y="276954"/>
                  <a:pt x="680105" y="268783"/>
                  <a:pt x="672794" y="266203"/>
                </a:cubicBezTo>
                <a:lnTo>
                  <a:pt x="651721" y="258462"/>
                </a:lnTo>
                <a:lnTo>
                  <a:pt x="711499" y="224058"/>
                </a:lnTo>
                <a:cubicBezTo>
                  <a:pt x="718379" y="220187"/>
                  <a:pt x="720530" y="211586"/>
                  <a:pt x="716659" y="204705"/>
                </a:cubicBezTo>
                <a:cubicBezTo>
                  <a:pt x="712789" y="197824"/>
                  <a:pt x="704188" y="195674"/>
                  <a:pt x="697307" y="199544"/>
                </a:cubicBezTo>
                <a:lnTo>
                  <a:pt x="637960" y="233519"/>
                </a:lnTo>
                <a:lnTo>
                  <a:pt x="641830" y="212446"/>
                </a:lnTo>
                <a:cubicBezTo>
                  <a:pt x="643120" y="204705"/>
                  <a:pt x="637960" y="197394"/>
                  <a:pt x="630219" y="195674"/>
                </a:cubicBezTo>
                <a:cubicBezTo>
                  <a:pt x="622478" y="194384"/>
                  <a:pt x="615167" y="199544"/>
                  <a:pt x="613446" y="207286"/>
                </a:cubicBezTo>
                <a:lnTo>
                  <a:pt x="605276" y="252011"/>
                </a:lnTo>
                <a:lnTo>
                  <a:pt x="568721" y="273084"/>
                </a:lnTo>
                <a:lnTo>
                  <a:pt x="569151" y="207716"/>
                </a:lnTo>
                <a:cubicBezTo>
                  <a:pt x="569151" y="199975"/>
                  <a:pt x="562700" y="193524"/>
                  <a:pt x="554959" y="193524"/>
                </a:cubicBezTo>
                <a:cubicBezTo>
                  <a:pt x="547218" y="193524"/>
                  <a:pt x="540768" y="199975"/>
                  <a:pt x="540768" y="207716"/>
                </a:cubicBezTo>
                <a:lnTo>
                  <a:pt x="540337" y="289856"/>
                </a:lnTo>
                <a:lnTo>
                  <a:pt x="504643" y="310498"/>
                </a:lnTo>
                <a:lnTo>
                  <a:pt x="495182" y="207716"/>
                </a:lnTo>
                <a:cubicBezTo>
                  <a:pt x="494752" y="201695"/>
                  <a:pt x="490021" y="196534"/>
                  <a:pt x="484431" y="195244"/>
                </a:cubicBezTo>
                <a:cubicBezTo>
                  <a:pt x="480130" y="190943"/>
                  <a:pt x="473679" y="189653"/>
                  <a:pt x="468089" y="192234"/>
                </a:cubicBezTo>
                <a:lnTo>
                  <a:pt x="373477" y="236099"/>
                </a:lnTo>
                <a:lnTo>
                  <a:pt x="373477" y="195244"/>
                </a:lnTo>
                <a:lnTo>
                  <a:pt x="445296" y="153529"/>
                </a:lnTo>
                <a:cubicBezTo>
                  <a:pt x="452177" y="149658"/>
                  <a:pt x="454327" y="141057"/>
                  <a:pt x="450457" y="134177"/>
                </a:cubicBezTo>
                <a:cubicBezTo>
                  <a:pt x="446586" y="127296"/>
                  <a:pt x="437555" y="125145"/>
                  <a:pt x="431104" y="129016"/>
                </a:cubicBezTo>
                <a:lnTo>
                  <a:pt x="373477" y="162560"/>
                </a:lnTo>
                <a:lnTo>
                  <a:pt x="373477" y="120415"/>
                </a:lnTo>
                <a:lnTo>
                  <a:pt x="409171" y="90311"/>
                </a:lnTo>
                <a:cubicBezTo>
                  <a:pt x="415192" y="85150"/>
                  <a:pt x="416052" y="76119"/>
                  <a:pt x="410892" y="70099"/>
                </a:cubicBezTo>
                <a:cubicBezTo>
                  <a:pt x="405731" y="64078"/>
                  <a:pt x="396700" y="63218"/>
                  <a:pt x="390679" y="68378"/>
                </a:cubicBezTo>
                <a:lnTo>
                  <a:pt x="373477" y="83000"/>
                </a:lnTo>
                <a:lnTo>
                  <a:pt x="373477" y="14192"/>
                </a:lnTo>
                <a:cubicBezTo>
                  <a:pt x="373477" y="6451"/>
                  <a:pt x="367026" y="0"/>
                  <a:pt x="359285" y="0"/>
                </a:cubicBezTo>
                <a:cubicBezTo>
                  <a:pt x="351544" y="0"/>
                  <a:pt x="345094" y="6451"/>
                  <a:pt x="345094" y="14192"/>
                </a:cubicBezTo>
                <a:lnTo>
                  <a:pt x="345094" y="82570"/>
                </a:lnTo>
                <a:lnTo>
                  <a:pt x="328752" y="68808"/>
                </a:lnTo>
                <a:cubicBezTo>
                  <a:pt x="322731" y="63648"/>
                  <a:pt x="313700" y="64508"/>
                  <a:pt x="308539" y="70529"/>
                </a:cubicBezTo>
                <a:cubicBezTo>
                  <a:pt x="303378" y="76549"/>
                  <a:pt x="304239" y="85581"/>
                  <a:pt x="310259" y="90741"/>
                </a:cubicBezTo>
                <a:lnTo>
                  <a:pt x="345094" y="119985"/>
                </a:lnTo>
                <a:lnTo>
                  <a:pt x="345094" y="162130"/>
                </a:lnTo>
                <a:lnTo>
                  <a:pt x="288327" y="129016"/>
                </a:lnTo>
                <a:cubicBezTo>
                  <a:pt x="281446" y="125145"/>
                  <a:pt x="272845" y="127296"/>
                  <a:pt x="268974" y="134177"/>
                </a:cubicBezTo>
                <a:cubicBezTo>
                  <a:pt x="265104" y="141057"/>
                  <a:pt x="267254" y="149658"/>
                  <a:pt x="274135" y="153529"/>
                </a:cubicBezTo>
                <a:lnTo>
                  <a:pt x="345094" y="194814"/>
                </a:lnTo>
                <a:lnTo>
                  <a:pt x="345094" y="236099"/>
                </a:lnTo>
                <a:lnTo>
                  <a:pt x="251342" y="192664"/>
                </a:lnTo>
                <a:cubicBezTo>
                  <a:pt x="245751" y="190083"/>
                  <a:pt x="239731" y="191374"/>
                  <a:pt x="235430" y="195244"/>
                </a:cubicBezTo>
                <a:cubicBezTo>
                  <a:pt x="229839" y="196964"/>
                  <a:pt x="225539" y="201695"/>
                  <a:pt x="225109" y="207716"/>
                </a:cubicBezTo>
                <a:lnTo>
                  <a:pt x="215218" y="311358"/>
                </a:lnTo>
                <a:lnTo>
                  <a:pt x="179523" y="290716"/>
                </a:lnTo>
                <a:lnTo>
                  <a:pt x="179523" y="207716"/>
                </a:lnTo>
                <a:cubicBezTo>
                  <a:pt x="179523" y="199975"/>
                  <a:pt x="173072" y="193524"/>
                  <a:pt x="165332" y="193524"/>
                </a:cubicBezTo>
                <a:cubicBezTo>
                  <a:pt x="157590" y="193524"/>
                  <a:pt x="151140" y="199975"/>
                  <a:pt x="151140" y="207716"/>
                </a:cubicBezTo>
                <a:lnTo>
                  <a:pt x="151140" y="274374"/>
                </a:lnTo>
                <a:lnTo>
                  <a:pt x="114585" y="253301"/>
                </a:lnTo>
                <a:lnTo>
                  <a:pt x="106414" y="207286"/>
                </a:lnTo>
                <a:cubicBezTo>
                  <a:pt x="105124" y="199544"/>
                  <a:pt x="97813" y="194384"/>
                  <a:pt x="89642" y="195674"/>
                </a:cubicBezTo>
                <a:cubicBezTo>
                  <a:pt x="81901" y="196964"/>
                  <a:pt x="76740" y="204275"/>
                  <a:pt x="78031" y="212446"/>
                </a:cubicBezTo>
                <a:lnTo>
                  <a:pt x="81901" y="234379"/>
                </a:lnTo>
                <a:lnTo>
                  <a:pt x="22124" y="199544"/>
                </a:lnTo>
                <a:cubicBezTo>
                  <a:pt x="15243" y="195674"/>
                  <a:pt x="6642" y="197824"/>
                  <a:pt x="2771" y="204705"/>
                </a:cubicBezTo>
                <a:cubicBezTo>
                  <a:pt x="-1099" y="211586"/>
                  <a:pt x="1051" y="220187"/>
                  <a:pt x="7932" y="224058"/>
                </a:cubicBezTo>
                <a:lnTo>
                  <a:pt x="66849" y="258462"/>
                </a:lnTo>
                <a:lnTo>
                  <a:pt x="46637" y="265343"/>
                </a:lnTo>
                <a:cubicBezTo>
                  <a:pt x="39326" y="267923"/>
                  <a:pt x="35456" y="276094"/>
                  <a:pt x="38036" y="283405"/>
                </a:cubicBezTo>
                <a:cubicBezTo>
                  <a:pt x="40616" y="290716"/>
                  <a:pt x="48787" y="294586"/>
                  <a:pt x="56098" y="292006"/>
                </a:cubicBezTo>
                <a:lnTo>
                  <a:pt x="99103" y="276954"/>
                </a:lnTo>
                <a:lnTo>
                  <a:pt x="135658" y="298027"/>
                </a:lnTo>
                <a:lnTo>
                  <a:pt x="78461" y="330281"/>
                </a:lnTo>
                <a:cubicBezTo>
                  <a:pt x="71580" y="334151"/>
                  <a:pt x="69000" y="342752"/>
                  <a:pt x="73300" y="349633"/>
                </a:cubicBezTo>
                <a:cubicBezTo>
                  <a:pt x="77171" y="356514"/>
                  <a:pt x="85772" y="358664"/>
                  <a:pt x="92652" y="354794"/>
                </a:cubicBezTo>
                <a:lnTo>
                  <a:pt x="164041" y="314369"/>
                </a:lnTo>
                <a:lnTo>
                  <a:pt x="199736" y="335011"/>
                </a:lnTo>
                <a:lnTo>
                  <a:pt x="115015" y="393928"/>
                </a:lnTo>
                <a:cubicBezTo>
                  <a:pt x="109855" y="397369"/>
                  <a:pt x="107704" y="403820"/>
                  <a:pt x="109425" y="409410"/>
                </a:cubicBezTo>
                <a:cubicBezTo>
                  <a:pt x="107704" y="415001"/>
                  <a:pt x="109855" y="421452"/>
                  <a:pt x="115015" y="425322"/>
                </a:cubicBezTo>
                <a:lnTo>
                  <a:pt x="200166" y="485530"/>
                </a:lnTo>
                <a:lnTo>
                  <a:pt x="164471" y="506172"/>
                </a:lnTo>
                <a:lnTo>
                  <a:pt x="92223" y="464887"/>
                </a:lnTo>
                <a:cubicBezTo>
                  <a:pt x="85342" y="461017"/>
                  <a:pt x="76740" y="463167"/>
                  <a:pt x="72870" y="470048"/>
                </a:cubicBezTo>
                <a:cubicBezTo>
                  <a:pt x="69000" y="476929"/>
                  <a:pt x="71150" y="485530"/>
                  <a:pt x="78031" y="489400"/>
                </a:cubicBezTo>
                <a:lnTo>
                  <a:pt x="135658" y="522514"/>
                </a:lnTo>
                <a:lnTo>
                  <a:pt x="99103" y="543587"/>
                </a:lnTo>
                <a:lnTo>
                  <a:pt x="55238" y="527675"/>
                </a:lnTo>
                <a:cubicBezTo>
                  <a:pt x="47927" y="525095"/>
                  <a:pt x="39756" y="528965"/>
                  <a:pt x="37176" y="536276"/>
                </a:cubicBezTo>
                <a:cubicBezTo>
                  <a:pt x="34595" y="543587"/>
                  <a:pt x="38466" y="551758"/>
                  <a:pt x="45777" y="554338"/>
                </a:cubicBezTo>
                <a:lnTo>
                  <a:pt x="66849" y="562079"/>
                </a:lnTo>
                <a:lnTo>
                  <a:pt x="7072" y="596483"/>
                </a:lnTo>
                <a:cubicBezTo>
                  <a:pt x="191" y="600354"/>
                  <a:pt x="-1959" y="608955"/>
                  <a:pt x="1911" y="615836"/>
                </a:cubicBezTo>
                <a:cubicBezTo>
                  <a:pt x="5782" y="622717"/>
                  <a:pt x="14383" y="624867"/>
                  <a:pt x="21264" y="620996"/>
                </a:cubicBezTo>
                <a:lnTo>
                  <a:pt x="80611" y="587022"/>
                </a:lnTo>
                <a:lnTo>
                  <a:pt x="76740" y="608095"/>
                </a:lnTo>
                <a:cubicBezTo>
                  <a:pt x="75450" y="615836"/>
                  <a:pt x="80611" y="623147"/>
                  <a:pt x="88352" y="624867"/>
                </a:cubicBezTo>
                <a:cubicBezTo>
                  <a:pt x="96093" y="626157"/>
                  <a:pt x="103404" y="620996"/>
                  <a:pt x="105124" y="613255"/>
                </a:cubicBezTo>
                <a:lnTo>
                  <a:pt x="113295" y="568530"/>
                </a:lnTo>
                <a:lnTo>
                  <a:pt x="149849" y="547457"/>
                </a:lnTo>
                <a:lnTo>
                  <a:pt x="149420" y="612825"/>
                </a:lnTo>
                <a:cubicBezTo>
                  <a:pt x="149420" y="620566"/>
                  <a:pt x="155870" y="627017"/>
                  <a:pt x="163611" y="627017"/>
                </a:cubicBezTo>
                <a:cubicBezTo>
                  <a:pt x="171352" y="627017"/>
                  <a:pt x="177803" y="620566"/>
                  <a:pt x="177803" y="612825"/>
                </a:cubicBezTo>
                <a:lnTo>
                  <a:pt x="178233" y="530685"/>
                </a:lnTo>
                <a:lnTo>
                  <a:pt x="213927" y="510043"/>
                </a:lnTo>
                <a:lnTo>
                  <a:pt x="223389" y="612825"/>
                </a:lnTo>
                <a:cubicBezTo>
                  <a:pt x="223819" y="618846"/>
                  <a:pt x="228549" y="624007"/>
                  <a:pt x="234140" y="625297"/>
                </a:cubicBezTo>
                <a:cubicBezTo>
                  <a:pt x="238441" y="629597"/>
                  <a:pt x="244891" y="630888"/>
                  <a:pt x="250482" y="628307"/>
                </a:cubicBezTo>
                <a:lnTo>
                  <a:pt x="345094" y="584442"/>
                </a:lnTo>
                <a:lnTo>
                  <a:pt x="345094" y="625297"/>
                </a:lnTo>
                <a:lnTo>
                  <a:pt x="273275" y="667012"/>
                </a:lnTo>
                <a:cubicBezTo>
                  <a:pt x="266394" y="670882"/>
                  <a:pt x="264244" y="679914"/>
                  <a:pt x="268114" y="686364"/>
                </a:cubicBezTo>
                <a:cubicBezTo>
                  <a:pt x="271985" y="693245"/>
                  <a:pt x="281016" y="695396"/>
                  <a:pt x="287466" y="691525"/>
                </a:cubicBezTo>
                <a:lnTo>
                  <a:pt x="345094" y="657981"/>
                </a:lnTo>
                <a:lnTo>
                  <a:pt x="345094" y="700126"/>
                </a:lnTo>
                <a:lnTo>
                  <a:pt x="309399" y="730230"/>
                </a:lnTo>
                <a:cubicBezTo>
                  <a:pt x="303378" y="735390"/>
                  <a:pt x="302518" y="744422"/>
                  <a:pt x="307679" y="750442"/>
                </a:cubicBezTo>
                <a:cubicBezTo>
                  <a:pt x="312840" y="756463"/>
                  <a:pt x="321871" y="757323"/>
                  <a:pt x="327891" y="752162"/>
                </a:cubicBezTo>
                <a:lnTo>
                  <a:pt x="345094" y="737541"/>
                </a:lnTo>
                <a:lnTo>
                  <a:pt x="345094" y="806349"/>
                </a:lnTo>
                <a:cubicBezTo>
                  <a:pt x="345094" y="814090"/>
                  <a:pt x="351544" y="820541"/>
                  <a:pt x="359285" y="820541"/>
                </a:cubicBezTo>
                <a:cubicBezTo>
                  <a:pt x="367026" y="820541"/>
                  <a:pt x="373477" y="814090"/>
                  <a:pt x="373477" y="806349"/>
                </a:cubicBezTo>
                <a:lnTo>
                  <a:pt x="373477" y="737971"/>
                </a:lnTo>
                <a:lnTo>
                  <a:pt x="389819" y="751732"/>
                </a:lnTo>
                <a:cubicBezTo>
                  <a:pt x="395840" y="756893"/>
                  <a:pt x="404871" y="756033"/>
                  <a:pt x="410031" y="750012"/>
                </a:cubicBezTo>
                <a:cubicBezTo>
                  <a:pt x="415192" y="743991"/>
                  <a:pt x="414332" y="734960"/>
                  <a:pt x="408311" y="729800"/>
                </a:cubicBezTo>
                <a:lnTo>
                  <a:pt x="373477" y="700556"/>
                </a:lnTo>
                <a:lnTo>
                  <a:pt x="373477" y="658411"/>
                </a:lnTo>
                <a:lnTo>
                  <a:pt x="430244" y="691525"/>
                </a:lnTo>
                <a:cubicBezTo>
                  <a:pt x="437125" y="695396"/>
                  <a:pt x="445726" y="693245"/>
                  <a:pt x="449596" y="686364"/>
                </a:cubicBezTo>
                <a:cubicBezTo>
                  <a:pt x="453467" y="679484"/>
                  <a:pt x="451317" y="670882"/>
                  <a:pt x="444436" y="667012"/>
                </a:cubicBezTo>
                <a:lnTo>
                  <a:pt x="373477" y="625727"/>
                </a:lnTo>
                <a:lnTo>
                  <a:pt x="373477" y="584442"/>
                </a:lnTo>
                <a:lnTo>
                  <a:pt x="467228" y="627877"/>
                </a:lnTo>
                <a:cubicBezTo>
                  <a:pt x="472819" y="630458"/>
                  <a:pt x="478840" y="629167"/>
                  <a:pt x="483140" y="625297"/>
                </a:cubicBezTo>
                <a:cubicBezTo>
                  <a:pt x="488731" y="623577"/>
                  <a:pt x="493032" y="618846"/>
                  <a:pt x="493462" y="612825"/>
                </a:cubicBezTo>
                <a:lnTo>
                  <a:pt x="503353" y="509183"/>
                </a:lnTo>
                <a:lnTo>
                  <a:pt x="539047" y="529825"/>
                </a:lnTo>
                <a:lnTo>
                  <a:pt x="539047" y="612825"/>
                </a:lnTo>
                <a:cubicBezTo>
                  <a:pt x="539047" y="620566"/>
                  <a:pt x="545498" y="627017"/>
                  <a:pt x="553239" y="627017"/>
                </a:cubicBezTo>
                <a:cubicBezTo>
                  <a:pt x="560980" y="627017"/>
                  <a:pt x="567431" y="620566"/>
                  <a:pt x="567431" y="612825"/>
                </a:cubicBezTo>
                <a:lnTo>
                  <a:pt x="567431" y="546167"/>
                </a:lnTo>
                <a:lnTo>
                  <a:pt x="603986" y="567240"/>
                </a:lnTo>
                <a:lnTo>
                  <a:pt x="612156" y="613255"/>
                </a:lnTo>
                <a:cubicBezTo>
                  <a:pt x="613446" y="620996"/>
                  <a:pt x="620757" y="626157"/>
                  <a:pt x="628929" y="624867"/>
                </a:cubicBezTo>
                <a:cubicBezTo>
                  <a:pt x="636669" y="623577"/>
                  <a:pt x="641830" y="616266"/>
                  <a:pt x="640540" y="608525"/>
                </a:cubicBezTo>
                <a:lnTo>
                  <a:pt x="636669" y="586592"/>
                </a:lnTo>
                <a:lnTo>
                  <a:pt x="696447" y="621426"/>
                </a:lnTo>
                <a:cubicBezTo>
                  <a:pt x="703328" y="625297"/>
                  <a:pt x="711929" y="623147"/>
                  <a:pt x="715799" y="616266"/>
                </a:cubicBezTo>
                <a:cubicBezTo>
                  <a:pt x="719670" y="609815"/>
                  <a:pt x="717519" y="601214"/>
                  <a:pt x="710639" y="597343"/>
                </a:cubicBezTo>
                <a:close/>
                <a:moveTo>
                  <a:pt x="251342" y="223197"/>
                </a:moveTo>
                <a:lnTo>
                  <a:pt x="344233" y="266203"/>
                </a:lnTo>
                <a:lnTo>
                  <a:pt x="344233" y="296736"/>
                </a:lnTo>
                <a:lnTo>
                  <a:pt x="318000" y="339312"/>
                </a:lnTo>
                <a:lnTo>
                  <a:pt x="267254" y="341032"/>
                </a:lnTo>
                <a:lnTo>
                  <a:pt x="241881" y="326410"/>
                </a:lnTo>
                <a:lnTo>
                  <a:pt x="251342" y="223197"/>
                </a:lnTo>
                <a:close/>
                <a:moveTo>
                  <a:pt x="227689" y="469618"/>
                </a:moveTo>
                <a:lnTo>
                  <a:pt x="142539" y="409410"/>
                </a:lnTo>
                <a:lnTo>
                  <a:pt x="227259" y="350063"/>
                </a:lnTo>
                <a:lnTo>
                  <a:pt x="253062" y="365115"/>
                </a:lnTo>
                <a:lnTo>
                  <a:pt x="277145" y="409840"/>
                </a:lnTo>
                <a:lnTo>
                  <a:pt x="252632" y="454996"/>
                </a:lnTo>
                <a:lnTo>
                  <a:pt x="227689" y="469618"/>
                </a:lnTo>
                <a:close/>
                <a:moveTo>
                  <a:pt x="345094" y="553478"/>
                </a:moveTo>
                <a:lnTo>
                  <a:pt x="250482" y="596913"/>
                </a:lnTo>
                <a:lnTo>
                  <a:pt x="241451" y="494131"/>
                </a:lnTo>
                <a:lnTo>
                  <a:pt x="267684" y="479079"/>
                </a:lnTo>
                <a:lnTo>
                  <a:pt x="318000" y="480799"/>
                </a:lnTo>
                <a:lnTo>
                  <a:pt x="345094" y="524664"/>
                </a:lnTo>
                <a:lnTo>
                  <a:pt x="345094" y="553478"/>
                </a:lnTo>
                <a:close/>
                <a:moveTo>
                  <a:pt x="373047" y="295446"/>
                </a:moveTo>
                <a:lnTo>
                  <a:pt x="373047" y="266633"/>
                </a:lnTo>
                <a:lnTo>
                  <a:pt x="467659" y="223197"/>
                </a:lnTo>
                <a:lnTo>
                  <a:pt x="476690" y="325980"/>
                </a:lnTo>
                <a:lnTo>
                  <a:pt x="450457" y="341032"/>
                </a:lnTo>
                <a:lnTo>
                  <a:pt x="400140" y="339312"/>
                </a:lnTo>
                <a:lnTo>
                  <a:pt x="373047" y="295446"/>
                </a:lnTo>
                <a:close/>
                <a:moveTo>
                  <a:pt x="466799" y="596913"/>
                </a:moveTo>
                <a:lnTo>
                  <a:pt x="373907" y="553908"/>
                </a:lnTo>
                <a:lnTo>
                  <a:pt x="373907" y="523374"/>
                </a:lnTo>
                <a:lnTo>
                  <a:pt x="400140" y="480799"/>
                </a:lnTo>
                <a:lnTo>
                  <a:pt x="450887" y="479079"/>
                </a:lnTo>
                <a:lnTo>
                  <a:pt x="476260" y="493701"/>
                </a:lnTo>
                <a:lnTo>
                  <a:pt x="466799" y="596913"/>
                </a:lnTo>
                <a:close/>
                <a:moveTo>
                  <a:pt x="491312" y="469618"/>
                </a:moveTo>
                <a:lnTo>
                  <a:pt x="465508" y="454566"/>
                </a:lnTo>
                <a:lnTo>
                  <a:pt x="441425" y="409840"/>
                </a:lnTo>
                <a:lnTo>
                  <a:pt x="465938" y="364685"/>
                </a:lnTo>
                <a:lnTo>
                  <a:pt x="490881" y="350063"/>
                </a:lnTo>
                <a:lnTo>
                  <a:pt x="576032" y="410270"/>
                </a:lnTo>
                <a:lnTo>
                  <a:pt x="491312" y="469618"/>
                </a:ln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 w="4301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>
              <a:latin typeface="+mj-ea"/>
              <a:ea typeface="+mj-ea"/>
            </a:endParaRPr>
          </a:p>
        </p:txBody>
      </p:sp>
      <p:sp>
        <p:nvSpPr>
          <p:cNvPr id="54" name="任意多边形: 形状 53">
            <a:extLst>
              <a:ext uri="{FF2B5EF4-FFF2-40B4-BE49-F238E27FC236}">
                <a16:creationId xmlns:a16="http://schemas.microsoft.com/office/drawing/2014/main" id="{010C6FBC-5610-495B-835F-EEE314984CC9}"/>
              </a:ext>
            </a:extLst>
          </p:cNvPr>
          <p:cNvSpPr/>
          <p:nvPr/>
        </p:nvSpPr>
        <p:spPr>
          <a:xfrm>
            <a:off x="3274448" y="959180"/>
            <a:ext cx="76248" cy="87068"/>
          </a:xfrm>
          <a:custGeom>
            <a:avLst/>
            <a:gdLst>
              <a:gd name="connsiteX0" fmla="*/ 710639 w 718570"/>
              <a:gd name="connsiteY0" fmla="*/ 597343 h 820540"/>
              <a:gd name="connsiteX1" fmla="*/ 651721 w 718570"/>
              <a:gd name="connsiteY1" fmla="*/ 562939 h 820540"/>
              <a:gd name="connsiteX2" fmla="*/ 671934 w 718570"/>
              <a:gd name="connsiteY2" fmla="*/ 556058 h 820540"/>
              <a:gd name="connsiteX3" fmla="*/ 680535 w 718570"/>
              <a:gd name="connsiteY3" fmla="*/ 537996 h 820540"/>
              <a:gd name="connsiteX4" fmla="*/ 662473 w 718570"/>
              <a:gd name="connsiteY4" fmla="*/ 529395 h 820540"/>
              <a:gd name="connsiteX5" fmla="*/ 619467 w 718570"/>
              <a:gd name="connsiteY5" fmla="*/ 544447 h 820540"/>
              <a:gd name="connsiteX6" fmla="*/ 582913 w 718570"/>
              <a:gd name="connsiteY6" fmla="*/ 523374 h 820540"/>
              <a:gd name="connsiteX7" fmla="*/ 640110 w 718570"/>
              <a:gd name="connsiteY7" fmla="*/ 491120 h 820540"/>
              <a:gd name="connsiteX8" fmla="*/ 645271 w 718570"/>
              <a:gd name="connsiteY8" fmla="*/ 471768 h 820540"/>
              <a:gd name="connsiteX9" fmla="*/ 625918 w 718570"/>
              <a:gd name="connsiteY9" fmla="*/ 466607 h 820540"/>
              <a:gd name="connsiteX10" fmla="*/ 554529 w 718570"/>
              <a:gd name="connsiteY10" fmla="*/ 507032 h 820540"/>
              <a:gd name="connsiteX11" fmla="*/ 518835 w 718570"/>
              <a:gd name="connsiteY11" fmla="*/ 486390 h 820540"/>
              <a:gd name="connsiteX12" fmla="*/ 603555 w 718570"/>
              <a:gd name="connsiteY12" fmla="*/ 427043 h 820540"/>
              <a:gd name="connsiteX13" fmla="*/ 609146 w 718570"/>
              <a:gd name="connsiteY13" fmla="*/ 411131 h 820540"/>
              <a:gd name="connsiteX14" fmla="*/ 603555 w 718570"/>
              <a:gd name="connsiteY14" fmla="*/ 395219 h 820540"/>
              <a:gd name="connsiteX15" fmla="*/ 518405 w 718570"/>
              <a:gd name="connsiteY15" fmla="*/ 335011 h 820540"/>
              <a:gd name="connsiteX16" fmla="*/ 554099 w 718570"/>
              <a:gd name="connsiteY16" fmla="*/ 314369 h 820540"/>
              <a:gd name="connsiteX17" fmla="*/ 626348 w 718570"/>
              <a:gd name="connsiteY17" fmla="*/ 355654 h 820540"/>
              <a:gd name="connsiteX18" fmla="*/ 645700 w 718570"/>
              <a:gd name="connsiteY18" fmla="*/ 350493 h 820540"/>
              <a:gd name="connsiteX19" fmla="*/ 640540 w 718570"/>
              <a:gd name="connsiteY19" fmla="*/ 331141 h 820540"/>
              <a:gd name="connsiteX20" fmla="*/ 582913 w 718570"/>
              <a:gd name="connsiteY20" fmla="*/ 298027 h 820540"/>
              <a:gd name="connsiteX21" fmla="*/ 619467 w 718570"/>
              <a:gd name="connsiteY21" fmla="*/ 276954 h 820540"/>
              <a:gd name="connsiteX22" fmla="*/ 663333 w 718570"/>
              <a:gd name="connsiteY22" fmla="*/ 292866 h 820540"/>
              <a:gd name="connsiteX23" fmla="*/ 681395 w 718570"/>
              <a:gd name="connsiteY23" fmla="*/ 284265 h 820540"/>
              <a:gd name="connsiteX24" fmla="*/ 672794 w 718570"/>
              <a:gd name="connsiteY24" fmla="*/ 266203 h 820540"/>
              <a:gd name="connsiteX25" fmla="*/ 651721 w 718570"/>
              <a:gd name="connsiteY25" fmla="*/ 258462 h 820540"/>
              <a:gd name="connsiteX26" fmla="*/ 711499 w 718570"/>
              <a:gd name="connsiteY26" fmla="*/ 224058 h 820540"/>
              <a:gd name="connsiteX27" fmla="*/ 716659 w 718570"/>
              <a:gd name="connsiteY27" fmla="*/ 204705 h 820540"/>
              <a:gd name="connsiteX28" fmla="*/ 697307 w 718570"/>
              <a:gd name="connsiteY28" fmla="*/ 199544 h 820540"/>
              <a:gd name="connsiteX29" fmla="*/ 637960 w 718570"/>
              <a:gd name="connsiteY29" fmla="*/ 233519 h 820540"/>
              <a:gd name="connsiteX30" fmla="*/ 641830 w 718570"/>
              <a:gd name="connsiteY30" fmla="*/ 212446 h 820540"/>
              <a:gd name="connsiteX31" fmla="*/ 630219 w 718570"/>
              <a:gd name="connsiteY31" fmla="*/ 195674 h 820540"/>
              <a:gd name="connsiteX32" fmla="*/ 613446 w 718570"/>
              <a:gd name="connsiteY32" fmla="*/ 207286 h 820540"/>
              <a:gd name="connsiteX33" fmla="*/ 605276 w 718570"/>
              <a:gd name="connsiteY33" fmla="*/ 252011 h 820540"/>
              <a:gd name="connsiteX34" fmla="*/ 568721 w 718570"/>
              <a:gd name="connsiteY34" fmla="*/ 273084 h 820540"/>
              <a:gd name="connsiteX35" fmla="*/ 569151 w 718570"/>
              <a:gd name="connsiteY35" fmla="*/ 207716 h 820540"/>
              <a:gd name="connsiteX36" fmla="*/ 554959 w 718570"/>
              <a:gd name="connsiteY36" fmla="*/ 193524 h 820540"/>
              <a:gd name="connsiteX37" fmla="*/ 540768 w 718570"/>
              <a:gd name="connsiteY37" fmla="*/ 207716 h 820540"/>
              <a:gd name="connsiteX38" fmla="*/ 540337 w 718570"/>
              <a:gd name="connsiteY38" fmla="*/ 289856 h 820540"/>
              <a:gd name="connsiteX39" fmla="*/ 504643 w 718570"/>
              <a:gd name="connsiteY39" fmla="*/ 310498 h 820540"/>
              <a:gd name="connsiteX40" fmla="*/ 495182 w 718570"/>
              <a:gd name="connsiteY40" fmla="*/ 207716 h 820540"/>
              <a:gd name="connsiteX41" fmla="*/ 484431 w 718570"/>
              <a:gd name="connsiteY41" fmla="*/ 195244 h 820540"/>
              <a:gd name="connsiteX42" fmla="*/ 468089 w 718570"/>
              <a:gd name="connsiteY42" fmla="*/ 192234 h 820540"/>
              <a:gd name="connsiteX43" fmla="*/ 373477 w 718570"/>
              <a:gd name="connsiteY43" fmla="*/ 236099 h 820540"/>
              <a:gd name="connsiteX44" fmla="*/ 373477 w 718570"/>
              <a:gd name="connsiteY44" fmla="*/ 195244 h 820540"/>
              <a:gd name="connsiteX45" fmla="*/ 445296 w 718570"/>
              <a:gd name="connsiteY45" fmla="*/ 153529 h 820540"/>
              <a:gd name="connsiteX46" fmla="*/ 450457 w 718570"/>
              <a:gd name="connsiteY46" fmla="*/ 134177 h 820540"/>
              <a:gd name="connsiteX47" fmla="*/ 431104 w 718570"/>
              <a:gd name="connsiteY47" fmla="*/ 129016 h 820540"/>
              <a:gd name="connsiteX48" fmla="*/ 373477 w 718570"/>
              <a:gd name="connsiteY48" fmla="*/ 162560 h 820540"/>
              <a:gd name="connsiteX49" fmla="*/ 373477 w 718570"/>
              <a:gd name="connsiteY49" fmla="*/ 120415 h 820540"/>
              <a:gd name="connsiteX50" fmla="*/ 409171 w 718570"/>
              <a:gd name="connsiteY50" fmla="*/ 90311 h 820540"/>
              <a:gd name="connsiteX51" fmla="*/ 410892 w 718570"/>
              <a:gd name="connsiteY51" fmla="*/ 70099 h 820540"/>
              <a:gd name="connsiteX52" fmla="*/ 390679 w 718570"/>
              <a:gd name="connsiteY52" fmla="*/ 68378 h 820540"/>
              <a:gd name="connsiteX53" fmla="*/ 373477 w 718570"/>
              <a:gd name="connsiteY53" fmla="*/ 83000 h 820540"/>
              <a:gd name="connsiteX54" fmla="*/ 373477 w 718570"/>
              <a:gd name="connsiteY54" fmla="*/ 14192 h 820540"/>
              <a:gd name="connsiteX55" fmla="*/ 359285 w 718570"/>
              <a:gd name="connsiteY55" fmla="*/ 0 h 820540"/>
              <a:gd name="connsiteX56" fmla="*/ 345094 w 718570"/>
              <a:gd name="connsiteY56" fmla="*/ 14192 h 820540"/>
              <a:gd name="connsiteX57" fmla="*/ 345094 w 718570"/>
              <a:gd name="connsiteY57" fmla="*/ 82570 h 820540"/>
              <a:gd name="connsiteX58" fmla="*/ 328752 w 718570"/>
              <a:gd name="connsiteY58" fmla="*/ 68808 h 820540"/>
              <a:gd name="connsiteX59" fmla="*/ 308539 w 718570"/>
              <a:gd name="connsiteY59" fmla="*/ 70529 h 820540"/>
              <a:gd name="connsiteX60" fmla="*/ 310259 w 718570"/>
              <a:gd name="connsiteY60" fmla="*/ 90741 h 820540"/>
              <a:gd name="connsiteX61" fmla="*/ 345094 w 718570"/>
              <a:gd name="connsiteY61" fmla="*/ 119985 h 820540"/>
              <a:gd name="connsiteX62" fmla="*/ 345094 w 718570"/>
              <a:gd name="connsiteY62" fmla="*/ 162130 h 820540"/>
              <a:gd name="connsiteX63" fmla="*/ 288327 w 718570"/>
              <a:gd name="connsiteY63" fmla="*/ 129016 h 820540"/>
              <a:gd name="connsiteX64" fmla="*/ 268974 w 718570"/>
              <a:gd name="connsiteY64" fmla="*/ 134177 h 820540"/>
              <a:gd name="connsiteX65" fmla="*/ 274135 w 718570"/>
              <a:gd name="connsiteY65" fmla="*/ 153529 h 820540"/>
              <a:gd name="connsiteX66" fmla="*/ 345094 w 718570"/>
              <a:gd name="connsiteY66" fmla="*/ 194814 h 820540"/>
              <a:gd name="connsiteX67" fmla="*/ 345094 w 718570"/>
              <a:gd name="connsiteY67" fmla="*/ 236099 h 820540"/>
              <a:gd name="connsiteX68" fmla="*/ 251342 w 718570"/>
              <a:gd name="connsiteY68" fmla="*/ 192664 h 820540"/>
              <a:gd name="connsiteX69" fmla="*/ 235430 w 718570"/>
              <a:gd name="connsiteY69" fmla="*/ 195244 h 820540"/>
              <a:gd name="connsiteX70" fmla="*/ 225109 w 718570"/>
              <a:gd name="connsiteY70" fmla="*/ 207716 h 820540"/>
              <a:gd name="connsiteX71" fmla="*/ 215218 w 718570"/>
              <a:gd name="connsiteY71" fmla="*/ 311358 h 820540"/>
              <a:gd name="connsiteX72" fmla="*/ 179523 w 718570"/>
              <a:gd name="connsiteY72" fmla="*/ 290716 h 820540"/>
              <a:gd name="connsiteX73" fmla="*/ 179523 w 718570"/>
              <a:gd name="connsiteY73" fmla="*/ 207716 h 820540"/>
              <a:gd name="connsiteX74" fmla="*/ 165332 w 718570"/>
              <a:gd name="connsiteY74" fmla="*/ 193524 h 820540"/>
              <a:gd name="connsiteX75" fmla="*/ 151140 w 718570"/>
              <a:gd name="connsiteY75" fmla="*/ 207716 h 820540"/>
              <a:gd name="connsiteX76" fmla="*/ 151140 w 718570"/>
              <a:gd name="connsiteY76" fmla="*/ 274374 h 820540"/>
              <a:gd name="connsiteX77" fmla="*/ 114585 w 718570"/>
              <a:gd name="connsiteY77" fmla="*/ 253301 h 820540"/>
              <a:gd name="connsiteX78" fmla="*/ 106414 w 718570"/>
              <a:gd name="connsiteY78" fmla="*/ 207286 h 820540"/>
              <a:gd name="connsiteX79" fmla="*/ 89642 w 718570"/>
              <a:gd name="connsiteY79" fmla="*/ 195674 h 820540"/>
              <a:gd name="connsiteX80" fmla="*/ 78031 w 718570"/>
              <a:gd name="connsiteY80" fmla="*/ 212446 h 820540"/>
              <a:gd name="connsiteX81" fmla="*/ 81901 w 718570"/>
              <a:gd name="connsiteY81" fmla="*/ 234379 h 820540"/>
              <a:gd name="connsiteX82" fmla="*/ 22124 w 718570"/>
              <a:gd name="connsiteY82" fmla="*/ 199544 h 820540"/>
              <a:gd name="connsiteX83" fmla="*/ 2771 w 718570"/>
              <a:gd name="connsiteY83" fmla="*/ 204705 h 820540"/>
              <a:gd name="connsiteX84" fmla="*/ 7932 w 718570"/>
              <a:gd name="connsiteY84" fmla="*/ 224058 h 820540"/>
              <a:gd name="connsiteX85" fmla="*/ 66849 w 718570"/>
              <a:gd name="connsiteY85" fmla="*/ 258462 h 820540"/>
              <a:gd name="connsiteX86" fmla="*/ 46637 w 718570"/>
              <a:gd name="connsiteY86" fmla="*/ 265343 h 820540"/>
              <a:gd name="connsiteX87" fmla="*/ 38036 w 718570"/>
              <a:gd name="connsiteY87" fmla="*/ 283405 h 820540"/>
              <a:gd name="connsiteX88" fmla="*/ 56098 w 718570"/>
              <a:gd name="connsiteY88" fmla="*/ 292006 h 820540"/>
              <a:gd name="connsiteX89" fmla="*/ 99103 w 718570"/>
              <a:gd name="connsiteY89" fmla="*/ 276954 h 820540"/>
              <a:gd name="connsiteX90" fmla="*/ 135658 w 718570"/>
              <a:gd name="connsiteY90" fmla="*/ 298027 h 820540"/>
              <a:gd name="connsiteX91" fmla="*/ 78461 w 718570"/>
              <a:gd name="connsiteY91" fmla="*/ 330281 h 820540"/>
              <a:gd name="connsiteX92" fmla="*/ 73300 w 718570"/>
              <a:gd name="connsiteY92" fmla="*/ 349633 h 820540"/>
              <a:gd name="connsiteX93" fmla="*/ 92652 w 718570"/>
              <a:gd name="connsiteY93" fmla="*/ 354794 h 820540"/>
              <a:gd name="connsiteX94" fmla="*/ 164041 w 718570"/>
              <a:gd name="connsiteY94" fmla="*/ 314369 h 820540"/>
              <a:gd name="connsiteX95" fmla="*/ 199736 w 718570"/>
              <a:gd name="connsiteY95" fmla="*/ 335011 h 820540"/>
              <a:gd name="connsiteX96" fmla="*/ 115015 w 718570"/>
              <a:gd name="connsiteY96" fmla="*/ 393928 h 820540"/>
              <a:gd name="connsiteX97" fmla="*/ 109425 w 718570"/>
              <a:gd name="connsiteY97" fmla="*/ 409410 h 820540"/>
              <a:gd name="connsiteX98" fmla="*/ 115015 w 718570"/>
              <a:gd name="connsiteY98" fmla="*/ 425322 h 820540"/>
              <a:gd name="connsiteX99" fmla="*/ 200166 w 718570"/>
              <a:gd name="connsiteY99" fmla="*/ 485530 h 820540"/>
              <a:gd name="connsiteX100" fmla="*/ 164471 w 718570"/>
              <a:gd name="connsiteY100" fmla="*/ 506172 h 820540"/>
              <a:gd name="connsiteX101" fmla="*/ 92223 w 718570"/>
              <a:gd name="connsiteY101" fmla="*/ 464887 h 820540"/>
              <a:gd name="connsiteX102" fmla="*/ 72870 w 718570"/>
              <a:gd name="connsiteY102" fmla="*/ 470048 h 820540"/>
              <a:gd name="connsiteX103" fmla="*/ 78031 w 718570"/>
              <a:gd name="connsiteY103" fmla="*/ 489400 h 820540"/>
              <a:gd name="connsiteX104" fmla="*/ 135658 w 718570"/>
              <a:gd name="connsiteY104" fmla="*/ 522514 h 820540"/>
              <a:gd name="connsiteX105" fmla="*/ 99103 w 718570"/>
              <a:gd name="connsiteY105" fmla="*/ 543587 h 820540"/>
              <a:gd name="connsiteX106" fmla="*/ 55238 w 718570"/>
              <a:gd name="connsiteY106" fmla="*/ 527675 h 820540"/>
              <a:gd name="connsiteX107" fmla="*/ 37176 w 718570"/>
              <a:gd name="connsiteY107" fmla="*/ 536276 h 820540"/>
              <a:gd name="connsiteX108" fmla="*/ 45777 w 718570"/>
              <a:gd name="connsiteY108" fmla="*/ 554338 h 820540"/>
              <a:gd name="connsiteX109" fmla="*/ 66849 w 718570"/>
              <a:gd name="connsiteY109" fmla="*/ 562079 h 820540"/>
              <a:gd name="connsiteX110" fmla="*/ 7072 w 718570"/>
              <a:gd name="connsiteY110" fmla="*/ 596483 h 820540"/>
              <a:gd name="connsiteX111" fmla="*/ 1911 w 718570"/>
              <a:gd name="connsiteY111" fmla="*/ 615836 h 820540"/>
              <a:gd name="connsiteX112" fmla="*/ 21264 w 718570"/>
              <a:gd name="connsiteY112" fmla="*/ 620996 h 820540"/>
              <a:gd name="connsiteX113" fmla="*/ 80611 w 718570"/>
              <a:gd name="connsiteY113" fmla="*/ 587022 h 820540"/>
              <a:gd name="connsiteX114" fmla="*/ 76740 w 718570"/>
              <a:gd name="connsiteY114" fmla="*/ 608095 h 820540"/>
              <a:gd name="connsiteX115" fmla="*/ 88352 w 718570"/>
              <a:gd name="connsiteY115" fmla="*/ 624867 h 820540"/>
              <a:gd name="connsiteX116" fmla="*/ 105124 w 718570"/>
              <a:gd name="connsiteY116" fmla="*/ 613255 h 820540"/>
              <a:gd name="connsiteX117" fmla="*/ 113295 w 718570"/>
              <a:gd name="connsiteY117" fmla="*/ 568530 h 820540"/>
              <a:gd name="connsiteX118" fmla="*/ 149849 w 718570"/>
              <a:gd name="connsiteY118" fmla="*/ 547457 h 820540"/>
              <a:gd name="connsiteX119" fmla="*/ 149420 w 718570"/>
              <a:gd name="connsiteY119" fmla="*/ 612825 h 820540"/>
              <a:gd name="connsiteX120" fmla="*/ 163611 w 718570"/>
              <a:gd name="connsiteY120" fmla="*/ 627017 h 820540"/>
              <a:gd name="connsiteX121" fmla="*/ 177803 w 718570"/>
              <a:gd name="connsiteY121" fmla="*/ 612825 h 820540"/>
              <a:gd name="connsiteX122" fmla="*/ 178233 w 718570"/>
              <a:gd name="connsiteY122" fmla="*/ 530685 h 820540"/>
              <a:gd name="connsiteX123" fmla="*/ 213927 w 718570"/>
              <a:gd name="connsiteY123" fmla="*/ 510043 h 820540"/>
              <a:gd name="connsiteX124" fmla="*/ 223389 w 718570"/>
              <a:gd name="connsiteY124" fmla="*/ 612825 h 820540"/>
              <a:gd name="connsiteX125" fmla="*/ 234140 w 718570"/>
              <a:gd name="connsiteY125" fmla="*/ 625297 h 820540"/>
              <a:gd name="connsiteX126" fmla="*/ 250482 w 718570"/>
              <a:gd name="connsiteY126" fmla="*/ 628307 h 820540"/>
              <a:gd name="connsiteX127" fmla="*/ 345094 w 718570"/>
              <a:gd name="connsiteY127" fmla="*/ 584442 h 820540"/>
              <a:gd name="connsiteX128" fmla="*/ 345094 w 718570"/>
              <a:gd name="connsiteY128" fmla="*/ 625297 h 820540"/>
              <a:gd name="connsiteX129" fmla="*/ 273275 w 718570"/>
              <a:gd name="connsiteY129" fmla="*/ 667012 h 820540"/>
              <a:gd name="connsiteX130" fmla="*/ 268114 w 718570"/>
              <a:gd name="connsiteY130" fmla="*/ 686364 h 820540"/>
              <a:gd name="connsiteX131" fmla="*/ 287466 w 718570"/>
              <a:gd name="connsiteY131" fmla="*/ 691525 h 820540"/>
              <a:gd name="connsiteX132" fmla="*/ 345094 w 718570"/>
              <a:gd name="connsiteY132" fmla="*/ 657981 h 820540"/>
              <a:gd name="connsiteX133" fmla="*/ 345094 w 718570"/>
              <a:gd name="connsiteY133" fmla="*/ 700126 h 820540"/>
              <a:gd name="connsiteX134" fmla="*/ 309399 w 718570"/>
              <a:gd name="connsiteY134" fmla="*/ 730230 h 820540"/>
              <a:gd name="connsiteX135" fmla="*/ 307679 w 718570"/>
              <a:gd name="connsiteY135" fmla="*/ 750442 h 820540"/>
              <a:gd name="connsiteX136" fmla="*/ 327891 w 718570"/>
              <a:gd name="connsiteY136" fmla="*/ 752162 h 820540"/>
              <a:gd name="connsiteX137" fmla="*/ 345094 w 718570"/>
              <a:gd name="connsiteY137" fmla="*/ 737541 h 820540"/>
              <a:gd name="connsiteX138" fmla="*/ 345094 w 718570"/>
              <a:gd name="connsiteY138" fmla="*/ 806349 h 820540"/>
              <a:gd name="connsiteX139" fmla="*/ 359285 w 718570"/>
              <a:gd name="connsiteY139" fmla="*/ 820541 h 820540"/>
              <a:gd name="connsiteX140" fmla="*/ 373477 w 718570"/>
              <a:gd name="connsiteY140" fmla="*/ 806349 h 820540"/>
              <a:gd name="connsiteX141" fmla="*/ 373477 w 718570"/>
              <a:gd name="connsiteY141" fmla="*/ 737971 h 820540"/>
              <a:gd name="connsiteX142" fmla="*/ 389819 w 718570"/>
              <a:gd name="connsiteY142" fmla="*/ 751732 h 820540"/>
              <a:gd name="connsiteX143" fmla="*/ 410031 w 718570"/>
              <a:gd name="connsiteY143" fmla="*/ 750012 h 820540"/>
              <a:gd name="connsiteX144" fmla="*/ 408311 w 718570"/>
              <a:gd name="connsiteY144" fmla="*/ 729800 h 820540"/>
              <a:gd name="connsiteX145" fmla="*/ 373477 w 718570"/>
              <a:gd name="connsiteY145" fmla="*/ 700556 h 820540"/>
              <a:gd name="connsiteX146" fmla="*/ 373477 w 718570"/>
              <a:gd name="connsiteY146" fmla="*/ 658411 h 820540"/>
              <a:gd name="connsiteX147" fmla="*/ 430244 w 718570"/>
              <a:gd name="connsiteY147" fmla="*/ 691525 h 820540"/>
              <a:gd name="connsiteX148" fmla="*/ 449596 w 718570"/>
              <a:gd name="connsiteY148" fmla="*/ 686364 h 820540"/>
              <a:gd name="connsiteX149" fmla="*/ 444436 w 718570"/>
              <a:gd name="connsiteY149" fmla="*/ 667012 h 820540"/>
              <a:gd name="connsiteX150" fmla="*/ 373477 w 718570"/>
              <a:gd name="connsiteY150" fmla="*/ 625727 h 820540"/>
              <a:gd name="connsiteX151" fmla="*/ 373477 w 718570"/>
              <a:gd name="connsiteY151" fmla="*/ 584442 h 820540"/>
              <a:gd name="connsiteX152" fmla="*/ 467228 w 718570"/>
              <a:gd name="connsiteY152" fmla="*/ 627877 h 820540"/>
              <a:gd name="connsiteX153" fmla="*/ 483140 w 718570"/>
              <a:gd name="connsiteY153" fmla="*/ 625297 h 820540"/>
              <a:gd name="connsiteX154" fmla="*/ 493462 w 718570"/>
              <a:gd name="connsiteY154" fmla="*/ 612825 h 820540"/>
              <a:gd name="connsiteX155" fmla="*/ 503353 w 718570"/>
              <a:gd name="connsiteY155" fmla="*/ 509183 h 820540"/>
              <a:gd name="connsiteX156" fmla="*/ 539047 w 718570"/>
              <a:gd name="connsiteY156" fmla="*/ 529825 h 820540"/>
              <a:gd name="connsiteX157" fmla="*/ 539047 w 718570"/>
              <a:gd name="connsiteY157" fmla="*/ 612825 h 820540"/>
              <a:gd name="connsiteX158" fmla="*/ 553239 w 718570"/>
              <a:gd name="connsiteY158" fmla="*/ 627017 h 820540"/>
              <a:gd name="connsiteX159" fmla="*/ 567431 w 718570"/>
              <a:gd name="connsiteY159" fmla="*/ 612825 h 820540"/>
              <a:gd name="connsiteX160" fmla="*/ 567431 w 718570"/>
              <a:gd name="connsiteY160" fmla="*/ 546167 h 820540"/>
              <a:gd name="connsiteX161" fmla="*/ 603986 w 718570"/>
              <a:gd name="connsiteY161" fmla="*/ 567240 h 820540"/>
              <a:gd name="connsiteX162" fmla="*/ 612156 w 718570"/>
              <a:gd name="connsiteY162" fmla="*/ 613255 h 820540"/>
              <a:gd name="connsiteX163" fmla="*/ 628929 w 718570"/>
              <a:gd name="connsiteY163" fmla="*/ 624867 h 820540"/>
              <a:gd name="connsiteX164" fmla="*/ 640540 w 718570"/>
              <a:gd name="connsiteY164" fmla="*/ 608525 h 820540"/>
              <a:gd name="connsiteX165" fmla="*/ 636669 w 718570"/>
              <a:gd name="connsiteY165" fmla="*/ 586592 h 820540"/>
              <a:gd name="connsiteX166" fmla="*/ 696447 w 718570"/>
              <a:gd name="connsiteY166" fmla="*/ 621426 h 820540"/>
              <a:gd name="connsiteX167" fmla="*/ 715799 w 718570"/>
              <a:gd name="connsiteY167" fmla="*/ 616266 h 820540"/>
              <a:gd name="connsiteX168" fmla="*/ 710639 w 718570"/>
              <a:gd name="connsiteY168" fmla="*/ 597343 h 820540"/>
              <a:gd name="connsiteX169" fmla="*/ 251342 w 718570"/>
              <a:gd name="connsiteY169" fmla="*/ 223197 h 820540"/>
              <a:gd name="connsiteX170" fmla="*/ 344233 w 718570"/>
              <a:gd name="connsiteY170" fmla="*/ 266203 h 820540"/>
              <a:gd name="connsiteX171" fmla="*/ 344233 w 718570"/>
              <a:gd name="connsiteY171" fmla="*/ 296736 h 820540"/>
              <a:gd name="connsiteX172" fmla="*/ 318000 w 718570"/>
              <a:gd name="connsiteY172" fmla="*/ 339312 h 820540"/>
              <a:gd name="connsiteX173" fmla="*/ 267254 w 718570"/>
              <a:gd name="connsiteY173" fmla="*/ 341032 h 820540"/>
              <a:gd name="connsiteX174" fmla="*/ 241881 w 718570"/>
              <a:gd name="connsiteY174" fmla="*/ 326410 h 820540"/>
              <a:gd name="connsiteX175" fmla="*/ 251342 w 718570"/>
              <a:gd name="connsiteY175" fmla="*/ 223197 h 820540"/>
              <a:gd name="connsiteX176" fmla="*/ 227689 w 718570"/>
              <a:gd name="connsiteY176" fmla="*/ 469618 h 820540"/>
              <a:gd name="connsiteX177" fmla="*/ 142539 w 718570"/>
              <a:gd name="connsiteY177" fmla="*/ 409410 h 820540"/>
              <a:gd name="connsiteX178" fmla="*/ 227259 w 718570"/>
              <a:gd name="connsiteY178" fmla="*/ 350063 h 820540"/>
              <a:gd name="connsiteX179" fmla="*/ 253062 w 718570"/>
              <a:gd name="connsiteY179" fmla="*/ 365115 h 820540"/>
              <a:gd name="connsiteX180" fmla="*/ 277145 w 718570"/>
              <a:gd name="connsiteY180" fmla="*/ 409840 h 820540"/>
              <a:gd name="connsiteX181" fmla="*/ 252632 w 718570"/>
              <a:gd name="connsiteY181" fmla="*/ 454996 h 820540"/>
              <a:gd name="connsiteX182" fmla="*/ 227689 w 718570"/>
              <a:gd name="connsiteY182" fmla="*/ 469618 h 820540"/>
              <a:gd name="connsiteX183" fmla="*/ 345094 w 718570"/>
              <a:gd name="connsiteY183" fmla="*/ 553478 h 820540"/>
              <a:gd name="connsiteX184" fmla="*/ 250482 w 718570"/>
              <a:gd name="connsiteY184" fmla="*/ 596913 h 820540"/>
              <a:gd name="connsiteX185" fmla="*/ 241451 w 718570"/>
              <a:gd name="connsiteY185" fmla="*/ 494131 h 820540"/>
              <a:gd name="connsiteX186" fmla="*/ 267684 w 718570"/>
              <a:gd name="connsiteY186" fmla="*/ 479079 h 820540"/>
              <a:gd name="connsiteX187" fmla="*/ 318000 w 718570"/>
              <a:gd name="connsiteY187" fmla="*/ 480799 h 820540"/>
              <a:gd name="connsiteX188" fmla="*/ 345094 w 718570"/>
              <a:gd name="connsiteY188" fmla="*/ 524664 h 820540"/>
              <a:gd name="connsiteX189" fmla="*/ 345094 w 718570"/>
              <a:gd name="connsiteY189" fmla="*/ 553478 h 820540"/>
              <a:gd name="connsiteX190" fmla="*/ 373047 w 718570"/>
              <a:gd name="connsiteY190" fmla="*/ 295446 h 820540"/>
              <a:gd name="connsiteX191" fmla="*/ 373047 w 718570"/>
              <a:gd name="connsiteY191" fmla="*/ 266633 h 820540"/>
              <a:gd name="connsiteX192" fmla="*/ 467659 w 718570"/>
              <a:gd name="connsiteY192" fmla="*/ 223197 h 820540"/>
              <a:gd name="connsiteX193" fmla="*/ 476690 w 718570"/>
              <a:gd name="connsiteY193" fmla="*/ 325980 h 820540"/>
              <a:gd name="connsiteX194" fmla="*/ 450457 w 718570"/>
              <a:gd name="connsiteY194" fmla="*/ 341032 h 820540"/>
              <a:gd name="connsiteX195" fmla="*/ 400140 w 718570"/>
              <a:gd name="connsiteY195" fmla="*/ 339312 h 820540"/>
              <a:gd name="connsiteX196" fmla="*/ 373047 w 718570"/>
              <a:gd name="connsiteY196" fmla="*/ 295446 h 820540"/>
              <a:gd name="connsiteX197" fmla="*/ 466799 w 718570"/>
              <a:gd name="connsiteY197" fmla="*/ 596913 h 820540"/>
              <a:gd name="connsiteX198" fmla="*/ 373907 w 718570"/>
              <a:gd name="connsiteY198" fmla="*/ 553908 h 820540"/>
              <a:gd name="connsiteX199" fmla="*/ 373907 w 718570"/>
              <a:gd name="connsiteY199" fmla="*/ 523374 h 820540"/>
              <a:gd name="connsiteX200" fmla="*/ 400140 w 718570"/>
              <a:gd name="connsiteY200" fmla="*/ 480799 h 820540"/>
              <a:gd name="connsiteX201" fmla="*/ 450887 w 718570"/>
              <a:gd name="connsiteY201" fmla="*/ 479079 h 820540"/>
              <a:gd name="connsiteX202" fmla="*/ 476260 w 718570"/>
              <a:gd name="connsiteY202" fmla="*/ 493701 h 820540"/>
              <a:gd name="connsiteX203" fmla="*/ 466799 w 718570"/>
              <a:gd name="connsiteY203" fmla="*/ 596913 h 820540"/>
              <a:gd name="connsiteX204" fmla="*/ 491312 w 718570"/>
              <a:gd name="connsiteY204" fmla="*/ 469618 h 820540"/>
              <a:gd name="connsiteX205" fmla="*/ 465508 w 718570"/>
              <a:gd name="connsiteY205" fmla="*/ 454566 h 820540"/>
              <a:gd name="connsiteX206" fmla="*/ 441425 w 718570"/>
              <a:gd name="connsiteY206" fmla="*/ 409840 h 820540"/>
              <a:gd name="connsiteX207" fmla="*/ 465938 w 718570"/>
              <a:gd name="connsiteY207" fmla="*/ 364685 h 820540"/>
              <a:gd name="connsiteX208" fmla="*/ 490881 w 718570"/>
              <a:gd name="connsiteY208" fmla="*/ 350063 h 820540"/>
              <a:gd name="connsiteX209" fmla="*/ 576032 w 718570"/>
              <a:gd name="connsiteY209" fmla="*/ 410270 h 820540"/>
              <a:gd name="connsiteX210" fmla="*/ 491312 w 718570"/>
              <a:gd name="connsiteY210" fmla="*/ 469618 h 8205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</a:cxnLst>
            <a:rect l="l" t="t" r="r" b="b"/>
            <a:pathLst>
              <a:path w="718570" h="820540">
                <a:moveTo>
                  <a:pt x="710639" y="597343"/>
                </a:moveTo>
                <a:lnTo>
                  <a:pt x="651721" y="562939"/>
                </a:lnTo>
                <a:lnTo>
                  <a:pt x="671934" y="556058"/>
                </a:lnTo>
                <a:cubicBezTo>
                  <a:pt x="679245" y="553478"/>
                  <a:pt x="683115" y="545307"/>
                  <a:pt x="680535" y="537996"/>
                </a:cubicBezTo>
                <a:cubicBezTo>
                  <a:pt x="677954" y="530685"/>
                  <a:pt x="669784" y="526815"/>
                  <a:pt x="662473" y="529395"/>
                </a:cubicBezTo>
                <a:lnTo>
                  <a:pt x="619467" y="544447"/>
                </a:lnTo>
                <a:lnTo>
                  <a:pt x="582913" y="523374"/>
                </a:lnTo>
                <a:lnTo>
                  <a:pt x="640110" y="491120"/>
                </a:lnTo>
                <a:cubicBezTo>
                  <a:pt x="646991" y="487250"/>
                  <a:pt x="649571" y="478649"/>
                  <a:pt x="645271" y="471768"/>
                </a:cubicBezTo>
                <a:cubicBezTo>
                  <a:pt x="641400" y="464887"/>
                  <a:pt x="632799" y="462737"/>
                  <a:pt x="625918" y="466607"/>
                </a:cubicBezTo>
                <a:lnTo>
                  <a:pt x="554529" y="507032"/>
                </a:lnTo>
                <a:lnTo>
                  <a:pt x="518835" y="486390"/>
                </a:lnTo>
                <a:lnTo>
                  <a:pt x="603555" y="427043"/>
                </a:lnTo>
                <a:cubicBezTo>
                  <a:pt x="608716" y="423602"/>
                  <a:pt x="610866" y="417151"/>
                  <a:pt x="609146" y="411131"/>
                </a:cubicBezTo>
                <a:cubicBezTo>
                  <a:pt x="610866" y="405540"/>
                  <a:pt x="608716" y="399089"/>
                  <a:pt x="603555" y="395219"/>
                </a:cubicBezTo>
                <a:lnTo>
                  <a:pt x="518405" y="335011"/>
                </a:lnTo>
                <a:lnTo>
                  <a:pt x="554099" y="314369"/>
                </a:lnTo>
                <a:lnTo>
                  <a:pt x="626348" y="355654"/>
                </a:lnTo>
                <a:cubicBezTo>
                  <a:pt x="633229" y="359524"/>
                  <a:pt x="641830" y="357374"/>
                  <a:pt x="645700" y="350493"/>
                </a:cubicBezTo>
                <a:cubicBezTo>
                  <a:pt x="649571" y="343612"/>
                  <a:pt x="647421" y="335011"/>
                  <a:pt x="640540" y="331141"/>
                </a:cubicBezTo>
                <a:lnTo>
                  <a:pt x="582913" y="298027"/>
                </a:lnTo>
                <a:lnTo>
                  <a:pt x="619467" y="276954"/>
                </a:lnTo>
                <a:lnTo>
                  <a:pt x="663333" y="292866"/>
                </a:lnTo>
                <a:cubicBezTo>
                  <a:pt x="670644" y="295446"/>
                  <a:pt x="678815" y="291576"/>
                  <a:pt x="681395" y="284265"/>
                </a:cubicBezTo>
                <a:cubicBezTo>
                  <a:pt x="683975" y="276954"/>
                  <a:pt x="680105" y="268783"/>
                  <a:pt x="672794" y="266203"/>
                </a:cubicBezTo>
                <a:lnTo>
                  <a:pt x="651721" y="258462"/>
                </a:lnTo>
                <a:lnTo>
                  <a:pt x="711499" y="224058"/>
                </a:lnTo>
                <a:cubicBezTo>
                  <a:pt x="718379" y="220187"/>
                  <a:pt x="720530" y="211586"/>
                  <a:pt x="716659" y="204705"/>
                </a:cubicBezTo>
                <a:cubicBezTo>
                  <a:pt x="712789" y="197824"/>
                  <a:pt x="704188" y="195674"/>
                  <a:pt x="697307" y="199544"/>
                </a:cubicBezTo>
                <a:lnTo>
                  <a:pt x="637960" y="233519"/>
                </a:lnTo>
                <a:lnTo>
                  <a:pt x="641830" y="212446"/>
                </a:lnTo>
                <a:cubicBezTo>
                  <a:pt x="643120" y="204705"/>
                  <a:pt x="637960" y="197394"/>
                  <a:pt x="630219" y="195674"/>
                </a:cubicBezTo>
                <a:cubicBezTo>
                  <a:pt x="622478" y="194384"/>
                  <a:pt x="615167" y="199544"/>
                  <a:pt x="613446" y="207286"/>
                </a:cubicBezTo>
                <a:lnTo>
                  <a:pt x="605276" y="252011"/>
                </a:lnTo>
                <a:lnTo>
                  <a:pt x="568721" y="273084"/>
                </a:lnTo>
                <a:lnTo>
                  <a:pt x="569151" y="207716"/>
                </a:lnTo>
                <a:cubicBezTo>
                  <a:pt x="569151" y="199975"/>
                  <a:pt x="562700" y="193524"/>
                  <a:pt x="554959" y="193524"/>
                </a:cubicBezTo>
                <a:cubicBezTo>
                  <a:pt x="547218" y="193524"/>
                  <a:pt x="540768" y="199975"/>
                  <a:pt x="540768" y="207716"/>
                </a:cubicBezTo>
                <a:lnTo>
                  <a:pt x="540337" y="289856"/>
                </a:lnTo>
                <a:lnTo>
                  <a:pt x="504643" y="310498"/>
                </a:lnTo>
                <a:lnTo>
                  <a:pt x="495182" y="207716"/>
                </a:lnTo>
                <a:cubicBezTo>
                  <a:pt x="494752" y="201695"/>
                  <a:pt x="490021" y="196534"/>
                  <a:pt x="484431" y="195244"/>
                </a:cubicBezTo>
                <a:cubicBezTo>
                  <a:pt x="480130" y="190943"/>
                  <a:pt x="473679" y="189653"/>
                  <a:pt x="468089" y="192234"/>
                </a:cubicBezTo>
                <a:lnTo>
                  <a:pt x="373477" y="236099"/>
                </a:lnTo>
                <a:lnTo>
                  <a:pt x="373477" y="195244"/>
                </a:lnTo>
                <a:lnTo>
                  <a:pt x="445296" y="153529"/>
                </a:lnTo>
                <a:cubicBezTo>
                  <a:pt x="452177" y="149658"/>
                  <a:pt x="454327" y="141057"/>
                  <a:pt x="450457" y="134177"/>
                </a:cubicBezTo>
                <a:cubicBezTo>
                  <a:pt x="446586" y="127296"/>
                  <a:pt x="437555" y="125145"/>
                  <a:pt x="431104" y="129016"/>
                </a:cubicBezTo>
                <a:lnTo>
                  <a:pt x="373477" y="162560"/>
                </a:lnTo>
                <a:lnTo>
                  <a:pt x="373477" y="120415"/>
                </a:lnTo>
                <a:lnTo>
                  <a:pt x="409171" y="90311"/>
                </a:lnTo>
                <a:cubicBezTo>
                  <a:pt x="415192" y="85150"/>
                  <a:pt x="416052" y="76119"/>
                  <a:pt x="410892" y="70099"/>
                </a:cubicBezTo>
                <a:cubicBezTo>
                  <a:pt x="405731" y="64078"/>
                  <a:pt x="396700" y="63218"/>
                  <a:pt x="390679" y="68378"/>
                </a:cubicBezTo>
                <a:lnTo>
                  <a:pt x="373477" y="83000"/>
                </a:lnTo>
                <a:lnTo>
                  <a:pt x="373477" y="14192"/>
                </a:lnTo>
                <a:cubicBezTo>
                  <a:pt x="373477" y="6451"/>
                  <a:pt x="367026" y="0"/>
                  <a:pt x="359285" y="0"/>
                </a:cubicBezTo>
                <a:cubicBezTo>
                  <a:pt x="351544" y="0"/>
                  <a:pt x="345094" y="6451"/>
                  <a:pt x="345094" y="14192"/>
                </a:cubicBezTo>
                <a:lnTo>
                  <a:pt x="345094" y="82570"/>
                </a:lnTo>
                <a:lnTo>
                  <a:pt x="328752" y="68808"/>
                </a:lnTo>
                <a:cubicBezTo>
                  <a:pt x="322731" y="63648"/>
                  <a:pt x="313700" y="64508"/>
                  <a:pt x="308539" y="70529"/>
                </a:cubicBezTo>
                <a:cubicBezTo>
                  <a:pt x="303378" y="76549"/>
                  <a:pt x="304239" y="85581"/>
                  <a:pt x="310259" y="90741"/>
                </a:cubicBezTo>
                <a:lnTo>
                  <a:pt x="345094" y="119985"/>
                </a:lnTo>
                <a:lnTo>
                  <a:pt x="345094" y="162130"/>
                </a:lnTo>
                <a:lnTo>
                  <a:pt x="288327" y="129016"/>
                </a:lnTo>
                <a:cubicBezTo>
                  <a:pt x="281446" y="125145"/>
                  <a:pt x="272845" y="127296"/>
                  <a:pt x="268974" y="134177"/>
                </a:cubicBezTo>
                <a:cubicBezTo>
                  <a:pt x="265104" y="141057"/>
                  <a:pt x="267254" y="149658"/>
                  <a:pt x="274135" y="153529"/>
                </a:cubicBezTo>
                <a:lnTo>
                  <a:pt x="345094" y="194814"/>
                </a:lnTo>
                <a:lnTo>
                  <a:pt x="345094" y="236099"/>
                </a:lnTo>
                <a:lnTo>
                  <a:pt x="251342" y="192664"/>
                </a:lnTo>
                <a:cubicBezTo>
                  <a:pt x="245751" y="190083"/>
                  <a:pt x="239731" y="191374"/>
                  <a:pt x="235430" y="195244"/>
                </a:cubicBezTo>
                <a:cubicBezTo>
                  <a:pt x="229839" y="196964"/>
                  <a:pt x="225539" y="201695"/>
                  <a:pt x="225109" y="207716"/>
                </a:cubicBezTo>
                <a:lnTo>
                  <a:pt x="215218" y="311358"/>
                </a:lnTo>
                <a:lnTo>
                  <a:pt x="179523" y="290716"/>
                </a:lnTo>
                <a:lnTo>
                  <a:pt x="179523" y="207716"/>
                </a:lnTo>
                <a:cubicBezTo>
                  <a:pt x="179523" y="199975"/>
                  <a:pt x="173072" y="193524"/>
                  <a:pt x="165332" y="193524"/>
                </a:cubicBezTo>
                <a:cubicBezTo>
                  <a:pt x="157590" y="193524"/>
                  <a:pt x="151140" y="199975"/>
                  <a:pt x="151140" y="207716"/>
                </a:cubicBezTo>
                <a:lnTo>
                  <a:pt x="151140" y="274374"/>
                </a:lnTo>
                <a:lnTo>
                  <a:pt x="114585" y="253301"/>
                </a:lnTo>
                <a:lnTo>
                  <a:pt x="106414" y="207286"/>
                </a:lnTo>
                <a:cubicBezTo>
                  <a:pt x="105124" y="199544"/>
                  <a:pt x="97813" y="194384"/>
                  <a:pt x="89642" y="195674"/>
                </a:cubicBezTo>
                <a:cubicBezTo>
                  <a:pt x="81901" y="196964"/>
                  <a:pt x="76740" y="204275"/>
                  <a:pt x="78031" y="212446"/>
                </a:cubicBezTo>
                <a:lnTo>
                  <a:pt x="81901" y="234379"/>
                </a:lnTo>
                <a:lnTo>
                  <a:pt x="22124" y="199544"/>
                </a:lnTo>
                <a:cubicBezTo>
                  <a:pt x="15243" y="195674"/>
                  <a:pt x="6642" y="197824"/>
                  <a:pt x="2771" y="204705"/>
                </a:cubicBezTo>
                <a:cubicBezTo>
                  <a:pt x="-1099" y="211586"/>
                  <a:pt x="1051" y="220187"/>
                  <a:pt x="7932" y="224058"/>
                </a:cubicBezTo>
                <a:lnTo>
                  <a:pt x="66849" y="258462"/>
                </a:lnTo>
                <a:lnTo>
                  <a:pt x="46637" y="265343"/>
                </a:lnTo>
                <a:cubicBezTo>
                  <a:pt x="39326" y="267923"/>
                  <a:pt x="35456" y="276094"/>
                  <a:pt x="38036" y="283405"/>
                </a:cubicBezTo>
                <a:cubicBezTo>
                  <a:pt x="40616" y="290716"/>
                  <a:pt x="48787" y="294586"/>
                  <a:pt x="56098" y="292006"/>
                </a:cubicBezTo>
                <a:lnTo>
                  <a:pt x="99103" y="276954"/>
                </a:lnTo>
                <a:lnTo>
                  <a:pt x="135658" y="298027"/>
                </a:lnTo>
                <a:lnTo>
                  <a:pt x="78461" y="330281"/>
                </a:lnTo>
                <a:cubicBezTo>
                  <a:pt x="71580" y="334151"/>
                  <a:pt x="69000" y="342752"/>
                  <a:pt x="73300" y="349633"/>
                </a:cubicBezTo>
                <a:cubicBezTo>
                  <a:pt x="77171" y="356514"/>
                  <a:pt x="85772" y="358664"/>
                  <a:pt x="92652" y="354794"/>
                </a:cubicBezTo>
                <a:lnTo>
                  <a:pt x="164041" y="314369"/>
                </a:lnTo>
                <a:lnTo>
                  <a:pt x="199736" y="335011"/>
                </a:lnTo>
                <a:lnTo>
                  <a:pt x="115015" y="393928"/>
                </a:lnTo>
                <a:cubicBezTo>
                  <a:pt x="109855" y="397369"/>
                  <a:pt x="107704" y="403820"/>
                  <a:pt x="109425" y="409410"/>
                </a:cubicBezTo>
                <a:cubicBezTo>
                  <a:pt x="107704" y="415001"/>
                  <a:pt x="109855" y="421452"/>
                  <a:pt x="115015" y="425322"/>
                </a:cubicBezTo>
                <a:lnTo>
                  <a:pt x="200166" y="485530"/>
                </a:lnTo>
                <a:lnTo>
                  <a:pt x="164471" y="506172"/>
                </a:lnTo>
                <a:lnTo>
                  <a:pt x="92223" y="464887"/>
                </a:lnTo>
                <a:cubicBezTo>
                  <a:pt x="85342" y="461017"/>
                  <a:pt x="76740" y="463167"/>
                  <a:pt x="72870" y="470048"/>
                </a:cubicBezTo>
                <a:cubicBezTo>
                  <a:pt x="69000" y="476929"/>
                  <a:pt x="71150" y="485530"/>
                  <a:pt x="78031" y="489400"/>
                </a:cubicBezTo>
                <a:lnTo>
                  <a:pt x="135658" y="522514"/>
                </a:lnTo>
                <a:lnTo>
                  <a:pt x="99103" y="543587"/>
                </a:lnTo>
                <a:lnTo>
                  <a:pt x="55238" y="527675"/>
                </a:lnTo>
                <a:cubicBezTo>
                  <a:pt x="47927" y="525095"/>
                  <a:pt x="39756" y="528965"/>
                  <a:pt x="37176" y="536276"/>
                </a:cubicBezTo>
                <a:cubicBezTo>
                  <a:pt x="34595" y="543587"/>
                  <a:pt x="38466" y="551758"/>
                  <a:pt x="45777" y="554338"/>
                </a:cubicBezTo>
                <a:lnTo>
                  <a:pt x="66849" y="562079"/>
                </a:lnTo>
                <a:lnTo>
                  <a:pt x="7072" y="596483"/>
                </a:lnTo>
                <a:cubicBezTo>
                  <a:pt x="191" y="600354"/>
                  <a:pt x="-1959" y="608955"/>
                  <a:pt x="1911" y="615836"/>
                </a:cubicBezTo>
                <a:cubicBezTo>
                  <a:pt x="5782" y="622717"/>
                  <a:pt x="14383" y="624867"/>
                  <a:pt x="21264" y="620996"/>
                </a:cubicBezTo>
                <a:lnTo>
                  <a:pt x="80611" y="587022"/>
                </a:lnTo>
                <a:lnTo>
                  <a:pt x="76740" y="608095"/>
                </a:lnTo>
                <a:cubicBezTo>
                  <a:pt x="75450" y="615836"/>
                  <a:pt x="80611" y="623147"/>
                  <a:pt x="88352" y="624867"/>
                </a:cubicBezTo>
                <a:cubicBezTo>
                  <a:pt x="96093" y="626157"/>
                  <a:pt x="103404" y="620996"/>
                  <a:pt x="105124" y="613255"/>
                </a:cubicBezTo>
                <a:lnTo>
                  <a:pt x="113295" y="568530"/>
                </a:lnTo>
                <a:lnTo>
                  <a:pt x="149849" y="547457"/>
                </a:lnTo>
                <a:lnTo>
                  <a:pt x="149420" y="612825"/>
                </a:lnTo>
                <a:cubicBezTo>
                  <a:pt x="149420" y="620566"/>
                  <a:pt x="155870" y="627017"/>
                  <a:pt x="163611" y="627017"/>
                </a:cubicBezTo>
                <a:cubicBezTo>
                  <a:pt x="171352" y="627017"/>
                  <a:pt x="177803" y="620566"/>
                  <a:pt x="177803" y="612825"/>
                </a:cubicBezTo>
                <a:lnTo>
                  <a:pt x="178233" y="530685"/>
                </a:lnTo>
                <a:lnTo>
                  <a:pt x="213927" y="510043"/>
                </a:lnTo>
                <a:lnTo>
                  <a:pt x="223389" y="612825"/>
                </a:lnTo>
                <a:cubicBezTo>
                  <a:pt x="223819" y="618846"/>
                  <a:pt x="228549" y="624007"/>
                  <a:pt x="234140" y="625297"/>
                </a:cubicBezTo>
                <a:cubicBezTo>
                  <a:pt x="238441" y="629597"/>
                  <a:pt x="244891" y="630888"/>
                  <a:pt x="250482" y="628307"/>
                </a:cubicBezTo>
                <a:lnTo>
                  <a:pt x="345094" y="584442"/>
                </a:lnTo>
                <a:lnTo>
                  <a:pt x="345094" y="625297"/>
                </a:lnTo>
                <a:lnTo>
                  <a:pt x="273275" y="667012"/>
                </a:lnTo>
                <a:cubicBezTo>
                  <a:pt x="266394" y="670882"/>
                  <a:pt x="264244" y="679914"/>
                  <a:pt x="268114" y="686364"/>
                </a:cubicBezTo>
                <a:cubicBezTo>
                  <a:pt x="271985" y="693245"/>
                  <a:pt x="281016" y="695396"/>
                  <a:pt x="287466" y="691525"/>
                </a:cubicBezTo>
                <a:lnTo>
                  <a:pt x="345094" y="657981"/>
                </a:lnTo>
                <a:lnTo>
                  <a:pt x="345094" y="700126"/>
                </a:lnTo>
                <a:lnTo>
                  <a:pt x="309399" y="730230"/>
                </a:lnTo>
                <a:cubicBezTo>
                  <a:pt x="303378" y="735390"/>
                  <a:pt x="302518" y="744422"/>
                  <a:pt x="307679" y="750442"/>
                </a:cubicBezTo>
                <a:cubicBezTo>
                  <a:pt x="312840" y="756463"/>
                  <a:pt x="321871" y="757323"/>
                  <a:pt x="327891" y="752162"/>
                </a:cubicBezTo>
                <a:lnTo>
                  <a:pt x="345094" y="737541"/>
                </a:lnTo>
                <a:lnTo>
                  <a:pt x="345094" y="806349"/>
                </a:lnTo>
                <a:cubicBezTo>
                  <a:pt x="345094" y="814090"/>
                  <a:pt x="351544" y="820541"/>
                  <a:pt x="359285" y="820541"/>
                </a:cubicBezTo>
                <a:cubicBezTo>
                  <a:pt x="367026" y="820541"/>
                  <a:pt x="373477" y="814090"/>
                  <a:pt x="373477" y="806349"/>
                </a:cubicBezTo>
                <a:lnTo>
                  <a:pt x="373477" y="737971"/>
                </a:lnTo>
                <a:lnTo>
                  <a:pt x="389819" y="751732"/>
                </a:lnTo>
                <a:cubicBezTo>
                  <a:pt x="395840" y="756893"/>
                  <a:pt x="404871" y="756033"/>
                  <a:pt x="410031" y="750012"/>
                </a:cubicBezTo>
                <a:cubicBezTo>
                  <a:pt x="415192" y="743991"/>
                  <a:pt x="414332" y="734960"/>
                  <a:pt x="408311" y="729800"/>
                </a:cubicBezTo>
                <a:lnTo>
                  <a:pt x="373477" y="700556"/>
                </a:lnTo>
                <a:lnTo>
                  <a:pt x="373477" y="658411"/>
                </a:lnTo>
                <a:lnTo>
                  <a:pt x="430244" y="691525"/>
                </a:lnTo>
                <a:cubicBezTo>
                  <a:pt x="437125" y="695396"/>
                  <a:pt x="445726" y="693245"/>
                  <a:pt x="449596" y="686364"/>
                </a:cubicBezTo>
                <a:cubicBezTo>
                  <a:pt x="453467" y="679484"/>
                  <a:pt x="451317" y="670882"/>
                  <a:pt x="444436" y="667012"/>
                </a:cubicBezTo>
                <a:lnTo>
                  <a:pt x="373477" y="625727"/>
                </a:lnTo>
                <a:lnTo>
                  <a:pt x="373477" y="584442"/>
                </a:lnTo>
                <a:lnTo>
                  <a:pt x="467228" y="627877"/>
                </a:lnTo>
                <a:cubicBezTo>
                  <a:pt x="472819" y="630458"/>
                  <a:pt x="478840" y="629167"/>
                  <a:pt x="483140" y="625297"/>
                </a:cubicBezTo>
                <a:cubicBezTo>
                  <a:pt x="488731" y="623577"/>
                  <a:pt x="493032" y="618846"/>
                  <a:pt x="493462" y="612825"/>
                </a:cubicBezTo>
                <a:lnTo>
                  <a:pt x="503353" y="509183"/>
                </a:lnTo>
                <a:lnTo>
                  <a:pt x="539047" y="529825"/>
                </a:lnTo>
                <a:lnTo>
                  <a:pt x="539047" y="612825"/>
                </a:lnTo>
                <a:cubicBezTo>
                  <a:pt x="539047" y="620566"/>
                  <a:pt x="545498" y="627017"/>
                  <a:pt x="553239" y="627017"/>
                </a:cubicBezTo>
                <a:cubicBezTo>
                  <a:pt x="560980" y="627017"/>
                  <a:pt x="567431" y="620566"/>
                  <a:pt x="567431" y="612825"/>
                </a:cubicBezTo>
                <a:lnTo>
                  <a:pt x="567431" y="546167"/>
                </a:lnTo>
                <a:lnTo>
                  <a:pt x="603986" y="567240"/>
                </a:lnTo>
                <a:lnTo>
                  <a:pt x="612156" y="613255"/>
                </a:lnTo>
                <a:cubicBezTo>
                  <a:pt x="613446" y="620996"/>
                  <a:pt x="620757" y="626157"/>
                  <a:pt x="628929" y="624867"/>
                </a:cubicBezTo>
                <a:cubicBezTo>
                  <a:pt x="636669" y="623577"/>
                  <a:pt x="641830" y="616266"/>
                  <a:pt x="640540" y="608525"/>
                </a:cubicBezTo>
                <a:lnTo>
                  <a:pt x="636669" y="586592"/>
                </a:lnTo>
                <a:lnTo>
                  <a:pt x="696447" y="621426"/>
                </a:lnTo>
                <a:cubicBezTo>
                  <a:pt x="703328" y="625297"/>
                  <a:pt x="711929" y="623147"/>
                  <a:pt x="715799" y="616266"/>
                </a:cubicBezTo>
                <a:cubicBezTo>
                  <a:pt x="719670" y="609815"/>
                  <a:pt x="717519" y="601214"/>
                  <a:pt x="710639" y="597343"/>
                </a:cubicBezTo>
                <a:close/>
                <a:moveTo>
                  <a:pt x="251342" y="223197"/>
                </a:moveTo>
                <a:lnTo>
                  <a:pt x="344233" y="266203"/>
                </a:lnTo>
                <a:lnTo>
                  <a:pt x="344233" y="296736"/>
                </a:lnTo>
                <a:lnTo>
                  <a:pt x="318000" y="339312"/>
                </a:lnTo>
                <a:lnTo>
                  <a:pt x="267254" y="341032"/>
                </a:lnTo>
                <a:lnTo>
                  <a:pt x="241881" y="326410"/>
                </a:lnTo>
                <a:lnTo>
                  <a:pt x="251342" y="223197"/>
                </a:lnTo>
                <a:close/>
                <a:moveTo>
                  <a:pt x="227689" y="469618"/>
                </a:moveTo>
                <a:lnTo>
                  <a:pt x="142539" y="409410"/>
                </a:lnTo>
                <a:lnTo>
                  <a:pt x="227259" y="350063"/>
                </a:lnTo>
                <a:lnTo>
                  <a:pt x="253062" y="365115"/>
                </a:lnTo>
                <a:lnTo>
                  <a:pt x="277145" y="409840"/>
                </a:lnTo>
                <a:lnTo>
                  <a:pt x="252632" y="454996"/>
                </a:lnTo>
                <a:lnTo>
                  <a:pt x="227689" y="469618"/>
                </a:lnTo>
                <a:close/>
                <a:moveTo>
                  <a:pt x="345094" y="553478"/>
                </a:moveTo>
                <a:lnTo>
                  <a:pt x="250482" y="596913"/>
                </a:lnTo>
                <a:lnTo>
                  <a:pt x="241451" y="494131"/>
                </a:lnTo>
                <a:lnTo>
                  <a:pt x="267684" y="479079"/>
                </a:lnTo>
                <a:lnTo>
                  <a:pt x="318000" y="480799"/>
                </a:lnTo>
                <a:lnTo>
                  <a:pt x="345094" y="524664"/>
                </a:lnTo>
                <a:lnTo>
                  <a:pt x="345094" y="553478"/>
                </a:lnTo>
                <a:close/>
                <a:moveTo>
                  <a:pt x="373047" y="295446"/>
                </a:moveTo>
                <a:lnTo>
                  <a:pt x="373047" y="266633"/>
                </a:lnTo>
                <a:lnTo>
                  <a:pt x="467659" y="223197"/>
                </a:lnTo>
                <a:lnTo>
                  <a:pt x="476690" y="325980"/>
                </a:lnTo>
                <a:lnTo>
                  <a:pt x="450457" y="341032"/>
                </a:lnTo>
                <a:lnTo>
                  <a:pt x="400140" y="339312"/>
                </a:lnTo>
                <a:lnTo>
                  <a:pt x="373047" y="295446"/>
                </a:lnTo>
                <a:close/>
                <a:moveTo>
                  <a:pt x="466799" y="596913"/>
                </a:moveTo>
                <a:lnTo>
                  <a:pt x="373907" y="553908"/>
                </a:lnTo>
                <a:lnTo>
                  <a:pt x="373907" y="523374"/>
                </a:lnTo>
                <a:lnTo>
                  <a:pt x="400140" y="480799"/>
                </a:lnTo>
                <a:lnTo>
                  <a:pt x="450887" y="479079"/>
                </a:lnTo>
                <a:lnTo>
                  <a:pt x="476260" y="493701"/>
                </a:lnTo>
                <a:lnTo>
                  <a:pt x="466799" y="596913"/>
                </a:lnTo>
                <a:close/>
                <a:moveTo>
                  <a:pt x="491312" y="469618"/>
                </a:moveTo>
                <a:lnTo>
                  <a:pt x="465508" y="454566"/>
                </a:lnTo>
                <a:lnTo>
                  <a:pt x="441425" y="409840"/>
                </a:lnTo>
                <a:lnTo>
                  <a:pt x="465938" y="364685"/>
                </a:lnTo>
                <a:lnTo>
                  <a:pt x="490881" y="350063"/>
                </a:lnTo>
                <a:lnTo>
                  <a:pt x="576032" y="410270"/>
                </a:lnTo>
                <a:lnTo>
                  <a:pt x="491312" y="469618"/>
                </a:ln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 w="4301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>
              <a:latin typeface="+mj-ea"/>
              <a:ea typeface="+mj-ea"/>
            </a:endParaRPr>
          </a:p>
        </p:txBody>
      </p:sp>
      <p:sp>
        <p:nvSpPr>
          <p:cNvPr id="55" name="任意多边形: 形状 54">
            <a:extLst>
              <a:ext uri="{FF2B5EF4-FFF2-40B4-BE49-F238E27FC236}">
                <a16:creationId xmlns:a16="http://schemas.microsoft.com/office/drawing/2014/main" id="{5C1B77B5-452D-454C-BD18-364F767C17D6}"/>
              </a:ext>
            </a:extLst>
          </p:cNvPr>
          <p:cNvSpPr/>
          <p:nvPr/>
        </p:nvSpPr>
        <p:spPr>
          <a:xfrm>
            <a:off x="1260875" y="1188312"/>
            <a:ext cx="124539" cy="142212"/>
          </a:xfrm>
          <a:custGeom>
            <a:avLst/>
            <a:gdLst>
              <a:gd name="connsiteX0" fmla="*/ 710639 w 718570"/>
              <a:gd name="connsiteY0" fmla="*/ 597343 h 820540"/>
              <a:gd name="connsiteX1" fmla="*/ 651721 w 718570"/>
              <a:gd name="connsiteY1" fmla="*/ 562939 h 820540"/>
              <a:gd name="connsiteX2" fmla="*/ 671934 w 718570"/>
              <a:gd name="connsiteY2" fmla="*/ 556058 h 820540"/>
              <a:gd name="connsiteX3" fmla="*/ 680535 w 718570"/>
              <a:gd name="connsiteY3" fmla="*/ 537996 h 820540"/>
              <a:gd name="connsiteX4" fmla="*/ 662473 w 718570"/>
              <a:gd name="connsiteY4" fmla="*/ 529395 h 820540"/>
              <a:gd name="connsiteX5" fmla="*/ 619467 w 718570"/>
              <a:gd name="connsiteY5" fmla="*/ 544447 h 820540"/>
              <a:gd name="connsiteX6" fmla="*/ 582913 w 718570"/>
              <a:gd name="connsiteY6" fmla="*/ 523374 h 820540"/>
              <a:gd name="connsiteX7" fmla="*/ 640110 w 718570"/>
              <a:gd name="connsiteY7" fmla="*/ 491120 h 820540"/>
              <a:gd name="connsiteX8" fmla="*/ 645271 w 718570"/>
              <a:gd name="connsiteY8" fmla="*/ 471768 h 820540"/>
              <a:gd name="connsiteX9" fmla="*/ 625918 w 718570"/>
              <a:gd name="connsiteY9" fmla="*/ 466607 h 820540"/>
              <a:gd name="connsiteX10" fmla="*/ 554529 w 718570"/>
              <a:gd name="connsiteY10" fmla="*/ 507032 h 820540"/>
              <a:gd name="connsiteX11" fmla="*/ 518835 w 718570"/>
              <a:gd name="connsiteY11" fmla="*/ 486390 h 820540"/>
              <a:gd name="connsiteX12" fmla="*/ 603555 w 718570"/>
              <a:gd name="connsiteY12" fmla="*/ 427043 h 820540"/>
              <a:gd name="connsiteX13" fmla="*/ 609146 w 718570"/>
              <a:gd name="connsiteY13" fmla="*/ 411131 h 820540"/>
              <a:gd name="connsiteX14" fmla="*/ 603555 w 718570"/>
              <a:gd name="connsiteY14" fmla="*/ 395219 h 820540"/>
              <a:gd name="connsiteX15" fmla="*/ 518405 w 718570"/>
              <a:gd name="connsiteY15" fmla="*/ 335011 h 820540"/>
              <a:gd name="connsiteX16" fmla="*/ 554099 w 718570"/>
              <a:gd name="connsiteY16" fmla="*/ 314369 h 820540"/>
              <a:gd name="connsiteX17" fmla="*/ 626348 w 718570"/>
              <a:gd name="connsiteY17" fmla="*/ 355654 h 820540"/>
              <a:gd name="connsiteX18" fmla="*/ 645700 w 718570"/>
              <a:gd name="connsiteY18" fmla="*/ 350493 h 820540"/>
              <a:gd name="connsiteX19" fmla="*/ 640540 w 718570"/>
              <a:gd name="connsiteY19" fmla="*/ 331141 h 820540"/>
              <a:gd name="connsiteX20" fmla="*/ 582913 w 718570"/>
              <a:gd name="connsiteY20" fmla="*/ 298027 h 820540"/>
              <a:gd name="connsiteX21" fmla="*/ 619467 w 718570"/>
              <a:gd name="connsiteY21" fmla="*/ 276954 h 820540"/>
              <a:gd name="connsiteX22" fmla="*/ 663333 w 718570"/>
              <a:gd name="connsiteY22" fmla="*/ 292866 h 820540"/>
              <a:gd name="connsiteX23" fmla="*/ 681395 w 718570"/>
              <a:gd name="connsiteY23" fmla="*/ 284265 h 820540"/>
              <a:gd name="connsiteX24" fmla="*/ 672794 w 718570"/>
              <a:gd name="connsiteY24" fmla="*/ 266203 h 820540"/>
              <a:gd name="connsiteX25" fmla="*/ 651721 w 718570"/>
              <a:gd name="connsiteY25" fmla="*/ 258462 h 820540"/>
              <a:gd name="connsiteX26" fmla="*/ 711499 w 718570"/>
              <a:gd name="connsiteY26" fmla="*/ 224058 h 820540"/>
              <a:gd name="connsiteX27" fmla="*/ 716659 w 718570"/>
              <a:gd name="connsiteY27" fmla="*/ 204705 h 820540"/>
              <a:gd name="connsiteX28" fmla="*/ 697307 w 718570"/>
              <a:gd name="connsiteY28" fmla="*/ 199544 h 820540"/>
              <a:gd name="connsiteX29" fmla="*/ 637960 w 718570"/>
              <a:gd name="connsiteY29" fmla="*/ 233519 h 820540"/>
              <a:gd name="connsiteX30" fmla="*/ 641830 w 718570"/>
              <a:gd name="connsiteY30" fmla="*/ 212446 h 820540"/>
              <a:gd name="connsiteX31" fmla="*/ 630219 w 718570"/>
              <a:gd name="connsiteY31" fmla="*/ 195674 h 820540"/>
              <a:gd name="connsiteX32" fmla="*/ 613446 w 718570"/>
              <a:gd name="connsiteY32" fmla="*/ 207286 h 820540"/>
              <a:gd name="connsiteX33" fmla="*/ 605276 w 718570"/>
              <a:gd name="connsiteY33" fmla="*/ 252011 h 820540"/>
              <a:gd name="connsiteX34" fmla="*/ 568721 w 718570"/>
              <a:gd name="connsiteY34" fmla="*/ 273084 h 820540"/>
              <a:gd name="connsiteX35" fmla="*/ 569151 w 718570"/>
              <a:gd name="connsiteY35" fmla="*/ 207716 h 820540"/>
              <a:gd name="connsiteX36" fmla="*/ 554959 w 718570"/>
              <a:gd name="connsiteY36" fmla="*/ 193524 h 820540"/>
              <a:gd name="connsiteX37" fmla="*/ 540768 w 718570"/>
              <a:gd name="connsiteY37" fmla="*/ 207716 h 820540"/>
              <a:gd name="connsiteX38" fmla="*/ 540337 w 718570"/>
              <a:gd name="connsiteY38" fmla="*/ 289856 h 820540"/>
              <a:gd name="connsiteX39" fmla="*/ 504643 w 718570"/>
              <a:gd name="connsiteY39" fmla="*/ 310498 h 820540"/>
              <a:gd name="connsiteX40" fmla="*/ 495182 w 718570"/>
              <a:gd name="connsiteY40" fmla="*/ 207716 h 820540"/>
              <a:gd name="connsiteX41" fmla="*/ 484431 w 718570"/>
              <a:gd name="connsiteY41" fmla="*/ 195244 h 820540"/>
              <a:gd name="connsiteX42" fmla="*/ 468089 w 718570"/>
              <a:gd name="connsiteY42" fmla="*/ 192234 h 820540"/>
              <a:gd name="connsiteX43" fmla="*/ 373477 w 718570"/>
              <a:gd name="connsiteY43" fmla="*/ 236099 h 820540"/>
              <a:gd name="connsiteX44" fmla="*/ 373477 w 718570"/>
              <a:gd name="connsiteY44" fmla="*/ 195244 h 820540"/>
              <a:gd name="connsiteX45" fmla="*/ 445296 w 718570"/>
              <a:gd name="connsiteY45" fmla="*/ 153529 h 820540"/>
              <a:gd name="connsiteX46" fmla="*/ 450457 w 718570"/>
              <a:gd name="connsiteY46" fmla="*/ 134177 h 820540"/>
              <a:gd name="connsiteX47" fmla="*/ 431104 w 718570"/>
              <a:gd name="connsiteY47" fmla="*/ 129016 h 820540"/>
              <a:gd name="connsiteX48" fmla="*/ 373477 w 718570"/>
              <a:gd name="connsiteY48" fmla="*/ 162560 h 820540"/>
              <a:gd name="connsiteX49" fmla="*/ 373477 w 718570"/>
              <a:gd name="connsiteY49" fmla="*/ 120415 h 820540"/>
              <a:gd name="connsiteX50" fmla="*/ 409171 w 718570"/>
              <a:gd name="connsiteY50" fmla="*/ 90311 h 820540"/>
              <a:gd name="connsiteX51" fmla="*/ 410892 w 718570"/>
              <a:gd name="connsiteY51" fmla="*/ 70099 h 820540"/>
              <a:gd name="connsiteX52" fmla="*/ 390679 w 718570"/>
              <a:gd name="connsiteY52" fmla="*/ 68378 h 820540"/>
              <a:gd name="connsiteX53" fmla="*/ 373477 w 718570"/>
              <a:gd name="connsiteY53" fmla="*/ 83000 h 820540"/>
              <a:gd name="connsiteX54" fmla="*/ 373477 w 718570"/>
              <a:gd name="connsiteY54" fmla="*/ 14192 h 820540"/>
              <a:gd name="connsiteX55" fmla="*/ 359285 w 718570"/>
              <a:gd name="connsiteY55" fmla="*/ 0 h 820540"/>
              <a:gd name="connsiteX56" fmla="*/ 345094 w 718570"/>
              <a:gd name="connsiteY56" fmla="*/ 14192 h 820540"/>
              <a:gd name="connsiteX57" fmla="*/ 345094 w 718570"/>
              <a:gd name="connsiteY57" fmla="*/ 82570 h 820540"/>
              <a:gd name="connsiteX58" fmla="*/ 328752 w 718570"/>
              <a:gd name="connsiteY58" fmla="*/ 68808 h 820540"/>
              <a:gd name="connsiteX59" fmla="*/ 308539 w 718570"/>
              <a:gd name="connsiteY59" fmla="*/ 70529 h 820540"/>
              <a:gd name="connsiteX60" fmla="*/ 310259 w 718570"/>
              <a:gd name="connsiteY60" fmla="*/ 90741 h 820540"/>
              <a:gd name="connsiteX61" fmla="*/ 345094 w 718570"/>
              <a:gd name="connsiteY61" fmla="*/ 119985 h 820540"/>
              <a:gd name="connsiteX62" fmla="*/ 345094 w 718570"/>
              <a:gd name="connsiteY62" fmla="*/ 162130 h 820540"/>
              <a:gd name="connsiteX63" fmla="*/ 288327 w 718570"/>
              <a:gd name="connsiteY63" fmla="*/ 129016 h 820540"/>
              <a:gd name="connsiteX64" fmla="*/ 268974 w 718570"/>
              <a:gd name="connsiteY64" fmla="*/ 134177 h 820540"/>
              <a:gd name="connsiteX65" fmla="*/ 274135 w 718570"/>
              <a:gd name="connsiteY65" fmla="*/ 153529 h 820540"/>
              <a:gd name="connsiteX66" fmla="*/ 345094 w 718570"/>
              <a:gd name="connsiteY66" fmla="*/ 194814 h 820540"/>
              <a:gd name="connsiteX67" fmla="*/ 345094 w 718570"/>
              <a:gd name="connsiteY67" fmla="*/ 236099 h 820540"/>
              <a:gd name="connsiteX68" fmla="*/ 251342 w 718570"/>
              <a:gd name="connsiteY68" fmla="*/ 192664 h 820540"/>
              <a:gd name="connsiteX69" fmla="*/ 235430 w 718570"/>
              <a:gd name="connsiteY69" fmla="*/ 195244 h 820540"/>
              <a:gd name="connsiteX70" fmla="*/ 225109 w 718570"/>
              <a:gd name="connsiteY70" fmla="*/ 207716 h 820540"/>
              <a:gd name="connsiteX71" fmla="*/ 215218 w 718570"/>
              <a:gd name="connsiteY71" fmla="*/ 311358 h 820540"/>
              <a:gd name="connsiteX72" fmla="*/ 179523 w 718570"/>
              <a:gd name="connsiteY72" fmla="*/ 290716 h 820540"/>
              <a:gd name="connsiteX73" fmla="*/ 179523 w 718570"/>
              <a:gd name="connsiteY73" fmla="*/ 207716 h 820540"/>
              <a:gd name="connsiteX74" fmla="*/ 165332 w 718570"/>
              <a:gd name="connsiteY74" fmla="*/ 193524 h 820540"/>
              <a:gd name="connsiteX75" fmla="*/ 151140 w 718570"/>
              <a:gd name="connsiteY75" fmla="*/ 207716 h 820540"/>
              <a:gd name="connsiteX76" fmla="*/ 151140 w 718570"/>
              <a:gd name="connsiteY76" fmla="*/ 274374 h 820540"/>
              <a:gd name="connsiteX77" fmla="*/ 114585 w 718570"/>
              <a:gd name="connsiteY77" fmla="*/ 253301 h 820540"/>
              <a:gd name="connsiteX78" fmla="*/ 106414 w 718570"/>
              <a:gd name="connsiteY78" fmla="*/ 207286 h 820540"/>
              <a:gd name="connsiteX79" fmla="*/ 89642 w 718570"/>
              <a:gd name="connsiteY79" fmla="*/ 195674 h 820540"/>
              <a:gd name="connsiteX80" fmla="*/ 78031 w 718570"/>
              <a:gd name="connsiteY80" fmla="*/ 212446 h 820540"/>
              <a:gd name="connsiteX81" fmla="*/ 81901 w 718570"/>
              <a:gd name="connsiteY81" fmla="*/ 234379 h 820540"/>
              <a:gd name="connsiteX82" fmla="*/ 22124 w 718570"/>
              <a:gd name="connsiteY82" fmla="*/ 199544 h 820540"/>
              <a:gd name="connsiteX83" fmla="*/ 2771 w 718570"/>
              <a:gd name="connsiteY83" fmla="*/ 204705 h 820540"/>
              <a:gd name="connsiteX84" fmla="*/ 7932 w 718570"/>
              <a:gd name="connsiteY84" fmla="*/ 224058 h 820540"/>
              <a:gd name="connsiteX85" fmla="*/ 66849 w 718570"/>
              <a:gd name="connsiteY85" fmla="*/ 258462 h 820540"/>
              <a:gd name="connsiteX86" fmla="*/ 46637 w 718570"/>
              <a:gd name="connsiteY86" fmla="*/ 265343 h 820540"/>
              <a:gd name="connsiteX87" fmla="*/ 38036 w 718570"/>
              <a:gd name="connsiteY87" fmla="*/ 283405 h 820540"/>
              <a:gd name="connsiteX88" fmla="*/ 56098 w 718570"/>
              <a:gd name="connsiteY88" fmla="*/ 292006 h 820540"/>
              <a:gd name="connsiteX89" fmla="*/ 99103 w 718570"/>
              <a:gd name="connsiteY89" fmla="*/ 276954 h 820540"/>
              <a:gd name="connsiteX90" fmla="*/ 135658 w 718570"/>
              <a:gd name="connsiteY90" fmla="*/ 298027 h 820540"/>
              <a:gd name="connsiteX91" fmla="*/ 78461 w 718570"/>
              <a:gd name="connsiteY91" fmla="*/ 330281 h 820540"/>
              <a:gd name="connsiteX92" fmla="*/ 73300 w 718570"/>
              <a:gd name="connsiteY92" fmla="*/ 349633 h 820540"/>
              <a:gd name="connsiteX93" fmla="*/ 92652 w 718570"/>
              <a:gd name="connsiteY93" fmla="*/ 354794 h 820540"/>
              <a:gd name="connsiteX94" fmla="*/ 164041 w 718570"/>
              <a:gd name="connsiteY94" fmla="*/ 314369 h 820540"/>
              <a:gd name="connsiteX95" fmla="*/ 199736 w 718570"/>
              <a:gd name="connsiteY95" fmla="*/ 335011 h 820540"/>
              <a:gd name="connsiteX96" fmla="*/ 115015 w 718570"/>
              <a:gd name="connsiteY96" fmla="*/ 393928 h 820540"/>
              <a:gd name="connsiteX97" fmla="*/ 109425 w 718570"/>
              <a:gd name="connsiteY97" fmla="*/ 409410 h 820540"/>
              <a:gd name="connsiteX98" fmla="*/ 115015 w 718570"/>
              <a:gd name="connsiteY98" fmla="*/ 425322 h 820540"/>
              <a:gd name="connsiteX99" fmla="*/ 200166 w 718570"/>
              <a:gd name="connsiteY99" fmla="*/ 485530 h 820540"/>
              <a:gd name="connsiteX100" fmla="*/ 164471 w 718570"/>
              <a:gd name="connsiteY100" fmla="*/ 506172 h 820540"/>
              <a:gd name="connsiteX101" fmla="*/ 92223 w 718570"/>
              <a:gd name="connsiteY101" fmla="*/ 464887 h 820540"/>
              <a:gd name="connsiteX102" fmla="*/ 72870 w 718570"/>
              <a:gd name="connsiteY102" fmla="*/ 470048 h 820540"/>
              <a:gd name="connsiteX103" fmla="*/ 78031 w 718570"/>
              <a:gd name="connsiteY103" fmla="*/ 489400 h 820540"/>
              <a:gd name="connsiteX104" fmla="*/ 135658 w 718570"/>
              <a:gd name="connsiteY104" fmla="*/ 522514 h 820540"/>
              <a:gd name="connsiteX105" fmla="*/ 99103 w 718570"/>
              <a:gd name="connsiteY105" fmla="*/ 543587 h 820540"/>
              <a:gd name="connsiteX106" fmla="*/ 55238 w 718570"/>
              <a:gd name="connsiteY106" fmla="*/ 527675 h 820540"/>
              <a:gd name="connsiteX107" fmla="*/ 37176 w 718570"/>
              <a:gd name="connsiteY107" fmla="*/ 536276 h 820540"/>
              <a:gd name="connsiteX108" fmla="*/ 45777 w 718570"/>
              <a:gd name="connsiteY108" fmla="*/ 554338 h 820540"/>
              <a:gd name="connsiteX109" fmla="*/ 66849 w 718570"/>
              <a:gd name="connsiteY109" fmla="*/ 562079 h 820540"/>
              <a:gd name="connsiteX110" fmla="*/ 7072 w 718570"/>
              <a:gd name="connsiteY110" fmla="*/ 596483 h 820540"/>
              <a:gd name="connsiteX111" fmla="*/ 1911 w 718570"/>
              <a:gd name="connsiteY111" fmla="*/ 615836 h 820540"/>
              <a:gd name="connsiteX112" fmla="*/ 21264 w 718570"/>
              <a:gd name="connsiteY112" fmla="*/ 620996 h 820540"/>
              <a:gd name="connsiteX113" fmla="*/ 80611 w 718570"/>
              <a:gd name="connsiteY113" fmla="*/ 587022 h 820540"/>
              <a:gd name="connsiteX114" fmla="*/ 76740 w 718570"/>
              <a:gd name="connsiteY114" fmla="*/ 608095 h 820540"/>
              <a:gd name="connsiteX115" fmla="*/ 88352 w 718570"/>
              <a:gd name="connsiteY115" fmla="*/ 624867 h 820540"/>
              <a:gd name="connsiteX116" fmla="*/ 105124 w 718570"/>
              <a:gd name="connsiteY116" fmla="*/ 613255 h 820540"/>
              <a:gd name="connsiteX117" fmla="*/ 113295 w 718570"/>
              <a:gd name="connsiteY117" fmla="*/ 568530 h 820540"/>
              <a:gd name="connsiteX118" fmla="*/ 149849 w 718570"/>
              <a:gd name="connsiteY118" fmla="*/ 547457 h 820540"/>
              <a:gd name="connsiteX119" fmla="*/ 149420 w 718570"/>
              <a:gd name="connsiteY119" fmla="*/ 612825 h 820540"/>
              <a:gd name="connsiteX120" fmla="*/ 163611 w 718570"/>
              <a:gd name="connsiteY120" fmla="*/ 627017 h 820540"/>
              <a:gd name="connsiteX121" fmla="*/ 177803 w 718570"/>
              <a:gd name="connsiteY121" fmla="*/ 612825 h 820540"/>
              <a:gd name="connsiteX122" fmla="*/ 178233 w 718570"/>
              <a:gd name="connsiteY122" fmla="*/ 530685 h 820540"/>
              <a:gd name="connsiteX123" fmla="*/ 213927 w 718570"/>
              <a:gd name="connsiteY123" fmla="*/ 510043 h 820540"/>
              <a:gd name="connsiteX124" fmla="*/ 223389 w 718570"/>
              <a:gd name="connsiteY124" fmla="*/ 612825 h 820540"/>
              <a:gd name="connsiteX125" fmla="*/ 234140 w 718570"/>
              <a:gd name="connsiteY125" fmla="*/ 625297 h 820540"/>
              <a:gd name="connsiteX126" fmla="*/ 250482 w 718570"/>
              <a:gd name="connsiteY126" fmla="*/ 628307 h 820540"/>
              <a:gd name="connsiteX127" fmla="*/ 345094 w 718570"/>
              <a:gd name="connsiteY127" fmla="*/ 584442 h 820540"/>
              <a:gd name="connsiteX128" fmla="*/ 345094 w 718570"/>
              <a:gd name="connsiteY128" fmla="*/ 625297 h 820540"/>
              <a:gd name="connsiteX129" fmla="*/ 273275 w 718570"/>
              <a:gd name="connsiteY129" fmla="*/ 667012 h 820540"/>
              <a:gd name="connsiteX130" fmla="*/ 268114 w 718570"/>
              <a:gd name="connsiteY130" fmla="*/ 686364 h 820540"/>
              <a:gd name="connsiteX131" fmla="*/ 287466 w 718570"/>
              <a:gd name="connsiteY131" fmla="*/ 691525 h 820540"/>
              <a:gd name="connsiteX132" fmla="*/ 345094 w 718570"/>
              <a:gd name="connsiteY132" fmla="*/ 657981 h 820540"/>
              <a:gd name="connsiteX133" fmla="*/ 345094 w 718570"/>
              <a:gd name="connsiteY133" fmla="*/ 700126 h 820540"/>
              <a:gd name="connsiteX134" fmla="*/ 309399 w 718570"/>
              <a:gd name="connsiteY134" fmla="*/ 730230 h 820540"/>
              <a:gd name="connsiteX135" fmla="*/ 307679 w 718570"/>
              <a:gd name="connsiteY135" fmla="*/ 750442 h 820540"/>
              <a:gd name="connsiteX136" fmla="*/ 327891 w 718570"/>
              <a:gd name="connsiteY136" fmla="*/ 752162 h 820540"/>
              <a:gd name="connsiteX137" fmla="*/ 345094 w 718570"/>
              <a:gd name="connsiteY137" fmla="*/ 737541 h 820540"/>
              <a:gd name="connsiteX138" fmla="*/ 345094 w 718570"/>
              <a:gd name="connsiteY138" fmla="*/ 806349 h 820540"/>
              <a:gd name="connsiteX139" fmla="*/ 359285 w 718570"/>
              <a:gd name="connsiteY139" fmla="*/ 820541 h 820540"/>
              <a:gd name="connsiteX140" fmla="*/ 373477 w 718570"/>
              <a:gd name="connsiteY140" fmla="*/ 806349 h 820540"/>
              <a:gd name="connsiteX141" fmla="*/ 373477 w 718570"/>
              <a:gd name="connsiteY141" fmla="*/ 737971 h 820540"/>
              <a:gd name="connsiteX142" fmla="*/ 389819 w 718570"/>
              <a:gd name="connsiteY142" fmla="*/ 751732 h 820540"/>
              <a:gd name="connsiteX143" fmla="*/ 410031 w 718570"/>
              <a:gd name="connsiteY143" fmla="*/ 750012 h 820540"/>
              <a:gd name="connsiteX144" fmla="*/ 408311 w 718570"/>
              <a:gd name="connsiteY144" fmla="*/ 729800 h 820540"/>
              <a:gd name="connsiteX145" fmla="*/ 373477 w 718570"/>
              <a:gd name="connsiteY145" fmla="*/ 700556 h 820540"/>
              <a:gd name="connsiteX146" fmla="*/ 373477 w 718570"/>
              <a:gd name="connsiteY146" fmla="*/ 658411 h 820540"/>
              <a:gd name="connsiteX147" fmla="*/ 430244 w 718570"/>
              <a:gd name="connsiteY147" fmla="*/ 691525 h 820540"/>
              <a:gd name="connsiteX148" fmla="*/ 449596 w 718570"/>
              <a:gd name="connsiteY148" fmla="*/ 686364 h 820540"/>
              <a:gd name="connsiteX149" fmla="*/ 444436 w 718570"/>
              <a:gd name="connsiteY149" fmla="*/ 667012 h 820540"/>
              <a:gd name="connsiteX150" fmla="*/ 373477 w 718570"/>
              <a:gd name="connsiteY150" fmla="*/ 625727 h 820540"/>
              <a:gd name="connsiteX151" fmla="*/ 373477 w 718570"/>
              <a:gd name="connsiteY151" fmla="*/ 584442 h 820540"/>
              <a:gd name="connsiteX152" fmla="*/ 467228 w 718570"/>
              <a:gd name="connsiteY152" fmla="*/ 627877 h 820540"/>
              <a:gd name="connsiteX153" fmla="*/ 483140 w 718570"/>
              <a:gd name="connsiteY153" fmla="*/ 625297 h 820540"/>
              <a:gd name="connsiteX154" fmla="*/ 493462 w 718570"/>
              <a:gd name="connsiteY154" fmla="*/ 612825 h 820540"/>
              <a:gd name="connsiteX155" fmla="*/ 503353 w 718570"/>
              <a:gd name="connsiteY155" fmla="*/ 509183 h 820540"/>
              <a:gd name="connsiteX156" fmla="*/ 539047 w 718570"/>
              <a:gd name="connsiteY156" fmla="*/ 529825 h 820540"/>
              <a:gd name="connsiteX157" fmla="*/ 539047 w 718570"/>
              <a:gd name="connsiteY157" fmla="*/ 612825 h 820540"/>
              <a:gd name="connsiteX158" fmla="*/ 553239 w 718570"/>
              <a:gd name="connsiteY158" fmla="*/ 627017 h 820540"/>
              <a:gd name="connsiteX159" fmla="*/ 567431 w 718570"/>
              <a:gd name="connsiteY159" fmla="*/ 612825 h 820540"/>
              <a:gd name="connsiteX160" fmla="*/ 567431 w 718570"/>
              <a:gd name="connsiteY160" fmla="*/ 546167 h 820540"/>
              <a:gd name="connsiteX161" fmla="*/ 603986 w 718570"/>
              <a:gd name="connsiteY161" fmla="*/ 567240 h 820540"/>
              <a:gd name="connsiteX162" fmla="*/ 612156 w 718570"/>
              <a:gd name="connsiteY162" fmla="*/ 613255 h 820540"/>
              <a:gd name="connsiteX163" fmla="*/ 628929 w 718570"/>
              <a:gd name="connsiteY163" fmla="*/ 624867 h 820540"/>
              <a:gd name="connsiteX164" fmla="*/ 640540 w 718570"/>
              <a:gd name="connsiteY164" fmla="*/ 608525 h 820540"/>
              <a:gd name="connsiteX165" fmla="*/ 636669 w 718570"/>
              <a:gd name="connsiteY165" fmla="*/ 586592 h 820540"/>
              <a:gd name="connsiteX166" fmla="*/ 696447 w 718570"/>
              <a:gd name="connsiteY166" fmla="*/ 621426 h 820540"/>
              <a:gd name="connsiteX167" fmla="*/ 715799 w 718570"/>
              <a:gd name="connsiteY167" fmla="*/ 616266 h 820540"/>
              <a:gd name="connsiteX168" fmla="*/ 710639 w 718570"/>
              <a:gd name="connsiteY168" fmla="*/ 597343 h 820540"/>
              <a:gd name="connsiteX169" fmla="*/ 251342 w 718570"/>
              <a:gd name="connsiteY169" fmla="*/ 223197 h 820540"/>
              <a:gd name="connsiteX170" fmla="*/ 344233 w 718570"/>
              <a:gd name="connsiteY170" fmla="*/ 266203 h 820540"/>
              <a:gd name="connsiteX171" fmla="*/ 344233 w 718570"/>
              <a:gd name="connsiteY171" fmla="*/ 296736 h 820540"/>
              <a:gd name="connsiteX172" fmla="*/ 318000 w 718570"/>
              <a:gd name="connsiteY172" fmla="*/ 339312 h 820540"/>
              <a:gd name="connsiteX173" fmla="*/ 267254 w 718570"/>
              <a:gd name="connsiteY173" fmla="*/ 341032 h 820540"/>
              <a:gd name="connsiteX174" fmla="*/ 241881 w 718570"/>
              <a:gd name="connsiteY174" fmla="*/ 326410 h 820540"/>
              <a:gd name="connsiteX175" fmla="*/ 251342 w 718570"/>
              <a:gd name="connsiteY175" fmla="*/ 223197 h 820540"/>
              <a:gd name="connsiteX176" fmla="*/ 227689 w 718570"/>
              <a:gd name="connsiteY176" fmla="*/ 469618 h 820540"/>
              <a:gd name="connsiteX177" fmla="*/ 142539 w 718570"/>
              <a:gd name="connsiteY177" fmla="*/ 409410 h 820540"/>
              <a:gd name="connsiteX178" fmla="*/ 227259 w 718570"/>
              <a:gd name="connsiteY178" fmla="*/ 350063 h 820540"/>
              <a:gd name="connsiteX179" fmla="*/ 253062 w 718570"/>
              <a:gd name="connsiteY179" fmla="*/ 365115 h 820540"/>
              <a:gd name="connsiteX180" fmla="*/ 277145 w 718570"/>
              <a:gd name="connsiteY180" fmla="*/ 409840 h 820540"/>
              <a:gd name="connsiteX181" fmla="*/ 252632 w 718570"/>
              <a:gd name="connsiteY181" fmla="*/ 454996 h 820540"/>
              <a:gd name="connsiteX182" fmla="*/ 227689 w 718570"/>
              <a:gd name="connsiteY182" fmla="*/ 469618 h 820540"/>
              <a:gd name="connsiteX183" fmla="*/ 345094 w 718570"/>
              <a:gd name="connsiteY183" fmla="*/ 553478 h 820540"/>
              <a:gd name="connsiteX184" fmla="*/ 250482 w 718570"/>
              <a:gd name="connsiteY184" fmla="*/ 596913 h 820540"/>
              <a:gd name="connsiteX185" fmla="*/ 241451 w 718570"/>
              <a:gd name="connsiteY185" fmla="*/ 494131 h 820540"/>
              <a:gd name="connsiteX186" fmla="*/ 267684 w 718570"/>
              <a:gd name="connsiteY186" fmla="*/ 479079 h 820540"/>
              <a:gd name="connsiteX187" fmla="*/ 318000 w 718570"/>
              <a:gd name="connsiteY187" fmla="*/ 480799 h 820540"/>
              <a:gd name="connsiteX188" fmla="*/ 345094 w 718570"/>
              <a:gd name="connsiteY188" fmla="*/ 524664 h 820540"/>
              <a:gd name="connsiteX189" fmla="*/ 345094 w 718570"/>
              <a:gd name="connsiteY189" fmla="*/ 553478 h 820540"/>
              <a:gd name="connsiteX190" fmla="*/ 373047 w 718570"/>
              <a:gd name="connsiteY190" fmla="*/ 295446 h 820540"/>
              <a:gd name="connsiteX191" fmla="*/ 373047 w 718570"/>
              <a:gd name="connsiteY191" fmla="*/ 266633 h 820540"/>
              <a:gd name="connsiteX192" fmla="*/ 467659 w 718570"/>
              <a:gd name="connsiteY192" fmla="*/ 223197 h 820540"/>
              <a:gd name="connsiteX193" fmla="*/ 476690 w 718570"/>
              <a:gd name="connsiteY193" fmla="*/ 325980 h 820540"/>
              <a:gd name="connsiteX194" fmla="*/ 450457 w 718570"/>
              <a:gd name="connsiteY194" fmla="*/ 341032 h 820540"/>
              <a:gd name="connsiteX195" fmla="*/ 400140 w 718570"/>
              <a:gd name="connsiteY195" fmla="*/ 339312 h 820540"/>
              <a:gd name="connsiteX196" fmla="*/ 373047 w 718570"/>
              <a:gd name="connsiteY196" fmla="*/ 295446 h 820540"/>
              <a:gd name="connsiteX197" fmla="*/ 466799 w 718570"/>
              <a:gd name="connsiteY197" fmla="*/ 596913 h 820540"/>
              <a:gd name="connsiteX198" fmla="*/ 373907 w 718570"/>
              <a:gd name="connsiteY198" fmla="*/ 553908 h 820540"/>
              <a:gd name="connsiteX199" fmla="*/ 373907 w 718570"/>
              <a:gd name="connsiteY199" fmla="*/ 523374 h 820540"/>
              <a:gd name="connsiteX200" fmla="*/ 400140 w 718570"/>
              <a:gd name="connsiteY200" fmla="*/ 480799 h 820540"/>
              <a:gd name="connsiteX201" fmla="*/ 450887 w 718570"/>
              <a:gd name="connsiteY201" fmla="*/ 479079 h 820540"/>
              <a:gd name="connsiteX202" fmla="*/ 476260 w 718570"/>
              <a:gd name="connsiteY202" fmla="*/ 493701 h 820540"/>
              <a:gd name="connsiteX203" fmla="*/ 466799 w 718570"/>
              <a:gd name="connsiteY203" fmla="*/ 596913 h 820540"/>
              <a:gd name="connsiteX204" fmla="*/ 491312 w 718570"/>
              <a:gd name="connsiteY204" fmla="*/ 469618 h 820540"/>
              <a:gd name="connsiteX205" fmla="*/ 465508 w 718570"/>
              <a:gd name="connsiteY205" fmla="*/ 454566 h 820540"/>
              <a:gd name="connsiteX206" fmla="*/ 441425 w 718570"/>
              <a:gd name="connsiteY206" fmla="*/ 409840 h 820540"/>
              <a:gd name="connsiteX207" fmla="*/ 465938 w 718570"/>
              <a:gd name="connsiteY207" fmla="*/ 364685 h 820540"/>
              <a:gd name="connsiteX208" fmla="*/ 490881 w 718570"/>
              <a:gd name="connsiteY208" fmla="*/ 350063 h 820540"/>
              <a:gd name="connsiteX209" fmla="*/ 576032 w 718570"/>
              <a:gd name="connsiteY209" fmla="*/ 410270 h 820540"/>
              <a:gd name="connsiteX210" fmla="*/ 491312 w 718570"/>
              <a:gd name="connsiteY210" fmla="*/ 469618 h 8205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</a:cxnLst>
            <a:rect l="l" t="t" r="r" b="b"/>
            <a:pathLst>
              <a:path w="718570" h="820540">
                <a:moveTo>
                  <a:pt x="710639" y="597343"/>
                </a:moveTo>
                <a:lnTo>
                  <a:pt x="651721" y="562939"/>
                </a:lnTo>
                <a:lnTo>
                  <a:pt x="671934" y="556058"/>
                </a:lnTo>
                <a:cubicBezTo>
                  <a:pt x="679245" y="553478"/>
                  <a:pt x="683115" y="545307"/>
                  <a:pt x="680535" y="537996"/>
                </a:cubicBezTo>
                <a:cubicBezTo>
                  <a:pt x="677954" y="530685"/>
                  <a:pt x="669784" y="526815"/>
                  <a:pt x="662473" y="529395"/>
                </a:cubicBezTo>
                <a:lnTo>
                  <a:pt x="619467" y="544447"/>
                </a:lnTo>
                <a:lnTo>
                  <a:pt x="582913" y="523374"/>
                </a:lnTo>
                <a:lnTo>
                  <a:pt x="640110" y="491120"/>
                </a:lnTo>
                <a:cubicBezTo>
                  <a:pt x="646991" y="487250"/>
                  <a:pt x="649571" y="478649"/>
                  <a:pt x="645271" y="471768"/>
                </a:cubicBezTo>
                <a:cubicBezTo>
                  <a:pt x="641400" y="464887"/>
                  <a:pt x="632799" y="462737"/>
                  <a:pt x="625918" y="466607"/>
                </a:cubicBezTo>
                <a:lnTo>
                  <a:pt x="554529" y="507032"/>
                </a:lnTo>
                <a:lnTo>
                  <a:pt x="518835" y="486390"/>
                </a:lnTo>
                <a:lnTo>
                  <a:pt x="603555" y="427043"/>
                </a:lnTo>
                <a:cubicBezTo>
                  <a:pt x="608716" y="423602"/>
                  <a:pt x="610866" y="417151"/>
                  <a:pt x="609146" y="411131"/>
                </a:cubicBezTo>
                <a:cubicBezTo>
                  <a:pt x="610866" y="405540"/>
                  <a:pt x="608716" y="399089"/>
                  <a:pt x="603555" y="395219"/>
                </a:cubicBezTo>
                <a:lnTo>
                  <a:pt x="518405" y="335011"/>
                </a:lnTo>
                <a:lnTo>
                  <a:pt x="554099" y="314369"/>
                </a:lnTo>
                <a:lnTo>
                  <a:pt x="626348" y="355654"/>
                </a:lnTo>
                <a:cubicBezTo>
                  <a:pt x="633229" y="359524"/>
                  <a:pt x="641830" y="357374"/>
                  <a:pt x="645700" y="350493"/>
                </a:cubicBezTo>
                <a:cubicBezTo>
                  <a:pt x="649571" y="343612"/>
                  <a:pt x="647421" y="335011"/>
                  <a:pt x="640540" y="331141"/>
                </a:cubicBezTo>
                <a:lnTo>
                  <a:pt x="582913" y="298027"/>
                </a:lnTo>
                <a:lnTo>
                  <a:pt x="619467" y="276954"/>
                </a:lnTo>
                <a:lnTo>
                  <a:pt x="663333" y="292866"/>
                </a:lnTo>
                <a:cubicBezTo>
                  <a:pt x="670644" y="295446"/>
                  <a:pt x="678815" y="291576"/>
                  <a:pt x="681395" y="284265"/>
                </a:cubicBezTo>
                <a:cubicBezTo>
                  <a:pt x="683975" y="276954"/>
                  <a:pt x="680105" y="268783"/>
                  <a:pt x="672794" y="266203"/>
                </a:cubicBezTo>
                <a:lnTo>
                  <a:pt x="651721" y="258462"/>
                </a:lnTo>
                <a:lnTo>
                  <a:pt x="711499" y="224058"/>
                </a:lnTo>
                <a:cubicBezTo>
                  <a:pt x="718379" y="220187"/>
                  <a:pt x="720530" y="211586"/>
                  <a:pt x="716659" y="204705"/>
                </a:cubicBezTo>
                <a:cubicBezTo>
                  <a:pt x="712789" y="197824"/>
                  <a:pt x="704188" y="195674"/>
                  <a:pt x="697307" y="199544"/>
                </a:cubicBezTo>
                <a:lnTo>
                  <a:pt x="637960" y="233519"/>
                </a:lnTo>
                <a:lnTo>
                  <a:pt x="641830" y="212446"/>
                </a:lnTo>
                <a:cubicBezTo>
                  <a:pt x="643120" y="204705"/>
                  <a:pt x="637960" y="197394"/>
                  <a:pt x="630219" y="195674"/>
                </a:cubicBezTo>
                <a:cubicBezTo>
                  <a:pt x="622478" y="194384"/>
                  <a:pt x="615167" y="199544"/>
                  <a:pt x="613446" y="207286"/>
                </a:cubicBezTo>
                <a:lnTo>
                  <a:pt x="605276" y="252011"/>
                </a:lnTo>
                <a:lnTo>
                  <a:pt x="568721" y="273084"/>
                </a:lnTo>
                <a:lnTo>
                  <a:pt x="569151" y="207716"/>
                </a:lnTo>
                <a:cubicBezTo>
                  <a:pt x="569151" y="199975"/>
                  <a:pt x="562700" y="193524"/>
                  <a:pt x="554959" y="193524"/>
                </a:cubicBezTo>
                <a:cubicBezTo>
                  <a:pt x="547218" y="193524"/>
                  <a:pt x="540768" y="199975"/>
                  <a:pt x="540768" y="207716"/>
                </a:cubicBezTo>
                <a:lnTo>
                  <a:pt x="540337" y="289856"/>
                </a:lnTo>
                <a:lnTo>
                  <a:pt x="504643" y="310498"/>
                </a:lnTo>
                <a:lnTo>
                  <a:pt x="495182" y="207716"/>
                </a:lnTo>
                <a:cubicBezTo>
                  <a:pt x="494752" y="201695"/>
                  <a:pt x="490021" y="196534"/>
                  <a:pt x="484431" y="195244"/>
                </a:cubicBezTo>
                <a:cubicBezTo>
                  <a:pt x="480130" y="190943"/>
                  <a:pt x="473679" y="189653"/>
                  <a:pt x="468089" y="192234"/>
                </a:cubicBezTo>
                <a:lnTo>
                  <a:pt x="373477" y="236099"/>
                </a:lnTo>
                <a:lnTo>
                  <a:pt x="373477" y="195244"/>
                </a:lnTo>
                <a:lnTo>
                  <a:pt x="445296" y="153529"/>
                </a:lnTo>
                <a:cubicBezTo>
                  <a:pt x="452177" y="149658"/>
                  <a:pt x="454327" y="141057"/>
                  <a:pt x="450457" y="134177"/>
                </a:cubicBezTo>
                <a:cubicBezTo>
                  <a:pt x="446586" y="127296"/>
                  <a:pt x="437555" y="125145"/>
                  <a:pt x="431104" y="129016"/>
                </a:cubicBezTo>
                <a:lnTo>
                  <a:pt x="373477" y="162560"/>
                </a:lnTo>
                <a:lnTo>
                  <a:pt x="373477" y="120415"/>
                </a:lnTo>
                <a:lnTo>
                  <a:pt x="409171" y="90311"/>
                </a:lnTo>
                <a:cubicBezTo>
                  <a:pt x="415192" y="85150"/>
                  <a:pt x="416052" y="76119"/>
                  <a:pt x="410892" y="70099"/>
                </a:cubicBezTo>
                <a:cubicBezTo>
                  <a:pt x="405731" y="64078"/>
                  <a:pt x="396700" y="63218"/>
                  <a:pt x="390679" y="68378"/>
                </a:cubicBezTo>
                <a:lnTo>
                  <a:pt x="373477" y="83000"/>
                </a:lnTo>
                <a:lnTo>
                  <a:pt x="373477" y="14192"/>
                </a:lnTo>
                <a:cubicBezTo>
                  <a:pt x="373477" y="6451"/>
                  <a:pt x="367026" y="0"/>
                  <a:pt x="359285" y="0"/>
                </a:cubicBezTo>
                <a:cubicBezTo>
                  <a:pt x="351544" y="0"/>
                  <a:pt x="345094" y="6451"/>
                  <a:pt x="345094" y="14192"/>
                </a:cubicBezTo>
                <a:lnTo>
                  <a:pt x="345094" y="82570"/>
                </a:lnTo>
                <a:lnTo>
                  <a:pt x="328752" y="68808"/>
                </a:lnTo>
                <a:cubicBezTo>
                  <a:pt x="322731" y="63648"/>
                  <a:pt x="313700" y="64508"/>
                  <a:pt x="308539" y="70529"/>
                </a:cubicBezTo>
                <a:cubicBezTo>
                  <a:pt x="303378" y="76549"/>
                  <a:pt x="304239" y="85581"/>
                  <a:pt x="310259" y="90741"/>
                </a:cubicBezTo>
                <a:lnTo>
                  <a:pt x="345094" y="119985"/>
                </a:lnTo>
                <a:lnTo>
                  <a:pt x="345094" y="162130"/>
                </a:lnTo>
                <a:lnTo>
                  <a:pt x="288327" y="129016"/>
                </a:lnTo>
                <a:cubicBezTo>
                  <a:pt x="281446" y="125145"/>
                  <a:pt x="272845" y="127296"/>
                  <a:pt x="268974" y="134177"/>
                </a:cubicBezTo>
                <a:cubicBezTo>
                  <a:pt x="265104" y="141057"/>
                  <a:pt x="267254" y="149658"/>
                  <a:pt x="274135" y="153529"/>
                </a:cubicBezTo>
                <a:lnTo>
                  <a:pt x="345094" y="194814"/>
                </a:lnTo>
                <a:lnTo>
                  <a:pt x="345094" y="236099"/>
                </a:lnTo>
                <a:lnTo>
                  <a:pt x="251342" y="192664"/>
                </a:lnTo>
                <a:cubicBezTo>
                  <a:pt x="245751" y="190083"/>
                  <a:pt x="239731" y="191374"/>
                  <a:pt x="235430" y="195244"/>
                </a:cubicBezTo>
                <a:cubicBezTo>
                  <a:pt x="229839" y="196964"/>
                  <a:pt x="225539" y="201695"/>
                  <a:pt x="225109" y="207716"/>
                </a:cubicBezTo>
                <a:lnTo>
                  <a:pt x="215218" y="311358"/>
                </a:lnTo>
                <a:lnTo>
                  <a:pt x="179523" y="290716"/>
                </a:lnTo>
                <a:lnTo>
                  <a:pt x="179523" y="207716"/>
                </a:lnTo>
                <a:cubicBezTo>
                  <a:pt x="179523" y="199975"/>
                  <a:pt x="173072" y="193524"/>
                  <a:pt x="165332" y="193524"/>
                </a:cubicBezTo>
                <a:cubicBezTo>
                  <a:pt x="157590" y="193524"/>
                  <a:pt x="151140" y="199975"/>
                  <a:pt x="151140" y="207716"/>
                </a:cubicBezTo>
                <a:lnTo>
                  <a:pt x="151140" y="274374"/>
                </a:lnTo>
                <a:lnTo>
                  <a:pt x="114585" y="253301"/>
                </a:lnTo>
                <a:lnTo>
                  <a:pt x="106414" y="207286"/>
                </a:lnTo>
                <a:cubicBezTo>
                  <a:pt x="105124" y="199544"/>
                  <a:pt x="97813" y="194384"/>
                  <a:pt x="89642" y="195674"/>
                </a:cubicBezTo>
                <a:cubicBezTo>
                  <a:pt x="81901" y="196964"/>
                  <a:pt x="76740" y="204275"/>
                  <a:pt x="78031" y="212446"/>
                </a:cubicBezTo>
                <a:lnTo>
                  <a:pt x="81901" y="234379"/>
                </a:lnTo>
                <a:lnTo>
                  <a:pt x="22124" y="199544"/>
                </a:lnTo>
                <a:cubicBezTo>
                  <a:pt x="15243" y="195674"/>
                  <a:pt x="6642" y="197824"/>
                  <a:pt x="2771" y="204705"/>
                </a:cubicBezTo>
                <a:cubicBezTo>
                  <a:pt x="-1099" y="211586"/>
                  <a:pt x="1051" y="220187"/>
                  <a:pt x="7932" y="224058"/>
                </a:cubicBezTo>
                <a:lnTo>
                  <a:pt x="66849" y="258462"/>
                </a:lnTo>
                <a:lnTo>
                  <a:pt x="46637" y="265343"/>
                </a:lnTo>
                <a:cubicBezTo>
                  <a:pt x="39326" y="267923"/>
                  <a:pt x="35456" y="276094"/>
                  <a:pt x="38036" y="283405"/>
                </a:cubicBezTo>
                <a:cubicBezTo>
                  <a:pt x="40616" y="290716"/>
                  <a:pt x="48787" y="294586"/>
                  <a:pt x="56098" y="292006"/>
                </a:cubicBezTo>
                <a:lnTo>
                  <a:pt x="99103" y="276954"/>
                </a:lnTo>
                <a:lnTo>
                  <a:pt x="135658" y="298027"/>
                </a:lnTo>
                <a:lnTo>
                  <a:pt x="78461" y="330281"/>
                </a:lnTo>
                <a:cubicBezTo>
                  <a:pt x="71580" y="334151"/>
                  <a:pt x="69000" y="342752"/>
                  <a:pt x="73300" y="349633"/>
                </a:cubicBezTo>
                <a:cubicBezTo>
                  <a:pt x="77171" y="356514"/>
                  <a:pt x="85772" y="358664"/>
                  <a:pt x="92652" y="354794"/>
                </a:cubicBezTo>
                <a:lnTo>
                  <a:pt x="164041" y="314369"/>
                </a:lnTo>
                <a:lnTo>
                  <a:pt x="199736" y="335011"/>
                </a:lnTo>
                <a:lnTo>
                  <a:pt x="115015" y="393928"/>
                </a:lnTo>
                <a:cubicBezTo>
                  <a:pt x="109855" y="397369"/>
                  <a:pt x="107704" y="403820"/>
                  <a:pt x="109425" y="409410"/>
                </a:cubicBezTo>
                <a:cubicBezTo>
                  <a:pt x="107704" y="415001"/>
                  <a:pt x="109855" y="421452"/>
                  <a:pt x="115015" y="425322"/>
                </a:cubicBezTo>
                <a:lnTo>
                  <a:pt x="200166" y="485530"/>
                </a:lnTo>
                <a:lnTo>
                  <a:pt x="164471" y="506172"/>
                </a:lnTo>
                <a:lnTo>
                  <a:pt x="92223" y="464887"/>
                </a:lnTo>
                <a:cubicBezTo>
                  <a:pt x="85342" y="461017"/>
                  <a:pt x="76740" y="463167"/>
                  <a:pt x="72870" y="470048"/>
                </a:cubicBezTo>
                <a:cubicBezTo>
                  <a:pt x="69000" y="476929"/>
                  <a:pt x="71150" y="485530"/>
                  <a:pt x="78031" y="489400"/>
                </a:cubicBezTo>
                <a:lnTo>
                  <a:pt x="135658" y="522514"/>
                </a:lnTo>
                <a:lnTo>
                  <a:pt x="99103" y="543587"/>
                </a:lnTo>
                <a:lnTo>
                  <a:pt x="55238" y="527675"/>
                </a:lnTo>
                <a:cubicBezTo>
                  <a:pt x="47927" y="525095"/>
                  <a:pt x="39756" y="528965"/>
                  <a:pt x="37176" y="536276"/>
                </a:cubicBezTo>
                <a:cubicBezTo>
                  <a:pt x="34595" y="543587"/>
                  <a:pt x="38466" y="551758"/>
                  <a:pt x="45777" y="554338"/>
                </a:cubicBezTo>
                <a:lnTo>
                  <a:pt x="66849" y="562079"/>
                </a:lnTo>
                <a:lnTo>
                  <a:pt x="7072" y="596483"/>
                </a:lnTo>
                <a:cubicBezTo>
                  <a:pt x="191" y="600354"/>
                  <a:pt x="-1959" y="608955"/>
                  <a:pt x="1911" y="615836"/>
                </a:cubicBezTo>
                <a:cubicBezTo>
                  <a:pt x="5782" y="622717"/>
                  <a:pt x="14383" y="624867"/>
                  <a:pt x="21264" y="620996"/>
                </a:cubicBezTo>
                <a:lnTo>
                  <a:pt x="80611" y="587022"/>
                </a:lnTo>
                <a:lnTo>
                  <a:pt x="76740" y="608095"/>
                </a:lnTo>
                <a:cubicBezTo>
                  <a:pt x="75450" y="615836"/>
                  <a:pt x="80611" y="623147"/>
                  <a:pt x="88352" y="624867"/>
                </a:cubicBezTo>
                <a:cubicBezTo>
                  <a:pt x="96093" y="626157"/>
                  <a:pt x="103404" y="620996"/>
                  <a:pt x="105124" y="613255"/>
                </a:cubicBezTo>
                <a:lnTo>
                  <a:pt x="113295" y="568530"/>
                </a:lnTo>
                <a:lnTo>
                  <a:pt x="149849" y="547457"/>
                </a:lnTo>
                <a:lnTo>
                  <a:pt x="149420" y="612825"/>
                </a:lnTo>
                <a:cubicBezTo>
                  <a:pt x="149420" y="620566"/>
                  <a:pt x="155870" y="627017"/>
                  <a:pt x="163611" y="627017"/>
                </a:cubicBezTo>
                <a:cubicBezTo>
                  <a:pt x="171352" y="627017"/>
                  <a:pt x="177803" y="620566"/>
                  <a:pt x="177803" y="612825"/>
                </a:cubicBezTo>
                <a:lnTo>
                  <a:pt x="178233" y="530685"/>
                </a:lnTo>
                <a:lnTo>
                  <a:pt x="213927" y="510043"/>
                </a:lnTo>
                <a:lnTo>
                  <a:pt x="223389" y="612825"/>
                </a:lnTo>
                <a:cubicBezTo>
                  <a:pt x="223819" y="618846"/>
                  <a:pt x="228549" y="624007"/>
                  <a:pt x="234140" y="625297"/>
                </a:cubicBezTo>
                <a:cubicBezTo>
                  <a:pt x="238441" y="629597"/>
                  <a:pt x="244891" y="630888"/>
                  <a:pt x="250482" y="628307"/>
                </a:cubicBezTo>
                <a:lnTo>
                  <a:pt x="345094" y="584442"/>
                </a:lnTo>
                <a:lnTo>
                  <a:pt x="345094" y="625297"/>
                </a:lnTo>
                <a:lnTo>
                  <a:pt x="273275" y="667012"/>
                </a:lnTo>
                <a:cubicBezTo>
                  <a:pt x="266394" y="670882"/>
                  <a:pt x="264244" y="679914"/>
                  <a:pt x="268114" y="686364"/>
                </a:cubicBezTo>
                <a:cubicBezTo>
                  <a:pt x="271985" y="693245"/>
                  <a:pt x="281016" y="695396"/>
                  <a:pt x="287466" y="691525"/>
                </a:cubicBezTo>
                <a:lnTo>
                  <a:pt x="345094" y="657981"/>
                </a:lnTo>
                <a:lnTo>
                  <a:pt x="345094" y="700126"/>
                </a:lnTo>
                <a:lnTo>
                  <a:pt x="309399" y="730230"/>
                </a:lnTo>
                <a:cubicBezTo>
                  <a:pt x="303378" y="735390"/>
                  <a:pt x="302518" y="744422"/>
                  <a:pt x="307679" y="750442"/>
                </a:cubicBezTo>
                <a:cubicBezTo>
                  <a:pt x="312840" y="756463"/>
                  <a:pt x="321871" y="757323"/>
                  <a:pt x="327891" y="752162"/>
                </a:cubicBezTo>
                <a:lnTo>
                  <a:pt x="345094" y="737541"/>
                </a:lnTo>
                <a:lnTo>
                  <a:pt x="345094" y="806349"/>
                </a:lnTo>
                <a:cubicBezTo>
                  <a:pt x="345094" y="814090"/>
                  <a:pt x="351544" y="820541"/>
                  <a:pt x="359285" y="820541"/>
                </a:cubicBezTo>
                <a:cubicBezTo>
                  <a:pt x="367026" y="820541"/>
                  <a:pt x="373477" y="814090"/>
                  <a:pt x="373477" y="806349"/>
                </a:cubicBezTo>
                <a:lnTo>
                  <a:pt x="373477" y="737971"/>
                </a:lnTo>
                <a:lnTo>
                  <a:pt x="389819" y="751732"/>
                </a:lnTo>
                <a:cubicBezTo>
                  <a:pt x="395840" y="756893"/>
                  <a:pt x="404871" y="756033"/>
                  <a:pt x="410031" y="750012"/>
                </a:cubicBezTo>
                <a:cubicBezTo>
                  <a:pt x="415192" y="743991"/>
                  <a:pt x="414332" y="734960"/>
                  <a:pt x="408311" y="729800"/>
                </a:cubicBezTo>
                <a:lnTo>
                  <a:pt x="373477" y="700556"/>
                </a:lnTo>
                <a:lnTo>
                  <a:pt x="373477" y="658411"/>
                </a:lnTo>
                <a:lnTo>
                  <a:pt x="430244" y="691525"/>
                </a:lnTo>
                <a:cubicBezTo>
                  <a:pt x="437125" y="695396"/>
                  <a:pt x="445726" y="693245"/>
                  <a:pt x="449596" y="686364"/>
                </a:cubicBezTo>
                <a:cubicBezTo>
                  <a:pt x="453467" y="679484"/>
                  <a:pt x="451317" y="670882"/>
                  <a:pt x="444436" y="667012"/>
                </a:cubicBezTo>
                <a:lnTo>
                  <a:pt x="373477" y="625727"/>
                </a:lnTo>
                <a:lnTo>
                  <a:pt x="373477" y="584442"/>
                </a:lnTo>
                <a:lnTo>
                  <a:pt x="467228" y="627877"/>
                </a:lnTo>
                <a:cubicBezTo>
                  <a:pt x="472819" y="630458"/>
                  <a:pt x="478840" y="629167"/>
                  <a:pt x="483140" y="625297"/>
                </a:cubicBezTo>
                <a:cubicBezTo>
                  <a:pt x="488731" y="623577"/>
                  <a:pt x="493032" y="618846"/>
                  <a:pt x="493462" y="612825"/>
                </a:cubicBezTo>
                <a:lnTo>
                  <a:pt x="503353" y="509183"/>
                </a:lnTo>
                <a:lnTo>
                  <a:pt x="539047" y="529825"/>
                </a:lnTo>
                <a:lnTo>
                  <a:pt x="539047" y="612825"/>
                </a:lnTo>
                <a:cubicBezTo>
                  <a:pt x="539047" y="620566"/>
                  <a:pt x="545498" y="627017"/>
                  <a:pt x="553239" y="627017"/>
                </a:cubicBezTo>
                <a:cubicBezTo>
                  <a:pt x="560980" y="627017"/>
                  <a:pt x="567431" y="620566"/>
                  <a:pt x="567431" y="612825"/>
                </a:cubicBezTo>
                <a:lnTo>
                  <a:pt x="567431" y="546167"/>
                </a:lnTo>
                <a:lnTo>
                  <a:pt x="603986" y="567240"/>
                </a:lnTo>
                <a:lnTo>
                  <a:pt x="612156" y="613255"/>
                </a:lnTo>
                <a:cubicBezTo>
                  <a:pt x="613446" y="620996"/>
                  <a:pt x="620757" y="626157"/>
                  <a:pt x="628929" y="624867"/>
                </a:cubicBezTo>
                <a:cubicBezTo>
                  <a:pt x="636669" y="623577"/>
                  <a:pt x="641830" y="616266"/>
                  <a:pt x="640540" y="608525"/>
                </a:cubicBezTo>
                <a:lnTo>
                  <a:pt x="636669" y="586592"/>
                </a:lnTo>
                <a:lnTo>
                  <a:pt x="696447" y="621426"/>
                </a:lnTo>
                <a:cubicBezTo>
                  <a:pt x="703328" y="625297"/>
                  <a:pt x="711929" y="623147"/>
                  <a:pt x="715799" y="616266"/>
                </a:cubicBezTo>
                <a:cubicBezTo>
                  <a:pt x="719670" y="609815"/>
                  <a:pt x="717519" y="601214"/>
                  <a:pt x="710639" y="597343"/>
                </a:cubicBezTo>
                <a:close/>
                <a:moveTo>
                  <a:pt x="251342" y="223197"/>
                </a:moveTo>
                <a:lnTo>
                  <a:pt x="344233" y="266203"/>
                </a:lnTo>
                <a:lnTo>
                  <a:pt x="344233" y="296736"/>
                </a:lnTo>
                <a:lnTo>
                  <a:pt x="318000" y="339312"/>
                </a:lnTo>
                <a:lnTo>
                  <a:pt x="267254" y="341032"/>
                </a:lnTo>
                <a:lnTo>
                  <a:pt x="241881" y="326410"/>
                </a:lnTo>
                <a:lnTo>
                  <a:pt x="251342" y="223197"/>
                </a:lnTo>
                <a:close/>
                <a:moveTo>
                  <a:pt x="227689" y="469618"/>
                </a:moveTo>
                <a:lnTo>
                  <a:pt x="142539" y="409410"/>
                </a:lnTo>
                <a:lnTo>
                  <a:pt x="227259" y="350063"/>
                </a:lnTo>
                <a:lnTo>
                  <a:pt x="253062" y="365115"/>
                </a:lnTo>
                <a:lnTo>
                  <a:pt x="277145" y="409840"/>
                </a:lnTo>
                <a:lnTo>
                  <a:pt x="252632" y="454996"/>
                </a:lnTo>
                <a:lnTo>
                  <a:pt x="227689" y="469618"/>
                </a:lnTo>
                <a:close/>
                <a:moveTo>
                  <a:pt x="345094" y="553478"/>
                </a:moveTo>
                <a:lnTo>
                  <a:pt x="250482" y="596913"/>
                </a:lnTo>
                <a:lnTo>
                  <a:pt x="241451" y="494131"/>
                </a:lnTo>
                <a:lnTo>
                  <a:pt x="267684" y="479079"/>
                </a:lnTo>
                <a:lnTo>
                  <a:pt x="318000" y="480799"/>
                </a:lnTo>
                <a:lnTo>
                  <a:pt x="345094" y="524664"/>
                </a:lnTo>
                <a:lnTo>
                  <a:pt x="345094" y="553478"/>
                </a:lnTo>
                <a:close/>
                <a:moveTo>
                  <a:pt x="373047" y="295446"/>
                </a:moveTo>
                <a:lnTo>
                  <a:pt x="373047" y="266633"/>
                </a:lnTo>
                <a:lnTo>
                  <a:pt x="467659" y="223197"/>
                </a:lnTo>
                <a:lnTo>
                  <a:pt x="476690" y="325980"/>
                </a:lnTo>
                <a:lnTo>
                  <a:pt x="450457" y="341032"/>
                </a:lnTo>
                <a:lnTo>
                  <a:pt x="400140" y="339312"/>
                </a:lnTo>
                <a:lnTo>
                  <a:pt x="373047" y="295446"/>
                </a:lnTo>
                <a:close/>
                <a:moveTo>
                  <a:pt x="466799" y="596913"/>
                </a:moveTo>
                <a:lnTo>
                  <a:pt x="373907" y="553908"/>
                </a:lnTo>
                <a:lnTo>
                  <a:pt x="373907" y="523374"/>
                </a:lnTo>
                <a:lnTo>
                  <a:pt x="400140" y="480799"/>
                </a:lnTo>
                <a:lnTo>
                  <a:pt x="450887" y="479079"/>
                </a:lnTo>
                <a:lnTo>
                  <a:pt x="476260" y="493701"/>
                </a:lnTo>
                <a:lnTo>
                  <a:pt x="466799" y="596913"/>
                </a:lnTo>
                <a:close/>
                <a:moveTo>
                  <a:pt x="491312" y="469618"/>
                </a:moveTo>
                <a:lnTo>
                  <a:pt x="465508" y="454566"/>
                </a:lnTo>
                <a:lnTo>
                  <a:pt x="441425" y="409840"/>
                </a:lnTo>
                <a:lnTo>
                  <a:pt x="465938" y="364685"/>
                </a:lnTo>
                <a:lnTo>
                  <a:pt x="490881" y="350063"/>
                </a:lnTo>
                <a:lnTo>
                  <a:pt x="576032" y="410270"/>
                </a:lnTo>
                <a:lnTo>
                  <a:pt x="491312" y="469618"/>
                </a:ln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 w="4301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>
              <a:latin typeface="+mj-ea"/>
              <a:ea typeface="+mj-ea"/>
            </a:endParaRPr>
          </a:p>
        </p:txBody>
      </p:sp>
      <p:sp>
        <p:nvSpPr>
          <p:cNvPr id="56" name="文本框 55">
            <a:extLst>
              <a:ext uri="{FF2B5EF4-FFF2-40B4-BE49-F238E27FC236}">
                <a16:creationId xmlns:a16="http://schemas.microsoft.com/office/drawing/2014/main" id="{349DC4FC-CAB9-44A3-A04E-903A5BE0A1FD}"/>
              </a:ext>
            </a:extLst>
          </p:cNvPr>
          <p:cNvSpPr txBox="1"/>
          <p:nvPr/>
        </p:nvSpPr>
        <p:spPr>
          <a:xfrm>
            <a:off x="954456" y="616609"/>
            <a:ext cx="2195556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zh-CN" altLang="en-US" sz="2800" dirty="0">
                <a:ln w="12700">
                  <a:noFill/>
                </a:ln>
                <a:solidFill>
                  <a:schemeClr val="accent2"/>
                </a:solidFill>
                <a:latin typeface="+mj-ea"/>
                <a:ea typeface="+mj-ea"/>
              </a:rPr>
              <a:t>具体活动内容</a:t>
            </a:r>
          </a:p>
        </p:txBody>
      </p:sp>
      <p:sp>
        <p:nvSpPr>
          <p:cNvPr id="57" name="任意多边形: 形状 56">
            <a:extLst>
              <a:ext uri="{FF2B5EF4-FFF2-40B4-BE49-F238E27FC236}">
                <a16:creationId xmlns:a16="http://schemas.microsoft.com/office/drawing/2014/main" id="{D2622865-78AF-4314-A027-B1EA482AD1CE}"/>
              </a:ext>
            </a:extLst>
          </p:cNvPr>
          <p:cNvSpPr/>
          <p:nvPr/>
        </p:nvSpPr>
        <p:spPr>
          <a:xfrm>
            <a:off x="2406017" y="400104"/>
            <a:ext cx="218382" cy="244170"/>
          </a:xfrm>
          <a:custGeom>
            <a:avLst/>
            <a:gdLst>
              <a:gd name="connsiteX0" fmla="*/ 1318001 w 1922273"/>
              <a:gd name="connsiteY0" fmla="*/ 3710883 h 5054678"/>
              <a:gd name="connsiteX1" fmla="*/ 1433599 w 1922273"/>
              <a:gd name="connsiteY1" fmla="*/ 3678371 h 5054678"/>
              <a:gd name="connsiteX2" fmla="*/ 1479658 w 1922273"/>
              <a:gd name="connsiteY2" fmla="*/ 3621475 h 5054678"/>
              <a:gd name="connsiteX3" fmla="*/ 1300842 w 1922273"/>
              <a:gd name="connsiteY3" fmla="*/ 3597091 h 5054678"/>
              <a:gd name="connsiteX4" fmla="*/ 1292714 w 1922273"/>
              <a:gd name="connsiteY4" fmla="*/ 3596188 h 5054678"/>
              <a:gd name="connsiteX5" fmla="*/ 1213240 w 1922273"/>
              <a:gd name="connsiteY5" fmla="*/ 3460722 h 5054678"/>
              <a:gd name="connsiteX6" fmla="*/ 1137379 w 1922273"/>
              <a:gd name="connsiteY6" fmla="*/ 3402922 h 5054678"/>
              <a:gd name="connsiteX7" fmla="*/ 1095836 w 1922273"/>
              <a:gd name="connsiteY7" fmla="*/ 3378539 h 5054678"/>
              <a:gd name="connsiteX8" fmla="*/ 1095836 w 1922273"/>
              <a:gd name="connsiteY8" fmla="*/ 0 h 5054678"/>
              <a:gd name="connsiteX9" fmla="*/ 1052486 w 1922273"/>
              <a:gd name="connsiteY9" fmla="*/ 0 h 5054678"/>
              <a:gd name="connsiteX10" fmla="*/ 1052486 w 1922273"/>
              <a:gd name="connsiteY10" fmla="*/ 3352348 h 5054678"/>
              <a:gd name="connsiteX11" fmla="*/ 939597 w 1922273"/>
              <a:gd name="connsiteY11" fmla="*/ 3225913 h 5054678"/>
              <a:gd name="connsiteX12" fmla="*/ 922438 w 1922273"/>
              <a:gd name="connsiteY12" fmla="*/ 3139214 h 5054678"/>
              <a:gd name="connsiteX13" fmla="*/ 896248 w 1922273"/>
              <a:gd name="connsiteY13" fmla="*/ 3176242 h 5054678"/>
              <a:gd name="connsiteX14" fmla="*/ 884507 w 1922273"/>
              <a:gd name="connsiteY14" fmla="*/ 3225913 h 5054678"/>
              <a:gd name="connsiteX15" fmla="*/ 891733 w 1922273"/>
              <a:gd name="connsiteY15" fmla="*/ 3266553 h 5054678"/>
              <a:gd name="connsiteX16" fmla="*/ 857414 w 1922273"/>
              <a:gd name="connsiteY16" fmla="*/ 3243072 h 5054678"/>
              <a:gd name="connsiteX17" fmla="*/ 804131 w 1922273"/>
              <a:gd name="connsiteY17" fmla="*/ 3191594 h 5054678"/>
              <a:gd name="connsiteX18" fmla="*/ 776134 w 1922273"/>
              <a:gd name="connsiteY18" fmla="*/ 3141923 h 5054678"/>
              <a:gd name="connsiteX19" fmla="*/ 765297 w 1922273"/>
              <a:gd name="connsiteY19" fmla="*/ 3090446 h 5054678"/>
              <a:gd name="connsiteX20" fmla="*/ 770716 w 1922273"/>
              <a:gd name="connsiteY20" fmla="*/ 3045291 h 5054678"/>
              <a:gd name="connsiteX21" fmla="*/ 787875 w 1922273"/>
              <a:gd name="connsiteY21" fmla="*/ 3009166 h 5054678"/>
              <a:gd name="connsiteX22" fmla="*/ 816774 w 1922273"/>
              <a:gd name="connsiteY22" fmla="*/ 2975751 h 5054678"/>
              <a:gd name="connsiteX23" fmla="*/ 845674 w 1922273"/>
              <a:gd name="connsiteY23" fmla="*/ 2959495 h 5054678"/>
              <a:gd name="connsiteX24" fmla="*/ 865542 w 1922273"/>
              <a:gd name="connsiteY24" fmla="*/ 2926080 h 5054678"/>
              <a:gd name="connsiteX25" fmla="*/ 832127 w 1922273"/>
              <a:gd name="connsiteY25" fmla="*/ 2906211 h 5054678"/>
              <a:gd name="connsiteX26" fmla="*/ 779747 w 1922273"/>
              <a:gd name="connsiteY26" fmla="*/ 2935111 h 5054678"/>
              <a:gd name="connsiteX27" fmla="*/ 742719 w 1922273"/>
              <a:gd name="connsiteY27" fmla="*/ 2979363 h 5054678"/>
              <a:gd name="connsiteX28" fmla="*/ 719238 w 1922273"/>
              <a:gd name="connsiteY28" fmla="*/ 3029034 h 5054678"/>
              <a:gd name="connsiteX29" fmla="*/ 712013 w 1922273"/>
              <a:gd name="connsiteY29" fmla="*/ 3093155 h 5054678"/>
              <a:gd name="connsiteX30" fmla="*/ 726463 w 1922273"/>
              <a:gd name="connsiteY30" fmla="*/ 3159986 h 5054678"/>
              <a:gd name="connsiteX31" fmla="*/ 762587 w 1922273"/>
              <a:gd name="connsiteY31" fmla="*/ 3224107 h 5054678"/>
              <a:gd name="connsiteX32" fmla="*/ 826708 w 1922273"/>
              <a:gd name="connsiteY32" fmla="*/ 3286421 h 5054678"/>
              <a:gd name="connsiteX33" fmla="*/ 1020877 w 1922273"/>
              <a:gd name="connsiteY33" fmla="*/ 3400213 h 5054678"/>
              <a:gd name="connsiteX34" fmla="*/ 1110285 w 1922273"/>
              <a:gd name="connsiteY34" fmla="*/ 3450787 h 5054678"/>
              <a:gd name="connsiteX35" fmla="*/ 1175309 w 1922273"/>
              <a:gd name="connsiteY35" fmla="*/ 3500459 h 5054678"/>
              <a:gd name="connsiteX36" fmla="*/ 1232205 w 1922273"/>
              <a:gd name="connsiteY36" fmla="*/ 3592576 h 5054678"/>
              <a:gd name="connsiteX37" fmla="*/ 1204209 w 1922273"/>
              <a:gd name="connsiteY37" fmla="*/ 3589866 h 5054678"/>
              <a:gd name="connsiteX38" fmla="*/ 1090417 w 1922273"/>
              <a:gd name="connsiteY38" fmla="*/ 3487815 h 5054678"/>
              <a:gd name="connsiteX39" fmla="*/ 1009137 w 1922273"/>
              <a:gd name="connsiteY39" fmla="*/ 3458915 h 5054678"/>
              <a:gd name="connsiteX40" fmla="*/ 936888 w 1922273"/>
              <a:gd name="connsiteY40" fmla="*/ 3449884 h 5054678"/>
              <a:gd name="connsiteX41" fmla="*/ 879089 w 1922273"/>
              <a:gd name="connsiteY41" fmla="*/ 3448981 h 5054678"/>
              <a:gd name="connsiteX42" fmla="*/ 817677 w 1922273"/>
              <a:gd name="connsiteY42" fmla="*/ 3458012 h 5054678"/>
              <a:gd name="connsiteX43" fmla="*/ 713820 w 1922273"/>
              <a:gd name="connsiteY43" fmla="*/ 3487815 h 5054678"/>
              <a:gd name="connsiteX44" fmla="*/ 657827 w 1922273"/>
              <a:gd name="connsiteY44" fmla="*/ 3504974 h 5054678"/>
              <a:gd name="connsiteX45" fmla="*/ 467270 w 1922273"/>
              <a:gd name="connsiteY45" fmla="*/ 3457109 h 5054678"/>
              <a:gd name="connsiteX46" fmla="*/ 444693 w 1922273"/>
              <a:gd name="connsiteY46" fmla="*/ 3416469 h 5054678"/>
              <a:gd name="connsiteX47" fmla="*/ 441080 w 1922273"/>
              <a:gd name="connsiteY47" fmla="*/ 3361379 h 5054678"/>
              <a:gd name="connsiteX48" fmla="*/ 454627 w 1922273"/>
              <a:gd name="connsiteY48" fmla="*/ 3290034 h 5054678"/>
              <a:gd name="connsiteX49" fmla="*/ 479011 w 1922273"/>
              <a:gd name="connsiteY49" fmla="*/ 3207851 h 5054678"/>
              <a:gd name="connsiteX50" fmla="*/ 460948 w 1922273"/>
              <a:gd name="connsiteY50" fmla="*/ 3173532 h 5054678"/>
              <a:gd name="connsiteX51" fmla="*/ 426630 w 1922273"/>
              <a:gd name="connsiteY51" fmla="*/ 3191594 h 5054678"/>
              <a:gd name="connsiteX52" fmla="*/ 402246 w 1922273"/>
              <a:gd name="connsiteY52" fmla="*/ 3275584 h 5054678"/>
              <a:gd name="connsiteX53" fmla="*/ 386893 w 1922273"/>
              <a:gd name="connsiteY53" fmla="*/ 3355961 h 5054678"/>
              <a:gd name="connsiteX54" fmla="*/ 391409 w 1922273"/>
              <a:gd name="connsiteY54" fmla="*/ 3430016 h 5054678"/>
              <a:gd name="connsiteX55" fmla="*/ 426630 w 1922273"/>
              <a:gd name="connsiteY55" fmla="*/ 3494137 h 5054678"/>
              <a:gd name="connsiteX56" fmla="*/ 482623 w 1922273"/>
              <a:gd name="connsiteY56" fmla="*/ 3537486 h 5054678"/>
              <a:gd name="connsiteX57" fmla="*/ 422115 w 1922273"/>
              <a:gd name="connsiteY57" fmla="*/ 3537486 h 5054678"/>
              <a:gd name="connsiteX58" fmla="*/ 342641 w 1922273"/>
              <a:gd name="connsiteY58" fmla="*/ 3521230 h 5054678"/>
              <a:gd name="connsiteX59" fmla="*/ 270392 w 1922273"/>
              <a:gd name="connsiteY59" fmla="*/ 3479687 h 5054678"/>
              <a:gd name="connsiteX60" fmla="*/ 213496 w 1922273"/>
              <a:gd name="connsiteY60" fmla="*/ 3412857 h 5054678"/>
              <a:gd name="connsiteX61" fmla="*/ 134022 w 1922273"/>
              <a:gd name="connsiteY61" fmla="*/ 3197916 h 5054678"/>
              <a:gd name="connsiteX62" fmla="*/ 96092 w 1922273"/>
              <a:gd name="connsiteY62" fmla="*/ 3166307 h 5054678"/>
              <a:gd name="connsiteX63" fmla="*/ 77126 w 1922273"/>
              <a:gd name="connsiteY63" fmla="*/ 3199722 h 5054678"/>
              <a:gd name="connsiteX64" fmla="*/ 165631 w 1922273"/>
              <a:gd name="connsiteY64" fmla="*/ 3440853 h 5054678"/>
              <a:gd name="connsiteX65" fmla="*/ 233365 w 1922273"/>
              <a:gd name="connsiteY65" fmla="*/ 3522133 h 5054678"/>
              <a:gd name="connsiteX66" fmla="*/ 322773 w 1922273"/>
              <a:gd name="connsiteY66" fmla="*/ 3573611 h 5054678"/>
              <a:gd name="connsiteX67" fmla="*/ 416696 w 1922273"/>
              <a:gd name="connsiteY67" fmla="*/ 3592576 h 5054678"/>
              <a:gd name="connsiteX68" fmla="*/ 507007 w 1922273"/>
              <a:gd name="connsiteY68" fmla="*/ 3591673 h 5054678"/>
              <a:gd name="connsiteX69" fmla="*/ 590093 w 1922273"/>
              <a:gd name="connsiteY69" fmla="*/ 3579029 h 5054678"/>
              <a:gd name="connsiteX70" fmla="*/ 671373 w 1922273"/>
              <a:gd name="connsiteY70" fmla="*/ 3558258 h 5054678"/>
              <a:gd name="connsiteX71" fmla="*/ 728269 w 1922273"/>
              <a:gd name="connsiteY71" fmla="*/ 3541099 h 5054678"/>
              <a:gd name="connsiteX72" fmla="*/ 828515 w 1922273"/>
              <a:gd name="connsiteY72" fmla="*/ 3512199 h 5054678"/>
              <a:gd name="connsiteX73" fmla="*/ 880895 w 1922273"/>
              <a:gd name="connsiteY73" fmla="*/ 3504071 h 5054678"/>
              <a:gd name="connsiteX74" fmla="*/ 932373 w 1922273"/>
              <a:gd name="connsiteY74" fmla="*/ 3504974 h 5054678"/>
              <a:gd name="connsiteX75" fmla="*/ 997396 w 1922273"/>
              <a:gd name="connsiteY75" fmla="*/ 3513102 h 5054678"/>
              <a:gd name="connsiteX76" fmla="*/ 1063324 w 1922273"/>
              <a:gd name="connsiteY76" fmla="*/ 3535680 h 5054678"/>
              <a:gd name="connsiteX77" fmla="*/ 1122026 w 1922273"/>
              <a:gd name="connsiteY77" fmla="*/ 3582642 h 5054678"/>
              <a:gd name="connsiteX78" fmla="*/ 1059711 w 1922273"/>
              <a:gd name="connsiteY78" fmla="*/ 3587157 h 5054678"/>
              <a:gd name="connsiteX79" fmla="*/ 1050680 w 1922273"/>
              <a:gd name="connsiteY79" fmla="*/ 3623282 h 5054678"/>
              <a:gd name="connsiteX80" fmla="*/ 973013 w 1922273"/>
              <a:gd name="connsiteY80" fmla="*/ 3642247 h 5054678"/>
              <a:gd name="connsiteX81" fmla="*/ 907988 w 1922273"/>
              <a:gd name="connsiteY81" fmla="*/ 3659406 h 5054678"/>
              <a:gd name="connsiteX82" fmla="*/ 1002815 w 1922273"/>
              <a:gd name="connsiteY82" fmla="*/ 3697337 h 5054678"/>
              <a:gd name="connsiteX83" fmla="*/ 1130154 w 1922273"/>
              <a:gd name="connsiteY83" fmla="*/ 3734364 h 5054678"/>
              <a:gd name="connsiteX84" fmla="*/ 1249365 w 1922273"/>
              <a:gd name="connsiteY84" fmla="*/ 3907762 h 5054678"/>
              <a:gd name="connsiteX85" fmla="*/ 1321614 w 1922273"/>
              <a:gd name="connsiteY85" fmla="*/ 4124508 h 5054678"/>
              <a:gd name="connsiteX86" fmla="*/ 1257493 w 1922273"/>
              <a:gd name="connsiteY86" fmla="*/ 4243719 h 5054678"/>
              <a:gd name="connsiteX87" fmla="*/ 1078676 w 1922273"/>
              <a:gd name="connsiteY87" fmla="*/ 4204885 h 5054678"/>
              <a:gd name="connsiteX88" fmla="*/ 895345 w 1922273"/>
              <a:gd name="connsiteY88" fmla="*/ 4105543 h 5054678"/>
              <a:gd name="connsiteX89" fmla="*/ 764394 w 1922273"/>
              <a:gd name="connsiteY89" fmla="*/ 4066709 h 5054678"/>
              <a:gd name="connsiteX90" fmla="*/ 674083 w 1922273"/>
              <a:gd name="connsiteY90" fmla="*/ 4095609 h 5054678"/>
              <a:gd name="connsiteX91" fmla="*/ 609059 w 1922273"/>
              <a:gd name="connsiteY91" fmla="*/ 4125411 h 5054678"/>
              <a:gd name="connsiteX92" fmla="*/ 539519 w 1922273"/>
              <a:gd name="connsiteY92" fmla="*/ 4086578 h 5054678"/>
              <a:gd name="connsiteX93" fmla="*/ 488945 w 1922273"/>
              <a:gd name="connsiteY93" fmla="*/ 4014329 h 5054678"/>
              <a:gd name="connsiteX94" fmla="*/ 516038 w 1922273"/>
              <a:gd name="connsiteY94" fmla="*/ 4107349 h 5054678"/>
              <a:gd name="connsiteX95" fmla="*/ 546744 w 1922273"/>
              <a:gd name="connsiteY95" fmla="*/ 4223851 h 5054678"/>
              <a:gd name="connsiteX96" fmla="*/ 474495 w 1922273"/>
              <a:gd name="connsiteY96" fmla="*/ 4389120 h 5054678"/>
              <a:gd name="connsiteX97" fmla="*/ 375153 w 1922273"/>
              <a:gd name="connsiteY97" fmla="*/ 4524587 h 5054678"/>
              <a:gd name="connsiteX98" fmla="*/ 282133 w 1922273"/>
              <a:gd name="connsiteY98" fmla="*/ 4578773 h 5054678"/>
              <a:gd name="connsiteX99" fmla="*/ 233365 w 1922273"/>
              <a:gd name="connsiteY99" fmla="*/ 4612188 h 5054678"/>
              <a:gd name="connsiteX100" fmla="*/ 240589 w 1922273"/>
              <a:gd name="connsiteY100" fmla="*/ 4679018 h 5054678"/>
              <a:gd name="connsiteX101" fmla="*/ 134022 w 1922273"/>
              <a:gd name="connsiteY101" fmla="*/ 4793713 h 5054678"/>
              <a:gd name="connsiteX102" fmla="*/ 33777 w 1922273"/>
              <a:gd name="connsiteY102" fmla="*/ 4889444 h 5054678"/>
              <a:gd name="connsiteX103" fmla="*/ 362 w 1922273"/>
              <a:gd name="connsiteY103" fmla="*/ 4953564 h 5054678"/>
              <a:gd name="connsiteX104" fmla="*/ 37389 w 1922273"/>
              <a:gd name="connsiteY104" fmla="*/ 5036651 h 5054678"/>
              <a:gd name="connsiteX105" fmla="*/ 66289 w 1922273"/>
              <a:gd name="connsiteY105" fmla="*/ 5048391 h 5054678"/>
              <a:gd name="connsiteX106" fmla="*/ 80739 w 1922273"/>
              <a:gd name="connsiteY106" fmla="*/ 4968014 h 5054678"/>
              <a:gd name="connsiteX107" fmla="*/ 193627 w 1922273"/>
              <a:gd name="connsiteY107" fmla="*/ 4807260 h 5054678"/>
              <a:gd name="connsiteX108" fmla="*/ 361606 w 1922273"/>
              <a:gd name="connsiteY108" fmla="*/ 4662762 h 5054678"/>
              <a:gd name="connsiteX109" fmla="*/ 587384 w 1922273"/>
              <a:gd name="connsiteY109" fmla="*/ 4607673 h 5054678"/>
              <a:gd name="connsiteX110" fmla="*/ 690339 w 1922273"/>
              <a:gd name="connsiteY110" fmla="*/ 4567936 h 5054678"/>
              <a:gd name="connsiteX111" fmla="*/ 740010 w 1922273"/>
              <a:gd name="connsiteY111" fmla="*/ 4490268 h 5054678"/>
              <a:gd name="connsiteX112" fmla="*/ 830321 w 1922273"/>
              <a:gd name="connsiteY112" fmla="*/ 4476722 h 5054678"/>
              <a:gd name="connsiteX113" fmla="*/ 1027199 w 1922273"/>
              <a:gd name="connsiteY113" fmla="*/ 4569742 h 5054678"/>
              <a:gd name="connsiteX114" fmla="*/ 1267427 w 1922273"/>
              <a:gd name="connsiteY114" fmla="*/ 4609479 h 5054678"/>
              <a:gd name="connsiteX115" fmla="*/ 1464305 w 1922273"/>
              <a:gd name="connsiteY115" fmla="*/ 4614898 h 5054678"/>
              <a:gd name="connsiteX116" fmla="*/ 1667505 w 1922273"/>
              <a:gd name="connsiteY116" fmla="*/ 4539036 h 5054678"/>
              <a:gd name="connsiteX117" fmla="*/ 1781297 w 1922273"/>
              <a:gd name="connsiteY117" fmla="*/ 4486656 h 5054678"/>
              <a:gd name="connsiteX118" fmla="*/ 1843612 w 1922273"/>
              <a:gd name="connsiteY118" fmla="*/ 4509234 h 5054678"/>
              <a:gd name="connsiteX119" fmla="*/ 1827356 w 1922273"/>
              <a:gd name="connsiteY119" fmla="*/ 4662762 h 5054678"/>
              <a:gd name="connsiteX120" fmla="*/ 1774072 w 1922273"/>
              <a:gd name="connsiteY120" fmla="*/ 4827129 h 5054678"/>
              <a:gd name="connsiteX121" fmla="*/ 1774975 w 1922273"/>
              <a:gd name="connsiteY121" fmla="*/ 4925568 h 5054678"/>
              <a:gd name="connsiteX122" fmla="*/ 1839999 w 1922273"/>
              <a:gd name="connsiteY122" fmla="*/ 4813582 h 5054678"/>
              <a:gd name="connsiteX123" fmla="*/ 1897798 w 1922273"/>
              <a:gd name="connsiteY123" fmla="*/ 4627541 h 5054678"/>
              <a:gd name="connsiteX124" fmla="*/ 1922182 w 1922273"/>
              <a:gd name="connsiteY124" fmla="*/ 4467691 h 5054678"/>
              <a:gd name="connsiteX125" fmla="*/ 1886961 w 1922273"/>
              <a:gd name="connsiteY125" fmla="*/ 4399957 h 5054678"/>
              <a:gd name="connsiteX126" fmla="*/ 1746979 w 1922273"/>
              <a:gd name="connsiteY126" fmla="*/ 4433372 h 5054678"/>
              <a:gd name="connsiteX127" fmla="*/ 1613318 w 1922273"/>
              <a:gd name="connsiteY127" fmla="*/ 4462272 h 5054678"/>
              <a:gd name="connsiteX128" fmla="*/ 1582613 w 1922273"/>
              <a:gd name="connsiteY128" fmla="*/ 4395442 h 5054678"/>
              <a:gd name="connsiteX129" fmla="*/ 1614221 w 1922273"/>
              <a:gd name="connsiteY129" fmla="*/ 4231075 h 5054678"/>
              <a:gd name="connsiteX130" fmla="*/ 1515782 w 1922273"/>
              <a:gd name="connsiteY130" fmla="*/ 4029682 h 5054678"/>
              <a:gd name="connsiteX131" fmla="*/ 1366769 w 1922273"/>
              <a:gd name="connsiteY131" fmla="*/ 3854478 h 5054678"/>
              <a:gd name="connsiteX132" fmla="*/ 1304454 w 1922273"/>
              <a:gd name="connsiteY132" fmla="*/ 3760554 h 5054678"/>
              <a:gd name="connsiteX133" fmla="*/ 1318001 w 1922273"/>
              <a:gd name="connsiteY133" fmla="*/ 3710883 h 5054678"/>
              <a:gd name="connsiteX0" fmla="*/ 1318001 w 1922272"/>
              <a:gd name="connsiteY0" fmla="*/ 3710883 h 5054678"/>
              <a:gd name="connsiteX1" fmla="*/ 1433599 w 1922272"/>
              <a:gd name="connsiteY1" fmla="*/ 3678371 h 5054678"/>
              <a:gd name="connsiteX2" fmla="*/ 1479658 w 1922272"/>
              <a:gd name="connsiteY2" fmla="*/ 3621475 h 5054678"/>
              <a:gd name="connsiteX3" fmla="*/ 1300842 w 1922272"/>
              <a:gd name="connsiteY3" fmla="*/ 3597091 h 5054678"/>
              <a:gd name="connsiteX4" fmla="*/ 1292714 w 1922272"/>
              <a:gd name="connsiteY4" fmla="*/ 3596188 h 5054678"/>
              <a:gd name="connsiteX5" fmla="*/ 1213240 w 1922272"/>
              <a:gd name="connsiteY5" fmla="*/ 3460722 h 5054678"/>
              <a:gd name="connsiteX6" fmla="*/ 1137379 w 1922272"/>
              <a:gd name="connsiteY6" fmla="*/ 3402922 h 5054678"/>
              <a:gd name="connsiteX7" fmla="*/ 1095836 w 1922272"/>
              <a:gd name="connsiteY7" fmla="*/ 3378539 h 5054678"/>
              <a:gd name="connsiteX8" fmla="*/ 1052486 w 1922272"/>
              <a:gd name="connsiteY8" fmla="*/ 0 h 5054678"/>
              <a:gd name="connsiteX9" fmla="*/ 1052486 w 1922272"/>
              <a:gd name="connsiteY9" fmla="*/ 3352348 h 5054678"/>
              <a:gd name="connsiteX10" fmla="*/ 939597 w 1922272"/>
              <a:gd name="connsiteY10" fmla="*/ 3225913 h 5054678"/>
              <a:gd name="connsiteX11" fmla="*/ 922438 w 1922272"/>
              <a:gd name="connsiteY11" fmla="*/ 3139214 h 5054678"/>
              <a:gd name="connsiteX12" fmla="*/ 896248 w 1922272"/>
              <a:gd name="connsiteY12" fmla="*/ 3176242 h 5054678"/>
              <a:gd name="connsiteX13" fmla="*/ 884507 w 1922272"/>
              <a:gd name="connsiteY13" fmla="*/ 3225913 h 5054678"/>
              <a:gd name="connsiteX14" fmla="*/ 891733 w 1922272"/>
              <a:gd name="connsiteY14" fmla="*/ 3266553 h 5054678"/>
              <a:gd name="connsiteX15" fmla="*/ 857414 w 1922272"/>
              <a:gd name="connsiteY15" fmla="*/ 3243072 h 5054678"/>
              <a:gd name="connsiteX16" fmla="*/ 804131 w 1922272"/>
              <a:gd name="connsiteY16" fmla="*/ 3191594 h 5054678"/>
              <a:gd name="connsiteX17" fmla="*/ 776134 w 1922272"/>
              <a:gd name="connsiteY17" fmla="*/ 3141923 h 5054678"/>
              <a:gd name="connsiteX18" fmla="*/ 765297 w 1922272"/>
              <a:gd name="connsiteY18" fmla="*/ 3090446 h 5054678"/>
              <a:gd name="connsiteX19" fmla="*/ 770716 w 1922272"/>
              <a:gd name="connsiteY19" fmla="*/ 3045291 h 5054678"/>
              <a:gd name="connsiteX20" fmla="*/ 787875 w 1922272"/>
              <a:gd name="connsiteY20" fmla="*/ 3009166 h 5054678"/>
              <a:gd name="connsiteX21" fmla="*/ 816774 w 1922272"/>
              <a:gd name="connsiteY21" fmla="*/ 2975751 h 5054678"/>
              <a:gd name="connsiteX22" fmla="*/ 845674 w 1922272"/>
              <a:gd name="connsiteY22" fmla="*/ 2959495 h 5054678"/>
              <a:gd name="connsiteX23" fmla="*/ 865542 w 1922272"/>
              <a:gd name="connsiteY23" fmla="*/ 2926080 h 5054678"/>
              <a:gd name="connsiteX24" fmla="*/ 832127 w 1922272"/>
              <a:gd name="connsiteY24" fmla="*/ 2906211 h 5054678"/>
              <a:gd name="connsiteX25" fmla="*/ 779747 w 1922272"/>
              <a:gd name="connsiteY25" fmla="*/ 2935111 h 5054678"/>
              <a:gd name="connsiteX26" fmla="*/ 742719 w 1922272"/>
              <a:gd name="connsiteY26" fmla="*/ 2979363 h 5054678"/>
              <a:gd name="connsiteX27" fmla="*/ 719238 w 1922272"/>
              <a:gd name="connsiteY27" fmla="*/ 3029034 h 5054678"/>
              <a:gd name="connsiteX28" fmla="*/ 712013 w 1922272"/>
              <a:gd name="connsiteY28" fmla="*/ 3093155 h 5054678"/>
              <a:gd name="connsiteX29" fmla="*/ 726463 w 1922272"/>
              <a:gd name="connsiteY29" fmla="*/ 3159986 h 5054678"/>
              <a:gd name="connsiteX30" fmla="*/ 762587 w 1922272"/>
              <a:gd name="connsiteY30" fmla="*/ 3224107 h 5054678"/>
              <a:gd name="connsiteX31" fmla="*/ 826708 w 1922272"/>
              <a:gd name="connsiteY31" fmla="*/ 3286421 h 5054678"/>
              <a:gd name="connsiteX32" fmla="*/ 1020877 w 1922272"/>
              <a:gd name="connsiteY32" fmla="*/ 3400213 h 5054678"/>
              <a:gd name="connsiteX33" fmla="*/ 1110285 w 1922272"/>
              <a:gd name="connsiteY33" fmla="*/ 3450787 h 5054678"/>
              <a:gd name="connsiteX34" fmla="*/ 1175309 w 1922272"/>
              <a:gd name="connsiteY34" fmla="*/ 3500459 h 5054678"/>
              <a:gd name="connsiteX35" fmla="*/ 1232205 w 1922272"/>
              <a:gd name="connsiteY35" fmla="*/ 3592576 h 5054678"/>
              <a:gd name="connsiteX36" fmla="*/ 1204209 w 1922272"/>
              <a:gd name="connsiteY36" fmla="*/ 3589866 h 5054678"/>
              <a:gd name="connsiteX37" fmla="*/ 1090417 w 1922272"/>
              <a:gd name="connsiteY37" fmla="*/ 3487815 h 5054678"/>
              <a:gd name="connsiteX38" fmla="*/ 1009137 w 1922272"/>
              <a:gd name="connsiteY38" fmla="*/ 3458915 h 5054678"/>
              <a:gd name="connsiteX39" fmla="*/ 936888 w 1922272"/>
              <a:gd name="connsiteY39" fmla="*/ 3449884 h 5054678"/>
              <a:gd name="connsiteX40" fmla="*/ 879089 w 1922272"/>
              <a:gd name="connsiteY40" fmla="*/ 3448981 h 5054678"/>
              <a:gd name="connsiteX41" fmla="*/ 817677 w 1922272"/>
              <a:gd name="connsiteY41" fmla="*/ 3458012 h 5054678"/>
              <a:gd name="connsiteX42" fmla="*/ 713820 w 1922272"/>
              <a:gd name="connsiteY42" fmla="*/ 3487815 h 5054678"/>
              <a:gd name="connsiteX43" fmla="*/ 657827 w 1922272"/>
              <a:gd name="connsiteY43" fmla="*/ 3504974 h 5054678"/>
              <a:gd name="connsiteX44" fmla="*/ 467270 w 1922272"/>
              <a:gd name="connsiteY44" fmla="*/ 3457109 h 5054678"/>
              <a:gd name="connsiteX45" fmla="*/ 444693 w 1922272"/>
              <a:gd name="connsiteY45" fmla="*/ 3416469 h 5054678"/>
              <a:gd name="connsiteX46" fmla="*/ 441080 w 1922272"/>
              <a:gd name="connsiteY46" fmla="*/ 3361379 h 5054678"/>
              <a:gd name="connsiteX47" fmla="*/ 454627 w 1922272"/>
              <a:gd name="connsiteY47" fmla="*/ 3290034 h 5054678"/>
              <a:gd name="connsiteX48" fmla="*/ 479011 w 1922272"/>
              <a:gd name="connsiteY48" fmla="*/ 3207851 h 5054678"/>
              <a:gd name="connsiteX49" fmla="*/ 460948 w 1922272"/>
              <a:gd name="connsiteY49" fmla="*/ 3173532 h 5054678"/>
              <a:gd name="connsiteX50" fmla="*/ 426630 w 1922272"/>
              <a:gd name="connsiteY50" fmla="*/ 3191594 h 5054678"/>
              <a:gd name="connsiteX51" fmla="*/ 402246 w 1922272"/>
              <a:gd name="connsiteY51" fmla="*/ 3275584 h 5054678"/>
              <a:gd name="connsiteX52" fmla="*/ 386893 w 1922272"/>
              <a:gd name="connsiteY52" fmla="*/ 3355961 h 5054678"/>
              <a:gd name="connsiteX53" fmla="*/ 391409 w 1922272"/>
              <a:gd name="connsiteY53" fmla="*/ 3430016 h 5054678"/>
              <a:gd name="connsiteX54" fmla="*/ 426630 w 1922272"/>
              <a:gd name="connsiteY54" fmla="*/ 3494137 h 5054678"/>
              <a:gd name="connsiteX55" fmla="*/ 482623 w 1922272"/>
              <a:gd name="connsiteY55" fmla="*/ 3537486 h 5054678"/>
              <a:gd name="connsiteX56" fmla="*/ 422115 w 1922272"/>
              <a:gd name="connsiteY56" fmla="*/ 3537486 h 5054678"/>
              <a:gd name="connsiteX57" fmla="*/ 342641 w 1922272"/>
              <a:gd name="connsiteY57" fmla="*/ 3521230 h 5054678"/>
              <a:gd name="connsiteX58" fmla="*/ 270392 w 1922272"/>
              <a:gd name="connsiteY58" fmla="*/ 3479687 h 5054678"/>
              <a:gd name="connsiteX59" fmla="*/ 213496 w 1922272"/>
              <a:gd name="connsiteY59" fmla="*/ 3412857 h 5054678"/>
              <a:gd name="connsiteX60" fmla="*/ 134022 w 1922272"/>
              <a:gd name="connsiteY60" fmla="*/ 3197916 h 5054678"/>
              <a:gd name="connsiteX61" fmla="*/ 96092 w 1922272"/>
              <a:gd name="connsiteY61" fmla="*/ 3166307 h 5054678"/>
              <a:gd name="connsiteX62" fmla="*/ 77126 w 1922272"/>
              <a:gd name="connsiteY62" fmla="*/ 3199722 h 5054678"/>
              <a:gd name="connsiteX63" fmla="*/ 165631 w 1922272"/>
              <a:gd name="connsiteY63" fmla="*/ 3440853 h 5054678"/>
              <a:gd name="connsiteX64" fmla="*/ 233365 w 1922272"/>
              <a:gd name="connsiteY64" fmla="*/ 3522133 h 5054678"/>
              <a:gd name="connsiteX65" fmla="*/ 322773 w 1922272"/>
              <a:gd name="connsiteY65" fmla="*/ 3573611 h 5054678"/>
              <a:gd name="connsiteX66" fmla="*/ 416696 w 1922272"/>
              <a:gd name="connsiteY66" fmla="*/ 3592576 h 5054678"/>
              <a:gd name="connsiteX67" fmla="*/ 507007 w 1922272"/>
              <a:gd name="connsiteY67" fmla="*/ 3591673 h 5054678"/>
              <a:gd name="connsiteX68" fmla="*/ 590093 w 1922272"/>
              <a:gd name="connsiteY68" fmla="*/ 3579029 h 5054678"/>
              <a:gd name="connsiteX69" fmla="*/ 671373 w 1922272"/>
              <a:gd name="connsiteY69" fmla="*/ 3558258 h 5054678"/>
              <a:gd name="connsiteX70" fmla="*/ 728269 w 1922272"/>
              <a:gd name="connsiteY70" fmla="*/ 3541099 h 5054678"/>
              <a:gd name="connsiteX71" fmla="*/ 828515 w 1922272"/>
              <a:gd name="connsiteY71" fmla="*/ 3512199 h 5054678"/>
              <a:gd name="connsiteX72" fmla="*/ 880895 w 1922272"/>
              <a:gd name="connsiteY72" fmla="*/ 3504071 h 5054678"/>
              <a:gd name="connsiteX73" fmla="*/ 932373 w 1922272"/>
              <a:gd name="connsiteY73" fmla="*/ 3504974 h 5054678"/>
              <a:gd name="connsiteX74" fmla="*/ 997396 w 1922272"/>
              <a:gd name="connsiteY74" fmla="*/ 3513102 h 5054678"/>
              <a:gd name="connsiteX75" fmla="*/ 1063324 w 1922272"/>
              <a:gd name="connsiteY75" fmla="*/ 3535680 h 5054678"/>
              <a:gd name="connsiteX76" fmla="*/ 1122026 w 1922272"/>
              <a:gd name="connsiteY76" fmla="*/ 3582642 h 5054678"/>
              <a:gd name="connsiteX77" fmla="*/ 1059711 w 1922272"/>
              <a:gd name="connsiteY77" fmla="*/ 3587157 h 5054678"/>
              <a:gd name="connsiteX78" fmla="*/ 1050680 w 1922272"/>
              <a:gd name="connsiteY78" fmla="*/ 3623282 h 5054678"/>
              <a:gd name="connsiteX79" fmla="*/ 973013 w 1922272"/>
              <a:gd name="connsiteY79" fmla="*/ 3642247 h 5054678"/>
              <a:gd name="connsiteX80" fmla="*/ 907988 w 1922272"/>
              <a:gd name="connsiteY80" fmla="*/ 3659406 h 5054678"/>
              <a:gd name="connsiteX81" fmla="*/ 1002815 w 1922272"/>
              <a:gd name="connsiteY81" fmla="*/ 3697337 h 5054678"/>
              <a:gd name="connsiteX82" fmla="*/ 1130154 w 1922272"/>
              <a:gd name="connsiteY82" fmla="*/ 3734364 h 5054678"/>
              <a:gd name="connsiteX83" fmla="*/ 1249365 w 1922272"/>
              <a:gd name="connsiteY83" fmla="*/ 3907762 h 5054678"/>
              <a:gd name="connsiteX84" fmla="*/ 1321614 w 1922272"/>
              <a:gd name="connsiteY84" fmla="*/ 4124508 h 5054678"/>
              <a:gd name="connsiteX85" fmla="*/ 1257493 w 1922272"/>
              <a:gd name="connsiteY85" fmla="*/ 4243719 h 5054678"/>
              <a:gd name="connsiteX86" fmla="*/ 1078676 w 1922272"/>
              <a:gd name="connsiteY86" fmla="*/ 4204885 h 5054678"/>
              <a:gd name="connsiteX87" fmla="*/ 895345 w 1922272"/>
              <a:gd name="connsiteY87" fmla="*/ 4105543 h 5054678"/>
              <a:gd name="connsiteX88" fmla="*/ 764394 w 1922272"/>
              <a:gd name="connsiteY88" fmla="*/ 4066709 h 5054678"/>
              <a:gd name="connsiteX89" fmla="*/ 674083 w 1922272"/>
              <a:gd name="connsiteY89" fmla="*/ 4095609 h 5054678"/>
              <a:gd name="connsiteX90" fmla="*/ 609059 w 1922272"/>
              <a:gd name="connsiteY90" fmla="*/ 4125411 h 5054678"/>
              <a:gd name="connsiteX91" fmla="*/ 539519 w 1922272"/>
              <a:gd name="connsiteY91" fmla="*/ 4086578 h 5054678"/>
              <a:gd name="connsiteX92" fmla="*/ 488945 w 1922272"/>
              <a:gd name="connsiteY92" fmla="*/ 4014329 h 5054678"/>
              <a:gd name="connsiteX93" fmla="*/ 516038 w 1922272"/>
              <a:gd name="connsiteY93" fmla="*/ 4107349 h 5054678"/>
              <a:gd name="connsiteX94" fmla="*/ 546744 w 1922272"/>
              <a:gd name="connsiteY94" fmla="*/ 4223851 h 5054678"/>
              <a:gd name="connsiteX95" fmla="*/ 474495 w 1922272"/>
              <a:gd name="connsiteY95" fmla="*/ 4389120 h 5054678"/>
              <a:gd name="connsiteX96" fmla="*/ 375153 w 1922272"/>
              <a:gd name="connsiteY96" fmla="*/ 4524587 h 5054678"/>
              <a:gd name="connsiteX97" fmla="*/ 282133 w 1922272"/>
              <a:gd name="connsiteY97" fmla="*/ 4578773 h 5054678"/>
              <a:gd name="connsiteX98" fmla="*/ 233365 w 1922272"/>
              <a:gd name="connsiteY98" fmla="*/ 4612188 h 5054678"/>
              <a:gd name="connsiteX99" fmla="*/ 240589 w 1922272"/>
              <a:gd name="connsiteY99" fmla="*/ 4679018 h 5054678"/>
              <a:gd name="connsiteX100" fmla="*/ 134022 w 1922272"/>
              <a:gd name="connsiteY100" fmla="*/ 4793713 h 5054678"/>
              <a:gd name="connsiteX101" fmla="*/ 33777 w 1922272"/>
              <a:gd name="connsiteY101" fmla="*/ 4889444 h 5054678"/>
              <a:gd name="connsiteX102" fmla="*/ 362 w 1922272"/>
              <a:gd name="connsiteY102" fmla="*/ 4953564 h 5054678"/>
              <a:gd name="connsiteX103" fmla="*/ 37389 w 1922272"/>
              <a:gd name="connsiteY103" fmla="*/ 5036651 h 5054678"/>
              <a:gd name="connsiteX104" fmla="*/ 66289 w 1922272"/>
              <a:gd name="connsiteY104" fmla="*/ 5048391 h 5054678"/>
              <a:gd name="connsiteX105" fmla="*/ 80739 w 1922272"/>
              <a:gd name="connsiteY105" fmla="*/ 4968014 h 5054678"/>
              <a:gd name="connsiteX106" fmla="*/ 193627 w 1922272"/>
              <a:gd name="connsiteY106" fmla="*/ 4807260 h 5054678"/>
              <a:gd name="connsiteX107" fmla="*/ 361606 w 1922272"/>
              <a:gd name="connsiteY107" fmla="*/ 4662762 h 5054678"/>
              <a:gd name="connsiteX108" fmla="*/ 587384 w 1922272"/>
              <a:gd name="connsiteY108" fmla="*/ 4607673 h 5054678"/>
              <a:gd name="connsiteX109" fmla="*/ 690339 w 1922272"/>
              <a:gd name="connsiteY109" fmla="*/ 4567936 h 5054678"/>
              <a:gd name="connsiteX110" fmla="*/ 740010 w 1922272"/>
              <a:gd name="connsiteY110" fmla="*/ 4490268 h 5054678"/>
              <a:gd name="connsiteX111" fmla="*/ 830321 w 1922272"/>
              <a:gd name="connsiteY111" fmla="*/ 4476722 h 5054678"/>
              <a:gd name="connsiteX112" fmla="*/ 1027199 w 1922272"/>
              <a:gd name="connsiteY112" fmla="*/ 4569742 h 5054678"/>
              <a:gd name="connsiteX113" fmla="*/ 1267427 w 1922272"/>
              <a:gd name="connsiteY113" fmla="*/ 4609479 h 5054678"/>
              <a:gd name="connsiteX114" fmla="*/ 1464305 w 1922272"/>
              <a:gd name="connsiteY114" fmla="*/ 4614898 h 5054678"/>
              <a:gd name="connsiteX115" fmla="*/ 1667505 w 1922272"/>
              <a:gd name="connsiteY115" fmla="*/ 4539036 h 5054678"/>
              <a:gd name="connsiteX116" fmla="*/ 1781297 w 1922272"/>
              <a:gd name="connsiteY116" fmla="*/ 4486656 h 5054678"/>
              <a:gd name="connsiteX117" fmla="*/ 1843612 w 1922272"/>
              <a:gd name="connsiteY117" fmla="*/ 4509234 h 5054678"/>
              <a:gd name="connsiteX118" fmla="*/ 1827356 w 1922272"/>
              <a:gd name="connsiteY118" fmla="*/ 4662762 h 5054678"/>
              <a:gd name="connsiteX119" fmla="*/ 1774072 w 1922272"/>
              <a:gd name="connsiteY119" fmla="*/ 4827129 h 5054678"/>
              <a:gd name="connsiteX120" fmla="*/ 1774975 w 1922272"/>
              <a:gd name="connsiteY120" fmla="*/ 4925568 h 5054678"/>
              <a:gd name="connsiteX121" fmla="*/ 1839999 w 1922272"/>
              <a:gd name="connsiteY121" fmla="*/ 4813582 h 5054678"/>
              <a:gd name="connsiteX122" fmla="*/ 1897798 w 1922272"/>
              <a:gd name="connsiteY122" fmla="*/ 4627541 h 5054678"/>
              <a:gd name="connsiteX123" fmla="*/ 1922182 w 1922272"/>
              <a:gd name="connsiteY123" fmla="*/ 4467691 h 5054678"/>
              <a:gd name="connsiteX124" fmla="*/ 1886961 w 1922272"/>
              <a:gd name="connsiteY124" fmla="*/ 4399957 h 5054678"/>
              <a:gd name="connsiteX125" fmla="*/ 1746979 w 1922272"/>
              <a:gd name="connsiteY125" fmla="*/ 4433372 h 5054678"/>
              <a:gd name="connsiteX126" fmla="*/ 1613318 w 1922272"/>
              <a:gd name="connsiteY126" fmla="*/ 4462272 h 5054678"/>
              <a:gd name="connsiteX127" fmla="*/ 1582613 w 1922272"/>
              <a:gd name="connsiteY127" fmla="*/ 4395442 h 5054678"/>
              <a:gd name="connsiteX128" fmla="*/ 1614221 w 1922272"/>
              <a:gd name="connsiteY128" fmla="*/ 4231075 h 5054678"/>
              <a:gd name="connsiteX129" fmla="*/ 1515782 w 1922272"/>
              <a:gd name="connsiteY129" fmla="*/ 4029682 h 5054678"/>
              <a:gd name="connsiteX130" fmla="*/ 1366769 w 1922272"/>
              <a:gd name="connsiteY130" fmla="*/ 3854478 h 5054678"/>
              <a:gd name="connsiteX131" fmla="*/ 1304454 w 1922272"/>
              <a:gd name="connsiteY131" fmla="*/ 3760554 h 5054678"/>
              <a:gd name="connsiteX132" fmla="*/ 1318001 w 1922272"/>
              <a:gd name="connsiteY132" fmla="*/ 3710883 h 5054678"/>
              <a:gd name="connsiteX0" fmla="*/ 1318001 w 1922272"/>
              <a:gd name="connsiteY0" fmla="*/ 805469 h 2149264"/>
              <a:gd name="connsiteX1" fmla="*/ 1433599 w 1922272"/>
              <a:gd name="connsiteY1" fmla="*/ 772957 h 2149264"/>
              <a:gd name="connsiteX2" fmla="*/ 1479658 w 1922272"/>
              <a:gd name="connsiteY2" fmla="*/ 716061 h 2149264"/>
              <a:gd name="connsiteX3" fmla="*/ 1300842 w 1922272"/>
              <a:gd name="connsiteY3" fmla="*/ 691677 h 2149264"/>
              <a:gd name="connsiteX4" fmla="*/ 1292714 w 1922272"/>
              <a:gd name="connsiteY4" fmla="*/ 690774 h 2149264"/>
              <a:gd name="connsiteX5" fmla="*/ 1213240 w 1922272"/>
              <a:gd name="connsiteY5" fmla="*/ 555308 h 2149264"/>
              <a:gd name="connsiteX6" fmla="*/ 1137379 w 1922272"/>
              <a:gd name="connsiteY6" fmla="*/ 497508 h 2149264"/>
              <a:gd name="connsiteX7" fmla="*/ 1095836 w 1922272"/>
              <a:gd name="connsiteY7" fmla="*/ 473125 h 2149264"/>
              <a:gd name="connsiteX8" fmla="*/ 1052486 w 1922272"/>
              <a:gd name="connsiteY8" fmla="*/ 446934 h 2149264"/>
              <a:gd name="connsiteX9" fmla="*/ 939597 w 1922272"/>
              <a:gd name="connsiteY9" fmla="*/ 320499 h 2149264"/>
              <a:gd name="connsiteX10" fmla="*/ 922438 w 1922272"/>
              <a:gd name="connsiteY10" fmla="*/ 233800 h 2149264"/>
              <a:gd name="connsiteX11" fmla="*/ 896248 w 1922272"/>
              <a:gd name="connsiteY11" fmla="*/ 270828 h 2149264"/>
              <a:gd name="connsiteX12" fmla="*/ 884507 w 1922272"/>
              <a:gd name="connsiteY12" fmla="*/ 320499 h 2149264"/>
              <a:gd name="connsiteX13" fmla="*/ 891733 w 1922272"/>
              <a:gd name="connsiteY13" fmla="*/ 361139 h 2149264"/>
              <a:gd name="connsiteX14" fmla="*/ 857414 w 1922272"/>
              <a:gd name="connsiteY14" fmla="*/ 337658 h 2149264"/>
              <a:gd name="connsiteX15" fmla="*/ 804131 w 1922272"/>
              <a:gd name="connsiteY15" fmla="*/ 286180 h 2149264"/>
              <a:gd name="connsiteX16" fmla="*/ 776134 w 1922272"/>
              <a:gd name="connsiteY16" fmla="*/ 236509 h 2149264"/>
              <a:gd name="connsiteX17" fmla="*/ 765297 w 1922272"/>
              <a:gd name="connsiteY17" fmla="*/ 185032 h 2149264"/>
              <a:gd name="connsiteX18" fmla="*/ 770716 w 1922272"/>
              <a:gd name="connsiteY18" fmla="*/ 139877 h 2149264"/>
              <a:gd name="connsiteX19" fmla="*/ 787875 w 1922272"/>
              <a:gd name="connsiteY19" fmla="*/ 103752 h 2149264"/>
              <a:gd name="connsiteX20" fmla="*/ 816774 w 1922272"/>
              <a:gd name="connsiteY20" fmla="*/ 70337 h 2149264"/>
              <a:gd name="connsiteX21" fmla="*/ 845674 w 1922272"/>
              <a:gd name="connsiteY21" fmla="*/ 54081 h 2149264"/>
              <a:gd name="connsiteX22" fmla="*/ 865542 w 1922272"/>
              <a:gd name="connsiteY22" fmla="*/ 20666 h 2149264"/>
              <a:gd name="connsiteX23" fmla="*/ 832127 w 1922272"/>
              <a:gd name="connsiteY23" fmla="*/ 797 h 2149264"/>
              <a:gd name="connsiteX24" fmla="*/ 779747 w 1922272"/>
              <a:gd name="connsiteY24" fmla="*/ 29697 h 2149264"/>
              <a:gd name="connsiteX25" fmla="*/ 742719 w 1922272"/>
              <a:gd name="connsiteY25" fmla="*/ 73949 h 2149264"/>
              <a:gd name="connsiteX26" fmla="*/ 719238 w 1922272"/>
              <a:gd name="connsiteY26" fmla="*/ 123620 h 2149264"/>
              <a:gd name="connsiteX27" fmla="*/ 712013 w 1922272"/>
              <a:gd name="connsiteY27" fmla="*/ 187741 h 2149264"/>
              <a:gd name="connsiteX28" fmla="*/ 726463 w 1922272"/>
              <a:gd name="connsiteY28" fmla="*/ 254572 h 2149264"/>
              <a:gd name="connsiteX29" fmla="*/ 762587 w 1922272"/>
              <a:gd name="connsiteY29" fmla="*/ 318693 h 2149264"/>
              <a:gd name="connsiteX30" fmla="*/ 826708 w 1922272"/>
              <a:gd name="connsiteY30" fmla="*/ 381007 h 2149264"/>
              <a:gd name="connsiteX31" fmla="*/ 1020877 w 1922272"/>
              <a:gd name="connsiteY31" fmla="*/ 494799 h 2149264"/>
              <a:gd name="connsiteX32" fmla="*/ 1110285 w 1922272"/>
              <a:gd name="connsiteY32" fmla="*/ 545373 h 2149264"/>
              <a:gd name="connsiteX33" fmla="*/ 1175309 w 1922272"/>
              <a:gd name="connsiteY33" fmla="*/ 595045 h 2149264"/>
              <a:gd name="connsiteX34" fmla="*/ 1232205 w 1922272"/>
              <a:gd name="connsiteY34" fmla="*/ 687162 h 2149264"/>
              <a:gd name="connsiteX35" fmla="*/ 1204209 w 1922272"/>
              <a:gd name="connsiteY35" fmla="*/ 684452 h 2149264"/>
              <a:gd name="connsiteX36" fmla="*/ 1090417 w 1922272"/>
              <a:gd name="connsiteY36" fmla="*/ 582401 h 2149264"/>
              <a:gd name="connsiteX37" fmla="*/ 1009137 w 1922272"/>
              <a:gd name="connsiteY37" fmla="*/ 553501 h 2149264"/>
              <a:gd name="connsiteX38" fmla="*/ 936888 w 1922272"/>
              <a:gd name="connsiteY38" fmla="*/ 544470 h 2149264"/>
              <a:gd name="connsiteX39" fmla="*/ 879089 w 1922272"/>
              <a:gd name="connsiteY39" fmla="*/ 543567 h 2149264"/>
              <a:gd name="connsiteX40" fmla="*/ 817677 w 1922272"/>
              <a:gd name="connsiteY40" fmla="*/ 552598 h 2149264"/>
              <a:gd name="connsiteX41" fmla="*/ 713820 w 1922272"/>
              <a:gd name="connsiteY41" fmla="*/ 582401 h 2149264"/>
              <a:gd name="connsiteX42" fmla="*/ 657827 w 1922272"/>
              <a:gd name="connsiteY42" fmla="*/ 599560 h 2149264"/>
              <a:gd name="connsiteX43" fmla="*/ 467270 w 1922272"/>
              <a:gd name="connsiteY43" fmla="*/ 551695 h 2149264"/>
              <a:gd name="connsiteX44" fmla="*/ 444693 w 1922272"/>
              <a:gd name="connsiteY44" fmla="*/ 511055 h 2149264"/>
              <a:gd name="connsiteX45" fmla="*/ 441080 w 1922272"/>
              <a:gd name="connsiteY45" fmla="*/ 455965 h 2149264"/>
              <a:gd name="connsiteX46" fmla="*/ 454627 w 1922272"/>
              <a:gd name="connsiteY46" fmla="*/ 384620 h 2149264"/>
              <a:gd name="connsiteX47" fmla="*/ 479011 w 1922272"/>
              <a:gd name="connsiteY47" fmla="*/ 302437 h 2149264"/>
              <a:gd name="connsiteX48" fmla="*/ 460948 w 1922272"/>
              <a:gd name="connsiteY48" fmla="*/ 268118 h 2149264"/>
              <a:gd name="connsiteX49" fmla="*/ 426630 w 1922272"/>
              <a:gd name="connsiteY49" fmla="*/ 286180 h 2149264"/>
              <a:gd name="connsiteX50" fmla="*/ 402246 w 1922272"/>
              <a:gd name="connsiteY50" fmla="*/ 370170 h 2149264"/>
              <a:gd name="connsiteX51" fmla="*/ 386893 w 1922272"/>
              <a:gd name="connsiteY51" fmla="*/ 450547 h 2149264"/>
              <a:gd name="connsiteX52" fmla="*/ 391409 w 1922272"/>
              <a:gd name="connsiteY52" fmla="*/ 524602 h 2149264"/>
              <a:gd name="connsiteX53" fmla="*/ 426630 w 1922272"/>
              <a:gd name="connsiteY53" fmla="*/ 588723 h 2149264"/>
              <a:gd name="connsiteX54" fmla="*/ 482623 w 1922272"/>
              <a:gd name="connsiteY54" fmla="*/ 632072 h 2149264"/>
              <a:gd name="connsiteX55" fmla="*/ 422115 w 1922272"/>
              <a:gd name="connsiteY55" fmla="*/ 632072 h 2149264"/>
              <a:gd name="connsiteX56" fmla="*/ 342641 w 1922272"/>
              <a:gd name="connsiteY56" fmla="*/ 615816 h 2149264"/>
              <a:gd name="connsiteX57" fmla="*/ 270392 w 1922272"/>
              <a:gd name="connsiteY57" fmla="*/ 574273 h 2149264"/>
              <a:gd name="connsiteX58" fmla="*/ 213496 w 1922272"/>
              <a:gd name="connsiteY58" fmla="*/ 507443 h 2149264"/>
              <a:gd name="connsiteX59" fmla="*/ 134022 w 1922272"/>
              <a:gd name="connsiteY59" fmla="*/ 292502 h 2149264"/>
              <a:gd name="connsiteX60" fmla="*/ 96092 w 1922272"/>
              <a:gd name="connsiteY60" fmla="*/ 260893 h 2149264"/>
              <a:gd name="connsiteX61" fmla="*/ 77126 w 1922272"/>
              <a:gd name="connsiteY61" fmla="*/ 294308 h 2149264"/>
              <a:gd name="connsiteX62" fmla="*/ 165631 w 1922272"/>
              <a:gd name="connsiteY62" fmla="*/ 535439 h 2149264"/>
              <a:gd name="connsiteX63" fmla="*/ 233365 w 1922272"/>
              <a:gd name="connsiteY63" fmla="*/ 616719 h 2149264"/>
              <a:gd name="connsiteX64" fmla="*/ 322773 w 1922272"/>
              <a:gd name="connsiteY64" fmla="*/ 668197 h 2149264"/>
              <a:gd name="connsiteX65" fmla="*/ 416696 w 1922272"/>
              <a:gd name="connsiteY65" fmla="*/ 687162 h 2149264"/>
              <a:gd name="connsiteX66" fmla="*/ 507007 w 1922272"/>
              <a:gd name="connsiteY66" fmla="*/ 686259 h 2149264"/>
              <a:gd name="connsiteX67" fmla="*/ 590093 w 1922272"/>
              <a:gd name="connsiteY67" fmla="*/ 673615 h 2149264"/>
              <a:gd name="connsiteX68" fmla="*/ 671373 w 1922272"/>
              <a:gd name="connsiteY68" fmla="*/ 652844 h 2149264"/>
              <a:gd name="connsiteX69" fmla="*/ 728269 w 1922272"/>
              <a:gd name="connsiteY69" fmla="*/ 635685 h 2149264"/>
              <a:gd name="connsiteX70" fmla="*/ 828515 w 1922272"/>
              <a:gd name="connsiteY70" fmla="*/ 606785 h 2149264"/>
              <a:gd name="connsiteX71" fmla="*/ 880895 w 1922272"/>
              <a:gd name="connsiteY71" fmla="*/ 598657 h 2149264"/>
              <a:gd name="connsiteX72" fmla="*/ 932373 w 1922272"/>
              <a:gd name="connsiteY72" fmla="*/ 599560 h 2149264"/>
              <a:gd name="connsiteX73" fmla="*/ 997396 w 1922272"/>
              <a:gd name="connsiteY73" fmla="*/ 607688 h 2149264"/>
              <a:gd name="connsiteX74" fmla="*/ 1063324 w 1922272"/>
              <a:gd name="connsiteY74" fmla="*/ 630266 h 2149264"/>
              <a:gd name="connsiteX75" fmla="*/ 1122026 w 1922272"/>
              <a:gd name="connsiteY75" fmla="*/ 677228 h 2149264"/>
              <a:gd name="connsiteX76" fmla="*/ 1059711 w 1922272"/>
              <a:gd name="connsiteY76" fmla="*/ 681743 h 2149264"/>
              <a:gd name="connsiteX77" fmla="*/ 1050680 w 1922272"/>
              <a:gd name="connsiteY77" fmla="*/ 717868 h 2149264"/>
              <a:gd name="connsiteX78" fmla="*/ 973013 w 1922272"/>
              <a:gd name="connsiteY78" fmla="*/ 736833 h 2149264"/>
              <a:gd name="connsiteX79" fmla="*/ 907988 w 1922272"/>
              <a:gd name="connsiteY79" fmla="*/ 753992 h 2149264"/>
              <a:gd name="connsiteX80" fmla="*/ 1002815 w 1922272"/>
              <a:gd name="connsiteY80" fmla="*/ 791923 h 2149264"/>
              <a:gd name="connsiteX81" fmla="*/ 1130154 w 1922272"/>
              <a:gd name="connsiteY81" fmla="*/ 828950 h 2149264"/>
              <a:gd name="connsiteX82" fmla="*/ 1249365 w 1922272"/>
              <a:gd name="connsiteY82" fmla="*/ 1002348 h 2149264"/>
              <a:gd name="connsiteX83" fmla="*/ 1321614 w 1922272"/>
              <a:gd name="connsiteY83" fmla="*/ 1219094 h 2149264"/>
              <a:gd name="connsiteX84" fmla="*/ 1257493 w 1922272"/>
              <a:gd name="connsiteY84" fmla="*/ 1338305 h 2149264"/>
              <a:gd name="connsiteX85" fmla="*/ 1078676 w 1922272"/>
              <a:gd name="connsiteY85" fmla="*/ 1299471 h 2149264"/>
              <a:gd name="connsiteX86" fmla="*/ 895345 w 1922272"/>
              <a:gd name="connsiteY86" fmla="*/ 1200129 h 2149264"/>
              <a:gd name="connsiteX87" fmla="*/ 764394 w 1922272"/>
              <a:gd name="connsiteY87" fmla="*/ 1161295 h 2149264"/>
              <a:gd name="connsiteX88" fmla="*/ 674083 w 1922272"/>
              <a:gd name="connsiteY88" fmla="*/ 1190195 h 2149264"/>
              <a:gd name="connsiteX89" fmla="*/ 609059 w 1922272"/>
              <a:gd name="connsiteY89" fmla="*/ 1219997 h 2149264"/>
              <a:gd name="connsiteX90" fmla="*/ 539519 w 1922272"/>
              <a:gd name="connsiteY90" fmla="*/ 1181164 h 2149264"/>
              <a:gd name="connsiteX91" fmla="*/ 488945 w 1922272"/>
              <a:gd name="connsiteY91" fmla="*/ 1108915 h 2149264"/>
              <a:gd name="connsiteX92" fmla="*/ 516038 w 1922272"/>
              <a:gd name="connsiteY92" fmla="*/ 1201935 h 2149264"/>
              <a:gd name="connsiteX93" fmla="*/ 546744 w 1922272"/>
              <a:gd name="connsiteY93" fmla="*/ 1318437 h 2149264"/>
              <a:gd name="connsiteX94" fmla="*/ 474495 w 1922272"/>
              <a:gd name="connsiteY94" fmla="*/ 1483706 h 2149264"/>
              <a:gd name="connsiteX95" fmla="*/ 375153 w 1922272"/>
              <a:gd name="connsiteY95" fmla="*/ 1619173 h 2149264"/>
              <a:gd name="connsiteX96" fmla="*/ 282133 w 1922272"/>
              <a:gd name="connsiteY96" fmla="*/ 1673359 h 2149264"/>
              <a:gd name="connsiteX97" fmla="*/ 233365 w 1922272"/>
              <a:gd name="connsiteY97" fmla="*/ 1706774 h 2149264"/>
              <a:gd name="connsiteX98" fmla="*/ 240589 w 1922272"/>
              <a:gd name="connsiteY98" fmla="*/ 1773604 h 2149264"/>
              <a:gd name="connsiteX99" fmla="*/ 134022 w 1922272"/>
              <a:gd name="connsiteY99" fmla="*/ 1888299 h 2149264"/>
              <a:gd name="connsiteX100" fmla="*/ 33777 w 1922272"/>
              <a:gd name="connsiteY100" fmla="*/ 1984030 h 2149264"/>
              <a:gd name="connsiteX101" fmla="*/ 362 w 1922272"/>
              <a:gd name="connsiteY101" fmla="*/ 2048150 h 2149264"/>
              <a:gd name="connsiteX102" fmla="*/ 37389 w 1922272"/>
              <a:gd name="connsiteY102" fmla="*/ 2131237 h 2149264"/>
              <a:gd name="connsiteX103" fmla="*/ 66289 w 1922272"/>
              <a:gd name="connsiteY103" fmla="*/ 2142977 h 2149264"/>
              <a:gd name="connsiteX104" fmla="*/ 80739 w 1922272"/>
              <a:gd name="connsiteY104" fmla="*/ 2062600 h 2149264"/>
              <a:gd name="connsiteX105" fmla="*/ 193627 w 1922272"/>
              <a:gd name="connsiteY105" fmla="*/ 1901846 h 2149264"/>
              <a:gd name="connsiteX106" fmla="*/ 361606 w 1922272"/>
              <a:gd name="connsiteY106" fmla="*/ 1757348 h 2149264"/>
              <a:gd name="connsiteX107" fmla="*/ 587384 w 1922272"/>
              <a:gd name="connsiteY107" fmla="*/ 1702259 h 2149264"/>
              <a:gd name="connsiteX108" fmla="*/ 690339 w 1922272"/>
              <a:gd name="connsiteY108" fmla="*/ 1662522 h 2149264"/>
              <a:gd name="connsiteX109" fmla="*/ 740010 w 1922272"/>
              <a:gd name="connsiteY109" fmla="*/ 1584854 h 2149264"/>
              <a:gd name="connsiteX110" fmla="*/ 830321 w 1922272"/>
              <a:gd name="connsiteY110" fmla="*/ 1571308 h 2149264"/>
              <a:gd name="connsiteX111" fmla="*/ 1027199 w 1922272"/>
              <a:gd name="connsiteY111" fmla="*/ 1664328 h 2149264"/>
              <a:gd name="connsiteX112" fmla="*/ 1267427 w 1922272"/>
              <a:gd name="connsiteY112" fmla="*/ 1704065 h 2149264"/>
              <a:gd name="connsiteX113" fmla="*/ 1464305 w 1922272"/>
              <a:gd name="connsiteY113" fmla="*/ 1709484 h 2149264"/>
              <a:gd name="connsiteX114" fmla="*/ 1667505 w 1922272"/>
              <a:gd name="connsiteY114" fmla="*/ 1633622 h 2149264"/>
              <a:gd name="connsiteX115" fmla="*/ 1781297 w 1922272"/>
              <a:gd name="connsiteY115" fmla="*/ 1581242 h 2149264"/>
              <a:gd name="connsiteX116" fmla="*/ 1843612 w 1922272"/>
              <a:gd name="connsiteY116" fmla="*/ 1603820 h 2149264"/>
              <a:gd name="connsiteX117" fmla="*/ 1827356 w 1922272"/>
              <a:gd name="connsiteY117" fmla="*/ 1757348 h 2149264"/>
              <a:gd name="connsiteX118" fmla="*/ 1774072 w 1922272"/>
              <a:gd name="connsiteY118" fmla="*/ 1921715 h 2149264"/>
              <a:gd name="connsiteX119" fmla="*/ 1774975 w 1922272"/>
              <a:gd name="connsiteY119" fmla="*/ 2020154 h 2149264"/>
              <a:gd name="connsiteX120" fmla="*/ 1839999 w 1922272"/>
              <a:gd name="connsiteY120" fmla="*/ 1908168 h 2149264"/>
              <a:gd name="connsiteX121" fmla="*/ 1897798 w 1922272"/>
              <a:gd name="connsiteY121" fmla="*/ 1722127 h 2149264"/>
              <a:gd name="connsiteX122" fmla="*/ 1922182 w 1922272"/>
              <a:gd name="connsiteY122" fmla="*/ 1562277 h 2149264"/>
              <a:gd name="connsiteX123" fmla="*/ 1886961 w 1922272"/>
              <a:gd name="connsiteY123" fmla="*/ 1494543 h 2149264"/>
              <a:gd name="connsiteX124" fmla="*/ 1746979 w 1922272"/>
              <a:gd name="connsiteY124" fmla="*/ 1527958 h 2149264"/>
              <a:gd name="connsiteX125" fmla="*/ 1613318 w 1922272"/>
              <a:gd name="connsiteY125" fmla="*/ 1556858 h 2149264"/>
              <a:gd name="connsiteX126" fmla="*/ 1582613 w 1922272"/>
              <a:gd name="connsiteY126" fmla="*/ 1490028 h 2149264"/>
              <a:gd name="connsiteX127" fmla="*/ 1614221 w 1922272"/>
              <a:gd name="connsiteY127" fmla="*/ 1325661 h 2149264"/>
              <a:gd name="connsiteX128" fmla="*/ 1515782 w 1922272"/>
              <a:gd name="connsiteY128" fmla="*/ 1124268 h 2149264"/>
              <a:gd name="connsiteX129" fmla="*/ 1366769 w 1922272"/>
              <a:gd name="connsiteY129" fmla="*/ 949064 h 2149264"/>
              <a:gd name="connsiteX130" fmla="*/ 1304454 w 1922272"/>
              <a:gd name="connsiteY130" fmla="*/ 855140 h 2149264"/>
              <a:gd name="connsiteX131" fmla="*/ 1318001 w 1922272"/>
              <a:gd name="connsiteY131" fmla="*/ 805469 h 21492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1922272" h="2149264">
                <a:moveTo>
                  <a:pt x="1318001" y="805469"/>
                </a:moveTo>
                <a:cubicBezTo>
                  <a:pt x="1342385" y="794632"/>
                  <a:pt x="1392959" y="789213"/>
                  <a:pt x="1433599" y="772957"/>
                </a:cubicBezTo>
                <a:cubicBezTo>
                  <a:pt x="1474239" y="757605"/>
                  <a:pt x="1505848" y="731414"/>
                  <a:pt x="1479658" y="716061"/>
                </a:cubicBezTo>
                <a:cubicBezTo>
                  <a:pt x="1453468" y="700708"/>
                  <a:pt x="1368575" y="697096"/>
                  <a:pt x="1300842" y="691677"/>
                </a:cubicBezTo>
                <a:lnTo>
                  <a:pt x="1292714" y="690774"/>
                </a:lnTo>
                <a:cubicBezTo>
                  <a:pt x="1273748" y="643812"/>
                  <a:pt x="1253880" y="596851"/>
                  <a:pt x="1213240" y="555308"/>
                </a:cubicBezTo>
                <a:cubicBezTo>
                  <a:pt x="1192468" y="534536"/>
                  <a:pt x="1167181" y="515571"/>
                  <a:pt x="1137379" y="497508"/>
                </a:cubicBezTo>
                <a:cubicBezTo>
                  <a:pt x="1126541" y="491187"/>
                  <a:pt x="1112092" y="482156"/>
                  <a:pt x="1095836" y="473125"/>
                </a:cubicBezTo>
                <a:lnTo>
                  <a:pt x="1052486" y="446934"/>
                </a:lnTo>
                <a:cubicBezTo>
                  <a:pt x="996493" y="411713"/>
                  <a:pt x="939597" y="365654"/>
                  <a:pt x="939597" y="320499"/>
                </a:cubicBezTo>
                <a:cubicBezTo>
                  <a:pt x="939597" y="278053"/>
                  <a:pt x="970303" y="183226"/>
                  <a:pt x="922438" y="233800"/>
                </a:cubicBezTo>
                <a:cubicBezTo>
                  <a:pt x="912504" y="244637"/>
                  <a:pt x="903473" y="257281"/>
                  <a:pt x="896248" y="270828"/>
                </a:cubicBezTo>
                <a:cubicBezTo>
                  <a:pt x="888120" y="286180"/>
                  <a:pt x="884507" y="303340"/>
                  <a:pt x="884507" y="320499"/>
                </a:cubicBezTo>
                <a:cubicBezTo>
                  <a:pt x="884507" y="334046"/>
                  <a:pt x="886314" y="347592"/>
                  <a:pt x="891733" y="361139"/>
                </a:cubicBezTo>
                <a:cubicBezTo>
                  <a:pt x="879089" y="353011"/>
                  <a:pt x="867348" y="344883"/>
                  <a:pt x="857414" y="337658"/>
                </a:cubicBezTo>
                <a:cubicBezTo>
                  <a:pt x="833933" y="320499"/>
                  <a:pt x="816774" y="303340"/>
                  <a:pt x="804131" y="286180"/>
                </a:cubicBezTo>
                <a:cubicBezTo>
                  <a:pt x="791487" y="269021"/>
                  <a:pt x="782456" y="252766"/>
                  <a:pt x="776134" y="236509"/>
                </a:cubicBezTo>
                <a:cubicBezTo>
                  <a:pt x="769813" y="219350"/>
                  <a:pt x="766200" y="202191"/>
                  <a:pt x="765297" y="185032"/>
                </a:cubicBezTo>
                <a:cubicBezTo>
                  <a:pt x="764394" y="168776"/>
                  <a:pt x="766200" y="154326"/>
                  <a:pt x="770716" y="139877"/>
                </a:cubicBezTo>
                <a:cubicBezTo>
                  <a:pt x="774328" y="127233"/>
                  <a:pt x="780650" y="114589"/>
                  <a:pt x="787875" y="103752"/>
                </a:cubicBezTo>
                <a:cubicBezTo>
                  <a:pt x="796906" y="89302"/>
                  <a:pt x="807743" y="77562"/>
                  <a:pt x="816774" y="70337"/>
                </a:cubicBezTo>
                <a:cubicBezTo>
                  <a:pt x="829418" y="58597"/>
                  <a:pt x="837546" y="56790"/>
                  <a:pt x="845674" y="54081"/>
                </a:cubicBezTo>
                <a:cubicBezTo>
                  <a:pt x="860124" y="50468"/>
                  <a:pt x="869155" y="35116"/>
                  <a:pt x="865542" y="20666"/>
                </a:cubicBezTo>
                <a:cubicBezTo>
                  <a:pt x="861930" y="6216"/>
                  <a:pt x="846577" y="-2815"/>
                  <a:pt x="832127" y="797"/>
                </a:cubicBezTo>
                <a:cubicBezTo>
                  <a:pt x="817677" y="4410"/>
                  <a:pt x="802325" y="8022"/>
                  <a:pt x="779747" y="29697"/>
                </a:cubicBezTo>
                <a:cubicBezTo>
                  <a:pt x="768006" y="39631"/>
                  <a:pt x="754460" y="55887"/>
                  <a:pt x="742719" y="73949"/>
                </a:cubicBezTo>
                <a:cubicBezTo>
                  <a:pt x="732785" y="88399"/>
                  <a:pt x="724657" y="105558"/>
                  <a:pt x="719238" y="123620"/>
                </a:cubicBezTo>
                <a:cubicBezTo>
                  <a:pt x="712916" y="144392"/>
                  <a:pt x="710207" y="166067"/>
                  <a:pt x="712013" y="187741"/>
                </a:cubicBezTo>
                <a:cubicBezTo>
                  <a:pt x="712916" y="210319"/>
                  <a:pt x="718335" y="232897"/>
                  <a:pt x="726463" y="254572"/>
                </a:cubicBezTo>
                <a:cubicBezTo>
                  <a:pt x="734591" y="276246"/>
                  <a:pt x="745428" y="297921"/>
                  <a:pt x="762587" y="318693"/>
                </a:cubicBezTo>
                <a:cubicBezTo>
                  <a:pt x="778844" y="339464"/>
                  <a:pt x="799615" y="360236"/>
                  <a:pt x="826708" y="381007"/>
                </a:cubicBezTo>
                <a:cubicBezTo>
                  <a:pt x="885411" y="425260"/>
                  <a:pt x="955853" y="460481"/>
                  <a:pt x="1020877" y="494799"/>
                </a:cubicBezTo>
                <a:cubicBezTo>
                  <a:pt x="1053389" y="512861"/>
                  <a:pt x="1084095" y="529117"/>
                  <a:pt x="1110285" y="545373"/>
                </a:cubicBezTo>
                <a:cubicBezTo>
                  <a:pt x="1135573" y="561629"/>
                  <a:pt x="1158150" y="577885"/>
                  <a:pt x="1175309" y="595045"/>
                </a:cubicBezTo>
                <a:cubicBezTo>
                  <a:pt x="1201500" y="622138"/>
                  <a:pt x="1217756" y="653747"/>
                  <a:pt x="1232205" y="687162"/>
                </a:cubicBezTo>
                <a:lnTo>
                  <a:pt x="1204209" y="684452"/>
                </a:lnTo>
                <a:cubicBezTo>
                  <a:pt x="1169891" y="644716"/>
                  <a:pt x="1133766" y="606785"/>
                  <a:pt x="1090417" y="582401"/>
                </a:cubicBezTo>
                <a:cubicBezTo>
                  <a:pt x="1064227" y="567951"/>
                  <a:pt x="1036230" y="558920"/>
                  <a:pt x="1009137" y="553501"/>
                </a:cubicBezTo>
                <a:cubicBezTo>
                  <a:pt x="982947" y="548083"/>
                  <a:pt x="957660" y="545373"/>
                  <a:pt x="936888" y="544470"/>
                </a:cubicBezTo>
                <a:cubicBezTo>
                  <a:pt x="915213" y="543567"/>
                  <a:pt x="898054" y="542664"/>
                  <a:pt x="879089" y="543567"/>
                </a:cubicBezTo>
                <a:cubicBezTo>
                  <a:pt x="860124" y="544470"/>
                  <a:pt x="841158" y="547179"/>
                  <a:pt x="817677" y="552598"/>
                </a:cubicBezTo>
                <a:cubicBezTo>
                  <a:pt x="788778" y="559823"/>
                  <a:pt x="750847" y="570660"/>
                  <a:pt x="713820" y="582401"/>
                </a:cubicBezTo>
                <a:cubicBezTo>
                  <a:pt x="694854" y="587819"/>
                  <a:pt x="676792" y="593238"/>
                  <a:pt x="657827" y="599560"/>
                </a:cubicBezTo>
                <a:cubicBezTo>
                  <a:pt x="574740" y="623041"/>
                  <a:pt x="536810" y="626653"/>
                  <a:pt x="467270" y="551695"/>
                </a:cubicBezTo>
                <a:cubicBezTo>
                  <a:pt x="456433" y="539955"/>
                  <a:pt x="449208" y="526408"/>
                  <a:pt x="444693" y="511055"/>
                </a:cubicBezTo>
                <a:cubicBezTo>
                  <a:pt x="440177" y="494799"/>
                  <a:pt x="439274" y="476737"/>
                  <a:pt x="441080" y="455965"/>
                </a:cubicBezTo>
                <a:cubicBezTo>
                  <a:pt x="442886" y="434291"/>
                  <a:pt x="448305" y="409907"/>
                  <a:pt x="454627" y="384620"/>
                </a:cubicBezTo>
                <a:cubicBezTo>
                  <a:pt x="461852" y="358429"/>
                  <a:pt x="469980" y="330433"/>
                  <a:pt x="479011" y="302437"/>
                </a:cubicBezTo>
                <a:cubicBezTo>
                  <a:pt x="483526" y="287987"/>
                  <a:pt x="475398" y="272634"/>
                  <a:pt x="460948" y="268118"/>
                </a:cubicBezTo>
                <a:cubicBezTo>
                  <a:pt x="446499" y="263603"/>
                  <a:pt x="431146" y="271731"/>
                  <a:pt x="426630" y="286180"/>
                </a:cubicBezTo>
                <a:cubicBezTo>
                  <a:pt x="417599" y="314177"/>
                  <a:pt x="409471" y="342173"/>
                  <a:pt x="402246" y="370170"/>
                </a:cubicBezTo>
                <a:cubicBezTo>
                  <a:pt x="395021" y="398166"/>
                  <a:pt x="389603" y="425260"/>
                  <a:pt x="386893" y="450547"/>
                </a:cubicBezTo>
                <a:cubicBezTo>
                  <a:pt x="384184" y="477640"/>
                  <a:pt x="385990" y="502024"/>
                  <a:pt x="391409" y="524602"/>
                </a:cubicBezTo>
                <a:cubicBezTo>
                  <a:pt x="397731" y="548083"/>
                  <a:pt x="409471" y="569757"/>
                  <a:pt x="426630" y="588723"/>
                </a:cubicBezTo>
                <a:cubicBezTo>
                  <a:pt x="441983" y="604979"/>
                  <a:pt x="460948" y="618525"/>
                  <a:pt x="482623" y="632072"/>
                </a:cubicBezTo>
                <a:cubicBezTo>
                  <a:pt x="462755" y="632975"/>
                  <a:pt x="442886" y="632975"/>
                  <a:pt x="422115" y="632072"/>
                </a:cubicBezTo>
                <a:cubicBezTo>
                  <a:pt x="395021" y="630266"/>
                  <a:pt x="367928" y="624847"/>
                  <a:pt x="342641" y="615816"/>
                </a:cubicBezTo>
                <a:cubicBezTo>
                  <a:pt x="317354" y="606785"/>
                  <a:pt x="292970" y="593238"/>
                  <a:pt x="270392" y="574273"/>
                </a:cubicBezTo>
                <a:cubicBezTo>
                  <a:pt x="249620" y="556211"/>
                  <a:pt x="230655" y="534536"/>
                  <a:pt x="213496" y="507443"/>
                </a:cubicBezTo>
                <a:cubicBezTo>
                  <a:pt x="180081" y="451450"/>
                  <a:pt x="152987" y="372879"/>
                  <a:pt x="134022" y="292502"/>
                </a:cubicBezTo>
                <a:cubicBezTo>
                  <a:pt x="129507" y="273537"/>
                  <a:pt x="122282" y="252766"/>
                  <a:pt x="96092" y="260893"/>
                </a:cubicBezTo>
                <a:cubicBezTo>
                  <a:pt x="81642" y="265409"/>
                  <a:pt x="73514" y="279859"/>
                  <a:pt x="77126" y="294308"/>
                </a:cubicBezTo>
                <a:cubicBezTo>
                  <a:pt x="101510" y="381910"/>
                  <a:pt x="126797" y="469512"/>
                  <a:pt x="165631" y="535439"/>
                </a:cubicBezTo>
                <a:cubicBezTo>
                  <a:pt x="185500" y="567951"/>
                  <a:pt x="208077" y="595045"/>
                  <a:pt x="233365" y="616719"/>
                </a:cubicBezTo>
                <a:cubicBezTo>
                  <a:pt x="260458" y="639297"/>
                  <a:pt x="290260" y="656456"/>
                  <a:pt x="322773" y="668197"/>
                </a:cubicBezTo>
                <a:cubicBezTo>
                  <a:pt x="353478" y="679034"/>
                  <a:pt x="385087" y="685356"/>
                  <a:pt x="416696" y="687162"/>
                </a:cubicBezTo>
                <a:cubicBezTo>
                  <a:pt x="447402" y="688968"/>
                  <a:pt x="478107" y="688065"/>
                  <a:pt x="507007" y="686259"/>
                </a:cubicBezTo>
                <a:cubicBezTo>
                  <a:pt x="535907" y="684452"/>
                  <a:pt x="563000" y="679034"/>
                  <a:pt x="590093" y="673615"/>
                </a:cubicBezTo>
                <a:cubicBezTo>
                  <a:pt x="616284" y="668197"/>
                  <a:pt x="643377" y="660972"/>
                  <a:pt x="671373" y="652844"/>
                </a:cubicBezTo>
                <a:lnTo>
                  <a:pt x="728269" y="635685"/>
                </a:lnTo>
                <a:cubicBezTo>
                  <a:pt x="764394" y="624847"/>
                  <a:pt x="799615" y="614010"/>
                  <a:pt x="828515" y="606785"/>
                </a:cubicBezTo>
                <a:cubicBezTo>
                  <a:pt x="848383" y="602269"/>
                  <a:pt x="865542" y="599560"/>
                  <a:pt x="880895" y="598657"/>
                </a:cubicBezTo>
                <a:cubicBezTo>
                  <a:pt x="896248" y="597754"/>
                  <a:pt x="912504" y="598657"/>
                  <a:pt x="932373" y="599560"/>
                </a:cubicBezTo>
                <a:cubicBezTo>
                  <a:pt x="952241" y="600463"/>
                  <a:pt x="974819" y="603172"/>
                  <a:pt x="997396" y="607688"/>
                </a:cubicBezTo>
                <a:cubicBezTo>
                  <a:pt x="1019974" y="612204"/>
                  <a:pt x="1042552" y="619428"/>
                  <a:pt x="1063324" y="630266"/>
                </a:cubicBezTo>
                <a:cubicBezTo>
                  <a:pt x="1084095" y="642006"/>
                  <a:pt x="1103061" y="658262"/>
                  <a:pt x="1122026" y="677228"/>
                </a:cubicBezTo>
                <a:cubicBezTo>
                  <a:pt x="1090417" y="674518"/>
                  <a:pt x="1067839" y="674518"/>
                  <a:pt x="1059711" y="681743"/>
                </a:cubicBezTo>
                <a:cubicBezTo>
                  <a:pt x="1050680" y="689871"/>
                  <a:pt x="1061517" y="707030"/>
                  <a:pt x="1050680" y="717868"/>
                </a:cubicBezTo>
                <a:cubicBezTo>
                  <a:pt x="1039843" y="728705"/>
                  <a:pt x="1007331" y="733220"/>
                  <a:pt x="973013" y="736833"/>
                </a:cubicBezTo>
                <a:cubicBezTo>
                  <a:pt x="938694" y="740445"/>
                  <a:pt x="902570" y="743155"/>
                  <a:pt x="907988" y="753992"/>
                </a:cubicBezTo>
                <a:cubicBezTo>
                  <a:pt x="913407" y="764829"/>
                  <a:pt x="958563" y="782892"/>
                  <a:pt x="1002815" y="791923"/>
                </a:cubicBezTo>
                <a:cubicBezTo>
                  <a:pt x="1047067" y="800051"/>
                  <a:pt x="1088611" y="796438"/>
                  <a:pt x="1130154" y="828950"/>
                </a:cubicBezTo>
                <a:cubicBezTo>
                  <a:pt x="1171697" y="861462"/>
                  <a:pt x="1213240" y="928292"/>
                  <a:pt x="1249365" y="1002348"/>
                </a:cubicBezTo>
                <a:cubicBezTo>
                  <a:pt x="1286392" y="1076403"/>
                  <a:pt x="1317098" y="1156779"/>
                  <a:pt x="1321614" y="1219094"/>
                </a:cubicBezTo>
                <a:cubicBezTo>
                  <a:pt x="1326129" y="1281409"/>
                  <a:pt x="1302648" y="1325661"/>
                  <a:pt x="1257493" y="1338305"/>
                </a:cubicBezTo>
                <a:cubicBezTo>
                  <a:pt x="1212337" y="1350046"/>
                  <a:pt x="1144604" y="1330177"/>
                  <a:pt x="1078676" y="1299471"/>
                </a:cubicBezTo>
                <a:cubicBezTo>
                  <a:pt x="1012749" y="1268765"/>
                  <a:pt x="948628" y="1227222"/>
                  <a:pt x="895345" y="1200129"/>
                </a:cubicBezTo>
                <a:cubicBezTo>
                  <a:pt x="842061" y="1173036"/>
                  <a:pt x="800518" y="1160392"/>
                  <a:pt x="764394" y="1161295"/>
                </a:cubicBezTo>
                <a:cubicBezTo>
                  <a:pt x="728269" y="1162198"/>
                  <a:pt x="698467" y="1176648"/>
                  <a:pt x="674083" y="1190195"/>
                </a:cubicBezTo>
                <a:cubicBezTo>
                  <a:pt x="649699" y="1204644"/>
                  <a:pt x="630733" y="1219094"/>
                  <a:pt x="609059" y="1219997"/>
                </a:cubicBezTo>
                <a:cubicBezTo>
                  <a:pt x="587384" y="1220900"/>
                  <a:pt x="563000" y="1210063"/>
                  <a:pt x="539519" y="1181164"/>
                </a:cubicBezTo>
                <a:cubicBezTo>
                  <a:pt x="516038" y="1152264"/>
                  <a:pt x="492557" y="1106205"/>
                  <a:pt x="488945" y="1108915"/>
                </a:cubicBezTo>
                <a:cubicBezTo>
                  <a:pt x="484429" y="1110721"/>
                  <a:pt x="498879" y="1161295"/>
                  <a:pt x="516038" y="1201935"/>
                </a:cubicBezTo>
                <a:cubicBezTo>
                  <a:pt x="533197" y="1242575"/>
                  <a:pt x="553969" y="1272378"/>
                  <a:pt x="546744" y="1318437"/>
                </a:cubicBezTo>
                <a:cubicBezTo>
                  <a:pt x="540422" y="1365398"/>
                  <a:pt x="507007" y="1427713"/>
                  <a:pt x="474495" y="1483706"/>
                </a:cubicBezTo>
                <a:cubicBezTo>
                  <a:pt x="441080" y="1539699"/>
                  <a:pt x="408568" y="1588467"/>
                  <a:pt x="375153" y="1619173"/>
                </a:cubicBezTo>
                <a:cubicBezTo>
                  <a:pt x="342641" y="1649878"/>
                  <a:pt x="309226" y="1662522"/>
                  <a:pt x="282133" y="1673359"/>
                </a:cubicBezTo>
                <a:cubicBezTo>
                  <a:pt x="255039" y="1684197"/>
                  <a:pt x="233365" y="1692325"/>
                  <a:pt x="233365" y="1706774"/>
                </a:cubicBezTo>
                <a:cubicBezTo>
                  <a:pt x="233365" y="1721224"/>
                  <a:pt x="255039" y="1741093"/>
                  <a:pt x="240589" y="1773604"/>
                </a:cubicBezTo>
                <a:cubicBezTo>
                  <a:pt x="226140" y="1806117"/>
                  <a:pt x="175565" y="1850369"/>
                  <a:pt x="134022" y="1888299"/>
                </a:cubicBezTo>
                <a:cubicBezTo>
                  <a:pt x="91576" y="1927133"/>
                  <a:pt x="57258" y="1960548"/>
                  <a:pt x="33777" y="1984030"/>
                </a:cubicBezTo>
                <a:cubicBezTo>
                  <a:pt x="10296" y="2007510"/>
                  <a:pt x="-2347" y="2021960"/>
                  <a:pt x="362" y="2048150"/>
                </a:cubicBezTo>
                <a:cubicBezTo>
                  <a:pt x="3071" y="2074341"/>
                  <a:pt x="22036" y="2111368"/>
                  <a:pt x="37389" y="2131237"/>
                </a:cubicBezTo>
                <a:cubicBezTo>
                  <a:pt x="52742" y="2151105"/>
                  <a:pt x="64483" y="2153814"/>
                  <a:pt x="66289" y="2142977"/>
                </a:cubicBezTo>
                <a:cubicBezTo>
                  <a:pt x="68095" y="2131237"/>
                  <a:pt x="60870" y="2105046"/>
                  <a:pt x="80739" y="2062600"/>
                </a:cubicBezTo>
                <a:cubicBezTo>
                  <a:pt x="99704" y="2019251"/>
                  <a:pt x="145763" y="1958742"/>
                  <a:pt x="193627" y="1901846"/>
                </a:cubicBezTo>
                <a:cubicBezTo>
                  <a:pt x="240589" y="1844950"/>
                  <a:pt x="289357" y="1789861"/>
                  <a:pt x="361606" y="1757348"/>
                </a:cubicBezTo>
                <a:cubicBezTo>
                  <a:pt x="432952" y="1723933"/>
                  <a:pt x="527779" y="1713096"/>
                  <a:pt x="587384" y="1702259"/>
                </a:cubicBezTo>
                <a:cubicBezTo>
                  <a:pt x="646989" y="1692325"/>
                  <a:pt x="671373" y="1683293"/>
                  <a:pt x="690339" y="1662522"/>
                </a:cubicBezTo>
                <a:cubicBezTo>
                  <a:pt x="709304" y="1640847"/>
                  <a:pt x="721947" y="1606529"/>
                  <a:pt x="740010" y="1584854"/>
                </a:cubicBezTo>
                <a:cubicBezTo>
                  <a:pt x="758975" y="1562277"/>
                  <a:pt x="783359" y="1552342"/>
                  <a:pt x="830321" y="1571308"/>
                </a:cubicBezTo>
                <a:cubicBezTo>
                  <a:pt x="877283" y="1590273"/>
                  <a:pt x="947725" y="1637235"/>
                  <a:pt x="1027199" y="1664328"/>
                </a:cubicBezTo>
                <a:cubicBezTo>
                  <a:pt x="1106673" y="1690518"/>
                  <a:pt x="1195178" y="1696840"/>
                  <a:pt x="1267427" y="1704065"/>
                </a:cubicBezTo>
                <a:cubicBezTo>
                  <a:pt x="1339676" y="1712193"/>
                  <a:pt x="1395668" y="1722127"/>
                  <a:pt x="1464305" y="1709484"/>
                </a:cubicBezTo>
                <a:cubicBezTo>
                  <a:pt x="1532038" y="1696840"/>
                  <a:pt x="1612415" y="1660716"/>
                  <a:pt x="1667505" y="1633622"/>
                </a:cubicBezTo>
                <a:cubicBezTo>
                  <a:pt x="1722595" y="1606529"/>
                  <a:pt x="1753301" y="1590273"/>
                  <a:pt x="1781297" y="1581242"/>
                </a:cubicBezTo>
                <a:cubicBezTo>
                  <a:pt x="1809294" y="1572211"/>
                  <a:pt x="1834581" y="1572211"/>
                  <a:pt x="1843612" y="1603820"/>
                </a:cubicBezTo>
                <a:cubicBezTo>
                  <a:pt x="1852643" y="1635428"/>
                  <a:pt x="1843612" y="1698646"/>
                  <a:pt x="1827356" y="1757348"/>
                </a:cubicBezTo>
                <a:cubicBezTo>
                  <a:pt x="1811100" y="1816051"/>
                  <a:pt x="1786716" y="1870237"/>
                  <a:pt x="1774072" y="1921715"/>
                </a:cubicBezTo>
                <a:cubicBezTo>
                  <a:pt x="1762332" y="1973192"/>
                  <a:pt x="1762332" y="2021960"/>
                  <a:pt x="1774975" y="2020154"/>
                </a:cubicBezTo>
                <a:cubicBezTo>
                  <a:pt x="1788522" y="2019251"/>
                  <a:pt x="1815615" y="1966870"/>
                  <a:pt x="1839999" y="1908168"/>
                </a:cubicBezTo>
                <a:cubicBezTo>
                  <a:pt x="1863480" y="1849466"/>
                  <a:pt x="1883348" y="1783539"/>
                  <a:pt x="1897798" y="1722127"/>
                </a:cubicBezTo>
                <a:cubicBezTo>
                  <a:pt x="1912248" y="1660716"/>
                  <a:pt x="1921279" y="1602917"/>
                  <a:pt x="1922182" y="1562277"/>
                </a:cubicBezTo>
                <a:cubicBezTo>
                  <a:pt x="1923085" y="1521637"/>
                  <a:pt x="1917667" y="1497253"/>
                  <a:pt x="1886961" y="1494543"/>
                </a:cubicBezTo>
                <a:cubicBezTo>
                  <a:pt x="1856255" y="1491834"/>
                  <a:pt x="1800262" y="1510799"/>
                  <a:pt x="1746979" y="1527958"/>
                </a:cubicBezTo>
                <a:cubicBezTo>
                  <a:pt x="1693695" y="1545117"/>
                  <a:pt x="1644024" y="1560470"/>
                  <a:pt x="1613318" y="1556858"/>
                </a:cubicBezTo>
                <a:cubicBezTo>
                  <a:pt x="1583516" y="1553246"/>
                  <a:pt x="1573581" y="1529765"/>
                  <a:pt x="1582613" y="1490028"/>
                </a:cubicBezTo>
                <a:cubicBezTo>
                  <a:pt x="1591644" y="1449388"/>
                  <a:pt x="1620543" y="1389782"/>
                  <a:pt x="1614221" y="1325661"/>
                </a:cubicBezTo>
                <a:cubicBezTo>
                  <a:pt x="1607900" y="1260637"/>
                  <a:pt x="1566356" y="1191098"/>
                  <a:pt x="1515782" y="1124268"/>
                </a:cubicBezTo>
                <a:cubicBezTo>
                  <a:pt x="1464305" y="1057437"/>
                  <a:pt x="1404700" y="994219"/>
                  <a:pt x="1366769" y="949064"/>
                </a:cubicBezTo>
                <a:cubicBezTo>
                  <a:pt x="1328838" y="903908"/>
                  <a:pt x="1312582" y="876815"/>
                  <a:pt x="1304454" y="855140"/>
                </a:cubicBezTo>
                <a:cubicBezTo>
                  <a:pt x="1295423" y="832563"/>
                  <a:pt x="1293617" y="816307"/>
                  <a:pt x="1318001" y="805469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 w="9031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>
              <a:latin typeface="+mj-ea"/>
              <a:ea typeface="+mj-ea"/>
            </a:endParaRPr>
          </a:p>
        </p:txBody>
      </p:sp>
      <p:pic>
        <p:nvPicPr>
          <p:cNvPr id="18" name="LOGO">
            <a:extLst>
              <a:ext uri="{FF2B5EF4-FFF2-40B4-BE49-F238E27FC236}">
                <a16:creationId xmlns:a16="http://schemas.microsoft.com/office/drawing/2014/main" id="{0737FB0B-E26F-4054-9095-0EA72410E1E5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0167099" y="634870"/>
            <a:ext cx="1371600" cy="182880"/>
          </a:xfrm>
          <a:custGeom>
            <a:avLst/>
            <a:gdLst>
              <a:gd name="connsiteX0" fmla="*/ -78 w 1371600"/>
              <a:gd name="connsiteY0" fmla="*/ -10 h 182880"/>
              <a:gd name="connsiteX1" fmla="*/ 1371522 w 1371600"/>
              <a:gd name="connsiteY1" fmla="*/ -10 h 182880"/>
              <a:gd name="connsiteX2" fmla="*/ 1371522 w 1371600"/>
              <a:gd name="connsiteY2" fmla="*/ 182870 h 182880"/>
              <a:gd name="connsiteX3" fmla="*/ -78 w 1371600"/>
              <a:gd name="connsiteY3" fmla="*/ 182870 h 1828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71600" h="182880">
                <a:moveTo>
                  <a:pt x="-78" y="-10"/>
                </a:moveTo>
                <a:lnTo>
                  <a:pt x="1371522" y="-10"/>
                </a:lnTo>
                <a:lnTo>
                  <a:pt x="1371522" y="182870"/>
                </a:lnTo>
                <a:lnTo>
                  <a:pt x="-78" y="182870"/>
                </a:lnTo>
                <a:close/>
              </a:path>
            </a:pathLst>
          </a:custGeom>
        </p:spPr>
      </p:pic>
      <p:sp>
        <p:nvSpPr>
          <p:cNvPr id="6" name="矩形: 圆角 5">
            <a:extLst>
              <a:ext uri="{FF2B5EF4-FFF2-40B4-BE49-F238E27FC236}">
                <a16:creationId xmlns:a16="http://schemas.microsoft.com/office/drawing/2014/main" id="{CA361D57-1DB1-42A1-8A58-0AB55B1BE7F9}"/>
              </a:ext>
            </a:extLst>
          </p:cNvPr>
          <p:cNvSpPr/>
          <p:nvPr/>
        </p:nvSpPr>
        <p:spPr>
          <a:xfrm>
            <a:off x="1437902" y="1945902"/>
            <a:ext cx="7125569" cy="2916137"/>
          </a:xfrm>
          <a:prstGeom prst="roundRect">
            <a:avLst>
              <a:gd name="adj" fmla="val 6215"/>
            </a:avLst>
          </a:prstGeom>
          <a:gradFill>
            <a:gsLst>
              <a:gs pos="0">
                <a:schemeClr val="bg1"/>
              </a:gs>
              <a:gs pos="100000">
                <a:schemeClr val="bg1">
                  <a:lumMod val="95000"/>
                </a:schemeClr>
              </a:gs>
            </a:gsLst>
            <a:lin ang="5400000" scaled="0"/>
          </a:gradFill>
          <a:ln w="38100">
            <a:solidFill>
              <a:schemeClr val="accent2"/>
            </a:solidFill>
          </a:ln>
          <a:effectLst>
            <a:innerShdw blurRad="127000" dist="63500" dir="16200000">
              <a:prstClr val="black">
                <a:alpha val="33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2" name="任意多边形: 形状 31">
            <a:extLst>
              <a:ext uri="{FF2B5EF4-FFF2-40B4-BE49-F238E27FC236}">
                <a16:creationId xmlns:a16="http://schemas.microsoft.com/office/drawing/2014/main" id="{07184325-3947-4FD9-A1D0-F6C2FE2E5476}"/>
              </a:ext>
            </a:extLst>
          </p:cNvPr>
          <p:cNvSpPr/>
          <p:nvPr/>
        </p:nvSpPr>
        <p:spPr>
          <a:xfrm>
            <a:off x="4775355" y="2990850"/>
            <a:ext cx="1946147" cy="1852138"/>
          </a:xfrm>
          <a:custGeom>
            <a:avLst/>
            <a:gdLst>
              <a:gd name="connsiteX0" fmla="*/ 807400 w 2162021"/>
              <a:gd name="connsiteY0" fmla="*/ 1408091 h 2057584"/>
              <a:gd name="connsiteX1" fmla="*/ 734683 w 2162021"/>
              <a:gd name="connsiteY1" fmla="*/ 1479341 h 2057584"/>
              <a:gd name="connsiteX2" fmla="*/ 807400 w 2162021"/>
              <a:gd name="connsiteY2" fmla="*/ 1552058 h 2057584"/>
              <a:gd name="connsiteX3" fmla="*/ 878650 w 2162021"/>
              <a:gd name="connsiteY3" fmla="*/ 1480075 h 2057584"/>
              <a:gd name="connsiteX4" fmla="*/ 807400 w 2162021"/>
              <a:gd name="connsiteY4" fmla="*/ 1408091 h 2057584"/>
              <a:gd name="connsiteX5" fmla="*/ 1309817 w 2162021"/>
              <a:gd name="connsiteY5" fmla="*/ 1290565 h 2057584"/>
              <a:gd name="connsiteX6" fmla="*/ 1238570 w 2162021"/>
              <a:gd name="connsiteY6" fmla="*/ 1361815 h 2057584"/>
              <a:gd name="connsiteX7" fmla="*/ 1309817 w 2162021"/>
              <a:gd name="connsiteY7" fmla="*/ 1433799 h 2057584"/>
              <a:gd name="connsiteX8" fmla="*/ 1382534 w 2162021"/>
              <a:gd name="connsiteY8" fmla="*/ 1362552 h 2057584"/>
              <a:gd name="connsiteX9" fmla="*/ 1309817 w 2162021"/>
              <a:gd name="connsiteY9" fmla="*/ 1290565 h 2057584"/>
              <a:gd name="connsiteX10" fmla="*/ 1012333 w 2162021"/>
              <a:gd name="connsiteY10" fmla="*/ 1220786 h 2057584"/>
              <a:gd name="connsiteX11" fmla="*/ 968995 w 2162021"/>
              <a:gd name="connsiteY11" fmla="*/ 1263390 h 2057584"/>
              <a:gd name="connsiteX12" fmla="*/ 1013067 w 2162021"/>
              <a:gd name="connsiteY12" fmla="*/ 1304523 h 2057584"/>
              <a:gd name="connsiteX13" fmla="*/ 1054938 w 2162021"/>
              <a:gd name="connsiteY13" fmla="*/ 1263390 h 2057584"/>
              <a:gd name="connsiteX14" fmla="*/ 1012333 w 2162021"/>
              <a:gd name="connsiteY14" fmla="*/ 1220786 h 2057584"/>
              <a:gd name="connsiteX15" fmla="*/ 1635216 w 2162021"/>
              <a:gd name="connsiteY15" fmla="*/ 1086366 h 2057584"/>
              <a:gd name="connsiteX16" fmla="*/ 1610239 w 2162021"/>
              <a:gd name="connsiteY16" fmla="*/ 1104730 h 2057584"/>
              <a:gd name="connsiteX17" fmla="*/ 1590408 w 2162021"/>
              <a:gd name="connsiteY17" fmla="*/ 1109136 h 2057584"/>
              <a:gd name="connsiteX18" fmla="*/ 1573512 w 2162021"/>
              <a:gd name="connsiteY18" fmla="*/ 1121623 h 2057584"/>
              <a:gd name="connsiteX19" fmla="*/ 1620524 w 2162021"/>
              <a:gd name="connsiteY19" fmla="*/ 1153210 h 2057584"/>
              <a:gd name="connsiteX20" fmla="*/ 1678551 w 2162021"/>
              <a:gd name="connsiteY20" fmla="*/ 1170837 h 2057584"/>
              <a:gd name="connsiteX21" fmla="*/ 1785057 w 2162021"/>
              <a:gd name="connsiteY21" fmla="*/ 1170103 h 2057584"/>
              <a:gd name="connsiteX22" fmla="*/ 1804157 w 2162021"/>
              <a:gd name="connsiteY22" fmla="*/ 1167899 h 2057584"/>
              <a:gd name="connsiteX23" fmla="*/ 1872466 w 2162021"/>
              <a:gd name="connsiteY23" fmla="*/ 1099587 h 2057584"/>
              <a:gd name="connsiteX24" fmla="*/ 1835739 w 2162021"/>
              <a:gd name="connsiteY24" fmla="*/ 1087100 h 2057584"/>
              <a:gd name="connsiteX25" fmla="*/ 1736577 w 2162021"/>
              <a:gd name="connsiteY25" fmla="*/ 1128970 h 2057584"/>
              <a:gd name="connsiteX26" fmla="*/ 1635216 w 2162021"/>
              <a:gd name="connsiteY26" fmla="*/ 1086366 h 2057584"/>
              <a:gd name="connsiteX27" fmla="*/ 1761863 w 2162021"/>
              <a:gd name="connsiteY27" fmla="*/ 853658 h 2057584"/>
              <a:gd name="connsiteX28" fmla="*/ 1873937 w 2162021"/>
              <a:gd name="connsiteY28" fmla="*/ 968107 h 2057584"/>
              <a:gd name="connsiteX29" fmla="*/ 1876875 w 2162021"/>
              <a:gd name="connsiteY29" fmla="*/ 991613 h 2057584"/>
              <a:gd name="connsiteX30" fmla="*/ 1880547 w 2162021"/>
              <a:gd name="connsiteY30" fmla="*/ 1000428 h 2057584"/>
              <a:gd name="connsiteX31" fmla="*/ 1904784 w 2162021"/>
              <a:gd name="connsiteY31" fmla="*/ 1020259 h 2057584"/>
              <a:gd name="connsiteX32" fmla="*/ 1913599 w 2162021"/>
              <a:gd name="connsiteY32" fmla="*/ 1022463 h 2057584"/>
              <a:gd name="connsiteX33" fmla="*/ 1947388 w 2162021"/>
              <a:gd name="connsiteY33" fmla="*/ 1025402 h 2057584"/>
              <a:gd name="connsiteX34" fmla="*/ 1967953 w 2162021"/>
              <a:gd name="connsiteY34" fmla="*/ 1018055 h 2057584"/>
              <a:gd name="connsiteX35" fmla="*/ 2068586 w 2162021"/>
              <a:gd name="connsiteY35" fmla="*/ 925506 h 2057584"/>
              <a:gd name="connsiteX36" fmla="*/ 2138365 w 2162021"/>
              <a:gd name="connsiteY36" fmla="*/ 920363 h 2057584"/>
              <a:gd name="connsiteX37" fmla="*/ 2158931 w 2162021"/>
              <a:gd name="connsiteY37" fmla="*/ 985736 h 2057584"/>
              <a:gd name="connsiteX38" fmla="*/ 2138365 w 2162021"/>
              <a:gd name="connsiteY38" fmla="*/ 1013649 h 2057584"/>
              <a:gd name="connsiteX39" fmla="*/ 2044346 w 2162021"/>
              <a:gd name="connsiteY39" fmla="*/ 1101058 h 2057584"/>
              <a:gd name="connsiteX40" fmla="*/ 2034797 w 2162021"/>
              <a:gd name="connsiteY40" fmla="*/ 1116483 h 2057584"/>
              <a:gd name="connsiteX41" fmla="*/ 2018635 w 2162021"/>
              <a:gd name="connsiteY41" fmla="*/ 1134110 h 2057584"/>
              <a:gd name="connsiteX42" fmla="*/ 2000272 w 2162021"/>
              <a:gd name="connsiteY42" fmla="*/ 1141457 h 2057584"/>
              <a:gd name="connsiteX43" fmla="*/ 1879077 w 2162021"/>
              <a:gd name="connsiteY43" fmla="*/ 1253840 h 2057584"/>
              <a:gd name="connsiteX44" fmla="*/ 1871729 w 2162021"/>
              <a:gd name="connsiteY44" fmla="*/ 1278077 h 2057584"/>
              <a:gd name="connsiteX45" fmla="*/ 1948856 w 2162021"/>
              <a:gd name="connsiteY45" fmla="*/ 1707041 h 2057584"/>
              <a:gd name="connsiteX46" fmla="*/ 1957671 w 2162021"/>
              <a:gd name="connsiteY46" fmla="*/ 1756255 h 2057584"/>
              <a:gd name="connsiteX47" fmla="*/ 1927554 w 2162021"/>
              <a:gd name="connsiteY47" fmla="*/ 1796655 h 2057584"/>
              <a:gd name="connsiteX48" fmla="*/ 1915067 w 2162021"/>
              <a:gd name="connsiteY48" fmla="*/ 1813551 h 2057584"/>
              <a:gd name="connsiteX49" fmla="*/ 1951476 w 2162021"/>
              <a:gd name="connsiteY49" fmla="*/ 2057584 h 2057584"/>
              <a:gd name="connsiteX50" fmla="*/ 1814381 w 2162021"/>
              <a:gd name="connsiteY50" fmla="*/ 2057584 h 2057584"/>
              <a:gd name="connsiteX51" fmla="*/ 1781385 w 2162021"/>
              <a:gd name="connsiteY51" fmla="*/ 1834116 h 2057584"/>
              <a:gd name="connsiteX52" fmla="*/ 1739515 w 2162021"/>
              <a:gd name="connsiteY52" fmla="*/ 1796655 h 2057584"/>
              <a:gd name="connsiteX53" fmla="*/ 1703525 w 2162021"/>
              <a:gd name="connsiteY53" fmla="*/ 1827505 h 2057584"/>
              <a:gd name="connsiteX54" fmla="*/ 1658421 w 2162021"/>
              <a:gd name="connsiteY54" fmla="*/ 2057584 h 2057584"/>
              <a:gd name="connsiteX55" fmla="*/ 1522397 w 2162021"/>
              <a:gd name="connsiteY55" fmla="*/ 2057584 h 2057584"/>
              <a:gd name="connsiteX56" fmla="*/ 1568372 w 2162021"/>
              <a:gd name="connsiteY56" fmla="*/ 1823833 h 2057584"/>
              <a:gd name="connsiteX57" fmla="*/ 1548538 w 2162021"/>
              <a:gd name="connsiteY57" fmla="*/ 1795921 h 2057584"/>
              <a:gd name="connsiteX58" fmla="*/ 1517690 w 2162021"/>
              <a:gd name="connsiteY58" fmla="*/ 1746707 h 2057584"/>
              <a:gd name="connsiteX59" fmla="*/ 1553681 w 2162021"/>
              <a:gd name="connsiteY59" fmla="*/ 1548385 h 2057584"/>
              <a:gd name="connsiteX60" fmla="*/ 1599220 w 2162021"/>
              <a:gd name="connsiteY60" fmla="*/ 1297175 h 2057584"/>
              <a:gd name="connsiteX61" fmla="*/ 1584528 w 2162021"/>
              <a:gd name="connsiteY61" fmla="*/ 1264122 h 2057584"/>
              <a:gd name="connsiteX62" fmla="*/ 1237100 w 2162021"/>
              <a:gd name="connsiteY62" fmla="*/ 1034214 h 2057584"/>
              <a:gd name="connsiteX63" fmla="*/ 1208453 w 2162021"/>
              <a:gd name="connsiteY63" fmla="*/ 1008506 h 2057584"/>
              <a:gd name="connsiteX64" fmla="*/ 1216534 w 2162021"/>
              <a:gd name="connsiteY64" fmla="*/ 938727 h 2057584"/>
              <a:gd name="connsiteX65" fmla="*/ 1288515 w 2162021"/>
              <a:gd name="connsiteY65" fmla="*/ 932850 h 2057584"/>
              <a:gd name="connsiteX66" fmla="*/ 1458193 w 2162021"/>
              <a:gd name="connsiteY66" fmla="*/ 1045967 h 2057584"/>
              <a:gd name="connsiteX67" fmla="*/ 1494918 w 2162021"/>
              <a:gd name="connsiteY67" fmla="*/ 1045233 h 2057584"/>
              <a:gd name="connsiteX68" fmla="*/ 1559557 w 2162021"/>
              <a:gd name="connsiteY68" fmla="*/ 1021727 h 2057584"/>
              <a:gd name="connsiteX69" fmla="*/ 1569106 w 2162021"/>
              <a:gd name="connsiteY69" fmla="*/ 1017321 h 2057584"/>
              <a:gd name="connsiteX70" fmla="*/ 1597752 w 2162021"/>
              <a:gd name="connsiteY70" fmla="*/ 1001162 h 2057584"/>
              <a:gd name="connsiteX71" fmla="*/ 1704995 w 2162021"/>
              <a:gd name="connsiteY71" fmla="*/ 855724 h 2057584"/>
              <a:gd name="connsiteX72" fmla="*/ 1761863 w 2162021"/>
              <a:gd name="connsiteY72" fmla="*/ 853658 h 2057584"/>
              <a:gd name="connsiteX73" fmla="*/ 444544 w 2162021"/>
              <a:gd name="connsiteY73" fmla="*/ 822672 h 2057584"/>
              <a:gd name="connsiteX74" fmla="*/ 583369 w 2162021"/>
              <a:gd name="connsiteY74" fmla="*/ 962233 h 2057584"/>
              <a:gd name="connsiteX75" fmla="*/ 443807 w 2162021"/>
              <a:gd name="connsiteY75" fmla="*/ 1101058 h 2057584"/>
              <a:gd name="connsiteX76" fmla="*/ 304982 w 2162021"/>
              <a:gd name="connsiteY76" fmla="*/ 960763 h 2057584"/>
              <a:gd name="connsiteX77" fmla="*/ 444544 w 2162021"/>
              <a:gd name="connsiteY77" fmla="*/ 822672 h 2057584"/>
              <a:gd name="connsiteX78" fmla="*/ 849270 w 2162021"/>
              <a:gd name="connsiteY78" fmla="*/ 733058 h 2057584"/>
              <a:gd name="connsiteX79" fmla="*/ 898482 w 2162021"/>
              <a:gd name="connsiteY79" fmla="*/ 760237 h 2057584"/>
              <a:gd name="connsiteX80" fmla="*/ 895543 w 2162021"/>
              <a:gd name="connsiteY80" fmla="*/ 823405 h 2057584"/>
              <a:gd name="connsiteX81" fmla="*/ 798587 w 2162021"/>
              <a:gd name="connsiteY81" fmla="*/ 954152 h 2057584"/>
              <a:gd name="connsiteX82" fmla="*/ 605407 w 2162021"/>
              <a:gd name="connsiteY82" fmla="*/ 1213438 h 2057584"/>
              <a:gd name="connsiteX83" fmla="*/ 592186 w 2162021"/>
              <a:gd name="connsiteY83" fmla="*/ 1253104 h 2057584"/>
              <a:gd name="connsiteX84" fmla="*/ 595121 w 2162021"/>
              <a:gd name="connsiteY84" fmla="*/ 1622571 h 2057584"/>
              <a:gd name="connsiteX85" fmla="*/ 622297 w 2162021"/>
              <a:gd name="connsiteY85" fmla="*/ 1903162 h 2057584"/>
              <a:gd name="connsiteX86" fmla="*/ 637376 w 2162021"/>
              <a:gd name="connsiteY86" fmla="*/ 2057584 h 2057584"/>
              <a:gd name="connsiteX87" fmla="*/ 502478 w 2162021"/>
              <a:gd name="connsiteY87" fmla="*/ 2057584 h 2057584"/>
              <a:gd name="connsiteX88" fmla="*/ 486410 w 2162021"/>
              <a:gd name="connsiteY88" fmla="*/ 1901694 h 2057584"/>
              <a:gd name="connsiteX89" fmla="*/ 465845 w 2162021"/>
              <a:gd name="connsiteY89" fmla="*/ 1701165 h 2057584"/>
              <a:gd name="connsiteX90" fmla="*/ 446748 w 2162021"/>
              <a:gd name="connsiteY90" fmla="*/ 1685006 h 2057584"/>
              <a:gd name="connsiteX91" fmla="*/ 402674 w 2162021"/>
              <a:gd name="connsiteY91" fmla="*/ 1716591 h 2057584"/>
              <a:gd name="connsiteX92" fmla="*/ 298894 w 2162021"/>
              <a:gd name="connsiteY92" fmla="*/ 2057584 h 2057584"/>
              <a:gd name="connsiteX93" fmla="*/ 157086 w 2162021"/>
              <a:gd name="connsiteY93" fmla="*/ 2057584 h 2057584"/>
              <a:gd name="connsiteX94" fmla="*/ 244015 w 2162021"/>
              <a:gd name="connsiteY94" fmla="*/ 1770947 h 2057584"/>
              <a:gd name="connsiteX95" fmla="*/ 285151 w 2162021"/>
              <a:gd name="connsiteY95" fmla="*/ 1636529 h 2057584"/>
              <a:gd name="connsiteX96" fmla="*/ 293967 w 2162021"/>
              <a:gd name="connsiteY96" fmla="*/ 1577032 h 2057584"/>
              <a:gd name="connsiteX97" fmla="*/ 293967 w 2162021"/>
              <a:gd name="connsiteY97" fmla="*/ 1266324 h 2057584"/>
              <a:gd name="connsiteX98" fmla="*/ 274868 w 2162021"/>
              <a:gd name="connsiteY98" fmla="*/ 1213438 h 2057584"/>
              <a:gd name="connsiteX99" fmla="*/ 17784 w 2162021"/>
              <a:gd name="connsiteY99" fmla="*/ 901266 h 2057584"/>
              <a:gd name="connsiteX100" fmla="*/ 891 w 2162021"/>
              <a:gd name="connsiteY100" fmla="*/ 849847 h 2057584"/>
              <a:gd name="connsiteX101" fmla="*/ 39819 w 2162021"/>
              <a:gd name="connsiteY101" fmla="*/ 805042 h 2057584"/>
              <a:gd name="connsiteX102" fmla="*/ 103725 w 2162021"/>
              <a:gd name="connsiteY102" fmla="*/ 827078 h 2057584"/>
              <a:gd name="connsiteX103" fmla="*/ 267521 w 2162021"/>
              <a:gd name="connsiteY103" fmla="*/ 1026870 h 2057584"/>
              <a:gd name="connsiteX104" fmla="*/ 352728 w 2162021"/>
              <a:gd name="connsiteY104" fmla="*/ 1131172 h 2057584"/>
              <a:gd name="connsiteX105" fmla="*/ 382108 w 2162021"/>
              <a:gd name="connsiteY105" fmla="*/ 1145129 h 2057584"/>
              <a:gd name="connsiteX106" fmla="*/ 495225 w 2162021"/>
              <a:gd name="connsiteY106" fmla="*/ 1145129 h 2057584"/>
              <a:gd name="connsiteX107" fmla="*/ 527544 w 2162021"/>
              <a:gd name="connsiteY107" fmla="*/ 1128967 h 2057584"/>
              <a:gd name="connsiteX108" fmla="*/ 796384 w 2162021"/>
              <a:gd name="connsiteY108" fmla="*/ 766113 h 2057584"/>
              <a:gd name="connsiteX109" fmla="*/ 849270 w 2162021"/>
              <a:gd name="connsiteY109" fmla="*/ 733058 h 2057584"/>
              <a:gd name="connsiteX110" fmla="*/ 923454 w 2162021"/>
              <a:gd name="connsiteY110" fmla="*/ 589828 h 2057584"/>
              <a:gd name="connsiteX111" fmla="*/ 881589 w 2162021"/>
              <a:gd name="connsiteY111" fmla="*/ 630224 h 2057584"/>
              <a:gd name="connsiteX112" fmla="*/ 921988 w 2162021"/>
              <a:gd name="connsiteY112" fmla="*/ 674299 h 2057584"/>
              <a:gd name="connsiteX113" fmla="*/ 965323 w 2162021"/>
              <a:gd name="connsiteY113" fmla="*/ 632429 h 2057584"/>
              <a:gd name="connsiteX114" fmla="*/ 923454 w 2162021"/>
              <a:gd name="connsiteY114" fmla="*/ 589828 h 2057584"/>
              <a:gd name="connsiteX115" fmla="*/ 1176866 w 2162021"/>
              <a:gd name="connsiteY115" fmla="*/ 559711 h 2057584"/>
              <a:gd name="connsiteX116" fmla="*/ 1104148 w 2162021"/>
              <a:gd name="connsiteY116" fmla="*/ 630961 h 2057584"/>
              <a:gd name="connsiteX117" fmla="*/ 1176135 w 2162021"/>
              <a:gd name="connsiteY117" fmla="*/ 703679 h 2057584"/>
              <a:gd name="connsiteX118" fmla="*/ 1248118 w 2162021"/>
              <a:gd name="connsiteY118" fmla="*/ 631695 h 2057584"/>
              <a:gd name="connsiteX119" fmla="*/ 1176866 w 2162021"/>
              <a:gd name="connsiteY119" fmla="*/ 559711 h 2057584"/>
              <a:gd name="connsiteX120" fmla="*/ 1067330 w 2162021"/>
              <a:gd name="connsiteY120" fmla="*/ 324937 h 2057584"/>
              <a:gd name="connsiteX121" fmla="*/ 1104148 w 2162021"/>
              <a:gd name="connsiteY121" fmla="*/ 346698 h 2057584"/>
              <a:gd name="connsiteX122" fmla="*/ 1385475 w 2162021"/>
              <a:gd name="connsiteY122" fmla="*/ 708085 h 2057584"/>
              <a:gd name="connsiteX123" fmla="*/ 1393551 w 2162021"/>
              <a:gd name="connsiteY123" fmla="*/ 758769 h 2057584"/>
              <a:gd name="connsiteX124" fmla="*/ 1348748 w 2162021"/>
              <a:gd name="connsiteY124" fmla="*/ 783007 h 2057584"/>
              <a:gd name="connsiteX125" fmla="*/ 1308349 w 2162021"/>
              <a:gd name="connsiteY125" fmla="*/ 783007 h 2057584"/>
              <a:gd name="connsiteX126" fmla="*/ 1440566 w 2162021"/>
              <a:gd name="connsiteY126" fmla="*/ 953419 h 2057584"/>
              <a:gd name="connsiteX127" fmla="*/ 1438359 w 2162021"/>
              <a:gd name="connsiteY127" fmla="*/ 956357 h 2057584"/>
              <a:gd name="connsiteX128" fmla="*/ 1342135 w 2162021"/>
              <a:gd name="connsiteY128" fmla="*/ 892451 h 2057584"/>
              <a:gd name="connsiteX129" fmla="*/ 1252524 w 2162021"/>
              <a:gd name="connsiteY129" fmla="*/ 859399 h 2057584"/>
              <a:gd name="connsiteX130" fmla="*/ 1145284 w 2162021"/>
              <a:gd name="connsiteY130" fmla="*/ 937993 h 2057584"/>
              <a:gd name="connsiteX131" fmla="*/ 1179073 w 2162021"/>
              <a:gd name="connsiteY131" fmla="*/ 1066536 h 2057584"/>
              <a:gd name="connsiteX132" fmla="*/ 1237833 w 2162021"/>
              <a:gd name="connsiteY132" fmla="*/ 1107669 h 2057584"/>
              <a:gd name="connsiteX133" fmla="*/ 1519891 w 2162021"/>
              <a:gd name="connsiteY133" fmla="*/ 1294974 h 2057584"/>
              <a:gd name="connsiteX134" fmla="*/ 1534583 w 2162021"/>
              <a:gd name="connsiteY134" fmla="*/ 1326558 h 2057584"/>
              <a:gd name="connsiteX135" fmla="*/ 1497856 w 2162021"/>
              <a:gd name="connsiteY135" fmla="*/ 1524880 h 2057584"/>
              <a:gd name="connsiteX136" fmla="*/ 1469946 w 2162021"/>
              <a:gd name="connsiteY136" fmla="*/ 1671786 h 2057584"/>
              <a:gd name="connsiteX137" fmla="*/ 1439829 w 2162021"/>
              <a:gd name="connsiteY137" fmla="*/ 1696760 h 2057584"/>
              <a:gd name="connsiteX138" fmla="*/ 1259135 w 2162021"/>
              <a:gd name="connsiteY138" fmla="*/ 1696026 h 2057584"/>
              <a:gd name="connsiteX139" fmla="*/ 1240037 w 2162021"/>
              <a:gd name="connsiteY139" fmla="*/ 1715857 h 2057584"/>
              <a:gd name="connsiteX140" fmla="*/ 1240037 w 2162021"/>
              <a:gd name="connsiteY140" fmla="*/ 2033175 h 2057584"/>
              <a:gd name="connsiteX141" fmla="*/ 1238786 w 2162021"/>
              <a:gd name="connsiteY141" fmla="*/ 2055521 h 2057584"/>
              <a:gd name="connsiteX142" fmla="*/ 1237896 w 2162021"/>
              <a:gd name="connsiteY142" fmla="*/ 2057584 h 2057584"/>
              <a:gd name="connsiteX143" fmla="*/ 970120 w 2162021"/>
              <a:gd name="connsiteY143" fmla="*/ 2057584 h 2057584"/>
              <a:gd name="connsiteX144" fmla="*/ 968995 w 2162021"/>
              <a:gd name="connsiteY144" fmla="*/ 2039786 h 2057584"/>
              <a:gd name="connsiteX145" fmla="*/ 968995 w 2162021"/>
              <a:gd name="connsiteY145" fmla="*/ 1720266 h 2057584"/>
              <a:gd name="connsiteX146" fmla="*/ 944758 w 2162021"/>
              <a:gd name="connsiteY146" fmla="*/ 1696026 h 2057584"/>
              <a:gd name="connsiteX147" fmla="*/ 684001 w 2162021"/>
              <a:gd name="connsiteY147" fmla="*/ 1696760 h 2057584"/>
              <a:gd name="connsiteX148" fmla="*/ 663431 w 2162021"/>
              <a:gd name="connsiteY148" fmla="*/ 1679867 h 2057584"/>
              <a:gd name="connsiteX149" fmla="*/ 656086 w 2162021"/>
              <a:gd name="connsiteY149" fmla="*/ 1576299 h 2057584"/>
              <a:gd name="connsiteX150" fmla="*/ 656086 w 2162021"/>
              <a:gd name="connsiteY150" fmla="*/ 1270000 h 2057584"/>
              <a:gd name="connsiteX151" fmla="*/ 664167 w 2162021"/>
              <a:gd name="connsiteY151" fmla="*/ 1242088 h 2057584"/>
              <a:gd name="connsiteX152" fmla="*/ 858816 w 2162021"/>
              <a:gd name="connsiteY152" fmla="*/ 980594 h 2057584"/>
              <a:gd name="connsiteX153" fmla="*/ 867631 w 2162021"/>
              <a:gd name="connsiteY153" fmla="*/ 971046 h 2057584"/>
              <a:gd name="connsiteX154" fmla="*/ 910232 w 2162021"/>
              <a:gd name="connsiteY154" fmla="*/ 1029075 h 2057584"/>
              <a:gd name="connsiteX155" fmla="*/ 958713 w 2162021"/>
              <a:gd name="connsiteY155" fmla="*/ 1033481 h 2057584"/>
              <a:gd name="connsiteX156" fmla="*/ 1013067 w 2162021"/>
              <a:gd name="connsiteY156" fmla="*/ 957091 h 2057584"/>
              <a:gd name="connsiteX157" fmla="*/ 927125 w 2162021"/>
              <a:gd name="connsiteY157" fmla="*/ 891718 h 2057584"/>
              <a:gd name="connsiteX158" fmla="*/ 952102 w 2162021"/>
              <a:gd name="connsiteY158" fmla="*/ 855727 h 2057584"/>
              <a:gd name="connsiteX159" fmla="*/ 875709 w 2162021"/>
              <a:gd name="connsiteY159" fmla="*/ 673562 h 2057584"/>
              <a:gd name="connsiteX160" fmla="*/ 772144 w 2162021"/>
              <a:gd name="connsiteY160" fmla="*/ 705146 h 2057584"/>
              <a:gd name="connsiteX161" fmla="*/ 739823 w 2162021"/>
              <a:gd name="connsiteY161" fmla="*/ 738201 h 2057584"/>
              <a:gd name="connsiteX162" fmla="*/ 750108 w 2162021"/>
              <a:gd name="connsiteY162" fmla="*/ 707351 h 2057584"/>
              <a:gd name="connsiteX163" fmla="*/ 1029960 w 2162021"/>
              <a:gd name="connsiteY163" fmla="*/ 346698 h 2057584"/>
              <a:gd name="connsiteX164" fmla="*/ 1067330 w 2162021"/>
              <a:gd name="connsiteY164" fmla="*/ 324937 h 2057584"/>
              <a:gd name="connsiteX165" fmla="*/ 1059343 w 2162021"/>
              <a:gd name="connsiteY165" fmla="*/ 0 h 2057584"/>
              <a:gd name="connsiteX166" fmla="*/ 1073303 w 2162021"/>
              <a:gd name="connsiteY166" fmla="*/ 0 h 2057584"/>
              <a:gd name="connsiteX167" fmla="*/ 1110762 w 2162021"/>
              <a:gd name="connsiteY167" fmla="*/ 55825 h 2057584"/>
              <a:gd name="connsiteX168" fmla="*/ 1152629 w 2162021"/>
              <a:gd name="connsiteY168" fmla="*/ 86675 h 2057584"/>
              <a:gd name="connsiteX169" fmla="*/ 1202577 w 2162021"/>
              <a:gd name="connsiteY169" fmla="*/ 99896 h 2057584"/>
              <a:gd name="connsiteX170" fmla="*/ 1211392 w 2162021"/>
              <a:gd name="connsiteY170" fmla="*/ 129276 h 2057584"/>
              <a:gd name="connsiteX171" fmla="*/ 1200375 w 2162021"/>
              <a:gd name="connsiteY171" fmla="*/ 142500 h 2057584"/>
              <a:gd name="connsiteX172" fmla="*/ 1164382 w 2162021"/>
              <a:gd name="connsiteY172" fmla="*/ 258555 h 2057584"/>
              <a:gd name="connsiteX173" fmla="*/ 1130593 w 2162021"/>
              <a:gd name="connsiteY173" fmla="*/ 284997 h 2057584"/>
              <a:gd name="connsiteX174" fmla="*/ 1128391 w 2162021"/>
              <a:gd name="connsiteY174" fmla="*/ 284263 h 2057584"/>
              <a:gd name="connsiteX175" fmla="*/ 1003521 w 2162021"/>
              <a:gd name="connsiteY175" fmla="*/ 283529 h 2057584"/>
              <a:gd name="connsiteX176" fmla="*/ 968262 w 2162021"/>
              <a:gd name="connsiteY176" fmla="*/ 257084 h 2057584"/>
              <a:gd name="connsiteX177" fmla="*/ 927129 w 2162021"/>
              <a:gd name="connsiteY177" fmla="*/ 135887 h 2057584"/>
              <a:gd name="connsiteX178" fmla="*/ 938145 w 2162021"/>
              <a:gd name="connsiteY178" fmla="*/ 97692 h 2057584"/>
              <a:gd name="connsiteX179" fmla="*/ 1046122 w 2162021"/>
              <a:gd name="connsiteY179" fmla="*/ 19831 h 2057584"/>
              <a:gd name="connsiteX180" fmla="*/ 1059343 w 2162021"/>
              <a:gd name="connsiteY180" fmla="*/ 0 h 20575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</a:cxnLst>
            <a:rect l="l" t="t" r="r" b="b"/>
            <a:pathLst>
              <a:path w="2162021" h="2057584">
                <a:moveTo>
                  <a:pt x="807400" y="1408091"/>
                </a:moveTo>
                <a:cubicBezTo>
                  <a:pt x="768472" y="1408091"/>
                  <a:pt x="735417" y="1440409"/>
                  <a:pt x="734683" y="1479341"/>
                </a:cubicBezTo>
                <a:cubicBezTo>
                  <a:pt x="733946" y="1519006"/>
                  <a:pt x="767735" y="1552792"/>
                  <a:pt x="807400" y="1552058"/>
                </a:cubicBezTo>
                <a:cubicBezTo>
                  <a:pt x="847063" y="1552058"/>
                  <a:pt x="878650" y="1519740"/>
                  <a:pt x="878650" y="1480075"/>
                </a:cubicBezTo>
                <a:cubicBezTo>
                  <a:pt x="878650" y="1440409"/>
                  <a:pt x="847063" y="1408825"/>
                  <a:pt x="807400" y="1408091"/>
                </a:cubicBezTo>
                <a:close/>
                <a:moveTo>
                  <a:pt x="1309817" y="1290565"/>
                </a:moveTo>
                <a:cubicBezTo>
                  <a:pt x="1269418" y="1290565"/>
                  <a:pt x="1238570" y="1322152"/>
                  <a:pt x="1238570" y="1361815"/>
                </a:cubicBezTo>
                <a:cubicBezTo>
                  <a:pt x="1238570" y="1400747"/>
                  <a:pt x="1270888" y="1433799"/>
                  <a:pt x="1309817" y="1433799"/>
                </a:cubicBezTo>
                <a:cubicBezTo>
                  <a:pt x="1348014" y="1433799"/>
                  <a:pt x="1381803" y="1400747"/>
                  <a:pt x="1382534" y="1362552"/>
                </a:cubicBezTo>
                <a:cubicBezTo>
                  <a:pt x="1383268" y="1322152"/>
                  <a:pt x="1350216" y="1289831"/>
                  <a:pt x="1309817" y="1290565"/>
                </a:cubicBezTo>
                <a:close/>
                <a:moveTo>
                  <a:pt x="1012333" y="1220786"/>
                </a:moveTo>
                <a:cubicBezTo>
                  <a:pt x="988829" y="1220786"/>
                  <a:pt x="968995" y="1240620"/>
                  <a:pt x="968995" y="1263390"/>
                </a:cubicBezTo>
                <a:cubicBezTo>
                  <a:pt x="968995" y="1286159"/>
                  <a:pt x="988829" y="1305257"/>
                  <a:pt x="1013067" y="1304523"/>
                </a:cubicBezTo>
                <a:cubicBezTo>
                  <a:pt x="1035839" y="1303789"/>
                  <a:pt x="1054203" y="1285425"/>
                  <a:pt x="1054938" y="1263390"/>
                </a:cubicBezTo>
                <a:cubicBezTo>
                  <a:pt x="1055668" y="1240620"/>
                  <a:pt x="1035839" y="1221520"/>
                  <a:pt x="1012333" y="1220786"/>
                </a:cubicBezTo>
                <a:close/>
                <a:moveTo>
                  <a:pt x="1635216" y="1086366"/>
                </a:moveTo>
                <a:cubicBezTo>
                  <a:pt x="1631541" y="1101791"/>
                  <a:pt x="1624928" y="1114278"/>
                  <a:pt x="1610239" y="1104730"/>
                </a:cubicBezTo>
                <a:cubicBezTo>
                  <a:pt x="1598489" y="1096649"/>
                  <a:pt x="1596282" y="1101791"/>
                  <a:pt x="1590408" y="1109136"/>
                </a:cubicBezTo>
                <a:cubicBezTo>
                  <a:pt x="1586736" y="1114278"/>
                  <a:pt x="1580125" y="1116483"/>
                  <a:pt x="1573512" y="1121623"/>
                </a:cubicBezTo>
                <a:cubicBezTo>
                  <a:pt x="1591875" y="1134110"/>
                  <a:pt x="1607301" y="1142191"/>
                  <a:pt x="1620524" y="1153210"/>
                </a:cubicBezTo>
                <a:cubicBezTo>
                  <a:pt x="1638151" y="1167165"/>
                  <a:pt x="1656515" y="1171571"/>
                  <a:pt x="1678551" y="1170837"/>
                </a:cubicBezTo>
                <a:cubicBezTo>
                  <a:pt x="1713807" y="1169369"/>
                  <a:pt x="1749067" y="1170837"/>
                  <a:pt x="1785057" y="1170103"/>
                </a:cubicBezTo>
                <a:cubicBezTo>
                  <a:pt x="1791668" y="1170103"/>
                  <a:pt x="1798278" y="1170103"/>
                  <a:pt x="1804157" y="1167899"/>
                </a:cubicBezTo>
                <a:cubicBezTo>
                  <a:pt x="1812233" y="1164960"/>
                  <a:pt x="1868794" y="1107668"/>
                  <a:pt x="1872466" y="1099587"/>
                </a:cubicBezTo>
                <a:cubicBezTo>
                  <a:pt x="1851901" y="1112811"/>
                  <a:pt x="1846758" y="1111340"/>
                  <a:pt x="1835739" y="1087100"/>
                </a:cubicBezTo>
                <a:cubicBezTo>
                  <a:pt x="1808561" y="1115746"/>
                  <a:pt x="1774775" y="1128970"/>
                  <a:pt x="1736577" y="1128970"/>
                </a:cubicBezTo>
                <a:cubicBezTo>
                  <a:pt x="1697651" y="1128970"/>
                  <a:pt x="1663859" y="1113545"/>
                  <a:pt x="1635216" y="1086366"/>
                </a:cubicBezTo>
                <a:close/>
                <a:moveTo>
                  <a:pt x="1761863" y="853658"/>
                </a:moveTo>
                <a:cubicBezTo>
                  <a:pt x="1817607" y="864126"/>
                  <a:pt x="1866223" y="909711"/>
                  <a:pt x="1873937" y="968107"/>
                </a:cubicBezTo>
                <a:cubicBezTo>
                  <a:pt x="1874668" y="976188"/>
                  <a:pt x="1876138" y="983532"/>
                  <a:pt x="1876875" y="991613"/>
                </a:cubicBezTo>
                <a:cubicBezTo>
                  <a:pt x="1877609" y="995285"/>
                  <a:pt x="1876875" y="1000428"/>
                  <a:pt x="1880547" y="1000428"/>
                </a:cubicBezTo>
                <a:cubicBezTo>
                  <a:pt x="1895236" y="999691"/>
                  <a:pt x="1904784" y="1003366"/>
                  <a:pt x="1904784" y="1020259"/>
                </a:cubicBezTo>
                <a:cubicBezTo>
                  <a:pt x="1904784" y="1025402"/>
                  <a:pt x="1910664" y="1023197"/>
                  <a:pt x="1913599" y="1022463"/>
                </a:cubicBezTo>
                <a:cubicBezTo>
                  <a:pt x="1925352" y="1020259"/>
                  <a:pt x="1937103" y="1020993"/>
                  <a:pt x="1947388" y="1025402"/>
                </a:cubicBezTo>
                <a:cubicBezTo>
                  <a:pt x="1956937" y="1029808"/>
                  <a:pt x="1962080" y="1023197"/>
                  <a:pt x="1967953" y="1018055"/>
                </a:cubicBezTo>
                <a:cubicBezTo>
                  <a:pt x="2001742" y="987204"/>
                  <a:pt x="2034797" y="955620"/>
                  <a:pt x="2068586" y="925506"/>
                </a:cubicBezTo>
                <a:cubicBezTo>
                  <a:pt x="2089151" y="907142"/>
                  <a:pt x="2117797" y="905672"/>
                  <a:pt x="2138365" y="920363"/>
                </a:cubicBezTo>
                <a:cubicBezTo>
                  <a:pt x="2158931" y="934318"/>
                  <a:pt x="2167012" y="960762"/>
                  <a:pt x="2158931" y="985736"/>
                </a:cubicBezTo>
                <a:cubicBezTo>
                  <a:pt x="2155258" y="997489"/>
                  <a:pt x="2147177" y="1005568"/>
                  <a:pt x="2138365" y="1013649"/>
                </a:cubicBezTo>
                <a:cubicBezTo>
                  <a:pt x="2106781" y="1043029"/>
                  <a:pt x="2075930" y="1071675"/>
                  <a:pt x="2044346" y="1101058"/>
                </a:cubicBezTo>
                <a:cubicBezTo>
                  <a:pt x="2039937" y="1105464"/>
                  <a:pt x="2031125" y="1108402"/>
                  <a:pt x="2034797" y="1116483"/>
                </a:cubicBezTo>
                <a:cubicBezTo>
                  <a:pt x="2043609" y="1135580"/>
                  <a:pt x="2034063" y="1139252"/>
                  <a:pt x="2018635" y="1134110"/>
                </a:cubicBezTo>
                <a:cubicBezTo>
                  <a:pt x="2009089" y="1131171"/>
                  <a:pt x="2005417" y="1137048"/>
                  <a:pt x="2000272" y="1141457"/>
                </a:cubicBezTo>
                <a:cubicBezTo>
                  <a:pt x="1959875" y="1178918"/>
                  <a:pt x="1919476" y="1216379"/>
                  <a:pt x="1879077" y="1253840"/>
                </a:cubicBezTo>
                <a:cubicBezTo>
                  <a:pt x="1870996" y="1261184"/>
                  <a:pt x="1870265" y="1267795"/>
                  <a:pt x="1871729" y="1278077"/>
                </a:cubicBezTo>
                <a:cubicBezTo>
                  <a:pt x="1897440" y="1420577"/>
                  <a:pt x="1923148" y="1563811"/>
                  <a:pt x="1948856" y="1707041"/>
                </a:cubicBezTo>
                <a:cubicBezTo>
                  <a:pt x="1951794" y="1723203"/>
                  <a:pt x="1954735" y="1739362"/>
                  <a:pt x="1957671" y="1756255"/>
                </a:cubicBezTo>
                <a:cubicBezTo>
                  <a:pt x="1961346" y="1779762"/>
                  <a:pt x="1951063" y="1794450"/>
                  <a:pt x="1927554" y="1796655"/>
                </a:cubicBezTo>
                <a:cubicBezTo>
                  <a:pt x="1914336" y="1798125"/>
                  <a:pt x="1912865" y="1801797"/>
                  <a:pt x="1915067" y="1813551"/>
                </a:cubicBezTo>
                <a:lnTo>
                  <a:pt x="1951476" y="2057584"/>
                </a:lnTo>
                <a:lnTo>
                  <a:pt x="1814381" y="2057584"/>
                </a:lnTo>
                <a:lnTo>
                  <a:pt x="1781385" y="1834116"/>
                </a:lnTo>
                <a:cubicBezTo>
                  <a:pt x="1776242" y="1797389"/>
                  <a:pt x="1776976" y="1796655"/>
                  <a:pt x="1739515" y="1796655"/>
                </a:cubicBezTo>
                <a:cubicBezTo>
                  <a:pt x="1709398" y="1796655"/>
                  <a:pt x="1709398" y="1796655"/>
                  <a:pt x="1703525" y="1827505"/>
                </a:cubicBezTo>
                <a:lnTo>
                  <a:pt x="1658421" y="2057584"/>
                </a:lnTo>
                <a:lnTo>
                  <a:pt x="1522397" y="2057584"/>
                </a:lnTo>
                <a:lnTo>
                  <a:pt x="1568372" y="1823833"/>
                </a:lnTo>
                <a:cubicBezTo>
                  <a:pt x="1572044" y="1806203"/>
                  <a:pt x="1573512" y="1795187"/>
                  <a:pt x="1548538" y="1795921"/>
                </a:cubicBezTo>
                <a:cubicBezTo>
                  <a:pt x="1521362" y="1797389"/>
                  <a:pt x="1511811" y="1780496"/>
                  <a:pt x="1517690" y="1746707"/>
                </a:cubicBezTo>
                <a:cubicBezTo>
                  <a:pt x="1529440" y="1680600"/>
                  <a:pt x="1541927" y="1614492"/>
                  <a:pt x="1553681" y="1548385"/>
                </a:cubicBezTo>
                <a:cubicBezTo>
                  <a:pt x="1569106" y="1464648"/>
                  <a:pt x="1583797" y="1380912"/>
                  <a:pt x="1599220" y="1297175"/>
                </a:cubicBezTo>
                <a:cubicBezTo>
                  <a:pt x="1602161" y="1282486"/>
                  <a:pt x="1599220" y="1272937"/>
                  <a:pt x="1584528" y="1264122"/>
                </a:cubicBezTo>
                <a:cubicBezTo>
                  <a:pt x="1468476" y="1188467"/>
                  <a:pt x="1352421" y="1111340"/>
                  <a:pt x="1237100" y="1034214"/>
                </a:cubicBezTo>
                <a:cubicBezTo>
                  <a:pt x="1226080" y="1026869"/>
                  <a:pt x="1215064" y="1020259"/>
                  <a:pt x="1208453" y="1008506"/>
                </a:cubicBezTo>
                <a:cubicBezTo>
                  <a:pt x="1194499" y="984269"/>
                  <a:pt x="1197434" y="957090"/>
                  <a:pt x="1216534" y="938727"/>
                </a:cubicBezTo>
                <a:cubicBezTo>
                  <a:pt x="1235629" y="919629"/>
                  <a:pt x="1263541" y="916691"/>
                  <a:pt x="1288515" y="932850"/>
                </a:cubicBezTo>
                <a:cubicBezTo>
                  <a:pt x="1345808" y="969577"/>
                  <a:pt x="1402369" y="1007772"/>
                  <a:pt x="1458193" y="1045967"/>
                </a:cubicBezTo>
                <a:cubicBezTo>
                  <a:pt x="1471411" y="1054782"/>
                  <a:pt x="1480963" y="1059188"/>
                  <a:pt x="1494918" y="1045233"/>
                </a:cubicBezTo>
                <a:cubicBezTo>
                  <a:pt x="1512547" y="1028340"/>
                  <a:pt x="1533846" y="1017321"/>
                  <a:pt x="1559557" y="1021727"/>
                </a:cubicBezTo>
                <a:cubicBezTo>
                  <a:pt x="1563229" y="1022463"/>
                  <a:pt x="1568372" y="1023931"/>
                  <a:pt x="1569106" y="1017321"/>
                </a:cubicBezTo>
                <a:cubicBezTo>
                  <a:pt x="1570574" y="998223"/>
                  <a:pt x="1584528" y="999691"/>
                  <a:pt x="1597752" y="1001162"/>
                </a:cubicBezTo>
                <a:cubicBezTo>
                  <a:pt x="1602892" y="920363"/>
                  <a:pt x="1637417" y="874087"/>
                  <a:pt x="1704995" y="855724"/>
                </a:cubicBezTo>
                <a:cubicBezTo>
                  <a:pt x="1723909" y="850582"/>
                  <a:pt x="1743282" y="850169"/>
                  <a:pt x="1761863" y="853658"/>
                </a:cubicBezTo>
                <a:close/>
                <a:moveTo>
                  <a:pt x="444544" y="822672"/>
                </a:moveTo>
                <a:cubicBezTo>
                  <a:pt x="520934" y="821938"/>
                  <a:pt x="583369" y="885107"/>
                  <a:pt x="583369" y="962233"/>
                </a:cubicBezTo>
                <a:cubicBezTo>
                  <a:pt x="583369" y="1039360"/>
                  <a:pt x="520934" y="1101058"/>
                  <a:pt x="443807" y="1101058"/>
                </a:cubicBezTo>
                <a:cubicBezTo>
                  <a:pt x="366681" y="1100324"/>
                  <a:pt x="303512" y="1037155"/>
                  <a:pt x="304982" y="960763"/>
                </a:cubicBezTo>
                <a:cubicBezTo>
                  <a:pt x="306450" y="885107"/>
                  <a:pt x="368885" y="822672"/>
                  <a:pt x="444544" y="822672"/>
                </a:cubicBezTo>
                <a:close/>
                <a:moveTo>
                  <a:pt x="849270" y="733058"/>
                </a:moveTo>
                <a:cubicBezTo>
                  <a:pt x="869835" y="733058"/>
                  <a:pt x="887462" y="741139"/>
                  <a:pt x="898482" y="760237"/>
                </a:cubicBezTo>
                <a:cubicBezTo>
                  <a:pt x="910235" y="781536"/>
                  <a:pt x="910235" y="803571"/>
                  <a:pt x="895543" y="823405"/>
                </a:cubicBezTo>
                <a:cubicBezTo>
                  <a:pt x="863225" y="867477"/>
                  <a:pt x="830907" y="910814"/>
                  <a:pt x="798587" y="954152"/>
                </a:cubicBezTo>
                <a:cubicBezTo>
                  <a:pt x="733949" y="1040824"/>
                  <a:pt x="670043" y="1127500"/>
                  <a:pt x="605407" y="1213438"/>
                </a:cubicBezTo>
                <a:cubicBezTo>
                  <a:pt x="596589" y="1225925"/>
                  <a:pt x="592186" y="1237678"/>
                  <a:pt x="592186" y="1253104"/>
                </a:cubicBezTo>
                <a:cubicBezTo>
                  <a:pt x="592917" y="1376506"/>
                  <a:pt x="589980" y="1499172"/>
                  <a:pt x="595121" y="1622571"/>
                </a:cubicBezTo>
                <a:cubicBezTo>
                  <a:pt x="598796" y="1716591"/>
                  <a:pt x="612751" y="1809876"/>
                  <a:pt x="622297" y="1903162"/>
                </a:cubicBezTo>
                <a:lnTo>
                  <a:pt x="637376" y="2057584"/>
                </a:lnTo>
                <a:lnTo>
                  <a:pt x="502478" y="2057584"/>
                </a:lnTo>
                <a:lnTo>
                  <a:pt x="486410" y="1901694"/>
                </a:lnTo>
                <a:cubicBezTo>
                  <a:pt x="479800" y="1834850"/>
                  <a:pt x="472456" y="1768009"/>
                  <a:pt x="465845" y="1701165"/>
                </a:cubicBezTo>
                <a:cubicBezTo>
                  <a:pt x="464375" y="1687944"/>
                  <a:pt x="459235" y="1685006"/>
                  <a:pt x="446748" y="1685006"/>
                </a:cubicBezTo>
                <a:cubicBezTo>
                  <a:pt x="412225" y="1685006"/>
                  <a:pt x="412225" y="1684272"/>
                  <a:pt x="402674" y="1716591"/>
                </a:cubicBezTo>
                <a:lnTo>
                  <a:pt x="298894" y="2057584"/>
                </a:lnTo>
                <a:lnTo>
                  <a:pt x="157086" y="2057584"/>
                </a:lnTo>
                <a:lnTo>
                  <a:pt x="244015" y="1770947"/>
                </a:lnTo>
                <a:cubicBezTo>
                  <a:pt x="257975" y="1726139"/>
                  <a:pt x="271196" y="1681334"/>
                  <a:pt x="285151" y="1636529"/>
                </a:cubicBezTo>
                <a:cubicBezTo>
                  <a:pt x="291030" y="1616694"/>
                  <a:pt x="293967" y="1597597"/>
                  <a:pt x="293967" y="1577032"/>
                </a:cubicBezTo>
                <a:cubicBezTo>
                  <a:pt x="293232" y="1473464"/>
                  <a:pt x="293232" y="1369895"/>
                  <a:pt x="293967" y="1266324"/>
                </a:cubicBezTo>
                <a:cubicBezTo>
                  <a:pt x="293967" y="1245759"/>
                  <a:pt x="288823" y="1229600"/>
                  <a:pt x="274868" y="1213438"/>
                </a:cubicBezTo>
                <a:cubicBezTo>
                  <a:pt x="188927" y="1109870"/>
                  <a:pt x="103725" y="1005568"/>
                  <a:pt x="17784" y="901266"/>
                </a:cubicBezTo>
                <a:cubicBezTo>
                  <a:pt x="5294" y="885840"/>
                  <a:pt x="-2781" y="869681"/>
                  <a:pt x="891" y="849847"/>
                </a:cubicBezTo>
                <a:cubicBezTo>
                  <a:pt x="4563" y="827078"/>
                  <a:pt x="17047" y="810918"/>
                  <a:pt x="39819" y="805042"/>
                </a:cubicBezTo>
                <a:cubicBezTo>
                  <a:pt x="65528" y="798431"/>
                  <a:pt x="86826" y="806510"/>
                  <a:pt x="103725" y="827078"/>
                </a:cubicBezTo>
                <a:cubicBezTo>
                  <a:pt x="158079" y="893919"/>
                  <a:pt x="213167" y="960026"/>
                  <a:pt x="267521" y="1026870"/>
                </a:cubicBezTo>
                <a:cubicBezTo>
                  <a:pt x="296168" y="1061392"/>
                  <a:pt x="324813" y="1095915"/>
                  <a:pt x="352728" y="1131172"/>
                </a:cubicBezTo>
                <a:cubicBezTo>
                  <a:pt x="360809" y="1141454"/>
                  <a:pt x="368885" y="1145129"/>
                  <a:pt x="382108" y="1145129"/>
                </a:cubicBezTo>
                <a:cubicBezTo>
                  <a:pt x="419572" y="1144393"/>
                  <a:pt x="457764" y="1144393"/>
                  <a:pt x="495225" y="1145129"/>
                </a:cubicBezTo>
                <a:cubicBezTo>
                  <a:pt x="509917" y="1145863"/>
                  <a:pt x="518732" y="1140720"/>
                  <a:pt x="527544" y="1128967"/>
                </a:cubicBezTo>
                <a:cubicBezTo>
                  <a:pt x="617160" y="1007772"/>
                  <a:pt x="706768" y="887308"/>
                  <a:pt x="796384" y="766113"/>
                </a:cubicBezTo>
                <a:cubicBezTo>
                  <a:pt x="809602" y="747750"/>
                  <a:pt x="825027" y="733058"/>
                  <a:pt x="849270" y="733058"/>
                </a:cubicBezTo>
                <a:close/>
                <a:moveTo>
                  <a:pt x="923454" y="589828"/>
                </a:moveTo>
                <a:cubicBezTo>
                  <a:pt x="900686" y="589828"/>
                  <a:pt x="882322" y="607455"/>
                  <a:pt x="881589" y="630224"/>
                </a:cubicBezTo>
                <a:cubicBezTo>
                  <a:pt x="880852" y="653731"/>
                  <a:pt x="899215" y="673562"/>
                  <a:pt x="921988" y="674299"/>
                </a:cubicBezTo>
                <a:cubicBezTo>
                  <a:pt x="945489" y="675032"/>
                  <a:pt x="965323" y="655935"/>
                  <a:pt x="965323" y="632429"/>
                </a:cubicBezTo>
                <a:cubicBezTo>
                  <a:pt x="965323" y="608189"/>
                  <a:pt x="947696" y="589828"/>
                  <a:pt x="923454" y="589828"/>
                </a:cubicBezTo>
                <a:close/>
                <a:moveTo>
                  <a:pt x="1176866" y="559711"/>
                </a:moveTo>
                <a:cubicBezTo>
                  <a:pt x="1136467" y="559711"/>
                  <a:pt x="1104885" y="591296"/>
                  <a:pt x="1104148" y="630961"/>
                </a:cubicBezTo>
                <a:cubicBezTo>
                  <a:pt x="1104148" y="669890"/>
                  <a:pt x="1137203" y="703679"/>
                  <a:pt x="1176135" y="703679"/>
                </a:cubicBezTo>
                <a:cubicBezTo>
                  <a:pt x="1215797" y="704412"/>
                  <a:pt x="1248118" y="672094"/>
                  <a:pt x="1248118" y="631695"/>
                </a:cubicBezTo>
                <a:cubicBezTo>
                  <a:pt x="1248118" y="591296"/>
                  <a:pt x="1217265" y="560445"/>
                  <a:pt x="1176866" y="559711"/>
                </a:cubicBezTo>
                <a:close/>
                <a:moveTo>
                  <a:pt x="1067330" y="324937"/>
                </a:moveTo>
                <a:cubicBezTo>
                  <a:pt x="1080276" y="324845"/>
                  <a:pt x="1093130" y="332007"/>
                  <a:pt x="1104148" y="346698"/>
                </a:cubicBezTo>
                <a:cubicBezTo>
                  <a:pt x="1198170" y="467159"/>
                  <a:pt x="1291453" y="587623"/>
                  <a:pt x="1385475" y="708085"/>
                </a:cubicBezTo>
                <a:cubicBezTo>
                  <a:pt x="1397226" y="723510"/>
                  <a:pt x="1402368" y="739669"/>
                  <a:pt x="1393551" y="758769"/>
                </a:cubicBezTo>
                <a:cubicBezTo>
                  <a:pt x="1384005" y="777130"/>
                  <a:pt x="1368580" y="783741"/>
                  <a:pt x="1348748" y="783007"/>
                </a:cubicBezTo>
                <a:cubicBezTo>
                  <a:pt x="1336995" y="783007"/>
                  <a:pt x="1325979" y="783007"/>
                  <a:pt x="1308349" y="783007"/>
                </a:cubicBezTo>
                <a:cubicBezTo>
                  <a:pt x="1354625" y="842503"/>
                  <a:pt x="1397226" y="898328"/>
                  <a:pt x="1440566" y="953419"/>
                </a:cubicBezTo>
                <a:cubicBezTo>
                  <a:pt x="1439829" y="954153"/>
                  <a:pt x="1439096" y="955620"/>
                  <a:pt x="1438359" y="956357"/>
                </a:cubicBezTo>
                <a:cubicBezTo>
                  <a:pt x="1406041" y="935055"/>
                  <a:pt x="1373722" y="913753"/>
                  <a:pt x="1342135" y="892451"/>
                </a:cubicBezTo>
                <a:cubicBezTo>
                  <a:pt x="1314959" y="874088"/>
                  <a:pt x="1287044" y="858663"/>
                  <a:pt x="1252524" y="859399"/>
                </a:cubicBezTo>
                <a:cubicBezTo>
                  <a:pt x="1204781" y="860867"/>
                  <a:pt x="1161443" y="892451"/>
                  <a:pt x="1145284" y="937993"/>
                </a:cubicBezTo>
                <a:cubicBezTo>
                  <a:pt x="1129122" y="983533"/>
                  <a:pt x="1142346" y="1036419"/>
                  <a:pt x="1179073" y="1066536"/>
                </a:cubicBezTo>
                <a:cubicBezTo>
                  <a:pt x="1197436" y="1081961"/>
                  <a:pt x="1218002" y="1094448"/>
                  <a:pt x="1237833" y="1107669"/>
                </a:cubicBezTo>
                <a:cubicBezTo>
                  <a:pt x="1331852" y="1170104"/>
                  <a:pt x="1425875" y="1232539"/>
                  <a:pt x="1519891" y="1294974"/>
                </a:cubicBezTo>
                <a:cubicBezTo>
                  <a:pt x="1532381" y="1303052"/>
                  <a:pt x="1537521" y="1311867"/>
                  <a:pt x="1534583" y="1326558"/>
                </a:cubicBezTo>
                <a:cubicBezTo>
                  <a:pt x="1522096" y="1392666"/>
                  <a:pt x="1510345" y="1458773"/>
                  <a:pt x="1497856" y="1524880"/>
                </a:cubicBezTo>
                <a:cubicBezTo>
                  <a:pt x="1488310" y="1574094"/>
                  <a:pt x="1477290" y="1622574"/>
                  <a:pt x="1469946" y="1671786"/>
                </a:cubicBezTo>
                <a:cubicBezTo>
                  <a:pt x="1467005" y="1691620"/>
                  <a:pt x="1458927" y="1696760"/>
                  <a:pt x="1439829" y="1696760"/>
                </a:cubicBezTo>
                <a:cubicBezTo>
                  <a:pt x="1379596" y="1695292"/>
                  <a:pt x="1319368" y="1696760"/>
                  <a:pt x="1259135" y="1696026"/>
                </a:cubicBezTo>
                <a:cubicBezTo>
                  <a:pt x="1243709" y="1696026"/>
                  <a:pt x="1240037" y="1700435"/>
                  <a:pt x="1240037" y="1715857"/>
                </a:cubicBezTo>
                <a:cubicBezTo>
                  <a:pt x="1240771" y="1821630"/>
                  <a:pt x="1240037" y="1927403"/>
                  <a:pt x="1240037" y="2033175"/>
                </a:cubicBezTo>
                <a:cubicBezTo>
                  <a:pt x="1240037" y="2042541"/>
                  <a:pt x="1239762" y="2049840"/>
                  <a:pt x="1238786" y="2055521"/>
                </a:cubicBezTo>
                <a:lnTo>
                  <a:pt x="1237896" y="2057584"/>
                </a:lnTo>
                <a:lnTo>
                  <a:pt x="970120" y="2057584"/>
                </a:lnTo>
                <a:lnTo>
                  <a:pt x="968995" y="2039786"/>
                </a:lnTo>
                <a:cubicBezTo>
                  <a:pt x="968995" y="1933279"/>
                  <a:pt x="968261" y="1826773"/>
                  <a:pt x="968995" y="1720266"/>
                </a:cubicBezTo>
                <a:cubicBezTo>
                  <a:pt x="968995" y="1701169"/>
                  <a:pt x="964589" y="1696026"/>
                  <a:pt x="944758" y="1696026"/>
                </a:cubicBezTo>
                <a:cubicBezTo>
                  <a:pt x="858083" y="1697497"/>
                  <a:pt x="770673" y="1696026"/>
                  <a:pt x="684001" y="1696760"/>
                </a:cubicBezTo>
                <a:cubicBezTo>
                  <a:pt x="670777" y="1696760"/>
                  <a:pt x="664901" y="1693822"/>
                  <a:pt x="663431" y="1679867"/>
                </a:cubicBezTo>
                <a:cubicBezTo>
                  <a:pt x="659758" y="1645344"/>
                  <a:pt x="656086" y="1610821"/>
                  <a:pt x="656086" y="1576299"/>
                </a:cubicBezTo>
                <a:cubicBezTo>
                  <a:pt x="656086" y="1474198"/>
                  <a:pt x="656086" y="1372100"/>
                  <a:pt x="656086" y="1270000"/>
                </a:cubicBezTo>
                <a:cubicBezTo>
                  <a:pt x="656086" y="1259717"/>
                  <a:pt x="657556" y="1250903"/>
                  <a:pt x="664167" y="1242088"/>
                </a:cubicBezTo>
                <a:cubicBezTo>
                  <a:pt x="729537" y="1155412"/>
                  <a:pt x="794180" y="1068003"/>
                  <a:pt x="858816" y="980594"/>
                </a:cubicBezTo>
                <a:cubicBezTo>
                  <a:pt x="861018" y="977656"/>
                  <a:pt x="863225" y="975454"/>
                  <a:pt x="867631" y="971046"/>
                </a:cubicBezTo>
                <a:cubicBezTo>
                  <a:pt x="874241" y="997490"/>
                  <a:pt x="885995" y="1018055"/>
                  <a:pt x="910232" y="1029075"/>
                </a:cubicBezTo>
                <a:cubicBezTo>
                  <a:pt x="925661" y="1036419"/>
                  <a:pt x="941817" y="1038623"/>
                  <a:pt x="958713" y="1033481"/>
                </a:cubicBezTo>
                <a:cubicBezTo>
                  <a:pt x="993235" y="1023932"/>
                  <a:pt x="1017476" y="990880"/>
                  <a:pt x="1013067" y="957091"/>
                </a:cubicBezTo>
                <a:cubicBezTo>
                  <a:pt x="1007924" y="915958"/>
                  <a:pt x="980015" y="893922"/>
                  <a:pt x="927125" y="891718"/>
                </a:cubicBezTo>
                <a:cubicBezTo>
                  <a:pt x="935943" y="879231"/>
                  <a:pt x="944024" y="867477"/>
                  <a:pt x="952102" y="855727"/>
                </a:cubicBezTo>
                <a:cubicBezTo>
                  <a:pt x="998378" y="782273"/>
                  <a:pt x="960180" y="691192"/>
                  <a:pt x="875709" y="673562"/>
                </a:cubicBezTo>
                <a:cubicBezTo>
                  <a:pt x="836048" y="665484"/>
                  <a:pt x="801524" y="677234"/>
                  <a:pt x="772144" y="705146"/>
                </a:cubicBezTo>
                <a:cubicBezTo>
                  <a:pt x="759654" y="713961"/>
                  <a:pt x="750108" y="725714"/>
                  <a:pt x="739823" y="738201"/>
                </a:cubicBezTo>
                <a:cubicBezTo>
                  <a:pt x="736148" y="724244"/>
                  <a:pt x="744229" y="716166"/>
                  <a:pt x="750108" y="707351"/>
                </a:cubicBezTo>
                <a:cubicBezTo>
                  <a:pt x="843391" y="586889"/>
                  <a:pt x="935943" y="467159"/>
                  <a:pt x="1029960" y="346698"/>
                </a:cubicBezTo>
                <a:cubicBezTo>
                  <a:pt x="1041346" y="332375"/>
                  <a:pt x="1054384" y="325029"/>
                  <a:pt x="1067330" y="324937"/>
                </a:cubicBezTo>
                <a:close/>
                <a:moveTo>
                  <a:pt x="1059343" y="0"/>
                </a:moveTo>
                <a:cubicBezTo>
                  <a:pt x="1064487" y="0"/>
                  <a:pt x="1068895" y="0"/>
                  <a:pt x="1073303" y="0"/>
                </a:cubicBezTo>
                <a:cubicBezTo>
                  <a:pt x="1085788" y="18364"/>
                  <a:pt x="1099742" y="35991"/>
                  <a:pt x="1110762" y="55825"/>
                </a:cubicBezTo>
                <a:cubicBezTo>
                  <a:pt x="1120311" y="72718"/>
                  <a:pt x="1134268" y="82266"/>
                  <a:pt x="1152629" y="86675"/>
                </a:cubicBezTo>
                <a:cubicBezTo>
                  <a:pt x="1169522" y="90347"/>
                  <a:pt x="1186417" y="94753"/>
                  <a:pt x="1202577" y="99896"/>
                </a:cubicBezTo>
                <a:cubicBezTo>
                  <a:pt x="1221674" y="105773"/>
                  <a:pt x="1223881" y="113117"/>
                  <a:pt x="1211392" y="129276"/>
                </a:cubicBezTo>
                <a:cubicBezTo>
                  <a:pt x="1207719" y="133685"/>
                  <a:pt x="1204781" y="138825"/>
                  <a:pt x="1200375" y="142500"/>
                </a:cubicBezTo>
                <a:cubicBezTo>
                  <a:pt x="1164382" y="174084"/>
                  <a:pt x="1157774" y="213013"/>
                  <a:pt x="1164382" y="258555"/>
                </a:cubicBezTo>
                <a:cubicBezTo>
                  <a:pt x="1169522" y="291607"/>
                  <a:pt x="1161446" y="296750"/>
                  <a:pt x="1130593" y="284997"/>
                </a:cubicBezTo>
                <a:cubicBezTo>
                  <a:pt x="1129859" y="284997"/>
                  <a:pt x="1129122" y="284263"/>
                  <a:pt x="1128391" y="284263"/>
                </a:cubicBezTo>
                <a:cubicBezTo>
                  <a:pt x="1086522" y="260756"/>
                  <a:pt x="1046122" y="261493"/>
                  <a:pt x="1003521" y="283529"/>
                </a:cubicBezTo>
                <a:cubicBezTo>
                  <a:pt x="970469" y="299688"/>
                  <a:pt x="963122" y="294545"/>
                  <a:pt x="968262" y="257084"/>
                </a:cubicBezTo>
                <a:cubicBezTo>
                  <a:pt x="974872" y="208607"/>
                  <a:pt x="961651" y="170412"/>
                  <a:pt x="927129" y="135887"/>
                </a:cubicBezTo>
                <a:cubicBezTo>
                  <a:pt x="905092" y="113851"/>
                  <a:pt x="908765" y="101364"/>
                  <a:pt x="938145" y="97692"/>
                </a:cubicBezTo>
                <a:cubicBezTo>
                  <a:pt x="988833" y="90347"/>
                  <a:pt x="1024823" y="66107"/>
                  <a:pt x="1046122" y="19831"/>
                </a:cubicBezTo>
                <a:cubicBezTo>
                  <a:pt x="1049060" y="12487"/>
                  <a:pt x="1054940" y="6611"/>
                  <a:pt x="1059343" y="0"/>
                </a:cubicBezTo>
                <a:close/>
              </a:path>
            </a:pathLst>
          </a:custGeom>
          <a:solidFill>
            <a:schemeClr val="accent2"/>
          </a:solidFill>
          <a:ln w="2602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/>
          </a:p>
        </p:txBody>
      </p:sp>
      <p:sp>
        <p:nvSpPr>
          <p:cNvPr id="34" name="任意多边形: 形状 33">
            <a:extLst>
              <a:ext uri="{FF2B5EF4-FFF2-40B4-BE49-F238E27FC236}">
                <a16:creationId xmlns:a16="http://schemas.microsoft.com/office/drawing/2014/main" id="{72CCA07F-8FF8-4551-B82B-9D5FFF6FE7B2}"/>
              </a:ext>
            </a:extLst>
          </p:cNvPr>
          <p:cNvSpPr/>
          <p:nvPr/>
        </p:nvSpPr>
        <p:spPr>
          <a:xfrm>
            <a:off x="6027358" y="2708816"/>
            <a:ext cx="393278" cy="407178"/>
          </a:xfrm>
          <a:custGeom>
            <a:avLst/>
            <a:gdLst>
              <a:gd name="connsiteX0" fmla="*/ 175578 w 393278"/>
              <a:gd name="connsiteY0" fmla="*/ 351016 h 407178"/>
              <a:gd name="connsiteX1" fmla="*/ 189619 w 393278"/>
              <a:gd name="connsiteY1" fmla="*/ 351016 h 407178"/>
              <a:gd name="connsiteX2" fmla="*/ 189619 w 393278"/>
              <a:gd name="connsiteY2" fmla="*/ 407178 h 407178"/>
              <a:gd name="connsiteX3" fmla="*/ 175578 w 393278"/>
              <a:gd name="connsiteY3" fmla="*/ 407178 h 407178"/>
              <a:gd name="connsiteX4" fmla="*/ 175508 w 393278"/>
              <a:gd name="connsiteY4" fmla="*/ 322934 h 407178"/>
              <a:gd name="connsiteX5" fmla="*/ 189549 w 393278"/>
              <a:gd name="connsiteY5" fmla="*/ 322934 h 407178"/>
              <a:gd name="connsiteX6" fmla="*/ 189549 w 393278"/>
              <a:gd name="connsiteY6" fmla="*/ 336975 h 407178"/>
              <a:gd name="connsiteX7" fmla="*/ 175508 w 393278"/>
              <a:gd name="connsiteY7" fmla="*/ 336975 h 407178"/>
              <a:gd name="connsiteX8" fmla="*/ 103058 w 393278"/>
              <a:gd name="connsiteY8" fmla="*/ 138441 h 407178"/>
              <a:gd name="connsiteX9" fmla="*/ 126014 w 393278"/>
              <a:gd name="connsiteY9" fmla="*/ 158308 h 407178"/>
              <a:gd name="connsiteX10" fmla="*/ 173542 w 393278"/>
              <a:gd name="connsiteY10" fmla="*/ 213909 h 407178"/>
              <a:gd name="connsiteX11" fmla="*/ 174525 w 393278"/>
              <a:gd name="connsiteY11" fmla="*/ 215524 h 407178"/>
              <a:gd name="connsiteX12" fmla="*/ 162520 w 393278"/>
              <a:gd name="connsiteY12" fmla="*/ 222825 h 407178"/>
              <a:gd name="connsiteX13" fmla="*/ 161607 w 393278"/>
              <a:gd name="connsiteY13" fmla="*/ 221351 h 407178"/>
              <a:gd name="connsiteX14" fmla="*/ 116818 w 393278"/>
              <a:gd name="connsiteY14" fmla="*/ 168909 h 407178"/>
              <a:gd name="connsiteX15" fmla="*/ 93861 w 393278"/>
              <a:gd name="connsiteY15" fmla="*/ 149041 h 407178"/>
              <a:gd name="connsiteX16" fmla="*/ 283270 w 393278"/>
              <a:gd name="connsiteY16" fmla="*/ 100039 h 407178"/>
              <a:gd name="connsiteX17" fmla="*/ 292466 w 393278"/>
              <a:gd name="connsiteY17" fmla="*/ 110640 h 407178"/>
              <a:gd name="connsiteX18" fmla="*/ 269510 w 393278"/>
              <a:gd name="connsiteY18" fmla="*/ 130507 h 407178"/>
              <a:gd name="connsiteX19" fmla="*/ 189689 w 393278"/>
              <a:gd name="connsiteY19" fmla="*/ 308894 h 407178"/>
              <a:gd name="connsiteX20" fmla="*/ 175648 w 393278"/>
              <a:gd name="connsiteY20" fmla="*/ 308894 h 407178"/>
              <a:gd name="connsiteX21" fmla="*/ 260313 w 393278"/>
              <a:gd name="connsiteY21" fmla="*/ 119907 h 407178"/>
              <a:gd name="connsiteX22" fmla="*/ 25484 w 393278"/>
              <a:gd name="connsiteY22" fmla="*/ 38401 h 407178"/>
              <a:gd name="connsiteX23" fmla="*/ 66763 w 393278"/>
              <a:gd name="connsiteY23" fmla="*/ 60094 h 407178"/>
              <a:gd name="connsiteX24" fmla="*/ 108042 w 393278"/>
              <a:gd name="connsiteY24" fmla="*/ 38401 h 407178"/>
              <a:gd name="connsiteX25" fmla="*/ 100180 w 393278"/>
              <a:gd name="connsiteY25" fmla="*/ 84384 h 407178"/>
              <a:gd name="connsiteX26" fmla="*/ 133526 w 393278"/>
              <a:gd name="connsiteY26" fmla="*/ 116888 h 407178"/>
              <a:gd name="connsiteX27" fmla="*/ 87403 w 393278"/>
              <a:gd name="connsiteY27" fmla="*/ 123628 h 407178"/>
              <a:gd name="connsiteX28" fmla="*/ 66763 w 393278"/>
              <a:gd name="connsiteY28" fmla="*/ 165399 h 407178"/>
              <a:gd name="connsiteX29" fmla="*/ 46123 w 393278"/>
              <a:gd name="connsiteY29" fmla="*/ 123628 h 407178"/>
              <a:gd name="connsiteX30" fmla="*/ 0 w 393278"/>
              <a:gd name="connsiteY30" fmla="*/ 116888 h 407178"/>
              <a:gd name="connsiteX31" fmla="*/ 33417 w 393278"/>
              <a:gd name="connsiteY31" fmla="*/ 84384 h 407178"/>
              <a:gd name="connsiteX32" fmla="*/ 285236 w 393278"/>
              <a:gd name="connsiteY32" fmla="*/ 0 h 407178"/>
              <a:gd name="connsiteX33" fmla="*/ 326515 w 393278"/>
              <a:gd name="connsiteY33" fmla="*/ 21693 h 407178"/>
              <a:gd name="connsiteX34" fmla="*/ 367794 w 393278"/>
              <a:gd name="connsiteY34" fmla="*/ 0 h 407178"/>
              <a:gd name="connsiteX35" fmla="*/ 359932 w 393278"/>
              <a:gd name="connsiteY35" fmla="*/ 45983 h 407178"/>
              <a:gd name="connsiteX36" fmla="*/ 393278 w 393278"/>
              <a:gd name="connsiteY36" fmla="*/ 78487 h 407178"/>
              <a:gd name="connsiteX37" fmla="*/ 347155 w 393278"/>
              <a:gd name="connsiteY37" fmla="*/ 85227 h 407178"/>
              <a:gd name="connsiteX38" fmla="*/ 326515 w 393278"/>
              <a:gd name="connsiteY38" fmla="*/ 126998 h 407178"/>
              <a:gd name="connsiteX39" fmla="*/ 305875 w 393278"/>
              <a:gd name="connsiteY39" fmla="*/ 85227 h 407178"/>
              <a:gd name="connsiteX40" fmla="*/ 259752 w 393278"/>
              <a:gd name="connsiteY40" fmla="*/ 78487 h 407178"/>
              <a:gd name="connsiteX41" fmla="*/ 293169 w 393278"/>
              <a:gd name="connsiteY41" fmla="*/ 45983 h 4071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393278" h="407178">
                <a:moveTo>
                  <a:pt x="175578" y="351016"/>
                </a:moveTo>
                <a:lnTo>
                  <a:pt x="189619" y="351016"/>
                </a:lnTo>
                <a:lnTo>
                  <a:pt x="189619" y="407178"/>
                </a:lnTo>
                <a:lnTo>
                  <a:pt x="175578" y="407178"/>
                </a:lnTo>
                <a:close/>
                <a:moveTo>
                  <a:pt x="175508" y="322934"/>
                </a:moveTo>
                <a:lnTo>
                  <a:pt x="189549" y="322934"/>
                </a:lnTo>
                <a:lnTo>
                  <a:pt x="189549" y="336975"/>
                </a:lnTo>
                <a:lnTo>
                  <a:pt x="175508" y="336975"/>
                </a:lnTo>
                <a:close/>
                <a:moveTo>
                  <a:pt x="103058" y="138441"/>
                </a:moveTo>
                <a:lnTo>
                  <a:pt x="126014" y="158308"/>
                </a:lnTo>
                <a:cubicBezTo>
                  <a:pt x="144548" y="174385"/>
                  <a:pt x="160554" y="193129"/>
                  <a:pt x="173542" y="213909"/>
                </a:cubicBezTo>
                <a:lnTo>
                  <a:pt x="174525" y="215524"/>
                </a:lnTo>
                <a:lnTo>
                  <a:pt x="162520" y="222825"/>
                </a:lnTo>
                <a:lnTo>
                  <a:pt x="161607" y="221351"/>
                </a:lnTo>
                <a:cubicBezTo>
                  <a:pt x="149322" y="201694"/>
                  <a:pt x="134298" y="184073"/>
                  <a:pt x="116818" y="168909"/>
                </a:cubicBezTo>
                <a:lnTo>
                  <a:pt x="93861" y="149041"/>
                </a:lnTo>
                <a:close/>
                <a:moveTo>
                  <a:pt x="283270" y="100039"/>
                </a:moveTo>
                <a:lnTo>
                  <a:pt x="292466" y="110640"/>
                </a:lnTo>
                <a:lnTo>
                  <a:pt x="269510" y="130507"/>
                </a:lnTo>
                <a:cubicBezTo>
                  <a:pt x="219526" y="173823"/>
                  <a:pt x="189689" y="240516"/>
                  <a:pt x="189689" y="308894"/>
                </a:cubicBezTo>
                <a:lnTo>
                  <a:pt x="175648" y="308894"/>
                </a:lnTo>
                <a:cubicBezTo>
                  <a:pt x="175648" y="236444"/>
                  <a:pt x="207310" y="165820"/>
                  <a:pt x="260313" y="119907"/>
                </a:cubicBezTo>
                <a:close/>
                <a:moveTo>
                  <a:pt x="25484" y="38401"/>
                </a:moveTo>
                <a:lnTo>
                  <a:pt x="66763" y="60094"/>
                </a:lnTo>
                <a:lnTo>
                  <a:pt x="108042" y="38401"/>
                </a:lnTo>
                <a:lnTo>
                  <a:pt x="100180" y="84384"/>
                </a:lnTo>
                <a:lnTo>
                  <a:pt x="133526" y="116888"/>
                </a:lnTo>
                <a:lnTo>
                  <a:pt x="87403" y="123628"/>
                </a:lnTo>
                <a:lnTo>
                  <a:pt x="66763" y="165399"/>
                </a:lnTo>
                <a:lnTo>
                  <a:pt x="46123" y="123628"/>
                </a:lnTo>
                <a:lnTo>
                  <a:pt x="0" y="116888"/>
                </a:lnTo>
                <a:lnTo>
                  <a:pt x="33417" y="84384"/>
                </a:lnTo>
                <a:close/>
                <a:moveTo>
                  <a:pt x="285236" y="0"/>
                </a:moveTo>
                <a:lnTo>
                  <a:pt x="326515" y="21693"/>
                </a:lnTo>
                <a:lnTo>
                  <a:pt x="367794" y="0"/>
                </a:lnTo>
                <a:lnTo>
                  <a:pt x="359932" y="45983"/>
                </a:lnTo>
                <a:lnTo>
                  <a:pt x="393278" y="78487"/>
                </a:lnTo>
                <a:lnTo>
                  <a:pt x="347155" y="85227"/>
                </a:lnTo>
                <a:lnTo>
                  <a:pt x="326515" y="126998"/>
                </a:lnTo>
                <a:lnTo>
                  <a:pt x="305875" y="85227"/>
                </a:lnTo>
                <a:lnTo>
                  <a:pt x="259752" y="78487"/>
                </a:lnTo>
                <a:lnTo>
                  <a:pt x="293169" y="45983"/>
                </a:lnTo>
                <a:close/>
              </a:path>
            </a:pathLst>
          </a:custGeom>
          <a:solidFill>
            <a:schemeClr val="accent2"/>
          </a:solidFill>
          <a:ln w="1667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>
              <a:latin typeface="+mj-ea"/>
              <a:ea typeface="+mj-ea"/>
            </a:endParaRPr>
          </a:p>
        </p:txBody>
      </p:sp>
      <p:sp>
        <p:nvSpPr>
          <p:cNvPr id="36" name="任意多边形: 形状 35">
            <a:extLst>
              <a:ext uri="{FF2B5EF4-FFF2-40B4-BE49-F238E27FC236}">
                <a16:creationId xmlns:a16="http://schemas.microsoft.com/office/drawing/2014/main" id="{419DFCF8-A580-428D-92C7-912E39AB5ADB}"/>
              </a:ext>
            </a:extLst>
          </p:cNvPr>
          <p:cNvSpPr/>
          <p:nvPr/>
        </p:nvSpPr>
        <p:spPr>
          <a:xfrm flipH="1">
            <a:off x="5105138" y="2287429"/>
            <a:ext cx="356028" cy="361894"/>
          </a:xfrm>
          <a:custGeom>
            <a:avLst/>
            <a:gdLst>
              <a:gd name="connsiteX0" fmla="*/ 17159 w 2154554"/>
              <a:gd name="connsiteY0" fmla="*/ 1988435 h 2190048"/>
              <a:gd name="connsiteX1" fmla="*/ 93982 w 2154554"/>
              <a:gd name="connsiteY1" fmla="*/ 2001694 h 2190048"/>
              <a:gd name="connsiteX2" fmla="*/ 77994 w 2154554"/>
              <a:gd name="connsiteY2" fmla="*/ 2190048 h 2190048"/>
              <a:gd name="connsiteX3" fmla="*/ 0 w 2154554"/>
              <a:gd name="connsiteY3" fmla="*/ 2190048 h 2190048"/>
              <a:gd name="connsiteX4" fmla="*/ 17159 w 2154554"/>
              <a:gd name="connsiteY4" fmla="*/ 1988435 h 2190048"/>
              <a:gd name="connsiteX5" fmla="*/ 57325 w 2154554"/>
              <a:gd name="connsiteY5" fmla="*/ 1826989 h 2190048"/>
              <a:gd name="connsiteX6" fmla="*/ 131419 w 2154554"/>
              <a:gd name="connsiteY6" fmla="*/ 1851167 h 2190048"/>
              <a:gd name="connsiteX7" fmla="*/ 109971 w 2154554"/>
              <a:gd name="connsiteY7" fmla="*/ 1926430 h 2190048"/>
              <a:gd name="connsiteX8" fmla="*/ 34317 w 2154554"/>
              <a:gd name="connsiteY8" fmla="*/ 1907712 h 2190048"/>
              <a:gd name="connsiteX9" fmla="*/ 57325 w 2154554"/>
              <a:gd name="connsiteY9" fmla="*/ 1826989 h 2190048"/>
              <a:gd name="connsiteX10" fmla="*/ 1171071 w 2154554"/>
              <a:gd name="connsiteY10" fmla="*/ 1669442 h 2190048"/>
              <a:gd name="connsiteX11" fmla="*/ 1249064 w 2154554"/>
              <a:gd name="connsiteY11" fmla="*/ 1669442 h 2190048"/>
              <a:gd name="connsiteX12" fmla="*/ 1249064 w 2154554"/>
              <a:gd name="connsiteY12" fmla="*/ 1729887 h 2190048"/>
              <a:gd name="connsiteX13" fmla="*/ 1171071 w 2154554"/>
              <a:gd name="connsiteY13" fmla="*/ 1729887 h 2190048"/>
              <a:gd name="connsiteX14" fmla="*/ 813854 w 2154554"/>
              <a:gd name="connsiteY14" fmla="*/ 1552809 h 2190048"/>
              <a:gd name="connsiteX15" fmla="*/ 881404 w 2154554"/>
              <a:gd name="connsiteY15" fmla="*/ 1591798 h 2190048"/>
              <a:gd name="connsiteX16" fmla="*/ 851188 w 2154554"/>
              <a:gd name="connsiteY16" fmla="*/ 1644149 h 2190048"/>
              <a:gd name="connsiteX17" fmla="*/ 783638 w 2154554"/>
              <a:gd name="connsiteY17" fmla="*/ 1605160 h 2190048"/>
              <a:gd name="connsiteX18" fmla="*/ 1606524 w 2154554"/>
              <a:gd name="connsiteY18" fmla="*/ 1552513 h 2190048"/>
              <a:gd name="connsiteX19" fmla="*/ 1636746 w 2154554"/>
              <a:gd name="connsiteY19" fmla="*/ 1604857 h 2190048"/>
              <a:gd name="connsiteX20" fmla="*/ 1569204 w 2154554"/>
              <a:gd name="connsiteY20" fmla="*/ 1643854 h 2190048"/>
              <a:gd name="connsiteX21" fmla="*/ 1538982 w 2154554"/>
              <a:gd name="connsiteY21" fmla="*/ 1591509 h 2190048"/>
              <a:gd name="connsiteX22" fmla="*/ 1171071 w 2154554"/>
              <a:gd name="connsiteY22" fmla="*/ 1367218 h 2190048"/>
              <a:gd name="connsiteX23" fmla="*/ 1249064 w 2154554"/>
              <a:gd name="connsiteY23" fmla="*/ 1367218 h 2190048"/>
              <a:gd name="connsiteX24" fmla="*/ 1249064 w 2154554"/>
              <a:gd name="connsiteY24" fmla="*/ 1608997 h 2190048"/>
              <a:gd name="connsiteX25" fmla="*/ 1171071 w 2154554"/>
              <a:gd name="connsiteY25" fmla="*/ 1608997 h 2190048"/>
              <a:gd name="connsiteX26" fmla="*/ 1063165 w 2154554"/>
              <a:gd name="connsiteY26" fmla="*/ 1342592 h 2190048"/>
              <a:gd name="connsiteX27" fmla="*/ 1138499 w 2154554"/>
              <a:gd name="connsiteY27" fmla="*/ 1362777 h 2190048"/>
              <a:gd name="connsiteX28" fmla="*/ 997710 w 2154554"/>
              <a:gd name="connsiteY28" fmla="*/ 1888230 h 2190048"/>
              <a:gd name="connsiteX29" fmla="*/ 922377 w 2154554"/>
              <a:gd name="connsiteY29" fmla="*/ 1868045 h 2190048"/>
              <a:gd name="connsiteX30" fmla="*/ 977084 w 2154554"/>
              <a:gd name="connsiteY30" fmla="*/ 1663865 h 2190048"/>
              <a:gd name="connsiteX31" fmla="*/ 977076 w 2154554"/>
              <a:gd name="connsiteY31" fmla="*/ 1663863 h 2190048"/>
              <a:gd name="connsiteX32" fmla="*/ 1063063 w 2154554"/>
              <a:gd name="connsiteY32" fmla="*/ 1342941 h 2190048"/>
              <a:gd name="connsiteX33" fmla="*/ 1063071 w 2154554"/>
              <a:gd name="connsiteY33" fmla="*/ 1342943 h 2190048"/>
              <a:gd name="connsiteX34" fmla="*/ 1357435 w 2154554"/>
              <a:gd name="connsiteY34" fmla="*/ 1342542 h 2190048"/>
              <a:gd name="connsiteX35" fmla="*/ 1357515 w 2154554"/>
              <a:gd name="connsiteY35" fmla="*/ 1342841 h 2190048"/>
              <a:gd name="connsiteX36" fmla="*/ 1357576 w 2154554"/>
              <a:gd name="connsiteY36" fmla="*/ 1342825 h 2190048"/>
              <a:gd name="connsiteX37" fmla="*/ 1443563 w 2154554"/>
              <a:gd name="connsiteY37" fmla="*/ 1663747 h 2190048"/>
              <a:gd name="connsiteX38" fmla="*/ 1443503 w 2154554"/>
              <a:gd name="connsiteY38" fmla="*/ 1663763 h 2190048"/>
              <a:gd name="connsiteX39" fmla="*/ 1498224 w 2154554"/>
              <a:gd name="connsiteY39" fmla="*/ 1867995 h 2190048"/>
              <a:gd name="connsiteX40" fmla="*/ 1422890 w 2154554"/>
              <a:gd name="connsiteY40" fmla="*/ 1888180 h 2190048"/>
              <a:gd name="connsiteX41" fmla="*/ 1282102 w 2154554"/>
              <a:gd name="connsiteY41" fmla="*/ 1362726 h 2190048"/>
              <a:gd name="connsiteX42" fmla="*/ 964914 w 2154554"/>
              <a:gd name="connsiteY42" fmla="*/ 1290947 h 2190048"/>
              <a:gd name="connsiteX43" fmla="*/ 1032464 w 2154554"/>
              <a:gd name="connsiteY43" fmla="*/ 1329936 h 2190048"/>
              <a:gd name="connsiteX44" fmla="*/ 911598 w 2154554"/>
              <a:gd name="connsiteY44" fmla="*/ 1539341 h 2190048"/>
              <a:gd name="connsiteX45" fmla="*/ 844048 w 2154554"/>
              <a:gd name="connsiteY45" fmla="*/ 1500352 h 2190048"/>
              <a:gd name="connsiteX46" fmla="*/ 1455530 w 2154554"/>
              <a:gd name="connsiteY46" fmla="*/ 1290945 h 2190048"/>
              <a:gd name="connsiteX47" fmla="*/ 1576420 w 2154554"/>
              <a:gd name="connsiteY47" fmla="*/ 1500326 h 2190048"/>
              <a:gd name="connsiteX48" fmla="*/ 1508877 w 2154554"/>
              <a:gd name="connsiteY48" fmla="*/ 1539323 h 2190048"/>
              <a:gd name="connsiteX49" fmla="*/ 1387988 w 2154554"/>
              <a:gd name="connsiteY49" fmla="*/ 1329942 h 2190048"/>
              <a:gd name="connsiteX50" fmla="*/ 1857705 w 2154554"/>
              <a:gd name="connsiteY50" fmla="*/ 1273146 h 2190048"/>
              <a:gd name="connsiteX51" fmla="*/ 1910050 w 2154554"/>
              <a:gd name="connsiteY51" fmla="*/ 1303368 h 2190048"/>
              <a:gd name="connsiteX52" fmla="*/ 1871054 w 2154554"/>
              <a:gd name="connsiteY52" fmla="*/ 1370910 h 2190048"/>
              <a:gd name="connsiteX53" fmla="*/ 1818709 w 2154554"/>
              <a:gd name="connsiteY53" fmla="*/ 1340688 h 2190048"/>
              <a:gd name="connsiteX54" fmla="*/ 883637 w 2154554"/>
              <a:gd name="connsiteY54" fmla="*/ 1215787 h 2190048"/>
              <a:gd name="connsiteX55" fmla="*/ 938786 w 2154554"/>
              <a:gd name="connsiteY55" fmla="*/ 1270937 h 2190048"/>
              <a:gd name="connsiteX56" fmla="*/ 596862 w 2154554"/>
              <a:gd name="connsiteY56" fmla="*/ 1612861 h 2190048"/>
              <a:gd name="connsiteX57" fmla="*/ 541712 w 2154554"/>
              <a:gd name="connsiteY57" fmla="*/ 1557712 h 2190048"/>
              <a:gd name="connsiteX58" fmla="*/ 648626 w 2154554"/>
              <a:gd name="connsiteY58" fmla="*/ 1450798 h 2190048"/>
              <a:gd name="connsiteX59" fmla="*/ 648625 w 2154554"/>
              <a:gd name="connsiteY59" fmla="*/ 1450798 h 2190048"/>
              <a:gd name="connsiteX60" fmla="*/ 883561 w 2154554"/>
              <a:gd name="connsiteY60" fmla="*/ 1215862 h 2190048"/>
              <a:gd name="connsiteX61" fmla="*/ 883562 w 2154554"/>
              <a:gd name="connsiteY61" fmla="*/ 1215863 h 2190048"/>
              <a:gd name="connsiteX62" fmla="*/ 1536855 w 2154554"/>
              <a:gd name="connsiteY62" fmla="*/ 1215596 h 2190048"/>
              <a:gd name="connsiteX63" fmla="*/ 1672292 w 2154554"/>
              <a:gd name="connsiteY63" fmla="*/ 1351033 h 2190048"/>
              <a:gd name="connsiteX64" fmla="*/ 1708056 w 2154554"/>
              <a:gd name="connsiteY64" fmla="*/ 1386715 h 2190048"/>
              <a:gd name="connsiteX65" fmla="*/ 1878861 w 2154554"/>
              <a:gd name="connsiteY65" fmla="*/ 1557521 h 2190048"/>
              <a:gd name="connsiteX66" fmla="*/ 1823876 w 2154554"/>
              <a:gd name="connsiteY66" fmla="*/ 1612896 h 2190048"/>
              <a:gd name="connsiteX67" fmla="*/ 1716652 w 2154554"/>
              <a:gd name="connsiteY67" fmla="*/ 1505671 h 2190048"/>
              <a:gd name="connsiteX68" fmla="*/ 1716642 w 2154554"/>
              <a:gd name="connsiteY68" fmla="*/ 1505681 h 2190048"/>
              <a:gd name="connsiteX69" fmla="*/ 1481706 w 2154554"/>
              <a:gd name="connsiteY69" fmla="*/ 1270745 h 2190048"/>
              <a:gd name="connsiteX70" fmla="*/ 1596151 w 2154554"/>
              <a:gd name="connsiteY70" fmla="*/ 1122171 h 2190048"/>
              <a:gd name="connsiteX71" fmla="*/ 1805532 w 2154554"/>
              <a:gd name="connsiteY71" fmla="*/ 1243061 h 2190048"/>
              <a:gd name="connsiteX72" fmla="*/ 1766536 w 2154554"/>
              <a:gd name="connsiteY72" fmla="*/ 1310603 h 2190048"/>
              <a:gd name="connsiteX73" fmla="*/ 1557155 w 2154554"/>
              <a:gd name="connsiteY73" fmla="*/ 1189713 h 2190048"/>
              <a:gd name="connsiteX74" fmla="*/ 806841 w 2154554"/>
              <a:gd name="connsiteY74" fmla="*/ 1077472 h 2190048"/>
              <a:gd name="connsiteX75" fmla="*/ 831019 w 2154554"/>
              <a:gd name="connsiteY75" fmla="*/ 1151566 h 2190048"/>
              <a:gd name="connsiteX76" fmla="*/ 159106 w 2154554"/>
              <a:gd name="connsiteY76" fmla="*/ 1775903 h 2190048"/>
              <a:gd name="connsiteX77" fmla="*/ 86962 w 2154554"/>
              <a:gd name="connsiteY77" fmla="*/ 1746266 h 2190048"/>
              <a:gd name="connsiteX78" fmla="*/ 806841 w 2154554"/>
              <a:gd name="connsiteY78" fmla="*/ 1077472 h 2190048"/>
              <a:gd name="connsiteX79" fmla="*/ 1628933 w 2154554"/>
              <a:gd name="connsiteY79" fmla="*/ 1016031 h 2190048"/>
              <a:gd name="connsiteX80" fmla="*/ 1949855 w 2154554"/>
              <a:gd name="connsiteY80" fmla="*/ 1102018 h 2190048"/>
              <a:gd name="connsiteX81" fmla="*/ 1929671 w 2154554"/>
              <a:gd name="connsiteY81" fmla="*/ 1177351 h 2190048"/>
              <a:gd name="connsiteX82" fmla="*/ 1608748 w 2154554"/>
              <a:gd name="connsiteY82" fmla="*/ 1091364 h 2190048"/>
              <a:gd name="connsiteX83" fmla="*/ 1935406 w 2154554"/>
              <a:gd name="connsiteY83" fmla="*/ 905106 h 2190048"/>
              <a:gd name="connsiteX84" fmla="*/ 1995851 w 2154554"/>
              <a:gd name="connsiteY84" fmla="*/ 905106 h 2190048"/>
              <a:gd name="connsiteX85" fmla="*/ 1995851 w 2154554"/>
              <a:gd name="connsiteY85" fmla="*/ 983099 h 2190048"/>
              <a:gd name="connsiteX86" fmla="*/ 1935406 w 2154554"/>
              <a:gd name="connsiteY86" fmla="*/ 983099 h 2190048"/>
              <a:gd name="connsiteX87" fmla="*/ 1633182 w 2154554"/>
              <a:gd name="connsiteY87" fmla="*/ 905106 h 2190048"/>
              <a:gd name="connsiteX88" fmla="*/ 1874961 w 2154554"/>
              <a:gd name="connsiteY88" fmla="*/ 905106 h 2190048"/>
              <a:gd name="connsiteX89" fmla="*/ 1874961 w 2154554"/>
              <a:gd name="connsiteY89" fmla="*/ 983099 h 2190048"/>
              <a:gd name="connsiteX90" fmla="*/ 1633182 w 2154554"/>
              <a:gd name="connsiteY90" fmla="*/ 983099 h 2190048"/>
              <a:gd name="connsiteX91" fmla="*/ 545564 w 2154554"/>
              <a:gd name="connsiteY91" fmla="*/ 905106 h 2190048"/>
              <a:gd name="connsiteX92" fmla="*/ 787343 w 2154554"/>
              <a:gd name="connsiteY92" fmla="*/ 905106 h 2190048"/>
              <a:gd name="connsiteX93" fmla="*/ 787343 w 2154554"/>
              <a:gd name="connsiteY93" fmla="*/ 983099 h 2190048"/>
              <a:gd name="connsiteX94" fmla="*/ 545564 w 2154554"/>
              <a:gd name="connsiteY94" fmla="*/ 983099 h 2190048"/>
              <a:gd name="connsiteX95" fmla="*/ 424674 w 2154554"/>
              <a:gd name="connsiteY95" fmla="*/ 905106 h 2190048"/>
              <a:gd name="connsiteX96" fmla="*/ 485119 w 2154554"/>
              <a:gd name="connsiteY96" fmla="*/ 905106 h 2190048"/>
              <a:gd name="connsiteX97" fmla="*/ 485119 w 2154554"/>
              <a:gd name="connsiteY97" fmla="*/ 983099 h 2190048"/>
              <a:gd name="connsiteX98" fmla="*/ 424674 w 2154554"/>
              <a:gd name="connsiteY98" fmla="*/ 983099 h 2190048"/>
              <a:gd name="connsiteX99" fmla="*/ 1321988 w 2154554"/>
              <a:gd name="connsiteY99" fmla="*/ 661377 h 2190048"/>
              <a:gd name="connsiteX100" fmla="*/ 1302490 w 2154554"/>
              <a:gd name="connsiteY100" fmla="*/ 784996 h 2190048"/>
              <a:gd name="connsiteX101" fmla="*/ 1366835 w 2154554"/>
              <a:gd name="connsiteY101" fmla="*/ 911736 h 2190048"/>
              <a:gd name="connsiteX102" fmla="*/ 1478365 w 2154554"/>
              <a:gd name="connsiteY102" fmla="*/ 968671 h 2190048"/>
              <a:gd name="connsiteX103" fmla="*/ 1354746 w 2154554"/>
              <a:gd name="connsiteY103" fmla="*/ 988169 h 2190048"/>
              <a:gd name="connsiteX104" fmla="*/ 1254134 w 2154554"/>
              <a:gd name="connsiteY104" fmla="*/ 1088781 h 2190048"/>
              <a:gd name="connsiteX105" fmla="*/ 1234636 w 2154554"/>
              <a:gd name="connsiteY105" fmla="*/ 1212400 h 2190048"/>
              <a:gd name="connsiteX106" fmla="*/ 1177701 w 2154554"/>
              <a:gd name="connsiteY106" fmla="*/ 1100869 h 2190048"/>
              <a:gd name="connsiteX107" fmla="*/ 1050961 w 2154554"/>
              <a:gd name="connsiteY107" fmla="*/ 1036525 h 2190048"/>
              <a:gd name="connsiteX108" fmla="*/ 927342 w 2154554"/>
              <a:gd name="connsiteY108" fmla="*/ 1056023 h 2190048"/>
              <a:gd name="connsiteX109" fmla="*/ 1015864 w 2154554"/>
              <a:gd name="connsiteY109" fmla="*/ 967501 h 2190048"/>
              <a:gd name="connsiteX110" fmla="*/ 1038093 w 2154554"/>
              <a:gd name="connsiteY110" fmla="*/ 827113 h 2190048"/>
              <a:gd name="connsiteX111" fmla="*/ 981547 w 2154554"/>
              <a:gd name="connsiteY111" fmla="*/ 715192 h 2190048"/>
              <a:gd name="connsiteX112" fmla="*/ 1093078 w 2154554"/>
              <a:gd name="connsiteY112" fmla="*/ 772128 h 2190048"/>
              <a:gd name="connsiteX113" fmla="*/ 1233466 w 2154554"/>
              <a:gd name="connsiteY113" fmla="*/ 749899 h 2190048"/>
              <a:gd name="connsiteX114" fmla="*/ 2134369 w 2154554"/>
              <a:gd name="connsiteY114" fmla="*/ 656229 h 2190048"/>
              <a:gd name="connsiteX115" fmla="*/ 2154554 w 2154554"/>
              <a:gd name="connsiteY115" fmla="*/ 731563 h 2190048"/>
              <a:gd name="connsiteX116" fmla="*/ 1629100 w 2154554"/>
              <a:gd name="connsiteY116" fmla="*/ 872351 h 2190048"/>
              <a:gd name="connsiteX117" fmla="*/ 1629080 w 2154554"/>
              <a:gd name="connsiteY117" fmla="*/ 872278 h 2190048"/>
              <a:gd name="connsiteX118" fmla="*/ 1628989 w 2154554"/>
              <a:gd name="connsiteY118" fmla="*/ 872303 h 2190048"/>
              <a:gd name="connsiteX119" fmla="*/ 1608805 w 2154554"/>
              <a:gd name="connsiteY119" fmla="*/ 796969 h 2190048"/>
              <a:gd name="connsiteX120" fmla="*/ 1929727 w 2154554"/>
              <a:gd name="connsiteY120" fmla="*/ 710982 h 2190048"/>
              <a:gd name="connsiteX121" fmla="*/ 1929747 w 2154554"/>
              <a:gd name="connsiteY121" fmla="*/ 711055 h 2190048"/>
              <a:gd name="connsiteX122" fmla="*/ 286106 w 2154554"/>
              <a:gd name="connsiteY122" fmla="*/ 656094 h 2190048"/>
              <a:gd name="connsiteX123" fmla="*/ 490634 w 2154554"/>
              <a:gd name="connsiteY123" fmla="*/ 710894 h 2190048"/>
              <a:gd name="connsiteX124" fmla="*/ 490639 w 2154554"/>
              <a:gd name="connsiteY124" fmla="*/ 710874 h 2190048"/>
              <a:gd name="connsiteX125" fmla="*/ 811561 w 2154554"/>
              <a:gd name="connsiteY125" fmla="*/ 796861 h 2190048"/>
              <a:gd name="connsiteX126" fmla="*/ 811556 w 2154554"/>
              <a:gd name="connsiteY126" fmla="*/ 796881 h 2190048"/>
              <a:gd name="connsiteX127" fmla="*/ 811560 w 2154554"/>
              <a:gd name="connsiteY127" fmla="*/ 796882 h 2190048"/>
              <a:gd name="connsiteX128" fmla="*/ 791375 w 2154554"/>
              <a:gd name="connsiteY128" fmla="*/ 872215 h 2190048"/>
              <a:gd name="connsiteX129" fmla="*/ 265922 w 2154554"/>
              <a:gd name="connsiteY129" fmla="*/ 731427 h 2190048"/>
              <a:gd name="connsiteX130" fmla="*/ 653986 w 2154554"/>
              <a:gd name="connsiteY130" fmla="*/ 578228 h 2190048"/>
              <a:gd name="connsiteX131" fmla="*/ 863367 w 2154554"/>
              <a:gd name="connsiteY131" fmla="*/ 699118 h 2190048"/>
              <a:gd name="connsiteX132" fmla="*/ 824371 w 2154554"/>
              <a:gd name="connsiteY132" fmla="*/ 766660 h 2190048"/>
              <a:gd name="connsiteX133" fmla="*/ 614990 w 2154554"/>
              <a:gd name="connsiteY133" fmla="*/ 645770 h 2190048"/>
              <a:gd name="connsiteX134" fmla="*/ 1766474 w 2154554"/>
              <a:gd name="connsiteY134" fmla="*/ 578204 h 2190048"/>
              <a:gd name="connsiteX135" fmla="*/ 1805463 w 2154554"/>
              <a:gd name="connsiteY135" fmla="*/ 645754 h 2190048"/>
              <a:gd name="connsiteX136" fmla="*/ 1596057 w 2154554"/>
              <a:gd name="connsiteY136" fmla="*/ 766620 h 2190048"/>
              <a:gd name="connsiteX137" fmla="*/ 1557069 w 2154554"/>
              <a:gd name="connsiteY137" fmla="*/ 699070 h 2190048"/>
              <a:gd name="connsiteX138" fmla="*/ 549394 w 2154554"/>
              <a:gd name="connsiteY138" fmla="*/ 517398 h 2190048"/>
              <a:gd name="connsiteX139" fmla="*/ 601739 w 2154554"/>
              <a:gd name="connsiteY139" fmla="*/ 547626 h 2190048"/>
              <a:gd name="connsiteX140" fmla="*/ 562735 w 2154554"/>
              <a:gd name="connsiteY140" fmla="*/ 615168 h 2190048"/>
              <a:gd name="connsiteX141" fmla="*/ 510390 w 2154554"/>
              <a:gd name="connsiteY141" fmla="*/ 584940 h 2190048"/>
              <a:gd name="connsiteX142" fmla="*/ 1871242 w 2154554"/>
              <a:gd name="connsiteY142" fmla="*/ 517356 h 2190048"/>
              <a:gd name="connsiteX143" fmla="*/ 1910231 w 2154554"/>
              <a:gd name="connsiteY143" fmla="*/ 584906 h 2190048"/>
              <a:gd name="connsiteX144" fmla="*/ 1857880 w 2154554"/>
              <a:gd name="connsiteY144" fmla="*/ 615122 h 2190048"/>
              <a:gd name="connsiteX145" fmla="*/ 1818891 w 2154554"/>
              <a:gd name="connsiteY145" fmla="*/ 547572 h 2190048"/>
              <a:gd name="connsiteX146" fmla="*/ 911535 w 2154554"/>
              <a:gd name="connsiteY146" fmla="*/ 348790 h 2190048"/>
              <a:gd name="connsiteX147" fmla="*/ 1032425 w 2154554"/>
              <a:gd name="connsiteY147" fmla="*/ 558171 h 2190048"/>
              <a:gd name="connsiteX148" fmla="*/ 964882 w 2154554"/>
              <a:gd name="connsiteY148" fmla="*/ 597168 h 2190048"/>
              <a:gd name="connsiteX149" fmla="*/ 843993 w 2154554"/>
              <a:gd name="connsiteY149" fmla="*/ 387787 h 2190048"/>
              <a:gd name="connsiteX150" fmla="*/ 1508837 w 2154554"/>
              <a:gd name="connsiteY150" fmla="*/ 348760 h 2190048"/>
              <a:gd name="connsiteX151" fmla="*/ 1576387 w 2154554"/>
              <a:gd name="connsiteY151" fmla="*/ 387748 h 2190048"/>
              <a:gd name="connsiteX152" fmla="*/ 1455521 w 2154554"/>
              <a:gd name="connsiteY152" fmla="*/ 597154 h 2190048"/>
              <a:gd name="connsiteX153" fmla="*/ 1387971 w 2154554"/>
              <a:gd name="connsiteY153" fmla="*/ 558165 h 2190048"/>
              <a:gd name="connsiteX154" fmla="*/ 1171071 w 2154554"/>
              <a:gd name="connsiteY154" fmla="*/ 279210 h 2190048"/>
              <a:gd name="connsiteX155" fmla="*/ 1249064 w 2154554"/>
              <a:gd name="connsiteY155" fmla="*/ 279210 h 2190048"/>
              <a:gd name="connsiteX156" fmla="*/ 1249064 w 2154554"/>
              <a:gd name="connsiteY156" fmla="*/ 520989 h 2190048"/>
              <a:gd name="connsiteX157" fmla="*/ 1171071 w 2154554"/>
              <a:gd name="connsiteY157" fmla="*/ 520989 h 2190048"/>
              <a:gd name="connsiteX158" fmla="*/ 596649 w 2154554"/>
              <a:gd name="connsiteY158" fmla="*/ 275700 h 2190048"/>
              <a:gd name="connsiteX159" fmla="*/ 767845 w 2154554"/>
              <a:gd name="connsiteY159" fmla="*/ 446505 h 2190048"/>
              <a:gd name="connsiteX160" fmla="*/ 938650 w 2154554"/>
              <a:gd name="connsiteY160" fmla="*/ 617311 h 2190048"/>
              <a:gd name="connsiteX161" fmla="*/ 883665 w 2154554"/>
              <a:gd name="connsiteY161" fmla="*/ 672686 h 2190048"/>
              <a:gd name="connsiteX162" fmla="*/ 712469 w 2154554"/>
              <a:gd name="connsiteY162" fmla="*/ 501491 h 2190048"/>
              <a:gd name="connsiteX163" fmla="*/ 541664 w 2154554"/>
              <a:gd name="connsiteY163" fmla="*/ 330685 h 2190048"/>
              <a:gd name="connsiteX164" fmla="*/ 1823841 w 2154554"/>
              <a:gd name="connsiteY164" fmla="*/ 275593 h 2190048"/>
              <a:gd name="connsiteX165" fmla="*/ 1878990 w 2154554"/>
              <a:gd name="connsiteY165" fmla="*/ 330743 h 2190048"/>
              <a:gd name="connsiteX166" fmla="*/ 1772072 w 2154554"/>
              <a:gd name="connsiteY166" fmla="*/ 437661 h 2190048"/>
              <a:gd name="connsiteX167" fmla="*/ 1772075 w 2154554"/>
              <a:gd name="connsiteY167" fmla="*/ 437664 h 2190048"/>
              <a:gd name="connsiteX168" fmla="*/ 1537139 w 2154554"/>
              <a:gd name="connsiteY168" fmla="*/ 672600 h 2190048"/>
              <a:gd name="connsiteX169" fmla="*/ 1537136 w 2154554"/>
              <a:gd name="connsiteY169" fmla="*/ 672597 h 2190048"/>
              <a:gd name="connsiteX170" fmla="*/ 1537066 w 2154554"/>
              <a:gd name="connsiteY170" fmla="*/ 672667 h 2190048"/>
              <a:gd name="connsiteX171" fmla="*/ 1481916 w 2154554"/>
              <a:gd name="connsiteY171" fmla="*/ 617518 h 2190048"/>
              <a:gd name="connsiteX172" fmla="*/ 851271 w 2154554"/>
              <a:gd name="connsiteY172" fmla="*/ 244189 h 2190048"/>
              <a:gd name="connsiteX173" fmla="*/ 881487 w 2154554"/>
              <a:gd name="connsiteY173" fmla="*/ 296540 h 2190048"/>
              <a:gd name="connsiteX174" fmla="*/ 813937 w 2154554"/>
              <a:gd name="connsiteY174" fmla="*/ 335528 h 2190048"/>
              <a:gd name="connsiteX175" fmla="*/ 783721 w 2154554"/>
              <a:gd name="connsiteY175" fmla="*/ 283177 h 2190048"/>
              <a:gd name="connsiteX176" fmla="*/ 1569247 w 2154554"/>
              <a:gd name="connsiteY176" fmla="*/ 243903 h 2190048"/>
              <a:gd name="connsiteX177" fmla="*/ 1636789 w 2154554"/>
              <a:gd name="connsiteY177" fmla="*/ 282907 h 2190048"/>
              <a:gd name="connsiteX178" fmla="*/ 1606561 w 2154554"/>
              <a:gd name="connsiteY178" fmla="*/ 335252 h 2190048"/>
              <a:gd name="connsiteX179" fmla="*/ 1539019 w 2154554"/>
              <a:gd name="connsiteY179" fmla="*/ 296248 h 2190048"/>
              <a:gd name="connsiteX180" fmla="*/ 1171071 w 2154554"/>
              <a:gd name="connsiteY180" fmla="*/ 158320 h 2190048"/>
              <a:gd name="connsiteX181" fmla="*/ 1249064 w 2154554"/>
              <a:gd name="connsiteY181" fmla="*/ 158320 h 2190048"/>
              <a:gd name="connsiteX182" fmla="*/ 1249064 w 2154554"/>
              <a:gd name="connsiteY182" fmla="*/ 218765 h 2190048"/>
              <a:gd name="connsiteX183" fmla="*/ 1171071 w 2154554"/>
              <a:gd name="connsiteY183" fmla="*/ 218765 h 2190048"/>
              <a:gd name="connsiteX184" fmla="*/ 1422976 w 2154554"/>
              <a:gd name="connsiteY184" fmla="*/ 135 h 2190048"/>
              <a:gd name="connsiteX185" fmla="*/ 1498310 w 2154554"/>
              <a:gd name="connsiteY185" fmla="*/ 20320 h 2190048"/>
              <a:gd name="connsiteX186" fmla="*/ 1443507 w 2154554"/>
              <a:gd name="connsiteY186" fmla="*/ 224856 h 2190048"/>
              <a:gd name="connsiteX187" fmla="*/ 1443517 w 2154554"/>
              <a:gd name="connsiteY187" fmla="*/ 224858 h 2190048"/>
              <a:gd name="connsiteX188" fmla="*/ 1357530 w 2154554"/>
              <a:gd name="connsiteY188" fmla="*/ 545781 h 2190048"/>
              <a:gd name="connsiteX189" fmla="*/ 1282197 w 2154554"/>
              <a:gd name="connsiteY189" fmla="*/ 525596 h 2190048"/>
              <a:gd name="connsiteX190" fmla="*/ 1282198 w 2154554"/>
              <a:gd name="connsiteY190" fmla="*/ 525591 h 2190048"/>
              <a:gd name="connsiteX191" fmla="*/ 1282188 w 2154554"/>
              <a:gd name="connsiteY191" fmla="*/ 525588 h 2190048"/>
              <a:gd name="connsiteX192" fmla="*/ 997532 w 2154554"/>
              <a:gd name="connsiteY192" fmla="*/ 0 h 2190048"/>
              <a:gd name="connsiteX193" fmla="*/ 1138321 w 2154554"/>
              <a:gd name="connsiteY193" fmla="*/ 525453 h 2190048"/>
              <a:gd name="connsiteX194" fmla="*/ 1062987 w 2154554"/>
              <a:gd name="connsiteY194" fmla="*/ 545638 h 2190048"/>
              <a:gd name="connsiteX195" fmla="*/ 1062915 w 2154554"/>
              <a:gd name="connsiteY195" fmla="*/ 545369 h 2190048"/>
              <a:gd name="connsiteX196" fmla="*/ 1062833 w 2154554"/>
              <a:gd name="connsiteY196" fmla="*/ 545391 h 2190048"/>
              <a:gd name="connsiteX197" fmla="*/ 976846 w 2154554"/>
              <a:gd name="connsiteY197" fmla="*/ 224468 h 2190048"/>
              <a:gd name="connsiteX198" fmla="*/ 976928 w 2154554"/>
              <a:gd name="connsiteY198" fmla="*/ 224446 h 2190048"/>
              <a:gd name="connsiteX199" fmla="*/ 922199 w 2154554"/>
              <a:gd name="connsiteY199" fmla="*/ 20184 h 21900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</a:cxnLst>
            <a:rect l="l" t="t" r="r" b="b"/>
            <a:pathLst>
              <a:path w="2154554" h="2190048">
                <a:moveTo>
                  <a:pt x="17159" y="1988435"/>
                </a:moveTo>
                <a:lnTo>
                  <a:pt x="93982" y="2001694"/>
                </a:lnTo>
                <a:cubicBezTo>
                  <a:pt x="83453" y="2063699"/>
                  <a:pt x="77994" y="2126874"/>
                  <a:pt x="77994" y="2190048"/>
                </a:cubicBezTo>
                <a:lnTo>
                  <a:pt x="0" y="2190048"/>
                </a:lnTo>
                <a:cubicBezTo>
                  <a:pt x="0" y="2122194"/>
                  <a:pt x="5850" y="2054339"/>
                  <a:pt x="17159" y="1988435"/>
                </a:cubicBezTo>
                <a:close/>
                <a:moveTo>
                  <a:pt x="57325" y="1826989"/>
                </a:moveTo>
                <a:lnTo>
                  <a:pt x="131419" y="1851167"/>
                </a:lnTo>
                <a:cubicBezTo>
                  <a:pt x="123230" y="1876125"/>
                  <a:pt x="116210" y="1901473"/>
                  <a:pt x="109971" y="1926430"/>
                </a:cubicBezTo>
                <a:lnTo>
                  <a:pt x="34317" y="1907712"/>
                </a:lnTo>
                <a:cubicBezTo>
                  <a:pt x="40946" y="1880804"/>
                  <a:pt x="48746" y="1853507"/>
                  <a:pt x="57325" y="1826989"/>
                </a:cubicBezTo>
                <a:close/>
                <a:moveTo>
                  <a:pt x="1171071" y="1669442"/>
                </a:moveTo>
                <a:lnTo>
                  <a:pt x="1249064" y="1669442"/>
                </a:lnTo>
                <a:lnTo>
                  <a:pt x="1249064" y="1729887"/>
                </a:lnTo>
                <a:lnTo>
                  <a:pt x="1171071" y="1729887"/>
                </a:lnTo>
                <a:close/>
                <a:moveTo>
                  <a:pt x="813854" y="1552809"/>
                </a:moveTo>
                <a:lnTo>
                  <a:pt x="881404" y="1591798"/>
                </a:lnTo>
                <a:lnTo>
                  <a:pt x="851188" y="1644149"/>
                </a:lnTo>
                <a:lnTo>
                  <a:pt x="783638" y="1605160"/>
                </a:lnTo>
                <a:close/>
                <a:moveTo>
                  <a:pt x="1606524" y="1552513"/>
                </a:moveTo>
                <a:lnTo>
                  <a:pt x="1636746" y="1604857"/>
                </a:lnTo>
                <a:lnTo>
                  <a:pt x="1569204" y="1643854"/>
                </a:lnTo>
                <a:lnTo>
                  <a:pt x="1538982" y="1591509"/>
                </a:lnTo>
                <a:close/>
                <a:moveTo>
                  <a:pt x="1171071" y="1367218"/>
                </a:moveTo>
                <a:lnTo>
                  <a:pt x="1249064" y="1367218"/>
                </a:lnTo>
                <a:lnTo>
                  <a:pt x="1249064" y="1608997"/>
                </a:lnTo>
                <a:lnTo>
                  <a:pt x="1171071" y="1608997"/>
                </a:lnTo>
                <a:close/>
                <a:moveTo>
                  <a:pt x="1063165" y="1342592"/>
                </a:moveTo>
                <a:lnTo>
                  <a:pt x="1138499" y="1362777"/>
                </a:lnTo>
                <a:lnTo>
                  <a:pt x="997710" y="1888230"/>
                </a:lnTo>
                <a:lnTo>
                  <a:pt x="922377" y="1868045"/>
                </a:lnTo>
                <a:lnTo>
                  <a:pt x="977084" y="1663865"/>
                </a:lnTo>
                <a:lnTo>
                  <a:pt x="977076" y="1663863"/>
                </a:lnTo>
                <a:lnTo>
                  <a:pt x="1063063" y="1342941"/>
                </a:lnTo>
                <a:lnTo>
                  <a:pt x="1063071" y="1342943"/>
                </a:lnTo>
                <a:close/>
                <a:moveTo>
                  <a:pt x="1357435" y="1342542"/>
                </a:moveTo>
                <a:lnTo>
                  <a:pt x="1357515" y="1342841"/>
                </a:lnTo>
                <a:lnTo>
                  <a:pt x="1357576" y="1342825"/>
                </a:lnTo>
                <a:lnTo>
                  <a:pt x="1443563" y="1663747"/>
                </a:lnTo>
                <a:lnTo>
                  <a:pt x="1443503" y="1663763"/>
                </a:lnTo>
                <a:lnTo>
                  <a:pt x="1498224" y="1867995"/>
                </a:lnTo>
                <a:lnTo>
                  <a:pt x="1422890" y="1888180"/>
                </a:lnTo>
                <a:lnTo>
                  <a:pt x="1282102" y="1362726"/>
                </a:lnTo>
                <a:close/>
                <a:moveTo>
                  <a:pt x="964914" y="1290947"/>
                </a:moveTo>
                <a:lnTo>
                  <a:pt x="1032464" y="1329936"/>
                </a:lnTo>
                <a:lnTo>
                  <a:pt x="911598" y="1539341"/>
                </a:lnTo>
                <a:lnTo>
                  <a:pt x="844048" y="1500352"/>
                </a:lnTo>
                <a:close/>
                <a:moveTo>
                  <a:pt x="1455530" y="1290945"/>
                </a:moveTo>
                <a:lnTo>
                  <a:pt x="1576420" y="1500326"/>
                </a:lnTo>
                <a:lnTo>
                  <a:pt x="1508877" y="1539323"/>
                </a:lnTo>
                <a:lnTo>
                  <a:pt x="1387988" y="1329942"/>
                </a:lnTo>
                <a:close/>
                <a:moveTo>
                  <a:pt x="1857705" y="1273146"/>
                </a:moveTo>
                <a:lnTo>
                  <a:pt x="1910050" y="1303368"/>
                </a:lnTo>
                <a:lnTo>
                  <a:pt x="1871054" y="1370910"/>
                </a:lnTo>
                <a:lnTo>
                  <a:pt x="1818709" y="1340688"/>
                </a:lnTo>
                <a:close/>
                <a:moveTo>
                  <a:pt x="883637" y="1215787"/>
                </a:moveTo>
                <a:lnTo>
                  <a:pt x="938786" y="1270937"/>
                </a:lnTo>
                <a:lnTo>
                  <a:pt x="596862" y="1612861"/>
                </a:lnTo>
                <a:lnTo>
                  <a:pt x="541712" y="1557712"/>
                </a:lnTo>
                <a:lnTo>
                  <a:pt x="648626" y="1450798"/>
                </a:lnTo>
                <a:lnTo>
                  <a:pt x="648625" y="1450798"/>
                </a:lnTo>
                <a:lnTo>
                  <a:pt x="883561" y="1215862"/>
                </a:lnTo>
                <a:lnTo>
                  <a:pt x="883562" y="1215863"/>
                </a:lnTo>
                <a:close/>
                <a:moveTo>
                  <a:pt x="1536855" y="1215596"/>
                </a:moveTo>
                <a:lnTo>
                  <a:pt x="1672292" y="1351033"/>
                </a:lnTo>
                <a:lnTo>
                  <a:pt x="1708056" y="1386715"/>
                </a:lnTo>
                <a:lnTo>
                  <a:pt x="1878861" y="1557521"/>
                </a:lnTo>
                <a:lnTo>
                  <a:pt x="1823876" y="1612896"/>
                </a:lnTo>
                <a:lnTo>
                  <a:pt x="1716652" y="1505671"/>
                </a:lnTo>
                <a:lnTo>
                  <a:pt x="1716642" y="1505681"/>
                </a:lnTo>
                <a:lnTo>
                  <a:pt x="1481706" y="1270745"/>
                </a:lnTo>
                <a:close/>
                <a:moveTo>
                  <a:pt x="1596151" y="1122171"/>
                </a:moveTo>
                <a:lnTo>
                  <a:pt x="1805532" y="1243061"/>
                </a:lnTo>
                <a:lnTo>
                  <a:pt x="1766536" y="1310603"/>
                </a:lnTo>
                <a:lnTo>
                  <a:pt x="1557155" y="1189713"/>
                </a:lnTo>
                <a:close/>
                <a:moveTo>
                  <a:pt x="806841" y="1077472"/>
                </a:moveTo>
                <a:lnTo>
                  <a:pt x="831019" y="1151566"/>
                </a:lnTo>
                <a:cubicBezTo>
                  <a:pt x="525675" y="1251008"/>
                  <a:pt x="280776" y="1478748"/>
                  <a:pt x="159106" y="1775903"/>
                </a:cubicBezTo>
                <a:lnTo>
                  <a:pt x="86962" y="1746266"/>
                </a:lnTo>
                <a:cubicBezTo>
                  <a:pt x="217601" y="1427662"/>
                  <a:pt x="479659" y="1183933"/>
                  <a:pt x="806841" y="1077472"/>
                </a:cubicBezTo>
                <a:close/>
                <a:moveTo>
                  <a:pt x="1628933" y="1016031"/>
                </a:moveTo>
                <a:lnTo>
                  <a:pt x="1949855" y="1102018"/>
                </a:lnTo>
                <a:lnTo>
                  <a:pt x="1929671" y="1177351"/>
                </a:lnTo>
                <a:lnTo>
                  <a:pt x="1608748" y="1091364"/>
                </a:lnTo>
                <a:close/>
                <a:moveTo>
                  <a:pt x="1935406" y="905106"/>
                </a:moveTo>
                <a:lnTo>
                  <a:pt x="1995851" y="905106"/>
                </a:lnTo>
                <a:lnTo>
                  <a:pt x="1995851" y="983099"/>
                </a:lnTo>
                <a:lnTo>
                  <a:pt x="1935406" y="983099"/>
                </a:lnTo>
                <a:close/>
                <a:moveTo>
                  <a:pt x="1633182" y="905106"/>
                </a:moveTo>
                <a:lnTo>
                  <a:pt x="1874961" y="905106"/>
                </a:lnTo>
                <a:lnTo>
                  <a:pt x="1874961" y="983099"/>
                </a:lnTo>
                <a:lnTo>
                  <a:pt x="1633182" y="983099"/>
                </a:lnTo>
                <a:close/>
                <a:moveTo>
                  <a:pt x="545564" y="905106"/>
                </a:moveTo>
                <a:lnTo>
                  <a:pt x="787343" y="905106"/>
                </a:lnTo>
                <a:lnTo>
                  <a:pt x="787343" y="983099"/>
                </a:lnTo>
                <a:lnTo>
                  <a:pt x="545564" y="983099"/>
                </a:lnTo>
                <a:close/>
                <a:moveTo>
                  <a:pt x="424674" y="905106"/>
                </a:moveTo>
                <a:lnTo>
                  <a:pt x="485119" y="905106"/>
                </a:lnTo>
                <a:lnTo>
                  <a:pt x="485119" y="983099"/>
                </a:lnTo>
                <a:lnTo>
                  <a:pt x="424674" y="983099"/>
                </a:lnTo>
                <a:close/>
                <a:moveTo>
                  <a:pt x="1321988" y="661377"/>
                </a:moveTo>
                <a:lnTo>
                  <a:pt x="1302490" y="784996"/>
                </a:lnTo>
                <a:cubicBezTo>
                  <a:pt x="1294301" y="836862"/>
                  <a:pt x="1320429" y="887947"/>
                  <a:pt x="1366835" y="911736"/>
                </a:cubicBezTo>
                <a:lnTo>
                  <a:pt x="1478365" y="968671"/>
                </a:lnTo>
                <a:lnTo>
                  <a:pt x="1354746" y="988169"/>
                </a:lnTo>
                <a:cubicBezTo>
                  <a:pt x="1302880" y="996358"/>
                  <a:pt x="1262324" y="1036915"/>
                  <a:pt x="1254134" y="1088781"/>
                </a:cubicBezTo>
                <a:lnTo>
                  <a:pt x="1234636" y="1212400"/>
                </a:lnTo>
                <a:lnTo>
                  <a:pt x="1177701" y="1100869"/>
                </a:lnTo>
                <a:cubicBezTo>
                  <a:pt x="1153913" y="1054073"/>
                  <a:pt x="1102827" y="1028336"/>
                  <a:pt x="1050961" y="1036525"/>
                </a:cubicBezTo>
                <a:lnTo>
                  <a:pt x="927342" y="1056023"/>
                </a:lnTo>
                <a:lnTo>
                  <a:pt x="1015864" y="967501"/>
                </a:lnTo>
                <a:cubicBezTo>
                  <a:pt x="1052911" y="930454"/>
                  <a:pt x="1061880" y="873909"/>
                  <a:pt x="1038093" y="827113"/>
                </a:cubicBezTo>
                <a:lnTo>
                  <a:pt x="981547" y="715192"/>
                </a:lnTo>
                <a:lnTo>
                  <a:pt x="1093078" y="772128"/>
                </a:lnTo>
                <a:cubicBezTo>
                  <a:pt x="1139874" y="795916"/>
                  <a:pt x="1196419" y="786946"/>
                  <a:pt x="1233466" y="749899"/>
                </a:cubicBezTo>
                <a:close/>
                <a:moveTo>
                  <a:pt x="2134369" y="656229"/>
                </a:moveTo>
                <a:lnTo>
                  <a:pt x="2154554" y="731563"/>
                </a:lnTo>
                <a:lnTo>
                  <a:pt x="1629100" y="872351"/>
                </a:lnTo>
                <a:lnTo>
                  <a:pt x="1629080" y="872278"/>
                </a:lnTo>
                <a:lnTo>
                  <a:pt x="1628989" y="872303"/>
                </a:lnTo>
                <a:lnTo>
                  <a:pt x="1608805" y="796969"/>
                </a:lnTo>
                <a:lnTo>
                  <a:pt x="1929727" y="710982"/>
                </a:lnTo>
                <a:lnTo>
                  <a:pt x="1929747" y="711055"/>
                </a:lnTo>
                <a:close/>
                <a:moveTo>
                  <a:pt x="286106" y="656094"/>
                </a:moveTo>
                <a:lnTo>
                  <a:pt x="490634" y="710894"/>
                </a:lnTo>
                <a:lnTo>
                  <a:pt x="490639" y="710874"/>
                </a:lnTo>
                <a:lnTo>
                  <a:pt x="811561" y="796861"/>
                </a:lnTo>
                <a:lnTo>
                  <a:pt x="811556" y="796881"/>
                </a:lnTo>
                <a:lnTo>
                  <a:pt x="811560" y="796882"/>
                </a:lnTo>
                <a:lnTo>
                  <a:pt x="791375" y="872215"/>
                </a:lnTo>
                <a:lnTo>
                  <a:pt x="265922" y="731427"/>
                </a:lnTo>
                <a:close/>
                <a:moveTo>
                  <a:pt x="653986" y="578228"/>
                </a:moveTo>
                <a:lnTo>
                  <a:pt x="863367" y="699118"/>
                </a:lnTo>
                <a:lnTo>
                  <a:pt x="824371" y="766660"/>
                </a:lnTo>
                <a:lnTo>
                  <a:pt x="614990" y="645770"/>
                </a:lnTo>
                <a:close/>
                <a:moveTo>
                  <a:pt x="1766474" y="578204"/>
                </a:moveTo>
                <a:lnTo>
                  <a:pt x="1805463" y="645754"/>
                </a:lnTo>
                <a:lnTo>
                  <a:pt x="1596057" y="766620"/>
                </a:lnTo>
                <a:lnTo>
                  <a:pt x="1557069" y="699070"/>
                </a:lnTo>
                <a:close/>
                <a:moveTo>
                  <a:pt x="549394" y="517398"/>
                </a:moveTo>
                <a:lnTo>
                  <a:pt x="601739" y="547626"/>
                </a:lnTo>
                <a:lnTo>
                  <a:pt x="562735" y="615168"/>
                </a:lnTo>
                <a:lnTo>
                  <a:pt x="510390" y="584940"/>
                </a:lnTo>
                <a:close/>
                <a:moveTo>
                  <a:pt x="1871242" y="517356"/>
                </a:moveTo>
                <a:lnTo>
                  <a:pt x="1910231" y="584906"/>
                </a:lnTo>
                <a:lnTo>
                  <a:pt x="1857880" y="615122"/>
                </a:lnTo>
                <a:lnTo>
                  <a:pt x="1818891" y="547572"/>
                </a:lnTo>
                <a:close/>
                <a:moveTo>
                  <a:pt x="911535" y="348790"/>
                </a:moveTo>
                <a:lnTo>
                  <a:pt x="1032425" y="558171"/>
                </a:lnTo>
                <a:lnTo>
                  <a:pt x="964882" y="597168"/>
                </a:lnTo>
                <a:lnTo>
                  <a:pt x="843993" y="387787"/>
                </a:lnTo>
                <a:close/>
                <a:moveTo>
                  <a:pt x="1508837" y="348760"/>
                </a:moveTo>
                <a:lnTo>
                  <a:pt x="1576387" y="387748"/>
                </a:lnTo>
                <a:lnTo>
                  <a:pt x="1455521" y="597154"/>
                </a:lnTo>
                <a:lnTo>
                  <a:pt x="1387971" y="558165"/>
                </a:lnTo>
                <a:close/>
                <a:moveTo>
                  <a:pt x="1171071" y="279210"/>
                </a:moveTo>
                <a:lnTo>
                  <a:pt x="1249064" y="279210"/>
                </a:lnTo>
                <a:lnTo>
                  <a:pt x="1249064" y="520989"/>
                </a:lnTo>
                <a:lnTo>
                  <a:pt x="1171071" y="520989"/>
                </a:lnTo>
                <a:close/>
                <a:moveTo>
                  <a:pt x="596649" y="275700"/>
                </a:moveTo>
                <a:lnTo>
                  <a:pt x="767845" y="446505"/>
                </a:lnTo>
                <a:lnTo>
                  <a:pt x="938650" y="617311"/>
                </a:lnTo>
                <a:lnTo>
                  <a:pt x="883665" y="672686"/>
                </a:lnTo>
                <a:lnTo>
                  <a:pt x="712469" y="501491"/>
                </a:lnTo>
                <a:lnTo>
                  <a:pt x="541664" y="330685"/>
                </a:lnTo>
                <a:close/>
                <a:moveTo>
                  <a:pt x="1823841" y="275593"/>
                </a:moveTo>
                <a:lnTo>
                  <a:pt x="1878990" y="330743"/>
                </a:lnTo>
                <a:lnTo>
                  <a:pt x="1772072" y="437661"/>
                </a:lnTo>
                <a:lnTo>
                  <a:pt x="1772075" y="437664"/>
                </a:lnTo>
                <a:lnTo>
                  <a:pt x="1537139" y="672600"/>
                </a:lnTo>
                <a:lnTo>
                  <a:pt x="1537136" y="672597"/>
                </a:lnTo>
                <a:lnTo>
                  <a:pt x="1537066" y="672667"/>
                </a:lnTo>
                <a:lnTo>
                  <a:pt x="1481916" y="617518"/>
                </a:lnTo>
                <a:close/>
                <a:moveTo>
                  <a:pt x="851271" y="244189"/>
                </a:moveTo>
                <a:lnTo>
                  <a:pt x="881487" y="296540"/>
                </a:lnTo>
                <a:lnTo>
                  <a:pt x="813937" y="335528"/>
                </a:lnTo>
                <a:lnTo>
                  <a:pt x="783721" y="283177"/>
                </a:lnTo>
                <a:close/>
                <a:moveTo>
                  <a:pt x="1569247" y="243903"/>
                </a:moveTo>
                <a:lnTo>
                  <a:pt x="1636789" y="282907"/>
                </a:lnTo>
                <a:lnTo>
                  <a:pt x="1606561" y="335252"/>
                </a:lnTo>
                <a:lnTo>
                  <a:pt x="1539019" y="296248"/>
                </a:lnTo>
                <a:close/>
                <a:moveTo>
                  <a:pt x="1171071" y="158320"/>
                </a:moveTo>
                <a:lnTo>
                  <a:pt x="1249064" y="158320"/>
                </a:lnTo>
                <a:lnTo>
                  <a:pt x="1249064" y="218765"/>
                </a:lnTo>
                <a:lnTo>
                  <a:pt x="1171071" y="218765"/>
                </a:lnTo>
                <a:close/>
                <a:moveTo>
                  <a:pt x="1422976" y="135"/>
                </a:moveTo>
                <a:lnTo>
                  <a:pt x="1498310" y="20320"/>
                </a:lnTo>
                <a:lnTo>
                  <a:pt x="1443507" y="224856"/>
                </a:lnTo>
                <a:lnTo>
                  <a:pt x="1443517" y="224858"/>
                </a:lnTo>
                <a:lnTo>
                  <a:pt x="1357530" y="545781"/>
                </a:lnTo>
                <a:lnTo>
                  <a:pt x="1282197" y="525596"/>
                </a:lnTo>
                <a:lnTo>
                  <a:pt x="1282198" y="525591"/>
                </a:lnTo>
                <a:lnTo>
                  <a:pt x="1282188" y="525588"/>
                </a:lnTo>
                <a:close/>
                <a:moveTo>
                  <a:pt x="997532" y="0"/>
                </a:moveTo>
                <a:lnTo>
                  <a:pt x="1138321" y="525453"/>
                </a:lnTo>
                <a:lnTo>
                  <a:pt x="1062987" y="545638"/>
                </a:lnTo>
                <a:lnTo>
                  <a:pt x="1062915" y="545369"/>
                </a:lnTo>
                <a:lnTo>
                  <a:pt x="1062833" y="545391"/>
                </a:lnTo>
                <a:lnTo>
                  <a:pt x="976846" y="224468"/>
                </a:lnTo>
                <a:lnTo>
                  <a:pt x="976928" y="224446"/>
                </a:lnTo>
                <a:lnTo>
                  <a:pt x="922199" y="20184"/>
                </a:ln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>
              <a:latin typeface="+mj-ea"/>
              <a:ea typeface="+mj-ea"/>
            </a:endParaRPr>
          </a:p>
        </p:txBody>
      </p:sp>
      <p:sp>
        <p:nvSpPr>
          <p:cNvPr id="19" name="文本框 18">
            <a:extLst>
              <a:ext uri="{FF2B5EF4-FFF2-40B4-BE49-F238E27FC236}">
                <a16:creationId xmlns:a16="http://schemas.microsoft.com/office/drawing/2014/main" id="{EF4BCFC0-90C1-4B37-9C9A-9EE66F4B2A8F}"/>
              </a:ext>
            </a:extLst>
          </p:cNvPr>
          <p:cNvSpPr txBox="1"/>
          <p:nvPr/>
        </p:nvSpPr>
        <p:spPr>
          <a:xfrm>
            <a:off x="2616252" y="2349077"/>
            <a:ext cx="2195556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zh-CN" altLang="en-US" sz="2400" dirty="0">
                <a:ln w="12700">
                  <a:noFill/>
                </a:ln>
                <a:solidFill>
                  <a:schemeClr val="accent5">
                    <a:lumMod val="75000"/>
                  </a:schemeClr>
                </a:solidFill>
                <a:latin typeface="+mn-ea"/>
              </a:rPr>
              <a:t>活动二</a:t>
            </a:r>
          </a:p>
        </p:txBody>
      </p:sp>
      <p:sp>
        <p:nvSpPr>
          <p:cNvPr id="26" name="文本框 25">
            <a:extLst>
              <a:ext uri="{FF2B5EF4-FFF2-40B4-BE49-F238E27FC236}">
                <a16:creationId xmlns:a16="http://schemas.microsoft.com/office/drawing/2014/main" id="{7808DD62-B86E-409B-819C-19497933EA16}"/>
              </a:ext>
            </a:extLst>
          </p:cNvPr>
          <p:cNvSpPr txBox="1"/>
          <p:nvPr/>
        </p:nvSpPr>
        <p:spPr>
          <a:xfrm>
            <a:off x="1949432" y="2974561"/>
            <a:ext cx="3529196" cy="83099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zh-CN" altLang="en-US" sz="4800" dirty="0">
                <a:ln w="12700">
                  <a:noFill/>
                </a:ln>
                <a:solidFill>
                  <a:schemeClr val="accent2"/>
                </a:solidFill>
                <a:latin typeface="+mj-ea"/>
                <a:ea typeface="+mj-ea"/>
              </a:rPr>
              <a:t>“椅上功夫”</a:t>
            </a:r>
          </a:p>
        </p:txBody>
      </p:sp>
      <p:pic>
        <p:nvPicPr>
          <p:cNvPr id="3" name="图片 2">
            <a:extLst>
              <a:ext uri="{FF2B5EF4-FFF2-40B4-BE49-F238E27FC236}">
                <a16:creationId xmlns:a16="http://schemas.microsoft.com/office/drawing/2014/main" id="{1B1DA369-F61F-41B3-B2D5-BF8831662738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6680" b="16680"/>
          <a:stretch/>
        </p:blipFill>
        <p:spPr>
          <a:xfrm>
            <a:off x="6561882" y="1355653"/>
            <a:ext cx="4146625" cy="4146625"/>
          </a:xfrm>
          <a:prstGeom prst="ellipse">
            <a:avLst/>
          </a:prstGeom>
          <a:ln w="63500">
            <a:solidFill>
              <a:schemeClr val="bg1"/>
            </a:solidFill>
          </a:ln>
          <a:effectLst>
            <a:innerShdw blurRad="127000" dist="63500" dir="16200000">
              <a:prstClr val="black">
                <a:alpha val="33000"/>
              </a:prstClr>
            </a:innerShdw>
          </a:effectLst>
        </p:spPr>
      </p:pic>
      <p:grpSp>
        <p:nvGrpSpPr>
          <p:cNvPr id="5" name="组合 4">
            <a:extLst>
              <a:ext uri="{FF2B5EF4-FFF2-40B4-BE49-F238E27FC236}">
                <a16:creationId xmlns:a16="http://schemas.microsoft.com/office/drawing/2014/main" id="{7E76A0FE-3B43-4148-B946-6613938ED02C}"/>
              </a:ext>
            </a:extLst>
          </p:cNvPr>
          <p:cNvGrpSpPr/>
          <p:nvPr/>
        </p:nvGrpSpPr>
        <p:grpSpPr>
          <a:xfrm flipH="1">
            <a:off x="8553020" y="581422"/>
            <a:ext cx="1466797" cy="1207589"/>
            <a:chOff x="2603613" y="795569"/>
            <a:chExt cx="1466797" cy="1207589"/>
          </a:xfrm>
        </p:grpSpPr>
        <p:sp>
          <p:nvSpPr>
            <p:cNvPr id="22" name="任意多边形: 形状 21">
              <a:extLst>
                <a:ext uri="{FF2B5EF4-FFF2-40B4-BE49-F238E27FC236}">
                  <a16:creationId xmlns:a16="http://schemas.microsoft.com/office/drawing/2014/main" id="{89C02D90-6FC6-41D9-816B-05518897F3CE}"/>
                </a:ext>
              </a:extLst>
            </p:cNvPr>
            <p:cNvSpPr/>
            <p:nvPr/>
          </p:nvSpPr>
          <p:spPr>
            <a:xfrm flipH="1">
              <a:off x="2647819" y="795569"/>
              <a:ext cx="1317863" cy="1049882"/>
            </a:xfrm>
            <a:custGeom>
              <a:avLst/>
              <a:gdLst>
                <a:gd name="connsiteX0" fmla="*/ 25717 w 712669"/>
                <a:gd name="connsiteY0" fmla="*/ 92654 h 567751"/>
                <a:gd name="connsiteX1" fmla="*/ 423863 w 712669"/>
                <a:gd name="connsiteY1" fmla="*/ 28836 h 567751"/>
                <a:gd name="connsiteX2" fmla="*/ 697230 w 712669"/>
                <a:gd name="connsiteY2" fmla="*/ 566999 h 567751"/>
                <a:gd name="connsiteX3" fmla="*/ 621983 w 712669"/>
                <a:gd name="connsiteY3" fmla="*/ 561284 h 567751"/>
                <a:gd name="connsiteX4" fmla="*/ 414338 w 712669"/>
                <a:gd name="connsiteY4" fmla="*/ 456509 h 567751"/>
                <a:gd name="connsiteX5" fmla="*/ 206692 w 712669"/>
                <a:gd name="connsiteY5" fmla="*/ 404121 h 567751"/>
                <a:gd name="connsiteX6" fmla="*/ 0 w 712669"/>
                <a:gd name="connsiteY6" fmla="*/ 360306 h 567751"/>
                <a:gd name="connsiteX7" fmla="*/ 251460 w 712669"/>
                <a:gd name="connsiteY7" fmla="*/ 125991 h 567751"/>
                <a:gd name="connsiteX8" fmla="*/ 25717 w 712669"/>
                <a:gd name="connsiteY8" fmla="*/ 92654 h 567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2669" h="567751">
                  <a:moveTo>
                    <a:pt x="25717" y="92654"/>
                  </a:moveTo>
                  <a:cubicBezTo>
                    <a:pt x="25717" y="92654"/>
                    <a:pt x="110490" y="-62604"/>
                    <a:pt x="423863" y="28836"/>
                  </a:cubicBezTo>
                  <a:cubicBezTo>
                    <a:pt x="737235" y="120276"/>
                    <a:pt x="730568" y="465081"/>
                    <a:pt x="697230" y="566999"/>
                  </a:cubicBezTo>
                  <a:cubicBezTo>
                    <a:pt x="697230" y="566999"/>
                    <a:pt x="626745" y="570809"/>
                    <a:pt x="621983" y="561284"/>
                  </a:cubicBezTo>
                  <a:cubicBezTo>
                    <a:pt x="617220" y="551759"/>
                    <a:pt x="414338" y="456509"/>
                    <a:pt x="414338" y="456509"/>
                  </a:cubicBezTo>
                  <a:cubicBezTo>
                    <a:pt x="414338" y="456509"/>
                    <a:pt x="206692" y="404121"/>
                    <a:pt x="206692" y="404121"/>
                  </a:cubicBezTo>
                  <a:cubicBezTo>
                    <a:pt x="206692" y="404121"/>
                    <a:pt x="0" y="360306"/>
                    <a:pt x="0" y="360306"/>
                  </a:cubicBezTo>
                  <a:cubicBezTo>
                    <a:pt x="0" y="360306"/>
                    <a:pt x="58102" y="141231"/>
                    <a:pt x="251460" y="125991"/>
                  </a:cubicBezTo>
                  <a:cubicBezTo>
                    <a:pt x="251460" y="125991"/>
                    <a:pt x="198120" y="33599"/>
                    <a:pt x="25717" y="92654"/>
                  </a:cubicBezTo>
                  <a:close/>
                </a:path>
              </a:pathLst>
            </a:custGeom>
            <a:solidFill>
              <a:schemeClr val="accent6"/>
            </a:solidFill>
            <a:ln w="9525" cap="flat">
              <a:noFill/>
              <a:prstDash val="solid"/>
              <a:miter/>
            </a:ln>
            <a:effectLst>
              <a:outerShdw blurRad="127000" dist="63500" dir="5400000" algn="t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3" name="任意多边形: 形状 22">
              <a:extLst>
                <a:ext uri="{FF2B5EF4-FFF2-40B4-BE49-F238E27FC236}">
                  <a16:creationId xmlns:a16="http://schemas.microsoft.com/office/drawing/2014/main" id="{954B9768-E7ED-4225-B8EC-50556440965A}"/>
                </a:ext>
              </a:extLst>
            </p:cNvPr>
            <p:cNvSpPr/>
            <p:nvPr/>
          </p:nvSpPr>
          <p:spPr>
            <a:xfrm flipH="1">
              <a:off x="3782303" y="828231"/>
              <a:ext cx="274494" cy="273823"/>
            </a:xfrm>
            <a:custGeom>
              <a:avLst/>
              <a:gdLst>
                <a:gd name="connsiteX0" fmla="*/ 144524 w 148440"/>
                <a:gd name="connsiteY0" fmla="*/ 96899 h 148077"/>
                <a:gd name="connsiteX1" fmla="*/ 51179 w 148440"/>
                <a:gd name="connsiteY1" fmla="*/ 144524 h 148077"/>
                <a:gd name="connsiteX2" fmla="*/ 3554 w 148440"/>
                <a:gd name="connsiteY2" fmla="*/ 51179 h 148077"/>
                <a:gd name="connsiteX3" fmla="*/ 96899 w 148440"/>
                <a:gd name="connsiteY3" fmla="*/ 3554 h 148077"/>
                <a:gd name="connsiteX4" fmla="*/ 144524 w 148440"/>
                <a:gd name="connsiteY4" fmla="*/ 96899 h 1480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8440" h="148077">
                  <a:moveTo>
                    <a:pt x="144524" y="96899"/>
                  </a:moveTo>
                  <a:cubicBezTo>
                    <a:pt x="132141" y="135951"/>
                    <a:pt x="90231" y="156906"/>
                    <a:pt x="51179" y="144524"/>
                  </a:cubicBezTo>
                  <a:cubicBezTo>
                    <a:pt x="12126" y="132141"/>
                    <a:pt x="-8829" y="90231"/>
                    <a:pt x="3554" y="51179"/>
                  </a:cubicBezTo>
                  <a:cubicBezTo>
                    <a:pt x="15936" y="12126"/>
                    <a:pt x="57846" y="-8829"/>
                    <a:pt x="96899" y="3554"/>
                  </a:cubicBezTo>
                  <a:cubicBezTo>
                    <a:pt x="135951" y="16889"/>
                    <a:pt x="157859" y="57846"/>
                    <a:pt x="144524" y="96899"/>
                  </a:cubicBezTo>
                  <a:close/>
                </a:path>
              </a:pathLst>
            </a:custGeom>
            <a:solidFill>
              <a:srgbClr val="F1F2F2"/>
            </a:solidFill>
            <a:ln w="9525" cap="flat">
              <a:noFill/>
              <a:prstDash val="solid"/>
              <a:miter/>
            </a:ln>
            <a:effectLst>
              <a:outerShdw blurRad="127000" dist="63500" dir="5400000" algn="t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4" name="任意多边形: 形状 23">
              <a:extLst>
                <a:ext uri="{FF2B5EF4-FFF2-40B4-BE49-F238E27FC236}">
                  <a16:creationId xmlns:a16="http://schemas.microsoft.com/office/drawing/2014/main" id="{18311EBC-A56A-4ED0-A500-B5BCEFD4034F}"/>
                </a:ext>
              </a:extLst>
            </p:cNvPr>
            <p:cNvSpPr/>
            <p:nvPr/>
          </p:nvSpPr>
          <p:spPr>
            <a:xfrm flipH="1">
              <a:off x="2603613" y="1345881"/>
              <a:ext cx="1466797" cy="657277"/>
            </a:xfrm>
            <a:custGeom>
              <a:avLst/>
              <a:gdLst>
                <a:gd name="connsiteX0" fmla="*/ 435729 w 793209"/>
                <a:gd name="connsiteY0" fmla="*/ 61758 h 355440"/>
                <a:gd name="connsiteX1" fmla="*/ 435729 w 793209"/>
                <a:gd name="connsiteY1" fmla="*/ 61758 h 355440"/>
                <a:gd name="connsiteX2" fmla="*/ 435729 w 793209"/>
                <a:gd name="connsiteY2" fmla="*/ 61758 h 355440"/>
                <a:gd name="connsiteX3" fmla="*/ 435729 w 793209"/>
                <a:gd name="connsiteY3" fmla="*/ 61758 h 355440"/>
                <a:gd name="connsiteX4" fmla="*/ 433824 w 793209"/>
                <a:gd name="connsiteY4" fmla="*/ 60805 h 355440"/>
                <a:gd name="connsiteX5" fmla="*/ 433824 w 793209"/>
                <a:gd name="connsiteY5" fmla="*/ 60805 h 355440"/>
                <a:gd name="connsiteX6" fmla="*/ 433824 w 793209"/>
                <a:gd name="connsiteY6" fmla="*/ 60805 h 355440"/>
                <a:gd name="connsiteX7" fmla="*/ 1389 w 793209"/>
                <a:gd name="connsiteY7" fmla="*/ 53185 h 355440"/>
                <a:gd name="connsiteX8" fmla="*/ 52824 w 793209"/>
                <a:gd name="connsiteY8" fmla="*/ 130338 h 355440"/>
                <a:gd name="connsiteX9" fmla="*/ 393819 w 793209"/>
                <a:gd name="connsiteY9" fmla="*/ 185583 h 355440"/>
                <a:gd name="connsiteX10" fmla="*/ 699572 w 793209"/>
                <a:gd name="connsiteY10" fmla="*/ 344650 h 355440"/>
                <a:gd name="connsiteX11" fmla="*/ 787202 w 793209"/>
                <a:gd name="connsiteY11" fmla="*/ 313218 h 355440"/>
                <a:gd name="connsiteX12" fmla="*/ 435729 w 793209"/>
                <a:gd name="connsiteY12" fmla="*/ 61758 h 355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93209" h="355440">
                  <a:moveTo>
                    <a:pt x="435729" y="61758"/>
                  </a:moveTo>
                  <a:lnTo>
                    <a:pt x="435729" y="61758"/>
                  </a:lnTo>
                  <a:cubicBezTo>
                    <a:pt x="435729" y="61758"/>
                    <a:pt x="435729" y="61758"/>
                    <a:pt x="435729" y="61758"/>
                  </a:cubicBezTo>
                  <a:cubicBezTo>
                    <a:pt x="434777" y="60805"/>
                    <a:pt x="434777" y="60805"/>
                    <a:pt x="435729" y="61758"/>
                  </a:cubicBezTo>
                  <a:cubicBezTo>
                    <a:pt x="434777" y="61758"/>
                    <a:pt x="434777" y="61758"/>
                    <a:pt x="433824" y="60805"/>
                  </a:cubicBezTo>
                  <a:cubicBezTo>
                    <a:pt x="433824" y="60805"/>
                    <a:pt x="433824" y="60805"/>
                    <a:pt x="433824" y="60805"/>
                  </a:cubicBezTo>
                  <a:lnTo>
                    <a:pt x="433824" y="60805"/>
                  </a:lnTo>
                  <a:cubicBezTo>
                    <a:pt x="239514" y="1750"/>
                    <a:pt x="13772" y="-36350"/>
                    <a:pt x="1389" y="53185"/>
                  </a:cubicBezTo>
                  <a:cubicBezTo>
                    <a:pt x="-10041" y="132243"/>
                    <a:pt x="52824" y="130338"/>
                    <a:pt x="52824" y="130338"/>
                  </a:cubicBezTo>
                  <a:cubicBezTo>
                    <a:pt x="193794" y="124623"/>
                    <a:pt x="377627" y="180820"/>
                    <a:pt x="393819" y="185583"/>
                  </a:cubicBezTo>
                  <a:cubicBezTo>
                    <a:pt x="409059" y="191298"/>
                    <a:pt x="590034" y="255115"/>
                    <a:pt x="699572" y="344650"/>
                  </a:cubicBezTo>
                  <a:cubicBezTo>
                    <a:pt x="699572" y="344650"/>
                    <a:pt x="749102" y="383703"/>
                    <a:pt x="787202" y="313218"/>
                  </a:cubicBezTo>
                  <a:cubicBezTo>
                    <a:pt x="831017" y="234160"/>
                    <a:pt x="627182" y="130338"/>
                    <a:pt x="435729" y="61758"/>
                  </a:cubicBez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  <a:effectLst>
              <a:outerShdw blurRad="127000" dist="63500" dir="5400000" algn="t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113" name="组合 112">
            <a:extLst>
              <a:ext uri="{FF2B5EF4-FFF2-40B4-BE49-F238E27FC236}">
                <a16:creationId xmlns:a16="http://schemas.microsoft.com/office/drawing/2014/main" id="{E31A59B9-9737-4D22-8B17-F0C3D8BF419F}"/>
              </a:ext>
            </a:extLst>
          </p:cNvPr>
          <p:cNvGrpSpPr/>
          <p:nvPr/>
        </p:nvGrpSpPr>
        <p:grpSpPr>
          <a:xfrm>
            <a:off x="0" y="6641319"/>
            <a:ext cx="12192000" cy="216682"/>
            <a:chOff x="0" y="6574969"/>
            <a:chExt cx="12192000" cy="280580"/>
          </a:xfrm>
        </p:grpSpPr>
        <p:sp>
          <p:nvSpPr>
            <p:cNvPr id="114" name="任意多边形: 形状 113">
              <a:extLst>
                <a:ext uri="{FF2B5EF4-FFF2-40B4-BE49-F238E27FC236}">
                  <a16:creationId xmlns:a16="http://schemas.microsoft.com/office/drawing/2014/main" id="{2AE20973-9F14-4C2A-9F7E-897ACEAFDDE2}"/>
                </a:ext>
              </a:extLst>
            </p:cNvPr>
            <p:cNvSpPr/>
            <p:nvPr/>
          </p:nvSpPr>
          <p:spPr>
            <a:xfrm>
              <a:off x="0" y="6574972"/>
              <a:ext cx="12192000" cy="280577"/>
            </a:xfrm>
            <a:custGeom>
              <a:avLst/>
              <a:gdLst>
                <a:gd name="connsiteX0" fmla="*/ 0 w 12192000"/>
                <a:gd name="connsiteY0" fmla="*/ 0 h 283030"/>
                <a:gd name="connsiteX1" fmla="*/ 12192000 w 12192000"/>
                <a:gd name="connsiteY1" fmla="*/ 0 h 283030"/>
                <a:gd name="connsiteX2" fmla="*/ 12192000 w 12192000"/>
                <a:gd name="connsiteY2" fmla="*/ 283030 h 283030"/>
                <a:gd name="connsiteX3" fmla="*/ 0 w 12192000"/>
                <a:gd name="connsiteY3" fmla="*/ 283030 h 283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192000" h="283030">
                  <a:moveTo>
                    <a:pt x="0" y="0"/>
                  </a:moveTo>
                  <a:lnTo>
                    <a:pt x="12192000" y="0"/>
                  </a:lnTo>
                  <a:lnTo>
                    <a:pt x="12192000" y="283030"/>
                  </a:lnTo>
                  <a:lnTo>
                    <a:pt x="0" y="283030"/>
                  </a:lnTo>
                  <a:close/>
                </a:path>
              </a:pathLst>
            </a:custGeom>
            <a:solidFill>
              <a:schemeClr val="accent2"/>
            </a:solidFill>
            <a:ln w="1459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115" name="任意多边形: 形状 114">
              <a:extLst>
                <a:ext uri="{FF2B5EF4-FFF2-40B4-BE49-F238E27FC236}">
                  <a16:creationId xmlns:a16="http://schemas.microsoft.com/office/drawing/2014/main" id="{79D9CBAD-8EF4-438A-A845-6AC2E1DF77BE}"/>
                </a:ext>
              </a:extLst>
            </p:cNvPr>
            <p:cNvSpPr/>
            <p:nvPr/>
          </p:nvSpPr>
          <p:spPr>
            <a:xfrm>
              <a:off x="86624" y="6574969"/>
              <a:ext cx="12038402" cy="280578"/>
            </a:xfrm>
            <a:custGeom>
              <a:avLst/>
              <a:gdLst>
                <a:gd name="connsiteX0" fmla="*/ 11841051 w 12038402"/>
                <a:gd name="connsiteY0" fmla="*/ 0 h 292536"/>
                <a:gd name="connsiteX1" fmla="*/ 12038402 w 12038402"/>
                <a:gd name="connsiteY1" fmla="*/ 0 h 292536"/>
                <a:gd name="connsiteX2" fmla="*/ 12038402 w 12038402"/>
                <a:gd name="connsiteY2" fmla="*/ 292536 h 292536"/>
                <a:gd name="connsiteX3" fmla="*/ 11841051 w 12038402"/>
                <a:gd name="connsiteY3" fmla="*/ 292536 h 292536"/>
                <a:gd name="connsiteX4" fmla="*/ 11402503 w 12038402"/>
                <a:gd name="connsiteY4" fmla="*/ 0 h 292536"/>
                <a:gd name="connsiteX5" fmla="*/ 11599854 w 12038402"/>
                <a:gd name="connsiteY5" fmla="*/ 0 h 292536"/>
                <a:gd name="connsiteX6" fmla="*/ 11599854 w 12038402"/>
                <a:gd name="connsiteY6" fmla="*/ 292536 h 292536"/>
                <a:gd name="connsiteX7" fmla="*/ 11402503 w 12038402"/>
                <a:gd name="connsiteY7" fmla="*/ 292536 h 292536"/>
                <a:gd name="connsiteX8" fmla="*/ 10963945 w 12038402"/>
                <a:gd name="connsiteY8" fmla="*/ 0 h 292536"/>
                <a:gd name="connsiteX9" fmla="*/ 11161296 w 12038402"/>
                <a:gd name="connsiteY9" fmla="*/ 0 h 292536"/>
                <a:gd name="connsiteX10" fmla="*/ 11161296 w 12038402"/>
                <a:gd name="connsiteY10" fmla="*/ 292536 h 292536"/>
                <a:gd name="connsiteX11" fmla="*/ 10963945 w 12038402"/>
                <a:gd name="connsiteY11" fmla="*/ 292536 h 292536"/>
                <a:gd name="connsiteX12" fmla="*/ 10525387 w 12038402"/>
                <a:gd name="connsiteY12" fmla="*/ 0 h 292536"/>
                <a:gd name="connsiteX13" fmla="*/ 10722738 w 12038402"/>
                <a:gd name="connsiteY13" fmla="*/ 0 h 292536"/>
                <a:gd name="connsiteX14" fmla="*/ 10722738 w 12038402"/>
                <a:gd name="connsiteY14" fmla="*/ 292536 h 292536"/>
                <a:gd name="connsiteX15" fmla="*/ 10525387 w 12038402"/>
                <a:gd name="connsiteY15" fmla="*/ 292536 h 292536"/>
                <a:gd name="connsiteX16" fmla="*/ 10086829 w 12038402"/>
                <a:gd name="connsiteY16" fmla="*/ 0 h 292536"/>
                <a:gd name="connsiteX17" fmla="*/ 10284180 w 12038402"/>
                <a:gd name="connsiteY17" fmla="*/ 0 h 292536"/>
                <a:gd name="connsiteX18" fmla="*/ 10284180 w 12038402"/>
                <a:gd name="connsiteY18" fmla="*/ 292536 h 292536"/>
                <a:gd name="connsiteX19" fmla="*/ 10086829 w 12038402"/>
                <a:gd name="connsiteY19" fmla="*/ 292536 h 292536"/>
                <a:gd name="connsiteX20" fmla="*/ 9648271 w 12038402"/>
                <a:gd name="connsiteY20" fmla="*/ 0 h 292536"/>
                <a:gd name="connsiteX21" fmla="*/ 9845622 w 12038402"/>
                <a:gd name="connsiteY21" fmla="*/ 0 h 292536"/>
                <a:gd name="connsiteX22" fmla="*/ 9845622 w 12038402"/>
                <a:gd name="connsiteY22" fmla="*/ 292536 h 292536"/>
                <a:gd name="connsiteX23" fmla="*/ 9648271 w 12038402"/>
                <a:gd name="connsiteY23" fmla="*/ 292536 h 292536"/>
                <a:gd name="connsiteX24" fmla="*/ 9209713 w 12038402"/>
                <a:gd name="connsiteY24" fmla="*/ 0 h 292536"/>
                <a:gd name="connsiteX25" fmla="*/ 9407064 w 12038402"/>
                <a:gd name="connsiteY25" fmla="*/ 0 h 292536"/>
                <a:gd name="connsiteX26" fmla="*/ 9407064 w 12038402"/>
                <a:gd name="connsiteY26" fmla="*/ 292536 h 292536"/>
                <a:gd name="connsiteX27" fmla="*/ 9209713 w 12038402"/>
                <a:gd name="connsiteY27" fmla="*/ 292536 h 292536"/>
                <a:gd name="connsiteX28" fmla="*/ 8771155 w 12038402"/>
                <a:gd name="connsiteY28" fmla="*/ 0 h 292536"/>
                <a:gd name="connsiteX29" fmla="*/ 8968506 w 12038402"/>
                <a:gd name="connsiteY29" fmla="*/ 0 h 292536"/>
                <a:gd name="connsiteX30" fmla="*/ 8968506 w 12038402"/>
                <a:gd name="connsiteY30" fmla="*/ 292536 h 292536"/>
                <a:gd name="connsiteX31" fmla="*/ 8771155 w 12038402"/>
                <a:gd name="connsiteY31" fmla="*/ 292536 h 292536"/>
                <a:gd name="connsiteX32" fmla="*/ 8332597 w 12038402"/>
                <a:gd name="connsiteY32" fmla="*/ 0 h 292536"/>
                <a:gd name="connsiteX33" fmla="*/ 8529948 w 12038402"/>
                <a:gd name="connsiteY33" fmla="*/ 0 h 292536"/>
                <a:gd name="connsiteX34" fmla="*/ 8529948 w 12038402"/>
                <a:gd name="connsiteY34" fmla="*/ 292536 h 292536"/>
                <a:gd name="connsiteX35" fmla="*/ 8332597 w 12038402"/>
                <a:gd name="connsiteY35" fmla="*/ 292536 h 292536"/>
                <a:gd name="connsiteX36" fmla="*/ 7894039 w 12038402"/>
                <a:gd name="connsiteY36" fmla="*/ 0 h 292536"/>
                <a:gd name="connsiteX37" fmla="*/ 8091390 w 12038402"/>
                <a:gd name="connsiteY37" fmla="*/ 0 h 292536"/>
                <a:gd name="connsiteX38" fmla="*/ 8091390 w 12038402"/>
                <a:gd name="connsiteY38" fmla="*/ 292536 h 292536"/>
                <a:gd name="connsiteX39" fmla="*/ 7894039 w 12038402"/>
                <a:gd name="connsiteY39" fmla="*/ 292536 h 292536"/>
                <a:gd name="connsiteX40" fmla="*/ 7455481 w 12038402"/>
                <a:gd name="connsiteY40" fmla="*/ 0 h 292536"/>
                <a:gd name="connsiteX41" fmla="*/ 7652832 w 12038402"/>
                <a:gd name="connsiteY41" fmla="*/ 0 h 292536"/>
                <a:gd name="connsiteX42" fmla="*/ 7652832 w 12038402"/>
                <a:gd name="connsiteY42" fmla="*/ 292536 h 292536"/>
                <a:gd name="connsiteX43" fmla="*/ 7455481 w 12038402"/>
                <a:gd name="connsiteY43" fmla="*/ 292536 h 292536"/>
                <a:gd name="connsiteX44" fmla="*/ 7016923 w 12038402"/>
                <a:gd name="connsiteY44" fmla="*/ 0 h 292536"/>
                <a:gd name="connsiteX45" fmla="*/ 7214274 w 12038402"/>
                <a:gd name="connsiteY45" fmla="*/ 0 h 292536"/>
                <a:gd name="connsiteX46" fmla="*/ 7214274 w 12038402"/>
                <a:gd name="connsiteY46" fmla="*/ 292536 h 292536"/>
                <a:gd name="connsiteX47" fmla="*/ 7016923 w 12038402"/>
                <a:gd name="connsiteY47" fmla="*/ 292536 h 292536"/>
                <a:gd name="connsiteX48" fmla="*/ 6578365 w 12038402"/>
                <a:gd name="connsiteY48" fmla="*/ 0 h 292536"/>
                <a:gd name="connsiteX49" fmla="*/ 6775716 w 12038402"/>
                <a:gd name="connsiteY49" fmla="*/ 0 h 292536"/>
                <a:gd name="connsiteX50" fmla="*/ 6775716 w 12038402"/>
                <a:gd name="connsiteY50" fmla="*/ 292536 h 292536"/>
                <a:gd name="connsiteX51" fmla="*/ 6578365 w 12038402"/>
                <a:gd name="connsiteY51" fmla="*/ 292536 h 292536"/>
                <a:gd name="connsiteX52" fmla="*/ 6139807 w 12038402"/>
                <a:gd name="connsiteY52" fmla="*/ 0 h 292536"/>
                <a:gd name="connsiteX53" fmla="*/ 6337158 w 12038402"/>
                <a:gd name="connsiteY53" fmla="*/ 0 h 292536"/>
                <a:gd name="connsiteX54" fmla="*/ 6337158 w 12038402"/>
                <a:gd name="connsiteY54" fmla="*/ 292536 h 292536"/>
                <a:gd name="connsiteX55" fmla="*/ 6139807 w 12038402"/>
                <a:gd name="connsiteY55" fmla="*/ 292536 h 292536"/>
                <a:gd name="connsiteX56" fmla="*/ 5701249 w 12038402"/>
                <a:gd name="connsiteY56" fmla="*/ 0 h 292536"/>
                <a:gd name="connsiteX57" fmla="*/ 5898600 w 12038402"/>
                <a:gd name="connsiteY57" fmla="*/ 0 h 292536"/>
                <a:gd name="connsiteX58" fmla="*/ 5898600 w 12038402"/>
                <a:gd name="connsiteY58" fmla="*/ 292536 h 292536"/>
                <a:gd name="connsiteX59" fmla="*/ 5701249 w 12038402"/>
                <a:gd name="connsiteY59" fmla="*/ 292536 h 292536"/>
                <a:gd name="connsiteX60" fmla="*/ 5262692 w 12038402"/>
                <a:gd name="connsiteY60" fmla="*/ 0 h 292536"/>
                <a:gd name="connsiteX61" fmla="*/ 5460042 w 12038402"/>
                <a:gd name="connsiteY61" fmla="*/ 0 h 292536"/>
                <a:gd name="connsiteX62" fmla="*/ 5460042 w 12038402"/>
                <a:gd name="connsiteY62" fmla="*/ 292536 h 292536"/>
                <a:gd name="connsiteX63" fmla="*/ 5262692 w 12038402"/>
                <a:gd name="connsiteY63" fmla="*/ 292536 h 292536"/>
                <a:gd name="connsiteX64" fmla="*/ 4824135 w 12038402"/>
                <a:gd name="connsiteY64" fmla="*/ 0 h 292536"/>
                <a:gd name="connsiteX65" fmla="*/ 5021484 w 12038402"/>
                <a:gd name="connsiteY65" fmla="*/ 0 h 292536"/>
                <a:gd name="connsiteX66" fmla="*/ 5021484 w 12038402"/>
                <a:gd name="connsiteY66" fmla="*/ 292536 h 292536"/>
                <a:gd name="connsiteX67" fmla="*/ 4824135 w 12038402"/>
                <a:gd name="connsiteY67" fmla="*/ 292536 h 292536"/>
                <a:gd name="connsiteX68" fmla="*/ 4385576 w 12038402"/>
                <a:gd name="connsiteY68" fmla="*/ 0 h 292536"/>
                <a:gd name="connsiteX69" fmla="*/ 4582927 w 12038402"/>
                <a:gd name="connsiteY69" fmla="*/ 0 h 292536"/>
                <a:gd name="connsiteX70" fmla="*/ 4582927 w 12038402"/>
                <a:gd name="connsiteY70" fmla="*/ 292536 h 292536"/>
                <a:gd name="connsiteX71" fmla="*/ 4385576 w 12038402"/>
                <a:gd name="connsiteY71" fmla="*/ 292536 h 292536"/>
                <a:gd name="connsiteX72" fmla="*/ 3947020 w 12038402"/>
                <a:gd name="connsiteY72" fmla="*/ 0 h 292536"/>
                <a:gd name="connsiteX73" fmla="*/ 4144368 w 12038402"/>
                <a:gd name="connsiteY73" fmla="*/ 0 h 292536"/>
                <a:gd name="connsiteX74" fmla="*/ 4144368 w 12038402"/>
                <a:gd name="connsiteY74" fmla="*/ 292536 h 292536"/>
                <a:gd name="connsiteX75" fmla="*/ 3947020 w 12038402"/>
                <a:gd name="connsiteY75" fmla="*/ 292536 h 292536"/>
                <a:gd name="connsiteX76" fmla="*/ 3508461 w 12038402"/>
                <a:gd name="connsiteY76" fmla="*/ 0 h 292536"/>
                <a:gd name="connsiteX77" fmla="*/ 3705813 w 12038402"/>
                <a:gd name="connsiteY77" fmla="*/ 0 h 292536"/>
                <a:gd name="connsiteX78" fmla="*/ 3705813 w 12038402"/>
                <a:gd name="connsiteY78" fmla="*/ 292536 h 292536"/>
                <a:gd name="connsiteX79" fmla="*/ 3508461 w 12038402"/>
                <a:gd name="connsiteY79" fmla="*/ 292536 h 292536"/>
                <a:gd name="connsiteX80" fmla="*/ 3069905 w 12038402"/>
                <a:gd name="connsiteY80" fmla="*/ 0 h 292536"/>
                <a:gd name="connsiteX81" fmla="*/ 3267257 w 12038402"/>
                <a:gd name="connsiteY81" fmla="*/ 0 h 292536"/>
                <a:gd name="connsiteX82" fmla="*/ 3267257 w 12038402"/>
                <a:gd name="connsiteY82" fmla="*/ 292536 h 292536"/>
                <a:gd name="connsiteX83" fmla="*/ 3069905 w 12038402"/>
                <a:gd name="connsiteY83" fmla="*/ 292536 h 292536"/>
                <a:gd name="connsiteX84" fmla="*/ 2631347 w 12038402"/>
                <a:gd name="connsiteY84" fmla="*/ 0 h 292536"/>
                <a:gd name="connsiteX85" fmla="*/ 2828698 w 12038402"/>
                <a:gd name="connsiteY85" fmla="*/ 0 h 292536"/>
                <a:gd name="connsiteX86" fmla="*/ 2828698 w 12038402"/>
                <a:gd name="connsiteY86" fmla="*/ 292536 h 292536"/>
                <a:gd name="connsiteX87" fmla="*/ 2631347 w 12038402"/>
                <a:gd name="connsiteY87" fmla="*/ 292536 h 292536"/>
                <a:gd name="connsiteX88" fmla="*/ 2192789 w 12038402"/>
                <a:gd name="connsiteY88" fmla="*/ 0 h 292536"/>
                <a:gd name="connsiteX89" fmla="*/ 2390140 w 12038402"/>
                <a:gd name="connsiteY89" fmla="*/ 0 h 292536"/>
                <a:gd name="connsiteX90" fmla="*/ 2390140 w 12038402"/>
                <a:gd name="connsiteY90" fmla="*/ 292536 h 292536"/>
                <a:gd name="connsiteX91" fmla="*/ 2192789 w 12038402"/>
                <a:gd name="connsiteY91" fmla="*/ 292536 h 292536"/>
                <a:gd name="connsiteX92" fmla="*/ 1754230 w 12038402"/>
                <a:gd name="connsiteY92" fmla="*/ 0 h 292536"/>
                <a:gd name="connsiteX93" fmla="*/ 1951581 w 12038402"/>
                <a:gd name="connsiteY93" fmla="*/ 0 h 292536"/>
                <a:gd name="connsiteX94" fmla="*/ 1951581 w 12038402"/>
                <a:gd name="connsiteY94" fmla="*/ 292536 h 292536"/>
                <a:gd name="connsiteX95" fmla="*/ 1754230 w 12038402"/>
                <a:gd name="connsiteY95" fmla="*/ 292536 h 292536"/>
                <a:gd name="connsiteX96" fmla="*/ 1315673 w 12038402"/>
                <a:gd name="connsiteY96" fmla="*/ 0 h 292536"/>
                <a:gd name="connsiteX97" fmla="*/ 1513024 w 12038402"/>
                <a:gd name="connsiteY97" fmla="*/ 0 h 292536"/>
                <a:gd name="connsiteX98" fmla="*/ 1513024 w 12038402"/>
                <a:gd name="connsiteY98" fmla="*/ 292536 h 292536"/>
                <a:gd name="connsiteX99" fmla="*/ 1315673 w 12038402"/>
                <a:gd name="connsiteY99" fmla="*/ 292536 h 292536"/>
                <a:gd name="connsiteX100" fmla="*/ 877115 w 12038402"/>
                <a:gd name="connsiteY100" fmla="*/ 0 h 292536"/>
                <a:gd name="connsiteX101" fmla="*/ 1074466 w 12038402"/>
                <a:gd name="connsiteY101" fmla="*/ 0 h 292536"/>
                <a:gd name="connsiteX102" fmla="*/ 1074466 w 12038402"/>
                <a:gd name="connsiteY102" fmla="*/ 292536 h 292536"/>
                <a:gd name="connsiteX103" fmla="*/ 877115 w 12038402"/>
                <a:gd name="connsiteY103" fmla="*/ 292536 h 292536"/>
                <a:gd name="connsiteX104" fmla="*/ 438557 w 12038402"/>
                <a:gd name="connsiteY104" fmla="*/ 0 h 292536"/>
                <a:gd name="connsiteX105" fmla="*/ 635908 w 12038402"/>
                <a:gd name="connsiteY105" fmla="*/ 0 h 292536"/>
                <a:gd name="connsiteX106" fmla="*/ 635908 w 12038402"/>
                <a:gd name="connsiteY106" fmla="*/ 292536 h 292536"/>
                <a:gd name="connsiteX107" fmla="*/ 438557 w 12038402"/>
                <a:gd name="connsiteY107" fmla="*/ 292536 h 292536"/>
                <a:gd name="connsiteX108" fmla="*/ 0 w 12038402"/>
                <a:gd name="connsiteY108" fmla="*/ 0 h 292536"/>
                <a:gd name="connsiteX109" fmla="*/ 197351 w 12038402"/>
                <a:gd name="connsiteY109" fmla="*/ 0 h 292536"/>
                <a:gd name="connsiteX110" fmla="*/ 197351 w 12038402"/>
                <a:gd name="connsiteY110" fmla="*/ 292536 h 292536"/>
                <a:gd name="connsiteX111" fmla="*/ 0 w 12038402"/>
                <a:gd name="connsiteY111" fmla="*/ 292536 h 2925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</a:cxnLst>
              <a:rect l="l" t="t" r="r" b="b"/>
              <a:pathLst>
                <a:path w="12038402" h="292536">
                  <a:moveTo>
                    <a:pt x="11841051" y="0"/>
                  </a:moveTo>
                  <a:lnTo>
                    <a:pt x="12038402" y="0"/>
                  </a:lnTo>
                  <a:lnTo>
                    <a:pt x="12038402" y="292536"/>
                  </a:lnTo>
                  <a:lnTo>
                    <a:pt x="11841051" y="292536"/>
                  </a:lnTo>
                  <a:close/>
                  <a:moveTo>
                    <a:pt x="11402503" y="0"/>
                  </a:moveTo>
                  <a:lnTo>
                    <a:pt x="11599854" y="0"/>
                  </a:lnTo>
                  <a:lnTo>
                    <a:pt x="11599854" y="292536"/>
                  </a:lnTo>
                  <a:lnTo>
                    <a:pt x="11402503" y="292536"/>
                  </a:lnTo>
                  <a:close/>
                  <a:moveTo>
                    <a:pt x="10963945" y="0"/>
                  </a:moveTo>
                  <a:lnTo>
                    <a:pt x="11161296" y="0"/>
                  </a:lnTo>
                  <a:lnTo>
                    <a:pt x="11161296" y="292536"/>
                  </a:lnTo>
                  <a:lnTo>
                    <a:pt x="10963945" y="292536"/>
                  </a:lnTo>
                  <a:close/>
                  <a:moveTo>
                    <a:pt x="10525387" y="0"/>
                  </a:moveTo>
                  <a:lnTo>
                    <a:pt x="10722738" y="0"/>
                  </a:lnTo>
                  <a:lnTo>
                    <a:pt x="10722738" y="292536"/>
                  </a:lnTo>
                  <a:lnTo>
                    <a:pt x="10525387" y="292536"/>
                  </a:lnTo>
                  <a:close/>
                  <a:moveTo>
                    <a:pt x="10086829" y="0"/>
                  </a:moveTo>
                  <a:lnTo>
                    <a:pt x="10284180" y="0"/>
                  </a:lnTo>
                  <a:lnTo>
                    <a:pt x="10284180" y="292536"/>
                  </a:lnTo>
                  <a:lnTo>
                    <a:pt x="10086829" y="292536"/>
                  </a:lnTo>
                  <a:close/>
                  <a:moveTo>
                    <a:pt x="9648271" y="0"/>
                  </a:moveTo>
                  <a:lnTo>
                    <a:pt x="9845622" y="0"/>
                  </a:lnTo>
                  <a:lnTo>
                    <a:pt x="9845622" y="292536"/>
                  </a:lnTo>
                  <a:lnTo>
                    <a:pt x="9648271" y="292536"/>
                  </a:lnTo>
                  <a:close/>
                  <a:moveTo>
                    <a:pt x="9209713" y="0"/>
                  </a:moveTo>
                  <a:lnTo>
                    <a:pt x="9407064" y="0"/>
                  </a:lnTo>
                  <a:lnTo>
                    <a:pt x="9407064" y="292536"/>
                  </a:lnTo>
                  <a:lnTo>
                    <a:pt x="9209713" y="292536"/>
                  </a:lnTo>
                  <a:close/>
                  <a:moveTo>
                    <a:pt x="8771155" y="0"/>
                  </a:moveTo>
                  <a:lnTo>
                    <a:pt x="8968506" y="0"/>
                  </a:lnTo>
                  <a:lnTo>
                    <a:pt x="8968506" y="292536"/>
                  </a:lnTo>
                  <a:lnTo>
                    <a:pt x="8771155" y="292536"/>
                  </a:lnTo>
                  <a:close/>
                  <a:moveTo>
                    <a:pt x="8332597" y="0"/>
                  </a:moveTo>
                  <a:lnTo>
                    <a:pt x="8529948" y="0"/>
                  </a:lnTo>
                  <a:lnTo>
                    <a:pt x="8529948" y="292536"/>
                  </a:lnTo>
                  <a:lnTo>
                    <a:pt x="8332597" y="292536"/>
                  </a:lnTo>
                  <a:close/>
                  <a:moveTo>
                    <a:pt x="7894039" y="0"/>
                  </a:moveTo>
                  <a:lnTo>
                    <a:pt x="8091390" y="0"/>
                  </a:lnTo>
                  <a:lnTo>
                    <a:pt x="8091390" y="292536"/>
                  </a:lnTo>
                  <a:lnTo>
                    <a:pt x="7894039" y="292536"/>
                  </a:lnTo>
                  <a:close/>
                  <a:moveTo>
                    <a:pt x="7455481" y="0"/>
                  </a:moveTo>
                  <a:lnTo>
                    <a:pt x="7652832" y="0"/>
                  </a:lnTo>
                  <a:lnTo>
                    <a:pt x="7652832" y="292536"/>
                  </a:lnTo>
                  <a:lnTo>
                    <a:pt x="7455481" y="292536"/>
                  </a:lnTo>
                  <a:close/>
                  <a:moveTo>
                    <a:pt x="7016923" y="0"/>
                  </a:moveTo>
                  <a:lnTo>
                    <a:pt x="7214274" y="0"/>
                  </a:lnTo>
                  <a:lnTo>
                    <a:pt x="7214274" y="292536"/>
                  </a:lnTo>
                  <a:lnTo>
                    <a:pt x="7016923" y="292536"/>
                  </a:lnTo>
                  <a:close/>
                  <a:moveTo>
                    <a:pt x="6578365" y="0"/>
                  </a:moveTo>
                  <a:lnTo>
                    <a:pt x="6775716" y="0"/>
                  </a:lnTo>
                  <a:lnTo>
                    <a:pt x="6775716" y="292536"/>
                  </a:lnTo>
                  <a:lnTo>
                    <a:pt x="6578365" y="292536"/>
                  </a:lnTo>
                  <a:close/>
                  <a:moveTo>
                    <a:pt x="6139807" y="0"/>
                  </a:moveTo>
                  <a:lnTo>
                    <a:pt x="6337158" y="0"/>
                  </a:lnTo>
                  <a:lnTo>
                    <a:pt x="6337158" y="292536"/>
                  </a:lnTo>
                  <a:lnTo>
                    <a:pt x="6139807" y="292536"/>
                  </a:lnTo>
                  <a:close/>
                  <a:moveTo>
                    <a:pt x="5701249" y="0"/>
                  </a:moveTo>
                  <a:lnTo>
                    <a:pt x="5898600" y="0"/>
                  </a:lnTo>
                  <a:lnTo>
                    <a:pt x="5898600" y="292536"/>
                  </a:lnTo>
                  <a:lnTo>
                    <a:pt x="5701249" y="292536"/>
                  </a:lnTo>
                  <a:close/>
                  <a:moveTo>
                    <a:pt x="5262692" y="0"/>
                  </a:moveTo>
                  <a:lnTo>
                    <a:pt x="5460042" y="0"/>
                  </a:lnTo>
                  <a:lnTo>
                    <a:pt x="5460042" y="292536"/>
                  </a:lnTo>
                  <a:lnTo>
                    <a:pt x="5262692" y="292536"/>
                  </a:lnTo>
                  <a:close/>
                  <a:moveTo>
                    <a:pt x="4824135" y="0"/>
                  </a:moveTo>
                  <a:lnTo>
                    <a:pt x="5021484" y="0"/>
                  </a:lnTo>
                  <a:lnTo>
                    <a:pt x="5021484" y="292536"/>
                  </a:lnTo>
                  <a:lnTo>
                    <a:pt x="4824135" y="292536"/>
                  </a:lnTo>
                  <a:close/>
                  <a:moveTo>
                    <a:pt x="4385576" y="0"/>
                  </a:moveTo>
                  <a:lnTo>
                    <a:pt x="4582927" y="0"/>
                  </a:lnTo>
                  <a:lnTo>
                    <a:pt x="4582927" y="292536"/>
                  </a:lnTo>
                  <a:lnTo>
                    <a:pt x="4385576" y="292536"/>
                  </a:lnTo>
                  <a:close/>
                  <a:moveTo>
                    <a:pt x="3947020" y="0"/>
                  </a:moveTo>
                  <a:lnTo>
                    <a:pt x="4144368" y="0"/>
                  </a:lnTo>
                  <a:lnTo>
                    <a:pt x="4144368" y="292536"/>
                  </a:lnTo>
                  <a:lnTo>
                    <a:pt x="3947020" y="292536"/>
                  </a:lnTo>
                  <a:close/>
                  <a:moveTo>
                    <a:pt x="3508461" y="0"/>
                  </a:moveTo>
                  <a:lnTo>
                    <a:pt x="3705813" y="0"/>
                  </a:lnTo>
                  <a:lnTo>
                    <a:pt x="3705813" y="292536"/>
                  </a:lnTo>
                  <a:lnTo>
                    <a:pt x="3508461" y="292536"/>
                  </a:lnTo>
                  <a:close/>
                  <a:moveTo>
                    <a:pt x="3069905" y="0"/>
                  </a:moveTo>
                  <a:lnTo>
                    <a:pt x="3267257" y="0"/>
                  </a:lnTo>
                  <a:lnTo>
                    <a:pt x="3267257" y="292536"/>
                  </a:lnTo>
                  <a:lnTo>
                    <a:pt x="3069905" y="292536"/>
                  </a:lnTo>
                  <a:close/>
                  <a:moveTo>
                    <a:pt x="2631347" y="0"/>
                  </a:moveTo>
                  <a:lnTo>
                    <a:pt x="2828698" y="0"/>
                  </a:lnTo>
                  <a:lnTo>
                    <a:pt x="2828698" y="292536"/>
                  </a:lnTo>
                  <a:lnTo>
                    <a:pt x="2631347" y="292536"/>
                  </a:lnTo>
                  <a:close/>
                  <a:moveTo>
                    <a:pt x="2192789" y="0"/>
                  </a:moveTo>
                  <a:lnTo>
                    <a:pt x="2390140" y="0"/>
                  </a:lnTo>
                  <a:lnTo>
                    <a:pt x="2390140" y="292536"/>
                  </a:lnTo>
                  <a:lnTo>
                    <a:pt x="2192789" y="292536"/>
                  </a:lnTo>
                  <a:close/>
                  <a:moveTo>
                    <a:pt x="1754230" y="0"/>
                  </a:moveTo>
                  <a:lnTo>
                    <a:pt x="1951581" y="0"/>
                  </a:lnTo>
                  <a:lnTo>
                    <a:pt x="1951581" y="292536"/>
                  </a:lnTo>
                  <a:lnTo>
                    <a:pt x="1754230" y="292536"/>
                  </a:lnTo>
                  <a:close/>
                  <a:moveTo>
                    <a:pt x="1315673" y="0"/>
                  </a:moveTo>
                  <a:lnTo>
                    <a:pt x="1513024" y="0"/>
                  </a:lnTo>
                  <a:lnTo>
                    <a:pt x="1513024" y="292536"/>
                  </a:lnTo>
                  <a:lnTo>
                    <a:pt x="1315673" y="292536"/>
                  </a:lnTo>
                  <a:close/>
                  <a:moveTo>
                    <a:pt x="877115" y="0"/>
                  </a:moveTo>
                  <a:lnTo>
                    <a:pt x="1074466" y="0"/>
                  </a:lnTo>
                  <a:lnTo>
                    <a:pt x="1074466" y="292536"/>
                  </a:lnTo>
                  <a:lnTo>
                    <a:pt x="877115" y="292536"/>
                  </a:lnTo>
                  <a:close/>
                  <a:moveTo>
                    <a:pt x="438557" y="0"/>
                  </a:moveTo>
                  <a:lnTo>
                    <a:pt x="635908" y="0"/>
                  </a:lnTo>
                  <a:lnTo>
                    <a:pt x="635908" y="292536"/>
                  </a:lnTo>
                  <a:lnTo>
                    <a:pt x="438557" y="292536"/>
                  </a:lnTo>
                  <a:close/>
                  <a:moveTo>
                    <a:pt x="0" y="0"/>
                  </a:moveTo>
                  <a:lnTo>
                    <a:pt x="197351" y="0"/>
                  </a:lnTo>
                  <a:lnTo>
                    <a:pt x="197351" y="292536"/>
                  </a:lnTo>
                  <a:lnTo>
                    <a:pt x="0" y="292536"/>
                  </a:lnTo>
                  <a:close/>
                </a:path>
              </a:pathLst>
            </a:custGeom>
            <a:solidFill>
              <a:schemeClr val="accent4">
                <a:lumMod val="60000"/>
                <a:lumOff val="40000"/>
              </a:schemeClr>
            </a:solidFill>
            <a:ln w="1459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/>
            </a:p>
          </p:txBody>
        </p:sp>
      </p:grpSp>
      <p:sp>
        <p:nvSpPr>
          <p:cNvPr id="33" name="文本框 32">
            <a:extLst>
              <a:ext uri="{FF2B5EF4-FFF2-40B4-BE49-F238E27FC236}">
                <a16:creationId xmlns:a16="http://schemas.microsoft.com/office/drawing/2014/main" id="{F6B02018-0EF6-45A0-B0F0-3AF512A7C9A6}"/>
              </a:ext>
            </a:extLst>
          </p:cNvPr>
          <p:cNvSpPr txBox="1"/>
          <p:nvPr/>
        </p:nvSpPr>
        <p:spPr>
          <a:xfrm>
            <a:off x="1531182" y="4323963"/>
            <a:ext cx="4348086" cy="30777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zh-CN" altLang="en-US" sz="1400" dirty="0">
                <a:ln w="12700">
                  <a:noFill/>
                </a:ln>
                <a:solidFill>
                  <a:schemeClr val="accent5">
                    <a:lumMod val="75000"/>
                  </a:schemeClr>
                </a:solidFill>
                <a:latin typeface="+mn-ea"/>
              </a:rPr>
              <a:t>培养学员计划、组织、协调能力</a:t>
            </a:r>
          </a:p>
        </p:txBody>
      </p:sp>
      <p:sp>
        <p:nvSpPr>
          <p:cNvPr id="37" name="梯形 36">
            <a:extLst>
              <a:ext uri="{FF2B5EF4-FFF2-40B4-BE49-F238E27FC236}">
                <a16:creationId xmlns:a16="http://schemas.microsoft.com/office/drawing/2014/main" id="{A41B1925-EDF7-4985-9F36-3C9EB6EF1C03}"/>
              </a:ext>
            </a:extLst>
          </p:cNvPr>
          <p:cNvSpPr/>
          <p:nvPr/>
        </p:nvSpPr>
        <p:spPr>
          <a:xfrm rot="18900000">
            <a:off x="951764" y="2254797"/>
            <a:ext cx="2125198" cy="536724"/>
          </a:xfrm>
          <a:prstGeom prst="trapezoid">
            <a:avLst>
              <a:gd name="adj" fmla="val 98473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8" name="矩形 37">
            <a:extLst>
              <a:ext uri="{FF2B5EF4-FFF2-40B4-BE49-F238E27FC236}">
                <a16:creationId xmlns:a16="http://schemas.microsoft.com/office/drawing/2014/main" id="{5AD2C5CB-19A0-46B6-BCBC-3252E8F03744}"/>
              </a:ext>
            </a:extLst>
          </p:cNvPr>
          <p:cNvSpPr/>
          <p:nvPr/>
        </p:nvSpPr>
        <p:spPr>
          <a:xfrm rot="18900000">
            <a:off x="1356362" y="2330099"/>
            <a:ext cx="1313180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2400" dirty="0">
                <a:solidFill>
                  <a:schemeClr val="bg1"/>
                </a:solidFill>
                <a:latin typeface="+mj-ea"/>
                <a:ea typeface="+mj-ea"/>
              </a:rPr>
              <a:t>A</a:t>
            </a:r>
            <a:r>
              <a:rPr lang="zh-CN" altLang="en-US" sz="2400" dirty="0">
                <a:solidFill>
                  <a:schemeClr val="bg1"/>
                </a:solidFill>
                <a:latin typeface="+mj-ea"/>
                <a:ea typeface="+mj-ea"/>
              </a:rPr>
              <a:t>ctivity</a:t>
            </a:r>
          </a:p>
        </p:txBody>
      </p:sp>
    </p:spTree>
    <p:extLst>
      <p:ext uri="{BB962C8B-B14F-4D97-AF65-F5344CB8AC3E}">
        <p14:creationId xmlns:p14="http://schemas.microsoft.com/office/powerpoint/2010/main" val="227279163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底版-渐变">
            <a:extLst>
              <a:ext uri="{FF2B5EF4-FFF2-40B4-BE49-F238E27FC236}">
                <a16:creationId xmlns:a16="http://schemas.microsoft.com/office/drawing/2014/main" id="{FF4155B7-CF3A-438E-96BA-053E2A5884E7}"/>
              </a:ext>
            </a:extLst>
          </p:cNvPr>
          <p:cNvSpPr/>
          <p:nvPr/>
        </p:nvSpPr>
        <p:spPr>
          <a:xfrm>
            <a:off x="-14978" y="0"/>
            <a:ext cx="12206978" cy="6862722"/>
          </a:xfrm>
          <a:prstGeom prst="rect">
            <a:avLst/>
          </a:prstGeom>
          <a:gradFill flip="none" rotWithShape="1">
            <a:gsLst>
              <a:gs pos="75000">
                <a:schemeClr val="accent5">
                  <a:lumMod val="50000"/>
                </a:schemeClr>
              </a:gs>
              <a:gs pos="25000">
                <a:schemeClr val="accent5"/>
              </a:gs>
            </a:gsLst>
            <a:lin ang="5400000" scaled="0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106" name="雪花2">
            <a:extLst>
              <a:ext uri="{FF2B5EF4-FFF2-40B4-BE49-F238E27FC236}">
                <a16:creationId xmlns:a16="http://schemas.microsoft.com/office/drawing/2014/main" id="{263CE9F1-63CB-457C-9F2E-BA9791F7D9AA}"/>
              </a:ext>
            </a:extLst>
          </p:cNvPr>
          <p:cNvSpPr/>
          <p:nvPr/>
        </p:nvSpPr>
        <p:spPr>
          <a:xfrm>
            <a:off x="86360" y="340873"/>
            <a:ext cx="12078891" cy="5907136"/>
          </a:xfrm>
          <a:custGeom>
            <a:avLst/>
            <a:gdLst>
              <a:gd name="connsiteX0" fmla="*/ 3842360 w 12078891"/>
              <a:gd name="connsiteY0" fmla="*/ 5831795 h 5907136"/>
              <a:gd name="connsiteX1" fmla="*/ 3880030 w 12078891"/>
              <a:gd name="connsiteY1" fmla="*/ 5869465 h 5907136"/>
              <a:gd name="connsiteX2" fmla="*/ 3842360 w 12078891"/>
              <a:gd name="connsiteY2" fmla="*/ 5907136 h 5907136"/>
              <a:gd name="connsiteX3" fmla="*/ 3804687 w 12078891"/>
              <a:gd name="connsiteY3" fmla="*/ 5869465 h 5907136"/>
              <a:gd name="connsiteX4" fmla="*/ 3842360 w 12078891"/>
              <a:gd name="connsiteY4" fmla="*/ 5831795 h 5907136"/>
              <a:gd name="connsiteX5" fmla="*/ 7474967 w 12078891"/>
              <a:gd name="connsiteY5" fmla="*/ 5830778 h 5907136"/>
              <a:gd name="connsiteX6" fmla="*/ 7492275 w 12078891"/>
              <a:gd name="connsiteY6" fmla="*/ 5848086 h 5907136"/>
              <a:gd name="connsiteX7" fmla="*/ 7474967 w 12078891"/>
              <a:gd name="connsiteY7" fmla="*/ 5865394 h 5907136"/>
              <a:gd name="connsiteX8" fmla="*/ 7457659 w 12078891"/>
              <a:gd name="connsiteY8" fmla="*/ 5848086 h 5907136"/>
              <a:gd name="connsiteX9" fmla="*/ 7474967 w 12078891"/>
              <a:gd name="connsiteY9" fmla="*/ 5830778 h 5907136"/>
              <a:gd name="connsiteX10" fmla="*/ 8992978 w 12078891"/>
              <a:gd name="connsiteY10" fmla="*/ 5793107 h 5907136"/>
              <a:gd name="connsiteX11" fmla="*/ 8999088 w 12078891"/>
              <a:gd name="connsiteY11" fmla="*/ 5799215 h 5907136"/>
              <a:gd name="connsiteX12" fmla="*/ 8992978 w 12078891"/>
              <a:gd name="connsiteY12" fmla="*/ 5805325 h 5907136"/>
              <a:gd name="connsiteX13" fmla="*/ 8986870 w 12078891"/>
              <a:gd name="connsiteY13" fmla="*/ 5799215 h 5907136"/>
              <a:gd name="connsiteX14" fmla="*/ 8992978 w 12078891"/>
              <a:gd name="connsiteY14" fmla="*/ 5793107 h 5907136"/>
              <a:gd name="connsiteX15" fmla="*/ 10305331 w 12078891"/>
              <a:gd name="connsiteY15" fmla="*/ 5791071 h 5907136"/>
              <a:gd name="connsiteX16" fmla="*/ 10324675 w 12078891"/>
              <a:gd name="connsiteY16" fmla="*/ 5810415 h 5907136"/>
              <a:gd name="connsiteX17" fmla="*/ 10305331 w 12078891"/>
              <a:gd name="connsiteY17" fmla="*/ 5829759 h 5907136"/>
              <a:gd name="connsiteX18" fmla="*/ 10285987 w 12078891"/>
              <a:gd name="connsiteY18" fmla="*/ 5810415 h 5907136"/>
              <a:gd name="connsiteX19" fmla="*/ 10305331 w 12078891"/>
              <a:gd name="connsiteY19" fmla="*/ 5791071 h 5907136"/>
              <a:gd name="connsiteX20" fmla="*/ 9101917 w 12078891"/>
              <a:gd name="connsiteY20" fmla="*/ 5773763 h 5907136"/>
              <a:gd name="connsiteX21" fmla="*/ 9126352 w 12078891"/>
              <a:gd name="connsiteY21" fmla="*/ 5798198 h 5907136"/>
              <a:gd name="connsiteX22" fmla="*/ 9101917 w 12078891"/>
              <a:gd name="connsiteY22" fmla="*/ 5822633 h 5907136"/>
              <a:gd name="connsiteX23" fmla="*/ 9077482 w 12078891"/>
              <a:gd name="connsiteY23" fmla="*/ 5798198 h 5907136"/>
              <a:gd name="connsiteX24" fmla="*/ 9101917 w 12078891"/>
              <a:gd name="connsiteY24" fmla="*/ 5773763 h 5907136"/>
              <a:gd name="connsiteX25" fmla="*/ 4563173 w 12078891"/>
              <a:gd name="connsiteY25" fmla="*/ 5765618 h 5907136"/>
              <a:gd name="connsiteX26" fmla="*/ 4573353 w 12078891"/>
              <a:gd name="connsiteY26" fmla="*/ 5775799 h 5907136"/>
              <a:gd name="connsiteX27" fmla="*/ 4563173 w 12078891"/>
              <a:gd name="connsiteY27" fmla="*/ 5785980 h 5907136"/>
              <a:gd name="connsiteX28" fmla="*/ 4552992 w 12078891"/>
              <a:gd name="connsiteY28" fmla="*/ 5775799 h 5907136"/>
              <a:gd name="connsiteX29" fmla="*/ 4563173 w 12078891"/>
              <a:gd name="connsiteY29" fmla="*/ 5765618 h 5907136"/>
              <a:gd name="connsiteX30" fmla="*/ 3667253 w 12078891"/>
              <a:gd name="connsiteY30" fmla="*/ 5747292 h 5907136"/>
              <a:gd name="connsiteX31" fmla="*/ 3677432 w 12078891"/>
              <a:gd name="connsiteY31" fmla="*/ 5756455 h 5907136"/>
              <a:gd name="connsiteX32" fmla="*/ 3667253 w 12078891"/>
              <a:gd name="connsiteY32" fmla="*/ 5765618 h 5907136"/>
              <a:gd name="connsiteX33" fmla="*/ 3657072 w 12078891"/>
              <a:gd name="connsiteY33" fmla="*/ 5756455 h 5907136"/>
              <a:gd name="connsiteX34" fmla="*/ 3667253 w 12078891"/>
              <a:gd name="connsiteY34" fmla="*/ 5747292 h 5907136"/>
              <a:gd name="connsiteX35" fmla="*/ 5934563 w 12078891"/>
              <a:gd name="connsiteY35" fmla="*/ 5691295 h 5907136"/>
              <a:gd name="connsiteX36" fmla="*/ 5937617 w 12078891"/>
              <a:gd name="connsiteY36" fmla="*/ 5694349 h 5907136"/>
              <a:gd name="connsiteX37" fmla="*/ 5934563 w 12078891"/>
              <a:gd name="connsiteY37" fmla="*/ 5697403 h 5907136"/>
              <a:gd name="connsiteX38" fmla="*/ 5931508 w 12078891"/>
              <a:gd name="connsiteY38" fmla="*/ 5694349 h 5907136"/>
              <a:gd name="connsiteX39" fmla="*/ 5934563 w 12078891"/>
              <a:gd name="connsiteY39" fmla="*/ 5691295 h 5907136"/>
              <a:gd name="connsiteX40" fmla="*/ 9720932 w 12078891"/>
              <a:gd name="connsiteY40" fmla="*/ 5662788 h 5907136"/>
              <a:gd name="connsiteX41" fmla="*/ 9741295 w 12078891"/>
              <a:gd name="connsiteY41" fmla="*/ 5683150 h 5907136"/>
              <a:gd name="connsiteX42" fmla="*/ 9720932 w 12078891"/>
              <a:gd name="connsiteY42" fmla="*/ 5703513 h 5907136"/>
              <a:gd name="connsiteX43" fmla="*/ 9700570 w 12078891"/>
              <a:gd name="connsiteY43" fmla="*/ 5683150 h 5907136"/>
              <a:gd name="connsiteX44" fmla="*/ 9720932 w 12078891"/>
              <a:gd name="connsiteY44" fmla="*/ 5662788 h 5907136"/>
              <a:gd name="connsiteX45" fmla="*/ 1551600 w 12078891"/>
              <a:gd name="connsiteY45" fmla="*/ 5657698 h 5907136"/>
              <a:gd name="connsiteX46" fmla="*/ 1556689 w 12078891"/>
              <a:gd name="connsiteY46" fmla="*/ 5662789 h 5907136"/>
              <a:gd name="connsiteX47" fmla="*/ 1551600 w 12078891"/>
              <a:gd name="connsiteY47" fmla="*/ 5667879 h 5907136"/>
              <a:gd name="connsiteX48" fmla="*/ 1546509 w 12078891"/>
              <a:gd name="connsiteY48" fmla="*/ 5662789 h 5907136"/>
              <a:gd name="connsiteX49" fmla="*/ 1551600 w 12078891"/>
              <a:gd name="connsiteY49" fmla="*/ 5657698 h 5907136"/>
              <a:gd name="connsiteX50" fmla="*/ 5617940 w 12078891"/>
              <a:gd name="connsiteY50" fmla="*/ 5620027 h 5907136"/>
              <a:gd name="connsiteX51" fmla="*/ 5628121 w 12078891"/>
              <a:gd name="connsiteY51" fmla="*/ 5630208 h 5907136"/>
              <a:gd name="connsiteX52" fmla="*/ 5617940 w 12078891"/>
              <a:gd name="connsiteY52" fmla="*/ 5640389 h 5907136"/>
              <a:gd name="connsiteX53" fmla="*/ 5607759 w 12078891"/>
              <a:gd name="connsiteY53" fmla="*/ 5630208 h 5907136"/>
              <a:gd name="connsiteX54" fmla="*/ 5617940 w 12078891"/>
              <a:gd name="connsiteY54" fmla="*/ 5620027 h 5907136"/>
              <a:gd name="connsiteX55" fmla="*/ 7608340 w 12078891"/>
              <a:gd name="connsiteY55" fmla="*/ 5584393 h 5907136"/>
              <a:gd name="connsiteX56" fmla="*/ 7616485 w 12078891"/>
              <a:gd name="connsiteY56" fmla="*/ 5592538 h 5907136"/>
              <a:gd name="connsiteX57" fmla="*/ 7608340 w 12078891"/>
              <a:gd name="connsiteY57" fmla="*/ 5600683 h 5907136"/>
              <a:gd name="connsiteX58" fmla="*/ 7600195 w 12078891"/>
              <a:gd name="connsiteY58" fmla="*/ 5592538 h 5907136"/>
              <a:gd name="connsiteX59" fmla="*/ 7608340 w 12078891"/>
              <a:gd name="connsiteY59" fmla="*/ 5584393 h 5907136"/>
              <a:gd name="connsiteX60" fmla="*/ 4031736 w 12078891"/>
              <a:gd name="connsiteY60" fmla="*/ 5584393 h 5907136"/>
              <a:gd name="connsiteX61" fmla="*/ 4043953 w 12078891"/>
              <a:gd name="connsiteY61" fmla="*/ 5596611 h 5907136"/>
              <a:gd name="connsiteX62" fmla="*/ 4031736 w 12078891"/>
              <a:gd name="connsiteY62" fmla="*/ 5608828 h 5907136"/>
              <a:gd name="connsiteX63" fmla="*/ 4019517 w 12078891"/>
              <a:gd name="connsiteY63" fmla="*/ 5596611 h 5907136"/>
              <a:gd name="connsiteX64" fmla="*/ 4031736 w 12078891"/>
              <a:gd name="connsiteY64" fmla="*/ 5584393 h 5907136"/>
              <a:gd name="connsiteX65" fmla="*/ 8657000 w 12078891"/>
              <a:gd name="connsiteY65" fmla="*/ 5577266 h 5907136"/>
              <a:gd name="connsiteX66" fmla="*/ 8696707 w 12078891"/>
              <a:gd name="connsiteY66" fmla="*/ 5616973 h 5907136"/>
              <a:gd name="connsiteX67" fmla="*/ 8657000 w 12078891"/>
              <a:gd name="connsiteY67" fmla="*/ 5656679 h 5907136"/>
              <a:gd name="connsiteX68" fmla="*/ 8617294 w 12078891"/>
              <a:gd name="connsiteY68" fmla="*/ 5616973 h 5907136"/>
              <a:gd name="connsiteX69" fmla="*/ 8657000 w 12078891"/>
              <a:gd name="connsiteY69" fmla="*/ 5577266 h 5907136"/>
              <a:gd name="connsiteX70" fmla="*/ 10814389 w 12078891"/>
              <a:gd name="connsiteY70" fmla="*/ 5571158 h 5907136"/>
              <a:gd name="connsiteX71" fmla="*/ 10825589 w 12078891"/>
              <a:gd name="connsiteY71" fmla="*/ 5582357 h 5907136"/>
              <a:gd name="connsiteX72" fmla="*/ 10814389 w 12078891"/>
              <a:gd name="connsiteY72" fmla="*/ 5593557 h 5907136"/>
              <a:gd name="connsiteX73" fmla="*/ 10803190 w 12078891"/>
              <a:gd name="connsiteY73" fmla="*/ 5582357 h 5907136"/>
              <a:gd name="connsiteX74" fmla="*/ 10814389 w 12078891"/>
              <a:gd name="connsiteY74" fmla="*/ 5571158 h 5907136"/>
              <a:gd name="connsiteX75" fmla="*/ 7000525 w 12078891"/>
              <a:gd name="connsiteY75" fmla="*/ 5501926 h 5907136"/>
              <a:gd name="connsiteX76" fmla="*/ 7026996 w 12078891"/>
              <a:gd name="connsiteY76" fmla="*/ 5528397 h 5907136"/>
              <a:gd name="connsiteX77" fmla="*/ 7000525 w 12078891"/>
              <a:gd name="connsiteY77" fmla="*/ 5554868 h 5907136"/>
              <a:gd name="connsiteX78" fmla="*/ 6974054 w 12078891"/>
              <a:gd name="connsiteY78" fmla="*/ 5528397 h 5907136"/>
              <a:gd name="connsiteX79" fmla="*/ 7000525 w 12078891"/>
              <a:gd name="connsiteY79" fmla="*/ 5501926 h 5907136"/>
              <a:gd name="connsiteX80" fmla="*/ 8101109 w 12078891"/>
              <a:gd name="connsiteY80" fmla="*/ 5497853 h 5907136"/>
              <a:gd name="connsiteX81" fmla="*/ 8114345 w 12078891"/>
              <a:gd name="connsiteY81" fmla="*/ 5511088 h 5907136"/>
              <a:gd name="connsiteX82" fmla="*/ 8101109 w 12078891"/>
              <a:gd name="connsiteY82" fmla="*/ 5524324 h 5907136"/>
              <a:gd name="connsiteX83" fmla="*/ 8087874 w 12078891"/>
              <a:gd name="connsiteY83" fmla="*/ 5511088 h 5907136"/>
              <a:gd name="connsiteX84" fmla="*/ 8101109 w 12078891"/>
              <a:gd name="connsiteY84" fmla="*/ 5497853 h 5907136"/>
              <a:gd name="connsiteX85" fmla="*/ 11261343 w 12078891"/>
              <a:gd name="connsiteY85" fmla="*/ 5462219 h 5907136"/>
              <a:gd name="connsiteX86" fmla="*/ 11297995 w 12078891"/>
              <a:gd name="connsiteY86" fmla="*/ 5498871 h 5907136"/>
              <a:gd name="connsiteX87" fmla="*/ 11261343 w 12078891"/>
              <a:gd name="connsiteY87" fmla="*/ 5535524 h 5907136"/>
              <a:gd name="connsiteX88" fmla="*/ 11224691 w 12078891"/>
              <a:gd name="connsiteY88" fmla="*/ 5498871 h 5907136"/>
              <a:gd name="connsiteX89" fmla="*/ 11261343 w 12078891"/>
              <a:gd name="connsiteY89" fmla="*/ 5462219 h 5907136"/>
              <a:gd name="connsiteX90" fmla="*/ 6980162 w 12078891"/>
              <a:gd name="connsiteY90" fmla="*/ 5433712 h 5907136"/>
              <a:gd name="connsiteX91" fmla="*/ 6995434 w 12078891"/>
              <a:gd name="connsiteY91" fmla="*/ 5448984 h 5907136"/>
              <a:gd name="connsiteX92" fmla="*/ 6980162 w 12078891"/>
              <a:gd name="connsiteY92" fmla="*/ 5463237 h 5907136"/>
              <a:gd name="connsiteX93" fmla="*/ 6964890 w 12078891"/>
              <a:gd name="connsiteY93" fmla="*/ 5448984 h 5907136"/>
              <a:gd name="connsiteX94" fmla="*/ 6980162 w 12078891"/>
              <a:gd name="connsiteY94" fmla="*/ 5433712 h 5907136"/>
              <a:gd name="connsiteX95" fmla="*/ 7394535 w 12078891"/>
              <a:gd name="connsiteY95" fmla="*/ 5431676 h 5907136"/>
              <a:gd name="connsiteX96" fmla="*/ 7426097 w 12078891"/>
              <a:gd name="connsiteY96" fmla="*/ 5463237 h 5907136"/>
              <a:gd name="connsiteX97" fmla="*/ 7394535 w 12078891"/>
              <a:gd name="connsiteY97" fmla="*/ 5494799 h 5907136"/>
              <a:gd name="connsiteX98" fmla="*/ 7362974 w 12078891"/>
              <a:gd name="connsiteY98" fmla="*/ 5463237 h 5907136"/>
              <a:gd name="connsiteX99" fmla="*/ 7394535 w 12078891"/>
              <a:gd name="connsiteY99" fmla="*/ 5431676 h 5907136"/>
              <a:gd name="connsiteX100" fmla="*/ 9262779 w 12078891"/>
              <a:gd name="connsiteY100" fmla="*/ 5425567 h 5907136"/>
              <a:gd name="connsiteX101" fmla="*/ 9264816 w 12078891"/>
              <a:gd name="connsiteY101" fmla="*/ 5427603 h 5907136"/>
              <a:gd name="connsiteX102" fmla="*/ 9262779 w 12078891"/>
              <a:gd name="connsiteY102" fmla="*/ 5429639 h 5907136"/>
              <a:gd name="connsiteX103" fmla="*/ 9260743 w 12078891"/>
              <a:gd name="connsiteY103" fmla="*/ 5427603 h 5907136"/>
              <a:gd name="connsiteX104" fmla="*/ 9262779 w 12078891"/>
              <a:gd name="connsiteY104" fmla="*/ 5425567 h 5907136"/>
              <a:gd name="connsiteX105" fmla="*/ 9043884 w 12078891"/>
              <a:gd name="connsiteY105" fmla="*/ 5381788 h 5907136"/>
              <a:gd name="connsiteX106" fmla="*/ 9092754 w 12078891"/>
              <a:gd name="connsiteY106" fmla="*/ 5430658 h 5907136"/>
              <a:gd name="connsiteX107" fmla="*/ 9043884 w 12078891"/>
              <a:gd name="connsiteY107" fmla="*/ 5479528 h 5907136"/>
              <a:gd name="connsiteX108" fmla="*/ 8995015 w 12078891"/>
              <a:gd name="connsiteY108" fmla="*/ 5430658 h 5907136"/>
              <a:gd name="connsiteX109" fmla="*/ 9043884 w 12078891"/>
              <a:gd name="connsiteY109" fmla="*/ 5381788 h 5907136"/>
              <a:gd name="connsiteX110" fmla="*/ 8166268 w 12078891"/>
              <a:gd name="connsiteY110" fmla="*/ 5370589 h 5907136"/>
              <a:gd name="connsiteX111" fmla="*/ 8180522 w 12078891"/>
              <a:gd name="connsiteY111" fmla="*/ 5384843 h 5907136"/>
              <a:gd name="connsiteX112" fmla="*/ 8166268 w 12078891"/>
              <a:gd name="connsiteY112" fmla="*/ 5399096 h 5907136"/>
              <a:gd name="connsiteX113" fmla="*/ 8152015 w 12078891"/>
              <a:gd name="connsiteY113" fmla="*/ 5384843 h 5907136"/>
              <a:gd name="connsiteX114" fmla="*/ 8166268 w 12078891"/>
              <a:gd name="connsiteY114" fmla="*/ 5370589 h 5907136"/>
              <a:gd name="connsiteX115" fmla="*/ 9917428 w 12078891"/>
              <a:gd name="connsiteY115" fmla="*/ 5332918 h 5907136"/>
              <a:gd name="connsiteX116" fmla="*/ 9991751 w 12078891"/>
              <a:gd name="connsiteY116" fmla="*/ 5406223 h 5907136"/>
              <a:gd name="connsiteX117" fmla="*/ 9917428 w 12078891"/>
              <a:gd name="connsiteY117" fmla="*/ 5479527 h 5907136"/>
              <a:gd name="connsiteX118" fmla="*/ 9843106 w 12078891"/>
              <a:gd name="connsiteY118" fmla="*/ 5406223 h 5907136"/>
              <a:gd name="connsiteX119" fmla="*/ 9917428 w 12078891"/>
              <a:gd name="connsiteY119" fmla="*/ 5332918 h 5907136"/>
              <a:gd name="connsiteX120" fmla="*/ 5489660 w 12078891"/>
              <a:gd name="connsiteY120" fmla="*/ 5317646 h 5907136"/>
              <a:gd name="connsiteX121" fmla="*/ 5535474 w 12078891"/>
              <a:gd name="connsiteY121" fmla="*/ 5362443 h 5907136"/>
              <a:gd name="connsiteX122" fmla="*/ 5489660 w 12078891"/>
              <a:gd name="connsiteY122" fmla="*/ 5408259 h 5907136"/>
              <a:gd name="connsiteX123" fmla="*/ 5443845 w 12078891"/>
              <a:gd name="connsiteY123" fmla="*/ 5362443 h 5907136"/>
              <a:gd name="connsiteX124" fmla="*/ 5489660 w 12078891"/>
              <a:gd name="connsiteY124" fmla="*/ 5317646 h 5907136"/>
              <a:gd name="connsiteX125" fmla="*/ 7760040 w 12078891"/>
              <a:gd name="connsiteY125" fmla="*/ 5273868 h 5907136"/>
              <a:gd name="connsiteX126" fmla="*/ 7795674 w 12078891"/>
              <a:gd name="connsiteY126" fmla="*/ 5309502 h 5907136"/>
              <a:gd name="connsiteX127" fmla="*/ 7760040 w 12078891"/>
              <a:gd name="connsiteY127" fmla="*/ 5345136 h 5907136"/>
              <a:gd name="connsiteX128" fmla="*/ 7724406 w 12078891"/>
              <a:gd name="connsiteY128" fmla="*/ 5309502 h 5907136"/>
              <a:gd name="connsiteX129" fmla="*/ 7760040 w 12078891"/>
              <a:gd name="connsiteY129" fmla="*/ 5273868 h 5907136"/>
              <a:gd name="connsiteX130" fmla="*/ 4548919 w 12078891"/>
              <a:gd name="connsiteY130" fmla="*/ 5233143 h 5907136"/>
              <a:gd name="connsiteX131" fmla="*/ 4575387 w 12078891"/>
              <a:gd name="connsiteY131" fmla="*/ 5259614 h 5907136"/>
              <a:gd name="connsiteX132" fmla="*/ 4548919 w 12078891"/>
              <a:gd name="connsiteY132" fmla="*/ 5286085 h 5907136"/>
              <a:gd name="connsiteX133" fmla="*/ 4522446 w 12078891"/>
              <a:gd name="connsiteY133" fmla="*/ 5259614 h 5907136"/>
              <a:gd name="connsiteX134" fmla="*/ 4548919 w 12078891"/>
              <a:gd name="connsiteY134" fmla="*/ 5233143 h 5907136"/>
              <a:gd name="connsiteX135" fmla="*/ 7408789 w 12078891"/>
              <a:gd name="connsiteY135" fmla="*/ 5131331 h 5907136"/>
              <a:gd name="connsiteX136" fmla="*/ 7417952 w 12078891"/>
              <a:gd name="connsiteY136" fmla="*/ 5140494 h 5907136"/>
              <a:gd name="connsiteX137" fmla="*/ 7408789 w 12078891"/>
              <a:gd name="connsiteY137" fmla="*/ 5149657 h 5907136"/>
              <a:gd name="connsiteX138" fmla="*/ 7399626 w 12078891"/>
              <a:gd name="connsiteY138" fmla="*/ 5140494 h 5907136"/>
              <a:gd name="connsiteX139" fmla="*/ 7408789 w 12078891"/>
              <a:gd name="connsiteY139" fmla="*/ 5131331 h 5907136"/>
              <a:gd name="connsiteX140" fmla="*/ 10433614 w 12078891"/>
              <a:gd name="connsiteY140" fmla="*/ 5120132 h 5907136"/>
              <a:gd name="connsiteX141" fmla="*/ 10442776 w 12078891"/>
              <a:gd name="connsiteY141" fmla="*/ 5129295 h 5907136"/>
              <a:gd name="connsiteX142" fmla="*/ 10433614 w 12078891"/>
              <a:gd name="connsiteY142" fmla="*/ 5138458 h 5907136"/>
              <a:gd name="connsiteX143" fmla="*/ 10424451 w 12078891"/>
              <a:gd name="connsiteY143" fmla="*/ 5129295 h 5907136"/>
              <a:gd name="connsiteX144" fmla="*/ 10433614 w 12078891"/>
              <a:gd name="connsiteY144" fmla="*/ 5120132 h 5907136"/>
              <a:gd name="connsiteX145" fmla="*/ 1525133 w 12078891"/>
              <a:gd name="connsiteY145" fmla="*/ 5095697 h 5907136"/>
              <a:gd name="connsiteX146" fmla="*/ 1568912 w 12078891"/>
              <a:gd name="connsiteY146" fmla="*/ 5139476 h 5907136"/>
              <a:gd name="connsiteX147" fmla="*/ 1525133 w 12078891"/>
              <a:gd name="connsiteY147" fmla="*/ 5183255 h 5907136"/>
              <a:gd name="connsiteX148" fmla="*/ 1481354 w 12078891"/>
              <a:gd name="connsiteY148" fmla="*/ 5139476 h 5907136"/>
              <a:gd name="connsiteX149" fmla="*/ 1525133 w 12078891"/>
              <a:gd name="connsiteY149" fmla="*/ 5095697 h 5907136"/>
              <a:gd name="connsiteX150" fmla="*/ 4545863 w 12078891"/>
              <a:gd name="connsiteY150" fmla="*/ 5086534 h 5907136"/>
              <a:gd name="connsiteX151" fmla="*/ 4563168 w 12078891"/>
              <a:gd name="connsiteY151" fmla="*/ 5103842 h 5907136"/>
              <a:gd name="connsiteX152" fmla="*/ 4545863 w 12078891"/>
              <a:gd name="connsiteY152" fmla="*/ 5121150 h 5907136"/>
              <a:gd name="connsiteX153" fmla="*/ 4528555 w 12078891"/>
              <a:gd name="connsiteY153" fmla="*/ 5103842 h 5907136"/>
              <a:gd name="connsiteX154" fmla="*/ 4545863 w 12078891"/>
              <a:gd name="connsiteY154" fmla="*/ 5086534 h 5907136"/>
              <a:gd name="connsiteX155" fmla="*/ 9595704 w 12078891"/>
              <a:gd name="connsiteY155" fmla="*/ 5048864 h 5907136"/>
              <a:gd name="connsiteX156" fmla="*/ 9601813 w 12078891"/>
              <a:gd name="connsiteY156" fmla="*/ 5054972 h 5907136"/>
              <a:gd name="connsiteX157" fmla="*/ 9595704 w 12078891"/>
              <a:gd name="connsiteY157" fmla="*/ 5061081 h 5907136"/>
              <a:gd name="connsiteX158" fmla="*/ 9589596 w 12078891"/>
              <a:gd name="connsiteY158" fmla="*/ 5054972 h 5907136"/>
              <a:gd name="connsiteX159" fmla="*/ 9595704 w 12078891"/>
              <a:gd name="connsiteY159" fmla="*/ 5048864 h 5907136"/>
              <a:gd name="connsiteX160" fmla="*/ 11474130 w 12078891"/>
              <a:gd name="connsiteY160" fmla="*/ 5040719 h 5907136"/>
              <a:gd name="connsiteX161" fmla="*/ 11492456 w 12078891"/>
              <a:gd name="connsiteY161" fmla="*/ 5059046 h 5907136"/>
              <a:gd name="connsiteX162" fmla="*/ 11474130 w 12078891"/>
              <a:gd name="connsiteY162" fmla="*/ 5077372 h 5907136"/>
              <a:gd name="connsiteX163" fmla="*/ 11455803 w 12078891"/>
              <a:gd name="connsiteY163" fmla="*/ 5059046 h 5907136"/>
              <a:gd name="connsiteX164" fmla="*/ 11474130 w 12078891"/>
              <a:gd name="connsiteY164" fmla="*/ 5040719 h 5907136"/>
              <a:gd name="connsiteX165" fmla="*/ 2684777 w 12078891"/>
              <a:gd name="connsiteY165" fmla="*/ 5038683 h 5907136"/>
              <a:gd name="connsiteX166" fmla="*/ 2690886 w 12078891"/>
              <a:gd name="connsiteY166" fmla="*/ 5044791 h 5907136"/>
              <a:gd name="connsiteX167" fmla="*/ 2684777 w 12078891"/>
              <a:gd name="connsiteY167" fmla="*/ 5050900 h 5907136"/>
              <a:gd name="connsiteX168" fmla="*/ 2678668 w 12078891"/>
              <a:gd name="connsiteY168" fmla="*/ 5044791 h 5907136"/>
              <a:gd name="connsiteX169" fmla="*/ 2684777 w 12078891"/>
              <a:gd name="connsiteY169" fmla="*/ 5038683 h 5907136"/>
              <a:gd name="connsiteX170" fmla="*/ 8718088 w 12078891"/>
              <a:gd name="connsiteY170" fmla="*/ 5027483 h 5907136"/>
              <a:gd name="connsiteX171" fmla="*/ 8750668 w 12078891"/>
              <a:gd name="connsiteY171" fmla="*/ 5060063 h 5907136"/>
              <a:gd name="connsiteX172" fmla="*/ 8718088 w 12078891"/>
              <a:gd name="connsiteY172" fmla="*/ 5092643 h 5907136"/>
              <a:gd name="connsiteX173" fmla="*/ 8684490 w 12078891"/>
              <a:gd name="connsiteY173" fmla="*/ 5060063 h 5907136"/>
              <a:gd name="connsiteX174" fmla="*/ 8718088 w 12078891"/>
              <a:gd name="connsiteY174" fmla="*/ 5027483 h 5907136"/>
              <a:gd name="connsiteX175" fmla="*/ 855208 w 12078891"/>
              <a:gd name="connsiteY175" fmla="*/ 4961306 h 5907136"/>
              <a:gd name="connsiteX176" fmla="*/ 859281 w 12078891"/>
              <a:gd name="connsiteY176" fmla="*/ 4965379 h 5907136"/>
              <a:gd name="connsiteX177" fmla="*/ 855208 w 12078891"/>
              <a:gd name="connsiteY177" fmla="*/ 4969451 h 5907136"/>
              <a:gd name="connsiteX178" fmla="*/ 851136 w 12078891"/>
              <a:gd name="connsiteY178" fmla="*/ 4965379 h 5907136"/>
              <a:gd name="connsiteX179" fmla="*/ 855208 w 12078891"/>
              <a:gd name="connsiteY179" fmla="*/ 4961306 h 5907136"/>
              <a:gd name="connsiteX180" fmla="*/ 3860690 w 12078891"/>
              <a:gd name="connsiteY180" fmla="*/ 4955197 h 5907136"/>
              <a:gd name="connsiteX181" fmla="*/ 3873926 w 12078891"/>
              <a:gd name="connsiteY181" fmla="*/ 4968432 h 5907136"/>
              <a:gd name="connsiteX182" fmla="*/ 3860690 w 12078891"/>
              <a:gd name="connsiteY182" fmla="*/ 4981668 h 5907136"/>
              <a:gd name="connsiteX183" fmla="*/ 3847454 w 12078891"/>
              <a:gd name="connsiteY183" fmla="*/ 4968432 h 5907136"/>
              <a:gd name="connsiteX184" fmla="*/ 3860690 w 12078891"/>
              <a:gd name="connsiteY184" fmla="*/ 4955197 h 5907136"/>
              <a:gd name="connsiteX185" fmla="*/ 428625 w 12078891"/>
              <a:gd name="connsiteY185" fmla="*/ 4954179 h 5907136"/>
              <a:gd name="connsiteX186" fmla="*/ 483604 w 12078891"/>
              <a:gd name="connsiteY186" fmla="*/ 5009158 h 5907136"/>
              <a:gd name="connsiteX187" fmla="*/ 428625 w 12078891"/>
              <a:gd name="connsiteY187" fmla="*/ 5064136 h 5907136"/>
              <a:gd name="connsiteX188" fmla="*/ 373647 w 12078891"/>
              <a:gd name="connsiteY188" fmla="*/ 5009158 h 5907136"/>
              <a:gd name="connsiteX189" fmla="*/ 428625 w 12078891"/>
              <a:gd name="connsiteY189" fmla="*/ 4954179 h 5907136"/>
              <a:gd name="connsiteX190" fmla="*/ 8221247 w 12078891"/>
              <a:gd name="connsiteY190" fmla="*/ 4935853 h 5907136"/>
              <a:gd name="connsiteX191" fmla="*/ 8225319 w 12078891"/>
              <a:gd name="connsiteY191" fmla="*/ 4939926 h 5907136"/>
              <a:gd name="connsiteX192" fmla="*/ 8221247 w 12078891"/>
              <a:gd name="connsiteY192" fmla="*/ 4943998 h 5907136"/>
              <a:gd name="connsiteX193" fmla="*/ 8217174 w 12078891"/>
              <a:gd name="connsiteY193" fmla="*/ 4939926 h 5907136"/>
              <a:gd name="connsiteX194" fmla="*/ 8221247 w 12078891"/>
              <a:gd name="connsiteY194" fmla="*/ 4935853 h 5907136"/>
              <a:gd name="connsiteX195" fmla="*/ 6571898 w 12078891"/>
              <a:gd name="connsiteY195" fmla="*/ 4926690 h 5907136"/>
              <a:gd name="connsiteX196" fmla="*/ 6586152 w 12078891"/>
              <a:gd name="connsiteY196" fmla="*/ 4940943 h 5907136"/>
              <a:gd name="connsiteX197" fmla="*/ 6571898 w 12078891"/>
              <a:gd name="connsiteY197" fmla="*/ 4955197 h 5907136"/>
              <a:gd name="connsiteX198" fmla="*/ 6557644 w 12078891"/>
              <a:gd name="connsiteY198" fmla="*/ 4940943 h 5907136"/>
              <a:gd name="connsiteX199" fmla="*/ 6571898 w 12078891"/>
              <a:gd name="connsiteY199" fmla="*/ 4926690 h 5907136"/>
              <a:gd name="connsiteX200" fmla="*/ 5978342 w 12078891"/>
              <a:gd name="connsiteY200" fmla="*/ 4896147 h 5907136"/>
              <a:gd name="connsiteX201" fmla="*/ 6022119 w 12078891"/>
              <a:gd name="connsiteY201" fmla="*/ 4939926 h 5907136"/>
              <a:gd name="connsiteX202" fmla="*/ 5978342 w 12078891"/>
              <a:gd name="connsiteY202" fmla="*/ 4983705 h 5907136"/>
              <a:gd name="connsiteX203" fmla="*/ 5934564 w 12078891"/>
              <a:gd name="connsiteY203" fmla="*/ 4939926 h 5907136"/>
              <a:gd name="connsiteX204" fmla="*/ 5978342 w 12078891"/>
              <a:gd name="connsiteY204" fmla="*/ 4896147 h 5907136"/>
              <a:gd name="connsiteX205" fmla="*/ 9071374 w 12078891"/>
              <a:gd name="connsiteY205" fmla="*/ 4885965 h 5907136"/>
              <a:gd name="connsiteX206" fmla="*/ 9105990 w 12078891"/>
              <a:gd name="connsiteY206" fmla="*/ 4920581 h 5907136"/>
              <a:gd name="connsiteX207" fmla="*/ 9071374 w 12078891"/>
              <a:gd name="connsiteY207" fmla="*/ 4955197 h 5907136"/>
              <a:gd name="connsiteX208" fmla="*/ 9036758 w 12078891"/>
              <a:gd name="connsiteY208" fmla="*/ 4920581 h 5907136"/>
              <a:gd name="connsiteX209" fmla="*/ 9071374 w 12078891"/>
              <a:gd name="connsiteY209" fmla="*/ 4885965 h 5907136"/>
              <a:gd name="connsiteX210" fmla="*/ 4705700 w 12078891"/>
              <a:gd name="connsiteY210" fmla="*/ 4854403 h 5907136"/>
              <a:gd name="connsiteX211" fmla="*/ 4713844 w 12078891"/>
              <a:gd name="connsiteY211" fmla="*/ 4861530 h 5907136"/>
              <a:gd name="connsiteX212" fmla="*/ 4705700 w 12078891"/>
              <a:gd name="connsiteY212" fmla="*/ 4868657 h 5907136"/>
              <a:gd name="connsiteX213" fmla="*/ 4697560 w 12078891"/>
              <a:gd name="connsiteY213" fmla="*/ 4861530 h 5907136"/>
              <a:gd name="connsiteX214" fmla="*/ 4705700 w 12078891"/>
              <a:gd name="connsiteY214" fmla="*/ 4854403 h 5907136"/>
              <a:gd name="connsiteX215" fmla="*/ 11940428 w 12078891"/>
              <a:gd name="connsiteY215" fmla="*/ 4845241 h 5907136"/>
              <a:gd name="connsiteX216" fmla="*/ 11945518 w 12078891"/>
              <a:gd name="connsiteY216" fmla="*/ 4850331 h 5907136"/>
              <a:gd name="connsiteX217" fmla="*/ 11940428 w 12078891"/>
              <a:gd name="connsiteY217" fmla="*/ 4855422 h 5907136"/>
              <a:gd name="connsiteX218" fmla="*/ 11935337 w 12078891"/>
              <a:gd name="connsiteY218" fmla="*/ 4850331 h 5907136"/>
              <a:gd name="connsiteX219" fmla="*/ 11940428 w 12078891"/>
              <a:gd name="connsiteY219" fmla="*/ 4845241 h 5907136"/>
              <a:gd name="connsiteX220" fmla="*/ 8474758 w 12078891"/>
              <a:gd name="connsiteY220" fmla="*/ 4844222 h 5907136"/>
              <a:gd name="connsiteX221" fmla="*/ 8489011 w 12078891"/>
              <a:gd name="connsiteY221" fmla="*/ 4858476 h 5907136"/>
              <a:gd name="connsiteX222" fmla="*/ 8474758 w 12078891"/>
              <a:gd name="connsiteY222" fmla="*/ 4872729 h 5907136"/>
              <a:gd name="connsiteX223" fmla="*/ 8460504 w 12078891"/>
              <a:gd name="connsiteY223" fmla="*/ 4858476 h 5907136"/>
              <a:gd name="connsiteX224" fmla="*/ 8474758 w 12078891"/>
              <a:gd name="connsiteY224" fmla="*/ 4844222 h 5907136"/>
              <a:gd name="connsiteX225" fmla="*/ 4205825 w 12078891"/>
              <a:gd name="connsiteY225" fmla="*/ 4837095 h 5907136"/>
              <a:gd name="connsiteX226" fmla="*/ 4213970 w 12078891"/>
              <a:gd name="connsiteY226" fmla="*/ 4845240 h 5907136"/>
              <a:gd name="connsiteX227" fmla="*/ 4205825 w 12078891"/>
              <a:gd name="connsiteY227" fmla="*/ 4853385 h 5907136"/>
              <a:gd name="connsiteX228" fmla="*/ 4196662 w 12078891"/>
              <a:gd name="connsiteY228" fmla="*/ 4845240 h 5907136"/>
              <a:gd name="connsiteX229" fmla="*/ 4205825 w 12078891"/>
              <a:gd name="connsiteY229" fmla="*/ 4837095 h 5907136"/>
              <a:gd name="connsiteX230" fmla="*/ 7787529 w 12078891"/>
              <a:gd name="connsiteY230" fmla="*/ 4832005 h 5907136"/>
              <a:gd name="connsiteX231" fmla="*/ 7822145 w 12078891"/>
              <a:gd name="connsiteY231" fmla="*/ 4866621 h 5907136"/>
              <a:gd name="connsiteX232" fmla="*/ 7787529 w 12078891"/>
              <a:gd name="connsiteY232" fmla="*/ 4901237 h 5907136"/>
              <a:gd name="connsiteX233" fmla="*/ 7752913 w 12078891"/>
              <a:gd name="connsiteY233" fmla="*/ 4866621 h 5907136"/>
              <a:gd name="connsiteX234" fmla="*/ 7787529 w 12078891"/>
              <a:gd name="connsiteY234" fmla="*/ 4832005 h 5907136"/>
              <a:gd name="connsiteX235" fmla="*/ 11802981 w 12078891"/>
              <a:gd name="connsiteY235" fmla="*/ 4826914 h 5907136"/>
              <a:gd name="connsiteX236" fmla="*/ 11811126 w 12078891"/>
              <a:gd name="connsiteY236" fmla="*/ 4834041 h 5907136"/>
              <a:gd name="connsiteX237" fmla="*/ 11802981 w 12078891"/>
              <a:gd name="connsiteY237" fmla="*/ 4842186 h 5907136"/>
              <a:gd name="connsiteX238" fmla="*/ 11794836 w 12078891"/>
              <a:gd name="connsiteY238" fmla="*/ 4834041 h 5907136"/>
              <a:gd name="connsiteX239" fmla="*/ 11802981 w 12078891"/>
              <a:gd name="connsiteY239" fmla="*/ 4826914 h 5907136"/>
              <a:gd name="connsiteX240" fmla="*/ 5411257 w 12078891"/>
              <a:gd name="connsiteY240" fmla="*/ 4809607 h 5907136"/>
              <a:gd name="connsiteX241" fmla="*/ 5422456 w 12078891"/>
              <a:gd name="connsiteY241" fmla="*/ 4819788 h 5907136"/>
              <a:gd name="connsiteX242" fmla="*/ 5411257 w 12078891"/>
              <a:gd name="connsiteY242" fmla="*/ 4829969 h 5907136"/>
              <a:gd name="connsiteX243" fmla="*/ 5401075 w 12078891"/>
              <a:gd name="connsiteY243" fmla="*/ 4819788 h 5907136"/>
              <a:gd name="connsiteX244" fmla="*/ 5411257 w 12078891"/>
              <a:gd name="connsiteY244" fmla="*/ 4809607 h 5907136"/>
              <a:gd name="connsiteX245" fmla="*/ 9626248 w 12078891"/>
              <a:gd name="connsiteY245" fmla="*/ 4808588 h 5907136"/>
              <a:gd name="connsiteX246" fmla="*/ 9637447 w 12078891"/>
              <a:gd name="connsiteY246" fmla="*/ 4819788 h 5907136"/>
              <a:gd name="connsiteX247" fmla="*/ 9626248 w 12078891"/>
              <a:gd name="connsiteY247" fmla="*/ 4830987 h 5907136"/>
              <a:gd name="connsiteX248" fmla="*/ 9615049 w 12078891"/>
              <a:gd name="connsiteY248" fmla="*/ 4819788 h 5907136"/>
              <a:gd name="connsiteX249" fmla="*/ 9626248 w 12078891"/>
              <a:gd name="connsiteY249" fmla="*/ 4808588 h 5907136"/>
              <a:gd name="connsiteX250" fmla="*/ 4160030 w 12078891"/>
              <a:gd name="connsiteY250" fmla="*/ 4788226 h 5907136"/>
              <a:gd name="connsiteX251" fmla="*/ 4168175 w 12078891"/>
              <a:gd name="connsiteY251" fmla="*/ 4796371 h 5907136"/>
              <a:gd name="connsiteX252" fmla="*/ 4160030 w 12078891"/>
              <a:gd name="connsiteY252" fmla="*/ 4804516 h 5907136"/>
              <a:gd name="connsiteX253" fmla="*/ 4151885 w 12078891"/>
              <a:gd name="connsiteY253" fmla="*/ 4796371 h 5907136"/>
              <a:gd name="connsiteX254" fmla="*/ 4160030 w 12078891"/>
              <a:gd name="connsiteY254" fmla="*/ 4788226 h 5907136"/>
              <a:gd name="connsiteX255" fmla="*/ 2707168 w 12078891"/>
              <a:gd name="connsiteY255" fmla="*/ 4788226 h 5907136"/>
              <a:gd name="connsiteX256" fmla="*/ 2727529 w 12078891"/>
              <a:gd name="connsiteY256" fmla="*/ 4808588 h 5907136"/>
              <a:gd name="connsiteX257" fmla="*/ 2707168 w 12078891"/>
              <a:gd name="connsiteY257" fmla="*/ 4828951 h 5907136"/>
              <a:gd name="connsiteX258" fmla="*/ 2686805 w 12078891"/>
              <a:gd name="connsiteY258" fmla="*/ 4808588 h 5907136"/>
              <a:gd name="connsiteX259" fmla="*/ 2707168 w 12078891"/>
              <a:gd name="connsiteY259" fmla="*/ 4788226 h 5907136"/>
              <a:gd name="connsiteX260" fmla="*/ 8423852 w 12078891"/>
              <a:gd name="connsiteY260" fmla="*/ 4774990 h 5907136"/>
              <a:gd name="connsiteX261" fmla="*/ 8441160 w 12078891"/>
              <a:gd name="connsiteY261" fmla="*/ 4792298 h 5907136"/>
              <a:gd name="connsiteX262" fmla="*/ 8423852 w 12078891"/>
              <a:gd name="connsiteY262" fmla="*/ 4809606 h 5907136"/>
              <a:gd name="connsiteX263" fmla="*/ 8406544 w 12078891"/>
              <a:gd name="connsiteY263" fmla="*/ 4792298 h 5907136"/>
              <a:gd name="connsiteX264" fmla="*/ 8423852 w 12078891"/>
              <a:gd name="connsiteY264" fmla="*/ 4774990 h 5907136"/>
              <a:gd name="connsiteX265" fmla="*/ 7361956 w 12078891"/>
              <a:gd name="connsiteY265" fmla="*/ 4766846 h 5907136"/>
              <a:gd name="connsiteX266" fmla="*/ 7371119 w 12078891"/>
              <a:gd name="connsiteY266" fmla="*/ 4776009 h 5907136"/>
              <a:gd name="connsiteX267" fmla="*/ 7361956 w 12078891"/>
              <a:gd name="connsiteY267" fmla="*/ 4784154 h 5907136"/>
              <a:gd name="connsiteX268" fmla="*/ 7352793 w 12078891"/>
              <a:gd name="connsiteY268" fmla="*/ 4776009 h 5907136"/>
              <a:gd name="connsiteX269" fmla="*/ 7361956 w 12078891"/>
              <a:gd name="connsiteY269" fmla="*/ 4766846 h 5907136"/>
              <a:gd name="connsiteX270" fmla="*/ 5745195 w 12078891"/>
              <a:gd name="connsiteY270" fmla="*/ 4758701 h 5907136"/>
              <a:gd name="connsiteX271" fmla="*/ 5755375 w 12078891"/>
              <a:gd name="connsiteY271" fmla="*/ 4768882 h 5907136"/>
              <a:gd name="connsiteX272" fmla="*/ 5745195 w 12078891"/>
              <a:gd name="connsiteY272" fmla="*/ 4779063 h 5907136"/>
              <a:gd name="connsiteX273" fmla="*/ 5735013 w 12078891"/>
              <a:gd name="connsiteY273" fmla="*/ 4768882 h 5907136"/>
              <a:gd name="connsiteX274" fmla="*/ 5745195 w 12078891"/>
              <a:gd name="connsiteY274" fmla="*/ 4758701 h 5907136"/>
              <a:gd name="connsiteX275" fmla="*/ 9463349 w 12078891"/>
              <a:gd name="connsiteY275" fmla="*/ 4748520 h 5907136"/>
              <a:gd name="connsiteX276" fmla="*/ 9478621 w 12078891"/>
              <a:gd name="connsiteY276" fmla="*/ 4763792 h 5907136"/>
              <a:gd name="connsiteX277" fmla="*/ 9463349 w 12078891"/>
              <a:gd name="connsiteY277" fmla="*/ 4778045 h 5907136"/>
              <a:gd name="connsiteX278" fmla="*/ 9448077 w 12078891"/>
              <a:gd name="connsiteY278" fmla="*/ 4763792 h 5907136"/>
              <a:gd name="connsiteX279" fmla="*/ 9463349 w 12078891"/>
              <a:gd name="connsiteY279" fmla="*/ 4748520 h 5907136"/>
              <a:gd name="connsiteX280" fmla="*/ 3995069 w 12078891"/>
              <a:gd name="connsiteY280" fmla="*/ 4743429 h 5907136"/>
              <a:gd name="connsiteX281" fmla="*/ 4003214 w 12078891"/>
              <a:gd name="connsiteY281" fmla="*/ 4751574 h 5907136"/>
              <a:gd name="connsiteX282" fmla="*/ 3995069 w 12078891"/>
              <a:gd name="connsiteY282" fmla="*/ 4759719 h 5907136"/>
              <a:gd name="connsiteX283" fmla="*/ 3986923 w 12078891"/>
              <a:gd name="connsiteY283" fmla="*/ 4751574 h 5907136"/>
              <a:gd name="connsiteX284" fmla="*/ 3995069 w 12078891"/>
              <a:gd name="connsiteY284" fmla="*/ 4743429 h 5907136"/>
              <a:gd name="connsiteX285" fmla="*/ 1604530 w 12078891"/>
              <a:gd name="connsiteY285" fmla="*/ 4720012 h 5907136"/>
              <a:gd name="connsiteX286" fmla="*/ 1613694 w 12078891"/>
              <a:gd name="connsiteY286" fmla="*/ 4729175 h 5907136"/>
              <a:gd name="connsiteX287" fmla="*/ 1604530 w 12078891"/>
              <a:gd name="connsiteY287" fmla="*/ 4738339 h 5907136"/>
              <a:gd name="connsiteX288" fmla="*/ 1595368 w 12078891"/>
              <a:gd name="connsiteY288" fmla="*/ 4729175 h 5907136"/>
              <a:gd name="connsiteX289" fmla="*/ 1604530 w 12078891"/>
              <a:gd name="connsiteY289" fmla="*/ 4720012 h 5907136"/>
              <a:gd name="connsiteX290" fmla="*/ 1371382 w 12078891"/>
              <a:gd name="connsiteY290" fmla="*/ 4705759 h 5907136"/>
              <a:gd name="connsiteX291" fmla="*/ 1374437 w 12078891"/>
              <a:gd name="connsiteY291" fmla="*/ 4708813 h 5907136"/>
              <a:gd name="connsiteX292" fmla="*/ 1371382 w 12078891"/>
              <a:gd name="connsiteY292" fmla="*/ 4711867 h 5907136"/>
              <a:gd name="connsiteX293" fmla="*/ 1368328 w 12078891"/>
              <a:gd name="connsiteY293" fmla="*/ 4708813 h 5907136"/>
              <a:gd name="connsiteX294" fmla="*/ 1371382 w 12078891"/>
              <a:gd name="connsiteY294" fmla="*/ 4705759 h 5907136"/>
              <a:gd name="connsiteX295" fmla="*/ 10108836 w 12078891"/>
              <a:gd name="connsiteY295" fmla="*/ 4692523 h 5907136"/>
              <a:gd name="connsiteX296" fmla="*/ 10121052 w 12078891"/>
              <a:gd name="connsiteY296" fmla="*/ 4704740 h 5907136"/>
              <a:gd name="connsiteX297" fmla="*/ 10108836 w 12078891"/>
              <a:gd name="connsiteY297" fmla="*/ 4716957 h 5907136"/>
              <a:gd name="connsiteX298" fmla="*/ 10096618 w 12078891"/>
              <a:gd name="connsiteY298" fmla="*/ 4704740 h 5907136"/>
              <a:gd name="connsiteX299" fmla="*/ 10108836 w 12078891"/>
              <a:gd name="connsiteY299" fmla="*/ 4692523 h 5907136"/>
              <a:gd name="connsiteX300" fmla="*/ 10068111 w 12078891"/>
              <a:gd name="connsiteY300" fmla="*/ 4669106 h 5907136"/>
              <a:gd name="connsiteX301" fmla="*/ 10079310 w 12078891"/>
              <a:gd name="connsiteY301" fmla="*/ 4679287 h 5907136"/>
              <a:gd name="connsiteX302" fmla="*/ 10068111 w 12078891"/>
              <a:gd name="connsiteY302" fmla="*/ 4690487 h 5907136"/>
              <a:gd name="connsiteX303" fmla="*/ 10056911 w 12078891"/>
              <a:gd name="connsiteY303" fmla="*/ 4679287 h 5907136"/>
              <a:gd name="connsiteX304" fmla="*/ 10068111 w 12078891"/>
              <a:gd name="connsiteY304" fmla="*/ 4669106 h 5907136"/>
              <a:gd name="connsiteX305" fmla="*/ 8009478 w 12078891"/>
              <a:gd name="connsiteY305" fmla="*/ 4660961 h 5907136"/>
              <a:gd name="connsiteX306" fmla="*/ 8016605 w 12078891"/>
              <a:gd name="connsiteY306" fmla="*/ 4668088 h 5907136"/>
              <a:gd name="connsiteX307" fmla="*/ 8009478 w 12078891"/>
              <a:gd name="connsiteY307" fmla="*/ 4675215 h 5907136"/>
              <a:gd name="connsiteX308" fmla="*/ 8002351 w 12078891"/>
              <a:gd name="connsiteY308" fmla="*/ 4668088 h 5907136"/>
              <a:gd name="connsiteX309" fmla="*/ 8009478 w 12078891"/>
              <a:gd name="connsiteY309" fmla="*/ 4660961 h 5907136"/>
              <a:gd name="connsiteX310" fmla="*/ 10355219 w 12078891"/>
              <a:gd name="connsiteY310" fmla="*/ 4649762 h 5907136"/>
              <a:gd name="connsiteX311" fmla="*/ 10363364 w 12078891"/>
              <a:gd name="connsiteY311" fmla="*/ 4657907 h 5907136"/>
              <a:gd name="connsiteX312" fmla="*/ 10355219 w 12078891"/>
              <a:gd name="connsiteY312" fmla="*/ 4666052 h 5907136"/>
              <a:gd name="connsiteX313" fmla="*/ 10347074 w 12078891"/>
              <a:gd name="connsiteY313" fmla="*/ 4657907 h 5907136"/>
              <a:gd name="connsiteX314" fmla="*/ 10355219 w 12078891"/>
              <a:gd name="connsiteY314" fmla="*/ 4649762 h 5907136"/>
              <a:gd name="connsiteX315" fmla="*/ 10402053 w 12078891"/>
              <a:gd name="connsiteY315" fmla="*/ 4646708 h 5907136"/>
              <a:gd name="connsiteX316" fmla="*/ 10408162 w 12078891"/>
              <a:gd name="connsiteY316" fmla="*/ 4652816 h 5907136"/>
              <a:gd name="connsiteX317" fmla="*/ 10402053 w 12078891"/>
              <a:gd name="connsiteY317" fmla="*/ 4658925 h 5907136"/>
              <a:gd name="connsiteX318" fmla="*/ 10395944 w 12078891"/>
              <a:gd name="connsiteY318" fmla="*/ 4652816 h 5907136"/>
              <a:gd name="connsiteX319" fmla="*/ 10402053 w 12078891"/>
              <a:gd name="connsiteY319" fmla="*/ 4646708 h 5907136"/>
              <a:gd name="connsiteX320" fmla="*/ 4307634 w 12078891"/>
              <a:gd name="connsiteY320" fmla="*/ 4637545 h 5907136"/>
              <a:gd name="connsiteX321" fmla="*/ 4321866 w 12078891"/>
              <a:gd name="connsiteY321" fmla="*/ 4651799 h 5907136"/>
              <a:gd name="connsiteX322" fmla="*/ 4307634 w 12078891"/>
              <a:gd name="connsiteY322" fmla="*/ 4666052 h 5907136"/>
              <a:gd name="connsiteX323" fmla="*/ 4293379 w 12078891"/>
              <a:gd name="connsiteY323" fmla="*/ 4651799 h 5907136"/>
              <a:gd name="connsiteX324" fmla="*/ 4307634 w 12078891"/>
              <a:gd name="connsiteY324" fmla="*/ 4637545 h 5907136"/>
              <a:gd name="connsiteX325" fmla="*/ 117067 w 12078891"/>
              <a:gd name="connsiteY325" fmla="*/ 4626346 h 5907136"/>
              <a:gd name="connsiteX326" fmla="*/ 119103 w 12078891"/>
              <a:gd name="connsiteY326" fmla="*/ 4628382 h 5907136"/>
              <a:gd name="connsiteX327" fmla="*/ 117067 w 12078891"/>
              <a:gd name="connsiteY327" fmla="*/ 4630418 h 5907136"/>
              <a:gd name="connsiteX328" fmla="*/ 115031 w 12078891"/>
              <a:gd name="connsiteY328" fmla="*/ 4628382 h 5907136"/>
              <a:gd name="connsiteX329" fmla="*/ 117067 w 12078891"/>
              <a:gd name="connsiteY329" fmla="*/ 4626346 h 5907136"/>
              <a:gd name="connsiteX330" fmla="*/ 3638730 w 12078891"/>
              <a:gd name="connsiteY330" fmla="*/ 4547951 h 5907136"/>
              <a:gd name="connsiteX331" fmla="*/ 3644839 w 12078891"/>
              <a:gd name="connsiteY331" fmla="*/ 4554059 h 5907136"/>
              <a:gd name="connsiteX332" fmla="*/ 3638730 w 12078891"/>
              <a:gd name="connsiteY332" fmla="*/ 4560169 h 5907136"/>
              <a:gd name="connsiteX333" fmla="*/ 3632622 w 12078891"/>
              <a:gd name="connsiteY333" fmla="*/ 4554059 h 5907136"/>
              <a:gd name="connsiteX334" fmla="*/ 3638730 w 12078891"/>
              <a:gd name="connsiteY334" fmla="*/ 4547951 h 5907136"/>
              <a:gd name="connsiteX335" fmla="*/ 11106590 w 12078891"/>
              <a:gd name="connsiteY335" fmla="*/ 4539806 h 5907136"/>
              <a:gd name="connsiteX336" fmla="*/ 11136115 w 12078891"/>
              <a:gd name="connsiteY336" fmla="*/ 4569331 h 5907136"/>
              <a:gd name="connsiteX337" fmla="*/ 11106590 w 12078891"/>
              <a:gd name="connsiteY337" fmla="*/ 4598857 h 5907136"/>
              <a:gd name="connsiteX338" fmla="*/ 11077064 w 12078891"/>
              <a:gd name="connsiteY338" fmla="*/ 4569331 h 5907136"/>
              <a:gd name="connsiteX339" fmla="*/ 11106590 w 12078891"/>
              <a:gd name="connsiteY339" fmla="*/ 4539806 h 5907136"/>
              <a:gd name="connsiteX340" fmla="*/ 10039603 w 12078891"/>
              <a:gd name="connsiteY340" fmla="*/ 4533697 h 5907136"/>
              <a:gd name="connsiteX341" fmla="*/ 10051820 w 12078891"/>
              <a:gd name="connsiteY341" fmla="*/ 4545915 h 5907136"/>
              <a:gd name="connsiteX342" fmla="*/ 10039603 w 12078891"/>
              <a:gd name="connsiteY342" fmla="*/ 4558132 h 5907136"/>
              <a:gd name="connsiteX343" fmla="*/ 10027386 w 12078891"/>
              <a:gd name="connsiteY343" fmla="*/ 4545915 h 5907136"/>
              <a:gd name="connsiteX344" fmla="*/ 10039603 w 12078891"/>
              <a:gd name="connsiteY344" fmla="*/ 4533697 h 5907136"/>
              <a:gd name="connsiteX345" fmla="*/ 5086492 w 12078891"/>
              <a:gd name="connsiteY345" fmla="*/ 4530642 h 5907136"/>
              <a:gd name="connsiteX346" fmla="*/ 5114995 w 12078891"/>
              <a:gd name="connsiteY346" fmla="*/ 4559149 h 5907136"/>
              <a:gd name="connsiteX347" fmla="*/ 5086492 w 12078891"/>
              <a:gd name="connsiteY347" fmla="*/ 4587656 h 5907136"/>
              <a:gd name="connsiteX348" fmla="*/ 5057989 w 12078891"/>
              <a:gd name="connsiteY348" fmla="*/ 4559149 h 5907136"/>
              <a:gd name="connsiteX349" fmla="*/ 5086492 w 12078891"/>
              <a:gd name="connsiteY349" fmla="*/ 4530642 h 5907136"/>
              <a:gd name="connsiteX350" fmla="*/ 5031503 w 12078891"/>
              <a:gd name="connsiteY350" fmla="*/ 4522498 h 5907136"/>
              <a:gd name="connsiteX351" fmla="*/ 5037610 w 12078891"/>
              <a:gd name="connsiteY351" fmla="*/ 4528606 h 5907136"/>
              <a:gd name="connsiteX352" fmla="*/ 5031503 w 12078891"/>
              <a:gd name="connsiteY352" fmla="*/ 4534716 h 5907136"/>
              <a:gd name="connsiteX353" fmla="*/ 5025395 w 12078891"/>
              <a:gd name="connsiteY353" fmla="*/ 4528606 h 5907136"/>
              <a:gd name="connsiteX354" fmla="*/ 5031503 w 12078891"/>
              <a:gd name="connsiteY354" fmla="*/ 4522498 h 5907136"/>
              <a:gd name="connsiteX355" fmla="*/ 10449905 w 12078891"/>
              <a:gd name="connsiteY355" fmla="*/ 4519443 h 5907136"/>
              <a:gd name="connsiteX356" fmla="*/ 10453977 w 12078891"/>
              <a:gd name="connsiteY356" fmla="*/ 4523515 h 5907136"/>
              <a:gd name="connsiteX357" fmla="*/ 10449905 w 12078891"/>
              <a:gd name="connsiteY357" fmla="*/ 4527588 h 5907136"/>
              <a:gd name="connsiteX358" fmla="*/ 10445832 w 12078891"/>
              <a:gd name="connsiteY358" fmla="*/ 4523515 h 5907136"/>
              <a:gd name="connsiteX359" fmla="*/ 10449905 w 12078891"/>
              <a:gd name="connsiteY359" fmla="*/ 4519443 h 5907136"/>
              <a:gd name="connsiteX360" fmla="*/ 6405944 w 12078891"/>
              <a:gd name="connsiteY360" fmla="*/ 4511298 h 5907136"/>
              <a:gd name="connsiteX361" fmla="*/ 6415107 w 12078891"/>
              <a:gd name="connsiteY361" fmla="*/ 4520461 h 5907136"/>
              <a:gd name="connsiteX362" fmla="*/ 6405944 w 12078891"/>
              <a:gd name="connsiteY362" fmla="*/ 4529625 h 5907136"/>
              <a:gd name="connsiteX363" fmla="*/ 6396781 w 12078891"/>
              <a:gd name="connsiteY363" fmla="*/ 4520461 h 5907136"/>
              <a:gd name="connsiteX364" fmla="*/ 6405944 w 12078891"/>
              <a:gd name="connsiteY364" fmla="*/ 4511298 h 5907136"/>
              <a:gd name="connsiteX365" fmla="*/ 3329227 w 12078891"/>
              <a:gd name="connsiteY365" fmla="*/ 4505190 h 5907136"/>
              <a:gd name="connsiteX366" fmla="*/ 3339409 w 12078891"/>
              <a:gd name="connsiteY366" fmla="*/ 4515371 h 5907136"/>
              <a:gd name="connsiteX367" fmla="*/ 3329227 w 12078891"/>
              <a:gd name="connsiteY367" fmla="*/ 4525552 h 5907136"/>
              <a:gd name="connsiteX368" fmla="*/ 3319045 w 12078891"/>
              <a:gd name="connsiteY368" fmla="*/ 4515371 h 5907136"/>
              <a:gd name="connsiteX369" fmla="*/ 3329227 w 12078891"/>
              <a:gd name="connsiteY369" fmla="*/ 4505190 h 5907136"/>
              <a:gd name="connsiteX370" fmla="*/ 9823763 w 12078891"/>
              <a:gd name="connsiteY370" fmla="*/ 4504172 h 5907136"/>
              <a:gd name="connsiteX371" fmla="*/ 9828853 w 12078891"/>
              <a:gd name="connsiteY371" fmla="*/ 4509263 h 5907136"/>
              <a:gd name="connsiteX372" fmla="*/ 9823763 w 12078891"/>
              <a:gd name="connsiteY372" fmla="*/ 4514353 h 5907136"/>
              <a:gd name="connsiteX373" fmla="*/ 9818672 w 12078891"/>
              <a:gd name="connsiteY373" fmla="*/ 4509263 h 5907136"/>
              <a:gd name="connsiteX374" fmla="*/ 9823763 w 12078891"/>
              <a:gd name="connsiteY374" fmla="*/ 4504172 h 5907136"/>
              <a:gd name="connsiteX375" fmla="*/ 11835561 w 12078891"/>
              <a:gd name="connsiteY375" fmla="*/ 4496026 h 5907136"/>
              <a:gd name="connsiteX376" fmla="*/ 11886467 w 12078891"/>
              <a:gd name="connsiteY376" fmla="*/ 4546932 h 5907136"/>
              <a:gd name="connsiteX377" fmla="*/ 11835561 w 12078891"/>
              <a:gd name="connsiteY377" fmla="*/ 4597838 h 5907136"/>
              <a:gd name="connsiteX378" fmla="*/ 11784655 w 12078891"/>
              <a:gd name="connsiteY378" fmla="*/ 4546932 h 5907136"/>
              <a:gd name="connsiteX379" fmla="*/ 11835561 w 12078891"/>
              <a:gd name="connsiteY379" fmla="*/ 4496026 h 5907136"/>
              <a:gd name="connsiteX380" fmla="*/ 2021958 w 12078891"/>
              <a:gd name="connsiteY380" fmla="*/ 4478719 h 5907136"/>
              <a:gd name="connsiteX381" fmla="*/ 2025013 w 12078891"/>
              <a:gd name="connsiteY381" fmla="*/ 4481773 h 5907136"/>
              <a:gd name="connsiteX382" fmla="*/ 2021958 w 12078891"/>
              <a:gd name="connsiteY382" fmla="*/ 4484827 h 5907136"/>
              <a:gd name="connsiteX383" fmla="*/ 2018904 w 12078891"/>
              <a:gd name="connsiteY383" fmla="*/ 4481773 h 5907136"/>
              <a:gd name="connsiteX384" fmla="*/ 2021958 w 12078891"/>
              <a:gd name="connsiteY384" fmla="*/ 4478719 h 5907136"/>
              <a:gd name="connsiteX385" fmla="*/ 1314378 w 12078891"/>
              <a:gd name="connsiteY385" fmla="*/ 4477700 h 5907136"/>
              <a:gd name="connsiteX386" fmla="*/ 1331686 w 12078891"/>
              <a:gd name="connsiteY386" fmla="*/ 4495008 h 5907136"/>
              <a:gd name="connsiteX387" fmla="*/ 1314378 w 12078891"/>
              <a:gd name="connsiteY387" fmla="*/ 4512316 h 5907136"/>
              <a:gd name="connsiteX388" fmla="*/ 1297070 w 12078891"/>
              <a:gd name="connsiteY388" fmla="*/ 4495008 h 5907136"/>
              <a:gd name="connsiteX389" fmla="*/ 1314378 w 12078891"/>
              <a:gd name="connsiteY389" fmla="*/ 4477700 h 5907136"/>
              <a:gd name="connsiteX390" fmla="*/ 9049994 w 12078891"/>
              <a:gd name="connsiteY390" fmla="*/ 4471592 h 5907136"/>
              <a:gd name="connsiteX391" fmla="*/ 9054066 w 12078891"/>
              <a:gd name="connsiteY391" fmla="*/ 4475664 h 5907136"/>
              <a:gd name="connsiteX392" fmla="*/ 9049994 w 12078891"/>
              <a:gd name="connsiteY392" fmla="*/ 4479737 h 5907136"/>
              <a:gd name="connsiteX393" fmla="*/ 9045921 w 12078891"/>
              <a:gd name="connsiteY393" fmla="*/ 4475664 h 5907136"/>
              <a:gd name="connsiteX394" fmla="*/ 9049994 w 12078891"/>
              <a:gd name="connsiteY394" fmla="*/ 4471592 h 5907136"/>
              <a:gd name="connsiteX395" fmla="*/ 9692425 w 12078891"/>
              <a:gd name="connsiteY395" fmla="*/ 4440030 h 5907136"/>
              <a:gd name="connsiteX396" fmla="*/ 9714823 w 12078891"/>
              <a:gd name="connsiteY396" fmla="*/ 4462429 h 5907136"/>
              <a:gd name="connsiteX397" fmla="*/ 9692425 w 12078891"/>
              <a:gd name="connsiteY397" fmla="*/ 4484827 h 5907136"/>
              <a:gd name="connsiteX398" fmla="*/ 9670026 w 12078891"/>
              <a:gd name="connsiteY398" fmla="*/ 4462429 h 5907136"/>
              <a:gd name="connsiteX399" fmla="*/ 9692425 w 12078891"/>
              <a:gd name="connsiteY399" fmla="*/ 4440030 h 5907136"/>
              <a:gd name="connsiteX400" fmla="*/ 748314 w 12078891"/>
              <a:gd name="connsiteY400" fmla="*/ 4434939 h 5907136"/>
              <a:gd name="connsiteX401" fmla="*/ 753404 w 12078891"/>
              <a:gd name="connsiteY401" fmla="*/ 4440030 h 5907136"/>
              <a:gd name="connsiteX402" fmla="*/ 748314 w 12078891"/>
              <a:gd name="connsiteY402" fmla="*/ 4445120 h 5907136"/>
              <a:gd name="connsiteX403" fmla="*/ 743223 w 12078891"/>
              <a:gd name="connsiteY403" fmla="*/ 4440030 h 5907136"/>
              <a:gd name="connsiteX404" fmla="*/ 748314 w 12078891"/>
              <a:gd name="connsiteY404" fmla="*/ 4434939 h 5907136"/>
              <a:gd name="connsiteX405" fmla="*/ 409266 w 12078891"/>
              <a:gd name="connsiteY405" fmla="*/ 4434939 h 5907136"/>
              <a:gd name="connsiteX406" fmla="*/ 415374 w 12078891"/>
              <a:gd name="connsiteY406" fmla="*/ 4441048 h 5907136"/>
              <a:gd name="connsiteX407" fmla="*/ 409266 w 12078891"/>
              <a:gd name="connsiteY407" fmla="*/ 4447157 h 5907136"/>
              <a:gd name="connsiteX408" fmla="*/ 403157 w 12078891"/>
              <a:gd name="connsiteY408" fmla="*/ 4441048 h 5907136"/>
              <a:gd name="connsiteX409" fmla="*/ 409266 w 12078891"/>
              <a:gd name="connsiteY409" fmla="*/ 4434939 h 5907136"/>
              <a:gd name="connsiteX410" fmla="*/ 9956118 w 12078891"/>
              <a:gd name="connsiteY410" fmla="*/ 4432903 h 5907136"/>
              <a:gd name="connsiteX411" fmla="*/ 9959172 w 12078891"/>
              <a:gd name="connsiteY411" fmla="*/ 4435957 h 5907136"/>
              <a:gd name="connsiteX412" fmla="*/ 9956118 w 12078891"/>
              <a:gd name="connsiteY412" fmla="*/ 4439011 h 5907136"/>
              <a:gd name="connsiteX413" fmla="*/ 9953063 w 12078891"/>
              <a:gd name="connsiteY413" fmla="*/ 4435957 h 5907136"/>
              <a:gd name="connsiteX414" fmla="*/ 9956118 w 12078891"/>
              <a:gd name="connsiteY414" fmla="*/ 4432903 h 5907136"/>
              <a:gd name="connsiteX415" fmla="*/ 8798519 w 12078891"/>
              <a:gd name="connsiteY415" fmla="*/ 4432903 h 5907136"/>
              <a:gd name="connsiteX416" fmla="*/ 8801573 w 12078891"/>
              <a:gd name="connsiteY416" fmla="*/ 4435957 h 5907136"/>
              <a:gd name="connsiteX417" fmla="*/ 8798519 w 12078891"/>
              <a:gd name="connsiteY417" fmla="*/ 4439011 h 5907136"/>
              <a:gd name="connsiteX418" fmla="*/ 8795465 w 12078891"/>
              <a:gd name="connsiteY418" fmla="*/ 4435957 h 5907136"/>
              <a:gd name="connsiteX419" fmla="*/ 8798519 w 12078891"/>
              <a:gd name="connsiteY419" fmla="*/ 4432903 h 5907136"/>
              <a:gd name="connsiteX420" fmla="*/ 6079128 w 12078891"/>
              <a:gd name="connsiteY420" fmla="*/ 4427813 h 5907136"/>
              <a:gd name="connsiteX421" fmla="*/ 6085238 w 12078891"/>
              <a:gd name="connsiteY421" fmla="*/ 4433921 h 5907136"/>
              <a:gd name="connsiteX422" fmla="*/ 6079128 w 12078891"/>
              <a:gd name="connsiteY422" fmla="*/ 4440030 h 5907136"/>
              <a:gd name="connsiteX423" fmla="*/ 6073020 w 12078891"/>
              <a:gd name="connsiteY423" fmla="*/ 4433921 h 5907136"/>
              <a:gd name="connsiteX424" fmla="*/ 6079128 w 12078891"/>
              <a:gd name="connsiteY424" fmla="*/ 4427813 h 5907136"/>
              <a:gd name="connsiteX425" fmla="*/ 1133145 w 12078891"/>
              <a:gd name="connsiteY425" fmla="*/ 4424758 h 5907136"/>
              <a:gd name="connsiteX426" fmla="*/ 1138235 w 12078891"/>
              <a:gd name="connsiteY426" fmla="*/ 4429849 h 5907136"/>
              <a:gd name="connsiteX427" fmla="*/ 1133145 w 12078891"/>
              <a:gd name="connsiteY427" fmla="*/ 4434939 h 5907136"/>
              <a:gd name="connsiteX428" fmla="*/ 1128054 w 12078891"/>
              <a:gd name="connsiteY428" fmla="*/ 4429849 h 5907136"/>
              <a:gd name="connsiteX429" fmla="*/ 1133145 w 12078891"/>
              <a:gd name="connsiteY429" fmla="*/ 4424758 h 5907136"/>
              <a:gd name="connsiteX430" fmla="*/ 10647419 w 12078891"/>
              <a:gd name="connsiteY430" fmla="*/ 4375889 h 5907136"/>
              <a:gd name="connsiteX431" fmla="*/ 10655564 w 12078891"/>
              <a:gd name="connsiteY431" fmla="*/ 4384034 h 5907136"/>
              <a:gd name="connsiteX432" fmla="*/ 10647419 w 12078891"/>
              <a:gd name="connsiteY432" fmla="*/ 4392179 h 5907136"/>
              <a:gd name="connsiteX433" fmla="*/ 10639274 w 12078891"/>
              <a:gd name="connsiteY433" fmla="*/ 4384034 h 5907136"/>
              <a:gd name="connsiteX434" fmla="*/ 10647419 w 12078891"/>
              <a:gd name="connsiteY434" fmla="*/ 4375889 h 5907136"/>
              <a:gd name="connsiteX435" fmla="*/ 7329376 w 12078891"/>
              <a:gd name="connsiteY435" fmla="*/ 4373852 h 5907136"/>
              <a:gd name="connsiteX436" fmla="*/ 7331412 w 12078891"/>
              <a:gd name="connsiteY436" fmla="*/ 4375888 h 5907136"/>
              <a:gd name="connsiteX437" fmla="*/ 7329376 w 12078891"/>
              <a:gd name="connsiteY437" fmla="*/ 4377925 h 5907136"/>
              <a:gd name="connsiteX438" fmla="*/ 7327340 w 12078891"/>
              <a:gd name="connsiteY438" fmla="*/ 4375888 h 5907136"/>
              <a:gd name="connsiteX439" fmla="*/ 7329376 w 12078891"/>
              <a:gd name="connsiteY439" fmla="*/ 4373852 h 5907136"/>
              <a:gd name="connsiteX440" fmla="*/ 7485148 w 12078891"/>
              <a:gd name="connsiteY440" fmla="*/ 4351454 h 5907136"/>
              <a:gd name="connsiteX441" fmla="*/ 7492275 w 12078891"/>
              <a:gd name="connsiteY441" fmla="*/ 4358580 h 5907136"/>
              <a:gd name="connsiteX442" fmla="*/ 7485148 w 12078891"/>
              <a:gd name="connsiteY442" fmla="*/ 4365707 h 5907136"/>
              <a:gd name="connsiteX443" fmla="*/ 7478021 w 12078891"/>
              <a:gd name="connsiteY443" fmla="*/ 4358580 h 5907136"/>
              <a:gd name="connsiteX444" fmla="*/ 7485148 w 12078891"/>
              <a:gd name="connsiteY444" fmla="*/ 4351454 h 5907136"/>
              <a:gd name="connsiteX445" fmla="*/ 7821127 w 12078891"/>
              <a:gd name="connsiteY445" fmla="*/ 4341273 h 5907136"/>
              <a:gd name="connsiteX446" fmla="*/ 7824181 w 12078891"/>
              <a:gd name="connsiteY446" fmla="*/ 4344327 h 5907136"/>
              <a:gd name="connsiteX447" fmla="*/ 7821127 w 12078891"/>
              <a:gd name="connsiteY447" fmla="*/ 4347381 h 5907136"/>
              <a:gd name="connsiteX448" fmla="*/ 7818073 w 12078891"/>
              <a:gd name="connsiteY448" fmla="*/ 4344327 h 5907136"/>
              <a:gd name="connsiteX449" fmla="*/ 7821127 w 12078891"/>
              <a:gd name="connsiteY449" fmla="*/ 4341273 h 5907136"/>
              <a:gd name="connsiteX450" fmla="*/ 2867001 w 12078891"/>
              <a:gd name="connsiteY450" fmla="*/ 4337200 h 5907136"/>
              <a:gd name="connsiteX451" fmla="*/ 2870055 w 12078891"/>
              <a:gd name="connsiteY451" fmla="*/ 4340254 h 5907136"/>
              <a:gd name="connsiteX452" fmla="*/ 2867001 w 12078891"/>
              <a:gd name="connsiteY452" fmla="*/ 4343308 h 5907136"/>
              <a:gd name="connsiteX453" fmla="*/ 2863946 w 12078891"/>
              <a:gd name="connsiteY453" fmla="*/ 4340254 h 5907136"/>
              <a:gd name="connsiteX454" fmla="*/ 2867001 w 12078891"/>
              <a:gd name="connsiteY454" fmla="*/ 4337200 h 5907136"/>
              <a:gd name="connsiteX455" fmla="*/ 288110 w 12078891"/>
              <a:gd name="connsiteY455" fmla="*/ 4316838 h 5907136"/>
              <a:gd name="connsiteX456" fmla="*/ 298290 w 12078891"/>
              <a:gd name="connsiteY456" fmla="*/ 4327019 h 5907136"/>
              <a:gd name="connsiteX457" fmla="*/ 288110 w 12078891"/>
              <a:gd name="connsiteY457" fmla="*/ 4337200 h 5907136"/>
              <a:gd name="connsiteX458" fmla="*/ 277929 w 12078891"/>
              <a:gd name="connsiteY458" fmla="*/ 4327019 h 5907136"/>
              <a:gd name="connsiteX459" fmla="*/ 288110 w 12078891"/>
              <a:gd name="connsiteY459" fmla="*/ 4316838 h 5907136"/>
              <a:gd name="connsiteX460" fmla="*/ 12035111 w 12078891"/>
              <a:gd name="connsiteY460" fmla="*/ 4313784 h 5907136"/>
              <a:gd name="connsiteX461" fmla="*/ 12042239 w 12078891"/>
              <a:gd name="connsiteY461" fmla="*/ 4320911 h 5907136"/>
              <a:gd name="connsiteX462" fmla="*/ 12035111 w 12078891"/>
              <a:gd name="connsiteY462" fmla="*/ 4328037 h 5907136"/>
              <a:gd name="connsiteX463" fmla="*/ 12027985 w 12078891"/>
              <a:gd name="connsiteY463" fmla="*/ 4320911 h 5907136"/>
              <a:gd name="connsiteX464" fmla="*/ 12035111 w 12078891"/>
              <a:gd name="connsiteY464" fmla="*/ 4313784 h 5907136"/>
              <a:gd name="connsiteX465" fmla="*/ 5619968 w 12078891"/>
              <a:gd name="connsiteY465" fmla="*/ 4302584 h 5907136"/>
              <a:gd name="connsiteX466" fmla="*/ 5622005 w 12078891"/>
              <a:gd name="connsiteY466" fmla="*/ 4304620 h 5907136"/>
              <a:gd name="connsiteX467" fmla="*/ 5619968 w 12078891"/>
              <a:gd name="connsiteY467" fmla="*/ 4306657 h 5907136"/>
              <a:gd name="connsiteX468" fmla="*/ 5617932 w 12078891"/>
              <a:gd name="connsiteY468" fmla="*/ 4304620 h 5907136"/>
              <a:gd name="connsiteX469" fmla="*/ 5619968 w 12078891"/>
              <a:gd name="connsiteY469" fmla="*/ 4302584 h 5907136"/>
              <a:gd name="connsiteX470" fmla="*/ 2632833 w 12078891"/>
              <a:gd name="connsiteY470" fmla="*/ 4256769 h 5907136"/>
              <a:gd name="connsiteX471" fmla="*/ 2643014 w 12078891"/>
              <a:gd name="connsiteY471" fmla="*/ 4266950 h 5907136"/>
              <a:gd name="connsiteX472" fmla="*/ 2632833 w 12078891"/>
              <a:gd name="connsiteY472" fmla="*/ 4277131 h 5907136"/>
              <a:gd name="connsiteX473" fmla="*/ 2622652 w 12078891"/>
              <a:gd name="connsiteY473" fmla="*/ 4266950 h 5907136"/>
              <a:gd name="connsiteX474" fmla="*/ 2632833 w 12078891"/>
              <a:gd name="connsiteY474" fmla="*/ 4256769 h 5907136"/>
              <a:gd name="connsiteX475" fmla="*/ 5403112 w 12078891"/>
              <a:gd name="connsiteY475" fmla="*/ 4242516 h 5907136"/>
              <a:gd name="connsiteX476" fmla="*/ 5404130 w 12078891"/>
              <a:gd name="connsiteY476" fmla="*/ 4243534 h 5907136"/>
              <a:gd name="connsiteX477" fmla="*/ 5403112 w 12078891"/>
              <a:gd name="connsiteY477" fmla="*/ 4244552 h 5907136"/>
              <a:gd name="connsiteX478" fmla="*/ 5402095 w 12078891"/>
              <a:gd name="connsiteY478" fmla="*/ 4243534 h 5907136"/>
              <a:gd name="connsiteX479" fmla="*/ 5403112 w 12078891"/>
              <a:gd name="connsiteY479" fmla="*/ 4242516 h 5907136"/>
              <a:gd name="connsiteX480" fmla="*/ 3718138 w 12078891"/>
              <a:gd name="connsiteY480" fmla="*/ 4228262 h 5907136"/>
              <a:gd name="connsiteX481" fmla="*/ 3730354 w 12078891"/>
              <a:gd name="connsiteY481" fmla="*/ 4240480 h 5907136"/>
              <a:gd name="connsiteX482" fmla="*/ 3718138 w 12078891"/>
              <a:gd name="connsiteY482" fmla="*/ 4252697 h 5907136"/>
              <a:gd name="connsiteX483" fmla="*/ 3705922 w 12078891"/>
              <a:gd name="connsiteY483" fmla="*/ 4240480 h 5907136"/>
              <a:gd name="connsiteX484" fmla="*/ 3718138 w 12078891"/>
              <a:gd name="connsiteY484" fmla="*/ 4228262 h 5907136"/>
              <a:gd name="connsiteX485" fmla="*/ 1566870 w 12078891"/>
              <a:gd name="connsiteY485" fmla="*/ 4220117 h 5907136"/>
              <a:gd name="connsiteX486" fmla="*/ 1593341 w 12078891"/>
              <a:gd name="connsiteY486" fmla="*/ 4246588 h 5907136"/>
              <a:gd name="connsiteX487" fmla="*/ 1566870 w 12078891"/>
              <a:gd name="connsiteY487" fmla="*/ 4273059 h 5907136"/>
              <a:gd name="connsiteX488" fmla="*/ 1540399 w 12078891"/>
              <a:gd name="connsiteY488" fmla="*/ 4246588 h 5907136"/>
              <a:gd name="connsiteX489" fmla="*/ 1566870 w 12078891"/>
              <a:gd name="connsiteY489" fmla="*/ 4220117 h 5907136"/>
              <a:gd name="connsiteX490" fmla="*/ 10648437 w 12078891"/>
              <a:gd name="connsiteY490" fmla="*/ 4218080 h 5907136"/>
              <a:gd name="connsiteX491" fmla="*/ 10662691 w 12078891"/>
              <a:gd name="connsiteY491" fmla="*/ 4232334 h 5907136"/>
              <a:gd name="connsiteX492" fmla="*/ 10648437 w 12078891"/>
              <a:gd name="connsiteY492" fmla="*/ 4246587 h 5907136"/>
              <a:gd name="connsiteX493" fmla="*/ 10634183 w 12078891"/>
              <a:gd name="connsiteY493" fmla="*/ 4232334 h 5907136"/>
              <a:gd name="connsiteX494" fmla="*/ 10648437 w 12078891"/>
              <a:gd name="connsiteY494" fmla="*/ 4218080 h 5907136"/>
              <a:gd name="connsiteX495" fmla="*/ 11093353 w 12078891"/>
              <a:gd name="connsiteY495" fmla="*/ 4214008 h 5907136"/>
              <a:gd name="connsiteX496" fmla="*/ 11104552 w 12078891"/>
              <a:gd name="connsiteY496" fmla="*/ 4225207 h 5907136"/>
              <a:gd name="connsiteX497" fmla="*/ 11093353 w 12078891"/>
              <a:gd name="connsiteY497" fmla="*/ 4236406 h 5907136"/>
              <a:gd name="connsiteX498" fmla="*/ 11082154 w 12078891"/>
              <a:gd name="connsiteY498" fmla="*/ 4225207 h 5907136"/>
              <a:gd name="connsiteX499" fmla="*/ 11093353 w 12078891"/>
              <a:gd name="connsiteY499" fmla="*/ 4214008 h 5907136"/>
              <a:gd name="connsiteX500" fmla="*/ 550793 w 12078891"/>
              <a:gd name="connsiteY500" fmla="*/ 4191610 h 5907136"/>
              <a:gd name="connsiteX501" fmla="*/ 558938 w 12078891"/>
              <a:gd name="connsiteY501" fmla="*/ 4199755 h 5907136"/>
              <a:gd name="connsiteX502" fmla="*/ 550793 w 12078891"/>
              <a:gd name="connsiteY502" fmla="*/ 4207900 h 5907136"/>
              <a:gd name="connsiteX503" fmla="*/ 542648 w 12078891"/>
              <a:gd name="connsiteY503" fmla="*/ 4199755 h 5907136"/>
              <a:gd name="connsiteX504" fmla="*/ 550793 w 12078891"/>
              <a:gd name="connsiteY504" fmla="*/ 4191610 h 5907136"/>
              <a:gd name="connsiteX505" fmla="*/ 6863078 w 12078891"/>
              <a:gd name="connsiteY505" fmla="*/ 4178374 h 5907136"/>
              <a:gd name="connsiteX506" fmla="*/ 6869188 w 12078891"/>
              <a:gd name="connsiteY506" fmla="*/ 4184482 h 5907136"/>
              <a:gd name="connsiteX507" fmla="*/ 6863078 w 12078891"/>
              <a:gd name="connsiteY507" fmla="*/ 4190591 h 5907136"/>
              <a:gd name="connsiteX508" fmla="*/ 6856970 w 12078891"/>
              <a:gd name="connsiteY508" fmla="*/ 4184482 h 5907136"/>
              <a:gd name="connsiteX509" fmla="*/ 6863078 w 12078891"/>
              <a:gd name="connsiteY509" fmla="*/ 4178374 h 5907136"/>
              <a:gd name="connsiteX510" fmla="*/ 11333628 w 12078891"/>
              <a:gd name="connsiteY510" fmla="*/ 4167175 h 5907136"/>
              <a:gd name="connsiteX511" fmla="*/ 11339738 w 12078891"/>
              <a:gd name="connsiteY511" fmla="*/ 4173284 h 5907136"/>
              <a:gd name="connsiteX512" fmla="*/ 11333628 w 12078891"/>
              <a:gd name="connsiteY512" fmla="*/ 4179393 h 5907136"/>
              <a:gd name="connsiteX513" fmla="*/ 11327520 w 12078891"/>
              <a:gd name="connsiteY513" fmla="*/ 4173284 h 5907136"/>
              <a:gd name="connsiteX514" fmla="*/ 11333628 w 12078891"/>
              <a:gd name="connsiteY514" fmla="*/ 4167175 h 5907136"/>
              <a:gd name="connsiteX515" fmla="*/ 11631937 w 12078891"/>
              <a:gd name="connsiteY515" fmla="*/ 4147831 h 5907136"/>
              <a:gd name="connsiteX516" fmla="*/ 11655354 w 12078891"/>
              <a:gd name="connsiteY516" fmla="*/ 4171248 h 5907136"/>
              <a:gd name="connsiteX517" fmla="*/ 11631937 w 12078891"/>
              <a:gd name="connsiteY517" fmla="*/ 4194664 h 5907136"/>
              <a:gd name="connsiteX518" fmla="*/ 11608520 w 12078891"/>
              <a:gd name="connsiteY518" fmla="*/ 4171248 h 5907136"/>
              <a:gd name="connsiteX519" fmla="*/ 11631937 w 12078891"/>
              <a:gd name="connsiteY519" fmla="*/ 4147831 h 5907136"/>
              <a:gd name="connsiteX520" fmla="*/ 3068595 w 12078891"/>
              <a:gd name="connsiteY520" fmla="*/ 4123396 h 5907136"/>
              <a:gd name="connsiteX521" fmla="*/ 3105248 w 12078891"/>
              <a:gd name="connsiteY521" fmla="*/ 4160048 h 5907136"/>
              <a:gd name="connsiteX522" fmla="*/ 3068595 w 12078891"/>
              <a:gd name="connsiteY522" fmla="*/ 4196701 h 5907136"/>
              <a:gd name="connsiteX523" fmla="*/ 3031941 w 12078891"/>
              <a:gd name="connsiteY523" fmla="*/ 4160048 h 5907136"/>
              <a:gd name="connsiteX524" fmla="*/ 3068595 w 12078891"/>
              <a:gd name="connsiteY524" fmla="*/ 4123396 h 5907136"/>
              <a:gd name="connsiteX525" fmla="*/ 10819479 w 12078891"/>
              <a:gd name="connsiteY525" fmla="*/ 4092852 h 5907136"/>
              <a:gd name="connsiteX526" fmla="*/ 10825589 w 12078891"/>
              <a:gd name="connsiteY526" fmla="*/ 4098960 h 5907136"/>
              <a:gd name="connsiteX527" fmla="*/ 10819479 w 12078891"/>
              <a:gd name="connsiteY527" fmla="*/ 4105070 h 5907136"/>
              <a:gd name="connsiteX528" fmla="*/ 10813371 w 12078891"/>
              <a:gd name="connsiteY528" fmla="*/ 4098960 h 5907136"/>
              <a:gd name="connsiteX529" fmla="*/ 10819479 w 12078891"/>
              <a:gd name="connsiteY529" fmla="*/ 4092852 h 5907136"/>
              <a:gd name="connsiteX530" fmla="*/ 5376643 w 12078891"/>
              <a:gd name="connsiteY530" fmla="*/ 4073508 h 5907136"/>
              <a:gd name="connsiteX531" fmla="*/ 5378679 w 12078891"/>
              <a:gd name="connsiteY531" fmla="*/ 4075544 h 5907136"/>
              <a:gd name="connsiteX532" fmla="*/ 5376643 w 12078891"/>
              <a:gd name="connsiteY532" fmla="*/ 4077581 h 5907136"/>
              <a:gd name="connsiteX533" fmla="*/ 5374603 w 12078891"/>
              <a:gd name="connsiteY533" fmla="*/ 4075544 h 5907136"/>
              <a:gd name="connsiteX534" fmla="*/ 5376643 w 12078891"/>
              <a:gd name="connsiteY534" fmla="*/ 4073508 h 5907136"/>
              <a:gd name="connsiteX535" fmla="*/ 4249614 w 12078891"/>
              <a:gd name="connsiteY535" fmla="*/ 4036856 h 5907136"/>
              <a:gd name="connsiteX536" fmla="*/ 4274048 w 12078891"/>
              <a:gd name="connsiteY536" fmla="*/ 4061291 h 5907136"/>
              <a:gd name="connsiteX537" fmla="*/ 4249614 w 12078891"/>
              <a:gd name="connsiteY537" fmla="*/ 4085726 h 5907136"/>
              <a:gd name="connsiteX538" fmla="*/ 4225181 w 12078891"/>
              <a:gd name="connsiteY538" fmla="*/ 4061291 h 5907136"/>
              <a:gd name="connsiteX539" fmla="*/ 4249614 w 12078891"/>
              <a:gd name="connsiteY539" fmla="*/ 4036856 h 5907136"/>
              <a:gd name="connsiteX540" fmla="*/ 380768 w 12078891"/>
              <a:gd name="connsiteY540" fmla="*/ 4020566 h 5907136"/>
              <a:gd name="connsiteX541" fmla="*/ 385858 w 12078891"/>
              <a:gd name="connsiteY541" fmla="*/ 4025657 h 5907136"/>
              <a:gd name="connsiteX542" fmla="*/ 380768 w 12078891"/>
              <a:gd name="connsiteY542" fmla="*/ 4030747 h 5907136"/>
              <a:gd name="connsiteX543" fmla="*/ 375677 w 12078891"/>
              <a:gd name="connsiteY543" fmla="*/ 4025657 h 5907136"/>
              <a:gd name="connsiteX544" fmla="*/ 380768 w 12078891"/>
              <a:gd name="connsiteY544" fmla="*/ 4020566 h 5907136"/>
              <a:gd name="connsiteX545" fmla="*/ 2215400 w 12078891"/>
              <a:gd name="connsiteY545" fmla="*/ 3970678 h 5907136"/>
              <a:gd name="connsiteX546" fmla="*/ 2216418 w 12078891"/>
              <a:gd name="connsiteY546" fmla="*/ 3971696 h 5907136"/>
              <a:gd name="connsiteX547" fmla="*/ 2215400 w 12078891"/>
              <a:gd name="connsiteY547" fmla="*/ 3972714 h 5907136"/>
              <a:gd name="connsiteX548" fmla="*/ 2214383 w 12078891"/>
              <a:gd name="connsiteY548" fmla="*/ 3971696 h 5907136"/>
              <a:gd name="connsiteX549" fmla="*/ 2215400 w 12078891"/>
              <a:gd name="connsiteY549" fmla="*/ 3970678 h 5907136"/>
              <a:gd name="connsiteX550" fmla="*/ 4634435 w 12078891"/>
              <a:gd name="connsiteY550" fmla="*/ 3959479 h 5907136"/>
              <a:gd name="connsiteX551" fmla="*/ 4660903 w 12078891"/>
              <a:gd name="connsiteY551" fmla="*/ 3985950 h 5907136"/>
              <a:gd name="connsiteX552" fmla="*/ 4634435 w 12078891"/>
              <a:gd name="connsiteY552" fmla="*/ 4012421 h 5907136"/>
              <a:gd name="connsiteX553" fmla="*/ 4607962 w 12078891"/>
              <a:gd name="connsiteY553" fmla="*/ 3985950 h 5907136"/>
              <a:gd name="connsiteX554" fmla="*/ 4634435 w 12078891"/>
              <a:gd name="connsiteY554" fmla="*/ 3959479 h 5907136"/>
              <a:gd name="connsiteX555" fmla="*/ 10706469 w 12078891"/>
              <a:gd name="connsiteY555" fmla="*/ 3953370 h 5907136"/>
              <a:gd name="connsiteX556" fmla="*/ 10726832 w 12078891"/>
              <a:gd name="connsiteY556" fmla="*/ 3972715 h 5907136"/>
              <a:gd name="connsiteX557" fmla="*/ 10706469 w 12078891"/>
              <a:gd name="connsiteY557" fmla="*/ 3992059 h 5907136"/>
              <a:gd name="connsiteX558" fmla="*/ 10686107 w 12078891"/>
              <a:gd name="connsiteY558" fmla="*/ 3972715 h 5907136"/>
              <a:gd name="connsiteX559" fmla="*/ 10706469 w 12078891"/>
              <a:gd name="connsiteY559" fmla="*/ 3953370 h 5907136"/>
              <a:gd name="connsiteX560" fmla="*/ 8545008 w 12078891"/>
              <a:gd name="connsiteY560" fmla="*/ 3938098 h 5907136"/>
              <a:gd name="connsiteX561" fmla="*/ 8588787 w 12078891"/>
              <a:gd name="connsiteY561" fmla="*/ 3981877 h 5907136"/>
              <a:gd name="connsiteX562" fmla="*/ 8545008 w 12078891"/>
              <a:gd name="connsiteY562" fmla="*/ 4025656 h 5907136"/>
              <a:gd name="connsiteX563" fmla="*/ 8501229 w 12078891"/>
              <a:gd name="connsiteY563" fmla="*/ 3981877 h 5907136"/>
              <a:gd name="connsiteX564" fmla="*/ 8545008 w 12078891"/>
              <a:gd name="connsiteY564" fmla="*/ 3938098 h 5907136"/>
              <a:gd name="connsiteX565" fmla="*/ 677029 w 12078891"/>
              <a:gd name="connsiteY565" fmla="*/ 3937081 h 5907136"/>
              <a:gd name="connsiteX566" fmla="*/ 684156 w 12078891"/>
              <a:gd name="connsiteY566" fmla="*/ 3944208 h 5907136"/>
              <a:gd name="connsiteX567" fmla="*/ 677029 w 12078891"/>
              <a:gd name="connsiteY567" fmla="*/ 3951334 h 5907136"/>
              <a:gd name="connsiteX568" fmla="*/ 669902 w 12078891"/>
              <a:gd name="connsiteY568" fmla="*/ 3944208 h 5907136"/>
              <a:gd name="connsiteX569" fmla="*/ 677029 w 12078891"/>
              <a:gd name="connsiteY569" fmla="*/ 3937081 h 5907136"/>
              <a:gd name="connsiteX570" fmla="*/ 165937 w 12078891"/>
              <a:gd name="connsiteY570" fmla="*/ 3893302 h 5907136"/>
              <a:gd name="connsiteX571" fmla="*/ 171027 w 12078891"/>
              <a:gd name="connsiteY571" fmla="*/ 3898393 h 5907136"/>
              <a:gd name="connsiteX572" fmla="*/ 165937 w 12078891"/>
              <a:gd name="connsiteY572" fmla="*/ 3903483 h 5907136"/>
              <a:gd name="connsiteX573" fmla="*/ 160846 w 12078891"/>
              <a:gd name="connsiteY573" fmla="*/ 3898393 h 5907136"/>
              <a:gd name="connsiteX574" fmla="*/ 165937 w 12078891"/>
              <a:gd name="connsiteY574" fmla="*/ 3893302 h 5907136"/>
              <a:gd name="connsiteX575" fmla="*/ 3428003 w 12078891"/>
              <a:gd name="connsiteY575" fmla="*/ 3860722 h 5907136"/>
              <a:gd name="connsiteX576" fmla="*/ 3454475 w 12078891"/>
              <a:gd name="connsiteY576" fmla="*/ 3887193 h 5907136"/>
              <a:gd name="connsiteX577" fmla="*/ 3428003 w 12078891"/>
              <a:gd name="connsiteY577" fmla="*/ 3913664 h 5907136"/>
              <a:gd name="connsiteX578" fmla="*/ 3401528 w 12078891"/>
              <a:gd name="connsiteY578" fmla="*/ 3887193 h 5907136"/>
              <a:gd name="connsiteX579" fmla="*/ 3428003 w 12078891"/>
              <a:gd name="connsiteY579" fmla="*/ 3860722 h 5907136"/>
              <a:gd name="connsiteX580" fmla="*/ 461189 w 12078891"/>
              <a:gd name="connsiteY580" fmla="*/ 3827124 h 5907136"/>
              <a:gd name="connsiteX581" fmla="*/ 465262 w 12078891"/>
              <a:gd name="connsiteY581" fmla="*/ 3831196 h 5907136"/>
              <a:gd name="connsiteX582" fmla="*/ 461189 w 12078891"/>
              <a:gd name="connsiteY582" fmla="*/ 3835269 h 5907136"/>
              <a:gd name="connsiteX583" fmla="*/ 457117 w 12078891"/>
              <a:gd name="connsiteY583" fmla="*/ 3831196 h 5907136"/>
              <a:gd name="connsiteX584" fmla="*/ 461189 w 12078891"/>
              <a:gd name="connsiteY584" fmla="*/ 3827124 h 5907136"/>
              <a:gd name="connsiteX585" fmla="*/ 395021 w 12078891"/>
              <a:gd name="connsiteY585" fmla="*/ 3817961 h 5907136"/>
              <a:gd name="connsiteX586" fmla="*/ 402148 w 12078891"/>
              <a:gd name="connsiteY586" fmla="*/ 3825088 h 5907136"/>
              <a:gd name="connsiteX587" fmla="*/ 395021 w 12078891"/>
              <a:gd name="connsiteY587" fmla="*/ 3832215 h 5907136"/>
              <a:gd name="connsiteX588" fmla="*/ 387894 w 12078891"/>
              <a:gd name="connsiteY588" fmla="*/ 3825088 h 5907136"/>
              <a:gd name="connsiteX589" fmla="*/ 395021 w 12078891"/>
              <a:gd name="connsiteY589" fmla="*/ 3817961 h 5907136"/>
              <a:gd name="connsiteX590" fmla="*/ 11750038 w 12078891"/>
              <a:gd name="connsiteY590" fmla="*/ 3799635 h 5907136"/>
              <a:gd name="connsiteX591" fmla="*/ 11755129 w 12078891"/>
              <a:gd name="connsiteY591" fmla="*/ 3805743 h 5907136"/>
              <a:gd name="connsiteX592" fmla="*/ 11750038 w 12078891"/>
              <a:gd name="connsiteY592" fmla="*/ 3810834 h 5907136"/>
              <a:gd name="connsiteX593" fmla="*/ 11743930 w 12078891"/>
              <a:gd name="connsiteY593" fmla="*/ 3805743 h 5907136"/>
              <a:gd name="connsiteX594" fmla="*/ 11750038 w 12078891"/>
              <a:gd name="connsiteY594" fmla="*/ 3799635 h 5907136"/>
              <a:gd name="connsiteX595" fmla="*/ 9481675 w 12078891"/>
              <a:gd name="connsiteY595" fmla="*/ 3783345 h 5907136"/>
              <a:gd name="connsiteX596" fmla="*/ 9493892 w 12078891"/>
              <a:gd name="connsiteY596" fmla="*/ 3794545 h 5907136"/>
              <a:gd name="connsiteX597" fmla="*/ 9481675 w 12078891"/>
              <a:gd name="connsiteY597" fmla="*/ 3805744 h 5907136"/>
              <a:gd name="connsiteX598" fmla="*/ 9469457 w 12078891"/>
              <a:gd name="connsiteY598" fmla="*/ 3794545 h 5907136"/>
              <a:gd name="connsiteX599" fmla="*/ 9481675 w 12078891"/>
              <a:gd name="connsiteY599" fmla="*/ 3783345 h 5907136"/>
              <a:gd name="connsiteX600" fmla="*/ 3492152 w 12078891"/>
              <a:gd name="connsiteY600" fmla="*/ 3781309 h 5907136"/>
              <a:gd name="connsiteX601" fmla="*/ 3503351 w 12078891"/>
              <a:gd name="connsiteY601" fmla="*/ 3792508 h 5907136"/>
              <a:gd name="connsiteX602" fmla="*/ 3492152 w 12078891"/>
              <a:gd name="connsiteY602" fmla="*/ 3803707 h 5907136"/>
              <a:gd name="connsiteX603" fmla="*/ 3480954 w 12078891"/>
              <a:gd name="connsiteY603" fmla="*/ 3792508 h 5907136"/>
              <a:gd name="connsiteX604" fmla="*/ 3492152 w 12078891"/>
              <a:gd name="connsiteY604" fmla="*/ 3781309 h 5907136"/>
              <a:gd name="connsiteX605" fmla="*/ 3015654 w 12078891"/>
              <a:gd name="connsiteY605" fmla="*/ 3767055 h 5907136"/>
              <a:gd name="connsiteX606" fmla="*/ 3022780 w 12078891"/>
              <a:gd name="connsiteY606" fmla="*/ 3774182 h 5907136"/>
              <a:gd name="connsiteX607" fmla="*/ 3015654 w 12078891"/>
              <a:gd name="connsiteY607" fmla="*/ 3781309 h 5907136"/>
              <a:gd name="connsiteX608" fmla="*/ 3008526 w 12078891"/>
              <a:gd name="connsiteY608" fmla="*/ 3774182 h 5907136"/>
              <a:gd name="connsiteX609" fmla="*/ 3015654 w 12078891"/>
              <a:gd name="connsiteY609" fmla="*/ 3767055 h 5907136"/>
              <a:gd name="connsiteX610" fmla="*/ 3810802 w 12078891"/>
              <a:gd name="connsiteY610" fmla="*/ 3754837 h 5907136"/>
              <a:gd name="connsiteX611" fmla="*/ 3820985 w 12078891"/>
              <a:gd name="connsiteY611" fmla="*/ 3765018 h 5907136"/>
              <a:gd name="connsiteX612" fmla="*/ 3810802 w 12078891"/>
              <a:gd name="connsiteY612" fmla="*/ 3775199 h 5907136"/>
              <a:gd name="connsiteX613" fmla="*/ 3800620 w 12078891"/>
              <a:gd name="connsiteY613" fmla="*/ 3765018 h 5907136"/>
              <a:gd name="connsiteX614" fmla="*/ 3810802 w 12078891"/>
              <a:gd name="connsiteY614" fmla="*/ 3754837 h 5907136"/>
              <a:gd name="connsiteX615" fmla="*/ 2153313 w 12078891"/>
              <a:gd name="connsiteY615" fmla="*/ 3744656 h 5907136"/>
              <a:gd name="connsiteX616" fmla="*/ 2170621 w 12078891"/>
              <a:gd name="connsiteY616" fmla="*/ 3761964 h 5907136"/>
              <a:gd name="connsiteX617" fmla="*/ 2153313 w 12078891"/>
              <a:gd name="connsiteY617" fmla="*/ 3779272 h 5907136"/>
              <a:gd name="connsiteX618" fmla="*/ 2136003 w 12078891"/>
              <a:gd name="connsiteY618" fmla="*/ 3761964 h 5907136"/>
              <a:gd name="connsiteX619" fmla="*/ 2153313 w 12078891"/>
              <a:gd name="connsiteY619" fmla="*/ 3744656 h 5907136"/>
              <a:gd name="connsiteX620" fmla="*/ 5287053 w 12078891"/>
              <a:gd name="connsiteY620" fmla="*/ 3741602 h 5907136"/>
              <a:gd name="connsiteX621" fmla="*/ 5292143 w 12078891"/>
              <a:gd name="connsiteY621" fmla="*/ 3746693 h 5907136"/>
              <a:gd name="connsiteX622" fmla="*/ 5287053 w 12078891"/>
              <a:gd name="connsiteY622" fmla="*/ 3751783 h 5907136"/>
              <a:gd name="connsiteX623" fmla="*/ 5281965 w 12078891"/>
              <a:gd name="connsiteY623" fmla="*/ 3746693 h 5907136"/>
              <a:gd name="connsiteX624" fmla="*/ 5287053 w 12078891"/>
              <a:gd name="connsiteY624" fmla="*/ 3741602 h 5907136"/>
              <a:gd name="connsiteX625" fmla="*/ 7031068 w 12078891"/>
              <a:gd name="connsiteY625" fmla="*/ 3735494 h 5907136"/>
              <a:gd name="connsiteX626" fmla="*/ 7053467 w 12078891"/>
              <a:gd name="connsiteY626" fmla="*/ 3757892 h 5907136"/>
              <a:gd name="connsiteX627" fmla="*/ 7031068 w 12078891"/>
              <a:gd name="connsiteY627" fmla="*/ 3780291 h 5907136"/>
              <a:gd name="connsiteX628" fmla="*/ 7008670 w 12078891"/>
              <a:gd name="connsiteY628" fmla="*/ 3757892 h 5907136"/>
              <a:gd name="connsiteX629" fmla="*/ 7031068 w 12078891"/>
              <a:gd name="connsiteY629" fmla="*/ 3735494 h 5907136"/>
              <a:gd name="connsiteX630" fmla="*/ 8007442 w 12078891"/>
              <a:gd name="connsiteY630" fmla="*/ 3718185 h 5907136"/>
              <a:gd name="connsiteX631" fmla="*/ 8051221 w 12078891"/>
              <a:gd name="connsiteY631" fmla="*/ 3761964 h 5907136"/>
              <a:gd name="connsiteX632" fmla="*/ 8007442 w 12078891"/>
              <a:gd name="connsiteY632" fmla="*/ 3804725 h 5907136"/>
              <a:gd name="connsiteX633" fmla="*/ 7963663 w 12078891"/>
              <a:gd name="connsiteY633" fmla="*/ 3761964 h 5907136"/>
              <a:gd name="connsiteX634" fmla="*/ 8007442 w 12078891"/>
              <a:gd name="connsiteY634" fmla="*/ 3718185 h 5907136"/>
              <a:gd name="connsiteX635" fmla="*/ 2738703 w 12078891"/>
              <a:gd name="connsiteY635" fmla="*/ 3717167 h 5907136"/>
              <a:gd name="connsiteX636" fmla="*/ 2746849 w 12078891"/>
              <a:gd name="connsiteY636" fmla="*/ 3725312 h 5907136"/>
              <a:gd name="connsiteX637" fmla="*/ 2738703 w 12078891"/>
              <a:gd name="connsiteY637" fmla="*/ 3733457 h 5907136"/>
              <a:gd name="connsiteX638" fmla="*/ 2730559 w 12078891"/>
              <a:gd name="connsiteY638" fmla="*/ 3725312 h 5907136"/>
              <a:gd name="connsiteX639" fmla="*/ 2738703 w 12078891"/>
              <a:gd name="connsiteY639" fmla="*/ 3717167 h 5907136"/>
              <a:gd name="connsiteX640" fmla="*/ 5693282 w 12078891"/>
              <a:gd name="connsiteY640" fmla="*/ 3715131 h 5907136"/>
              <a:gd name="connsiteX641" fmla="*/ 5701426 w 12078891"/>
              <a:gd name="connsiteY641" fmla="*/ 3722257 h 5907136"/>
              <a:gd name="connsiteX642" fmla="*/ 5693282 w 12078891"/>
              <a:gd name="connsiteY642" fmla="*/ 3729384 h 5907136"/>
              <a:gd name="connsiteX643" fmla="*/ 5685137 w 12078891"/>
              <a:gd name="connsiteY643" fmla="*/ 3722257 h 5907136"/>
              <a:gd name="connsiteX644" fmla="*/ 5693282 w 12078891"/>
              <a:gd name="connsiteY644" fmla="*/ 3715131 h 5907136"/>
              <a:gd name="connsiteX645" fmla="*/ 1150439 w 12078891"/>
              <a:gd name="connsiteY645" fmla="*/ 3714113 h 5907136"/>
              <a:gd name="connsiteX646" fmla="*/ 1156547 w 12078891"/>
              <a:gd name="connsiteY646" fmla="*/ 3720222 h 5907136"/>
              <a:gd name="connsiteX647" fmla="*/ 1150439 w 12078891"/>
              <a:gd name="connsiteY647" fmla="*/ 3726331 h 5907136"/>
              <a:gd name="connsiteX648" fmla="*/ 1144330 w 12078891"/>
              <a:gd name="connsiteY648" fmla="*/ 3720222 h 5907136"/>
              <a:gd name="connsiteX649" fmla="*/ 1150439 w 12078891"/>
              <a:gd name="connsiteY649" fmla="*/ 3714113 h 5907136"/>
              <a:gd name="connsiteX650" fmla="*/ 3209096 w 12078891"/>
              <a:gd name="connsiteY650" fmla="*/ 3699859 h 5907136"/>
              <a:gd name="connsiteX651" fmla="*/ 3261017 w 12078891"/>
              <a:gd name="connsiteY651" fmla="*/ 3751783 h 5907136"/>
              <a:gd name="connsiteX652" fmla="*/ 3209096 w 12078891"/>
              <a:gd name="connsiteY652" fmla="*/ 3803706 h 5907136"/>
              <a:gd name="connsiteX653" fmla="*/ 3157171 w 12078891"/>
              <a:gd name="connsiteY653" fmla="*/ 3751783 h 5907136"/>
              <a:gd name="connsiteX654" fmla="*/ 3209096 w 12078891"/>
              <a:gd name="connsiteY654" fmla="*/ 3699859 h 5907136"/>
              <a:gd name="connsiteX655" fmla="*/ 10019241 w 12078891"/>
              <a:gd name="connsiteY655" fmla="*/ 3698841 h 5907136"/>
              <a:gd name="connsiteX656" fmla="*/ 10081346 w 12078891"/>
              <a:gd name="connsiteY656" fmla="*/ 3759928 h 5907136"/>
              <a:gd name="connsiteX657" fmla="*/ 10019241 w 12078891"/>
              <a:gd name="connsiteY657" fmla="*/ 3821015 h 5907136"/>
              <a:gd name="connsiteX658" fmla="*/ 9957136 w 12078891"/>
              <a:gd name="connsiteY658" fmla="*/ 3759928 h 5907136"/>
              <a:gd name="connsiteX659" fmla="*/ 10019241 w 12078891"/>
              <a:gd name="connsiteY659" fmla="*/ 3698841 h 5907136"/>
              <a:gd name="connsiteX660" fmla="*/ 4673138 w 12078891"/>
              <a:gd name="connsiteY660" fmla="*/ 3679497 h 5907136"/>
              <a:gd name="connsiteX661" fmla="*/ 4690446 w 12078891"/>
              <a:gd name="connsiteY661" fmla="*/ 3695787 h 5907136"/>
              <a:gd name="connsiteX662" fmla="*/ 4673138 w 12078891"/>
              <a:gd name="connsiteY662" fmla="*/ 3712076 h 5907136"/>
              <a:gd name="connsiteX663" fmla="*/ 4655826 w 12078891"/>
              <a:gd name="connsiteY663" fmla="*/ 3695787 h 5907136"/>
              <a:gd name="connsiteX664" fmla="*/ 4673138 w 12078891"/>
              <a:gd name="connsiteY664" fmla="*/ 3679497 h 5907136"/>
              <a:gd name="connsiteX665" fmla="*/ 22399 w 12078891"/>
              <a:gd name="connsiteY665" fmla="*/ 3673388 h 5907136"/>
              <a:gd name="connsiteX666" fmla="*/ 47851 w 12078891"/>
              <a:gd name="connsiteY666" fmla="*/ 3699859 h 5907136"/>
              <a:gd name="connsiteX667" fmla="*/ 22399 w 12078891"/>
              <a:gd name="connsiteY667" fmla="*/ 3725312 h 5907136"/>
              <a:gd name="connsiteX668" fmla="*/ 0 w 12078891"/>
              <a:gd name="connsiteY668" fmla="*/ 3712076 h 5907136"/>
              <a:gd name="connsiteX669" fmla="*/ 0 w 12078891"/>
              <a:gd name="connsiteY669" fmla="*/ 3686623 h 5907136"/>
              <a:gd name="connsiteX670" fmla="*/ 22399 w 12078891"/>
              <a:gd name="connsiteY670" fmla="*/ 3673388 h 5907136"/>
              <a:gd name="connsiteX671" fmla="*/ 10351147 w 12078891"/>
              <a:gd name="connsiteY671" fmla="*/ 3666261 h 5907136"/>
              <a:gd name="connsiteX672" fmla="*/ 10367436 w 12078891"/>
              <a:gd name="connsiteY672" fmla="*/ 3681533 h 5907136"/>
              <a:gd name="connsiteX673" fmla="*/ 10351147 w 12078891"/>
              <a:gd name="connsiteY673" fmla="*/ 3696804 h 5907136"/>
              <a:gd name="connsiteX674" fmla="*/ 10335875 w 12078891"/>
              <a:gd name="connsiteY674" fmla="*/ 3681533 h 5907136"/>
              <a:gd name="connsiteX675" fmla="*/ 10351147 w 12078891"/>
              <a:gd name="connsiteY675" fmla="*/ 3666261 h 5907136"/>
              <a:gd name="connsiteX676" fmla="*/ 11263380 w 12078891"/>
              <a:gd name="connsiteY676" fmla="*/ 3656080 h 5907136"/>
              <a:gd name="connsiteX677" fmla="*/ 11276615 w 12078891"/>
              <a:gd name="connsiteY677" fmla="*/ 3669316 h 5907136"/>
              <a:gd name="connsiteX678" fmla="*/ 11263380 w 12078891"/>
              <a:gd name="connsiteY678" fmla="*/ 3682551 h 5907136"/>
              <a:gd name="connsiteX679" fmla="*/ 11250144 w 12078891"/>
              <a:gd name="connsiteY679" fmla="*/ 3669316 h 5907136"/>
              <a:gd name="connsiteX680" fmla="*/ 11263380 w 12078891"/>
              <a:gd name="connsiteY680" fmla="*/ 3656080 h 5907136"/>
              <a:gd name="connsiteX681" fmla="*/ 223997 w 12078891"/>
              <a:gd name="connsiteY681" fmla="*/ 3647935 h 5907136"/>
              <a:gd name="connsiteX682" fmla="*/ 237232 w 12078891"/>
              <a:gd name="connsiteY682" fmla="*/ 3661170 h 5907136"/>
              <a:gd name="connsiteX683" fmla="*/ 223997 w 12078891"/>
              <a:gd name="connsiteY683" fmla="*/ 3674406 h 5907136"/>
              <a:gd name="connsiteX684" fmla="*/ 210761 w 12078891"/>
              <a:gd name="connsiteY684" fmla="*/ 3661170 h 5907136"/>
              <a:gd name="connsiteX685" fmla="*/ 223997 w 12078891"/>
              <a:gd name="connsiteY685" fmla="*/ 3647935 h 5907136"/>
              <a:gd name="connsiteX686" fmla="*/ 6892604 w 12078891"/>
              <a:gd name="connsiteY686" fmla="*/ 3642845 h 5907136"/>
              <a:gd name="connsiteX687" fmla="*/ 6898713 w 12078891"/>
              <a:gd name="connsiteY687" fmla="*/ 3648954 h 5907136"/>
              <a:gd name="connsiteX688" fmla="*/ 6892604 w 12078891"/>
              <a:gd name="connsiteY688" fmla="*/ 3655063 h 5907136"/>
              <a:gd name="connsiteX689" fmla="*/ 6886496 w 12078891"/>
              <a:gd name="connsiteY689" fmla="*/ 3648954 h 5907136"/>
              <a:gd name="connsiteX690" fmla="*/ 6892604 w 12078891"/>
              <a:gd name="connsiteY690" fmla="*/ 3642845 h 5907136"/>
              <a:gd name="connsiteX691" fmla="*/ 3798592 w 12078891"/>
              <a:gd name="connsiteY691" fmla="*/ 3640808 h 5907136"/>
              <a:gd name="connsiteX692" fmla="*/ 3802666 w 12078891"/>
              <a:gd name="connsiteY692" fmla="*/ 3644880 h 5907136"/>
              <a:gd name="connsiteX693" fmla="*/ 3798592 w 12078891"/>
              <a:gd name="connsiteY693" fmla="*/ 3648953 h 5907136"/>
              <a:gd name="connsiteX694" fmla="*/ 3794520 w 12078891"/>
              <a:gd name="connsiteY694" fmla="*/ 3644880 h 5907136"/>
              <a:gd name="connsiteX695" fmla="*/ 3798592 w 12078891"/>
              <a:gd name="connsiteY695" fmla="*/ 3640808 h 5907136"/>
              <a:gd name="connsiteX696" fmla="*/ 11062810 w 12078891"/>
              <a:gd name="connsiteY696" fmla="*/ 3638772 h 5907136"/>
              <a:gd name="connsiteX697" fmla="*/ 11066882 w 12078891"/>
              <a:gd name="connsiteY697" fmla="*/ 3642844 h 5907136"/>
              <a:gd name="connsiteX698" fmla="*/ 11062810 w 12078891"/>
              <a:gd name="connsiteY698" fmla="*/ 3646917 h 5907136"/>
              <a:gd name="connsiteX699" fmla="*/ 11058737 w 12078891"/>
              <a:gd name="connsiteY699" fmla="*/ 3642844 h 5907136"/>
              <a:gd name="connsiteX700" fmla="*/ 11062810 w 12078891"/>
              <a:gd name="connsiteY700" fmla="*/ 3638772 h 5907136"/>
              <a:gd name="connsiteX701" fmla="*/ 11256252 w 12078891"/>
              <a:gd name="connsiteY701" fmla="*/ 3614337 h 5907136"/>
              <a:gd name="connsiteX702" fmla="*/ 11270506 w 12078891"/>
              <a:gd name="connsiteY702" fmla="*/ 3628591 h 5907136"/>
              <a:gd name="connsiteX703" fmla="*/ 11256252 w 12078891"/>
              <a:gd name="connsiteY703" fmla="*/ 3642844 h 5907136"/>
              <a:gd name="connsiteX704" fmla="*/ 11241998 w 12078891"/>
              <a:gd name="connsiteY704" fmla="*/ 3628591 h 5907136"/>
              <a:gd name="connsiteX705" fmla="*/ 11256252 w 12078891"/>
              <a:gd name="connsiteY705" fmla="*/ 3614337 h 5907136"/>
              <a:gd name="connsiteX706" fmla="*/ 11961807 w 12078891"/>
              <a:gd name="connsiteY706" fmla="*/ 3603138 h 5907136"/>
              <a:gd name="connsiteX707" fmla="*/ 11974024 w 12078891"/>
              <a:gd name="connsiteY707" fmla="*/ 3615355 h 5907136"/>
              <a:gd name="connsiteX708" fmla="*/ 11961807 w 12078891"/>
              <a:gd name="connsiteY708" fmla="*/ 3627572 h 5907136"/>
              <a:gd name="connsiteX709" fmla="*/ 11949589 w 12078891"/>
              <a:gd name="connsiteY709" fmla="*/ 3615355 h 5907136"/>
              <a:gd name="connsiteX710" fmla="*/ 11961807 w 12078891"/>
              <a:gd name="connsiteY710" fmla="*/ 3603138 h 5907136"/>
              <a:gd name="connsiteX711" fmla="*/ 7592051 w 12078891"/>
              <a:gd name="connsiteY711" fmla="*/ 3603138 h 5907136"/>
              <a:gd name="connsiteX712" fmla="*/ 7598160 w 12078891"/>
              <a:gd name="connsiteY712" fmla="*/ 3609246 h 5907136"/>
              <a:gd name="connsiteX713" fmla="*/ 7592051 w 12078891"/>
              <a:gd name="connsiteY713" fmla="*/ 3615355 h 5907136"/>
              <a:gd name="connsiteX714" fmla="*/ 7585942 w 12078891"/>
              <a:gd name="connsiteY714" fmla="*/ 3609246 h 5907136"/>
              <a:gd name="connsiteX715" fmla="*/ 7592051 w 12078891"/>
              <a:gd name="connsiteY715" fmla="*/ 3603138 h 5907136"/>
              <a:gd name="connsiteX716" fmla="*/ 5719746 w 12078891"/>
              <a:gd name="connsiteY716" fmla="*/ 3579721 h 5907136"/>
              <a:gd name="connsiteX717" fmla="*/ 5736035 w 12078891"/>
              <a:gd name="connsiteY717" fmla="*/ 3596011 h 5907136"/>
              <a:gd name="connsiteX718" fmla="*/ 5719746 w 12078891"/>
              <a:gd name="connsiteY718" fmla="*/ 3612301 h 5907136"/>
              <a:gd name="connsiteX719" fmla="*/ 5703456 w 12078891"/>
              <a:gd name="connsiteY719" fmla="*/ 3596011 h 5907136"/>
              <a:gd name="connsiteX720" fmla="*/ 5719746 w 12078891"/>
              <a:gd name="connsiteY720" fmla="*/ 3579721 h 5907136"/>
              <a:gd name="connsiteX721" fmla="*/ 2581980 w 12078891"/>
              <a:gd name="connsiteY721" fmla="*/ 3574631 h 5907136"/>
              <a:gd name="connsiteX722" fmla="*/ 2591143 w 12078891"/>
              <a:gd name="connsiteY722" fmla="*/ 3583794 h 5907136"/>
              <a:gd name="connsiteX723" fmla="*/ 2581980 w 12078891"/>
              <a:gd name="connsiteY723" fmla="*/ 3592958 h 5907136"/>
              <a:gd name="connsiteX724" fmla="*/ 2572815 w 12078891"/>
              <a:gd name="connsiteY724" fmla="*/ 3583794 h 5907136"/>
              <a:gd name="connsiteX725" fmla="*/ 2581980 w 12078891"/>
              <a:gd name="connsiteY725" fmla="*/ 3574631 h 5907136"/>
              <a:gd name="connsiteX726" fmla="*/ 6245083 w 12078891"/>
              <a:gd name="connsiteY726" fmla="*/ 3559359 h 5907136"/>
              <a:gd name="connsiteX727" fmla="*/ 6260355 w 12078891"/>
              <a:gd name="connsiteY727" fmla="*/ 3574631 h 5907136"/>
              <a:gd name="connsiteX728" fmla="*/ 6245083 w 12078891"/>
              <a:gd name="connsiteY728" fmla="*/ 3589903 h 5907136"/>
              <a:gd name="connsiteX729" fmla="*/ 6229811 w 12078891"/>
              <a:gd name="connsiteY729" fmla="*/ 3574631 h 5907136"/>
              <a:gd name="connsiteX730" fmla="*/ 6245083 w 12078891"/>
              <a:gd name="connsiteY730" fmla="*/ 3559359 h 5907136"/>
              <a:gd name="connsiteX731" fmla="*/ 2969866 w 12078891"/>
              <a:gd name="connsiteY731" fmla="*/ 3548160 h 5907136"/>
              <a:gd name="connsiteX732" fmla="*/ 2984114 w 12078891"/>
              <a:gd name="connsiteY732" fmla="*/ 3562414 h 5907136"/>
              <a:gd name="connsiteX733" fmla="*/ 2969866 w 12078891"/>
              <a:gd name="connsiteY733" fmla="*/ 3576667 h 5907136"/>
              <a:gd name="connsiteX734" fmla="*/ 2955610 w 12078891"/>
              <a:gd name="connsiteY734" fmla="*/ 3562414 h 5907136"/>
              <a:gd name="connsiteX735" fmla="*/ 2969866 w 12078891"/>
              <a:gd name="connsiteY735" fmla="*/ 3548160 h 5907136"/>
              <a:gd name="connsiteX736" fmla="*/ 9676136 w 12078891"/>
              <a:gd name="connsiteY736" fmla="*/ 3545106 h 5907136"/>
              <a:gd name="connsiteX737" fmla="*/ 9689371 w 12078891"/>
              <a:gd name="connsiteY737" fmla="*/ 3558341 h 5907136"/>
              <a:gd name="connsiteX738" fmla="*/ 9676136 w 12078891"/>
              <a:gd name="connsiteY738" fmla="*/ 3571577 h 5907136"/>
              <a:gd name="connsiteX739" fmla="*/ 9662900 w 12078891"/>
              <a:gd name="connsiteY739" fmla="*/ 3558341 h 5907136"/>
              <a:gd name="connsiteX740" fmla="*/ 9676136 w 12078891"/>
              <a:gd name="connsiteY740" fmla="*/ 3545106 h 5907136"/>
              <a:gd name="connsiteX741" fmla="*/ 11762257 w 12078891"/>
              <a:gd name="connsiteY741" fmla="*/ 3540015 h 5907136"/>
              <a:gd name="connsiteX742" fmla="*/ 11784655 w 12078891"/>
              <a:gd name="connsiteY742" fmla="*/ 3562414 h 5907136"/>
              <a:gd name="connsiteX743" fmla="*/ 11762257 w 12078891"/>
              <a:gd name="connsiteY743" fmla="*/ 3584812 h 5907136"/>
              <a:gd name="connsiteX744" fmla="*/ 11739858 w 12078891"/>
              <a:gd name="connsiteY744" fmla="*/ 3562414 h 5907136"/>
              <a:gd name="connsiteX745" fmla="*/ 11762257 w 12078891"/>
              <a:gd name="connsiteY745" fmla="*/ 3540015 h 5907136"/>
              <a:gd name="connsiteX746" fmla="*/ 9631338 w 12078891"/>
              <a:gd name="connsiteY746" fmla="*/ 3535942 h 5907136"/>
              <a:gd name="connsiteX747" fmla="*/ 9633375 w 12078891"/>
              <a:gd name="connsiteY747" fmla="*/ 3537978 h 5907136"/>
              <a:gd name="connsiteX748" fmla="*/ 9631338 w 12078891"/>
              <a:gd name="connsiteY748" fmla="*/ 3540015 h 5907136"/>
              <a:gd name="connsiteX749" fmla="*/ 9629302 w 12078891"/>
              <a:gd name="connsiteY749" fmla="*/ 3537978 h 5907136"/>
              <a:gd name="connsiteX750" fmla="*/ 9631338 w 12078891"/>
              <a:gd name="connsiteY750" fmla="*/ 3535942 h 5907136"/>
              <a:gd name="connsiteX751" fmla="*/ 12059546 w 12078891"/>
              <a:gd name="connsiteY751" fmla="*/ 3527798 h 5907136"/>
              <a:gd name="connsiteX752" fmla="*/ 12078891 w 12078891"/>
              <a:gd name="connsiteY752" fmla="*/ 3547142 h 5907136"/>
              <a:gd name="connsiteX753" fmla="*/ 12059546 w 12078891"/>
              <a:gd name="connsiteY753" fmla="*/ 3566486 h 5907136"/>
              <a:gd name="connsiteX754" fmla="*/ 12040202 w 12078891"/>
              <a:gd name="connsiteY754" fmla="*/ 3547142 h 5907136"/>
              <a:gd name="connsiteX755" fmla="*/ 12059546 w 12078891"/>
              <a:gd name="connsiteY755" fmla="*/ 3527798 h 5907136"/>
              <a:gd name="connsiteX756" fmla="*/ 7084010 w 12078891"/>
              <a:gd name="connsiteY756" fmla="*/ 3498272 h 5907136"/>
              <a:gd name="connsiteX757" fmla="*/ 7119644 w 12078891"/>
              <a:gd name="connsiteY757" fmla="*/ 3533906 h 5907136"/>
              <a:gd name="connsiteX758" fmla="*/ 7084010 w 12078891"/>
              <a:gd name="connsiteY758" fmla="*/ 3569540 h 5907136"/>
              <a:gd name="connsiteX759" fmla="*/ 7048376 w 12078891"/>
              <a:gd name="connsiteY759" fmla="*/ 3533906 h 5907136"/>
              <a:gd name="connsiteX760" fmla="*/ 7084010 w 12078891"/>
              <a:gd name="connsiteY760" fmla="*/ 3498272 h 5907136"/>
              <a:gd name="connsiteX761" fmla="*/ 6021100 w 12078891"/>
              <a:gd name="connsiteY761" fmla="*/ 3493181 h 5907136"/>
              <a:gd name="connsiteX762" fmla="*/ 6044514 w 12078891"/>
              <a:gd name="connsiteY762" fmla="*/ 3516598 h 5907136"/>
              <a:gd name="connsiteX763" fmla="*/ 6021100 w 12078891"/>
              <a:gd name="connsiteY763" fmla="*/ 3540015 h 5907136"/>
              <a:gd name="connsiteX764" fmla="*/ 5997683 w 12078891"/>
              <a:gd name="connsiteY764" fmla="*/ 3516598 h 5907136"/>
              <a:gd name="connsiteX765" fmla="*/ 6021100 w 12078891"/>
              <a:gd name="connsiteY765" fmla="*/ 3493181 h 5907136"/>
              <a:gd name="connsiteX766" fmla="*/ 11277632 w 12078891"/>
              <a:gd name="connsiteY766" fmla="*/ 3485036 h 5907136"/>
              <a:gd name="connsiteX767" fmla="*/ 11297995 w 12078891"/>
              <a:gd name="connsiteY767" fmla="*/ 3505398 h 5907136"/>
              <a:gd name="connsiteX768" fmla="*/ 11277632 w 12078891"/>
              <a:gd name="connsiteY768" fmla="*/ 3525761 h 5907136"/>
              <a:gd name="connsiteX769" fmla="*/ 11257270 w 12078891"/>
              <a:gd name="connsiteY769" fmla="*/ 3505398 h 5907136"/>
              <a:gd name="connsiteX770" fmla="*/ 11277632 w 12078891"/>
              <a:gd name="connsiteY770" fmla="*/ 3485036 h 5907136"/>
              <a:gd name="connsiteX771" fmla="*/ 2440421 w 12078891"/>
              <a:gd name="connsiteY771" fmla="*/ 3471801 h 5907136"/>
              <a:gd name="connsiteX772" fmla="*/ 2451621 w 12078891"/>
              <a:gd name="connsiteY772" fmla="*/ 3483000 h 5907136"/>
              <a:gd name="connsiteX773" fmla="*/ 2440421 w 12078891"/>
              <a:gd name="connsiteY773" fmla="*/ 3494200 h 5907136"/>
              <a:gd name="connsiteX774" fmla="*/ 2429222 w 12078891"/>
              <a:gd name="connsiteY774" fmla="*/ 3483000 h 5907136"/>
              <a:gd name="connsiteX775" fmla="*/ 2440421 w 12078891"/>
              <a:gd name="connsiteY775" fmla="*/ 3471801 h 5907136"/>
              <a:gd name="connsiteX776" fmla="*/ 3097080 w 12078891"/>
              <a:gd name="connsiteY776" fmla="*/ 3463656 h 5907136"/>
              <a:gd name="connsiteX777" fmla="*/ 3105225 w 12078891"/>
              <a:gd name="connsiteY777" fmla="*/ 3471801 h 5907136"/>
              <a:gd name="connsiteX778" fmla="*/ 3097080 w 12078891"/>
              <a:gd name="connsiteY778" fmla="*/ 3479946 h 5907136"/>
              <a:gd name="connsiteX779" fmla="*/ 3088935 w 12078891"/>
              <a:gd name="connsiteY779" fmla="*/ 3471801 h 5907136"/>
              <a:gd name="connsiteX780" fmla="*/ 3097080 w 12078891"/>
              <a:gd name="connsiteY780" fmla="*/ 3463656 h 5907136"/>
              <a:gd name="connsiteX781" fmla="*/ 8625439 w 12078891"/>
              <a:gd name="connsiteY781" fmla="*/ 3460602 h 5907136"/>
              <a:gd name="connsiteX782" fmla="*/ 8628493 w 12078891"/>
              <a:gd name="connsiteY782" fmla="*/ 3463656 h 5907136"/>
              <a:gd name="connsiteX783" fmla="*/ 8625439 w 12078891"/>
              <a:gd name="connsiteY783" fmla="*/ 3466710 h 5907136"/>
              <a:gd name="connsiteX784" fmla="*/ 8622385 w 12078891"/>
              <a:gd name="connsiteY784" fmla="*/ 3463656 h 5907136"/>
              <a:gd name="connsiteX785" fmla="*/ 8625439 w 12078891"/>
              <a:gd name="connsiteY785" fmla="*/ 3460602 h 5907136"/>
              <a:gd name="connsiteX786" fmla="*/ 10457030 w 12078891"/>
              <a:gd name="connsiteY786" fmla="*/ 3457547 h 5907136"/>
              <a:gd name="connsiteX787" fmla="*/ 10466194 w 12078891"/>
              <a:gd name="connsiteY787" fmla="*/ 3466710 h 5907136"/>
              <a:gd name="connsiteX788" fmla="*/ 10457030 w 12078891"/>
              <a:gd name="connsiteY788" fmla="*/ 3475874 h 5907136"/>
              <a:gd name="connsiteX789" fmla="*/ 10447867 w 12078891"/>
              <a:gd name="connsiteY789" fmla="*/ 3466710 h 5907136"/>
              <a:gd name="connsiteX790" fmla="*/ 10457030 w 12078891"/>
              <a:gd name="connsiteY790" fmla="*/ 3457547 h 5907136"/>
              <a:gd name="connsiteX791" fmla="*/ 8199867 w 12078891"/>
              <a:gd name="connsiteY791" fmla="*/ 3455511 h 5907136"/>
              <a:gd name="connsiteX792" fmla="*/ 8201903 w 12078891"/>
              <a:gd name="connsiteY792" fmla="*/ 3458565 h 5907136"/>
              <a:gd name="connsiteX793" fmla="*/ 8199867 w 12078891"/>
              <a:gd name="connsiteY793" fmla="*/ 3460602 h 5907136"/>
              <a:gd name="connsiteX794" fmla="*/ 8196812 w 12078891"/>
              <a:gd name="connsiteY794" fmla="*/ 3458565 h 5907136"/>
              <a:gd name="connsiteX795" fmla="*/ 8199867 w 12078891"/>
              <a:gd name="connsiteY795" fmla="*/ 3455511 h 5907136"/>
              <a:gd name="connsiteX796" fmla="*/ 5478448 w 12078891"/>
              <a:gd name="connsiteY796" fmla="*/ 3453475 h 5907136"/>
              <a:gd name="connsiteX797" fmla="*/ 5481503 w 12078891"/>
              <a:gd name="connsiteY797" fmla="*/ 3456529 h 5907136"/>
              <a:gd name="connsiteX798" fmla="*/ 5478448 w 12078891"/>
              <a:gd name="connsiteY798" fmla="*/ 3459583 h 5907136"/>
              <a:gd name="connsiteX799" fmla="*/ 5475394 w 12078891"/>
              <a:gd name="connsiteY799" fmla="*/ 3456529 h 5907136"/>
              <a:gd name="connsiteX800" fmla="*/ 5478448 w 12078891"/>
              <a:gd name="connsiteY800" fmla="*/ 3453475 h 5907136"/>
              <a:gd name="connsiteX801" fmla="*/ 11224691 w 12078891"/>
              <a:gd name="connsiteY801" fmla="*/ 3452457 h 5907136"/>
              <a:gd name="connsiteX802" fmla="*/ 11227746 w 12078891"/>
              <a:gd name="connsiteY802" fmla="*/ 3455512 h 5907136"/>
              <a:gd name="connsiteX803" fmla="*/ 11224691 w 12078891"/>
              <a:gd name="connsiteY803" fmla="*/ 3458566 h 5907136"/>
              <a:gd name="connsiteX804" fmla="*/ 11221636 w 12078891"/>
              <a:gd name="connsiteY804" fmla="*/ 3455512 h 5907136"/>
              <a:gd name="connsiteX805" fmla="*/ 11224691 w 12078891"/>
              <a:gd name="connsiteY805" fmla="*/ 3452457 h 5907136"/>
              <a:gd name="connsiteX806" fmla="*/ 8541953 w 12078891"/>
              <a:gd name="connsiteY806" fmla="*/ 3447366 h 5907136"/>
              <a:gd name="connsiteX807" fmla="*/ 8549080 w 12078891"/>
              <a:gd name="connsiteY807" fmla="*/ 3454493 h 5907136"/>
              <a:gd name="connsiteX808" fmla="*/ 8541953 w 12078891"/>
              <a:gd name="connsiteY808" fmla="*/ 3461620 h 5907136"/>
              <a:gd name="connsiteX809" fmla="*/ 8534826 w 12078891"/>
              <a:gd name="connsiteY809" fmla="*/ 3454493 h 5907136"/>
              <a:gd name="connsiteX810" fmla="*/ 8541953 w 12078891"/>
              <a:gd name="connsiteY810" fmla="*/ 3447366 h 5907136"/>
              <a:gd name="connsiteX811" fmla="*/ 7065684 w 12078891"/>
              <a:gd name="connsiteY811" fmla="*/ 3431076 h 5907136"/>
              <a:gd name="connsiteX812" fmla="*/ 7088082 w 12078891"/>
              <a:gd name="connsiteY812" fmla="*/ 3453475 h 5907136"/>
              <a:gd name="connsiteX813" fmla="*/ 7065684 w 12078891"/>
              <a:gd name="connsiteY813" fmla="*/ 3475873 h 5907136"/>
              <a:gd name="connsiteX814" fmla="*/ 7043285 w 12078891"/>
              <a:gd name="connsiteY814" fmla="*/ 3453475 h 5907136"/>
              <a:gd name="connsiteX815" fmla="*/ 7065684 w 12078891"/>
              <a:gd name="connsiteY815" fmla="*/ 3431076 h 5907136"/>
              <a:gd name="connsiteX816" fmla="*/ 5279916 w 12078891"/>
              <a:gd name="connsiteY816" fmla="*/ 3424968 h 5907136"/>
              <a:gd name="connsiteX817" fmla="*/ 5289078 w 12078891"/>
              <a:gd name="connsiteY817" fmla="*/ 3435149 h 5907136"/>
              <a:gd name="connsiteX818" fmla="*/ 5279916 w 12078891"/>
              <a:gd name="connsiteY818" fmla="*/ 3444312 h 5907136"/>
              <a:gd name="connsiteX819" fmla="*/ 5270756 w 12078891"/>
              <a:gd name="connsiteY819" fmla="*/ 3435149 h 5907136"/>
              <a:gd name="connsiteX820" fmla="*/ 5279916 w 12078891"/>
              <a:gd name="connsiteY820" fmla="*/ 3424968 h 5907136"/>
              <a:gd name="connsiteX821" fmla="*/ 1524108 w 12078891"/>
              <a:gd name="connsiteY821" fmla="*/ 3424968 h 5907136"/>
              <a:gd name="connsiteX822" fmla="*/ 1541416 w 12078891"/>
              <a:gd name="connsiteY822" fmla="*/ 3441258 h 5907136"/>
              <a:gd name="connsiteX823" fmla="*/ 1524108 w 12078891"/>
              <a:gd name="connsiteY823" fmla="*/ 3458566 h 5907136"/>
              <a:gd name="connsiteX824" fmla="*/ 1506800 w 12078891"/>
              <a:gd name="connsiteY824" fmla="*/ 3441258 h 5907136"/>
              <a:gd name="connsiteX825" fmla="*/ 1524108 w 12078891"/>
              <a:gd name="connsiteY825" fmla="*/ 3424968 h 5907136"/>
              <a:gd name="connsiteX826" fmla="*/ 11624811 w 12078891"/>
              <a:gd name="connsiteY826" fmla="*/ 3416823 h 5907136"/>
              <a:gd name="connsiteX827" fmla="*/ 11627864 w 12078891"/>
              <a:gd name="connsiteY827" fmla="*/ 3419878 h 5907136"/>
              <a:gd name="connsiteX828" fmla="*/ 11624811 w 12078891"/>
              <a:gd name="connsiteY828" fmla="*/ 3422932 h 5907136"/>
              <a:gd name="connsiteX829" fmla="*/ 11621756 w 12078891"/>
              <a:gd name="connsiteY829" fmla="*/ 3419878 h 5907136"/>
              <a:gd name="connsiteX830" fmla="*/ 11624811 w 12078891"/>
              <a:gd name="connsiteY830" fmla="*/ 3416823 h 5907136"/>
              <a:gd name="connsiteX831" fmla="*/ 1917116 w 12078891"/>
              <a:gd name="connsiteY831" fmla="*/ 3413768 h 5907136"/>
              <a:gd name="connsiteX832" fmla="*/ 1927297 w 12078891"/>
              <a:gd name="connsiteY832" fmla="*/ 3423949 h 5907136"/>
              <a:gd name="connsiteX833" fmla="*/ 1917116 w 12078891"/>
              <a:gd name="connsiteY833" fmla="*/ 3434130 h 5907136"/>
              <a:gd name="connsiteX834" fmla="*/ 1906936 w 12078891"/>
              <a:gd name="connsiteY834" fmla="*/ 3423949 h 5907136"/>
              <a:gd name="connsiteX835" fmla="*/ 1917116 w 12078891"/>
              <a:gd name="connsiteY835" fmla="*/ 3413768 h 5907136"/>
              <a:gd name="connsiteX836" fmla="*/ 5165902 w 12078891"/>
              <a:gd name="connsiteY836" fmla="*/ 3393406 h 5907136"/>
              <a:gd name="connsiteX837" fmla="*/ 5177103 w 12078891"/>
              <a:gd name="connsiteY837" fmla="*/ 3404606 h 5907136"/>
              <a:gd name="connsiteX838" fmla="*/ 5165902 w 12078891"/>
              <a:gd name="connsiteY838" fmla="*/ 3415805 h 5907136"/>
              <a:gd name="connsiteX839" fmla="*/ 5154701 w 12078891"/>
              <a:gd name="connsiteY839" fmla="*/ 3404606 h 5907136"/>
              <a:gd name="connsiteX840" fmla="*/ 5165902 w 12078891"/>
              <a:gd name="connsiteY840" fmla="*/ 3393406 h 5907136"/>
              <a:gd name="connsiteX841" fmla="*/ 5465222 w 12078891"/>
              <a:gd name="connsiteY841" fmla="*/ 3386279 h 5907136"/>
              <a:gd name="connsiteX842" fmla="*/ 5499838 w 12078891"/>
              <a:gd name="connsiteY842" fmla="*/ 3420895 h 5907136"/>
              <a:gd name="connsiteX843" fmla="*/ 5465222 w 12078891"/>
              <a:gd name="connsiteY843" fmla="*/ 3455512 h 5907136"/>
              <a:gd name="connsiteX844" fmla="*/ 5429590 w 12078891"/>
              <a:gd name="connsiteY844" fmla="*/ 3420895 h 5907136"/>
              <a:gd name="connsiteX845" fmla="*/ 5465222 w 12078891"/>
              <a:gd name="connsiteY845" fmla="*/ 3386279 h 5907136"/>
              <a:gd name="connsiteX846" fmla="*/ 8081764 w 12078891"/>
              <a:gd name="connsiteY846" fmla="*/ 3381188 h 5907136"/>
              <a:gd name="connsiteX847" fmla="*/ 8099072 w 12078891"/>
              <a:gd name="connsiteY847" fmla="*/ 3398496 h 5907136"/>
              <a:gd name="connsiteX848" fmla="*/ 8081764 w 12078891"/>
              <a:gd name="connsiteY848" fmla="*/ 3415804 h 5907136"/>
              <a:gd name="connsiteX849" fmla="*/ 8064456 w 12078891"/>
              <a:gd name="connsiteY849" fmla="*/ 3398496 h 5907136"/>
              <a:gd name="connsiteX850" fmla="*/ 8081764 w 12078891"/>
              <a:gd name="connsiteY850" fmla="*/ 3381188 h 5907136"/>
              <a:gd name="connsiteX851" fmla="*/ 2167538 w 12078891"/>
              <a:gd name="connsiteY851" fmla="*/ 3379153 h 5907136"/>
              <a:gd name="connsiteX852" fmla="*/ 2174665 w 12078891"/>
              <a:gd name="connsiteY852" fmla="*/ 3386279 h 5907136"/>
              <a:gd name="connsiteX853" fmla="*/ 2167538 w 12078891"/>
              <a:gd name="connsiteY853" fmla="*/ 3393406 h 5907136"/>
              <a:gd name="connsiteX854" fmla="*/ 2160411 w 12078891"/>
              <a:gd name="connsiteY854" fmla="*/ 3386279 h 5907136"/>
              <a:gd name="connsiteX855" fmla="*/ 2167538 w 12078891"/>
              <a:gd name="connsiteY855" fmla="*/ 3379153 h 5907136"/>
              <a:gd name="connsiteX856" fmla="*/ 5912161 w 12078891"/>
              <a:gd name="connsiteY856" fmla="*/ 3372026 h 5907136"/>
              <a:gd name="connsiteX857" fmla="*/ 5917252 w 12078891"/>
              <a:gd name="connsiteY857" fmla="*/ 3377117 h 5907136"/>
              <a:gd name="connsiteX858" fmla="*/ 5912161 w 12078891"/>
              <a:gd name="connsiteY858" fmla="*/ 3382207 h 5907136"/>
              <a:gd name="connsiteX859" fmla="*/ 5907070 w 12078891"/>
              <a:gd name="connsiteY859" fmla="*/ 3377117 h 5907136"/>
              <a:gd name="connsiteX860" fmla="*/ 5912161 w 12078891"/>
              <a:gd name="connsiteY860" fmla="*/ 3372026 h 5907136"/>
              <a:gd name="connsiteX861" fmla="*/ 5985469 w 12078891"/>
              <a:gd name="connsiteY861" fmla="*/ 3371007 h 5907136"/>
              <a:gd name="connsiteX862" fmla="*/ 6014992 w 12078891"/>
              <a:gd name="connsiteY862" fmla="*/ 3400533 h 5907136"/>
              <a:gd name="connsiteX863" fmla="*/ 5985469 w 12078891"/>
              <a:gd name="connsiteY863" fmla="*/ 3429040 h 5907136"/>
              <a:gd name="connsiteX864" fmla="*/ 5955944 w 12078891"/>
              <a:gd name="connsiteY864" fmla="*/ 3400533 h 5907136"/>
              <a:gd name="connsiteX865" fmla="*/ 5985469 w 12078891"/>
              <a:gd name="connsiteY865" fmla="*/ 3371007 h 5907136"/>
              <a:gd name="connsiteX866" fmla="*/ 11978097 w 12078891"/>
              <a:gd name="connsiteY866" fmla="*/ 3369989 h 5907136"/>
              <a:gd name="connsiteX867" fmla="*/ 11988278 w 12078891"/>
              <a:gd name="connsiteY867" fmla="*/ 3380170 h 5907136"/>
              <a:gd name="connsiteX868" fmla="*/ 11978097 w 12078891"/>
              <a:gd name="connsiteY868" fmla="*/ 3390351 h 5907136"/>
              <a:gd name="connsiteX869" fmla="*/ 11967916 w 12078891"/>
              <a:gd name="connsiteY869" fmla="*/ 3380170 h 5907136"/>
              <a:gd name="connsiteX870" fmla="*/ 11978097 w 12078891"/>
              <a:gd name="connsiteY870" fmla="*/ 3369989 h 5907136"/>
              <a:gd name="connsiteX871" fmla="*/ 5751306 w 12078891"/>
              <a:gd name="connsiteY871" fmla="*/ 3365917 h 5907136"/>
              <a:gd name="connsiteX872" fmla="*/ 5774723 w 12078891"/>
              <a:gd name="connsiteY872" fmla="*/ 3389334 h 5907136"/>
              <a:gd name="connsiteX873" fmla="*/ 5751306 w 12078891"/>
              <a:gd name="connsiteY873" fmla="*/ 3412751 h 5907136"/>
              <a:gd name="connsiteX874" fmla="*/ 5727889 w 12078891"/>
              <a:gd name="connsiteY874" fmla="*/ 3389334 h 5907136"/>
              <a:gd name="connsiteX875" fmla="*/ 5751306 w 12078891"/>
              <a:gd name="connsiteY875" fmla="*/ 3365917 h 5907136"/>
              <a:gd name="connsiteX876" fmla="*/ 1345917 w 12078891"/>
              <a:gd name="connsiteY876" fmla="*/ 3353700 h 5907136"/>
              <a:gd name="connsiteX877" fmla="*/ 1357117 w 12078891"/>
              <a:gd name="connsiteY877" fmla="*/ 3364899 h 5907136"/>
              <a:gd name="connsiteX878" fmla="*/ 1345917 w 12078891"/>
              <a:gd name="connsiteY878" fmla="*/ 3376098 h 5907136"/>
              <a:gd name="connsiteX879" fmla="*/ 1334718 w 12078891"/>
              <a:gd name="connsiteY879" fmla="*/ 3364899 h 5907136"/>
              <a:gd name="connsiteX880" fmla="*/ 1345917 w 12078891"/>
              <a:gd name="connsiteY880" fmla="*/ 3353700 h 5907136"/>
              <a:gd name="connsiteX881" fmla="*/ 1741964 w 12078891"/>
              <a:gd name="connsiteY881" fmla="*/ 3352681 h 5907136"/>
              <a:gd name="connsiteX882" fmla="*/ 1757236 w 12078891"/>
              <a:gd name="connsiteY882" fmla="*/ 3367953 h 5907136"/>
              <a:gd name="connsiteX883" fmla="*/ 1741964 w 12078891"/>
              <a:gd name="connsiteY883" fmla="*/ 3383225 h 5907136"/>
              <a:gd name="connsiteX884" fmla="*/ 1726692 w 12078891"/>
              <a:gd name="connsiteY884" fmla="*/ 3367953 h 5907136"/>
              <a:gd name="connsiteX885" fmla="*/ 1741964 w 12078891"/>
              <a:gd name="connsiteY885" fmla="*/ 3352681 h 5907136"/>
              <a:gd name="connsiteX886" fmla="*/ 8901348 w 12078891"/>
              <a:gd name="connsiteY886" fmla="*/ 3345554 h 5907136"/>
              <a:gd name="connsiteX887" fmla="*/ 8912548 w 12078891"/>
              <a:gd name="connsiteY887" fmla="*/ 3356754 h 5907136"/>
              <a:gd name="connsiteX888" fmla="*/ 8901348 w 12078891"/>
              <a:gd name="connsiteY888" fmla="*/ 3367953 h 5907136"/>
              <a:gd name="connsiteX889" fmla="*/ 8890149 w 12078891"/>
              <a:gd name="connsiteY889" fmla="*/ 3356754 h 5907136"/>
              <a:gd name="connsiteX890" fmla="*/ 8901348 w 12078891"/>
              <a:gd name="connsiteY890" fmla="*/ 3345554 h 5907136"/>
              <a:gd name="connsiteX891" fmla="*/ 8379055 w 12078891"/>
              <a:gd name="connsiteY891" fmla="*/ 3334355 h 5907136"/>
              <a:gd name="connsiteX892" fmla="*/ 8391272 w 12078891"/>
              <a:gd name="connsiteY892" fmla="*/ 3346573 h 5907136"/>
              <a:gd name="connsiteX893" fmla="*/ 8379055 w 12078891"/>
              <a:gd name="connsiteY893" fmla="*/ 3358790 h 5907136"/>
              <a:gd name="connsiteX894" fmla="*/ 8366837 w 12078891"/>
              <a:gd name="connsiteY894" fmla="*/ 3346573 h 5907136"/>
              <a:gd name="connsiteX895" fmla="*/ 8379055 w 12078891"/>
              <a:gd name="connsiteY895" fmla="*/ 3334355 h 5907136"/>
              <a:gd name="connsiteX896" fmla="*/ 1251232 w 12078891"/>
              <a:gd name="connsiteY896" fmla="*/ 3312975 h 5907136"/>
              <a:gd name="connsiteX897" fmla="*/ 1258359 w 12078891"/>
              <a:gd name="connsiteY897" fmla="*/ 3320101 h 5907136"/>
              <a:gd name="connsiteX898" fmla="*/ 1251232 w 12078891"/>
              <a:gd name="connsiteY898" fmla="*/ 3327228 h 5907136"/>
              <a:gd name="connsiteX899" fmla="*/ 1244105 w 12078891"/>
              <a:gd name="connsiteY899" fmla="*/ 3320101 h 5907136"/>
              <a:gd name="connsiteX900" fmla="*/ 1251232 w 12078891"/>
              <a:gd name="connsiteY900" fmla="*/ 3312975 h 5907136"/>
              <a:gd name="connsiteX901" fmla="*/ 8995015 w 12078891"/>
              <a:gd name="connsiteY901" fmla="*/ 3306866 h 5907136"/>
              <a:gd name="connsiteX902" fmla="*/ 8998069 w 12078891"/>
              <a:gd name="connsiteY902" fmla="*/ 3309920 h 5907136"/>
              <a:gd name="connsiteX903" fmla="*/ 8995015 w 12078891"/>
              <a:gd name="connsiteY903" fmla="*/ 3312975 h 5907136"/>
              <a:gd name="connsiteX904" fmla="*/ 8991961 w 12078891"/>
              <a:gd name="connsiteY904" fmla="*/ 3309920 h 5907136"/>
              <a:gd name="connsiteX905" fmla="*/ 8995015 w 12078891"/>
              <a:gd name="connsiteY905" fmla="*/ 3306866 h 5907136"/>
              <a:gd name="connsiteX906" fmla="*/ 4238390 w 12078891"/>
              <a:gd name="connsiteY906" fmla="*/ 3297703 h 5907136"/>
              <a:gd name="connsiteX907" fmla="*/ 4244501 w 12078891"/>
              <a:gd name="connsiteY907" fmla="*/ 3303811 h 5907136"/>
              <a:gd name="connsiteX908" fmla="*/ 4238390 w 12078891"/>
              <a:gd name="connsiteY908" fmla="*/ 3309920 h 5907136"/>
              <a:gd name="connsiteX909" fmla="*/ 4232282 w 12078891"/>
              <a:gd name="connsiteY909" fmla="*/ 3303811 h 5907136"/>
              <a:gd name="connsiteX910" fmla="*/ 4238390 w 12078891"/>
              <a:gd name="connsiteY910" fmla="*/ 3297703 h 5907136"/>
              <a:gd name="connsiteX911" fmla="*/ 10075237 w 12078891"/>
              <a:gd name="connsiteY911" fmla="*/ 3291594 h 5907136"/>
              <a:gd name="connsiteX912" fmla="*/ 10078292 w 12078891"/>
              <a:gd name="connsiteY912" fmla="*/ 3294648 h 5907136"/>
              <a:gd name="connsiteX913" fmla="*/ 10075237 w 12078891"/>
              <a:gd name="connsiteY913" fmla="*/ 3297703 h 5907136"/>
              <a:gd name="connsiteX914" fmla="*/ 10072183 w 12078891"/>
              <a:gd name="connsiteY914" fmla="*/ 3294648 h 5907136"/>
              <a:gd name="connsiteX915" fmla="*/ 10075237 w 12078891"/>
              <a:gd name="connsiteY915" fmla="*/ 3291594 h 5907136"/>
              <a:gd name="connsiteX916" fmla="*/ 7144079 w 12078891"/>
              <a:gd name="connsiteY916" fmla="*/ 3279377 h 5907136"/>
              <a:gd name="connsiteX917" fmla="*/ 7147133 w 12078891"/>
              <a:gd name="connsiteY917" fmla="*/ 3282432 h 5907136"/>
              <a:gd name="connsiteX918" fmla="*/ 7144079 w 12078891"/>
              <a:gd name="connsiteY918" fmla="*/ 3285486 h 5907136"/>
              <a:gd name="connsiteX919" fmla="*/ 7141025 w 12078891"/>
              <a:gd name="connsiteY919" fmla="*/ 3282432 h 5907136"/>
              <a:gd name="connsiteX920" fmla="*/ 7144079 w 12078891"/>
              <a:gd name="connsiteY920" fmla="*/ 3279377 h 5907136"/>
              <a:gd name="connsiteX921" fmla="*/ 4435895 w 12078891"/>
              <a:gd name="connsiteY921" fmla="*/ 3261051 h 5907136"/>
              <a:gd name="connsiteX922" fmla="*/ 4444040 w 12078891"/>
              <a:gd name="connsiteY922" fmla="*/ 3269196 h 5907136"/>
              <a:gd name="connsiteX923" fmla="*/ 4435895 w 12078891"/>
              <a:gd name="connsiteY923" fmla="*/ 3277341 h 5907136"/>
              <a:gd name="connsiteX924" fmla="*/ 4427749 w 12078891"/>
              <a:gd name="connsiteY924" fmla="*/ 3269196 h 5907136"/>
              <a:gd name="connsiteX925" fmla="*/ 4435895 w 12078891"/>
              <a:gd name="connsiteY925" fmla="*/ 3261051 h 5907136"/>
              <a:gd name="connsiteX926" fmla="*/ 3076766 w 12078891"/>
              <a:gd name="connsiteY926" fmla="*/ 3244761 h 5907136"/>
              <a:gd name="connsiteX927" fmla="*/ 3118507 w 12078891"/>
              <a:gd name="connsiteY927" fmla="*/ 3286504 h 5907136"/>
              <a:gd name="connsiteX928" fmla="*/ 3076766 w 12078891"/>
              <a:gd name="connsiteY928" fmla="*/ 3328247 h 5907136"/>
              <a:gd name="connsiteX929" fmla="*/ 3035021 w 12078891"/>
              <a:gd name="connsiteY929" fmla="*/ 3286504 h 5907136"/>
              <a:gd name="connsiteX930" fmla="*/ 3076766 w 12078891"/>
              <a:gd name="connsiteY930" fmla="*/ 3244761 h 5907136"/>
              <a:gd name="connsiteX931" fmla="*/ 2172686 w 12078891"/>
              <a:gd name="connsiteY931" fmla="*/ 3238652 h 5907136"/>
              <a:gd name="connsiteX932" fmla="*/ 2195083 w 12078891"/>
              <a:gd name="connsiteY932" fmla="*/ 3261051 h 5907136"/>
              <a:gd name="connsiteX933" fmla="*/ 2172686 w 12078891"/>
              <a:gd name="connsiteY933" fmla="*/ 3283449 h 5907136"/>
              <a:gd name="connsiteX934" fmla="*/ 2150289 w 12078891"/>
              <a:gd name="connsiteY934" fmla="*/ 3261051 h 5907136"/>
              <a:gd name="connsiteX935" fmla="*/ 2172686 w 12078891"/>
              <a:gd name="connsiteY935" fmla="*/ 3238652 h 5907136"/>
              <a:gd name="connsiteX936" fmla="*/ 312529 w 12078891"/>
              <a:gd name="connsiteY936" fmla="*/ 3216254 h 5907136"/>
              <a:gd name="connsiteX937" fmla="*/ 327801 w 12078891"/>
              <a:gd name="connsiteY937" fmla="*/ 3230508 h 5907136"/>
              <a:gd name="connsiteX938" fmla="*/ 312529 w 12078891"/>
              <a:gd name="connsiteY938" fmla="*/ 3244761 h 5907136"/>
              <a:gd name="connsiteX939" fmla="*/ 297257 w 12078891"/>
              <a:gd name="connsiteY939" fmla="*/ 3230508 h 5907136"/>
              <a:gd name="connsiteX940" fmla="*/ 312529 w 12078891"/>
              <a:gd name="connsiteY940" fmla="*/ 3216254 h 5907136"/>
              <a:gd name="connsiteX941" fmla="*/ 3855575 w 12078891"/>
              <a:gd name="connsiteY941" fmla="*/ 3211163 h 5907136"/>
              <a:gd name="connsiteX942" fmla="*/ 3861683 w 12078891"/>
              <a:gd name="connsiteY942" fmla="*/ 3217272 h 5907136"/>
              <a:gd name="connsiteX943" fmla="*/ 3855575 w 12078891"/>
              <a:gd name="connsiteY943" fmla="*/ 3223380 h 5907136"/>
              <a:gd name="connsiteX944" fmla="*/ 3849466 w 12078891"/>
              <a:gd name="connsiteY944" fmla="*/ 3217272 h 5907136"/>
              <a:gd name="connsiteX945" fmla="*/ 3855575 w 12078891"/>
              <a:gd name="connsiteY945" fmla="*/ 3211163 h 5907136"/>
              <a:gd name="connsiteX946" fmla="*/ 10133270 w 12078891"/>
              <a:gd name="connsiteY946" fmla="*/ 3199964 h 5907136"/>
              <a:gd name="connsiteX947" fmla="*/ 10152614 w 12078891"/>
              <a:gd name="connsiteY947" fmla="*/ 3219308 h 5907136"/>
              <a:gd name="connsiteX948" fmla="*/ 10133270 w 12078891"/>
              <a:gd name="connsiteY948" fmla="*/ 3238652 h 5907136"/>
              <a:gd name="connsiteX949" fmla="*/ 10113926 w 12078891"/>
              <a:gd name="connsiteY949" fmla="*/ 3219308 h 5907136"/>
              <a:gd name="connsiteX950" fmla="*/ 10133270 w 12078891"/>
              <a:gd name="connsiteY950" fmla="*/ 3199964 h 5907136"/>
              <a:gd name="connsiteX951" fmla="*/ 3664170 w 12078891"/>
              <a:gd name="connsiteY951" fmla="*/ 3197927 h 5907136"/>
              <a:gd name="connsiteX952" fmla="*/ 3667224 w 12078891"/>
              <a:gd name="connsiteY952" fmla="*/ 3200982 h 5907136"/>
              <a:gd name="connsiteX953" fmla="*/ 3664170 w 12078891"/>
              <a:gd name="connsiteY953" fmla="*/ 3204036 h 5907136"/>
              <a:gd name="connsiteX954" fmla="*/ 3661116 w 12078891"/>
              <a:gd name="connsiteY954" fmla="*/ 3200982 h 5907136"/>
              <a:gd name="connsiteX955" fmla="*/ 3664170 w 12078891"/>
              <a:gd name="connsiteY955" fmla="*/ 3197927 h 5907136"/>
              <a:gd name="connsiteX956" fmla="*/ 10032476 w 12078891"/>
              <a:gd name="connsiteY956" fmla="*/ 3196910 h 5907136"/>
              <a:gd name="connsiteX957" fmla="*/ 10049784 w 12078891"/>
              <a:gd name="connsiteY957" fmla="*/ 3214218 h 5907136"/>
              <a:gd name="connsiteX958" fmla="*/ 10032476 w 12078891"/>
              <a:gd name="connsiteY958" fmla="*/ 3231526 h 5907136"/>
              <a:gd name="connsiteX959" fmla="*/ 10015168 w 12078891"/>
              <a:gd name="connsiteY959" fmla="*/ 3214218 h 5907136"/>
              <a:gd name="connsiteX960" fmla="*/ 10032476 w 12078891"/>
              <a:gd name="connsiteY960" fmla="*/ 3196910 h 5907136"/>
              <a:gd name="connsiteX961" fmla="*/ 9661882 w 12078891"/>
              <a:gd name="connsiteY961" fmla="*/ 3195892 h 5907136"/>
              <a:gd name="connsiteX962" fmla="*/ 9677154 w 12078891"/>
              <a:gd name="connsiteY962" fmla="*/ 3211164 h 5907136"/>
              <a:gd name="connsiteX963" fmla="*/ 9661882 w 12078891"/>
              <a:gd name="connsiteY963" fmla="*/ 3226436 h 5907136"/>
              <a:gd name="connsiteX964" fmla="*/ 9646610 w 12078891"/>
              <a:gd name="connsiteY964" fmla="*/ 3211164 h 5907136"/>
              <a:gd name="connsiteX965" fmla="*/ 9661882 w 12078891"/>
              <a:gd name="connsiteY965" fmla="*/ 3195892 h 5907136"/>
              <a:gd name="connsiteX966" fmla="*/ 6536264 w 12078891"/>
              <a:gd name="connsiteY966" fmla="*/ 3192837 h 5907136"/>
              <a:gd name="connsiteX967" fmla="*/ 6550518 w 12078891"/>
              <a:gd name="connsiteY967" fmla="*/ 3206073 h 5907136"/>
              <a:gd name="connsiteX968" fmla="*/ 6536264 w 12078891"/>
              <a:gd name="connsiteY968" fmla="*/ 3219308 h 5907136"/>
              <a:gd name="connsiteX969" fmla="*/ 6522010 w 12078891"/>
              <a:gd name="connsiteY969" fmla="*/ 3206073 h 5907136"/>
              <a:gd name="connsiteX970" fmla="*/ 6536264 w 12078891"/>
              <a:gd name="connsiteY970" fmla="*/ 3192837 h 5907136"/>
              <a:gd name="connsiteX971" fmla="*/ 4988769 w 12078891"/>
              <a:gd name="connsiteY971" fmla="*/ 3183674 h 5907136"/>
              <a:gd name="connsiteX972" fmla="*/ 5005056 w 12078891"/>
              <a:gd name="connsiteY972" fmla="*/ 3199964 h 5907136"/>
              <a:gd name="connsiteX973" fmla="*/ 4988769 w 12078891"/>
              <a:gd name="connsiteY973" fmla="*/ 3216254 h 5907136"/>
              <a:gd name="connsiteX974" fmla="*/ 4972473 w 12078891"/>
              <a:gd name="connsiteY974" fmla="*/ 3199964 h 5907136"/>
              <a:gd name="connsiteX975" fmla="*/ 4988769 w 12078891"/>
              <a:gd name="connsiteY975" fmla="*/ 3183674 h 5907136"/>
              <a:gd name="connsiteX976" fmla="*/ 3054391 w 12078891"/>
              <a:gd name="connsiteY976" fmla="*/ 3177565 h 5907136"/>
              <a:gd name="connsiteX977" fmla="*/ 3061517 w 12078891"/>
              <a:gd name="connsiteY977" fmla="*/ 3184692 h 5907136"/>
              <a:gd name="connsiteX978" fmla="*/ 3054391 w 12078891"/>
              <a:gd name="connsiteY978" fmla="*/ 3191819 h 5907136"/>
              <a:gd name="connsiteX979" fmla="*/ 3047263 w 12078891"/>
              <a:gd name="connsiteY979" fmla="*/ 3184692 h 5907136"/>
              <a:gd name="connsiteX980" fmla="*/ 3054391 w 12078891"/>
              <a:gd name="connsiteY980" fmla="*/ 3177565 h 5907136"/>
              <a:gd name="connsiteX981" fmla="*/ 5637293 w 12078891"/>
              <a:gd name="connsiteY981" fmla="*/ 3172475 h 5907136"/>
              <a:gd name="connsiteX982" fmla="*/ 5642384 w 12078891"/>
              <a:gd name="connsiteY982" fmla="*/ 3177566 h 5907136"/>
              <a:gd name="connsiteX983" fmla="*/ 5637293 w 12078891"/>
              <a:gd name="connsiteY983" fmla="*/ 3182656 h 5907136"/>
              <a:gd name="connsiteX984" fmla="*/ 5632203 w 12078891"/>
              <a:gd name="connsiteY984" fmla="*/ 3177566 h 5907136"/>
              <a:gd name="connsiteX985" fmla="*/ 5637293 w 12078891"/>
              <a:gd name="connsiteY985" fmla="*/ 3172475 h 5907136"/>
              <a:gd name="connsiteX986" fmla="*/ 3531885 w 12078891"/>
              <a:gd name="connsiteY986" fmla="*/ 3163312 h 5907136"/>
              <a:gd name="connsiteX987" fmla="*/ 3561407 w 12078891"/>
              <a:gd name="connsiteY987" fmla="*/ 3192837 h 5907136"/>
              <a:gd name="connsiteX988" fmla="*/ 3531885 w 12078891"/>
              <a:gd name="connsiteY988" fmla="*/ 3222363 h 5907136"/>
              <a:gd name="connsiteX989" fmla="*/ 3502364 w 12078891"/>
              <a:gd name="connsiteY989" fmla="*/ 3192837 h 5907136"/>
              <a:gd name="connsiteX990" fmla="*/ 3531885 w 12078891"/>
              <a:gd name="connsiteY990" fmla="*/ 3163312 h 5907136"/>
              <a:gd name="connsiteX991" fmla="*/ 4761699 w 12078891"/>
              <a:gd name="connsiteY991" fmla="*/ 3156185 h 5907136"/>
              <a:gd name="connsiteX992" fmla="*/ 4776972 w 12078891"/>
              <a:gd name="connsiteY992" fmla="*/ 3171457 h 5907136"/>
              <a:gd name="connsiteX993" fmla="*/ 4761699 w 12078891"/>
              <a:gd name="connsiteY993" fmla="*/ 3186729 h 5907136"/>
              <a:gd name="connsiteX994" fmla="*/ 4746428 w 12078891"/>
              <a:gd name="connsiteY994" fmla="*/ 3171457 h 5907136"/>
              <a:gd name="connsiteX995" fmla="*/ 4761699 w 12078891"/>
              <a:gd name="connsiteY995" fmla="*/ 3156185 h 5907136"/>
              <a:gd name="connsiteX996" fmla="*/ 9412443 w 12078891"/>
              <a:gd name="connsiteY996" fmla="*/ 3153131 h 5907136"/>
              <a:gd name="connsiteX997" fmla="*/ 9413461 w 12078891"/>
              <a:gd name="connsiteY997" fmla="*/ 3154149 h 5907136"/>
              <a:gd name="connsiteX998" fmla="*/ 9412443 w 12078891"/>
              <a:gd name="connsiteY998" fmla="*/ 3155167 h 5907136"/>
              <a:gd name="connsiteX999" fmla="*/ 9411425 w 12078891"/>
              <a:gd name="connsiteY999" fmla="*/ 3154149 h 5907136"/>
              <a:gd name="connsiteX1000" fmla="*/ 9412443 w 12078891"/>
              <a:gd name="connsiteY1000" fmla="*/ 3153131 h 5907136"/>
              <a:gd name="connsiteX1001" fmla="*/ 9980552 w 12078891"/>
              <a:gd name="connsiteY1001" fmla="*/ 3152112 h 5907136"/>
              <a:gd name="connsiteX1002" fmla="*/ 9993788 w 12078891"/>
              <a:gd name="connsiteY1002" fmla="*/ 3165348 h 5907136"/>
              <a:gd name="connsiteX1003" fmla="*/ 9980552 w 12078891"/>
              <a:gd name="connsiteY1003" fmla="*/ 3178583 h 5907136"/>
              <a:gd name="connsiteX1004" fmla="*/ 9967317 w 12078891"/>
              <a:gd name="connsiteY1004" fmla="*/ 3165348 h 5907136"/>
              <a:gd name="connsiteX1005" fmla="*/ 9980552 w 12078891"/>
              <a:gd name="connsiteY1005" fmla="*/ 3152112 h 5907136"/>
              <a:gd name="connsiteX1006" fmla="*/ 3434082 w 12078891"/>
              <a:gd name="connsiteY1006" fmla="*/ 3143967 h 5907136"/>
              <a:gd name="connsiteX1007" fmla="*/ 3457497 w 12078891"/>
              <a:gd name="connsiteY1007" fmla="*/ 3167384 h 5907136"/>
              <a:gd name="connsiteX1008" fmla="*/ 3434082 w 12078891"/>
              <a:gd name="connsiteY1008" fmla="*/ 3190801 h 5907136"/>
              <a:gd name="connsiteX1009" fmla="*/ 3410663 w 12078891"/>
              <a:gd name="connsiteY1009" fmla="*/ 3167384 h 5907136"/>
              <a:gd name="connsiteX1010" fmla="*/ 3434082 w 12078891"/>
              <a:gd name="connsiteY1010" fmla="*/ 3143967 h 5907136"/>
              <a:gd name="connsiteX1011" fmla="*/ 4864520 w 12078891"/>
              <a:gd name="connsiteY1011" fmla="*/ 3122587 h 5907136"/>
              <a:gd name="connsiteX1012" fmla="*/ 4873683 w 12078891"/>
              <a:gd name="connsiteY1012" fmla="*/ 3131750 h 5907136"/>
              <a:gd name="connsiteX1013" fmla="*/ 4864520 w 12078891"/>
              <a:gd name="connsiteY1013" fmla="*/ 3140913 h 5907136"/>
              <a:gd name="connsiteX1014" fmla="*/ 4855358 w 12078891"/>
              <a:gd name="connsiteY1014" fmla="*/ 3131750 h 5907136"/>
              <a:gd name="connsiteX1015" fmla="*/ 4864520 w 12078891"/>
              <a:gd name="connsiteY1015" fmla="*/ 3122587 h 5907136"/>
              <a:gd name="connsiteX1016" fmla="*/ 1861120 w 12078891"/>
              <a:gd name="connsiteY1016" fmla="*/ 3113424 h 5907136"/>
              <a:gd name="connsiteX1017" fmla="*/ 1866211 w 12078891"/>
              <a:gd name="connsiteY1017" fmla="*/ 3118515 h 5907136"/>
              <a:gd name="connsiteX1018" fmla="*/ 1861120 w 12078891"/>
              <a:gd name="connsiteY1018" fmla="*/ 3123605 h 5907136"/>
              <a:gd name="connsiteX1019" fmla="*/ 1856029 w 12078891"/>
              <a:gd name="connsiteY1019" fmla="*/ 3118515 h 5907136"/>
              <a:gd name="connsiteX1020" fmla="*/ 1861120 w 12078891"/>
              <a:gd name="connsiteY1020" fmla="*/ 3113424 h 5907136"/>
              <a:gd name="connsiteX1021" fmla="*/ 8803609 w 12078891"/>
              <a:gd name="connsiteY1021" fmla="*/ 3099171 h 5907136"/>
              <a:gd name="connsiteX1022" fmla="*/ 8828043 w 12078891"/>
              <a:gd name="connsiteY1022" fmla="*/ 3123605 h 5907136"/>
              <a:gd name="connsiteX1023" fmla="*/ 8803609 w 12078891"/>
              <a:gd name="connsiteY1023" fmla="*/ 3148040 h 5907136"/>
              <a:gd name="connsiteX1024" fmla="*/ 8779174 w 12078891"/>
              <a:gd name="connsiteY1024" fmla="*/ 3123605 h 5907136"/>
              <a:gd name="connsiteX1025" fmla="*/ 8803609 w 12078891"/>
              <a:gd name="connsiteY1025" fmla="*/ 3099171 h 5907136"/>
              <a:gd name="connsiteX1026" fmla="*/ 7949410 w 12078891"/>
              <a:gd name="connsiteY1026" fmla="*/ 3059464 h 5907136"/>
              <a:gd name="connsiteX1027" fmla="*/ 7961627 w 12078891"/>
              <a:gd name="connsiteY1027" fmla="*/ 3071682 h 5907136"/>
              <a:gd name="connsiteX1028" fmla="*/ 7949410 w 12078891"/>
              <a:gd name="connsiteY1028" fmla="*/ 3083899 h 5907136"/>
              <a:gd name="connsiteX1029" fmla="*/ 7937192 w 12078891"/>
              <a:gd name="connsiteY1029" fmla="*/ 3071682 h 5907136"/>
              <a:gd name="connsiteX1030" fmla="*/ 7949410 w 12078891"/>
              <a:gd name="connsiteY1030" fmla="*/ 3059464 h 5907136"/>
              <a:gd name="connsiteX1031" fmla="*/ 9902157 w 12078891"/>
              <a:gd name="connsiteY1031" fmla="*/ 3041138 h 5907136"/>
              <a:gd name="connsiteX1032" fmla="*/ 9917429 w 12078891"/>
              <a:gd name="connsiteY1032" fmla="*/ 3056410 h 5907136"/>
              <a:gd name="connsiteX1033" fmla="*/ 9902157 w 12078891"/>
              <a:gd name="connsiteY1033" fmla="*/ 3071682 h 5907136"/>
              <a:gd name="connsiteX1034" fmla="*/ 9886885 w 12078891"/>
              <a:gd name="connsiteY1034" fmla="*/ 3056410 h 5907136"/>
              <a:gd name="connsiteX1035" fmla="*/ 9902157 w 12078891"/>
              <a:gd name="connsiteY1035" fmla="*/ 3041138 h 5907136"/>
              <a:gd name="connsiteX1036" fmla="*/ 6312277 w 12078891"/>
              <a:gd name="connsiteY1036" fmla="*/ 3032993 h 5907136"/>
              <a:gd name="connsiteX1037" fmla="*/ 6314314 w 12078891"/>
              <a:gd name="connsiteY1037" fmla="*/ 3035029 h 5907136"/>
              <a:gd name="connsiteX1038" fmla="*/ 6312277 w 12078891"/>
              <a:gd name="connsiteY1038" fmla="*/ 3037065 h 5907136"/>
              <a:gd name="connsiteX1039" fmla="*/ 6310241 w 12078891"/>
              <a:gd name="connsiteY1039" fmla="*/ 3035029 h 5907136"/>
              <a:gd name="connsiteX1040" fmla="*/ 6312277 w 12078891"/>
              <a:gd name="connsiteY1040" fmla="*/ 3032993 h 5907136"/>
              <a:gd name="connsiteX1041" fmla="*/ 9349319 w 12078891"/>
              <a:gd name="connsiteY1041" fmla="*/ 3031975 h 5907136"/>
              <a:gd name="connsiteX1042" fmla="*/ 9351356 w 12078891"/>
              <a:gd name="connsiteY1042" fmla="*/ 3034011 h 5907136"/>
              <a:gd name="connsiteX1043" fmla="*/ 9349319 w 12078891"/>
              <a:gd name="connsiteY1043" fmla="*/ 3036048 h 5907136"/>
              <a:gd name="connsiteX1044" fmla="*/ 9347283 w 12078891"/>
              <a:gd name="connsiteY1044" fmla="*/ 3034011 h 5907136"/>
              <a:gd name="connsiteX1045" fmla="*/ 9349319 w 12078891"/>
              <a:gd name="connsiteY1045" fmla="*/ 3031975 h 5907136"/>
              <a:gd name="connsiteX1046" fmla="*/ 10741086 w 12078891"/>
              <a:gd name="connsiteY1046" fmla="*/ 3007540 h 5907136"/>
              <a:gd name="connsiteX1047" fmla="*/ 10745158 w 12078891"/>
              <a:gd name="connsiteY1047" fmla="*/ 3011612 h 5907136"/>
              <a:gd name="connsiteX1048" fmla="*/ 10741086 w 12078891"/>
              <a:gd name="connsiteY1048" fmla="*/ 3015685 h 5907136"/>
              <a:gd name="connsiteX1049" fmla="*/ 10737013 w 12078891"/>
              <a:gd name="connsiteY1049" fmla="*/ 3011612 h 5907136"/>
              <a:gd name="connsiteX1050" fmla="*/ 10741086 w 12078891"/>
              <a:gd name="connsiteY1050" fmla="*/ 3007540 h 5907136"/>
              <a:gd name="connsiteX1051" fmla="*/ 2150269 w 12078891"/>
              <a:gd name="connsiteY1051" fmla="*/ 2998377 h 5907136"/>
              <a:gd name="connsiteX1052" fmla="*/ 2161467 w 12078891"/>
              <a:gd name="connsiteY1052" fmla="*/ 3009576 h 5907136"/>
              <a:gd name="connsiteX1053" fmla="*/ 2150269 w 12078891"/>
              <a:gd name="connsiteY1053" fmla="*/ 3020775 h 5907136"/>
              <a:gd name="connsiteX1054" fmla="*/ 2139069 w 12078891"/>
              <a:gd name="connsiteY1054" fmla="*/ 3009576 h 5907136"/>
              <a:gd name="connsiteX1055" fmla="*/ 2150269 w 12078891"/>
              <a:gd name="connsiteY1055" fmla="*/ 2998377 h 5907136"/>
              <a:gd name="connsiteX1056" fmla="*/ 10768574 w 12078891"/>
              <a:gd name="connsiteY1056" fmla="*/ 2987178 h 5907136"/>
              <a:gd name="connsiteX1057" fmla="*/ 10782828 w 12078891"/>
              <a:gd name="connsiteY1057" fmla="*/ 3000413 h 5907136"/>
              <a:gd name="connsiteX1058" fmla="*/ 10768574 w 12078891"/>
              <a:gd name="connsiteY1058" fmla="*/ 3014667 h 5907136"/>
              <a:gd name="connsiteX1059" fmla="*/ 10754321 w 12078891"/>
              <a:gd name="connsiteY1059" fmla="*/ 3000413 h 5907136"/>
              <a:gd name="connsiteX1060" fmla="*/ 10768574 w 12078891"/>
              <a:gd name="connsiteY1060" fmla="*/ 2987178 h 5907136"/>
              <a:gd name="connsiteX1061" fmla="*/ 7612413 w 12078891"/>
              <a:gd name="connsiteY1061" fmla="*/ 2976997 h 5907136"/>
              <a:gd name="connsiteX1062" fmla="*/ 7615467 w 12078891"/>
              <a:gd name="connsiteY1062" fmla="*/ 2980051 h 5907136"/>
              <a:gd name="connsiteX1063" fmla="*/ 7612413 w 12078891"/>
              <a:gd name="connsiteY1063" fmla="*/ 2983105 h 5907136"/>
              <a:gd name="connsiteX1064" fmla="*/ 7609359 w 12078891"/>
              <a:gd name="connsiteY1064" fmla="*/ 2980051 h 5907136"/>
              <a:gd name="connsiteX1065" fmla="*/ 7612413 w 12078891"/>
              <a:gd name="connsiteY1065" fmla="*/ 2976997 h 5907136"/>
              <a:gd name="connsiteX1066" fmla="*/ 2436381 w 12078891"/>
              <a:gd name="connsiteY1066" fmla="*/ 2954598 h 5907136"/>
              <a:gd name="connsiteX1067" fmla="*/ 2455725 w 12078891"/>
              <a:gd name="connsiteY1067" fmla="*/ 2973942 h 5907136"/>
              <a:gd name="connsiteX1068" fmla="*/ 2436381 w 12078891"/>
              <a:gd name="connsiteY1068" fmla="*/ 2993286 h 5907136"/>
              <a:gd name="connsiteX1069" fmla="*/ 2417037 w 12078891"/>
              <a:gd name="connsiteY1069" fmla="*/ 2973942 h 5907136"/>
              <a:gd name="connsiteX1070" fmla="*/ 2436381 w 12078891"/>
              <a:gd name="connsiteY1070" fmla="*/ 2954598 h 5907136"/>
              <a:gd name="connsiteX1071" fmla="*/ 536514 w 12078891"/>
              <a:gd name="connsiteY1071" fmla="*/ 2952562 h 5907136"/>
              <a:gd name="connsiteX1072" fmla="*/ 545677 w 12078891"/>
              <a:gd name="connsiteY1072" fmla="*/ 2961725 h 5907136"/>
              <a:gd name="connsiteX1073" fmla="*/ 536514 w 12078891"/>
              <a:gd name="connsiteY1073" fmla="*/ 2970888 h 5907136"/>
              <a:gd name="connsiteX1074" fmla="*/ 527351 w 12078891"/>
              <a:gd name="connsiteY1074" fmla="*/ 2961725 h 5907136"/>
              <a:gd name="connsiteX1075" fmla="*/ 536514 w 12078891"/>
              <a:gd name="connsiteY1075" fmla="*/ 2952562 h 5907136"/>
              <a:gd name="connsiteX1076" fmla="*/ 2217424 w 12078891"/>
              <a:gd name="connsiteY1076" fmla="*/ 2925072 h 5907136"/>
              <a:gd name="connsiteX1077" fmla="*/ 2220483 w 12078891"/>
              <a:gd name="connsiteY1077" fmla="*/ 2928126 h 5907136"/>
              <a:gd name="connsiteX1078" fmla="*/ 2217424 w 12078891"/>
              <a:gd name="connsiteY1078" fmla="*/ 2931181 h 5907136"/>
              <a:gd name="connsiteX1079" fmla="*/ 2214369 w 12078891"/>
              <a:gd name="connsiteY1079" fmla="*/ 2928126 h 5907136"/>
              <a:gd name="connsiteX1080" fmla="*/ 2217424 w 12078891"/>
              <a:gd name="connsiteY1080" fmla="*/ 2925072 h 5907136"/>
              <a:gd name="connsiteX1081" fmla="*/ 748335 w 12078891"/>
              <a:gd name="connsiteY1081" fmla="*/ 2906747 h 5907136"/>
              <a:gd name="connsiteX1082" fmla="*/ 770733 w 12078891"/>
              <a:gd name="connsiteY1082" fmla="*/ 2929146 h 5907136"/>
              <a:gd name="connsiteX1083" fmla="*/ 748335 w 12078891"/>
              <a:gd name="connsiteY1083" fmla="*/ 2951543 h 5907136"/>
              <a:gd name="connsiteX1084" fmla="*/ 725936 w 12078891"/>
              <a:gd name="connsiteY1084" fmla="*/ 2929146 h 5907136"/>
              <a:gd name="connsiteX1085" fmla="*/ 748335 w 12078891"/>
              <a:gd name="connsiteY1085" fmla="*/ 2906747 h 5907136"/>
              <a:gd name="connsiteX1086" fmla="*/ 9257689 w 12078891"/>
              <a:gd name="connsiteY1086" fmla="*/ 2898604 h 5907136"/>
              <a:gd name="connsiteX1087" fmla="*/ 9272961 w 12078891"/>
              <a:gd name="connsiteY1087" fmla="*/ 2913875 h 5907136"/>
              <a:gd name="connsiteX1088" fmla="*/ 9257689 w 12078891"/>
              <a:gd name="connsiteY1088" fmla="*/ 2929146 h 5907136"/>
              <a:gd name="connsiteX1089" fmla="*/ 9242417 w 12078891"/>
              <a:gd name="connsiteY1089" fmla="*/ 2913875 h 5907136"/>
              <a:gd name="connsiteX1090" fmla="*/ 9257689 w 12078891"/>
              <a:gd name="connsiteY1090" fmla="*/ 2898604 h 5907136"/>
              <a:gd name="connsiteX1091" fmla="*/ 190380 w 12078891"/>
              <a:gd name="connsiteY1091" fmla="*/ 2894530 h 5907136"/>
              <a:gd name="connsiteX1092" fmla="*/ 217869 w 12078891"/>
              <a:gd name="connsiteY1092" fmla="*/ 2922019 h 5907136"/>
              <a:gd name="connsiteX1093" fmla="*/ 190380 w 12078891"/>
              <a:gd name="connsiteY1093" fmla="*/ 2949509 h 5907136"/>
              <a:gd name="connsiteX1094" fmla="*/ 162891 w 12078891"/>
              <a:gd name="connsiteY1094" fmla="*/ 2922019 h 5907136"/>
              <a:gd name="connsiteX1095" fmla="*/ 190380 w 12078891"/>
              <a:gd name="connsiteY1095" fmla="*/ 2894530 h 5907136"/>
              <a:gd name="connsiteX1096" fmla="*/ 3601049 w 12078891"/>
              <a:gd name="connsiteY1096" fmla="*/ 2881294 h 5907136"/>
              <a:gd name="connsiteX1097" fmla="*/ 3604103 w 12078891"/>
              <a:gd name="connsiteY1097" fmla="*/ 2884348 h 5907136"/>
              <a:gd name="connsiteX1098" fmla="*/ 3601049 w 12078891"/>
              <a:gd name="connsiteY1098" fmla="*/ 2887402 h 5907136"/>
              <a:gd name="connsiteX1099" fmla="*/ 3597995 w 12078891"/>
              <a:gd name="connsiteY1099" fmla="*/ 2884348 h 5907136"/>
              <a:gd name="connsiteX1100" fmla="*/ 3601049 w 12078891"/>
              <a:gd name="connsiteY1100" fmla="*/ 2881294 h 5907136"/>
              <a:gd name="connsiteX1101" fmla="*/ 7358902 w 12078891"/>
              <a:gd name="connsiteY1101" fmla="*/ 2869078 h 5907136"/>
              <a:gd name="connsiteX1102" fmla="*/ 7362975 w 12078891"/>
              <a:gd name="connsiteY1102" fmla="*/ 2873153 h 5907136"/>
              <a:gd name="connsiteX1103" fmla="*/ 7358902 w 12078891"/>
              <a:gd name="connsiteY1103" fmla="*/ 2877223 h 5907136"/>
              <a:gd name="connsiteX1104" fmla="*/ 7354830 w 12078891"/>
              <a:gd name="connsiteY1104" fmla="*/ 2873153 h 5907136"/>
              <a:gd name="connsiteX1105" fmla="*/ 7358902 w 12078891"/>
              <a:gd name="connsiteY1105" fmla="*/ 2869078 h 5907136"/>
              <a:gd name="connsiteX1106" fmla="*/ 7198039 w 12078891"/>
              <a:gd name="connsiteY1106" fmla="*/ 2816137 h 5907136"/>
              <a:gd name="connsiteX1107" fmla="*/ 7204148 w 12078891"/>
              <a:gd name="connsiteY1107" fmla="*/ 2822246 h 5907136"/>
              <a:gd name="connsiteX1108" fmla="*/ 7198039 w 12078891"/>
              <a:gd name="connsiteY1108" fmla="*/ 2828355 h 5907136"/>
              <a:gd name="connsiteX1109" fmla="*/ 7191931 w 12078891"/>
              <a:gd name="connsiteY1109" fmla="*/ 2822246 h 5907136"/>
              <a:gd name="connsiteX1110" fmla="*/ 7198039 w 12078891"/>
              <a:gd name="connsiteY1110" fmla="*/ 2816137 h 5907136"/>
              <a:gd name="connsiteX1111" fmla="*/ 5795091 w 12078891"/>
              <a:gd name="connsiteY1111" fmla="*/ 2743854 h 5907136"/>
              <a:gd name="connsiteX1112" fmla="*/ 5813416 w 12078891"/>
              <a:gd name="connsiteY1112" fmla="*/ 2762180 h 5907136"/>
              <a:gd name="connsiteX1113" fmla="*/ 5795091 w 12078891"/>
              <a:gd name="connsiteY1113" fmla="*/ 2780505 h 5907136"/>
              <a:gd name="connsiteX1114" fmla="*/ 5776766 w 12078891"/>
              <a:gd name="connsiteY1114" fmla="*/ 2762180 h 5907136"/>
              <a:gd name="connsiteX1115" fmla="*/ 5795091 w 12078891"/>
              <a:gd name="connsiteY1115" fmla="*/ 2743854 h 5907136"/>
              <a:gd name="connsiteX1116" fmla="*/ 4190602 w 12078891"/>
              <a:gd name="connsiteY1116" fmla="*/ 2728583 h 5907136"/>
              <a:gd name="connsiteX1117" fmla="*/ 4221146 w 12078891"/>
              <a:gd name="connsiteY1117" fmla="*/ 2759126 h 5907136"/>
              <a:gd name="connsiteX1118" fmla="*/ 4190602 w 12078891"/>
              <a:gd name="connsiteY1118" fmla="*/ 2789668 h 5907136"/>
              <a:gd name="connsiteX1119" fmla="*/ 4160049 w 12078891"/>
              <a:gd name="connsiteY1119" fmla="*/ 2759126 h 5907136"/>
              <a:gd name="connsiteX1120" fmla="*/ 4190602 w 12078891"/>
              <a:gd name="connsiteY1120" fmla="*/ 2728583 h 5907136"/>
              <a:gd name="connsiteX1121" fmla="*/ 5955945 w 12078891"/>
              <a:gd name="connsiteY1121" fmla="*/ 2699057 h 5907136"/>
              <a:gd name="connsiteX1122" fmla="*/ 5961035 w 12078891"/>
              <a:gd name="connsiteY1122" fmla="*/ 2704148 h 5907136"/>
              <a:gd name="connsiteX1123" fmla="*/ 5955945 w 12078891"/>
              <a:gd name="connsiteY1123" fmla="*/ 2709238 h 5907136"/>
              <a:gd name="connsiteX1124" fmla="*/ 5950855 w 12078891"/>
              <a:gd name="connsiteY1124" fmla="*/ 2704148 h 5907136"/>
              <a:gd name="connsiteX1125" fmla="*/ 5955945 w 12078891"/>
              <a:gd name="connsiteY1125" fmla="*/ 2699057 h 5907136"/>
              <a:gd name="connsiteX1126" fmla="*/ 7390463 w 12078891"/>
              <a:gd name="connsiteY1126" fmla="*/ 2694983 h 5907136"/>
              <a:gd name="connsiteX1127" fmla="*/ 7424061 w 12078891"/>
              <a:gd name="connsiteY1127" fmla="*/ 2728581 h 5907136"/>
              <a:gd name="connsiteX1128" fmla="*/ 7390463 w 12078891"/>
              <a:gd name="connsiteY1128" fmla="*/ 2762177 h 5907136"/>
              <a:gd name="connsiteX1129" fmla="*/ 7356865 w 12078891"/>
              <a:gd name="connsiteY1129" fmla="*/ 2728581 h 5907136"/>
              <a:gd name="connsiteX1130" fmla="*/ 7390463 w 12078891"/>
              <a:gd name="connsiteY1130" fmla="*/ 2694983 h 5907136"/>
              <a:gd name="connsiteX1131" fmla="*/ 1814308 w 12078891"/>
              <a:gd name="connsiteY1131" fmla="*/ 2665460 h 5907136"/>
              <a:gd name="connsiteX1132" fmla="*/ 1819397 w 12078891"/>
              <a:gd name="connsiteY1132" fmla="*/ 2670549 h 5907136"/>
              <a:gd name="connsiteX1133" fmla="*/ 1814308 w 12078891"/>
              <a:gd name="connsiteY1133" fmla="*/ 2675639 h 5907136"/>
              <a:gd name="connsiteX1134" fmla="*/ 1809215 w 12078891"/>
              <a:gd name="connsiteY1134" fmla="*/ 2670549 h 5907136"/>
              <a:gd name="connsiteX1135" fmla="*/ 1814308 w 12078891"/>
              <a:gd name="connsiteY1135" fmla="*/ 2665460 h 5907136"/>
              <a:gd name="connsiteX1136" fmla="*/ 9232236 w 12078891"/>
              <a:gd name="connsiteY1136" fmla="*/ 2663422 h 5907136"/>
              <a:gd name="connsiteX1137" fmla="*/ 9270925 w 12078891"/>
              <a:gd name="connsiteY1137" fmla="*/ 2702110 h 5907136"/>
              <a:gd name="connsiteX1138" fmla="*/ 9232236 w 12078891"/>
              <a:gd name="connsiteY1138" fmla="*/ 2740798 h 5907136"/>
              <a:gd name="connsiteX1139" fmla="*/ 9193548 w 12078891"/>
              <a:gd name="connsiteY1139" fmla="*/ 2702110 h 5907136"/>
              <a:gd name="connsiteX1140" fmla="*/ 9232236 w 12078891"/>
              <a:gd name="connsiteY1140" fmla="*/ 2663422 h 5907136"/>
              <a:gd name="connsiteX1141" fmla="*/ 2759084 w 12078891"/>
              <a:gd name="connsiteY1141" fmla="*/ 2623713 h 5907136"/>
              <a:gd name="connsiteX1142" fmla="*/ 2767229 w 12078891"/>
              <a:gd name="connsiteY1142" fmla="*/ 2631859 h 5907136"/>
              <a:gd name="connsiteX1143" fmla="*/ 2759084 w 12078891"/>
              <a:gd name="connsiteY1143" fmla="*/ 2640003 h 5907136"/>
              <a:gd name="connsiteX1144" fmla="*/ 2750938 w 12078891"/>
              <a:gd name="connsiteY1144" fmla="*/ 2631859 h 5907136"/>
              <a:gd name="connsiteX1145" fmla="*/ 2759084 w 12078891"/>
              <a:gd name="connsiteY1145" fmla="*/ 2623713 h 5907136"/>
              <a:gd name="connsiteX1146" fmla="*/ 9533599 w 12078891"/>
              <a:gd name="connsiteY1146" fmla="*/ 2604369 h 5907136"/>
              <a:gd name="connsiteX1147" fmla="*/ 9546834 w 12078891"/>
              <a:gd name="connsiteY1147" fmla="*/ 2616588 h 5907136"/>
              <a:gd name="connsiteX1148" fmla="*/ 9533599 w 12078891"/>
              <a:gd name="connsiteY1148" fmla="*/ 2628806 h 5907136"/>
              <a:gd name="connsiteX1149" fmla="*/ 9520363 w 12078891"/>
              <a:gd name="connsiteY1149" fmla="*/ 2616588 h 5907136"/>
              <a:gd name="connsiteX1150" fmla="*/ 9533599 w 12078891"/>
              <a:gd name="connsiteY1150" fmla="*/ 2604369 h 5907136"/>
              <a:gd name="connsiteX1151" fmla="*/ 1707395 w 12078891"/>
              <a:gd name="connsiteY1151" fmla="*/ 2601316 h 5907136"/>
              <a:gd name="connsiteX1152" fmla="*/ 1711468 w 12078891"/>
              <a:gd name="connsiteY1152" fmla="*/ 2605389 h 5907136"/>
              <a:gd name="connsiteX1153" fmla="*/ 1707395 w 12078891"/>
              <a:gd name="connsiteY1153" fmla="*/ 2609462 h 5907136"/>
              <a:gd name="connsiteX1154" fmla="*/ 1703323 w 12078891"/>
              <a:gd name="connsiteY1154" fmla="*/ 2605389 h 5907136"/>
              <a:gd name="connsiteX1155" fmla="*/ 1707395 w 12078891"/>
              <a:gd name="connsiteY1155" fmla="*/ 2601316 h 5907136"/>
              <a:gd name="connsiteX1156" fmla="*/ 4194661 w 12078891"/>
              <a:gd name="connsiteY1156" fmla="*/ 2596226 h 5907136"/>
              <a:gd name="connsiteX1157" fmla="*/ 4200772 w 12078891"/>
              <a:gd name="connsiteY1157" fmla="*/ 2602334 h 5907136"/>
              <a:gd name="connsiteX1158" fmla="*/ 4194661 w 12078891"/>
              <a:gd name="connsiteY1158" fmla="*/ 2608446 h 5907136"/>
              <a:gd name="connsiteX1159" fmla="*/ 4188551 w 12078891"/>
              <a:gd name="connsiteY1159" fmla="*/ 2602334 h 5907136"/>
              <a:gd name="connsiteX1160" fmla="*/ 4194661 w 12078891"/>
              <a:gd name="connsiteY1160" fmla="*/ 2596226 h 5907136"/>
              <a:gd name="connsiteX1161" fmla="*/ 5638309 w 12078891"/>
              <a:gd name="connsiteY1161" fmla="*/ 2592153 h 5907136"/>
              <a:gd name="connsiteX1162" fmla="*/ 5655618 w 12078891"/>
              <a:gd name="connsiteY1162" fmla="*/ 2609462 h 5907136"/>
              <a:gd name="connsiteX1163" fmla="*/ 5638309 w 12078891"/>
              <a:gd name="connsiteY1163" fmla="*/ 2626771 h 5907136"/>
              <a:gd name="connsiteX1164" fmla="*/ 5621002 w 12078891"/>
              <a:gd name="connsiteY1164" fmla="*/ 2609462 h 5907136"/>
              <a:gd name="connsiteX1165" fmla="*/ 5638309 w 12078891"/>
              <a:gd name="connsiteY1165" fmla="*/ 2592153 h 5907136"/>
              <a:gd name="connsiteX1166" fmla="*/ 1008960 w 12078891"/>
              <a:gd name="connsiteY1166" fmla="*/ 2587062 h 5907136"/>
              <a:gd name="connsiteX1167" fmla="*/ 1036449 w 12078891"/>
              <a:gd name="connsiteY1167" fmla="*/ 2614553 h 5907136"/>
              <a:gd name="connsiteX1168" fmla="*/ 1008960 w 12078891"/>
              <a:gd name="connsiteY1168" fmla="*/ 2642042 h 5907136"/>
              <a:gd name="connsiteX1169" fmla="*/ 981471 w 12078891"/>
              <a:gd name="connsiteY1169" fmla="*/ 2614553 h 5907136"/>
              <a:gd name="connsiteX1170" fmla="*/ 1008960 w 12078891"/>
              <a:gd name="connsiteY1170" fmla="*/ 2587062 h 5907136"/>
              <a:gd name="connsiteX1171" fmla="*/ 5912163 w 12078891"/>
              <a:gd name="connsiteY1171" fmla="*/ 2569755 h 5907136"/>
              <a:gd name="connsiteX1172" fmla="*/ 5934560 w 12078891"/>
              <a:gd name="connsiteY1172" fmla="*/ 2591134 h 5907136"/>
              <a:gd name="connsiteX1173" fmla="*/ 5912163 w 12078891"/>
              <a:gd name="connsiteY1173" fmla="*/ 2612518 h 5907136"/>
              <a:gd name="connsiteX1174" fmla="*/ 5889764 w 12078891"/>
              <a:gd name="connsiteY1174" fmla="*/ 2591134 h 5907136"/>
              <a:gd name="connsiteX1175" fmla="*/ 5912163 w 12078891"/>
              <a:gd name="connsiteY1175" fmla="*/ 2569755 h 5907136"/>
              <a:gd name="connsiteX1176" fmla="*/ 10252389 w 12078891"/>
              <a:gd name="connsiteY1176" fmla="*/ 2562630 h 5907136"/>
              <a:gd name="connsiteX1177" fmla="*/ 10330784 w 12078891"/>
              <a:gd name="connsiteY1177" fmla="*/ 2640006 h 5907136"/>
              <a:gd name="connsiteX1178" fmla="*/ 10324691 w 12078891"/>
              <a:gd name="connsiteY1178" fmla="*/ 2670136 h 5907136"/>
              <a:gd name="connsiteX1179" fmla="*/ 10314641 w 12078891"/>
              <a:gd name="connsiteY1179" fmla="*/ 2684950 h 5907136"/>
              <a:gd name="connsiteX1180" fmla="*/ 10316531 w 12078891"/>
              <a:gd name="connsiteY1180" fmla="*/ 2686840 h 5907136"/>
              <a:gd name="connsiteX1181" fmla="*/ 10310422 w 12078891"/>
              <a:gd name="connsiteY1181" fmla="*/ 2692949 h 5907136"/>
              <a:gd name="connsiteX1182" fmla="*/ 10309702 w 12078891"/>
              <a:gd name="connsiteY1182" fmla="*/ 2692227 h 5907136"/>
              <a:gd name="connsiteX1183" fmla="*/ 10308004 w 12078891"/>
              <a:gd name="connsiteY1183" fmla="*/ 2694730 h 5907136"/>
              <a:gd name="connsiteX1184" fmla="*/ 10252389 w 12078891"/>
              <a:gd name="connsiteY1184" fmla="*/ 2717384 h 5907136"/>
              <a:gd name="connsiteX1185" fmla="*/ 10173994 w 12078891"/>
              <a:gd name="connsiteY1185" fmla="*/ 2640006 h 5907136"/>
              <a:gd name="connsiteX1186" fmla="*/ 10252389 w 12078891"/>
              <a:gd name="connsiteY1186" fmla="*/ 2562630 h 5907136"/>
              <a:gd name="connsiteX1187" fmla="*/ 6487394 w 12078891"/>
              <a:gd name="connsiteY1187" fmla="*/ 2547361 h 5907136"/>
              <a:gd name="connsiteX1188" fmla="*/ 6503684 w 12078891"/>
              <a:gd name="connsiteY1188" fmla="*/ 2563649 h 5907136"/>
              <a:gd name="connsiteX1189" fmla="*/ 6487394 w 12078891"/>
              <a:gd name="connsiteY1189" fmla="*/ 2579938 h 5907136"/>
              <a:gd name="connsiteX1190" fmla="*/ 6471104 w 12078891"/>
              <a:gd name="connsiteY1190" fmla="*/ 2563649 h 5907136"/>
              <a:gd name="connsiteX1191" fmla="*/ 6487394 w 12078891"/>
              <a:gd name="connsiteY1191" fmla="*/ 2547361 h 5907136"/>
              <a:gd name="connsiteX1192" fmla="*/ 10923328 w 12078891"/>
              <a:gd name="connsiteY1192" fmla="*/ 2546344 h 5907136"/>
              <a:gd name="connsiteX1193" fmla="*/ 10944708 w 12078891"/>
              <a:gd name="connsiteY1193" fmla="*/ 2567722 h 5907136"/>
              <a:gd name="connsiteX1194" fmla="*/ 10923328 w 12078891"/>
              <a:gd name="connsiteY1194" fmla="*/ 2589100 h 5907136"/>
              <a:gd name="connsiteX1195" fmla="*/ 10901948 w 12078891"/>
              <a:gd name="connsiteY1195" fmla="*/ 2567722 h 5907136"/>
              <a:gd name="connsiteX1196" fmla="*/ 10923328 w 12078891"/>
              <a:gd name="connsiteY1196" fmla="*/ 2546344 h 5907136"/>
              <a:gd name="connsiteX1197" fmla="*/ 591492 w 12078891"/>
              <a:gd name="connsiteY1197" fmla="*/ 2539209 h 5907136"/>
              <a:gd name="connsiteX1198" fmla="*/ 603710 w 12078891"/>
              <a:gd name="connsiteY1198" fmla="*/ 2551426 h 5907136"/>
              <a:gd name="connsiteX1199" fmla="*/ 591492 w 12078891"/>
              <a:gd name="connsiteY1199" fmla="*/ 2563643 h 5907136"/>
              <a:gd name="connsiteX1200" fmla="*/ 579275 w 12078891"/>
              <a:gd name="connsiteY1200" fmla="*/ 2551426 h 5907136"/>
              <a:gd name="connsiteX1201" fmla="*/ 591492 w 12078891"/>
              <a:gd name="connsiteY1201" fmla="*/ 2539209 h 5907136"/>
              <a:gd name="connsiteX1202" fmla="*/ 386905 w 12078891"/>
              <a:gd name="connsiteY1202" fmla="*/ 2534124 h 5907136"/>
              <a:gd name="connsiteX1203" fmla="*/ 405231 w 12078891"/>
              <a:gd name="connsiteY1203" fmla="*/ 2552451 h 5907136"/>
              <a:gd name="connsiteX1204" fmla="*/ 386905 w 12078891"/>
              <a:gd name="connsiteY1204" fmla="*/ 2570776 h 5907136"/>
              <a:gd name="connsiteX1205" fmla="*/ 368579 w 12078891"/>
              <a:gd name="connsiteY1205" fmla="*/ 2552451 h 5907136"/>
              <a:gd name="connsiteX1206" fmla="*/ 386905 w 12078891"/>
              <a:gd name="connsiteY1206" fmla="*/ 2534124 h 5907136"/>
              <a:gd name="connsiteX1207" fmla="*/ 3113437 w 12078891"/>
              <a:gd name="connsiteY1207" fmla="*/ 2528012 h 5907136"/>
              <a:gd name="connsiteX1208" fmla="*/ 3122602 w 12078891"/>
              <a:gd name="connsiteY1208" fmla="*/ 2537177 h 5907136"/>
              <a:gd name="connsiteX1209" fmla="*/ 3113437 w 12078891"/>
              <a:gd name="connsiteY1209" fmla="*/ 2546344 h 5907136"/>
              <a:gd name="connsiteX1210" fmla="*/ 3104277 w 12078891"/>
              <a:gd name="connsiteY1210" fmla="*/ 2537177 h 5907136"/>
              <a:gd name="connsiteX1211" fmla="*/ 3113437 w 12078891"/>
              <a:gd name="connsiteY1211" fmla="*/ 2528012 h 5907136"/>
              <a:gd name="connsiteX1212" fmla="*/ 5387857 w 12078891"/>
              <a:gd name="connsiteY1212" fmla="*/ 2519865 h 5907136"/>
              <a:gd name="connsiteX1213" fmla="*/ 5398041 w 12078891"/>
              <a:gd name="connsiteY1213" fmla="*/ 2530048 h 5907136"/>
              <a:gd name="connsiteX1214" fmla="*/ 5387857 w 12078891"/>
              <a:gd name="connsiteY1214" fmla="*/ 2540233 h 5907136"/>
              <a:gd name="connsiteX1215" fmla="*/ 5377677 w 12078891"/>
              <a:gd name="connsiteY1215" fmla="*/ 2530048 h 5907136"/>
              <a:gd name="connsiteX1216" fmla="*/ 5387857 w 12078891"/>
              <a:gd name="connsiteY1216" fmla="*/ 2519865 h 5907136"/>
              <a:gd name="connsiteX1217" fmla="*/ 11337701 w 12078891"/>
              <a:gd name="connsiteY1217" fmla="*/ 2517829 h 5907136"/>
              <a:gd name="connsiteX1218" fmla="*/ 11347882 w 12078891"/>
              <a:gd name="connsiteY1218" fmla="*/ 2528012 h 5907136"/>
              <a:gd name="connsiteX1219" fmla="*/ 11337701 w 12078891"/>
              <a:gd name="connsiteY1219" fmla="*/ 2538195 h 5907136"/>
              <a:gd name="connsiteX1220" fmla="*/ 11327520 w 12078891"/>
              <a:gd name="connsiteY1220" fmla="*/ 2528012 h 5907136"/>
              <a:gd name="connsiteX1221" fmla="*/ 11337701 w 12078891"/>
              <a:gd name="connsiteY1221" fmla="*/ 2517829 h 5907136"/>
              <a:gd name="connsiteX1222" fmla="*/ 5092607 w 12078891"/>
              <a:gd name="connsiteY1222" fmla="*/ 2499505 h 5907136"/>
              <a:gd name="connsiteX1223" fmla="*/ 5113983 w 12078891"/>
              <a:gd name="connsiteY1223" fmla="*/ 2519865 h 5907136"/>
              <a:gd name="connsiteX1224" fmla="*/ 5092607 w 12078891"/>
              <a:gd name="connsiteY1224" fmla="*/ 2540233 h 5907136"/>
              <a:gd name="connsiteX1225" fmla="*/ 5071229 w 12078891"/>
              <a:gd name="connsiteY1225" fmla="*/ 2519865 h 5907136"/>
              <a:gd name="connsiteX1226" fmla="*/ 5092607 w 12078891"/>
              <a:gd name="connsiteY1226" fmla="*/ 2499505 h 5907136"/>
              <a:gd name="connsiteX1227" fmla="*/ 7711170 w 12078891"/>
              <a:gd name="connsiteY1227" fmla="*/ 2493397 h 5907136"/>
              <a:gd name="connsiteX1228" fmla="*/ 7717279 w 12078891"/>
              <a:gd name="connsiteY1228" fmla="*/ 2499505 h 5907136"/>
              <a:gd name="connsiteX1229" fmla="*/ 7711170 w 12078891"/>
              <a:gd name="connsiteY1229" fmla="*/ 2505613 h 5907136"/>
              <a:gd name="connsiteX1230" fmla="*/ 7705061 w 12078891"/>
              <a:gd name="connsiteY1230" fmla="*/ 2499505 h 5907136"/>
              <a:gd name="connsiteX1231" fmla="*/ 7711170 w 12078891"/>
              <a:gd name="connsiteY1231" fmla="*/ 2493397 h 5907136"/>
              <a:gd name="connsiteX1232" fmla="*/ 11655354 w 12078891"/>
              <a:gd name="connsiteY1232" fmla="*/ 2472014 h 5907136"/>
              <a:gd name="connsiteX1233" fmla="*/ 11666553 w 12078891"/>
              <a:gd name="connsiteY1233" fmla="*/ 2483214 h 5907136"/>
              <a:gd name="connsiteX1234" fmla="*/ 11655354 w 12078891"/>
              <a:gd name="connsiteY1234" fmla="*/ 2493395 h 5907136"/>
              <a:gd name="connsiteX1235" fmla="*/ 11644154 w 12078891"/>
              <a:gd name="connsiteY1235" fmla="*/ 2483214 h 5907136"/>
              <a:gd name="connsiteX1236" fmla="*/ 11655354 w 12078891"/>
              <a:gd name="connsiteY1236" fmla="*/ 2472014 h 5907136"/>
              <a:gd name="connsiteX1237" fmla="*/ 1161657 w 12078891"/>
              <a:gd name="connsiteY1237" fmla="*/ 2462852 h 5907136"/>
              <a:gd name="connsiteX1238" fmla="*/ 1238016 w 12078891"/>
              <a:gd name="connsiteY1238" fmla="*/ 2539213 h 5907136"/>
              <a:gd name="connsiteX1239" fmla="*/ 1161657 w 12078891"/>
              <a:gd name="connsiteY1239" fmla="*/ 2615570 h 5907136"/>
              <a:gd name="connsiteX1240" fmla="*/ 1153260 w 12078891"/>
              <a:gd name="connsiteY1240" fmla="*/ 2613912 h 5907136"/>
              <a:gd name="connsiteX1241" fmla="*/ 1153543 w 12078891"/>
              <a:gd name="connsiteY1241" fmla="*/ 2614553 h 5907136"/>
              <a:gd name="connsiteX1242" fmla="*/ 1133180 w 12078891"/>
              <a:gd name="connsiteY1242" fmla="*/ 2634915 h 5907136"/>
              <a:gd name="connsiteX1243" fmla="*/ 1112818 w 12078891"/>
              <a:gd name="connsiteY1243" fmla="*/ 2614553 h 5907136"/>
              <a:gd name="connsiteX1244" fmla="*/ 1118521 w 12078891"/>
              <a:gd name="connsiteY1244" fmla="*/ 2600840 h 5907136"/>
              <a:gd name="connsiteX1245" fmla="*/ 1107443 w 12078891"/>
              <a:gd name="connsiteY1245" fmla="*/ 2593425 h 5907136"/>
              <a:gd name="connsiteX1246" fmla="*/ 1085299 w 12078891"/>
              <a:gd name="connsiteY1246" fmla="*/ 2539213 h 5907136"/>
              <a:gd name="connsiteX1247" fmla="*/ 1161657 w 12078891"/>
              <a:gd name="connsiteY1247" fmla="*/ 2462852 h 5907136"/>
              <a:gd name="connsiteX1248" fmla="*/ 7789564 w 12078891"/>
              <a:gd name="connsiteY1248" fmla="*/ 2417038 h 5907136"/>
              <a:gd name="connsiteX1249" fmla="*/ 7795674 w 12078891"/>
              <a:gd name="connsiteY1249" fmla="*/ 2423147 h 5907136"/>
              <a:gd name="connsiteX1250" fmla="*/ 7789564 w 12078891"/>
              <a:gd name="connsiteY1250" fmla="*/ 2429254 h 5907136"/>
              <a:gd name="connsiteX1251" fmla="*/ 7783456 w 12078891"/>
              <a:gd name="connsiteY1251" fmla="*/ 2423147 h 5907136"/>
              <a:gd name="connsiteX1252" fmla="*/ 7789564 w 12078891"/>
              <a:gd name="connsiteY1252" fmla="*/ 2417038 h 5907136"/>
              <a:gd name="connsiteX1253" fmla="*/ 8313895 w 12078891"/>
              <a:gd name="connsiteY1253" fmla="*/ 2398712 h 5907136"/>
              <a:gd name="connsiteX1254" fmla="*/ 8330185 w 12078891"/>
              <a:gd name="connsiteY1254" fmla="*/ 2415002 h 5907136"/>
              <a:gd name="connsiteX1255" fmla="*/ 8313895 w 12078891"/>
              <a:gd name="connsiteY1255" fmla="*/ 2431292 h 5907136"/>
              <a:gd name="connsiteX1256" fmla="*/ 8297605 w 12078891"/>
              <a:gd name="connsiteY1256" fmla="*/ 2415002 h 5907136"/>
              <a:gd name="connsiteX1257" fmla="*/ 8313895 w 12078891"/>
              <a:gd name="connsiteY1257" fmla="*/ 2398712 h 5907136"/>
              <a:gd name="connsiteX1258" fmla="*/ 10361328 w 12078891"/>
              <a:gd name="connsiteY1258" fmla="*/ 2390565 h 5907136"/>
              <a:gd name="connsiteX1259" fmla="*/ 10383726 w 12078891"/>
              <a:gd name="connsiteY1259" fmla="*/ 2412965 h 5907136"/>
              <a:gd name="connsiteX1260" fmla="*/ 10361328 w 12078891"/>
              <a:gd name="connsiteY1260" fmla="*/ 2435363 h 5907136"/>
              <a:gd name="connsiteX1261" fmla="*/ 10338929 w 12078891"/>
              <a:gd name="connsiteY1261" fmla="*/ 2412965 h 5907136"/>
              <a:gd name="connsiteX1262" fmla="*/ 10361328 w 12078891"/>
              <a:gd name="connsiteY1262" fmla="*/ 2390565 h 5907136"/>
              <a:gd name="connsiteX1263" fmla="*/ 1788833 w 12078891"/>
              <a:gd name="connsiteY1263" fmla="*/ 2370201 h 5907136"/>
              <a:gd name="connsiteX1264" fmla="*/ 1809196 w 12078891"/>
              <a:gd name="connsiteY1264" fmla="*/ 2390565 h 5907136"/>
              <a:gd name="connsiteX1265" fmla="*/ 1788833 w 12078891"/>
              <a:gd name="connsiteY1265" fmla="*/ 2410929 h 5907136"/>
              <a:gd name="connsiteX1266" fmla="*/ 1768472 w 12078891"/>
              <a:gd name="connsiteY1266" fmla="*/ 2390565 h 5907136"/>
              <a:gd name="connsiteX1267" fmla="*/ 1788833 w 12078891"/>
              <a:gd name="connsiteY1267" fmla="*/ 2370201 h 5907136"/>
              <a:gd name="connsiteX1268" fmla="*/ 8322040 w 12078891"/>
              <a:gd name="connsiteY1268" fmla="*/ 2351875 h 5907136"/>
              <a:gd name="connsiteX1269" fmla="*/ 8335275 w 12078891"/>
              <a:gd name="connsiteY1269" fmla="*/ 2365110 h 5907136"/>
              <a:gd name="connsiteX1270" fmla="*/ 8322040 w 12078891"/>
              <a:gd name="connsiteY1270" fmla="*/ 2378348 h 5907136"/>
              <a:gd name="connsiteX1271" fmla="*/ 8308804 w 12078891"/>
              <a:gd name="connsiteY1271" fmla="*/ 2365110 h 5907136"/>
              <a:gd name="connsiteX1272" fmla="*/ 8322040 w 12078891"/>
              <a:gd name="connsiteY1272" fmla="*/ 2351875 h 5907136"/>
              <a:gd name="connsiteX1273" fmla="*/ 1726739 w 12078891"/>
              <a:gd name="connsiteY1273" fmla="*/ 2338640 h 5907136"/>
              <a:gd name="connsiteX1274" fmla="*/ 1749137 w 12078891"/>
              <a:gd name="connsiteY1274" fmla="*/ 2361037 h 5907136"/>
              <a:gd name="connsiteX1275" fmla="*/ 1726739 w 12078891"/>
              <a:gd name="connsiteY1275" fmla="*/ 2383438 h 5907136"/>
              <a:gd name="connsiteX1276" fmla="*/ 1704340 w 12078891"/>
              <a:gd name="connsiteY1276" fmla="*/ 2361037 h 5907136"/>
              <a:gd name="connsiteX1277" fmla="*/ 1726739 w 12078891"/>
              <a:gd name="connsiteY1277" fmla="*/ 2338640 h 5907136"/>
              <a:gd name="connsiteX1278" fmla="*/ 5160810 w 12078891"/>
              <a:gd name="connsiteY1278" fmla="*/ 2317265 h 5907136"/>
              <a:gd name="connsiteX1279" fmla="*/ 5181174 w 12078891"/>
              <a:gd name="connsiteY1279" fmla="*/ 2337623 h 5907136"/>
              <a:gd name="connsiteX1280" fmla="*/ 5160810 w 12078891"/>
              <a:gd name="connsiteY1280" fmla="*/ 2357983 h 5907136"/>
              <a:gd name="connsiteX1281" fmla="*/ 5140448 w 12078891"/>
              <a:gd name="connsiteY1281" fmla="*/ 2337623 h 5907136"/>
              <a:gd name="connsiteX1282" fmla="*/ 5160810 w 12078891"/>
              <a:gd name="connsiteY1282" fmla="*/ 2317265 h 5907136"/>
              <a:gd name="connsiteX1283" fmla="*/ 5008114 w 12078891"/>
              <a:gd name="connsiteY1283" fmla="*/ 2306069 h 5907136"/>
              <a:gd name="connsiteX1284" fmla="*/ 5017273 w 12078891"/>
              <a:gd name="connsiteY1284" fmla="*/ 2315229 h 5907136"/>
              <a:gd name="connsiteX1285" fmla="*/ 5008114 w 12078891"/>
              <a:gd name="connsiteY1285" fmla="*/ 2324392 h 5907136"/>
              <a:gd name="connsiteX1286" fmla="*/ 4998954 w 12078891"/>
              <a:gd name="connsiteY1286" fmla="*/ 2315229 h 5907136"/>
              <a:gd name="connsiteX1287" fmla="*/ 5008114 w 12078891"/>
              <a:gd name="connsiteY1287" fmla="*/ 2306069 h 5907136"/>
              <a:gd name="connsiteX1288" fmla="*/ 6816246 w 12078891"/>
              <a:gd name="connsiteY1288" fmla="*/ 2280623 h 5907136"/>
              <a:gd name="connsiteX1289" fmla="*/ 6830500 w 12078891"/>
              <a:gd name="connsiteY1289" fmla="*/ 2294873 h 5907136"/>
              <a:gd name="connsiteX1290" fmla="*/ 6816246 w 12078891"/>
              <a:gd name="connsiteY1290" fmla="*/ 2309123 h 5907136"/>
              <a:gd name="connsiteX1291" fmla="*/ 6801992 w 12078891"/>
              <a:gd name="connsiteY1291" fmla="*/ 2294873 h 5907136"/>
              <a:gd name="connsiteX1292" fmla="*/ 6816246 w 12078891"/>
              <a:gd name="connsiteY1292" fmla="*/ 2280623 h 5907136"/>
              <a:gd name="connsiteX1293" fmla="*/ 7301887 w 12078891"/>
              <a:gd name="connsiteY1293" fmla="*/ 2233780 h 5907136"/>
              <a:gd name="connsiteX1294" fmla="*/ 7321231 w 12078891"/>
              <a:gd name="connsiteY1294" fmla="*/ 2253129 h 5907136"/>
              <a:gd name="connsiteX1295" fmla="*/ 7301887 w 12078891"/>
              <a:gd name="connsiteY1295" fmla="*/ 2272473 h 5907136"/>
              <a:gd name="connsiteX1296" fmla="*/ 7282543 w 12078891"/>
              <a:gd name="connsiteY1296" fmla="*/ 2253129 h 5907136"/>
              <a:gd name="connsiteX1297" fmla="*/ 7301887 w 12078891"/>
              <a:gd name="connsiteY1297" fmla="*/ 2233780 h 5907136"/>
              <a:gd name="connsiteX1298" fmla="*/ 11671645 w 12078891"/>
              <a:gd name="connsiteY1298" fmla="*/ 2219524 h 5907136"/>
              <a:gd name="connsiteX1299" fmla="*/ 11676735 w 12078891"/>
              <a:gd name="connsiteY1299" fmla="*/ 2224617 h 5907136"/>
              <a:gd name="connsiteX1300" fmla="*/ 11671645 w 12078891"/>
              <a:gd name="connsiteY1300" fmla="*/ 2229707 h 5907136"/>
              <a:gd name="connsiteX1301" fmla="*/ 11666554 w 12078891"/>
              <a:gd name="connsiteY1301" fmla="*/ 2224617 h 5907136"/>
              <a:gd name="connsiteX1302" fmla="*/ 11671645 w 12078891"/>
              <a:gd name="connsiteY1302" fmla="*/ 2219524 h 5907136"/>
              <a:gd name="connsiteX1303" fmla="*/ 10717669 w 12078891"/>
              <a:gd name="connsiteY1303" fmla="*/ 2192034 h 5907136"/>
              <a:gd name="connsiteX1304" fmla="*/ 10731923 w 12078891"/>
              <a:gd name="connsiteY1304" fmla="*/ 2206286 h 5907136"/>
              <a:gd name="connsiteX1305" fmla="*/ 10717669 w 12078891"/>
              <a:gd name="connsiteY1305" fmla="*/ 2220542 h 5907136"/>
              <a:gd name="connsiteX1306" fmla="*/ 10703416 w 12078891"/>
              <a:gd name="connsiteY1306" fmla="*/ 2206286 h 5907136"/>
              <a:gd name="connsiteX1307" fmla="*/ 10717669 w 12078891"/>
              <a:gd name="connsiteY1307" fmla="*/ 2192034 h 5907136"/>
              <a:gd name="connsiteX1308" fmla="*/ 4248637 w 12078891"/>
              <a:gd name="connsiteY1308" fmla="*/ 2184910 h 5907136"/>
              <a:gd name="connsiteX1309" fmla="*/ 4276129 w 12078891"/>
              <a:gd name="connsiteY1309" fmla="*/ 2212394 h 5907136"/>
              <a:gd name="connsiteX1310" fmla="*/ 4248637 w 12078891"/>
              <a:gd name="connsiteY1310" fmla="*/ 2239891 h 5907136"/>
              <a:gd name="connsiteX1311" fmla="*/ 4221154 w 12078891"/>
              <a:gd name="connsiteY1311" fmla="*/ 2212394 h 5907136"/>
              <a:gd name="connsiteX1312" fmla="*/ 4248637 w 12078891"/>
              <a:gd name="connsiteY1312" fmla="*/ 2184910 h 5907136"/>
              <a:gd name="connsiteX1313" fmla="*/ 10552733 w 12078891"/>
              <a:gd name="connsiteY1313" fmla="*/ 2163530 h 5907136"/>
              <a:gd name="connsiteX1314" fmla="*/ 10558842 w 12078891"/>
              <a:gd name="connsiteY1314" fmla="*/ 2169638 h 5907136"/>
              <a:gd name="connsiteX1315" fmla="*/ 10552733 w 12078891"/>
              <a:gd name="connsiteY1315" fmla="*/ 2174729 h 5907136"/>
              <a:gd name="connsiteX1316" fmla="*/ 10546625 w 12078891"/>
              <a:gd name="connsiteY1316" fmla="*/ 2169638 h 5907136"/>
              <a:gd name="connsiteX1317" fmla="*/ 10552733 w 12078891"/>
              <a:gd name="connsiteY1317" fmla="*/ 2163530 h 5907136"/>
              <a:gd name="connsiteX1318" fmla="*/ 11573905 w 12078891"/>
              <a:gd name="connsiteY1318" fmla="*/ 2144178 h 5907136"/>
              <a:gd name="connsiteX1319" fmla="*/ 11586122 w 12078891"/>
              <a:gd name="connsiteY1319" fmla="*/ 2155377 h 5907136"/>
              <a:gd name="connsiteX1320" fmla="*/ 11573905 w 12078891"/>
              <a:gd name="connsiteY1320" fmla="*/ 2166575 h 5907136"/>
              <a:gd name="connsiteX1321" fmla="*/ 11561687 w 12078891"/>
              <a:gd name="connsiteY1321" fmla="*/ 2155377 h 5907136"/>
              <a:gd name="connsiteX1322" fmla="*/ 11573905 w 12078891"/>
              <a:gd name="connsiteY1322" fmla="*/ 2144178 h 5907136"/>
              <a:gd name="connsiteX1323" fmla="*/ 10875476 w 12078891"/>
              <a:gd name="connsiteY1323" fmla="*/ 2060694 h 5907136"/>
              <a:gd name="connsiteX1324" fmla="*/ 10883622 w 12078891"/>
              <a:gd name="connsiteY1324" fmla="*/ 2068840 h 5907136"/>
              <a:gd name="connsiteX1325" fmla="*/ 10875476 w 12078891"/>
              <a:gd name="connsiteY1325" fmla="*/ 2076984 h 5907136"/>
              <a:gd name="connsiteX1326" fmla="*/ 10867332 w 12078891"/>
              <a:gd name="connsiteY1326" fmla="*/ 2068840 h 5907136"/>
              <a:gd name="connsiteX1327" fmla="*/ 10875476 w 12078891"/>
              <a:gd name="connsiteY1327" fmla="*/ 2060694 h 5907136"/>
              <a:gd name="connsiteX1328" fmla="*/ 9976480 w 12078891"/>
              <a:gd name="connsiteY1328" fmla="*/ 2052572 h 5907136"/>
              <a:gd name="connsiteX1329" fmla="*/ 10023313 w 12078891"/>
              <a:gd name="connsiteY1329" fmla="*/ 2099390 h 5907136"/>
              <a:gd name="connsiteX1330" fmla="*/ 9976480 w 12078891"/>
              <a:gd name="connsiteY1330" fmla="*/ 2146221 h 5907136"/>
              <a:gd name="connsiteX1331" fmla="*/ 9929646 w 12078891"/>
              <a:gd name="connsiteY1331" fmla="*/ 2099390 h 5907136"/>
              <a:gd name="connsiteX1332" fmla="*/ 9976480 w 12078891"/>
              <a:gd name="connsiteY1332" fmla="*/ 2052572 h 5907136"/>
              <a:gd name="connsiteX1333" fmla="*/ 8217174 w 12078891"/>
              <a:gd name="connsiteY1333" fmla="*/ 2041361 h 5907136"/>
              <a:gd name="connsiteX1334" fmla="*/ 8257898 w 12078891"/>
              <a:gd name="connsiteY1334" fmla="*/ 2082087 h 5907136"/>
              <a:gd name="connsiteX1335" fmla="*/ 8217174 w 12078891"/>
              <a:gd name="connsiteY1335" fmla="*/ 2122802 h 5907136"/>
              <a:gd name="connsiteX1336" fmla="*/ 8176449 w 12078891"/>
              <a:gd name="connsiteY1336" fmla="*/ 2082087 h 5907136"/>
              <a:gd name="connsiteX1337" fmla="*/ 8217174 w 12078891"/>
              <a:gd name="connsiteY1337" fmla="*/ 2041361 h 5907136"/>
              <a:gd name="connsiteX1338" fmla="*/ 11389625 w 12078891"/>
              <a:gd name="connsiteY1338" fmla="*/ 2007776 h 5907136"/>
              <a:gd name="connsiteX1339" fmla="*/ 11401843 w 12078891"/>
              <a:gd name="connsiteY1339" fmla="*/ 2019993 h 5907136"/>
              <a:gd name="connsiteX1340" fmla="*/ 11389625 w 12078891"/>
              <a:gd name="connsiteY1340" fmla="*/ 2032209 h 5907136"/>
              <a:gd name="connsiteX1341" fmla="*/ 11377408 w 12078891"/>
              <a:gd name="connsiteY1341" fmla="*/ 2019993 h 5907136"/>
              <a:gd name="connsiteX1342" fmla="*/ 11389625 w 12078891"/>
              <a:gd name="connsiteY1342" fmla="*/ 2007776 h 5907136"/>
              <a:gd name="connsiteX1343" fmla="*/ 11089281 w 12078891"/>
              <a:gd name="connsiteY1343" fmla="*/ 1971100 h 5907136"/>
              <a:gd name="connsiteX1344" fmla="*/ 11094371 w 12078891"/>
              <a:gd name="connsiteY1344" fmla="*/ 1976191 h 5907136"/>
              <a:gd name="connsiteX1345" fmla="*/ 11089281 w 12078891"/>
              <a:gd name="connsiteY1345" fmla="*/ 1981281 h 5907136"/>
              <a:gd name="connsiteX1346" fmla="*/ 11084190 w 12078891"/>
              <a:gd name="connsiteY1346" fmla="*/ 1976191 h 5907136"/>
              <a:gd name="connsiteX1347" fmla="*/ 11089281 w 12078891"/>
              <a:gd name="connsiteY1347" fmla="*/ 1971100 h 5907136"/>
              <a:gd name="connsiteX1348" fmla="*/ 607782 w 12078891"/>
              <a:gd name="connsiteY1348" fmla="*/ 1958886 h 5907136"/>
              <a:gd name="connsiteX1349" fmla="*/ 627126 w 12078891"/>
              <a:gd name="connsiteY1349" fmla="*/ 1978230 h 5907136"/>
              <a:gd name="connsiteX1350" fmla="*/ 607782 w 12078891"/>
              <a:gd name="connsiteY1350" fmla="*/ 1997575 h 5907136"/>
              <a:gd name="connsiteX1351" fmla="*/ 588438 w 12078891"/>
              <a:gd name="connsiteY1351" fmla="*/ 1978230 h 5907136"/>
              <a:gd name="connsiteX1352" fmla="*/ 607782 w 12078891"/>
              <a:gd name="connsiteY1352" fmla="*/ 1958886 h 5907136"/>
              <a:gd name="connsiteX1353" fmla="*/ 8754740 w 12078891"/>
              <a:gd name="connsiteY1353" fmla="*/ 1924294 h 5907136"/>
              <a:gd name="connsiteX1354" fmla="*/ 8760849 w 12078891"/>
              <a:gd name="connsiteY1354" fmla="*/ 1930402 h 5907136"/>
              <a:gd name="connsiteX1355" fmla="*/ 8754740 w 12078891"/>
              <a:gd name="connsiteY1355" fmla="*/ 1936513 h 5907136"/>
              <a:gd name="connsiteX1356" fmla="*/ 8748631 w 12078891"/>
              <a:gd name="connsiteY1356" fmla="*/ 1930402 h 5907136"/>
              <a:gd name="connsiteX1357" fmla="*/ 8754740 w 12078891"/>
              <a:gd name="connsiteY1357" fmla="*/ 1924294 h 5907136"/>
              <a:gd name="connsiteX1358" fmla="*/ 6224720 w 12078891"/>
              <a:gd name="connsiteY1358" fmla="*/ 1894771 h 5907136"/>
              <a:gd name="connsiteX1359" fmla="*/ 6230829 w 12078891"/>
              <a:gd name="connsiteY1359" fmla="*/ 1900877 h 5907136"/>
              <a:gd name="connsiteX1360" fmla="*/ 6224720 w 12078891"/>
              <a:gd name="connsiteY1360" fmla="*/ 1906983 h 5907136"/>
              <a:gd name="connsiteX1361" fmla="*/ 6218611 w 12078891"/>
              <a:gd name="connsiteY1361" fmla="*/ 1900877 h 5907136"/>
              <a:gd name="connsiteX1362" fmla="*/ 6224720 w 12078891"/>
              <a:gd name="connsiteY1362" fmla="*/ 1894771 h 5907136"/>
              <a:gd name="connsiteX1363" fmla="*/ 6900749 w 12078891"/>
              <a:gd name="connsiteY1363" fmla="*/ 1835719 h 5907136"/>
              <a:gd name="connsiteX1364" fmla="*/ 6913985 w 12078891"/>
              <a:gd name="connsiteY1364" fmla="*/ 1848957 h 5907136"/>
              <a:gd name="connsiteX1365" fmla="*/ 6900749 w 12078891"/>
              <a:gd name="connsiteY1365" fmla="*/ 1862192 h 5907136"/>
              <a:gd name="connsiteX1366" fmla="*/ 6887514 w 12078891"/>
              <a:gd name="connsiteY1366" fmla="*/ 1848957 h 5907136"/>
              <a:gd name="connsiteX1367" fmla="*/ 6900749 w 12078891"/>
              <a:gd name="connsiteY1367" fmla="*/ 1835719 h 5907136"/>
              <a:gd name="connsiteX1368" fmla="*/ 3320114 w 12078891"/>
              <a:gd name="connsiteY1368" fmla="*/ 1834701 h 5907136"/>
              <a:gd name="connsiteX1369" fmla="*/ 3324187 w 12078891"/>
              <a:gd name="connsiteY1369" fmla="*/ 1838772 h 5907136"/>
              <a:gd name="connsiteX1370" fmla="*/ 3320114 w 12078891"/>
              <a:gd name="connsiteY1370" fmla="*/ 1842845 h 5907136"/>
              <a:gd name="connsiteX1371" fmla="*/ 3316042 w 12078891"/>
              <a:gd name="connsiteY1371" fmla="*/ 1838772 h 5907136"/>
              <a:gd name="connsiteX1372" fmla="*/ 3320114 w 12078891"/>
              <a:gd name="connsiteY1372" fmla="*/ 1834701 h 5907136"/>
              <a:gd name="connsiteX1373" fmla="*/ 6968963 w 12078891"/>
              <a:gd name="connsiteY1373" fmla="*/ 1829583 h 5907136"/>
              <a:gd name="connsiteX1374" fmla="*/ 6972017 w 12078891"/>
              <a:gd name="connsiteY1374" fmla="*/ 1832637 h 5907136"/>
              <a:gd name="connsiteX1375" fmla="*/ 6968963 w 12078891"/>
              <a:gd name="connsiteY1375" fmla="*/ 1835691 h 5907136"/>
              <a:gd name="connsiteX1376" fmla="*/ 6965909 w 12078891"/>
              <a:gd name="connsiteY1376" fmla="*/ 1832637 h 5907136"/>
              <a:gd name="connsiteX1377" fmla="*/ 6968963 w 12078891"/>
              <a:gd name="connsiteY1377" fmla="*/ 1829583 h 5907136"/>
              <a:gd name="connsiteX1378" fmla="*/ 5026434 w 12078891"/>
              <a:gd name="connsiteY1378" fmla="*/ 1816374 h 5907136"/>
              <a:gd name="connsiteX1379" fmla="*/ 5031521 w 12078891"/>
              <a:gd name="connsiteY1379" fmla="*/ 1821463 h 5907136"/>
              <a:gd name="connsiteX1380" fmla="*/ 5026434 w 12078891"/>
              <a:gd name="connsiteY1380" fmla="*/ 1826554 h 5907136"/>
              <a:gd name="connsiteX1381" fmla="*/ 5021344 w 12078891"/>
              <a:gd name="connsiteY1381" fmla="*/ 1821463 h 5907136"/>
              <a:gd name="connsiteX1382" fmla="*/ 5026434 w 12078891"/>
              <a:gd name="connsiteY1382" fmla="*/ 1816374 h 5907136"/>
              <a:gd name="connsiteX1383" fmla="*/ 1693109 w 12078891"/>
              <a:gd name="connsiteY1383" fmla="*/ 1810250 h 5907136"/>
              <a:gd name="connsiteX1384" fmla="*/ 1722634 w 12078891"/>
              <a:gd name="connsiteY1384" fmla="*/ 1839778 h 5907136"/>
              <a:gd name="connsiteX1385" fmla="*/ 1693109 w 12078891"/>
              <a:gd name="connsiteY1385" fmla="*/ 1869303 h 5907136"/>
              <a:gd name="connsiteX1386" fmla="*/ 1663584 w 12078891"/>
              <a:gd name="connsiteY1386" fmla="*/ 1839778 h 5907136"/>
              <a:gd name="connsiteX1387" fmla="*/ 1693109 w 12078891"/>
              <a:gd name="connsiteY1387" fmla="*/ 1810250 h 5907136"/>
              <a:gd name="connsiteX1388" fmla="*/ 466263 w 12078891"/>
              <a:gd name="connsiteY1388" fmla="*/ 1806168 h 5907136"/>
              <a:gd name="connsiteX1389" fmla="*/ 470336 w 12078891"/>
              <a:gd name="connsiteY1389" fmla="*/ 1810240 h 5907136"/>
              <a:gd name="connsiteX1390" fmla="*/ 466263 w 12078891"/>
              <a:gd name="connsiteY1390" fmla="*/ 1814313 h 5907136"/>
              <a:gd name="connsiteX1391" fmla="*/ 462191 w 12078891"/>
              <a:gd name="connsiteY1391" fmla="*/ 1810240 h 5907136"/>
              <a:gd name="connsiteX1392" fmla="*/ 466263 w 12078891"/>
              <a:gd name="connsiteY1392" fmla="*/ 1806168 h 5907136"/>
              <a:gd name="connsiteX1393" fmla="*/ 11028194 w 12078891"/>
              <a:gd name="connsiteY1393" fmla="*/ 1801104 h 5907136"/>
              <a:gd name="connsiteX1394" fmla="*/ 11040412 w 12078891"/>
              <a:gd name="connsiteY1394" fmla="*/ 1813323 h 5907136"/>
              <a:gd name="connsiteX1395" fmla="*/ 11028194 w 12078891"/>
              <a:gd name="connsiteY1395" fmla="*/ 1825541 h 5907136"/>
              <a:gd name="connsiteX1396" fmla="*/ 11015977 w 12078891"/>
              <a:gd name="connsiteY1396" fmla="*/ 1813323 h 5907136"/>
              <a:gd name="connsiteX1397" fmla="*/ 11028194 w 12078891"/>
              <a:gd name="connsiteY1397" fmla="*/ 1801104 h 5907136"/>
              <a:gd name="connsiteX1398" fmla="*/ 9489820 w 12078891"/>
              <a:gd name="connsiteY1398" fmla="*/ 1800068 h 5907136"/>
              <a:gd name="connsiteX1399" fmla="*/ 9524436 w 12078891"/>
              <a:gd name="connsiteY1399" fmla="*/ 1834686 h 5907136"/>
              <a:gd name="connsiteX1400" fmla="*/ 9489820 w 12078891"/>
              <a:gd name="connsiteY1400" fmla="*/ 1869303 h 5907136"/>
              <a:gd name="connsiteX1401" fmla="*/ 9455204 w 12078891"/>
              <a:gd name="connsiteY1401" fmla="*/ 1834686 h 5907136"/>
              <a:gd name="connsiteX1402" fmla="*/ 9489820 w 12078891"/>
              <a:gd name="connsiteY1402" fmla="*/ 1800068 h 5907136"/>
              <a:gd name="connsiteX1403" fmla="*/ 10635201 w 12078891"/>
              <a:gd name="connsiteY1403" fmla="*/ 1799039 h 5907136"/>
              <a:gd name="connsiteX1404" fmla="*/ 10642329 w 12078891"/>
              <a:gd name="connsiteY1404" fmla="*/ 1806166 h 5907136"/>
              <a:gd name="connsiteX1405" fmla="*/ 10635201 w 12078891"/>
              <a:gd name="connsiteY1405" fmla="*/ 1813293 h 5907136"/>
              <a:gd name="connsiteX1406" fmla="*/ 10628075 w 12078891"/>
              <a:gd name="connsiteY1406" fmla="*/ 1806166 h 5907136"/>
              <a:gd name="connsiteX1407" fmla="*/ 10635201 w 12078891"/>
              <a:gd name="connsiteY1407" fmla="*/ 1799039 h 5907136"/>
              <a:gd name="connsiteX1408" fmla="*/ 8181540 w 12078891"/>
              <a:gd name="connsiteY1408" fmla="*/ 1798022 h 5907136"/>
              <a:gd name="connsiteX1409" fmla="*/ 8186630 w 12078891"/>
              <a:gd name="connsiteY1409" fmla="*/ 1803111 h 5907136"/>
              <a:gd name="connsiteX1410" fmla="*/ 8181540 w 12078891"/>
              <a:gd name="connsiteY1410" fmla="*/ 1808202 h 5907136"/>
              <a:gd name="connsiteX1411" fmla="*/ 8176449 w 12078891"/>
              <a:gd name="connsiteY1411" fmla="*/ 1803111 h 5907136"/>
              <a:gd name="connsiteX1412" fmla="*/ 8181540 w 12078891"/>
              <a:gd name="connsiteY1412" fmla="*/ 1798022 h 5907136"/>
              <a:gd name="connsiteX1413" fmla="*/ 5724840 w 12078891"/>
              <a:gd name="connsiteY1413" fmla="*/ 1792952 h 5907136"/>
              <a:gd name="connsiteX1414" fmla="*/ 5730949 w 12078891"/>
              <a:gd name="connsiteY1414" fmla="*/ 1799061 h 5907136"/>
              <a:gd name="connsiteX1415" fmla="*/ 5724840 w 12078891"/>
              <a:gd name="connsiteY1415" fmla="*/ 1805170 h 5907136"/>
              <a:gd name="connsiteX1416" fmla="*/ 5718734 w 12078891"/>
              <a:gd name="connsiteY1416" fmla="*/ 1799061 h 5907136"/>
              <a:gd name="connsiteX1417" fmla="*/ 5724840 w 12078891"/>
              <a:gd name="connsiteY1417" fmla="*/ 1792952 h 5907136"/>
              <a:gd name="connsiteX1418" fmla="*/ 10191302 w 12078891"/>
              <a:gd name="connsiteY1418" fmla="*/ 1791912 h 5907136"/>
              <a:gd name="connsiteX1419" fmla="*/ 10204538 w 12078891"/>
              <a:gd name="connsiteY1419" fmla="*/ 1805147 h 5907136"/>
              <a:gd name="connsiteX1420" fmla="*/ 10191302 w 12078891"/>
              <a:gd name="connsiteY1420" fmla="*/ 1818383 h 5907136"/>
              <a:gd name="connsiteX1421" fmla="*/ 10178067 w 12078891"/>
              <a:gd name="connsiteY1421" fmla="*/ 1805147 h 5907136"/>
              <a:gd name="connsiteX1422" fmla="*/ 10191302 w 12078891"/>
              <a:gd name="connsiteY1422" fmla="*/ 1791912 h 5907136"/>
              <a:gd name="connsiteX1423" fmla="*/ 5611817 w 12078891"/>
              <a:gd name="connsiteY1423" fmla="*/ 1782750 h 5907136"/>
              <a:gd name="connsiteX1424" fmla="*/ 5613854 w 12078891"/>
              <a:gd name="connsiteY1424" fmla="*/ 1784786 h 5907136"/>
              <a:gd name="connsiteX1425" fmla="*/ 5611817 w 12078891"/>
              <a:gd name="connsiteY1425" fmla="*/ 1786822 h 5907136"/>
              <a:gd name="connsiteX1426" fmla="*/ 5609781 w 12078891"/>
              <a:gd name="connsiteY1426" fmla="*/ 1784786 h 5907136"/>
              <a:gd name="connsiteX1427" fmla="*/ 5611817 w 12078891"/>
              <a:gd name="connsiteY1427" fmla="*/ 1782750 h 5907136"/>
              <a:gd name="connsiteX1428" fmla="*/ 2172677 w 12078891"/>
              <a:gd name="connsiteY1428" fmla="*/ 1781757 h 5907136"/>
              <a:gd name="connsiteX1429" fmla="*/ 2195074 w 12078891"/>
              <a:gd name="connsiteY1429" fmla="*/ 1804157 h 5907136"/>
              <a:gd name="connsiteX1430" fmla="*/ 2172677 w 12078891"/>
              <a:gd name="connsiteY1430" fmla="*/ 1826554 h 5907136"/>
              <a:gd name="connsiteX1431" fmla="*/ 2150279 w 12078891"/>
              <a:gd name="connsiteY1431" fmla="*/ 1804157 h 5907136"/>
              <a:gd name="connsiteX1432" fmla="*/ 2172677 w 12078891"/>
              <a:gd name="connsiteY1432" fmla="*/ 1781757 h 5907136"/>
              <a:gd name="connsiteX1433" fmla="*/ 8210047 w 12078891"/>
              <a:gd name="connsiteY1433" fmla="*/ 1762412 h 5907136"/>
              <a:gd name="connsiteX1434" fmla="*/ 8219210 w 12078891"/>
              <a:gd name="connsiteY1434" fmla="*/ 1771574 h 5907136"/>
              <a:gd name="connsiteX1435" fmla="*/ 8210047 w 12078891"/>
              <a:gd name="connsiteY1435" fmla="*/ 1780737 h 5907136"/>
              <a:gd name="connsiteX1436" fmla="*/ 8200884 w 12078891"/>
              <a:gd name="connsiteY1436" fmla="*/ 1771574 h 5907136"/>
              <a:gd name="connsiteX1437" fmla="*/ 8210047 w 12078891"/>
              <a:gd name="connsiteY1437" fmla="*/ 1762412 h 5907136"/>
              <a:gd name="connsiteX1438" fmla="*/ 559930 w 12078891"/>
              <a:gd name="connsiteY1438" fmla="*/ 1753225 h 5907136"/>
              <a:gd name="connsiteX1439" fmla="*/ 572147 w 12078891"/>
              <a:gd name="connsiteY1439" fmla="*/ 1765442 h 5907136"/>
              <a:gd name="connsiteX1440" fmla="*/ 559930 w 12078891"/>
              <a:gd name="connsiteY1440" fmla="*/ 1777660 h 5907136"/>
              <a:gd name="connsiteX1441" fmla="*/ 547713 w 12078891"/>
              <a:gd name="connsiteY1441" fmla="*/ 1765442 h 5907136"/>
              <a:gd name="connsiteX1442" fmla="*/ 559930 w 12078891"/>
              <a:gd name="connsiteY1442" fmla="*/ 1753225 h 5907136"/>
              <a:gd name="connsiteX1443" fmla="*/ 6170759 w 12078891"/>
              <a:gd name="connsiteY1443" fmla="*/ 1745079 h 5907136"/>
              <a:gd name="connsiteX1444" fmla="*/ 6179922 w 12078891"/>
              <a:gd name="connsiteY1444" fmla="*/ 1754241 h 5907136"/>
              <a:gd name="connsiteX1445" fmla="*/ 6170759 w 12078891"/>
              <a:gd name="connsiteY1445" fmla="*/ 1763405 h 5907136"/>
              <a:gd name="connsiteX1446" fmla="*/ 6160578 w 12078891"/>
              <a:gd name="connsiteY1446" fmla="*/ 1754241 h 5907136"/>
              <a:gd name="connsiteX1447" fmla="*/ 6170759 w 12078891"/>
              <a:gd name="connsiteY1447" fmla="*/ 1745079 h 5907136"/>
              <a:gd name="connsiteX1448" fmla="*/ 7806873 w 12078891"/>
              <a:gd name="connsiteY1448" fmla="*/ 1737952 h 5907136"/>
              <a:gd name="connsiteX1449" fmla="*/ 7811963 w 12078891"/>
              <a:gd name="connsiteY1449" fmla="*/ 1743043 h 5907136"/>
              <a:gd name="connsiteX1450" fmla="*/ 7806873 w 12078891"/>
              <a:gd name="connsiteY1450" fmla="*/ 1748133 h 5907136"/>
              <a:gd name="connsiteX1451" fmla="*/ 7801782 w 12078891"/>
              <a:gd name="connsiteY1451" fmla="*/ 1743043 h 5907136"/>
              <a:gd name="connsiteX1452" fmla="*/ 7806873 w 12078891"/>
              <a:gd name="connsiteY1452" fmla="*/ 1737952 h 5907136"/>
              <a:gd name="connsiteX1453" fmla="*/ 961068 w 12078891"/>
              <a:gd name="connsiteY1453" fmla="*/ 1706391 h 5907136"/>
              <a:gd name="connsiteX1454" fmla="*/ 967176 w 12078891"/>
              <a:gd name="connsiteY1454" fmla="*/ 1712500 h 5907136"/>
              <a:gd name="connsiteX1455" fmla="*/ 961068 w 12078891"/>
              <a:gd name="connsiteY1455" fmla="*/ 1718608 h 5907136"/>
              <a:gd name="connsiteX1456" fmla="*/ 954959 w 12078891"/>
              <a:gd name="connsiteY1456" fmla="*/ 1712500 h 5907136"/>
              <a:gd name="connsiteX1457" fmla="*/ 961068 w 12078891"/>
              <a:gd name="connsiteY1457" fmla="*/ 1706391 h 5907136"/>
              <a:gd name="connsiteX1458" fmla="*/ 4813613 w 12078891"/>
              <a:gd name="connsiteY1458" fmla="*/ 1703336 h 5907136"/>
              <a:gd name="connsiteX1459" fmla="*/ 4817688 w 12078891"/>
              <a:gd name="connsiteY1459" fmla="*/ 1707408 h 5907136"/>
              <a:gd name="connsiteX1460" fmla="*/ 4813613 w 12078891"/>
              <a:gd name="connsiteY1460" fmla="*/ 1711481 h 5907136"/>
              <a:gd name="connsiteX1461" fmla="*/ 4809541 w 12078891"/>
              <a:gd name="connsiteY1461" fmla="*/ 1707408 h 5907136"/>
              <a:gd name="connsiteX1462" fmla="*/ 4813613 w 12078891"/>
              <a:gd name="connsiteY1462" fmla="*/ 1703336 h 5907136"/>
              <a:gd name="connsiteX1463" fmla="*/ 4269970 w 12078891"/>
              <a:gd name="connsiteY1463" fmla="*/ 1698253 h 5907136"/>
              <a:gd name="connsiteX1464" fmla="*/ 4300511 w 12078891"/>
              <a:gd name="connsiteY1464" fmla="*/ 1728798 h 5907136"/>
              <a:gd name="connsiteX1465" fmla="*/ 4269970 w 12078891"/>
              <a:gd name="connsiteY1465" fmla="*/ 1758324 h 5907136"/>
              <a:gd name="connsiteX1466" fmla="*/ 4239427 w 12078891"/>
              <a:gd name="connsiteY1466" fmla="*/ 1728798 h 5907136"/>
              <a:gd name="connsiteX1467" fmla="*/ 4269970 w 12078891"/>
              <a:gd name="connsiteY1467" fmla="*/ 1698253 h 5907136"/>
              <a:gd name="connsiteX1468" fmla="*/ 7008670 w 12078891"/>
              <a:gd name="connsiteY1468" fmla="*/ 1697244 h 5907136"/>
              <a:gd name="connsiteX1469" fmla="*/ 7013760 w 12078891"/>
              <a:gd name="connsiteY1469" fmla="*/ 1702335 h 5907136"/>
              <a:gd name="connsiteX1470" fmla="*/ 7008670 w 12078891"/>
              <a:gd name="connsiteY1470" fmla="*/ 1707425 h 5907136"/>
              <a:gd name="connsiteX1471" fmla="*/ 7003579 w 12078891"/>
              <a:gd name="connsiteY1471" fmla="*/ 1702335 h 5907136"/>
              <a:gd name="connsiteX1472" fmla="*/ 7008670 w 12078891"/>
              <a:gd name="connsiteY1472" fmla="*/ 1697244 h 5907136"/>
              <a:gd name="connsiteX1473" fmla="*/ 3364842 w 12078891"/>
              <a:gd name="connsiteY1473" fmla="*/ 1697228 h 5907136"/>
              <a:gd name="connsiteX1474" fmla="*/ 3370952 w 12078891"/>
              <a:gd name="connsiteY1474" fmla="*/ 1703336 h 5907136"/>
              <a:gd name="connsiteX1475" fmla="*/ 3364842 w 12078891"/>
              <a:gd name="connsiteY1475" fmla="*/ 1709445 h 5907136"/>
              <a:gd name="connsiteX1476" fmla="*/ 3358734 w 12078891"/>
              <a:gd name="connsiteY1476" fmla="*/ 1703336 h 5907136"/>
              <a:gd name="connsiteX1477" fmla="*/ 3364842 w 12078891"/>
              <a:gd name="connsiteY1477" fmla="*/ 1697228 h 5907136"/>
              <a:gd name="connsiteX1478" fmla="*/ 1989412 w 12078891"/>
              <a:gd name="connsiteY1478" fmla="*/ 1695213 h 5907136"/>
              <a:gd name="connsiteX1479" fmla="*/ 2000613 w 12078891"/>
              <a:gd name="connsiteY1479" fmla="*/ 1706413 h 5907136"/>
              <a:gd name="connsiteX1480" fmla="*/ 1989412 w 12078891"/>
              <a:gd name="connsiteY1480" fmla="*/ 1717613 h 5907136"/>
              <a:gd name="connsiteX1481" fmla="*/ 1978214 w 12078891"/>
              <a:gd name="connsiteY1481" fmla="*/ 1706413 h 5907136"/>
              <a:gd name="connsiteX1482" fmla="*/ 1989412 w 12078891"/>
              <a:gd name="connsiteY1482" fmla="*/ 1695213 h 5907136"/>
              <a:gd name="connsiteX1483" fmla="*/ 3038026 w 12078891"/>
              <a:gd name="connsiteY1483" fmla="*/ 1681956 h 5907136"/>
              <a:gd name="connsiteX1484" fmla="*/ 3040062 w 12078891"/>
              <a:gd name="connsiteY1484" fmla="*/ 1683992 h 5907136"/>
              <a:gd name="connsiteX1485" fmla="*/ 3038026 w 12078891"/>
              <a:gd name="connsiteY1485" fmla="*/ 1686029 h 5907136"/>
              <a:gd name="connsiteX1486" fmla="*/ 3035990 w 12078891"/>
              <a:gd name="connsiteY1486" fmla="*/ 1683992 h 5907136"/>
              <a:gd name="connsiteX1487" fmla="*/ 3038026 w 12078891"/>
              <a:gd name="connsiteY1487" fmla="*/ 1681956 h 5907136"/>
              <a:gd name="connsiteX1488" fmla="*/ 2787638 w 12078891"/>
              <a:gd name="connsiteY1488" fmla="*/ 1677907 h 5907136"/>
              <a:gd name="connsiteX1489" fmla="*/ 2803927 w 12078891"/>
              <a:gd name="connsiteY1489" fmla="*/ 1694197 h 5907136"/>
              <a:gd name="connsiteX1490" fmla="*/ 2787638 w 12078891"/>
              <a:gd name="connsiteY1490" fmla="*/ 1710486 h 5907136"/>
              <a:gd name="connsiteX1491" fmla="*/ 2771350 w 12078891"/>
              <a:gd name="connsiteY1491" fmla="*/ 1694197 h 5907136"/>
              <a:gd name="connsiteX1492" fmla="*/ 2787638 w 12078891"/>
              <a:gd name="connsiteY1492" fmla="*/ 1677907 h 5907136"/>
              <a:gd name="connsiteX1493" fmla="*/ 8908476 w 12078891"/>
              <a:gd name="connsiteY1493" fmla="*/ 1670778 h 5907136"/>
              <a:gd name="connsiteX1494" fmla="*/ 8913566 w 12078891"/>
              <a:gd name="connsiteY1494" fmla="*/ 1675869 h 5907136"/>
              <a:gd name="connsiteX1495" fmla="*/ 8908476 w 12078891"/>
              <a:gd name="connsiteY1495" fmla="*/ 1680959 h 5907136"/>
              <a:gd name="connsiteX1496" fmla="*/ 8903385 w 12078891"/>
              <a:gd name="connsiteY1496" fmla="*/ 1675869 h 5907136"/>
              <a:gd name="connsiteX1497" fmla="*/ 8908476 w 12078891"/>
              <a:gd name="connsiteY1497" fmla="*/ 1670778 h 5907136"/>
              <a:gd name="connsiteX1498" fmla="*/ 9803401 w 12078891"/>
              <a:gd name="connsiteY1498" fmla="*/ 1667723 h 5907136"/>
              <a:gd name="connsiteX1499" fmla="*/ 9815617 w 12078891"/>
              <a:gd name="connsiteY1499" fmla="*/ 1679940 h 5907136"/>
              <a:gd name="connsiteX1500" fmla="*/ 9803401 w 12078891"/>
              <a:gd name="connsiteY1500" fmla="*/ 1692156 h 5907136"/>
              <a:gd name="connsiteX1501" fmla="*/ 9791183 w 12078891"/>
              <a:gd name="connsiteY1501" fmla="*/ 1679940 h 5907136"/>
              <a:gd name="connsiteX1502" fmla="*/ 9803401 w 12078891"/>
              <a:gd name="connsiteY1502" fmla="*/ 1667723 h 5907136"/>
              <a:gd name="connsiteX1503" fmla="*/ 7189895 w 12078891"/>
              <a:gd name="connsiteY1503" fmla="*/ 1665690 h 5907136"/>
              <a:gd name="connsiteX1504" fmla="*/ 7202112 w 12078891"/>
              <a:gd name="connsiteY1504" fmla="*/ 1677908 h 5907136"/>
              <a:gd name="connsiteX1505" fmla="*/ 7189895 w 12078891"/>
              <a:gd name="connsiteY1505" fmla="*/ 1690124 h 5907136"/>
              <a:gd name="connsiteX1506" fmla="*/ 7177677 w 12078891"/>
              <a:gd name="connsiteY1506" fmla="*/ 1677908 h 5907136"/>
              <a:gd name="connsiteX1507" fmla="*/ 7189895 w 12078891"/>
              <a:gd name="connsiteY1507" fmla="*/ 1665690 h 5907136"/>
              <a:gd name="connsiteX1508" fmla="*/ 6840681 w 12078891"/>
              <a:gd name="connsiteY1508" fmla="*/ 1665682 h 5907136"/>
              <a:gd name="connsiteX1509" fmla="*/ 6890568 w 12078891"/>
              <a:gd name="connsiteY1509" fmla="*/ 1714552 h 5907136"/>
              <a:gd name="connsiteX1510" fmla="*/ 6840681 w 12078891"/>
              <a:gd name="connsiteY1510" fmla="*/ 1763425 h 5907136"/>
              <a:gd name="connsiteX1511" fmla="*/ 6790793 w 12078891"/>
              <a:gd name="connsiteY1511" fmla="*/ 1714552 h 5907136"/>
              <a:gd name="connsiteX1512" fmla="*/ 6840681 w 12078891"/>
              <a:gd name="connsiteY1512" fmla="*/ 1665682 h 5907136"/>
              <a:gd name="connsiteX1513" fmla="*/ 4489879 w 12078891"/>
              <a:gd name="connsiteY1513" fmla="*/ 1651438 h 5907136"/>
              <a:gd name="connsiteX1514" fmla="*/ 4500062 w 12078891"/>
              <a:gd name="connsiteY1514" fmla="*/ 1661619 h 5907136"/>
              <a:gd name="connsiteX1515" fmla="*/ 4489879 w 12078891"/>
              <a:gd name="connsiteY1515" fmla="*/ 1671800 h 5907136"/>
              <a:gd name="connsiteX1516" fmla="*/ 4479698 w 12078891"/>
              <a:gd name="connsiteY1516" fmla="*/ 1661619 h 5907136"/>
              <a:gd name="connsiteX1517" fmla="*/ 4489879 w 12078891"/>
              <a:gd name="connsiteY1517" fmla="*/ 1651438 h 5907136"/>
              <a:gd name="connsiteX1518" fmla="*/ 4124356 w 12078891"/>
              <a:gd name="connsiteY1518" fmla="*/ 1643267 h 5907136"/>
              <a:gd name="connsiteX1519" fmla="*/ 4135556 w 12078891"/>
              <a:gd name="connsiteY1519" fmla="*/ 1654466 h 5907136"/>
              <a:gd name="connsiteX1520" fmla="*/ 4124356 w 12078891"/>
              <a:gd name="connsiteY1520" fmla="*/ 1665666 h 5907136"/>
              <a:gd name="connsiteX1521" fmla="*/ 4113157 w 12078891"/>
              <a:gd name="connsiteY1521" fmla="*/ 1654466 h 5907136"/>
              <a:gd name="connsiteX1522" fmla="*/ 4124356 w 12078891"/>
              <a:gd name="connsiteY1522" fmla="*/ 1643267 h 5907136"/>
              <a:gd name="connsiteX1523" fmla="*/ 1369383 w 12078891"/>
              <a:gd name="connsiteY1523" fmla="*/ 1634128 h 5907136"/>
              <a:gd name="connsiteX1524" fmla="*/ 1384655 w 12078891"/>
              <a:gd name="connsiteY1524" fmla="*/ 1649400 h 5907136"/>
              <a:gd name="connsiteX1525" fmla="*/ 1369383 w 12078891"/>
              <a:gd name="connsiteY1525" fmla="*/ 1664671 h 5907136"/>
              <a:gd name="connsiteX1526" fmla="*/ 1354111 w 12078891"/>
              <a:gd name="connsiteY1526" fmla="*/ 1649400 h 5907136"/>
              <a:gd name="connsiteX1527" fmla="*/ 1369383 w 12078891"/>
              <a:gd name="connsiteY1527" fmla="*/ 1634128 h 5907136"/>
              <a:gd name="connsiteX1528" fmla="*/ 9290270 w 12078891"/>
              <a:gd name="connsiteY1528" fmla="*/ 1625987 h 5907136"/>
              <a:gd name="connsiteX1529" fmla="*/ 9295360 w 12078891"/>
              <a:gd name="connsiteY1529" fmla="*/ 1631077 h 5907136"/>
              <a:gd name="connsiteX1530" fmla="*/ 9290270 w 12078891"/>
              <a:gd name="connsiteY1530" fmla="*/ 1636167 h 5907136"/>
              <a:gd name="connsiteX1531" fmla="*/ 9285179 w 12078891"/>
              <a:gd name="connsiteY1531" fmla="*/ 1631077 h 5907136"/>
              <a:gd name="connsiteX1532" fmla="*/ 9290270 w 12078891"/>
              <a:gd name="connsiteY1532" fmla="*/ 1625987 h 5907136"/>
              <a:gd name="connsiteX1533" fmla="*/ 1867190 w 12078891"/>
              <a:gd name="connsiteY1533" fmla="*/ 1615780 h 5907136"/>
              <a:gd name="connsiteX1534" fmla="*/ 1879408 w 12078891"/>
              <a:gd name="connsiteY1534" fmla="*/ 1627997 h 5907136"/>
              <a:gd name="connsiteX1535" fmla="*/ 1867190 w 12078891"/>
              <a:gd name="connsiteY1535" fmla="*/ 1640215 h 5907136"/>
              <a:gd name="connsiteX1536" fmla="*/ 1854973 w 12078891"/>
              <a:gd name="connsiteY1536" fmla="*/ 1627997 h 5907136"/>
              <a:gd name="connsiteX1537" fmla="*/ 1867190 w 12078891"/>
              <a:gd name="connsiteY1537" fmla="*/ 1615780 h 5907136"/>
              <a:gd name="connsiteX1538" fmla="*/ 1952765 w 12078891"/>
              <a:gd name="connsiteY1538" fmla="*/ 1611732 h 5907136"/>
              <a:gd name="connsiteX1539" fmla="*/ 1985346 w 12078891"/>
              <a:gd name="connsiteY1539" fmla="*/ 1644310 h 5907136"/>
              <a:gd name="connsiteX1540" fmla="*/ 1952765 w 12078891"/>
              <a:gd name="connsiteY1540" fmla="*/ 1676889 h 5907136"/>
              <a:gd name="connsiteX1541" fmla="*/ 1920186 w 12078891"/>
              <a:gd name="connsiteY1541" fmla="*/ 1644310 h 5907136"/>
              <a:gd name="connsiteX1542" fmla="*/ 1952765 w 12078891"/>
              <a:gd name="connsiteY1542" fmla="*/ 1611732 h 5907136"/>
              <a:gd name="connsiteX1543" fmla="*/ 7601213 w 12078891"/>
              <a:gd name="connsiteY1543" fmla="*/ 1601545 h 5907136"/>
              <a:gd name="connsiteX1544" fmla="*/ 7612413 w 12078891"/>
              <a:gd name="connsiteY1544" fmla="*/ 1612743 h 5907136"/>
              <a:gd name="connsiteX1545" fmla="*/ 7601213 w 12078891"/>
              <a:gd name="connsiteY1545" fmla="*/ 1623943 h 5907136"/>
              <a:gd name="connsiteX1546" fmla="*/ 7590014 w 12078891"/>
              <a:gd name="connsiteY1546" fmla="*/ 1612743 h 5907136"/>
              <a:gd name="connsiteX1547" fmla="*/ 7601213 w 12078891"/>
              <a:gd name="connsiteY1547" fmla="*/ 1601545 h 5907136"/>
              <a:gd name="connsiteX1548" fmla="*/ 4432839 w 12078891"/>
              <a:gd name="connsiteY1548" fmla="*/ 1598471 h 5907136"/>
              <a:gd name="connsiteX1549" fmla="*/ 4450147 w 12078891"/>
              <a:gd name="connsiteY1549" fmla="*/ 1615779 h 5907136"/>
              <a:gd name="connsiteX1550" fmla="*/ 4432839 w 12078891"/>
              <a:gd name="connsiteY1550" fmla="*/ 1633087 h 5907136"/>
              <a:gd name="connsiteX1551" fmla="*/ 4415530 w 12078891"/>
              <a:gd name="connsiteY1551" fmla="*/ 1615779 h 5907136"/>
              <a:gd name="connsiteX1552" fmla="*/ 4432839 w 12078891"/>
              <a:gd name="connsiteY1552" fmla="*/ 1598471 h 5907136"/>
              <a:gd name="connsiteX1553" fmla="*/ 8604059 w 12078891"/>
              <a:gd name="connsiteY1553" fmla="*/ 1598470 h 5907136"/>
              <a:gd name="connsiteX1554" fmla="*/ 8627476 w 12078891"/>
              <a:gd name="connsiteY1554" fmla="*/ 1621886 h 5907136"/>
              <a:gd name="connsiteX1555" fmla="*/ 8604059 w 12078891"/>
              <a:gd name="connsiteY1555" fmla="*/ 1645302 h 5907136"/>
              <a:gd name="connsiteX1556" fmla="*/ 8580642 w 12078891"/>
              <a:gd name="connsiteY1556" fmla="*/ 1621886 h 5907136"/>
              <a:gd name="connsiteX1557" fmla="*/ 8604059 w 12078891"/>
              <a:gd name="connsiteY1557" fmla="*/ 1598470 h 5907136"/>
              <a:gd name="connsiteX1558" fmla="*/ 970231 w 12078891"/>
              <a:gd name="connsiteY1558" fmla="*/ 1592364 h 5907136"/>
              <a:gd name="connsiteX1559" fmla="*/ 985503 w 12078891"/>
              <a:gd name="connsiteY1559" fmla="*/ 1607636 h 5907136"/>
              <a:gd name="connsiteX1560" fmla="*/ 970231 w 12078891"/>
              <a:gd name="connsiteY1560" fmla="*/ 1622908 h 5907136"/>
              <a:gd name="connsiteX1561" fmla="*/ 954959 w 12078891"/>
              <a:gd name="connsiteY1561" fmla="*/ 1607636 h 5907136"/>
              <a:gd name="connsiteX1562" fmla="*/ 970231 w 12078891"/>
              <a:gd name="connsiteY1562" fmla="*/ 1592364 h 5907136"/>
              <a:gd name="connsiteX1563" fmla="*/ 8077693 w 12078891"/>
              <a:gd name="connsiteY1563" fmla="*/ 1588309 h 5907136"/>
              <a:gd name="connsiteX1564" fmla="*/ 8099073 w 12078891"/>
              <a:gd name="connsiteY1564" fmla="*/ 1609690 h 5907136"/>
              <a:gd name="connsiteX1565" fmla="*/ 8077693 w 12078891"/>
              <a:gd name="connsiteY1565" fmla="*/ 1631068 h 5907136"/>
              <a:gd name="connsiteX1566" fmla="*/ 8056312 w 12078891"/>
              <a:gd name="connsiteY1566" fmla="*/ 1609690 h 5907136"/>
              <a:gd name="connsiteX1567" fmla="*/ 8077693 w 12078891"/>
              <a:gd name="connsiteY1567" fmla="*/ 1588309 h 5907136"/>
              <a:gd name="connsiteX1568" fmla="*/ 10993578 w 12078891"/>
              <a:gd name="connsiteY1568" fmla="*/ 1587269 h 5907136"/>
              <a:gd name="connsiteX1569" fmla="*/ 11004777 w 12078891"/>
              <a:gd name="connsiteY1569" fmla="*/ 1598469 h 5907136"/>
              <a:gd name="connsiteX1570" fmla="*/ 10993578 w 12078891"/>
              <a:gd name="connsiteY1570" fmla="*/ 1609668 h 5907136"/>
              <a:gd name="connsiteX1571" fmla="*/ 10982378 w 12078891"/>
              <a:gd name="connsiteY1571" fmla="*/ 1598469 h 5907136"/>
              <a:gd name="connsiteX1572" fmla="*/ 10993578 w 12078891"/>
              <a:gd name="connsiteY1572" fmla="*/ 1587269 h 5907136"/>
              <a:gd name="connsiteX1573" fmla="*/ 1053773 w 12078891"/>
              <a:gd name="connsiteY1573" fmla="*/ 1581190 h 5907136"/>
              <a:gd name="connsiteX1574" fmla="*/ 1061918 w 12078891"/>
              <a:gd name="connsiteY1574" fmla="*/ 1589335 h 5907136"/>
              <a:gd name="connsiteX1575" fmla="*/ 1053773 w 12078891"/>
              <a:gd name="connsiteY1575" fmla="*/ 1597478 h 5907136"/>
              <a:gd name="connsiteX1576" fmla="*/ 1045628 w 12078891"/>
              <a:gd name="connsiteY1576" fmla="*/ 1589335 h 5907136"/>
              <a:gd name="connsiteX1577" fmla="*/ 1053773 w 12078891"/>
              <a:gd name="connsiteY1577" fmla="*/ 1581190 h 5907136"/>
              <a:gd name="connsiteX1578" fmla="*/ 6563753 w 12078891"/>
              <a:gd name="connsiteY1578" fmla="*/ 1579126 h 5907136"/>
              <a:gd name="connsiteX1579" fmla="*/ 6574952 w 12078891"/>
              <a:gd name="connsiteY1579" fmla="*/ 1590325 h 5907136"/>
              <a:gd name="connsiteX1580" fmla="*/ 6563753 w 12078891"/>
              <a:gd name="connsiteY1580" fmla="*/ 1601524 h 5907136"/>
              <a:gd name="connsiteX1581" fmla="*/ 6552553 w 12078891"/>
              <a:gd name="connsiteY1581" fmla="*/ 1590325 h 5907136"/>
              <a:gd name="connsiteX1582" fmla="*/ 6563753 w 12078891"/>
              <a:gd name="connsiteY1582" fmla="*/ 1579126 h 5907136"/>
              <a:gd name="connsiteX1583" fmla="*/ 9187440 w 12078891"/>
              <a:gd name="connsiteY1583" fmla="*/ 1578129 h 5907136"/>
              <a:gd name="connsiteX1584" fmla="*/ 9198639 w 12078891"/>
              <a:gd name="connsiteY1584" fmla="*/ 1589328 h 5907136"/>
              <a:gd name="connsiteX1585" fmla="*/ 9187440 w 12078891"/>
              <a:gd name="connsiteY1585" fmla="*/ 1600526 h 5907136"/>
              <a:gd name="connsiteX1586" fmla="*/ 9176240 w 12078891"/>
              <a:gd name="connsiteY1586" fmla="*/ 1589328 h 5907136"/>
              <a:gd name="connsiteX1587" fmla="*/ 9187440 w 12078891"/>
              <a:gd name="connsiteY1587" fmla="*/ 1578129 h 5907136"/>
              <a:gd name="connsiteX1588" fmla="*/ 5811366 w 12078891"/>
              <a:gd name="connsiteY1588" fmla="*/ 1539421 h 5907136"/>
              <a:gd name="connsiteX1589" fmla="*/ 5821547 w 12078891"/>
              <a:gd name="connsiteY1589" fmla="*/ 1549602 h 5907136"/>
              <a:gd name="connsiteX1590" fmla="*/ 5811366 w 12078891"/>
              <a:gd name="connsiteY1590" fmla="*/ 1559783 h 5907136"/>
              <a:gd name="connsiteX1591" fmla="*/ 5801185 w 12078891"/>
              <a:gd name="connsiteY1591" fmla="*/ 1549602 h 5907136"/>
              <a:gd name="connsiteX1592" fmla="*/ 5811366 w 12078891"/>
              <a:gd name="connsiteY1592" fmla="*/ 1539421 h 5907136"/>
              <a:gd name="connsiteX1593" fmla="*/ 6556626 w 12078891"/>
              <a:gd name="connsiteY1593" fmla="*/ 1510942 h 5907136"/>
              <a:gd name="connsiteX1594" fmla="*/ 6568843 w 12078891"/>
              <a:gd name="connsiteY1594" fmla="*/ 1523160 h 5907136"/>
              <a:gd name="connsiteX1595" fmla="*/ 6556626 w 12078891"/>
              <a:gd name="connsiteY1595" fmla="*/ 1535375 h 5907136"/>
              <a:gd name="connsiteX1596" fmla="*/ 6544408 w 12078891"/>
              <a:gd name="connsiteY1596" fmla="*/ 1523160 h 5907136"/>
              <a:gd name="connsiteX1597" fmla="*/ 6556626 w 12078891"/>
              <a:gd name="connsiteY1597" fmla="*/ 1510942 h 5907136"/>
              <a:gd name="connsiteX1598" fmla="*/ 5064100 w 12078891"/>
              <a:gd name="connsiteY1598" fmla="*/ 1507884 h 5907136"/>
              <a:gd name="connsiteX1599" fmla="*/ 5076314 w 12078891"/>
              <a:gd name="connsiteY1599" fmla="*/ 1520102 h 5907136"/>
              <a:gd name="connsiteX1600" fmla="*/ 5064100 w 12078891"/>
              <a:gd name="connsiteY1600" fmla="*/ 1532317 h 5907136"/>
              <a:gd name="connsiteX1601" fmla="*/ 5051886 w 12078891"/>
              <a:gd name="connsiteY1601" fmla="*/ 1520102 h 5907136"/>
              <a:gd name="connsiteX1602" fmla="*/ 5064100 w 12078891"/>
              <a:gd name="connsiteY1602" fmla="*/ 1507884 h 5907136"/>
              <a:gd name="connsiteX1603" fmla="*/ 12045293 w 12078891"/>
              <a:gd name="connsiteY1603" fmla="*/ 1495671 h 5907136"/>
              <a:gd name="connsiteX1604" fmla="*/ 12074818 w 12078891"/>
              <a:gd name="connsiteY1604" fmla="*/ 1525195 h 5907136"/>
              <a:gd name="connsiteX1605" fmla="*/ 12045293 w 12078891"/>
              <a:gd name="connsiteY1605" fmla="*/ 1553701 h 5907136"/>
              <a:gd name="connsiteX1606" fmla="*/ 12015767 w 12078891"/>
              <a:gd name="connsiteY1606" fmla="*/ 1525195 h 5907136"/>
              <a:gd name="connsiteX1607" fmla="*/ 12045293 w 12078891"/>
              <a:gd name="connsiteY1607" fmla="*/ 1495671 h 5907136"/>
              <a:gd name="connsiteX1608" fmla="*/ 7198040 w 12078891"/>
              <a:gd name="connsiteY1608" fmla="*/ 1482432 h 5907136"/>
              <a:gd name="connsiteX1609" fmla="*/ 7203130 w 12078891"/>
              <a:gd name="connsiteY1609" fmla="*/ 1487523 h 5907136"/>
              <a:gd name="connsiteX1610" fmla="*/ 7198040 w 12078891"/>
              <a:gd name="connsiteY1610" fmla="*/ 1492613 h 5907136"/>
              <a:gd name="connsiteX1611" fmla="*/ 7192949 w 12078891"/>
              <a:gd name="connsiteY1611" fmla="*/ 1487523 h 5907136"/>
              <a:gd name="connsiteX1612" fmla="*/ 7198040 w 12078891"/>
              <a:gd name="connsiteY1612" fmla="*/ 1482432 h 5907136"/>
              <a:gd name="connsiteX1613" fmla="*/ 10018223 w 12078891"/>
              <a:gd name="connsiteY1613" fmla="*/ 1481387 h 5907136"/>
              <a:gd name="connsiteX1614" fmla="*/ 10025350 w 12078891"/>
              <a:gd name="connsiteY1614" fmla="*/ 1488514 h 5907136"/>
              <a:gd name="connsiteX1615" fmla="*/ 10018223 w 12078891"/>
              <a:gd name="connsiteY1615" fmla="*/ 1494622 h 5907136"/>
              <a:gd name="connsiteX1616" fmla="*/ 10011096 w 12078891"/>
              <a:gd name="connsiteY1616" fmla="*/ 1488514 h 5907136"/>
              <a:gd name="connsiteX1617" fmla="*/ 10018223 w 12078891"/>
              <a:gd name="connsiteY1617" fmla="*/ 1481387 h 5907136"/>
              <a:gd name="connsiteX1618" fmla="*/ 8393309 w 12078891"/>
              <a:gd name="connsiteY1618" fmla="*/ 1477350 h 5907136"/>
              <a:gd name="connsiteX1619" fmla="*/ 8425888 w 12078891"/>
              <a:gd name="connsiteY1619" fmla="*/ 1509928 h 5907136"/>
              <a:gd name="connsiteX1620" fmla="*/ 8393309 w 12078891"/>
              <a:gd name="connsiteY1620" fmla="*/ 1542506 h 5907136"/>
              <a:gd name="connsiteX1621" fmla="*/ 8360729 w 12078891"/>
              <a:gd name="connsiteY1621" fmla="*/ 1509928 h 5907136"/>
              <a:gd name="connsiteX1622" fmla="*/ 8393309 w 12078891"/>
              <a:gd name="connsiteY1622" fmla="*/ 1477350 h 5907136"/>
              <a:gd name="connsiteX1623" fmla="*/ 5908087 w 12078891"/>
              <a:gd name="connsiteY1623" fmla="*/ 1476298 h 5907136"/>
              <a:gd name="connsiteX1624" fmla="*/ 5910123 w 12078891"/>
              <a:gd name="connsiteY1624" fmla="*/ 1478334 h 5907136"/>
              <a:gd name="connsiteX1625" fmla="*/ 5908087 w 12078891"/>
              <a:gd name="connsiteY1625" fmla="*/ 1480369 h 5907136"/>
              <a:gd name="connsiteX1626" fmla="*/ 5906050 w 12078891"/>
              <a:gd name="connsiteY1626" fmla="*/ 1478334 h 5907136"/>
              <a:gd name="connsiteX1627" fmla="*/ 5908087 w 12078891"/>
              <a:gd name="connsiteY1627" fmla="*/ 1476298 h 5907136"/>
              <a:gd name="connsiteX1628" fmla="*/ 10401034 w 12078891"/>
              <a:gd name="connsiteY1628" fmla="*/ 1474260 h 5907136"/>
              <a:gd name="connsiteX1629" fmla="*/ 10410197 w 12078891"/>
              <a:gd name="connsiteY1629" fmla="*/ 1483423 h 5907136"/>
              <a:gd name="connsiteX1630" fmla="*/ 10401034 w 12078891"/>
              <a:gd name="connsiteY1630" fmla="*/ 1492586 h 5907136"/>
              <a:gd name="connsiteX1631" fmla="*/ 10391871 w 12078891"/>
              <a:gd name="connsiteY1631" fmla="*/ 1483423 h 5907136"/>
              <a:gd name="connsiteX1632" fmla="*/ 10401034 w 12078891"/>
              <a:gd name="connsiteY1632" fmla="*/ 1474260 h 5907136"/>
              <a:gd name="connsiteX1633" fmla="*/ 2631798 w 12078891"/>
              <a:gd name="connsiteY1633" fmla="*/ 1469172 h 5907136"/>
              <a:gd name="connsiteX1634" fmla="*/ 2637906 w 12078891"/>
              <a:gd name="connsiteY1634" fmla="*/ 1475281 h 5907136"/>
              <a:gd name="connsiteX1635" fmla="*/ 2631798 w 12078891"/>
              <a:gd name="connsiteY1635" fmla="*/ 1481390 h 5907136"/>
              <a:gd name="connsiteX1636" fmla="*/ 2625688 w 12078891"/>
              <a:gd name="connsiteY1636" fmla="*/ 1475281 h 5907136"/>
              <a:gd name="connsiteX1637" fmla="*/ 2631798 w 12078891"/>
              <a:gd name="connsiteY1637" fmla="*/ 1469172 h 5907136"/>
              <a:gd name="connsiteX1638" fmla="*/ 8095000 w 12078891"/>
              <a:gd name="connsiteY1638" fmla="*/ 1469170 h 5907136"/>
              <a:gd name="connsiteX1639" fmla="*/ 8107217 w 12078891"/>
              <a:gd name="connsiteY1639" fmla="*/ 1481388 h 5907136"/>
              <a:gd name="connsiteX1640" fmla="*/ 8095000 w 12078891"/>
              <a:gd name="connsiteY1640" fmla="*/ 1493605 h 5907136"/>
              <a:gd name="connsiteX1641" fmla="*/ 8082783 w 12078891"/>
              <a:gd name="connsiteY1641" fmla="*/ 1481388 h 5907136"/>
              <a:gd name="connsiteX1642" fmla="*/ 8095000 w 12078891"/>
              <a:gd name="connsiteY1642" fmla="*/ 1469170 h 5907136"/>
              <a:gd name="connsiteX1643" fmla="*/ 3408677 w 12078891"/>
              <a:gd name="connsiteY1643" fmla="*/ 1462072 h 5907136"/>
              <a:gd name="connsiteX1644" fmla="*/ 3413767 w 12078891"/>
              <a:gd name="connsiteY1644" fmla="*/ 1467163 h 5907136"/>
              <a:gd name="connsiteX1645" fmla="*/ 3408677 w 12078891"/>
              <a:gd name="connsiteY1645" fmla="*/ 1472253 h 5907136"/>
              <a:gd name="connsiteX1646" fmla="*/ 3403585 w 12078891"/>
              <a:gd name="connsiteY1646" fmla="*/ 1467163 h 5907136"/>
              <a:gd name="connsiteX1647" fmla="*/ 3408677 w 12078891"/>
              <a:gd name="connsiteY1647" fmla="*/ 1462072 h 5907136"/>
              <a:gd name="connsiteX1648" fmla="*/ 3686616 w 12078891"/>
              <a:gd name="connsiteY1648" fmla="*/ 1449860 h 5907136"/>
              <a:gd name="connsiteX1649" fmla="*/ 3690689 w 12078891"/>
              <a:gd name="connsiteY1649" fmla="*/ 1453933 h 5907136"/>
              <a:gd name="connsiteX1650" fmla="*/ 3686616 w 12078891"/>
              <a:gd name="connsiteY1650" fmla="*/ 1458006 h 5907136"/>
              <a:gd name="connsiteX1651" fmla="*/ 3682544 w 12078891"/>
              <a:gd name="connsiteY1651" fmla="*/ 1453933 h 5907136"/>
              <a:gd name="connsiteX1652" fmla="*/ 3686616 w 12078891"/>
              <a:gd name="connsiteY1652" fmla="*/ 1449860 h 5907136"/>
              <a:gd name="connsiteX1653" fmla="*/ 8790374 w 12078891"/>
              <a:gd name="connsiteY1653" fmla="*/ 1447825 h 5907136"/>
              <a:gd name="connsiteX1654" fmla="*/ 8795464 w 12078891"/>
              <a:gd name="connsiteY1654" fmla="*/ 1452917 h 5907136"/>
              <a:gd name="connsiteX1655" fmla="*/ 8790374 w 12078891"/>
              <a:gd name="connsiteY1655" fmla="*/ 1458007 h 5907136"/>
              <a:gd name="connsiteX1656" fmla="*/ 8785283 w 12078891"/>
              <a:gd name="connsiteY1656" fmla="*/ 1452917 h 5907136"/>
              <a:gd name="connsiteX1657" fmla="*/ 8790374 w 12078891"/>
              <a:gd name="connsiteY1657" fmla="*/ 1447825 h 5907136"/>
              <a:gd name="connsiteX1658" fmla="*/ 10691198 w 12078891"/>
              <a:gd name="connsiteY1658" fmla="*/ 1418293 h 5907136"/>
              <a:gd name="connsiteX1659" fmla="*/ 10696288 w 12078891"/>
              <a:gd name="connsiteY1659" fmla="*/ 1423383 h 5907136"/>
              <a:gd name="connsiteX1660" fmla="*/ 10691198 w 12078891"/>
              <a:gd name="connsiteY1660" fmla="*/ 1428476 h 5907136"/>
              <a:gd name="connsiteX1661" fmla="*/ 10686107 w 12078891"/>
              <a:gd name="connsiteY1661" fmla="*/ 1423383 h 5907136"/>
              <a:gd name="connsiteX1662" fmla="*/ 10691198 w 12078891"/>
              <a:gd name="connsiteY1662" fmla="*/ 1418293 h 5907136"/>
              <a:gd name="connsiteX1663" fmla="*/ 3349636 w 12078891"/>
              <a:gd name="connsiteY1663" fmla="*/ 1409134 h 5907136"/>
              <a:gd name="connsiteX1664" fmla="*/ 3358800 w 12078891"/>
              <a:gd name="connsiteY1664" fmla="*/ 1418293 h 5907136"/>
              <a:gd name="connsiteX1665" fmla="*/ 3349636 w 12078891"/>
              <a:gd name="connsiteY1665" fmla="*/ 1427460 h 5907136"/>
              <a:gd name="connsiteX1666" fmla="*/ 3340474 w 12078891"/>
              <a:gd name="connsiteY1666" fmla="*/ 1418293 h 5907136"/>
              <a:gd name="connsiteX1667" fmla="*/ 3349636 w 12078891"/>
              <a:gd name="connsiteY1667" fmla="*/ 1409134 h 5907136"/>
              <a:gd name="connsiteX1668" fmla="*/ 4588610 w 12078891"/>
              <a:gd name="connsiteY1668" fmla="*/ 1397903 h 5907136"/>
              <a:gd name="connsiteX1669" fmla="*/ 4596755 w 12078891"/>
              <a:gd name="connsiteY1669" fmla="*/ 1406048 h 5907136"/>
              <a:gd name="connsiteX1670" fmla="*/ 4588610 w 12078891"/>
              <a:gd name="connsiteY1670" fmla="*/ 1414193 h 5907136"/>
              <a:gd name="connsiteX1671" fmla="*/ 4580466 w 12078891"/>
              <a:gd name="connsiteY1671" fmla="*/ 1406048 h 5907136"/>
              <a:gd name="connsiteX1672" fmla="*/ 4588610 w 12078891"/>
              <a:gd name="connsiteY1672" fmla="*/ 1397903 h 5907136"/>
              <a:gd name="connsiteX1673" fmla="*/ 1814297 w 12078891"/>
              <a:gd name="connsiteY1673" fmla="*/ 1390807 h 5907136"/>
              <a:gd name="connsiteX1674" fmla="*/ 1835677 w 12078891"/>
              <a:gd name="connsiteY1674" fmla="*/ 1412190 h 5907136"/>
              <a:gd name="connsiteX1675" fmla="*/ 1814297 w 12078891"/>
              <a:gd name="connsiteY1675" fmla="*/ 1433570 h 5907136"/>
              <a:gd name="connsiteX1676" fmla="*/ 1792917 w 12078891"/>
              <a:gd name="connsiteY1676" fmla="*/ 1412190 h 5907136"/>
              <a:gd name="connsiteX1677" fmla="*/ 1814297 w 12078891"/>
              <a:gd name="connsiteY1677" fmla="*/ 1390807 h 5907136"/>
              <a:gd name="connsiteX1678" fmla="*/ 9676136 w 12078891"/>
              <a:gd name="connsiteY1678" fmla="*/ 1389757 h 5907136"/>
              <a:gd name="connsiteX1679" fmla="*/ 9679190 w 12078891"/>
              <a:gd name="connsiteY1679" fmla="*/ 1392811 h 5907136"/>
              <a:gd name="connsiteX1680" fmla="*/ 9676136 w 12078891"/>
              <a:gd name="connsiteY1680" fmla="*/ 1395866 h 5907136"/>
              <a:gd name="connsiteX1681" fmla="*/ 9673081 w 12078891"/>
              <a:gd name="connsiteY1681" fmla="*/ 1392811 h 5907136"/>
              <a:gd name="connsiteX1682" fmla="*/ 9676136 w 12078891"/>
              <a:gd name="connsiteY1682" fmla="*/ 1389757 h 5907136"/>
              <a:gd name="connsiteX1683" fmla="*/ 12015767 w 12078891"/>
              <a:gd name="connsiteY1683" fmla="*/ 1375502 h 5907136"/>
              <a:gd name="connsiteX1684" fmla="*/ 12018821 w 12078891"/>
              <a:gd name="connsiteY1684" fmla="*/ 1378556 h 5907136"/>
              <a:gd name="connsiteX1685" fmla="*/ 12015767 w 12078891"/>
              <a:gd name="connsiteY1685" fmla="*/ 1381611 h 5907136"/>
              <a:gd name="connsiteX1686" fmla="*/ 12012713 w 12078891"/>
              <a:gd name="connsiteY1686" fmla="*/ 1378556 h 5907136"/>
              <a:gd name="connsiteX1687" fmla="*/ 12015767 w 12078891"/>
              <a:gd name="connsiteY1687" fmla="*/ 1375502 h 5907136"/>
              <a:gd name="connsiteX1688" fmla="*/ 9431787 w 12078891"/>
              <a:gd name="connsiteY1688" fmla="*/ 1368376 h 5907136"/>
              <a:gd name="connsiteX1689" fmla="*/ 9437896 w 12078891"/>
              <a:gd name="connsiteY1689" fmla="*/ 1373467 h 5907136"/>
              <a:gd name="connsiteX1690" fmla="*/ 9431787 w 12078891"/>
              <a:gd name="connsiteY1690" fmla="*/ 1379575 h 5907136"/>
              <a:gd name="connsiteX1691" fmla="*/ 9425678 w 12078891"/>
              <a:gd name="connsiteY1691" fmla="*/ 1373467 h 5907136"/>
              <a:gd name="connsiteX1692" fmla="*/ 9431787 w 12078891"/>
              <a:gd name="connsiteY1692" fmla="*/ 1368376 h 5907136"/>
              <a:gd name="connsiteX1693" fmla="*/ 7596123 w 12078891"/>
              <a:gd name="connsiteY1693" fmla="*/ 1359243 h 5907136"/>
              <a:gd name="connsiteX1694" fmla="*/ 7604268 w 12078891"/>
              <a:gd name="connsiteY1694" fmla="*/ 1367389 h 5907136"/>
              <a:gd name="connsiteX1695" fmla="*/ 7596123 w 12078891"/>
              <a:gd name="connsiteY1695" fmla="*/ 1374515 h 5907136"/>
              <a:gd name="connsiteX1696" fmla="*/ 7587978 w 12078891"/>
              <a:gd name="connsiteY1696" fmla="*/ 1367389 h 5907136"/>
              <a:gd name="connsiteX1697" fmla="*/ 7596123 w 12078891"/>
              <a:gd name="connsiteY1697" fmla="*/ 1359243 h 5907136"/>
              <a:gd name="connsiteX1698" fmla="*/ 5364445 w 12078891"/>
              <a:gd name="connsiteY1698" fmla="*/ 1346011 h 5907136"/>
              <a:gd name="connsiteX1699" fmla="*/ 5381754 w 12078891"/>
              <a:gd name="connsiteY1699" fmla="*/ 1363320 h 5907136"/>
              <a:gd name="connsiteX1700" fmla="*/ 5364445 w 12078891"/>
              <a:gd name="connsiteY1700" fmla="*/ 1380628 h 5907136"/>
              <a:gd name="connsiteX1701" fmla="*/ 5347139 w 12078891"/>
              <a:gd name="connsiteY1701" fmla="*/ 1363320 h 5907136"/>
              <a:gd name="connsiteX1702" fmla="*/ 5364445 w 12078891"/>
              <a:gd name="connsiteY1702" fmla="*/ 1346011 h 5907136"/>
              <a:gd name="connsiteX1703" fmla="*/ 12059547 w 12078891"/>
              <a:gd name="connsiteY1703" fmla="*/ 1314439 h 5907136"/>
              <a:gd name="connsiteX1704" fmla="*/ 12064637 w 12078891"/>
              <a:gd name="connsiteY1704" fmla="*/ 1319529 h 5907136"/>
              <a:gd name="connsiteX1705" fmla="*/ 12059547 w 12078891"/>
              <a:gd name="connsiteY1705" fmla="*/ 1324620 h 5907136"/>
              <a:gd name="connsiteX1706" fmla="*/ 12054456 w 12078891"/>
              <a:gd name="connsiteY1706" fmla="*/ 1319529 h 5907136"/>
              <a:gd name="connsiteX1707" fmla="*/ 12059547 w 12078891"/>
              <a:gd name="connsiteY1707" fmla="*/ 1314439 h 5907136"/>
              <a:gd name="connsiteX1708" fmla="*/ 11131025 w 12078891"/>
              <a:gd name="connsiteY1708" fmla="*/ 1300174 h 5907136"/>
              <a:gd name="connsiteX1709" fmla="*/ 11149350 w 12078891"/>
              <a:gd name="connsiteY1709" fmla="*/ 1318500 h 5907136"/>
              <a:gd name="connsiteX1710" fmla="*/ 11131025 w 12078891"/>
              <a:gd name="connsiteY1710" fmla="*/ 1336827 h 5907136"/>
              <a:gd name="connsiteX1711" fmla="*/ 11112698 w 12078891"/>
              <a:gd name="connsiteY1711" fmla="*/ 1318500 h 5907136"/>
              <a:gd name="connsiteX1712" fmla="*/ 11131025 w 12078891"/>
              <a:gd name="connsiteY1712" fmla="*/ 1300174 h 5907136"/>
              <a:gd name="connsiteX1713" fmla="*/ 8098055 w 12078891"/>
              <a:gd name="connsiteY1713" fmla="*/ 1297139 h 5907136"/>
              <a:gd name="connsiteX1714" fmla="*/ 8133689 w 12078891"/>
              <a:gd name="connsiteY1714" fmla="*/ 1332775 h 5907136"/>
              <a:gd name="connsiteX1715" fmla="*/ 8098055 w 12078891"/>
              <a:gd name="connsiteY1715" fmla="*/ 1368410 h 5907136"/>
              <a:gd name="connsiteX1716" fmla="*/ 8062421 w 12078891"/>
              <a:gd name="connsiteY1716" fmla="*/ 1332775 h 5907136"/>
              <a:gd name="connsiteX1717" fmla="*/ 8098055 w 12078891"/>
              <a:gd name="connsiteY1717" fmla="*/ 1297139 h 5907136"/>
              <a:gd name="connsiteX1718" fmla="*/ 5691230 w 12078891"/>
              <a:gd name="connsiteY1718" fmla="*/ 1264529 h 5907136"/>
              <a:gd name="connsiteX1719" fmla="*/ 5701411 w 12078891"/>
              <a:gd name="connsiteY1719" fmla="*/ 1274710 h 5907136"/>
              <a:gd name="connsiteX1720" fmla="*/ 5691230 w 12078891"/>
              <a:gd name="connsiteY1720" fmla="*/ 1284890 h 5907136"/>
              <a:gd name="connsiteX1721" fmla="*/ 5681049 w 12078891"/>
              <a:gd name="connsiteY1721" fmla="*/ 1274710 h 5907136"/>
              <a:gd name="connsiteX1722" fmla="*/ 5691230 w 12078891"/>
              <a:gd name="connsiteY1722" fmla="*/ 1264529 h 5907136"/>
              <a:gd name="connsiteX1723" fmla="*/ 10805227 w 12078891"/>
              <a:gd name="connsiteY1723" fmla="*/ 1263541 h 5907136"/>
              <a:gd name="connsiteX1724" fmla="*/ 10818462 w 12078891"/>
              <a:gd name="connsiteY1724" fmla="*/ 1276776 h 5907136"/>
              <a:gd name="connsiteX1725" fmla="*/ 10805227 w 12078891"/>
              <a:gd name="connsiteY1725" fmla="*/ 1290011 h 5907136"/>
              <a:gd name="connsiteX1726" fmla="*/ 10791991 w 12078891"/>
              <a:gd name="connsiteY1726" fmla="*/ 1276776 h 5907136"/>
              <a:gd name="connsiteX1727" fmla="*/ 10805227 w 12078891"/>
              <a:gd name="connsiteY1727" fmla="*/ 1263541 h 5907136"/>
              <a:gd name="connsiteX1728" fmla="*/ 298292 w 12078891"/>
              <a:gd name="connsiteY1728" fmla="*/ 1260468 h 5907136"/>
              <a:gd name="connsiteX1729" fmla="*/ 408248 w 12078891"/>
              <a:gd name="connsiteY1729" fmla="*/ 1369407 h 5907136"/>
              <a:gd name="connsiteX1730" fmla="*/ 298292 w 12078891"/>
              <a:gd name="connsiteY1730" fmla="*/ 1478349 h 5907136"/>
              <a:gd name="connsiteX1731" fmla="*/ 188336 w 12078891"/>
              <a:gd name="connsiteY1731" fmla="*/ 1369407 h 5907136"/>
              <a:gd name="connsiteX1732" fmla="*/ 298292 w 12078891"/>
              <a:gd name="connsiteY1732" fmla="*/ 1260468 h 5907136"/>
              <a:gd name="connsiteX1733" fmla="*/ 11437477 w 12078891"/>
              <a:gd name="connsiteY1733" fmla="*/ 1252334 h 5907136"/>
              <a:gd name="connsiteX1734" fmla="*/ 11459875 w 12078891"/>
              <a:gd name="connsiteY1734" fmla="*/ 1274732 h 5907136"/>
              <a:gd name="connsiteX1735" fmla="*/ 11437477 w 12078891"/>
              <a:gd name="connsiteY1735" fmla="*/ 1297131 h 5907136"/>
              <a:gd name="connsiteX1736" fmla="*/ 11415078 w 12078891"/>
              <a:gd name="connsiteY1736" fmla="*/ 1274732 h 5907136"/>
              <a:gd name="connsiteX1737" fmla="*/ 11437477 w 12078891"/>
              <a:gd name="connsiteY1737" fmla="*/ 1252334 h 5907136"/>
              <a:gd name="connsiteX1738" fmla="*/ 3814846 w 12078891"/>
              <a:gd name="connsiteY1738" fmla="*/ 1200388 h 5907136"/>
              <a:gd name="connsiteX1739" fmla="*/ 3818919 w 12078891"/>
              <a:gd name="connsiteY1739" fmla="*/ 1204460 h 5907136"/>
              <a:gd name="connsiteX1740" fmla="*/ 3814846 w 12078891"/>
              <a:gd name="connsiteY1740" fmla="*/ 1208533 h 5907136"/>
              <a:gd name="connsiteX1741" fmla="*/ 3810773 w 12078891"/>
              <a:gd name="connsiteY1741" fmla="*/ 1204460 h 5907136"/>
              <a:gd name="connsiteX1742" fmla="*/ 3814846 w 12078891"/>
              <a:gd name="connsiteY1742" fmla="*/ 1200388 h 5907136"/>
              <a:gd name="connsiteX1743" fmla="*/ 9736204 w 12078891"/>
              <a:gd name="connsiteY1743" fmla="*/ 1192272 h 5907136"/>
              <a:gd name="connsiteX1744" fmla="*/ 9771838 w 12078891"/>
              <a:gd name="connsiteY1744" fmla="*/ 1227907 h 5907136"/>
              <a:gd name="connsiteX1745" fmla="*/ 9736204 w 12078891"/>
              <a:gd name="connsiteY1745" fmla="*/ 1263541 h 5907136"/>
              <a:gd name="connsiteX1746" fmla="*/ 9699552 w 12078891"/>
              <a:gd name="connsiteY1746" fmla="*/ 1227907 h 5907136"/>
              <a:gd name="connsiteX1747" fmla="*/ 9736204 w 12078891"/>
              <a:gd name="connsiteY1747" fmla="*/ 1192272 h 5907136"/>
              <a:gd name="connsiteX1748" fmla="*/ 10679998 w 12078891"/>
              <a:gd name="connsiteY1748" fmla="*/ 1188190 h 5907136"/>
              <a:gd name="connsiteX1749" fmla="*/ 10687125 w 12078891"/>
              <a:gd name="connsiteY1749" fmla="*/ 1195319 h 5907136"/>
              <a:gd name="connsiteX1750" fmla="*/ 10679998 w 12078891"/>
              <a:gd name="connsiteY1750" fmla="*/ 1202445 h 5907136"/>
              <a:gd name="connsiteX1751" fmla="*/ 10672872 w 12078891"/>
              <a:gd name="connsiteY1751" fmla="*/ 1195319 h 5907136"/>
              <a:gd name="connsiteX1752" fmla="*/ 10679998 w 12078891"/>
              <a:gd name="connsiteY1752" fmla="*/ 1188190 h 5907136"/>
              <a:gd name="connsiteX1753" fmla="*/ 1609646 w 12078891"/>
              <a:gd name="connsiteY1753" fmla="*/ 1183104 h 5907136"/>
              <a:gd name="connsiteX1754" fmla="*/ 1614735 w 12078891"/>
              <a:gd name="connsiteY1754" fmla="*/ 1188193 h 5907136"/>
              <a:gd name="connsiteX1755" fmla="*/ 1609646 w 12078891"/>
              <a:gd name="connsiteY1755" fmla="*/ 1193283 h 5907136"/>
              <a:gd name="connsiteX1756" fmla="*/ 1604554 w 12078891"/>
              <a:gd name="connsiteY1756" fmla="*/ 1188193 h 5907136"/>
              <a:gd name="connsiteX1757" fmla="*/ 1609646 w 12078891"/>
              <a:gd name="connsiteY1757" fmla="*/ 1183104 h 5907136"/>
              <a:gd name="connsiteX1758" fmla="*/ 8997051 w 12078891"/>
              <a:gd name="connsiteY1758" fmla="*/ 1183079 h 5907136"/>
              <a:gd name="connsiteX1759" fmla="*/ 9006214 w 12078891"/>
              <a:gd name="connsiteY1759" fmla="*/ 1192241 h 5907136"/>
              <a:gd name="connsiteX1760" fmla="*/ 8997051 w 12078891"/>
              <a:gd name="connsiteY1760" fmla="*/ 1201404 h 5907136"/>
              <a:gd name="connsiteX1761" fmla="*/ 8987888 w 12078891"/>
              <a:gd name="connsiteY1761" fmla="*/ 1192241 h 5907136"/>
              <a:gd name="connsiteX1762" fmla="*/ 8997051 w 12078891"/>
              <a:gd name="connsiteY1762" fmla="*/ 1183079 h 5907136"/>
              <a:gd name="connsiteX1763" fmla="*/ 2764214 w 12078891"/>
              <a:gd name="connsiteY1763" fmla="*/ 1173943 h 5907136"/>
              <a:gd name="connsiteX1764" fmla="*/ 2772359 w 12078891"/>
              <a:gd name="connsiteY1764" fmla="*/ 1182089 h 5907136"/>
              <a:gd name="connsiteX1765" fmla="*/ 2764214 w 12078891"/>
              <a:gd name="connsiteY1765" fmla="*/ 1190233 h 5907136"/>
              <a:gd name="connsiteX1766" fmla="*/ 2756067 w 12078891"/>
              <a:gd name="connsiteY1766" fmla="*/ 1182089 h 5907136"/>
              <a:gd name="connsiteX1767" fmla="*/ 2764214 w 12078891"/>
              <a:gd name="connsiteY1767" fmla="*/ 1173943 h 5907136"/>
              <a:gd name="connsiteX1768" fmla="*/ 2648148 w 12078891"/>
              <a:gd name="connsiteY1768" fmla="*/ 1159690 h 5907136"/>
              <a:gd name="connsiteX1769" fmla="*/ 2656293 w 12078891"/>
              <a:gd name="connsiteY1769" fmla="*/ 1167833 h 5907136"/>
              <a:gd name="connsiteX1770" fmla="*/ 2648148 w 12078891"/>
              <a:gd name="connsiteY1770" fmla="*/ 1175980 h 5907136"/>
              <a:gd name="connsiteX1771" fmla="*/ 2640003 w 12078891"/>
              <a:gd name="connsiteY1771" fmla="*/ 1167833 h 5907136"/>
              <a:gd name="connsiteX1772" fmla="*/ 2648148 w 12078891"/>
              <a:gd name="connsiteY1772" fmla="*/ 1159690 h 5907136"/>
              <a:gd name="connsiteX1773" fmla="*/ 4093873 w 12078891"/>
              <a:gd name="connsiteY1773" fmla="*/ 1127106 h 5907136"/>
              <a:gd name="connsiteX1774" fmla="*/ 4107107 w 12078891"/>
              <a:gd name="connsiteY1774" fmla="*/ 1140346 h 5907136"/>
              <a:gd name="connsiteX1775" fmla="*/ 4093873 w 12078891"/>
              <a:gd name="connsiteY1775" fmla="*/ 1153581 h 5907136"/>
              <a:gd name="connsiteX1776" fmla="*/ 4080636 w 12078891"/>
              <a:gd name="connsiteY1776" fmla="*/ 1140346 h 5907136"/>
              <a:gd name="connsiteX1777" fmla="*/ 4093873 w 12078891"/>
              <a:gd name="connsiteY1777" fmla="*/ 1127106 h 5907136"/>
              <a:gd name="connsiteX1778" fmla="*/ 4586598 w 12078891"/>
              <a:gd name="connsiteY1778" fmla="*/ 1109799 h 5907136"/>
              <a:gd name="connsiteX1779" fmla="*/ 4590671 w 12078891"/>
              <a:gd name="connsiteY1779" fmla="*/ 1113871 h 5907136"/>
              <a:gd name="connsiteX1780" fmla="*/ 4586598 w 12078891"/>
              <a:gd name="connsiteY1780" fmla="*/ 1117944 h 5907136"/>
              <a:gd name="connsiteX1781" fmla="*/ 4582523 w 12078891"/>
              <a:gd name="connsiteY1781" fmla="*/ 1113871 h 5907136"/>
              <a:gd name="connsiteX1782" fmla="*/ 4586598 w 12078891"/>
              <a:gd name="connsiteY1782" fmla="*/ 1109799 h 5907136"/>
              <a:gd name="connsiteX1783" fmla="*/ 7513655 w 12078891"/>
              <a:gd name="connsiteY1783" fmla="*/ 1097557 h 5907136"/>
              <a:gd name="connsiteX1784" fmla="*/ 7515692 w 12078891"/>
              <a:gd name="connsiteY1784" fmla="*/ 1099593 h 5907136"/>
              <a:gd name="connsiteX1785" fmla="*/ 7513655 w 12078891"/>
              <a:gd name="connsiteY1785" fmla="*/ 1101630 h 5907136"/>
              <a:gd name="connsiteX1786" fmla="*/ 7511619 w 12078891"/>
              <a:gd name="connsiteY1786" fmla="*/ 1099593 h 5907136"/>
              <a:gd name="connsiteX1787" fmla="*/ 7513655 w 12078891"/>
              <a:gd name="connsiteY1787" fmla="*/ 1097557 h 5907136"/>
              <a:gd name="connsiteX1788" fmla="*/ 3753810 w 12078891"/>
              <a:gd name="connsiteY1788" fmla="*/ 1095550 h 5907136"/>
              <a:gd name="connsiteX1789" fmla="*/ 3776207 w 12078891"/>
              <a:gd name="connsiteY1789" fmla="*/ 1117946 h 5907136"/>
              <a:gd name="connsiteX1790" fmla="*/ 3753810 w 12078891"/>
              <a:gd name="connsiteY1790" fmla="*/ 1140347 h 5907136"/>
              <a:gd name="connsiteX1791" fmla="*/ 3731412 w 12078891"/>
              <a:gd name="connsiteY1791" fmla="*/ 1117946 h 5907136"/>
              <a:gd name="connsiteX1792" fmla="*/ 3753810 w 12078891"/>
              <a:gd name="connsiteY1792" fmla="*/ 1095550 h 5907136"/>
              <a:gd name="connsiteX1793" fmla="*/ 4764761 w 12078891"/>
              <a:gd name="connsiteY1793" fmla="*/ 1095542 h 5907136"/>
              <a:gd name="connsiteX1794" fmla="*/ 4774946 w 12078891"/>
              <a:gd name="connsiteY1794" fmla="*/ 1105725 h 5907136"/>
              <a:gd name="connsiteX1795" fmla="*/ 4764761 w 12078891"/>
              <a:gd name="connsiteY1795" fmla="*/ 1115903 h 5907136"/>
              <a:gd name="connsiteX1796" fmla="*/ 4754580 w 12078891"/>
              <a:gd name="connsiteY1796" fmla="*/ 1105725 h 5907136"/>
              <a:gd name="connsiteX1797" fmla="*/ 4764761 w 12078891"/>
              <a:gd name="connsiteY1797" fmla="*/ 1095542 h 5907136"/>
              <a:gd name="connsiteX1798" fmla="*/ 10431577 w 12078891"/>
              <a:gd name="connsiteY1798" fmla="*/ 1092497 h 5907136"/>
              <a:gd name="connsiteX1799" fmla="*/ 10452957 w 12078891"/>
              <a:gd name="connsiteY1799" fmla="*/ 1113876 h 5907136"/>
              <a:gd name="connsiteX1800" fmla="*/ 10431577 w 12078891"/>
              <a:gd name="connsiteY1800" fmla="*/ 1135254 h 5907136"/>
              <a:gd name="connsiteX1801" fmla="*/ 10410197 w 12078891"/>
              <a:gd name="connsiteY1801" fmla="*/ 1113876 h 5907136"/>
              <a:gd name="connsiteX1802" fmla="*/ 10431577 w 12078891"/>
              <a:gd name="connsiteY1802" fmla="*/ 1092497 h 5907136"/>
              <a:gd name="connsiteX1803" fmla="*/ 9323867 w 12078891"/>
              <a:gd name="connsiteY1803" fmla="*/ 1089437 h 5907136"/>
              <a:gd name="connsiteX1804" fmla="*/ 9336084 w 12078891"/>
              <a:gd name="connsiteY1804" fmla="*/ 1101655 h 5907136"/>
              <a:gd name="connsiteX1805" fmla="*/ 9323867 w 12078891"/>
              <a:gd name="connsiteY1805" fmla="*/ 1113872 h 5907136"/>
              <a:gd name="connsiteX1806" fmla="*/ 9311649 w 12078891"/>
              <a:gd name="connsiteY1806" fmla="*/ 1101655 h 5907136"/>
              <a:gd name="connsiteX1807" fmla="*/ 9323867 w 12078891"/>
              <a:gd name="connsiteY1807" fmla="*/ 1089437 h 5907136"/>
              <a:gd name="connsiteX1808" fmla="*/ 10601604 w 12078891"/>
              <a:gd name="connsiteY1808" fmla="*/ 1085369 h 5907136"/>
              <a:gd name="connsiteX1809" fmla="*/ 10627057 w 12078891"/>
              <a:gd name="connsiteY1809" fmla="*/ 1109804 h 5907136"/>
              <a:gd name="connsiteX1810" fmla="*/ 10601604 w 12078891"/>
              <a:gd name="connsiteY1810" fmla="*/ 1134235 h 5907136"/>
              <a:gd name="connsiteX1811" fmla="*/ 10577169 w 12078891"/>
              <a:gd name="connsiteY1811" fmla="*/ 1109804 h 5907136"/>
              <a:gd name="connsiteX1812" fmla="*/ 10601604 w 12078891"/>
              <a:gd name="connsiteY1812" fmla="*/ 1085369 h 5907136"/>
              <a:gd name="connsiteX1813" fmla="*/ 2304983 w 12078891"/>
              <a:gd name="connsiteY1813" fmla="*/ 1076179 h 5907136"/>
              <a:gd name="connsiteX1814" fmla="*/ 2319236 w 12078891"/>
              <a:gd name="connsiteY1814" fmla="*/ 1090433 h 5907136"/>
              <a:gd name="connsiteX1815" fmla="*/ 2304983 w 12078891"/>
              <a:gd name="connsiteY1815" fmla="*/ 1104686 h 5907136"/>
              <a:gd name="connsiteX1816" fmla="*/ 2290730 w 12078891"/>
              <a:gd name="connsiteY1816" fmla="*/ 1090433 h 5907136"/>
              <a:gd name="connsiteX1817" fmla="*/ 2304983 w 12078891"/>
              <a:gd name="connsiteY1817" fmla="*/ 1076179 h 5907136"/>
              <a:gd name="connsiteX1818" fmla="*/ 6644184 w 12078891"/>
              <a:gd name="connsiteY1818" fmla="*/ 1061950 h 5907136"/>
              <a:gd name="connsiteX1819" fmla="*/ 6662511 w 12078891"/>
              <a:gd name="connsiteY1819" fmla="*/ 1080276 h 5907136"/>
              <a:gd name="connsiteX1820" fmla="*/ 6644184 w 12078891"/>
              <a:gd name="connsiteY1820" fmla="*/ 1098602 h 5907136"/>
              <a:gd name="connsiteX1821" fmla="*/ 6625858 w 12078891"/>
              <a:gd name="connsiteY1821" fmla="*/ 1080276 h 5907136"/>
              <a:gd name="connsiteX1822" fmla="*/ 6644184 w 12078891"/>
              <a:gd name="connsiteY1822" fmla="*/ 1061950 h 5907136"/>
              <a:gd name="connsiteX1823" fmla="*/ 5034577 w 12078891"/>
              <a:gd name="connsiteY1823" fmla="*/ 1060935 h 5907136"/>
              <a:gd name="connsiteX1824" fmla="*/ 5050867 w 12078891"/>
              <a:gd name="connsiteY1824" fmla="*/ 1077224 h 5907136"/>
              <a:gd name="connsiteX1825" fmla="*/ 5034577 w 12078891"/>
              <a:gd name="connsiteY1825" fmla="*/ 1093513 h 5907136"/>
              <a:gd name="connsiteX1826" fmla="*/ 5018293 w 12078891"/>
              <a:gd name="connsiteY1826" fmla="*/ 1077224 h 5907136"/>
              <a:gd name="connsiteX1827" fmla="*/ 5034577 w 12078891"/>
              <a:gd name="connsiteY1827" fmla="*/ 1060935 h 5907136"/>
              <a:gd name="connsiteX1828" fmla="*/ 4292388 w 12078891"/>
              <a:gd name="connsiteY1828" fmla="*/ 1051765 h 5907136"/>
              <a:gd name="connsiteX1829" fmla="*/ 4302574 w 12078891"/>
              <a:gd name="connsiteY1829" fmla="*/ 1061946 h 5907136"/>
              <a:gd name="connsiteX1830" fmla="*/ 4292388 w 12078891"/>
              <a:gd name="connsiteY1830" fmla="*/ 1072127 h 5907136"/>
              <a:gd name="connsiteX1831" fmla="*/ 4282213 w 12078891"/>
              <a:gd name="connsiteY1831" fmla="*/ 1061946 h 5907136"/>
              <a:gd name="connsiteX1832" fmla="*/ 4292388 w 12078891"/>
              <a:gd name="connsiteY1832" fmla="*/ 1051765 h 5907136"/>
              <a:gd name="connsiteX1833" fmla="*/ 7710152 w 12078891"/>
              <a:gd name="connsiteY1833" fmla="*/ 1027306 h 5907136"/>
              <a:gd name="connsiteX1834" fmla="*/ 7719315 w 12078891"/>
              <a:gd name="connsiteY1834" fmla="*/ 1036469 h 5907136"/>
              <a:gd name="connsiteX1835" fmla="*/ 7710152 w 12078891"/>
              <a:gd name="connsiteY1835" fmla="*/ 1045633 h 5907136"/>
              <a:gd name="connsiteX1836" fmla="*/ 7700989 w 12078891"/>
              <a:gd name="connsiteY1836" fmla="*/ 1036469 h 5907136"/>
              <a:gd name="connsiteX1837" fmla="*/ 7710152 w 12078891"/>
              <a:gd name="connsiteY1837" fmla="*/ 1027306 h 5907136"/>
              <a:gd name="connsiteX1838" fmla="*/ 1374422 w 12078891"/>
              <a:gd name="connsiteY1838" fmla="*/ 1019163 h 5907136"/>
              <a:gd name="connsiteX1839" fmla="*/ 1379512 w 12078891"/>
              <a:gd name="connsiteY1839" fmla="*/ 1024254 h 5907136"/>
              <a:gd name="connsiteX1840" fmla="*/ 1374422 w 12078891"/>
              <a:gd name="connsiteY1840" fmla="*/ 1029344 h 5907136"/>
              <a:gd name="connsiteX1841" fmla="*/ 1369331 w 12078891"/>
              <a:gd name="connsiteY1841" fmla="*/ 1024254 h 5907136"/>
              <a:gd name="connsiteX1842" fmla="*/ 1374422 w 12078891"/>
              <a:gd name="connsiteY1842" fmla="*/ 1019163 h 5907136"/>
              <a:gd name="connsiteX1843" fmla="*/ 1313392 w 12078891"/>
              <a:gd name="connsiteY1843" fmla="*/ 992716 h 5907136"/>
              <a:gd name="connsiteX1844" fmla="*/ 1335789 w 12078891"/>
              <a:gd name="connsiteY1844" fmla="*/ 1015116 h 5907136"/>
              <a:gd name="connsiteX1845" fmla="*/ 1313392 w 12078891"/>
              <a:gd name="connsiteY1845" fmla="*/ 1037514 h 5907136"/>
              <a:gd name="connsiteX1846" fmla="*/ 1290993 w 12078891"/>
              <a:gd name="connsiteY1846" fmla="*/ 1015116 h 5907136"/>
              <a:gd name="connsiteX1847" fmla="*/ 1313392 w 12078891"/>
              <a:gd name="connsiteY1847" fmla="*/ 992716 h 5907136"/>
              <a:gd name="connsiteX1848" fmla="*/ 5232076 w 12078891"/>
              <a:gd name="connsiteY1848" fmla="*/ 980492 h 5907136"/>
              <a:gd name="connsiteX1849" fmla="*/ 5241226 w 12078891"/>
              <a:gd name="connsiteY1849" fmla="*/ 989655 h 5907136"/>
              <a:gd name="connsiteX1850" fmla="*/ 5232076 w 12078891"/>
              <a:gd name="connsiteY1850" fmla="*/ 998818 h 5907136"/>
              <a:gd name="connsiteX1851" fmla="*/ 5222909 w 12078891"/>
              <a:gd name="connsiteY1851" fmla="*/ 989655 h 5907136"/>
              <a:gd name="connsiteX1852" fmla="*/ 5232076 w 12078891"/>
              <a:gd name="connsiteY1852" fmla="*/ 980492 h 5907136"/>
              <a:gd name="connsiteX1853" fmla="*/ 7707098 w 12078891"/>
              <a:gd name="connsiteY1853" fmla="*/ 969283 h 5907136"/>
              <a:gd name="connsiteX1854" fmla="*/ 7729496 w 12078891"/>
              <a:gd name="connsiteY1854" fmla="*/ 991681 h 5907136"/>
              <a:gd name="connsiteX1855" fmla="*/ 7707098 w 12078891"/>
              <a:gd name="connsiteY1855" fmla="*/ 1014079 h 5907136"/>
              <a:gd name="connsiteX1856" fmla="*/ 7684699 w 12078891"/>
              <a:gd name="connsiteY1856" fmla="*/ 991681 h 5907136"/>
              <a:gd name="connsiteX1857" fmla="*/ 7707098 w 12078891"/>
              <a:gd name="connsiteY1857" fmla="*/ 969283 h 5907136"/>
              <a:gd name="connsiteX1858" fmla="*/ 2975991 w 12078891"/>
              <a:gd name="connsiteY1858" fmla="*/ 968282 h 5907136"/>
              <a:gd name="connsiteX1859" fmla="*/ 2990748 w 12078891"/>
              <a:gd name="connsiteY1859" fmla="*/ 973373 h 5907136"/>
              <a:gd name="connsiteX1860" fmla="*/ 2994348 w 12078891"/>
              <a:gd name="connsiteY1860" fmla="*/ 982533 h 5907136"/>
              <a:gd name="connsiteX1861" fmla="*/ 3001424 w 12078891"/>
              <a:gd name="connsiteY1861" fmla="*/ 979477 h 5907136"/>
              <a:gd name="connsiteX1862" fmla="*/ 3018736 w 12078891"/>
              <a:gd name="connsiteY1862" fmla="*/ 996786 h 5907136"/>
              <a:gd name="connsiteX1863" fmla="*/ 3001424 w 12078891"/>
              <a:gd name="connsiteY1863" fmla="*/ 1014093 h 5907136"/>
              <a:gd name="connsiteX1864" fmla="*/ 2988955 w 12078891"/>
              <a:gd name="connsiteY1864" fmla="*/ 1008875 h 5907136"/>
              <a:gd name="connsiteX1865" fmla="*/ 2986581 w 12078891"/>
              <a:gd name="connsiteY1865" fmla="*/ 1002939 h 5907136"/>
              <a:gd name="connsiteX1866" fmla="*/ 2975991 w 12078891"/>
              <a:gd name="connsiteY1866" fmla="*/ 1006971 h 5907136"/>
              <a:gd name="connsiteX1867" fmla="*/ 2955628 w 12078891"/>
              <a:gd name="connsiteY1867" fmla="*/ 987627 h 5907136"/>
              <a:gd name="connsiteX1868" fmla="*/ 2956229 w 12078891"/>
              <a:gd name="connsiteY1868" fmla="*/ 986235 h 5907136"/>
              <a:gd name="connsiteX1869" fmla="*/ 2954541 w 12078891"/>
              <a:gd name="connsiteY1869" fmla="*/ 984547 h 5907136"/>
              <a:gd name="connsiteX1870" fmla="*/ 2958789 w 12078891"/>
              <a:gd name="connsiteY1870" fmla="*/ 980299 h 5907136"/>
              <a:gd name="connsiteX1871" fmla="*/ 2961612 w 12078891"/>
              <a:gd name="connsiteY1871" fmla="*/ 973754 h 5907136"/>
              <a:gd name="connsiteX1872" fmla="*/ 2975991 w 12078891"/>
              <a:gd name="connsiteY1872" fmla="*/ 968282 h 5907136"/>
              <a:gd name="connsiteX1873" fmla="*/ 11050593 w 12078891"/>
              <a:gd name="connsiteY1873" fmla="*/ 929590 h 5907136"/>
              <a:gd name="connsiteX1874" fmla="*/ 11065865 w 12078891"/>
              <a:gd name="connsiteY1874" fmla="*/ 944862 h 5907136"/>
              <a:gd name="connsiteX1875" fmla="*/ 11050593 w 12078891"/>
              <a:gd name="connsiteY1875" fmla="*/ 960134 h 5907136"/>
              <a:gd name="connsiteX1876" fmla="*/ 11035321 w 12078891"/>
              <a:gd name="connsiteY1876" fmla="*/ 944862 h 5907136"/>
              <a:gd name="connsiteX1877" fmla="*/ 11050593 w 12078891"/>
              <a:gd name="connsiteY1877" fmla="*/ 929590 h 5907136"/>
              <a:gd name="connsiteX1878" fmla="*/ 8596932 w 12078891"/>
              <a:gd name="connsiteY1878" fmla="*/ 919404 h 5907136"/>
              <a:gd name="connsiteX1879" fmla="*/ 8614240 w 12078891"/>
              <a:gd name="connsiteY1879" fmla="*/ 936711 h 5907136"/>
              <a:gd name="connsiteX1880" fmla="*/ 8596932 w 12078891"/>
              <a:gd name="connsiteY1880" fmla="*/ 954021 h 5907136"/>
              <a:gd name="connsiteX1881" fmla="*/ 8579624 w 12078891"/>
              <a:gd name="connsiteY1881" fmla="*/ 936711 h 5907136"/>
              <a:gd name="connsiteX1882" fmla="*/ 8596932 w 12078891"/>
              <a:gd name="connsiteY1882" fmla="*/ 919404 h 5907136"/>
              <a:gd name="connsiteX1883" fmla="*/ 5332854 w 12078891"/>
              <a:gd name="connsiteY1883" fmla="*/ 906151 h 5907136"/>
              <a:gd name="connsiteX1884" fmla="*/ 5339980 w 12078891"/>
              <a:gd name="connsiteY1884" fmla="*/ 913278 h 5907136"/>
              <a:gd name="connsiteX1885" fmla="*/ 5332854 w 12078891"/>
              <a:gd name="connsiteY1885" fmla="*/ 920405 h 5907136"/>
              <a:gd name="connsiteX1886" fmla="*/ 5325727 w 12078891"/>
              <a:gd name="connsiteY1886" fmla="*/ 913278 h 5907136"/>
              <a:gd name="connsiteX1887" fmla="*/ 5332854 w 12078891"/>
              <a:gd name="connsiteY1887" fmla="*/ 906151 h 5907136"/>
              <a:gd name="connsiteX1888" fmla="*/ 4459325 w 12078891"/>
              <a:gd name="connsiteY1888" fmla="*/ 895988 h 5907136"/>
              <a:gd name="connsiteX1889" fmla="*/ 4470526 w 12078891"/>
              <a:gd name="connsiteY1889" fmla="*/ 907188 h 5907136"/>
              <a:gd name="connsiteX1890" fmla="*/ 4459325 w 12078891"/>
              <a:gd name="connsiteY1890" fmla="*/ 918387 h 5907136"/>
              <a:gd name="connsiteX1891" fmla="*/ 4448126 w 12078891"/>
              <a:gd name="connsiteY1891" fmla="*/ 907188 h 5907136"/>
              <a:gd name="connsiteX1892" fmla="*/ 4459325 w 12078891"/>
              <a:gd name="connsiteY1892" fmla="*/ 895988 h 5907136"/>
              <a:gd name="connsiteX1893" fmla="*/ 7826218 w 12078891"/>
              <a:gd name="connsiteY1893" fmla="*/ 856284 h 5907136"/>
              <a:gd name="connsiteX1894" fmla="*/ 7834363 w 12078891"/>
              <a:gd name="connsiteY1894" fmla="*/ 864429 h 5907136"/>
              <a:gd name="connsiteX1895" fmla="*/ 7826218 w 12078891"/>
              <a:gd name="connsiteY1895" fmla="*/ 872574 h 5907136"/>
              <a:gd name="connsiteX1896" fmla="*/ 7818073 w 12078891"/>
              <a:gd name="connsiteY1896" fmla="*/ 864429 h 5907136"/>
              <a:gd name="connsiteX1897" fmla="*/ 7826218 w 12078891"/>
              <a:gd name="connsiteY1897" fmla="*/ 856284 h 5907136"/>
              <a:gd name="connsiteX1898" fmla="*/ 4359551 w 12078891"/>
              <a:gd name="connsiteY1898" fmla="*/ 850180 h 5907136"/>
              <a:gd name="connsiteX1899" fmla="*/ 4392132 w 12078891"/>
              <a:gd name="connsiteY1899" fmla="*/ 882760 h 5907136"/>
              <a:gd name="connsiteX1900" fmla="*/ 4359551 w 12078891"/>
              <a:gd name="connsiteY1900" fmla="*/ 915339 h 5907136"/>
              <a:gd name="connsiteX1901" fmla="*/ 4326968 w 12078891"/>
              <a:gd name="connsiteY1901" fmla="*/ 882760 h 5907136"/>
              <a:gd name="connsiteX1902" fmla="*/ 4359551 w 12078891"/>
              <a:gd name="connsiteY1902" fmla="*/ 850180 h 5907136"/>
              <a:gd name="connsiteX1903" fmla="*/ 1986347 w 12078891"/>
              <a:gd name="connsiteY1903" fmla="*/ 813521 h 5907136"/>
              <a:gd name="connsiteX1904" fmla="*/ 1993475 w 12078891"/>
              <a:gd name="connsiteY1904" fmla="*/ 819630 h 5907136"/>
              <a:gd name="connsiteX1905" fmla="*/ 1986347 w 12078891"/>
              <a:gd name="connsiteY1905" fmla="*/ 826757 h 5907136"/>
              <a:gd name="connsiteX1906" fmla="*/ 1979220 w 12078891"/>
              <a:gd name="connsiteY1906" fmla="*/ 819630 h 5907136"/>
              <a:gd name="connsiteX1907" fmla="*/ 1986347 w 12078891"/>
              <a:gd name="connsiteY1907" fmla="*/ 813521 h 5907136"/>
              <a:gd name="connsiteX1908" fmla="*/ 927522 w 12078891"/>
              <a:gd name="connsiteY1908" fmla="*/ 812507 h 5907136"/>
              <a:gd name="connsiteX1909" fmla="*/ 935667 w 12078891"/>
              <a:gd name="connsiteY1909" fmla="*/ 820652 h 5907136"/>
              <a:gd name="connsiteX1910" fmla="*/ 927522 w 12078891"/>
              <a:gd name="connsiteY1910" fmla="*/ 828797 h 5907136"/>
              <a:gd name="connsiteX1911" fmla="*/ 919377 w 12078891"/>
              <a:gd name="connsiteY1911" fmla="*/ 820652 h 5907136"/>
              <a:gd name="connsiteX1912" fmla="*/ 927522 w 12078891"/>
              <a:gd name="connsiteY1912" fmla="*/ 812507 h 5907136"/>
              <a:gd name="connsiteX1913" fmla="*/ 3198942 w 12078891"/>
              <a:gd name="connsiteY1913" fmla="*/ 766688 h 5907136"/>
              <a:gd name="connsiteX1914" fmla="*/ 3222358 w 12078891"/>
              <a:gd name="connsiteY1914" fmla="*/ 790105 h 5907136"/>
              <a:gd name="connsiteX1915" fmla="*/ 3198942 w 12078891"/>
              <a:gd name="connsiteY1915" fmla="*/ 813521 h 5907136"/>
              <a:gd name="connsiteX1916" fmla="*/ 3175523 w 12078891"/>
              <a:gd name="connsiteY1916" fmla="*/ 790105 h 5907136"/>
              <a:gd name="connsiteX1917" fmla="*/ 3198942 w 12078891"/>
              <a:gd name="connsiteY1917" fmla="*/ 766688 h 5907136"/>
              <a:gd name="connsiteX1918" fmla="*/ 994706 w 12078891"/>
              <a:gd name="connsiteY1918" fmla="*/ 754471 h 5907136"/>
              <a:gd name="connsiteX1919" fmla="*/ 1014049 w 12078891"/>
              <a:gd name="connsiteY1919" fmla="*/ 772797 h 5907136"/>
              <a:gd name="connsiteX1920" fmla="*/ 994706 w 12078891"/>
              <a:gd name="connsiteY1920" fmla="*/ 791123 h 5907136"/>
              <a:gd name="connsiteX1921" fmla="*/ 975362 w 12078891"/>
              <a:gd name="connsiteY1921" fmla="*/ 772797 h 5907136"/>
              <a:gd name="connsiteX1922" fmla="*/ 994706 w 12078891"/>
              <a:gd name="connsiteY1922" fmla="*/ 754471 h 5907136"/>
              <a:gd name="connsiteX1923" fmla="*/ 4060267 w 12078891"/>
              <a:gd name="connsiteY1923" fmla="*/ 751418 h 5907136"/>
              <a:gd name="connsiteX1924" fmla="*/ 4066377 w 12078891"/>
              <a:gd name="connsiteY1924" fmla="*/ 757527 h 5907136"/>
              <a:gd name="connsiteX1925" fmla="*/ 4060267 w 12078891"/>
              <a:gd name="connsiteY1925" fmla="*/ 763636 h 5907136"/>
              <a:gd name="connsiteX1926" fmla="*/ 4054157 w 12078891"/>
              <a:gd name="connsiteY1926" fmla="*/ 757527 h 5907136"/>
              <a:gd name="connsiteX1927" fmla="*/ 4060267 w 12078891"/>
              <a:gd name="connsiteY1927" fmla="*/ 751418 h 5907136"/>
              <a:gd name="connsiteX1928" fmla="*/ 1145336 w 12078891"/>
              <a:gd name="connsiteY1928" fmla="*/ 742230 h 5907136"/>
              <a:gd name="connsiteX1929" fmla="*/ 1148391 w 12078891"/>
              <a:gd name="connsiteY1929" fmla="*/ 745285 h 5907136"/>
              <a:gd name="connsiteX1930" fmla="*/ 1145336 w 12078891"/>
              <a:gd name="connsiteY1930" fmla="*/ 748339 h 5907136"/>
              <a:gd name="connsiteX1931" fmla="*/ 1142282 w 12078891"/>
              <a:gd name="connsiteY1931" fmla="*/ 745285 h 5907136"/>
              <a:gd name="connsiteX1932" fmla="*/ 1145336 w 12078891"/>
              <a:gd name="connsiteY1932" fmla="*/ 742230 h 5907136"/>
              <a:gd name="connsiteX1933" fmla="*/ 5388870 w 12078891"/>
              <a:gd name="connsiteY1933" fmla="*/ 739199 h 5907136"/>
              <a:gd name="connsiteX1934" fmla="*/ 5406181 w 12078891"/>
              <a:gd name="connsiteY1934" fmla="*/ 756506 h 5907136"/>
              <a:gd name="connsiteX1935" fmla="*/ 5388870 w 12078891"/>
              <a:gd name="connsiteY1935" fmla="*/ 773814 h 5907136"/>
              <a:gd name="connsiteX1936" fmla="*/ 5371564 w 12078891"/>
              <a:gd name="connsiteY1936" fmla="*/ 756506 h 5907136"/>
              <a:gd name="connsiteX1937" fmla="*/ 5388870 w 12078891"/>
              <a:gd name="connsiteY1937" fmla="*/ 739199 h 5907136"/>
              <a:gd name="connsiteX1938" fmla="*/ 11597322 w 12078891"/>
              <a:gd name="connsiteY1938" fmla="*/ 735130 h 5907136"/>
              <a:gd name="connsiteX1939" fmla="*/ 11638046 w 12078891"/>
              <a:gd name="connsiteY1939" fmla="*/ 775855 h 5907136"/>
              <a:gd name="connsiteX1940" fmla="*/ 11597322 w 12078891"/>
              <a:gd name="connsiteY1940" fmla="*/ 816579 h 5907136"/>
              <a:gd name="connsiteX1941" fmla="*/ 11556597 w 12078891"/>
              <a:gd name="connsiteY1941" fmla="*/ 775855 h 5907136"/>
              <a:gd name="connsiteX1942" fmla="*/ 11597322 w 12078891"/>
              <a:gd name="connsiteY1942" fmla="*/ 735130 h 5907136"/>
              <a:gd name="connsiteX1943" fmla="*/ 8627475 w 12078891"/>
              <a:gd name="connsiteY1943" fmla="*/ 728007 h 5907136"/>
              <a:gd name="connsiteX1944" fmla="*/ 8651909 w 12078891"/>
              <a:gd name="connsiteY1944" fmla="*/ 751424 h 5907136"/>
              <a:gd name="connsiteX1945" fmla="*/ 8627475 w 12078891"/>
              <a:gd name="connsiteY1945" fmla="*/ 774840 h 5907136"/>
              <a:gd name="connsiteX1946" fmla="*/ 8603040 w 12078891"/>
              <a:gd name="connsiteY1946" fmla="*/ 751424 h 5907136"/>
              <a:gd name="connsiteX1947" fmla="*/ 8627475 w 12078891"/>
              <a:gd name="connsiteY1947" fmla="*/ 728007 h 5907136"/>
              <a:gd name="connsiteX1948" fmla="*/ 172017 w 12078891"/>
              <a:gd name="connsiteY1948" fmla="*/ 700487 h 5907136"/>
              <a:gd name="connsiteX1949" fmla="*/ 178125 w 12078891"/>
              <a:gd name="connsiteY1949" fmla="*/ 706596 h 5907136"/>
              <a:gd name="connsiteX1950" fmla="*/ 172017 w 12078891"/>
              <a:gd name="connsiteY1950" fmla="*/ 712705 h 5907136"/>
              <a:gd name="connsiteX1951" fmla="*/ 165908 w 12078891"/>
              <a:gd name="connsiteY1951" fmla="*/ 706596 h 5907136"/>
              <a:gd name="connsiteX1952" fmla="*/ 172017 w 12078891"/>
              <a:gd name="connsiteY1952" fmla="*/ 700487 h 5907136"/>
              <a:gd name="connsiteX1953" fmla="*/ 2623699 w 12078891"/>
              <a:gd name="connsiteY1953" fmla="*/ 688293 h 5907136"/>
              <a:gd name="connsiteX1954" fmla="*/ 2639989 w 12078891"/>
              <a:gd name="connsiteY1954" fmla="*/ 704583 h 5907136"/>
              <a:gd name="connsiteX1955" fmla="*/ 2623699 w 12078891"/>
              <a:gd name="connsiteY1955" fmla="*/ 719855 h 5907136"/>
              <a:gd name="connsiteX1956" fmla="*/ 2607408 w 12078891"/>
              <a:gd name="connsiteY1956" fmla="*/ 704583 h 5907136"/>
              <a:gd name="connsiteX1957" fmla="*/ 2623699 w 12078891"/>
              <a:gd name="connsiteY1957" fmla="*/ 688293 h 5907136"/>
              <a:gd name="connsiteX1958" fmla="*/ 1419236 w 12078891"/>
              <a:gd name="connsiteY1958" fmla="*/ 677084 h 5907136"/>
              <a:gd name="connsiteX1959" fmla="*/ 1435526 w 12078891"/>
              <a:gd name="connsiteY1959" fmla="*/ 693374 h 5907136"/>
              <a:gd name="connsiteX1960" fmla="*/ 1419236 w 12078891"/>
              <a:gd name="connsiteY1960" fmla="*/ 709664 h 5907136"/>
              <a:gd name="connsiteX1961" fmla="*/ 1402946 w 12078891"/>
              <a:gd name="connsiteY1961" fmla="*/ 693374 h 5907136"/>
              <a:gd name="connsiteX1962" fmla="*/ 1419236 w 12078891"/>
              <a:gd name="connsiteY1962" fmla="*/ 677084 h 5907136"/>
              <a:gd name="connsiteX1963" fmla="*/ 221959 w 12078891"/>
              <a:gd name="connsiteY1963" fmla="*/ 674041 h 5907136"/>
              <a:gd name="connsiteX1964" fmla="*/ 236212 w 12078891"/>
              <a:gd name="connsiteY1964" fmla="*/ 688294 h 5907136"/>
              <a:gd name="connsiteX1965" fmla="*/ 221959 w 12078891"/>
              <a:gd name="connsiteY1965" fmla="*/ 702548 h 5907136"/>
              <a:gd name="connsiteX1966" fmla="*/ 207705 w 12078891"/>
              <a:gd name="connsiteY1966" fmla="*/ 688294 h 5907136"/>
              <a:gd name="connsiteX1967" fmla="*/ 221959 w 12078891"/>
              <a:gd name="connsiteY1967" fmla="*/ 674041 h 5907136"/>
              <a:gd name="connsiteX1968" fmla="*/ 2549321 w 12078891"/>
              <a:gd name="connsiteY1968" fmla="*/ 666891 h 5907136"/>
              <a:gd name="connsiteX1969" fmla="*/ 2555429 w 12078891"/>
              <a:gd name="connsiteY1969" fmla="*/ 673000 h 5907136"/>
              <a:gd name="connsiteX1970" fmla="*/ 2549321 w 12078891"/>
              <a:gd name="connsiteY1970" fmla="*/ 679109 h 5907136"/>
              <a:gd name="connsiteX1971" fmla="*/ 2543212 w 12078891"/>
              <a:gd name="connsiteY1971" fmla="*/ 673000 h 5907136"/>
              <a:gd name="connsiteX1972" fmla="*/ 2549321 w 12078891"/>
              <a:gd name="connsiteY1972" fmla="*/ 666891 h 5907136"/>
              <a:gd name="connsiteX1973" fmla="*/ 1138277 w 12078891"/>
              <a:gd name="connsiteY1973" fmla="*/ 663865 h 5907136"/>
              <a:gd name="connsiteX1974" fmla="*/ 1148458 w 12078891"/>
              <a:gd name="connsiteY1974" fmla="*/ 674046 h 5907136"/>
              <a:gd name="connsiteX1975" fmla="*/ 1138277 w 12078891"/>
              <a:gd name="connsiteY1975" fmla="*/ 684227 h 5907136"/>
              <a:gd name="connsiteX1976" fmla="*/ 1128096 w 12078891"/>
              <a:gd name="connsiteY1976" fmla="*/ 674046 h 5907136"/>
              <a:gd name="connsiteX1977" fmla="*/ 1138277 w 12078891"/>
              <a:gd name="connsiteY1977" fmla="*/ 663865 h 5907136"/>
              <a:gd name="connsiteX1978" fmla="*/ 4785103 w 12078891"/>
              <a:gd name="connsiteY1978" fmla="*/ 656710 h 5907136"/>
              <a:gd name="connsiteX1979" fmla="*/ 4789176 w 12078891"/>
              <a:gd name="connsiteY1979" fmla="*/ 660782 h 5907136"/>
              <a:gd name="connsiteX1980" fmla="*/ 4785103 w 12078891"/>
              <a:gd name="connsiteY1980" fmla="*/ 664855 h 5907136"/>
              <a:gd name="connsiteX1981" fmla="*/ 4781032 w 12078891"/>
              <a:gd name="connsiteY1981" fmla="*/ 660782 h 5907136"/>
              <a:gd name="connsiteX1982" fmla="*/ 4785103 w 12078891"/>
              <a:gd name="connsiteY1982" fmla="*/ 656710 h 5907136"/>
              <a:gd name="connsiteX1983" fmla="*/ 6443616 w 12078891"/>
              <a:gd name="connsiteY1983" fmla="*/ 651641 h 5907136"/>
              <a:gd name="connsiteX1984" fmla="*/ 6455832 w 12078891"/>
              <a:gd name="connsiteY1984" fmla="*/ 663859 h 5907136"/>
              <a:gd name="connsiteX1985" fmla="*/ 6443616 w 12078891"/>
              <a:gd name="connsiteY1985" fmla="*/ 676076 h 5907136"/>
              <a:gd name="connsiteX1986" fmla="*/ 6431398 w 12078891"/>
              <a:gd name="connsiteY1986" fmla="*/ 663859 h 5907136"/>
              <a:gd name="connsiteX1987" fmla="*/ 6443616 w 12078891"/>
              <a:gd name="connsiteY1987" fmla="*/ 651641 h 5907136"/>
              <a:gd name="connsiteX1988" fmla="*/ 3110366 w 12078891"/>
              <a:gd name="connsiteY1988" fmla="*/ 648590 h 5907136"/>
              <a:gd name="connsiteX1989" fmla="*/ 3124621 w 12078891"/>
              <a:gd name="connsiteY1989" fmla="*/ 662844 h 5907136"/>
              <a:gd name="connsiteX1990" fmla="*/ 3110366 w 12078891"/>
              <a:gd name="connsiteY1990" fmla="*/ 677097 h 5907136"/>
              <a:gd name="connsiteX1991" fmla="*/ 3096114 w 12078891"/>
              <a:gd name="connsiteY1991" fmla="*/ 662844 h 5907136"/>
              <a:gd name="connsiteX1992" fmla="*/ 3110366 w 12078891"/>
              <a:gd name="connsiteY1992" fmla="*/ 648590 h 5907136"/>
              <a:gd name="connsiteX1993" fmla="*/ 4397201 w 12078891"/>
              <a:gd name="connsiteY1993" fmla="*/ 629220 h 5907136"/>
              <a:gd name="connsiteX1994" fmla="*/ 4401274 w 12078891"/>
              <a:gd name="connsiteY1994" fmla="*/ 633293 h 5907136"/>
              <a:gd name="connsiteX1995" fmla="*/ 4397201 w 12078891"/>
              <a:gd name="connsiteY1995" fmla="*/ 637365 h 5907136"/>
              <a:gd name="connsiteX1996" fmla="*/ 4393129 w 12078891"/>
              <a:gd name="connsiteY1996" fmla="*/ 633293 h 5907136"/>
              <a:gd name="connsiteX1997" fmla="*/ 4397201 w 12078891"/>
              <a:gd name="connsiteY1997" fmla="*/ 629220 h 5907136"/>
              <a:gd name="connsiteX1998" fmla="*/ 743181 w 12078891"/>
              <a:gd name="connsiteY1998" fmla="*/ 564060 h 5907136"/>
              <a:gd name="connsiteX1999" fmla="*/ 748271 w 12078891"/>
              <a:gd name="connsiteY1999" fmla="*/ 568132 h 5907136"/>
              <a:gd name="connsiteX2000" fmla="*/ 743181 w 12078891"/>
              <a:gd name="connsiteY2000" fmla="*/ 572205 h 5907136"/>
              <a:gd name="connsiteX2001" fmla="*/ 738090 w 12078891"/>
              <a:gd name="connsiteY2001" fmla="*/ 568132 h 5907136"/>
              <a:gd name="connsiteX2002" fmla="*/ 743181 w 12078891"/>
              <a:gd name="connsiteY2002" fmla="*/ 564060 h 5907136"/>
              <a:gd name="connsiteX2003" fmla="*/ 5325756 w 12078891"/>
              <a:gd name="connsiteY2003" fmla="*/ 552890 h 5907136"/>
              <a:gd name="connsiteX2004" fmla="*/ 5378697 w 12078891"/>
              <a:gd name="connsiteY2004" fmla="*/ 604813 h 5907136"/>
              <a:gd name="connsiteX2005" fmla="*/ 5325756 w 12078891"/>
              <a:gd name="connsiteY2005" fmla="*/ 656737 h 5907136"/>
              <a:gd name="connsiteX2006" fmla="*/ 5272813 w 12078891"/>
              <a:gd name="connsiteY2006" fmla="*/ 604813 h 5907136"/>
              <a:gd name="connsiteX2007" fmla="*/ 5325756 w 12078891"/>
              <a:gd name="connsiteY2007" fmla="*/ 552890 h 5907136"/>
              <a:gd name="connsiteX2008" fmla="*/ 777848 w 12078891"/>
              <a:gd name="connsiteY2008" fmla="*/ 531504 h 5907136"/>
              <a:gd name="connsiteX2009" fmla="*/ 797192 w 12078891"/>
              <a:gd name="connsiteY2009" fmla="*/ 550848 h 5907136"/>
              <a:gd name="connsiteX2010" fmla="*/ 777848 w 12078891"/>
              <a:gd name="connsiteY2010" fmla="*/ 570192 h 5907136"/>
              <a:gd name="connsiteX2011" fmla="*/ 758504 w 12078891"/>
              <a:gd name="connsiteY2011" fmla="*/ 550848 h 5907136"/>
              <a:gd name="connsiteX2012" fmla="*/ 777848 w 12078891"/>
              <a:gd name="connsiteY2012" fmla="*/ 531504 h 5907136"/>
              <a:gd name="connsiteX2013" fmla="*/ 10168903 w 12078891"/>
              <a:gd name="connsiteY2013" fmla="*/ 524376 h 5907136"/>
              <a:gd name="connsiteX2014" fmla="*/ 10175013 w 12078891"/>
              <a:gd name="connsiteY2014" fmla="*/ 530485 h 5907136"/>
              <a:gd name="connsiteX2015" fmla="*/ 10168903 w 12078891"/>
              <a:gd name="connsiteY2015" fmla="*/ 536594 h 5907136"/>
              <a:gd name="connsiteX2016" fmla="*/ 10162795 w 12078891"/>
              <a:gd name="connsiteY2016" fmla="*/ 530485 h 5907136"/>
              <a:gd name="connsiteX2017" fmla="*/ 10168903 w 12078891"/>
              <a:gd name="connsiteY2017" fmla="*/ 524376 h 5907136"/>
              <a:gd name="connsiteX2018" fmla="*/ 6053676 w 12078891"/>
              <a:gd name="connsiteY2018" fmla="*/ 522319 h 5907136"/>
              <a:gd name="connsiteX2019" fmla="*/ 6058766 w 12078891"/>
              <a:gd name="connsiteY2019" fmla="*/ 527410 h 5907136"/>
              <a:gd name="connsiteX2020" fmla="*/ 6053676 w 12078891"/>
              <a:gd name="connsiteY2020" fmla="*/ 532500 h 5907136"/>
              <a:gd name="connsiteX2021" fmla="*/ 6048585 w 12078891"/>
              <a:gd name="connsiteY2021" fmla="*/ 527410 h 5907136"/>
              <a:gd name="connsiteX2022" fmla="*/ 6053676 w 12078891"/>
              <a:gd name="connsiteY2022" fmla="*/ 522319 h 5907136"/>
              <a:gd name="connsiteX2023" fmla="*/ 2166508 w 12078891"/>
              <a:gd name="connsiteY2023" fmla="*/ 516210 h 5907136"/>
              <a:gd name="connsiteX2024" fmla="*/ 2168544 w 12078891"/>
              <a:gd name="connsiteY2024" fmla="*/ 518246 h 5907136"/>
              <a:gd name="connsiteX2025" fmla="*/ 2166508 w 12078891"/>
              <a:gd name="connsiteY2025" fmla="*/ 520282 h 5907136"/>
              <a:gd name="connsiteX2026" fmla="*/ 2164472 w 12078891"/>
              <a:gd name="connsiteY2026" fmla="*/ 518246 h 5907136"/>
              <a:gd name="connsiteX2027" fmla="*/ 2166508 w 12078891"/>
              <a:gd name="connsiteY2027" fmla="*/ 516210 h 5907136"/>
              <a:gd name="connsiteX2028" fmla="*/ 8592859 w 12078891"/>
              <a:gd name="connsiteY2028" fmla="*/ 508092 h 5907136"/>
              <a:gd name="connsiteX2029" fmla="*/ 8617294 w 12078891"/>
              <a:gd name="connsiteY2029" fmla="*/ 532528 h 5907136"/>
              <a:gd name="connsiteX2030" fmla="*/ 8592859 w 12078891"/>
              <a:gd name="connsiteY2030" fmla="*/ 556963 h 5907136"/>
              <a:gd name="connsiteX2031" fmla="*/ 8568424 w 12078891"/>
              <a:gd name="connsiteY2031" fmla="*/ 532528 h 5907136"/>
              <a:gd name="connsiteX2032" fmla="*/ 8592859 w 12078891"/>
              <a:gd name="connsiteY2032" fmla="*/ 508092 h 5907136"/>
              <a:gd name="connsiteX2033" fmla="*/ 6066913 w 12078891"/>
              <a:gd name="connsiteY2033" fmla="*/ 493836 h 5907136"/>
              <a:gd name="connsiteX2034" fmla="*/ 6081166 w 12078891"/>
              <a:gd name="connsiteY2034" fmla="*/ 508090 h 5907136"/>
              <a:gd name="connsiteX2035" fmla="*/ 6066913 w 12078891"/>
              <a:gd name="connsiteY2035" fmla="*/ 522343 h 5907136"/>
              <a:gd name="connsiteX2036" fmla="*/ 6052659 w 12078891"/>
              <a:gd name="connsiteY2036" fmla="*/ 508090 h 5907136"/>
              <a:gd name="connsiteX2037" fmla="*/ 6066913 w 12078891"/>
              <a:gd name="connsiteY2037" fmla="*/ 493836 h 5907136"/>
              <a:gd name="connsiteX2038" fmla="*/ 6723597 w 12078891"/>
              <a:gd name="connsiteY2038" fmla="*/ 480603 h 5907136"/>
              <a:gd name="connsiteX2039" fmla="*/ 6743960 w 12078891"/>
              <a:gd name="connsiteY2039" fmla="*/ 500965 h 5907136"/>
              <a:gd name="connsiteX2040" fmla="*/ 6723597 w 12078891"/>
              <a:gd name="connsiteY2040" fmla="*/ 521329 h 5907136"/>
              <a:gd name="connsiteX2041" fmla="*/ 6703235 w 12078891"/>
              <a:gd name="connsiteY2041" fmla="*/ 500965 h 5907136"/>
              <a:gd name="connsiteX2042" fmla="*/ 6723597 w 12078891"/>
              <a:gd name="connsiteY2042" fmla="*/ 480603 h 5907136"/>
              <a:gd name="connsiteX2043" fmla="*/ 10992560 w 12078891"/>
              <a:gd name="connsiteY2043" fmla="*/ 476531 h 5907136"/>
              <a:gd name="connsiteX2044" fmla="*/ 10997650 w 12078891"/>
              <a:gd name="connsiteY2044" fmla="*/ 481622 h 5907136"/>
              <a:gd name="connsiteX2045" fmla="*/ 10992560 w 12078891"/>
              <a:gd name="connsiteY2045" fmla="*/ 486712 h 5907136"/>
              <a:gd name="connsiteX2046" fmla="*/ 10987469 w 12078891"/>
              <a:gd name="connsiteY2046" fmla="*/ 481622 h 5907136"/>
              <a:gd name="connsiteX2047" fmla="*/ 10992560 w 12078891"/>
              <a:gd name="connsiteY2047" fmla="*/ 476531 h 5907136"/>
              <a:gd name="connsiteX2048" fmla="*/ 3592921 w 12078891"/>
              <a:gd name="connsiteY2048" fmla="*/ 475498 h 5907136"/>
              <a:gd name="connsiteX2049" fmla="*/ 3681491 w 12078891"/>
              <a:gd name="connsiteY2049" fmla="*/ 563056 h 5907136"/>
              <a:gd name="connsiteX2050" fmla="*/ 3592921 w 12078891"/>
              <a:gd name="connsiteY2050" fmla="*/ 650613 h 5907136"/>
              <a:gd name="connsiteX2051" fmla="*/ 3504350 w 12078891"/>
              <a:gd name="connsiteY2051" fmla="*/ 563056 h 5907136"/>
              <a:gd name="connsiteX2052" fmla="*/ 3592921 w 12078891"/>
              <a:gd name="connsiteY2052" fmla="*/ 475498 h 5907136"/>
              <a:gd name="connsiteX2053" fmla="*/ 4326963 w 12078891"/>
              <a:gd name="connsiteY2053" fmla="*/ 471433 h 5907136"/>
              <a:gd name="connsiteX2054" fmla="*/ 4346306 w 12078891"/>
              <a:gd name="connsiteY2054" fmla="*/ 490777 h 5907136"/>
              <a:gd name="connsiteX2055" fmla="*/ 4326963 w 12078891"/>
              <a:gd name="connsiteY2055" fmla="*/ 510122 h 5907136"/>
              <a:gd name="connsiteX2056" fmla="*/ 4307663 w 12078891"/>
              <a:gd name="connsiteY2056" fmla="*/ 490777 h 5907136"/>
              <a:gd name="connsiteX2057" fmla="*/ 4326963 w 12078891"/>
              <a:gd name="connsiteY2057" fmla="*/ 471433 h 5907136"/>
              <a:gd name="connsiteX2058" fmla="*/ 427563 w 12078891"/>
              <a:gd name="connsiteY2058" fmla="*/ 469375 h 5907136"/>
              <a:gd name="connsiteX2059" fmla="*/ 428581 w 12078891"/>
              <a:gd name="connsiteY2059" fmla="*/ 470393 h 5907136"/>
              <a:gd name="connsiteX2060" fmla="*/ 427563 w 12078891"/>
              <a:gd name="connsiteY2060" fmla="*/ 471411 h 5907136"/>
              <a:gd name="connsiteX2061" fmla="*/ 426545 w 12078891"/>
              <a:gd name="connsiteY2061" fmla="*/ 470393 h 5907136"/>
              <a:gd name="connsiteX2062" fmla="*/ 427563 w 12078891"/>
              <a:gd name="connsiteY2062" fmla="*/ 469375 h 5907136"/>
              <a:gd name="connsiteX2063" fmla="*/ 2938242 w 12078891"/>
              <a:gd name="connsiteY2063" fmla="*/ 457159 h 5907136"/>
              <a:gd name="connsiteX2064" fmla="*/ 2944351 w 12078891"/>
              <a:gd name="connsiteY2064" fmla="*/ 462250 h 5907136"/>
              <a:gd name="connsiteX2065" fmla="*/ 2938242 w 12078891"/>
              <a:gd name="connsiteY2065" fmla="*/ 467340 h 5907136"/>
              <a:gd name="connsiteX2066" fmla="*/ 2932133 w 12078891"/>
              <a:gd name="connsiteY2066" fmla="*/ 462250 h 5907136"/>
              <a:gd name="connsiteX2067" fmla="*/ 2938242 w 12078891"/>
              <a:gd name="connsiteY2067" fmla="*/ 457159 h 5907136"/>
              <a:gd name="connsiteX2068" fmla="*/ 2512732 w 12078891"/>
              <a:gd name="connsiteY2068" fmla="*/ 403224 h 5907136"/>
              <a:gd name="connsiteX2069" fmla="*/ 2518840 w 12078891"/>
              <a:gd name="connsiteY2069" fmla="*/ 409333 h 5907136"/>
              <a:gd name="connsiteX2070" fmla="*/ 2512732 w 12078891"/>
              <a:gd name="connsiteY2070" fmla="*/ 415441 h 5907136"/>
              <a:gd name="connsiteX2071" fmla="*/ 2506624 w 12078891"/>
              <a:gd name="connsiteY2071" fmla="*/ 409333 h 5907136"/>
              <a:gd name="connsiteX2072" fmla="*/ 2512732 w 12078891"/>
              <a:gd name="connsiteY2072" fmla="*/ 403224 h 5907136"/>
              <a:gd name="connsiteX2073" fmla="*/ 5816456 w 12078891"/>
              <a:gd name="connsiteY2073" fmla="*/ 403200 h 5907136"/>
              <a:gd name="connsiteX2074" fmla="*/ 5825619 w 12078891"/>
              <a:gd name="connsiteY2074" fmla="*/ 412363 h 5907136"/>
              <a:gd name="connsiteX2075" fmla="*/ 5816456 w 12078891"/>
              <a:gd name="connsiteY2075" fmla="*/ 421526 h 5907136"/>
              <a:gd name="connsiteX2076" fmla="*/ 5807293 w 12078891"/>
              <a:gd name="connsiteY2076" fmla="*/ 412363 h 5907136"/>
              <a:gd name="connsiteX2077" fmla="*/ 5816456 w 12078891"/>
              <a:gd name="connsiteY2077" fmla="*/ 403200 h 5907136"/>
              <a:gd name="connsiteX2078" fmla="*/ 8714015 w 12078891"/>
              <a:gd name="connsiteY2078" fmla="*/ 402208 h 5907136"/>
              <a:gd name="connsiteX2079" fmla="*/ 8722160 w 12078891"/>
              <a:gd name="connsiteY2079" fmla="*/ 410353 h 5907136"/>
              <a:gd name="connsiteX2080" fmla="*/ 8714015 w 12078891"/>
              <a:gd name="connsiteY2080" fmla="*/ 418498 h 5907136"/>
              <a:gd name="connsiteX2081" fmla="*/ 8705870 w 12078891"/>
              <a:gd name="connsiteY2081" fmla="*/ 410353 h 5907136"/>
              <a:gd name="connsiteX2082" fmla="*/ 8714015 w 12078891"/>
              <a:gd name="connsiteY2082" fmla="*/ 402208 h 5907136"/>
              <a:gd name="connsiteX2083" fmla="*/ 9278052 w 12078891"/>
              <a:gd name="connsiteY2083" fmla="*/ 383876 h 5907136"/>
              <a:gd name="connsiteX2084" fmla="*/ 9279070 w 12078891"/>
              <a:gd name="connsiteY2084" fmla="*/ 384894 h 5907136"/>
              <a:gd name="connsiteX2085" fmla="*/ 9278052 w 12078891"/>
              <a:gd name="connsiteY2085" fmla="*/ 385912 h 5907136"/>
              <a:gd name="connsiteX2086" fmla="*/ 9277034 w 12078891"/>
              <a:gd name="connsiteY2086" fmla="*/ 384894 h 5907136"/>
              <a:gd name="connsiteX2087" fmla="*/ 9278052 w 12078891"/>
              <a:gd name="connsiteY2087" fmla="*/ 383876 h 5907136"/>
              <a:gd name="connsiteX2088" fmla="*/ 8419779 w 12078891"/>
              <a:gd name="connsiteY2088" fmla="*/ 378786 h 5907136"/>
              <a:gd name="connsiteX2089" fmla="*/ 8434033 w 12078891"/>
              <a:gd name="connsiteY2089" fmla="*/ 393040 h 5907136"/>
              <a:gd name="connsiteX2090" fmla="*/ 8419779 w 12078891"/>
              <a:gd name="connsiteY2090" fmla="*/ 407293 h 5907136"/>
              <a:gd name="connsiteX2091" fmla="*/ 8405525 w 12078891"/>
              <a:gd name="connsiteY2091" fmla="*/ 393040 h 5907136"/>
              <a:gd name="connsiteX2092" fmla="*/ 8419779 w 12078891"/>
              <a:gd name="connsiteY2092" fmla="*/ 378786 h 5907136"/>
              <a:gd name="connsiteX2093" fmla="*/ 4043916 w 12078891"/>
              <a:gd name="connsiteY2093" fmla="*/ 366546 h 5907136"/>
              <a:gd name="connsiteX2094" fmla="*/ 4059189 w 12078891"/>
              <a:gd name="connsiteY2094" fmla="*/ 381818 h 5907136"/>
              <a:gd name="connsiteX2095" fmla="*/ 4043916 w 12078891"/>
              <a:gd name="connsiteY2095" fmla="*/ 397090 h 5907136"/>
              <a:gd name="connsiteX2096" fmla="*/ 4028645 w 12078891"/>
              <a:gd name="connsiteY2096" fmla="*/ 381818 h 5907136"/>
              <a:gd name="connsiteX2097" fmla="*/ 4043916 w 12078891"/>
              <a:gd name="connsiteY2097" fmla="*/ 366546 h 5907136"/>
              <a:gd name="connsiteX2098" fmla="*/ 5531384 w 12078891"/>
              <a:gd name="connsiteY2098" fmla="*/ 355348 h 5907136"/>
              <a:gd name="connsiteX2099" fmla="*/ 5548692 w 12078891"/>
              <a:gd name="connsiteY2099" fmla="*/ 372656 h 5907136"/>
              <a:gd name="connsiteX2100" fmla="*/ 5531384 w 12078891"/>
              <a:gd name="connsiteY2100" fmla="*/ 389964 h 5907136"/>
              <a:gd name="connsiteX2101" fmla="*/ 5514076 w 12078891"/>
              <a:gd name="connsiteY2101" fmla="*/ 372656 h 5907136"/>
              <a:gd name="connsiteX2102" fmla="*/ 5531384 w 12078891"/>
              <a:gd name="connsiteY2102" fmla="*/ 355348 h 5907136"/>
              <a:gd name="connsiteX2103" fmla="*/ 6608550 w 12078891"/>
              <a:gd name="connsiteY2103" fmla="*/ 325823 h 5907136"/>
              <a:gd name="connsiteX2104" fmla="*/ 6613640 w 12078891"/>
              <a:gd name="connsiteY2104" fmla="*/ 330914 h 5907136"/>
              <a:gd name="connsiteX2105" fmla="*/ 6608550 w 12078891"/>
              <a:gd name="connsiteY2105" fmla="*/ 336004 h 5907136"/>
              <a:gd name="connsiteX2106" fmla="*/ 6603459 w 12078891"/>
              <a:gd name="connsiteY2106" fmla="*/ 330914 h 5907136"/>
              <a:gd name="connsiteX2107" fmla="*/ 6608550 w 12078891"/>
              <a:gd name="connsiteY2107" fmla="*/ 325823 h 5907136"/>
              <a:gd name="connsiteX2108" fmla="*/ 7003580 w 12078891"/>
              <a:gd name="connsiteY2108" fmla="*/ 314648 h 5907136"/>
              <a:gd name="connsiteX2109" fmla="*/ 7015796 w 12078891"/>
              <a:gd name="connsiteY2109" fmla="*/ 325847 h 5907136"/>
              <a:gd name="connsiteX2110" fmla="*/ 7003580 w 12078891"/>
              <a:gd name="connsiteY2110" fmla="*/ 337047 h 5907136"/>
              <a:gd name="connsiteX2111" fmla="*/ 6991362 w 12078891"/>
              <a:gd name="connsiteY2111" fmla="*/ 325847 h 5907136"/>
              <a:gd name="connsiteX2112" fmla="*/ 7003580 w 12078891"/>
              <a:gd name="connsiteY2112" fmla="*/ 314648 h 5907136"/>
              <a:gd name="connsiteX2113" fmla="*/ 4121368 w 12078891"/>
              <a:gd name="connsiteY2113" fmla="*/ 295307 h 5907136"/>
              <a:gd name="connsiteX2114" fmla="*/ 4136640 w 12078891"/>
              <a:gd name="connsiteY2114" fmla="*/ 309561 h 5907136"/>
              <a:gd name="connsiteX2115" fmla="*/ 4121368 w 12078891"/>
              <a:gd name="connsiteY2115" fmla="*/ 323814 h 5907136"/>
              <a:gd name="connsiteX2116" fmla="*/ 4106095 w 12078891"/>
              <a:gd name="connsiteY2116" fmla="*/ 309561 h 5907136"/>
              <a:gd name="connsiteX2117" fmla="*/ 4121368 w 12078891"/>
              <a:gd name="connsiteY2117" fmla="*/ 295307 h 5907136"/>
              <a:gd name="connsiteX2118" fmla="*/ 5311470 w 12078891"/>
              <a:gd name="connsiteY2118" fmla="*/ 293243 h 5907136"/>
              <a:gd name="connsiteX2119" fmla="*/ 5320634 w 12078891"/>
              <a:gd name="connsiteY2119" fmla="*/ 302406 h 5907136"/>
              <a:gd name="connsiteX2120" fmla="*/ 5311470 w 12078891"/>
              <a:gd name="connsiteY2120" fmla="*/ 311569 h 5907136"/>
              <a:gd name="connsiteX2121" fmla="*/ 5302308 w 12078891"/>
              <a:gd name="connsiteY2121" fmla="*/ 302406 h 5907136"/>
              <a:gd name="connsiteX2122" fmla="*/ 5311470 w 12078891"/>
              <a:gd name="connsiteY2122" fmla="*/ 293243 h 5907136"/>
              <a:gd name="connsiteX2123" fmla="*/ 9786092 w 12078891"/>
              <a:gd name="connsiteY2123" fmla="*/ 292250 h 5907136"/>
              <a:gd name="connsiteX2124" fmla="*/ 9802382 w 12078891"/>
              <a:gd name="connsiteY2124" fmla="*/ 308540 h 5907136"/>
              <a:gd name="connsiteX2125" fmla="*/ 9786092 w 12078891"/>
              <a:gd name="connsiteY2125" fmla="*/ 324830 h 5907136"/>
              <a:gd name="connsiteX2126" fmla="*/ 9769802 w 12078891"/>
              <a:gd name="connsiteY2126" fmla="*/ 308540 h 5907136"/>
              <a:gd name="connsiteX2127" fmla="*/ 9786092 w 12078891"/>
              <a:gd name="connsiteY2127" fmla="*/ 292250 h 5907136"/>
              <a:gd name="connsiteX2128" fmla="*/ 9236309 w 12078891"/>
              <a:gd name="connsiteY2128" fmla="*/ 271884 h 5907136"/>
              <a:gd name="connsiteX2129" fmla="*/ 9249545 w 12078891"/>
              <a:gd name="connsiteY2129" fmla="*/ 285119 h 5907136"/>
              <a:gd name="connsiteX2130" fmla="*/ 9236309 w 12078891"/>
              <a:gd name="connsiteY2130" fmla="*/ 298355 h 5907136"/>
              <a:gd name="connsiteX2131" fmla="*/ 9223074 w 12078891"/>
              <a:gd name="connsiteY2131" fmla="*/ 285119 h 5907136"/>
              <a:gd name="connsiteX2132" fmla="*/ 9236309 w 12078891"/>
              <a:gd name="connsiteY2132" fmla="*/ 271884 h 5907136"/>
              <a:gd name="connsiteX2133" fmla="*/ 1991444 w 12078891"/>
              <a:gd name="connsiteY2133" fmla="*/ 266797 h 5907136"/>
              <a:gd name="connsiteX2134" fmla="*/ 1998572 w 12078891"/>
              <a:gd name="connsiteY2134" fmla="*/ 273924 h 5907136"/>
              <a:gd name="connsiteX2135" fmla="*/ 1991444 w 12078891"/>
              <a:gd name="connsiteY2135" fmla="*/ 281051 h 5907136"/>
              <a:gd name="connsiteX2136" fmla="*/ 1984317 w 12078891"/>
              <a:gd name="connsiteY2136" fmla="*/ 273924 h 5907136"/>
              <a:gd name="connsiteX2137" fmla="*/ 1991444 w 12078891"/>
              <a:gd name="connsiteY2137" fmla="*/ 266797 h 5907136"/>
              <a:gd name="connsiteX2138" fmla="*/ 8223283 w 12078891"/>
              <a:gd name="connsiteY2138" fmla="*/ 262699 h 5907136"/>
              <a:gd name="connsiteX2139" fmla="*/ 8226337 w 12078891"/>
              <a:gd name="connsiteY2139" fmla="*/ 265754 h 5907136"/>
              <a:gd name="connsiteX2140" fmla="*/ 8223283 w 12078891"/>
              <a:gd name="connsiteY2140" fmla="*/ 268808 h 5907136"/>
              <a:gd name="connsiteX2141" fmla="*/ 8220229 w 12078891"/>
              <a:gd name="connsiteY2141" fmla="*/ 265754 h 5907136"/>
              <a:gd name="connsiteX2142" fmla="*/ 8223283 w 12078891"/>
              <a:gd name="connsiteY2142" fmla="*/ 262699 h 5907136"/>
              <a:gd name="connsiteX2143" fmla="*/ 3759863 w 12078891"/>
              <a:gd name="connsiteY2143" fmla="*/ 253535 h 5907136"/>
              <a:gd name="connsiteX2144" fmla="*/ 3764952 w 12078891"/>
              <a:gd name="connsiteY2144" fmla="*/ 258626 h 5907136"/>
              <a:gd name="connsiteX2145" fmla="*/ 3759863 w 12078891"/>
              <a:gd name="connsiteY2145" fmla="*/ 263716 h 5907136"/>
              <a:gd name="connsiteX2146" fmla="*/ 3754772 w 12078891"/>
              <a:gd name="connsiteY2146" fmla="*/ 258626 h 5907136"/>
              <a:gd name="connsiteX2147" fmla="*/ 3759863 w 12078891"/>
              <a:gd name="connsiteY2147" fmla="*/ 253535 h 5907136"/>
              <a:gd name="connsiteX2148" fmla="*/ 7655174 w 12078891"/>
              <a:gd name="connsiteY2148" fmla="*/ 243355 h 5907136"/>
              <a:gd name="connsiteX2149" fmla="*/ 7658228 w 12078891"/>
              <a:gd name="connsiteY2149" fmla="*/ 246410 h 5907136"/>
              <a:gd name="connsiteX2150" fmla="*/ 7655174 w 12078891"/>
              <a:gd name="connsiteY2150" fmla="*/ 249464 h 5907136"/>
              <a:gd name="connsiteX2151" fmla="*/ 7652119 w 12078891"/>
              <a:gd name="connsiteY2151" fmla="*/ 246410 h 5907136"/>
              <a:gd name="connsiteX2152" fmla="*/ 7655174 w 12078891"/>
              <a:gd name="connsiteY2152" fmla="*/ 243355 h 5907136"/>
              <a:gd name="connsiteX2153" fmla="*/ 1998518 w 12078891"/>
              <a:gd name="connsiteY2153" fmla="*/ 237245 h 5907136"/>
              <a:gd name="connsiteX2154" fmla="*/ 2007681 w 12078891"/>
              <a:gd name="connsiteY2154" fmla="*/ 246408 h 5907136"/>
              <a:gd name="connsiteX2155" fmla="*/ 1998518 w 12078891"/>
              <a:gd name="connsiteY2155" fmla="*/ 255571 h 5907136"/>
              <a:gd name="connsiteX2156" fmla="*/ 1989355 w 12078891"/>
              <a:gd name="connsiteY2156" fmla="*/ 246408 h 5907136"/>
              <a:gd name="connsiteX2157" fmla="*/ 1998518 w 12078891"/>
              <a:gd name="connsiteY2157" fmla="*/ 237245 h 5907136"/>
              <a:gd name="connsiteX2158" fmla="*/ 1157580 w 12078891"/>
              <a:gd name="connsiteY2158" fmla="*/ 234204 h 5907136"/>
              <a:gd name="connsiteX2159" fmla="*/ 1195251 w 12078891"/>
              <a:gd name="connsiteY2159" fmla="*/ 270856 h 5907136"/>
              <a:gd name="connsiteX2160" fmla="*/ 1157580 w 12078891"/>
              <a:gd name="connsiteY2160" fmla="*/ 307508 h 5907136"/>
              <a:gd name="connsiteX2161" fmla="*/ 1119910 w 12078891"/>
              <a:gd name="connsiteY2161" fmla="*/ 270856 h 5907136"/>
              <a:gd name="connsiteX2162" fmla="*/ 1157580 w 12078891"/>
              <a:gd name="connsiteY2162" fmla="*/ 234204 h 5907136"/>
              <a:gd name="connsiteX2163" fmla="*/ 961058 w 12078891"/>
              <a:gd name="connsiteY2163" fmla="*/ 233172 h 5907136"/>
              <a:gd name="connsiteX2164" fmla="*/ 993637 w 12078891"/>
              <a:gd name="connsiteY2164" fmla="*/ 265752 h 5907136"/>
              <a:gd name="connsiteX2165" fmla="*/ 961058 w 12078891"/>
              <a:gd name="connsiteY2165" fmla="*/ 297314 h 5907136"/>
              <a:gd name="connsiteX2166" fmla="*/ 928478 w 12078891"/>
              <a:gd name="connsiteY2166" fmla="*/ 265752 h 5907136"/>
              <a:gd name="connsiteX2167" fmla="*/ 961058 w 12078891"/>
              <a:gd name="connsiteY2167" fmla="*/ 233172 h 5907136"/>
              <a:gd name="connsiteX2168" fmla="*/ 171076 w 12078891"/>
              <a:gd name="connsiteY2168" fmla="*/ 227096 h 5907136"/>
              <a:gd name="connsiteX2169" fmla="*/ 174131 w 12078891"/>
              <a:gd name="connsiteY2169" fmla="*/ 230151 h 5907136"/>
              <a:gd name="connsiteX2170" fmla="*/ 171076 w 12078891"/>
              <a:gd name="connsiteY2170" fmla="*/ 233205 h 5907136"/>
              <a:gd name="connsiteX2171" fmla="*/ 168023 w 12078891"/>
              <a:gd name="connsiteY2171" fmla="*/ 230151 h 5907136"/>
              <a:gd name="connsiteX2172" fmla="*/ 171076 w 12078891"/>
              <a:gd name="connsiteY2172" fmla="*/ 227096 h 5907136"/>
              <a:gd name="connsiteX2173" fmla="*/ 1620797 w 12078891"/>
              <a:gd name="connsiteY2173" fmla="*/ 211791 h 5907136"/>
              <a:gd name="connsiteX2174" fmla="*/ 1630978 w 12078891"/>
              <a:gd name="connsiteY2174" fmla="*/ 221973 h 5907136"/>
              <a:gd name="connsiteX2175" fmla="*/ 1620797 w 12078891"/>
              <a:gd name="connsiteY2175" fmla="*/ 232153 h 5907136"/>
              <a:gd name="connsiteX2176" fmla="*/ 1610616 w 12078891"/>
              <a:gd name="connsiteY2176" fmla="*/ 221973 h 5907136"/>
              <a:gd name="connsiteX2177" fmla="*/ 1620797 w 12078891"/>
              <a:gd name="connsiteY2177" fmla="*/ 211791 h 5907136"/>
              <a:gd name="connsiteX2178" fmla="*/ 5128210 w 12078891"/>
              <a:gd name="connsiteY2178" fmla="*/ 193466 h 5907136"/>
              <a:gd name="connsiteX2179" fmla="*/ 5140427 w 12078891"/>
              <a:gd name="connsiteY2179" fmla="*/ 205684 h 5907136"/>
              <a:gd name="connsiteX2180" fmla="*/ 5128210 w 12078891"/>
              <a:gd name="connsiteY2180" fmla="*/ 217901 h 5907136"/>
              <a:gd name="connsiteX2181" fmla="*/ 5115993 w 12078891"/>
              <a:gd name="connsiteY2181" fmla="*/ 205684 h 5907136"/>
              <a:gd name="connsiteX2182" fmla="*/ 5128210 w 12078891"/>
              <a:gd name="connsiteY2182" fmla="*/ 193466 h 5907136"/>
              <a:gd name="connsiteX2183" fmla="*/ 9614030 w 12078891"/>
              <a:gd name="connsiteY2183" fmla="*/ 138518 h 5907136"/>
              <a:gd name="connsiteX2184" fmla="*/ 9625230 w 12078891"/>
              <a:gd name="connsiteY2184" fmla="*/ 149717 h 5907136"/>
              <a:gd name="connsiteX2185" fmla="*/ 9614030 w 12078891"/>
              <a:gd name="connsiteY2185" fmla="*/ 160915 h 5907136"/>
              <a:gd name="connsiteX2186" fmla="*/ 9602831 w 12078891"/>
              <a:gd name="connsiteY2186" fmla="*/ 149717 h 5907136"/>
              <a:gd name="connsiteX2187" fmla="*/ 9614030 w 12078891"/>
              <a:gd name="connsiteY2187" fmla="*/ 138518 h 5907136"/>
              <a:gd name="connsiteX2188" fmla="*/ 3063470 w 12078891"/>
              <a:gd name="connsiteY2188" fmla="*/ 115071 h 5907136"/>
              <a:gd name="connsiteX2189" fmla="*/ 3069579 w 12078891"/>
              <a:gd name="connsiteY2189" fmla="*/ 121180 h 5907136"/>
              <a:gd name="connsiteX2190" fmla="*/ 3063470 w 12078891"/>
              <a:gd name="connsiteY2190" fmla="*/ 127289 h 5907136"/>
              <a:gd name="connsiteX2191" fmla="*/ 3057361 w 12078891"/>
              <a:gd name="connsiteY2191" fmla="*/ 121180 h 5907136"/>
              <a:gd name="connsiteX2192" fmla="*/ 3063470 w 12078891"/>
              <a:gd name="connsiteY2192" fmla="*/ 115071 h 5907136"/>
              <a:gd name="connsiteX2193" fmla="*/ 1904915 w 12078891"/>
              <a:gd name="connsiteY2193" fmla="*/ 92704 h 5907136"/>
              <a:gd name="connsiteX2194" fmla="*/ 1923240 w 12078891"/>
              <a:gd name="connsiteY2194" fmla="*/ 110012 h 5907136"/>
              <a:gd name="connsiteX2195" fmla="*/ 1904915 w 12078891"/>
              <a:gd name="connsiteY2195" fmla="*/ 127319 h 5907136"/>
              <a:gd name="connsiteX2196" fmla="*/ 1886589 w 12078891"/>
              <a:gd name="connsiteY2196" fmla="*/ 110012 h 5907136"/>
              <a:gd name="connsiteX2197" fmla="*/ 1904915 w 12078891"/>
              <a:gd name="connsiteY2197" fmla="*/ 92704 h 5907136"/>
              <a:gd name="connsiteX2198" fmla="*/ 6230829 w 12078891"/>
              <a:gd name="connsiteY2198" fmla="*/ 87605 h 5907136"/>
              <a:gd name="connsiteX2199" fmla="*/ 6238974 w 12078891"/>
              <a:gd name="connsiteY2199" fmla="*/ 95750 h 5907136"/>
              <a:gd name="connsiteX2200" fmla="*/ 6230829 w 12078891"/>
              <a:gd name="connsiteY2200" fmla="*/ 103895 h 5907136"/>
              <a:gd name="connsiteX2201" fmla="*/ 6222684 w 12078891"/>
              <a:gd name="connsiteY2201" fmla="*/ 95750 h 5907136"/>
              <a:gd name="connsiteX2202" fmla="*/ 6230829 w 12078891"/>
              <a:gd name="connsiteY2202" fmla="*/ 87605 h 5907136"/>
              <a:gd name="connsiteX2203" fmla="*/ 11171750 w 12078891"/>
              <a:gd name="connsiteY2203" fmla="*/ 86587 h 5907136"/>
              <a:gd name="connsiteX2204" fmla="*/ 11273561 w 12078891"/>
              <a:gd name="connsiteY2204" fmla="*/ 187380 h 5907136"/>
              <a:gd name="connsiteX2205" fmla="*/ 11171750 w 12078891"/>
              <a:gd name="connsiteY2205" fmla="*/ 288173 h 5907136"/>
              <a:gd name="connsiteX2206" fmla="*/ 11069938 w 12078891"/>
              <a:gd name="connsiteY2206" fmla="*/ 187380 h 5907136"/>
              <a:gd name="connsiteX2207" fmla="*/ 11171750 w 12078891"/>
              <a:gd name="connsiteY2207" fmla="*/ 86587 h 5907136"/>
              <a:gd name="connsiteX2208" fmla="*/ 3533841 w 12078891"/>
              <a:gd name="connsiteY2208" fmla="*/ 71293 h 5907136"/>
              <a:gd name="connsiteX2209" fmla="*/ 3536895 w 12078891"/>
              <a:gd name="connsiteY2209" fmla="*/ 74347 h 5907136"/>
              <a:gd name="connsiteX2210" fmla="*/ 3533841 w 12078891"/>
              <a:gd name="connsiteY2210" fmla="*/ 77402 h 5907136"/>
              <a:gd name="connsiteX2211" fmla="*/ 3530785 w 12078891"/>
              <a:gd name="connsiteY2211" fmla="*/ 74347 h 5907136"/>
              <a:gd name="connsiteX2212" fmla="*/ 3533841 w 12078891"/>
              <a:gd name="connsiteY2212" fmla="*/ 71293 h 5907136"/>
              <a:gd name="connsiteX2213" fmla="*/ 8850443 w 12078891"/>
              <a:gd name="connsiteY2213" fmla="*/ 69279 h 5907136"/>
              <a:gd name="connsiteX2214" fmla="*/ 8855533 w 12078891"/>
              <a:gd name="connsiteY2214" fmla="*/ 74370 h 5907136"/>
              <a:gd name="connsiteX2215" fmla="*/ 8850443 w 12078891"/>
              <a:gd name="connsiteY2215" fmla="*/ 79460 h 5907136"/>
              <a:gd name="connsiteX2216" fmla="*/ 8845352 w 12078891"/>
              <a:gd name="connsiteY2216" fmla="*/ 74370 h 5907136"/>
              <a:gd name="connsiteX2217" fmla="*/ 8850443 w 12078891"/>
              <a:gd name="connsiteY2217" fmla="*/ 69279 h 5907136"/>
              <a:gd name="connsiteX2218" fmla="*/ 2747929 w 12078891"/>
              <a:gd name="connsiteY2218" fmla="*/ 68269 h 5907136"/>
              <a:gd name="connsiteX2219" fmla="*/ 2770331 w 12078891"/>
              <a:gd name="connsiteY2219" fmla="*/ 90666 h 5907136"/>
              <a:gd name="connsiteX2220" fmla="*/ 2747929 w 12078891"/>
              <a:gd name="connsiteY2220" fmla="*/ 113065 h 5907136"/>
              <a:gd name="connsiteX2221" fmla="*/ 2725531 w 12078891"/>
              <a:gd name="connsiteY2221" fmla="*/ 90666 h 5907136"/>
              <a:gd name="connsiteX2222" fmla="*/ 2747929 w 12078891"/>
              <a:gd name="connsiteY2222" fmla="*/ 68269 h 5907136"/>
              <a:gd name="connsiteX2223" fmla="*/ 1222767 w 12078891"/>
              <a:gd name="connsiteY2223" fmla="*/ 68265 h 5907136"/>
              <a:gd name="connsiteX2224" fmla="*/ 1243130 w 12078891"/>
              <a:gd name="connsiteY2224" fmla="*/ 88627 h 5907136"/>
              <a:gd name="connsiteX2225" fmla="*/ 1222767 w 12078891"/>
              <a:gd name="connsiteY2225" fmla="*/ 108990 h 5907136"/>
              <a:gd name="connsiteX2226" fmla="*/ 1202406 w 12078891"/>
              <a:gd name="connsiteY2226" fmla="*/ 88627 h 5907136"/>
              <a:gd name="connsiteX2227" fmla="*/ 1222767 w 12078891"/>
              <a:gd name="connsiteY2227" fmla="*/ 68265 h 5907136"/>
              <a:gd name="connsiteX2228" fmla="*/ 11961807 w 12078891"/>
              <a:gd name="connsiteY2228" fmla="*/ 59105 h 5907136"/>
              <a:gd name="connsiteX2229" fmla="*/ 11982170 w 12078891"/>
              <a:gd name="connsiteY2229" fmla="*/ 79467 h 5907136"/>
              <a:gd name="connsiteX2230" fmla="*/ 11961807 w 12078891"/>
              <a:gd name="connsiteY2230" fmla="*/ 99830 h 5907136"/>
              <a:gd name="connsiteX2231" fmla="*/ 11941445 w 12078891"/>
              <a:gd name="connsiteY2231" fmla="*/ 79467 h 5907136"/>
              <a:gd name="connsiteX2232" fmla="*/ 11961807 w 12078891"/>
              <a:gd name="connsiteY2232" fmla="*/ 59105 h 5907136"/>
              <a:gd name="connsiteX2233" fmla="*/ 2790665 w 12078891"/>
              <a:gd name="connsiteY2233" fmla="*/ 54007 h 5907136"/>
              <a:gd name="connsiteX2234" fmla="*/ 2803901 w 12078891"/>
              <a:gd name="connsiteY2234" fmla="*/ 67243 h 5907136"/>
              <a:gd name="connsiteX2235" fmla="*/ 2790665 w 12078891"/>
              <a:gd name="connsiteY2235" fmla="*/ 80478 h 5907136"/>
              <a:gd name="connsiteX2236" fmla="*/ 2777433 w 12078891"/>
              <a:gd name="connsiteY2236" fmla="*/ 67243 h 5907136"/>
              <a:gd name="connsiteX2237" fmla="*/ 2790665 w 12078891"/>
              <a:gd name="connsiteY2237" fmla="*/ 54007 h 5907136"/>
              <a:gd name="connsiteX2238" fmla="*/ 3751773 w 12078891"/>
              <a:gd name="connsiteY2238" fmla="*/ 46888 h 5907136"/>
              <a:gd name="connsiteX2239" fmla="*/ 3759917 w 12078891"/>
              <a:gd name="connsiteY2239" fmla="*/ 55033 h 5907136"/>
              <a:gd name="connsiteX2240" fmla="*/ 3751773 w 12078891"/>
              <a:gd name="connsiteY2240" fmla="*/ 63179 h 5907136"/>
              <a:gd name="connsiteX2241" fmla="*/ 3743628 w 12078891"/>
              <a:gd name="connsiteY2241" fmla="*/ 55033 h 5907136"/>
              <a:gd name="connsiteX2242" fmla="*/ 3751773 w 12078891"/>
              <a:gd name="connsiteY2242" fmla="*/ 46888 h 5907136"/>
              <a:gd name="connsiteX2243" fmla="*/ 6107637 w 12078891"/>
              <a:gd name="connsiteY2243" fmla="*/ 40750 h 5907136"/>
              <a:gd name="connsiteX2244" fmla="*/ 6113746 w 12078891"/>
              <a:gd name="connsiteY2244" fmla="*/ 46859 h 5907136"/>
              <a:gd name="connsiteX2245" fmla="*/ 6107637 w 12078891"/>
              <a:gd name="connsiteY2245" fmla="*/ 52968 h 5907136"/>
              <a:gd name="connsiteX2246" fmla="*/ 6101528 w 12078891"/>
              <a:gd name="connsiteY2246" fmla="*/ 46859 h 5907136"/>
              <a:gd name="connsiteX2247" fmla="*/ 6107637 w 12078891"/>
              <a:gd name="connsiteY2247" fmla="*/ 40750 h 5907136"/>
              <a:gd name="connsiteX2248" fmla="*/ 338029 w 12078891"/>
              <a:gd name="connsiteY2248" fmla="*/ 35685 h 5907136"/>
              <a:gd name="connsiteX2249" fmla="*/ 367554 w 12078891"/>
              <a:gd name="connsiteY2249" fmla="*/ 65210 h 5907136"/>
              <a:gd name="connsiteX2250" fmla="*/ 338029 w 12078891"/>
              <a:gd name="connsiteY2250" fmla="*/ 94736 h 5907136"/>
              <a:gd name="connsiteX2251" fmla="*/ 308504 w 12078891"/>
              <a:gd name="connsiteY2251" fmla="*/ 65210 h 5907136"/>
              <a:gd name="connsiteX2252" fmla="*/ 338029 w 12078891"/>
              <a:gd name="connsiteY2252" fmla="*/ 35685 h 5907136"/>
              <a:gd name="connsiteX2253" fmla="*/ 7914793 w 12078891"/>
              <a:gd name="connsiteY2253" fmla="*/ 30595 h 5907136"/>
              <a:gd name="connsiteX2254" fmla="*/ 7924974 w 12078891"/>
              <a:gd name="connsiteY2254" fmla="*/ 39758 h 5907136"/>
              <a:gd name="connsiteX2255" fmla="*/ 7914793 w 12078891"/>
              <a:gd name="connsiteY2255" fmla="*/ 48922 h 5907136"/>
              <a:gd name="connsiteX2256" fmla="*/ 7905630 w 12078891"/>
              <a:gd name="connsiteY2256" fmla="*/ 39758 h 5907136"/>
              <a:gd name="connsiteX2257" fmla="*/ 7914793 w 12078891"/>
              <a:gd name="connsiteY2257" fmla="*/ 30595 h 5907136"/>
              <a:gd name="connsiteX2258" fmla="*/ 631216 w 12078891"/>
              <a:gd name="connsiteY2258" fmla="*/ 38 h 5907136"/>
              <a:gd name="connsiteX2259" fmla="*/ 673977 w 12078891"/>
              <a:gd name="connsiteY2259" fmla="*/ 41781 h 5907136"/>
              <a:gd name="connsiteX2260" fmla="*/ 631216 w 12078891"/>
              <a:gd name="connsiteY2260" fmla="*/ 83523 h 5907136"/>
              <a:gd name="connsiteX2261" fmla="*/ 588455 w 12078891"/>
              <a:gd name="connsiteY2261" fmla="*/ 41781 h 5907136"/>
              <a:gd name="connsiteX2262" fmla="*/ 631216 w 12078891"/>
              <a:gd name="connsiteY2262" fmla="*/ 38 h 59071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</a:cxnLst>
            <a:rect l="l" t="t" r="r" b="b"/>
            <a:pathLst>
              <a:path w="12078891" h="5907136">
                <a:moveTo>
                  <a:pt x="3842360" y="5831795"/>
                </a:moveTo>
                <a:cubicBezTo>
                  <a:pt x="3862721" y="5831795"/>
                  <a:pt x="3880030" y="5849103"/>
                  <a:pt x="3880030" y="5869465"/>
                </a:cubicBezTo>
                <a:cubicBezTo>
                  <a:pt x="3880030" y="5889828"/>
                  <a:pt x="3863739" y="5907136"/>
                  <a:pt x="3842360" y="5907136"/>
                </a:cubicBezTo>
                <a:cubicBezTo>
                  <a:pt x="3821997" y="5907136"/>
                  <a:pt x="3804687" y="5890846"/>
                  <a:pt x="3804687" y="5869465"/>
                </a:cubicBezTo>
                <a:cubicBezTo>
                  <a:pt x="3804687" y="5849103"/>
                  <a:pt x="3820979" y="5831795"/>
                  <a:pt x="3842360" y="5831795"/>
                </a:cubicBezTo>
                <a:close/>
                <a:moveTo>
                  <a:pt x="7474967" y="5830778"/>
                </a:moveTo>
                <a:cubicBezTo>
                  <a:pt x="7485148" y="5830778"/>
                  <a:pt x="7492275" y="5838923"/>
                  <a:pt x="7492275" y="5848086"/>
                </a:cubicBezTo>
                <a:cubicBezTo>
                  <a:pt x="7492275" y="5857249"/>
                  <a:pt x="7484130" y="5865394"/>
                  <a:pt x="7474967" y="5865394"/>
                </a:cubicBezTo>
                <a:cubicBezTo>
                  <a:pt x="7465804" y="5865394"/>
                  <a:pt x="7457659" y="5858267"/>
                  <a:pt x="7457659" y="5848086"/>
                </a:cubicBezTo>
                <a:cubicBezTo>
                  <a:pt x="7457659" y="5838923"/>
                  <a:pt x="7465804" y="5830778"/>
                  <a:pt x="7474967" y="5830778"/>
                </a:cubicBezTo>
                <a:close/>
                <a:moveTo>
                  <a:pt x="8992978" y="5793107"/>
                </a:moveTo>
                <a:cubicBezTo>
                  <a:pt x="8996033" y="5793107"/>
                  <a:pt x="8999088" y="5795143"/>
                  <a:pt x="8999088" y="5799215"/>
                </a:cubicBezTo>
                <a:cubicBezTo>
                  <a:pt x="8999088" y="5802270"/>
                  <a:pt x="8996033" y="5805325"/>
                  <a:pt x="8992978" y="5805325"/>
                </a:cubicBezTo>
                <a:cubicBezTo>
                  <a:pt x="8989924" y="5805325"/>
                  <a:pt x="8986870" y="5802270"/>
                  <a:pt x="8986870" y="5799215"/>
                </a:cubicBezTo>
                <a:cubicBezTo>
                  <a:pt x="8986870" y="5796161"/>
                  <a:pt x="8989924" y="5793107"/>
                  <a:pt x="8992978" y="5793107"/>
                </a:cubicBezTo>
                <a:close/>
                <a:moveTo>
                  <a:pt x="10305331" y="5791071"/>
                </a:moveTo>
                <a:cubicBezTo>
                  <a:pt x="10316531" y="5791071"/>
                  <a:pt x="10324675" y="5800234"/>
                  <a:pt x="10324675" y="5810415"/>
                </a:cubicBezTo>
                <a:cubicBezTo>
                  <a:pt x="10324675" y="5820597"/>
                  <a:pt x="10316531" y="5829759"/>
                  <a:pt x="10305331" y="5829759"/>
                </a:cubicBezTo>
                <a:cubicBezTo>
                  <a:pt x="10295150" y="5829759"/>
                  <a:pt x="10285987" y="5821615"/>
                  <a:pt x="10285987" y="5810415"/>
                </a:cubicBezTo>
                <a:cubicBezTo>
                  <a:pt x="10285987" y="5800234"/>
                  <a:pt x="10294132" y="5791071"/>
                  <a:pt x="10305331" y="5791071"/>
                </a:cubicBezTo>
                <a:close/>
                <a:moveTo>
                  <a:pt x="9101917" y="5773763"/>
                </a:moveTo>
                <a:cubicBezTo>
                  <a:pt x="9116171" y="5773763"/>
                  <a:pt x="9126352" y="5784963"/>
                  <a:pt x="9126352" y="5798198"/>
                </a:cubicBezTo>
                <a:cubicBezTo>
                  <a:pt x="9126352" y="5811433"/>
                  <a:pt x="9115152" y="5822633"/>
                  <a:pt x="9101917" y="5822633"/>
                </a:cubicBezTo>
                <a:cubicBezTo>
                  <a:pt x="9088682" y="5822633"/>
                  <a:pt x="9077482" y="5811433"/>
                  <a:pt x="9077482" y="5798198"/>
                </a:cubicBezTo>
                <a:cubicBezTo>
                  <a:pt x="9077482" y="5784963"/>
                  <a:pt x="9088682" y="5773763"/>
                  <a:pt x="9101917" y="5773763"/>
                </a:cubicBezTo>
                <a:close/>
                <a:moveTo>
                  <a:pt x="4563173" y="5765618"/>
                </a:moveTo>
                <a:cubicBezTo>
                  <a:pt x="4568264" y="5765618"/>
                  <a:pt x="4573353" y="5769691"/>
                  <a:pt x="4573353" y="5775799"/>
                </a:cubicBezTo>
                <a:cubicBezTo>
                  <a:pt x="4573353" y="5781908"/>
                  <a:pt x="4568264" y="5785980"/>
                  <a:pt x="4563173" y="5785980"/>
                </a:cubicBezTo>
                <a:cubicBezTo>
                  <a:pt x="4557062" y="5785980"/>
                  <a:pt x="4552992" y="5781908"/>
                  <a:pt x="4552992" y="5775799"/>
                </a:cubicBezTo>
                <a:cubicBezTo>
                  <a:pt x="4552992" y="5769691"/>
                  <a:pt x="4558082" y="5765618"/>
                  <a:pt x="4563173" y="5765618"/>
                </a:cubicBezTo>
                <a:close/>
                <a:moveTo>
                  <a:pt x="3667253" y="5747292"/>
                </a:moveTo>
                <a:cubicBezTo>
                  <a:pt x="3673361" y="5746274"/>
                  <a:pt x="3677432" y="5750346"/>
                  <a:pt x="3677432" y="5756455"/>
                </a:cubicBezTo>
                <a:cubicBezTo>
                  <a:pt x="3677432" y="5761546"/>
                  <a:pt x="3673361" y="5765618"/>
                  <a:pt x="3667253" y="5765618"/>
                </a:cubicBezTo>
                <a:cubicBezTo>
                  <a:pt x="3662163" y="5765618"/>
                  <a:pt x="3657072" y="5761546"/>
                  <a:pt x="3657072" y="5756455"/>
                </a:cubicBezTo>
                <a:cubicBezTo>
                  <a:pt x="3657072" y="5751365"/>
                  <a:pt x="3661143" y="5747292"/>
                  <a:pt x="3667253" y="5747292"/>
                </a:cubicBezTo>
                <a:close/>
                <a:moveTo>
                  <a:pt x="5934563" y="5691295"/>
                </a:moveTo>
                <a:cubicBezTo>
                  <a:pt x="5935581" y="5691295"/>
                  <a:pt x="5937617" y="5692313"/>
                  <a:pt x="5937617" y="5694349"/>
                </a:cubicBezTo>
                <a:cubicBezTo>
                  <a:pt x="5937617" y="5696386"/>
                  <a:pt x="5936598" y="5697403"/>
                  <a:pt x="5934563" y="5697403"/>
                </a:cubicBezTo>
                <a:cubicBezTo>
                  <a:pt x="5932526" y="5697403"/>
                  <a:pt x="5931508" y="5696386"/>
                  <a:pt x="5931508" y="5694349"/>
                </a:cubicBezTo>
                <a:cubicBezTo>
                  <a:pt x="5931508" y="5692313"/>
                  <a:pt x="5932526" y="5691295"/>
                  <a:pt x="5934563" y="5691295"/>
                </a:cubicBezTo>
                <a:close/>
                <a:moveTo>
                  <a:pt x="9720932" y="5662788"/>
                </a:moveTo>
                <a:cubicBezTo>
                  <a:pt x="9732132" y="5662788"/>
                  <a:pt x="9741295" y="5671951"/>
                  <a:pt x="9741295" y="5683150"/>
                </a:cubicBezTo>
                <a:cubicBezTo>
                  <a:pt x="9741295" y="5694349"/>
                  <a:pt x="9732132" y="5703513"/>
                  <a:pt x="9720932" y="5703513"/>
                </a:cubicBezTo>
                <a:cubicBezTo>
                  <a:pt x="9709733" y="5703513"/>
                  <a:pt x="9700570" y="5694349"/>
                  <a:pt x="9700570" y="5683150"/>
                </a:cubicBezTo>
                <a:cubicBezTo>
                  <a:pt x="9700570" y="5671951"/>
                  <a:pt x="9709733" y="5662788"/>
                  <a:pt x="9720932" y="5662788"/>
                </a:cubicBezTo>
                <a:close/>
                <a:moveTo>
                  <a:pt x="1551600" y="5657698"/>
                </a:moveTo>
                <a:cubicBezTo>
                  <a:pt x="1554653" y="5657698"/>
                  <a:pt x="1556689" y="5659734"/>
                  <a:pt x="1556689" y="5662789"/>
                </a:cubicBezTo>
                <a:cubicBezTo>
                  <a:pt x="1556689" y="5665843"/>
                  <a:pt x="1554653" y="5667879"/>
                  <a:pt x="1551600" y="5667879"/>
                </a:cubicBezTo>
                <a:cubicBezTo>
                  <a:pt x="1548544" y="5667879"/>
                  <a:pt x="1546509" y="5665843"/>
                  <a:pt x="1546509" y="5662789"/>
                </a:cubicBezTo>
                <a:cubicBezTo>
                  <a:pt x="1546509" y="5659734"/>
                  <a:pt x="1548544" y="5657698"/>
                  <a:pt x="1551600" y="5657698"/>
                </a:cubicBezTo>
                <a:close/>
                <a:moveTo>
                  <a:pt x="5617940" y="5620027"/>
                </a:moveTo>
                <a:cubicBezTo>
                  <a:pt x="5623030" y="5620027"/>
                  <a:pt x="5628121" y="5625118"/>
                  <a:pt x="5628121" y="5630208"/>
                </a:cubicBezTo>
                <a:cubicBezTo>
                  <a:pt x="5628121" y="5636317"/>
                  <a:pt x="5623030" y="5640389"/>
                  <a:pt x="5617940" y="5640389"/>
                </a:cubicBezTo>
                <a:cubicBezTo>
                  <a:pt x="5611832" y="5640389"/>
                  <a:pt x="5607759" y="5635299"/>
                  <a:pt x="5607759" y="5630208"/>
                </a:cubicBezTo>
                <a:cubicBezTo>
                  <a:pt x="5607759" y="5624100"/>
                  <a:pt x="5612850" y="5620027"/>
                  <a:pt x="5617940" y="5620027"/>
                </a:cubicBezTo>
                <a:close/>
                <a:moveTo>
                  <a:pt x="7608340" y="5584393"/>
                </a:moveTo>
                <a:cubicBezTo>
                  <a:pt x="7612413" y="5584393"/>
                  <a:pt x="7616485" y="5588466"/>
                  <a:pt x="7616485" y="5592538"/>
                </a:cubicBezTo>
                <a:cubicBezTo>
                  <a:pt x="7616485" y="5596611"/>
                  <a:pt x="7613430" y="5600683"/>
                  <a:pt x="7608340" y="5600683"/>
                </a:cubicBezTo>
                <a:cubicBezTo>
                  <a:pt x="7604268" y="5600683"/>
                  <a:pt x="7600195" y="5597628"/>
                  <a:pt x="7600195" y="5592538"/>
                </a:cubicBezTo>
                <a:cubicBezTo>
                  <a:pt x="7600195" y="5588466"/>
                  <a:pt x="7603249" y="5584393"/>
                  <a:pt x="7608340" y="5584393"/>
                </a:cubicBezTo>
                <a:close/>
                <a:moveTo>
                  <a:pt x="4031736" y="5584393"/>
                </a:moveTo>
                <a:cubicBezTo>
                  <a:pt x="4037844" y="5584393"/>
                  <a:pt x="4043953" y="5590501"/>
                  <a:pt x="4043953" y="5596611"/>
                </a:cubicBezTo>
                <a:cubicBezTo>
                  <a:pt x="4043953" y="5603737"/>
                  <a:pt x="4038861" y="5608828"/>
                  <a:pt x="4031736" y="5608828"/>
                </a:cubicBezTo>
                <a:cubicBezTo>
                  <a:pt x="4024608" y="5608828"/>
                  <a:pt x="4019517" y="5603737"/>
                  <a:pt x="4019517" y="5596611"/>
                </a:cubicBezTo>
                <a:cubicBezTo>
                  <a:pt x="4019517" y="5589484"/>
                  <a:pt x="4024608" y="5584393"/>
                  <a:pt x="4031736" y="5584393"/>
                </a:cubicBezTo>
                <a:close/>
                <a:moveTo>
                  <a:pt x="8657000" y="5577266"/>
                </a:moveTo>
                <a:cubicBezTo>
                  <a:pt x="8678381" y="5577266"/>
                  <a:pt x="8696707" y="5595592"/>
                  <a:pt x="8696707" y="5616973"/>
                </a:cubicBezTo>
                <a:cubicBezTo>
                  <a:pt x="8696707" y="5638353"/>
                  <a:pt x="8679399" y="5656679"/>
                  <a:pt x="8657000" y="5656679"/>
                </a:cubicBezTo>
                <a:cubicBezTo>
                  <a:pt x="8634601" y="5656679"/>
                  <a:pt x="8617294" y="5639371"/>
                  <a:pt x="8617294" y="5616973"/>
                </a:cubicBezTo>
                <a:cubicBezTo>
                  <a:pt x="8617294" y="5595592"/>
                  <a:pt x="8634601" y="5577266"/>
                  <a:pt x="8657000" y="5577266"/>
                </a:cubicBezTo>
                <a:close/>
                <a:moveTo>
                  <a:pt x="10814389" y="5571158"/>
                </a:moveTo>
                <a:cubicBezTo>
                  <a:pt x="10820499" y="5571158"/>
                  <a:pt x="10825589" y="5576249"/>
                  <a:pt x="10825589" y="5582357"/>
                </a:cubicBezTo>
                <a:cubicBezTo>
                  <a:pt x="10825589" y="5588466"/>
                  <a:pt x="10820499" y="5593557"/>
                  <a:pt x="10814389" y="5593557"/>
                </a:cubicBezTo>
                <a:cubicBezTo>
                  <a:pt x="10808281" y="5593557"/>
                  <a:pt x="10803190" y="5588466"/>
                  <a:pt x="10803190" y="5582357"/>
                </a:cubicBezTo>
                <a:cubicBezTo>
                  <a:pt x="10803190" y="5576249"/>
                  <a:pt x="10808281" y="5571158"/>
                  <a:pt x="10814389" y="5571158"/>
                </a:cubicBezTo>
                <a:close/>
                <a:moveTo>
                  <a:pt x="7000525" y="5501926"/>
                </a:moveTo>
                <a:cubicBezTo>
                  <a:pt x="7015797" y="5502944"/>
                  <a:pt x="7026996" y="5514143"/>
                  <a:pt x="7026996" y="5528397"/>
                </a:cubicBezTo>
                <a:cubicBezTo>
                  <a:pt x="7026996" y="5542651"/>
                  <a:pt x="7015797" y="5554868"/>
                  <a:pt x="7000525" y="5554868"/>
                </a:cubicBezTo>
                <a:cubicBezTo>
                  <a:pt x="6986272" y="5554868"/>
                  <a:pt x="6974054" y="5543669"/>
                  <a:pt x="6974054" y="5528397"/>
                </a:cubicBezTo>
                <a:cubicBezTo>
                  <a:pt x="6974054" y="5514143"/>
                  <a:pt x="6985253" y="5501926"/>
                  <a:pt x="7000525" y="5501926"/>
                </a:cubicBezTo>
                <a:close/>
                <a:moveTo>
                  <a:pt x="8101109" y="5497853"/>
                </a:moveTo>
                <a:cubicBezTo>
                  <a:pt x="8108236" y="5497853"/>
                  <a:pt x="8114345" y="5503961"/>
                  <a:pt x="8114345" y="5511088"/>
                </a:cubicBezTo>
                <a:cubicBezTo>
                  <a:pt x="8114345" y="5518215"/>
                  <a:pt x="8108236" y="5524324"/>
                  <a:pt x="8101109" y="5524324"/>
                </a:cubicBezTo>
                <a:cubicBezTo>
                  <a:pt x="8093982" y="5524324"/>
                  <a:pt x="8087874" y="5518215"/>
                  <a:pt x="8087874" y="5511088"/>
                </a:cubicBezTo>
                <a:cubicBezTo>
                  <a:pt x="8087874" y="5503961"/>
                  <a:pt x="8093982" y="5497853"/>
                  <a:pt x="8101109" y="5497853"/>
                </a:cubicBezTo>
                <a:close/>
                <a:moveTo>
                  <a:pt x="11261343" y="5462219"/>
                </a:moveTo>
                <a:cubicBezTo>
                  <a:pt x="11280687" y="5462219"/>
                  <a:pt x="11297995" y="5478509"/>
                  <a:pt x="11297995" y="5498871"/>
                </a:cubicBezTo>
                <a:cubicBezTo>
                  <a:pt x="11297995" y="5519233"/>
                  <a:pt x="11281705" y="5535524"/>
                  <a:pt x="11261343" y="5535524"/>
                </a:cubicBezTo>
                <a:cubicBezTo>
                  <a:pt x="11240981" y="5535524"/>
                  <a:pt x="11224691" y="5519233"/>
                  <a:pt x="11224691" y="5498871"/>
                </a:cubicBezTo>
                <a:cubicBezTo>
                  <a:pt x="11224691" y="5478509"/>
                  <a:pt x="11240981" y="5462219"/>
                  <a:pt x="11261343" y="5462219"/>
                </a:cubicBezTo>
                <a:close/>
                <a:moveTo>
                  <a:pt x="6980162" y="5433712"/>
                </a:moveTo>
                <a:cubicBezTo>
                  <a:pt x="6988307" y="5433712"/>
                  <a:pt x="6995434" y="5440839"/>
                  <a:pt x="6995434" y="5448984"/>
                </a:cubicBezTo>
                <a:cubicBezTo>
                  <a:pt x="6995434" y="5457129"/>
                  <a:pt x="6988307" y="5463237"/>
                  <a:pt x="6980162" y="5463237"/>
                </a:cubicBezTo>
                <a:cubicBezTo>
                  <a:pt x="6972017" y="5463237"/>
                  <a:pt x="6964890" y="5457129"/>
                  <a:pt x="6964890" y="5448984"/>
                </a:cubicBezTo>
                <a:cubicBezTo>
                  <a:pt x="6964890" y="5440839"/>
                  <a:pt x="6972017" y="5433712"/>
                  <a:pt x="6980162" y="5433712"/>
                </a:cubicBezTo>
                <a:close/>
                <a:moveTo>
                  <a:pt x="7394535" y="5431676"/>
                </a:moveTo>
                <a:cubicBezTo>
                  <a:pt x="7411843" y="5432694"/>
                  <a:pt x="7426097" y="5445930"/>
                  <a:pt x="7426097" y="5463237"/>
                </a:cubicBezTo>
                <a:cubicBezTo>
                  <a:pt x="7426097" y="5480545"/>
                  <a:pt x="7411843" y="5494799"/>
                  <a:pt x="7394535" y="5494799"/>
                </a:cubicBezTo>
                <a:cubicBezTo>
                  <a:pt x="7377227" y="5494799"/>
                  <a:pt x="7362974" y="5480545"/>
                  <a:pt x="7362974" y="5463237"/>
                </a:cubicBezTo>
                <a:cubicBezTo>
                  <a:pt x="7362974" y="5445930"/>
                  <a:pt x="7377227" y="5431676"/>
                  <a:pt x="7394535" y="5431676"/>
                </a:cubicBezTo>
                <a:close/>
                <a:moveTo>
                  <a:pt x="9262779" y="5425567"/>
                </a:moveTo>
                <a:cubicBezTo>
                  <a:pt x="9263798" y="5425567"/>
                  <a:pt x="9264816" y="5426585"/>
                  <a:pt x="9264816" y="5427603"/>
                </a:cubicBezTo>
                <a:cubicBezTo>
                  <a:pt x="9264816" y="5428621"/>
                  <a:pt x="9263798" y="5429639"/>
                  <a:pt x="9262779" y="5429639"/>
                </a:cubicBezTo>
                <a:cubicBezTo>
                  <a:pt x="9261761" y="5429639"/>
                  <a:pt x="9260743" y="5428621"/>
                  <a:pt x="9260743" y="5427603"/>
                </a:cubicBezTo>
                <a:cubicBezTo>
                  <a:pt x="9260743" y="5426585"/>
                  <a:pt x="9261761" y="5425567"/>
                  <a:pt x="9262779" y="5425567"/>
                </a:cubicBezTo>
                <a:close/>
                <a:moveTo>
                  <a:pt x="9043884" y="5381788"/>
                </a:moveTo>
                <a:cubicBezTo>
                  <a:pt x="9070356" y="5381788"/>
                  <a:pt x="9092754" y="5404187"/>
                  <a:pt x="9092754" y="5430658"/>
                </a:cubicBezTo>
                <a:cubicBezTo>
                  <a:pt x="9092754" y="5457129"/>
                  <a:pt x="9070356" y="5479528"/>
                  <a:pt x="9043884" y="5479528"/>
                </a:cubicBezTo>
                <a:cubicBezTo>
                  <a:pt x="9016395" y="5479528"/>
                  <a:pt x="8995015" y="5458147"/>
                  <a:pt x="8995015" y="5430658"/>
                </a:cubicBezTo>
                <a:cubicBezTo>
                  <a:pt x="8995015" y="5404187"/>
                  <a:pt x="9016395" y="5381788"/>
                  <a:pt x="9043884" y="5381788"/>
                </a:cubicBezTo>
                <a:close/>
                <a:moveTo>
                  <a:pt x="8166268" y="5370589"/>
                </a:moveTo>
                <a:cubicBezTo>
                  <a:pt x="8174414" y="5370589"/>
                  <a:pt x="8180522" y="5376697"/>
                  <a:pt x="8180522" y="5384843"/>
                </a:cubicBezTo>
                <a:cubicBezTo>
                  <a:pt x="8180522" y="5392988"/>
                  <a:pt x="8174414" y="5399096"/>
                  <a:pt x="8166268" y="5399096"/>
                </a:cubicBezTo>
                <a:cubicBezTo>
                  <a:pt x="8158123" y="5399096"/>
                  <a:pt x="8152015" y="5392988"/>
                  <a:pt x="8152015" y="5384843"/>
                </a:cubicBezTo>
                <a:cubicBezTo>
                  <a:pt x="8152015" y="5376697"/>
                  <a:pt x="8158123" y="5370589"/>
                  <a:pt x="8166268" y="5370589"/>
                </a:cubicBezTo>
                <a:close/>
                <a:moveTo>
                  <a:pt x="9917428" y="5332918"/>
                </a:moveTo>
                <a:cubicBezTo>
                  <a:pt x="9958153" y="5332918"/>
                  <a:pt x="9991751" y="5365498"/>
                  <a:pt x="9991751" y="5406223"/>
                </a:cubicBezTo>
                <a:cubicBezTo>
                  <a:pt x="9991751" y="5446947"/>
                  <a:pt x="9958153" y="5479527"/>
                  <a:pt x="9917428" y="5479527"/>
                </a:cubicBezTo>
                <a:cubicBezTo>
                  <a:pt x="9876704" y="5479527"/>
                  <a:pt x="9843106" y="5446947"/>
                  <a:pt x="9843106" y="5406223"/>
                </a:cubicBezTo>
                <a:cubicBezTo>
                  <a:pt x="9843106" y="5365498"/>
                  <a:pt x="9876704" y="5332918"/>
                  <a:pt x="9917428" y="5332918"/>
                </a:cubicBezTo>
                <a:close/>
                <a:moveTo>
                  <a:pt x="5489660" y="5317646"/>
                </a:moveTo>
                <a:cubicBezTo>
                  <a:pt x="5515111" y="5317646"/>
                  <a:pt x="5535474" y="5338008"/>
                  <a:pt x="5535474" y="5362443"/>
                </a:cubicBezTo>
                <a:cubicBezTo>
                  <a:pt x="5535474" y="5387896"/>
                  <a:pt x="5515111" y="5408259"/>
                  <a:pt x="5489660" y="5408259"/>
                </a:cubicBezTo>
                <a:cubicBezTo>
                  <a:pt x="5464207" y="5408259"/>
                  <a:pt x="5443845" y="5387896"/>
                  <a:pt x="5443845" y="5362443"/>
                </a:cubicBezTo>
                <a:cubicBezTo>
                  <a:pt x="5443845" y="5336990"/>
                  <a:pt x="5464207" y="5317646"/>
                  <a:pt x="5489660" y="5317646"/>
                </a:cubicBezTo>
                <a:close/>
                <a:moveTo>
                  <a:pt x="7760040" y="5273868"/>
                </a:moveTo>
                <a:cubicBezTo>
                  <a:pt x="7780402" y="5273868"/>
                  <a:pt x="7795674" y="5290158"/>
                  <a:pt x="7795674" y="5309502"/>
                </a:cubicBezTo>
                <a:cubicBezTo>
                  <a:pt x="7795674" y="5328847"/>
                  <a:pt x="7779384" y="5345136"/>
                  <a:pt x="7760040" y="5345136"/>
                </a:cubicBezTo>
                <a:cubicBezTo>
                  <a:pt x="7740696" y="5345136"/>
                  <a:pt x="7724406" y="5329864"/>
                  <a:pt x="7724406" y="5309502"/>
                </a:cubicBezTo>
                <a:cubicBezTo>
                  <a:pt x="7724406" y="5290158"/>
                  <a:pt x="7740696" y="5273868"/>
                  <a:pt x="7760040" y="5273868"/>
                </a:cubicBezTo>
                <a:close/>
                <a:moveTo>
                  <a:pt x="4548919" y="5233143"/>
                </a:moveTo>
                <a:cubicBezTo>
                  <a:pt x="4564190" y="5233143"/>
                  <a:pt x="4575387" y="5244342"/>
                  <a:pt x="4575387" y="5259614"/>
                </a:cubicBezTo>
                <a:cubicBezTo>
                  <a:pt x="4575387" y="5274886"/>
                  <a:pt x="4563173" y="5286085"/>
                  <a:pt x="4548919" y="5286085"/>
                </a:cubicBezTo>
                <a:cubicBezTo>
                  <a:pt x="4533646" y="5286085"/>
                  <a:pt x="4522446" y="5273868"/>
                  <a:pt x="4522446" y="5259614"/>
                </a:cubicBezTo>
                <a:cubicBezTo>
                  <a:pt x="4522446" y="5244342"/>
                  <a:pt x="4534664" y="5233143"/>
                  <a:pt x="4548919" y="5233143"/>
                </a:cubicBezTo>
                <a:close/>
                <a:moveTo>
                  <a:pt x="7408789" y="5131331"/>
                </a:moveTo>
                <a:cubicBezTo>
                  <a:pt x="7413880" y="5131331"/>
                  <a:pt x="7417952" y="5135404"/>
                  <a:pt x="7417952" y="5140494"/>
                </a:cubicBezTo>
                <a:cubicBezTo>
                  <a:pt x="7417952" y="5145585"/>
                  <a:pt x="7413880" y="5149657"/>
                  <a:pt x="7408789" y="5149657"/>
                </a:cubicBezTo>
                <a:cubicBezTo>
                  <a:pt x="7403699" y="5149657"/>
                  <a:pt x="7399626" y="5145585"/>
                  <a:pt x="7399626" y="5140494"/>
                </a:cubicBezTo>
                <a:cubicBezTo>
                  <a:pt x="7399626" y="5135404"/>
                  <a:pt x="7403699" y="5131331"/>
                  <a:pt x="7408789" y="5131331"/>
                </a:cubicBezTo>
                <a:close/>
                <a:moveTo>
                  <a:pt x="10433614" y="5120132"/>
                </a:moveTo>
                <a:cubicBezTo>
                  <a:pt x="10438705" y="5120132"/>
                  <a:pt x="10442776" y="5124204"/>
                  <a:pt x="10442776" y="5129295"/>
                </a:cubicBezTo>
                <a:cubicBezTo>
                  <a:pt x="10442776" y="5134385"/>
                  <a:pt x="10438705" y="5138458"/>
                  <a:pt x="10433614" y="5138458"/>
                </a:cubicBezTo>
                <a:cubicBezTo>
                  <a:pt x="10428524" y="5138458"/>
                  <a:pt x="10424451" y="5134385"/>
                  <a:pt x="10424451" y="5129295"/>
                </a:cubicBezTo>
                <a:cubicBezTo>
                  <a:pt x="10424451" y="5124204"/>
                  <a:pt x="10428524" y="5120132"/>
                  <a:pt x="10433614" y="5120132"/>
                </a:cubicBezTo>
                <a:close/>
                <a:moveTo>
                  <a:pt x="1525133" y="5095697"/>
                </a:moveTo>
                <a:cubicBezTo>
                  <a:pt x="1549568" y="5095697"/>
                  <a:pt x="1568912" y="5116059"/>
                  <a:pt x="1568912" y="5139476"/>
                </a:cubicBezTo>
                <a:cubicBezTo>
                  <a:pt x="1568912" y="5163911"/>
                  <a:pt x="1549568" y="5183255"/>
                  <a:pt x="1525133" y="5183255"/>
                </a:cubicBezTo>
                <a:cubicBezTo>
                  <a:pt x="1500698" y="5183255"/>
                  <a:pt x="1481354" y="5163911"/>
                  <a:pt x="1481354" y="5139476"/>
                </a:cubicBezTo>
                <a:cubicBezTo>
                  <a:pt x="1481354" y="5115041"/>
                  <a:pt x="1500698" y="5095697"/>
                  <a:pt x="1525133" y="5095697"/>
                </a:cubicBezTo>
                <a:close/>
                <a:moveTo>
                  <a:pt x="4545863" y="5086534"/>
                </a:moveTo>
                <a:cubicBezTo>
                  <a:pt x="4555026" y="5086534"/>
                  <a:pt x="4563168" y="5094679"/>
                  <a:pt x="4563168" y="5103842"/>
                </a:cubicBezTo>
                <a:cubicBezTo>
                  <a:pt x="4563168" y="5113005"/>
                  <a:pt x="4555026" y="5121150"/>
                  <a:pt x="4545863" y="5121150"/>
                </a:cubicBezTo>
                <a:cubicBezTo>
                  <a:pt x="4535682" y="5121150"/>
                  <a:pt x="4528555" y="5113005"/>
                  <a:pt x="4528555" y="5103842"/>
                </a:cubicBezTo>
                <a:cubicBezTo>
                  <a:pt x="4528555" y="5093661"/>
                  <a:pt x="4536700" y="5086534"/>
                  <a:pt x="4545863" y="5086534"/>
                </a:cubicBezTo>
                <a:close/>
                <a:moveTo>
                  <a:pt x="9595704" y="5048864"/>
                </a:moveTo>
                <a:cubicBezTo>
                  <a:pt x="9599777" y="5048864"/>
                  <a:pt x="9601813" y="5051918"/>
                  <a:pt x="9601813" y="5054972"/>
                </a:cubicBezTo>
                <a:cubicBezTo>
                  <a:pt x="9601813" y="5058027"/>
                  <a:pt x="9598759" y="5061081"/>
                  <a:pt x="9595704" y="5061081"/>
                </a:cubicBezTo>
                <a:cubicBezTo>
                  <a:pt x="9592650" y="5061081"/>
                  <a:pt x="9589596" y="5059045"/>
                  <a:pt x="9589596" y="5054972"/>
                </a:cubicBezTo>
                <a:cubicBezTo>
                  <a:pt x="9589596" y="5051918"/>
                  <a:pt x="9592650" y="5048864"/>
                  <a:pt x="9595704" y="5048864"/>
                </a:cubicBezTo>
                <a:close/>
                <a:moveTo>
                  <a:pt x="11474130" y="5040719"/>
                </a:moveTo>
                <a:cubicBezTo>
                  <a:pt x="11484311" y="5040719"/>
                  <a:pt x="11492456" y="5048864"/>
                  <a:pt x="11492456" y="5059046"/>
                </a:cubicBezTo>
                <a:cubicBezTo>
                  <a:pt x="11492456" y="5069227"/>
                  <a:pt x="11484311" y="5077372"/>
                  <a:pt x="11474130" y="5077372"/>
                </a:cubicBezTo>
                <a:cubicBezTo>
                  <a:pt x="11463948" y="5077372"/>
                  <a:pt x="11455803" y="5069227"/>
                  <a:pt x="11455803" y="5059046"/>
                </a:cubicBezTo>
                <a:cubicBezTo>
                  <a:pt x="11455803" y="5048864"/>
                  <a:pt x="11463948" y="5040719"/>
                  <a:pt x="11474130" y="5040719"/>
                </a:cubicBezTo>
                <a:close/>
                <a:moveTo>
                  <a:pt x="2684777" y="5038683"/>
                </a:moveTo>
                <a:cubicBezTo>
                  <a:pt x="2688848" y="5038683"/>
                  <a:pt x="2690886" y="5041737"/>
                  <a:pt x="2690886" y="5044791"/>
                </a:cubicBezTo>
                <a:cubicBezTo>
                  <a:pt x="2690886" y="5047846"/>
                  <a:pt x="2687831" y="5050900"/>
                  <a:pt x="2684777" y="5050900"/>
                </a:cubicBezTo>
                <a:cubicBezTo>
                  <a:pt x="2681723" y="5050900"/>
                  <a:pt x="2678668" y="5047846"/>
                  <a:pt x="2678668" y="5044791"/>
                </a:cubicBezTo>
                <a:cubicBezTo>
                  <a:pt x="2678668" y="5041737"/>
                  <a:pt x="2681723" y="5038683"/>
                  <a:pt x="2684777" y="5038683"/>
                </a:cubicBezTo>
                <a:close/>
                <a:moveTo>
                  <a:pt x="8718088" y="5027483"/>
                </a:moveTo>
                <a:cubicBezTo>
                  <a:pt x="8735396" y="5027483"/>
                  <a:pt x="8750668" y="5042755"/>
                  <a:pt x="8750668" y="5060063"/>
                </a:cubicBezTo>
                <a:cubicBezTo>
                  <a:pt x="8750668" y="5078389"/>
                  <a:pt x="8735396" y="5092643"/>
                  <a:pt x="8718088" y="5092643"/>
                </a:cubicBezTo>
                <a:cubicBezTo>
                  <a:pt x="8699762" y="5092643"/>
                  <a:pt x="8684490" y="5078389"/>
                  <a:pt x="8684490" y="5060063"/>
                </a:cubicBezTo>
                <a:cubicBezTo>
                  <a:pt x="8684490" y="5041737"/>
                  <a:pt x="8699762" y="5027483"/>
                  <a:pt x="8718088" y="5027483"/>
                </a:cubicBezTo>
                <a:close/>
                <a:moveTo>
                  <a:pt x="855208" y="4961306"/>
                </a:moveTo>
                <a:cubicBezTo>
                  <a:pt x="857245" y="4961306"/>
                  <a:pt x="859281" y="4963342"/>
                  <a:pt x="859281" y="4965379"/>
                </a:cubicBezTo>
                <a:cubicBezTo>
                  <a:pt x="859281" y="4967415"/>
                  <a:pt x="857245" y="4969451"/>
                  <a:pt x="855208" y="4969451"/>
                </a:cubicBezTo>
                <a:cubicBezTo>
                  <a:pt x="853172" y="4969451"/>
                  <a:pt x="851136" y="4967415"/>
                  <a:pt x="851136" y="4965379"/>
                </a:cubicBezTo>
                <a:cubicBezTo>
                  <a:pt x="851136" y="4963342"/>
                  <a:pt x="853172" y="4961306"/>
                  <a:pt x="855208" y="4961306"/>
                </a:cubicBezTo>
                <a:close/>
                <a:moveTo>
                  <a:pt x="3860690" y="4955197"/>
                </a:moveTo>
                <a:cubicBezTo>
                  <a:pt x="3867816" y="4955197"/>
                  <a:pt x="3873926" y="4961305"/>
                  <a:pt x="3873926" y="4968432"/>
                </a:cubicBezTo>
                <a:cubicBezTo>
                  <a:pt x="3873926" y="4975559"/>
                  <a:pt x="3867816" y="4981668"/>
                  <a:pt x="3860690" y="4981668"/>
                </a:cubicBezTo>
                <a:cubicBezTo>
                  <a:pt x="3853563" y="4981668"/>
                  <a:pt x="3847454" y="4975559"/>
                  <a:pt x="3847454" y="4968432"/>
                </a:cubicBezTo>
                <a:cubicBezTo>
                  <a:pt x="3847454" y="4961305"/>
                  <a:pt x="3853563" y="4955197"/>
                  <a:pt x="3860690" y="4955197"/>
                </a:cubicBezTo>
                <a:close/>
                <a:moveTo>
                  <a:pt x="428625" y="4954179"/>
                </a:moveTo>
                <a:cubicBezTo>
                  <a:pt x="459169" y="4955197"/>
                  <a:pt x="483604" y="4979632"/>
                  <a:pt x="483604" y="5009158"/>
                </a:cubicBezTo>
                <a:cubicBezTo>
                  <a:pt x="483604" y="5039701"/>
                  <a:pt x="459169" y="5064136"/>
                  <a:pt x="428625" y="5064136"/>
                </a:cubicBezTo>
                <a:cubicBezTo>
                  <a:pt x="398082" y="5064136"/>
                  <a:pt x="373647" y="5039701"/>
                  <a:pt x="373647" y="5009158"/>
                </a:cubicBezTo>
                <a:cubicBezTo>
                  <a:pt x="373647" y="4978614"/>
                  <a:pt x="398082" y="4954179"/>
                  <a:pt x="428625" y="4954179"/>
                </a:cubicBezTo>
                <a:close/>
                <a:moveTo>
                  <a:pt x="8221247" y="4935853"/>
                </a:moveTo>
                <a:cubicBezTo>
                  <a:pt x="8224301" y="4936871"/>
                  <a:pt x="8225319" y="4937889"/>
                  <a:pt x="8225319" y="4939926"/>
                </a:cubicBezTo>
                <a:cubicBezTo>
                  <a:pt x="8225319" y="4941962"/>
                  <a:pt x="8223283" y="4943998"/>
                  <a:pt x="8221247" y="4943998"/>
                </a:cubicBezTo>
                <a:cubicBezTo>
                  <a:pt x="8219210" y="4943998"/>
                  <a:pt x="8217174" y="4941962"/>
                  <a:pt x="8217174" y="4939926"/>
                </a:cubicBezTo>
                <a:cubicBezTo>
                  <a:pt x="8217174" y="4937889"/>
                  <a:pt x="8219210" y="4935853"/>
                  <a:pt x="8221247" y="4935853"/>
                </a:cubicBezTo>
                <a:close/>
                <a:moveTo>
                  <a:pt x="6571898" y="4926690"/>
                </a:moveTo>
                <a:cubicBezTo>
                  <a:pt x="6580043" y="4926690"/>
                  <a:pt x="6586152" y="4932798"/>
                  <a:pt x="6586152" y="4940943"/>
                </a:cubicBezTo>
                <a:cubicBezTo>
                  <a:pt x="6586152" y="4949088"/>
                  <a:pt x="6580043" y="4955197"/>
                  <a:pt x="6571898" y="4955197"/>
                </a:cubicBezTo>
                <a:cubicBezTo>
                  <a:pt x="6563753" y="4955197"/>
                  <a:pt x="6557644" y="4949088"/>
                  <a:pt x="6557644" y="4940943"/>
                </a:cubicBezTo>
                <a:cubicBezTo>
                  <a:pt x="6557644" y="4932798"/>
                  <a:pt x="6563753" y="4926690"/>
                  <a:pt x="6571898" y="4926690"/>
                </a:cubicBezTo>
                <a:close/>
                <a:moveTo>
                  <a:pt x="5978342" y="4896147"/>
                </a:moveTo>
                <a:cubicBezTo>
                  <a:pt x="6002774" y="4897165"/>
                  <a:pt x="6022119" y="4916509"/>
                  <a:pt x="6022119" y="4939926"/>
                </a:cubicBezTo>
                <a:cubicBezTo>
                  <a:pt x="6022119" y="4964360"/>
                  <a:pt x="6002774" y="4983705"/>
                  <a:pt x="5978342" y="4983705"/>
                </a:cubicBezTo>
                <a:cubicBezTo>
                  <a:pt x="5953907" y="4983705"/>
                  <a:pt x="5934564" y="4964360"/>
                  <a:pt x="5934564" y="4939926"/>
                </a:cubicBezTo>
                <a:cubicBezTo>
                  <a:pt x="5934564" y="4915491"/>
                  <a:pt x="5953907" y="4896147"/>
                  <a:pt x="5978342" y="4896147"/>
                </a:cubicBezTo>
                <a:close/>
                <a:moveTo>
                  <a:pt x="9071374" y="4885965"/>
                </a:moveTo>
                <a:cubicBezTo>
                  <a:pt x="9090719" y="4885965"/>
                  <a:pt x="9105990" y="4901237"/>
                  <a:pt x="9105990" y="4920581"/>
                </a:cubicBezTo>
                <a:cubicBezTo>
                  <a:pt x="9105990" y="4939925"/>
                  <a:pt x="9090719" y="4955197"/>
                  <a:pt x="9071374" y="4955197"/>
                </a:cubicBezTo>
                <a:cubicBezTo>
                  <a:pt x="9052030" y="4955197"/>
                  <a:pt x="9036758" y="4939925"/>
                  <a:pt x="9036758" y="4920581"/>
                </a:cubicBezTo>
                <a:cubicBezTo>
                  <a:pt x="9036758" y="4901237"/>
                  <a:pt x="9052030" y="4885965"/>
                  <a:pt x="9071374" y="4885965"/>
                </a:cubicBezTo>
                <a:close/>
                <a:moveTo>
                  <a:pt x="4705700" y="4854403"/>
                </a:moveTo>
                <a:cubicBezTo>
                  <a:pt x="4710788" y="4854403"/>
                  <a:pt x="4713844" y="4857457"/>
                  <a:pt x="4713844" y="4861530"/>
                </a:cubicBezTo>
                <a:cubicBezTo>
                  <a:pt x="4713844" y="4865603"/>
                  <a:pt x="4710788" y="4868657"/>
                  <a:pt x="4705700" y="4868657"/>
                </a:cubicBezTo>
                <a:cubicBezTo>
                  <a:pt x="4701628" y="4868657"/>
                  <a:pt x="4697560" y="4865603"/>
                  <a:pt x="4697560" y="4861530"/>
                </a:cubicBezTo>
                <a:cubicBezTo>
                  <a:pt x="4697560" y="4857457"/>
                  <a:pt x="4700612" y="4854403"/>
                  <a:pt x="4705700" y="4854403"/>
                </a:cubicBezTo>
                <a:close/>
                <a:moveTo>
                  <a:pt x="11940428" y="4845241"/>
                </a:moveTo>
                <a:cubicBezTo>
                  <a:pt x="11943481" y="4844222"/>
                  <a:pt x="11945518" y="4847277"/>
                  <a:pt x="11945518" y="4850331"/>
                </a:cubicBezTo>
                <a:cubicBezTo>
                  <a:pt x="11945518" y="4853386"/>
                  <a:pt x="11943481" y="4855422"/>
                  <a:pt x="11940428" y="4855422"/>
                </a:cubicBezTo>
                <a:cubicBezTo>
                  <a:pt x="11937373" y="4855422"/>
                  <a:pt x="11935337" y="4853386"/>
                  <a:pt x="11935337" y="4850331"/>
                </a:cubicBezTo>
                <a:cubicBezTo>
                  <a:pt x="11935337" y="4847277"/>
                  <a:pt x="11937373" y="4845241"/>
                  <a:pt x="11940428" y="4845241"/>
                </a:cubicBezTo>
                <a:close/>
                <a:moveTo>
                  <a:pt x="8474758" y="4844222"/>
                </a:moveTo>
                <a:cubicBezTo>
                  <a:pt x="8482903" y="4844222"/>
                  <a:pt x="8489011" y="4850331"/>
                  <a:pt x="8489011" y="4858476"/>
                </a:cubicBezTo>
                <a:cubicBezTo>
                  <a:pt x="8489011" y="4866621"/>
                  <a:pt x="8482903" y="4872729"/>
                  <a:pt x="8474758" y="4872729"/>
                </a:cubicBezTo>
                <a:cubicBezTo>
                  <a:pt x="8466612" y="4872729"/>
                  <a:pt x="8460504" y="4866621"/>
                  <a:pt x="8460504" y="4858476"/>
                </a:cubicBezTo>
                <a:cubicBezTo>
                  <a:pt x="8460504" y="4850331"/>
                  <a:pt x="8466612" y="4844222"/>
                  <a:pt x="8474758" y="4844222"/>
                </a:cubicBezTo>
                <a:close/>
                <a:moveTo>
                  <a:pt x="4205825" y="4837095"/>
                </a:moveTo>
                <a:cubicBezTo>
                  <a:pt x="4209897" y="4837095"/>
                  <a:pt x="4213970" y="4840150"/>
                  <a:pt x="4213970" y="4845240"/>
                </a:cubicBezTo>
                <a:cubicBezTo>
                  <a:pt x="4213970" y="4850331"/>
                  <a:pt x="4209897" y="4853385"/>
                  <a:pt x="4205825" y="4853385"/>
                </a:cubicBezTo>
                <a:cubicBezTo>
                  <a:pt x="4200734" y="4853385"/>
                  <a:pt x="4196662" y="4849313"/>
                  <a:pt x="4196662" y="4845240"/>
                </a:cubicBezTo>
                <a:cubicBezTo>
                  <a:pt x="4196662" y="4840150"/>
                  <a:pt x="4200734" y="4837095"/>
                  <a:pt x="4205825" y="4837095"/>
                </a:cubicBezTo>
                <a:close/>
                <a:moveTo>
                  <a:pt x="7787529" y="4832005"/>
                </a:moveTo>
                <a:cubicBezTo>
                  <a:pt x="7806873" y="4832005"/>
                  <a:pt x="7822145" y="4847277"/>
                  <a:pt x="7822145" y="4866621"/>
                </a:cubicBezTo>
                <a:cubicBezTo>
                  <a:pt x="7822145" y="4884947"/>
                  <a:pt x="7806873" y="4901237"/>
                  <a:pt x="7787529" y="4901237"/>
                </a:cubicBezTo>
                <a:cubicBezTo>
                  <a:pt x="7768185" y="4901237"/>
                  <a:pt x="7752913" y="4885966"/>
                  <a:pt x="7752913" y="4866621"/>
                </a:cubicBezTo>
                <a:cubicBezTo>
                  <a:pt x="7752913" y="4847277"/>
                  <a:pt x="7768185" y="4832005"/>
                  <a:pt x="7787529" y="4832005"/>
                </a:cubicBezTo>
                <a:close/>
                <a:moveTo>
                  <a:pt x="11802981" y="4826914"/>
                </a:moveTo>
                <a:cubicBezTo>
                  <a:pt x="11808072" y="4825896"/>
                  <a:pt x="11811126" y="4828950"/>
                  <a:pt x="11811126" y="4834041"/>
                </a:cubicBezTo>
                <a:cubicBezTo>
                  <a:pt x="11811126" y="4838114"/>
                  <a:pt x="11808072" y="4842186"/>
                  <a:pt x="11802981" y="4842186"/>
                </a:cubicBezTo>
                <a:cubicBezTo>
                  <a:pt x="11798909" y="4842186"/>
                  <a:pt x="11794836" y="4839132"/>
                  <a:pt x="11794836" y="4834041"/>
                </a:cubicBezTo>
                <a:cubicBezTo>
                  <a:pt x="11794836" y="4829969"/>
                  <a:pt x="11797891" y="4826914"/>
                  <a:pt x="11802981" y="4826914"/>
                </a:cubicBezTo>
                <a:close/>
                <a:moveTo>
                  <a:pt x="5411257" y="4809607"/>
                </a:moveTo>
                <a:cubicBezTo>
                  <a:pt x="5417365" y="4809607"/>
                  <a:pt x="5422456" y="4813679"/>
                  <a:pt x="5422456" y="4819788"/>
                </a:cubicBezTo>
                <a:cubicBezTo>
                  <a:pt x="5422456" y="4825897"/>
                  <a:pt x="5417365" y="4829969"/>
                  <a:pt x="5411257" y="4829969"/>
                </a:cubicBezTo>
                <a:cubicBezTo>
                  <a:pt x="5405150" y="4829969"/>
                  <a:pt x="5401075" y="4824879"/>
                  <a:pt x="5401075" y="4819788"/>
                </a:cubicBezTo>
                <a:cubicBezTo>
                  <a:pt x="5401075" y="4813679"/>
                  <a:pt x="5406167" y="4809607"/>
                  <a:pt x="5411257" y="4809607"/>
                </a:cubicBezTo>
                <a:close/>
                <a:moveTo>
                  <a:pt x="9626248" y="4808588"/>
                </a:moveTo>
                <a:cubicBezTo>
                  <a:pt x="9632356" y="4808588"/>
                  <a:pt x="9637447" y="4813679"/>
                  <a:pt x="9637447" y="4819788"/>
                </a:cubicBezTo>
                <a:cubicBezTo>
                  <a:pt x="9637447" y="4825896"/>
                  <a:pt x="9632356" y="4830987"/>
                  <a:pt x="9626248" y="4830987"/>
                </a:cubicBezTo>
                <a:cubicBezTo>
                  <a:pt x="9620140" y="4830987"/>
                  <a:pt x="9615049" y="4825896"/>
                  <a:pt x="9615049" y="4819788"/>
                </a:cubicBezTo>
                <a:cubicBezTo>
                  <a:pt x="9615049" y="4813679"/>
                  <a:pt x="9620140" y="4808588"/>
                  <a:pt x="9626248" y="4808588"/>
                </a:cubicBezTo>
                <a:close/>
                <a:moveTo>
                  <a:pt x="4160030" y="4788226"/>
                </a:moveTo>
                <a:cubicBezTo>
                  <a:pt x="4164103" y="4789244"/>
                  <a:pt x="4168175" y="4792299"/>
                  <a:pt x="4168175" y="4796371"/>
                </a:cubicBezTo>
                <a:cubicBezTo>
                  <a:pt x="4168175" y="4800444"/>
                  <a:pt x="4164103" y="4804516"/>
                  <a:pt x="4160030" y="4804516"/>
                </a:cubicBezTo>
                <a:cubicBezTo>
                  <a:pt x="4155957" y="4804516"/>
                  <a:pt x="4151885" y="4801461"/>
                  <a:pt x="4151885" y="4796371"/>
                </a:cubicBezTo>
                <a:cubicBezTo>
                  <a:pt x="4151885" y="4792299"/>
                  <a:pt x="4155957" y="4788226"/>
                  <a:pt x="4160030" y="4788226"/>
                </a:cubicBezTo>
                <a:close/>
                <a:moveTo>
                  <a:pt x="2707168" y="4788226"/>
                </a:moveTo>
                <a:cubicBezTo>
                  <a:pt x="2718366" y="4788226"/>
                  <a:pt x="2727529" y="4797389"/>
                  <a:pt x="2727529" y="4808588"/>
                </a:cubicBezTo>
                <a:cubicBezTo>
                  <a:pt x="2727529" y="4819788"/>
                  <a:pt x="2718366" y="4828951"/>
                  <a:pt x="2707168" y="4828951"/>
                </a:cubicBezTo>
                <a:cubicBezTo>
                  <a:pt x="2695968" y="4828951"/>
                  <a:pt x="2686805" y="4819788"/>
                  <a:pt x="2686805" y="4808588"/>
                </a:cubicBezTo>
                <a:cubicBezTo>
                  <a:pt x="2686805" y="4797389"/>
                  <a:pt x="2695968" y="4788226"/>
                  <a:pt x="2707168" y="4788226"/>
                </a:cubicBezTo>
                <a:close/>
                <a:moveTo>
                  <a:pt x="8423852" y="4774990"/>
                </a:moveTo>
                <a:cubicBezTo>
                  <a:pt x="8434033" y="4774990"/>
                  <a:pt x="8441160" y="4783135"/>
                  <a:pt x="8441160" y="4792298"/>
                </a:cubicBezTo>
                <a:cubicBezTo>
                  <a:pt x="8441160" y="4802479"/>
                  <a:pt x="8433015" y="4809606"/>
                  <a:pt x="8423852" y="4809606"/>
                </a:cubicBezTo>
                <a:cubicBezTo>
                  <a:pt x="8413671" y="4809606"/>
                  <a:pt x="8406544" y="4801461"/>
                  <a:pt x="8406544" y="4792298"/>
                </a:cubicBezTo>
                <a:cubicBezTo>
                  <a:pt x="8406544" y="4782117"/>
                  <a:pt x="8414689" y="4774990"/>
                  <a:pt x="8423852" y="4774990"/>
                </a:cubicBezTo>
                <a:close/>
                <a:moveTo>
                  <a:pt x="7361956" y="4766846"/>
                </a:moveTo>
                <a:cubicBezTo>
                  <a:pt x="7367046" y="4766846"/>
                  <a:pt x="7371119" y="4771937"/>
                  <a:pt x="7371119" y="4776009"/>
                </a:cubicBezTo>
                <a:cubicBezTo>
                  <a:pt x="7371119" y="4781099"/>
                  <a:pt x="7367046" y="4784154"/>
                  <a:pt x="7361956" y="4784154"/>
                </a:cubicBezTo>
                <a:cubicBezTo>
                  <a:pt x="7356865" y="4784154"/>
                  <a:pt x="7352793" y="4780081"/>
                  <a:pt x="7352793" y="4776009"/>
                </a:cubicBezTo>
                <a:cubicBezTo>
                  <a:pt x="7352793" y="4770918"/>
                  <a:pt x="7356865" y="4766846"/>
                  <a:pt x="7361956" y="4766846"/>
                </a:cubicBezTo>
                <a:close/>
                <a:moveTo>
                  <a:pt x="5745195" y="4758701"/>
                </a:moveTo>
                <a:cubicBezTo>
                  <a:pt x="5751304" y="4758701"/>
                  <a:pt x="5755375" y="4762773"/>
                  <a:pt x="5755375" y="4768882"/>
                </a:cubicBezTo>
                <a:cubicBezTo>
                  <a:pt x="5755375" y="4773973"/>
                  <a:pt x="5751304" y="4779063"/>
                  <a:pt x="5745195" y="4779063"/>
                </a:cubicBezTo>
                <a:cubicBezTo>
                  <a:pt x="5740104" y="4779063"/>
                  <a:pt x="5735013" y="4774991"/>
                  <a:pt x="5735013" y="4768882"/>
                </a:cubicBezTo>
                <a:cubicBezTo>
                  <a:pt x="5735013" y="4763792"/>
                  <a:pt x="5739086" y="4758701"/>
                  <a:pt x="5745195" y="4758701"/>
                </a:cubicBezTo>
                <a:close/>
                <a:moveTo>
                  <a:pt x="9463349" y="4748520"/>
                </a:moveTo>
                <a:cubicBezTo>
                  <a:pt x="9472512" y="4749538"/>
                  <a:pt x="9478621" y="4755646"/>
                  <a:pt x="9478621" y="4763792"/>
                </a:cubicBezTo>
                <a:cubicBezTo>
                  <a:pt x="9478621" y="4771937"/>
                  <a:pt x="9471494" y="4778045"/>
                  <a:pt x="9463349" y="4778045"/>
                </a:cubicBezTo>
                <a:cubicBezTo>
                  <a:pt x="9455204" y="4778045"/>
                  <a:pt x="9448077" y="4771937"/>
                  <a:pt x="9448077" y="4763792"/>
                </a:cubicBezTo>
                <a:cubicBezTo>
                  <a:pt x="9448077" y="4755646"/>
                  <a:pt x="9455204" y="4748520"/>
                  <a:pt x="9463349" y="4748520"/>
                </a:cubicBezTo>
                <a:close/>
                <a:moveTo>
                  <a:pt x="3995069" y="4743429"/>
                </a:moveTo>
                <a:cubicBezTo>
                  <a:pt x="3999141" y="4743429"/>
                  <a:pt x="4003214" y="4746483"/>
                  <a:pt x="4003214" y="4751574"/>
                </a:cubicBezTo>
                <a:cubicBezTo>
                  <a:pt x="4003214" y="4755646"/>
                  <a:pt x="4000159" y="4759719"/>
                  <a:pt x="3995069" y="4759719"/>
                </a:cubicBezTo>
                <a:cubicBezTo>
                  <a:pt x="3990995" y="4759719"/>
                  <a:pt x="3986923" y="4756664"/>
                  <a:pt x="3986923" y="4751574"/>
                </a:cubicBezTo>
                <a:cubicBezTo>
                  <a:pt x="3986923" y="4747501"/>
                  <a:pt x="3989978" y="4743429"/>
                  <a:pt x="3995069" y="4743429"/>
                </a:cubicBezTo>
                <a:close/>
                <a:moveTo>
                  <a:pt x="1604530" y="4720012"/>
                </a:moveTo>
                <a:cubicBezTo>
                  <a:pt x="1609621" y="4720012"/>
                  <a:pt x="1613694" y="4724085"/>
                  <a:pt x="1613694" y="4729175"/>
                </a:cubicBezTo>
                <a:cubicBezTo>
                  <a:pt x="1613694" y="4734266"/>
                  <a:pt x="1609621" y="4738339"/>
                  <a:pt x="1604530" y="4738339"/>
                </a:cubicBezTo>
                <a:cubicBezTo>
                  <a:pt x="1599441" y="4738339"/>
                  <a:pt x="1595368" y="4734266"/>
                  <a:pt x="1595368" y="4729175"/>
                </a:cubicBezTo>
                <a:cubicBezTo>
                  <a:pt x="1595368" y="4724085"/>
                  <a:pt x="1599441" y="4720012"/>
                  <a:pt x="1604530" y="4720012"/>
                </a:cubicBezTo>
                <a:close/>
                <a:moveTo>
                  <a:pt x="1371382" y="4705759"/>
                </a:moveTo>
                <a:cubicBezTo>
                  <a:pt x="1372401" y="4705759"/>
                  <a:pt x="1374437" y="4706777"/>
                  <a:pt x="1374437" y="4708813"/>
                </a:cubicBezTo>
                <a:cubicBezTo>
                  <a:pt x="1374437" y="4710850"/>
                  <a:pt x="1372401" y="4711867"/>
                  <a:pt x="1371382" y="4711867"/>
                </a:cubicBezTo>
                <a:cubicBezTo>
                  <a:pt x="1370364" y="4711867"/>
                  <a:pt x="1368328" y="4709831"/>
                  <a:pt x="1368328" y="4708813"/>
                </a:cubicBezTo>
                <a:cubicBezTo>
                  <a:pt x="1368328" y="4706777"/>
                  <a:pt x="1370364" y="4705759"/>
                  <a:pt x="1371382" y="4705759"/>
                </a:cubicBezTo>
                <a:close/>
                <a:moveTo>
                  <a:pt x="10108836" y="4692523"/>
                </a:moveTo>
                <a:cubicBezTo>
                  <a:pt x="10114944" y="4692523"/>
                  <a:pt x="10121052" y="4697614"/>
                  <a:pt x="10121052" y="4704740"/>
                </a:cubicBezTo>
                <a:cubicBezTo>
                  <a:pt x="10121052" y="4711867"/>
                  <a:pt x="10115962" y="4716957"/>
                  <a:pt x="10108836" y="4716957"/>
                </a:cubicBezTo>
                <a:cubicBezTo>
                  <a:pt x="10101709" y="4716957"/>
                  <a:pt x="10096618" y="4711867"/>
                  <a:pt x="10096618" y="4704740"/>
                </a:cubicBezTo>
                <a:cubicBezTo>
                  <a:pt x="10096618" y="4697614"/>
                  <a:pt x="10101709" y="4692523"/>
                  <a:pt x="10108836" y="4692523"/>
                </a:cubicBezTo>
                <a:close/>
                <a:moveTo>
                  <a:pt x="10068111" y="4669106"/>
                </a:moveTo>
                <a:cubicBezTo>
                  <a:pt x="10075237" y="4669106"/>
                  <a:pt x="10079310" y="4674197"/>
                  <a:pt x="10079310" y="4679287"/>
                </a:cubicBezTo>
                <a:cubicBezTo>
                  <a:pt x="10079310" y="4685396"/>
                  <a:pt x="10074219" y="4690487"/>
                  <a:pt x="10068111" y="4690487"/>
                </a:cubicBezTo>
                <a:cubicBezTo>
                  <a:pt x="10062002" y="4690487"/>
                  <a:pt x="10056911" y="4685396"/>
                  <a:pt x="10056911" y="4679287"/>
                </a:cubicBezTo>
                <a:cubicBezTo>
                  <a:pt x="10056911" y="4673179"/>
                  <a:pt x="10062002" y="4669106"/>
                  <a:pt x="10068111" y="4669106"/>
                </a:cubicBezTo>
                <a:close/>
                <a:moveTo>
                  <a:pt x="8009478" y="4660961"/>
                </a:moveTo>
                <a:cubicBezTo>
                  <a:pt x="8013550" y="4660961"/>
                  <a:pt x="8016605" y="4664015"/>
                  <a:pt x="8016605" y="4668088"/>
                </a:cubicBezTo>
                <a:cubicBezTo>
                  <a:pt x="8016605" y="4672161"/>
                  <a:pt x="8013550" y="4675215"/>
                  <a:pt x="8009478" y="4675215"/>
                </a:cubicBezTo>
                <a:cubicBezTo>
                  <a:pt x="8005405" y="4675215"/>
                  <a:pt x="8002351" y="4672161"/>
                  <a:pt x="8002351" y="4668088"/>
                </a:cubicBezTo>
                <a:cubicBezTo>
                  <a:pt x="8002351" y="4664015"/>
                  <a:pt x="8005405" y="4660961"/>
                  <a:pt x="8009478" y="4660961"/>
                </a:cubicBezTo>
                <a:close/>
                <a:moveTo>
                  <a:pt x="10355219" y="4649762"/>
                </a:moveTo>
                <a:cubicBezTo>
                  <a:pt x="10359292" y="4649762"/>
                  <a:pt x="10363364" y="4652816"/>
                  <a:pt x="10363364" y="4657907"/>
                </a:cubicBezTo>
                <a:cubicBezTo>
                  <a:pt x="10363364" y="4661980"/>
                  <a:pt x="10359292" y="4666052"/>
                  <a:pt x="10355219" y="4666052"/>
                </a:cubicBezTo>
                <a:cubicBezTo>
                  <a:pt x="10351147" y="4666052"/>
                  <a:pt x="10347074" y="4661980"/>
                  <a:pt x="10347074" y="4657907"/>
                </a:cubicBezTo>
                <a:cubicBezTo>
                  <a:pt x="10347074" y="4653834"/>
                  <a:pt x="10351147" y="4649762"/>
                  <a:pt x="10355219" y="4649762"/>
                </a:cubicBezTo>
                <a:close/>
                <a:moveTo>
                  <a:pt x="10402053" y="4646708"/>
                </a:moveTo>
                <a:cubicBezTo>
                  <a:pt x="10406125" y="4646708"/>
                  <a:pt x="10408162" y="4648744"/>
                  <a:pt x="10408162" y="4652816"/>
                </a:cubicBezTo>
                <a:cubicBezTo>
                  <a:pt x="10408162" y="4655871"/>
                  <a:pt x="10405107" y="4658925"/>
                  <a:pt x="10402053" y="4658925"/>
                </a:cubicBezTo>
                <a:cubicBezTo>
                  <a:pt x="10398999" y="4658925"/>
                  <a:pt x="10395944" y="4655871"/>
                  <a:pt x="10395944" y="4652816"/>
                </a:cubicBezTo>
                <a:cubicBezTo>
                  <a:pt x="10395944" y="4649762"/>
                  <a:pt x="10398999" y="4646708"/>
                  <a:pt x="10402053" y="4646708"/>
                </a:cubicBezTo>
                <a:close/>
                <a:moveTo>
                  <a:pt x="4307634" y="4637545"/>
                </a:moveTo>
                <a:cubicBezTo>
                  <a:pt x="4315757" y="4637545"/>
                  <a:pt x="4321866" y="4643653"/>
                  <a:pt x="4321866" y="4651799"/>
                </a:cubicBezTo>
                <a:cubicBezTo>
                  <a:pt x="4321866" y="4659944"/>
                  <a:pt x="4315757" y="4666052"/>
                  <a:pt x="4307634" y="4666052"/>
                </a:cubicBezTo>
                <a:cubicBezTo>
                  <a:pt x="4299487" y="4666052"/>
                  <a:pt x="4293379" y="4659944"/>
                  <a:pt x="4293379" y="4651799"/>
                </a:cubicBezTo>
                <a:cubicBezTo>
                  <a:pt x="4293379" y="4643653"/>
                  <a:pt x="4299487" y="4637545"/>
                  <a:pt x="4307634" y="4637545"/>
                </a:cubicBezTo>
                <a:close/>
                <a:moveTo>
                  <a:pt x="117067" y="4626346"/>
                </a:moveTo>
                <a:cubicBezTo>
                  <a:pt x="118085" y="4626346"/>
                  <a:pt x="119103" y="4627364"/>
                  <a:pt x="119103" y="4628382"/>
                </a:cubicBezTo>
                <a:cubicBezTo>
                  <a:pt x="119103" y="4629400"/>
                  <a:pt x="118085" y="4630418"/>
                  <a:pt x="117067" y="4630418"/>
                </a:cubicBezTo>
                <a:cubicBezTo>
                  <a:pt x="116049" y="4630418"/>
                  <a:pt x="115031" y="4629400"/>
                  <a:pt x="115031" y="4628382"/>
                </a:cubicBezTo>
                <a:cubicBezTo>
                  <a:pt x="115031" y="4627364"/>
                  <a:pt x="116049" y="4626346"/>
                  <a:pt x="117067" y="4626346"/>
                </a:cubicBezTo>
                <a:close/>
                <a:moveTo>
                  <a:pt x="3638730" y="4547951"/>
                </a:moveTo>
                <a:cubicBezTo>
                  <a:pt x="3642802" y="4547951"/>
                  <a:pt x="3644839" y="4549987"/>
                  <a:pt x="3644839" y="4554059"/>
                </a:cubicBezTo>
                <a:cubicBezTo>
                  <a:pt x="3644839" y="4557114"/>
                  <a:pt x="3641784" y="4560169"/>
                  <a:pt x="3638730" y="4560169"/>
                </a:cubicBezTo>
                <a:cubicBezTo>
                  <a:pt x="3635676" y="4560169"/>
                  <a:pt x="3632622" y="4557114"/>
                  <a:pt x="3632622" y="4554059"/>
                </a:cubicBezTo>
                <a:cubicBezTo>
                  <a:pt x="3632622" y="4551005"/>
                  <a:pt x="3635676" y="4547951"/>
                  <a:pt x="3638730" y="4547951"/>
                </a:cubicBezTo>
                <a:close/>
                <a:moveTo>
                  <a:pt x="11106590" y="4539806"/>
                </a:moveTo>
                <a:cubicBezTo>
                  <a:pt x="11122879" y="4539806"/>
                  <a:pt x="11136115" y="4553041"/>
                  <a:pt x="11136115" y="4569331"/>
                </a:cubicBezTo>
                <a:cubicBezTo>
                  <a:pt x="11136115" y="4585621"/>
                  <a:pt x="11122879" y="4598857"/>
                  <a:pt x="11106590" y="4598857"/>
                </a:cubicBezTo>
                <a:cubicBezTo>
                  <a:pt x="11090300" y="4598857"/>
                  <a:pt x="11077064" y="4585621"/>
                  <a:pt x="11077064" y="4569331"/>
                </a:cubicBezTo>
                <a:cubicBezTo>
                  <a:pt x="11077064" y="4553041"/>
                  <a:pt x="11090300" y="4539806"/>
                  <a:pt x="11106590" y="4539806"/>
                </a:cubicBezTo>
                <a:close/>
                <a:moveTo>
                  <a:pt x="10039603" y="4533697"/>
                </a:moveTo>
                <a:cubicBezTo>
                  <a:pt x="10046730" y="4533697"/>
                  <a:pt x="10051820" y="4538788"/>
                  <a:pt x="10051820" y="4545915"/>
                </a:cubicBezTo>
                <a:cubicBezTo>
                  <a:pt x="10051820" y="4553041"/>
                  <a:pt x="10045712" y="4558132"/>
                  <a:pt x="10039603" y="4558132"/>
                </a:cubicBezTo>
                <a:cubicBezTo>
                  <a:pt x="10032477" y="4558132"/>
                  <a:pt x="10027386" y="4553041"/>
                  <a:pt x="10027386" y="4545915"/>
                </a:cubicBezTo>
                <a:cubicBezTo>
                  <a:pt x="10027386" y="4538788"/>
                  <a:pt x="10033494" y="4533697"/>
                  <a:pt x="10039603" y="4533697"/>
                </a:cubicBezTo>
                <a:close/>
                <a:moveTo>
                  <a:pt x="5086492" y="4530642"/>
                </a:moveTo>
                <a:cubicBezTo>
                  <a:pt x="5101760" y="4530642"/>
                  <a:pt x="5114995" y="4543877"/>
                  <a:pt x="5114995" y="4559149"/>
                </a:cubicBezTo>
                <a:cubicBezTo>
                  <a:pt x="5114995" y="4575439"/>
                  <a:pt x="5101760" y="4587656"/>
                  <a:pt x="5086492" y="4587656"/>
                </a:cubicBezTo>
                <a:cubicBezTo>
                  <a:pt x="5070204" y="4587656"/>
                  <a:pt x="5057989" y="4574421"/>
                  <a:pt x="5057989" y="4559149"/>
                </a:cubicBezTo>
                <a:cubicBezTo>
                  <a:pt x="5057989" y="4542860"/>
                  <a:pt x="5071223" y="4530642"/>
                  <a:pt x="5086492" y="4530642"/>
                </a:cubicBezTo>
                <a:close/>
                <a:moveTo>
                  <a:pt x="5031503" y="4522498"/>
                </a:moveTo>
                <a:cubicBezTo>
                  <a:pt x="5034558" y="4522498"/>
                  <a:pt x="5037610" y="4525552"/>
                  <a:pt x="5037610" y="4528606"/>
                </a:cubicBezTo>
                <a:cubicBezTo>
                  <a:pt x="5037610" y="4531661"/>
                  <a:pt x="5034558" y="4534716"/>
                  <a:pt x="5031503" y="4534716"/>
                </a:cubicBezTo>
                <a:cubicBezTo>
                  <a:pt x="5028450" y="4534716"/>
                  <a:pt x="5025395" y="4531661"/>
                  <a:pt x="5025395" y="4528606"/>
                </a:cubicBezTo>
                <a:cubicBezTo>
                  <a:pt x="5025395" y="4525552"/>
                  <a:pt x="5028450" y="4522498"/>
                  <a:pt x="5031503" y="4522498"/>
                </a:cubicBezTo>
                <a:close/>
                <a:moveTo>
                  <a:pt x="10449905" y="4519443"/>
                </a:moveTo>
                <a:cubicBezTo>
                  <a:pt x="10451940" y="4519443"/>
                  <a:pt x="10453977" y="4521479"/>
                  <a:pt x="10453977" y="4523515"/>
                </a:cubicBezTo>
                <a:cubicBezTo>
                  <a:pt x="10453977" y="4525551"/>
                  <a:pt x="10451940" y="4527588"/>
                  <a:pt x="10449905" y="4527588"/>
                </a:cubicBezTo>
                <a:cubicBezTo>
                  <a:pt x="10447868" y="4527588"/>
                  <a:pt x="10445832" y="4525551"/>
                  <a:pt x="10445832" y="4523515"/>
                </a:cubicBezTo>
                <a:cubicBezTo>
                  <a:pt x="10445832" y="4521479"/>
                  <a:pt x="10447868" y="4519443"/>
                  <a:pt x="10449905" y="4519443"/>
                </a:cubicBezTo>
                <a:close/>
                <a:moveTo>
                  <a:pt x="6405944" y="4511298"/>
                </a:moveTo>
                <a:cubicBezTo>
                  <a:pt x="6411035" y="4511298"/>
                  <a:pt x="6415107" y="4515371"/>
                  <a:pt x="6415107" y="4520461"/>
                </a:cubicBezTo>
                <a:cubicBezTo>
                  <a:pt x="6415107" y="4525552"/>
                  <a:pt x="6411035" y="4529625"/>
                  <a:pt x="6405944" y="4529625"/>
                </a:cubicBezTo>
                <a:cubicBezTo>
                  <a:pt x="6400854" y="4529625"/>
                  <a:pt x="6396781" y="4525552"/>
                  <a:pt x="6396781" y="4520461"/>
                </a:cubicBezTo>
                <a:cubicBezTo>
                  <a:pt x="6396781" y="4515371"/>
                  <a:pt x="6400854" y="4511298"/>
                  <a:pt x="6405944" y="4511298"/>
                </a:cubicBezTo>
                <a:close/>
                <a:moveTo>
                  <a:pt x="3329227" y="4505190"/>
                </a:moveTo>
                <a:cubicBezTo>
                  <a:pt x="3334319" y="4505190"/>
                  <a:pt x="3339409" y="4510281"/>
                  <a:pt x="3339409" y="4515371"/>
                </a:cubicBezTo>
                <a:cubicBezTo>
                  <a:pt x="3339409" y="4520462"/>
                  <a:pt x="3335337" y="4525552"/>
                  <a:pt x="3329227" y="4525552"/>
                </a:cubicBezTo>
                <a:cubicBezTo>
                  <a:pt x="3324137" y="4525552"/>
                  <a:pt x="3319045" y="4521480"/>
                  <a:pt x="3319045" y="4515371"/>
                </a:cubicBezTo>
                <a:cubicBezTo>
                  <a:pt x="3319045" y="4510281"/>
                  <a:pt x="3323119" y="4505190"/>
                  <a:pt x="3329227" y="4505190"/>
                </a:cubicBezTo>
                <a:close/>
                <a:moveTo>
                  <a:pt x="9823763" y="4504172"/>
                </a:moveTo>
                <a:cubicBezTo>
                  <a:pt x="9826817" y="4505190"/>
                  <a:pt x="9828853" y="4507226"/>
                  <a:pt x="9828853" y="4509263"/>
                </a:cubicBezTo>
                <a:cubicBezTo>
                  <a:pt x="9828853" y="4512317"/>
                  <a:pt x="9826817" y="4514353"/>
                  <a:pt x="9823763" y="4514353"/>
                </a:cubicBezTo>
                <a:cubicBezTo>
                  <a:pt x="9820708" y="4514353"/>
                  <a:pt x="9818672" y="4512317"/>
                  <a:pt x="9818672" y="4509263"/>
                </a:cubicBezTo>
                <a:cubicBezTo>
                  <a:pt x="9818672" y="4506208"/>
                  <a:pt x="9820708" y="4504172"/>
                  <a:pt x="9823763" y="4504172"/>
                </a:cubicBezTo>
                <a:close/>
                <a:moveTo>
                  <a:pt x="11835561" y="4496026"/>
                </a:moveTo>
                <a:cubicBezTo>
                  <a:pt x="11864069" y="4496026"/>
                  <a:pt x="11886467" y="4518425"/>
                  <a:pt x="11886467" y="4546932"/>
                </a:cubicBezTo>
                <a:cubicBezTo>
                  <a:pt x="11886467" y="4574421"/>
                  <a:pt x="11864069" y="4597838"/>
                  <a:pt x="11835561" y="4597838"/>
                </a:cubicBezTo>
                <a:cubicBezTo>
                  <a:pt x="11807053" y="4597838"/>
                  <a:pt x="11784655" y="4575440"/>
                  <a:pt x="11784655" y="4546932"/>
                </a:cubicBezTo>
                <a:cubicBezTo>
                  <a:pt x="11784655" y="4518425"/>
                  <a:pt x="11808072" y="4496026"/>
                  <a:pt x="11835561" y="4496026"/>
                </a:cubicBezTo>
                <a:close/>
                <a:moveTo>
                  <a:pt x="2021958" y="4478719"/>
                </a:moveTo>
                <a:cubicBezTo>
                  <a:pt x="2023994" y="4478719"/>
                  <a:pt x="2025013" y="4480755"/>
                  <a:pt x="2025013" y="4481773"/>
                </a:cubicBezTo>
                <a:cubicBezTo>
                  <a:pt x="2025013" y="4483810"/>
                  <a:pt x="2023994" y="4484827"/>
                  <a:pt x="2021958" y="4484827"/>
                </a:cubicBezTo>
                <a:cubicBezTo>
                  <a:pt x="2019921" y="4484827"/>
                  <a:pt x="2018904" y="4483810"/>
                  <a:pt x="2018904" y="4481773"/>
                </a:cubicBezTo>
                <a:cubicBezTo>
                  <a:pt x="2018904" y="4479737"/>
                  <a:pt x="2019921" y="4478719"/>
                  <a:pt x="2021958" y="4478719"/>
                </a:cubicBezTo>
                <a:close/>
                <a:moveTo>
                  <a:pt x="1314378" y="4477700"/>
                </a:moveTo>
                <a:cubicBezTo>
                  <a:pt x="1323541" y="4477700"/>
                  <a:pt x="1331686" y="4484827"/>
                  <a:pt x="1331686" y="4495008"/>
                </a:cubicBezTo>
                <a:cubicBezTo>
                  <a:pt x="1331686" y="4504171"/>
                  <a:pt x="1323541" y="4512316"/>
                  <a:pt x="1314378" y="4512316"/>
                </a:cubicBezTo>
                <a:cubicBezTo>
                  <a:pt x="1305215" y="4512316"/>
                  <a:pt x="1297070" y="4504171"/>
                  <a:pt x="1297070" y="4495008"/>
                </a:cubicBezTo>
                <a:cubicBezTo>
                  <a:pt x="1297070" y="4485845"/>
                  <a:pt x="1305215" y="4477700"/>
                  <a:pt x="1314378" y="4477700"/>
                </a:cubicBezTo>
                <a:close/>
                <a:moveTo>
                  <a:pt x="9049994" y="4471592"/>
                </a:moveTo>
                <a:cubicBezTo>
                  <a:pt x="9052029" y="4472610"/>
                  <a:pt x="9054066" y="4473628"/>
                  <a:pt x="9054066" y="4475664"/>
                </a:cubicBezTo>
                <a:cubicBezTo>
                  <a:pt x="9054066" y="4477700"/>
                  <a:pt x="9052029" y="4479737"/>
                  <a:pt x="9049994" y="4479737"/>
                </a:cubicBezTo>
                <a:cubicBezTo>
                  <a:pt x="9047957" y="4479737"/>
                  <a:pt x="9045921" y="4477700"/>
                  <a:pt x="9045921" y="4475664"/>
                </a:cubicBezTo>
                <a:cubicBezTo>
                  <a:pt x="9045921" y="4473628"/>
                  <a:pt x="9047957" y="4471592"/>
                  <a:pt x="9049994" y="4471592"/>
                </a:cubicBezTo>
                <a:close/>
                <a:moveTo>
                  <a:pt x="9692425" y="4440030"/>
                </a:moveTo>
                <a:cubicBezTo>
                  <a:pt x="9704642" y="4440030"/>
                  <a:pt x="9714823" y="4450211"/>
                  <a:pt x="9714823" y="4462429"/>
                </a:cubicBezTo>
                <a:cubicBezTo>
                  <a:pt x="9714823" y="4474646"/>
                  <a:pt x="9704642" y="4484827"/>
                  <a:pt x="9692425" y="4484827"/>
                </a:cubicBezTo>
                <a:cubicBezTo>
                  <a:pt x="9680207" y="4484827"/>
                  <a:pt x="9670026" y="4474646"/>
                  <a:pt x="9670026" y="4462429"/>
                </a:cubicBezTo>
                <a:cubicBezTo>
                  <a:pt x="9670026" y="4450211"/>
                  <a:pt x="9680207" y="4440030"/>
                  <a:pt x="9692425" y="4440030"/>
                </a:cubicBezTo>
                <a:close/>
                <a:moveTo>
                  <a:pt x="748314" y="4434939"/>
                </a:moveTo>
                <a:cubicBezTo>
                  <a:pt x="751368" y="4434939"/>
                  <a:pt x="753404" y="4436975"/>
                  <a:pt x="753404" y="4440030"/>
                </a:cubicBezTo>
                <a:cubicBezTo>
                  <a:pt x="753404" y="4443084"/>
                  <a:pt x="751368" y="4445120"/>
                  <a:pt x="748314" y="4445120"/>
                </a:cubicBezTo>
                <a:cubicBezTo>
                  <a:pt x="745259" y="4445120"/>
                  <a:pt x="743223" y="4443084"/>
                  <a:pt x="743223" y="4440030"/>
                </a:cubicBezTo>
                <a:cubicBezTo>
                  <a:pt x="743223" y="4436975"/>
                  <a:pt x="745259" y="4434939"/>
                  <a:pt x="748314" y="4434939"/>
                </a:cubicBezTo>
                <a:close/>
                <a:moveTo>
                  <a:pt x="409266" y="4434939"/>
                </a:moveTo>
                <a:cubicBezTo>
                  <a:pt x="412320" y="4434939"/>
                  <a:pt x="415374" y="4436975"/>
                  <a:pt x="415374" y="4441048"/>
                </a:cubicBezTo>
                <a:cubicBezTo>
                  <a:pt x="415374" y="4444102"/>
                  <a:pt x="412320" y="4447157"/>
                  <a:pt x="409266" y="4447157"/>
                </a:cubicBezTo>
                <a:cubicBezTo>
                  <a:pt x="405193" y="4447157"/>
                  <a:pt x="403157" y="4444102"/>
                  <a:pt x="403157" y="4441048"/>
                </a:cubicBezTo>
                <a:cubicBezTo>
                  <a:pt x="403157" y="4436975"/>
                  <a:pt x="406211" y="4434939"/>
                  <a:pt x="409266" y="4434939"/>
                </a:cubicBezTo>
                <a:close/>
                <a:moveTo>
                  <a:pt x="9956118" y="4432903"/>
                </a:moveTo>
                <a:cubicBezTo>
                  <a:pt x="9957136" y="4432903"/>
                  <a:pt x="9959172" y="4433921"/>
                  <a:pt x="9959172" y="4435957"/>
                </a:cubicBezTo>
                <a:cubicBezTo>
                  <a:pt x="9959172" y="4437994"/>
                  <a:pt x="9958154" y="4439011"/>
                  <a:pt x="9956118" y="4439011"/>
                </a:cubicBezTo>
                <a:cubicBezTo>
                  <a:pt x="9954081" y="4439011"/>
                  <a:pt x="9953063" y="4437994"/>
                  <a:pt x="9953063" y="4435957"/>
                </a:cubicBezTo>
                <a:cubicBezTo>
                  <a:pt x="9953063" y="4433921"/>
                  <a:pt x="9954081" y="4432903"/>
                  <a:pt x="9956118" y="4432903"/>
                </a:cubicBezTo>
                <a:close/>
                <a:moveTo>
                  <a:pt x="8798519" y="4432903"/>
                </a:moveTo>
                <a:cubicBezTo>
                  <a:pt x="8800556" y="4432903"/>
                  <a:pt x="8801573" y="4434939"/>
                  <a:pt x="8801573" y="4435957"/>
                </a:cubicBezTo>
                <a:cubicBezTo>
                  <a:pt x="8801573" y="4436975"/>
                  <a:pt x="8800556" y="4439011"/>
                  <a:pt x="8798519" y="4439011"/>
                </a:cubicBezTo>
                <a:cubicBezTo>
                  <a:pt x="8796483" y="4439011"/>
                  <a:pt x="8795465" y="4437994"/>
                  <a:pt x="8795465" y="4435957"/>
                </a:cubicBezTo>
                <a:cubicBezTo>
                  <a:pt x="8795465" y="4433921"/>
                  <a:pt x="8796483" y="4432903"/>
                  <a:pt x="8798519" y="4432903"/>
                </a:cubicBezTo>
                <a:close/>
                <a:moveTo>
                  <a:pt x="6079128" y="4427813"/>
                </a:moveTo>
                <a:cubicBezTo>
                  <a:pt x="6083201" y="4428831"/>
                  <a:pt x="6085238" y="4430867"/>
                  <a:pt x="6085238" y="4433921"/>
                </a:cubicBezTo>
                <a:cubicBezTo>
                  <a:pt x="6085238" y="4436976"/>
                  <a:pt x="6083201" y="4440030"/>
                  <a:pt x="6079128" y="4440030"/>
                </a:cubicBezTo>
                <a:cubicBezTo>
                  <a:pt x="6076074" y="4440030"/>
                  <a:pt x="6073020" y="4437994"/>
                  <a:pt x="6073020" y="4433921"/>
                </a:cubicBezTo>
                <a:cubicBezTo>
                  <a:pt x="6073020" y="4430867"/>
                  <a:pt x="6076074" y="4427813"/>
                  <a:pt x="6079128" y="4427813"/>
                </a:cubicBezTo>
                <a:close/>
                <a:moveTo>
                  <a:pt x="1133145" y="4424758"/>
                </a:moveTo>
                <a:cubicBezTo>
                  <a:pt x="1136199" y="4424758"/>
                  <a:pt x="1138235" y="4426794"/>
                  <a:pt x="1138235" y="4429849"/>
                </a:cubicBezTo>
                <a:cubicBezTo>
                  <a:pt x="1138235" y="4432903"/>
                  <a:pt x="1136199" y="4434939"/>
                  <a:pt x="1133145" y="4434939"/>
                </a:cubicBezTo>
                <a:cubicBezTo>
                  <a:pt x="1130090" y="4434939"/>
                  <a:pt x="1128054" y="4432903"/>
                  <a:pt x="1128054" y="4429849"/>
                </a:cubicBezTo>
                <a:cubicBezTo>
                  <a:pt x="1128054" y="4426794"/>
                  <a:pt x="1130090" y="4424758"/>
                  <a:pt x="1133145" y="4424758"/>
                </a:cubicBezTo>
                <a:close/>
                <a:moveTo>
                  <a:pt x="10647419" y="4375889"/>
                </a:moveTo>
                <a:cubicBezTo>
                  <a:pt x="10651491" y="4375889"/>
                  <a:pt x="10655564" y="4378943"/>
                  <a:pt x="10655564" y="4384034"/>
                </a:cubicBezTo>
                <a:cubicBezTo>
                  <a:pt x="10655564" y="4389124"/>
                  <a:pt x="10651491" y="4392179"/>
                  <a:pt x="10647419" y="4392179"/>
                </a:cubicBezTo>
                <a:cubicBezTo>
                  <a:pt x="10642329" y="4392179"/>
                  <a:pt x="10639274" y="4388107"/>
                  <a:pt x="10639274" y="4384034"/>
                </a:cubicBezTo>
                <a:cubicBezTo>
                  <a:pt x="10639274" y="4378943"/>
                  <a:pt x="10643347" y="4375889"/>
                  <a:pt x="10647419" y="4375889"/>
                </a:cubicBezTo>
                <a:close/>
                <a:moveTo>
                  <a:pt x="7329376" y="4373852"/>
                </a:moveTo>
                <a:cubicBezTo>
                  <a:pt x="7330394" y="4373852"/>
                  <a:pt x="7331412" y="4374870"/>
                  <a:pt x="7331412" y="4375888"/>
                </a:cubicBezTo>
                <a:cubicBezTo>
                  <a:pt x="7331412" y="4376907"/>
                  <a:pt x="7330394" y="4377925"/>
                  <a:pt x="7329376" y="4377925"/>
                </a:cubicBezTo>
                <a:cubicBezTo>
                  <a:pt x="7328358" y="4377925"/>
                  <a:pt x="7327340" y="4376907"/>
                  <a:pt x="7327340" y="4375888"/>
                </a:cubicBezTo>
                <a:cubicBezTo>
                  <a:pt x="7327340" y="4374870"/>
                  <a:pt x="7328358" y="4373852"/>
                  <a:pt x="7329376" y="4373852"/>
                </a:cubicBezTo>
                <a:close/>
                <a:moveTo>
                  <a:pt x="7485148" y="4351454"/>
                </a:moveTo>
                <a:cubicBezTo>
                  <a:pt x="7489220" y="4351454"/>
                  <a:pt x="7492275" y="4354508"/>
                  <a:pt x="7492275" y="4358580"/>
                </a:cubicBezTo>
                <a:cubicBezTo>
                  <a:pt x="7492275" y="4362653"/>
                  <a:pt x="7489220" y="4365707"/>
                  <a:pt x="7485148" y="4365707"/>
                </a:cubicBezTo>
                <a:cubicBezTo>
                  <a:pt x="7481075" y="4365707"/>
                  <a:pt x="7478021" y="4362653"/>
                  <a:pt x="7478021" y="4358580"/>
                </a:cubicBezTo>
                <a:cubicBezTo>
                  <a:pt x="7478021" y="4354508"/>
                  <a:pt x="7481075" y="4351454"/>
                  <a:pt x="7485148" y="4351454"/>
                </a:cubicBezTo>
                <a:close/>
                <a:moveTo>
                  <a:pt x="7821127" y="4341273"/>
                </a:moveTo>
                <a:cubicBezTo>
                  <a:pt x="7823164" y="4341273"/>
                  <a:pt x="7824181" y="4343309"/>
                  <a:pt x="7824181" y="4344327"/>
                </a:cubicBezTo>
                <a:cubicBezTo>
                  <a:pt x="7824181" y="4346364"/>
                  <a:pt x="7823164" y="4347381"/>
                  <a:pt x="7821127" y="4347381"/>
                </a:cubicBezTo>
                <a:cubicBezTo>
                  <a:pt x="7819091" y="4347381"/>
                  <a:pt x="7818073" y="4346364"/>
                  <a:pt x="7818073" y="4344327"/>
                </a:cubicBezTo>
                <a:cubicBezTo>
                  <a:pt x="7818073" y="4342291"/>
                  <a:pt x="7819091" y="4341273"/>
                  <a:pt x="7821127" y="4341273"/>
                </a:cubicBezTo>
                <a:close/>
                <a:moveTo>
                  <a:pt x="2867001" y="4337200"/>
                </a:moveTo>
                <a:cubicBezTo>
                  <a:pt x="2869037" y="4337200"/>
                  <a:pt x="2870055" y="4339236"/>
                  <a:pt x="2870055" y="4340254"/>
                </a:cubicBezTo>
                <a:cubicBezTo>
                  <a:pt x="2870055" y="4342291"/>
                  <a:pt x="2869037" y="4343308"/>
                  <a:pt x="2867001" y="4343308"/>
                </a:cubicBezTo>
                <a:cubicBezTo>
                  <a:pt x="2865982" y="4343308"/>
                  <a:pt x="2863946" y="4342291"/>
                  <a:pt x="2863946" y="4340254"/>
                </a:cubicBezTo>
                <a:cubicBezTo>
                  <a:pt x="2863946" y="4339236"/>
                  <a:pt x="2864963" y="4337200"/>
                  <a:pt x="2867001" y="4337200"/>
                </a:cubicBezTo>
                <a:close/>
                <a:moveTo>
                  <a:pt x="288110" y="4316838"/>
                </a:moveTo>
                <a:cubicBezTo>
                  <a:pt x="293201" y="4316838"/>
                  <a:pt x="298290" y="4320911"/>
                  <a:pt x="298290" y="4327019"/>
                </a:cubicBezTo>
                <a:cubicBezTo>
                  <a:pt x="298290" y="4333128"/>
                  <a:pt x="293201" y="4337200"/>
                  <a:pt x="288110" y="4337200"/>
                </a:cubicBezTo>
                <a:cubicBezTo>
                  <a:pt x="282001" y="4337200"/>
                  <a:pt x="277929" y="4333128"/>
                  <a:pt x="277929" y="4327019"/>
                </a:cubicBezTo>
                <a:cubicBezTo>
                  <a:pt x="277929" y="4321929"/>
                  <a:pt x="282001" y="4316838"/>
                  <a:pt x="288110" y="4316838"/>
                </a:cubicBezTo>
                <a:close/>
                <a:moveTo>
                  <a:pt x="12035111" y="4313784"/>
                </a:moveTo>
                <a:cubicBezTo>
                  <a:pt x="12039184" y="4313784"/>
                  <a:pt x="12042239" y="4316838"/>
                  <a:pt x="12042239" y="4320911"/>
                </a:cubicBezTo>
                <a:cubicBezTo>
                  <a:pt x="12042239" y="4324983"/>
                  <a:pt x="12039184" y="4328037"/>
                  <a:pt x="12035111" y="4328037"/>
                </a:cubicBezTo>
                <a:cubicBezTo>
                  <a:pt x="12031039" y="4328037"/>
                  <a:pt x="12027985" y="4324983"/>
                  <a:pt x="12027985" y="4320911"/>
                </a:cubicBezTo>
                <a:cubicBezTo>
                  <a:pt x="12027985" y="4316838"/>
                  <a:pt x="12031039" y="4313784"/>
                  <a:pt x="12035111" y="4313784"/>
                </a:cubicBezTo>
                <a:close/>
                <a:moveTo>
                  <a:pt x="5619968" y="4302584"/>
                </a:moveTo>
                <a:cubicBezTo>
                  <a:pt x="5620986" y="4302584"/>
                  <a:pt x="5622005" y="4303602"/>
                  <a:pt x="5622005" y="4304620"/>
                </a:cubicBezTo>
                <a:cubicBezTo>
                  <a:pt x="5622005" y="4305639"/>
                  <a:pt x="5620986" y="4306657"/>
                  <a:pt x="5619968" y="4306657"/>
                </a:cubicBezTo>
                <a:cubicBezTo>
                  <a:pt x="5618950" y="4306657"/>
                  <a:pt x="5617932" y="4305639"/>
                  <a:pt x="5617932" y="4304620"/>
                </a:cubicBezTo>
                <a:cubicBezTo>
                  <a:pt x="5617932" y="4303602"/>
                  <a:pt x="5618950" y="4302584"/>
                  <a:pt x="5619968" y="4302584"/>
                </a:cubicBezTo>
                <a:close/>
                <a:moveTo>
                  <a:pt x="2632833" y="4256769"/>
                </a:moveTo>
                <a:cubicBezTo>
                  <a:pt x="2637924" y="4256769"/>
                  <a:pt x="2643014" y="4260842"/>
                  <a:pt x="2643014" y="4266950"/>
                </a:cubicBezTo>
                <a:cubicBezTo>
                  <a:pt x="2643014" y="4273059"/>
                  <a:pt x="2637924" y="4277131"/>
                  <a:pt x="2632833" y="4277131"/>
                </a:cubicBezTo>
                <a:cubicBezTo>
                  <a:pt x="2626724" y="4277131"/>
                  <a:pt x="2622652" y="4273059"/>
                  <a:pt x="2622652" y="4266950"/>
                </a:cubicBezTo>
                <a:cubicBezTo>
                  <a:pt x="2622652" y="4260842"/>
                  <a:pt x="2627743" y="4256769"/>
                  <a:pt x="2632833" y="4256769"/>
                </a:cubicBezTo>
                <a:close/>
                <a:moveTo>
                  <a:pt x="5403112" y="4242516"/>
                </a:moveTo>
                <a:cubicBezTo>
                  <a:pt x="5403112" y="4242516"/>
                  <a:pt x="5404130" y="4242516"/>
                  <a:pt x="5404130" y="4243534"/>
                </a:cubicBezTo>
                <a:cubicBezTo>
                  <a:pt x="5404130" y="4244552"/>
                  <a:pt x="5403112" y="4244552"/>
                  <a:pt x="5403112" y="4244552"/>
                </a:cubicBezTo>
                <a:cubicBezTo>
                  <a:pt x="5402095" y="4244552"/>
                  <a:pt x="5402095" y="4243534"/>
                  <a:pt x="5402095" y="4243534"/>
                </a:cubicBezTo>
                <a:cubicBezTo>
                  <a:pt x="5402095" y="4242516"/>
                  <a:pt x="5403112" y="4242516"/>
                  <a:pt x="5403112" y="4242516"/>
                </a:cubicBezTo>
                <a:close/>
                <a:moveTo>
                  <a:pt x="3718138" y="4228262"/>
                </a:moveTo>
                <a:cubicBezTo>
                  <a:pt x="3725265" y="4228262"/>
                  <a:pt x="3730354" y="4234371"/>
                  <a:pt x="3730354" y="4240480"/>
                </a:cubicBezTo>
                <a:cubicBezTo>
                  <a:pt x="3730354" y="4247606"/>
                  <a:pt x="3725265" y="4252697"/>
                  <a:pt x="3718138" y="4252697"/>
                </a:cubicBezTo>
                <a:cubicBezTo>
                  <a:pt x="3711011" y="4252697"/>
                  <a:pt x="3705922" y="4247606"/>
                  <a:pt x="3705922" y="4240480"/>
                </a:cubicBezTo>
                <a:cubicBezTo>
                  <a:pt x="3705922" y="4233353"/>
                  <a:pt x="3711011" y="4228262"/>
                  <a:pt x="3718138" y="4228262"/>
                </a:cubicBezTo>
                <a:close/>
                <a:moveTo>
                  <a:pt x="1566870" y="4220117"/>
                </a:moveTo>
                <a:cubicBezTo>
                  <a:pt x="1581124" y="4220117"/>
                  <a:pt x="1593341" y="4232335"/>
                  <a:pt x="1593341" y="4246588"/>
                </a:cubicBezTo>
                <a:cubicBezTo>
                  <a:pt x="1593341" y="4260842"/>
                  <a:pt x="1581124" y="4273059"/>
                  <a:pt x="1566870" y="4273059"/>
                </a:cubicBezTo>
                <a:cubicBezTo>
                  <a:pt x="1552616" y="4273059"/>
                  <a:pt x="1540399" y="4260842"/>
                  <a:pt x="1540399" y="4246588"/>
                </a:cubicBezTo>
                <a:cubicBezTo>
                  <a:pt x="1540399" y="4232335"/>
                  <a:pt x="1552616" y="4220117"/>
                  <a:pt x="1566870" y="4220117"/>
                </a:cubicBezTo>
                <a:close/>
                <a:moveTo>
                  <a:pt x="10648437" y="4218080"/>
                </a:moveTo>
                <a:cubicBezTo>
                  <a:pt x="10656581" y="4218080"/>
                  <a:pt x="10662691" y="4224189"/>
                  <a:pt x="10662691" y="4232334"/>
                </a:cubicBezTo>
                <a:cubicBezTo>
                  <a:pt x="10662691" y="4239461"/>
                  <a:pt x="10656581" y="4246587"/>
                  <a:pt x="10648437" y="4246587"/>
                </a:cubicBezTo>
                <a:cubicBezTo>
                  <a:pt x="10640291" y="4246587"/>
                  <a:pt x="10634183" y="4240479"/>
                  <a:pt x="10634183" y="4232334"/>
                </a:cubicBezTo>
                <a:cubicBezTo>
                  <a:pt x="10634183" y="4224189"/>
                  <a:pt x="10640291" y="4218080"/>
                  <a:pt x="10648437" y="4218080"/>
                </a:cubicBezTo>
                <a:close/>
                <a:moveTo>
                  <a:pt x="11093353" y="4214008"/>
                </a:moveTo>
                <a:cubicBezTo>
                  <a:pt x="11099461" y="4214008"/>
                  <a:pt x="11104552" y="4219099"/>
                  <a:pt x="11104552" y="4225207"/>
                </a:cubicBezTo>
                <a:cubicBezTo>
                  <a:pt x="11104552" y="4231315"/>
                  <a:pt x="11099461" y="4236406"/>
                  <a:pt x="11093353" y="4236406"/>
                </a:cubicBezTo>
                <a:cubicBezTo>
                  <a:pt x="11087245" y="4236406"/>
                  <a:pt x="11082154" y="4231315"/>
                  <a:pt x="11082154" y="4225207"/>
                </a:cubicBezTo>
                <a:cubicBezTo>
                  <a:pt x="11082154" y="4219099"/>
                  <a:pt x="11087245" y="4214008"/>
                  <a:pt x="11093353" y="4214008"/>
                </a:cubicBezTo>
                <a:close/>
                <a:moveTo>
                  <a:pt x="550793" y="4191610"/>
                </a:moveTo>
                <a:cubicBezTo>
                  <a:pt x="555884" y="4191610"/>
                  <a:pt x="558938" y="4195682"/>
                  <a:pt x="558938" y="4199755"/>
                </a:cubicBezTo>
                <a:cubicBezTo>
                  <a:pt x="558938" y="4203828"/>
                  <a:pt x="555884" y="4207900"/>
                  <a:pt x="550793" y="4207900"/>
                </a:cubicBezTo>
                <a:cubicBezTo>
                  <a:pt x="546720" y="4207900"/>
                  <a:pt x="542648" y="4204845"/>
                  <a:pt x="542648" y="4199755"/>
                </a:cubicBezTo>
                <a:cubicBezTo>
                  <a:pt x="542648" y="4195682"/>
                  <a:pt x="545702" y="4191610"/>
                  <a:pt x="550793" y="4191610"/>
                </a:cubicBezTo>
                <a:close/>
                <a:moveTo>
                  <a:pt x="6863078" y="4178374"/>
                </a:moveTo>
                <a:cubicBezTo>
                  <a:pt x="6866133" y="4178374"/>
                  <a:pt x="6869188" y="4181428"/>
                  <a:pt x="6869188" y="4184482"/>
                </a:cubicBezTo>
                <a:cubicBezTo>
                  <a:pt x="6869188" y="4187537"/>
                  <a:pt x="6866133" y="4190591"/>
                  <a:pt x="6863078" y="4190591"/>
                </a:cubicBezTo>
                <a:cubicBezTo>
                  <a:pt x="6860024" y="4190591"/>
                  <a:pt x="6856970" y="4187537"/>
                  <a:pt x="6856970" y="4184482"/>
                </a:cubicBezTo>
                <a:cubicBezTo>
                  <a:pt x="6856970" y="4181428"/>
                  <a:pt x="6860024" y="4178374"/>
                  <a:pt x="6863078" y="4178374"/>
                </a:cubicBezTo>
                <a:close/>
                <a:moveTo>
                  <a:pt x="11333628" y="4167175"/>
                </a:moveTo>
                <a:cubicBezTo>
                  <a:pt x="11336683" y="4167175"/>
                  <a:pt x="11339738" y="4170229"/>
                  <a:pt x="11339738" y="4173284"/>
                </a:cubicBezTo>
                <a:cubicBezTo>
                  <a:pt x="11339738" y="4176338"/>
                  <a:pt x="11336683" y="4179393"/>
                  <a:pt x="11333628" y="4179393"/>
                </a:cubicBezTo>
                <a:cubicBezTo>
                  <a:pt x="11330575" y="4179393"/>
                  <a:pt x="11327520" y="4176338"/>
                  <a:pt x="11327520" y="4173284"/>
                </a:cubicBezTo>
                <a:cubicBezTo>
                  <a:pt x="11327520" y="4170229"/>
                  <a:pt x="11330575" y="4167175"/>
                  <a:pt x="11333628" y="4167175"/>
                </a:cubicBezTo>
                <a:close/>
                <a:moveTo>
                  <a:pt x="11631937" y="4147831"/>
                </a:moveTo>
                <a:cubicBezTo>
                  <a:pt x="11644154" y="4147831"/>
                  <a:pt x="11655354" y="4158012"/>
                  <a:pt x="11655354" y="4171248"/>
                </a:cubicBezTo>
                <a:cubicBezTo>
                  <a:pt x="11655354" y="4184483"/>
                  <a:pt x="11645173" y="4194664"/>
                  <a:pt x="11631937" y="4194664"/>
                </a:cubicBezTo>
                <a:cubicBezTo>
                  <a:pt x="11618701" y="4194664"/>
                  <a:pt x="11608520" y="4184483"/>
                  <a:pt x="11608520" y="4171248"/>
                </a:cubicBezTo>
                <a:cubicBezTo>
                  <a:pt x="11608520" y="4158012"/>
                  <a:pt x="11618701" y="4147831"/>
                  <a:pt x="11631937" y="4147831"/>
                </a:cubicBezTo>
                <a:close/>
                <a:moveTo>
                  <a:pt x="3068595" y="4123396"/>
                </a:moveTo>
                <a:cubicBezTo>
                  <a:pt x="3088956" y="4123396"/>
                  <a:pt x="3105248" y="4139686"/>
                  <a:pt x="3105248" y="4160048"/>
                </a:cubicBezTo>
                <a:cubicBezTo>
                  <a:pt x="3105248" y="4180410"/>
                  <a:pt x="3088956" y="4196701"/>
                  <a:pt x="3068595" y="4196701"/>
                </a:cubicBezTo>
                <a:cubicBezTo>
                  <a:pt x="3048233" y="4196701"/>
                  <a:pt x="3031941" y="4180410"/>
                  <a:pt x="3031941" y="4160048"/>
                </a:cubicBezTo>
                <a:cubicBezTo>
                  <a:pt x="3031941" y="4139686"/>
                  <a:pt x="3048233" y="4123396"/>
                  <a:pt x="3068595" y="4123396"/>
                </a:cubicBezTo>
                <a:close/>
                <a:moveTo>
                  <a:pt x="10819479" y="4092852"/>
                </a:moveTo>
                <a:cubicBezTo>
                  <a:pt x="10822534" y="4092852"/>
                  <a:pt x="10825589" y="4094888"/>
                  <a:pt x="10825589" y="4098960"/>
                </a:cubicBezTo>
                <a:cubicBezTo>
                  <a:pt x="10825589" y="4102015"/>
                  <a:pt x="10822534" y="4105070"/>
                  <a:pt x="10819479" y="4105070"/>
                </a:cubicBezTo>
                <a:cubicBezTo>
                  <a:pt x="10816426" y="4105070"/>
                  <a:pt x="10813371" y="4102015"/>
                  <a:pt x="10813371" y="4098960"/>
                </a:cubicBezTo>
                <a:cubicBezTo>
                  <a:pt x="10813371" y="4095906"/>
                  <a:pt x="10816426" y="4092852"/>
                  <a:pt x="10819479" y="4092852"/>
                </a:cubicBezTo>
                <a:close/>
                <a:moveTo>
                  <a:pt x="5376643" y="4073508"/>
                </a:moveTo>
                <a:cubicBezTo>
                  <a:pt x="5378679" y="4073508"/>
                  <a:pt x="5378679" y="4074526"/>
                  <a:pt x="5378679" y="4075544"/>
                </a:cubicBezTo>
                <a:cubicBezTo>
                  <a:pt x="5378679" y="4076563"/>
                  <a:pt x="5377659" y="4077581"/>
                  <a:pt x="5376643" y="4077581"/>
                </a:cubicBezTo>
                <a:cubicBezTo>
                  <a:pt x="5375624" y="4077581"/>
                  <a:pt x="5374603" y="4076563"/>
                  <a:pt x="5374603" y="4075544"/>
                </a:cubicBezTo>
                <a:cubicBezTo>
                  <a:pt x="5374603" y="4074526"/>
                  <a:pt x="5375624" y="4073508"/>
                  <a:pt x="5376643" y="4073508"/>
                </a:cubicBezTo>
                <a:close/>
                <a:moveTo>
                  <a:pt x="4249614" y="4036856"/>
                </a:moveTo>
                <a:cubicBezTo>
                  <a:pt x="4262849" y="4035838"/>
                  <a:pt x="4274048" y="4047037"/>
                  <a:pt x="4274048" y="4061291"/>
                </a:cubicBezTo>
                <a:cubicBezTo>
                  <a:pt x="4274048" y="4074527"/>
                  <a:pt x="4262849" y="4085726"/>
                  <a:pt x="4249614" y="4085726"/>
                </a:cubicBezTo>
                <a:cubicBezTo>
                  <a:pt x="4236380" y="4085726"/>
                  <a:pt x="4225181" y="4074527"/>
                  <a:pt x="4225181" y="4061291"/>
                </a:cubicBezTo>
                <a:cubicBezTo>
                  <a:pt x="4225181" y="4048055"/>
                  <a:pt x="4236380" y="4036856"/>
                  <a:pt x="4249614" y="4036856"/>
                </a:cubicBezTo>
                <a:close/>
                <a:moveTo>
                  <a:pt x="380768" y="4020566"/>
                </a:moveTo>
                <a:cubicBezTo>
                  <a:pt x="383822" y="4020566"/>
                  <a:pt x="385858" y="4022602"/>
                  <a:pt x="385858" y="4025657"/>
                </a:cubicBezTo>
                <a:cubicBezTo>
                  <a:pt x="385858" y="4027692"/>
                  <a:pt x="383822" y="4030747"/>
                  <a:pt x="380768" y="4030747"/>
                </a:cubicBezTo>
                <a:cubicBezTo>
                  <a:pt x="377713" y="4030747"/>
                  <a:pt x="375677" y="4028711"/>
                  <a:pt x="375677" y="4025657"/>
                </a:cubicBezTo>
                <a:cubicBezTo>
                  <a:pt x="375677" y="4022602"/>
                  <a:pt x="377713" y="4020566"/>
                  <a:pt x="380768" y="4020566"/>
                </a:cubicBezTo>
                <a:close/>
                <a:moveTo>
                  <a:pt x="2215400" y="3970678"/>
                </a:moveTo>
                <a:cubicBezTo>
                  <a:pt x="2216418" y="3970678"/>
                  <a:pt x="2216418" y="3971696"/>
                  <a:pt x="2216418" y="3971696"/>
                </a:cubicBezTo>
                <a:cubicBezTo>
                  <a:pt x="2216418" y="3972714"/>
                  <a:pt x="2216418" y="3972714"/>
                  <a:pt x="2215400" y="3972714"/>
                </a:cubicBezTo>
                <a:cubicBezTo>
                  <a:pt x="2214383" y="3972714"/>
                  <a:pt x="2214383" y="3972714"/>
                  <a:pt x="2214383" y="3971696"/>
                </a:cubicBezTo>
                <a:cubicBezTo>
                  <a:pt x="2214383" y="3970678"/>
                  <a:pt x="2214383" y="3970678"/>
                  <a:pt x="2215400" y="3970678"/>
                </a:cubicBezTo>
                <a:close/>
                <a:moveTo>
                  <a:pt x="4634435" y="3959479"/>
                </a:moveTo>
                <a:cubicBezTo>
                  <a:pt x="4648687" y="3959479"/>
                  <a:pt x="4660903" y="3970678"/>
                  <a:pt x="4660903" y="3985950"/>
                </a:cubicBezTo>
                <a:cubicBezTo>
                  <a:pt x="4660903" y="4001222"/>
                  <a:pt x="4648687" y="4012421"/>
                  <a:pt x="4634435" y="4012421"/>
                </a:cubicBezTo>
                <a:cubicBezTo>
                  <a:pt x="4619161" y="4012421"/>
                  <a:pt x="4607962" y="4000204"/>
                  <a:pt x="4607962" y="3985950"/>
                </a:cubicBezTo>
                <a:cubicBezTo>
                  <a:pt x="4607962" y="3971696"/>
                  <a:pt x="4620178" y="3959479"/>
                  <a:pt x="4634435" y="3959479"/>
                </a:cubicBezTo>
                <a:close/>
                <a:moveTo>
                  <a:pt x="10706469" y="3953370"/>
                </a:moveTo>
                <a:cubicBezTo>
                  <a:pt x="10718687" y="3952353"/>
                  <a:pt x="10726832" y="3961515"/>
                  <a:pt x="10726832" y="3972715"/>
                </a:cubicBezTo>
                <a:cubicBezTo>
                  <a:pt x="10726832" y="3983914"/>
                  <a:pt x="10717668" y="3992059"/>
                  <a:pt x="10706469" y="3992059"/>
                </a:cubicBezTo>
                <a:cubicBezTo>
                  <a:pt x="10695270" y="3992059"/>
                  <a:pt x="10686107" y="3982896"/>
                  <a:pt x="10686107" y="3972715"/>
                </a:cubicBezTo>
                <a:cubicBezTo>
                  <a:pt x="10686107" y="3961515"/>
                  <a:pt x="10695270" y="3953370"/>
                  <a:pt x="10706469" y="3953370"/>
                </a:cubicBezTo>
                <a:close/>
                <a:moveTo>
                  <a:pt x="8545008" y="3938098"/>
                </a:moveTo>
                <a:cubicBezTo>
                  <a:pt x="8568424" y="3938098"/>
                  <a:pt x="8588787" y="3957442"/>
                  <a:pt x="8588787" y="3981877"/>
                </a:cubicBezTo>
                <a:cubicBezTo>
                  <a:pt x="8588787" y="4006312"/>
                  <a:pt x="8569443" y="4025656"/>
                  <a:pt x="8545008" y="4025656"/>
                </a:cubicBezTo>
                <a:cubicBezTo>
                  <a:pt x="8520573" y="4025656"/>
                  <a:pt x="8501229" y="4006312"/>
                  <a:pt x="8501229" y="3981877"/>
                </a:cubicBezTo>
                <a:cubicBezTo>
                  <a:pt x="8501229" y="3957442"/>
                  <a:pt x="8520573" y="3938098"/>
                  <a:pt x="8545008" y="3938098"/>
                </a:cubicBezTo>
                <a:close/>
                <a:moveTo>
                  <a:pt x="677029" y="3937081"/>
                </a:moveTo>
                <a:cubicBezTo>
                  <a:pt x="680083" y="3937081"/>
                  <a:pt x="684156" y="3940135"/>
                  <a:pt x="684156" y="3944208"/>
                </a:cubicBezTo>
                <a:cubicBezTo>
                  <a:pt x="684156" y="3948280"/>
                  <a:pt x="681101" y="3951334"/>
                  <a:pt x="677029" y="3951334"/>
                </a:cubicBezTo>
                <a:cubicBezTo>
                  <a:pt x="672956" y="3951334"/>
                  <a:pt x="669902" y="3948280"/>
                  <a:pt x="669902" y="3944208"/>
                </a:cubicBezTo>
                <a:cubicBezTo>
                  <a:pt x="669902" y="3940135"/>
                  <a:pt x="672956" y="3937081"/>
                  <a:pt x="677029" y="3937081"/>
                </a:cubicBezTo>
                <a:close/>
                <a:moveTo>
                  <a:pt x="165937" y="3893302"/>
                </a:moveTo>
                <a:cubicBezTo>
                  <a:pt x="168991" y="3893302"/>
                  <a:pt x="171027" y="3895338"/>
                  <a:pt x="171027" y="3898393"/>
                </a:cubicBezTo>
                <a:cubicBezTo>
                  <a:pt x="171027" y="3901447"/>
                  <a:pt x="168991" y="3903483"/>
                  <a:pt x="165937" y="3903483"/>
                </a:cubicBezTo>
                <a:cubicBezTo>
                  <a:pt x="162882" y="3903483"/>
                  <a:pt x="160846" y="3901447"/>
                  <a:pt x="160846" y="3898393"/>
                </a:cubicBezTo>
                <a:cubicBezTo>
                  <a:pt x="160846" y="3895338"/>
                  <a:pt x="162882" y="3893302"/>
                  <a:pt x="165937" y="3893302"/>
                </a:cubicBezTo>
                <a:close/>
                <a:moveTo>
                  <a:pt x="3428003" y="3860722"/>
                </a:moveTo>
                <a:cubicBezTo>
                  <a:pt x="3443277" y="3860722"/>
                  <a:pt x="3454475" y="3872940"/>
                  <a:pt x="3454475" y="3887193"/>
                </a:cubicBezTo>
                <a:cubicBezTo>
                  <a:pt x="3454475" y="3901447"/>
                  <a:pt x="3442258" y="3913664"/>
                  <a:pt x="3428003" y="3913664"/>
                </a:cubicBezTo>
                <a:cubicBezTo>
                  <a:pt x="3413746" y="3913664"/>
                  <a:pt x="3401528" y="3901447"/>
                  <a:pt x="3401528" y="3887193"/>
                </a:cubicBezTo>
                <a:cubicBezTo>
                  <a:pt x="3401528" y="3872940"/>
                  <a:pt x="3413746" y="3860722"/>
                  <a:pt x="3428003" y="3860722"/>
                </a:cubicBezTo>
                <a:close/>
                <a:moveTo>
                  <a:pt x="461189" y="3827124"/>
                </a:moveTo>
                <a:cubicBezTo>
                  <a:pt x="464244" y="3828142"/>
                  <a:pt x="465262" y="3829160"/>
                  <a:pt x="465262" y="3831196"/>
                </a:cubicBezTo>
                <a:cubicBezTo>
                  <a:pt x="465262" y="3833232"/>
                  <a:pt x="463226" y="3835269"/>
                  <a:pt x="461189" y="3835269"/>
                </a:cubicBezTo>
                <a:cubicBezTo>
                  <a:pt x="459153" y="3835269"/>
                  <a:pt x="457117" y="3833232"/>
                  <a:pt x="457117" y="3831196"/>
                </a:cubicBezTo>
                <a:cubicBezTo>
                  <a:pt x="457117" y="3829160"/>
                  <a:pt x="459153" y="3827124"/>
                  <a:pt x="461189" y="3827124"/>
                </a:cubicBezTo>
                <a:close/>
                <a:moveTo>
                  <a:pt x="395021" y="3817961"/>
                </a:moveTo>
                <a:cubicBezTo>
                  <a:pt x="399093" y="3817961"/>
                  <a:pt x="402148" y="3821015"/>
                  <a:pt x="402148" y="3825088"/>
                </a:cubicBezTo>
                <a:cubicBezTo>
                  <a:pt x="402148" y="3829160"/>
                  <a:pt x="399093" y="3832215"/>
                  <a:pt x="395021" y="3832215"/>
                </a:cubicBezTo>
                <a:cubicBezTo>
                  <a:pt x="390948" y="3832215"/>
                  <a:pt x="387894" y="3829160"/>
                  <a:pt x="387894" y="3825088"/>
                </a:cubicBezTo>
                <a:cubicBezTo>
                  <a:pt x="387894" y="3821015"/>
                  <a:pt x="390948" y="3817961"/>
                  <a:pt x="395021" y="3817961"/>
                </a:cubicBezTo>
                <a:close/>
                <a:moveTo>
                  <a:pt x="11750038" y="3799635"/>
                </a:moveTo>
                <a:cubicBezTo>
                  <a:pt x="11753093" y="3800653"/>
                  <a:pt x="11755129" y="3802689"/>
                  <a:pt x="11755129" y="3805743"/>
                </a:cubicBezTo>
                <a:cubicBezTo>
                  <a:pt x="11755129" y="3808798"/>
                  <a:pt x="11753093" y="3810834"/>
                  <a:pt x="11750038" y="3810834"/>
                </a:cubicBezTo>
                <a:cubicBezTo>
                  <a:pt x="11746985" y="3810834"/>
                  <a:pt x="11743930" y="3808798"/>
                  <a:pt x="11743930" y="3805743"/>
                </a:cubicBezTo>
                <a:cubicBezTo>
                  <a:pt x="11743930" y="3802689"/>
                  <a:pt x="11745966" y="3799635"/>
                  <a:pt x="11750038" y="3799635"/>
                </a:cubicBezTo>
                <a:close/>
                <a:moveTo>
                  <a:pt x="9481675" y="3783345"/>
                </a:moveTo>
                <a:cubicBezTo>
                  <a:pt x="9488801" y="3783345"/>
                  <a:pt x="9493892" y="3788436"/>
                  <a:pt x="9493892" y="3794545"/>
                </a:cubicBezTo>
                <a:cubicBezTo>
                  <a:pt x="9493892" y="3800653"/>
                  <a:pt x="9488801" y="3805744"/>
                  <a:pt x="9481675" y="3805744"/>
                </a:cubicBezTo>
                <a:cubicBezTo>
                  <a:pt x="9475566" y="3805744"/>
                  <a:pt x="9469457" y="3800653"/>
                  <a:pt x="9469457" y="3794545"/>
                </a:cubicBezTo>
                <a:cubicBezTo>
                  <a:pt x="9469457" y="3788436"/>
                  <a:pt x="9474548" y="3783345"/>
                  <a:pt x="9481675" y="3783345"/>
                </a:cubicBezTo>
                <a:close/>
                <a:moveTo>
                  <a:pt x="3492152" y="3781309"/>
                </a:moveTo>
                <a:cubicBezTo>
                  <a:pt x="3498262" y="3781309"/>
                  <a:pt x="3503351" y="3786400"/>
                  <a:pt x="3503351" y="3792508"/>
                </a:cubicBezTo>
                <a:cubicBezTo>
                  <a:pt x="3503351" y="3798616"/>
                  <a:pt x="3498262" y="3803707"/>
                  <a:pt x="3492152" y="3803707"/>
                </a:cubicBezTo>
                <a:cubicBezTo>
                  <a:pt x="3486046" y="3803707"/>
                  <a:pt x="3480954" y="3798616"/>
                  <a:pt x="3480954" y="3792508"/>
                </a:cubicBezTo>
                <a:cubicBezTo>
                  <a:pt x="3480954" y="3786400"/>
                  <a:pt x="3486046" y="3781309"/>
                  <a:pt x="3492152" y="3781309"/>
                </a:cubicBezTo>
                <a:close/>
                <a:moveTo>
                  <a:pt x="3015654" y="3767055"/>
                </a:moveTo>
                <a:cubicBezTo>
                  <a:pt x="3019727" y="3768073"/>
                  <a:pt x="3022780" y="3771128"/>
                  <a:pt x="3022780" y="3774182"/>
                </a:cubicBezTo>
                <a:cubicBezTo>
                  <a:pt x="3022780" y="3778254"/>
                  <a:pt x="3019727" y="3781309"/>
                  <a:pt x="3015654" y="3781309"/>
                </a:cubicBezTo>
                <a:cubicBezTo>
                  <a:pt x="3011580" y="3781309"/>
                  <a:pt x="3008526" y="3778254"/>
                  <a:pt x="3008526" y="3774182"/>
                </a:cubicBezTo>
                <a:cubicBezTo>
                  <a:pt x="3008526" y="3770109"/>
                  <a:pt x="3011580" y="3767055"/>
                  <a:pt x="3015654" y="3767055"/>
                </a:cubicBezTo>
                <a:close/>
                <a:moveTo>
                  <a:pt x="3810802" y="3754837"/>
                </a:moveTo>
                <a:cubicBezTo>
                  <a:pt x="3815894" y="3754837"/>
                  <a:pt x="3820985" y="3758910"/>
                  <a:pt x="3820985" y="3765018"/>
                </a:cubicBezTo>
                <a:cubicBezTo>
                  <a:pt x="3820985" y="3770109"/>
                  <a:pt x="3816912" y="3775199"/>
                  <a:pt x="3810802" y="3775199"/>
                </a:cubicBezTo>
                <a:cubicBezTo>
                  <a:pt x="3804694" y="3775199"/>
                  <a:pt x="3800620" y="3771127"/>
                  <a:pt x="3800620" y="3765018"/>
                </a:cubicBezTo>
                <a:cubicBezTo>
                  <a:pt x="3800620" y="3758910"/>
                  <a:pt x="3804694" y="3754837"/>
                  <a:pt x="3810802" y="3754837"/>
                </a:cubicBezTo>
                <a:close/>
                <a:moveTo>
                  <a:pt x="2153313" y="3744656"/>
                </a:moveTo>
                <a:cubicBezTo>
                  <a:pt x="2162474" y="3744656"/>
                  <a:pt x="2170621" y="3751783"/>
                  <a:pt x="2170621" y="3761964"/>
                </a:cubicBezTo>
                <a:cubicBezTo>
                  <a:pt x="2170621" y="3771127"/>
                  <a:pt x="2162474" y="3779272"/>
                  <a:pt x="2153313" y="3779272"/>
                </a:cubicBezTo>
                <a:cubicBezTo>
                  <a:pt x="2144150" y="3779272"/>
                  <a:pt x="2136003" y="3772145"/>
                  <a:pt x="2136003" y="3761964"/>
                </a:cubicBezTo>
                <a:cubicBezTo>
                  <a:pt x="2136003" y="3752801"/>
                  <a:pt x="2144150" y="3744656"/>
                  <a:pt x="2153313" y="3744656"/>
                </a:cubicBezTo>
                <a:close/>
                <a:moveTo>
                  <a:pt x="5287053" y="3741602"/>
                </a:moveTo>
                <a:cubicBezTo>
                  <a:pt x="5290104" y="3741602"/>
                  <a:pt x="5292143" y="3743638"/>
                  <a:pt x="5292143" y="3746693"/>
                </a:cubicBezTo>
                <a:cubicBezTo>
                  <a:pt x="5292143" y="3749747"/>
                  <a:pt x="5290104" y="3751783"/>
                  <a:pt x="5287053" y="3751783"/>
                </a:cubicBezTo>
                <a:cubicBezTo>
                  <a:pt x="5284000" y="3751783"/>
                  <a:pt x="5281965" y="3749747"/>
                  <a:pt x="5281965" y="3746693"/>
                </a:cubicBezTo>
                <a:cubicBezTo>
                  <a:pt x="5281965" y="3743638"/>
                  <a:pt x="5284000" y="3741602"/>
                  <a:pt x="5287053" y="3741602"/>
                </a:cubicBezTo>
                <a:close/>
                <a:moveTo>
                  <a:pt x="7031068" y="3735494"/>
                </a:moveTo>
                <a:cubicBezTo>
                  <a:pt x="7043286" y="3735494"/>
                  <a:pt x="7053467" y="3745675"/>
                  <a:pt x="7053467" y="3757892"/>
                </a:cubicBezTo>
                <a:cubicBezTo>
                  <a:pt x="7053467" y="3770110"/>
                  <a:pt x="7043286" y="3780291"/>
                  <a:pt x="7031068" y="3780291"/>
                </a:cubicBezTo>
                <a:cubicBezTo>
                  <a:pt x="7018851" y="3780291"/>
                  <a:pt x="7008670" y="3770110"/>
                  <a:pt x="7008670" y="3757892"/>
                </a:cubicBezTo>
                <a:cubicBezTo>
                  <a:pt x="7008670" y="3745675"/>
                  <a:pt x="7018851" y="3735494"/>
                  <a:pt x="7031068" y="3735494"/>
                </a:cubicBezTo>
                <a:close/>
                <a:moveTo>
                  <a:pt x="8007442" y="3718185"/>
                </a:moveTo>
                <a:cubicBezTo>
                  <a:pt x="8031877" y="3719203"/>
                  <a:pt x="8051221" y="3738547"/>
                  <a:pt x="8051221" y="3761964"/>
                </a:cubicBezTo>
                <a:cubicBezTo>
                  <a:pt x="8051221" y="3785380"/>
                  <a:pt x="8031877" y="3804725"/>
                  <a:pt x="8007442" y="3804725"/>
                </a:cubicBezTo>
                <a:cubicBezTo>
                  <a:pt x="7983007" y="3804725"/>
                  <a:pt x="7963663" y="3785380"/>
                  <a:pt x="7963663" y="3761964"/>
                </a:cubicBezTo>
                <a:cubicBezTo>
                  <a:pt x="7963663" y="3738547"/>
                  <a:pt x="7983007" y="3718185"/>
                  <a:pt x="8007442" y="3718185"/>
                </a:cubicBezTo>
                <a:close/>
                <a:moveTo>
                  <a:pt x="2738703" y="3717167"/>
                </a:moveTo>
                <a:cubicBezTo>
                  <a:pt x="2742776" y="3717167"/>
                  <a:pt x="2746849" y="3720222"/>
                  <a:pt x="2746849" y="3725312"/>
                </a:cubicBezTo>
                <a:cubicBezTo>
                  <a:pt x="2746849" y="3729385"/>
                  <a:pt x="2743795" y="3733457"/>
                  <a:pt x="2738703" y="3733457"/>
                </a:cubicBezTo>
                <a:cubicBezTo>
                  <a:pt x="2734631" y="3733457"/>
                  <a:pt x="2730559" y="3730403"/>
                  <a:pt x="2730559" y="3725312"/>
                </a:cubicBezTo>
                <a:cubicBezTo>
                  <a:pt x="2730559" y="3721240"/>
                  <a:pt x="2733613" y="3717167"/>
                  <a:pt x="2738703" y="3717167"/>
                </a:cubicBezTo>
                <a:close/>
                <a:moveTo>
                  <a:pt x="5693282" y="3715131"/>
                </a:moveTo>
                <a:cubicBezTo>
                  <a:pt x="5697354" y="3715131"/>
                  <a:pt x="5701426" y="3718185"/>
                  <a:pt x="5701426" y="3722257"/>
                </a:cubicBezTo>
                <a:cubicBezTo>
                  <a:pt x="5701426" y="3726330"/>
                  <a:pt x="5698371" y="3729384"/>
                  <a:pt x="5693282" y="3729384"/>
                </a:cubicBezTo>
                <a:cubicBezTo>
                  <a:pt x="5689209" y="3729384"/>
                  <a:pt x="5685137" y="3726330"/>
                  <a:pt x="5685137" y="3722257"/>
                </a:cubicBezTo>
                <a:cubicBezTo>
                  <a:pt x="5685137" y="3718185"/>
                  <a:pt x="5688191" y="3715131"/>
                  <a:pt x="5693282" y="3715131"/>
                </a:cubicBezTo>
                <a:close/>
                <a:moveTo>
                  <a:pt x="1150439" y="3714113"/>
                </a:moveTo>
                <a:cubicBezTo>
                  <a:pt x="1153493" y="3714113"/>
                  <a:pt x="1156547" y="3717167"/>
                  <a:pt x="1156547" y="3720222"/>
                </a:cubicBezTo>
                <a:cubicBezTo>
                  <a:pt x="1156547" y="3723276"/>
                  <a:pt x="1153493" y="3726331"/>
                  <a:pt x="1150439" y="3726331"/>
                </a:cubicBezTo>
                <a:cubicBezTo>
                  <a:pt x="1147384" y="3726331"/>
                  <a:pt x="1144330" y="3723276"/>
                  <a:pt x="1144330" y="3720222"/>
                </a:cubicBezTo>
                <a:cubicBezTo>
                  <a:pt x="1144330" y="3717167"/>
                  <a:pt x="1147384" y="3714113"/>
                  <a:pt x="1150439" y="3714113"/>
                </a:cubicBezTo>
                <a:close/>
                <a:moveTo>
                  <a:pt x="3209096" y="3699859"/>
                </a:moveTo>
                <a:cubicBezTo>
                  <a:pt x="3238621" y="3700877"/>
                  <a:pt x="3261017" y="3723276"/>
                  <a:pt x="3261017" y="3751783"/>
                </a:cubicBezTo>
                <a:cubicBezTo>
                  <a:pt x="3261017" y="3780290"/>
                  <a:pt x="3237603" y="3803706"/>
                  <a:pt x="3209096" y="3803706"/>
                </a:cubicBezTo>
                <a:cubicBezTo>
                  <a:pt x="3180589" y="3803706"/>
                  <a:pt x="3157171" y="3780290"/>
                  <a:pt x="3157171" y="3751783"/>
                </a:cubicBezTo>
                <a:cubicBezTo>
                  <a:pt x="3157171" y="3723276"/>
                  <a:pt x="3180589" y="3699859"/>
                  <a:pt x="3209096" y="3699859"/>
                </a:cubicBezTo>
                <a:close/>
                <a:moveTo>
                  <a:pt x="10019241" y="3698841"/>
                </a:moveTo>
                <a:cubicBezTo>
                  <a:pt x="10053857" y="3698841"/>
                  <a:pt x="10081346" y="3726330"/>
                  <a:pt x="10081346" y="3759928"/>
                </a:cubicBezTo>
                <a:cubicBezTo>
                  <a:pt x="10081346" y="3793526"/>
                  <a:pt x="10053857" y="3821015"/>
                  <a:pt x="10019241" y="3821015"/>
                </a:cubicBezTo>
                <a:cubicBezTo>
                  <a:pt x="9985643" y="3821015"/>
                  <a:pt x="9957136" y="3793526"/>
                  <a:pt x="9957136" y="3759928"/>
                </a:cubicBezTo>
                <a:cubicBezTo>
                  <a:pt x="9957136" y="3726330"/>
                  <a:pt x="9984625" y="3698841"/>
                  <a:pt x="10019241" y="3698841"/>
                </a:cubicBezTo>
                <a:close/>
                <a:moveTo>
                  <a:pt x="4673138" y="3679497"/>
                </a:moveTo>
                <a:cubicBezTo>
                  <a:pt x="4682302" y="3679497"/>
                  <a:pt x="4690446" y="3686623"/>
                  <a:pt x="4690446" y="3695787"/>
                </a:cubicBezTo>
                <a:cubicBezTo>
                  <a:pt x="4690446" y="3704950"/>
                  <a:pt x="4683321" y="3712076"/>
                  <a:pt x="4673138" y="3712076"/>
                </a:cubicBezTo>
                <a:cubicBezTo>
                  <a:pt x="4663972" y="3712076"/>
                  <a:pt x="4655826" y="3704950"/>
                  <a:pt x="4655826" y="3695787"/>
                </a:cubicBezTo>
                <a:cubicBezTo>
                  <a:pt x="4655826" y="3686623"/>
                  <a:pt x="4662954" y="3679497"/>
                  <a:pt x="4673138" y="3679497"/>
                </a:cubicBezTo>
                <a:close/>
                <a:moveTo>
                  <a:pt x="22399" y="3673388"/>
                </a:moveTo>
                <a:cubicBezTo>
                  <a:pt x="36652" y="3673388"/>
                  <a:pt x="47851" y="3684588"/>
                  <a:pt x="47851" y="3699859"/>
                </a:cubicBezTo>
                <a:cubicBezTo>
                  <a:pt x="47851" y="3714113"/>
                  <a:pt x="36652" y="3725312"/>
                  <a:pt x="22399" y="3725312"/>
                </a:cubicBezTo>
                <a:cubicBezTo>
                  <a:pt x="12217" y="3725312"/>
                  <a:pt x="4072" y="3719203"/>
                  <a:pt x="0" y="3712076"/>
                </a:cubicBezTo>
                <a:lnTo>
                  <a:pt x="0" y="3686623"/>
                </a:lnTo>
                <a:cubicBezTo>
                  <a:pt x="5091" y="3678479"/>
                  <a:pt x="13236" y="3673388"/>
                  <a:pt x="22399" y="3673388"/>
                </a:cubicBezTo>
                <a:close/>
                <a:moveTo>
                  <a:pt x="10351147" y="3666261"/>
                </a:moveTo>
                <a:cubicBezTo>
                  <a:pt x="10360309" y="3665243"/>
                  <a:pt x="10367436" y="3672370"/>
                  <a:pt x="10367436" y="3681533"/>
                </a:cubicBezTo>
                <a:cubicBezTo>
                  <a:pt x="10367436" y="3690696"/>
                  <a:pt x="10360309" y="3696804"/>
                  <a:pt x="10351147" y="3696804"/>
                </a:cubicBezTo>
                <a:cubicBezTo>
                  <a:pt x="10341983" y="3696804"/>
                  <a:pt x="10335875" y="3689678"/>
                  <a:pt x="10335875" y="3681533"/>
                </a:cubicBezTo>
                <a:cubicBezTo>
                  <a:pt x="10335875" y="3672370"/>
                  <a:pt x="10343002" y="3666261"/>
                  <a:pt x="10351147" y="3666261"/>
                </a:cubicBezTo>
                <a:close/>
                <a:moveTo>
                  <a:pt x="11263380" y="3656080"/>
                </a:moveTo>
                <a:cubicBezTo>
                  <a:pt x="11271524" y="3656080"/>
                  <a:pt x="11276615" y="3662189"/>
                  <a:pt x="11276615" y="3669316"/>
                </a:cubicBezTo>
                <a:cubicBezTo>
                  <a:pt x="11276615" y="3676442"/>
                  <a:pt x="11270506" y="3682551"/>
                  <a:pt x="11263380" y="3682551"/>
                </a:cubicBezTo>
                <a:cubicBezTo>
                  <a:pt x="11256252" y="3682551"/>
                  <a:pt x="11250144" y="3676442"/>
                  <a:pt x="11250144" y="3669316"/>
                </a:cubicBezTo>
                <a:cubicBezTo>
                  <a:pt x="11250144" y="3662189"/>
                  <a:pt x="11256252" y="3656080"/>
                  <a:pt x="11263380" y="3656080"/>
                </a:cubicBezTo>
                <a:close/>
                <a:moveTo>
                  <a:pt x="223997" y="3647935"/>
                </a:moveTo>
                <a:cubicBezTo>
                  <a:pt x="231123" y="3647935"/>
                  <a:pt x="237232" y="3654044"/>
                  <a:pt x="237232" y="3661170"/>
                </a:cubicBezTo>
                <a:cubicBezTo>
                  <a:pt x="237232" y="3668297"/>
                  <a:pt x="231123" y="3674406"/>
                  <a:pt x="223997" y="3674406"/>
                </a:cubicBezTo>
                <a:cubicBezTo>
                  <a:pt x="216870" y="3674406"/>
                  <a:pt x="210761" y="3668297"/>
                  <a:pt x="210761" y="3661170"/>
                </a:cubicBezTo>
                <a:cubicBezTo>
                  <a:pt x="210761" y="3654044"/>
                  <a:pt x="216870" y="3647935"/>
                  <a:pt x="223997" y="3647935"/>
                </a:cubicBezTo>
                <a:close/>
                <a:moveTo>
                  <a:pt x="6892604" y="3642845"/>
                </a:moveTo>
                <a:cubicBezTo>
                  <a:pt x="6896677" y="3642845"/>
                  <a:pt x="6898713" y="3645899"/>
                  <a:pt x="6898713" y="3648954"/>
                </a:cubicBezTo>
                <a:cubicBezTo>
                  <a:pt x="6898713" y="3653026"/>
                  <a:pt x="6895659" y="3655063"/>
                  <a:pt x="6892604" y="3655063"/>
                </a:cubicBezTo>
                <a:cubicBezTo>
                  <a:pt x="6888532" y="3655063"/>
                  <a:pt x="6886496" y="3652008"/>
                  <a:pt x="6886496" y="3648954"/>
                </a:cubicBezTo>
                <a:cubicBezTo>
                  <a:pt x="6886496" y="3644881"/>
                  <a:pt x="6889550" y="3642845"/>
                  <a:pt x="6892604" y="3642845"/>
                </a:cubicBezTo>
                <a:close/>
                <a:moveTo>
                  <a:pt x="3798592" y="3640808"/>
                </a:moveTo>
                <a:cubicBezTo>
                  <a:pt x="3800628" y="3639790"/>
                  <a:pt x="3802666" y="3641826"/>
                  <a:pt x="3802666" y="3644880"/>
                </a:cubicBezTo>
                <a:cubicBezTo>
                  <a:pt x="3802666" y="3646917"/>
                  <a:pt x="3800628" y="3648953"/>
                  <a:pt x="3798592" y="3648953"/>
                </a:cubicBezTo>
                <a:cubicBezTo>
                  <a:pt x="3796557" y="3648953"/>
                  <a:pt x="3794520" y="3646917"/>
                  <a:pt x="3794520" y="3644880"/>
                </a:cubicBezTo>
                <a:cubicBezTo>
                  <a:pt x="3794520" y="3642844"/>
                  <a:pt x="3796557" y="3640808"/>
                  <a:pt x="3798592" y="3640808"/>
                </a:cubicBezTo>
                <a:close/>
                <a:moveTo>
                  <a:pt x="11062810" y="3638772"/>
                </a:moveTo>
                <a:cubicBezTo>
                  <a:pt x="11064847" y="3638772"/>
                  <a:pt x="11066882" y="3640808"/>
                  <a:pt x="11066882" y="3642844"/>
                </a:cubicBezTo>
                <a:cubicBezTo>
                  <a:pt x="11066882" y="3644880"/>
                  <a:pt x="11064847" y="3646917"/>
                  <a:pt x="11062810" y="3646917"/>
                </a:cubicBezTo>
                <a:cubicBezTo>
                  <a:pt x="11060774" y="3646917"/>
                  <a:pt x="11058737" y="3644880"/>
                  <a:pt x="11058737" y="3642844"/>
                </a:cubicBezTo>
                <a:cubicBezTo>
                  <a:pt x="11058737" y="3640808"/>
                  <a:pt x="11060774" y="3638772"/>
                  <a:pt x="11062810" y="3638772"/>
                </a:cubicBezTo>
                <a:close/>
                <a:moveTo>
                  <a:pt x="11256252" y="3614337"/>
                </a:moveTo>
                <a:cubicBezTo>
                  <a:pt x="11263379" y="3614337"/>
                  <a:pt x="11270506" y="3620445"/>
                  <a:pt x="11270506" y="3628591"/>
                </a:cubicBezTo>
                <a:cubicBezTo>
                  <a:pt x="11270506" y="3636736"/>
                  <a:pt x="11264397" y="3642844"/>
                  <a:pt x="11256252" y="3642844"/>
                </a:cubicBezTo>
                <a:cubicBezTo>
                  <a:pt x="11248108" y="3642844"/>
                  <a:pt x="11241998" y="3636736"/>
                  <a:pt x="11241998" y="3628591"/>
                </a:cubicBezTo>
                <a:cubicBezTo>
                  <a:pt x="11241998" y="3620445"/>
                  <a:pt x="11248108" y="3614337"/>
                  <a:pt x="11256252" y="3614337"/>
                </a:cubicBezTo>
                <a:close/>
                <a:moveTo>
                  <a:pt x="11961807" y="3603138"/>
                </a:moveTo>
                <a:cubicBezTo>
                  <a:pt x="11967916" y="3603138"/>
                  <a:pt x="11974024" y="3608229"/>
                  <a:pt x="11974024" y="3615355"/>
                </a:cubicBezTo>
                <a:cubicBezTo>
                  <a:pt x="11974024" y="3622482"/>
                  <a:pt x="11968933" y="3627572"/>
                  <a:pt x="11961807" y="3627572"/>
                </a:cubicBezTo>
                <a:cubicBezTo>
                  <a:pt x="11954680" y="3627572"/>
                  <a:pt x="11949589" y="3622482"/>
                  <a:pt x="11949589" y="3615355"/>
                </a:cubicBezTo>
                <a:cubicBezTo>
                  <a:pt x="11949589" y="3608229"/>
                  <a:pt x="11954680" y="3603138"/>
                  <a:pt x="11961807" y="3603138"/>
                </a:cubicBezTo>
                <a:close/>
                <a:moveTo>
                  <a:pt x="7592051" y="3603138"/>
                </a:moveTo>
                <a:cubicBezTo>
                  <a:pt x="7595105" y="3603138"/>
                  <a:pt x="7598160" y="3606192"/>
                  <a:pt x="7598160" y="3609246"/>
                </a:cubicBezTo>
                <a:cubicBezTo>
                  <a:pt x="7598160" y="3612301"/>
                  <a:pt x="7595105" y="3615355"/>
                  <a:pt x="7592051" y="3615355"/>
                </a:cubicBezTo>
                <a:cubicBezTo>
                  <a:pt x="7587978" y="3615355"/>
                  <a:pt x="7585942" y="3612301"/>
                  <a:pt x="7585942" y="3609246"/>
                </a:cubicBezTo>
                <a:cubicBezTo>
                  <a:pt x="7585942" y="3606192"/>
                  <a:pt x="7588997" y="3603138"/>
                  <a:pt x="7592051" y="3603138"/>
                </a:cubicBezTo>
                <a:close/>
                <a:moveTo>
                  <a:pt x="5719746" y="3579721"/>
                </a:moveTo>
                <a:cubicBezTo>
                  <a:pt x="5727889" y="3579721"/>
                  <a:pt x="5736035" y="3587866"/>
                  <a:pt x="5736035" y="3596011"/>
                </a:cubicBezTo>
                <a:cubicBezTo>
                  <a:pt x="5736035" y="3605174"/>
                  <a:pt x="5728909" y="3612301"/>
                  <a:pt x="5719746" y="3612301"/>
                </a:cubicBezTo>
                <a:cubicBezTo>
                  <a:pt x="5710583" y="3612301"/>
                  <a:pt x="5703456" y="3605174"/>
                  <a:pt x="5703456" y="3596011"/>
                </a:cubicBezTo>
                <a:cubicBezTo>
                  <a:pt x="5703456" y="3586848"/>
                  <a:pt x="5710583" y="3579721"/>
                  <a:pt x="5719746" y="3579721"/>
                </a:cubicBezTo>
                <a:close/>
                <a:moveTo>
                  <a:pt x="2581980" y="3574631"/>
                </a:moveTo>
                <a:cubicBezTo>
                  <a:pt x="2587071" y="3574631"/>
                  <a:pt x="2591143" y="3578704"/>
                  <a:pt x="2591143" y="3583794"/>
                </a:cubicBezTo>
                <a:cubicBezTo>
                  <a:pt x="2591143" y="3588885"/>
                  <a:pt x="2587071" y="3592958"/>
                  <a:pt x="2581980" y="3592958"/>
                </a:cubicBezTo>
                <a:cubicBezTo>
                  <a:pt x="2576889" y="3592958"/>
                  <a:pt x="2572815" y="3588885"/>
                  <a:pt x="2572815" y="3583794"/>
                </a:cubicBezTo>
                <a:cubicBezTo>
                  <a:pt x="2572815" y="3578704"/>
                  <a:pt x="2576889" y="3574631"/>
                  <a:pt x="2581980" y="3574631"/>
                </a:cubicBezTo>
                <a:close/>
                <a:moveTo>
                  <a:pt x="6245083" y="3559359"/>
                </a:moveTo>
                <a:cubicBezTo>
                  <a:pt x="6253228" y="3559359"/>
                  <a:pt x="6260355" y="3566486"/>
                  <a:pt x="6260355" y="3574631"/>
                </a:cubicBezTo>
                <a:cubicBezTo>
                  <a:pt x="6260355" y="3582776"/>
                  <a:pt x="6253228" y="3589903"/>
                  <a:pt x="6245083" y="3589903"/>
                </a:cubicBezTo>
                <a:cubicBezTo>
                  <a:pt x="6236937" y="3589903"/>
                  <a:pt x="6229811" y="3582776"/>
                  <a:pt x="6229811" y="3574631"/>
                </a:cubicBezTo>
                <a:cubicBezTo>
                  <a:pt x="6229811" y="3566486"/>
                  <a:pt x="6236937" y="3559359"/>
                  <a:pt x="6245083" y="3559359"/>
                </a:cubicBezTo>
                <a:close/>
                <a:moveTo>
                  <a:pt x="2969866" y="3548160"/>
                </a:moveTo>
                <a:cubicBezTo>
                  <a:pt x="2976991" y="3548160"/>
                  <a:pt x="2984114" y="3554268"/>
                  <a:pt x="2984114" y="3562414"/>
                </a:cubicBezTo>
                <a:cubicBezTo>
                  <a:pt x="2984114" y="3570559"/>
                  <a:pt x="2978009" y="3576667"/>
                  <a:pt x="2969866" y="3576667"/>
                </a:cubicBezTo>
                <a:cubicBezTo>
                  <a:pt x="2961720" y="3576667"/>
                  <a:pt x="2955610" y="3570559"/>
                  <a:pt x="2955610" y="3562414"/>
                </a:cubicBezTo>
                <a:cubicBezTo>
                  <a:pt x="2955610" y="3554268"/>
                  <a:pt x="2961720" y="3548160"/>
                  <a:pt x="2969866" y="3548160"/>
                </a:cubicBezTo>
                <a:close/>
                <a:moveTo>
                  <a:pt x="9676136" y="3545106"/>
                </a:moveTo>
                <a:cubicBezTo>
                  <a:pt x="9683262" y="3545106"/>
                  <a:pt x="9689371" y="3550197"/>
                  <a:pt x="9689371" y="3558341"/>
                </a:cubicBezTo>
                <a:cubicBezTo>
                  <a:pt x="9689371" y="3565468"/>
                  <a:pt x="9683262" y="3571577"/>
                  <a:pt x="9676136" y="3571577"/>
                </a:cubicBezTo>
                <a:cubicBezTo>
                  <a:pt x="9669009" y="3571577"/>
                  <a:pt x="9662900" y="3565468"/>
                  <a:pt x="9662900" y="3558341"/>
                </a:cubicBezTo>
                <a:cubicBezTo>
                  <a:pt x="9662900" y="3551214"/>
                  <a:pt x="9669009" y="3545106"/>
                  <a:pt x="9676136" y="3545106"/>
                </a:cubicBezTo>
                <a:close/>
                <a:moveTo>
                  <a:pt x="11762257" y="3540015"/>
                </a:moveTo>
                <a:cubicBezTo>
                  <a:pt x="11774474" y="3540015"/>
                  <a:pt x="11784655" y="3550196"/>
                  <a:pt x="11784655" y="3562414"/>
                </a:cubicBezTo>
                <a:cubicBezTo>
                  <a:pt x="11784655" y="3574631"/>
                  <a:pt x="11774474" y="3584812"/>
                  <a:pt x="11762257" y="3584812"/>
                </a:cubicBezTo>
                <a:cubicBezTo>
                  <a:pt x="11750039" y="3584812"/>
                  <a:pt x="11739858" y="3574631"/>
                  <a:pt x="11739858" y="3562414"/>
                </a:cubicBezTo>
                <a:cubicBezTo>
                  <a:pt x="11739858" y="3550196"/>
                  <a:pt x="11750039" y="3540015"/>
                  <a:pt x="11762257" y="3540015"/>
                </a:cubicBezTo>
                <a:close/>
                <a:moveTo>
                  <a:pt x="9631338" y="3535942"/>
                </a:moveTo>
                <a:cubicBezTo>
                  <a:pt x="9632356" y="3535942"/>
                  <a:pt x="9633375" y="3536960"/>
                  <a:pt x="9633375" y="3537978"/>
                </a:cubicBezTo>
                <a:cubicBezTo>
                  <a:pt x="9633375" y="3538996"/>
                  <a:pt x="9632356" y="3540015"/>
                  <a:pt x="9631338" y="3540015"/>
                </a:cubicBezTo>
                <a:cubicBezTo>
                  <a:pt x="9630320" y="3540015"/>
                  <a:pt x="9629302" y="3538996"/>
                  <a:pt x="9629302" y="3537978"/>
                </a:cubicBezTo>
                <a:cubicBezTo>
                  <a:pt x="9629302" y="3536960"/>
                  <a:pt x="9630320" y="3535942"/>
                  <a:pt x="9631338" y="3535942"/>
                </a:cubicBezTo>
                <a:close/>
                <a:moveTo>
                  <a:pt x="12059546" y="3527798"/>
                </a:moveTo>
                <a:cubicBezTo>
                  <a:pt x="12069728" y="3527798"/>
                  <a:pt x="12078891" y="3535943"/>
                  <a:pt x="12078891" y="3547142"/>
                </a:cubicBezTo>
                <a:cubicBezTo>
                  <a:pt x="12078891" y="3557324"/>
                  <a:pt x="12069728" y="3566486"/>
                  <a:pt x="12059546" y="3566486"/>
                </a:cubicBezTo>
                <a:cubicBezTo>
                  <a:pt x="12049365" y="3566486"/>
                  <a:pt x="12040202" y="3557324"/>
                  <a:pt x="12040202" y="3547142"/>
                </a:cubicBezTo>
                <a:cubicBezTo>
                  <a:pt x="12040202" y="3536961"/>
                  <a:pt x="12049365" y="3527798"/>
                  <a:pt x="12059546" y="3527798"/>
                </a:cubicBezTo>
                <a:close/>
                <a:moveTo>
                  <a:pt x="7084010" y="3498272"/>
                </a:moveTo>
                <a:cubicBezTo>
                  <a:pt x="7103355" y="3498272"/>
                  <a:pt x="7119644" y="3513544"/>
                  <a:pt x="7119644" y="3533906"/>
                </a:cubicBezTo>
                <a:cubicBezTo>
                  <a:pt x="7119644" y="3553251"/>
                  <a:pt x="7103355" y="3569540"/>
                  <a:pt x="7084010" y="3569540"/>
                </a:cubicBezTo>
                <a:cubicBezTo>
                  <a:pt x="7063648" y="3569540"/>
                  <a:pt x="7048376" y="3553251"/>
                  <a:pt x="7048376" y="3533906"/>
                </a:cubicBezTo>
                <a:cubicBezTo>
                  <a:pt x="7048376" y="3514562"/>
                  <a:pt x="7064666" y="3498272"/>
                  <a:pt x="7084010" y="3498272"/>
                </a:cubicBezTo>
                <a:close/>
                <a:moveTo>
                  <a:pt x="6021100" y="3493181"/>
                </a:moveTo>
                <a:cubicBezTo>
                  <a:pt x="6034335" y="3493181"/>
                  <a:pt x="6044514" y="3503362"/>
                  <a:pt x="6044514" y="3516598"/>
                </a:cubicBezTo>
                <a:cubicBezTo>
                  <a:pt x="6044514" y="3529834"/>
                  <a:pt x="6034335" y="3540015"/>
                  <a:pt x="6021100" y="3540015"/>
                </a:cubicBezTo>
                <a:cubicBezTo>
                  <a:pt x="6007864" y="3540015"/>
                  <a:pt x="5997683" y="3529834"/>
                  <a:pt x="5997683" y="3516598"/>
                </a:cubicBezTo>
                <a:cubicBezTo>
                  <a:pt x="5997683" y="3503362"/>
                  <a:pt x="6007864" y="3493181"/>
                  <a:pt x="6021100" y="3493181"/>
                </a:cubicBezTo>
                <a:close/>
                <a:moveTo>
                  <a:pt x="11277632" y="3485036"/>
                </a:moveTo>
                <a:cubicBezTo>
                  <a:pt x="11288833" y="3485036"/>
                  <a:pt x="11297995" y="3494199"/>
                  <a:pt x="11297995" y="3505398"/>
                </a:cubicBezTo>
                <a:cubicBezTo>
                  <a:pt x="11297995" y="3516598"/>
                  <a:pt x="11288833" y="3525761"/>
                  <a:pt x="11277632" y="3525761"/>
                </a:cubicBezTo>
                <a:cubicBezTo>
                  <a:pt x="11266433" y="3525761"/>
                  <a:pt x="11257270" y="3516598"/>
                  <a:pt x="11257270" y="3505398"/>
                </a:cubicBezTo>
                <a:cubicBezTo>
                  <a:pt x="11257270" y="3494199"/>
                  <a:pt x="11266433" y="3485036"/>
                  <a:pt x="11277632" y="3485036"/>
                </a:cubicBezTo>
                <a:close/>
                <a:moveTo>
                  <a:pt x="2440421" y="3471801"/>
                </a:moveTo>
                <a:cubicBezTo>
                  <a:pt x="2446530" y="3471801"/>
                  <a:pt x="2451621" y="3476892"/>
                  <a:pt x="2451621" y="3483000"/>
                </a:cubicBezTo>
                <a:cubicBezTo>
                  <a:pt x="2451621" y="3489109"/>
                  <a:pt x="2446530" y="3494200"/>
                  <a:pt x="2440421" y="3494200"/>
                </a:cubicBezTo>
                <a:cubicBezTo>
                  <a:pt x="2434312" y="3494200"/>
                  <a:pt x="2429222" y="3489109"/>
                  <a:pt x="2429222" y="3483000"/>
                </a:cubicBezTo>
                <a:cubicBezTo>
                  <a:pt x="2429222" y="3476892"/>
                  <a:pt x="2434312" y="3471801"/>
                  <a:pt x="2440421" y="3471801"/>
                </a:cubicBezTo>
                <a:close/>
                <a:moveTo>
                  <a:pt x="3097080" y="3463656"/>
                </a:moveTo>
                <a:cubicBezTo>
                  <a:pt x="3101153" y="3463656"/>
                  <a:pt x="3105225" y="3466710"/>
                  <a:pt x="3105225" y="3471801"/>
                </a:cubicBezTo>
                <a:cubicBezTo>
                  <a:pt x="3105225" y="3476891"/>
                  <a:pt x="3101153" y="3479946"/>
                  <a:pt x="3097080" y="3479946"/>
                </a:cubicBezTo>
                <a:cubicBezTo>
                  <a:pt x="3091990" y="3479946"/>
                  <a:pt x="3088935" y="3475874"/>
                  <a:pt x="3088935" y="3471801"/>
                </a:cubicBezTo>
                <a:cubicBezTo>
                  <a:pt x="3088935" y="3466710"/>
                  <a:pt x="3093008" y="3463656"/>
                  <a:pt x="3097080" y="3463656"/>
                </a:cubicBezTo>
                <a:close/>
                <a:moveTo>
                  <a:pt x="8625439" y="3460602"/>
                </a:moveTo>
                <a:cubicBezTo>
                  <a:pt x="8627476" y="3460602"/>
                  <a:pt x="8628493" y="3461620"/>
                  <a:pt x="8628493" y="3463656"/>
                </a:cubicBezTo>
                <a:cubicBezTo>
                  <a:pt x="8628493" y="3465693"/>
                  <a:pt x="8627476" y="3466710"/>
                  <a:pt x="8625439" y="3466710"/>
                </a:cubicBezTo>
                <a:cubicBezTo>
                  <a:pt x="8623403" y="3466710"/>
                  <a:pt x="8622385" y="3465693"/>
                  <a:pt x="8622385" y="3463656"/>
                </a:cubicBezTo>
                <a:cubicBezTo>
                  <a:pt x="8622385" y="3461620"/>
                  <a:pt x="8623403" y="3460602"/>
                  <a:pt x="8625439" y="3460602"/>
                </a:cubicBezTo>
                <a:close/>
                <a:moveTo>
                  <a:pt x="10457030" y="3457547"/>
                </a:moveTo>
                <a:cubicBezTo>
                  <a:pt x="10462121" y="3457547"/>
                  <a:pt x="10466194" y="3461620"/>
                  <a:pt x="10466194" y="3466710"/>
                </a:cubicBezTo>
                <a:cubicBezTo>
                  <a:pt x="10466194" y="3471801"/>
                  <a:pt x="10462121" y="3475874"/>
                  <a:pt x="10457030" y="3475874"/>
                </a:cubicBezTo>
                <a:cubicBezTo>
                  <a:pt x="10451940" y="3475874"/>
                  <a:pt x="10447867" y="3471801"/>
                  <a:pt x="10447867" y="3466710"/>
                </a:cubicBezTo>
                <a:cubicBezTo>
                  <a:pt x="10447867" y="3461620"/>
                  <a:pt x="10451940" y="3457547"/>
                  <a:pt x="10457030" y="3457547"/>
                </a:cubicBezTo>
                <a:close/>
                <a:moveTo>
                  <a:pt x="8199867" y="3455511"/>
                </a:moveTo>
                <a:cubicBezTo>
                  <a:pt x="8200885" y="3455511"/>
                  <a:pt x="8201903" y="3457547"/>
                  <a:pt x="8201903" y="3458565"/>
                </a:cubicBezTo>
                <a:cubicBezTo>
                  <a:pt x="8201903" y="3459583"/>
                  <a:pt x="8200885" y="3460602"/>
                  <a:pt x="8199867" y="3460602"/>
                </a:cubicBezTo>
                <a:cubicBezTo>
                  <a:pt x="8198848" y="3460602"/>
                  <a:pt x="8196812" y="3459583"/>
                  <a:pt x="8196812" y="3458565"/>
                </a:cubicBezTo>
                <a:cubicBezTo>
                  <a:pt x="8196812" y="3457547"/>
                  <a:pt x="8197830" y="3455511"/>
                  <a:pt x="8199867" y="3455511"/>
                </a:cubicBezTo>
                <a:close/>
                <a:moveTo>
                  <a:pt x="5478448" y="3453475"/>
                </a:moveTo>
                <a:cubicBezTo>
                  <a:pt x="5480485" y="3453475"/>
                  <a:pt x="5481503" y="3454493"/>
                  <a:pt x="5481503" y="3456529"/>
                </a:cubicBezTo>
                <a:cubicBezTo>
                  <a:pt x="5481503" y="3458566"/>
                  <a:pt x="5480485" y="3459583"/>
                  <a:pt x="5478448" y="3459583"/>
                </a:cubicBezTo>
                <a:cubicBezTo>
                  <a:pt x="5476412" y="3459583"/>
                  <a:pt x="5475394" y="3458566"/>
                  <a:pt x="5475394" y="3456529"/>
                </a:cubicBezTo>
                <a:cubicBezTo>
                  <a:pt x="5475394" y="3454493"/>
                  <a:pt x="5476412" y="3453475"/>
                  <a:pt x="5478448" y="3453475"/>
                </a:cubicBezTo>
                <a:close/>
                <a:moveTo>
                  <a:pt x="11224691" y="3452457"/>
                </a:moveTo>
                <a:cubicBezTo>
                  <a:pt x="11225709" y="3451439"/>
                  <a:pt x="11227746" y="3453475"/>
                  <a:pt x="11227746" y="3455512"/>
                </a:cubicBezTo>
                <a:cubicBezTo>
                  <a:pt x="11227746" y="3457547"/>
                  <a:pt x="11225709" y="3458566"/>
                  <a:pt x="11224691" y="3458566"/>
                </a:cubicBezTo>
                <a:cubicBezTo>
                  <a:pt x="11222655" y="3458566"/>
                  <a:pt x="11221636" y="3456529"/>
                  <a:pt x="11221636" y="3455512"/>
                </a:cubicBezTo>
                <a:cubicBezTo>
                  <a:pt x="11221636" y="3453475"/>
                  <a:pt x="11223673" y="3452457"/>
                  <a:pt x="11224691" y="3452457"/>
                </a:cubicBezTo>
                <a:close/>
                <a:moveTo>
                  <a:pt x="8541953" y="3447366"/>
                </a:moveTo>
                <a:cubicBezTo>
                  <a:pt x="8546026" y="3447366"/>
                  <a:pt x="8549080" y="3450421"/>
                  <a:pt x="8549080" y="3454493"/>
                </a:cubicBezTo>
                <a:cubicBezTo>
                  <a:pt x="8549080" y="3458566"/>
                  <a:pt x="8546026" y="3461620"/>
                  <a:pt x="8541953" y="3461620"/>
                </a:cubicBezTo>
                <a:cubicBezTo>
                  <a:pt x="8537880" y="3461620"/>
                  <a:pt x="8534826" y="3458566"/>
                  <a:pt x="8534826" y="3454493"/>
                </a:cubicBezTo>
                <a:cubicBezTo>
                  <a:pt x="8534826" y="3450421"/>
                  <a:pt x="8537880" y="3447366"/>
                  <a:pt x="8541953" y="3447366"/>
                </a:cubicBezTo>
                <a:close/>
                <a:moveTo>
                  <a:pt x="7065684" y="3431076"/>
                </a:moveTo>
                <a:cubicBezTo>
                  <a:pt x="7077901" y="3431076"/>
                  <a:pt x="7088082" y="3441257"/>
                  <a:pt x="7088082" y="3453475"/>
                </a:cubicBezTo>
                <a:cubicBezTo>
                  <a:pt x="7088082" y="3465692"/>
                  <a:pt x="7077901" y="3475873"/>
                  <a:pt x="7065684" y="3475873"/>
                </a:cubicBezTo>
                <a:cubicBezTo>
                  <a:pt x="7053466" y="3475873"/>
                  <a:pt x="7043285" y="3465692"/>
                  <a:pt x="7043285" y="3453475"/>
                </a:cubicBezTo>
                <a:cubicBezTo>
                  <a:pt x="7043285" y="3441257"/>
                  <a:pt x="7053466" y="3431076"/>
                  <a:pt x="7065684" y="3431076"/>
                </a:cubicBezTo>
                <a:close/>
                <a:moveTo>
                  <a:pt x="5279916" y="3424968"/>
                </a:moveTo>
                <a:cubicBezTo>
                  <a:pt x="5285008" y="3425986"/>
                  <a:pt x="5289078" y="3430059"/>
                  <a:pt x="5289078" y="3435149"/>
                </a:cubicBezTo>
                <a:cubicBezTo>
                  <a:pt x="5289078" y="3440240"/>
                  <a:pt x="5285008" y="3444312"/>
                  <a:pt x="5279916" y="3444312"/>
                </a:cubicBezTo>
                <a:cubicBezTo>
                  <a:pt x="5274827" y="3444312"/>
                  <a:pt x="5270756" y="3440240"/>
                  <a:pt x="5270756" y="3435149"/>
                </a:cubicBezTo>
                <a:cubicBezTo>
                  <a:pt x="5270756" y="3430059"/>
                  <a:pt x="5274827" y="3424968"/>
                  <a:pt x="5279916" y="3424968"/>
                </a:cubicBezTo>
                <a:close/>
                <a:moveTo>
                  <a:pt x="1524108" y="3424968"/>
                </a:moveTo>
                <a:cubicBezTo>
                  <a:pt x="1533271" y="3423950"/>
                  <a:pt x="1541416" y="3432095"/>
                  <a:pt x="1541416" y="3441258"/>
                </a:cubicBezTo>
                <a:cubicBezTo>
                  <a:pt x="1541416" y="3450421"/>
                  <a:pt x="1533271" y="3458566"/>
                  <a:pt x="1524108" y="3458566"/>
                </a:cubicBezTo>
                <a:cubicBezTo>
                  <a:pt x="1514945" y="3458566"/>
                  <a:pt x="1506800" y="3451439"/>
                  <a:pt x="1506800" y="3441258"/>
                </a:cubicBezTo>
                <a:cubicBezTo>
                  <a:pt x="1506800" y="3432095"/>
                  <a:pt x="1513927" y="3424968"/>
                  <a:pt x="1524108" y="3424968"/>
                </a:cubicBezTo>
                <a:close/>
                <a:moveTo>
                  <a:pt x="11624811" y="3416823"/>
                </a:moveTo>
                <a:cubicBezTo>
                  <a:pt x="11625829" y="3416823"/>
                  <a:pt x="11627864" y="3417841"/>
                  <a:pt x="11627864" y="3419878"/>
                </a:cubicBezTo>
                <a:cubicBezTo>
                  <a:pt x="11627864" y="3421914"/>
                  <a:pt x="11626847" y="3422932"/>
                  <a:pt x="11624811" y="3422932"/>
                </a:cubicBezTo>
                <a:cubicBezTo>
                  <a:pt x="11622774" y="3422932"/>
                  <a:pt x="11621756" y="3421914"/>
                  <a:pt x="11621756" y="3419878"/>
                </a:cubicBezTo>
                <a:cubicBezTo>
                  <a:pt x="11621756" y="3417841"/>
                  <a:pt x="11622774" y="3416823"/>
                  <a:pt x="11624811" y="3416823"/>
                </a:cubicBezTo>
                <a:close/>
                <a:moveTo>
                  <a:pt x="1917116" y="3413768"/>
                </a:moveTo>
                <a:cubicBezTo>
                  <a:pt x="1922207" y="3413768"/>
                  <a:pt x="1927297" y="3417841"/>
                  <a:pt x="1927297" y="3423949"/>
                </a:cubicBezTo>
                <a:cubicBezTo>
                  <a:pt x="1927297" y="3430058"/>
                  <a:pt x="1922207" y="3434130"/>
                  <a:pt x="1917116" y="3434130"/>
                </a:cubicBezTo>
                <a:cubicBezTo>
                  <a:pt x="1911007" y="3434130"/>
                  <a:pt x="1906936" y="3429040"/>
                  <a:pt x="1906936" y="3423949"/>
                </a:cubicBezTo>
                <a:cubicBezTo>
                  <a:pt x="1906936" y="3417841"/>
                  <a:pt x="1912026" y="3413768"/>
                  <a:pt x="1917116" y="3413768"/>
                </a:cubicBezTo>
                <a:close/>
                <a:moveTo>
                  <a:pt x="5165902" y="3393406"/>
                </a:moveTo>
                <a:cubicBezTo>
                  <a:pt x="5172009" y="3394424"/>
                  <a:pt x="5177103" y="3399515"/>
                  <a:pt x="5177103" y="3404606"/>
                </a:cubicBezTo>
                <a:cubicBezTo>
                  <a:pt x="5177103" y="3410714"/>
                  <a:pt x="5172009" y="3415805"/>
                  <a:pt x="5165902" y="3415805"/>
                </a:cubicBezTo>
                <a:cubicBezTo>
                  <a:pt x="5159799" y="3415805"/>
                  <a:pt x="5154701" y="3410714"/>
                  <a:pt x="5154701" y="3404606"/>
                </a:cubicBezTo>
                <a:cubicBezTo>
                  <a:pt x="5154701" y="3398497"/>
                  <a:pt x="5159799" y="3393406"/>
                  <a:pt x="5165902" y="3393406"/>
                </a:cubicBezTo>
                <a:close/>
                <a:moveTo>
                  <a:pt x="5465222" y="3386279"/>
                </a:moveTo>
                <a:cubicBezTo>
                  <a:pt x="5484567" y="3385261"/>
                  <a:pt x="5499838" y="3401551"/>
                  <a:pt x="5499838" y="3420895"/>
                </a:cubicBezTo>
                <a:cubicBezTo>
                  <a:pt x="5499838" y="3440240"/>
                  <a:pt x="5484567" y="3455512"/>
                  <a:pt x="5465222" y="3455512"/>
                </a:cubicBezTo>
                <a:cubicBezTo>
                  <a:pt x="5445879" y="3455512"/>
                  <a:pt x="5429590" y="3440240"/>
                  <a:pt x="5429590" y="3420895"/>
                </a:cubicBezTo>
                <a:cubicBezTo>
                  <a:pt x="5429590" y="3401551"/>
                  <a:pt x="5444861" y="3386279"/>
                  <a:pt x="5465222" y="3386279"/>
                </a:cubicBezTo>
                <a:close/>
                <a:moveTo>
                  <a:pt x="8081764" y="3381188"/>
                </a:moveTo>
                <a:cubicBezTo>
                  <a:pt x="8090927" y="3381188"/>
                  <a:pt x="8099072" y="3389333"/>
                  <a:pt x="8099072" y="3398496"/>
                </a:cubicBezTo>
                <a:cubicBezTo>
                  <a:pt x="8099072" y="3407659"/>
                  <a:pt x="8090927" y="3415804"/>
                  <a:pt x="8081764" y="3415804"/>
                </a:cubicBezTo>
                <a:cubicBezTo>
                  <a:pt x="8072601" y="3415804"/>
                  <a:pt x="8064456" y="3407659"/>
                  <a:pt x="8064456" y="3398496"/>
                </a:cubicBezTo>
                <a:cubicBezTo>
                  <a:pt x="8064456" y="3389333"/>
                  <a:pt x="8072601" y="3381188"/>
                  <a:pt x="8081764" y="3381188"/>
                </a:cubicBezTo>
                <a:close/>
                <a:moveTo>
                  <a:pt x="2167538" y="3379153"/>
                </a:moveTo>
                <a:cubicBezTo>
                  <a:pt x="2171610" y="3379153"/>
                  <a:pt x="2174665" y="3382207"/>
                  <a:pt x="2174665" y="3386279"/>
                </a:cubicBezTo>
                <a:cubicBezTo>
                  <a:pt x="2174665" y="3390352"/>
                  <a:pt x="2171610" y="3393406"/>
                  <a:pt x="2167538" y="3393406"/>
                </a:cubicBezTo>
                <a:cubicBezTo>
                  <a:pt x="2163464" y="3393406"/>
                  <a:pt x="2160411" y="3390352"/>
                  <a:pt x="2160411" y="3386279"/>
                </a:cubicBezTo>
                <a:cubicBezTo>
                  <a:pt x="2160411" y="3382207"/>
                  <a:pt x="2163464" y="3379153"/>
                  <a:pt x="2167538" y="3379153"/>
                </a:cubicBezTo>
                <a:close/>
                <a:moveTo>
                  <a:pt x="5912161" y="3372026"/>
                </a:moveTo>
                <a:cubicBezTo>
                  <a:pt x="5915216" y="3372026"/>
                  <a:pt x="5917252" y="3374062"/>
                  <a:pt x="5917252" y="3377117"/>
                </a:cubicBezTo>
                <a:cubicBezTo>
                  <a:pt x="5917252" y="3380171"/>
                  <a:pt x="5915216" y="3382207"/>
                  <a:pt x="5912161" y="3382207"/>
                </a:cubicBezTo>
                <a:cubicBezTo>
                  <a:pt x="5909107" y="3382207"/>
                  <a:pt x="5907070" y="3380171"/>
                  <a:pt x="5907070" y="3377117"/>
                </a:cubicBezTo>
                <a:cubicBezTo>
                  <a:pt x="5907070" y="3374062"/>
                  <a:pt x="5909107" y="3372026"/>
                  <a:pt x="5912161" y="3372026"/>
                </a:cubicBezTo>
                <a:close/>
                <a:moveTo>
                  <a:pt x="5985469" y="3371007"/>
                </a:moveTo>
                <a:cubicBezTo>
                  <a:pt x="6001757" y="3371007"/>
                  <a:pt x="6014992" y="3384243"/>
                  <a:pt x="6014992" y="3400533"/>
                </a:cubicBezTo>
                <a:cubicBezTo>
                  <a:pt x="6014992" y="3416822"/>
                  <a:pt x="6001757" y="3429040"/>
                  <a:pt x="5985469" y="3429040"/>
                </a:cubicBezTo>
                <a:cubicBezTo>
                  <a:pt x="5969178" y="3429040"/>
                  <a:pt x="5955944" y="3415804"/>
                  <a:pt x="5955944" y="3400533"/>
                </a:cubicBezTo>
                <a:cubicBezTo>
                  <a:pt x="5955944" y="3384243"/>
                  <a:pt x="5969178" y="3371007"/>
                  <a:pt x="5985469" y="3371007"/>
                </a:cubicBezTo>
                <a:close/>
                <a:moveTo>
                  <a:pt x="11978097" y="3369989"/>
                </a:moveTo>
                <a:cubicBezTo>
                  <a:pt x="11984206" y="3369989"/>
                  <a:pt x="11988278" y="3374062"/>
                  <a:pt x="11988278" y="3380170"/>
                </a:cubicBezTo>
                <a:cubicBezTo>
                  <a:pt x="11988278" y="3386279"/>
                  <a:pt x="11983188" y="3390351"/>
                  <a:pt x="11978097" y="3390351"/>
                </a:cubicBezTo>
                <a:cubicBezTo>
                  <a:pt x="11971989" y="3390351"/>
                  <a:pt x="11967916" y="3385261"/>
                  <a:pt x="11967916" y="3380170"/>
                </a:cubicBezTo>
                <a:cubicBezTo>
                  <a:pt x="11967916" y="3375080"/>
                  <a:pt x="11973007" y="3369989"/>
                  <a:pt x="11978097" y="3369989"/>
                </a:cubicBezTo>
                <a:close/>
                <a:moveTo>
                  <a:pt x="5751306" y="3365917"/>
                </a:moveTo>
                <a:cubicBezTo>
                  <a:pt x="5763522" y="3365917"/>
                  <a:pt x="5774723" y="3376098"/>
                  <a:pt x="5774723" y="3389334"/>
                </a:cubicBezTo>
                <a:cubicBezTo>
                  <a:pt x="5774723" y="3402570"/>
                  <a:pt x="5764541" y="3412751"/>
                  <a:pt x="5751306" y="3412751"/>
                </a:cubicBezTo>
                <a:cubicBezTo>
                  <a:pt x="5738071" y="3412751"/>
                  <a:pt x="5727889" y="3402570"/>
                  <a:pt x="5727889" y="3389334"/>
                </a:cubicBezTo>
                <a:cubicBezTo>
                  <a:pt x="5727889" y="3376098"/>
                  <a:pt x="5738071" y="3365917"/>
                  <a:pt x="5751306" y="3365917"/>
                </a:cubicBezTo>
                <a:close/>
                <a:moveTo>
                  <a:pt x="1345917" y="3353700"/>
                </a:moveTo>
                <a:cubicBezTo>
                  <a:pt x="1352026" y="3353700"/>
                  <a:pt x="1357117" y="3358791"/>
                  <a:pt x="1357117" y="3364899"/>
                </a:cubicBezTo>
                <a:cubicBezTo>
                  <a:pt x="1357117" y="3371007"/>
                  <a:pt x="1352026" y="3376098"/>
                  <a:pt x="1345917" y="3376098"/>
                </a:cubicBezTo>
                <a:cubicBezTo>
                  <a:pt x="1339809" y="3376098"/>
                  <a:pt x="1334718" y="3371007"/>
                  <a:pt x="1334718" y="3364899"/>
                </a:cubicBezTo>
                <a:cubicBezTo>
                  <a:pt x="1334718" y="3358791"/>
                  <a:pt x="1339809" y="3353700"/>
                  <a:pt x="1345917" y="3353700"/>
                </a:cubicBezTo>
                <a:close/>
                <a:moveTo>
                  <a:pt x="1741964" y="3352681"/>
                </a:moveTo>
                <a:cubicBezTo>
                  <a:pt x="1750109" y="3352681"/>
                  <a:pt x="1757236" y="3359808"/>
                  <a:pt x="1757236" y="3367953"/>
                </a:cubicBezTo>
                <a:cubicBezTo>
                  <a:pt x="1757236" y="3376098"/>
                  <a:pt x="1750109" y="3383225"/>
                  <a:pt x="1741964" y="3383225"/>
                </a:cubicBezTo>
                <a:cubicBezTo>
                  <a:pt x="1732801" y="3383225"/>
                  <a:pt x="1726692" y="3376098"/>
                  <a:pt x="1726692" y="3367953"/>
                </a:cubicBezTo>
                <a:cubicBezTo>
                  <a:pt x="1726692" y="3359808"/>
                  <a:pt x="1733819" y="3352681"/>
                  <a:pt x="1741964" y="3352681"/>
                </a:cubicBezTo>
                <a:close/>
                <a:moveTo>
                  <a:pt x="8901348" y="3345554"/>
                </a:moveTo>
                <a:cubicBezTo>
                  <a:pt x="8907457" y="3345554"/>
                  <a:pt x="8912548" y="3350645"/>
                  <a:pt x="8912548" y="3356754"/>
                </a:cubicBezTo>
                <a:cubicBezTo>
                  <a:pt x="8912548" y="3362862"/>
                  <a:pt x="8907457" y="3367953"/>
                  <a:pt x="8901348" y="3367953"/>
                </a:cubicBezTo>
                <a:cubicBezTo>
                  <a:pt x="8895240" y="3367953"/>
                  <a:pt x="8890149" y="3362862"/>
                  <a:pt x="8890149" y="3356754"/>
                </a:cubicBezTo>
                <a:cubicBezTo>
                  <a:pt x="8890149" y="3350645"/>
                  <a:pt x="8895240" y="3345554"/>
                  <a:pt x="8901348" y="3345554"/>
                </a:cubicBezTo>
                <a:close/>
                <a:moveTo>
                  <a:pt x="8379055" y="3334355"/>
                </a:moveTo>
                <a:cubicBezTo>
                  <a:pt x="8385163" y="3335373"/>
                  <a:pt x="8391272" y="3340463"/>
                  <a:pt x="8391272" y="3346573"/>
                </a:cubicBezTo>
                <a:cubicBezTo>
                  <a:pt x="8391272" y="3352681"/>
                  <a:pt x="8386181" y="3358790"/>
                  <a:pt x="8379055" y="3358790"/>
                </a:cubicBezTo>
                <a:cubicBezTo>
                  <a:pt x="8371928" y="3358790"/>
                  <a:pt x="8366837" y="3353699"/>
                  <a:pt x="8366837" y="3346573"/>
                </a:cubicBezTo>
                <a:cubicBezTo>
                  <a:pt x="8366837" y="3340463"/>
                  <a:pt x="8371928" y="3334355"/>
                  <a:pt x="8379055" y="3334355"/>
                </a:cubicBezTo>
                <a:close/>
                <a:moveTo>
                  <a:pt x="1251232" y="3312975"/>
                </a:moveTo>
                <a:cubicBezTo>
                  <a:pt x="1255304" y="3312975"/>
                  <a:pt x="1258359" y="3316029"/>
                  <a:pt x="1258359" y="3320101"/>
                </a:cubicBezTo>
                <a:cubicBezTo>
                  <a:pt x="1258359" y="3324174"/>
                  <a:pt x="1255304" y="3327228"/>
                  <a:pt x="1251232" y="3327228"/>
                </a:cubicBezTo>
                <a:cubicBezTo>
                  <a:pt x="1247159" y="3327228"/>
                  <a:pt x="1244105" y="3324174"/>
                  <a:pt x="1244105" y="3320101"/>
                </a:cubicBezTo>
                <a:cubicBezTo>
                  <a:pt x="1244105" y="3316029"/>
                  <a:pt x="1247159" y="3312975"/>
                  <a:pt x="1251232" y="3312975"/>
                </a:cubicBezTo>
                <a:close/>
                <a:moveTo>
                  <a:pt x="8995015" y="3306866"/>
                </a:moveTo>
                <a:cubicBezTo>
                  <a:pt x="8997052" y="3306866"/>
                  <a:pt x="8998069" y="3308902"/>
                  <a:pt x="8998069" y="3309920"/>
                </a:cubicBezTo>
                <a:cubicBezTo>
                  <a:pt x="8998069" y="3311957"/>
                  <a:pt x="8997052" y="3312975"/>
                  <a:pt x="8995015" y="3312975"/>
                </a:cubicBezTo>
                <a:cubicBezTo>
                  <a:pt x="8992979" y="3312975"/>
                  <a:pt x="8991961" y="3310939"/>
                  <a:pt x="8991961" y="3309920"/>
                </a:cubicBezTo>
                <a:cubicBezTo>
                  <a:pt x="8991961" y="3307884"/>
                  <a:pt x="8993997" y="3306866"/>
                  <a:pt x="8995015" y="3306866"/>
                </a:cubicBezTo>
                <a:close/>
                <a:moveTo>
                  <a:pt x="4238390" y="3297703"/>
                </a:moveTo>
                <a:cubicBezTo>
                  <a:pt x="4241446" y="3297703"/>
                  <a:pt x="4244501" y="3300757"/>
                  <a:pt x="4244501" y="3303811"/>
                </a:cubicBezTo>
                <a:cubicBezTo>
                  <a:pt x="4244501" y="3306866"/>
                  <a:pt x="4241446" y="3309920"/>
                  <a:pt x="4238390" y="3309920"/>
                </a:cubicBezTo>
                <a:cubicBezTo>
                  <a:pt x="4235338" y="3309920"/>
                  <a:pt x="4232282" y="3306866"/>
                  <a:pt x="4232282" y="3303811"/>
                </a:cubicBezTo>
                <a:cubicBezTo>
                  <a:pt x="4232282" y="3300757"/>
                  <a:pt x="4235338" y="3297703"/>
                  <a:pt x="4238390" y="3297703"/>
                </a:cubicBezTo>
                <a:close/>
                <a:moveTo>
                  <a:pt x="10075237" y="3291594"/>
                </a:moveTo>
                <a:cubicBezTo>
                  <a:pt x="10077274" y="3292612"/>
                  <a:pt x="10078292" y="3293630"/>
                  <a:pt x="10078292" y="3294648"/>
                </a:cubicBezTo>
                <a:cubicBezTo>
                  <a:pt x="10078292" y="3296685"/>
                  <a:pt x="10077274" y="3297703"/>
                  <a:pt x="10075237" y="3297703"/>
                </a:cubicBezTo>
                <a:cubicBezTo>
                  <a:pt x="10073201" y="3297703"/>
                  <a:pt x="10072183" y="3296685"/>
                  <a:pt x="10072183" y="3294648"/>
                </a:cubicBezTo>
                <a:cubicBezTo>
                  <a:pt x="10072183" y="3292612"/>
                  <a:pt x="10073201" y="3291594"/>
                  <a:pt x="10075237" y="3291594"/>
                </a:cubicBezTo>
                <a:close/>
                <a:moveTo>
                  <a:pt x="7144079" y="3279377"/>
                </a:moveTo>
                <a:cubicBezTo>
                  <a:pt x="7145097" y="3279377"/>
                  <a:pt x="7147133" y="3280395"/>
                  <a:pt x="7147133" y="3282432"/>
                </a:cubicBezTo>
                <a:cubicBezTo>
                  <a:pt x="7147133" y="3284468"/>
                  <a:pt x="7146116" y="3285486"/>
                  <a:pt x="7144079" y="3285486"/>
                </a:cubicBezTo>
                <a:cubicBezTo>
                  <a:pt x="7143061" y="3285486"/>
                  <a:pt x="7141025" y="3284468"/>
                  <a:pt x="7141025" y="3282432"/>
                </a:cubicBezTo>
                <a:cubicBezTo>
                  <a:pt x="7141025" y="3281413"/>
                  <a:pt x="7142043" y="3279377"/>
                  <a:pt x="7144079" y="3279377"/>
                </a:cubicBezTo>
                <a:close/>
                <a:moveTo>
                  <a:pt x="4435895" y="3261051"/>
                </a:moveTo>
                <a:cubicBezTo>
                  <a:pt x="4439967" y="3261051"/>
                  <a:pt x="4444040" y="3264105"/>
                  <a:pt x="4444040" y="3269196"/>
                </a:cubicBezTo>
                <a:cubicBezTo>
                  <a:pt x="4444040" y="3273269"/>
                  <a:pt x="4440986" y="3277341"/>
                  <a:pt x="4435895" y="3277341"/>
                </a:cubicBezTo>
                <a:cubicBezTo>
                  <a:pt x="4431822" y="3277341"/>
                  <a:pt x="4427749" y="3274286"/>
                  <a:pt x="4427749" y="3269196"/>
                </a:cubicBezTo>
                <a:cubicBezTo>
                  <a:pt x="4427749" y="3265124"/>
                  <a:pt x="4430805" y="3261051"/>
                  <a:pt x="4435895" y="3261051"/>
                </a:cubicBezTo>
                <a:close/>
                <a:moveTo>
                  <a:pt x="3076766" y="3244761"/>
                </a:moveTo>
                <a:cubicBezTo>
                  <a:pt x="3100181" y="3244761"/>
                  <a:pt x="3118507" y="3264105"/>
                  <a:pt x="3118507" y="3286504"/>
                </a:cubicBezTo>
                <a:cubicBezTo>
                  <a:pt x="3118507" y="3308902"/>
                  <a:pt x="3100181" y="3328247"/>
                  <a:pt x="3076766" y="3328247"/>
                </a:cubicBezTo>
                <a:cubicBezTo>
                  <a:pt x="3053349" y="3328247"/>
                  <a:pt x="3035021" y="3309920"/>
                  <a:pt x="3035021" y="3286504"/>
                </a:cubicBezTo>
                <a:cubicBezTo>
                  <a:pt x="3035021" y="3263087"/>
                  <a:pt x="3053349" y="3244761"/>
                  <a:pt x="3076766" y="3244761"/>
                </a:cubicBezTo>
                <a:close/>
                <a:moveTo>
                  <a:pt x="2172686" y="3238652"/>
                </a:moveTo>
                <a:cubicBezTo>
                  <a:pt x="2184903" y="3238652"/>
                  <a:pt x="2195083" y="3248833"/>
                  <a:pt x="2195083" y="3261051"/>
                </a:cubicBezTo>
                <a:cubicBezTo>
                  <a:pt x="2195083" y="3273268"/>
                  <a:pt x="2184903" y="3283449"/>
                  <a:pt x="2172686" y="3283449"/>
                </a:cubicBezTo>
                <a:cubicBezTo>
                  <a:pt x="2160468" y="3283449"/>
                  <a:pt x="2150289" y="3273268"/>
                  <a:pt x="2150289" y="3261051"/>
                </a:cubicBezTo>
                <a:cubicBezTo>
                  <a:pt x="2150289" y="3248833"/>
                  <a:pt x="2160468" y="3238652"/>
                  <a:pt x="2172686" y="3238652"/>
                </a:cubicBezTo>
                <a:close/>
                <a:moveTo>
                  <a:pt x="312529" y="3216254"/>
                </a:moveTo>
                <a:cubicBezTo>
                  <a:pt x="320674" y="3215236"/>
                  <a:pt x="327801" y="3222363"/>
                  <a:pt x="327801" y="3230508"/>
                </a:cubicBezTo>
                <a:cubicBezTo>
                  <a:pt x="327801" y="3238652"/>
                  <a:pt x="320674" y="3244761"/>
                  <a:pt x="312529" y="3244761"/>
                </a:cubicBezTo>
                <a:cubicBezTo>
                  <a:pt x="304384" y="3244761"/>
                  <a:pt x="297257" y="3238652"/>
                  <a:pt x="297257" y="3230508"/>
                </a:cubicBezTo>
                <a:cubicBezTo>
                  <a:pt x="297257" y="3222363"/>
                  <a:pt x="303366" y="3216254"/>
                  <a:pt x="312529" y="3216254"/>
                </a:cubicBezTo>
                <a:close/>
                <a:moveTo>
                  <a:pt x="3855575" y="3211163"/>
                </a:moveTo>
                <a:cubicBezTo>
                  <a:pt x="3859647" y="3210145"/>
                  <a:pt x="3861683" y="3213199"/>
                  <a:pt x="3861683" y="3217272"/>
                </a:cubicBezTo>
                <a:cubicBezTo>
                  <a:pt x="3861683" y="3220326"/>
                  <a:pt x="3858629" y="3223380"/>
                  <a:pt x="3855575" y="3223380"/>
                </a:cubicBezTo>
                <a:cubicBezTo>
                  <a:pt x="3851502" y="3223380"/>
                  <a:pt x="3849466" y="3220326"/>
                  <a:pt x="3849466" y="3217272"/>
                </a:cubicBezTo>
                <a:cubicBezTo>
                  <a:pt x="3849466" y="3213199"/>
                  <a:pt x="3852520" y="3211163"/>
                  <a:pt x="3855575" y="3211163"/>
                </a:cubicBezTo>
                <a:close/>
                <a:moveTo>
                  <a:pt x="10133270" y="3199964"/>
                </a:moveTo>
                <a:cubicBezTo>
                  <a:pt x="10143451" y="3200982"/>
                  <a:pt x="10152614" y="3209127"/>
                  <a:pt x="10152614" y="3219308"/>
                </a:cubicBezTo>
                <a:cubicBezTo>
                  <a:pt x="10152614" y="3229490"/>
                  <a:pt x="10144470" y="3238652"/>
                  <a:pt x="10133270" y="3238652"/>
                </a:cubicBezTo>
                <a:cubicBezTo>
                  <a:pt x="10123089" y="3238652"/>
                  <a:pt x="10113926" y="3230508"/>
                  <a:pt x="10113926" y="3219308"/>
                </a:cubicBezTo>
                <a:cubicBezTo>
                  <a:pt x="10113926" y="3209127"/>
                  <a:pt x="10122071" y="3199964"/>
                  <a:pt x="10133270" y="3199964"/>
                </a:cubicBezTo>
                <a:close/>
                <a:moveTo>
                  <a:pt x="3664170" y="3197927"/>
                </a:moveTo>
                <a:cubicBezTo>
                  <a:pt x="3665187" y="3197927"/>
                  <a:pt x="3667224" y="3199963"/>
                  <a:pt x="3667224" y="3200982"/>
                </a:cubicBezTo>
                <a:cubicBezTo>
                  <a:pt x="3667224" y="3203018"/>
                  <a:pt x="3666207" y="3204036"/>
                  <a:pt x="3664170" y="3204036"/>
                </a:cubicBezTo>
                <a:cubicBezTo>
                  <a:pt x="3662133" y="3204036"/>
                  <a:pt x="3661116" y="3203018"/>
                  <a:pt x="3661116" y="3200982"/>
                </a:cubicBezTo>
                <a:cubicBezTo>
                  <a:pt x="3661116" y="3198945"/>
                  <a:pt x="3662133" y="3197927"/>
                  <a:pt x="3664170" y="3197927"/>
                </a:cubicBezTo>
                <a:close/>
                <a:moveTo>
                  <a:pt x="10032476" y="3196910"/>
                </a:moveTo>
                <a:cubicBezTo>
                  <a:pt x="10042657" y="3196910"/>
                  <a:pt x="10049784" y="3205055"/>
                  <a:pt x="10049784" y="3214218"/>
                </a:cubicBezTo>
                <a:cubicBezTo>
                  <a:pt x="10049784" y="3223381"/>
                  <a:pt x="10041639" y="3231526"/>
                  <a:pt x="10032476" y="3231526"/>
                </a:cubicBezTo>
                <a:cubicBezTo>
                  <a:pt x="10023313" y="3231526"/>
                  <a:pt x="10015168" y="3224399"/>
                  <a:pt x="10015168" y="3214218"/>
                </a:cubicBezTo>
                <a:cubicBezTo>
                  <a:pt x="10015168" y="3205055"/>
                  <a:pt x="10022295" y="3196910"/>
                  <a:pt x="10032476" y="3196910"/>
                </a:cubicBezTo>
                <a:close/>
                <a:moveTo>
                  <a:pt x="9661882" y="3195892"/>
                </a:moveTo>
                <a:cubicBezTo>
                  <a:pt x="9670027" y="3195892"/>
                  <a:pt x="9677154" y="3203018"/>
                  <a:pt x="9677154" y="3211164"/>
                </a:cubicBezTo>
                <a:cubicBezTo>
                  <a:pt x="9677154" y="3219309"/>
                  <a:pt x="9670027" y="3226436"/>
                  <a:pt x="9661882" y="3226436"/>
                </a:cubicBezTo>
                <a:cubicBezTo>
                  <a:pt x="9653737" y="3226436"/>
                  <a:pt x="9646610" y="3219309"/>
                  <a:pt x="9646610" y="3211164"/>
                </a:cubicBezTo>
                <a:cubicBezTo>
                  <a:pt x="9646610" y="3203018"/>
                  <a:pt x="9653737" y="3195892"/>
                  <a:pt x="9661882" y="3195892"/>
                </a:cubicBezTo>
                <a:close/>
                <a:moveTo>
                  <a:pt x="6536264" y="3192837"/>
                </a:moveTo>
                <a:cubicBezTo>
                  <a:pt x="6544409" y="3192837"/>
                  <a:pt x="6550518" y="3197928"/>
                  <a:pt x="6550518" y="3206073"/>
                </a:cubicBezTo>
                <a:cubicBezTo>
                  <a:pt x="6550518" y="3213199"/>
                  <a:pt x="6544409" y="3219308"/>
                  <a:pt x="6536264" y="3219308"/>
                </a:cubicBezTo>
                <a:cubicBezTo>
                  <a:pt x="6528119" y="3219308"/>
                  <a:pt x="6522010" y="3213199"/>
                  <a:pt x="6522010" y="3206073"/>
                </a:cubicBezTo>
                <a:cubicBezTo>
                  <a:pt x="6522010" y="3197928"/>
                  <a:pt x="6528119" y="3192837"/>
                  <a:pt x="6536264" y="3192837"/>
                </a:cubicBezTo>
                <a:close/>
                <a:moveTo>
                  <a:pt x="4988769" y="3183674"/>
                </a:moveTo>
                <a:cubicBezTo>
                  <a:pt x="4996911" y="3183674"/>
                  <a:pt x="5005056" y="3190801"/>
                  <a:pt x="5005056" y="3199964"/>
                </a:cubicBezTo>
                <a:cubicBezTo>
                  <a:pt x="5005056" y="3209127"/>
                  <a:pt x="4997929" y="3216254"/>
                  <a:pt x="4988769" y="3216254"/>
                </a:cubicBezTo>
                <a:cubicBezTo>
                  <a:pt x="4979603" y="3216254"/>
                  <a:pt x="4972473" y="3209127"/>
                  <a:pt x="4972473" y="3199964"/>
                </a:cubicBezTo>
                <a:cubicBezTo>
                  <a:pt x="4972473" y="3190801"/>
                  <a:pt x="4979603" y="3183674"/>
                  <a:pt x="4988769" y="3183674"/>
                </a:cubicBezTo>
                <a:close/>
                <a:moveTo>
                  <a:pt x="3054391" y="3177565"/>
                </a:moveTo>
                <a:cubicBezTo>
                  <a:pt x="3057443" y="3177565"/>
                  <a:pt x="3061517" y="3180620"/>
                  <a:pt x="3061517" y="3184692"/>
                </a:cubicBezTo>
                <a:cubicBezTo>
                  <a:pt x="3061517" y="3188765"/>
                  <a:pt x="3058462" y="3191819"/>
                  <a:pt x="3054391" y="3191819"/>
                </a:cubicBezTo>
                <a:cubicBezTo>
                  <a:pt x="3050319" y="3191819"/>
                  <a:pt x="3047263" y="3188765"/>
                  <a:pt x="3047263" y="3184692"/>
                </a:cubicBezTo>
                <a:cubicBezTo>
                  <a:pt x="3047263" y="3180620"/>
                  <a:pt x="3050319" y="3177565"/>
                  <a:pt x="3054391" y="3177565"/>
                </a:cubicBezTo>
                <a:close/>
                <a:moveTo>
                  <a:pt x="5637293" y="3172475"/>
                </a:moveTo>
                <a:cubicBezTo>
                  <a:pt x="5640347" y="3172475"/>
                  <a:pt x="5642384" y="3174511"/>
                  <a:pt x="5642384" y="3177566"/>
                </a:cubicBezTo>
                <a:cubicBezTo>
                  <a:pt x="5642384" y="3180620"/>
                  <a:pt x="5640347" y="3182656"/>
                  <a:pt x="5637293" y="3182656"/>
                </a:cubicBezTo>
                <a:cubicBezTo>
                  <a:pt x="5634239" y="3182656"/>
                  <a:pt x="5632203" y="3180620"/>
                  <a:pt x="5632203" y="3177566"/>
                </a:cubicBezTo>
                <a:cubicBezTo>
                  <a:pt x="5632203" y="3174511"/>
                  <a:pt x="5634239" y="3172475"/>
                  <a:pt x="5637293" y="3172475"/>
                </a:cubicBezTo>
                <a:close/>
                <a:moveTo>
                  <a:pt x="3531885" y="3163312"/>
                </a:moveTo>
                <a:cubicBezTo>
                  <a:pt x="3548174" y="3163312"/>
                  <a:pt x="3561407" y="3176547"/>
                  <a:pt x="3561407" y="3192837"/>
                </a:cubicBezTo>
                <a:cubicBezTo>
                  <a:pt x="3561407" y="3209127"/>
                  <a:pt x="3548174" y="3222363"/>
                  <a:pt x="3531885" y="3222363"/>
                </a:cubicBezTo>
                <a:cubicBezTo>
                  <a:pt x="3515597" y="3222363"/>
                  <a:pt x="3502364" y="3209127"/>
                  <a:pt x="3502364" y="3192837"/>
                </a:cubicBezTo>
                <a:cubicBezTo>
                  <a:pt x="3502364" y="3176547"/>
                  <a:pt x="3515597" y="3163312"/>
                  <a:pt x="3531885" y="3163312"/>
                </a:cubicBezTo>
                <a:close/>
                <a:moveTo>
                  <a:pt x="4761699" y="3156185"/>
                </a:moveTo>
                <a:cubicBezTo>
                  <a:pt x="4769846" y="3156185"/>
                  <a:pt x="4776972" y="3163312"/>
                  <a:pt x="4776972" y="3171457"/>
                </a:cubicBezTo>
                <a:cubicBezTo>
                  <a:pt x="4776972" y="3179602"/>
                  <a:pt x="4769846" y="3186729"/>
                  <a:pt x="4761699" y="3186729"/>
                </a:cubicBezTo>
                <a:cubicBezTo>
                  <a:pt x="4753556" y="3186729"/>
                  <a:pt x="4746428" y="3179602"/>
                  <a:pt x="4746428" y="3171457"/>
                </a:cubicBezTo>
                <a:cubicBezTo>
                  <a:pt x="4746428" y="3163312"/>
                  <a:pt x="4753556" y="3156185"/>
                  <a:pt x="4761699" y="3156185"/>
                </a:cubicBezTo>
                <a:close/>
                <a:moveTo>
                  <a:pt x="9412443" y="3153131"/>
                </a:moveTo>
                <a:cubicBezTo>
                  <a:pt x="9412443" y="3153131"/>
                  <a:pt x="9413461" y="3153131"/>
                  <a:pt x="9413461" y="3154149"/>
                </a:cubicBezTo>
                <a:cubicBezTo>
                  <a:pt x="9413461" y="3155167"/>
                  <a:pt x="9412443" y="3155167"/>
                  <a:pt x="9412443" y="3155167"/>
                </a:cubicBezTo>
                <a:cubicBezTo>
                  <a:pt x="9411425" y="3155167"/>
                  <a:pt x="9411425" y="3154149"/>
                  <a:pt x="9411425" y="3154149"/>
                </a:cubicBezTo>
                <a:cubicBezTo>
                  <a:pt x="9411425" y="3153131"/>
                  <a:pt x="9412443" y="3153131"/>
                  <a:pt x="9412443" y="3153131"/>
                </a:cubicBezTo>
                <a:close/>
                <a:moveTo>
                  <a:pt x="9980552" y="3152112"/>
                </a:moveTo>
                <a:cubicBezTo>
                  <a:pt x="9988697" y="3152112"/>
                  <a:pt x="9993788" y="3158221"/>
                  <a:pt x="9993788" y="3165348"/>
                </a:cubicBezTo>
                <a:cubicBezTo>
                  <a:pt x="9993788" y="3172474"/>
                  <a:pt x="9987679" y="3178583"/>
                  <a:pt x="9980552" y="3178583"/>
                </a:cubicBezTo>
                <a:cubicBezTo>
                  <a:pt x="9973425" y="3178583"/>
                  <a:pt x="9967317" y="3172474"/>
                  <a:pt x="9967317" y="3165348"/>
                </a:cubicBezTo>
                <a:cubicBezTo>
                  <a:pt x="9967317" y="3158221"/>
                  <a:pt x="9973425" y="3152112"/>
                  <a:pt x="9980552" y="3152112"/>
                </a:cubicBezTo>
                <a:close/>
                <a:moveTo>
                  <a:pt x="3434082" y="3143967"/>
                </a:moveTo>
                <a:cubicBezTo>
                  <a:pt x="3447316" y="3143967"/>
                  <a:pt x="3457497" y="3154148"/>
                  <a:pt x="3457497" y="3167384"/>
                </a:cubicBezTo>
                <a:cubicBezTo>
                  <a:pt x="3457497" y="3180620"/>
                  <a:pt x="3447316" y="3190801"/>
                  <a:pt x="3434082" y="3190801"/>
                </a:cubicBezTo>
                <a:cubicBezTo>
                  <a:pt x="3420845" y="3190801"/>
                  <a:pt x="3410663" y="3180620"/>
                  <a:pt x="3410663" y="3167384"/>
                </a:cubicBezTo>
                <a:cubicBezTo>
                  <a:pt x="3410663" y="3154148"/>
                  <a:pt x="3420845" y="3143967"/>
                  <a:pt x="3434082" y="3143967"/>
                </a:cubicBezTo>
                <a:close/>
                <a:moveTo>
                  <a:pt x="4864520" y="3122587"/>
                </a:moveTo>
                <a:cubicBezTo>
                  <a:pt x="4869612" y="3122587"/>
                  <a:pt x="4873683" y="3126659"/>
                  <a:pt x="4873683" y="3131750"/>
                </a:cubicBezTo>
                <a:cubicBezTo>
                  <a:pt x="4873683" y="3136840"/>
                  <a:pt x="4869612" y="3140913"/>
                  <a:pt x="4864520" y="3140913"/>
                </a:cubicBezTo>
                <a:cubicBezTo>
                  <a:pt x="4859430" y="3140913"/>
                  <a:pt x="4855358" y="3136840"/>
                  <a:pt x="4855358" y="3131750"/>
                </a:cubicBezTo>
                <a:cubicBezTo>
                  <a:pt x="4855358" y="3126659"/>
                  <a:pt x="4859430" y="3122587"/>
                  <a:pt x="4864520" y="3122587"/>
                </a:cubicBezTo>
                <a:close/>
                <a:moveTo>
                  <a:pt x="1861120" y="3113424"/>
                </a:moveTo>
                <a:cubicBezTo>
                  <a:pt x="1864175" y="3113424"/>
                  <a:pt x="1866211" y="3115460"/>
                  <a:pt x="1866211" y="3118515"/>
                </a:cubicBezTo>
                <a:cubicBezTo>
                  <a:pt x="1866211" y="3121569"/>
                  <a:pt x="1864175" y="3123605"/>
                  <a:pt x="1861120" y="3123605"/>
                </a:cubicBezTo>
                <a:cubicBezTo>
                  <a:pt x="1858065" y="3123605"/>
                  <a:pt x="1856029" y="3121569"/>
                  <a:pt x="1856029" y="3118515"/>
                </a:cubicBezTo>
                <a:cubicBezTo>
                  <a:pt x="1856029" y="3115460"/>
                  <a:pt x="1858065" y="3113424"/>
                  <a:pt x="1861120" y="3113424"/>
                </a:cubicBezTo>
                <a:close/>
                <a:moveTo>
                  <a:pt x="8803609" y="3099171"/>
                </a:moveTo>
                <a:cubicBezTo>
                  <a:pt x="8816844" y="3099171"/>
                  <a:pt x="8828043" y="3110370"/>
                  <a:pt x="8828043" y="3123605"/>
                </a:cubicBezTo>
                <a:cubicBezTo>
                  <a:pt x="8828043" y="3136841"/>
                  <a:pt x="8816844" y="3148040"/>
                  <a:pt x="8803609" y="3148040"/>
                </a:cubicBezTo>
                <a:cubicBezTo>
                  <a:pt x="8790374" y="3148040"/>
                  <a:pt x="8779174" y="3136841"/>
                  <a:pt x="8779174" y="3123605"/>
                </a:cubicBezTo>
                <a:cubicBezTo>
                  <a:pt x="8779174" y="3110370"/>
                  <a:pt x="8790374" y="3099171"/>
                  <a:pt x="8803609" y="3099171"/>
                </a:cubicBezTo>
                <a:close/>
                <a:moveTo>
                  <a:pt x="7949410" y="3059464"/>
                </a:moveTo>
                <a:cubicBezTo>
                  <a:pt x="7956536" y="3059464"/>
                  <a:pt x="7961627" y="3065572"/>
                  <a:pt x="7961627" y="3071682"/>
                </a:cubicBezTo>
                <a:cubicBezTo>
                  <a:pt x="7961627" y="3077790"/>
                  <a:pt x="7956536" y="3083899"/>
                  <a:pt x="7949410" y="3083899"/>
                </a:cubicBezTo>
                <a:cubicBezTo>
                  <a:pt x="7943301" y="3083899"/>
                  <a:pt x="7937192" y="3078808"/>
                  <a:pt x="7937192" y="3071682"/>
                </a:cubicBezTo>
                <a:cubicBezTo>
                  <a:pt x="7937192" y="3065572"/>
                  <a:pt x="7942283" y="3059464"/>
                  <a:pt x="7949410" y="3059464"/>
                </a:cubicBezTo>
                <a:close/>
                <a:moveTo>
                  <a:pt x="9902157" y="3041138"/>
                </a:moveTo>
                <a:cubicBezTo>
                  <a:pt x="9911320" y="3041138"/>
                  <a:pt x="9917429" y="3048265"/>
                  <a:pt x="9917429" y="3056410"/>
                </a:cubicBezTo>
                <a:cubicBezTo>
                  <a:pt x="9917429" y="3064555"/>
                  <a:pt x="9910302" y="3071682"/>
                  <a:pt x="9902157" y="3071682"/>
                </a:cubicBezTo>
                <a:cubicBezTo>
                  <a:pt x="9894012" y="3071682"/>
                  <a:pt x="9886885" y="3064555"/>
                  <a:pt x="9886885" y="3056410"/>
                </a:cubicBezTo>
                <a:cubicBezTo>
                  <a:pt x="9886885" y="3048265"/>
                  <a:pt x="9894012" y="3041138"/>
                  <a:pt x="9902157" y="3041138"/>
                </a:cubicBezTo>
                <a:close/>
                <a:moveTo>
                  <a:pt x="6312277" y="3032993"/>
                </a:moveTo>
                <a:cubicBezTo>
                  <a:pt x="6313295" y="3034011"/>
                  <a:pt x="6314314" y="3035029"/>
                  <a:pt x="6314314" y="3035029"/>
                </a:cubicBezTo>
                <a:cubicBezTo>
                  <a:pt x="6314314" y="3036047"/>
                  <a:pt x="6313295" y="3037065"/>
                  <a:pt x="6312277" y="3037065"/>
                </a:cubicBezTo>
                <a:cubicBezTo>
                  <a:pt x="6311259" y="3037065"/>
                  <a:pt x="6310241" y="3036047"/>
                  <a:pt x="6310241" y="3035029"/>
                </a:cubicBezTo>
                <a:cubicBezTo>
                  <a:pt x="6310241" y="3034011"/>
                  <a:pt x="6311259" y="3032993"/>
                  <a:pt x="6312277" y="3032993"/>
                </a:cubicBezTo>
                <a:close/>
                <a:moveTo>
                  <a:pt x="9349319" y="3031975"/>
                </a:moveTo>
                <a:cubicBezTo>
                  <a:pt x="9350338" y="3032993"/>
                  <a:pt x="9351356" y="3032993"/>
                  <a:pt x="9351356" y="3034011"/>
                </a:cubicBezTo>
                <a:cubicBezTo>
                  <a:pt x="9351356" y="3035029"/>
                  <a:pt x="9350338" y="3036048"/>
                  <a:pt x="9349319" y="3036048"/>
                </a:cubicBezTo>
                <a:cubicBezTo>
                  <a:pt x="9348301" y="3036048"/>
                  <a:pt x="9347283" y="3035029"/>
                  <a:pt x="9347283" y="3034011"/>
                </a:cubicBezTo>
                <a:cubicBezTo>
                  <a:pt x="9347283" y="3032993"/>
                  <a:pt x="9348301" y="3031975"/>
                  <a:pt x="9349319" y="3031975"/>
                </a:cubicBezTo>
                <a:close/>
                <a:moveTo>
                  <a:pt x="10741086" y="3007540"/>
                </a:moveTo>
                <a:cubicBezTo>
                  <a:pt x="10744141" y="3007540"/>
                  <a:pt x="10745158" y="3009576"/>
                  <a:pt x="10745158" y="3011612"/>
                </a:cubicBezTo>
                <a:cubicBezTo>
                  <a:pt x="10745158" y="3013648"/>
                  <a:pt x="10743121" y="3015685"/>
                  <a:pt x="10741086" y="3015685"/>
                </a:cubicBezTo>
                <a:cubicBezTo>
                  <a:pt x="10739050" y="3015685"/>
                  <a:pt x="10737013" y="3013648"/>
                  <a:pt x="10737013" y="3011612"/>
                </a:cubicBezTo>
                <a:cubicBezTo>
                  <a:pt x="10737013" y="3009576"/>
                  <a:pt x="10739050" y="3007540"/>
                  <a:pt x="10741086" y="3007540"/>
                </a:cubicBezTo>
                <a:close/>
                <a:moveTo>
                  <a:pt x="2150269" y="2998377"/>
                </a:moveTo>
                <a:cubicBezTo>
                  <a:pt x="2156454" y="2998377"/>
                  <a:pt x="2161467" y="3003391"/>
                  <a:pt x="2161467" y="3009576"/>
                </a:cubicBezTo>
                <a:cubicBezTo>
                  <a:pt x="2161467" y="3015761"/>
                  <a:pt x="2156454" y="3020775"/>
                  <a:pt x="2150269" y="3020775"/>
                </a:cubicBezTo>
                <a:cubicBezTo>
                  <a:pt x="2144082" y="3020775"/>
                  <a:pt x="2139069" y="3015761"/>
                  <a:pt x="2139069" y="3009576"/>
                </a:cubicBezTo>
                <a:cubicBezTo>
                  <a:pt x="2139069" y="3003391"/>
                  <a:pt x="2144082" y="2998377"/>
                  <a:pt x="2150269" y="2998377"/>
                </a:cubicBezTo>
                <a:close/>
                <a:moveTo>
                  <a:pt x="10768574" y="2987178"/>
                </a:moveTo>
                <a:cubicBezTo>
                  <a:pt x="10775701" y="2987178"/>
                  <a:pt x="10782828" y="2993286"/>
                  <a:pt x="10782828" y="3000413"/>
                </a:cubicBezTo>
                <a:cubicBezTo>
                  <a:pt x="10782828" y="3007540"/>
                  <a:pt x="10776719" y="3014667"/>
                  <a:pt x="10768574" y="3014667"/>
                </a:cubicBezTo>
                <a:cubicBezTo>
                  <a:pt x="10760429" y="3014667"/>
                  <a:pt x="10754321" y="3008558"/>
                  <a:pt x="10754321" y="3000413"/>
                </a:cubicBezTo>
                <a:cubicBezTo>
                  <a:pt x="10754321" y="2993286"/>
                  <a:pt x="10760429" y="2987178"/>
                  <a:pt x="10768574" y="2987178"/>
                </a:cubicBezTo>
                <a:close/>
                <a:moveTo>
                  <a:pt x="7612413" y="2976997"/>
                </a:moveTo>
                <a:cubicBezTo>
                  <a:pt x="7613431" y="2976997"/>
                  <a:pt x="7615467" y="2978015"/>
                  <a:pt x="7615467" y="2980051"/>
                </a:cubicBezTo>
                <a:cubicBezTo>
                  <a:pt x="7615467" y="2982088"/>
                  <a:pt x="7614450" y="2983105"/>
                  <a:pt x="7612413" y="2983105"/>
                </a:cubicBezTo>
                <a:cubicBezTo>
                  <a:pt x="7610377" y="2983105"/>
                  <a:pt x="7609359" y="2982088"/>
                  <a:pt x="7609359" y="2980051"/>
                </a:cubicBezTo>
                <a:cubicBezTo>
                  <a:pt x="7609359" y="2978015"/>
                  <a:pt x="7610377" y="2976997"/>
                  <a:pt x="7612413" y="2976997"/>
                </a:cubicBezTo>
                <a:close/>
                <a:moveTo>
                  <a:pt x="2436381" y="2954598"/>
                </a:moveTo>
                <a:cubicBezTo>
                  <a:pt x="2446562" y="2954598"/>
                  <a:pt x="2455725" y="2963761"/>
                  <a:pt x="2455725" y="2973942"/>
                </a:cubicBezTo>
                <a:cubicBezTo>
                  <a:pt x="2455725" y="2984123"/>
                  <a:pt x="2447580" y="2993286"/>
                  <a:pt x="2436381" y="2993286"/>
                </a:cubicBezTo>
                <a:cubicBezTo>
                  <a:pt x="2426200" y="2993286"/>
                  <a:pt x="2417037" y="2985142"/>
                  <a:pt x="2417037" y="2973942"/>
                </a:cubicBezTo>
                <a:cubicBezTo>
                  <a:pt x="2417037" y="2963761"/>
                  <a:pt x="2425183" y="2954598"/>
                  <a:pt x="2436381" y="2954598"/>
                </a:cubicBezTo>
                <a:close/>
                <a:moveTo>
                  <a:pt x="536514" y="2952562"/>
                </a:moveTo>
                <a:cubicBezTo>
                  <a:pt x="541605" y="2952562"/>
                  <a:pt x="545677" y="2956635"/>
                  <a:pt x="545677" y="2961725"/>
                </a:cubicBezTo>
                <a:cubicBezTo>
                  <a:pt x="545677" y="2966816"/>
                  <a:pt x="541605" y="2970888"/>
                  <a:pt x="536514" y="2970888"/>
                </a:cubicBezTo>
                <a:cubicBezTo>
                  <a:pt x="531423" y="2970888"/>
                  <a:pt x="527351" y="2966816"/>
                  <a:pt x="527351" y="2961725"/>
                </a:cubicBezTo>
                <a:cubicBezTo>
                  <a:pt x="527351" y="2956635"/>
                  <a:pt x="531423" y="2952562"/>
                  <a:pt x="536514" y="2952562"/>
                </a:cubicBezTo>
                <a:close/>
                <a:moveTo>
                  <a:pt x="2217424" y="2925072"/>
                </a:moveTo>
                <a:cubicBezTo>
                  <a:pt x="2218446" y="2925072"/>
                  <a:pt x="2220483" y="2927108"/>
                  <a:pt x="2220483" y="2928126"/>
                </a:cubicBezTo>
                <a:cubicBezTo>
                  <a:pt x="2220483" y="2930163"/>
                  <a:pt x="2219465" y="2931181"/>
                  <a:pt x="2217424" y="2931181"/>
                </a:cubicBezTo>
                <a:cubicBezTo>
                  <a:pt x="2215388" y="2931181"/>
                  <a:pt x="2214369" y="2930163"/>
                  <a:pt x="2214369" y="2928126"/>
                </a:cubicBezTo>
                <a:cubicBezTo>
                  <a:pt x="2214369" y="2926090"/>
                  <a:pt x="2215388" y="2925072"/>
                  <a:pt x="2217424" y="2925072"/>
                </a:cubicBezTo>
                <a:close/>
                <a:moveTo>
                  <a:pt x="748335" y="2906747"/>
                </a:moveTo>
                <a:cubicBezTo>
                  <a:pt x="760552" y="2907765"/>
                  <a:pt x="770733" y="2916928"/>
                  <a:pt x="770733" y="2929146"/>
                </a:cubicBezTo>
                <a:cubicBezTo>
                  <a:pt x="770733" y="2941362"/>
                  <a:pt x="760552" y="2951543"/>
                  <a:pt x="748335" y="2951543"/>
                </a:cubicBezTo>
                <a:cubicBezTo>
                  <a:pt x="736117" y="2951543"/>
                  <a:pt x="725936" y="2941362"/>
                  <a:pt x="725936" y="2929146"/>
                </a:cubicBezTo>
                <a:cubicBezTo>
                  <a:pt x="725936" y="2916928"/>
                  <a:pt x="736117" y="2906747"/>
                  <a:pt x="748335" y="2906747"/>
                </a:cubicBezTo>
                <a:close/>
                <a:moveTo>
                  <a:pt x="9257689" y="2898604"/>
                </a:moveTo>
                <a:cubicBezTo>
                  <a:pt x="9265834" y="2898604"/>
                  <a:pt x="9272961" y="2905731"/>
                  <a:pt x="9272961" y="2913875"/>
                </a:cubicBezTo>
                <a:cubicBezTo>
                  <a:pt x="9272961" y="2922020"/>
                  <a:pt x="9265834" y="2929146"/>
                  <a:pt x="9257689" y="2929146"/>
                </a:cubicBezTo>
                <a:cubicBezTo>
                  <a:pt x="9249544" y="2929146"/>
                  <a:pt x="9242417" y="2922020"/>
                  <a:pt x="9242417" y="2913875"/>
                </a:cubicBezTo>
                <a:cubicBezTo>
                  <a:pt x="9242417" y="2905731"/>
                  <a:pt x="9249544" y="2898604"/>
                  <a:pt x="9257689" y="2898604"/>
                </a:cubicBezTo>
                <a:close/>
                <a:moveTo>
                  <a:pt x="190380" y="2894530"/>
                </a:moveTo>
                <a:cubicBezTo>
                  <a:pt x="205652" y="2894530"/>
                  <a:pt x="217869" y="2906748"/>
                  <a:pt x="217869" y="2922019"/>
                </a:cubicBezTo>
                <a:cubicBezTo>
                  <a:pt x="217869" y="2937290"/>
                  <a:pt x="205652" y="2949509"/>
                  <a:pt x="190380" y="2949509"/>
                </a:cubicBezTo>
                <a:cubicBezTo>
                  <a:pt x="175108" y="2949509"/>
                  <a:pt x="162891" y="2937290"/>
                  <a:pt x="162891" y="2922019"/>
                </a:cubicBezTo>
                <a:cubicBezTo>
                  <a:pt x="162891" y="2906748"/>
                  <a:pt x="175108" y="2894530"/>
                  <a:pt x="190380" y="2894530"/>
                </a:cubicBezTo>
                <a:close/>
                <a:moveTo>
                  <a:pt x="3601049" y="2881294"/>
                </a:moveTo>
                <a:cubicBezTo>
                  <a:pt x="3603085" y="2881294"/>
                  <a:pt x="3604103" y="2882312"/>
                  <a:pt x="3604103" y="2884348"/>
                </a:cubicBezTo>
                <a:cubicBezTo>
                  <a:pt x="3604103" y="2886385"/>
                  <a:pt x="3603085" y="2887402"/>
                  <a:pt x="3601049" y="2887402"/>
                </a:cubicBezTo>
                <a:cubicBezTo>
                  <a:pt x="3599012" y="2887402"/>
                  <a:pt x="3597995" y="2886385"/>
                  <a:pt x="3597995" y="2884348"/>
                </a:cubicBezTo>
                <a:cubicBezTo>
                  <a:pt x="3597995" y="2882312"/>
                  <a:pt x="3599012" y="2881294"/>
                  <a:pt x="3601049" y="2881294"/>
                </a:cubicBezTo>
                <a:close/>
                <a:moveTo>
                  <a:pt x="7358902" y="2869078"/>
                </a:moveTo>
                <a:cubicBezTo>
                  <a:pt x="7360938" y="2869078"/>
                  <a:pt x="7362975" y="2871115"/>
                  <a:pt x="7362975" y="2873153"/>
                </a:cubicBezTo>
                <a:cubicBezTo>
                  <a:pt x="7362975" y="2875187"/>
                  <a:pt x="7360938" y="2877223"/>
                  <a:pt x="7358902" y="2877223"/>
                </a:cubicBezTo>
                <a:cubicBezTo>
                  <a:pt x="7356866" y="2877223"/>
                  <a:pt x="7354830" y="2875187"/>
                  <a:pt x="7354830" y="2873153"/>
                </a:cubicBezTo>
                <a:cubicBezTo>
                  <a:pt x="7354830" y="2871115"/>
                  <a:pt x="7356866" y="2869078"/>
                  <a:pt x="7358902" y="2869078"/>
                </a:cubicBezTo>
                <a:close/>
                <a:moveTo>
                  <a:pt x="7198039" y="2816137"/>
                </a:moveTo>
                <a:cubicBezTo>
                  <a:pt x="7201094" y="2815119"/>
                  <a:pt x="7204148" y="2818174"/>
                  <a:pt x="7204148" y="2822246"/>
                </a:cubicBezTo>
                <a:cubicBezTo>
                  <a:pt x="7204148" y="2825301"/>
                  <a:pt x="7201094" y="2828355"/>
                  <a:pt x="7198039" y="2828355"/>
                </a:cubicBezTo>
                <a:cubicBezTo>
                  <a:pt x="7194985" y="2828355"/>
                  <a:pt x="7191931" y="2825301"/>
                  <a:pt x="7191931" y="2822246"/>
                </a:cubicBezTo>
                <a:cubicBezTo>
                  <a:pt x="7191931" y="2819192"/>
                  <a:pt x="7194985" y="2816137"/>
                  <a:pt x="7198039" y="2816137"/>
                </a:cubicBezTo>
                <a:close/>
                <a:moveTo>
                  <a:pt x="5795091" y="2743854"/>
                </a:moveTo>
                <a:cubicBezTo>
                  <a:pt x="5805271" y="2743854"/>
                  <a:pt x="5813416" y="2751999"/>
                  <a:pt x="5813416" y="2762180"/>
                </a:cubicBezTo>
                <a:cubicBezTo>
                  <a:pt x="5813416" y="2772361"/>
                  <a:pt x="5805271" y="2780505"/>
                  <a:pt x="5795091" y="2780505"/>
                </a:cubicBezTo>
                <a:cubicBezTo>
                  <a:pt x="5784911" y="2780505"/>
                  <a:pt x="5776766" y="2772361"/>
                  <a:pt x="5776766" y="2762180"/>
                </a:cubicBezTo>
                <a:cubicBezTo>
                  <a:pt x="5776766" y="2751999"/>
                  <a:pt x="5784911" y="2743854"/>
                  <a:pt x="5795091" y="2743854"/>
                </a:cubicBezTo>
                <a:close/>
                <a:moveTo>
                  <a:pt x="4190602" y="2728583"/>
                </a:moveTo>
                <a:cubicBezTo>
                  <a:pt x="4207914" y="2728583"/>
                  <a:pt x="4221146" y="2742837"/>
                  <a:pt x="4221146" y="2759126"/>
                </a:cubicBezTo>
                <a:cubicBezTo>
                  <a:pt x="4221146" y="2776434"/>
                  <a:pt x="4206895" y="2789668"/>
                  <a:pt x="4190602" y="2789668"/>
                </a:cubicBezTo>
                <a:cubicBezTo>
                  <a:pt x="4173287" y="2789668"/>
                  <a:pt x="4160049" y="2775414"/>
                  <a:pt x="4160049" y="2759126"/>
                </a:cubicBezTo>
                <a:cubicBezTo>
                  <a:pt x="4160049" y="2741817"/>
                  <a:pt x="4174307" y="2728583"/>
                  <a:pt x="4190602" y="2728583"/>
                </a:cubicBezTo>
                <a:close/>
                <a:moveTo>
                  <a:pt x="5955945" y="2699057"/>
                </a:moveTo>
                <a:cubicBezTo>
                  <a:pt x="5957981" y="2699057"/>
                  <a:pt x="5961035" y="2701094"/>
                  <a:pt x="5961035" y="2704148"/>
                </a:cubicBezTo>
                <a:cubicBezTo>
                  <a:pt x="5961035" y="2707202"/>
                  <a:pt x="5959000" y="2709238"/>
                  <a:pt x="5955945" y="2709238"/>
                </a:cubicBezTo>
                <a:cubicBezTo>
                  <a:pt x="5952891" y="2709238"/>
                  <a:pt x="5950855" y="2707202"/>
                  <a:pt x="5950855" y="2704148"/>
                </a:cubicBezTo>
                <a:cubicBezTo>
                  <a:pt x="5950855" y="2701094"/>
                  <a:pt x="5952891" y="2699057"/>
                  <a:pt x="5955945" y="2699057"/>
                </a:cubicBezTo>
                <a:close/>
                <a:moveTo>
                  <a:pt x="7390463" y="2694983"/>
                </a:moveTo>
                <a:cubicBezTo>
                  <a:pt x="7408789" y="2694983"/>
                  <a:pt x="7424061" y="2710256"/>
                  <a:pt x="7424061" y="2728581"/>
                </a:cubicBezTo>
                <a:cubicBezTo>
                  <a:pt x="7424061" y="2746907"/>
                  <a:pt x="7408789" y="2762177"/>
                  <a:pt x="7390463" y="2762177"/>
                </a:cubicBezTo>
                <a:cubicBezTo>
                  <a:pt x="7372137" y="2762177"/>
                  <a:pt x="7356865" y="2746907"/>
                  <a:pt x="7356865" y="2728581"/>
                </a:cubicBezTo>
                <a:cubicBezTo>
                  <a:pt x="7356865" y="2710256"/>
                  <a:pt x="7372137" y="2694983"/>
                  <a:pt x="7390463" y="2694983"/>
                </a:cubicBezTo>
                <a:close/>
                <a:moveTo>
                  <a:pt x="1814308" y="2665460"/>
                </a:moveTo>
                <a:cubicBezTo>
                  <a:pt x="1817361" y="2665460"/>
                  <a:pt x="1819397" y="2668512"/>
                  <a:pt x="1819397" y="2670549"/>
                </a:cubicBezTo>
                <a:cubicBezTo>
                  <a:pt x="1819397" y="2673605"/>
                  <a:pt x="1817361" y="2675639"/>
                  <a:pt x="1814308" y="2675639"/>
                </a:cubicBezTo>
                <a:cubicBezTo>
                  <a:pt x="1811253" y="2675639"/>
                  <a:pt x="1809215" y="2673605"/>
                  <a:pt x="1809215" y="2670549"/>
                </a:cubicBezTo>
                <a:cubicBezTo>
                  <a:pt x="1809215" y="2667495"/>
                  <a:pt x="1811253" y="2665460"/>
                  <a:pt x="1814308" y="2665460"/>
                </a:cubicBezTo>
                <a:close/>
                <a:moveTo>
                  <a:pt x="9232236" y="2663422"/>
                </a:moveTo>
                <a:cubicBezTo>
                  <a:pt x="9253617" y="2664440"/>
                  <a:pt x="9270925" y="2680729"/>
                  <a:pt x="9270925" y="2702110"/>
                </a:cubicBezTo>
                <a:cubicBezTo>
                  <a:pt x="9270925" y="2723490"/>
                  <a:pt x="9253617" y="2740798"/>
                  <a:pt x="9232236" y="2740798"/>
                </a:cubicBezTo>
                <a:cubicBezTo>
                  <a:pt x="9210856" y="2740798"/>
                  <a:pt x="9193548" y="2723490"/>
                  <a:pt x="9193548" y="2702110"/>
                </a:cubicBezTo>
                <a:cubicBezTo>
                  <a:pt x="9193548" y="2680729"/>
                  <a:pt x="9210856" y="2663422"/>
                  <a:pt x="9232236" y="2663422"/>
                </a:cubicBezTo>
                <a:close/>
                <a:moveTo>
                  <a:pt x="2759084" y="2623713"/>
                </a:moveTo>
                <a:cubicBezTo>
                  <a:pt x="2763156" y="2623713"/>
                  <a:pt x="2767229" y="2627785"/>
                  <a:pt x="2767229" y="2631859"/>
                </a:cubicBezTo>
                <a:cubicBezTo>
                  <a:pt x="2767229" y="2636948"/>
                  <a:pt x="2763156" y="2640003"/>
                  <a:pt x="2759084" y="2640003"/>
                </a:cubicBezTo>
                <a:cubicBezTo>
                  <a:pt x="2753992" y="2640003"/>
                  <a:pt x="2750938" y="2635931"/>
                  <a:pt x="2750938" y="2631859"/>
                </a:cubicBezTo>
                <a:cubicBezTo>
                  <a:pt x="2750938" y="2627785"/>
                  <a:pt x="2755010" y="2623713"/>
                  <a:pt x="2759084" y="2623713"/>
                </a:cubicBezTo>
                <a:close/>
                <a:moveTo>
                  <a:pt x="9533599" y="2604369"/>
                </a:moveTo>
                <a:cubicBezTo>
                  <a:pt x="9540725" y="2603353"/>
                  <a:pt x="9546834" y="2609462"/>
                  <a:pt x="9546834" y="2616588"/>
                </a:cubicBezTo>
                <a:cubicBezTo>
                  <a:pt x="9546834" y="2623715"/>
                  <a:pt x="9540725" y="2628806"/>
                  <a:pt x="9533599" y="2628806"/>
                </a:cubicBezTo>
                <a:cubicBezTo>
                  <a:pt x="9526472" y="2628806"/>
                  <a:pt x="9520363" y="2622694"/>
                  <a:pt x="9520363" y="2616588"/>
                </a:cubicBezTo>
                <a:cubicBezTo>
                  <a:pt x="9520363" y="2609462"/>
                  <a:pt x="9526472" y="2604369"/>
                  <a:pt x="9533599" y="2604369"/>
                </a:cubicBezTo>
                <a:close/>
                <a:moveTo>
                  <a:pt x="1707395" y="2601316"/>
                </a:moveTo>
                <a:cubicBezTo>
                  <a:pt x="1709433" y="2601316"/>
                  <a:pt x="1711468" y="2602334"/>
                  <a:pt x="1711468" y="2605389"/>
                </a:cubicBezTo>
                <a:cubicBezTo>
                  <a:pt x="1711468" y="2607425"/>
                  <a:pt x="1709433" y="2609462"/>
                  <a:pt x="1707395" y="2609462"/>
                </a:cubicBezTo>
                <a:cubicBezTo>
                  <a:pt x="1705359" y="2609462"/>
                  <a:pt x="1703323" y="2607425"/>
                  <a:pt x="1703323" y="2605389"/>
                </a:cubicBezTo>
                <a:cubicBezTo>
                  <a:pt x="1703323" y="2603353"/>
                  <a:pt x="1705359" y="2601316"/>
                  <a:pt x="1707395" y="2601316"/>
                </a:cubicBezTo>
                <a:close/>
                <a:moveTo>
                  <a:pt x="4194661" y="2596226"/>
                </a:moveTo>
                <a:cubicBezTo>
                  <a:pt x="4197716" y="2596226"/>
                  <a:pt x="4200772" y="2599279"/>
                  <a:pt x="4200772" y="2602334"/>
                </a:cubicBezTo>
                <a:cubicBezTo>
                  <a:pt x="4200772" y="2605389"/>
                  <a:pt x="4198735" y="2608446"/>
                  <a:pt x="4194661" y="2608446"/>
                </a:cubicBezTo>
                <a:cubicBezTo>
                  <a:pt x="4191607" y="2608446"/>
                  <a:pt x="4188551" y="2606407"/>
                  <a:pt x="4188551" y="2602334"/>
                </a:cubicBezTo>
                <a:cubicBezTo>
                  <a:pt x="4188551" y="2599279"/>
                  <a:pt x="4190588" y="2596226"/>
                  <a:pt x="4194661" y="2596226"/>
                </a:cubicBezTo>
                <a:close/>
                <a:moveTo>
                  <a:pt x="5638309" y="2592153"/>
                </a:moveTo>
                <a:cubicBezTo>
                  <a:pt x="5648490" y="2593171"/>
                  <a:pt x="5655618" y="2600297"/>
                  <a:pt x="5655618" y="2609462"/>
                </a:cubicBezTo>
                <a:cubicBezTo>
                  <a:pt x="5655618" y="2618622"/>
                  <a:pt x="5647472" y="2626771"/>
                  <a:pt x="5638309" y="2626771"/>
                </a:cubicBezTo>
                <a:cubicBezTo>
                  <a:pt x="5629148" y="2626771"/>
                  <a:pt x="5621002" y="2619640"/>
                  <a:pt x="5621002" y="2609462"/>
                </a:cubicBezTo>
                <a:cubicBezTo>
                  <a:pt x="5621002" y="2600297"/>
                  <a:pt x="5629148" y="2592153"/>
                  <a:pt x="5638309" y="2592153"/>
                </a:cubicBezTo>
                <a:close/>
                <a:moveTo>
                  <a:pt x="1008960" y="2587062"/>
                </a:moveTo>
                <a:cubicBezTo>
                  <a:pt x="1024232" y="2587062"/>
                  <a:pt x="1036449" y="2600297"/>
                  <a:pt x="1036449" y="2614553"/>
                </a:cubicBezTo>
                <a:cubicBezTo>
                  <a:pt x="1036449" y="2629824"/>
                  <a:pt x="1024232" y="2642042"/>
                  <a:pt x="1008960" y="2642042"/>
                </a:cubicBezTo>
                <a:cubicBezTo>
                  <a:pt x="993688" y="2642042"/>
                  <a:pt x="981471" y="2629824"/>
                  <a:pt x="981471" y="2614553"/>
                </a:cubicBezTo>
                <a:cubicBezTo>
                  <a:pt x="981471" y="2599279"/>
                  <a:pt x="993688" y="2587062"/>
                  <a:pt x="1008960" y="2587062"/>
                </a:cubicBezTo>
                <a:close/>
                <a:moveTo>
                  <a:pt x="5912163" y="2569755"/>
                </a:moveTo>
                <a:cubicBezTo>
                  <a:pt x="5924380" y="2568738"/>
                  <a:pt x="5934560" y="2578917"/>
                  <a:pt x="5934560" y="2591134"/>
                </a:cubicBezTo>
                <a:cubicBezTo>
                  <a:pt x="5934560" y="2603351"/>
                  <a:pt x="5924380" y="2612518"/>
                  <a:pt x="5912163" y="2612518"/>
                </a:cubicBezTo>
                <a:cubicBezTo>
                  <a:pt x="5899946" y="2612518"/>
                  <a:pt x="5889764" y="2602334"/>
                  <a:pt x="5889764" y="2591134"/>
                </a:cubicBezTo>
                <a:cubicBezTo>
                  <a:pt x="5889764" y="2578917"/>
                  <a:pt x="5899946" y="2569755"/>
                  <a:pt x="5912163" y="2569755"/>
                </a:cubicBezTo>
                <a:close/>
                <a:moveTo>
                  <a:pt x="10252389" y="2562630"/>
                </a:moveTo>
                <a:cubicBezTo>
                  <a:pt x="10296168" y="2562630"/>
                  <a:pt x="10330784" y="2597243"/>
                  <a:pt x="10330784" y="2640006"/>
                </a:cubicBezTo>
                <a:cubicBezTo>
                  <a:pt x="10330784" y="2650698"/>
                  <a:pt x="10328620" y="2660879"/>
                  <a:pt x="10324691" y="2670136"/>
                </a:cubicBezTo>
                <a:lnTo>
                  <a:pt x="10314641" y="2684950"/>
                </a:lnTo>
                <a:lnTo>
                  <a:pt x="10316531" y="2686840"/>
                </a:lnTo>
                <a:cubicBezTo>
                  <a:pt x="10316531" y="2689895"/>
                  <a:pt x="10313476" y="2692949"/>
                  <a:pt x="10310422" y="2692949"/>
                </a:cubicBezTo>
                <a:lnTo>
                  <a:pt x="10309702" y="2692227"/>
                </a:lnTo>
                <a:lnTo>
                  <a:pt x="10308004" y="2694730"/>
                </a:lnTo>
                <a:cubicBezTo>
                  <a:pt x="10293877" y="2708730"/>
                  <a:pt x="10274278" y="2717384"/>
                  <a:pt x="10252389" y="2717384"/>
                </a:cubicBezTo>
                <a:cubicBezTo>
                  <a:pt x="10209628" y="2717384"/>
                  <a:pt x="10173994" y="2682768"/>
                  <a:pt x="10173994" y="2640006"/>
                </a:cubicBezTo>
                <a:cubicBezTo>
                  <a:pt x="10173994" y="2597243"/>
                  <a:pt x="10208610" y="2562630"/>
                  <a:pt x="10252389" y="2562630"/>
                </a:cubicBezTo>
                <a:close/>
                <a:moveTo>
                  <a:pt x="6487394" y="2547361"/>
                </a:moveTo>
                <a:cubicBezTo>
                  <a:pt x="6496557" y="2547361"/>
                  <a:pt x="6503684" y="2554486"/>
                  <a:pt x="6503684" y="2563649"/>
                </a:cubicBezTo>
                <a:cubicBezTo>
                  <a:pt x="6503684" y="2572811"/>
                  <a:pt x="6496557" y="2579938"/>
                  <a:pt x="6487394" y="2579938"/>
                </a:cubicBezTo>
                <a:cubicBezTo>
                  <a:pt x="6478231" y="2579938"/>
                  <a:pt x="6471104" y="2572811"/>
                  <a:pt x="6471104" y="2563649"/>
                </a:cubicBezTo>
                <a:cubicBezTo>
                  <a:pt x="6471104" y="2554486"/>
                  <a:pt x="6478231" y="2547361"/>
                  <a:pt x="6487394" y="2547361"/>
                </a:cubicBezTo>
                <a:close/>
                <a:moveTo>
                  <a:pt x="10923328" y="2546344"/>
                </a:moveTo>
                <a:cubicBezTo>
                  <a:pt x="10935545" y="2546344"/>
                  <a:pt x="10944708" y="2556522"/>
                  <a:pt x="10944708" y="2567722"/>
                </a:cubicBezTo>
                <a:cubicBezTo>
                  <a:pt x="10944708" y="2579938"/>
                  <a:pt x="10935545" y="2589100"/>
                  <a:pt x="10923328" y="2589100"/>
                </a:cubicBezTo>
                <a:cubicBezTo>
                  <a:pt x="10911110" y="2589100"/>
                  <a:pt x="10901948" y="2578919"/>
                  <a:pt x="10901948" y="2567722"/>
                </a:cubicBezTo>
                <a:cubicBezTo>
                  <a:pt x="10901948" y="2555505"/>
                  <a:pt x="10912129" y="2546344"/>
                  <a:pt x="10923328" y="2546344"/>
                </a:cubicBezTo>
                <a:close/>
                <a:moveTo>
                  <a:pt x="591492" y="2539209"/>
                </a:moveTo>
                <a:cubicBezTo>
                  <a:pt x="598619" y="2539209"/>
                  <a:pt x="603710" y="2545318"/>
                  <a:pt x="603710" y="2551426"/>
                </a:cubicBezTo>
                <a:cubicBezTo>
                  <a:pt x="603710" y="2557534"/>
                  <a:pt x="598619" y="2563643"/>
                  <a:pt x="591492" y="2563643"/>
                </a:cubicBezTo>
                <a:cubicBezTo>
                  <a:pt x="585384" y="2563643"/>
                  <a:pt x="579275" y="2558552"/>
                  <a:pt x="579275" y="2551426"/>
                </a:cubicBezTo>
                <a:cubicBezTo>
                  <a:pt x="579275" y="2545318"/>
                  <a:pt x="584366" y="2539209"/>
                  <a:pt x="591492" y="2539209"/>
                </a:cubicBezTo>
                <a:close/>
                <a:moveTo>
                  <a:pt x="386905" y="2534124"/>
                </a:moveTo>
                <a:cubicBezTo>
                  <a:pt x="397086" y="2534124"/>
                  <a:pt x="405231" y="2542271"/>
                  <a:pt x="405231" y="2552451"/>
                </a:cubicBezTo>
                <a:cubicBezTo>
                  <a:pt x="405231" y="2562630"/>
                  <a:pt x="397086" y="2570776"/>
                  <a:pt x="386905" y="2570776"/>
                </a:cubicBezTo>
                <a:cubicBezTo>
                  <a:pt x="376724" y="2570776"/>
                  <a:pt x="368579" y="2562630"/>
                  <a:pt x="368579" y="2552451"/>
                </a:cubicBezTo>
                <a:cubicBezTo>
                  <a:pt x="368579" y="2542271"/>
                  <a:pt x="376724" y="2534124"/>
                  <a:pt x="386905" y="2534124"/>
                </a:cubicBezTo>
                <a:close/>
                <a:moveTo>
                  <a:pt x="3113437" y="2528012"/>
                </a:moveTo>
                <a:cubicBezTo>
                  <a:pt x="3118529" y="2528012"/>
                  <a:pt x="3122602" y="2532086"/>
                  <a:pt x="3122602" y="2537177"/>
                </a:cubicBezTo>
                <a:cubicBezTo>
                  <a:pt x="3122602" y="2542271"/>
                  <a:pt x="3118529" y="2546344"/>
                  <a:pt x="3113437" y="2546344"/>
                </a:cubicBezTo>
                <a:cubicBezTo>
                  <a:pt x="3108348" y="2546344"/>
                  <a:pt x="3104277" y="2542271"/>
                  <a:pt x="3104277" y="2537177"/>
                </a:cubicBezTo>
                <a:cubicBezTo>
                  <a:pt x="3104277" y="2532086"/>
                  <a:pt x="3108348" y="2528012"/>
                  <a:pt x="3113437" y="2528012"/>
                </a:cubicBezTo>
                <a:close/>
                <a:moveTo>
                  <a:pt x="5387857" y="2519865"/>
                </a:moveTo>
                <a:cubicBezTo>
                  <a:pt x="5392950" y="2519865"/>
                  <a:pt x="5398041" y="2524955"/>
                  <a:pt x="5398041" y="2530048"/>
                </a:cubicBezTo>
                <a:cubicBezTo>
                  <a:pt x="5398041" y="2536159"/>
                  <a:pt x="5392950" y="2540233"/>
                  <a:pt x="5387857" y="2540233"/>
                </a:cubicBezTo>
                <a:cubicBezTo>
                  <a:pt x="5381754" y="2540233"/>
                  <a:pt x="5377677" y="2535141"/>
                  <a:pt x="5377677" y="2530048"/>
                </a:cubicBezTo>
                <a:cubicBezTo>
                  <a:pt x="5377677" y="2523937"/>
                  <a:pt x="5382769" y="2519865"/>
                  <a:pt x="5387857" y="2519865"/>
                </a:cubicBezTo>
                <a:close/>
                <a:moveTo>
                  <a:pt x="11337701" y="2517829"/>
                </a:moveTo>
                <a:cubicBezTo>
                  <a:pt x="11342792" y="2517829"/>
                  <a:pt x="11347882" y="2522920"/>
                  <a:pt x="11347882" y="2528012"/>
                </a:cubicBezTo>
                <a:cubicBezTo>
                  <a:pt x="11347882" y="2534124"/>
                  <a:pt x="11342792" y="2538195"/>
                  <a:pt x="11337701" y="2538195"/>
                </a:cubicBezTo>
                <a:cubicBezTo>
                  <a:pt x="11331593" y="2538195"/>
                  <a:pt x="11327520" y="2534124"/>
                  <a:pt x="11327520" y="2528012"/>
                </a:cubicBezTo>
                <a:cubicBezTo>
                  <a:pt x="11327520" y="2521902"/>
                  <a:pt x="11332611" y="2517829"/>
                  <a:pt x="11337701" y="2517829"/>
                </a:cubicBezTo>
                <a:close/>
                <a:moveTo>
                  <a:pt x="5092607" y="2499505"/>
                </a:moveTo>
                <a:cubicBezTo>
                  <a:pt x="5104822" y="2498488"/>
                  <a:pt x="5113983" y="2507649"/>
                  <a:pt x="5113983" y="2519865"/>
                </a:cubicBezTo>
                <a:cubicBezTo>
                  <a:pt x="5113983" y="2531068"/>
                  <a:pt x="5104822" y="2540233"/>
                  <a:pt x="5092607" y="2540233"/>
                </a:cubicBezTo>
                <a:cubicBezTo>
                  <a:pt x="5081409" y="2540233"/>
                  <a:pt x="5071229" y="2531068"/>
                  <a:pt x="5071229" y="2519865"/>
                </a:cubicBezTo>
                <a:cubicBezTo>
                  <a:pt x="5071229" y="2508668"/>
                  <a:pt x="5080391" y="2499505"/>
                  <a:pt x="5092607" y="2499505"/>
                </a:cubicBezTo>
                <a:close/>
                <a:moveTo>
                  <a:pt x="7711170" y="2493397"/>
                </a:moveTo>
                <a:cubicBezTo>
                  <a:pt x="7714224" y="2493397"/>
                  <a:pt x="7717279" y="2495433"/>
                  <a:pt x="7717279" y="2499505"/>
                </a:cubicBezTo>
                <a:cubicBezTo>
                  <a:pt x="7717279" y="2502558"/>
                  <a:pt x="7714224" y="2505613"/>
                  <a:pt x="7711170" y="2505613"/>
                </a:cubicBezTo>
                <a:cubicBezTo>
                  <a:pt x="7708115" y="2505613"/>
                  <a:pt x="7705061" y="2502558"/>
                  <a:pt x="7705061" y="2499505"/>
                </a:cubicBezTo>
                <a:cubicBezTo>
                  <a:pt x="7705061" y="2496451"/>
                  <a:pt x="7708115" y="2493397"/>
                  <a:pt x="7711170" y="2493397"/>
                </a:cubicBezTo>
                <a:close/>
                <a:moveTo>
                  <a:pt x="11655354" y="2472014"/>
                </a:moveTo>
                <a:cubicBezTo>
                  <a:pt x="11662481" y="2472014"/>
                  <a:pt x="11666553" y="2477105"/>
                  <a:pt x="11666553" y="2483214"/>
                </a:cubicBezTo>
                <a:cubicBezTo>
                  <a:pt x="11666553" y="2489322"/>
                  <a:pt x="11661463" y="2493395"/>
                  <a:pt x="11655354" y="2493395"/>
                </a:cubicBezTo>
                <a:cubicBezTo>
                  <a:pt x="11649245" y="2493395"/>
                  <a:pt x="11644154" y="2488304"/>
                  <a:pt x="11644154" y="2483214"/>
                </a:cubicBezTo>
                <a:cubicBezTo>
                  <a:pt x="11644154" y="2477105"/>
                  <a:pt x="11649245" y="2472014"/>
                  <a:pt x="11655354" y="2472014"/>
                </a:cubicBezTo>
                <a:close/>
                <a:moveTo>
                  <a:pt x="1161657" y="2462852"/>
                </a:moveTo>
                <a:cubicBezTo>
                  <a:pt x="1204418" y="2462852"/>
                  <a:pt x="1238016" y="2496451"/>
                  <a:pt x="1238016" y="2539213"/>
                </a:cubicBezTo>
                <a:cubicBezTo>
                  <a:pt x="1238016" y="2580954"/>
                  <a:pt x="1203400" y="2615570"/>
                  <a:pt x="1161657" y="2615570"/>
                </a:cubicBezTo>
                <a:lnTo>
                  <a:pt x="1153260" y="2613912"/>
                </a:lnTo>
                <a:lnTo>
                  <a:pt x="1153543" y="2614553"/>
                </a:lnTo>
                <a:cubicBezTo>
                  <a:pt x="1153543" y="2625751"/>
                  <a:pt x="1144380" y="2634915"/>
                  <a:pt x="1133180" y="2634915"/>
                </a:cubicBezTo>
                <a:cubicBezTo>
                  <a:pt x="1121981" y="2634915"/>
                  <a:pt x="1112818" y="2625751"/>
                  <a:pt x="1112818" y="2614553"/>
                </a:cubicBezTo>
                <a:lnTo>
                  <a:pt x="1118521" y="2600840"/>
                </a:lnTo>
                <a:lnTo>
                  <a:pt x="1107443" y="2593425"/>
                </a:lnTo>
                <a:cubicBezTo>
                  <a:pt x="1093698" y="2579682"/>
                  <a:pt x="1085299" y="2560594"/>
                  <a:pt x="1085299" y="2539213"/>
                </a:cubicBezTo>
                <a:cubicBezTo>
                  <a:pt x="1085299" y="2497468"/>
                  <a:pt x="1119914" y="2462852"/>
                  <a:pt x="1161657" y="2462852"/>
                </a:cubicBezTo>
                <a:close/>
                <a:moveTo>
                  <a:pt x="7789564" y="2417038"/>
                </a:moveTo>
                <a:cubicBezTo>
                  <a:pt x="7792619" y="2416020"/>
                  <a:pt x="7795674" y="2419073"/>
                  <a:pt x="7795674" y="2423147"/>
                </a:cubicBezTo>
                <a:cubicBezTo>
                  <a:pt x="7795674" y="2426201"/>
                  <a:pt x="7792619" y="2429254"/>
                  <a:pt x="7789564" y="2429254"/>
                </a:cubicBezTo>
                <a:cubicBezTo>
                  <a:pt x="7785492" y="2429254"/>
                  <a:pt x="7783456" y="2426201"/>
                  <a:pt x="7783456" y="2423147"/>
                </a:cubicBezTo>
                <a:cubicBezTo>
                  <a:pt x="7783456" y="2420092"/>
                  <a:pt x="7786510" y="2417038"/>
                  <a:pt x="7789564" y="2417038"/>
                </a:cubicBezTo>
                <a:close/>
                <a:moveTo>
                  <a:pt x="8313895" y="2398712"/>
                </a:moveTo>
                <a:cubicBezTo>
                  <a:pt x="8322040" y="2398712"/>
                  <a:pt x="8330185" y="2405839"/>
                  <a:pt x="8330185" y="2415002"/>
                </a:cubicBezTo>
                <a:cubicBezTo>
                  <a:pt x="8330185" y="2424164"/>
                  <a:pt x="8323058" y="2431292"/>
                  <a:pt x="8313895" y="2431292"/>
                </a:cubicBezTo>
                <a:cubicBezTo>
                  <a:pt x="8304732" y="2431292"/>
                  <a:pt x="8297605" y="2424164"/>
                  <a:pt x="8297605" y="2415002"/>
                </a:cubicBezTo>
                <a:cubicBezTo>
                  <a:pt x="8297605" y="2405839"/>
                  <a:pt x="8304732" y="2398712"/>
                  <a:pt x="8313895" y="2398712"/>
                </a:cubicBezTo>
                <a:close/>
                <a:moveTo>
                  <a:pt x="10361328" y="2390565"/>
                </a:moveTo>
                <a:cubicBezTo>
                  <a:pt x="10373545" y="2391585"/>
                  <a:pt x="10383726" y="2400746"/>
                  <a:pt x="10383726" y="2412965"/>
                </a:cubicBezTo>
                <a:cubicBezTo>
                  <a:pt x="10383726" y="2425182"/>
                  <a:pt x="10373545" y="2435363"/>
                  <a:pt x="10361328" y="2435363"/>
                </a:cubicBezTo>
                <a:cubicBezTo>
                  <a:pt x="10349110" y="2435363"/>
                  <a:pt x="10338929" y="2425182"/>
                  <a:pt x="10338929" y="2412965"/>
                </a:cubicBezTo>
                <a:cubicBezTo>
                  <a:pt x="10338929" y="2400746"/>
                  <a:pt x="10349110" y="2390565"/>
                  <a:pt x="10361328" y="2390565"/>
                </a:cubicBezTo>
                <a:close/>
                <a:moveTo>
                  <a:pt x="1788833" y="2370201"/>
                </a:moveTo>
                <a:cubicBezTo>
                  <a:pt x="1800034" y="2370201"/>
                  <a:pt x="1809196" y="2379366"/>
                  <a:pt x="1809196" y="2390565"/>
                </a:cubicBezTo>
                <a:cubicBezTo>
                  <a:pt x="1809196" y="2401766"/>
                  <a:pt x="1800034" y="2410929"/>
                  <a:pt x="1788833" y="2410929"/>
                </a:cubicBezTo>
                <a:cubicBezTo>
                  <a:pt x="1777635" y="2410929"/>
                  <a:pt x="1768472" y="2401766"/>
                  <a:pt x="1768472" y="2390565"/>
                </a:cubicBezTo>
                <a:cubicBezTo>
                  <a:pt x="1768472" y="2379366"/>
                  <a:pt x="1777635" y="2370201"/>
                  <a:pt x="1788833" y="2370201"/>
                </a:cubicBezTo>
                <a:close/>
                <a:moveTo>
                  <a:pt x="8322040" y="2351875"/>
                </a:moveTo>
                <a:cubicBezTo>
                  <a:pt x="8329166" y="2351875"/>
                  <a:pt x="8335275" y="2357982"/>
                  <a:pt x="8335275" y="2365110"/>
                </a:cubicBezTo>
                <a:cubicBezTo>
                  <a:pt x="8335275" y="2372238"/>
                  <a:pt x="8329166" y="2378348"/>
                  <a:pt x="8322040" y="2378348"/>
                </a:cubicBezTo>
                <a:cubicBezTo>
                  <a:pt x="8314913" y="2378348"/>
                  <a:pt x="8308804" y="2372238"/>
                  <a:pt x="8308804" y="2365110"/>
                </a:cubicBezTo>
                <a:cubicBezTo>
                  <a:pt x="8308804" y="2357982"/>
                  <a:pt x="8314913" y="2351875"/>
                  <a:pt x="8322040" y="2351875"/>
                </a:cubicBezTo>
                <a:close/>
                <a:moveTo>
                  <a:pt x="1726739" y="2338640"/>
                </a:moveTo>
                <a:cubicBezTo>
                  <a:pt x="1739974" y="2338640"/>
                  <a:pt x="1749137" y="2348821"/>
                  <a:pt x="1749137" y="2361037"/>
                </a:cubicBezTo>
                <a:cubicBezTo>
                  <a:pt x="1749137" y="2373257"/>
                  <a:pt x="1738956" y="2383438"/>
                  <a:pt x="1726739" y="2383438"/>
                </a:cubicBezTo>
                <a:cubicBezTo>
                  <a:pt x="1714521" y="2383438"/>
                  <a:pt x="1704340" y="2373257"/>
                  <a:pt x="1704340" y="2361037"/>
                </a:cubicBezTo>
                <a:cubicBezTo>
                  <a:pt x="1704340" y="2348821"/>
                  <a:pt x="1714521" y="2338640"/>
                  <a:pt x="1726739" y="2338640"/>
                </a:cubicBezTo>
                <a:close/>
                <a:moveTo>
                  <a:pt x="5160810" y="2317265"/>
                </a:moveTo>
                <a:cubicBezTo>
                  <a:pt x="5172007" y="2317265"/>
                  <a:pt x="5181174" y="2326427"/>
                  <a:pt x="5181174" y="2337623"/>
                </a:cubicBezTo>
                <a:cubicBezTo>
                  <a:pt x="5181174" y="2348821"/>
                  <a:pt x="5172007" y="2357983"/>
                  <a:pt x="5160810" y="2357983"/>
                </a:cubicBezTo>
                <a:cubicBezTo>
                  <a:pt x="5149610" y="2357983"/>
                  <a:pt x="5140448" y="2348821"/>
                  <a:pt x="5140448" y="2337623"/>
                </a:cubicBezTo>
                <a:cubicBezTo>
                  <a:pt x="5140448" y="2326427"/>
                  <a:pt x="5149610" y="2317265"/>
                  <a:pt x="5160810" y="2317265"/>
                </a:cubicBezTo>
                <a:close/>
                <a:moveTo>
                  <a:pt x="5008114" y="2306069"/>
                </a:moveTo>
                <a:cubicBezTo>
                  <a:pt x="5013202" y="2306069"/>
                  <a:pt x="5017273" y="2310141"/>
                  <a:pt x="5017273" y="2315229"/>
                </a:cubicBezTo>
                <a:cubicBezTo>
                  <a:pt x="5017273" y="2320321"/>
                  <a:pt x="5013202" y="2324392"/>
                  <a:pt x="5008114" y="2324392"/>
                </a:cubicBezTo>
                <a:cubicBezTo>
                  <a:pt x="5003024" y="2324392"/>
                  <a:pt x="4998954" y="2320321"/>
                  <a:pt x="4998954" y="2315229"/>
                </a:cubicBezTo>
                <a:cubicBezTo>
                  <a:pt x="4998954" y="2310141"/>
                  <a:pt x="5003024" y="2306069"/>
                  <a:pt x="5008114" y="2306069"/>
                </a:cubicBezTo>
                <a:close/>
                <a:moveTo>
                  <a:pt x="6816246" y="2280623"/>
                </a:moveTo>
                <a:cubicBezTo>
                  <a:pt x="6824391" y="2280623"/>
                  <a:pt x="6830500" y="2286728"/>
                  <a:pt x="6830500" y="2294873"/>
                </a:cubicBezTo>
                <a:cubicBezTo>
                  <a:pt x="6830500" y="2303015"/>
                  <a:pt x="6824391" y="2309123"/>
                  <a:pt x="6816246" y="2309123"/>
                </a:cubicBezTo>
                <a:cubicBezTo>
                  <a:pt x="6808101" y="2309123"/>
                  <a:pt x="6801992" y="2303015"/>
                  <a:pt x="6801992" y="2294873"/>
                </a:cubicBezTo>
                <a:cubicBezTo>
                  <a:pt x="6801992" y="2286728"/>
                  <a:pt x="6808101" y="2280623"/>
                  <a:pt x="6816246" y="2280623"/>
                </a:cubicBezTo>
                <a:close/>
                <a:moveTo>
                  <a:pt x="7301887" y="2233780"/>
                </a:moveTo>
                <a:cubicBezTo>
                  <a:pt x="7313087" y="2233780"/>
                  <a:pt x="7321231" y="2242945"/>
                  <a:pt x="7321231" y="2253129"/>
                </a:cubicBezTo>
                <a:cubicBezTo>
                  <a:pt x="7321231" y="2263311"/>
                  <a:pt x="7313087" y="2272473"/>
                  <a:pt x="7301887" y="2272473"/>
                </a:cubicBezTo>
                <a:cubicBezTo>
                  <a:pt x="7291706" y="2272473"/>
                  <a:pt x="7282543" y="2264329"/>
                  <a:pt x="7282543" y="2253129"/>
                </a:cubicBezTo>
                <a:cubicBezTo>
                  <a:pt x="7282543" y="2242945"/>
                  <a:pt x="7290688" y="2233780"/>
                  <a:pt x="7301887" y="2233780"/>
                </a:cubicBezTo>
                <a:close/>
                <a:moveTo>
                  <a:pt x="11671645" y="2219524"/>
                </a:moveTo>
                <a:cubicBezTo>
                  <a:pt x="11673680" y="2219524"/>
                  <a:pt x="11676735" y="2221560"/>
                  <a:pt x="11676735" y="2224617"/>
                </a:cubicBezTo>
                <a:cubicBezTo>
                  <a:pt x="11676735" y="2227670"/>
                  <a:pt x="11674698" y="2229707"/>
                  <a:pt x="11671645" y="2229707"/>
                </a:cubicBezTo>
                <a:cubicBezTo>
                  <a:pt x="11668590" y="2229707"/>
                  <a:pt x="11666554" y="2227670"/>
                  <a:pt x="11666554" y="2224617"/>
                </a:cubicBezTo>
                <a:cubicBezTo>
                  <a:pt x="11666554" y="2221560"/>
                  <a:pt x="11668590" y="2219524"/>
                  <a:pt x="11671645" y="2219524"/>
                </a:cubicBezTo>
                <a:close/>
                <a:moveTo>
                  <a:pt x="10717669" y="2192034"/>
                </a:moveTo>
                <a:cubicBezTo>
                  <a:pt x="10724796" y="2192034"/>
                  <a:pt x="10731923" y="2198142"/>
                  <a:pt x="10731923" y="2206286"/>
                </a:cubicBezTo>
                <a:cubicBezTo>
                  <a:pt x="10731923" y="2214431"/>
                  <a:pt x="10725814" y="2220542"/>
                  <a:pt x="10717669" y="2220542"/>
                </a:cubicBezTo>
                <a:cubicBezTo>
                  <a:pt x="10709524" y="2220542"/>
                  <a:pt x="10703416" y="2214431"/>
                  <a:pt x="10703416" y="2206286"/>
                </a:cubicBezTo>
                <a:cubicBezTo>
                  <a:pt x="10703416" y="2198142"/>
                  <a:pt x="10709524" y="2192034"/>
                  <a:pt x="10717669" y="2192034"/>
                </a:cubicBezTo>
                <a:close/>
                <a:moveTo>
                  <a:pt x="4248637" y="2184910"/>
                </a:moveTo>
                <a:cubicBezTo>
                  <a:pt x="4263912" y="2184910"/>
                  <a:pt x="4276129" y="2197127"/>
                  <a:pt x="4276129" y="2212394"/>
                </a:cubicBezTo>
                <a:cubicBezTo>
                  <a:pt x="4276129" y="2227670"/>
                  <a:pt x="4263912" y="2239891"/>
                  <a:pt x="4248637" y="2239891"/>
                </a:cubicBezTo>
                <a:cubicBezTo>
                  <a:pt x="4233368" y="2239891"/>
                  <a:pt x="4221154" y="2227670"/>
                  <a:pt x="4221154" y="2212394"/>
                </a:cubicBezTo>
                <a:cubicBezTo>
                  <a:pt x="4221154" y="2197127"/>
                  <a:pt x="4233368" y="2184910"/>
                  <a:pt x="4248637" y="2184910"/>
                </a:cubicBezTo>
                <a:close/>
                <a:moveTo>
                  <a:pt x="10552733" y="2163530"/>
                </a:moveTo>
                <a:cubicBezTo>
                  <a:pt x="10556806" y="2164547"/>
                  <a:pt x="10558842" y="2166583"/>
                  <a:pt x="10558842" y="2169638"/>
                </a:cubicBezTo>
                <a:cubicBezTo>
                  <a:pt x="10558842" y="2172694"/>
                  <a:pt x="10556806" y="2174729"/>
                  <a:pt x="10552733" y="2174729"/>
                </a:cubicBezTo>
                <a:cubicBezTo>
                  <a:pt x="10549679" y="2174729"/>
                  <a:pt x="10546625" y="2172694"/>
                  <a:pt x="10546625" y="2169638"/>
                </a:cubicBezTo>
                <a:cubicBezTo>
                  <a:pt x="10546625" y="2166583"/>
                  <a:pt x="10548661" y="2163530"/>
                  <a:pt x="10552733" y="2163530"/>
                </a:cubicBezTo>
                <a:close/>
                <a:moveTo>
                  <a:pt x="11573905" y="2144178"/>
                </a:moveTo>
                <a:cubicBezTo>
                  <a:pt x="11581031" y="2143160"/>
                  <a:pt x="11586122" y="2148250"/>
                  <a:pt x="11586122" y="2155377"/>
                </a:cubicBezTo>
                <a:cubicBezTo>
                  <a:pt x="11586122" y="2161486"/>
                  <a:pt x="11581031" y="2166575"/>
                  <a:pt x="11573905" y="2166575"/>
                </a:cubicBezTo>
                <a:cubicBezTo>
                  <a:pt x="11567795" y="2166575"/>
                  <a:pt x="11561687" y="2161486"/>
                  <a:pt x="11561687" y="2155377"/>
                </a:cubicBezTo>
                <a:cubicBezTo>
                  <a:pt x="11561687" y="2149268"/>
                  <a:pt x="11566778" y="2144178"/>
                  <a:pt x="11573905" y="2144178"/>
                </a:cubicBezTo>
                <a:close/>
                <a:moveTo>
                  <a:pt x="10875476" y="2060694"/>
                </a:moveTo>
                <a:cubicBezTo>
                  <a:pt x="10879549" y="2060694"/>
                  <a:pt x="10883622" y="2063748"/>
                  <a:pt x="10883622" y="2068840"/>
                </a:cubicBezTo>
                <a:cubicBezTo>
                  <a:pt x="10883622" y="2073930"/>
                  <a:pt x="10879549" y="2076984"/>
                  <a:pt x="10875476" y="2076984"/>
                </a:cubicBezTo>
                <a:cubicBezTo>
                  <a:pt x="10870386" y="2076984"/>
                  <a:pt x="10867332" y="2072912"/>
                  <a:pt x="10867332" y="2068840"/>
                </a:cubicBezTo>
                <a:cubicBezTo>
                  <a:pt x="10867332" y="2063748"/>
                  <a:pt x="10871405" y="2060694"/>
                  <a:pt x="10875476" y="2060694"/>
                </a:cubicBezTo>
                <a:close/>
                <a:moveTo>
                  <a:pt x="9976480" y="2052572"/>
                </a:moveTo>
                <a:cubicBezTo>
                  <a:pt x="10001933" y="2052572"/>
                  <a:pt x="10023313" y="2072934"/>
                  <a:pt x="10023313" y="2099390"/>
                </a:cubicBezTo>
                <a:cubicBezTo>
                  <a:pt x="10023313" y="2124842"/>
                  <a:pt x="10001933" y="2146221"/>
                  <a:pt x="9976480" y="2146221"/>
                </a:cubicBezTo>
                <a:cubicBezTo>
                  <a:pt x="9950008" y="2146221"/>
                  <a:pt x="9929646" y="2124842"/>
                  <a:pt x="9929646" y="2099390"/>
                </a:cubicBezTo>
                <a:cubicBezTo>
                  <a:pt x="9929646" y="2072934"/>
                  <a:pt x="9951027" y="2052572"/>
                  <a:pt x="9976480" y="2052572"/>
                </a:cubicBezTo>
                <a:close/>
                <a:moveTo>
                  <a:pt x="8217174" y="2041361"/>
                </a:moveTo>
                <a:cubicBezTo>
                  <a:pt x="8239572" y="2041361"/>
                  <a:pt x="8257898" y="2059688"/>
                  <a:pt x="8257898" y="2082087"/>
                </a:cubicBezTo>
                <a:cubicBezTo>
                  <a:pt x="8257898" y="2104477"/>
                  <a:pt x="8239572" y="2122802"/>
                  <a:pt x="8217174" y="2122802"/>
                </a:cubicBezTo>
                <a:cubicBezTo>
                  <a:pt x="8194776" y="2122802"/>
                  <a:pt x="8176449" y="2104477"/>
                  <a:pt x="8176449" y="2082087"/>
                </a:cubicBezTo>
                <a:cubicBezTo>
                  <a:pt x="8176449" y="2059688"/>
                  <a:pt x="8194776" y="2041361"/>
                  <a:pt x="8217174" y="2041361"/>
                </a:cubicBezTo>
                <a:close/>
                <a:moveTo>
                  <a:pt x="11389625" y="2007776"/>
                </a:moveTo>
                <a:cubicBezTo>
                  <a:pt x="11396752" y="2007776"/>
                  <a:pt x="11401843" y="2012868"/>
                  <a:pt x="11401843" y="2019993"/>
                </a:cubicBezTo>
                <a:cubicBezTo>
                  <a:pt x="11401843" y="2026102"/>
                  <a:pt x="11396752" y="2032209"/>
                  <a:pt x="11389625" y="2032209"/>
                </a:cubicBezTo>
                <a:cubicBezTo>
                  <a:pt x="11383516" y="2032209"/>
                  <a:pt x="11377408" y="2027119"/>
                  <a:pt x="11377408" y="2019993"/>
                </a:cubicBezTo>
                <a:cubicBezTo>
                  <a:pt x="11377408" y="2013885"/>
                  <a:pt x="11382499" y="2007776"/>
                  <a:pt x="11389625" y="2007776"/>
                </a:cubicBezTo>
                <a:close/>
                <a:moveTo>
                  <a:pt x="11089281" y="1971100"/>
                </a:moveTo>
                <a:cubicBezTo>
                  <a:pt x="11092335" y="1971100"/>
                  <a:pt x="11094371" y="1973135"/>
                  <a:pt x="11094371" y="1976191"/>
                </a:cubicBezTo>
                <a:cubicBezTo>
                  <a:pt x="11094371" y="1979244"/>
                  <a:pt x="11092335" y="1981281"/>
                  <a:pt x="11089281" y="1981281"/>
                </a:cubicBezTo>
                <a:cubicBezTo>
                  <a:pt x="11086227" y="1981281"/>
                  <a:pt x="11084190" y="1979244"/>
                  <a:pt x="11084190" y="1976191"/>
                </a:cubicBezTo>
                <a:cubicBezTo>
                  <a:pt x="11084190" y="1973135"/>
                  <a:pt x="11086227" y="1971100"/>
                  <a:pt x="11089281" y="1971100"/>
                </a:cubicBezTo>
                <a:close/>
                <a:moveTo>
                  <a:pt x="607782" y="1958886"/>
                </a:moveTo>
                <a:cubicBezTo>
                  <a:pt x="618982" y="1958886"/>
                  <a:pt x="627126" y="1968049"/>
                  <a:pt x="627126" y="1978230"/>
                </a:cubicBezTo>
                <a:cubicBezTo>
                  <a:pt x="627126" y="1989429"/>
                  <a:pt x="617963" y="1997575"/>
                  <a:pt x="607782" y="1997575"/>
                </a:cubicBezTo>
                <a:cubicBezTo>
                  <a:pt x="596583" y="1997575"/>
                  <a:pt x="588438" y="1988410"/>
                  <a:pt x="588438" y="1978230"/>
                </a:cubicBezTo>
                <a:cubicBezTo>
                  <a:pt x="588438" y="1967031"/>
                  <a:pt x="597601" y="1958886"/>
                  <a:pt x="607782" y="1958886"/>
                </a:cubicBezTo>
                <a:close/>
                <a:moveTo>
                  <a:pt x="8754740" y="1924294"/>
                </a:moveTo>
                <a:cubicBezTo>
                  <a:pt x="8757794" y="1925312"/>
                  <a:pt x="8760849" y="1927349"/>
                  <a:pt x="8760849" y="1930402"/>
                </a:cubicBezTo>
                <a:cubicBezTo>
                  <a:pt x="8760849" y="1933458"/>
                  <a:pt x="8758812" y="1936513"/>
                  <a:pt x="8754740" y="1936513"/>
                </a:cubicBezTo>
                <a:cubicBezTo>
                  <a:pt x="8751685" y="1936513"/>
                  <a:pt x="8748631" y="1934476"/>
                  <a:pt x="8748631" y="1930402"/>
                </a:cubicBezTo>
                <a:cubicBezTo>
                  <a:pt x="8748631" y="1927349"/>
                  <a:pt x="8750667" y="1924294"/>
                  <a:pt x="8754740" y="1924294"/>
                </a:cubicBezTo>
                <a:close/>
                <a:moveTo>
                  <a:pt x="6224720" y="1894771"/>
                </a:moveTo>
                <a:cubicBezTo>
                  <a:pt x="6227774" y="1894771"/>
                  <a:pt x="6230829" y="1897823"/>
                  <a:pt x="6230829" y="1900877"/>
                </a:cubicBezTo>
                <a:cubicBezTo>
                  <a:pt x="6230829" y="1904948"/>
                  <a:pt x="6227774" y="1906983"/>
                  <a:pt x="6224720" y="1906983"/>
                </a:cubicBezTo>
                <a:cubicBezTo>
                  <a:pt x="6220647" y="1906983"/>
                  <a:pt x="6218611" y="1903930"/>
                  <a:pt x="6218611" y="1900877"/>
                </a:cubicBezTo>
                <a:cubicBezTo>
                  <a:pt x="6218611" y="1896803"/>
                  <a:pt x="6221665" y="1894771"/>
                  <a:pt x="6224720" y="1894771"/>
                </a:cubicBezTo>
                <a:close/>
                <a:moveTo>
                  <a:pt x="6900749" y="1835719"/>
                </a:moveTo>
                <a:cubicBezTo>
                  <a:pt x="6907876" y="1834702"/>
                  <a:pt x="6913985" y="1840812"/>
                  <a:pt x="6913985" y="1848957"/>
                </a:cubicBezTo>
                <a:cubicBezTo>
                  <a:pt x="6913985" y="1856084"/>
                  <a:pt x="6907876" y="1862192"/>
                  <a:pt x="6900749" y="1862192"/>
                </a:cubicBezTo>
                <a:cubicBezTo>
                  <a:pt x="6893622" y="1862192"/>
                  <a:pt x="6887514" y="1856084"/>
                  <a:pt x="6887514" y="1848957"/>
                </a:cubicBezTo>
                <a:cubicBezTo>
                  <a:pt x="6887514" y="1841829"/>
                  <a:pt x="6893622" y="1835719"/>
                  <a:pt x="6900749" y="1835719"/>
                </a:cubicBezTo>
                <a:close/>
                <a:moveTo>
                  <a:pt x="3320114" y="1834701"/>
                </a:moveTo>
                <a:cubicBezTo>
                  <a:pt x="3322150" y="1834701"/>
                  <a:pt x="3324187" y="1836737"/>
                  <a:pt x="3324187" y="1838772"/>
                </a:cubicBezTo>
                <a:cubicBezTo>
                  <a:pt x="3324187" y="1840809"/>
                  <a:pt x="3322150" y="1842845"/>
                  <a:pt x="3320114" y="1842845"/>
                </a:cubicBezTo>
                <a:cubicBezTo>
                  <a:pt x="3318077" y="1842845"/>
                  <a:pt x="3316042" y="1840809"/>
                  <a:pt x="3316042" y="1838772"/>
                </a:cubicBezTo>
                <a:cubicBezTo>
                  <a:pt x="3316042" y="1836737"/>
                  <a:pt x="3318077" y="1834701"/>
                  <a:pt x="3320114" y="1834701"/>
                </a:cubicBezTo>
                <a:close/>
                <a:moveTo>
                  <a:pt x="6968963" y="1829583"/>
                </a:moveTo>
                <a:cubicBezTo>
                  <a:pt x="6971000" y="1829583"/>
                  <a:pt x="6972017" y="1831619"/>
                  <a:pt x="6972017" y="1832637"/>
                </a:cubicBezTo>
                <a:cubicBezTo>
                  <a:pt x="6972017" y="1834674"/>
                  <a:pt x="6971000" y="1835691"/>
                  <a:pt x="6968963" y="1835691"/>
                </a:cubicBezTo>
                <a:cubicBezTo>
                  <a:pt x="6966927" y="1835691"/>
                  <a:pt x="6965909" y="1834674"/>
                  <a:pt x="6965909" y="1832637"/>
                </a:cubicBezTo>
                <a:cubicBezTo>
                  <a:pt x="6965909" y="1830601"/>
                  <a:pt x="6966927" y="1829583"/>
                  <a:pt x="6968963" y="1829583"/>
                </a:cubicBezTo>
                <a:close/>
                <a:moveTo>
                  <a:pt x="5026434" y="1816374"/>
                </a:moveTo>
                <a:cubicBezTo>
                  <a:pt x="5029485" y="1816374"/>
                  <a:pt x="5031521" y="1818411"/>
                  <a:pt x="5031521" y="1821463"/>
                </a:cubicBezTo>
                <a:cubicBezTo>
                  <a:pt x="5031521" y="1824518"/>
                  <a:pt x="5029485" y="1826554"/>
                  <a:pt x="5026434" y="1826554"/>
                </a:cubicBezTo>
                <a:cubicBezTo>
                  <a:pt x="5023379" y="1826554"/>
                  <a:pt x="5021344" y="1824518"/>
                  <a:pt x="5021344" y="1821463"/>
                </a:cubicBezTo>
                <a:cubicBezTo>
                  <a:pt x="5021344" y="1818411"/>
                  <a:pt x="5023379" y="1816374"/>
                  <a:pt x="5026434" y="1816374"/>
                </a:cubicBezTo>
                <a:close/>
                <a:moveTo>
                  <a:pt x="1693109" y="1810250"/>
                </a:moveTo>
                <a:cubicBezTo>
                  <a:pt x="1709398" y="1810250"/>
                  <a:pt x="1722634" y="1823487"/>
                  <a:pt x="1722634" y="1839778"/>
                </a:cubicBezTo>
                <a:cubicBezTo>
                  <a:pt x="1722634" y="1856067"/>
                  <a:pt x="1709398" y="1869303"/>
                  <a:pt x="1693109" y="1869303"/>
                </a:cubicBezTo>
                <a:cubicBezTo>
                  <a:pt x="1676819" y="1869303"/>
                  <a:pt x="1663584" y="1856067"/>
                  <a:pt x="1663584" y="1839778"/>
                </a:cubicBezTo>
                <a:cubicBezTo>
                  <a:pt x="1663584" y="1823487"/>
                  <a:pt x="1676819" y="1810250"/>
                  <a:pt x="1693109" y="1810250"/>
                </a:cubicBezTo>
                <a:close/>
                <a:moveTo>
                  <a:pt x="466263" y="1806168"/>
                </a:moveTo>
                <a:cubicBezTo>
                  <a:pt x="468300" y="1806168"/>
                  <a:pt x="470336" y="1808204"/>
                  <a:pt x="470336" y="1810240"/>
                </a:cubicBezTo>
                <a:cubicBezTo>
                  <a:pt x="470336" y="1812277"/>
                  <a:pt x="468300" y="1814313"/>
                  <a:pt x="466263" y="1814313"/>
                </a:cubicBezTo>
                <a:cubicBezTo>
                  <a:pt x="464227" y="1814313"/>
                  <a:pt x="462191" y="1812277"/>
                  <a:pt x="462191" y="1810240"/>
                </a:cubicBezTo>
                <a:cubicBezTo>
                  <a:pt x="462191" y="1808204"/>
                  <a:pt x="464227" y="1806168"/>
                  <a:pt x="466263" y="1806168"/>
                </a:cubicBezTo>
                <a:close/>
                <a:moveTo>
                  <a:pt x="11028194" y="1801104"/>
                </a:moveTo>
                <a:cubicBezTo>
                  <a:pt x="11034304" y="1800086"/>
                  <a:pt x="11040412" y="1806195"/>
                  <a:pt x="11040412" y="1813323"/>
                </a:cubicBezTo>
                <a:cubicBezTo>
                  <a:pt x="11040412" y="1820451"/>
                  <a:pt x="11034304" y="1825541"/>
                  <a:pt x="11028194" y="1825541"/>
                </a:cubicBezTo>
                <a:cubicBezTo>
                  <a:pt x="11021068" y="1825541"/>
                  <a:pt x="11015977" y="1819432"/>
                  <a:pt x="11015977" y="1813323"/>
                </a:cubicBezTo>
                <a:cubicBezTo>
                  <a:pt x="11015977" y="1806195"/>
                  <a:pt x="11022085" y="1801104"/>
                  <a:pt x="11028194" y="1801104"/>
                </a:cubicBezTo>
                <a:close/>
                <a:moveTo>
                  <a:pt x="9489820" y="1800068"/>
                </a:moveTo>
                <a:cubicBezTo>
                  <a:pt x="9509164" y="1800068"/>
                  <a:pt x="9524436" y="1815341"/>
                  <a:pt x="9524436" y="1834686"/>
                </a:cubicBezTo>
                <a:cubicBezTo>
                  <a:pt x="9524436" y="1854031"/>
                  <a:pt x="9509164" y="1869303"/>
                  <a:pt x="9489820" y="1869303"/>
                </a:cubicBezTo>
                <a:cubicBezTo>
                  <a:pt x="9470476" y="1869303"/>
                  <a:pt x="9455204" y="1854031"/>
                  <a:pt x="9455204" y="1834686"/>
                </a:cubicBezTo>
                <a:cubicBezTo>
                  <a:pt x="9455204" y="1815341"/>
                  <a:pt x="9470476" y="1800068"/>
                  <a:pt x="9489820" y="1800068"/>
                </a:cubicBezTo>
                <a:close/>
                <a:moveTo>
                  <a:pt x="10635201" y="1799039"/>
                </a:moveTo>
                <a:cubicBezTo>
                  <a:pt x="10639274" y="1799039"/>
                  <a:pt x="10642329" y="1802093"/>
                  <a:pt x="10642329" y="1806166"/>
                </a:cubicBezTo>
                <a:cubicBezTo>
                  <a:pt x="10642329" y="1810238"/>
                  <a:pt x="10639274" y="1813293"/>
                  <a:pt x="10635201" y="1813293"/>
                </a:cubicBezTo>
                <a:cubicBezTo>
                  <a:pt x="10631129" y="1813293"/>
                  <a:pt x="10628075" y="1810238"/>
                  <a:pt x="10628075" y="1806166"/>
                </a:cubicBezTo>
                <a:cubicBezTo>
                  <a:pt x="10628075" y="1802093"/>
                  <a:pt x="10631129" y="1799039"/>
                  <a:pt x="10635201" y="1799039"/>
                </a:cubicBezTo>
                <a:close/>
                <a:moveTo>
                  <a:pt x="8181540" y="1798022"/>
                </a:moveTo>
                <a:cubicBezTo>
                  <a:pt x="8184594" y="1797003"/>
                  <a:pt x="8186630" y="1800058"/>
                  <a:pt x="8186630" y="1803111"/>
                </a:cubicBezTo>
                <a:cubicBezTo>
                  <a:pt x="8186630" y="1806166"/>
                  <a:pt x="8184594" y="1808202"/>
                  <a:pt x="8181540" y="1808202"/>
                </a:cubicBezTo>
                <a:cubicBezTo>
                  <a:pt x="8178485" y="1808202"/>
                  <a:pt x="8176449" y="1806166"/>
                  <a:pt x="8176449" y="1803111"/>
                </a:cubicBezTo>
                <a:cubicBezTo>
                  <a:pt x="8176449" y="1800058"/>
                  <a:pt x="8178485" y="1798022"/>
                  <a:pt x="8181540" y="1798022"/>
                </a:cubicBezTo>
                <a:close/>
                <a:moveTo>
                  <a:pt x="5724840" y="1792952"/>
                </a:moveTo>
                <a:cubicBezTo>
                  <a:pt x="5727896" y="1792952"/>
                  <a:pt x="5730949" y="1796006"/>
                  <a:pt x="5730949" y="1799061"/>
                </a:cubicBezTo>
                <a:cubicBezTo>
                  <a:pt x="5730949" y="1802116"/>
                  <a:pt x="5727896" y="1805170"/>
                  <a:pt x="5724840" y="1805170"/>
                </a:cubicBezTo>
                <a:cubicBezTo>
                  <a:pt x="5721787" y="1805170"/>
                  <a:pt x="5718734" y="1802116"/>
                  <a:pt x="5718734" y="1799061"/>
                </a:cubicBezTo>
                <a:cubicBezTo>
                  <a:pt x="5718734" y="1796006"/>
                  <a:pt x="5721787" y="1792952"/>
                  <a:pt x="5724840" y="1792952"/>
                </a:cubicBezTo>
                <a:close/>
                <a:moveTo>
                  <a:pt x="10191302" y="1791912"/>
                </a:moveTo>
                <a:cubicBezTo>
                  <a:pt x="10198429" y="1791912"/>
                  <a:pt x="10204538" y="1798021"/>
                  <a:pt x="10204538" y="1805147"/>
                </a:cubicBezTo>
                <a:cubicBezTo>
                  <a:pt x="10204538" y="1812274"/>
                  <a:pt x="10198429" y="1818383"/>
                  <a:pt x="10191302" y="1818383"/>
                </a:cubicBezTo>
                <a:cubicBezTo>
                  <a:pt x="10184175" y="1818383"/>
                  <a:pt x="10178067" y="1812274"/>
                  <a:pt x="10178067" y="1805147"/>
                </a:cubicBezTo>
                <a:cubicBezTo>
                  <a:pt x="10178067" y="1798021"/>
                  <a:pt x="10184175" y="1791912"/>
                  <a:pt x="10191302" y="1791912"/>
                </a:cubicBezTo>
                <a:close/>
                <a:moveTo>
                  <a:pt x="5611817" y="1782750"/>
                </a:moveTo>
                <a:cubicBezTo>
                  <a:pt x="5612835" y="1782750"/>
                  <a:pt x="5613854" y="1783768"/>
                  <a:pt x="5613854" y="1784786"/>
                </a:cubicBezTo>
                <a:cubicBezTo>
                  <a:pt x="5613854" y="1785804"/>
                  <a:pt x="5612835" y="1786822"/>
                  <a:pt x="5611817" y="1786822"/>
                </a:cubicBezTo>
                <a:cubicBezTo>
                  <a:pt x="5610799" y="1786822"/>
                  <a:pt x="5609781" y="1785804"/>
                  <a:pt x="5609781" y="1784786"/>
                </a:cubicBezTo>
                <a:cubicBezTo>
                  <a:pt x="5609781" y="1783768"/>
                  <a:pt x="5610799" y="1782750"/>
                  <a:pt x="5611817" y="1782750"/>
                </a:cubicBezTo>
                <a:close/>
                <a:moveTo>
                  <a:pt x="2172677" y="1781757"/>
                </a:moveTo>
                <a:cubicBezTo>
                  <a:pt x="2184894" y="1781757"/>
                  <a:pt x="2195074" y="1791938"/>
                  <a:pt x="2195074" y="1804157"/>
                </a:cubicBezTo>
                <a:cubicBezTo>
                  <a:pt x="2195074" y="1816374"/>
                  <a:pt x="2184894" y="1826554"/>
                  <a:pt x="2172677" y="1826554"/>
                </a:cubicBezTo>
                <a:cubicBezTo>
                  <a:pt x="2160460" y="1826554"/>
                  <a:pt x="2150279" y="1816374"/>
                  <a:pt x="2150279" y="1804157"/>
                </a:cubicBezTo>
                <a:cubicBezTo>
                  <a:pt x="2150279" y="1791938"/>
                  <a:pt x="2160460" y="1781757"/>
                  <a:pt x="2172677" y="1781757"/>
                </a:cubicBezTo>
                <a:close/>
                <a:moveTo>
                  <a:pt x="8210047" y="1762412"/>
                </a:moveTo>
                <a:cubicBezTo>
                  <a:pt x="8215138" y="1762412"/>
                  <a:pt x="8219210" y="1766483"/>
                  <a:pt x="8219210" y="1771574"/>
                </a:cubicBezTo>
                <a:cubicBezTo>
                  <a:pt x="8219210" y="1776666"/>
                  <a:pt x="8215138" y="1780737"/>
                  <a:pt x="8210047" y="1780737"/>
                </a:cubicBezTo>
                <a:cubicBezTo>
                  <a:pt x="8204957" y="1780737"/>
                  <a:pt x="8200884" y="1776666"/>
                  <a:pt x="8200884" y="1771574"/>
                </a:cubicBezTo>
                <a:cubicBezTo>
                  <a:pt x="8200884" y="1766483"/>
                  <a:pt x="8204957" y="1762412"/>
                  <a:pt x="8210047" y="1762412"/>
                </a:cubicBezTo>
                <a:close/>
                <a:moveTo>
                  <a:pt x="559930" y="1753225"/>
                </a:moveTo>
                <a:cubicBezTo>
                  <a:pt x="567056" y="1753225"/>
                  <a:pt x="572147" y="1758316"/>
                  <a:pt x="572147" y="1765442"/>
                </a:cubicBezTo>
                <a:cubicBezTo>
                  <a:pt x="572147" y="1771551"/>
                  <a:pt x="567056" y="1777660"/>
                  <a:pt x="559930" y="1777660"/>
                </a:cubicBezTo>
                <a:cubicBezTo>
                  <a:pt x="553821" y="1777660"/>
                  <a:pt x="547713" y="1772569"/>
                  <a:pt x="547713" y="1765442"/>
                </a:cubicBezTo>
                <a:cubicBezTo>
                  <a:pt x="547713" y="1759333"/>
                  <a:pt x="552804" y="1753225"/>
                  <a:pt x="559930" y="1753225"/>
                </a:cubicBezTo>
                <a:close/>
                <a:moveTo>
                  <a:pt x="6170759" y="1745079"/>
                </a:moveTo>
                <a:cubicBezTo>
                  <a:pt x="6175850" y="1744060"/>
                  <a:pt x="6179922" y="1748132"/>
                  <a:pt x="6179922" y="1754241"/>
                </a:cubicBezTo>
                <a:cubicBezTo>
                  <a:pt x="6179922" y="1759332"/>
                  <a:pt x="6175850" y="1763405"/>
                  <a:pt x="6170759" y="1763405"/>
                </a:cubicBezTo>
                <a:cubicBezTo>
                  <a:pt x="6165669" y="1763405"/>
                  <a:pt x="6160578" y="1759332"/>
                  <a:pt x="6160578" y="1754241"/>
                </a:cubicBezTo>
                <a:cubicBezTo>
                  <a:pt x="6160578" y="1749150"/>
                  <a:pt x="6164651" y="1745079"/>
                  <a:pt x="6170759" y="1745079"/>
                </a:cubicBezTo>
                <a:close/>
                <a:moveTo>
                  <a:pt x="7806873" y="1737952"/>
                </a:moveTo>
                <a:cubicBezTo>
                  <a:pt x="7809927" y="1737952"/>
                  <a:pt x="7811963" y="1739988"/>
                  <a:pt x="7811963" y="1743043"/>
                </a:cubicBezTo>
                <a:cubicBezTo>
                  <a:pt x="7811963" y="1745079"/>
                  <a:pt x="7809927" y="1748133"/>
                  <a:pt x="7806873" y="1748133"/>
                </a:cubicBezTo>
                <a:cubicBezTo>
                  <a:pt x="7803818" y="1748133"/>
                  <a:pt x="7801782" y="1746097"/>
                  <a:pt x="7801782" y="1743043"/>
                </a:cubicBezTo>
                <a:cubicBezTo>
                  <a:pt x="7801782" y="1739988"/>
                  <a:pt x="7803818" y="1737952"/>
                  <a:pt x="7806873" y="1737952"/>
                </a:cubicBezTo>
                <a:close/>
                <a:moveTo>
                  <a:pt x="961068" y="1706391"/>
                </a:moveTo>
                <a:cubicBezTo>
                  <a:pt x="964122" y="1706391"/>
                  <a:pt x="967176" y="1708427"/>
                  <a:pt x="967176" y="1712500"/>
                </a:cubicBezTo>
                <a:cubicBezTo>
                  <a:pt x="967176" y="1715555"/>
                  <a:pt x="964122" y="1718608"/>
                  <a:pt x="961068" y="1718608"/>
                </a:cubicBezTo>
                <a:cubicBezTo>
                  <a:pt x="958013" y="1718608"/>
                  <a:pt x="954959" y="1715555"/>
                  <a:pt x="954959" y="1712500"/>
                </a:cubicBezTo>
                <a:cubicBezTo>
                  <a:pt x="954959" y="1709445"/>
                  <a:pt x="958013" y="1706391"/>
                  <a:pt x="961068" y="1706391"/>
                </a:cubicBezTo>
                <a:close/>
                <a:moveTo>
                  <a:pt x="4813613" y="1703336"/>
                </a:moveTo>
                <a:cubicBezTo>
                  <a:pt x="4815650" y="1703336"/>
                  <a:pt x="4817688" y="1705371"/>
                  <a:pt x="4817688" y="1707408"/>
                </a:cubicBezTo>
                <a:cubicBezTo>
                  <a:pt x="4817688" y="1709444"/>
                  <a:pt x="4815650" y="1711481"/>
                  <a:pt x="4813613" y="1711481"/>
                </a:cubicBezTo>
                <a:cubicBezTo>
                  <a:pt x="4811579" y="1711481"/>
                  <a:pt x="4809541" y="1709444"/>
                  <a:pt x="4809541" y="1707408"/>
                </a:cubicBezTo>
                <a:cubicBezTo>
                  <a:pt x="4809541" y="1705371"/>
                  <a:pt x="4811579" y="1703336"/>
                  <a:pt x="4813613" y="1703336"/>
                </a:cubicBezTo>
                <a:close/>
                <a:moveTo>
                  <a:pt x="4269970" y="1698253"/>
                </a:moveTo>
                <a:cubicBezTo>
                  <a:pt x="4287274" y="1699272"/>
                  <a:pt x="4300511" y="1712507"/>
                  <a:pt x="4300511" y="1728798"/>
                </a:cubicBezTo>
                <a:cubicBezTo>
                  <a:pt x="4300511" y="1745088"/>
                  <a:pt x="4287274" y="1758324"/>
                  <a:pt x="4269970" y="1758324"/>
                </a:cubicBezTo>
                <a:cubicBezTo>
                  <a:pt x="4253681" y="1758324"/>
                  <a:pt x="4239427" y="1745088"/>
                  <a:pt x="4239427" y="1728798"/>
                </a:cubicBezTo>
                <a:cubicBezTo>
                  <a:pt x="4239427" y="1712507"/>
                  <a:pt x="4252663" y="1698253"/>
                  <a:pt x="4269970" y="1698253"/>
                </a:cubicBezTo>
                <a:close/>
                <a:moveTo>
                  <a:pt x="7008670" y="1697244"/>
                </a:moveTo>
                <a:cubicBezTo>
                  <a:pt x="7010705" y="1697244"/>
                  <a:pt x="7013760" y="1699281"/>
                  <a:pt x="7013760" y="1702335"/>
                </a:cubicBezTo>
                <a:cubicBezTo>
                  <a:pt x="7013760" y="1705389"/>
                  <a:pt x="7011724" y="1707425"/>
                  <a:pt x="7008670" y="1707425"/>
                </a:cubicBezTo>
                <a:cubicBezTo>
                  <a:pt x="7005615" y="1707425"/>
                  <a:pt x="7003579" y="1705389"/>
                  <a:pt x="7003579" y="1702335"/>
                </a:cubicBezTo>
                <a:cubicBezTo>
                  <a:pt x="7003579" y="1699281"/>
                  <a:pt x="7005615" y="1697244"/>
                  <a:pt x="7008670" y="1697244"/>
                </a:cubicBezTo>
                <a:close/>
                <a:moveTo>
                  <a:pt x="3364842" y="1697228"/>
                </a:moveTo>
                <a:cubicBezTo>
                  <a:pt x="3367896" y="1697228"/>
                  <a:pt x="3370952" y="1700282"/>
                  <a:pt x="3370952" y="1703336"/>
                </a:cubicBezTo>
                <a:cubicBezTo>
                  <a:pt x="3370952" y="1707409"/>
                  <a:pt x="3367896" y="1709445"/>
                  <a:pt x="3364842" y="1709445"/>
                </a:cubicBezTo>
                <a:cubicBezTo>
                  <a:pt x="3360770" y="1709445"/>
                  <a:pt x="3358734" y="1706391"/>
                  <a:pt x="3358734" y="1703336"/>
                </a:cubicBezTo>
                <a:cubicBezTo>
                  <a:pt x="3358734" y="1700282"/>
                  <a:pt x="3361788" y="1697228"/>
                  <a:pt x="3364842" y="1697228"/>
                </a:cubicBezTo>
                <a:close/>
                <a:moveTo>
                  <a:pt x="1989412" y="1695213"/>
                </a:moveTo>
                <a:cubicBezTo>
                  <a:pt x="1995522" y="1695213"/>
                  <a:pt x="2000613" y="1700305"/>
                  <a:pt x="2000613" y="1706413"/>
                </a:cubicBezTo>
                <a:cubicBezTo>
                  <a:pt x="2000613" y="1712522"/>
                  <a:pt x="1995522" y="1717613"/>
                  <a:pt x="1989412" y="1717613"/>
                </a:cubicBezTo>
                <a:cubicBezTo>
                  <a:pt x="1983305" y="1717613"/>
                  <a:pt x="1978214" y="1712522"/>
                  <a:pt x="1978214" y="1706413"/>
                </a:cubicBezTo>
                <a:cubicBezTo>
                  <a:pt x="1978214" y="1700305"/>
                  <a:pt x="1983305" y="1695213"/>
                  <a:pt x="1989412" y="1695213"/>
                </a:cubicBezTo>
                <a:close/>
                <a:moveTo>
                  <a:pt x="3038026" y="1681956"/>
                </a:moveTo>
                <a:cubicBezTo>
                  <a:pt x="3039044" y="1680938"/>
                  <a:pt x="3040062" y="1681956"/>
                  <a:pt x="3040062" y="1683992"/>
                </a:cubicBezTo>
                <a:cubicBezTo>
                  <a:pt x="3040062" y="1685011"/>
                  <a:pt x="3039044" y="1686029"/>
                  <a:pt x="3038026" y="1686029"/>
                </a:cubicBezTo>
                <a:cubicBezTo>
                  <a:pt x="3037008" y="1686029"/>
                  <a:pt x="3035990" y="1685011"/>
                  <a:pt x="3035990" y="1683992"/>
                </a:cubicBezTo>
                <a:cubicBezTo>
                  <a:pt x="3035990" y="1682974"/>
                  <a:pt x="3037008" y="1681956"/>
                  <a:pt x="3038026" y="1681956"/>
                </a:cubicBezTo>
                <a:close/>
                <a:moveTo>
                  <a:pt x="2787638" y="1677907"/>
                </a:moveTo>
                <a:cubicBezTo>
                  <a:pt x="2796801" y="1677907"/>
                  <a:pt x="2803927" y="1685033"/>
                  <a:pt x="2803927" y="1694197"/>
                </a:cubicBezTo>
                <a:cubicBezTo>
                  <a:pt x="2803927" y="1703360"/>
                  <a:pt x="2796801" y="1710486"/>
                  <a:pt x="2787638" y="1710486"/>
                </a:cubicBezTo>
                <a:cubicBezTo>
                  <a:pt x="2778479" y="1710486"/>
                  <a:pt x="2771350" y="1703360"/>
                  <a:pt x="2771350" y="1694197"/>
                </a:cubicBezTo>
                <a:cubicBezTo>
                  <a:pt x="2771350" y="1685033"/>
                  <a:pt x="2778479" y="1677907"/>
                  <a:pt x="2787638" y="1677907"/>
                </a:cubicBezTo>
                <a:close/>
                <a:moveTo>
                  <a:pt x="8908476" y="1670778"/>
                </a:moveTo>
                <a:cubicBezTo>
                  <a:pt x="8910512" y="1670778"/>
                  <a:pt x="8913566" y="1672813"/>
                  <a:pt x="8913566" y="1675869"/>
                </a:cubicBezTo>
                <a:cubicBezTo>
                  <a:pt x="8913566" y="1678923"/>
                  <a:pt x="8911530" y="1680959"/>
                  <a:pt x="8908476" y="1680959"/>
                </a:cubicBezTo>
                <a:cubicBezTo>
                  <a:pt x="8905421" y="1680959"/>
                  <a:pt x="8903385" y="1678923"/>
                  <a:pt x="8903385" y="1675869"/>
                </a:cubicBezTo>
                <a:cubicBezTo>
                  <a:pt x="8903385" y="1672813"/>
                  <a:pt x="8905421" y="1670778"/>
                  <a:pt x="8908476" y="1670778"/>
                </a:cubicBezTo>
                <a:close/>
                <a:moveTo>
                  <a:pt x="9803401" y="1667723"/>
                </a:moveTo>
                <a:cubicBezTo>
                  <a:pt x="9809509" y="1667723"/>
                  <a:pt x="9815617" y="1672813"/>
                  <a:pt x="9815617" y="1679940"/>
                </a:cubicBezTo>
                <a:cubicBezTo>
                  <a:pt x="9815617" y="1686048"/>
                  <a:pt x="9810527" y="1692156"/>
                  <a:pt x="9803401" y="1692156"/>
                </a:cubicBezTo>
                <a:cubicBezTo>
                  <a:pt x="9796274" y="1692156"/>
                  <a:pt x="9791183" y="1687066"/>
                  <a:pt x="9791183" y="1679940"/>
                </a:cubicBezTo>
                <a:cubicBezTo>
                  <a:pt x="9791183" y="1673832"/>
                  <a:pt x="9796274" y="1667723"/>
                  <a:pt x="9803401" y="1667723"/>
                </a:cubicBezTo>
                <a:close/>
                <a:moveTo>
                  <a:pt x="7189895" y="1665690"/>
                </a:moveTo>
                <a:cubicBezTo>
                  <a:pt x="7197021" y="1665690"/>
                  <a:pt x="7202112" y="1670781"/>
                  <a:pt x="7202112" y="1677908"/>
                </a:cubicBezTo>
                <a:cubicBezTo>
                  <a:pt x="7202112" y="1685034"/>
                  <a:pt x="7197021" y="1690124"/>
                  <a:pt x="7189895" y="1690124"/>
                </a:cubicBezTo>
                <a:cubicBezTo>
                  <a:pt x="7182768" y="1690124"/>
                  <a:pt x="7177677" y="1685034"/>
                  <a:pt x="7177677" y="1677908"/>
                </a:cubicBezTo>
                <a:cubicBezTo>
                  <a:pt x="7177677" y="1670781"/>
                  <a:pt x="7182768" y="1665690"/>
                  <a:pt x="7189895" y="1665690"/>
                </a:cubicBezTo>
                <a:close/>
                <a:moveTo>
                  <a:pt x="6840681" y="1665682"/>
                </a:moveTo>
                <a:cubicBezTo>
                  <a:pt x="6869188" y="1665682"/>
                  <a:pt x="6890568" y="1688080"/>
                  <a:pt x="6890568" y="1714552"/>
                </a:cubicBezTo>
                <a:cubicBezTo>
                  <a:pt x="6890568" y="1742044"/>
                  <a:pt x="6868170" y="1763425"/>
                  <a:pt x="6840681" y="1763425"/>
                </a:cubicBezTo>
                <a:cubicBezTo>
                  <a:pt x="6813192" y="1763425"/>
                  <a:pt x="6790793" y="1741026"/>
                  <a:pt x="6790793" y="1714552"/>
                </a:cubicBezTo>
                <a:cubicBezTo>
                  <a:pt x="6790793" y="1687063"/>
                  <a:pt x="6813192" y="1665682"/>
                  <a:pt x="6840681" y="1665682"/>
                </a:cubicBezTo>
                <a:close/>
                <a:moveTo>
                  <a:pt x="4489879" y="1651438"/>
                </a:moveTo>
                <a:cubicBezTo>
                  <a:pt x="4494968" y="1651438"/>
                  <a:pt x="4500062" y="1656528"/>
                  <a:pt x="4500062" y="1661619"/>
                </a:cubicBezTo>
                <a:cubicBezTo>
                  <a:pt x="4500062" y="1666710"/>
                  <a:pt x="4495988" y="1671800"/>
                  <a:pt x="4489879" y="1671800"/>
                </a:cubicBezTo>
                <a:cubicBezTo>
                  <a:pt x="4484789" y="1671800"/>
                  <a:pt x="4479698" y="1667727"/>
                  <a:pt x="4479698" y="1661619"/>
                </a:cubicBezTo>
                <a:cubicBezTo>
                  <a:pt x="4479698" y="1656528"/>
                  <a:pt x="4483769" y="1651438"/>
                  <a:pt x="4489879" y="1651438"/>
                </a:cubicBezTo>
                <a:close/>
                <a:moveTo>
                  <a:pt x="4124356" y="1643267"/>
                </a:moveTo>
                <a:cubicBezTo>
                  <a:pt x="4130464" y="1643267"/>
                  <a:pt x="4135556" y="1648358"/>
                  <a:pt x="4135556" y="1654466"/>
                </a:cubicBezTo>
                <a:cubicBezTo>
                  <a:pt x="4135556" y="1660575"/>
                  <a:pt x="4130464" y="1665666"/>
                  <a:pt x="4124356" y="1665666"/>
                </a:cubicBezTo>
                <a:cubicBezTo>
                  <a:pt x="4118247" y="1665666"/>
                  <a:pt x="4113157" y="1660575"/>
                  <a:pt x="4113157" y="1654466"/>
                </a:cubicBezTo>
                <a:cubicBezTo>
                  <a:pt x="4113157" y="1648358"/>
                  <a:pt x="4118247" y="1643267"/>
                  <a:pt x="4124356" y="1643267"/>
                </a:cubicBezTo>
                <a:close/>
                <a:moveTo>
                  <a:pt x="1369383" y="1634128"/>
                </a:moveTo>
                <a:cubicBezTo>
                  <a:pt x="1378546" y="1634128"/>
                  <a:pt x="1384655" y="1641256"/>
                  <a:pt x="1384655" y="1649400"/>
                </a:cubicBezTo>
                <a:cubicBezTo>
                  <a:pt x="1384655" y="1657544"/>
                  <a:pt x="1377528" y="1664671"/>
                  <a:pt x="1369383" y="1664671"/>
                </a:cubicBezTo>
                <a:cubicBezTo>
                  <a:pt x="1361238" y="1664671"/>
                  <a:pt x="1354111" y="1657544"/>
                  <a:pt x="1354111" y="1649400"/>
                </a:cubicBezTo>
                <a:cubicBezTo>
                  <a:pt x="1354111" y="1641256"/>
                  <a:pt x="1361238" y="1634128"/>
                  <a:pt x="1369383" y="1634128"/>
                </a:cubicBezTo>
                <a:close/>
                <a:moveTo>
                  <a:pt x="9290270" y="1625987"/>
                </a:moveTo>
                <a:cubicBezTo>
                  <a:pt x="9293324" y="1625987"/>
                  <a:pt x="9295360" y="1628022"/>
                  <a:pt x="9295360" y="1631077"/>
                </a:cubicBezTo>
                <a:cubicBezTo>
                  <a:pt x="9295360" y="1634131"/>
                  <a:pt x="9293324" y="1636167"/>
                  <a:pt x="9290270" y="1636167"/>
                </a:cubicBezTo>
                <a:cubicBezTo>
                  <a:pt x="9287215" y="1636167"/>
                  <a:pt x="9285179" y="1634131"/>
                  <a:pt x="9285179" y="1631077"/>
                </a:cubicBezTo>
                <a:cubicBezTo>
                  <a:pt x="9285179" y="1628022"/>
                  <a:pt x="9287215" y="1625987"/>
                  <a:pt x="9290270" y="1625987"/>
                </a:cubicBezTo>
                <a:close/>
                <a:moveTo>
                  <a:pt x="1867190" y="1615780"/>
                </a:moveTo>
                <a:cubicBezTo>
                  <a:pt x="1874317" y="1615780"/>
                  <a:pt x="1879408" y="1620871"/>
                  <a:pt x="1879408" y="1627997"/>
                </a:cubicBezTo>
                <a:cubicBezTo>
                  <a:pt x="1879408" y="1635124"/>
                  <a:pt x="1874317" y="1640215"/>
                  <a:pt x="1867190" y="1640215"/>
                </a:cubicBezTo>
                <a:cubicBezTo>
                  <a:pt x="1860064" y="1640215"/>
                  <a:pt x="1854973" y="1635124"/>
                  <a:pt x="1854973" y="1627997"/>
                </a:cubicBezTo>
                <a:cubicBezTo>
                  <a:pt x="1854973" y="1621888"/>
                  <a:pt x="1860064" y="1615780"/>
                  <a:pt x="1867190" y="1615780"/>
                </a:cubicBezTo>
                <a:close/>
                <a:moveTo>
                  <a:pt x="1952765" y="1611732"/>
                </a:moveTo>
                <a:cubicBezTo>
                  <a:pt x="1970074" y="1611732"/>
                  <a:pt x="1985346" y="1627003"/>
                  <a:pt x="1985346" y="1644310"/>
                </a:cubicBezTo>
                <a:cubicBezTo>
                  <a:pt x="1985346" y="1662635"/>
                  <a:pt x="1971092" y="1676889"/>
                  <a:pt x="1952765" y="1676889"/>
                </a:cubicBezTo>
                <a:cubicBezTo>
                  <a:pt x="1934440" y="1676889"/>
                  <a:pt x="1920186" y="1662635"/>
                  <a:pt x="1920186" y="1644310"/>
                </a:cubicBezTo>
                <a:cubicBezTo>
                  <a:pt x="1920186" y="1625985"/>
                  <a:pt x="1934440" y="1611732"/>
                  <a:pt x="1952765" y="1611732"/>
                </a:cubicBezTo>
                <a:close/>
                <a:moveTo>
                  <a:pt x="7601213" y="1601545"/>
                </a:moveTo>
                <a:cubicBezTo>
                  <a:pt x="7607322" y="1601545"/>
                  <a:pt x="7612413" y="1606636"/>
                  <a:pt x="7612413" y="1612743"/>
                </a:cubicBezTo>
                <a:cubicBezTo>
                  <a:pt x="7612413" y="1618852"/>
                  <a:pt x="7607322" y="1623943"/>
                  <a:pt x="7601213" y="1623943"/>
                </a:cubicBezTo>
                <a:cubicBezTo>
                  <a:pt x="7595105" y="1623943"/>
                  <a:pt x="7590014" y="1618852"/>
                  <a:pt x="7590014" y="1612743"/>
                </a:cubicBezTo>
                <a:cubicBezTo>
                  <a:pt x="7590014" y="1606636"/>
                  <a:pt x="7595105" y="1601545"/>
                  <a:pt x="7601213" y="1601545"/>
                </a:cubicBezTo>
                <a:close/>
                <a:moveTo>
                  <a:pt x="4432839" y="1598471"/>
                </a:moveTo>
                <a:cubicBezTo>
                  <a:pt x="4443020" y="1598471"/>
                  <a:pt x="4450147" y="1606616"/>
                  <a:pt x="4450147" y="1615779"/>
                </a:cubicBezTo>
                <a:cubicBezTo>
                  <a:pt x="4450147" y="1624941"/>
                  <a:pt x="4443020" y="1633087"/>
                  <a:pt x="4432839" y="1633087"/>
                </a:cubicBezTo>
                <a:cubicBezTo>
                  <a:pt x="4423675" y="1633087"/>
                  <a:pt x="4415530" y="1625960"/>
                  <a:pt x="4415530" y="1615779"/>
                </a:cubicBezTo>
                <a:cubicBezTo>
                  <a:pt x="4415530" y="1606616"/>
                  <a:pt x="4422657" y="1598471"/>
                  <a:pt x="4432839" y="1598471"/>
                </a:cubicBezTo>
                <a:close/>
                <a:moveTo>
                  <a:pt x="8604059" y="1598470"/>
                </a:moveTo>
                <a:cubicBezTo>
                  <a:pt x="8616276" y="1598470"/>
                  <a:pt x="8627476" y="1608650"/>
                  <a:pt x="8627476" y="1621886"/>
                </a:cubicBezTo>
                <a:cubicBezTo>
                  <a:pt x="8627476" y="1634103"/>
                  <a:pt x="8617295" y="1645302"/>
                  <a:pt x="8604059" y="1645302"/>
                </a:cubicBezTo>
                <a:cubicBezTo>
                  <a:pt x="8590823" y="1645302"/>
                  <a:pt x="8580642" y="1635121"/>
                  <a:pt x="8580642" y="1621886"/>
                </a:cubicBezTo>
                <a:cubicBezTo>
                  <a:pt x="8580642" y="1608650"/>
                  <a:pt x="8590823" y="1598470"/>
                  <a:pt x="8604059" y="1598470"/>
                </a:cubicBezTo>
                <a:close/>
                <a:moveTo>
                  <a:pt x="970231" y="1592364"/>
                </a:moveTo>
                <a:cubicBezTo>
                  <a:pt x="979394" y="1592364"/>
                  <a:pt x="985503" y="1599491"/>
                  <a:pt x="985503" y="1607636"/>
                </a:cubicBezTo>
                <a:cubicBezTo>
                  <a:pt x="985503" y="1615781"/>
                  <a:pt x="978376" y="1622908"/>
                  <a:pt x="970231" y="1622908"/>
                </a:cubicBezTo>
                <a:cubicBezTo>
                  <a:pt x="962086" y="1622908"/>
                  <a:pt x="954959" y="1615781"/>
                  <a:pt x="954959" y="1607636"/>
                </a:cubicBezTo>
                <a:cubicBezTo>
                  <a:pt x="954959" y="1599491"/>
                  <a:pt x="962086" y="1592364"/>
                  <a:pt x="970231" y="1592364"/>
                </a:cubicBezTo>
                <a:close/>
                <a:moveTo>
                  <a:pt x="8077693" y="1588309"/>
                </a:moveTo>
                <a:cubicBezTo>
                  <a:pt x="8088892" y="1588309"/>
                  <a:pt x="8099073" y="1597471"/>
                  <a:pt x="8099073" y="1609690"/>
                </a:cubicBezTo>
                <a:cubicBezTo>
                  <a:pt x="8099073" y="1621906"/>
                  <a:pt x="8088892" y="1631068"/>
                  <a:pt x="8077693" y="1631068"/>
                </a:cubicBezTo>
                <a:cubicBezTo>
                  <a:pt x="8065475" y="1631068"/>
                  <a:pt x="8056312" y="1621906"/>
                  <a:pt x="8056312" y="1609690"/>
                </a:cubicBezTo>
                <a:cubicBezTo>
                  <a:pt x="8056312" y="1597471"/>
                  <a:pt x="8066493" y="1588309"/>
                  <a:pt x="8077693" y="1588309"/>
                </a:cubicBezTo>
                <a:close/>
                <a:moveTo>
                  <a:pt x="10993578" y="1587269"/>
                </a:moveTo>
                <a:cubicBezTo>
                  <a:pt x="10999687" y="1588288"/>
                  <a:pt x="11004777" y="1593379"/>
                  <a:pt x="11004777" y="1598469"/>
                </a:cubicBezTo>
                <a:cubicBezTo>
                  <a:pt x="11004777" y="1604577"/>
                  <a:pt x="10999687" y="1609668"/>
                  <a:pt x="10993578" y="1609668"/>
                </a:cubicBezTo>
                <a:cubicBezTo>
                  <a:pt x="10987469" y="1609668"/>
                  <a:pt x="10982378" y="1604577"/>
                  <a:pt x="10982378" y="1598469"/>
                </a:cubicBezTo>
                <a:cubicBezTo>
                  <a:pt x="10982378" y="1592360"/>
                  <a:pt x="10987469" y="1587269"/>
                  <a:pt x="10993578" y="1587269"/>
                </a:cubicBezTo>
                <a:close/>
                <a:moveTo>
                  <a:pt x="1053773" y="1581190"/>
                </a:moveTo>
                <a:cubicBezTo>
                  <a:pt x="1057845" y="1580171"/>
                  <a:pt x="1061918" y="1584246"/>
                  <a:pt x="1061918" y="1589335"/>
                </a:cubicBezTo>
                <a:cubicBezTo>
                  <a:pt x="1061918" y="1594424"/>
                  <a:pt x="1057845" y="1597478"/>
                  <a:pt x="1053773" y="1597478"/>
                </a:cubicBezTo>
                <a:cubicBezTo>
                  <a:pt x="1048682" y="1597478"/>
                  <a:pt x="1045628" y="1593408"/>
                  <a:pt x="1045628" y="1589335"/>
                </a:cubicBezTo>
                <a:cubicBezTo>
                  <a:pt x="1045628" y="1584246"/>
                  <a:pt x="1049700" y="1581190"/>
                  <a:pt x="1053773" y="1581190"/>
                </a:cubicBezTo>
                <a:close/>
                <a:moveTo>
                  <a:pt x="6563753" y="1579126"/>
                </a:moveTo>
                <a:cubicBezTo>
                  <a:pt x="6569861" y="1579126"/>
                  <a:pt x="6574952" y="1584217"/>
                  <a:pt x="6574952" y="1590325"/>
                </a:cubicBezTo>
                <a:cubicBezTo>
                  <a:pt x="6574952" y="1596434"/>
                  <a:pt x="6569861" y="1601524"/>
                  <a:pt x="6563753" y="1601524"/>
                </a:cubicBezTo>
                <a:cubicBezTo>
                  <a:pt x="6557644" y="1601524"/>
                  <a:pt x="6552553" y="1596434"/>
                  <a:pt x="6552553" y="1590325"/>
                </a:cubicBezTo>
                <a:cubicBezTo>
                  <a:pt x="6552553" y="1584217"/>
                  <a:pt x="6557644" y="1579126"/>
                  <a:pt x="6563753" y="1579126"/>
                </a:cubicBezTo>
                <a:close/>
                <a:moveTo>
                  <a:pt x="9187440" y="1578129"/>
                </a:moveTo>
                <a:cubicBezTo>
                  <a:pt x="9193548" y="1578129"/>
                  <a:pt x="9198639" y="1583220"/>
                  <a:pt x="9198639" y="1589328"/>
                </a:cubicBezTo>
                <a:cubicBezTo>
                  <a:pt x="9198639" y="1595436"/>
                  <a:pt x="9193548" y="1600526"/>
                  <a:pt x="9187440" y="1600526"/>
                </a:cubicBezTo>
                <a:cubicBezTo>
                  <a:pt x="9181331" y="1600526"/>
                  <a:pt x="9176240" y="1595436"/>
                  <a:pt x="9176240" y="1589328"/>
                </a:cubicBezTo>
                <a:cubicBezTo>
                  <a:pt x="9176240" y="1583220"/>
                  <a:pt x="9181331" y="1578129"/>
                  <a:pt x="9187440" y="1578129"/>
                </a:cubicBezTo>
                <a:close/>
                <a:moveTo>
                  <a:pt x="5811366" y="1539421"/>
                </a:moveTo>
                <a:cubicBezTo>
                  <a:pt x="5816457" y="1539421"/>
                  <a:pt x="5821547" y="1543493"/>
                  <a:pt x="5821547" y="1549602"/>
                </a:cubicBezTo>
                <a:cubicBezTo>
                  <a:pt x="5821547" y="1555711"/>
                  <a:pt x="5816457" y="1559783"/>
                  <a:pt x="5811366" y="1559783"/>
                </a:cubicBezTo>
                <a:cubicBezTo>
                  <a:pt x="5805258" y="1559783"/>
                  <a:pt x="5801185" y="1555711"/>
                  <a:pt x="5801185" y="1549602"/>
                </a:cubicBezTo>
                <a:cubicBezTo>
                  <a:pt x="5801185" y="1544512"/>
                  <a:pt x="5805258" y="1539421"/>
                  <a:pt x="5811366" y="1539421"/>
                </a:cubicBezTo>
                <a:close/>
                <a:moveTo>
                  <a:pt x="6556626" y="1510942"/>
                </a:moveTo>
                <a:cubicBezTo>
                  <a:pt x="6562734" y="1510942"/>
                  <a:pt x="6568843" y="1516032"/>
                  <a:pt x="6568843" y="1523160"/>
                </a:cubicBezTo>
                <a:cubicBezTo>
                  <a:pt x="6568843" y="1530285"/>
                  <a:pt x="6563752" y="1535375"/>
                  <a:pt x="6556626" y="1535375"/>
                </a:cubicBezTo>
                <a:cubicBezTo>
                  <a:pt x="6549499" y="1535375"/>
                  <a:pt x="6544408" y="1530285"/>
                  <a:pt x="6544408" y="1523160"/>
                </a:cubicBezTo>
                <a:cubicBezTo>
                  <a:pt x="6544408" y="1516032"/>
                  <a:pt x="6549499" y="1510942"/>
                  <a:pt x="6556626" y="1510942"/>
                </a:cubicBezTo>
                <a:close/>
                <a:moveTo>
                  <a:pt x="5064100" y="1507884"/>
                </a:moveTo>
                <a:cubicBezTo>
                  <a:pt x="5071226" y="1506866"/>
                  <a:pt x="5076314" y="1512975"/>
                  <a:pt x="5076314" y="1520102"/>
                </a:cubicBezTo>
                <a:cubicBezTo>
                  <a:pt x="5076314" y="1527228"/>
                  <a:pt x="5071226" y="1532317"/>
                  <a:pt x="5064100" y="1532317"/>
                </a:cubicBezTo>
                <a:cubicBezTo>
                  <a:pt x="5056975" y="1532317"/>
                  <a:pt x="5051886" y="1527228"/>
                  <a:pt x="5051886" y="1520102"/>
                </a:cubicBezTo>
                <a:cubicBezTo>
                  <a:pt x="5051886" y="1512975"/>
                  <a:pt x="5056975" y="1507884"/>
                  <a:pt x="5064100" y="1507884"/>
                </a:cubicBezTo>
                <a:close/>
                <a:moveTo>
                  <a:pt x="12045293" y="1495671"/>
                </a:moveTo>
                <a:cubicBezTo>
                  <a:pt x="12061582" y="1496689"/>
                  <a:pt x="12074818" y="1509924"/>
                  <a:pt x="12074818" y="1525195"/>
                </a:cubicBezTo>
                <a:cubicBezTo>
                  <a:pt x="12074818" y="1541483"/>
                  <a:pt x="12061582" y="1553701"/>
                  <a:pt x="12045293" y="1553701"/>
                </a:cubicBezTo>
                <a:cubicBezTo>
                  <a:pt x="12029003" y="1553701"/>
                  <a:pt x="12015767" y="1540465"/>
                  <a:pt x="12015767" y="1525195"/>
                </a:cubicBezTo>
                <a:cubicBezTo>
                  <a:pt x="12015767" y="1508906"/>
                  <a:pt x="12029003" y="1495671"/>
                  <a:pt x="12045293" y="1495671"/>
                </a:cubicBezTo>
                <a:close/>
                <a:moveTo>
                  <a:pt x="7198040" y="1482432"/>
                </a:moveTo>
                <a:cubicBezTo>
                  <a:pt x="7200076" y="1482432"/>
                  <a:pt x="7203130" y="1484468"/>
                  <a:pt x="7203130" y="1487523"/>
                </a:cubicBezTo>
                <a:cubicBezTo>
                  <a:pt x="7203130" y="1490577"/>
                  <a:pt x="7201094" y="1492613"/>
                  <a:pt x="7198040" y="1492613"/>
                </a:cubicBezTo>
                <a:cubicBezTo>
                  <a:pt x="7194985" y="1492613"/>
                  <a:pt x="7192949" y="1490577"/>
                  <a:pt x="7192949" y="1487523"/>
                </a:cubicBezTo>
                <a:cubicBezTo>
                  <a:pt x="7192949" y="1484468"/>
                  <a:pt x="7194985" y="1482432"/>
                  <a:pt x="7198040" y="1482432"/>
                </a:cubicBezTo>
                <a:close/>
                <a:moveTo>
                  <a:pt x="10018223" y="1481387"/>
                </a:moveTo>
                <a:cubicBezTo>
                  <a:pt x="10022296" y="1481387"/>
                  <a:pt x="10025350" y="1484441"/>
                  <a:pt x="10025350" y="1488514"/>
                </a:cubicBezTo>
                <a:cubicBezTo>
                  <a:pt x="10025350" y="1492586"/>
                  <a:pt x="10022296" y="1494622"/>
                  <a:pt x="10018223" y="1494622"/>
                </a:cubicBezTo>
                <a:cubicBezTo>
                  <a:pt x="10014150" y="1494622"/>
                  <a:pt x="10011096" y="1491568"/>
                  <a:pt x="10011096" y="1488514"/>
                </a:cubicBezTo>
                <a:cubicBezTo>
                  <a:pt x="10011096" y="1484441"/>
                  <a:pt x="10014150" y="1481387"/>
                  <a:pt x="10018223" y="1481387"/>
                </a:cubicBezTo>
                <a:close/>
                <a:moveTo>
                  <a:pt x="8393309" y="1477350"/>
                </a:moveTo>
                <a:cubicBezTo>
                  <a:pt x="8410616" y="1477350"/>
                  <a:pt x="8425888" y="1491603"/>
                  <a:pt x="8425888" y="1509928"/>
                </a:cubicBezTo>
                <a:cubicBezTo>
                  <a:pt x="8425888" y="1528253"/>
                  <a:pt x="8411635" y="1542506"/>
                  <a:pt x="8393309" y="1542506"/>
                </a:cubicBezTo>
                <a:cubicBezTo>
                  <a:pt x="8374982" y="1542506"/>
                  <a:pt x="8360729" y="1528253"/>
                  <a:pt x="8360729" y="1509928"/>
                </a:cubicBezTo>
                <a:cubicBezTo>
                  <a:pt x="8360729" y="1491603"/>
                  <a:pt x="8374982" y="1477350"/>
                  <a:pt x="8393309" y="1477350"/>
                </a:cubicBezTo>
                <a:close/>
                <a:moveTo>
                  <a:pt x="5908087" y="1476298"/>
                </a:moveTo>
                <a:cubicBezTo>
                  <a:pt x="5909106" y="1476298"/>
                  <a:pt x="5910123" y="1477315"/>
                  <a:pt x="5910123" y="1478334"/>
                </a:cubicBezTo>
                <a:cubicBezTo>
                  <a:pt x="5910123" y="1479351"/>
                  <a:pt x="5909106" y="1480369"/>
                  <a:pt x="5908087" y="1480369"/>
                </a:cubicBezTo>
                <a:cubicBezTo>
                  <a:pt x="5907069" y="1480369"/>
                  <a:pt x="5906050" y="1479351"/>
                  <a:pt x="5906050" y="1478334"/>
                </a:cubicBezTo>
                <a:cubicBezTo>
                  <a:pt x="5906050" y="1477315"/>
                  <a:pt x="5907069" y="1476298"/>
                  <a:pt x="5908087" y="1476298"/>
                </a:cubicBezTo>
                <a:close/>
                <a:moveTo>
                  <a:pt x="10401034" y="1474260"/>
                </a:moveTo>
                <a:cubicBezTo>
                  <a:pt x="10406124" y="1474260"/>
                  <a:pt x="10410197" y="1478333"/>
                  <a:pt x="10410197" y="1483423"/>
                </a:cubicBezTo>
                <a:cubicBezTo>
                  <a:pt x="10410197" y="1488514"/>
                  <a:pt x="10406124" y="1492586"/>
                  <a:pt x="10401034" y="1492586"/>
                </a:cubicBezTo>
                <a:cubicBezTo>
                  <a:pt x="10395943" y="1492586"/>
                  <a:pt x="10391871" y="1488514"/>
                  <a:pt x="10391871" y="1483423"/>
                </a:cubicBezTo>
                <a:cubicBezTo>
                  <a:pt x="10391871" y="1478333"/>
                  <a:pt x="10395943" y="1474260"/>
                  <a:pt x="10401034" y="1474260"/>
                </a:cubicBezTo>
                <a:close/>
                <a:moveTo>
                  <a:pt x="2631798" y="1469172"/>
                </a:moveTo>
                <a:cubicBezTo>
                  <a:pt x="2634852" y="1469172"/>
                  <a:pt x="2637906" y="1472227"/>
                  <a:pt x="2637906" y="1475281"/>
                </a:cubicBezTo>
                <a:cubicBezTo>
                  <a:pt x="2637906" y="1478335"/>
                  <a:pt x="2634852" y="1481390"/>
                  <a:pt x="2631798" y="1481390"/>
                </a:cubicBezTo>
                <a:cubicBezTo>
                  <a:pt x="2628743" y="1481390"/>
                  <a:pt x="2625688" y="1478335"/>
                  <a:pt x="2625688" y="1475281"/>
                </a:cubicBezTo>
                <a:cubicBezTo>
                  <a:pt x="2625688" y="1472227"/>
                  <a:pt x="2628743" y="1469172"/>
                  <a:pt x="2631798" y="1469172"/>
                </a:cubicBezTo>
                <a:close/>
                <a:moveTo>
                  <a:pt x="8095000" y="1469170"/>
                </a:moveTo>
                <a:cubicBezTo>
                  <a:pt x="8102127" y="1469170"/>
                  <a:pt x="8107217" y="1474261"/>
                  <a:pt x="8107217" y="1481388"/>
                </a:cubicBezTo>
                <a:cubicBezTo>
                  <a:pt x="8107217" y="1488514"/>
                  <a:pt x="8102127" y="1493605"/>
                  <a:pt x="8095000" y="1493605"/>
                </a:cubicBezTo>
                <a:cubicBezTo>
                  <a:pt x="8087874" y="1493605"/>
                  <a:pt x="8082783" y="1488514"/>
                  <a:pt x="8082783" y="1481388"/>
                </a:cubicBezTo>
                <a:cubicBezTo>
                  <a:pt x="8082783" y="1474261"/>
                  <a:pt x="8087874" y="1469170"/>
                  <a:pt x="8095000" y="1469170"/>
                </a:cubicBezTo>
                <a:close/>
                <a:moveTo>
                  <a:pt x="3408677" y="1462072"/>
                </a:moveTo>
                <a:cubicBezTo>
                  <a:pt x="3411731" y="1463090"/>
                  <a:pt x="3413767" y="1465126"/>
                  <a:pt x="3413767" y="1467163"/>
                </a:cubicBezTo>
                <a:cubicBezTo>
                  <a:pt x="3413767" y="1470216"/>
                  <a:pt x="3411731" y="1472253"/>
                  <a:pt x="3408677" y="1472253"/>
                </a:cubicBezTo>
                <a:cubicBezTo>
                  <a:pt x="3406640" y="1472253"/>
                  <a:pt x="3403585" y="1470216"/>
                  <a:pt x="3403585" y="1467163"/>
                </a:cubicBezTo>
                <a:cubicBezTo>
                  <a:pt x="3403585" y="1465126"/>
                  <a:pt x="3405620" y="1462072"/>
                  <a:pt x="3408677" y="1462072"/>
                </a:cubicBezTo>
                <a:close/>
                <a:moveTo>
                  <a:pt x="3686616" y="1449860"/>
                </a:moveTo>
                <a:cubicBezTo>
                  <a:pt x="3688652" y="1449860"/>
                  <a:pt x="3690689" y="1451898"/>
                  <a:pt x="3690689" y="1453933"/>
                </a:cubicBezTo>
                <a:cubicBezTo>
                  <a:pt x="3690689" y="1455970"/>
                  <a:pt x="3688652" y="1458006"/>
                  <a:pt x="3686616" y="1458006"/>
                </a:cubicBezTo>
                <a:cubicBezTo>
                  <a:pt x="3684581" y="1458006"/>
                  <a:pt x="3682544" y="1455970"/>
                  <a:pt x="3682544" y="1453933"/>
                </a:cubicBezTo>
                <a:cubicBezTo>
                  <a:pt x="3682544" y="1451898"/>
                  <a:pt x="3684581" y="1449860"/>
                  <a:pt x="3686616" y="1449860"/>
                </a:cubicBezTo>
                <a:close/>
                <a:moveTo>
                  <a:pt x="8790374" y="1447825"/>
                </a:moveTo>
                <a:cubicBezTo>
                  <a:pt x="8793428" y="1447825"/>
                  <a:pt x="8795464" y="1449862"/>
                  <a:pt x="8795464" y="1452917"/>
                </a:cubicBezTo>
                <a:cubicBezTo>
                  <a:pt x="8795464" y="1455971"/>
                  <a:pt x="8793428" y="1458007"/>
                  <a:pt x="8790374" y="1458007"/>
                </a:cubicBezTo>
                <a:cubicBezTo>
                  <a:pt x="8787319" y="1458007"/>
                  <a:pt x="8785283" y="1455971"/>
                  <a:pt x="8785283" y="1452917"/>
                </a:cubicBezTo>
                <a:cubicBezTo>
                  <a:pt x="8785283" y="1449862"/>
                  <a:pt x="8787319" y="1447825"/>
                  <a:pt x="8790374" y="1447825"/>
                </a:cubicBezTo>
                <a:close/>
                <a:moveTo>
                  <a:pt x="10691198" y="1418293"/>
                </a:moveTo>
                <a:cubicBezTo>
                  <a:pt x="10693235" y="1417275"/>
                  <a:pt x="10696288" y="1420331"/>
                  <a:pt x="10696288" y="1423383"/>
                </a:cubicBezTo>
                <a:cubicBezTo>
                  <a:pt x="10696288" y="1426441"/>
                  <a:pt x="10694252" y="1428476"/>
                  <a:pt x="10691198" y="1428476"/>
                </a:cubicBezTo>
                <a:cubicBezTo>
                  <a:pt x="10688144" y="1428476"/>
                  <a:pt x="10686107" y="1426441"/>
                  <a:pt x="10686107" y="1423383"/>
                </a:cubicBezTo>
                <a:cubicBezTo>
                  <a:pt x="10686107" y="1420331"/>
                  <a:pt x="10688144" y="1418293"/>
                  <a:pt x="10691198" y="1418293"/>
                </a:cubicBezTo>
                <a:close/>
                <a:moveTo>
                  <a:pt x="3349636" y="1409134"/>
                </a:moveTo>
                <a:cubicBezTo>
                  <a:pt x="3354729" y="1409134"/>
                  <a:pt x="3358800" y="1413204"/>
                  <a:pt x="3358800" y="1418293"/>
                </a:cubicBezTo>
                <a:cubicBezTo>
                  <a:pt x="3358800" y="1423387"/>
                  <a:pt x="3354729" y="1427460"/>
                  <a:pt x="3349636" y="1427460"/>
                </a:cubicBezTo>
                <a:cubicBezTo>
                  <a:pt x="3344546" y="1427460"/>
                  <a:pt x="3340474" y="1423387"/>
                  <a:pt x="3340474" y="1418293"/>
                </a:cubicBezTo>
                <a:cubicBezTo>
                  <a:pt x="3340474" y="1413204"/>
                  <a:pt x="3344546" y="1409134"/>
                  <a:pt x="3349636" y="1409134"/>
                </a:cubicBezTo>
                <a:close/>
                <a:moveTo>
                  <a:pt x="4588610" y="1397903"/>
                </a:moveTo>
                <a:cubicBezTo>
                  <a:pt x="4592683" y="1397903"/>
                  <a:pt x="4596755" y="1401976"/>
                  <a:pt x="4596755" y="1406048"/>
                </a:cubicBezTo>
                <a:cubicBezTo>
                  <a:pt x="4596755" y="1411139"/>
                  <a:pt x="4592683" y="1414193"/>
                  <a:pt x="4588610" y="1414193"/>
                </a:cubicBezTo>
                <a:cubicBezTo>
                  <a:pt x="4584538" y="1414193"/>
                  <a:pt x="4580466" y="1410120"/>
                  <a:pt x="4580466" y="1406048"/>
                </a:cubicBezTo>
                <a:cubicBezTo>
                  <a:pt x="4580466" y="1401976"/>
                  <a:pt x="4584538" y="1397903"/>
                  <a:pt x="4588610" y="1397903"/>
                </a:cubicBezTo>
                <a:close/>
                <a:moveTo>
                  <a:pt x="1814297" y="1390807"/>
                </a:moveTo>
                <a:cubicBezTo>
                  <a:pt x="1826514" y="1390807"/>
                  <a:pt x="1835677" y="1399971"/>
                  <a:pt x="1835677" y="1412190"/>
                </a:cubicBezTo>
                <a:cubicBezTo>
                  <a:pt x="1835677" y="1424404"/>
                  <a:pt x="1825497" y="1433570"/>
                  <a:pt x="1814297" y="1433570"/>
                </a:cubicBezTo>
                <a:cubicBezTo>
                  <a:pt x="1802080" y="1433570"/>
                  <a:pt x="1792917" y="1424404"/>
                  <a:pt x="1792917" y="1412190"/>
                </a:cubicBezTo>
                <a:cubicBezTo>
                  <a:pt x="1792917" y="1399971"/>
                  <a:pt x="1803098" y="1390807"/>
                  <a:pt x="1814297" y="1390807"/>
                </a:cubicBezTo>
                <a:close/>
                <a:moveTo>
                  <a:pt x="9676136" y="1389757"/>
                </a:moveTo>
                <a:cubicBezTo>
                  <a:pt x="9678172" y="1389757"/>
                  <a:pt x="9679190" y="1390775"/>
                  <a:pt x="9679190" y="1392811"/>
                </a:cubicBezTo>
                <a:cubicBezTo>
                  <a:pt x="9679190" y="1394848"/>
                  <a:pt x="9678172" y="1395866"/>
                  <a:pt x="9676136" y="1395866"/>
                </a:cubicBezTo>
                <a:cubicBezTo>
                  <a:pt x="9674099" y="1395866"/>
                  <a:pt x="9673081" y="1394848"/>
                  <a:pt x="9673081" y="1392811"/>
                </a:cubicBezTo>
                <a:cubicBezTo>
                  <a:pt x="9673081" y="1390775"/>
                  <a:pt x="9674099" y="1389757"/>
                  <a:pt x="9676136" y="1389757"/>
                </a:cubicBezTo>
                <a:close/>
                <a:moveTo>
                  <a:pt x="12015767" y="1375502"/>
                </a:moveTo>
                <a:cubicBezTo>
                  <a:pt x="12017804" y="1375502"/>
                  <a:pt x="12018821" y="1376520"/>
                  <a:pt x="12018821" y="1378556"/>
                </a:cubicBezTo>
                <a:cubicBezTo>
                  <a:pt x="12018821" y="1380593"/>
                  <a:pt x="12017804" y="1381611"/>
                  <a:pt x="12015767" y="1381611"/>
                </a:cubicBezTo>
                <a:cubicBezTo>
                  <a:pt x="12013731" y="1381611"/>
                  <a:pt x="12012713" y="1380593"/>
                  <a:pt x="12012713" y="1378556"/>
                </a:cubicBezTo>
                <a:cubicBezTo>
                  <a:pt x="12012713" y="1376520"/>
                  <a:pt x="12013731" y="1375502"/>
                  <a:pt x="12015767" y="1375502"/>
                </a:cubicBezTo>
                <a:close/>
                <a:moveTo>
                  <a:pt x="9431787" y="1368376"/>
                </a:moveTo>
                <a:cubicBezTo>
                  <a:pt x="9435859" y="1368376"/>
                  <a:pt x="9437896" y="1370412"/>
                  <a:pt x="9437896" y="1373467"/>
                </a:cubicBezTo>
                <a:cubicBezTo>
                  <a:pt x="9437896" y="1376521"/>
                  <a:pt x="9434841" y="1379575"/>
                  <a:pt x="9431787" y="1379575"/>
                </a:cubicBezTo>
                <a:cubicBezTo>
                  <a:pt x="9428732" y="1379575"/>
                  <a:pt x="9425678" y="1377539"/>
                  <a:pt x="9425678" y="1373467"/>
                </a:cubicBezTo>
                <a:cubicBezTo>
                  <a:pt x="9425678" y="1370412"/>
                  <a:pt x="9427714" y="1368376"/>
                  <a:pt x="9431787" y="1368376"/>
                </a:cubicBezTo>
                <a:close/>
                <a:moveTo>
                  <a:pt x="7596123" y="1359243"/>
                </a:moveTo>
                <a:cubicBezTo>
                  <a:pt x="7601213" y="1359243"/>
                  <a:pt x="7604268" y="1363316"/>
                  <a:pt x="7604268" y="1367389"/>
                </a:cubicBezTo>
                <a:cubicBezTo>
                  <a:pt x="7604268" y="1371462"/>
                  <a:pt x="7601213" y="1374515"/>
                  <a:pt x="7596123" y="1374515"/>
                </a:cubicBezTo>
                <a:cubicBezTo>
                  <a:pt x="7592051" y="1374515"/>
                  <a:pt x="7587978" y="1371462"/>
                  <a:pt x="7587978" y="1367389"/>
                </a:cubicBezTo>
                <a:cubicBezTo>
                  <a:pt x="7587978" y="1363316"/>
                  <a:pt x="7591032" y="1359243"/>
                  <a:pt x="7596123" y="1359243"/>
                </a:cubicBezTo>
                <a:close/>
                <a:moveTo>
                  <a:pt x="5364445" y="1346011"/>
                </a:moveTo>
                <a:cubicBezTo>
                  <a:pt x="5374621" y="1346011"/>
                  <a:pt x="5381754" y="1354157"/>
                  <a:pt x="5381754" y="1363320"/>
                </a:cubicBezTo>
                <a:cubicBezTo>
                  <a:pt x="5381754" y="1372483"/>
                  <a:pt x="5373604" y="1380628"/>
                  <a:pt x="5364445" y="1380628"/>
                </a:cubicBezTo>
                <a:cubicBezTo>
                  <a:pt x="5355285" y="1380628"/>
                  <a:pt x="5347139" y="1372483"/>
                  <a:pt x="5347139" y="1363320"/>
                </a:cubicBezTo>
                <a:cubicBezTo>
                  <a:pt x="5347139" y="1354157"/>
                  <a:pt x="5355285" y="1346011"/>
                  <a:pt x="5364445" y="1346011"/>
                </a:cubicBezTo>
                <a:close/>
                <a:moveTo>
                  <a:pt x="12059547" y="1314439"/>
                </a:moveTo>
                <a:cubicBezTo>
                  <a:pt x="12061582" y="1313421"/>
                  <a:pt x="12064637" y="1316475"/>
                  <a:pt x="12064637" y="1319529"/>
                </a:cubicBezTo>
                <a:cubicBezTo>
                  <a:pt x="12064637" y="1322585"/>
                  <a:pt x="12062601" y="1324620"/>
                  <a:pt x="12059547" y="1324620"/>
                </a:cubicBezTo>
                <a:cubicBezTo>
                  <a:pt x="12056492" y="1324620"/>
                  <a:pt x="12054456" y="1322585"/>
                  <a:pt x="12054456" y="1319529"/>
                </a:cubicBezTo>
                <a:cubicBezTo>
                  <a:pt x="12054456" y="1316475"/>
                  <a:pt x="12056492" y="1314439"/>
                  <a:pt x="12059547" y="1314439"/>
                </a:cubicBezTo>
                <a:close/>
                <a:moveTo>
                  <a:pt x="11131025" y="1300174"/>
                </a:moveTo>
                <a:cubicBezTo>
                  <a:pt x="11141206" y="1300174"/>
                  <a:pt x="11149350" y="1308319"/>
                  <a:pt x="11149350" y="1318500"/>
                </a:cubicBezTo>
                <a:cubicBezTo>
                  <a:pt x="11149350" y="1328682"/>
                  <a:pt x="11141206" y="1336827"/>
                  <a:pt x="11131025" y="1336827"/>
                </a:cubicBezTo>
                <a:cubicBezTo>
                  <a:pt x="11120843" y="1336827"/>
                  <a:pt x="11112698" y="1328682"/>
                  <a:pt x="11112698" y="1318500"/>
                </a:cubicBezTo>
                <a:cubicBezTo>
                  <a:pt x="11112698" y="1308319"/>
                  <a:pt x="11120843" y="1300174"/>
                  <a:pt x="11131025" y="1300174"/>
                </a:cubicBezTo>
                <a:close/>
                <a:moveTo>
                  <a:pt x="8098055" y="1297139"/>
                </a:moveTo>
                <a:cubicBezTo>
                  <a:pt x="8118417" y="1297139"/>
                  <a:pt x="8133689" y="1313430"/>
                  <a:pt x="8133689" y="1332775"/>
                </a:cubicBezTo>
                <a:cubicBezTo>
                  <a:pt x="8133689" y="1352120"/>
                  <a:pt x="8117399" y="1368410"/>
                  <a:pt x="8098055" y="1368410"/>
                </a:cubicBezTo>
                <a:cubicBezTo>
                  <a:pt x="8078711" y="1368410"/>
                  <a:pt x="8062421" y="1352120"/>
                  <a:pt x="8062421" y="1332775"/>
                </a:cubicBezTo>
                <a:cubicBezTo>
                  <a:pt x="8062421" y="1313430"/>
                  <a:pt x="8078711" y="1297139"/>
                  <a:pt x="8098055" y="1297139"/>
                </a:cubicBezTo>
                <a:close/>
                <a:moveTo>
                  <a:pt x="5691230" y="1264529"/>
                </a:moveTo>
                <a:cubicBezTo>
                  <a:pt x="5697339" y="1264529"/>
                  <a:pt x="5701411" y="1269620"/>
                  <a:pt x="5701411" y="1274710"/>
                </a:cubicBezTo>
                <a:cubicBezTo>
                  <a:pt x="5701411" y="1279800"/>
                  <a:pt x="5697339" y="1284890"/>
                  <a:pt x="5691230" y="1284890"/>
                </a:cubicBezTo>
                <a:cubicBezTo>
                  <a:pt x="5685122" y="1284890"/>
                  <a:pt x="5681049" y="1280818"/>
                  <a:pt x="5681049" y="1274710"/>
                </a:cubicBezTo>
                <a:cubicBezTo>
                  <a:pt x="5681049" y="1268601"/>
                  <a:pt x="5685122" y="1264529"/>
                  <a:pt x="5691230" y="1264529"/>
                </a:cubicBezTo>
                <a:close/>
                <a:moveTo>
                  <a:pt x="10805227" y="1263541"/>
                </a:moveTo>
                <a:cubicBezTo>
                  <a:pt x="10812353" y="1264560"/>
                  <a:pt x="10818462" y="1269650"/>
                  <a:pt x="10818462" y="1276776"/>
                </a:cubicBezTo>
                <a:cubicBezTo>
                  <a:pt x="10818462" y="1283903"/>
                  <a:pt x="10812353" y="1290011"/>
                  <a:pt x="10805227" y="1290011"/>
                </a:cubicBezTo>
                <a:cubicBezTo>
                  <a:pt x="10798099" y="1290011"/>
                  <a:pt x="10791991" y="1283903"/>
                  <a:pt x="10791991" y="1276776"/>
                </a:cubicBezTo>
                <a:cubicBezTo>
                  <a:pt x="10791991" y="1269650"/>
                  <a:pt x="10798099" y="1263541"/>
                  <a:pt x="10805227" y="1263541"/>
                </a:cubicBezTo>
                <a:close/>
                <a:moveTo>
                  <a:pt x="298292" y="1260468"/>
                </a:moveTo>
                <a:cubicBezTo>
                  <a:pt x="359379" y="1259450"/>
                  <a:pt x="408248" y="1308318"/>
                  <a:pt x="408248" y="1369407"/>
                </a:cubicBezTo>
                <a:cubicBezTo>
                  <a:pt x="408248" y="1429477"/>
                  <a:pt x="359379" y="1478349"/>
                  <a:pt x="298292" y="1478349"/>
                </a:cubicBezTo>
                <a:cubicBezTo>
                  <a:pt x="237206" y="1478349"/>
                  <a:pt x="188336" y="1429477"/>
                  <a:pt x="188336" y="1369407"/>
                </a:cubicBezTo>
                <a:cubicBezTo>
                  <a:pt x="188336" y="1309336"/>
                  <a:pt x="237206" y="1260468"/>
                  <a:pt x="298292" y="1260468"/>
                </a:cubicBezTo>
                <a:close/>
                <a:moveTo>
                  <a:pt x="11437477" y="1252334"/>
                </a:moveTo>
                <a:cubicBezTo>
                  <a:pt x="11449694" y="1252334"/>
                  <a:pt x="11459875" y="1262515"/>
                  <a:pt x="11459875" y="1274732"/>
                </a:cubicBezTo>
                <a:cubicBezTo>
                  <a:pt x="11459875" y="1286949"/>
                  <a:pt x="11449694" y="1297131"/>
                  <a:pt x="11437477" y="1297131"/>
                </a:cubicBezTo>
                <a:cubicBezTo>
                  <a:pt x="11425259" y="1297131"/>
                  <a:pt x="11415078" y="1286949"/>
                  <a:pt x="11415078" y="1274732"/>
                </a:cubicBezTo>
                <a:cubicBezTo>
                  <a:pt x="11415078" y="1262515"/>
                  <a:pt x="11425259" y="1252334"/>
                  <a:pt x="11437477" y="1252334"/>
                </a:cubicBezTo>
                <a:close/>
                <a:moveTo>
                  <a:pt x="3814846" y="1200388"/>
                </a:moveTo>
                <a:cubicBezTo>
                  <a:pt x="3816882" y="1200388"/>
                  <a:pt x="3818919" y="1202424"/>
                  <a:pt x="3818919" y="1204460"/>
                </a:cubicBezTo>
                <a:cubicBezTo>
                  <a:pt x="3818919" y="1206497"/>
                  <a:pt x="3816882" y="1208533"/>
                  <a:pt x="3814846" y="1208533"/>
                </a:cubicBezTo>
                <a:cubicBezTo>
                  <a:pt x="3812808" y="1208533"/>
                  <a:pt x="3810773" y="1206497"/>
                  <a:pt x="3810773" y="1204460"/>
                </a:cubicBezTo>
                <a:cubicBezTo>
                  <a:pt x="3810773" y="1202424"/>
                  <a:pt x="3812808" y="1200388"/>
                  <a:pt x="3814846" y="1200388"/>
                </a:cubicBezTo>
                <a:close/>
                <a:moveTo>
                  <a:pt x="9736204" y="1192272"/>
                </a:moveTo>
                <a:cubicBezTo>
                  <a:pt x="9755548" y="1192272"/>
                  <a:pt x="9771838" y="1208561"/>
                  <a:pt x="9771838" y="1227907"/>
                </a:cubicBezTo>
                <a:cubicBezTo>
                  <a:pt x="9771838" y="1248270"/>
                  <a:pt x="9755548" y="1263541"/>
                  <a:pt x="9736204" y="1263541"/>
                </a:cubicBezTo>
                <a:cubicBezTo>
                  <a:pt x="9715842" y="1263541"/>
                  <a:pt x="9699552" y="1247252"/>
                  <a:pt x="9699552" y="1227907"/>
                </a:cubicBezTo>
                <a:cubicBezTo>
                  <a:pt x="9699552" y="1208561"/>
                  <a:pt x="9715842" y="1192272"/>
                  <a:pt x="9736204" y="1192272"/>
                </a:cubicBezTo>
                <a:close/>
                <a:moveTo>
                  <a:pt x="10679998" y="1188190"/>
                </a:moveTo>
                <a:cubicBezTo>
                  <a:pt x="10684071" y="1187171"/>
                  <a:pt x="10687125" y="1191245"/>
                  <a:pt x="10687125" y="1195319"/>
                </a:cubicBezTo>
                <a:cubicBezTo>
                  <a:pt x="10687125" y="1199389"/>
                  <a:pt x="10684071" y="1202445"/>
                  <a:pt x="10679998" y="1202445"/>
                </a:cubicBezTo>
                <a:cubicBezTo>
                  <a:pt x="10675926" y="1202445"/>
                  <a:pt x="10672872" y="1199389"/>
                  <a:pt x="10672872" y="1195319"/>
                </a:cubicBezTo>
                <a:cubicBezTo>
                  <a:pt x="10672872" y="1191245"/>
                  <a:pt x="10675926" y="1188190"/>
                  <a:pt x="10679998" y="1188190"/>
                </a:cubicBezTo>
                <a:close/>
                <a:moveTo>
                  <a:pt x="1609646" y="1183104"/>
                </a:moveTo>
                <a:cubicBezTo>
                  <a:pt x="1612699" y="1184122"/>
                  <a:pt x="1614735" y="1186156"/>
                  <a:pt x="1614735" y="1188193"/>
                </a:cubicBezTo>
                <a:cubicBezTo>
                  <a:pt x="1614735" y="1191247"/>
                  <a:pt x="1612699" y="1193283"/>
                  <a:pt x="1609646" y="1193283"/>
                </a:cubicBezTo>
                <a:cubicBezTo>
                  <a:pt x="1606590" y="1193283"/>
                  <a:pt x="1604554" y="1191247"/>
                  <a:pt x="1604554" y="1188193"/>
                </a:cubicBezTo>
                <a:cubicBezTo>
                  <a:pt x="1604554" y="1185139"/>
                  <a:pt x="1606590" y="1183104"/>
                  <a:pt x="1609646" y="1183104"/>
                </a:cubicBezTo>
                <a:close/>
                <a:moveTo>
                  <a:pt x="8997051" y="1183079"/>
                </a:moveTo>
                <a:cubicBezTo>
                  <a:pt x="9001123" y="1183079"/>
                  <a:pt x="9006214" y="1187151"/>
                  <a:pt x="9006214" y="1192241"/>
                </a:cubicBezTo>
                <a:cubicBezTo>
                  <a:pt x="9006214" y="1197332"/>
                  <a:pt x="9002142" y="1201404"/>
                  <a:pt x="8997051" y="1201404"/>
                </a:cubicBezTo>
                <a:cubicBezTo>
                  <a:pt x="8991961" y="1201404"/>
                  <a:pt x="8987888" y="1197332"/>
                  <a:pt x="8987888" y="1192241"/>
                </a:cubicBezTo>
                <a:cubicBezTo>
                  <a:pt x="8987888" y="1187151"/>
                  <a:pt x="8991961" y="1183079"/>
                  <a:pt x="8997051" y="1183079"/>
                </a:cubicBezTo>
                <a:close/>
                <a:moveTo>
                  <a:pt x="2764214" y="1173943"/>
                </a:moveTo>
                <a:cubicBezTo>
                  <a:pt x="2769305" y="1173943"/>
                  <a:pt x="2772359" y="1178017"/>
                  <a:pt x="2772359" y="1182089"/>
                </a:cubicBezTo>
                <a:cubicBezTo>
                  <a:pt x="2772359" y="1186161"/>
                  <a:pt x="2769305" y="1190233"/>
                  <a:pt x="2764214" y="1190233"/>
                </a:cubicBezTo>
                <a:cubicBezTo>
                  <a:pt x="2760140" y="1190233"/>
                  <a:pt x="2756067" y="1187179"/>
                  <a:pt x="2756067" y="1182089"/>
                </a:cubicBezTo>
                <a:cubicBezTo>
                  <a:pt x="2756067" y="1178017"/>
                  <a:pt x="2759123" y="1173943"/>
                  <a:pt x="2764214" y="1173943"/>
                </a:cubicBezTo>
                <a:close/>
                <a:moveTo>
                  <a:pt x="2648148" y="1159690"/>
                </a:moveTo>
                <a:cubicBezTo>
                  <a:pt x="2652222" y="1158672"/>
                  <a:pt x="2656293" y="1162744"/>
                  <a:pt x="2656293" y="1167833"/>
                </a:cubicBezTo>
                <a:cubicBezTo>
                  <a:pt x="2656293" y="1172925"/>
                  <a:pt x="2652222" y="1175980"/>
                  <a:pt x="2648148" y="1175980"/>
                </a:cubicBezTo>
                <a:cubicBezTo>
                  <a:pt x="2643058" y="1175980"/>
                  <a:pt x="2640003" y="1171906"/>
                  <a:pt x="2640003" y="1167833"/>
                </a:cubicBezTo>
                <a:cubicBezTo>
                  <a:pt x="2640003" y="1162744"/>
                  <a:pt x="2644077" y="1159690"/>
                  <a:pt x="2648148" y="1159690"/>
                </a:cubicBezTo>
                <a:close/>
                <a:moveTo>
                  <a:pt x="4093873" y="1127106"/>
                </a:moveTo>
                <a:cubicBezTo>
                  <a:pt x="4101181" y="1127106"/>
                  <a:pt x="4107107" y="1133027"/>
                  <a:pt x="4107107" y="1140346"/>
                </a:cubicBezTo>
                <a:cubicBezTo>
                  <a:pt x="4107107" y="1147653"/>
                  <a:pt x="4101181" y="1153581"/>
                  <a:pt x="4093873" y="1153581"/>
                </a:cubicBezTo>
                <a:cubicBezTo>
                  <a:pt x="4086562" y="1153581"/>
                  <a:pt x="4080636" y="1147653"/>
                  <a:pt x="4080636" y="1140346"/>
                </a:cubicBezTo>
                <a:cubicBezTo>
                  <a:pt x="4080636" y="1133027"/>
                  <a:pt x="4086562" y="1127106"/>
                  <a:pt x="4093873" y="1127106"/>
                </a:cubicBezTo>
                <a:close/>
                <a:moveTo>
                  <a:pt x="4586598" y="1109799"/>
                </a:moveTo>
                <a:cubicBezTo>
                  <a:pt x="4588638" y="1109799"/>
                  <a:pt x="4590671" y="1111835"/>
                  <a:pt x="4590671" y="1113871"/>
                </a:cubicBezTo>
                <a:cubicBezTo>
                  <a:pt x="4590671" y="1115907"/>
                  <a:pt x="4588638" y="1117944"/>
                  <a:pt x="4586598" y="1117944"/>
                </a:cubicBezTo>
                <a:cubicBezTo>
                  <a:pt x="4584560" y="1117944"/>
                  <a:pt x="4582523" y="1115907"/>
                  <a:pt x="4582523" y="1113871"/>
                </a:cubicBezTo>
                <a:cubicBezTo>
                  <a:pt x="4582523" y="1111835"/>
                  <a:pt x="4584560" y="1109799"/>
                  <a:pt x="4586598" y="1109799"/>
                </a:cubicBezTo>
                <a:close/>
                <a:moveTo>
                  <a:pt x="7513655" y="1097557"/>
                </a:moveTo>
                <a:cubicBezTo>
                  <a:pt x="7514673" y="1097557"/>
                  <a:pt x="7515692" y="1098575"/>
                  <a:pt x="7515692" y="1099593"/>
                </a:cubicBezTo>
                <a:cubicBezTo>
                  <a:pt x="7515692" y="1100612"/>
                  <a:pt x="7514673" y="1101630"/>
                  <a:pt x="7513655" y="1101630"/>
                </a:cubicBezTo>
                <a:cubicBezTo>
                  <a:pt x="7512637" y="1101630"/>
                  <a:pt x="7511619" y="1100612"/>
                  <a:pt x="7511619" y="1099593"/>
                </a:cubicBezTo>
                <a:cubicBezTo>
                  <a:pt x="7511619" y="1098575"/>
                  <a:pt x="7512637" y="1097557"/>
                  <a:pt x="7513655" y="1097557"/>
                </a:cubicBezTo>
                <a:close/>
                <a:moveTo>
                  <a:pt x="3753810" y="1095550"/>
                </a:moveTo>
                <a:cubicBezTo>
                  <a:pt x="3766026" y="1095550"/>
                  <a:pt x="3776207" y="1105731"/>
                  <a:pt x="3776207" y="1117946"/>
                </a:cubicBezTo>
                <a:cubicBezTo>
                  <a:pt x="3776207" y="1130164"/>
                  <a:pt x="3766026" y="1140347"/>
                  <a:pt x="3753810" y="1140347"/>
                </a:cubicBezTo>
                <a:cubicBezTo>
                  <a:pt x="3741592" y="1140347"/>
                  <a:pt x="3731412" y="1130164"/>
                  <a:pt x="3731412" y="1117946"/>
                </a:cubicBezTo>
                <a:cubicBezTo>
                  <a:pt x="3731412" y="1105731"/>
                  <a:pt x="3741592" y="1095550"/>
                  <a:pt x="3753810" y="1095550"/>
                </a:cubicBezTo>
                <a:close/>
                <a:moveTo>
                  <a:pt x="4764761" y="1095542"/>
                </a:moveTo>
                <a:cubicBezTo>
                  <a:pt x="4770871" y="1094525"/>
                  <a:pt x="4774946" y="1099616"/>
                  <a:pt x="4774946" y="1105725"/>
                </a:cubicBezTo>
                <a:cubicBezTo>
                  <a:pt x="4774946" y="1111831"/>
                  <a:pt x="4769852" y="1115903"/>
                  <a:pt x="4764761" y="1115903"/>
                </a:cubicBezTo>
                <a:cubicBezTo>
                  <a:pt x="4758654" y="1115903"/>
                  <a:pt x="4754580" y="1110815"/>
                  <a:pt x="4754580" y="1105725"/>
                </a:cubicBezTo>
                <a:cubicBezTo>
                  <a:pt x="4754580" y="1099616"/>
                  <a:pt x="4759672" y="1095542"/>
                  <a:pt x="4764761" y="1095542"/>
                </a:cubicBezTo>
                <a:close/>
                <a:moveTo>
                  <a:pt x="10431577" y="1092497"/>
                </a:moveTo>
                <a:cubicBezTo>
                  <a:pt x="10442776" y="1092497"/>
                  <a:pt x="10452957" y="1101657"/>
                  <a:pt x="10452957" y="1113876"/>
                </a:cubicBezTo>
                <a:cubicBezTo>
                  <a:pt x="10452957" y="1126092"/>
                  <a:pt x="10442776" y="1135254"/>
                  <a:pt x="10431577" y="1135254"/>
                </a:cubicBezTo>
                <a:cubicBezTo>
                  <a:pt x="10419360" y="1135254"/>
                  <a:pt x="10410197" y="1126092"/>
                  <a:pt x="10410197" y="1113876"/>
                </a:cubicBezTo>
                <a:cubicBezTo>
                  <a:pt x="10410197" y="1101657"/>
                  <a:pt x="10419360" y="1092497"/>
                  <a:pt x="10431577" y="1092497"/>
                </a:cubicBezTo>
                <a:close/>
                <a:moveTo>
                  <a:pt x="9323867" y="1089437"/>
                </a:moveTo>
                <a:cubicBezTo>
                  <a:pt x="9329976" y="1089437"/>
                  <a:pt x="9336084" y="1094529"/>
                  <a:pt x="9336084" y="1101655"/>
                </a:cubicBezTo>
                <a:cubicBezTo>
                  <a:pt x="9336084" y="1108781"/>
                  <a:pt x="9330993" y="1113872"/>
                  <a:pt x="9323867" y="1113872"/>
                </a:cubicBezTo>
                <a:cubicBezTo>
                  <a:pt x="9316740" y="1113872"/>
                  <a:pt x="9311649" y="1108781"/>
                  <a:pt x="9311649" y="1101655"/>
                </a:cubicBezTo>
                <a:cubicBezTo>
                  <a:pt x="9311649" y="1095547"/>
                  <a:pt x="9316740" y="1089437"/>
                  <a:pt x="9323867" y="1089437"/>
                </a:cubicBezTo>
                <a:close/>
                <a:moveTo>
                  <a:pt x="10601604" y="1085369"/>
                </a:moveTo>
                <a:cubicBezTo>
                  <a:pt x="10616876" y="1084351"/>
                  <a:pt x="10627057" y="1095550"/>
                  <a:pt x="10627057" y="1109804"/>
                </a:cubicBezTo>
                <a:cubicBezTo>
                  <a:pt x="10627057" y="1123038"/>
                  <a:pt x="10615857" y="1134235"/>
                  <a:pt x="10601604" y="1134235"/>
                </a:cubicBezTo>
                <a:cubicBezTo>
                  <a:pt x="10588368" y="1134235"/>
                  <a:pt x="10577169" y="1123038"/>
                  <a:pt x="10577169" y="1109804"/>
                </a:cubicBezTo>
                <a:cubicBezTo>
                  <a:pt x="10577169" y="1096569"/>
                  <a:pt x="10588368" y="1085369"/>
                  <a:pt x="10601604" y="1085369"/>
                </a:cubicBezTo>
                <a:close/>
                <a:moveTo>
                  <a:pt x="2304983" y="1076179"/>
                </a:moveTo>
                <a:cubicBezTo>
                  <a:pt x="2313128" y="1077197"/>
                  <a:pt x="2319236" y="1083306"/>
                  <a:pt x="2319236" y="1090433"/>
                </a:cubicBezTo>
                <a:cubicBezTo>
                  <a:pt x="2319236" y="1098577"/>
                  <a:pt x="2313128" y="1104686"/>
                  <a:pt x="2304983" y="1104686"/>
                </a:cubicBezTo>
                <a:cubicBezTo>
                  <a:pt x="2296839" y="1104686"/>
                  <a:pt x="2290730" y="1098577"/>
                  <a:pt x="2290730" y="1090433"/>
                </a:cubicBezTo>
                <a:cubicBezTo>
                  <a:pt x="2290730" y="1082287"/>
                  <a:pt x="2296839" y="1076179"/>
                  <a:pt x="2304983" y="1076179"/>
                </a:cubicBezTo>
                <a:close/>
                <a:moveTo>
                  <a:pt x="6644184" y="1061950"/>
                </a:moveTo>
                <a:cubicBezTo>
                  <a:pt x="6654365" y="1062968"/>
                  <a:pt x="6662511" y="1070095"/>
                  <a:pt x="6662511" y="1080276"/>
                </a:cubicBezTo>
                <a:cubicBezTo>
                  <a:pt x="6662511" y="1090458"/>
                  <a:pt x="6654365" y="1098602"/>
                  <a:pt x="6644184" y="1098602"/>
                </a:cubicBezTo>
                <a:cubicBezTo>
                  <a:pt x="6634003" y="1098602"/>
                  <a:pt x="6625858" y="1090458"/>
                  <a:pt x="6625858" y="1080276"/>
                </a:cubicBezTo>
                <a:cubicBezTo>
                  <a:pt x="6625858" y="1070095"/>
                  <a:pt x="6634003" y="1061950"/>
                  <a:pt x="6644184" y="1061950"/>
                </a:cubicBezTo>
                <a:close/>
                <a:moveTo>
                  <a:pt x="5034577" y="1060935"/>
                </a:moveTo>
                <a:cubicBezTo>
                  <a:pt x="5043736" y="1060935"/>
                  <a:pt x="5050867" y="1068061"/>
                  <a:pt x="5050867" y="1077224"/>
                </a:cubicBezTo>
                <a:cubicBezTo>
                  <a:pt x="5050867" y="1086387"/>
                  <a:pt x="5043736" y="1093513"/>
                  <a:pt x="5034577" y="1093513"/>
                </a:cubicBezTo>
                <a:cubicBezTo>
                  <a:pt x="5025416" y="1093513"/>
                  <a:pt x="5018293" y="1086387"/>
                  <a:pt x="5018293" y="1077224"/>
                </a:cubicBezTo>
                <a:cubicBezTo>
                  <a:pt x="5018293" y="1068061"/>
                  <a:pt x="5025416" y="1060935"/>
                  <a:pt x="5034577" y="1060935"/>
                </a:cubicBezTo>
                <a:close/>
                <a:moveTo>
                  <a:pt x="4292388" y="1051765"/>
                </a:moveTo>
                <a:cubicBezTo>
                  <a:pt x="4297476" y="1051765"/>
                  <a:pt x="4302574" y="1056856"/>
                  <a:pt x="4302574" y="1061946"/>
                </a:cubicBezTo>
                <a:cubicBezTo>
                  <a:pt x="4302574" y="1068055"/>
                  <a:pt x="4297476" y="1072127"/>
                  <a:pt x="4292388" y="1072127"/>
                </a:cubicBezTo>
                <a:cubicBezTo>
                  <a:pt x="4286289" y="1072127"/>
                  <a:pt x="4282213" y="1068055"/>
                  <a:pt x="4282213" y="1061946"/>
                </a:cubicBezTo>
                <a:cubicBezTo>
                  <a:pt x="4282213" y="1055838"/>
                  <a:pt x="4287298" y="1051765"/>
                  <a:pt x="4292388" y="1051765"/>
                </a:cubicBezTo>
                <a:close/>
                <a:moveTo>
                  <a:pt x="7710152" y="1027306"/>
                </a:moveTo>
                <a:cubicBezTo>
                  <a:pt x="7715242" y="1028324"/>
                  <a:pt x="7719315" y="1031378"/>
                  <a:pt x="7719315" y="1036469"/>
                </a:cubicBezTo>
                <a:cubicBezTo>
                  <a:pt x="7719315" y="1041561"/>
                  <a:pt x="7715242" y="1045633"/>
                  <a:pt x="7710152" y="1045633"/>
                </a:cubicBezTo>
                <a:cubicBezTo>
                  <a:pt x="7705061" y="1045633"/>
                  <a:pt x="7700989" y="1041561"/>
                  <a:pt x="7700989" y="1036469"/>
                </a:cubicBezTo>
                <a:cubicBezTo>
                  <a:pt x="7700989" y="1031378"/>
                  <a:pt x="7705061" y="1027306"/>
                  <a:pt x="7710152" y="1027306"/>
                </a:cubicBezTo>
                <a:close/>
                <a:moveTo>
                  <a:pt x="1374422" y="1019163"/>
                </a:moveTo>
                <a:cubicBezTo>
                  <a:pt x="1376458" y="1019163"/>
                  <a:pt x="1379512" y="1022217"/>
                  <a:pt x="1379512" y="1024254"/>
                </a:cubicBezTo>
                <a:cubicBezTo>
                  <a:pt x="1379512" y="1027308"/>
                  <a:pt x="1377476" y="1029344"/>
                  <a:pt x="1374422" y="1029344"/>
                </a:cubicBezTo>
                <a:cubicBezTo>
                  <a:pt x="1371367" y="1029344"/>
                  <a:pt x="1369331" y="1027308"/>
                  <a:pt x="1369331" y="1024254"/>
                </a:cubicBezTo>
                <a:cubicBezTo>
                  <a:pt x="1369331" y="1021199"/>
                  <a:pt x="1371367" y="1019163"/>
                  <a:pt x="1374422" y="1019163"/>
                </a:cubicBezTo>
                <a:close/>
                <a:moveTo>
                  <a:pt x="1313392" y="992716"/>
                </a:moveTo>
                <a:cubicBezTo>
                  <a:pt x="1326627" y="992716"/>
                  <a:pt x="1335789" y="1002897"/>
                  <a:pt x="1335789" y="1015116"/>
                </a:cubicBezTo>
                <a:cubicBezTo>
                  <a:pt x="1335789" y="1027333"/>
                  <a:pt x="1325608" y="1037514"/>
                  <a:pt x="1313392" y="1037514"/>
                </a:cubicBezTo>
                <a:cubicBezTo>
                  <a:pt x="1301174" y="1037514"/>
                  <a:pt x="1290993" y="1027333"/>
                  <a:pt x="1290993" y="1015116"/>
                </a:cubicBezTo>
                <a:cubicBezTo>
                  <a:pt x="1290993" y="1002897"/>
                  <a:pt x="1301174" y="992716"/>
                  <a:pt x="1313392" y="992716"/>
                </a:cubicBezTo>
                <a:close/>
                <a:moveTo>
                  <a:pt x="5232076" y="980492"/>
                </a:moveTo>
                <a:cubicBezTo>
                  <a:pt x="5237160" y="980492"/>
                  <a:pt x="5241226" y="984565"/>
                  <a:pt x="5241226" y="989655"/>
                </a:cubicBezTo>
                <a:cubicBezTo>
                  <a:pt x="5241226" y="994746"/>
                  <a:pt x="5237160" y="998818"/>
                  <a:pt x="5232076" y="998818"/>
                </a:cubicBezTo>
                <a:cubicBezTo>
                  <a:pt x="5226985" y="998818"/>
                  <a:pt x="5222909" y="994746"/>
                  <a:pt x="5222909" y="989655"/>
                </a:cubicBezTo>
                <a:cubicBezTo>
                  <a:pt x="5222909" y="984565"/>
                  <a:pt x="5226985" y="980492"/>
                  <a:pt x="5232076" y="980492"/>
                </a:cubicBezTo>
                <a:close/>
                <a:moveTo>
                  <a:pt x="7707098" y="969283"/>
                </a:moveTo>
                <a:cubicBezTo>
                  <a:pt x="7719315" y="969283"/>
                  <a:pt x="7729496" y="979464"/>
                  <a:pt x="7729496" y="991681"/>
                </a:cubicBezTo>
                <a:cubicBezTo>
                  <a:pt x="7729496" y="1003898"/>
                  <a:pt x="7719315" y="1014079"/>
                  <a:pt x="7707098" y="1014079"/>
                </a:cubicBezTo>
                <a:cubicBezTo>
                  <a:pt x="7694880" y="1014079"/>
                  <a:pt x="7684699" y="1003898"/>
                  <a:pt x="7684699" y="991681"/>
                </a:cubicBezTo>
                <a:cubicBezTo>
                  <a:pt x="7684699" y="979464"/>
                  <a:pt x="7694880" y="969283"/>
                  <a:pt x="7707098" y="969283"/>
                </a:cubicBezTo>
                <a:close/>
                <a:moveTo>
                  <a:pt x="2975991" y="968282"/>
                </a:moveTo>
                <a:cubicBezTo>
                  <a:pt x="2982098" y="967773"/>
                  <a:pt x="2987187" y="969809"/>
                  <a:pt x="2990748" y="973373"/>
                </a:cubicBezTo>
                <a:lnTo>
                  <a:pt x="2994348" y="982533"/>
                </a:lnTo>
                <a:lnTo>
                  <a:pt x="3001424" y="979477"/>
                </a:lnTo>
                <a:cubicBezTo>
                  <a:pt x="3010589" y="979477"/>
                  <a:pt x="3018736" y="987623"/>
                  <a:pt x="3018736" y="996786"/>
                </a:cubicBezTo>
                <a:cubicBezTo>
                  <a:pt x="3018736" y="1005948"/>
                  <a:pt x="3010589" y="1014093"/>
                  <a:pt x="3001424" y="1014093"/>
                </a:cubicBezTo>
                <a:cubicBezTo>
                  <a:pt x="2996334" y="1014093"/>
                  <a:pt x="2992008" y="1012057"/>
                  <a:pt x="2988955" y="1008875"/>
                </a:cubicBezTo>
                <a:lnTo>
                  <a:pt x="2986581" y="1002939"/>
                </a:lnTo>
                <a:lnTo>
                  <a:pt x="2975991" y="1006971"/>
                </a:lnTo>
                <a:cubicBezTo>
                  <a:pt x="2964795" y="1006971"/>
                  <a:pt x="2955628" y="997808"/>
                  <a:pt x="2955628" y="987627"/>
                </a:cubicBezTo>
                <a:lnTo>
                  <a:pt x="2956229" y="986235"/>
                </a:lnTo>
                <a:lnTo>
                  <a:pt x="2954541" y="984547"/>
                </a:lnTo>
                <a:lnTo>
                  <a:pt x="2958789" y="980299"/>
                </a:lnTo>
                <a:lnTo>
                  <a:pt x="2961612" y="973754"/>
                </a:lnTo>
                <a:cubicBezTo>
                  <a:pt x="2965303" y="970318"/>
                  <a:pt x="2970392" y="968282"/>
                  <a:pt x="2975991" y="968282"/>
                </a:cubicBezTo>
                <a:close/>
                <a:moveTo>
                  <a:pt x="11050593" y="929590"/>
                </a:moveTo>
                <a:cubicBezTo>
                  <a:pt x="11058737" y="929590"/>
                  <a:pt x="11065865" y="936716"/>
                  <a:pt x="11065865" y="944862"/>
                </a:cubicBezTo>
                <a:cubicBezTo>
                  <a:pt x="11065865" y="953007"/>
                  <a:pt x="11058737" y="960134"/>
                  <a:pt x="11050593" y="960134"/>
                </a:cubicBezTo>
                <a:cubicBezTo>
                  <a:pt x="11042447" y="960134"/>
                  <a:pt x="11035321" y="953007"/>
                  <a:pt x="11035321" y="944862"/>
                </a:cubicBezTo>
                <a:cubicBezTo>
                  <a:pt x="11035321" y="936716"/>
                  <a:pt x="11042447" y="929590"/>
                  <a:pt x="11050593" y="929590"/>
                </a:cubicBezTo>
                <a:close/>
                <a:moveTo>
                  <a:pt x="8596932" y="919404"/>
                </a:moveTo>
                <a:cubicBezTo>
                  <a:pt x="8606095" y="920422"/>
                  <a:pt x="8614240" y="927549"/>
                  <a:pt x="8614240" y="936711"/>
                </a:cubicBezTo>
                <a:cubicBezTo>
                  <a:pt x="8614240" y="945875"/>
                  <a:pt x="8606095" y="954021"/>
                  <a:pt x="8596932" y="954021"/>
                </a:cubicBezTo>
                <a:cubicBezTo>
                  <a:pt x="8587769" y="954021"/>
                  <a:pt x="8579624" y="946893"/>
                  <a:pt x="8579624" y="936711"/>
                </a:cubicBezTo>
                <a:cubicBezTo>
                  <a:pt x="8579624" y="927549"/>
                  <a:pt x="8586751" y="919404"/>
                  <a:pt x="8596932" y="919404"/>
                </a:cubicBezTo>
                <a:close/>
                <a:moveTo>
                  <a:pt x="5332854" y="906151"/>
                </a:moveTo>
                <a:cubicBezTo>
                  <a:pt x="5336928" y="906151"/>
                  <a:pt x="5339980" y="909205"/>
                  <a:pt x="5339980" y="913278"/>
                </a:cubicBezTo>
                <a:cubicBezTo>
                  <a:pt x="5339980" y="917350"/>
                  <a:pt x="5336928" y="920405"/>
                  <a:pt x="5332854" y="920405"/>
                </a:cubicBezTo>
                <a:cubicBezTo>
                  <a:pt x="5328781" y="920405"/>
                  <a:pt x="5325727" y="917350"/>
                  <a:pt x="5325727" y="913278"/>
                </a:cubicBezTo>
                <a:cubicBezTo>
                  <a:pt x="5325727" y="909205"/>
                  <a:pt x="5328781" y="906151"/>
                  <a:pt x="5332854" y="906151"/>
                </a:cubicBezTo>
                <a:close/>
                <a:moveTo>
                  <a:pt x="4459325" y="895988"/>
                </a:moveTo>
                <a:cubicBezTo>
                  <a:pt x="4465436" y="895988"/>
                  <a:pt x="4470526" y="901080"/>
                  <a:pt x="4470526" y="907188"/>
                </a:cubicBezTo>
                <a:cubicBezTo>
                  <a:pt x="4470526" y="913297"/>
                  <a:pt x="4465436" y="918387"/>
                  <a:pt x="4459325" y="918387"/>
                </a:cubicBezTo>
                <a:cubicBezTo>
                  <a:pt x="4453218" y="918387"/>
                  <a:pt x="4448126" y="913297"/>
                  <a:pt x="4448126" y="907188"/>
                </a:cubicBezTo>
                <a:cubicBezTo>
                  <a:pt x="4448126" y="901080"/>
                  <a:pt x="4453218" y="895988"/>
                  <a:pt x="4459325" y="895988"/>
                </a:cubicBezTo>
                <a:close/>
                <a:moveTo>
                  <a:pt x="7826218" y="856284"/>
                </a:moveTo>
                <a:cubicBezTo>
                  <a:pt x="7830290" y="856284"/>
                  <a:pt x="7834363" y="860356"/>
                  <a:pt x="7834363" y="864429"/>
                </a:cubicBezTo>
                <a:cubicBezTo>
                  <a:pt x="7834363" y="868502"/>
                  <a:pt x="7830290" y="872574"/>
                  <a:pt x="7826218" y="872574"/>
                </a:cubicBezTo>
                <a:cubicBezTo>
                  <a:pt x="7821127" y="872574"/>
                  <a:pt x="7818073" y="868502"/>
                  <a:pt x="7818073" y="864429"/>
                </a:cubicBezTo>
                <a:cubicBezTo>
                  <a:pt x="7818073" y="860356"/>
                  <a:pt x="7822145" y="856284"/>
                  <a:pt x="7826218" y="856284"/>
                </a:cubicBezTo>
                <a:close/>
                <a:moveTo>
                  <a:pt x="4359551" y="850180"/>
                </a:moveTo>
                <a:cubicBezTo>
                  <a:pt x="4376859" y="850180"/>
                  <a:pt x="4392132" y="864433"/>
                  <a:pt x="4392132" y="882760"/>
                </a:cubicBezTo>
                <a:cubicBezTo>
                  <a:pt x="4392132" y="901085"/>
                  <a:pt x="4376859" y="915339"/>
                  <a:pt x="4359551" y="915339"/>
                </a:cubicBezTo>
                <a:cubicBezTo>
                  <a:pt x="4341223" y="915339"/>
                  <a:pt x="4326968" y="901085"/>
                  <a:pt x="4326968" y="882760"/>
                </a:cubicBezTo>
                <a:cubicBezTo>
                  <a:pt x="4326968" y="864433"/>
                  <a:pt x="4342242" y="850180"/>
                  <a:pt x="4359551" y="850180"/>
                </a:cubicBezTo>
                <a:close/>
                <a:moveTo>
                  <a:pt x="1986347" y="813521"/>
                </a:moveTo>
                <a:cubicBezTo>
                  <a:pt x="1990420" y="812503"/>
                  <a:pt x="1993475" y="815558"/>
                  <a:pt x="1993475" y="819630"/>
                </a:cubicBezTo>
                <a:cubicBezTo>
                  <a:pt x="1993475" y="823703"/>
                  <a:pt x="1990420" y="826757"/>
                  <a:pt x="1986347" y="826757"/>
                </a:cubicBezTo>
                <a:cubicBezTo>
                  <a:pt x="1982274" y="826757"/>
                  <a:pt x="1979220" y="823703"/>
                  <a:pt x="1979220" y="819630"/>
                </a:cubicBezTo>
                <a:cubicBezTo>
                  <a:pt x="1979220" y="815558"/>
                  <a:pt x="1982274" y="813521"/>
                  <a:pt x="1986347" y="813521"/>
                </a:cubicBezTo>
                <a:close/>
                <a:moveTo>
                  <a:pt x="927522" y="812507"/>
                </a:moveTo>
                <a:cubicBezTo>
                  <a:pt x="932612" y="812507"/>
                  <a:pt x="935667" y="816580"/>
                  <a:pt x="935667" y="820652"/>
                </a:cubicBezTo>
                <a:cubicBezTo>
                  <a:pt x="935667" y="824725"/>
                  <a:pt x="931594" y="828797"/>
                  <a:pt x="927522" y="828797"/>
                </a:cubicBezTo>
                <a:cubicBezTo>
                  <a:pt x="923449" y="828797"/>
                  <a:pt x="919377" y="824725"/>
                  <a:pt x="919377" y="820652"/>
                </a:cubicBezTo>
                <a:cubicBezTo>
                  <a:pt x="919377" y="816580"/>
                  <a:pt x="923449" y="812507"/>
                  <a:pt x="927522" y="812507"/>
                </a:cubicBezTo>
                <a:close/>
                <a:moveTo>
                  <a:pt x="3198942" y="766688"/>
                </a:moveTo>
                <a:cubicBezTo>
                  <a:pt x="3212177" y="766688"/>
                  <a:pt x="3222358" y="776869"/>
                  <a:pt x="3222358" y="790105"/>
                </a:cubicBezTo>
                <a:cubicBezTo>
                  <a:pt x="3222358" y="803340"/>
                  <a:pt x="3212177" y="813521"/>
                  <a:pt x="3198942" y="813521"/>
                </a:cubicBezTo>
                <a:cubicBezTo>
                  <a:pt x="3185705" y="813521"/>
                  <a:pt x="3175523" y="803340"/>
                  <a:pt x="3175523" y="790105"/>
                </a:cubicBezTo>
                <a:cubicBezTo>
                  <a:pt x="3175523" y="777887"/>
                  <a:pt x="3185705" y="766688"/>
                  <a:pt x="3198942" y="766688"/>
                </a:cubicBezTo>
                <a:close/>
                <a:moveTo>
                  <a:pt x="994706" y="754471"/>
                </a:moveTo>
                <a:cubicBezTo>
                  <a:pt x="1004886" y="754471"/>
                  <a:pt x="1014049" y="762616"/>
                  <a:pt x="1014049" y="772797"/>
                </a:cubicBezTo>
                <a:cubicBezTo>
                  <a:pt x="1014049" y="782978"/>
                  <a:pt x="1005905" y="791123"/>
                  <a:pt x="994706" y="791123"/>
                </a:cubicBezTo>
                <a:cubicBezTo>
                  <a:pt x="984525" y="791123"/>
                  <a:pt x="975362" y="782978"/>
                  <a:pt x="975362" y="772797"/>
                </a:cubicBezTo>
                <a:cubicBezTo>
                  <a:pt x="975362" y="762616"/>
                  <a:pt x="983507" y="754471"/>
                  <a:pt x="994706" y="754471"/>
                </a:cubicBezTo>
                <a:close/>
                <a:moveTo>
                  <a:pt x="4060267" y="751418"/>
                </a:moveTo>
                <a:cubicBezTo>
                  <a:pt x="4064340" y="752436"/>
                  <a:pt x="4066377" y="754473"/>
                  <a:pt x="4066377" y="757527"/>
                </a:cubicBezTo>
                <a:cubicBezTo>
                  <a:pt x="4066377" y="760581"/>
                  <a:pt x="4064340" y="763636"/>
                  <a:pt x="4060267" y="763636"/>
                </a:cubicBezTo>
                <a:cubicBezTo>
                  <a:pt x="4057212" y="763636"/>
                  <a:pt x="4054157" y="761599"/>
                  <a:pt x="4054157" y="757527"/>
                </a:cubicBezTo>
                <a:cubicBezTo>
                  <a:pt x="4054157" y="754473"/>
                  <a:pt x="4057212" y="751418"/>
                  <a:pt x="4060267" y="751418"/>
                </a:cubicBezTo>
                <a:close/>
                <a:moveTo>
                  <a:pt x="1145336" y="742230"/>
                </a:moveTo>
                <a:cubicBezTo>
                  <a:pt x="1146354" y="742230"/>
                  <a:pt x="1148391" y="743248"/>
                  <a:pt x="1148391" y="745285"/>
                </a:cubicBezTo>
                <a:cubicBezTo>
                  <a:pt x="1148391" y="747321"/>
                  <a:pt x="1147373" y="748339"/>
                  <a:pt x="1145336" y="748339"/>
                </a:cubicBezTo>
                <a:cubicBezTo>
                  <a:pt x="1143300" y="748339"/>
                  <a:pt x="1142282" y="747321"/>
                  <a:pt x="1142282" y="745285"/>
                </a:cubicBezTo>
                <a:cubicBezTo>
                  <a:pt x="1142282" y="743248"/>
                  <a:pt x="1143300" y="742230"/>
                  <a:pt x="1145336" y="742230"/>
                </a:cubicBezTo>
                <a:close/>
                <a:moveTo>
                  <a:pt x="5388870" y="739199"/>
                </a:moveTo>
                <a:cubicBezTo>
                  <a:pt x="5399050" y="739199"/>
                  <a:pt x="5406181" y="747344"/>
                  <a:pt x="5406181" y="756506"/>
                </a:cubicBezTo>
                <a:cubicBezTo>
                  <a:pt x="5406181" y="766687"/>
                  <a:pt x="5398035" y="773814"/>
                  <a:pt x="5388870" y="773814"/>
                </a:cubicBezTo>
                <a:cubicBezTo>
                  <a:pt x="5378693" y="773814"/>
                  <a:pt x="5371564" y="765670"/>
                  <a:pt x="5371564" y="756506"/>
                </a:cubicBezTo>
                <a:cubicBezTo>
                  <a:pt x="5371564" y="746326"/>
                  <a:pt x="5379710" y="739199"/>
                  <a:pt x="5388870" y="739199"/>
                </a:cubicBezTo>
                <a:close/>
                <a:moveTo>
                  <a:pt x="11597322" y="735130"/>
                </a:moveTo>
                <a:cubicBezTo>
                  <a:pt x="11619721" y="736148"/>
                  <a:pt x="11638046" y="753456"/>
                  <a:pt x="11638046" y="775855"/>
                </a:cubicBezTo>
                <a:cubicBezTo>
                  <a:pt x="11638046" y="798253"/>
                  <a:pt x="11619721" y="816579"/>
                  <a:pt x="11597322" y="816579"/>
                </a:cubicBezTo>
                <a:cubicBezTo>
                  <a:pt x="11574924" y="816579"/>
                  <a:pt x="11556597" y="798253"/>
                  <a:pt x="11556597" y="775855"/>
                </a:cubicBezTo>
                <a:cubicBezTo>
                  <a:pt x="11556597" y="753456"/>
                  <a:pt x="11574924" y="735130"/>
                  <a:pt x="11597322" y="735130"/>
                </a:cubicBezTo>
                <a:close/>
                <a:moveTo>
                  <a:pt x="8627475" y="728007"/>
                </a:moveTo>
                <a:cubicBezTo>
                  <a:pt x="8640710" y="728007"/>
                  <a:pt x="8651909" y="739206"/>
                  <a:pt x="8651909" y="751424"/>
                </a:cubicBezTo>
                <a:cubicBezTo>
                  <a:pt x="8651909" y="764659"/>
                  <a:pt x="8640710" y="774840"/>
                  <a:pt x="8627475" y="774840"/>
                </a:cubicBezTo>
                <a:cubicBezTo>
                  <a:pt x="8614239" y="774840"/>
                  <a:pt x="8603040" y="764659"/>
                  <a:pt x="8603040" y="751424"/>
                </a:cubicBezTo>
                <a:cubicBezTo>
                  <a:pt x="8603040" y="738188"/>
                  <a:pt x="8614239" y="728007"/>
                  <a:pt x="8627475" y="728007"/>
                </a:cubicBezTo>
                <a:close/>
                <a:moveTo>
                  <a:pt x="172017" y="700487"/>
                </a:moveTo>
                <a:cubicBezTo>
                  <a:pt x="175071" y="700487"/>
                  <a:pt x="178125" y="703542"/>
                  <a:pt x="178125" y="706596"/>
                </a:cubicBezTo>
                <a:cubicBezTo>
                  <a:pt x="178125" y="709650"/>
                  <a:pt x="175071" y="712705"/>
                  <a:pt x="172017" y="712705"/>
                </a:cubicBezTo>
                <a:cubicBezTo>
                  <a:pt x="168962" y="712705"/>
                  <a:pt x="165908" y="709650"/>
                  <a:pt x="165908" y="706596"/>
                </a:cubicBezTo>
                <a:cubicBezTo>
                  <a:pt x="165908" y="703542"/>
                  <a:pt x="168962" y="700487"/>
                  <a:pt x="172017" y="700487"/>
                </a:cubicBezTo>
                <a:close/>
                <a:moveTo>
                  <a:pt x="2623699" y="688293"/>
                </a:moveTo>
                <a:cubicBezTo>
                  <a:pt x="2632862" y="688293"/>
                  <a:pt x="2639989" y="695420"/>
                  <a:pt x="2639989" y="704583"/>
                </a:cubicBezTo>
                <a:cubicBezTo>
                  <a:pt x="2639989" y="713746"/>
                  <a:pt x="2632862" y="719855"/>
                  <a:pt x="2623699" y="719855"/>
                </a:cubicBezTo>
                <a:cubicBezTo>
                  <a:pt x="2614535" y="719855"/>
                  <a:pt x="2607408" y="712728"/>
                  <a:pt x="2607408" y="704583"/>
                </a:cubicBezTo>
                <a:cubicBezTo>
                  <a:pt x="2607408" y="695420"/>
                  <a:pt x="2614535" y="688293"/>
                  <a:pt x="2623699" y="688293"/>
                </a:cubicBezTo>
                <a:close/>
                <a:moveTo>
                  <a:pt x="1419236" y="677084"/>
                </a:moveTo>
                <a:cubicBezTo>
                  <a:pt x="1428399" y="678102"/>
                  <a:pt x="1435526" y="684211"/>
                  <a:pt x="1435526" y="693374"/>
                </a:cubicBezTo>
                <a:cubicBezTo>
                  <a:pt x="1435526" y="702537"/>
                  <a:pt x="1428399" y="709664"/>
                  <a:pt x="1419236" y="709664"/>
                </a:cubicBezTo>
                <a:cubicBezTo>
                  <a:pt x="1410073" y="709664"/>
                  <a:pt x="1402946" y="702537"/>
                  <a:pt x="1402946" y="693374"/>
                </a:cubicBezTo>
                <a:cubicBezTo>
                  <a:pt x="1402946" y="684211"/>
                  <a:pt x="1410073" y="677084"/>
                  <a:pt x="1419236" y="677084"/>
                </a:cubicBezTo>
                <a:close/>
                <a:moveTo>
                  <a:pt x="221959" y="674041"/>
                </a:moveTo>
                <a:cubicBezTo>
                  <a:pt x="230104" y="674041"/>
                  <a:pt x="236212" y="680149"/>
                  <a:pt x="236212" y="688294"/>
                </a:cubicBezTo>
                <a:cubicBezTo>
                  <a:pt x="236212" y="695421"/>
                  <a:pt x="230104" y="702548"/>
                  <a:pt x="221959" y="702548"/>
                </a:cubicBezTo>
                <a:cubicBezTo>
                  <a:pt x="213814" y="702548"/>
                  <a:pt x="207705" y="696439"/>
                  <a:pt x="207705" y="688294"/>
                </a:cubicBezTo>
                <a:cubicBezTo>
                  <a:pt x="207705" y="681168"/>
                  <a:pt x="213814" y="674041"/>
                  <a:pt x="221959" y="674041"/>
                </a:cubicBezTo>
                <a:close/>
                <a:moveTo>
                  <a:pt x="2549321" y="666891"/>
                </a:moveTo>
                <a:cubicBezTo>
                  <a:pt x="2552375" y="666891"/>
                  <a:pt x="2555429" y="668927"/>
                  <a:pt x="2555429" y="673000"/>
                </a:cubicBezTo>
                <a:cubicBezTo>
                  <a:pt x="2555429" y="676054"/>
                  <a:pt x="2552375" y="679109"/>
                  <a:pt x="2549321" y="679109"/>
                </a:cubicBezTo>
                <a:cubicBezTo>
                  <a:pt x="2546266" y="679109"/>
                  <a:pt x="2543212" y="676054"/>
                  <a:pt x="2543212" y="673000"/>
                </a:cubicBezTo>
                <a:cubicBezTo>
                  <a:pt x="2543212" y="669945"/>
                  <a:pt x="2546266" y="666891"/>
                  <a:pt x="2549321" y="666891"/>
                </a:cubicBezTo>
                <a:close/>
                <a:moveTo>
                  <a:pt x="1138277" y="663865"/>
                </a:moveTo>
                <a:cubicBezTo>
                  <a:pt x="1143368" y="663865"/>
                  <a:pt x="1148458" y="667937"/>
                  <a:pt x="1148458" y="674046"/>
                </a:cubicBezTo>
                <a:cubicBezTo>
                  <a:pt x="1148458" y="680155"/>
                  <a:pt x="1143368" y="684227"/>
                  <a:pt x="1138277" y="684227"/>
                </a:cubicBezTo>
                <a:cubicBezTo>
                  <a:pt x="1132168" y="684227"/>
                  <a:pt x="1128096" y="679137"/>
                  <a:pt x="1128096" y="674046"/>
                </a:cubicBezTo>
                <a:cubicBezTo>
                  <a:pt x="1128096" y="667937"/>
                  <a:pt x="1133187" y="663865"/>
                  <a:pt x="1138277" y="663865"/>
                </a:cubicBezTo>
                <a:close/>
                <a:moveTo>
                  <a:pt x="4785103" y="656710"/>
                </a:moveTo>
                <a:cubicBezTo>
                  <a:pt x="4787140" y="656710"/>
                  <a:pt x="4789176" y="658746"/>
                  <a:pt x="4789176" y="660782"/>
                </a:cubicBezTo>
                <a:cubicBezTo>
                  <a:pt x="4789176" y="662819"/>
                  <a:pt x="4787140" y="664855"/>
                  <a:pt x="4785103" y="664855"/>
                </a:cubicBezTo>
                <a:cubicBezTo>
                  <a:pt x="4783067" y="664855"/>
                  <a:pt x="4781032" y="662819"/>
                  <a:pt x="4781032" y="660782"/>
                </a:cubicBezTo>
                <a:cubicBezTo>
                  <a:pt x="4781032" y="658746"/>
                  <a:pt x="4783067" y="656710"/>
                  <a:pt x="4785103" y="656710"/>
                </a:cubicBezTo>
                <a:close/>
                <a:moveTo>
                  <a:pt x="6443616" y="651641"/>
                </a:moveTo>
                <a:cubicBezTo>
                  <a:pt x="6450742" y="651641"/>
                  <a:pt x="6455832" y="656732"/>
                  <a:pt x="6455832" y="663859"/>
                </a:cubicBezTo>
                <a:cubicBezTo>
                  <a:pt x="6455832" y="670985"/>
                  <a:pt x="6450742" y="676076"/>
                  <a:pt x="6443616" y="676076"/>
                </a:cubicBezTo>
                <a:cubicBezTo>
                  <a:pt x="6436489" y="676076"/>
                  <a:pt x="6431398" y="670985"/>
                  <a:pt x="6431398" y="663859"/>
                </a:cubicBezTo>
                <a:cubicBezTo>
                  <a:pt x="6431398" y="656732"/>
                  <a:pt x="6436489" y="651641"/>
                  <a:pt x="6443616" y="651641"/>
                </a:cubicBezTo>
                <a:close/>
                <a:moveTo>
                  <a:pt x="3110366" y="648590"/>
                </a:moveTo>
                <a:cubicBezTo>
                  <a:pt x="3118511" y="648590"/>
                  <a:pt x="3124621" y="654698"/>
                  <a:pt x="3124621" y="662844"/>
                </a:cubicBezTo>
                <a:cubicBezTo>
                  <a:pt x="3124621" y="670988"/>
                  <a:pt x="3118511" y="677097"/>
                  <a:pt x="3110366" y="677097"/>
                </a:cubicBezTo>
                <a:cubicBezTo>
                  <a:pt x="3102224" y="677097"/>
                  <a:pt x="3096114" y="670988"/>
                  <a:pt x="3096114" y="662844"/>
                </a:cubicBezTo>
                <a:cubicBezTo>
                  <a:pt x="3096114" y="654698"/>
                  <a:pt x="3102224" y="648590"/>
                  <a:pt x="3110366" y="648590"/>
                </a:cubicBezTo>
                <a:close/>
                <a:moveTo>
                  <a:pt x="4397201" y="629220"/>
                </a:moveTo>
                <a:cubicBezTo>
                  <a:pt x="4399238" y="629220"/>
                  <a:pt x="4401274" y="631256"/>
                  <a:pt x="4401274" y="633293"/>
                </a:cubicBezTo>
                <a:cubicBezTo>
                  <a:pt x="4401274" y="635329"/>
                  <a:pt x="4399238" y="637365"/>
                  <a:pt x="4397201" y="637365"/>
                </a:cubicBezTo>
                <a:cubicBezTo>
                  <a:pt x="4395165" y="637365"/>
                  <a:pt x="4393129" y="635329"/>
                  <a:pt x="4393129" y="633293"/>
                </a:cubicBezTo>
                <a:cubicBezTo>
                  <a:pt x="4393129" y="631256"/>
                  <a:pt x="4395165" y="629220"/>
                  <a:pt x="4397201" y="629220"/>
                </a:cubicBezTo>
                <a:close/>
                <a:moveTo>
                  <a:pt x="743181" y="564060"/>
                </a:moveTo>
                <a:cubicBezTo>
                  <a:pt x="746235" y="564060"/>
                  <a:pt x="748271" y="566096"/>
                  <a:pt x="748271" y="568132"/>
                </a:cubicBezTo>
                <a:cubicBezTo>
                  <a:pt x="748271" y="570169"/>
                  <a:pt x="746235" y="572205"/>
                  <a:pt x="743181" y="572205"/>
                </a:cubicBezTo>
                <a:cubicBezTo>
                  <a:pt x="740125" y="572205"/>
                  <a:pt x="738090" y="570169"/>
                  <a:pt x="738090" y="568132"/>
                </a:cubicBezTo>
                <a:cubicBezTo>
                  <a:pt x="738090" y="566096"/>
                  <a:pt x="740125" y="564060"/>
                  <a:pt x="743181" y="564060"/>
                </a:cubicBezTo>
                <a:close/>
                <a:moveTo>
                  <a:pt x="5325756" y="552890"/>
                </a:moveTo>
                <a:cubicBezTo>
                  <a:pt x="5355285" y="552890"/>
                  <a:pt x="5378697" y="576306"/>
                  <a:pt x="5378697" y="604813"/>
                </a:cubicBezTo>
                <a:cubicBezTo>
                  <a:pt x="5378697" y="633320"/>
                  <a:pt x="5355285" y="656737"/>
                  <a:pt x="5325756" y="656737"/>
                </a:cubicBezTo>
                <a:cubicBezTo>
                  <a:pt x="5296228" y="656737"/>
                  <a:pt x="5272813" y="633320"/>
                  <a:pt x="5272813" y="604813"/>
                </a:cubicBezTo>
                <a:cubicBezTo>
                  <a:pt x="5272813" y="576306"/>
                  <a:pt x="5296228" y="552890"/>
                  <a:pt x="5325756" y="552890"/>
                </a:cubicBezTo>
                <a:close/>
                <a:moveTo>
                  <a:pt x="777848" y="531504"/>
                </a:moveTo>
                <a:cubicBezTo>
                  <a:pt x="788028" y="532522"/>
                  <a:pt x="797192" y="540667"/>
                  <a:pt x="797192" y="550848"/>
                </a:cubicBezTo>
                <a:cubicBezTo>
                  <a:pt x="797192" y="562048"/>
                  <a:pt x="788028" y="570192"/>
                  <a:pt x="777848" y="570192"/>
                </a:cubicBezTo>
                <a:cubicBezTo>
                  <a:pt x="766649" y="570192"/>
                  <a:pt x="758504" y="562048"/>
                  <a:pt x="758504" y="550848"/>
                </a:cubicBezTo>
                <a:cubicBezTo>
                  <a:pt x="758504" y="540667"/>
                  <a:pt x="767667" y="531504"/>
                  <a:pt x="777848" y="531504"/>
                </a:cubicBezTo>
                <a:close/>
                <a:moveTo>
                  <a:pt x="10168903" y="524376"/>
                </a:moveTo>
                <a:cubicBezTo>
                  <a:pt x="10172976" y="524376"/>
                  <a:pt x="10175013" y="527430"/>
                  <a:pt x="10175013" y="530485"/>
                </a:cubicBezTo>
                <a:cubicBezTo>
                  <a:pt x="10175013" y="533539"/>
                  <a:pt x="10171958" y="536594"/>
                  <a:pt x="10168903" y="536594"/>
                </a:cubicBezTo>
                <a:cubicBezTo>
                  <a:pt x="10165849" y="536594"/>
                  <a:pt x="10162795" y="533539"/>
                  <a:pt x="10162795" y="530485"/>
                </a:cubicBezTo>
                <a:cubicBezTo>
                  <a:pt x="10162795" y="527430"/>
                  <a:pt x="10165849" y="524376"/>
                  <a:pt x="10168903" y="524376"/>
                </a:cubicBezTo>
                <a:close/>
                <a:moveTo>
                  <a:pt x="6053676" y="522319"/>
                </a:moveTo>
                <a:cubicBezTo>
                  <a:pt x="6056730" y="522319"/>
                  <a:pt x="6058766" y="524355"/>
                  <a:pt x="6058766" y="527410"/>
                </a:cubicBezTo>
                <a:cubicBezTo>
                  <a:pt x="6058766" y="530464"/>
                  <a:pt x="6056730" y="532500"/>
                  <a:pt x="6053676" y="532500"/>
                </a:cubicBezTo>
                <a:cubicBezTo>
                  <a:pt x="6050621" y="532500"/>
                  <a:pt x="6048585" y="530464"/>
                  <a:pt x="6048585" y="527410"/>
                </a:cubicBezTo>
                <a:cubicBezTo>
                  <a:pt x="6048585" y="524355"/>
                  <a:pt x="6050621" y="522319"/>
                  <a:pt x="6053676" y="522319"/>
                </a:cubicBezTo>
                <a:close/>
                <a:moveTo>
                  <a:pt x="2166508" y="516210"/>
                </a:moveTo>
                <a:cubicBezTo>
                  <a:pt x="2167526" y="516210"/>
                  <a:pt x="2168544" y="516210"/>
                  <a:pt x="2168544" y="518246"/>
                </a:cubicBezTo>
                <a:cubicBezTo>
                  <a:pt x="2168544" y="519264"/>
                  <a:pt x="2167526" y="520282"/>
                  <a:pt x="2166508" y="520282"/>
                </a:cubicBezTo>
                <a:cubicBezTo>
                  <a:pt x="2165490" y="520282"/>
                  <a:pt x="2164472" y="519264"/>
                  <a:pt x="2164472" y="518246"/>
                </a:cubicBezTo>
                <a:cubicBezTo>
                  <a:pt x="2164472" y="517228"/>
                  <a:pt x="2165490" y="516210"/>
                  <a:pt x="2166508" y="516210"/>
                </a:cubicBezTo>
                <a:close/>
                <a:moveTo>
                  <a:pt x="8592859" y="508092"/>
                </a:moveTo>
                <a:cubicBezTo>
                  <a:pt x="8606094" y="508092"/>
                  <a:pt x="8617294" y="519292"/>
                  <a:pt x="8617294" y="532528"/>
                </a:cubicBezTo>
                <a:cubicBezTo>
                  <a:pt x="8617294" y="545762"/>
                  <a:pt x="8606094" y="556963"/>
                  <a:pt x="8592859" y="556963"/>
                </a:cubicBezTo>
                <a:cubicBezTo>
                  <a:pt x="8579624" y="556963"/>
                  <a:pt x="8568424" y="545762"/>
                  <a:pt x="8568424" y="532528"/>
                </a:cubicBezTo>
                <a:cubicBezTo>
                  <a:pt x="8568424" y="519292"/>
                  <a:pt x="8579624" y="508092"/>
                  <a:pt x="8592859" y="508092"/>
                </a:cubicBezTo>
                <a:close/>
                <a:moveTo>
                  <a:pt x="6066913" y="493836"/>
                </a:moveTo>
                <a:cubicBezTo>
                  <a:pt x="6074039" y="493836"/>
                  <a:pt x="6081166" y="499945"/>
                  <a:pt x="6081166" y="508090"/>
                </a:cubicBezTo>
                <a:cubicBezTo>
                  <a:pt x="6081166" y="516235"/>
                  <a:pt x="6075057" y="522343"/>
                  <a:pt x="6066913" y="522343"/>
                </a:cubicBezTo>
                <a:cubicBezTo>
                  <a:pt x="6058767" y="522343"/>
                  <a:pt x="6052659" y="516235"/>
                  <a:pt x="6052659" y="508090"/>
                </a:cubicBezTo>
                <a:cubicBezTo>
                  <a:pt x="6052659" y="499945"/>
                  <a:pt x="6058767" y="493836"/>
                  <a:pt x="6066913" y="493836"/>
                </a:cubicBezTo>
                <a:close/>
                <a:moveTo>
                  <a:pt x="6723597" y="480603"/>
                </a:moveTo>
                <a:cubicBezTo>
                  <a:pt x="6734796" y="480603"/>
                  <a:pt x="6743960" y="489766"/>
                  <a:pt x="6743960" y="500965"/>
                </a:cubicBezTo>
                <a:cubicBezTo>
                  <a:pt x="6743960" y="512164"/>
                  <a:pt x="6734796" y="521329"/>
                  <a:pt x="6723597" y="521329"/>
                </a:cubicBezTo>
                <a:cubicBezTo>
                  <a:pt x="6712398" y="521329"/>
                  <a:pt x="6703235" y="512164"/>
                  <a:pt x="6703235" y="500965"/>
                </a:cubicBezTo>
                <a:cubicBezTo>
                  <a:pt x="6703235" y="489766"/>
                  <a:pt x="6712398" y="480603"/>
                  <a:pt x="6723597" y="480603"/>
                </a:cubicBezTo>
                <a:close/>
                <a:moveTo>
                  <a:pt x="10992560" y="476531"/>
                </a:moveTo>
                <a:cubicBezTo>
                  <a:pt x="10995614" y="476531"/>
                  <a:pt x="10997650" y="478567"/>
                  <a:pt x="10997650" y="481622"/>
                </a:cubicBezTo>
                <a:cubicBezTo>
                  <a:pt x="10997650" y="484676"/>
                  <a:pt x="10995614" y="486712"/>
                  <a:pt x="10992560" y="486712"/>
                </a:cubicBezTo>
                <a:cubicBezTo>
                  <a:pt x="10989506" y="486712"/>
                  <a:pt x="10987469" y="484676"/>
                  <a:pt x="10987469" y="481622"/>
                </a:cubicBezTo>
                <a:cubicBezTo>
                  <a:pt x="10987469" y="478567"/>
                  <a:pt x="10989506" y="476531"/>
                  <a:pt x="10992560" y="476531"/>
                </a:cubicBezTo>
                <a:close/>
                <a:moveTo>
                  <a:pt x="3592921" y="475498"/>
                </a:moveTo>
                <a:cubicBezTo>
                  <a:pt x="3641788" y="475498"/>
                  <a:pt x="3681491" y="515204"/>
                  <a:pt x="3681491" y="563056"/>
                </a:cubicBezTo>
                <a:cubicBezTo>
                  <a:pt x="3681491" y="611926"/>
                  <a:pt x="3641788" y="650613"/>
                  <a:pt x="3592921" y="650613"/>
                </a:cubicBezTo>
                <a:cubicBezTo>
                  <a:pt x="3544054" y="650613"/>
                  <a:pt x="3504350" y="610906"/>
                  <a:pt x="3504350" y="563056"/>
                </a:cubicBezTo>
                <a:cubicBezTo>
                  <a:pt x="3504350" y="514186"/>
                  <a:pt x="3544054" y="475498"/>
                  <a:pt x="3592921" y="475498"/>
                </a:cubicBezTo>
                <a:close/>
                <a:moveTo>
                  <a:pt x="4326963" y="471433"/>
                </a:moveTo>
                <a:cubicBezTo>
                  <a:pt x="4337144" y="471433"/>
                  <a:pt x="4346306" y="480596"/>
                  <a:pt x="4346306" y="490777"/>
                </a:cubicBezTo>
                <a:cubicBezTo>
                  <a:pt x="4346306" y="500959"/>
                  <a:pt x="4338162" y="510122"/>
                  <a:pt x="4326963" y="510122"/>
                </a:cubicBezTo>
                <a:cubicBezTo>
                  <a:pt x="4316781" y="510122"/>
                  <a:pt x="4307663" y="501977"/>
                  <a:pt x="4307663" y="490777"/>
                </a:cubicBezTo>
                <a:cubicBezTo>
                  <a:pt x="4307663" y="480596"/>
                  <a:pt x="4315762" y="471433"/>
                  <a:pt x="4326963" y="471433"/>
                </a:cubicBezTo>
                <a:close/>
                <a:moveTo>
                  <a:pt x="427563" y="469375"/>
                </a:moveTo>
                <a:cubicBezTo>
                  <a:pt x="427563" y="469375"/>
                  <a:pt x="428581" y="470393"/>
                  <a:pt x="428581" y="470393"/>
                </a:cubicBezTo>
                <a:cubicBezTo>
                  <a:pt x="428581" y="471411"/>
                  <a:pt x="427563" y="471411"/>
                  <a:pt x="427563" y="471411"/>
                </a:cubicBezTo>
                <a:cubicBezTo>
                  <a:pt x="426545" y="471411"/>
                  <a:pt x="426545" y="470393"/>
                  <a:pt x="426545" y="470393"/>
                </a:cubicBezTo>
                <a:cubicBezTo>
                  <a:pt x="426545" y="469375"/>
                  <a:pt x="427563" y="469375"/>
                  <a:pt x="427563" y="469375"/>
                </a:cubicBezTo>
                <a:close/>
                <a:moveTo>
                  <a:pt x="2938242" y="457159"/>
                </a:moveTo>
                <a:cubicBezTo>
                  <a:pt x="2942314" y="457159"/>
                  <a:pt x="2944351" y="459195"/>
                  <a:pt x="2944351" y="462250"/>
                </a:cubicBezTo>
                <a:cubicBezTo>
                  <a:pt x="2944351" y="465304"/>
                  <a:pt x="2942314" y="467340"/>
                  <a:pt x="2938242" y="467340"/>
                </a:cubicBezTo>
                <a:cubicBezTo>
                  <a:pt x="2935187" y="467340"/>
                  <a:pt x="2932133" y="465304"/>
                  <a:pt x="2932133" y="462250"/>
                </a:cubicBezTo>
                <a:cubicBezTo>
                  <a:pt x="2932133" y="459195"/>
                  <a:pt x="2934169" y="457159"/>
                  <a:pt x="2938242" y="457159"/>
                </a:cubicBezTo>
                <a:close/>
                <a:moveTo>
                  <a:pt x="2512732" y="403224"/>
                </a:moveTo>
                <a:cubicBezTo>
                  <a:pt x="2515786" y="403224"/>
                  <a:pt x="2518840" y="406278"/>
                  <a:pt x="2518840" y="409333"/>
                </a:cubicBezTo>
                <a:cubicBezTo>
                  <a:pt x="2518840" y="412387"/>
                  <a:pt x="2516804" y="415441"/>
                  <a:pt x="2512732" y="415441"/>
                </a:cubicBezTo>
                <a:cubicBezTo>
                  <a:pt x="2509677" y="415441"/>
                  <a:pt x="2506624" y="413405"/>
                  <a:pt x="2506624" y="409333"/>
                </a:cubicBezTo>
                <a:cubicBezTo>
                  <a:pt x="2506624" y="406278"/>
                  <a:pt x="2508660" y="403224"/>
                  <a:pt x="2512732" y="403224"/>
                </a:cubicBezTo>
                <a:close/>
                <a:moveTo>
                  <a:pt x="5816456" y="403200"/>
                </a:moveTo>
                <a:cubicBezTo>
                  <a:pt x="5821546" y="403200"/>
                  <a:pt x="5825619" y="407272"/>
                  <a:pt x="5825619" y="412363"/>
                </a:cubicBezTo>
                <a:cubicBezTo>
                  <a:pt x="5825619" y="417454"/>
                  <a:pt x="5821546" y="421526"/>
                  <a:pt x="5816456" y="421526"/>
                </a:cubicBezTo>
                <a:cubicBezTo>
                  <a:pt x="5811365" y="421526"/>
                  <a:pt x="5807293" y="417454"/>
                  <a:pt x="5807293" y="412363"/>
                </a:cubicBezTo>
                <a:cubicBezTo>
                  <a:pt x="5807293" y="407272"/>
                  <a:pt x="5811365" y="403200"/>
                  <a:pt x="5816456" y="403200"/>
                </a:cubicBezTo>
                <a:close/>
                <a:moveTo>
                  <a:pt x="8714015" y="402208"/>
                </a:moveTo>
                <a:cubicBezTo>
                  <a:pt x="8719106" y="402208"/>
                  <a:pt x="8722160" y="406280"/>
                  <a:pt x="8722160" y="410353"/>
                </a:cubicBezTo>
                <a:cubicBezTo>
                  <a:pt x="8722160" y="414426"/>
                  <a:pt x="8718088" y="418498"/>
                  <a:pt x="8714015" y="418498"/>
                </a:cubicBezTo>
                <a:cubicBezTo>
                  <a:pt x="8709943" y="418498"/>
                  <a:pt x="8705870" y="414426"/>
                  <a:pt x="8705870" y="410353"/>
                </a:cubicBezTo>
                <a:cubicBezTo>
                  <a:pt x="8705870" y="406280"/>
                  <a:pt x="8709943" y="402208"/>
                  <a:pt x="8714015" y="402208"/>
                </a:cubicBezTo>
                <a:close/>
                <a:moveTo>
                  <a:pt x="9278052" y="383876"/>
                </a:moveTo>
                <a:cubicBezTo>
                  <a:pt x="9279070" y="383876"/>
                  <a:pt x="9279070" y="384894"/>
                  <a:pt x="9279070" y="384894"/>
                </a:cubicBezTo>
                <a:cubicBezTo>
                  <a:pt x="9279070" y="385912"/>
                  <a:pt x="9278052" y="385912"/>
                  <a:pt x="9278052" y="385912"/>
                </a:cubicBezTo>
                <a:cubicBezTo>
                  <a:pt x="9277034" y="385912"/>
                  <a:pt x="9277034" y="384894"/>
                  <a:pt x="9277034" y="384894"/>
                </a:cubicBezTo>
                <a:cubicBezTo>
                  <a:pt x="9277034" y="383876"/>
                  <a:pt x="9278052" y="383876"/>
                  <a:pt x="9278052" y="383876"/>
                </a:cubicBezTo>
                <a:close/>
                <a:moveTo>
                  <a:pt x="8419779" y="378786"/>
                </a:moveTo>
                <a:cubicBezTo>
                  <a:pt x="8426906" y="378786"/>
                  <a:pt x="8434033" y="384894"/>
                  <a:pt x="8434033" y="393040"/>
                </a:cubicBezTo>
                <a:cubicBezTo>
                  <a:pt x="8434033" y="401184"/>
                  <a:pt x="8427924" y="407293"/>
                  <a:pt x="8419779" y="407293"/>
                </a:cubicBezTo>
                <a:cubicBezTo>
                  <a:pt x="8411634" y="407293"/>
                  <a:pt x="8405525" y="401184"/>
                  <a:pt x="8405525" y="393040"/>
                </a:cubicBezTo>
                <a:cubicBezTo>
                  <a:pt x="8405525" y="384894"/>
                  <a:pt x="8411634" y="378786"/>
                  <a:pt x="8419779" y="378786"/>
                </a:cubicBezTo>
                <a:close/>
                <a:moveTo>
                  <a:pt x="4043916" y="366546"/>
                </a:moveTo>
                <a:cubicBezTo>
                  <a:pt x="4053080" y="366546"/>
                  <a:pt x="4059189" y="372655"/>
                  <a:pt x="4059189" y="381818"/>
                </a:cubicBezTo>
                <a:cubicBezTo>
                  <a:pt x="4059189" y="389963"/>
                  <a:pt x="4052062" y="397090"/>
                  <a:pt x="4043916" y="397090"/>
                </a:cubicBezTo>
                <a:cubicBezTo>
                  <a:pt x="4035771" y="397090"/>
                  <a:pt x="4028645" y="389963"/>
                  <a:pt x="4028645" y="381818"/>
                </a:cubicBezTo>
                <a:cubicBezTo>
                  <a:pt x="4028645" y="373673"/>
                  <a:pt x="4035771" y="366546"/>
                  <a:pt x="4043916" y="366546"/>
                </a:cubicBezTo>
                <a:close/>
                <a:moveTo>
                  <a:pt x="5531384" y="355348"/>
                </a:moveTo>
                <a:cubicBezTo>
                  <a:pt x="5540547" y="355348"/>
                  <a:pt x="5548692" y="363493"/>
                  <a:pt x="5548692" y="372656"/>
                </a:cubicBezTo>
                <a:cubicBezTo>
                  <a:pt x="5548692" y="381819"/>
                  <a:pt x="5540547" y="389964"/>
                  <a:pt x="5531384" y="389964"/>
                </a:cubicBezTo>
                <a:cubicBezTo>
                  <a:pt x="5522221" y="389964"/>
                  <a:pt x="5514076" y="381819"/>
                  <a:pt x="5514076" y="372656"/>
                </a:cubicBezTo>
                <a:cubicBezTo>
                  <a:pt x="5514076" y="363493"/>
                  <a:pt x="5522221" y="355348"/>
                  <a:pt x="5531384" y="355348"/>
                </a:cubicBezTo>
                <a:close/>
                <a:moveTo>
                  <a:pt x="6608550" y="325823"/>
                </a:moveTo>
                <a:cubicBezTo>
                  <a:pt x="6611604" y="325823"/>
                  <a:pt x="6613640" y="327859"/>
                  <a:pt x="6613640" y="330914"/>
                </a:cubicBezTo>
                <a:cubicBezTo>
                  <a:pt x="6613640" y="333968"/>
                  <a:pt x="6611604" y="336004"/>
                  <a:pt x="6608550" y="336004"/>
                </a:cubicBezTo>
                <a:cubicBezTo>
                  <a:pt x="6605495" y="336004"/>
                  <a:pt x="6603459" y="333968"/>
                  <a:pt x="6603459" y="330914"/>
                </a:cubicBezTo>
                <a:cubicBezTo>
                  <a:pt x="6603459" y="327859"/>
                  <a:pt x="6605495" y="325823"/>
                  <a:pt x="6608550" y="325823"/>
                </a:cubicBezTo>
                <a:close/>
                <a:moveTo>
                  <a:pt x="7003580" y="314648"/>
                </a:moveTo>
                <a:cubicBezTo>
                  <a:pt x="7010706" y="314648"/>
                  <a:pt x="7015796" y="319739"/>
                  <a:pt x="7015796" y="325847"/>
                </a:cubicBezTo>
                <a:cubicBezTo>
                  <a:pt x="7015796" y="331956"/>
                  <a:pt x="7010706" y="337047"/>
                  <a:pt x="7003580" y="337047"/>
                </a:cubicBezTo>
                <a:cubicBezTo>
                  <a:pt x="6997470" y="337047"/>
                  <a:pt x="6991362" y="331956"/>
                  <a:pt x="6991362" y="325847"/>
                </a:cubicBezTo>
                <a:cubicBezTo>
                  <a:pt x="6991362" y="319739"/>
                  <a:pt x="6996453" y="314648"/>
                  <a:pt x="7003580" y="314648"/>
                </a:cubicBezTo>
                <a:close/>
                <a:moveTo>
                  <a:pt x="4121368" y="295307"/>
                </a:moveTo>
                <a:cubicBezTo>
                  <a:pt x="4130532" y="295307"/>
                  <a:pt x="4136640" y="301416"/>
                  <a:pt x="4136640" y="309561"/>
                </a:cubicBezTo>
                <a:cubicBezTo>
                  <a:pt x="4136640" y="317706"/>
                  <a:pt x="4129514" y="323814"/>
                  <a:pt x="4121368" y="323814"/>
                </a:cubicBezTo>
                <a:cubicBezTo>
                  <a:pt x="4113225" y="323814"/>
                  <a:pt x="4106095" y="317706"/>
                  <a:pt x="4106095" y="309561"/>
                </a:cubicBezTo>
                <a:cubicBezTo>
                  <a:pt x="4106095" y="301416"/>
                  <a:pt x="4112206" y="295307"/>
                  <a:pt x="4121368" y="295307"/>
                </a:cubicBezTo>
                <a:close/>
                <a:moveTo>
                  <a:pt x="5311470" y="293243"/>
                </a:moveTo>
                <a:cubicBezTo>
                  <a:pt x="5316562" y="293243"/>
                  <a:pt x="5320634" y="297316"/>
                  <a:pt x="5320634" y="302406"/>
                </a:cubicBezTo>
                <a:cubicBezTo>
                  <a:pt x="5320634" y="307497"/>
                  <a:pt x="5316562" y="311569"/>
                  <a:pt x="5311470" y="311569"/>
                </a:cubicBezTo>
                <a:cubicBezTo>
                  <a:pt x="5306380" y="311569"/>
                  <a:pt x="5302308" y="307497"/>
                  <a:pt x="5302308" y="302406"/>
                </a:cubicBezTo>
                <a:cubicBezTo>
                  <a:pt x="5302308" y="297316"/>
                  <a:pt x="5306380" y="293243"/>
                  <a:pt x="5311470" y="293243"/>
                </a:cubicBezTo>
                <a:close/>
                <a:moveTo>
                  <a:pt x="9786092" y="292250"/>
                </a:moveTo>
                <a:cubicBezTo>
                  <a:pt x="9795255" y="292250"/>
                  <a:pt x="9802382" y="299377"/>
                  <a:pt x="9802382" y="308540"/>
                </a:cubicBezTo>
                <a:cubicBezTo>
                  <a:pt x="9802382" y="317703"/>
                  <a:pt x="9795255" y="324830"/>
                  <a:pt x="9786092" y="324830"/>
                </a:cubicBezTo>
                <a:cubicBezTo>
                  <a:pt x="9776929" y="324830"/>
                  <a:pt x="9769802" y="317703"/>
                  <a:pt x="9769802" y="308540"/>
                </a:cubicBezTo>
                <a:cubicBezTo>
                  <a:pt x="9769802" y="299377"/>
                  <a:pt x="9776929" y="292250"/>
                  <a:pt x="9786092" y="292250"/>
                </a:cubicBezTo>
                <a:close/>
                <a:moveTo>
                  <a:pt x="9236309" y="271884"/>
                </a:moveTo>
                <a:cubicBezTo>
                  <a:pt x="9243436" y="271884"/>
                  <a:pt x="9249545" y="277992"/>
                  <a:pt x="9249545" y="285119"/>
                </a:cubicBezTo>
                <a:cubicBezTo>
                  <a:pt x="9249545" y="292246"/>
                  <a:pt x="9243436" y="298355"/>
                  <a:pt x="9236309" y="298355"/>
                </a:cubicBezTo>
                <a:cubicBezTo>
                  <a:pt x="9229182" y="298355"/>
                  <a:pt x="9223074" y="292246"/>
                  <a:pt x="9223074" y="285119"/>
                </a:cubicBezTo>
                <a:cubicBezTo>
                  <a:pt x="9223074" y="277992"/>
                  <a:pt x="9229182" y="271884"/>
                  <a:pt x="9236309" y="271884"/>
                </a:cubicBezTo>
                <a:close/>
                <a:moveTo>
                  <a:pt x="1991444" y="266797"/>
                </a:moveTo>
                <a:cubicBezTo>
                  <a:pt x="1995516" y="266797"/>
                  <a:pt x="1998572" y="269851"/>
                  <a:pt x="1998572" y="273924"/>
                </a:cubicBezTo>
                <a:cubicBezTo>
                  <a:pt x="1998572" y="277996"/>
                  <a:pt x="1995516" y="281051"/>
                  <a:pt x="1991444" y="281051"/>
                </a:cubicBezTo>
                <a:cubicBezTo>
                  <a:pt x="1987370" y="281051"/>
                  <a:pt x="1984317" y="277996"/>
                  <a:pt x="1984317" y="273924"/>
                </a:cubicBezTo>
                <a:cubicBezTo>
                  <a:pt x="1984317" y="269851"/>
                  <a:pt x="1987370" y="266797"/>
                  <a:pt x="1991444" y="266797"/>
                </a:cubicBezTo>
                <a:close/>
                <a:moveTo>
                  <a:pt x="8223283" y="262699"/>
                </a:moveTo>
                <a:cubicBezTo>
                  <a:pt x="8225320" y="262699"/>
                  <a:pt x="8226337" y="263717"/>
                  <a:pt x="8226337" y="265754"/>
                </a:cubicBezTo>
                <a:cubicBezTo>
                  <a:pt x="8226337" y="266772"/>
                  <a:pt x="8225320" y="268808"/>
                  <a:pt x="8223283" y="268808"/>
                </a:cubicBezTo>
                <a:cubicBezTo>
                  <a:pt x="8222265" y="268808"/>
                  <a:pt x="8220229" y="267790"/>
                  <a:pt x="8220229" y="265754"/>
                </a:cubicBezTo>
                <a:cubicBezTo>
                  <a:pt x="8220229" y="263717"/>
                  <a:pt x="8221247" y="262699"/>
                  <a:pt x="8223283" y="262699"/>
                </a:cubicBezTo>
                <a:close/>
                <a:moveTo>
                  <a:pt x="3759863" y="253535"/>
                </a:moveTo>
                <a:cubicBezTo>
                  <a:pt x="3762916" y="253535"/>
                  <a:pt x="3764952" y="255571"/>
                  <a:pt x="3764952" y="258626"/>
                </a:cubicBezTo>
                <a:cubicBezTo>
                  <a:pt x="3764952" y="261680"/>
                  <a:pt x="3762916" y="263716"/>
                  <a:pt x="3759863" y="263716"/>
                </a:cubicBezTo>
                <a:cubicBezTo>
                  <a:pt x="3756807" y="263716"/>
                  <a:pt x="3754772" y="261680"/>
                  <a:pt x="3754772" y="258626"/>
                </a:cubicBezTo>
                <a:cubicBezTo>
                  <a:pt x="3754772" y="255571"/>
                  <a:pt x="3756807" y="253535"/>
                  <a:pt x="3759863" y="253535"/>
                </a:cubicBezTo>
                <a:close/>
                <a:moveTo>
                  <a:pt x="7655174" y="243355"/>
                </a:moveTo>
                <a:cubicBezTo>
                  <a:pt x="7656192" y="244373"/>
                  <a:pt x="7658228" y="245391"/>
                  <a:pt x="7658228" y="246410"/>
                </a:cubicBezTo>
                <a:cubicBezTo>
                  <a:pt x="7658228" y="247427"/>
                  <a:pt x="7657210" y="249464"/>
                  <a:pt x="7655174" y="249464"/>
                </a:cubicBezTo>
                <a:cubicBezTo>
                  <a:pt x="7654155" y="249464"/>
                  <a:pt x="7652119" y="248446"/>
                  <a:pt x="7652119" y="246410"/>
                </a:cubicBezTo>
                <a:cubicBezTo>
                  <a:pt x="7652119" y="245391"/>
                  <a:pt x="7653137" y="243355"/>
                  <a:pt x="7655174" y="243355"/>
                </a:cubicBezTo>
                <a:close/>
                <a:moveTo>
                  <a:pt x="1998518" y="237245"/>
                </a:moveTo>
                <a:cubicBezTo>
                  <a:pt x="2003609" y="237245"/>
                  <a:pt x="2007681" y="241318"/>
                  <a:pt x="2007681" y="246408"/>
                </a:cubicBezTo>
                <a:cubicBezTo>
                  <a:pt x="2007681" y="251499"/>
                  <a:pt x="2003609" y="255571"/>
                  <a:pt x="1998518" y="255571"/>
                </a:cubicBezTo>
                <a:cubicBezTo>
                  <a:pt x="1993428" y="255571"/>
                  <a:pt x="1989355" y="251499"/>
                  <a:pt x="1989355" y="246408"/>
                </a:cubicBezTo>
                <a:cubicBezTo>
                  <a:pt x="1989355" y="241318"/>
                  <a:pt x="1993428" y="237245"/>
                  <a:pt x="1998518" y="237245"/>
                </a:cubicBezTo>
                <a:close/>
                <a:moveTo>
                  <a:pt x="1157580" y="234204"/>
                </a:moveTo>
                <a:cubicBezTo>
                  <a:pt x="1177943" y="233186"/>
                  <a:pt x="1195251" y="250494"/>
                  <a:pt x="1195251" y="270856"/>
                </a:cubicBezTo>
                <a:cubicBezTo>
                  <a:pt x="1195251" y="291218"/>
                  <a:pt x="1178961" y="307508"/>
                  <a:pt x="1157580" y="307508"/>
                </a:cubicBezTo>
                <a:cubicBezTo>
                  <a:pt x="1137218" y="307508"/>
                  <a:pt x="1119910" y="291218"/>
                  <a:pt x="1119910" y="270856"/>
                </a:cubicBezTo>
                <a:cubicBezTo>
                  <a:pt x="1119910" y="250494"/>
                  <a:pt x="1136200" y="234204"/>
                  <a:pt x="1157580" y="234204"/>
                </a:cubicBezTo>
                <a:close/>
                <a:moveTo>
                  <a:pt x="961058" y="233172"/>
                </a:moveTo>
                <a:cubicBezTo>
                  <a:pt x="979384" y="233172"/>
                  <a:pt x="993637" y="247426"/>
                  <a:pt x="993637" y="265752"/>
                </a:cubicBezTo>
                <a:cubicBezTo>
                  <a:pt x="993637" y="283060"/>
                  <a:pt x="979384" y="297314"/>
                  <a:pt x="961058" y="297314"/>
                </a:cubicBezTo>
                <a:cubicBezTo>
                  <a:pt x="942732" y="297314"/>
                  <a:pt x="928478" y="283060"/>
                  <a:pt x="928478" y="265752"/>
                </a:cubicBezTo>
                <a:cubicBezTo>
                  <a:pt x="928478" y="248444"/>
                  <a:pt x="942732" y="233172"/>
                  <a:pt x="961058" y="233172"/>
                </a:cubicBezTo>
                <a:close/>
                <a:moveTo>
                  <a:pt x="171076" y="227096"/>
                </a:moveTo>
                <a:cubicBezTo>
                  <a:pt x="173114" y="227096"/>
                  <a:pt x="174131" y="229132"/>
                  <a:pt x="174131" y="230151"/>
                </a:cubicBezTo>
                <a:cubicBezTo>
                  <a:pt x="174131" y="232186"/>
                  <a:pt x="173114" y="233205"/>
                  <a:pt x="171076" y="233205"/>
                </a:cubicBezTo>
                <a:cubicBezTo>
                  <a:pt x="169040" y="233205"/>
                  <a:pt x="168023" y="232186"/>
                  <a:pt x="168023" y="230151"/>
                </a:cubicBezTo>
                <a:cubicBezTo>
                  <a:pt x="168023" y="228113"/>
                  <a:pt x="169040" y="227096"/>
                  <a:pt x="171076" y="227096"/>
                </a:cubicBezTo>
                <a:close/>
                <a:moveTo>
                  <a:pt x="1620797" y="211791"/>
                </a:moveTo>
                <a:cubicBezTo>
                  <a:pt x="1626906" y="212809"/>
                  <a:pt x="1630978" y="216882"/>
                  <a:pt x="1630978" y="221973"/>
                </a:cubicBezTo>
                <a:cubicBezTo>
                  <a:pt x="1630978" y="227064"/>
                  <a:pt x="1626906" y="232153"/>
                  <a:pt x="1620797" y="232153"/>
                </a:cubicBezTo>
                <a:cubicBezTo>
                  <a:pt x="1615707" y="232153"/>
                  <a:pt x="1610616" y="228082"/>
                  <a:pt x="1610616" y="221973"/>
                </a:cubicBezTo>
                <a:cubicBezTo>
                  <a:pt x="1610616" y="216882"/>
                  <a:pt x="1614689" y="211791"/>
                  <a:pt x="1620797" y="211791"/>
                </a:cubicBezTo>
                <a:close/>
                <a:moveTo>
                  <a:pt x="5128210" y="193466"/>
                </a:moveTo>
                <a:cubicBezTo>
                  <a:pt x="5135336" y="193466"/>
                  <a:pt x="5140427" y="199575"/>
                  <a:pt x="5140427" y="205684"/>
                </a:cubicBezTo>
                <a:cubicBezTo>
                  <a:pt x="5140427" y="212810"/>
                  <a:pt x="5134318" y="217901"/>
                  <a:pt x="5128210" y="217901"/>
                </a:cubicBezTo>
                <a:cubicBezTo>
                  <a:pt x="5121084" y="217901"/>
                  <a:pt x="5115993" y="211792"/>
                  <a:pt x="5115993" y="205684"/>
                </a:cubicBezTo>
                <a:cubicBezTo>
                  <a:pt x="5115993" y="198557"/>
                  <a:pt x="5122102" y="193466"/>
                  <a:pt x="5128210" y="193466"/>
                </a:cubicBezTo>
                <a:close/>
                <a:moveTo>
                  <a:pt x="9614030" y="138518"/>
                </a:moveTo>
                <a:cubicBezTo>
                  <a:pt x="9620139" y="138518"/>
                  <a:pt x="9625230" y="143609"/>
                  <a:pt x="9625230" y="149717"/>
                </a:cubicBezTo>
                <a:cubicBezTo>
                  <a:pt x="9625230" y="155826"/>
                  <a:pt x="9620139" y="160915"/>
                  <a:pt x="9614030" y="160915"/>
                </a:cubicBezTo>
                <a:cubicBezTo>
                  <a:pt x="9607922" y="160915"/>
                  <a:pt x="9602831" y="155826"/>
                  <a:pt x="9602831" y="149717"/>
                </a:cubicBezTo>
                <a:cubicBezTo>
                  <a:pt x="9602831" y="143609"/>
                  <a:pt x="9607922" y="138518"/>
                  <a:pt x="9614030" y="138518"/>
                </a:cubicBezTo>
                <a:close/>
                <a:moveTo>
                  <a:pt x="3063470" y="115071"/>
                </a:moveTo>
                <a:cubicBezTo>
                  <a:pt x="3066524" y="115071"/>
                  <a:pt x="3069579" y="117107"/>
                  <a:pt x="3069579" y="121180"/>
                </a:cubicBezTo>
                <a:cubicBezTo>
                  <a:pt x="3069579" y="124234"/>
                  <a:pt x="3066524" y="127289"/>
                  <a:pt x="3063470" y="127289"/>
                </a:cubicBezTo>
                <a:cubicBezTo>
                  <a:pt x="3060416" y="127289"/>
                  <a:pt x="3057361" y="124234"/>
                  <a:pt x="3057361" y="121180"/>
                </a:cubicBezTo>
                <a:cubicBezTo>
                  <a:pt x="3057361" y="118126"/>
                  <a:pt x="3060416" y="115071"/>
                  <a:pt x="3063470" y="115071"/>
                </a:cubicBezTo>
                <a:close/>
                <a:moveTo>
                  <a:pt x="1904915" y="92704"/>
                </a:moveTo>
                <a:cubicBezTo>
                  <a:pt x="1915096" y="91685"/>
                  <a:pt x="1923240" y="99831"/>
                  <a:pt x="1923240" y="110012"/>
                </a:cubicBezTo>
                <a:cubicBezTo>
                  <a:pt x="1923240" y="120193"/>
                  <a:pt x="1915096" y="127319"/>
                  <a:pt x="1904915" y="127319"/>
                </a:cubicBezTo>
                <a:cubicBezTo>
                  <a:pt x="1894733" y="127319"/>
                  <a:pt x="1886589" y="119175"/>
                  <a:pt x="1886589" y="110012"/>
                </a:cubicBezTo>
                <a:cubicBezTo>
                  <a:pt x="1886589" y="99831"/>
                  <a:pt x="1894733" y="92704"/>
                  <a:pt x="1904915" y="92704"/>
                </a:cubicBezTo>
                <a:close/>
                <a:moveTo>
                  <a:pt x="6230829" y="87605"/>
                </a:moveTo>
                <a:cubicBezTo>
                  <a:pt x="6234902" y="87605"/>
                  <a:pt x="6238974" y="90659"/>
                  <a:pt x="6238974" y="95750"/>
                </a:cubicBezTo>
                <a:cubicBezTo>
                  <a:pt x="6238974" y="99822"/>
                  <a:pt x="6234902" y="103895"/>
                  <a:pt x="6230829" y="103895"/>
                </a:cubicBezTo>
                <a:cubicBezTo>
                  <a:pt x="6226756" y="103895"/>
                  <a:pt x="6222684" y="99822"/>
                  <a:pt x="6222684" y="95750"/>
                </a:cubicBezTo>
                <a:cubicBezTo>
                  <a:pt x="6222684" y="91677"/>
                  <a:pt x="6226756" y="87605"/>
                  <a:pt x="6230829" y="87605"/>
                </a:cubicBezTo>
                <a:close/>
                <a:moveTo>
                  <a:pt x="11171750" y="86587"/>
                </a:moveTo>
                <a:cubicBezTo>
                  <a:pt x="11227746" y="86587"/>
                  <a:pt x="11273561" y="131384"/>
                  <a:pt x="11273561" y="187380"/>
                </a:cubicBezTo>
                <a:cubicBezTo>
                  <a:pt x="11273561" y="243377"/>
                  <a:pt x="11228764" y="288173"/>
                  <a:pt x="11171750" y="288173"/>
                </a:cubicBezTo>
                <a:cubicBezTo>
                  <a:pt x="11115753" y="288173"/>
                  <a:pt x="11069938" y="243377"/>
                  <a:pt x="11069938" y="187380"/>
                </a:cubicBezTo>
                <a:cubicBezTo>
                  <a:pt x="11069938" y="131384"/>
                  <a:pt x="11115753" y="86587"/>
                  <a:pt x="11171750" y="86587"/>
                </a:cubicBezTo>
                <a:close/>
                <a:moveTo>
                  <a:pt x="3533841" y="71293"/>
                </a:moveTo>
                <a:cubicBezTo>
                  <a:pt x="3535876" y="70275"/>
                  <a:pt x="3536895" y="72311"/>
                  <a:pt x="3536895" y="74347"/>
                </a:cubicBezTo>
                <a:cubicBezTo>
                  <a:pt x="3536895" y="76383"/>
                  <a:pt x="3535876" y="77402"/>
                  <a:pt x="3533841" y="77402"/>
                </a:cubicBezTo>
                <a:cubicBezTo>
                  <a:pt x="3531804" y="77402"/>
                  <a:pt x="3530785" y="76383"/>
                  <a:pt x="3530785" y="74347"/>
                </a:cubicBezTo>
                <a:cubicBezTo>
                  <a:pt x="3530785" y="72311"/>
                  <a:pt x="3531804" y="71293"/>
                  <a:pt x="3533841" y="71293"/>
                </a:cubicBezTo>
                <a:close/>
                <a:moveTo>
                  <a:pt x="8850443" y="69279"/>
                </a:moveTo>
                <a:cubicBezTo>
                  <a:pt x="8853497" y="69279"/>
                  <a:pt x="8855533" y="71315"/>
                  <a:pt x="8855533" y="74370"/>
                </a:cubicBezTo>
                <a:cubicBezTo>
                  <a:pt x="8855533" y="77424"/>
                  <a:pt x="8853497" y="79460"/>
                  <a:pt x="8850443" y="79460"/>
                </a:cubicBezTo>
                <a:cubicBezTo>
                  <a:pt x="8847388" y="79460"/>
                  <a:pt x="8845352" y="77424"/>
                  <a:pt x="8845352" y="74370"/>
                </a:cubicBezTo>
                <a:cubicBezTo>
                  <a:pt x="8845352" y="71315"/>
                  <a:pt x="8847388" y="69279"/>
                  <a:pt x="8850443" y="69279"/>
                </a:cubicBezTo>
                <a:close/>
                <a:moveTo>
                  <a:pt x="2747929" y="68269"/>
                </a:moveTo>
                <a:cubicBezTo>
                  <a:pt x="2760149" y="68269"/>
                  <a:pt x="2770331" y="78449"/>
                  <a:pt x="2770331" y="90666"/>
                </a:cubicBezTo>
                <a:cubicBezTo>
                  <a:pt x="2770331" y="102884"/>
                  <a:pt x="2760149" y="113065"/>
                  <a:pt x="2747929" y="113065"/>
                </a:cubicBezTo>
                <a:cubicBezTo>
                  <a:pt x="2735713" y="113065"/>
                  <a:pt x="2725531" y="102884"/>
                  <a:pt x="2725531" y="90666"/>
                </a:cubicBezTo>
                <a:cubicBezTo>
                  <a:pt x="2725531" y="78449"/>
                  <a:pt x="2735713" y="68269"/>
                  <a:pt x="2747929" y="68269"/>
                </a:cubicBezTo>
                <a:close/>
                <a:moveTo>
                  <a:pt x="1222767" y="68265"/>
                </a:moveTo>
                <a:cubicBezTo>
                  <a:pt x="1233967" y="68265"/>
                  <a:pt x="1243130" y="77428"/>
                  <a:pt x="1243130" y="88627"/>
                </a:cubicBezTo>
                <a:cubicBezTo>
                  <a:pt x="1243130" y="99825"/>
                  <a:pt x="1233967" y="108990"/>
                  <a:pt x="1222767" y="108990"/>
                </a:cubicBezTo>
                <a:cubicBezTo>
                  <a:pt x="1211568" y="108990"/>
                  <a:pt x="1202406" y="99825"/>
                  <a:pt x="1202406" y="88627"/>
                </a:cubicBezTo>
                <a:cubicBezTo>
                  <a:pt x="1202406" y="77428"/>
                  <a:pt x="1211568" y="68265"/>
                  <a:pt x="1222767" y="68265"/>
                </a:cubicBezTo>
                <a:close/>
                <a:moveTo>
                  <a:pt x="11961807" y="59105"/>
                </a:moveTo>
                <a:cubicBezTo>
                  <a:pt x="11973006" y="59105"/>
                  <a:pt x="11982170" y="68268"/>
                  <a:pt x="11982170" y="79467"/>
                </a:cubicBezTo>
                <a:cubicBezTo>
                  <a:pt x="11982170" y="90667"/>
                  <a:pt x="11973006" y="99830"/>
                  <a:pt x="11961807" y="99830"/>
                </a:cubicBezTo>
                <a:cubicBezTo>
                  <a:pt x="11950608" y="99830"/>
                  <a:pt x="11941445" y="90667"/>
                  <a:pt x="11941445" y="79467"/>
                </a:cubicBezTo>
                <a:cubicBezTo>
                  <a:pt x="11941445" y="68268"/>
                  <a:pt x="11950608" y="59105"/>
                  <a:pt x="11961807" y="59105"/>
                </a:cubicBezTo>
                <a:close/>
                <a:moveTo>
                  <a:pt x="2790665" y="54007"/>
                </a:moveTo>
                <a:cubicBezTo>
                  <a:pt x="2797792" y="54007"/>
                  <a:pt x="2803901" y="60116"/>
                  <a:pt x="2803901" y="67243"/>
                </a:cubicBezTo>
                <a:cubicBezTo>
                  <a:pt x="2803901" y="74369"/>
                  <a:pt x="2797792" y="80478"/>
                  <a:pt x="2790665" y="80478"/>
                </a:cubicBezTo>
                <a:cubicBezTo>
                  <a:pt x="2783539" y="80478"/>
                  <a:pt x="2777433" y="74369"/>
                  <a:pt x="2777433" y="67243"/>
                </a:cubicBezTo>
                <a:cubicBezTo>
                  <a:pt x="2777433" y="60116"/>
                  <a:pt x="2783539" y="54007"/>
                  <a:pt x="2790665" y="54007"/>
                </a:cubicBezTo>
                <a:close/>
                <a:moveTo>
                  <a:pt x="3751773" y="46888"/>
                </a:moveTo>
                <a:cubicBezTo>
                  <a:pt x="3755844" y="46888"/>
                  <a:pt x="3759917" y="49943"/>
                  <a:pt x="3759917" y="55033"/>
                </a:cubicBezTo>
                <a:cubicBezTo>
                  <a:pt x="3759917" y="59105"/>
                  <a:pt x="3756861" y="63179"/>
                  <a:pt x="3751773" y="63179"/>
                </a:cubicBezTo>
                <a:cubicBezTo>
                  <a:pt x="3747699" y="63179"/>
                  <a:pt x="3743628" y="60123"/>
                  <a:pt x="3743628" y="55033"/>
                </a:cubicBezTo>
                <a:cubicBezTo>
                  <a:pt x="3743628" y="50961"/>
                  <a:pt x="3746682" y="46888"/>
                  <a:pt x="3751773" y="46888"/>
                </a:cubicBezTo>
                <a:close/>
                <a:moveTo>
                  <a:pt x="6107637" y="40750"/>
                </a:moveTo>
                <a:cubicBezTo>
                  <a:pt x="6111709" y="40750"/>
                  <a:pt x="6113746" y="43804"/>
                  <a:pt x="6113746" y="46859"/>
                </a:cubicBezTo>
                <a:cubicBezTo>
                  <a:pt x="6113746" y="49913"/>
                  <a:pt x="6110691" y="52968"/>
                  <a:pt x="6107637" y="52968"/>
                </a:cubicBezTo>
                <a:cubicBezTo>
                  <a:pt x="6104582" y="52968"/>
                  <a:pt x="6101528" y="49913"/>
                  <a:pt x="6101528" y="46859"/>
                </a:cubicBezTo>
                <a:cubicBezTo>
                  <a:pt x="6101528" y="43804"/>
                  <a:pt x="6104582" y="40750"/>
                  <a:pt x="6107637" y="40750"/>
                </a:cubicBezTo>
                <a:close/>
                <a:moveTo>
                  <a:pt x="338029" y="35685"/>
                </a:moveTo>
                <a:cubicBezTo>
                  <a:pt x="354318" y="35685"/>
                  <a:pt x="367554" y="48920"/>
                  <a:pt x="367554" y="65210"/>
                </a:cubicBezTo>
                <a:cubicBezTo>
                  <a:pt x="367554" y="81499"/>
                  <a:pt x="354318" y="94736"/>
                  <a:pt x="338029" y="94736"/>
                </a:cubicBezTo>
                <a:cubicBezTo>
                  <a:pt x="321740" y="94736"/>
                  <a:pt x="308504" y="81499"/>
                  <a:pt x="308504" y="65210"/>
                </a:cubicBezTo>
                <a:cubicBezTo>
                  <a:pt x="308504" y="48920"/>
                  <a:pt x="321740" y="35685"/>
                  <a:pt x="338029" y="35685"/>
                </a:cubicBezTo>
                <a:close/>
                <a:moveTo>
                  <a:pt x="7914793" y="30595"/>
                </a:moveTo>
                <a:cubicBezTo>
                  <a:pt x="7919884" y="29578"/>
                  <a:pt x="7924974" y="33649"/>
                  <a:pt x="7924974" y="39758"/>
                </a:cubicBezTo>
                <a:cubicBezTo>
                  <a:pt x="7924974" y="44849"/>
                  <a:pt x="7920902" y="48922"/>
                  <a:pt x="7914793" y="48922"/>
                </a:cubicBezTo>
                <a:cubicBezTo>
                  <a:pt x="7909703" y="48922"/>
                  <a:pt x="7905630" y="44849"/>
                  <a:pt x="7905630" y="39758"/>
                </a:cubicBezTo>
                <a:cubicBezTo>
                  <a:pt x="7905630" y="34667"/>
                  <a:pt x="7909703" y="30595"/>
                  <a:pt x="7914793" y="30595"/>
                </a:cubicBezTo>
                <a:close/>
                <a:moveTo>
                  <a:pt x="631216" y="38"/>
                </a:moveTo>
                <a:cubicBezTo>
                  <a:pt x="654633" y="-980"/>
                  <a:pt x="673977" y="18364"/>
                  <a:pt x="673977" y="41781"/>
                </a:cubicBezTo>
                <a:cubicBezTo>
                  <a:pt x="673977" y="65197"/>
                  <a:pt x="654633" y="83523"/>
                  <a:pt x="631216" y="83523"/>
                </a:cubicBezTo>
                <a:cubicBezTo>
                  <a:pt x="607799" y="83523"/>
                  <a:pt x="588455" y="65197"/>
                  <a:pt x="588455" y="41781"/>
                </a:cubicBezTo>
                <a:cubicBezTo>
                  <a:pt x="588455" y="18364"/>
                  <a:pt x="607799" y="38"/>
                  <a:pt x="631216" y="38"/>
                </a:cubicBezTo>
                <a:close/>
              </a:path>
            </a:pathLst>
          </a:custGeom>
          <a:solidFill>
            <a:schemeClr val="bg1"/>
          </a:solidFill>
          <a:ln w="10176" cap="flat">
            <a:noFill/>
            <a:prstDash val="solid"/>
            <a:miter/>
          </a:ln>
          <a:effectLst>
            <a:outerShdw blurRad="76200" dist="38100" dir="5400000" algn="t" rotWithShape="0">
              <a:prstClr val="black">
                <a:alpha val="20000"/>
              </a:prstClr>
            </a:outerShdw>
          </a:effectLst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45" name="波形 44">
            <a:extLst>
              <a:ext uri="{FF2B5EF4-FFF2-40B4-BE49-F238E27FC236}">
                <a16:creationId xmlns:a16="http://schemas.microsoft.com/office/drawing/2014/main" id="{979960CF-01A6-4908-8B30-B243EE3F31A0}"/>
              </a:ext>
            </a:extLst>
          </p:cNvPr>
          <p:cNvSpPr/>
          <p:nvPr/>
        </p:nvSpPr>
        <p:spPr>
          <a:xfrm>
            <a:off x="739686" y="533400"/>
            <a:ext cx="2486526" cy="661062"/>
          </a:xfrm>
          <a:prstGeom prst="wave">
            <a:avLst>
              <a:gd name="adj1" fmla="val 6928"/>
              <a:gd name="adj2" fmla="val -36"/>
            </a:avLst>
          </a:pr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atin typeface="+mj-ea"/>
              <a:ea typeface="+mj-ea"/>
            </a:endParaRPr>
          </a:p>
        </p:txBody>
      </p:sp>
      <p:grpSp>
        <p:nvGrpSpPr>
          <p:cNvPr id="48" name="组合 47">
            <a:extLst>
              <a:ext uri="{FF2B5EF4-FFF2-40B4-BE49-F238E27FC236}">
                <a16:creationId xmlns:a16="http://schemas.microsoft.com/office/drawing/2014/main" id="{08B4453A-59A2-4254-93AB-CE8A2531B74D}"/>
              </a:ext>
            </a:extLst>
          </p:cNvPr>
          <p:cNvGrpSpPr/>
          <p:nvPr/>
        </p:nvGrpSpPr>
        <p:grpSpPr>
          <a:xfrm>
            <a:off x="458118" y="240036"/>
            <a:ext cx="570493" cy="993909"/>
            <a:chOff x="305806" y="158676"/>
            <a:chExt cx="503819" cy="877749"/>
          </a:xfrm>
        </p:grpSpPr>
        <p:grpSp>
          <p:nvGrpSpPr>
            <p:cNvPr id="49" name="组合 48">
              <a:extLst>
                <a:ext uri="{FF2B5EF4-FFF2-40B4-BE49-F238E27FC236}">
                  <a16:creationId xmlns:a16="http://schemas.microsoft.com/office/drawing/2014/main" id="{7F01642A-812F-4E0C-B4FF-175B76AD55D8}"/>
                </a:ext>
              </a:extLst>
            </p:cNvPr>
            <p:cNvGrpSpPr/>
            <p:nvPr/>
          </p:nvGrpSpPr>
          <p:grpSpPr>
            <a:xfrm>
              <a:off x="305806" y="295220"/>
              <a:ext cx="503819" cy="741205"/>
              <a:chOff x="2228905" y="1088183"/>
              <a:chExt cx="1148704" cy="1689942"/>
            </a:xfrm>
          </p:grpSpPr>
          <p:sp>
            <p:nvSpPr>
              <p:cNvPr id="51" name="等腰三角形 50">
                <a:extLst>
                  <a:ext uri="{FF2B5EF4-FFF2-40B4-BE49-F238E27FC236}">
                    <a16:creationId xmlns:a16="http://schemas.microsoft.com/office/drawing/2014/main" id="{E2148A72-E791-4EC5-BF56-028661222061}"/>
                  </a:ext>
                </a:extLst>
              </p:cNvPr>
              <p:cNvSpPr/>
              <p:nvPr/>
            </p:nvSpPr>
            <p:spPr>
              <a:xfrm>
                <a:off x="2228905" y="1088183"/>
                <a:ext cx="1147708" cy="1689942"/>
              </a:xfrm>
              <a:prstGeom prst="triangle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latin typeface="+mj-ea"/>
                  <a:ea typeface="+mj-ea"/>
                </a:endParaRPr>
              </a:p>
            </p:txBody>
          </p:sp>
          <p:sp>
            <p:nvSpPr>
              <p:cNvPr id="52" name="任意多边形: 形状 51">
                <a:extLst>
                  <a:ext uri="{FF2B5EF4-FFF2-40B4-BE49-F238E27FC236}">
                    <a16:creationId xmlns:a16="http://schemas.microsoft.com/office/drawing/2014/main" id="{8DBE1792-C07E-49DA-9B91-4B077F678E36}"/>
                  </a:ext>
                </a:extLst>
              </p:cNvPr>
              <p:cNvSpPr/>
              <p:nvPr/>
            </p:nvSpPr>
            <p:spPr>
              <a:xfrm>
                <a:off x="2229064" y="1088183"/>
                <a:ext cx="1148545" cy="1688356"/>
              </a:xfrm>
              <a:custGeom>
                <a:avLst/>
                <a:gdLst>
                  <a:gd name="connsiteX0" fmla="*/ 1125823 w 1148545"/>
                  <a:gd name="connsiteY0" fmla="*/ 1621813 h 1688356"/>
                  <a:gd name="connsiteX1" fmla="*/ 1148545 w 1148545"/>
                  <a:gd name="connsiteY1" fmla="*/ 1688356 h 1688356"/>
                  <a:gd name="connsiteX2" fmla="*/ 1010589 w 1148545"/>
                  <a:gd name="connsiteY2" fmla="*/ 1688356 h 1688356"/>
                  <a:gd name="connsiteX3" fmla="*/ 1061815 w 1148545"/>
                  <a:gd name="connsiteY3" fmla="*/ 1432283 h 1688356"/>
                  <a:gd name="connsiteX4" fmla="*/ 1115016 w 1148545"/>
                  <a:gd name="connsiteY4" fmla="*/ 1587731 h 1688356"/>
                  <a:gd name="connsiteX5" fmla="*/ 940762 w 1148545"/>
                  <a:gd name="connsiteY5" fmla="*/ 1688356 h 1688356"/>
                  <a:gd name="connsiteX6" fmla="*/ 618907 w 1148545"/>
                  <a:gd name="connsiteY6" fmla="*/ 1688356 h 1688356"/>
                  <a:gd name="connsiteX7" fmla="*/ 669454 w 1148545"/>
                  <a:gd name="connsiteY7" fmla="*/ 1659220 h 1688356"/>
                  <a:gd name="connsiteX8" fmla="*/ 996975 w 1148545"/>
                  <a:gd name="connsiteY8" fmla="*/ 1243584 h 1688356"/>
                  <a:gd name="connsiteX9" fmla="*/ 1050177 w 1148545"/>
                  <a:gd name="connsiteY9" fmla="*/ 1399032 h 1688356"/>
                  <a:gd name="connsiteX10" fmla="*/ 668623 w 1148545"/>
                  <a:gd name="connsiteY10" fmla="*/ 1618488 h 1688356"/>
                  <a:gd name="connsiteX11" fmla="*/ 592145 w 1148545"/>
                  <a:gd name="connsiteY11" fmla="*/ 1663377 h 1688356"/>
                  <a:gd name="connsiteX12" fmla="*/ 548431 w 1148545"/>
                  <a:gd name="connsiteY12" fmla="*/ 1688356 h 1688356"/>
                  <a:gd name="connsiteX13" fmla="*/ 226700 w 1148545"/>
                  <a:gd name="connsiteY13" fmla="*/ 1688356 h 1688356"/>
                  <a:gd name="connsiteX14" fmla="*/ 932967 w 1148545"/>
                  <a:gd name="connsiteY14" fmla="*/ 1054885 h 1688356"/>
                  <a:gd name="connsiteX15" fmla="*/ 985338 w 1148545"/>
                  <a:gd name="connsiteY15" fmla="*/ 1209502 h 1688356"/>
                  <a:gd name="connsiteX16" fmla="*/ 156870 w 1148545"/>
                  <a:gd name="connsiteY16" fmla="*/ 1688356 h 1688356"/>
                  <a:gd name="connsiteX17" fmla="*/ 0 w 1148545"/>
                  <a:gd name="connsiteY17" fmla="*/ 1688356 h 1688356"/>
                  <a:gd name="connsiteX18" fmla="*/ 40180 w 1148545"/>
                  <a:gd name="connsiteY18" fmla="*/ 1570274 h 1688356"/>
                  <a:gd name="connsiteX19" fmla="*/ 868959 w 1148545"/>
                  <a:gd name="connsiteY19" fmla="*/ 865355 h 1688356"/>
                  <a:gd name="connsiteX20" fmla="*/ 921329 w 1148545"/>
                  <a:gd name="connsiteY20" fmla="*/ 1020803 h 1688356"/>
                  <a:gd name="connsiteX21" fmla="*/ 56806 w 1148545"/>
                  <a:gd name="connsiteY21" fmla="*/ 1519567 h 1688356"/>
                  <a:gd name="connsiteX22" fmla="*/ 135777 w 1148545"/>
                  <a:gd name="connsiteY22" fmla="*/ 1288473 h 1688356"/>
                  <a:gd name="connsiteX23" fmla="*/ 804951 w 1148545"/>
                  <a:gd name="connsiteY23" fmla="*/ 676656 h 1688356"/>
                  <a:gd name="connsiteX24" fmla="*/ 857322 w 1148545"/>
                  <a:gd name="connsiteY24" fmla="*/ 832104 h 1688356"/>
                  <a:gd name="connsiteX25" fmla="*/ 153233 w 1148545"/>
                  <a:gd name="connsiteY25" fmla="*/ 1238596 h 1688356"/>
                  <a:gd name="connsiteX26" fmla="*/ 232204 w 1148545"/>
                  <a:gd name="connsiteY26" fmla="*/ 1007502 h 1688356"/>
                  <a:gd name="connsiteX27" fmla="*/ 740112 w 1148545"/>
                  <a:gd name="connsiteY27" fmla="*/ 487126 h 1688356"/>
                  <a:gd name="connsiteX28" fmla="*/ 792482 w 1148545"/>
                  <a:gd name="connsiteY28" fmla="*/ 642574 h 1688356"/>
                  <a:gd name="connsiteX29" fmla="*/ 247999 w 1148545"/>
                  <a:gd name="connsiteY29" fmla="*/ 956795 h 1688356"/>
                  <a:gd name="connsiteX30" fmla="*/ 326969 w 1148545"/>
                  <a:gd name="connsiteY30" fmla="*/ 726532 h 1688356"/>
                  <a:gd name="connsiteX31" fmla="*/ 676104 w 1148545"/>
                  <a:gd name="connsiteY31" fmla="*/ 298427 h 1688356"/>
                  <a:gd name="connsiteX32" fmla="*/ 728474 w 1148545"/>
                  <a:gd name="connsiteY32" fmla="*/ 453875 h 1688356"/>
                  <a:gd name="connsiteX33" fmla="*/ 344426 w 1148545"/>
                  <a:gd name="connsiteY33" fmla="*/ 675825 h 1688356"/>
                  <a:gd name="connsiteX34" fmla="*/ 423397 w 1148545"/>
                  <a:gd name="connsiteY34" fmla="*/ 444731 h 1688356"/>
                  <a:gd name="connsiteX35" fmla="*/ 612096 w 1148545"/>
                  <a:gd name="connsiteY35" fmla="*/ 109728 h 1688356"/>
                  <a:gd name="connsiteX36" fmla="*/ 664466 w 1148545"/>
                  <a:gd name="connsiteY36" fmla="*/ 264345 h 1688356"/>
                  <a:gd name="connsiteX37" fmla="*/ 440023 w 1148545"/>
                  <a:gd name="connsiteY37" fmla="*/ 394855 h 1688356"/>
                  <a:gd name="connsiteX38" fmla="*/ 518993 w 1148545"/>
                  <a:gd name="connsiteY38" fmla="*/ 163761 h 1688356"/>
                  <a:gd name="connsiteX39" fmla="*/ 573858 w 1148545"/>
                  <a:gd name="connsiteY39" fmla="*/ 0 h 1688356"/>
                  <a:gd name="connsiteX40" fmla="*/ 600458 w 1148545"/>
                  <a:gd name="connsiteY40" fmla="*/ 75646 h 1688356"/>
                  <a:gd name="connsiteX41" fmla="*/ 535619 w 1148545"/>
                  <a:gd name="connsiteY41" fmla="*/ 112222 h 16883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1148545" h="1688356">
                    <a:moveTo>
                      <a:pt x="1125823" y="1621813"/>
                    </a:moveTo>
                    <a:lnTo>
                      <a:pt x="1148545" y="1688356"/>
                    </a:lnTo>
                    <a:lnTo>
                      <a:pt x="1010589" y="1688356"/>
                    </a:lnTo>
                    <a:close/>
                    <a:moveTo>
                      <a:pt x="1061815" y="1432283"/>
                    </a:moveTo>
                    <a:lnTo>
                      <a:pt x="1115016" y="1587731"/>
                    </a:lnTo>
                    <a:lnTo>
                      <a:pt x="940762" y="1688356"/>
                    </a:lnTo>
                    <a:lnTo>
                      <a:pt x="618907" y="1688356"/>
                    </a:lnTo>
                    <a:lnTo>
                      <a:pt x="669454" y="1659220"/>
                    </a:lnTo>
                    <a:close/>
                    <a:moveTo>
                      <a:pt x="996975" y="1243584"/>
                    </a:moveTo>
                    <a:lnTo>
                      <a:pt x="1050177" y="1399032"/>
                    </a:lnTo>
                    <a:lnTo>
                      <a:pt x="668623" y="1618488"/>
                    </a:lnTo>
                    <a:lnTo>
                      <a:pt x="592145" y="1663377"/>
                    </a:lnTo>
                    <a:lnTo>
                      <a:pt x="548431" y="1688356"/>
                    </a:lnTo>
                    <a:lnTo>
                      <a:pt x="226700" y="1688356"/>
                    </a:lnTo>
                    <a:close/>
                    <a:moveTo>
                      <a:pt x="932967" y="1054885"/>
                    </a:moveTo>
                    <a:lnTo>
                      <a:pt x="985338" y="1209502"/>
                    </a:lnTo>
                    <a:lnTo>
                      <a:pt x="156870" y="1688356"/>
                    </a:lnTo>
                    <a:lnTo>
                      <a:pt x="0" y="1688356"/>
                    </a:lnTo>
                    <a:lnTo>
                      <a:pt x="40180" y="1570274"/>
                    </a:lnTo>
                    <a:close/>
                    <a:moveTo>
                      <a:pt x="868959" y="865355"/>
                    </a:moveTo>
                    <a:lnTo>
                      <a:pt x="921329" y="1020803"/>
                    </a:lnTo>
                    <a:lnTo>
                      <a:pt x="56806" y="1519567"/>
                    </a:lnTo>
                    <a:lnTo>
                      <a:pt x="135777" y="1288473"/>
                    </a:lnTo>
                    <a:close/>
                    <a:moveTo>
                      <a:pt x="804951" y="676656"/>
                    </a:moveTo>
                    <a:lnTo>
                      <a:pt x="857322" y="832104"/>
                    </a:lnTo>
                    <a:lnTo>
                      <a:pt x="153233" y="1238596"/>
                    </a:lnTo>
                    <a:lnTo>
                      <a:pt x="232204" y="1007502"/>
                    </a:lnTo>
                    <a:close/>
                    <a:moveTo>
                      <a:pt x="740112" y="487126"/>
                    </a:moveTo>
                    <a:lnTo>
                      <a:pt x="792482" y="642574"/>
                    </a:lnTo>
                    <a:lnTo>
                      <a:pt x="247999" y="956795"/>
                    </a:lnTo>
                    <a:lnTo>
                      <a:pt x="326969" y="726532"/>
                    </a:lnTo>
                    <a:close/>
                    <a:moveTo>
                      <a:pt x="676104" y="298427"/>
                    </a:moveTo>
                    <a:lnTo>
                      <a:pt x="728474" y="453875"/>
                    </a:lnTo>
                    <a:lnTo>
                      <a:pt x="344426" y="675825"/>
                    </a:lnTo>
                    <a:lnTo>
                      <a:pt x="423397" y="444731"/>
                    </a:lnTo>
                    <a:close/>
                    <a:moveTo>
                      <a:pt x="612096" y="109728"/>
                    </a:moveTo>
                    <a:lnTo>
                      <a:pt x="664466" y="264345"/>
                    </a:lnTo>
                    <a:lnTo>
                      <a:pt x="440023" y="394855"/>
                    </a:lnTo>
                    <a:lnTo>
                      <a:pt x="518993" y="163761"/>
                    </a:lnTo>
                    <a:close/>
                    <a:moveTo>
                      <a:pt x="573858" y="0"/>
                    </a:moveTo>
                    <a:lnTo>
                      <a:pt x="600458" y="75646"/>
                    </a:lnTo>
                    <a:lnTo>
                      <a:pt x="535619" y="112222"/>
                    </a:lnTo>
                    <a:close/>
                  </a:path>
                </a:pathLst>
              </a:custGeom>
              <a:gradFill>
                <a:gsLst>
                  <a:gs pos="100000">
                    <a:schemeClr val="accent1">
                      <a:lumMod val="90000"/>
                      <a:lumOff val="10000"/>
                    </a:schemeClr>
                  </a:gs>
                  <a:gs pos="0">
                    <a:schemeClr val="accent1">
                      <a:lumMod val="75000"/>
                    </a:schemeClr>
                  </a:gs>
                </a:gsLst>
                <a:lin ang="0" scaled="0"/>
              </a:gradFill>
              <a:ln w="6994" cap="flat">
                <a:noFill/>
                <a:prstDash val="solid"/>
                <a:miter/>
              </a:ln>
              <a:effectLst>
                <a:outerShdw blurRad="25400" dist="12700" dir="5400000" algn="t" rotWithShape="0">
                  <a:prstClr val="black">
                    <a:alpha val="40000"/>
                  </a:prstClr>
                </a:outerShdw>
              </a:effectLst>
            </p:spPr>
            <p:txBody>
              <a:bodyPr wrap="square" rtlCol="0" anchor="ctr">
                <a:noAutofit/>
              </a:bodyPr>
              <a:lstStyle/>
              <a:p>
                <a:endParaRPr lang="zh-CN" altLang="en-US">
                  <a:latin typeface="+mj-ea"/>
                  <a:ea typeface="+mj-ea"/>
                </a:endParaRPr>
              </a:p>
            </p:txBody>
          </p:sp>
        </p:grpSp>
        <p:sp>
          <p:nvSpPr>
            <p:cNvPr id="50" name="星形: 五角 49">
              <a:extLst>
                <a:ext uri="{FF2B5EF4-FFF2-40B4-BE49-F238E27FC236}">
                  <a16:creationId xmlns:a16="http://schemas.microsoft.com/office/drawing/2014/main" id="{4CBC1748-C1E9-4606-BA13-AC75FD7C63EF}"/>
                </a:ext>
              </a:extLst>
            </p:cNvPr>
            <p:cNvSpPr/>
            <p:nvPr/>
          </p:nvSpPr>
          <p:spPr>
            <a:xfrm>
              <a:off x="489235" y="158676"/>
              <a:ext cx="136524" cy="136524"/>
            </a:xfrm>
            <a:prstGeom prst="star5">
              <a:avLst/>
            </a:prstGeom>
            <a:solidFill>
              <a:schemeClr val="accent4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latin typeface="+mj-ea"/>
                <a:ea typeface="+mj-ea"/>
              </a:endParaRPr>
            </a:p>
          </p:txBody>
        </p:sp>
      </p:grpSp>
      <p:sp>
        <p:nvSpPr>
          <p:cNvPr id="53" name="任意多边形: 形状 52">
            <a:extLst>
              <a:ext uri="{FF2B5EF4-FFF2-40B4-BE49-F238E27FC236}">
                <a16:creationId xmlns:a16="http://schemas.microsoft.com/office/drawing/2014/main" id="{12082456-414E-4C55-9C9A-5C76A480D0A2}"/>
              </a:ext>
            </a:extLst>
          </p:cNvPr>
          <p:cNvSpPr/>
          <p:nvPr/>
        </p:nvSpPr>
        <p:spPr>
          <a:xfrm>
            <a:off x="2213444" y="349950"/>
            <a:ext cx="169304" cy="193332"/>
          </a:xfrm>
          <a:custGeom>
            <a:avLst/>
            <a:gdLst>
              <a:gd name="connsiteX0" fmla="*/ 710639 w 718570"/>
              <a:gd name="connsiteY0" fmla="*/ 597343 h 820540"/>
              <a:gd name="connsiteX1" fmla="*/ 651721 w 718570"/>
              <a:gd name="connsiteY1" fmla="*/ 562939 h 820540"/>
              <a:gd name="connsiteX2" fmla="*/ 671934 w 718570"/>
              <a:gd name="connsiteY2" fmla="*/ 556058 h 820540"/>
              <a:gd name="connsiteX3" fmla="*/ 680535 w 718570"/>
              <a:gd name="connsiteY3" fmla="*/ 537996 h 820540"/>
              <a:gd name="connsiteX4" fmla="*/ 662473 w 718570"/>
              <a:gd name="connsiteY4" fmla="*/ 529395 h 820540"/>
              <a:gd name="connsiteX5" fmla="*/ 619467 w 718570"/>
              <a:gd name="connsiteY5" fmla="*/ 544447 h 820540"/>
              <a:gd name="connsiteX6" fmla="*/ 582913 w 718570"/>
              <a:gd name="connsiteY6" fmla="*/ 523374 h 820540"/>
              <a:gd name="connsiteX7" fmla="*/ 640110 w 718570"/>
              <a:gd name="connsiteY7" fmla="*/ 491120 h 820540"/>
              <a:gd name="connsiteX8" fmla="*/ 645271 w 718570"/>
              <a:gd name="connsiteY8" fmla="*/ 471768 h 820540"/>
              <a:gd name="connsiteX9" fmla="*/ 625918 w 718570"/>
              <a:gd name="connsiteY9" fmla="*/ 466607 h 820540"/>
              <a:gd name="connsiteX10" fmla="*/ 554529 w 718570"/>
              <a:gd name="connsiteY10" fmla="*/ 507032 h 820540"/>
              <a:gd name="connsiteX11" fmla="*/ 518835 w 718570"/>
              <a:gd name="connsiteY11" fmla="*/ 486390 h 820540"/>
              <a:gd name="connsiteX12" fmla="*/ 603555 w 718570"/>
              <a:gd name="connsiteY12" fmla="*/ 427043 h 820540"/>
              <a:gd name="connsiteX13" fmla="*/ 609146 w 718570"/>
              <a:gd name="connsiteY13" fmla="*/ 411131 h 820540"/>
              <a:gd name="connsiteX14" fmla="*/ 603555 w 718570"/>
              <a:gd name="connsiteY14" fmla="*/ 395219 h 820540"/>
              <a:gd name="connsiteX15" fmla="*/ 518405 w 718570"/>
              <a:gd name="connsiteY15" fmla="*/ 335011 h 820540"/>
              <a:gd name="connsiteX16" fmla="*/ 554099 w 718570"/>
              <a:gd name="connsiteY16" fmla="*/ 314369 h 820540"/>
              <a:gd name="connsiteX17" fmla="*/ 626348 w 718570"/>
              <a:gd name="connsiteY17" fmla="*/ 355654 h 820540"/>
              <a:gd name="connsiteX18" fmla="*/ 645700 w 718570"/>
              <a:gd name="connsiteY18" fmla="*/ 350493 h 820540"/>
              <a:gd name="connsiteX19" fmla="*/ 640540 w 718570"/>
              <a:gd name="connsiteY19" fmla="*/ 331141 h 820540"/>
              <a:gd name="connsiteX20" fmla="*/ 582913 w 718570"/>
              <a:gd name="connsiteY20" fmla="*/ 298027 h 820540"/>
              <a:gd name="connsiteX21" fmla="*/ 619467 w 718570"/>
              <a:gd name="connsiteY21" fmla="*/ 276954 h 820540"/>
              <a:gd name="connsiteX22" fmla="*/ 663333 w 718570"/>
              <a:gd name="connsiteY22" fmla="*/ 292866 h 820540"/>
              <a:gd name="connsiteX23" fmla="*/ 681395 w 718570"/>
              <a:gd name="connsiteY23" fmla="*/ 284265 h 820540"/>
              <a:gd name="connsiteX24" fmla="*/ 672794 w 718570"/>
              <a:gd name="connsiteY24" fmla="*/ 266203 h 820540"/>
              <a:gd name="connsiteX25" fmla="*/ 651721 w 718570"/>
              <a:gd name="connsiteY25" fmla="*/ 258462 h 820540"/>
              <a:gd name="connsiteX26" fmla="*/ 711499 w 718570"/>
              <a:gd name="connsiteY26" fmla="*/ 224058 h 820540"/>
              <a:gd name="connsiteX27" fmla="*/ 716659 w 718570"/>
              <a:gd name="connsiteY27" fmla="*/ 204705 h 820540"/>
              <a:gd name="connsiteX28" fmla="*/ 697307 w 718570"/>
              <a:gd name="connsiteY28" fmla="*/ 199544 h 820540"/>
              <a:gd name="connsiteX29" fmla="*/ 637960 w 718570"/>
              <a:gd name="connsiteY29" fmla="*/ 233519 h 820540"/>
              <a:gd name="connsiteX30" fmla="*/ 641830 w 718570"/>
              <a:gd name="connsiteY30" fmla="*/ 212446 h 820540"/>
              <a:gd name="connsiteX31" fmla="*/ 630219 w 718570"/>
              <a:gd name="connsiteY31" fmla="*/ 195674 h 820540"/>
              <a:gd name="connsiteX32" fmla="*/ 613446 w 718570"/>
              <a:gd name="connsiteY32" fmla="*/ 207286 h 820540"/>
              <a:gd name="connsiteX33" fmla="*/ 605276 w 718570"/>
              <a:gd name="connsiteY33" fmla="*/ 252011 h 820540"/>
              <a:gd name="connsiteX34" fmla="*/ 568721 w 718570"/>
              <a:gd name="connsiteY34" fmla="*/ 273084 h 820540"/>
              <a:gd name="connsiteX35" fmla="*/ 569151 w 718570"/>
              <a:gd name="connsiteY35" fmla="*/ 207716 h 820540"/>
              <a:gd name="connsiteX36" fmla="*/ 554959 w 718570"/>
              <a:gd name="connsiteY36" fmla="*/ 193524 h 820540"/>
              <a:gd name="connsiteX37" fmla="*/ 540768 w 718570"/>
              <a:gd name="connsiteY37" fmla="*/ 207716 h 820540"/>
              <a:gd name="connsiteX38" fmla="*/ 540337 w 718570"/>
              <a:gd name="connsiteY38" fmla="*/ 289856 h 820540"/>
              <a:gd name="connsiteX39" fmla="*/ 504643 w 718570"/>
              <a:gd name="connsiteY39" fmla="*/ 310498 h 820540"/>
              <a:gd name="connsiteX40" fmla="*/ 495182 w 718570"/>
              <a:gd name="connsiteY40" fmla="*/ 207716 h 820540"/>
              <a:gd name="connsiteX41" fmla="*/ 484431 w 718570"/>
              <a:gd name="connsiteY41" fmla="*/ 195244 h 820540"/>
              <a:gd name="connsiteX42" fmla="*/ 468089 w 718570"/>
              <a:gd name="connsiteY42" fmla="*/ 192234 h 820540"/>
              <a:gd name="connsiteX43" fmla="*/ 373477 w 718570"/>
              <a:gd name="connsiteY43" fmla="*/ 236099 h 820540"/>
              <a:gd name="connsiteX44" fmla="*/ 373477 w 718570"/>
              <a:gd name="connsiteY44" fmla="*/ 195244 h 820540"/>
              <a:gd name="connsiteX45" fmla="*/ 445296 w 718570"/>
              <a:gd name="connsiteY45" fmla="*/ 153529 h 820540"/>
              <a:gd name="connsiteX46" fmla="*/ 450457 w 718570"/>
              <a:gd name="connsiteY46" fmla="*/ 134177 h 820540"/>
              <a:gd name="connsiteX47" fmla="*/ 431104 w 718570"/>
              <a:gd name="connsiteY47" fmla="*/ 129016 h 820540"/>
              <a:gd name="connsiteX48" fmla="*/ 373477 w 718570"/>
              <a:gd name="connsiteY48" fmla="*/ 162560 h 820540"/>
              <a:gd name="connsiteX49" fmla="*/ 373477 w 718570"/>
              <a:gd name="connsiteY49" fmla="*/ 120415 h 820540"/>
              <a:gd name="connsiteX50" fmla="*/ 409171 w 718570"/>
              <a:gd name="connsiteY50" fmla="*/ 90311 h 820540"/>
              <a:gd name="connsiteX51" fmla="*/ 410892 w 718570"/>
              <a:gd name="connsiteY51" fmla="*/ 70099 h 820540"/>
              <a:gd name="connsiteX52" fmla="*/ 390679 w 718570"/>
              <a:gd name="connsiteY52" fmla="*/ 68378 h 820540"/>
              <a:gd name="connsiteX53" fmla="*/ 373477 w 718570"/>
              <a:gd name="connsiteY53" fmla="*/ 83000 h 820540"/>
              <a:gd name="connsiteX54" fmla="*/ 373477 w 718570"/>
              <a:gd name="connsiteY54" fmla="*/ 14192 h 820540"/>
              <a:gd name="connsiteX55" fmla="*/ 359285 w 718570"/>
              <a:gd name="connsiteY55" fmla="*/ 0 h 820540"/>
              <a:gd name="connsiteX56" fmla="*/ 345094 w 718570"/>
              <a:gd name="connsiteY56" fmla="*/ 14192 h 820540"/>
              <a:gd name="connsiteX57" fmla="*/ 345094 w 718570"/>
              <a:gd name="connsiteY57" fmla="*/ 82570 h 820540"/>
              <a:gd name="connsiteX58" fmla="*/ 328752 w 718570"/>
              <a:gd name="connsiteY58" fmla="*/ 68808 h 820540"/>
              <a:gd name="connsiteX59" fmla="*/ 308539 w 718570"/>
              <a:gd name="connsiteY59" fmla="*/ 70529 h 820540"/>
              <a:gd name="connsiteX60" fmla="*/ 310259 w 718570"/>
              <a:gd name="connsiteY60" fmla="*/ 90741 h 820540"/>
              <a:gd name="connsiteX61" fmla="*/ 345094 w 718570"/>
              <a:gd name="connsiteY61" fmla="*/ 119985 h 820540"/>
              <a:gd name="connsiteX62" fmla="*/ 345094 w 718570"/>
              <a:gd name="connsiteY62" fmla="*/ 162130 h 820540"/>
              <a:gd name="connsiteX63" fmla="*/ 288327 w 718570"/>
              <a:gd name="connsiteY63" fmla="*/ 129016 h 820540"/>
              <a:gd name="connsiteX64" fmla="*/ 268974 w 718570"/>
              <a:gd name="connsiteY64" fmla="*/ 134177 h 820540"/>
              <a:gd name="connsiteX65" fmla="*/ 274135 w 718570"/>
              <a:gd name="connsiteY65" fmla="*/ 153529 h 820540"/>
              <a:gd name="connsiteX66" fmla="*/ 345094 w 718570"/>
              <a:gd name="connsiteY66" fmla="*/ 194814 h 820540"/>
              <a:gd name="connsiteX67" fmla="*/ 345094 w 718570"/>
              <a:gd name="connsiteY67" fmla="*/ 236099 h 820540"/>
              <a:gd name="connsiteX68" fmla="*/ 251342 w 718570"/>
              <a:gd name="connsiteY68" fmla="*/ 192664 h 820540"/>
              <a:gd name="connsiteX69" fmla="*/ 235430 w 718570"/>
              <a:gd name="connsiteY69" fmla="*/ 195244 h 820540"/>
              <a:gd name="connsiteX70" fmla="*/ 225109 w 718570"/>
              <a:gd name="connsiteY70" fmla="*/ 207716 h 820540"/>
              <a:gd name="connsiteX71" fmla="*/ 215218 w 718570"/>
              <a:gd name="connsiteY71" fmla="*/ 311358 h 820540"/>
              <a:gd name="connsiteX72" fmla="*/ 179523 w 718570"/>
              <a:gd name="connsiteY72" fmla="*/ 290716 h 820540"/>
              <a:gd name="connsiteX73" fmla="*/ 179523 w 718570"/>
              <a:gd name="connsiteY73" fmla="*/ 207716 h 820540"/>
              <a:gd name="connsiteX74" fmla="*/ 165332 w 718570"/>
              <a:gd name="connsiteY74" fmla="*/ 193524 h 820540"/>
              <a:gd name="connsiteX75" fmla="*/ 151140 w 718570"/>
              <a:gd name="connsiteY75" fmla="*/ 207716 h 820540"/>
              <a:gd name="connsiteX76" fmla="*/ 151140 w 718570"/>
              <a:gd name="connsiteY76" fmla="*/ 274374 h 820540"/>
              <a:gd name="connsiteX77" fmla="*/ 114585 w 718570"/>
              <a:gd name="connsiteY77" fmla="*/ 253301 h 820540"/>
              <a:gd name="connsiteX78" fmla="*/ 106414 w 718570"/>
              <a:gd name="connsiteY78" fmla="*/ 207286 h 820540"/>
              <a:gd name="connsiteX79" fmla="*/ 89642 w 718570"/>
              <a:gd name="connsiteY79" fmla="*/ 195674 h 820540"/>
              <a:gd name="connsiteX80" fmla="*/ 78031 w 718570"/>
              <a:gd name="connsiteY80" fmla="*/ 212446 h 820540"/>
              <a:gd name="connsiteX81" fmla="*/ 81901 w 718570"/>
              <a:gd name="connsiteY81" fmla="*/ 234379 h 820540"/>
              <a:gd name="connsiteX82" fmla="*/ 22124 w 718570"/>
              <a:gd name="connsiteY82" fmla="*/ 199544 h 820540"/>
              <a:gd name="connsiteX83" fmla="*/ 2771 w 718570"/>
              <a:gd name="connsiteY83" fmla="*/ 204705 h 820540"/>
              <a:gd name="connsiteX84" fmla="*/ 7932 w 718570"/>
              <a:gd name="connsiteY84" fmla="*/ 224058 h 820540"/>
              <a:gd name="connsiteX85" fmla="*/ 66849 w 718570"/>
              <a:gd name="connsiteY85" fmla="*/ 258462 h 820540"/>
              <a:gd name="connsiteX86" fmla="*/ 46637 w 718570"/>
              <a:gd name="connsiteY86" fmla="*/ 265343 h 820540"/>
              <a:gd name="connsiteX87" fmla="*/ 38036 w 718570"/>
              <a:gd name="connsiteY87" fmla="*/ 283405 h 820540"/>
              <a:gd name="connsiteX88" fmla="*/ 56098 w 718570"/>
              <a:gd name="connsiteY88" fmla="*/ 292006 h 820540"/>
              <a:gd name="connsiteX89" fmla="*/ 99103 w 718570"/>
              <a:gd name="connsiteY89" fmla="*/ 276954 h 820540"/>
              <a:gd name="connsiteX90" fmla="*/ 135658 w 718570"/>
              <a:gd name="connsiteY90" fmla="*/ 298027 h 820540"/>
              <a:gd name="connsiteX91" fmla="*/ 78461 w 718570"/>
              <a:gd name="connsiteY91" fmla="*/ 330281 h 820540"/>
              <a:gd name="connsiteX92" fmla="*/ 73300 w 718570"/>
              <a:gd name="connsiteY92" fmla="*/ 349633 h 820540"/>
              <a:gd name="connsiteX93" fmla="*/ 92652 w 718570"/>
              <a:gd name="connsiteY93" fmla="*/ 354794 h 820540"/>
              <a:gd name="connsiteX94" fmla="*/ 164041 w 718570"/>
              <a:gd name="connsiteY94" fmla="*/ 314369 h 820540"/>
              <a:gd name="connsiteX95" fmla="*/ 199736 w 718570"/>
              <a:gd name="connsiteY95" fmla="*/ 335011 h 820540"/>
              <a:gd name="connsiteX96" fmla="*/ 115015 w 718570"/>
              <a:gd name="connsiteY96" fmla="*/ 393928 h 820540"/>
              <a:gd name="connsiteX97" fmla="*/ 109425 w 718570"/>
              <a:gd name="connsiteY97" fmla="*/ 409410 h 820540"/>
              <a:gd name="connsiteX98" fmla="*/ 115015 w 718570"/>
              <a:gd name="connsiteY98" fmla="*/ 425322 h 820540"/>
              <a:gd name="connsiteX99" fmla="*/ 200166 w 718570"/>
              <a:gd name="connsiteY99" fmla="*/ 485530 h 820540"/>
              <a:gd name="connsiteX100" fmla="*/ 164471 w 718570"/>
              <a:gd name="connsiteY100" fmla="*/ 506172 h 820540"/>
              <a:gd name="connsiteX101" fmla="*/ 92223 w 718570"/>
              <a:gd name="connsiteY101" fmla="*/ 464887 h 820540"/>
              <a:gd name="connsiteX102" fmla="*/ 72870 w 718570"/>
              <a:gd name="connsiteY102" fmla="*/ 470048 h 820540"/>
              <a:gd name="connsiteX103" fmla="*/ 78031 w 718570"/>
              <a:gd name="connsiteY103" fmla="*/ 489400 h 820540"/>
              <a:gd name="connsiteX104" fmla="*/ 135658 w 718570"/>
              <a:gd name="connsiteY104" fmla="*/ 522514 h 820540"/>
              <a:gd name="connsiteX105" fmla="*/ 99103 w 718570"/>
              <a:gd name="connsiteY105" fmla="*/ 543587 h 820540"/>
              <a:gd name="connsiteX106" fmla="*/ 55238 w 718570"/>
              <a:gd name="connsiteY106" fmla="*/ 527675 h 820540"/>
              <a:gd name="connsiteX107" fmla="*/ 37176 w 718570"/>
              <a:gd name="connsiteY107" fmla="*/ 536276 h 820540"/>
              <a:gd name="connsiteX108" fmla="*/ 45777 w 718570"/>
              <a:gd name="connsiteY108" fmla="*/ 554338 h 820540"/>
              <a:gd name="connsiteX109" fmla="*/ 66849 w 718570"/>
              <a:gd name="connsiteY109" fmla="*/ 562079 h 820540"/>
              <a:gd name="connsiteX110" fmla="*/ 7072 w 718570"/>
              <a:gd name="connsiteY110" fmla="*/ 596483 h 820540"/>
              <a:gd name="connsiteX111" fmla="*/ 1911 w 718570"/>
              <a:gd name="connsiteY111" fmla="*/ 615836 h 820540"/>
              <a:gd name="connsiteX112" fmla="*/ 21264 w 718570"/>
              <a:gd name="connsiteY112" fmla="*/ 620996 h 820540"/>
              <a:gd name="connsiteX113" fmla="*/ 80611 w 718570"/>
              <a:gd name="connsiteY113" fmla="*/ 587022 h 820540"/>
              <a:gd name="connsiteX114" fmla="*/ 76740 w 718570"/>
              <a:gd name="connsiteY114" fmla="*/ 608095 h 820540"/>
              <a:gd name="connsiteX115" fmla="*/ 88352 w 718570"/>
              <a:gd name="connsiteY115" fmla="*/ 624867 h 820540"/>
              <a:gd name="connsiteX116" fmla="*/ 105124 w 718570"/>
              <a:gd name="connsiteY116" fmla="*/ 613255 h 820540"/>
              <a:gd name="connsiteX117" fmla="*/ 113295 w 718570"/>
              <a:gd name="connsiteY117" fmla="*/ 568530 h 820540"/>
              <a:gd name="connsiteX118" fmla="*/ 149849 w 718570"/>
              <a:gd name="connsiteY118" fmla="*/ 547457 h 820540"/>
              <a:gd name="connsiteX119" fmla="*/ 149420 w 718570"/>
              <a:gd name="connsiteY119" fmla="*/ 612825 h 820540"/>
              <a:gd name="connsiteX120" fmla="*/ 163611 w 718570"/>
              <a:gd name="connsiteY120" fmla="*/ 627017 h 820540"/>
              <a:gd name="connsiteX121" fmla="*/ 177803 w 718570"/>
              <a:gd name="connsiteY121" fmla="*/ 612825 h 820540"/>
              <a:gd name="connsiteX122" fmla="*/ 178233 w 718570"/>
              <a:gd name="connsiteY122" fmla="*/ 530685 h 820540"/>
              <a:gd name="connsiteX123" fmla="*/ 213927 w 718570"/>
              <a:gd name="connsiteY123" fmla="*/ 510043 h 820540"/>
              <a:gd name="connsiteX124" fmla="*/ 223389 w 718570"/>
              <a:gd name="connsiteY124" fmla="*/ 612825 h 820540"/>
              <a:gd name="connsiteX125" fmla="*/ 234140 w 718570"/>
              <a:gd name="connsiteY125" fmla="*/ 625297 h 820540"/>
              <a:gd name="connsiteX126" fmla="*/ 250482 w 718570"/>
              <a:gd name="connsiteY126" fmla="*/ 628307 h 820540"/>
              <a:gd name="connsiteX127" fmla="*/ 345094 w 718570"/>
              <a:gd name="connsiteY127" fmla="*/ 584442 h 820540"/>
              <a:gd name="connsiteX128" fmla="*/ 345094 w 718570"/>
              <a:gd name="connsiteY128" fmla="*/ 625297 h 820540"/>
              <a:gd name="connsiteX129" fmla="*/ 273275 w 718570"/>
              <a:gd name="connsiteY129" fmla="*/ 667012 h 820540"/>
              <a:gd name="connsiteX130" fmla="*/ 268114 w 718570"/>
              <a:gd name="connsiteY130" fmla="*/ 686364 h 820540"/>
              <a:gd name="connsiteX131" fmla="*/ 287466 w 718570"/>
              <a:gd name="connsiteY131" fmla="*/ 691525 h 820540"/>
              <a:gd name="connsiteX132" fmla="*/ 345094 w 718570"/>
              <a:gd name="connsiteY132" fmla="*/ 657981 h 820540"/>
              <a:gd name="connsiteX133" fmla="*/ 345094 w 718570"/>
              <a:gd name="connsiteY133" fmla="*/ 700126 h 820540"/>
              <a:gd name="connsiteX134" fmla="*/ 309399 w 718570"/>
              <a:gd name="connsiteY134" fmla="*/ 730230 h 820540"/>
              <a:gd name="connsiteX135" fmla="*/ 307679 w 718570"/>
              <a:gd name="connsiteY135" fmla="*/ 750442 h 820540"/>
              <a:gd name="connsiteX136" fmla="*/ 327891 w 718570"/>
              <a:gd name="connsiteY136" fmla="*/ 752162 h 820540"/>
              <a:gd name="connsiteX137" fmla="*/ 345094 w 718570"/>
              <a:gd name="connsiteY137" fmla="*/ 737541 h 820540"/>
              <a:gd name="connsiteX138" fmla="*/ 345094 w 718570"/>
              <a:gd name="connsiteY138" fmla="*/ 806349 h 820540"/>
              <a:gd name="connsiteX139" fmla="*/ 359285 w 718570"/>
              <a:gd name="connsiteY139" fmla="*/ 820541 h 820540"/>
              <a:gd name="connsiteX140" fmla="*/ 373477 w 718570"/>
              <a:gd name="connsiteY140" fmla="*/ 806349 h 820540"/>
              <a:gd name="connsiteX141" fmla="*/ 373477 w 718570"/>
              <a:gd name="connsiteY141" fmla="*/ 737971 h 820540"/>
              <a:gd name="connsiteX142" fmla="*/ 389819 w 718570"/>
              <a:gd name="connsiteY142" fmla="*/ 751732 h 820540"/>
              <a:gd name="connsiteX143" fmla="*/ 410031 w 718570"/>
              <a:gd name="connsiteY143" fmla="*/ 750012 h 820540"/>
              <a:gd name="connsiteX144" fmla="*/ 408311 w 718570"/>
              <a:gd name="connsiteY144" fmla="*/ 729800 h 820540"/>
              <a:gd name="connsiteX145" fmla="*/ 373477 w 718570"/>
              <a:gd name="connsiteY145" fmla="*/ 700556 h 820540"/>
              <a:gd name="connsiteX146" fmla="*/ 373477 w 718570"/>
              <a:gd name="connsiteY146" fmla="*/ 658411 h 820540"/>
              <a:gd name="connsiteX147" fmla="*/ 430244 w 718570"/>
              <a:gd name="connsiteY147" fmla="*/ 691525 h 820540"/>
              <a:gd name="connsiteX148" fmla="*/ 449596 w 718570"/>
              <a:gd name="connsiteY148" fmla="*/ 686364 h 820540"/>
              <a:gd name="connsiteX149" fmla="*/ 444436 w 718570"/>
              <a:gd name="connsiteY149" fmla="*/ 667012 h 820540"/>
              <a:gd name="connsiteX150" fmla="*/ 373477 w 718570"/>
              <a:gd name="connsiteY150" fmla="*/ 625727 h 820540"/>
              <a:gd name="connsiteX151" fmla="*/ 373477 w 718570"/>
              <a:gd name="connsiteY151" fmla="*/ 584442 h 820540"/>
              <a:gd name="connsiteX152" fmla="*/ 467228 w 718570"/>
              <a:gd name="connsiteY152" fmla="*/ 627877 h 820540"/>
              <a:gd name="connsiteX153" fmla="*/ 483140 w 718570"/>
              <a:gd name="connsiteY153" fmla="*/ 625297 h 820540"/>
              <a:gd name="connsiteX154" fmla="*/ 493462 w 718570"/>
              <a:gd name="connsiteY154" fmla="*/ 612825 h 820540"/>
              <a:gd name="connsiteX155" fmla="*/ 503353 w 718570"/>
              <a:gd name="connsiteY155" fmla="*/ 509183 h 820540"/>
              <a:gd name="connsiteX156" fmla="*/ 539047 w 718570"/>
              <a:gd name="connsiteY156" fmla="*/ 529825 h 820540"/>
              <a:gd name="connsiteX157" fmla="*/ 539047 w 718570"/>
              <a:gd name="connsiteY157" fmla="*/ 612825 h 820540"/>
              <a:gd name="connsiteX158" fmla="*/ 553239 w 718570"/>
              <a:gd name="connsiteY158" fmla="*/ 627017 h 820540"/>
              <a:gd name="connsiteX159" fmla="*/ 567431 w 718570"/>
              <a:gd name="connsiteY159" fmla="*/ 612825 h 820540"/>
              <a:gd name="connsiteX160" fmla="*/ 567431 w 718570"/>
              <a:gd name="connsiteY160" fmla="*/ 546167 h 820540"/>
              <a:gd name="connsiteX161" fmla="*/ 603986 w 718570"/>
              <a:gd name="connsiteY161" fmla="*/ 567240 h 820540"/>
              <a:gd name="connsiteX162" fmla="*/ 612156 w 718570"/>
              <a:gd name="connsiteY162" fmla="*/ 613255 h 820540"/>
              <a:gd name="connsiteX163" fmla="*/ 628929 w 718570"/>
              <a:gd name="connsiteY163" fmla="*/ 624867 h 820540"/>
              <a:gd name="connsiteX164" fmla="*/ 640540 w 718570"/>
              <a:gd name="connsiteY164" fmla="*/ 608525 h 820540"/>
              <a:gd name="connsiteX165" fmla="*/ 636669 w 718570"/>
              <a:gd name="connsiteY165" fmla="*/ 586592 h 820540"/>
              <a:gd name="connsiteX166" fmla="*/ 696447 w 718570"/>
              <a:gd name="connsiteY166" fmla="*/ 621426 h 820540"/>
              <a:gd name="connsiteX167" fmla="*/ 715799 w 718570"/>
              <a:gd name="connsiteY167" fmla="*/ 616266 h 820540"/>
              <a:gd name="connsiteX168" fmla="*/ 710639 w 718570"/>
              <a:gd name="connsiteY168" fmla="*/ 597343 h 820540"/>
              <a:gd name="connsiteX169" fmla="*/ 251342 w 718570"/>
              <a:gd name="connsiteY169" fmla="*/ 223197 h 820540"/>
              <a:gd name="connsiteX170" fmla="*/ 344233 w 718570"/>
              <a:gd name="connsiteY170" fmla="*/ 266203 h 820540"/>
              <a:gd name="connsiteX171" fmla="*/ 344233 w 718570"/>
              <a:gd name="connsiteY171" fmla="*/ 296736 h 820540"/>
              <a:gd name="connsiteX172" fmla="*/ 318000 w 718570"/>
              <a:gd name="connsiteY172" fmla="*/ 339312 h 820540"/>
              <a:gd name="connsiteX173" fmla="*/ 267254 w 718570"/>
              <a:gd name="connsiteY173" fmla="*/ 341032 h 820540"/>
              <a:gd name="connsiteX174" fmla="*/ 241881 w 718570"/>
              <a:gd name="connsiteY174" fmla="*/ 326410 h 820540"/>
              <a:gd name="connsiteX175" fmla="*/ 251342 w 718570"/>
              <a:gd name="connsiteY175" fmla="*/ 223197 h 820540"/>
              <a:gd name="connsiteX176" fmla="*/ 227689 w 718570"/>
              <a:gd name="connsiteY176" fmla="*/ 469618 h 820540"/>
              <a:gd name="connsiteX177" fmla="*/ 142539 w 718570"/>
              <a:gd name="connsiteY177" fmla="*/ 409410 h 820540"/>
              <a:gd name="connsiteX178" fmla="*/ 227259 w 718570"/>
              <a:gd name="connsiteY178" fmla="*/ 350063 h 820540"/>
              <a:gd name="connsiteX179" fmla="*/ 253062 w 718570"/>
              <a:gd name="connsiteY179" fmla="*/ 365115 h 820540"/>
              <a:gd name="connsiteX180" fmla="*/ 277145 w 718570"/>
              <a:gd name="connsiteY180" fmla="*/ 409840 h 820540"/>
              <a:gd name="connsiteX181" fmla="*/ 252632 w 718570"/>
              <a:gd name="connsiteY181" fmla="*/ 454996 h 820540"/>
              <a:gd name="connsiteX182" fmla="*/ 227689 w 718570"/>
              <a:gd name="connsiteY182" fmla="*/ 469618 h 820540"/>
              <a:gd name="connsiteX183" fmla="*/ 345094 w 718570"/>
              <a:gd name="connsiteY183" fmla="*/ 553478 h 820540"/>
              <a:gd name="connsiteX184" fmla="*/ 250482 w 718570"/>
              <a:gd name="connsiteY184" fmla="*/ 596913 h 820540"/>
              <a:gd name="connsiteX185" fmla="*/ 241451 w 718570"/>
              <a:gd name="connsiteY185" fmla="*/ 494131 h 820540"/>
              <a:gd name="connsiteX186" fmla="*/ 267684 w 718570"/>
              <a:gd name="connsiteY186" fmla="*/ 479079 h 820540"/>
              <a:gd name="connsiteX187" fmla="*/ 318000 w 718570"/>
              <a:gd name="connsiteY187" fmla="*/ 480799 h 820540"/>
              <a:gd name="connsiteX188" fmla="*/ 345094 w 718570"/>
              <a:gd name="connsiteY188" fmla="*/ 524664 h 820540"/>
              <a:gd name="connsiteX189" fmla="*/ 345094 w 718570"/>
              <a:gd name="connsiteY189" fmla="*/ 553478 h 820540"/>
              <a:gd name="connsiteX190" fmla="*/ 373047 w 718570"/>
              <a:gd name="connsiteY190" fmla="*/ 295446 h 820540"/>
              <a:gd name="connsiteX191" fmla="*/ 373047 w 718570"/>
              <a:gd name="connsiteY191" fmla="*/ 266633 h 820540"/>
              <a:gd name="connsiteX192" fmla="*/ 467659 w 718570"/>
              <a:gd name="connsiteY192" fmla="*/ 223197 h 820540"/>
              <a:gd name="connsiteX193" fmla="*/ 476690 w 718570"/>
              <a:gd name="connsiteY193" fmla="*/ 325980 h 820540"/>
              <a:gd name="connsiteX194" fmla="*/ 450457 w 718570"/>
              <a:gd name="connsiteY194" fmla="*/ 341032 h 820540"/>
              <a:gd name="connsiteX195" fmla="*/ 400140 w 718570"/>
              <a:gd name="connsiteY195" fmla="*/ 339312 h 820540"/>
              <a:gd name="connsiteX196" fmla="*/ 373047 w 718570"/>
              <a:gd name="connsiteY196" fmla="*/ 295446 h 820540"/>
              <a:gd name="connsiteX197" fmla="*/ 466799 w 718570"/>
              <a:gd name="connsiteY197" fmla="*/ 596913 h 820540"/>
              <a:gd name="connsiteX198" fmla="*/ 373907 w 718570"/>
              <a:gd name="connsiteY198" fmla="*/ 553908 h 820540"/>
              <a:gd name="connsiteX199" fmla="*/ 373907 w 718570"/>
              <a:gd name="connsiteY199" fmla="*/ 523374 h 820540"/>
              <a:gd name="connsiteX200" fmla="*/ 400140 w 718570"/>
              <a:gd name="connsiteY200" fmla="*/ 480799 h 820540"/>
              <a:gd name="connsiteX201" fmla="*/ 450887 w 718570"/>
              <a:gd name="connsiteY201" fmla="*/ 479079 h 820540"/>
              <a:gd name="connsiteX202" fmla="*/ 476260 w 718570"/>
              <a:gd name="connsiteY202" fmla="*/ 493701 h 820540"/>
              <a:gd name="connsiteX203" fmla="*/ 466799 w 718570"/>
              <a:gd name="connsiteY203" fmla="*/ 596913 h 820540"/>
              <a:gd name="connsiteX204" fmla="*/ 491312 w 718570"/>
              <a:gd name="connsiteY204" fmla="*/ 469618 h 820540"/>
              <a:gd name="connsiteX205" fmla="*/ 465508 w 718570"/>
              <a:gd name="connsiteY205" fmla="*/ 454566 h 820540"/>
              <a:gd name="connsiteX206" fmla="*/ 441425 w 718570"/>
              <a:gd name="connsiteY206" fmla="*/ 409840 h 820540"/>
              <a:gd name="connsiteX207" fmla="*/ 465938 w 718570"/>
              <a:gd name="connsiteY207" fmla="*/ 364685 h 820540"/>
              <a:gd name="connsiteX208" fmla="*/ 490881 w 718570"/>
              <a:gd name="connsiteY208" fmla="*/ 350063 h 820540"/>
              <a:gd name="connsiteX209" fmla="*/ 576032 w 718570"/>
              <a:gd name="connsiteY209" fmla="*/ 410270 h 820540"/>
              <a:gd name="connsiteX210" fmla="*/ 491312 w 718570"/>
              <a:gd name="connsiteY210" fmla="*/ 469618 h 8205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</a:cxnLst>
            <a:rect l="l" t="t" r="r" b="b"/>
            <a:pathLst>
              <a:path w="718570" h="820540">
                <a:moveTo>
                  <a:pt x="710639" y="597343"/>
                </a:moveTo>
                <a:lnTo>
                  <a:pt x="651721" y="562939"/>
                </a:lnTo>
                <a:lnTo>
                  <a:pt x="671934" y="556058"/>
                </a:lnTo>
                <a:cubicBezTo>
                  <a:pt x="679245" y="553478"/>
                  <a:pt x="683115" y="545307"/>
                  <a:pt x="680535" y="537996"/>
                </a:cubicBezTo>
                <a:cubicBezTo>
                  <a:pt x="677954" y="530685"/>
                  <a:pt x="669784" y="526815"/>
                  <a:pt x="662473" y="529395"/>
                </a:cubicBezTo>
                <a:lnTo>
                  <a:pt x="619467" y="544447"/>
                </a:lnTo>
                <a:lnTo>
                  <a:pt x="582913" y="523374"/>
                </a:lnTo>
                <a:lnTo>
                  <a:pt x="640110" y="491120"/>
                </a:lnTo>
                <a:cubicBezTo>
                  <a:pt x="646991" y="487250"/>
                  <a:pt x="649571" y="478649"/>
                  <a:pt x="645271" y="471768"/>
                </a:cubicBezTo>
                <a:cubicBezTo>
                  <a:pt x="641400" y="464887"/>
                  <a:pt x="632799" y="462737"/>
                  <a:pt x="625918" y="466607"/>
                </a:cubicBezTo>
                <a:lnTo>
                  <a:pt x="554529" y="507032"/>
                </a:lnTo>
                <a:lnTo>
                  <a:pt x="518835" y="486390"/>
                </a:lnTo>
                <a:lnTo>
                  <a:pt x="603555" y="427043"/>
                </a:lnTo>
                <a:cubicBezTo>
                  <a:pt x="608716" y="423602"/>
                  <a:pt x="610866" y="417151"/>
                  <a:pt x="609146" y="411131"/>
                </a:cubicBezTo>
                <a:cubicBezTo>
                  <a:pt x="610866" y="405540"/>
                  <a:pt x="608716" y="399089"/>
                  <a:pt x="603555" y="395219"/>
                </a:cubicBezTo>
                <a:lnTo>
                  <a:pt x="518405" y="335011"/>
                </a:lnTo>
                <a:lnTo>
                  <a:pt x="554099" y="314369"/>
                </a:lnTo>
                <a:lnTo>
                  <a:pt x="626348" y="355654"/>
                </a:lnTo>
                <a:cubicBezTo>
                  <a:pt x="633229" y="359524"/>
                  <a:pt x="641830" y="357374"/>
                  <a:pt x="645700" y="350493"/>
                </a:cubicBezTo>
                <a:cubicBezTo>
                  <a:pt x="649571" y="343612"/>
                  <a:pt x="647421" y="335011"/>
                  <a:pt x="640540" y="331141"/>
                </a:cubicBezTo>
                <a:lnTo>
                  <a:pt x="582913" y="298027"/>
                </a:lnTo>
                <a:lnTo>
                  <a:pt x="619467" y="276954"/>
                </a:lnTo>
                <a:lnTo>
                  <a:pt x="663333" y="292866"/>
                </a:lnTo>
                <a:cubicBezTo>
                  <a:pt x="670644" y="295446"/>
                  <a:pt x="678815" y="291576"/>
                  <a:pt x="681395" y="284265"/>
                </a:cubicBezTo>
                <a:cubicBezTo>
                  <a:pt x="683975" y="276954"/>
                  <a:pt x="680105" y="268783"/>
                  <a:pt x="672794" y="266203"/>
                </a:cubicBezTo>
                <a:lnTo>
                  <a:pt x="651721" y="258462"/>
                </a:lnTo>
                <a:lnTo>
                  <a:pt x="711499" y="224058"/>
                </a:lnTo>
                <a:cubicBezTo>
                  <a:pt x="718379" y="220187"/>
                  <a:pt x="720530" y="211586"/>
                  <a:pt x="716659" y="204705"/>
                </a:cubicBezTo>
                <a:cubicBezTo>
                  <a:pt x="712789" y="197824"/>
                  <a:pt x="704188" y="195674"/>
                  <a:pt x="697307" y="199544"/>
                </a:cubicBezTo>
                <a:lnTo>
                  <a:pt x="637960" y="233519"/>
                </a:lnTo>
                <a:lnTo>
                  <a:pt x="641830" y="212446"/>
                </a:lnTo>
                <a:cubicBezTo>
                  <a:pt x="643120" y="204705"/>
                  <a:pt x="637960" y="197394"/>
                  <a:pt x="630219" y="195674"/>
                </a:cubicBezTo>
                <a:cubicBezTo>
                  <a:pt x="622478" y="194384"/>
                  <a:pt x="615167" y="199544"/>
                  <a:pt x="613446" y="207286"/>
                </a:cubicBezTo>
                <a:lnTo>
                  <a:pt x="605276" y="252011"/>
                </a:lnTo>
                <a:lnTo>
                  <a:pt x="568721" y="273084"/>
                </a:lnTo>
                <a:lnTo>
                  <a:pt x="569151" y="207716"/>
                </a:lnTo>
                <a:cubicBezTo>
                  <a:pt x="569151" y="199975"/>
                  <a:pt x="562700" y="193524"/>
                  <a:pt x="554959" y="193524"/>
                </a:cubicBezTo>
                <a:cubicBezTo>
                  <a:pt x="547218" y="193524"/>
                  <a:pt x="540768" y="199975"/>
                  <a:pt x="540768" y="207716"/>
                </a:cubicBezTo>
                <a:lnTo>
                  <a:pt x="540337" y="289856"/>
                </a:lnTo>
                <a:lnTo>
                  <a:pt x="504643" y="310498"/>
                </a:lnTo>
                <a:lnTo>
                  <a:pt x="495182" y="207716"/>
                </a:lnTo>
                <a:cubicBezTo>
                  <a:pt x="494752" y="201695"/>
                  <a:pt x="490021" y="196534"/>
                  <a:pt x="484431" y="195244"/>
                </a:cubicBezTo>
                <a:cubicBezTo>
                  <a:pt x="480130" y="190943"/>
                  <a:pt x="473679" y="189653"/>
                  <a:pt x="468089" y="192234"/>
                </a:cubicBezTo>
                <a:lnTo>
                  <a:pt x="373477" y="236099"/>
                </a:lnTo>
                <a:lnTo>
                  <a:pt x="373477" y="195244"/>
                </a:lnTo>
                <a:lnTo>
                  <a:pt x="445296" y="153529"/>
                </a:lnTo>
                <a:cubicBezTo>
                  <a:pt x="452177" y="149658"/>
                  <a:pt x="454327" y="141057"/>
                  <a:pt x="450457" y="134177"/>
                </a:cubicBezTo>
                <a:cubicBezTo>
                  <a:pt x="446586" y="127296"/>
                  <a:pt x="437555" y="125145"/>
                  <a:pt x="431104" y="129016"/>
                </a:cubicBezTo>
                <a:lnTo>
                  <a:pt x="373477" y="162560"/>
                </a:lnTo>
                <a:lnTo>
                  <a:pt x="373477" y="120415"/>
                </a:lnTo>
                <a:lnTo>
                  <a:pt x="409171" y="90311"/>
                </a:lnTo>
                <a:cubicBezTo>
                  <a:pt x="415192" y="85150"/>
                  <a:pt x="416052" y="76119"/>
                  <a:pt x="410892" y="70099"/>
                </a:cubicBezTo>
                <a:cubicBezTo>
                  <a:pt x="405731" y="64078"/>
                  <a:pt x="396700" y="63218"/>
                  <a:pt x="390679" y="68378"/>
                </a:cubicBezTo>
                <a:lnTo>
                  <a:pt x="373477" y="83000"/>
                </a:lnTo>
                <a:lnTo>
                  <a:pt x="373477" y="14192"/>
                </a:lnTo>
                <a:cubicBezTo>
                  <a:pt x="373477" y="6451"/>
                  <a:pt x="367026" y="0"/>
                  <a:pt x="359285" y="0"/>
                </a:cubicBezTo>
                <a:cubicBezTo>
                  <a:pt x="351544" y="0"/>
                  <a:pt x="345094" y="6451"/>
                  <a:pt x="345094" y="14192"/>
                </a:cubicBezTo>
                <a:lnTo>
                  <a:pt x="345094" y="82570"/>
                </a:lnTo>
                <a:lnTo>
                  <a:pt x="328752" y="68808"/>
                </a:lnTo>
                <a:cubicBezTo>
                  <a:pt x="322731" y="63648"/>
                  <a:pt x="313700" y="64508"/>
                  <a:pt x="308539" y="70529"/>
                </a:cubicBezTo>
                <a:cubicBezTo>
                  <a:pt x="303378" y="76549"/>
                  <a:pt x="304239" y="85581"/>
                  <a:pt x="310259" y="90741"/>
                </a:cubicBezTo>
                <a:lnTo>
                  <a:pt x="345094" y="119985"/>
                </a:lnTo>
                <a:lnTo>
                  <a:pt x="345094" y="162130"/>
                </a:lnTo>
                <a:lnTo>
                  <a:pt x="288327" y="129016"/>
                </a:lnTo>
                <a:cubicBezTo>
                  <a:pt x="281446" y="125145"/>
                  <a:pt x="272845" y="127296"/>
                  <a:pt x="268974" y="134177"/>
                </a:cubicBezTo>
                <a:cubicBezTo>
                  <a:pt x="265104" y="141057"/>
                  <a:pt x="267254" y="149658"/>
                  <a:pt x="274135" y="153529"/>
                </a:cubicBezTo>
                <a:lnTo>
                  <a:pt x="345094" y="194814"/>
                </a:lnTo>
                <a:lnTo>
                  <a:pt x="345094" y="236099"/>
                </a:lnTo>
                <a:lnTo>
                  <a:pt x="251342" y="192664"/>
                </a:lnTo>
                <a:cubicBezTo>
                  <a:pt x="245751" y="190083"/>
                  <a:pt x="239731" y="191374"/>
                  <a:pt x="235430" y="195244"/>
                </a:cubicBezTo>
                <a:cubicBezTo>
                  <a:pt x="229839" y="196964"/>
                  <a:pt x="225539" y="201695"/>
                  <a:pt x="225109" y="207716"/>
                </a:cubicBezTo>
                <a:lnTo>
                  <a:pt x="215218" y="311358"/>
                </a:lnTo>
                <a:lnTo>
                  <a:pt x="179523" y="290716"/>
                </a:lnTo>
                <a:lnTo>
                  <a:pt x="179523" y="207716"/>
                </a:lnTo>
                <a:cubicBezTo>
                  <a:pt x="179523" y="199975"/>
                  <a:pt x="173072" y="193524"/>
                  <a:pt x="165332" y="193524"/>
                </a:cubicBezTo>
                <a:cubicBezTo>
                  <a:pt x="157590" y="193524"/>
                  <a:pt x="151140" y="199975"/>
                  <a:pt x="151140" y="207716"/>
                </a:cubicBezTo>
                <a:lnTo>
                  <a:pt x="151140" y="274374"/>
                </a:lnTo>
                <a:lnTo>
                  <a:pt x="114585" y="253301"/>
                </a:lnTo>
                <a:lnTo>
                  <a:pt x="106414" y="207286"/>
                </a:lnTo>
                <a:cubicBezTo>
                  <a:pt x="105124" y="199544"/>
                  <a:pt x="97813" y="194384"/>
                  <a:pt x="89642" y="195674"/>
                </a:cubicBezTo>
                <a:cubicBezTo>
                  <a:pt x="81901" y="196964"/>
                  <a:pt x="76740" y="204275"/>
                  <a:pt x="78031" y="212446"/>
                </a:cubicBezTo>
                <a:lnTo>
                  <a:pt x="81901" y="234379"/>
                </a:lnTo>
                <a:lnTo>
                  <a:pt x="22124" y="199544"/>
                </a:lnTo>
                <a:cubicBezTo>
                  <a:pt x="15243" y="195674"/>
                  <a:pt x="6642" y="197824"/>
                  <a:pt x="2771" y="204705"/>
                </a:cubicBezTo>
                <a:cubicBezTo>
                  <a:pt x="-1099" y="211586"/>
                  <a:pt x="1051" y="220187"/>
                  <a:pt x="7932" y="224058"/>
                </a:cubicBezTo>
                <a:lnTo>
                  <a:pt x="66849" y="258462"/>
                </a:lnTo>
                <a:lnTo>
                  <a:pt x="46637" y="265343"/>
                </a:lnTo>
                <a:cubicBezTo>
                  <a:pt x="39326" y="267923"/>
                  <a:pt x="35456" y="276094"/>
                  <a:pt x="38036" y="283405"/>
                </a:cubicBezTo>
                <a:cubicBezTo>
                  <a:pt x="40616" y="290716"/>
                  <a:pt x="48787" y="294586"/>
                  <a:pt x="56098" y="292006"/>
                </a:cubicBezTo>
                <a:lnTo>
                  <a:pt x="99103" y="276954"/>
                </a:lnTo>
                <a:lnTo>
                  <a:pt x="135658" y="298027"/>
                </a:lnTo>
                <a:lnTo>
                  <a:pt x="78461" y="330281"/>
                </a:lnTo>
                <a:cubicBezTo>
                  <a:pt x="71580" y="334151"/>
                  <a:pt x="69000" y="342752"/>
                  <a:pt x="73300" y="349633"/>
                </a:cubicBezTo>
                <a:cubicBezTo>
                  <a:pt x="77171" y="356514"/>
                  <a:pt x="85772" y="358664"/>
                  <a:pt x="92652" y="354794"/>
                </a:cubicBezTo>
                <a:lnTo>
                  <a:pt x="164041" y="314369"/>
                </a:lnTo>
                <a:lnTo>
                  <a:pt x="199736" y="335011"/>
                </a:lnTo>
                <a:lnTo>
                  <a:pt x="115015" y="393928"/>
                </a:lnTo>
                <a:cubicBezTo>
                  <a:pt x="109855" y="397369"/>
                  <a:pt x="107704" y="403820"/>
                  <a:pt x="109425" y="409410"/>
                </a:cubicBezTo>
                <a:cubicBezTo>
                  <a:pt x="107704" y="415001"/>
                  <a:pt x="109855" y="421452"/>
                  <a:pt x="115015" y="425322"/>
                </a:cubicBezTo>
                <a:lnTo>
                  <a:pt x="200166" y="485530"/>
                </a:lnTo>
                <a:lnTo>
                  <a:pt x="164471" y="506172"/>
                </a:lnTo>
                <a:lnTo>
                  <a:pt x="92223" y="464887"/>
                </a:lnTo>
                <a:cubicBezTo>
                  <a:pt x="85342" y="461017"/>
                  <a:pt x="76740" y="463167"/>
                  <a:pt x="72870" y="470048"/>
                </a:cubicBezTo>
                <a:cubicBezTo>
                  <a:pt x="69000" y="476929"/>
                  <a:pt x="71150" y="485530"/>
                  <a:pt x="78031" y="489400"/>
                </a:cubicBezTo>
                <a:lnTo>
                  <a:pt x="135658" y="522514"/>
                </a:lnTo>
                <a:lnTo>
                  <a:pt x="99103" y="543587"/>
                </a:lnTo>
                <a:lnTo>
                  <a:pt x="55238" y="527675"/>
                </a:lnTo>
                <a:cubicBezTo>
                  <a:pt x="47927" y="525095"/>
                  <a:pt x="39756" y="528965"/>
                  <a:pt x="37176" y="536276"/>
                </a:cubicBezTo>
                <a:cubicBezTo>
                  <a:pt x="34595" y="543587"/>
                  <a:pt x="38466" y="551758"/>
                  <a:pt x="45777" y="554338"/>
                </a:cubicBezTo>
                <a:lnTo>
                  <a:pt x="66849" y="562079"/>
                </a:lnTo>
                <a:lnTo>
                  <a:pt x="7072" y="596483"/>
                </a:lnTo>
                <a:cubicBezTo>
                  <a:pt x="191" y="600354"/>
                  <a:pt x="-1959" y="608955"/>
                  <a:pt x="1911" y="615836"/>
                </a:cubicBezTo>
                <a:cubicBezTo>
                  <a:pt x="5782" y="622717"/>
                  <a:pt x="14383" y="624867"/>
                  <a:pt x="21264" y="620996"/>
                </a:cubicBezTo>
                <a:lnTo>
                  <a:pt x="80611" y="587022"/>
                </a:lnTo>
                <a:lnTo>
                  <a:pt x="76740" y="608095"/>
                </a:lnTo>
                <a:cubicBezTo>
                  <a:pt x="75450" y="615836"/>
                  <a:pt x="80611" y="623147"/>
                  <a:pt x="88352" y="624867"/>
                </a:cubicBezTo>
                <a:cubicBezTo>
                  <a:pt x="96093" y="626157"/>
                  <a:pt x="103404" y="620996"/>
                  <a:pt x="105124" y="613255"/>
                </a:cubicBezTo>
                <a:lnTo>
                  <a:pt x="113295" y="568530"/>
                </a:lnTo>
                <a:lnTo>
                  <a:pt x="149849" y="547457"/>
                </a:lnTo>
                <a:lnTo>
                  <a:pt x="149420" y="612825"/>
                </a:lnTo>
                <a:cubicBezTo>
                  <a:pt x="149420" y="620566"/>
                  <a:pt x="155870" y="627017"/>
                  <a:pt x="163611" y="627017"/>
                </a:cubicBezTo>
                <a:cubicBezTo>
                  <a:pt x="171352" y="627017"/>
                  <a:pt x="177803" y="620566"/>
                  <a:pt x="177803" y="612825"/>
                </a:cubicBezTo>
                <a:lnTo>
                  <a:pt x="178233" y="530685"/>
                </a:lnTo>
                <a:lnTo>
                  <a:pt x="213927" y="510043"/>
                </a:lnTo>
                <a:lnTo>
                  <a:pt x="223389" y="612825"/>
                </a:lnTo>
                <a:cubicBezTo>
                  <a:pt x="223819" y="618846"/>
                  <a:pt x="228549" y="624007"/>
                  <a:pt x="234140" y="625297"/>
                </a:cubicBezTo>
                <a:cubicBezTo>
                  <a:pt x="238441" y="629597"/>
                  <a:pt x="244891" y="630888"/>
                  <a:pt x="250482" y="628307"/>
                </a:cubicBezTo>
                <a:lnTo>
                  <a:pt x="345094" y="584442"/>
                </a:lnTo>
                <a:lnTo>
                  <a:pt x="345094" y="625297"/>
                </a:lnTo>
                <a:lnTo>
                  <a:pt x="273275" y="667012"/>
                </a:lnTo>
                <a:cubicBezTo>
                  <a:pt x="266394" y="670882"/>
                  <a:pt x="264244" y="679914"/>
                  <a:pt x="268114" y="686364"/>
                </a:cubicBezTo>
                <a:cubicBezTo>
                  <a:pt x="271985" y="693245"/>
                  <a:pt x="281016" y="695396"/>
                  <a:pt x="287466" y="691525"/>
                </a:cubicBezTo>
                <a:lnTo>
                  <a:pt x="345094" y="657981"/>
                </a:lnTo>
                <a:lnTo>
                  <a:pt x="345094" y="700126"/>
                </a:lnTo>
                <a:lnTo>
                  <a:pt x="309399" y="730230"/>
                </a:lnTo>
                <a:cubicBezTo>
                  <a:pt x="303378" y="735390"/>
                  <a:pt x="302518" y="744422"/>
                  <a:pt x="307679" y="750442"/>
                </a:cubicBezTo>
                <a:cubicBezTo>
                  <a:pt x="312840" y="756463"/>
                  <a:pt x="321871" y="757323"/>
                  <a:pt x="327891" y="752162"/>
                </a:cubicBezTo>
                <a:lnTo>
                  <a:pt x="345094" y="737541"/>
                </a:lnTo>
                <a:lnTo>
                  <a:pt x="345094" y="806349"/>
                </a:lnTo>
                <a:cubicBezTo>
                  <a:pt x="345094" y="814090"/>
                  <a:pt x="351544" y="820541"/>
                  <a:pt x="359285" y="820541"/>
                </a:cubicBezTo>
                <a:cubicBezTo>
                  <a:pt x="367026" y="820541"/>
                  <a:pt x="373477" y="814090"/>
                  <a:pt x="373477" y="806349"/>
                </a:cubicBezTo>
                <a:lnTo>
                  <a:pt x="373477" y="737971"/>
                </a:lnTo>
                <a:lnTo>
                  <a:pt x="389819" y="751732"/>
                </a:lnTo>
                <a:cubicBezTo>
                  <a:pt x="395840" y="756893"/>
                  <a:pt x="404871" y="756033"/>
                  <a:pt x="410031" y="750012"/>
                </a:cubicBezTo>
                <a:cubicBezTo>
                  <a:pt x="415192" y="743991"/>
                  <a:pt x="414332" y="734960"/>
                  <a:pt x="408311" y="729800"/>
                </a:cubicBezTo>
                <a:lnTo>
                  <a:pt x="373477" y="700556"/>
                </a:lnTo>
                <a:lnTo>
                  <a:pt x="373477" y="658411"/>
                </a:lnTo>
                <a:lnTo>
                  <a:pt x="430244" y="691525"/>
                </a:lnTo>
                <a:cubicBezTo>
                  <a:pt x="437125" y="695396"/>
                  <a:pt x="445726" y="693245"/>
                  <a:pt x="449596" y="686364"/>
                </a:cubicBezTo>
                <a:cubicBezTo>
                  <a:pt x="453467" y="679484"/>
                  <a:pt x="451317" y="670882"/>
                  <a:pt x="444436" y="667012"/>
                </a:cubicBezTo>
                <a:lnTo>
                  <a:pt x="373477" y="625727"/>
                </a:lnTo>
                <a:lnTo>
                  <a:pt x="373477" y="584442"/>
                </a:lnTo>
                <a:lnTo>
                  <a:pt x="467228" y="627877"/>
                </a:lnTo>
                <a:cubicBezTo>
                  <a:pt x="472819" y="630458"/>
                  <a:pt x="478840" y="629167"/>
                  <a:pt x="483140" y="625297"/>
                </a:cubicBezTo>
                <a:cubicBezTo>
                  <a:pt x="488731" y="623577"/>
                  <a:pt x="493032" y="618846"/>
                  <a:pt x="493462" y="612825"/>
                </a:cubicBezTo>
                <a:lnTo>
                  <a:pt x="503353" y="509183"/>
                </a:lnTo>
                <a:lnTo>
                  <a:pt x="539047" y="529825"/>
                </a:lnTo>
                <a:lnTo>
                  <a:pt x="539047" y="612825"/>
                </a:lnTo>
                <a:cubicBezTo>
                  <a:pt x="539047" y="620566"/>
                  <a:pt x="545498" y="627017"/>
                  <a:pt x="553239" y="627017"/>
                </a:cubicBezTo>
                <a:cubicBezTo>
                  <a:pt x="560980" y="627017"/>
                  <a:pt x="567431" y="620566"/>
                  <a:pt x="567431" y="612825"/>
                </a:cubicBezTo>
                <a:lnTo>
                  <a:pt x="567431" y="546167"/>
                </a:lnTo>
                <a:lnTo>
                  <a:pt x="603986" y="567240"/>
                </a:lnTo>
                <a:lnTo>
                  <a:pt x="612156" y="613255"/>
                </a:lnTo>
                <a:cubicBezTo>
                  <a:pt x="613446" y="620996"/>
                  <a:pt x="620757" y="626157"/>
                  <a:pt x="628929" y="624867"/>
                </a:cubicBezTo>
                <a:cubicBezTo>
                  <a:pt x="636669" y="623577"/>
                  <a:pt x="641830" y="616266"/>
                  <a:pt x="640540" y="608525"/>
                </a:cubicBezTo>
                <a:lnTo>
                  <a:pt x="636669" y="586592"/>
                </a:lnTo>
                <a:lnTo>
                  <a:pt x="696447" y="621426"/>
                </a:lnTo>
                <a:cubicBezTo>
                  <a:pt x="703328" y="625297"/>
                  <a:pt x="711929" y="623147"/>
                  <a:pt x="715799" y="616266"/>
                </a:cubicBezTo>
                <a:cubicBezTo>
                  <a:pt x="719670" y="609815"/>
                  <a:pt x="717519" y="601214"/>
                  <a:pt x="710639" y="597343"/>
                </a:cubicBezTo>
                <a:close/>
                <a:moveTo>
                  <a:pt x="251342" y="223197"/>
                </a:moveTo>
                <a:lnTo>
                  <a:pt x="344233" y="266203"/>
                </a:lnTo>
                <a:lnTo>
                  <a:pt x="344233" y="296736"/>
                </a:lnTo>
                <a:lnTo>
                  <a:pt x="318000" y="339312"/>
                </a:lnTo>
                <a:lnTo>
                  <a:pt x="267254" y="341032"/>
                </a:lnTo>
                <a:lnTo>
                  <a:pt x="241881" y="326410"/>
                </a:lnTo>
                <a:lnTo>
                  <a:pt x="251342" y="223197"/>
                </a:lnTo>
                <a:close/>
                <a:moveTo>
                  <a:pt x="227689" y="469618"/>
                </a:moveTo>
                <a:lnTo>
                  <a:pt x="142539" y="409410"/>
                </a:lnTo>
                <a:lnTo>
                  <a:pt x="227259" y="350063"/>
                </a:lnTo>
                <a:lnTo>
                  <a:pt x="253062" y="365115"/>
                </a:lnTo>
                <a:lnTo>
                  <a:pt x="277145" y="409840"/>
                </a:lnTo>
                <a:lnTo>
                  <a:pt x="252632" y="454996"/>
                </a:lnTo>
                <a:lnTo>
                  <a:pt x="227689" y="469618"/>
                </a:lnTo>
                <a:close/>
                <a:moveTo>
                  <a:pt x="345094" y="553478"/>
                </a:moveTo>
                <a:lnTo>
                  <a:pt x="250482" y="596913"/>
                </a:lnTo>
                <a:lnTo>
                  <a:pt x="241451" y="494131"/>
                </a:lnTo>
                <a:lnTo>
                  <a:pt x="267684" y="479079"/>
                </a:lnTo>
                <a:lnTo>
                  <a:pt x="318000" y="480799"/>
                </a:lnTo>
                <a:lnTo>
                  <a:pt x="345094" y="524664"/>
                </a:lnTo>
                <a:lnTo>
                  <a:pt x="345094" y="553478"/>
                </a:lnTo>
                <a:close/>
                <a:moveTo>
                  <a:pt x="373047" y="295446"/>
                </a:moveTo>
                <a:lnTo>
                  <a:pt x="373047" y="266633"/>
                </a:lnTo>
                <a:lnTo>
                  <a:pt x="467659" y="223197"/>
                </a:lnTo>
                <a:lnTo>
                  <a:pt x="476690" y="325980"/>
                </a:lnTo>
                <a:lnTo>
                  <a:pt x="450457" y="341032"/>
                </a:lnTo>
                <a:lnTo>
                  <a:pt x="400140" y="339312"/>
                </a:lnTo>
                <a:lnTo>
                  <a:pt x="373047" y="295446"/>
                </a:lnTo>
                <a:close/>
                <a:moveTo>
                  <a:pt x="466799" y="596913"/>
                </a:moveTo>
                <a:lnTo>
                  <a:pt x="373907" y="553908"/>
                </a:lnTo>
                <a:lnTo>
                  <a:pt x="373907" y="523374"/>
                </a:lnTo>
                <a:lnTo>
                  <a:pt x="400140" y="480799"/>
                </a:lnTo>
                <a:lnTo>
                  <a:pt x="450887" y="479079"/>
                </a:lnTo>
                <a:lnTo>
                  <a:pt x="476260" y="493701"/>
                </a:lnTo>
                <a:lnTo>
                  <a:pt x="466799" y="596913"/>
                </a:lnTo>
                <a:close/>
                <a:moveTo>
                  <a:pt x="491312" y="469618"/>
                </a:moveTo>
                <a:lnTo>
                  <a:pt x="465508" y="454566"/>
                </a:lnTo>
                <a:lnTo>
                  <a:pt x="441425" y="409840"/>
                </a:lnTo>
                <a:lnTo>
                  <a:pt x="465938" y="364685"/>
                </a:lnTo>
                <a:lnTo>
                  <a:pt x="490881" y="350063"/>
                </a:lnTo>
                <a:lnTo>
                  <a:pt x="576032" y="410270"/>
                </a:lnTo>
                <a:lnTo>
                  <a:pt x="491312" y="469618"/>
                </a:ln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 w="4301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>
              <a:latin typeface="+mj-ea"/>
              <a:ea typeface="+mj-ea"/>
            </a:endParaRPr>
          </a:p>
        </p:txBody>
      </p:sp>
      <p:sp>
        <p:nvSpPr>
          <p:cNvPr id="54" name="任意多边形: 形状 53">
            <a:extLst>
              <a:ext uri="{FF2B5EF4-FFF2-40B4-BE49-F238E27FC236}">
                <a16:creationId xmlns:a16="http://schemas.microsoft.com/office/drawing/2014/main" id="{010C6FBC-5610-495B-835F-EEE314984CC9}"/>
              </a:ext>
            </a:extLst>
          </p:cNvPr>
          <p:cNvSpPr/>
          <p:nvPr/>
        </p:nvSpPr>
        <p:spPr>
          <a:xfrm>
            <a:off x="3274448" y="959180"/>
            <a:ext cx="76248" cy="87068"/>
          </a:xfrm>
          <a:custGeom>
            <a:avLst/>
            <a:gdLst>
              <a:gd name="connsiteX0" fmla="*/ 710639 w 718570"/>
              <a:gd name="connsiteY0" fmla="*/ 597343 h 820540"/>
              <a:gd name="connsiteX1" fmla="*/ 651721 w 718570"/>
              <a:gd name="connsiteY1" fmla="*/ 562939 h 820540"/>
              <a:gd name="connsiteX2" fmla="*/ 671934 w 718570"/>
              <a:gd name="connsiteY2" fmla="*/ 556058 h 820540"/>
              <a:gd name="connsiteX3" fmla="*/ 680535 w 718570"/>
              <a:gd name="connsiteY3" fmla="*/ 537996 h 820540"/>
              <a:gd name="connsiteX4" fmla="*/ 662473 w 718570"/>
              <a:gd name="connsiteY4" fmla="*/ 529395 h 820540"/>
              <a:gd name="connsiteX5" fmla="*/ 619467 w 718570"/>
              <a:gd name="connsiteY5" fmla="*/ 544447 h 820540"/>
              <a:gd name="connsiteX6" fmla="*/ 582913 w 718570"/>
              <a:gd name="connsiteY6" fmla="*/ 523374 h 820540"/>
              <a:gd name="connsiteX7" fmla="*/ 640110 w 718570"/>
              <a:gd name="connsiteY7" fmla="*/ 491120 h 820540"/>
              <a:gd name="connsiteX8" fmla="*/ 645271 w 718570"/>
              <a:gd name="connsiteY8" fmla="*/ 471768 h 820540"/>
              <a:gd name="connsiteX9" fmla="*/ 625918 w 718570"/>
              <a:gd name="connsiteY9" fmla="*/ 466607 h 820540"/>
              <a:gd name="connsiteX10" fmla="*/ 554529 w 718570"/>
              <a:gd name="connsiteY10" fmla="*/ 507032 h 820540"/>
              <a:gd name="connsiteX11" fmla="*/ 518835 w 718570"/>
              <a:gd name="connsiteY11" fmla="*/ 486390 h 820540"/>
              <a:gd name="connsiteX12" fmla="*/ 603555 w 718570"/>
              <a:gd name="connsiteY12" fmla="*/ 427043 h 820540"/>
              <a:gd name="connsiteX13" fmla="*/ 609146 w 718570"/>
              <a:gd name="connsiteY13" fmla="*/ 411131 h 820540"/>
              <a:gd name="connsiteX14" fmla="*/ 603555 w 718570"/>
              <a:gd name="connsiteY14" fmla="*/ 395219 h 820540"/>
              <a:gd name="connsiteX15" fmla="*/ 518405 w 718570"/>
              <a:gd name="connsiteY15" fmla="*/ 335011 h 820540"/>
              <a:gd name="connsiteX16" fmla="*/ 554099 w 718570"/>
              <a:gd name="connsiteY16" fmla="*/ 314369 h 820540"/>
              <a:gd name="connsiteX17" fmla="*/ 626348 w 718570"/>
              <a:gd name="connsiteY17" fmla="*/ 355654 h 820540"/>
              <a:gd name="connsiteX18" fmla="*/ 645700 w 718570"/>
              <a:gd name="connsiteY18" fmla="*/ 350493 h 820540"/>
              <a:gd name="connsiteX19" fmla="*/ 640540 w 718570"/>
              <a:gd name="connsiteY19" fmla="*/ 331141 h 820540"/>
              <a:gd name="connsiteX20" fmla="*/ 582913 w 718570"/>
              <a:gd name="connsiteY20" fmla="*/ 298027 h 820540"/>
              <a:gd name="connsiteX21" fmla="*/ 619467 w 718570"/>
              <a:gd name="connsiteY21" fmla="*/ 276954 h 820540"/>
              <a:gd name="connsiteX22" fmla="*/ 663333 w 718570"/>
              <a:gd name="connsiteY22" fmla="*/ 292866 h 820540"/>
              <a:gd name="connsiteX23" fmla="*/ 681395 w 718570"/>
              <a:gd name="connsiteY23" fmla="*/ 284265 h 820540"/>
              <a:gd name="connsiteX24" fmla="*/ 672794 w 718570"/>
              <a:gd name="connsiteY24" fmla="*/ 266203 h 820540"/>
              <a:gd name="connsiteX25" fmla="*/ 651721 w 718570"/>
              <a:gd name="connsiteY25" fmla="*/ 258462 h 820540"/>
              <a:gd name="connsiteX26" fmla="*/ 711499 w 718570"/>
              <a:gd name="connsiteY26" fmla="*/ 224058 h 820540"/>
              <a:gd name="connsiteX27" fmla="*/ 716659 w 718570"/>
              <a:gd name="connsiteY27" fmla="*/ 204705 h 820540"/>
              <a:gd name="connsiteX28" fmla="*/ 697307 w 718570"/>
              <a:gd name="connsiteY28" fmla="*/ 199544 h 820540"/>
              <a:gd name="connsiteX29" fmla="*/ 637960 w 718570"/>
              <a:gd name="connsiteY29" fmla="*/ 233519 h 820540"/>
              <a:gd name="connsiteX30" fmla="*/ 641830 w 718570"/>
              <a:gd name="connsiteY30" fmla="*/ 212446 h 820540"/>
              <a:gd name="connsiteX31" fmla="*/ 630219 w 718570"/>
              <a:gd name="connsiteY31" fmla="*/ 195674 h 820540"/>
              <a:gd name="connsiteX32" fmla="*/ 613446 w 718570"/>
              <a:gd name="connsiteY32" fmla="*/ 207286 h 820540"/>
              <a:gd name="connsiteX33" fmla="*/ 605276 w 718570"/>
              <a:gd name="connsiteY33" fmla="*/ 252011 h 820540"/>
              <a:gd name="connsiteX34" fmla="*/ 568721 w 718570"/>
              <a:gd name="connsiteY34" fmla="*/ 273084 h 820540"/>
              <a:gd name="connsiteX35" fmla="*/ 569151 w 718570"/>
              <a:gd name="connsiteY35" fmla="*/ 207716 h 820540"/>
              <a:gd name="connsiteX36" fmla="*/ 554959 w 718570"/>
              <a:gd name="connsiteY36" fmla="*/ 193524 h 820540"/>
              <a:gd name="connsiteX37" fmla="*/ 540768 w 718570"/>
              <a:gd name="connsiteY37" fmla="*/ 207716 h 820540"/>
              <a:gd name="connsiteX38" fmla="*/ 540337 w 718570"/>
              <a:gd name="connsiteY38" fmla="*/ 289856 h 820540"/>
              <a:gd name="connsiteX39" fmla="*/ 504643 w 718570"/>
              <a:gd name="connsiteY39" fmla="*/ 310498 h 820540"/>
              <a:gd name="connsiteX40" fmla="*/ 495182 w 718570"/>
              <a:gd name="connsiteY40" fmla="*/ 207716 h 820540"/>
              <a:gd name="connsiteX41" fmla="*/ 484431 w 718570"/>
              <a:gd name="connsiteY41" fmla="*/ 195244 h 820540"/>
              <a:gd name="connsiteX42" fmla="*/ 468089 w 718570"/>
              <a:gd name="connsiteY42" fmla="*/ 192234 h 820540"/>
              <a:gd name="connsiteX43" fmla="*/ 373477 w 718570"/>
              <a:gd name="connsiteY43" fmla="*/ 236099 h 820540"/>
              <a:gd name="connsiteX44" fmla="*/ 373477 w 718570"/>
              <a:gd name="connsiteY44" fmla="*/ 195244 h 820540"/>
              <a:gd name="connsiteX45" fmla="*/ 445296 w 718570"/>
              <a:gd name="connsiteY45" fmla="*/ 153529 h 820540"/>
              <a:gd name="connsiteX46" fmla="*/ 450457 w 718570"/>
              <a:gd name="connsiteY46" fmla="*/ 134177 h 820540"/>
              <a:gd name="connsiteX47" fmla="*/ 431104 w 718570"/>
              <a:gd name="connsiteY47" fmla="*/ 129016 h 820540"/>
              <a:gd name="connsiteX48" fmla="*/ 373477 w 718570"/>
              <a:gd name="connsiteY48" fmla="*/ 162560 h 820540"/>
              <a:gd name="connsiteX49" fmla="*/ 373477 w 718570"/>
              <a:gd name="connsiteY49" fmla="*/ 120415 h 820540"/>
              <a:gd name="connsiteX50" fmla="*/ 409171 w 718570"/>
              <a:gd name="connsiteY50" fmla="*/ 90311 h 820540"/>
              <a:gd name="connsiteX51" fmla="*/ 410892 w 718570"/>
              <a:gd name="connsiteY51" fmla="*/ 70099 h 820540"/>
              <a:gd name="connsiteX52" fmla="*/ 390679 w 718570"/>
              <a:gd name="connsiteY52" fmla="*/ 68378 h 820540"/>
              <a:gd name="connsiteX53" fmla="*/ 373477 w 718570"/>
              <a:gd name="connsiteY53" fmla="*/ 83000 h 820540"/>
              <a:gd name="connsiteX54" fmla="*/ 373477 w 718570"/>
              <a:gd name="connsiteY54" fmla="*/ 14192 h 820540"/>
              <a:gd name="connsiteX55" fmla="*/ 359285 w 718570"/>
              <a:gd name="connsiteY55" fmla="*/ 0 h 820540"/>
              <a:gd name="connsiteX56" fmla="*/ 345094 w 718570"/>
              <a:gd name="connsiteY56" fmla="*/ 14192 h 820540"/>
              <a:gd name="connsiteX57" fmla="*/ 345094 w 718570"/>
              <a:gd name="connsiteY57" fmla="*/ 82570 h 820540"/>
              <a:gd name="connsiteX58" fmla="*/ 328752 w 718570"/>
              <a:gd name="connsiteY58" fmla="*/ 68808 h 820540"/>
              <a:gd name="connsiteX59" fmla="*/ 308539 w 718570"/>
              <a:gd name="connsiteY59" fmla="*/ 70529 h 820540"/>
              <a:gd name="connsiteX60" fmla="*/ 310259 w 718570"/>
              <a:gd name="connsiteY60" fmla="*/ 90741 h 820540"/>
              <a:gd name="connsiteX61" fmla="*/ 345094 w 718570"/>
              <a:gd name="connsiteY61" fmla="*/ 119985 h 820540"/>
              <a:gd name="connsiteX62" fmla="*/ 345094 w 718570"/>
              <a:gd name="connsiteY62" fmla="*/ 162130 h 820540"/>
              <a:gd name="connsiteX63" fmla="*/ 288327 w 718570"/>
              <a:gd name="connsiteY63" fmla="*/ 129016 h 820540"/>
              <a:gd name="connsiteX64" fmla="*/ 268974 w 718570"/>
              <a:gd name="connsiteY64" fmla="*/ 134177 h 820540"/>
              <a:gd name="connsiteX65" fmla="*/ 274135 w 718570"/>
              <a:gd name="connsiteY65" fmla="*/ 153529 h 820540"/>
              <a:gd name="connsiteX66" fmla="*/ 345094 w 718570"/>
              <a:gd name="connsiteY66" fmla="*/ 194814 h 820540"/>
              <a:gd name="connsiteX67" fmla="*/ 345094 w 718570"/>
              <a:gd name="connsiteY67" fmla="*/ 236099 h 820540"/>
              <a:gd name="connsiteX68" fmla="*/ 251342 w 718570"/>
              <a:gd name="connsiteY68" fmla="*/ 192664 h 820540"/>
              <a:gd name="connsiteX69" fmla="*/ 235430 w 718570"/>
              <a:gd name="connsiteY69" fmla="*/ 195244 h 820540"/>
              <a:gd name="connsiteX70" fmla="*/ 225109 w 718570"/>
              <a:gd name="connsiteY70" fmla="*/ 207716 h 820540"/>
              <a:gd name="connsiteX71" fmla="*/ 215218 w 718570"/>
              <a:gd name="connsiteY71" fmla="*/ 311358 h 820540"/>
              <a:gd name="connsiteX72" fmla="*/ 179523 w 718570"/>
              <a:gd name="connsiteY72" fmla="*/ 290716 h 820540"/>
              <a:gd name="connsiteX73" fmla="*/ 179523 w 718570"/>
              <a:gd name="connsiteY73" fmla="*/ 207716 h 820540"/>
              <a:gd name="connsiteX74" fmla="*/ 165332 w 718570"/>
              <a:gd name="connsiteY74" fmla="*/ 193524 h 820540"/>
              <a:gd name="connsiteX75" fmla="*/ 151140 w 718570"/>
              <a:gd name="connsiteY75" fmla="*/ 207716 h 820540"/>
              <a:gd name="connsiteX76" fmla="*/ 151140 w 718570"/>
              <a:gd name="connsiteY76" fmla="*/ 274374 h 820540"/>
              <a:gd name="connsiteX77" fmla="*/ 114585 w 718570"/>
              <a:gd name="connsiteY77" fmla="*/ 253301 h 820540"/>
              <a:gd name="connsiteX78" fmla="*/ 106414 w 718570"/>
              <a:gd name="connsiteY78" fmla="*/ 207286 h 820540"/>
              <a:gd name="connsiteX79" fmla="*/ 89642 w 718570"/>
              <a:gd name="connsiteY79" fmla="*/ 195674 h 820540"/>
              <a:gd name="connsiteX80" fmla="*/ 78031 w 718570"/>
              <a:gd name="connsiteY80" fmla="*/ 212446 h 820540"/>
              <a:gd name="connsiteX81" fmla="*/ 81901 w 718570"/>
              <a:gd name="connsiteY81" fmla="*/ 234379 h 820540"/>
              <a:gd name="connsiteX82" fmla="*/ 22124 w 718570"/>
              <a:gd name="connsiteY82" fmla="*/ 199544 h 820540"/>
              <a:gd name="connsiteX83" fmla="*/ 2771 w 718570"/>
              <a:gd name="connsiteY83" fmla="*/ 204705 h 820540"/>
              <a:gd name="connsiteX84" fmla="*/ 7932 w 718570"/>
              <a:gd name="connsiteY84" fmla="*/ 224058 h 820540"/>
              <a:gd name="connsiteX85" fmla="*/ 66849 w 718570"/>
              <a:gd name="connsiteY85" fmla="*/ 258462 h 820540"/>
              <a:gd name="connsiteX86" fmla="*/ 46637 w 718570"/>
              <a:gd name="connsiteY86" fmla="*/ 265343 h 820540"/>
              <a:gd name="connsiteX87" fmla="*/ 38036 w 718570"/>
              <a:gd name="connsiteY87" fmla="*/ 283405 h 820540"/>
              <a:gd name="connsiteX88" fmla="*/ 56098 w 718570"/>
              <a:gd name="connsiteY88" fmla="*/ 292006 h 820540"/>
              <a:gd name="connsiteX89" fmla="*/ 99103 w 718570"/>
              <a:gd name="connsiteY89" fmla="*/ 276954 h 820540"/>
              <a:gd name="connsiteX90" fmla="*/ 135658 w 718570"/>
              <a:gd name="connsiteY90" fmla="*/ 298027 h 820540"/>
              <a:gd name="connsiteX91" fmla="*/ 78461 w 718570"/>
              <a:gd name="connsiteY91" fmla="*/ 330281 h 820540"/>
              <a:gd name="connsiteX92" fmla="*/ 73300 w 718570"/>
              <a:gd name="connsiteY92" fmla="*/ 349633 h 820540"/>
              <a:gd name="connsiteX93" fmla="*/ 92652 w 718570"/>
              <a:gd name="connsiteY93" fmla="*/ 354794 h 820540"/>
              <a:gd name="connsiteX94" fmla="*/ 164041 w 718570"/>
              <a:gd name="connsiteY94" fmla="*/ 314369 h 820540"/>
              <a:gd name="connsiteX95" fmla="*/ 199736 w 718570"/>
              <a:gd name="connsiteY95" fmla="*/ 335011 h 820540"/>
              <a:gd name="connsiteX96" fmla="*/ 115015 w 718570"/>
              <a:gd name="connsiteY96" fmla="*/ 393928 h 820540"/>
              <a:gd name="connsiteX97" fmla="*/ 109425 w 718570"/>
              <a:gd name="connsiteY97" fmla="*/ 409410 h 820540"/>
              <a:gd name="connsiteX98" fmla="*/ 115015 w 718570"/>
              <a:gd name="connsiteY98" fmla="*/ 425322 h 820540"/>
              <a:gd name="connsiteX99" fmla="*/ 200166 w 718570"/>
              <a:gd name="connsiteY99" fmla="*/ 485530 h 820540"/>
              <a:gd name="connsiteX100" fmla="*/ 164471 w 718570"/>
              <a:gd name="connsiteY100" fmla="*/ 506172 h 820540"/>
              <a:gd name="connsiteX101" fmla="*/ 92223 w 718570"/>
              <a:gd name="connsiteY101" fmla="*/ 464887 h 820540"/>
              <a:gd name="connsiteX102" fmla="*/ 72870 w 718570"/>
              <a:gd name="connsiteY102" fmla="*/ 470048 h 820540"/>
              <a:gd name="connsiteX103" fmla="*/ 78031 w 718570"/>
              <a:gd name="connsiteY103" fmla="*/ 489400 h 820540"/>
              <a:gd name="connsiteX104" fmla="*/ 135658 w 718570"/>
              <a:gd name="connsiteY104" fmla="*/ 522514 h 820540"/>
              <a:gd name="connsiteX105" fmla="*/ 99103 w 718570"/>
              <a:gd name="connsiteY105" fmla="*/ 543587 h 820540"/>
              <a:gd name="connsiteX106" fmla="*/ 55238 w 718570"/>
              <a:gd name="connsiteY106" fmla="*/ 527675 h 820540"/>
              <a:gd name="connsiteX107" fmla="*/ 37176 w 718570"/>
              <a:gd name="connsiteY107" fmla="*/ 536276 h 820540"/>
              <a:gd name="connsiteX108" fmla="*/ 45777 w 718570"/>
              <a:gd name="connsiteY108" fmla="*/ 554338 h 820540"/>
              <a:gd name="connsiteX109" fmla="*/ 66849 w 718570"/>
              <a:gd name="connsiteY109" fmla="*/ 562079 h 820540"/>
              <a:gd name="connsiteX110" fmla="*/ 7072 w 718570"/>
              <a:gd name="connsiteY110" fmla="*/ 596483 h 820540"/>
              <a:gd name="connsiteX111" fmla="*/ 1911 w 718570"/>
              <a:gd name="connsiteY111" fmla="*/ 615836 h 820540"/>
              <a:gd name="connsiteX112" fmla="*/ 21264 w 718570"/>
              <a:gd name="connsiteY112" fmla="*/ 620996 h 820540"/>
              <a:gd name="connsiteX113" fmla="*/ 80611 w 718570"/>
              <a:gd name="connsiteY113" fmla="*/ 587022 h 820540"/>
              <a:gd name="connsiteX114" fmla="*/ 76740 w 718570"/>
              <a:gd name="connsiteY114" fmla="*/ 608095 h 820540"/>
              <a:gd name="connsiteX115" fmla="*/ 88352 w 718570"/>
              <a:gd name="connsiteY115" fmla="*/ 624867 h 820540"/>
              <a:gd name="connsiteX116" fmla="*/ 105124 w 718570"/>
              <a:gd name="connsiteY116" fmla="*/ 613255 h 820540"/>
              <a:gd name="connsiteX117" fmla="*/ 113295 w 718570"/>
              <a:gd name="connsiteY117" fmla="*/ 568530 h 820540"/>
              <a:gd name="connsiteX118" fmla="*/ 149849 w 718570"/>
              <a:gd name="connsiteY118" fmla="*/ 547457 h 820540"/>
              <a:gd name="connsiteX119" fmla="*/ 149420 w 718570"/>
              <a:gd name="connsiteY119" fmla="*/ 612825 h 820540"/>
              <a:gd name="connsiteX120" fmla="*/ 163611 w 718570"/>
              <a:gd name="connsiteY120" fmla="*/ 627017 h 820540"/>
              <a:gd name="connsiteX121" fmla="*/ 177803 w 718570"/>
              <a:gd name="connsiteY121" fmla="*/ 612825 h 820540"/>
              <a:gd name="connsiteX122" fmla="*/ 178233 w 718570"/>
              <a:gd name="connsiteY122" fmla="*/ 530685 h 820540"/>
              <a:gd name="connsiteX123" fmla="*/ 213927 w 718570"/>
              <a:gd name="connsiteY123" fmla="*/ 510043 h 820540"/>
              <a:gd name="connsiteX124" fmla="*/ 223389 w 718570"/>
              <a:gd name="connsiteY124" fmla="*/ 612825 h 820540"/>
              <a:gd name="connsiteX125" fmla="*/ 234140 w 718570"/>
              <a:gd name="connsiteY125" fmla="*/ 625297 h 820540"/>
              <a:gd name="connsiteX126" fmla="*/ 250482 w 718570"/>
              <a:gd name="connsiteY126" fmla="*/ 628307 h 820540"/>
              <a:gd name="connsiteX127" fmla="*/ 345094 w 718570"/>
              <a:gd name="connsiteY127" fmla="*/ 584442 h 820540"/>
              <a:gd name="connsiteX128" fmla="*/ 345094 w 718570"/>
              <a:gd name="connsiteY128" fmla="*/ 625297 h 820540"/>
              <a:gd name="connsiteX129" fmla="*/ 273275 w 718570"/>
              <a:gd name="connsiteY129" fmla="*/ 667012 h 820540"/>
              <a:gd name="connsiteX130" fmla="*/ 268114 w 718570"/>
              <a:gd name="connsiteY130" fmla="*/ 686364 h 820540"/>
              <a:gd name="connsiteX131" fmla="*/ 287466 w 718570"/>
              <a:gd name="connsiteY131" fmla="*/ 691525 h 820540"/>
              <a:gd name="connsiteX132" fmla="*/ 345094 w 718570"/>
              <a:gd name="connsiteY132" fmla="*/ 657981 h 820540"/>
              <a:gd name="connsiteX133" fmla="*/ 345094 w 718570"/>
              <a:gd name="connsiteY133" fmla="*/ 700126 h 820540"/>
              <a:gd name="connsiteX134" fmla="*/ 309399 w 718570"/>
              <a:gd name="connsiteY134" fmla="*/ 730230 h 820540"/>
              <a:gd name="connsiteX135" fmla="*/ 307679 w 718570"/>
              <a:gd name="connsiteY135" fmla="*/ 750442 h 820540"/>
              <a:gd name="connsiteX136" fmla="*/ 327891 w 718570"/>
              <a:gd name="connsiteY136" fmla="*/ 752162 h 820540"/>
              <a:gd name="connsiteX137" fmla="*/ 345094 w 718570"/>
              <a:gd name="connsiteY137" fmla="*/ 737541 h 820540"/>
              <a:gd name="connsiteX138" fmla="*/ 345094 w 718570"/>
              <a:gd name="connsiteY138" fmla="*/ 806349 h 820540"/>
              <a:gd name="connsiteX139" fmla="*/ 359285 w 718570"/>
              <a:gd name="connsiteY139" fmla="*/ 820541 h 820540"/>
              <a:gd name="connsiteX140" fmla="*/ 373477 w 718570"/>
              <a:gd name="connsiteY140" fmla="*/ 806349 h 820540"/>
              <a:gd name="connsiteX141" fmla="*/ 373477 w 718570"/>
              <a:gd name="connsiteY141" fmla="*/ 737971 h 820540"/>
              <a:gd name="connsiteX142" fmla="*/ 389819 w 718570"/>
              <a:gd name="connsiteY142" fmla="*/ 751732 h 820540"/>
              <a:gd name="connsiteX143" fmla="*/ 410031 w 718570"/>
              <a:gd name="connsiteY143" fmla="*/ 750012 h 820540"/>
              <a:gd name="connsiteX144" fmla="*/ 408311 w 718570"/>
              <a:gd name="connsiteY144" fmla="*/ 729800 h 820540"/>
              <a:gd name="connsiteX145" fmla="*/ 373477 w 718570"/>
              <a:gd name="connsiteY145" fmla="*/ 700556 h 820540"/>
              <a:gd name="connsiteX146" fmla="*/ 373477 w 718570"/>
              <a:gd name="connsiteY146" fmla="*/ 658411 h 820540"/>
              <a:gd name="connsiteX147" fmla="*/ 430244 w 718570"/>
              <a:gd name="connsiteY147" fmla="*/ 691525 h 820540"/>
              <a:gd name="connsiteX148" fmla="*/ 449596 w 718570"/>
              <a:gd name="connsiteY148" fmla="*/ 686364 h 820540"/>
              <a:gd name="connsiteX149" fmla="*/ 444436 w 718570"/>
              <a:gd name="connsiteY149" fmla="*/ 667012 h 820540"/>
              <a:gd name="connsiteX150" fmla="*/ 373477 w 718570"/>
              <a:gd name="connsiteY150" fmla="*/ 625727 h 820540"/>
              <a:gd name="connsiteX151" fmla="*/ 373477 w 718570"/>
              <a:gd name="connsiteY151" fmla="*/ 584442 h 820540"/>
              <a:gd name="connsiteX152" fmla="*/ 467228 w 718570"/>
              <a:gd name="connsiteY152" fmla="*/ 627877 h 820540"/>
              <a:gd name="connsiteX153" fmla="*/ 483140 w 718570"/>
              <a:gd name="connsiteY153" fmla="*/ 625297 h 820540"/>
              <a:gd name="connsiteX154" fmla="*/ 493462 w 718570"/>
              <a:gd name="connsiteY154" fmla="*/ 612825 h 820540"/>
              <a:gd name="connsiteX155" fmla="*/ 503353 w 718570"/>
              <a:gd name="connsiteY155" fmla="*/ 509183 h 820540"/>
              <a:gd name="connsiteX156" fmla="*/ 539047 w 718570"/>
              <a:gd name="connsiteY156" fmla="*/ 529825 h 820540"/>
              <a:gd name="connsiteX157" fmla="*/ 539047 w 718570"/>
              <a:gd name="connsiteY157" fmla="*/ 612825 h 820540"/>
              <a:gd name="connsiteX158" fmla="*/ 553239 w 718570"/>
              <a:gd name="connsiteY158" fmla="*/ 627017 h 820540"/>
              <a:gd name="connsiteX159" fmla="*/ 567431 w 718570"/>
              <a:gd name="connsiteY159" fmla="*/ 612825 h 820540"/>
              <a:gd name="connsiteX160" fmla="*/ 567431 w 718570"/>
              <a:gd name="connsiteY160" fmla="*/ 546167 h 820540"/>
              <a:gd name="connsiteX161" fmla="*/ 603986 w 718570"/>
              <a:gd name="connsiteY161" fmla="*/ 567240 h 820540"/>
              <a:gd name="connsiteX162" fmla="*/ 612156 w 718570"/>
              <a:gd name="connsiteY162" fmla="*/ 613255 h 820540"/>
              <a:gd name="connsiteX163" fmla="*/ 628929 w 718570"/>
              <a:gd name="connsiteY163" fmla="*/ 624867 h 820540"/>
              <a:gd name="connsiteX164" fmla="*/ 640540 w 718570"/>
              <a:gd name="connsiteY164" fmla="*/ 608525 h 820540"/>
              <a:gd name="connsiteX165" fmla="*/ 636669 w 718570"/>
              <a:gd name="connsiteY165" fmla="*/ 586592 h 820540"/>
              <a:gd name="connsiteX166" fmla="*/ 696447 w 718570"/>
              <a:gd name="connsiteY166" fmla="*/ 621426 h 820540"/>
              <a:gd name="connsiteX167" fmla="*/ 715799 w 718570"/>
              <a:gd name="connsiteY167" fmla="*/ 616266 h 820540"/>
              <a:gd name="connsiteX168" fmla="*/ 710639 w 718570"/>
              <a:gd name="connsiteY168" fmla="*/ 597343 h 820540"/>
              <a:gd name="connsiteX169" fmla="*/ 251342 w 718570"/>
              <a:gd name="connsiteY169" fmla="*/ 223197 h 820540"/>
              <a:gd name="connsiteX170" fmla="*/ 344233 w 718570"/>
              <a:gd name="connsiteY170" fmla="*/ 266203 h 820540"/>
              <a:gd name="connsiteX171" fmla="*/ 344233 w 718570"/>
              <a:gd name="connsiteY171" fmla="*/ 296736 h 820540"/>
              <a:gd name="connsiteX172" fmla="*/ 318000 w 718570"/>
              <a:gd name="connsiteY172" fmla="*/ 339312 h 820540"/>
              <a:gd name="connsiteX173" fmla="*/ 267254 w 718570"/>
              <a:gd name="connsiteY173" fmla="*/ 341032 h 820540"/>
              <a:gd name="connsiteX174" fmla="*/ 241881 w 718570"/>
              <a:gd name="connsiteY174" fmla="*/ 326410 h 820540"/>
              <a:gd name="connsiteX175" fmla="*/ 251342 w 718570"/>
              <a:gd name="connsiteY175" fmla="*/ 223197 h 820540"/>
              <a:gd name="connsiteX176" fmla="*/ 227689 w 718570"/>
              <a:gd name="connsiteY176" fmla="*/ 469618 h 820540"/>
              <a:gd name="connsiteX177" fmla="*/ 142539 w 718570"/>
              <a:gd name="connsiteY177" fmla="*/ 409410 h 820540"/>
              <a:gd name="connsiteX178" fmla="*/ 227259 w 718570"/>
              <a:gd name="connsiteY178" fmla="*/ 350063 h 820540"/>
              <a:gd name="connsiteX179" fmla="*/ 253062 w 718570"/>
              <a:gd name="connsiteY179" fmla="*/ 365115 h 820540"/>
              <a:gd name="connsiteX180" fmla="*/ 277145 w 718570"/>
              <a:gd name="connsiteY180" fmla="*/ 409840 h 820540"/>
              <a:gd name="connsiteX181" fmla="*/ 252632 w 718570"/>
              <a:gd name="connsiteY181" fmla="*/ 454996 h 820540"/>
              <a:gd name="connsiteX182" fmla="*/ 227689 w 718570"/>
              <a:gd name="connsiteY182" fmla="*/ 469618 h 820540"/>
              <a:gd name="connsiteX183" fmla="*/ 345094 w 718570"/>
              <a:gd name="connsiteY183" fmla="*/ 553478 h 820540"/>
              <a:gd name="connsiteX184" fmla="*/ 250482 w 718570"/>
              <a:gd name="connsiteY184" fmla="*/ 596913 h 820540"/>
              <a:gd name="connsiteX185" fmla="*/ 241451 w 718570"/>
              <a:gd name="connsiteY185" fmla="*/ 494131 h 820540"/>
              <a:gd name="connsiteX186" fmla="*/ 267684 w 718570"/>
              <a:gd name="connsiteY186" fmla="*/ 479079 h 820540"/>
              <a:gd name="connsiteX187" fmla="*/ 318000 w 718570"/>
              <a:gd name="connsiteY187" fmla="*/ 480799 h 820540"/>
              <a:gd name="connsiteX188" fmla="*/ 345094 w 718570"/>
              <a:gd name="connsiteY188" fmla="*/ 524664 h 820540"/>
              <a:gd name="connsiteX189" fmla="*/ 345094 w 718570"/>
              <a:gd name="connsiteY189" fmla="*/ 553478 h 820540"/>
              <a:gd name="connsiteX190" fmla="*/ 373047 w 718570"/>
              <a:gd name="connsiteY190" fmla="*/ 295446 h 820540"/>
              <a:gd name="connsiteX191" fmla="*/ 373047 w 718570"/>
              <a:gd name="connsiteY191" fmla="*/ 266633 h 820540"/>
              <a:gd name="connsiteX192" fmla="*/ 467659 w 718570"/>
              <a:gd name="connsiteY192" fmla="*/ 223197 h 820540"/>
              <a:gd name="connsiteX193" fmla="*/ 476690 w 718570"/>
              <a:gd name="connsiteY193" fmla="*/ 325980 h 820540"/>
              <a:gd name="connsiteX194" fmla="*/ 450457 w 718570"/>
              <a:gd name="connsiteY194" fmla="*/ 341032 h 820540"/>
              <a:gd name="connsiteX195" fmla="*/ 400140 w 718570"/>
              <a:gd name="connsiteY195" fmla="*/ 339312 h 820540"/>
              <a:gd name="connsiteX196" fmla="*/ 373047 w 718570"/>
              <a:gd name="connsiteY196" fmla="*/ 295446 h 820540"/>
              <a:gd name="connsiteX197" fmla="*/ 466799 w 718570"/>
              <a:gd name="connsiteY197" fmla="*/ 596913 h 820540"/>
              <a:gd name="connsiteX198" fmla="*/ 373907 w 718570"/>
              <a:gd name="connsiteY198" fmla="*/ 553908 h 820540"/>
              <a:gd name="connsiteX199" fmla="*/ 373907 w 718570"/>
              <a:gd name="connsiteY199" fmla="*/ 523374 h 820540"/>
              <a:gd name="connsiteX200" fmla="*/ 400140 w 718570"/>
              <a:gd name="connsiteY200" fmla="*/ 480799 h 820540"/>
              <a:gd name="connsiteX201" fmla="*/ 450887 w 718570"/>
              <a:gd name="connsiteY201" fmla="*/ 479079 h 820540"/>
              <a:gd name="connsiteX202" fmla="*/ 476260 w 718570"/>
              <a:gd name="connsiteY202" fmla="*/ 493701 h 820540"/>
              <a:gd name="connsiteX203" fmla="*/ 466799 w 718570"/>
              <a:gd name="connsiteY203" fmla="*/ 596913 h 820540"/>
              <a:gd name="connsiteX204" fmla="*/ 491312 w 718570"/>
              <a:gd name="connsiteY204" fmla="*/ 469618 h 820540"/>
              <a:gd name="connsiteX205" fmla="*/ 465508 w 718570"/>
              <a:gd name="connsiteY205" fmla="*/ 454566 h 820540"/>
              <a:gd name="connsiteX206" fmla="*/ 441425 w 718570"/>
              <a:gd name="connsiteY206" fmla="*/ 409840 h 820540"/>
              <a:gd name="connsiteX207" fmla="*/ 465938 w 718570"/>
              <a:gd name="connsiteY207" fmla="*/ 364685 h 820540"/>
              <a:gd name="connsiteX208" fmla="*/ 490881 w 718570"/>
              <a:gd name="connsiteY208" fmla="*/ 350063 h 820540"/>
              <a:gd name="connsiteX209" fmla="*/ 576032 w 718570"/>
              <a:gd name="connsiteY209" fmla="*/ 410270 h 820540"/>
              <a:gd name="connsiteX210" fmla="*/ 491312 w 718570"/>
              <a:gd name="connsiteY210" fmla="*/ 469618 h 8205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</a:cxnLst>
            <a:rect l="l" t="t" r="r" b="b"/>
            <a:pathLst>
              <a:path w="718570" h="820540">
                <a:moveTo>
                  <a:pt x="710639" y="597343"/>
                </a:moveTo>
                <a:lnTo>
                  <a:pt x="651721" y="562939"/>
                </a:lnTo>
                <a:lnTo>
                  <a:pt x="671934" y="556058"/>
                </a:lnTo>
                <a:cubicBezTo>
                  <a:pt x="679245" y="553478"/>
                  <a:pt x="683115" y="545307"/>
                  <a:pt x="680535" y="537996"/>
                </a:cubicBezTo>
                <a:cubicBezTo>
                  <a:pt x="677954" y="530685"/>
                  <a:pt x="669784" y="526815"/>
                  <a:pt x="662473" y="529395"/>
                </a:cubicBezTo>
                <a:lnTo>
                  <a:pt x="619467" y="544447"/>
                </a:lnTo>
                <a:lnTo>
                  <a:pt x="582913" y="523374"/>
                </a:lnTo>
                <a:lnTo>
                  <a:pt x="640110" y="491120"/>
                </a:lnTo>
                <a:cubicBezTo>
                  <a:pt x="646991" y="487250"/>
                  <a:pt x="649571" y="478649"/>
                  <a:pt x="645271" y="471768"/>
                </a:cubicBezTo>
                <a:cubicBezTo>
                  <a:pt x="641400" y="464887"/>
                  <a:pt x="632799" y="462737"/>
                  <a:pt x="625918" y="466607"/>
                </a:cubicBezTo>
                <a:lnTo>
                  <a:pt x="554529" y="507032"/>
                </a:lnTo>
                <a:lnTo>
                  <a:pt x="518835" y="486390"/>
                </a:lnTo>
                <a:lnTo>
                  <a:pt x="603555" y="427043"/>
                </a:lnTo>
                <a:cubicBezTo>
                  <a:pt x="608716" y="423602"/>
                  <a:pt x="610866" y="417151"/>
                  <a:pt x="609146" y="411131"/>
                </a:cubicBezTo>
                <a:cubicBezTo>
                  <a:pt x="610866" y="405540"/>
                  <a:pt x="608716" y="399089"/>
                  <a:pt x="603555" y="395219"/>
                </a:cubicBezTo>
                <a:lnTo>
                  <a:pt x="518405" y="335011"/>
                </a:lnTo>
                <a:lnTo>
                  <a:pt x="554099" y="314369"/>
                </a:lnTo>
                <a:lnTo>
                  <a:pt x="626348" y="355654"/>
                </a:lnTo>
                <a:cubicBezTo>
                  <a:pt x="633229" y="359524"/>
                  <a:pt x="641830" y="357374"/>
                  <a:pt x="645700" y="350493"/>
                </a:cubicBezTo>
                <a:cubicBezTo>
                  <a:pt x="649571" y="343612"/>
                  <a:pt x="647421" y="335011"/>
                  <a:pt x="640540" y="331141"/>
                </a:cubicBezTo>
                <a:lnTo>
                  <a:pt x="582913" y="298027"/>
                </a:lnTo>
                <a:lnTo>
                  <a:pt x="619467" y="276954"/>
                </a:lnTo>
                <a:lnTo>
                  <a:pt x="663333" y="292866"/>
                </a:lnTo>
                <a:cubicBezTo>
                  <a:pt x="670644" y="295446"/>
                  <a:pt x="678815" y="291576"/>
                  <a:pt x="681395" y="284265"/>
                </a:cubicBezTo>
                <a:cubicBezTo>
                  <a:pt x="683975" y="276954"/>
                  <a:pt x="680105" y="268783"/>
                  <a:pt x="672794" y="266203"/>
                </a:cubicBezTo>
                <a:lnTo>
                  <a:pt x="651721" y="258462"/>
                </a:lnTo>
                <a:lnTo>
                  <a:pt x="711499" y="224058"/>
                </a:lnTo>
                <a:cubicBezTo>
                  <a:pt x="718379" y="220187"/>
                  <a:pt x="720530" y="211586"/>
                  <a:pt x="716659" y="204705"/>
                </a:cubicBezTo>
                <a:cubicBezTo>
                  <a:pt x="712789" y="197824"/>
                  <a:pt x="704188" y="195674"/>
                  <a:pt x="697307" y="199544"/>
                </a:cubicBezTo>
                <a:lnTo>
                  <a:pt x="637960" y="233519"/>
                </a:lnTo>
                <a:lnTo>
                  <a:pt x="641830" y="212446"/>
                </a:lnTo>
                <a:cubicBezTo>
                  <a:pt x="643120" y="204705"/>
                  <a:pt x="637960" y="197394"/>
                  <a:pt x="630219" y="195674"/>
                </a:cubicBezTo>
                <a:cubicBezTo>
                  <a:pt x="622478" y="194384"/>
                  <a:pt x="615167" y="199544"/>
                  <a:pt x="613446" y="207286"/>
                </a:cubicBezTo>
                <a:lnTo>
                  <a:pt x="605276" y="252011"/>
                </a:lnTo>
                <a:lnTo>
                  <a:pt x="568721" y="273084"/>
                </a:lnTo>
                <a:lnTo>
                  <a:pt x="569151" y="207716"/>
                </a:lnTo>
                <a:cubicBezTo>
                  <a:pt x="569151" y="199975"/>
                  <a:pt x="562700" y="193524"/>
                  <a:pt x="554959" y="193524"/>
                </a:cubicBezTo>
                <a:cubicBezTo>
                  <a:pt x="547218" y="193524"/>
                  <a:pt x="540768" y="199975"/>
                  <a:pt x="540768" y="207716"/>
                </a:cubicBezTo>
                <a:lnTo>
                  <a:pt x="540337" y="289856"/>
                </a:lnTo>
                <a:lnTo>
                  <a:pt x="504643" y="310498"/>
                </a:lnTo>
                <a:lnTo>
                  <a:pt x="495182" y="207716"/>
                </a:lnTo>
                <a:cubicBezTo>
                  <a:pt x="494752" y="201695"/>
                  <a:pt x="490021" y="196534"/>
                  <a:pt x="484431" y="195244"/>
                </a:cubicBezTo>
                <a:cubicBezTo>
                  <a:pt x="480130" y="190943"/>
                  <a:pt x="473679" y="189653"/>
                  <a:pt x="468089" y="192234"/>
                </a:cubicBezTo>
                <a:lnTo>
                  <a:pt x="373477" y="236099"/>
                </a:lnTo>
                <a:lnTo>
                  <a:pt x="373477" y="195244"/>
                </a:lnTo>
                <a:lnTo>
                  <a:pt x="445296" y="153529"/>
                </a:lnTo>
                <a:cubicBezTo>
                  <a:pt x="452177" y="149658"/>
                  <a:pt x="454327" y="141057"/>
                  <a:pt x="450457" y="134177"/>
                </a:cubicBezTo>
                <a:cubicBezTo>
                  <a:pt x="446586" y="127296"/>
                  <a:pt x="437555" y="125145"/>
                  <a:pt x="431104" y="129016"/>
                </a:cubicBezTo>
                <a:lnTo>
                  <a:pt x="373477" y="162560"/>
                </a:lnTo>
                <a:lnTo>
                  <a:pt x="373477" y="120415"/>
                </a:lnTo>
                <a:lnTo>
                  <a:pt x="409171" y="90311"/>
                </a:lnTo>
                <a:cubicBezTo>
                  <a:pt x="415192" y="85150"/>
                  <a:pt x="416052" y="76119"/>
                  <a:pt x="410892" y="70099"/>
                </a:cubicBezTo>
                <a:cubicBezTo>
                  <a:pt x="405731" y="64078"/>
                  <a:pt x="396700" y="63218"/>
                  <a:pt x="390679" y="68378"/>
                </a:cubicBezTo>
                <a:lnTo>
                  <a:pt x="373477" y="83000"/>
                </a:lnTo>
                <a:lnTo>
                  <a:pt x="373477" y="14192"/>
                </a:lnTo>
                <a:cubicBezTo>
                  <a:pt x="373477" y="6451"/>
                  <a:pt x="367026" y="0"/>
                  <a:pt x="359285" y="0"/>
                </a:cubicBezTo>
                <a:cubicBezTo>
                  <a:pt x="351544" y="0"/>
                  <a:pt x="345094" y="6451"/>
                  <a:pt x="345094" y="14192"/>
                </a:cubicBezTo>
                <a:lnTo>
                  <a:pt x="345094" y="82570"/>
                </a:lnTo>
                <a:lnTo>
                  <a:pt x="328752" y="68808"/>
                </a:lnTo>
                <a:cubicBezTo>
                  <a:pt x="322731" y="63648"/>
                  <a:pt x="313700" y="64508"/>
                  <a:pt x="308539" y="70529"/>
                </a:cubicBezTo>
                <a:cubicBezTo>
                  <a:pt x="303378" y="76549"/>
                  <a:pt x="304239" y="85581"/>
                  <a:pt x="310259" y="90741"/>
                </a:cubicBezTo>
                <a:lnTo>
                  <a:pt x="345094" y="119985"/>
                </a:lnTo>
                <a:lnTo>
                  <a:pt x="345094" y="162130"/>
                </a:lnTo>
                <a:lnTo>
                  <a:pt x="288327" y="129016"/>
                </a:lnTo>
                <a:cubicBezTo>
                  <a:pt x="281446" y="125145"/>
                  <a:pt x="272845" y="127296"/>
                  <a:pt x="268974" y="134177"/>
                </a:cubicBezTo>
                <a:cubicBezTo>
                  <a:pt x="265104" y="141057"/>
                  <a:pt x="267254" y="149658"/>
                  <a:pt x="274135" y="153529"/>
                </a:cubicBezTo>
                <a:lnTo>
                  <a:pt x="345094" y="194814"/>
                </a:lnTo>
                <a:lnTo>
                  <a:pt x="345094" y="236099"/>
                </a:lnTo>
                <a:lnTo>
                  <a:pt x="251342" y="192664"/>
                </a:lnTo>
                <a:cubicBezTo>
                  <a:pt x="245751" y="190083"/>
                  <a:pt x="239731" y="191374"/>
                  <a:pt x="235430" y="195244"/>
                </a:cubicBezTo>
                <a:cubicBezTo>
                  <a:pt x="229839" y="196964"/>
                  <a:pt x="225539" y="201695"/>
                  <a:pt x="225109" y="207716"/>
                </a:cubicBezTo>
                <a:lnTo>
                  <a:pt x="215218" y="311358"/>
                </a:lnTo>
                <a:lnTo>
                  <a:pt x="179523" y="290716"/>
                </a:lnTo>
                <a:lnTo>
                  <a:pt x="179523" y="207716"/>
                </a:lnTo>
                <a:cubicBezTo>
                  <a:pt x="179523" y="199975"/>
                  <a:pt x="173072" y="193524"/>
                  <a:pt x="165332" y="193524"/>
                </a:cubicBezTo>
                <a:cubicBezTo>
                  <a:pt x="157590" y="193524"/>
                  <a:pt x="151140" y="199975"/>
                  <a:pt x="151140" y="207716"/>
                </a:cubicBezTo>
                <a:lnTo>
                  <a:pt x="151140" y="274374"/>
                </a:lnTo>
                <a:lnTo>
                  <a:pt x="114585" y="253301"/>
                </a:lnTo>
                <a:lnTo>
                  <a:pt x="106414" y="207286"/>
                </a:lnTo>
                <a:cubicBezTo>
                  <a:pt x="105124" y="199544"/>
                  <a:pt x="97813" y="194384"/>
                  <a:pt x="89642" y="195674"/>
                </a:cubicBezTo>
                <a:cubicBezTo>
                  <a:pt x="81901" y="196964"/>
                  <a:pt x="76740" y="204275"/>
                  <a:pt x="78031" y="212446"/>
                </a:cubicBezTo>
                <a:lnTo>
                  <a:pt x="81901" y="234379"/>
                </a:lnTo>
                <a:lnTo>
                  <a:pt x="22124" y="199544"/>
                </a:lnTo>
                <a:cubicBezTo>
                  <a:pt x="15243" y="195674"/>
                  <a:pt x="6642" y="197824"/>
                  <a:pt x="2771" y="204705"/>
                </a:cubicBezTo>
                <a:cubicBezTo>
                  <a:pt x="-1099" y="211586"/>
                  <a:pt x="1051" y="220187"/>
                  <a:pt x="7932" y="224058"/>
                </a:cubicBezTo>
                <a:lnTo>
                  <a:pt x="66849" y="258462"/>
                </a:lnTo>
                <a:lnTo>
                  <a:pt x="46637" y="265343"/>
                </a:lnTo>
                <a:cubicBezTo>
                  <a:pt x="39326" y="267923"/>
                  <a:pt x="35456" y="276094"/>
                  <a:pt x="38036" y="283405"/>
                </a:cubicBezTo>
                <a:cubicBezTo>
                  <a:pt x="40616" y="290716"/>
                  <a:pt x="48787" y="294586"/>
                  <a:pt x="56098" y="292006"/>
                </a:cubicBezTo>
                <a:lnTo>
                  <a:pt x="99103" y="276954"/>
                </a:lnTo>
                <a:lnTo>
                  <a:pt x="135658" y="298027"/>
                </a:lnTo>
                <a:lnTo>
                  <a:pt x="78461" y="330281"/>
                </a:lnTo>
                <a:cubicBezTo>
                  <a:pt x="71580" y="334151"/>
                  <a:pt x="69000" y="342752"/>
                  <a:pt x="73300" y="349633"/>
                </a:cubicBezTo>
                <a:cubicBezTo>
                  <a:pt x="77171" y="356514"/>
                  <a:pt x="85772" y="358664"/>
                  <a:pt x="92652" y="354794"/>
                </a:cubicBezTo>
                <a:lnTo>
                  <a:pt x="164041" y="314369"/>
                </a:lnTo>
                <a:lnTo>
                  <a:pt x="199736" y="335011"/>
                </a:lnTo>
                <a:lnTo>
                  <a:pt x="115015" y="393928"/>
                </a:lnTo>
                <a:cubicBezTo>
                  <a:pt x="109855" y="397369"/>
                  <a:pt x="107704" y="403820"/>
                  <a:pt x="109425" y="409410"/>
                </a:cubicBezTo>
                <a:cubicBezTo>
                  <a:pt x="107704" y="415001"/>
                  <a:pt x="109855" y="421452"/>
                  <a:pt x="115015" y="425322"/>
                </a:cubicBezTo>
                <a:lnTo>
                  <a:pt x="200166" y="485530"/>
                </a:lnTo>
                <a:lnTo>
                  <a:pt x="164471" y="506172"/>
                </a:lnTo>
                <a:lnTo>
                  <a:pt x="92223" y="464887"/>
                </a:lnTo>
                <a:cubicBezTo>
                  <a:pt x="85342" y="461017"/>
                  <a:pt x="76740" y="463167"/>
                  <a:pt x="72870" y="470048"/>
                </a:cubicBezTo>
                <a:cubicBezTo>
                  <a:pt x="69000" y="476929"/>
                  <a:pt x="71150" y="485530"/>
                  <a:pt x="78031" y="489400"/>
                </a:cubicBezTo>
                <a:lnTo>
                  <a:pt x="135658" y="522514"/>
                </a:lnTo>
                <a:lnTo>
                  <a:pt x="99103" y="543587"/>
                </a:lnTo>
                <a:lnTo>
                  <a:pt x="55238" y="527675"/>
                </a:lnTo>
                <a:cubicBezTo>
                  <a:pt x="47927" y="525095"/>
                  <a:pt x="39756" y="528965"/>
                  <a:pt x="37176" y="536276"/>
                </a:cubicBezTo>
                <a:cubicBezTo>
                  <a:pt x="34595" y="543587"/>
                  <a:pt x="38466" y="551758"/>
                  <a:pt x="45777" y="554338"/>
                </a:cubicBezTo>
                <a:lnTo>
                  <a:pt x="66849" y="562079"/>
                </a:lnTo>
                <a:lnTo>
                  <a:pt x="7072" y="596483"/>
                </a:lnTo>
                <a:cubicBezTo>
                  <a:pt x="191" y="600354"/>
                  <a:pt x="-1959" y="608955"/>
                  <a:pt x="1911" y="615836"/>
                </a:cubicBezTo>
                <a:cubicBezTo>
                  <a:pt x="5782" y="622717"/>
                  <a:pt x="14383" y="624867"/>
                  <a:pt x="21264" y="620996"/>
                </a:cubicBezTo>
                <a:lnTo>
                  <a:pt x="80611" y="587022"/>
                </a:lnTo>
                <a:lnTo>
                  <a:pt x="76740" y="608095"/>
                </a:lnTo>
                <a:cubicBezTo>
                  <a:pt x="75450" y="615836"/>
                  <a:pt x="80611" y="623147"/>
                  <a:pt x="88352" y="624867"/>
                </a:cubicBezTo>
                <a:cubicBezTo>
                  <a:pt x="96093" y="626157"/>
                  <a:pt x="103404" y="620996"/>
                  <a:pt x="105124" y="613255"/>
                </a:cubicBezTo>
                <a:lnTo>
                  <a:pt x="113295" y="568530"/>
                </a:lnTo>
                <a:lnTo>
                  <a:pt x="149849" y="547457"/>
                </a:lnTo>
                <a:lnTo>
                  <a:pt x="149420" y="612825"/>
                </a:lnTo>
                <a:cubicBezTo>
                  <a:pt x="149420" y="620566"/>
                  <a:pt x="155870" y="627017"/>
                  <a:pt x="163611" y="627017"/>
                </a:cubicBezTo>
                <a:cubicBezTo>
                  <a:pt x="171352" y="627017"/>
                  <a:pt x="177803" y="620566"/>
                  <a:pt x="177803" y="612825"/>
                </a:cubicBezTo>
                <a:lnTo>
                  <a:pt x="178233" y="530685"/>
                </a:lnTo>
                <a:lnTo>
                  <a:pt x="213927" y="510043"/>
                </a:lnTo>
                <a:lnTo>
                  <a:pt x="223389" y="612825"/>
                </a:lnTo>
                <a:cubicBezTo>
                  <a:pt x="223819" y="618846"/>
                  <a:pt x="228549" y="624007"/>
                  <a:pt x="234140" y="625297"/>
                </a:cubicBezTo>
                <a:cubicBezTo>
                  <a:pt x="238441" y="629597"/>
                  <a:pt x="244891" y="630888"/>
                  <a:pt x="250482" y="628307"/>
                </a:cubicBezTo>
                <a:lnTo>
                  <a:pt x="345094" y="584442"/>
                </a:lnTo>
                <a:lnTo>
                  <a:pt x="345094" y="625297"/>
                </a:lnTo>
                <a:lnTo>
                  <a:pt x="273275" y="667012"/>
                </a:lnTo>
                <a:cubicBezTo>
                  <a:pt x="266394" y="670882"/>
                  <a:pt x="264244" y="679914"/>
                  <a:pt x="268114" y="686364"/>
                </a:cubicBezTo>
                <a:cubicBezTo>
                  <a:pt x="271985" y="693245"/>
                  <a:pt x="281016" y="695396"/>
                  <a:pt x="287466" y="691525"/>
                </a:cubicBezTo>
                <a:lnTo>
                  <a:pt x="345094" y="657981"/>
                </a:lnTo>
                <a:lnTo>
                  <a:pt x="345094" y="700126"/>
                </a:lnTo>
                <a:lnTo>
                  <a:pt x="309399" y="730230"/>
                </a:lnTo>
                <a:cubicBezTo>
                  <a:pt x="303378" y="735390"/>
                  <a:pt x="302518" y="744422"/>
                  <a:pt x="307679" y="750442"/>
                </a:cubicBezTo>
                <a:cubicBezTo>
                  <a:pt x="312840" y="756463"/>
                  <a:pt x="321871" y="757323"/>
                  <a:pt x="327891" y="752162"/>
                </a:cubicBezTo>
                <a:lnTo>
                  <a:pt x="345094" y="737541"/>
                </a:lnTo>
                <a:lnTo>
                  <a:pt x="345094" y="806349"/>
                </a:lnTo>
                <a:cubicBezTo>
                  <a:pt x="345094" y="814090"/>
                  <a:pt x="351544" y="820541"/>
                  <a:pt x="359285" y="820541"/>
                </a:cubicBezTo>
                <a:cubicBezTo>
                  <a:pt x="367026" y="820541"/>
                  <a:pt x="373477" y="814090"/>
                  <a:pt x="373477" y="806349"/>
                </a:cubicBezTo>
                <a:lnTo>
                  <a:pt x="373477" y="737971"/>
                </a:lnTo>
                <a:lnTo>
                  <a:pt x="389819" y="751732"/>
                </a:lnTo>
                <a:cubicBezTo>
                  <a:pt x="395840" y="756893"/>
                  <a:pt x="404871" y="756033"/>
                  <a:pt x="410031" y="750012"/>
                </a:cubicBezTo>
                <a:cubicBezTo>
                  <a:pt x="415192" y="743991"/>
                  <a:pt x="414332" y="734960"/>
                  <a:pt x="408311" y="729800"/>
                </a:cubicBezTo>
                <a:lnTo>
                  <a:pt x="373477" y="700556"/>
                </a:lnTo>
                <a:lnTo>
                  <a:pt x="373477" y="658411"/>
                </a:lnTo>
                <a:lnTo>
                  <a:pt x="430244" y="691525"/>
                </a:lnTo>
                <a:cubicBezTo>
                  <a:pt x="437125" y="695396"/>
                  <a:pt x="445726" y="693245"/>
                  <a:pt x="449596" y="686364"/>
                </a:cubicBezTo>
                <a:cubicBezTo>
                  <a:pt x="453467" y="679484"/>
                  <a:pt x="451317" y="670882"/>
                  <a:pt x="444436" y="667012"/>
                </a:cubicBezTo>
                <a:lnTo>
                  <a:pt x="373477" y="625727"/>
                </a:lnTo>
                <a:lnTo>
                  <a:pt x="373477" y="584442"/>
                </a:lnTo>
                <a:lnTo>
                  <a:pt x="467228" y="627877"/>
                </a:lnTo>
                <a:cubicBezTo>
                  <a:pt x="472819" y="630458"/>
                  <a:pt x="478840" y="629167"/>
                  <a:pt x="483140" y="625297"/>
                </a:cubicBezTo>
                <a:cubicBezTo>
                  <a:pt x="488731" y="623577"/>
                  <a:pt x="493032" y="618846"/>
                  <a:pt x="493462" y="612825"/>
                </a:cubicBezTo>
                <a:lnTo>
                  <a:pt x="503353" y="509183"/>
                </a:lnTo>
                <a:lnTo>
                  <a:pt x="539047" y="529825"/>
                </a:lnTo>
                <a:lnTo>
                  <a:pt x="539047" y="612825"/>
                </a:lnTo>
                <a:cubicBezTo>
                  <a:pt x="539047" y="620566"/>
                  <a:pt x="545498" y="627017"/>
                  <a:pt x="553239" y="627017"/>
                </a:cubicBezTo>
                <a:cubicBezTo>
                  <a:pt x="560980" y="627017"/>
                  <a:pt x="567431" y="620566"/>
                  <a:pt x="567431" y="612825"/>
                </a:cubicBezTo>
                <a:lnTo>
                  <a:pt x="567431" y="546167"/>
                </a:lnTo>
                <a:lnTo>
                  <a:pt x="603986" y="567240"/>
                </a:lnTo>
                <a:lnTo>
                  <a:pt x="612156" y="613255"/>
                </a:lnTo>
                <a:cubicBezTo>
                  <a:pt x="613446" y="620996"/>
                  <a:pt x="620757" y="626157"/>
                  <a:pt x="628929" y="624867"/>
                </a:cubicBezTo>
                <a:cubicBezTo>
                  <a:pt x="636669" y="623577"/>
                  <a:pt x="641830" y="616266"/>
                  <a:pt x="640540" y="608525"/>
                </a:cubicBezTo>
                <a:lnTo>
                  <a:pt x="636669" y="586592"/>
                </a:lnTo>
                <a:lnTo>
                  <a:pt x="696447" y="621426"/>
                </a:lnTo>
                <a:cubicBezTo>
                  <a:pt x="703328" y="625297"/>
                  <a:pt x="711929" y="623147"/>
                  <a:pt x="715799" y="616266"/>
                </a:cubicBezTo>
                <a:cubicBezTo>
                  <a:pt x="719670" y="609815"/>
                  <a:pt x="717519" y="601214"/>
                  <a:pt x="710639" y="597343"/>
                </a:cubicBezTo>
                <a:close/>
                <a:moveTo>
                  <a:pt x="251342" y="223197"/>
                </a:moveTo>
                <a:lnTo>
                  <a:pt x="344233" y="266203"/>
                </a:lnTo>
                <a:lnTo>
                  <a:pt x="344233" y="296736"/>
                </a:lnTo>
                <a:lnTo>
                  <a:pt x="318000" y="339312"/>
                </a:lnTo>
                <a:lnTo>
                  <a:pt x="267254" y="341032"/>
                </a:lnTo>
                <a:lnTo>
                  <a:pt x="241881" y="326410"/>
                </a:lnTo>
                <a:lnTo>
                  <a:pt x="251342" y="223197"/>
                </a:lnTo>
                <a:close/>
                <a:moveTo>
                  <a:pt x="227689" y="469618"/>
                </a:moveTo>
                <a:lnTo>
                  <a:pt x="142539" y="409410"/>
                </a:lnTo>
                <a:lnTo>
                  <a:pt x="227259" y="350063"/>
                </a:lnTo>
                <a:lnTo>
                  <a:pt x="253062" y="365115"/>
                </a:lnTo>
                <a:lnTo>
                  <a:pt x="277145" y="409840"/>
                </a:lnTo>
                <a:lnTo>
                  <a:pt x="252632" y="454996"/>
                </a:lnTo>
                <a:lnTo>
                  <a:pt x="227689" y="469618"/>
                </a:lnTo>
                <a:close/>
                <a:moveTo>
                  <a:pt x="345094" y="553478"/>
                </a:moveTo>
                <a:lnTo>
                  <a:pt x="250482" y="596913"/>
                </a:lnTo>
                <a:lnTo>
                  <a:pt x="241451" y="494131"/>
                </a:lnTo>
                <a:lnTo>
                  <a:pt x="267684" y="479079"/>
                </a:lnTo>
                <a:lnTo>
                  <a:pt x="318000" y="480799"/>
                </a:lnTo>
                <a:lnTo>
                  <a:pt x="345094" y="524664"/>
                </a:lnTo>
                <a:lnTo>
                  <a:pt x="345094" y="553478"/>
                </a:lnTo>
                <a:close/>
                <a:moveTo>
                  <a:pt x="373047" y="295446"/>
                </a:moveTo>
                <a:lnTo>
                  <a:pt x="373047" y="266633"/>
                </a:lnTo>
                <a:lnTo>
                  <a:pt x="467659" y="223197"/>
                </a:lnTo>
                <a:lnTo>
                  <a:pt x="476690" y="325980"/>
                </a:lnTo>
                <a:lnTo>
                  <a:pt x="450457" y="341032"/>
                </a:lnTo>
                <a:lnTo>
                  <a:pt x="400140" y="339312"/>
                </a:lnTo>
                <a:lnTo>
                  <a:pt x="373047" y="295446"/>
                </a:lnTo>
                <a:close/>
                <a:moveTo>
                  <a:pt x="466799" y="596913"/>
                </a:moveTo>
                <a:lnTo>
                  <a:pt x="373907" y="553908"/>
                </a:lnTo>
                <a:lnTo>
                  <a:pt x="373907" y="523374"/>
                </a:lnTo>
                <a:lnTo>
                  <a:pt x="400140" y="480799"/>
                </a:lnTo>
                <a:lnTo>
                  <a:pt x="450887" y="479079"/>
                </a:lnTo>
                <a:lnTo>
                  <a:pt x="476260" y="493701"/>
                </a:lnTo>
                <a:lnTo>
                  <a:pt x="466799" y="596913"/>
                </a:lnTo>
                <a:close/>
                <a:moveTo>
                  <a:pt x="491312" y="469618"/>
                </a:moveTo>
                <a:lnTo>
                  <a:pt x="465508" y="454566"/>
                </a:lnTo>
                <a:lnTo>
                  <a:pt x="441425" y="409840"/>
                </a:lnTo>
                <a:lnTo>
                  <a:pt x="465938" y="364685"/>
                </a:lnTo>
                <a:lnTo>
                  <a:pt x="490881" y="350063"/>
                </a:lnTo>
                <a:lnTo>
                  <a:pt x="576032" y="410270"/>
                </a:lnTo>
                <a:lnTo>
                  <a:pt x="491312" y="469618"/>
                </a:ln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 w="4301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>
              <a:latin typeface="+mj-ea"/>
              <a:ea typeface="+mj-ea"/>
            </a:endParaRPr>
          </a:p>
        </p:txBody>
      </p:sp>
      <p:sp>
        <p:nvSpPr>
          <p:cNvPr id="55" name="任意多边形: 形状 54">
            <a:extLst>
              <a:ext uri="{FF2B5EF4-FFF2-40B4-BE49-F238E27FC236}">
                <a16:creationId xmlns:a16="http://schemas.microsoft.com/office/drawing/2014/main" id="{5C1B77B5-452D-454C-BD18-364F767C17D6}"/>
              </a:ext>
            </a:extLst>
          </p:cNvPr>
          <p:cNvSpPr/>
          <p:nvPr/>
        </p:nvSpPr>
        <p:spPr>
          <a:xfrm>
            <a:off x="1260875" y="1188312"/>
            <a:ext cx="124539" cy="142212"/>
          </a:xfrm>
          <a:custGeom>
            <a:avLst/>
            <a:gdLst>
              <a:gd name="connsiteX0" fmla="*/ 710639 w 718570"/>
              <a:gd name="connsiteY0" fmla="*/ 597343 h 820540"/>
              <a:gd name="connsiteX1" fmla="*/ 651721 w 718570"/>
              <a:gd name="connsiteY1" fmla="*/ 562939 h 820540"/>
              <a:gd name="connsiteX2" fmla="*/ 671934 w 718570"/>
              <a:gd name="connsiteY2" fmla="*/ 556058 h 820540"/>
              <a:gd name="connsiteX3" fmla="*/ 680535 w 718570"/>
              <a:gd name="connsiteY3" fmla="*/ 537996 h 820540"/>
              <a:gd name="connsiteX4" fmla="*/ 662473 w 718570"/>
              <a:gd name="connsiteY4" fmla="*/ 529395 h 820540"/>
              <a:gd name="connsiteX5" fmla="*/ 619467 w 718570"/>
              <a:gd name="connsiteY5" fmla="*/ 544447 h 820540"/>
              <a:gd name="connsiteX6" fmla="*/ 582913 w 718570"/>
              <a:gd name="connsiteY6" fmla="*/ 523374 h 820540"/>
              <a:gd name="connsiteX7" fmla="*/ 640110 w 718570"/>
              <a:gd name="connsiteY7" fmla="*/ 491120 h 820540"/>
              <a:gd name="connsiteX8" fmla="*/ 645271 w 718570"/>
              <a:gd name="connsiteY8" fmla="*/ 471768 h 820540"/>
              <a:gd name="connsiteX9" fmla="*/ 625918 w 718570"/>
              <a:gd name="connsiteY9" fmla="*/ 466607 h 820540"/>
              <a:gd name="connsiteX10" fmla="*/ 554529 w 718570"/>
              <a:gd name="connsiteY10" fmla="*/ 507032 h 820540"/>
              <a:gd name="connsiteX11" fmla="*/ 518835 w 718570"/>
              <a:gd name="connsiteY11" fmla="*/ 486390 h 820540"/>
              <a:gd name="connsiteX12" fmla="*/ 603555 w 718570"/>
              <a:gd name="connsiteY12" fmla="*/ 427043 h 820540"/>
              <a:gd name="connsiteX13" fmla="*/ 609146 w 718570"/>
              <a:gd name="connsiteY13" fmla="*/ 411131 h 820540"/>
              <a:gd name="connsiteX14" fmla="*/ 603555 w 718570"/>
              <a:gd name="connsiteY14" fmla="*/ 395219 h 820540"/>
              <a:gd name="connsiteX15" fmla="*/ 518405 w 718570"/>
              <a:gd name="connsiteY15" fmla="*/ 335011 h 820540"/>
              <a:gd name="connsiteX16" fmla="*/ 554099 w 718570"/>
              <a:gd name="connsiteY16" fmla="*/ 314369 h 820540"/>
              <a:gd name="connsiteX17" fmla="*/ 626348 w 718570"/>
              <a:gd name="connsiteY17" fmla="*/ 355654 h 820540"/>
              <a:gd name="connsiteX18" fmla="*/ 645700 w 718570"/>
              <a:gd name="connsiteY18" fmla="*/ 350493 h 820540"/>
              <a:gd name="connsiteX19" fmla="*/ 640540 w 718570"/>
              <a:gd name="connsiteY19" fmla="*/ 331141 h 820540"/>
              <a:gd name="connsiteX20" fmla="*/ 582913 w 718570"/>
              <a:gd name="connsiteY20" fmla="*/ 298027 h 820540"/>
              <a:gd name="connsiteX21" fmla="*/ 619467 w 718570"/>
              <a:gd name="connsiteY21" fmla="*/ 276954 h 820540"/>
              <a:gd name="connsiteX22" fmla="*/ 663333 w 718570"/>
              <a:gd name="connsiteY22" fmla="*/ 292866 h 820540"/>
              <a:gd name="connsiteX23" fmla="*/ 681395 w 718570"/>
              <a:gd name="connsiteY23" fmla="*/ 284265 h 820540"/>
              <a:gd name="connsiteX24" fmla="*/ 672794 w 718570"/>
              <a:gd name="connsiteY24" fmla="*/ 266203 h 820540"/>
              <a:gd name="connsiteX25" fmla="*/ 651721 w 718570"/>
              <a:gd name="connsiteY25" fmla="*/ 258462 h 820540"/>
              <a:gd name="connsiteX26" fmla="*/ 711499 w 718570"/>
              <a:gd name="connsiteY26" fmla="*/ 224058 h 820540"/>
              <a:gd name="connsiteX27" fmla="*/ 716659 w 718570"/>
              <a:gd name="connsiteY27" fmla="*/ 204705 h 820540"/>
              <a:gd name="connsiteX28" fmla="*/ 697307 w 718570"/>
              <a:gd name="connsiteY28" fmla="*/ 199544 h 820540"/>
              <a:gd name="connsiteX29" fmla="*/ 637960 w 718570"/>
              <a:gd name="connsiteY29" fmla="*/ 233519 h 820540"/>
              <a:gd name="connsiteX30" fmla="*/ 641830 w 718570"/>
              <a:gd name="connsiteY30" fmla="*/ 212446 h 820540"/>
              <a:gd name="connsiteX31" fmla="*/ 630219 w 718570"/>
              <a:gd name="connsiteY31" fmla="*/ 195674 h 820540"/>
              <a:gd name="connsiteX32" fmla="*/ 613446 w 718570"/>
              <a:gd name="connsiteY32" fmla="*/ 207286 h 820540"/>
              <a:gd name="connsiteX33" fmla="*/ 605276 w 718570"/>
              <a:gd name="connsiteY33" fmla="*/ 252011 h 820540"/>
              <a:gd name="connsiteX34" fmla="*/ 568721 w 718570"/>
              <a:gd name="connsiteY34" fmla="*/ 273084 h 820540"/>
              <a:gd name="connsiteX35" fmla="*/ 569151 w 718570"/>
              <a:gd name="connsiteY35" fmla="*/ 207716 h 820540"/>
              <a:gd name="connsiteX36" fmla="*/ 554959 w 718570"/>
              <a:gd name="connsiteY36" fmla="*/ 193524 h 820540"/>
              <a:gd name="connsiteX37" fmla="*/ 540768 w 718570"/>
              <a:gd name="connsiteY37" fmla="*/ 207716 h 820540"/>
              <a:gd name="connsiteX38" fmla="*/ 540337 w 718570"/>
              <a:gd name="connsiteY38" fmla="*/ 289856 h 820540"/>
              <a:gd name="connsiteX39" fmla="*/ 504643 w 718570"/>
              <a:gd name="connsiteY39" fmla="*/ 310498 h 820540"/>
              <a:gd name="connsiteX40" fmla="*/ 495182 w 718570"/>
              <a:gd name="connsiteY40" fmla="*/ 207716 h 820540"/>
              <a:gd name="connsiteX41" fmla="*/ 484431 w 718570"/>
              <a:gd name="connsiteY41" fmla="*/ 195244 h 820540"/>
              <a:gd name="connsiteX42" fmla="*/ 468089 w 718570"/>
              <a:gd name="connsiteY42" fmla="*/ 192234 h 820540"/>
              <a:gd name="connsiteX43" fmla="*/ 373477 w 718570"/>
              <a:gd name="connsiteY43" fmla="*/ 236099 h 820540"/>
              <a:gd name="connsiteX44" fmla="*/ 373477 w 718570"/>
              <a:gd name="connsiteY44" fmla="*/ 195244 h 820540"/>
              <a:gd name="connsiteX45" fmla="*/ 445296 w 718570"/>
              <a:gd name="connsiteY45" fmla="*/ 153529 h 820540"/>
              <a:gd name="connsiteX46" fmla="*/ 450457 w 718570"/>
              <a:gd name="connsiteY46" fmla="*/ 134177 h 820540"/>
              <a:gd name="connsiteX47" fmla="*/ 431104 w 718570"/>
              <a:gd name="connsiteY47" fmla="*/ 129016 h 820540"/>
              <a:gd name="connsiteX48" fmla="*/ 373477 w 718570"/>
              <a:gd name="connsiteY48" fmla="*/ 162560 h 820540"/>
              <a:gd name="connsiteX49" fmla="*/ 373477 w 718570"/>
              <a:gd name="connsiteY49" fmla="*/ 120415 h 820540"/>
              <a:gd name="connsiteX50" fmla="*/ 409171 w 718570"/>
              <a:gd name="connsiteY50" fmla="*/ 90311 h 820540"/>
              <a:gd name="connsiteX51" fmla="*/ 410892 w 718570"/>
              <a:gd name="connsiteY51" fmla="*/ 70099 h 820540"/>
              <a:gd name="connsiteX52" fmla="*/ 390679 w 718570"/>
              <a:gd name="connsiteY52" fmla="*/ 68378 h 820540"/>
              <a:gd name="connsiteX53" fmla="*/ 373477 w 718570"/>
              <a:gd name="connsiteY53" fmla="*/ 83000 h 820540"/>
              <a:gd name="connsiteX54" fmla="*/ 373477 w 718570"/>
              <a:gd name="connsiteY54" fmla="*/ 14192 h 820540"/>
              <a:gd name="connsiteX55" fmla="*/ 359285 w 718570"/>
              <a:gd name="connsiteY55" fmla="*/ 0 h 820540"/>
              <a:gd name="connsiteX56" fmla="*/ 345094 w 718570"/>
              <a:gd name="connsiteY56" fmla="*/ 14192 h 820540"/>
              <a:gd name="connsiteX57" fmla="*/ 345094 w 718570"/>
              <a:gd name="connsiteY57" fmla="*/ 82570 h 820540"/>
              <a:gd name="connsiteX58" fmla="*/ 328752 w 718570"/>
              <a:gd name="connsiteY58" fmla="*/ 68808 h 820540"/>
              <a:gd name="connsiteX59" fmla="*/ 308539 w 718570"/>
              <a:gd name="connsiteY59" fmla="*/ 70529 h 820540"/>
              <a:gd name="connsiteX60" fmla="*/ 310259 w 718570"/>
              <a:gd name="connsiteY60" fmla="*/ 90741 h 820540"/>
              <a:gd name="connsiteX61" fmla="*/ 345094 w 718570"/>
              <a:gd name="connsiteY61" fmla="*/ 119985 h 820540"/>
              <a:gd name="connsiteX62" fmla="*/ 345094 w 718570"/>
              <a:gd name="connsiteY62" fmla="*/ 162130 h 820540"/>
              <a:gd name="connsiteX63" fmla="*/ 288327 w 718570"/>
              <a:gd name="connsiteY63" fmla="*/ 129016 h 820540"/>
              <a:gd name="connsiteX64" fmla="*/ 268974 w 718570"/>
              <a:gd name="connsiteY64" fmla="*/ 134177 h 820540"/>
              <a:gd name="connsiteX65" fmla="*/ 274135 w 718570"/>
              <a:gd name="connsiteY65" fmla="*/ 153529 h 820540"/>
              <a:gd name="connsiteX66" fmla="*/ 345094 w 718570"/>
              <a:gd name="connsiteY66" fmla="*/ 194814 h 820540"/>
              <a:gd name="connsiteX67" fmla="*/ 345094 w 718570"/>
              <a:gd name="connsiteY67" fmla="*/ 236099 h 820540"/>
              <a:gd name="connsiteX68" fmla="*/ 251342 w 718570"/>
              <a:gd name="connsiteY68" fmla="*/ 192664 h 820540"/>
              <a:gd name="connsiteX69" fmla="*/ 235430 w 718570"/>
              <a:gd name="connsiteY69" fmla="*/ 195244 h 820540"/>
              <a:gd name="connsiteX70" fmla="*/ 225109 w 718570"/>
              <a:gd name="connsiteY70" fmla="*/ 207716 h 820540"/>
              <a:gd name="connsiteX71" fmla="*/ 215218 w 718570"/>
              <a:gd name="connsiteY71" fmla="*/ 311358 h 820540"/>
              <a:gd name="connsiteX72" fmla="*/ 179523 w 718570"/>
              <a:gd name="connsiteY72" fmla="*/ 290716 h 820540"/>
              <a:gd name="connsiteX73" fmla="*/ 179523 w 718570"/>
              <a:gd name="connsiteY73" fmla="*/ 207716 h 820540"/>
              <a:gd name="connsiteX74" fmla="*/ 165332 w 718570"/>
              <a:gd name="connsiteY74" fmla="*/ 193524 h 820540"/>
              <a:gd name="connsiteX75" fmla="*/ 151140 w 718570"/>
              <a:gd name="connsiteY75" fmla="*/ 207716 h 820540"/>
              <a:gd name="connsiteX76" fmla="*/ 151140 w 718570"/>
              <a:gd name="connsiteY76" fmla="*/ 274374 h 820540"/>
              <a:gd name="connsiteX77" fmla="*/ 114585 w 718570"/>
              <a:gd name="connsiteY77" fmla="*/ 253301 h 820540"/>
              <a:gd name="connsiteX78" fmla="*/ 106414 w 718570"/>
              <a:gd name="connsiteY78" fmla="*/ 207286 h 820540"/>
              <a:gd name="connsiteX79" fmla="*/ 89642 w 718570"/>
              <a:gd name="connsiteY79" fmla="*/ 195674 h 820540"/>
              <a:gd name="connsiteX80" fmla="*/ 78031 w 718570"/>
              <a:gd name="connsiteY80" fmla="*/ 212446 h 820540"/>
              <a:gd name="connsiteX81" fmla="*/ 81901 w 718570"/>
              <a:gd name="connsiteY81" fmla="*/ 234379 h 820540"/>
              <a:gd name="connsiteX82" fmla="*/ 22124 w 718570"/>
              <a:gd name="connsiteY82" fmla="*/ 199544 h 820540"/>
              <a:gd name="connsiteX83" fmla="*/ 2771 w 718570"/>
              <a:gd name="connsiteY83" fmla="*/ 204705 h 820540"/>
              <a:gd name="connsiteX84" fmla="*/ 7932 w 718570"/>
              <a:gd name="connsiteY84" fmla="*/ 224058 h 820540"/>
              <a:gd name="connsiteX85" fmla="*/ 66849 w 718570"/>
              <a:gd name="connsiteY85" fmla="*/ 258462 h 820540"/>
              <a:gd name="connsiteX86" fmla="*/ 46637 w 718570"/>
              <a:gd name="connsiteY86" fmla="*/ 265343 h 820540"/>
              <a:gd name="connsiteX87" fmla="*/ 38036 w 718570"/>
              <a:gd name="connsiteY87" fmla="*/ 283405 h 820540"/>
              <a:gd name="connsiteX88" fmla="*/ 56098 w 718570"/>
              <a:gd name="connsiteY88" fmla="*/ 292006 h 820540"/>
              <a:gd name="connsiteX89" fmla="*/ 99103 w 718570"/>
              <a:gd name="connsiteY89" fmla="*/ 276954 h 820540"/>
              <a:gd name="connsiteX90" fmla="*/ 135658 w 718570"/>
              <a:gd name="connsiteY90" fmla="*/ 298027 h 820540"/>
              <a:gd name="connsiteX91" fmla="*/ 78461 w 718570"/>
              <a:gd name="connsiteY91" fmla="*/ 330281 h 820540"/>
              <a:gd name="connsiteX92" fmla="*/ 73300 w 718570"/>
              <a:gd name="connsiteY92" fmla="*/ 349633 h 820540"/>
              <a:gd name="connsiteX93" fmla="*/ 92652 w 718570"/>
              <a:gd name="connsiteY93" fmla="*/ 354794 h 820540"/>
              <a:gd name="connsiteX94" fmla="*/ 164041 w 718570"/>
              <a:gd name="connsiteY94" fmla="*/ 314369 h 820540"/>
              <a:gd name="connsiteX95" fmla="*/ 199736 w 718570"/>
              <a:gd name="connsiteY95" fmla="*/ 335011 h 820540"/>
              <a:gd name="connsiteX96" fmla="*/ 115015 w 718570"/>
              <a:gd name="connsiteY96" fmla="*/ 393928 h 820540"/>
              <a:gd name="connsiteX97" fmla="*/ 109425 w 718570"/>
              <a:gd name="connsiteY97" fmla="*/ 409410 h 820540"/>
              <a:gd name="connsiteX98" fmla="*/ 115015 w 718570"/>
              <a:gd name="connsiteY98" fmla="*/ 425322 h 820540"/>
              <a:gd name="connsiteX99" fmla="*/ 200166 w 718570"/>
              <a:gd name="connsiteY99" fmla="*/ 485530 h 820540"/>
              <a:gd name="connsiteX100" fmla="*/ 164471 w 718570"/>
              <a:gd name="connsiteY100" fmla="*/ 506172 h 820540"/>
              <a:gd name="connsiteX101" fmla="*/ 92223 w 718570"/>
              <a:gd name="connsiteY101" fmla="*/ 464887 h 820540"/>
              <a:gd name="connsiteX102" fmla="*/ 72870 w 718570"/>
              <a:gd name="connsiteY102" fmla="*/ 470048 h 820540"/>
              <a:gd name="connsiteX103" fmla="*/ 78031 w 718570"/>
              <a:gd name="connsiteY103" fmla="*/ 489400 h 820540"/>
              <a:gd name="connsiteX104" fmla="*/ 135658 w 718570"/>
              <a:gd name="connsiteY104" fmla="*/ 522514 h 820540"/>
              <a:gd name="connsiteX105" fmla="*/ 99103 w 718570"/>
              <a:gd name="connsiteY105" fmla="*/ 543587 h 820540"/>
              <a:gd name="connsiteX106" fmla="*/ 55238 w 718570"/>
              <a:gd name="connsiteY106" fmla="*/ 527675 h 820540"/>
              <a:gd name="connsiteX107" fmla="*/ 37176 w 718570"/>
              <a:gd name="connsiteY107" fmla="*/ 536276 h 820540"/>
              <a:gd name="connsiteX108" fmla="*/ 45777 w 718570"/>
              <a:gd name="connsiteY108" fmla="*/ 554338 h 820540"/>
              <a:gd name="connsiteX109" fmla="*/ 66849 w 718570"/>
              <a:gd name="connsiteY109" fmla="*/ 562079 h 820540"/>
              <a:gd name="connsiteX110" fmla="*/ 7072 w 718570"/>
              <a:gd name="connsiteY110" fmla="*/ 596483 h 820540"/>
              <a:gd name="connsiteX111" fmla="*/ 1911 w 718570"/>
              <a:gd name="connsiteY111" fmla="*/ 615836 h 820540"/>
              <a:gd name="connsiteX112" fmla="*/ 21264 w 718570"/>
              <a:gd name="connsiteY112" fmla="*/ 620996 h 820540"/>
              <a:gd name="connsiteX113" fmla="*/ 80611 w 718570"/>
              <a:gd name="connsiteY113" fmla="*/ 587022 h 820540"/>
              <a:gd name="connsiteX114" fmla="*/ 76740 w 718570"/>
              <a:gd name="connsiteY114" fmla="*/ 608095 h 820540"/>
              <a:gd name="connsiteX115" fmla="*/ 88352 w 718570"/>
              <a:gd name="connsiteY115" fmla="*/ 624867 h 820540"/>
              <a:gd name="connsiteX116" fmla="*/ 105124 w 718570"/>
              <a:gd name="connsiteY116" fmla="*/ 613255 h 820540"/>
              <a:gd name="connsiteX117" fmla="*/ 113295 w 718570"/>
              <a:gd name="connsiteY117" fmla="*/ 568530 h 820540"/>
              <a:gd name="connsiteX118" fmla="*/ 149849 w 718570"/>
              <a:gd name="connsiteY118" fmla="*/ 547457 h 820540"/>
              <a:gd name="connsiteX119" fmla="*/ 149420 w 718570"/>
              <a:gd name="connsiteY119" fmla="*/ 612825 h 820540"/>
              <a:gd name="connsiteX120" fmla="*/ 163611 w 718570"/>
              <a:gd name="connsiteY120" fmla="*/ 627017 h 820540"/>
              <a:gd name="connsiteX121" fmla="*/ 177803 w 718570"/>
              <a:gd name="connsiteY121" fmla="*/ 612825 h 820540"/>
              <a:gd name="connsiteX122" fmla="*/ 178233 w 718570"/>
              <a:gd name="connsiteY122" fmla="*/ 530685 h 820540"/>
              <a:gd name="connsiteX123" fmla="*/ 213927 w 718570"/>
              <a:gd name="connsiteY123" fmla="*/ 510043 h 820540"/>
              <a:gd name="connsiteX124" fmla="*/ 223389 w 718570"/>
              <a:gd name="connsiteY124" fmla="*/ 612825 h 820540"/>
              <a:gd name="connsiteX125" fmla="*/ 234140 w 718570"/>
              <a:gd name="connsiteY125" fmla="*/ 625297 h 820540"/>
              <a:gd name="connsiteX126" fmla="*/ 250482 w 718570"/>
              <a:gd name="connsiteY126" fmla="*/ 628307 h 820540"/>
              <a:gd name="connsiteX127" fmla="*/ 345094 w 718570"/>
              <a:gd name="connsiteY127" fmla="*/ 584442 h 820540"/>
              <a:gd name="connsiteX128" fmla="*/ 345094 w 718570"/>
              <a:gd name="connsiteY128" fmla="*/ 625297 h 820540"/>
              <a:gd name="connsiteX129" fmla="*/ 273275 w 718570"/>
              <a:gd name="connsiteY129" fmla="*/ 667012 h 820540"/>
              <a:gd name="connsiteX130" fmla="*/ 268114 w 718570"/>
              <a:gd name="connsiteY130" fmla="*/ 686364 h 820540"/>
              <a:gd name="connsiteX131" fmla="*/ 287466 w 718570"/>
              <a:gd name="connsiteY131" fmla="*/ 691525 h 820540"/>
              <a:gd name="connsiteX132" fmla="*/ 345094 w 718570"/>
              <a:gd name="connsiteY132" fmla="*/ 657981 h 820540"/>
              <a:gd name="connsiteX133" fmla="*/ 345094 w 718570"/>
              <a:gd name="connsiteY133" fmla="*/ 700126 h 820540"/>
              <a:gd name="connsiteX134" fmla="*/ 309399 w 718570"/>
              <a:gd name="connsiteY134" fmla="*/ 730230 h 820540"/>
              <a:gd name="connsiteX135" fmla="*/ 307679 w 718570"/>
              <a:gd name="connsiteY135" fmla="*/ 750442 h 820540"/>
              <a:gd name="connsiteX136" fmla="*/ 327891 w 718570"/>
              <a:gd name="connsiteY136" fmla="*/ 752162 h 820540"/>
              <a:gd name="connsiteX137" fmla="*/ 345094 w 718570"/>
              <a:gd name="connsiteY137" fmla="*/ 737541 h 820540"/>
              <a:gd name="connsiteX138" fmla="*/ 345094 w 718570"/>
              <a:gd name="connsiteY138" fmla="*/ 806349 h 820540"/>
              <a:gd name="connsiteX139" fmla="*/ 359285 w 718570"/>
              <a:gd name="connsiteY139" fmla="*/ 820541 h 820540"/>
              <a:gd name="connsiteX140" fmla="*/ 373477 w 718570"/>
              <a:gd name="connsiteY140" fmla="*/ 806349 h 820540"/>
              <a:gd name="connsiteX141" fmla="*/ 373477 w 718570"/>
              <a:gd name="connsiteY141" fmla="*/ 737971 h 820540"/>
              <a:gd name="connsiteX142" fmla="*/ 389819 w 718570"/>
              <a:gd name="connsiteY142" fmla="*/ 751732 h 820540"/>
              <a:gd name="connsiteX143" fmla="*/ 410031 w 718570"/>
              <a:gd name="connsiteY143" fmla="*/ 750012 h 820540"/>
              <a:gd name="connsiteX144" fmla="*/ 408311 w 718570"/>
              <a:gd name="connsiteY144" fmla="*/ 729800 h 820540"/>
              <a:gd name="connsiteX145" fmla="*/ 373477 w 718570"/>
              <a:gd name="connsiteY145" fmla="*/ 700556 h 820540"/>
              <a:gd name="connsiteX146" fmla="*/ 373477 w 718570"/>
              <a:gd name="connsiteY146" fmla="*/ 658411 h 820540"/>
              <a:gd name="connsiteX147" fmla="*/ 430244 w 718570"/>
              <a:gd name="connsiteY147" fmla="*/ 691525 h 820540"/>
              <a:gd name="connsiteX148" fmla="*/ 449596 w 718570"/>
              <a:gd name="connsiteY148" fmla="*/ 686364 h 820540"/>
              <a:gd name="connsiteX149" fmla="*/ 444436 w 718570"/>
              <a:gd name="connsiteY149" fmla="*/ 667012 h 820540"/>
              <a:gd name="connsiteX150" fmla="*/ 373477 w 718570"/>
              <a:gd name="connsiteY150" fmla="*/ 625727 h 820540"/>
              <a:gd name="connsiteX151" fmla="*/ 373477 w 718570"/>
              <a:gd name="connsiteY151" fmla="*/ 584442 h 820540"/>
              <a:gd name="connsiteX152" fmla="*/ 467228 w 718570"/>
              <a:gd name="connsiteY152" fmla="*/ 627877 h 820540"/>
              <a:gd name="connsiteX153" fmla="*/ 483140 w 718570"/>
              <a:gd name="connsiteY153" fmla="*/ 625297 h 820540"/>
              <a:gd name="connsiteX154" fmla="*/ 493462 w 718570"/>
              <a:gd name="connsiteY154" fmla="*/ 612825 h 820540"/>
              <a:gd name="connsiteX155" fmla="*/ 503353 w 718570"/>
              <a:gd name="connsiteY155" fmla="*/ 509183 h 820540"/>
              <a:gd name="connsiteX156" fmla="*/ 539047 w 718570"/>
              <a:gd name="connsiteY156" fmla="*/ 529825 h 820540"/>
              <a:gd name="connsiteX157" fmla="*/ 539047 w 718570"/>
              <a:gd name="connsiteY157" fmla="*/ 612825 h 820540"/>
              <a:gd name="connsiteX158" fmla="*/ 553239 w 718570"/>
              <a:gd name="connsiteY158" fmla="*/ 627017 h 820540"/>
              <a:gd name="connsiteX159" fmla="*/ 567431 w 718570"/>
              <a:gd name="connsiteY159" fmla="*/ 612825 h 820540"/>
              <a:gd name="connsiteX160" fmla="*/ 567431 w 718570"/>
              <a:gd name="connsiteY160" fmla="*/ 546167 h 820540"/>
              <a:gd name="connsiteX161" fmla="*/ 603986 w 718570"/>
              <a:gd name="connsiteY161" fmla="*/ 567240 h 820540"/>
              <a:gd name="connsiteX162" fmla="*/ 612156 w 718570"/>
              <a:gd name="connsiteY162" fmla="*/ 613255 h 820540"/>
              <a:gd name="connsiteX163" fmla="*/ 628929 w 718570"/>
              <a:gd name="connsiteY163" fmla="*/ 624867 h 820540"/>
              <a:gd name="connsiteX164" fmla="*/ 640540 w 718570"/>
              <a:gd name="connsiteY164" fmla="*/ 608525 h 820540"/>
              <a:gd name="connsiteX165" fmla="*/ 636669 w 718570"/>
              <a:gd name="connsiteY165" fmla="*/ 586592 h 820540"/>
              <a:gd name="connsiteX166" fmla="*/ 696447 w 718570"/>
              <a:gd name="connsiteY166" fmla="*/ 621426 h 820540"/>
              <a:gd name="connsiteX167" fmla="*/ 715799 w 718570"/>
              <a:gd name="connsiteY167" fmla="*/ 616266 h 820540"/>
              <a:gd name="connsiteX168" fmla="*/ 710639 w 718570"/>
              <a:gd name="connsiteY168" fmla="*/ 597343 h 820540"/>
              <a:gd name="connsiteX169" fmla="*/ 251342 w 718570"/>
              <a:gd name="connsiteY169" fmla="*/ 223197 h 820540"/>
              <a:gd name="connsiteX170" fmla="*/ 344233 w 718570"/>
              <a:gd name="connsiteY170" fmla="*/ 266203 h 820540"/>
              <a:gd name="connsiteX171" fmla="*/ 344233 w 718570"/>
              <a:gd name="connsiteY171" fmla="*/ 296736 h 820540"/>
              <a:gd name="connsiteX172" fmla="*/ 318000 w 718570"/>
              <a:gd name="connsiteY172" fmla="*/ 339312 h 820540"/>
              <a:gd name="connsiteX173" fmla="*/ 267254 w 718570"/>
              <a:gd name="connsiteY173" fmla="*/ 341032 h 820540"/>
              <a:gd name="connsiteX174" fmla="*/ 241881 w 718570"/>
              <a:gd name="connsiteY174" fmla="*/ 326410 h 820540"/>
              <a:gd name="connsiteX175" fmla="*/ 251342 w 718570"/>
              <a:gd name="connsiteY175" fmla="*/ 223197 h 820540"/>
              <a:gd name="connsiteX176" fmla="*/ 227689 w 718570"/>
              <a:gd name="connsiteY176" fmla="*/ 469618 h 820540"/>
              <a:gd name="connsiteX177" fmla="*/ 142539 w 718570"/>
              <a:gd name="connsiteY177" fmla="*/ 409410 h 820540"/>
              <a:gd name="connsiteX178" fmla="*/ 227259 w 718570"/>
              <a:gd name="connsiteY178" fmla="*/ 350063 h 820540"/>
              <a:gd name="connsiteX179" fmla="*/ 253062 w 718570"/>
              <a:gd name="connsiteY179" fmla="*/ 365115 h 820540"/>
              <a:gd name="connsiteX180" fmla="*/ 277145 w 718570"/>
              <a:gd name="connsiteY180" fmla="*/ 409840 h 820540"/>
              <a:gd name="connsiteX181" fmla="*/ 252632 w 718570"/>
              <a:gd name="connsiteY181" fmla="*/ 454996 h 820540"/>
              <a:gd name="connsiteX182" fmla="*/ 227689 w 718570"/>
              <a:gd name="connsiteY182" fmla="*/ 469618 h 820540"/>
              <a:gd name="connsiteX183" fmla="*/ 345094 w 718570"/>
              <a:gd name="connsiteY183" fmla="*/ 553478 h 820540"/>
              <a:gd name="connsiteX184" fmla="*/ 250482 w 718570"/>
              <a:gd name="connsiteY184" fmla="*/ 596913 h 820540"/>
              <a:gd name="connsiteX185" fmla="*/ 241451 w 718570"/>
              <a:gd name="connsiteY185" fmla="*/ 494131 h 820540"/>
              <a:gd name="connsiteX186" fmla="*/ 267684 w 718570"/>
              <a:gd name="connsiteY186" fmla="*/ 479079 h 820540"/>
              <a:gd name="connsiteX187" fmla="*/ 318000 w 718570"/>
              <a:gd name="connsiteY187" fmla="*/ 480799 h 820540"/>
              <a:gd name="connsiteX188" fmla="*/ 345094 w 718570"/>
              <a:gd name="connsiteY188" fmla="*/ 524664 h 820540"/>
              <a:gd name="connsiteX189" fmla="*/ 345094 w 718570"/>
              <a:gd name="connsiteY189" fmla="*/ 553478 h 820540"/>
              <a:gd name="connsiteX190" fmla="*/ 373047 w 718570"/>
              <a:gd name="connsiteY190" fmla="*/ 295446 h 820540"/>
              <a:gd name="connsiteX191" fmla="*/ 373047 w 718570"/>
              <a:gd name="connsiteY191" fmla="*/ 266633 h 820540"/>
              <a:gd name="connsiteX192" fmla="*/ 467659 w 718570"/>
              <a:gd name="connsiteY192" fmla="*/ 223197 h 820540"/>
              <a:gd name="connsiteX193" fmla="*/ 476690 w 718570"/>
              <a:gd name="connsiteY193" fmla="*/ 325980 h 820540"/>
              <a:gd name="connsiteX194" fmla="*/ 450457 w 718570"/>
              <a:gd name="connsiteY194" fmla="*/ 341032 h 820540"/>
              <a:gd name="connsiteX195" fmla="*/ 400140 w 718570"/>
              <a:gd name="connsiteY195" fmla="*/ 339312 h 820540"/>
              <a:gd name="connsiteX196" fmla="*/ 373047 w 718570"/>
              <a:gd name="connsiteY196" fmla="*/ 295446 h 820540"/>
              <a:gd name="connsiteX197" fmla="*/ 466799 w 718570"/>
              <a:gd name="connsiteY197" fmla="*/ 596913 h 820540"/>
              <a:gd name="connsiteX198" fmla="*/ 373907 w 718570"/>
              <a:gd name="connsiteY198" fmla="*/ 553908 h 820540"/>
              <a:gd name="connsiteX199" fmla="*/ 373907 w 718570"/>
              <a:gd name="connsiteY199" fmla="*/ 523374 h 820540"/>
              <a:gd name="connsiteX200" fmla="*/ 400140 w 718570"/>
              <a:gd name="connsiteY200" fmla="*/ 480799 h 820540"/>
              <a:gd name="connsiteX201" fmla="*/ 450887 w 718570"/>
              <a:gd name="connsiteY201" fmla="*/ 479079 h 820540"/>
              <a:gd name="connsiteX202" fmla="*/ 476260 w 718570"/>
              <a:gd name="connsiteY202" fmla="*/ 493701 h 820540"/>
              <a:gd name="connsiteX203" fmla="*/ 466799 w 718570"/>
              <a:gd name="connsiteY203" fmla="*/ 596913 h 820540"/>
              <a:gd name="connsiteX204" fmla="*/ 491312 w 718570"/>
              <a:gd name="connsiteY204" fmla="*/ 469618 h 820540"/>
              <a:gd name="connsiteX205" fmla="*/ 465508 w 718570"/>
              <a:gd name="connsiteY205" fmla="*/ 454566 h 820540"/>
              <a:gd name="connsiteX206" fmla="*/ 441425 w 718570"/>
              <a:gd name="connsiteY206" fmla="*/ 409840 h 820540"/>
              <a:gd name="connsiteX207" fmla="*/ 465938 w 718570"/>
              <a:gd name="connsiteY207" fmla="*/ 364685 h 820540"/>
              <a:gd name="connsiteX208" fmla="*/ 490881 w 718570"/>
              <a:gd name="connsiteY208" fmla="*/ 350063 h 820540"/>
              <a:gd name="connsiteX209" fmla="*/ 576032 w 718570"/>
              <a:gd name="connsiteY209" fmla="*/ 410270 h 820540"/>
              <a:gd name="connsiteX210" fmla="*/ 491312 w 718570"/>
              <a:gd name="connsiteY210" fmla="*/ 469618 h 8205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</a:cxnLst>
            <a:rect l="l" t="t" r="r" b="b"/>
            <a:pathLst>
              <a:path w="718570" h="820540">
                <a:moveTo>
                  <a:pt x="710639" y="597343"/>
                </a:moveTo>
                <a:lnTo>
                  <a:pt x="651721" y="562939"/>
                </a:lnTo>
                <a:lnTo>
                  <a:pt x="671934" y="556058"/>
                </a:lnTo>
                <a:cubicBezTo>
                  <a:pt x="679245" y="553478"/>
                  <a:pt x="683115" y="545307"/>
                  <a:pt x="680535" y="537996"/>
                </a:cubicBezTo>
                <a:cubicBezTo>
                  <a:pt x="677954" y="530685"/>
                  <a:pt x="669784" y="526815"/>
                  <a:pt x="662473" y="529395"/>
                </a:cubicBezTo>
                <a:lnTo>
                  <a:pt x="619467" y="544447"/>
                </a:lnTo>
                <a:lnTo>
                  <a:pt x="582913" y="523374"/>
                </a:lnTo>
                <a:lnTo>
                  <a:pt x="640110" y="491120"/>
                </a:lnTo>
                <a:cubicBezTo>
                  <a:pt x="646991" y="487250"/>
                  <a:pt x="649571" y="478649"/>
                  <a:pt x="645271" y="471768"/>
                </a:cubicBezTo>
                <a:cubicBezTo>
                  <a:pt x="641400" y="464887"/>
                  <a:pt x="632799" y="462737"/>
                  <a:pt x="625918" y="466607"/>
                </a:cubicBezTo>
                <a:lnTo>
                  <a:pt x="554529" y="507032"/>
                </a:lnTo>
                <a:lnTo>
                  <a:pt x="518835" y="486390"/>
                </a:lnTo>
                <a:lnTo>
                  <a:pt x="603555" y="427043"/>
                </a:lnTo>
                <a:cubicBezTo>
                  <a:pt x="608716" y="423602"/>
                  <a:pt x="610866" y="417151"/>
                  <a:pt x="609146" y="411131"/>
                </a:cubicBezTo>
                <a:cubicBezTo>
                  <a:pt x="610866" y="405540"/>
                  <a:pt x="608716" y="399089"/>
                  <a:pt x="603555" y="395219"/>
                </a:cubicBezTo>
                <a:lnTo>
                  <a:pt x="518405" y="335011"/>
                </a:lnTo>
                <a:lnTo>
                  <a:pt x="554099" y="314369"/>
                </a:lnTo>
                <a:lnTo>
                  <a:pt x="626348" y="355654"/>
                </a:lnTo>
                <a:cubicBezTo>
                  <a:pt x="633229" y="359524"/>
                  <a:pt x="641830" y="357374"/>
                  <a:pt x="645700" y="350493"/>
                </a:cubicBezTo>
                <a:cubicBezTo>
                  <a:pt x="649571" y="343612"/>
                  <a:pt x="647421" y="335011"/>
                  <a:pt x="640540" y="331141"/>
                </a:cubicBezTo>
                <a:lnTo>
                  <a:pt x="582913" y="298027"/>
                </a:lnTo>
                <a:lnTo>
                  <a:pt x="619467" y="276954"/>
                </a:lnTo>
                <a:lnTo>
                  <a:pt x="663333" y="292866"/>
                </a:lnTo>
                <a:cubicBezTo>
                  <a:pt x="670644" y="295446"/>
                  <a:pt x="678815" y="291576"/>
                  <a:pt x="681395" y="284265"/>
                </a:cubicBezTo>
                <a:cubicBezTo>
                  <a:pt x="683975" y="276954"/>
                  <a:pt x="680105" y="268783"/>
                  <a:pt x="672794" y="266203"/>
                </a:cubicBezTo>
                <a:lnTo>
                  <a:pt x="651721" y="258462"/>
                </a:lnTo>
                <a:lnTo>
                  <a:pt x="711499" y="224058"/>
                </a:lnTo>
                <a:cubicBezTo>
                  <a:pt x="718379" y="220187"/>
                  <a:pt x="720530" y="211586"/>
                  <a:pt x="716659" y="204705"/>
                </a:cubicBezTo>
                <a:cubicBezTo>
                  <a:pt x="712789" y="197824"/>
                  <a:pt x="704188" y="195674"/>
                  <a:pt x="697307" y="199544"/>
                </a:cubicBezTo>
                <a:lnTo>
                  <a:pt x="637960" y="233519"/>
                </a:lnTo>
                <a:lnTo>
                  <a:pt x="641830" y="212446"/>
                </a:lnTo>
                <a:cubicBezTo>
                  <a:pt x="643120" y="204705"/>
                  <a:pt x="637960" y="197394"/>
                  <a:pt x="630219" y="195674"/>
                </a:cubicBezTo>
                <a:cubicBezTo>
                  <a:pt x="622478" y="194384"/>
                  <a:pt x="615167" y="199544"/>
                  <a:pt x="613446" y="207286"/>
                </a:cubicBezTo>
                <a:lnTo>
                  <a:pt x="605276" y="252011"/>
                </a:lnTo>
                <a:lnTo>
                  <a:pt x="568721" y="273084"/>
                </a:lnTo>
                <a:lnTo>
                  <a:pt x="569151" y="207716"/>
                </a:lnTo>
                <a:cubicBezTo>
                  <a:pt x="569151" y="199975"/>
                  <a:pt x="562700" y="193524"/>
                  <a:pt x="554959" y="193524"/>
                </a:cubicBezTo>
                <a:cubicBezTo>
                  <a:pt x="547218" y="193524"/>
                  <a:pt x="540768" y="199975"/>
                  <a:pt x="540768" y="207716"/>
                </a:cubicBezTo>
                <a:lnTo>
                  <a:pt x="540337" y="289856"/>
                </a:lnTo>
                <a:lnTo>
                  <a:pt x="504643" y="310498"/>
                </a:lnTo>
                <a:lnTo>
                  <a:pt x="495182" y="207716"/>
                </a:lnTo>
                <a:cubicBezTo>
                  <a:pt x="494752" y="201695"/>
                  <a:pt x="490021" y="196534"/>
                  <a:pt x="484431" y="195244"/>
                </a:cubicBezTo>
                <a:cubicBezTo>
                  <a:pt x="480130" y="190943"/>
                  <a:pt x="473679" y="189653"/>
                  <a:pt x="468089" y="192234"/>
                </a:cubicBezTo>
                <a:lnTo>
                  <a:pt x="373477" y="236099"/>
                </a:lnTo>
                <a:lnTo>
                  <a:pt x="373477" y="195244"/>
                </a:lnTo>
                <a:lnTo>
                  <a:pt x="445296" y="153529"/>
                </a:lnTo>
                <a:cubicBezTo>
                  <a:pt x="452177" y="149658"/>
                  <a:pt x="454327" y="141057"/>
                  <a:pt x="450457" y="134177"/>
                </a:cubicBezTo>
                <a:cubicBezTo>
                  <a:pt x="446586" y="127296"/>
                  <a:pt x="437555" y="125145"/>
                  <a:pt x="431104" y="129016"/>
                </a:cubicBezTo>
                <a:lnTo>
                  <a:pt x="373477" y="162560"/>
                </a:lnTo>
                <a:lnTo>
                  <a:pt x="373477" y="120415"/>
                </a:lnTo>
                <a:lnTo>
                  <a:pt x="409171" y="90311"/>
                </a:lnTo>
                <a:cubicBezTo>
                  <a:pt x="415192" y="85150"/>
                  <a:pt x="416052" y="76119"/>
                  <a:pt x="410892" y="70099"/>
                </a:cubicBezTo>
                <a:cubicBezTo>
                  <a:pt x="405731" y="64078"/>
                  <a:pt x="396700" y="63218"/>
                  <a:pt x="390679" y="68378"/>
                </a:cubicBezTo>
                <a:lnTo>
                  <a:pt x="373477" y="83000"/>
                </a:lnTo>
                <a:lnTo>
                  <a:pt x="373477" y="14192"/>
                </a:lnTo>
                <a:cubicBezTo>
                  <a:pt x="373477" y="6451"/>
                  <a:pt x="367026" y="0"/>
                  <a:pt x="359285" y="0"/>
                </a:cubicBezTo>
                <a:cubicBezTo>
                  <a:pt x="351544" y="0"/>
                  <a:pt x="345094" y="6451"/>
                  <a:pt x="345094" y="14192"/>
                </a:cubicBezTo>
                <a:lnTo>
                  <a:pt x="345094" y="82570"/>
                </a:lnTo>
                <a:lnTo>
                  <a:pt x="328752" y="68808"/>
                </a:lnTo>
                <a:cubicBezTo>
                  <a:pt x="322731" y="63648"/>
                  <a:pt x="313700" y="64508"/>
                  <a:pt x="308539" y="70529"/>
                </a:cubicBezTo>
                <a:cubicBezTo>
                  <a:pt x="303378" y="76549"/>
                  <a:pt x="304239" y="85581"/>
                  <a:pt x="310259" y="90741"/>
                </a:cubicBezTo>
                <a:lnTo>
                  <a:pt x="345094" y="119985"/>
                </a:lnTo>
                <a:lnTo>
                  <a:pt x="345094" y="162130"/>
                </a:lnTo>
                <a:lnTo>
                  <a:pt x="288327" y="129016"/>
                </a:lnTo>
                <a:cubicBezTo>
                  <a:pt x="281446" y="125145"/>
                  <a:pt x="272845" y="127296"/>
                  <a:pt x="268974" y="134177"/>
                </a:cubicBezTo>
                <a:cubicBezTo>
                  <a:pt x="265104" y="141057"/>
                  <a:pt x="267254" y="149658"/>
                  <a:pt x="274135" y="153529"/>
                </a:cubicBezTo>
                <a:lnTo>
                  <a:pt x="345094" y="194814"/>
                </a:lnTo>
                <a:lnTo>
                  <a:pt x="345094" y="236099"/>
                </a:lnTo>
                <a:lnTo>
                  <a:pt x="251342" y="192664"/>
                </a:lnTo>
                <a:cubicBezTo>
                  <a:pt x="245751" y="190083"/>
                  <a:pt x="239731" y="191374"/>
                  <a:pt x="235430" y="195244"/>
                </a:cubicBezTo>
                <a:cubicBezTo>
                  <a:pt x="229839" y="196964"/>
                  <a:pt x="225539" y="201695"/>
                  <a:pt x="225109" y="207716"/>
                </a:cubicBezTo>
                <a:lnTo>
                  <a:pt x="215218" y="311358"/>
                </a:lnTo>
                <a:lnTo>
                  <a:pt x="179523" y="290716"/>
                </a:lnTo>
                <a:lnTo>
                  <a:pt x="179523" y="207716"/>
                </a:lnTo>
                <a:cubicBezTo>
                  <a:pt x="179523" y="199975"/>
                  <a:pt x="173072" y="193524"/>
                  <a:pt x="165332" y="193524"/>
                </a:cubicBezTo>
                <a:cubicBezTo>
                  <a:pt x="157590" y="193524"/>
                  <a:pt x="151140" y="199975"/>
                  <a:pt x="151140" y="207716"/>
                </a:cubicBezTo>
                <a:lnTo>
                  <a:pt x="151140" y="274374"/>
                </a:lnTo>
                <a:lnTo>
                  <a:pt x="114585" y="253301"/>
                </a:lnTo>
                <a:lnTo>
                  <a:pt x="106414" y="207286"/>
                </a:lnTo>
                <a:cubicBezTo>
                  <a:pt x="105124" y="199544"/>
                  <a:pt x="97813" y="194384"/>
                  <a:pt x="89642" y="195674"/>
                </a:cubicBezTo>
                <a:cubicBezTo>
                  <a:pt x="81901" y="196964"/>
                  <a:pt x="76740" y="204275"/>
                  <a:pt x="78031" y="212446"/>
                </a:cubicBezTo>
                <a:lnTo>
                  <a:pt x="81901" y="234379"/>
                </a:lnTo>
                <a:lnTo>
                  <a:pt x="22124" y="199544"/>
                </a:lnTo>
                <a:cubicBezTo>
                  <a:pt x="15243" y="195674"/>
                  <a:pt x="6642" y="197824"/>
                  <a:pt x="2771" y="204705"/>
                </a:cubicBezTo>
                <a:cubicBezTo>
                  <a:pt x="-1099" y="211586"/>
                  <a:pt x="1051" y="220187"/>
                  <a:pt x="7932" y="224058"/>
                </a:cubicBezTo>
                <a:lnTo>
                  <a:pt x="66849" y="258462"/>
                </a:lnTo>
                <a:lnTo>
                  <a:pt x="46637" y="265343"/>
                </a:lnTo>
                <a:cubicBezTo>
                  <a:pt x="39326" y="267923"/>
                  <a:pt x="35456" y="276094"/>
                  <a:pt x="38036" y="283405"/>
                </a:cubicBezTo>
                <a:cubicBezTo>
                  <a:pt x="40616" y="290716"/>
                  <a:pt x="48787" y="294586"/>
                  <a:pt x="56098" y="292006"/>
                </a:cubicBezTo>
                <a:lnTo>
                  <a:pt x="99103" y="276954"/>
                </a:lnTo>
                <a:lnTo>
                  <a:pt x="135658" y="298027"/>
                </a:lnTo>
                <a:lnTo>
                  <a:pt x="78461" y="330281"/>
                </a:lnTo>
                <a:cubicBezTo>
                  <a:pt x="71580" y="334151"/>
                  <a:pt x="69000" y="342752"/>
                  <a:pt x="73300" y="349633"/>
                </a:cubicBezTo>
                <a:cubicBezTo>
                  <a:pt x="77171" y="356514"/>
                  <a:pt x="85772" y="358664"/>
                  <a:pt x="92652" y="354794"/>
                </a:cubicBezTo>
                <a:lnTo>
                  <a:pt x="164041" y="314369"/>
                </a:lnTo>
                <a:lnTo>
                  <a:pt x="199736" y="335011"/>
                </a:lnTo>
                <a:lnTo>
                  <a:pt x="115015" y="393928"/>
                </a:lnTo>
                <a:cubicBezTo>
                  <a:pt x="109855" y="397369"/>
                  <a:pt x="107704" y="403820"/>
                  <a:pt x="109425" y="409410"/>
                </a:cubicBezTo>
                <a:cubicBezTo>
                  <a:pt x="107704" y="415001"/>
                  <a:pt x="109855" y="421452"/>
                  <a:pt x="115015" y="425322"/>
                </a:cubicBezTo>
                <a:lnTo>
                  <a:pt x="200166" y="485530"/>
                </a:lnTo>
                <a:lnTo>
                  <a:pt x="164471" y="506172"/>
                </a:lnTo>
                <a:lnTo>
                  <a:pt x="92223" y="464887"/>
                </a:lnTo>
                <a:cubicBezTo>
                  <a:pt x="85342" y="461017"/>
                  <a:pt x="76740" y="463167"/>
                  <a:pt x="72870" y="470048"/>
                </a:cubicBezTo>
                <a:cubicBezTo>
                  <a:pt x="69000" y="476929"/>
                  <a:pt x="71150" y="485530"/>
                  <a:pt x="78031" y="489400"/>
                </a:cubicBezTo>
                <a:lnTo>
                  <a:pt x="135658" y="522514"/>
                </a:lnTo>
                <a:lnTo>
                  <a:pt x="99103" y="543587"/>
                </a:lnTo>
                <a:lnTo>
                  <a:pt x="55238" y="527675"/>
                </a:lnTo>
                <a:cubicBezTo>
                  <a:pt x="47927" y="525095"/>
                  <a:pt x="39756" y="528965"/>
                  <a:pt x="37176" y="536276"/>
                </a:cubicBezTo>
                <a:cubicBezTo>
                  <a:pt x="34595" y="543587"/>
                  <a:pt x="38466" y="551758"/>
                  <a:pt x="45777" y="554338"/>
                </a:cubicBezTo>
                <a:lnTo>
                  <a:pt x="66849" y="562079"/>
                </a:lnTo>
                <a:lnTo>
                  <a:pt x="7072" y="596483"/>
                </a:lnTo>
                <a:cubicBezTo>
                  <a:pt x="191" y="600354"/>
                  <a:pt x="-1959" y="608955"/>
                  <a:pt x="1911" y="615836"/>
                </a:cubicBezTo>
                <a:cubicBezTo>
                  <a:pt x="5782" y="622717"/>
                  <a:pt x="14383" y="624867"/>
                  <a:pt x="21264" y="620996"/>
                </a:cubicBezTo>
                <a:lnTo>
                  <a:pt x="80611" y="587022"/>
                </a:lnTo>
                <a:lnTo>
                  <a:pt x="76740" y="608095"/>
                </a:lnTo>
                <a:cubicBezTo>
                  <a:pt x="75450" y="615836"/>
                  <a:pt x="80611" y="623147"/>
                  <a:pt x="88352" y="624867"/>
                </a:cubicBezTo>
                <a:cubicBezTo>
                  <a:pt x="96093" y="626157"/>
                  <a:pt x="103404" y="620996"/>
                  <a:pt x="105124" y="613255"/>
                </a:cubicBezTo>
                <a:lnTo>
                  <a:pt x="113295" y="568530"/>
                </a:lnTo>
                <a:lnTo>
                  <a:pt x="149849" y="547457"/>
                </a:lnTo>
                <a:lnTo>
                  <a:pt x="149420" y="612825"/>
                </a:lnTo>
                <a:cubicBezTo>
                  <a:pt x="149420" y="620566"/>
                  <a:pt x="155870" y="627017"/>
                  <a:pt x="163611" y="627017"/>
                </a:cubicBezTo>
                <a:cubicBezTo>
                  <a:pt x="171352" y="627017"/>
                  <a:pt x="177803" y="620566"/>
                  <a:pt x="177803" y="612825"/>
                </a:cubicBezTo>
                <a:lnTo>
                  <a:pt x="178233" y="530685"/>
                </a:lnTo>
                <a:lnTo>
                  <a:pt x="213927" y="510043"/>
                </a:lnTo>
                <a:lnTo>
                  <a:pt x="223389" y="612825"/>
                </a:lnTo>
                <a:cubicBezTo>
                  <a:pt x="223819" y="618846"/>
                  <a:pt x="228549" y="624007"/>
                  <a:pt x="234140" y="625297"/>
                </a:cubicBezTo>
                <a:cubicBezTo>
                  <a:pt x="238441" y="629597"/>
                  <a:pt x="244891" y="630888"/>
                  <a:pt x="250482" y="628307"/>
                </a:cubicBezTo>
                <a:lnTo>
                  <a:pt x="345094" y="584442"/>
                </a:lnTo>
                <a:lnTo>
                  <a:pt x="345094" y="625297"/>
                </a:lnTo>
                <a:lnTo>
                  <a:pt x="273275" y="667012"/>
                </a:lnTo>
                <a:cubicBezTo>
                  <a:pt x="266394" y="670882"/>
                  <a:pt x="264244" y="679914"/>
                  <a:pt x="268114" y="686364"/>
                </a:cubicBezTo>
                <a:cubicBezTo>
                  <a:pt x="271985" y="693245"/>
                  <a:pt x="281016" y="695396"/>
                  <a:pt x="287466" y="691525"/>
                </a:cubicBezTo>
                <a:lnTo>
                  <a:pt x="345094" y="657981"/>
                </a:lnTo>
                <a:lnTo>
                  <a:pt x="345094" y="700126"/>
                </a:lnTo>
                <a:lnTo>
                  <a:pt x="309399" y="730230"/>
                </a:lnTo>
                <a:cubicBezTo>
                  <a:pt x="303378" y="735390"/>
                  <a:pt x="302518" y="744422"/>
                  <a:pt x="307679" y="750442"/>
                </a:cubicBezTo>
                <a:cubicBezTo>
                  <a:pt x="312840" y="756463"/>
                  <a:pt x="321871" y="757323"/>
                  <a:pt x="327891" y="752162"/>
                </a:cubicBezTo>
                <a:lnTo>
                  <a:pt x="345094" y="737541"/>
                </a:lnTo>
                <a:lnTo>
                  <a:pt x="345094" y="806349"/>
                </a:lnTo>
                <a:cubicBezTo>
                  <a:pt x="345094" y="814090"/>
                  <a:pt x="351544" y="820541"/>
                  <a:pt x="359285" y="820541"/>
                </a:cubicBezTo>
                <a:cubicBezTo>
                  <a:pt x="367026" y="820541"/>
                  <a:pt x="373477" y="814090"/>
                  <a:pt x="373477" y="806349"/>
                </a:cubicBezTo>
                <a:lnTo>
                  <a:pt x="373477" y="737971"/>
                </a:lnTo>
                <a:lnTo>
                  <a:pt x="389819" y="751732"/>
                </a:lnTo>
                <a:cubicBezTo>
                  <a:pt x="395840" y="756893"/>
                  <a:pt x="404871" y="756033"/>
                  <a:pt x="410031" y="750012"/>
                </a:cubicBezTo>
                <a:cubicBezTo>
                  <a:pt x="415192" y="743991"/>
                  <a:pt x="414332" y="734960"/>
                  <a:pt x="408311" y="729800"/>
                </a:cubicBezTo>
                <a:lnTo>
                  <a:pt x="373477" y="700556"/>
                </a:lnTo>
                <a:lnTo>
                  <a:pt x="373477" y="658411"/>
                </a:lnTo>
                <a:lnTo>
                  <a:pt x="430244" y="691525"/>
                </a:lnTo>
                <a:cubicBezTo>
                  <a:pt x="437125" y="695396"/>
                  <a:pt x="445726" y="693245"/>
                  <a:pt x="449596" y="686364"/>
                </a:cubicBezTo>
                <a:cubicBezTo>
                  <a:pt x="453467" y="679484"/>
                  <a:pt x="451317" y="670882"/>
                  <a:pt x="444436" y="667012"/>
                </a:cubicBezTo>
                <a:lnTo>
                  <a:pt x="373477" y="625727"/>
                </a:lnTo>
                <a:lnTo>
                  <a:pt x="373477" y="584442"/>
                </a:lnTo>
                <a:lnTo>
                  <a:pt x="467228" y="627877"/>
                </a:lnTo>
                <a:cubicBezTo>
                  <a:pt x="472819" y="630458"/>
                  <a:pt x="478840" y="629167"/>
                  <a:pt x="483140" y="625297"/>
                </a:cubicBezTo>
                <a:cubicBezTo>
                  <a:pt x="488731" y="623577"/>
                  <a:pt x="493032" y="618846"/>
                  <a:pt x="493462" y="612825"/>
                </a:cubicBezTo>
                <a:lnTo>
                  <a:pt x="503353" y="509183"/>
                </a:lnTo>
                <a:lnTo>
                  <a:pt x="539047" y="529825"/>
                </a:lnTo>
                <a:lnTo>
                  <a:pt x="539047" y="612825"/>
                </a:lnTo>
                <a:cubicBezTo>
                  <a:pt x="539047" y="620566"/>
                  <a:pt x="545498" y="627017"/>
                  <a:pt x="553239" y="627017"/>
                </a:cubicBezTo>
                <a:cubicBezTo>
                  <a:pt x="560980" y="627017"/>
                  <a:pt x="567431" y="620566"/>
                  <a:pt x="567431" y="612825"/>
                </a:cubicBezTo>
                <a:lnTo>
                  <a:pt x="567431" y="546167"/>
                </a:lnTo>
                <a:lnTo>
                  <a:pt x="603986" y="567240"/>
                </a:lnTo>
                <a:lnTo>
                  <a:pt x="612156" y="613255"/>
                </a:lnTo>
                <a:cubicBezTo>
                  <a:pt x="613446" y="620996"/>
                  <a:pt x="620757" y="626157"/>
                  <a:pt x="628929" y="624867"/>
                </a:cubicBezTo>
                <a:cubicBezTo>
                  <a:pt x="636669" y="623577"/>
                  <a:pt x="641830" y="616266"/>
                  <a:pt x="640540" y="608525"/>
                </a:cubicBezTo>
                <a:lnTo>
                  <a:pt x="636669" y="586592"/>
                </a:lnTo>
                <a:lnTo>
                  <a:pt x="696447" y="621426"/>
                </a:lnTo>
                <a:cubicBezTo>
                  <a:pt x="703328" y="625297"/>
                  <a:pt x="711929" y="623147"/>
                  <a:pt x="715799" y="616266"/>
                </a:cubicBezTo>
                <a:cubicBezTo>
                  <a:pt x="719670" y="609815"/>
                  <a:pt x="717519" y="601214"/>
                  <a:pt x="710639" y="597343"/>
                </a:cubicBezTo>
                <a:close/>
                <a:moveTo>
                  <a:pt x="251342" y="223197"/>
                </a:moveTo>
                <a:lnTo>
                  <a:pt x="344233" y="266203"/>
                </a:lnTo>
                <a:lnTo>
                  <a:pt x="344233" y="296736"/>
                </a:lnTo>
                <a:lnTo>
                  <a:pt x="318000" y="339312"/>
                </a:lnTo>
                <a:lnTo>
                  <a:pt x="267254" y="341032"/>
                </a:lnTo>
                <a:lnTo>
                  <a:pt x="241881" y="326410"/>
                </a:lnTo>
                <a:lnTo>
                  <a:pt x="251342" y="223197"/>
                </a:lnTo>
                <a:close/>
                <a:moveTo>
                  <a:pt x="227689" y="469618"/>
                </a:moveTo>
                <a:lnTo>
                  <a:pt x="142539" y="409410"/>
                </a:lnTo>
                <a:lnTo>
                  <a:pt x="227259" y="350063"/>
                </a:lnTo>
                <a:lnTo>
                  <a:pt x="253062" y="365115"/>
                </a:lnTo>
                <a:lnTo>
                  <a:pt x="277145" y="409840"/>
                </a:lnTo>
                <a:lnTo>
                  <a:pt x="252632" y="454996"/>
                </a:lnTo>
                <a:lnTo>
                  <a:pt x="227689" y="469618"/>
                </a:lnTo>
                <a:close/>
                <a:moveTo>
                  <a:pt x="345094" y="553478"/>
                </a:moveTo>
                <a:lnTo>
                  <a:pt x="250482" y="596913"/>
                </a:lnTo>
                <a:lnTo>
                  <a:pt x="241451" y="494131"/>
                </a:lnTo>
                <a:lnTo>
                  <a:pt x="267684" y="479079"/>
                </a:lnTo>
                <a:lnTo>
                  <a:pt x="318000" y="480799"/>
                </a:lnTo>
                <a:lnTo>
                  <a:pt x="345094" y="524664"/>
                </a:lnTo>
                <a:lnTo>
                  <a:pt x="345094" y="553478"/>
                </a:lnTo>
                <a:close/>
                <a:moveTo>
                  <a:pt x="373047" y="295446"/>
                </a:moveTo>
                <a:lnTo>
                  <a:pt x="373047" y="266633"/>
                </a:lnTo>
                <a:lnTo>
                  <a:pt x="467659" y="223197"/>
                </a:lnTo>
                <a:lnTo>
                  <a:pt x="476690" y="325980"/>
                </a:lnTo>
                <a:lnTo>
                  <a:pt x="450457" y="341032"/>
                </a:lnTo>
                <a:lnTo>
                  <a:pt x="400140" y="339312"/>
                </a:lnTo>
                <a:lnTo>
                  <a:pt x="373047" y="295446"/>
                </a:lnTo>
                <a:close/>
                <a:moveTo>
                  <a:pt x="466799" y="596913"/>
                </a:moveTo>
                <a:lnTo>
                  <a:pt x="373907" y="553908"/>
                </a:lnTo>
                <a:lnTo>
                  <a:pt x="373907" y="523374"/>
                </a:lnTo>
                <a:lnTo>
                  <a:pt x="400140" y="480799"/>
                </a:lnTo>
                <a:lnTo>
                  <a:pt x="450887" y="479079"/>
                </a:lnTo>
                <a:lnTo>
                  <a:pt x="476260" y="493701"/>
                </a:lnTo>
                <a:lnTo>
                  <a:pt x="466799" y="596913"/>
                </a:lnTo>
                <a:close/>
                <a:moveTo>
                  <a:pt x="491312" y="469618"/>
                </a:moveTo>
                <a:lnTo>
                  <a:pt x="465508" y="454566"/>
                </a:lnTo>
                <a:lnTo>
                  <a:pt x="441425" y="409840"/>
                </a:lnTo>
                <a:lnTo>
                  <a:pt x="465938" y="364685"/>
                </a:lnTo>
                <a:lnTo>
                  <a:pt x="490881" y="350063"/>
                </a:lnTo>
                <a:lnTo>
                  <a:pt x="576032" y="410270"/>
                </a:lnTo>
                <a:lnTo>
                  <a:pt x="491312" y="469618"/>
                </a:ln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 w="4301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>
              <a:latin typeface="+mj-ea"/>
              <a:ea typeface="+mj-ea"/>
            </a:endParaRPr>
          </a:p>
        </p:txBody>
      </p:sp>
      <p:sp>
        <p:nvSpPr>
          <p:cNvPr id="56" name="文本框 55">
            <a:extLst>
              <a:ext uri="{FF2B5EF4-FFF2-40B4-BE49-F238E27FC236}">
                <a16:creationId xmlns:a16="http://schemas.microsoft.com/office/drawing/2014/main" id="{349DC4FC-CAB9-44A3-A04E-903A5BE0A1FD}"/>
              </a:ext>
            </a:extLst>
          </p:cNvPr>
          <p:cNvSpPr txBox="1"/>
          <p:nvPr/>
        </p:nvSpPr>
        <p:spPr>
          <a:xfrm>
            <a:off x="954456" y="616609"/>
            <a:ext cx="2195556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zh-CN" altLang="en-US" sz="2800" dirty="0">
                <a:ln w="12700">
                  <a:noFill/>
                </a:ln>
                <a:solidFill>
                  <a:schemeClr val="accent2"/>
                </a:solidFill>
                <a:latin typeface="+mj-ea"/>
                <a:ea typeface="+mj-ea"/>
              </a:rPr>
              <a:t>具体活动内容</a:t>
            </a:r>
          </a:p>
        </p:txBody>
      </p:sp>
      <p:sp>
        <p:nvSpPr>
          <p:cNvPr id="57" name="任意多边形: 形状 56">
            <a:extLst>
              <a:ext uri="{FF2B5EF4-FFF2-40B4-BE49-F238E27FC236}">
                <a16:creationId xmlns:a16="http://schemas.microsoft.com/office/drawing/2014/main" id="{D2622865-78AF-4314-A027-B1EA482AD1CE}"/>
              </a:ext>
            </a:extLst>
          </p:cNvPr>
          <p:cNvSpPr/>
          <p:nvPr/>
        </p:nvSpPr>
        <p:spPr>
          <a:xfrm>
            <a:off x="2406017" y="400104"/>
            <a:ext cx="218382" cy="244170"/>
          </a:xfrm>
          <a:custGeom>
            <a:avLst/>
            <a:gdLst>
              <a:gd name="connsiteX0" fmla="*/ 1318001 w 1922273"/>
              <a:gd name="connsiteY0" fmla="*/ 3710883 h 5054678"/>
              <a:gd name="connsiteX1" fmla="*/ 1433599 w 1922273"/>
              <a:gd name="connsiteY1" fmla="*/ 3678371 h 5054678"/>
              <a:gd name="connsiteX2" fmla="*/ 1479658 w 1922273"/>
              <a:gd name="connsiteY2" fmla="*/ 3621475 h 5054678"/>
              <a:gd name="connsiteX3" fmla="*/ 1300842 w 1922273"/>
              <a:gd name="connsiteY3" fmla="*/ 3597091 h 5054678"/>
              <a:gd name="connsiteX4" fmla="*/ 1292714 w 1922273"/>
              <a:gd name="connsiteY4" fmla="*/ 3596188 h 5054678"/>
              <a:gd name="connsiteX5" fmla="*/ 1213240 w 1922273"/>
              <a:gd name="connsiteY5" fmla="*/ 3460722 h 5054678"/>
              <a:gd name="connsiteX6" fmla="*/ 1137379 w 1922273"/>
              <a:gd name="connsiteY6" fmla="*/ 3402922 h 5054678"/>
              <a:gd name="connsiteX7" fmla="*/ 1095836 w 1922273"/>
              <a:gd name="connsiteY7" fmla="*/ 3378539 h 5054678"/>
              <a:gd name="connsiteX8" fmla="*/ 1095836 w 1922273"/>
              <a:gd name="connsiteY8" fmla="*/ 0 h 5054678"/>
              <a:gd name="connsiteX9" fmla="*/ 1052486 w 1922273"/>
              <a:gd name="connsiteY9" fmla="*/ 0 h 5054678"/>
              <a:gd name="connsiteX10" fmla="*/ 1052486 w 1922273"/>
              <a:gd name="connsiteY10" fmla="*/ 3352348 h 5054678"/>
              <a:gd name="connsiteX11" fmla="*/ 939597 w 1922273"/>
              <a:gd name="connsiteY11" fmla="*/ 3225913 h 5054678"/>
              <a:gd name="connsiteX12" fmla="*/ 922438 w 1922273"/>
              <a:gd name="connsiteY12" fmla="*/ 3139214 h 5054678"/>
              <a:gd name="connsiteX13" fmla="*/ 896248 w 1922273"/>
              <a:gd name="connsiteY13" fmla="*/ 3176242 h 5054678"/>
              <a:gd name="connsiteX14" fmla="*/ 884507 w 1922273"/>
              <a:gd name="connsiteY14" fmla="*/ 3225913 h 5054678"/>
              <a:gd name="connsiteX15" fmla="*/ 891733 w 1922273"/>
              <a:gd name="connsiteY15" fmla="*/ 3266553 h 5054678"/>
              <a:gd name="connsiteX16" fmla="*/ 857414 w 1922273"/>
              <a:gd name="connsiteY16" fmla="*/ 3243072 h 5054678"/>
              <a:gd name="connsiteX17" fmla="*/ 804131 w 1922273"/>
              <a:gd name="connsiteY17" fmla="*/ 3191594 h 5054678"/>
              <a:gd name="connsiteX18" fmla="*/ 776134 w 1922273"/>
              <a:gd name="connsiteY18" fmla="*/ 3141923 h 5054678"/>
              <a:gd name="connsiteX19" fmla="*/ 765297 w 1922273"/>
              <a:gd name="connsiteY19" fmla="*/ 3090446 h 5054678"/>
              <a:gd name="connsiteX20" fmla="*/ 770716 w 1922273"/>
              <a:gd name="connsiteY20" fmla="*/ 3045291 h 5054678"/>
              <a:gd name="connsiteX21" fmla="*/ 787875 w 1922273"/>
              <a:gd name="connsiteY21" fmla="*/ 3009166 h 5054678"/>
              <a:gd name="connsiteX22" fmla="*/ 816774 w 1922273"/>
              <a:gd name="connsiteY22" fmla="*/ 2975751 h 5054678"/>
              <a:gd name="connsiteX23" fmla="*/ 845674 w 1922273"/>
              <a:gd name="connsiteY23" fmla="*/ 2959495 h 5054678"/>
              <a:gd name="connsiteX24" fmla="*/ 865542 w 1922273"/>
              <a:gd name="connsiteY24" fmla="*/ 2926080 h 5054678"/>
              <a:gd name="connsiteX25" fmla="*/ 832127 w 1922273"/>
              <a:gd name="connsiteY25" fmla="*/ 2906211 h 5054678"/>
              <a:gd name="connsiteX26" fmla="*/ 779747 w 1922273"/>
              <a:gd name="connsiteY26" fmla="*/ 2935111 h 5054678"/>
              <a:gd name="connsiteX27" fmla="*/ 742719 w 1922273"/>
              <a:gd name="connsiteY27" fmla="*/ 2979363 h 5054678"/>
              <a:gd name="connsiteX28" fmla="*/ 719238 w 1922273"/>
              <a:gd name="connsiteY28" fmla="*/ 3029034 h 5054678"/>
              <a:gd name="connsiteX29" fmla="*/ 712013 w 1922273"/>
              <a:gd name="connsiteY29" fmla="*/ 3093155 h 5054678"/>
              <a:gd name="connsiteX30" fmla="*/ 726463 w 1922273"/>
              <a:gd name="connsiteY30" fmla="*/ 3159986 h 5054678"/>
              <a:gd name="connsiteX31" fmla="*/ 762587 w 1922273"/>
              <a:gd name="connsiteY31" fmla="*/ 3224107 h 5054678"/>
              <a:gd name="connsiteX32" fmla="*/ 826708 w 1922273"/>
              <a:gd name="connsiteY32" fmla="*/ 3286421 h 5054678"/>
              <a:gd name="connsiteX33" fmla="*/ 1020877 w 1922273"/>
              <a:gd name="connsiteY33" fmla="*/ 3400213 h 5054678"/>
              <a:gd name="connsiteX34" fmla="*/ 1110285 w 1922273"/>
              <a:gd name="connsiteY34" fmla="*/ 3450787 h 5054678"/>
              <a:gd name="connsiteX35" fmla="*/ 1175309 w 1922273"/>
              <a:gd name="connsiteY35" fmla="*/ 3500459 h 5054678"/>
              <a:gd name="connsiteX36" fmla="*/ 1232205 w 1922273"/>
              <a:gd name="connsiteY36" fmla="*/ 3592576 h 5054678"/>
              <a:gd name="connsiteX37" fmla="*/ 1204209 w 1922273"/>
              <a:gd name="connsiteY37" fmla="*/ 3589866 h 5054678"/>
              <a:gd name="connsiteX38" fmla="*/ 1090417 w 1922273"/>
              <a:gd name="connsiteY38" fmla="*/ 3487815 h 5054678"/>
              <a:gd name="connsiteX39" fmla="*/ 1009137 w 1922273"/>
              <a:gd name="connsiteY39" fmla="*/ 3458915 h 5054678"/>
              <a:gd name="connsiteX40" fmla="*/ 936888 w 1922273"/>
              <a:gd name="connsiteY40" fmla="*/ 3449884 h 5054678"/>
              <a:gd name="connsiteX41" fmla="*/ 879089 w 1922273"/>
              <a:gd name="connsiteY41" fmla="*/ 3448981 h 5054678"/>
              <a:gd name="connsiteX42" fmla="*/ 817677 w 1922273"/>
              <a:gd name="connsiteY42" fmla="*/ 3458012 h 5054678"/>
              <a:gd name="connsiteX43" fmla="*/ 713820 w 1922273"/>
              <a:gd name="connsiteY43" fmla="*/ 3487815 h 5054678"/>
              <a:gd name="connsiteX44" fmla="*/ 657827 w 1922273"/>
              <a:gd name="connsiteY44" fmla="*/ 3504974 h 5054678"/>
              <a:gd name="connsiteX45" fmla="*/ 467270 w 1922273"/>
              <a:gd name="connsiteY45" fmla="*/ 3457109 h 5054678"/>
              <a:gd name="connsiteX46" fmla="*/ 444693 w 1922273"/>
              <a:gd name="connsiteY46" fmla="*/ 3416469 h 5054678"/>
              <a:gd name="connsiteX47" fmla="*/ 441080 w 1922273"/>
              <a:gd name="connsiteY47" fmla="*/ 3361379 h 5054678"/>
              <a:gd name="connsiteX48" fmla="*/ 454627 w 1922273"/>
              <a:gd name="connsiteY48" fmla="*/ 3290034 h 5054678"/>
              <a:gd name="connsiteX49" fmla="*/ 479011 w 1922273"/>
              <a:gd name="connsiteY49" fmla="*/ 3207851 h 5054678"/>
              <a:gd name="connsiteX50" fmla="*/ 460948 w 1922273"/>
              <a:gd name="connsiteY50" fmla="*/ 3173532 h 5054678"/>
              <a:gd name="connsiteX51" fmla="*/ 426630 w 1922273"/>
              <a:gd name="connsiteY51" fmla="*/ 3191594 h 5054678"/>
              <a:gd name="connsiteX52" fmla="*/ 402246 w 1922273"/>
              <a:gd name="connsiteY52" fmla="*/ 3275584 h 5054678"/>
              <a:gd name="connsiteX53" fmla="*/ 386893 w 1922273"/>
              <a:gd name="connsiteY53" fmla="*/ 3355961 h 5054678"/>
              <a:gd name="connsiteX54" fmla="*/ 391409 w 1922273"/>
              <a:gd name="connsiteY54" fmla="*/ 3430016 h 5054678"/>
              <a:gd name="connsiteX55" fmla="*/ 426630 w 1922273"/>
              <a:gd name="connsiteY55" fmla="*/ 3494137 h 5054678"/>
              <a:gd name="connsiteX56" fmla="*/ 482623 w 1922273"/>
              <a:gd name="connsiteY56" fmla="*/ 3537486 h 5054678"/>
              <a:gd name="connsiteX57" fmla="*/ 422115 w 1922273"/>
              <a:gd name="connsiteY57" fmla="*/ 3537486 h 5054678"/>
              <a:gd name="connsiteX58" fmla="*/ 342641 w 1922273"/>
              <a:gd name="connsiteY58" fmla="*/ 3521230 h 5054678"/>
              <a:gd name="connsiteX59" fmla="*/ 270392 w 1922273"/>
              <a:gd name="connsiteY59" fmla="*/ 3479687 h 5054678"/>
              <a:gd name="connsiteX60" fmla="*/ 213496 w 1922273"/>
              <a:gd name="connsiteY60" fmla="*/ 3412857 h 5054678"/>
              <a:gd name="connsiteX61" fmla="*/ 134022 w 1922273"/>
              <a:gd name="connsiteY61" fmla="*/ 3197916 h 5054678"/>
              <a:gd name="connsiteX62" fmla="*/ 96092 w 1922273"/>
              <a:gd name="connsiteY62" fmla="*/ 3166307 h 5054678"/>
              <a:gd name="connsiteX63" fmla="*/ 77126 w 1922273"/>
              <a:gd name="connsiteY63" fmla="*/ 3199722 h 5054678"/>
              <a:gd name="connsiteX64" fmla="*/ 165631 w 1922273"/>
              <a:gd name="connsiteY64" fmla="*/ 3440853 h 5054678"/>
              <a:gd name="connsiteX65" fmla="*/ 233365 w 1922273"/>
              <a:gd name="connsiteY65" fmla="*/ 3522133 h 5054678"/>
              <a:gd name="connsiteX66" fmla="*/ 322773 w 1922273"/>
              <a:gd name="connsiteY66" fmla="*/ 3573611 h 5054678"/>
              <a:gd name="connsiteX67" fmla="*/ 416696 w 1922273"/>
              <a:gd name="connsiteY67" fmla="*/ 3592576 h 5054678"/>
              <a:gd name="connsiteX68" fmla="*/ 507007 w 1922273"/>
              <a:gd name="connsiteY68" fmla="*/ 3591673 h 5054678"/>
              <a:gd name="connsiteX69" fmla="*/ 590093 w 1922273"/>
              <a:gd name="connsiteY69" fmla="*/ 3579029 h 5054678"/>
              <a:gd name="connsiteX70" fmla="*/ 671373 w 1922273"/>
              <a:gd name="connsiteY70" fmla="*/ 3558258 h 5054678"/>
              <a:gd name="connsiteX71" fmla="*/ 728269 w 1922273"/>
              <a:gd name="connsiteY71" fmla="*/ 3541099 h 5054678"/>
              <a:gd name="connsiteX72" fmla="*/ 828515 w 1922273"/>
              <a:gd name="connsiteY72" fmla="*/ 3512199 h 5054678"/>
              <a:gd name="connsiteX73" fmla="*/ 880895 w 1922273"/>
              <a:gd name="connsiteY73" fmla="*/ 3504071 h 5054678"/>
              <a:gd name="connsiteX74" fmla="*/ 932373 w 1922273"/>
              <a:gd name="connsiteY74" fmla="*/ 3504974 h 5054678"/>
              <a:gd name="connsiteX75" fmla="*/ 997396 w 1922273"/>
              <a:gd name="connsiteY75" fmla="*/ 3513102 h 5054678"/>
              <a:gd name="connsiteX76" fmla="*/ 1063324 w 1922273"/>
              <a:gd name="connsiteY76" fmla="*/ 3535680 h 5054678"/>
              <a:gd name="connsiteX77" fmla="*/ 1122026 w 1922273"/>
              <a:gd name="connsiteY77" fmla="*/ 3582642 h 5054678"/>
              <a:gd name="connsiteX78" fmla="*/ 1059711 w 1922273"/>
              <a:gd name="connsiteY78" fmla="*/ 3587157 h 5054678"/>
              <a:gd name="connsiteX79" fmla="*/ 1050680 w 1922273"/>
              <a:gd name="connsiteY79" fmla="*/ 3623282 h 5054678"/>
              <a:gd name="connsiteX80" fmla="*/ 973013 w 1922273"/>
              <a:gd name="connsiteY80" fmla="*/ 3642247 h 5054678"/>
              <a:gd name="connsiteX81" fmla="*/ 907988 w 1922273"/>
              <a:gd name="connsiteY81" fmla="*/ 3659406 h 5054678"/>
              <a:gd name="connsiteX82" fmla="*/ 1002815 w 1922273"/>
              <a:gd name="connsiteY82" fmla="*/ 3697337 h 5054678"/>
              <a:gd name="connsiteX83" fmla="*/ 1130154 w 1922273"/>
              <a:gd name="connsiteY83" fmla="*/ 3734364 h 5054678"/>
              <a:gd name="connsiteX84" fmla="*/ 1249365 w 1922273"/>
              <a:gd name="connsiteY84" fmla="*/ 3907762 h 5054678"/>
              <a:gd name="connsiteX85" fmla="*/ 1321614 w 1922273"/>
              <a:gd name="connsiteY85" fmla="*/ 4124508 h 5054678"/>
              <a:gd name="connsiteX86" fmla="*/ 1257493 w 1922273"/>
              <a:gd name="connsiteY86" fmla="*/ 4243719 h 5054678"/>
              <a:gd name="connsiteX87" fmla="*/ 1078676 w 1922273"/>
              <a:gd name="connsiteY87" fmla="*/ 4204885 h 5054678"/>
              <a:gd name="connsiteX88" fmla="*/ 895345 w 1922273"/>
              <a:gd name="connsiteY88" fmla="*/ 4105543 h 5054678"/>
              <a:gd name="connsiteX89" fmla="*/ 764394 w 1922273"/>
              <a:gd name="connsiteY89" fmla="*/ 4066709 h 5054678"/>
              <a:gd name="connsiteX90" fmla="*/ 674083 w 1922273"/>
              <a:gd name="connsiteY90" fmla="*/ 4095609 h 5054678"/>
              <a:gd name="connsiteX91" fmla="*/ 609059 w 1922273"/>
              <a:gd name="connsiteY91" fmla="*/ 4125411 h 5054678"/>
              <a:gd name="connsiteX92" fmla="*/ 539519 w 1922273"/>
              <a:gd name="connsiteY92" fmla="*/ 4086578 h 5054678"/>
              <a:gd name="connsiteX93" fmla="*/ 488945 w 1922273"/>
              <a:gd name="connsiteY93" fmla="*/ 4014329 h 5054678"/>
              <a:gd name="connsiteX94" fmla="*/ 516038 w 1922273"/>
              <a:gd name="connsiteY94" fmla="*/ 4107349 h 5054678"/>
              <a:gd name="connsiteX95" fmla="*/ 546744 w 1922273"/>
              <a:gd name="connsiteY95" fmla="*/ 4223851 h 5054678"/>
              <a:gd name="connsiteX96" fmla="*/ 474495 w 1922273"/>
              <a:gd name="connsiteY96" fmla="*/ 4389120 h 5054678"/>
              <a:gd name="connsiteX97" fmla="*/ 375153 w 1922273"/>
              <a:gd name="connsiteY97" fmla="*/ 4524587 h 5054678"/>
              <a:gd name="connsiteX98" fmla="*/ 282133 w 1922273"/>
              <a:gd name="connsiteY98" fmla="*/ 4578773 h 5054678"/>
              <a:gd name="connsiteX99" fmla="*/ 233365 w 1922273"/>
              <a:gd name="connsiteY99" fmla="*/ 4612188 h 5054678"/>
              <a:gd name="connsiteX100" fmla="*/ 240589 w 1922273"/>
              <a:gd name="connsiteY100" fmla="*/ 4679018 h 5054678"/>
              <a:gd name="connsiteX101" fmla="*/ 134022 w 1922273"/>
              <a:gd name="connsiteY101" fmla="*/ 4793713 h 5054678"/>
              <a:gd name="connsiteX102" fmla="*/ 33777 w 1922273"/>
              <a:gd name="connsiteY102" fmla="*/ 4889444 h 5054678"/>
              <a:gd name="connsiteX103" fmla="*/ 362 w 1922273"/>
              <a:gd name="connsiteY103" fmla="*/ 4953564 h 5054678"/>
              <a:gd name="connsiteX104" fmla="*/ 37389 w 1922273"/>
              <a:gd name="connsiteY104" fmla="*/ 5036651 h 5054678"/>
              <a:gd name="connsiteX105" fmla="*/ 66289 w 1922273"/>
              <a:gd name="connsiteY105" fmla="*/ 5048391 h 5054678"/>
              <a:gd name="connsiteX106" fmla="*/ 80739 w 1922273"/>
              <a:gd name="connsiteY106" fmla="*/ 4968014 h 5054678"/>
              <a:gd name="connsiteX107" fmla="*/ 193627 w 1922273"/>
              <a:gd name="connsiteY107" fmla="*/ 4807260 h 5054678"/>
              <a:gd name="connsiteX108" fmla="*/ 361606 w 1922273"/>
              <a:gd name="connsiteY108" fmla="*/ 4662762 h 5054678"/>
              <a:gd name="connsiteX109" fmla="*/ 587384 w 1922273"/>
              <a:gd name="connsiteY109" fmla="*/ 4607673 h 5054678"/>
              <a:gd name="connsiteX110" fmla="*/ 690339 w 1922273"/>
              <a:gd name="connsiteY110" fmla="*/ 4567936 h 5054678"/>
              <a:gd name="connsiteX111" fmla="*/ 740010 w 1922273"/>
              <a:gd name="connsiteY111" fmla="*/ 4490268 h 5054678"/>
              <a:gd name="connsiteX112" fmla="*/ 830321 w 1922273"/>
              <a:gd name="connsiteY112" fmla="*/ 4476722 h 5054678"/>
              <a:gd name="connsiteX113" fmla="*/ 1027199 w 1922273"/>
              <a:gd name="connsiteY113" fmla="*/ 4569742 h 5054678"/>
              <a:gd name="connsiteX114" fmla="*/ 1267427 w 1922273"/>
              <a:gd name="connsiteY114" fmla="*/ 4609479 h 5054678"/>
              <a:gd name="connsiteX115" fmla="*/ 1464305 w 1922273"/>
              <a:gd name="connsiteY115" fmla="*/ 4614898 h 5054678"/>
              <a:gd name="connsiteX116" fmla="*/ 1667505 w 1922273"/>
              <a:gd name="connsiteY116" fmla="*/ 4539036 h 5054678"/>
              <a:gd name="connsiteX117" fmla="*/ 1781297 w 1922273"/>
              <a:gd name="connsiteY117" fmla="*/ 4486656 h 5054678"/>
              <a:gd name="connsiteX118" fmla="*/ 1843612 w 1922273"/>
              <a:gd name="connsiteY118" fmla="*/ 4509234 h 5054678"/>
              <a:gd name="connsiteX119" fmla="*/ 1827356 w 1922273"/>
              <a:gd name="connsiteY119" fmla="*/ 4662762 h 5054678"/>
              <a:gd name="connsiteX120" fmla="*/ 1774072 w 1922273"/>
              <a:gd name="connsiteY120" fmla="*/ 4827129 h 5054678"/>
              <a:gd name="connsiteX121" fmla="*/ 1774975 w 1922273"/>
              <a:gd name="connsiteY121" fmla="*/ 4925568 h 5054678"/>
              <a:gd name="connsiteX122" fmla="*/ 1839999 w 1922273"/>
              <a:gd name="connsiteY122" fmla="*/ 4813582 h 5054678"/>
              <a:gd name="connsiteX123" fmla="*/ 1897798 w 1922273"/>
              <a:gd name="connsiteY123" fmla="*/ 4627541 h 5054678"/>
              <a:gd name="connsiteX124" fmla="*/ 1922182 w 1922273"/>
              <a:gd name="connsiteY124" fmla="*/ 4467691 h 5054678"/>
              <a:gd name="connsiteX125" fmla="*/ 1886961 w 1922273"/>
              <a:gd name="connsiteY125" fmla="*/ 4399957 h 5054678"/>
              <a:gd name="connsiteX126" fmla="*/ 1746979 w 1922273"/>
              <a:gd name="connsiteY126" fmla="*/ 4433372 h 5054678"/>
              <a:gd name="connsiteX127" fmla="*/ 1613318 w 1922273"/>
              <a:gd name="connsiteY127" fmla="*/ 4462272 h 5054678"/>
              <a:gd name="connsiteX128" fmla="*/ 1582613 w 1922273"/>
              <a:gd name="connsiteY128" fmla="*/ 4395442 h 5054678"/>
              <a:gd name="connsiteX129" fmla="*/ 1614221 w 1922273"/>
              <a:gd name="connsiteY129" fmla="*/ 4231075 h 5054678"/>
              <a:gd name="connsiteX130" fmla="*/ 1515782 w 1922273"/>
              <a:gd name="connsiteY130" fmla="*/ 4029682 h 5054678"/>
              <a:gd name="connsiteX131" fmla="*/ 1366769 w 1922273"/>
              <a:gd name="connsiteY131" fmla="*/ 3854478 h 5054678"/>
              <a:gd name="connsiteX132" fmla="*/ 1304454 w 1922273"/>
              <a:gd name="connsiteY132" fmla="*/ 3760554 h 5054678"/>
              <a:gd name="connsiteX133" fmla="*/ 1318001 w 1922273"/>
              <a:gd name="connsiteY133" fmla="*/ 3710883 h 5054678"/>
              <a:gd name="connsiteX0" fmla="*/ 1318001 w 1922272"/>
              <a:gd name="connsiteY0" fmla="*/ 3710883 h 5054678"/>
              <a:gd name="connsiteX1" fmla="*/ 1433599 w 1922272"/>
              <a:gd name="connsiteY1" fmla="*/ 3678371 h 5054678"/>
              <a:gd name="connsiteX2" fmla="*/ 1479658 w 1922272"/>
              <a:gd name="connsiteY2" fmla="*/ 3621475 h 5054678"/>
              <a:gd name="connsiteX3" fmla="*/ 1300842 w 1922272"/>
              <a:gd name="connsiteY3" fmla="*/ 3597091 h 5054678"/>
              <a:gd name="connsiteX4" fmla="*/ 1292714 w 1922272"/>
              <a:gd name="connsiteY4" fmla="*/ 3596188 h 5054678"/>
              <a:gd name="connsiteX5" fmla="*/ 1213240 w 1922272"/>
              <a:gd name="connsiteY5" fmla="*/ 3460722 h 5054678"/>
              <a:gd name="connsiteX6" fmla="*/ 1137379 w 1922272"/>
              <a:gd name="connsiteY6" fmla="*/ 3402922 h 5054678"/>
              <a:gd name="connsiteX7" fmla="*/ 1095836 w 1922272"/>
              <a:gd name="connsiteY7" fmla="*/ 3378539 h 5054678"/>
              <a:gd name="connsiteX8" fmla="*/ 1052486 w 1922272"/>
              <a:gd name="connsiteY8" fmla="*/ 0 h 5054678"/>
              <a:gd name="connsiteX9" fmla="*/ 1052486 w 1922272"/>
              <a:gd name="connsiteY9" fmla="*/ 3352348 h 5054678"/>
              <a:gd name="connsiteX10" fmla="*/ 939597 w 1922272"/>
              <a:gd name="connsiteY10" fmla="*/ 3225913 h 5054678"/>
              <a:gd name="connsiteX11" fmla="*/ 922438 w 1922272"/>
              <a:gd name="connsiteY11" fmla="*/ 3139214 h 5054678"/>
              <a:gd name="connsiteX12" fmla="*/ 896248 w 1922272"/>
              <a:gd name="connsiteY12" fmla="*/ 3176242 h 5054678"/>
              <a:gd name="connsiteX13" fmla="*/ 884507 w 1922272"/>
              <a:gd name="connsiteY13" fmla="*/ 3225913 h 5054678"/>
              <a:gd name="connsiteX14" fmla="*/ 891733 w 1922272"/>
              <a:gd name="connsiteY14" fmla="*/ 3266553 h 5054678"/>
              <a:gd name="connsiteX15" fmla="*/ 857414 w 1922272"/>
              <a:gd name="connsiteY15" fmla="*/ 3243072 h 5054678"/>
              <a:gd name="connsiteX16" fmla="*/ 804131 w 1922272"/>
              <a:gd name="connsiteY16" fmla="*/ 3191594 h 5054678"/>
              <a:gd name="connsiteX17" fmla="*/ 776134 w 1922272"/>
              <a:gd name="connsiteY17" fmla="*/ 3141923 h 5054678"/>
              <a:gd name="connsiteX18" fmla="*/ 765297 w 1922272"/>
              <a:gd name="connsiteY18" fmla="*/ 3090446 h 5054678"/>
              <a:gd name="connsiteX19" fmla="*/ 770716 w 1922272"/>
              <a:gd name="connsiteY19" fmla="*/ 3045291 h 5054678"/>
              <a:gd name="connsiteX20" fmla="*/ 787875 w 1922272"/>
              <a:gd name="connsiteY20" fmla="*/ 3009166 h 5054678"/>
              <a:gd name="connsiteX21" fmla="*/ 816774 w 1922272"/>
              <a:gd name="connsiteY21" fmla="*/ 2975751 h 5054678"/>
              <a:gd name="connsiteX22" fmla="*/ 845674 w 1922272"/>
              <a:gd name="connsiteY22" fmla="*/ 2959495 h 5054678"/>
              <a:gd name="connsiteX23" fmla="*/ 865542 w 1922272"/>
              <a:gd name="connsiteY23" fmla="*/ 2926080 h 5054678"/>
              <a:gd name="connsiteX24" fmla="*/ 832127 w 1922272"/>
              <a:gd name="connsiteY24" fmla="*/ 2906211 h 5054678"/>
              <a:gd name="connsiteX25" fmla="*/ 779747 w 1922272"/>
              <a:gd name="connsiteY25" fmla="*/ 2935111 h 5054678"/>
              <a:gd name="connsiteX26" fmla="*/ 742719 w 1922272"/>
              <a:gd name="connsiteY26" fmla="*/ 2979363 h 5054678"/>
              <a:gd name="connsiteX27" fmla="*/ 719238 w 1922272"/>
              <a:gd name="connsiteY27" fmla="*/ 3029034 h 5054678"/>
              <a:gd name="connsiteX28" fmla="*/ 712013 w 1922272"/>
              <a:gd name="connsiteY28" fmla="*/ 3093155 h 5054678"/>
              <a:gd name="connsiteX29" fmla="*/ 726463 w 1922272"/>
              <a:gd name="connsiteY29" fmla="*/ 3159986 h 5054678"/>
              <a:gd name="connsiteX30" fmla="*/ 762587 w 1922272"/>
              <a:gd name="connsiteY30" fmla="*/ 3224107 h 5054678"/>
              <a:gd name="connsiteX31" fmla="*/ 826708 w 1922272"/>
              <a:gd name="connsiteY31" fmla="*/ 3286421 h 5054678"/>
              <a:gd name="connsiteX32" fmla="*/ 1020877 w 1922272"/>
              <a:gd name="connsiteY32" fmla="*/ 3400213 h 5054678"/>
              <a:gd name="connsiteX33" fmla="*/ 1110285 w 1922272"/>
              <a:gd name="connsiteY33" fmla="*/ 3450787 h 5054678"/>
              <a:gd name="connsiteX34" fmla="*/ 1175309 w 1922272"/>
              <a:gd name="connsiteY34" fmla="*/ 3500459 h 5054678"/>
              <a:gd name="connsiteX35" fmla="*/ 1232205 w 1922272"/>
              <a:gd name="connsiteY35" fmla="*/ 3592576 h 5054678"/>
              <a:gd name="connsiteX36" fmla="*/ 1204209 w 1922272"/>
              <a:gd name="connsiteY36" fmla="*/ 3589866 h 5054678"/>
              <a:gd name="connsiteX37" fmla="*/ 1090417 w 1922272"/>
              <a:gd name="connsiteY37" fmla="*/ 3487815 h 5054678"/>
              <a:gd name="connsiteX38" fmla="*/ 1009137 w 1922272"/>
              <a:gd name="connsiteY38" fmla="*/ 3458915 h 5054678"/>
              <a:gd name="connsiteX39" fmla="*/ 936888 w 1922272"/>
              <a:gd name="connsiteY39" fmla="*/ 3449884 h 5054678"/>
              <a:gd name="connsiteX40" fmla="*/ 879089 w 1922272"/>
              <a:gd name="connsiteY40" fmla="*/ 3448981 h 5054678"/>
              <a:gd name="connsiteX41" fmla="*/ 817677 w 1922272"/>
              <a:gd name="connsiteY41" fmla="*/ 3458012 h 5054678"/>
              <a:gd name="connsiteX42" fmla="*/ 713820 w 1922272"/>
              <a:gd name="connsiteY42" fmla="*/ 3487815 h 5054678"/>
              <a:gd name="connsiteX43" fmla="*/ 657827 w 1922272"/>
              <a:gd name="connsiteY43" fmla="*/ 3504974 h 5054678"/>
              <a:gd name="connsiteX44" fmla="*/ 467270 w 1922272"/>
              <a:gd name="connsiteY44" fmla="*/ 3457109 h 5054678"/>
              <a:gd name="connsiteX45" fmla="*/ 444693 w 1922272"/>
              <a:gd name="connsiteY45" fmla="*/ 3416469 h 5054678"/>
              <a:gd name="connsiteX46" fmla="*/ 441080 w 1922272"/>
              <a:gd name="connsiteY46" fmla="*/ 3361379 h 5054678"/>
              <a:gd name="connsiteX47" fmla="*/ 454627 w 1922272"/>
              <a:gd name="connsiteY47" fmla="*/ 3290034 h 5054678"/>
              <a:gd name="connsiteX48" fmla="*/ 479011 w 1922272"/>
              <a:gd name="connsiteY48" fmla="*/ 3207851 h 5054678"/>
              <a:gd name="connsiteX49" fmla="*/ 460948 w 1922272"/>
              <a:gd name="connsiteY49" fmla="*/ 3173532 h 5054678"/>
              <a:gd name="connsiteX50" fmla="*/ 426630 w 1922272"/>
              <a:gd name="connsiteY50" fmla="*/ 3191594 h 5054678"/>
              <a:gd name="connsiteX51" fmla="*/ 402246 w 1922272"/>
              <a:gd name="connsiteY51" fmla="*/ 3275584 h 5054678"/>
              <a:gd name="connsiteX52" fmla="*/ 386893 w 1922272"/>
              <a:gd name="connsiteY52" fmla="*/ 3355961 h 5054678"/>
              <a:gd name="connsiteX53" fmla="*/ 391409 w 1922272"/>
              <a:gd name="connsiteY53" fmla="*/ 3430016 h 5054678"/>
              <a:gd name="connsiteX54" fmla="*/ 426630 w 1922272"/>
              <a:gd name="connsiteY54" fmla="*/ 3494137 h 5054678"/>
              <a:gd name="connsiteX55" fmla="*/ 482623 w 1922272"/>
              <a:gd name="connsiteY55" fmla="*/ 3537486 h 5054678"/>
              <a:gd name="connsiteX56" fmla="*/ 422115 w 1922272"/>
              <a:gd name="connsiteY56" fmla="*/ 3537486 h 5054678"/>
              <a:gd name="connsiteX57" fmla="*/ 342641 w 1922272"/>
              <a:gd name="connsiteY57" fmla="*/ 3521230 h 5054678"/>
              <a:gd name="connsiteX58" fmla="*/ 270392 w 1922272"/>
              <a:gd name="connsiteY58" fmla="*/ 3479687 h 5054678"/>
              <a:gd name="connsiteX59" fmla="*/ 213496 w 1922272"/>
              <a:gd name="connsiteY59" fmla="*/ 3412857 h 5054678"/>
              <a:gd name="connsiteX60" fmla="*/ 134022 w 1922272"/>
              <a:gd name="connsiteY60" fmla="*/ 3197916 h 5054678"/>
              <a:gd name="connsiteX61" fmla="*/ 96092 w 1922272"/>
              <a:gd name="connsiteY61" fmla="*/ 3166307 h 5054678"/>
              <a:gd name="connsiteX62" fmla="*/ 77126 w 1922272"/>
              <a:gd name="connsiteY62" fmla="*/ 3199722 h 5054678"/>
              <a:gd name="connsiteX63" fmla="*/ 165631 w 1922272"/>
              <a:gd name="connsiteY63" fmla="*/ 3440853 h 5054678"/>
              <a:gd name="connsiteX64" fmla="*/ 233365 w 1922272"/>
              <a:gd name="connsiteY64" fmla="*/ 3522133 h 5054678"/>
              <a:gd name="connsiteX65" fmla="*/ 322773 w 1922272"/>
              <a:gd name="connsiteY65" fmla="*/ 3573611 h 5054678"/>
              <a:gd name="connsiteX66" fmla="*/ 416696 w 1922272"/>
              <a:gd name="connsiteY66" fmla="*/ 3592576 h 5054678"/>
              <a:gd name="connsiteX67" fmla="*/ 507007 w 1922272"/>
              <a:gd name="connsiteY67" fmla="*/ 3591673 h 5054678"/>
              <a:gd name="connsiteX68" fmla="*/ 590093 w 1922272"/>
              <a:gd name="connsiteY68" fmla="*/ 3579029 h 5054678"/>
              <a:gd name="connsiteX69" fmla="*/ 671373 w 1922272"/>
              <a:gd name="connsiteY69" fmla="*/ 3558258 h 5054678"/>
              <a:gd name="connsiteX70" fmla="*/ 728269 w 1922272"/>
              <a:gd name="connsiteY70" fmla="*/ 3541099 h 5054678"/>
              <a:gd name="connsiteX71" fmla="*/ 828515 w 1922272"/>
              <a:gd name="connsiteY71" fmla="*/ 3512199 h 5054678"/>
              <a:gd name="connsiteX72" fmla="*/ 880895 w 1922272"/>
              <a:gd name="connsiteY72" fmla="*/ 3504071 h 5054678"/>
              <a:gd name="connsiteX73" fmla="*/ 932373 w 1922272"/>
              <a:gd name="connsiteY73" fmla="*/ 3504974 h 5054678"/>
              <a:gd name="connsiteX74" fmla="*/ 997396 w 1922272"/>
              <a:gd name="connsiteY74" fmla="*/ 3513102 h 5054678"/>
              <a:gd name="connsiteX75" fmla="*/ 1063324 w 1922272"/>
              <a:gd name="connsiteY75" fmla="*/ 3535680 h 5054678"/>
              <a:gd name="connsiteX76" fmla="*/ 1122026 w 1922272"/>
              <a:gd name="connsiteY76" fmla="*/ 3582642 h 5054678"/>
              <a:gd name="connsiteX77" fmla="*/ 1059711 w 1922272"/>
              <a:gd name="connsiteY77" fmla="*/ 3587157 h 5054678"/>
              <a:gd name="connsiteX78" fmla="*/ 1050680 w 1922272"/>
              <a:gd name="connsiteY78" fmla="*/ 3623282 h 5054678"/>
              <a:gd name="connsiteX79" fmla="*/ 973013 w 1922272"/>
              <a:gd name="connsiteY79" fmla="*/ 3642247 h 5054678"/>
              <a:gd name="connsiteX80" fmla="*/ 907988 w 1922272"/>
              <a:gd name="connsiteY80" fmla="*/ 3659406 h 5054678"/>
              <a:gd name="connsiteX81" fmla="*/ 1002815 w 1922272"/>
              <a:gd name="connsiteY81" fmla="*/ 3697337 h 5054678"/>
              <a:gd name="connsiteX82" fmla="*/ 1130154 w 1922272"/>
              <a:gd name="connsiteY82" fmla="*/ 3734364 h 5054678"/>
              <a:gd name="connsiteX83" fmla="*/ 1249365 w 1922272"/>
              <a:gd name="connsiteY83" fmla="*/ 3907762 h 5054678"/>
              <a:gd name="connsiteX84" fmla="*/ 1321614 w 1922272"/>
              <a:gd name="connsiteY84" fmla="*/ 4124508 h 5054678"/>
              <a:gd name="connsiteX85" fmla="*/ 1257493 w 1922272"/>
              <a:gd name="connsiteY85" fmla="*/ 4243719 h 5054678"/>
              <a:gd name="connsiteX86" fmla="*/ 1078676 w 1922272"/>
              <a:gd name="connsiteY86" fmla="*/ 4204885 h 5054678"/>
              <a:gd name="connsiteX87" fmla="*/ 895345 w 1922272"/>
              <a:gd name="connsiteY87" fmla="*/ 4105543 h 5054678"/>
              <a:gd name="connsiteX88" fmla="*/ 764394 w 1922272"/>
              <a:gd name="connsiteY88" fmla="*/ 4066709 h 5054678"/>
              <a:gd name="connsiteX89" fmla="*/ 674083 w 1922272"/>
              <a:gd name="connsiteY89" fmla="*/ 4095609 h 5054678"/>
              <a:gd name="connsiteX90" fmla="*/ 609059 w 1922272"/>
              <a:gd name="connsiteY90" fmla="*/ 4125411 h 5054678"/>
              <a:gd name="connsiteX91" fmla="*/ 539519 w 1922272"/>
              <a:gd name="connsiteY91" fmla="*/ 4086578 h 5054678"/>
              <a:gd name="connsiteX92" fmla="*/ 488945 w 1922272"/>
              <a:gd name="connsiteY92" fmla="*/ 4014329 h 5054678"/>
              <a:gd name="connsiteX93" fmla="*/ 516038 w 1922272"/>
              <a:gd name="connsiteY93" fmla="*/ 4107349 h 5054678"/>
              <a:gd name="connsiteX94" fmla="*/ 546744 w 1922272"/>
              <a:gd name="connsiteY94" fmla="*/ 4223851 h 5054678"/>
              <a:gd name="connsiteX95" fmla="*/ 474495 w 1922272"/>
              <a:gd name="connsiteY95" fmla="*/ 4389120 h 5054678"/>
              <a:gd name="connsiteX96" fmla="*/ 375153 w 1922272"/>
              <a:gd name="connsiteY96" fmla="*/ 4524587 h 5054678"/>
              <a:gd name="connsiteX97" fmla="*/ 282133 w 1922272"/>
              <a:gd name="connsiteY97" fmla="*/ 4578773 h 5054678"/>
              <a:gd name="connsiteX98" fmla="*/ 233365 w 1922272"/>
              <a:gd name="connsiteY98" fmla="*/ 4612188 h 5054678"/>
              <a:gd name="connsiteX99" fmla="*/ 240589 w 1922272"/>
              <a:gd name="connsiteY99" fmla="*/ 4679018 h 5054678"/>
              <a:gd name="connsiteX100" fmla="*/ 134022 w 1922272"/>
              <a:gd name="connsiteY100" fmla="*/ 4793713 h 5054678"/>
              <a:gd name="connsiteX101" fmla="*/ 33777 w 1922272"/>
              <a:gd name="connsiteY101" fmla="*/ 4889444 h 5054678"/>
              <a:gd name="connsiteX102" fmla="*/ 362 w 1922272"/>
              <a:gd name="connsiteY102" fmla="*/ 4953564 h 5054678"/>
              <a:gd name="connsiteX103" fmla="*/ 37389 w 1922272"/>
              <a:gd name="connsiteY103" fmla="*/ 5036651 h 5054678"/>
              <a:gd name="connsiteX104" fmla="*/ 66289 w 1922272"/>
              <a:gd name="connsiteY104" fmla="*/ 5048391 h 5054678"/>
              <a:gd name="connsiteX105" fmla="*/ 80739 w 1922272"/>
              <a:gd name="connsiteY105" fmla="*/ 4968014 h 5054678"/>
              <a:gd name="connsiteX106" fmla="*/ 193627 w 1922272"/>
              <a:gd name="connsiteY106" fmla="*/ 4807260 h 5054678"/>
              <a:gd name="connsiteX107" fmla="*/ 361606 w 1922272"/>
              <a:gd name="connsiteY107" fmla="*/ 4662762 h 5054678"/>
              <a:gd name="connsiteX108" fmla="*/ 587384 w 1922272"/>
              <a:gd name="connsiteY108" fmla="*/ 4607673 h 5054678"/>
              <a:gd name="connsiteX109" fmla="*/ 690339 w 1922272"/>
              <a:gd name="connsiteY109" fmla="*/ 4567936 h 5054678"/>
              <a:gd name="connsiteX110" fmla="*/ 740010 w 1922272"/>
              <a:gd name="connsiteY110" fmla="*/ 4490268 h 5054678"/>
              <a:gd name="connsiteX111" fmla="*/ 830321 w 1922272"/>
              <a:gd name="connsiteY111" fmla="*/ 4476722 h 5054678"/>
              <a:gd name="connsiteX112" fmla="*/ 1027199 w 1922272"/>
              <a:gd name="connsiteY112" fmla="*/ 4569742 h 5054678"/>
              <a:gd name="connsiteX113" fmla="*/ 1267427 w 1922272"/>
              <a:gd name="connsiteY113" fmla="*/ 4609479 h 5054678"/>
              <a:gd name="connsiteX114" fmla="*/ 1464305 w 1922272"/>
              <a:gd name="connsiteY114" fmla="*/ 4614898 h 5054678"/>
              <a:gd name="connsiteX115" fmla="*/ 1667505 w 1922272"/>
              <a:gd name="connsiteY115" fmla="*/ 4539036 h 5054678"/>
              <a:gd name="connsiteX116" fmla="*/ 1781297 w 1922272"/>
              <a:gd name="connsiteY116" fmla="*/ 4486656 h 5054678"/>
              <a:gd name="connsiteX117" fmla="*/ 1843612 w 1922272"/>
              <a:gd name="connsiteY117" fmla="*/ 4509234 h 5054678"/>
              <a:gd name="connsiteX118" fmla="*/ 1827356 w 1922272"/>
              <a:gd name="connsiteY118" fmla="*/ 4662762 h 5054678"/>
              <a:gd name="connsiteX119" fmla="*/ 1774072 w 1922272"/>
              <a:gd name="connsiteY119" fmla="*/ 4827129 h 5054678"/>
              <a:gd name="connsiteX120" fmla="*/ 1774975 w 1922272"/>
              <a:gd name="connsiteY120" fmla="*/ 4925568 h 5054678"/>
              <a:gd name="connsiteX121" fmla="*/ 1839999 w 1922272"/>
              <a:gd name="connsiteY121" fmla="*/ 4813582 h 5054678"/>
              <a:gd name="connsiteX122" fmla="*/ 1897798 w 1922272"/>
              <a:gd name="connsiteY122" fmla="*/ 4627541 h 5054678"/>
              <a:gd name="connsiteX123" fmla="*/ 1922182 w 1922272"/>
              <a:gd name="connsiteY123" fmla="*/ 4467691 h 5054678"/>
              <a:gd name="connsiteX124" fmla="*/ 1886961 w 1922272"/>
              <a:gd name="connsiteY124" fmla="*/ 4399957 h 5054678"/>
              <a:gd name="connsiteX125" fmla="*/ 1746979 w 1922272"/>
              <a:gd name="connsiteY125" fmla="*/ 4433372 h 5054678"/>
              <a:gd name="connsiteX126" fmla="*/ 1613318 w 1922272"/>
              <a:gd name="connsiteY126" fmla="*/ 4462272 h 5054678"/>
              <a:gd name="connsiteX127" fmla="*/ 1582613 w 1922272"/>
              <a:gd name="connsiteY127" fmla="*/ 4395442 h 5054678"/>
              <a:gd name="connsiteX128" fmla="*/ 1614221 w 1922272"/>
              <a:gd name="connsiteY128" fmla="*/ 4231075 h 5054678"/>
              <a:gd name="connsiteX129" fmla="*/ 1515782 w 1922272"/>
              <a:gd name="connsiteY129" fmla="*/ 4029682 h 5054678"/>
              <a:gd name="connsiteX130" fmla="*/ 1366769 w 1922272"/>
              <a:gd name="connsiteY130" fmla="*/ 3854478 h 5054678"/>
              <a:gd name="connsiteX131" fmla="*/ 1304454 w 1922272"/>
              <a:gd name="connsiteY131" fmla="*/ 3760554 h 5054678"/>
              <a:gd name="connsiteX132" fmla="*/ 1318001 w 1922272"/>
              <a:gd name="connsiteY132" fmla="*/ 3710883 h 5054678"/>
              <a:gd name="connsiteX0" fmla="*/ 1318001 w 1922272"/>
              <a:gd name="connsiteY0" fmla="*/ 805469 h 2149264"/>
              <a:gd name="connsiteX1" fmla="*/ 1433599 w 1922272"/>
              <a:gd name="connsiteY1" fmla="*/ 772957 h 2149264"/>
              <a:gd name="connsiteX2" fmla="*/ 1479658 w 1922272"/>
              <a:gd name="connsiteY2" fmla="*/ 716061 h 2149264"/>
              <a:gd name="connsiteX3" fmla="*/ 1300842 w 1922272"/>
              <a:gd name="connsiteY3" fmla="*/ 691677 h 2149264"/>
              <a:gd name="connsiteX4" fmla="*/ 1292714 w 1922272"/>
              <a:gd name="connsiteY4" fmla="*/ 690774 h 2149264"/>
              <a:gd name="connsiteX5" fmla="*/ 1213240 w 1922272"/>
              <a:gd name="connsiteY5" fmla="*/ 555308 h 2149264"/>
              <a:gd name="connsiteX6" fmla="*/ 1137379 w 1922272"/>
              <a:gd name="connsiteY6" fmla="*/ 497508 h 2149264"/>
              <a:gd name="connsiteX7" fmla="*/ 1095836 w 1922272"/>
              <a:gd name="connsiteY7" fmla="*/ 473125 h 2149264"/>
              <a:gd name="connsiteX8" fmla="*/ 1052486 w 1922272"/>
              <a:gd name="connsiteY8" fmla="*/ 446934 h 2149264"/>
              <a:gd name="connsiteX9" fmla="*/ 939597 w 1922272"/>
              <a:gd name="connsiteY9" fmla="*/ 320499 h 2149264"/>
              <a:gd name="connsiteX10" fmla="*/ 922438 w 1922272"/>
              <a:gd name="connsiteY10" fmla="*/ 233800 h 2149264"/>
              <a:gd name="connsiteX11" fmla="*/ 896248 w 1922272"/>
              <a:gd name="connsiteY11" fmla="*/ 270828 h 2149264"/>
              <a:gd name="connsiteX12" fmla="*/ 884507 w 1922272"/>
              <a:gd name="connsiteY12" fmla="*/ 320499 h 2149264"/>
              <a:gd name="connsiteX13" fmla="*/ 891733 w 1922272"/>
              <a:gd name="connsiteY13" fmla="*/ 361139 h 2149264"/>
              <a:gd name="connsiteX14" fmla="*/ 857414 w 1922272"/>
              <a:gd name="connsiteY14" fmla="*/ 337658 h 2149264"/>
              <a:gd name="connsiteX15" fmla="*/ 804131 w 1922272"/>
              <a:gd name="connsiteY15" fmla="*/ 286180 h 2149264"/>
              <a:gd name="connsiteX16" fmla="*/ 776134 w 1922272"/>
              <a:gd name="connsiteY16" fmla="*/ 236509 h 2149264"/>
              <a:gd name="connsiteX17" fmla="*/ 765297 w 1922272"/>
              <a:gd name="connsiteY17" fmla="*/ 185032 h 2149264"/>
              <a:gd name="connsiteX18" fmla="*/ 770716 w 1922272"/>
              <a:gd name="connsiteY18" fmla="*/ 139877 h 2149264"/>
              <a:gd name="connsiteX19" fmla="*/ 787875 w 1922272"/>
              <a:gd name="connsiteY19" fmla="*/ 103752 h 2149264"/>
              <a:gd name="connsiteX20" fmla="*/ 816774 w 1922272"/>
              <a:gd name="connsiteY20" fmla="*/ 70337 h 2149264"/>
              <a:gd name="connsiteX21" fmla="*/ 845674 w 1922272"/>
              <a:gd name="connsiteY21" fmla="*/ 54081 h 2149264"/>
              <a:gd name="connsiteX22" fmla="*/ 865542 w 1922272"/>
              <a:gd name="connsiteY22" fmla="*/ 20666 h 2149264"/>
              <a:gd name="connsiteX23" fmla="*/ 832127 w 1922272"/>
              <a:gd name="connsiteY23" fmla="*/ 797 h 2149264"/>
              <a:gd name="connsiteX24" fmla="*/ 779747 w 1922272"/>
              <a:gd name="connsiteY24" fmla="*/ 29697 h 2149264"/>
              <a:gd name="connsiteX25" fmla="*/ 742719 w 1922272"/>
              <a:gd name="connsiteY25" fmla="*/ 73949 h 2149264"/>
              <a:gd name="connsiteX26" fmla="*/ 719238 w 1922272"/>
              <a:gd name="connsiteY26" fmla="*/ 123620 h 2149264"/>
              <a:gd name="connsiteX27" fmla="*/ 712013 w 1922272"/>
              <a:gd name="connsiteY27" fmla="*/ 187741 h 2149264"/>
              <a:gd name="connsiteX28" fmla="*/ 726463 w 1922272"/>
              <a:gd name="connsiteY28" fmla="*/ 254572 h 2149264"/>
              <a:gd name="connsiteX29" fmla="*/ 762587 w 1922272"/>
              <a:gd name="connsiteY29" fmla="*/ 318693 h 2149264"/>
              <a:gd name="connsiteX30" fmla="*/ 826708 w 1922272"/>
              <a:gd name="connsiteY30" fmla="*/ 381007 h 2149264"/>
              <a:gd name="connsiteX31" fmla="*/ 1020877 w 1922272"/>
              <a:gd name="connsiteY31" fmla="*/ 494799 h 2149264"/>
              <a:gd name="connsiteX32" fmla="*/ 1110285 w 1922272"/>
              <a:gd name="connsiteY32" fmla="*/ 545373 h 2149264"/>
              <a:gd name="connsiteX33" fmla="*/ 1175309 w 1922272"/>
              <a:gd name="connsiteY33" fmla="*/ 595045 h 2149264"/>
              <a:gd name="connsiteX34" fmla="*/ 1232205 w 1922272"/>
              <a:gd name="connsiteY34" fmla="*/ 687162 h 2149264"/>
              <a:gd name="connsiteX35" fmla="*/ 1204209 w 1922272"/>
              <a:gd name="connsiteY35" fmla="*/ 684452 h 2149264"/>
              <a:gd name="connsiteX36" fmla="*/ 1090417 w 1922272"/>
              <a:gd name="connsiteY36" fmla="*/ 582401 h 2149264"/>
              <a:gd name="connsiteX37" fmla="*/ 1009137 w 1922272"/>
              <a:gd name="connsiteY37" fmla="*/ 553501 h 2149264"/>
              <a:gd name="connsiteX38" fmla="*/ 936888 w 1922272"/>
              <a:gd name="connsiteY38" fmla="*/ 544470 h 2149264"/>
              <a:gd name="connsiteX39" fmla="*/ 879089 w 1922272"/>
              <a:gd name="connsiteY39" fmla="*/ 543567 h 2149264"/>
              <a:gd name="connsiteX40" fmla="*/ 817677 w 1922272"/>
              <a:gd name="connsiteY40" fmla="*/ 552598 h 2149264"/>
              <a:gd name="connsiteX41" fmla="*/ 713820 w 1922272"/>
              <a:gd name="connsiteY41" fmla="*/ 582401 h 2149264"/>
              <a:gd name="connsiteX42" fmla="*/ 657827 w 1922272"/>
              <a:gd name="connsiteY42" fmla="*/ 599560 h 2149264"/>
              <a:gd name="connsiteX43" fmla="*/ 467270 w 1922272"/>
              <a:gd name="connsiteY43" fmla="*/ 551695 h 2149264"/>
              <a:gd name="connsiteX44" fmla="*/ 444693 w 1922272"/>
              <a:gd name="connsiteY44" fmla="*/ 511055 h 2149264"/>
              <a:gd name="connsiteX45" fmla="*/ 441080 w 1922272"/>
              <a:gd name="connsiteY45" fmla="*/ 455965 h 2149264"/>
              <a:gd name="connsiteX46" fmla="*/ 454627 w 1922272"/>
              <a:gd name="connsiteY46" fmla="*/ 384620 h 2149264"/>
              <a:gd name="connsiteX47" fmla="*/ 479011 w 1922272"/>
              <a:gd name="connsiteY47" fmla="*/ 302437 h 2149264"/>
              <a:gd name="connsiteX48" fmla="*/ 460948 w 1922272"/>
              <a:gd name="connsiteY48" fmla="*/ 268118 h 2149264"/>
              <a:gd name="connsiteX49" fmla="*/ 426630 w 1922272"/>
              <a:gd name="connsiteY49" fmla="*/ 286180 h 2149264"/>
              <a:gd name="connsiteX50" fmla="*/ 402246 w 1922272"/>
              <a:gd name="connsiteY50" fmla="*/ 370170 h 2149264"/>
              <a:gd name="connsiteX51" fmla="*/ 386893 w 1922272"/>
              <a:gd name="connsiteY51" fmla="*/ 450547 h 2149264"/>
              <a:gd name="connsiteX52" fmla="*/ 391409 w 1922272"/>
              <a:gd name="connsiteY52" fmla="*/ 524602 h 2149264"/>
              <a:gd name="connsiteX53" fmla="*/ 426630 w 1922272"/>
              <a:gd name="connsiteY53" fmla="*/ 588723 h 2149264"/>
              <a:gd name="connsiteX54" fmla="*/ 482623 w 1922272"/>
              <a:gd name="connsiteY54" fmla="*/ 632072 h 2149264"/>
              <a:gd name="connsiteX55" fmla="*/ 422115 w 1922272"/>
              <a:gd name="connsiteY55" fmla="*/ 632072 h 2149264"/>
              <a:gd name="connsiteX56" fmla="*/ 342641 w 1922272"/>
              <a:gd name="connsiteY56" fmla="*/ 615816 h 2149264"/>
              <a:gd name="connsiteX57" fmla="*/ 270392 w 1922272"/>
              <a:gd name="connsiteY57" fmla="*/ 574273 h 2149264"/>
              <a:gd name="connsiteX58" fmla="*/ 213496 w 1922272"/>
              <a:gd name="connsiteY58" fmla="*/ 507443 h 2149264"/>
              <a:gd name="connsiteX59" fmla="*/ 134022 w 1922272"/>
              <a:gd name="connsiteY59" fmla="*/ 292502 h 2149264"/>
              <a:gd name="connsiteX60" fmla="*/ 96092 w 1922272"/>
              <a:gd name="connsiteY60" fmla="*/ 260893 h 2149264"/>
              <a:gd name="connsiteX61" fmla="*/ 77126 w 1922272"/>
              <a:gd name="connsiteY61" fmla="*/ 294308 h 2149264"/>
              <a:gd name="connsiteX62" fmla="*/ 165631 w 1922272"/>
              <a:gd name="connsiteY62" fmla="*/ 535439 h 2149264"/>
              <a:gd name="connsiteX63" fmla="*/ 233365 w 1922272"/>
              <a:gd name="connsiteY63" fmla="*/ 616719 h 2149264"/>
              <a:gd name="connsiteX64" fmla="*/ 322773 w 1922272"/>
              <a:gd name="connsiteY64" fmla="*/ 668197 h 2149264"/>
              <a:gd name="connsiteX65" fmla="*/ 416696 w 1922272"/>
              <a:gd name="connsiteY65" fmla="*/ 687162 h 2149264"/>
              <a:gd name="connsiteX66" fmla="*/ 507007 w 1922272"/>
              <a:gd name="connsiteY66" fmla="*/ 686259 h 2149264"/>
              <a:gd name="connsiteX67" fmla="*/ 590093 w 1922272"/>
              <a:gd name="connsiteY67" fmla="*/ 673615 h 2149264"/>
              <a:gd name="connsiteX68" fmla="*/ 671373 w 1922272"/>
              <a:gd name="connsiteY68" fmla="*/ 652844 h 2149264"/>
              <a:gd name="connsiteX69" fmla="*/ 728269 w 1922272"/>
              <a:gd name="connsiteY69" fmla="*/ 635685 h 2149264"/>
              <a:gd name="connsiteX70" fmla="*/ 828515 w 1922272"/>
              <a:gd name="connsiteY70" fmla="*/ 606785 h 2149264"/>
              <a:gd name="connsiteX71" fmla="*/ 880895 w 1922272"/>
              <a:gd name="connsiteY71" fmla="*/ 598657 h 2149264"/>
              <a:gd name="connsiteX72" fmla="*/ 932373 w 1922272"/>
              <a:gd name="connsiteY72" fmla="*/ 599560 h 2149264"/>
              <a:gd name="connsiteX73" fmla="*/ 997396 w 1922272"/>
              <a:gd name="connsiteY73" fmla="*/ 607688 h 2149264"/>
              <a:gd name="connsiteX74" fmla="*/ 1063324 w 1922272"/>
              <a:gd name="connsiteY74" fmla="*/ 630266 h 2149264"/>
              <a:gd name="connsiteX75" fmla="*/ 1122026 w 1922272"/>
              <a:gd name="connsiteY75" fmla="*/ 677228 h 2149264"/>
              <a:gd name="connsiteX76" fmla="*/ 1059711 w 1922272"/>
              <a:gd name="connsiteY76" fmla="*/ 681743 h 2149264"/>
              <a:gd name="connsiteX77" fmla="*/ 1050680 w 1922272"/>
              <a:gd name="connsiteY77" fmla="*/ 717868 h 2149264"/>
              <a:gd name="connsiteX78" fmla="*/ 973013 w 1922272"/>
              <a:gd name="connsiteY78" fmla="*/ 736833 h 2149264"/>
              <a:gd name="connsiteX79" fmla="*/ 907988 w 1922272"/>
              <a:gd name="connsiteY79" fmla="*/ 753992 h 2149264"/>
              <a:gd name="connsiteX80" fmla="*/ 1002815 w 1922272"/>
              <a:gd name="connsiteY80" fmla="*/ 791923 h 2149264"/>
              <a:gd name="connsiteX81" fmla="*/ 1130154 w 1922272"/>
              <a:gd name="connsiteY81" fmla="*/ 828950 h 2149264"/>
              <a:gd name="connsiteX82" fmla="*/ 1249365 w 1922272"/>
              <a:gd name="connsiteY82" fmla="*/ 1002348 h 2149264"/>
              <a:gd name="connsiteX83" fmla="*/ 1321614 w 1922272"/>
              <a:gd name="connsiteY83" fmla="*/ 1219094 h 2149264"/>
              <a:gd name="connsiteX84" fmla="*/ 1257493 w 1922272"/>
              <a:gd name="connsiteY84" fmla="*/ 1338305 h 2149264"/>
              <a:gd name="connsiteX85" fmla="*/ 1078676 w 1922272"/>
              <a:gd name="connsiteY85" fmla="*/ 1299471 h 2149264"/>
              <a:gd name="connsiteX86" fmla="*/ 895345 w 1922272"/>
              <a:gd name="connsiteY86" fmla="*/ 1200129 h 2149264"/>
              <a:gd name="connsiteX87" fmla="*/ 764394 w 1922272"/>
              <a:gd name="connsiteY87" fmla="*/ 1161295 h 2149264"/>
              <a:gd name="connsiteX88" fmla="*/ 674083 w 1922272"/>
              <a:gd name="connsiteY88" fmla="*/ 1190195 h 2149264"/>
              <a:gd name="connsiteX89" fmla="*/ 609059 w 1922272"/>
              <a:gd name="connsiteY89" fmla="*/ 1219997 h 2149264"/>
              <a:gd name="connsiteX90" fmla="*/ 539519 w 1922272"/>
              <a:gd name="connsiteY90" fmla="*/ 1181164 h 2149264"/>
              <a:gd name="connsiteX91" fmla="*/ 488945 w 1922272"/>
              <a:gd name="connsiteY91" fmla="*/ 1108915 h 2149264"/>
              <a:gd name="connsiteX92" fmla="*/ 516038 w 1922272"/>
              <a:gd name="connsiteY92" fmla="*/ 1201935 h 2149264"/>
              <a:gd name="connsiteX93" fmla="*/ 546744 w 1922272"/>
              <a:gd name="connsiteY93" fmla="*/ 1318437 h 2149264"/>
              <a:gd name="connsiteX94" fmla="*/ 474495 w 1922272"/>
              <a:gd name="connsiteY94" fmla="*/ 1483706 h 2149264"/>
              <a:gd name="connsiteX95" fmla="*/ 375153 w 1922272"/>
              <a:gd name="connsiteY95" fmla="*/ 1619173 h 2149264"/>
              <a:gd name="connsiteX96" fmla="*/ 282133 w 1922272"/>
              <a:gd name="connsiteY96" fmla="*/ 1673359 h 2149264"/>
              <a:gd name="connsiteX97" fmla="*/ 233365 w 1922272"/>
              <a:gd name="connsiteY97" fmla="*/ 1706774 h 2149264"/>
              <a:gd name="connsiteX98" fmla="*/ 240589 w 1922272"/>
              <a:gd name="connsiteY98" fmla="*/ 1773604 h 2149264"/>
              <a:gd name="connsiteX99" fmla="*/ 134022 w 1922272"/>
              <a:gd name="connsiteY99" fmla="*/ 1888299 h 2149264"/>
              <a:gd name="connsiteX100" fmla="*/ 33777 w 1922272"/>
              <a:gd name="connsiteY100" fmla="*/ 1984030 h 2149264"/>
              <a:gd name="connsiteX101" fmla="*/ 362 w 1922272"/>
              <a:gd name="connsiteY101" fmla="*/ 2048150 h 2149264"/>
              <a:gd name="connsiteX102" fmla="*/ 37389 w 1922272"/>
              <a:gd name="connsiteY102" fmla="*/ 2131237 h 2149264"/>
              <a:gd name="connsiteX103" fmla="*/ 66289 w 1922272"/>
              <a:gd name="connsiteY103" fmla="*/ 2142977 h 2149264"/>
              <a:gd name="connsiteX104" fmla="*/ 80739 w 1922272"/>
              <a:gd name="connsiteY104" fmla="*/ 2062600 h 2149264"/>
              <a:gd name="connsiteX105" fmla="*/ 193627 w 1922272"/>
              <a:gd name="connsiteY105" fmla="*/ 1901846 h 2149264"/>
              <a:gd name="connsiteX106" fmla="*/ 361606 w 1922272"/>
              <a:gd name="connsiteY106" fmla="*/ 1757348 h 2149264"/>
              <a:gd name="connsiteX107" fmla="*/ 587384 w 1922272"/>
              <a:gd name="connsiteY107" fmla="*/ 1702259 h 2149264"/>
              <a:gd name="connsiteX108" fmla="*/ 690339 w 1922272"/>
              <a:gd name="connsiteY108" fmla="*/ 1662522 h 2149264"/>
              <a:gd name="connsiteX109" fmla="*/ 740010 w 1922272"/>
              <a:gd name="connsiteY109" fmla="*/ 1584854 h 2149264"/>
              <a:gd name="connsiteX110" fmla="*/ 830321 w 1922272"/>
              <a:gd name="connsiteY110" fmla="*/ 1571308 h 2149264"/>
              <a:gd name="connsiteX111" fmla="*/ 1027199 w 1922272"/>
              <a:gd name="connsiteY111" fmla="*/ 1664328 h 2149264"/>
              <a:gd name="connsiteX112" fmla="*/ 1267427 w 1922272"/>
              <a:gd name="connsiteY112" fmla="*/ 1704065 h 2149264"/>
              <a:gd name="connsiteX113" fmla="*/ 1464305 w 1922272"/>
              <a:gd name="connsiteY113" fmla="*/ 1709484 h 2149264"/>
              <a:gd name="connsiteX114" fmla="*/ 1667505 w 1922272"/>
              <a:gd name="connsiteY114" fmla="*/ 1633622 h 2149264"/>
              <a:gd name="connsiteX115" fmla="*/ 1781297 w 1922272"/>
              <a:gd name="connsiteY115" fmla="*/ 1581242 h 2149264"/>
              <a:gd name="connsiteX116" fmla="*/ 1843612 w 1922272"/>
              <a:gd name="connsiteY116" fmla="*/ 1603820 h 2149264"/>
              <a:gd name="connsiteX117" fmla="*/ 1827356 w 1922272"/>
              <a:gd name="connsiteY117" fmla="*/ 1757348 h 2149264"/>
              <a:gd name="connsiteX118" fmla="*/ 1774072 w 1922272"/>
              <a:gd name="connsiteY118" fmla="*/ 1921715 h 2149264"/>
              <a:gd name="connsiteX119" fmla="*/ 1774975 w 1922272"/>
              <a:gd name="connsiteY119" fmla="*/ 2020154 h 2149264"/>
              <a:gd name="connsiteX120" fmla="*/ 1839999 w 1922272"/>
              <a:gd name="connsiteY120" fmla="*/ 1908168 h 2149264"/>
              <a:gd name="connsiteX121" fmla="*/ 1897798 w 1922272"/>
              <a:gd name="connsiteY121" fmla="*/ 1722127 h 2149264"/>
              <a:gd name="connsiteX122" fmla="*/ 1922182 w 1922272"/>
              <a:gd name="connsiteY122" fmla="*/ 1562277 h 2149264"/>
              <a:gd name="connsiteX123" fmla="*/ 1886961 w 1922272"/>
              <a:gd name="connsiteY123" fmla="*/ 1494543 h 2149264"/>
              <a:gd name="connsiteX124" fmla="*/ 1746979 w 1922272"/>
              <a:gd name="connsiteY124" fmla="*/ 1527958 h 2149264"/>
              <a:gd name="connsiteX125" fmla="*/ 1613318 w 1922272"/>
              <a:gd name="connsiteY125" fmla="*/ 1556858 h 2149264"/>
              <a:gd name="connsiteX126" fmla="*/ 1582613 w 1922272"/>
              <a:gd name="connsiteY126" fmla="*/ 1490028 h 2149264"/>
              <a:gd name="connsiteX127" fmla="*/ 1614221 w 1922272"/>
              <a:gd name="connsiteY127" fmla="*/ 1325661 h 2149264"/>
              <a:gd name="connsiteX128" fmla="*/ 1515782 w 1922272"/>
              <a:gd name="connsiteY128" fmla="*/ 1124268 h 2149264"/>
              <a:gd name="connsiteX129" fmla="*/ 1366769 w 1922272"/>
              <a:gd name="connsiteY129" fmla="*/ 949064 h 2149264"/>
              <a:gd name="connsiteX130" fmla="*/ 1304454 w 1922272"/>
              <a:gd name="connsiteY130" fmla="*/ 855140 h 2149264"/>
              <a:gd name="connsiteX131" fmla="*/ 1318001 w 1922272"/>
              <a:gd name="connsiteY131" fmla="*/ 805469 h 21492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1922272" h="2149264">
                <a:moveTo>
                  <a:pt x="1318001" y="805469"/>
                </a:moveTo>
                <a:cubicBezTo>
                  <a:pt x="1342385" y="794632"/>
                  <a:pt x="1392959" y="789213"/>
                  <a:pt x="1433599" y="772957"/>
                </a:cubicBezTo>
                <a:cubicBezTo>
                  <a:pt x="1474239" y="757605"/>
                  <a:pt x="1505848" y="731414"/>
                  <a:pt x="1479658" y="716061"/>
                </a:cubicBezTo>
                <a:cubicBezTo>
                  <a:pt x="1453468" y="700708"/>
                  <a:pt x="1368575" y="697096"/>
                  <a:pt x="1300842" y="691677"/>
                </a:cubicBezTo>
                <a:lnTo>
                  <a:pt x="1292714" y="690774"/>
                </a:lnTo>
                <a:cubicBezTo>
                  <a:pt x="1273748" y="643812"/>
                  <a:pt x="1253880" y="596851"/>
                  <a:pt x="1213240" y="555308"/>
                </a:cubicBezTo>
                <a:cubicBezTo>
                  <a:pt x="1192468" y="534536"/>
                  <a:pt x="1167181" y="515571"/>
                  <a:pt x="1137379" y="497508"/>
                </a:cubicBezTo>
                <a:cubicBezTo>
                  <a:pt x="1126541" y="491187"/>
                  <a:pt x="1112092" y="482156"/>
                  <a:pt x="1095836" y="473125"/>
                </a:cubicBezTo>
                <a:lnTo>
                  <a:pt x="1052486" y="446934"/>
                </a:lnTo>
                <a:cubicBezTo>
                  <a:pt x="996493" y="411713"/>
                  <a:pt x="939597" y="365654"/>
                  <a:pt x="939597" y="320499"/>
                </a:cubicBezTo>
                <a:cubicBezTo>
                  <a:pt x="939597" y="278053"/>
                  <a:pt x="970303" y="183226"/>
                  <a:pt x="922438" y="233800"/>
                </a:cubicBezTo>
                <a:cubicBezTo>
                  <a:pt x="912504" y="244637"/>
                  <a:pt x="903473" y="257281"/>
                  <a:pt x="896248" y="270828"/>
                </a:cubicBezTo>
                <a:cubicBezTo>
                  <a:pt x="888120" y="286180"/>
                  <a:pt x="884507" y="303340"/>
                  <a:pt x="884507" y="320499"/>
                </a:cubicBezTo>
                <a:cubicBezTo>
                  <a:pt x="884507" y="334046"/>
                  <a:pt x="886314" y="347592"/>
                  <a:pt x="891733" y="361139"/>
                </a:cubicBezTo>
                <a:cubicBezTo>
                  <a:pt x="879089" y="353011"/>
                  <a:pt x="867348" y="344883"/>
                  <a:pt x="857414" y="337658"/>
                </a:cubicBezTo>
                <a:cubicBezTo>
                  <a:pt x="833933" y="320499"/>
                  <a:pt x="816774" y="303340"/>
                  <a:pt x="804131" y="286180"/>
                </a:cubicBezTo>
                <a:cubicBezTo>
                  <a:pt x="791487" y="269021"/>
                  <a:pt x="782456" y="252766"/>
                  <a:pt x="776134" y="236509"/>
                </a:cubicBezTo>
                <a:cubicBezTo>
                  <a:pt x="769813" y="219350"/>
                  <a:pt x="766200" y="202191"/>
                  <a:pt x="765297" y="185032"/>
                </a:cubicBezTo>
                <a:cubicBezTo>
                  <a:pt x="764394" y="168776"/>
                  <a:pt x="766200" y="154326"/>
                  <a:pt x="770716" y="139877"/>
                </a:cubicBezTo>
                <a:cubicBezTo>
                  <a:pt x="774328" y="127233"/>
                  <a:pt x="780650" y="114589"/>
                  <a:pt x="787875" y="103752"/>
                </a:cubicBezTo>
                <a:cubicBezTo>
                  <a:pt x="796906" y="89302"/>
                  <a:pt x="807743" y="77562"/>
                  <a:pt x="816774" y="70337"/>
                </a:cubicBezTo>
                <a:cubicBezTo>
                  <a:pt x="829418" y="58597"/>
                  <a:pt x="837546" y="56790"/>
                  <a:pt x="845674" y="54081"/>
                </a:cubicBezTo>
                <a:cubicBezTo>
                  <a:pt x="860124" y="50468"/>
                  <a:pt x="869155" y="35116"/>
                  <a:pt x="865542" y="20666"/>
                </a:cubicBezTo>
                <a:cubicBezTo>
                  <a:pt x="861930" y="6216"/>
                  <a:pt x="846577" y="-2815"/>
                  <a:pt x="832127" y="797"/>
                </a:cubicBezTo>
                <a:cubicBezTo>
                  <a:pt x="817677" y="4410"/>
                  <a:pt x="802325" y="8022"/>
                  <a:pt x="779747" y="29697"/>
                </a:cubicBezTo>
                <a:cubicBezTo>
                  <a:pt x="768006" y="39631"/>
                  <a:pt x="754460" y="55887"/>
                  <a:pt x="742719" y="73949"/>
                </a:cubicBezTo>
                <a:cubicBezTo>
                  <a:pt x="732785" y="88399"/>
                  <a:pt x="724657" y="105558"/>
                  <a:pt x="719238" y="123620"/>
                </a:cubicBezTo>
                <a:cubicBezTo>
                  <a:pt x="712916" y="144392"/>
                  <a:pt x="710207" y="166067"/>
                  <a:pt x="712013" y="187741"/>
                </a:cubicBezTo>
                <a:cubicBezTo>
                  <a:pt x="712916" y="210319"/>
                  <a:pt x="718335" y="232897"/>
                  <a:pt x="726463" y="254572"/>
                </a:cubicBezTo>
                <a:cubicBezTo>
                  <a:pt x="734591" y="276246"/>
                  <a:pt x="745428" y="297921"/>
                  <a:pt x="762587" y="318693"/>
                </a:cubicBezTo>
                <a:cubicBezTo>
                  <a:pt x="778844" y="339464"/>
                  <a:pt x="799615" y="360236"/>
                  <a:pt x="826708" y="381007"/>
                </a:cubicBezTo>
                <a:cubicBezTo>
                  <a:pt x="885411" y="425260"/>
                  <a:pt x="955853" y="460481"/>
                  <a:pt x="1020877" y="494799"/>
                </a:cubicBezTo>
                <a:cubicBezTo>
                  <a:pt x="1053389" y="512861"/>
                  <a:pt x="1084095" y="529117"/>
                  <a:pt x="1110285" y="545373"/>
                </a:cubicBezTo>
                <a:cubicBezTo>
                  <a:pt x="1135573" y="561629"/>
                  <a:pt x="1158150" y="577885"/>
                  <a:pt x="1175309" y="595045"/>
                </a:cubicBezTo>
                <a:cubicBezTo>
                  <a:pt x="1201500" y="622138"/>
                  <a:pt x="1217756" y="653747"/>
                  <a:pt x="1232205" y="687162"/>
                </a:cubicBezTo>
                <a:lnTo>
                  <a:pt x="1204209" y="684452"/>
                </a:lnTo>
                <a:cubicBezTo>
                  <a:pt x="1169891" y="644716"/>
                  <a:pt x="1133766" y="606785"/>
                  <a:pt x="1090417" y="582401"/>
                </a:cubicBezTo>
                <a:cubicBezTo>
                  <a:pt x="1064227" y="567951"/>
                  <a:pt x="1036230" y="558920"/>
                  <a:pt x="1009137" y="553501"/>
                </a:cubicBezTo>
                <a:cubicBezTo>
                  <a:pt x="982947" y="548083"/>
                  <a:pt x="957660" y="545373"/>
                  <a:pt x="936888" y="544470"/>
                </a:cubicBezTo>
                <a:cubicBezTo>
                  <a:pt x="915213" y="543567"/>
                  <a:pt x="898054" y="542664"/>
                  <a:pt x="879089" y="543567"/>
                </a:cubicBezTo>
                <a:cubicBezTo>
                  <a:pt x="860124" y="544470"/>
                  <a:pt x="841158" y="547179"/>
                  <a:pt x="817677" y="552598"/>
                </a:cubicBezTo>
                <a:cubicBezTo>
                  <a:pt x="788778" y="559823"/>
                  <a:pt x="750847" y="570660"/>
                  <a:pt x="713820" y="582401"/>
                </a:cubicBezTo>
                <a:cubicBezTo>
                  <a:pt x="694854" y="587819"/>
                  <a:pt x="676792" y="593238"/>
                  <a:pt x="657827" y="599560"/>
                </a:cubicBezTo>
                <a:cubicBezTo>
                  <a:pt x="574740" y="623041"/>
                  <a:pt x="536810" y="626653"/>
                  <a:pt x="467270" y="551695"/>
                </a:cubicBezTo>
                <a:cubicBezTo>
                  <a:pt x="456433" y="539955"/>
                  <a:pt x="449208" y="526408"/>
                  <a:pt x="444693" y="511055"/>
                </a:cubicBezTo>
                <a:cubicBezTo>
                  <a:pt x="440177" y="494799"/>
                  <a:pt x="439274" y="476737"/>
                  <a:pt x="441080" y="455965"/>
                </a:cubicBezTo>
                <a:cubicBezTo>
                  <a:pt x="442886" y="434291"/>
                  <a:pt x="448305" y="409907"/>
                  <a:pt x="454627" y="384620"/>
                </a:cubicBezTo>
                <a:cubicBezTo>
                  <a:pt x="461852" y="358429"/>
                  <a:pt x="469980" y="330433"/>
                  <a:pt x="479011" y="302437"/>
                </a:cubicBezTo>
                <a:cubicBezTo>
                  <a:pt x="483526" y="287987"/>
                  <a:pt x="475398" y="272634"/>
                  <a:pt x="460948" y="268118"/>
                </a:cubicBezTo>
                <a:cubicBezTo>
                  <a:pt x="446499" y="263603"/>
                  <a:pt x="431146" y="271731"/>
                  <a:pt x="426630" y="286180"/>
                </a:cubicBezTo>
                <a:cubicBezTo>
                  <a:pt x="417599" y="314177"/>
                  <a:pt x="409471" y="342173"/>
                  <a:pt x="402246" y="370170"/>
                </a:cubicBezTo>
                <a:cubicBezTo>
                  <a:pt x="395021" y="398166"/>
                  <a:pt x="389603" y="425260"/>
                  <a:pt x="386893" y="450547"/>
                </a:cubicBezTo>
                <a:cubicBezTo>
                  <a:pt x="384184" y="477640"/>
                  <a:pt x="385990" y="502024"/>
                  <a:pt x="391409" y="524602"/>
                </a:cubicBezTo>
                <a:cubicBezTo>
                  <a:pt x="397731" y="548083"/>
                  <a:pt x="409471" y="569757"/>
                  <a:pt x="426630" y="588723"/>
                </a:cubicBezTo>
                <a:cubicBezTo>
                  <a:pt x="441983" y="604979"/>
                  <a:pt x="460948" y="618525"/>
                  <a:pt x="482623" y="632072"/>
                </a:cubicBezTo>
                <a:cubicBezTo>
                  <a:pt x="462755" y="632975"/>
                  <a:pt x="442886" y="632975"/>
                  <a:pt x="422115" y="632072"/>
                </a:cubicBezTo>
                <a:cubicBezTo>
                  <a:pt x="395021" y="630266"/>
                  <a:pt x="367928" y="624847"/>
                  <a:pt x="342641" y="615816"/>
                </a:cubicBezTo>
                <a:cubicBezTo>
                  <a:pt x="317354" y="606785"/>
                  <a:pt x="292970" y="593238"/>
                  <a:pt x="270392" y="574273"/>
                </a:cubicBezTo>
                <a:cubicBezTo>
                  <a:pt x="249620" y="556211"/>
                  <a:pt x="230655" y="534536"/>
                  <a:pt x="213496" y="507443"/>
                </a:cubicBezTo>
                <a:cubicBezTo>
                  <a:pt x="180081" y="451450"/>
                  <a:pt x="152987" y="372879"/>
                  <a:pt x="134022" y="292502"/>
                </a:cubicBezTo>
                <a:cubicBezTo>
                  <a:pt x="129507" y="273537"/>
                  <a:pt x="122282" y="252766"/>
                  <a:pt x="96092" y="260893"/>
                </a:cubicBezTo>
                <a:cubicBezTo>
                  <a:pt x="81642" y="265409"/>
                  <a:pt x="73514" y="279859"/>
                  <a:pt x="77126" y="294308"/>
                </a:cubicBezTo>
                <a:cubicBezTo>
                  <a:pt x="101510" y="381910"/>
                  <a:pt x="126797" y="469512"/>
                  <a:pt x="165631" y="535439"/>
                </a:cubicBezTo>
                <a:cubicBezTo>
                  <a:pt x="185500" y="567951"/>
                  <a:pt x="208077" y="595045"/>
                  <a:pt x="233365" y="616719"/>
                </a:cubicBezTo>
                <a:cubicBezTo>
                  <a:pt x="260458" y="639297"/>
                  <a:pt x="290260" y="656456"/>
                  <a:pt x="322773" y="668197"/>
                </a:cubicBezTo>
                <a:cubicBezTo>
                  <a:pt x="353478" y="679034"/>
                  <a:pt x="385087" y="685356"/>
                  <a:pt x="416696" y="687162"/>
                </a:cubicBezTo>
                <a:cubicBezTo>
                  <a:pt x="447402" y="688968"/>
                  <a:pt x="478107" y="688065"/>
                  <a:pt x="507007" y="686259"/>
                </a:cubicBezTo>
                <a:cubicBezTo>
                  <a:pt x="535907" y="684452"/>
                  <a:pt x="563000" y="679034"/>
                  <a:pt x="590093" y="673615"/>
                </a:cubicBezTo>
                <a:cubicBezTo>
                  <a:pt x="616284" y="668197"/>
                  <a:pt x="643377" y="660972"/>
                  <a:pt x="671373" y="652844"/>
                </a:cubicBezTo>
                <a:lnTo>
                  <a:pt x="728269" y="635685"/>
                </a:lnTo>
                <a:cubicBezTo>
                  <a:pt x="764394" y="624847"/>
                  <a:pt x="799615" y="614010"/>
                  <a:pt x="828515" y="606785"/>
                </a:cubicBezTo>
                <a:cubicBezTo>
                  <a:pt x="848383" y="602269"/>
                  <a:pt x="865542" y="599560"/>
                  <a:pt x="880895" y="598657"/>
                </a:cubicBezTo>
                <a:cubicBezTo>
                  <a:pt x="896248" y="597754"/>
                  <a:pt x="912504" y="598657"/>
                  <a:pt x="932373" y="599560"/>
                </a:cubicBezTo>
                <a:cubicBezTo>
                  <a:pt x="952241" y="600463"/>
                  <a:pt x="974819" y="603172"/>
                  <a:pt x="997396" y="607688"/>
                </a:cubicBezTo>
                <a:cubicBezTo>
                  <a:pt x="1019974" y="612204"/>
                  <a:pt x="1042552" y="619428"/>
                  <a:pt x="1063324" y="630266"/>
                </a:cubicBezTo>
                <a:cubicBezTo>
                  <a:pt x="1084095" y="642006"/>
                  <a:pt x="1103061" y="658262"/>
                  <a:pt x="1122026" y="677228"/>
                </a:cubicBezTo>
                <a:cubicBezTo>
                  <a:pt x="1090417" y="674518"/>
                  <a:pt x="1067839" y="674518"/>
                  <a:pt x="1059711" y="681743"/>
                </a:cubicBezTo>
                <a:cubicBezTo>
                  <a:pt x="1050680" y="689871"/>
                  <a:pt x="1061517" y="707030"/>
                  <a:pt x="1050680" y="717868"/>
                </a:cubicBezTo>
                <a:cubicBezTo>
                  <a:pt x="1039843" y="728705"/>
                  <a:pt x="1007331" y="733220"/>
                  <a:pt x="973013" y="736833"/>
                </a:cubicBezTo>
                <a:cubicBezTo>
                  <a:pt x="938694" y="740445"/>
                  <a:pt x="902570" y="743155"/>
                  <a:pt x="907988" y="753992"/>
                </a:cubicBezTo>
                <a:cubicBezTo>
                  <a:pt x="913407" y="764829"/>
                  <a:pt x="958563" y="782892"/>
                  <a:pt x="1002815" y="791923"/>
                </a:cubicBezTo>
                <a:cubicBezTo>
                  <a:pt x="1047067" y="800051"/>
                  <a:pt x="1088611" y="796438"/>
                  <a:pt x="1130154" y="828950"/>
                </a:cubicBezTo>
                <a:cubicBezTo>
                  <a:pt x="1171697" y="861462"/>
                  <a:pt x="1213240" y="928292"/>
                  <a:pt x="1249365" y="1002348"/>
                </a:cubicBezTo>
                <a:cubicBezTo>
                  <a:pt x="1286392" y="1076403"/>
                  <a:pt x="1317098" y="1156779"/>
                  <a:pt x="1321614" y="1219094"/>
                </a:cubicBezTo>
                <a:cubicBezTo>
                  <a:pt x="1326129" y="1281409"/>
                  <a:pt x="1302648" y="1325661"/>
                  <a:pt x="1257493" y="1338305"/>
                </a:cubicBezTo>
                <a:cubicBezTo>
                  <a:pt x="1212337" y="1350046"/>
                  <a:pt x="1144604" y="1330177"/>
                  <a:pt x="1078676" y="1299471"/>
                </a:cubicBezTo>
                <a:cubicBezTo>
                  <a:pt x="1012749" y="1268765"/>
                  <a:pt x="948628" y="1227222"/>
                  <a:pt x="895345" y="1200129"/>
                </a:cubicBezTo>
                <a:cubicBezTo>
                  <a:pt x="842061" y="1173036"/>
                  <a:pt x="800518" y="1160392"/>
                  <a:pt x="764394" y="1161295"/>
                </a:cubicBezTo>
                <a:cubicBezTo>
                  <a:pt x="728269" y="1162198"/>
                  <a:pt x="698467" y="1176648"/>
                  <a:pt x="674083" y="1190195"/>
                </a:cubicBezTo>
                <a:cubicBezTo>
                  <a:pt x="649699" y="1204644"/>
                  <a:pt x="630733" y="1219094"/>
                  <a:pt x="609059" y="1219997"/>
                </a:cubicBezTo>
                <a:cubicBezTo>
                  <a:pt x="587384" y="1220900"/>
                  <a:pt x="563000" y="1210063"/>
                  <a:pt x="539519" y="1181164"/>
                </a:cubicBezTo>
                <a:cubicBezTo>
                  <a:pt x="516038" y="1152264"/>
                  <a:pt x="492557" y="1106205"/>
                  <a:pt x="488945" y="1108915"/>
                </a:cubicBezTo>
                <a:cubicBezTo>
                  <a:pt x="484429" y="1110721"/>
                  <a:pt x="498879" y="1161295"/>
                  <a:pt x="516038" y="1201935"/>
                </a:cubicBezTo>
                <a:cubicBezTo>
                  <a:pt x="533197" y="1242575"/>
                  <a:pt x="553969" y="1272378"/>
                  <a:pt x="546744" y="1318437"/>
                </a:cubicBezTo>
                <a:cubicBezTo>
                  <a:pt x="540422" y="1365398"/>
                  <a:pt x="507007" y="1427713"/>
                  <a:pt x="474495" y="1483706"/>
                </a:cubicBezTo>
                <a:cubicBezTo>
                  <a:pt x="441080" y="1539699"/>
                  <a:pt x="408568" y="1588467"/>
                  <a:pt x="375153" y="1619173"/>
                </a:cubicBezTo>
                <a:cubicBezTo>
                  <a:pt x="342641" y="1649878"/>
                  <a:pt x="309226" y="1662522"/>
                  <a:pt x="282133" y="1673359"/>
                </a:cubicBezTo>
                <a:cubicBezTo>
                  <a:pt x="255039" y="1684197"/>
                  <a:pt x="233365" y="1692325"/>
                  <a:pt x="233365" y="1706774"/>
                </a:cubicBezTo>
                <a:cubicBezTo>
                  <a:pt x="233365" y="1721224"/>
                  <a:pt x="255039" y="1741093"/>
                  <a:pt x="240589" y="1773604"/>
                </a:cubicBezTo>
                <a:cubicBezTo>
                  <a:pt x="226140" y="1806117"/>
                  <a:pt x="175565" y="1850369"/>
                  <a:pt x="134022" y="1888299"/>
                </a:cubicBezTo>
                <a:cubicBezTo>
                  <a:pt x="91576" y="1927133"/>
                  <a:pt x="57258" y="1960548"/>
                  <a:pt x="33777" y="1984030"/>
                </a:cubicBezTo>
                <a:cubicBezTo>
                  <a:pt x="10296" y="2007510"/>
                  <a:pt x="-2347" y="2021960"/>
                  <a:pt x="362" y="2048150"/>
                </a:cubicBezTo>
                <a:cubicBezTo>
                  <a:pt x="3071" y="2074341"/>
                  <a:pt x="22036" y="2111368"/>
                  <a:pt x="37389" y="2131237"/>
                </a:cubicBezTo>
                <a:cubicBezTo>
                  <a:pt x="52742" y="2151105"/>
                  <a:pt x="64483" y="2153814"/>
                  <a:pt x="66289" y="2142977"/>
                </a:cubicBezTo>
                <a:cubicBezTo>
                  <a:pt x="68095" y="2131237"/>
                  <a:pt x="60870" y="2105046"/>
                  <a:pt x="80739" y="2062600"/>
                </a:cubicBezTo>
                <a:cubicBezTo>
                  <a:pt x="99704" y="2019251"/>
                  <a:pt x="145763" y="1958742"/>
                  <a:pt x="193627" y="1901846"/>
                </a:cubicBezTo>
                <a:cubicBezTo>
                  <a:pt x="240589" y="1844950"/>
                  <a:pt x="289357" y="1789861"/>
                  <a:pt x="361606" y="1757348"/>
                </a:cubicBezTo>
                <a:cubicBezTo>
                  <a:pt x="432952" y="1723933"/>
                  <a:pt x="527779" y="1713096"/>
                  <a:pt x="587384" y="1702259"/>
                </a:cubicBezTo>
                <a:cubicBezTo>
                  <a:pt x="646989" y="1692325"/>
                  <a:pt x="671373" y="1683293"/>
                  <a:pt x="690339" y="1662522"/>
                </a:cubicBezTo>
                <a:cubicBezTo>
                  <a:pt x="709304" y="1640847"/>
                  <a:pt x="721947" y="1606529"/>
                  <a:pt x="740010" y="1584854"/>
                </a:cubicBezTo>
                <a:cubicBezTo>
                  <a:pt x="758975" y="1562277"/>
                  <a:pt x="783359" y="1552342"/>
                  <a:pt x="830321" y="1571308"/>
                </a:cubicBezTo>
                <a:cubicBezTo>
                  <a:pt x="877283" y="1590273"/>
                  <a:pt x="947725" y="1637235"/>
                  <a:pt x="1027199" y="1664328"/>
                </a:cubicBezTo>
                <a:cubicBezTo>
                  <a:pt x="1106673" y="1690518"/>
                  <a:pt x="1195178" y="1696840"/>
                  <a:pt x="1267427" y="1704065"/>
                </a:cubicBezTo>
                <a:cubicBezTo>
                  <a:pt x="1339676" y="1712193"/>
                  <a:pt x="1395668" y="1722127"/>
                  <a:pt x="1464305" y="1709484"/>
                </a:cubicBezTo>
                <a:cubicBezTo>
                  <a:pt x="1532038" y="1696840"/>
                  <a:pt x="1612415" y="1660716"/>
                  <a:pt x="1667505" y="1633622"/>
                </a:cubicBezTo>
                <a:cubicBezTo>
                  <a:pt x="1722595" y="1606529"/>
                  <a:pt x="1753301" y="1590273"/>
                  <a:pt x="1781297" y="1581242"/>
                </a:cubicBezTo>
                <a:cubicBezTo>
                  <a:pt x="1809294" y="1572211"/>
                  <a:pt x="1834581" y="1572211"/>
                  <a:pt x="1843612" y="1603820"/>
                </a:cubicBezTo>
                <a:cubicBezTo>
                  <a:pt x="1852643" y="1635428"/>
                  <a:pt x="1843612" y="1698646"/>
                  <a:pt x="1827356" y="1757348"/>
                </a:cubicBezTo>
                <a:cubicBezTo>
                  <a:pt x="1811100" y="1816051"/>
                  <a:pt x="1786716" y="1870237"/>
                  <a:pt x="1774072" y="1921715"/>
                </a:cubicBezTo>
                <a:cubicBezTo>
                  <a:pt x="1762332" y="1973192"/>
                  <a:pt x="1762332" y="2021960"/>
                  <a:pt x="1774975" y="2020154"/>
                </a:cubicBezTo>
                <a:cubicBezTo>
                  <a:pt x="1788522" y="2019251"/>
                  <a:pt x="1815615" y="1966870"/>
                  <a:pt x="1839999" y="1908168"/>
                </a:cubicBezTo>
                <a:cubicBezTo>
                  <a:pt x="1863480" y="1849466"/>
                  <a:pt x="1883348" y="1783539"/>
                  <a:pt x="1897798" y="1722127"/>
                </a:cubicBezTo>
                <a:cubicBezTo>
                  <a:pt x="1912248" y="1660716"/>
                  <a:pt x="1921279" y="1602917"/>
                  <a:pt x="1922182" y="1562277"/>
                </a:cubicBezTo>
                <a:cubicBezTo>
                  <a:pt x="1923085" y="1521637"/>
                  <a:pt x="1917667" y="1497253"/>
                  <a:pt x="1886961" y="1494543"/>
                </a:cubicBezTo>
                <a:cubicBezTo>
                  <a:pt x="1856255" y="1491834"/>
                  <a:pt x="1800262" y="1510799"/>
                  <a:pt x="1746979" y="1527958"/>
                </a:cubicBezTo>
                <a:cubicBezTo>
                  <a:pt x="1693695" y="1545117"/>
                  <a:pt x="1644024" y="1560470"/>
                  <a:pt x="1613318" y="1556858"/>
                </a:cubicBezTo>
                <a:cubicBezTo>
                  <a:pt x="1583516" y="1553246"/>
                  <a:pt x="1573581" y="1529765"/>
                  <a:pt x="1582613" y="1490028"/>
                </a:cubicBezTo>
                <a:cubicBezTo>
                  <a:pt x="1591644" y="1449388"/>
                  <a:pt x="1620543" y="1389782"/>
                  <a:pt x="1614221" y="1325661"/>
                </a:cubicBezTo>
                <a:cubicBezTo>
                  <a:pt x="1607900" y="1260637"/>
                  <a:pt x="1566356" y="1191098"/>
                  <a:pt x="1515782" y="1124268"/>
                </a:cubicBezTo>
                <a:cubicBezTo>
                  <a:pt x="1464305" y="1057437"/>
                  <a:pt x="1404700" y="994219"/>
                  <a:pt x="1366769" y="949064"/>
                </a:cubicBezTo>
                <a:cubicBezTo>
                  <a:pt x="1328838" y="903908"/>
                  <a:pt x="1312582" y="876815"/>
                  <a:pt x="1304454" y="855140"/>
                </a:cubicBezTo>
                <a:cubicBezTo>
                  <a:pt x="1295423" y="832563"/>
                  <a:pt x="1293617" y="816307"/>
                  <a:pt x="1318001" y="805469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 w="9031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>
              <a:latin typeface="+mj-ea"/>
              <a:ea typeface="+mj-ea"/>
            </a:endParaRPr>
          </a:p>
        </p:txBody>
      </p:sp>
      <p:pic>
        <p:nvPicPr>
          <p:cNvPr id="18" name="LOGO">
            <a:extLst>
              <a:ext uri="{FF2B5EF4-FFF2-40B4-BE49-F238E27FC236}">
                <a16:creationId xmlns:a16="http://schemas.microsoft.com/office/drawing/2014/main" id="{0737FB0B-E26F-4054-9095-0EA72410E1E5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0167099" y="634870"/>
            <a:ext cx="1371600" cy="182880"/>
          </a:xfrm>
          <a:custGeom>
            <a:avLst/>
            <a:gdLst>
              <a:gd name="connsiteX0" fmla="*/ -78 w 1371600"/>
              <a:gd name="connsiteY0" fmla="*/ -10 h 182880"/>
              <a:gd name="connsiteX1" fmla="*/ 1371522 w 1371600"/>
              <a:gd name="connsiteY1" fmla="*/ -10 h 182880"/>
              <a:gd name="connsiteX2" fmla="*/ 1371522 w 1371600"/>
              <a:gd name="connsiteY2" fmla="*/ 182870 h 182880"/>
              <a:gd name="connsiteX3" fmla="*/ -78 w 1371600"/>
              <a:gd name="connsiteY3" fmla="*/ 182870 h 1828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71600" h="182880">
                <a:moveTo>
                  <a:pt x="-78" y="-10"/>
                </a:moveTo>
                <a:lnTo>
                  <a:pt x="1371522" y="-10"/>
                </a:lnTo>
                <a:lnTo>
                  <a:pt x="1371522" y="182870"/>
                </a:lnTo>
                <a:lnTo>
                  <a:pt x="-78" y="182870"/>
                </a:lnTo>
                <a:close/>
              </a:path>
            </a:pathLst>
          </a:custGeom>
        </p:spPr>
      </p:pic>
      <p:sp>
        <p:nvSpPr>
          <p:cNvPr id="159" name="矩形 158">
            <a:extLst>
              <a:ext uri="{FF2B5EF4-FFF2-40B4-BE49-F238E27FC236}">
                <a16:creationId xmlns:a16="http://schemas.microsoft.com/office/drawing/2014/main" id="{83898B17-CEC3-4A44-AAC8-E205A57B5C04}"/>
              </a:ext>
            </a:extLst>
          </p:cNvPr>
          <p:cNvSpPr/>
          <p:nvPr/>
        </p:nvSpPr>
        <p:spPr>
          <a:xfrm flipH="1">
            <a:off x="0" y="1491700"/>
            <a:ext cx="12192000" cy="4601255"/>
          </a:xfrm>
          <a:prstGeom prst="rect">
            <a:avLst/>
          </a:prstGeom>
          <a:gradFill>
            <a:gsLst>
              <a:gs pos="0">
                <a:schemeClr val="bg1"/>
              </a:gs>
              <a:gs pos="100000">
                <a:schemeClr val="bg1">
                  <a:lumMod val="95000"/>
                </a:schemeClr>
              </a:gs>
            </a:gsLst>
            <a:lin ang="5400000" scaled="0"/>
          </a:gradFill>
          <a:ln w="38100">
            <a:noFill/>
          </a:ln>
          <a:effectLst>
            <a:innerShdw blurRad="127000" dist="63500" dir="16200000">
              <a:prstClr val="black">
                <a:alpha val="33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76" name="任意多边形: 形状 275">
            <a:extLst>
              <a:ext uri="{FF2B5EF4-FFF2-40B4-BE49-F238E27FC236}">
                <a16:creationId xmlns:a16="http://schemas.microsoft.com/office/drawing/2014/main" id="{F2E7BB47-B1DB-4300-8DE8-B70656A7F836}"/>
              </a:ext>
            </a:extLst>
          </p:cNvPr>
          <p:cNvSpPr/>
          <p:nvPr/>
        </p:nvSpPr>
        <p:spPr>
          <a:xfrm>
            <a:off x="4296210" y="2786744"/>
            <a:ext cx="6301002" cy="2097094"/>
          </a:xfrm>
          <a:custGeom>
            <a:avLst/>
            <a:gdLst>
              <a:gd name="connsiteX0" fmla="*/ 284928 w 4157008"/>
              <a:gd name="connsiteY0" fmla="*/ 1090086 h 1383533"/>
              <a:gd name="connsiteX1" fmla="*/ 251921 w 4157008"/>
              <a:gd name="connsiteY1" fmla="*/ 1132465 h 1383533"/>
              <a:gd name="connsiteX2" fmla="*/ 270258 w 4157008"/>
              <a:gd name="connsiteY2" fmla="*/ 1195625 h 1383533"/>
              <a:gd name="connsiteX3" fmla="*/ 305302 w 4157008"/>
              <a:gd name="connsiteY3" fmla="*/ 1139800 h 1383533"/>
              <a:gd name="connsiteX4" fmla="*/ 306117 w 4157008"/>
              <a:gd name="connsiteY4" fmla="*/ 1081121 h 1383533"/>
              <a:gd name="connsiteX5" fmla="*/ 326491 w 4157008"/>
              <a:gd name="connsiteY5" fmla="*/ 1130835 h 1383533"/>
              <a:gd name="connsiteX6" fmla="*/ 390059 w 4157008"/>
              <a:gd name="connsiteY6" fmla="*/ 1146319 h 1383533"/>
              <a:gd name="connsiteX7" fmla="*/ 359090 w 4157008"/>
              <a:gd name="connsiteY7" fmla="*/ 1088456 h 1383533"/>
              <a:gd name="connsiteX8" fmla="*/ 213210 w 4157008"/>
              <a:gd name="connsiteY8" fmla="*/ 1068489 h 1383533"/>
              <a:gd name="connsiteX9" fmla="*/ 167572 w 4157008"/>
              <a:gd name="connsiteY9" fmla="*/ 1116165 h 1383533"/>
              <a:gd name="connsiteX10" fmla="*/ 233584 w 4157008"/>
              <a:gd name="connsiteY10" fmla="*/ 1118203 h 1383533"/>
              <a:gd name="connsiteX11" fmla="*/ 266183 w 4157008"/>
              <a:gd name="connsiteY11" fmla="*/ 1075824 h 1383533"/>
              <a:gd name="connsiteX12" fmla="*/ 3872033 w 4157008"/>
              <a:gd name="connsiteY12" fmla="*/ 1055858 h 1383533"/>
              <a:gd name="connsiteX13" fmla="*/ 3852066 w 4157008"/>
              <a:gd name="connsiteY13" fmla="*/ 1105571 h 1383533"/>
              <a:gd name="connsiteX14" fmla="*/ 3887110 w 4157008"/>
              <a:gd name="connsiteY14" fmla="*/ 1161397 h 1383533"/>
              <a:gd name="connsiteX15" fmla="*/ 3905039 w 4157008"/>
              <a:gd name="connsiteY15" fmla="*/ 1098236 h 1383533"/>
              <a:gd name="connsiteX16" fmla="*/ 3850436 w 4157008"/>
              <a:gd name="connsiteY16" fmla="*/ 1047300 h 1383533"/>
              <a:gd name="connsiteX17" fmla="*/ 3797463 w 4157008"/>
              <a:gd name="connsiteY17" fmla="*/ 1054635 h 1383533"/>
              <a:gd name="connsiteX18" fmla="*/ 3766494 w 4157008"/>
              <a:gd name="connsiteY18" fmla="*/ 1112906 h 1383533"/>
              <a:gd name="connsiteX19" fmla="*/ 3830469 w 4157008"/>
              <a:gd name="connsiteY19" fmla="*/ 1097014 h 1383533"/>
              <a:gd name="connsiteX20" fmla="*/ 3943343 w 4157008"/>
              <a:gd name="connsiteY20" fmla="*/ 1033853 h 1383533"/>
              <a:gd name="connsiteX21" fmla="*/ 3890370 w 4157008"/>
              <a:gd name="connsiteY21" fmla="*/ 1041188 h 1383533"/>
              <a:gd name="connsiteX22" fmla="*/ 3923376 w 4157008"/>
              <a:gd name="connsiteY22" fmla="*/ 1083567 h 1383533"/>
              <a:gd name="connsiteX23" fmla="*/ 3988982 w 4157008"/>
              <a:gd name="connsiteY23" fmla="*/ 1081122 h 1383533"/>
              <a:gd name="connsiteX24" fmla="*/ 342791 w 4157008"/>
              <a:gd name="connsiteY24" fmla="*/ 1015924 h 1383533"/>
              <a:gd name="connsiteX25" fmla="*/ 309784 w 4157008"/>
              <a:gd name="connsiteY25" fmla="*/ 1058302 h 1383533"/>
              <a:gd name="connsiteX26" fmla="*/ 362758 w 4157008"/>
              <a:gd name="connsiteY26" fmla="*/ 1065637 h 1383533"/>
              <a:gd name="connsiteX27" fmla="*/ 408396 w 4157008"/>
              <a:gd name="connsiteY27" fmla="*/ 1017961 h 1383533"/>
              <a:gd name="connsiteX28" fmla="*/ 185908 w 4157008"/>
              <a:gd name="connsiteY28" fmla="*/ 987400 h 1383533"/>
              <a:gd name="connsiteX29" fmla="*/ 216878 w 4157008"/>
              <a:gd name="connsiteY29" fmla="*/ 1045263 h 1383533"/>
              <a:gd name="connsiteX30" fmla="*/ 269851 w 4157008"/>
              <a:gd name="connsiteY30" fmla="*/ 1052597 h 1383533"/>
              <a:gd name="connsiteX31" fmla="*/ 249476 w 4157008"/>
              <a:gd name="connsiteY31" fmla="*/ 1002884 h 1383533"/>
              <a:gd name="connsiteX32" fmla="*/ 3813762 w 4157008"/>
              <a:gd name="connsiteY32" fmla="*/ 981695 h 1383533"/>
              <a:gd name="connsiteX33" fmla="*/ 3748157 w 4157008"/>
              <a:gd name="connsiteY33" fmla="*/ 984140 h 1383533"/>
              <a:gd name="connsiteX34" fmla="*/ 3793795 w 4157008"/>
              <a:gd name="connsiteY34" fmla="*/ 1031408 h 1383533"/>
              <a:gd name="connsiteX35" fmla="*/ 3846769 w 4157008"/>
              <a:gd name="connsiteY35" fmla="*/ 1024074 h 1383533"/>
              <a:gd name="connsiteX36" fmla="*/ 3971052 w 4157008"/>
              <a:gd name="connsiteY36" fmla="*/ 952763 h 1383533"/>
              <a:gd name="connsiteX37" fmla="*/ 3907484 w 4157008"/>
              <a:gd name="connsiteY37" fmla="*/ 968655 h 1383533"/>
              <a:gd name="connsiteX38" fmla="*/ 3902187 w 4157008"/>
              <a:gd name="connsiteY38" fmla="*/ 981287 h 1383533"/>
              <a:gd name="connsiteX39" fmla="*/ 3887110 w 4157008"/>
              <a:gd name="connsiteY39" fmla="*/ 1018369 h 1383533"/>
              <a:gd name="connsiteX40" fmla="*/ 3940083 w 4157008"/>
              <a:gd name="connsiteY40" fmla="*/ 1011034 h 1383533"/>
              <a:gd name="connsiteX41" fmla="*/ 305710 w 4157008"/>
              <a:gd name="connsiteY41" fmla="*/ 938501 h 1383533"/>
              <a:gd name="connsiteX42" fmla="*/ 271073 w 4157008"/>
              <a:gd name="connsiteY42" fmla="*/ 994327 h 1383533"/>
              <a:gd name="connsiteX43" fmla="*/ 275963 w 4157008"/>
              <a:gd name="connsiteY43" fmla="*/ 1006959 h 1383533"/>
              <a:gd name="connsiteX44" fmla="*/ 291040 w 4157008"/>
              <a:gd name="connsiteY44" fmla="*/ 1044040 h 1383533"/>
              <a:gd name="connsiteX45" fmla="*/ 324046 w 4157008"/>
              <a:gd name="connsiteY45" fmla="*/ 1001662 h 1383533"/>
              <a:gd name="connsiteX46" fmla="*/ 3058365 w 4157008"/>
              <a:gd name="connsiteY46" fmla="*/ 922495 h 1383533"/>
              <a:gd name="connsiteX47" fmla="*/ 2964560 w 4157008"/>
              <a:gd name="connsiteY47" fmla="*/ 973953 h 1383533"/>
              <a:gd name="connsiteX48" fmla="*/ 2904660 w 4157008"/>
              <a:gd name="connsiteY48" fmla="*/ 1095384 h 1383533"/>
              <a:gd name="connsiteX49" fmla="*/ 2909142 w 4157008"/>
              <a:gd name="connsiteY49" fmla="*/ 1133687 h 1383533"/>
              <a:gd name="connsiteX50" fmla="*/ 2945816 w 4157008"/>
              <a:gd name="connsiteY50" fmla="*/ 1133687 h 1383533"/>
              <a:gd name="connsiteX51" fmla="*/ 2951521 w 4157008"/>
              <a:gd name="connsiteY51" fmla="*/ 1131243 h 1383533"/>
              <a:gd name="connsiteX52" fmla="*/ 2957226 w 4157008"/>
              <a:gd name="connsiteY52" fmla="*/ 1127983 h 1383533"/>
              <a:gd name="connsiteX53" fmla="*/ 2971895 w 4157008"/>
              <a:gd name="connsiteY53" fmla="*/ 1118611 h 1383533"/>
              <a:gd name="connsiteX54" fmla="*/ 2996344 w 4157008"/>
              <a:gd name="connsiteY54" fmla="*/ 1099866 h 1383533"/>
              <a:gd name="connsiteX55" fmla="*/ 3037500 w 4157008"/>
              <a:gd name="connsiteY55" fmla="*/ 1056265 h 1383533"/>
              <a:gd name="connsiteX56" fmla="*/ 3084361 w 4157008"/>
              <a:gd name="connsiteY56" fmla="*/ 976398 h 1383533"/>
              <a:gd name="connsiteX57" fmla="*/ 3099031 w 4157008"/>
              <a:gd name="connsiteY57" fmla="*/ 930759 h 1383533"/>
              <a:gd name="connsiteX58" fmla="*/ 3103105 w 4157008"/>
              <a:gd name="connsiteY58" fmla="*/ 923017 h 1383533"/>
              <a:gd name="connsiteX59" fmla="*/ 3093734 w 4157008"/>
              <a:gd name="connsiteY59" fmla="*/ 923017 h 1383533"/>
              <a:gd name="connsiteX60" fmla="*/ 3058365 w 4157008"/>
              <a:gd name="connsiteY60" fmla="*/ 922495 h 1383533"/>
              <a:gd name="connsiteX61" fmla="*/ 3850436 w 4157008"/>
              <a:gd name="connsiteY61" fmla="*/ 904273 h 1383533"/>
              <a:gd name="connsiteX62" fmla="*/ 3832099 w 4157008"/>
              <a:gd name="connsiteY62" fmla="*/ 967433 h 1383533"/>
              <a:gd name="connsiteX63" fmla="*/ 3865513 w 4157008"/>
              <a:gd name="connsiteY63" fmla="*/ 1009812 h 1383533"/>
              <a:gd name="connsiteX64" fmla="*/ 3885480 w 4157008"/>
              <a:gd name="connsiteY64" fmla="*/ 960098 h 1383533"/>
              <a:gd name="connsiteX65" fmla="*/ 3064554 w 4157008"/>
              <a:gd name="connsiteY65" fmla="*/ 866077 h 1383533"/>
              <a:gd name="connsiteX66" fmla="*/ 3109626 w 4157008"/>
              <a:gd name="connsiteY66" fmla="*/ 878601 h 1383533"/>
              <a:gd name="connsiteX67" fmla="*/ 3117775 w 4157008"/>
              <a:gd name="connsiteY67" fmla="*/ 914052 h 1383533"/>
              <a:gd name="connsiteX68" fmla="*/ 3161784 w 4157008"/>
              <a:gd name="connsiteY68" fmla="*/ 951541 h 1383533"/>
              <a:gd name="connsiteX69" fmla="*/ 3122258 w 4157008"/>
              <a:gd name="connsiteY69" fmla="*/ 1079084 h 1383533"/>
              <a:gd name="connsiteX70" fmla="*/ 3116553 w 4157008"/>
              <a:gd name="connsiteY70" fmla="*/ 1106386 h 1383533"/>
              <a:gd name="connsiteX71" fmla="*/ 3118590 w 4157008"/>
              <a:gd name="connsiteY71" fmla="*/ 1119018 h 1383533"/>
              <a:gd name="connsiteX72" fmla="*/ 3134890 w 4157008"/>
              <a:gd name="connsiteY72" fmla="*/ 1123500 h 1383533"/>
              <a:gd name="connsiteX73" fmla="*/ 3167896 w 4157008"/>
              <a:gd name="connsiteY73" fmla="*/ 1118203 h 1383533"/>
              <a:gd name="connsiteX74" fmla="*/ 3196013 w 4157008"/>
              <a:gd name="connsiteY74" fmla="*/ 1173621 h 1383533"/>
              <a:gd name="connsiteX75" fmla="*/ 3090881 w 4157008"/>
              <a:gd name="connsiteY75" fmla="*/ 1185438 h 1383533"/>
              <a:gd name="connsiteX76" fmla="*/ 3052170 w 4157008"/>
              <a:gd name="connsiteY76" fmla="*/ 1142245 h 1383533"/>
              <a:gd name="connsiteX77" fmla="*/ 2925849 w 4157008"/>
              <a:gd name="connsiteY77" fmla="*/ 1207850 h 1383533"/>
              <a:gd name="connsiteX78" fmla="*/ 2845574 w 4157008"/>
              <a:gd name="connsiteY78" fmla="*/ 1164656 h 1383533"/>
              <a:gd name="connsiteX79" fmla="*/ 2838239 w 4157008"/>
              <a:gd name="connsiteY79" fmla="*/ 1070120 h 1383533"/>
              <a:gd name="connsiteX80" fmla="*/ 2935221 w 4157008"/>
              <a:gd name="connsiteY80" fmla="*/ 909570 h 1383533"/>
              <a:gd name="connsiteX81" fmla="*/ 3064554 w 4157008"/>
              <a:gd name="connsiteY81" fmla="*/ 866077 h 1383533"/>
              <a:gd name="connsiteX82" fmla="*/ 2470789 w 4157008"/>
              <a:gd name="connsiteY82" fmla="*/ 833421 h 1383533"/>
              <a:gd name="connsiteX83" fmla="*/ 2496766 w 4157008"/>
              <a:gd name="connsiteY83" fmla="*/ 852929 h 1383533"/>
              <a:gd name="connsiteX84" fmla="*/ 2510213 w 4157008"/>
              <a:gd name="connsiteY84" fmla="*/ 846410 h 1383533"/>
              <a:gd name="connsiteX85" fmla="*/ 2632867 w 4157008"/>
              <a:gd name="connsiteY85" fmla="*/ 885121 h 1383533"/>
              <a:gd name="connsiteX86" fmla="*/ 2633681 w 4157008"/>
              <a:gd name="connsiteY86" fmla="*/ 887158 h 1383533"/>
              <a:gd name="connsiteX87" fmla="*/ 2743703 w 4157008"/>
              <a:gd name="connsiteY87" fmla="*/ 850077 h 1383533"/>
              <a:gd name="connsiteX88" fmla="*/ 2823977 w 4157008"/>
              <a:gd name="connsiteY88" fmla="*/ 969471 h 1383533"/>
              <a:gd name="connsiteX89" fmla="*/ 2797899 w 4157008"/>
              <a:gd name="connsiteY89" fmla="*/ 1158137 h 1383533"/>
              <a:gd name="connsiteX90" fmla="*/ 2733516 w 4157008"/>
              <a:gd name="connsiteY90" fmla="*/ 1144690 h 1383533"/>
              <a:gd name="connsiteX91" fmla="*/ 2755113 w 4157008"/>
              <a:gd name="connsiteY91" fmla="*/ 998402 h 1383533"/>
              <a:gd name="connsiteX92" fmla="*/ 2731071 w 4157008"/>
              <a:gd name="connsiteY92" fmla="*/ 914868 h 1383533"/>
              <a:gd name="connsiteX93" fmla="*/ 2687469 w 4157008"/>
              <a:gd name="connsiteY93" fmla="*/ 929130 h 1383533"/>
              <a:gd name="connsiteX94" fmla="*/ 2661798 w 4157008"/>
              <a:gd name="connsiteY94" fmla="*/ 975991 h 1383533"/>
              <a:gd name="connsiteX95" fmla="*/ 2648351 w 4157008"/>
              <a:gd name="connsiteY95" fmla="*/ 1030186 h 1383533"/>
              <a:gd name="connsiteX96" fmla="*/ 2629199 w 4157008"/>
              <a:gd name="connsiteY96" fmla="*/ 1134503 h 1383533"/>
              <a:gd name="connsiteX97" fmla="*/ 2561964 w 4157008"/>
              <a:gd name="connsiteY97" fmla="*/ 1120648 h 1383533"/>
              <a:gd name="connsiteX98" fmla="*/ 2581931 w 4157008"/>
              <a:gd name="connsiteY98" fmla="*/ 1008589 h 1383533"/>
              <a:gd name="connsiteX99" fmla="*/ 2583968 w 4157008"/>
              <a:gd name="connsiteY99" fmla="*/ 982918 h 1383533"/>
              <a:gd name="connsiteX100" fmla="*/ 2579078 w 4157008"/>
              <a:gd name="connsiteY100" fmla="*/ 927092 h 1383533"/>
              <a:gd name="connsiteX101" fmla="*/ 2573373 w 4157008"/>
              <a:gd name="connsiteY101" fmla="*/ 914868 h 1383533"/>
              <a:gd name="connsiteX102" fmla="*/ 2570521 w 4157008"/>
              <a:gd name="connsiteY102" fmla="*/ 912015 h 1383533"/>
              <a:gd name="connsiteX103" fmla="*/ 2569298 w 4157008"/>
              <a:gd name="connsiteY103" fmla="*/ 911200 h 1383533"/>
              <a:gd name="connsiteX104" fmla="*/ 2561556 w 4157008"/>
              <a:gd name="connsiteY104" fmla="*/ 907940 h 1383533"/>
              <a:gd name="connsiteX105" fmla="*/ 2489024 w 4157008"/>
              <a:gd name="connsiteY105" fmla="*/ 981288 h 1383533"/>
              <a:gd name="connsiteX106" fmla="*/ 2455610 w 4157008"/>
              <a:gd name="connsiteY106" fmla="*/ 1125538 h 1383533"/>
              <a:gd name="connsiteX107" fmla="*/ 2455610 w 4157008"/>
              <a:gd name="connsiteY107" fmla="*/ 1125946 h 1383533"/>
              <a:gd name="connsiteX108" fmla="*/ 2453980 w 4157008"/>
              <a:gd name="connsiteY108" fmla="*/ 1134910 h 1383533"/>
              <a:gd name="connsiteX109" fmla="*/ 2411194 w 4157008"/>
              <a:gd name="connsiteY109" fmla="*/ 1155285 h 1383533"/>
              <a:gd name="connsiteX110" fmla="*/ 2389597 w 4157008"/>
              <a:gd name="connsiteY110" fmla="*/ 1121463 h 1383533"/>
              <a:gd name="connsiteX111" fmla="*/ 2388782 w 4157008"/>
              <a:gd name="connsiteY111" fmla="*/ 1121463 h 1383533"/>
              <a:gd name="connsiteX112" fmla="*/ 2407934 w 4157008"/>
              <a:gd name="connsiteY112" fmla="*/ 1024074 h 1383533"/>
              <a:gd name="connsiteX113" fmla="*/ 2444200 w 4157008"/>
              <a:gd name="connsiteY113" fmla="*/ 850892 h 1383533"/>
              <a:gd name="connsiteX114" fmla="*/ 2470789 w 4157008"/>
              <a:gd name="connsiteY114" fmla="*/ 833421 h 1383533"/>
              <a:gd name="connsiteX115" fmla="*/ 1862869 w 4157008"/>
              <a:gd name="connsiteY115" fmla="*/ 828939 h 1383533"/>
              <a:gd name="connsiteX116" fmla="*/ 1885944 w 4157008"/>
              <a:gd name="connsiteY116" fmla="*/ 846409 h 1383533"/>
              <a:gd name="connsiteX117" fmla="*/ 1893686 w 4157008"/>
              <a:gd name="connsiteY117" fmla="*/ 980065 h 1383533"/>
              <a:gd name="connsiteX118" fmla="*/ 1903873 w 4157008"/>
              <a:gd name="connsiteY118" fmla="*/ 1112091 h 1383533"/>
              <a:gd name="connsiteX119" fmla="*/ 1903058 w 4157008"/>
              <a:gd name="connsiteY119" fmla="*/ 1112091 h 1383533"/>
              <a:gd name="connsiteX120" fmla="*/ 1875349 w 4157008"/>
              <a:gd name="connsiteY120" fmla="*/ 1143875 h 1383533"/>
              <a:gd name="connsiteX121" fmla="*/ 1838675 w 4157008"/>
              <a:gd name="connsiteY121" fmla="*/ 1111683 h 1383533"/>
              <a:gd name="connsiteX122" fmla="*/ 1832970 w 4157008"/>
              <a:gd name="connsiteY122" fmla="*/ 979657 h 1383533"/>
              <a:gd name="connsiteX123" fmla="*/ 1839490 w 4157008"/>
              <a:gd name="connsiteY123" fmla="*/ 846002 h 1383533"/>
              <a:gd name="connsiteX124" fmla="*/ 1862869 w 4157008"/>
              <a:gd name="connsiteY124" fmla="*/ 828939 h 1383533"/>
              <a:gd name="connsiteX125" fmla="*/ 1787331 w 4157008"/>
              <a:gd name="connsiteY125" fmla="*/ 820331 h 1383533"/>
              <a:gd name="connsiteX126" fmla="*/ 1783664 w 4157008"/>
              <a:gd name="connsiteY126" fmla="*/ 889604 h 1383533"/>
              <a:gd name="connsiteX127" fmla="*/ 1780811 w 4157008"/>
              <a:gd name="connsiteY127" fmla="*/ 889196 h 1383533"/>
              <a:gd name="connsiteX128" fmla="*/ 1779182 w 4157008"/>
              <a:gd name="connsiteY128" fmla="*/ 889604 h 1383533"/>
              <a:gd name="connsiteX129" fmla="*/ 1771847 w 4157008"/>
              <a:gd name="connsiteY129" fmla="*/ 890826 h 1383533"/>
              <a:gd name="connsiteX130" fmla="*/ 1759622 w 4157008"/>
              <a:gd name="connsiteY130" fmla="*/ 894494 h 1383533"/>
              <a:gd name="connsiteX131" fmla="*/ 1729468 w 4157008"/>
              <a:gd name="connsiteY131" fmla="*/ 912831 h 1383533"/>
              <a:gd name="connsiteX132" fmla="*/ 1696869 w 4157008"/>
              <a:gd name="connsiteY132" fmla="*/ 968249 h 1383533"/>
              <a:gd name="connsiteX133" fmla="*/ 1694832 w 4157008"/>
              <a:gd name="connsiteY133" fmla="*/ 1133688 h 1383533"/>
              <a:gd name="connsiteX134" fmla="*/ 1668752 w 4157008"/>
              <a:gd name="connsiteY134" fmla="*/ 1174029 h 1383533"/>
              <a:gd name="connsiteX135" fmla="*/ 1628412 w 4157008"/>
              <a:gd name="connsiteY135" fmla="*/ 1147950 h 1383533"/>
              <a:gd name="connsiteX136" fmla="*/ 1596220 w 4157008"/>
              <a:gd name="connsiteY136" fmla="*/ 990253 h 1383533"/>
              <a:gd name="connsiteX137" fmla="*/ 1572586 w 4157008"/>
              <a:gd name="connsiteY137" fmla="*/ 913645 h 1383533"/>
              <a:gd name="connsiteX138" fmla="*/ 1568511 w 4157008"/>
              <a:gd name="connsiteY138" fmla="*/ 841928 h 1383533"/>
              <a:gd name="connsiteX139" fmla="*/ 1606815 w 4157008"/>
              <a:gd name="connsiteY139" fmla="*/ 850893 h 1383533"/>
              <a:gd name="connsiteX140" fmla="*/ 1625152 w 4157008"/>
              <a:gd name="connsiteY140" fmla="*/ 886751 h 1383533"/>
              <a:gd name="connsiteX141" fmla="*/ 1639414 w 4157008"/>
              <a:gd name="connsiteY141" fmla="*/ 923018 h 1383533"/>
              <a:gd name="connsiteX142" fmla="*/ 1693202 w 4157008"/>
              <a:gd name="connsiteY142" fmla="*/ 852522 h 1383533"/>
              <a:gd name="connsiteX143" fmla="*/ 1787331 w 4157008"/>
              <a:gd name="connsiteY143" fmla="*/ 820331 h 1383533"/>
              <a:gd name="connsiteX144" fmla="*/ 180611 w 4157008"/>
              <a:gd name="connsiteY144" fmla="*/ 795066 h 1383533"/>
              <a:gd name="connsiteX145" fmla="*/ 189576 w 4157008"/>
              <a:gd name="connsiteY145" fmla="*/ 795066 h 1383533"/>
              <a:gd name="connsiteX146" fmla="*/ 195688 w 4157008"/>
              <a:gd name="connsiteY146" fmla="*/ 801586 h 1383533"/>
              <a:gd name="connsiteX147" fmla="*/ 200578 w 4157008"/>
              <a:gd name="connsiteY147" fmla="*/ 813403 h 1383533"/>
              <a:gd name="connsiteX148" fmla="*/ 206283 w 4157008"/>
              <a:gd name="connsiteY148" fmla="*/ 807698 h 1383533"/>
              <a:gd name="connsiteX149" fmla="*/ 215247 w 4157008"/>
              <a:gd name="connsiteY149" fmla="*/ 807698 h 1383533"/>
              <a:gd name="connsiteX150" fmla="*/ 221767 w 4157008"/>
              <a:gd name="connsiteY150" fmla="*/ 813810 h 1383533"/>
              <a:gd name="connsiteX151" fmla="*/ 221767 w 4157008"/>
              <a:gd name="connsiteY151" fmla="*/ 822775 h 1383533"/>
              <a:gd name="connsiteX152" fmla="*/ 213210 w 4157008"/>
              <a:gd name="connsiteY152" fmla="*/ 844779 h 1383533"/>
              <a:gd name="connsiteX153" fmla="*/ 222582 w 4157008"/>
              <a:gd name="connsiteY153" fmla="*/ 867191 h 1383533"/>
              <a:gd name="connsiteX154" fmla="*/ 234807 w 4157008"/>
              <a:gd name="connsiteY154" fmla="*/ 835815 h 1383533"/>
              <a:gd name="connsiteX155" fmla="*/ 240919 w 4157008"/>
              <a:gd name="connsiteY155" fmla="*/ 829295 h 1383533"/>
              <a:gd name="connsiteX156" fmla="*/ 249884 w 4157008"/>
              <a:gd name="connsiteY156" fmla="*/ 828887 h 1383533"/>
              <a:gd name="connsiteX157" fmla="*/ 256404 w 4157008"/>
              <a:gd name="connsiteY157" fmla="*/ 843964 h 1383533"/>
              <a:gd name="connsiteX158" fmla="*/ 234807 w 4157008"/>
              <a:gd name="connsiteY158" fmla="*/ 898567 h 1383533"/>
              <a:gd name="connsiteX159" fmla="*/ 244994 w 4157008"/>
              <a:gd name="connsiteY159" fmla="*/ 923832 h 1383533"/>
              <a:gd name="connsiteX160" fmla="*/ 273111 w 4157008"/>
              <a:gd name="connsiteY160" fmla="*/ 877786 h 1383533"/>
              <a:gd name="connsiteX161" fmla="*/ 289002 w 4157008"/>
              <a:gd name="connsiteY161" fmla="*/ 873711 h 1383533"/>
              <a:gd name="connsiteX162" fmla="*/ 293077 w 4157008"/>
              <a:gd name="connsiteY162" fmla="*/ 890010 h 1383533"/>
              <a:gd name="connsiteX163" fmla="*/ 255996 w 4157008"/>
              <a:gd name="connsiteY163" fmla="*/ 950726 h 1383533"/>
              <a:gd name="connsiteX164" fmla="*/ 262108 w 4157008"/>
              <a:gd name="connsiteY164" fmla="*/ 966210 h 1383533"/>
              <a:gd name="connsiteX165" fmla="*/ 301635 w 4157008"/>
              <a:gd name="connsiteY165" fmla="*/ 902642 h 1383533"/>
              <a:gd name="connsiteX166" fmla="*/ 313044 w 4157008"/>
              <a:gd name="connsiteY166" fmla="*/ 897345 h 1383533"/>
              <a:gd name="connsiteX167" fmla="*/ 322824 w 4157008"/>
              <a:gd name="connsiteY167" fmla="*/ 905902 h 1383533"/>
              <a:gd name="connsiteX168" fmla="*/ 343606 w 4157008"/>
              <a:gd name="connsiteY168" fmla="*/ 978027 h 1383533"/>
              <a:gd name="connsiteX169" fmla="*/ 353793 w 4157008"/>
              <a:gd name="connsiteY169" fmla="*/ 964988 h 1383533"/>
              <a:gd name="connsiteX170" fmla="*/ 334641 w 4157008"/>
              <a:gd name="connsiteY170" fmla="*/ 896530 h 1383533"/>
              <a:gd name="connsiteX171" fmla="*/ 335456 w 4157008"/>
              <a:gd name="connsiteY171" fmla="*/ 887565 h 1383533"/>
              <a:gd name="connsiteX172" fmla="*/ 342383 w 4157008"/>
              <a:gd name="connsiteY172" fmla="*/ 881861 h 1383533"/>
              <a:gd name="connsiteX173" fmla="*/ 351348 w 4157008"/>
              <a:gd name="connsiteY173" fmla="*/ 883083 h 1383533"/>
              <a:gd name="connsiteX174" fmla="*/ 356645 w 4157008"/>
              <a:gd name="connsiteY174" fmla="*/ 890010 h 1383533"/>
              <a:gd name="connsiteX175" fmla="*/ 371315 w 4157008"/>
              <a:gd name="connsiteY175" fmla="*/ 941761 h 1383533"/>
              <a:gd name="connsiteX176" fmla="*/ 388022 w 4157008"/>
              <a:gd name="connsiteY176" fmla="*/ 920572 h 1383533"/>
              <a:gd name="connsiteX177" fmla="*/ 382317 w 4157008"/>
              <a:gd name="connsiteY177" fmla="*/ 862301 h 1383533"/>
              <a:gd name="connsiteX178" fmla="*/ 384762 w 4157008"/>
              <a:gd name="connsiteY178" fmla="*/ 853744 h 1383533"/>
              <a:gd name="connsiteX179" fmla="*/ 392504 w 4157008"/>
              <a:gd name="connsiteY179" fmla="*/ 849669 h 1383533"/>
              <a:gd name="connsiteX180" fmla="*/ 401061 w 4157008"/>
              <a:gd name="connsiteY180" fmla="*/ 852521 h 1383533"/>
              <a:gd name="connsiteX181" fmla="*/ 405136 w 4157008"/>
              <a:gd name="connsiteY181" fmla="*/ 860264 h 1383533"/>
              <a:gd name="connsiteX182" fmla="*/ 408396 w 4157008"/>
              <a:gd name="connsiteY182" fmla="*/ 894085 h 1383533"/>
              <a:gd name="connsiteX183" fmla="*/ 423473 w 4157008"/>
              <a:gd name="connsiteY183" fmla="*/ 874933 h 1383533"/>
              <a:gd name="connsiteX184" fmla="*/ 421028 w 4157008"/>
              <a:gd name="connsiteY184" fmla="*/ 851299 h 1383533"/>
              <a:gd name="connsiteX185" fmla="*/ 431215 w 4157008"/>
              <a:gd name="connsiteY185" fmla="*/ 838667 h 1383533"/>
              <a:gd name="connsiteX186" fmla="*/ 443847 w 4157008"/>
              <a:gd name="connsiteY186" fmla="*/ 848447 h 1383533"/>
              <a:gd name="connsiteX187" fmla="*/ 451590 w 4157008"/>
              <a:gd name="connsiteY187" fmla="*/ 838259 h 1383533"/>
              <a:gd name="connsiteX188" fmla="*/ 459332 w 4157008"/>
              <a:gd name="connsiteY188" fmla="*/ 833777 h 1383533"/>
              <a:gd name="connsiteX189" fmla="*/ 467889 w 4157008"/>
              <a:gd name="connsiteY189" fmla="*/ 836222 h 1383533"/>
              <a:gd name="connsiteX190" fmla="*/ 469927 w 4157008"/>
              <a:gd name="connsiteY190" fmla="*/ 852521 h 1383533"/>
              <a:gd name="connsiteX191" fmla="*/ 462184 w 4157008"/>
              <a:gd name="connsiteY191" fmla="*/ 862709 h 1383533"/>
              <a:gd name="connsiteX192" fmla="*/ 469927 w 4157008"/>
              <a:gd name="connsiteY192" fmla="*/ 865154 h 1383533"/>
              <a:gd name="connsiteX193" fmla="*/ 474409 w 4157008"/>
              <a:gd name="connsiteY193" fmla="*/ 872896 h 1383533"/>
              <a:gd name="connsiteX194" fmla="*/ 467482 w 4157008"/>
              <a:gd name="connsiteY194" fmla="*/ 885528 h 1383533"/>
              <a:gd name="connsiteX195" fmla="*/ 464629 w 4157008"/>
              <a:gd name="connsiteY195" fmla="*/ 886343 h 1383533"/>
              <a:gd name="connsiteX196" fmla="*/ 441403 w 4157008"/>
              <a:gd name="connsiteY196" fmla="*/ 890010 h 1383533"/>
              <a:gd name="connsiteX197" fmla="*/ 426326 w 4157008"/>
              <a:gd name="connsiteY197" fmla="*/ 909162 h 1383533"/>
              <a:gd name="connsiteX198" fmla="*/ 459739 w 4157008"/>
              <a:gd name="connsiteY198" fmla="*/ 904272 h 1383533"/>
              <a:gd name="connsiteX199" fmla="*/ 468297 w 4157008"/>
              <a:gd name="connsiteY199" fmla="*/ 906310 h 1383533"/>
              <a:gd name="connsiteX200" fmla="*/ 472779 w 4157008"/>
              <a:gd name="connsiteY200" fmla="*/ 914052 h 1383533"/>
              <a:gd name="connsiteX201" fmla="*/ 465444 w 4157008"/>
              <a:gd name="connsiteY201" fmla="*/ 926684 h 1383533"/>
              <a:gd name="connsiteX202" fmla="*/ 462592 w 4157008"/>
              <a:gd name="connsiteY202" fmla="*/ 927499 h 1383533"/>
              <a:gd name="connsiteX203" fmla="*/ 405136 w 4157008"/>
              <a:gd name="connsiteY203" fmla="*/ 936056 h 1383533"/>
              <a:gd name="connsiteX204" fmla="*/ 388429 w 4157008"/>
              <a:gd name="connsiteY204" fmla="*/ 957246 h 1383533"/>
              <a:gd name="connsiteX205" fmla="*/ 442218 w 4157008"/>
              <a:gd name="connsiteY205" fmla="*/ 958468 h 1383533"/>
              <a:gd name="connsiteX206" fmla="*/ 450367 w 4157008"/>
              <a:gd name="connsiteY206" fmla="*/ 962135 h 1383533"/>
              <a:gd name="connsiteX207" fmla="*/ 453627 w 4157008"/>
              <a:gd name="connsiteY207" fmla="*/ 970693 h 1383533"/>
              <a:gd name="connsiteX208" fmla="*/ 446292 w 4157008"/>
              <a:gd name="connsiteY208" fmla="*/ 981287 h 1383533"/>
              <a:gd name="connsiteX209" fmla="*/ 441403 w 4157008"/>
              <a:gd name="connsiteY209" fmla="*/ 982102 h 1383533"/>
              <a:gd name="connsiteX210" fmla="*/ 370500 w 4157008"/>
              <a:gd name="connsiteY210" fmla="*/ 980472 h 1383533"/>
              <a:gd name="connsiteX211" fmla="*/ 360313 w 4157008"/>
              <a:gd name="connsiteY211" fmla="*/ 993512 h 1383533"/>
              <a:gd name="connsiteX212" fmla="*/ 435290 w 4157008"/>
              <a:gd name="connsiteY212" fmla="*/ 995957 h 1383533"/>
              <a:gd name="connsiteX213" fmla="*/ 445885 w 4157008"/>
              <a:gd name="connsiteY213" fmla="*/ 1003291 h 1383533"/>
              <a:gd name="connsiteX214" fmla="*/ 443847 w 4157008"/>
              <a:gd name="connsiteY214" fmla="*/ 1015516 h 1383533"/>
              <a:gd name="connsiteX215" fmla="*/ 391689 w 4157008"/>
              <a:gd name="connsiteY215" fmla="*/ 1069712 h 1383533"/>
              <a:gd name="connsiteX216" fmla="*/ 407989 w 4157008"/>
              <a:gd name="connsiteY216" fmla="*/ 1072157 h 1383533"/>
              <a:gd name="connsiteX217" fmla="*/ 457702 w 4157008"/>
              <a:gd name="connsiteY217" fmla="*/ 1021221 h 1383533"/>
              <a:gd name="connsiteX218" fmla="*/ 474002 w 4157008"/>
              <a:gd name="connsiteY218" fmla="*/ 1020813 h 1383533"/>
              <a:gd name="connsiteX219" fmla="*/ 474409 w 4157008"/>
              <a:gd name="connsiteY219" fmla="*/ 1037520 h 1383533"/>
              <a:gd name="connsiteX220" fmla="*/ 436513 w 4157008"/>
              <a:gd name="connsiteY220" fmla="*/ 1076232 h 1383533"/>
              <a:gd name="connsiteX221" fmla="*/ 463407 w 4157008"/>
              <a:gd name="connsiteY221" fmla="*/ 1079899 h 1383533"/>
              <a:gd name="connsiteX222" fmla="*/ 511083 w 4157008"/>
              <a:gd name="connsiteY222" fmla="*/ 1045670 h 1383533"/>
              <a:gd name="connsiteX223" fmla="*/ 527382 w 4157008"/>
              <a:gd name="connsiteY223" fmla="*/ 1048115 h 1383533"/>
              <a:gd name="connsiteX224" fmla="*/ 524530 w 4157008"/>
              <a:gd name="connsiteY224" fmla="*/ 1064414 h 1383533"/>
              <a:gd name="connsiteX225" fmla="*/ 497228 w 4157008"/>
              <a:gd name="connsiteY225" fmla="*/ 1083974 h 1383533"/>
              <a:gd name="connsiteX226" fmla="*/ 521270 w 4157008"/>
              <a:gd name="connsiteY226" fmla="*/ 1087234 h 1383533"/>
              <a:gd name="connsiteX227" fmla="*/ 540422 w 4157008"/>
              <a:gd name="connsiteY227" fmla="*/ 1073379 h 1383533"/>
              <a:gd name="connsiteX228" fmla="*/ 548979 w 4157008"/>
              <a:gd name="connsiteY228" fmla="*/ 1071342 h 1383533"/>
              <a:gd name="connsiteX229" fmla="*/ 556721 w 4157008"/>
              <a:gd name="connsiteY229" fmla="*/ 1076232 h 1383533"/>
              <a:gd name="connsiteX230" fmla="*/ 558759 w 4157008"/>
              <a:gd name="connsiteY230" fmla="*/ 1085196 h 1383533"/>
              <a:gd name="connsiteX231" fmla="*/ 554684 w 4157008"/>
              <a:gd name="connsiteY231" fmla="*/ 1092124 h 1383533"/>
              <a:gd name="connsiteX232" fmla="*/ 567316 w 4157008"/>
              <a:gd name="connsiteY232" fmla="*/ 1093754 h 1383533"/>
              <a:gd name="connsiteX233" fmla="*/ 579948 w 4157008"/>
              <a:gd name="connsiteY233" fmla="*/ 1106793 h 1383533"/>
              <a:gd name="connsiteX234" fmla="*/ 572613 w 4157008"/>
              <a:gd name="connsiteY234" fmla="*/ 1116165 h 1383533"/>
              <a:gd name="connsiteX235" fmla="*/ 566501 w 4157008"/>
              <a:gd name="connsiteY235" fmla="*/ 1116980 h 1383533"/>
              <a:gd name="connsiteX236" fmla="*/ 554276 w 4157008"/>
              <a:gd name="connsiteY236" fmla="*/ 1115350 h 1383533"/>
              <a:gd name="connsiteX237" fmla="*/ 556314 w 4157008"/>
              <a:gd name="connsiteY237" fmla="*/ 1123500 h 1383533"/>
              <a:gd name="connsiteX238" fmla="*/ 551831 w 4157008"/>
              <a:gd name="connsiteY238" fmla="*/ 1131242 h 1383533"/>
              <a:gd name="connsiteX239" fmla="*/ 548572 w 4157008"/>
              <a:gd name="connsiteY239" fmla="*/ 1132872 h 1383533"/>
              <a:gd name="connsiteX240" fmla="*/ 535532 w 4157008"/>
              <a:gd name="connsiteY240" fmla="*/ 1129205 h 1383533"/>
              <a:gd name="connsiteX241" fmla="*/ 520862 w 4157008"/>
              <a:gd name="connsiteY241" fmla="*/ 1110461 h 1383533"/>
              <a:gd name="connsiteX242" fmla="*/ 496821 w 4157008"/>
              <a:gd name="connsiteY242" fmla="*/ 1107201 h 1383533"/>
              <a:gd name="connsiteX243" fmla="*/ 518010 w 4157008"/>
              <a:gd name="connsiteY243" fmla="*/ 1133687 h 1383533"/>
              <a:gd name="connsiteX244" fmla="*/ 520455 w 4157008"/>
              <a:gd name="connsiteY244" fmla="*/ 1142244 h 1383533"/>
              <a:gd name="connsiteX245" fmla="*/ 515973 w 4157008"/>
              <a:gd name="connsiteY245" fmla="*/ 1149987 h 1383533"/>
              <a:gd name="connsiteX246" fmla="*/ 512713 w 4157008"/>
              <a:gd name="connsiteY246" fmla="*/ 1151617 h 1383533"/>
              <a:gd name="connsiteX247" fmla="*/ 499266 w 4157008"/>
              <a:gd name="connsiteY247" fmla="*/ 1147949 h 1383533"/>
              <a:gd name="connsiteX248" fmla="*/ 462999 w 4157008"/>
              <a:gd name="connsiteY248" fmla="*/ 1102311 h 1383533"/>
              <a:gd name="connsiteX249" fmla="*/ 436105 w 4157008"/>
              <a:gd name="connsiteY249" fmla="*/ 1098643 h 1383533"/>
              <a:gd name="connsiteX250" fmla="*/ 461777 w 4157008"/>
              <a:gd name="connsiteY250" fmla="*/ 1145912 h 1383533"/>
              <a:gd name="connsiteX251" fmla="*/ 456887 w 4157008"/>
              <a:gd name="connsiteY251" fmla="*/ 1161804 h 1383533"/>
              <a:gd name="connsiteX252" fmla="*/ 440995 w 4157008"/>
              <a:gd name="connsiteY252" fmla="*/ 1156914 h 1383533"/>
              <a:gd name="connsiteX253" fmla="*/ 406766 w 4157008"/>
              <a:gd name="connsiteY253" fmla="*/ 1094569 h 1383533"/>
              <a:gd name="connsiteX254" fmla="*/ 390467 w 4157008"/>
              <a:gd name="connsiteY254" fmla="*/ 1092124 h 1383533"/>
              <a:gd name="connsiteX255" fmla="*/ 425918 w 4157008"/>
              <a:gd name="connsiteY255" fmla="*/ 1158136 h 1383533"/>
              <a:gd name="connsiteX256" fmla="*/ 424696 w 4157008"/>
              <a:gd name="connsiteY256" fmla="*/ 1170769 h 1383533"/>
              <a:gd name="connsiteX257" fmla="*/ 419806 w 4157008"/>
              <a:gd name="connsiteY257" fmla="*/ 1174436 h 1383533"/>
              <a:gd name="connsiteX258" fmla="*/ 412879 w 4157008"/>
              <a:gd name="connsiteY258" fmla="*/ 1174843 h 1383533"/>
              <a:gd name="connsiteX259" fmla="*/ 339938 w 4157008"/>
              <a:gd name="connsiteY259" fmla="*/ 1156914 h 1383533"/>
              <a:gd name="connsiteX260" fmla="*/ 346051 w 4157008"/>
              <a:gd name="connsiteY260" fmla="*/ 1172398 h 1383533"/>
              <a:gd name="connsiteX261" fmla="*/ 414916 w 4157008"/>
              <a:gd name="connsiteY261" fmla="*/ 1189920 h 1383533"/>
              <a:gd name="connsiteX262" fmla="*/ 423473 w 4157008"/>
              <a:gd name="connsiteY262" fmla="*/ 1204182 h 1383533"/>
              <a:gd name="connsiteX263" fmla="*/ 416546 w 4157008"/>
              <a:gd name="connsiteY263" fmla="*/ 1212332 h 1383533"/>
              <a:gd name="connsiteX264" fmla="*/ 409211 w 4157008"/>
              <a:gd name="connsiteY264" fmla="*/ 1212740 h 1383533"/>
              <a:gd name="connsiteX265" fmla="*/ 357053 w 4157008"/>
              <a:gd name="connsiteY265" fmla="*/ 1199293 h 1383533"/>
              <a:gd name="connsiteX266" fmla="*/ 367240 w 4157008"/>
              <a:gd name="connsiteY266" fmla="*/ 1224149 h 1383533"/>
              <a:gd name="connsiteX267" fmla="*/ 420621 w 4157008"/>
              <a:gd name="connsiteY267" fmla="*/ 1248191 h 1383533"/>
              <a:gd name="connsiteX268" fmla="*/ 426733 w 4157008"/>
              <a:gd name="connsiteY268" fmla="*/ 1254711 h 1383533"/>
              <a:gd name="connsiteX269" fmla="*/ 426326 w 4157008"/>
              <a:gd name="connsiteY269" fmla="*/ 1263676 h 1383533"/>
              <a:gd name="connsiteX270" fmla="*/ 419806 w 4157008"/>
              <a:gd name="connsiteY270" fmla="*/ 1269788 h 1383533"/>
              <a:gd name="connsiteX271" fmla="*/ 410841 w 4157008"/>
              <a:gd name="connsiteY271" fmla="*/ 1269380 h 1383533"/>
              <a:gd name="connsiteX272" fmla="*/ 379872 w 4157008"/>
              <a:gd name="connsiteY272" fmla="*/ 1255526 h 1383533"/>
              <a:gd name="connsiteX273" fmla="*/ 388837 w 4157008"/>
              <a:gd name="connsiteY273" fmla="*/ 1277938 h 1383533"/>
              <a:gd name="connsiteX274" fmla="*/ 410434 w 4157008"/>
              <a:gd name="connsiteY274" fmla="*/ 1287717 h 1383533"/>
              <a:gd name="connsiteX275" fmla="*/ 416546 w 4157008"/>
              <a:gd name="connsiteY275" fmla="*/ 1294237 h 1383533"/>
              <a:gd name="connsiteX276" fmla="*/ 416138 w 4157008"/>
              <a:gd name="connsiteY276" fmla="*/ 1303202 h 1383533"/>
              <a:gd name="connsiteX277" fmla="*/ 409619 w 4157008"/>
              <a:gd name="connsiteY277" fmla="*/ 1309314 h 1383533"/>
              <a:gd name="connsiteX278" fmla="*/ 401469 w 4157008"/>
              <a:gd name="connsiteY278" fmla="*/ 1309314 h 1383533"/>
              <a:gd name="connsiteX279" fmla="*/ 406359 w 4157008"/>
              <a:gd name="connsiteY279" fmla="*/ 1321131 h 1383533"/>
              <a:gd name="connsiteX280" fmla="*/ 406359 w 4157008"/>
              <a:gd name="connsiteY280" fmla="*/ 1330096 h 1383533"/>
              <a:gd name="connsiteX281" fmla="*/ 399839 w 4157008"/>
              <a:gd name="connsiteY281" fmla="*/ 1336208 h 1383533"/>
              <a:gd name="connsiteX282" fmla="*/ 395357 w 4157008"/>
              <a:gd name="connsiteY282" fmla="*/ 1337023 h 1383533"/>
              <a:gd name="connsiteX283" fmla="*/ 390467 w 4157008"/>
              <a:gd name="connsiteY283" fmla="*/ 1336208 h 1383533"/>
              <a:gd name="connsiteX284" fmla="*/ 384354 w 4157008"/>
              <a:gd name="connsiteY284" fmla="*/ 1329688 h 1383533"/>
              <a:gd name="connsiteX285" fmla="*/ 379465 w 4157008"/>
              <a:gd name="connsiteY285" fmla="*/ 1317871 h 1383533"/>
              <a:gd name="connsiteX286" fmla="*/ 373352 w 4157008"/>
              <a:gd name="connsiteY286" fmla="*/ 1323576 h 1383533"/>
              <a:gd name="connsiteX287" fmla="*/ 364795 w 4157008"/>
              <a:gd name="connsiteY287" fmla="*/ 1323576 h 1383533"/>
              <a:gd name="connsiteX288" fmla="*/ 358275 w 4157008"/>
              <a:gd name="connsiteY288" fmla="*/ 1308499 h 1383533"/>
              <a:gd name="connsiteX289" fmla="*/ 366833 w 4157008"/>
              <a:gd name="connsiteY289" fmla="*/ 1286495 h 1383533"/>
              <a:gd name="connsiteX290" fmla="*/ 357868 w 4157008"/>
              <a:gd name="connsiteY290" fmla="*/ 1264083 h 1383533"/>
              <a:gd name="connsiteX291" fmla="*/ 345643 w 4157008"/>
              <a:gd name="connsiteY291" fmla="*/ 1295459 h 1383533"/>
              <a:gd name="connsiteX292" fmla="*/ 339124 w 4157008"/>
              <a:gd name="connsiteY292" fmla="*/ 1301979 h 1383533"/>
              <a:gd name="connsiteX293" fmla="*/ 330566 w 4157008"/>
              <a:gd name="connsiteY293" fmla="*/ 1301979 h 1383533"/>
              <a:gd name="connsiteX294" fmla="*/ 324454 w 4157008"/>
              <a:gd name="connsiteY294" fmla="*/ 1295867 h 1383533"/>
              <a:gd name="connsiteX295" fmla="*/ 324454 w 4157008"/>
              <a:gd name="connsiteY295" fmla="*/ 1286902 h 1383533"/>
              <a:gd name="connsiteX296" fmla="*/ 345643 w 4157008"/>
              <a:gd name="connsiteY296" fmla="*/ 1232299 h 1383533"/>
              <a:gd name="connsiteX297" fmla="*/ 335456 w 4157008"/>
              <a:gd name="connsiteY297" fmla="*/ 1207035 h 1383533"/>
              <a:gd name="connsiteX298" fmla="*/ 307339 w 4157008"/>
              <a:gd name="connsiteY298" fmla="*/ 1253081 h 1383533"/>
              <a:gd name="connsiteX299" fmla="*/ 300005 w 4157008"/>
              <a:gd name="connsiteY299" fmla="*/ 1258378 h 1383533"/>
              <a:gd name="connsiteX300" fmla="*/ 291040 w 4157008"/>
              <a:gd name="connsiteY300" fmla="*/ 1257156 h 1383533"/>
              <a:gd name="connsiteX301" fmla="*/ 287373 w 4157008"/>
              <a:gd name="connsiteY301" fmla="*/ 1240856 h 1383533"/>
              <a:gd name="connsiteX302" fmla="*/ 324454 w 4157008"/>
              <a:gd name="connsiteY302" fmla="*/ 1180141 h 1383533"/>
              <a:gd name="connsiteX303" fmla="*/ 318342 w 4157008"/>
              <a:gd name="connsiteY303" fmla="*/ 1165064 h 1383533"/>
              <a:gd name="connsiteX304" fmla="*/ 278815 w 4157008"/>
              <a:gd name="connsiteY304" fmla="*/ 1228632 h 1383533"/>
              <a:gd name="connsiteX305" fmla="*/ 273111 w 4157008"/>
              <a:gd name="connsiteY305" fmla="*/ 1233114 h 1383533"/>
              <a:gd name="connsiteX306" fmla="*/ 266998 w 4157008"/>
              <a:gd name="connsiteY306" fmla="*/ 1233929 h 1383533"/>
              <a:gd name="connsiteX307" fmla="*/ 257626 w 4157008"/>
              <a:gd name="connsiteY307" fmla="*/ 1225779 h 1383533"/>
              <a:gd name="connsiteX308" fmla="*/ 236844 w 4157008"/>
              <a:gd name="connsiteY308" fmla="*/ 1153654 h 1383533"/>
              <a:gd name="connsiteX309" fmla="*/ 226657 w 4157008"/>
              <a:gd name="connsiteY309" fmla="*/ 1166694 h 1383533"/>
              <a:gd name="connsiteX310" fmla="*/ 245809 w 4157008"/>
              <a:gd name="connsiteY310" fmla="*/ 1235151 h 1383533"/>
              <a:gd name="connsiteX311" fmla="*/ 238882 w 4157008"/>
              <a:gd name="connsiteY311" fmla="*/ 1249006 h 1383533"/>
              <a:gd name="connsiteX312" fmla="*/ 237252 w 4157008"/>
              <a:gd name="connsiteY312" fmla="*/ 1249414 h 1383533"/>
              <a:gd name="connsiteX313" fmla="*/ 228694 w 4157008"/>
              <a:gd name="connsiteY313" fmla="*/ 1248191 h 1383533"/>
              <a:gd name="connsiteX314" fmla="*/ 223397 w 4157008"/>
              <a:gd name="connsiteY314" fmla="*/ 1241264 h 1383533"/>
              <a:gd name="connsiteX315" fmla="*/ 208728 w 4157008"/>
              <a:gd name="connsiteY315" fmla="*/ 1189513 h 1383533"/>
              <a:gd name="connsiteX316" fmla="*/ 192021 w 4157008"/>
              <a:gd name="connsiteY316" fmla="*/ 1210702 h 1383533"/>
              <a:gd name="connsiteX317" fmla="*/ 197726 w 4157008"/>
              <a:gd name="connsiteY317" fmla="*/ 1268973 h 1383533"/>
              <a:gd name="connsiteX318" fmla="*/ 190391 w 4157008"/>
              <a:gd name="connsiteY318" fmla="*/ 1280790 h 1383533"/>
              <a:gd name="connsiteX319" fmla="*/ 187131 w 4157008"/>
              <a:gd name="connsiteY319" fmla="*/ 1281605 h 1383533"/>
              <a:gd name="connsiteX320" fmla="*/ 174091 w 4157008"/>
              <a:gd name="connsiteY320" fmla="*/ 1271010 h 1383533"/>
              <a:gd name="connsiteX321" fmla="*/ 170831 w 4157008"/>
              <a:gd name="connsiteY321" fmla="*/ 1237189 h 1383533"/>
              <a:gd name="connsiteX322" fmla="*/ 155755 w 4157008"/>
              <a:gd name="connsiteY322" fmla="*/ 1256341 h 1383533"/>
              <a:gd name="connsiteX323" fmla="*/ 158199 w 4157008"/>
              <a:gd name="connsiteY323" fmla="*/ 1279975 h 1383533"/>
              <a:gd name="connsiteX324" fmla="*/ 150865 w 4157008"/>
              <a:gd name="connsiteY324" fmla="*/ 1291792 h 1383533"/>
              <a:gd name="connsiteX325" fmla="*/ 147197 w 4157008"/>
              <a:gd name="connsiteY325" fmla="*/ 1292607 h 1383533"/>
              <a:gd name="connsiteX326" fmla="*/ 134565 w 4157008"/>
              <a:gd name="connsiteY326" fmla="*/ 1282827 h 1383533"/>
              <a:gd name="connsiteX327" fmla="*/ 126823 w 4157008"/>
              <a:gd name="connsiteY327" fmla="*/ 1293015 h 1383533"/>
              <a:gd name="connsiteX328" fmla="*/ 122748 w 4157008"/>
              <a:gd name="connsiteY328" fmla="*/ 1296274 h 1383533"/>
              <a:gd name="connsiteX329" fmla="*/ 110523 w 4157008"/>
              <a:gd name="connsiteY329" fmla="*/ 1294644 h 1383533"/>
              <a:gd name="connsiteX330" fmla="*/ 106449 w 4157008"/>
              <a:gd name="connsiteY330" fmla="*/ 1287310 h 1383533"/>
              <a:gd name="connsiteX331" fmla="*/ 108894 w 4157008"/>
              <a:gd name="connsiteY331" fmla="*/ 1278752 h 1383533"/>
              <a:gd name="connsiteX332" fmla="*/ 116636 w 4157008"/>
              <a:gd name="connsiteY332" fmla="*/ 1268973 h 1383533"/>
              <a:gd name="connsiteX333" fmla="*/ 110116 w 4157008"/>
              <a:gd name="connsiteY333" fmla="*/ 1269788 h 1383533"/>
              <a:gd name="connsiteX334" fmla="*/ 110116 w 4157008"/>
              <a:gd name="connsiteY334" fmla="*/ 1267343 h 1383533"/>
              <a:gd name="connsiteX335" fmla="*/ 108894 w 4157008"/>
              <a:gd name="connsiteY335" fmla="*/ 1266528 h 1383533"/>
              <a:gd name="connsiteX336" fmla="*/ 104411 w 4157008"/>
              <a:gd name="connsiteY336" fmla="*/ 1258786 h 1383533"/>
              <a:gd name="connsiteX337" fmla="*/ 114191 w 4157008"/>
              <a:gd name="connsiteY337" fmla="*/ 1245339 h 1383533"/>
              <a:gd name="connsiteX338" fmla="*/ 137418 w 4157008"/>
              <a:gd name="connsiteY338" fmla="*/ 1241671 h 1383533"/>
              <a:gd name="connsiteX339" fmla="*/ 152494 w 4157008"/>
              <a:gd name="connsiteY339" fmla="*/ 1222519 h 1383533"/>
              <a:gd name="connsiteX340" fmla="*/ 119081 w 4157008"/>
              <a:gd name="connsiteY340" fmla="*/ 1227409 h 1383533"/>
              <a:gd name="connsiteX341" fmla="*/ 110523 w 4157008"/>
              <a:gd name="connsiteY341" fmla="*/ 1225372 h 1383533"/>
              <a:gd name="connsiteX342" fmla="*/ 105633 w 4157008"/>
              <a:gd name="connsiteY342" fmla="*/ 1217629 h 1383533"/>
              <a:gd name="connsiteX343" fmla="*/ 115413 w 4157008"/>
              <a:gd name="connsiteY343" fmla="*/ 1204182 h 1383533"/>
              <a:gd name="connsiteX344" fmla="*/ 173276 w 4157008"/>
              <a:gd name="connsiteY344" fmla="*/ 1195625 h 1383533"/>
              <a:gd name="connsiteX345" fmla="*/ 189983 w 4157008"/>
              <a:gd name="connsiteY345" fmla="*/ 1174436 h 1383533"/>
              <a:gd name="connsiteX346" fmla="*/ 129675 w 4157008"/>
              <a:gd name="connsiteY346" fmla="*/ 1172806 h 1383533"/>
              <a:gd name="connsiteX347" fmla="*/ 129675 w 4157008"/>
              <a:gd name="connsiteY347" fmla="*/ 1170769 h 1383533"/>
              <a:gd name="connsiteX348" fmla="*/ 127638 w 4157008"/>
              <a:gd name="connsiteY348" fmla="*/ 1169139 h 1383533"/>
              <a:gd name="connsiteX349" fmla="*/ 124378 w 4157008"/>
              <a:gd name="connsiteY349" fmla="*/ 1160581 h 1383533"/>
              <a:gd name="connsiteX350" fmla="*/ 136195 w 4157008"/>
              <a:gd name="connsiteY350" fmla="*/ 1149172 h 1383533"/>
              <a:gd name="connsiteX351" fmla="*/ 207505 w 4157008"/>
              <a:gd name="connsiteY351" fmla="*/ 1150802 h 1383533"/>
              <a:gd name="connsiteX352" fmla="*/ 217692 w 4157008"/>
              <a:gd name="connsiteY352" fmla="*/ 1137762 h 1383533"/>
              <a:gd name="connsiteX353" fmla="*/ 142715 w 4157008"/>
              <a:gd name="connsiteY353" fmla="*/ 1135317 h 1383533"/>
              <a:gd name="connsiteX354" fmla="*/ 132120 w 4157008"/>
              <a:gd name="connsiteY354" fmla="*/ 1127982 h 1383533"/>
              <a:gd name="connsiteX355" fmla="*/ 134565 w 4157008"/>
              <a:gd name="connsiteY355" fmla="*/ 1115758 h 1383533"/>
              <a:gd name="connsiteX356" fmla="*/ 186316 w 4157008"/>
              <a:gd name="connsiteY356" fmla="*/ 1061562 h 1383533"/>
              <a:gd name="connsiteX357" fmla="*/ 170017 w 4157008"/>
              <a:gd name="connsiteY357" fmla="*/ 1059117 h 1383533"/>
              <a:gd name="connsiteX358" fmla="*/ 120303 w 4157008"/>
              <a:gd name="connsiteY358" fmla="*/ 1110053 h 1383533"/>
              <a:gd name="connsiteX359" fmla="*/ 116228 w 4157008"/>
              <a:gd name="connsiteY359" fmla="*/ 1112906 h 1383533"/>
              <a:gd name="connsiteX360" fmla="*/ 103596 w 4157008"/>
              <a:gd name="connsiteY360" fmla="*/ 1110461 h 1383533"/>
              <a:gd name="connsiteX361" fmla="*/ 103189 w 4157008"/>
              <a:gd name="connsiteY361" fmla="*/ 1093754 h 1383533"/>
              <a:gd name="connsiteX362" fmla="*/ 140677 w 4157008"/>
              <a:gd name="connsiteY362" fmla="*/ 1055042 h 1383533"/>
              <a:gd name="connsiteX363" fmla="*/ 113783 w 4157008"/>
              <a:gd name="connsiteY363" fmla="*/ 1051375 h 1383533"/>
              <a:gd name="connsiteX364" fmla="*/ 63662 w 4157008"/>
              <a:gd name="connsiteY364" fmla="*/ 1086826 h 1383533"/>
              <a:gd name="connsiteX365" fmla="*/ 49808 w 4157008"/>
              <a:gd name="connsiteY365" fmla="*/ 1082751 h 1383533"/>
              <a:gd name="connsiteX366" fmla="*/ 47771 w 4157008"/>
              <a:gd name="connsiteY366" fmla="*/ 1074194 h 1383533"/>
              <a:gd name="connsiteX367" fmla="*/ 52660 w 4157008"/>
              <a:gd name="connsiteY367" fmla="*/ 1066452 h 1383533"/>
              <a:gd name="connsiteX368" fmla="*/ 80370 w 4157008"/>
              <a:gd name="connsiteY368" fmla="*/ 1046893 h 1383533"/>
              <a:gd name="connsiteX369" fmla="*/ 56328 w 4157008"/>
              <a:gd name="connsiteY369" fmla="*/ 1043633 h 1383533"/>
              <a:gd name="connsiteX370" fmla="*/ 35138 w 4157008"/>
              <a:gd name="connsiteY370" fmla="*/ 1058710 h 1383533"/>
              <a:gd name="connsiteX371" fmla="*/ 20876 w 4157008"/>
              <a:gd name="connsiteY371" fmla="*/ 1055042 h 1383533"/>
              <a:gd name="connsiteX372" fmla="*/ 18839 w 4157008"/>
              <a:gd name="connsiteY372" fmla="*/ 1046078 h 1383533"/>
              <a:gd name="connsiteX373" fmla="*/ 22914 w 4157008"/>
              <a:gd name="connsiteY373" fmla="*/ 1039150 h 1383533"/>
              <a:gd name="connsiteX374" fmla="*/ 10282 w 4157008"/>
              <a:gd name="connsiteY374" fmla="*/ 1037520 h 1383533"/>
              <a:gd name="connsiteX375" fmla="*/ 95 w 4157008"/>
              <a:gd name="connsiteY375" fmla="*/ 1024481 h 1383533"/>
              <a:gd name="connsiteX376" fmla="*/ 13542 w 4157008"/>
              <a:gd name="connsiteY376" fmla="*/ 1014294 h 1383533"/>
              <a:gd name="connsiteX377" fmla="*/ 26174 w 4157008"/>
              <a:gd name="connsiteY377" fmla="*/ 1015924 h 1383533"/>
              <a:gd name="connsiteX378" fmla="*/ 25359 w 4157008"/>
              <a:gd name="connsiteY378" fmla="*/ 1014294 h 1383533"/>
              <a:gd name="connsiteX379" fmla="*/ 24136 w 4157008"/>
              <a:gd name="connsiteY379" fmla="*/ 1007774 h 1383533"/>
              <a:gd name="connsiteX380" fmla="*/ 28619 w 4157008"/>
              <a:gd name="connsiteY380" fmla="*/ 1000032 h 1383533"/>
              <a:gd name="connsiteX381" fmla="*/ 44918 w 4157008"/>
              <a:gd name="connsiteY381" fmla="*/ 1001662 h 1383533"/>
              <a:gd name="connsiteX382" fmla="*/ 59588 w 4157008"/>
              <a:gd name="connsiteY382" fmla="*/ 1020406 h 1383533"/>
              <a:gd name="connsiteX383" fmla="*/ 83629 w 4157008"/>
              <a:gd name="connsiteY383" fmla="*/ 1023666 h 1383533"/>
              <a:gd name="connsiteX384" fmla="*/ 62440 w 4157008"/>
              <a:gd name="connsiteY384" fmla="*/ 997179 h 1383533"/>
              <a:gd name="connsiteX385" fmla="*/ 59995 w 4157008"/>
              <a:gd name="connsiteY385" fmla="*/ 988622 h 1383533"/>
              <a:gd name="connsiteX386" fmla="*/ 64477 w 4157008"/>
              <a:gd name="connsiteY386" fmla="*/ 980880 h 1383533"/>
              <a:gd name="connsiteX387" fmla="*/ 72627 w 4157008"/>
              <a:gd name="connsiteY387" fmla="*/ 978435 h 1383533"/>
              <a:gd name="connsiteX388" fmla="*/ 80777 w 4157008"/>
              <a:gd name="connsiteY388" fmla="*/ 982917 h 1383533"/>
              <a:gd name="connsiteX389" fmla="*/ 117451 w 4157008"/>
              <a:gd name="connsiteY389" fmla="*/ 1028556 h 1383533"/>
              <a:gd name="connsiteX390" fmla="*/ 144345 w 4157008"/>
              <a:gd name="connsiteY390" fmla="*/ 1032223 h 1383533"/>
              <a:gd name="connsiteX391" fmla="*/ 118673 w 4157008"/>
              <a:gd name="connsiteY391" fmla="*/ 984955 h 1383533"/>
              <a:gd name="connsiteX392" fmla="*/ 117858 w 4157008"/>
              <a:gd name="connsiteY392" fmla="*/ 975990 h 1383533"/>
              <a:gd name="connsiteX393" fmla="*/ 123563 w 4157008"/>
              <a:gd name="connsiteY393" fmla="*/ 969063 h 1383533"/>
              <a:gd name="connsiteX394" fmla="*/ 132528 w 4157008"/>
              <a:gd name="connsiteY394" fmla="*/ 968248 h 1383533"/>
              <a:gd name="connsiteX395" fmla="*/ 139455 w 4157008"/>
              <a:gd name="connsiteY395" fmla="*/ 973953 h 1383533"/>
              <a:gd name="connsiteX396" fmla="*/ 173684 w 4157008"/>
              <a:gd name="connsiteY396" fmla="*/ 1036298 h 1383533"/>
              <a:gd name="connsiteX397" fmla="*/ 189983 w 4157008"/>
              <a:gd name="connsiteY397" fmla="*/ 1038743 h 1383533"/>
              <a:gd name="connsiteX398" fmla="*/ 154532 w 4157008"/>
              <a:gd name="connsiteY398" fmla="*/ 972730 h 1383533"/>
              <a:gd name="connsiteX399" fmla="*/ 155755 w 4157008"/>
              <a:gd name="connsiteY399" fmla="*/ 960098 h 1383533"/>
              <a:gd name="connsiteX400" fmla="*/ 167572 w 4157008"/>
              <a:gd name="connsiteY400" fmla="*/ 956023 h 1383533"/>
              <a:gd name="connsiteX401" fmla="*/ 240512 w 4157008"/>
              <a:gd name="connsiteY401" fmla="*/ 973953 h 1383533"/>
              <a:gd name="connsiteX402" fmla="*/ 234399 w 4157008"/>
              <a:gd name="connsiteY402" fmla="*/ 958468 h 1383533"/>
              <a:gd name="connsiteX403" fmla="*/ 165534 w 4157008"/>
              <a:gd name="connsiteY403" fmla="*/ 940946 h 1383533"/>
              <a:gd name="connsiteX404" fmla="*/ 156977 w 4157008"/>
              <a:gd name="connsiteY404" fmla="*/ 926684 h 1383533"/>
              <a:gd name="connsiteX405" fmla="*/ 162274 w 4157008"/>
              <a:gd name="connsiteY405" fmla="*/ 919757 h 1383533"/>
              <a:gd name="connsiteX406" fmla="*/ 171239 w 4157008"/>
              <a:gd name="connsiteY406" fmla="*/ 918534 h 1383533"/>
              <a:gd name="connsiteX407" fmla="*/ 223397 w 4157008"/>
              <a:gd name="connsiteY407" fmla="*/ 931981 h 1383533"/>
              <a:gd name="connsiteX408" fmla="*/ 213210 w 4157008"/>
              <a:gd name="connsiteY408" fmla="*/ 907125 h 1383533"/>
              <a:gd name="connsiteX409" fmla="*/ 159829 w 4157008"/>
              <a:gd name="connsiteY409" fmla="*/ 883083 h 1383533"/>
              <a:gd name="connsiteX410" fmla="*/ 153717 w 4157008"/>
              <a:gd name="connsiteY410" fmla="*/ 876563 h 1383533"/>
              <a:gd name="connsiteX411" fmla="*/ 154124 w 4157008"/>
              <a:gd name="connsiteY411" fmla="*/ 867598 h 1383533"/>
              <a:gd name="connsiteX412" fmla="*/ 160644 w 4157008"/>
              <a:gd name="connsiteY412" fmla="*/ 861486 h 1383533"/>
              <a:gd name="connsiteX413" fmla="*/ 169609 w 4157008"/>
              <a:gd name="connsiteY413" fmla="*/ 861894 h 1383533"/>
              <a:gd name="connsiteX414" fmla="*/ 200578 w 4157008"/>
              <a:gd name="connsiteY414" fmla="*/ 875748 h 1383533"/>
              <a:gd name="connsiteX415" fmla="*/ 191613 w 4157008"/>
              <a:gd name="connsiteY415" fmla="*/ 853336 h 1383533"/>
              <a:gd name="connsiteX416" fmla="*/ 170017 w 4157008"/>
              <a:gd name="connsiteY416" fmla="*/ 843557 h 1383533"/>
              <a:gd name="connsiteX417" fmla="*/ 163904 w 4157008"/>
              <a:gd name="connsiteY417" fmla="*/ 837037 h 1383533"/>
              <a:gd name="connsiteX418" fmla="*/ 164312 w 4157008"/>
              <a:gd name="connsiteY418" fmla="*/ 828072 h 1383533"/>
              <a:gd name="connsiteX419" fmla="*/ 170831 w 4157008"/>
              <a:gd name="connsiteY419" fmla="*/ 821960 h 1383533"/>
              <a:gd name="connsiteX420" fmla="*/ 178981 w 4157008"/>
              <a:gd name="connsiteY420" fmla="*/ 821960 h 1383533"/>
              <a:gd name="connsiteX421" fmla="*/ 174091 w 4157008"/>
              <a:gd name="connsiteY421" fmla="*/ 810143 h 1383533"/>
              <a:gd name="connsiteX422" fmla="*/ 180611 w 4157008"/>
              <a:gd name="connsiteY422" fmla="*/ 795066 h 1383533"/>
              <a:gd name="connsiteX423" fmla="*/ 2167517 w 4157008"/>
              <a:gd name="connsiteY423" fmla="*/ 778359 h 1383533"/>
              <a:gd name="connsiteX424" fmla="*/ 2166702 w 4157008"/>
              <a:gd name="connsiteY424" fmla="*/ 778767 h 1383533"/>
              <a:gd name="connsiteX425" fmla="*/ 2167924 w 4157008"/>
              <a:gd name="connsiteY425" fmla="*/ 778767 h 1383533"/>
              <a:gd name="connsiteX426" fmla="*/ 2167517 w 4157008"/>
              <a:gd name="connsiteY426" fmla="*/ 778359 h 1383533"/>
              <a:gd name="connsiteX427" fmla="*/ 2047766 w 4157008"/>
              <a:gd name="connsiteY427" fmla="*/ 777290 h 1383533"/>
              <a:gd name="connsiteX428" fmla="*/ 2103948 w 4157008"/>
              <a:gd name="connsiteY428" fmla="*/ 799956 h 1383533"/>
              <a:gd name="connsiteX429" fmla="*/ 2089686 w 4157008"/>
              <a:gd name="connsiteY429" fmla="*/ 833370 h 1383533"/>
              <a:gd name="connsiteX430" fmla="*/ 2026526 w 4157008"/>
              <a:gd name="connsiteY430" fmla="*/ 845595 h 1383533"/>
              <a:gd name="connsiteX431" fmla="*/ 2021636 w 4157008"/>
              <a:gd name="connsiteY431" fmla="*/ 848040 h 1383533"/>
              <a:gd name="connsiteX432" fmla="*/ 2013894 w 4157008"/>
              <a:gd name="connsiteY432" fmla="*/ 855782 h 1383533"/>
              <a:gd name="connsiteX433" fmla="*/ 2009004 w 4157008"/>
              <a:gd name="connsiteY433" fmla="*/ 864747 h 1383533"/>
              <a:gd name="connsiteX434" fmla="*/ 2006966 w 4157008"/>
              <a:gd name="connsiteY434" fmla="*/ 873304 h 1383533"/>
              <a:gd name="connsiteX435" fmla="*/ 2011856 w 4157008"/>
              <a:gd name="connsiteY435" fmla="*/ 890418 h 1383533"/>
              <a:gd name="connsiteX436" fmla="*/ 2029786 w 4157008"/>
              <a:gd name="connsiteY436" fmla="*/ 905088 h 1383533"/>
              <a:gd name="connsiteX437" fmla="*/ 2087242 w 4157008"/>
              <a:gd name="connsiteY437" fmla="*/ 932797 h 1383533"/>
              <a:gd name="connsiteX438" fmla="*/ 2131658 w 4157008"/>
              <a:gd name="connsiteY438" fmla="*/ 1061155 h 1383533"/>
              <a:gd name="connsiteX439" fmla="*/ 2026119 w 4157008"/>
              <a:gd name="connsiteY439" fmla="*/ 1141430 h 1383533"/>
              <a:gd name="connsiteX440" fmla="*/ 1920987 w 4157008"/>
              <a:gd name="connsiteY440" fmla="*/ 1052598 h 1383533"/>
              <a:gd name="connsiteX441" fmla="*/ 1991075 w 4157008"/>
              <a:gd name="connsiteY441" fmla="*/ 1043226 h 1383533"/>
              <a:gd name="connsiteX442" fmla="*/ 1995150 w 4157008"/>
              <a:gd name="connsiteY442" fmla="*/ 1052598 h 1383533"/>
              <a:gd name="connsiteX443" fmla="*/ 2004929 w 4157008"/>
              <a:gd name="connsiteY443" fmla="*/ 1061970 h 1383533"/>
              <a:gd name="connsiteX444" fmla="*/ 2018376 w 4157008"/>
              <a:gd name="connsiteY444" fmla="*/ 1067267 h 1383533"/>
              <a:gd name="connsiteX445" fmla="*/ 2055050 w 4157008"/>
              <a:gd name="connsiteY445" fmla="*/ 1053005 h 1383533"/>
              <a:gd name="connsiteX446" fmla="*/ 2063200 w 4157008"/>
              <a:gd name="connsiteY446" fmla="*/ 1035891 h 1383533"/>
              <a:gd name="connsiteX447" fmla="*/ 2064422 w 4157008"/>
              <a:gd name="connsiteY447" fmla="*/ 1030186 h 1383533"/>
              <a:gd name="connsiteX448" fmla="*/ 2064014 w 4157008"/>
              <a:gd name="connsiteY448" fmla="*/ 1029779 h 1383533"/>
              <a:gd name="connsiteX449" fmla="*/ 2064014 w 4157008"/>
              <a:gd name="connsiteY449" fmla="*/ 1021221 h 1383533"/>
              <a:gd name="connsiteX450" fmla="*/ 2042418 w 4157008"/>
              <a:gd name="connsiteY450" fmla="*/ 988215 h 1383533"/>
              <a:gd name="connsiteX451" fmla="*/ 1987407 w 4157008"/>
              <a:gd name="connsiteY451" fmla="*/ 961321 h 1383533"/>
              <a:gd name="connsiteX452" fmla="*/ 1943806 w 4157008"/>
              <a:gd name="connsiteY452" fmla="*/ 906310 h 1383533"/>
              <a:gd name="connsiteX453" fmla="*/ 1987000 w 4157008"/>
              <a:gd name="connsiteY453" fmla="*/ 793436 h 1383533"/>
              <a:gd name="connsiteX454" fmla="*/ 2047766 w 4157008"/>
              <a:gd name="connsiteY454" fmla="*/ 777290 h 1383533"/>
              <a:gd name="connsiteX455" fmla="*/ 3977572 w 4157008"/>
              <a:gd name="connsiteY455" fmla="*/ 762467 h 1383533"/>
              <a:gd name="connsiteX456" fmla="*/ 3984092 w 4157008"/>
              <a:gd name="connsiteY456" fmla="*/ 768987 h 1383533"/>
              <a:gd name="connsiteX457" fmla="*/ 3984092 w 4157008"/>
              <a:gd name="connsiteY457" fmla="*/ 777952 h 1383533"/>
              <a:gd name="connsiteX458" fmla="*/ 3979610 w 4157008"/>
              <a:gd name="connsiteY458" fmla="*/ 789769 h 1383533"/>
              <a:gd name="connsiteX459" fmla="*/ 3987759 w 4157008"/>
              <a:gd name="connsiteY459" fmla="*/ 789769 h 1383533"/>
              <a:gd name="connsiteX460" fmla="*/ 3994279 w 4157008"/>
              <a:gd name="connsiteY460" fmla="*/ 795881 h 1383533"/>
              <a:gd name="connsiteX461" fmla="*/ 3994687 w 4157008"/>
              <a:gd name="connsiteY461" fmla="*/ 804846 h 1383533"/>
              <a:gd name="connsiteX462" fmla="*/ 3988574 w 4157008"/>
              <a:gd name="connsiteY462" fmla="*/ 811366 h 1383533"/>
              <a:gd name="connsiteX463" fmla="*/ 3966977 w 4157008"/>
              <a:gd name="connsiteY463" fmla="*/ 821145 h 1383533"/>
              <a:gd name="connsiteX464" fmla="*/ 3958013 w 4157008"/>
              <a:gd name="connsiteY464" fmla="*/ 843965 h 1383533"/>
              <a:gd name="connsiteX465" fmla="*/ 3988982 w 4157008"/>
              <a:gd name="connsiteY465" fmla="*/ 830110 h 1383533"/>
              <a:gd name="connsiteX466" fmla="*/ 3997947 w 4157008"/>
              <a:gd name="connsiteY466" fmla="*/ 829702 h 1383533"/>
              <a:gd name="connsiteX467" fmla="*/ 4004466 w 4157008"/>
              <a:gd name="connsiteY467" fmla="*/ 835815 h 1383533"/>
              <a:gd name="connsiteX468" fmla="*/ 3998761 w 4157008"/>
              <a:gd name="connsiteY468" fmla="*/ 851299 h 1383533"/>
              <a:gd name="connsiteX469" fmla="*/ 3945381 w 4157008"/>
              <a:gd name="connsiteY469" fmla="*/ 875341 h 1383533"/>
              <a:gd name="connsiteX470" fmla="*/ 3935194 w 4157008"/>
              <a:gd name="connsiteY470" fmla="*/ 900605 h 1383533"/>
              <a:gd name="connsiteX471" fmla="*/ 3987352 w 4157008"/>
              <a:gd name="connsiteY471" fmla="*/ 887158 h 1383533"/>
              <a:gd name="connsiteX472" fmla="*/ 4001614 w 4157008"/>
              <a:gd name="connsiteY472" fmla="*/ 895308 h 1383533"/>
              <a:gd name="connsiteX473" fmla="*/ 3993056 w 4157008"/>
              <a:gd name="connsiteY473" fmla="*/ 909570 h 1383533"/>
              <a:gd name="connsiteX474" fmla="*/ 3924191 w 4157008"/>
              <a:gd name="connsiteY474" fmla="*/ 927499 h 1383533"/>
              <a:gd name="connsiteX475" fmla="*/ 3918079 w 4157008"/>
              <a:gd name="connsiteY475" fmla="*/ 942984 h 1383533"/>
              <a:gd name="connsiteX476" fmla="*/ 3991019 w 4157008"/>
              <a:gd name="connsiteY476" fmla="*/ 924647 h 1383533"/>
              <a:gd name="connsiteX477" fmla="*/ 4002836 w 4157008"/>
              <a:gd name="connsiteY477" fmla="*/ 928722 h 1383533"/>
              <a:gd name="connsiteX478" fmla="*/ 4004059 w 4157008"/>
              <a:gd name="connsiteY478" fmla="*/ 941354 h 1383533"/>
              <a:gd name="connsiteX479" fmla="*/ 3969015 w 4157008"/>
              <a:gd name="connsiteY479" fmla="*/ 1007774 h 1383533"/>
              <a:gd name="connsiteX480" fmla="*/ 3985314 w 4157008"/>
              <a:gd name="connsiteY480" fmla="*/ 1005329 h 1383533"/>
              <a:gd name="connsiteX481" fmla="*/ 4019136 w 4157008"/>
              <a:gd name="connsiteY481" fmla="*/ 942576 h 1383533"/>
              <a:gd name="connsiteX482" fmla="*/ 4026063 w 4157008"/>
              <a:gd name="connsiteY482" fmla="*/ 936871 h 1383533"/>
              <a:gd name="connsiteX483" fmla="*/ 4035028 w 4157008"/>
              <a:gd name="connsiteY483" fmla="*/ 937686 h 1383533"/>
              <a:gd name="connsiteX484" fmla="*/ 4040733 w 4157008"/>
              <a:gd name="connsiteY484" fmla="*/ 944614 h 1383533"/>
              <a:gd name="connsiteX485" fmla="*/ 4039917 w 4157008"/>
              <a:gd name="connsiteY485" fmla="*/ 953578 h 1383533"/>
              <a:gd name="connsiteX486" fmla="*/ 4014246 w 4157008"/>
              <a:gd name="connsiteY486" fmla="*/ 1000847 h 1383533"/>
              <a:gd name="connsiteX487" fmla="*/ 4041140 w 4157008"/>
              <a:gd name="connsiteY487" fmla="*/ 997179 h 1383533"/>
              <a:gd name="connsiteX488" fmla="*/ 4077407 w 4157008"/>
              <a:gd name="connsiteY488" fmla="*/ 951134 h 1383533"/>
              <a:gd name="connsiteX489" fmla="*/ 4085148 w 4157008"/>
              <a:gd name="connsiteY489" fmla="*/ 946651 h 1383533"/>
              <a:gd name="connsiteX490" fmla="*/ 4093706 w 4157008"/>
              <a:gd name="connsiteY490" fmla="*/ 949096 h 1383533"/>
              <a:gd name="connsiteX491" fmla="*/ 4098188 w 4157008"/>
              <a:gd name="connsiteY491" fmla="*/ 956838 h 1383533"/>
              <a:gd name="connsiteX492" fmla="*/ 4095743 w 4157008"/>
              <a:gd name="connsiteY492" fmla="*/ 965396 h 1383533"/>
              <a:gd name="connsiteX493" fmla="*/ 4074554 w 4157008"/>
              <a:gd name="connsiteY493" fmla="*/ 991882 h 1383533"/>
              <a:gd name="connsiteX494" fmla="*/ 4098596 w 4157008"/>
              <a:gd name="connsiteY494" fmla="*/ 988622 h 1383533"/>
              <a:gd name="connsiteX495" fmla="*/ 4113265 w 4157008"/>
              <a:gd name="connsiteY495" fmla="*/ 969878 h 1383533"/>
              <a:gd name="connsiteX496" fmla="*/ 4129565 w 4157008"/>
              <a:gd name="connsiteY496" fmla="*/ 967840 h 1383533"/>
              <a:gd name="connsiteX497" fmla="*/ 4132009 w 4157008"/>
              <a:gd name="connsiteY497" fmla="*/ 983732 h 1383533"/>
              <a:gd name="connsiteX498" fmla="*/ 4144642 w 4157008"/>
              <a:gd name="connsiteY498" fmla="*/ 982103 h 1383533"/>
              <a:gd name="connsiteX499" fmla="*/ 4153199 w 4157008"/>
              <a:gd name="connsiteY499" fmla="*/ 984140 h 1383533"/>
              <a:gd name="connsiteX500" fmla="*/ 4156866 w 4157008"/>
              <a:gd name="connsiteY500" fmla="*/ 992290 h 1383533"/>
              <a:gd name="connsiteX501" fmla="*/ 4154829 w 4157008"/>
              <a:gd name="connsiteY501" fmla="*/ 1000847 h 1383533"/>
              <a:gd name="connsiteX502" fmla="*/ 4147087 w 4157008"/>
              <a:gd name="connsiteY502" fmla="*/ 1005329 h 1383533"/>
              <a:gd name="connsiteX503" fmla="*/ 4134455 w 4157008"/>
              <a:gd name="connsiteY503" fmla="*/ 1006959 h 1383533"/>
              <a:gd name="connsiteX504" fmla="*/ 4138530 w 4157008"/>
              <a:gd name="connsiteY504" fmla="*/ 1013886 h 1383533"/>
              <a:gd name="connsiteX505" fmla="*/ 4136492 w 4157008"/>
              <a:gd name="connsiteY505" fmla="*/ 1022444 h 1383533"/>
              <a:gd name="connsiteX506" fmla="*/ 4122637 w 4157008"/>
              <a:gd name="connsiteY506" fmla="*/ 1026519 h 1383533"/>
              <a:gd name="connsiteX507" fmla="*/ 4120193 w 4157008"/>
              <a:gd name="connsiteY507" fmla="*/ 1024889 h 1383533"/>
              <a:gd name="connsiteX508" fmla="*/ 4101040 w 4157008"/>
              <a:gd name="connsiteY508" fmla="*/ 1011441 h 1383533"/>
              <a:gd name="connsiteX509" fmla="*/ 4076999 w 4157008"/>
              <a:gd name="connsiteY509" fmla="*/ 1014701 h 1383533"/>
              <a:gd name="connsiteX510" fmla="*/ 4104708 w 4157008"/>
              <a:gd name="connsiteY510" fmla="*/ 1034261 h 1383533"/>
              <a:gd name="connsiteX511" fmla="*/ 4109598 w 4157008"/>
              <a:gd name="connsiteY511" fmla="*/ 1042003 h 1383533"/>
              <a:gd name="connsiteX512" fmla="*/ 4107560 w 4157008"/>
              <a:gd name="connsiteY512" fmla="*/ 1050560 h 1383533"/>
              <a:gd name="connsiteX513" fmla="*/ 4093706 w 4157008"/>
              <a:gd name="connsiteY513" fmla="*/ 1054635 h 1383533"/>
              <a:gd name="connsiteX514" fmla="*/ 4091261 w 4157008"/>
              <a:gd name="connsiteY514" fmla="*/ 1053005 h 1383533"/>
              <a:gd name="connsiteX515" fmla="*/ 4043992 w 4157008"/>
              <a:gd name="connsiteY515" fmla="*/ 1019184 h 1383533"/>
              <a:gd name="connsiteX516" fmla="*/ 4017098 w 4157008"/>
              <a:gd name="connsiteY516" fmla="*/ 1022851 h 1383533"/>
              <a:gd name="connsiteX517" fmla="*/ 4054995 w 4157008"/>
              <a:gd name="connsiteY517" fmla="*/ 1061155 h 1383533"/>
              <a:gd name="connsiteX518" fmla="*/ 4058254 w 4157008"/>
              <a:gd name="connsiteY518" fmla="*/ 1069305 h 1383533"/>
              <a:gd name="connsiteX519" fmla="*/ 4054587 w 4157008"/>
              <a:gd name="connsiteY519" fmla="*/ 1077454 h 1383533"/>
              <a:gd name="connsiteX520" fmla="*/ 4041955 w 4157008"/>
              <a:gd name="connsiteY520" fmla="*/ 1079899 h 1383533"/>
              <a:gd name="connsiteX521" fmla="*/ 4037880 w 4157008"/>
              <a:gd name="connsiteY521" fmla="*/ 1077047 h 1383533"/>
              <a:gd name="connsiteX522" fmla="*/ 3988167 w 4157008"/>
              <a:gd name="connsiteY522" fmla="*/ 1026519 h 1383533"/>
              <a:gd name="connsiteX523" fmla="*/ 3971867 w 4157008"/>
              <a:gd name="connsiteY523" fmla="*/ 1028963 h 1383533"/>
              <a:gd name="connsiteX524" fmla="*/ 4024025 w 4157008"/>
              <a:gd name="connsiteY524" fmla="*/ 1082752 h 1383533"/>
              <a:gd name="connsiteX525" fmla="*/ 4026471 w 4157008"/>
              <a:gd name="connsiteY525" fmla="*/ 1095384 h 1383533"/>
              <a:gd name="connsiteX526" fmla="*/ 4016284 w 4157008"/>
              <a:gd name="connsiteY526" fmla="*/ 1102719 h 1383533"/>
              <a:gd name="connsiteX527" fmla="*/ 3941306 w 4157008"/>
              <a:gd name="connsiteY527" fmla="*/ 1105571 h 1383533"/>
              <a:gd name="connsiteX528" fmla="*/ 3951493 w 4157008"/>
              <a:gd name="connsiteY528" fmla="*/ 1118611 h 1383533"/>
              <a:gd name="connsiteX529" fmla="*/ 4022803 w 4157008"/>
              <a:gd name="connsiteY529" fmla="*/ 1116573 h 1383533"/>
              <a:gd name="connsiteX530" fmla="*/ 4035028 w 4157008"/>
              <a:gd name="connsiteY530" fmla="*/ 1127983 h 1383533"/>
              <a:gd name="connsiteX531" fmla="*/ 4023618 w 4157008"/>
              <a:gd name="connsiteY531" fmla="*/ 1140207 h 1383533"/>
              <a:gd name="connsiteX532" fmla="*/ 3969423 w 4157008"/>
              <a:gd name="connsiteY532" fmla="*/ 1141837 h 1383533"/>
              <a:gd name="connsiteX533" fmla="*/ 3986129 w 4157008"/>
              <a:gd name="connsiteY533" fmla="*/ 1163027 h 1383533"/>
              <a:gd name="connsiteX534" fmla="*/ 4043992 w 4157008"/>
              <a:gd name="connsiteY534" fmla="*/ 1171584 h 1383533"/>
              <a:gd name="connsiteX535" fmla="*/ 4053772 w 4157008"/>
              <a:gd name="connsiteY535" fmla="*/ 1184623 h 1383533"/>
              <a:gd name="connsiteX536" fmla="*/ 4040325 w 4157008"/>
              <a:gd name="connsiteY536" fmla="*/ 1194403 h 1383533"/>
              <a:gd name="connsiteX537" fmla="*/ 4006911 w 4157008"/>
              <a:gd name="connsiteY537" fmla="*/ 1189513 h 1383533"/>
              <a:gd name="connsiteX538" fmla="*/ 4021988 w 4157008"/>
              <a:gd name="connsiteY538" fmla="*/ 1208665 h 1383533"/>
              <a:gd name="connsiteX539" fmla="*/ 4045622 w 4157008"/>
              <a:gd name="connsiteY539" fmla="*/ 1212332 h 1383533"/>
              <a:gd name="connsiteX540" fmla="*/ 4055402 w 4157008"/>
              <a:gd name="connsiteY540" fmla="*/ 1225779 h 1383533"/>
              <a:gd name="connsiteX541" fmla="*/ 4050920 w 4157008"/>
              <a:gd name="connsiteY541" fmla="*/ 1233522 h 1383533"/>
              <a:gd name="connsiteX542" fmla="*/ 4043178 w 4157008"/>
              <a:gd name="connsiteY542" fmla="*/ 1235967 h 1383533"/>
              <a:gd name="connsiteX543" fmla="*/ 4050920 w 4157008"/>
              <a:gd name="connsiteY543" fmla="*/ 1246154 h 1383533"/>
              <a:gd name="connsiteX544" fmla="*/ 4048882 w 4157008"/>
              <a:gd name="connsiteY544" fmla="*/ 1262453 h 1383533"/>
              <a:gd name="connsiteX545" fmla="*/ 4037065 w 4157008"/>
              <a:gd name="connsiteY545" fmla="*/ 1264083 h 1383533"/>
              <a:gd name="connsiteX546" fmla="*/ 4032175 w 4157008"/>
              <a:gd name="connsiteY546" fmla="*/ 1260416 h 1383533"/>
              <a:gd name="connsiteX547" fmla="*/ 4024433 w 4157008"/>
              <a:gd name="connsiteY547" fmla="*/ 1250636 h 1383533"/>
              <a:gd name="connsiteX548" fmla="*/ 4020358 w 4157008"/>
              <a:gd name="connsiteY548" fmla="*/ 1257564 h 1383533"/>
              <a:gd name="connsiteX549" fmla="*/ 4011801 w 4157008"/>
              <a:gd name="connsiteY549" fmla="*/ 1260008 h 1383533"/>
              <a:gd name="connsiteX550" fmla="*/ 4008541 w 4157008"/>
              <a:gd name="connsiteY550" fmla="*/ 1259193 h 1383533"/>
              <a:gd name="connsiteX551" fmla="*/ 4001206 w 4157008"/>
              <a:gd name="connsiteY551" fmla="*/ 1247376 h 1383533"/>
              <a:gd name="connsiteX552" fmla="*/ 4003651 w 4157008"/>
              <a:gd name="connsiteY552" fmla="*/ 1223742 h 1383533"/>
              <a:gd name="connsiteX553" fmla="*/ 3988574 w 4157008"/>
              <a:gd name="connsiteY553" fmla="*/ 1204590 h 1383533"/>
              <a:gd name="connsiteX554" fmla="*/ 3985314 w 4157008"/>
              <a:gd name="connsiteY554" fmla="*/ 1238412 h 1383533"/>
              <a:gd name="connsiteX555" fmla="*/ 3981239 w 4157008"/>
              <a:gd name="connsiteY555" fmla="*/ 1246154 h 1383533"/>
              <a:gd name="connsiteX556" fmla="*/ 3972682 w 4157008"/>
              <a:gd name="connsiteY556" fmla="*/ 1249006 h 1383533"/>
              <a:gd name="connsiteX557" fmla="*/ 3969015 w 4157008"/>
              <a:gd name="connsiteY557" fmla="*/ 1248191 h 1383533"/>
              <a:gd name="connsiteX558" fmla="*/ 3962088 w 4157008"/>
              <a:gd name="connsiteY558" fmla="*/ 1236374 h 1383533"/>
              <a:gd name="connsiteX559" fmla="*/ 3968607 w 4157008"/>
              <a:gd name="connsiteY559" fmla="*/ 1178919 h 1383533"/>
              <a:gd name="connsiteX560" fmla="*/ 3951900 w 4157008"/>
              <a:gd name="connsiteY560" fmla="*/ 1157729 h 1383533"/>
              <a:gd name="connsiteX561" fmla="*/ 3937638 w 4157008"/>
              <a:gd name="connsiteY561" fmla="*/ 1209480 h 1383533"/>
              <a:gd name="connsiteX562" fmla="*/ 3923376 w 4157008"/>
              <a:gd name="connsiteY562" fmla="*/ 1217630 h 1383533"/>
              <a:gd name="connsiteX563" fmla="*/ 3915227 w 4157008"/>
              <a:gd name="connsiteY563" fmla="*/ 1203368 h 1383533"/>
              <a:gd name="connsiteX564" fmla="*/ 3934378 w 4157008"/>
              <a:gd name="connsiteY564" fmla="*/ 1134910 h 1383533"/>
              <a:gd name="connsiteX565" fmla="*/ 3924191 w 4157008"/>
              <a:gd name="connsiteY565" fmla="*/ 1121870 h 1383533"/>
              <a:gd name="connsiteX566" fmla="*/ 3903409 w 4157008"/>
              <a:gd name="connsiteY566" fmla="*/ 1193996 h 1383533"/>
              <a:gd name="connsiteX567" fmla="*/ 3893630 w 4157008"/>
              <a:gd name="connsiteY567" fmla="*/ 1202145 h 1383533"/>
              <a:gd name="connsiteX568" fmla="*/ 3887517 w 4157008"/>
              <a:gd name="connsiteY568" fmla="*/ 1201330 h 1383533"/>
              <a:gd name="connsiteX569" fmla="*/ 3882220 w 4157008"/>
              <a:gd name="connsiteY569" fmla="*/ 1196848 h 1383533"/>
              <a:gd name="connsiteX570" fmla="*/ 3842286 w 4157008"/>
              <a:gd name="connsiteY570" fmla="*/ 1133280 h 1383533"/>
              <a:gd name="connsiteX571" fmla="*/ 3836174 w 4157008"/>
              <a:gd name="connsiteY571" fmla="*/ 1148765 h 1383533"/>
              <a:gd name="connsiteX572" fmla="*/ 3873663 w 4157008"/>
              <a:gd name="connsiteY572" fmla="*/ 1209480 h 1383533"/>
              <a:gd name="connsiteX573" fmla="*/ 3869996 w 4157008"/>
              <a:gd name="connsiteY573" fmla="*/ 1225372 h 1383533"/>
              <a:gd name="connsiteX574" fmla="*/ 3859401 w 4157008"/>
              <a:gd name="connsiteY574" fmla="*/ 1226187 h 1383533"/>
              <a:gd name="connsiteX575" fmla="*/ 3853696 w 4157008"/>
              <a:gd name="connsiteY575" fmla="*/ 1221297 h 1383533"/>
              <a:gd name="connsiteX576" fmla="*/ 3825580 w 4157008"/>
              <a:gd name="connsiteY576" fmla="*/ 1175251 h 1383533"/>
              <a:gd name="connsiteX577" fmla="*/ 3815392 w 4157008"/>
              <a:gd name="connsiteY577" fmla="*/ 1200515 h 1383533"/>
              <a:gd name="connsiteX578" fmla="*/ 3836989 w 4157008"/>
              <a:gd name="connsiteY578" fmla="*/ 1255119 h 1383533"/>
              <a:gd name="connsiteX579" fmla="*/ 3836989 w 4157008"/>
              <a:gd name="connsiteY579" fmla="*/ 1264083 h 1383533"/>
              <a:gd name="connsiteX580" fmla="*/ 3830469 w 4157008"/>
              <a:gd name="connsiteY580" fmla="*/ 1270195 h 1383533"/>
              <a:gd name="connsiteX581" fmla="*/ 3821505 w 4157008"/>
              <a:gd name="connsiteY581" fmla="*/ 1270195 h 1383533"/>
              <a:gd name="connsiteX582" fmla="*/ 3815392 w 4157008"/>
              <a:gd name="connsiteY582" fmla="*/ 1263676 h 1383533"/>
              <a:gd name="connsiteX583" fmla="*/ 3802760 w 4157008"/>
              <a:gd name="connsiteY583" fmla="*/ 1232299 h 1383533"/>
              <a:gd name="connsiteX584" fmla="*/ 3793795 w 4157008"/>
              <a:gd name="connsiteY584" fmla="*/ 1254711 h 1383533"/>
              <a:gd name="connsiteX585" fmla="*/ 3802353 w 4157008"/>
              <a:gd name="connsiteY585" fmla="*/ 1276715 h 1383533"/>
              <a:gd name="connsiteX586" fmla="*/ 3802353 w 4157008"/>
              <a:gd name="connsiteY586" fmla="*/ 1285680 h 1383533"/>
              <a:gd name="connsiteX587" fmla="*/ 3795833 w 4157008"/>
              <a:gd name="connsiteY587" fmla="*/ 1291792 h 1383533"/>
              <a:gd name="connsiteX588" fmla="*/ 3786868 w 4157008"/>
              <a:gd name="connsiteY588" fmla="*/ 1291792 h 1383533"/>
              <a:gd name="connsiteX589" fmla="*/ 3781163 w 4157008"/>
              <a:gd name="connsiteY589" fmla="*/ 1286088 h 1383533"/>
              <a:gd name="connsiteX590" fmla="*/ 3776274 w 4157008"/>
              <a:gd name="connsiteY590" fmla="*/ 1297905 h 1383533"/>
              <a:gd name="connsiteX591" fmla="*/ 3770161 w 4157008"/>
              <a:gd name="connsiteY591" fmla="*/ 1304424 h 1383533"/>
              <a:gd name="connsiteX592" fmla="*/ 3765679 w 4157008"/>
              <a:gd name="connsiteY592" fmla="*/ 1305239 h 1383533"/>
              <a:gd name="connsiteX593" fmla="*/ 3761196 w 4157008"/>
              <a:gd name="connsiteY593" fmla="*/ 1304424 h 1383533"/>
              <a:gd name="connsiteX594" fmla="*/ 3754677 w 4157008"/>
              <a:gd name="connsiteY594" fmla="*/ 1297905 h 1383533"/>
              <a:gd name="connsiteX595" fmla="*/ 3754677 w 4157008"/>
              <a:gd name="connsiteY595" fmla="*/ 1288940 h 1383533"/>
              <a:gd name="connsiteX596" fmla="*/ 3759567 w 4157008"/>
              <a:gd name="connsiteY596" fmla="*/ 1277123 h 1383533"/>
              <a:gd name="connsiteX597" fmla="*/ 3751009 w 4157008"/>
              <a:gd name="connsiteY597" fmla="*/ 1277123 h 1383533"/>
              <a:gd name="connsiteX598" fmla="*/ 3744897 w 4157008"/>
              <a:gd name="connsiteY598" fmla="*/ 1271418 h 1383533"/>
              <a:gd name="connsiteX599" fmla="*/ 3750602 w 4157008"/>
              <a:gd name="connsiteY599" fmla="*/ 1255933 h 1383533"/>
              <a:gd name="connsiteX600" fmla="*/ 3772199 w 4157008"/>
              <a:gd name="connsiteY600" fmla="*/ 1246154 h 1383533"/>
              <a:gd name="connsiteX601" fmla="*/ 3781163 w 4157008"/>
              <a:gd name="connsiteY601" fmla="*/ 1223742 h 1383533"/>
              <a:gd name="connsiteX602" fmla="*/ 3750195 w 4157008"/>
              <a:gd name="connsiteY602" fmla="*/ 1237597 h 1383533"/>
              <a:gd name="connsiteX603" fmla="*/ 3740822 w 4157008"/>
              <a:gd name="connsiteY603" fmla="*/ 1237597 h 1383533"/>
              <a:gd name="connsiteX604" fmla="*/ 3734710 w 4157008"/>
              <a:gd name="connsiteY604" fmla="*/ 1231484 h 1383533"/>
              <a:gd name="connsiteX605" fmla="*/ 3734302 w 4157008"/>
              <a:gd name="connsiteY605" fmla="*/ 1222520 h 1383533"/>
              <a:gd name="connsiteX606" fmla="*/ 3740415 w 4157008"/>
              <a:gd name="connsiteY606" fmla="*/ 1216000 h 1383533"/>
              <a:gd name="connsiteX607" fmla="*/ 3793795 w 4157008"/>
              <a:gd name="connsiteY607" fmla="*/ 1191551 h 1383533"/>
              <a:gd name="connsiteX608" fmla="*/ 3803983 w 4157008"/>
              <a:gd name="connsiteY608" fmla="*/ 1166286 h 1383533"/>
              <a:gd name="connsiteX609" fmla="*/ 3751825 w 4157008"/>
              <a:gd name="connsiteY609" fmla="*/ 1179734 h 1383533"/>
              <a:gd name="connsiteX610" fmla="*/ 3742860 w 4157008"/>
              <a:gd name="connsiteY610" fmla="*/ 1178511 h 1383533"/>
              <a:gd name="connsiteX611" fmla="*/ 3737563 w 4157008"/>
              <a:gd name="connsiteY611" fmla="*/ 1171176 h 1383533"/>
              <a:gd name="connsiteX612" fmla="*/ 3738785 w 4157008"/>
              <a:gd name="connsiteY612" fmla="*/ 1162212 h 1383533"/>
              <a:gd name="connsiteX613" fmla="*/ 3746120 w 4157008"/>
              <a:gd name="connsiteY613" fmla="*/ 1156914 h 1383533"/>
              <a:gd name="connsiteX614" fmla="*/ 3814985 w 4157008"/>
              <a:gd name="connsiteY614" fmla="*/ 1138985 h 1383533"/>
              <a:gd name="connsiteX615" fmla="*/ 3821097 w 4157008"/>
              <a:gd name="connsiteY615" fmla="*/ 1123500 h 1383533"/>
              <a:gd name="connsiteX616" fmla="*/ 3748157 w 4157008"/>
              <a:gd name="connsiteY616" fmla="*/ 1141837 h 1383533"/>
              <a:gd name="connsiteX617" fmla="*/ 3740822 w 4157008"/>
              <a:gd name="connsiteY617" fmla="*/ 1141430 h 1383533"/>
              <a:gd name="connsiteX618" fmla="*/ 3735932 w 4157008"/>
              <a:gd name="connsiteY618" fmla="*/ 1137355 h 1383533"/>
              <a:gd name="connsiteX619" fmla="*/ 3735118 w 4157008"/>
              <a:gd name="connsiteY619" fmla="*/ 1125130 h 1383533"/>
              <a:gd name="connsiteX620" fmla="*/ 3770161 w 4157008"/>
              <a:gd name="connsiteY620" fmla="*/ 1058710 h 1383533"/>
              <a:gd name="connsiteX621" fmla="*/ 3753862 w 4157008"/>
              <a:gd name="connsiteY621" fmla="*/ 1061155 h 1383533"/>
              <a:gd name="connsiteX622" fmla="*/ 3720040 w 4157008"/>
              <a:gd name="connsiteY622" fmla="*/ 1123908 h 1383533"/>
              <a:gd name="connsiteX623" fmla="*/ 3705371 w 4157008"/>
              <a:gd name="connsiteY623" fmla="*/ 1129205 h 1383533"/>
              <a:gd name="connsiteX624" fmla="*/ 3703334 w 4157008"/>
              <a:gd name="connsiteY624" fmla="*/ 1127983 h 1383533"/>
              <a:gd name="connsiteX625" fmla="*/ 3698444 w 4157008"/>
              <a:gd name="connsiteY625" fmla="*/ 1121463 h 1383533"/>
              <a:gd name="connsiteX626" fmla="*/ 3699666 w 4157008"/>
              <a:gd name="connsiteY626" fmla="*/ 1112498 h 1383533"/>
              <a:gd name="connsiteX627" fmla="*/ 3725338 w 4157008"/>
              <a:gd name="connsiteY627" fmla="*/ 1065230 h 1383533"/>
              <a:gd name="connsiteX628" fmla="*/ 3698444 w 4157008"/>
              <a:gd name="connsiteY628" fmla="*/ 1068897 h 1383533"/>
              <a:gd name="connsiteX629" fmla="*/ 3662178 w 4157008"/>
              <a:gd name="connsiteY629" fmla="*/ 1114943 h 1383533"/>
              <a:gd name="connsiteX630" fmla="*/ 3648730 w 4157008"/>
              <a:gd name="connsiteY630" fmla="*/ 1118611 h 1383533"/>
              <a:gd name="connsiteX631" fmla="*/ 3645878 w 4157008"/>
              <a:gd name="connsiteY631" fmla="*/ 1116981 h 1383533"/>
              <a:gd name="connsiteX632" fmla="*/ 3643841 w 4157008"/>
              <a:gd name="connsiteY632" fmla="*/ 1100681 h 1383533"/>
              <a:gd name="connsiteX633" fmla="*/ 3665030 w 4157008"/>
              <a:gd name="connsiteY633" fmla="*/ 1074195 h 1383533"/>
              <a:gd name="connsiteX634" fmla="*/ 3640988 w 4157008"/>
              <a:gd name="connsiteY634" fmla="*/ 1077454 h 1383533"/>
              <a:gd name="connsiteX635" fmla="*/ 3626318 w 4157008"/>
              <a:gd name="connsiteY635" fmla="*/ 1095791 h 1383533"/>
              <a:gd name="connsiteX636" fmla="*/ 3612872 w 4157008"/>
              <a:gd name="connsiteY636" fmla="*/ 1099459 h 1383533"/>
              <a:gd name="connsiteX637" fmla="*/ 3610019 w 4157008"/>
              <a:gd name="connsiteY637" fmla="*/ 1097829 h 1383533"/>
              <a:gd name="connsiteX638" fmla="*/ 3607574 w 4157008"/>
              <a:gd name="connsiteY638" fmla="*/ 1082344 h 1383533"/>
              <a:gd name="connsiteX639" fmla="*/ 3594942 w 4157008"/>
              <a:gd name="connsiteY639" fmla="*/ 1083974 h 1383533"/>
              <a:gd name="connsiteX640" fmla="*/ 3589237 w 4157008"/>
              <a:gd name="connsiteY640" fmla="*/ 1083567 h 1383533"/>
              <a:gd name="connsiteX641" fmla="*/ 3581495 w 4157008"/>
              <a:gd name="connsiteY641" fmla="*/ 1073787 h 1383533"/>
              <a:gd name="connsiteX642" fmla="*/ 3583532 w 4157008"/>
              <a:gd name="connsiteY642" fmla="*/ 1065637 h 1383533"/>
              <a:gd name="connsiteX643" fmla="*/ 3591275 w 4157008"/>
              <a:gd name="connsiteY643" fmla="*/ 1061155 h 1383533"/>
              <a:gd name="connsiteX644" fmla="*/ 3603907 w 4157008"/>
              <a:gd name="connsiteY644" fmla="*/ 1059525 h 1383533"/>
              <a:gd name="connsiteX645" fmla="*/ 3598610 w 4157008"/>
              <a:gd name="connsiteY645" fmla="*/ 1055858 h 1383533"/>
              <a:gd name="connsiteX646" fmla="*/ 3600239 w 4157008"/>
              <a:gd name="connsiteY646" fmla="*/ 1054228 h 1383533"/>
              <a:gd name="connsiteX647" fmla="*/ 3599832 w 4157008"/>
              <a:gd name="connsiteY647" fmla="*/ 1052598 h 1383533"/>
              <a:gd name="connsiteX648" fmla="*/ 3601869 w 4157008"/>
              <a:gd name="connsiteY648" fmla="*/ 1044040 h 1383533"/>
              <a:gd name="connsiteX649" fmla="*/ 3618169 w 4157008"/>
              <a:gd name="connsiteY649" fmla="*/ 1041188 h 1383533"/>
              <a:gd name="connsiteX650" fmla="*/ 3637321 w 4157008"/>
              <a:gd name="connsiteY650" fmla="*/ 1055043 h 1383533"/>
              <a:gd name="connsiteX651" fmla="*/ 3661362 w 4157008"/>
              <a:gd name="connsiteY651" fmla="*/ 1051783 h 1383533"/>
              <a:gd name="connsiteX652" fmla="*/ 3633653 w 4157008"/>
              <a:gd name="connsiteY652" fmla="*/ 1032223 h 1383533"/>
              <a:gd name="connsiteX653" fmla="*/ 3628763 w 4157008"/>
              <a:gd name="connsiteY653" fmla="*/ 1024889 h 1383533"/>
              <a:gd name="connsiteX654" fmla="*/ 3630801 w 4157008"/>
              <a:gd name="connsiteY654" fmla="*/ 1015924 h 1383533"/>
              <a:gd name="connsiteX655" fmla="*/ 3647100 w 4157008"/>
              <a:gd name="connsiteY655" fmla="*/ 1013072 h 1383533"/>
              <a:gd name="connsiteX656" fmla="*/ 3694776 w 4157008"/>
              <a:gd name="connsiteY656" fmla="*/ 1046893 h 1383533"/>
              <a:gd name="connsiteX657" fmla="*/ 3721670 w 4157008"/>
              <a:gd name="connsiteY657" fmla="*/ 1043226 h 1383533"/>
              <a:gd name="connsiteX658" fmla="*/ 3679699 w 4157008"/>
              <a:gd name="connsiteY658" fmla="*/ 1000847 h 1383533"/>
              <a:gd name="connsiteX659" fmla="*/ 3680922 w 4157008"/>
              <a:gd name="connsiteY659" fmla="*/ 999624 h 1383533"/>
              <a:gd name="connsiteX660" fmla="*/ 3680514 w 4157008"/>
              <a:gd name="connsiteY660" fmla="*/ 996772 h 1383533"/>
              <a:gd name="connsiteX661" fmla="*/ 3684182 w 4157008"/>
              <a:gd name="connsiteY661" fmla="*/ 988622 h 1383533"/>
              <a:gd name="connsiteX662" fmla="*/ 3700481 w 4157008"/>
              <a:gd name="connsiteY662" fmla="*/ 988622 h 1383533"/>
              <a:gd name="connsiteX663" fmla="*/ 3750602 w 4157008"/>
              <a:gd name="connsiteY663" fmla="*/ 1039558 h 1383533"/>
              <a:gd name="connsiteX664" fmla="*/ 3766901 w 4157008"/>
              <a:gd name="connsiteY664" fmla="*/ 1037113 h 1383533"/>
              <a:gd name="connsiteX665" fmla="*/ 3714743 w 4157008"/>
              <a:gd name="connsiteY665" fmla="*/ 982917 h 1383533"/>
              <a:gd name="connsiteX666" fmla="*/ 3712298 w 4157008"/>
              <a:gd name="connsiteY666" fmla="*/ 970285 h 1383533"/>
              <a:gd name="connsiteX667" fmla="*/ 3722485 w 4157008"/>
              <a:gd name="connsiteY667" fmla="*/ 962951 h 1383533"/>
              <a:gd name="connsiteX668" fmla="*/ 3797463 w 4157008"/>
              <a:gd name="connsiteY668" fmla="*/ 960098 h 1383533"/>
              <a:gd name="connsiteX669" fmla="*/ 3787276 w 4157008"/>
              <a:gd name="connsiteY669" fmla="*/ 947059 h 1383533"/>
              <a:gd name="connsiteX670" fmla="*/ 3715966 w 4157008"/>
              <a:gd name="connsiteY670" fmla="*/ 949096 h 1383533"/>
              <a:gd name="connsiteX671" fmla="*/ 3711076 w 4157008"/>
              <a:gd name="connsiteY671" fmla="*/ 948281 h 1383533"/>
              <a:gd name="connsiteX672" fmla="*/ 3703741 w 4157008"/>
              <a:gd name="connsiteY672" fmla="*/ 937686 h 1383533"/>
              <a:gd name="connsiteX673" fmla="*/ 3715151 w 4157008"/>
              <a:gd name="connsiteY673" fmla="*/ 925462 h 1383533"/>
              <a:gd name="connsiteX674" fmla="*/ 3768939 w 4157008"/>
              <a:gd name="connsiteY674" fmla="*/ 923832 h 1383533"/>
              <a:gd name="connsiteX675" fmla="*/ 3752232 w 4157008"/>
              <a:gd name="connsiteY675" fmla="*/ 902643 h 1383533"/>
              <a:gd name="connsiteX676" fmla="*/ 3691516 w 4157008"/>
              <a:gd name="connsiteY676" fmla="*/ 893270 h 1383533"/>
              <a:gd name="connsiteX677" fmla="*/ 3684589 w 4157008"/>
              <a:gd name="connsiteY677" fmla="*/ 880638 h 1383533"/>
              <a:gd name="connsiteX678" fmla="*/ 3689072 w 4157008"/>
              <a:gd name="connsiteY678" fmla="*/ 872896 h 1383533"/>
              <a:gd name="connsiteX679" fmla="*/ 3697629 w 4157008"/>
              <a:gd name="connsiteY679" fmla="*/ 870859 h 1383533"/>
              <a:gd name="connsiteX680" fmla="*/ 3731043 w 4157008"/>
              <a:gd name="connsiteY680" fmla="*/ 875748 h 1383533"/>
              <a:gd name="connsiteX681" fmla="*/ 3715966 w 4157008"/>
              <a:gd name="connsiteY681" fmla="*/ 856597 h 1383533"/>
              <a:gd name="connsiteX682" fmla="*/ 3690294 w 4157008"/>
              <a:gd name="connsiteY682" fmla="*/ 852522 h 1383533"/>
              <a:gd name="connsiteX683" fmla="*/ 3682552 w 4157008"/>
              <a:gd name="connsiteY683" fmla="*/ 839890 h 1383533"/>
              <a:gd name="connsiteX684" fmla="*/ 3687034 w 4157008"/>
              <a:gd name="connsiteY684" fmla="*/ 832147 h 1383533"/>
              <a:gd name="connsiteX685" fmla="*/ 3694776 w 4157008"/>
              <a:gd name="connsiteY685" fmla="*/ 829702 h 1383533"/>
              <a:gd name="connsiteX686" fmla="*/ 3687034 w 4157008"/>
              <a:gd name="connsiteY686" fmla="*/ 819923 h 1383533"/>
              <a:gd name="connsiteX687" fmla="*/ 3689072 w 4157008"/>
              <a:gd name="connsiteY687" fmla="*/ 803623 h 1383533"/>
              <a:gd name="connsiteX688" fmla="*/ 3705778 w 4157008"/>
              <a:gd name="connsiteY688" fmla="*/ 805661 h 1383533"/>
              <a:gd name="connsiteX689" fmla="*/ 3713521 w 4157008"/>
              <a:gd name="connsiteY689" fmla="*/ 815440 h 1383533"/>
              <a:gd name="connsiteX690" fmla="*/ 3713928 w 4157008"/>
              <a:gd name="connsiteY690" fmla="*/ 813811 h 1383533"/>
              <a:gd name="connsiteX691" fmla="*/ 3717596 w 4157008"/>
              <a:gd name="connsiteY691" fmla="*/ 808513 h 1383533"/>
              <a:gd name="connsiteX692" fmla="*/ 3726153 w 4157008"/>
              <a:gd name="connsiteY692" fmla="*/ 806068 h 1383533"/>
              <a:gd name="connsiteX693" fmla="*/ 3736747 w 4157008"/>
              <a:gd name="connsiteY693" fmla="*/ 818700 h 1383533"/>
              <a:gd name="connsiteX694" fmla="*/ 3734302 w 4157008"/>
              <a:gd name="connsiteY694" fmla="*/ 842335 h 1383533"/>
              <a:gd name="connsiteX695" fmla="*/ 3749380 w 4157008"/>
              <a:gd name="connsiteY695" fmla="*/ 861486 h 1383533"/>
              <a:gd name="connsiteX696" fmla="*/ 3752639 w 4157008"/>
              <a:gd name="connsiteY696" fmla="*/ 827665 h 1383533"/>
              <a:gd name="connsiteX697" fmla="*/ 3756714 w 4157008"/>
              <a:gd name="connsiteY697" fmla="*/ 819923 h 1383533"/>
              <a:gd name="connsiteX698" fmla="*/ 3765271 w 4157008"/>
              <a:gd name="connsiteY698" fmla="*/ 817478 h 1383533"/>
              <a:gd name="connsiteX699" fmla="*/ 3773014 w 4157008"/>
              <a:gd name="connsiteY699" fmla="*/ 821553 h 1383533"/>
              <a:gd name="connsiteX700" fmla="*/ 3775866 w 4157008"/>
              <a:gd name="connsiteY700" fmla="*/ 830110 h 1383533"/>
              <a:gd name="connsiteX701" fmla="*/ 3770161 w 4157008"/>
              <a:gd name="connsiteY701" fmla="*/ 888381 h 1383533"/>
              <a:gd name="connsiteX702" fmla="*/ 3786868 w 4157008"/>
              <a:gd name="connsiteY702" fmla="*/ 909570 h 1383533"/>
              <a:gd name="connsiteX703" fmla="*/ 3801130 w 4157008"/>
              <a:gd name="connsiteY703" fmla="*/ 857819 h 1383533"/>
              <a:gd name="connsiteX704" fmla="*/ 3806835 w 4157008"/>
              <a:gd name="connsiteY704" fmla="*/ 850484 h 1383533"/>
              <a:gd name="connsiteX705" fmla="*/ 3815800 w 4157008"/>
              <a:gd name="connsiteY705" fmla="*/ 849669 h 1383533"/>
              <a:gd name="connsiteX706" fmla="*/ 3822727 w 4157008"/>
              <a:gd name="connsiteY706" fmla="*/ 854967 h 1383533"/>
              <a:gd name="connsiteX707" fmla="*/ 3823950 w 4157008"/>
              <a:gd name="connsiteY707" fmla="*/ 863931 h 1383533"/>
              <a:gd name="connsiteX708" fmla="*/ 3804798 w 4157008"/>
              <a:gd name="connsiteY708" fmla="*/ 932389 h 1383533"/>
              <a:gd name="connsiteX709" fmla="*/ 3814985 w 4157008"/>
              <a:gd name="connsiteY709" fmla="*/ 945429 h 1383533"/>
              <a:gd name="connsiteX710" fmla="*/ 3835767 w 4157008"/>
              <a:gd name="connsiteY710" fmla="*/ 873304 h 1383533"/>
              <a:gd name="connsiteX711" fmla="*/ 3845547 w 4157008"/>
              <a:gd name="connsiteY711" fmla="*/ 865154 h 1383533"/>
              <a:gd name="connsiteX712" fmla="*/ 3856956 w 4157008"/>
              <a:gd name="connsiteY712" fmla="*/ 870451 h 1383533"/>
              <a:gd name="connsiteX713" fmla="*/ 3896890 w 4157008"/>
              <a:gd name="connsiteY713" fmla="*/ 934019 h 1383533"/>
              <a:gd name="connsiteX714" fmla="*/ 3903002 w 4157008"/>
              <a:gd name="connsiteY714" fmla="*/ 918535 h 1383533"/>
              <a:gd name="connsiteX715" fmla="*/ 3865513 w 4157008"/>
              <a:gd name="connsiteY715" fmla="*/ 857819 h 1383533"/>
              <a:gd name="connsiteX716" fmla="*/ 3869180 w 4157008"/>
              <a:gd name="connsiteY716" fmla="*/ 841520 h 1383533"/>
              <a:gd name="connsiteX717" fmla="*/ 3877738 w 4157008"/>
              <a:gd name="connsiteY717" fmla="*/ 839890 h 1383533"/>
              <a:gd name="connsiteX718" fmla="*/ 3885073 w 4157008"/>
              <a:gd name="connsiteY718" fmla="*/ 845187 h 1383533"/>
              <a:gd name="connsiteX719" fmla="*/ 3913189 w 4157008"/>
              <a:gd name="connsiteY719" fmla="*/ 891233 h 1383533"/>
              <a:gd name="connsiteX720" fmla="*/ 3923376 w 4157008"/>
              <a:gd name="connsiteY720" fmla="*/ 866376 h 1383533"/>
              <a:gd name="connsiteX721" fmla="*/ 3901779 w 4157008"/>
              <a:gd name="connsiteY721" fmla="*/ 812181 h 1383533"/>
              <a:gd name="connsiteX722" fmla="*/ 3901779 w 4157008"/>
              <a:gd name="connsiteY722" fmla="*/ 803216 h 1383533"/>
              <a:gd name="connsiteX723" fmla="*/ 3908300 w 4157008"/>
              <a:gd name="connsiteY723" fmla="*/ 797104 h 1383533"/>
              <a:gd name="connsiteX724" fmla="*/ 3917264 w 4157008"/>
              <a:gd name="connsiteY724" fmla="*/ 797104 h 1383533"/>
              <a:gd name="connsiteX725" fmla="*/ 3923376 w 4157008"/>
              <a:gd name="connsiteY725" fmla="*/ 803623 h 1383533"/>
              <a:gd name="connsiteX726" fmla="*/ 3936008 w 4157008"/>
              <a:gd name="connsiteY726" fmla="*/ 835000 h 1383533"/>
              <a:gd name="connsiteX727" fmla="*/ 3944973 w 4157008"/>
              <a:gd name="connsiteY727" fmla="*/ 812588 h 1383533"/>
              <a:gd name="connsiteX728" fmla="*/ 3936416 w 4157008"/>
              <a:gd name="connsiteY728" fmla="*/ 790584 h 1383533"/>
              <a:gd name="connsiteX729" fmla="*/ 3936416 w 4157008"/>
              <a:gd name="connsiteY729" fmla="*/ 781619 h 1383533"/>
              <a:gd name="connsiteX730" fmla="*/ 3942936 w 4157008"/>
              <a:gd name="connsiteY730" fmla="*/ 775099 h 1383533"/>
              <a:gd name="connsiteX731" fmla="*/ 3951900 w 4157008"/>
              <a:gd name="connsiteY731" fmla="*/ 775099 h 1383533"/>
              <a:gd name="connsiteX732" fmla="*/ 3957605 w 4157008"/>
              <a:gd name="connsiteY732" fmla="*/ 780804 h 1383533"/>
              <a:gd name="connsiteX733" fmla="*/ 3962495 w 4157008"/>
              <a:gd name="connsiteY733" fmla="*/ 768987 h 1383533"/>
              <a:gd name="connsiteX734" fmla="*/ 3977572 w 4157008"/>
              <a:gd name="connsiteY734" fmla="*/ 762467 h 1383533"/>
              <a:gd name="connsiteX735" fmla="*/ 1311031 w 4157008"/>
              <a:gd name="connsiteY735" fmla="*/ 711481 h 1383533"/>
              <a:gd name="connsiteX736" fmla="*/ 1332169 w 4157008"/>
              <a:gd name="connsiteY736" fmla="*/ 722534 h 1383533"/>
              <a:gd name="connsiteX737" fmla="*/ 1350913 w 4157008"/>
              <a:gd name="connsiteY737" fmla="*/ 784064 h 1383533"/>
              <a:gd name="connsiteX738" fmla="*/ 1363546 w 4157008"/>
              <a:gd name="connsiteY738" fmla="*/ 849670 h 1383533"/>
              <a:gd name="connsiteX739" fmla="*/ 1372510 w 4157008"/>
              <a:gd name="connsiteY739" fmla="*/ 896123 h 1383533"/>
              <a:gd name="connsiteX740" fmla="*/ 1403072 w 4157008"/>
              <a:gd name="connsiteY740" fmla="*/ 868414 h 1383533"/>
              <a:gd name="connsiteX741" fmla="*/ 1495571 w 4157008"/>
              <a:gd name="connsiteY741" fmla="*/ 867599 h 1383533"/>
              <a:gd name="connsiteX742" fmla="*/ 1546915 w 4157008"/>
              <a:gd name="connsiteY742" fmla="*/ 942984 h 1383533"/>
              <a:gd name="connsiteX743" fmla="*/ 1603555 w 4157008"/>
              <a:gd name="connsiteY743" fmla="*/ 1153247 h 1383533"/>
              <a:gd name="connsiteX744" fmla="*/ 1535912 w 4157008"/>
              <a:gd name="connsiteY744" fmla="*/ 1168732 h 1383533"/>
              <a:gd name="connsiteX745" fmla="*/ 1493534 w 4157008"/>
              <a:gd name="connsiteY745" fmla="*/ 1002070 h 1383533"/>
              <a:gd name="connsiteX746" fmla="*/ 1428744 w 4157008"/>
              <a:gd name="connsiteY746" fmla="*/ 934019 h 1383533"/>
              <a:gd name="connsiteX747" fmla="*/ 1412852 w 4157008"/>
              <a:gd name="connsiteY747" fmla="*/ 990660 h 1383533"/>
              <a:gd name="connsiteX748" fmla="*/ 1414074 w 4157008"/>
              <a:gd name="connsiteY748" fmla="*/ 1063600 h 1383533"/>
              <a:gd name="connsiteX749" fmla="*/ 1443413 w 4157008"/>
              <a:gd name="connsiteY749" fmla="*/ 1235559 h 1383533"/>
              <a:gd name="connsiteX750" fmla="*/ 1376178 w 4157008"/>
              <a:gd name="connsiteY750" fmla="*/ 1250636 h 1383533"/>
              <a:gd name="connsiteX751" fmla="*/ 1323205 w 4157008"/>
              <a:gd name="connsiteY751" fmla="*/ 991475 h 1383533"/>
              <a:gd name="connsiteX752" fmla="*/ 1299978 w 4157008"/>
              <a:gd name="connsiteY752" fmla="*/ 855374 h 1383533"/>
              <a:gd name="connsiteX753" fmla="*/ 1292643 w 4157008"/>
              <a:gd name="connsiteY753" fmla="*/ 725794 h 1383533"/>
              <a:gd name="connsiteX754" fmla="*/ 1311031 w 4157008"/>
              <a:gd name="connsiteY754" fmla="*/ 711481 h 1383533"/>
              <a:gd name="connsiteX755" fmla="*/ 1880646 w 4157008"/>
              <a:gd name="connsiteY755" fmla="*/ 710716 h 1383533"/>
              <a:gd name="connsiteX756" fmla="*/ 1890018 w 4157008"/>
              <a:gd name="connsiteY756" fmla="*/ 714791 h 1383533"/>
              <a:gd name="connsiteX757" fmla="*/ 1896945 w 4157008"/>
              <a:gd name="connsiteY757" fmla="*/ 735981 h 1383533"/>
              <a:gd name="connsiteX758" fmla="*/ 1895723 w 4157008"/>
              <a:gd name="connsiteY758" fmla="*/ 741685 h 1383533"/>
              <a:gd name="connsiteX759" fmla="*/ 1896538 w 4157008"/>
              <a:gd name="connsiteY759" fmla="*/ 735981 h 1383533"/>
              <a:gd name="connsiteX760" fmla="*/ 1894500 w 4157008"/>
              <a:gd name="connsiteY760" fmla="*/ 747390 h 1383533"/>
              <a:gd name="connsiteX761" fmla="*/ 1894093 w 4157008"/>
              <a:gd name="connsiteY761" fmla="*/ 749835 h 1383533"/>
              <a:gd name="connsiteX762" fmla="*/ 1893686 w 4157008"/>
              <a:gd name="connsiteY762" fmla="*/ 764505 h 1383533"/>
              <a:gd name="connsiteX763" fmla="*/ 1894500 w 4157008"/>
              <a:gd name="connsiteY763" fmla="*/ 773062 h 1383533"/>
              <a:gd name="connsiteX764" fmla="*/ 1890018 w 4157008"/>
              <a:gd name="connsiteY764" fmla="*/ 787731 h 1383533"/>
              <a:gd name="connsiteX765" fmla="*/ 1885128 w 4157008"/>
              <a:gd name="connsiteY765" fmla="*/ 793436 h 1383533"/>
              <a:gd name="connsiteX766" fmla="*/ 1875349 w 4157008"/>
              <a:gd name="connsiteY766" fmla="*/ 799549 h 1383533"/>
              <a:gd name="connsiteX767" fmla="*/ 1868014 w 4157008"/>
              <a:gd name="connsiteY767" fmla="*/ 801586 h 1383533"/>
              <a:gd name="connsiteX768" fmla="*/ 1856196 w 4157008"/>
              <a:gd name="connsiteY768" fmla="*/ 800771 h 1383533"/>
              <a:gd name="connsiteX769" fmla="*/ 1849269 w 4157008"/>
              <a:gd name="connsiteY769" fmla="*/ 797511 h 1383533"/>
              <a:gd name="connsiteX770" fmla="*/ 1835822 w 4157008"/>
              <a:gd name="connsiteY770" fmla="*/ 779582 h 1383533"/>
              <a:gd name="connsiteX771" fmla="*/ 1835415 w 4157008"/>
              <a:gd name="connsiteY771" fmla="*/ 777952 h 1383533"/>
              <a:gd name="connsiteX772" fmla="*/ 1834600 w 4157008"/>
              <a:gd name="connsiteY772" fmla="*/ 770210 h 1383533"/>
              <a:gd name="connsiteX773" fmla="*/ 1834600 w 4157008"/>
              <a:gd name="connsiteY773" fmla="*/ 769394 h 1383533"/>
              <a:gd name="connsiteX774" fmla="*/ 1836230 w 4157008"/>
              <a:gd name="connsiteY774" fmla="*/ 759615 h 1383533"/>
              <a:gd name="connsiteX775" fmla="*/ 1837452 w 4157008"/>
              <a:gd name="connsiteY775" fmla="*/ 754317 h 1383533"/>
              <a:gd name="connsiteX776" fmla="*/ 1840712 w 4157008"/>
              <a:gd name="connsiteY776" fmla="*/ 745760 h 1383533"/>
              <a:gd name="connsiteX777" fmla="*/ 1844787 w 4157008"/>
              <a:gd name="connsiteY777" fmla="*/ 737611 h 1383533"/>
              <a:gd name="connsiteX778" fmla="*/ 1851714 w 4157008"/>
              <a:gd name="connsiteY778" fmla="*/ 727016 h 1383533"/>
              <a:gd name="connsiteX779" fmla="*/ 1859457 w 4157008"/>
              <a:gd name="connsiteY779" fmla="*/ 718866 h 1383533"/>
              <a:gd name="connsiteX780" fmla="*/ 1868014 w 4157008"/>
              <a:gd name="connsiteY780" fmla="*/ 712754 h 1383533"/>
              <a:gd name="connsiteX781" fmla="*/ 1880646 w 4157008"/>
              <a:gd name="connsiteY781" fmla="*/ 710716 h 1383533"/>
              <a:gd name="connsiteX782" fmla="*/ 2299797 w 4157008"/>
              <a:gd name="connsiteY782" fmla="*/ 598301 h 1383533"/>
              <a:gd name="connsiteX783" fmla="*/ 2308915 w 4157008"/>
              <a:gd name="connsiteY783" fmla="*/ 602733 h 1383533"/>
              <a:gd name="connsiteX784" fmla="*/ 2313805 w 4157008"/>
              <a:gd name="connsiteY784" fmla="*/ 668338 h 1383533"/>
              <a:gd name="connsiteX785" fmla="*/ 2300357 w 4157008"/>
              <a:gd name="connsiteY785" fmla="*/ 747390 h 1383533"/>
              <a:gd name="connsiteX786" fmla="*/ 2296282 w 4157008"/>
              <a:gd name="connsiteY786" fmla="*/ 768580 h 1383533"/>
              <a:gd name="connsiteX787" fmla="*/ 2348441 w 4157008"/>
              <a:gd name="connsiteY787" fmla="*/ 764097 h 1383533"/>
              <a:gd name="connsiteX788" fmla="*/ 2382262 w 4157008"/>
              <a:gd name="connsiteY788" fmla="*/ 798734 h 1383533"/>
              <a:gd name="connsiteX789" fmla="*/ 2347626 w 4157008"/>
              <a:gd name="connsiteY789" fmla="*/ 832555 h 1383533"/>
              <a:gd name="connsiteX790" fmla="*/ 2283243 w 4157008"/>
              <a:gd name="connsiteY790" fmla="*/ 837038 h 1383533"/>
              <a:gd name="connsiteX791" fmla="*/ 2271426 w 4157008"/>
              <a:gd name="connsiteY791" fmla="*/ 903458 h 1383533"/>
              <a:gd name="connsiteX792" fmla="*/ 2250644 w 4157008"/>
              <a:gd name="connsiteY792" fmla="*/ 1056265 h 1383533"/>
              <a:gd name="connsiteX793" fmla="*/ 2249421 w 4157008"/>
              <a:gd name="connsiteY793" fmla="*/ 1073380 h 1383533"/>
              <a:gd name="connsiteX794" fmla="*/ 2249014 w 4157008"/>
              <a:gd name="connsiteY794" fmla="*/ 1080714 h 1383533"/>
              <a:gd name="connsiteX795" fmla="*/ 2263683 w 4157008"/>
              <a:gd name="connsiteY795" fmla="*/ 1077455 h 1383533"/>
              <a:gd name="connsiteX796" fmla="*/ 2315842 w 4157008"/>
              <a:gd name="connsiteY796" fmla="*/ 1037928 h 1383533"/>
              <a:gd name="connsiteX797" fmla="*/ 2364740 w 4157008"/>
              <a:gd name="connsiteY797" fmla="*/ 1024889 h 1383533"/>
              <a:gd name="connsiteX798" fmla="*/ 2377372 w 4157008"/>
              <a:gd name="connsiteY798" fmla="*/ 1074602 h 1383533"/>
              <a:gd name="connsiteX799" fmla="*/ 2211933 w 4157008"/>
              <a:gd name="connsiteY799" fmla="*/ 1145912 h 1383533"/>
              <a:gd name="connsiteX800" fmla="*/ 2176889 w 4157008"/>
              <a:gd name="connsiteY800" fmla="*/ 1067267 h 1383533"/>
              <a:gd name="connsiteX801" fmla="*/ 2188706 w 4157008"/>
              <a:gd name="connsiteY801" fmla="*/ 969878 h 1383533"/>
              <a:gd name="connsiteX802" fmla="*/ 2211933 w 4157008"/>
              <a:gd name="connsiteY802" fmla="*/ 841927 h 1383533"/>
              <a:gd name="connsiteX803" fmla="*/ 2195226 w 4157008"/>
              <a:gd name="connsiteY803" fmla="*/ 842335 h 1383533"/>
              <a:gd name="connsiteX804" fmla="*/ 2146328 w 4157008"/>
              <a:gd name="connsiteY804" fmla="*/ 827258 h 1383533"/>
              <a:gd name="connsiteX805" fmla="*/ 2136955 w 4157008"/>
              <a:gd name="connsiteY805" fmla="*/ 819108 h 1383533"/>
              <a:gd name="connsiteX806" fmla="*/ 2135325 w 4157008"/>
              <a:gd name="connsiteY806" fmla="*/ 785694 h 1383533"/>
              <a:gd name="connsiteX807" fmla="*/ 2164665 w 4157008"/>
              <a:gd name="connsiteY807" fmla="*/ 778359 h 1383533"/>
              <a:gd name="connsiteX808" fmla="*/ 2181779 w 4157008"/>
              <a:gd name="connsiteY808" fmla="*/ 777952 h 1383533"/>
              <a:gd name="connsiteX809" fmla="*/ 2200523 w 4157008"/>
              <a:gd name="connsiteY809" fmla="*/ 776729 h 1383533"/>
              <a:gd name="connsiteX810" fmla="*/ 2227418 w 4157008"/>
              <a:gd name="connsiteY810" fmla="*/ 774692 h 1383533"/>
              <a:gd name="connsiteX811" fmla="*/ 2227418 w 4157008"/>
              <a:gd name="connsiteY811" fmla="*/ 773877 h 1383533"/>
              <a:gd name="connsiteX812" fmla="*/ 2251459 w 4157008"/>
              <a:gd name="connsiteY812" fmla="*/ 680970 h 1383533"/>
              <a:gd name="connsiteX813" fmla="*/ 2289763 w 4157008"/>
              <a:gd name="connsiteY813" fmla="*/ 600288 h 1383533"/>
              <a:gd name="connsiteX814" fmla="*/ 2299797 w 4157008"/>
              <a:gd name="connsiteY814" fmla="*/ 598301 h 1383533"/>
              <a:gd name="connsiteX815" fmla="*/ 989696 w 4157008"/>
              <a:gd name="connsiteY815" fmla="*/ 583555 h 1383533"/>
              <a:gd name="connsiteX816" fmla="*/ 1256784 w 4157008"/>
              <a:gd name="connsiteY816" fmla="*/ 684637 h 1383533"/>
              <a:gd name="connsiteX817" fmla="*/ 1231928 w 4157008"/>
              <a:gd name="connsiteY817" fmla="*/ 716421 h 1383533"/>
              <a:gd name="connsiteX818" fmla="*/ 886786 w 4157008"/>
              <a:gd name="connsiteY818" fmla="*/ 676895 h 1383533"/>
              <a:gd name="connsiteX819" fmla="*/ 746203 w 4157008"/>
              <a:gd name="connsiteY819" fmla="*/ 927092 h 1383533"/>
              <a:gd name="connsiteX820" fmla="*/ 811401 w 4157008"/>
              <a:gd name="connsiteY820" fmla="*/ 1158544 h 1383533"/>
              <a:gd name="connsiteX821" fmla="*/ 1007810 w 4157008"/>
              <a:gd name="connsiteY821" fmla="*/ 1290163 h 1383533"/>
              <a:gd name="connsiteX822" fmla="*/ 1170397 w 4157008"/>
              <a:gd name="connsiteY822" fmla="*/ 1271011 h 1383533"/>
              <a:gd name="connsiteX823" fmla="*/ 1287753 w 4157008"/>
              <a:gd name="connsiteY823" fmla="*/ 1174436 h 1383533"/>
              <a:gd name="connsiteX824" fmla="*/ 1342764 w 4157008"/>
              <a:gd name="connsiteY824" fmla="*/ 1217630 h 1383533"/>
              <a:gd name="connsiteX825" fmla="*/ 951169 w 4157008"/>
              <a:gd name="connsiteY825" fmla="*/ 1381032 h 1383533"/>
              <a:gd name="connsiteX826" fmla="*/ 682228 w 4157008"/>
              <a:gd name="connsiteY826" fmla="*/ 1232299 h 1383533"/>
              <a:gd name="connsiteX827" fmla="*/ 607658 w 4157008"/>
              <a:gd name="connsiteY827" fmla="*/ 1071342 h 1383533"/>
              <a:gd name="connsiteX828" fmla="*/ 617845 w 4157008"/>
              <a:gd name="connsiteY828" fmla="*/ 849262 h 1383533"/>
              <a:gd name="connsiteX829" fmla="*/ 893714 w 4157008"/>
              <a:gd name="connsiteY829" fmla="*/ 597435 h 1383533"/>
              <a:gd name="connsiteX830" fmla="*/ 989696 w 4157008"/>
              <a:gd name="connsiteY830" fmla="*/ 583555 h 1383533"/>
              <a:gd name="connsiteX831" fmla="*/ 3326001 w 4157008"/>
              <a:gd name="connsiteY831" fmla="*/ 489859 h 1383533"/>
              <a:gd name="connsiteX832" fmla="*/ 3527707 w 4157008"/>
              <a:gd name="connsiteY832" fmla="*/ 647556 h 1383533"/>
              <a:gd name="connsiteX833" fmla="*/ 3455174 w 4157008"/>
              <a:gd name="connsiteY833" fmla="*/ 668745 h 1383533"/>
              <a:gd name="connsiteX834" fmla="*/ 3442135 w 4157008"/>
              <a:gd name="connsiteY834" fmla="*/ 614550 h 1383533"/>
              <a:gd name="connsiteX835" fmla="*/ 3390791 w 4157008"/>
              <a:gd name="connsiteY835" fmla="*/ 553427 h 1383533"/>
              <a:gd name="connsiteX836" fmla="*/ 3298292 w 4157008"/>
              <a:gd name="connsiteY836" fmla="*/ 571763 h 1383533"/>
              <a:gd name="connsiteX837" fmla="*/ 3253468 w 4157008"/>
              <a:gd name="connsiteY837" fmla="*/ 621884 h 1383533"/>
              <a:gd name="connsiteX838" fmla="*/ 3236354 w 4157008"/>
              <a:gd name="connsiteY838" fmla="*/ 691565 h 1383533"/>
              <a:gd name="connsiteX839" fmla="*/ 3338633 w 4157008"/>
              <a:gd name="connsiteY839" fmla="*/ 814218 h 1383533"/>
              <a:gd name="connsiteX840" fmla="*/ 3483291 w 4157008"/>
              <a:gd name="connsiteY840" fmla="*/ 910792 h 1383533"/>
              <a:gd name="connsiteX841" fmla="*/ 3540746 w 4157008"/>
              <a:gd name="connsiteY841" fmla="*/ 1081529 h 1383533"/>
              <a:gd name="connsiteX842" fmla="*/ 3348820 w 4157008"/>
              <a:gd name="connsiteY842" fmla="*/ 1310537 h 1383533"/>
              <a:gd name="connsiteX843" fmla="*/ 3163006 w 4157008"/>
              <a:gd name="connsiteY843" fmla="*/ 1321539 h 1383533"/>
              <a:gd name="connsiteX844" fmla="*/ 2996751 w 4157008"/>
              <a:gd name="connsiteY844" fmla="*/ 1246561 h 1383533"/>
              <a:gd name="connsiteX845" fmla="*/ 2996344 w 4157008"/>
              <a:gd name="connsiteY845" fmla="*/ 1193996 h 1383533"/>
              <a:gd name="connsiteX846" fmla="*/ 3048910 w 4157008"/>
              <a:gd name="connsiteY846" fmla="*/ 1193588 h 1383533"/>
              <a:gd name="connsiteX847" fmla="*/ 3128370 w 4157008"/>
              <a:gd name="connsiteY847" fmla="*/ 1236374 h 1383533"/>
              <a:gd name="connsiteX848" fmla="*/ 3229019 w 4157008"/>
              <a:gd name="connsiteY848" fmla="*/ 1244116 h 1383533"/>
              <a:gd name="connsiteX849" fmla="*/ 3365934 w 4157008"/>
              <a:gd name="connsiteY849" fmla="*/ 1191143 h 1383533"/>
              <a:gd name="connsiteX850" fmla="*/ 3367157 w 4157008"/>
              <a:gd name="connsiteY850" fmla="*/ 943799 h 1383533"/>
              <a:gd name="connsiteX851" fmla="*/ 3246541 w 4157008"/>
              <a:gd name="connsiteY851" fmla="*/ 845595 h 1383533"/>
              <a:gd name="connsiteX852" fmla="*/ 3146299 w 4157008"/>
              <a:gd name="connsiteY852" fmla="*/ 669560 h 1383533"/>
              <a:gd name="connsiteX853" fmla="*/ 3326001 w 4157008"/>
              <a:gd name="connsiteY853" fmla="*/ 489859 h 1383533"/>
              <a:gd name="connsiteX854" fmla="*/ 3743268 w 4157008"/>
              <a:gd name="connsiteY854" fmla="*/ 436478 h 1383533"/>
              <a:gd name="connsiteX855" fmla="*/ 3731858 w 4157008"/>
              <a:gd name="connsiteY855" fmla="*/ 470300 h 1383533"/>
              <a:gd name="connsiteX856" fmla="*/ 3757122 w 4157008"/>
              <a:gd name="connsiteY856" fmla="*/ 505751 h 1383533"/>
              <a:gd name="connsiteX857" fmla="*/ 3766494 w 4157008"/>
              <a:gd name="connsiteY857" fmla="*/ 462965 h 1383533"/>
              <a:gd name="connsiteX858" fmla="*/ 3726560 w 4157008"/>
              <a:gd name="connsiteY858" fmla="*/ 430774 h 1383533"/>
              <a:gd name="connsiteX859" fmla="*/ 3691517 w 4157008"/>
              <a:gd name="connsiteY859" fmla="*/ 437701 h 1383533"/>
              <a:gd name="connsiteX860" fmla="*/ 3673180 w 4157008"/>
              <a:gd name="connsiteY860" fmla="*/ 477227 h 1383533"/>
              <a:gd name="connsiteX861" fmla="*/ 3715151 w 4157008"/>
              <a:gd name="connsiteY861" fmla="*/ 464595 h 1383533"/>
              <a:gd name="connsiteX862" fmla="*/ 3790943 w 4157008"/>
              <a:gd name="connsiteY862" fmla="*/ 417326 h 1383533"/>
              <a:gd name="connsiteX863" fmla="*/ 3755900 w 4157008"/>
              <a:gd name="connsiteY863" fmla="*/ 424254 h 1383533"/>
              <a:gd name="connsiteX864" fmla="*/ 3779534 w 4157008"/>
              <a:gd name="connsiteY864" fmla="*/ 451148 h 1383533"/>
              <a:gd name="connsiteX865" fmla="*/ 3823135 w 4157008"/>
              <a:gd name="connsiteY865" fmla="*/ 447073 h 1383533"/>
              <a:gd name="connsiteX866" fmla="*/ 672856 w 4157008"/>
              <a:gd name="connsiteY866" fmla="*/ 389617 h 1383533"/>
              <a:gd name="connsiteX867" fmla="*/ 639034 w 4157008"/>
              <a:gd name="connsiteY867" fmla="*/ 416104 h 1383533"/>
              <a:gd name="connsiteX868" fmla="*/ 641072 w 4157008"/>
              <a:gd name="connsiteY868" fmla="*/ 468670 h 1383533"/>
              <a:gd name="connsiteX869" fmla="*/ 678968 w 4157008"/>
              <a:gd name="connsiteY869" fmla="*/ 431996 h 1383533"/>
              <a:gd name="connsiteX870" fmla="*/ 691193 w 4157008"/>
              <a:gd name="connsiteY870" fmla="*/ 386765 h 1383533"/>
              <a:gd name="connsiteX871" fmla="*/ 697305 w 4157008"/>
              <a:gd name="connsiteY871" fmla="*/ 429143 h 1383533"/>
              <a:gd name="connsiteX872" fmla="*/ 744166 w 4157008"/>
              <a:gd name="connsiteY872" fmla="*/ 453593 h 1383533"/>
              <a:gd name="connsiteX873" fmla="*/ 731126 w 4157008"/>
              <a:gd name="connsiteY873" fmla="*/ 402657 h 1383533"/>
              <a:gd name="connsiteX874" fmla="*/ 3699259 w 4157008"/>
              <a:gd name="connsiteY874" fmla="*/ 386357 h 1383533"/>
              <a:gd name="connsiteX875" fmla="*/ 3655658 w 4157008"/>
              <a:gd name="connsiteY875" fmla="*/ 390432 h 1383533"/>
              <a:gd name="connsiteX876" fmla="*/ 3687849 w 4157008"/>
              <a:gd name="connsiteY876" fmla="*/ 420179 h 1383533"/>
              <a:gd name="connsiteX877" fmla="*/ 3722893 w 4157008"/>
              <a:gd name="connsiteY877" fmla="*/ 413252 h 1383533"/>
              <a:gd name="connsiteX878" fmla="*/ 3805613 w 4157008"/>
              <a:gd name="connsiteY878" fmla="*/ 360278 h 1383533"/>
              <a:gd name="connsiteX879" fmla="*/ 3763642 w 4157008"/>
              <a:gd name="connsiteY879" fmla="*/ 373318 h 1383533"/>
              <a:gd name="connsiteX880" fmla="*/ 3752232 w 4157008"/>
              <a:gd name="connsiteY880" fmla="*/ 407139 h 1383533"/>
              <a:gd name="connsiteX881" fmla="*/ 3787276 w 4157008"/>
              <a:gd name="connsiteY881" fmla="*/ 400212 h 1383533"/>
              <a:gd name="connsiteX882" fmla="*/ 620697 w 4157008"/>
              <a:gd name="connsiteY882" fmla="*/ 359056 h 1383533"/>
              <a:gd name="connsiteX883" fmla="*/ 576281 w 4157008"/>
              <a:gd name="connsiteY883" fmla="*/ 387172 h 1383533"/>
              <a:gd name="connsiteX884" fmla="*/ 627217 w 4157008"/>
              <a:gd name="connsiteY884" fmla="*/ 401434 h 1383533"/>
              <a:gd name="connsiteX885" fmla="*/ 661039 w 4157008"/>
              <a:gd name="connsiteY885" fmla="*/ 374948 h 1383533"/>
              <a:gd name="connsiteX886" fmla="*/ 731941 w 4157008"/>
              <a:gd name="connsiteY886" fmla="*/ 342756 h 1383533"/>
              <a:gd name="connsiteX887" fmla="*/ 698120 w 4157008"/>
              <a:gd name="connsiteY887" fmla="*/ 369243 h 1383533"/>
              <a:gd name="connsiteX888" fmla="*/ 738054 w 4157008"/>
              <a:gd name="connsiteY888" fmla="*/ 385135 h 1383533"/>
              <a:gd name="connsiteX889" fmla="*/ 782470 w 4157008"/>
              <a:gd name="connsiteY889" fmla="*/ 357018 h 1383533"/>
              <a:gd name="connsiteX890" fmla="*/ 3721671 w 4157008"/>
              <a:gd name="connsiteY890" fmla="*/ 332162 h 1383533"/>
              <a:gd name="connsiteX891" fmla="*/ 3712298 w 4157008"/>
              <a:gd name="connsiteY891" fmla="*/ 374948 h 1383533"/>
              <a:gd name="connsiteX892" fmla="*/ 3718003 w 4157008"/>
              <a:gd name="connsiteY892" fmla="*/ 381468 h 1383533"/>
              <a:gd name="connsiteX893" fmla="*/ 3735525 w 4157008"/>
              <a:gd name="connsiteY893" fmla="*/ 401434 h 1383533"/>
              <a:gd name="connsiteX894" fmla="*/ 3746935 w 4157008"/>
              <a:gd name="connsiteY894" fmla="*/ 367613 h 1383533"/>
              <a:gd name="connsiteX895" fmla="*/ 2215397 w 4157008"/>
              <a:gd name="connsiteY895" fmla="*/ 307763 h 1383533"/>
              <a:gd name="connsiteX896" fmla="*/ 2182186 w 4157008"/>
              <a:gd name="connsiteY896" fmla="*/ 318714 h 1383533"/>
              <a:gd name="connsiteX897" fmla="*/ 2128806 w 4157008"/>
              <a:gd name="connsiteY897" fmla="*/ 366798 h 1383533"/>
              <a:gd name="connsiteX898" fmla="*/ 2119434 w 4157008"/>
              <a:gd name="connsiteY898" fmla="*/ 384320 h 1383533"/>
              <a:gd name="connsiteX899" fmla="*/ 2170369 w 4157008"/>
              <a:gd name="connsiteY899" fmla="*/ 380652 h 1383533"/>
              <a:gd name="connsiteX900" fmla="*/ 2257164 w 4157008"/>
              <a:gd name="connsiteY900" fmla="*/ 351313 h 1383533"/>
              <a:gd name="connsiteX901" fmla="*/ 2249829 w 4157008"/>
              <a:gd name="connsiteY901" fmla="*/ 310565 h 1383533"/>
              <a:gd name="connsiteX902" fmla="*/ 2215397 w 4157008"/>
              <a:gd name="connsiteY902" fmla="*/ 307763 h 1383533"/>
              <a:gd name="connsiteX903" fmla="*/ 614992 w 4157008"/>
              <a:gd name="connsiteY903" fmla="*/ 290598 h 1383533"/>
              <a:gd name="connsiteX904" fmla="*/ 628032 w 4157008"/>
              <a:gd name="connsiteY904" fmla="*/ 341534 h 1383533"/>
              <a:gd name="connsiteX905" fmla="*/ 667966 w 4157008"/>
              <a:gd name="connsiteY905" fmla="*/ 357426 h 1383533"/>
              <a:gd name="connsiteX906" fmla="*/ 661853 w 4157008"/>
              <a:gd name="connsiteY906" fmla="*/ 315047 h 1383533"/>
              <a:gd name="connsiteX907" fmla="*/ 718494 w 4157008"/>
              <a:gd name="connsiteY907" fmla="*/ 275521 h 1383533"/>
              <a:gd name="connsiteX908" fmla="*/ 680598 w 4157008"/>
              <a:gd name="connsiteY908" fmla="*/ 312195 h 1383533"/>
              <a:gd name="connsiteX909" fmla="*/ 682228 w 4157008"/>
              <a:gd name="connsiteY909" fmla="*/ 322789 h 1383533"/>
              <a:gd name="connsiteX910" fmla="*/ 686710 w 4157008"/>
              <a:gd name="connsiteY910" fmla="*/ 354573 h 1383533"/>
              <a:gd name="connsiteX911" fmla="*/ 720532 w 4157008"/>
              <a:gd name="connsiteY911" fmla="*/ 328087 h 1383533"/>
              <a:gd name="connsiteX912" fmla="*/ 1546099 w 4157008"/>
              <a:gd name="connsiteY912" fmla="*/ 264111 h 1383533"/>
              <a:gd name="connsiteX913" fmla="*/ 1542432 w 4157008"/>
              <a:gd name="connsiteY913" fmla="*/ 312194 h 1383533"/>
              <a:gd name="connsiteX914" fmla="*/ 1561176 w 4157008"/>
              <a:gd name="connsiteY914" fmla="*/ 414474 h 1383533"/>
              <a:gd name="connsiteX915" fmla="*/ 1588478 w 4157008"/>
              <a:gd name="connsiteY915" fmla="*/ 462557 h 1383533"/>
              <a:gd name="connsiteX916" fmla="*/ 1614964 w 4157008"/>
              <a:gd name="connsiteY916" fmla="*/ 450740 h 1383533"/>
              <a:gd name="connsiteX917" fmla="*/ 1596220 w 4157008"/>
              <a:gd name="connsiteY917" fmla="*/ 356611 h 1383533"/>
              <a:gd name="connsiteX918" fmla="*/ 1547322 w 4157008"/>
              <a:gd name="connsiteY918" fmla="*/ 265741 h 1383533"/>
              <a:gd name="connsiteX919" fmla="*/ 1546099 w 4157008"/>
              <a:gd name="connsiteY919" fmla="*/ 264111 h 1383533"/>
              <a:gd name="connsiteX920" fmla="*/ 2258844 w 4157008"/>
              <a:gd name="connsiteY920" fmla="*/ 242769 h 1383533"/>
              <a:gd name="connsiteX921" fmla="*/ 2313397 w 4157008"/>
              <a:gd name="connsiteY921" fmla="*/ 269001 h 1383533"/>
              <a:gd name="connsiteX922" fmla="*/ 2317472 w 4157008"/>
              <a:gd name="connsiteY922" fmla="*/ 387580 h 1383533"/>
              <a:gd name="connsiteX923" fmla="*/ 2202561 w 4157008"/>
              <a:gd name="connsiteY923" fmla="*/ 440145 h 1383533"/>
              <a:gd name="connsiteX924" fmla="*/ 2129213 w 4157008"/>
              <a:gd name="connsiteY924" fmla="*/ 443405 h 1383533"/>
              <a:gd name="connsiteX925" fmla="*/ 2107209 w 4157008"/>
              <a:gd name="connsiteY925" fmla="*/ 440960 h 1383533"/>
              <a:gd name="connsiteX926" fmla="*/ 2107616 w 4157008"/>
              <a:gd name="connsiteY926" fmla="*/ 447888 h 1383533"/>
              <a:gd name="connsiteX927" fmla="*/ 2127583 w 4157008"/>
              <a:gd name="connsiteY927" fmla="*/ 493934 h 1383533"/>
              <a:gd name="connsiteX928" fmla="*/ 2185854 w 4157008"/>
              <a:gd name="connsiteY928" fmla="*/ 520013 h 1383533"/>
              <a:gd name="connsiteX929" fmla="*/ 2328067 w 4157008"/>
              <a:gd name="connsiteY929" fmla="*/ 453593 h 1383533"/>
              <a:gd name="connsiteX930" fmla="*/ 2377780 w 4157008"/>
              <a:gd name="connsiteY930" fmla="*/ 449518 h 1383533"/>
              <a:gd name="connsiteX931" fmla="*/ 2381447 w 4157008"/>
              <a:gd name="connsiteY931" fmla="*/ 499231 h 1383533"/>
              <a:gd name="connsiteX932" fmla="*/ 2138585 w 4157008"/>
              <a:gd name="connsiteY932" fmla="*/ 584396 h 1383533"/>
              <a:gd name="connsiteX933" fmla="*/ 2020822 w 4157008"/>
              <a:gd name="connsiteY933" fmla="*/ 406732 h 1383533"/>
              <a:gd name="connsiteX934" fmla="*/ 2197263 w 4157008"/>
              <a:gd name="connsiteY934" fmla="*/ 243737 h 1383533"/>
              <a:gd name="connsiteX935" fmla="*/ 2258844 w 4157008"/>
              <a:gd name="connsiteY935" fmla="*/ 242769 h 1383533"/>
              <a:gd name="connsiteX936" fmla="*/ 3804391 w 4157008"/>
              <a:gd name="connsiteY936" fmla="*/ 226215 h 1383533"/>
              <a:gd name="connsiteX937" fmla="*/ 3810095 w 4157008"/>
              <a:gd name="connsiteY937" fmla="*/ 237217 h 1383533"/>
              <a:gd name="connsiteX938" fmla="*/ 3807650 w 4157008"/>
              <a:gd name="connsiteY938" fmla="*/ 244145 h 1383533"/>
              <a:gd name="connsiteX939" fmla="*/ 3812540 w 4157008"/>
              <a:gd name="connsiteY939" fmla="*/ 244145 h 1383533"/>
              <a:gd name="connsiteX940" fmla="*/ 3817837 w 4157008"/>
              <a:gd name="connsiteY940" fmla="*/ 248627 h 1383533"/>
              <a:gd name="connsiteX941" fmla="*/ 3815800 w 4157008"/>
              <a:gd name="connsiteY941" fmla="*/ 259222 h 1383533"/>
              <a:gd name="connsiteX942" fmla="*/ 3813762 w 4157008"/>
              <a:gd name="connsiteY942" fmla="*/ 260444 h 1383533"/>
              <a:gd name="connsiteX943" fmla="*/ 3799500 w 4157008"/>
              <a:gd name="connsiteY943" fmla="*/ 267779 h 1383533"/>
              <a:gd name="connsiteX944" fmla="*/ 3794611 w 4157008"/>
              <a:gd name="connsiteY944" fmla="*/ 282041 h 1383533"/>
              <a:gd name="connsiteX945" fmla="*/ 3813762 w 4157008"/>
              <a:gd name="connsiteY945" fmla="*/ 271854 h 1383533"/>
              <a:gd name="connsiteX946" fmla="*/ 3820282 w 4157008"/>
              <a:gd name="connsiteY946" fmla="*/ 271039 h 1383533"/>
              <a:gd name="connsiteX947" fmla="*/ 3825580 w 4157008"/>
              <a:gd name="connsiteY947" fmla="*/ 275521 h 1383533"/>
              <a:gd name="connsiteX948" fmla="*/ 3823542 w 4157008"/>
              <a:gd name="connsiteY948" fmla="*/ 286116 h 1383533"/>
              <a:gd name="connsiteX949" fmla="*/ 3821505 w 4157008"/>
              <a:gd name="connsiteY949" fmla="*/ 287338 h 1383533"/>
              <a:gd name="connsiteX950" fmla="*/ 3786054 w 4157008"/>
              <a:gd name="connsiteY950" fmla="*/ 306083 h 1383533"/>
              <a:gd name="connsiteX951" fmla="*/ 3780756 w 4157008"/>
              <a:gd name="connsiteY951" fmla="*/ 322382 h 1383533"/>
              <a:gd name="connsiteX952" fmla="*/ 3814985 w 4157008"/>
              <a:gd name="connsiteY952" fmla="*/ 311380 h 1383533"/>
              <a:gd name="connsiteX953" fmla="*/ 3821505 w 4157008"/>
              <a:gd name="connsiteY953" fmla="*/ 311787 h 1383533"/>
              <a:gd name="connsiteX954" fmla="*/ 3825987 w 4157008"/>
              <a:gd name="connsiteY954" fmla="*/ 317085 h 1383533"/>
              <a:gd name="connsiteX955" fmla="*/ 3823135 w 4157008"/>
              <a:gd name="connsiteY955" fmla="*/ 326457 h 1383533"/>
              <a:gd name="connsiteX956" fmla="*/ 3819875 w 4157008"/>
              <a:gd name="connsiteY956" fmla="*/ 328087 h 1383533"/>
              <a:gd name="connsiteX957" fmla="*/ 3773421 w 4157008"/>
              <a:gd name="connsiteY957" fmla="*/ 343164 h 1383533"/>
              <a:gd name="connsiteX958" fmla="*/ 3770162 w 4157008"/>
              <a:gd name="connsiteY958" fmla="*/ 352536 h 1383533"/>
              <a:gd name="connsiteX959" fmla="*/ 3818653 w 4157008"/>
              <a:gd name="connsiteY959" fmla="*/ 337459 h 1383533"/>
              <a:gd name="connsiteX960" fmla="*/ 3828025 w 4157008"/>
              <a:gd name="connsiteY960" fmla="*/ 340311 h 1383533"/>
              <a:gd name="connsiteX961" fmla="*/ 3829655 w 4157008"/>
              <a:gd name="connsiteY961" fmla="*/ 349684 h 1383533"/>
              <a:gd name="connsiteX962" fmla="*/ 3808465 w 4157008"/>
              <a:gd name="connsiteY962" fmla="*/ 395730 h 1383533"/>
              <a:gd name="connsiteX963" fmla="*/ 3817837 w 4157008"/>
              <a:gd name="connsiteY963" fmla="*/ 393692 h 1383533"/>
              <a:gd name="connsiteX964" fmla="*/ 3838619 w 4157008"/>
              <a:gd name="connsiteY964" fmla="*/ 349276 h 1383533"/>
              <a:gd name="connsiteX965" fmla="*/ 3850436 w 4157008"/>
              <a:gd name="connsiteY965" fmla="*/ 344794 h 1383533"/>
              <a:gd name="connsiteX966" fmla="*/ 3854919 w 4157008"/>
              <a:gd name="connsiteY966" fmla="*/ 356203 h 1383533"/>
              <a:gd name="connsiteX967" fmla="*/ 3839434 w 4157008"/>
              <a:gd name="connsiteY967" fmla="*/ 388802 h 1383533"/>
              <a:gd name="connsiteX968" fmla="*/ 3856141 w 4157008"/>
              <a:gd name="connsiteY968" fmla="*/ 385542 h 1383533"/>
              <a:gd name="connsiteX969" fmla="*/ 3879368 w 4157008"/>
              <a:gd name="connsiteY969" fmla="*/ 352536 h 1383533"/>
              <a:gd name="connsiteX970" fmla="*/ 3891592 w 4157008"/>
              <a:gd name="connsiteY970" fmla="*/ 350499 h 1383533"/>
              <a:gd name="connsiteX971" fmla="*/ 3893630 w 4157008"/>
              <a:gd name="connsiteY971" fmla="*/ 362723 h 1383533"/>
              <a:gd name="connsiteX972" fmla="*/ 3880998 w 4157008"/>
              <a:gd name="connsiteY972" fmla="*/ 380653 h 1383533"/>
              <a:gd name="connsiteX973" fmla="*/ 3895667 w 4157008"/>
              <a:gd name="connsiteY973" fmla="*/ 377800 h 1383533"/>
              <a:gd name="connsiteX974" fmla="*/ 3905040 w 4157008"/>
              <a:gd name="connsiteY974" fmla="*/ 364761 h 1383533"/>
              <a:gd name="connsiteX975" fmla="*/ 3910745 w 4157008"/>
              <a:gd name="connsiteY975" fmla="*/ 361093 h 1383533"/>
              <a:gd name="connsiteX976" fmla="*/ 3917264 w 4157008"/>
              <a:gd name="connsiteY976" fmla="*/ 362723 h 1383533"/>
              <a:gd name="connsiteX977" fmla="*/ 3920524 w 4157008"/>
              <a:gd name="connsiteY977" fmla="*/ 373318 h 1383533"/>
              <a:gd name="connsiteX978" fmla="*/ 3927859 w 4157008"/>
              <a:gd name="connsiteY978" fmla="*/ 371688 h 1383533"/>
              <a:gd name="connsiteX979" fmla="*/ 3935194 w 4157008"/>
              <a:gd name="connsiteY979" fmla="*/ 379430 h 1383533"/>
              <a:gd name="connsiteX980" fmla="*/ 3932341 w 4157008"/>
              <a:gd name="connsiteY980" fmla="*/ 387987 h 1383533"/>
              <a:gd name="connsiteX981" fmla="*/ 3928266 w 4157008"/>
              <a:gd name="connsiteY981" fmla="*/ 390025 h 1383533"/>
              <a:gd name="connsiteX982" fmla="*/ 3920932 w 4157008"/>
              <a:gd name="connsiteY982" fmla="*/ 391655 h 1383533"/>
              <a:gd name="connsiteX983" fmla="*/ 3923377 w 4157008"/>
              <a:gd name="connsiteY983" fmla="*/ 395730 h 1383533"/>
              <a:gd name="connsiteX984" fmla="*/ 3922154 w 4157008"/>
              <a:gd name="connsiteY984" fmla="*/ 402249 h 1383533"/>
              <a:gd name="connsiteX985" fmla="*/ 3920524 w 4157008"/>
              <a:gd name="connsiteY985" fmla="*/ 404287 h 1383533"/>
              <a:gd name="connsiteX986" fmla="*/ 3910337 w 4157008"/>
              <a:gd name="connsiteY986" fmla="*/ 405102 h 1383533"/>
              <a:gd name="connsiteX987" fmla="*/ 3896482 w 4157008"/>
              <a:gd name="connsiteY987" fmla="*/ 396545 h 1383533"/>
              <a:gd name="connsiteX988" fmla="*/ 3881813 w 4157008"/>
              <a:gd name="connsiteY988" fmla="*/ 399397 h 1383533"/>
              <a:gd name="connsiteX989" fmla="*/ 3900150 w 4157008"/>
              <a:gd name="connsiteY989" fmla="*/ 410807 h 1383533"/>
              <a:gd name="connsiteX990" fmla="*/ 3904225 w 4157008"/>
              <a:gd name="connsiteY990" fmla="*/ 416104 h 1383533"/>
              <a:gd name="connsiteX991" fmla="*/ 3903002 w 4157008"/>
              <a:gd name="connsiteY991" fmla="*/ 422624 h 1383533"/>
              <a:gd name="connsiteX992" fmla="*/ 3901372 w 4157008"/>
              <a:gd name="connsiteY992" fmla="*/ 424661 h 1383533"/>
              <a:gd name="connsiteX993" fmla="*/ 3890778 w 4157008"/>
              <a:gd name="connsiteY993" fmla="*/ 425476 h 1383533"/>
              <a:gd name="connsiteX994" fmla="*/ 3856956 w 4157008"/>
              <a:gd name="connsiteY994" fmla="*/ 404287 h 1383533"/>
              <a:gd name="connsiteX995" fmla="*/ 3840249 w 4157008"/>
              <a:gd name="connsiteY995" fmla="*/ 407547 h 1383533"/>
              <a:gd name="connsiteX996" fmla="*/ 3866736 w 4157008"/>
              <a:gd name="connsiteY996" fmla="*/ 431588 h 1383533"/>
              <a:gd name="connsiteX997" fmla="*/ 3867551 w 4157008"/>
              <a:gd name="connsiteY997" fmla="*/ 443813 h 1383533"/>
              <a:gd name="connsiteX998" fmla="*/ 3854919 w 4157008"/>
              <a:gd name="connsiteY998" fmla="*/ 444221 h 1383533"/>
              <a:gd name="connsiteX999" fmla="*/ 3818653 w 4157008"/>
              <a:gd name="connsiteY999" fmla="*/ 411622 h 1383533"/>
              <a:gd name="connsiteX1000" fmla="*/ 3809280 w 4157008"/>
              <a:gd name="connsiteY1000" fmla="*/ 413659 h 1383533"/>
              <a:gd name="connsiteX1001" fmla="*/ 3846361 w 4157008"/>
              <a:gd name="connsiteY1001" fmla="*/ 447888 h 1383533"/>
              <a:gd name="connsiteX1002" fmla="*/ 3848806 w 4157008"/>
              <a:gd name="connsiteY1002" fmla="*/ 457260 h 1383533"/>
              <a:gd name="connsiteX1003" fmla="*/ 3846361 w 4157008"/>
              <a:gd name="connsiteY1003" fmla="*/ 460928 h 1383533"/>
              <a:gd name="connsiteX1004" fmla="*/ 3841472 w 4157008"/>
              <a:gd name="connsiteY1004" fmla="*/ 462965 h 1383533"/>
              <a:gd name="connsiteX1005" fmla="*/ 3790943 w 4157008"/>
              <a:gd name="connsiteY1005" fmla="*/ 467855 h 1383533"/>
              <a:gd name="connsiteX1006" fmla="*/ 3797463 w 4157008"/>
              <a:gd name="connsiteY1006" fmla="*/ 475190 h 1383533"/>
              <a:gd name="connsiteX1007" fmla="*/ 3846361 w 4157008"/>
              <a:gd name="connsiteY1007" fmla="*/ 471115 h 1383533"/>
              <a:gd name="connsiteX1008" fmla="*/ 3855734 w 4157008"/>
              <a:gd name="connsiteY1008" fmla="*/ 478857 h 1383533"/>
              <a:gd name="connsiteX1009" fmla="*/ 3852881 w 4157008"/>
              <a:gd name="connsiteY1009" fmla="*/ 486192 h 1383533"/>
              <a:gd name="connsiteX1010" fmla="*/ 3847584 w 4157008"/>
              <a:gd name="connsiteY1010" fmla="*/ 488229 h 1383533"/>
              <a:gd name="connsiteX1011" fmla="*/ 3811725 w 4157008"/>
              <a:gd name="connsiteY1011" fmla="*/ 491489 h 1383533"/>
              <a:gd name="connsiteX1012" fmla="*/ 3823135 w 4157008"/>
              <a:gd name="connsiteY1012" fmla="*/ 504121 h 1383533"/>
              <a:gd name="connsiteX1013" fmla="*/ 3863068 w 4157008"/>
              <a:gd name="connsiteY1013" fmla="*/ 507788 h 1383533"/>
              <a:gd name="connsiteX1014" fmla="*/ 3869181 w 4157008"/>
              <a:gd name="connsiteY1014" fmla="*/ 511048 h 1383533"/>
              <a:gd name="connsiteX1015" fmla="*/ 3871218 w 4157008"/>
              <a:gd name="connsiteY1015" fmla="*/ 517568 h 1383533"/>
              <a:gd name="connsiteX1016" fmla="*/ 3867958 w 4157008"/>
              <a:gd name="connsiteY1016" fmla="*/ 523681 h 1383533"/>
              <a:gd name="connsiteX1017" fmla="*/ 3861439 w 4157008"/>
              <a:gd name="connsiteY1017" fmla="*/ 525718 h 1383533"/>
              <a:gd name="connsiteX1018" fmla="*/ 3839842 w 4157008"/>
              <a:gd name="connsiteY1018" fmla="*/ 523681 h 1383533"/>
              <a:gd name="connsiteX1019" fmla="*/ 3849622 w 4157008"/>
              <a:gd name="connsiteY1019" fmla="*/ 534683 h 1383533"/>
              <a:gd name="connsiteX1020" fmla="*/ 3865921 w 4157008"/>
              <a:gd name="connsiteY1020" fmla="*/ 535905 h 1383533"/>
              <a:gd name="connsiteX1021" fmla="*/ 3872033 w 4157008"/>
              <a:gd name="connsiteY1021" fmla="*/ 539165 h 1383533"/>
              <a:gd name="connsiteX1022" fmla="*/ 3874071 w 4157008"/>
              <a:gd name="connsiteY1022" fmla="*/ 545685 h 1383533"/>
              <a:gd name="connsiteX1023" fmla="*/ 3870811 w 4157008"/>
              <a:gd name="connsiteY1023" fmla="*/ 551797 h 1383533"/>
              <a:gd name="connsiteX1024" fmla="*/ 3866328 w 4157008"/>
              <a:gd name="connsiteY1024" fmla="*/ 553834 h 1383533"/>
              <a:gd name="connsiteX1025" fmla="*/ 3871218 w 4157008"/>
              <a:gd name="connsiteY1025" fmla="*/ 559539 h 1383533"/>
              <a:gd name="connsiteX1026" fmla="*/ 3873255 w 4157008"/>
              <a:gd name="connsiteY1026" fmla="*/ 566059 h 1383533"/>
              <a:gd name="connsiteX1027" fmla="*/ 3870403 w 4157008"/>
              <a:gd name="connsiteY1027" fmla="*/ 572171 h 1383533"/>
              <a:gd name="connsiteX1028" fmla="*/ 3863884 w 4157008"/>
              <a:gd name="connsiteY1028" fmla="*/ 574209 h 1383533"/>
              <a:gd name="connsiteX1029" fmla="*/ 3857771 w 4157008"/>
              <a:gd name="connsiteY1029" fmla="*/ 571356 h 1383533"/>
              <a:gd name="connsiteX1030" fmla="*/ 3852881 w 4157008"/>
              <a:gd name="connsiteY1030" fmla="*/ 566059 h 1383533"/>
              <a:gd name="connsiteX1031" fmla="*/ 3850029 w 4157008"/>
              <a:gd name="connsiteY1031" fmla="*/ 570541 h 1383533"/>
              <a:gd name="connsiteX1032" fmla="*/ 3843917 w 4157008"/>
              <a:gd name="connsiteY1032" fmla="*/ 572579 h 1383533"/>
              <a:gd name="connsiteX1033" fmla="*/ 3835359 w 4157008"/>
              <a:gd name="connsiteY1033" fmla="*/ 563614 h 1383533"/>
              <a:gd name="connsiteX1034" fmla="*/ 3835767 w 4157008"/>
              <a:gd name="connsiteY1034" fmla="*/ 547315 h 1383533"/>
              <a:gd name="connsiteX1035" fmla="*/ 3825987 w 4157008"/>
              <a:gd name="connsiteY1035" fmla="*/ 536313 h 1383533"/>
              <a:gd name="connsiteX1036" fmla="*/ 3825172 w 4157008"/>
              <a:gd name="connsiteY1036" fmla="*/ 557909 h 1383533"/>
              <a:gd name="connsiteX1037" fmla="*/ 3821912 w 4157008"/>
              <a:gd name="connsiteY1037" fmla="*/ 564429 h 1383533"/>
              <a:gd name="connsiteX1038" fmla="*/ 3815800 w 4157008"/>
              <a:gd name="connsiteY1038" fmla="*/ 566467 h 1383533"/>
              <a:gd name="connsiteX1039" fmla="*/ 3810095 w 4157008"/>
              <a:gd name="connsiteY1039" fmla="*/ 563614 h 1383533"/>
              <a:gd name="connsiteX1040" fmla="*/ 3807650 w 4157008"/>
              <a:gd name="connsiteY1040" fmla="*/ 557502 h 1383533"/>
              <a:gd name="connsiteX1041" fmla="*/ 3809280 w 4157008"/>
              <a:gd name="connsiteY1041" fmla="*/ 517161 h 1383533"/>
              <a:gd name="connsiteX1042" fmla="*/ 3797870 w 4157008"/>
              <a:gd name="connsiteY1042" fmla="*/ 504121 h 1383533"/>
              <a:gd name="connsiteX1043" fmla="*/ 3790129 w 4157008"/>
              <a:gd name="connsiteY1043" fmla="*/ 539165 h 1383533"/>
              <a:gd name="connsiteX1044" fmla="*/ 3786461 w 4157008"/>
              <a:gd name="connsiteY1044" fmla="*/ 544870 h 1383533"/>
              <a:gd name="connsiteX1045" fmla="*/ 3779941 w 4157008"/>
              <a:gd name="connsiteY1045" fmla="*/ 546092 h 1383533"/>
              <a:gd name="connsiteX1046" fmla="*/ 3774236 w 4157008"/>
              <a:gd name="connsiteY1046" fmla="*/ 542017 h 1383533"/>
              <a:gd name="connsiteX1047" fmla="*/ 3773014 w 4157008"/>
              <a:gd name="connsiteY1047" fmla="*/ 535498 h 1383533"/>
              <a:gd name="connsiteX1048" fmla="*/ 3783201 w 4157008"/>
              <a:gd name="connsiteY1048" fmla="*/ 487822 h 1383533"/>
              <a:gd name="connsiteX1049" fmla="*/ 3776681 w 4157008"/>
              <a:gd name="connsiteY1049" fmla="*/ 480487 h 1383533"/>
              <a:gd name="connsiteX1050" fmla="*/ 3765679 w 4157008"/>
              <a:gd name="connsiteY1050" fmla="*/ 529793 h 1383533"/>
              <a:gd name="connsiteX1051" fmla="*/ 3762827 w 4157008"/>
              <a:gd name="connsiteY1051" fmla="*/ 534275 h 1383533"/>
              <a:gd name="connsiteX1052" fmla="*/ 3758344 w 4157008"/>
              <a:gd name="connsiteY1052" fmla="*/ 536313 h 1383533"/>
              <a:gd name="connsiteX1053" fmla="*/ 3749787 w 4157008"/>
              <a:gd name="connsiteY1053" fmla="*/ 532645 h 1383533"/>
              <a:gd name="connsiteX1054" fmla="*/ 3720448 w 4157008"/>
              <a:gd name="connsiteY1054" fmla="*/ 491489 h 1383533"/>
              <a:gd name="connsiteX1055" fmla="*/ 3717188 w 4157008"/>
              <a:gd name="connsiteY1055" fmla="*/ 500861 h 1383533"/>
              <a:gd name="connsiteX1056" fmla="*/ 3745305 w 4157008"/>
              <a:gd name="connsiteY1056" fmla="*/ 540795 h 1383533"/>
              <a:gd name="connsiteX1057" fmla="*/ 3744082 w 4157008"/>
              <a:gd name="connsiteY1057" fmla="*/ 552205 h 1383533"/>
              <a:gd name="connsiteX1058" fmla="*/ 3742860 w 4157008"/>
              <a:gd name="connsiteY1058" fmla="*/ 553020 h 1383533"/>
              <a:gd name="connsiteX1059" fmla="*/ 3736747 w 4157008"/>
              <a:gd name="connsiteY1059" fmla="*/ 554242 h 1383533"/>
              <a:gd name="connsiteX1060" fmla="*/ 3731043 w 4157008"/>
              <a:gd name="connsiteY1060" fmla="*/ 550575 h 1383533"/>
              <a:gd name="connsiteX1061" fmla="*/ 3710669 w 4157008"/>
              <a:gd name="connsiteY1061" fmla="*/ 521236 h 1383533"/>
              <a:gd name="connsiteX1062" fmla="*/ 3705371 w 4157008"/>
              <a:gd name="connsiteY1062" fmla="*/ 537535 h 1383533"/>
              <a:gd name="connsiteX1063" fmla="*/ 3722485 w 4157008"/>
              <a:gd name="connsiteY1063" fmla="*/ 574209 h 1383533"/>
              <a:gd name="connsiteX1064" fmla="*/ 3720448 w 4157008"/>
              <a:gd name="connsiteY1064" fmla="*/ 584396 h 1383533"/>
              <a:gd name="connsiteX1065" fmla="*/ 3718411 w 4157008"/>
              <a:gd name="connsiteY1065" fmla="*/ 585618 h 1383533"/>
              <a:gd name="connsiteX1066" fmla="*/ 3706594 w 4157008"/>
              <a:gd name="connsiteY1066" fmla="*/ 581544 h 1383533"/>
              <a:gd name="connsiteX1067" fmla="*/ 3697221 w 4157008"/>
              <a:gd name="connsiteY1067" fmla="*/ 561984 h 1383533"/>
              <a:gd name="connsiteX1068" fmla="*/ 3692332 w 4157008"/>
              <a:gd name="connsiteY1068" fmla="*/ 575839 h 1383533"/>
              <a:gd name="connsiteX1069" fmla="*/ 3699259 w 4157008"/>
              <a:gd name="connsiteY1069" fmla="*/ 590508 h 1383533"/>
              <a:gd name="connsiteX1070" fmla="*/ 3697221 w 4157008"/>
              <a:gd name="connsiteY1070" fmla="*/ 600695 h 1383533"/>
              <a:gd name="connsiteX1071" fmla="*/ 3695184 w 4157008"/>
              <a:gd name="connsiteY1071" fmla="*/ 601918 h 1383533"/>
              <a:gd name="connsiteX1072" fmla="*/ 3684589 w 4157008"/>
              <a:gd name="connsiteY1072" fmla="*/ 599473 h 1383533"/>
              <a:gd name="connsiteX1073" fmla="*/ 3682145 w 4157008"/>
              <a:gd name="connsiteY1073" fmla="*/ 606400 h 1383533"/>
              <a:gd name="connsiteX1074" fmla="*/ 3680107 w 4157008"/>
              <a:gd name="connsiteY1074" fmla="*/ 610068 h 1383533"/>
              <a:gd name="connsiteX1075" fmla="*/ 3673995 w 4157008"/>
              <a:gd name="connsiteY1075" fmla="*/ 612513 h 1383533"/>
              <a:gd name="connsiteX1076" fmla="*/ 3671142 w 4157008"/>
              <a:gd name="connsiteY1076" fmla="*/ 612105 h 1383533"/>
              <a:gd name="connsiteX1077" fmla="*/ 3666253 w 4157008"/>
              <a:gd name="connsiteY1077" fmla="*/ 607623 h 1383533"/>
              <a:gd name="connsiteX1078" fmla="*/ 3665845 w 4157008"/>
              <a:gd name="connsiteY1078" fmla="*/ 601103 h 1383533"/>
              <a:gd name="connsiteX1079" fmla="*/ 3667883 w 4157008"/>
              <a:gd name="connsiteY1079" fmla="*/ 594583 h 1383533"/>
              <a:gd name="connsiteX1080" fmla="*/ 3664215 w 4157008"/>
              <a:gd name="connsiteY1080" fmla="*/ 596621 h 1383533"/>
              <a:gd name="connsiteX1081" fmla="*/ 3663808 w 4157008"/>
              <a:gd name="connsiteY1081" fmla="*/ 594176 h 1383533"/>
              <a:gd name="connsiteX1082" fmla="*/ 3663400 w 4157008"/>
              <a:gd name="connsiteY1082" fmla="*/ 594176 h 1383533"/>
              <a:gd name="connsiteX1083" fmla="*/ 3658103 w 4157008"/>
              <a:gd name="connsiteY1083" fmla="*/ 589693 h 1383533"/>
              <a:gd name="connsiteX1084" fmla="*/ 3661770 w 4157008"/>
              <a:gd name="connsiteY1084" fmla="*/ 577876 h 1383533"/>
              <a:gd name="connsiteX1085" fmla="*/ 3676032 w 4157008"/>
              <a:gd name="connsiteY1085" fmla="*/ 570541 h 1383533"/>
              <a:gd name="connsiteX1086" fmla="*/ 3680922 w 4157008"/>
              <a:gd name="connsiteY1086" fmla="*/ 556279 h 1383533"/>
              <a:gd name="connsiteX1087" fmla="*/ 3661770 w 4157008"/>
              <a:gd name="connsiteY1087" fmla="*/ 566467 h 1383533"/>
              <a:gd name="connsiteX1088" fmla="*/ 3655250 w 4157008"/>
              <a:gd name="connsiteY1088" fmla="*/ 567282 h 1383533"/>
              <a:gd name="connsiteX1089" fmla="*/ 3649953 w 4157008"/>
              <a:gd name="connsiteY1089" fmla="*/ 562799 h 1383533"/>
              <a:gd name="connsiteX1090" fmla="*/ 3653621 w 4157008"/>
              <a:gd name="connsiteY1090" fmla="*/ 550982 h 1383533"/>
              <a:gd name="connsiteX1091" fmla="*/ 3689072 w 4157008"/>
              <a:gd name="connsiteY1091" fmla="*/ 532238 h 1383533"/>
              <a:gd name="connsiteX1092" fmla="*/ 3694369 w 4157008"/>
              <a:gd name="connsiteY1092" fmla="*/ 515938 h 1383533"/>
              <a:gd name="connsiteX1093" fmla="*/ 3655250 w 4157008"/>
              <a:gd name="connsiteY1093" fmla="*/ 528570 h 1383533"/>
              <a:gd name="connsiteX1094" fmla="*/ 3654843 w 4157008"/>
              <a:gd name="connsiteY1094" fmla="*/ 526940 h 1383533"/>
              <a:gd name="connsiteX1095" fmla="*/ 3653621 w 4157008"/>
              <a:gd name="connsiteY1095" fmla="*/ 526533 h 1383533"/>
              <a:gd name="connsiteX1096" fmla="*/ 3649138 w 4157008"/>
              <a:gd name="connsiteY1096" fmla="*/ 521236 h 1383533"/>
              <a:gd name="connsiteX1097" fmla="*/ 3654843 w 4157008"/>
              <a:gd name="connsiteY1097" fmla="*/ 510233 h 1383533"/>
              <a:gd name="connsiteX1098" fmla="*/ 3701704 w 4157008"/>
              <a:gd name="connsiteY1098" fmla="*/ 495156 h 1383533"/>
              <a:gd name="connsiteX1099" fmla="*/ 3704964 w 4157008"/>
              <a:gd name="connsiteY1099" fmla="*/ 485784 h 1383533"/>
              <a:gd name="connsiteX1100" fmla="*/ 3656473 w 4157008"/>
              <a:gd name="connsiteY1100" fmla="*/ 500861 h 1383533"/>
              <a:gd name="connsiteX1101" fmla="*/ 3647100 w 4157008"/>
              <a:gd name="connsiteY1101" fmla="*/ 498009 h 1383533"/>
              <a:gd name="connsiteX1102" fmla="*/ 3645878 w 4157008"/>
              <a:gd name="connsiteY1102" fmla="*/ 488637 h 1383533"/>
              <a:gd name="connsiteX1103" fmla="*/ 3667067 w 4157008"/>
              <a:gd name="connsiteY1103" fmla="*/ 442591 h 1383533"/>
              <a:gd name="connsiteX1104" fmla="*/ 3657695 w 4157008"/>
              <a:gd name="connsiteY1104" fmla="*/ 444628 h 1383533"/>
              <a:gd name="connsiteX1105" fmla="*/ 3636913 w 4157008"/>
              <a:gd name="connsiteY1105" fmla="*/ 489044 h 1383533"/>
              <a:gd name="connsiteX1106" fmla="*/ 3634876 w 4157008"/>
              <a:gd name="connsiteY1106" fmla="*/ 491897 h 1383533"/>
              <a:gd name="connsiteX1107" fmla="*/ 3625504 w 4157008"/>
              <a:gd name="connsiteY1107" fmla="*/ 493119 h 1383533"/>
              <a:gd name="connsiteX1108" fmla="*/ 3621022 w 4157008"/>
              <a:gd name="connsiteY1108" fmla="*/ 481302 h 1383533"/>
              <a:gd name="connsiteX1109" fmla="*/ 3636098 w 4157008"/>
              <a:gd name="connsiteY1109" fmla="*/ 448703 h 1383533"/>
              <a:gd name="connsiteX1110" fmla="*/ 3619392 w 4157008"/>
              <a:gd name="connsiteY1110" fmla="*/ 451963 h 1383533"/>
              <a:gd name="connsiteX1111" fmla="*/ 3594942 w 4157008"/>
              <a:gd name="connsiteY1111" fmla="*/ 486599 h 1383533"/>
              <a:gd name="connsiteX1112" fmla="*/ 3584348 w 4157008"/>
              <a:gd name="connsiteY1112" fmla="*/ 487007 h 1383533"/>
              <a:gd name="connsiteX1113" fmla="*/ 3580680 w 4157008"/>
              <a:gd name="connsiteY1113" fmla="*/ 481302 h 1383533"/>
              <a:gd name="connsiteX1114" fmla="*/ 3582310 w 4157008"/>
              <a:gd name="connsiteY1114" fmla="*/ 474782 h 1383533"/>
              <a:gd name="connsiteX1115" fmla="*/ 3594942 w 4157008"/>
              <a:gd name="connsiteY1115" fmla="*/ 456853 h 1383533"/>
              <a:gd name="connsiteX1116" fmla="*/ 3580273 w 4157008"/>
              <a:gd name="connsiteY1116" fmla="*/ 459705 h 1383533"/>
              <a:gd name="connsiteX1117" fmla="*/ 3569678 w 4157008"/>
              <a:gd name="connsiteY1117" fmla="*/ 474375 h 1383533"/>
              <a:gd name="connsiteX1118" fmla="*/ 3558676 w 4157008"/>
              <a:gd name="connsiteY1118" fmla="*/ 475190 h 1383533"/>
              <a:gd name="connsiteX1119" fmla="*/ 3555008 w 4157008"/>
              <a:gd name="connsiteY1119" fmla="*/ 469485 h 1383533"/>
              <a:gd name="connsiteX1120" fmla="*/ 3555416 w 4157008"/>
              <a:gd name="connsiteY1120" fmla="*/ 464595 h 1383533"/>
              <a:gd name="connsiteX1121" fmla="*/ 3548081 w 4157008"/>
              <a:gd name="connsiteY1121" fmla="*/ 466225 h 1383533"/>
              <a:gd name="connsiteX1122" fmla="*/ 3537894 w 4157008"/>
              <a:gd name="connsiteY1122" fmla="*/ 459298 h 1383533"/>
              <a:gd name="connsiteX1123" fmla="*/ 3544821 w 4157008"/>
              <a:gd name="connsiteY1123" fmla="*/ 448703 h 1383533"/>
              <a:gd name="connsiteX1124" fmla="*/ 3552156 w 4157008"/>
              <a:gd name="connsiteY1124" fmla="*/ 447073 h 1383533"/>
              <a:gd name="connsiteX1125" fmla="*/ 3549711 w 4157008"/>
              <a:gd name="connsiteY1125" fmla="*/ 442998 h 1383533"/>
              <a:gd name="connsiteX1126" fmla="*/ 3550934 w 4157008"/>
              <a:gd name="connsiteY1126" fmla="*/ 436478 h 1383533"/>
              <a:gd name="connsiteX1127" fmla="*/ 3563158 w 4157008"/>
              <a:gd name="connsiteY1127" fmla="*/ 433626 h 1383533"/>
              <a:gd name="connsiteX1128" fmla="*/ 3577013 w 4157008"/>
              <a:gd name="connsiteY1128" fmla="*/ 442183 h 1383533"/>
              <a:gd name="connsiteX1129" fmla="*/ 3591682 w 4157008"/>
              <a:gd name="connsiteY1129" fmla="*/ 439331 h 1383533"/>
              <a:gd name="connsiteX1130" fmla="*/ 3573345 w 4157008"/>
              <a:gd name="connsiteY1130" fmla="*/ 427921 h 1383533"/>
              <a:gd name="connsiteX1131" fmla="*/ 3569271 w 4157008"/>
              <a:gd name="connsiteY1131" fmla="*/ 422216 h 1383533"/>
              <a:gd name="connsiteX1132" fmla="*/ 3570493 w 4157008"/>
              <a:gd name="connsiteY1132" fmla="*/ 415697 h 1383533"/>
              <a:gd name="connsiteX1133" fmla="*/ 3575790 w 4157008"/>
              <a:gd name="connsiteY1133" fmla="*/ 412029 h 1383533"/>
              <a:gd name="connsiteX1134" fmla="*/ 3582718 w 4157008"/>
              <a:gd name="connsiteY1134" fmla="*/ 413252 h 1383533"/>
              <a:gd name="connsiteX1135" fmla="*/ 3616947 w 4157008"/>
              <a:gd name="connsiteY1135" fmla="*/ 434848 h 1383533"/>
              <a:gd name="connsiteX1136" fmla="*/ 3633654 w 4157008"/>
              <a:gd name="connsiteY1136" fmla="*/ 431588 h 1383533"/>
              <a:gd name="connsiteX1137" fmla="*/ 3607167 w 4157008"/>
              <a:gd name="connsiteY1137" fmla="*/ 407547 h 1383533"/>
              <a:gd name="connsiteX1138" fmla="*/ 3604314 w 4157008"/>
              <a:gd name="connsiteY1138" fmla="*/ 401434 h 1383533"/>
              <a:gd name="connsiteX1139" fmla="*/ 3606760 w 4157008"/>
              <a:gd name="connsiteY1139" fmla="*/ 395322 h 1383533"/>
              <a:gd name="connsiteX1140" fmla="*/ 3612872 w 4157008"/>
              <a:gd name="connsiteY1140" fmla="*/ 392470 h 1383533"/>
              <a:gd name="connsiteX1141" fmla="*/ 3619392 w 4157008"/>
              <a:gd name="connsiteY1141" fmla="*/ 394915 h 1383533"/>
              <a:gd name="connsiteX1142" fmla="*/ 3655658 w 4157008"/>
              <a:gd name="connsiteY1142" fmla="*/ 427514 h 1383533"/>
              <a:gd name="connsiteX1143" fmla="*/ 3665030 w 4157008"/>
              <a:gd name="connsiteY1143" fmla="*/ 425476 h 1383533"/>
              <a:gd name="connsiteX1144" fmla="*/ 3627949 w 4157008"/>
              <a:gd name="connsiteY1144" fmla="*/ 391247 h 1383533"/>
              <a:gd name="connsiteX1145" fmla="*/ 3625504 w 4157008"/>
              <a:gd name="connsiteY1145" fmla="*/ 381875 h 1383533"/>
              <a:gd name="connsiteX1146" fmla="*/ 3632838 w 4157008"/>
              <a:gd name="connsiteY1146" fmla="*/ 376170 h 1383533"/>
              <a:gd name="connsiteX1147" fmla="*/ 3683367 w 4157008"/>
              <a:gd name="connsiteY1147" fmla="*/ 371280 h 1383533"/>
              <a:gd name="connsiteX1148" fmla="*/ 3676847 w 4157008"/>
              <a:gd name="connsiteY1148" fmla="*/ 363946 h 1383533"/>
              <a:gd name="connsiteX1149" fmla="*/ 3627949 w 4157008"/>
              <a:gd name="connsiteY1149" fmla="*/ 368021 h 1383533"/>
              <a:gd name="connsiteX1150" fmla="*/ 3618576 w 4157008"/>
              <a:gd name="connsiteY1150" fmla="*/ 359871 h 1383533"/>
              <a:gd name="connsiteX1151" fmla="*/ 3620614 w 4157008"/>
              <a:gd name="connsiteY1151" fmla="*/ 353351 h 1383533"/>
              <a:gd name="connsiteX1152" fmla="*/ 3626726 w 4157008"/>
              <a:gd name="connsiteY1152" fmla="*/ 350091 h 1383533"/>
              <a:gd name="connsiteX1153" fmla="*/ 3662585 w 4157008"/>
              <a:gd name="connsiteY1153" fmla="*/ 346831 h 1383533"/>
              <a:gd name="connsiteX1154" fmla="*/ 3651175 w 4157008"/>
              <a:gd name="connsiteY1154" fmla="*/ 334199 h 1383533"/>
              <a:gd name="connsiteX1155" fmla="*/ 3611242 w 4157008"/>
              <a:gd name="connsiteY1155" fmla="*/ 330532 h 1383533"/>
              <a:gd name="connsiteX1156" fmla="*/ 3605130 w 4157008"/>
              <a:gd name="connsiteY1156" fmla="*/ 327272 h 1383533"/>
              <a:gd name="connsiteX1157" fmla="*/ 3603092 w 4157008"/>
              <a:gd name="connsiteY1157" fmla="*/ 320752 h 1383533"/>
              <a:gd name="connsiteX1158" fmla="*/ 3606352 w 4157008"/>
              <a:gd name="connsiteY1158" fmla="*/ 314640 h 1383533"/>
              <a:gd name="connsiteX1159" fmla="*/ 3612872 w 4157008"/>
              <a:gd name="connsiteY1159" fmla="*/ 312602 h 1383533"/>
              <a:gd name="connsiteX1160" fmla="*/ 3634468 w 4157008"/>
              <a:gd name="connsiteY1160" fmla="*/ 314640 h 1383533"/>
              <a:gd name="connsiteX1161" fmla="*/ 3624689 w 4157008"/>
              <a:gd name="connsiteY1161" fmla="*/ 303638 h 1383533"/>
              <a:gd name="connsiteX1162" fmla="*/ 3608797 w 4157008"/>
              <a:gd name="connsiteY1162" fmla="*/ 302415 h 1383533"/>
              <a:gd name="connsiteX1163" fmla="*/ 3603092 w 4157008"/>
              <a:gd name="connsiteY1163" fmla="*/ 299563 h 1383533"/>
              <a:gd name="connsiteX1164" fmla="*/ 3601055 w 4157008"/>
              <a:gd name="connsiteY1164" fmla="*/ 293043 h 1383533"/>
              <a:gd name="connsiteX1165" fmla="*/ 3604314 w 4157008"/>
              <a:gd name="connsiteY1165" fmla="*/ 286931 h 1383533"/>
              <a:gd name="connsiteX1166" fmla="*/ 3608797 w 4157008"/>
              <a:gd name="connsiteY1166" fmla="*/ 284893 h 1383533"/>
              <a:gd name="connsiteX1167" fmla="*/ 3603907 w 4157008"/>
              <a:gd name="connsiteY1167" fmla="*/ 279188 h 1383533"/>
              <a:gd name="connsiteX1168" fmla="*/ 3604722 w 4157008"/>
              <a:gd name="connsiteY1168" fmla="*/ 266964 h 1383533"/>
              <a:gd name="connsiteX1169" fmla="*/ 3611242 w 4157008"/>
              <a:gd name="connsiteY1169" fmla="*/ 264926 h 1383533"/>
              <a:gd name="connsiteX1170" fmla="*/ 3617354 w 4157008"/>
              <a:gd name="connsiteY1170" fmla="*/ 267779 h 1383533"/>
              <a:gd name="connsiteX1171" fmla="*/ 3622244 w 4157008"/>
              <a:gd name="connsiteY1171" fmla="*/ 273076 h 1383533"/>
              <a:gd name="connsiteX1172" fmla="*/ 3631209 w 4157008"/>
              <a:gd name="connsiteY1172" fmla="*/ 266556 h 1383533"/>
              <a:gd name="connsiteX1173" fmla="*/ 3637321 w 4157008"/>
              <a:gd name="connsiteY1173" fmla="*/ 269409 h 1383533"/>
              <a:gd name="connsiteX1174" fmla="*/ 3639766 w 4157008"/>
              <a:gd name="connsiteY1174" fmla="*/ 275929 h 1383533"/>
              <a:gd name="connsiteX1175" fmla="*/ 3638951 w 4157008"/>
              <a:gd name="connsiteY1175" fmla="*/ 292228 h 1383533"/>
              <a:gd name="connsiteX1176" fmla="*/ 3648730 w 4157008"/>
              <a:gd name="connsiteY1176" fmla="*/ 303230 h 1383533"/>
              <a:gd name="connsiteX1177" fmla="*/ 3649546 w 4157008"/>
              <a:gd name="connsiteY1177" fmla="*/ 281633 h 1383533"/>
              <a:gd name="connsiteX1178" fmla="*/ 3652398 w 4157008"/>
              <a:gd name="connsiteY1178" fmla="*/ 275521 h 1383533"/>
              <a:gd name="connsiteX1179" fmla="*/ 3658918 w 4157008"/>
              <a:gd name="connsiteY1179" fmla="*/ 273076 h 1383533"/>
              <a:gd name="connsiteX1180" fmla="*/ 3667475 w 4157008"/>
              <a:gd name="connsiteY1180" fmla="*/ 282041 h 1383533"/>
              <a:gd name="connsiteX1181" fmla="*/ 3665845 w 4157008"/>
              <a:gd name="connsiteY1181" fmla="*/ 322382 h 1383533"/>
              <a:gd name="connsiteX1182" fmla="*/ 3677254 w 4157008"/>
              <a:gd name="connsiteY1182" fmla="*/ 335422 h 1383533"/>
              <a:gd name="connsiteX1183" fmla="*/ 3684997 w 4157008"/>
              <a:gd name="connsiteY1183" fmla="*/ 300378 h 1383533"/>
              <a:gd name="connsiteX1184" fmla="*/ 3695184 w 4157008"/>
              <a:gd name="connsiteY1184" fmla="*/ 293451 h 1383533"/>
              <a:gd name="connsiteX1185" fmla="*/ 3702111 w 4157008"/>
              <a:gd name="connsiteY1185" fmla="*/ 304045 h 1383533"/>
              <a:gd name="connsiteX1186" fmla="*/ 3691924 w 4157008"/>
              <a:gd name="connsiteY1186" fmla="*/ 351721 h 1383533"/>
              <a:gd name="connsiteX1187" fmla="*/ 3698444 w 4157008"/>
              <a:gd name="connsiteY1187" fmla="*/ 359056 h 1383533"/>
              <a:gd name="connsiteX1188" fmla="*/ 3709446 w 4157008"/>
              <a:gd name="connsiteY1188" fmla="*/ 309750 h 1383533"/>
              <a:gd name="connsiteX1189" fmla="*/ 3716373 w 4157008"/>
              <a:gd name="connsiteY1189" fmla="*/ 303230 h 1383533"/>
              <a:gd name="connsiteX1190" fmla="*/ 3725338 w 4157008"/>
              <a:gd name="connsiteY1190" fmla="*/ 306898 h 1383533"/>
              <a:gd name="connsiteX1191" fmla="*/ 3754677 w 4157008"/>
              <a:gd name="connsiteY1191" fmla="*/ 348054 h 1383533"/>
              <a:gd name="connsiteX1192" fmla="*/ 3757937 w 4157008"/>
              <a:gd name="connsiteY1192" fmla="*/ 338682 h 1383533"/>
              <a:gd name="connsiteX1193" fmla="*/ 3729820 w 4157008"/>
              <a:gd name="connsiteY1193" fmla="*/ 298340 h 1383533"/>
              <a:gd name="connsiteX1194" fmla="*/ 3731858 w 4157008"/>
              <a:gd name="connsiteY1194" fmla="*/ 286116 h 1383533"/>
              <a:gd name="connsiteX1195" fmla="*/ 3744082 w 4157008"/>
              <a:gd name="connsiteY1195" fmla="*/ 288153 h 1383533"/>
              <a:gd name="connsiteX1196" fmla="*/ 3764864 w 4157008"/>
              <a:gd name="connsiteY1196" fmla="*/ 317492 h 1383533"/>
              <a:gd name="connsiteX1197" fmla="*/ 3770162 w 4157008"/>
              <a:gd name="connsiteY1197" fmla="*/ 301193 h 1383533"/>
              <a:gd name="connsiteX1198" fmla="*/ 3753047 w 4157008"/>
              <a:gd name="connsiteY1198" fmla="*/ 264519 h 1383533"/>
              <a:gd name="connsiteX1199" fmla="*/ 3752639 w 4157008"/>
              <a:gd name="connsiteY1199" fmla="*/ 257592 h 1383533"/>
              <a:gd name="connsiteX1200" fmla="*/ 3757122 w 4157008"/>
              <a:gd name="connsiteY1200" fmla="*/ 252702 h 1383533"/>
              <a:gd name="connsiteX1201" fmla="*/ 3763642 w 4157008"/>
              <a:gd name="connsiteY1201" fmla="*/ 252294 h 1383533"/>
              <a:gd name="connsiteX1202" fmla="*/ 3768532 w 4157008"/>
              <a:gd name="connsiteY1202" fmla="*/ 256777 h 1383533"/>
              <a:gd name="connsiteX1203" fmla="*/ 3777904 w 4157008"/>
              <a:gd name="connsiteY1203" fmla="*/ 276336 h 1383533"/>
              <a:gd name="connsiteX1204" fmla="*/ 3782794 w 4157008"/>
              <a:gd name="connsiteY1204" fmla="*/ 262482 h 1383533"/>
              <a:gd name="connsiteX1205" fmla="*/ 3775867 w 4157008"/>
              <a:gd name="connsiteY1205" fmla="*/ 247812 h 1383533"/>
              <a:gd name="connsiteX1206" fmla="*/ 3779941 w 4157008"/>
              <a:gd name="connsiteY1206" fmla="*/ 235995 h 1383533"/>
              <a:gd name="connsiteX1207" fmla="*/ 3790536 w 4157008"/>
              <a:gd name="connsiteY1207" fmla="*/ 238440 h 1383533"/>
              <a:gd name="connsiteX1208" fmla="*/ 3792981 w 4157008"/>
              <a:gd name="connsiteY1208" fmla="*/ 231513 h 1383533"/>
              <a:gd name="connsiteX1209" fmla="*/ 3797463 w 4157008"/>
              <a:gd name="connsiteY1209" fmla="*/ 226623 h 1383533"/>
              <a:gd name="connsiteX1210" fmla="*/ 3804391 w 4157008"/>
              <a:gd name="connsiteY1210" fmla="*/ 226215 h 1383533"/>
              <a:gd name="connsiteX1211" fmla="*/ 2991360 w 4157008"/>
              <a:gd name="connsiteY1211" fmla="*/ 220625 h 1383533"/>
              <a:gd name="connsiteX1212" fmla="*/ 3008976 w 4157008"/>
              <a:gd name="connsiteY1212" fmla="*/ 226215 h 1383533"/>
              <a:gd name="connsiteX1213" fmla="*/ 3044428 w 4157008"/>
              <a:gd name="connsiteY1213" fmla="*/ 284894 h 1383533"/>
              <a:gd name="connsiteX1214" fmla="*/ 3070915 w 4157008"/>
              <a:gd name="connsiteY1214" fmla="*/ 377801 h 1383533"/>
              <a:gd name="connsiteX1215" fmla="*/ 3101476 w 4157008"/>
              <a:gd name="connsiteY1215" fmla="*/ 455630 h 1383533"/>
              <a:gd name="connsiteX1216" fmla="*/ 3112071 w 4157008"/>
              <a:gd name="connsiteY1216" fmla="*/ 487007 h 1383533"/>
              <a:gd name="connsiteX1217" fmla="*/ 3359822 w 4157008"/>
              <a:gd name="connsiteY1217" fmla="*/ 295488 h 1383533"/>
              <a:gd name="connsiteX1218" fmla="*/ 3428280 w 4157008"/>
              <a:gd name="connsiteY1218" fmla="*/ 323605 h 1383533"/>
              <a:gd name="connsiteX1219" fmla="*/ 3390792 w 4157008"/>
              <a:gd name="connsiteY1219" fmla="*/ 374541 h 1383533"/>
              <a:gd name="connsiteX1220" fmla="*/ 3209052 w 4157008"/>
              <a:gd name="connsiteY1220" fmla="*/ 474782 h 1383533"/>
              <a:gd name="connsiteX1221" fmla="*/ 3004087 w 4157008"/>
              <a:gd name="connsiteY1221" fmla="*/ 724572 h 1383533"/>
              <a:gd name="connsiteX1222" fmla="*/ 2818680 w 4157008"/>
              <a:gd name="connsiteY1222" fmla="*/ 810144 h 1383533"/>
              <a:gd name="connsiteX1223" fmla="*/ 2640201 w 4157008"/>
              <a:gd name="connsiteY1223" fmla="*/ 742094 h 1383533"/>
              <a:gd name="connsiteX1224" fmla="*/ 2643461 w 4157008"/>
              <a:gd name="connsiteY1224" fmla="*/ 667931 h 1383533"/>
              <a:gd name="connsiteX1225" fmla="*/ 2734330 w 4157008"/>
              <a:gd name="connsiteY1225" fmla="*/ 669968 h 1383533"/>
              <a:gd name="connsiteX1226" fmla="*/ 2865541 w 4157008"/>
              <a:gd name="connsiteY1226" fmla="*/ 727424 h 1383533"/>
              <a:gd name="connsiteX1227" fmla="*/ 3063987 w 4157008"/>
              <a:gd name="connsiteY1227" fmla="*/ 551797 h 1383533"/>
              <a:gd name="connsiteX1228" fmla="*/ 3039538 w 4157008"/>
              <a:gd name="connsiteY1228" fmla="*/ 477635 h 1383533"/>
              <a:gd name="connsiteX1229" fmla="*/ 3015089 w 4157008"/>
              <a:gd name="connsiteY1229" fmla="*/ 408769 h 1383533"/>
              <a:gd name="connsiteX1230" fmla="*/ 2949076 w 4157008"/>
              <a:gd name="connsiteY1230" fmla="*/ 290598 h 1383533"/>
              <a:gd name="connsiteX1231" fmla="*/ 2991360 w 4157008"/>
              <a:gd name="connsiteY1231" fmla="*/ 220625 h 1383533"/>
              <a:gd name="connsiteX1232" fmla="*/ 2608417 w 4157008"/>
              <a:gd name="connsiteY1232" fmla="*/ 220103 h 1383533"/>
              <a:gd name="connsiteX1233" fmla="*/ 2641424 w 4157008"/>
              <a:gd name="connsiteY1233" fmla="*/ 269409 h 1383533"/>
              <a:gd name="connsiteX1234" fmla="*/ 2603120 w 4157008"/>
              <a:gd name="connsiteY1234" fmla="*/ 297526 h 1383533"/>
              <a:gd name="connsiteX1235" fmla="*/ 2567669 w 4157008"/>
              <a:gd name="connsiteY1235" fmla="*/ 325642 h 1383533"/>
              <a:gd name="connsiteX1236" fmla="*/ 2514695 w 4157008"/>
              <a:gd name="connsiteY1236" fmla="*/ 392470 h 1383533"/>
              <a:gd name="connsiteX1237" fmla="*/ 2483319 w 4157008"/>
              <a:gd name="connsiteY1237" fmla="*/ 530608 h 1383533"/>
              <a:gd name="connsiteX1238" fmla="*/ 2483726 w 4157008"/>
              <a:gd name="connsiteY1238" fmla="*/ 553020 h 1383533"/>
              <a:gd name="connsiteX1239" fmla="*/ 2419751 w 4157008"/>
              <a:gd name="connsiteY1239" fmla="*/ 553835 h 1383533"/>
              <a:gd name="connsiteX1240" fmla="*/ 2419344 w 4157008"/>
              <a:gd name="connsiteY1240" fmla="*/ 391248 h 1383533"/>
              <a:gd name="connsiteX1241" fmla="*/ 2404266 w 4157008"/>
              <a:gd name="connsiteY1241" fmla="*/ 288154 h 1383533"/>
              <a:gd name="connsiteX1242" fmla="*/ 2423826 w 4157008"/>
              <a:gd name="connsiteY1242" fmla="*/ 230290 h 1383533"/>
              <a:gd name="connsiteX1243" fmla="*/ 2460500 w 4157008"/>
              <a:gd name="connsiteY1243" fmla="*/ 231920 h 1383533"/>
              <a:gd name="connsiteX1244" fmla="*/ 2478429 w 4157008"/>
              <a:gd name="connsiteY1244" fmla="*/ 308120 h 1383533"/>
              <a:gd name="connsiteX1245" fmla="*/ 2480059 w 4157008"/>
              <a:gd name="connsiteY1245" fmla="*/ 339904 h 1383533"/>
              <a:gd name="connsiteX1246" fmla="*/ 2528550 w 4157008"/>
              <a:gd name="connsiteY1246" fmla="*/ 277966 h 1383533"/>
              <a:gd name="connsiteX1247" fmla="*/ 2608417 w 4157008"/>
              <a:gd name="connsiteY1247" fmla="*/ 220103 h 1383533"/>
              <a:gd name="connsiteX1248" fmla="*/ 2696383 w 4157008"/>
              <a:gd name="connsiteY1248" fmla="*/ 213685 h 1383533"/>
              <a:gd name="connsiteX1249" fmla="*/ 2733515 w 4157008"/>
              <a:gd name="connsiteY1249" fmla="*/ 233550 h 1383533"/>
              <a:gd name="connsiteX1250" fmla="*/ 2734330 w 4157008"/>
              <a:gd name="connsiteY1250" fmla="*/ 277966 h 1383533"/>
              <a:gd name="connsiteX1251" fmla="*/ 2728218 w 4157008"/>
              <a:gd name="connsiteY1251" fmla="*/ 320344 h 1383533"/>
              <a:gd name="connsiteX1252" fmla="*/ 2727403 w 4157008"/>
              <a:gd name="connsiteY1252" fmla="*/ 325234 h 1383533"/>
              <a:gd name="connsiteX1253" fmla="*/ 2736775 w 4157008"/>
              <a:gd name="connsiteY1253" fmla="*/ 317084 h 1383533"/>
              <a:gd name="connsiteX1254" fmla="*/ 2847611 w 4157008"/>
              <a:gd name="connsiteY1254" fmla="*/ 276743 h 1383533"/>
              <a:gd name="connsiteX1255" fmla="*/ 2948260 w 4157008"/>
              <a:gd name="connsiteY1255" fmla="*/ 339904 h 1383533"/>
              <a:gd name="connsiteX1256" fmla="*/ 2937666 w 4157008"/>
              <a:gd name="connsiteY1256" fmla="*/ 390432 h 1383533"/>
              <a:gd name="connsiteX1257" fmla="*/ 2892028 w 4157008"/>
              <a:gd name="connsiteY1257" fmla="*/ 370465 h 1383533"/>
              <a:gd name="connsiteX1258" fmla="*/ 2830905 w 4157008"/>
              <a:gd name="connsiteY1258" fmla="*/ 341534 h 1383533"/>
              <a:gd name="connsiteX1259" fmla="*/ 2759187 w 4157008"/>
              <a:gd name="connsiteY1259" fmla="*/ 375355 h 1383533"/>
              <a:gd name="connsiteX1260" fmla="*/ 2709881 w 4157008"/>
              <a:gd name="connsiteY1260" fmla="*/ 454000 h 1383533"/>
              <a:gd name="connsiteX1261" fmla="*/ 2691136 w 4157008"/>
              <a:gd name="connsiteY1261" fmla="*/ 525718 h 1383533"/>
              <a:gd name="connsiteX1262" fmla="*/ 2685024 w 4157008"/>
              <a:gd name="connsiteY1262" fmla="*/ 565244 h 1383533"/>
              <a:gd name="connsiteX1263" fmla="*/ 2650795 w 4157008"/>
              <a:gd name="connsiteY1263" fmla="*/ 596213 h 1383533"/>
              <a:gd name="connsiteX1264" fmla="*/ 2619826 w 4157008"/>
              <a:gd name="connsiteY1264" fmla="*/ 561984 h 1383533"/>
              <a:gd name="connsiteX1265" fmla="*/ 2653241 w 4157008"/>
              <a:gd name="connsiteY1265" fmla="*/ 396952 h 1383533"/>
              <a:gd name="connsiteX1266" fmla="*/ 2669947 w 4157008"/>
              <a:gd name="connsiteY1266" fmla="*/ 250664 h 1383533"/>
              <a:gd name="connsiteX1267" fmla="*/ 2696383 w 4157008"/>
              <a:gd name="connsiteY1267" fmla="*/ 213685 h 1383533"/>
              <a:gd name="connsiteX1268" fmla="*/ 647184 w 4157008"/>
              <a:gd name="connsiteY1268" fmla="*/ 139013 h 1383533"/>
              <a:gd name="connsiteX1269" fmla="*/ 654111 w 4157008"/>
              <a:gd name="connsiteY1269" fmla="*/ 140643 h 1383533"/>
              <a:gd name="connsiteX1270" fmla="*/ 657779 w 4157008"/>
              <a:gd name="connsiteY1270" fmla="*/ 146755 h 1383533"/>
              <a:gd name="connsiteX1271" fmla="*/ 659409 w 4157008"/>
              <a:gd name="connsiteY1271" fmla="*/ 156535 h 1383533"/>
              <a:gd name="connsiteX1272" fmla="*/ 672041 w 4157008"/>
              <a:gd name="connsiteY1272" fmla="*/ 154905 h 1383533"/>
              <a:gd name="connsiteX1273" fmla="*/ 675708 w 4157008"/>
              <a:gd name="connsiteY1273" fmla="*/ 161017 h 1383533"/>
              <a:gd name="connsiteX1274" fmla="*/ 674078 w 4157008"/>
              <a:gd name="connsiteY1274" fmla="*/ 167945 h 1383533"/>
              <a:gd name="connsiteX1275" fmla="*/ 663076 w 4157008"/>
              <a:gd name="connsiteY1275" fmla="*/ 183429 h 1383533"/>
              <a:gd name="connsiteX1276" fmla="*/ 665928 w 4157008"/>
              <a:gd name="connsiteY1276" fmla="*/ 202581 h 1383533"/>
              <a:gd name="connsiteX1277" fmla="*/ 681820 w 4157008"/>
              <a:gd name="connsiteY1277" fmla="*/ 180577 h 1383533"/>
              <a:gd name="connsiteX1278" fmla="*/ 687933 w 4157008"/>
              <a:gd name="connsiteY1278" fmla="*/ 176909 h 1383533"/>
              <a:gd name="connsiteX1279" fmla="*/ 694860 w 4157008"/>
              <a:gd name="connsiteY1279" fmla="*/ 178539 h 1383533"/>
              <a:gd name="connsiteX1280" fmla="*/ 697305 w 4157008"/>
              <a:gd name="connsiteY1280" fmla="*/ 191579 h 1383533"/>
              <a:gd name="connsiteX1281" fmla="*/ 670003 w 4157008"/>
              <a:gd name="connsiteY1281" fmla="*/ 229882 h 1383533"/>
              <a:gd name="connsiteX1282" fmla="*/ 673263 w 4157008"/>
              <a:gd name="connsiteY1282" fmla="*/ 251479 h 1383533"/>
              <a:gd name="connsiteX1283" fmla="*/ 703825 w 4157008"/>
              <a:gd name="connsiteY1283" fmla="*/ 220918 h 1383533"/>
              <a:gd name="connsiteX1284" fmla="*/ 716864 w 4157008"/>
              <a:gd name="connsiteY1284" fmla="*/ 220918 h 1383533"/>
              <a:gd name="connsiteX1285" fmla="*/ 716864 w 4157008"/>
              <a:gd name="connsiteY1285" fmla="*/ 234365 h 1383533"/>
              <a:gd name="connsiteX1286" fmla="*/ 676523 w 4157008"/>
              <a:gd name="connsiteY1286" fmla="*/ 274299 h 1383533"/>
              <a:gd name="connsiteX1287" fmla="*/ 678561 w 4157008"/>
              <a:gd name="connsiteY1287" fmla="*/ 287338 h 1383533"/>
              <a:gd name="connsiteX1288" fmla="*/ 721754 w 4157008"/>
              <a:gd name="connsiteY1288" fmla="*/ 245367 h 1383533"/>
              <a:gd name="connsiteX1289" fmla="*/ 731534 w 4157008"/>
              <a:gd name="connsiteY1289" fmla="*/ 243330 h 1383533"/>
              <a:gd name="connsiteX1290" fmla="*/ 737238 w 4157008"/>
              <a:gd name="connsiteY1290" fmla="*/ 251887 h 1383533"/>
              <a:gd name="connsiteX1291" fmla="*/ 739684 w 4157008"/>
              <a:gd name="connsiteY1291" fmla="*/ 311787 h 1383533"/>
              <a:gd name="connsiteX1292" fmla="*/ 749871 w 4157008"/>
              <a:gd name="connsiteY1292" fmla="*/ 303638 h 1383533"/>
              <a:gd name="connsiteX1293" fmla="*/ 748241 w 4157008"/>
              <a:gd name="connsiteY1293" fmla="*/ 246589 h 1383533"/>
              <a:gd name="connsiteX1294" fmla="*/ 750686 w 4157008"/>
              <a:gd name="connsiteY1294" fmla="*/ 240070 h 1383533"/>
              <a:gd name="connsiteX1295" fmla="*/ 757205 w 4157008"/>
              <a:gd name="connsiteY1295" fmla="*/ 237217 h 1383533"/>
              <a:gd name="connsiteX1296" fmla="*/ 763725 w 4157008"/>
              <a:gd name="connsiteY1296" fmla="*/ 239662 h 1383533"/>
              <a:gd name="connsiteX1297" fmla="*/ 766578 w 4157008"/>
              <a:gd name="connsiteY1297" fmla="*/ 246182 h 1383533"/>
              <a:gd name="connsiteX1298" fmla="*/ 767800 w 4157008"/>
              <a:gd name="connsiteY1298" fmla="*/ 289376 h 1383533"/>
              <a:gd name="connsiteX1299" fmla="*/ 784914 w 4157008"/>
              <a:gd name="connsiteY1299" fmla="*/ 275929 h 1383533"/>
              <a:gd name="connsiteX1300" fmla="*/ 791434 w 4157008"/>
              <a:gd name="connsiteY1300" fmla="*/ 229475 h 1383533"/>
              <a:gd name="connsiteX1301" fmla="*/ 795102 w 4157008"/>
              <a:gd name="connsiteY1301" fmla="*/ 223363 h 1383533"/>
              <a:gd name="connsiteX1302" fmla="*/ 802029 w 4157008"/>
              <a:gd name="connsiteY1302" fmla="*/ 221733 h 1383533"/>
              <a:gd name="connsiteX1303" fmla="*/ 808141 w 4157008"/>
              <a:gd name="connsiteY1303" fmla="*/ 225400 h 1383533"/>
              <a:gd name="connsiteX1304" fmla="*/ 809771 w 4157008"/>
              <a:gd name="connsiteY1304" fmla="*/ 232327 h 1383533"/>
              <a:gd name="connsiteX1305" fmla="*/ 806104 w 4157008"/>
              <a:gd name="connsiteY1305" fmla="*/ 259222 h 1383533"/>
              <a:gd name="connsiteX1306" fmla="*/ 821588 w 4157008"/>
              <a:gd name="connsiteY1306" fmla="*/ 246997 h 1383533"/>
              <a:gd name="connsiteX1307" fmla="*/ 824441 w 4157008"/>
              <a:gd name="connsiteY1307" fmla="*/ 228253 h 1383533"/>
              <a:gd name="connsiteX1308" fmla="*/ 835035 w 4157008"/>
              <a:gd name="connsiteY1308" fmla="*/ 220103 h 1383533"/>
              <a:gd name="connsiteX1309" fmla="*/ 843185 w 4157008"/>
              <a:gd name="connsiteY1309" fmla="*/ 230290 h 1383533"/>
              <a:gd name="connsiteX1310" fmla="*/ 851335 w 4157008"/>
              <a:gd name="connsiteY1310" fmla="*/ 223770 h 1383533"/>
              <a:gd name="connsiteX1311" fmla="*/ 858262 w 4157008"/>
              <a:gd name="connsiteY1311" fmla="*/ 221733 h 1383533"/>
              <a:gd name="connsiteX1312" fmla="*/ 864374 w 4157008"/>
              <a:gd name="connsiteY1312" fmla="*/ 225400 h 1383533"/>
              <a:gd name="connsiteX1313" fmla="*/ 866412 w 4157008"/>
              <a:gd name="connsiteY1313" fmla="*/ 232327 h 1383533"/>
              <a:gd name="connsiteX1314" fmla="*/ 862745 w 4157008"/>
              <a:gd name="connsiteY1314" fmla="*/ 238847 h 1383533"/>
              <a:gd name="connsiteX1315" fmla="*/ 854595 w 4157008"/>
              <a:gd name="connsiteY1315" fmla="*/ 245367 h 1383533"/>
              <a:gd name="connsiteX1316" fmla="*/ 860300 w 4157008"/>
              <a:gd name="connsiteY1316" fmla="*/ 248627 h 1383533"/>
              <a:gd name="connsiteX1317" fmla="*/ 862337 w 4157008"/>
              <a:gd name="connsiteY1317" fmla="*/ 255554 h 1383533"/>
              <a:gd name="connsiteX1318" fmla="*/ 854595 w 4157008"/>
              <a:gd name="connsiteY1318" fmla="*/ 264111 h 1383533"/>
              <a:gd name="connsiteX1319" fmla="*/ 854187 w 4157008"/>
              <a:gd name="connsiteY1319" fmla="*/ 264111 h 1383533"/>
              <a:gd name="connsiteX1320" fmla="*/ 852557 w 4157008"/>
              <a:gd name="connsiteY1320" fmla="*/ 264111 h 1383533"/>
              <a:gd name="connsiteX1321" fmla="*/ 833813 w 4157008"/>
              <a:gd name="connsiteY1321" fmla="*/ 262481 h 1383533"/>
              <a:gd name="connsiteX1322" fmla="*/ 818328 w 4157008"/>
              <a:gd name="connsiteY1322" fmla="*/ 274706 h 1383533"/>
              <a:gd name="connsiteX1323" fmla="*/ 845222 w 4157008"/>
              <a:gd name="connsiteY1323" fmla="*/ 277151 h 1383533"/>
              <a:gd name="connsiteX1324" fmla="*/ 851742 w 4157008"/>
              <a:gd name="connsiteY1324" fmla="*/ 280411 h 1383533"/>
              <a:gd name="connsiteX1325" fmla="*/ 853780 w 4157008"/>
              <a:gd name="connsiteY1325" fmla="*/ 287338 h 1383533"/>
              <a:gd name="connsiteX1326" fmla="*/ 845630 w 4157008"/>
              <a:gd name="connsiteY1326" fmla="*/ 295895 h 1383533"/>
              <a:gd name="connsiteX1327" fmla="*/ 844815 w 4157008"/>
              <a:gd name="connsiteY1327" fmla="*/ 295895 h 1383533"/>
              <a:gd name="connsiteX1328" fmla="*/ 843185 w 4157008"/>
              <a:gd name="connsiteY1328" fmla="*/ 295895 h 1383533"/>
              <a:gd name="connsiteX1329" fmla="*/ 796732 w 4157008"/>
              <a:gd name="connsiteY1329" fmla="*/ 291413 h 1383533"/>
              <a:gd name="connsiteX1330" fmla="*/ 779617 w 4157008"/>
              <a:gd name="connsiteY1330" fmla="*/ 304860 h 1383533"/>
              <a:gd name="connsiteX1331" fmla="*/ 821181 w 4157008"/>
              <a:gd name="connsiteY1331" fmla="*/ 316270 h 1383533"/>
              <a:gd name="connsiteX1332" fmla="*/ 826886 w 4157008"/>
              <a:gd name="connsiteY1332" fmla="*/ 320752 h 1383533"/>
              <a:gd name="connsiteX1333" fmla="*/ 827701 w 4157008"/>
              <a:gd name="connsiteY1333" fmla="*/ 328087 h 1383533"/>
              <a:gd name="connsiteX1334" fmla="*/ 819958 w 4157008"/>
              <a:gd name="connsiteY1334" fmla="*/ 335014 h 1383533"/>
              <a:gd name="connsiteX1335" fmla="*/ 815884 w 4157008"/>
              <a:gd name="connsiteY1335" fmla="*/ 334607 h 1383533"/>
              <a:gd name="connsiteX1336" fmla="*/ 761280 w 4157008"/>
              <a:gd name="connsiteY1336" fmla="*/ 319937 h 1383533"/>
              <a:gd name="connsiteX1337" fmla="*/ 750686 w 4157008"/>
              <a:gd name="connsiteY1337" fmla="*/ 328087 h 1383533"/>
              <a:gd name="connsiteX1338" fmla="*/ 808549 w 4157008"/>
              <a:gd name="connsiteY1338" fmla="*/ 344386 h 1383533"/>
              <a:gd name="connsiteX1339" fmla="*/ 815069 w 4157008"/>
              <a:gd name="connsiteY1339" fmla="*/ 352128 h 1383533"/>
              <a:gd name="connsiteX1340" fmla="*/ 810994 w 4157008"/>
              <a:gd name="connsiteY1340" fmla="*/ 361093 h 1383533"/>
              <a:gd name="connsiteX1341" fmla="*/ 760058 w 4157008"/>
              <a:gd name="connsiteY1341" fmla="*/ 393285 h 1383533"/>
              <a:gd name="connsiteX1342" fmla="*/ 772282 w 4157008"/>
              <a:gd name="connsiteY1342" fmla="*/ 398174 h 1383533"/>
              <a:gd name="connsiteX1343" fmla="*/ 820773 w 4157008"/>
              <a:gd name="connsiteY1343" fmla="*/ 368020 h 1383533"/>
              <a:gd name="connsiteX1344" fmla="*/ 833813 w 4157008"/>
              <a:gd name="connsiteY1344" fmla="*/ 370873 h 1383533"/>
              <a:gd name="connsiteX1345" fmla="*/ 830960 w 4157008"/>
              <a:gd name="connsiteY1345" fmla="*/ 383912 h 1383533"/>
              <a:gd name="connsiteX1346" fmla="*/ 794287 w 4157008"/>
              <a:gd name="connsiteY1346" fmla="*/ 406732 h 1383533"/>
              <a:gd name="connsiteX1347" fmla="*/ 814254 w 4157008"/>
              <a:gd name="connsiteY1347" fmla="*/ 414881 h 1383533"/>
              <a:gd name="connsiteX1348" fmla="*/ 857855 w 4157008"/>
              <a:gd name="connsiteY1348" fmla="*/ 397359 h 1383533"/>
              <a:gd name="connsiteX1349" fmla="*/ 870079 w 4157008"/>
              <a:gd name="connsiteY1349" fmla="*/ 402657 h 1383533"/>
              <a:gd name="connsiteX1350" fmla="*/ 864782 w 4157008"/>
              <a:gd name="connsiteY1350" fmla="*/ 414881 h 1383533"/>
              <a:gd name="connsiteX1351" fmla="*/ 839518 w 4157008"/>
              <a:gd name="connsiteY1351" fmla="*/ 425069 h 1383533"/>
              <a:gd name="connsiteX1352" fmla="*/ 857447 w 4157008"/>
              <a:gd name="connsiteY1352" fmla="*/ 432403 h 1383533"/>
              <a:gd name="connsiteX1353" fmla="*/ 874969 w 4157008"/>
              <a:gd name="connsiteY1353" fmla="*/ 425476 h 1383533"/>
              <a:gd name="connsiteX1354" fmla="*/ 881896 w 4157008"/>
              <a:gd name="connsiteY1354" fmla="*/ 425476 h 1383533"/>
              <a:gd name="connsiteX1355" fmla="*/ 886786 w 4157008"/>
              <a:gd name="connsiteY1355" fmla="*/ 430773 h 1383533"/>
              <a:gd name="connsiteX1356" fmla="*/ 882304 w 4157008"/>
              <a:gd name="connsiteY1356" fmla="*/ 442591 h 1383533"/>
              <a:gd name="connsiteX1357" fmla="*/ 891676 w 4157008"/>
              <a:gd name="connsiteY1357" fmla="*/ 446258 h 1383533"/>
              <a:gd name="connsiteX1358" fmla="*/ 896158 w 4157008"/>
              <a:gd name="connsiteY1358" fmla="*/ 459705 h 1383533"/>
              <a:gd name="connsiteX1359" fmla="*/ 888824 w 4157008"/>
              <a:gd name="connsiteY1359" fmla="*/ 465410 h 1383533"/>
              <a:gd name="connsiteX1360" fmla="*/ 883934 w 4157008"/>
              <a:gd name="connsiteY1360" fmla="*/ 464595 h 1383533"/>
              <a:gd name="connsiteX1361" fmla="*/ 874562 w 4157008"/>
              <a:gd name="connsiteY1361" fmla="*/ 460927 h 1383533"/>
              <a:gd name="connsiteX1362" fmla="*/ 874562 w 4157008"/>
              <a:gd name="connsiteY1362" fmla="*/ 467447 h 1383533"/>
              <a:gd name="connsiteX1363" fmla="*/ 869672 w 4157008"/>
              <a:gd name="connsiteY1363" fmla="*/ 472745 h 1383533"/>
              <a:gd name="connsiteX1364" fmla="*/ 866819 w 4157008"/>
              <a:gd name="connsiteY1364" fmla="*/ 473560 h 1383533"/>
              <a:gd name="connsiteX1365" fmla="*/ 857447 w 4157008"/>
              <a:gd name="connsiteY1365" fmla="*/ 468262 h 1383533"/>
              <a:gd name="connsiteX1366" fmla="*/ 849705 w 4157008"/>
              <a:gd name="connsiteY1366" fmla="*/ 451148 h 1383533"/>
              <a:gd name="connsiteX1367" fmla="*/ 831368 w 4157008"/>
              <a:gd name="connsiteY1367" fmla="*/ 443813 h 1383533"/>
              <a:gd name="connsiteX1368" fmla="*/ 842778 w 4157008"/>
              <a:gd name="connsiteY1368" fmla="*/ 468670 h 1383533"/>
              <a:gd name="connsiteX1369" fmla="*/ 843185 w 4157008"/>
              <a:gd name="connsiteY1369" fmla="*/ 475597 h 1383533"/>
              <a:gd name="connsiteX1370" fmla="*/ 838295 w 4157008"/>
              <a:gd name="connsiteY1370" fmla="*/ 480894 h 1383533"/>
              <a:gd name="connsiteX1371" fmla="*/ 835443 w 4157008"/>
              <a:gd name="connsiteY1371" fmla="*/ 481709 h 1383533"/>
              <a:gd name="connsiteX1372" fmla="*/ 825663 w 4157008"/>
              <a:gd name="connsiteY1372" fmla="*/ 476412 h 1383533"/>
              <a:gd name="connsiteX1373" fmla="*/ 806104 w 4157008"/>
              <a:gd name="connsiteY1373" fmla="*/ 434033 h 1383533"/>
              <a:gd name="connsiteX1374" fmla="*/ 785730 w 4157008"/>
              <a:gd name="connsiteY1374" fmla="*/ 425884 h 1383533"/>
              <a:gd name="connsiteX1375" fmla="*/ 796732 w 4157008"/>
              <a:gd name="connsiteY1375" fmla="*/ 467447 h 1383533"/>
              <a:gd name="connsiteX1376" fmla="*/ 790212 w 4157008"/>
              <a:gd name="connsiteY1376" fmla="*/ 478857 h 1383533"/>
              <a:gd name="connsiteX1377" fmla="*/ 778802 w 4157008"/>
              <a:gd name="connsiteY1377" fmla="*/ 472337 h 1383533"/>
              <a:gd name="connsiteX1378" fmla="*/ 764133 w 4157008"/>
              <a:gd name="connsiteY1378" fmla="*/ 417326 h 1383533"/>
              <a:gd name="connsiteX1379" fmla="*/ 751908 w 4157008"/>
              <a:gd name="connsiteY1379" fmla="*/ 412437 h 1383533"/>
              <a:gd name="connsiteX1380" fmla="*/ 766578 w 4157008"/>
              <a:gd name="connsiteY1380" fmla="*/ 470707 h 1383533"/>
              <a:gd name="connsiteX1381" fmla="*/ 763318 w 4157008"/>
              <a:gd name="connsiteY1381" fmla="*/ 480487 h 1383533"/>
              <a:gd name="connsiteX1382" fmla="*/ 758835 w 4157008"/>
              <a:gd name="connsiteY1382" fmla="*/ 482524 h 1383533"/>
              <a:gd name="connsiteX1383" fmla="*/ 753131 w 4157008"/>
              <a:gd name="connsiteY1383" fmla="*/ 481709 h 1383533"/>
              <a:gd name="connsiteX1384" fmla="*/ 699750 w 4157008"/>
              <a:gd name="connsiteY1384" fmla="*/ 453593 h 1383533"/>
              <a:gd name="connsiteX1385" fmla="*/ 701787 w 4157008"/>
              <a:gd name="connsiteY1385" fmla="*/ 466632 h 1383533"/>
              <a:gd name="connsiteX1386" fmla="*/ 751908 w 4157008"/>
              <a:gd name="connsiteY1386" fmla="*/ 493526 h 1383533"/>
              <a:gd name="connsiteX1387" fmla="*/ 755575 w 4157008"/>
              <a:gd name="connsiteY1387" fmla="*/ 506158 h 1383533"/>
              <a:gd name="connsiteX1388" fmla="*/ 748648 w 4157008"/>
              <a:gd name="connsiteY1388" fmla="*/ 511048 h 1383533"/>
              <a:gd name="connsiteX1389" fmla="*/ 742943 w 4157008"/>
              <a:gd name="connsiteY1389" fmla="*/ 510233 h 1383533"/>
              <a:gd name="connsiteX1390" fmla="*/ 705047 w 4157008"/>
              <a:gd name="connsiteY1390" fmla="*/ 489859 h 1383533"/>
              <a:gd name="connsiteX1391" fmla="*/ 708307 w 4157008"/>
              <a:gd name="connsiteY1391" fmla="*/ 511456 h 1383533"/>
              <a:gd name="connsiteX1392" fmla="*/ 744981 w 4157008"/>
              <a:gd name="connsiteY1392" fmla="*/ 540387 h 1383533"/>
              <a:gd name="connsiteX1393" fmla="*/ 748648 w 4157008"/>
              <a:gd name="connsiteY1393" fmla="*/ 546500 h 1383533"/>
              <a:gd name="connsiteX1394" fmla="*/ 746611 w 4157008"/>
              <a:gd name="connsiteY1394" fmla="*/ 553427 h 1383533"/>
              <a:gd name="connsiteX1395" fmla="*/ 740499 w 4157008"/>
              <a:gd name="connsiteY1395" fmla="*/ 556687 h 1383533"/>
              <a:gd name="connsiteX1396" fmla="*/ 733571 w 4157008"/>
              <a:gd name="connsiteY1396" fmla="*/ 554649 h 1383533"/>
              <a:gd name="connsiteX1397" fmla="*/ 712382 w 4157008"/>
              <a:gd name="connsiteY1397" fmla="*/ 537942 h 1383533"/>
              <a:gd name="connsiteX1398" fmla="*/ 715234 w 4157008"/>
              <a:gd name="connsiteY1398" fmla="*/ 557094 h 1383533"/>
              <a:gd name="connsiteX1399" fmla="*/ 730311 w 4157008"/>
              <a:gd name="connsiteY1399" fmla="*/ 568911 h 1383533"/>
              <a:gd name="connsiteX1400" fmla="*/ 733979 w 4157008"/>
              <a:gd name="connsiteY1400" fmla="*/ 575024 h 1383533"/>
              <a:gd name="connsiteX1401" fmla="*/ 731941 w 4157008"/>
              <a:gd name="connsiteY1401" fmla="*/ 581951 h 1383533"/>
              <a:gd name="connsiteX1402" fmla="*/ 725829 w 4157008"/>
              <a:gd name="connsiteY1402" fmla="*/ 585618 h 1383533"/>
              <a:gd name="connsiteX1403" fmla="*/ 719717 w 4157008"/>
              <a:gd name="connsiteY1403" fmla="*/ 583988 h 1383533"/>
              <a:gd name="connsiteX1404" fmla="*/ 721347 w 4157008"/>
              <a:gd name="connsiteY1404" fmla="*/ 594176 h 1383533"/>
              <a:gd name="connsiteX1405" fmla="*/ 719717 w 4157008"/>
              <a:gd name="connsiteY1405" fmla="*/ 601103 h 1383533"/>
              <a:gd name="connsiteX1406" fmla="*/ 713604 w 4157008"/>
              <a:gd name="connsiteY1406" fmla="*/ 604770 h 1383533"/>
              <a:gd name="connsiteX1407" fmla="*/ 712382 w 4157008"/>
              <a:gd name="connsiteY1407" fmla="*/ 604770 h 1383533"/>
              <a:gd name="connsiteX1408" fmla="*/ 706677 w 4157008"/>
              <a:gd name="connsiteY1408" fmla="*/ 602733 h 1383533"/>
              <a:gd name="connsiteX1409" fmla="*/ 703010 w 4157008"/>
              <a:gd name="connsiteY1409" fmla="*/ 596620 h 1383533"/>
              <a:gd name="connsiteX1410" fmla="*/ 701380 w 4157008"/>
              <a:gd name="connsiteY1410" fmla="*/ 586433 h 1383533"/>
              <a:gd name="connsiteX1411" fmla="*/ 695267 w 4157008"/>
              <a:gd name="connsiteY1411" fmla="*/ 589693 h 1383533"/>
              <a:gd name="connsiteX1412" fmla="*/ 688748 w 4157008"/>
              <a:gd name="connsiteY1412" fmla="*/ 588063 h 1383533"/>
              <a:gd name="connsiteX1413" fmla="*/ 686710 w 4157008"/>
              <a:gd name="connsiteY1413" fmla="*/ 575024 h 1383533"/>
              <a:gd name="connsiteX1414" fmla="*/ 697712 w 4157008"/>
              <a:gd name="connsiteY1414" fmla="*/ 559539 h 1383533"/>
              <a:gd name="connsiteX1415" fmla="*/ 694860 w 4157008"/>
              <a:gd name="connsiteY1415" fmla="*/ 540387 h 1383533"/>
              <a:gd name="connsiteX1416" fmla="*/ 679376 w 4157008"/>
              <a:gd name="connsiteY1416" fmla="*/ 562392 h 1383533"/>
              <a:gd name="connsiteX1417" fmla="*/ 672856 w 4157008"/>
              <a:gd name="connsiteY1417" fmla="*/ 566466 h 1383533"/>
              <a:gd name="connsiteX1418" fmla="*/ 666336 w 4157008"/>
              <a:gd name="connsiteY1418" fmla="*/ 564837 h 1383533"/>
              <a:gd name="connsiteX1419" fmla="*/ 662668 w 4157008"/>
              <a:gd name="connsiteY1419" fmla="*/ 558724 h 1383533"/>
              <a:gd name="connsiteX1420" fmla="*/ 664299 w 4157008"/>
              <a:gd name="connsiteY1420" fmla="*/ 551797 h 1383533"/>
              <a:gd name="connsiteX1421" fmla="*/ 691193 w 4157008"/>
              <a:gd name="connsiteY1421" fmla="*/ 513493 h 1383533"/>
              <a:gd name="connsiteX1422" fmla="*/ 687933 w 4157008"/>
              <a:gd name="connsiteY1422" fmla="*/ 491896 h 1383533"/>
              <a:gd name="connsiteX1423" fmla="*/ 657371 w 4157008"/>
              <a:gd name="connsiteY1423" fmla="*/ 522458 h 1383533"/>
              <a:gd name="connsiteX1424" fmla="*/ 650852 w 4157008"/>
              <a:gd name="connsiteY1424" fmla="*/ 525310 h 1383533"/>
              <a:gd name="connsiteX1425" fmla="*/ 644332 w 4157008"/>
              <a:gd name="connsiteY1425" fmla="*/ 522458 h 1383533"/>
              <a:gd name="connsiteX1426" fmla="*/ 641479 w 4157008"/>
              <a:gd name="connsiteY1426" fmla="*/ 515938 h 1383533"/>
              <a:gd name="connsiteX1427" fmla="*/ 644332 w 4157008"/>
              <a:gd name="connsiteY1427" fmla="*/ 509418 h 1383533"/>
              <a:gd name="connsiteX1428" fmla="*/ 684673 w 4157008"/>
              <a:gd name="connsiteY1428" fmla="*/ 469485 h 1383533"/>
              <a:gd name="connsiteX1429" fmla="*/ 682635 w 4157008"/>
              <a:gd name="connsiteY1429" fmla="*/ 456445 h 1383533"/>
              <a:gd name="connsiteX1430" fmla="*/ 639442 w 4157008"/>
              <a:gd name="connsiteY1430" fmla="*/ 498416 h 1383533"/>
              <a:gd name="connsiteX1431" fmla="*/ 634144 w 4157008"/>
              <a:gd name="connsiteY1431" fmla="*/ 500861 h 1383533"/>
              <a:gd name="connsiteX1432" fmla="*/ 629255 w 4157008"/>
              <a:gd name="connsiteY1432" fmla="*/ 500046 h 1383533"/>
              <a:gd name="connsiteX1433" fmla="*/ 623550 w 4157008"/>
              <a:gd name="connsiteY1433" fmla="*/ 491896 h 1383533"/>
              <a:gd name="connsiteX1434" fmla="*/ 621105 w 4157008"/>
              <a:gd name="connsiteY1434" fmla="*/ 431996 h 1383533"/>
              <a:gd name="connsiteX1435" fmla="*/ 610918 w 4157008"/>
              <a:gd name="connsiteY1435" fmla="*/ 440146 h 1383533"/>
              <a:gd name="connsiteX1436" fmla="*/ 612548 w 4157008"/>
              <a:gd name="connsiteY1436" fmla="*/ 497194 h 1383533"/>
              <a:gd name="connsiteX1437" fmla="*/ 604398 w 4157008"/>
              <a:gd name="connsiteY1437" fmla="*/ 506566 h 1383533"/>
              <a:gd name="connsiteX1438" fmla="*/ 596656 w 4157008"/>
              <a:gd name="connsiteY1438" fmla="*/ 504121 h 1383533"/>
              <a:gd name="connsiteX1439" fmla="*/ 593803 w 4157008"/>
              <a:gd name="connsiteY1439" fmla="*/ 497601 h 1383533"/>
              <a:gd name="connsiteX1440" fmla="*/ 592581 w 4157008"/>
              <a:gd name="connsiteY1440" fmla="*/ 454408 h 1383533"/>
              <a:gd name="connsiteX1441" fmla="*/ 575466 w 4157008"/>
              <a:gd name="connsiteY1441" fmla="*/ 467855 h 1383533"/>
              <a:gd name="connsiteX1442" fmla="*/ 568947 w 4157008"/>
              <a:gd name="connsiteY1442" fmla="*/ 514308 h 1383533"/>
              <a:gd name="connsiteX1443" fmla="*/ 561204 w 4157008"/>
              <a:gd name="connsiteY1443" fmla="*/ 522050 h 1383533"/>
              <a:gd name="connsiteX1444" fmla="*/ 560389 w 4157008"/>
              <a:gd name="connsiteY1444" fmla="*/ 522050 h 1383533"/>
              <a:gd name="connsiteX1445" fmla="*/ 558352 w 4157008"/>
              <a:gd name="connsiteY1445" fmla="*/ 522050 h 1383533"/>
              <a:gd name="connsiteX1446" fmla="*/ 550610 w 4157008"/>
              <a:gd name="connsiteY1446" fmla="*/ 511456 h 1383533"/>
              <a:gd name="connsiteX1447" fmla="*/ 554277 w 4157008"/>
              <a:gd name="connsiteY1447" fmla="*/ 484562 h 1383533"/>
              <a:gd name="connsiteX1448" fmla="*/ 539200 w 4157008"/>
              <a:gd name="connsiteY1448" fmla="*/ 496786 h 1383533"/>
              <a:gd name="connsiteX1449" fmla="*/ 536348 w 4157008"/>
              <a:gd name="connsiteY1449" fmla="*/ 515531 h 1383533"/>
              <a:gd name="connsiteX1450" fmla="*/ 528606 w 4157008"/>
              <a:gd name="connsiteY1450" fmla="*/ 523273 h 1383533"/>
              <a:gd name="connsiteX1451" fmla="*/ 527791 w 4157008"/>
              <a:gd name="connsiteY1451" fmla="*/ 523273 h 1383533"/>
              <a:gd name="connsiteX1452" fmla="*/ 525753 w 4157008"/>
              <a:gd name="connsiteY1452" fmla="*/ 523273 h 1383533"/>
              <a:gd name="connsiteX1453" fmla="*/ 518011 w 4157008"/>
              <a:gd name="connsiteY1453" fmla="*/ 513493 h 1383533"/>
              <a:gd name="connsiteX1454" fmla="*/ 509861 w 4157008"/>
              <a:gd name="connsiteY1454" fmla="*/ 519606 h 1383533"/>
              <a:gd name="connsiteX1455" fmla="*/ 505786 w 4157008"/>
              <a:gd name="connsiteY1455" fmla="*/ 521643 h 1383533"/>
              <a:gd name="connsiteX1456" fmla="*/ 496414 w 4157008"/>
              <a:gd name="connsiteY1456" fmla="*/ 517976 h 1383533"/>
              <a:gd name="connsiteX1457" fmla="*/ 494377 w 4157008"/>
              <a:gd name="connsiteY1457" fmla="*/ 511456 h 1383533"/>
              <a:gd name="connsiteX1458" fmla="*/ 498044 w 4157008"/>
              <a:gd name="connsiteY1458" fmla="*/ 505343 h 1383533"/>
              <a:gd name="connsiteX1459" fmla="*/ 505786 w 4157008"/>
              <a:gd name="connsiteY1459" fmla="*/ 499231 h 1383533"/>
              <a:gd name="connsiteX1460" fmla="*/ 500489 w 4157008"/>
              <a:gd name="connsiteY1460" fmla="*/ 498824 h 1383533"/>
              <a:gd name="connsiteX1461" fmla="*/ 500896 w 4157008"/>
              <a:gd name="connsiteY1461" fmla="*/ 496786 h 1383533"/>
              <a:gd name="connsiteX1462" fmla="*/ 500081 w 4157008"/>
              <a:gd name="connsiteY1462" fmla="*/ 495971 h 1383533"/>
              <a:gd name="connsiteX1463" fmla="*/ 498044 w 4157008"/>
              <a:gd name="connsiteY1463" fmla="*/ 489044 h 1383533"/>
              <a:gd name="connsiteX1464" fmla="*/ 508231 w 4157008"/>
              <a:gd name="connsiteY1464" fmla="*/ 480487 h 1383533"/>
              <a:gd name="connsiteX1465" fmla="*/ 526975 w 4157008"/>
              <a:gd name="connsiteY1465" fmla="*/ 482117 h 1383533"/>
              <a:gd name="connsiteX1466" fmla="*/ 542460 w 4157008"/>
              <a:gd name="connsiteY1466" fmla="*/ 469892 h 1383533"/>
              <a:gd name="connsiteX1467" fmla="*/ 515566 w 4157008"/>
              <a:gd name="connsiteY1467" fmla="*/ 467447 h 1383533"/>
              <a:gd name="connsiteX1468" fmla="*/ 509454 w 4157008"/>
              <a:gd name="connsiteY1468" fmla="*/ 464187 h 1383533"/>
              <a:gd name="connsiteX1469" fmla="*/ 507416 w 4157008"/>
              <a:gd name="connsiteY1469" fmla="*/ 457260 h 1383533"/>
              <a:gd name="connsiteX1470" fmla="*/ 517603 w 4157008"/>
              <a:gd name="connsiteY1470" fmla="*/ 448703 h 1383533"/>
              <a:gd name="connsiteX1471" fmla="*/ 564464 w 4157008"/>
              <a:gd name="connsiteY1471" fmla="*/ 453185 h 1383533"/>
              <a:gd name="connsiteX1472" fmla="*/ 581579 w 4157008"/>
              <a:gd name="connsiteY1472" fmla="*/ 439738 h 1383533"/>
              <a:gd name="connsiteX1473" fmla="*/ 534718 w 4157008"/>
              <a:gd name="connsiteY1473" fmla="*/ 427106 h 1383533"/>
              <a:gd name="connsiteX1474" fmla="*/ 535125 w 4157008"/>
              <a:gd name="connsiteY1474" fmla="*/ 425476 h 1383533"/>
              <a:gd name="connsiteX1475" fmla="*/ 534310 w 4157008"/>
              <a:gd name="connsiteY1475" fmla="*/ 424254 h 1383533"/>
              <a:gd name="connsiteX1476" fmla="*/ 533495 w 4157008"/>
              <a:gd name="connsiteY1476" fmla="*/ 416919 h 1383533"/>
              <a:gd name="connsiteX1477" fmla="*/ 544905 w 4157008"/>
              <a:gd name="connsiteY1477" fmla="*/ 410399 h 1383533"/>
              <a:gd name="connsiteX1478" fmla="*/ 599916 w 4157008"/>
              <a:gd name="connsiteY1478" fmla="*/ 425476 h 1383533"/>
              <a:gd name="connsiteX1479" fmla="*/ 610103 w 4157008"/>
              <a:gd name="connsiteY1479" fmla="*/ 417326 h 1383533"/>
              <a:gd name="connsiteX1480" fmla="*/ 552240 w 4157008"/>
              <a:gd name="connsiteY1480" fmla="*/ 401027 h 1383533"/>
              <a:gd name="connsiteX1481" fmla="*/ 545720 w 4157008"/>
              <a:gd name="connsiteY1481" fmla="*/ 393285 h 1383533"/>
              <a:gd name="connsiteX1482" fmla="*/ 549795 w 4157008"/>
              <a:gd name="connsiteY1482" fmla="*/ 384320 h 1383533"/>
              <a:gd name="connsiteX1483" fmla="*/ 600730 w 4157008"/>
              <a:gd name="connsiteY1483" fmla="*/ 352128 h 1383533"/>
              <a:gd name="connsiteX1484" fmla="*/ 588506 w 4157008"/>
              <a:gd name="connsiteY1484" fmla="*/ 347239 h 1383533"/>
              <a:gd name="connsiteX1485" fmla="*/ 540015 w 4157008"/>
              <a:gd name="connsiteY1485" fmla="*/ 377393 h 1383533"/>
              <a:gd name="connsiteX1486" fmla="*/ 536348 w 4157008"/>
              <a:gd name="connsiteY1486" fmla="*/ 378615 h 1383533"/>
              <a:gd name="connsiteX1487" fmla="*/ 526975 w 4157008"/>
              <a:gd name="connsiteY1487" fmla="*/ 374133 h 1383533"/>
              <a:gd name="connsiteX1488" fmla="*/ 529828 w 4157008"/>
              <a:gd name="connsiteY1488" fmla="*/ 361093 h 1383533"/>
              <a:gd name="connsiteX1489" fmla="*/ 566502 w 4157008"/>
              <a:gd name="connsiteY1489" fmla="*/ 338274 h 1383533"/>
              <a:gd name="connsiteX1490" fmla="*/ 546535 w 4157008"/>
              <a:gd name="connsiteY1490" fmla="*/ 330124 h 1383533"/>
              <a:gd name="connsiteX1491" fmla="*/ 500489 w 4157008"/>
              <a:gd name="connsiteY1491" fmla="*/ 348054 h 1383533"/>
              <a:gd name="connsiteX1492" fmla="*/ 490709 w 4157008"/>
              <a:gd name="connsiteY1492" fmla="*/ 342349 h 1383533"/>
              <a:gd name="connsiteX1493" fmla="*/ 490709 w 4157008"/>
              <a:gd name="connsiteY1493" fmla="*/ 335014 h 1383533"/>
              <a:gd name="connsiteX1494" fmla="*/ 496007 w 4157008"/>
              <a:gd name="connsiteY1494" fmla="*/ 330124 h 1383533"/>
              <a:gd name="connsiteX1495" fmla="*/ 521271 w 4157008"/>
              <a:gd name="connsiteY1495" fmla="*/ 319937 h 1383533"/>
              <a:gd name="connsiteX1496" fmla="*/ 503341 w 4157008"/>
              <a:gd name="connsiteY1496" fmla="*/ 312602 h 1383533"/>
              <a:gd name="connsiteX1497" fmla="*/ 483782 w 4157008"/>
              <a:gd name="connsiteY1497" fmla="*/ 320345 h 1383533"/>
              <a:gd name="connsiteX1498" fmla="*/ 473595 w 4157008"/>
              <a:gd name="connsiteY1498" fmla="*/ 314640 h 1383533"/>
              <a:gd name="connsiteX1499" fmla="*/ 473595 w 4157008"/>
              <a:gd name="connsiteY1499" fmla="*/ 307305 h 1383533"/>
              <a:gd name="connsiteX1500" fmla="*/ 478077 w 4157008"/>
              <a:gd name="connsiteY1500" fmla="*/ 302415 h 1383533"/>
              <a:gd name="connsiteX1501" fmla="*/ 468705 w 4157008"/>
              <a:gd name="connsiteY1501" fmla="*/ 298748 h 1383533"/>
              <a:gd name="connsiteX1502" fmla="*/ 463408 w 4157008"/>
              <a:gd name="connsiteY1502" fmla="*/ 286523 h 1383533"/>
              <a:gd name="connsiteX1503" fmla="*/ 468705 w 4157008"/>
              <a:gd name="connsiteY1503" fmla="*/ 281226 h 1383533"/>
              <a:gd name="connsiteX1504" fmla="*/ 475632 w 4157008"/>
              <a:gd name="connsiteY1504" fmla="*/ 281226 h 1383533"/>
              <a:gd name="connsiteX1505" fmla="*/ 485004 w 4157008"/>
              <a:gd name="connsiteY1505" fmla="*/ 284893 h 1383533"/>
              <a:gd name="connsiteX1506" fmla="*/ 484597 w 4157008"/>
              <a:gd name="connsiteY1506" fmla="*/ 284078 h 1383533"/>
              <a:gd name="connsiteX1507" fmla="*/ 484597 w 4157008"/>
              <a:gd name="connsiteY1507" fmla="*/ 283671 h 1383533"/>
              <a:gd name="connsiteX1508" fmla="*/ 485004 w 4157008"/>
              <a:gd name="connsiteY1508" fmla="*/ 278373 h 1383533"/>
              <a:gd name="connsiteX1509" fmla="*/ 489894 w 4157008"/>
              <a:gd name="connsiteY1509" fmla="*/ 273076 h 1383533"/>
              <a:gd name="connsiteX1510" fmla="*/ 502119 w 4157008"/>
              <a:gd name="connsiteY1510" fmla="*/ 277558 h 1383533"/>
              <a:gd name="connsiteX1511" fmla="*/ 509861 w 4157008"/>
              <a:gd name="connsiteY1511" fmla="*/ 294673 h 1383533"/>
              <a:gd name="connsiteX1512" fmla="*/ 527791 w 4157008"/>
              <a:gd name="connsiteY1512" fmla="*/ 302008 h 1383533"/>
              <a:gd name="connsiteX1513" fmla="*/ 516381 w 4157008"/>
              <a:gd name="connsiteY1513" fmla="*/ 277151 h 1383533"/>
              <a:gd name="connsiteX1514" fmla="*/ 515973 w 4157008"/>
              <a:gd name="connsiteY1514" fmla="*/ 269816 h 1383533"/>
              <a:gd name="connsiteX1515" fmla="*/ 520863 w 4157008"/>
              <a:gd name="connsiteY1515" fmla="*/ 264519 h 1383533"/>
              <a:gd name="connsiteX1516" fmla="*/ 527791 w 4157008"/>
              <a:gd name="connsiteY1516" fmla="*/ 264111 h 1383533"/>
              <a:gd name="connsiteX1517" fmla="*/ 533088 w 4157008"/>
              <a:gd name="connsiteY1517" fmla="*/ 269001 h 1383533"/>
              <a:gd name="connsiteX1518" fmla="*/ 552647 w 4157008"/>
              <a:gd name="connsiteY1518" fmla="*/ 311380 h 1383533"/>
              <a:gd name="connsiteX1519" fmla="*/ 572614 w 4157008"/>
              <a:gd name="connsiteY1519" fmla="*/ 319530 h 1383533"/>
              <a:gd name="connsiteX1520" fmla="*/ 561612 w 4157008"/>
              <a:gd name="connsiteY1520" fmla="*/ 277966 h 1383533"/>
              <a:gd name="connsiteX1521" fmla="*/ 562834 w 4157008"/>
              <a:gd name="connsiteY1521" fmla="*/ 270631 h 1383533"/>
              <a:gd name="connsiteX1522" fmla="*/ 568539 w 4157008"/>
              <a:gd name="connsiteY1522" fmla="*/ 266556 h 1383533"/>
              <a:gd name="connsiteX1523" fmla="*/ 575466 w 4157008"/>
              <a:gd name="connsiteY1523" fmla="*/ 267371 h 1383533"/>
              <a:gd name="connsiteX1524" fmla="*/ 579949 w 4157008"/>
              <a:gd name="connsiteY1524" fmla="*/ 273076 h 1383533"/>
              <a:gd name="connsiteX1525" fmla="*/ 596248 w 4157008"/>
              <a:gd name="connsiteY1525" fmla="*/ 326457 h 1383533"/>
              <a:gd name="connsiteX1526" fmla="*/ 608473 w 4157008"/>
              <a:gd name="connsiteY1526" fmla="*/ 331347 h 1383533"/>
              <a:gd name="connsiteX1527" fmla="*/ 593803 w 4157008"/>
              <a:gd name="connsiteY1527" fmla="*/ 273076 h 1383533"/>
              <a:gd name="connsiteX1528" fmla="*/ 597063 w 4157008"/>
              <a:gd name="connsiteY1528" fmla="*/ 263296 h 1383533"/>
              <a:gd name="connsiteX1529" fmla="*/ 607250 w 4157008"/>
              <a:gd name="connsiteY1529" fmla="*/ 262481 h 1383533"/>
              <a:gd name="connsiteX1530" fmla="*/ 660631 w 4157008"/>
              <a:gd name="connsiteY1530" fmla="*/ 290191 h 1383533"/>
              <a:gd name="connsiteX1531" fmla="*/ 658594 w 4157008"/>
              <a:gd name="connsiteY1531" fmla="*/ 277151 h 1383533"/>
              <a:gd name="connsiteX1532" fmla="*/ 608473 w 4157008"/>
              <a:gd name="connsiteY1532" fmla="*/ 250257 h 1383533"/>
              <a:gd name="connsiteX1533" fmla="*/ 604805 w 4157008"/>
              <a:gd name="connsiteY1533" fmla="*/ 237625 h 1383533"/>
              <a:gd name="connsiteX1534" fmla="*/ 610103 w 4157008"/>
              <a:gd name="connsiteY1534" fmla="*/ 233142 h 1383533"/>
              <a:gd name="connsiteX1535" fmla="*/ 617438 w 4157008"/>
              <a:gd name="connsiteY1535" fmla="*/ 233957 h 1383533"/>
              <a:gd name="connsiteX1536" fmla="*/ 655334 w 4157008"/>
              <a:gd name="connsiteY1536" fmla="*/ 254332 h 1383533"/>
              <a:gd name="connsiteX1537" fmla="*/ 652074 w 4157008"/>
              <a:gd name="connsiteY1537" fmla="*/ 232735 h 1383533"/>
              <a:gd name="connsiteX1538" fmla="*/ 615400 w 4157008"/>
              <a:gd name="connsiteY1538" fmla="*/ 203803 h 1383533"/>
              <a:gd name="connsiteX1539" fmla="*/ 611733 w 4157008"/>
              <a:gd name="connsiteY1539" fmla="*/ 197691 h 1383533"/>
              <a:gd name="connsiteX1540" fmla="*/ 613770 w 4157008"/>
              <a:gd name="connsiteY1540" fmla="*/ 190764 h 1383533"/>
              <a:gd name="connsiteX1541" fmla="*/ 626810 w 4157008"/>
              <a:gd name="connsiteY1541" fmla="*/ 189134 h 1383533"/>
              <a:gd name="connsiteX1542" fmla="*/ 647999 w 4157008"/>
              <a:gd name="connsiteY1542" fmla="*/ 205841 h 1383533"/>
              <a:gd name="connsiteX1543" fmla="*/ 645147 w 4157008"/>
              <a:gd name="connsiteY1543" fmla="*/ 186689 h 1383533"/>
              <a:gd name="connsiteX1544" fmla="*/ 630070 w 4157008"/>
              <a:gd name="connsiteY1544" fmla="*/ 174872 h 1383533"/>
              <a:gd name="connsiteX1545" fmla="*/ 626402 w 4157008"/>
              <a:gd name="connsiteY1545" fmla="*/ 168759 h 1383533"/>
              <a:gd name="connsiteX1546" fmla="*/ 628440 w 4157008"/>
              <a:gd name="connsiteY1546" fmla="*/ 161832 h 1383533"/>
              <a:gd name="connsiteX1547" fmla="*/ 634552 w 4157008"/>
              <a:gd name="connsiteY1547" fmla="*/ 158165 h 1383533"/>
              <a:gd name="connsiteX1548" fmla="*/ 641072 w 4157008"/>
              <a:gd name="connsiteY1548" fmla="*/ 159795 h 1383533"/>
              <a:gd name="connsiteX1549" fmla="*/ 639442 w 4157008"/>
              <a:gd name="connsiteY1549" fmla="*/ 149608 h 1383533"/>
              <a:gd name="connsiteX1550" fmla="*/ 647184 w 4157008"/>
              <a:gd name="connsiteY1550" fmla="*/ 139013 h 1383533"/>
              <a:gd name="connsiteX1551" fmla="*/ 1730487 w 4157008"/>
              <a:gd name="connsiteY1551" fmla="*/ 111 h 1383533"/>
              <a:gd name="connsiteX1552" fmla="*/ 1856196 w 4157008"/>
              <a:gd name="connsiteY1552" fmla="*/ 35104 h 1383533"/>
              <a:gd name="connsiteX1553" fmla="*/ 1989037 w 4157008"/>
              <a:gd name="connsiteY1553" fmla="*/ 291005 h 1383533"/>
              <a:gd name="connsiteX1554" fmla="*/ 1938102 w 4157008"/>
              <a:gd name="connsiteY1554" fmla="*/ 573801 h 1383533"/>
              <a:gd name="connsiteX1555" fmla="*/ 1878608 w 4157008"/>
              <a:gd name="connsiteY1555" fmla="*/ 533460 h 1383533"/>
              <a:gd name="connsiteX1556" fmla="*/ 1917319 w 4157008"/>
              <a:gd name="connsiteY1556" fmla="*/ 291413 h 1383533"/>
              <a:gd name="connsiteX1557" fmla="*/ 1802001 w 4157008"/>
              <a:gd name="connsiteY1557" fmla="*/ 99079 h 1383533"/>
              <a:gd name="connsiteX1558" fmla="*/ 1625966 w 4157008"/>
              <a:gd name="connsiteY1558" fmla="*/ 124751 h 1383533"/>
              <a:gd name="connsiteX1559" fmla="*/ 1567289 w 4157008"/>
              <a:gd name="connsiteY1559" fmla="*/ 197691 h 1383533"/>
              <a:gd name="connsiteX1560" fmla="*/ 1640228 w 4157008"/>
              <a:gd name="connsiteY1560" fmla="*/ 324012 h 1383533"/>
              <a:gd name="connsiteX1561" fmla="*/ 1666308 w 4157008"/>
              <a:gd name="connsiteY1561" fmla="*/ 454815 h 1383533"/>
              <a:gd name="connsiteX1562" fmla="*/ 1654898 w 4157008"/>
              <a:gd name="connsiteY1562" fmla="*/ 515938 h 1383533"/>
              <a:gd name="connsiteX1563" fmla="*/ 1589700 w 4157008"/>
              <a:gd name="connsiteY1563" fmla="*/ 537942 h 1383533"/>
              <a:gd name="connsiteX1564" fmla="*/ 1506573 w 4157008"/>
              <a:gd name="connsiteY1564" fmla="*/ 430366 h 1383533"/>
              <a:gd name="connsiteX1565" fmla="*/ 1479271 w 4157008"/>
              <a:gd name="connsiteY1565" fmla="*/ 280818 h 1383533"/>
              <a:gd name="connsiteX1566" fmla="*/ 1489051 w 4157008"/>
              <a:gd name="connsiteY1566" fmla="*/ 207878 h 1383533"/>
              <a:gd name="connsiteX1567" fmla="*/ 1376992 w 4157008"/>
              <a:gd name="connsiteY1567" fmla="*/ 168352 h 1383533"/>
              <a:gd name="connsiteX1568" fmla="*/ 1222147 w 4157008"/>
              <a:gd name="connsiteY1568" fmla="*/ 243329 h 1383533"/>
              <a:gd name="connsiteX1569" fmla="*/ 1235594 w 4157008"/>
              <a:gd name="connsiteY1569" fmla="*/ 478449 h 1383533"/>
              <a:gd name="connsiteX1570" fmla="*/ 1403886 w 4157008"/>
              <a:gd name="connsiteY1570" fmla="*/ 646334 h 1383533"/>
              <a:gd name="connsiteX1571" fmla="*/ 1385549 w 4157008"/>
              <a:gd name="connsiteY1571" fmla="*/ 683007 h 1383533"/>
              <a:gd name="connsiteX1572" fmla="*/ 1243337 w 4157008"/>
              <a:gd name="connsiteY1572" fmla="*/ 590508 h 1383533"/>
              <a:gd name="connsiteX1573" fmla="*/ 1145540 w 4157008"/>
              <a:gd name="connsiteY1573" fmla="*/ 440553 h 1383533"/>
              <a:gd name="connsiteX1574" fmla="*/ 1122720 w 4157008"/>
              <a:gd name="connsiteY1574" fmla="*/ 255554 h 1383533"/>
              <a:gd name="connsiteX1575" fmla="*/ 1200958 w 4157008"/>
              <a:gd name="connsiteY1575" fmla="*/ 124343 h 1383533"/>
              <a:gd name="connsiteX1576" fmla="*/ 1321574 w 4157008"/>
              <a:gd name="connsiteY1576" fmla="*/ 81965 h 1383533"/>
              <a:gd name="connsiteX1577" fmla="*/ 1459712 w 4157008"/>
              <a:gd name="connsiteY1577" fmla="*/ 112526 h 1383533"/>
              <a:gd name="connsiteX1578" fmla="*/ 1511870 w 4157008"/>
              <a:gd name="connsiteY1578" fmla="*/ 146755 h 1383533"/>
              <a:gd name="connsiteX1579" fmla="*/ 1604777 w 4157008"/>
              <a:gd name="connsiteY1579" fmla="*/ 41216 h 1383533"/>
              <a:gd name="connsiteX1580" fmla="*/ 1730487 w 4157008"/>
              <a:gd name="connsiteY1580" fmla="*/ 111 h 13835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</a:cxnLst>
            <a:rect l="l" t="t" r="r" b="b"/>
            <a:pathLst>
              <a:path w="4157008" h="1383533">
                <a:moveTo>
                  <a:pt x="284928" y="1090086"/>
                </a:moveTo>
                <a:lnTo>
                  <a:pt x="251921" y="1132465"/>
                </a:lnTo>
                <a:lnTo>
                  <a:pt x="270258" y="1195625"/>
                </a:lnTo>
                <a:lnTo>
                  <a:pt x="305302" y="1139800"/>
                </a:lnTo>
                <a:close/>
                <a:moveTo>
                  <a:pt x="306117" y="1081121"/>
                </a:moveTo>
                <a:lnTo>
                  <a:pt x="326491" y="1130835"/>
                </a:lnTo>
                <a:lnTo>
                  <a:pt x="390059" y="1146319"/>
                </a:lnTo>
                <a:lnTo>
                  <a:pt x="359090" y="1088456"/>
                </a:lnTo>
                <a:close/>
                <a:moveTo>
                  <a:pt x="213210" y="1068489"/>
                </a:moveTo>
                <a:lnTo>
                  <a:pt x="167572" y="1116165"/>
                </a:lnTo>
                <a:lnTo>
                  <a:pt x="233584" y="1118203"/>
                </a:lnTo>
                <a:lnTo>
                  <a:pt x="266183" y="1075824"/>
                </a:lnTo>
                <a:close/>
                <a:moveTo>
                  <a:pt x="3872033" y="1055858"/>
                </a:moveTo>
                <a:lnTo>
                  <a:pt x="3852066" y="1105571"/>
                </a:lnTo>
                <a:lnTo>
                  <a:pt x="3887110" y="1161397"/>
                </a:lnTo>
                <a:lnTo>
                  <a:pt x="3905039" y="1098236"/>
                </a:lnTo>
                <a:close/>
                <a:moveTo>
                  <a:pt x="3850436" y="1047300"/>
                </a:moveTo>
                <a:lnTo>
                  <a:pt x="3797463" y="1054635"/>
                </a:lnTo>
                <a:lnTo>
                  <a:pt x="3766494" y="1112906"/>
                </a:lnTo>
                <a:lnTo>
                  <a:pt x="3830469" y="1097014"/>
                </a:lnTo>
                <a:close/>
                <a:moveTo>
                  <a:pt x="3943343" y="1033853"/>
                </a:moveTo>
                <a:lnTo>
                  <a:pt x="3890370" y="1041188"/>
                </a:lnTo>
                <a:lnTo>
                  <a:pt x="3923376" y="1083567"/>
                </a:lnTo>
                <a:lnTo>
                  <a:pt x="3988982" y="1081122"/>
                </a:lnTo>
                <a:close/>
                <a:moveTo>
                  <a:pt x="342791" y="1015924"/>
                </a:moveTo>
                <a:lnTo>
                  <a:pt x="309784" y="1058302"/>
                </a:lnTo>
                <a:lnTo>
                  <a:pt x="362758" y="1065637"/>
                </a:lnTo>
                <a:lnTo>
                  <a:pt x="408396" y="1017961"/>
                </a:lnTo>
                <a:close/>
                <a:moveTo>
                  <a:pt x="185908" y="987400"/>
                </a:moveTo>
                <a:lnTo>
                  <a:pt x="216878" y="1045263"/>
                </a:lnTo>
                <a:lnTo>
                  <a:pt x="269851" y="1052597"/>
                </a:lnTo>
                <a:lnTo>
                  <a:pt x="249476" y="1002884"/>
                </a:lnTo>
                <a:close/>
                <a:moveTo>
                  <a:pt x="3813762" y="981695"/>
                </a:moveTo>
                <a:lnTo>
                  <a:pt x="3748157" y="984140"/>
                </a:lnTo>
                <a:lnTo>
                  <a:pt x="3793795" y="1031408"/>
                </a:lnTo>
                <a:lnTo>
                  <a:pt x="3846769" y="1024074"/>
                </a:lnTo>
                <a:close/>
                <a:moveTo>
                  <a:pt x="3971052" y="952763"/>
                </a:moveTo>
                <a:lnTo>
                  <a:pt x="3907484" y="968655"/>
                </a:lnTo>
                <a:lnTo>
                  <a:pt x="3902187" y="981287"/>
                </a:lnTo>
                <a:lnTo>
                  <a:pt x="3887110" y="1018369"/>
                </a:lnTo>
                <a:lnTo>
                  <a:pt x="3940083" y="1011034"/>
                </a:lnTo>
                <a:close/>
                <a:moveTo>
                  <a:pt x="305710" y="938501"/>
                </a:moveTo>
                <a:lnTo>
                  <a:pt x="271073" y="994327"/>
                </a:lnTo>
                <a:lnTo>
                  <a:pt x="275963" y="1006959"/>
                </a:lnTo>
                <a:lnTo>
                  <a:pt x="291040" y="1044040"/>
                </a:lnTo>
                <a:lnTo>
                  <a:pt x="324046" y="1001662"/>
                </a:lnTo>
                <a:close/>
                <a:moveTo>
                  <a:pt x="3058365" y="922495"/>
                </a:moveTo>
                <a:cubicBezTo>
                  <a:pt x="3022856" y="927728"/>
                  <a:pt x="2988093" y="948893"/>
                  <a:pt x="2964560" y="973953"/>
                </a:cubicBezTo>
                <a:cubicBezTo>
                  <a:pt x="2932776" y="1007774"/>
                  <a:pt x="2912402" y="1049338"/>
                  <a:pt x="2904660" y="1095384"/>
                </a:cubicBezTo>
                <a:cubicBezTo>
                  <a:pt x="2902215" y="1109646"/>
                  <a:pt x="2900177" y="1126353"/>
                  <a:pt x="2909142" y="1133687"/>
                </a:cubicBezTo>
                <a:cubicBezTo>
                  <a:pt x="2918514" y="1141430"/>
                  <a:pt x="2935221" y="1137355"/>
                  <a:pt x="2945816" y="1133687"/>
                </a:cubicBezTo>
                <a:cubicBezTo>
                  <a:pt x="2946631" y="1133687"/>
                  <a:pt x="2950298" y="1132058"/>
                  <a:pt x="2951521" y="1131243"/>
                </a:cubicBezTo>
                <a:cubicBezTo>
                  <a:pt x="2953558" y="1130428"/>
                  <a:pt x="2955188" y="1129205"/>
                  <a:pt x="2957226" y="1127983"/>
                </a:cubicBezTo>
                <a:cubicBezTo>
                  <a:pt x="2962115" y="1125130"/>
                  <a:pt x="2967005" y="1121870"/>
                  <a:pt x="2971895" y="1118611"/>
                </a:cubicBezTo>
                <a:cubicBezTo>
                  <a:pt x="2980452" y="1112498"/>
                  <a:pt x="2988602" y="1106386"/>
                  <a:pt x="2996344" y="1099866"/>
                </a:cubicBezTo>
                <a:cubicBezTo>
                  <a:pt x="3011829" y="1087234"/>
                  <a:pt x="3025276" y="1072157"/>
                  <a:pt x="3037500" y="1056265"/>
                </a:cubicBezTo>
                <a:cubicBezTo>
                  <a:pt x="3056245" y="1032631"/>
                  <a:pt x="3072544" y="1005329"/>
                  <a:pt x="3084361" y="976398"/>
                </a:cubicBezTo>
                <a:cubicBezTo>
                  <a:pt x="3088843" y="961321"/>
                  <a:pt x="3093734" y="946651"/>
                  <a:pt x="3099031" y="930759"/>
                </a:cubicBezTo>
                <a:cubicBezTo>
                  <a:pt x="3099846" y="927907"/>
                  <a:pt x="3101476" y="925054"/>
                  <a:pt x="3103105" y="923017"/>
                </a:cubicBezTo>
                <a:cubicBezTo>
                  <a:pt x="3100253" y="923424"/>
                  <a:pt x="3096993" y="923832"/>
                  <a:pt x="3093734" y="923017"/>
                </a:cubicBezTo>
                <a:cubicBezTo>
                  <a:pt x="3082121" y="920776"/>
                  <a:pt x="3070201" y="920750"/>
                  <a:pt x="3058365" y="922495"/>
                </a:cubicBezTo>
                <a:close/>
                <a:moveTo>
                  <a:pt x="3850436" y="904273"/>
                </a:moveTo>
                <a:lnTo>
                  <a:pt x="3832099" y="967433"/>
                </a:lnTo>
                <a:lnTo>
                  <a:pt x="3865513" y="1009812"/>
                </a:lnTo>
                <a:lnTo>
                  <a:pt x="3885480" y="960098"/>
                </a:lnTo>
                <a:close/>
                <a:moveTo>
                  <a:pt x="3064554" y="866077"/>
                </a:moveTo>
                <a:cubicBezTo>
                  <a:pt x="3079879" y="867624"/>
                  <a:pt x="3095058" y="871674"/>
                  <a:pt x="3109626" y="878601"/>
                </a:cubicBezTo>
                <a:cubicBezTo>
                  <a:pt x="3124702" y="885528"/>
                  <a:pt x="3125517" y="903050"/>
                  <a:pt x="3117775" y="914052"/>
                </a:cubicBezTo>
                <a:cubicBezTo>
                  <a:pt x="3139372" y="907940"/>
                  <a:pt x="3169933" y="925869"/>
                  <a:pt x="3161784" y="951541"/>
                </a:cubicBezTo>
                <a:cubicBezTo>
                  <a:pt x="3150782" y="994735"/>
                  <a:pt x="3136520" y="1036706"/>
                  <a:pt x="3122258" y="1079084"/>
                </a:cubicBezTo>
                <a:cubicBezTo>
                  <a:pt x="3120220" y="1085604"/>
                  <a:pt x="3116960" y="1097421"/>
                  <a:pt x="3116553" y="1106386"/>
                </a:cubicBezTo>
                <a:cubicBezTo>
                  <a:pt x="3116145" y="1111683"/>
                  <a:pt x="3117775" y="1118203"/>
                  <a:pt x="3118590" y="1119018"/>
                </a:cubicBezTo>
                <a:cubicBezTo>
                  <a:pt x="3122258" y="1122278"/>
                  <a:pt x="3127555" y="1123500"/>
                  <a:pt x="3134890" y="1123500"/>
                </a:cubicBezTo>
                <a:cubicBezTo>
                  <a:pt x="3145484" y="1123500"/>
                  <a:pt x="3157301" y="1121463"/>
                  <a:pt x="3167896" y="1118203"/>
                </a:cubicBezTo>
                <a:cubicBezTo>
                  <a:pt x="3202532" y="1108016"/>
                  <a:pt x="3224129" y="1150802"/>
                  <a:pt x="3196013" y="1173621"/>
                </a:cubicBezTo>
                <a:cubicBezTo>
                  <a:pt x="3167081" y="1196848"/>
                  <a:pt x="3124702" y="1201738"/>
                  <a:pt x="3090881" y="1185438"/>
                </a:cubicBezTo>
                <a:cubicBezTo>
                  <a:pt x="3071322" y="1175659"/>
                  <a:pt x="3059097" y="1160174"/>
                  <a:pt x="3052170" y="1142245"/>
                </a:cubicBezTo>
                <a:cubicBezTo>
                  <a:pt x="3017941" y="1175659"/>
                  <a:pt x="2974340" y="1208258"/>
                  <a:pt x="2925849" y="1207850"/>
                </a:cubicBezTo>
                <a:cubicBezTo>
                  <a:pt x="2893250" y="1207443"/>
                  <a:pt x="2862281" y="1193996"/>
                  <a:pt x="2845574" y="1164656"/>
                </a:cubicBezTo>
                <a:cubicBezTo>
                  <a:pt x="2829275" y="1135318"/>
                  <a:pt x="2830905" y="1101904"/>
                  <a:pt x="2838239" y="1070120"/>
                </a:cubicBezTo>
                <a:cubicBezTo>
                  <a:pt x="2852501" y="1007774"/>
                  <a:pt x="2885915" y="950726"/>
                  <a:pt x="2935221" y="909570"/>
                </a:cubicBezTo>
                <a:cubicBezTo>
                  <a:pt x="2971284" y="879314"/>
                  <a:pt x="3018578" y="861436"/>
                  <a:pt x="3064554" y="866077"/>
                </a:cubicBezTo>
                <a:close/>
                <a:moveTo>
                  <a:pt x="2470789" y="833421"/>
                </a:moveTo>
                <a:cubicBezTo>
                  <a:pt x="2482402" y="834389"/>
                  <a:pt x="2493913" y="841520"/>
                  <a:pt x="2496766" y="852929"/>
                </a:cubicBezTo>
                <a:cubicBezTo>
                  <a:pt x="2501248" y="850485"/>
                  <a:pt x="2505323" y="848040"/>
                  <a:pt x="2510213" y="846410"/>
                </a:cubicBezTo>
                <a:cubicBezTo>
                  <a:pt x="2554629" y="829295"/>
                  <a:pt x="2608417" y="843557"/>
                  <a:pt x="2632867" y="885121"/>
                </a:cubicBezTo>
                <a:cubicBezTo>
                  <a:pt x="2633274" y="885936"/>
                  <a:pt x="2633274" y="886343"/>
                  <a:pt x="2633681" y="887158"/>
                </a:cubicBezTo>
                <a:cubicBezTo>
                  <a:pt x="2661798" y="857819"/>
                  <a:pt x="2702547" y="841112"/>
                  <a:pt x="2743703" y="850077"/>
                </a:cubicBezTo>
                <a:cubicBezTo>
                  <a:pt x="2796676" y="861079"/>
                  <a:pt x="2823570" y="920165"/>
                  <a:pt x="2823977" y="969471"/>
                </a:cubicBezTo>
                <a:cubicBezTo>
                  <a:pt x="2823570" y="1031816"/>
                  <a:pt x="2813790" y="1097829"/>
                  <a:pt x="2797899" y="1158137"/>
                </a:cubicBezTo>
                <a:cubicBezTo>
                  <a:pt x="2788526" y="1194403"/>
                  <a:pt x="2728218" y="1181364"/>
                  <a:pt x="2733516" y="1144690"/>
                </a:cubicBezTo>
                <a:cubicBezTo>
                  <a:pt x="2740443" y="1095792"/>
                  <a:pt x="2751038" y="1047708"/>
                  <a:pt x="2755113" y="998402"/>
                </a:cubicBezTo>
                <a:cubicBezTo>
                  <a:pt x="2756742" y="975175"/>
                  <a:pt x="2763262" y="924647"/>
                  <a:pt x="2731071" y="914868"/>
                </a:cubicBezTo>
                <a:cubicBezTo>
                  <a:pt x="2717216" y="910793"/>
                  <a:pt x="2698472" y="919757"/>
                  <a:pt x="2687469" y="929130"/>
                </a:cubicBezTo>
                <a:cubicBezTo>
                  <a:pt x="2672393" y="941762"/>
                  <a:pt x="2667910" y="957654"/>
                  <a:pt x="2661798" y="975991"/>
                </a:cubicBezTo>
                <a:cubicBezTo>
                  <a:pt x="2656093" y="993920"/>
                  <a:pt x="2652018" y="1011849"/>
                  <a:pt x="2648351" y="1030186"/>
                </a:cubicBezTo>
                <a:cubicBezTo>
                  <a:pt x="2643869" y="1065230"/>
                  <a:pt x="2636941" y="1100274"/>
                  <a:pt x="2629199" y="1134503"/>
                </a:cubicBezTo>
                <a:cubicBezTo>
                  <a:pt x="2620642" y="1172399"/>
                  <a:pt x="2555036" y="1158544"/>
                  <a:pt x="2561964" y="1120648"/>
                </a:cubicBezTo>
                <a:cubicBezTo>
                  <a:pt x="2568484" y="1083974"/>
                  <a:pt x="2573781" y="1045671"/>
                  <a:pt x="2581931" y="1008589"/>
                </a:cubicBezTo>
                <a:cubicBezTo>
                  <a:pt x="2582746" y="1000032"/>
                  <a:pt x="2583560" y="991475"/>
                  <a:pt x="2583968" y="982918"/>
                </a:cubicBezTo>
                <a:cubicBezTo>
                  <a:pt x="2584783" y="963358"/>
                  <a:pt x="2584783" y="946244"/>
                  <a:pt x="2579078" y="927092"/>
                </a:cubicBezTo>
                <a:cubicBezTo>
                  <a:pt x="2577856" y="923017"/>
                  <a:pt x="2575003" y="916905"/>
                  <a:pt x="2573373" y="914868"/>
                </a:cubicBezTo>
                <a:cubicBezTo>
                  <a:pt x="2572558" y="914052"/>
                  <a:pt x="2571336" y="912830"/>
                  <a:pt x="2570521" y="912015"/>
                </a:cubicBezTo>
                <a:cubicBezTo>
                  <a:pt x="2570521" y="912015"/>
                  <a:pt x="2570114" y="911608"/>
                  <a:pt x="2569298" y="911200"/>
                </a:cubicBezTo>
                <a:cubicBezTo>
                  <a:pt x="2568076" y="910793"/>
                  <a:pt x="2562779" y="908348"/>
                  <a:pt x="2561556" y="907940"/>
                </a:cubicBezTo>
                <a:cubicBezTo>
                  <a:pt x="2517955" y="895716"/>
                  <a:pt x="2499618" y="948281"/>
                  <a:pt x="2489024" y="981288"/>
                </a:cubicBezTo>
                <a:cubicBezTo>
                  <a:pt x="2473539" y="1028149"/>
                  <a:pt x="2465797" y="1077455"/>
                  <a:pt x="2455610" y="1125538"/>
                </a:cubicBezTo>
                <a:cubicBezTo>
                  <a:pt x="2455610" y="1125538"/>
                  <a:pt x="2455610" y="1125946"/>
                  <a:pt x="2455610" y="1125946"/>
                </a:cubicBezTo>
                <a:cubicBezTo>
                  <a:pt x="2455202" y="1129206"/>
                  <a:pt x="2454795" y="1132058"/>
                  <a:pt x="2453980" y="1134910"/>
                </a:cubicBezTo>
                <a:cubicBezTo>
                  <a:pt x="2449905" y="1152432"/>
                  <a:pt x="2426678" y="1160582"/>
                  <a:pt x="2411194" y="1155285"/>
                </a:cubicBezTo>
                <a:cubicBezTo>
                  <a:pt x="2395302" y="1149987"/>
                  <a:pt x="2389189" y="1136133"/>
                  <a:pt x="2389597" y="1121463"/>
                </a:cubicBezTo>
                <a:cubicBezTo>
                  <a:pt x="2389189" y="1121463"/>
                  <a:pt x="2389189" y="1121463"/>
                  <a:pt x="2388782" y="1121463"/>
                </a:cubicBezTo>
                <a:cubicBezTo>
                  <a:pt x="2394894" y="1088864"/>
                  <a:pt x="2400599" y="1056265"/>
                  <a:pt x="2407934" y="1024074"/>
                </a:cubicBezTo>
                <a:cubicBezTo>
                  <a:pt x="2418936" y="966211"/>
                  <a:pt x="2429938" y="908348"/>
                  <a:pt x="2444200" y="850892"/>
                </a:cubicBezTo>
                <a:cubicBezTo>
                  <a:pt x="2447460" y="837649"/>
                  <a:pt x="2459175" y="832453"/>
                  <a:pt x="2470789" y="833421"/>
                </a:cubicBezTo>
                <a:close/>
                <a:moveTo>
                  <a:pt x="1862869" y="828939"/>
                </a:moveTo>
                <a:cubicBezTo>
                  <a:pt x="1873413" y="828990"/>
                  <a:pt x="1883906" y="834796"/>
                  <a:pt x="1885944" y="846409"/>
                </a:cubicBezTo>
                <a:cubicBezTo>
                  <a:pt x="1893279" y="890010"/>
                  <a:pt x="1891241" y="935649"/>
                  <a:pt x="1893686" y="980065"/>
                </a:cubicBezTo>
                <a:cubicBezTo>
                  <a:pt x="1896131" y="1024073"/>
                  <a:pt x="1900613" y="1068082"/>
                  <a:pt x="1903873" y="1112091"/>
                </a:cubicBezTo>
                <a:cubicBezTo>
                  <a:pt x="1903466" y="1112091"/>
                  <a:pt x="1903466" y="1112091"/>
                  <a:pt x="1903058" y="1112091"/>
                </a:cubicBezTo>
                <a:cubicBezTo>
                  <a:pt x="1902243" y="1127983"/>
                  <a:pt x="1893279" y="1141837"/>
                  <a:pt x="1875349" y="1143875"/>
                </a:cubicBezTo>
                <a:cubicBezTo>
                  <a:pt x="1854159" y="1146727"/>
                  <a:pt x="1840713" y="1131243"/>
                  <a:pt x="1838675" y="1111683"/>
                </a:cubicBezTo>
                <a:cubicBezTo>
                  <a:pt x="1834193" y="1068082"/>
                  <a:pt x="1833378" y="1023666"/>
                  <a:pt x="1832970" y="979657"/>
                </a:cubicBezTo>
                <a:cubicBezTo>
                  <a:pt x="1832563" y="935241"/>
                  <a:pt x="1830118" y="889603"/>
                  <a:pt x="1839490" y="846002"/>
                </a:cubicBezTo>
                <a:cubicBezTo>
                  <a:pt x="1841731" y="834593"/>
                  <a:pt x="1852326" y="828888"/>
                  <a:pt x="1862869" y="828939"/>
                </a:cubicBezTo>
                <a:close/>
                <a:moveTo>
                  <a:pt x="1787331" y="820331"/>
                </a:moveTo>
                <a:cubicBezTo>
                  <a:pt x="1830932" y="825628"/>
                  <a:pt x="1827265" y="890419"/>
                  <a:pt x="1783664" y="889604"/>
                </a:cubicBezTo>
                <a:cubicBezTo>
                  <a:pt x="1782034" y="889196"/>
                  <a:pt x="1781219" y="889196"/>
                  <a:pt x="1780811" y="889196"/>
                </a:cubicBezTo>
                <a:cubicBezTo>
                  <a:pt x="1780404" y="889604"/>
                  <a:pt x="1779996" y="889604"/>
                  <a:pt x="1779182" y="889604"/>
                </a:cubicBezTo>
                <a:cubicBezTo>
                  <a:pt x="1776736" y="890011"/>
                  <a:pt x="1774292" y="890419"/>
                  <a:pt x="1771847" y="890826"/>
                </a:cubicBezTo>
                <a:cubicBezTo>
                  <a:pt x="1765734" y="892049"/>
                  <a:pt x="1764920" y="892049"/>
                  <a:pt x="1759622" y="894494"/>
                </a:cubicBezTo>
                <a:cubicBezTo>
                  <a:pt x="1747805" y="899791"/>
                  <a:pt x="1738840" y="905088"/>
                  <a:pt x="1729468" y="912831"/>
                </a:cubicBezTo>
                <a:cubicBezTo>
                  <a:pt x="1713169" y="926685"/>
                  <a:pt x="1703797" y="945022"/>
                  <a:pt x="1696869" y="968249"/>
                </a:cubicBezTo>
                <a:cubicBezTo>
                  <a:pt x="1681385" y="1019592"/>
                  <a:pt x="1689942" y="1079493"/>
                  <a:pt x="1694832" y="1133688"/>
                </a:cubicBezTo>
                <a:cubicBezTo>
                  <a:pt x="1696462" y="1152025"/>
                  <a:pt x="1688312" y="1169955"/>
                  <a:pt x="1668752" y="1174029"/>
                </a:cubicBezTo>
                <a:cubicBezTo>
                  <a:pt x="1652046" y="1177697"/>
                  <a:pt x="1630449" y="1166287"/>
                  <a:pt x="1628412" y="1147950"/>
                </a:cubicBezTo>
                <a:cubicBezTo>
                  <a:pt x="1621891" y="1094570"/>
                  <a:pt x="1610890" y="1042004"/>
                  <a:pt x="1596220" y="990253"/>
                </a:cubicBezTo>
                <a:cubicBezTo>
                  <a:pt x="1588885" y="964581"/>
                  <a:pt x="1580735" y="938910"/>
                  <a:pt x="1572586" y="913645"/>
                </a:cubicBezTo>
                <a:cubicBezTo>
                  <a:pt x="1565659" y="892456"/>
                  <a:pt x="1548952" y="860672"/>
                  <a:pt x="1568511" y="841928"/>
                </a:cubicBezTo>
                <a:cubicBezTo>
                  <a:pt x="1580735" y="830111"/>
                  <a:pt x="1598665" y="839483"/>
                  <a:pt x="1606815" y="850893"/>
                </a:cubicBezTo>
                <a:cubicBezTo>
                  <a:pt x="1614557" y="861487"/>
                  <a:pt x="1619854" y="874527"/>
                  <a:pt x="1625152" y="886751"/>
                </a:cubicBezTo>
                <a:cubicBezTo>
                  <a:pt x="1630041" y="898976"/>
                  <a:pt x="1634931" y="910793"/>
                  <a:pt x="1639414" y="923018"/>
                </a:cubicBezTo>
                <a:cubicBezTo>
                  <a:pt x="1651231" y="895309"/>
                  <a:pt x="1668345" y="870452"/>
                  <a:pt x="1693202" y="852522"/>
                </a:cubicBezTo>
                <a:cubicBezTo>
                  <a:pt x="1720096" y="833371"/>
                  <a:pt x="1753510" y="816664"/>
                  <a:pt x="1787331" y="820331"/>
                </a:cubicBezTo>
                <a:close/>
                <a:moveTo>
                  <a:pt x="180611" y="795066"/>
                </a:moveTo>
                <a:cubicBezTo>
                  <a:pt x="183464" y="793843"/>
                  <a:pt x="186723" y="793843"/>
                  <a:pt x="189576" y="795066"/>
                </a:cubicBezTo>
                <a:cubicBezTo>
                  <a:pt x="192428" y="796288"/>
                  <a:pt x="194466" y="798733"/>
                  <a:pt x="195688" y="801586"/>
                </a:cubicBezTo>
                <a:lnTo>
                  <a:pt x="200578" y="813403"/>
                </a:lnTo>
                <a:cubicBezTo>
                  <a:pt x="201800" y="810958"/>
                  <a:pt x="203838" y="808920"/>
                  <a:pt x="206283" y="807698"/>
                </a:cubicBezTo>
                <a:cubicBezTo>
                  <a:pt x="209135" y="806475"/>
                  <a:pt x="212395" y="806475"/>
                  <a:pt x="215247" y="807698"/>
                </a:cubicBezTo>
                <a:cubicBezTo>
                  <a:pt x="218100" y="808920"/>
                  <a:pt x="220545" y="810958"/>
                  <a:pt x="221767" y="813810"/>
                </a:cubicBezTo>
                <a:cubicBezTo>
                  <a:pt x="222990" y="816663"/>
                  <a:pt x="222990" y="819923"/>
                  <a:pt x="221767" y="822775"/>
                </a:cubicBezTo>
                <a:lnTo>
                  <a:pt x="213210" y="844779"/>
                </a:lnTo>
                <a:lnTo>
                  <a:pt x="222582" y="867191"/>
                </a:lnTo>
                <a:lnTo>
                  <a:pt x="234807" y="835815"/>
                </a:lnTo>
                <a:cubicBezTo>
                  <a:pt x="236029" y="832962"/>
                  <a:pt x="238067" y="830517"/>
                  <a:pt x="240919" y="829295"/>
                </a:cubicBezTo>
                <a:cubicBezTo>
                  <a:pt x="243772" y="827665"/>
                  <a:pt x="247031" y="827665"/>
                  <a:pt x="249884" y="828887"/>
                </a:cubicBezTo>
                <a:cubicBezTo>
                  <a:pt x="255589" y="831332"/>
                  <a:pt x="258849" y="837852"/>
                  <a:pt x="256404" y="843964"/>
                </a:cubicBezTo>
                <a:lnTo>
                  <a:pt x="234807" y="898567"/>
                </a:lnTo>
                <a:lnTo>
                  <a:pt x="244994" y="923832"/>
                </a:lnTo>
                <a:lnTo>
                  <a:pt x="273111" y="877786"/>
                </a:lnTo>
                <a:cubicBezTo>
                  <a:pt x="276370" y="872081"/>
                  <a:pt x="283705" y="870451"/>
                  <a:pt x="289002" y="873711"/>
                </a:cubicBezTo>
                <a:cubicBezTo>
                  <a:pt x="294707" y="877378"/>
                  <a:pt x="296337" y="884713"/>
                  <a:pt x="293077" y="890010"/>
                </a:cubicBezTo>
                <a:lnTo>
                  <a:pt x="255996" y="950726"/>
                </a:lnTo>
                <a:lnTo>
                  <a:pt x="262108" y="966210"/>
                </a:lnTo>
                <a:lnTo>
                  <a:pt x="301635" y="902642"/>
                </a:lnTo>
                <a:cubicBezTo>
                  <a:pt x="304080" y="898975"/>
                  <a:pt x="308562" y="896530"/>
                  <a:pt x="313044" y="897345"/>
                </a:cubicBezTo>
                <a:cubicBezTo>
                  <a:pt x="317934" y="898160"/>
                  <a:pt x="321601" y="901420"/>
                  <a:pt x="322824" y="905902"/>
                </a:cubicBezTo>
                <a:lnTo>
                  <a:pt x="343606" y="978027"/>
                </a:lnTo>
                <a:lnTo>
                  <a:pt x="353793" y="964988"/>
                </a:lnTo>
                <a:lnTo>
                  <a:pt x="334641" y="896530"/>
                </a:lnTo>
                <a:cubicBezTo>
                  <a:pt x="333419" y="893270"/>
                  <a:pt x="333826" y="890418"/>
                  <a:pt x="335456" y="887565"/>
                </a:cubicBezTo>
                <a:cubicBezTo>
                  <a:pt x="336678" y="884713"/>
                  <a:pt x="339124" y="882675"/>
                  <a:pt x="342383" y="881861"/>
                </a:cubicBezTo>
                <a:cubicBezTo>
                  <a:pt x="345643" y="881046"/>
                  <a:pt x="348496" y="881453"/>
                  <a:pt x="351348" y="883083"/>
                </a:cubicBezTo>
                <a:cubicBezTo>
                  <a:pt x="353793" y="884305"/>
                  <a:pt x="355830" y="887158"/>
                  <a:pt x="356645" y="890010"/>
                </a:cubicBezTo>
                <a:lnTo>
                  <a:pt x="371315" y="941761"/>
                </a:lnTo>
                <a:lnTo>
                  <a:pt x="388022" y="920572"/>
                </a:lnTo>
                <a:lnTo>
                  <a:pt x="382317" y="862301"/>
                </a:lnTo>
                <a:cubicBezTo>
                  <a:pt x="381910" y="859449"/>
                  <a:pt x="382724" y="856189"/>
                  <a:pt x="384762" y="853744"/>
                </a:cubicBezTo>
                <a:cubicBezTo>
                  <a:pt x="386392" y="851299"/>
                  <a:pt x="389244" y="850077"/>
                  <a:pt x="392504" y="849669"/>
                </a:cubicBezTo>
                <a:cubicBezTo>
                  <a:pt x="395357" y="849669"/>
                  <a:pt x="398616" y="850484"/>
                  <a:pt x="401061" y="852521"/>
                </a:cubicBezTo>
                <a:cubicBezTo>
                  <a:pt x="403506" y="854559"/>
                  <a:pt x="404729" y="857411"/>
                  <a:pt x="405136" y="860264"/>
                </a:cubicBezTo>
                <a:lnTo>
                  <a:pt x="408396" y="894085"/>
                </a:lnTo>
                <a:lnTo>
                  <a:pt x="423473" y="874933"/>
                </a:lnTo>
                <a:lnTo>
                  <a:pt x="421028" y="851299"/>
                </a:lnTo>
                <a:cubicBezTo>
                  <a:pt x="420213" y="845187"/>
                  <a:pt x="425103" y="839482"/>
                  <a:pt x="431215" y="838667"/>
                </a:cubicBezTo>
                <a:cubicBezTo>
                  <a:pt x="437328" y="838259"/>
                  <a:pt x="442625" y="842334"/>
                  <a:pt x="443847" y="848447"/>
                </a:cubicBezTo>
                <a:lnTo>
                  <a:pt x="451590" y="838259"/>
                </a:lnTo>
                <a:cubicBezTo>
                  <a:pt x="453627" y="835815"/>
                  <a:pt x="456072" y="834185"/>
                  <a:pt x="459332" y="833777"/>
                </a:cubicBezTo>
                <a:cubicBezTo>
                  <a:pt x="462184" y="833370"/>
                  <a:pt x="465444" y="834185"/>
                  <a:pt x="467889" y="836222"/>
                </a:cubicBezTo>
                <a:cubicBezTo>
                  <a:pt x="472779" y="839889"/>
                  <a:pt x="474002" y="847224"/>
                  <a:pt x="469927" y="852521"/>
                </a:cubicBezTo>
                <a:lnTo>
                  <a:pt x="462184" y="862709"/>
                </a:lnTo>
                <a:cubicBezTo>
                  <a:pt x="465037" y="862709"/>
                  <a:pt x="467482" y="863524"/>
                  <a:pt x="469927" y="865154"/>
                </a:cubicBezTo>
                <a:cubicBezTo>
                  <a:pt x="472371" y="867191"/>
                  <a:pt x="474002" y="869636"/>
                  <a:pt x="474409" y="872896"/>
                </a:cubicBezTo>
                <a:cubicBezTo>
                  <a:pt x="475224" y="878193"/>
                  <a:pt x="472371" y="883490"/>
                  <a:pt x="467482" y="885528"/>
                </a:cubicBezTo>
                <a:lnTo>
                  <a:pt x="464629" y="886343"/>
                </a:lnTo>
                <a:lnTo>
                  <a:pt x="441403" y="890010"/>
                </a:lnTo>
                <a:lnTo>
                  <a:pt x="426326" y="909162"/>
                </a:lnTo>
                <a:lnTo>
                  <a:pt x="459739" y="904272"/>
                </a:lnTo>
                <a:cubicBezTo>
                  <a:pt x="462592" y="903865"/>
                  <a:pt x="465852" y="904272"/>
                  <a:pt x="468297" y="906310"/>
                </a:cubicBezTo>
                <a:cubicBezTo>
                  <a:pt x="470742" y="908347"/>
                  <a:pt x="472371" y="910792"/>
                  <a:pt x="472779" y="914052"/>
                </a:cubicBezTo>
                <a:cubicBezTo>
                  <a:pt x="473594" y="919757"/>
                  <a:pt x="470334" y="924647"/>
                  <a:pt x="465444" y="926684"/>
                </a:cubicBezTo>
                <a:lnTo>
                  <a:pt x="462592" y="927499"/>
                </a:lnTo>
                <a:lnTo>
                  <a:pt x="405136" y="936056"/>
                </a:lnTo>
                <a:lnTo>
                  <a:pt x="388429" y="957246"/>
                </a:lnTo>
                <a:lnTo>
                  <a:pt x="442218" y="958468"/>
                </a:lnTo>
                <a:cubicBezTo>
                  <a:pt x="445477" y="958468"/>
                  <a:pt x="448330" y="959690"/>
                  <a:pt x="450367" y="962135"/>
                </a:cubicBezTo>
                <a:cubicBezTo>
                  <a:pt x="452405" y="964580"/>
                  <a:pt x="453627" y="967433"/>
                  <a:pt x="453627" y="970693"/>
                </a:cubicBezTo>
                <a:cubicBezTo>
                  <a:pt x="453627" y="975175"/>
                  <a:pt x="450775" y="979657"/>
                  <a:pt x="446292" y="981287"/>
                </a:cubicBezTo>
                <a:cubicBezTo>
                  <a:pt x="444662" y="982102"/>
                  <a:pt x="443033" y="982102"/>
                  <a:pt x="441403" y="982102"/>
                </a:cubicBezTo>
                <a:lnTo>
                  <a:pt x="370500" y="980472"/>
                </a:lnTo>
                <a:lnTo>
                  <a:pt x="360313" y="993512"/>
                </a:lnTo>
                <a:lnTo>
                  <a:pt x="435290" y="995957"/>
                </a:lnTo>
                <a:cubicBezTo>
                  <a:pt x="440180" y="996364"/>
                  <a:pt x="444255" y="999217"/>
                  <a:pt x="445885" y="1003291"/>
                </a:cubicBezTo>
                <a:cubicBezTo>
                  <a:pt x="447922" y="1006959"/>
                  <a:pt x="447107" y="1012256"/>
                  <a:pt x="443847" y="1015516"/>
                </a:cubicBezTo>
                <a:lnTo>
                  <a:pt x="391689" y="1069712"/>
                </a:lnTo>
                <a:lnTo>
                  <a:pt x="407989" y="1072157"/>
                </a:lnTo>
                <a:lnTo>
                  <a:pt x="457702" y="1021221"/>
                </a:lnTo>
                <a:cubicBezTo>
                  <a:pt x="462184" y="1016331"/>
                  <a:pt x="469519" y="1016331"/>
                  <a:pt x="474002" y="1020813"/>
                </a:cubicBezTo>
                <a:cubicBezTo>
                  <a:pt x="478484" y="1025703"/>
                  <a:pt x="478891" y="1032631"/>
                  <a:pt x="474409" y="1037520"/>
                </a:cubicBezTo>
                <a:lnTo>
                  <a:pt x="436513" y="1076232"/>
                </a:lnTo>
                <a:lnTo>
                  <a:pt x="463407" y="1079899"/>
                </a:lnTo>
                <a:lnTo>
                  <a:pt x="511083" y="1045670"/>
                </a:lnTo>
                <a:cubicBezTo>
                  <a:pt x="516380" y="1041595"/>
                  <a:pt x="523715" y="1042818"/>
                  <a:pt x="527382" y="1048115"/>
                </a:cubicBezTo>
                <a:cubicBezTo>
                  <a:pt x="531050" y="1053412"/>
                  <a:pt x="529827" y="1060747"/>
                  <a:pt x="524530" y="1064414"/>
                </a:cubicBezTo>
                <a:lnTo>
                  <a:pt x="497228" y="1083974"/>
                </a:lnTo>
                <a:lnTo>
                  <a:pt x="521270" y="1087234"/>
                </a:lnTo>
                <a:lnTo>
                  <a:pt x="540422" y="1073379"/>
                </a:lnTo>
                <a:cubicBezTo>
                  <a:pt x="542867" y="1071749"/>
                  <a:pt x="545719" y="1070934"/>
                  <a:pt x="548979" y="1071342"/>
                </a:cubicBezTo>
                <a:cubicBezTo>
                  <a:pt x="552239" y="1072157"/>
                  <a:pt x="554684" y="1073787"/>
                  <a:pt x="556721" y="1076232"/>
                </a:cubicBezTo>
                <a:cubicBezTo>
                  <a:pt x="558759" y="1079084"/>
                  <a:pt x="559166" y="1081936"/>
                  <a:pt x="558759" y="1085196"/>
                </a:cubicBezTo>
                <a:cubicBezTo>
                  <a:pt x="558351" y="1088049"/>
                  <a:pt x="556721" y="1090494"/>
                  <a:pt x="554684" y="1092124"/>
                </a:cubicBezTo>
                <a:lnTo>
                  <a:pt x="567316" y="1093754"/>
                </a:lnTo>
                <a:cubicBezTo>
                  <a:pt x="573428" y="1094569"/>
                  <a:pt x="577911" y="1100681"/>
                  <a:pt x="579948" y="1106793"/>
                </a:cubicBezTo>
                <a:cubicBezTo>
                  <a:pt x="579541" y="1110868"/>
                  <a:pt x="576688" y="1114535"/>
                  <a:pt x="572613" y="1116165"/>
                </a:cubicBezTo>
                <a:cubicBezTo>
                  <a:pt x="570576" y="1116980"/>
                  <a:pt x="568538" y="1117388"/>
                  <a:pt x="566501" y="1116980"/>
                </a:cubicBezTo>
                <a:lnTo>
                  <a:pt x="554276" y="1115350"/>
                </a:lnTo>
                <a:cubicBezTo>
                  <a:pt x="555906" y="1117795"/>
                  <a:pt x="556721" y="1120648"/>
                  <a:pt x="556314" y="1123500"/>
                </a:cubicBezTo>
                <a:cubicBezTo>
                  <a:pt x="555906" y="1126353"/>
                  <a:pt x="554276" y="1129205"/>
                  <a:pt x="551831" y="1131242"/>
                </a:cubicBezTo>
                <a:lnTo>
                  <a:pt x="548572" y="1132872"/>
                </a:lnTo>
                <a:cubicBezTo>
                  <a:pt x="544497" y="1134502"/>
                  <a:pt x="538792" y="1133280"/>
                  <a:pt x="535532" y="1129205"/>
                </a:cubicBezTo>
                <a:lnTo>
                  <a:pt x="520862" y="1110461"/>
                </a:lnTo>
                <a:lnTo>
                  <a:pt x="496821" y="1107201"/>
                </a:lnTo>
                <a:lnTo>
                  <a:pt x="518010" y="1133687"/>
                </a:lnTo>
                <a:cubicBezTo>
                  <a:pt x="520047" y="1136132"/>
                  <a:pt x="520862" y="1138985"/>
                  <a:pt x="520455" y="1142244"/>
                </a:cubicBezTo>
                <a:cubicBezTo>
                  <a:pt x="520047" y="1145097"/>
                  <a:pt x="518418" y="1147949"/>
                  <a:pt x="515973" y="1149987"/>
                </a:cubicBezTo>
                <a:lnTo>
                  <a:pt x="512713" y="1151617"/>
                </a:lnTo>
                <a:cubicBezTo>
                  <a:pt x="508230" y="1153654"/>
                  <a:pt x="502526" y="1152024"/>
                  <a:pt x="499266" y="1147949"/>
                </a:cubicBezTo>
                <a:lnTo>
                  <a:pt x="462999" y="1102311"/>
                </a:lnTo>
                <a:lnTo>
                  <a:pt x="436105" y="1098643"/>
                </a:lnTo>
                <a:lnTo>
                  <a:pt x="461777" y="1145912"/>
                </a:lnTo>
                <a:cubicBezTo>
                  <a:pt x="464629" y="1151617"/>
                  <a:pt x="462592" y="1158951"/>
                  <a:pt x="456887" y="1161804"/>
                </a:cubicBezTo>
                <a:cubicBezTo>
                  <a:pt x="449960" y="1164656"/>
                  <a:pt x="443847" y="1162211"/>
                  <a:pt x="440995" y="1156914"/>
                </a:cubicBezTo>
                <a:lnTo>
                  <a:pt x="406766" y="1094569"/>
                </a:lnTo>
                <a:lnTo>
                  <a:pt x="390467" y="1092124"/>
                </a:lnTo>
                <a:lnTo>
                  <a:pt x="425918" y="1158136"/>
                </a:lnTo>
                <a:cubicBezTo>
                  <a:pt x="427956" y="1162211"/>
                  <a:pt x="427548" y="1167101"/>
                  <a:pt x="424696" y="1170769"/>
                </a:cubicBezTo>
                <a:cubicBezTo>
                  <a:pt x="423473" y="1172398"/>
                  <a:pt x="421843" y="1173621"/>
                  <a:pt x="419806" y="1174436"/>
                </a:cubicBezTo>
                <a:cubicBezTo>
                  <a:pt x="417361" y="1175251"/>
                  <a:pt x="415323" y="1175251"/>
                  <a:pt x="412879" y="1174843"/>
                </a:cubicBezTo>
                <a:lnTo>
                  <a:pt x="339938" y="1156914"/>
                </a:lnTo>
                <a:lnTo>
                  <a:pt x="346051" y="1172398"/>
                </a:lnTo>
                <a:lnTo>
                  <a:pt x="414916" y="1189920"/>
                </a:lnTo>
                <a:cubicBezTo>
                  <a:pt x="421028" y="1191550"/>
                  <a:pt x="425103" y="1198070"/>
                  <a:pt x="423473" y="1204182"/>
                </a:cubicBezTo>
                <a:cubicBezTo>
                  <a:pt x="422251" y="1207850"/>
                  <a:pt x="419806" y="1211110"/>
                  <a:pt x="416546" y="1212332"/>
                </a:cubicBezTo>
                <a:cubicBezTo>
                  <a:pt x="414101" y="1213147"/>
                  <a:pt x="411656" y="1213147"/>
                  <a:pt x="409211" y="1212740"/>
                </a:cubicBezTo>
                <a:lnTo>
                  <a:pt x="357053" y="1199293"/>
                </a:lnTo>
                <a:lnTo>
                  <a:pt x="367240" y="1224149"/>
                </a:lnTo>
                <a:lnTo>
                  <a:pt x="420621" y="1248191"/>
                </a:lnTo>
                <a:cubicBezTo>
                  <a:pt x="423473" y="1249414"/>
                  <a:pt x="425510" y="1251858"/>
                  <a:pt x="426733" y="1254711"/>
                </a:cubicBezTo>
                <a:cubicBezTo>
                  <a:pt x="427956" y="1257563"/>
                  <a:pt x="427548" y="1260823"/>
                  <a:pt x="426326" y="1263676"/>
                </a:cubicBezTo>
                <a:cubicBezTo>
                  <a:pt x="425103" y="1266528"/>
                  <a:pt x="422658" y="1268565"/>
                  <a:pt x="419806" y="1269788"/>
                </a:cubicBezTo>
                <a:cubicBezTo>
                  <a:pt x="416953" y="1270603"/>
                  <a:pt x="413694" y="1270603"/>
                  <a:pt x="410841" y="1269380"/>
                </a:cubicBezTo>
                <a:lnTo>
                  <a:pt x="379872" y="1255526"/>
                </a:lnTo>
                <a:lnTo>
                  <a:pt x="388837" y="1277938"/>
                </a:lnTo>
                <a:lnTo>
                  <a:pt x="410434" y="1287717"/>
                </a:lnTo>
                <a:cubicBezTo>
                  <a:pt x="413286" y="1288940"/>
                  <a:pt x="415323" y="1291385"/>
                  <a:pt x="416546" y="1294237"/>
                </a:cubicBezTo>
                <a:cubicBezTo>
                  <a:pt x="417361" y="1297089"/>
                  <a:pt x="417361" y="1300349"/>
                  <a:pt x="416138" y="1303202"/>
                </a:cubicBezTo>
                <a:cubicBezTo>
                  <a:pt x="414916" y="1306054"/>
                  <a:pt x="412471" y="1308092"/>
                  <a:pt x="409619" y="1309314"/>
                </a:cubicBezTo>
                <a:cubicBezTo>
                  <a:pt x="406766" y="1310129"/>
                  <a:pt x="403914" y="1310129"/>
                  <a:pt x="401469" y="1309314"/>
                </a:cubicBezTo>
                <a:lnTo>
                  <a:pt x="406359" y="1321131"/>
                </a:lnTo>
                <a:cubicBezTo>
                  <a:pt x="407581" y="1323984"/>
                  <a:pt x="407581" y="1327243"/>
                  <a:pt x="406359" y="1330096"/>
                </a:cubicBezTo>
                <a:cubicBezTo>
                  <a:pt x="405136" y="1332948"/>
                  <a:pt x="402691" y="1334986"/>
                  <a:pt x="399839" y="1336208"/>
                </a:cubicBezTo>
                <a:cubicBezTo>
                  <a:pt x="398209" y="1336616"/>
                  <a:pt x="396986" y="1337023"/>
                  <a:pt x="395357" y="1337023"/>
                </a:cubicBezTo>
                <a:cubicBezTo>
                  <a:pt x="393727" y="1337023"/>
                  <a:pt x="392097" y="1337023"/>
                  <a:pt x="390467" y="1336208"/>
                </a:cubicBezTo>
                <a:cubicBezTo>
                  <a:pt x="387614" y="1334986"/>
                  <a:pt x="385577" y="1332541"/>
                  <a:pt x="384354" y="1329688"/>
                </a:cubicBezTo>
                <a:lnTo>
                  <a:pt x="379465" y="1317871"/>
                </a:lnTo>
                <a:cubicBezTo>
                  <a:pt x="378242" y="1320316"/>
                  <a:pt x="376205" y="1322354"/>
                  <a:pt x="373352" y="1323576"/>
                </a:cubicBezTo>
                <a:cubicBezTo>
                  <a:pt x="370907" y="1324799"/>
                  <a:pt x="367648" y="1324799"/>
                  <a:pt x="364795" y="1323576"/>
                </a:cubicBezTo>
                <a:cubicBezTo>
                  <a:pt x="359090" y="1321131"/>
                  <a:pt x="355830" y="1314611"/>
                  <a:pt x="358275" y="1308499"/>
                </a:cubicBezTo>
                <a:lnTo>
                  <a:pt x="366833" y="1286495"/>
                </a:lnTo>
                <a:lnTo>
                  <a:pt x="357868" y="1264083"/>
                </a:lnTo>
                <a:lnTo>
                  <a:pt x="345643" y="1295459"/>
                </a:lnTo>
                <a:cubicBezTo>
                  <a:pt x="344421" y="1298312"/>
                  <a:pt x="341976" y="1300757"/>
                  <a:pt x="339124" y="1301979"/>
                </a:cubicBezTo>
                <a:cubicBezTo>
                  <a:pt x="336678" y="1303202"/>
                  <a:pt x="333419" y="1303202"/>
                  <a:pt x="330566" y="1301979"/>
                </a:cubicBezTo>
                <a:cubicBezTo>
                  <a:pt x="328121" y="1301164"/>
                  <a:pt x="325676" y="1298719"/>
                  <a:pt x="324454" y="1295867"/>
                </a:cubicBezTo>
                <a:cubicBezTo>
                  <a:pt x="323231" y="1293015"/>
                  <a:pt x="323231" y="1289755"/>
                  <a:pt x="324454" y="1286902"/>
                </a:cubicBezTo>
                <a:lnTo>
                  <a:pt x="345643" y="1232299"/>
                </a:lnTo>
                <a:lnTo>
                  <a:pt x="335456" y="1207035"/>
                </a:lnTo>
                <a:lnTo>
                  <a:pt x="307339" y="1253081"/>
                </a:lnTo>
                <a:cubicBezTo>
                  <a:pt x="305710" y="1255933"/>
                  <a:pt x="303265" y="1257563"/>
                  <a:pt x="300005" y="1258378"/>
                </a:cubicBezTo>
                <a:cubicBezTo>
                  <a:pt x="296745" y="1259193"/>
                  <a:pt x="293485" y="1258786"/>
                  <a:pt x="291040" y="1257156"/>
                </a:cubicBezTo>
                <a:cubicBezTo>
                  <a:pt x="285743" y="1253488"/>
                  <a:pt x="284113" y="1246154"/>
                  <a:pt x="287373" y="1240856"/>
                </a:cubicBezTo>
                <a:lnTo>
                  <a:pt x="324454" y="1180141"/>
                </a:lnTo>
                <a:lnTo>
                  <a:pt x="318342" y="1165064"/>
                </a:lnTo>
                <a:lnTo>
                  <a:pt x="278815" y="1228632"/>
                </a:lnTo>
                <a:cubicBezTo>
                  <a:pt x="277593" y="1230669"/>
                  <a:pt x="275555" y="1232299"/>
                  <a:pt x="273111" y="1233114"/>
                </a:cubicBezTo>
                <a:cubicBezTo>
                  <a:pt x="271073" y="1233929"/>
                  <a:pt x="269036" y="1234336"/>
                  <a:pt x="266998" y="1233929"/>
                </a:cubicBezTo>
                <a:cubicBezTo>
                  <a:pt x="262923" y="1233521"/>
                  <a:pt x="258849" y="1230262"/>
                  <a:pt x="257626" y="1225779"/>
                </a:cubicBezTo>
                <a:lnTo>
                  <a:pt x="236844" y="1153654"/>
                </a:lnTo>
                <a:lnTo>
                  <a:pt x="226657" y="1166694"/>
                </a:lnTo>
                <a:lnTo>
                  <a:pt x="245809" y="1235151"/>
                </a:lnTo>
                <a:cubicBezTo>
                  <a:pt x="247439" y="1240856"/>
                  <a:pt x="244179" y="1246969"/>
                  <a:pt x="238882" y="1249006"/>
                </a:cubicBezTo>
                <a:lnTo>
                  <a:pt x="237252" y="1249414"/>
                </a:lnTo>
                <a:cubicBezTo>
                  <a:pt x="234807" y="1250228"/>
                  <a:pt x="231547" y="1249821"/>
                  <a:pt x="228694" y="1248191"/>
                </a:cubicBezTo>
                <a:cubicBezTo>
                  <a:pt x="226250" y="1246969"/>
                  <a:pt x="224212" y="1244116"/>
                  <a:pt x="223397" y="1241264"/>
                </a:cubicBezTo>
                <a:lnTo>
                  <a:pt x="208728" y="1189513"/>
                </a:lnTo>
                <a:lnTo>
                  <a:pt x="192021" y="1210702"/>
                </a:lnTo>
                <a:lnTo>
                  <a:pt x="197726" y="1268973"/>
                </a:lnTo>
                <a:cubicBezTo>
                  <a:pt x="198133" y="1273863"/>
                  <a:pt x="195281" y="1278752"/>
                  <a:pt x="190391" y="1280790"/>
                </a:cubicBezTo>
                <a:lnTo>
                  <a:pt x="187131" y="1281605"/>
                </a:lnTo>
                <a:cubicBezTo>
                  <a:pt x="180611" y="1282012"/>
                  <a:pt x="174499" y="1277530"/>
                  <a:pt x="174091" y="1271010"/>
                </a:cubicBezTo>
                <a:lnTo>
                  <a:pt x="170831" y="1237189"/>
                </a:lnTo>
                <a:lnTo>
                  <a:pt x="155755" y="1256341"/>
                </a:lnTo>
                <a:lnTo>
                  <a:pt x="158199" y="1279975"/>
                </a:lnTo>
                <a:cubicBezTo>
                  <a:pt x="158607" y="1284865"/>
                  <a:pt x="155755" y="1289755"/>
                  <a:pt x="150865" y="1291792"/>
                </a:cubicBezTo>
                <a:lnTo>
                  <a:pt x="147197" y="1292607"/>
                </a:lnTo>
                <a:cubicBezTo>
                  <a:pt x="141085" y="1293015"/>
                  <a:pt x="135788" y="1288940"/>
                  <a:pt x="134565" y="1282827"/>
                </a:cubicBezTo>
                <a:lnTo>
                  <a:pt x="126823" y="1293015"/>
                </a:lnTo>
                <a:cubicBezTo>
                  <a:pt x="125600" y="1294644"/>
                  <a:pt x="123970" y="1295459"/>
                  <a:pt x="122748" y="1296274"/>
                </a:cubicBezTo>
                <a:cubicBezTo>
                  <a:pt x="118266" y="1297904"/>
                  <a:pt x="113783" y="1297497"/>
                  <a:pt x="110523" y="1294644"/>
                </a:cubicBezTo>
                <a:cubicBezTo>
                  <a:pt x="108486" y="1293015"/>
                  <a:pt x="106856" y="1290570"/>
                  <a:pt x="106449" y="1287310"/>
                </a:cubicBezTo>
                <a:cubicBezTo>
                  <a:pt x="106041" y="1284457"/>
                  <a:pt x="106856" y="1281197"/>
                  <a:pt x="108894" y="1278752"/>
                </a:cubicBezTo>
                <a:lnTo>
                  <a:pt x="116636" y="1268973"/>
                </a:lnTo>
                <a:lnTo>
                  <a:pt x="110116" y="1269788"/>
                </a:lnTo>
                <a:lnTo>
                  <a:pt x="110116" y="1267343"/>
                </a:lnTo>
                <a:cubicBezTo>
                  <a:pt x="109708" y="1266935"/>
                  <a:pt x="109301" y="1266935"/>
                  <a:pt x="108894" y="1266528"/>
                </a:cubicBezTo>
                <a:cubicBezTo>
                  <a:pt x="106449" y="1264490"/>
                  <a:pt x="104819" y="1262046"/>
                  <a:pt x="104411" y="1258786"/>
                </a:cubicBezTo>
                <a:cubicBezTo>
                  <a:pt x="103596" y="1252266"/>
                  <a:pt x="108079" y="1246154"/>
                  <a:pt x="114191" y="1245339"/>
                </a:cubicBezTo>
                <a:lnTo>
                  <a:pt x="137418" y="1241671"/>
                </a:lnTo>
                <a:lnTo>
                  <a:pt x="152494" y="1222519"/>
                </a:lnTo>
                <a:lnTo>
                  <a:pt x="119081" y="1227409"/>
                </a:lnTo>
                <a:cubicBezTo>
                  <a:pt x="116228" y="1227817"/>
                  <a:pt x="112968" y="1227002"/>
                  <a:pt x="110523" y="1225372"/>
                </a:cubicBezTo>
                <a:cubicBezTo>
                  <a:pt x="108079" y="1223742"/>
                  <a:pt x="106041" y="1220889"/>
                  <a:pt x="105633" y="1217629"/>
                </a:cubicBezTo>
                <a:cubicBezTo>
                  <a:pt x="104819" y="1211110"/>
                  <a:pt x="109301" y="1204997"/>
                  <a:pt x="115413" y="1204182"/>
                </a:cubicBezTo>
                <a:lnTo>
                  <a:pt x="173276" y="1195625"/>
                </a:lnTo>
                <a:lnTo>
                  <a:pt x="189983" y="1174436"/>
                </a:lnTo>
                <a:lnTo>
                  <a:pt x="129675" y="1172806"/>
                </a:lnTo>
                <a:lnTo>
                  <a:pt x="129675" y="1170769"/>
                </a:lnTo>
                <a:cubicBezTo>
                  <a:pt x="128860" y="1170361"/>
                  <a:pt x="128045" y="1169954"/>
                  <a:pt x="127638" y="1169139"/>
                </a:cubicBezTo>
                <a:cubicBezTo>
                  <a:pt x="125600" y="1166694"/>
                  <a:pt x="124378" y="1163841"/>
                  <a:pt x="124378" y="1160581"/>
                </a:cubicBezTo>
                <a:cubicBezTo>
                  <a:pt x="124378" y="1154062"/>
                  <a:pt x="130083" y="1149172"/>
                  <a:pt x="136195" y="1149172"/>
                </a:cubicBezTo>
                <a:lnTo>
                  <a:pt x="207505" y="1150802"/>
                </a:lnTo>
                <a:lnTo>
                  <a:pt x="217692" y="1137762"/>
                </a:lnTo>
                <a:lnTo>
                  <a:pt x="142715" y="1135317"/>
                </a:lnTo>
                <a:cubicBezTo>
                  <a:pt x="137825" y="1135317"/>
                  <a:pt x="133750" y="1132465"/>
                  <a:pt x="132120" y="1127982"/>
                </a:cubicBezTo>
                <a:cubicBezTo>
                  <a:pt x="130490" y="1123908"/>
                  <a:pt x="131305" y="1119018"/>
                  <a:pt x="134565" y="1115758"/>
                </a:cubicBezTo>
                <a:lnTo>
                  <a:pt x="186316" y="1061562"/>
                </a:lnTo>
                <a:lnTo>
                  <a:pt x="170017" y="1059117"/>
                </a:lnTo>
                <a:lnTo>
                  <a:pt x="120303" y="1110053"/>
                </a:lnTo>
                <a:cubicBezTo>
                  <a:pt x="119081" y="1111275"/>
                  <a:pt x="117858" y="1112090"/>
                  <a:pt x="116228" y="1112906"/>
                </a:cubicBezTo>
                <a:cubicBezTo>
                  <a:pt x="111746" y="1114535"/>
                  <a:pt x="106856" y="1113720"/>
                  <a:pt x="103596" y="1110461"/>
                </a:cubicBezTo>
                <a:cubicBezTo>
                  <a:pt x="98706" y="1105571"/>
                  <a:pt x="98706" y="1098236"/>
                  <a:pt x="103189" y="1093754"/>
                </a:cubicBezTo>
                <a:lnTo>
                  <a:pt x="140677" y="1055042"/>
                </a:lnTo>
                <a:lnTo>
                  <a:pt x="113783" y="1051375"/>
                </a:lnTo>
                <a:lnTo>
                  <a:pt x="63662" y="1086826"/>
                </a:lnTo>
                <a:cubicBezTo>
                  <a:pt x="58773" y="1088864"/>
                  <a:pt x="53068" y="1087234"/>
                  <a:pt x="49808" y="1082751"/>
                </a:cubicBezTo>
                <a:cubicBezTo>
                  <a:pt x="48178" y="1080307"/>
                  <a:pt x="47363" y="1077454"/>
                  <a:pt x="47771" y="1074194"/>
                </a:cubicBezTo>
                <a:cubicBezTo>
                  <a:pt x="48585" y="1070934"/>
                  <a:pt x="50215" y="1068489"/>
                  <a:pt x="52660" y="1066452"/>
                </a:cubicBezTo>
                <a:lnTo>
                  <a:pt x="80370" y="1046893"/>
                </a:lnTo>
                <a:lnTo>
                  <a:pt x="56328" y="1043633"/>
                </a:lnTo>
                <a:lnTo>
                  <a:pt x="35138" y="1058710"/>
                </a:lnTo>
                <a:cubicBezTo>
                  <a:pt x="29841" y="1061155"/>
                  <a:pt x="24136" y="1059117"/>
                  <a:pt x="20876" y="1055042"/>
                </a:cubicBezTo>
                <a:cubicBezTo>
                  <a:pt x="19247" y="1052190"/>
                  <a:pt x="18431" y="1049338"/>
                  <a:pt x="18839" y="1046078"/>
                </a:cubicBezTo>
                <a:cubicBezTo>
                  <a:pt x="19247" y="1043633"/>
                  <a:pt x="20876" y="1040780"/>
                  <a:pt x="22914" y="1039150"/>
                </a:cubicBezTo>
                <a:lnTo>
                  <a:pt x="10282" y="1037520"/>
                </a:lnTo>
                <a:cubicBezTo>
                  <a:pt x="3762" y="1036705"/>
                  <a:pt x="-720" y="1031001"/>
                  <a:pt x="95" y="1024481"/>
                </a:cubicBezTo>
                <a:cubicBezTo>
                  <a:pt x="1317" y="1017554"/>
                  <a:pt x="7022" y="1013479"/>
                  <a:pt x="13542" y="1014294"/>
                </a:cubicBezTo>
                <a:lnTo>
                  <a:pt x="26174" y="1015924"/>
                </a:lnTo>
                <a:lnTo>
                  <a:pt x="25359" y="1014294"/>
                </a:lnTo>
                <a:cubicBezTo>
                  <a:pt x="24136" y="1012256"/>
                  <a:pt x="23729" y="1009811"/>
                  <a:pt x="24136" y="1007774"/>
                </a:cubicBezTo>
                <a:cubicBezTo>
                  <a:pt x="24544" y="1004922"/>
                  <a:pt x="26174" y="1002069"/>
                  <a:pt x="28619" y="1000032"/>
                </a:cubicBezTo>
                <a:cubicBezTo>
                  <a:pt x="33509" y="995957"/>
                  <a:pt x="40843" y="996772"/>
                  <a:pt x="44918" y="1001662"/>
                </a:cubicBezTo>
                <a:lnTo>
                  <a:pt x="59588" y="1020406"/>
                </a:lnTo>
                <a:lnTo>
                  <a:pt x="83629" y="1023666"/>
                </a:lnTo>
                <a:lnTo>
                  <a:pt x="62440" y="997179"/>
                </a:lnTo>
                <a:cubicBezTo>
                  <a:pt x="60403" y="994734"/>
                  <a:pt x="59588" y="991882"/>
                  <a:pt x="59995" y="988622"/>
                </a:cubicBezTo>
                <a:cubicBezTo>
                  <a:pt x="60403" y="985770"/>
                  <a:pt x="62033" y="982917"/>
                  <a:pt x="64477" y="980880"/>
                </a:cubicBezTo>
                <a:cubicBezTo>
                  <a:pt x="66515" y="979250"/>
                  <a:pt x="69775" y="978027"/>
                  <a:pt x="72627" y="978435"/>
                </a:cubicBezTo>
                <a:cubicBezTo>
                  <a:pt x="75887" y="978842"/>
                  <a:pt x="78739" y="980472"/>
                  <a:pt x="80777" y="982917"/>
                </a:cubicBezTo>
                <a:lnTo>
                  <a:pt x="117451" y="1028556"/>
                </a:lnTo>
                <a:lnTo>
                  <a:pt x="144345" y="1032223"/>
                </a:lnTo>
                <a:lnTo>
                  <a:pt x="118673" y="984955"/>
                </a:lnTo>
                <a:cubicBezTo>
                  <a:pt x="117043" y="982102"/>
                  <a:pt x="117043" y="978842"/>
                  <a:pt x="117858" y="975990"/>
                </a:cubicBezTo>
                <a:cubicBezTo>
                  <a:pt x="118673" y="972730"/>
                  <a:pt x="120711" y="970693"/>
                  <a:pt x="123563" y="969063"/>
                </a:cubicBezTo>
                <a:cubicBezTo>
                  <a:pt x="126415" y="967840"/>
                  <a:pt x="129675" y="967433"/>
                  <a:pt x="132528" y="968248"/>
                </a:cubicBezTo>
                <a:cubicBezTo>
                  <a:pt x="135380" y="969063"/>
                  <a:pt x="137825" y="971100"/>
                  <a:pt x="139455" y="973953"/>
                </a:cubicBezTo>
                <a:lnTo>
                  <a:pt x="173684" y="1036298"/>
                </a:lnTo>
                <a:lnTo>
                  <a:pt x="189983" y="1038743"/>
                </a:lnTo>
                <a:lnTo>
                  <a:pt x="154532" y="972730"/>
                </a:lnTo>
                <a:cubicBezTo>
                  <a:pt x="152494" y="968655"/>
                  <a:pt x="152902" y="963765"/>
                  <a:pt x="155755" y="960098"/>
                </a:cubicBezTo>
                <a:cubicBezTo>
                  <a:pt x="158607" y="956431"/>
                  <a:pt x="163089" y="955208"/>
                  <a:pt x="167572" y="956023"/>
                </a:cubicBezTo>
                <a:lnTo>
                  <a:pt x="240512" y="973953"/>
                </a:lnTo>
                <a:lnTo>
                  <a:pt x="234399" y="958468"/>
                </a:lnTo>
                <a:lnTo>
                  <a:pt x="165534" y="940946"/>
                </a:lnTo>
                <a:cubicBezTo>
                  <a:pt x="159014" y="939316"/>
                  <a:pt x="155347" y="932796"/>
                  <a:pt x="156977" y="926684"/>
                </a:cubicBezTo>
                <a:cubicBezTo>
                  <a:pt x="157792" y="923832"/>
                  <a:pt x="159422" y="921387"/>
                  <a:pt x="162274" y="919757"/>
                </a:cubicBezTo>
                <a:cubicBezTo>
                  <a:pt x="165127" y="918127"/>
                  <a:pt x="168387" y="917719"/>
                  <a:pt x="171239" y="918534"/>
                </a:cubicBezTo>
                <a:lnTo>
                  <a:pt x="223397" y="931981"/>
                </a:lnTo>
                <a:lnTo>
                  <a:pt x="213210" y="907125"/>
                </a:lnTo>
                <a:lnTo>
                  <a:pt x="159829" y="883083"/>
                </a:lnTo>
                <a:cubicBezTo>
                  <a:pt x="156977" y="881861"/>
                  <a:pt x="154940" y="879416"/>
                  <a:pt x="153717" y="876563"/>
                </a:cubicBezTo>
                <a:cubicBezTo>
                  <a:pt x="152902" y="873711"/>
                  <a:pt x="152902" y="870451"/>
                  <a:pt x="154124" y="867598"/>
                </a:cubicBezTo>
                <a:cubicBezTo>
                  <a:pt x="155347" y="864746"/>
                  <a:pt x="157792" y="862709"/>
                  <a:pt x="160644" y="861486"/>
                </a:cubicBezTo>
                <a:cubicBezTo>
                  <a:pt x="163497" y="860671"/>
                  <a:pt x="166756" y="860671"/>
                  <a:pt x="169609" y="861894"/>
                </a:cubicBezTo>
                <a:lnTo>
                  <a:pt x="200578" y="875748"/>
                </a:lnTo>
                <a:lnTo>
                  <a:pt x="191613" y="853336"/>
                </a:lnTo>
                <a:lnTo>
                  <a:pt x="170017" y="843557"/>
                </a:lnTo>
                <a:cubicBezTo>
                  <a:pt x="167164" y="842334"/>
                  <a:pt x="165127" y="839889"/>
                  <a:pt x="163904" y="837037"/>
                </a:cubicBezTo>
                <a:cubicBezTo>
                  <a:pt x="163089" y="834185"/>
                  <a:pt x="163089" y="830925"/>
                  <a:pt x="164312" y="828072"/>
                </a:cubicBezTo>
                <a:cubicBezTo>
                  <a:pt x="165534" y="825220"/>
                  <a:pt x="167979" y="823182"/>
                  <a:pt x="170831" y="821960"/>
                </a:cubicBezTo>
                <a:cubicBezTo>
                  <a:pt x="173684" y="821145"/>
                  <a:pt x="176536" y="821145"/>
                  <a:pt x="178981" y="821960"/>
                </a:cubicBezTo>
                <a:lnTo>
                  <a:pt x="174091" y="810143"/>
                </a:lnTo>
                <a:cubicBezTo>
                  <a:pt x="172054" y="804438"/>
                  <a:pt x="174906" y="797511"/>
                  <a:pt x="180611" y="795066"/>
                </a:cubicBezTo>
                <a:close/>
                <a:moveTo>
                  <a:pt x="2167517" y="778359"/>
                </a:moveTo>
                <a:cubicBezTo>
                  <a:pt x="2167109" y="778767"/>
                  <a:pt x="2167109" y="778767"/>
                  <a:pt x="2166702" y="778767"/>
                </a:cubicBezTo>
                <a:cubicBezTo>
                  <a:pt x="2167109" y="778767"/>
                  <a:pt x="2167517" y="778767"/>
                  <a:pt x="2167924" y="778767"/>
                </a:cubicBezTo>
                <a:cubicBezTo>
                  <a:pt x="2167517" y="778767"/>
                  <a:pt x="2167517" y="778359"/>
                  <a:pt x="2167517" y="778359"/>
                </a:cubicBezTo>
                <a:close/>
                <a:moveTo>
                  <a:pt x="2047766" y="777290"/>
                </a:moveTo>
                <a:cubicBezTo>
                  <a:pt x="2069719" y="777137"/>
                  <a:pt x="2090908" y="783453"/>
                  <a:pt x="2103948" y="799956"/>
                </a:cubicBezTo>
                <a:cubicBezTo>
                  <a:pt x="2114543" y="813811"/>
                  <a:pt x="2108023" y="832555"/>
                  <a:pt x="2089686" y="833370"/>
                </a:cubicBezTo>
                <a:cubicBezTo>
                  <a:pt x="2068497" y="835408"/>
                  <a:pt x="2046493" y="836630"/>
                  <a:pt x="2026526" y="845595"/>
                </a:cubicBezTo>
                <a:cubicBezTo>
                  <a:pt x="2030601" y="843557"/>
                  <a:pt x="2021228" y="848447"/>
                  <a:pt x="2021636" y="848040"/>
                </a:cubicBezTo>
                <a:cubicBezTo>
                  <a:pt x="2018784" y="849670"/>
                  <a:pt x="2013894" y="855782"/>
                  <a:pt x="2013894" y="855782"/>
                </a:cubicBezTo>
                <a:cubicBezTo>
                  <a:pt x="2010634" y="860672"/>
                  <a:pt x="2010226" y="861079"/>
                  <a:pt x="2009004" y="864747"/>
                </a:cubicBezTo>
                <a:cubicBezTo>
                  <a:pt x="2008189" y="866784"/>
                  <a:pt x="2006559" y="878194"/>
                  <a:pt x="2006966" y="873304"/>
                </a:cubicBezTo>
                <a:cubicBezTo>
                  <a:pt x="2006966" y="881046"/>
                  <a:pt x="2007374" y="883898"/>
                  <a:pt x="2011856" y="890418"/>
                </a:cubicBezTo>
                <a:cubicBezTo>
                  <a:pt x="2016339" y="896938"/>
                  <a:pt x="2022451" y="901420"/>
                  <a:pt x="2029786" y="905088"/>
                </a:cubicBezTo>
                <a:cubicBezTo>
                  <a:pt x="2048123" y="914052"/>
                  <a:pt x="2069719" y="920165"/>
                  <a:pt x="2087242" y="932797"/>
                </a:cubicBezTo>
                <a:cubicBezTo>
                  <a:pt x="2127175" y="961728"/>
                  <a:pt x="2146327" y="1013072"/>
                  <a:pt x="2131658" y="1061155"/>
                </a:cubicBezTo>
                <a:cubicBezTo>
                  <a:pt x="2117396" y="1108016"/>
                  <a:pt x="2074610" y="1138578"/>
                  <a:pt x="2026119" y="1141430"/>
                </a:cubicBezTo>
                <a:cubicBezTo>
                  <a:pt x="1973960" y="1144690"/>
                  <a:pt x="1925062" y="1105571"/>
                  <a:pt x="1920987" y="1052598"/>
                </a:cubicBezTo>
                <a:cubicBezTo>
                  <a:pt x="1917727" y="1012664"/>
                  <a:pt x="1983740" y="1004107"/>
                  <a:pt x="1991075" y="1043226"/>
                </a:cubicBezTo>
                <a:cubicBezTo>
                  <a:pt x="1991890" y="1047301"/>
                  <a:pt x="1991075" y="1047708"/>
                  <a:pt x="1995150" y="1052598"/>
                </a:cubicBezTo>
                <a:cubicBezTo>
                  <a:pt x="1997594" y="1055043"/>
                  <a:pt x="2002077" y="1059118"/>
                  <a:pt x="2004929" y="1061970"/>
                </a:cubicBezTo>
                <a:cubicBezTo>
                  <a:pt x="2007782" y="1065230"/>
                  <a:pt x="2013487" y="1067267"/>
                  <a:pt x="2018376" y="1067267"/>
                </a:cubicBezTo>
                <a:cubicBezTo>
                  <a:pt x="2033861" y="1067675"/>
                  <a:pt x="2044455" y="1064415"/>
                  <a:pt x="2055050" y="1053005"/>
                </a:cubicBezTo>
                <a:cubicBezTo>
                  <a:pt x="2059125" y="1048523"/>
                  <a:pt x="2061162" y="1044856"/>
                  <a:pt x="2063200" y="1035891"/>
                </a:cubicBezTo>
                <a:cubicBezTo>
                  <a:pt x="2063607" y="1034261"/>
                  <a:pt x="2064014" y="1032224"/>
                  <a:pt x="2064422" y="1030186"/>
                </a:cubicBezTo>
                <a:cubicBezTo>
                  <a:pt x="2064014" y="1031001"/>
                  <a:pt x="2064014" y="1033853"/>
                  <a:pt x="2064014" y="1029779"/>
                </a:cubicBezTo>
                <a:cubicBezTo>
                  <a:pt x="2064014" y="1028149"/>
                  <a:pt x="2063607" y="1017554"/>
                  <a:pt x="2064014" y="1021221"/>
                </a:cubicBezTo>
                <a:cubicBezTo>
                  <a:pt x="2061977" y="1006144"/>
                  <a:pt x="2055865" y="996772"/>
                  <a:pt x="2042418" y="988215"/>
                </a:cubicBezTo>
                <a:cubicBezTo>
                  <a:pt x="2024896" y="977213"/>
                  <a:pt x="2004522" y="973138"/>
                  <a:pt x="1987407" y="961321"/>
                </a:cubicBezTo>
                <a:cubicBezTo>
                  <a:pt x="1967440" y="947874"/>
                  <a:pt x="1951956" y="929129"/>
                  <a:pt x="1943806" y="906310"/>
                </a:cubicBezTo>
                <a:cubicBezTo>
                  <a:pt x="1929136" y="865154"/>
                  <a:pt x="1949918" y="815441"/>
                  <a:pt x="1987000" y="793436"/>
                </a:cubicBezTo>
                <a:cubicBezTo>
                  <a:pt x="2003095" y="784064"/>
                  <a:pt x="2025813" y="777443"/>
                  <a:pt x="2047766" y="777290"/>
                </a:cubicBezTo>
                <a:close/>
                <a:moveTo>
                  <a:pt x="3977572" y="762467"/>
                </a:moveTo>
                <a:cubicBezTo>
                  <a:pt x="3980424" y="763690"/>
                  <a:pt x="3982869" y="766135"/>
                  <a:pt x="3984092" y="768987"/>
                </a:cubicBezTo>
                <a:cubicBezTo>
                  <a:pt x="3985314" y="771839"/>
                  <a:pt x="3985314" y="775099"/>
                  <a:pt x="3984092" y="777952"/>
                </a:cubicBezTo>
                <a:lnTo>
                  <a:pt x="3979610" y="789769"/>
                </a:lnTo>
                <a:cubicBezTo>
                  <a:pt x="3982055" y="788954"/>
                  <a:pt x="3984907" y="788954"/>
                  <a:pt x="3987759" y="789769"/>
                </a:cubicBezTo>
                <a:cubicBezTo>
                  <a:pt x="3990612" y="790991"/>
                  <a:pt x="3993056" y="793029"/>
                  <a:pt x="3994279" y="795881"/>
                </a:cubicBezTo>
                <a:cubicBezTo>
                  <a:pt x="3995501" y="798734"/>
                  <a:pt x="3995909" y="801993"/>
                  <a:pt x="3994687" y="804846"/>
                </a:cubicBezTo>
                <a:cubicBezTo>
                  <a:pt x="3993464" y="807698"/>
                  <a:pt x="3991426" y="810143"/>
                  <a:pt x="3988574" y="811366"/>
                </a:cubicBezTo>
                <a:lnTo>
                  <a:pt x="3966977" y="821145"/>
                </a:lnTo>
                <a:lnTo>
                  <a:pt x="3958013" y="843965"/>
                </a:lnTo>
                <a:lnTo>
                  <a:pt x="3988982" y="830110"/>
                </a:lnTo>
                <a:cubicBezTo>
                  <a:pt x="3991834" y="828888"/>
                  <a:pt x="3995094" y="828480"/>
                  <a:pt x="3997947" y="829702"/>
                </a:cubicBezTo>
                <a:cubicBezTo>
                  <a:pt x="4000799" y="830925"/>
                  <a:pt x="4003244" y="832962"/>
                  <a:pt x="4004466" y="835815"/>
                </a:cubicBezTo>
                <a:cubicBezTo>
                  <a:pt x="4007319" y="841520"/>
                  <a:pt x="4004466" y="848447"/>
                  <a:pt x="3998761" y="851299"/>
                </a:cubicBezTo>
                <a:lnTo>
                  <a:pt x="3945381" y="875341"/>
                </a:lnTo>
                <a:lnTo>
                  <a:pt x="3935194" y="900605"/>
                </a:lnTo>
                <a:lnTo>
                  <a:pt x="3987352" y="887158"/>
                </a:lnTo>
                <a:cubicBezTo>
                  <a:pt x="3993464" y="885528"/>
                  <a:pt x="3999984" y="889196"/>
                  <a:pt x="4001614" y="895308"/>
                </a:cubicBezTo>
                <a:cubicBezTo>
                  <a:pt x="4003244" y="901828"/>
                  <a:pt x="3999169" y="907940"/>
                  <a:pt x="3993056" y="909570"/>
                </a:cubicBezTo>
                <a:lnTo>
                  <a:pt x="3924191" y="927499"/>
                </a:lnTo>
                <a:lnTo>
                  <a:pt x="3918079" y="942984"/>
                </a:lnTo>
                <a:lnTo>
                  <a:pt x="3991019" y="924647"/>
                </a:lnTo>
                <a:cubicBezTo>
                  <a:pt x="3995094" y="923424"/>
                  <a:pt x="3999984" y="925054"/>
                  <a:pt x="4002836" y="928722"/>
                </a:cubicBezTo>
                <a:cubicBezTo>
                  <a:pt x="4005688" y="932389"/>
                  <a:pt x="4006504" y="937279"/>
                  <a:pt x="4004059" y="941354"/>
                </a:cubicBezTo>
                <a:lnTo>
                  <a:pt x="3969015" y="1007774"/>
                </a:lnTo>
                <a:lnTo>
                  <a:pt x="3985314" y="1005329"/>
                </a:lnTo>
                <a:lnTo>
                  <a:pt x="4019136" y="942576"/>
                </a:lnTo>
                <a:cubicBezTo>
                  <a:pt x="4020766" y="939724"/>
                  <a:pt x="4023211" y="937686"/>
                  <a:pt x="4026063" y="936871"/>
                </a:cubicBezTo>
                <a:cubicBezTo>
                  <a:pt x="4028915" y="936057"/>
                  <a:pt x="4032175" y="936057"/>
                  <a:pt x="4035028" y="937686"/>
                </a:cubicBezTo>
                <a:cubicBezTo>
                  <a:pt x="4037880" y="939316"/>
                  <a:pt x="4039917" y="941761"/>
                  <a:pt x="4040733" y="944614"/>
                </a:cubicBezTo>
                <a:cubicBezTo>
                  <a:pt x="4041547" y="947874"/>
                  <a:pt x="4041547" y="950726"/>
                  <a:pt x="4039917" y="953578"/>
                </a:cubicBezTo>
                <a:lnTo>
                  <a:pt x="4014246" y="1000847"/>
                </a:lnTo>
                <a:lnTo>
                  <a:pt x="4041140" y="997179"/>
                </a:lnTo>
                <a:lnTo>
                  <a:pt x="4077407" y="951134"/>
                </a:lnTo>
                <a:cubicBezTo>
                  <a:pt x="4079036" y="948689"/>
                  <a:pt x="4081889" y="947059"/>
                  <a:pt x="4085148" y="946651"/>
                </a:cubicBezTo>
                <a:cubicBezTo>
                  <a:pt x="4088001" y="946244"/>
                  <a:pt x="4091261" y="947059"/>
                  <a:pt x="4093706" y="949096"/>
                </a:cubicBezTo>
                <a:cubicBezTo>
                  <a:pt x="4096151" y="950726"/>
                  <a:pt x="4097781" y="953578"/>
                  <a:pt x="4098188" y="956838"/>
                </a:cubicBezTo>
                <a:cubicBezTo>
                  <a:pt x="4098596" y="960098"/>
                  <a:pt x="4097781" y="962951"/>
                  <a:pt x="4095743" y="965396"/>
                </a:cubicBezTo>
                <a:lnTo>
                  <a:pt x="4074554" y="991882"/>
                </a:lnTo>
                <a:lnTo>
                  <a:pt x="4098596" y="988622"/>
                </a:lnTo>
                <a:lnTo>
                  <a:pt x="4113265" y="969878"/>
                </a:lnTo>
                <a:cubicBezTo>
                  <a:pt x="4117340" y="964988"/>
                  <a:pt x="4124675" y="964173"/>
                  <a:pt x="4129565" y="967840"/>
                </a:cubicBezTo>
                <a:cubicBezTo>
                  <a:pt x="4134455" y="971915"/>
                  <a:pt x="4135269" y="978843"/>
                  <a:pt x="4132009" y="983732"/>
                </a:cubicBezTo>
                <a:lnTo>
                  <a:pt x="4144642" y="982103"/>
                </a:lnTo>
                <a:cubicBezTo>
                  <a:pt x="4147494" y="981695"/>
                  <a:pt x="4150754" y="982103"/>
                  <a:pt x="4153199" y="984140"/>
                </a:cubicBezTo>
                <a:cubicBezTo>
                  <a:pt x="4155644" y="985770"/>
                  <a:pt x="4157274" y="988622"/>
                  <a:pt x="4156866" y="992290"/>
                </a:cubicBezTo>
                <a:cubicBezTo>
                  <a:pt x="4157274" y="995142"/>
                  <a:pt x="4156866" y="998402"/>
                  <a:pt x="4154829" y="1000847"/>
                </a:cubicBezTo>
                <a:cubicBezTo>
                  <a:pt x="4152792" y="1003292"/>
                  <a:pt x="4150346" y="1004922"/>
                  <a:pt x="4147087" y="1005329"/>
                </a:cubicBezTo>
                <a:lnTo>
                  <a:pt x="4134455" y="1006959"/>
                </a:lnTo>
                <a:cubicBezTo>
                  <a:pt x="4136492" y="1008589"/>
                  <a:pt x="4138122" y="1011034"/>
                  <a:pt x="4138530" y="1013886"/>
                </a:cubicBezTo>
                <a:cubicBezTo>
                  <a:pt x="4138937" y="1016739"/>
                  <a:pt x="4138122" y="1019999"/>
                  <a:pt x="4136492" y="1022444"/>
                </a:cubicBezTo>
                <a:cubicBezTo>
                  <a:pt x="4133232" y="1026926"/>
                  <a:pt x="4127527" y="1028556"/>
                  <a:pt x="4122637" y="1026519"/>
                </a:cubicBezTo>
                <a:lnTo>
                  <a:pt x="4120193" y="1024889"/>
                </a:lnTo>
                <a:lnTo>
                  <a:pt x="4101040" y="1011441"/>
                </a:lnTo>
                <a:lnTo>
                  <a:pt x="4076999" y="1014701"/>
                </a:lnTo>
                <a:lnTo>
                  <a:pt x="4104708" y="1034261"/>
                </a:lnTo>
                <a:cubicBezTo>
                  <a:pt x="4107560" y="1036298"/>
                  <a:pt x="4109190" y="1038743"/>
                  <a:pt x="4109598" y="1042003"/>
                </a:cubicBezTo>
                <a:cubicBezTo>
                  <a:pt x="4110005" y="1044855"/>
                  <a:pt x="4109190" y="1048115"/>
                  <a:pt x="4107560" y="1050560"/>
                </a:cubicBezTo>
                <a:cubicBezTo>
                  <a:pt x="4104301" y="1055043"/>
                  <a:pt x="4098596" y="1056673"/>
                  <a:pt x="4093706" y="1054635"/>
                </a:cubicBezTo>
                <a:lnTo>
                  <a:pt x="4091261" y="1053005"/>
                </a:lnTo>
                <a:lnTo>
                  <a:pt x="4043992" y="1019184"/>
                </a:lnTo>
                <a:lnTo>
                  <a:pt x="4017098" y="1022851"/>
                </a:lnTo>
                <a:lnTo>
                  <a:pt x="4054995" y="1061155"/>
                </a:lnTo>
                <a:cubicBezTo>
                  <a:pt x="4057032" y="1063192"/>
                  <a:pt x="4058254" y="1066045"/>
                  <a:pt x="4058254" y="1069305"/>
                </a:cubicBezTo>
                <a:cubicBezTo>
                  <a:pt x="4058254" y="1072157"/>
                  <a:pt x="4057032" y="1075417"/>
                  <a:pt x="4054587" y="1077454"/>
                </a:cubicBezTo>
                <a:cubicBezTo>
                  <a:pt x="4051327" y="1080714"/>
                  <a:pt x="4046437" y="1081937"/>
                  <a:pt x="4041955" y="1079899"/>
                </a:cubicBezTo>
                <a:cubicBezTo>
                  <a:pt x="4040325" y="1079492"/>
                  <a:pt x="4039103" y="1078269"/>
                  <a:pt x="4037880" y="1077047"/>
                </a:cubicBezTo>
                <a:lnTo>
                  <a:pt x="3988167" y="1026519"/>
                </a:lnTo>
                <a:lnTo>
                  <a:pt x="3971867" y="1028963"/>
                </a:lnTo>
                <a:lnTo>
                  <a:pt x="4024025" y="1082752"/>
                </a:lnTo>
                <a:cubicBezTo>
                  <a:pt x="4027285" y="1086419"/>
                  <a:pt x="4028100" y="1091309"/>
                  <a:pt x="4026471" y="1095384"/>
                </a:cubicBezTo>
                <a:cubicBezTo>
                  <a:pt x="4024841" y="1099459"/>
                  <a:pt x="4020766" y="1102311"/>
                  <a:pt x="4016284" y="1102719"/>
                </a:cubicBezTo>
                <a:lnTo>
                  <a:pt x="3941306" y="1105571"/>
                </a:lnTo>
                <a:lnTo>
                  <a:pt x="3951493" y="1118611"/>
                </a:lnTo>
                <a:lnTo>
                  <a:pt x="4022803" y="1116573"/>
                </a:lnTo>
                <a:cubicBezTo>
                  <a:pt x="4029730" y="1116166"/>
                  <a:pt x="4034620" y="1121463"/>
                  <a:pt x="4035028" y="1127983"/>
                </a:cubicBezTo>
                <a:cubicBezTo>
                  <a:pt x="4035028" y="1134502"/>
                  <a:pt x="4030138" y="1139800"/>
                  <a:pt x="4023618" y="1140207"/>
                </a:cubicBezTo>
                <a:lnTo>
                  <a:pt x="3969423" y="1141837"/>
                </a:lnTo>
                <a:lnTo>
                  <a:pt x="3986129" y="1163027"/>
                </a:lnTo>
                <a:lnTo>
                  <a:pt x="4043992" y="1171584"/>
                </a:lnTo>
                <a:cubicBezTo>
                  <a:pt x="4050105" y="1172399"/>
                  <a:pt x="4054587" y="1178104"/>
                  <a:pt x="4053772" y="1184623"/>
                </a:cubicBezTo>
                <a:cubicBezTo>
                  <a:pt x="4052549" y="1191143"/>
                  <a:pt x="4046437" y="1195625"/>
                  <a:pt x="4040325" y="1194403"/>
                </a:cubicBezTo>
                <a:lnTo>
                  <a:pt x="4006911" y="1189513"/>
                </a:lnTo>
                <a:lnTo>
                  <a:pt x="4021988" y="1208665"/>
                </a:lnTo>
                <a:lnTo>
                  <a:pt x="4045622" y="1212332"/>
                </a:lnTo>
                <a:cubicBezTo>
                  <a:pt x="4051735" y="1213555"/>
                  <a:pt x="4056217" y="1219260"/>
                  <a:pt x="4055402" y="1225779"/>
                </a:cubicBezTo>
                <a:cubicBezTo>
                  <a:pt x="4054995" y="1229039"/>
                  <a:pt x="4053365" y="1231484"/>
                  <a:pt x="4050920" y="1233522"/>
                </a:cubicBezTo>
                <a:cubicBezTo>
                  <a:pt x="4048882" y="1235559"/>
                  <a:pt x="4046030" y="1235967"/>
                  <a:pt x="4043178" y="1235967"/>
                </a:cubicBezTo>
                <a:lnTo>
                  <a:pt x="4050920" y="1246154"/>
                </a:lnTo>
                <a:cubicBezTo>
                  <a:pt x="4054587" y="1251044"/>
                  <a:pt x="4053772" y="1258378"/>
                  <a:pt x="4048882" y="1262453"/>
                </a:cubicBezTo>
                <a:cubicBezTo>
                  <a:pt x="4045622" y="1265306"/>
                  <a:pt x="4041140" y="1265713"/>
                  <a:pt x="4037065" y="1264083"/>
                </a:cubicBezTo>
                <a:cubicBezTo>
                  <a:pt x="4035028" y="1263268"/>
                  <a:pt x="4033398" y="1262046"/>
                  <a:pt x="4032175" y="1260416"/>
                </a:cubicBezTo>
                <a:lnTo>
                  <a:pt x="4024433" y="1250636"/>
                </a:lnTo>
                <a:cubicBezTo>
                  <a:pt x="4024025" y="1253081"/>
                  <a:pt x="4022396" y="1255933"/>
                  <a:pt x="4020358" y="1257564"/>
                </a:cubicBezTo>
                <a:cubicBezTo>
                  <a:pt x="4017913" y="1259601"/>
                  <a:pt x="4015061" y="1260416"/>
                  <a:pt x="4011801" y="1260008"/>
                </a:cubicBezTo>
                <a:lnTo>
                  <a:pt x="4008541" y="1259193"/>
                </a:lnTo>
                <a:cubicBezTo>
                  <a:pt x="4003651" y="1257564"/>
                  <a:pt x="4000799" y="1252674"/>
                  <a:pt x="4001206" y="1247376"/>
                </a:cubicBezTo>
                <a:lnTo>
                  <a:pt x="4003651" y="1223742"/>
                </a:lnTo>
                <a:lnTo>
                  <a:pt x="3988574" y="1204590"/>
                </a:lnTo>
                <a:lnTo>
                  <a:pt x="3985314" y="1238412"/>
                </a:lnTo>
                <a:cubicBezTo>
                  <a:pt x="3984907" y="1241264"/>
                  <a:pt x="3983685" y="1244116"/>
                  <a:pt x="3981239" y="1246154"/>
                </a:cubicBezTo>
                <a:cubicBezTo>
                  <a:pt x="3978794" y="1248191"/>
                  <a:pt x="3975942" y="1249414"/>
                  <a:pt x="3972682" y="1249006"/>
                </a:cubicBezTo>
                <a:lnTo>
                  <a:pt x="3969015" y="1248191"/>
                </a:lnTo>
                <a:cubicBezTo>
                  <a:pt x="3964532" y="1246561"/>
                  <a:pt x="3961680" y="1241671"/>
                  <a:pt x="3962088" y="1236374"/>
                </a:cubicBezTo>
                <a:lnTo>
                  <a:pt x="3968607" y="1178919"/>
                </a:lnTo>
                <a:lnTo>
                  <a:pt x="3951900" y="1157729"/>
                </a:lnTo>
                <a:lnTo>
                  <a:pt x="3937638" y="1209480"/>
                </a:lnTo>
                <a:cubicBezTo>
                  <a:pt x="3936008" y="1215592"/>
                  <a:pt x="3929489" y="1219260"/>
                  <a:pt x="3923376" y="1217630"/>
                </a:cubicBezTo>
                <a:cubicBezTo>
                  <a:pt x="3916449" y="1215185"/>
                  <a:pt x="3913597" y="1209072"/>
                  <a:pt x="3915227" y="1203368"/>
                </a:cubicBezTo>
                <a:lnTo>
                  <a:pt x="3934378" y="1134910"/>
                </a:lnTo>
                <a:lnTo>
                  <a:pt x="3924191" y="1121870"/>
                </a:lnTo>
                <a:lnTo>
                  <a:pt x="3903409" y="1193996"/>
                </a:lnTo>
                <a:cubicBezTo>
                  <a:pt x="3901779" y="1198070"/>
                  <a:pt x="3898112" y="1201330"/>
                  <a:pt x="3893630" y="1202145"/>
                </a:cubicBezTo>
                <a:cubicBezTo>
                  <a:pt x="3891592" y="1202553"/>
                  <a:pt x="3889555" y="1202145"/>
                  <a:pt x="3887517" y="1201330"/>
                </a:cubicBezTo>
                <a:cubicBezTo>
                  <a:pt x="3885480" y="1200515"/>
                  <a:pt x="3883442" y="1198885"/>
                  <a:pt x="3882220" y="1196848"/>
                </a:cubicBezTo>
                <a:lnTo>
                  <a:pt x="3842286" y="1133280"/>
                </a:lnTo>
                <a:lnTo>
                  <a:pt x="3836174" y="1148765"/>
                </a:lnTo>
                <a:lnTo>
                  <a:pt x="3873663" y="1209480"/>
                </a:lnTo>
                <a:cubicBezTo>
                  <a:pt x="3877330" y="1214777"/>
                  <a:pt x="3875293" y="1221705"/>
                  <a:pt x="3869996" y="1225372"/>
                </a:cubicBezTo>
                <a:cubicBezTo>
                  <a:pt x="3866736" y="1227409"/>
                  <a:pt x="3862661" y="1227409"/>
                  <a:pt x="3859401" y="1226187"/>
                </a:cubicBezTo>
                <a:cubicBezTo>
                  <a:pt x="3856956" y="1224965"/>
                  <a:pt x="3854918" y="1223335"/>
                  <a:pt x="3853696" y="1221297"/>
                </a:cubicBezTo>
                <a:lnTo>
                  <a:pt x="3825580" y="1175251"/>
                </a:lnTo>
                <a:lnTo>
                  <a:pt x="3815392" y="1200515"/>
                </a:lnTo>
                <a:lnTo>
                  <a:pt x="3836989" y="1255119"/>
                </a:lnTo>
                <a:cubicBezTo>
                  <a:pt x="3838212" y="1257971"/>
                  <a:pt x="3838212" y="1261231"/>
                  <a:pt x="3836989" y="1264083"/>
                </a:cubicBezTo>
                <a:cubicBezTo>
                  <a:pt x="3835767" y="1266936"/>
                  <a:pt x="3833322" y="1268973"/>
                  <a:pt x="3830469" y="1270195"/>
                </a:cubicBezTo>
                <a:cubicBezTo>
                  <a:pt x="3827617" y="1271418"/>
                  <a:pt x="3824357" y="1271418"/>
                  <a:pt x="3821505" y="1270195"/>
                </a:cubicBezTo>
                <a:cubicBezTo>
                  <a:pt x="3818652" y="1268973"/>
                  <a:pt x="3816615" y="1266528"/>
                  <a:pt x="3815392" y="1263676"/>
                </a:cubicBezTo>
                <a:lnTo>
                  <a:pt x="3802760" y="1232299"/>
                </a:lnTo>
                <a:lnTo>
                  <a:pt x="3793795" y="1254711"/>
                </a:lnTo>
                <a:lnTo>
                  <a:pt x="3802353" y="1276715"/>
                </a:lnTo>
                <a:cubicBezTo>
                  <a:pt x="3803575" y="1279568"/>
                  <a:pt x="3803575" y="1282828"/>
                  <a:pt x="3802353" y="1285680"/>
                </a:cubicBezTo>
                <a:cubicBezTo>
                  <a:pt x="3801130" y="1288532"/>
                  <a:pt x="3798686" y="1290570"/>
                  <a:pt x="3795833" y="1291792"/>
                </a:cubicBezTo>
                <a:cubicBezTo>
                  <a:pt x="3792981" y="1293015"/>
                  <a:pt x="3789721" y="1293015"/>
                  <a:pt x="3786868" y="1291792"/>
                </a:cubicBezTo>
                <a:cubicBezTo>
                  <a:pt x="3784424" y="1290570"/>
                  <a:pt x="3782386" y="1288532"/>
                  <a:pt x="3781163" y="1286088"/>
                </a:cubicBezTo>
                <a:lnTo>
                  <a:pt x="3776274" y="1297905"/>
                </a:lnTo>
                <a:cubicBezTo>
                  <a:pt x="3775459" y="1300757"/>
                  <a:pt x="3773014" y="1303202"/>
                  <a:pt x="3770161" y="1304424"/>
                </a:cubicBezTo>
                <a:cubicBezTo>
                  <a:pt x="3768939" y="1304832"/>
                  <a:pt x="3767309" y="1305239"/>
                  <a:pt x="3765679" y="1305239"/>
                </a:cubicBezTo>
                <a:cubicBezTo>
                  <a:pt x="3764049" y="1305239"/>
                  <a:pt x="3762827" y="1304832"/>
                  <a:pt x="3761196" y="1304424"/>
                </a:cubicBezTo>
                <a:cubicBezTo>
                  <a:pt x="3758344" y="1303202"/>
                  <a:pt x="3755899" y="1300757"/>
                  <a:pt x="3754677" y="1297905"/>
                </a:cubicBezTo>
                <a:cubicBezTo>
                  <a:pt x="3753455" y="1295052"/>
                  <a:pt x="3753455" y="1291792"/>
                  <a:pt x="3754677" y="1288940"/>
                </a:cubicBezTo>
                <a:lnTo>
                  <a:pt x="3759567" y="1277123"/>
                </a:lnTo>
                <a:cubicBezTo>
                  <a:pt x="3756714" y="1278345"/>
                  <a:pt x="3753862" y="1278345"/>
                  <a:pt x="3751009" y="1277123"/>
                </a:cubicBezTo>
                <a:cubicBezTo>
                  <a:pt x="3748564" y="1276308"/>
                  <a:pt x="3746120" y="1274270"/>
                  <a:pt x="3744897" y="1271418"/>
                </a:cubicBezTo>
                <a:cubicBezTo>
                  <a:pt x="3742045" y="1265713"/>
                  <a:pt x="3744897" y="1258786"/>
                  <a:pt x="3750602" y="1255933"/>
                </a:cubicBezTo>
                <a:lnTo>
                  <a:pt x="3772199" y="1246154"/>
                </a:lnTo>
                <a:lnTo>
                  <a:pt x="3781163" y="1223742"/>
                </a:lnTo>
                <a:lnTo>
                  <a:pt x="3750195" y="1237597"/>
                </a:lnTo>
                <a:cubicBezTo>
                  <a:pt x="3747342" y="1238819"/>
                  <a:pt x="3743675" y="1238819"/>
                  <a:pt x="3740822" y="1237597"/>
                </a:cubicBezTo>
                <a:cubicBezTo>
                  <a:pt x="3737970" y="1236374"/>
                  <a:pt x="3735932" y="1234337"/>
                  <a:pt x="3734710" y="1231484"/>
                </a:cubicBezTo>
                <a:cubicBezTo>
                  <a:pt x="3733488" y="1228632"/>
                  <a:pt x="3733080" y="1225372"/>
                  <a:pt x="3734302" y="1222520"/>
                </a:cubicBezTo>
                <a:cubicBezTo>
                  <a:pt x="3735525" y="1219667"/>
                  <a:pt x="3737563" y="1217222"/>
                  <a:pt x="3740415" y="1216000"/>
                </a:cubicBezTo>
                <a:lnTo>
                  <a:pt x="3793795" y="1191551"/>
                </a:lnTo>
                <a:lnTo>
                  <a:pt x="3803983" y="1166286"/>
                </a:lnTo>
                <a:lnTo>
                  <a:pt x="3751825" y="1179734"/>
                </a:lnTo>
                <a:cubicBezTo>
                  <a:pt x="3748972" y="1180548"/>
                  <a:pt x="3745712" y="1180141"/>
                  <a:pt x="3742860" y="1178511"/>
                </a:cubicBezTo>
                <a:cubicBezTo>
                  <a:pt x="3740415" y="1176881"/>
                  <a:pt x="3738377" y="1174029"/>
                  <a:pt x="3737563" y="1171176"/>
                </a:cubicBezTo>
                <a:cubicBezTo>
                  <a:pt x="3736747" y="1167916"/>
                  <a:pt x="3737155" y="1165064"/>
                  <a:pt x="3738785" y="1162212"/>
                </a:cubicBezTo>
                <a:cubicBezTo>
                  <a:pt x="3740415" y="1159359"/>
                  <a:pt x="3743267" y="1157729"/>
                  <a:pt x="3746120" y="1156914"/>
                </a:cubicBezTo>
                <a:lnTo>
                  <a:pt x="3814985" y="1138985"/>
                </a:lnTo>
                <a:lnTo>
                  <a:pt x="3821097" y="1123500"/>
                </a:lnTo>
                <a:lnTo>
                  <a:pt x="3748157" y="1141837"/>
                </a:lnTo>
                <a:cubicBezTo>
                  <a:pt x="3745712" y="1142652"/>
                  <a:pt x="3743267" y="1142245"/>
                  <a:pt x="3740822" y="1141430"/>
                </a:cubicBezTo>
                <a:cubicBezTo>
                  <a:pt x="3738785" y="1140207"/>
                  <a:pt x="3737155" y="1138985"/>
                  <a:pt x="3735932" y="1137355"/>
                </a:cubicBezTo>
                <a:cubicBezTo>
                  <a:pt x="3733488" y="1134502"/>
                  <a:pt x="3733080" y="1129205"/>
                  <a:pt x="3735118" y="1125130"/>
                </a:cubicBezTo>
                <a:lnTo>
                  <a:pt x="3770161" y="1058710"/>
                </a:lnTo>
                <a:lnTo>
                  <a:pt x="3753862" y="1061155"/>
                </a:lnTo>
                <a:lnTo>
                  <a:pt x="3720040" y="1123908"/>
                </a:lnTo>
                <a:cubicBezTo>
                  <a:pt x="3717188" y="1129205"/>
                  <a:pt x="3710669" y="1131243"/>
                  <a:pt x="3705371" y="1129205"/>
                </a:cubicBezTo>
                <a:lnTo>
                  <a:pt x="3703334" y="1127983"/>
                </a:lnTo>
                <a:cubicBezTo>
                  <a:pt x="3701296" y="1127168"/>
                  <a:pt x="3699259" y="1124315"/>
                  <a:pt x="3698444" y="1121463"/>
                </a:cubicBezTo>
                <a:cubicBezTo>
                  <a:pt x="3697629" y="1118203"/>
                  <a:pt x="3698036" y="1115351"/>
                  <a:pt x="3699666" y="1112498"/>
                </a:cubicBezTo>
                <a:lnTo>
                  <a:pt x="3725338" y="1065230"/>
                </a:lnTo>
                <a:lnTo>
                  <a:pt x="3698444" y="1068897"/>
                </a:lnTo>
                <a:lnTo>
                  <a:pt x="3662178" y="1114943"/>
                </a:lnTo>
                <a:cubicBezTo>
                  <a:pt x="3658917" y="1119018"/>
                  <a:pt x="3653620" y="1120648"/>
                  <a:pt x="3648730" y="1118611"/>
                </a:cubicBezTo>
                <a:lnTo>
                  <a:pt x="3645878" y="1116981"/>
                </a:lnTo>
                <a:cubicBezTo>
                  <a:pt x="3640581" y="1112906"/>
                  <a:pt x="3639766" y="1105571"/>
                  <a:pt x="3643841" y="1100681"/>
                </a:cubicBezTo>
                <a:lnTo>
                  <a:pt x="3665030" y="1074195"/>
                </a:lnTo>
                <a:lnTo>
                  <a:pt x="3640988" y="1077454"/>
                </a:lnTo>
                <a:lnTo>
                  <a:pt x="3626318" y="1095791"/>
                </a:lnTo>
                <a:cubicBezTo>
                  <a:pt x="3623059" y="1099866"/>
                  <a:pt x="3617761" y="1101496"/>
                  <a:pt x="3612872" y="1099459"/>
                </a:cubicBezTo>
                <a:lnTo>
                  <a:pt x="3610019" y="1097829"/>
                </a:lnTo>
                <a:cubicBezTo>
                  <a:pt x="3605129" y="1094161"/>
                  <a:pt x="3604314" y="1087234"/>
                  <a:pt x="3607574" y="1082344"/>
                </a:cubicBezTo>
                <a:lnTo>
                  <a:pt x="3594942" y="1083974"/>
                </a:lnTo>
                <a:cubicBezTo>
                  <a:pt x="3593312" y="1084382"/>
                  <a:pt x="3591275" y="1084382"/>
                  <a:pt x="3589237" y="1083567"/>
                </a:cubicBezTo>
                <a:cubicBezTo>
                  <a:pt x="3584755" y="1081529"/>
                  <a:pt x="3581902" y="1077862"/>
                  <a:pt x="3581495" y="1073787"/>
                </a:cubicBezTo>
                <a:cubicBezTo>
                  <a:pt x="3581088" y="1071342"/>
                  <a:pt x="3581495" y="1068082"/>
                  <a:pt x="3583532" y="1065637"/>
                </a:cubicBezTo>
                <a:cubicBezTo>
                  <a:pt x="3585570" y="1063192"/>
                  <a:pt x="3588015" y="1061562"/>
                  <a:pt x="3591275" y="1061155"/>
                </a:cubicBezTo>
                <a:lnTo>
                  <a:pt x="3603907" y="1059525"/>
                </a:lnTo>
                <a:lnTo>
                  <a:pt x="3598610" y="1055858"/>
                </a:lnTo>
                <a:lnTo>
                  <a:pt x="3600239" y="1054228"/>
                </a:lnTo>
                <a:cubicBezTo>
                  <a:pt x="3599832" y="1053413"/>
                  <a:pt x="3599832" y="1053005"/>
                  <a:pt x="3599832" y="1052598"/>
                </a:cubicBezTo>
                <a:cubicBezTo>
                  <a:pt x="3599424" y="1049745"/>
                  <a:pt x="3600239" y="1046485"/>
                  <a:pt x="3601869" y="1044040"/>
                </a:cubicBezTo>
                <a:cubicBezTo>
                  <a:pt x="3605537" y="1038743"/>
                  <a:pt x="3612872" y="1037521"/>
                  <a:pt x="3618169" y="1041188"/>
                </a:cubicBezTo>
                <a:lnTo>
                  <a:pt x="3637321" y="1055043"/>
                </a:lnTo>
                <a:lnTo>
                  <a:pt x="3661362" y="1051783"/>
                </a:lnTo>
                <a:lnTo>
                  <a:pt x="3633653" y="1032223"/>
                </a:lnTo>
                <a:cubicBezTo>
                  <a:pt x="3631209" y="1030593"/>
                  <a:pt x="3629171" y="1028148"/>
                  <a:pt x="3628763" y="1024889"/>
                </a:cubicBezTo>
                <a:cubicBezTo>
                  <a:pt x="3628356" y="1021629"/>
                  <a:pt x="3629171" y="1018369"/>
                  <a:pt x="3630801" y="1015924"/>
                </a:cubicBezTo>
                <a:cubicBezTo>
                  <a:pt x="3634468" y="1010627"/>
                  <a:pt x="3641803" y="1009404"/>
                  <a:pt x="3647100" y="1013072"/>
                </a:cubicBezTo>
                <a:lnTo>
                  <a:pt x="3694776" y="1046893"/>
                </a:lnTo>
                <a:lnTo>
                  <a:pt x="3721670" y="1043226"/>
                </a:lnTo>
                <a:lnTo>
                  <a:pt x="3679699" y="1000847"/>
                </a:lnTo>
                <a:lnTo>
                  <a:pt x="3680922" y="999624"/>
                </a:lnTo>
                <a:cubicBezTo>
                  <a:pt x="3680514" y="998809"/>
                  <a:pt x="3680514" y="997587"/>
                  <a:pt x="3680514" y="996772"/>
                </a:cubicBezTo>
                <a:cubicBezTo>
                  <a:pt x="3680514" y="993920"/>
                  <a:pt x="3681737" y="990660"/>
                  <a:pt x="3684182" y="988622"/>
                </a:cubicBezTo>
                <a:cubicBezTo>
                  <a:pt x="3688664" y="984140"/>
                  <a:pt x="3695999" y="984140"/>
                  <a:pt x="3700481" y="988622"/>
                </a:cubicBezTo>
                <a:lnTo>
                  <a:pt x="3750602" y="1039558"/>
                </a:lnTo>
                <a:lnTo>
                  <a:pt x="3766901" y="1037113"/>
                </a:lnTo>
                <a:lnTo>
                  <a:pt x="3714743" y="982917"/>
                </a:lnTo>
                <a:cubicBezTo>
                  <a:pt x="3711483" y="979658"/>
                  <a:pt x="3710669" y="974768"/>
                  <a:pt x="3712298" y="970285"/>
                </a:cubicBezTo>
                <a:cubicBezTo>
                  <a:pt x="3713521" y="966210"/>
                  <a:pt x="3717596" y="962951"/>
                  <a:pt x="3722485" y="962951"/>
                </a:cubicBezTo>
                <a:lnTo>
                  <a:pt x="3797463" y="960098"/>
                </a:lnTo>
                <a:lnTo>
                  <a:pt x="3787276" y="947059"/>
                </a:lnTo>
                <a:lnTo>
                  <a:pt x="3715966" y="949096"/>
                </a:lnTo>
                <a:cubicBezTo>
                  <a:pt x="3714336" y="949096"/>
                  <a:pt x="3712706" y="949096"/>
                  <a:pt x="3711076" y="948281"/>
                </a:cubicBezTo>
                <a:cubicBezTo>
                  <a:pt x="3707001" y="946244"/>
                  <a:pt x="3703741" y="942169"/>
                  <a:pt x="3703741" y="937686"/>
                </a:cubicBezTo>
                <a:cubicBezTo>
                  <a:pt x="3703741" y="930759"/>
                  <a:pt x="3708631" y="925462"/>
                  <a:pt x="3715151" y="925462"/>
                </a:cubicBezTo>
                <a:lnTo>
                  <a:pt x="3768939" y="923832"/>
                </a:lnTo>
                <a:lnTo>
                  <a:pt x="3752232" y="902643"/>
                </a:lnTo>
                <a:lnTo>
                  <a:pt x="3691516" y="893270"/>
                </a:lnTo>
                <a:cubicBezTo>
                  <a:pt x="3687034" y="891233"/>
                  <a:pt x="3683774" y="885936"/>
                  <a:pt x="3684589" y="880638"/>
                </a:cubicBezTo>
                <a:cubicBezTo>
                  <a:pt x="3684997" y="877378"/>
                  <a:pt x="3686627" y="874934"/>
                  <a:pt x="3689072" y="872896"/>
                </a:cubicBezTo>
                <a:cubicBezTo>
                  <a:pt x="3691516" y="871266"/>
                  <a:pt x="3694369" y="870451"/>
                  <a:pt x="3697629" y="870859"/>
                </a:cubicBezTo>
                <a:lnTo>
                  <a:pt x="3731043" y="875748"/>
                </a:lnTo>
                <a:lnTo>
                  <a:pt x="3715966" y="856597"/>
                </a:lnTo>
                <a:lnTo>
                  <a:pt x="3690294" y="852522"/>
                </a:lnTo>
                <a:cubicBezTo>
                  <a:pt x="3684997" y="850484"/>
                  <a:pt x="3681737" y="845187"/>
                  <a:pt x="3682552" y="839890"/>
                </a:cubicBezTo>
                <a:cubicBezTo>
                  <a:pt x="3682959" y="836630"/>
                  <a:pt x="3684589" y="834185"/>
                  <a:pt x="3687034" y="832147"/>
                </a:cubicBezTo>
                <a:cubicBezTo>
                  <a:pt x="3689072" y="830110"/>
                  <a:pt x="3691924" y="829702"/>
                  <a:pt x="3694776" y="829702"/>
                </a:cubicBezTo>
                <a:lnTo>
                  <a:pt x="3687034" y="819923"/>
                </a:lnTo>
                <a:cubicBezTo>
                  <a:pt x="3683367" y="815033"/>
                  <a:pt x="3684182" y="807698"/>
                  <a:pt x="3689072" y="803623"/>
                </a:cubicBezTo>
                <a:cubicBezTo>
                  <a:pt x="3694369" y="799548"/>
                  <a:pt x="3701704" y="800771"/>
                  <a:pt x="3705778" y="805661"/>
                </a:cubicBezTo>
                <a:lnTo>
                  <a:pt x="3713521" y="815440"/>
                </a:lnTo>
                <a:lnTo>
                  <a:pt x="3713928" y="813811"/>
                </a:lnTo>
                <a:cubicBezTo>
                  <a:pt x="3714743" y="811773"/>
                  <a:pt x="3715966" y="809736"/>
                  <a:pt x="3717596" y="808513"/>
                </a:cubicBezTo>
                <a:cubicBezTo>
                  <a:pt x="3720040" y="806476"/>
                  <a:pt x="3722893" y="805661"/>
                  <a:pt x="3726153" y="806068"/>
                </a:cubicBezTo>
                <a:cubicBezTo>
                  <a:pt x="3732672" y="806476"/>
                  <a:pt x="3737155" y="812181"/>
                  <a:pt x="3736747" y="818700"/>
                </a:cubicBezTo>
                <a:lnTo>
                  <a:pt x="3734302" y="842335"/>
                </a:lnTo>
                <a:lnTo>
                  <a:pt x="3749380" y="861486"/>
                </a:lnTo>
                <a:lnTo>
                  <a:pt x="3752639" y="827665"/>
                </a:lnTo>
                <a:cubicBezTo>
                  <a:pt x="3752639" y="824813"/>
                  <a:pt x="3754269" y="821960"/>
                  <a:pt x="3756714" y="819923"/>
                </a:cubicBezTo>
                <a:cubicBezTo>
                  <a:pt x="3759159" y="817885"/>
                  <a:pt x="3762012" y="817070"/>
                  <a:pt x="3765271" y="817478"/>
                </a:cubicBezTo>
                <a:cubicBezTo>
                  <a:pt x="3768124" y="817885"/>
                  <a:pt x="3770976" y="819108"/>
                  <a:pt x="3773014" y="821553"/>
                </a:cubicBezTo>
                <a:cubicBezTo>
                  <a:pt x="3775051" y="823998"/>
                  <a:pt x="3776274" y="826850"/>
                  <a:pt x="3775866" y="830110"/>
                </a:cubicBezTo>
                <a:lnTo>
                  <a:pt x="3770161" y="888381"/>
                </a:lnTo>
                <a:lnTo>
                  <a:pt x="3786868" y="909570"/>
                </a:lnTo>
                <a:lnTo>
                  <a:pt x="3801130" y="857819"/>
                </a:lnTo>
                <a:cubicBezTo>
                  <a:pt x="3801945" y="854559"/>
                  <a:pt x="3803983" y="852114"/>
                  <a:pt x="3806835" y="850484"/>
                </a:cubicBezTo>
                <a:cubicBezTo>
                  <a:pt x="3809687" y="849262"/>
                  <a:pt x="3812948" y="848854"/>
                  <a:pt x="3815800" y="849669"/>
                </a:cubicBezTo>
                <a:cubicBezTo>
                  <a:pt x="3818652" y="850077"/>
                  <a:pt x="3821097" y="852114"/>
                  <a:pt x="3822727" y="854967"/>
                </a:cubicBezTo>
                <a:cubicBezTo>
                  <a:pt x="3824357" y="857819"/>
                  <a:pt x="3824765" y="861079"/>
                  <a:pt x="3823950" y="863931"/>
                </a:cubicBezTo>
                <a:lnTo>
                  <a:pt x="3804798" y="932389"/>
                </a:lnTo>
                <a:lnTo>
                  <a:pt x="3814985" y="945429"/>
                </a:lnTo>
                <a:lnTo>
                  <a:pt x="3835767" y="873304"/>
                </a:lnTo>
                <a:cubicBezTo>
                  <a:pt x="3837397" y="868821"/>
                  <a:pt x="3841064" y="865969"/>
                  <a:pt x="3845547" y="865154"/>
                </a:cubicBezTo>
                <a:cubicBezTo>
                  <a:pt x="3850029" y="864746"/>
                  <a:pt x="3854511" y="866784"/>
                  <a:pt x="3856956" y="870451"/>
                </a:cubicBezTo>
                <a:lnTo>
                  <a:pt x="3896890" y="934019"/>
                </a:lnTo>
                <a:lnTo>
                  <a:pt x="3903002" y="918535"/>
                </a:lnTo>
                <a:lnTo>
                  <a:pt x="3865513" y="857819"/>
                </a:lnTo>
                <a:cubicBezTo>
                  <a:pt x="3861846" y="852114"/>
                  <a:pt x="3863883" y="844779"/>
                  <a:pt x="3869180" y="841520"/>
                </a:cubicBezTo>
                <a:cubicBezTo>
                  <a:pt x="3871626" y="839890"/>
                  <a:pt x="3874885" y="839075"/>
                  <a:pt x="3877738" y="839890"/>
                </a:cubicBezTo>
                <a:cubicBezTo>
                  <a:pt x="3880590" y="840705"/>
                  <a:pt x="3883442" y="842742"/>
                  <a:pt x="3885073" y="845187"/>
                </a:cubicBezTo>
                <a:lnTo>
                  <a:pt x="3913189" y="891233"/>
                </a:lnTo>
                <a:lnTo>
                  <a:pt x="3923376" y="866376"/>
                </a:lnTo>
                <a:lnTo>
                  <a:pt x="3901779" y="812181"/>
                </a:lnTo>
                <a:cubicBezTo>
                  <a:pt x="3900557" y="809328"/>
                  <a:pt x="3900557" y="806068"/>
                  <a:pt x="3901779" y="803216"/>
                </a:cubicBezTo>
                <a:cubicBezTo>
                  <a:pt x="3903002" y="800363"/>
                  <a:pt x="3905447" y="798326"/>
                  <a:pt x="3908300" y="797104"/>
                </a:cubicBezTo>
                <a:cubicBezTo>
                  <a:pt x="3911152" y="795881"/>
                  <a:pt x="3914412" y="795881"/>
                  <a:pt x="3917264" y="797104"/>
                </a:cubicBezTo>
                <a:cubicBezTo>
                  <a:pt x="3920116" y="798326"/>
                  <a:pt x="3922154" y="800771"/>
                  <a:pt x="3923376" y="803623"/>
                </a:cubicBezTo>
                <a:lnTo>
                  <a:pt x="3936008" y="835000"/>
                </a:lnTo>
                <a:lnTo>
                  <a:pt x="3944973" y="812588"/>
                </a:lnTo>
                <a:lnTo>
                  <a:pt x="3936416" y="790584"/>
                </a:lnTo>
                <a:cubicBezTo>
                  <a:pt x="3935194" y="787731"/>
                  <a:pt x="3935194" y="784471"/>
                  <a:pt x="3936416" y="781619"/>
                </a:cubicBezTo>
                <a:cubicBezTo>
                  <a:pt x="3937638" y="778359"/>
                  <a:pt x="3940083" y="776322"/>
                  <a:pt x="3942936" y="775099"/>
                </a:cubicBezTo>
                <a:cubicBezTo>
                  <a:pt x="3945788" y="773877"/>
                  <a:pt x="3949048" y="773877"/>
                  <a:pt x="3951900" y="775099"/>
                </a:cubicBezTo>
                <a:cubicBezTo>
                  <a:pt x="3954345" y="776322"/>
                  <a:pt x="3956383" y="778359"/>
                  <a:pt x="3957605" y="780804"/>
                </a:cubicBezTo>
                <a:lnTo>
                  <a:pt x="3962495" y="768987"/>
                </a:lnTo>
                <a:cubicBezTo>
                  <a:pt x="3964940" y="762875"/>
                  <a:pt x="3971460" y="760022"/>
                  <a:pt x="3977572" y="762467"/>
                </a:cubicBezTo>
                <a:close/>
                <a:moveTo>
                  <a:pt x="1311031" y="711481"/>
                </a:moveTo>
                <a:cubicBezTo>
                  <a:pt x="1319028" y="711124"/>
                  <a:pt x="1327483" y="714996"/>
                  <a:pt x="1332169" y="722534"/>
                </a:cubicBezTo>
                <a:cubicBezTo>
                  <a:pt x="1343579" y="740871"/>
                  <a:pt x="1346839" y="763282"/>
                  <a:pt x="1350913" y="784064"/>
                </a:cubicBezTo>
                <a:cubicBezTo>
                  <a:pt x="1355396" y="805661"/>
                  <a:pt x="1359471" y="827665"/>
                  <a:pt x="1363546" y="849670"/>
                </a:cubicBezTo>
                <a:cubicBezTo>
                  <a:pt x="1366398" y="865154"/>
                  <a:pt x="1369250" y="880638"/>
                  <a:pt x="1372510" y="896123"/>
                </a:cubicBezTo>
                <a:cubicBezTo>
                  <a:pt x="1380253" y="885121"/>
                  <a:pt x="1390440" y="875749"/>
                  <a:pt x="1403072" y="868414"/>
                </a:cubicBezTo>
                <a:cubicBezTo>
                  <a:pt x="1431189" y="852522"/>
                  <a:pt x="1467455" y="852114"/>
                  <a:pt x="1495571" y="867599"/>
                </a:cubicBezTo>
                <a:cubicBezTo>
                  <a:pt x="1523280" y="883083"/>
                  <a:pt x="1537135" y="914460"/>
                  <a:pt x="1546915" y="942984"/>
                </a:cubicBezTo>
                <a:cubicBezTo>
                  <a:pt x="1570549" y="1010627"/>
                  <a:pt x="1590108" y="1082752"/>
                  <a:pt x="1603555" y="1153247"/>
                </a:cubicBezTo>
                <a:cubicBezTo>
                  <a:pt x="1612113" y="1197256"/>
                  <a:pt x="1546915" y="1211925"/>
                  <a:pt x="1535912" y="1168732"/>
                </a:cubicBezTo>
                <a:cubicBezTo>
                  <a:pt x="1522058" y="1113313"/>
                  <a:pt x="1509018" y="1057488"/>
                  <a:pt x="1493534" y="1002070"/>
                </a:cubicBezTo>
                <a:cubicBezTo>
                  <a:pt x="1487421" y="980473"/>
                  <a:pt x="1467862" y="889603"/>
                  <a:pt x="1428744" y="934019"/>
                </a:cubicBezTo>
                <a:cubicBezTo>
                  <a:pt x="1416111" y="948281"/>
                  <a:pt x="1414074" y="972323"/>
                  <a:pt x="1412852" y="990660"/>
                </a:cubicBezTo>
                <a:cubicBezTo>
                  <a:pt x="1411222" y="1014702"/>
                  <a:pt x="1412036" y="1039558"/>
                  <a:pt x="1414074" y="1063600"/>
                </a:cubicBezTo>
                <a:cubicBezTo>
                  <a:pt x="1419371" y="1121463"/>
                  <a:pt x="1431596" y="1178919"/>
                  <a:pt x="1443413" y="1235559"/>
                </a:cubicBezTo>
                <a:cubicBezTo>
                  <a:pt x="1452785" y="1279160"/>
                  <a:pt x="1385550" y="1294237"/>
                  <a:pt x="1376178" y="1250636"/>
                </a:cubicBezTo>
                <a:cubicBezTo>
                  <a:pt x="1357841" y="1164249"/>
                  <a:pt x="1339911" y="1078270"/>
                  <a:pt x="1323205" y="991475"/>
                </a:cubicBezTo>
                <a:cubicBezTo>
                  <a:pt x="1314240" y="946244"/>
                  <a:pt x="1306905" y="901013"/>
                  <a:pt x="1299978" y="855374"/>
                </a:cubicBezTo>
                <a:cubicBezTo>
                  <a:pt x="1293865" y="815441"/>
                  <a:pt x="1280826" y="765320"/>
                  <a:pt x="1292643" y="725794"/>
                </a:cubicBezTo>
                <a:cubicBezTo>
                  <a:pt x="1295495" y="716422"/>
                  <a:pt x="1303034" y="711837"/>
                  <a:pt x="1311031" y="711481"/>
                </a:cubicBezTo>
                <a:close/>
                <a:moveTo>
                  <a:pt x="1880646" y="710716"/>
                </a:moveTo>
                <a:cubicBezTo>
                  <a:pt x="1884313" y="711124"/>
                  <a:pt x="1887166" y="712346"/>
                  <a:pt x="1890018" y="714791"/>
                </a:cubicBezTo>
                <a:cubicBezTo>
                  <a:pt x="1896538" y="720089"/>
                  <a:pt x="1898983" y="728238"/>
                  <a:pt x="1896945" y="735981"/>
                </a:cubicBezTo>
                <a:cubicBezTo>
                  <a:pt x="1896538" y="737611"/>
                  <a:pt x="1896130" y="739648"/>
                  <a:pt x="1895723" y="741685"/>
                </a:cubicBezTo>
                <a:cubicBezTo>
                  <a:pt x="1896130" y="740055"/>
                  <a:pt x="1896130" y="738018"/>
                  <a:pt x="1896538" y="735981"/>
                </a:cubicBezTo>
                <a:cubicBezTo>
                  <a:pt x="1895723" y="739648"/>
                  <a:pt x="1895316" y="743723"/>
                  <a:pt x="1894500" y="747390"/>
                </a:cubicBezTo>
                <a:cubicBezTo>
                  <a:pt x="1894500" y="748205"/>
                  <a:pt x="1894093" y="749020"/>
                  <a:pt x="1894093" y="749835"/>
                </a:cubicBezTo>
                <a:cubicBezTo>
                  <a:pt x="1893278" y="754725"/>
                  <a:pt x="1893278" y="759615"/>
                  <a:pt x="1893686" y="764505"/>
                </a:cubicBezTo>
                <a:cubicBezTo>
                  <a:pt x="1894500" y="767357"/>
                  <a:pt x="1894908" y="770210"/>
                  <a:pt x="1894500" y="773062"/>
                </a:cubicBezTo>
                <a:cubicBezTo>
                  <a:pt x="1894093" y="778359"/>
                  <a:pt x="1892870" y="783249"/>
                  <a:pt x="1890018" y="787731"/>
                </a:cubicBezTo>
                <a:cubicBezTo>
                  <a:pt x="1888388" y="789361"/>
                  <a:pt x="1886758" y="791399"/>
                  <a:pt x="1885128" y="793436"/>
                </a:cubicBezTo>
                <a:cubicBezTo>
                  <a:pt x="1882276" y="796289"/>
                  <a:pt x="1879016" y="798326"/>
                  <a:pt x="1875349" y="799549"/>
                </a:cubicBezTo>
                <a:cubicBezTo>
                  <a:pt x="1873311" y="801178"/>
                  <a:pt x="1870866" y="801586"/>
                  <a:pt x="1868014" y="801586"/>
                </a:cubicBezTo>
                <a:cubicBezTo>
                  <a:pt x="1863939" y="802401"/>
                  <a:pt x="1860271" y="801993"/>
                  <a:pt x="1856196" y="800771"/>
                </a:cubicBezTo>
                <a:cubicBezTo>
                  <a:pt x="1853752" y="799549"/>
                  <a:pt x="1851714" y="798734"/>
                  <a:pt x="1849269" y="797511"/>
                </a:cubicBezTo>
                <a:cubicBezTo>
                  <a:pt x="1842342" y="793844"/>
                  <a:pt x="1838267" y="786509"/>
                  <a:pt x="1835822" y="779582"/>
                </a:cubicBezTo>
                <a:cubicBezTo>
                  <a:pt x="1835822" y="778767"/>
                  <a:pt x="1835415" y="778359"/>
                  <a:pt x="1835415" y="777952"/>
                </a:cubicBezTo>
                <a:cubicBezTo>
                  <a:pt x="1835415" y="775099"/>
                  <a:pt x="1835007" y="772654"/>
                  <a:pt x="1834600" y="770210"/>
                </a:cubicBezTo>
                <a:cubicBezTo>
                  <a:pt x="1834600" y="769802"/>
                  <a:pt x="1834600" y="769802"/>
                  <a:pt x="1834600" y="769394"/>
                </a:cubicBezTo>
                <a:cubicBezTo>
                  <a:pt x="1835007" y="766135"/>
                  <a:pt x="1835822" y="762875"/>
                  <a:pt x="1836230" y="759615"/>
                </a:cubicBezTo>
                <a:cubicBezTo>
                  <a:pt x="1836637" y="757985"/>
                  <a:pt x="1837045" y="755947"/>
                  <a:pt x="1837452" y="754317"/>
                </a:cubicBezTo>
                <a:cubicBezTo>
                  <a:pt x="1838267" y="751465"/>
                  <a:pt x="1839490" y="748613"/>
                  <a:pt x="1840712" y="745760"/>
                </a:cubicBezTo>
                <a:cubicBezTo>
                  <a:pt x="1841934" y="742908"/>
                  <a:pt x="1843157" y="740463"/>
                  <a:pt x="1844787" y="737611"/>
                </a:cubicBezTo>
                <a:cubicBezTo>
                  <a:pt x="1846825" y="733943"/>
                  <a:pt x="1849269" y="730276"/>
                  <a:pt x="1851714" y="727016"/>
                </a:cubicBezTo>
                <a:cubicBezTo>
                  <a:pt x="1854159" y="724164"/>
                  <a:pt x="1856604" y="721311"/>
                  <a:pt x="1859457" y="718866"/>
                </a:cubicBezTo>
                <a:cubicBezTo>
                  <a:pt x="1862309" y="716829"/>
                  <a:pt x="1865161" y="714791"/>
                  <a:pt x="1868014" y="712754"/>
                </a:cubicBezTo>
                <a:cubicBezTo>
                  <a:pt x="1871681" y="710309"/>
                  <a:pt x="1876571" y="709901"/>
                  <a:pt x="1880646" y="710716"/>
                </a:cubicBezTo>
                <a:close/>
                <a:moveTo>
                  <a:pt x="2299797" y="598301"/>
                </a:moveTo>
                <a:cubicBezTo>
                  <a:pt x="2303210" y="598556"/>
                  <a:pt x="2306470" y="599881"/>
                  <a:pt x="2308915" y="602733"/>
                </a:cubicBezTo>
                <a:cubicBezTo>
                  <a:pt x="2324399" y="620662"/>
                  <a:pt x="2317065" y="646741"/>
                  <a:pt x="2313805" y="668338"/>
                </a:cubicBezTo>
                <a:cubicBezTo>
                  <a:pt x="2310137" y="694825"/>
                  <a:pt x="2305247" y="720904"/>
                  <a:pt x="2300357" y="747390"/>
                </a:cubicBezTo>
                <a:cubicBezTo>
                  <a:pt x="2299135" y="754318"/>
                  <a:pt x="2297505" y="761652"/>
                  <a:pt x="2296282" y="768580"/>
                </a:cubicBezTo>
                <a:cubicBezTo>
                  <a:pt x="2313805" y="766950"/>
                  <a:pt x="2330919" y="765320"/>
                  <a:pt x="2348441" y="764097"/>
                </a:cubicBezTo>
                <a:cubicBezTo>
                  <a:pt x="2367593" y="762875"/>
                  <a:pt x="2381855" y="781619"/>
                  <a:pt x="2382262" y="798734"/>
                </a:cubicBezTo>
                <a:cubicBezTo>
                  <a:pt x="2383077" y="817886"/>
                  <a:pt x="2365555" y="831333"/>
                  <a:pt x="2347626" y="832555"/>
                </a:cubicBezTo>
                <a:cubicBezTo>
                  <a:pt x="2326029" y="833778"/>
                  <a:pt x="2304840" y="835408"/>
                  <a:pt x="2283243" y="837038"/>
                </a:cubicBezTo>
                <a:cubicBezTo>
                  <a:pt x="2279168" y="859042"/>
                  <a:pt x="2275093" y="881046"/>
                  <a:pt x="2271426" y="903458"/>
                </a:cubicBezTo>
                <a:cubicBezTo>
                  <a:pt x="2262869" y="953986"/>
                  <a:pt x="2255126" y="1004922"/>
                  <a:pt x="2250644" y="1056265"/>
                </a:cubicBezTo>
                <a:cubicBezTo>
                  <a:pt x="2250237" y="1061970"/>
                  <a:pt x="2249829" y="1067675"/>
                  <a:pt x="2249421" y="1073380"/>
                </a:cubicBezTo>
                <a:cubicBezTo>
                  <a:pt x="2249421" y="1072157"/>
                  <a:pt x="2249829" y="1078270"/>
                  <a:pt x="2249014" y="1080714"/>
                </a:cubicBezTo>
                <a:cubicBezTo>
                  <a:pt x="2253904" y="1080307"/>
                  <a:pt x="2259201" y="1079085"/>
                  <a:pt x="2263683" y="1077455"/>
                </a:cubicBezTo>
                <a:cubicBezTo>
                  <a:pt x="2284466" y="1070527"/>
                  <a:pt x="2302803" y="1055043"/>
                  <a:pt x="2315842" y="1037928"/>
                </a:cubicBezTo>
                <a:cubicBezTo>
                  <a:pt x="2327659" y="1022444"/>
                  <a:pt x="2346403" y="1014294"/>
                  <a:pt x="2364740" y="1024889"/>
                </a:cubicBezTo>
                <a:cubicBezTo>
                  <a:pt x="2380225" y="1034261"/>
                  <a:pt x="2389190" y="1058710"/>
                  <a:pt x="2377372" y="1074602"/>
                </a:cubicBezTo>
                <a:cubicBezTo>
                  <a:pt x="2343959" y="1119833"/>
                  <a:pt x="2271833" y="1180141"/>
                  <a:pt x="2211933" y="1145912"/>
                </a:cubicBezTo>
                <a:cubicBezTo>
                  <a:pt x="2183001" y="1129206"/>
                  <a:pt x="2174036" y="1098644"/>
                  <a:pt x="2176889" y="1067267"/>
                </a:cubicBezTo>
                <a:cubicBezTo>
                  <a:pt x="2179741" y="1034669"/>
                  <a:pt x="2183816" y="1002477"/>
                  <a:pt x="2188706" y="969878"/>
                </a:cubicBezTo>
                <a:cubicBezTo>
                  <a:pt x="2194819" y="927092"/>
                  <a:pt x="2202968" y="884306"/>
                  <a:pt x="2211933" y="841927"/>
                </a:cubicBezTo>
                <a:cubicBezTo>
                  <a:pt x="2206228" y="842335"/>
                  <a:pt x="2200931" y="842335"/>
                  <a:pt x="2195226" y="842335"/>
                </a:cubicBezTo>
                <a:cubicBezTo>
                  <a:pt x="2178927" y="841927"/>
                  <a:pt x="2157330" y="840705"/>
                  <a:pt x="2146328" y="827258"/>
                </a:cubicBezTo>
                <a:cubicBezTo>
                  <a:pt x="2143068" y="824813"/>
                  <a:pt x="2139808" y="821961"/>
                  <a:pt x="2136955" y="819108"/>
                </a:cubicBezTo>
                <a:cubicBezTo>
                  <a:pt x="2127991" y="809736"/>
                  <a:pt x="2127583" y="795881"/>
                  <a:pt x="2135325" y="785694"/>
                </a:cubicBezTo>
                <a:cubicBezTo>
                  <a:pt x="2142660" y="775915"/>
                  <a:pt x="2154070" y="774692"/>
                  <a:pt x="2164665" y="778359"/>
                </a:cubicBezTo>
                <a:cubicBezTo>
                  <a:pt x="2170369" y="777544"/>
                  <a:pt x="2176074" y="777952"/>
                  <a:pt x="2181779" y="777952"/>
                </a:cubicBezTo>
                <a:cubicBezTo>
                  <a:pt x="2188298" y="777952"/>
                  <a:pt x="2194411" y="777137"/>
                  <a:pt x="2200523" y="776729"/>
                </a:cubicBezTo>
                <a:cubicBezTo>
                  <a:pt x="2209488" y="775915"/>
                  <a:pt x="2218453" y="775507"/>
                  <a:pt x="2227418" y="774692"/>
                </a:cubicBezTo>
                <a:cubicBezTo>
                  <a:pt x="2227418" y="774285"/>
                  <a:pt x="2227418" y="774285"/>
                  <a:pt x="2227418" y="773877"/>
                </a:cubicBezTo>
                <a:cubicBezTo>
                  <a:pt x="2234752" y="742908"/>
                  <a:pt x="2242494" y="711939"/>
                  <a:pt x="2251459" y="680970"/>
                </a:cubicBezTo>
                <a:cubicBezTo>
                  <a:pt x="2257979" y="657336"/>
                  <a:pt x="2264906" y="610882"/>
                  <a:pt x="2289763" y="600288"/>
                </a:cubicBezTo>
                <a:cubicBezTo>
                  <a:pt x="2292819" y="598862"/>
                  <a:pt x="2296385" y="598047"/>
                  <a:pt x="2299797" y="598301"/>
                </a:cubicBezTo>
                <a:close/>
                <a:moveTo>
                  <a:pt x="989696" y="583555"/>
                </a:moveTo>
                <a:cubicBezTo>
                  <a:pt x="1088008" y="581263"/>
                  <a:pt x="1189243" y="614040"/>
                  <a:pt x="1256784" y="684637"/>
                </a:cubicBezTo>
                <a:cubicBezTo>
                  <a:pt x="1272676" y="701344"/>
                  <a:pt x="1251487" y="728239"/>
                  <a:pt x="1231928" y="716421"/>
                </a:cubicBezTo>
                <a:cubicBezTo>
                  <a:pt x="1123129" y="648779"/>
                  <a:pt x="1007810" y="623922"/>
                  <a:pt x="886786" y="676895"/>
                </a:cubicBezTo>
                <a:cubicBezTo>
                  <a:pt x="795917" y="716829"/>
                  <a:pt x="744981" y="812181"/>
                  <a:pt x="746203" y="927092"/>
                </a:cubicBezTo>
                <a:cubicBezTo>
                  <a:pt x="747019" y="1013887"/>
                  <a:pt x="770245" y="1092939"/>
                  <a:pt x="811401" y="1158544"/>
                </a:cubicBezTo>
                <a:cubicBezTo>
                  <a:pt x="854595" y="1227410"/>
                  <a:pt x="918163" y="1270196"/>
                  <a:pt x="1007810" y="1290163"/>
                </a:cubicBezTo>
                <a:cubicBezTo>
                  <a:pt x="1058338" y="1301572"/>
                  <a:pt x="1123536" y="1293830"/>
                  <a:pt x="1170397" y="1271011"/>
                </a:cubicBezTo>
                <a:cubicBezTo>
                  <a:pt x="1218073" y="1248191"/>
                  <a:pt x="1253932" y="1214370"/>
                  <a:pt x="1287753" y="1174436"/>
                </a:cubicBezTo>
                <a:cubicBezTo>
                  <a:pt x="1314240" y="1143467"/>
                  <a:pt x="1363953" y="1184624"/>
                  <a:pt x="1342764" y="1217630"/>
                </a:cubicBezTo>
                <a:cubicBezTo>
                  <a:pt x="1264527" y="1339876"/>
                  <a:pt x="1090122" y="1396517"/>
                  <a:pt x="951169" y="1381032"/>
                </a:cubicBezTo>
                <a:cubicBezTo>
                  <a:pt x="838703" y="1368400"/>
                  <a:pt x="762911" y="1333764"/>
                  <a:pt x="682228" y="1232299"/>
                </a:cubicBezTo>
                <a:cubicBezTo>
                  <a:pt x="646369" y="1186661"/>
                  <a:pt x="620290" y="1127983"/>
                  <a:pt x="607658" y="1071342"/>
                </a:cubicBezTo>
                <a:cubicBezTo>
                  <a:pt x="588506" y="984548"/>
                  <a:pt x="596656" y="908755"/>
                  <a:pt x="617845" y="849262"/>
                </a:cubicBezTo>
                <a:cubicBezTo>
                  <a:pt x="666336" y="713162"/>
                  <a:pt x="763318" y="633702"/>
                  <a:pt x="893714" y="597435"/>
                </a:cubicBezTo>
                <a:cubicBezTo>
                  <a:pt x="924479" y="588980"/>
                  <a:pt x="956925" y="584319"/>
                  <a:pt x="989696" y="583555"/>
                </a:cubicBezTo>
                <a:close/>
                <a:moveTo>
                  <a:pt x="3326001" y="489859"/>
                </a:moveTo>
                <a:cubicBezTo>
                  <a:pt x="3436022" y="485784"/>
                  <a:pt x="3529744" y="553019"/>
                  <a:pt x="3527707" y="647556"/>
                </a:cubicBezTo>
                <a:cubicBezTo>
                  <a:pt x="3526891" y="688712"/>
                  <a:pt x="3477586" y="701344"/>
                  <a:pt x="3455174" y="668745"/>
                </a:cubicBezTo>
                <a:cubicBezTo>
                  <a:pt x="3445394" y="654891"/>
                  <a:pt x="3440912" y="632479"/>
                  <a:pt x="3442135" y="614550"/>
                </a:cubicBezTo>
                <a:cubicBezTo>
                  <a:pt x="3443765" y="586841"/>
                  <a:pt x="3420130" y="561984"/>
                  <a:pt x="3390791" y="553427"/>
                </a:cubicBezTo>
                <a:cubicBezTo>
                  <a:pt x="3357784" y="544054"/>
                  <a:pt x="3324778" y="555464"/>
                  <a:pt x="3298292" y="571763"/>
                </a:cubicBezTo>
                <a:cubicBezTo>
                  <a:pt x="3286067" y="579506"/>
                  <a:pt x="3264878" y="603547"/>
                  <a:pt x="3253468" y="621884"/>
                </a:cubicBezTo>
                <a:cubicBezTo>
                  <a:pt x="3239613" y="644704"/>
                  <a:pt x="3233094" y="664670"/>
                  <a:pt x="3236354" y="691565"/>
                </a:cubicBezTo>
                <a:cubicBezTo>
                  <a:pt x="3242873" y="748205"/>
                  <a:pt x="3286882" y="788546"/>
                  <a:pt x="3338633" y="814218"/>
                </a:cubicBezTo>
                <a:cubicBezTo>
                  <a:pt x="3389161" y="839482"/>
                  <a:pt x="3444987" y="867599"/>
                  <a:pt x="3483291" y="910792"/>
                </a:cubicBezTo>
                <a:cubicBezTo>
                  <a:pt x="3524854" y="957246"/>
                  <a:pt x="3542376" y="1020406"/>
                  <a:pt x="3540746" y="1081529"/>
                </a:cubicBezTo>
                <a:cubicBezTo>
                  <a:pt x="3537894" y="1199293"/>
                  <a:pt x="3462509" y="1277938"/>
                  <a:pt x="3348820" y="1310537"/>
                </a:cubicBezTo>
                <a:cubicBezTo>
                  <a:pt x="3292994" y="1326836"/>
                  <a:pt x="3228204" y="1335393"/>
                  <a:pt x="3163006" y="1321539"/>
                </a:cubicBezTo>
                <a:cubicBezTo>
                  <a:pt x="3100253" y="1308092"/>
                  <a:pt x="3044428" y="1289347"/>
                  <a:pt x="2996751" y="1246561"/>
                </a:cubicBezTo>
                <a:cubicBezTo>
                  <a:pt x="2981675" y="1233114"/>
                  <a:pt x="2982897" y="1207850"/>
                  <a:pt x="2996344" y="1193996"/>
                </a:cubicBezTo>
                <a:cubicBezTo>
                  <a:pt x="3011421" y="1178511"/>
                  <a:pt x="3033425" y="1180956"/>
                  <a:pt x="3048910" y="1193588"/>
                </a:cubicBezTo>
                <a:cubicBezTo>
                  <a:pt x="3072952" y="1213147"/>
                  <a:pt x="3098216" y="1228632"/>
                  <a:pt x="3128370" y="1236374"/>
                </a:cubicBezTo>
                <a:cubicBezTo>
                  <a:pt x="3161376" y="1244931"/>
                  <a:pt x="3198050" y="1248599"/>
                  <a:pt x="3229019" y="1244116"/>
                </a:cubicBezTo>
                <a:cubicBezTo>
                  <a:pt x="3279955" y="1236782"/>
                  <a:pt x="3319889" y="1224557"/>
                  <a:pt x="3365934" y="1191143"/>
                </a:cubicBezTo>
                <a:cubicBezTo>
                  <a:pt x="3431540" y="1143467"/>
                  <a:pt x="3424612" y="995142"/>
                  <a:pt x="3367157" y="943799"/>
                </a:cubicBezTo>
                <a:cubicBezTo>
                  <a:pt x="3321111" y="902235"/>
                  <a:pt x="3294624" y="881453"/>
                  <a:pt x="3246541" y="845595"/>
                </a:cubicBezTo>
                <a:cubicBezTo>
                  <a:pt x="3190308" y="804031"/>
                  <a:pt x="3144669" y="738426"/>
                  <a:pt x="3146299" y="669560"/>
                </a:cubicBezTo>
                <a:cubicBezTo>
                  <a:pt x="3148744" y="571356"/>
                  <a:pt x="3226574" y="493526"/>
                  <a:pt x="3326001" y="489859"/>
                </a:cubicBezTo>
                <a:close/>
                <a:moveTo>
                  <a:pt x="3743268" y="436478"/>
                </a:moveTo>
                <a:lnTo>
                  <a:pt x="3731858" y="470300"/>
                </a:lnTo>
                <a:lnTo>
                  <a:pt x="3757122" y="505751"/>
                </a:lnTo>
                <a:lnTo>
                  <a:pt x="3766494" y="462965"/>
                </a:lnTo>
                <a:close/>
                <a:moveTo>
                  <a:pt x="3726560" y="430774"/>
                </a:moveTo>
                <a:lnTo>
                  <a:pt x="3691517" y="437701"/>
                </a:lnTo>
                <a:lnTo>
                  <a:pt x="3673180" y="477227"/>
                </a:lnTo>
                <a:lnTo>
                  <a:pt x="3715151" y="464595"/>
                </a:lnTo>
                <a:close/>
                <a:moveTo>
                  <a:pt x="3790943" y="417326"/>
                </a:moveTo>
                <a:lnTo>
                  <a:pt x="3755900" y="424254"/>
                </a:lnTo>
                <a:lnTo>
                  <a:pt x="3779534" y="451148"/>
                </a:lnTo>
                <a:lnTo>
                  <a:pt x="3823135" y="447073"/>
                </a:lnTo>
                <a:close/>
                <a:moveTo>
                  <a:pt x="672856" y="389617"/>
                </a:moveTo>
                <a:lnTo>
                  <a:pt x="639034" y="416104"/>
                </a:lnTo>
                <a:lnTo>
                  <a:pt x="641072" y="468670"/>
                </a:lnTo>
                <a:lnTo>
                  <a:pt x="678968" y="431996"/>
                </a:lnTo>
                <a:close/>
                <a:moveTo>
                  <a:pt x="691193" y="386765"/>
                </a:moveTo>
                <a:lnTo>
                  <a:pt x="697305" y="429143"/>
                </a:lnTo>
                <a:lnTo>
                  <a:pt x="744166" y="453593"/>
                </a:lnTo>
                <a:lnTo>
                  <a:pt x="731126" y="402657"/>
                </a:lnTo>
                <a:close/>
                <a:moveTo>
                  <a:pt x="3699259" y="386357"/>
                </a:moveTo>
                <a:lnTo>
                  <a:pt x="3655658" y="390432"/>
                </a:lnTo>
                <a:lnTo>
                  <a:pt x="3687849" y="420179"/>
                </a:lnTo>
                <a:lnTo>
                  <a:pt x="3722893" y="413252"/>
                </a:lnTo>
                <a:close/>
                <a:moveTo>
                  <a:pt x="3805613" y="360278"/>
                </a:moveTo>
                <a:lnTo>
                  <a:pt x="3763642" y="373318"/>
                </a:lnTo>
                <a:lnTo>
                  <a:pt x="3752232" y="407139"/>
                </a:lnTo>
                <a:lnTo>
                  <a:pt x="3787276" y="400212"/>
                </a:lnTo>
                <a:close/>
                <a:moveTo>
                  <a:pt x="620697" y="359056"/>
                </a:moveTo>
                <a:lnTo>
                  <a:pt x="576281" y="387172"/>
                </a:lnTo>
                <a:lnTo>
                  <a:pt x="627217" y="401434"/>
                </a:lnTo>
                <a:lnTo>
                  <a:pt x="661039" y="374948"/>
                </a:lnTo>
                <a:close/>
                <a:moveTo>
                  <a:pt x="731941" y="342756"/>
                </a:moveTo>
                <a:lnTo>
                  <a:pt x="698120" y="369243"/>
                </a:lnTo>
                <a:lnTo>
                  <a:pt x="738054" y="385135"/>
                </a:lnTo>
                <a:lnTo>
                  <a:pt x="782470" y="357018"/>
                </a:lnTo>
                <a:close/>
                <a:moveTo>
                  <a:pt x="3721671" y="332162"/>
                </a:moveTo>
                <a:lnTo>
                  <a:pt x="3712298" y="374948"/>
                </a:lnTo>
                <a:lnTo>
                  <a:pt x="3718003" y="381468"/>
                </a:lnTo>
                <a:lnTo>
                  <a:pt x="3735525" y="401434"/>
                </a:lnTo>
                <a:lnTo>
                  <a:pt x="3746935" y="367613"/>
                </a:lnTo>
                <a:close/>
                <a:moveTo>
                  <a:pt x="2215397" y="307763"/>
                </a:moveTo>
                <a:cubicBezTo>
                  <a:pt x="2204191" y="309444"/>
                  <a:pt x="2193188" y="313417"/>
                  <a:pt x="2182186" y="318714"/>
                </a:cubicBezTo>
                <a:cubicBezTo>
                  <a:pt x="2161404" y="328494"/>
                  <a:pt x="2140215" y="348461"/>
                  <a:pt x="2128806" y="366798"/>
                </a:cubicBezTo>
                <a:cubicBezTo>
                  <a:pt x="2125138" y="372095"/>
                  <a:pt x="2122286" y="378207"/>
                  <a:pt x="2119434" y="384320"/>
                </a:cubicBezTo>
                <a:cubicBezTo>
                  <a:pt x="2136548" y="383912"/>
                  <a:pt x="2153255" y="382690"/>
                  <a:pt x="2170369" y="380652"/>
                </a:cubicBezTo>
                <a:cubicBezTo>
                  <a:pt x="2200116" y="376985"/>
                  <a:pt x="2233937" y="372503"/>
                  <a:pt x="2257164" y="351313"/>
                </a:cubicBezTo>
                <a:cubicBezTo>
                  <a:pt x="2268981" y="340719"/>
                  <a:pt x="2267758" y="316270"/>
                  <a:pt x="2249829" y="310565"/>
                </a:cubicBezTo>
                <a:cubicBezTo>
                  <a:pt x="2238012" y="306693"/>
                  <a:pt x="2226603" y="306082"/>
                  <a:pt x="2215397" y="307763"/>
                </a:cubicBezTo>
                <a:close/>
                <a:moveTo>
                  <a:pt x="614992" y="290598"/>
                </a:moveTo>
                <a:lnTo>
                  <a:pt x="628032" y="341534"/>
                </a:lnTo>
                <a:lnTo>
                  <a:pt x="667966" y="357426"/>
                </a:lnTo>
                <a:lnTo>
                  <a:pt x="661853" y="315047"/>
                </a:lnTo>
                <a:close/>
                <a:moveTo>
                  <a:pt x="718494" y="275521"/>
                </a:moveTo>
                <a:lnTo>
                  <a:pt x="680598" y="312195"/>
                </a:lnTo>
                <a:lnTo>
                  <a:pt x="682228" y="322789"/>
                </a:lnTo>
                <a:lnTo>
                  <a:pt x="686710" y="354573"/>
                </a:lnTo>
                <a:lnTo>
                  <a:pt x="720532" y="328087"/>
                </a:lnTo>
                <a:close/>
                <a:moveTo>
                  <a:pt x="1546099" y="264111"/>
                </a:moveTo>
                <a:cubicBezTo>
                  <a:pt x="1543247" y="279596"/>
                  <a:pt x="1542024" y="295895"/>
                  <a:pt x="1542432" y="312194"/>
                </a:cubicBezTo>
                <a:cubicBezTo>
                  <a:pt x="1543247" y="352128"/>
                  <a:pt x="1546914" y="376577"/>
                  <a:pt x="1561176" y="414474"/>
                </a:cubicBezTo>
                <a:cubicBezTo>
                  <a:pt x="1568918" y="435255"/>
                  <a:pt x="1580735" y="454000"/>
                  <a:pt x="1588478" y="462557"/>
                </a:cubicBezTo>
                <a:cubicBezTo>
                  <a:pt x="1597035" y="471522"/>
                  <a:pt x="1614964" y="467447"/>
                  <a:pt x="1614964" y="450740"/>
                </a:cubicBezTo>
                <a:cubicBezTo>
                  <a:pt x="1614964" y="413251"/>
                  <a:pt x="1606815" y="387172"/>
                  <a:pt x="1596220" y="356611"/>
                </a:cubicBezTo>
                <a:cubicBezTo>
                  <a:pt x="1583996" y="321567"/>
                  <a:pt x="1566881" y="294673"/>
                  <a:pt x="1547322" y="265741"/>
                </a:cubicBezTo>
                <a:cubicBezTo>
                  <a:pt x="1546914" y="264926"/>
                  <a:pt x="1546506" y="264519"/>
                  <a:pt x="1546099" y="264111"/>
                </a:cubicBezTo>
                <a:close/>
                <a:moveTo>
                  <a:pt x="2258844" y="242769"/>
                </a:moveTo>
                <a:cubicBezTo>
                  <a:pt x="2279270" y="246487"/>
                  <a:pt x="2298523" y="254739"/>
                  <a:pt x="2313397" y="269001"/>
                </a:cubicBezTo>
                <a:cubicBezTo>
                  <a:pt x="2347626" y="302007"/>
                  <a:pt x="2346403" y="352128"/>
                  <a:pt x="2317472" y="387580"/>
                </a:cubicBezTo>
                <a:cubicBezTo>
                  <a:pt x="2289763" y="421809"/>
                  <a:pt x="2244124" y="433218"/>
                  <a:pt x="2202561" y="440145"/>
                </a:cubicBezTo>
                <a:cubicBezTo>
                  <a:pt x="2178111" y="444220"/>
                  <a:pt x="2154070" y="445035"/>
                  <a:pt x="2129213" y="443405"/>
                </a:cubicBezTo>
                <a:cubicBezTo>
                  <a:pt x="2121878" y="442998"/>
                  <a:pt x="2114543" y="442183"/>
                  <a:pt x="2107209" y="440960"/>
                </a:cubicBezTo>
                <a:cubicBezTo>
                  <a:pt x="2107209" y="443405"/>
                  <a:pt x="2107209" y="445443"/>
                  <a:pt x="2107616" y="447888"/>
                </a:cubicBezTo>
                <a:cubicBezTo>
                  <a:pt x="2109654" y="466225"/>
                  <a:pt x="2113729" y="479672"/>
                  <a:pt x="2127583" y="493934"/>
                </a:cubicBezTo>
                <a:cubicBezTo>
                  <a:pt x="2143475" y="510233"/>
                  <a:pt x="2158552" y="518383"/>
                  <a:pt x="2185854" y="520013"/>
                </a:cubicBezTo>
                <a:cubicBezTo>
                  <a:pt x="2238827" y="522865"/>
                  <a:pt x="2289355" y="491081"/>
                  <a:pt x="2328067" y="453593"/>
                </a:cubicBezTo>
                <a:cubicBezTo>
                  <a:pt x="2341921" y="440553"/>
                  <a:pt x="2362296" y="436478"/>
                  <a:pt x="2377780" y="449518"/>
                </a:cubicBezTo>
                <a:cubicBezTo>
                  <a:pt x="2392042" y="461742"/>
                  <a:pt x="2394079" y="484562"/>
                  <a:pt x="2381447" y="499231"/>
                </a:cubicBezTo>
                <a:cubicBezTo>
                  <a:pt x="2325622" y="566059"/>
                  <a:pt x="2226195" y="607215"/>
                  <a:pt x="2138585" y="584396"/>
                </a:cubicBezTo>
                <a:cubicBezTo>
                  <a:pt x="2046086" y="560761"/>
                  <a:pt x="2005745" y="486599"/>
                  <a:pt x="2020822" y="406732"/>
                </a:cubicBezTo>
                <a:cubicBezTo>
                  <a:pt x="2036306" y="324419"/>
                  <a:pt x="2118618" y="259629"/>
                  <a:pt x="2197263" y="243737"/>
                </a:cubicBezTo>
                <a:cubicBezTo>
                  <a:pt x="2216823" y="239866"/>
                  <a:pt x="2238419" y="239051"/>
                  <a:pt x="2258844" y="242769"/>
                </a:cubicBezTo>
                <a:close/>
                <a:moveTo>
                  <a:pt x="3804391" y="226215"/>
                </a:moveTo>
                <a:cubicBezTo>
                  <a:pt x="3809280" y="227438"/>
                  <a:pt x="3811725" y="232735"/>
                  <a:pt x="3810095" y="237217"/>
                </a:cubicBezTo>
                <a:lnTo>
                  <a:pt x="3807650" y="244145"/>
                </a:lnTo>
                <a:cubicBezTo>
                  <a:pt x="3809280" y="243737"/>
                  <a:pt x="3810910" y="243737"/>
                  <a:pt x="3812540" y="244145"/>
                </a:cubicBezTo>
                <a:cubicBezTo>
                  <a:pt x="3814985" y="244960"/>
                  <a:pt x="3816615" y="246590"/>
                  <a:pt x="3817837" y="248627"/>
                </a:cubicBezTo>
                <a:cubicBezTo>
                  <a:pt x="3819467" y="252294"/>
                  <a:pt x="3818653" y="256369"/>
                  <a:pt x="3815800" y="259222"/>
                </a:cubicBezTo>
                <a:lnTo>
                  <a:pt x="3813762" y="260444"/>
                </a:lnTo>
                <a:lnTo>
                  <a:pt x="3799500" y="267779"/>
                </a:lnTo>
                <a:lnTo>
                  <a:pt x="3794611" y="282041"/>
                </a:lnTo>
                <a:lnTo>
                  <a:pt x="3813762" y="271854"/>
                </a:lnTo>
                <a:cubicBezTo>
                  <a:pt x="3815800" y="270631"/>
                  <a:pt x="3817837" y="270224"/>
                  <a:pt x="3820282" y="271039"/>
                </a:cubicBezTo>
                <a:cubicBezTo>
                  <a:pt x="3822728" y="271854"/>
                  <a:pt x="3824357" y="273484"/>
                  <a:pt x="3825580" y="275521"/>
                </a:cubicBezTo>
                <a:cubicBezTo>
                  <a:pt x="3827617" y="279188"/>
                  <a:pt x="3826802" y="283671"/>
                  <a:pt x="3823542" y="286116"/>
                </a:cubicBezTo>
                <a:lnTo>
                  <a:pt x="3821505" y="287338"/>
                </a:lnTo>
                <a:lnTo>
                  <a:pt x="3786054" y="306083"/>
                </a:lnTo>
                <a:lnTo>
                  <a:pt x="3780756" y="322382"/>
                </a:lnTo>
                <a:lnTo>
                  <a:pt x="3814985" y="311380"/>
                </a:lnTo>
                <a:cubicBezTo>
                  <a:pt x="3817023" y="310565"/>
                  <a:pt x="3819467" y="310565"/>
                  <a:pt x="3821505" y="311787"/>
                </a:cubicBezTo>
                <a:cubicBezTo>
                  <a:pt x="3823542" y="313010"/>
                  <a:pt x="3825172" y="314640"/>
                  <a:pt x="3825987" y="317085"/>
                </a:cubicBezTo>
                <a:cubicBezTo>
                  <a:pt x="3826802" y="320345"/>
                  <a:pt x="3825987" y="324012"/>
                  <a:pt x="3823135" y="326457"/>
                </a:cubicBezTo>
                <a:cubicBezTo>
                  <a:pt x="3822320" y="327272"/>
                  <a:pt x="3821097" y="327679"/>
                  <a:pt x="3819875" y="328087"/>
                </a:cubicBezTo>
                <a:lnTo>
                  <a:pt x="3773421" y="343164"/>
                </a:lnTo>
                <a:lnTo>
                  <a:pt x="3770162" y="352536"/>
                </a:lnTo>
                <a:lnTo>
                  <a:pt x="3818653" y="337459"/>
                </a:lnTo>
                <a:cubicBezTo>
                  <a:pt x="3822320" y="336644"/>
                  <a:pt x="3825987" y="337867"/>
                  <a:pt x="3828025" y="340311"/>
                </a:cubicBezTo>
                <a:cubicBezTo>
                  <a:pt x="3830469" y="342756"/>
                  <a:pt x="3830877" y="346424"/>
                  <a:pt x="3829655" y="349684"/>
                </a:cubicBezTo>
                <a:lnTo>
                  <a:pt x="3808465" y="395730"/>
                </a:lnTo>
                <a:lnTo>
                  <a:pt x="3817837" y="393692"/>
                </a:lnTo>
                <a:lnTo>
                  <a:pt x="3838619" y="349276"/>
                </a:lnTo>
                <a:cubicBezTo>
                  <a:pt x="3841064" y="344794"/>
                  <a:pt x="3845954" y="342756"/>
                  <a:pt x="3850436" y="344794"/>
                </a:cubicBezTo>
                <a:cubicBezTo>
                  <a:pt x="3854919" y="346831"/>
                  <a:pt x="3856956" y="351721"/>
                  <a:pt x="3854919" y="356203"/>
                </a:cubicBezTo>
                <a:lnTo>
                  <a:pt x="3839434" y="388802"/>
                </a:lnTo>
                <a:lnTo>
                  <a:pt x="3856141" y="385542"/>
                </a:lnTo>
                <a:lnTo>
                  <a:pt x="3879368" y="352536"/>
                </a:lnTo>
                <a:cubicBezTo>
                  <a:pt x="3882220" y="348869"/>
                  <a:pt x="3887517" y="347646"/>
                  <a:pt x="3891592" y="350499"/>
                </a:cubicBezTo>
                <a:cubicBezTo>
                  <a:pt x="3895667" y="353351"/>
                  <a:pt x="3896482" y="358648"/>
                  <a:pt x="3893630" y="362723"/>
                </a:cubicBezTo>
                <a:lnTo>
                  <a:pt x="3880998" y="380653"/>
                </a:lnTo>
                <a:lnTo>
                  <a:pt x="3895667" y="377800"/>
                </a:lnTo>
                <a:lnTo>
                  <a:pt x="3905040" y="364761"/>
                </a:lnTo>
                <a:cubicBezTo>
                  <a:pt x="3906262" y="362723"/>
                  <a:pt x="3908300" y="361501"/>
                  <a:pt x="3910745" y="361093"/>
                </a:cubicBezTo>
                <a:cubicBezTo>
                  <a:pt x="3912782" y="360686"/>
                  <a:pt x="3915227" y="361501"/>
                  <a:pt x="3917264" y="362723"/>
                </a:cubicBezTo>
                <a:cubicBezTo>
                  <a:pt x="3920932" y="365168"/>
                  <a:pt x="3922154" y="369651"/>
                  <a:pt x="3920524" y="373318"/>
                </a:cubicBezTo>
                <a:lnTo>
                  <a:pt x="3927859" y="371688"/>
                </a:lnTo>
                <a:cubicBezTo>
                  <a:pt x="3932749" y="370873"/>
                  <a:pt x="3937231" y="374133"/>
                  <a:pt x="3935194" y="379430"/>
                </a:cubicBezTo>
                <a:cubicBezTo>
                  <a:pt x="3936008" y="382690"/>
                  <a:pt x="3934786" y="385950"/>
                  <a:pt x="3932341" y="387987"/>
                </a:cubicBezTo>
                <a:cubicBezTo>
                  <a:pt x="3931119" y="389210"/>
                  <a:pt x="3929896" y="389617"/>
                  <a:pt x="3928266" y="390025"/>
                </a:cubicBezTo>
                <a:lnTo>
                  <a:pt x="3920932" y="391655"/>
                </a:lnTo>
                <a:cubicBezTo>
                  <a:pt x="3922154" y="392470"/>
                  <a:pt x="3922969" y="394100"/>
                  <a:pt x="3923377" y="395730"/>
                </a:cubicBezTo>
                <a:cubicBezTo>
                  <a:pt x="3923784" y="397767"/>
                  <a:pt x="3923377" y="400212"/>
                  <a:pt x="3922154" y="402249"/>
                </a:cubicBezTo>
                <a:lnTo>
                  <a:pt x="3920524" y="404287"/>
                </a:lnTo>
                <a:cubicBezTo>
                  <a:pt x="3918079" y="406732"/>
                  <a:pt x="3913597" y="407139"/>
                  <a:pt x="3910337" y="405102"/>
                </a:cubicBezTo>
                <a:lnTo>
                  <a:pt x="3896482" y="396545"/>
                </a:lnTo>
                <a:lnTo>
                  <a:pt x="3881813" y="399397"/>
                </a:lnTo>
                <a:lnTo>
                  <a:pt x="3900150" y="410807"/>
                </a:lnTo>
                <a:cubicBezTo>
                  <a:pt x="3902187" y="412029"/>
                  <a:pt x="3903817" y="413659"/>
                  <a:pt x="3904225" y="416104"/>
                </a:cubicBezTo>
                <a:cubicBezTo>
                  <a:pt x="3904632" y="418141"/>
                  <a:pt x="3904225" y="420586"/>
                  <a:pt x="3903002" y="422624"/>
                </a:cubicBezTo>
                <a:lnTo>
                  <a:pt x="3901372" y="424661"/>
                </a:lnTo>
                <a:cubicBezTo>
                  <a:pt x="3898520" y="427106"/>
                  <a:pt x="3894038" y="427514"/>
                  <a:pt x="3890778" y="425476"/>
                </a:cubicBezTo>
                <a:lnTo>
                  <a:pt x="3856956" y="404287"/>
                </a:lnTo>
                <a:lnTo>
                  <a:pt x="3840249" y="407547"/>
                </a:lnTo>
                <a:lnTo>
                  <a:pt x="3866736" y="431588"/>
                </a:lnTo>
                <a:cubicBezTo>
                  <a:pt x="3870403" y="434848"/>
                  <a:pt x="3870811" y="440146"/>
                  <a:pt x="3867551" y="443813"/>
                </a:cubicBezTo>
                <a:cubicBezTo>
                  <a:pt x="3863068" y="447480"/>
                  <a:pt x="3858179" y="447480"/>
                  <a:pt x="3854919" y="444221"/>
                </a:cubicBezTo>
                <a:lnTo>
                  <a:pt x="3818653" y="411622"/>
                </a:lnTo>
                <a:lnTo>
                  <a:pt x="3809280" y="413659"/>
                </a:lnTo>
                <a:lnTo>
                  <a:pt x="3846361" y="447888"/>
                </a:lnTo>
                <a:cubicBezTo>
                  <a:pt x="3848806" y="450333"/>
                  <a:pt x="3850029" y="454000"/>
                  <a:pt x="3848806" y="457260"/>
                </a:cubicBezTo>
                <a:cubicBezTo>
                  <a:pt x="3848399" y="458483"/>
                  <a:pt x="3847584" y="459705"/>
                  <a:pt x="3846361" y="460928"/>
                </a:cubicBezTo>
                <a:cubicBezTo>
                  <a:pt x="3844731" y="462150"/>
                  <a:pt x="3843102" y="462965"/>
                  <a:pt x="3841472" y="462965"/>
                </a:cubicBezTo>
                <a:lnTo>
                  <a:pt x="3790943" y="467855"/>
                </a:lnTo>
                <a:lnTo>
                  <a:pt x="3797463" y="475190"/>
                </a:lnTo>
                <a:lnTo>
                  <a:pt x="3846361" y="471115"/>
                </a:lnTo>
                <a:cubicBezTo>
                  <a:pt x="3850844" y="470707"/>
                  <a:pt x="3855326" y="473967"/>
                  <a:pt x="3855734" y="478857"/>
                </a:cubicBezTo>
                <a:cubicBezTo>
                  <a:pt x="3856141" y="481709"/>
                  <a:pt x="3854919" y="484562"/>
                  <a:pt x="3852881" y="486192"/>
                </a:cubicBezTo>
                <a:cubicBezTo>
                  <a:pt x="3851252" y="487414"/>
                  <a:pt x="3849622" y="488229"/>
                  <a:pt x="3847584" y="488229"/>
                </a:cubicBezTo>
                <a:lnTo>
                  <a:pt x="3811725" y="491489"/>
                </a:lnTo>
                <a:lnTo>
                  <a:pt x="3823135" y="504121"/>
                </a:lnTo>
                <a:lnTo>
                  <a:pt x="3863068" y="507788"/>
                </a:lnTo>
                <a:cubicBezTo>
                  <a:pt x="3865514" y="508196"/>
                  <a:pt x="3867551" y="509418"/>
                  <a:pt x="3869181" y="511048"/>
                </a:cubicBezTo>
                <a:cubicBezTo>
                  <a:pt x="3870811" y="513086"/>
                  <a:pt x="3871626" y="515123"/>
                  <a:pt x="3871218" y="517568"/>
                </a:cubicBezTo>
                <a:cubicBezTo>
                  <a:pt x="3870811" y="520013"/>
                  <a:pt x="3869588" y="522051"/>
                  <a:pt x="3867958" y="523681"/>
                </a:cubicBezTo>
                <a:cubicBezTo>
                  <a:pt x="3865921" y="525310"/>
                  <a:pt x="3863884" y="525718"/>
                  <a:pt x="3861439" y="525718"/>
                </a:cubicBezTo>
                <a:lnTo>
                  <a:pt x="3839842" y="523681"/>
                </a:lnTo>
                <a:lnTo>
                  <a:pt x="3849622" y="534683"/>
                </a:lnTo>
                <a:lnTo>
                  <a:pt x="3865921" y="535905"/>
                </a:lnTo>
                <a:cubicBezTo>
                  <a:pt x="3868366" y="536313"/>
                  <a:pt x="3870403" y="537535"/>
                  <a:pt x="3872033" y="539165"/>
                </a:cubicBezTo>
                <a:cubicBezTo>
                  <a:pt x="3873663" y="541202"/>
                  <a:pt x="3874478" y="543240"/>
                  <a:pt x="3874071" y="545685"/>
                </a:cubicBezTo>
                <a:cubicBezTo>
                  <a:pt x="3873663" y="548130"/>
                  <a:pt x="3872441" y="550167"/>
                  <a:pt x="3870811" y="551797"/>
                </a:cubicBezTo>
                <a:cubicBezTo>
                  <a:pt x="3869588" y="553020"/>
                  <a:pt x="3867958" y="553427"/>
                  <a:pt x="3866328" y="553834"/>
                </a:cubicBezTo>
                <a:lnTo>
                  <a:pt x="3871218" y="559539"/>
                </a:lnTo>
                <a:cubicBezTo>
                  <a:pt x="3872441" y="561577"/>
                  <a:pt x="3873255" y="563614"/>
                  <a:pt x="3873255" y="566059"/>
                </a:cubicBezTo>
                <a:cubicBezTo>
                  <a:pt x="3873255" y="568504"/>
                  <a:pt x="3872033" y="570541"/>
                  <a:pt x="3870403" y="572171"/>
                </a:cubicBezTo>
                <a:cubicBezTo>
                  <a:pt x="3868366" y="573801"/>
                  <a:pt x="3866328" y="574209"/>
                  <a:pt x="3863884" y="574209"/>
                </a:cubicBezTo>
                <a:cubicBezTo>
                  <a:pt x="3861439" y="574209"/>
                  <a:pt x="3859401" y="572986"/>
                  <a:pt x="3857771" y="571356"/>
                </a:cubicBezTo>
                <a:lnTo>
                  <a:pt x="3852881" y="566059"/>
                </a:lnTo>
                <a:cubicBezTo>
                  <a:pt x="3852474" y="568097"/>
                  <a:pt x="3851252" y="569319"/>
                  <a:pt x="3850029" y="570541"/>
                </a:cubicBezTo>
                <a:cubicBezTo>
                  <a:pt x="3848399" y="571764"/>
                  <a:pt x="3846361" y="572579"/>
                  <a:pt x="3843917" y="572579"/>
                </a:cubicBezTo>
                <a:cubicBezTo>
                  <a:pt x="3839027" y="572579"/>
                  <a:pt x="3835359" y="568504"/>
                  <a:pt x="3835359" y="563614"/>
                </a:cubicBezTo>
                <a:lnTo>
                  <a:pt x="3835767" y="547315"/>
                </a:lnTo>
                <a:lnTo>
                  <a:pt x="3825987" y="536313"/>
                </a:lnTo>
                <a:lnTo>
                  <a:pt x="3825172" y="557909"/>
                </a:lnTo>
                <a:cubicBezTo>
                  <a:pt x="3824765" y="560354"/>
                  <a:pt x="3823950" y="562799"/>
                  <a:pt x="3821912" y="564429"/>
                </a:cubicBezTo>
                <a:cubicBezTo>
                  <a:pt x="3820282" y="566059"/>
                  <a:pt x="3818245" y="566467"/>
                  <a:pt x="3815800" y="566467"/>
                </a:cubicBezTo>
                <a:cubicBezTo>
                  <a:pt x="3813762" y="566467"/>
                  <a:pt x="3811725" y="565244"/>
                  <a:pt x="3810095" y="563614"/>
                </a:cubicBezTo>
                <a:cubicBezTo>
                  <a:pt x="3808465" y="561984"/>
                  <a:pt x="3807650" y="559947"/>
                  <a:pt x="3807650" y="557502"/>
                </a:cubicBezTo>
                <a:lnTo>
                  <a:pt x="3809280" y="517161"/>
                </a:lnTo>
                <a:lnTo>
                  <a:pt x="3797870" y="504121"/>
                </a:lnTo>
                <a:lnTo>
                  <a:pt x="3790129" y="539165"/>
                </a:lnTo>
                <a:cubicBezTo>
                  <a:pt x="3789721" y="541610"/>
                  <a:pt x="3788499" y="543647"/>
                  <a:pt x="3786461" y="544870"/>
                </a:cubicBezTo>
                <a:cubicBezTo>
                  <a:pt x="3784424" y="546092"/>
                  <a:pt x="3782386" y="546500"/>
                  <a:pt x="3779941" y="546092"/>
                </a:cubicBezTo>
                <a:cubicBezTo>
                  <a:pt x="3777496" y="545277"/>
                  <a:pt x="3775459" y="544055"/>
                  <a:pt x="3774236" y="542017"/>
                </a:cubicBezTo>
                <a:cubicBezTo>
                  <a:pt x="3773014" y="539980"/>
                  <a:pt x="3772606" y="537943"/>
                  <a:pt x="3773014" y="535498"/>
                </a:cubicBezTo>
                <a:lnTo>
                  <a:pt x="3783201" y="487822"/>
                </a:lnTo>
                <a:lnTo>
                  <a:pt x="3776681" y="480487"/>
                </a:lnTo>
                <a:lnTo>
                  <a:pt x="3765679" y="529793"/>
                </a:lnTo>
                <a:cubicBezTo>
                  <a:pt x="3765271" y="531423"/>
                  <a:pt x="3764049" y="533053"/>
                  <a:pt x="3762827" y="534275"/>
                </a:cubicBezTo>
                <a:cubicBezTo>
                  <a:pt x="3761197" y="535498"/>
                  <a:pt x="3759974" y="535905"/>
                  <a:pt x="3758344" y="536313"/>
                </a:cubicBezTo>
                <a:cubicBezTo>
                  <a:pt x="3755492" y="537128"/>
                  <a:pt x="3751825" y="535498"/>
                  <a:pt x="3749787" y="532645"/>
                </a:cubicBezTo>
                <a:lnTo>
                  <a:pt x="3720448" y="491489"/>
                </a:lnTo>
                <a:lnTo>
                  <a:pt x="3717188" y="500861"/>
                </a:lnTo>
                <a:lnTo>
                  <a:pt x="3745305" y="540795"/>
                </a:lnTo>
                <a:cubicBezTo>
                  <a:pt x="3748157" y="544462"/>
                  <a:pt x="3747342" y="549352"/>
                  <a:pt x="3744082" y="552205"/>
                </a:cubicBezTo>
                <a:lnTo>
                  <a:pt x="3742860" y="553020"/>
                </a:lnTo>
                <a:cubicBezTo>
                  <a:pt x="3741638" y="554242"/>
                  <a:pt x="3739193" y="554649"/>
                  <a:pt x="3736747" y="554242"/>
                </a:cubicBezTo>
                <a:cubicBezTo>
                  <a:pt x="3734303" y="553834"/>
                  <a:pt x="3732265" y="552612"/>
                  <a:pt x="3731043" y="550575"/>
                </a:cubicBezTo>
                <a:lnTo>
                  <a:pt x="3710669" y="521236"/>
                </a:lnTo>
                <a:lnTo>
                  <a:pt x="3705371" y="537535"/>
                </a:lnTo>
                <a:lnTo>
                  <a:pt x="3722485" y="574209"/>
                </a:lnTo>
                <a:cubicBezTo>
                  <a:pt x="3724115" y="577469"/>
                  <a:pt x="3723301" y="581951"/>
                  <a:pt x="3720448" y="584396"/>
                </a:cubicBezTo>
                <a:lnTo>
                  <a:pt x="3718411" y="585618"/>
                </a:lnTo>
                <a:cubicBezTo>
                  <a:pt x="3713928" y="587656"/>
                  <a:pt x="3708631" y="586026"/>
                  <a:pt x="3706594" y="581544"/>
                </a:cubicBezTo>
                <a:lnTo>
                  <a:pt x="3697221" y="561984"/>
                </a:lnTo>
                <a:lnTo>
                  <a:pt x="3692332" y="575839"/>
                </a:lnTo>
                <a:lnTo>
                  <a:pt x="3699259" y="590508"/>
                </a:lnTo>
                <a:cubicBezTo>
                  <a:pt x="3700889" y="593768"/>
                  <a:pt x="3700074" y="598251"/>
                  <a:pt x="3697221" y="600695"/>
                </a:cubicBezTo>
                <a:lnTo>
                  <a:pt x="3695184" y="601918"/>
                </a:lnTo>
                <a:cubicBezTo>
                  <a:pt x="3691517" y="603548"/>
                  <a:pt x="3687034" y="602733"/>
                  <a:pt x="3684589" y="599473"/>
                </a:cubicBezTo>
                <a:lnTo>
                  <a:pt x="3682145" y="606400"/>
                </a:lnTo>
                <a:cubicBezTo>
                  <a:pt x="3681737" y="608030"/>
                  <a:pt x="3680922" y="609253"/>
                  <a:pt x="3680107" y="610068"/>
                </a:cubicBezTo>
                <a:cubicBezTo>
                  <a:pt x="3678070" y="611698"/>
                  <a:pt x="3676032" y="612513"/>
                  <a:pt x="3673995" y="612513"/>
                </a:cubicBezTo>
                <a:cubicBezTo>
                  <a:pt x="3673180" y="612513"/>
                  <a:pt x="3671957" y="612513"/>
                  <a:pt x="3671142" y="612105"/>
                </a:cubicBezTo>
                <a:cubicBezTo>
                  <a:pt x="3669105" y="611290"/>
                  <a:pt x="3667475" y="609660"/>
                  <a:pt x="3666253" y="607623"/>
                </a:cubicBezTo>
                <a:cubicBezTo>
                  <a:pt x="3665437" y="605585"/>
                  <a:pt x="3665030" y="603140"/>
                  <a:pt x="3665845" y="601103"/>
                </a:cubicBezTo>
                <a:lnTo>
                  <a:pt x="3667883" y="594583"/>
                </a:lnTo>
                <a:lnTo>
                  <a:pt x="3664215" y="596621"/>
                </a:lnTo>
                <a:lnTo>
                  <a:pt x="3663808" y="594176"/>
                </a:lnTo>
                <a:cubicBezTo>
                  <a:pt x="3663400" y="594176"/>
                  <a:pt x="3663400" y="594176"/>
                  <a:pt x="3663400" y="594176"/>
                </a:cubicBezTo>
                <a:cubicBezTo>
                  <a:pt x="3660955" y="593361"/>
                  <a:pt x="3659325" y="591731"/>
                  <a:pt x="3658103" y="589693"/>
                </a:cubicBezTo>
                <a:cubicBezTo>
                  <a:pt x="3655658" y="585618"/>
                  <a:pt x="3657695" y="580321"/>
                  <a:pt x="3661770" y="577876"/>
                </a:cubicBezTo>
                <a:lnTo>
                  <a:pt x="3676032" y="570541"/>
                </a:lnTo>
                <a:lnTo>
                  <a:pt x="3680922" y="556279"/>
                </a:lnTo>
                <a:lnTo>
                  <a:pt x="3661770" y="566467"/>
                </a:lnTo>
                <a:cubicBezTo>
                  <a:pt x="3659733" y="567689"/>
                  <a:pt x="3657288" y="568097"/>
                  <a:pt x="3655250" y="567282"/>
                </a:cubicBezTo>
                <a:cubicBezTo>
                  <a:pt x="3652805" y="566467"/>
                  <a:pt x="3651175" y="564837"/>
                  <a:pt x="3649953" y="562799"/>
                </a:cubicBezTo>
                <a:cubicBezTo>
                  <a:pt x="3647916" y="558724"/>
                  <a:pt x="3649546" y="553427"/>
                  <a:pt x="3653621" y="550982"/>
                </a:cubicBezTo>
                <a:lnTo>
                  <a:pt x="3689072" y="532238"/>
                </a:lnTo>
                <a:lnTo>
                  <a:pt x="3694369" y="515938"/>
                </a:lnTo>
                <a:lnTo>
                  <a:pt x="3655250" y="528570"/>
                </a:lnTo>
                <a:lnTo>
                  <a:pt x="3654843" y="526940"/>
                </a:lnTo>
                <a:cubicBezTo>
                  <a:pt x="3654435" y="526940"/>
                  <a:pt x="3654028" y="526940"/>
                  <a:pt x="3653621" y="526533"/>
                </a:cubicBezTo>
                <a:cubicBezTo>
                  <a:pt x="3651583" y="525310"/>
                  <a:pt x="3649953" y="523681"/>
                  <a:pt x="3649138" y="521236"/>
                </a:cubicBezTo>
                <a:cubicBezTo>
                  <a:pt x="3647916" y="516753"/>
                  <a:pt x="3650360" y="511863"/>
                  <a:pt x="3654843" y="510233"/>
                </a:cubicBezTo>
                <a:lnTo>
                  <a:pt x="3701704" y="495156"/>
                </a:lnTo>
                <a:lnTo>
                  <a:pt x="3704964" y="485784"/>
                </a:lnTo>
                <a:lnTo>
                  <a:pt x="3656473" y="500861"/>
                </a:lnTo>
                <a:cubicBezTo>
                  <a:pt x="3652805" y="501676"/>
                  <a:pt x="3649546" y="500861"/>
                  <a:pt x="3647100" y="498009"/>
                </a:cubicBezTo>
                <a:cubicBezTo>
                  <a:pt x="3645063" y="495564"/>
                  <a:pt x="3644248" y="491897"/>
                  <a:pt x="3645878" y="488637"/>
                </a:cubicBezTo>
                <a:lnTo>
                  <a:pt x="3667067" y="442591"/>
                </a:lnTo>
                <a:lnTo>
                  <a:pt x="3657695" y="444628"/>
                </a:lnTo>
                <a:lnTo>
                  <a:pt x="3636913" y="489044"/>
                </a:lnTo>
                <a:cubicBezTo>
                  <a:pt x="3636506" y="489859"/>
                  <a:pt x="3635691" y="491082"/>
                  <a:pt x="3634876" y="491897"/>
                </a:cubicBezTo>
                <a:cubicBezTo>
                  <a:pt x="3632431" y="493934"/>
                  <a:pt x="3628763" y="494341"/>
                  <a:pt x="3625504" y="493119"/>
                </a:cubicBezTo>
                <a:cubicBezTo>
                  <a:pt x="3620614" y="490674"/>
                  <a:pt x="3618984" y="485784"/>
                  <a:pt x="3621022" y="481302"/>
                </a:cubicBezTo>
                <a:lnTo>
                  <a:pt x="3636098" y="448703"/>
                </a:lnTo>
                <a:lnTo>
                  <a:pt x="3619392" y="451963"/>
                </a:lnTo>
                <a:lnTo>
                  <a:pt x="3594942" y="486599"/>
                </a:lnTo>
                <a:cubicBezTo>
                  <a:pt x="3592090" y="489044"/>
                  <a:pt x="3587607" y="489452"/>
                  <a:pt x="3584348" y="487007"/>
                </a:cubicBezTo>
                <a:cubicBezTo>
                  <a:pt x="3582310" y="485784"/>
                  <a:pt x="3581088" y="483747"/>
                  <a:pt x="3580680" y="481302"/>
                </a:cubicBezTo>
                <a:cubicBezTo>
                  <a:pt x="3580273" y="478857"/>
                  <a:pt x="3581088" y="476820"/>
                  <a:pt x="3582310" y="474782"/>
                </a:cubicBezTo>
                <a:lnTo>
                  <a:pt x="3594942" y="456853"/>
                </a:lnTo>
                <a:lnTo>
                  <a:pt x="3580273" y="459705"/>
                </a:lnTo>
                <a:lnTo>
                  <a:pt x="3569678" y="474375"/>
                </a:lnTo>
                <a:cubicBezTo>
                  <a:pt x="3566418" y="477227"/>
                  <a:pt x="3561936" y="477635"/>
                  <a:pt x="3558676" y="475190"/>
                </a:cubicBezTo>
                <a:cubicBezTo>
                  <a:pt x="3556639" y="473967"/>
                  <a:pt x="3555416" y="471930"/>
                  <a:pt x="3555008" y="469485"/>
                </a:cubicBezTo>
                <a:cubicBezTo>
                  <a:pt x="3554601" y="467855"/>
                  <a:pt x="3555008" y="466225"/>
                  <a:pt x="3555416" y="464595"/>
                </a:cubicBezTo>
                <a:lnTo>
                  <a:pt x="3548081" y="466225"/>
                </a:lnTo>
                <a:cubicBezTo>
                  <a:pt x="3543599" y="466632"/>
                  <a:pt x="3539116" y="463780"/>
                  <a:pt x="3537894" y="459298"/>
                </a:cubicBezTo>
                <a:cubicBezTo>
                  <a:pt x="3537079" y="454408"/>
                  <a:pt x="3539932" y="449518"/>
                  <a:pt x="3544821" y="448703"/>
                </a:cubicBezTo>
                <a:lnTo>
                  <a:pt x="3552156" y="447073"/>
                </a:lnTo>
                <a:cubicBezTo>
                  <a:pt x="3550934" y="446258"/>
                  <a:pt x="3550119" y="444628"/>
                  <a:pt x="3549711" y="442998"/>
                </a:cubicBezTo>
                <a:cubicBezTo>
                  <a:pt x="3549304" y="440961"/>
                  <a:pt x="3549711" y="438516"/>
                  <a:pt x="3550934" y="436478"/>
                </a:cubicBezTo>
                <a:cubicBezTo>
                  <a:pt x="3553786" y="432403"/>
                  <a:pt x="3559083" y="431181"/>
                  <a:pt x="3563158" y="433626"/>
                </a:cubicBezTo>
                <a:lnTo>
                  <a:pt x="3577013" y="442183"/>
                </a:lnTo>
                <a:lnTo>
                  <a:pt x="3591682" y="439331"/>
                </a:lnTo>
                <a:lnTo>
                  <a:pt x="3573345" y="427921"/>
                </a:lnTo>
                <a:cubicBezTo>
                  <a:pt x="3571308" y="426699"/>
                  <a:pt x="3569678" y="424661"/>
                  <a:pt x="3569271" y="422216"/>
                </a:cubicBezTo>
                <a:cubicBezTo>
                  <a:pt x="3568863" y="420179"/>
                  <a:pt x="3569271" y="417734"/>
                  <a:pt x="3570493" y="415697"/>
                </a:cubicBezTo>
                <a:cubicBezTo>
                  <a:pt x="3571715" y="414067"/>
                  <a:pt x="3573345" y="412437"/>
                  <a:pt x="3575790" y="412029"/>
                </a:cubicBezTo>
                <a:cubicBezTo>
                  <a:pt x="3578236" y="411622"/>
                  <a:pt x="3580680" y="412029"/>
                  <a:pt x="3582718" y="413252"/>
                </a:cubicBezTo>
                <a:lnTo>
                  <a:pt x="3616947" y="434848"/>
                </a:lnTo>
                <a:lnTo>
                  <a:pt x="3633654" y="431588"/>
                </a:lnTo>
                <a:lnTo>
                  <a:pt x="3607167" y="407547"/>
                </a:lnTo>
                <a:cubicBezTo>
                  <a:pt x="3605537" y="405917"/>
                  <a:pt x="3604314" y="403879"/>
                  <a:pt x="3604314" y="401434"/>
                </a:cubicBezTo>
                <a:cubicBezTo>
                  <a:pt x="3604314" y="399397"/>
                  <a:pt x="3605130" y="396952"/>
                  <a:pt x="3606760" y="395322"/>
                </a:cubicBezTo>
                <a:cubicBezTo>
                  <a:pt x="3608389" y="393692"/>
                  <a:pt x="3610427" y="392470"/>
                  <a:pt x="3612872" y="392470"/>
                </a:cubicBezTo>
                <a:cubicBezTo>
                  <a:pt x="3615317" y="392470"/>
                  <a:pt x="3617762" y="393285"/>
                  <a:pt x="3619392" y="394915"/>
                </a:cubicBezTo>
                <a:lnTo>
                  <a:pt x="3655658" y="427514"/>
                </a:lnTo>
                <a:lnTo>
                  <a:pt x="3665030" y="425476"/>
                </a:lnTo>
                <a:lnTo>
                  <a:pt x="3627949" y="391247"/>
                </a:lnTo>
                <a:cubicBezTo>
                  <a:pt x="3625096" y="388802"/>
                  <a:pt x="3624281" y="385135"/>
                  <a:pt x="3625504" y="381875"/>
                </a:cubicBezTo>
                <a:cubicBezTo>
                  <a:pt x="3626319" y="378615"/>
                  <a:pt x="3629579" y="376578"/>
                  <a:pt x="3632838" y="376170"/>
                </a:cubicBezTo>
                <a:lnTo>
                  <a:pt x="3683367" y="371280"/>
                </a:lnTo>
                <a:lnTo>
                  <a:pt x="3676847" y="363946"/>
                </a:lnTo>
                <a:lnTo>
                  <a:pt x="3627949" y="368021"/>
                </a:lnTo>
                <a:cubicBezTo>
                  <a:pt x="3623466" y="368021"/>
                  <a:pt x="3618984" y="364761"/>
                  <a:pt x="3618576" y="359871"/>
                </a:cubicBezTo>
                <a:cubicBezTo>
                  <a:pt x="3618576" y="357426"/>
                  <a:pt x="3618984" y="354981"/>
                  <a:pt x="3620614" y="353351"/>
                </a:cubicBezTo>
                <a:cubicBezTo>
                  <a:pt x="3622244" y="351314"/>
                  <a:pt x="3624281" y="350499"/>
                  <a:pt x="3626726" y="350091"/>
                </a:cubicBezTo>
                <a:lnTo>
                  <a:pt x="3662585" y="346831"/>
                </a:lnTo>
                <a:lnTo>
                  <a:pt x="3651175" y="334199"/>
                </a:lnTo>
                <a:lnTo>
                  <a:pt x="3611242" y="330532"/>
                </a:lnTo>
                <a:cubicBezTo>
                  <a:pt x="3608797" y="330124"/>
                  <a:pt x="3606760" y="328902"/>
                  <a:pt x="3605130" y="327272"/>
                </a:cubicBezTo>
                <a:cubicBezTo>
                  <a:pt x="3603499" y="325234"/>
                  <a:pt x="3602685" y="323197"/>
                  <a:pt x="3603092" y="320752"/>
                </a:cubicBezTo>
                <a:cubicBezTo>
                  <a:pt x="3603499" y="318307"/>
                  <a:pt x="3604722" y="316270"/>
                  <a:pt x="3606352" y="314640"/>
                </a:cubicBezTo>
                <a:cubicBezTo>
                  <a:pt x="3608389" y="313010"/>
                  <a:pt x="3610427" y="312602"/>
                  <a:pt x="3612872" y="312602"/>
                </a:cubicBezTo>
                <a:lnTo>
                  <a:pt x="3634468" y="314640"/>
                </a:lnTo>
                <a:lnTo>
                  <a:pt x="3624689" y="303638"/>
                </a:lnTo>
                <a:lnTo>
                  <a:pt x="3608797" y="302415"/>
                </a:lnTo>
                <a:cubicBezTo>
                  <a:pt x="3606760" y="302415"/>
                  <a:pt x="3604722" y="301193"/>
                  <a:pt x="3603092" y="299563"/>
                </a:cubicBezTo>
                <a:cubicBezTo>
                  <a:pt x="3601462" y="297525"/>
                  <a:pt x="3601055" y="295488"/>
                  <a:pt x="3601055" y="293043"/>
                </a:cubicBezTo>
                <a:cubicBezTo>
                  <a:pt x="3601462" y="290598"/>
                  <a:pt x="3602685" y="288561"/>
                  <a:pt x="3604314" y="286931"/>
                </a:cubicBezTo>
                <a:cubicBezTo>
                  <a:pt x="3605537" y="285708"/>
                  <a:pt x="3607167" y="285301"/>
                  <a:pt x="3608797" y="284893"/>
                </a:cubicBezTo>
                <a:lnTo>
                  <a:pt x="3603907" y="279188"/>
                </a:lnTo>
                <a:cubicBezTo>
                  <a:pt x="3600647" y="275521"/>
                  <a:pt x="3601055" y="270224"/>
                  <a:pt x="3604722" y="266964"/>
                </a:cubicBezTo>
                <a:cubicBezTo>
                  <a:pt x="3606760" y="265741"/>
                  <a:pt x="3608797" y="264926"/>
                  <a:pt x="3611242" y="264926"/>
                </a:cubicBezTo>
                <a:cubicBezTo>
                  <a:pt x="3613687" y="264926"/>
                  <a:pt x="3615724" y="266149"/>
                  <a:pt x="3617354" y="267779"/>
                </a:cubicBezTo>
                <a:lnTo>
                  <a:pt x="3622244" y="273076"/>
                </a:lnTo>
                <a:cubicBezTo>
                  <a:pt x="3623466" y="269001"/>
                  <a:pt x="3627134" y="266556"/>
                  <a:pt x="3631209" y="266556"/>
                </a:cubicBezTo>
                <a:cubicBezTo>
                  <a:pt x="3633654" y="266556"/>
                  <a:pt x="3635691" y="267779"/>
                  <a:pt x="3637321" y="269409"/>
                </a:cubicBezTo>
                <a:cubicBezTo>
                  <a:pt x="3638951" y="271446"/>
                  <a:pt x="3639766" y="273484"/>
                  <a:pt x="3639766" y="275929"/>
                </a:cubicBezTo>
                <a:lnTo>
                  <a:pt x="3638951" y="292228"/>
                </a:lnTo>
                <a:lnTo>
                  <a:pt x="3648730" y="303230"/>
                </a:lnTo>
                <a:lnTo>
                  <a:pt x="3649546" y="281633"/>
                </a:lnTo>
                <a:cubicBezTo>
                  <a:pt x="3649546" y="279188"/>
                  <a:pt x="3650768" y="277151"/>
                  <a:pt x="3652398" y="275521"/>
                </a:cubicBezTo>
                <a:cubicBezTo>
                  <a:pt x="3654435" y="273891"/>
                  <a:pt x="3656473" y="273076"/>
                  <a:pt x="3658918" y="273076"/>
                </a:cubicBezTo>
                <a:cubicBezTo>
                  <a:pt x="3663808" y="273076"/>
                  <a:pt x="3667475" y="277151"/>
                  <a:pt x="3667475" y="282041"/>
                </a:cubicBezTo>
                <a:lnTo>
                  <a:pt x="3665845" y="322382"/>
                </a:lnTo>
                <a:lnTo>
                  <a:pt x="3677254" y="335422"/>
                </a:lnTo>
                <a:lnTo>
                  <a:pt x="3684997" y="300378"/>
                </a:lnTo>
                <a:cubicBezTo>
                  <a:pt x="3685812" y="295488"/>
                  <a:pt x="3690294" y="292636"/>
                  <a:pt x="3695184" y="293451"/>
                </a:cubicBezTo>
                <a:cubicBezTo>
                  <a:pt x="3700074" y="294673"/>
                  <a:pt x="3703334" y="299155"/>
                  <a:pt x="3702111" y="304045"/>
                </a:cubicBezTo>
                <a:lnTo>
                  <a:pt x="3691924" y="351721"/>
                </a:lnTo>
                <a:lnTo>
                  <a:pt x="3698444" y="359056"/>
                </a:lnTo>
                <a:lnTo>
                  <a:pt x="3709446" y="309750"/>
                </a:lnTo>
                <a:cubicBezTo>
                  <a:pt x="3710261" y="306490"/>
                  <a:pt x="3713113" y="304045"/>
                  <a:pt x="3716373" y="303230"/>
                </a:cubicBezTo>
                <a:cubicBezTo>
                  <a:pt x="3720041" y="302823"/>
                  <a:pt x="3723301" y="304045"/>
                  <a:pt x="3725338" y="306898"/>
                </a:cubicBezTo>
                <a:lnTo>
                  <a:pt x="3754677" y="348054"/>
                </a:lnTo>
                <a:lnTo>
                  <a:pt x="3757937" y="338682"/>
                </a:lnTo>
                <a:lnTo>
                  <a:pt x="3729820" y="298340"/>
                </a:lnTo>
                <a:cubicBezTo>
                  <a:pt x="3726968" y="294266"/>
                  <a:pt x="3727783" y="288968"/>
                  <a:pt x="3731858" y="286116"/>
                </a:cubicBezTo>
                <a:cubicBezTo>
                  <a:pt x="3735933" y="283263"/>
                  <a:pt x="3741230" y="284078"/>
                  <a:pt x="3744082" y="288153"/>
                </a:cubicBezTo>
                <a:lnTo>
                  <a:pt x="3764864" y="317492"/>
                </a:lnTo>
                <a:lnTo>
                  <a:pt x="3770162" y="301193"/>
                </a:lnTo>
                <a:lnTo>
                  <a:pt x="3753047" y="264519"/>
                </a:lnTo>
                <a:cubicBezTo>
                  <a:pt x="3751825" y="262074"/>
                  <a:pt x="3751825" y="259629"/>
                  <a:pt x="3752639" y="257592"/>
                </a:cubicBezTo>
                <a:cubicBezTo>
                  <a:pt x="3753455" y="255554"/>
                  <a:pt x="3755084" y="253517"/>
                  <a:pt x="3757122" y="252702"/>
                </a:cubicBezTo>
                <a:cubicBezTo>
                  <a:pt x="3759159" y="251479"/>
                  <a:pt x="3761605" y="251479"/>
                  <a:pt x="3763642" y="252294"/>
                </a:cubicBezTo>
                <a:cubicBezTo>
                  <a:pt x="3765679" y="253109"/>
                  <a:pt x="3767717" y="254739"/>
                  <a:pt x="3768532" y="256777"/>
                </a:cubicBezTo>
                <a:lnTo>
                  <a:pt x="3777904" y="276336"/>
                </a:lnTo>
                <a:lnTo>
                  <a:pt x="3782794" y="262482"/>
                </a:lnTo>
                <a:lnTo>
                  <a:pt x="3775867" y="247812"/>
                </a:lnTo>
                <a:cubicBezTo>
                  <a:pt x="3773829" y="243330"/>
                  <a:pt x="3775459" y="238032"/>
                  <a:pt x="3779941" y="235995"/>
                </a:cubicBezTo>
                <a:cubicBezTo>
                  <a:pt x="3783608" y="234365"/>
                  <a:pt x="3788091" y="235180"/>
                  <a:pt x="3790536" y="238440"/>
                </a:cubicBezTo>
                <a:lnTo>
                  <a:pt x="3792981" y="231513"/>
                </a:lnTo>
                <a:cubicBezTo>
                  <a:pt x="3793796" y="229475"/>
                  <a:pt x="3795426" y="227845"/>
                  <a:pt x="3797463" y="226623"/>
                </a:cubicBezTo>
                <a:cubicBezTo>
                  <a:pt x="3799908" y="225808"/>
                  <a:pt x="3802353" y="225400"/>
                  <a:pt x="3804391" y="226215"/>
                </a:cubicBezTo>
                <a:close/>
                <a:moveTo>
                  <a:pt x="2991360" y="220625"/>
                </a:moveTo>
                <a:cubicBezTo>
                  <a:pt x="2997051" y="221363"/>
                  <a:pt x="3002966" y="223159"/>
                  <a:pt x="3008976" y="226215"/>
                </a:cubicBezTo>
                <a:cubicBezTo>
                  <a:pt x="3029351" y="236810"/>
                  <a:pt x="3039538" y="263297"/>
                  <a:pt x="3044428" y="284894"/>
                </a:cubicBezTo>
                <a:cubicBezTo>
                  <a:pt x="3050133" y="312603"/>
                  <a:pt x="3058690" y="346424"/>
                  <a:pt x="3070915" y="377801"/>
                </a:cubicBezTo>
                <a:cubicBezTo>
                  <a:pt x="3080694" y="403880"/>
                  <a:pt x="3092511" y="429144"/>
                  <a:pt x="3101476" y="455630"/>
                </a:cubicBezTo>
                <a:cubicBezTo>
                  <a:pt x="3105143" y="465818"/>
                  <a:pt x="3108811" y="476412"/>
                  <a:pt x="3112071" y="487007"/>
                </a:cubicBezTo>
                <a:cubicBezTo>
                  <a:pt x="3180936" y="397360"/>
                  <a:pt x="3253468" y="326050"/>
                  <a:pt x="3359822" y="295488"/>
                </a:cubicBezTo>
                <a:cubicBezTo>
                  <a:pt x="3381419" y="289376"/>
                  <a:pt x="3419723" y="289376"/>
                  <a:pt x="3428280" y="323605"/>
                </a:cubicBezTo>
                <a:cubicBezTo>
                  <a:pt x="3435615" y="353759"/>
                  <a:pt x="3410758" y="370466"/>
                  <a:pt x="3390792" y="374541"/>
                </a:cubicBezTo>
                <a:cubicBezTo>
                  <a:pt x="3319074" y="390433"/>
                  <a:pt x="3256729" y="423846"/>
                  <a:pt x="3209052" y="474782"/>
                </a:cubicBezTo>
                <a:cubicBezTo>
                  <a:pt x="3128370" y="560762"/>
                  <a:pt x="3092919" y="645927"/>
                  <a:pt x="3004087" y="724572"/>
                </a:cubicBezTo>
                <a:cubicBezTo>
                  <a:pt x="2951521" y="771433"/>
                  <a:pt x="2889991" y="806069"/>
                  <a:pt x="2818680" y="810144"/>
                </a:cubicBezTo>
                <a:cubicBezTo>
                  <a:pt x="2753483" y="814219"/>
                  <a:pt x="2683802" y="792622"/>
                  <a:pt x="2640201" y="742094"/>
                </a:cubicBezTo>
                <a:cubicBezTo>
                  <a:pt x="2627162" y="726609"/>
                  <a:pt x="2622272" y="690750"/>
                  <a:pt x="2643461" y="667931"/>
                </a:cubicBezTo>
                <a:cubicBezTo>
                  <a:pt x="2667095" y="642667"/>
                  <a:pt x="2715179" y="644297"/>
                  <a:pt x="2734330" y="669968"/>
                </a:cubicBezTo>
                <a:cubicBezTo>
                  <a:pt x="2774264" y="722942"/>
                  <a:pt x="2802788" y="747798"/>
                  <a:pt x="2865541" y="727424"/>
                </a:cubicBezTo>
                <a:cubicBezTo>
                  <a:pt x="2950706" y="700122"/>
                  <a:pt x="3010199" y="624737"/>
                  <a:pt x="3063987" y="551797"/>
                </a:cubicBezTo>
                <a:cubicBezTo>
                  <a:pt x="3053800" y="527756"/>
                  <a:pt x="3047280" y="502491"/>
                  <a:pt x="3039538" y="477635"/>
                </a:cubicBezTo>
                <a:cubicBezTo>
                  <a:pt x="3032611" y="454815"/>
                  <a:pt x="3024054" y="431589"/>
                  <a:pt x="3015089" y="408769"/>
                </a:cubicBezTo>
                <a:cubicBezTo>
                  <a:pt x="2997567" y="365576"/>
                  <a:pt x="2977600" y="326050"/>
                  <a:pt x="2949076" y="290598"/>
                </a:cubicBezTo>
                <a:cubicBezTo>
                  <a:pt x="2922691" y="262074"/>
                  <a:pt x="2951527" y="215455"/>
                  <a:pt x="2991360" y="220625"/>
                </a:cubicBezTo>
                <a:close/>
                <a:moveTo>
                  <a:pt x="2608417" y="220103"/>
                </a:moveTo>
                <a:cubicBezTo>
                  <a:pt x="2641424" y="213583"/>
                  <a:pt x="2664650" y="247405"/>
                  <a:pt x="2641424" y="269409"/>
                </a:cubicBezTo>
                <a:cubicBezTo>
                  <a:pt x="2630014" y="280411"/>
                  <a:pt x="2615752" y="287746"/>
                  <a:pt x="2603120" y="297526"/>
                </a:cubicBezTo>
                <a:cubicBezTo>
                  <a:pt x="2592525" y="305675"/>
                  <a:pt x="2577448" y="316270"/>
                  <a:pt x="2567669" y="325642"/>
                </a:cubicBezTo>
                <a:cubicBezTo>
                  <a:pt x="2545664" y="346017"/>
                  <a:pt x="2528142" y="368021"/>
                  <a:pt x="2514695" y="392470"/>
                </a:cubicBezTo>
                <a:cubicBezTo>
                  <a:pt x="2490654" y="435256"/>
                  <a:pt x="2483319" y="482117"/>
                  <a:pt x="2483319" y="530608"/>
                </a:cubicBezTo>
                <a:cubicBezTo>
                  <a:pt x="2483319" y="537943"/>
                  <a:pt x="2483726" y="545685"/>
                  <a:pt x="2483726" y="553020"/>
                </a:cubicBezTo>
                <a:cubicBezTo>
                  <a:pt x="2484541" y="594583"/>
                  <a:pt x="2421381" y="594991"/>
                  <a:pt x="2419751" y="553835"/>
                </a:cubicBezTo>
                <a:cubicBezTo>
                  <a:pt x="2419344" y="499639"/>
                  <a:pt x="2419344" y="445443"/>
                  <a:pt x="2419344" y="391248"/>
                </a:cubicBezTo>
                <a:cubicBezTo>
                  <a:pt x="2419344" y="362724"/>
                  <a:pt x="2415269" y="314233"/>
                  <a:pt x="2404266" y="288154"/>
                </a:cubicBezTo>
                <a:cubicBezTo>
                  <a:pt x="2392042" y="259629"/>
                  <a:pt x="2399784" y="241700"/>
                  <a:pt x="2423826" y="230290"/>
                </a:cubicBezTo>
                <a:cubicBezTo>
                  <a:pt x="2435643" y="224586"/>
                  <a:pt x="2454387" y="225808"/>
                  <a:pt x="2460500" y="231920"/>
                </a:cubicBezTo>
                <a:cubicBezTo>
                  <a:pt x="2479244" y="251072"/>
                  <a:pt x="2476799" y="282856"/>
                  <a:pt x="2478429" y="308120"/>
                </a:cubicBezTo>
                <a:cubicBezTo>
                  <a:pt x="2479244" y="318715"/>
                  <a:pt x="2479651" y="329310"/>
                  <a:pt x="2480059" y="339904"/>
                </a:cubicBezTo>
                <a:cubicBezTo>
                  <a:pt x="2493913" y="317900"/>
                  <a:pt x="2510213" y="296711"/>
                  <a:pt x="2528550" y="277966"/>
                </a:cubicBezTo>
                <a:cubicBezTo>
                  <a:pt x="2550554" y="255555"/>
                  <a:pt x="2576633" y="226216"/>
                  <a:pt x="2608417" y="220103"/>
                </a:cubicBezTo>
                <a:close/>
                <a:moveTo>
                  <a:pt x="2696383" y="213685"/>
                </a:moveTo>
                <a:cubicBezTo>
                  <a:pt x="2712937" y="210119"/>
                  <a:pt x="2731274" y="216028"/>
                  <a:pt x="2733515" y="233550"/>
                </a:cubicBezTo>
                <a:cubicBezTo>
                  <a:pt x="2735553" y="247812"/>
                  <a:pt x="2735553" y="263704"/>
                  <a:pt x="2734330" y="277966"/>
                </a:cubicBezTo>
                <a:cubicBezTo>
                  <a:pt x="2733108" y="292228"/>
                  <a:pt x="2730255" y="306490"/>
                  <a:pt x="2728218" y="320344"/>
                </a:cubicBezTo>
                <a:cubicBezTo>
                  <a:pt x="2727810" y="321974"/>
                  <a:pt x="2727810" y="323604"/>
                  <a:pt x="2727403" y="325234"/>
                </a:cubicBezTo>
                <a:cubicBezTo>
                  <a:pt x="2730255" y="322382"/>
                  <a:pt x="2733515" y="319529"/>
                  <a:pt x="2736775" y="317084"/>
                </a:cubicBezTo>
                <a:cubicBezTo>
                  <a:pt x="2768966" y="292635"/>
                  <a:pt x="2807270" y="279188"/>
                  <a:pt x="2847611" y="276743"/>
                </a:cubicBezTo>
                <a:cubicBezTo>
                  <a:pt x="2895287" y="273891"/>
                  <a:pt x="2936444" y="297932"/>
                  <a:pt x="2948260" y="339904"/>
                </a:cubicBezTo>
                <a:cubicBezTo>
                  <a:pt x="2953558" y="358648"/>
                  <a:pt x="2951113" y="384727"/>
                  <a:pt x="2937666" y="390432"/>
                </a:cubicBezTo>
                <a:cubicBezTo>
                  <a:pt x="2917699" y="398174"/>
                  <a:pt x="2896510" y="391654"/>
                  <a:pt x="2892028" y="370465"/>
                </a:cubicBezTo>
                <a:cubicBezTo>
                  <a:pt x="2887953" y="352536"/>
                  <a:pt x="2863911" y="336644"/>
                  <a:pt x="2830905" y="341534"/>
                </a:cubicBezTo>
                <a:cubicBezTo>
                  <a:pt x="2804011" y="345201"/>
                  <a:pt x="2778339" y="357426"/>
                  <a:pt x="2759187" y="375355"/>
                </a:cubicBezTo>
                <a:cubicBezTo>
                  <a:pt x="2735145" y="397767"/>
                  <a:pt x="2721698" y="423846"/>
                  <a:pt x="2709881" y="454000"/>
                </a:cubicBezTo>
                <a:cubicBezTo>
                  <a:pt x="2700916" y="476819"/>
                  <a:pt x="2695211" y="501268"/>
                  <a:pt x="2691136" y="525718"/>
                </a:cubicBezTo>
                <a:cubicBezTo>
                  <a:pt x="2688692" y="538757"/>
                  <a:pt x="2686654" y="552204"/>
                  <a:pt x="2685024" y="565244"/>
                </a:cubicBezTo>
                <a:cubicBezTo>
                  <a:pt x="2682579" y="582766"/>
                  <a:pt x="2669540" y="597028"/>
                  <a:pt x="2650795" y="596213"/>
                </a:cubicBezTo>
                <a:cubicBezTo>
                  <a:pt x="2634088" y="595398"/>
                  <a:pt x="2617381" y="579506"/>
                  <a:pt x="2619826" y="561984"/>
                </a:cubicBezTo>
                <a:cubicBezTo>
                  <a:pt x="2627569" y="506566"/>
                  <a:pt x="2641423" y="451555"/>
                  <a:pt x="2653241" y="396952"/>
                </a:cubicBezTo>
                <a:cubicBezTo>
                  <a:pt x="2664650" y="343163"/>
                  <a:pt x="2680542" y="293450"/>
                  <a:pt x="2669947" y="250664"/>
                </a:cubicBezTo>
                <a:cubicBezTo>
                  <a:pt x="2665058" y="230289"/>
                  <a:pt x="2679829" y="217250"/>
                  <a:pt x="2696383" y="213685"/>
                </a:cubicBezTo>
                <a:close/>
                <a:moveTo>
                  <a:pt x="647184" y="139013"/>
                </a:moveTo>
                <a:cubicBezTo>
                  <a:pt x="649629" y="138605"/>
                  <a:pt x="652074" y="139013"/>
                  <a:pt x="654111" y="140643"/>
                </a:cubicBezTo>
                <a:cubicBezTo>
                  <a:pt x="656149" y="141865"/>
                  <a:pt x="657371" y="144310"/>
                  <a:pt x="657779" y="146755"/>
                </a:cubicBezTo>
                <a:lnTo>
                  <a:pt x="659409" y="156535"/>
                </a:lnTo>
                <a:cubicBezTo>
                  <a:pt x="662668" y="152868"/>
                  <a:pt x="667966" y="152053"/>
                  <a:pt x="672041" y="154905"/>
                </a:cubicBezTo>
                <a:cubicBezTo>
                  <a:pt x="674078" y="156535"/>
                  <a:pt x="675301" y="158572"/>
                  <a:pt x="675708" y="161017"/>
                </a:cubicBezTo>
                <a:cubicBezTo>
                  <a:pt x="676115" y="163462"/>
                  <a:pt x="675708" y="165907"/>
                  <a:pt x="674078" y="167945"/>
                </a:cubicBezTo>
                <a:lnTo>
                  <a:pt x="663076" y="183429"/>
                </a:lnTo>
                <a:lnTo>
                  <a:pt x="665928" y="202581"/>
                </a:lnTo>
                <a:lnTo>
                  <a:pt x="681820" y="180577"/>
                </a:lnTo>
                <a:cubicBezTo>
                  <a:pt x="683450" y="178539"/>
                  <a:pt x="685488" y="177317"/>
                  <a:pt x="687933" y="176909"/>
                </a:cubicBezTo>
                <a:cubicBezTo>
                  <a:pt x="690378" y="176502"/>
                  <a:pt x="692823" y="177317"/>
                  <a:pt x="694860" y="178539"/>
                </a:cubicBezTo>
                <a:cubicBezTo>
                  <a:pt x="699342" y="181392"/>
                  <a:pt x="700157" y="187504"/>
                  <a:pt x="697305" y="191579"/>
                </a:cubicBezTo>
                <a:lnTo>
                  <a:pt x="670003" y="229882"/>
                </a:lnTo>
                <a:lnTo>
                  <a:pt x="673263" y="251479"/>
                </a:lnTo>
                <a:lnTo>
                  <a:pt x="703825" y="220918"/>
                </a:lnTo>
                <a:cubicBezTo>
                  <a:pt x="707492" y="217250"/>
                  <a:pt x="713197" y="217250"/>
                  <a:pt x="716864" y="220918"/>
                </a:cubicBezTo>
                <a:cubicBezTo>
                  <a:pt x="720532" y="224993"/>
                  <a:pt x="720532" y="230697"/>
                  <a:pt x="716864" y="234365"/>
                </a:cubicBezTo>
                <a:lnTo>
                  <a:pt x="676523" y="274299"/>
                </a:lnTo>
                <a:lnTo>
                  <a:pt x="678561" y="287338"/>
                </a:lnTo>
                <a:lnTo>
                  <a:pt x="721754" y="245367"/>
                </a:lnTo>
                <a:cubicBezTo>
                  <a:pt x="724199" y="242922"/>
                  <a:pt x="727866" y="242107"/>
                  <a:pt x="731534" y="243330"/>
                </a:cubicBezTo>
                <a:cubicBezTo>
                  <a:pt x="734794" y="244959"/>
                  <a:pt x="737238" y="248219"/>
                  <a:pt x="737238" y="251887"/>
                </a:cubicBezTo>
                <a:lnTo>
                  <a:pt x="739684" y="311787"/>
                </a:lnTo>
                <a:lnTo>
                  <a:pt x="749871" y="303638"/>
                </a:lnTo>
                <a:lnTo>
                  <a:pt x="748241" y="246589"/>
                </a:lnTo>
                <a:cubicBezTo>
                  <a:pt x="748241" y="244145"/>
                  <a:pt x="749056" y="241700"/>
                  <a:pt x="750686" y="240070"/>
                </a:cubicBezTo>
                <a:cubicBezTo>
                  <a:pt x="752316" y="238440"/>
                  <a:pt x="754761" y="237217"/>
                  <a:pt x="757205" y="237217"/>
                </a:cubicBezTo>
                <a:cubicBezTo>
                  <a:pt x="759243" y="237217"/>
                  <a:pt x="762095" y="238032"/>
                  <a:pt x="763725" y="239662"/>
                </a:cubicBezTo>
                <a:cubicBezTo>
                  <a:pt x="765355" y="241292"/>
                  <a:pt x="766578" y="243737"/>
                  <a:pt x="766578" y="246182"/>
                </a:cubicBezTo>
                <a:lnTo>
                  <a:pt x="767800" y="289376"/>
                </a:lnTo>
                <a:lnTo>
                  <a:pt x="784914" y="275929"/>
                </a:lnTo>
                <a:lnTo>
                  <a:pt x="791434" y="229475"/>
                </a:lnTo>
                <a:cubicBezTo>
                  <a:pt x="791842" y="227030"/>
                  <a:pt x="793064" y="224993"/>
                  <a:pt x="795102" y="223363"/>
                </a:cubicBezTo>
                <a:cubicBezTo>
                  <a:pt x="797139" y="222140"/>
                  <a:pt x="799584" y="221325"/>
                  <a:pt x="802029" y="221733"/>
                </a:cubicBezTo>
                <a:cubicBezTo>
                  <a:pt x="804474" y="222140"/>
                  <a:pt x="806511" y="223363"/>
                  <a:pt x="808141" y="225400"/>
                </a:cubicBezTo>
                <a:cubicBezTo>
                  <a:pt x="809364" y="227438"/>
                  <a:pt x="810179" y="229882"/>
                  <a:pt x="809771" y="232327"/>
                </a:cubicBezTo>
                <a:lnTo>
                  <a:pt x="806104" y="259222"/>
                </a:lnTo>
                <a:lnTo>
                  <a:pt x="821588" y="246997"/>
                </a:lnTo>
                <a:lnTo>
                  <a:pt x="824441" y="228253"/>
                </a:lnTo>
                <a:cubicBezTo>
                  <a:pt x="825256" y="222955"/>
                  <a:pt x="830146" y="219288"/>
                  <a:pt x="835035" y="220103"/>
                </a:cubicBezTo>
                <a:cubicBezTo>
                  <a:pt x="839925" y="220918"/>
                  <a:pt x="843593" y="225400"/>
                  <a:pt x="843185" y="230290"/>
                </a:cubicBezTo>
                <a:lnTo>
                  <a:pt x="851335" y="223770"/>
                </a:lnTo>
                <a:cubicBezTo>
                  <a:pt x="853372" y="222140"/>
                  <a:pt x="855817" y="221325"/>
                  <a:pt x="858262" y="221733"/>
                </a:cubicBezTo>
                <a:cubicBezTo>
                  <a:pt x="860707" y="222140"/>
                  <a:pt x="862745" y="223363"/>
                  <a:pt x="864374" y="225400"/>
                </a:cubicBezTo>
                <a:cubicBezTo>
                  <a:pt x="866004" y="227438"/>
                  <a:pt x="866819" y="229882"/>
                  <a:pt x="866412" y="232327"/>
                </a:cubicBezTo>
                <a:cubicBezTo>
                  <a:pt x="866004" y="235180"/>
                  <a:pt x="864782" y="237217"/>
                  <a:pt x="862745" y="238847"/>
                </a:cubicBezTo>
                <a:lnTo>
                  <a:pt x="854595" y="245367"/>
                </a:lnTo>
                <a:cubicBezTo>
                  <a:pt x="856632" y="245774"/>
                  <a:pt x="858670" y="246997"/>
                  <a:pt x="860300" y="248627"/>
                </a:cubicBezTo>
                <a:cubicBezTo>
                  <a:pt x="861930" y="250664"/>
                  <a:pt x="862745" y="253109"/>
                  <a:pt x="862337" y="255554"/>
                </a:cubicBezTo>
                <a:cubicBezTo>
                  <a:pt x="861930" y="260037"/>
                  <a:pt x="858670" y="263296"/>
                  <a:pt x="854595" y="264111"/>
                </a:cubicBezTo>
                <a:lnTo>
                  <a:pt x="854187" y="264111"/>
                </a:lnTo>
                <a:lnTo>
                  <a:pt x="852557" y="264111"/>
                </a:lnTo>
                <a:lnTo>
                  <a:pt x="833813" y="262481"/>
                </a:lnTo>
                <a:lnTo>
                  <a:pt x="818328" y="274706"/>
                </a:lnTo>
                <a:lnTo>
                  <a:pt x="845222" y="277151"/>
                </a:lnTo>
                <a:cubicBezTo>
                  <a:pt x="847668" y="277151"/>
                  <a:pt x="850112" y="278373"/>
                  <a:pt x="851742" y="280411"/>
                </a:cubicBezTo>
                <a:cubicBezTo>
                  <a:pt x="853372" y="282448"/>
                  <a:pt x="854187" y="284893"/>
                  <a:pt x="853780" y="287338"/>
                </a:cubicBezTo>
                <a:cubicBezTo>
                  <a:pt x="853372" y="291820"/>
                  <a:pt x="849705" y="295488"/>
                  <a:pt x="845630" y="295895"/>
                </a:cubicBezTo>
                <a:lnTo>
                  <a:pt x="844815" y="295895"/>
                </a:lnTo>
                <a:lnTo>
                  <a:pt x="843185" y="295895"/>
                </a:lnTo>
                <a:lnTo>
                  <a:pt x="796732" y="291413"/>
                </a:lnTo>
                <a:lnTo>
                  <a:pt x="779617" y="304860"/>
                </a:lnTo>
                <a:lnTo>
                  <a:pt x="821181" y="316270"/>
                </a:lnTo>
                <a:cubicBezTo>
                  <a:pt x="823626" y="317085"/>
                  <a:pt x="825663" y="318715"/>
                  <a:pt x="826886" y="320752"/>
                </a:cubicBezTo>
                <a:cubicBezTo>
                  <a:pt x="828108" y="323197"/>
                  <a:pt x="828516" y="325642"/>
                  <a:pt x="827701" y="328087"/>
                </a:cubicBezTo>
                <a:cubicBezTo>
                  <a:pt x="826886" y="331754"/>
                  <a:pt x="823626" y="334607"/>
                  <a:pt x="819958" y="335014"/>
                </a:cubicBezTo>
                <a:cubicBezTo>
                  <a:pt x="818736" y="335422"/>
                  <a:pt x="817106" y="335014"/>
                  <a:pt x="815884" y="334607"/>
                </a:cubicBezTo>
                <a:lnTo>
                  <a:pt x="761280" y="319937"/>
                </a:lnTo>
                <a:lnTo>
                  <a:pt x="750686" y="328087"/>
                </a:lnTo>
                <a:lnTo>
                  <a:pt x="808549" y="344386"/>
                </a:lnTo>
                <a:cubicBezTo>
                  <a:pt x="812216" y="345609"/>
                  <a:pt x="814661" y="348461"/>
                  <a:pt x="815069" y="352128"/>
                </a:cubicBezTo>
                <a:cubicBezTo>
                  <a:pt x="815884" y="355388"/>
                  <a:pt x="814254" y="359056"/>
                  <a:pt x="810994" y="361093"/>
                </a:cubicBezTo>
                <a:lnTo>
                  <a:pt x="760058" y="393285"/>
                </a:lnTo>
                <a:lnTo>
                  <a:pt x="772282" y="398174"/>
                </a:lnTo>
                <a:lnTo>
                  <a:pt x="820773" y="368020"/>
                </a:lnTo>
                <a:cubicBezTo>
                  <a:pt x="825256" y="365168"/>
                  <a:pt x="830960" y="366391"/>
                  <a:pt x="833813" y="370873"/>
                </a:cubicBezTo>
                <a:cubicBezTo>
                  <a:pt x="836665" y="375355"/>
                  <a:pt x="835443" y="381060"/>
                  <a:pt x="830960" y="383912"/>
                </a:cubicBezTo>
                <a:lnTo>
                  <a:pt x="794287" y="406732"/>
                </a:lnTo>
                <a:lnTo>
                  <a:pt x="814254" y="414881"/>
                </a:lnTo>
                <a:lnTo>
                  <a:pt x="857855" y="397359"/>
                </a:lnTo>
                <a:cubicBezTo>
                  <a:pt x="862745" y="395730"/>
                  <a:pt x="868042" y="397767"/>
                  <a:pt x="870079" y="402657"/>
                </a:cubicBezTo>
                <a:cubicBezTo>
                  <a:pt x="871709" y="407547"/>
                  <a:pt x="869672" y="412844"/>
                  <a:pt x="864782" y="414881"/>
                </a:cubicBezTo>
                <a:lnTo>
                  <a:pt x="839518" y="425069"/>
                </a:lnTo>
                <a:lnTo>
                  <a:pt x="857447" y="432403"/>
                </a:lnTo>
                <a:lnTo>
                  <a:pt x="874969" y="425476"/>
                </a:lnTo>
                <a:cubicBezTo>
                  <a:pt x="877007" y="424661"/>
                  <a:pt x="879451" y="424661"/>
                  <a:pt x="881896" y="425476"/>
                </a:cubicBezTo>
                <a:cubicBezTo>
                  <a:pt x="883934" y="426699"/>
                  <a:pt x="885971" y="428328"/>
                  <a:pt x="886786" y="430773"/>
                </a:cubicBezTo>
                <a:cubicBezTo>
                  <a:pt x="888824" y="435256"/>
                  <a:pt x="886786" y="440553"/>
                  <a:pt x="882304" y="442591"/>
                </a:cubicBezTo>
                <a:lnTo>
                  <a:pt x="891676" y="446258"/>
                </a:lnTo>
                <a:cubicBezTo>
                  <a:pt x="896566" y="448295"/>
                  <a:pt x="898603" y="453593"/>
                  <a:pt x="896158" y="459705"/>
                </a:cubicBezTo>
                <a:cubicBezTo>
                  <a:pt x="894936" y="462557"/>
                  <a:pt x="892083" y="465002"/>
                  <a:pt x="888824" y="465410"/>
                </a:cubicBezTo>
                <a:cubicBezTo>
                  <a:pt x="887194" y="465410"/>
                  <a:pt x="885564" y="465410"/>
                  <a:pt x="883934" y="464595"/>
                </a:cubicBezTo>
                <a:lnTo>
                  <a:pt x="874562" y="460927"/>
                </a:lnTo>
                <a:cubicBezTo>
                  <a:pt x="875377" y="462965"/>
                  <a:pt x="875377" y="465410"/>
                  <a:pt x="874562" y="467447"/>
                </a:cubicBezTo>
                <a:cubicBezTo>
                  <a:pt x="873747" y="469892"/>
                  <a:pt x="872117" y="471930"/>
                  <a:pt x="869672" y="472745"/>
                </a:cubicBezTo>
                <a:lnTo>
                  <a:pt x="866819" y="473560"/>
                </a:lnTo>
                <a:cubicBezTo>
                  <a:pt x="863559" y="473967"/>
                  <a:pt x="859077" y="471930"/>
                  <a:pt x="857447" y="468262"/>
                </a:cubicBezTo>
                <a:lnTo>
                  <a:pt x="849705" y="451148"/>
                </a:lnTo>
                <a:lnTo>
                  <a:pt x="831368" y="443813"/>
                </a:lnTo>
                <a:lnTo>
                  <a:pt x="842778" y="468670"/>
                </a:lnTo>
                <a:cubicBezTo>
                  <a:pt x="844000" y="470707"/>
                  <a:pt x="844000" y="473152"/>
                  <a:pt x="843185" y="475597"/>
                </a:cubicBezTo>
                <a:cubicBezTo>
                  <a:pt x="842370" y="478042"/>
                  <a:pt x="840740" y="479672"/>
                  <a:pt x="838295" y="480894"/>
                </a:cubicBezTo>
                <a:lnTo>
                  <a:pt x="835443" y="481709"/>
                </a:lnTo>
                <a:cubicBezTo>
                  <a:pt x="831368" y="482524"/>
                  <a:pt x="827293" y="480079"/>
                  <a:pt x="825663" y="476412"/>
                </a:cubicBezTo>
                <a:lnTo>
                  <a:pt x="806104" y="434033"/>
                </a:lnTo>
                <a:lnTo>
                  <a:pt x="785730" y="425884"/>
                </a:lnTo>
                <a:lnTo>
                  <a:pt x="796732" y="467447"/>
                </a:lnTo>
                <a:cubicBezTo>
                  <a:pt x="798361" y="472337"/>
                  <a:pt x="795102" y="477634"/>
                  <a:pt x="790212" y="478857"/>
                </a:cubicBezTo>
                <a:cubicBezTo>
                  <a:pt x="784507" y="480079"/>
                  <a:pt x="780025" y="476819"/>
                  <a:pt x="778802" y="472337"/>
                </a:cubicBezTo>
                <a:lnTo>
                  <a:pt x="764133" y="417326"/>
                </a:lnTo>
                <a:lnTo>
                  <a:pt x="751908" y="412437"/>
                </a:lnTo>
                <a:lnTo>
                  <a:pt x="766578" y="470707"/>
                </a:lnTo>
                <a:cubicBezTo>
                  <a:pt x="767393" y="474374"/>
                  <a:pt x="766170" y="478042"/>
                  <a:pt x="763318" y="480487"/>
                </a:cubicBezTo>
                <a:cubicBezTo>
                  <a:pt x="762095" y="481709"/>
                  <a:pt x="760465" y="482117"/>
                  <a:pt x="758835" y="482524"/>
                </a:cubicBezTo>
                <a:cubicBezTo>
                  <a:pt x="756798" y="482932"/>
                  <a:pt x="754761" y="482524"/>
                  <a:pt x="753131" y="481709"/>
                </a:cubicBezTo>
                <a:lnTo>
                  <a:pt x="699750" y="453593"/>
                </a:lnTo>
                <a:lnTo>
                  <a:pt x="701787" y="466632"/>
                </a:lnTo>
                <a:lnTo>
                  <a:pt x="751908" y="493526"/>
                </a:lnTo>
                <a:cubicBezTo>
                  <a:pt x="756390" y="495971"/>
                  <a:pt x="758020" y="501676"/>
                  <a:pt x="755575" y="506158"/>
                </a:cubicBezTo>
                <a:cubicBezTo>
                  <a:pt x="753946" y="509011"/>
                  <a:pt x="751501" y="510641"/>
                  <a:pt x="748648" y="511048"/>
                </a:cubicBezTo>
                <a:cubicBezTo>
                  <a:pt x="746611" y="511456"/>
                  <a:pt x="744573" y="511048"/>
                  <a:pt x="742943" y="510233"/>
                </a:cubicBezTo>
                <a:lnTo>
                  <a:pt x="705047" y="489859"/>
                </a:lnTo>
                <a:lnTo>
                  <a:pt x="708307" y="511456"/>
                </a:lnTo>
                <a:lnTo>
                  <a:pt x="744981" y="540387"/>
                </a:lnTo>
                <a:cubicBezTo>
                  <a:pt x="747018" y="541610"/>
                  <a:pt x="748241" y="544055"/>
                  <a:pt x="748648" y="546500"/>
                </a:cubicBezTo>
                <a:cubicBezTo>
                  <a:pt x="749056" y="548945"/>
                  <a:pt x="748241" y="551389"/>
                  <a:pt x="746611" y="553427"/>
                </a:cubicBezTo>
                <a:cubicBezTo>
                  <a:pt x="745388" y="555057"/>
                  <a:pt x="742943" y="556279"/>
                  <a:pt x="740499" y="556687"/>
                </a:cubicBezTo>
                <a:cubicBezTo>
                  <a:pt x="738054" y="556687"/>
                  <a:pt x="735609" y="556279"/>
                  <a:pt x="733571" y="554649"/>
                </a:cubicBezTo>
                <a:lnTo>
                  <a:pt x="712382" y="537942"/>
                </a:lnTo>
                <a:lnTo>
                  <a:pt x="715234" y="557094"/>
                </a:lnTo>
                <a:lnTo>
                  <a:pt x="730311" y="568911"/>
                </a:lnTo>
                <a:cubicBezTo>
                  <a:pt x="732349" y="570134"/>
                  <a:pt x="733571" y="572579"/>
                  <a:pt x="733979" y="575024"/>
                </a:cubicBezTo>
                <a:cubicBezTo>
                  <a:pt x="734386" y="577469"/>
                  <a:pt x="733571" y="579913"/>
                  <a:pt x="731941" y="581951"/>
                </a:cubicBezTo>
                <a:cubicBezTo>
                  <a:pt x="730719" y="583988"/>
                  <a:pt x="728274" y="585211"/>
                  <a:pt x="725829" y="585618"/>
                </a:cubicBezTo>
                <a:cubicBezTo>
                  <a:pt x="723791" y="585618"/>
                  <a:pt x="721754" y="585211"/>
                  <a:pt x="719717" y="583988"/>
                </a:cubicBezTo>
                <a:lnTo>
                  <a:pt x="721347" y="594176"/>
                </a:lnTo>
                <a:cubicBezTo>
                  <a:pt x="721754" y="596620"/>
                  <a:pt x="721347" y="599065"/>
                  <a:pt x="719717" y="601103"/>
                </a:cubicBezTo>
                <a:cubicBezTo>
                  <a:pt x="718087" y="603140"/>
                  <a:pt x="716049" y="604363"/>
                  <a:pt x="713604" y="604770"/>
                </a:cubicBezTo>
                <a:cubicBezTo>
                  <a:pt x="713197" y="604770"/>
                  <a:pt x="712789" y="604770"/>
                  <a:pt x="712382" y="604770"/>
                </a:cubicBezTo>
                <a:cubicBezTo>
                  <a:pt x="710344" y="604770"/>
                  <a:pt x="708307" y="603955"/>
                  <a:pt x="706677" y="602733"/>
                </a:cubicBezTo>
                <a:cubicBezTo>
                  <a:pt x="704640" y="601103"/>
                  <a:pt x="703417" y="599065"/>
                  <a:pt x="703010" y="596620"/>
                </a:cubicBezTo>
                <a:lnTo>
                  <a:pt x="701380" y="586433"/>
                </a:lnTo>
                <a:cubicBezTo>
                  <a:pt x="699750" y="588063"/>
                  <a:pt x="697712" y="589286"/>
                  <a:pt x="695267" y="589693"/>
                </a:cubicBezTo>
                <a:cubicBezTo>
                  <a:pt x="693230" y="590101"/>
                  <a:pt x="690785" y="589286"/>
                  <a:pt x="688748" y="588063"/>
                </a:cubicBezTo>
                <a:cubicBezTo>
                  <a:pt x="684673" y="585211"/>
                  <a:pt x="683858" y="579099"/>
                  <a:pt x="686710" y="575024"/>
                </a:cubicBezTo>
                <a:lnTo>
                  <a:pt x="697712" y="559539"/>
                </a:lnTo>
                <a:lnTo>
                  <a:pt x="694860" y="540387"/>
                </a:lnTo>
                <a:lnTo>
                  <a:pt x="679376" y="562392"/>
                </a:lnTo>
                <a:cubicBezTo>
                  <a:pt x="677746" y="564837"/>
                  <a:pt x="675301" y="566059"/>
                  <a:pt x="672856" y="566466"/>
                </a:cubicBezTo>
                <a:cubicBezTo>
                  <a:pt x="670818" y="566874"/>
                  <a:pt x="668373" y="566466"/>
                  <a:pt x="666336" y="564837"/>
                </a:cubicBezTo>
                <a:cubicBezTo>
                  <a:pt x="664299" y="563207"/>
                  <a:pt x="663076" y="561169"/>
                  <a:pt x="662668" y="558724"/>
                </a:cubicBezTo>
                <a:cubicBezTo>
                  <a:pt x="662261" y="556279"/>
                  <a:pt x="662668" y="553834"/>
                  <a:pt x="664299" y="551797"/>
                </a:cubicBezTo>
                <a:lnTo>
                  <a:pt x="691193" y="513493"/>
                </a:lnTo>
                <a:lnTo>
                  <a:pt x="687933" y="491896"/>
                </a:lnTo>
                <a:lnTo>
                  <a:pt x="657371" y="522458"/>
                </a:lnTo>
                <a:cubicBezTo>
                  <a:pt x="655741" y="524495"/>
                  <a:pt x="653296" y="525310"/>
                  <a:pt x="650852" y="525310"/>
                </a:cubicBezTo>
                <a:cubicBezTo>
                  <a:pt x="648406" y="525310"/>
                  <a:pt x="645962" y="524088"/>
                  <a:pt x="644332" y="522458"/>
                </a:cubicBezTo>
                <a:cubicBezTo>
                  <a:pt x="642294" y="520828"/>
                  <a:pt x="641479" y="518383"/>
                  <a:pt x="641479" y="515938"/>
                </a:cubicBezTo>
                <a:cubicBezTo>
                  <a:pt x="641479" y="513493"/>
                  <a:pt x="642702" y="511048"/>
                  <a:pt x="644332" y="509418"/>
                </a:cubicBezTo>
                <a:lnTo>
                  <a:pt x="684673" y="469485"/>
                </a:lnTo>
                <a:lnTo>
                  <a:pt x="682635" y="456445"/>
                </a:lnTo>
                <a:lnTo>
                  <a:pt x="639442" y="498416"/>
                </a:lnTo>
                <a:cubicBezTo>
                  <a:pt x="637812" y="499639"/>
                  <a:pt x="636182" y="500454"/>
                  <a:pt x="634144" y="500861"/>
                </a:cubicBezTo>
                <a:cubicBezTo>
                  <a:pt x="632515" y="500861"/>
                  <a:pt x="630885" y="500861"/>
                  <a:pt x="629255" y="500046"/>
                </a:cubicBezTo>
                <a:cubicBezTo>
                  <a:pt x="625995" y="498824"/>
                  <a:pt x="623550" y="495564"/>
                  <a:pt x="623550" y="491896"/>
                </a:cubicBezTo>
                <a:lnTo>
                  <a:pt x="621105" y="431996"/>
                </a:lnTo>
                <a:lnTo>
                  <a:pt x="610918" y="440146"/>
                </a:lnTo>
                <a:lnTo>
                  <a:pt x="612548" y="497194"/>
                </a:lnTo>
                <a:cubicBezTo>
                  <a:pt x="612548" y="501676"/>
                  <a:pt x="608880" y="505751"/>
                  <a:pt x="604398" y="506566"/>
                </a:cubicBezTo>
                <a:cubicBezTo>
                  <a:pt x="600730" y="506973"/>
                  <a:pt x="598286" y="505751"/>
                  <a:pt x="596656" y="504121"/>
                </a:cubicBezTo>
                <a:cubicBezTo>
                  <a:pt x="594618" y="502491"/>
                  <a:pt x="593803" y="500046"/>
                  <a:pt x="593803" y="497601"/>
                </a:cubicBezTo>
                <a:lnTo>
                  <a:pt x="592581" y="454408"/>
                </a:lnTo>
                <a:lnTo>
                  <a:pt x="575466" y="467855"/>
                </a:lnTo>
                <a:lnTo>
                  <a:pt x="568947" y="514308"/>
                </a:lnTo>
                <a:cubicBezTo>
                  <a:pt x="568539" y="517976"/>
                  <a:pt x="565279" y="521235"/>
                  <a:pt x="561204" y="522050"/>
                </a:cubicBezTo>
                <a:lnTo>
                  <a:pt x="560389" y="522050"/>
                </a:lnTo>
                <a:lnTo>
                  <a:pt x="558352" y="522050"/>
                </a:lnTo>
                <a:cubicBezTo>
                  <a:pt x="553462" y="521235"/>
                  <a:pt x="549795" y="516346"/>
                  <a:pt x="550610" y="511456"/>
                </a:cubicBezTo>
                <a:lnTo>
                  <a:pt x="554277" y="484562"/>
                </a:lnTo>
                <a:lnTo>
                  <a:pt x="539200" y="496786"/>
                </a:lnTo>
                <a:lnTo>
                  <a:pt x="536348" y="515531"/>
                </a:lnTo>
                <a:cubicBezTo>
                  <a:pt x="535940" y="519606"/>
                  <a:pt x="532680" y="522865"/>
                  <a:pt x="528606" y="523273"/>
                </a:cubicBezTo>
                <a:lnTo>
                  <a:pt x="527791" y="523273"/>
                </a:lnTo>
                <a:lnTo>
                  <a:pt x="525753" y="523273"/>
                </a:lnTo>
                <a:cubicBezTo>
                  <a:pt x="521271" y="522865"/>
                  <a:pt x="517603" y="518383"/>
                  <a:pt x="518011" y="513493"/>
                </a:cubicBezTo>
                <a:lnTo>
                  <a:pt x="509861" y="519606"/>
                </a:lnTo>
                <a:cubicBezTo>
                  <a:pt x="509046" y="520420"/>
                  <a:pt x="507416" y="521235"/>
                  <a:pt x="505786" y="521643"/>
                </a:cubicBezTo>
                <a:cubicBezTo>
                  <a:pt x="501711" y="522050"/>
                  <a:pt x="498451" y="520828"/>
                  <a:pt x="496414" y="517976"/>
                </a:cubicBezTo>
                <a:cubicBezTo>
                  <a:pt x="494784" y="516346"/>
                  <a:pt x="493969" y="513901"/>
                  <a:pt x="494377" y="511456"/>
                </a:cubicBezTo>
                <a:cubicBezTo>
                  <a:pt x="494784" y="509011"/>
                  <a:pt x="496007" y="506973"/>
                  <a:pt x="498044" y="505343"/>
                </a:cubicBezTo>
                <a:lnTo>
                  <a:pt x="505786" y="499231"/>
                </a:lnTo>
                <a:lnTo>
                  <a:pt x="500489" y="498824"/>
                </a:lnTo>
                <a:lnTo>
                  <a:pt x="500896" y="496786"/>
                </a:lnTo>
                <a:cubicBezTo>
                  <a:pt x="500489" y="496786"/>
                  <a:pt x="500489" y="496379"/>
                  <a:pt x="500081" y="495971"/>
                </a:cubicBezTo>
                <a:cubicBezTo>
                  <a:pt x="498451" y="493934"/>
                  <a:pt x="497636" y="491489"/>
                  <a:pt x="498044" y="489044"/>
                </a:cubicBezTo>
                <a:cubicBezTo>
                  <a:pt x="498451" y="483747"/>
                  <a:pt x="503341" y="480079"/>
                  <a:pt x="508231" y="480487"/>
                </a:cubicBezTo>
                <a:lnTo>
                  <a:pt x="526975" y="482117"/>
                </a:lnTo>
                <a:lnTo>
                  <a:pt x="542460" y="469892"/>
                </a:lnTo>
                <a:lnTo>
                  <a:pt x="515566" y="467447"/>
                </a:lnTo>
                <a:cubicBezTo>
                  <a:pt x="513528" y="467040"/>
                  <a:pt x="511083" y="466225"/>
                  <a:pt x="509454" y="464187"/>
                </a:cubicBezTo>
                <a:cubicBezTo>
                  <a:pt x="507824" y="462150"/>
                  <a:pt x="507009" y="459705"/>
                  <a:pt x="507416" y="457260"/>
                </a:cubicBezTo>
                <a:cubicBezTo>
                  <a:pt x="507824" y="451963"/>
                  <a:pt x="512306" y="448295"/>
                  <a:pt x="517603" y="448703"/>
                </a:cubicBezTo>
                <a:lnTo>
                  <a:pt x="564464" y="453185"/>
                </a:lnTo>
                <a:lnTo>
                  <a:pt x="581579" y="439738"/>
                </a:lnTo>
                <a:lnTo>
                  <a:pt x="534718" y="427106"/>
                </a:lnTo>
                <a:lnTo>
                  <a:pt x="535125" y="425476"/>
                </a:lnTo>
                <a:cubicBezTo>
                  <a:pt x="534718" y="425069"/>
                  <a:pt x="534718" y="424661"/>
                  <a:pt x="534310" y="424254"/>
                </a:cubicBezTo>
                <a:cubicBezTo>
                  <a:pt x="533088" y="421809"/>
                  <a:pt x="532680" y="419364"/>
                  <a:pt x="533495" y="416919"/>
                </a:cubicBezTo>
                <a:cubicBezTo>
                  <a:pt x="534718" y="412029"/>
                  <a:pt x="540015" y="409177"/>
                  <a:pt x="544905" y="410399"/>
                </a:cubicBezTo>
                <a:lnTo>
                  <a:pt x="599916" y="425476"/>
                </a:lnTo>
                <a:lnTo>
                  <a:pt x="610103" y="417326"/>
                </a:lnTo>
                <a:lnTo>
                  <a:pt x="552240" y="401027"/>
                </a:lnTo>
                <a:cubicBezTo>
                  <a:pt x="548980" y="400212"/>
                  <a:pt x="546127" y="396952"/>
                  <a:pt x="545720" y="393285"/>
                </a:cubicBezTo>
                <a:cubicBezTo>
                  <a:pt x="544905" y="390025"/>
                  <a:pt x="546535" y="386357"/>
                  <a:pt x="549795" y="384320"/>
                </a:cubicBezTo>
                <a:lnTo>
                  <a:pt x="600730" y="352128"/>
                </a:lnTo>
                <a:lnTo>
                  <a:pt x="588506" y="347239"/>
                </a:lnTo>
                <a:lnTo>
                  <a:pt x="540015" y="377393"/>
                </a:lnTo>
                <a:cubicBezTo>
                  <a:pt x="538793" y="377800"/>
                  <a:pt x="537570" y="378615"/>
                  <a:pt x="536348" y="378615"/>
                </a:cubicBezTo>
                <a:cubicBezTo>
                  <a:pt x="532680" y="379023"/>
                  <a:pt x="529013" y="377393"/>
                  <a:pt x="526975" y="374133"/>
                </a:cubicBezTo>
                <a:cubicBezTo>
                  <a:pt x="524123" y="369650"/>
                  <a:pt x="525345" y="363946"/>
                  <a:pt x="529828" y="361093"/>
                </a:cubicBezTo>
                <a:lnTo>
                  <a:pt x="566502" y="338274"/>
                </a:lnTo>
                <a:lnTo>
                  <a:pt x="546535" y="330124"/>
                </a:lnTo>
                <a:lnTo>
                  <a:pt x="500489" y="348054"/>
                </a:lnTo>
                <a:cubicBezTo>
                  <a:pt x="496414" y="348869"/>
                  <a:pt x="492339" y="346424"/>
                  <a:pt x="490709" y="342349"/>
                </a:cubicBezTo>
                <a:cubicBezTo>
                  <a:pt x="489894" y="339904"/>
                  <a:pt x="489894" y="337459"/>
                  <a:pt x="490709" y="335014"/>
                </a:cubicBezTo>
                <a:cubicBezTo>
                  <a:pt x="491932" y="332977"/>
                  <a:pt x="493562" y="330939"/>
                  <a:pt x="496007" y="330124"/>
                </a:cubicBezTo>
                <a:lnTo>
                  <a:pt x="521271" y="319937"/>
                </a:lnTo>
                <a:lnTo>
                  <a:pt x="503341" y="312602"/>
                </a:lnTo>
                <a:lnTo>
                  <a:pt x="483782" y="320345"/>
                </a:lnTo>
                <a:cubicBezTo>
                  <a:pt x="479299" y="320752"/>
                  <a:pt x="475225" y="318715"/>
                  <a:pt x="473595" y="314640"/>
                </a:cubicBezTo>
                <a:cubicBezTo>
                  <a:pt x="472372" y="312195"/>
                  <a:pt x="472780" y="309750"/>
                  <a:pt x="473595" y="307305"/>
                </a:cubicBezTo>
                <a:cubicBezTo>
                  <a:pt x="474410" y="304860"/>
                  <a:pt x="476040" y="303230"/>
                  <a:pt x="478077" y="302415"/>
                </a:cubicBezTo>
                <a:lnTo>
                  <a:pt x="468705" y="298748"/>
                </a:lnTo>
                <a:cubicBezTo>
                  <a:pt x="463815" y="296710"/>
                  <a:pt x="461778" y="291413"/>
                  <a:pt x="463408" y="286523"/>
                </a:cubicBezTo>
                <a:cubicBezTo>
                  <a:pt x="464630" y="284078"/>
                  <a:pt x="466260" y="282041"/>
                  <a:pt x="468705" y="281226"/>
                </a:cubicBezTo>
                <a:cubicBezTo>
                  <a:pt x="470742" y="280411"/>
                  <a:pt x="473187" y="280411"/>
                  <a:pt x="475632" y="281226"/>
                </a:cubicBezTo>
                <a:lnTo>
                  <a:pt x="485004" y="284893"/>
                </a:lnTo>
                <a:lnTo>
                  <a:pt x="484597" y="284078"/>
                </a:lnTo>
                <a:lnTo>
                  <a:pt x="484597" y="283671"/>
                </a:lnTo>
                <a:cubicBezTo>
                  <a:pt x="484189" y="282041"/>
                  <a:pt x="484189" y="280003"/>
                  <a:pt x="485004" y="278373"/>
                </a:cubicBezTo>
                <a:cubicBezTo>
                  <a:pt x="485819" y="275929"/>
                  <a:pt x="487449" y="274299"/>
                  <a:pt x="489894" y="273076"/>
                </a:cubicBezTo>
                <a:cubicBezTo>
                  <a:pt x="494377" y="271039"/>
                  <a:pt x="500081" y="273076"/>
                  <a:pt x="502119" y="277558"/>
                </a:cubicBezTo>
                <a:lnTo>
                  <a:pt x="509861" y="294673"/>
                </a:lnTo>
                <a:lnTo>
                  <a:pt x="527791" y="302008"/>
                </a:lnTo>
                <a:lnTo>
                  <a:pt x="516381" y="277151"/>
                </a:lnTo>
                <a:cubicBezTo>
                  <a:pt x="515158" y="274706"/>
                  <a:pt x="515158" y="272261"/>
                  <a:pt x="515973" y="269816"/>
                </a:cubicBezTo>
                <a:cubicBezTo>
                  <a:pt x="516788" y="267371"/>
                  <a:pt x="518418" y="265334"/>
                  <a:pt x="520863" y="264519"/>
                </a:cubicBezTo>
                <a:cubicBezTo>
                  <a:pt x="522901" y="263296"/>
                  <a:pt x="525345" y="263296"/>
                  <a:pt x="527791" y="264111"/>
                </a:cubicBezTo>
                <a:cubicBezTo>
                  <a:pt x="530235" y="264926"/>
                  <a:pt x="531865" y="266556"/>
                  <a:pt x="533088" y="269001"/>
                </a:cubicBezTo>
                <a:lnTo>
                  <a:pt x="552647" y="311380"/>
                </a:lnTo>
                <a:lnTo>
                  <a:pt x="572614" y="319530"/>
                </a:lnTo>
                <a:lnTo>
                  <a:pt x="561612" y="277966"/>
                </a:lnTo>
                <a:cubicBezTo>
                  <a:pt x="561204" y="275521"/>
                  <a:pt x="561612" y="272669"/>
                  <a:pt x="562834" y="270631"/>
                </a:cubicBezTo>
                <a:cubicBezTo>
                  <a:pt x="564057" y="268594"/>
                  <a:pt x="566094" y="266964"/>
                  <a:pt x="568539" y="266556"/>
                </a:cubicBezTo>
                <a:cubicBezTo>
                  <a:pt x="570577" y="265741"/>
                  <a:pt x="573429" y="266149"/>
                  <a:pt x="575466" y="267371"/>
                </a:cubicBezTo>
                <a:cubicBezTo>
                  <a:pt x="577911" y="268594"/>
                  <a:pt x="579541" y="270631"/>
                  <a:pt x="579949" y="273076"/>
                </a:cubicBezTo>
                <a:lnTo>
                  <a:pt x="596248" y="326457"/>
                </a:lnTo>
                <a:lnTo>
                  <a:pt x="608473" y="331347"/>
                </a:lnTo>
                <a:lnTo>
                  <a:pt x="593803" y="273076"/>
                </a:lnTo>
                <a:cubicBezTo>
                  <a:pt x="592988" y="269409"/>
                  <a:pt x="594211" y="265741"/>
                  <a:pt x="597063" y="263296"/>
                </a:cubicBezTo>
                <a:cubicBezTo>
                  <a:pt x="599916" y="261259"/>
                  <a:pt x="603991" y="260851"/>
                  <a:pt x="607250" y="262481"/>
                </a:cubicBezTo>
                <a:lnTo>
                  <a:pt x="660631" y="290191"/>
                </a:lnTo>
                <a:lnTo>
                  <a:pt x="658594" y="277151"/>
                </a:lnTo>
                <a:lnTo>
                  <a:pt x="608473" y="250257"/>
                </a:lnTo>
                <a:cubicBezTo>
                  <a:pt x="603991" y="247812"/>
                  <a:pt x="602361" y="242107"/>
                  <a:pt x="604805" y="237625"/>
                </a:cubicBezTo>
                <a:cubicBezTo>
                  <a:pt x="605620" y="235587"/>
                  <a:pt x="607658" y="233957"/>
                  <a:pt x="610103" y="233142"/>
                </a:cubicBezTo>
                <a:cubicBezTo>
                  <a:pt x="612548" y="232735"/>
                  <a:pt x="615400" y="232735"/>
                  <a:pt x="617438" y="233957"/>
                </a:cubicBezTo>
                <a:lnTo>
                  <a:pt x="655334" y="254332"/>
                </a:lnTo>
                <a:lnTo>
                  <a:pt x="652074" y="232735"/>
                </a:lnTo>
                <a:lnTo>
                  <a:pt x="615400" y="203803"/>
                </a:lnTo>
                <a:cubicBezTo>
                  <a:pt x="613363" y="202581"/>
                  <a:pt x="612140" y="200136"/>
                  <a:pt x="611733" y="197691"/>
                </a:cubicBezTo>
                <a:cubicBezTo>
                  <a:pt x="611325" y="195246"/>
                  <a:pt x="612140" y="192801"/>
                  <a:pt x="613770" y="190764"/>
                </a:cubicBezTo>
                <a:cubicBezTo>
                  <a:pt x="617030" y="186689"/>
                  <a:pt x="622735" y="185874"/>
                  <a:pt x="626810" y="189134"/>
                </a:cubicBezTo>
                <a:lnTo>
                  <a:pt x="647999" y="205841"/>
                </a:lnTo>
                <a:lnTo>
                  <a:pt x="645147" y="186689"/>
                </a:lnTo>
                <a:lnTo>
                  <a:pt x="630070" y="174872"/>
                </a:lnTo>
                <a:cubicBezTo>
                  <a:pt x="628032" y="173242"/>
                  <a:pt x="626810" y="171204"/>
                  <a:pt x="626402" y="168759"/>
                </a:cubicBezTo>
                <a:cubicBezTo>
                  <a:pt x="626402" y="166315"/>
                  <a:pt x="626810" y="163870"/>
                  <a:pt x="628440" y="161832"/>
                </a:cubicBezTo>
                <a:cubicBezTo>
                  <a:pt x="629662" y="159795"/>
                  <a:pt x="632107" y="158572"/>
                  <a:pt x="634552" y="158165"/>
                </a:cubicBezTo>
                <a:cubicBezTo>
                  <a:pt x="636997" y="158165"/>
                  <a:pt x="639034" y="158572"/>
                  <a:pt x="641072" y="159795"/>
                </a:cubicBezTo>
                <a:lnTo>
                  <a:pt x="639442" y="149608"/>
                </a:lnTo>
                <a:cubicBezTo>
                  <a:pt x="638627" y="144718"/>
                  <a:pt x="642294" y="139828"/>
                  <a:pt x="647184" y="139013"/>
                </a:cubicBezTo>
                <a:close/>
                <a:moveTo>
                  <a:pt x="1730487" y="111"/>
                </a:moveTo>
                <a:cubicBezTo>
                  <a:pt x="1773986" y="-1264"/>
                  <a:pt x="1817485" y="10043"/>
                  <a:pt x="1856196" y="35104"/>
                </a:cubicBezTo>
                <a:cubicBezTo>
                  <a:pt x="1937286" y="87669"/>
                  <a:pt x="1977220" y="198506"/>
                  <a:pt x="1989037" y="291005"/>
                </a:cubicBezTo>
                <a:cubicBezTo>
                  <a:pt x="2000447" y="382282"/>
                  <a:pt x="1999632" y="498823"/>
                  <a:pt x="1938102" y="573801"/>
                </a:cubicBezTo>
                <a:cubicBezTo>
                  <a:pt x="1909170" y="610067"/>
                  <a:pt x="1849269" y="569319"/>
                  <a:pt x="1878608" y="533460"/>
                </a:cubicBezTo>
                <a:cubicBezTo>
                  <a:pt x="1929952" y="470299"/>
                  <a:pt x="1928729" y="367613"/>
                  <a:pt x="1917319" y="291413"/>
                </a:cubicBezTo>
                <a:cubicBezTo>
                  <a:pt x="1905910" y="214805"/>
                  <a:pt x="1875756" y="135345"/>
                  <a:pt x="1802001" y="99079"/>
                </a:cubicBezTo>
                <a:cubicBezTo>
                  <a:pt x="1742100" y="69740"/>
                  <a:pt x="1676902" y="84409"/>
                  <a:pt x="1625966" y="124751"/>
                </a:cubicBezTo>
                <a:cubicBezTo>
                  <a:pt x="1600702" y="144717"/>
                  <a:pt x="1581143" y="169982"/>
                  <a:pt x="1567289" y="197691"/>
                </a:cubicBezTo>
                <a:cubicBezTo>
                  <a:pt x="1600295" y="234365"/>
                  <a:pt x="1626782" y="277151"/>
                  <a:pt x="1640228" y="324012"/>
                </a:cubicBezTo>
                <a:cubicBezTo>
                  <a:pt x="1652453" y="365983"/>
                  <a:pt x="1661825" y="411214"/>
                  <a:pt x="1666308" y="454815"/>
                </a:cubicBezTo>
                <a:cubicBezTo>
                  <a:pt x="1668345" y="475597"/>
                  <a:pt x="1667530" y="498008"/>
                  <a:pt x="1654898" y="515938"/>
                </a:cubicBezTo>
                <a:cubicBezTo>
                  <a:pt x="1640636" y="536312"/>
                  <a:pt x="1612520" y="546907"/>
                  <a:pt x="1589700" y="537942"/>
                </a:cubicBezTo>
                <a:cubicBezTo>
                  <a:pt x="1549359" y="522050"/>
                  <a:pt x="1521242" y="471114"/>
                  <a:pt x="1506573" y="430366"/>
                </a:cubicBezTo>
                <a:cubicBezTo>
                  <a:pt x="1490681" y="386357"/>
                  <a:pt x="1478456" y="332161"/>
                  <a:pt x="1479271" y="280818"/>
                </a:cubicBezTo>
                <a:cubicBezTo>
                  <a:pt x="1479679" y="255961"/>
                  <a:pt x="1482939" y="231512"/>
                  <a:pt x="1489051" y="207878"/>
                </a:cubicBezTo>
                <a:cubicBezTo>
                  <a:pt x="1456045" y="184651"/>
                  <a:pt x="1416519" y="169574"/>
                  <a:pt x="1376992" y="168352"/>
                </a:cubicBezTo>
                <a:cubicBezTo>
                  <a:pt x="1323204" y="166722"/>
                  <a:pt x="1249449" y="195246"/>
                  <a:pt x="1222147" y="243329"/>
                </a:cubicBezTo>
                <a:cubicBezTo>
                  <a:pt x="1178954" y="319529"/>
                  <a:pt x="1197291" y="405101"/>
                  <a:pt x="1235594" y="478449"/>
                </a:cubicBezTo>
                <a:cubicBezTo>
                  <a:pt x="1272268" y="548944"/>
                  <a:pt x="1334206" y="599065"/>
                  <a:pt x="1403886" y="646334"/>
                </a:cubicBezTo>
                <a:cubicBezTo>
                  <a:pt x="1422631" y="661003"/>
                  <a:pt x="1407146" y="692380"/>
                  <a:pt x="1385549" y="683007"/>
                </a:cubicBezTo>
                <a:cubicBezTo>
                  <a:pt x="1330131" y="658966"/>
                  <a:pt x="1284085" y="631664"/>
                  <a:pt x="1243337" y="590508"/>
                </a:cubicBezTo>
                <a:cubicBezTo>
                  <a:pt x="1202180" y="549352"/>
                  <a:pt x="1165914" y="495156"/>
                  <a:pt x="1145540" y="440553"/>
                </a:cubicBezTo>
                <a:cubicBezTo>
                  <a:pt x="1123943" y="382690"/>
                  <a:pt x="1112126" y="320344"/>
                  <a:pt x="1122720" y="255554"/>
                </a:cubicBezTo>
                <a:cubicBezTo>
                  <a:pt x="1131278" y="204211"/>
                  <a:pt x="1159394" y="156535"/>
                  <a:pt x="1200958" y="124343"/>
                </a:cubicBezTo>
                <a:cubicBezTo>
                  <a:pt x="1237632" y="95819"/>
                  <a:pt x="1279195" y="85632"/>
                  <a:pt x="1321574" y="81965"/>
                </a:cubicBezTo>
                <a:cubicBezTo>
                  <a:pt x="1368435" y="77890"/>
                  <a:pt x="1414889" y="87262"/>
                  <a:pt x="1459712" y="112526"/>
                </a:cubicBezTo>
                <a:cubicBezTo>
                  <a:pt x="1477642" y="122306"/>
                  <a:pt x="1495163" y="134123"/>
                  <a:pt x="1511870" y="146755"/>
                </a:cubicBezTo>
                <a:cubicBezTo>
                  <a:pt x="1533060" y="104784"/>
                  <a:pt x="1564029" y="68110"/>
                  <a:pt x="1604777" y="41216"/>
                </a:cubicBezTo>
                <a:cubicBezTo>
                  <a:pt x="1643488" y="15544"/>
                  <a:pt x="1686988" y="1486"/>
                  <a:pt x="1730487" y="111"/>
                </a:cubicBezTo>
                <a:close/>
              </a:path>
            </a:pathLst>
          </a:custGeom>
          <a:solidFill>
            <a:schemeClr val="accent6">
              <a:lumMod val="20000"/>
              <a:lumOff val="80000"/>
              <a:alpha val="33000"/>
            </a:schemeClr>
          </a:solidFill>
          <a:ln w="4072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/>
          </a:p>
        </p:txBody>
      </p:sp>
      <p:sp>
        <p:nvSpPr>
          <p:cNvPr id="207" name="任意多边形: 形状 206">
            <a:extLst>
              <a:ext uri="{FF2B5EF4-FFF2-40B4-BE49-F238E27FC236}">
                <a16:creationId xmlns:a16="http://schemas.microsoft.com/office/drawing/2014/main" id="{DB5004DA-C718-4DB2-B38F-2BB0FBD87B5E}"/>
              </a:ext>
            </a:extLst>
          </p:cNvPr>
          <p:cNvSpPr/>
          <p:nvPr/>
        </p:nvSpPr>
        <p:spPr>
          <a:xfrm>
            <a:off x="0" y="6090117"/>
            <a:ext cx="12192000" cy="132718"/>
          </a:xfrm>
          <a:custGeom>
            <a:avLst/>
            <a:gdLst>
              <a:gd name="connsiteX0" fmla="*/ 0 w 12192000"/>
              <a:gd name="connsiteY0" fmla="*/ 0 h 283030"/>
              <a:gd name="connsiteX1" fmla="*/ 12192000 w 12192000"/>
              <a:gd name="connsiteY1" fmla="*/ 0 h 283030"/>
              <a:gd name="connsiteX2" fmla="*/ 12192000 w 12192000"/>
              <a:gd name="connsiteY2" fmla="*/ 283030 h 283030"/>
              <a:gd name="connsiteX3" fmla="*/ 0 w 12192000"/>
              <a:gd name="connsiteY3" fmla="*/ 283030 h 2830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2000" h="283030">
                <a:moveTo>
                  <a:pt x="0" y="0"/>
                </a:moveTo>
                <a:lnTo>
                  <a:pt x="12192000" y="0"/>
                </a:lnTo>
                <a:lnTo>
                  <a:pt x="12192000" y="283030"/>
                </a:lnTo>
                <a:lnTo>
                  <a:pt x="0" y="283030"/>
                </a:lnTo>
                <a:close/>
              </a:path>
            </a:pathLst>
          </a:custGeom>
          <a:solidFill>
            <a:schemeClr val="accent2"/>
          </a:solidFill>
          <a:ln w="1459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 dirty="0"/>
          </a:p>
        </p:txBody>
      </p:sp>
      <p:sp>
        <p:nvSpPr>
          <p:cNvPr id="208" name="任意多边形: 形状 207">
            <a:extLst>
              <a:ext uri="{FF2B5EF4-FFF2-40B4-BE49-F238E27FC236}">
                <a16:creationId xmlns:a16="http://schemas.microsoft.com/office/drawing/2014/main" id="{3C9CE895-1291-434A-A777-6CBF7E310C19}"/>
              </a:ext>
            </a:extLst>
          </p:cNvPr>
          <p:cNvSpPr/>
          <p:nvPr/>
        </p:nvSpPr>
        <p:spPr>
          <a:xfrm>
            <a:off x="86624" y="6090101"/>
            <a:ext cx="12038402" cy="132718"/>
          </a:xfrm>
          <a:custGeom>
            <a:avLst/>
            <a:gdLst>
              <a:gd name="connsiteX0" fmla="*/ 11841051 w 12038402"/>
              <a:gd name="connsiteY0" fmla="*/ 0 h 292536"/>
              <a:gd name="connsiteX1" fmla="*/ 12038402 w 12038402"/>
              <a:gd name="connsiteY1" fmla="*/ 0 h 292536"/>
              <a:gd name="connsiteX2" fmla="*/ 12038402 w 12038402"/>
              <a:gd name="connsiteY2" fmla="*/ 292536 h 292536"/>
              <a:gd name="connsiteX3" fmla="*/ 11841051 w 12038402"/>
              <a:gd name="connsiteY3" fmla="*/ 292536 h 292536"/>
              <a:gd name="connsiteX4" fmla="*/ 11402503 w 12038402"/>
              <a:gd name="connsiteY4" fmla="*/ 0 h 292536"/>
              <a:gd name="connsiteX5" fmla="*/ 11599854 w 12038402"/>
              <a:gd name="connsiteY5" fmla="*/ 0 h 292536"/>
              <a:gd name="connsiteX6" fmla="*/ 11599854 w 12038402"/>
              <a:gd name="connsiteY6" fmla="*/ 292536 h 292536"/>
              <a:gd name="connsiteX7" fmla="*/ 11402503 w 12038402"/>
              <a:gd name="connsiteY7" fmla="*/ 292536 h 292536"/>
              <a:gd name="connsiteX8" fmla="*/ 10963945 w 12038402"/>
              <a:gd name="connsiteY8" fmla="*/ 0 h 292536"/>
              <a:gd name="connsiteX9" fmla="*/ 11161296 w 12038402"/>
              <a:gd name="connsiteY9" fmla="*/ 0 h 292536"/>
              <a:gd name="connsiteX10" fmla="*/ 11161296 w 12038402"/>
              <a:gd name="connsiteY10" fmla="*/ 292536 h 292536"/>
              <a:gd name="connsiteX11" fmla="*/ 10963945 w 12038402"/>
              <a:gd name="connsiteY11" fmla="*/ 292536 h 292536"/>
              <a:gd name="connsiteX12" fmla="*/ 10525387 w 12038402"/>
              <a:gd name="connsiteY12" fmla="*/ 0 h 292536"/>
              <a:gd name="connsiteX13" fmla="*/ 10722738 w 12038402"/>
              <a:gd name="connsiteY13" fmla="*/ 0 h 292536"/>
              <a:gd name="connsiteX14" fmla="*/ 10722738 w 12038402"/>
              <a:gd name="connsiteY14" fmla="*/ 292536 h 292536"/>
              <a:gd name="connsiteX15" fmla="*/ 10525387 w 12038402"/>
              <a:gd name="connsiteY15" fmla="*/ 292536 h 292536"/>
              <a:gd name="connsiteX16" fmla="*/ 10086829 w 12038402"/>
              <a:gd name="connsiteY16" fmla="*/ 0 h 292536"/>
              <a:gd name="connsiteX17" fmla="*/ 10284180 w 12038402"/>
              <a:gd name="connsiteY17" fmla="*/ 0 h 292536"/>
              <a:gd name="connsiteX18" fmla="*/ 10284180 w 12038402"/>
              <a:gd name="connsiteY18" fmla="*/ 292536 h 292536"/>
              <a:gd name="connsiteX19" fmla="*/ 10086829 w 12038402"/>
              <a:gd name="connsiteY19" fmla="*/ 292536 h 292536"/>
              <a:gd name="connsiteX20" fmla="*/ 9648271 w 12038402"/>
              <a:gd name="connsiteY20" fmla="*/ 0 h 292536"/>
              <a:gd name="connsiteX21" fmla="*/ 9845622 w 12038402"/>
              <a:gd name="connsiteY21" fmla="*/ 0 h 292536"/>
              <a:gd name="connsiteX22" fmla="*/ 9845622 w 12038402"/>
              <a:gd name="connsiteY22" fmla="*/ 292536 h 292536"/>
              <a:gd name="connsiteX23" fmla="*/ 9648271 w 12038402"/>
              <a:gd name="connsiteY23" fmla="*/ 292536 h 292536"/>
              <a:gd name="connsiteX24" fmla="*/ 9209713 w 12038402"/>
              <a:gd name="connsiteY24" fmla="*/ 0 h 292536"/>
              <a:gd name="connsiteX25" fmla="*/ 9407064 w 12038402"/>
              <a:gd name="connsiteY25" fmla="*/ 0 h 292536"/>
              <a:gd name="connsiteX26" fmla="*/ 9407064 w 12038402"/>
              <a:gd name="connsiteY26" fmla="*/ 292536 h 292536"/>
              <a:gd name="connsiteX27" fmla="*/ 9209713 w 12038402"/>
              <a:gd name="connsiteY27" fmla="*/ 292536 h 292536"/>
              <a:gd name="connsiteX28" fmla="*/ 8771155 w 12038402"/>
              <a:gd name="connsiteY28" fmla="*/ 0 h 292536"/>
              <a:gd name="connsiteX29" fmla="*/ 8968506 w 12038402"/>
              <a:gd name="connsiteY29" fmla="*/ 0 h 292536"/>
              <a:gd name="connsiteX30" fmla="*/ 8968506 w 12038402"/>
              <a:gd name="connsiteY30" fmla="*/ 292536 h 292536"/>
              <a:gd name="connsiteX31" fmla="*/ 8771155 w 12038402"/>
              <a:gd name="connsiteY31" fmla="*/ 292536 h 292536"/>
              <a:gd name="connsiteX32" fmla="*/ 8332597 w 12038402"/>
              <a:gd name="connsiteY32" fmla="*/ 0 h 292536"/>
              <a:gd name="connsiteX33" fmla="*/ 8529948 w 12038402"/>
              <a:gd name="connsiteY33" fmla="*/ 0 h 292536"/>
              <a:gd name="connsiteX34" fmla="*/ 8529948 w 12038402"/>
              <a:gd name="connsiteY34" fmla="*/ 292536 h 292536"/>
              <a:gd name="connsiteX35" fmla="*/ 8332597 w 12038402"/>
              <a:gd name="connsiteY35" fmla="*/ 292536 h 292536"/>
              <a:gd name="connsiteX36" fmla="*/ 7894039 w 12038402"/>
              <a:gd name="connsiteY36" fmla="*/ 0 h 292536"/>
              <a:gd name="connsiteX37" fmla="*/ 8091390 w 12038402"/>
              <a:gd name="connsiteY37" fmla="*/ 0 h 292536"/>
              <a:gd name="connsiteX38" fmla="*/ 8091390 w 12038402"/>
              <a:gd name="connsiteY38" fmla="*/ 292536 h 292536"/>
              <a:gd name="connsiteX39" fmla="*/ 7894039 w 12038402"/>
              <a:gd name="connsiteY39" fmla="*/ 292536 h 292536"/>
              <a:gd name="connsiteX40" fmla="*/ 7455481 w 12038402"/>
              <a:gd name="connsiteY40" fmla="*/ 0 h 292536"/>
              <a:gd name="connsiteX41" fmla="*/ 7652832 w 12038402"/>
              <a:gd name="connsiteY41" fmla="*/ 0 h 292536"/>
              <a:gd name="connsiteX42" fmla="*/ 7652832 w 12038402"/>
              <a:gd name="connsiteY42" fmla="*/ 292536 h 292536"/>
              <a:gd name="connsiteX43" fmla="*/ 7455481 w 12038402"/>
              <a:gd name="connsiteY43" fmla="*/ 292536 h 292536"/>
              <a:gd name="connsiteX44" fmla="*/ 7016923 w 12038402"/>
              <a:gd name="connsiteY44" fmla="*/ 0 h 292536"/>
              <a:gd name="connsiteX45" fmla="*/ 7214274 w 12038402"/>
              <a:gd name="connsiteY45" fmla="*/ 0 h 292536"/>
              <a:gd name="connsiteX46" fmla="*/ 7214274 w 12038402"/>
              <a:gd name="connsiteY46" fmla="*/ 292536 h 292536"/>
              <a:gd name="connsiteX47" fmla="*/ 7016923 w 12038402"/>
              <a:gd name="connsiteY47" fmla="*/ 292536 h 292536"/>
              <a:gd name="connsiteX48" fmla="*/ 6578365 w 12038402"/>
              <a:gd name="connsiteY48" fmla="*/ 0 h 292536"/>
              <a:gd name="connsiteX49" fmla="*/ 6775716 w 12038402"/>
              <a:gd name="connsiteY49" fmla="*/ 0 h 292536"/>
              <a:gd name="connsiteX50" fmla="*/ 6775716 w 12038402"/>
              <a:gd name="connsiteY50" fmla="*/ 292536 h 292536"/>
              <a:gd name="connsiteX51" fmla="*/ 6578365 w 12038402"/>
              <a:gd name="connsiteY51" fmla="*/ 292536 h 292536"/>
              <a:gd name="connsiteX52" fmla="*/ 6139807 w 12038402"/>
              <a:gd name="connsiteY52" fmla="*/ 0 h 292536"/>
              <a:gd name="connsiteX53" fmla="*/ 6337158 w 12038402"/>
              <a:gd name="connsiteY53" fmla="*/ 0 h 292536"/>
              <a:gd name="connsiteX54" fmla="*/ 6337158 w 12038402"/>
              <a:gd name="connsiteY54" fmla="*/ 292536 h 292536"/>
              <a:gd name="connsiteX55" fmla="*/ 6139807 w 12038402"/>
              <a:gd name="connsiteY55" fmla="*/ 292536 h 292536"/>
              <a:gd name="connsiteX56" fmla="*/ 5701249 w 12038402"/>
              <a:gd name="connsiteY56" fmla="*/ 0 h 292536"/>
              <a:gd name="connsiteX57" fmla="*/ 5898600 w 12038402"/>
              <a:gd name="connsiteY57" fmla="*/ 0 h 292536"/>
              <a:gd name="connsiteX58" fmla="*/ 5898600 w 12038402"/>
              <a:gd name="connsiteY58" fmla="*/ 292536 h 292536"/>
              <a:gd name="connsiteX59" fmla="*/ 5701249 w 12038402"/>
              <a:gd name="connsiteY59" fmla="*/ 292536 h 292536"/>
              <a:gd name="connsiteX60" fmla="*/ 5262692 w 12038402"/>
              <a:gd name="connsiteY60" fmla="*/ 0 h 292536"/>
              <a:gd name="connsiteX61" fmla="*/ 5460042 w 12038402"/>
              <a:gd name="connsiteY61" fmla="*/ 0 h 292536"/>
              <a:gd name="connsiteX62" fmla="*/ 5460042 w 12038402"/>
              <a:gd name="connsiteY62" fmla="*/ 292536 h 292536"/>
              <a:gd name="connsiteX63" fmla="*/ 5262692 w 12038402"/>
              <a:gd name="connsiteY63" fmla="*/ 292536 h 292536"/>
              <a:gd name="connsiteX64" fmla="*/ 4824135 w 12038402"/>
              <a:gd name="connsiteY64" fmla="*/ 0 h 292536"/>
              <a:gd name="connsiteX65" fmla="*/ 5021484 w 12038402"/>
              <a:gd name="connsiteY65" fmla="*/ 0 h 292536"/>
              <a:gd name="connsiteX66" fmla="*/ 5021484 w 12038402"/>
              <a:gd name="connsiteY66" fmla="*/ 292536 h 292536"/>
              <a:gd name="connsiteX67" fmla="*/ 4824135 w 12038402"/>
              <a:gd name="connsiteY67" fmla="*/ 292536 h 292536"/>
              <a:gd name="connsiteX68" fmla="*/ 4385576 w 12038402"/>
              <a:gd name="connsiteY68" fmla="*/ 0 h 292536"/>
              <a:gd name="connsiteX69" fmla="*/ 4582927 w 12038402"/>
              <a:gd name="connsiteY69" fmla="*/ 0 h 292536"/>
              <a:gd name="connsiteX70" fmla="*/ 4582927 w 12038402"/>
              <a:gd name="connsiteY70" fmla="*/ 292536 h 292536"/>
              <a:gd name="connsiteX71" fmla="*/ 4385576 w 12038402"/>
              <a:gd name="connsiteY71" fmla="*/ 292536 h 292536"/>
              <a:gd name="connsiteX72" fmla="*/ 3947020 w 12038402"/>
              <a:gd name="connsiteY72" fmla="*/ 0 h 292536"/>
              <a:gd name="connsiteX73" fmla="*/ 4144368 w 12038402"/>
              <a:gd name="connsiteY73" fmla="*/ 0 h 292536"/>
              <a:gd name="connsiteX74" fmla="*/ 4144368 w 12038402"/>
              <a:gd name="connsiteY74" fmla="*/ 292536 h 292536"/>
              <a:gd name="connsiteX75" fmla="*/ 3947020 w 12038402"/>
              <a:gd name="connsiteY75" fmla="*/ 292536 h 292536"/>
              <a:gd name="connsiteX76" fmla="*/ 3508461 w 12038402"/>
              <a:gd name="connsiteY76" fmla="*/ 0 h 292536"/>
              <a:gd name="connsiteX77" fmla="*/ 3705813 w 12038402"/>
              <a:gd name="connsiteY77" fmla="*/ 0 h 292536"/>
              <a:gd name="connsiteX78" fmla="*/ 3705813 w 12038402"/>
              <a:gd name="connsiteY78" fmla="*/ 292536 h 292536"/>
              <a:gd name="connsiteX79" fmla="*/ 3508461 w 12038402"/>
              <a:gd name="connsiteY79" fmla="*/ 292536 h 292536"/>
              <a:gd name="connsiteX80" fmla="*/ 3069905 w 12038402"/>
              <a:gd name="connsiteY80" fmla="*/ 0 h 292536"/>
              <a:gd name="connsiteX81" fmla="*/ 3267257 w 12038402"/>
              <a:gd name="connsiteY81" fmla="*/ 0 h 292536"/>
              <a:gd name="connsiteX82" fmla="*/ 3267257 w 12038402"/>
              <a:gd name="connsiteY82" fmla="*/ 292536 h 292536"/>
              <a:gd name="connsiteX83" fmla="*/ 3069905 w 12038402"/>
              <a:gd name="connsiteY83" fmla="*/ 292536 h 292536"/>
              <a:gd name="connsiteX84" fmla="*/ 2631347 w 12038402"/>
              <a:gd name="connsiteY84" fmla="*/ 0 h 292536"/>
              <a:gd name="connsiteX85" fmla="*/ 2828698 w 12038402"/>
              <a:gd name="connsiteY85" fmla="*/ 0 h 292536"/>
              <a:gd name="connsiteX86" fmla="*/ 2828698 w 12038402"/>
              <a:gd name="connsiteY86" fmla="*/ 292536 h 292536"/>
              <a:gd name="connsiteX87" fmla="*/ 2631347 w 12038402"/>
              <a:gd name="connsiteY87" fmla="*/ 292536 h 292536"/>
              <a:gd name="connsiteX88" fmla="*/ 2192789 w 12038402"/>
              <a:gd name="connsiteY88" fmla="*/ 0 h 292536"/>
              <a:gd name="connsiteX89" fmla="*/ 2390140 w 12038402"/>
              <a:gd name="connsiteY89" fmla="*/ 0 h 292536"/>
              <a:gd name="connsiteX90" fmla="*/ 2390140 w 12038402"/>
              <a:gd name="connsiteY90" fmla="*/ 292536 h 292536"/>
              <a:gd name="connsiteX91" fmla="*/ 2192789 w 12038402"/>
              <a:gd name="connsiteY91" fmla="*/ 292536 h 292536"/>
              <a:gd name="connsiteX92" fmla="*/ 1754230 w 12038402"/>
              <a:gd name="connsiteY92" fmla="*/ 0 h 292536"/>
              <a:gd name="connsiteX93" fmla="*/ 1951581 w 12038402"/>
              <a:gd name="connsiteY93" fmla="*/ 0 h 292536"/>
              <a:gd name="connsiteX94" fmla="*/ 1951581 w 12038402"/>
              <a:gd name="connsiteY94" fmla="*/ 292536 h 292536"/>
              <a:gd name="connsiteX95" fmla="*/ 1754230 w 12038402"/>
              <a:gd name="connsiteY95" fmla="*/ 292536 h 292536"/>
              <a:gd name="connsiteX96" fmla="*/ 1315673 w 12038402"/>
              <a:gd name="connsiteY96" fmla="*/ 0 h 292536"/>
              <a:gd name="connsiteX97" fmla="*/ 1513024 w 12038402"/>
              <a:gd name="connsiteY97" fmla="*/ 0 h 292536"/>
              <a:gd name="connsiteX98" fmla="*/ 1513024 w 12038402"/>
              <a:gd name="connsiteY98" fmla="*/ 292536 h 292536"/>
              <a:gd name="connsiteX99" fmla="*/ 1315673 w 12038402"/>
              <a:gd name="connsiteY99" fmla="*/ 292536 h 292536"/>
              <a:gd name="connsiteX100" fmla="*/ 877115 w 12038402"/>
              <a:gd name="connsiteY100" fmla="*/ 0 h 292536"/>
              <a:gd name="connsiteX101" fmla="*/ 1074466 w 12038402"/>
              <a:gd name="connsiteY101" fmla="*/ 0 h 292536"/>
              <a:gd name="connsiteX102" fmla="*/ 1074466 w 12038402"/>
              <a:gd name="connsiteY102" fmla="*/ 292536 h 292536"/>
              <a:gd name="connsiteX103" fmla="*/ 877115 w 12038402"/>
              <a:gd name="connsiteY103" fmla="*/ 292536 h 292536"/>
              <a:gd name="connsiteX104" fmla="*/ 438557 w 12038402"/>
              <a:gd name="connsiteY104" fmla="*/ 0 h 292536"/>
              <a:gd name="connsiteX105" fmla="*/ 635908 w 12038402"/>
              <a:gd name="connsiteY105" fmla="*/ 0 h 292536"/>
              <a:gd name="connsiteX106" fmla="*/ 635908 w 12038402"/>
              <a:gd name="connsiteY106" fmla="*/ 292536 h 292536"/>
              <a:gd name="connsiteX107" fmla="*/ 438557 w 12038402"/>
              <a:gd name="connsiteY107" fmla="*/ 292536 h 292536"/>
              <a:gd name="connsiteX108" fmla="*/ 0 w 12038402"/>
              <a:gd name="connsiteY108" fmla="*/ 0 h 292536"/>
              <a:gd name="connsiteX109" fmla="*/ 197351 w 12038402"/>
              <a:gd name="connsiteY109" fmla="*/ 0 h 292536"/>
              <a:gd name="connsiteX110" fmla="*/ 197351 w 12038402"/>
              <a:gd name="connsiteY110" fmla="*/ 292536 h 292536"/>
              <a:gd name="connsiteX111" fmla="*/ 0 w 12038402"/>
              <a:gd name="connsiteY111" fmla="*/ 292536 h 2925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</a:cxnLst>
            <a:rect l="l" t="t" r="r" b="b"/>
            <a:pathLst>
              <a:path w="12038402" h="292536">
                <a:moveTo>
                  <a:pt x="11841051" y="0"/>
                </a:moveTo>
                <a:lnTo>
                  <a:pt x="12038402" y="0"/>
                </a:lnTo>
                <a:lnTo>
                  <a:pt x="12038402" y="292536"/>
                </a:lnTo>
                <a:lnTo>
                  <a:pt x="11841051" y="292536"/>
                </a:lnTo>
                <a:close/>
                <a:moveTo>
                  <a:pt x="11402503" y="0"/>
                </a:moveTo>
                <a:lnTo>
                  <a:pt x="11599854" y="0"/>
                </a:lnTo>
                <a:lnTo>
                  <a:pt x="11599854" y="292536"/>
                </a:lnTo>
                <a:lnTo>
                  <a:pt x="11402503" y="292536"/>
                </a:lnTo>
                <a:close/>
                <a:moveTo>
                  <a:pt x="10963945" y="0"/>
                </a:moveTo>
                <a:lnTo>
                  <a:pt x="11161296" y="0"/>
                </a:lnTo>
                <a:lnTo>
                  <a:pt x="11161296" y="292536"/>
                </a:lnTo>
                <a:lnTo>
                  <a:pt x="10963945" y="292536"/>
                </a:lnTo>
                <a:close/>
                <a:moveTo>
                  <a:pt x="10525387" y="0"/>
                </a:moveTo>
                <a:lnTo>
                  <a:pt x="10722738" y="0"/>
                </a:lnTo>
                <a:lnTo>
                  <a:pt x="10722738" y="292536"/>
                </a:lnTo>
                <a:lnTo>
                  <a:pt x="10525387" y="292536"/>
                </a:lnTo>
                <a:close/>
                <a:moveTo>
                  <a:pt x="10086829" y="0"/>
                </a:moveTo>
                <a:lnTo>
                  <a:pt x="10284180" y="0"/>
                </a:lnTo>
                <a:lnTo>
                  <a:pt x="10284180" y="292536"/>
                </a:lnTo>
                <a:lnTo>
                  <a:pt x="10086829" y="292536"/>
                </a:lnTo>
                <a:close/>
                <a:moveTo>
                  <a:pt x="9648271" y="0"/>
                </a:moveTo>
                <a:lnTo>
                  <a:pt x="9845622" y="0"/>
                </a:lnTo>
                <a:lnTo>
                  <a:pt x="9845622" y="292536"/>
                </a:lnTo>
                <a:lnTo>
                  <a:pt x="9648271" y="292536"/>
                </a:lnTo>
                <a:close/>
                <a:moveTo>
                  <a:pt x="9209713" y="0"/>
                </a:moveTo>
                <a:lnTo>
                  <a:pt x="9407064" y="0"/>
                </a:lnTo>
                <a:lnTo>
                  <a:pt x="9407064" y="292536"/>
                </a:lnTo>
                <a:lnTo>
                  <a:pt x="9209713" y="292536"/>
                </a:lnTo>
                <a:close/>
                <a:moveTo>
                  <a:pt x="8771155" y="0"/>
                </a:moveTo>
                <a:lnTo>
                  <a:pt x="8968506" y="0"/>
                </a:lnTo>
                <a:lnTo>
                  <a:pt x="8968506" y="292536"/>
                </a:lnTo>
                <a:lnTo>
                  <a:pt x="8771155" y="292536"/>
                </a:lnTo>
                <a:close/>
                <a:moveTo>
                  <a:pt x="8332597" y="0"/>
                </a:moveTo>
                <a:lnTo>
                  <a:pt x="8529948" y="0"/>
                </a:lnTo>
                <a:lnTo>
                  <a:pt x="8529948" y="292536"/>
                </a:lnTo>
                <a:lnTo>
                  <a:pt x="8332597" y="292536"/>
                </a:lnTo>
                <a:close/>
                <a:moveTo>
                  <a:pt x="7894039" y="0"/>
                </a:moveTo>
                <a:lnTo>
                  <a:pt x="8091390" y="0"/>
                </a:lnTo>
                <a:lnTo>
                  <a:pt x="8091390" y="292536"/>
                </a:lnTo>
                <a:lnTo>
                  <a:pt x="7894039" y="292536"/>
                </a:lnTo>
                <a:close/>
                <a:moveTo>
                  <a:pt x="7455481" y="0"/>
                </a:moveTo>
                <a:lnTo>
                  <a:pt x="7652832" y="0"/>
                </a:lnTo>
                <a:lnTo>
                  <a:pt x="7652832" y="292536"/>
                </a:lnTo>
                <a:lnTo>
                  <a:pt x="7455481" y="292536"/>
                </a:lnTo>
                <a:close/>
                <a:moveTo>
                  <a:pt x="7016923" y="0"/>
                </a:moveTo>
                <a:lnTo>
                  <a:pt x="7214274" y="0"/>
                </a:lnTo>
                <a:lnTo>
                  <a:pt x="7214274" y="292536"/>
                </a:lnTo>
                <a:lnTo>
                  <a:pt x="7016923" y="292536"/>
                </a:lnTo>
                <a:close/>
                <a:moveTo>
                  <a:pt x="6578365" y="0"/>
                </a:moveTo>
                <a:lnTo>
                  <a:pt x="6775716" y="0"/>
                </a:lnTo>
                <a:lnTo>
                  <a:pt x="6775716" y="292536"/>
                </a:lnTo>
                <a:lnTo>
                  <a:pt x="6578365" y="292536"/>
                </a:lnTo>
                <a:close/>
                <a:moveTo>
                  <a:pt x="6139807" y="0"/>
                </a:moveTo>
                <a:lnTo>
                  <a:pt x="6337158" y="0"/>
                </a:lnTo>
                <a:lnTo>
                  <a:pt x="6337158" y="292536"/>
                </a:lnTo>
                <a:lnTo>
                  <a:pt x="6139807" y="292536"/>
                </a:lnTo>
                <a:close/>
                <a:moveTo>
                  <a:pt x="5701249" y="0"/>
                </a:moveTo>
                <a:lnTo>
                  <a:pt x="5898600" y="0"/>
                </a:lnTo>
                <a:lnTo>
                  <a:pt x="5898600" y="292536"/>
                </a:lnTo>
                <a:lnTo>
                  <a:pt x="5701249" y="292536"/>
                </a:lnTo>
                <a:close/>
                <a:moveTo>
                  <a:pt x="5262692" y="0"/>
                </a:moveTo>
                <a:lnTo>
                  <a:pt x="5460042" y="0"/>
                </a:lnTo>
                <a:lnTo>
                  <a:pt x="5460042" y="292536"/>
                </a:lnTo>
                <a:lnTo>
                  <a:pt x="5262692" y="292536"/>
                </a:lnTo>
                <a:close/>
                <a:moveTo>
                  <a:pt x="4824135" y="0"/>
                </a:moveTo>
                <a:lnTo>
                  <a:pt x="5021484" y="0"/>
                </a:lnTo>
                <a:lnTo>
                  <a:pt x="5021484" y="292536"/>
                </a:lnTo>
                <a:lnTo>
                  <a:pt x="4824135" y="292536"/>
                </a:lnTo>
                <a:close/>
                <a:moveTo>
                  <a:pt x="4385576" y="0"/>
                </a:moveTo>
                <a:lnTo>
                  <a:pt x="4582927" y="0"/>
                </a:lnTo>
                <a:lnTo>
                  <a:pt x="4582927" y="292536"/>
                </a:lnTo>
                <a:lnTo>
                  <a:pt x="4385576" y="292536"/>
                </a:lnTo>
                <a:close/>
                <a:moveTo>
                  <a:pt x="3947020" y="0"/>
                </a:moveTo>
                <a:lnTo>
                  <a:pt x="4144368" y="0"/>
                </a:lnTo>
                <a:lnTo>
                  <a:pt x="4144368" y="292536"/>
                </a:lnTo>
                <a:lnTo>
                  <a:pt x="3947020" y="292536"/>
                </a:lnTo>
                <a:close/>
                <a:moveTo>
                  <a:pt x="3508461" y="0"/>
                </a:moveTo>
                <a:lnTo>
                  <a:pt x="3705813" y="0"/>
                </a:lnTo>
                <a:lnTo>
                  <a:pt x="3705813" y="292536"/>
                </a:lnTo>
                <a:lnTo>
                  <a:pt x="3508461" y="292536"/>
                </a:lnTo>
                <a:close/>
                <a:moveTo>
                  <a:pt x="3069905" y="0"/>
                </a:moveTo>
                <a:lnTo>
                  <a:pt x="3267257" y="0"/>
                </a:lnTo>
                <a:lnTo>
                  <a:pt x="3267257" y="292536"/>
                </a:lnTo>
                <a:lnTo>
                  <a:pt x="3069905" y="292536"/>
                </a:lnTo>
                <a:close/>
                <a:moveTo>
                  <a:pt x="2631347" y="0"/>
                </a:moveTo>
                <a:lnTo>
                  <a:pt x="2828698" y="0"/>
                </a:lnTo>
                <a:lnTo>
                  <a:pt x="2828698" y="292536"/>
                </a:lnTo>
                <a:lnTo>
                  <a:pt x="2631347" y="292536"/>
                </a:lnTo>
                <a:close/>
                <a:moveTo>
                  <a:pt x="2192789" y="0"/>
                </a:moveTo>
                <a:lnTo>
                  <a:pt x="2390140" y="0"/>
                </a:lnTo>
                <a:lnTo>
                  <a:pt x="2390140" y="292536"/>
                </a:lnTo>
                <a:lnTo>
                  <a:pt x="2192789" y="292536"/>
                </a:lnTo>
                <a:close/>
                <a:moveTo>
                  <a:pt x="1754230" y="0"/>
                </a:moveTo>
                <a:lnTo>
                  <a:pt x="1951581" y="0"/>
                </a:lnTo>
                <a:lnTo>
                  <a:pt x="1951581" y="292536"/>
                </a:lnTo>
                <a:lnTo>
                  <a:pt x="1754230" y="292536"/>
                </a:lnTo>
                <a:close/>
                <a:moveTo>
                  <a:pt x="1315673" y="0"/>
                </a:moveTo>
                <a:lnTo>
                  <a:pt x="1513024" y="0"/>
                </a:lnTo>
                <a:lnTo>
                  <a:pt x="1513024" y="292536"/>
                </a:lnTo>
                <a:lnTo>
                  <a:pt x="1315673" y="292536"/>
                </a:lnTo>
                <a:close/>
                <a:moveTo>
                  <a:pt x="877115" y="0"/>
                </a:moveTo>
                <a:lnTo>
                  <a:pt x="1074466" y="0"/>
                </a:lnTo>
                <a:lnTo>
                  <a:pt x="1074466" y="292536"/>
                </a:lnTo>
                <a:lnTo>
                  <a:pt x="877115" y="292536"/>
                </a:lnTo>
                <a:close/>
                <a:moveTo>
                  <a:pt x="438557" y="0"/>
                </a:moveTo>
                <a:lnTo>
                  <a:pt x="635908" y="0"/>
                </a:lnTo>
                <a:lnTo>
                  <a:pt x="635908" y="292536"/>
                </a:lnTo>
                <a:lnTo>
                  <a:pt x="438557" y="292536"/>
                </a:lnTo>
                <a:close/>
                <a:moveTo>
                  <a:pt x="0" y="0"/>
                </a:moveTo>
                <a:lnTo>
                  <a:pt x="197351" y="0"/>
                </a:lnTo>
                <a:lnTo>
                  <a:pt x="197351" y="292536"/>
                </a:lnTo>
                <a:lnTo>
                  <a:pt x="0" y="292536"/>
                </a:ln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 w="1459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/>
          </a:p>
        </p:txBody>
      </p:sp>
      <p:grpSp>
        <p:nvGrpSpPr>
          <p:cNvPr id="160" name="组合 159">
            <a:extLst>
              <a:ext uri="{FF2B5EF4-FFF2-40B4-BE49-F238E27FC236}">
                <a16:creationId xmlns:a16="http://schemas.microsoft.com/office/drawing/2014/main" id="{CF1CFD8A-C51C-4861-8897-62FA6CCD1897}"/>
              </a:ext>
            </a:extLst>
          </p:cNvPr>
          <p:cNvGrpSpPr/>
          <p:nvPr/>
        </p:nvGrpSpPr>
        <p:grpSpPr>
          <a:xfrm rot="9734310" flipH="1">
            <a:off x="9036326" y="4443168"/>
            <a:ext cx="1506076" cy="2325434"/>
            <a:chOff x="12818229" y="2209393"/>
            <a:chExt cx="703109" cy="1085625"/>
          </a:xfrm>
        </p:grpSpPr>
        <p:sp>
          <p:nvSpPr>
            <p:cNvPr id="161" name="任意多边形: 形状 160">
              <a:extLst>
                <a:ext uri="{FF2B5EF4-FFF2-40B4-BE49-F238E27FC236}">
                  <a16:creationId xmlns:a16="http://schemas.microsoft.com/office/drawing/2014/main" id="{5D8C6810-ADBA-44B5-ABDA-127390460DA4}"/>
                </a:ext>
              </a:extLst>
            </p:cNvPr>
            <p:cNvSpPr/>
            <p:nvPr/>
          </p:nvSpPr>
          <p:spPr>
            <a:xfrm>
              <a:off x="12825867" y="2977316"/>
              <a:ext cx="233204" cy="317702"/>
            </a:xfrm>
            <a:custGeom>
              <a:avLst/>
              <a:gdLst>
                <a:gd name="connsiteX0" fmla="*/ 19621 w 169927"/>
                <a:gd name="connsiteY0" fmla="*/ 0 h 231498"/>
                <a:gd name="connsiteX1" fmla="*/ 51073 w 169927"/>
                <a:gd name="connsiteY1" fmla="*/ 224554 h 231498"/>
                <a:gd name="connsiteX2" fmla="*/ 109589 w 169927"/>
                <a:gd name="connsiteY2" fmla="*/ 89968 h 231498"/>
                <a:gd name="connsiteX3" fmla="*/ 162984 w 169927"/>
                <a:gd name="connsiteY3" fmla="*/ 115569 h 231498"/>
                <a:gd name="connsiteX4" fmla="*/ 132263 w 169927"/>
                <a:gd name="connsiteY4" fmla="*/ 0 h 231498"/>
                <a:gd name="connsiteX5" fmla="*/ 19621 w 169927"/>
                <a:gd name="connsiteY5" fmla="*/ 0 h 2314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9927" h="231498">
                  <a:moveTo>
                    <a:pt x="19621" y="0"/>
                  </a:moveTo>
                  <a:cubicBezTo>
                    <a:pt x="19621" y="0"/>
                    <a:pt x="-41090" y="180667"/>
                    <a:pt x="51073" y="224554"/>
                  </a:cubicBezTo>
                  <a:cubicBezTo>
                    <a:pt x="143235" y="268441"/>
                    <a:pt x="109589" y="89968"/>
                    <a:pt x="109589" y="89968"/>
                  </a:cubicBezTo>
                  <a:cubicBezTo>
                    <a:pt x="109589" y="89968"/>
                    <a:pt x="136652" y="136049"/>
                    <a:pt x="162984" y="115569"/>
                  </a:cubicBezTo>
                  <a:cubicBezTo>
                    <a:pt x="189316" y="95088"/>
                    <a:pt x="132263" y="0"/>
                    <a:pt x="132263" y="0"/>
                  </a:cubicBezTo>
                  <a:lnTo>
                    <a:pt x="19621" y="0"/>
                  </a:lnTo>
                  <a:close/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  <a:effectLst>
              <a:outerShdw blurRad="127000" dist="63500" dir="5400000" algn="t" rotWithShape="0">
                <a:prstClr val="black">
                  <a:alpha val="20000"/>
                </a:prstClr>
              </a:outerShdw>
            </a:effectLst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2" name="任意多边形: 形状 161">
              <a:extLst>
                <a:ext uri="{FF2B5EF4-FFF2-40B4-BE49-F238E27FC236}">
                  <a16:creationId xmlns:a16="http://schemas.microsoft.com/office/drawing/2014/main" id="{742AAD74-549E-4DDE-86F3-C993B321D268}"/>
                </a:ext>
              </a:extLst>
            </p:cNvPr>
            <p:cNvSpPr/>
            <p:nvPr/>
          </p:nvSpPr>
          <p:spPr>
            <a:xfrm>
              <a:off x="12872871" y="2209393"/>
              <a:ext cx="648467" cy="767921"/>
            </a:xfrm>
            <a:custGeom>
              <a:avLst/>
              <a:gdLst>
                <a:gd name="connsiteX0" fmla="*/ 339391 w 472514"/>
                <a:gd name="connsiteY0" fmla="*/ 182130 h 559556"/>
                <a:gd name="connsiteX1" fmla="*/ 70950 w 472514"/>
                <a:gd name="connsiteY1" fmla="*/ 559557 h 559556"/>
                <a:gd name="connsiteX2" fmla="*/ 0 w 472514"/>
                <a:gd name="connsiteY2" fmla="*/ 559557 h 559556"/>
                <a:gd name="connsiteX3" fmla="*/ 472515 w 472514"/>
                <a:gd name="connsiteY3" fmla="*/ 0 h 559556"/>
                <a:gd name="connsiteX4" fmla="*/ 427896 w 472514"/>
                <a:gd name="connsiteY4" fmla="*/ 144826 h 559556"/>
                <a:gd name="connsiteX5" fmla="*/ 339391 w 472514"/>
                <a:gd name="connsiteY5" fmla="*/ 182130 h 559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72514" h="559556">
                  <a:moveTo>
                    <a:pt x="339391" y="182130"/>
                  </a:moveTo>
                  <a:cubicBezTo>
                    <a:pt x="339391" y="182130"/>
                    <a:pt x="175547" y="237720"/>
                    <a:pt x="70950" y="559557"/>
                  </a:cubicBezTo>
                  <a:lnTo>
                    <a:pt x="0" y="559557"/>
                  </a:lnTo>
                  <a:cubicBezTo>
                    <a:pt x="0" y="559557"/>
                    <a:pt x="30721" y="59979"/>
                    <a:pt x="472515" y="0"/>
                  </a:cubicBezTo>
                  <a:lnTo>
                    <a:pt x="427896" y="144826"/>
                  </a:lnTo>
                  <a:lnTo>
                    <a:pt x="339391" y="182130"/>
                  </a:lnTo>
                  <a:close/>
                </a:path>
              </a:pathLst>
            </a:custGeom>
            <a:solidFill>
              <a:srgbClr val="EA3634"/>
            </a:solidFill>
            <a:ln w="7302" cap="flat">
              <a:noFill/>
              <a:prstDash val="solid"/>
              <a:miter/>
            </a:ln>
            <a:effectLst>
              <a:outerShdw blurRad="127000" dist="63500" dir="5400000" algn="t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3" name="任意多边形: 形状 162">
              <a:extLst>
                <a:ext uri="{FF2B5EF4-FFF2-40B4-BE49-F238E27FC236}">
                  <a16:creationId xmlns:a16="http://schemas.microsoft.com/office/drawing/2014/main" id="{54C68A49-1785-41AD-A240-1A7F37F2FE52}"/>
                </a:ext>
              </a:extLst>
            </p:cNvPr>
            <p:cNvSpPr/>
            <p:nvPr/>
          </p:nvSpPr>
          <p:spPr>
            <a:xfrm>
              <a:off x="12818229" y="2934695"/>
              <a:ext cx="215710" cy="86244"/>
            </a:xfrm>
            <a:custGeom>
              <a:avLst/>
              <a:gdLst>
                <a:gd name="connsiteX0" fmla="*/ 20796 w 157180"/>
                <a:gd name="connsiteY0" fmla="*/ 49342 h 62843"/>
                <a:gd name="connsiteX1" fmla="*/ 42008 w 157180"/>
                <a:gd name="connsiteY1" fmla="*/ 42028 h 62843"/>
                <a:gd name="connsiteX2" fmla="*/ 60294 w 157180"/>
                <a:gd name="connsiteY2" fmla="*/ 55925 h 62843"/>
                <a:gd name="connsiteX3" fmla="*/ 77849 w 157180"/>
                <a:gd name="connsiteY3" fmla="*/ 52268 h 62843"/>
                <a:gd name="connsiteX4" fmla="*/ 93209 w 157180"/>
                <a:gd name="connsiteY4" fmla="*/ 61777 h 62843"/>
                <a:gd name="connsiteX5" fmla="*/ 114421 w 157180"/>
                <a:gd name="connsiteY5" fmla="*/ 55194 h 62843"/>
                <a:gd name="connsiteX6" fmla="*/ 128319 w 157180"/>
                <a:gd name="connsiteY6" fmla="*/ 62508 h 62843"/>
                <a:gd name="connsiteX7" fmla="*/ 156845 w 157180"/>
                <a:gd name="connsiteY7" fmla="*/ 42028 h 62843"/>
                <a:gd name="connsiteX8" fmla="*/ 136365 w 157180"/>
                <a:gd name="connsiteY8" fmla="*/ 13501 h 62843"/>
                <a:gd name="connsiteX9" fmla="*/ 115153 w 157180"/>
                <a:gd name="connsiteY9" fmla="*/ 20084 h 62843"/>
                <a:gd name="connsiteX10" fmla="*/ 101255 w 157180"/>
                <a:gd name="connsiteY10" fmla="*/ 12770 h 62843"/>
                <a:gd name="connsiteX11" fmla="*/ 83700 w 157180"/>
                <a:gd name="connsiteY11" fmla="*/ 16427 h 62843"/>
                <a:gd name="connsiteX12" fmla="*/ 68340 w 157180"/>
                <a:gd name="connsiteY12" fmla="*/ 6918 h 62843"/>
                <a:gd name="connsiteX13" fmla="*/ 47128 w 157180"/>
                <a:gd name="connsiteY13" fmla="*/ 14233 h 62843"/>
                <a:gd name="connsiteX14" fmla="*/ 28842 w 157180"/>
                <a:gd name="connsiteY14" fmla="*/ 335 h 62843"/>
                <a:gd name="connsiteX15" fmla="*/ 316 w 157180"/>
                <a:gd name="connsiteY15" fmla="*/ 20816 h 62843"/>
                <a:gd name="connsiteX16" fmla="*/ 20796 w 157180"/>
                <a:gd name="connsiteY16" fmla="*/ 49342 h 62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57180" h="62843">
                  <a:moveTo>
                    <a:pt x="20796" y="49342"/>
                  </a:moveTo>
                  <a:cubicBezTo>
                    <a:pt x="28842" y="50805"/>
                    <a:pt x="36888" y="47879"/>
                    <a:pt x="42008" y="42028"/>
                  </a:cubicBezTo>
                  <a:cubicBezTo>
                    <a:pt x="45665" y="49342"/>
                    <a:pt x="52248" y="54462"/>
                    <a:pt x="60294" y="55925"/>
                  </a:cubicBezTo>
                  <a:cubicBezTo>
                    <a:pt x="66877" y="56657"/>
                    <a:pt x="72729" y="55194"/>
                    <a:pt x="77849" y="52268"/>
                  </a:cubicBezTo>
                  <a:cubicBezTo>
                    <a:pt x="81506" y="57388"/>
                    <a:pt x="86626" y="60314"/>
                    <a:pt x="93209" y="61777"/>
                  </a:cubicBezTo>
                  <a:cubicBezTo>
                    <a:pt x="101255" y="63240"/>
                    <a:pt x="109301" y="60314"/>
                    <a:pt x="114421" y="55194"/>
                  </a:cubicBezTo>
                  <a:cubicBezTo>
                    <a:pt x="118078" y="58851"/>
                    <a:pt x="122467" y="61777"/>
                    <a:pt x="128319" y="62508"/>
                  </a:cubicBezTo>
                  <a:cubicBezTo>
                    <a:pt x="141485" y="64703"/>
                    <a:pt x="154651" y="55925"/>
                    <a:pt x="156845" y="42028"/>
                  </a:cubicBezTo>
                  <a:cubicBezTo>
                    <a:pt x="159039" y="28862"/>
                    <a:pt x="150262" y="15696"/>
                    <a:pt x="136365" y="13501"/>
                  </a:cubicBezTo>
                  <a:cubicBezTo>
                    <a:pt x="128319" y="12038"/>
                    <a:pt x="120273" y="14964"/>
                    <a:pt x="115153" y="20084"/>
                  </a:cubicBezTo>
                  <a:cubicBezTo>
                    <a:pt x="111495" y="16427"/>
                    <a:pt x="107107" y="13501"/>
                    <a:pt x="101255" y="12770"/>
                  </a:cubicBezTo>
                  <a:cubicBezTo>
                    <a:pt x="94672" y="12038"/>
                    <a:pt x="88821" y="13501"/>
                    <a:pt x="83700" y="16427"/>
                  </a:cubicBezTo>
                  <a:cubicBezTo>
                    <a:pt x="80043" y="11307"/>
                    <a:pt x="74923" y="7650"/>
                    <a:pt x="68340" y="6918"/>
                  </a:cubicBezTo>
                  <a:cubicBezTo>
                    <a:pt x="60294" y="5455"/>
                    <a:pt x="52248" y="8381"/>
                    <a:pt x="47128" y="14233"/>
                  </a:cubicBezTo>
                  <a:cubicBezTo>
                    <a:pt x="43471" y="6918"/>
                    <a:pt x="36888" y="1798"/>
                    <a:pt x="28842" y="335"/>
                  </a:cubicBezTo>
                  <a:cubicBezTo>
                    <a:pt x="15676" y="-1859"/>
                    <a:pt x="2510" y="6918"/>
                    <a:pt x="316" y="20816"/>
                  </a:cubicBezTo>
                  <a:cubicBezTo>
                    <a:pt x="-1879" y="33982"/>
                    <a:pt x="7630" y="47148"/>
                    <a:pt x="20796" y="49342"/>
                  </a:cubicBez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  <a:effectLst>
              <a:outerShdw blurRad="127000" dist="63500" dir="5400000" algn="t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197" name="组合 196">
            <a:extLst>
              <a:ext uri="{FF2B5EF4-FFF2-40B4-BE49-F238E27FC236}">
                <a16:creationId xmlns:a16="http://schemas.microsoft.com/office/drawing/2014/main" id="{2FF06D91-E26D-4EE5-BFBE-E47F10A6E92F}"/>
              </a:ext>
            </a:extLst>
          </p:cNvPr>
          <p:cNvGrpSpPr/>
          <p:nvPr/>
        </p:nvGrpSpPr>
        <p:grpSpPr>
          <a:xfrm rot="15624167">
            <a:off x="8831369" y="4030019"/>
            <a:ext cx="935369" cy="1279868"/>
            <a:chOff x="7430459" y="2028514"/>
            <a:chExt cx="1135847" cy="1554182"/>
          </a:xfrm>
        </p:grpSpPr>
        <p:sp>
          <p:nvSpPr>
            <p:cNvPr id="198" name="任意多边形: 形状 197">
              <a:extLst>
                <a:ext uri="{FF2B5EF4-FFF2-40B4-BE49-F238E27FC236}">
                  <a16:creationId xmlns:a16="http://schemas.microsoft.com/office/drawing/2014/main" id="{140FEA0E-8EB9-4F5B-A79E-1AF20DFDFCAF}"/>
                </a:ext>
              </a:extLst>
            </p:cNvPr>
            <p:cNvSpPr/>
            <p:nvPr/>
          </p:nvSpPr>
          <p:spPr>
            <a:xfrm>
              <a:off x="7723938" y="2698323"/>
              <a:ext cx="842368" cy="884373"/>
            </a:xfrm>
            <a:custGeom>
              <a:avLst/>
              <a:gdLst>
                <a:gd name="connsiteX0" fmla="*/ 232986 w 842368"/>
                <a:gd name="connsiteY0" fmla="*/ 23858 h 884373"/>
                <a:gd name="connsiteX1" fmla="*/ 165358 w 842368"/>
                <a:gd name="connsiteY1" fmla="*/ 62911 h 884373"/>
                <a:gd name="connsiteX2" fmla="*/ 96778 w 842368"/>
                <a:gd name="connsiteY2" fmla="*/ 101963 h 884373"/>
                <a:gd name="connsiteX3" fmla="*/ 48201 w 842368"/>
                <a:gd name="connsiteY3" fmla="*/ 465818 h 884373"/>
                <a:gd name="connsiteX4" fmla="*/ 212983 w 842368"/>
                <a:gd name="connsiteY4" fmla="*/ 750616 h 884373"/>
                <a:gd name="connsiteX5" fmla="*/ 223461 w 842368"/>
                <a:gd name="connsiteY5" fmla="*/ 862058 h 884373"/>
                <a:gd name="connsiteX6" fmla="*/ 250131 w 842368"/>
                <a:gd name="connsiteY6" fmla="*/ 882061 h 884373"/>
                <a:gd name="connsiteX7" fmla="*/ 541596 w 842368"/>
                <a:gd name="connsiteY7" fmla="*/ 713468 h 884373"/>
                <a:gd name="connsiteX8" fmla="*/ 833061 w 842368"/>
                <a:gd name="connsiteY8" fmla="*/ 544876 h 884373"/>
                <a:gd name="connsiteX9" fmla="*/ 829251 w 842368"/>
                <a:gd name="connsiteY9" fmla="*/ 511538 h 884373"/>
                <a:gd name="connsiteX10" fmla="*/ 737811 w 842368"/>
                <a:gd name="connsiteY10" fmla="*/ 446768 h 884373"/>
                <a:gd name="connsiteX11" fmla="*/ 573028 w 842368"/>
                <a:gd name="connsiteY11" fmla="*/ 162923 h 884373"/>
                <a:gd name="connsiteX12" fmla="*/ 232986 w 842368"/>
                <a:gd name="connsiteY12" fmla="*/ 23858 h 8843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42368" h="884373">
                  <a:moveTo>
                    <a:pt x="232986" y="23858"/>
                  </a:moveTo>
                  <a:lnTo>
                    <a:pt x="165358" y="62911"/>
                  </a:lnTo>
                  <a:lnTo>
                    <a:pt x="96778" y="101963"/>
                  </a:lnTo>
                  <a:cubicBezTo>
                    <a:pt x="-9902" y="163876"/>
                    <a:pt x="-31809" y="327706"/>
                    <a:pt x="48201" y="465818"/>
                  </a:cubicBezTo>
                  <a:lnTo>
                    <a:pt x="212983" y="750616"/>
                  </a:lnTo>
                  <a:cubicBezTo>
                    <a:pt x="230128" y="780143"/>
                    <a:pt x="232986" y="823958"/>
                    <a:pt x="223461" y="862058"/>
                  </a:cubicBezTo>
                  <a:cubicBezTo>
                    <a:pt x="219651" y="877298"/>
                    <a:pt x="236796" y="889681"/>
                    <a:pt x="250131" y="882061"/>
                  </a:cubicBezTo>
                  <a:lnTo>
                    <a:pt x="541596" y="713468"/>
                  </a:lnTo>
                  <a:lnTo>
                    <a:pt x="833061" y="544876"/>
                  </a:lnTo>
                  <a:cubicBezTo>
                    <a:pt x="847348" y="537256"/>
                    <a:pt x="844491" y="516301"/>
                    <a:pt x="829251" y="511538"/>
                  </a:cubicBezTo>
                  <a:cubicBezTo>
                    <a:pt x="791151" y="501061"/>
                    <a:pt x="754956" y="476296"/>
                    <a:pt x="737811" y="446768"/>
                  </a:cubicBezTo>
                  <a:lnTo>
                    <a:pt x="573028" y="162923"/>
                  </a:lnTo>
                  <a:cubicBezTo>
                    <a:pt x="493018" y="24811"/>
                    <a:pt x="339666" y="-38054"/>
                    <a:pt x="232986" y="23858"/>
                  </a:cubicBezTo>
                  <a:close/>
                </a:path>
              </a:pathLst>
            </a:custGeom>
            <a:solidFill>
              <a:schemeClr val="accent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9" name="任意多边形: 形状 198">
              <a:extLst>
                <a:ext uri="{FF2B5EF4-FFF2-40B4-BE49-F238E27FC236}">
                  <a16:creationId xmlns:a16="http://schemas.microsoft.com/office/drawing/2014/main" id="{667F2B44-396A-4698-AA08-4EDA1698EFCE}"/>
                </a:ext>
              </a:extLst>
            </p:cNvPr>
            <p:cNvSpPr/>
            <p:nvPr/>
          </p:nvSpPr>
          <p:spPr>
            <a:xfrm>
              <a:off x="7897445" y="3086566"/>
              <a:ext cx="564726" cy="357081"/>
            </a:xfrm>
            <a:custGeom>
              <a:avLst/>
              <a:gdLst>
                <a:gd name="connsiteX0" fmla="*/ 513821 w 564726"/>
                <a:gd name="connsiteY0" fmla="*/ 4233 h 357081"/>
                <a:gd name="connsiteX1" fmla="*/ 15663 w 564726"/>
                <a:gd name="connsiteY1" fmla="*/ 291888 h 357081"/>
                <a:gd name="connsiteX2" fmla="*/ 4233 w 564726"/>
                <a:gd name="connsiteY2" fmla="*/ 335703 h 357081"/>
                <a:gd name="connsiteX3" fmla="*/ 7091 w 564726"/>
                <a:gd name="connsiteY3" fmla="*/ 341418 h 357081"/>
                <a:gd name="connsiteX4" fmla="*/ 50906 w 564726"/>
                <a:gd name="connsiteY4" fmla="*/ 352848 h 357081"/>
                <a:gd name="connsiteX5" fmla="*/ 549063 w 564726"/>
                <a:gd name="connsiteY5" fmla="*/ 65193 h 357081"/>
                <a:gd name="connsiteX6" fmla="*/ 560493 w 564726"/>
                <a:gd name="connsiteY6" fmla="*/ 21378 h 357081"/>
                <a:gd name="connsiteX7" fmla="*/ 557636 w 564726"/>
                <a:gd name="connsiteY7" fmla="*/ 15663 h 357081"/>
                <a:gd name="connsiteX8" fmla="*/ 513821 w 564726"/>
                <a:gd name="connsiteY8" fmla="*/ 4233 h 357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64726" h="357081">
                  <a:moveTo>
                    <a:pt x="513821" y="4233"/>
                  </a:moveTo>
                  <a:lnTo>
                    <a:pt x="15663" y="291888"/>
                  </a:lnTo>
                  <a:cubicBezTo>
                    <a:pt x="423" y="300461"/>
                    <a:pt x="-4339" y="320463"/>
                    <a:pt x="4233" y="335703"/>
                  </a:cubicBezTo>
                  <a:lnTo>
                    <a:pt x="7091" y="341418"/>
                  </a:lnTo>
                  <a:cubicBezTo>
                    <a:pt x="15663" y="356658"/>
                    <a:pt x="35666" y="361421"/>
                    <a:pt x="50906" y="352848"/>
                  </a:cubicBezTo>
                  <a:lnTo>
                    <a:pt x="549063" y="65193"/>
                  </a:lnTo>
                  <a:cubicBezTo>
                    <a:pt x="564303" y="56621"/>
                    <a:pt x="569066" y="36618"/>
                    <a:pt x="560493" y="21378"/>
                  </a:cubicBezTo>
                  <a:lnTo>
                    <a:pt x="557636" y="15663"/>
                  </a:lnTo>
                  <a:cubicBezTo>
                    <a:pt x="549063" y="423"/>
                    <a:pt x="529061" y="-4339"/>
                    <a:pt x="513821" y="4233"/>
                  </a:cubicBezTo>
                  <a:close/>
                </a:path>
              </a:pathLst>
            </a:custGeom>
            <a:solidFill>
              <a:schemeClr val="accent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00" name="任意多边形: 形状 199">
              <a:extLst>
                <a:ext uri="{FF2B5EF4-FFF2-40B4-BE49-F238E27FC236}">
                  <a16:creationId xmlns:a16="http://schemas.microsoft.com/office/drawing/2014/main" id="{044251EA-419F-4728-B79E-8009F0B1723B}"/>
                </a:ext>
              </a:extLst>
            </p:cNvPr>
            <p:cNvSpPr/>
            <p:nvPr/>
          </p:nvSpPr>
          <p:spPr>
            <a:xfrm>
              <a:off x="7897445" y="3356546"/>
              <a:ext cx="84243" cy="86148"/>
            </a:xfrm>
            <a:custGeom>
              <a:avLst/>
              <a:gdLst>
                <a:gd name="connsiteX0" fmla="*/ 15663 w 84243"/>
                <a:gd name="connsiteY0" fmla="*/ 21908 h 86148"/>
                <a:gd name="connsiteX1" fmla="*/ 53763 w 84243"/>
                <a:gd name="connsiteY1" fmla="*/ 0 h 86148"/>
                <a:gd name="connsiteX2" fmla="*/ 43286 w 84243"/>
                <a:gd name="connsiteY2" fmla="*/ 42863 h 86148"/>
                <a:gd name="connsiteX3" fmla="*/ 46143 w 84243"/>
                <a:gd name="connsiteY3" fmla="*/ 48578 h 86148"/>
                <a:gd name="connsiteX4" fmla="*/ 84243 w 84243"/>
                <a:gd name="connsiteY4" fmla="*/ 62865 h 86148"/>
                <a:gd name="connsiteX5" fmla="*/ 50906 w 84243"/>
                <a:gd name="connsiteY5" fmla="*/ 81915 h 86148"/>
                <a:gd name="connsiteX6" fmla="*/ 7091 w 84243"/>
                <a:gd name="connsiteY6" fmla="*/ 70485 h 86148"/>
                <a:gd name="connsiteX7" fmla="*/ 4233 w 84243"/>
                <a:gd name="connsiteY7" fmla="*/ 64770 h 86148"/>
                <a:gd name="connsiteX8" fmla="*/ 15663 w 84243"/>
                <a:gd name="connsiteY8" fmla="*/ 21908 h 86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4243" h="86148">
                  <a:moveTo>
                    <a:pt x="15663" y="21908"/>
                  </a:moveTo>
                  <a:lnTo>
                    <a:pt x="53763" y="0"/>
                  </a:lnTo>
                  <a:cubicBezTo>
                    <a:pt x="39476" y="9525"/>
                    <a:pt x="34713" y="28575"/>
                    <a:pt x="43286" y="42863"/>
                  </a:cubicBezTo>
                  <a:lnTo>
                    <a:pt x="46143" y="48578"/>
                  </a:lnTo>
                  <a:cubicBezTo>
                    <a:pt x="53763" y="61913"/>
                    <a:pt x="69956" y="67628"/>
                    <a:pt x="84243" y="62865"/>
                  </a:cubicBezTo>
                  <a:lnTo>
                    <a:pt x="50906" y="81915"/>
                  </a:lnTo>
                  <a:cubicBezTo>
                    <a:pt x="35666" y="90488"/>
                    <a:pt x="16616" y="85725"/>
                    <a:pt x="7091" y="70485"/>
                  </a:cubicBezTo>
                  <a:lnTo>
                    <a:pt x="4233" y="64770"/>
                  </a:lnTo>
                  <a:cubicBezTo>
                    <a:pt x="-4339" y="50483"/>
                    <a:pt x="423" y="30480"/>
                    <a:pt x="15663" y="21908"/>
                  </a:cubicBezTo>
                  <a:close/>
                </a:path>
              </a:pathLst>
            </a:custGeom>
            <a:solidFill>
              <a:srgbClr val="D6132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01" name="任意多边形: 形状 200">
              <a:extLst>
                <a:ext uri="{FF2B5EF4-FFF2-40B4-BE49-F238E27FC236}">
                  <a16:creationId xmlns:a16="http://schemas.microsoft.com/office/drawing/2014/main" id="{0E388AA7-A647-4B30-A209-07C1080FAF9E}"/>
                </a:ext>
              </a:extLst>
            </p:cNvPr>
            <p:cNvSpPr/>
            <p:nvPr/>
          </p:nvSpPr>
          <p:spPr>
            <a:xfrm>
              <a:off x="7741053" y="2643759"/>
              <a:ext cx="289213" cy="208914"/>
            </a:xfrm>
            <a:custGeom>
              <a:avLst/>
              <a:gdLst>
                <a:gd name="connsiteX0" fmla="*/ 197773 w 289213"/>
                <a:gd name="connsiteY0" fmla="*/ 7938 h 208914"/>
                <a:gd name="connsiteX1" fmla="*/ 28228 w 289213"/>
                <a:gd name="connsiteY1" fmla="*/ 105092 h 208914"/>
                <a:gd name="connsiteX2" fmla="*/ 7273 w 289213"/>
                <a:gd name="connsiteY2" fmla="*/ 182245 h 208914"/>
                <a:gd name="connsiteX3" fmla="*/ 22513 w 289213"/>
                <a:gd name="connsiteY3" fmla="*/ 208915 h 208914"/>
                <a:gd name="connsiteX4" fmla="*/ 289213 w 289213"/>
                <a:gd name="connsiteY4" fmla="*/ 54610 h 208914"/>
                <a:gd name="connsiteX5" fmla="*/ 273973 w 289213"/>
                <a:gd name="connsiteY5" fmla="*/ 27940 h 208914"/>
                <a:gd name="connsiteX6" fmla="*/ 197773 w 289213"/>
                <a:gd name="connsiteY6" fmla="*/ 7938 h 208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9213" h="208914">
                  <a:moveTo>
                    <a:pt x="197773" y="7938"/>
                  </a:moveTo>
                  <a:lnTo>
                    <a:pt x="28228" y="105092"/>
                  </a:lnTo>
                  <a:cubicBezTo>
                    <a:pt x="1558" y="120332"/>
                    <a:pt x="-7967" y="155575"/>
                    <a:pt x="7273" y="182245"/>
                  </a:cubicBezTo>
                  <a:lnTo>
                    <a:pt x="22513" y="208915"/>
                  </a:lnTo>
                  <a:lnTo>
                    <a:pt x="289213" y="54610"/>
                  </a:lnTo>
                  <a:lnTo>
                    <a:pt x="273973" y="27940"/>
                  </a:lnTo>
                  <a:cubicBezTo>
                    <a:pt x="258733" y="1270"/>
                    <a:pt x="224443" y="-8255"/>
                    <a:pt x="197773" y="7938"/>
                  </a:cubicBezTo>
                  <a:close/>
                </a:path>
              </a:pathLst>
            </a:custGeom>
            <a:solidFill>
              <a:schemeClr val="accent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/>
            </a:p>
          </p:txBody>
        </p:sp>
        <p:sp>
          <p:nvSpPr>
            <p:cNvPr id="202" name="任意多边形: 形状 201">
              <a:extLst>
                <a:ext uri="{FF2B5EF4-FFF2-40B4-BE49-F238E27FC236}">
                  <a16:creationId xmlns:a16="http://schemas.microsoft.com/office/drawing/2014/main" id="{37EB5211-4AF0-49E1-A1E6-16AA42524F61}"/>
                </a:ext>
              </a:extLst>
            </p:cNvPr>
            <p:cNvSpPr/>
            <p:nvPr/>
          </p:nvSpPr>
          <p:spPr>
            <a:xfrm>
              <a:off x="7430459" y="2028514"/>
              <a:ext cx="488364" cy="708907"/>
            </a:xfrm>
            <a:custGeom>
              <a:avLst/>
              <a:gdLst>
                <a:gd name="connsiteX0" fmla="*/ 423594 w 488364"/>
                <a:gd name="connsiteY0" fmla="*/ 671760 h 708907"/>
                <a:gd name="connsiteX1" fmla="*/ 488364 w 488364"/>
                <a:gd name="connsiteY1" fmla="*/ 634612 h 708907"/>
                <a:gd name="connsiteX2" fmla="*/ 137844 w 488364"/>
                <a:gd name="connsiteY2" fmla="*/ 27870 h 708907"/>
                <a:gd name="connsiteX3" fmla="*/ 80694 w 488364"/>
                <a:gd name="connsiteY3" fmla="*/ 4057 h 708907"/>
                <a:gd name="connsiteX4" fmla="*/ 48309 w 488364"/>
                <a:gd name="connsiteY4" fmla="*/ 23107 h 708907"/>
                <a:gd name="connsiteX5" fmla="*/ 15924 w 488364"/>
                <a:gd name="connsiteY5" fmla="*/ 42157 h 708907"/>
                <a:gd name="connsiteX6" fmla="*/ 8304 w 488364"/>
                <a:gd name="connsiteY6" fmla="*/ 103117 h 708907"/>
                <a:gd name="connsiteX7" fmla="*/ 357872 w 488364"/>
                <a:gd name="connsiteY7" fmla="*/ 708907 h 708907"/>
                <a:gd name="connsiteX8" fmla="*/ 423594 w 488364"/>
                <a:gd name="connsiteY8" fmla="*/ 671760 h 708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88364" h="708907">
                  <a:moveTo>
                    <a:pt x="423594" y="671760"/>
                  </a:moveTo>
                  <a:lnTo>
                    <a:pt x="488364" y="634612"/>
                  </a:lnTo>
                  <a:lnTo>
                    <a:pt x="137844" y="27870"/>
                  </a:lnTo>
                  <a:cubicBezTo>
                    <a:pt x="124509" y="4057"/>
                    <a:pt x="98792" y="-6420"/>
                    <a:pt x="80694" y="4057"/>
                  </a:cubicBezTo>
                  <a:lnTo>
                    <a:pt x="48309" y="23107"/>
                  </a:lnTo>
                  <a:lnTo>
                    <a:pt x="15924" y="42157"/>
                  </a:lnTo>
                  <a:cubicBezTo>
                    <a:pt x="-2173" y="52635"/>
                    <a:pt x="-5031" y="80257"/>
                    <a:pt x="8304" y="103117"/>
                  </a:cubicBezTo>
                  <a:lnTo>
                    <a:pt x="357872" y="708907"/>
                  </a:lnTo>
                  <a:lnTo>
                    <a:pt x="423594" y="671760"/>
                  </a:lnTo>
                  <a:close/>
                </a:path>
              </a:pathLst>
            </a:custGeom>
            <a:solidFill>
              <a:schemeClr val="accent3">
                <a:lumMod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03" name="任意多边形: 形状 202">
              <a:extLst>
                <a:ext uri="{FF2B5EF4-FFF2-40B4-BE49-F238E27FC236}">
                  <a16:creationId xmlns:a16="http://schemas.microsoft.com/office/drawing/2014/main" id="{738BC481-A69F-4C7B-BEF5-B583E41072B1}"/>
                </a:ext>
              </a:extLst>
            </p:cNvPr>
            <p:cNvSpPr/>
            <p:nvPr/>
          </p:nvSpPr>
          <p:spPr>
            <a:xfrm>
              <a:off x="8187429" y="3367024"/>
              <a:ext cx="172866" cy="143339"/>
            </a:xfrm>
            <a:custGeom>
              <a:avLst/>
              <a:gdLst>
                <a:gd name="connsiteX0" fmla="*/ 0 w 172866"/>
                <a:gd name="connsiteY0" fmla="*/ 90488 h 143339"/>
                <a:gd name="connsiteX1" fmla="*/ 3810 w 172866"/>
                <a:gd name="connsiteY1" fmla="*/ 98108 h 143339"/>
                <a:gd name="connsiteX2" fmla="*/ 127635 w 172866"/>
                <a:gd name="connsiteY2" fmla="*/ 131445 h 143339"/>
                <a:gd name="connsiteX3" fmla="*/ 160973 w 172866"/>
                <a:gd name="connsiteY3" fmla="*/ 7620 h 143339"/>
                <a:gd name="connsiteX4" fmla="*/ 156210 w 172866"/>
                <a:gd name="connsiteY4" fmla="*/ 0 h 143339"/>
                <a:gd name="connsiteX5" fmla="*/ 78105 w 172866"/>
                <a:gd name="connsiteY5" fmla="*/ 44767 h 143339"/>
                <a:gd name="connsiteX6" fmla="*/ 0 w 172866"/>
                <a:gd name="connsiteY6" fmla="*/ 90488 h 143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2866" h="143339">
                  <a:moveTo>
                    <a:pt x="0" y="90488"/>
                  </a:moveTo>
                  <a:cubicBezTo>
                    <a:pt x="952" y="93345"/>
                    <a:pt x="2857" y="96203"/>
                    <a:pt x="3810" y="98108"/>
                  </a:cubicBezTo>
                  <a:cubicBezTo>
                    <a:pt x="28575" y="140970"/>
                    <a:pt x="83820" y="156210"/>
                    <a:pt x="127635" y="131445"/>
                  </a:cubicBezTo>
                  <a:cubicBezTo>
                    <a:pt x="170498" y="106680"/>
                    <a:pt x="185738" y="51435"/>
                    <a:pt x="160973" y="7620"/>
                  </a:cubicBezTo>
                  <a:cubicBezTo>
                    <a:pt x="159067" y="4763"/>
                    <a:pt x="158115" y="2858"/>
                    <a:pt x="156210" y="0"/>
                  </a:cubicBezTo>
                  <a:lnTo>
                    <a:pt x="78105" y="44767"/>
                  </a:lnTo>
                  <a:lnTo>
                    <a:pt x="0" y="90488"/>
                  </a:lnTo>
                  <a:close/>
                </a:path>
              </a:pathLst>
            </a:custGeom>
            <a:solidFill>
              <a:schemeClr val="accent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sp>
        <p:nvSpPr>
          <p:cNvPr id="280" name="任意多边形: 形状 279">
            <a:extLst>
              <a:ext uri="{FF2B5EF4-FFF2-40B4-BE49-F238E27FC236}">
                <a16:creationId xmlns:a16="http://schemas.microsoft.com/office/drawing/2014/main" id="{67346578-6D9C-4AEE-A4C8-C1AA1CC7B166}"/>
              </a:ext>
            </a:extLst>
          </p:cNvPr>
          <p:cNvSpPr/>
          <p:nvPr/>
        </p:nvSpPr>
        <p:spPr>
          <a:xfrm flipH="1">
            <a:off x="9703378" y="5633304"/>
            <a:ext cx="2488622" cy="1224696"/>
          </a:xfrm>
          <a:custGeom>
            <a:avLst/>
            <a:gdLst>
              <a:gd name="connsiteX0" fmla="*/ 1100361 w 2488622"/>
              <a:gd name="connsiteY0" fmla="*/ 0 h 1224696"/>
              <a:gd name="connsiteX1" fmla="*/ 97521 w 2488622"/>
              <a:gd name="connsiteY1" fmla="*/ 559083 h 1224696"/>
              <a:gd name="connsiteX2" fmla="*/ 0 w 2488622"/>
              <a:gd name="connsiteY2" fmla="*/ 689408 h 1224696"/>
              <a:gd name="connsiteX3" fmla="*/ 0 w 2488622"/>
              <a:gd name="connsiteY3" fmla="*/ 1224696 h 1224696"/>
              <a:gd name="connsiteX4" fmla="*/ 2488622 w 2488622"/>
              <a:gd name="connsiteY4" fmla="*/ 1224696 h 1224696"/>
              <a:gd name="connsiteX5" fmla="*/ 2485691 w 2488622"/>
              <a:gd name="connsiteY5" fmla="*/ 1216644 h 1224696"/>
              <a:gd name="connsiteX6" fmla="*/ 1100361 w 2488622"/>
              <a:gd name="connsiteY6" fmla="*/ 0 h 12246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488622" h="1224696">
                <a:moveTo>
                  <a:pt x="1100361" y="0"/>
                </a:moveTo>
                <a:cubicBezTo>
                  <a:pt x="719066" y="0"/>
                  <a:pt x="369801" y="225090"/>
                  <a:pt x="97521" y="559083"/>
                </a:cubicBezTo>
                <a:lnTo>
                  <a:pt x="0" y="689408"/>
                </a:lnTo>
                <a:lnTo>
                  <a:pt x="0" y="1224696"/>
                </a:lnTo>
                <a:lnTo>
                  <a:pt x="2488622" y="1224696"/>
                </a:lnTo>
                <a:lnTo>
                  <a:pt x="2485691" y="1216644"/>
                </a:lnTo>
                <a:cubicBezTo>
                  <a:pt x="2218621" y="555835"/>
                  <a:pt x="1697938" y="0"/>
                  <a:pt x="1100361" y="0"/>
                </a:cubicBezTo>
                <a:close/>
              </a:path>
            </a:pathLst>
          </a:custGeom>
          <a:solidFill>
            <a:srgbClr val="EA3634"/>
          </a:solidFill>
          <a:ln w="7302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/>
          </a:p>
        </p:txBody>
      </p:sp>
      <p:sp>
        <p:nvSpPr>
          <p:cNvPr id="282" name="任意多边形: 形状 281">
            <a:extLst>
              <a:ext uri="{FF2B5EF4-FFF2-40B4-BE49-F238E27FC236}">
                <a16:creationId xmlns:a16="http://schemas.microsoft.com/office/drawing/2014/main" id="{99815E76-A7BC-4547-9766-65C243B48CEB}"/>
              </a:ext>
            </a:extLst>
          </p:cNvPr>
          <p:cNvSpPr/>
          <p:nvPr/>
        </p:nvSpPr>
        <p:spPr>
          <a:xfrm flipH="1">
            <a:off x="10910361" y="6423487"/>
            <a:ext cx="367205" cy="434513"/>
          </a:xfrm>
          <a:custGeom>
            <a:avLst/>
            <a:gdLst>
              <a:gd name="connsiteX0" fmla="*/ 183600 w 367205"/>
              <a:gd name="connsiteY0" fmla="*/ 0 h 434513"/>
              <a:gd name="connsiteX1" fmla="*/ 0 w 367205"/>
              <a:gd name="connsiteY1" fmla="*/ 183600 h 434513"/>
              <a:gd name="connsiteX2" fmla="*/ 0 w 367205"/>
              <a:gd name="connsiteY2" fmla="*/ 434513 h 434513"/>
              <a:gd name="connsiteX3" fmla="*/ 367205 w 367205"/>
              <a:gd name="connsiteY3" fmla="*/ 434513 h 434513"/>
              <a:gd name="connsiteX4" fmla="*/ 367205 w 367205"/>
              <a:gd name="connsiteY4" fmla="*/ 183600 h 434513"/>
              <a:gd name="connsiteX5" fmla="*/ 183600 w 367205"/>
              <a:gd name="connsiteY5" fmla="*/ 0 h 434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67205" h="434513">
                <a:moveTo>
                  <a:pt x="183600" y="0"/>
                </a:moveTo>
                <a:cubicBezTo>
                  <a:pt x="83666" y="0"/>
                  <a:pt x="0" y="81343"/>
                  <a:pt x="0" y="183600"/>
                </a:cubicBezTo>
                <a:lnTo>
                  <a:pt x="0" y="434513"/>
                </a:lnTo>
                <a:lnTo>
                  <a:pt x="367205" y="434513"/>
                </a:lnTo>
                <a:lnTo>
                  <a:pt x="367205" y="183600"/>
                </a:lnTo>
                <a:cubicBezTo>
                  <a:pt x="367205" y="83666"/>
                  <a:pt x="285862" y="0"/>
                  <a:pt x="183600" y="0"/>
                </a:cubicBezTo>
                <a:close/>
              </a:path>
            </a:pathLst>
          </a:custGeom>
          <a:solidFill>
            <a:schemeClr val="bg1"/>
          </a:solidFill>
          <a:ln w="9525" cap="flat">
            <a:noFill/>
            <a:prstDash val="solid"/>
            <a:miter/>
          </a:ln>
          <a:effectLst>
            <a:outerShdw blurRad="127000" dist="63500" dir="5400000" algn="t" rotWithShape="0">
              <a:prstClr val="black">
                <a:alpha val="40000"/>
              </a:prstClr>
            </a:outerShdw>
          </a:effectLst>
        </p:spPr>
        <p:txBody>
          <a:bodyPr wrap="square" rtlCol="0" anchor="ctr">
            <a:noAutofit/>
          </a:bodyPr>
          <a:lstStyle/>
          <a:p>
            <a:endParaRPr lang="zh-CN" altLang="en-US"/>
          </a:p>
        </p:txBody>
      </p:sp>
      <p:sp>
        <p:nvSpPr>
          <p:cNvPr id="284" name="任意多边形: 形状 283">
            <a:extLst>
              <a:ext uri="{FF2B5EF4-FFF2-40B4-BE49-F238E27FC236}">
                <a16:creationId xmlns:a16="http://schemas.microsoft.com/office/drawing/2014/main" id="{5B7EFD56-3CB6-4D92-94B1-AC0065673F64}"/>
              </a:ext>
            </a:extLst>
          </p:cNvPr>
          <p:cNvSpPr/>
          <p:nvPr/>
        </p:nvSpPr>
        <p:spPr>
          <a:xfrm rot="1800000">
            <a:off x="11754019" y="6157244"/>
            <a:ext cx="614685" cy="624694"/>
          </a:xfrm>
          <a:custGeom>
            <a:avLst/>
            <a:gdLst>
              <a:gd name="connsiteX0" fmla="*/ 0 w 614685"/>
              <a:gd name="connsiteY0" fmla="*/ 0 h 624694"/>
              <a:gd name="connsiteX1" fmla="*/ 229623 w 614685"/>
              <a:gd name="connsiteY1" fmla="*/ 47529 h 624694"/>
              <a:gd name="connsiteX2" fmla="*/ 325401 w 614685"/>
              <a:gd name="connsiteY2" fmla="*/ 82347 h 624694"/>
              <a:gd name="connsiteX3" fmla="*/ 614685 w 614685"/>
              <a:gd name="connsiteY3" fmla="*/ 583400 h 624694"/>
              <a:gd name="connsiteX4" fmla="*/ 543160 w 614685"/>
              <a:gd name="connsiteY4" fmla="*/ 624694 h 624694"/>
              <a:gd name="connsiteX5" fmla="*/ 512430 w 614685"/>
              <a:gd name="connsiteY5" fmla="*/ 602174 h 624694"/>
              <a:gd name="connsiteX6" fmla="*/ 391337 w 614685"/>
              <a:gd name="connsiteY6" fmla="*/ 535400 h 624694"/>
              <a:gd name="connsiteX7" fmla="*/ 131161 w 614685"/>
              <a:gd name="connsiteY7" fmla="*/ 425739 h 6246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14685" h="624694">
                <a:moveTo>
                  <a:pt x="0" y="0"/>
                </a:moveTo>
                <a:cubicBezTo>
                  <a:pt x="81171" y="11019"/>
                  <a:pt x="157620" y="27088"/>
                  <a:pt x="229623" y="47529"/>
                </a:cubicBezTo>
                <a:lnTo>
                  <a:pt x="325401" y="82347"/>
                </a:lnTo>
                <a:lnTo>
                  <a:pt x="614685" y="583400"/>
                </a:lnTo>
                <a:lnTo>
                  <a:pt x="543160" y="624694"/>
                </a:lnTo>
                <a:lnTo>
                  <a:pt x="512430" y="602174"/>
                </a:lnTo>
                <a:cubicBezTo>
                  <a:pt x="438373" y="551359"/>
                  <a:pt x="391337" y="535400"/>
                  <a:pt x="391337" y="535400"/>
                </a:cubicBezTo>
                <a:lnTo>
                  <a:pt x="131161" y="425739"/>
                </a:lnTo>
                <a:close/>
              </a:path>
            </a:pathLst>
          </a:custGeom>
          <a:solidFill>
            <a:srgbClr val="EA3634"/>
          </a:solidFill>
          <a:ln w="7302" cap="flat">
            <a:noFill/>
            <a:prstDash val="solid"/>
            <a:miter/>
          </a:ln>
          <a:effectLst>
            <a:outerShdw blurRad="127000" dist="63500" dir="5400000" algn="t" rotWithShape="0">
              <a:prstClr val="black">
                <a:alpha val="40000"/>
              </a:prstClr>
            </a:outerShdw>
          </a:effectLst>
        </p:spPr>
        <p:txBody>
          <a:bodyPr wrap="square" rtlCol="0" anchor="ctr">
            <a:noAutofit/>
          </a:bodyPr>
          <a:lstStyle/>
          <a:p>
            <a:endParaRPr lang="zh-CN" altLang="en-US"/>
          </a:p>
        </p:txBody>
      </p:sp>
      <p:grpSp>
        <p:nvGrpSpPr>
          <p:cNvPr id="175" name="组合 174">
            <a:extLst>
              <a:ext uri="{FF2B5EF4-FFF2-40B4-BE49-F238E27FC236}">
                <a16:creationId xmlns:a16="http://schemas.microsoft.com/office/drawing/2014/main" id="{5EB17CF5-FF54-406F-832E-33E9D79E4FB0}"/>
              </a:ext>
            </a:extLst>
          </p:cNvPr>
          <p:cNvGrpSpPr/>
          <p:nvPr/>
        </p:nvGrpSpPr>
        <p:grpSpPr>
          <a:xfrm>
            <a:off x="10186886" y="3986310"/>
            <a:ext cx="1758654" cy="2171502"/>
            <a:chOff x="13122952" y="1359761"/>
            <a:chExt cx="1022891" cy="1263018"/>
          </a:xfrm>
        </p:grpSpPr>
        <p:sp>
          <p:nvSpPr>
            <p:cNvPr id="176" name="任意多边形: 形状 175">
              <a:extLst>
                <a:ext uri="{FF2B5EF4-FFF2-40B4-BE49-F238E27FC236}">
                  <a16:creationId xmlns:a16="http://schemas.microsoft.com/office/drawing/2014/main" id="{588E2B06-AD50-4D5F-9642-45A22F299558}"/>
                </a:ext>
              </a:extLst>
            </p:cNvPr>
            <p:cNvSpPr/>
            <p:nvPr/>
          </p:nvSpPr>
          <p:spPr>
            <a:xfrm>
              <a:off x="13233372" y="1744430"/>
              <a:ext cx="778964" cy="604305"/>
            </a:xfrm>
            <a:custGeom>
              <a:avLst/>
              <a:gdLst>
                <a:gd name="connsiteX0" fmla="*/ 567603 w 567602"/>
                <a:gd name="connsiteY0" fmla="*/ 204078 h 440335"/>
                <a:gd name="connsiteX1" fmla="*/ 283801 w 567602"/>
                <a:gd name="connsiteY1" fmla="*/ 440336 h 440335"/>
                <a:gd name="connsiteX2" fmla="*/ 0 w 567602"/>
                <a:gd name="connsiteY2" fmla="*/ 204078 h 440335"/>
                <a:gd name="connsiteX3" fmla="*/ 283801 w 567602"/>
                <a:gd name="connsiteY3" fmla="*/ 5 h 440335"/>
                <a:gd name="connsiteX4" fmla="*/ 567603 w 567602"/>
                <a:gd name="connsiteY4" fmla="*/ 204078 h 440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7602" h="440335">
                  <a:moveTo>
                    <a:pt x="567603" y="204078"/>
                  </a:moveTo>
                  <a:cubicBezTo>
                    <a:pt x="567603" y="325499"/>
                    <a:pt x="440331" y="440336"/>
                    <a:pt x="283801" y="440336"/>
                  </a:cubicBezTo>
                  <a:cubicBezTo>
                    <a:pt x="127272" y="440336"/>
                    <a:pt x="0" y="325499"/>
                    <a:pt x="0" y="204078"/>
                  </a:cubicBezTo>
                  <a:cubicBezTo>
                    <a:pt x="0" y="82658"/>
                    <a:pt x="127272" y="5"/>
                    <a:pt x="283801" y="5"/>
                  </a:cubicBezTo>
                  <a:cubicBezTo>
                    <a:pt x="440331" y="-727"/>
                    <a:pt x="567603" y="81927"/>
                    <a:pt x="567603" y="204078"/>
                  </a:cubicBezTo>
                  <a:close/>
                </a:path>
              </a:pathLst>
            </a:custGeom>
            <a:solidFill>
              <a:srgbClr val="FFC0A7"/>
            </a:solidFill>
            <a:ln w="730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7" name="任意多边形: 形状 176">
              <a:extLst>
                <a:ext uri="{FF2B5EF4-FFF2-40B4-BE49-F238E27FC236}">
                  <a16:creationId xmlns:a16="http://schemas.microsoft.com/office/drawing/2014/main" id="{5A37965D-0927-4525-BDAE-25E3AB12A5D2}"/>
                </a:ext>
              </a:extLst>
            </p:cNvPr>
            <p:cNvSpPr/>
            <p:nvPr/>
          </p:nvSpPr>
          <p:spPr>
            <a:xfrm>
              <a:off x="13122952" y="1954235"/>
              <a:ext cx="123469" cy="250517"/>
            </a:xfrm>
            <a:custGeom>
              <a:avLst/>
              <a:gdLst>
                <a:gd name="connsiteX0" fmla="*/ 89968 w 89967"/>
                <a:gd name="connsiteY0" fmla="*/ 4389 h 133123"/>
                <a:gd name="connsiteX1" fmla="*/ 66562 w 89967"/>
                <a:gd name="connsiteY1" fmla="*/ 0 h 133123"/>
                <a:gd name="connsiteX2" fmla="*/ 0 w 89967"/>
                <a:gd name="connsiteY2" fmla="*/ 66562 h 133123"/>
                <a:gd name="connsiteX3" fmla="*/ 66562 w 89967"/>
                <a:gd name="connsiteY3" fmla="*/ 133123 h 133123"/>
                <a:gd name="connsiteX4" fmla="*/ 81922 w 89967"/>
                <a:gd name="connsiteY4" fmla="*/ 130929 h 133123"/>
                <a:gd name="connsiteX5" fmla="*/ 89968 w 89967"/>
                <a:gd name="connsiteY5" fmla="*/ 4389 h 133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9967" h="133123">
                  <a:moveTo>
                    <a:pt x="89968" y="4389"/>
                  </a:moveTo>
                  <a:cubicBezTo>
                    <a:pt x="82653" y="1463"/>
                    <a:pt x="74608" y="0"/>
                    <a:pt x="66562" y="0"/>
                  </a:cubicBezTo>
                  <a:cubicBezTo>
                    <a:pt x="29989" y="0"/>
                    <a:pt x="0" y="29989"/>
                    <a:pt x="0" y="66562"/>
                  </a:cubicBezTo>
                  <a:cubicBezTo>
                    <a:pt x="0" y="103134"/>
                    <a:pt x="29989" y="133123"/>
                    <a:pt x="66562" y="133123"/>
                  </a:cubicBezTo>
                  <a:cubicBezTo>
                    <a:pt x="71682" y="133123"/>
                    <a:pt x="76802" y="132392"/>
                    <a:pt x="81922" y="130929"/>
                  </a:cubicBezTo>
                  <a:cubicBezTo>
                    <a:pt x="76802" y="81922"/>
                    <a:pt x="83385" y="35109"/>
                    <a:pt x="89968" y="4389"/>
                  </a:cubicBezTo>
                  <a:close/>
                </a:path>
              </a:pathLst>
            </a:custGeom>
            <a:solidFill>
              <a:srgbClr val="FFC0A7"/>
            </a:solidFill>
            <a:ln w="730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8" name="任意多边形: 形状 177">
              <a:extLst>
                <a:ext uri="{FF2B5EF4-FFF2-40B4-BE49-F238E27FC236}">
                  <a16:creationId xmlns:a16="http://schemas.microsoft.com/office/drawing/2014/main" id="{8FEC5BDC-2799-4219-9718-40B754CDF6CE}"/>
                </a:ext>
              </a:extLst>
            </p:cNvPr>
            <p:cNvSpPr/>
            <p:nvPr/>
          </p:nvSpPr>
          <p:spPr>
            <a:xfrm>
              <a:off x="13998283" y="1954235"/>
              <a:ext cx="123469" cy="250517"/>
            </a:xfrm>
            <a:custGeom>
              <a:avLst/>
              <a:gdLst>
                <a:gd name="connsiteX0" fmla="*/ 0 w 89967"/>
                <a:gd name="connsiteY0" fmla="*/ 4389 h 133123"/>
                <a:gd name="connsiteX1" fmla="*/ 23406 w 89967"/>
                <a:gd name="connsiteY1" fmla="*/ 0 h 133123"/>
                <a:gd name="connsiteX2" fmla="*/ 89968 w 89967"/>
                <a:gd name="connsiteY2" fmla="*/ 66562 h 133123"/>
                <a:gd name="connsiteX3" fmla="*/ 23406 w 89967"/>
                <a:gd name="connsiteY3" fmla="*/ 133123 h 133123"/>
                <a:gd name="connsiteX4" fmla="*/ 8046 w 89967"/>
                <a:gd name="connsiteY4" fmla="*/ 130929 h 133123"/>
                <a:gd name="connsiteX5" fmla="*/ 0 w 89967"/>
                <a:gd name="connsiteY5" fmla="*/ 4389 h 133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9967" h="133123">
                  <a:moveTo>
                    <a:pt x="0" y="4389"/>
                  </a:moveTo>
                  <a:cubicBezTo>
                    <a:pt x="7314" y="1463"/>
                    <a:pt x="15360" y="0"/>
                    <a:pt x="23406" y="0"/>
                  </a:cubicBezTo>
                  <a:cubicBezTo>
                    <a:pt x="59979" y="0"/>
                    <a:pt x="89968" y="29989"/>
                    <a:pt x="89968" y="66562"/>
                  </a:cubicBezTo>
                  <a:cubicBezTo>
                    <a:pt x="89968" y="103134"/>
                    <a:pt x="59979" y="133123"/>
                    <a:pt x="23406" y="133123"/>
                  </a:cubicBezTo>
                  <a:cubicBezTo>
                    <a:pt x="18286" y="133123"/>
                    <a:pt x="13166" y="132392"/>
                    <a:pt x="8046" y="130929"/>
                  </a:cubicBezTo>
                  <a:cubicBezTo>
                    <a:pt x="13166" y="81922"/>
                    <a:pt x="6583" y="35109"/>
                    <a:pt x="0" y="4389"/>
                  </a:cubicBezTo>
                  <a:close/>
                </a:path>
              </a:pathLst>
            </a:custGeom>
            <a:solidFill>
              <a:srgbClr val="FFC0A7"/>
            </a:solidFill>
            <a:ln w="730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9" name="任意多边形: 形状 178">
              <a:extLst>
                <a:ext uri="{FF2B5EF4-FFF2-40B4-BE49-F238E27FC236}">
                  <a16:creationId xmlns:a16="http://schemas.microsoft.com/office/drawing/2014/main" id="{C135F904-0B97-43EF-8BCE-56CF248A968D}"/>
                </a:ext>
              </a:extLst>
            </p:cNvPr>
            <p:cNvSpPr/>
            <p:nvPr/>
          </p:nvSpPr>
          <p:spPr>
            <a:xfrm>
              <a:off x="13169732" y="1911071"/>
              <a:ext cx="906244" cy="711708"/>
            </a:xfrm>
            <a:custGeom>
              <a:avLst/>
              <a:gdLst>
                <a:gd name="connsiteX0" fmla="*/ 628603 w 660346"/>
                <a:gd name="connsiteY0" fmla="*/ 196028 h 518595"/>
                <a:gd name="connsiteX1" fmla="*/ 592031 w 660346"/>
                <a:gd name="connsiteY1" fmla="*/ 0 h 518595"/>
                <a:gd name="connsiteX2" fmla="*/ 592031 w 660346"/>
                <a:gd name="connsiteY2" fmla="*/ 146289 h 518595"/>
                <a:gd name="connsiteX3" fmla="*/ 559116 w 660346"/>
                <a:gd name="connsiteY3" fmla="*/ 212119 h 518595"/>
                <a:gd name="connsiteX4" fmla="*/ 434770 w 660346"/>
                <a:gd name="connsiteY4" fmla="*/ 232600 h 518595"/>
                <a:gd name="connsiteX5" fmla="*/ 330173 w 660346"/>
                <a:gd name="connsiteY5" fmla="*/ 219434 h 518595"/>
                <a:gd name="connsiteX6" fmla="*/ 225576 w 660346"/>
                <a:gd name="connsiteY6" fmla="*/ 232600 h 518595"/>
                <a:gd name="connsiteX7" fmla="*/ 101230 w 660346"/>
                <a:gd name="connsiteY7" fmla="*/ 212119 h 518595"/>
                <a:gd name="connsiteX8" fmla="*/ 68315 w 660346"/>
                <a:gd name="connsiteY8" fmla="*/ 146289 h 518595"/>
                <a:gd name="connsiteX9" fmla="*/ 68315 w 660346"/>
                <a:gd name="connsiteY9" fmla="*/ 0 h 518595"/>
                <a:gd name="connsiteX10" fmla="*/ 31743 w 660346"/>
                <a:gd name="connsiteY10" fmla="*/ 196028 h 518595"/>
                <a:gd name="connsiteX11" fmla="*/ 75630 w 660346"/>
                <a:gd name="connsiteY11" fmla="*/ 393518 h 518595"/>
                <a:gd name="connsiteX12" fmla="*/ 213142 w 660346"/>
                <a:gd name="connsiteY12" fmla="*/ 476172 h 518595"/>
                <a:gd name="connsiteX13" fmla="*/ 330173 w 660346"/>
                <a:gd name="connsiteY13" fmla="*/ 518596 h 518595"/>
                <a:gd name="connsiteX14" fmla="*/ 447205 w 660346"/>
                <a:gd name="connsiteY14" fmla="*/ 476172 h 518595"/>
                <a:gd name="connsiteX15" fmla="*/ 584717 w 660346"/>
                <a:gd name="connsiteY15" fmla="*/ 393518 h 518595"/>
                <a:gd name="connsiteX16" fmla="*/ 628603 w 660346"/>
                <a:gd name="connsiteY16" fmla="*/ 196028 h 518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60346" h="518595">
                  <a:moveTo>
                    <a:pt x="628603" y="196028"/>
                  </a:moveTo>
                  <a:cubicBezTo>
                    <a:pt x="655667" y="83385"/>
                    <a:pt x="592031" y="0"/>
                    <a:pt x="592031" y="0"/>
                  </a:cubicBezTo>
                  <a:cubicBezTo>
                    <a:pt x="607392" y="84848"/>
                    <a:pt x="592031" y="146289"/>
                    <a:pt x="592031" y="146289"/>
                  </a:cubicBezTo>
                  <a:lnTo>
                    <a:pt x="559116" y="212119"/>
                  </a:lnTo>
                  <a:lnTo>
                    <a:pt x="434770" y="232600"/>
                  </a:lnTo>
                  <a:lnTo>
                    <a:pt x="330173" y="219434"/>
                  </a:lnTo>
                  <a:lnTo>
                    <a:pt x="225576" y="232600"/>
                  </a:lnTo>
                  <a:lnTo>
                    <a:pt x="101230" y="212119"/>
                  </a:lnTo>
                  <a:lnTo>
                    <a:pt x="68315" y="146289"/>
                  </a:lnTo>
                  <a:cubicBezTo>
                    <a:pt x="68315" y="146289"/>
                    <a:pt x="52955" y="84848"/>
                    <a:pt x="68315" y="0"/>
                  </a:cubicBezTo>
                  <a:cubicBezTo>
                    <a:pt x="68315" y="0"/>
                    <a:pt x="4679" y="83385"/>
                    <a:pt x="31743" y="196028"/>
                  </a:cubicBezTo>
                  <a:cubicBezTo>
                    <a:pt x="31743" y="196028"/>
                    <a:pt x="-63345" y="316716"/>
                    <a:pt x="75630" y="393518"/>
                  </a:cubicBezTo>
                  <a:cubicBezTo>
                    <a:pt x="75630" y="393518"/>
                    <a:pt x="99767" y="503235"/>
                    <a:pt x="213142" y="476172"/>
                  </a:cubicBezTo>
                  <a:cubicBezTo>
                    <a:pt x="213142" y="476172"/>
                    <a:pt x="244594" y="518596"/>
                    <a:pt x="330173" y="518596"/>
                  </a:cubicBezTo>
                  <a:cubicBezTo>
                    <a:pt x="415753" y="518596"/>
                    <a:pt x="447205" y="476172"/>
                    <a:pt x="447205" y="476172"/>
                  </a:cubicBezTo>
                  <a:cubicBezTo>
                    <a:pt x="560579" y="503967"/>
                    <a:pt x="584717" y="393518"/>
                    <a:pt x="584717" y="393518"/>
                  </a:cubicBezTo>
                  <a:cubicBezTo>
                    <a:pt x="723692" y="316716"/>
                    <a:pt x="628603" y="196028"/>
                    <a:pt x="628603" y="196028"/>
                  </a:cubicBez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  <a:effectLst>
              <a:outerShdw blurRad="127000" dist="63500" dir="5400000" algn="t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0" name="任意多边形: 形状 179">
              <a:extLst>
                <a:ext uri="{FF2B5EF4-FFF2-40B4-BE49-F238E27FC236}">
                  <a16:creationId xmlns:a16="http://schemas.microsoft.com/office/drawing/2014/main" id="{CB9AF430-5043-4727-8FEC-4D698A11FE5B}"/>
                </a:ext>
              </a:extLst>
            </p:cNvPr>
            <p:cNvSpPr/>
            <p:nvPr/>
          </p:nvSpPr>
          <p:spPr>
            <a:xfrm>
              <a:off x="13494365" y="2202178"/>
              <a:ext cx="254970" cy="168640"/>
            </a:xfrm>
            <a:custGeom>
              <a:avLst/>
              <a:gdLst>
                <a:gd name="connsiteX0" fmla="*/ 185787 w 185787"/>
                <a:gd name="connsiteY0" fmla="*/ 61442 h 122882"/>
                <a:gd name="connsiteX1" fmla="*/ 92894 w 185787"/>
                <a:gd name="connsiteY1" fmla="*/ 122883 h 122882"/>
                <a:gd name="connsiteX2" fmla="*/ 0 w 185787"/>
                <a:gd name="connsiteY2" fmla="*/ 61442 h 122882"/>
                <a:gd name="connsiteX3" fmla="*/ 92894 w 185787"/>
                <a:gd name="connsiteY3" fmla="*/ 0 h 122882"/>
                <a:gd name="connsiteX4" fmla="*/ 185787 w 185787"/>
                <a:gd name="connsiteY4" fmla="*/ 61442 h 122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5787" h="122882">
                  <a:moveTo>
                    <a:pt x="185787" y="61442"/>
                  </a:moveTo>
                  <a:cubicBezTo>
                    <a:pt x="185787" y="95088"/>
                    <a:pt x="144095" y="122883"/>
                    <a:pt x="92894" y="122883"/>
                  </a:cubicBezTo>
                  <a:cubicBezTo>
                    <a:pt x="41692" y="122883"/>
                    <a:pt x="0" y="95819"/>
                    <a:pt x="0" y="61442"/>
                  </a:cubicBezTo>
                  <a:cubicBezTo>
                    <a:pt x="0" y="27795"/>
                    <a:pt x="41692" y="0"/>
                    <a:pt x="92894" y="0"/>
                  </a:cubicBezTo>
                  <a:cubicBezTo>
                    <a:pt x="144826" y="0"/>
                    <a:pt x="185787" y="27795"/>
                    <a:pt x="185787" y="61442"/>
                  </a:cubicBezTo>
                  <a:close/>
                </a:path>
              </a:pathLst>
            </a:custGeom>
            <a:solidFill>
              <a:schemeClr val="accent2">
                <a:lumMod val="20000"/>
                <a:lumOff val="8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1" name="任意多边形: 形状 180">
              <a:extLst>
                <a:ext uri="{FF2B5EF4-FFF2-40B4-BE49-F238E27FC236}">
                  <a16:creationId xmlns:a16="http://schemas.microsoft.com/office/drawing/2014/main" id="{EF4B7759-6CCC-41C3-950B-625CFAB567D9}"/>
                </a:ext>
              </a:extLst>
            </p:cNvPr>
            <p:cNvSpPr/>
            <p:nvPr/>
          </p:nvSpPr>
          <p:spPr>
            <a:xfrm>
              <a:off x="13263486" y="2111834"/>
              <a:ext cx="718734" cy="180710"/>
            </a:xfrm>
            <a:custGeom>
              <a:avLst/>
              <a:gdLst>
                <a:gd name="connsiteX0" fmla="*/ 370112 w 523715"/>
                <a:gd name="connsiteY0" fmla="*/ 18286 h 131677"/>
                <a:gd name="connsiteX1" fmla="*/ 261858 w 523715"/>
                <a:gd name="connsiteY1" fmla="*/ 40230 h 131677"/>
                <a:gd name="connsiteX2" fmla="*/ 153604 w 523715"/>
                <a:gd name="connsiteY2" fmla="*/ 18286 h 131677"/>
                <a:gd name="connsiteX3" fmla="*/ 0 w 523715"/>
                <a:gd name="connsiteY3" fmla="*/ 0 h 131677"/>
                <a:gd name="connsiteX4" fmla="*/ 146289 w 523715"/>
                <a:gd name="connsiteY4" fmla="*/ 131660 h 131677"/>
                <a:gd name="connsiteX5" fmla="*/ 261858 w 523715"/>
                <a:gd name="connsiteY5" fmla="*/ 88505 h 131677"/>
                <a:gd name="connsiteX6" fmla="*/ 377426 w 523715"/>
                <a:gd name="connsiteY6" fmla="*/ 131660 h 131677"/>
                <a:gd name="connsiteX7" fmla="*/ 523716 w 523715"/>
                <a:gd name="connsiteY7" fmla="*/ 0 h 131677"/>
                <a:gd name="connsiteX8" fmla="*/ 370112 w 523715"/>
                <a:gd name="connsiteY8" fmla="*/ 18286 h 1316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23715" h="131677">
                  <a:moveTo>
                    <a:pt x="370112" y="18286"/>
                  </a:moveTo>
                  <a:cubicBezTo>
                    <a:pt x="299162" y="3657"/>
                    <a:pt x="271367" y="26332"/>
                    <a:pt x="261858" y="40230"/>
                  </a:cubicBezTo>
                  <a:cubicBezTo>
                    <a:pt x="252349" y="26332"/>
                    <a:pt x="224554" y="3657"/>
                    <a:pt x="153604" y="18286"/>
                  </a:cubicBezTo>
                  <a:cubicBezTo>
                    <a:pt x="54859" y="38767"/>
                    <a:pt x="23406" y="42424"/>
                    <a:pt x="0" y="0"/>
                  </a:cubicBezTo>
                  <a:cubicBezTo>
                    <a:pt x="0" y="0"/>
                    <a:pt x="14629" y="130929"/>
                    <a:pt x="146289" y="131660"/>
                  </a:cubicBezTo>
                  <a:cubicBezTo>
                    <a:pt x="220897" y="131660"/>
                    <a:pt x="250886" y="109717"/>
                    <a:pt x="261858" y="88505"/>
                  </a:cubicBezTo>
                  <a:cubicBezTo>
                    <a:pt x="272830" y="109717"/>
                    <a:pt x="302819" y="132392"/>
                    <a:pt x="377426" y="131660"/>
                  </a:cubicBezTo>
                  <a:cubicBezTo>
                    <a:pt x="509087" y="130929"/>
                    <a:pt x="523716" y="0"/>
                    <a:pt x="523716" y="0"/>
                  </a:cubicBezTo>
                  <a:cubicBezTo>
                    <a:pt x="499578" y="42424"/>
                    <a:pt x="468857" y="38767"/>
                    <a:pt x="370112" y="18286"/>
                  </a:cubicBez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  <a:effectLst>
              <a:outerShdw blurRad="127000" dist="63500" dir="5400000" algn="t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2" name="任意多边形: 形状 181">
              <a:extLst>
                <a:ext uri="{FF2B5EF4-FFF2-40B4-BE49-F238E27FC236}">
                  <a16:creationId xmlns:a16="http://schemas.microsoft.com/office/drawing/2014/main" id="{6B8B89D4-3F81-4521-A41B-B6BBD02A3D02}"/>
                </a:ext>
              </a:extLst>
            </p:cNvPr>
            <p:cNvSpPr/>
            <p:nvPr/>
          </p:nvSpPr>
          <p:spPr>
            <a:xfrm>
              <a:off x="13280552" y="2171059"/>
              <a:ext cx="684605" cy="157623"/>
            </a:xfrm>
            <a:custGeom>
              <a:avLst/>
              <a:gdLst>
                <a:gd name="connsiteX0" fmla="*/ 364992 w 498846"/>
                <a:gd name="connsiteY0" fmla="*/ 88505 h 114854"/>
                <a:gd name="connsiteX1" fmla="*/ 249423 w 498846"/>
                <a:gd name="connsiteY1" fmla="*/ 45350 h 114854"/>
                <a:gd name="connsiteX2" fmla="*/ 133855 w 498846"/>
                <a:gd name="connsiteY2" fmla="*/ 88505 h 114854"/>
                <a:gd name="connsiteX3" fmla="*/ 0 w 498846"/>
                <a:gd name="connsiteY3" fmla="*/ 0 h 114854"/>
                <a:gd name="connsiteX4" fmla="*/ 133855 w 498846"/>
                <a:gd name="connsiteY4" fmla="*/ 114837 h 114854"/>
                <a:gd name="connsiteX5" fmla="*/ 249423 w 498846"/>
                <a:gd name="connsiteY5" fmla="*/ 71682 h 114854"/>
                <a:gd name="connsiteX6" fmla="*/ 364992 w 498846"/>
                <a:gd name="connsiteY6" fmla="*/ 114837 h 114854"/>
                <a:gd name="connsiteX7" fmla="*/ 498847 w 498846"/>
                <a:gd name="connsiteY7" fmla="*/ 0 h 114854"/>
                <a:gd name="connsiteX8" fmla="*/ 364992 w 498846"/>
                <a:gd name="connsiteY8" fmla="*/ 88505 h 114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98846" h="114854">
                  <a:moveTo>
                    <a:pt x="364992" y="88505"/>
                  </a:moveTo>
                  <a:cubicBezTo>
                    <a:pt x="290384" y="88505"/>
                    <a:pt x="260395" y="66562"/>
                    <a:pt x="249423" y="45350"/>
                  </a:cubicBezTo>
                  <a:cubicBezTo>
                    <a:pt x="238452" y="66562"/>
                    <a:pt x="208462" y="89236"/>
                    <a:pt x="133855" y="88505"/>
                  </a:cubicBezTo>
                  <a:cubicBezTo>
                    <a:pt x="52664" y="88505"/>
                    <a:pt x="16092" y="38035"/>
                    <a:pt x="0" y="0"/>
                  </a:cubicBezTo>
                  <a:cubicBezTo>
                    <a:pt x="0" y="0"/>
                    <a:pt x="2194" y="114837"/>
                    <a:pt x="133855" y="114837"/>
                  </a:cubicBezTo>
                  <a:cubicBezTo>
                    <a:pt x="208462" y="114837"/>
                    <a:pt x="238452" y="92894"/>
                    <a:pt x="249423" y="71682"/>
                  </a:cubicBezTo>
                  <a:cubicBezTo>
                    <a:pt x="260395" y="92894"/>
                    <a:pt x="290384" y="115569"/>
                    <a:pt x="364992" y="114837"/>
                  </a:cubicBezTo>
                  <a:cubicBezTo>
                    <a:pt x="496652" y="114106"/>
                    <a:pt x="498847" y="0"/>
                    <a:pt x="498847" y="0"/>
                  </a:cubicBezTo>
                  <a:cubicBezTo>
                    <a:pt x="482755" y="38767"/>
                    <a:pt x="446182" y="88505"/>
                    <a:pt x="364992" y="88505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9525" cap="flat">
              <a:noFill/>
              <a:prstDash val="solid"/>
              <a:miter/>
            </a:ln>
            <a:effectLst>
              <a:outerShdw blurRad="127000" dist="63500" dir="5400000" algn="t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3" name="任意多边形: 形状 182">
              <a:extLst>
                <a:ext uri="{FF2B5EF4-FFF2-40B4-BE49-F238E27FC236}">
                  <a16:creationId xmlns:a16="http://schemas.microsoft.com/office/drawing/2014/main" id="{48523452-5ED2-426E-8ECA-C8BBEF9D28DF}"/>
                </a:ext>
              </a:extLst>
            </p:cNvPr>
            <p:cNvSpPr/>
            <p:nvPr/>
          </p:nvSpPr>
          <p:spPr>
            <a:xfrm>
              <a:off x="13552587" y="2091758"/>
              <a:ext cx="140534" cy="99378"/>
            </a:xfrm>
            <a:custGeom>
              <a:avLst/>
              <a:gdLst>
                <a:gd name="connsiteX0" fmla="*/ 102403 w 102402"/>
                <a:gd name="connsiteY0" fmla="*/ 26332 h 72413"/>
                <a:gd name="connsiteX1" fmla="*/ 51201 w 102402"/>
                <a:gd name="connsiteY1" fmla="*/ 72413 h 72413"/>
                <a:gd name="connsiteX2" fmla="*/ 0 w 102402"/>
                <a:gd name="connsiteY2" fmla="*/ 26332 h 72413"/>
                <a:gd name="connsiteX3" fmla="*/ 51201 w 102402"/>
                <a:gd name="connsiteY3" fmla="*/ 0 h 72413"/>
                <a:gd name="connsiteX4" fmla="*/ 102403 w 102402"/>
                <a:gd name="connsiteY4" fmla="*/ 26332 h 72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2402" h="72413">
                  <a:moveTo>
                    <a:pt x="102403" y="26332"/>
                  </a:moveTo>
                  <a:cubicBezTo>
                    <a:pt x="102403" y="46081"/>
                    <a:pt x="79728" y="72413"/>
                    <a:pt x="51201" y="72413"/>
                  </a:cubicBezTo>
                  <a:cubicBezTo>
                    <a:pt x="22675" y="72413"/>
                    <a:pt x="0" y="46081"/>
                    <a:pt x="0" y="26332"/>
                  </a:cubicBezTo>
                  <a:cubicBezTo>
                    <a:pt x="0" y="6583"/>
                    <a:pt x="22675" y="0"/>
                    <a:pt x="51201" y="0"/>
                  </a:cubicBezTo>
                  <a:cubicBezTo>
                    <a:pt x="78996" y="0"/>
                    <a:pt x="102403" y="6583"/>
                    <a:pt x="102403" y="26332"/>
                  </a:cubicBez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 w="9525" cap="flat">
              <a:noFill/>
              <a:prstDash val="solid"/>
              <a:miter/>
            </a:ln>
            <a:effectLst>
              <a:outerShdw blurRad="127000" dist="63500" dir="5400000" algn="t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4" name="椭圆 183">
              <a:extLst>
                <a:ext uri="{FF2B5EF4-FFF2-40B4-BE49-F238E27FC236}">
                  <a16:creationId xmlns:a16="http://schemas.microsoft.com/office/drawing/2014/main" id="{71816184-707E-4208-ABD2-2010609F38D2}"/>
                </a:ext>
              </a:extLst>
            </p:cNvPr>
            <p:cNvSpPr/>
            <p:nvPr/>
          </p:nvSpPr>
          <p:spPr>
            <a:xfrm>
              <a:off x="13393119" y="1957897"/>
              <a:ext cx="101561" cy="102392"/>
            </a:xfrm>
            <a:prstGeom prst="ellipse">
              <a:avLst/>
            </a:pr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5" name="椭圆 184">
              <a:extLst>
                <a:ext uri="{FF2B5EF4-FFF2-40B4-BE49-F238E27FC236}">
                  <a16:creationId xmlns:a16="http://schemas.microsoft.com/office/drawing/2014/main" id="{E8292501-BDF1-48B4-857E-53DC300D36F0}"/>
                </a:ext>
              </a:extLst>
            </p:cNvPr>
            <p:cNvSpPr/>
            <p:nvPr/>
          </p:nvSpPr>
          <p:spPr>
            <a:xfrm>
              <a:off x="13747468" y="1957897"/>
              <a:ext cx="101561" cy="102392"/>
            </a:xfrm>
            <a:prstGeom prst="ellipse">
              <a:avLst/>
            </a:pr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6" name="任意多边形: 形状 185">
              <a:extLst>
                <a:ext uri="{FF2B5EF4-FFF2-40B4-BE49-F238E27FC236}">
                  <a16:creationId xmlns:a16="http://schemas.microsoft.com/office/drawing/2014/main" id="{F2FB0D1F-E1E0-4601-A47F-946069F74F61}"/>
                </a:ext>
              </a:extLst>
            </p:cNvPr>
            <p:cNvSpPr/>
            <p:nvPr/>
          </p:nvSpPr>
          <p:spPr>
            <a:xfrm>
              <a:off x="13399931" y="1989064"/>
              <a:ext cx="46175" cy="46175"/>
            </a:xfrm>
            <a:custGeom>
              <a:avLst/>
              <a:gdLst>
                <a:gd name="connsiteX0" fmla="*/ 33647 w 33646"/>
                <a:gd name="connsiteY0" fmla="*/ 16823 h 33646"/>
                <a:gd name="connsiteX1" fmla="*/ 16823 w 33646"/>
                <a:gd name="connsiteY1" fmla="*/ 33647 h 33646"/>
                <a:gd name="connsiteX2" fmla="*/ 0 w 33646"/>
                <a:gd name="connsiteY2" fmla="*/ 16823 h 33646"/>
                <a:gd name="connsiteX3" fmla="*/ 16823 w 33646"/>
                <a:gd name="connsiteY3" fmla="*/ 0 h 33646"/>
                <a:gd name="connsiteX4" fmla="*/ 33647 w 33646"/>
                <a:gd name="connsiteY4" fmla="*/ 16823 h 33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646" h="33646">
                  <a:moveTo>
                    <a:pt x="33647" y="16823"/>
                  </a:moveTo>
                  <a:cubicBezTo>
                    <a:pt x="33647" y="26114"/>
                    <a:pt x="26115" y="33647"/>
                    <a:pt x="16823" y="33647"/>
                  </a:cubicBezTo>
                  <a:cubicBezTo>
                    <a:pt x="7532" y="33647"/>
                    <a:pt x="0" y="26114"/>
                    <a:pt x="0" y="16823"/>
                  </a:cubicBezTo>
                  <a:cubicBezTo>
                    <a:pt x="0" y="7532"/>
                    <a:pt x="7532" y="0"/>
                    <a:pt x="16823" y="0"/>
                  </a:cubicBezTo>
                  <a:cubicBezTo>
                    <a:pt x="26114" y="0"/>
                    <a:pt x="33647" y="7532"/>
                    <a:pt x="33647" y="16823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7" name="任意多边形: 形状 186">
              <a:extLst>
                <a:ext uri="{FF2B5EF4-FFF2-40B4-BE49-F238E27FC236}">
                  <a16:creationId xmlns:a16="http://schemas.microsoft.com/office/drawing/2014/main" id="{908AFE6E-5120-4019-AE57-6E97F147B1B0}"/>
                </a:ext>
              </a:extLst>
            </p:cNvPr>
            <p:cNvSpPr/>
            <p:nvPr/>
          </p:nvSpPr>
          <p:spPr>
            <a:xfrm>
              <a:off x="13750586" y="1987217"/>
              <a:ext cx="46175" cy="46175"/>
            </a:xfrm>
            <a:custGeom>
              <a:avLst/>
              <a:gdLst>
                <a:gd name="connsiteX0" fmla="*/ 33647 w 33646"/>
                <a:gd name="connsiteY0" fmla="*/ 16823 h 33646"/>
                <a:gd name="connsiteX1" fmla="*/ 16823 w 33646"/>
                <a:gd name="connsiteY1" fmla="*/ 33647 h 33646"/>
                <a:gd name="connsiteX2" fmla="*/ 0 w 33646"/>
                <a:gd name="connsiteY2" fmla="*/ 16823 h 33646"/>
                <a:gd name="connsiteX3" fmla="*/ 16823 w 33646"/>
                <a:gd name="connsiteY3" fmla="*/ 0 h 33646"/>
                <a:gd name="connsiteX4" fmla="*/ 33647 w 33646"/>
                <a:gd name="connsiteY4" fmla="*/ 16823 h 33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646" h="33646">
                  <a:moveTo>
                    <a:pt x="33647" y="16823"/>
                  </a:moveTo>
                  <a:cubicBezTo>
                    <a:pt x="33647" y="26332"/>
                    <a:pt x="26332" y="33647"/>
                    <a:pt x="16823" y="33647"/>
                  </a:cubicBezTo>
                  <a:cubicBezTo>
                    <a:pt x="7314" y="33647"/>
                    <a:pt x="0" y="26332"/>
                    <a:pt x="0" y="16823"/>
                  </a:cubicBezTo>
                  <a:cubicBezTo>
                    <a:pt x="0" y="7314"/>
                    <a:pt x="7314" y="0"/>
                    <a:pt x="16823" y="0"/>
                  </a:cubicBezTo>
                  <a:cubicBezTo>
                    <a:pt x="26332" y="0"/>
                    <a:pt x="33647" y="7314"/>
                    <a:pt x="33647" y="16823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8" name="任意多边形: 形状 187">
              <a:extLst>
                <a:ext uri="{FF2B5EF4-FFF2-40B4-BE49-F238E27FC236}">
                  <a16:creationId xmlns:a16="http://schemas.microsoft.com/office/drawing/2014/main" id="{8F711D92-3476-4510-93EA-F0B7B80E597C}"/>
                </a:ext>
              </a:extLst>
            </p:cNvPr>
            <p:cNvSpPr/>
            <p:nvPr/>
          </p:nvSpPr>
          <p:spPr>
            <a:xfrm>
              <a:off x="13240399" y="1359761"/>
              <a:ext cx="827148" cy="471487"/>
            </a:xfrm>
            <a:custGeom>
              <a:avLst/>
              <a:gdLst>
                <a:gd name="connsiteX0" fmla="*/ 602712 w 602712"/>
                <a:gd name="connsiteY0" fmla="*/ 141324 h 343555"/>
                <a:gd name="connsiteX1" fmla="*/ 326957 w 602712"/>
                <a:gd name="connsiteY1" fmla="*/ 155 h 343555"/>
                <a:gd name="connsiteX2" fmla="*/ 0 w 602712"/>
                <a:gd name="connsiteY2" fmla="*/ 328574 h 343555"/>
                <a:gd name="connsiteX3" fmla="*/ 56321 w 602712"/>
                <a:gd name="connsiteY3" fmla="*/ 342472 h 343555"/>
                <a:gd name="connsiteX4" fmla="*/ 232600 w 602712"/>
                <a:gd name="connsiteY4" fmla="*/ 314677 h 343555"/>
                <a:gd name="connsiteX5" fmla="*/ 396444 w 602712"/>
                <a:gd name="connsiteY5" fmla="*/ 325649 h 343555"/>
                <a:gd name="connsiteX6" fmla="*/ 558094 w 602712"/>
                <a:gd name="connsiteY6" fmla="*/ 342472 h 343555"/>
                <a:gd name="connsiteX7" fmla="*/ 429359 w 602712"/>
                <a:gd name="connsiteY7" fmla="*/ 112066 h 343555"/>
                <a:gd name="connsiteX8" fmla="*/ 602712 w 602712"/>
                <a:gd name="connsiteY8" fmla="*/ 141324 h 343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02712" h="343555">
                  <a:moveTo>
                    <a:pt x="602712" y="141324"/>
                  </a:moveTo>
                  <a:cubicBezTo>
                    <a:pt x="602712" y="141324"/>
                    <a:pt x="577843" y="7469"/>
                    <a:pt x="326957" y="155"/>
                  </a:cubicBezTo>
                  <a:cubicBezTo>
                    <a:pt x="76070" y="-7160"/>
                    <a:pt x="0" y="246652"/>
                    <a:pt x="0" y="328574"/>
                  </a:cubicBezTo>
                  <a:cubicBezTo>
                    <a:pt x="0" y="328574"/>
                    <a:pt x="50470" y="348323"/>
                    <a:pt x="56321" y="342472"/>
                  </a:cubicBezTo>
                  <a:cubicBezTo>
                    <a:pt x="62173" y="336620"/>
                    <a:pt x="232600" y="314677"/>
                    <a:pt x="232600" y="314677"/>
                  </a:cubicBezTo>
                  <a:cubicBezTo>
                    <a:pt x="232600" y="314677"/>
                    <a:pt x="396444" y="325649"/>
                    <a:pt x="396444" y="325649"/>
                  </a:cubicBezTo>
                  <a:cubicBezTo>
                    <a:pt x="396444" y="325649"/>
                    <a:pt x="558094" y="342472"/>
                    <a:pt x="558094" y="342472"/>
                  </a:cubicBezTo>
                  <a:cubicBezTo>
                    <a:pt x="558094" y="342472"/>
                    <a:pt x="567603" y="168388"/>
                    <a:pt x="429359" y="112066"/>
                  </a:cubicBezTo>
                  <a:cubicBezTo>
                    <a:pt x="429359" y="112066"/>
                    <a:pt x="490069" y="57208"/>
                    <a:pt x="602712" y="141324"/>
                  </a:cubicBezTo>
                  <a:close/>
                </a:path>
              </a:pathLst>
            </a:custGeom>
            <a:solidFill>
              <a:schemeClr val="accent6"/>
            </a:solidFill>
            <a:ln w="9525" cap="flat">
              <a:noFill/>
              <a:prstDash val="solid"/>
              <a:miter/>
            </a:ln>
            <a:effectLst>
              <a:outerShdw blurRad="127000" dist="63500" dir="5400000" algn="t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9" name="任意多边形: 形状 188">
              <a:extLst>
                <a:ext uri="{FF2B5EF4-FFF2-40B4-BE49-F238E27FC236}">
                  <a16:creationId xmlns:a16="http://schemas.microsoft.com/office/drawing/2014/main" id="{87614D58-B4B7-4883-9409-F59F27B7B2FA}"/>
                </a:ext>
              </a:extLst>
            </p:cNvPr>
            <p:cNvSpPr/>
            <p:nvPr/>
          </p:nvSpPr>
          <p:spPr>
            <a:xfrm>
              <a:off x="13989248" y="1474408"/>
              <a:ext cx="156595" cy="156595"/>
            </a:xfrm>
            <a:custGeom>
              <a:avLst/>
              <a:gdLst>
                <a:gd name="connsiteX0" fmla="*/ 114106 w 114105"/>
                <a:gd name="connsiteY0" fmla="*/ 57053 h 114105"/>
                <a:gd name="connsiteX1" fmla="*/ 57053 w 114105"/>
                <a:gd name="connsiteY1" fmla="*/ 114106 h 114105"/>
                <a:gd name="connsiteX2" fmla="*/ 0 w 114105"/>
                <a:gd name="connsiteY2" fmla="*/ 57053 h 114105"/>
                <a:gd name="connsiteX3" fmla="*/ 57053 w 114105"/>
                <a:gd name="connsiteY3" fmla="*/ 0 h 114105"/>
                <a:gd name="connsiteX4" fmla="*/ 114106 w 114105"/>
                <a:gd name="connsiteY4" fmla="*/ 57053 h 1141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4105" h="114105">
                  <a:moveTo>
                    <a:pt x="114106" y="57053"/>
                  </a:moveTo>
                  <a:cubicBezTo>
                    <a:pt x="114106" y="88562"/>
                    <a:pt x="88562" y="114106"/>
                    <a:pt x="57053" y="114106"/>
                  </a:cubicBezTo>
                  <a:cubicBezTo>
                    <a:pt x="25543" y="114106"/>
                    <a:pt x="0" y="88562"/>
                    <a:pt x="0" y="57053"/>
                  </a:cubicBezTo>
                  <a:cubicBezTo>
                    <a:pt x="0" y="25543"/>
                    <a:pt x="25543" y="0"/>
                    <a:pt x="57053" y="0"/>
                  </a:cubicBezTo>
                  <a:cubicBezTo>
                    <a:pt x="88562" y="0"/>
                    <a:pt x="114106" y="25543"/>
                    <a:pt x="114106" y="57053"/>
                  </a:cubicBezTo>
                  <a:close/>
                </a:path>
              </a:pathLst>
            </a:custGeom>
            <a:solidFill>
              <a:srgbClr val="F1F2F2"/>
            </a:solidFill>
            <a:ln w="9525" cap="flat">
              <a:noFill/>
              <a:prstDash val="solid"/>
              <a:miter/>
            </a:ln>
            <a:effectLst>
              <a:outerShdw blurRad="127000" dist="63500" dir="5400000" algn="t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0" name="任意多边形: 形状 189">
              <a:extLst>
                <a:ext uri="{FF2B5EF4-FFF2-40B4-BE49-F238E27FC236}">
                  <a16:creationId xmlns:a16="http://schemas.microsoft.com/office/drawing/2014/main" id="{5A5597B2-925F-4367-A169-8540D9739142}"/>
                </a:ext>
              </a:extLst>
            </p:cNvPr>
            <p:cNvSpPr/>
            <p:nvPr/>
          </p:nvSpPr>
          <p:spPr>
            <a:xfrm>
              <a:off x="13185325" y="1725364"/>
              <a:ext cx="875055" cy="198680"/>
            </a:xfrm>
            <a:custGeom>
              <a:avLst/>
              <a:gdLst>
                <a:gd name="connsiteX0" fmla="*/ 319543 w 637620"/>
                <a:gd name="connsiteY0" fmla="*/ 0 h 144771"/>
                <a:gd name="connsiteX1" fmla="*/ 319543 w 637620"/>
                <a:gd name="connsiteY1" fmla="*/ 0 h 144771"/>
                <a:gd name="connsiteX2" fmla="*/ 319543 w 637620"/>
                <a:gd name="connsiteY2" fmla="*/ 0 h 144771"/>
                <a:gd name="connsiteX3" fmla="*/ 319543 w 637620"/>
                <a:gd name="connsiteY3" fmla="*/ 0 h 144771"/>
                <a:gd name="connsiteX4" fmla="*/ 318080 w 637620"/>
                <a:gd name="connsiteY4" fmla="*/ 0 h 144771"/>
                <a:gd name="connsiteX5" fmla="*/ 318080 w 637620"/>
                <a:gd name="connsiteY5" fmla="*/ 0 h 144771"/>
                <a:gd name="connsiteX6" fmla="*/ 318080 w 637620"/>
                <a:gd name="connsiteY6" fmla="*/ 0 h 144771"/>
                <a:gd name="connsiteX7" fmla="*/ 632 w 637620"/>
                <a:gd name="connsiteY7" fmla="*/ 98745 h 144771"/>
                <a:gd name="connsiteX8" fmla="*/ 56953 w 637620"/>
                <a:gd name="connsiteY8" fmla="*/ 142632 h 144771"/>
                <a:gd name="connsiteX9" fmla="*/ 318811 w 637620"/>
                <a:gd name="connsiteY9" fmla="*/ 100940 h 144771"/>
                <a:gd name="connsiteX10" fmla="*/ 580669 w 637620"/>
                <a:gd name="connsiteY10" fmla="*/ 142632 h 144771"/>
                <a:gd name="connsiteX11" fmla="*/ 636991 w 637620"/>
                <a:gd name="connsiteY11" fmla="*/ 98745 h 144771"/>
                <a:gd name="connsiteX12" fmla="*/ 319543 w 637620"/>
                <a:gd name="connsiteY12" fmla="*/ 0 h 144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37620" h="144771">
                  <a:moveTo>
                    <a:pt x="319543" y="0"/>
                  </a:moveTo>
                  <a:lnTo>
                    <a:pt x="319543" y="0"/>
                  </a:lnTo>
                  <a:cubicBezTo>
                    <a:pt x="319543" y="0"/>
                    <a:pt x="318811" y="0"/>
                    <a:pt x="319543" y="0"/>
                  </a:cubicBezTo>
                  <a:cubicBezTo>
                    <a:pt x="318811" y="0"/>
                    <a:pt x="318811" y="0"/>
                    <a:pt x="319543" y="0"/>
                  </a:cubicBezTo>
                  <a:cubicBezTo>
                    <a:pt x="318811" y="0"/>
                    <a:pt x="318811" y="0"/>
                    <a:pt x="318080" y="0"/>
                  </a:cubicBezTo>
                  <a:cubicBezTo>
                    <a:pt x="318080" y="0"/>
                    <a:pt x="318080" y="0"/>
                    <a:pt x="318080" y="0"/>
                  </a:cubicBezTo>
                  <a:lnTo>
                    <a:pt x="318080" y="0"/>
                  </a:lnTo>
                  <a:cubicBezTo>
                    <a:pt x="161550" y="3657"/>
                    <a:pt x="-11803" y="29989"/>
                    <a:pt x="632" y="98745"/>
                  </a:cubicBezTo>
                  <a:cubicBezTo>
                    <a:pt x="11604" y="159455"/>
                    <a:pt x="56953" y="142632"/>
                    <a:pt x="56953" y="142632"/>
                  </a:cubicBezTo>
                  <a:cubicBezTo>
                    <a:pt x="158624" y="103865"/>
                    <a:pt x="305645" y="100940"/>
                    <a:pt x="318811" y="100940"/>
                  </a:cubicBezTo>
                  <a:cubicBezTo>
                    <a:pt x="331246" y="100940"/>
                    <a:pt x="478998" y="104597"/>
                    <a:pt x="580669" y="142632"/>
                  </a:cubicBezTo>
                  <a:cubicBezTo>
                    <a:pt x="580669" y="142632"/>
                    <a:pt x="626019" y="159455"/>
                    <a:pt x="636991" y="98745"/>
                  </a:cubicBezTo>
                  <a:cubicBezTo>
                    <a:pt x="649425" y="30721"/>
                    <a:pt x="475341" y="3657"/>
                    <a:pt x="319543" y="0"/>
                  </a:cubicBez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  <a:effectLst>
              <a:outerShdw blurRad="127000" dist="63500" dir="5400000" algn="t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1" name="任意多边形: 形状 190">
              <a:extLst>
                <a:ext uri="{FF2B5EF4-FFF2-40B4-BE49-F238E27FC236}">
                  <a16:creationId xmlns:a16="http://schemas.microsoft.com/office/drawing/2014/main" id="{9350162F-0E57-4B53-9B78-12BA30C9E00F}"/>
                </a:ext>
              </a:extLst>
            </p:cNvPr>
            <p:cNvSpPr/>
            <p:nvPr/>
          </p:nvSpPr>
          <p:spPr>
            <a:xfrm>
              <a:off x="13362880" y="1924856"/>
              <a:ext cx="160560" cy="46828"/>
            </a:xfrm>
            <a:custGeom>
              <a:avLst/>
              <a:gdLst>
                <a:gd name="connsiteX0" fmla="*/ 116289 w 116994"/>
                <a:gd name="connsiteY0" fmla="*/ 22139 h 34122"/>
                <a:gd name="connsiteX1" fmla="*/ 102391 w 116994"/>
                <a:gd name="connsiteY1" fmla="*/ 33110 h 34122"/>
                <a:gd name="connsiteX2" fmla="*/ 15349 w 116994"/>
                <a:gd name="connsiteY2" fmla="*/ 33842 h 34122"/>
                <a:gd name="connsiteX3" fmla="*/ 720 w 116994"/>
                <a:gd name="connsiteY3" fmla="*/ 23602 h 34122"/>
                <a:gd name="connsiteX4" fmla="*/ 720 w 116994"/>
                <a:gd name="connsiteY4" fmla="*/ 23602 h 34122"/>
                <a:gd name="connsiteX5" fmla="*/ 8035 w 116994"/>
                <a:gd name="connsiteY5" fmla="*/ 6778 h 34122"/>
                <a:gd name="connsiteX6" fmla="*/ 107512 w 116994"/>
                <a:gd name="connsiteY6" fmla="*/ 5315 h 34122"/>
                <a:gd name="connsiteX7" fmla="*/ 116289 w 116994"/>
                <a:gd name="connsiteY7" fmla="*/ 22139 h 34122"/>
                <a:gd name="connsiteX8" fmla="*/ 116289 w 116994"/>
                <a:gd name="connsiteY8" fmla="*/ 22139 h 34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6994" h="34122">
                  <a:moveTo>
                    <a:pt x="116289" y="22139"/>
                  </a:moveTo>
                  <a:cubicBezTo>
                    <a:pt x="114095" y="29453"/>
                    <a:pt x="107512" y="34573"/>
                    <a:pt x="102391" y="33110"/>
                  </a:cubicBezTo>
                  <a:cubicBezTo>
                    <a:pt x="73865" y="26527"/>
                    <a:pt x="43876" y="26527"/>
                    <a:pt x="15349" y="33842"/>
                  </a:cubicBezTo>
                  <a:cubicBezTo>
                    <a:pt x="9498" y="35305"/>
                    <a:pt x="2915" y="30916"/>
                    <a:pt x="720" y="23602"/>
                  </a:cubicBezTo>
                  <a:lnTo>
                    <a:pt x="720" y="23602"/>
                  </a:lnTo>
                  <a:cubicBezTo>
                    <a:pt x="-1474" y="16287"/>
                    <a:pt x="1452" y="8241"/>
                    <a:pt x="8035" y="6778"/>
                  </a:cubicBezTo>
                  <a:cubicBezTo>
                    <a:pt x="40950" y="-1999"/>
                    <a:pt x="75328" y="-1999"/>
                    <a:pt x="107512" y="5315"/>
                  </a:cubicBezTo>
                  <a:cubicBezTo>
                    <a:pt x="115558" y="6778"/>
                    <a:pt x="118483" y="14824"/>
                    <a:pt x="116289" y="22139"/>
                  </a:cubicBezTo>
                  <a:lnTo>
                    <a:pt x="116289" y="22139"/>
                  </a:ln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  <a:effectLst>
              <a:outerShdw blurRad="127000" dist="63500" dir="5400000" algn="t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endParaRPr lang="zh-CN" altLang="en-US" dirty="0"/>
            </a:p>
          </p:txBody>
        </p:sp>
        <p:sp>
          <p:nvSpPr>
            <p:cNvPr id="192" name="任意多边形: 形状 191">
              <a:extLst>
                <a:ext uri="{FF2B5EF4-FFF2-40B4-BE49-F238E27FC236}">
                  <a16:creationId xmlns:a16="http://schemas.microsoft.com/office/drawing/2014/main" id="{807D59D1-27AE-4558-893B-B8F9438AAB81}"/>
                </a:ext>
              </a:extLst>
            </p:cNvPr>
            <p:cNvSpPr/>
            <p:nvPr/>
          </p:nvSpPr>
          <p:spPr>
            <a:xfrm>
              <a:off x="13721243" y="1924856"/>
              <a:ext cx="160460" cy="46828"/>
            </a:xfrm>
            <a:custGeom>
              <a:avLst/>
              <a:gdLst>
                <a:gd name="connsiteX0" fmla="*/ 116289 w 116921"/>
                <a:gd name="connsiteY0" fmla="*/ 22139 h 34122"/>
                <a:gd name="connsiteX1" fmla="*/ 102391 w 116921"/>
                <a:gd name="connsiteY1" fmla="*/ 33110 h 34122"/>
                <a:gd name="connsiteX2" fmla="*/ 15349 w 116921"/>
                <a:gd name="connsiteY2" fmla="*/ 33842 h 34122"/>
                <a:gd name="connsiteX3" fmla="*/ 720 w 116921"/>
                <a:gd name="connsiteY3" fmla="*/ 23602 h 34122"/>
                <a:gd name="connsiteX4" fmla="*/ 720 w 116921"/>
                <a:gd name="connsiteY4" fmla="*/ 23602 h 34122"/>
                <a:gd name="connsiteX5" fmla="*/ 8035 w 116921"/>
                <a:gd name="connsiteY5" fmla="*/ 6778 h 34122"/>
                <a:gd name="connsiteX6" fmla="*/ 107512 w 116921"/>
                <a:gd name="connsiteY6" fmla="*/ 5315 h 34122"/>
                <a:gd name="connsiteX7" fmla="*/ 116289 w 116921"/>
                <a:gd name="connsiteY7" fmla="*/ 22139 h 34122"/>
                <a:gd name="connsiteX8" fmla="*/ 116289 w 116921"/>
                <a:gd name="connsiteY8" fmla="*/ 22139 h 34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6921" h="34122">
                  <a:moveTo>
                    <a:pt x="116289" y="22139"/>
                  </a:moveTo>
                  <a:cubicBezTo>
                    <a:pt x="114095" y="29453"/>
                    <a:pt x="107512" y="34573"/>
                    <a:pt x="102391" y="33110"/>
                  </a:cubicBezTo>
                  <a:cubicBezTo>
                    <a:pt x="73865" y="26527"/>
                    <a:pt x="43876" y="26527"/>
                    <a:pt x="15349" y="33842"/>
                  </a:cubicBezTo>
                  <a:cubicBezTo>
                    <a:pt x="9498" y="35305"/>
                    <a:pt x="2915" y="30916"/>
                    <a:pt x="720" y="23602"/>
                  </a:cubicBezTo>
                  <a:lnTo>
                    <a:pt x="720" y="23602"/>
                  </a:lnTo>
                  <a:cubicBezTo>
                    <a:pt x="-1474" y="16287"/>
                    <a:pt x="1452" y="8241"/>
                    <a:pt x="8035" y="6778"/>
                  </a:cubicBezTo>
                  <a:cubicBezTo>
                    <a:pt x="40950" y="-1999"/>
                    <a:pt x="75328" y="-1999"/>
                    <a:pt x="107512" y="5315"/>
                  </a:cubicBezTo>
                  <a:cubicBezTo>
                    <a:pt x="114826" y="6778"/>
                    <a:pt x="118483" y="14824"/>
                    <a:pt x="116289" y="22139"/>
                  </a:cubicBezTo>
                  <a:lnTo>
                    <a:pt x="116289" y="22139"/>
                  </a:ln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  <a:effectLst>
              <a:outerShdw blurRad="127000" dist="63500" dir="5400000" algn="t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endParaRPr lang="zh-CN" altLang="en-US"/>
            </a:p>
          </p:txBody>
        </p:sp>
      </p:grpSp>
      <p:sp>
        <p:nvSpPr>
          <p:cNvPr id="31" name="平行四边形 30">
            <a:extLst>
              <a:ext uri="{FF2B5EF4-FFF2-40B4-BE49-F238E27FC236}">
                <a16:creationId xmlns:a16="http://schemas.microsoft.com/office/drawing/2014/main" id="{BED70433-B528-43B8-AFC2-73993A5F1758}"/>
              </a:ext>
            </a:extLst>
          </p:cNvPr>
          <p:cNvSpPr/>
          <p:nvPr/>
        </p:nvSpPr>
        <p:spPr>
          <a:xfrm flipH="1">
            <a:off x="510431" y="1387097"/>
            <a:ext cx="2943968" cy="104481"/>
          </a:xfrm>
          <a:prstGeom prst="parallelogram">
            <a:avLst>
              <a:gd name="adj" fmla="val 121483"/>
            </a:avLst>
          </a:prstGeom>
          <a:solidFill>
            <a:schemeClr val="accent2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05" name="任意多边形: 形状 204">
            <a:extLst>
              <a:ext uri="{FF2B5EF4-FFF2-40B4-BE49-F238E27FC236}">
                <a16:creationId xmlns:a16="http://schemas.microsoft.com/office/drawing/2014/main" id="{D43E1801-E4B1-48D8-B436-FD134C8ACAA2}"/>
              </a:ext>
            </a:extLst>
          </p:cNvPr>
          <p:cNvSpPr/>
          <p:nvPr/>
        </p:nvSpPr>
        <p:spPr>
          <a:xfrm rot="16200000">
            <a:off x="-335931" y="2060326"/>
            <a:ext cx="4336882" cy="2991700"/>
          </a:xfrm>
          <a:custGeom>
            <a:avLst/>
            <a:gdLst>
              <a:gd name="connsiteX0" fmla="*/ 4110077 w 4110077"/>
              <a:gd name="connsiteY0" fmla="*/ 0 h 2991700"/>
              <a:gd name="connsiteX1" fmla="*/ 4110077 w 4110077"/>
              <a:gd name="connsiteY1" fmla="*/ 2991700 h 2991700"/>
              <a:gd name="connsiteX2" fmla="*/ 0 w 4110077"/>
              <a:gd name="connsiteY2" fmla="*/ 2991700 h 2991700"/>
              <a:gd name="connsiteX3" fmla="*/ 962460 w 4110077"/>
              <a:gd name="connsiteY3" fmla="*/ 1495850 h 2991700"/>
              <a:gd name="connsiteX4" fmla="*/ 0 w 4110077"/>
              <a:gd name="connsiteY4" fmla="*/ 0 h 2991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110077" h="2991700">
                <a:moveTo>
                  <a:pt x="4110077" y="0"/>
                </a:moveTo>
                <a:lnTo>
                  <a:pt x="4110077" y="2991700"/>
                </a:lnTo>
                <a:lnTo>
                  <a:pt x="0" y="2991700"/>
                </a:lnTo>
                <a:lnTo>
                  <a:pt x="962460" y="1495850"/>
                </a:lnTo>
                <a:lnTo>
                  <a:pt x="0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  <a:effectLst>
            <a:outerShdw blurRad="127000" dist="63500" dir="5400000" algn="t" rotWithShape="0">
              <a:prstClr val="black">
                <a:alpha val="33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94" name="文本框 193">
            <a:extLst>
              <a:ext uri="{FF2B5EF4-FFF2-40B4-BE49-F238E27FC236}">
                <a16:creationId xmlns:a16="http://schemas.microsoft.com/office/drawing/2014/main" id="{7508C196-4713-4BAA-9145-6EFC3A3977E8}"/>
              </a:ext>
            </a:extLst>
          </p:cNvPr>
          <p:cNvSpPr txBox="1"/>
          <p:nvPr/>
        </p:nvSpPr>
        <p:spPr>
          <a:xfrm>
            <a:off x="1325926" y="1736179"/>
            <a:ext cx="1013168" cy="769441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algn="ctr"/>
            <a:r>
              <a:rPr lang="zh-CN" altLang="en-US" sz="4400" dirty="0">
                <a:ln w="12700">
                  <a:noFill/>
                </a:ln>
                <a:solidFill>
                  <a:schemeClr val="bg1"/>
                </a:solidFill>
                <a:latin typeface="+mj-ea"/>
                <a:ea typeface="+mj-ea"/>
              </a:rPr>
              <a:t>②</a:t>
            </a:r>
          </a:p>
        </p:txBody>
      </p:sp>
      <p:sp>
        <p:nvSpPr>
          <p:cNvPr id="195" name="文本框 194">
            <a:extLst>
              <a:ext uri="{FF2B5EF4-FFF2-40B4-BE49-F238E27FC236}">
                <a16:creationId xmlns:a16="http://schemas.microsoft.com/office/drawing/2014/main" id="{6E0BA46A-2081-4D05-A752-B631FC5CC522}"/>
              </a:ext>
            </a:extLst>
          </p:cNvPr>
          <p:cNvSpPr txBox="1"/>
          <p:nvPr/>
        </p:nvSpPr>
        <p:spPr>
          <a:xfrm>
            <a:off x="544019" y="2507470"/>
            <a:ext cx="2576982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zh-CN" altLang="en-US" sz="3600" dirty="0">
                <a:ln w="12700">
                  <a:noFill/>
                </a:ln>
                <a:solidFill>
                  <a:schemeClr val="bg1"/>
                </a:solidFill>
                <a:latin typeface="+mj-ea"/>
                <a:ea typeface="+mj-ea"/>
              </a:rPr>
              <a:t>“椅上功夫”</a:t>
            </a:r>
          </a:p>
        </p:txBody>
      </p:sp>
      <p:sp>
        <p:nvSpPr>
          <p:cNvPr id="196" name="图形 32">
            <a:extLst>
              <a:ext uri="{FF2B5EF4-FFF2-40B4-BE49-F238E27FC236}">
                <a16:creationId xmlns:a16="http://schemas.microsoft.com/office/drawing/2014/main" id="{CE04C688-4F35-474D-B956-D669354ED8E2}"/>
              </a:ext>
            </a:extLst>
          </p:cNvPr>
          <p:cNvSpPr/>
          <p:nvPr/>
        </p:nvSpPr>
        <p:spPr>
          <a:xfrm>
            <a:off x="936757" y="5047366"/>
            <a:ext cx="1791506" cy="1038984"/>
          </a:xfrm>
          <a:custGeom>
            <a:avLst/>
            <a:gdLst>
              <a:gd name="connsiteX0" fmla="*/ 1292454 w 2598095"/>
              <a:gd name="connsiteY0" fmla="*/ 6594 h 1506765"/>
              <a:gd name="connsiteX1" fmla="*/ 1091332 w 2598095"/>
              <a:gd name="connsiteY1" fmla="*/ 286846 h 1506765"/>
              <a:gd name="connsiteX2" fmla="*/ 1088035 w 2598095"/>
              <a:gd name="connsiteY2" fmla="*/ 296737 h 1506765"/>
              <a:gd name="connsiteX3" fmla="*/ 1091332 w 2598095"/>
              <a:gd name="connsiteY3" fmla="*/ 306629 h 1506765"/>
              <a:gd name="connsiteX4" fmla="*/ 1177056 w 2598095"/>
              <a:gd name="connsiteY4" fmla="*/ 356085 h 1506765"/>
              <a:gd name="connsiteX5" fmla="*/ 966043 w 2598095"/>
              <a:gd name="connsiteY5" fmla="*/ 580286 h 1506765"/>
              <a:gd name="connsiteX6" fmla="*/ 959449 w 2598095"/>
              <a:gd name="connsiteY6" fmla="*/ 590177 h 1506765"/>
              <a:gd name="connsiteX7" fmla="*/ 962746 w 2598095"/>
              <a:gd name="connsiteY7" fmla="*/ 600069 h 1506765"/>
              <a:gd name="connsiteX8" fmla="*/ 1068253 w 2598095"/>
              <a:gd name="connsiteY8" fmla="*/ 666010 h 1506765"/>
              <a:gd name="connsiteX9" fmla="*/ 814378 w 2598095"/>
              <a:gd name="connsiteY9" fmla="*/ 909994 h 1506765"/>
              <a:gd name="connsiteX10" fmla="*/ 807784 w 2598095"/>
              <a:gd name="connsiteY10" fmla="*/ 919885 h 1506765"/>
              <a:gd name="connsiteX11" fmla="*/ 811081 w 2598095"/>
              <a:gd name="connsiteY11" fmla="*/ 929777 h 1506765"/>
              <a:gd name="connsiteX12" fmla="*/ 1242998 w 2598095"/>
              <a:gd name="connsiteY12" fmla="*/ 1097928 h 1506765"/>
              <a:gd name="connsiteX13" fmla="*/ 1242998 w 2598095"/>
              <a:gd name="connsiteY13" fmla="*/ 1173761 h 1506765"/>
              <a:gd name="connsiteX14" fmla="*/ 392352 w 2598095"/>
              <a:gd name="connsiteY14" fmla="*/ 1318832 h 1506765"/>
              <a:gd name="connsiteX15" fmla="*/ 392352 w 2598095"/>
              <a:gd name="connsiteY15" fmla="*/ 1269376 h 1506765"/>
              <a:gd name="connsiteX16" fmla="*/ 652821 w 2598095"/>
              <a:gd name="connsiteY16" fmla="*/ 1170464 h 1506765"/>
              <a:gd name="connsiteX17" fmla="*/ 656118 w 2598095"/>
              <a:gd name="connsiteY17" fmla="*/ 1160572 h 1506765"/>
              <a:gd name="connsiteX18" fmla="*/ 649524 w 2598095"/>
              <a:gd name="connsiteY18" fmla="*/ 1150681 h 1506765"/>
              <a:gd name="connsiteX19" fmla="*/ 497858 w 2598095"/>
              <a:gd name="connsiteY19" fmla="*/ 1005610 h 1506765"/>
              <a:gd name="connsiteX20" fmla="*/ 557206 w 2598095"/>
              <a:gd name="connsiteY20" fmla="*/ 969342 h 1506765"/>
              <a:gd name="connsiteX21" fmla="*/ 560503 w 2598095"/>
              <a:gd name="connsiteY21" fmla="*/ 959450 h 1506765"/>
              <a:gd name="connsiteX22" fmla="*/ 553909 w 2598095"/>
              <a:gd name="connsiteY22" fmla="*/ 949559 h 1506765"/>
              <a:gd name="connsiteX23" fmla="*/ 431917 w 2598095"/>
              <a:gd name="connsiteY23" fmla="*/ 817676 h 1506765"/>
              <a:gd name="connsiteX24" fmla="*/ 484670 w 2598095"/>
              <a:gd name="connsiteY24" fmla="*/ 788002 h 1506765"/>
              <a:gd name="connsiteX25" fmla="*/ 487967 w 2598095"/>
              <a:gd name="connsiteY25" fmla="*/ 778111 h 1506765"/>
              <a:gd name="connsiteX26" fmla="*/ 484670 w 2598095"/>
              <a:gd name="connsiteY26" fmla="*/ 768220 h 1506765"/>
              <a:gd name="connsiteX27" fmla="*/ 369273 w 2598095"/>
              <a:gd name="connsiteY27" fmla="*/ 613257 h 1506765"/>
              <a:gd name="connsiteX28" fmla="*/ 359381 w 2598095"/>
              <a:gd name="connsiteY28" fmla="*/ 606663 h 1506765"/>
              <a:gd name="connsiteX29" fmla="*/ 349490 w 2598095"/>
              <a:gd name="connsiteY29" fmla="*/ 613257 h 1506765"/>
              <a:gd name="connsiteX30" fmla="*/ 234092 w 2598095"/>
              <a:gd name="connsiteY30" fmla="*/ 768220 h 1506765"/>
              <a:gd name="connsiteX31" fmla="*/ 230795 w 2598095"/>
              <a:gd name="connsiteY31" fmla="*/ 778111 h 1506765"/>
              <a:gd name="connsiteX32" fmla="*/ 234092 w 2598095"/>
              <a:gd name="connsiteY32" fmla="*/ 788002 h 1506765"/>
              <a:gd name="connsiteX33" fmla="*/ 283549 w 2598095"/>
              <a:gd name="connsiteY33" fmla="*/ 814379 h 1506765"/>
              <a:gd name="connsiteX34" fmla="*/ 161557 w 2598095"/>
              <a:gd name="connsiteY34" fmla="*/ 949559 h 1506765"/>
              <a:gd name="connsiteX35" fmla="*/ 154963 w 2598095"/>
              <a:gd name="connsiteY35" fmla="*/ 959450 h 1506765"/>
              <a:gd name="connsiteX36" fmla="*/ 158260 w 2598095"/>
              <a:gd name="connsiteY36" fmla="*/ 969342 h 1506765"/>
              <a:gd name="connsiteX37" fmla="*/ 217607 w 2598095"/>
              <a:gd name="connsiteY37" fmla="*/ 1005610 h 1506765"/>
              <a:gd name="connsiteX38" fmla="*/ 65942 w 2598095"/>
              <a:gd name="connsiteY38" fmla="*/ 1150681 h 1506765"/>
              <a:gd name="connsiteX39" fmla="*/ 65942 w 2598095"/>
              <a:gd name="connsiteY39" fmla="*/ 1163869 h 1506765"/>
              <a:gd name="connsiteX40" fmla="*/ 69239 w 2598095"/>
              <a:gd name="connsiteY40" fmla="*/ 1173761 h 1506765"/>
              <a:gd name="connsiteX41" fmla="*/ 329708 w 2598095"/>
              <a:gd name="connsiteY41" fmla="*/ 1272673 h 1506765"/>
              <a:gd name="connsiteX42" fmla="*/ 329708 w 2598095"/>
              <a:gd name="connsiteY42" fmla="*/ 1345209 h 1506765"/>
              <a:gd name="connsiteX43" fmla="*/ 6594 w 2598095"/>
              <a:gd name="connsiteY43" fmla="*/ 1483686 h 1506765"/>
              <a:gd name="connsiteX44" fmla="*/ 0 w 2598095"/>
              <a:gd name="connsiteY44" fmla="*/ 1496875 h 1506765"/>
              <a:gd name="connsiteX45" fmla="*/ 13188 w 2598095"/>
              <a:gd name="connsiteY45" fmla="*/ 1506766 h 1506765"/>
              <a:gd name="connsiteX46" fmla="*/ 2584908 w 2598095"/>
              <a:gd name="connsiteY46" fmla="*/ 1506766 h 1506765"/>
              <a:gd name="connsiteX47" fmla="*/ 2598096 w 2598095"/>
              <a:gd name="connsiteY47" fmla="*/ 1496875 h 1506765"/>
              <a:gd name="connsiteX48" fmla="*/ 2591502 w 2598095"/>
              <a:gd name="connsiteY48" fmla="*/ 1483686 h 1506765"/>
              <a:gd name="connsiteX49" fmla="*/ 2268388 w 2598095"/>
              <a:gd name="connsiteY49" fmla="*/ 1345209 h 1506765"/>
              <a:gd name="connsiteX50" fmla="*/ 2268388 w 2598095"/>
              <a:gd name="connsiteY50" fmla="*/ 1272673 h 1506765"/>
              <a:gd name="connsiteX51" fmla="*/ 2528857 w 2598095"/>
              <a:gd name="connsiteY51" fmla="*/ 1173761 h 1506765"/>
              <a:gd name="connsiteX52" fmla="*/ 2532155 w 2598095"/>
              <a:gd name="connsiteY52" fmla="*/ 1163869 h 1506765"/>
              <a:gd name="connsiteX53" fmla="*/ 2525560 w 2598095"/>
              <a:gd name="connsiteY53" fmla="*/ 1153978 h 1506765"/>
              <a:gd name="connsiteX54" fmla="*/ 2373895 w 2598095"/>
              <a:gd name="connsiteY54" fmla="*/ 1008907 h 1506765"/>
              <a:gd name="connsiteX55" fmla="*/ 2433242 w 2598095"/>
              <a:gd name="connsiteY55" fmla="*/ 972639 h 1506765"/>
              <a:gd name="connsiteX56" fmla="*/ 2436539 w 2598095"/>
              <a:gd name="connsiteY56" fmla="*/ 962748 h 1506765"/>
              <a:gd name="connsiteX57" fmla="*/ 2429945 w 2598095"/>
              <a:gd name="connsiteY57" fmla="*/ 952856 h 1506765"/>
              <a:gd name="connsiteX58" fmla="*/ 2307953 w 2598095"/>
              <a:gd name="connsiteY58" fmla="*/ 820973 h 1506765"/>
              <a:gd name="connsiteX59" fmla="*/ 2360706 w 2598095"/>
              <a:gd name="connsiteY59" fmla="*/ 791299 h 1506765"/>
              <a:gd name="connsiteX60" fmla="*/ 2364003 w 2598095"/>
              <a:gd name="connsiteY60" fmla="*/ 781408 h 1506765"/>
              <a:gd name="connsiteX61" fmla="*/ 2360706 w 2598095"/>
              <a:gd name="connsiteY61" fmla="*/ 771517 h 1506765"/>
              <a:gd name="connsiteX62" fmla="*/ 2245309 w 2598095"/>
              <a:gd name="connsiteY62" fmla="*/ 613257 h 1506765"/>
              <a:gd name="connsiteX63" fmla="*/ 2235418 w 2598095"/>
              <a:gd name="connsiteY63" fmla="*/ 606663 h 1506765"/>
              <a:gd name="connsiteX64" fmla="*/ 2225526 w 2598095"/>
              <a:gd name="connsiteY64" fmla="*/ 613257 h 1506765"/>
              <a:gd name="connsiteX65" fmla="*/ 2110129 w 2598095"/>
              <a:gd name="connsiteY65" fmla="*/ 771517 h 1506765"/>
              <a:gd name="connsiteX66" fmla="*/ 2106832 w 2598095"/>
              <a:gd name="connsiteY66" fmla="*/ 781408 h 1506765"/>
              <a:gd name="connsiteX67" fmla="*/ 2110129 w 2598095"/>
              <a:gd name="connsiteY67" fmla="*/ 791299 h 1506765"/>
              <a:gd name="connsiteX68" fmla="*/ 2159585 w 2598095"/>
              <a:gd name="connsiteY68" fmla="*/ 817676 h 1506765"/>
              <a:gd name="connsiteX69" fmla="*/ 2037593 w 2598095"/>
              <a:gd name="connsiteY69" fmla="*/ 952856 h 1506765"/>
              <a:gd name="connsiteX70" fmla="*/ 2030999 w 2598095"/>
              <a:gd name="connsiteY70" fmla="*/ 962748 h 1506765"/>
              <a:gd name="connsiteX71" fmla="*/ 2034296 w 2598095"/>
              <a:gd name="connsiteY71" fmla="*/ 972639 h 1506765"/>
              <a:gd name="connsiteX72" fmla="*/ 2093643 w 2598095"/>
              <a:gd name="connsiteY72" fmla="*/ 1008907 h 1506765"/>
              <a:gd name="connsiteX73" fmla="*/ 1941978 w 2598095"/>
              <a:gd name="connsiteY73" fmla="*/ 1153978 h 1506765"/>
              <a:gd name="connsiteX74" fmla="*/ 1935384 w 2598095"/>
              <a:gd name="connsiteY74" fmla="*/ 1163869 h 1506765"/>
              <a:gd name="connsiteX75" fmla="*/ 1938681 w 2598095"/>
              <a:gd name="connsiteY75" fmla="*/ 1173761 h 1506765"/>
              <a:gd name="connsiteX76" fmla="*/ 2199150 w 2598095"/>
              <a:gd name="connsiteY76" fmla="*/ 1272673 h 1506765"/>
              <a:gd name="connsiteX77" fmla="*/ 2199150 w 2598095"/>
              <a:gd name="connsiteY77" fmla="*/ 1318832 h 1506765"/>
              <a:gd name="connsiteX78" fmla="*/ 1351801 w 2598095"/>
              <a:gd name="connsiteY78" fmla="*/ 1173761 h 1506765"/>
              <a:gd name="connsiteX79" fmla="*/ 1351801 w 2598095"/>
              <a:gd name="connsiteY79" fmla="*/ 1097928 h 1506765"/>
              <a:gd name="connsiteX80" fmla="*/ 1783718 w 2598095"/>
              <a:gd name="connsiteY80" fmla="*/ 929777 h 1506765"/>
              <a:gd name="connsiteX81" fmla="*/ 1787015 w 2598095"/>
              <a:gd name="connsiteY81" fmla="*/ 919885 h 1506765"/>
              <a:gd name="connsiteX82" fmla="*/ 1780421 w 2598095"/>
              <a:gd name="connsiteY82" fmla="*/ 909994 h 1506765"/>
              <a:gd name="connsiteX83" fmla="*/ 1523249 w 2598095"/>
              <a:gd name="connsiteY83" fmla="*/ 666010 h 1506765"/>
              <a:gd name="connsiteX84" fmla="*/ 1628756 w 2598095"/>
              <a:gd name="connsiteY84" fmla="*/ 596772 h 1506765"/>
              <a:gd name="connsiteX85" fmla="*/ 1632053 w 2598095"/>
              <a:gd name="connsiteY85" fmla="*/ 586880 h 1506765"/>
              <a:gd name="connsiteX86" fmla="*/ 1625458 w 2598095"/>
              <a:gd name="connsiteY86" fmla="*/ 576989 h 1506765"/>
              <a:gd name="connsiteX87" fmla="*/ 1417743 w 2598095"/>
              <a:gd name="connsiteY87" fmla="*/ 356085 h 1506765"/>
              <a:gd name="connsiteX88" fmla="*/ 1513358 w 2598095"/>
              <a:gd name="connsiteY88" fmla="*/ 303331 h 1506765"/>
              <a:gd name="connsiteX89" fmla="*/ 1516655 w 2598095"/>
              <a:gd name="connsiteY89" fmla="*/ 293440 h 1506765"/>
              <a:gd name="connsiteX90" fmla="*/ 1513358 w 2598095"/>
              <a:gd name="connsiteY90" fmla="*/ 283549 h 1506765"/>
              <a:gd name="connsiteX91" fmla="*/ 1312236 w 2598095"/>
              <a:gd name="connsiteY91" fmla="*/ 3297 h 1506765"/>
              <a:gd name="connsiteX92" fmla="*/ 1302345 w 2598095"/>
              <a:gd name="connsiteY92" fmla="*/ 0 h 1506765"/>
              <a:gd name="connsiteX93" fmla="*/ 1292454 w 2598095"/>
              <a:gd name="connsiteY93" fmla="*/ 6594 h 15067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</a:cxnLst>
            <a:rect l="l" t="t" r="r" b="b"/>
            <a:pathLst>
              <a:path w="2598095" h="1506765">
                <a:moveTo>
                  <a:pt x="1292454" y="6594"/>
                </a:moveTo>
                <a:cubicBezTo>
                  <a:pt x="1246295" y="115398"/>
                  <a:pt x="1177056" y="207716"/>
                  <a:pt x="1091332" y="286846"/>
                </a:cubicBezTo>
                <a:cubicBezTo>
                  <a:pt x="1088035" y="290143"/>
                  <a:pt x="1088035" y="293440"/>
                  <a:pt x="1088035" y="296737"/>
                </a:cubicBezTo>
                <a:cubicBezTo>
                  <a:pt x="1088035" y="300034"/>
                  <a:pt x="1088035" y="303331"/>
                  <a:pt x="1091332" y="306629"/>
                </a:cubicBezTo>
                <a:cubicBezTo>
                  <a:pt x="1114412" y="329708"/>
                  <a:pt x="1144085" y="342896"/>
                  <a:pt x="1177056" y="356085"/>
                </a:cubicBezTo>
                <a:cubicBezTo>
                  <a:pt x="1130897" y="441809"/>
                  <a:pt x="1048470" y="520939"/>
                  <a:pt x="966043" y="580286"/>
                </a:cubicBezTo>
                <a:cubicBezTo>
                  <a:pt x="962746" y="583583"/>
                  <a:pt x="962746" y="586880"/>
                  <a:pt x="959449" y="590177"/>
                </a:cubicBezTo>
                <a:cubicBezTo>
                  <a:pt x="959449" y="593475"/>
                  <a:pt x="959449" y="596772"/>
                  <a:pt x="962746" y="600069"/>
                </a:cubicBezTo>
                <a:cubicBezTo>
                  <a:pt x="992420" y="629742"/>
                  <a:pt x="1025391" y="649525"/>
                  <a:pt x="1068253" y="666010"/>
                </a:cubicBezTo>
                <a:cubicBezTo>
                  <a:pt x="999014" y="758329"/>
                  <a:pt x="906696" y="844053"/>
                  <a:pt x="814378" y="909994"/>
                </a:cubicBezTo>
                <a:cubicBezTo>
                  <a:pt x="811081" y="913291"/>
                  <a:pt x="811081" y="916588"/>
                  <a:pt x="807784" y="919885"/>
                </a:cubicBezTo>
                <a:cubicBezTo>
                  <a:pt x="807784" y="923183"/>
                  <a:pt x="807784" y="926480"/>
                  <a:pt x="811081" y="929777"/>
                </a:cubicBezTo>
                <a:cubicBezTo>
                  <a:pt x="909993" y="1031986"/>
                  <a:pt x="1088035" y="1084740"/>
                  <a:pt x="1242998" y="1097928"/>
                </a:cubicBezTo>
                <a:lnTo>
                  <a:pt x="1242998" y="1173761"/>
                </a:lnTo>
                <a:cubicBezTo>
                  <a:pt x="946261" y="1180355"/>
                  <a:pt x="662712" y="1229811"/>
                  <a:pt x="392352" y="1318832"/>
                </a:cubicBezTo>
                <a:lnTo>
                  <a:pt x="392352" y="1269376"/>
                </a:lnTo>
                <a:cubicBezTo>
                  <a:pt x="487967" y="1262782"/>
                  <a:pt x="590177" y="1233108"/>
                  <a:pt x="652821" y="1170464"/>
                </a:cubicBezTo>
                <a:cubicBezTo>
                  <a:pt x="656118" y="1167167"/>
                  <a:pt x="656118" y="1163869"/>
                  <a:pt x="656118" y="1160572"/>
                </a:cubicBezTo>
                <a:cubicBezTo>
                  <a:pt x="656118" y="1157275"/>
                  <a:pt x="652821" y="1153978"/>
                  <a:pt x="649524" y="1150681"/>
                </a:cubicBezTo>
                <a:cubicBezTo>
                  <a:pt x="593474" y="1111116"/>
                  <a:pt x="540720" y="1061660"/>
                  <a:pt x="497858" y="1005610"/>
                </a:cubicBezTo>
                <a:cubicBezTo>
                  <a:pt x="520938" y="995718"/>
                  <a:pt x="540720" y="982530"/>
                  <a:pt x="557206" y="969342"/>
                </a:cubicBezTo>
                <a:cubicBezTo>
                  <a:pt x="560503" y="966045"/>
                  <a:pt x="560503" y="962748"/>
                  <a:pt x="560503" y="959450"/>
                </a:cubicBezTo>
                <a:cubicBezTo>
                  <a:pt x="560503" y="956153"/>
                  <a:pt x="557206" y="952856"/>
                  <a:pt x="553909" y="949559"/>
                </a:cubicBezTo>
                <a:cubicBezTo>
                  <a:pt x="504453" y="913291"/>
                  <a:pt x="458294" y="867132"/>
                  <a:pt x="431917" y="817676"/>
                </a:cubicBezTo>
                <a:cubicBezTo>
                  <a:pt x="451699" y="811082"/>
                  <a:pt x="471482" y="801191"/>
                  <a:pt x="484670" y="788002"/>
                </a:cubicBezTo>
                <a:cubicBezTo>
                  <a:pt x="487967" y="784705"/>
                  <a:pt x="487967" y="781408"/>
                  <a:pt x="487967" y="778111"/>
                </a:cubicBezTo>
                <a:cubicBezTo>
                  <a:pt x="487967" y="774814"/>
                  <a:pt x="487967" y="771517"/>
                  <a:pt x="484670" y="768220"/>
                </a:cubicBezTo>
                <a:cubicBezTo>
                  <a:pt x="435214" y="725358"/>
                  <a:pt x="395649" y="672604"/>
                  <a:pt x="369273" y="613257"/>
                </a:cubicBezTo>
                <a:cubicBezTo>
                  <a:pt x="365975" y="609960"/>
                  <a:pt x="362678" y="606663"/>
                  <a:pt x="359381" y="606663"/>
                </a:cubicBezTo>
                <a:cubicBezTo>
                  <a:pt x="352787" y="606663"/>
                  <a:pt x="349490" y="609960"/>
                  <a:pt x="349490" y="613257"/>
                </a:cubicBezTo>
                <a:cubicBezTo>
                  <a:pt x="323113" y="672604"/>
                  <a:pt x="283549" y="725358"/>
                  <a:pt x="234092" y="768220"/>
                </a:cubicBezTo>
                <a:cubicBezTo>
                  <a:pt x="230795" y="771517"/>
                  <a:pt x="230795" y="774814"/>
                  <a:pt x="230795" y="778111"/>
                </a:cubicBezTo>
                <a:cubicBezTo>
                  <a:pt x="230795" y="781408"/>
                  <a:pt x="230795" y="784705"/>
                  <a:pt x="234092" y="788002"/>
                </a:cubicBezTo>
                <a:cubicBezTo>
                  <a:pt x="247281" y="797894"/>
                  <a:pt x="263766" y="807785"/>
                  <a:pt x="283549" y="814379"/>
                </a:cubicBezTo>
                <a:cubicBezTo>
                  <a:pt x="257172" y="867132"/>
                  <a:pt x="207716" y="913291"/>
                  <a:pt x="161557" y="949559"/>
                </a:cubicBezTo>
                <a:cubicBezTo>
                  <a:pt x="158260" y="952856"/>
                  <a:pt x="158260" y="956153"/>
                  <a:pt x="154963" y="959450"/>
                </a:cubicBezTo>
                <a:cubicBezTo>
                  <a:pt x="154963" y="962748"/>
                  <a:pt x="154963" y="966045"/>
                  <a:pt x="158260" y="969342"/>
                </a:cubicBezTo>
                <a:cubicBezTo>
                  <a:pt x="174745" y="985827"/>
                  <a:pt x="194527" y="995718"/>
                  <a:pt x="217607" y="1005610"/>
                </a:cubicBezTo>
                <a:cubicBezTo>
                  <a:pt x="178042" y="1061660"/>
                  <a:pt x="121992" y="1111116"/>
                  <a:pt x="65942" y="1150681"/>
                </a:cubicBezTo>
                <a:cubicBezTo>
                  <a:pt x="69239" y="1157275"/>
                  <a:pt x="65942" y="1160572"/>
                  <a:pt x="65942" y="1163869"/>
                </a:cubicBezTo>
                <a:cubicBezTo>
                  <a:pt x="65942" y="1167167"/>
                  <a:pt x="65942" y="1170464"/>
                  <a:pt x="69239" y="1173761"/>
                </a:cubicBezTo>
                <a:cubicBezTo>
                  <a:pt x="128586" y="1233108"/>
                  <a:pt x="234092" y="1266079"/>
                  <a:pt x="329708" y="1272673"/>
                </a:cubicBezTo>
                <a:lnTo>
                  <a:pt x="329708" y="1345209"/>
                </a:lnTo>
                <a:cubicBezTo>
                  <a:pt x="217607" y="1384774"/>
                  <a:pt x="108804" y="1430933"/>
                  <a:pt x="6594" y="1483686"/>
                </a:cubicBezTo>
                <a:cubicBezTo>
                  <a:pt x="3297" y="1483686"/>
                  <a:pt x="0" y="1490280"/>
                  <a:pt x="0" y="1496875"/>
                </a:cubicBezTo>
                <a:cubicBezTo>
                  <a:pt x="0" y="1503469"/>
                  <a:pt x="6594" y="1506766"/>
                  <a:pt x="13188" y="1506766"/>
                </a:cubicBezTo>
                <a:lnTo>
                  <a:pt x="2584908" y="1506766"/>
                </a:lnTo>
                <a:cubicBezTo>
                  <a:pt x="2591502" y="1506766"/>
                  <a:pt x="2594799" y="1503469"/>
                  <a:pt x="2598096" y="1496875"/>
                </a:cubicBezTo>
                <a:cubicBezTo>
                  <a:pt x="2598096" y="1490280"/>
                  <a:pt x="2598096" y="1486983"/>
                  <a:pt x="2591502" y="1483686"/>
                </a:cubicBezTo>
                <a:cubicBezTo>
                  <a:pt x="2485995" y="1430933"/>
                  <a:pt x="2380489" y="1384774"/>
                  <a:pt x="2268388" y="1345209"/>
                </a:cubicBezTo>
                <a:lnTo>
                  <a:pt x="2268388" y="1272673"/>
                </a:lnTo>
                <a:cubicBezTo>
                  <a:pt x="2360706" y="1266079"/>
                  <a:pt x="2466213" y="1236405"/>
                  <a:pt x="2528857" y="1173761"/>
                </a:cubicBezTo>
                <a:cubicBezTo>
                  <a:pt x="2532155" y="1170464"/>
                  <a:pt x="2532155" y="1167167"/>
                  <a:pt x="2532155" y="1163869"/>
                </a:cubicBezTo>
                <a:cubicBezTo>
                  <a:pt x="2532155" y="1160572"/>
                  <a:pt x="2528857" y="1157275"/>
                  <a:pt x="2525560" y="1153978"/>
                </a:cubicBezTo>
                <a:cubicBezTo>
                  <a:pt x="2469510" y="1114413"/>
                  <a:pt x="2413460" y="1064957"/>
                  <a:pt x="2373895" y="1008907"/>
                </a:cubicBezTo>
                <a:cubicBezTo>
                  <a:pt x="2396974" y="999015"/>
                  <a:pt x="2416757" y="985827"/>
                  <a:pt x="2433242" y="972639"/>
                </a:cubicBezTo>
                <a:cubicBezTo>
                  <a:pt x="2436539" y="969342"/>
                  <a:pt x="2436539" y="966045"/>
                  <a:pt x="2436539" y="962748"/>
                </a:cubicBezTo>
                <a:cubicBezTo>
                  <a:pt x="2436539" y="959450"/>
                  <a:pt x="2433242" y="956153"/>
                  <a:pt x="2429945" y="952856"/>
                </a:cubicBezTo>
                <a:cubicBezTo>
                  <a:pt x="2380489" y="916588"/>
                  <a:pt x="2334330" y="870429"/>
                  <a:pt x="2307953" y="820973"/>
                </a:cubicBezTo>
                <a:cubicBezTo>
                  <a:pt x="2327736" y="814379"/>
                  <a:pt x="2347518" y="804488"/>
                  <a:pt x="2360706" y="791299"/>
                </a:cubicBezTo>
                <a:cubicBezTo>
                  <a:pt x="2364003" y="788002"/>
                  <a:pt x="2364003" y="784705"/>
                  <a:pt x="2364003" y="781408"/>
                </a:cubicBezTo>
                <a:cubicBezTo>
                  <a:pt x="2364003" y="778111"/>
                  <a:pt x="2364003" y="774814"/>
                  <a:pt x="2360706" y="771517"/>
                </a:cubicBezTo>
                <a:cubicBezTo>
                  <a:pt x="2311250" y="728655"/>
                  <a:pt x="2271686" y="675902"/>
                  <a:pt x="2245309" y="613257"/>
                </a:cubicBezTo>
                <a:cubicBezTo>
                  <a:pt x="2242012" y="609960"/>
                  <a:pt x="2238715" y="606663"/>
                  <a:pt x="2235418" y="606663"/>
                </a:cubicBezTo>
                <a:cubicBezTo>
                  <a:pt x="2228823" y="606663"/>
                  <a:pt x="2225526" y="609960"/>
                  <a:pt x="2225526" y="613257"/>
                </a:cubicBezTo>
                <a:cubicBezTo>
                  <a:pt x="2199150" y="672604"/>
                  <a:pt x="2159585" y="725358"/>
                  <a:pt x="2110129" y="771517"/>
                </a:cubicBezTo>
                <a:cubicBezTo>
                  <a:pt x="2106832" y="774814"/>
                  <a:pt x="2106832" y="778111"/>
                  <a:pt x="2106832" y="781408"/>
                </a:cubicBezTo>
                <a:cubicBezTo>
                  <a:pt x="2106832" y="784705"/>
                  <a:pt x="2106832" y="788002"/>
                  <a:pt x="2110129" y="791299"/>
                </a:cubicBezTo>
                <a:cubicBezTo>
                  <a:pt x="2123317" y="801191"/>
                  <a:pt x="2139802" y="811082"/>
                  <a:pt x="2159585" y="817676"/>
                </a:cubicBezTo>
                <a:cubicBezTo>
                  <a:pt x="2133208" y="870429"/>
                  <a:pt x="2083752" y="916588"/>
                  <a:pt x="2037593" y="952856"/>
                </a:cubicBezTo>
                <a:cubicBezTo>
                  <a:pt x="2034296" y="956153"/>
                  <a:pt x="2034296" y="959450"/>
                  <a:pt x="2030999" y="962748"/>
                </a:cubicBezTo>
                <a:cubicBezTo>
                  <a:pt x="2030999" y="966045"/>
                  <a:pt x="2030999" y="969342"/>
                  <a:pt x="2034296" y="972639"/>
                </a:cubicBezTo>
                <a:cubicBezTo>
                  <a:pt x="2050781" y="989124"/>
                  <a:pt x="2070564" y="999015"/>
                  <a:pt x="2093643" y="1008907"/>
                </a:cubicBezTo>
                <a:cubicBezTo>
                  <a:pt x="2054078" y="1064957"/>
                  <a:pt x="1998028" y="1114413"/>
                  <a:pt x="1941978" y="1153978"/>
                </a:cubicBezTo>
                <a:cubicBezTo>
                  <a:pt x="1938681" y="1157275"/>
                  <a:pt x="1938681" y="1160572"/>
                  <a:pt x="1935384" y="1163869"/>
                </a:cubicBezTo>
                <a:cubicBezTo>
                  <a:pt x="1935384" y="1167167"/>
                  <a:pt x="1935384" y="1170464"/>
                  <a:pt x="1938681" y="1173761"/>
                </a:cubicBezTo>
                <a:cubicBezTo>
                  <a:pt x="1998028" y="1233108"/>
                  <a:pt x="2103535" y="1266079"/>
                  <a:pt x="2199150" y="1272673"/>
                </a:cubicBezTo>
                <a:lnTo>
                  <a:pt x="2199150" y="1318832"/>
                </a:lnTo>
                <a:cubicBezTo>
                  <a:pt x="1932087" y="1229811"/>
                  <a:pt x="1648538" y="1180355"/>
                  <a:pt x="1351801" y="1173761"/>
                </a:cubicBezTo>
                <a:lnTo>
                  <a:pt x="1351801" y="1097928"/>
                </a:lnTo>
                <a:cubicBezTo>
                  <a:pt x="1510061" y="1088037"/>
                  <a:pt x="1688103" y="1035283"/>
                  <a:pt x="1783718" y="929777"/>
                </a:cubicBezTo>
                <a:cubicBezTo>
                  <a:pt x="1787015" y="926480"/>
                  <a:pt x="1787015" y="923183"/>
                  <a:pt x="1787015" y="919885"/>
                </a:cubicBezTo>
                <a:cubicBezTo>
                  <a:pt x="1787015" y="916588"/>
                  <a:pt x="1783718" y="913291"/>
                  <a:pt x="1780421" y="909994"/>
                </a:cubicBezTo>
                <a:cubicBezTo>
                  <a:pt x="1684806" y="840756"/>
                  <a:pt x="1592488" y="758329"/>
                  <a:pt x="1523249" y="666010"/>
                </a:cubicBezTo>
                <a:cubicBezTo>
                  <a:pt x="1562814" y="649525"/>
                  <a:pt x="1599082" y="626445"/>
                  <a:pt x="1628756" y="596772"/>
                </a:cubicBezTo>
                <a:cubicBezTo>
                  <a:pt x="1632053" y="593475"/>
                  <a:pt x="1632053" y="590177"/>
                  <a:pt x="1632053" y="586880"/>
                </a:cubicBezTo>
                <a:cubicBezTo>
                  <a:pt x="1632053" y="583583"/>
                  <a:pt x="1628756" y="580286"/>
                  <a:pt x="1625458" y="576989"/>
                </a:cubicBezTo>
                <a:cubicBezTo>
                  <a:pt x="1543032" y="517642"/>
                  <a:pt x="1463902" y="441809"/>
                  <a:pt x="1417743" y="356085"/>
                </a:cubicBezTo>
                <a:cubicBezTo>
                  <a:pt x="1454011" y="346193"/>
                  <a:pt x="1490278" y="326411"/>
                  <a:pt x="1513358" y="303331"/>
                </a:cubicBezTo>
                <a:cubicBezTo>
                  <a:pt x="1516655" y="300034"/>
                  <a:pt x="1516655" y="296737"/>
                  <a:pt x="1516655" y="293440"/>
                </a:cubicBezTo>
                <a:cubicBezTo>
                  <a:pt x="1516655" y="290143"/>
                  <a:pt x="1516655" y="286846"/>
                  <a:pt x="1513358" y="283549"/>
                </a:cubicBezTo>
                <a:cubicBezTo>
                  <a:pt x="1424337" y="204419"/>
                  <a:pt x="1355098" y="112101"/>
                  <a:pt x="1312236" y="3297"/>
                </a:cubicBezTo>
                <a:cubicBezTo>
                  <a:pt x="1312236" y="3297"/>
                  <a:pt x="1308939" y="0"/>
                  <a:pt x="1302345" y="0"/>
                </a:cubicBezTo>
                <a:cubicBezTo>
                  <a:pt x="1299048" y="0"/>
                  <a:pt x="1292454" y="3297"/>
                  <a:pt x="1292454" y="6594"/>
                </a:cubicBezTo>
                <a:close/>
              </a:path>
            </a:pathLst>
          </a:custGeom>
          <a:solidFill>
            <a:schemeClr val="accent2">
              <a:alpha val="20000"/>
            </a:schemeClr>
          </a:solidFill>
          <a:ln w="32916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204" name="文本框 203">
            <a:extLst>
              <a:ext uri="{FF2B5EF4-FFF2-40B4-BE49-F238E27FC236}">
                <a16:creationId xmlns:a16="http://schemas.microsoft.com/office/drawing/2014/main" id="{B4411AEE-6B74-4F4C-8026-D5C7FE0CA00F}"/>
              </a:ext>
            </a:extLst>
          </p:cNvPr>
          <p:cNvSpPr txBox="1"/>
          <p:nvPr/>
        </p:nvSpPr>
        <p:spPr>
          <a:xfrm>
            <a:off x="582672" y="3423228"/>
            <a:ext cx="2499676" cy="90794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zh-CN" altLang="en-US" sz="1700" dirty="0">
                <a:solidFill>
                  <a:schemeClr val="bg1"/>
                </a:solidFill>
                <a:latin typeface="+mn-ea"/>
              </a:rPr>
              <a:t>目的</a:t>
            </a:r>
            <a:endParaRPr lang="en-US" altLang="zh-CN" sz="1700" dirty="0">
              <a:solidFill>
                <a:schemeClr val="bg1"/>
              </a:solidFill>
              <a:latin typeface="+mn-ea"/>
            </a:endParaRPr>
          </a:p>
          <a:p>
            <a:pPr algn="ctr"/>
            <a:endParaRPr lang="en-US" altLang="zh-CN" sz="800" dirty="0">
              <a:solidFill>
                <a:schemeClr val="bg1"/>
              </a:solidFill>
              <a:latin typeface="+mn-ea"/>
            </a:endParaRPr>
          </a:p>
          <a:p>
            <a:pPr algn="ctr"/>
            <a:r>
              <a:rPr lang="zh-CN" altLang="en-US" sz="1400" dirty="0">
                <a:solidFill>
                  <a:schemeClr val="bg1"/>
                </a:solidFill>
                <a:latin typeface="+mn-ea"/>
              </a:rPr>
              <a:t>锻炼团队合作能力</a:t>
            </a:r>
            <a:endParaRPr lang="en-US" altLang="zh-CN" sz="1400" dirty="0">
              <a:solidFill>
                <a:schemeClr val="bg1"/>
              </a:solidFill>
              <a:latin typeface="+mn-ea"/>
            </a:endParaRPr>
          </a:p>
          <a:p>
            <a:pPr algn="ctr"/>
            <a:r>
              <a:rPr lang="zh-CN" altLang="en-US" sz="1400" dirty="0">
                <a:solidFill>
                  <a:schemeClr val="bg1"/>
                </a:solidFill>
                <a:latin typeface="+mn-ea"/>
              </a:rPr>
              <a:t>及协调能力</a:t>
            </a:r>
          </a:p>
        </p:txBody>
      </p:sp>
      <p:cxnSp>
        <p:nvCxnSpPr>
          <p:cNvPr id="10" name="直接连接符 9">
            <a:extLst>
              <a:ext uri="{FF2B5EF4-FFF2-40B4-BE49-F238E27FC236}">
                <a16:creationId xmlns:a16="http://schemas.microsoft.com/office/drawing/2014/main" id="{48D8EF80-2FA8-4872-9AA4-359A50C99EA5}"/>
              </a:ext>
            </a:extLst>
          </p:cNvPr>
          <p:cNvCxnSpPr/>
          <p:nvPr/>
        </p:nvCxnSpPr>
        <p:spPr>
          <a:xfrm>
            <a:off x="3669086" y="1892299"/>
            <a:ext cx="0" cy="3780000"/>
          </a:xfrm>
          <a:prstGeom prst="line">
            <a:avLst/>
          </a:prstGeom>
          <a:ln w="38100" cap="rnd">
            <a:solidFill>
              <a:schemeClr val="accent2"/>
            </a:solidFill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4" name="文本框 83">
            <a:extLst>
              <a:ext uri="{FF2B5EF4-FFF2-40B4-BE49-F238E27FC236}">
                <a16:creationId xmlns:a16="http://schemas.microsoft.com/office/drawing/2014/main" id="{9F228D9F-63BA-4A4C-A299-1088BCCE518E}"/>
              </a:ext>
            </a:extLst>
          </p:cNvPr>
          <p:cNvSpPr txBox="1"/>
          <p:nvPr/>
        </p:nvSpPr>
        <p:spPr>
          <a:xfrm>
            <a:off x="4122310" y="1888074"/>
            <a:ext cx="1299045" cy="408623"/>
          </a:xfrm>
          <a:prstGeom prst="roundRect">
            <a:avLst/>
          </a:prstGeom>
          <a:solidFill>
            <a:schemeClr val="accent2"/>
          </a:solidFill>
        </p:spPr>
        <p:txBody>
          <a:bodyPr wrap="square" anchor="ctr">
            <a:spAutoFit/>
          </a:bodyPr>
          <a:lstStyle/>
          <a:p>
            <a:r>
              <a:rPr lang="zh-CN" altLang="en-US" dirty="0">
                <a:solidFill>
                  <a:schemeClr val="bg1"/>
                </a:solidFill>
                <a:latin typeface="+mn-ea"/>
              </a:rPr>
              <a:t>游戏规则：</a:t>
            </a:r>
            <a:endParaRPr lang="en-US" altLang="zh-CN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85" name="文本框 84">
            <a:extLst>
              <a:ext uri="{FF2B5EF4-FFF2-40B4-BE49-F238E27FC236}">
                <a16:creationId xmlns:a16="http://schemas.microsoft.com/office/drawing/2014/main" id="{04C9B9CE-A513-4549-B48D-00A609B98FE9}"/>
              </a:ext>
            </a:extLst>
          </p:cNvPr>
          <p:cNvSpPr txBox="1"/>
          <p:nvPr/>
        </p:nvSpPr>
        <p:spPr>
          <a:xfrm>
            <a:off x="4122310" y="4310228"/>
            <a:ext cx="1299045" cy="408623"/>
          </a:xfrm>
          <a:prstGeom prst="roundRect">
            <a:avLst/>
          </a:prstGeom>
          <a:solidFill>
            <a:schemeClr val="accent2"/>
          </a:solidFill>
        </p:spPr>
        <p:txBody>
          <a:bodyPr wrap="square" anchor="ctr">
            <a:spAutoFit/>
          </a:bodyPr>
          <a:lstStyle/>
          <a:p>
            <a:r>
              <a:rPr lang="zh-CN" altLang="en-US" dirty="0">
                <a:solidFill>
                  <a:schemeClr val="bg1"/>
                </a:solidFill>
                <a:latin typeface="+mn-ea"/>
              </a:rPr>
              <a:t>奖惩方式：</a:t>
            </a:r>
            <a:endParaRPr lang="en-US" altLang="zh-CN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91" name="文本框 90">
            <a:extLst>
              <a:ext uri="{FF2B5EF4-FFF2-40B4-BE49-F238E27FC236}">
                <a16:creationId xmlns:a16="http://schemas.microsoft.com/office/drawing/2014/main" id="{93323C06-D2D6-4042-91CA-831970CEF3BB}"/>
              </a:ext>
            </a:extLst>
          </p:cNvPr>
          <p:cNvSpPr txBox="1"/>
          <p:nvPr/>
        </p:nvSpPr>
        <p:spPr>
          <a:xfrm>
            <a:off x="3995309" y="4857192"/>
            <a:ext cx="4690711" cy="83099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/>
            <a:r>
              <a:rPr lang="zh-CN" altLang="en-US" sz="1600" dirty="0">
                <a:solidFill>
                  <a:schemeClr val="accent5">
                    <a:lumMod val="75000"/>
                  </a:schemeClr>
                </a:solidFill>
                <a:latin typeface="+mn-ea"/>
              </a:rPr>
              <a:t>对于人数最多并且站到椅子上的每个人给于一份小礼品；对于人数最少的一组且站到椅子上的人，则给于相应惩罚</a:t>
            </a:r>
          </a:p>
        </p:txBody>
      </p:sp>
      <p:sp>
        <p:nvSpPr>
          <p:cNvPr id="90" name="文本框 89">
            <a:extLst>
              <a:ext uri="{FF2B5EF4-FFF2-40B4-BE49-F238E27FC236}">
                <a16:creationId xmlns:a16="http://schemas.microsoft.com/office/drawing/2014/main" id="{81830B7F-FE20-4488-B580-626709FCCBAA}"/>
              </a:ext>
            </a:extLst>
          </p:cNvPr>
          <p:cNvSpPr txBox="1"/>
          <p:nvPr/>
        </p:nvSpPr>
        <p:spPr>
          <a:xfrm>
            <a:off x="3998282" y="3128129"/>
            <a:ext cx="1732128" cy="83099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/>
            <a:r>
              <a:rPr lang="zh-CN" altLang="en-US" sz="1600" dirty="0">
                <a:solidFill>
                  <a:schemeClr val="accent5">
                    <a:lumMod val="75000"/>
                  </a:schemeClr>
                </a:solidFill>
                <a:latin typeface="+mn-ea"/>
              </a:rPr>
              <a:t>各组互相商量要如何才能站上最多的人。</a:t>
            </a:r>
          </a:p>
        </p:txBody>
      </p:sp>
      <p:sp>
        <p:nvSpPr>
          <p:cNvPr id="32" name="文本框 31">
            <a:extLst>
              <a:ext uri="{FF2B5EF4-FFF2-40B4-BE49-F238E27FC236}">
                <a16:creationId xmlns:a16="http://schemas.microsoft.com/office/drawing/2014/main" id="{7BE88277-AC86-4D05-AF0B-BBB756A3DEFA}"/>
              </a:ext>
            </a:extLst>
          </p:cNvPr>
          <p:cNvSpPr txBox="1"/>
          <p:nvPr/>
        </p:nvSpPr>
        <p:spPr>
          <a:xfrm>
            <a:off x="4437075" y="2368404"/>
            <a:ext cx="854542" cy="76944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zh-CN" altLang="en-US" sz="4400" dirty="0">
                <a:solidFill>
                  <a:schemeClr val="accent5">
                    <a:lumMod val="75000"/>
                  </a:schemeClr>
                </a:solidFill>
                <a:latin typeface="+mj-ea"/>
                <a:ea typeface="+mj-ea"/>
              </a:rPr>
              <a:t>①</a:t>
            </a:r>
          </a:p>
        </p:txBody>
      </p:sp>
      <p:sp>
        <p:nvSpPr>
          <p:cNvPr id="33" name="文本框 32">
            <a:extLst>
              <a:ext uri="{FF2B5EF4-FFF2-40B4-BE49-F238E27FC236}">
                <a16:creationId xmlns:a16="http://schemas.microsoft.com/office/drawing/2014/main" id="{5C152BD2-E9D0-4EDC-B1F3-1B9A35D28ADC}"/>
              </a:ext>
            </a:extLst>
          </p:cNvPr>
          <p:cNvSpPr txBox="1"/>
          <p:nvPr/>
        </p:nvSpPr>
        <p:spPr>
          <a:xfrm>
            <a:off x="7130050" y="2368404"/>
            <a:ext cx="854542" cy="76944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zh-CN" altLang="en-US" sz="4400" dirty="0">
                <a:solidFill>
                  <a:schemeClr val="accent5">
                    <a:lumMod val="75000"/>
                  </a:schemeClr>
                </a:solidFill>
                <a:latin typeface="+mj-ea"/>
                <a:ea typeface="+mj-ea"/>
              </a:rPr>
              <a:t>②</a:t>
            </a:r>
          </a:p>
        </p:txBody>
      </p:sp>
      <p:sp>
        <p:nvSpPr>
          <p:cNvPr id="37" name="文本框 36">
            <a:extLst>
              <a:ext uri="{FF2B5EF4-FFF2-40B4-BE49-F238E27FC236}">
                <a16:creationId xmlns:a16="http://schemas.microsoft.com/office/drawing/2014/main" id="{00BE0C38-D7CC-45B9-9F5C-1452B7AFC479}"/>
              </a:ext>
            </a:extLst>
          </p:cNvPr>
          <p:cNvSpPr txBox="1"/>
          <p:nvPr/>
        </p:nvSpPr>
        <p:spPr>
          <a:xfrm>
            <a:off x="6695644" y="3128129"/>
            <a:ext cx="1732128" cy="83099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/>
            <a:r>
              <a:rPr lang="zh-CN" altLang="en-US" sz="1600" dirty="0">
                <a:solidFill>
                  <a:schemeClr val="accent5">
                    <a:lumMod val="75000"/>
                  </a:schemeClr>
                </a:solidFill>
                <a:latin typeface="+mn-ea"/>
              </a:rPr>
              <a:t>依照号令比赛，哪一张椅子上站最多的人。</a:t>
            </a:r>
          </a:p>
        </p:txBody>
      </p:sp>
      <p:sp>
        <p:nvSpPr>
          <p:cNvPr id="36" name="文本框 35">
            <a:extLst>
              <a:ext uri="{FF2B5EF4-FFF2-40B4-BE49-F238E27FC236}">
                <a16:creationId xmlns:a16="http://schemas.microsoft.com/office/drawing/2014/main" id="{831D07F7-DF14-4D68-9132-6B2C506C4A1E}"/>
              </a:ext>
            </a:extLst>
          </p:cNvPr>
          <p:cNvSpPr txBox="1"/>
          <p:nvPr/>
        </p:nvSpPr>
        <p:spPr>
          <a:xfrm>
            <a:off x="9725029" y="2368404"/>
            <a:ext cx="854542" cy="76944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zh-CN" altLang="en-US" sz="4400" dirty="0">
                <a:solidFill>
                  <a:schemeClr val="accent5">
                    <a:lumMod val="75000"/>
                  </a:schemeClr>
                </a:solidFill>
                <a:latin typeface="+mj-ea"/>
                <a:ea typeface="+mj-ea"/>
              </a:rPr>
              <a:t>③</a:t>
            </a:r>
          </a:p>
        </p:txBody>
      </p:sp>
      <p:sp>
        <p:nvSpPr>
          <p:cNvPr id="38" name="文本框 37">
            <a:extLst>
              <a:ext uri="{FF2B5EF4-FFF2-40B4-BE49-F238E27FC236}">
                <a16:creationId xmlns:a16="http://schemas.microsoft.com/office/drawing/2014/main" id="{EF403546-C60F-4B2D-876C-C56503EBD4D2}"/>
              </a:ext>
            </a:extLst>
          </p:cNvPr>
          <p:cNvSpPr txBox="1"/>
          <p:nvPr/>
        </p:nvSpPr>
        <p:spPr>
          <a:xfrm>
            <a:off x="9393007" y="3128129"/>
            <a:ext cx="1732128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/>
            <a:r>
              <a:rPr lang="zh-CN" altLang="en-US" sz="1600" dirty="0">
                <a:solidFill>
                  <a:schemeClr val="accent5">
                    <a:lumMod val="75000"/>
                  </a:schemeClr>
                </a:solidFill>
                <a:latin typeface="+mn-ea"/>
              </a:rPr>
              <a:t>可以规定一个时限，如</a:t>
            </a:r>
            <a:r>
              <a:rPr lang="en-US" altLang="zh-CN" sz="1600" dirty="0">
                <a:solidFill>
                  <a:schemeClr val="accent5">
                    <a:lumMod val="75000"/>
                  </a:schemeClr>
                </a:solidFill>
                <a:latin typeface="+mn-ea"/>
              </a:rPr>
              <a:t>3</a:t>
            </a:r>
            <a:r>
              <a:rPr lang="zh-CN" altLang="en-US" sz="1600" dirty="0">
                <a:solidFill>
                  <a:schemeClr val="accent5">
                    <a:lumMod val="75000"/>
                  </a:schemeClr>
                </a:solidFill>
                <a:latin typeface="+mn-ea"/>
              </a:rPr>
              <a:t>分钟。</a:t>
            </a:r>
          </a:p>
        </p:txBody>
      </p:sp>
      <p:sp>
        <p:nvSpPr>
          <p:cNvPr id="2" name="箭头: 虚尾 1">
            <a:extLst>
              <a:ext uri="{FF2B5EF4-FFF2-40B4-BE49-F238E27FC236}">
                <a16:creationId xmlns:a16="http://schemas.microsoft.com/office/drawing/2014/main" id="{AB26B057-5FF3-451E-8516-D8D8D90549CB}"/>
              </a:ext>
            </a:extLst>
          </p:cNvPr>
          <p:cNvSpPr/>
          <p:nvPr/>
        </p:nvSpPr>
        <p:spPr>
          <a:xfrm>
            <a:off x="6023573" y="2885760"/>
            <a:ext cx="378908" cy="584775"/>
          </a:xfrm>
          <a:prstGeom prst="stripedRightArrow">
            <a:avLst/>
          </a:pr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9" name="箭头: 虚尾 38">
            <a:extLst>
              <a:ext uri="{FF2B5EF4-FFF2-40B4-BE49-F238E27FC236}">
                <a16:creationId xmlns:a16="http://schemas.microsoft.com/office/drawing/2014/main" id="{C8F80EFF-08B0-40B6-975E-0ECB02AE76C3}"/>
              </a:ext>
            </a:extLst>
          </p:cNvPr>
          <p:cNvSpPr/>
          <p:nvPr/>
        </p:nvSpPr>
        <p:spPr>
          <a:xfrm>
            <a:off x="8720935" y="2885760"/>
            <a:ext cx="378908" cy="584775"/>
          </a:xfrm>
          <a:prstGeom prst="stripedRightArrow">
            <a:avLst/>
          </a:pr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4" name="矩形: 圆角 43">
            <a:extLst>
              <a:ext uri="{FF2B5EF4-FFF2-40B4-BE49-F238E27FC236}">
                <a16:creationId xmlns:a16="http://schemas.microsoft.com/office/drawing/2014/main" id="{9DA82E39-C7A7-4684-939C-CF01D8964ECE}"/>
              </a:ext>
            </a:extLst>
          </p:cNvPr>
          <p:cNvSpPr/>
          <p:nvPr/>
        </p:nvSpPr>
        <p:spPr>
          <a:xfrm>
            <a:off x="647701" y="3337997"/>
            <a:ext cx="2369620" cy="1071870"/>
          </a:xfrm>
          <a:prstGeom prst="roundRect">
            <a:avLst>
              <a:gd name="adj" fmla="val 7102"/>
            </a:avLst>
          </a:prstGeom>
          <a:noFill/>
          <a:ln w="25400" cap="rnd">
            <a:solidFill>
              <a:schemeClr val="bg1"/>
            </a:solidFill>
            <a:prstDash val="sysDot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grpSp>
        <p:nvGrpSpPr>
          <p:cNvPr id="209" name="组合 208">
            <a:extLst>
              <a:ext uri="{FF2B5EF4-FFF2-40B4-BE49-F238E27FC236}">
                <a16:creationId xmlns:a16="http://schemas.microsoft.com/office/drawing/2014/main" id="{579E0FA3-6DD9-4AC1-878C-FA59470DED21}"/>
              </a:ext>
            </a:extLst>
          </p:cNvPr>
          <p:cNvGrpSpPr/>
          <p:nvPr/>
        </p:nvGrpSpPr>
        <p:grpSpPr>
          <a:xfrm rot="900000">
            <a:off x="1374861" y="3501838"/>
            <a:ext cx="165893" cy="160140"/>
            <a:chOff x="4727528" y="634870"/>
            <a:chExt cx="1329381" cy="1283285"/>
          </a:xfrm>
          <a:solidFill>
            <a:schemeClr val="bg1"/>
          </a:solidFill>
          <a:effectLst/>
        </p:grpSpPr>
        <p:sp>
          <p:nvSpPr>
            <p:cNvPr id="210" name="任意多边形: 形状 209">
              <a:extLst>
                <a:ext uri="{FF2B5EF4-FFF2-40B4-BE49-F238E27FC236}">
                  <a16:creationId xmlns:a16="http://schemas.microsoft.com/office/drawing/2014/main" id="{3F9C24F7-B5C5-4B52-8512-868213A9F672}"/>
                </a:ext>
              </a:extLst>
            </p:cNvPr>
            <p:cNvSpPr/>
            <p:nvPr/>
          </p:nvSpPr>
          <p:spPr>
            <a:xfrm>
              <a:off x="5045201" y="634870"/>
              <a:ext cx="889365" cy="553383"/>
            </a:xfrm>
            <a:custGeom>
              <a:avLst/>
              <a:gdLst>
                <a:gd name="connsiteX0" fmla="*/ 581052 w 889365"/>
                <a:gd name="connsiteY0" fmla="*/ 412402 h 553383"/>
                <a:gd name="connsiteX1" fmla="*/ 578417 w 889365"/>
                <a:gd name="connsiteY1" fmla="*/ 419649 h 553383"/>
                <a:gd name="connsiteX2" fmla="*/ 586981 w 889365"/>
                <a:gd name="connsiteY2" fmla="*/ 436118 h 553383"/>
                <a:gd name="connsiteX3" fmla="*/ 592251 w 889365"/>
                <a:gd name="connsiteY3" fmla="*/ 439412 h 553383"/>
                <a:gd name="connsiteX4" fmla="*/ 594887 w 889365"/>
                <a:gd name="connsiteY4" fmla="*/ 438754 h 553383"/>
                <a:gd name="connsiteX5" fmla="*/ 596863 w 889365"/>
                <a:gd name="connsiteY5" fmla="*/ 432166 h 553383"/>
                <a:gd name="connsiteX6" fmla="*/ 588299 w 889365"/>
                <a:gd name="connsiteY6" fmla="*/ 415037 h 553383"/>
                <a:gd name="connsiteX7" fmla="*/ 581052 w 889365"/>
                <a:gd name="connsiteY7" fmla="*/ 412402 h 553383"/>
                <a:gd name="connsiteX8" fmla="*/ 606086 w 889365"/>
                <a:gd name="connsiteY8" fmla="*/ 411085 h 553383"/>
                <a:gd name="connsiteX9" fmla="*/ 602792 w 889365"/>
                <a:gd name="connsiteY9" fmla="*/ 418331 h 553383"/>
                <a:gd name="connsiteX10" fmla="*/ 608721 w 889365"/>
                <a:gd name="connsiteY10" fmla="*/ 434142 h 553383"/>
                <a:gd name="connsiteX11" fmla="*/ 613991 w 889365"/>
                <a:gd name="connsiteY11" fmla="*/ 438095 h 553383"/>
                <a:gd name="connsiteX12" fmla="*/ 615968 w 889365"/>
                <a:gd name="connsiteY12" fmla="*/ 437436 h 553383"/>
                <a:gd name="connsiteX13" fmla="*/ 619262 w 889365"/>
                <a:gd name="connsiteY13" fmla="*/ 430189 h 553383"/>
                <a:gd name="connsiteX14" fmla="*/ 613333 w 889365"/>
                <a:gd name="connsiteY14" fmla="*/ 414378 h 553383"/>
                <a:gd name="connsiteX15" fmla="*/ 606086 w 889365"/>
                <a:gd name="connsiteY15" fmla="*/ 411085 h 553383"/>
                <a:gd name="connsiteX16" fmla="*/ 195002 w 889365"/>
                <a:gd name="connsiteY16" fmla="*/ 321489 h 553383"/>
                <a:gd name="connsiteX17" fmla="*/ 171944 w 889365"/>
                <a:gd name="connsiteY17" fmla="*/ 328736 h 553383"/>
                <a:gd name="connsiteX18" fmla="*/ 168650 w 889365"/>
                <a:gd name="connsiteY18" fmla="*/ 335983 h 553383"/>
                <a:gd name="connsiteX19" fmla="*/ 173920 w 889365"/>
                <a:gd name="connsiteY19" fmla="*/ 339936 h 553383"/>
                <a:gd name="connsiteX20" fmla="*/ 175897 w 889365"/>
                <a:gd name="connsiteY20" fmla="*/ 339936 h 553383"/>
                <a:gd name="connsiteX21" fmla="*/ 198954 w 889365"/>
                <a:gd name="connsiteY21" fmla="*/ 332689 h 553383"/>
                <a:gd name="connsiteX22" fmla="*/ 202248 w 889365"/>
                <a:gd name="connsiteY22" fmla="*/ 325442 h 553383"/>
                <a:gd name="connsiteX23" fmla="*/ 195002 w 889365"/>
                <a:gd name="connsiteY23" fmla="*/ 321489 h 553383"/>
                <a:gd name="connsiteX24" fmla="*/ 182485 w 889365"/>
                <a:gd name="connsiteY24" fmla="*/ 302384 h 553383"/>
                <a:gd name="connsiteX25" fmla="*/ 158768 w 889365"/>
                <a:gd name="connsiteY25" fmla="*/ 312266 h 553383"/>
                <a:gd name="connsiteX26" fmla="*/ 155474 w 889365"/>
                <a:gd name="connsiteY26" fmla="*/ 320172 h 553383"/>
                <a:gd name="connsiteX27" fmla="*/ 160745 w 889365"/>
                <a:gd name="connsiteY27" fmla="*/ 323466 h 553383"/>
                <a:gd name="connsiteX28" fmla="*/ 162721 w 889365"/>
                <a:gd name="connsiteY28" fmla="*/ 322807 h 553383"/>
                <a:gd name="connsiteX29" fmla="*/ 186437 w 889365"/>
                <a:gd name="connsiteY29" fmla="*/ 312925 h 553383"/>
                <a:gd name="connsiteX30" fmla="*/ 189731 w 889365"/>
                <a:gd name="connsiteY30" fmla="*/ 305678 h 553383"/>
                <a:gd name="connsiteX31" fmla="*/ 182485 w 889365"/>
                <a:gd name="connsiteY31" fmla="*/ 302384 h 553383"/>
                <a:gd name="connsiteX32" fmla="*/ 696340 w 889365"/>
                <a:gd name="connsiteY32" fmla="*/ 262857 h 553383"/>
                <a:gd name="connsiteX33" fmla="*/ 694364 w 889365"/>
                <a:gd name="connsiteY33" fmla="*/ 270762 h 553383"/>
                <a:gd name="connsiteX34" fmla="*/ 700952 w 889365"/>
                <a:gd name="connsiteY34" fmla="*/ 283279 h 553383"/>
                <a:gd name="connsiteX35" fmla="*/ 706222 w 889365"/>
                <a:gd name="connsiteY35" fmla="*/ 285915 h 553383"/>
                <a:gd name="connsiteX36" fmla="*/ 708857 w 889365"/>
                <a:gd name="connsiteY36" fmla="*/ 285256 h 553383"/>
                <a:gd name="connsiteX37" fmla="*/ 710834 w 889365"/>
                <a:gd name="connsiteY37" fmla="*/ 277350 h 553383"/>
                <a:gd name="connsiteX38" fmla="*/ 704246 w 889365"/>
                <a:gd name="connsiteY38" fmla="*/ 264833 h 553383"/>
                <a:gd name="connsiteX39" fmla="*/ 696340 w 889365"/>
                <a:gd name="connsiteY39" fmla="*/ 262857 h 553383"/>
                <a:gd name="connsiteX40" fmla="*/ 740479 w 889365"/>
                <a:gd name="connsiteY40" fmla="*/ 256269 h 553383"/>
                <a:gd name="connsiteX41" fmla="*/ 737185 w 889365"/>
                <a:gd name="connsiteY41" fmla="*/ 263516 h 553383"/>
                <a:gd name="connsiteX42" fmla="*/ 743773 w 889365"/>
                <a:gd name="connsiteY42" fmla="*/ 276691 h 553383"/>
                <a:gd name="connsiteX43" fmla="*/ 749043 w 889365"/>
                <a:gd name="connsiteY43" fmla="*/ 279985 h 553383"/>
                <a:gd name="connsiteX44" fmla="*/ 751679 w 889365"/>
                <a:gd name="connsiteY44" fmla="*/ 279327 h 553383"/>
                <a:gd name="connsiteX45" fmla="*/ 754314 w 889365"/>
                <a:gd name="connsiteY45" fmla="*/ 272080 h 553383"/>
                <a:gd name="connsiteX46" fmla="*/ 747726 w 889365"/>
                <a:gd name="connsiteY46" fmla="*/ 258904 h 553383"/>
                <a:gd name="connsiteX47" fmla="*/ 740479 w 889365"/>
                <a:gd name="connsiteY47" fmla="*/ 256269 h 553383"/>
                <a:gd name="connsiteX48" fmla="*/ 716763 w 889365"/>
                <a:gd name="connsiteY48" fmla="*/ 255610 h 553383"/>
                <a:gd name="connsiteX49" fmla="*/ 714128 w 889365"/>
                <a:gd name="connsiteY49" fmla="*/ 263516 h 553383"/>
                <a:gd name="connsiteX50" fmla="*/ 722033 w 889365"/>
                <a:gd name="connsiteY50" fmla="*/ 278668 h 553383"/>
                <a:gd name="connsiteX51" fmla="*/ 727303 w 889365"/>
                <a:gd name="connsiteY51" fmla="*/ 281303 h 553383"/>
                <a:gd name="connsiteX52" fmla="*/ 729939 w 889365"/>
                <a:gd name="connsiteY52" fmla="*/ 280644 h 553383"/>
                <a:gd name="connsiteX53" fmla="*/ 731915 w 889365"/>
                <a:gd name="connsiteY53" fmla="*/ 272739 h 553383"/>
                <a:gd name="connsiteX54" fmla="*/ 724009 w 889365"/>
                <a:gd name="connsiteY54" fmla="*/ 257587 h 553383"/>
                <a:gd name="connsiteX55" fmla="*/ 716763 w 889365"/>
                <a:gd name="connsiteY55" fmla="*/ 255610 h 553383"/>
                <a:gd name="connsiteX56" fmla="*/ 687117 w 889365"/>
                <a:gd name="connsiteY56" fmla="*/ 181167 h 553383"/>
                <a:gd name="connsiteX57" fmla="*/ 889365 w 889365"/>
                <a:gd name="connsiteY57" fmla="*/ 235188 h 553383"/>
                <a:gd name="connsiteX58" fmla="*/ 828098 w 889365"/>
                <a:gd name="connsiteY58" fmla="*/ 427554 h 553383"/>
                <a:gd name="connsiteX59" fmla="*/ 706222 w 889365"/>
                <a:gd name="connsiteY59" fmla="*/ 527690 h 553383"/>
                <a:gd name="connsiteX60" fmla="*/ 580393 w 889365"/>
                <a:gd name="connsiteY60" fmla="*/ 473670 h 553383"/>
                <a:gd name="connsiteX61" fmla="*/ 559971 w 889365"/>
                <a:gd name="connsiteY61" fmla="*/ 553383 h 553383"/>
                <a:gd name="connsiteX62" fmla="*/ 465105 w 889365"/>
                <a:gd name="connsiteY62" fmla="*/ 480916 h 553383"/>
                <a:gd name="connsiteX63" fmla="*/ 507926 w 889365"/>
                <a:gd name="connsiteY63" fmla="*/ 438754 h 553383"/>
                <a:gd name="connsiteX64" fmla="*/ 508585 w 889365"/>
                <a:gd name="connsiteY64" fmla="*/ 409108 h 553383"/>
                <a:gd name="connsiteX65" fmla="*/ 509244 w 889365"/>
                <a:gd name="connsiteY65" fmla="*/ 409108 h 553383"/>
                <a:gd name="connsiteX66" fmla="*/ 526372 w 889365"/>
                <a:gd name="connsiteY66" fmla="*/ 398568 h 553383"/>
                <a:gd name="connsiteX67" fmla="*/ 628485 w 889365"/>
                <a:gd name="connsiteY67" fmla="*/ 351793 h 553383"/>
                <a:gd name="connsiteX68" fmla="*/ 734550 w 889365"/>
                <a:gd name="connsiteY68" fmla="*/ 313584 h 553383"/>
                <a:gd name="connsiteX69" fmla="*/ 770125 w 889365"/>
                <a:gd name="connsiteY69" fmla="*/ 302384 h 553383"/>
                <a:gd name="connsiteX70" fmla="*/ 780006 w 889365"/>
                <a:gd name="connsiteY70" fmla="*/ 299749 h 553383"/>
                <a:gd name="connsiteX71" fmla="*/ 769466 w 889365"/>
                <a:gd name="connsiteY71" fmla="*/ 301725 h 553383"/>
                <a:gd name="connsiteX72" fmla="*/ 733233 w 889365"/>
                <a:gd name="connsiteY72" fmla="*/ 310290 h 553383"/>
                <a:gd name="connsiteX73" fmla="*/ 623873 w 889365"/>
                <a:gd name="connsiteY73" fmla="*/ 341253 h 553383"/>
                <a:gd name="connsiteX74" fmla="*/ 572488 w 889365"/>
                <a:gd name="connsiteY74" fmla="*/ 359040 h 553383"/>
                <a:gd name="connsiteX75" fmla="*/ 591593 w 889365"/>
                <a:gd name="connsiteY75" fmla="*/ 337300 h 553383"/>
                <a:gd name="connsiteX76" fmla="*/ 618603 w 889365"/>
                <a:gd name="connsiteY76" fmla="*/ 307654 h 553383"/>
                <a:gd name="connsiteX77" fmla="*/ 626509 w 889365"/>
                <a:gd name="connsiteY77" fmla="*/ 299090 h 553383"/>
                <a:gd name="connsiteX78" fmla="*/ 631120 w 889365"/>
                <a:gd name="connsiteY78" fmla="*/ 294479 h 553383"/>
                <a:gd name="connsiteX79" fmla="*/ 627167 w 889365"/>
                <a:gd name="connsiteY79" fmla="*/ 297773 h 553383"/>
                <a:gd name="connsiteX80" fmla="*/ 617285 w 889365"/>
                <a:gd name="connsiteY80" fmla="*/ 306337 h 553383"/>
                <a:gd name="connsiteX81" fmla="*/ 587640 w 889365"/>
                <a:gd name="connsiteY81" fmla="*/ 333347 h 553383"/>
                <a:gd name="connsiteX82" fmla="*/ 551406 w 889365"/>
                <a:gd name="connsiteY82" fmla="*/ 366946 h 553383"/>
                <a:gd name="connsiteX83" fmla="*/ 517149 w 889365"/>
                <a:gd name="connsiteY83" fmla="*/ 382098 h 553383"/>
                <a:gd name="connsiteX84" fmla="*/ 500680 w 889365"/>
                <a:gd name="connsiteY84" fmla="*/ 390662 h 553383"/>
                <a:gd name="connsiteX85" fmla="*/ 465764 w 889365"/>
                <a:gd name="connsiteY85" fmla="*/ 364969 h 553383"/>
                <a:gd name="connsiteX86" fmla="*/ 448635 w 889365"/>
                <a:gd name="connsiteY86" fmla="*/ 362334 h 553383"/>
                <a:gd name="connsiteX87" fmla="*/ 418331 w 889365"/>
                <a:gd name="connsiteY87" fmla="*/ 370898 h 553383"/>
                <a:gd name="connsiteX88" fmla="*/ 446659 w 889365"/>
                <a:gd name="connsiteY88" fmla="*/ 291185 h 553383"/>
                <a:gd name="connsiteX89" fmla="*/ 486186 w 889365"/>
                <a:gd name="connsiteY89" fmla="*/ 341253 h 553383"/>
                <a:gd name="connsiteX90" fmla="*/ 543501 w 889365"/>
                <a:gd name="connsiteY90" fmla="*/ 242434 h 553383"/>
                <a:gd name="connsiteX91" fmla="*/ 687117 w 889365"/>
                <a:gd name="connsiteY91" fmla="*/ 181167 h 553383"/>
                <a:gd name="connsiteX92" fmla="*/ 190390 w 889365"/>
                <a:gd name="connsiteY92" fmla="*/ 127146 h 553383"/>
                <a:gd name="connsiteX93" fmla="*/ 173920 w 889365"/>
                <a:gd name="connsiteY93" fmla="*/ 136369 h 553383"/>
                <a:gd name="connsiteX94" fmla="*/ 171944 w 889365"/>
                <a:gd name="connsiteY94" fmla="*/ 144275 h 553383"/>
                <a:gd name="connsiteX95" fmla="*/ 176556 w 889365"/>
                <a:gd name="connsiteY95" fmla="*/ 146910 h 553383"/>
                <a:gd name="connsiteX96" fmla="*/ 179191 w 889365"/>
                <a:gd name="connsiteY96" fmla="*/ 146251 h 553383"/>
                <a:gd name="connsiteX97" fmla="*/ 195660 w 889365"/>
                <a:gd name="connsiteY97" fmla="*/ 137028 h 553383"/>
                <a:gd name="connsiteX98" fmla="*/ 197637 w 889365"/>
                <a:gd name="connsiteY98" fmla="*/ 129123 h 553383"/>
                <a:gd name="connsiteX99" fmla="*/ 190390 w 889365"/>
                <a:gd name="connsiteY99" fmla="*/ 127146 h 553383"/>
                <a:gd name="connsiteX100" fmla="*/ 176556 w 889365"/>
                <a:gd name="connsiteY100" fmla="*/ 113312 h 553383"/>
                <a:gd name="connsiteX101" fmla="*/ 156792 w 889365"/>
                <a:gd name="connsiteY101" fmla="*/ 122535 h 553383"/>
                <a:gd name="connsiteX102" fmla="*/ 154157 w 889365"/>
                <a:gd name="connsiteY102" fmla="*/ 129781 h 553383"/>
                <a:gd name="connsiteX103" fmla="*/ 159427 w 889365"/>
                <a:gd name="connsiteY103" fmla="*/ 133075 h 553383"/>
                <a:gd name="connsiteX104" fmla="*/ 162062 w 889365"/>
                <a:gd name="connsiteY104" fmla="*/ 132417 h 553383"/>
                <a:gd name="connsiteX105" fmla="*/ 181826 w 889365"/>
                <a:gd name="connsiteY105" fmla="*/ 123194 h 553383"/>
                <a:gd name="connsiteX106" fmla="*/ 184461 w 889365"/>
                <a:gd name="connsiteY106" fmla="*/ 115947 h 553383"/>
                <a:gd name="connsiteX107" fmla="*/ 176556 w 889365"/>
                <a:gd name="connsiteY107" fmla="*/ 113312 h 553383"/>
                <a:gd name="connsiteX108" fmla="*/ 164697 w 889365"/>
                <a:gd name="connsiteY108" fmla="*/ 96842 h 553383"/>
                <a:gd name="connsiteX109" fmla="*/ 148887 w 889365"/>
                <a:gd name="connsiteY109" fmla="*/ 105406 h 553383"/>
                <a:gd name="connsiteX110" fmla="*/ 146251 w 889365"/>
                <a:gd name="connsiteY110" fmla="*/ 112653 h 553383"/>
                <a:gd name="connsiteX111" fmla="*/ 151522 w 889365"/>
                <a:gd name="connsiteY111" fmla="*/ 115947 h 553383"/>
                <a:gd name="connsiteX112" fmla="*/ 154157 w 889365"/>
                <a:gd name="connsiteY112" fmla="*/ 115288 h 553383"/>
                <a:gd name="connsiteX113" fmla="*/ 169309 w 889365"/>
                <a:gd name="connsiteY113" fmla="*/ 106724 h 553383"/>
                <a:gd name="connsiteX114" fmla="*/ 171944 w 889365"/>
                <a:gd name="connsiteY114" fmla="*/ 98818 h 553383"/>
                <a:gd name="connsiteX115" fmla="*/ 164697 w 889365"/>
                <a:gd name="connsiteY115" fmla="*/ 96842 h 553383"/>
                <a:gd name="connsiteX116" fmla="*/ 46774 w 889365"/>
                <a:gd name="connsiteY116" fmla="*/ 0 h 553383"/>
                <a:gd name="connsiteX117" fmla="*/ 247705 w 889365"/>
                <a:gd name="connsiteY117" fmla="*/ 58632 h 553383"/>
                <a:gd name="connsiteX118" fmla="*/ 338618 w 889365"/>
                <a:gd name="connsiteY118" fmla="*/ 185779 h 553383"/>
                <a:gd name="connsiteX119" fmla="*/ 335983 w 889365"/>
                <a:gd name="connsiteY119" fmla="*/ 299749 h 553383"/>
                <a:gd name="connsiteX120" fmla="*/ 395933 w 889365"/>
                <a:gd name="connsiteY120" fmla="*/ 277350 h 553383"/>
                <a:gd name="connsiteX121" fmla="*/ 380122 w 889365"/>
                <a:gd name="connsiteY121" fmla="*/ 341912 h 553383"/>
                <a:gd name="connsiteX122" fmla="*/ 370898 w 889365"/>
                <a:gd name="connsiteY122" fmla="*/ 338618 h 553383"/>
                <a:gd name="connsiteX123" fmla="*/ 354429 w 889365"/>
                <a:gd name="connsiteY123" fmla="*/ 336642 h 553383"/>
                <a:gd name="connsiteX124" fmla="*/ 308313 w 889365"/>
                <a:gd name="connsiteY124" fmla="*/ 358382 h 553383"/>
                <a:gd name="connsiteX125" fmla="*/ 293820 w 889365"/>
                <a:gd name="connsiteY125" fmla="*/ 338618 h 553383"/>
                <a:gd name="connsiteX126" fmla="*/ 295138 w 889365"/>
                <a:gd name="connsiteY126" fmla="*/ 291844 h 553383"/>
                <a:gd name="connsiteX127" fmla="*/ 295138 w 889365"/>
                <a:gd name="connsiteY127" fmla="*/ 255610 h 553383"/>
                <a:gd name="connsiteX128" fmla="*/ 294479 w 889365"/>
                <a:gd name="connsiteY128" fmla="*/ 243752 h 553383"/>
                <a:gd name="connsiteX129" fmla="*/ 293820 w 889365"/>
                <a:gd name="connsiteY129" fmla="*/ 239141 h 553383"/>
                <a:gd name="connsiteX130" fmla="*/ 292503 w 889365"/>
                <a:gd name="connsiteY130" fmla="*/ 266810 h 553383"/>
                <a:gd name="connsiteX131" fmla="*/ 289867 w 889365"/>
                <a:gd name="connsiteY131" fmla="*/ 291185 h 553383"/>
                <a:gd name="connsiteX132" fmla="*/ 285256 w 889365"/>
                <a:gd name="connsiteY132" fmla="*/ 326760 h 553383"/>
                <a:gd name="connsiteX133" fmla="*/ 245070 w 889365"/>
                <a:gd name="connsiteY133" fmla="*/ 278009 h 553383"/>
                <a:gd name="connsiteX134" fmla="*/ 160745 w 889365"/>
                <a:gd name="connsiteY134" fmla="*/ 184461 h 553383"/>
                <a:gd name="connsiteX135" fmla="*/ 131758 w 889365"/>
                <a:gd name="connsiteY135" fmla="*/ 154816 h 553383"/>
                <a:gd name="connsiteX136" fmla="*/ 123194 w 889365"/>
                <a:gd name="connsiteY136" fmla="*/ 146910 h 553383"/>
                <a:gd name="connsiteX137" fmla="*/ 131099 w 889365"/>
                <a:gd name="connsiteY137" fmla="*/ 155474 h 553383"/>
                <a:gd name="connsiteX138" fmla="*/ 158110 w 889365"/>
                <a:gd name="connsiteY138" fmla="*/ 187096 h 553383"/>
                <a:gd name="connsiteX139" fmla="*/ 236505 w 889365"/>
                <a:gd name="connsiteY139" fmla="*/ 285256 h 553383"/>
                <a:gd name="connsiteX140" fmla="*/ 248364 w 889365"/>
                <a:gd name="connsiteY140" fmla="*/ 301067 h 553383"/>
                <a:gd name="connsiteX141" fmla="*/ 212789 w 889365"/>
                <a:gd name="connsiteY141" fmla="*/ 293820 h 553383"/>
                <a:gd name="connsiteX142" fmla="*/ 177873 w 889365"/>
                <a:gd name="connsiteY142" fmla="*/ 285915 h 553383"/>
                <a:gd name="connsiteX143" fmla="*/ 162062 w 889365"/>
                <a:gd name="connsiteY143" fmla="*/ 281303 h 553383"/>
                <a:gd name="connsiteX144" fmla="*/ 177214 w 889365"/>
                <a:gd name="connsiteY144" fmla="*/ 287232 h 553383"/>
                <a:gd name="connsiteX145" fmla="*/ 211472 w 889365"/>
                <a:gd name="connsiteY145" fmla="*/ 299090 h 553383"/>
                <a:gd name="connsiteX146" fmla="*/ 257587 w 889365"/>
                <a:gd name="connsiteY146" fmla="*/ 313584 h 553383"/>
                <a:gd name="connsiteX147" fmla="*/ 299090 w 889365"/>
                <a:gd name="connsiteY147" fmla="*/ 374851 h 553383"/>
                <a:gd name="connsiteX148" fmla="*/ 297114 w 889365"/>
                <a:gd name="connsiteY148" fmla="*/ 380780 h 553383"/>
                <a:gd name="connsiteX149" fmla="*/ 302384 w 889365"/>
                <a:gd name="connsiteY149" fmla="*/ 426237 h 553383"/>
                <a:gd name="connsiteX150" fmla="*/ 312925 w 889365"/>
                <a:gd name="connsiteY150" fmla="*/ 440071 h 553383"/>
                <a:gd name="connsiteX151" fmla="*/ 183143 w 889365"/>
                <a:gd name="connsiteY151" fmla="*/ 449294 h 553383"/>
                <a:gd name="connsiteX152" fmla="*/ 200931 w 889365"/>
                <a:gd name="connsiteY152" fmla="*/ 376828 h 553383"/>
                <a:gd name="connsiteX153" fmla="*/ 61267 w 889365"/>
                <a:gd name="connsiteY153" fmla="*/ 347841 h 553383"/>
                <a:gd name="connsiteX154" fmla="*/ 0 w 889365"/>
                <a:gd name="connsiteY154" fmla="*/ 196319 h 553383"/>
                <a:gd name="connsiteX155" fmla="*/ 46774 w 889365"/>
                <a:gd name="connsiteY155" fmla="*/ 0 h 5533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</a:cxnLst>
              <a:rect l="l" t="t" r="r" b="b"/>
              <a:pathLst>
                <a:path w="889365" h="553383">
                  <a:moveTo>
                    <a:pt x="581052" y="412402"/>
                  </a:moveTo>
                  <a:cubicBezTo>
                    <a:pt x="578417" y="413720"/>
                    <a:pt x="577099" y="417014"/>
                    <a:pt x="578417" y="419649"/>
                  </a:cubicBezTo>
                  <a:lnTo>
                    <a:pt x="586981" y="436118"/>
                  </a:lnTo>
                  <a:cubicBezTo>
                    <a:pt x="588299" y="438095"/>
                    <a:pt x="590275" y="439412"/>
                    <a:pt x="592251" y="439412"/>
                  </a:cubicBezTo>
                  <a:cubicBezTo>
                    <a:pt x="592910" y="439412"/>
                    <a:pt x="594228" y="439412"/>
                    <a:pt x="594887" y="438754"/>
                  </a:cubicBezTo>
                  <a:cubicBezTo>
                    <a:pt x="598180" y="437436"/>
                    <a:pt x="598839" y="434142"/>
                    <a:pt x="596863" y="432166"/>
                  </a:cubicBezTo>
                  <a:lnTo>
                    <a:pt x="588299" y="415037"/>
                  </a:lnTo>
                  <a:cubicBezTo>
                    <a:pt x="586981" y="412402"/>
                    <a:pt x="583687" y="411085"/>
                    <a:pt x="581052" y="412402"/>
                  </a:cubicBezTo>
                  <a:close/>
                  <a:moveTo>
                    <a:pt x="606086" y="411085"/>
                  </a:moveTo>
                  <a:cubicBezTo>
                    <a:pt x="603451" y="412402"/>
                    <a:pt x="601474" y="415696"/>
                    <a:pt x="602792" y="418331"/>
                  </a:cubicBezTo>
                  <a:lnTo>
                    <a:pt x="608721" y="434142"/>
                  </a:lnTo>
                  <a:cubicBezTo>
                    <a:pt x="609380" y="436777"/>
                    <a:pt x="612015" y="438095"/>
                    <a:pt x="613991" y="438095"/>
                  </a:cubicBezTo>
                  <a:cubicBezTo>
                    <a:pt x="614650" y="438095"/>
                    <a:pt x="615309" y="437436"/>
                    <a:pt x="615968" y="437436"/>
                  </a:cubicBezTo>
                  <a:cubicBezTo>
                    <a:pt x="618603" y="436777"/>
                    <a:pt x="619921" y="433483"/>
                    <a:pt x="619262" y="430189"/>
                  </a:cubicBezTo>
                  <a:lnTo>
                    <a:pt x="613333" y="414378"/>
                  </a:lnTo>
                  <a:cubicBezTo>
                    <a:pt x="612015" y="411085"/>
                    <a:pt x="608721" y="409767"/>
                    <a:pt x="606086" y="411085"/>
                  </a:cubicBezTo>
                  <a:close/>
                  <a:moveTo>
                    <a:pt x="195002" y="321489"/>
                  </a:moveTo>
                  <a:lnTo>
                    <a:pt x="171944" y="328736"/>
                  </a:lnTo>
                  <a:cubicBezTo>
                    <a:pt x="169309" y="330054"/>
                    <a:pt x="167991" y="333348"/>
                    <a:pt x="168650" y="335983"/>
                  </a:cubicBezTo>
                  <a:cubicBezTo>
                    <a:pt x="169309" y="338618"/>
                    <a:pt x="171285" y="339936"/>
                    <a:pt x="173920" y="339936"/>
                  </a:cubicBezTo>
                  <a:cubicBezTo>
                    <a:pt x="174579" y="339936"/>
                    <a:pt x="175238" y="339936"/>
                    <a:pt x="175897" y="339936"/>
                  </a:cubicBezTo>
                  <a:lnTo>
                    <a:pt x="198954" y="332689"/>
                  </a:lnTo>
                  <a:cubicBezTo>
                    <a:pt x="201590" y="331371"/>
                    <a:pt x="202907" y="328736"/>
                    <a:pt x="202248" y="325442"/>
                  </a:cubicBezTo>
                  <a:cubicBezTo>
                    <a:pt x="201590" y="322807"/>
                    <a:pt x="198296" y="320830"/>
                    <a:pt x="195002" y="321489"/>
                  </a:cubicBezTo>
                  <a:close/>
                  <a:moveTo>
                    <a:pt x="182485" y="302384"/>
                  </a:moveTo>
                  <a:lnTo>
                    <a:pt x="158768" y="312266"/>
                  </a:lnTo>
                  <a:cubicBezTo>
                    <a:pt x="155474" y="312925"/>
                    <a:pt x="154157" y="316219"/>
                    <a:pt x="155474" y="320172"/>
                  </a:cubicBezTo>
                  <a:cubicBezTo>
                    <a:pt x="156792" y="322148"/>
                    <a:pt x="158768" y="323466"/>
                    <a:pt x="160745" y="323466"/>
                  </a:cubicBezTo>
                  <a:cubicBezTo>
                    <a:pt x="161403" y="323466"/>
                    <a:pt x="162062" y="322807"/>
                    <a:pt x="162721" y="322807"/>
                  </a:cubicBezTo>
                  <a:lnTo>
                    <a:pt x="186437" y="312925"/>
                  </a:lnTo>
                  <a:cubicBezTo>
                    <a:pt x="189731" y="311607"/>
                    <a:pt x="191049" y="308313"/>
                    <a:pt x="189731" y="305678"/>
                  </a:cubicBezTo>
                  <a:cubicBezTo>
                    <a:pt x="188414" y="302384"/>
                    <a:pt x="185120" y="301067"/>
                    <a:pt x="182485" y="302384"/>
                  </a:cubicBezTo>
                  <a:close/>
                  <a:moveTo>
                    <a:pt x="696340" y="262857"/>
                  </a:moveTo>
                  <a:cubicBezTo>
                    <a:pt x="693705" y="264175"/>
                    <a:pt x="693046" y="267468"/>
                    <a:pt x="694364" y="270762"/>
                  </a:cubicBezTo>
                  <a:lnTo>
                    <a:pt x="700952" y="283279"/>
                  </a:lnTo>
                  <a:cubicBezTo>
                    <a:pt x="702269" y="284597"/>
                    <a:pt x="704246" y="285915"/>
                    <a:pt x="706222" y="285915"/>
                  </a:cubicBezTo>
                  <a:cubicBezTo>
                    <a:pt x="706881" y="285915"/>
                    <a:pt x="708198" y="285915"/>
                    <a:pt x="708857" y="285256"/>
                  </a:cubicBezTo>
                  <a:cubicBezTo>
                    <a:pt x="711492" y="283279"/>
                    <a:pt x="712151" y="279985"/>
                    <a:pt x="710834" y="277350"/>
                  </a:cubicBezTo>
                  <a:lnTo>
                    <a:pt x="704246" y="264833"/>
                  </a:lnTo>
                  <a:cubicBezTo>
                    <a:pt x="702269" y="262198"/>
                    <a:pt x="698975" y="261539"/>
                    <a:pt x="696340" y="262857"/>
                  </a:cubicBezTo>
                  <a:close/>
                  <a:moveTo>
                    <a:pt x="740479" y="256269"/>
                  </a:moveTo>
                  <a:cubicBezTo>
                    <a:pt x="737185" y="257587"/>
                    <a:pt x="736527" y="261539"/>
                    <a:pt x="737185" y="263516"/>
                  </a:cubicBezTo>
                  <a:lnTo>
                    <a:pt x="743773" y="276691"/>
                  </a:lnTo>
                  <a:cubicBezTo>
                    <a:pt x="745091" y="278668"/>
                    <a:pt x="747067" y="279985"/>
                    <a:pt x="749043" y="279985"/>
                  </a:cubicBezTo>
                  <a:cubicBezTo>
                    <a:pt x="749702" y="279985"/>
                    <a:pt x="751020" y="279985"/>
                    <a:pt x="751679" y="279327"/>
                  </a:cubicBezTo>
                  <a:cubicBezTo>
                    <a:pt x="754314" y="278009"/>
                    <a:pt x="755631" y="274715"/>
                    <a:pt x="754314" y="272080"/>
                  </a:cubicBezTo>
                  <a:lnTo>
                    <a:pt x="747726" y="258904"/>
                  </a:lnTo>
                  <a:cubicBezTo>
                    <a:pt x="746408" y="256269"/>
                    <a:pt x="743114" y="254951"/>
                    <a:pt x="740479" y="256269"/>
                  </a:cubicBezTo>
                  <a:close/>
                  <a:moveTo>
                    <a:pt x="716763" y="255610"/>
                  </a:moveTo>
                  <a:cubicBezTo>
                    <a:pt x="714128" y="256928"/>
                    <a:pt x="712810" y="260222"/>
                    <a:pt x="714128" y="263516"/>
                  </a:cubicBezTo>
                  <a:lnTo>
                    <a:pt x="722033" y="278668"/>
                  </a:lnTo>
                  <a:cubicBezTo>
                    <a:pt x="723351" y="279985"/>
                    <a:pt x="725327" y="281303"/>
                    <a:pt x="727303" y="281303"/>
                  </a:cubicBezTo>
                  <a:cubicBezTo>
                    <a:pt x="727962" y="281303"/>
                    <a:pt x="729280" y="281303"/>
                    <a:pt x="729939" y="280644"/>
                  </a:cubicBezTo>
                  <a:cubicBezTo>
                    <a:pt x="732574" y="278668"/>
                    <a:pt x="733233" y="275374"/>
                    <a:pt x="731915" y="272739"/>
                  </a:cubicBezTo>
                  <a:lnTo>
                    <a:pt x="724009" y="257587"/>
                  </a:lnTo>
                  <a:cubicBezTo>
                    <a:pt x="722692" y="254951"/>
                    <a:pt x="719398" y="254293"/>
                    <a:pt x="716763" y="255610"/>
                  </a:cubicBezTo>
                  <a:close/>
                  <a:moveTo>
                    <a:pt x="687117" y="181167"/>
                  </a:moveTo>
                  <a:cubicBezTo>
                    <a:pt x="772760" y="267468"/>
                    <a:pt x="889365" y="235188"/>
                    <a:pt x="889365" y="235188"/>
                  </a:cubicBezTo>
                  <a:cubicBezTo>
                    <a:pt x="830074" y="297773"/>
                    <a:pt x="810311" y="344547"/>
                    <a:pt x="828098" y="427554"/>
                  </a:cubicBezTo>
                  <a:cubicBezTo>
                    <a:pt x="732574" y="384074"/>
                    <a:pt x="710175" y="403179"/>
                    <a:pt x="706222" y="527690"/>
                  </a:cubicBezTo>
                  <a:cubicBezTo>
                    <a:pt x="671965" y="503315"/>
                    <a:pt x="632438" y="483551"/>
                    <a:pt x="580393" y="473670"/>
                  </a:cubicBezTo>
                  <a:cubicBezTo>
                    <a:pt x="567218" y="501339"/>
                    <a:pt x="560630" y="521761"/>
                    <a:pt x="559971" y="553383"/>
                  </a:cubicBezTo>
                  <a:cubicBezTo>
                    <a:pt x="525055" y="510562"/>
                    <a:pt x="496727" y="490798"/>
                    <a:pt x="465105" y="480916"/>
                  </a:cubicBezTo>
                  <a:cubicBezTo>
                    <a:pt x="485527" y="475646"/>
                    <a:pt x="501997" y="459835"/>
                    <a:pt x="507926" y="438754"/>
                  </a:cubicBezTo>
                  <a:cubicBezTo>
                    <a:pt x="510562" y="428872"/>
                    <a:pt x="510562" y="418331"/>
                    <a:pt x="508585" y="409108"/>
                  </a:cubicBezTo>
                  <a:cubicBezTo>
                    <a:pt x="509244" y="409108"/>
                    <a:pt x="509244" y="409108"/>
                    <a:pt x="509244" y="409108"/>
                  </a:cubicBezTo>
                  <a:cubicBezTo>
                    <a:pt x="513856" y="405814"/>
                    <a:pt x="519785" y="402520"/>
                    <a:pt x="526372" y="398568"/>
                  </a:cubicBezTo>
                  <a:cubicBezTo>
                    <a:pt x="552724" y="384074"/>
                    <a:pt x="590275" y="366946"/>
                    <a:pt x="628485" y="351793"/>
                  </a:cubicBezTo>
                  <a:cubicBezTo>
                    <a:pt x="666036" y="336641"/>
                    <a:pt x="704905" y="323466"/>
                    <a:pt x="734550" y="313584"/>
                  </a:cubicBezTo>
                  <a:cubicBezTo>
                    <a:pt x="749043" y="308972"/>
                    <a:pt x="761560" y="305019"/>
                    <a:pt x="770125" y="302384"/>
                  </a:cubicBezTo>
                  <a:cubicBezTo>
                    <a:pt x="774077" y="301067"/>
                    <a:pt x="777371" y="300408"/>
                    <a:pt x="780006" y="299749"/>
                  </a:cubicBezTo>
                  <a:cubicBezTo>
                    <a:pt x="777371" y="299749"/>
                    <a:pt x="774077" y="301067"/>
                    <a:pt x="769466" y="301725"/>
                  </a:cubicBezTo>
                  <a:cubicBezTo>
                    <a:pt x="760901" y="303702"/>
                    <a:pt x="748385" y="306337"/>
                    <a:pt x="733233" y="310290"/>
                  </a:cubicBezTo>
                  <a:cubicBezTo>
                    <a:pt x="702928" y="317536"/>
                    <a:pt x="663401" y="328736"/>
                    <a:pt x="623873" y="341253"/>
                  </a:cubicBezTo>
                  <a:cubicBezTo>
                    <a:pt x="606086" y="347182"/>
                    <a:pt x="588957" y="353111"/>
                    <a:pt x="572488" y="359040"/>
                  </a:cubicBezTo>
                  <a:cubicBezTo>
                    <a:pt x="578417" y="352452"/>
                    <a:pt x="585005" y="344547"/>
                    <a:pt x="591593" y="337300"/>
                  </a:cubicBezTo>
                  <a:cubicBezTo>
                    <a:pt x="601474" y="326760"/>
                    <a:pt x="611356" y="315560"/>
                    <a:pt x="618603" y="307654"/>
                  </a:cubicBezTo>
                  <a:cubicBezTo>
                    <a:pt x="621897" y="304361"/>
                    <a:pt x="624532" y="301067"/>
                    <a:pt x="626509" y="299090"/>
                  </a:cubicBezTo>
                  <a:lnTo>
                    <a:pt x="631120" y="294479"/>
                  </a:lnTo>
                  <a:cubicBezTo>
                    <a:pt x="630461" y="294479"/>
                    <a:pt x="629144" y="295796"/>
                    <a:pt x="627167" y="297773"/>
                  </a:cubicBezTo>
                  <a:cubicBezTo>
                    <a:pt x="624532" y="299749"/>
                    <a:pt x="621238" y="302384"/>
                    <a:pt x="617285" y="306337"/>
                  </a:cubicBezTo>
                  <a:cubicBezTo>
                    <a:pt x="609380" y="313584"/>
                    <a:pt x="598180" y="323466"/>
                    <a:pt x="587640" y="333347"/>
                  </a:cubicBezTo>
                  <a:cubicBezTo>
                    <a:pt x="573805" y="346523"/>
                    <a:pt x="559312" y="359699"/>
                    <a:pt x="551406" y="366946"/>
                  </a:cubicBezTo>
                  <a:cubicBezTo>
                    <a:pt x="538889" y="372216"/>
                    <a:pt x="527031" y="376827"/>
                    <a:pt x="517149" y="382098"/>
                  </a:cubicBezTo>
                  <a:cubicBezTo>
                    <a:pt x="511220" y="384733"/>
                    <a:pt x="505950" y="388027"/>
                    <a:pt x="500680" y="390662"/>
                  </a:cubicBezTo>
                  <a:cubicBezTo>
                    <a:pt x="492774" y="378804"/>
                    <a:pt x="480916" y="368922"/>
                    <a:pt x="465764" y="364969"/>
                  </a:cubicBezTo>
                  <a:cubicBezTo>
                    <a:pt x="460493" y="363652"/>
                    <a:pt x="455223" y="362993"/>
                    <a:pt x="448635" y="362334"/>
                  </a:cubicBezTo>
                  <a:cubicBezTo>
                    <a:pt x="437436" y="362334"/>
                    <a:pt x="427554" y="365628"/>
                    <a:pt x="418331" y="370898"/>
                  </a:cubicBezTo>
                  <a:cubicBezTo>
                    <a:pt x="428872" y="353111"/>
                    <a:pt x="438754" y="328077"/>
                    <a:pt x="446659" y="291185"/>
                  </a:cubicBezTo>
                  <a:cubicBezTo>
                    <a:pt x="456541" y="315560"/>
                    <a:pt x="467740" y="325442"/>
                    <a:pt x="486186" y="341253"/>
                  </a:cubicBezTo>
                  <a:cubicBezTo>
                    <a:pt x="505950" y="320172"/>
                    <a:pt x="544160" y="266151"/>
                    <a:pt x="543501" y="242434"/>
                  </a:cubicBezTo>
                  <a:cubicBezTo>
                    <a:pt x="625850" y="293820"/>
                    <a:pt x="666036" y="275374"/>
                    <a:pt x="687117" y="181167"/>
                  </a:cubicBezTo>
                  <a:close/>
                  <a:moveTo>
                    <a:pt x="190390" y="127146"/>
                  </a:moveTo>
                  <a:lnTo>
                    <a:pt x="173920" y="136369"/>
                  </a:lnTo>
                  <a:cubicBezTo>
                    <a:pt x="171285" y="138346"/>
                    <a:pt x="170626" y="141640"/>
                    <a:pt x="171944" y="144275"/>
                  </a:cubicBezTo>
                  <a:cubicBezTo>
                    <a:pt x="172603" y="145593"/>
                    <a:pt x="174579" y="146910"/>
                    <a:pt x="176556" y="146910"/>
                  </a:cubicBezTo>
                  <a:cubicBezTo>
                    <a:pt x="177214" y="146910"/>
                    <a:pt x="178532" y="146910"/>
                    <a:pt x="179191" y="146251"/>
                  </a:cubicBezTo>
                  <a:lnTo>
                    <a:pt x="195660" y="137028"/>
                  </a:lnTo>
                  <a:cubicBezTo>
                    <a:pt x="198296" y="135052"/>
                    <a:pt x="198954" y="131758"/>
                    <a:pt x="197637" y="129123"/>
                  </a:cubicBezTo>
                  <a:cubicBezTo>
                    <a:pt x="196319" y="126487"/>
                    <a:pt x="193025" y="125829"/>
                    <a:pt x="190390" y="127146"/>
                  </a:cubicBezTo>
                  <a:close/>
                  <a:moveTo>
                    <a:pt x="176556" y="113312"/>
                  </a:moveTo>
                  <a:lnTo>
                    <a:pt x="156792" y="122535"/>
                  </a:lnTo>
                  <a:cubicBezTo>
                    <a:pt x="154157" y="123852"/>
                    <a:pt x="152839" y="127146"/>
                    <a:pt x="154157" y="129781"/>
                  </a:cubicBezTo>
                  <a:cubicBezTo>
                    <a:pt x="155474" y="131758"/>
                    <a:pt x="157451" y="133075"/>
                    <a:pt x="159427" y="133075"/>
                  </a:cubicBezTo>
                  <a:cubicBezTo>
                    <a:pt x="160745" y="133075"/>
                    <a:pt x="161403" y="133075"/>
                    <a:pt x="162062" y="132417"/>
                  </a:cubicBezTo>
                  <a:lnTo>
                    <a:pt x="181826" y="123194"/>
                  </a:lnTo>
                  <a:cubicBezTo>
                    <a:pt x="184461" y="121876"/>
                    <a:pt x="185779" y="118582"/>
                    <a:pt x="184461" y="115947"/>
                  </a:cubicBezTo>
                  <a:cubicBezTo>
                    <a:pt x="183143" y="112653"/>
                    <a:pt x="179849" y="111994"/>
                    <a:pt x="176556" y="113312"/>
                  </a:cubicBezTo>
                  <a:close/>
                  <a:moveTo>
                    <a:pt x="164697" y="96842"/>
                  </a:moveTo>
                  <a:lnTo>
                    <a:pt x="148887" y="105406"/>
                  </a:lnTo>
                  <a:cubicBezTo>
                    <a:pt x="146251" y="106724"/>
                    <a:pt x="145593" y="110018"/>
                    <a:pt x="146251" y="112653"/>
                  </a:cubicBezTo>
                  <a:cubicBezTo>
                    <a:pt x="147569" y="114629"/>
                    <a:pt x="149545" y="115947"/>
                    <a:pt x="151522" y="115947"/>
                  </a:cubicBezTo>
                  <a:cubicBezTo>
                    <a:pt x="152180" y="115947"/>
                    <a:pt x="153498" y="115947"/>
                    <a:pt x="154157" y="115288"/>
                  </a:cubicBezTo>
                  <a:lnTo>
                    <a:pt x="169309" y="106724"/>
                  </a:lnTo>
                  <a:cubicBezTo>
                    <a:pt x="172603" y="104748"/>
                    <a:pt x="173262" y="101454"/>
                    <a:pt x="171944" y="98818"/>
                  </a:cubicBezTo>
                  <a:cubicBezTo>
                    <a:pt x="170626" y="96183"/>
                    <a:pt x="167333" y="95524"/>
                    <a:pt x="164697" y="96842"/>
                  </a:cubicBezTo>
                  <a:close/>
                  <a:moveTo>
                    <a:pt x="46774" y="0"/>
                  </a:moveTo>
                  <a:cubicBezTo>
                    <a:pt x="46774" y="0"/>
                    <a:pt x="130440" y="88278"/>
                    <a:pt x="247705" y="58632"/>
                  </a:cubicBezTo>
                  <a:cubicBezTo>
                    <a:pt x="217401" y="150204"/>
                    <a:pt x="241776" y="187096"/>
                    <a:pt x="338618" y="185779"/>
                  </a:cubicBezTo>
                  <a:cubicBezTo>
                    <a:pt x="325442" y="206201"/>
                    <a:pt x="330054" y="272080"/>
                    <a:pt x="335983" y="299749"/>
                  </a:cubicBezTo>
                  <a:cubicBezTo>
                    <a:pt x="359699" y="295797"/>
                    <a:pt x="374851" y="293161"/>
                    <a:pt x="395933" y="277350"/>
                  </a:cubicBezTo>
                  <a:cubicBezTo>
                    <a:pt x="386709" y="303702"/>
                    <a:pt x="382098" y="324783"/>
                    <a:pt x="380122" y="341912"/>
                  </a:cubicBezTo>
                  <a:cubicBezTo>
                    <a:pt x="377486" y="340594"/>
                    <a:pt x="374192" y="339277"/>
                    <a:pt x="370898" y="338618"/>
                  </a:cubicBezTo>
                  <a:cubicBezTo>
                    <a:pt x="365628" y="337300"/>
                    <a:pt x="359699" y="336642"/>
                    <a:pt x="354429" y="336642"/>
                  </a:cubicBezTo>
                  <a:cubicBezTo>
                    <a:pt x="335983" y="336642"/>
                    <a:pt x="319513" y="345206"/>
                    <a:pt x="308313" y="358382"/>
                  </a:cubicBezTo>
                  <a:cubicBezTo>
                    <a:pt x="303702" y="351794"/>
                    <a:pt x="299090" y="345206"/>
                    <a:pt x="293820" y="338618"/>
                  </a:cubicBezTo>
                  <a:cubicBezTo>
                    <a:pt x="294479" y="329395"/>
                    <a:pt x="294479" y="310290"/>
                    <a:pt x="295138" y="291844"/>
                  </a:cubicBezTo>
                  <a:cubicBezTo>
                    <a:pt x="295138" y="278668"/>
                    <a:pt x="295138" y="265492"/>
                    <a:pt x="295138" y="255610"/>
                  </a:cubicBezTo>
                  <a:cubicBezTo>
                    <a:pt x="295138" y="250999"/>
                    <a:pt x="294479" y="246387"/>
                    <a:pt x="294479" y="243752"/>
                  </a:cubicBezTo>
                  <a:cubicBezTo>
                    <a:pt x="294479" y="240458"/>
                    <a:pt x="293820" y="239141"/>
                    <a:pt x="293820" y="239141"/>
                  </a:cubicBezTo>
                  <a:lnTo>
                    <a:pt x="292503" y="266810"/>
                  </a:lnTo>
                  <a:cubicBezTo>
                    <a:pt x="291844" y="274057"/>
                    <a:pt x="291185" y="282621"/>
                    <a:pt x="289867" y="291185"/>
                  </a:cubicBezTo>
                  <a:cubicBezTo>
                    <a:pt x="288550" y="304361"/>
                    <a:pt x="286574" y="316878"/>
                    <a:pt x="285256" y="326760"/>
                  </a:cubicBezTo>
                  <a:cubicBezTo>
                    <a:pt x="272739" y="310949"/>
                    <a:pt x="258904" y="294479"/>
                    <a:pt x="245070" y="278009"/>
                  </a:cubicBezTo>
                  <a:cubicBezTo>
                    <a:pt x="215424" y="243093"/>
                    <a:pt x="184461" y="209495"/>
                    <a:pt x="160745" y="184461"/>
                  </a:cubicBezTo>
                  <a:cubicBezTo>
                    <a:pt x="148887" y="171944"/>
                    <a:pt x="139005" y="162062"/>
                    <a:pt x="131758" y="154816"/>
                  </a:cubicBezTo>
                  <a:cubicBezTo>
                    <a:pt x="127805" y="151522"/>
                    <a:pt x="125170" y="148887"/>
                    <a:pt x="123194" y="146910"/>
                  </a:cubicBezTo>
                  <a:cubicBezTo>
                    <a:pt x="125170" y="148887"/>
                    <a:pt x="127805" y="151522"/>
                    <a:pt x="131099" y="155474"/>
                  </a:cubicBezTo>
                  <a:cubicBezTo>
                    <a:pt x="137687" y="163380"/>
                    <a:pt x="146910" y="173920"/>
                    <a:pt x="158110" y="187096"/>
                  </a:cubicBezTo>
                  <a:cubicBezTo>
                    <a:pt x="180508" y="213448"/>
                    <a:pt x="208836" y="249022"/>
                    <a:pt x="236505" y="285256"/>
                  </a:cubicBezTo>
                  <a:cubicBezTo>
                    <a:pt x="240458" y="290526"/>
                    <a:pt x="244411" y="295797"/>
                    <a:pt x="248364" y="301067"/>
                  </a:cubicBezTo>
                  <a:cubicBezTo>
                    <a:pt x="238482" y="299090"/>
                    <a:pt x="225965" y="296455"/>
                    <a:pt x="212789" y="293820"/>
                  </a:cubicBezTo>
                  <a:cubicBezTo>
                    <a:pt x="200272" y="291185"/>
                    <a:pt x="187096" y="288550"/>
                    <a:pt x="177873" y="285915"/>
                  </a:cubicBezTo>
                  <a:lnTo>
                    <a:pt x="162062" y="281303"/>
                  </a:lnTo>
                  <a:cubicBezTo>
                    <a:pt x="162062" y="281303"/>
                    <a:pt x="167991" y="283938"/>
                    <a:pt x="177214" y="287232"/>
                  </a:cubicBezTo>
                  <a:cubicBezTo>
                    <a:pt x="186437" y="290526"/>
                    <a:pt x="198954" y="295138"/>
                    <a:pt x="211472" y="299090"/>
                  </a:cubicBezTo>
                  <a:cubicBezTo>
                    <a:pt x="230576" y="305020"/>
                    <a:pt x="249681" y="310949"/>
                    <a:pt x="257587" y="313584"/>
                  </a:cubicBezTo>
                  <a:cubicBezTo>
                    <a:pt x="273398" y="335324"/>
                    <a:pt x="287891" y="356405"/>
                    <a:pt x="299090" y="374851"/>
                  </a:cubicBezTo>
                  <a:cubicBezTo>
                    <a:pt x="298432" y="376828"/>
                    <a:pt x="297773" y="378804"/>
                    <a:pt x="297114" y="380780"/>
                  </a:cubicBezTo>
                  <a:cubicBezTo>
                    <a:pt x="292503" y="395933"/>
                    <a:pt x="294479" y="412402"/>
                    <a:pt x="302384" y="426237"/>
                  </a:cubicBezTo>
                  <a:cubicBezTo>
                    <a:pt x="305678" y="431507"/>
                    <a:pt x="308972" y="436119"/>
                    <a:pt x="312925" y="440071"/>
                  </a:cubicBezTo>
                  <a:cubicBezTo>
                    <a:pt x="268786" y="431507"/>
                    <a:pt x="218059" y="434801"/>
                    <a:pt x="183143" y="449294"/>
                  </a:cubicBezTo>
                  <a:cubicBezTo>
                    <a:pt x="183143" y="449294"/>
                    <a:pt x="204225" y="408450"/>
                    <a:pt x="200931" y="376828"/>
                  </a:cubicBezTo>
                  <a:cubicBezTo>
                    <a:pt x="200931" y="376828"/>
                    <a:pt x="117923" y="343229"/>
                    <a:pt x="61267" y="347841"/>
                  </a:cubicBezTo>
                  <a:cubicBezTo>
                    <a:pt x="117923" y="240458"/>
                    <a:pt x="93548" y="218718"/>
                    <a:pt x="0" y="196319"/>
                  </a:cubicBezTo>
                  <a:cubicBezTo>
                    <a:pt x="57973" y="134393"/>
                    <a:pt x="65220" y="84325"/>
                    <a:pt x="46774" y="0"/>
                  </a:cubicBezTo>
                  <a:close/>
                </a:path>
              </a:pathLst>
            </a:custGeom>
            <a:grpFill/>
            <a:ln w="658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211" name="任意多边形: 形状 210">
              <a:extLst>
                <a:ext uri="{FF2B5EF4-FFF2-40B4-BE49-F238E27FC236}">
                  <a16:creationId xmlns:a16="http://schemas.microsoft.com/office/drawing/2014/main" id="{B0D01B87-0F07-4601-BD7D-D07A4E015D7C}"/>
                </a:ext>
              </a:extLst>
            </p:cNvPr>
            <p:cNvSpPr/>
            <p:nvPr/>
          </p:nvSpPr>
          <p:spPr>
            <a:xfrm>
              <a:off x="5362712" y="993252"/>
              <a:ext cx="170116" cy="178532"/>
            </a:xfrm>
            <a:custGeom>
              <a:avLst/>
              <a:gdLst>
                <a:gd name="connsiteX0" fmla="*/ 59975 w 170116"/>
                <a:gd name="connsiteY0" fmla="*/ 145592 h 178532"/>
                <a:gd name="connsiteX1" fmla="*/ 48776 w 170116"/>
                <a:gd name="connsiteY1" fmla="*/ 153498 h 178532"/>
                <a:gd name="connsiteX2" fmla="*/ 56681 w 170116"/>
                <a:gd name="connsiteY2" fmla="*/ 164697 h 178532"/>
                <a:gd name="connsiteX3" fmla="*/ 67881 w 170116"/>
                <a:gd name="connsiteY3" fmla="*/ 156792 h 178532"/>
                <a:gd name="connsiteX4" fmla="*/ 59975 w 170116"/>
                <a:gd name="connsiteY4" fmla="*/ 145592 h 178532"/>
                <a:gd name="connsiteX5" fmla="*/ 54046 w 170116"/>
                <a:gd name="connsiteY5" fmla="*/ 125829 h 178532"/>
                <a:gd name="connsiteX6" fmla="*/ 47458 w 170116"/>
                <a:gd name="connsiteY6" fmla="*/ 130440 h 178532"/>
                <a:gd name="connsiteX7" fmla="*/ 52070 w 170116"/>
                <a:gd name="connsiteY7" fmla="*/ 137028 h 178532"/>
                <a:gd name="connsiteX8" fmla="*/ 58658 w 170116"/>
                <a:gd name="connsiteY8" fmla="*/ 132417 h 178532"/>
                <a:gd name="connsiteX9" fmla="*/ 54046 w 170116"/>
                <a:gd name="connsiteY9" fmla="*/ 125829 h 178532"/>
                <a:gd name="connsiteX10" fmla="*/ 56681 w 170116"/>
                <a:gd name="connsiteY10" fmla="*/ 102771 h 178532"/>
                <a:gd name="connsiteX11" fmla="*/ 67222 w 170116"/>
                <a:gd name="connsiteY11" fmla="*/ 104088 h 178532"/>
                <a:gd name="connsiteX12" fmla="*/ 90280 w 170116"/>
                <a:gd name="connsiteY12" fmla="*/ 121876 h 178532"/>
                <a:gd name="connsiteX13" fmla="*/ 93574 w 170116"/>
                <a:gd name="connsiteY13" fmla="*/ 150863 h 178532"/>
                <a:gd name="connsiteX14" fmla="*/ 57340 w 170116"/>
                <a:gd name="connsiteY14" fmla="*/ 178532 h 178532"/>
                <a:gd name="connsiteX15" fmla="*/ 46800 w 170116"/>
                <a:gd name="connsiteY15" fmla="*/ 177214 h 178532"/>
                <a:gd name="connsiteX16" fmla="*/ 23742 w 170116"/>
                <a:gd name="connsiteY16" fmla="*/ 159427 h 178532"/>
                <a:gd name="connsiteX17" fmla="*/ 20448 w 170116"/>
                <a:gd name="connsiteY17" fmla="*/ 130440 h 178532"/>
                <a:gd name="connsiteX18" fmla="*/ 56681 w 170116"/>
                <a:gd name="connsiteY18" fmla="*/ 102771 h 178532"/>
                <a:gd name="connsiteX19" fmla="*/ 125854 w 170116"/>
                <a:gd name="connsiteY19" fmla="*/ 59291 h 178532"/>
                <a:gd name="connsiteX20" fmla="*/ 117949 w 170116"/>
                <a:gd name="connsiteY20" fmla="*/ 63243 h 178532"/>
                <a:gd name="connsiteX21" fmla="*/ 122560 w 170116"/>
                <a:gd name="connsiteY21" fmla="*/ 71808 h 178532"/>
                <a:gd name="connsiteX22" fmla="*/ 130466 w 170116"/>
                <a:gd name="connsiteY22" fmla="*/ 67196 h 178532"/>
                <a:gd name="connsiteX23" fmla="*/ 125854 w 170116"/>
                <a:gd name="connsiteY23" fmla="*/ 59291 h 178532"/>
                <a:gd name="connsiteX24" fmla="*/ 42847 w 170116"/>
                <a:gd name="connsiteY24" fmla="*/ 42821 h 178532"/>
                <a:gd name="connsiteX25" fmla="*/ 34941 w 170116"/>
                <a:gd name="connsiteY25" fmla="*/ 47433 h 178532"/>
                <a:gd name="connsiteX26" fmla="*/ 39553 w 170116"/>
                <a:gd name="connsiteY26" fmla="*/ 55338 h 178532"/>
                <a:gd name="connsiteX27" fmla="*/ 47458 w 170116"/>
                <a:gd name="connsiteY27" fmla="*/ 50727 h 178532"/>
                <a:gd name="connsiteX28" fmla="*/ 42847 w 170116"/>
                <a:gd name="connsiteY28" fmla="*/ 42821 h 178532"/>
                <a:gd name="connsiteX29" fmla="*/ 148912 w 170116"/>
                <a:gd name="connsiteY29" fmla="*/ 42162 h 178532"/>
                <a:gd name="connsiteX30" fmla="*/ 136395 w 170116"/>
                <a:gd name="connsiteY30" fmla="*/ 48750 h 178532"/>
                <a:gd name="connsiteX31" fmla="*/ 142983 w 170116"/>
                <a:gd name="connsiteY31" fmla="*/ 61267 h 178532"/>
                <a:gd name="connsiteX32" fmla="*/ 149571 w 170116"/>
                <a:gd name="connsiteY32" fmla="*/ 60608 h 178532"/>
                <a:gd name="connsiteX33" fmla="*/ 155500 w 170116"/>
                <a:gd name="connsiteY33" fmla="*/ 54679 h 178532"/>
                <a:gd name="connsiteX34" fmla="*/ 156159 w 170116"/>
                <a:gd name="connsiteY34" fmla="*/ 50726 h 178532"/>
                <a:gd name="connsiteX35" fmla="*/ 148912 w 170116"/>
                <a:gd name="connsiteY35" fmla="*/ 42162 h 178532"/>
                <a:gd name="connsiteX36" fmla="*/ 131783 w 170116"/>
                <a:gd name="connsiteY36" fmla="*/ 27010 h 178532"/>
                <a:gd name="connsiteX37" fmla="*/ 142324 w 170116"/>
                <a:gd name="connsiteY37" fmla="*/ 28327 h 178532"/>
                <a:gd name="connsiteX38" fmla="*/ 164064 w 170116"/>
                <a:gd name="connsiteY38" fmla="*/ 44139 h 178532"/>
                <a:gd name="connsiteX39" fmla="*/ 169993 w 170116"/>
                <a:gd name="connsiteY39" fmla="*/ 68514 h 178532"/>
                <a:gd name="connsiteX40" fmla="*/ 168676 w 170116"/>
                <a:gd name="connsiteY40" fmla="*/ 75102 h 178532"/>
                <a:gd name="connsiteX41" fmla="*/ 132442 w 170116"/>
                <a:gd name="connsiteY41" fmla="*/ 102771 h 178532"/>
                <a:gd name="connsiteX42" fmla="*/ 121902 w 170116"/>
                <a:gd name="connsiteY42" fmla="*/ 101453 h 178532"/>
                <a:gd name="connsiteX43" fmla="*/ 95550 w 170116"/>
                <a:gd name="connsiteY43" fmla="*/ 54679 h 178532"/>
                <a:gd name="connsiteX44" fmla="*/ 131783 w 170116"/>
                <a:gd name="connsiteY44" fmla="*/ 27010 h 178532"/>
                <a:gd name="connsiteX45" fmla="*/ 30330 w 170116"/>
                <a:gd name="connsiteY45" fmla="*/ 17129 h 178532"/>
                <a:gd name="connsiteX46" fmla="*/ 17813 w 170116"/>
                <a:gd name="connsiteY46" fmla="*/ 23716 h 178532"/>
                <a:gd name="connsiteX47" fmla="*/ 24401 w 170116"/>
                <a:gd name="connsiteY47" fmla="*/ 36233 h 178532"/>
                <a:gd name="connsiteX48" fmla="*/ 36918 w 170116"/>
                <a:gd name="connsiteY48" fmla="*/ 29646 h 178532"/>
                <a:gd name="connsiteX49" fmla="*/ 30330 w 170116"/>
                <a:gd name="connsiteY49" fmla="*/ 17129 h 178532"/>
                <a:gd name="connsiteX50" fmla="*/ 37576 w 170116"/>
                <a:gd name="connsiteY50" fmla="*/ 0 h 178532"/>
                <a:gd name="connsiteX51" fmla="*/ 48117 w 170116"/>
                <a:gd name="connsiteY51" fmla="*/ 1318 h 178532"/>
                <a:gd name="connsiteX52" fmla="*/ 61952 w 170116"/>
                <a:gd name="connsiteY52" fmla="*/ 8564 h 178532"/>
                <a:gd name="connsiteX53" fmla="*/ 70516 w 170116"/>
                <a:gd name="connsiteY53" fmla="*/ 19105 h 178532"/>
                <a:gd name="connsiteX54" fmla="*/ 73810 w 170116"/>
                <a:gd name="connsiteY54" fmla="*/ 48092 h 178532"/>
                <a:gd name="connsiteX55" fmla="*/ 43506 w 170116"/>
                <a:gd name="connsiteY55" fmla="*/ 75102 h 178532"/>
                <a:gd name="connsiteX56" fmla="*/ 37576 w 170116"/>
                <a:gd name="connsiteY56" fmla="*/ 75761 h 178532"/>
                <a:gd name="connsiteX57" fmla="*/ 32965 w 170116"/>
                <a:gd name="connsiteY57" fmla="*/ 75761 h 178532"/>
                <a:gd name="connsiteX58" fmla="*/ 27695 w 170116"/>
                <a:gd name="connsiteY58" fmla="*/ 74443 h 178532"/>
                <a:gd name="connsiteX59" fmla="*/ 4637 w 170116"/>
                <a:gd name="connsiteY59" fmla="*/ 56656 h 178532"/>
                <a:gd name="connsiteX60" fmla="*/ 1343 w 170116"/>
                <a:gd name="connsiteY60" fmla="*/ 27669 h 178532"/>
                <a:gd name="connsiteX61" fmla="*/ 5296 w 170116"/>
                <a:gd name="connsiteY61" fmla="*/ 18446 h 178532"/>
                <a:gd name="connsiteX62" fmla="*/ 37576 w 170116"/>
                <a:gd name="connsiteY62" fmla="*/ 0 h 1785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170116" h="178532">
                  <a:moveTo>
                    <a:pt x="59975" y="145592"/>
                  </a:moveTo>
                  <a:cubicBezTo>
                    <a:pt x="54705" y="144275"/>
                    <a:pt x="49435" y="148227"/>
                    <a:pt x="48776" y="153498"/>
                  </a:cubicBezTo>
                  <a:cubicBezTo>
                    <a:pt x="47458" y="158768"/>
                    <a:pt x="51411" y="164038"/>
                    <a:pt x="56681" y="164697"/>
                  </a:cubicBezTo>
                  <a:cubicBezTo>
                    <a:pt x="61952" y="166015"/>
                    <a:pt x="67222" y="162062"/>
                    <a:pt x="67881" y="156792"/>
                  </a:cubicBezTo>
                  <a:cubicBezTo>
                    <a:pt x="68540" y="151521"/>
                    <a:pt x="65246" y="146910"/>
                    <a:pt x="59975" y="145592"/>
                  </a:cubicBezTo>
                  <a:close/>
                  <a:moveTo>
                    <a:pt x="54046" y="125829"/>
                  </a:moveTo>
                  <a:cubicBezTo>
                    <a:pt x="50752" y="125170"/>
                    <a:pt x="48117" y="127146"/>
                    <a:pt x="47458" y="130440"/>
                  </a:cubicBezTo>
                  <a:cubicBezTo>
                    <a:pt x="46800" y="133734"/>
                    <a:pt x="48776" y="136369"/>
                    <a:pt x="52070" y="137028"/>
                  </a:cubicBezTo>
                  <a:cubicBezTo>
                    <a:pt x="55364" y="137687"/>
                    <a:pt x="57999" y="135710"/>
                    <a:pt x="58658" y="132417"/>
                  </a:cubicBezTo>
                  <a:cubicBezTo>
                    <a:pt x="59317" y="129123"/>
                    <a:pt x="57340" y="126487"/>
                    <a:pt x="54046" y="125829"/>
                  </a:cubicBezTo>
                  <a:close/>
                  <a:moveTo>
                    <a:pt x="56681" y="102771"/>
                  </a:moveTo>
                  <a:cubicBezTo>
                    <a:pt x="59975" y="102771"/>
                    <a:pt x="63928" y="103430"/>
                    <a:pt x="67222" y="104088"/>
                  </a:cubicBezTo>
                  <a:cubicBezTo>
                    <a:pt x="77104" y="106724"/>
                    <a:pt x="85010" y="113312"/>
                    <a:pt x="90280" y="121876"/>
                  </a:cubicBezTo>
                  <a:cubicBezTo>
                    <a:pt x="94891" y="131099"/>
                    <a:pt x="96209" y="140981"/>
                    <a:pt x="93574" y="150863"/>
                  </a:cubicBezTo>
                  <a:cubicBezTo>
                    <a:pt x="88962" y="167332"/>
                    <a:pt x="74469" y="178532"/>
                    <a:pt x="57340" y="178532"/>
                  </a:cubicBezTo>
                  <a:cubicBezTo>
                    <a:pt x="53387" y="178532"/>
                    <a:pt x="50094" y="177873"/>
                    <a:pt x="46800" y="177214"/>
                  </a:cubicBezTo>
                  <a:cubicBezTo>
                    <a:pt x="36918" y="174579"/>
                    <a:pt x="29012" y="167991"/>
                    <a:pt x="23742" y="159427"/>
                  </a:cubicBezTo>
                  <a:cubicBezTo>
                    <a:pt x="19131" y="150204"/>
                    <a:pt x="17813" y="140322"/>
                    <a:pt x="20448" y="130440"/>
                  </a:cubicBezTo>
                  <a:cubicBezTo>
                    <a:pt x="25060" y="113970"/>
                    <a:pt x="39553" y="102771"/>
                    <a:pt x="56681" y="102771"/>
                  </a:cubicBezTo>
                  <a:close/>
                  <a:moveTo>
                    <a:pt x="125854" y="59291"/>
                  </a:moveTo>
                  <a:cubicBezTo>
                    <a:pt x="122560" y="57973"/>
                    <a:pt x="118608" y="59949"/>
                    <a:pt x="117949" y="63243"/>
                  </a:cubicBezTo>
                  <a:cubicBezTo>
                    <a:pt x="116631" y="66537"/>
                    <a:pt x="118608" y="70490"/>
                    <a:pt x="122560" y="71808"/>
                  </a:cubicBezTo>
                  <a:cubicBezTo>
                    <a:pt x="125854" y="72466"/>
                    <a:pt x="129148" y="70490"/>
                    <a:pt x="130466" y="67196"/>
                  </a:cubicBezTo>
                  <a:cubicBezTo>
                    <a:pt x="131125" y="63902"/>
                    <a:pt x="129148" y="59949"/>
                    <a:pt x="125854" y="59291"/>
                  </a:cubicBezTo>
                  <a:close/>
                  <a:moveTo>
                    <a:pt x="42847" y="42821"/>
                  </a:moveTo>
                  <a:cubicBezTo>
                    <a:pt x="38894" y="41504"/>
                    <a:pt x="35600" y="43480"/>
                    <a:pt x="34941" y="47433"/>
                  </a:cubicBezTo>
                  <a:cubicBezTo>
                    <a:pt x="34283" y="50727"/>
                    <a:pt x="36259" y="54021"/>
                    <a:pt x="39553" y="55338"/>
                  </a:cubicBezTo>
                  <a:cubicBezTo>
                    <a:pt x="42847" y="55997"/>
                    <a:pt x="46141" y="54021"/>
                    <a:pt x="47458" y="50727"/>
                  </a:cubicBezTo>
                  <a:cubicBezTo>
                    <a:pt x="48117" y="47433"/>
                    <a:pt x="46141" y="43480"/>
                    <a:pt x="42847" y="42821"/>
                  </a:cubicBezTo>
                  <a:close/>
                  <a:moveTo>
                    <a:pt x="148912" y="42162"/>
                  </a:moveTo>
                  <a:cubicBezTo>
                    <a:pt x="143642" y="40186"/>
                    <a:pt x="137713" y="43480"/>
                    <a:pt x="136395" y="48750"/>
                  </a:cubicBezTo>
                  <a:cubicBezTo>
                    <a:pt x="135077" y="54679"/>
                    <a:pt x="137713" y="59949"/>
                    <a:pt x="142983" y="61267"/>
                  </a:cubicBezTo>
                  <a:cubicBezTo>
                    <a:pt x="144959" y="61926"/>
                    <a:pt x="147595" y="61926"/>
                    <a:pt x="149571" y="60608"/>
                  </a:cubicBezTo>
                  <a:cubicBezTo>
                    <a:pt x="152206" y="59949"/>
                    <a:pt x="154841" y="57314"/>
                    <a:pt x="155500" y="54679"/>
                  </a:cubicBezTo>
                  <a:cubicBezTo>
                    <a:pt x="156159" y="53362"/>
                    <a:pt x="156159" y="52044"/>
                    <a:pt x="156159" y="50726"/>
                  </a:cubicBezTo>
                  <a:cubicBezTo>
                    <a:pt x="155500" y="46774"/>
                    <a:pt x="152865" y="43480"/>
                    <a:pt x="148912" y="42162"/>
                  </a:cubicBezTo>
                  <a:close/>
                  <a:moveTo>
                    <a:pt x="131783" y="27010"/>
                  </a:moveTo>
                  <a:cubicBezTo>
                    <a:pt x="135736" y="27010"/>
                    <a:pt x="139030" y="27669"/>
                    <a:pt x="142324" y="28327"/>
                  </a:cubicBezTo>
                  <a:cubicBezTo>
                    <a:pt x="151547" y="30963"/>
                    <a:pt x="159453" y="36892"/>
                    <a:pt x="164064" y="44139"/>
                  </a:cubicBezTo>
                  <a:cubicBezTo>
                    <a:pt x="168676" y="51385"/>
                    <a:pt x="170652" y="59949"/>
                    <a:pt x="169993" y="68514"/>
                  </a:cubicBezTo>
                  <a:cubicBezTo>
                    <a:pt x="169993" y="70490"/>
                    <a:pt x="169335" y="73125"/>
                    <a:pt x="168676" y="75102"/>
                  </a:cubicBezTo>
                  <a:cubicBezTo>
                    <a:pt x="164064" y="91571"/>
                    <a:pt x="149571" y="102771"/>
                    <a:pt x="132442" y="102771"/>
                  </a:cubicBezTo>
                  <a:cubicBezTo>
                    <a:pt x="128490" y="102771"/>
                    <a:pt x="125196" y="102112"/>
                    <a:pt x="121902" y="101453"/>
                  </a:cubicBezTo>
                  <a:cubicBezTo>
                    <a:pt x="102138" y="95524"/>
                    <a:pt x="90280" y="74443"/>
                    <a:pt x="95550" y="54679"/>
                  </a:cubicBezTo>
                  <a:cubicBezTo>
                    <a:pt x="100162" y="38209"/>
                    <a:pt x="114655" y="27010"/>
                    <a:pt x="131783" y="27010"/>
                  </a:cubicBezTo>
                  <a:close/>
                  <a:moveTo>
                    <a:pt x="30330" y="17129"/>
                  </a:moveTo>
                  <a:cubicBezTo>
                    <a:pt x="25060" y="15152"/>
                    <a:pt x="19130" y="18446"/>
                    <a:pt x="17813" y="23716"/>
                  </a:cubicBezTo>
                  <a:cubicBezTo>
                    <a:pt x="15837" y="28987"/>
                    <a:pt x="19130" y="34916"/>
                    <a:pt x="24401" y="36233"/>
                  </a:cubicBezTo>
                  <a:cubicBezTo>
                    <a:pt x="29671" y="37551"/>
                    <a:pt x="35600" y="34916"/>
                    <a:pt x="36918" y="29646"/>
                  </a:cubicBezTo>
                  <a:cubicBezTo>
                    <a:pt x="38894" y="24375"/>
                    <a:pt x="35600" y="18446"/>
                    <a:pt x="30330" y="17129"/>
                  </a:cubicBezTo>
                  <a:close/>
                  <a:moveTo>
                    <a:pt x="37576" y="0"/>
                  </a:moveTo>
                  <a:cubicBezTo>
                    <a:pt x="41529" y="0"/>
                    <a:pt x="44823" y="659"/>
                    <a:pt x="48117" y="1318"/>
                  </a:cubicBezTo>
                  <a:cubicBezTo>
                    <a:pt x="53387" y="2635"/>
                    <a:pt x="57999" y="5270"/>
                    <a:pt x="61952" y="8564"/>
                  </a:cubicBezTo>
                  <a:cubicBezTo>
                    <a:pt x="65246" y="11200"/>
                    <a:pt x="68540" y="15152"/>
                    <a:pt x="70516" y="19105"/>
                  </a:cubicBezTo>
                  <a:cubicBezTo>
                    <a:pt x="75128" y="28328"/>
                    <a:pt x="76445" y="38210"/>
                    <a:pt x="73810" y="48092"/>
                  </a:cubicBezTo>
                  <a:cubicBezTo>
                    <a:pt x="69857" y="62585"/>
                    <a:pt x="57999" y="73126"/>
                    <a:pt x="43506" y="75102"/>
                  </a:cubicBezTo>
                  <a:cubicBezTo>
                    <a:pt x="41529" y="75761"/>
                    <a:pt x="39553" y="75761"/>
                    <a:pt x="37576" y="75761"/>
                  </a:cubicBezTo>
                  <a:cubicBezTo>
                    <a:pt x="35600" y="75761"/>
                    <a:pt x="34283" y="75761"/>
                    <a:pt x="32965" y="75761"/>
                  </a:cubicBezTo>
                  <a:cubicBezTo>
                    <a:pt x="30989" y="75761"/>
                    <a:pt x="29012" y="75102"/>
                    <a:pt x="27695" y="74443"/>
                  </a:cubicBezTo>
                  <a:cubicBezTo>
                    <a:pt x="17813" y="71808"/>
                    <a:pt x="9907" y="65220"/>
                    <a:pt x="4637" y="56656"/>
                  </a:cubicBezTo>
                  <a:cubicBezTo>
                    <a:pt x="25" y="47433"/>
                    <a:pt x="-1292" y="37551"/>
                    <a:pt x="1343" y="27669"/>
                  </a:cubicBezTo>
                  <a:cubicBezTo>
                    <a:pt x="2661" y="24375"/>
                    <a:pt x="3319" y="21081"/>
                    <a:pt x="5296" y="18446"/>
                  </a:cubicBezTo>
                  <a:cubicBezTo>
                    <a:pt x="11884" y="7247"/>
                    <a:pt x="24401" y="0"/>
                    <a:pt x="37576" y="0"/>
                  </a:cubicBezTo>
                  <a:close/>
                </a:path>
              </a:pathLst>
            </a:custGeom>
            <a:grpFill/>
            <a:ln w="658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212" name="任意多边形: 形状 211">
              <a:extLst>
                <a:ext uri="{FF2B5EF4-FFF2-40B4-BE49-F238E27FC236}">
                  <a16:creationId xmlns:a16="http://schemas.microsoft.com/office/drawing/2014/main" id="{7FA600EC-B9BE-4C48-9C43-CE295CE29CBF}"/>
                </a:ext>
              </a:extLst>
            </p:cNvPr>
            <p:cNvSpPr/>
            <p:nvPr/>
          </p:nvSpPr>
          <p:spPr>
            <a:xfrm>
              <a:off x="4727528" y="1093288"/>
              <a:ext cx="1329381" cy="824867"/>
            </a:xfrm>
            <a:custGeom>
              <a:avLst/>
              <a:gdLst>
                <a:gd name="connsiteX0" fmla="*/ 994909 w 1329381"/>
                <a:gd name="connsiteY0" fmla="*/ 538990 h 824867"/>
                <a:gd name="connsiteX1" fmla="*/ 1008084 w 1329381"/>
                <a:gd name="connsiteY1" fmla="*/ 562048 h 824867"/>
                <a:gd name="connsiteX2" fmla="*/ 974486 w 1329381"/>
                <a:gd name="connsiteY2" fmla="*/ 691829 h 824867"/>
                <a:gd name="connsiteX3" fmla="*/ 902678 w 1329381"/>
                <a:gd name="connsiteY3" fmla="*/ 701711 h 824867"/>
                <a:gd name="connsiteX4" fmla="*/ 847340 w 1329381"/>
                <a:gd name="connsiteY4" fmla="*/ 662184 h 824867"/>
                <a:gd name="connsiteX5" fmla="*/ 846681 w 1329381"/>
                <a:gd name="connsiteY5" fmla="*/ 660866 h 824867"/>
                <a:gd name="connsiteX6" fmla="*/ 847340 w 1329381"/>
                <a:gd name="connsiteY6" fmla="*/ 659548 h 824867"/>
                <a:gd name="connsiteX7" fmla="*/ 985686 w 1329381"/>
                <a:gd name="connsiteY7" fmla="*/ 543602 h 824867"/>
                <a:gd name="connsiteX8" fmla="*/ 992932 w 1329381"/>
                <a:gd name="connsiteY8" fmla="*/ 539649 h 824867"/>
                <a:gd name="connsiteX9" fmla="*/ 333484 w 1329381"/>
                <a:gd name="connsiteY9" fmla="*/ 466523 h 824867"/>
                <a:gd name="connsiteX10" fmla="*/ 334801 w 1329381"/>
                <a:gd name="connsiteY10" fmla="*/ 467182 h 824867"/>
                <a:gd name="connsiteX11" fmla="*/ 342048 w 1329381"/>
                <a:gd name="connsiteY11" fmla="*/ 471793 h 824867"/>
                <a:gd name="connsiteX12" fmla="*/ 478417 w 1329381"/>
                <a:gd name="connsiteY12" fmla="*/ 590375 h 824867"/>
                <a:gd name="connsiteX13" fmla="*/ 479076 w 1329381"/>
                <a:gd name="connsiteY13" fmla="*/ 591693 h 824867"/>
                <a:gd name="connsiteX14" fmla="*/ 478417 w 1329381"/>
                <a:gd name="connsiteY14" fmla="*/ 593011 h 824867"/>
                <a:gd name="connsiteX15" fmla="*/ 422420 w 1329381"/>
                <a:gd name="connsiteY15" fmla="*/ 631220 h 824867"/>
                <a:gd name="connsiteX16" fmla="*/ 350612 w 1329381"/>
                <a:gd name="connsiteY16" fmla="*/ 619362 h 824867"/>
                <a:gd name="connsiteX17" fmla="*/ 319649 w 1329381"/>
                <a:gd name="connsiteY17" fmla="*/ 488922 h 824867"/>
                <a:gd name="connsiteX18" fmla="*/ 1242120 w 1329381"/>
                <a:gd name="connsiteY18" fmla="*/ 434427 h 824867"/>
                <a:gd name="connsiteX19" fmla="*/ 973828 w 1329381"/>
                <a:gd name="connsiteY19" fmla="*/ 523178 h 824867"/>
                <a:gd name="connsiteX20" fmla="*/ 764991 w 1329381"/>
                <a:gd name="connsiteY20" fmla="*/ 759025 h 824867"/>
                <a:gd name="connsiteX21" fmla="*/ 1072646 w 1329381"/>
                <a:gd name="connsiteY21" fmla="*/ 691170 h 824867"/>
                <a:gd name="connsiteX22" fmla="*/ 1281482 w 1329381"/>
                <a:gd name="connsiteY22" fmla="*/ 455323 h 824867"/>
                <a:gd name="connsiteX23" fmla="*/ 1242120 w 1329381"/>
                <a:gd name="connsiteY23" fmla="*/ 434427 h 824867"/>
                <a:gd name="connsiteX24" fmla="*/ 88876 w 1329381"/>
                <a:gd name="connsiteY24" fmla="*/ 356875 h 824867"/>
                <a:gd name="connsiteX25" fmla="*/ 48886 w 1329381"/>
                <a:gd name="connsiteY25" fmla="*/ 376927 h 824867"/>
                <a:gd name="connsiteX26" fmla="*/ 252452 w 1329381"/>
                <a:gd name="connsiteY26" fmla="*/ 617385 h 824867"/>
                <a:gd name="connsiteX27" fmla="*/ 558789 w 1329381"/>
                <a:gd name="connsiteY27" fmla="*/ 691829 h 824867"/>
                <a:gd name="connsiteX28" fmla="*/ 355223 w 1329381"/>
                <a:gd name="connsiteY28" fmla="*/ 451371 h 824867"/>
                <a:gd name="connsiteX29" fmla="*/ 88876 w 1329381"/>
                <a:gd name="connsiteY29" fmla="*/ 356875 h 824867"/>
                <a:gd name="connsiteX30" fmla="*/ 1102292 w 1329381"/>
                <a:gd name="connsiteY30" fmla="*/ 286673 h 824867"/>
                <a:gd name="connsiteX31" fmla="*/ 1274236 w 1329381"/>
                <a:gd name="connsiteY31" fmla="*/ 399326 h 824867"/>
                <a:gd name="connsiteX32" fmla="*/ 1317716 w 1329381"/>
                <a:gd name="connsiteY32" fmla="*/ 432924 h 824867"/>
                <a:gd name="connsiteX33" fmla="*/ 1097021 w 1329381"/>
                <a:gd name="connsiteY33" fmla="*/ 732673 h 824867"/>
                <a:gd name="connsiteX34" fmla="*/ 728758 w 1329381"/>
                <a:gd name="connsiteY34" fmla="*/ 779448 h 824867"/>
                <a:gd name="connsiteX35" fmla="*/ 720194 w 1329381"/>
                <a:gd name="connsiteY35" fmla="*/ 725427 h 824867"/>
                <a:gd name="connsiteX36" fmla="*/ 703065 w 1329381"/>
                <a:gd name="connsiteY36" fmla="*/ 511320 h 824867"/>
                <a:gd name="connsiteX37" fmla="*/ 1102292 w 1329381"/>
                <a:gd name="connsiteY37" fmla="*/ 286673 h 824867"/>
                <a:gd name="connsiteX38" fmla="*/ 230712 w 1329381"/>
                <a:gd name="connsiteY38" fmla="*/ 211571 h 824867"/>
                <a:gd name="connsiteX39" fmla="*/ 624668 w 1329381"/>
                <a:gd name="connsiteY39" fmla="*/ 444124 h 824867"/>
                <a:gd name="connsiteX40" fmla="*/ 602928 w 1329381"/>
                <a:gd name="connsiteY40" fmla="*/ 657572 h 824867"/>
                <a:gd name="connsiteX41" fmla="*/ 593046 w 1329381"/>
                <a:gd name="connsiteY41" fmla="*/ 711593 h 824867"/>
                <a:gd name="connsiteX42" fmla="*/ 226101 w 1329381"/>
                <a:gd name="connsiteY42" fmla="*/ 656913 h 824867"/>
                <a:gd name="connsiteX43" fmla="*/ 12653 w 1329381"/>
                <a:gd name="connsiteY43" fmla="*/ 353211 h 824867"/>
                <a:gd name="connsiteX44" fmla="*/ 56792 w 1329381"/>
                <a:gd name="connsiteY44" fmla="*/ 320271 h 824867"/>
                <a:gd name="connsiteX45" fmla="*/ 230712 w 1329381"/>
                <a:gd name="connsiteY45" fmla="*/ 211571 h 824867"/>
                <a:gd name="connsiteX46" fmla="*/ 823725 w 1329381"/>
                <a:gd name="connsiteY46" fmla="*/ 98982 h 824867"/>
                <a:gd name="connsiteX47" fmla="*/ 1037730 w 1329381"/>
                <a:gd name="connsiteY47" fmla="*/ 223430 h 824867"/>
                <a:gd name="connsiteX48" fmla="*/ 680007 w 1329381"/>
                <a:gd name="connsiteY48" fmla="*/ 425678 h 824867"/>
                <a:gd name="connsiteX49" fmla="*/ 657608 w 1329381"/>
                <a:gd name="connsiteY49" fmla="*/ 331471 h 824867"/>
                <a:gd name="connsiteX50" fmla="*/ 678689 w 1329381"/>
                <a:gd name="connsiteY50" fmla="*/ 183244 h 824867"/>
                <a:gd name="connsiteX51" fmla="*/ 700429 w 1329381"/>
                <a:gd name="connsiteY51" fmla="*/ 157551 h 824867"/>
                <a:gd name="connsiteX52" fmla="*/ 741933 w 1329381"/>
                <a:gd name="connsiteY52" fmla="*/ 126588 h 824867"/>
                <a:gd name="connsiteX53" fmla="*/ 788707 w 1329381"/>
                <a:gd name="connsiteY53" fmla="*/ 105507 h 824867"/>
                <a:gd name="connsiteX54" fmla="*/ 823725 w 1329381"/>
                <a:gd name="connsiteY54" fmla="*/ 98982 h 824867"/>
                <a:gd name="connsiteX55" fmla="*/ 748850 w 1329381"/>
                <a:gd name="connsiteY55" fmla="*/ 67379 h 824867"/>
                <a:gd name="connsiteX56" fmla="*/ 776190 w 1329381"/>
                <a:gd name="connsiteY56" fmla="*/ 83766 h 824867"/>
                <a:gd name="connsiteX57" fmla="*/ 782778 w 1329381"/>
                <a:gd name="connsiteY57" fmla="*/ 94966 h 824867"/>
                <a:gd name="connsiteX58" fmla="*/ 736663 w 1329381"/>
                <a:gd name="connsiteY58" fmla="*/ 117365 h 824867"/>
                <a:gd name="connsiteX59" fmla="*/ 694500 w 1329381"/>
                <a:gd name="connsiteY59" fmla="*/ 147010 h 824867"/>
                <a:gd name="connsiteX60" fmla="*/ 687912 w 1329381"/>
                <a:gd name="connsiteY60" fmla="*/ 135811 h 824867"/>
                <a:gd name="connsiteX61" fmla="*/ 686595 w 1329381"/>
                <a:gd name="connsiteY61" fmla="*/ 103530 h 824867"/>
                <a:gd name="connsiteX62" fmla="*/ 711629 w 1329381"/>
                <a:gd name="connsiteY62" fmla="*/ 75202 h 824867"/>
                <a:gd name="connsiteX63" fmla="*/ 748850 w 1329381"/>
                <a:gd name="connsiteY63" fmla="*/ 67379 h 824867"/>
                <a:gd name="connsiteX64" fmla="*/ 513387 w 1329381"/>
                <a:gd name="connsiteY64" fmla="*/ 30385 h 824867"/>
                <a:gd name="connsiteX65" fmla="*/ 548249 w 1329381"/>
                <a:gd name="connsiteY65" fmla="*/ 37651 h 824867"/>
                <a:gd name="connsiteX66" fmla="*/ 594364 w 1329381"/>
                <a:gd name="connsiteY66" fmla="*/ 59392 h 824867"/>
                <a:gd name="connsiteX67" fmla="*/ 635209 w 1329381"/>
                <a:gd name="connsiteY67" fmla="*/ 91013 h 824867"/>
                <a:gd name="connsiteX68" fmla="*/ 672760 w 1329381"/>
                <a:gd name="connsiteY68" fmla="*/ 152940 h 824867"/>
                <a:gd name="connsiteX69" fmla="*/ 637844 w 1329381"/>
                <a:gd name="connsiteY69" fmla="*/ 349259 h 824867"/>
                <a:gd name="connsiteX70" fmla="*/ 296591 w 1329381"/>
                <a:gd name="connsiteY70" fmla="*/ 149646 h 824867"/>
                <a:gd name="connsiteX71" fmla="*/ 513387 w 1329381"/>
                <a:gd name="connsiteY71" fmla="*/ 30385 h 824867"/>
                <a:gd name="connsiteX72" fmla="*/ 589259 w 1329381"/>
                <a:gd name="connsiteY72" fmla="*/ 347 h 824867"/>
                <a:gd name="connsiteX73" fmla="*/ 625986 w 1329381"/>
                <a:gd name="connsiteY73" fmla="*/ 9323 h 824867"/>
                <a:gd name="connsiteX74" fmla="*/ 650362 w 1329381"/>
                <a:gd name="connsiteY74" fmla="*/ 37651 h 824867"/>
                <a:gd name="connsiteX75" fmla="*/ 648385 w 1329381"/>
                <a:gd name="connsiteY75" fmla="*/ 69932 h 824867"/>
                <a:gd name="connsiteX76" fmla="*/ 641797 w 1329381"/>
                <a:gd name="connsiteY76" fmla="*/ 81131 h 824867"/>
                <a:gd name="connsiteX77" fmla="*/ 600293 w 1329381"/>
                <a:gd name="connsiteY77" fmla="*/ 50827 h 824867"/>
                <a:gd name="connsiteX78" fmla="*/ 554837 w 1329381"/>
                <a:gd name="connsiteY78" fmla="*/ 27769 h 824867"/>
                <a:gd name="connsiteX79" fmla="*/ 561425 w 1329381"/>
                <a:gd name="connsiteY79" fmla="*/ 16570 h 824867"/>
                <a:gd name="connsiteX80" fmla="*/ 589259 w 1329381"/>
                <a:gd name="connsiteY80" fmla="*/ 347 h 824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1329381" h="824867">
                  <a:moveTo>
                    <a:pt x="994909" y="538990"/>
                  </a:moveTo>
                  <a:lnTo>
                    <a:pt x="1008084" y="562048"/>
                  </a:lnTo>
                  <a:cubicBezTo>
                    <a:pt x="1034436" y="606845"/>
                    <a:pt x="1019284" y="665478"/>
                    <a:pt x="974486" y="691829"/>
                  </a:cubicBezTo>
                  <a:cubicBezTo>
                    <a:pt x="952746" y="704346"/>
                    <a:pt x="927053" y="708299"/>
                    <a:pt x="902678" y="701711"/>
                  </a:cubicBezTo>
                  <a:cubicBezTo>
                    <a:pt x="880279" y="695782"/>
                    <a:pt x="860516" y="681947"/>
                    <a:pt x="847340" y="662184"/>
                  </a:cubicBezTo>
                  <a:lnTo>
                    <a:pt x="846681" y="660866"/>
                  </a:lnTo>
                  <a:lnTo>
                    <a:pt x="847340" y="659548"/>
                  </a:lnTo>
                  <a:cubicBezTo>
                    <a:pt x="873691" y="622656"/>
                    <a:pt x="925077" y="579176"/>
                    <a:pt x="985686" y="543602"/>
                  </a:cubicBezTo>
                  <a:cubicBezTo>
                    <a:pt x="988321" y="542284"/>
                    <a:pt x="990297" y="540966"/>
                    <a:pt x="992932" y="539649"/>
                  </a:cubicBezTo>
                  <a:close/>
                  <a:moveTo>
                    <a:pt x="333484" y="466523"/>
                  </a:moveTo>
                  <a:lnTo>
                    <a:pt x="334801" y="467182"/>
                  </a:lnTo>
                  <a:cubicBezTo>
                    <a:pt x="337436" y="469158"/>
                    <a:pt x="339413" y="470476"/>
                    <a:pt x="342048" y="471793"/>
                  </a:cubicBezTo>
                  <a:cubicBezTo>
                    <a:pt x="401998" y="508685"/>
                    <a:pt x="452725" y="552824"/>
                    <a:pt x="478417" y="590375"/>
                  </a:cubicBezTo>
                  <a:lnTo>
                    <a:pt x="479076" y="591693"/>
                  </a:lnTo>
                  <a:lnTo>
                    <a:pt x="478417" y="593011"/>
                  </a:lnTo>
                  <a:cubicBezTo>
                    <a:pt x="465242" y="612116"/>
                    <a:pt x="445478" y="625950"/>
                    <a:pt x="422420" y="631220"/>
                  </a:cubicBezTo>
                  <a:cubicBezTo>
                    <a:pt x="397386" y="636491"/>
                    <a:pt x="372352" y="632538"/>
                    <a:pt x="350612" y="619362"/>
                  </a:cubicBezTo>
                  <a:cubicBezTo>
                    <a:pt x="305814" y="592352"/>
                    <a:pt x="291980" y="533720"/>
                    <a:pt x="319649" y="488922"/>
                  </a:cubicBezTo>
                  <a:close/>
                  <a:moveTo>
                    <a:pt x="1242120" y="434427"/>
                  </a:moveTo>
                  <a:cubicBezTo>
                    <a:pt x="1185299" y="427324"/>
                    <a:pt x="1081046" y="460428"/>
                    <a:pt x="973828" y="523178"/>
                  </a:cubicBezTo>
                  <a:cubicBezTo>
                    <a:pt x="830870" y="606845"/>
                    <a:pt x="737322" y="712910"/>
                    <a:pt x="764991" y="759025"/>
                  </a:cubicBezTo>
                  <a:cubicBezTo>
                    <a:pt x="792002" y="805799"/>
                    <a:pt x="929689" y="775495"/>
                    <a:pt x="1072646" y="691170"/>
                  </a:cubicBezTo>
                  <a:cubicBezTo>
                    <a:pt x="1214944" y="607503"/>
                    <a:pt x="1308493" y="501438"/>
                    <a:pt x="1281482" y="455323"/>
                  </a:cubicBezTo>
                  <a:cubicBezTo>
                    <a:pt x="1274730" y="443629"/>
                    <a:pt x="1261060" y="436795"/>
                    <a:pt x="1242120" y="434427"/>
                  </a:cubicBezTo>
                  <a:close/>
                  <a:moveTo>
                    <a:pt x="88876" y="356875"/>
                  </a:moveTo>
                  <a:cubicBezTo>
                    <a:pt x="69844" y="358852"/>
                    <a:pt x="55968" y="365398"/>
                    <a:pt x="48886" y="376927"/>
                  </a:cubicBezTo>
                  <a:cubicBezTo>
                    <a:pt x="20558" y="422384"/>
                    <a:pt x="111471" y="530425"/>
                    <a:pt x="252452" y="617385"/>
                  </a:cubicBezTo>
                  <a:cubicBezTo>
                    <a:pt x="393433" y="704346"/>
                    <a:pt x="530461" y="737944"/>
                    <a:pt x="558789" y="691829"/>
                  </a:cubicBezTo>
                  <a:cubicBezTo>
                    <a:pt x="587117" y="646372"/>
                    <a:pt x="495546" y="538331"/>
                    <a:pt x="355223" y="451371"/>
                  </a:cubicBezTo>
                  <a:cubicBezTo>
                    <a:pt x="249487" y="386150"/>
                    <a:pt x="145975" y="350946"/>
                    <a:pt x="88876" y="356875"/>
                  </a:cubicBezTo>
                  <a:close/>
                  <a:moveTo>
                    <a:pt x="1102292" y="286673"/>
                  </a:moveTo>
                  <a:cubicBezTo>
                    <a:pt x="1152359" y="332788"/>
                    <a:pt x="1207698" y="375610"/>
                    <a:pt x="1274236" y="399326"/>
                  </a:cubicBezTo>
                  <a:cubicBezTo>
                    <a:pt x="1292023" y="405255"/>
                    <a:pt x="1307834" y="417113"/>
                    <a:pt x="1317716" y="432924"/>
                  </a:cubicBezTo>
                  <a:cubicBezTo>
                    <a:pt x="1369101" y="516591"/>
                    <a:pt x="1242614" y="647690"/>
                    <a:pt x="1097021" y="732673"/>
                  </a:cubicBezTo>
                  <a:cubicBezTo>
                    <a:pt x="953405" y="818316"/>
                    <a:pt x="776849" y="865090"/>
                    <a:pt x="728758" y="779448"/>
                  </a:cubicBezTo>
                  <a:cubicBezTo>
                    <a:pt x="719535" y="762978"/>
                    <a:pt x="716900" y="743873"/>
                    <a:pt x="720194" y="725427"/>
                  </a:cubicBezTo>
                  <a:cubicBezTo>
                    <a:pt x="732711" y="652301"/>
                    <a:pt x="720194" y="579834"/>
                    <a:pt x="703065" y="511320"/>
                  </a:cubicBezTo>
                  <a:cubicBezTo>
                    <a:pt x="817694" y="407890"/>
                    <a:pt x="954064" y="331471"/>
                    <a:pt x="1102292" y="286673"/>
                  </a:cubicBezTo>
                  <a:close/>
                  <a:moveTo>
                    <a:pt x="230712" y="211571"/>
                  </a:moveTo>
                  <a:cubicBezTo>
                    <a:pt x="377622" y="259004"/>
                    <a:pt x="512674" y="338718"/>
                    <a:pt x="624668" y="444124"/>
                  </a:cubicBezTo>
                  <a:cubicBezTo>
                    <a:pt x="606222" y="512638"/>
                    <a:pt x="592388" y="584446"/>
                    <a:pt x="602928" y="657572"/>
                  </a:cubicBezTo>
                  <a:cubicBezTo>
                    <a:pt x="605563" y="676018"/>
                    <a:pt x="602269" y="695123"/>
                    <a:pt x="593046" y="711593"/>
                  </a:cubicBezTo>
                  <a:cubicBezTo>
                    <a:pt x="542978" y="796576"/>
                    <a:pt x="367740" y="745849"/>
                    <a:pt x="226101" y="656913"/>
                  </a:cubicBezTo>
                  <a:cubicBezTo>
                    <a:pt x="83143" y="569953"/>
                    <a:pt x="-40709" y="436218"/>
                    <a:pt x="12653" y="353211"/>
                  </a:cubicBezTo>
                  <a:cubicBezTo>
                    <a:pt x="23193" y="337400"/>
                    <a:pt x="39004" y="326201"/>
                    <a:pt x="56792" y="320271"/>
                  </a:cubicBezTo>
                  <a:cubicBezTo>
                    <a:pt x="123329" y="298531"/>
                    <a:pt x="179985" y="256369"/>
                    <a:pt x="230712" y="211571"/>
                  </a:cubicBezTo>
                  <a:close/>
                  <a:moveTo>
                    <a:pt x="823725" y="98982"/>
                  </a:moveTo>
                  <a:cubicBezTo>
                    <a:pt x="903131" y="93515"/>
                    <a:pt x="967404" y="153680"/>
                    <a:pt x="1037730" y="223430"/>
                  </a:cubicBezTo>
                  <a:cubicBezTo>
                    <a:pt x="906630" y="268228"/>
                    <a:pt x="785413" y="336742"/>
                    <a:pt x="680007" y="425678"/>
                  </a:cubicBezTo>
                  <a:cubicBezTo>
                    <a:pt x="670784" y="392739"/>
                    <a:pt x="662878" y="361117"/>
                    <a:pt x="657608" y="331471"/>
                  </a:cubicBezTo>
                  <a:cubicBezTo>
                    <a:pt x="648385" y="276133"/>
                    <a:pt x="650361" y="225406"/>
                    <a:pt x="678689" y="183244"/>
                  </a:cubicBezTo>
                  <a:cubicBezTo>
                    <a:pt x="684618" y="174021"/>
                    <a:pt x="691865" y="165456"/>
                    <a:pt x="700429" y="157551"/>
                  </a:cubicBezTo>
                  <a:cubicBezTo>
                    <a:pt x="712288" y="146351"/>
                    <a:pt x="725463" y="136470"/>
                    <a:pt x="741933" y="126588"/>
                  </a:cubicBezTo>
                  <a:cubicBezTo>
                    <a:pt x="758403" y="116706"/>
                    <a:pt x="773555" y="110118"/>
                    <a:pt x="788707" y="105507"/>
                  </a:cubicBezTo>
                  <a:cubicBezTo>
                    <a:pt x="800730" y="101884"/>
                    <a:pt x="812382" y="99763"/>
                    <a:pt x="823725" y="98982"/>
                  </a:cubicBezTo>
                  <a:close/>
                  <a:moveTo>
                    <a:pt x="748850" y="67379"/>
                  </a:moveTo>
                  <a:cubicBezTo>
                    <a:pt x="760544" y="68943"/>
                    <a:pt x="770590" y="74543"/>
                    <a:pt x="776190" y="83766"/>
                  </a:cubicBezTo>
                  <a:lnTo>
                    <a:pt x="782778" y="94966"/>
                  </a:lnTo>
                  <a:cubicBezTo>
                    <a:pt x="768284" y="100236"/>
                    <a:pt x="753132" y="108142"/>
                    <a:pt x="736663" y="117365"/>
                  </a:cubicBezTo>
                  <a:cubicBezTo>
                    <a:pt x="720193" y="127247"/>
                    <a:pt x="706358" y="137128"/>
                    <a:pt x="694500" y="147010"/>
                  </a:cubicBezTo>
                  <a:lnTo>
                    <a:pt x="687912" y="135811"/>
                  </a:lnTo>
                  <a:cubicBezTo>
                    <a:pt x="682642" y="125929"/>
                    <a:pt x="682642" y="114730"/>
                    <a:pt x="686595" y="103530"/>
                  </a:cubicBezTo>
                  <a:cubicBezTo>
                    <a:pt x="690547" y="92989"/>
                    <a:pt x="699770" y="82449"/>
                    <a:pt x="711629" y="75202"/>
                  </a:cubicBezTo>
                  <a:cubicBezTo>
                    <a:pt x="723816" y="68285"/>
                    <a:pt x="737157" y="65814"/>
                    <a:pt x="748850" y="67379"/>
                  </a:cubicBezTo>
                  <a:close/>
                  <a:moveTo>
                    <a:pt x="513387" y="30385"/>
                  </a:moveTo>
                  <a:cubicBezTo>
                    <a:pt x="524707" y="31413"/>
                    <a:pt x="536308" y="33781"/>
                    <a:pt x="548249" y="37651"/>
                  </a:cubicBezTo>
                  <a:cubicBezTo>
                    <a:pt x="562742" y="42263"/>
                    <a:pt x="578553" y="49510"/>
                    <a:pt x="594364" y="59392"/>
                  </a:cubicBezTo>
                  <a:cubicBezTo>
                    <a:pt x="610834" y="69273"/>
                    <a:pt x="624010" y="79814"/>
                    <a:pt x="635209" y="91013"/>
                  </a:cubicBezTo>
                  <a:cubicBezTo>
                    <a:pt x="653655" y="110118"/>
                    <a:pt x="666172" y="130541"/>
                    <a:pt x="672760" y="152940"/>
                  </a:cubicBezTo>
                  <a:cubicBezTo>
                    <a:pt x="624010" y="210254"/>
                    <a:pt x="624668" y="281403"/>
                    <a:pt x="637844" y="349259"/>
                  </a:cubicBezTo>
                  <a:cubicBezTo>
                    <a:pt x="536390" y="262957"/>
                    <a:pt x="421102" y="195761"/>
                    <a:pt x="296591" y="149646"/>
                  </a:cubicBezTo>
                  <a:cubicBezTo>
                    <a:pt x="368646" y="81625"/>
                    <a:pt x="434144" y="23189"/>
                    <a:pt x="513387" y="30385"/>
                  </a:cubicBezTo>
                  <a:close/>
                  <a:moveTo>
                    <a:pt x="589259" y="347"/>
                  </a:moveTo>
                  <a:cubicBezTo>
                    <a:pt x="600952" y="-1053"/>
                    <a:pt x="614128" y="1747"/>
                    <a:pt x="625986" y="9323"/>
                  </a:cubicBezTo>
                  <a:cubicBezTo>
                    <a:pt x="637845" y="16570"/>
                    <a:pt x="646409" y="27111"/>
                    <a:pt x="650362" y="37651"/>
                  </a:cubicBezTo>
                  <a:cubicBezTo>
                    <a:pt x="654973" y="48851"/>
                    <a:pt x="654314" y="60709"/>
                    <a:pt x="648385" y="69932"/>
                  </a:cubicBezTo>
                  <a:lnTo>
                    <a:pt x="641797" y="81131"/>
                  </a:lnTo>
                  <a:cubicBezTo>
                    <a:pt x="629939" y="70591"/>
                    <a:pt x="616104" y="60709"/>
                    <a:pt x="600293" y="50827"/>
                  </a:cubicBezTo>
                  <a:cubicBezTo>
                    <a:pt x="584483" y="40945"/>
                    <a:pt x="569330" y="33699"/>
                    <a:pt x="554837" y="27769"/>
                  </a:cubicBezTo>
                  <a:lnTo>
                    <a:pt x="561425" y="16570"/>
                  </a:lnTo>
                  <a:cubicBezTo>
                    <a:pt x="567354" y="7347"/>
                    <a:pt x="577565" y="1747"/>
                    <a:pt x="589259" y="347"/>
                  </a:cubicBezTo>
                  <a:close/>
                </a:path>
              </a:pathLst>
            </a:custGeom>
            <a:grpFill/>
            <a:ln w="658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/>
            </a:p>
          </p:txBody>
        </p:sp>
      </p:grpSp>
      <p:grpSp>
        <p:nvGrpSpPr>
          <p:cNvPr id="213" name="组合 212">
            <a:extLst>
              <a:ext uri="{FF2B5EF4-FFF2-40B4-BE49-F238E27FC236}">
                <a16:creationId xmlns:a16="http://schemas.microsoft.com/office/drawing/2014/main" id="{BE9EA44C-C83C-455A-958D-874F95A7654F}"/>
              </a:ext>
            </a:extLst>
          </p:cNvPr>
          <p:cNvGrpSpPr/>
          <p:nvPr/>
        </p:nvGrpSpPr>
        <p:grpSpPr>
          <a:xfrm rot="20700000" flipH="1">
            <a:off x="2117902" y="3501838"/>
            <a:ext cx="165893" cy="160140"/>
            <a:chOff x="4727528" y="634870"/>
            <a:chExt cx="1329381" cy="1283285"/>
          </a:xfrm>
          <a:solidFill>
            <a:schemeClr val="bg1"/>
          </a:solidFill>
          <a:effectLst/>
        </p:grpSpPr>
        <p:sp>
          <p:nvSpPr>
            <p:cNvPr id="214" name="任意多边形: 形状 213">
              <a:extLst>
                <a:ext uri="{FF2B5EF4-FFF2-40B4-BE49-F238E27FC236}">
                  <a16:creationId xmlns:a16="http://schemas.microsoft.com/office/drawing/2014/main" id="{3B7287D8-CB0E-4BF7-89CA-0BEFBF797BFB}"/>
                </a:ext>
              </a:extLst>
            </p:cNvPr>
            <p:cNvSpPr/>
            <p:nvPr/>
          </p:nvSpPr>
          <p:spPr>
            <a:xfrm>
              <a:off x="5045201" y="634870"/>
              <a:ext cx="889365" cy="553383"/>
            </a:xfrm>
            <a:custGeom>
              <a:avLst/>
              <a:gdLst>
                <a:gd name="connsiteX0" fmla="*/ 581052 w 889365"/>
                <a:gd name="connsiteY0" fmla="*/ 412402 h 553383"/>
                <a:gd name="connsiteX1" fmla="*/ 578417 w 889365"/>
                <a:gd name="connsiteY1" fmla="*/ 419649 h 553383"/>
                <a:gd name="connsiteX2" fmla="*/ 586981 w 889365"/>
                <a:gd name="connsiteY2" fmla="*/ 436118 h 553383"/>
                <a:gd name="connsiteX3" fmla="*/ 592251 w 889365"/>
                <a:gd name="connsiteY3" fmla="*/ 439412 h 553383"/>
                <a:gd name="connsiteX4" fmla="*/ 594887 w 889365"/>
                <a:gd name="connsiteY4" fmla="*/ 438754 h 553383"/>
                <a:gd name="connsiteX5" fmla="*/ 596863 w 889365"/>
                <a:gd name="connsiteY5" fmla="*/ 432166 h 553383"/>
                <a:gd name="connsiteX6" fmla="*/ 588299 w 889365"/>
                <a:gd name="connsiteY6" fmla="*/ 415037 h 553383"/>
                <a:gd name="connsiteX7" fmla="*/ 581052 w 889365"/>
                <a:gd name="connsiteY7" fmla="*/ 412402 h 553383"/>
                <a:gd name="connsiteX8" fmla="*/ 606086 w 889365"/>
                <a:gd name="connsiteY8" fmla="*/ 411085 h 553383"/>
                <a:gd name="connsiteX9" fmla="*/ 602792 w 889365"/>
                <a:gd name="connsiteY9" fmla="*/ 418331 h 553383"/>
                <a:gd name="connsiteX10" fmla="*/ 608721 w 889365"/>
                <a:gd name="connsiteY10" fmla="*/ 434142 h 553383"/>
                <a:gd name="connsiteX11" fmla="*/ 613991 w 889365"/>
                <a:gd name="connsiteY11" fmla="*/ 438095 h 553383"/>
                <a:gd name="connsiteX12" fmla="*/ 615968 w 889365"/>
                <a:gd name="connsiteY12" fmla="*/ 437436 h 553383"/>
                <a:gd name="connsiteX13" fmla="*/ 619262 w 889365"/>
                <a:gd name="connsiteY13" fmla="*/ 430189 h 553383"/>
                <a:gd name="connsiteX14" fmla="*/ 613333 w 889365"/>
                <a:gd name="connsiteY14" fmla="*/ 414378 h 553383"/>
                <a:gd name="connsiteX15" fmla="*/ 606086 w 889365"/>
                <a:gd name="connsiteY15" fmla="*/ 411085 h 553383"/>
                <a:gd name="connsiteX16" fmla="*/ 195002 w 889365"/>
                <a:gd name="connsiteY16" fmla="*/ 321489 h 553383"/>
                <a:gd name="connsiteX17" fmla="*/ 171944 w 889365"/>
                <a:gd name="connsiteY17" fmla="*/ 328736 h 553383"/>
                <a:gd name="connsiteX18" fmla="*/ 168650 w 889365"/>
                <a:gd name="connsiteY18" fmla="*/ 335983 h 553383"/>
                <a:gd name="connsiteX19" fmla="*/ 173920 w 889365"/>
                <a:gd name="connsiteY19" fmla="*/ 339936 h 553383"/>
                <a:gd name="connsiteX20" fmla="*/ 175897 w 889365"/>
                <a:gd name="connsiteY20" fmla="*/ 339936 h 553383"/>
                <a:gd name="connsiteX21" fmla="*/ 198954 w 889365"/>
                <a:gd name="connsiteY21" fmla="*/ 332689 h 553383"/>
                <a:gd name="connsiteX22" fmla="*/ 202248 w 889365"/>
                <a:gd name="connsiteY22" fmla="*/ 325442 h 553383"/>
                <a:gd name="connsiteX23" fmla="*/ 195002 w 889365"/>
                <a:gd name="connsiteY23" fmla="*/ 321489 h 553383"/>
                <a:gd name="connsiteX24" fmla="*/ 182485 w 889365"/>
                <a:gd name="connsiteY24" fmla="*/ 302384 h 553383"/>
                <a:gd name="connsiteX25" fmla="*/ 158768 w 889365"/>
                <a:gd name="connsiteY25" fmla="*/ 312266 h 553383"/>
                <a:gd name="connsiteX26" fmla="*/ 155474 w 889365"/>
                <a:gd name="connsiteY26" fmla="*/ 320172 h 553383"/>
                <a:gd name="connsiteX27" fmla="*/ 160745 w 889365"/>
                <a:gd name="connsiteY27" fmla="*/ 323466 h 553383"/>
                <a:gd name="connsiteX28" fmla="*/ 162721 w 889365"/>
                <a:gd name="connsiteY28" fmla="*/ 322807 h 553383"/>
                <a:gd name="connsiteX29" fmla="*/ 186437 w 889365"/>
                <a:gd name="connsiteY29" fmla="*/ 312925 h 553383"/>
                <a:gd name="connsiteX30" fmla="*/ 189731 w 889365"/>
                <a:gd name="connsiteY30" fmla="*/ 305678 h 553383"/>
                <a:gd name="connsiteX31" fmla="*/ 182485 w 889365"/>
                <a:gd name="connsiteY31" fmla="*/ 302384 h 553383"/>
                <a:gd name="connsiteX32" fmla="*/ 696340 w 889365"/>
                <a:gd name="connsiteY32" fmla="*/ 262857 h 553383"/>
                <a:gd name="connsiteX33" fmla="*/ 694364 w 889365"/>
                <a:gd name="connsiteY33" fmla="*/ 270762 h 553383"/>
                <a:gd name="connsiteX34" fmla="*/ 700952 w 889365"/>
                <a:gd name="connsiteY34" fmla="*/ 283279 h 553383"/>
                <a:gd name="connsiteX35" fmla="*/ 706222 w 889365"/>
                <a:gd name="connsiteY35" fmla="*/ 285915 h 553383"/>
                <a:gd name="connsiteX36" fmla="*/ 708857 w 889365"/>
                <a:gd name="connsiteY36" fmla="*/ 285256 h 553383"/>
                <a:gd name="connsiteX37" fmla="*/ 710834 w 889365"/>
                <a:gd name="connsiteY37" fmla="*/ 277350 h 553383"/>
                <a:gd name="connsiteX38" fmla="*/ 704246 w 889365"/>
                <a:gd name="connsiteY38" fmla="*/ 264833 h 553383"/>
                <a:gd name="connsiteX39" fmla="*/ 696340 w 889365"/>
                <a:gd name="connsiteY39" fmla="*/ 262857 h 553383"/>
                <a:gd name="connsiteX40" fmla="*/ 740479 w 889365"/>
                <a:gd name="connsiteY40" fmla="*/ 256269 h 553383"/>
                <a:gd name="connsiteX41" fmla="*/ 737185 w 889365"/>
                <a:gd name="connsiteY41" fmla="*/ 263516 h 553383"/>
                <a:gd name="connsiteX42" fmla="*/ 743773 w 889365"/>
                <a:gd name="connsiteY42" fmla="*/ 276691 h 553383"/>
                <a:gd name="connsiteX43" fmla="*/ 749043 w 889365"/>
                <a:gd name="connsiteY43" fmla="*/ 279985 h 553383"/>
                <a:gd name="connsiteX44" fmla="*/ 751679 w 889365"/>
                <a:gd name="connsiteY44" fmla="*/ 279327 h 553383"/>
                <a:gd name="connsiteX45" fmla="*/ 754314 w 889365"/>
                <a:gd name="connsiteY45" fmla="*/ 272080 h 553383"/>
                <a:gd name="connsiteX46" fmla="*/ 747726 w 889365"/>
                <a:gd name="connsiteY46" fmla="*/ 258904 h 553383"/>
                <a:gd name="connsiteX47" fmla="*/ 740479 w 889365"/>
                <a:gd name="connsiteY47" fmla="*/ 256269 h 553383"/>
                <a:gd name="connsiteX48" fmla="*/ 716763 w 889365"/>
                <a:gd name="connsiteY48" fmla="*/ 255610 h 553383"/>
                <a:gd name="connsiteX49" fmla="*/ 714128 w 889365"/>
                <a:gd name="connsiteY49" fmla="*/ 263516 h 553383"/>
                <a:gd name="connsiteX50" fmla="*/ 722033 w 889365"/>
                <a:gd name="connsiteY50" fmla="*/ 278668 h 553383"/>
                <a:gd name="connsiteX51" fmla="*/ 727303 w 889365"/>
                <a:gd name="connsiteY51" fmla="*/ 281303 h 553383"/>
                <a:gd name="connsiteX52" fmla="*/ 729939 w 889365"/>
                <a:gd name="connsiteY52" fmla="*/ 280644 h 553383"/>
                <a:gd name="connsiteX53" fmla="*/ 731915 w 889365"/>
                <a:gd name="connsiteY53" fmla="*/ 272739 h 553383"/>
                <a:gd name="connsiteX54" fmla="*/ 724009 w 889365"/>
                <a:gd name="connsiteY54" fmla="*/ 257587 h 553383"/>
                <a:gd name="connsiteX55" fmla="*/ 716763 w 889365"/>
                <a:gd name="connsiteY55" fmla="*/ 255610 h 553383"/>
                <a:gd name="connsiteX56" fmla="*/ 687117 w 889365"/>
                <a:gd name="connsiteY56" fmla="*/ 181167 h 553383"/>
                <a:gd name="connsiteX57" fmla="*/ 889365 w 889365"/>
                <a:gd name="connsiteY57" fmla="*/ 235188 h 553383"/>
                <a:gd name="connsiteX58" fmla="*/ 828098 w 889365"/>
                <a:gd name="connsiteY58" fmla="*/ 427554 h 553383"/>
                <a:gd name="connsiteX59" fmla="*/ 706222 w 889365"/>
                <a:gd name="connsiteY59" fmla="*/ 527690 h 553383"/>
                <a:gd name="connsiteX60" fmla="*/ 580393 w 889365"/>
                <a:gd name="connsiteY60" fmla="*/ 473670 h 553383"/>
                <a:gd name="connsiteX61" fmla="*/ 559971 w 889365"/>
                <a:gd name="connsiteY61" fmla="*/ 553383 h 553383"/>
                <a:gd name="connsiteX62" fmla="*/ 465105 w 889365"/>
                <a:gd name="connsiteY62" fmla="*/ 480916 h 553383"/>
                <a:gd name="connsiteX63" fmla="*/ 507926 w 889365"/>
                <a:gd name="connsiteY63" fmla="*/ 438754 h 553383"/>
                <a:gd name="connsiteX64" fmla="*/ 508585 w 889365"/>
                <a:gd name="connsiteY64" fmla="*/ 409108 h 553383"/>
                <a:gd name="connsiteX65" fmla="*/ 509244 w 889365"/>
                <a:gd name="connsiteY65" fmla="*/ 409108 h 553383"/>
                <a:gd name="connsiteX66" fmla="*/ 526372 w 889365"/>
                <a:gd name="connsiteY66" fmla="*/ 398568 h 553383"/>
                <a:gd name="connsiteX67" fmla="*/ 628485 w 889365"/>
                <a:gd name="connsiteY67" fmla="*/ 351793 h 553383"/>
                <a:gd name="connsiteX68" fmla="*/ 734550 w 889365"/>
                <a:gd name="connsiteY68" fmla="*/ 313584 h 553383"/>
                <a:gd name="connsiteX69" fmla="*/ 770125 w 889365"/>
                <a:gd name="connsiteY69" fmla="*/ 302384 h 553383"/>
                <a:gd name="connsiteX70" fmla="*/ 780006 w 889365"/>
                <a:gd name="connsiteY70" fmla="*/ 299749 h 553383"/>
                <a:gd name="connsiteX71" fmla="*/ 769466 w 889365"/>
                <a:gd name="connsiteY71" fmla="*/ 301725 h 553383"/>
                <a:gd name="connsiteX72" fmla="*/ 733233 w 889365"/>
                <a:gd name="connsiteY72" fmla="*/ 310290 h 553383"/>
                <a:gd name="connsiteX73" fmla="*/ 623873 w 889365"/>
                <a:gd name="connsiteY73" fmla="*/ 341253 h 553383"/>
                <a:gd name="connsiteX74" fmla="*/ 572488 w 889365"/>
                <a:gd name="connsiteY74" fmla="*/ 359040 h 553383"/>
                <a:gd name="connsiteX75" fmla="*/ 591593 w 889365"/>
                <a:gd name="connsiteY75" fmla="*/ 337300 h 553383"/>
                <a:gd name="connsiteX76" fmla="*/ 618603 w 889365"/>
                <a:gd name="connsiteY76" fmla="*/ 307654 h 553383"/>
                <a:gd name="connsiteX77" fmla="*/ 626509 w 889365"/>
                <a:gd name="connsiteY77" fmla="*/ 299090 h 553383"/>
                <a:gd name="connsiteX78" fmla="*/ 631120 w 889365"/>
                <a:gd name="connsiteY78" fmla="*/ 294479 h 553383"/>
                <a:gd name="connsiteX79" fmla="*/ 627167 w 889365"/>
                <a:gd name="connsiteY79" fmla="*/ 297773 h 553383"/>
                <a:gd name="connsiteX80" fmla="*/ 617285 w 889365"/>
                <a:gd name="connsiteY80" fmla="*/ 306337 h 553383"/>
                <a:gd name="connsiteX81" fmla="*/ 587640 w 889365"/>
                <a:gd name="connsiteY81" fmla="*/ 333347 h 553383"/>
                <a:gd name="connsiteX82" fmla="*/ 551406 w 889365"/>
                <a:gd name="connsiteY82" fmla="*/ 366946 h 553383"/>
                <a:gd name="connsiteX83" fmla="*/ 517149 w 889365"/>
                <a:gd name="connsiteY83" fmla="*/ 382098 h 553383"/>
                <a:gd name="connsiteX84" fmla="*/ 500680 w 889365"/>
                <a:gd name="connsiteY84" fmla="*/ 390662 h 553383"/>
                <a:gd name="connsiteX85" fmla="*/ 465764 w 889365"/>
                <a:gd name="connsiteY85" fmla="*/ 364969 h 553383"/>
                <a:gd name="connsiteX86" fmla="*/ 448635 w 889365"/>
                <a:gd name="connsiteY86" fmla="*/ 362334 h 553383"/>
                <a:gd name="connsiteX87" fmla="*/ 418331 w 889365"/>
                <a:gd name="connsiteY87" fmla="*/ 370898 h 553383"/>
                <a:gd name="connsiteX88" fmla="*/ 446659 w 889365"/>
                <a:gd name="connsiteY88" fmla="*/ 291185 h 553383"/>
                <a:gd name="connsiteX89" fmla="*/ 486186 w 889365"/>
                <a:gd name="connsiteY89" fmla="*/ 341253 h 553383"/>
                <a:gd name="connsiteX90" fmla="*/ 543501 w 889365"/>
                <a:gd name="connsiteY90" fmla="*/ 242434 h 553383"/>
                <a:gd name="connsiteX91" fmla="*/ 687117 w 889365"/>
                <a:gd name="connsiteY91" fmla="*/ 181167 h 553383"/>
                <a:gd name="connsiteX92" fmla="*/ 190390 w 889365"/>
                <a:gd name="connsiteY92" fmla="*/ 127146 h 553383"/>
                <a:gd name="connsiteX93" fmla="*/ 173920 w 889365"/>
                <a:gd name="connsiteY93" fmla="*/ 136369 h 553383"/>
                <a:gd name="connsiteX94" fmla="*/ 171944 w 889365"/>
                <a:gd name="connsiteY94" fmla="*/ 144275 h 553383"/>
                <a:gd name="connsiteX95" fmla="*/ 176556 w 889365"/>
                <a:gd name="connsiteY95" fmla="*/ 146910 h 553383"/>
                <a:gd name="connsiteX96" fmla="*/ 179191 w 889365"/>
                <a:gd name="connsiteY96" fmla="*/ 146251 h 553383"/>
                <a:gd name="connsiteX97" fmla="*/ 195660 w 889365"/>
                <a:gd name="connsiteY97" fmla="*/ 137028 h 553383"/>
                <a:gd name="connsiteX98" fmla="*/ 197637 w 889365"/>
                <a:gd name="connsiteY98" fmla="*/ 129123 h 553383"/>
                <a:gd name="connsiteX99" fmla="*/ 190390 w 889365"/>
                <a:gd name="connsiteY99" fmla="*/ 127146 h 553383"/>
                <a:gd name="connsiteX100" fmla="*/ 176556 w 889365"/>
                <a:gd name="connsiteY100" fmla="*/ 113312 h 553383"/>
                <a:gd name="connsiteX101" fmla="*/ 156792 w 889365"/>
                <a:gd name="connsiteY101" fmla="*/ 122535 h 553383"/>
                <a:gd name="connsiteX102" fmla="*/ 154157 w 889365"/>
                <a:gd name="connsiteY102" fmla="*/ 129781 h 553383"/>
                <a:gd name="connsiteX103" fmla="*/ 159427 w 889365"/>
                <a:gd name="connsiteY103" fmla="*/ 133075 h 553383"/>
                <a:gd name="connsiteX104" fmla="*/ 162062 w 889365"/>
                <a:gd name="connsiteY104" fmla="*/ 132417 h 553383"/>
                <a:gd name="connsiteX105" fmla="*/ 181826 w 889365"/>
                <a:gd name="connsiteY105" fmla="*/ 123194 h 553383"/>
                <a:gd name="connsiteX106" fmla="*/ 184461 w 889365"/>
                <a:gd name="connsiteY106" fmla="*/ 115947 h 553383"/>
                <a:gd name="connsiteX107" fmla="*/ 176556 w 889365"/>
                <a:gd name="connsiteY107" fmla="*/ 113312 h 553383"/>
                <a:gd name="connsiteX108" fmla="*/ 164697 w 889365"/>
                <a:gd name="connsiteY108" fmla="*/ 96842 h 553383"/>
                <a:gd name="connsiteX109" fmla="*/ 148887 w 889365"/>
                <a:gd name="connsiteY109" fmla="*/ 105406 h 553383"/>
                <a:gd name="connsiteX110" fmla="*/ 146251 w 889365"/>
                <a:gd name="connsiteY110" fmla="*/ 112653 h 553383"/>
                <a:gd name="connsiteX111" fmla="*/ 151522 w 889365"/>
                <a:gd name="connsiteY111" fmla="*/ 115947 h 553383"/>
                <a:gd name="connsiteX112" fmla="*/ 154157 w 889365"/>
                <a:gd name="connsiteY112" fmla="*/ 115288 h 553383"/>
                <a:gd name="connsiteX113" fmla="*/ 169309 w 889365"/>
                <a:gd name="connsiteY113" fmla="*/ 106724 h 553383"/>
                <a:gd name="connsiteX114" fmla="*/ 171944 w 889365"/>
                <a:gd name="connsiteY114" fmla="*/ 98818 h 553383"/>
                <a:gd name="connsiteX115" fmla="*/ 164697 w 889365"/>
                <a:gd name="connsiteY115" fmla="*/ 96842 h 553383"/>
                <a:gd name="connsiteX116" fmla="*/ 46774 w 889365"/>
                <a:gd name="connsiteY116" fmla="*/ 0 h 553383"/>
                <a:gd name="connsiteX117" fmla="*/ 247705 w 889365"/>
                <a:gd name="connsiteY117" fmla="*/ 58632 h 553383"/>
                <a:gd name="connsiteX118" fmla="*/ 338618 w 889365"/>
                <a:gd name="connsiteY118" fmla="*/ 185779 h 553383"/>
                <a:gd name="connsiteX119" fmla="*/ 335983 w 889365"/>
                <a:gd name="connsiteY119" fmla="*/ 299749 h 553383"/>
                <a:gd name="connsiteX120" fmla="*/ 395933 w 889365"/>
                <a:gd name="connsiteY120" fmla="*/ 277350 h 553383"/>
                <a:gd name="connsiteX121" fmla="*/ 380122 w 889365"/>
                <a:gd name="connsiteY121" fmla="*/ 341912 h 553383"/>
                <a:gd name="connsiteX122" fmla="*/ 370898 w 889365"/>
                <a:gd name="connsiteY122" fmla="*/ 338618 h 553383"/>
                <a:gd name="connsiteX123" fmla="*/ 354429 w 889365"/>
                <a:gd name="connsiteY123" fmla="*/ 336642 h 553383"/>
                <a:gd name="connsiteX124" fmla="*/ 308313 w 889365"/>
                <a:gd name="connsiteY124" fmla="*/ 358382 h 553383"/>
                <a:gd name="connsiteX125" fmla="*/ 293820 w 889365"/>
                <a:gd name="connsiteY125" fmla="*/ 338618 h 553383"/>
                <a:gd name="connsiteX126" fmla="*/ 295138 w 889365"/>
                <a:gd name="connsiteY126" fmla="*/ 291844 h 553383"/>
                <a:gd name="connsiteX127" fmla="*/ 295138 w 889365"/>
                <a:gd name="connsiteY127" fmla="*/ 255610 h 553383"/>
                <a:gd name="connsiteX128" fmla="*/ 294479 w 889365"/>
                <a:gd name="connsiteY128" fmla="*/ 243752 h 553383"/>
                <a:gd name="connsiteX129" fmla="*/ 293820 w 889365"/>
                <a:gd name="connsiteY129" fmla="*/ 239141 h 553383"/>
                <a:gd name="connsiteX130" fmla="*/ 292503 w 889365"/>
                <a:gd name="connsiteY130" fmla="*/ 266810 h 553383"/>
                <a:gd name="connsiteX131" fmla="*/ 289867 w 889365"/>
                <a:gd name="connsiteY131" fmla="*/ 291185 h 553383"/>
                <a:gd name="connsiteX132" fmla="*/ 285256 w 889365"/>
                <a:gd name="connsiteY132" fmla="*/ 326760 h 553383"/>
                <a:gd name="connsiteX133" fmla="*/ 245070 w 889365"/>
                <a:gd name="connsiteY133" fmla="*/ 278009 h 553383"/>
                <a:gd name="connsiteX134" fmla="*/ 160745 w 889365"/>
                <a:gd name="connsiteY134" fmla="*/ 184461 h 553383"/>
                <a:gd name="connsiteX135" fmla="*/ 131758 w 889365"/>
                <a:gd name="connsiteY135" fmla="*/ 154816 h 553383"/>
                <a:gd name="connsiteX136" fmla="*/ 123194 w 889365"/>
                <a:gd name="connsiteY136" fmla="*/ 146910 h 553383"/>
                <a:gd name="connsiteX137" fmla="*/ 131099 w 889365"/>
                <a:gd name="connsiteY137" fmla="*/ 155474 h 553383"/>
                <a:gd name="connsiteX138" fmla="*/ 158110 w 889365"/>
                <a:gd name="connsiteY138" fmla="*/ 187096 h 553383"/>
                <a:gd name="connsiteX139" fmla="*/ 236505 w 889365"/>
                <a:gd name="connsiteY139" fmla="*/ 285256 h 553383"/>
                <a:gd name="connsiteX140" fmla="*/ 248364 w 889365"/>
                <a:gd name="connsiteY140" fmla="*/ 301067 h 553383"/>
                <a:gd name="connsiteX141" fmla="*/ 212789 w 889365"/>
                <a:gd name="connsiteY141" fmla="*/ 293820 h 553383"/>
                <a:gd name="connsiteX142" fmla="*/ 177873 w 889365"/>
                <a:gd name="connsiteY142" fmla="*/ 285915 h 553383"/>
                <a:gd name="connsiteX143" fmla="*/ 162062 w 889365"/>
                <a:gd name="connsiteY143" fmla="*/ 281303 h 553383"/>
                <a:gd name="connsiteX144" fmla="*/ 177214 w 889365"/>
                <a:gd name="connsiteY144" fmla="*/ 287232 h 553383"/>
                <a:gd name="connsiteX145" fmla="*/ 211472 w 889365"/>
                <a:gd name="connsiteY145" fmla="*/ 299090 h 553383"/>
                <a:gd name="connsiteX146" fmla="*/ 257587 w 889365"/>
                <a:gd name="connsiteY146" fmla="*/ 313584 h 553383"/>
                <a:gd name="connsiteX147" fmla="*/ 299090 w 889365"/>
                <a:gd name="connsiteY147" fmla="*/ 374851 h 553383"/>
                <a:gd name="connsiteX148" fmla="*/ 297114 w 889365"/>
                <a:gd name="connsiteY148" fmla="*/ 380780 h 553383"/>
                <a:gd name="connsiteX149" fmla="*/ 302384 w 889365"/>
                <a:gd name="connsiteY149" fmla="*/ 426237 h 553383"/>
                <a:gd name="connsiteX150" fmla="*/ 312925 w 889365"/>
                <a:gd name="connsiteY150" fmla="*/ 440071 h 553383"/>
                <a:gd name="connsiteX151" fmla="*/ 183143 w 889365"/>
                <a:gd name="connsiteY151" fmla="*/ 449294 h 553383"/>
                <a:gd name="connsiteX152" fmla="*/ 200931 w 889365"/>
                <a:gd name="connsiteY152" fmla="*/ 376828 h 553383"/>
                <a:gd name="connsiteX153" fmla="*/ 61267 w 889365"/>
                <a:gd name="connsiteY153" fmla="*/ 347841 h 553383"/>
                <a:gd name="connsiteX154" fmla="*/ 0 w 889365"/>
                <a:gd name="connsiteY154" fmla="*/ 196319 h 553383"/>
                <a:gd name="connsiteX155" fmla="*/ 46774 w 889365"/>
                <a:gd name="connsiteY155" fmla="*/ 0 h 5533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</a:cxnLst>
              <a:rect l="l" t="t" r="r" b="b"/>
              <a:pathLst>
                <a:path w="889365" h="553383">
                  <a:moveTo>
                    <a:pt x="581052" y="412402"/>
                  </a:moveTo>
                  <a:cubicBezTo>
                    <a:pt x="578417" y="413720"/>
                    <a:pt x="577099" y="417014"/>
                    <a:pt x="578417" y="419649"/>
                  </a:cubicBezTo>
                  <a:lnTo>
                    <a:pt x="586981" y="436118"/>
                  </a:lnTo>
                  <a:cubicBezTo>
                    <a:pt x="588299" y="438095"/>
                    <a:pt x="590275" y="439412"/>
                    <a:pt x="592251" y="439412"/>
                  </a:cubicBezTo>
                  <a:cubicBezTo>
                    <a:pt x="592910" y="439412"/>
                    <a:pt x="594228" y="439412"/>
                    <a:pt x="594887" y="438754"/>
                  </a:cubicBezTo>
                  <a:cubicBezTo>
                    <a:pt x="598180" y="437436"/>
                    <a:pt x="598839" y="434142"/>
                    <a:pt x="596863" y="432166"/>
                  </a:cubicBezTo>
                  <a:lnTo>
                    <a:pt x="588299" y="415037"/>
                  </a:lnTo>
                  <a:cubicBezTo>
                    <a:pt x="586981" y="412402"/>
                    <a:pt x="583687" y="411085"/>
                    <a:pt x="581052" y="412402"/>
                  </a:cubicBezTo>
                  <a:close/>
                  <a:moveTo>
                    <a:pt x="606086" y="411085"/>
                  </a:moveTo>
                  <a:cubicBezTo>
                    <a:pt x="603451" y="412402"/>
                    <a:pt x="601474" y="415696"/>
                    <a:pt x="602792" y="418331"/>
                  </a:cubicBezTo>
                  <a:lnTo>
                    <a:pt x="608721" y="434142"/>
                  </a:lnTo>
                  <a:cubicBezTo>
                    <a:pt x="609380" y="436777"/>
                    <a:pt x="612015" y="438095"/>
                    <a:pt x="613991" y="438095"/>
                  </a:cubicBezTo>
                  <a:cubicBezTo>
                    <a:pt x="614650" y="438095"/>
                    <a:pt x="615309" y="437436"/>
                    <a:pt x="615968" y="437436"/>
                  </a:cubicBezTo>
                  <a:cubicBezTo>
                    <a:pt x="618603" y="436777"/>
                    <a:pt x="619921" y="433483"/>
                    <a:pt x="619262" y="430189"/>
                  </a:cubicBezTo>
                  <a:lnTo>
                    <a:pt x="613333" y="414378"/>
                  </a:lnTo>
                  <a:cubicBezTo>
                    <a:pt x="612015" y="411085"/>
                    <a:pt x="608721" y="409767"/>
                    <a:pt x="606086" y="411085"/>
                  </a:cubicBezTo>
                  <a:close/>
                  <a:moveTo>
                    <a:pt x="195002" y="321489"/>
                  </a:moveTo>
                  <a:lnTo>
                    <a:pt x="171944" y="328736"/>
                  </a:lnTo>
                  <a:cubicBezTo>
                    <a:pt x="169309" y="330054"/>
                    <a:pt x="167991" y="333348"/>
                    <a:pt x="168650" y="335983"/>
                  </a:cubicBezTo>
                  <a:cubicBezTo>
                    <a:pt x="169309" y="338618"/>
                    <a:pt x="171285" y="339936"/>
                    <a:pt x="173920" y="339936"/>
                  </a:cubicBezTo>
                  <a:cubicBezTo>
                    <a:pt x="174579" y="339936"/>
                    <a:pt x="175238" y="339936"/>
                    <a:pt x="175897" y="339936"/>
                  </a:cubicBezTo>
                  <a:lnTo>
                    <a:pt x="198954" y="332689"/>
                  </a:lnTo>
                  <a:cubicBezTo>
                    <a:pt x="201590" y="331371"/>
                    <a:pt x="202907" y="328736"/>
                    <a:pt x="202248" y="325442"/>
                  </a:cubicBezTo>
                  <a:cubicBezTo>
                    <a:pt x="201590" y="322807"/>
                    <a:pt x="198296" y="320830"/>
                    <a:pt x="195002" y="321489"/>
                  </a:cubicBezTo>
                  <a:close/>
                  <a:moveTo>
                    <a:pt x="182485" y="302384"/>
                  </a:moveTo>
                  <a:lnTo>
                    <a:pt x="158768" y="312266"/>
                  </a:lnTo>
                  <a:cubicBezTo>
                    <a:pt x="155474" y="312925"/>
                    <a:pt x="154157" y="316219"/>
                    <a:pt x="155474" y="320172"/>
                  </a:cubicBezTo>
                  <a:cubicBezTo>
                    <a:pt x="156792" y="322148"/>
                    <a:pt x="158768" y="323466"/>
                    <a:pt x="160745" y="323466"/>
                  </a:cubicBezTo>
                  <a:cubicBezTo>
                    <a:pt x="161403" y="323466"/>
                    <a:pt x="162062" y="322807"/>
                    <a:pt x="162721" y="322807"/>
                  </a:cubicBezTo>
                  <a:lnTo>
                    <a:pt x="186437" y="312925"/>
                  </a:lnTo>
                  <a:cubicBezTo>
                    <a:pt x="189731" y="311607"/>
                    <a:pt x="191049" y="308313"/>
                    <a:pt x="189731" y="305678"/>
                  </a:cubicBezTo>
                  <a:cubicBezTo>
                    <a:pt x="188414" y="302384"/>
                    <a:pt x="185120" y="301067"/>
                    <a:pt x="182485" y="302384"/>
                  </a:cubicBezTo>
                  <a:close/>
                  <a:moveTo>
                    <a:pt x="696340" y="262857"/>
                  </a:moveTo>
                  <a:cubicBezTo>
                    <a:pt x="693705" y="264175"/>
                    <a:pt x="693046" y="267468"/>
                    <a:pt x="694364" y="270762"/>
                  </a:cubicBezTo>
                  <a:lnTo>
                    <a:pt x="700952" y="283279"/>
                  </a:lnTo>
                  <a:cubicBezTo>
                    <a:pt x="702269" y="284597"/>
                    <a:pt x="704246" y="285915"/>
                    <a:pt x="706222" y="285915"/>
                  </a:cubicBezTo>
                  <a:cubicBezTo>
                    <a:pt x="706881" y="285915"/>
                    <a:pt x="708198" y="285915"/>
                    <a:pt x="708857" y="285256"/>
                  </a:cubicBezTo>
                  <a:cubicBezTo>
                    <a:pt x="711492" y="283279"/>
                    <a:pt x="712151" y="279985"/>
                    <a:pt x="710834" y="277350"/>
                  </a:cubicBezTo>
                  <a:lnTo>
                    <a:pt x="704246" y="264833"/>
                  </a:lnTo>
                  <a:cubicBezTo>
                    <a:pt x="702269" y="262198"/>
                    <a:pt x="698975" y="261539"/>
                    <a:pt x="696340" y="262857"/>
                  </a:cubicBezTo>
                  <a:close/>
                  <a:moveTo>
                    <a:pt x="740479" y="256269"/>
                  </a:moveTo>
                  <a:cubicBezTo>
                    <a:pt x="737185" y="257587"/>
                    <a:pt x="736527" y="261539"/>
                    <a:pt x="737185" y="263516"/>
                  </a:cubicBezTo>
                  <a:lnTo>
                    <a:pt x="743773" y="276691"/>
                  </a:lnTo>
                  <a:cubicBezTo>
                    <a:pt x="745091" y="278668"/>
                    <a:pt x="747067" y="279985"/>
                    <a:pt x="749043" y="279985"/>
                  </a:cubicBezTo>
                  <a:cubicBezTo>
                    <a:pt x="749702" y="279985"/>
                    <a:pt x="751020" y="279985"/>
                    <a:pt x="751679" y="279327"/>
                  </a:cubicBezTo>
                  <a:cubicBezTo>
                    <a:pt x="754314" y="278009"/>
                    <a:pt x="755631" y="274715"/>
                    <a:pt x="754314" y="272080"/>
                  </a:cubicBezTo>
                  <a:lnTo>
                    <a:pt x="747726" y="258904"/>
                  </a:lnTo>
                  <a:cubicBezTo>
                    <a:pt x="746408" y="256269"/>
                    <a:pt x="743114" y="254951"/>
                    <a:pt x="740479" y="256269"/>
                  </a:cubicBezTo>
                  <a:close/>
                  <a:moveTo>
                    <a:pt x="716763" y="255610"/>
                  </a:moveTo>
                  <a:cubicBezTo>
                    <a:pt x="714128" y="256928"/>
                    <a:pt x="712810" y="260222"/>
                    <a:pt x="714128" y="263516"/>
                  </a:cubicBezTo>
                  <a:lnTo>
                    <a:pt x="722033" y="278668"/>
                  </a:lnTo>
                  <a:cubicBezTo>
                    <a:pt x="723351" y="279985"/>
                    <a:pt x="725327" y="281303"/>
                    <a:pt x="727303" y="281303"/>
                  </a:cubicBezTo>
                  <a:cubicBezTo>
                    <a:pt x="727962" y="281303"/>
                    <a:pt x="729280" y="281303"/>
                    <a:pt x="729939" y="280644"/>
                  </a:cubicBezTo>
                  <a:cubicBezTo>
                    <a:pt x="732574" y="278668"/>
                    <a:pt x="733233" y="275374"/>
                    <a:pt x="731915" y="272739"/>
                  </a:cubicBezTo>
                  <a:lnTo>
                    <a:pt x="724009" y="257587"/>
                  </a:lnTo>
                  <a:cubicBezTo>
                    <a:pt x="722692" y="254951"/>
                    <a:pt x="719398" y="254293"/>
                    <a:pt x="716763" y="255610"/>
                  </a:cubicBezTo>
                  <a:close/>
                  <a:moveTo>
                    <a:pt x="687117" y="181167"/>
                  </a:moveTo>
                  <a:cubicBezTo>
                    <a:pt x="772760" y="267468"/>
                    <a:pt x="889365" y="235188"/>
                    <a:pt x="889365" y="235188"/>
                  </a:cubicBezTo>
                  <a:cubicBezTo>
                    <a:pt x="830074" y="297773"/>
                    <a:pt x="810311" y="344547"/>
                    <a:pt x="828098" y="427554"/>
                  </a:cubicBezTo>
                  <a:cubicBezTo>
                    <a:pt x="732574" y="384074"/>
                    <a:pt x="710175" y="403179"/>
                    <a:pt x="706222" y="527690"/>
                  </a:cubicBezTo>
                  <a:cubicBezTo>
                    <a:pt x="671965" y="503315"/>
                    <a:pt x="632438" y="483551"/>
                    <a:pt x="580393" y="473670"/>
                  </a:cubicBezTo>
                  <a:cubicBezTo>
                    <a:pt x="567218" y="501339"/>
                    <a:pt x="560630" y="521761"/>
                    <a:pt x="559971" y="553383"/>
                  </a:cubicBezTo>
                  <a:cubicBezTo>
                    <a:pt x="525055" y="510562"/>
                    <a:pt x="496727" y="490798"/>
                    <a:pt x="465105" y="480916"/>
                  </a:cubicBezTo>
                  <a:cubicBezTo>
                    <a:pt x="485527" y="475646"/>
                    <a:pt x="501997" y="459835"/>
                    <a:pt x="507926" y="438754"/>
                  </a:cubicBezTo>
                  <a:cubicBezTo>
                    <a:pt x="510562" y="428872"/>
                    <a:pt x="510562" y="418331"/>
                    <a:pt x="508585" y="409108"/>
                  </a:cubicBezTo>
                  <a:cubicBezTo>
                    <a:pt x="509244" y="409108"/>
                    <a:pt x="509244" y="409108"/>
                    <a:pt x="509244" y="409108"/>
                  </a:cubicBezTo>
                  <a:cubicBezTo>
                    <a:pt x="513856" y="405814"/>
                    <a:pt x="519785" y="402520"/>
                    <a:pt x="526372" y="398568"/>
                  </a:cubicBezTo>
                  <a:cubicBezTo>
                    <a:pt x="552724" y="384074"/>
                    <a:pt x="590275" y="366946"/>
                    <a:pt x="628485" y="351793"/>
                  </a:cubicBezTo>
                  <a:cubicBezTo>
                    <a:pt x="666036" y="336641"/>
                    <a:pt x="704905" y="323466"/>
                    <a:pt x="734550" y="313584"/>
                  </a:cubicBezTo>
                  <a:cubicBezTo>
                    <a:pt x="749043" y="308972"/>
                    <a:pt x="761560" y="305019"/>
                    <a:pt x="770125" y="302384"/>
                  </a:cubicBezTo>
                  <a:cubicBezTo>
                    <a:pt x="774077" y="301067"/>
                    <a:pt x="777371" y="300408"/>
                    <a:pt x="780006" y="299749"/>
                  </a:cubicBezTo>
                  <a:cubicBezTo>
                    <a:pt x="777371" y="299749"/>
                    <a:pt x="774077" y="301067"/>
                    <a:pt x="769466" y="301725"/>
                  </a:cubicBezTo>
                  <a:cubicBezTo>
                    <a:pt x="760901" y="303702"/>
                    <a:pt x="748385" y="306337"/>
                    <a:pt x="733233" y="310290"/>
                  </a:cubicBezTo>
                  <a:cubicBezTo>
                    <a:pt x="702928" y="317536"/>
                    <a:pt x="663401" y="328736"/>
                    <a:pt x="623873" y="341253"/>
                  </a:cubicBezTo>
                  <a:cubicBezTo>
                    <a:pt x="606086" y="347182"/>
                    <a:pt x="588957" y="353111"/>
                    <a:pt x="572488" y="359040"/>
                  </a:cubicBezTo>
                  <a:cubicBezTo>
                    <a:pt x="578417" y="352452"/>
                    <a:pt x="585005" y="344547"/>
                    <a:pt x="591593" y="337300"/>
                  </a:cubicBezTo>
                  <a:cubicBezTo>
                    <a:pt x="601474" y="326760"/>
                    <a:pt x="611356" y="315560"/>
                    <a:pt x="618603" y="307654"/>
                  </a:cubicBezTo>
                  <a:cubicBezTo>
                    <a:pt x="621897" y="304361"/>
                    <a:pt x="624532" y="301067"/>
                    <a:pt x="626509" y="299090"/>
                  </a:cubicBezTo>
                  <a:lnTo>
                    <a:pt x="631120" y="294479"/>
                  </a:lnTo>
                  <a:cubicBezTo>
                    <a:pt x="630461" y="294479"/>
                    <a:pt x="629144" y="295796"/>
                    <a:pt x="627167" y="297773"/>
                  </a:cubicBezTo>
                  <a:cubicBezTo>
                    <a:pt x="624532" y="299749"/>
                    <a:pt x="621238" y="302384"/>
                    <a:pt x="617285" y="306337"/>
                  </a:cubicBezTo>
                  <a:cubicBezTo>
                    <a:pt x="609380" y="313584"/>
                    <a:pt x="598180" y="323466"/>
                    <a:pt x="587640" y="333347"/>
                  </a:cubicBezTo>
                  <a:cubicBezTo>
                    <a:pt x="573805" y="346523"/>
                    <a:pt x="559312" y="359699"/>
                    <a:pt x="551406" y="366946"/>
                  </a:cubicBezTo>
                  <a:cubicBezTo>
                    <a:pt x="538889" y="372216"/>
                    <a:pt x="527031" y="376827"/>
                    <a:pt x="517149" y="382098"/>
                  </a:cubicBezTo>
                  <a:cubicBezTo>
                    <a:pt x="511220" y="384733"/>
                    <a:pt x="505950" y="388027"/>
                    <a:pt x="500680" y="390662"/>
                  </a:cubicBezTo>
                  <a:cubicBezTo>
                    <a:pt x="492774" y="378804"/>
                    <a:pt x="480916" y="368922"/>
                    <a:pt x="465764" y="364969"/>
                  </a:cubicBezTo>
                  <a:cubicBezTo>
                    <a:pt x="460493" y="363652"/>
                    <a:pt x="455223" y="362993"/>
                    <a:pt x="448635" y="362334"/>
                  </a:cubicBezTo>
                  <a:cubicBezTo>
                    <a:pt x="437436" y="362334"/>
                    <a:pt x="427554" y="365628"/>
                    <a:pt x="418331" y="370898"/>
                  </a:cubicBezTo>
                  <a:cubicBezTo>
                    <a:pt x="428872" y="353111"/>
                    <a:pt x="438754" y="328077"/>
                    <a:pt x="446659" y="291185"/>
                  </a:cubicBezTo>
                  <a:cubicBezTo>
                    <a:pt x="456541" y="315560"/>
                    <a:pt x="467740" y="325442"/>
                    <a:pt x="486186" y="341253"/>
                  </a:cubicBezTo>
                  <a:cubicBezTo>
                    <a:pt x="505950" y="320172"/>
                    <a:pt x="544160" y="266151"/>
                    <a:pt x="543501" y="242434"/>
                  </a:cubicBezTo>
                  <a:cubicBezTo>
                    <a:pt x="625850" y="293820"/>
                    <a:pt x="666036" y="275374"/>
                    <a:pt x="687117" y="181167"/>
                  </a:cubicBezTo>
                  <a:close/>
                  <a:moveTo>
                    <a:pt x="190390" y="127146"/>
                  </a:moveTo>
                  <a:lnTo>
                    <a:pt x="173920" y="136369"/>
                  </a:lnTo>
                  <a:cubicBezTo>
                    <a:pt x="171285" y="138346"/>
                    <a:pt x="170626" y="141640"/>
                    <a:pt x="171944" y="144275"/>
                  </a:cubicBezTo>
                  <a:cubicBezTo>
                    <a:pt x="172603" y="145593"/>
                    <a:pt x="174579" y="146910"/>
                    <a:pt x="176556" y="146910"/>
                  </a:cubicBezTo>
                  <a:cubicBezTo>
                    <a:pt x="177214" y="146910"/>
                    <a:pt x="178532" y="146910"/>
                    <a:pt x="179191" y="146251"/>
                  </a:cubicBezTo>
                  <a:lnTo>
                    <a:pt x="195660" y="137028"/>
                  </a:lnTo>
                  <a:cubicBezTo>
                    <a:pt x="198296" y="135052"/>
                    <a:pt x="198954" y="131758"/>
                    <a:pt x="197637" y="129123"/>
                  </a:cubicBezTo>
                  <a:cubicBezTo>
                    <a:pt x="196319" y="126487"/>
                    <a:pt x="193025" y="125829"/>
                    <a:pt x="190390" y="127146"/>
                  </a:cubicBezTo>
                  <a:close/>
                  <a:moveTo>
                    <a:pt x="176556" y="113312"/>
                  </a:moveTo>
                  <a:lnTo>
                    <a:pt x="156792" y="122535"/>
                  </a:lnTo>
                  <a:cubicBezTo>
                    <a:pt x="154157" y="123852"/>
                    <a:pt x="152839" y="127146"/>
                    <a:pt x="154157" y="129781"/>
                  </a:cubicBezTo>
                  <a:cubicBezTo>
                    <a:pt x="155474" y="131758"/>
                    <a:pt x="157451" y="133075"/>
                    <a:pt x="159427" y="133075"/>
                  </a:cubicBezTo>
                  <a:cubicBezTo>
                    <a:pt x="160745" y="133075"/>
                    <a:pt x="161403" y="133075"/>
                    <a:pt x="162062" y="132417"/>
                  </a:cubicBezTo>
                  <a:lnTo>
                    <a:pt x="181826" y="123194"/>
                  </a:lnTo>
                  <a:cubicBezTo>
                    <a:pt x="184461" y="121876"/>
                    <a:pt x="185779" y="118582"/>
                    <a:pt x="184461" y="115947"/>
                  </a:cubicBezTo>
                  <a:cubicBezTo>
                    <a:pt x="183143" y="112653"/>
                    <a:pt x="179849" y="111994"/>
                    <a:pt x="176556" y="113312"/>
                  </a:cubicBezTo>
                  <a:close/>
                  <a:moveTo>
                    <a:pt x="164697" y="96842"/>
                  </a:moveTo>
                  <a:lnTo>
                    <a:pt x="148887" y="105406"/>
                  </a:lnTo>
                  <a:cubicBezTo>
                    <a:pt x="146251" y="106724"/>
                    <a:pt x="145593" y="110018"/>
                    <a:pt x="146251" y="112653"/>
                  </a:cubicBezTo>
                  <a:cubicBezTo>
                    <a:pt x="147569" y="114629"/>
                    <a:pt x="149545" y="115947"/>
                    <a:pt x="151522" y="115947"/>
                  </a:cubicBezTo>
                  <a:cubicBezTo>
                    <a:pt x="152180" y="115947"/>
                    <a:pt x="153498" y="115947"/>
                    <a:pt x="154157" y="115288"/>
                  </a:cubicBezTo>
                  <a:lnTo>
                    <a:pt x="169309" y="106724"/>
                  </a:lnTo>
                  <a:cubicBezTo>
                    <a:pt x="172603" y="104748"/>
                    <a:pt x="173262" y="101454"/>
                    <a:pt x="171944" y="98818"/>
                  </a:cubicBezTo>
                  <a:cubicBezTo>
                    <a:pt x="170626" y="96183"/>
                    <a:pt x="167333" y="95524"/>
                    <a:pt x="164697" y="96842"/>
                  </a:cubicBezTo>
                  <a:close/>
                  <a:moveTo>
                    <a:pt x="46774" y="0"/>
                  </a:moveTo>
                  <a:cubicBezTo>
                    <a:pt x="46774" y="0"/>
                    <a:pt x="130440" y="88278"/>
                    <a:pt x="247705" y="58632"/>
                  </a:cubicBezTo>
                  <a:cubicBezTo>
                    <a:pt x="217401" y="150204"/>
                    <a:pt x="241776" y="187096"/>
                    <a:pt x="338618" y="185779"/>
                  </a:cubicBezTo>
                  <a:cubicBezTo>
                    <a:pt x="325442" y="206201"/>
                    <a:pt x="330054" y="272080"/>
                    <a:pt x="335983" y="299749"/>
                  </a:cubicBezTo>
                  <a:cubicBezTo>
                    <a:pt x="359699" y="295797"/>
                    <a:pt x="374851" y="293161"/>
                    <a:pt x="395933" y="277350"/>
                  </a:cubicBezTo>
                  <a:cubicBezTo>
                    <a:pt x="386709" y="303702"/>
                    <a:pt x="382098" y="324783"/>
                    <a:pt x="380122" y="341912"/>
                  </a:cubicBezTo>
                  <a:cubicBezTo>
                    <a:pt x="377486" y="340594"/>
                    <a:pt x="374192" y="339277"/>
                    <a:pt x="370898" y="338618"/>
                  </a:cubicBezTo>
                  <a:cubicBezTo>
                    <a:pt x="365628" y="337300"/>
                    <a:pt x="359699" y="336642"/>
                    <a:pt x="354429" y="336642"/>
                  </a:cubicBezTo>
                  <a:cubicBezTo>
                    <a:pt x="335983" y="336642"/>
                    <a:pt x="319513" y="345206"/>
                    <a:pt x="308313" y="358382"/>
                  </a:cubicBezTo>
                  <a:cubicBezTo>
                    <a:pt x="303702" y="351794"/>
                    <a:pt x="299090" y="345206"/>
                    <a:pt x="293820" y="338618"/>
                  </a:cubicBezTo>
                  <a:cubicBezTo>
                    <a:pt x="294479" y="329395"/>
                    <a:pt x="294479" y="310290"/>
                    <a:pt x="295138" y="291844"/>
                  </a:cubicBezTo>
                  <a:cubicBezTo>
                    <a:pt x="295138" y="278668"/>
                    <a:pt x="295138" y="265492"/>
                    <a:pt x="295138" y="255610"/>
                  </a:cubicBezTo>
                  <a:cubicBezTo>
                    <a:pt x="295138" y="250999"/>
                    <a:pt x="294479" y="246387"/>
                    <a:pt x="294479" y="243752"/>
                  </a:cubicBezTo>
                  <a:cubicBezTo>
                    <a:pt x="294479" y="240458"/>
                    <a:pt x="293820" y="239141"/>
                    <a:pt x="293820" y="239141"/>
                  </a:cubicBezTo>
                  <a:lnTo>
                    <a:pt x="292503" y="266810"/>
                  </a:lnTo>
                  <a:cubicBezTo>
                    <a:pt x="291844" y="274057"/>
                    <a:pt x="291185" y="282621"/>
                    <a:pt x="289867" y="291185"/>
                  </a:cubicBezTo>
                  <a:cubicBezTo>
                    <a:pt x="288550" y="304361"/>
                    <a:pt x="286574" y="316878"/>
                    <a:pt x="285256" y="326760"/>
                  </a:cubicBezTo>
                  <a:cubicBezTo>
                    <a:pt x="272739" y="310949"/>
                    <a:pt x="258904" y="294479"/>
                    <a:pt x="245070" y="278009"/>
                  </a:cubicBezTo>
                  <a:cubicBezTo>
                    <a:pt x="215424" y="243093"/>
                    <a:pt x="184461" y="209495"/>
                    <a:pt x="160745" y="184461"/>
                  </a:cubicBezTo>
                  <a:cubicBezTo>
                    <a:pt x="148887" y="171944"/>
                    <a:pt x="139005" y="162062"/>
                    <a:pt x="131758" y="154816"/>
                  </a:cubicBezTo>
                  <a:cubicBezTo>
                    <a:pt x="127805" y="151522"/>
                    <a:pt x="125170" y="148887"/>
                    <a:pt x="123194" y="146910"/>
                  </a:cubicBezTo>
                  <a:cubicBezTo>
                    <a:pt x="125170" y="148887"/>
                    <a:pt x="127805" y="151522"/>
                    <a:pt x="131099" y="155474"/>
                  </a:cubicBezTo>
                  <a:cubicBezTo>
                    <a:pt x="137687" y="163380"/>
                    <a:pt x="146910" y="173920"/>
                    <a:pt x="158110" y="187096"/>
                  </a:cubicBezTo>
                  <a:cubicBezTo>
                    <a:pt x="180508" y="213448"/>
                    <a:pt x="208836" y="249022"/>
                    <a:pt x="236505" y="285256"/>
                  </a:cubicBezTo>
                  <a:cubicBezTo>
                    <a:pt x="240458" y="290526"/>
                    <a:pt x="244411" y="295797"/>
                    <a:pt x="248364" y="301067"/>
                  </a:cubicBezTo>
                  <a:cubicBezTo>
                    <a:pt x="238482" y="299090"/>
                    <a:pt x="225965" y="296455"/>
                    <a:pt x="212789" y="293820"/>
                  </a:cubicBezTo>
                  <a:cubicBezTo>
                    <a:pt x="200272" y="291185"/>
                    <a:pt x="187096" y="288550"/>
                    <a:pt x="177873" y="285915"/>
                  </a:cubicBezTo>
                  <a:lnTo>
                    <a:pt x="162062" y="281303"/>
                  </a:lnTo>
                  <a:cubicBezTo>
                    <a:pt x="162062" y="281303"/>
                    <a:pt x="167991" y="283938"/>
                    <a:pt x="177214" y="287232"/>
                  </a:cubicBezTo>
                  <a:cubicBezTo>
                    <a:pt x="186437" y="290526"/>
                    <a:pt x="198954" y="295138"/>
                    <a:pt x="211472" y="299090"/>
                  </a:cubicBezTo>
                  <a:cubicBezTo>
                    <a:pt x="230576" y="305020"/>
                    <a:pt x="249681" y="310949"/>
                    <a:pt x="257587" y="313584"/>
                  </a:cubicBezTo>
                  <a:cubicBezTo>
                    <a:pt x="273398" y="335324"/>
                    <a:pt x="287891" y="356405"/>
                    <a:pt x="299090" y="374851"/>
                  </a:cubicBezTo>
                  <a:cubicBezTo>
                    <a:pt x="298432" y="376828"/>
                    <a:pt x="297773" y="378804"/>
                    <a:pt x="297114" y="380780"/>
                  </a:cubicBezTo>
                  <a:cubicBezTo>
                    <a:pt x="292503" y="395933"/>
                    <a:pt x="294479" y="412402"/>
                    <a:pt x="302384" y="426237"/>
                  </a:cubicBezTo>
                  <a:cubicBezTo>
                    <a:pt x="305678" y="431507"/>
                    <a:pt x="308972" y="436119"/>
                    <a:pt x="312925" y="440071"/>
                  </a:cubicBezTo>
                  <a:cubicBezTo>
                    <a:pt x="268786" y="431507"/>
                    <a:pt x="218059" y="434801"/>
                    <a:pt x="183143" y="449294"/>
                  </a:cubicBezTo>
                  <a:cubicBezTo>
                    <a:pt x="183143" y="449294"/>
                    <a:pt x="204225" y="408450"/>
                    <a:pt x="200931" y="376828"/>
                  </a:cubicBezTo>
                  <a:cubicBezTo>
                    <a:pt x="200931" y="376828"/>
                    <a:pt x="117923" y="343229"/>
                    <a:pt x="61267" y="347841"/>
                  </a:cubicBezTo>
                  <a:cubicBezTo>
                    <a:pt x="117923" y="240458"/>
                    <a:pt x="93548" y="218718"/>
                    <a:pt x="0" y="196319"/>
                  </a:cubicBezTo>
                  <a:cubicBezTo>
                    <a:pt x="57973" y="134393"/>
                    <a:pt x="65220" y="84325"/>
                    <a:pt x="46774" y="0"/>
                  </a:cubicBezTo>
                  <a:close/>
                </a:path>
              </a:pathLst>
            </a:custGeom>
            <a:grpFill/>
            <a:ln w="658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215" name="任意多边形: 形状 214">
              <a:extLst>
                <a:ext uri="{FF2B5EF4-FFF2-40B4-BE49-F238E27FC236}">
                  <a16:creationId xmlns:a16="http://schemas.microsoft.com/office/drawing/2014/main" id="{01FB5AC8-4AF5-4993-AA9B-68D2A4B5ED2E}"/>
                </a:ext>
              </a:extLst>
            </p:cNvPr>
            <p:cNvSpPr/>
            <p:nvPr/>
          </p:nvSpPr>
          <p:spPr>
            <a:xfrm>
              <a:off x="5362712" y="993252"/>
              <a:ext cx="170116" cy="178532"/>
            </a:xfrm>
            <a:custGeom>
              <a:avLst/>
              <a:gdLst>
                <a:gd name="connsiteX0" fmla="*/ 59975 w 170116"/>
                <a:gd name="connsiteY0" fmla="*/ 145592 h 178532"/>
                <a:gd name="connsiteX1" fmla="*/ 48776 w 170116"/>
                <a:gd name="connsiteY1" fmla="*/ 153498 h 178532"/>
                <a:gd name="connsiteX2" fmla="*/ 56681 w 170116"/>
                <a:gd name="connsiteY2" fmla="*/ 164697 h 178532"/>
                <a:gd name="connsiteX3" fmla="*/ 67881 w 170116"/>
                <a:gd name="connsiteY3" fmla="*/ 156792 h 178532"/>
                <a:gd name="connsiteX4" fmla="*/ 59975 w 170116"/>
                <a:gd name="connsiteY4" fmla="*/ 145592 h 178532"/>
                <a:gd name="connsiteX5" fmla="*/ 54046 w 170116"/>
                <a:gd name="connsiteY5" fmla="*/ 125829 h 178532"/>
                <a:gd name="connsiteX6" fmla="*/ 47458 w 170116"/>
                <a:gd name="connsiteY6" fmla="*/ 130440 h 178532"/>
                <a:gd name="connsiteX7" fmla="*/ 52070 w 170116"/>
                <a:gd name="connsiteY7" fmla="*/ 137028 h 178532"/>
                <a:gd name="connsiteX8" fmla="*/ 58658 w 170116"/>
                <a:gd name="connsiteY8" fmla="*/ 132417 h 178532"/>
                <a:gd name="connsiteX9" fmla="*/ 54046 w 170116"/>
                <a:gd name="connsiteY9" fmla="*/ 125829 h 178532"/>
                <a:gd name="connsiteX10" fmla="*/ 56681 w 170116"/>
                <a:gd name="connsiteY10" fmla="*/ 102771 h 178532"/>
                <a:gd name="connsiteX11" fmla="*/ 67222 w 170116"/>
                <a:gd name="connsiteY11" fmla="*/ 104088 h 178532"/>
                <a:gd name="connsiteX12" fmla="*/ 90280 w 170116"/>
                <a:gd name="connsiteY12" fmla="*/ 121876 h 178532"/>
                <a:gd name="connsiteX13" fmla="*/ 93574 w 170116"/>
                <a:gd name="connsiteY13" fmla="*/ 150863 h 178532"/>
                <a:gd name="connsiteX14" fmla="*/ 57340 w 170116"/>
                <a:gd name="connsiteY14" fmla="*/ 178532 h 178532"/>
                <a:gd name="connsiteX15" fmla="*/ 46800 w 170116"/>
                <a:gd name="connsiteY15" fmla="*/ 177214 h 178532"/>
                <a:gd name="connsiteX16" fmla="*/ 23742 w 170116"/>
                <a:gd name="connsiteY16" fmla="*/ 159427 h 178532"/>
                <a:gd name="connsiteX17" fmla="*/ 20448 w 170116"/>
                <a:gd name="connsiteY17" fmla="*/ 130440 h 178532"/>
                <a:gd name="connsiteX18" fmla="*/ 56681 w 170116"/>
                <a:gd name="connsiteY18" fmla="*/ 102771 h 178532"/>
                <a:gd name="connsiteX19" fmla="*/ 125854 w 170116"/>
                <a:gd name="connsiteY19" fmla="*/ 59291 h 178532"/>
                <a:gd name="connsiteX20" fmla="*/ 117949 w 170116"/>
                <a:gd name="connsiteY20" fmla="*/ 63243 h 178532"/>
                <a:gd name="connsiteX21" fmla="*/ 122560 w 170116"/>
                <a:gd name="connsiteY21" fmla="*/ 71808 h 178532"/>
                <a:gd name="connsiteX22" fmla="*/ 130466 w 170116"/>
                <a:gd name="connsiteY22" fmla="*/ 67196 h 178532"/>
                <a:gd name="connsiteX23" fmla="*/ 125854 w 170116"/>
                <a:gd name="connsiteY23" fmla="*/ 59291 h 178532"/>
                <a:gd name="connsiteX24" fmla="*/ 42847 w 170116"/>
                <a:gd name="connsiteY24" fmla="*/ 42821 h 178532"/>
                <a:gd name="connsiteX25" fmla="*/ 34941 w 170116"/>
                <a:gd name="connsiteY25" fmla="*/ 47433 h 178532"/>
                <a:gd name="connsiteX26" fmla="*/ 39553 w 170116"/>
                <a:gd name="connsiteY26" fmla="*/ 55338 h 178532"/>
                <a:gd name="connsiteX27" fmla="*/ 47458 w 170116"/>
                <a:gd name="connsiteY27" fmla="*/ 50727 h 178532"/>
                <a:gd name="connsiteX28" fmla="*/ 42847 w 170116"/>
                <a:gd name="connsiteY28" fmla="*/ 42821 h 178532"/>
                <a:gd name="connsiteX29" fmla="*/ 148912 w 170116"/>
                <a:gd name="connsiteY29" fmla="*/ 42162 h 178532"/>
                <a:gd name="connsiteX30" fmla="*/ 136395 w 170116"/>
                <a:gd name="connsiteY30" fmla="*/ 48750 h 178532"/>
                <a:gd name="connsiteX31" fmla="*/ 142983 w 170116"/>
                <a:gd name="connsiteY31" fmla="*/ 61267 h 178532"/>
                <a:gd name="connsiteX32" fmla="*/ 149571 w 170116"/>
                <a:gd name="connsiteY32" fmla="*/ 60608 h 178532"/>
                <a:gd name="connsiteX33" fmla="*/ 155500 w 170116"/>
                <a:gd name="connsiteY33" fmla="*/ 54679 h 178532"/>
                <a:gd name="connsiteX34" fmla="*/ 156159 w 170116"/>
                <a:gd name="connsiteY34" fmla="*/ 50726 h 178532"/>
                <a:gd name="connsiteX35" fmla="*/ 148912 w 170116"/>
                <a:gd name="connsiteY35" fmla="*/ 42162 h 178532"/>
                <a:gd name="connsiteX36" fmla="*/ 131783 w 170116"/>
                <a:gd name="connsiteY36" fmla="*/ 27010 h 178532"/>
                <a:gd name="connsiteX37" fmla="*/ 142324 w 170116"/>
                <a:gd name="connsiteY37" fmla="*/ 28327 h 178532"/>
                <a:gd name="connsiteX38" fmla="*/ 164064 w 170116"/>
                <a:gd name="connsiteY38" fmla="*/ 44139 h 178532"/>
                <a:gd name="connsiteX39" fmla="*/ 169993 w 170116"/>
                <a:gd name="connsiteY39" fmla="*/ 68514 h 178532"/>
                <a:gd name="connsiteX40" fmla="*/ 168676 w 170116"/>
                <a:gd name="connsiteY40" fmla="*/ 75102 h 178532"/>
                <a:gd name="connsiteX41" fmla="*/ 132442 w 170116"/>
                <a:gd name="connsiteY41" fmla="*/ 102771 h 178532"/>
                <a:gd name="connsiteX42" fmla="*/ 121902 w 170116"/>
                <a:gd name="connsiteY42" fmla="*/ 101453 h 178532"/>
                <a:gd name="connsiteX43" fmla="*/ 95550 w 170116"/>
                <a:gd name="connsiteY43" fmla="*/ 54679 h 178532"/>
                <a:gd name="connsiteX44" fmla="*/ 131783 w 170116"/>
                <a:gd name="connsiteY44" fmla="*/ 27010 h 178532"/>
                <a:gd name="connsiteX45" fmla="*/ 30330 w 170116"/>
                <a:gd name="connsiteY45" fmla="*/ 17129 h 178532"/>
                <a:gd name="connsiteX46" fmla="*/ 17813 w 170116"/>
                <a:gd name="connsiteY46" fmla="*/ 23716 h 178532"/>
                <a:gd name="connsiteX47" fmla="*/ 24401 w 170116"/>
                <a:gd name="connsiteY47" fmla="*/ 36233 h 178532"/>
                <a:gd name="connsiteX48" fmla="*/ 36918 w 170116"/>
                <a:gd name="connsiteY48" fmla="*/ 29646 h 178532"/>
                <a:gd name="connsiteX49" fmla="*/ 30330 w 170116"/>
                <a:gd name="connsiteY49" fmla="*/ 17129 h 178532"/>
                <a:gd name="connsiteX50" fmla="*/ 37576 w 170116"/>
                <a:gd name="connsiteY50" fmla="*/ 0 h 178532"/>
                <a:gd name="connsiteX51" fmla="*/ 48117 w 170116"/>
                <a:gd name="connsiteY51" fmla="*/ 1318 h 178532"/>
                <a:gd name="connsiteX52" fmla="*/ 61952 w 170116"/>
                <a:gd name="connsiteY52" fmla="*/ 8564 h 178532"/>
                <a:gd name="connsiteX53" fmla="*/ 70516 w 170116"/>
                <a:gd name="connsiteY53" fmla="*/ 19105 h 178532"/>
                <a:gd name="connsiteX54" fmla="*/ 73810 w 170116"/>
                <a:gd name="connsiteY54" fmla="*/ 48092 h 178532"/>
                <a:gd name="connsiteX55" fmla="*/ 43506 w 170116"/>
                <a:gd name="connsiteY55" fmla="*/ 75102 h 178532"/>
                <a:gd name="connsiteX56" fmla="*/ 37576 w 170116"/>
                <a:gd name="connsiteY56" fmla="*/ 75761 h 178532"/>
                <a:gd name="connsiteX57" fmla="*/ 32965 w 170116"/>
                <a:gd name="connsiteY57" fmla="*/ 75761 h 178532"/>
                <a:gd name="connsiteX58" fmla="*/ 27695 w 170116"/>
                <a:gd name="connsiteY58" fmla="*/ 74443 h 178532"/>
                <a:gd name="connsiteX59" fmla="*/ 4637 w 170116"/>
                <a:gd name="connsiteY59" fmla="*/ 56656 h 178532"/>
                <a:gd name="connsiteX60" fmla="*/ 1343 w 170116"/>
                <a:gd name="connsiteY60" fmla="*/ 27669 h 178532"/>
                <a:gd name="connsiteX61" fmla="*/ 5296 w 170116"/>
                <a:gd name="connsiteY61" fmla="*/ 18446 h 178532"/>
                <a:gd name="connsiteX62" fmla="*/ 37576 w 170116"/>
                <a:gd name="connsiteY62" fmla="*/ 0 h 1785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170116" h="178532">
                  <a:moveTo>
                    <a:pt x="59975" y="145592"/>
                  </a:moveTo>
                  <a:cubicBezTo>
                    <a:pt x="54705" y="144275"/>
                    <a:pt x="49435" y="148227"/>
                    <a:pt x="48776" y="153498"/>
                  </a:cubicBezTo>
                  <a:cubicBezTo>
                    <a:pt x="47458" y="158768"/>
                    <a:pt x="51411" y="164038"/>
                    <a:pt x="56681" y="164697"/>
                  </a:cubicBezTo>
                  <a:cubicBezTo>
                    <a:pt x="61952" y="166015"/>
                    <a:pt x="67222" y="162062"/>
                    <a:pt x="67881" y="156792"/>
                  </a:cubicBezTo>
                  <a:cubicBezTo>
                    <a:pt x="68540" y="151521"/>
                    <a:pt x="65246" y="146910"/>
                    <a:pt x="59975" y="145592"/>
                  </a:cubicBezTo>
                  <a:close/>
                  <a:moveTo>
                    <a:pt x="54046" y="125829"/>
                  </a:moveTo>
                  <a:cubicBezTo>
                    <a:pt x="50752" y="125170"/>
                    <a:pt x="48117" y="127146"/>
                    <a:pt x="47458" y="130440"/>
                  </a:cubicBezTo>
                  <a:cubicBezTo>
                    <a:pt x="46800" y="133734"/>
                    <a:pt x="48776" y="136369"/>
                    <a:pt x="52070" y="137028"/>
                  </a:cubicBezTo>
                  <a:cubicBezTo>
                    <a:pt x="55364" y="137687"/>
                    <a:pt x="57999" y="135710"/>
                    <a:pt x="58658" y="132417"/>
                  </a:cubicBezTo>
                  <a:cubicBezTo>
                    <a:pt x="59317" y="129123"/>
                    <a:pt x="57340" y="126487"/>
                    <a:pt x="54046" y="125829"/>
                  </a:cubicBezTo>
                  <a:close/>
                  <a:moveTo>
                    <a:pt x="56681" y="102771"/>
                  </a:moveTo>
                  <a:cubicBezTo>
                    <a:pt x="59975" y="102771"/>
                    <a:pt x="63928" y="103430"/>
                    <a:pt x="67222" y="104088"/>
                  </a:cubicBezTo>
                  <a:cubicBezTo>
                    <a:pt x="77104" y="106724"/>
                    <a:pt x="85010" y="113312"/>
                    <a:pt x="90280" y="121876"/>
                  </a:cubicBezTo>
                  <a:cubicBezTo>
                    <a:pt x="94891" y="131099"/>
                    <a:pt x="96209" y="140981"/>
                    <a:pt x="93574" y="150863"/>
                  </a:cubicBezTo>
                  <a:cubicBezTo>
                    <a:pt x="88962" y="167332"/>
                    <a:pt x="74469" y="178532"/>
                    <a:pt x="57340" y="178532"/>
                  </a:cubicBezTo>
                  <a:cubicBezTo>
                    <a:pt x="53387" y="178532"/>
                    <a:pt x="50094" y="177873"/>
                    <a:pt x="46800" y="177214"/>
                  </a:cubicBezTo>
                  <a:cubicBezTo>
                    <a:pt x="36918" y="174579"/>
                    <a:pt x="29012" y="167991"/>
                    <a:pt x="23742" y="159427"/>
                  </a:cubicBezTo>
                  <a:cubicBezTo>
                    <a:pt x="19131" y="150204"/>
                    <a:pt x="17813" y="140322"/>
                    <a:pt x="20448" y="130440"/>
                  </a:cubicBezTo>
                  <a:cubicBezTo>
                    <a:pt x="25060" y="113970"/>
                    <a:pt x="39553" y="102771"/>
                    <a:pt x="56681" y="102771"/>
                  </a:cubicBezTo>
                  <a:close/>
                  <a:moveTo>
                    <a:pt x="125854" y="59291"/>
                  </a:moveTo>
                  <a:cubicBezTo>
                    <a:pt x="122560" y="57973"/>
                    <a:pt x="118608" y="59949"/>
                    <a:pt x="117949" y="63243"/>
                  </a:cubicBezTo>
                  <a:cubicBezTo>
                    <a:pt x="116631" y="66537"/>
                    <a:pt x="118608" y="70490"/>
                    <a:pt x="122560" y="71808"/>
                  </a:cubicBezTo>
                  <a:cubicBezTo>
                    <a:pt x="125854" y="72466"/>
                    <a:pt x="129148" y="70490"/>
                    <a:pt x="130466" y="67196"/>
                  </a:cubicBezTo>
                  <a:cubicBezTo>
                    <a:pt x="131125" y="63902"/>
                    <a:pt x="129148" y="59949"/>
                    <a:pt x="125854" y="59291"/>
                  </a:cubicBezTo>
                  <a:close/>
                  <a:moveTo>
                    <a:pt x="42847" y="42821"/>
                  </a:moveTo>
                  <a:cubicBezTo>
                    <a:pt x="38894" y="41504"/>
                    <a:pt x="35600" y="43480"/>
                    <a:pt x="34941" y="47433"/>
                  </a:cubicBezTo>
                  <a:cubicBezTo>
                    <a:pt x="34283" y="50727"/>
                    <a:pt x="36259" y="54021"/>
                    <a:pt x="39553" y="55338"/>
                  </a:cubicBezTo>
                  <a:cubicBezTo>
                    <a:pt x="42847" y="55997"/>
                    <a:pt x="46141" y="54021"/>
                    <a:pt x="47458" y="50727"/>
                  </a:cubicBezTo>
                  <a:cubicBezTo>
                    <a:pt x="48117" y="47433"/>
                    <a:pt x="46141" y="43480"/>
                    <a:pt x="42847" y="42821"/>
                  </a:cubicBezTo>
                  <a:close/>
                  <a:moveTo>
                    <a:pt x="148912" y="42162"/>
                  </a:moveTo>
                  <a:cubicBezTo>
                    <a:pt x="143642" y="40186"/>
                    <a:pt x="137713" y="43480"/>
                    <a:pt x="136395" y="48750"/>
                  </a:cubicBezTo>
                  <a:cubicBezTo>
                    <a:pt x="135077" y="54679"/>
                    <a:pt x="137713" y="59949"/>
                    <a:pt x="142983" y="61267"/>
                  </a:cubicBezTo>
                  <a:cubicBezTo>
                    <a:pt x="144959" y="61926"/>
                    <a:pt x="147595" y="61926"/>
                    <a:pt x="149571" y="60608"/>
                  </a:cubicBezTo>
                  <a:cubicBezTo>
                    <a:pt x="152206" y="59949"/>
                    <a:pt x="154841" y="57314"/>
                    <a:pt x="155500" y="54679"/>
                  </a:cubicBezTo>
                  <a:cubicBezTo>
                    <a:pt x="156159" y="53362"/>
                    <a:pt x="156159" y="52044"/>
                    <a:pt x="156159" y="50726"/>
                  </a:cubicBezTo>
                  <a:cubicBezTo>
                    <a:pt x="155500" y="46774"/>
                    <a:pt x="152865" y="43480"/>
                    <a:pt x="148912" y="42162"/>
                  </a:cubicBezTo>
                  <a:close/>
                  <a:moveTo>
                    <a:pt x="131783" y="27010"/>
                  </a:moveTo>
                  <a:cubicBezTo>
                    <a:pt x="135736" y="27010"/>
                    <a:pt x="139030" y="27669"/>
                    <a:pt x="142324" y="28327"/>
                  </a:cubicBezTo>
                  <a:cubicBezTo>
                    <a:pt x="151547" y="30963"/>
                    <a:pt x="159453" y="36892"/>
                    <a:pt x="164064" y="44139"/>
                  </a:cubicBezTo>
                  <a:cubicBezTo>
                    <a:pt x="168676" y="51385"/>
                    <a:pt x="170652" y="59949"/>
                    <a:pt x="169993" y="68514"/>
                  </a:cubicBezTo>
                  <a:cubicBezTo>
                    <a:pt x="169993" y="70490"/>
                    <a:pt x="169335" y="73125"/>
                    <a:pt x="168676" y="75102"/>
                  </a:cubicBezTo>
                  <a:cubicBezTo>
                    <a:pt x="164064" y="91571"/>
                    <a:pt x="149571" y="102771"/>
                    <a:pt x="132442" y="102771"/>
                  </a:cubicBezTo>
                  <a:cubicBezTo>
                    <a:pt x="128490" y="102771"/>
                    <a:pt x="125196" y="102112"/>
                    <a:pt x="121902" y="101453"/>
                  </a:cubicBezTo>
                  <a:cubicBezTo>
                    <a:pt x="102138" y="95524"/>
                    <a:pt x="90280" y="74443"/>
                    <a:pt x="95550" y="54679"/>
                  </a:cubicBezTo>
                  <a:cubicBezTo>
                    <a:pt x="100162" y="38209"/>
                    <a:pt x="114655" y="27010"/>
                    <a:pt x="131783" y="27010"/>
                  </a:cubicBezTo>
                  <a:close/>
                  <a:moveTo>
                    <a:pt x="30330" y="17129"/>
                  </a:moveTo>
                  <a:cubicBezTo>
                    <a:pt x="25060" y="15152"/>
                    <a:pt x="19130" y="18446"/>
                    <a:pt x="17813" y="23716"/>
                  </a:cubicBezTo>
                  <a:cubicBezTo>
                    <a:pt x="15837" y="28987"/>
                    <a:pt x="19130" y="34916"/>
                    <a:pt x="24401" y="36233"/>
                  </a:cubicBezTo>
                  <a:cubicBezTo>
                    <a:pt x="29671" y="37551"/>
                    <a:pt x="35600" y="34916"/>
                    <a:pt x="36918" y="29646"/>
                  </a:cubicBezTo>
                  <a:cubicBezTo>
                    <a:pt x="38894" y="24375"/>
                    <a:pt x="35600" y="18446"/>
                    <a:pt x="30330" y="17129"/>
                  </a:cubicBezTo>
                  <a:close/>
                  <a:moveTo>
                    <a:pt x="37576" y="0"/>
                  </a:moveTo>
                  <a:cubicBezTo>
                    <a:pt x="41529" y="0"/>
                    <a:pt x="44823" y="659"/>
                    <a:pt x="48117" y="1318"/>
                  </a:cubicBezTo>
                  <a:cubicBezTo>
                    <a:pt x="53387" y="2635"/>
                    <a:pt x="57999" y="5270"/>
                    <a:pt x="61952" y="8564"/>
                  </a:cubicBezTo>
                  <a:cubicBezTo>
                    <a:pt x="65246" y="11200"/>
                    <a:pt x="68540" y="15152"/>
                    <a:pt x="70516" y="19105"/>
                  </a:cubicBezTo>
                  <a:cubicBezTo>
                    <a:pt x="75128" y="28328"/>
                    <a:pt x="76445" y="38210"/>
                    <a:pt x="73810" y="48092"/>
                  </a:cubicBezTo>
                  <a:cubicBezTo>
                    <a:pt x="69857" y="62585"/>
                    <a:pt x="57999" y="73126"/>
                    <a:pt x="43506" y="75102"/>
                  </a:cubicBezTo>
                  <a:cubicBezTo>
                    <a:pt x="41529" y="75761"/>
                    <a:pt x="39553" y="75761"/>
                    <a:pt x="37576" y="75761"/>
                  </a:cubicBezTo>
                  <a:cubicBezTo>
                    <a:pt x="35600" y="75761"/>
                    <a:pt x="34283" y="75761"/>
                    <a:pt x="32965" y="75761"/>
                  </a:cubicBezTo>
                  <a:cubicBezTo>
                    <a:pt x="30989" y="75761"/>
                    <a:pt x="29012" y="75102"/>
                    <a:pt x="27695" y="74443"/>
                  </a:cubicBezTo>
                  <a:cubicBezTo>
                    <a:pt x="17813" y="71808"/>
                    <a:pt x="9907" y="65220"/>
                    <a:pt x="4637" y="56656"/>
                  </a:cubicBezTo>
                  <a:cubicBezTo>
                    <a:pt x="25" y="47433"/>
                    <a:pt x="-1292" y="37551"/>
                    <a:pt x="1343" y="27669"/>
                  </a:cubicBezTo>
                  <a:cubicBezTo>
                    <a:pt x="2661" y="24375"/>
                    <a:pt x="3319" y="21081"/>
                    <a:pt x="5296" y="18446"/>
                  </a:cubicBezTo>
                  <a:cubicBezTo>
                    <a:pt x="11884" y="7247"/>
                    <a:pt x="24401" y="0"/>
                    <a:pt x="37576" y="0"/>
                  </a:cubicBezTo>
                  <a:close/>
                </a:path>
              </a:pathLst>
            </a:custGeom>
            <a:grpFill/>
            <a:ln w="658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216" name="任意多边形: 形状 215">
              <a:extLst>
                <a:ext uri="{FF2B5EF4-FFF2-40B4-BE49-F238E27FC236}">
                  <a16:creationId xmlns:a16="http://schemas.microsoft.com/office/drawing/2014/main" id="{D6D658F2-5487-41DD-B730-B14D374D0334}"/>
                </a:ext>
              </a:extLst>
            </p:cNvPr>
            <p:cNvSpPr/>
            <p:nvPr/>
          </p:nvSpPr>
          <p:spPr>
            <a:xfrm>
              <a:off x="4727528" y="1093288"/>
              <a:ext cx="1329381" cy="824867"/>
            </a:xfrm>
            <a:custGeom>
              <a:avLst/>
              <a:gdLst>
                <a:gd name="connsiteX0" fmla="*/ 994909 w 1329381"/>
                <a:gd name="connsiteY0" fmla="*/ 538990 h 824867"/>
                <a:gd name="connsiteX1" fmla="*/ 1008084 w 1329381"/>
                <a:gd name="connsiteY1" fmla="*/ 562048 h 824867"/>
                <a:gd name="connsiteX2" fmla="*/ 974486 w 1329381"/>
                <a:gd name="connsiteY2" fmla="*/ 691829 h 824867"/>
                <a:gd name="connsiteX3" fmla="*/ 902678 w 1329381"/>
                <a:gd name="connsiteY3" fmla="*/ 701711 h 824867"/>
                <a:gd name="connsiteX4" fmla="*/ 847340 w 1329381"/>
                <a:gd name="connsiteY4" fmla="*/ 662184 h 824867"/>
                <a:gd name="connsiteX5" fmla="*/ 846681 w 1329381"/>
                <a:gd name="connsiteY5" fmla="*/ 660866 h 824867"/>
                <a:gd name="connsiteX6" fmla="*/ 847340 w 1329381"/>
                <a:gd name="connsiteY6" fmla="*/ 659548 h 824867"/>
                <a:gd name="connsiteX7" fmla="*/ 985686 w 1329381"/>
                <a:gd name="connsiteY7" fmla="*/ 543602 h 824867"/>
                <a:gd name="connsiteX8" fmla="*/ 992932 w 1329381"/>
                <a:gd name="connsiteY8" fmla="*/ 539649 h 824867"/>
                <a:gd name="connsiteX9" fmla="*/ 333484 w 1329381"/>
                <a:gd name="connsiteY9" fmla="*/ 466523 h 824867"/>
                <a:gd name="connsiteX10" fmla="*/ 334801 w 1329381"/>
                <a:gd name="connsiteY10" fmla="*/ 467182 h 824867"/>
                <a:gd name="connsiteX11" fmla="*/ 342048 w 1329381"/>
                <a:gd name="connsiteY11" fmla="*/ 471793 h 824867"/>
                <a:gd name="connsiteX12" fmla="*/ 478417 w 1329381"/>
                <a:gd name="connsiteY12" fmla="*/ 590375 h 824867"/>
                <a:gd name="connsiteX13" fmla="*/ 479076 w 1329381"/>
                <a:gd name="connsiteY13" fmla="*/ 591693 h 824867"/>
                <a:gd name="connsiteX14" fmla="*/ 478417 w 1329381"/>
                <a:gd name="connsiteY14" fmla="*/ 593011 h 824867"/>
                <a:gd name="connsiteX15" fmla="*/ 422420 w 1329381"/>
                <a:gd name="connsiteY15" fmla="*/ 631220 h 824867"/>
                <a:gd name="connsiteX16" fmla="*/ 350612 w 1329381"/>
                <a:gd name="connsiteY16" fmla="*/ 619362 h 824867"/>
                <a:gd name="connsiteX17" fmla="*/ 319649 w 1329381"/>
                <a:gd name="connsiteY17" fmla="*/ 488922 h 824867"/>
                <a:gd name="connsiteX18" fmla="*/ 1242120 w 1329381"/>
                <a:gd name="connsiteY18" fmla="*/ 434427 h 824867"/>
                <a:gd name="connsiteX19" fmla="*/ 973828 w 1329381"/>
                <a:gd name="connsiteY19" fmla="*/ 523178 h 824867"/>
                <a:gd name="connsiteX20" fmla="*/ 764991 w 1329381"/>
                <a:gd name="connsiteY20" fmla="*/ 759025 h 824867"/>
                <a:gd name="connsiteX21" fmla="*/ 1072646 w 1329381"/>
                <a:gd name="connsiteY21" fmla="*/ 691170 h 824867"/>
                <a:gd name="connsiteX22" fmla="*/ 1281482 w 1329381"/>
                <a:gd name="connsiteY22" fmla="*/ 455323 h 824867"/>
                <a:gd name="connsiteX23" fmla="*/ 1242120 w 1329381"/>
                <a:gd name="connsiteY23" fmla="*/ 434427 h 824867"/>
                <a:gd name="connsiteX24" fmla="*/ 88876 w 1329381"/>
                <a:gd name="connsiteY24" fmla="*/ 356875 h 824867"/>
                <a:gd name="connsiteX25" fmla="*/ 48886 w 1329381"/>
                <a:gd name="connsiteY25" fmla="*/ 376927 h 824867"/>
                <a:gd name="connsiteX26" fmla="*/ 252452 w 1329381"/>
                <a:gd name="connsiteY26" fmla="*/ 617385 h 824867"/>
                <a:gd name="connsiteX27" fmla="*/ 558789 w 1329381"/>
                <a:gd name="connsiteY27" fmla="*/ 691829 h 824867"/>
                <a:gd name="connsiteX28" fmla="*/ 355223 w 1329381"/>
                <a:gd name="connsiteY28" fmla="*/ 451371 h 824867"/>
                <a:gd name="connsiteX29" fmla="*/ 88876 w 1329381"/>
                <a:gd name="connsiteY29" fmla="*/ 356875 h 824867"/>
                <a:gd name="connsiteX30" fmla="*/ 1102292 w 1329381"/>
                <a:gd name="connsiteY30" fmla="*/ 286673 h 824867"/>
                <a:gd name="connsiteX31" fmla="*/ 1274236 w 1329381"/>
                <a:gd name="connsiteY31" fmla="*/ 399326 h 824867"/>
                <a:gd name="connsiteX32" fmla="*/ 1317716 w 1329381"/>
                <a:gd name="connsiteY32" fmla="*/ 432924 h 824867"/>
                <a:gd name="connsiteX33" fmla="*/ 1097021 w 1329381"/>
                <a:gd name="connsiteY33" fmla="*/ 732673 h 824867"/>
                <a:gd name="connsiteX34" fmla="*/ 728758 w 1329381"/>
                <a:gd name="connsiteY34" fmla="*/ 779448 h 824867"/>
                <a:gd name="connsiteX35" fmla="*/ 720194 w 1329381"/>
                <a:gd name="connsiteY35" fmla="*/ 725427 h 824867"/>
                <a:gd name="connsiteX36" fmla="*/ 703065 w 1329381"/>
                <a:gd name="connsiteY36" fmla="*/ 511320 h 824867"/>
                <a:gd name="connsiteX37" fmla="*/ 1102292 w 1329381"/>
                <a:gd name="connsiteY37" fmla="*/ 286673 h 824867"/>
                <a:gd name="connsiteX38" fmla="*/ 230712 w 1329381"/>
                <a:gd name="connsiteY38" fmla="*/ 211571 h 824867"/>
                <a:gd name="connsiteX39" fmla="*/ 624668 w 1329381"/>
                <a:gd name="connsiteY39" fmla="*/ 444124 h 824867"/>
                <a:gd name="connsiteX40" fmla="*/ 602928 w 1329381"/>
                <a:gd name="connsiteY40" fmla="*/ 657572 h 824867"/>
                <a:gd name="connsiteX41" fmla="*/ 593046 w 1329381"/>
                <a:gd name="connsiteY41" fmla="*/ 711593 h 824867"/>
                <a:gd name="connsiteX42" fmla="*/ 226101 w 1329381"/>
                <a:gd name="connsiteY42" fmla="*/ 656913 h 824867"/>
                <a:gd name="connsiteX43" fmla="*/ 12653 w 1329381"/>
                <a:gd name="connsiteY43" fmla="*/ 353211 h 824867"/>
                <a:gd name="connsiteX44" fmla="*/ 56792 w 1329381"/>
                <a:gd name="connsiteY44" fmla="*/ 320271 h 824867"/>
                <a:gd name="connsiteX45" fmla="*/ 230712 w 1329381"/>
                <a:gd name="connsiteY45" fmla="*/ 211571 h 824867"/>
                <a:gd name="connsiteX46" fmla="*/ 823725 w 1329381"/>
                <a:gd name="connsiteY46" fmla="*/ 98982 h 824867"/>
                <a:gd name="connsiteX47" fmla="*/ 1037730 w 1329381"/>
                <a:gd name="connsiteY47" fmla="*/ 223430 h 824867"/>
                <a:gd name="connsiteX48" fmla="*/ 680007 w 1329381"/>
                <a:gd name="connsiteY48" fmla="*/ 425678 h 824867"/>
                <a:gd name="connsiteX49" fmla="*/ 657608 w 1329381"/>
                <a:gd name="connsiteY49" fmla="*/ 331471 h 824867"/>
                <a:gd name="connsiteX50" fmla="*/ 678689 w 1329381"/>
                <a:gd name="connsiteY50" fmla="*/ 183244 h 824867"/>
                <a:gd name="connsiteX51" fmla="*/ 700429 w 1329381"/>
                <a:gd name="connsiteY51" fmla="*/ 157551 h 824867"/>
                <a:gd name="connsiteX52" fmla="*/ 741933 w 1329381"/>
                <a:gd name="connsiteY52" fmla="*/ 126588 h 824867"/>
                <a:gd name="connsiteX53" fmla="*/ 788707 w 1329381"/>
                <a:gd name="connsiteY53" fmla="*/ 105507 h 824867"/>
                <a:gd name="connsiteX54" fmla="*/ 823725 w 1329381"/>
                <a:gd name="connsiteY54" fmla="*/ 98982 h 824867"/>
                <a:gd name="connsiteX55" fmla="*/ 748850 w 1329381"/>
                <a:gd name="connsiteY55" fmla="*/ 67379 h 824867"/>
                <a:gd name="connsiteX56" fmla="*/ 776190 w 1329381"/>
                <a:gd name="connsiteY56" fmla="*/ 83766 h 824867"/>
                <a:gd name="connsiteX57" fmla="*/ 782778 w 1329381"/>
                <a:gd name="connsiteY57" fmla="*/ 94966 h 824867"/>
                <a:gd name="connsiteX58" fmla="*/ 736663 w 1329381"/>
                <a:gd name="connsiteY58" fmla="*/ 117365 h 824867"/>
                <a:gd name="connsiteX59" fmla="*/ 694500 w 1329381"/>
                <a:gd name="connsiteY59" fmla="*/ 147010 h 824867"/>
                <a:gd name="connsiteX60" fmla="*/ 687912 w 1329381"/>
                <a:gd name="connsiteY60" fmla="*/ 135811 h 824867"/>
                <a:gd name="connsiteX61" fmla="*/ 686595 w 1329381"/>
                <a:gd name="connsiteY61" fmla="*/ 103530 h 824867"/>
                <a:gd name="connsiteX62" fmla="*/ 711629 w 1329381"/>
                <a:gd name="connsiteY62" fmla="*/ 75202 h 824867"/>
                <a:gd name="connsiteX63" fmla="*/ 748850 w 1329381"/>
                <a:gd name="connsiteY63" fmla="*/ 67379 h 824867"/>
                <a:gd name="connsiteX64" fmla="*/ 513387 w 1329381"/>
                <a:gd name="connsiteY64" fmla="*/ 30385 h 824867"/>
                <a:gd name="connsiteX65" fmla="*/ 548249 w 1329381"/>
                <a:gd name="connsiteY65" fmla="*/ 37651 h 824867"/>
                <a:gd name="connsiteX66" fmla="*/ 594364 w 1329381"/>
                <a:gd name="connsiteY66" fmla="*/ 59392 h 824867"/>
                <a:gd name="connsiteX67" fmla="*/ 635209 w 1329381"/>
                <a:gd name="connsiteY67" fmla="*/ 91013 h 824867"/>
                <a:gd name="connsiteX68" fmla="*/ 672760 w 1329381"/>
                <a:gd name="connsiteY68" fmla="*/ 152940 h 824867"/>
                <a:gd name="connsiteX69" fmla="*/ 637844 w 1329381"/>
                <a:gd name="connsiteY69" fmla="*/ 349259 h 824867"/>
                <a:gd name="connsiteX70" fmla="*/ 296591 w 1329381"/>
                <a:gd name="connsiteY70" fmla="*/ 149646 h 824867"/>
                <a:gd name="connsiteX71" fmla="*/ 513387 w 1329381"/>
                <a:gd name="connsiteY71" fmla="*/ 30385 h 824867"/>
                <a:gd name="connsiteX72" fmla="*/ 589259 w 1329381"/>
                <a:gd name="connsiteY72" fmla="*/ 347 h 824867"/>
                <a:gd name="connsiteX73" fmla="*/ 625986 w 1329381"/>
                <a:gd name="connsiteY73" fmla="*/ 9323 h 824867"/>
                <a:gd name="connsiteX74" fmla="*/ 650362 w 1329381"/>
                <a:gd name="connsiteY74" fmla="*/ 37651 h 824867"/>
                <a:gd name="connsiteX75" fmla="*/ 648385 w 1329381"/>
                <a:gd name="connsiteY75" fmla="*/ 69932 h 824867"/>
                <a:gd name="connsiteX76" fmla="*/ 641797 w 1329381"/>
                <a:gd name="connsiteY76" fmla="*/ 81131 h 824867"/>
                <a:gd name="connsiteX77" fmla="*/ 600293 w 1329381"/>
                <a:gd name="connsiteY77" fmla="*/ 50827 h 824867"/>
                <a:gd name="connsiteX78" fmla="*/ 554837 w 1329381"/>
                <a:gd name="connsiteY78" fmla="*/ 27769 h 824867"/>
                <a:gd name="connsiteX79" fmla="*/ 561425 w 1329381"/>
                <a:gd name="connsiteY79" fmla="*/ 16570 h 824867"/>
                <a:gd name="connsiteX80" fmla="*/ 589259 w 1329381"/>
                <a:gd name="connsiteY80" fmla="*/ 347 h 824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1329381" h="824867">
                  <a:moveTo>
                    <a:pt x="994909" y="538990"/>
                  </a:moveTo>
                  <a:lnTo>
                    <a:pt x="1008084" y="562048"/>
                  </a:lnTo>
                  <a:cubicBezTo>
                    <a:pt x="1034436" y="606845"/>
                    <a:pt x="1019284" y="665478"/>
                    <a:pt x="974486" y="691829"/>
                  </a:cubicBezTo>
                  <a:cubicBezTo>
                    <a:pt x="952746" y="704346"/>
                    <a:pt x="927053" y="708299"/>
                    <a:pt x="902678" y="701711"/>
                  </a:cubicBezTo>
                  <a:cubicBezTo>
                    <a:pt x="880279" y="695782"/>
                    <a:pt x="860516" y="681947"/>
                    <a:pt x="847340" y="662184"/>
                  </a:cubicBezTo>
                  <a:lnTo>
                    <a:pt x="846681" y="660866"/>
                  </a:lnTo>
                  <a:lnTo>
                    <a:pt x="847340" y="659548"/>
                  </a:lnTo>
                  <a:cubicBezTo>
                    <a:pt x="873691" y="622656"/>
                    <a:pt x="925077" y="579176"/>
                    <a:pt x="985686" y="543602"/>
                  </a:cubicBezTo>
                  <a:cubicBezTo>
                    <a:pt x="988321" y="542284"/>
                    <a:pt x="990297" y="540966"/>
                    <a:pt x="992932" y="539649"/>
                  </a:cubicBezTo>
                  <a:close/>
                  <a:moveTo>
                    <a:pt x="333484" y="466523"/>
                  </a:moveTo>
                  <a:lnTo>
                    <a:pt x="334801" y="467182"/>
                  </a:lnTo>
                  <a:cubicBezTo>
                    <a:pt x="337436" y="469158"/>
                    <a:pt x="339413" y="470476"/>
                    <a:pt x="342048" y="471793"/>
                  </a:cubicBezTo>
                  <a:cubicBezTo>
                    <a:pt x="401998" y="508685"/>
                    <a:pt x="452725" y="552824"/>
                    <a:pt x="478417" y="590375"/>
                  </a:cubicBezTo>
                  <a:lnTo>
                    <a:pt x="479076" y="591693"/>
                  </a:lnTo>
                  <a:lnTo>
                    <a:pt x="478417" y="593011"/>
                  </a:lnTo>
                  <a:cubicBezTo>
                    <a:pt x="465242" y="612116"/>
                    <a:pt x="445478" y="625950"/>
                    <a:pt x="422420" y="631220"/>
                  </a:cubicBezTo>
                  <a:cubicBezTo>
                    <a:pt x="397386" y="636491"/>
                    <a:pt x="372352" y="632538"/>
                    <a:pt x="350612" y="619362"/>
                  </a:cubicBezTo>
                  <a:cubicBezTo>
                    <a:pt x="305814" y="592352"/>
                    <a:pt x="291980" y="533720"/>
                    <a:pt x="319649" y="488922"/>
                  </a:cubicBezTo>
                  <a:close/>
                  <a:moveTo>
                    <a:pt x="1242120" y="434427"/>
                  </a:moveTo>
                  <a:cubicBezTo>
                    <a:pt x="1185299" y="427324"/>
                    <a:pt x="1081046" y="460428"/>
                    <a:pt x="973828" y="523178"/>
                  </a:cubicBezTo>
                  <a:cubicBezTo>
                    <a:pt x="830870" y="606845"/>
                    <a:pt x="737322" y="712910"/>
                    <a:pt x="764991" y="759025"/>
                  </a:cubicBezTo>
                  <a:cubicBezTo>
                    <a:pt x="792002" y="805799"/>
                    <a:pt x="929689" y="775495"/>
                    <a:pt x="1072646" y="691170"/>
                  </a:cubicBezTo>
                  <a:cubicBezTo>
                    <a:pt x="1214944" y="607503"/>
                    <a:pt x="1308493" y="501438"/>
                    <a:pt x="1281482" y="455323"/>
                  </a:cubicBezTo>
                  <a:cubicBezTo>
                    <a:pt x="1274730" y="443629"/>
                    <a:pt x="1261060" y="436795"/>
                    <a:pt x="1242120" y="434427"/>
                  </a:cubicBezTo>
                  <a:close/>
                  <a:moveTo>
                    <a:pt x="88876" y="356875"/>
                  </a:moveTo>
                  <a:cubicBezTo>
                    <a:pt x="69844" y="358852"/>
                    <a:pt x="55968" y="365398"/>
                    <a:pt x="48886" y="376927"/>
                  </a:cubicBezTo>
                  <a:cubicBezTo>
                    <a:pt x="20558" y="422384"/>
                    <a:pt x="111471" y="530425"/>
                    <a:pt x="252452" y="617385"/>
                  </a:cubicBezTo>
                  <a:cubicBezTo>
                    <a:pt x="393433" y="704346"/>
                    <a:pt x="530461" y="737944"/>
                    <a:pt x="558789" y="691829"/>
                  </a:cubicBezTo>
                  <a:cubicBezTo>
                    <a:pt x="587117" y="646372"/>
                    <a:pt x="495546" y="538331"/>
                    <a:pt x="355223" y="451371"/>
                  </a:cubicBezTo>
                  <a:cubicBezTo>
                    <a:pt x="249487" y="386150"/>
                    <a:pt x="145975" y="350946"/>
                    <a:pt x="88876" y="356875"/>
                  </a:cubicBezTo>
                  <a:close/>
                  <a:moveTo>
                    <a:pt x="1102292" y="286673"/>
                  </a:moveTo>
                  <a:cubicBezTo>
                    <a:pt x="1152359" y="332788"/>
                    <a:pt x="1207698" y="375610"/>
                    <a:pt x="1274236" y="399326"/>
                  </a:cubicBezTo>
                  <a:cubicBezTo>
                    <a:pt x="1292023" y="405255"/>
                    <a:pt x="1307834" y="417113"/>
                    <a:pt x="1317716" y="432924"/>
                  </a:cubicBezTo>
                  <a:cubicBezTo>
                    <a:pt x="1369101" y="516591"/>
                    <a:pt x="1242614" y="647690"/>
                    <a:pt x="1097021" y="732673"/>
                  </a:cubicBezTo>
                  <a:cubicBezTo>
                    <a:pt x="953405" y="818316"/>
                    <a:pt x="776849" y="865090"/>
                    <a:pt x="728758" y="779448"/>
                  </a:cubicBezTo>
                  <a:cubicBezTo>
                    <a:pt x="719535" y="762978"/>
                    <a:pt x="716900" y="743873"/>
                    <a:pt x="720194" y="725427"/>
                  </a:cubicBezTo>
                  <a:cubicBezTo>
                    <a:pt x="732711" y="652301"/>
                    <a:pt x="720194" y="579834"/>
                    <a:pt x="703065" y="511320"/>
                  </a:cubicBezTo>
                  <a:cubicBezTo>
                    <a:pt x="817694" y="407890"/>
                    <a:pt x="954064" y="331471"/>
                    <a:pt x="1102292" y="286673"/>
                  </a:cubicBezTo>
                  <a:close/>
                  <a:moveTo>
                    <a:pt x="230712" y="211571"/>
                  </a:moveTo>
                  <a:cubicBezTo>
                    <a:pt x="377622" y="259004"/>
                    <a:pt x="512674" y="338718"/>
                    <a:pt x="624668" y="444124"/>
                  </a:cubicBezTo>
                  <a:cubicBezTo>
                    <a:pt x="606222" y="512638"/>
                    <a:pt x="592388" y="584446"/>
                    <a:pt x="602928" y="657572"/>
                  </a:cubicBezTo>
                  <a:cubicBezTo>
                    <a:pt x="605563" y="676018"/>
                    <a:pt x="602269" y="695123"/>
                    <a:pt x="593046" y="711593"/>
                  </a:cubicBezTo>
                  <a:cubicBezTo>
                    <a:pt x="542978" y="796576"/>
                    <a:pt x="367740" y="745849"/>
                    <a:pt x="226101" y="656913"/>
                  </a:cubicBezTo>
                  <a:cubicBezTo>
                    <a:pt x="83143" y="569953"/>
                    <a:pt x="-40709" y="436218"/>
                    <a:pt x="12653" y="353211"/>
                  </a:cubicBezTo>
                  <a:cubicBezTo>
                    <a:pt x="23193" y="337400"/>
                    <a:pt x="39004" y="326201"/>
                    <a:pt x="56792" y="320271"/>
                  </a:cubicBezTo>
                  <a:cubicBezTo>
                    <a:pt x="123329" y="298531"/>
                    <a:pt x="179985" y="256369"/>
                    <a:pt x="230712" y="211571"/>
                  </a:cubicBezTo>
                  <a:close/>
                  <a:moveTo>
                    <a:pt x="823725" y="98982"/>
                  </a:moveTo>
                  <a:cubicBezTo>
                    <a:pt x="903131" y="93515"/>
                    <a:pt x="967404" y="153680"/>
                    <a:pt x="1037730" y="223430"/>
                  </a:cubicBezTo>
                  <a:cubicBezTo>
                    <a:pt x="906630" y="268228"/>
                    <a:pt x="785413" y="336742"/>
                    <a:pt x="680007" y="425678"/>
                  </a:cubicBezTo>
                  <a:cubicBezTo>
                    <a:pt x="670784" y="392739"/>
                    <a:pt x="662878" y="361117"/>
                    <a:pt x="657608" y="331471"/>
                  </a:cubicBezTo>
                  <a:cubicBezTo>
                    <a:pt x="648385" y="276133"/>
                    <a:pt x="650361" y="225406"/>
                    <a:pt x="678689" y="183244"/>
                  </a:cubicBezTo>
                  <a:cubicBezTo>
                    <a:pt x="684618" y="174021"/>
                    <a:pt x="691865" y="165456"/>
                    <a:pt x="700429" y="157551"/>
                  </a:cubicBezTo>
                  <a:cubicBezTo>
                    <a:pt x="712288" y="146351"/>
                    <a:pt x="725463" y="136470"/>
                    <a:pt x="741933" y="126588"/>
                  </a:cubicBezTo>
                  <a:cubicBezTo>
                    <a:pt x="758403" y="116706"/>
                    <a:pt x="773555" y="110118"/>
                    <a:pt x="788707" y="105507"/>
                  </a:cubicBezTo>
                  <a:cubicBezTo>
                    <a:pt x="800730" y="101884"/>
                    <a:pt x="812382" y="99763"/>
                    <a:pt x="823725" y="98982"/>
                  </a:cubicBezTo>
                  <a:close/>
                  <a:moveTo>
                    <a:pt x="748850" y="67379"/>
                  </a:moveTo>
                  <a:cubicBezTo>
                    <a:pt x="760544" y="68943"/>
                    <a:pt x="770590" y="74543"/>
                    <a:pt x="776190" y="83766"/>
                  </a:cubicBezTo>
                  <a:lnTo>
                    <a:pt x="782778" y="94966"/>
                  </a:lnTo>
                  <a:cubicBezTo>
                    <a:pt x="768284" y="100236"/>
                    <a:pt x="753132" y="108142"/>
                    <a:pt x="736663" y="117365"/>
                  </a:cubicBezTo>
                  <a:cubicBezTo>
                    <a:pt x="720193" y="127247"/>
                    <a:pt x="706358" y="137128"/>
                    <a:pt x="694500" y="147010"/>
                  </a:cubicBezTo>
                  <a:lnTo>
                    <a:pt x="687912" y="135811"/>
                  </a:lnTo>
                  <a:cubicBezTo>
                    <a:pt x="682642" y="125929"/>
                    <a:pt x="682642" y="114730"/>
                    <a:pt x="686595" y="103530"/>
                  </a:cubicBezTo>
                  <a:cubicBezTo>
                    <a:pt x="690547" y="92989"/>
                    <a:pt x="699770" y="82449"/>
                    <a:pt x="711629" y="75202"/>
                  </a:cubicBezTo>
                  <a:cubicBezTo>
                    <a:pt x="723816" y="68285"/>
                    <a:pt x="737157" y="65814"/>
                    <a:pt x="748850" y="67379"/>
                  </a:cubicBezTo>
                  <a:close/>
                  <a:moveTo>
                    <a:pt x="513387" y="30385"/>
                  </a:moveTo>
                  <a:cubicBezTo>
                    <a:pt x="524707" y="31413"/>
                    <a:pt x="536308" y="33781"/>
                    <a:pt x="548249" y="37651"/>
                  </a:cubicBezTo>
                  <a:cubicBezTo>
                    <a:pt x="562742" y="42263"/>
                    <a:pt x="578553" y="49510"/>
                    <a:pt x="594364" y="59392"/>
                  </a:cubicBezTo>
                  <a:cubicBezTo>
                    <a:pt x="610834" y="69273"/>
                    <a:pt x="624010" y="79814"/>
                    <a:pt x="635209" y="91013"/>
                  </a:cubicBezTo>
                  <a:cubicBezTo>
                    <a:pt x="653655" y="110118"/>
                    <a:pt x="666172" y="130541"/>
                    <a:pt x="672760" y="152940"/>
                  </a:cubicBezTo>
                  <a:cubicBezTo>
                    <a:pt x="624010" y="210254"/>
                    <a:pt x="624668" y="281403"/>
                    <a:pt x="637844" y="349259"/>
                  </a:cubicBezTo>
                  <a:cubicBezTo>
                    <a:pt x="536390" y="262957"/>
                    <a:pt x="421102" y="195761"/>
                    <a:pt x="296591" y="149646"/>
                  </a:cubicBezTo>
                  <a:cubicBezTo>
                    <a:pt x="368646" y="81625"/>
                    <a:pt x="434144" y="23189"/>
                    <a:pt x="513387" y="30385"/>
                  </a:cubicBezTo>
                  <a:close/>
                  <a:moveTo>
                    <a:pt x="589259" y="347"/>
                  </a:moveTo>
                  <a:cubicBezTo>
                    <a:pt x="600952" y="-1053"/>
                    <a:pt x="614128" y="1747"/>
                    <a:pt x="625986" y="9323"/>
                  </a:cubicBezTo>
                  <a:cubicBezTo>
                    <a:pt x="637845" y="16570"/>
                    <a:pt x="646409" y="27111"/>
                    <a:pt x="650362" y="37651"/>
                  </a:cubicBezTo>
                  <a:cubicBezTo>
                    <a:pt x="654973" y="48851"/>
                    <a:pt x="654314" y="60709"/>
                    <a:pt x="648385" y="69932"/>
                  </a:cubicBezTo>
                  <a:lnTo>
                    <a:pt x="641797" y="81131"/>
                  </a:lnTo>
                  <a:cubicBezTo>
                    <a:pt x="629939" y="70591"/>
                    <a:pt x="616104" y="60709"/>
                    <a:pt x="600293" y="50827"/>
                  </a:cubicBezTo>
                  <a:cubicBezTo>
                    <a:pt x="584483" y="40945"/>
                    <a:pt x="569330" y="33699"/>
                    <a:pt x="554837" y="27769"/>
                  </a:cubicBezTo>
                  <a:lnTo>
                    <a:pt x="561425" y="16570"/>
                  </a:lnTo>
                  <a:cubicBezTo>
                    <a:pt x="567354" y="7347"/>
                    <a:pt x="577565" y="1747"/>
                    <a:pt x="589259" y="347"/>
                  </a:cubicBezTo>
                  <a:close/>
                </a:path>
              </a:pathLst>
            </a:custGeom>
            <a:grpFill/>
            <a:ln w="658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/>
            </a:p>
          </p:txBody>
        </p:sp>
      </p:grpSp>
      <p:sp>
        <p:nvSpPr>
          <p:cNvPr id="278" name="任意多边形: 形状 277">
            <a:extLst>
              <a:ext uri="{FF2B5EF4-FFF2-40B4-BE49-F238E27FC236}">
                <a16:creationId xmlns:a16="http://schemas.microsoft.com/office/drawing/2014/main" id="{56C0A37B-DE59-4748-96B8-F78C4977FEBB}"/>
              </a:ext>
            </a:extLst>
          </p:cNvPr>
          <p:cNvSpPr/>
          <p:nvPr/>
        </p:nvSpPr>
        <p:spPr>
          <a:xfrm>
            <a:off x="746260" y="2001090"/>
            <a:ext cx="633768" cy="179685"/>
          </a:xfrm>
          <a:custGeom>
            <a:avLst/>
            <a:gdLst>
              <a:gd name="connsiteX0" fmla="*/ 352822 w 633768"/>
              <a:gd name="connsiteY0" fmla="*/ 103019 h 179685"/>
              <a:gd name="connsiteX1" fmla="*/ 405530 w 633768"/>
              <a:gd name="connsiteY1" fmla="*/ 179685 h 179685"/>
              <a:gd name="connsiteX2" fmla="*/ 328864 w 633768"/>
              <a:gd name="connsiteY2" fmla="*/ 126977 h 179685"/>
              <a:gd name="connsiteX3" fmla="*/ 333655 w 633768"/>
              <a:gd name="connsiteY3" fmla="*/ 107810 h 179685"/>
              <a:gd name="connsiteX4" fmla="*/ 352822 w 633768"/>
              <a:gd name="connsiteY4" fmla="*/ 103019 h 179685"/>
              <a:gd name="connsiteX5" fmla="*/ 280948 w 633768"/>
              <a:gd name="connsiteY5" fmla="*/ 103019 h 179685"/>
              <a:gd name="connsiteX6" fmla="*/ 300114 w 633768"/>
              <a:gd name="connsiteY6" fmla="*/ 107810 h 179685"/>
              <a:gd name="connsiteX7" fmla="*/ 304906 w 633768"/>
              <a:gd name="connsiteY7" fmla="*/ 126977 h 179685"/>
              <a:gd name="connsiteX8" fmla="*/ 228240 w 633768"/>
              <a:gd name="connsiteY8" fmla="*/ 179685 h 179685"/>
              <a:gd name="connsiteX9" fmla="*/ 280948 w 633768"/>
              <a:gd name="connsiteY9" fmla="*/ 103019 h 179685"/>
              <a:gd name="connsiteX10" fmla="*/ 307302 w 633768"/>
              <a:gd name="connsiteY10" fmla="*/ 81457 h 179685"/>
              <a:gd name="connsiteX11" fmla="*/ 324072 w 633768"/>
              <a:gd name="connsiteY11" fmla="*/ 81457 h 179685"/>
              <a:gd name="connsiteX12" fmla="*/ 324072 w 633768"/>
              <a:gd name="connsiteY12" fmla="*/ 98227 h 179685"/>
              <a:gd name="connsiteX13" fmla="*/ 307302 w 633768"/>
              <a:gd name="connsiteY13" fmla="*/ 98227 h 179685"/>
              <a:gd name="connsiteX14" fmla="*/ 307302 w 633768"/>
              <a:gd name="connsiteY14" fmla="*/ 81457 h 179685"/>
              <a:gd name="connsiteX15" fmla="*/ 204285 w 633768"/>
              <a:gd name="connsiteY15" fmla="*/ 71875 h 179685"/>
              <a:gd name="connsiteX16" fmla="*/ 185116 w 633768"/>
              <a:gd name="connsiteY16" fmla="*/ 88644 h 179685"/>
              <a:gd name="connsiteX17" fmla="*/ 204285 w 633768"/>
              <a:gd name="connsiteY17" fmla="*/ 105416 h 179685"/>
              <a:gd name="connsiteX18" fmla="*/ 256990 w 633768"/>
              <a:gd name="connsiteY18" fmla="*/ 88644 h 179685"/>
              <a:gd name="connsiteX19" fmla="*/ 204285 w 633768"/>
              <a:gd name="connsiteY19" fmla="*/ 71875 h 179685"/>
              <a:gd name="connsiteX20" fmla="*/ 429491 w 633768"/>
              <a:gd name="connsiteY20" fmla="*/ 71874 h 179685"/>
              <a:gd name="connsiteX21" fmla="*/ 376781 w 633768"/>
              <a:gd name="connsiteY21" fmla="*/ 88644 h 179685"/>
              <a:gd name="connsiteX22" fmla="*/ 429491 w 633768"/>
              <a:gd name="connsiteY22" fmla="*/ 105416 h 179685"/>
              <a:gd name="connsiteX23" fmla="*/ 448655 w 633768"/>
              <a:gd name="connsiteY23" fmla="*/ 88644 h 179685"/>
              <a:gd name="connsiteX24" fmla="*/ 429491 w 633768"/>
              <a:gd name="connsiteY24" fmla="*/ 71874 h 179685"/>
              <a:gd name="connsiteX25" fmla="*/ 23098 w 633768"/>
              <a:gd name="connsiteY25" fmla="*/ 71124 h 179685"/>
              <a:gd name="connsiteX26" fmla="*/ 79699 w 633768"/>
              <a:gd name="connsiteY26" fmla="*/ 88644 h 179685"/>
              <a:gd name="connsiteX27" fmla="*/ 7825 w 633768"/>
              <a:gd name="connsiteY27" fmla="*/ 103019 h 179685"/>
              <a:gd name="connsiteX28" fmla="*/ 636 w 633768"/>
              <a:gd name="connsiteY28" fmla="*/ 88644 h 179685"/>
              <a:gd name="connsiteX29" fmla="*/ 7825 w 633768"/>
              <a:gd name="connsiteY29" fmla="*/ 74269 h 179685"/>
              <a:gd name="connsiteX30" fmla="*/ 23098 w 633768"/>
              <a:gd name="connsiteY30" fmla="*/ 71124 h 179685"/>
              <a:gd name="connsiteX31" fmla="*/ 610707 w 633768"/>
              <a:gd name="connsiteY31" fmla="*/ 71123 h 179685"/>
              <a:gd name="connsiteX32" fmla="*/ 625945 w 633768"/>
              <a:gd name="connsiteY32" fmla="*/ 74268 h 179685"/>
              <a:gd name="connsiteX33" fmla="*/ 633131 w 633768"/>
              <a:gd name="connsiteY33" fmla="*/ 88643 h 179685"/>
              <a:gd name="connsiteX34" fmla="*/ 625945 w 633768"/>
              <a:gd name="connsiteY34" fmla="*/ 103018 h 179685"/>
              <a:gd name="connsiteX35" fmla="*/ 556465 w 633768"/>
              <a:gd name="connsiteY35" fmla="*/ 88643 h 179685"/>
              <a:gd name="connsiteX36" fmla="*/ 610707 w 633768"/>
              <a:gd name="connsiteY36" fmla="*/ 71123 h 179685"/>
              <a:gd name="connsiteX37" fmla="*/ 95684 w 633768"/>
              <a:gd name="connsiteY37" fmla="*/ 57311 h 179685"/>
              <a:gd name="connsiteX38" fmla="*/ 108449 w 633768"/>
              <a:gd name="connsiteY38" fmla="*/ 59894 h 179685"/>
              <a:gd name="connsiteX39" fmla="*/ 139594 w 633768"/>
              <a:gd name="connsiteY39" fmla="*/ 88644 h 179685"/>
              <a:gd name="connsiteX40" fmla="*/ 108449 w 633768"/>
              <a:gd name="connsiteY40" fmla="*/ 117395 h 179685"/>
              <a:gd name="connsiteX41" fmla="*/ 89283 w 633768"/>
              <a:gd name="connsiteY41" fmla="*/ 88644 h 179685"/>
              <a:gd name="connsiteX42" fmla="*/ 95684 w 633768"/>
              <a:gd name="connsiteY42" fmla="*/ 57311 h 179685"/>
              <a:gd name="connsiteX43" fmla="*/ 538126 w 633768"/>
              <a:gd name="connsiteY43" fmla="*/ 57310 h 179685"/>
              <a:gd name="connsiteX44" fmla="*/ 546885 w 633768"/>
              <a:gd name="connsiteY44" fmla="*/ 88643 h 179685"/>
              <a:gd name="connsiteX45" fmla="*/ 525324 w 633768"/>
              <a:gd name="connsiteY45" fmla="*/ 117394 h 179685"/>
              <a:gd name="connsiteX46" fmla="*/ 494177 w 633768"/>
              <a:gd name="connsiteY46" fmla="*/ 88643 h 179685"/>
              <a:gd name="connsiteX47" fmla="*/ 525324 w 633768"/>
              <a:gd name="connsiteY47" fmla="*/ 59893 h 179685"/>
              <a:gd name="connsiteX48" fmla="*/ 538126 w 633768"/>
              <a:gd name="connsiteY48" fmla="*/ 57310 h 179685"/>
              <a:gd name="connsiteX49" fmla="*/ 453036 w 633768"/>
              <a:gd name="connsiteY49" fmla="*/ 47990 h 179685"/>
              <a:gd name="connsiteX50" fmla="*/ 470219 w 633768"/>
              <a:gd name="connsiteY50" fmla="*/ 74269 h 179685"/>
              <a:gd name="connsiteX51" fmla="*/ 489385 w 633768"/>
              <a:gd name="connsiteY51" fmla="*/ 91041 h 179685"/>
              <a:gd name="connsiteX52" fmla="*/ 470219 w 633768"/>
              <a:gd name="connsiteY52" fmla="*/ 107810 h 179685"/>
              <a:gd name="connsiteX53" fmla="*/ 436677 w 633768"/>
              <a:gd name="connsiteY53" fmla="*/ 126977 h 179685"/>
              <a:gd name="connsiteX54" fmla="*/ 360011 w 633768"/>
              <a:gd name="connsiteY54" fmla="*/ 88644 h 179685"/>
              <a:gd name="connsiteX55" fmla="*/ 436677 w 633768"/>
              <a:gd name="connsiteY55" fmla="*/ 55102 h 179685"/>
              <a:gd name="connsiteX56" fmla="*/ 453036 w 633768"/>
              <a:gd name="connsiteY56" fmla="*/ 47990 h 179685"/>
              <a:gd name="connsiteX57" fmla="*/ 182084 w 633768"/>
              <a:gd name="connsiteY57" fmla="*/ 43536 h 179685"/>
              <a:gd name="connsiteX58" fmla="*/ 197096 w 633768"/>
              <a:gd name="connsiteY58" fmla="*/ 50311 h 179685"/>
              <a:gd name="connsiteX59" fmla="*/ 273762 w 633768"/>
              <a:gd name="connsiteY59" fmla="*/ 83853 h 179685"/>
              <a:gd name="connsiteX60" fmla="*/ 197096 w 633768"/>
              <a:gd name="connsiteY60" fmla="*/ 122186 h 179685"/>
              <a:gd name="connsiteX61" fmla="*/ 163554 w 633768"/>
              <a:gd name="connsiteY61" fmla="*/ 103019 h 179685"/>
              <a:gd name="connsiteX62" fmla="*/ 144388 w 633768"/>
              <a:gd name="connsiteY62" fmla="*/ 86250 h 179685"/>
              <a:gd name="connsiteX63" fmla="*/ 163554 w 633768"/>
              <a:gd name="connsiteY63" fmla="*/ 69478 h 179685"/>
              <a:gd name="connsiteX64" fmla="*/ 182084 w 633768"/>
              <a:gd name="connsiteY64" fmla="*/ 43536 h 179685"/>
              <a:gd name="connsiteX65" fmla="*/ 407927 w 633768"/>
              <a:gd name="connsiteY65" fmla="*/ 0 h 179685"/>
              <a:gd name="connsiteX66" fmla="*/ 355219 w 633768"/>
              <a:gd name="connsiteY66" fmla="*/ 76666 h 179685"/>
              <a:gd name="connsiteX67" fmla="*/ 336052 w 633768"/>
              <a:gd name="connsiteY67" fmla="*/ 71874 h 179685"/>
              <a:gd name="connsiteX68" fmla="*/ 331261 w 633768"/>
              <a:gd name="connsiteY68" fmla="*/ 52708 h 179685"/>
              <a:gd name="connsiteX69" fmla="*/ 407927 w 633768"/>
              <a:gd name="connsiteY69" fmla="*/ 0 h 179685"/>
              <a:gd name="connsiteX70" fmla="*/ 225845 w 633768"/>
              <a:gd name="connsiteY70" fmla="*/ 0 h 179685"/>
              <a:gd name="connsiteX71" fmla="*/ 304905 w 633768"/>
              <a:gd name="connsiteY71" fmla="*/ 52708 h 179685"/>
              <a:gd name="connsiteX72" fmla="*/ 300114 w 633768"/>
              <a:gd name="connsiteY72" fmla="*/ 71874 h 179685"/>
              <a:gd name="connsiteX73" fmla="*/ 278553 w 633768"/>
              <a:gd name="connsiteY73" fmla="*/ 76666 h 179685"/>
              <a:gd name="connsiteX74" fmla="*/ 225845 w 633768"/>
              <a:gd name="connsiteY74" fmla="*/ 0 h 1796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</a:cxnLst>
            <a:rect l="l" t="t" r="r" b="b"/>
            <a:pathLst>
              <a:path w="633768" h="179685">
                <a:moveTo>
                  <a:pt x="352822" y="103019"/>
                </a:moveTo>
                <a:cubicBezTo>
                  <a:pt x="381572" y="110205"/>
                  <a:pt x="383966" y="150935"/>
                  <a:pt x="405530" y="179685"/>
                </a:cubicBezTo>
                <a:cubicBezTo>
                  <a:pt x="379174" y="155727"/>
                  <a:pt x="336050" y="153330"/>
                  <a:pt x="328864" y="126977"/>
                </a:cubicBezTo>
                <a:cubicBezTo>
                  <a:pt x="326467" y="119788"/>
                  <a:pt x="328864" y="112602"/>
                  <a:pt x="333655" y="107810"/>
                </a:cubicBezTo>
                <a:cubicBezTo>
                  <a:pt x="336050" y="103019"/>
                  <a:pt x="343239" y="100622"/>
                  <a:pt x="352822" y="103019"/>
                </a:cubicBezTo>
                <a:close/>
                <a:moveTo>
                  <a:pt x="280948" y="103019"/>
                </a:moveTo>
                <a:cubicBezTo>
                  <a:pt x="290531" y="100622"/>
                  <a:pt x="297720" y="103019"/>
                  <a:pt x="300114" y="107810"/>
                </a:cubicBezTo>
                <a:cubicBezTo>
                  <a:pt x="304906" y="110205"/>
                  <a:pt x="307300" y="117394"/>
                  <a:pt x="304906" y="126977"/>
                </a:cubicBezTo>
                <a:cubicBezTo>
                  <a:pt x="297720" y="155727"/>
                  <a:pt x="254593" y="155727"/>
                  <a:pt x="228240" y="179685"/>
                </a:cubicBezTo>
                <a:cubicBezTo>
                  <a:pt x="249803" y="150935"/>
                  <a:pt x="252198" y="110205"/>
                  <a:pt x="280948" y="103019"/>
                </a:cubicBezTo>
                <a:close/>
                <a:moveTo>
                  <a:pt x="307302" y="81457"/>
                </a:moveTo>
                <a:cubicBezTo>
                  <a:pt x="312094" y="76666"/>
                  <a:pt x="319280" y="76666"/>
                  <a:pt x="324072" y="81457"/>
                </a:cubicBezTo>
                <a:cubicBezTo>
                  <a:pt x="328863" y="86249"/>
                  <a:pt x="328863" y="93435"/>
                  <a:pt x="324072" y="98227"/>
                </a:cubicBezTo>
                <a:cubicBezTo>
                  <a:pt x="321677" y="103019"/>
                  <a:pt x="312094" y="103019"/>
                  <a:pt x="307302" y="98227"/>
                </a:cubicBezTo>
                <a:cubicBezTo>
                  <a:pt x="302511" y="93435"/>
                  <a:pt x="302511" y="86249"/>
                  <a:pt x="307302" y="81457"/>
                </a:cubicBezTo>
                <a:close/>
                <a:moveTo>
                  <a:pt x="204285" y="71875"/>
                </a:moveTo>
                <a:cubicBezTo>
                  <a:pt x="192304" y="69478"/>
                  <a:pt x="185116" y="79061"/>
                  <a:pt x="185116" y="88644"/>
                </a:cubicBezTo>
                <a:cubicBezTo>
                  <a:pt x="185116" y="98228"/>
                  <a:pt x="192304" y="107811"/>
                  <a:pt x="204285" y="105416"/>
                </a:cubicBezTo>
                <a:cubicBezTo>
                  <a:pt x="218657" y="103019"/>
                  <a:pt x="225846" y="91041"/>
                  <a:pt x="256990" y="88644"/>
                </a:cubicBezTo>
                <a:cubicBezTo>
                  <a:pt x="225846" y="86250"/>
                  <a:pt x="218657" y="74269"/>
                  <a:pt x="204285" y="71875"/>
                </a:cubicBezTo>
                <a:close/>
                <a:moveTo>
                  <a:pt x="429491" y="71874"/>
                </a:moveTo>
                <a:cubicBezTo>
                  <a:pt x="415114" y="74269"/>
                  <a:pt x="407927" y="86249"/>
                  <a:pt x="376781" y="88644"/>
                </a:cubicBezTo>
                <a:cubicBezTo>
                  <a:pt x="407927" y="91041"/>
                  <a:pt x="415114" y="103019"/>
                  <a:pt x="429491" y="105416"/>
                </a:cubicBezTo>
                <a:cubicBezTo>
                  <a:pt x="441469" y="107810"/>
                  <a:pt x="448655" y="98227"/>
                  <a:pt x="448655" y="88644"/>
                </a:cubicBezTo>
                <a:cubicBezTo>
                  <a:pt x="448655" y="79061"/>
                  <a:pt x="441469" y="69477"/>
                  <a:pt x="429491" y="71874"/>
                </a:cubicBezTo>
                <a:close/>
                <a:moveTo>
                  <a:pt x="23098" y="71124"/>
                </a:moveTo>
                <a:cubicBezTo>
                  <a:pt x="39270" y="72920"/>
                  <a:pt x="58137" y="86846"/>
                  <a:pt x="79699" y="88644"/>
                </a:cubicBezTo>
                <a:cubicBezTo>
                  <a:pt x="50950" y="91039"/>
                  <a:pt x="29386" y="112603"/>
                  <a:pt x="7825" y="103019"/>
                </a:cubicBezTo>
                <a:cubicBezTo>
                  <a:pt x="3033" y="100625"/>
                  <a:pt x="-1758" y="93436"/>
                  <a:pt x="636" y="88644"/>
                </a:cubicBezTo>
                <a:cubicBezTo>
                  <a:pt x="636" y="83853"/>
                  <a:pt x="3033" y="79061"/>
                  <a:pt x="7825" y="74269"/>
                </a:cubicBezTo>
                <a:cubicBezTo>
                  <a:pt x="12617" y="71274"/>
                  <a:pt x="17708" y="70525"/>
                  <a:pt x="23098" y="71124"/>
                </a:cubicBezTo>
                <a:close/>
                <a:moveTo>
                  <a:pt x="610707" y="71123"/>
                </a:moveTo>
                <a:cubicBezTo>
                  <a:pt x="616061" y="70524"/>
                  <a:pt x="621152" y="71273"/>
                  <a:pt x="625945" y="74268"/>
                </a:cubicBezTo>
                <a:cubicBezTo>
                  <a:pt x="630734" y="79060"/>
                  <a:pt x="633131" y="83852"/>
                  <a:pt x="633131" y="88643"/>
                </a:cubicBezTo>
                <a:cubicBezTo>
                  <a:pt x="635528" y="93435"/>
                  <a:pt x="630734" y="100624"/>
                  <a:pt x="625945" y="103018"/>
                </a:cubicBezTo>
                <a:cubicBezTo>
                  <a:pt x="606776" y="112602"/>
                  <a:pt x="585215" y="91038"/>
                  <a:pt x="556465" y="88643"/>
                </a:cubicBezTo>
                <a:cubicBezTo>
                  <a:pt x="576229" y="86845"/>
                  <a:pt x="594647" y="72919"/>
                  <a:pt x="610707" y="71123"/>
                </a:cubicBezTo>
                <a:close/>
                <a:moveTo>
                  <a:pt x="95684" y="57311"/>
                </a:moveTo>
                <a:cubicBezTo>
                  <a:pt x="99764" y="56750"/>
                  <a:pt x="104256" y="57498"/>
                  <a:pt x="108449" y="59894"/>
                </a:cubicBezTo>
                <a:cubicBezTo>
                  <a:pt x="120427" y="67083"/>
                  <a:pt x="120427" y="81458"/>
                  <a:pt x="139594" y="88644"/>
                </a:cubicBezTo>
                <a:cubicBezTo>
                  <a:pt x="122824" y="95833"/>
                  <a:pt x="120427" y="107811"/>
                  <a:pt x="108449" y="117395"/>
                </a:cubicBezTo>
                <a:cubicBezTo>
                  <a:pt x="91677" y="129375"/>
                  <a:pt x="70116" y="110208"/>
                  <a:pt x="89283" y="88644"/>
                </a:cubicBezTo>
                <a:cubicBezTo>
                  <a:pt x="74908" y="72473"/>
                  <a:pt x="83442" y="58996"/>
                  <a:pt x="95684" y="57311"/>
                </a:cubicBezTo>
                <a:close/>
                <a:moveTo>
                  <a:pt x="538126" y="57310"/>
                </a:moveTo>
                <a:cubicBezTo>
                  <a:pt x="550479" y="58995"/>
                  <a:pt x="559464" y="72472"/>
                  <a:pt x="546885" y="88643"/>
                </a:cubicBezTo>
                <a:cubicBezTo>
                  <a:pt x="563657" y="110207"/>
                  <a:pt x="542093" y="129374"/>
                  <a:pt x="525324" y="117394"/>
                </a:cubicBezTo>
                <a:cubicBezTo>
                  <a:pt x="513343" y="107810"/>
                  <a:pt x="510946" y="95832"/>
                  <a:pt x="494177" y="88643"/>
                </a:cubicBezTo>
                <a:cubicBezTo>
                  <a:pt x="513343" y="81457"/>
                  <a:pt x="513343" y="67082"/>
                  <a:pt x="525324" y="59893"/>
                </a:cubicBezTo>
                <a:cubicBezTo>
                  <a:pt x="529516" y="57497"/>
                  <a:pt x="534008" y="56749"/>
                  <a:pt x="538126" y="57310"/>
                </a:cubicBezTo>
                <a:close/>
                <a:moveTo>
                  <a:pt x="453036" y="47990"/>
                </a:moveTo>
                <a:cubicBezTo>
                  <a:pt x="468870" y="45969"/>
                  <a:pt x="481000" y="58098"/>
                  <a:pt x="470219" y="74269"/>
                </a:cubicBezTo>
                <a:cubicBezTo>
                  <a:pt x="477407" y="71874"/>
                  <a:pt x="489385" y="79061"/>
                  <a:pt x="489385" y="91041"/>
                </a:cubicBezTo>
                <a:cubicBezTo>
                  <a:pt x="489385" y="103019"/>
                  <a:pt x="477407" y="107810"/>
                  <a:pt x="470219" y="107810"/>
                </a:cubicBezTo>
                <a:cubicBezTo>
                  <a:pt x="482196" y="126977"/>
                  <a:pt x="455844" y="143749"/>
                  <a:pt x="436677" y="126977"/>
                </a:cubicBezTo>
                <a:cubicBezTo>
                  <a:pt x="419908" y="112602"/>
                  <a:pt x="398344" y="91041"/>
                  <a:pt x="360011" y="88644"/>
                </a:cubicBezTo>
                <a:cubicBezTo>
                  <a:pt x="398344" y="86249"/>
                  <a:pt x="419908" y="64685"/>
                  <a:pt x="436677" y="55102"/>
                </a:cubicBezTo>
                <a:cubicBezTo>
                  <a:pt x="442067" y="50910"/>
                  <a:pt x="447757" y="48664"/>
                  <a:pt x="453036" y="47990"/>
                </a:cubicBezTo>
                <a:close/>
                <a:moveTo>
                  <a:pt x="182084" y="43536"/>
                </a:moveTo>
                <a:cubicBezTo>
                  <a:pt x="187063" y="44022"/>
                  <a:pt x="192304" y="46118"/>
                  <a:pt x="197096" y="50311"/>
                </a:cubicBezTo>
                <a:cubicBezTo>
                  <a:pt x="213868" y="64686"/>
                  <a:pt x="235429" y="86250"/>
                  <a:pt x="273762" y="83853"/>
                </a:cubicBezTo>
                <a:cubicBezTo>
                  <a:pt x="235429" y="86250"/>
                  <a:pt x="213868" y="107811"/>
                  <a:pt x="197096" y="122186"/>
                </a:cubicBezTo>
                <a:cubicBezTo>
                  <a:pt x="175532" y="138958"/>
                  <a:pt x="149180" y="124583"/>
                  <a:pt x="163554" y="103019"/>
                </a:cubicBezTo>
                <a:cubicBezTo>
                  <a:pt x="156368" y="105416"/>
                  <a:pt x="144388" y="98228"/>
                  <a:pt x="144388" y="86250"/>
                </a:cubicBezTo>
                <a:cubicBezTo>
                  <a:pt x="144388" y="74269"/>
                  <a:pt x="156368" y="69478"/>
                  <a:pt x="163554" y="69478"/>
                </a:cubicBezTo>
                <a:cubicBezTo>
                  <a:pt x="154569" y="55103"/>
                  <a:pt x="167148" y="42076"/>
                  <a:pt x="182084" y="43536"/>
                </a:cubicBezTo>
                <a:close/>
                <a:moveTo>
                  <a:pt x="407927" y="0"/>
                </a:moveTo>
                <a:cubicBezTo>
                  <a:pt x="383969" y="26353"/>
                  <a:pt x="383969" y="69480"/>
                  <a:pt x="355219" y="76666"/>
                </a:cubicBezTo>
                <a:cubicBezTo>
                  <a:pt x="345636" y="79060"/>
                  <a:pt x="338447" y="76666"/>
                  <a:pt x="336052" y="71874"/>
                </a:cubicBezTo>
                <a:cubicBezTo>
                  <a:pt x="331261" y="69480"/>
                  <a:pt x="328864" y="62291"/>
                  <a:pt x="331261" y="52708"/>
                </a:cubicBezTo>
                <a:cubicBezTo>
                  <a:pt x="338447" y="23958"/>
                  <a:pt x="379177" y="21563"/>
                  <a:pt x="407927" y="0"/>
                </a:cubicBezTo>
                <a:close/>
                <a:moveTo>
                  <a:pt x="225845" y="0"/>
                </a:moveTo>
                <a:cubicBezTo>
                  <a:pt x="254595" y="21563"/>
                  <a:pt x="297719" y="23958"/>
                  <a:pt x="304905" y="52708"/>
                </a:cubicBezTo>
                <a:cubicBezTo>
                  <a:pt x="307302" y="59896"/>
                  <a:pt x="304905" y="67083"/>
                  <a:pt x="300114" y="71874"/>
                </a:cubicBezTo>
                <a:cubicBezTo>
                  <a:pt x="295322" y="76666"/>
                  <a:pt x="288136" y="79060"/>
                  <a:pt x="278553" y="76666"/>
                </a:cubicBezTo>
                <a:cubicBezTo>
                  <a:pt x="249803" y="69480"/>
                  <a:pt x="249803" y="28750"/>
                  <a:pt x="225845" y="0"/>
                </a:cubicBezTo>
                <a:close/>
              </a:path>
            </a:pathLst>
          </a:custGeom>
          <a:solidFill>
            <a:schemeClr val="bg1"/>
          </a:soli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/>
          </a:p>
        </p:txBody>
      </p:sp>
      <p:sp>
        <p:nvSpPr>
          <p:cNvPr id="277" name="任意多边形: 形状 276">
            <a:extLst>
              <a:ext uri="{FF2B5EF4-FFF2-40B4-BE49-F238E27FC236}">
                <a16:creationId xmlns:a16="http://schemas.microsoft.com/office/drawing/2014/main" id="{7EC85ED0-0538-4F29-B4DF-D1C4877DF546}"/>
              </a:ext>
            </a:extLst>
          </p:cNvPr>
          <p:cNvSpPr/>
          <p:nvPr/>
        </p:nvSpPr>
        <p:spPr>
          <a:xfrm>
            <a:off x="2284994" y="2001090"/>
            <a:ext cx="633768" cy="179685"/>
          </a:xfrm>
          <a:custGeom>
            <a:avLst/>
            <a:gdLst>
              <a:gd name="connsiteX0" fmla="*/ 352822 w 633768"/>
              <a:gd name="connsiteY0" fmla="*/ 103019 h 179685"/>
              <a:gd name="connsiteX1" fmla="*/ 405530 w 633768"/>
              <a:gd name="connsiteY1" fmla="*/ 179685 h 179685"/>
              <a:gd name="connsiteX2" fmla="*/ 328864 w 633768"/>
              <a:gd name="connsiteY2" fmla="*/ 126977 h 179685"/>
              <a:gd name="connsiteX3" fmla="*/ 333655 w 633768"/>
              <a:gd name="connsiteY3" fmla="*/ 107810 h 179685"/>
              <a:gd name="connsiteX4" fmla="*/ 352822 w 633768"/>
              <a:gd name="connsiteY4" fmla="*/ 103019 h 179685"/>
              <a:gd name="connsiteX5" fmla="*/ 280948 w 633768"/>
              <a:gd name="connsiteY5" fmla="*/ 103019 h 179685"/>
              <a:gd name="connsiteX6" fmla="*/ 300114 w 633768"/>
              <a:gd name="connsiteY6" fmla="*/ 107810 h 179685"/>
              <a:gd name="connsiteX7" fmla="*/ 304906 w 633768"/>
              <a:gd name="connsiteY7" fmla="*/ 126977 h 179685"/>
              <a:gd name="connsiteX8" fmla="*/ 228240 w 633768"/>
              <a:gd name="connsiteY8" fmla="*/ 179685 h 179685"/>
              <a:gd name="connsiteX9" fmla="*/ 280948 w 633768"/>
              <a:gd name="connsiteY9" fmla="*/ 103019 h 179685"/>
              <a:gd name="connsiteX10" fmla="*/ 307302 w 633768"/>
              <a:gd name="connsiteY10" fmla="*/ 81457 h 179685"/>
              <a:gd name="connsiteX11" fmla="*/ 324072 w 633768"/>
              <a:gd name="connsiteY11" fmla="*/ 81457 h 179685"/>
              <a:gd name="connsiteX12" fmla="*/ 324072 w 633768"/>
              <a:gd name="connsiteY12" fmla="*/ 98227 h 179685"/>
              <a:gd name="connsiteX13" fmla="*/ 307302 w 633768"/>
              <a:gd name="connsiteY13" fmla="*/ 98227 h 179685"/>
              <a:gd name="connsiteX14" fmla="*/ 307302 w 633768"/>
              <a:gd name="connsiteY14" fmla="*/ 81457 h 179685"/>
              <a:gd name="connsiteX15" fmla="*/ 204285 w 633768"/>
              <a:gd name="connsiteY15" fmla="*/ 71875 h 179685"/>
              <a:gd name="connsiteX16" fmla="*/ 185115 w 633768"/>
              <a:gd name="connsiteY16" fmla="*/ 88644 h 179685"/>
              <a:gd name="connsiteX17" fmla="*/ 204285 w 633768"/>
              <a:gd name="connsiteY17" fmla="*/ 105416 h 179685"/>
              <a:gd name="connsiteX18" fmla="*/ 256990 w 633768"/>
              <a:gd name="connsiteY18" fmla="*/ 88644 h 179685"/>
              <a:gd name="connsiteX19" fmla="*/ 204285 w 633768"/>
              <a:gd name="connsiteY19" fmla="*/ 71875 h 179685"/>
              <a:gd name="connsiteX20" fmla="*/ 429491 w 633768"/>
              <a:gd name="connsiteY20" fmla="*/ 71874 h 179685"/>
              <a:gd name="connsiteX21" fmla="*/ 376781 w 633768"/>
              <a:gd name="connsiteY21" fmla="*/ 88644 h 179685"/>
              <a:gd name="connsiteX22" fmla="*/ 429491 w 633768"/>
              <a:gd name="connsiteY22" fmla="*/ 105416 h 179685"/>
              <a:gd name="connsiteX23" fmla="*/ 448655 w 633768"/>
              <a:gd name="connsiteY23" fmla="*/ 88644 h 179685"/>
              <a:gd name="connsiteX24" fmla="*/ 429491 w 633768"/>
              <a:gd name="connsiteY24" fmla="*/ 71874 h 179685"/>
              <a:gd name="connsiteX25" fmla="*/ 23098 w 633768"/>
              <a:gd name="connsiteY25" fmla="*/ 71124 h 179685"/>
              <a:gd name="connsiteX26" fmla="*/ 79699 w 633768"/>
              <a:gd name="connsiteY26" fmla="*/ 88644 h 179685"/>
              <a:gd name="connsiteX27" fmla="*/ 7825 w 633768"/>
              <a:gd name="connsiteY27" fmla="*/ 103019 h 179685"/>
              <a:gd name="connsiteX28" fmla="*/ 636 w 633768"/>
              <a:gd name="connsiteY28" fmla="*/ 88644 h 179685"/>
              <a:gd name="connsiteX29" fmla="*/ 7825 w 633768"/>
              <a:gd name="connsiteY29" fmla="*/ 74269 h 179685"/>
              <a:gd name="connsiteX30" fmla="*/ 23098 w 633768"/>
              <a:gd name="connsiteY30" fmla="*/ 71124 h 179685"/>
              <a:gd name="connsiteX31" fmla="*/ 610707 w 633768"/>
              <a:gd name="connsiteY31" fmla="*/ 71123 h 179685"/>
              <a:gd name="connsiteX32" fmla="*/ 625945 w 633768"/>
              <a:gd name="connsiteY32" fmla="*/ 74268 h 179685"/>
              <a:gd name="connsiteX33" fmla="*/ 633131 w 633768"/>
              <a:gd name="connsiteY33" fmla="*/ 88643 h 179685"/>
              <a:gd name="connsiteX34" fmla="*/ 625945 w 633768"/>
              <a:gd name="connsiteY34" fmla="*/ 103018 h 179685"/>
              <a:gd name="connsiteX35" fmla="*/ 556465 w 633768"/>
              <a:gd name="connsiteY35" fmla="*/ 88643 h 179685"/>
              <a:gd name="connsiteX36" fmla="*/ 610707 w 633768"/>
              <a:gd name="connsiteY36" fmla="*/ 71123 h 179685"/>
              <a:gd name="connsiteX37" fmla="*/ 95683 w 633768"/>
              <a:gd name="connsiteY37" fmla="*/ 57311 h 179685"/>
              <a:gd name="connsiteX38" fmla="*/ 108449 w 633768"/>
              <a:gd name="connsiteY38" fmla="*/ 59894 h 179685"/>
              <a:gd name="connsiteX39" fmla="*/ 139594 w 633768"/>
              <a:gd name="connsiteY39" fmla="*/ 88644 h 179685"/>
              <a:gd name="connsiteX40" fmla="*/ 108449 w 633768"/>
              <a:gd name="connsiteY40" fmla="*/ 117395 h 179685"/>
              <a:gd name="connsiteX41" fmla="*/ 89283 w 633768"/>
              <a:gd name="connsiteY41" fmla="*/ 88644 h 179685"/>
              <a:gd name="connsiteX42" fmla="*/ 95683 w 633768"/>
              <a:gd name="connsiteY42" fmla="*/ 57311 h 179685"/>
              <a:gd name="connsiteX43" fmla="*/ 538126 w 633768"/>
              <a:gd name="connsiteY43" fmla="*/ 57310 h 179685"/>
              <a:gd name="connsiteX44" fmla="*/ 546885 w 633768"/>
              <a:gd name="connsiteY44" fmla="*/ 88643 h 179685"/>
              <a:gd name="connsiteX45" fmla="*/ 525324 w 633768"/>
              <a:gd name="connsiteY45" fmla="*/ 117394 h 179685"/>
              <a:gd name="connsiteX46" fmla="*/ 494177 w 633768"/>
              <a:gd name="connsiteY46" fmla="*/ 88643 h 179685"/>
              <a:gd name="connsiteX47" fmla="*/ 525324 w 633768"/>
              <a:gd name="connsiteY47" fmla="*/ 59893 h 179685"/>
              <a:gd name="connsiteX48" fmla="*/ 538126 w 633768"/>
              <a:gd name="connsiteY48" fmla="*/ 57310 h 179685"/>
              <a:gd name="connsiteX49" fmla="*/ 453036 w 633768"/>
              <a:gd name="connsiteY49" fmla="*/ 47990 h 179685"/>
              <a:gd name="connsiteX50" fmla="*/ 470219 w 633768"/>
              <a:gd name="connsiteY50" fmla="*/ 74269 h 179685"/>
              <a:gd name="connsiteX51" fmla="*/ 489385 w 633768"/>
              <a:gd name="connsiteY51" fmla="*/ 91041 h 179685"/>
              <a:gd name="connsiteX52" fmla="*/ 470219 w 633768"/>
              <a:gd name="connsiteY52" fmla="*/ 107810 h 179685"/>
              <a:gd name="connsiteX53" fmla="*/ 436677 w 633768"/>
              <a:gd name="connsiteY53" fmla="*/ 126977 h 179685"/>
              <a:gd name="connsiteX54" fmla="*/ 360011 w 633768"/>
              <a:gd name="connsiteY54" fmla="*/ 88644 h 179685"/>
              <a:gd name="connsiteX55" fmla="*/ 436677 w 633768"/>
              <a:gd name="connsiteY55" fmla="*/ 55102 h 179685"/>
              <a:gd name="connsiteX56" fmla="*/ 453036 w 633768"/>
              <a:gd name="connsiteY56" fmla="*/ 47990 h 179685"/>
              <a:gd name="connsiteX57" fmla="*/ 182084 w 633768"/>
              <a:gd name="connsiteY57" fmla="*/ 43536 h 179685"/>
              <a:gd name="connsiteX58" fmla="*/ 197096 w 633768"/>
              <a:gd name="connsiteY58" fmla="*/ 50311 h 179685"/>
              <a:gd name="connsiteX59" fmla="*/ 273762 w 633768"/>
              <a:gd name="connsiteY59" fmla="*/ 83853 h 179685"/>
              <a:gd name="connsiteX60" fmla="*/ 197096 w 633768"/>
              <a:gd name="connsiteY60" fmla="*/ 122186 h 179685"/>
              <a:gd name="connsiteX61" fmla="*/ 163554 w 633768"/>
              <a:gd name="connsiteY61" fmla="*/ 103019 h 179685"/>
              <a:gd name="connsiteX62" fmla="*/ 144388 w 633768"/>
              <a:gd name="connsiteY62" fmla="*/ 86250 h 179685"/>
              <a:gd name="connsiteX63" fmla="*/ 163554 w 633768"/>
              <a:gd name="connsiteY63" fmla="*/ 69478 h 179685"/>
              <a:gd name="connsiteX64" fmla="*/ 182084 w 633768"/>
              <a:gd name="connsiteY64" fmla="*/ 43536 h 179685"/>
              <a:gd name="connsiteX65" fmla="*/ 407927 w 633768"/>
              <a:gd name="connsiteY65" fmla="*/ 0 h 179685"/>
              <a:gd name="connsiteX66" fmla="*/ 355219 w 633768"/>
              <a:gd name="connsiteY66" fmla="*/ 76666 h 179685"/>
              <a:gd name="connsiteX67" fmla="*/ 336052 w 633768"/>
              <a:gd name="connsiteY67" fmla="*/ 71874 h 179685"/>
              <a:gd name="connsiteX68" fmla="*/ 331261 w 633768"/>
              <a:gd name="connsiteY68" fmla="*/ 52708 h 179685"/>
              <a:gd name="connsiteX69" fmla="*/ 407927 w 633768"/>
              <a:gd name="connsiteY69" fmla="*/ 0 h 179685"/>
              <a:gd name="connsiteX70" fmla="*/ 225845 w 633768"/>
              <a:gd name="connsiteY70" fmla="*/ 0 h 179685"/>
              <a:gd name="connsiteX71" fmla="*/ 304905 w 633768"/>
              <a:gd name="connsiteY71" fmla="*/ 52708 h 179685"/>
              <a:gd name="connsiteX72" fmla="*/ 300114 w 633768"/>
              <a:gd name="connsiteY72" fmla="*/ 71874 h 179685"/>
              <a:gd name="connsiteX73" fmla="*/ 278553 w 633768"/>
              <a:gd name="connsiteY73" fmla="*/ 76666 h 179685"/>
              <a:gd name="connsiteX74" fmla="*/ 225845 w 633768"/>
              <a:gd name="connsiteY74" fmla="*/ 0 h 1796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</a:cxnLst>
            <a:rect l="l" t="t" r="r" b="b"/>
            <a:pathLst>
              <a:path w="633768" h="179685">
                <a:moveTo>
                  <a:pt x="352822" y="103019"/>
                </a:moveTo>
                <a:cubicBezTo>
                  <a:pt x="381572" y="110205"/>
                  <a:pt x="383966" y="150935"/>
                  <a:pt x="405530" y="179685"/>
                </a:cubicBezTo>
                <a:cubicBezTo>
                  <a:pt x="379175" y="155727"/>
                  <a:pt x="336050" y="153330"/>
                  <a:pt x="328864" y="126977"/>
                </a:cubicBezTo>
                <a:cubicBezTo>
                  <a:pt x="326467" y="119788"/>
                  <a:pt x="328864" y="112602"/>
                  <a:pt x="333655" y="107810"/>
                </a:cubicBezTo>
                <a:cubicBezTo>
                  <a:pt x="336050" y="103019"/>
                  <a:pt x="343239" y="100622"/>
                  <a:pt x="352822" y="103019"/>
                </a:cubicBezTo>
                <a:close/>
                <a:moveTo>
                  <a:pt x="280948" y="103019"/>
                </a:moveTo>
                <a:cubicBezTo>
                  <a:pt x="290531" y="100622"/>
                  <a:pt x="297720" y="103019"/>
                  <a:pt x="300114" y="107810"/>
                </a:cubicBezTo>
                <a:cubicBezTo>
                  <a:pt x="304906" y="110205"/>
                  <a:pt x="307300" y="117394"/>
                  <a:pt x="304906" y="126977"/>
                </a:cubicBezTo>
                <a:cubicBezTo>
                  <a:pt x="297720" y="155727"/>
                  <a:pt x="254592" y="155727"/>
                  <a:pt x="228240" y="179685"/>
                </a:cubicBezTo>
                <a:cubicBezTo>
                  <a:pt x="249803" y="150935"/>
                  <a:pt x="252198" y="110205"/>
                  <a:pt x="280948" y="103019"/>
                </a:cubicBezTo>
                <a:close/>
                <a:moveTo>
                  <a:pt x="307302" y="81457"/>
                </a:moveTo>
                <a:cubicBezTo>
                  <a:pt x="312094" y="76666"/>
                  <a:pt x="319280" y="76666"/>
                  <a:pt x="324072" y="81457"/>
                </a:cubicBezTo>
                <a:cubicBezTo>
                  <a:pt x="328863" y="86249"/>
                  <a:pt x="328863" y="93435"/>
                  <a:pt x="324072" y="98227"/>
                </a:cubicBezTo>
                <a:cubicBezTo>
                  <a:pt x="321677" y="103019"/>
                  <a:pt x="312094" y="103019"/>
                  <a:pt x="307302" y="98227"/>
                </a:cubicBezTo>
                <a:cubicBezTo>
                  <a:pt x="302511" y="93435"/>
                  <a:pt x="302511" y="86249"/>
                  <a:pt x="307302" y="81457"/>
                </a:cubicBezTo>
                <a:close/>
                <a:moveTo>
                  <a:pt x="204285" y="71875"/>
                </a:moveTo>
                <a:cubicBezTo>
                  <a:pt x="192304" y="69478"/>
                  <a:pt x="185115" y="79061"/>
                  <a:pt x="185115" y="88644"/>
                </a:cubicBezTo>
                <a:cubicBezTo>
                  <a:pt x="185115" y="98228"/>
                  <a:pt x="192304" y="107811"/>
                  <a:pt x="204285" y="105416"/>
                </a:cubicBezTo>
                <a:cubicBezTo>
                  <a:pt x="218657" y="103019"/>
                  <a:pt x="225846" y="91041"/>
                  <a:pt x="256990" y="88644"/>
                </a:cubicBezTo>
                <a:cubicBezTo>
                  <a:pt x="225846" y="86250"/>
                  <a:pt x="218657" y="74269"/>
                  <a:pt x="204285" y="71875"/>
                </a:cubicBezTo>
                <a:close/>
                <a:moveTo>
                  <a:pt x="429491" y="71874"/>
                </a:moveTo>
                <a:cubicBezTo>
                  <a:pt x="415114" y="74269"/>
                  <a:pt x="407927" y="86249"/>
                  <a:pt x="376781" y="88644"/>
                </a:cubicBezTo>
                <a:cubicBezTo>
                  <a:pt x="407927" y="91041"/>
                  <a:pt x="415114" y="103019"/>
                  <a:pt x="429491" y="105416"/>
                </a:cubicBezTo>
                <a:cubicBezTo>
                  <a:pt x="441469" y="107810"/>
                  <a:pt x="448655" y="98227"/>
                  <a:pt x="448655" y="88644"/>
                </a:cubicBezTo>
                <a:cubicBezTo>
                  <a:pt x="448655" y="79061"/>
                  <a:pt x="441469" y="69477"/>
                  <a:pt x="429491" y="71874"/>
                </a:cubicBezTo>
                <a:close/>
                <a:moveTo>
                  <a:pt x="23098" y="71124"/>
                </a:moveTo>
                <a:cubicBezTo>
                  <a:pt x="39270" y="72920"/>
                  <a:pt x="58137" y="86846"/>
                  <a:pt x="79699" y="88644"/>
                </a:cubicBezTo>
                <a:cubicBezTo>
                  <a:pt x="50950" y="91039"/>
                  <a:pt x="29386" y="112603"/>
                  <a:pt x="7825" y="103019"/>
                </a:cubicBezTo>
                <a:cubicBezTo>
                  <a:pt x="3033" y="100625"/>
                  <a:pt x="-1758" y="93436"/>
                  <a:pt x="636" y="88644"/>
                </a:cubicBezTo>
                <a:cubicBezTo>
                  <a:pt x="636" y="83853"/>
                  <a:pt x="3033" y="79061"/>
                  <a:pt x="7825" y="74269"/>
                </a:cubicBezTo>
                <a:cubicBezTo>
                  <a:pt x="12617" y="71274"/>
                  <a:pt x="17708" y="70525"/>
                  <a:pt x="23098" y="71124"/>
                </a:cubicBezTo>
                <a:close/>
                <a:moveTo>
                  <a:pt x="610707" y="71123"/>
                </a:moveTo>
                <a:cubicBezTo>
                  <a:pt x="616061" y="70524"/>
                  <a:pt x="621152" y="71273"/>
                  <a:pt x="625945" y="74268"/>
                </a:cubicBezTo>
                <a:cubicBezTo>
                  <a:pt x="630734" y="79060"/>
                  <a:pt x="633131" y="83852"/>
                  <a:pt x="633131" y="88643"/>
                </a:cubicBezTo>
                <a:cubicBezTo>
                  <a:pt x="635528" y="93435"/>
                  <a:pt x="630734" y="100624"/>
                  <a:pt x="625945" y="103018"/>
                </a:cubicBezTo>
                <a:cubicBezTo>
                  <a:pt x="606776" y="112602"/>
                  <a:pt x="585215" y="91038"/>
                  <a:pt x="556465" y="88643"/>
                </a:cubicBezTo>
                <a:cubicBezTo>
                  <a:pt x="576230" y="86845"/>
                  <a:pt x="594647" y="72919"/>
                  <a:pt x="610707" y="71123"/>
                </a:cubicBezTo>
                <a:close/>
                <a:moveTo>
                  <a:pt x="95683" y="57311"/>
                </a:moveTo>
                <a:cubicBezTo>
                  <a:pt x="99764" y="56750"/>
                  <a:pt x="104256" y="57498"/>
                  <a:pt x="108449" y="59894"/>
                </a:cubicBezTo>
                <a:cubicBezTo>
                  <a:pt x="120427" y="67083"/>
                  <a:pt x="120427" y="81458"/>
                  <a:pt x="139594" y="88644"/>
                </a:cubicBezTo>
                <a:cubicBezTo>
                  <a:pt x="122824" y="95833"/>
                  <a:pt x="120427" y="107811"/>
                  <a:pt x="108449" y="117395"/>
                </a:cubicBezTo>
                <a:cubicBezTo>
                  <a:pt x="91677" y="129375"/>
                  <a:pt x="70116" y="110208"/>
                  <a:pt x="89283" y="88644"/>
                </a:cubicBezTo>
                <a:cubicBezTo>
                  <a:pt x="74908" y="72473"/>
                  <a:pt x="83442" y="58996"/>
                  <a:pt x="95683" y="57311"/>
                </a:cubicBezTo>
                <a:close/>
                <a:moveTo>
                  <a:pt x="538126" y="57310"/>
                </a:moveTo>
                <a:cubicBezTo>
                  <a:pt x="550479" y="58995"/>
                  <a:pt x="559464" y="72472"/>
                  <a:pt x="546885" y="88643"/>
                </a:cubicBezTo>
                <a:cubicBezTo>
                  <a:pt x="563657" y="110207"/>
                  <a:pt x="542093" y="129374"/>
                  <a:pt x="525324" y="117394"/>
                </a:cubicBezTo>
                <a:cubicBezTo>
                  <a:pt x="513344" y="107810"/>
                  <a:pt x="510946" y="95832"/>
                  <a:pt x="494177" y="88643"/>
                </a:cubicBezTo>
                <a:cubicBezTo>
                  <a:pt x="513344" y="81457"/>
                  <a:pt x="513344" y="67082"/>
                  <a:pt x="525324" y="59893"/>
                </a:cubicBezTo>
                <a:cubicBezTo>
                  <a:pt x="529516" y="57497"/>
                  <a:pt x="534008" y="56749"/>
                  <a:pt x="538126" y="57310"/>
                </a:cubicBezTo>
                <a:close/>
                <a:moveTo>
                  <a:pt x="453036" y="47990"/>
                </a:moveTo>
                <a:cubicBezTo>
                  <a:pt x="468870" y="45969"/>
                  <a:pt x="481000" y="58098"/>
                  <a:pt x="470219" y="74269"/>
                </a:cubicBezTo>
                <a:cubicBezTo>
                  <a:pt x="477407" y="71874"/>
                  <a:pt x="489385" y="79061"/>
                  <a:pt x="489385" y="91041"/>
                </a:cubicBezTo>
                <a:cubicBezTo>
                  <a:pt x="489385" y="103019"/>
                  <a:pt x="477407" y="107810"/>
                  <a:pt x="470219" y="107810"/>
                </a:cubicBezTo>
                <a:cubicBezTo>
                  <a:pt x="482196" y="126977"/>
                  <a:pt x="455844" y="143749"/>
                  <a:pt x="436677" y="126977"/>
                </a:cubicBezTo>
                <a:cubicBezTo>
                  <a:pt x="419908" y="112602"/>
                  <a:pt x="398344" y="91041"/>
                  <a:pt x="360011" y="88644"/>
                </a:cubicBezTo>
                <a:cubicBezTo>
                  <a:pt x="398344" y="86249"/>
                  <a:pt x="419908" y="64685"/>
                  <a:pt x="436677" y="55102"/>
                </a:cubicBezTo>
                <a:cubicBezTo>
                  <a:pt x="442067" y="50910"/>
                  <a:pt x="447757" y="48664"/>
                  <a:pt x="453036" y="47990"/>
                </a:cubicBezTo>
                <a:close/>
                <a:moveTo>
                  <a:pt x="182084" y="43536"/>
                </a:moveTo>
                <a:cubicBezTo>
                  <a:pt x="187063" y="44022"/>
                  <a:pt x="192304" y="46118"/>
                  <a:pt x="197096" y="50311"/>
                </a:cubicBezTo>
                <a:cubicBezTo>
                  <a:pt x="213868" y="64686"/>
                  <a:pt x="235429" y="86250"/>
                  <a:pt x="273762" y="83853"/>
                </a:cubicBezTo>
                <a:cubicBezTo>
                  <a:pt x="235429" y="86250"/>
                  <a:pt x="213868" y="107811"/>
                  <a:pt x="197096" y="122186"/>
                </a:cubicBezTo>
                <a:cubicBezTo>
                  <a:pt x="175532" y="138958"/>
                  <a:pt x="149180" y="124583"/>
                  <a:pt x="163554" y="103019"/>
                </a:cubicBezTo>
                <a:cubicBezTo>
                  <a:pt x="156368" y="105416"/>
                  <a:pt x="144388" y="98228"/>
                  <a:pt x="144388" y="86250"/>
                </a:cubicBezTo>
                <a:cubicBezTo>
                  <a:pt x="144388" y="74269"/>
                  <a:pt x="156368" y="69478"/>
                  <a:pt x="163554" y="69478"/>
                </a:cubicBezTo>
                <a:cubicBezTo>
                  <a:pt x="154569" y="55103"/>
                  <a:pt x="167148" y="42076"/>
                  <a:pt x="182084" y="43536"/>
                </a:cubicBezTo>
                <a:close/>
                <a:moveTo>
                  <a:pt x="407927" y="0"/>
                </a:moveTo>
                <a:cubicBezTo>
                  <a:pt x="383969" y="26353"/>
                  <a:pt x="383969" y="69480"/>
                  <a:pt x="355219" y="76666"/>
                </a:cubicBezTo>
                <a:cubicBezTo>
                  <a:pt x="345636" y="79060"/>
                  <a:pt x="338447" y="76666"/>
                  <a:pt x="336052" y="71874"/>
                </a:cubicBezTo>
                <a:cubicBezTo>
                  <a:pt x="331261" y="69480"/>
                  <a:pt x="328864" y="62291"/>
                  <a:pt x="331261" y="52708"/>
                </a:cubicBezTo>
                <a:cubicBezTo>
                  <a:pt x="338447" y="23958"/>
                  <a:pt x="379177" y="21563"/>
                  <a:pt x="407927" y="0"/>
                </a:cubicBezTo>
                <a:close/>
                <a:moveTo>
                  <a:pt x="225845" y="0"/>
                </a:moveTo>
                <a:cubicBezTo>
                  <a:pt x="254595" y="21563"/>
                  <a:pt x="297719" y="23958"/>
                  <a:pt x="304905" y="52708"/>
                </a:cubicBezTo>
                <a:cubicBezTo>
                  <a:pt x="307302" y="59896"/>
                  <a:pt x="304905" y="67083"/>
                  <a:pt x="300114" y="71874"/>
                </a:cubicBezTo>
                <a:cubicBezTo>
                  <a:pt x="295322" y="76666"/>
                  <a:pt x="288136" y="79060"/>
                  <a:pt x="278553" y="76666"/>
                </a:cubicBezTo>
                <a:cubicBezTo>
                  <a:pt x="249803" y="69480"/>
                  <a:pt x="249803" y="28750"/>
                  <a:pt x="225845" y="0"/>
                </a:cubicBezTo>
                <a:close/>
              </a:path>
            </a:pathLst>
          </a:custGeom>
          <a:solidFill>
            <a:schemeClr val="bg1"/>
          </a:soli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4524006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底版-渐变">
            <a:extLst>
              <a:ext uri="{FF2B5EF4-FFF2-40B4-BE49-F238E27FC236}">
                <a16:creationId xmlns:a16="http://schemas.microsoft.com/office/drawing/2014/main" id="{FF4155B7-CF3A-438E-96BA-053E2A5884E7}"/>
              </a:ext>
            </a:extLst>
          </p:cNvPr>
          <p:cNvSpPr/>
          <p:nvPr/>
        </p:nvSpPr>
        <p:spPr>
          <a:xfrm>
            <a:off x="0" y="0"/>
            <a:ext cx="12192000" cy="6862722"/>
          </a:xfrm>
          <a:prstGeom prst="rect">
            <a:avLst/>
          </a:prstGeom>
          <a:gradFill flip="none" rotWithShape="1">
            <a:gsLst>
              <a:gs pos="75000">
                <a:schemeClr val="accent5">
                  <a:lumMod val="50000"/>
                </a:schemeClr>
              </a:gs>
              <a:gs pos="25000">
                <a:schemeClr val="accent5"/>
              </a:gs>
            </a:gsLst>
            <a:lin ang="5400000" scaled="0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106" name="雪花2">
            <a:extLst>
              <a:ext uri="{FF2B5EF4-FFF2-40B4-BE49-F238E27FC236}">
                <a16:creationId xmlns:a16="http://schemas.microsoft.com/office/drawing/2014/main" id="{263CE9F1-63CB-457C-9F2E-BA9791F7D9AA}"/>
              </a:ext>
            </a:extLst>
          </p:cNvPr>
          <p:cNvSpPr/>
          <p:nvPr/>
        </p:nvSpPr>
        <p:spPr>
          <a:xfrm>
            <a:off x="86360" y="340873"/>
            <a:ext cx="12078891" cy="5907136"/>
          </a:xfrm>
          <a:custGeom>
            <a:avLst/>
            <a:gdLst>
              <a:gd name="connsiteX0" fmla="*/ 3842360 w 12078891"/>
              <a:gd name="connsiteY0" fmla="*/ 5831795 h 5907136"/>
              <a:gd name="connsiteX1" fmla="*/ 3880030 w 12078891"/>
              <a:gd name="connsiteY1" fmla="*/ 5869465 h 5907136"/>
              <a:gd name="connsiteX2" fmla="*/ 3842360 w 12078891"/>
              <a:gd name="connsiteY2" fmla="*/ 5907136 h 5907136"/>
              <a:gd name="connsiteX3" fmla="*/ 3804687 w 12078891"/>
              <a:gd name="connsiteY3" fmla="*/ 5869465 h 5907136"/>
              <a:gd name="connsiteX4" fmla="*/ 3842360 w 12078891"/>
              <a:gd name="connsiteY4" fmla="*/ 5831795 h 5907136"/>
              <a:gd name="connsiteX5" fmla="*/ 7474967 w 12078891"/>
              <a:gd name="connsiteY5" fmla="*/ 5830778 h 5907136"/>
              <a:gd name="connsiteX6" fmla="*/ 7492275 w 12078891"/>
              <a:gd name="connsiteY6" fmla="*/ 5848086 h 5907136"/>
              <a:gd name="connsiteX7" fmla="*/ 7474967 w 12078891"/>
              <a:gd name="connsiteY7" fmla="*/ 5865394 h 5907136"/>
              <a:gd name="connsiteX8" fmla="*/ 7457659 w 12078891"/>
              <a:gd name="connsiteY8" fmla="*/ 5848086 h 5907136"/>
              <a:gd name="connsiteX9" fmla="*/ 7474967 w 12078891"/>
              <a:gd name="connsiteY9" fmla="*/ 5830778 h 5907136"/>
              <a:gd name="connsiteX10" fmla="*/ 8992978 w 12078891"/>
              <a:gd name="connsiteY10" fmla="*/ 5793107 h 5907136"/>
              <a:gd name="connsiteX11" fmla="*/ 8999088 w 12078891"/>
              <a:gd name="connsiteY11" fmla="*/ 5799215 h 5907136"/>
              <a:gd name="connsiteX12" fmla="*/ 8992978 w 12078891"/>
              <a:gd name="connsiteY12" fmla="*/ 5805325 h 5907136"/>
              <a:gd name="connsiteX13" fmla="*/ 8986870 w 12078891"/>
              <a:gd name="connsiteY13" fmla="*/ 5799215 h 5907136"/>
              <a:gd name="connsiteX14" fmla="*/ 8992978 w 12078891"/>
              <a:gd name="connsiteY14" fmla="*/ 5793107 h 5907136"/>
              <a:gd name="connsiteX15" fmla="*/ 10305331 w 12078891"/>
              <a:gd name="connsiteY15" fmla="*/ 5791071 h 5907136"/>
              <a:gd name="connsiteX16" fmla="*/ 10324675 w 12078891"/>
              <a:gd name="connsiteY16" fmla="*/ 5810415 h 5907136"/>
              <a:gd name="connsiteX17" fmla="*/ 10305331 w 12078891"/>
              <a:gd name="connsiteY17" fmla="*/ 5829759 h 5907136"/>
              <a:gd name="connsiteX18" fmla="*/ 10285987 w 12078891"/>
              <a:gd name="connsiteY18" fmla="*/ 5810415 h 5907136"/>
              <a:gd name="connsiteX19" fmla="*/ 10305331 w 12078891"/>
              <a:gd name="connsiteY19" fmla="*/ 5791071 h 5907136"/>
              <a:gd name="connsiteX20" fmla="*/ 9101917 w 12078891"/>
              <a:gd name="connsiteY20" fmla="*/ 5773763 h 5907136"/>
              <a:gd name="connsiteX21" fmla="*/ 9126352 w 12078891"/>
              <a:gd name="connsiteY21" fmla="*/ 5798198 h 5907136"/>
              <a:gd name="connsiteX22" fmla="*/ 9101917 w 12078891"/>
              <a:gd name="connsiteY22" fmla="*/ 5822633 h 5907136"/>
              <a:gd name="connsiteX23" fmla="*/ 9077482 w 12078891"/>
              <a:gd name="connsiteY23" fmla="*/ 5798198 h 5907136"/>
              <a:gd name="connsiteX24" fmla="*/ 9101917 w 12078891"/>
              <a:gd name="connsiteY24" fmla="*/ 5773763 h 5907136"/>
              <a:gd name="connsiteX25" fmla="*/ 4563173 w 12078891"/>
              <a:gd name="connsiteY25" fmla="*/ 5765618 h 5907136"/>
              <a:gd name="connsiteX26" fmla="*/ 4573353 w 12078891"/>
              <a:gd name="connsiteY26" fmla="*/ 5775799 h 5907136"/>
              <a:gd name="connsiteX27" fmla="*/ 4563173 w 12078891"/>
              <a:gd name="connsiteY27" fmla="*/ 5785980 h 5907136"/>
              <a:gd name="connsiteX28" fmla="*/ 4552992 w 12078891"/>
              <a:gd name="connsiteY28" fmla="*/ 5775799 h 5907136"/>
              <a:gd name="connsiteX29" fmla="*/ 4563173 w 12078891"/>
              <a:gd name="connsiteY29" fmla="*/ 5765618 h 5907136"/>
              <a:gd name="connsiteX30" fmla="*/ 3667253 w 12078891"/>
              <a:gd name="connsiteY30" fmla="*/ 5747292 h 5907136"/>
              <a:gd name="connsiteX31" fmla="*/ 3677432 w 12078891"/>
              <a:gd name="connsiteY31" fmla="*/ 5756455 h 5907136"/>
              <a:gd name="connsiteX32" fmla="*/ 3667253 w 12078891"/>
              <a:gd name="connsiteY32" fmla="*/ 5765618 h 5907136"/>
              <a:gd name="connsiteX33" fmla="*/ 3657072 w 12078891"/>
              <a:gd name="connsiteY33" fmla="*/ 5756455 h 5907136"/>
              <a:gd name="connsiteX34" fmla="*/ 3667253 w 12078891"/>
              <a:gd name="connsiteY34" fmla="*/ 5747292 h 5907136"/>
              <a:gd name="connsiteX35" fmla="*/ 5934563 w 12078891"/>
              <a:gd name="connsiteY35" fmla="*/ 5691295 h 5907136"/>
              <a:gd name="connsiteX36" fmla="*/ 5937617 w 12078891"/>
              <a:gd name="connsiteY36" fmla="*/ 5694349 h 5907136"/>
              <a:gd name="connsiteX37" fmla="*/ 5934563 w 12078891"/>
              <a:gd name="connsiteY37" fmla="*/ 5697403 h 5907136"/>
              <a:gd name="connsiteX38" fmla="*/ 5931508 w 12078891"/>
              <a:gd name="connsiteY38" fmla="*/ 5694349 h 5907136"/>
              <a:gd name="connsiteX39" fmla="*/ 5934563 w 12078891"/>
              <a:gd name="connsiteY39" fmla="*/ 5691295 h 5907136"/>
              <a:gd name="connsiteX40" fmla="*/ 9720932 w 12078891"/>
              <a:gd name="connsiteY40" fmla="*/ 5662788 h 5907136"/>
              <a:gd name="connsiteX41" fmla="*/ 9741295 w 12078891"/>
              <a:gd name="connsiteY41" fmla="*/ 5683150 h 5907136"/>
              <a:gd name="connsiteX42" fmla="*/ 9720932 w 12078891"/>
              <a:gd name="connsiteY42" fmla="*/ 5703513 h 5907136"/>
              <a:gd name="connsiteX43" fmla="*/ 9700570 w 12078891"/>
              <a:gd name="connsiteY43" fmla="*/ 5683150 h 5907136"/>
              <a:gd name="connsiteX44" fmla="*/ 9720932 w 12078891"/>
              <a:gd name="connsiteY44" fmla="*/ 5662788 h 5907136"/>
              <a:gd name="connsiteX45" fmla="*/ 1551600 w 12078891"/>
              <a:gd name="connsiteY45" fmla="*/ 5657698 h 5907136"/>
              <a:gd name="connsiteX46" fmla="*/ 1556689 w 12078891"/>
              <a:gd name="connsiteY46" fmla="*/ 5662789 h 5907136"/>
              <a:gd name="connsiteX47" fmla="*/ 1551600 w 12078891"/>
              <a:gd name="connsiteY47" fmla="*/ 5667879 h 5907136"/>
              <a:gd name="connsiteX48" fmla="*/ 1546509 w 12078891"/>
              <a:gd name="connsiteY48" fmla="*/ 5662789 h 5907136"/>
              <a:gd name="connsiteX49" fmla="*/ 1551600 w 12078891"/>
              <a:gd name="connsiteY49" fmla="*/ 5657698 h 5907136"/>
              <a:gd name="connsiteX50" fmla="*/ 5617940 w 12078891"/>
              <a:gd name="connsiteY50" fmla="*/ 5620027 h 5907136"/>
              <a:gd name="connsiteX51" fmla="*/ 5628121 w 12078891"/>
              <a:gd name="connsiteY51" fmla="*/ 5630208 h 5907136"/>
              <a:gd name="connsiteX52" fmla="*/ 5617940 w 12078891"/>
              <a:gd name="connsiteY52" fmla="*/ 5640389 h 5907136"/>
              <a:gd name="connsiteX53" fmla="*/ 5607759 w 12078891"/>
              <a:gd name="connsiteY53" fmla="*/ 5630208 h 5907136"/>
              <a:gd name="connsiteX54" fmla="*/ 5617940 w 12078891"/>
              <a:gd name="connsiteY54" fmla="*/ 5620027 h 5907136"/>
              <a:gd name="connsiteX55" fmla="*/ 7608340 w 12078891"/>
              <a:gd name="connsiteY55" fmla="*/ 5584393 h 5907136"/>
              <a:gd name="connsiteX56" fmla="*/ 7616485 w 12078891"/>
              <a:gd name="connsiteY56" fmla="*/ 5592538 h 5907136"/>
              <a:gd name="connsiteX57" fmla="*/ 7608340 w 12078891"/>
              <a:gd name="connsiteY57" fmla="*/ 5600683 h 5907136"/>
              <a:gd name="connsiteX58" fmla="*/ 7600195 w 12078891"/>
              <a:gd name="connsiteY58" fmla="*/ 5592538 h 5907136"/>
              <a:gd name="connsiteX59" fmla="*/ 7608340 w 12078891"/>
              <a:gd name="connsiteY59" fmla="*/ 5584393 h 5907136"/>
              <a:gd name="connsiteX60" fmla="*/ 4031736 w 12078891"/>
              <a:gd name="connsiteY60" fmla="*/ 5584393 h 5907136"/>
              <a:gd name="connsiteX61" fmla="*/ 4043953 w 12078891"/>
              <a:gd name="connsiteY61" fmla="*/ 5596611 h 5907136"/>
              <a:gd name="connsiteX62" fmla="*/ 4031736 w 12078891"/>
              <a:gd name="connsiteY62" fmla="*/ 5608828 h 5907136"/>
              <a:gd name="connsiteX63" fmla="*/ 4019517 w 12078891"/>
              <a:gd name="connsiteY63" fmla="*/ 5596611 h 5907136"/>
              <a:gd name="connsiteX64" fmla="*/ 4031736 w 12078891"/>
              <a:gd name="connsiteY64" fmla="*/ 5584393 h 5907136"/>
              <a:gd name="connsiteX65" fmla="*/ 8657000 w 12078891"/>
              <a:gd name="connsiteY65" fmla="*/ 5577266 h 5907136"/>
              <a:gd name="connsiteX66" fmla="*/ 8696707 w 12078891"/>
              <a:gd name="connsiteY66" fmla="*/ 5616973 h 5907136"/>
              <a:gd name="connsiteX67" fmla="*/ 8657000 w 12078891"/>
              <a:gd name="connsiteY67" fmla="*/ 5656679 h 5907136"/>
              <a:gd name="connsiteX68" fmla="*/ 8617294 w 12078891"/>
              <a:gd name="connsiteY68" fmla="*/ 5616973 h 5907136"/>
              <a:gd name="connsiteX69" fmla="*/ 8657000 w 12078891"/>
              <a:gd name="connsiteY69" fmla="*/ 5577266 h 5907136"/>
              <a:gd name="connsiteX70" fmla="*/ 10814389 w 12078891"/>
              <a:gd name="connsiteY70" fmla="*/ 5571158 h 5907136"/>
              <a:gd name="connsiteX71" fmla="*/ 10825589 w 12078891"/>
              <a:gd name="connsiteY71" fmla="*/ 5582357 h 5907136"/>
              <a:gd name="connsiteX72" fmla="*/ 10814389 w 12078891"/>
              <a:gd name="connsiteY72" fmla="*/ 5593557 h 5907136"/>
              <a:gd name="connsiteX73" fmla="*/ 10803190 w 12078891"/>
              <a:gd name="connsiteY73" fmla="*/ 5582357 h 5907136"/>
              <a:gd name="connsiteX74" fmla="*/ 10814389 w 12078891"/>
              <a:gd name="connsiteY74" fmla="*/ 5571158 h 5907136"/>
              <a:gd name="connsiteX75" fmla="*/ 7000525 w 12078891"/>
              <a:gd name="connsiteY75" fmla="*/ 5501926 h 5907136"/>
              <a:gd name="connsiteX76" fmla="*/ 7026996 w 12078891"/>
              <a:gd name="connsiteY76" fmla="*/ 5528397 h 5907136"/>
              <a:gd name="connsiteX77" fmla="*/ 7000525 w 12078891"/>
              <a:gd name="connsiteY77" fmla="*/ 5554868 h 5907136"/>
              <a:gd name="connsiteX78" fmla="*/ 6974054 w 12078891"/>
              <a:gd name="connsiteY78" fmla="*/ 5528397 h 5907136"/>
              <a:gd name="connsiteX79" fmla="*/ 7000525 w 12078891"/>
              <a:gd name="connsiteY79" fmla="*/ 5501926 h 5907136"/>
              <a:gd name="connsiteX80" fmla="*/ 8101109 w 12078891"/>
              <a:gd name="connsiteY80" fmla="*/ 5497853 h 5907136"/>
              <a:gd name="connsiteX81" fmla="*/ 8114345 w 12078891"/>
              <a:gd name="connsiteY81" fmla="*/ 5511088 h 5907136"/>
              <a:gd name="connsiteX82" fmla="*/ 8101109 w 12078891"/>
              <a:gd name="connsiteY82" fmla="*/ 5524324 h 5907136"/>
              <a:gd name="connsiteX83" fmla="*/ 8087874 w 12078891"/>
              <a:gd name="connsiteY83" fmla="*/ 5511088 h 5907136"/>
              <a:gd name="connsiteX84" fmla="*/ 8101109 w 12078891"/>
              <a:gd name="connsiteY84" fmla="*/ 5497853 h 5907136"/>
              <a:gd name="connsiteX85" fmla="*/ 11261343 w 12078891"/>
              <a:gd name="connsiteY85" fmla="*/ 5462219 h 5907136"/>
              <a:gd name="connsiteX86" fmla="*/ 11297995 w 12078891"/>
              <a:gd name="connsiteY86" fmla="*/ 5498871 h 5907136"/>
              <a:gd name="connsiteX87" fmla="*/ 11261343 w 12078891"/>
              <a:gd name="connsiteY87" fmla="*/ 5535524 h 5907136"/>
              <a:gd name="connsiteX88" fmla="*/ 11224691 w 12078891"/>
              <a:gd name="connsiteY88" fmla="*/ 5498871 h 5907136"/>
              <a:gd name="connsiteX89" fmla="*/ 11261343 w 12078891"/>
              <a:gd name="connsiteY89" fmla="*/ 5462219 h 5907136"/>
              <a:gd name="connsiteX90" fmla="*/ 6980162 w 12078891"/>
              <a:gd name="connsiteY90" fmla="*/ 5433712 h 5907136"/>
              <a:gd name="connsiteX91" fmla="*/ 6995434 w 12078891"/>
              <a:gd name="connsiteY91" fmla="*/ 5448984 h 5907136"/>
              <a:gd name="connsiteX92" fmla="*/ 6980162 w 12078891"/>
              <a:gd name="connsiteY92" fmla="*/ 5463237 h 5907136"/>
              <a:gd name="connsiteX93" fmla="*/ 6964890 w 12078891"/>
              <a:gd name="connsiteY93" fmla="*/ 5448984 h 5907136"/>
              <a:gd name="connsiteX94" fmla="*/ 6980162 w 12078891"/>
              <a:gd name="connsiteY94" fmla="*/ 5433712 h 5907136"/>
              <a:gd name="connsiteX95" fmla="*/ 7394535 w 12078891"/>
              <a:gd name="connsiteY95" fmla="*/ 5431676 h 5907136"/>
              <a:gd name="connsiteX96" fmla="*/ 7426097 w 12078891"/>
              <a:gd name="connsiteY96" fmla="*/ 5463237 h 5907136"/>
              <a:gd name="connsiteX97" fmla="*/ 7394535 w 12078891"/>
              <a:gd name="connsiteY97" fmla="*/ 5494799 h 5907136"/>
              <a:gd name="connsiteX98" fmla="*/ 7362974 w 12078891"/>
              <a:gd name="connsiteY98" fmla="*/ 5463237 h 5907136"/>
              <a:gd name="connsiteX99" fmla="*/ 7394535 w 12078891"/>
              <a:gd name="connsiteY99" fmla="*/ 5431676 h 5907136"/>
              <a:gd name="connsiteX100" fmla="*/ 9262779 w 12078891"/>
              <a:gd name="connsiteY100" fmla="*/ 5425567 h 5907136"/>
              <a:gd name="connsiteX101" fmla="*/ 9264816 w 12078891"/>
              <a:gd name="connsiteY101" fmla="*/ 5427603 h 5907136"/>
              <a:gd name="connsiteX102" fmla="*/ 9262779 w 12078891"/>
              <a:gd name="connsiteY102" fmla="*/ 5429639 h 5907136"/>
              <a:gd name="connsiteX103" fmla="*/ 9260743 w 12078891"/>
              <a:gd name="connsiteY103" fmla="*/ 5427603 h 5907136"/>
              <a:gd name="connsiteX104" fmla="*/ 9262779 w 12078891"/>
              <a:gd name="connsiteY104" fmla="*/ 5425567 h 5907136"/>
              <a:gd name="connsiteX105" fmla="*/ 9043884 w 12078891"/>
              <a:gd name="connsiteY105" fmla="*/ 5381788 h 5907136"/>
              <a:gd name="connsiteX106" fmla="*/ 9092754 w 12078891"/>
              <a:gd name="connsiteY106" fmla="*/ 5430658 h 5907136"/>
              <a:gd name="connsiteX107" fmla="*/ 9043884 w 12078891"/>
              <a:gd name="connsiteY107" fmla="*/ 5479528 h 5907136"/>
              <a:gd name="connsiteX108" fmla="*/ 8995015 w 12078891"/>
              <a:gd name="connsiteY108" fmla="*/ 5430658 h 5907136"/>
              <a:gd name="connsiteX109" fmla="*/ 9043884 w 12078891"/>
              <a:gd name="connsiteY109" fmla="*/ 5381788 h 5907136"/>
              <a:gd name="connsiteX110" fmla="*/ 8166268 w 12078891"/>
              <a:gd name="connsiteY110" fmla="*/ 5370589 h 5907136"/>
              <a:gd name="connsiteX111" fmla="*/ 8180522 w 12078891"/>
              <a:gd name="connsiteY111" fmla="*/ 5384843 h 5907136"/>
              <a:gd name="connsiteX112" fmla="*/ 8166268 w 12078891"/>
              <a:gd name="connsiteY112" fmla="*/ 5399096 h 5907136"/>
              <a:gd name="connsiteX113" fmla="*/ 8152015 w 12078891"/>
              <a:gd name="connsiteY113" fmla="*/ 5384843 h 5907136"/>
              <a:gd name="connsiteX114" fmla="*/ 8166268 w 12078891"/>
              <a:gd name="connsiteY114" fmla="*/ 5370589 h 5907136"/>
              <a:gd name="connsiteX115" fmla="*/ 9917428 w 12078891"/>
              <a:gd name="connsiteY115" fmla="*/ 5332918 h 5907136"/>
              <a:gd name="connsiteX116" fmla="*/ 9991751 w 12078891"/>
              <a:gd name="connsiteY116" fmla="*/ 5406223 h 5907136"/>
              <a:gd name="connsiteX117" fmla="*/ 9917428 w 12078891"/>
              <a:gd name="connsiteY117" fmla="*/ 5479527 h 5907136"/>
              <a:gd name="connsiteX118" fmla="*/ 9843106 w 12078891"/>
              <a:gd name="connsiteY118" fmla="*/ 5406223 h 5907136"/>
              <a:gd name="connsiteX119" fmla="*/ 9917428 w 12078891"/>
              <a:gd name="connsiteY119" fmla="*/ 5332918 h 5907136"/>
              <a:gd name="connsiteX120" fmla="*/ 5489660 w 12078891"/>
              <a:gd name="connsiteY120" fmla="*/ 5317646 h 5907136"/>
              <a:gd name="connsiteX121" fmla="*/ 5535474 w 12078891"/>
              <a:gd name="connsiteY121" fmla="*/ 5362443 h 5907136"/>
              <a:gd name="connsiteX122" fmla="*/ 5489660 w 12078891"/>
              <a:gd name="connsiteY122" fmla="*/ 5408259 h 5907136"/>
              <a:gd name="connsiteX123" fmla="*/ 5443845 w 12078891"/>
              <a:gd name="connsiteY123" fmla="*/ 5362443 h 5907136"/>
              <a:gd name="connsiteX124" fmla="*/ 5489660 w 12078891"/>
              <a:gd name="connsiteY124" fmla="*/ 5317646 h 5907136"/>
              <a:gd name="connsiteX125" fmla="*/ 7760040 w 12078891"/>
              <a:gd name="connsiteY125" fmla="*/ 5273868 h 5907136"/>
              <a:gd name="connsiteX126" fmla="*/ 7795674 w 12078891"/>
              <a:gd name="connsiteY126" fmla="*/ 5309502 h 5907136"/>
              <a:gd name="connsiteX127" fmla="*/ 7760040 w 12078891"/>
              <a:gd name="connsiteY127" fmla="*/ 5345136 h 5907136"/>
              <a:gd name="connsiteX128" fmla="*/ 7724406 w 12078891"/>
              <a:gd name="connsiteY128" fmla="*/ 5309502 h 5907136"/>
              <a:gd name="connsiteX129" fmla="*/ 7760040 w 12078891"/>
              <a:gd name="connsiteY129" fmla="*/ 5273868 h 5907136"/>
              <a:gd name="connsiteX130" fmla="*/ 4548919 w 12078891"/>
              <a:gd name="connsiteY130" fmla="*/ 5233143 h 5907136"/>
              <a:gd name="connsiteX131" fmla="*/ 4575387 w 12078891"/>
              <a:gd name="connsiteY131" fmla="*/ 5259614 h 5907136"/>
              <a:gd name="connsiteX132" fmla="*/ 4548919 w 12078891"/>
              <a:gd name="connsiteY132" fmla="*/ 5286085 h 5907136"/>
              <a:gd name="connsiteX133" fmla="*/ 4522446 w 12078891"/>
              <a:gd name="connsiteY133" fmla="*/ 5259614 h 5907136"/>
              <a:gd name="connsiteX134" fmla="*/ 4548919 w 12078891"/>
              <a:gd name="connsiteY134" fmla="*/ 5233143 h 5907136"/>
              <a:gd name="connsiteX135" fmla="*/ 7408789 w 12078891"/>
              <a:gd name="connsiteY135" fmla="*/ 5131331 h 5907136"/>
              <a:gd name="connsiteX136" fmla="*/ 7417952 w 12078891"/>
              <a:gd name="connsiteY136" fmla="*/ 5140494 h 5907136"/>
              <a:gd name="connsiteX137" fmla="*/ 7408789 w 12078891"/>
              <a:gd name="connsiteY137" fmla="*/ 5149657 h 5907136"/>
              <a:gd name="connsiteX138" fmla="*/ 7399626 w 12078891"/>
              <a:gd name="connsiteY138" fmla="*/ 5140494 h 5907136"/>
              <a:gd name="connsiteX139" fmla="*/ 7408789 w 12078891"/>
              <a:gd name="connsiteY139" fmla="*/ 5131331 h 5907136"/>
              <a:gd name="connsiteX140" fmla="*/ 10433614 w 12078891"/>
              <a:gd name="connsiteY140" fmla="*/ 5120132 h 5907136"/>
              <a:gd name="connsiteX141" fmla="*/ 10442776 w 12078891"/>
              <a:gd name="connsiteY141" fmla="*/ 5129295 h 5907136"/>
              <a:gd name="connsiteX142" fmla="*/ 10433614 w 12078891"/>
              <a:gd name="connsiteY142" fmla="*/ 5138458 h 5907136"/>
              <a:gd name="connsiteX143" fmla="*/ 10424451 w 12078891"/>
              <a:gd name="connsiteY143" fmla="*/ 5129295 h 5907136"/>
              <a:gd name="connsiteX144" fmla="*/ 10433614 w 12078891"/>
              <a:gd name="connsiteY144" fmla="*/ 5120132 h 5907136"/>
              <a:gd name="connsiteX145" fmla="*/ 1525133 w 12078891"/>
              <a:gd name="connsiteY145" fmla="*/ 5095697 h 5907136"/>
              <a:gd name="connsiteX146" fmla="*/ 1568912 w 12078891"/>
              <a:gd name="connsiteY146" fmla="*/ 5139476 h 5907136"/>
              <a:gd name="connsiteX147" fmla="*/ 1525133 w 12078891"/>
              <a:gd name="connsiteY147" fmla="*/ 5183255 h 5907136"/>
              <a:gd name="connsiteX148" fmla="*/ 1481354 w 12078891"/>
              <a:gd name="connsiteY148" fmla="*/ 5139476 h 5907136"/>
              <a:gd name="connsiteX149" fmla="*/ 1525133 w 12078891"/>
              <a:gd name="connsiteY149" fmla="*/ 5095697 h 5907136"/>
              <a:gd name="connsiteX150" fmla="*/ 4545863 w 12078891"/>
              <a:gd name="connsiteY150" fmla="*/ 5086534 h 5907136"/>
              <a:gd name="connsiteX151" fmla="*/ 4563168 w 12078891"/>
              <a:gd name="connsiteY151" fmla="*/ 5103842 h 5907136"/>
              <a:gd name="connsiteX152" fmla="*/ 4545863 w 12078891"/>
              <a:gd name="connsiteY152" fmla="*/ 5121150 h 5907136"/>
              <a:gd name="connsiteX153" fmla="*/ 4528555 w 12078891"/>
              <a:gd name="connsiteY153" fmla="*/ 5103842 h 5907136"/>
              <a:gd name="connsiteX154" fmla="*/ 4545863 w 12078891"/>
              <a:gd name="connsiteY154" fmla="*/ 5086534 h 5907136"/>
              <a:gd name="connsiteX155" fmla="*/ 9595704 w 12078891"/>
              <a:gd name="connsiteY155" fmla="*/ 5048864 h 5907136"/>
              <a:gd name="connsiteX156" fmla="*/ 9601813 w 12078891"/>
              <a:gd name="connsiteY156" fmla="*/ 5054972 h 5907136"/>
              <a:gd name="connsiteX157" fmla="*/ 9595704 w 12078891"/>
              <a:gd name="connsiteY157" fmla="*/ 5061081 h 5907136"/>
              <a:gd name="connsiteX158" fmla="*/ 9589596 w 12078891"/>
              <a:gd name="connsiteY158" fmla="*/ 5054972 h 5907136"/>
              <a:gd name="connsiteX159" fmla="*/ 9595704 w 12078891"/>
              <a:gd name="connsiteY159" fmla="*/ 5048864 h 5907136"/>
              <a:gd name="connsiteX160" fmla="*/ 11474130 w 12078891"/>
              <a:gd name="connsiteY160" fmla="*/ 5040719 h 5907136"/>
              <a:gd name="connsiteX161" fmla="*/ 11492456 w 12078891"/>
              <a:gd name="connsiteY161" fmla="*/ 5059046 h 5907136"/>
              <a:gd name="connsiteX162" fmla="*/ 11474130 w 12078891"/>
              <a:gd name="connsiteY162" fmla="*/ 5077372 h 5907136"/>
              <a:gd name="connsiteX163" fmla="*/ 11455803 w 12078891"/>
              <a:gd name="connsiteY163" fmla="*/ 5059046 h 5907136"/>
              <a:gd name="connsiteX164" fmla="*/ 11474130 w 12078891"/>
              <a:gd name="connsiteY164" fmla="*/ 5040719 h 5907136"/>
              <a:gd name="connsiteX165" fmla="*/ 2684777 w 12078891"/>
              <a:gd name="connsiteY165" fmla="*/ 5038683 h 5907136"/>
              <a:gd name="connsiteX166" fmla="*/ 2690886 w 12078891"/>
              <a:gd name="connsiteY166" fmla="*/ 5044791 h 5907136"/>
              <a:gd name="connsiteX167" fmla="*/ 2684777 w 12078891"/>
              <a:gd name="connsiteY167" fmla="*/ 5050900 h 5907136"/>
              <a:gd name="connsiteX168" fmla="*/ 2678668 w 12078891"/>
              <a:gd name="connsiteY168" fmla="*/ 5044791 h 5907136"/>
              <a:gd name="connsiteX169" fmla="*/ 2684777 w 12078891"/>
              <a:gd name="connsiteY169" fmla="*/ 5038683 h 5907136"/>
              <a:gd name="connsiteX170" fmla="*/ 8718088 w 12078891"/>
              <a:gd name="connsiteY170" fmla="*/ 5027483 h 5907136"/>
              <a:gd name="connsiteX171" fmla="*/ 8750668 w 12078891"/>
              <a:gd name="connsiteY171" fmla="*/ 5060063 h 5907136"/>
              <a:gd name="connsiteX172" fmla="*/ 8718088 w 12078891"/>
              <a:gd name="connsiteY172" fmla="*/ 5092643 h 5907136"/>
              <a:gd name="connsiteX173" fmla="*/ 8684490 w 12078891"/>
              <a:gd name="connsiteY173" fmla="*/ 5060063 h 5907136"/>
              <a:gd name="connsiteX174" fmla="*/ 8718088 w 12078891"/>
              <a:gd name="connsiteY174" fmla="*/ 5027483 h 5907136"/>
              <a:gd name="connsiteX175" fmla="*/ 855208 w 12078891"/>
              <a:gd name="connsiteY175" fmla="*/ 4961306 h 5907136"/>
              <a:gd name="connsiteX176" fmla="*/ 859281 w 12078891"/>
              <a:gd name="connsiteY176" fmla="*/ 4965379 h 5907136"/>
              <a:gd name="connsiteX177" fmla="*/ 855208 w 12078891"/>
              <a:gd name="connsiteY177" fmla="*/ 4969451 h 5907136"/>
              <a:gd name="connsiteX178" fmla="*/ 851136 w 12078891"/>
              <a:gd name="connsiteY178" fmla="*/ 4965379 h 5907136"/>
              <a:gd name="connsiteX179" fmla="*/ 855208 w 12078891"/>
              <a:gd name="connsiteY179" fmla="*/ 4961306 h 5907136"/>
              <a:gd name="connsiteX180" fmla="*/ 3860690 w 12078891"/>
              <a:gd name="connsiteY180" fmla="*/ 4955197 h 5907136"/>
              <a:gd name="connsiteX181" fmla="*/ 3873926 w 12078891"/>
              <a:gd name="connsiteY181" fmla="*/ 4968432 h 5907136"/>
              <a:gd name="connsiteX182" fmla="*/ 3860690 w 12078891"/>
              <a:gd name="connsiteY182" fmla="*/ 4981668 h 5907136"/>
              <a:gd name="connsiteX183" fmla="*/ 3847454 w 12078891"/>
              <a:gd name="connsiteY183" fmla="*/ 4968432 h 5907136"/>
              <a:gd name="connsiteX184" fmla="*/ 3860690 w 12078891"/>
              <a:gd name="connsiteY184" fmla="*/ 4955197 h 5907136"/>
              <a:gd name="connsiteX185" fmla="*/ 428625 w 12078891"/>
              <a:gd name="connsiteY185" fmla="*/ 4954179 h 5907136"/>
              <a:gd name="connsiteX186" fmla="*/ 483604 w 12078891"/>
              <a:gd name="connsiteY186" fmla="*/ 5009158 h 5907136"/>
              <a:gd name="connsiteX187" fmla="*/ 428625 w 12078891"/>
              <a:gd name="connsiteY187" fmla="*/ 5064136 h 5907136"/>
              <a:gd name="connsiteX188" fmla="*/ 373647 w 12078891"/>
              <a:gd name="connsiteY188" fmla="*/ 5009158 h 5907136"/>
              <a:gd name="connsiteX189" fmla="*/ 428625 w 12078891"/>
              <a:gd name="connsiteY189" fmla="*/ 4954179 h 5907136"/>
              <a:gd name="connsiteX190" fmla="*/ 8221247 w 12078891"/>
              <a:gd name="connsiteY190" fmla="*/ 4935853 h 5907136"/>
              <a:gd name="connsiteX191" fmla="*/ 8225319 w 12078891"/>
              <a:gd name="connsiteY191" fmla="*/ 4939926 h 5907136"/>
              <a:gd name="connsiteX192" fmla="*/ 8221247 w 12078891"/>
              <a:gd name="connsiteY192" fmla="*/ 4943998 h 5907136"/>
              <a:gd name="connsiteX193" fmla="*/ 8217174 w 12078891"/>
              <a:gd name="connsiteY193" fmla="*/ 4939926 h 5907136"/>
              <a:gd name="connsiteX194" fmla="*/ 8221247 w 12078891"/>
              <a:gd name="connsiteY194" fmla="*/ 4935853 h 5907136"/>
              <a:gd name="connsiteX195" fmla="*/ 6571898 w 12078891"/>
              <a:gd name="connsiteY195" fmla="*/ 4926690 h 5907136"/>
              <a:gd name="connsiteX196" fmla="*/ 6586152 w 12078891"/>
              <a:gd name="connsiteY196" fmla="*/ 4940943 h 5907136"/>
              <a:gd name="connsiteX197" fmla="*/ 6571898 w 12078891"/>
              <a:gd name="connsiteY197" fmla="*/ 4955197 h 5907136"/>
              <a:gd name="connsiteX198" fmla="*/ 6557644 w 12078891"/>
              <a:gd name="connsiteY198" fmla="*/ 4940943 h 5907136"/>
              <a:gd name="connsiteX199" fmla="*/ 6571898 w 12078891"/>
              <a:gd name="connsiteY199" fmla="*/ 4926690 h 5907136"/>
              <a:gd name="connsiteX200" fmla="*/ 5978342 w 12078891"/>
              <a:gd name="connsiteY200" fmla="*/ 4896147 h 5907136"/>
              <a:gd name="connsiteX201" fmla="*/ 6022119 w 12078891"/>
              <a:gd name="connsiteY201" fmla="*/ 4939926 h 5907136"/>
              <a:gd name="connsiteX202" fmla="*/ 5978342 w 12078891"/>
              <a:gd name="connsiteY202" fmla="*/ 4983705 h 5907136"/>
              <a:gd name="connsiteX203" fmla="*/ 5934564 w 12078891"/>
              <a:gd name="connsiteY203" fmla="*/ 4939926 h 5907136"/>
              <a:gd name="connsiteX204" fmla="*/ 5978342 w 12078891"/>
              <a:gd name="connsiteY204" fmla="*/ 4896147 h 5907136"/>
              <a:gd name="connsiteX205" fmla="*/ 9071374 w 12078891"/>
              <a:gd name="connsiteY205" fmla="*/ 4885965 h 5907136"/>
              <a:gd name="connsiteX206" fmla="*/ 9105990 w 12078891"/>
              <a:gd name="connsiteY206" fmla="*/ 4920581 h 5907136"/>
              <a:gd name="connsiteX207" fmla="*/ 9071374 w 12078891"/>
              <a:gd name="connsiteY207" fmla="*/ 4955197 h 5907136"/>
              <a:gd name="connsiteX208" fmla="*/ 9036758 w 12078891"/>
              <a:gd name="connsiteY208" fmla="*/ 4920581 h 5907136"/>
              <a:gd name="connsiteX209" fmla="*/ 9071374 w 12078891"/>
              <a:gd name="connsiteY209" fmla="*/ 4885965 h 5907136"/>
              <a:gd name="connsiteX210" fmla="*/ 4705700 w 12078891"/>
              <a:gd name="connsiteY210" fmla="*/ 4854403 h 5907136"/>
              <a:gd name="connsiteX211" fmla="*/ 4713844 w 12078891"/>
              <a:gd name="connsiteY211" fmla="*/ 4861530 h 5907136"/>
              <a:gd name="connsiteX212" fmla="*/ 4705700 w 12078891"/>
              <a:gd name="connsiteY212" fmla="*/ 4868657 h 5907136"/>
              <a:gd name="connsiteX213" fmla="*/ 4697560 w 12078891"/>
              <a:gd name="connsiteY213" fmla="*/ 4861530 h 5907136"/>
              <a:gd name="connsiteX214" fmla="*/ 4705700 w 12078891"/>
              <a:gd name="connsiteY214" fmla="*/ 4854403 h 5907136"/>
              <a:gd name="connsiteX215" fmla="*/ 11940428 w 12078891"/>
              <a:gd name="connsiteY215" fmla="*/ 4845241 h 5907136"/>
              <a:gd name="connsiteX216" fmla="*/ 11945518 w 12078891"/>
              <a:gd name="connsiteY216" fmla="*/ 4850331 h 5907136"/>
              <a:gd name="connsiteX217" fmla="*/ 11940428 w 12078891"/>
              <a:gd name="connsiteY217" fmla="*/ 4855422 h 5907136"/>
              <a:gd name="connsiteX218" fmla="*/ 11935337 w 12078891"/>
              <a:gd name="connsiteY218" fmla="*/ 4850331 h 5907136"/>
              <a:gd name="connsiteX219" fmla="*/ 11940428 w 12078891"/>
              <a:gd name="connsiteY219" fmla="*/ 4845241 h 5907136"/>
              <a:gd name="connsiteX220" fmla="*/ 8474758 w 12078891"/>
              <a:gd name="connsiteY220" fmla="*/ 4844222 h 5907136"/>
              <a:gd name="connsiteX221" fmla="*/ 8489011 w 12078891"/>
              <a:gd name="connsiteY221" fmla="*/ 4858476 h 5907136"/>
              <a:gd name="connsiteX222" fmla="*/ 8474758 w 12078891"/>
              <a:gd name="connsiteY222" fmla="*/ 4872729 h 5907136"/>
              <a:gd name="connsiteX223" fmla="*/ 8460504 w 12078891"/>
              <a:gd name="connsiteY223" fmla="*/ 4858476 h 5907136"/>
              <a:gd name="connsiteX224" fmla="*/ 8474758 w 12078891"/>
              <a:gd name="connsiteY224" fmla="*/ 4844222 h 5907136"/>
              <a:gd name="connsiteX225" fmla="*/ 4205825 w 12078891"/>
              <a:gd name="connsiteY225" fmla="*/ 4837095 h 5907136"/>
              <a:gd name="connsiteX226" fmla="*/ 4213970 w 12078891"/>
              <a:gd name="connsiteY226" fmla="*/ 4845240 h 5907136"/>
              <a:gd name="connsiteX227" fmla="*/ 4205825 w 12078891"/>
              <a:gd name="connsiteY227" fmla="*/ 4853385 h 5907136"/>
              <a:gd name="connsiteX228" fmla="*/ 4196662 w 12078891"/>
              <a:gd name="connsiteY228" fmla="*/ 4845240 h 5907136"/>
              <a:gd name="connsiteX229" fmla="*/ 4205825 w 12078891"/>
              <a:gd name="connsiteY229" fmla="*/ 4837095 h 5907136"/>
              <a:gd name="connsiteX230" fmla="*/ 7787529 w 12078891"/>
              <a:gd name="connsiteY230" fmla="*/ 4832005 h 5907136"/>
              <a:gd name="connsiteX231" fmla="*/ 7822145 w 12078891"/>
              <a:gd name="connsiteY231" fmla="*/ 4866621 h 5907136"/>
              <a:gd name="connsiteX232" fmla="*/ 7787529 w 12078891"/>
              <a:gd name="connsiteY232" fmla="*/ 4901237 h 5907136"/>
              <a:gd name="connsiteX233" fmla="*/ 7752913 w 12078891"/>
              <a:gd name="connsiteY233" fmla="*/ 4866621 h 5907136"/>
              <a:gd name="connsiteX234" fmla="*/ 7787529 w 12078891"/>
              <a:gd name="connsiteY234" fmla="*/ 4832005 h 5907136"/>
              <a:gd name="connsiteX235" fmla="*/ 11802981 w 12078891"/>
              <a:gd name="connsiteY235" fmla="*/ 4826914 h 5907136"/>
              <a:gd name="connsiteX236" fmla="*/ 11811126 w 12078891"/>
              <a:gd name="connsiteY236" fmla="*/ 4834041 h 5907136"/>
              <a:gd name="connsiteX237" fmla="*/ 11802981 w 12078891"/>
              <a:gd name="connsiteY237" fmla="*/ 4842186 h 5907136"/>
              <a:gd name="connsiteX238" fmla="*/ 11794836 w 12078891"/>
              <a:gd name="connsiteY238" fmla="*/ 4834041 h 5907136"/>
              <a:gd name="connsiteX239" fmla="*/ 11802981 w 12078891"/>
              <a:gd name="connsiteY239" fmla="*/ 4826914 h 5907136"/>
              <a:gd name="connsiteX240" fmla="*/ 5411257 w 12078891"/>
              <a:gd name="connsiteY240" fmla="*/ 4809607 h 5907136"/>
              <a:gd name="connsiteX241" fmla="*/ 5422456 w 12078891"/>
              <a:gd name="connsiteY241" fmla="*/ 4819788 h 5907136"/>
              <a:gd name="connsiteX242" fmla="*/ 5411257 w 12078891"/>
              <a:gd name="connsiteY242" fmla="*/ 4829969 h 5907136"/>
              <a:gd name="connsiteX243" fmla="*/ 5401075 w 12078891"/>
              <a:gd name="connsiteY243" fmla="*/ 4819788 h 5907136"/>
              <a:gd name="connsiteX244" fmla="*/ 5411257 w 12078891"/>
              <a:gd name="connsiteY244" fmla="*/ 4809607 h 5907136"/>
              <a:gd name="connsiteX245" fmla="*/ 9626248 w 12078891"/>
              <a:gd name="connsiteY245" fmla="*/ 4808588 h 5907136"/>
              <a:gd name="connsiteX246" fmla="*/ 9637447 w 12078891"/>
              <a:gd name="connsiteY246" fmla="*/ 4819788 h 5907136"/>
              <a:gd name="connsiteX247" fmla="*/ 9626248 w 12078891"/>
              <a:gd name="connsiteY247" fmla="*/ 4830987 h 5907136"/>
              <a:gd name="connsiteX248" fmla="*/ 9615049 w 12078891"/>
              <a:gd name="connsiteY248" fmla="*/ 4819788 h 5907136"/>
              <a:gd name="connsiteX249" fmla="*/ 9626248 w 12078891"/>
              <a:gd name="connsiteY249" fmla="*/ 4808588 h 5907136"/>
              <a:gd name="connsiteX250" fmla="*/ 4160030 w 12078891"/>
              <a:gd name="connsiteY250" fmla="*/ 4788226 h 5907136"/>
              <a:gd name="connsiteX251" fmla="*/ 4168175 w 12078891"/>
              <a:gd name="connsiteY251" fmla="*/ 4796371 h 5907136"/>
              <a:gd name="connsiteX252" fmla="*/ 4160030 w 12078891"/>
              <a:gd name="connsiteY252" fmla="*/ 4804516 h 5907136"/>
              <a:gd name="connsiteX253" fmla="*/ 4151885 w 12078891"/>
              <a:gd name="connsiteY253" fmla="*/ 4796371 h 5907136"/>
              <a:gd name="connsiteX254" fmla="*/ 4160030 w 12078891"/>
              <a:gd name="connsiteY254" fmla="*/ 4788226 h 5907136"/>
              <a:gd name="connsiteX255" fmla="*/ 2707168 w 12078891"/>
              <a:gd name="connsiteY255" fmla="*/ 4788226 h 5907136"/>
              <a:gd name="connsiteX256" fmla="*/ 2727529 w 12078891"/>
              <a:gd name="connsiteY256" fmla="*/ 4808588 h 5907136"/>
              <a:gd name="connsiteX257" fmla="*/ 2707168 w 12078891"/>
              <a:gd name="connsiteY257" fmla="*/ 4828951 h 5907136"/>
              <a:gd name="connsiteX258" fmla="*/ 2686805 w 12078891"/>
              <a:gd name="connsiteY258" fmla="*/ 4808588 h 5907136"/>
              <a:gd name="connsiteX259" fmla="*/ 2707168 w 12078891"/>
              <a:gd name="connsiteY259" fmla="*/ 4788226 h 5907136"/>
              <a:gd name="connsiteX260" fmla="*/ 8423852 w 12078891"/>
              <a:gd name="connsiteY260" fmla="*/ 4774990 h 5907136"/>
              <a:gd name="connsiteX261" fmla="*/ 8441160 w 12078891"/>
              <a:gd name="connsiteY261" fmla="*/ 4792298 h 5907136"/>
              <a:gd name="connsiteX262" fmla="*/ 8423852 w 12078891"/>
              <a:gd name="connsiteY262" fmla="*/ 4809606 h 5907136"/>
              <a:gd name="connsiteX263" fmla="*/ 8406544 w 12078891"/>
              <a:gd name="connsiteY263" fmla="*/ 4792298 h 5907136"/>
              <a:gd name="connsiteX264" fmla="*/ 8423852 w 12078891"/>
              <a:gd name="connsiteY264" fmla="*/ 4774990 h 5907136"/>
              <a:gd name="connsiteX265" fmla="*/ 7361956 w 12078891"/>
              <a:gd name="connsiteY265" fmla="*/ 4766846 h 5907136"/>
              <a:gd name="connsiteX266" fmla="*/ 7371119 w 12078891"/>
              <a:gd name="connsiteY266" fmla="*/ 4776009 h 5907136"/>
              <a:gd name="connsiteX267" fmla="*/ 7361956 w 12078891"/>
              <a:gd name="connsiteY267" fmla="*/ 4784154 h 5907136"/>
              <a:gd name="connsiteX268" fmla="*/ 7352793 w 12078891"/>
              <a:gd name="connsiteY268" fmla="*/ 4776009 h 5907136"/>
              <a:gd name="connsiteX269" fmla="*/ 7361956 w 12078891"/>
              <a:gd name="connsiteY269" fmla="*/ 4766846 h 5907136"/>
              <a:gd name="connsiteX270" fmla="*/ 5745195 w 12078891"/>
              <a:gd name="connsiteY270" fmla="*/ 4758701 h 5907136"/>
              <a:gd name="connsiteX271" fmla="*/ 5755375 w 12078891"/>
              <a:gd name="connsiteY271" fmla="*/ 4768882 h 5907136"/>
              <a:gd name="connsiteX272" fmla="*/ 5745195 w 12078891"/>
              <a:gd name="connsiteY272" fmla="*/ 4779063 h 5907136"/>
              <a:gd name="connsiteX273" fmla="*/ 5735013 w 12078891"/>
              <a:gd name="connsiteY273" fmla="*/ 4768882 h 5907136"/>
              <a:gd name="connsiteX274" fmla="*/ 5745195 w 12078891"/>
              <a:gd name="connsiteY274" fmla="*/ 4758701 h 5907136"/>
              <a:gd name="connsiteX275" fmla="*/ 9463349 w 12078891"/>
              <a:gd name="connsiteY275" fmla="*/ 4748520 h 5907136"/>
              <a:gd name="connsiteX276" fmla="*/ 9478621 w 12078891"/>
              <a:gd name="connsiteY276" fmla="*/ 4763792 h 5907136"/>
              <a:gd name="connsiteX277" fmla="*/ 9463349 w 12078891"/>
              <a:gd name="connsiteY277" fmla="*/ 4778045 h 5907136"/>
              <a:gd name="connsiteX278" fmla="*/ 9448077 w 12078891"/>
              <a:gd name="connsiteY278" fmla="*/ 4763792 h 5907136"/>
              <a:gd name="connsiteX279" fmla="*/ 9463349 w 12078891"/>
              <a:gd name="connsiteY279" fmla="*/ 4748520 h 5907136"/>
              <a:gd name="connsiteX280" fmla="*/ 3995069 w 12078891"/>
              <a:gd name="connsiteY280" fmla="*/ 4743429 h 5907136"/>
              <a:gd name="connsiteX281" fmla="*/ 4003214 w 12078891"/>
              <a:gd name="connsiteY281" fmla="*/ 4751574 h 5907136"/>
              <a:gd name="connsiteX282" fmla="*/ 3995069 w 12078891"/>
              <a:gd name="connsiteY282" fmla="*/ 4759719 h 5907136"/>
              <a:gd name="connsiteX283" fmla="*/ 3986923 w 12078891"/>
              <a:gd name="connsiteY283" fmla="*/ 4751574 h 5907136"/>
              <a:gd name="connsiteX284" fmla="*/ 3995069 w 12078891"/>
              <a:gd name="connsiteY284" fmla="*/ 4743429 h 5907136"/>
              <a:gd name="connsiteX285" fmla="*/ 1604530 w 12078891"/>
              <a:gd name="connsiteY285" fmla="*/ 4720012 h 5907136"/>
              <a:gd name="connsiteX286" fmla="*/ 1613694 w 12078891"/>
              <a:gd name="connsiteY286" fmla="*/ 4729175 h 5907136"/>
              <a:gd name="connsiteX287" fmla="*/ 1604530 w 12078891"/>
              <a:gd name="connsiteY287" fmla="*/ 4738339 h 5907136"/>
              <a:gd name="connsiteX288" fmla="*/ 1595368 w 12078891"/>
              <a:gd name="connsiteY288" fmla="*/ 4729175 h 5907136"/>
              <a:gd name="connsiteX289" fmla="*/ 1604530 w 12078891"/>
              <a:gd name="connsiteY289" fmla="*/ 4720012 h 5907136"/>
              <a:gd name="connsiteX290" fmla="*/ 1371382 w 12078891"/>
              <a:gd name="connsiteY290" fmla="*/ 4705759 h 5907136"/>
              <a:gd name="connsiteX291" fmla="*/ 1374437 w 12078891"/>
              <a:gd name="connsiteY291" fmla="*/ 4708813 h 5907136"/>
              <a:gd name="connsiteX292" fmla="*/ 1371382 w 12078891"/>
              <a:gd name="connsiteY292" fmla="*/ 4711867 h 5907136"/>
              <a:gd name="connsiteX293" fmla="*/ 1368328 w 12078891"/>
              <a:gd name="connsiteY293" fmla="*/ 4708813 h 5907136"/>
              <a:gd name="connsiteX294" fmla="*/ 1371382 w 12078891"/>
              <a:gd name="connsiteY294" fmla="*/ 4705759 h 5907136"/>
              <a:gd name="connsiteX295" fmla="*/ 10108836 w 12078891"/>
              <a:gd name="connsiteY295" fmla="*/ 4692523 h 5907136"/>
              <a:gd name="connsiteX296" fmla="*/ 10121052 w 12078891"/>
              <a:gd name="connsiteY296" fmla="*/ 4704740 h 5907136"/>
              <a:gd name="connsiteX297" fmla="*/ 10108836 w 12078891"/>
              <a:gd name="connsiteY297" fmla="*/ 4716957 h 5907136"/>
              <a:gd name="connsiteX298" fmla="*/ 10096618 w 12078891"/>
              <a:gd name="connsiteY298" fmla="*/ 4704740 h 5907136"/>
              <a:gd name="connsiteX299" fmla="*/ 10108836 w 12078891"/>
              <a:gd name="connsiteY299" fmla="*/ 4692523 h 5907136"/>
              <a:gd name="connsiteX300" fmla="*/ 10068111 w 12078891"/>
              <a:gd name="connsiteY300" fmla="*/ 4669106 h 5907136"/>
              <a:gd name="connsiteX301" fmla="*/ 10079310 w 12078891"/>
              <a:gd name="connsiteY301" fmla="*/ 4679287 h 5907136"/>
              <a:gd name="connsiteX302" fmla="*/ 10068111 w 12078891"/>
              <a:gd name="connsiteY302" fmla="*/ 4690487 h 5907136"/>
              <a:gd name="connsiteX303" fmla="*/ 10056911 w 12078891"/>
              <a:gd name="connsiteY303" fmla="*/ 4679287 h 5907136"/>
              <a:gd name="connsiteX304" fmla="*/ 10068111 w 12078891"/>
              <a:gd name="connsiteY304" fmla="*/ 4669106 h 5907136"/>
              <a:gd name="connsiteX305" fmla="*/ 8009478 w 12078891"/>
              <a:gd name="connsiteY305" fmla="*/ 4660961 h 5907136"/>
              <a:gd name="connsiteX306" fmla="*/ 8016605 w 12078891"/>
              <a:gd name="connsiteY306" fmla="*/ 4668088 h 5907136"/>
              <a:gd name="connsiteX307" fmla="*/ 8009478 w 12078891"/>
              <a:gd name="connsiteY307" fmla="*/ 4675215 h 5907136"/>
              <a:gd name="connsiteX308" fmla="*/ 8002351 w 12078891"/>
              <a:gd name="connsiteY308" fmla="*/ 4668088 h 5907136"/>
              <a:gd name="connsiteX309" fmla="*/ 8009478 w 12078891"/>
              <a:gd name="connsiteY309" fmla="*/ 4660961 h 5907136"/>
              <a:gd name="connsiteX310" fmla="*/ 10355219 w 12078891"/>
              <a:gd name="connsiteY310" fmla="*/ 4649762 h 5907136"/>
              <a:gd name="connsiteX311" fmla="*/ 10363364 w 12078891"/>
              <a:gd name="connsiteY311" fmla="*/ 4657907 h 5907136"/>
              <a:gd name="connsiteX312" fmla="*/ 10355219 w 12078891"/>
              <a:gd name="connsiteY312" fmla="*/ 4666052 h 5907136"/>
              <a:gd name="connsiteX313" fmla="*/ 10347074 w 12078891"/>
              <a:gd name="connsiteY313" fmla="*/ 4657907 h 5907136"/>
              <a:gd name="connsiteX314" fmla="*/ 10355219 w 12078891"/>
              <a:gd name="connsiteY314" fmla="*/ 4649762 h 5907136"/>
              <a:gd name="connsiteX315" fmla="*/ 10402053 w 12078891"/>
              <a:gd name="connsiteY315" fmla="*/ 4646708 h 5907136"/>
              <a:gd name="connsiteX316" fmla="*/ 10408162 w 12078891"/>
              <a:gd name="connsiteY316" fmla="*/ 4652816 h 5907136"/>
              <a:gd name="connsiteX317" fmla="*/ 10402053 w 12078891"/>
              <a:gd name="connsiteY317" fmla="*/ 4658925 h 5907136"/>
              <a:gd name="connsiteX318" fmla="*/ 10395944 w 12078891"/>
              <a:gd name="connsiteY318" fmla="*/ 4652816 h 5907136"/>
              <a:gd name="connsiteX319" fmla="*/ 10402053 w 12078891"/>
              <a:gd name="connsiteY319" fmla="*/ 4646708 h 5907136"/>
              <a:gd name="connsiteX320" fmla="*/ 4307634 w 12078891"/>
              <a:gd name="connsiteY320" fmla="*/ 4637545 h 5907136"/>
              <a:gd name="connsiteX321" fmla="*/ 4321866 w 12078891"/>
              <a:gd name="connsiteY321" fmla="*/ 4651799 h 5907136"/>
              <a:gd name="connsiteX322" fmla="*/ 4307634 w 12078891"/>
              <a:gd name="connsiteY322" fmla="*/ 4666052 h 5907136"/>
              <a:gd name="connsiteX323" fmla="*/ 4293379 w 12078891"/>
              <a:gd name="connsiteY323" fmla="*/ 4651799 h 5907136"/>
              <a:gd name="connsiteX324" fmla="*/ 4307634 w 12078891"/>
              <a:gd name="connsiteY324" fmla="*/ 4637545 h 5907136"/>
              <a:gd name="connsiteX325" fmla="*/ 117067 w 12078891"/>
              <a:gd name="connsiteY325" fmla="*/ 4626346 h 5907136"/>
              <a:gd name="connsiteX326" fmla="*/ 119103 w 12078891"/>
              <a:gd name="connsiteY326" fmla="*/ 4628382 h 5907136"/>
              <a:gd name="connsiteX327" fmla="*/ 117067 w 12078891"/>
              <a:gd name="connsiteY327" fmla="*/ 4630418 h 5907136"/>
              <a:gd name="connsiteX328" fmla="*/ 115031 w 12078891"/>
              <a:gd name="connsiteY328" fmla="*/ 4628382 h 5907136"/>
              <a:gd name="connsiteX329" fmla="*/ 117067 w 12078891"/>
              <a:gd name="connsiteY329" fmla="*/ 4626346 h 5907136"/>
              <a:gd name="connsiteX330" fmla="*/ 3638730 w 12078891"/>
              <a:gd name="connsiteY330" fmla="*/ 4547951 h 5907136"/>
              <a:gd name="connsiteX331" fmla="*/ 3644839 w 12078891"/>
              <a:gd name="connsiteY331" fmla="*/ 4554059 h 5907136"/>
              <a:gd name="connsiteX332" fmla="*/ 3638730 w 12078891"/>
              <a:gd name="connsiteY332" fmla="*/ 4560169 h 5907136"/>
              <a:gd name="connsiteX333" fmla="*/ 3632622 w 12078891"/>
              <a:gd name="connsiteY333" fmla="*/ 4554059 h 5907136"/>
              <a:gd name="connsiteX334" fmla="*/ 3638730 w 12078891"/>
              <a:gd name="connsiteY334" fmla="*/ 4547951 h 5907136"/>
              <a:gd name="connsiteX335" fmla="*/ 11106590 w 12078891"/>
              <a:gd name="connsiteY335" fmla="*/ 4539806 h 5907136"/>
              <a:gd name="connsiteX336" fmla="*/ 11136115 w 12078891"/>
              <a:gd name="connsiteY336" fmla="*/ 4569331 h 5907136"/>
              <a:gd name="connsiteX337" fmla="*/ 11106590 w 12078891"/>
              <a:gd name="connsiteY337" fmla="*/ 4598857 h 5907136"/>
              <a:gd name="connsiteX338" fmla="*/ 11077064 w 12078891"/>
              <a:gd name="connsiteY338" fmla="*/ 4569331 h 5907136"/>
              <a:gd name="connsiteX339" fmla="*/ 11106590 w 12078891"/>
              <a:gd name="connsiteY339" fmla="*/ 4539806 h 5907136"/>
              <a:gd name="connsiteX340" fmla="*/ 10039603 w 12078891"/>
              <a:gd name="connsiteY340" fmla="*/ 4533697 h 5907136"/>
              <a:gd name="connsiteX341" fmla="*/ 10051820 w 12078891"/>
              <a:gd name="connsiteY341" fmla="*/ 4545915 h 5907136"/>
              <a:gd name="connsiteX342" fmla="*/ 10039603 w 12078891"/>
              <a:gd name="connsiteY342" fmla="*/ 4558132 h 5907136"/>
              <a:gd name="connsiteX343" fmla="*/ 10027386 w 12078891"/>
              <a:gd name="connsiteY343" fmla="*/ 4545915 h 5907136"/>
              <a:gd name="connsiteX344" fmla="*/ 10039603 w 12078891"/>
              <a:gd name="connsiteY344" fmla="*/ 4533697 h 5907136"/>
              <a:gd name="connsiteX345" fmla="*/ 5086492 w 12078891"/>
              <a:gd name="connsiteY345" fmla="*/ 4530642 h 5907136"/>
              <a:gd name="connsiteX346" fmla="*/ 5114995 w 12078891"/>
              <a:gd name="connsiteY346" fmla="*/ 4559149 h 5907136"/>
              <a:gd name="connsiteX347" fmla="*/ 5086492 w 12078891"/>
              <a:gd name="connsiteY347" fmla="*/ 4587656 h 5907136"/>
              <a:gd name="connsiteX348" fmla="*/ 5057989 w 12078891"/>
              <a:gd name="connsiteY348" fmla="*/ 4559149 h 5907136"/>
              <a:gd name="connsiteX349" fmla="*/ 5086492 w 12078891"/>
              <a:gd name="connsiteY349" fmla="*/ 4530642 h 5907136"/>
              <a:gd name="connsiteX350" fmla="*/ 5031503 w 12078891"/>
              <a:gd name="connsiteY350" fmla="*/ 4522498 h 5907136"/>
              <a:gd name="connsiteX351" fmla="*/ 5037610 w 12078891"/>
              <a:gd name="connsiteY351" fmla="*/ 4528606 h 5907136"/>
              <a:gd name="connsiteX352" fmla="*/ 5031503 w 12078891"/>
              <a:gd name="connsiteY352" fmla="*/ 4534716 h 5907136"/>
              <a:gd name="connsiteX353" fmla="*/ 5025395 w 12078891"/>
              <a:gd name="connsiteY353" fmla="*/ 4528606 h 5907136"/>
              <a:gd name="connsiteX354" fmla="*/ 5031503 w 12078891"/>
              <a:gd name="connsiteY354" fmla="*/ 4522498 h 5907136"/>
              <a:gd name="connsiteX355" fmla="*/ 10449905 w 12078891"/>
              <a:gd name="connsiteY355" fmla="*/ 4519443 h 5907136"/>
              <a:gd name="connsiteX356" fmla="*/ 10453977 w 12078891"/>
              <a:gd name="connsiteY356" fmla="*/ 4523515 h 5907136"/>
              <a:gd name="connsiteX357" fmla="*/ 10449905 w 12078891"/>
              <a:gd name="connsiteY357" fmla="*/ 4527588 h 5907136"/>
              <a:gd name="connsiteX358" fmla="*/ 10445832 w 12078891"/>
              <a:gd name="connsiteY358" fmla="*/ 4523515 h 5907136"/>
              <a:gd name="connsiteX359" fmla="*/ 10449905 w 12078891"/>
              <a:gd name="connsiteY359" fmla="*/ 4519443 h 5907136"/>
              <a:gd name="connsiteX360" fmla="*/ 6405944 w 12078891"/>
              <a:gd name="connsiteY360" fmla="*/ 4511298 h 5907136"/>
              <a:gd name="connsiteX361" fmla="*/ 6415107 w 12078891"/>
              <a:gd name="connsiteY361" fmla="*/ 4520461 h 5907136"/>
              <a:gd name="connsiteX362" fmla="*/ 6405944 w 12078891"/>
              <a:gd name="connsiteY362" fmla="*/ 4529625 h 5907136"/>
              <a:gd name="connsiteX363" fmla="*/ 6396781 w 12078891"/>
              <a:gd name="connsiteY363" fmla="*/ 4520461 h 5907136"/>
              <a:gd name="connsiteX364" fmla="*/ 6405944 w 12078891"/>
              <a:gd name="connsiteY364" fmla="*/ 4511298 h 5907136"/>
              <a:gd name="connsiteX365" fmla="*/ 3329227 w 12078891"/>
              <a:gd name="connsiteY365" fmla="*/ 4505190 h 5907136"/>
              <a:gd name="connsiteX366" fmla="*/ 3339409 w 12078891"/>
              <a:gd name="connsiteY366" fmla="*/ 4515371 h 5907136"/>
              <a:gd name="connsiteX367" fmla="*/ 3329227 w 12078891"/>
              <a:gd name="connsiteY367" fmla="*/ 4525552 h 5907136"/>
              <a:gd name="connsiteX368" fmla="*/ 3319045 w 12078891"/>
              <a:gd name="connsiteY368" fmla="*/ 4515371 h 5907136"/>
              <a:gd name="connsiteX369" fmla="*/ 3329227 w 12078891"/>
              <a:gd name="connsiteY369" fmla="*/ 4505190 h 5907136"/>
              <a:gd name="connsiteX370" fmla="*/ 9823763 w 12078891"/>
              <a:gd name="connsiteY370" fmla="*/ 4504172 h 5907136"/>
              <a:gd name="connsiteX371" fmla="*/ 9828853 w 12078891"/>
              <a:gd name="connsiteY371" fmla="*/ 4509263 h 5907136"/>
              <a:gd name="connsiteX372" fmla="*/ 9823763 w 12078891"/>
              <a:gd name="connsiteY372" fmla="*/ 4514353 h 5907136"/>
              <a:gd name="connsiteX373" fmla="*/ 9818672 w 12078891"/>
              <a:gd name="connsiteY373" fmla="*/ 4509263 h 5907136"/>
              <a:gd name="connsiteX374" fmla="*/ 9823763 w 12078891"/>
              <a:gd name="connsiteY374" fmla="*/ 4504172 h 5907136"/>
              <a:gd name="connsiteX375" fmla="*/ 11835561 w 12078891"/>
              <a:gd name="connsiteY375" fmla="*/ 4496026 h 5907136"/>
              <a:gd name="connsiteX376" fmla="*/ 11886467 w 12078891"/>
              <a:gd name="connsiteY376" fmla="*/ 4546932 h 5907136"/>
              <a:gd name="connsiteX377" fmla="*/ 11835561 w 12078891"/>
              <a:gd name="connsiteY377" fmla="*/ 4597838 h 5907136"/>
              <a:gd name="connsiteX378" fmla="*/ 11784655 w 12078891"/>
              <a:gd name="connsiteY378" fmla="*/ 4546932 h 5907136"/>
              <a:gd name="connsiteX379" fmla="*/ 11835561 w 12078891"/>
              <a:gd name="connsiteY379" fmla="*/ 4496026 h 5907136"/>
              <a:gd name="connsiteX380" fmla="*/ 2021958 w 12078891"/>
              <a:gd name="connsiteY380" fmla="*/ 4478719 h 5907136"/>
              <a:gd name="connsiteX381" fmla="*/ 2025013 w 12078891"/>
              <a:gd name="connsiteY381" fmla="*/ 4481773 h 5907136"/>
              <a:gd name="connsiteX382" fmla="*/ 2021958 w 12078891"/>
              <a:gd name="connsiteY382" fmla="*/ 4484827 h 5907136"/>
              <a:gd name="connsiteX383" fmla="*/ 2018904 w 12078891"/>
              <a:gd name="connsiteY383" fmla="*/ 4481773 h 5907136"/>
              <a:gd name="connsiteX384" fmla="*/ 2021958 w 12078891"/>
              <a:gd name="connsiteY384" fmla="*/ 4478719 h 5907136"/>
              <a:gd name="connsiteX385" fmla="*/ 1314378 w 12078891"/>
              <a:gd name="connsiteY385" fmla="*/ 4477700 h 5907136"/>
              <a:gd name="connsiteX386" fmla="*/ 1331686 w 12078891"/>
              <a:gd name="connsiteY386" fmla="*/ 4495008 h 5907136"/>
              <a:gd name="connsiteX387" fmla="*/ 1314378 w 12078891"/>
              <a:gd name="connsiteY387" fmla="*/ 4512316 h 5907136"/>
              <a:gd name="connsiteX388" fmla="*/ 1297070 w 12078891"/>
              <a:gd name="connsiteY388" fmla="*/ 4495008 h 5907136"/>
              <a:gd name="connsiteX389" fmla="*/ 1314378 w 12078891"/>
              <a:gd name="connsiteY389" fmla="*/ 4477700 h 5907136"/>
              <a:gd name="connsiteX390" fmla="*/ 9049994 w 12078891"/>
              <a:gd name="connsiteY390" fmla="*/ 4471592 h 5907136"/>
              <a:gd name="connsiteX391" fmla="*/ 9054066 w 12078891"/>
              <a:gd name="connsiteY391" fmla="*/ 4475664 h 5907136"/>
              <a:gd name="connsiteX392" fmla="*/ 9049994 w 12078891"/>
              <a:gd name="connsiteY392" fmla="*/ 4479737 h 5907136"/>
              <a:gd name="connsiteX393" fmla="*/ 9045921 w 12078891"/>
              <a:gd name="connsiteY393" fmla="*/ 4475664 h 5907136"/>
              <a:gd name="connsiteX394" fmla="*/ 9049994 w 12078891"/>
              <a:gd name="connsiteY394" fmla="*/ 4471592 h 5907136"/>
              <a:gd name="connsiteX395" fmla="*/ 9692425 w 12078891"/>
              <a:gd name="connsiteY395" fmla="*/ 4440030 h 5907136"/>
              <a:gd name="connsiteX396" fmla="*/ 9714823 w 12078891"/>
              <a:gd name="connsiteY396" fmla="*/ 4462429 h 5907136"/>
              <a:gd name="connsiteX397" fmla="*/ 9692425 w 12078891"/>
              <a:gd name="connsiteY397" fmla="*/ 4484827 h 5907136"/>
              <a:gd name="connsiteX398" fmla="*/ 9670026 w 12078891"/>
              <a:gd name="connsiteY398" fmla="*/ 4462429 h 5907136"/>
              <a:gd name="connsiteX399" fmla="*/ 9692425 w 12078891"/>
              <a:gd name="connsiteY399" fmla="*/ 4440030 h 5907136"/>
              <a:gd name="connsiteX400" fmla="*/ 748314 w 12078891"/>
              <a:gd name="connsiteY400" fmla="*/ 4434939 h 5907136"/>
              <a:gd name="connsiteX401" fmla="*/ 753404 w 12078891"/>
              <a:gd name="connsiteY401" fmla="*/ 4440030 h 5907136"/>
              <a:gd name="connsiteX402" fmla="*/ 748314 w 12078891"/>
              <a:gd name="connsiteY402" fmla="*/ 4445120 h 5907136"/>
              <a:gd name="connsiteX403" fmla="*/ 743223 w 12078891"/>
              <a:gd name="connsiteY403" fmla="*/ 4440030 h 5907136"/>
              <a:gd name="connsiteX404" fmla="*/ 748314 w 12078891"/>
              <a:gd name="connsiteY404" fmla="*/ 4434939 h 5907136"/>
              <a:gd name="connsiteX405" fmla="*/ 409266 w 12078891"/>
              <a:gd name="connsiteY405" fmla="*/ 4434939 h 5907136"/>
              <a:gd name="connsiteX406" fmla="*/ 415374 w 12078891"/>
              <a:gd name="connsiteY406" fmla="*/ 4441048 h 5907136"/>
              <a:gd name="connsiteX407" fmla="*/ 409266 w 12078891"/>
              <a:gd name="connsiteY407" fmla="*/ 4447157 h 5907136"/>
              <a:gd name="connsiteX408" fmla="*/ 403157 w 12078891"/>
              <a:gd name="connsiteY408" fmla="*/ 4441048 h 5907136"/>
              <a:gd name="connsiteX409" fmla="*/ 409266 w 12078891"/>
              <a:gd name="connsiteY409" fmla="*/ 4434939 h 5907136"/>
              <a:gd name="connsiteX410" fmla="*/ 9956118 w 12078891"/>
              <a:gd name="connsiteY410" fmla="*/ 4432903 h 5907136"/>
              <a:gd name="connsiteX411" fmla="*/ 9959172 w 12078891"/>
              <a:gd name="connsiteY411" fmla="*/ 4435957 h 5907136"/>
              <a:gd name="connsiteX412" fmla="*/ 9956118 w 12078891"/>
              <a:gd name="connsiteY412" fmla="*/ 4439011 h 5907136"/>
              <a:gd name="connsiteX413" fmla="*/ 9953063 w 12078891"/>
              <a:gd name="connsiteY413" fmla="*/ 4435957 h 5907136"/>
              <a:gd name="connsiteX414" fmla="*/ 9956118 w 12078891"/>
              <a:gd name="connsiteY414" fmla="*/ 4432903 h 5907136"/>
              <a:gd name="connsiteX415" fmla="*/ 8798519 w 12078891"/>
              <a:gd name="connsiteY415" fmla="*/ 4432903 h 5907136"/>
              <a:gd name="connsiteX416" fmla="*/ 8801573 w 12078891"/>
              <a:gd name="connsiteY416" fmla="*/ 4435957 h 5907136"/>
              <a:gd name="connsiteX417" fmla="*/ 8798519 w 12078891"/>
              <a:gd name="connsiteY417" fmla="*/ 4439011 h 5907136"/>
              <a:gd name="connsiteX418" fmla="*/ 8795465 w 12078891"/>
              <a:gd name="connsiteY418" fmla="*/ 4435957 h 5907136"/>
              <a:gd name="connsiteX419" fmla="*/ 8798519 w 12078891"/>
              <a:gd name="connsiteY419" fmla="*/ 4432903 h 5907136"/>
              <a:gd name="connsiteX420" fmla="*/ 6079128 w 12078891"/>
              <a:gd name="connsiteY420" fmla="*/ 4427813 h 5907136"/>
              <a:gd name="connsiteX421" fmla="*/ 6085238 w 12078891"/>
              <a:gd name="connsiteY421" fmla="*/ 4433921 h 5907136"/>
              <a:gd name="connsiteX422" fmla="*/ 6079128 w 12078891"/>
              <a:gd name="connsiteY422" fmla="*/ 4440030 h 5907136"/>
              <a:gd name="connsiteX423" fmla="*/ 6073020 w 12078891"/>
              <a:gd name="connsiteY423" fmla="*/ 4433921 h 5907136"/>
              <a:gd name="connsiteX424" fmla="*/ 6079128 w 12078891"/>
              <a:gd name="connsiteY424" fmla="*/ 4427813 h 5907136"/>
              <a:gd name="connsiteX425" fmla="*/ 1133145 w 12078891"/>
              <a:gd name="connsiteY425" fmla="*/ 4424758 h 5907136"/>
              <a:gd name="connsiteX426" fmla="*/ 1138235 w 12078891"/>
              <a:gd name="connsiteY426" fmla="*/ 4429849 h 5907136"/>
              <a:gd name="connsiteX427" fmla="*/ 1133145 w 12078891"/>
              <a:gd name="connsiteY427" fmla="*/ 4434939 h 5907136"/>
              <a:gd name="connsiteX428" fmla="*/ 1128054 w 12078891"/>
              <a:gd name="connsiteY428" fmla="*/ 4429849 h 5907136"/>
              <a:gd name="connsiteX429" fmla="*/ 1133145 w 12078891"/>
              <a:gd name="connsiteY429" fmla="*/ 4424758 h 5907136"/>
              <a:gd name="connsiteX430" fmla="*/ 10647419 w 12078891"/>
              <a:gd name="connsiteY430" fmla="*/ 4375889 h 5907136"/>
              <a:gd name="connsiteX431" fmla="*/ 10655564 w 12078891"/>
              <a:gd name="connsiteY431" fmla="*/ 4384034 h 5907136"/>
              <a:gd name="connsiteX432" fmla="*/ 10647419 w 12078891"/>
              <a:gd name="connsiteY432" fmla="*/ 4392179 h 5907136"/>
              <a:gd name="connsiteX433" fmla="*/ 10639274 w 12078891"/>
              <a:gd name="connsiteY433" fmla="*/ 4384034 h 5907136"/>
              <a:gd name="connsiteX434" fmla="*/ 10647419 w 12078891"/>
              <a:gd name="connsiteY434" fmla="*/ 4375889 h 5907136"/>
              <a:gd name="connsiteX435" fmla="*/ 7329376 w 12078891"/>
              <a:gd name="connsiteY435" fmla="*/ 4373852 h 5907136"/>
              <a:gd name="connsiteX436" fmla="*/ 7331412 w 12078891"/>
              <a:gd name="connsiteY436" fmla="*/ 4375888 h 5907136"/>
              <a:gd name="connsiteX437" fmla="*/ 7329376 w 12078891"/>
              <a:gd name="connsiteY437" fmla="*/ 4377925 h 5907136"/>
              <a:gd name="connsiteX438" fmla="*/ 7327340 w 12078891"/>
              <a:gd name="connsiteY438" fmla="*/ 4375888 h 5907136"/>
              <a:gd name="connsiteX439" fmla="*/ 7329376 w 12078891"/>
              <a:gd name="connsiteY439" fmla="*/ 4373852 h 5907136"/>
              <a:gd name="connsiteX440" fmla="*/ 7485148 w 12078891"/>
              <a:gd name="connsiteY440" fmla="*/ 4351454 h 5907136"/>
              <a:gd name="connsiteX441" fmla="*/ 7492275 w 12078891"/>
              <a:gd name="connsiteY441" fmla="*/ 4358580 h 5907136"/>
              <a:gd name="connsiteX442" fmla="*/ 7485148 w 12078891"/>
              <a:gd name="connsiteY442" fmla="*/ 4365707 h 5907136"/>
              <a:gd name="connsiteX443" fmla="*/ 7478021 w 12078891"/>
              <a:gd name="connsiteY443" fmla="*/ 4358580 h 5907136"/>
              <a:gd name="connsiteX444" fmla="*/ 7485148 w 12078891"/>
              <a:gd name="connsiteY444" fmla="*/ 4351454 h 5907136"/>
              <a:gd name="connsiteX445" fmla="*/ 7821127 w 12078891"/>
              <a:gd name="connsiteY445" fmla="*/ 4341273 h 5907136"/>
              <a:gd name="connsiteX446" fmla="*/ 7824181 w 12078891"/>
              <a:gd name="connsiteY446" fmla="*/ 4344327 h 5907136"/>
              <a:gd name="connsiteX447" fmla="*/ 7821127 w 12078891"/>
              <a:gd name="connsiteY447" fmla="*/ 4347381 h 5907136"/>
              <a:gd name="connsiteX448" fmla="*/ 7818073 w 12078891"/>
              <a:gd name="connsiteY448" fmla="*/ 4344327 h 5907136"/>
              <a:gd name="connsiteX449" fmla="*/ 7821127 w 12078891"/>
              <a:gd name="connsiteY449" fmla="*/ 4341273 h 5907136"/>
              <a:gd name="connsiteX450" fmla="*/ 2867001 w 12078891"/>
              <a:gd name="connsiteY450" fmla="*/ 4337200 h 5907136"/>
              <a:gd name="connsiteX451" fmla="*/ 2870055 w 12078891"/>
              <a:gd name="connsiteY451" fmla="*/ 4340254 h 5907136"/>
              <a:gd name="connsiteX452" fmla="*/ 2867001 w 12078891"/>
              <a:gd name="connsiteY452" fmla="*/ 4343308 h 5907136"/>
              <a:gd name="connsiteX453" fmla="*/ 2863946 w 12078891"/>
              <a:gd name="connsiteY453" fmla="*/ 4340254 h 5907136"/>
              <a:gd name="connsiteX454" fmla="*/ 2867001 w 12078891"/>
              <a:gd name="connsiteY454" fmla="*/ 4337200 h 5907136"/>
              <a:gd name="connsiteX455" fmla="*/ 288110 w 12078891"/>
              <a:gd name="connsiteY455" fmla="*/ 4316838 h 5907136"/>
              <a:gd name="connsiteX456" fmla="*/ 298290 w 12078891"/>
              <a:gd name="connsiteY456" fmla="*/ 4327019 h 5907136"/>
              <a:gd name="connsiteX457" fmla="*/ 288110 w 12078891"/>
              <a:gd name="connsiteY457" fmla="*/ 4337200 h 5907136"/>
              <a:gd name="connsiteX458" fmla="*/ 277929 w 12078891"/>
              <a:gd name="connsiteY458" fmla="*/ 4327019 h 5907136"/>
              <a:gd name="connsiteX459" fmla="*/ 288110 w 12078891"/>
              <a:gd name="connsiteY459" fmla="*/ 4316838 h 5907136"/>
              <a:gd name="connsiteX460" fmla="*/ 12035111 w 12078891"/>
              <a:gd name="connsiteY460" fmla="*/ 4313784 h 5907136"/>
              <a:gd name="connsiteX461" fmla="*/ 12042239 w 12078891"/>
              <a:gd name="connsiteY461" fmla="*/ 4320911 h 5907136"/>
              <a:gd name="connsiteX462" fmla="*/ 12035111 w 12078891"/>
              <a:gd name="connsiteY462" fmla="*/ 4328037 h 5907136"/>
              <a:gd name="connsiteX463" fmla="*/ 12027985 w 12078891"/>
              <a:gd name="connsiteY463" fmla="*/ 4320911 h 5907136"/>
              <a:gd name="connsiteX464" fmla="*/ 12035111 w 12078891"/>
              <a:gd name="connsiteY464" fmla="*/ 4313784 h 5907136"/>
              <a:gd name="connsiteX465" fmla="*/ 5619968 w 12078891"/>
              <a:gd name="connsiteY465" fmla="*/ 4302584 h 5907136"/>
              <a:gd name="connsiteX466" fmla="*/ 5622005 w 12078891"/>
              <a:gd name="connsiteY466" fmla="*/ 4304620 h 5907136"/>
              <a:gd name="connsiteX467" fmla="*/ 5619968 w 12078891"/>
              <a:gd name="connsiteY467" fmla="*/ 4306657 h 5907136"/>
              <a:gd name="connsiteX468" fmla="*/ 5617932 w 12078891"/>
              <a:gd name="connsiteY468" fmla="*/ 4304620 h 5907136"/>
              <a:gd name="connsiteX469" fmla="*/ 5619968 w 12078891"/>
              <a:gd name="connsiteY469" fmla="*/ 4302584 h 5907136"/>
              <a:gd name="connsiteX470" fmla="*/ 2632833 w 12078891"/>
              <a:gd name="connsiteY470" fmla="*/ 4256769 h 5907136"/>
              <a:gd name="connsiteX471" fmla="*/ 2643014 w 12078891"/>
              <a:gd name="connsiteY471" fmla="*/ 4266950 h 5907136"/>
              <a:gd name="connsiteX472" fmla="*/ 2632833 w 12078891"/>
              <a:gd name="connsiteY472" fmla="*/ 4277131 h 5907136"/>
              <a:gd name="connsiteX473" fmla="*/ 2622652 w 12078891"/>
              <a:gd name="connsiteY473" fmla="*/ 4266950 h 5907136"/>
              <a:gd name="connsiteX474" fmla="*/ 2632833 w 12078891"/>
              <a:gd name="connsiteY474" fmla="*/ 4256769 h 5907136"/>
              <a:gd name="connsiteX475" fmla="*/ 5403112 w 12078891"/>
              <a:gd name="connsiteY475" fmla="*/ 4242516 h 5907136"/>
              <a:gd name="connsiteX476" fmla="*/ 5404130 w 12078891"/>
              <a:gd name="connsiteY476" fmla="*/ 4243534 h 5907136"/>
              <a:gd name="connsiteX477" fmla="*/ 5403112 w 12078891"/>
              <a:gd name="connsiteY477" fmla="*/ 4244552 h 5907136"/>
              <a:gd name="connsiteX478" fmla="*/ 5402095 w 12078891"/>
              <a:gd name="connsiteY478" fmla="*/ 4243534 h 5907136"/>
              <a:gd name="connsiteX479" fmla="*/ 5403112 w 12078891"/>
              <a:gd name="connsiteY479" fmla="*/ 4242516 h 5907136"/>
              <a:gd name="connsiteX480" fmla="*/ 3718138 w 12078891"/>
              <a:gd name="connsiteY480" fmla="*/ 4228262 h 5907136"/>
              <a:gd name="connsiteX481" fmla="*/ 3730354 w 12078891"/>
              <a:gd name="connsiteY481" fmla="*/ 4240480 h 5907136"/>
              <a:gd name="connsiteX482" fmla="*/ 3718138 w 12078891"/>
              <a:gd name="connsiteY482" fmla="*/ 4252697 h 5907136"/>
              <a:gd name="connsiteX483" fmla="*/ 3705922 w 12078891"/>
              <a:gd name="connsiteY483" fmla="*/ 4240480 h 5907136"/>
              <a:gd name="connsiteX484" fmla="*/ 3718138 w 12078891"/>
              <a:gd name="connsiteY484" fmla="*/ 4228262 h 5907136"/>
              <a:gd name="connsiteX485" fmla="*/ 1566870 w 12078891"/>
              <a:gd name="connsiteY485" fmla="*/ 4220117 h 5907136"/>
              <a:gd name="connsiteX486" fmla="*/ 1593341 w 12078891"/>
              <a:gd name="connsiteY486" fmla="*/ 4246588 h 5907136"/>
              <a:gd name="connsiteX487" fmla="*/ 1566870 w 12078891"/>
              <a:gd name="connsiteY487" fmla="*/ 4273059 h 5907136"/>
              <a:gd name="connsiteX488" fmla="*/ 1540399 w 12078891"/>
              <a:gd name="connsiteY488" fmla="*/ 4246588 h 5907136"/>
              <a:gd name="connsiteX489" fmla="*/ 1566870 w 12078891"/>
              <a:gd name="connsiteY489" fmla="*/ 4220117 h 5907136"/>
              <a:gd name="connsiteX490" fmla="*/ 10648437 w 12078891"/>
              <a:gd name="connsiteY490" fmla="*/ 4218080 h 5907136"/>
              <a:gd name="connsiteX491" fmla="*/ 10662691 w 12078891"/>
              <a:gd name="connsiteY491" fmla="*/ 4232334 h 5907136"/>
              <a:gd name="connsiteX492" fmla="*/ 10648437 w 12078891"/>
              <a:gd name="connsiteY492" fmla="*/ 4246587 h 5907136"/>
              <a:gd name="connsiteX493" fmla="*/ 10634183 w 12078891"/>
              <a:gd name="connsiteY493" fmla="*/ 4232334 h 5907136"/>
              <a:gd name="connsiteX494" fmla="*/ 10648437 w 12078891"/>
              <a:gd name="connsiteY494" fmla="*/ 4218080 h 5907136"/>
              <a:gd name="connsiteX495" fmla="*/ 11093353 w 12078891"/>
              <a:gd name="connsiteY495" fmla="*/ 4214008 h 5907136"/>
              <a:gd name="connsiteX496" fmla="*/ 11104552 w 12078891"/>
              <a:gd name="connsiteY496" fmla="*/ 4225207 h 5907136"/>
              <a:gd name="connsiteX497" fmla="*/ 11093353 w 12078891"/>
              <a:gd name="connsiteY497" fmla="*/ 4236406 h 5907136"/>
              <a:gd name="connsiteX498" fmla="*/ 11082154 w 12078891"/>
              <a:gd name="connsiteY498" fmla="*/ 4225207 h 5907136"/>
              <a:gd name="connsiteX499" fmla="*/ 11093353 w 12078891"/>
              <a:gd name="connsiteY499" fmla="*/ 4214008 h 5907136"/>
              <a:gd name="connsiteX500" fmla="*/ 550793 w 12078891"/>
              <a:gd name="connsiteY500" fmla="*/ 4191610 h 5907136"/>
              <a:gd name="connsiteX501" fmla="*/ 558938 w 12078891"/>
              <a:gd name="connsiteY501" fmla="*/ 4199755 h 5907136"/>
              <a:gd name="connsiteX502" fmla="*/ 550793 w 12078891"/>
              <a:gd name="connsiteY502" fmla="*/ 4207900 h 5907136"/>
              <a:gd name="connsiteX503" fmla="*/ 542648 w 12078891"/>
              <a:gd name="connsiteY503" fmla="*/ 4199755 h 5907136"/>
              <a:gd name="connsiteX504" fmla="*/ 550793 w 12078891"/>
              <a:gd name="connsiteY504" fmla="*/ 4191610 h 5907136"/>
              <a:gd name="connsiteX505" fmla="*/ 6863078 w 12078891"/>
              <a:gd name="connsiteY505" fmla="*/ 4178374 h 5907136"/>
              <a:gd name="connsiteX506" fmla="*/ 6869188 w 12078891"/>
              <a:gd name="connsiteY506" fmla="*/ 4184482 h 5907136"/>
              <a:gd name="connsiteX507" fmla="*/ 6863078 w 12078891"/>
              <a:gd name="connsiteY507" fmla="*/ 4190591 h 5907136"/>
              <a:gd name="connsiteX508" fmla="*/ 6856970 w 12078891"/>
              <a:gd name="connsiteY508" fmla="*/ 4184482 h 5907136"/>
              <a:gd name="connsiteX509" fmla="*/ 6863078 w 12078891"/>
              <a:gd name="connsiteY509" fmla="*/ 4178374 h 5907136"/>
              <a:gd name="connsiteX510" fmla="*/ 11333628 w 12078891"/>
              <a:gd name="connsiteY510" fmla="*/ 4167175 h 5907136"/>
              <a:gd name="connsiteX511" fmla="*/ 11339738 w 12078891"/>
              <a:gd name="connsiteY511" fmla="*/ 4173284 h 5907136"/>
              <a:gd name="connsiteX512" fmla="*/ 11333628 w 12078891"/>
              <a:gd name="connsiteY512" fmla="*/ 4179393 h 5907136"/>
              <a:gd name="connsiteX513" fmla="*/ 11327520 w 12078891"/>
              <a:gd name="connsiteY513" fmla="*/ 4173284 h 5907136"/>
              <a:gd name="connsiteX514" fmla="*/ 11333628 w 12078891"/>
              <a:gd name="connsiteY514" fmla="*/ 4167175 h 5907136"/>
              <a:gd name="connsiteX515" fmla="*/ 11631937 w 12078891"/>
              <a:gd name="connsiteY515" fmla="*/ 4147831 h 5907136"/>
              <a:gd name="connsiteX516" fmla="*/ 11655354 w 12078891"/>
              <a:gd name="connsiteY516" fmla="*/ 4171248 h 5907136"/>
              <a:gd name="connsiteX517" fmla="*/ 11631937 w 12078891"/>
              <a:gd name="connsiteY517" fmla="*/ 4194664 h 5907136"/>
              <a:gd name="connsiteX518" fmla="*/ 11608520 w 12078891"/>
              <a:gd name="connsiteY518" fmla="*/ 4171248 h 5907136"/>
              <a:gd name="connsiteX519" fmla="*/ 11631937 w 12078891"/>
              <a:gd name="connsiteY519" fmla="*/ 4147831 h 5907136"/>
              <a:gd name="connsiteX520" fmla="*/ 3068595 w 12078891"/>
              <a:gd name="connsiteY520" fmla="*/ 4123396 h 5907136"/>
              <a:gd name="connsiteX521" fmla="*/ 3105248 w 12078891"/>
              <a:gd name="connsiteY521" fmla="*/ 4160048 h 5907136"/>
              <a:gd name="connsiteX522" fmla="*/ 3068595 w 12078891"/>
              <a:gd name="connsiteY522" fmla="*/ 4196701 h 5907136"/>
              <a:gd name="connsiteX523" fmla="*/ 3031941 w 12078891"/>
              <a:gd name="connsiteY523" fmla="*/ 4160048 h 5907136"/>
              <a:gd name="connsiteX524" fmla="*/ 3068595 w 12078891"/>
              <a:gd name="connsiteY524" fmla="*/ 4123396 h 5907136"/>
              <a:gd name="connsiteX525" fmla="*/ 10819479 w 12078891"/>
              <a:gd name="connsiteY525" fmla="*/ 4092852 h 5907136"/>
              <a:gd name="connsiteX526" fmla="*/ 10825589 w 12078891"/>
              <a:gd name="connsiteY526" fmla="*/ 4098960 h 5907136"/>
              <a:gd name="connsiteX527" fmla="*/ 10819479 w 12078891"/>
              <a:gd name="connsiteY527" fmla="*/ 4105070 h 5907136"/>
              <a:gd name="connsiteX528" fmla="*/ 10813371 w 12078891"/>
              <a:gd name="connsiteY528" fmla="*/ 4098960 h 5907136"/>
              <a:gd name="connsiteX529" fmla="*/ 10819479 w 12078891"/>
              <a:gd name="connsiteY529" fmla="*/ 4092852 h 5907136"/>
              <a:gd name="connsiteX530" fmla="*/ 5376643 w 12078891"/>
              <a:gd name="connsiteY530" fmla="*/ 4073508 h 5907136"/>
              <a:gd name="connsiteX531" fmla="*/ 5378679 w 12078891"/>
              <a:gd name="connsiteY531" fmla="*/ 4075544 h 5907136"/>
              <a:gd name="connsiteX532" fmla="*/ 5376643 w 12078891"/>
              <a:gd name="connsiteY532" fmla="*/ 4077581 h 5907136"/>
              <a:gd name="connsiteX533" fmla="*/ 5374603 w 12078891"/>
              <a:gd name="connsiteY533" fmla="*/ 4075544 h 5907136"/>
              <a:gd name="connsiteX534" fmla="*/ 5376643 w 12078891"/>
              <a:gd name="connsiteY534" fmla="*/ 4073508 h 5907136"/>
              <a:gd name="connsiteX535" fmla="*/ 4249614 w 12078891"/>
              <a:gd name="connsiteY535" fmla="*/ 4036856 h 5907136"/>
              <a:gd name="connsiteX536" fmla="*/ 4274048 w 12078891"/>
              <a:gd name="connsiteY536" fmla="*/ 4061291 h 5907136"/>
              <a:gd name="connsiteX537" fmla="*/ 4249614 w 12078891"/>
              <a:gd name="connsiteY537" fmla="*/ 4085726 h 5907136"/>
              <a:gd name="connsiteX538" fmla="*/ 4225181 w 12078891"/>
              <a:gd name="connsiteY538" fmla="*/ 4061291 h 5907136"/>
              <a:gd name="connsiteX539" fmla="*/ 4249614 w 12078891"/>
              <a:gd name="connsiteY539" fmla="*/ 4036856 h 5907136"/>
              <a:gd name="connsiteX540" fmla="*/ 380768 w 12078891"/>
              <a:gd name="connsiteY540" fmla="*/ 4020566 h 5907136"/>
              <a:gd name="connsiteX541" fmla="*/ 385858 w 12078891"/>
              <a:gd name="connsiteY541" fmla="*/ 4025657 h 5907136"/>
              <a:gd name="connsiteX542" fmla="*/ 380768 w 12078891"/>
              <a:gd name="connsiteY542" fmla="*/ 4030747 h 5907136"/>
              <a:gd name="connsiteX543" fmla="*/ 375677 w 12078891"/>
              <a:gd name="connsiteY543" fmla="*/ 4025657 h 5907136"/>
              <a:gd name="connsiteX544" fmla="*/ 380768 w 12078891"/>
              <a:gd name="connsiteY544" fmla="*/ 4020566 h 5907136"/>
              <a:gd name="connsiteX545" fmla="*/ 2215400 w 12078891"/>
              <a:gd name="connsiteY545" fmla="*/ 3970678 h 5907136"/>
              <a:gd name="connsiteX546" fmla="*/ 2216418 w 12078891"/>
              <a:gd name="connsiteY546" fmla="*/ 3971696 h 5907136"/>
              <a:gd name="connsiteX547" fmla="*/ 2215400 w 12078891"/>
              <a:gd name="connsiteY547" fmla="*/ 3972714 h 5907136"/>
              <a:gd name="connsiteX548" fmla="*/ 2214383 w 12078891"/>
              <a:gd name="connsiteY548" fmla="*/ 3971696 h 5907136"/>
              <a:gd name="connsiteX549" fmla="*/ 2215400 w 12078891"/>
              <a:gd name="connsiteY549" fmla="*/ 3970678 h 5907136"/>
              <a:gd name="connsiteX550" fmla="*/ 4634435 w 12078891"/>
              <a:gd name="connsiteY550" fmla="*/ 3959479 h 5907136"/>
              <a:gd name="connsiteX551" fmla="*/ 4660903 w 12078891"/>
              <a:gd name="connsiteY551" fmla="*/ 3985950 h 5907136"/>
              <a:gd name="connsiteX552" fmla="*/ 4634435 w 12078891"/>
              <a:gd name="connsiteY552" fmla="*/ 4012421 h 5907136"/>
              <a:gd name="connsiteX553" fmla="*/ 4607962 w 12078891"/>
              <a:gd name="connsiteY553" fmla="*/ 3985950 h 5907136"/>
              <a:gd name="connsiteX554" fmla="*/ 4634435 w 12078891"/>
              <a:gd name="connsiteY554" fmla="*/ 3959479 h 5907136"/>
              <a:gd name="connsiteX555" fmla="*/ 10706469 w 12078891"/>
              <a:gd name="connsiteY555" fmla="*/ 3953370 h 5907136"/>
              <a:gd name="connsiteX556" fmla="*/ 10726832 w 12078891"/>
              <a:gd name="connsiteY556" fmla="*/ 3972715 h 5907136"/>
              <a:gd name="connsiteX557" fmla="*/ 10706469 w 12078891"/>
              <a:gd name="connsiteY557" fmla="*/ 3992059 h 5907136"/>
              <a:gd name="connsiteX558" fmla="*/ 10686107 w 12078891"/>
              <a:gd name="connsiteY558" fmla="*/ 3972715 h 5907136"/>
              <a:gd name="connsiteX559" fmla="*/ 10706469 w 12078891"/>
              <a:gd name="connsiteY559" fmla="*/ 3953370 h 5907136"/>
              <a:gd name="connsiteX560" fmla="*/ 8545008 w 12078891"/>
              <a:gd name="connsiteY560" fmla="*/ 3938098 h 5907136"/>
              <a:gd name="connsiteX561" fmla="*/ 8588787 w 12078891"/>
              <a:gd name="connsiteY561" fmla="*/ 3981877 h 5907136"/>
              <a:gd name="connsiteX562" fmla="*/ 8545008 w 12078891"/>
              <a:gd name="connsiteY562" fmla="*/ 4025656 h 5907136"/>
              <a:gd name="connsiteX563" fmla="*/ 8501229 w 12078891"/>
              <a:gd name="connsiteY563" fmla="*/ 3981877 h 5907136"/>
              <a:gd name="connsiteX564" fmla="*/ 8545008 w 12078891"/>
              <a:gd name="connsiteY564" fmla="*/ 3938098 h 5907136"/>
              <a:gd name="connsiteX565" fmla="*/ 677029 w 12078891"/>
              <a:gd name="connsiteY565" fmla="*/ 3937081 h 5907136"/>
              <a:gd name="connsiteX566" fmla="*/ 684156 w 12078891"/>
              <a:gd name="connsiteY566" fmla="*/ 3944208 h 5907136"/>
              <a:gd name="connsiteX567" fmla="*/ 677029 w 12078891"/>
              <a:gd name="connsiteY567" fmla="*/ 3951334 h 5907136"/>
              <a:gd name="connsiteX568" fmla="*/ 669902 w 12078891"/>
              <a:gd name="connsiteY568" fmla="*/ 3944208 h 5907136"/>
              <a:gd name="connsiteX569" fmla="*/ 677029 w 12078891"/>
              <a:gd name="connsiteY569" fmla="*/ 3937081 h 5907136"/>
              <a:gd name="connsiteX570" fmla="*/ 165937 w 12078891"/>
              <a:gd name="connsiteY570" fmla="*/ 3893302 h 5907136"/>
              <a:gd name="connsiteX571" fmla="*/ 171027 w 12078891"/>
              <a:gd name="connsiteY571" fmla="*/ 3898393 h 5907136"/>
              <a:gd name="connsiteX572" fmla="*/ 165937 w 12078891"/>
              <a:gd name="connsiteY572" fmla="*/ 3903483 h 5907136"/>
              <a:gd name="connsiteX573" fmla="*/ 160846 w 12078891"/>
              <a:gd name="connsiteY573" fmla="*/ 3898393 h 5907136"/>
              <a:gd name="connsiteX574" fmla="*/ 165937 w 12078891"/>
              <a:gd name="connsiteY574" fmla="*/ 3893302 h 5907136"/>
              <a:gd name="connsiteX575" fmla="*/ 3428003 w 12078891"/>
              <a:gd name="connsiteY575" fmla="*/ 3860722 h 5907136"/>
              <a:gd name="connsiteX576" fmla="*/ 3454475 w 12078891"/>
              <a:gd name="connsiteY576" fmla="*/ 3887193 h 5907136"/>
              <a:gd name="connsiteX577" fmla="*/ 3428003 w 12078891"/>
              <a:gd name="connsiteY577" fmla="*/ 3913664 h 5907136"/>
              <a:gd name="connsiteX578" fmla="*/ 3401528 w 12078891"/>
              <a:gd name="connsiteY578" fmla="*/ 3887193 h 5907136"/>
              <a:gd name="connsiteX579" fmla="*/ 3428003 w 12078891"/>
              <a:gd name="connsiteY579" fmla="*/ 3860722 h 5907136"/>
              <a:gd name="connsiteX580" fmla="*/ 461189 w 12078891"/>
              <a:gd name="connsiteY580" fmla="*/ 3827124 h 5907136"/>
              <a:gd name="connsiteX581" fmla="*/ 465262 w 12078891"/>
              <a:gd name="connsiteY581" fmla="*/ 3831196 h 5907136"/>
              <a:gd name="connsiteX582" fmla="*/ 461189 w 12078891"/>
              <a:gd name="connsiteY582" fmla="*/ 3835269 h 5907136"/>
              <a:gd name="connsiteX583" fmla="*/ 457117 w 12078891"/>
              <a:gd name="connsiteY583" fmla="*/ 3831196 h 5907136"/>
              <a:gd name="connsiteX584" fmla="*/ 461189 w 12078891"/>
              <a:gd name="connsiteY584" fmla="*/ 3827124 h 5907136"/>
              <a:gd name="connsiteX585" fmla="*/ 395021 w 12078891"/>
              <a:gd name="connsiteY585" fmla="*/ 3817961 h 5907136"/>
              <a:gd name="connsiteX586" fmla="*/ 402148 w 12078891"/>
              <a:gd name="connsiteY586" fmla="*/ 3825088 h 5907136"/>
              <a:gd name="connsiteX587" fmla="*/ 395021 w 12078891"/>
              <a:gd name="connsiteY587" fmla="*/ 3832215 h 5907136"/>
              <a:gd name="connsiteX588" fmla="*/ 387894 w 12078891"/>
              <a:gd name="connsiteY588" fmla="*/ 3825088 h 5907136"/>
              <a:gd name="connsiteX589" fmla="*/ 395021 w 12078891"/>
              <a:gd name="connsiteY589" fmla="*/ 3817961 h 5907136"/>
              <a:gd name="connsiteX590" fmla="*/ 11750038 w 12078891"/>
              <a:gd name="connsiteY590" fmla="*/ 3799635 h 5907136"/>
              <a:gd name="connsiteX591" fmla="*/ 11755129 w 12078891"/>
              <a:gd name="connsiteY591" fmla="*/ 3805743 h 5907136"/>
              <a:gd name="connsiteX592" fmla="*/ 11750038 w 12078891"/>
              <a:gd name="connsiteY592" fmla="*/ 3810834 h 5907136"/>
              <a:gd name="connsiteX593" fmla="*/ 11743930 w 12078891"/>
              <a:gd name="connsiteY593" fmla="*/ 3805743 h 5907136"/>
              <a:gd name="connsiteX594" fmla="*/ 11750038 w 12078891"/>
              <a:gd name="connsiteY594" fmla="*/ 3799635 h 5907136"/>
              <a:gd name="connsiteX595" fmla="*/ 9481675 w 12078891"/>
              <a:gd name="connsiteY595" fmla="*/ 3783345 h 5907136"/>
              <a:gd name="connsiteX596" fmla="*/ 9493892 w 12078891"/>
              <a:gd name="connsiteY596" fmla="*/ 3794545 h 5907136"/>
              <a:gd name="connsiteX597" fmla="*/ 9481675 w 12078891"/>
              <a:gd name="connsiteY597" fmla="*/ 3805744 h 5907136"/>
              <a:gd name="connsiteX598" fmla="*/ 9469457 w 12078891"/>
              <a:gd name="connsiteY598" fmla="*/ 3794545 h 5907136"/>
              <a:gd name="connsiteX599" fmla="*/ 9481675 w 12078891"/>
              <a:gd name="connsiteY599" fmla="*/ 3783345 h 5907136"/>
              <a:gd name="connsiteX600" fmla="*/ 3492152 w 12078891"/>
              <a:gd name="connsiteY600" fmla="*/ 3781309 h 5907136"/>
              <a:gd name="connsiteX601" fmla="*/ 3503351 w 12078891"/>
              <a:gd name="connsiteY601" fmla="*/ 3792508 h 5907136"/>
              <a:gd name="connsiteX602" fmla="*/ 3492152 w 12078891"/>
              <a:gd name="connsiteY602" fmla="*/ 3803707 h 5907136"/>
              <a:gd name="connsiteX603" fmla="*/ 3480954 w 12078891"/>
              <a:gd name="connsiteY603" fmla="*/ 3792508 h 5907136"/>
              <a:gd name="connsiteX604" fmla="*/ 3492152 w 12078891"/>
              <a:gd name="connsiteY604" fmla="*/ 3781309 h 5907136"/>
              <a:gd name="connsiteX605" fmla="*/ 3015654 w 12078891"/>
              <a:gd name="connsiteY605" fmla="*/ 3767055 h 5907136"/>
              <a:gd name="connsiteX606" fmla="*/ 3022780 w 12078891"/>
              <a:gd name="connsiteY606" fmla="*/ 3774182 h 5907136"/>
              <a:gd name="connsiteX607" fmla="*/ 3015654 w 12078891"/>
              <a:gd name="connsiteY607" fmla="*/ 3781309 h 5907136"/>
              <a:gd name="connsiteX608" fmla="*/ 3008526 w 12078891"/>
              <a:gd name="connsiteY608" fmla="*/ 3774182 h 5907136"/>
              <a:gd name="connsiteX609" fmla="*/ 3015654 w 12078891"/>
              <a:gd name="connsiteY609" fmla="*/ 3767055 h 5907136"/>
              <a:gd name="connsiteX610" fmla="*/ 3810802 w 12078891"/>
              <a:gd name="connsiteY610" fmla="*/ 3754837 h 5907136"/>
              <a:gd name="connsiteX611" fmla="*/ 3820985 w 12078891"/>
              <a:gd name="connsiteY611" fmla="*/ 3765018 h 5907136"/>
              <a:gd name="connsiteX612" fmla="*/ 3810802 w 12078891"/>
              <a:gd name="connsiteY612" fmla="*/ 3775199 h 5907136"/>
              <a:gd name="connsiteX613" fmla="*/ 3800620 w 12078891"/>
              <a:gd name="connsiteY613" fmla="*/ 3765018 h 5907136"/>
              <a:gd name="connsiteX614" fmla="*/ 3810802 w 12078891"/>
              <a:gd name="connsiteY614" fmla="*/ 3754837 h 5907136"/>
              <a:gd name="connsiteX615" fmla="*/ 2153313 w 12078891"/>
              <a:gd name="connsiteY615" fmla="*/ 3744656 h 5907136"/>
              <a:gd name="connsiteX616" fmla="*/ 2170621 w 12078891"/>
              <a:gd name="connsiteY616" fmla="*/ 3761964 h 5907136"/>
              <a:gd name="connsiteX617" fmla="*/ 2153313 w 12078891"/>
              <a:gd name="connsiteY617" fmla="*/ 3779272 h 5907136"/>
              <a:gd name="connsiteX618" fmla="*/ 2136003 w 12078891"/>
              <a:gd name="connsiteY618" fmla="*/ 3761964 h 5907136"/>
              <a:gd name="connsiteX619" fmla="*/ 2153313 w 12078891"/>
              <a:gd name="connsiteY619" fmla="*/ 3744656 h 5907136"/>
              <a:gd name="connsiteX620" fmla="*/ 5287053 w 12078891"/>
              <a:gd name="connsiteY620" fmla="*/ 3741602 h 5907136"/>
              <a:gd name="connsiteX621" fmla="*/ 5292143 w 12078891"/>
              <a:gd name="connsiteY621" fmla="*/ 3746693 h 5907136"/>
              <a:gd name="connsiteX622" fmla="*/ 5287053 w 12078891"/>
              <a:gd name="connsiteY622" fmla="*/ 3751783 h 5907136"/>
              <a:gd name="connsiteX623" fmla="*/ 5281965 w 12078891"/>
              <a:gd name="connsiteY623" fmla="*/ 3746693 h 5907136"/>
              <a:gd name="connsiteX624" fmla="*/ 5287053 w 12078891"/>
              <a:gd name="connsiteY624" fmla="*/ 3741602 h 5907136"/>
              <a:gd name="connsiteX625" fmla="*/ 7031068 w 12078891"/>
              <a:gd name="connsiteY625" fmla="*/ 3735494 h 5907136"/>
              <a:gd name="connsiteX626" fmla="*/ 7053467 w 12078891"/>
              <a:gd name="connsiteY626" fmla="*/ 3757892 h 5907136"/>
              <a:gd name="connsiteX627" fmla="*/ 7031068 w 12078891"/>
              <a:gd name="connsiteY627" fmla="*/ 3780291 h 5907136"/>
              <a:gd name="connsiteX628" fmla="*/ 7008670 w 12078891"/>
              <a:gd name="connsiteY628" fmla="*/ 3757892 h 5907136"/>
              <a:gd name="connsiteX629" fmla="*/ 7031068 w 12078891"/>
              <a:gd name="connsiteY629" fmla="*/ 3735494 h 5907136"/>
              <a:gd name="connsiteX630" fmla="*/ 8007442 w 12078891"/>
              <a:gd name="connsiteY630" fmla="*/ 3718185 h 5907136"/>
              <a:gd name="connsiteX631" fmla="*/ 8051221 w 12078891"/>
              <a:gd name="connsiteY631" fmla="*/ 3761964 h 5907136"/>
              <a:gd name="connsiteX632" fmla="*/ 8007442 w 12078891"/>
              <a:gd name="connsiteY632" fmla="*/ 3804725 h 5907136"/>
              <a:gd name="connsiteX633" fmla="*/ 7963663 w 12078891"/>
              <a:gd name="connsiteY633" fmla="*/ 3761964 h 5907136"/>
              <a:gd name="connsiteX634" fmla="*/ 8007442 w 12078891"/>
              <a:gd name="connsiteY634" fmla="*/ 3718185 h 5907136"/>
              <a:gd name="connsiteX635" fmla="*/ 2738703 w 12078891"/>
              <a:gd name="connsiteY635" fmla="*/ 3717167 h 5907136"/>
              <a:gd name="connsiteX636" fmla="*/ 2746849 w 12078891"/>
              <a:gd name="connsiteY636" fmla="*/ 3725312 h 5907136"/>
              <a:gd name="connsiteX637" fmla="*/ 2738703 w 12078891"/>
              <a:gd name="connsiteY637" fmla="*/ 3733457 h 5907136"/>
              <a:gd name="connsiteX638" fmla="*/ 2730559 w 12078891"/>
              <a:gd name="connsiteY638" fmla="*/ 3725312 h 5907136"/>
              <a:gd name="connsiteX639" fmla="*/ 2738703 w 12078891"/>
              <a:gd name="connsiteY639" fmla="*/ 3717167 h 5907136"/>
              <a:gd name="connsiteX640" fmla="*/ 5693282 w 12078891"/>
              <a:gd name="connsiteY640" fmla="*/ 3715131 h 5907136"/>
              <a:gd name="connsiteX641" fmla="*/ 5701426 w 12078891"/>
              <a:gd name="connsiteY641" fmla="*/ 3722257 h 5907136"/>
              <a:gd name="connsiteX642" fmla="*/ 5693282 w 12078891"/>
              <a:gd name="connsiteY642" fmla="*/ 3729384 h 5907136"/>
              <a:gd name="connsiteX643" fmla="*/ 5685137 w 12078891"/>
              <a:gd name="connsiteY643" fmla="*/ 3722257 h 5907136"/>
              <a:gd name="connsiteX644" fmla="*/ 5693282 w 12078891"/>
              <a:gd name="connsiteY644" fmla="*/ 3715131 h 5907136"/>
              <a:gd name="connsiteX645" fmla="*/ 1150439 w 12078891"/>
              <a:gd name="connsiteY645" fmla="*/ 3714113 h 5907136"/>
              <a:gd name="connsiteX646" fmla="*/ 1156547 w 12078891"/>
              <a:gd name="connsiteY646" fmla="*/ 3720222 h 5907136"/>
              <a:gd name="connsiteX647" fmla="*/ 1150439 w 12078891"/>
              <a:gd name="connsiteY647" fmla="*/ 3726331 h 5907136"/>
              <a:gd name="connsiteX648" fmla="*/ 1144330 w 12078891"/>
              <a:gd name="connsiteY648" fmla="*/ 3720222 h 5907136"/>
              <a:gd name="connsiteX649" fmla="*/ 1150439 w 12078891"/>
              <a:gd name="connsiteY649" fmla="*/ 3714113 h 5907136"/>
              <a:gd name="connsiteX650" fmla="*/ 3209096 w 12078891"/>
              <a:gd name="connsiteY650" fmla="*/ 3699859 h 5907136"/>
              <a:gd name="connsiteX651" fmla="*/ 3261017 w 12078891"/>
              <a:gd name="connsiteY651" fmla="*/ 3751783 h 5907136"/>
              <a:gd name="connsiteX652" fmla="*/ 3209096 w 12078891"/>
              <a:gd name="connsiteY652" fmla="*/ 3803706 h 5907136"/>
              <a:gd name="connsiteX653" fmla="*/ 3157171 w 12078891"/>
              <a:gd name="connsiteY653" fmla="*/ 3751783 h 5907136"/>
              <a:gd name="connsiteX654" fmla="*/ 3209096 w 12078891"/>
              <a:gd name="connsiteY654" fmla="*/ 3699859 h 5907136"/>
              <a:gd name="connsiteX655" fmla="*/ 10019241 w 12078891"/>
              <a:gd name="connsiteY655" fmla="*/ 3698841 h 5907136"/>
              <a:gd name="connsiteX656" fmla="*/ 10081346 w 12078891"/>
              <a:gd name="connsiteY656" fmla="*/ 3759928 h 5907136"/>
              <a:gd name="connsiteX657" fmla="*/ 10019241 w 12078891"/>
              <a:gd name="connsiteY657" fmla="*/ 3821015 h 5907136"/>
              <a:gd name="connsiteX658" fmla="*/ 9957136 w 12078891"/>
              <a:gd name="connsiteY658" fmla="*/ 3759928 h 5907136"/>
              <a:gd name="connsiteX659" fmla="*/ 10019241 w 12078891"/>
              <a:gd name="connsiteY659" fmla="*/ 3698841 h 5907136"/>
              <a:gd name="connsiteX660" fmla="*/ 4673138 w 12078891"/>
              <a:gd name="connsiteY660" fmla="*/ 3679497 h 5907136"/>
              <a:gd name="connsiteX661" fmla="*/ 4690446 w 12078891"/>
              <a:gd name="connsiteY661" fmla="*/ 3695787 h 5907136"/>
              <a:gd name="connsiteX662" fmla="*/ 4673138 w 12078891"/>
              <a:gd name="connsiteY662" fmla="*/ 3712076 h 5907136"/>
              <a:gd name="connsiteX663" fmla="*/ 4655826 w 12078891"/>
              <a:gd name="connsiteY663" fmla="*/ 3695787 h 5907136"/>
              <a:gd name="connsiteX664" fmla="*/ 4673138 w 12078891"/>
              <a:gd name="connsiteY664" fmla="*/ 3679497 h 5907136"/>
              <a:gd name="connsiteX665" fmla="*/ 22399 w 12078891"/>
              <a:gd name="connsiteY665" fmla="*/ 3673388 h 5907136"/>
              <a:gd name="connsiteX666" fmla="*/ 47851 w 12078891"/>
              <a:gd name="connsiteY666" fmla="*/ 3699859 h 5907136"/>
              <a:gd name="connsiteX667" fmla="*/ 22399 w 12078891"/>
              <a:gd name="connsiteY667" fmla="*/ 3725312 h 5907136"/>
              <a:gd name="connsiteX668" fmla="*/ 0 w 12078891"/>
              <a:gd name="connsiteY668" fmla="*/ 3712076 h 5907136"/>
              <a:gd name="connsiteX669" fmla="*/ 0 w 12078891"/>
              <a:gd name="connsiteY669" fmla="*/ 3686623 h 5907136"/>
              <a:gd name="connsiteX670" fmla="*/ 22399 w 12078891"/>
              <a:gd name="connsiteY670" fmla="*/ 3673388 h 5907136"/>
              <a:gd name="connsiteX671" fmla="*/ 10351147 w 12078891"/>
              <a:gd name="connsiteY671" fmla="*/ 3666261 h 5907136"/>
              <a:gd name="connsiteX672" fmla="*/ 10367436 w 12078891"/>
              <a:gd name="connsiteY672" fmla="*/ 3681533 h 5907136"/>
              <a:gd name="connsiteX673" fmla="*/ 10351147 w 12078891"/>
              <a:gd name="connsiteY673" fmla="*/ 3696804 h 5907136"/>
              <a:gd name="connsiteX674" fmla="*/ 10335875 w 12078891"/>
              <a:gd name="connsiteY674" fmla="*/ 3681533 h 5907136"/>
              <a:gd name="connsiteX675" fmla="*/ 10351147 w 12078891"/>
              <a:gd name="connsiteY675" fmla="*/ 3666261 h 5907136"/>
              <a:gd name="connsiteX676" fmla="*/ 11263380 w 12078891"/>
              <a:gd name="connsiteY676" fmla="*/ 3656080 h 5907136"/>
              <a:gd name="connsiteX677" fmla="*/ 11276615 w 12078891"/>
              <a:gd name="connsiteY677" fmla="*/ 3669316 h 5907136"/>
              <a:gd name="connsiteX678" fmla="*/ 11263380 w 12078891"/>
              <a:gd name="connsiteY678" fmla="*/ 3682551 h 5907136"/>
              <a:gd name="connsiteX679" fmla="*/ 11250144 w 12078891"/>
              <a:gd name="connsiteY679" fmla="*/ 3669316 h 5907136"/>
              <a:gd name="connsiteX680" fmla="*/ 11263380 w 12078891"/>
              <a:gd name="connsiteY680" fmla="*/ 3656080 h 5907136"/>
              <a:gd name="connsiteX681" fmla="*/ 223997 w 12078891"/>
              <a:gd name="connsiteY681" fmla="*/ 3647935 h 5907136"/>
              <a:gd name="connsiteX682" fmla="*/ 237232 w 12078891"/>
              <a:gd name="connsiteY682" fmla="*/ 3661170 h 5907136"/>
              <a:gd name="connsiteX683" fmla="*/ 223997 w 12078891"/>
              <a:gd name="connsiteY683" fmla="*/ 3674406 h 5907136"/>
              <a:gd name="connsiteX684" fmla="*/ 210761 w 12078891"/>
              <a:gd name="connsiteY684" fmla="*/ 3661170 h 5907136"/>
              <a:gd name="connsiteX685" fmla="*/ 223997 w 12078891"/>
              <a:gd name="connsiteY685" fmla="*/ 3647935 h 5907136"/>
              <a:gd name="connsiteX686" fmla="*/ 6892604 w 12078891"/>
              <a:gd name="connsiteY686" fmla="*/ 3642845 h 5907136"/>
              <a:gd name="connsiteX687" fmla="*/ 6898713 w 12078891"/>
              <a:gd name="connsiteY687" fmla="*/ 3648954 h 5907136"/>
              <a:gd name="connsiteX688" fmla="*/ 6892604 w 12078891"/>
              <a:gd name="connsiteY688" fmla="*/ 3655063 h 5907136"/>
              <a:gd name="connsiteX689" fmla="*/ 6886496 w 12078891"/>
              <a:gd name="connsiteY689" fmla="*/ 3648954 h 5907136"/>
              <a:gd name="connsiteX690" fmla="*/ 6892604 w 12078891"/>
              <a:gd name="connsiteY690" fmla="*/ 3642845 h 5907136"/>
              <a:gd name="connsiteX691" fmla="*/ 3798592 w 12078891"/>
              <a:gd name="connsiteY691" fmla="*/ 3640808 h 5907136"/>
              <a:gd name="connsiteX692" fmla="*/ 3802666 w 12078891"/>
              <a:gd name="connsiteY692" fmla="*/ 3644880 h 5907136"/>
              <a:gd name="connsiteX693" fmla="*/ 3798592 w 12078891"/>
              <a:gd name="connsiteY693" fmla="*/ 3648953 h 5907136"/>
              <a:gd name="connsiteX694" fmla="*/ 3794520 w 12078891"/>
              <a:gd name="connsiteY694" fmla="*/ 3644880 h 5907136"/>
              <a:gd name="connsiteX695" fmla="*/ 3798592 w 12078891"/>
              <a:gd name="connsiteY695" fmla="*/ 3640808 h 5907136"/>
              <a:gd name="connsiteX696" fmla="*/ 11062810 w 12078891"/>
              <a:gd name="connsiteY696" fmla="*/ 3638772 h 5907136"/>
              <a:gd name="connsiteX697" fmla="*/ 11066882 w 12078891"/>
              <a:gd name="connsiteY697" fmla="*/ 3642844 h 5907136"/>
              <a:gd name="connsiteX698" fmla="*/ 11062810 w 12078891"/>
              <a:gd name="connsiteY698" fmla="*/ 3646917 h 5907136"/>
              <a:gd name="connsiteX699" fmla="*/ 11058737 w 12078891"/>
              <a:gd name="connsiteY699" fmla="*/ 3642844 h 5907136"/>
              <a:gd name="connsiteX700" fmla="*/ 11062810 w 12078891"/>
              <a:gd name="connsiteY700" fmla="*/ 3638772 h 5907136"/>
              <a:gd name="connsiteX701" fmla="*/ 11256252 w 12078891"/>
              <a:gd name="connsiteY701" fmla="*/ 3614337 h 5907136"/>
              <a:gd name="connsiteX702" fmla="*/ 11270506 w 12078891"/>
              <a:gd name="connsiteY702" fmla="*/ 3628591 h 5907136"/>
              <a:gd name="connsiteX703" fmla="*/ 11256252 w 12078891"/>
              <a:gd name="connsiteY703" fmla="*/ 3642844 h 5907136"/>
              <a:gd name="connsiteX704" fmla="*/ 11241998 w 12078891"/>
              <a:gd name="connsiteY704" fmla="*/ 3628591 h 5907136"/>
              <a:gd name="connsiteX705" fmla="*/ 11256252 w 12078891"/>
              <a:gd name="connsiteY705" fmla="*/ 3614337 h 5907136"/>
              <a:gd name="connsiteX706" fmla="*/ 11961807 w 12078891"/>
              <a:gd name="connsiteY706" fmla="*/ 3603138 h 5907136"/>
              <a:gd name="connsiteX707" fmla="*/ 11974024 w 12078891"/>
              <a:gd name="connsiteY707" fmla="*/ 3615355 h 5907136"/>
              <a:gd name="connsiteX708" fmla="*/ 11961807 w 12078891"/>
              <a:gd name="connsiteY708" fmla="*/ 3627572 h 5907136"/>
              <a:gd name="connsiteX709" fmla="*/ 11949589 w 12078891"/>
              <a:gd name="connsiteY709" fmla="*/ 3615355 h 5907136"/>
              <a:gd name="connsiteX710" fmla="*/ 11961807 w 12078891"/>
              <a:gd name="connsiteY710" fmla="*/ 3603138 h 5907136"/>
              <a:gd name="connsiteX711" fmla="*/ 7592051 w 12078891"/>
              <a:gd name="connsiteY711" fmla="*/ 3603138 h 5907136"/>
              <a:gd name="connsiteX712" fmla="*/ 7598160 w 12078891"/>
              <a:gd name="connsiteY712" fmla="*/ 3609246 h 5907136"/>
              <a:gd name="connsiteX713" fmla="*/ 7592051 w 12078891"/>
              <a:gd name="connsiteY713" fmla="*/ 3615355 h 5907136"/>
              <a:gd name="connsiteX714" fmla="*/ 7585942 w 12078891"/>
              <a:gd name="connsiteY714" fmla="*/ 3609246 h 5907136"/>
              <a:gd name="connsiteX715" fmla="*/ 7592051 w 12078891"/>
              <a:gd name="connsiteY715" fmla="*/ 3603138 h 5907136"/>
              <a:gd name="connsiteX716" fmla="*/ 5719746 w 12078891"/>
              <a:gd name="connsiteY716" fmla="*/ 3579721 h 5907136"/>
              <a:gd name="connsiteX717" fmla="*/ 5736035 w 12078891"/>
              <a:gd name="connsiteY717" fmla="*/ 3596011 h 5907136"/>
              <a:gd name="connsiteX718" fmla="*/ 5719746 w 12078891"/>
              <a:gd name="connsiteY718" fmla="*/ 3612301 h 5907136"/>
              <a:gd name="connsiteX719" fmla="*/ 5703456 w 12078891"/>
              <a:gd name="connsiteY719" fmla="*/ 3596011 h 5907136"/>
              <a:gd name="connsiteX720" fmla="*/ 5719746 w 12078891"/>
              <a:gd name="connsiteY720" fmla="*/ 3579721 h 5907136"/>
              <a:gd name="connsiteX721" fmla="*/ 2581980 w 12078891"/>
              <a:gd name="connsiteY721" fmla="*/ 3574631 h 5907136"/>
              <a:gd name="connsiteX722" fmla="*/ 2591143 w 12078891"/>
              <a:gd name="connsiteY722" fmla="*/ 3583794 h 5907136"/>
              <a:gd name="connsiteX723" fmla="*/ 2581980 w 12078891"/>
              <a:gd name="connsiteY723" fmla="*/ 3592958 h 5907136"/>
              <a:gd name="connsiteX724" fmla="*/ 2572815 w 12078891"/>
              <a:gd name="connsiteY724" fmla="*/ 3583794 h 5907136"/>
              <a:gd name="connsiteX725" fmla="*/ 2581980 w 12078891"/>
              <a:gd name="connsiteY725" fmla="*/ 3574631 h 5907136"/>
              <a:gd name="connsiteX726" fmla="*/ 6245083 w 12078891"/>
              <a:gd name="connsiteY726" fmla="*/ 3559359 h 5907136"/>
              <a:gd name="connsiteX727" fmla="*/ 6260355 w 12078891"/>
              <a:gd name="connsiteY727" fmla="*/ 3574631 h 5907136"/>
              <a:gd name="connsiteX728" fmla="*/ 6245083 w 12078891"/>
              <a:gd name="connsiteY728" fmla="*/ 3589903 h 5907136"/>
              <a:gd name="connsiteX729" fmla="*/ 6229811 w 12078891"/>
              <a:gd name="connsiteY729" fmla="*/ 3574631 h 5907136"/>
              <a:gd name="connsiteX730" fmla="*/ 6245083 w 12078891"/>
              <a:gd name="connsiteY730" fmla="*/ 3559359 h 5907136"/>
              <a:gd name="connsiteX731" fmla="*/ 2969866 w 12078891"/>
              <a:gd name="connsiteY731" fmla="*/ 3548160 h 5907136"/>
              <a:gd name="connsiteX732" fmla="*/ 2984114 w 12078891"/>
              <a:gd name="connsiteY732" fmla="*/ 3562414 h 5907136"/>
              <a:gd name="connsiteX733" fmla="*/ 2969866 w 12078891"/>
              <a:gd name="connsiteY733" fmla="*/ 3576667 h 5907136"/>
              <a:gd name="connsiteX734" fmla="*/ 2955610 w 12078891"/>
              <a:gd name="connsiteY734" fmla="*/ 3562414 h 5907136"/>
              <a:gd name="connsiteX735" fmla="*/ 2969866 w 12078891"/>
              <a:gd name="connsiteY735" fmla="*/ 3548160 h 5907136"/>
              <a:gd name="connsiteX736" fmla="*/ 9676136 w 12078891"/>
              <a:gd name="connsiteY736" fmla="*/ 3545106 h 5907136"/>
              <a:gd name="connsiteX737" fmla="*/ 9689371 w 12078891"/>
              <a:gd name="connsiteY737" fmla="*/ 3558341 h 5907136"/>
              <a:gd name="connsiteX738" fmla="*/ 9676136 w 12078891"/>
              <a:gd name="connsiteY738" fmla="*/ 3571577 h 5907136"/>
              <a:gd name="connsiteX739" fmla="*/ 9662900 w 12078891"/>
              <a:gd name="connsiteY739" fmla="*/ 3558341 h 5907136"/>
              <a:gd name="connsiteX740" fmla="*/ 9676136 w 12078891"/>
              <a:gd name="connsiteY740" fmla="*/ 3545106 h 5907136"/>
              <a:gd name="connsiteX741" fmla="*/ 11762257 w 12078891"/>
              <a:gd name="connsiteY741" fmla="*/ 3540015 h 5907136"/>
              <a:gd name="connsiteX742" fmla="*/ 11784655 w 12078891"/>
              <a:gd name="connsiteY742" fmla="*/ 3562414 h 5907136"/>
              <a:gd name="connsiteX743" fmla="*/ 11762257 w 12078891"/>
              <a:gd name="connsiteY743" fmla="*/ 3584812 h 5907136"/>
              <a:gd name="connsiteX744" fmla="*/ 11739858 w 12078891"/>
              <a:gd name="connsiteY744" fmla="*/ 3562414 h 5907136"/>
              <a:gd name="connsiteX745" fmla="*/ 11762257 w 12078891"/>
              <a:gd name="connsiteY745" fmla="*/ 3540015 h 5907136"/>
              <a:gd name="connsiteX746" fmla="*/ 9631338 w 12078891"/>
              <a:gd name="connsiteY746" fmla="*/ 3535942 h 5907136"/>
              <a:gd name="connsiteX747" fmla="*/ 9633375 w 12078891"/>
              <a:gd name="connsiteY747" fmla="*/ 3537978 h 5907136"/>
              <a:gd name="connsiteX748" fmla="*/ 9631338 w 12078891"/>
              <a:gd name="connsiteY748" fmla="*/ 3540015 h 5907136"/>
              <a:gd name="connsiteX749" fmla="*/ 9629302 w 12078891"/>
              <a:gd name="connsiteY749" fmla="*/ 3537978 h 5907136"/>
              <a:gd name="connsiteX750" fmla="*/ 9631338 w 12078891"/>
              <a:gd name="connsiteY750" fmla="*/ 3535942 h 5907136"/>
              <a:gd name="connsiteX751" fmla="*/ 12059546 w 12078891"/>
              <a:gd name="connsiteY751" fmla="*/ 3527798 h 5907136"/>
              <a:gd name="connsiteX752" fmla="*/ 12078891 w 12078891"/>
              <a:gd name="connsiteY752" fmla="*/ 3547142 h 5907136"/>
              <a:gd name="connsiteX753" fmla="*/ 12059546 w 12078891"/>
              <a:gd name="connsiteY753" fmla="*/ 3566486 h 5907136"/>
              <a:gd name="connsiteX754" fmla="*/ 12040202 w 12078891"/>
              <a:gd name="connsiteY754" fmla="*/ 3547142 h 5907136"/>
              <a:gd name="connsiteX755" fmla="*/ 12059546 w 12078891"/>
              <a:gd name="connsiteY755" fmla="*/ 3527798 h 5907136"/>
              <a:gd name="connsiteX756" fmla="*/ 7084010 w 12078891"/>
              <a:gd name="connsiteY756" fmla="*/ 3498272 h 5907136"/>
              <a:gd name="connsiteX757" fmla="*/ 7119644 w 12078891"/>
              <a:gd name="connsiteY757" fmla="*/ 3533906 h 5907136"/>
              <a:gd name="connsiteX758" fmla="*/ 7084010 w 12078891"/>
              <a:gd name="connsiteY758" fmla="*/ 3569540 h 5907136"/>
              <a:gd name="connsiteX759" fmla="*/ 7048376 w 12078891"/>
              <a:gd name="connsiteY759" fmla="*/ 3533906 h 5907136"/>
              <a:gd name="connsiteX760" fmla="*/ 7084010 w 12078891"/>
              <a:gd name="connsiteY760" fmla="*/ 3498272 h 5907136"/>
              <a:gd name="connsiteX761" fmla="*/ 6021100 w 12078891"/>
              <a:gd name="connsiteY761" fmla="*/ 3493181 h 5907136"/>
              <a:gd name="connsiteX762" fmla="*/ 6044514 w 12078891"/>
              <a:gd name="connsiteY762" fmla="*/ 3516598 h 5907136"/>
              <a:gd name="connsiteX763" fmla="*/ 6021100 w 12078891"/>
              <a:gd name="connsiteY763" fmla="*/ 3540015 h 5907136"/>
              <a:gd name="connsiteX764" fmla="*/ 5997683 w 12078891"/>
              <a:gd name="connsiteY764" fmla="*/ 3516598 h 5907136"/>
              <a:gd name="connsiteX765" fmla="*/ 6021100 w 12078891"/>
              <a:gd name="connsiteY765" fmla="*/ 3493181 h 5907136"/>
              <a:gd name="connsiteX766" fmla="*/ 11277632 w 12078891"/>
              <a:gd name="connsiteY766" fmla="*/ 3485036 h 5907136"/>
              <a:gd name="connsiteX767" fmla="*/ 11297995 w 12078891"/>
              <a:gd name="connsiteY767" fmla="*/ 3505398 h 5907136"/>
              <a:gd name="connsiteX768" fmla="*/ 11277632 w 12078891"/>
              <a:gd name="connsiteY768" fmla="*/ 3525761 h 5907136"/>
              <a:gd name="connsiteX769" fmla="*/ 11257270 w 12078891"/>
              <a:gd name="connsiteY769" fmla="*/ 3505398 h 5907136"/>
              <a:gd name="connsiteX770" fmla="*/ 11277632 w 12078891"/>
              <a:gd name="connsiteY770" fmla="*/ 3485036 h 5907136"/>
              <a:gd name="connsiteX771" fmla="*/ 2440421 w 12078891"/>
              <a:gd name="connsiteY771" fmla="*/ 3471801 h 5907136"/>
              <a:gd name="connsiteX772" fmla="*/ 2451621 w 12078891"/>
              <a:gd name="connsiteY772" fmla="*/ 3483000 h 5907136"/>
              <a:gd name="connsiteX773" fmla="*/ 2440421 w 12078891"/>
              <a:gd name="connsiteY773" fmla="*/ 3494200 h 5907136"/>
              <a:gd name="connsiteX774" fmla="*/ 2429222 w 12078891"/>
              <a:gd name="connsiteY774" fmla="*/ 3483000 h 5907136"/>
              <a:gd name="connsiteX775" fmla="*/ 2440421 w 12078891"/>
              <a:gd name="connsiteY775" fmla="*/ 3471801 h 5907136"/>
              <a:gd name="connsiteX776" fmla="*/ 3097080 w 12078891"/>
              <a:gd name="connsiteY776" fmla="*/ 3463656 h 5907136"/>
              <a:gd name="connsiteX777" fmla="*/ 3105225 w 12078891"/>
              <a:gd name="connsiteY777" fmla="*/ 3471801 h 5907136"/>
              <a:gd name="connsiteX778" fmla="*/ 3097080 w 12078891"/>
              <a:gd name="connsiteY778" fmla="*/ 3479946 h 5907136"/>
              <a:gd name="connsiteX779" fmla="*/ 3088935 w 12078891"/>
              <a:gd name="connsiteY779" fmla="*/ 3471801 h 5907136"/>
              <a:gd name="connsiteX780" fmla="*/ 3097080 w 12078891"/>
              <a:gd name="connsiteY780" fmla="*/ 3463656 h 5907136"/>
              <a:gd name="connsiteX781" fmla="*/ 8625439 w 12078891"/>
              <a:gd name="connsiteY781" fmla="*/ 3460602 h 5907136"/>
              <a:gd name="connsiteX782" fmla="*/ 8628493 w 12078891"/>
              <a:gd name="connsiteY782" fmla="*/ 3463656 h 5907136"/>
              <a:gd name="connsiteX783" fmla="*/ 8625439 w 12078891"/>
              <a:gd name="connsiteY783" fmla="*/ 3466710 h 5907136"/>
              <a:gd name="connsiteX784" fmla="*/ 8622385 w 12078891"/>
              <a:gd name="connsiteY784" fmla="*/ 3463656 h 5907136"/>
              <a:gd name="connsiteX785" fmla="*/ 8625439 w 12078891"/>
              <a:gd name="connsiteY785" fmla="*/ 3460602 h 5907136"/>
              <a:gd name="connsiteX786" fmla="*/ 10457030 w 12078891"/>
              <a:gd name="connsiteY786" fmla="*/ 3457547 h 5907136"/>
              <a:gd name="connsiteX787" fmla="*/ 10466194 w 12078891"/>
              <a:gd name="connsiteY787" fmla="*/ 3466710 h 5907136"/>
              <a:gd name="connsiteX788" fmla="*/ 10457030 w 12078891"/>
              <a:gd name="connsiteY788" fmla="*/ 3475874 h 5907136"/>
              <a:gd name="connsiteX789" fmla="*/ 10447867 w 12078891"/>
              <a:gd name="connsiteY789" fmla="*/ 3466710 h 5907136"/>
              <a:gd name="connsiteX790" fmla="*/ 10457030 w 12078891"/>
              <a:gd name="connsiteY790" fmla="*/ 3457547 h 5907136"/>
              <a:gd name="connsiteX791" fmla="*/ 8199867 w 12078891"/>
              <a:gd name="connsiteY791" fmla="*/ 3455511 h 5907136"/>
              <a:gd name="connsiteX792" fmla="*/ 8201903 w 12078891"/>
              <a:gd name="connsiteY792" fmla="*/ 3458565 h 5907136"/>
              <a:gd name="connsiteX793" fmla="*/ 8199867 w 12078891"/>
              <a:gd name="connsiteY793" fmla="*/ 3460602 h 5907136"/>
              <a:gd name="connsiteX794" fmla="*/ 8196812 w 12078891"/>
              <a:gd name="connsiteY794" fmla="*/ 3458565 h 5907136"/>
              <a:gd name="connsiteX795" fmla="*/ 8199867 w 12078891"/>
              <a:gd name="connsiteY795" fmla="*/ 3455511 h 5907136"/>
              <a:gd name="connsiteX796" fmla="*/ 5478448 w 12078891"/>
              <a:gd name="connsiteY796" fmla="*/ 3453475 h 5907136"/>
              <a:gd name="connsiteX797" fmla="*/ 5481503 w 12078891"/>
              <a:gd name="connsiteY797" fmla="*/ 3456529 h 5907136"/>
              <a:gd name="connsiteX798" fmla="*/ 5478448 w 12078891"/>
              <a:gd name="connsiteY798" fmla="*/ 3459583 h 5907136"/>
              <a:gd name="connsiteX799" fmla="*/ 5475394 w 12078891"/>
              <a:gd name="connsiteY799" fmla="*/ 3456529 h 5907136"/>
              <a:gd name="connsiteX800" fmla="*/ 5478448 w 12078891"/>
              <a:gd name="connsiteY800" fmla="*/ 3453475 h 5907136"/>
              <a:gd name="connsiteX801" fmla="*/ 11224691 w 12078891"/>
              <a:gd name="connsiteY801" fmla="*/ 3452457 h 5907136"/>
              <a:gd name="connsiteX802" fmla="*/ 11227746 w 12078891"/>
              <a:gd name="connsiteY802" fmla="*/ 3455512 h 5907136"/>
              <a:gd name="connsiteX803" fmla="*/ 11224691 w 12078891"/>
              <a:gd name="connsiteY803" fmla="*/ 3458566 h 5907136"/>
              <a:gd name="connsiteX804" fmla="*/ 11221636 w 12078891"/>
              <a:gd name="connsiteY804" fmla="*/ 3455512 h 5907136"/>
              <a:gd name="connsiteX805" fmla="*/ 11224691 w 12078891"/>
              <a:gd name="connsiteY805" fmla="*/ 3452457 h 5907136"/>
              <a:gd name="connsiteX806" fmla="*/ 8541953 w 12078891"/>
              <a:gd name="connsiteY806" fmla="*/ 3447366 h 5907136"/>
              <a:gd name="connsiteX807" fmla="*/ 8549080 w 12078891"/>
              <a:gd name="connsiteY807" fmla="*/ 3454493 h 5907136"/>
              <a:gd name="connsiteX808" fmla="*/ 8541953 w 12078891"/>
              <a:gd name="connsiteY808" fmla="*/ 3461620 h 5907136"/>
              <a:gd name="connsiteX809" fmla="*/ 8534826 w 12078891"/>
              <a:gd name="connsiteY809" fmla="*/ 3454493 h 5907136"/>
              <a:gd name="connsiteX810" fmla="*/ 8541953 w 12078891"/>
              <a:gd name="connsiteY810" fmla="*/ 3447366 h 5907136"/>
              <a:gd name="connsiteX811" fmla="*/ 7065684 w 12078891"/>
              <a:gd name="connsiteY811" fmla="*/ 3431076 h 5907136"/>
              <a:gd name="connsiteX812" fmla="*/ 7088082 w 12078891"/>
              <a:gd name="connsiteY812" fmla="*/ 3453475 h 5907136"/>
              <a:gd name="connsiteX813" fmla="*/ 7065684 w 12078891"/>
              <a:gd name="connsiteY813" fmla="*/ 3475873 h 5907136"/>
              <a:gd name="connsiteX814" fmla="*/ 7043285 w 12078891"/>
              <a:gd name="connsiteY814" fmla="*/ 3453475 h 5907136"/>
              <a:gd name="connsiteX815" fmla="*/ 7065684 w 12078891"/>
              <a:gd name="connsiteY815" fmla="*/ 3431076 h 5907136"/>
              <a:gd name="connsiteX816" fmla="*/ 5279916 w 12078891"/>
              <a:gd name="connsiteY816" fmla="*/ 3424968 h 5907136"/>
              <a:gd name="connsiteX817" fmla="*/ 5289078 w 12078891"/>
              <a:gd name="connsiteY817" fmla="*/ 3435149 h 5907136"/>
              <a:gd name="connsiteX818" fmla="*/ 5279916 w 12078891"/>
              <a:gd name="connsiteY818" fmla="*/ 3444312 h 5907136"/>
              <a:gd name="connsiteX819" fmla="*/ 5270756 w 12078891"/>
              <a:gd name="connsiteY819" fmla="*/ 3435149 h 5907136"/>
              <a:gd name="connsiteX820" fmla="*/ 5279916 w 12078891"/>
              <a:gd name="connsiteY820" fmla="*/ 3424968 h 5907136"/>
              <a:gd name="connsiteX821" fmla="*/ 1524108 w 12078891"/>
              <a:gd name="connsiteY821" fmla="*/ 3424968 h 5907136"/>
              <a:gd name="connsiteX822" fmla="*/ 1541416 w 12078891"/>
              <a:gd name="connsiteY822" fmla="*/ 3441258 h 5907136"/>
              <a:gd name="connsiteX823" fmla="*/ 1524108 w 12078891"/>
              <a:gd name="connsiteY823" fmla="*/ 3458566 h 5907136"/>
              <a:gd name="connsiteX824" fmla="*/ 1506800 w 12078891"/>
              <a:gd name="connsiteY824" fmla="*/ 3441258 h 5907136"/>
              <a:gd name="connsiteX825" fmla="*/ 1524108 w 12078891"/>
              <a:gd name="connsiteY825" fmla="*/ 3424968 h 5907136"/>
              <a:gd name="connsiteX826" fmla="*/ 11624811 w 12078891"/>
              <a:gd name="connsiteY826" fmla="*/ 3416823 h 5907136"/>
              <a:gd name="connsiteX827" fmla="*/ 11627864 w 12078891"/>
              <a:gd name="connsiteY827" fmla="*/ 3419878 h 5907136"/>
              <a:gd name="connsiteX828" fmla="*/ 11624811 w 12078891"/>
              <a:gd name="connsiteY828" fmla="*/ 3422932 h 5907136"/>
              <a:gd name="connsiteX829" fmla="*/ 11621756 w 12078891"/>
              <a:gd name="connsiteY829" fmla="*/ 3419878 h 5907136"/>
              <a:gd name="connsiteX830" fmla="*/ 11624811 w 12078891"/>
              <a:gd name="connsiteY830" fmla="*/ 3416823 h 5907136"/>
              <a:gd name="connsiteX831" fmla="*/ 1917116 w 12078891"/>
              <a:gd name="connsiteY831" fmla="*/ 3413768 h 5907136"/>
              <a:gd name="connsiteX832" fmla="*/ 1927297 w 12078891"/>
              <a:gd name="connsiteY832" fmla="*/ 3423949 h 5907136"/>
              <a:gd name="connsiteX833" fmla="*/ 1917116 w 12078891"/>
              <a:gd name="connsiteY833" fmla="*/ 3434130 h 5907136"/>
              <a:gd name="connsiteX834" fmla="*/ 1906936 w 12078891"/>
              <a:gd name="connsiteY834" fmla="*/ 3423949 h 5907136"/>
              <a:gd name="connsiteX835" fmla="*/ 1917116 w 12078891"/>
              <a:gd name="connsiteY835" fmla="*/ 3413768 h 5907136"/>
              <a:gd name="connsiteX836" fmla="*/ 5165902 w 12078891"/>
              <a:gd name="connsiteY836" fmla="*/ 3393406 h 5907136"/>
              <a:gd name="connsiteX837" fmla="*/ 5177103 w 12078891"/>
              <a:gd name="connsiteY837" fmla="*/ 3404606 h 5907136"/>
              <a:gd name="connsiteX838" fmla="*/ 5165902 w 12078891"/>
              <a:gd name="connsiteY838" fmla="*/ 3415805 h 5907136"/>
              <a:gd name="connsiteX839" fmla="*/ 5154701 w 12078891"/>
              <a:gd name="connsiteY839" fmla="*/ 3404606 h 5907136"/>
              <a:gd name="connsiteX840" fmla="*/ 5165902 w 12078891"/>
              <a:gd name="connsiteY840" fmla="*/ 3393406 h 5907136"/>
              <a:gd name="connsiteX841" fmla="*/ 5465222 w 12078891"/>
              <a:gd name="connsiteY841" fmla="*/ 3386279 h 5907136"/>
              <a:gd name="connsiteX842" fmla="*/ 5499838 w 12078891"/>
              <a:gd name="connsiteY842" fmla="*/ 3420895 h 5907136"/>
              <a:gd name="connsiteX843" fmla="*/ 5465222 w 12078891"/>
              <a:gd name="connsiteY843" fmla="*/ 3455512 h 5907136"/>
              <a:gd name="connsiteX844" fmla="*/ 5429590 w 12078891"/>
              <a:gd name="connsiteY844" fmla="*/ 3420895 h 5907136"/>
              <a:gd name="connsiteX845" fmla="*/ 5465222 w 12078891"/>
              <a:gd name="connsiteY845" fmla="*/ 3386279 h 5907136"/>
              <a:gd name="connsiteX846" fmla="*/ 8081764 w 12078891"/>
              <a:gd name="connsiteY846" fmla="*/ 3381188 h 5907136"/>
              <a:gd name="connsiteX847" fmla="*/ 8099072 w 12078891"/>
              <a:gd name="connsiteY847" fmla="*/ 3398496 h 5907136"/>
              <a:gd name="connsiteX848" fmla="*/ 8081764 w 12078891"/>
              <a:gd name="connsiteY848" fmla="*/ 3415804 h 5907136"/>
              <a:gd name="connsiteX849" fmla="*/ 8064456 w 12078891"/>
              <a:gd name="connsiteY849" fmla="*/ 3398496 h 5907136"/>
              <a:gd name="connsiteX850" fmla="*/ 8081764 w 12078891"/>
              <a:gd name="connsiteY850" fmla="*/ 3381188 h 5907136"/>
              <a:gd name="connsiteX851" fmla="*/ 2167538 w 12078891"/>
              <a:gd name="connsiteY851" fmla="*/ 3379153 h 5907136"/>
              <a:gd name="connsiteX852" fmla="*/ 2174665 w 12078891"/>
              <a:gd name="connsiteY852" fmla="*/ 3386279 h 5907136"/>
              <a:gd name="connsiteX853" fmla="*/ 2167538 w 12078891"/>
              <a:gd name="connsiteY853" fmla="*/ 3393406 h 5907136"/>
              <a:gd name="connsiteX854" fmla="*/ 2160411 w 12078891"/>
              <a:gd name="connsiteY854" fmla="*/ 3386279 h 5907136"/>
              <a:gd name="connsiteX855" fmla="*/ 2167538 w 12078891"/>
              <a:gd name="connsiteY855" fmla="*/ 3379153 h 5907136"/>
              <a:gd name="connsiteX856" fmla="*/ 5912161 w 12078891"/>
              <a:gd name="connsiteY856" fmla="*/ 3372026 h 5907136"/>
              <a:gd name="connsiteX857" fmla="*/ 5917252 w 12078891"/>
              <a:gd name="connsiteY857" fmla="*/ 3377117 h 5907136"/>
              <a:gd name="connsiteX858" fmla="*/ 5912161 w 12078891"/>
              <a:gd name="connsiteY858" fmla="*/ 3382207 h 5907136"/>
              <a:gd name="connsiteX859" fmla="*/ 5907070 w 12078891"/>
              <a:gd name="connsiteY859" fmla="*/ 3377117 h 5907136"/>
              <a:gd name="connsiteX860" fmla="*/ 5912161 w 12078891"/>
              <a:gd name="connsiteY860" fmla="*/ 3372026 h 5907136"/>
              <a:gd name="connsiteX861" fmla="*/ 5985469 w 12078891"/>
              <a:gd name="connsiteY861" fmla="*/ 3371007 h 5907136"/>
              <a:gd name="connsiteX862" fmla="*/ 6014992 w 12078891"/>
              <a:gd name="connsiteY862" fmla="*/ 3400533 h 5907136"/>
              <a:gd name="connsiteX863" fmla="*/ 5985469 w 12078891"/>
              <a:gd name="connsiteY863" fmla="*/ 3429040 h 5907136"/>
              <a:gd name="connsiteX864" fmla="*/ 5955944 w 12078891"/>
              <a:gd name="connsiteY864" fmla="*/ 3400533 h 5907136"/>
              <a:gd name="connsiteX865" fmla="*/ 5985469 w 12078891"/>
              <a:gd name="connsiteY865" fmla="*/ 3371007 h 5907136"/>
              <a:gd name="connsiteX866" fmla="*/ 11978097 w 12078891"/>
              <a:gd name="connsiteY866" fmla="*/ 3369989 h 5907136"/>
              <a:gd name="connsiteX867" fmla="*/ 11988278 w 12078891"/>
              <a:gd name="connsiteY867" fmla="*/ 3380170 h 5907136"/>
              <a:gd name="connsiteX868" fmla="*/ 11978097 w 12078891"/>
              <a:gd name="connsiteY868" fmla="*/ 3390351 h 5907136"/>
              <a:gd name="connsiteX869" fmla="*/ 11967916 w 12078891"/>
              <a:gd name="connsiteY869" fmla="*/ 3380170 h 5907136"/>
              <a:gd name="connsiteX870" fmla="*/ 11978097 w 12078891"/>
              <a:gd name="connsiteY870" fmla="*/ 3369989 h 5907136"/>
              <a:gd name="connsiteX871" fmla="*/ 5751306 w 12078891"/>
              <a:gd name="connsiteY871" fmla="*/ 3365917 h 5907136"/>
              <a:gd name="connsiteX872" fmla="*/ 5774723 w 12078891"/>
              <a:gd name="connsiteY872" fmla="*/ 3389334 h 5907136"/>
              <a:gd name="connsiteX873" fmla="*/ 5751306 w 12078891"/>
              <a:gd name="connsiteY873" fmla="*/ 3412751 h 5907136"/>
              <a:gd name="connsiteX874" fmla="*/ 5727889 w 12078891"/>
              <a:gd name="connsiteY874" fmla="*/ 3389334 h 5907136"/>
              <a:gd name="connsiteX875" fmla="*/ 5751306 w 12078891"/>
              <a:gd name="connsiteY875" fmla="*/ 3365917 h 5907136"/>
              <a:gd name="connsiteX876" fmla="*/ 1345917 w 12078891"/>
              <a:gd name="connsiteY876" fmla="*/ 3353700 h 5907136"/>
              <a:gd name="connsiteX877" fmla="*/ 1357117 w 12078891"/>
              <a:gd name="connsiteY877" fmla="*/ 3364899 h 5907136"/>
              <a:gd name="connsiteX878" fmla="*/ 1345917 w 12078891"/>
              <a:gd name="connsiteY878" fmla="*/ 3376098 h 5907136"/>
              <a:gd name="connsiteX879" fmla="*/ 1334718 w 12078891"/>
              <a:gd name="connsiteY879" fmla="*/ 3364899 h 5907136"/>
              <a:gd name="connsiteX880" fmla="*/ 1345917 w 12078891"/>
              <a:gd name="connsiteY880" fmla="*/ 3353700 h 5907136"/>
              <a:gd name="connsiteX881" fmla="*/ 1741964 w 12078891"/>
              <a:gd name="connsiteY881" fmla="*/ 3352681 h 5907136"/>
              <a:gd name="connsiteX882" fmla="*/ 1757236 w 12078891"/>
              <a:gd name="connsiteY882" fmla="*/ 3367953 h 5907136"/>
              <a:gd name="connsiteX883" fmla="*/ 1741964 w 12078891"/>
              <a:gd name="connsiteY883" fmla="*/ 3383225 h 5907136"/>
              <a:gd name="connsiteX884" fmla="*/ 1726692 w 12078891"/>
              <a:gd name="connsiteY884" fmla="*/ 3367953 h 5907136"/>
              <a:gd name="connsiteX885" fmla="*/ 1741964 w 12078891"/>
              <a:gd name="connsiteY885" fmla="*/ 3352681 h 5907136"/>
              <a:gd name="connsiteX886" fmla="*/ 8901348 w 12078891"/>
              <a:gd name="connsiteY886" fmla="*/ 3345554 h 5907136"/>
              <a:gd name="connsiteX887" fmla="*/ 8912548 w 12078891"/>
              <a:gd name="connsiteY887" fmla="*/ 3356754 h 5907136"/>
              <a:gd name="connsiteX888" fmla="*/ 8901348 w 12078891"/>
              <a:gd name="connsiteY888" fmla="*/ 3367953 h 5907136"/>
              <a:gd name="connsiteX889" fmla="*/ 8890149 w 12078891"/>
              <a:gd name="connsiteY889" fmla="*/ 3356754 h 5907136"/>
              <a:gd name="connsiteX890" fmla="*/ 8901348 w 12078891"/>
              <a:gd name="connsiteY890" fmla="*/ 3345554 h 5907136"/>
              <a:gd name="connsiteX891" fmla="*/ 8379055 w 12078891"/>
              <a:gd name="connsiteY891" fmla="*/ 3334355 h 5907136"/>
              <a:gd name="connsiteX892" fmla="*/ 8391272 w 12078891"/>
              <a:gd name="connsiteY892" fmla="*/ 3346573 h 5907136"/>
              <a:gd name="connsiteX893" fmla="*/ 8379055 w 12078891"/>
              <a:gd name="connsiteY893" fmla="*/ 3358790 h 5907136"/>
              <a:gd name="connsiteX894" fmla="*/ 8366837 w 12078891"/>
              <a:gd name="connsiteY894" fmla="*/ 3346573 h 5907136"/>
              <a:gd name="connsiteX895" fmla="*/ 8379055 w 12078891"/>
              <a:gd name="connsiteY895" fmla="*/ 3334355 h 5907136"/>
              <a:gd name="connsiteX896" fmla="*/ 1251232 w 12078891"/>
              <a:gd name="connsiteY896" fmla="*/ 3312975 h 5907136"/>
              <a:gd name="connsiteX897" fmla="*/ 1258359 w 12078891"/>
              <a:gd name="connsiteY897" fmla="*/ 3320101 h 5907136"/>
              <a:gd name="connsiteX898" fmla="*/ 1251232 w 12078891"/>
              <a:gd name="connsiteY898" fmla="*/ 3327228 h 5907136"/>
              <a:gd name="connsiteX899" fmla="*/ 1244105 w 12078891"/>
              <a:gd name="connsiteY899" fmla="*/ 3320101 h 5907136"/>
              <a:gd name="connsiteX900" fmla="*/ 1251232 w 12078891"/>
              <a:gd name="connsiteY900" fmla="*/ 3312975 h 5907136"/>
              <a:gd name="connsiteX901" fmla="*/ 8995015 w 12078891"/>
              <a:gd name="connsiteY901" fmla="*/ 3306866 h 5907136"/>
              <a:gd name="connsiteX902" fmla="*/ 8998069 w 12078891"/>
              <a:gd name="connsiteY902" fmla="*/ 3309920 h 5907136"/>
              <a:gd name="connsiteX903" fmla="*/ 8995015 w 12078891"/>
              <a:gd name="connsiteY903" fmla="*/ 3312975 h 5907136"/>
              <a:gd name="connsiteX904" fmla="*/ 8991961 w 12078891"/>
              <a:gd name="connsiteY904" fmla="*/ 3309920 h 5907136"/>
              <a:gd name="connsiteX905" fmla="*/ 8995015 w 12078891"/>
              <a:gd name="connsiteY905" fmla="*/ 3306866 h 5907136"/>
              <a:gd name="connsiteX906" fmla="*/ 4238390 w 12078891"/>
              <a:gd name="connsiteY906" fmla="*/ 3297703 h 5907136"/>
              <a:gd name="connsiteX907" fmla="*/ 4244501 w 12078891"/>
              <a:gd name="connsiteY907" fmla="*/ 3303811 h 5907136"/>
              <a:gd name="connsiteX908" fmla="*/ 4238390 w 12078891"/>
              <a:gd name="connsiteY908" fmla="*/ 3309920 h 5907136"/>
              <a:gd name="connsiteX909" fmla="*/ 4232282 w 12078891"/>
              <a:gd name="connsiteY909" fmla="*/ 3303811 h 5907136"/>
              <a:gd name="connsiteX910" fmla="*/ 4238390 w 12078891"/>
              <a:gd name="connsiteY910" fmla="*/ 3297703 h 5907136"/>
              <a:gd name="connsiteX911" fmla="*/ 10075237 w 12078891"/>
              <a:gd name="connsiteY911" fmla="*/ 3291594 h 5907136"/>
              <a:gd name="connsiteX912" fmla="*/ 10078292 w 12078891"/>
              <a:gd name="connsiteY912" fmla="*/ 3294648 h 5907136"/>
              <a:gd name="connsiteX913" fmla="*/ 10075237 w 12078891"/>
              <a:gd name="connsiteY913" fmla="*/ 3297703 h 5907136"/>
              <a:gd name="connsiteX914" fmla="*/ 10072183 w 12078891"/>
              <a:gd name="connsiteY914" fmla="*/ 3294648 h 5907136"/>
              <a:gd name="connsiteX915" fmla="*/ 10075237 w 12078891"/>
              <a:gd name="connsiteY915" fmla="*/ 3291594 h 5907136"/>
              <a:gd name="connsiteX916" fmla="*/ 7144079 w 12078891"/>
              <a:gd name="connsiteY916" fmla="*/ 3279377 h 5907136"/>
              <a:gd name="connsiteX917" fmla="*/ 7147133 w 12078891"/>
              <a:gd name="connsiteY917" fmla="*/ 3282432 h 5907136"/>
              <a:gd name="connsiteX918" fmla="*/ 7144079 w 12078891"/>
              <a:gd name="connsiteY918" fmla="*/ 3285486 h 5907136"/>
              <a:gd name="connsiteX919" fmla="*/ 7141025 w 12078891"/>
              <a:gd name="connsiteY919" fmla="*/ 3282432 h 5907136"/>
              <a:gd name="connsiteX920" fmla="*/ 7144079 w 12078891"/>
              <a:gd name="connsiteY920" fmla="*/ 3279377 h 5907136"/>
              <a:gd name="connsiteX921" fmla="*/ 4435895 w 12078891"/>
              <a:gd name="connsiteY921" fmla="*/ 3261051 h 5907136"/>
              <a:gd name="connsiteX922" fmla="*/ 4444040 w 12078891"/>
              <a:gd name="connsiteY922" fmla="*/ 3269196 h 5907136"/>
              <a:gd name="connsiteX923" fmla="*/ 4435895 w 12078891"/>
              <a:gd name="connsiteY923" fmla="*/ 3277341 h 5907136"/>
              <a:gd name="connsiteX924" fmla="*/ 4427749 w 12078891"/>
              <a:gd name="connsiteY924" fmla="*/ 3269196 h 5907136"/>
              <a:gd name="connsiteX925" fmla="*/ 4435895 w 12078891"/>
              <a:gd name="connsiteY925" fmla="*/ 3261051 h 5907136"/>
              <a:gd name="connsiteX926" fmla="*/ 3076766 w 12078891"/>
              <a:gd name="connsiteY926" fmla="*/ 3244761 h 5907136"/>
              <a:gd name="connsiteX927" fmla="*/ 3118507 w 12078891"/>
              <a:gd name="connsiteY927" fmla="*/ 3286504 h 5907136"/>
              <a:gd name="connsiteX928" fmla="*/ 3076766 w 12078891"/>
              <a:gd name="connsiteY928" fmla="*/ 3328247 h 5907136"/>
              <a:gd name="connsiteX929" fmla="*/ 3035021 w 12078891"/>
              <a:gd name="connsiteY929" fmla="*/ 3286504 h 5907136"/>
              <a:gd name="connsiteX930" fmla="*/ 3076766 w 12078891"/>
              <a:gd name="connsiteY930" fmla="*/ 3244761 h 5907136"/>
              <a:gd name="connsiteX931" fmla="*/ 2172686 w 12078891"/>
              <a:gd name="connsiteY931" fmla="*/ 3238652 h 5907136"/>
              <a:gd name="connsiteX932" fmla="*/ 2195083 w 12078891"/>
              <a:gd name="connsiteY932" fmla="*/ 3261051 h 5907136"/>
              <a:gd name="connsiteX933" fmla="*/ 2172686 w 12078891"/>
              <a:gd name="connsiteY933" fmla="*/ 3283449 h 5907136"/>
              <a:gd name="connsiteX934" fmla="*/ 2150289 w 12078891"/>
              <a:gd name="connsiteY934" fmla="*/ 3261051 h 5907136"/>
              <a:gd name="connsiteX935" fmla="*/ 2172686 w 12078891"/>
              <a:gd name="connsiteY935" fmla="*/ 3238652 h 5907136"/>
              <a:gd name="connsiteX936" fmla="*/ 312529 w 12078891"/>
              <a:gd name="connsiteY936" fmla="*/ 3216254 h 5907136"/>
              <a:gd name="connsiteX937" fmla="*/ 327801 w 12078891"/>
              <a:gd name="connsiteY937" fmla="*/ 3230508 h 5907136"/>
              <a:gd name="connsiteX938" fmla="*/ 312529 w 12078891"/>
              <a:gd name="connsiteY938" fmla="*/ 3244761 h 5907136"/>
              <a:gd name="connsiteX939" fmla="*/ 297257 w 12078891"/>
              <a:gd name="connsiteY939" fmla="*/ 3230508 h 5907136"/>
              <a:gd name="connsiteX940" fmla="*/ 312529 w 12078891"/>
              <a:gd name="connsiteY940" fmla="*/ 3216254 h 5907136"/>
              <a:gd name="connsiteX941" fmla="*/ 3855575 w 12078891"/>
              <a:gd name="connsiteY941" fmla="*/ 3211163 h 5907136"/>
              <a:gd name="connsiteX942" fmla="*/ 3861683 w 12078891"/>
              <a:gd name="connsiteY942" fmla="*/ 3217272 h 5907136"/>
              <a:gd name="connsiteX943" fmla="*/ 3855575 w 12078891"/>
              <a:gd name="connsiteY943" fmla="*/ 3223380 h 5907136"/>
              <a:gd name="connsiteX944" fmla="*/ 3849466 w 12078891"/>
              <a:gd name="connsiteY944" fmla="*/ 3217272 h 5907136"/>
              <a:gd name="connsiteX945" fmla="*/ 3855575 w 12078891"/>
              <a:gd name="connsiteY945" fmla="*/ 3211163 h 5907136"/>
              <a:gd name="connsiteX946" fmla="*/ 10133270 w 12078891"/>
              <a:gd name="connsiteY946" fmla="*/ 3199964 h 5907136"/>
              <a:gd name="connsiteX947" fmla="*/ 10152614 w 12078891"/>
              <a:gd name="connsiteY947" fmla="*/ 3219308 h 5907136"/>
              <a:gd name="connsiteX948" fmla="*/ 10133270 w 12078891"/>
              <a:gd name="connsiteY948" fmla="*/ 3238652 h 5907136"/>
              <a:gd name="connsiteX949" fmla="*/ 10113926 w 12078891"/>
              <a:gd name="connsiteY949" fmla="*/ 3219308 h 5907136"/>
              <a:gd name="connsiteX950" fmla="*/ 10133270 w 12078891"/>
              <a:gd name="connsiteY950" fmla="*/ 3199964 h 5907136"/>
              <a:gd name="connsiteX951" fmla="*/ 3664170 w 12078891"/>
              <a:gd name="connsiteY951" fmla="*/ 3197927 h 5907136"/>
              <a:gd name="connsiteX952" fmla="*/ 3667224 w 12078891"/>
              <a:gd name="connsiteY952" fmla="*/ 3200982 h 5907136"/>
              <a:gd name="connsiteX953" fmla="*/ 3664170 w 12078891"/>
              <a:gd name="connsiteY953" fmla="*/ 3204036 h 5907136"/>
              <a:gd name="connsiteX954" fmla="*/ 3661116 w 12078891"/>
              <a:gd name="connsiteY954" fmla="*/ 3200982 h 5907136"/>
              <a:gd name="connsiteX955" fmla="*/ 3664170 w 12078891"/>
              <a:gd name="connsiteY955" fmla="*/ 3197927 h 5907136"/>
              <a:gd name="connsiteX956" fmla="*/ 10032476 w 12078891"/>
              <a:gd name="connsiteY956" fmla="*/ 3196910 h 5907136"/>
              <a:gd name="connsiteX957" fmla="*/ 10049784 w 12078891"/>
              <a:gd name="connsiteY957" fmla="*/ 3214218 h 5907136"/>
              <a:gd name="connsiteX958" fmla="*/ 10032476 w 12078891"/>
              <a:gd name="connsiteY958" fmla="*/ 3231526 h 5907136"/>
              <a:gd name="connsiteX959" fmla="*/ 10015168 w 12078891"/>
              <a:gd name="connsiteY959" fmla="*/ 3214218 h 5907136"/>
              <a:gd name="connsiteX960" fmla="*/ 10032476 w 12078891"/>
              <a:gd name="connsiteY960" fmla="*/ 3196910 h 5907136"/>
              <a:gd name="connsiteX961" fmla="*/ 9661882 w 12078891"/>
              <a:gd name="connsiteY961" fmla="*/ 3195892 h 5907136"/>
              <a:gd name="connsiteX962" fmla="*/ 9677154 w 12078891"/>
              <a:gd name="connsiteY962" fmla="*/ 3211164 h 5907136"/>
              <a:gd name="connsiteX963" fmla="*/ 9661882 w 12078891"/>
              <a:gd name="connsiteY963" fmla="*/ 3226436 h 5907136"/>
              <a:gd name="connsiteX964" fmla="*/ 9646610 w 12078891"/>
              <a:gd name="connsiteY964" fmla="*/ 3211164 h 5907136"/>
              <a:gd name="connsiteX965" fmla="*/ 9661882 w 12078891"/>
              <a:gd name="connsiteY965" fmla="*/ 3195892 h 5907136"/>
              <a:gd name="connsiteX966" fmla="*/ 6536264 w 12078891"/>
              <a:gd name="connsiteY966" fmla="*/ 3192837 h 5907136"/>
              <a:gd name="connsiteX967" fmla="*/ 6550518 w 12078891"/>
              <a:gd name="connsiteY967" fmla="*/ 3206073 h 5907136"/>
              <a:gd name="connsiteX968" fmla="*/ 6536264 w 12078891"/>
              <a:gd name="connsiteY968" fmla="*/ 3219308 h 5907136"/>
              <a:gd name="connsiteX969" fmla="*/ 6522010 w 12078891"/>
              <a:gd name="connsiteY969" fmla="*/ 3206073 h 5907136"/>
              <a:gd name="connsiteX970" fmla="*/ 6536264 w 12078891"/>
              <a:gd name="connsiteY970" fmla="*/ 3192837 h 5907136"/>
              <a:gd name="connsiteX971" fmla="*/ 4988769 w 12078891"/>
              <a:gd name="connsiteY971" fmla="*/ 3183674 h 5907136"/>
              <a:gd name="connsiteX972" fmla="*/ 5005056 w 12078891"/>
              <a:gd name="connsiteY972" fmla="*/ 3199964 h 5907136"/>
              <a:gd name="connsiteX973" fmla="*/ 4988769 w 12078891"/>
              <a:gd name="connsiteY973" fmla="*/ 3216254 h 5907136"/>
              <a:gd name="connsiteX974" fmla="*/ 4972473 w 12078891"/>
              <a:gd name="connsiteY974" fmla="*/ 3199964 h 5907136"/>
              <a:gd name="connsiteX975" fmla="*/ 4988769 w 12078891"/>
              <a:gd name="connsiteY975" fmla="*/ 3183674 h 5907136"/>
              <a:gd name="connsiteX976" fmla="*/ 3054391 w 12078891"/>
              <a:gd name="connsiteY976" fmla="*/ 3177565 h 5907136"/>
              <a:gd name="connsiteX977" fmla="*/ 3061517 w 12078891"/>
              <a:gd name="connsiteY977" fmla="*/ 3184692 h 5907136"/>
              <a:gd name="connsiteX978" fmla="*/ 3054391 w 12078891"/>
              <a:gd name="connsiteY978" fmla="*/ 3191819 h 5907136"/>
              <a:gd name="connsiteX979" fmla="*/ 3047263 w 12078891"/>
              <a:gd name="connsiteY979" fmla="*/ 3184692 h 5907136"/>
              <a:gd name="connsiteX980" fmla="*/ 3054391 w 12078891"/>
              <a:gd name="connsiteY980" fmla="*/ 3177565 h 5907136"/>
              <a:gd name="connsiteX981" fmla="*/ 5637293 w 12078891"/>
              <a:gd name="connsiteY981" fmla="*/ 3172475 h 5907136"/>
              <a:gd name="connsiteX982" fmla="*/ 5642384 w 12078891"/>
              <a:gd name="connsiteY982" fmla="*/ 3177566 h 5907136"/>
              <a:gd name="connsiteX983" fmla="*/ 5637293 w 12078891"/>
              <a:gd name="connsiteY983" fmla="*/ 3182656 h 5907136"/>
              <a:gd name="connsiteX984" fmla="*/ 5632203 w 12078891"/>
              <a:gd name="connsiteY984" fmla="*/ 3177566 h 5907136"/>
              <a:gd name="connsiteX985" fmla="*/ 5637293 w 12078891"/>
              <a:gd name="connsiteY985" fmla="*/ 3172475 h 5907136"/>
              <a:gd name="connsiteX986" fmla="*/ 3531885 w 12078891"/>
              <a:gd name="connsiteY986" fmla="*/ 3163312 h 5907136"/>
              <a:gd name="connsiteX987" fmla="*/ 3561407 w 12078891"/>
              <a:gd name="connsiteY987" fmla="*/ 3192837 h 5907136"/>
              <a:gd name="connsiteX988" fmla="*/ 3531885 w 12078891"/>
              <a:gd name="connsiteY988" fmla="*/ 3222363 h 5907136"/>
              <a:gd name="connsiteX989" fmla="*/ 3502364 w 12078891"/>
              <a:gd name="connsiteY989" fmla="*/ 3192837 h 5907136"/>
              <a:gd name="connsiteX990" fmla="*/ 3531885 w 12078891"/>
              <a:gd name="connsiteY990" fmla="*/ 3163312 h 5907136"/>
              <a:gd name="connsiteX991" fmla="*/ 4761699 w 12078891"/>
              <a:gd name="connsiteY991" fmla="*/ 3156185 h 5907136"/>
              <a:gd name="connsiteX992" fmla="*/ 4776972 w 12078891"/>
              <a:gd name="connsiteY992" fmla="*/ 3171457 h 5907136"/>
              <a:gd name="connsiteX993" fmla="*/ 4761699 w 12078891"/>
              <a:gd name="connsiteY993" fmla="*/ 3186729 h 5907136"/>
              <a:gd name="connsiteX994" fmla="*/ 4746428 w 12078891"/>
              <a:gd name="connsiteY994" fmla="*/ 3171457 h 5907136"/>
              <a:gd name="connsiteX995" fmla="*/ 4761699 w 12078891"/>
              <a:gd name="connsiteY995" fmla="*/ 3156185 h 5907136"/>
              <a:gd name="connsiteX996" fmla="*/ 9412443 w 12078891"/>
              <a:gd name="connsiteY996" fmla="*/ 3153131 h 5907136"/>
              <a:gd name="connsiteX997" fmla="*/ 9413461 w 12078891"/>
              <a:gd name="connsiteY997" fmla="*/ 3154149 h 5907136"/>
              <a:gd name="connsiteX998" fmla="*/ 9412443 w 12078891"/>
              <a:gd name="connsiteY998" fmla="*/ 3155167 h 5907136"/>
              <a:gd name="connsiteX999" fmla="*/ 9411425 w 12078891"/>
              <a:gd name="connsiteY999" fmla="*/ 3154149 h 5907136"/>
              <a:gd name="connsiteX1000" fmla="*/ 9412443 w 12078891"/>
              <a:gd name="connsiteY1000" fmla="*/ 3153131 h 5907136"/>
              <a:gd name="connsiteX1001" fmla="*/ 9980552 w 12078891"/>
              <a:gd name="connsiteY1001" fmla="*/ 3152112 h 5907136"/>
              <a:gd name="connsiteX1002" fmla="*/ 9993788 w 12078891"/>
              <a:gd name="connsiteY1002" fmla="*/ 3165348 h 5907136"/>
              <a:gd name="connsiteX1003" fmla="*/ 9980552 w 12078891"/>
              <a:gd name="connsiteY1003" fmla="*/ 3178583 h 5907136"/>
              <a:gd name="connsiteX1004" fmla="*/ 9967317 w 12078891"/>
              <a:gd name="connsiteY1004" fmla="*/ 3165348 h 5907136"/>
              <a:gd name="connsiteX1005" fmla="*/ 9980552 w 12078891"/>
              <a:gd name="connsiteY1005" fmla="*/ 3152112 h 5907136"/>
              <a:gd name="connsiteX1006" fmla="*/ 3434082 w 12078891"/>
              <a:gd name="connsiteY1006" fmla="*/ 3143967 h 5907136"/>
              <a:gd name="connsiteX1007" fmla="*/ 3457497 w 12078891"/>
              <a:gd name="connsiteY1007" fmla="*/ 3167384 h 5907136"/>
              <a:gd name="connsiteX1008" fmla="*/ 3434082 w 12078891"/>
              <a:gd name="connsiteY1008" fmla="*/ 3190801 h 5907136"/>
              <a:gd name="connsiteX1009" fmla="*/ 3410663 w 12078891"/>
              <a:gd name="connsiteY1009" fmla="*/ 3167384 h 5907136"/>
              <a:gd name="connsiteX1010" fmla="*/ 3434082 w 12078891"/>
              <a:gd name="connsiteY1010" fmla="*/ 3143967 h 5907136"/>
              <a:gd name="connsiteX1011" fmla="*/ 4864520 w 12078891"/>
              <a:gd name="connsiteY1011" fmla="*/ 3122587 h 5907136"/>
              <a:gd name="connsiteX1012" fmla="*/ 4873683 w 12078891"/>
              <a:gd name="connsiteY1012" fmla="*/ 3131750 h 5907136"/>
              <a:gd name="connsiteX1013" fmla="*/ 4864520 w 12078891"/>
              <a:gd name="connsiteY1013" fmla="*/ 3140913 h 5907136"/>
              <a:gd name="connsiteX1014" fmla="*/ 4855358 w 12078891"/>
              <a:gd name="connsiteY1014" fmla="*/ 3131750 h 5907136"/>
              <a:gd name="connsiteX1015" fmla="*/ 4864520 w 12078891"/>
              <a:gd name="connsiteY1015" fmla="*/ 3122587 h 5907136"/>
              <a:gd name="connsiteX1016" fmla="*/ 1861120 w 12078891"/>
              <a:gd name="connsiteY1016" fmla="*/ 3113424 h 5907136"/>
              <a:gd name="connsiteX1017" fmla="*/ 1866211 w 12078891"/>
              <a:gd name="connsiteY1017" fmla="*/ 3118515 h 5907136"/>
              <a:gd name="connsiteX1018" fmla="*/ 1861120 w 12078891"/>
              <a:gd name="connsiteY1018" fmla="*/ 3123605 h 5907136"/>
              <a:gd name="connsiteX1019" fmla="*/ 1856029 w 12078891"/>
              <a:gd name="connsiteY1019" fmla="*/ 3118515 h 5907136"/>
              <a:gd name="connsiteX1020" fmla="*/ 1861120 w 12078891"/>
              <a:gd name="connsiteY1020" fmla="*/ 3113424 h 5907136"/>
              <a:gd name="connsiteX1021" fmla="*/ 8803609 w 12078891"/>
              <a:gd name="connsiteY1021" fmla="*/ 3099171 h 5907136"/>
              <a:gd name="connsiteX1022" fmla="*/ 8828043 w 12078891"/>
              <a:gd name="connsiteY1022" fmla="*/ 3123605 h 5907136"/>
              <a:gd name="connsiteX1023" fmla="*/ 8803609 w 12078891"/>
              <a:gd name="connsiteY1023" fmla="*/ 3148040 h 5907136"/>
              <a:gd name="connsiteX1024" fmla="*/ 8779174 w 12078891"/>
              <a:gd name="connsiteY1024" fmla="*/ 3123605 h 5907136"/>
              <a:gd name="connsiteX1025" fmla="*/ 8803609 w 12078891"/>
              <a:gd name="connsiteY1025" fmla="*/ 3099171 h 5907136"/>
              <a:gd name="connsiteX1026" fmla="*/ 7949410 w 12078891"/>
              <a:gd name="connsiteY1026" fmla="*/ 3059464 h 5907136"/>
              <a:gd name="connsiteX1027" fmla="*/ 7961627 w 12078891"/>
              <a:gd name="connsiteY1027" fmla="*/ 3071682 h 5907136"/>
              <a:gd name="connsiteX1028" fmla="*/ 7949410 w 12078891"/>
              <a:gd name="connsiteY1028" fmla="*/ 3083899 h 5907136"/>
              <a:gd name="connsiteX1029" fmla="*/ 7937192 w 12078891"/>
              <a:gd name="connsiteY1029" fmla="*/ 3071682 h 5907136"/>
              <a:gd name="connsiteX1030" fmla="*/ 7949410 w 12078891"/>
              <a:gd name="connsiteY1030" fmla="*/ 3059464 h 5907136"/>
              <a:gd name="connsiteX1031" fmla="*/ 9902157 w 12078891"/>
              <a:gd name="connsiteY1031" fmla="*/ 3041138 h 5907136"/>
              <a:gd name="connsiteX1032" fmla="*/ 9917429 w 12078891"/>
              <a:gd name="connsiteY1032" fmla="*/ 3056410 h 5907136"/>
              <a:gd name="connsiteX1033" fmla="*/ 9902157 w 12078891"/>
              <a:gd name="connsiteY1033" fmla="*/ 3071682 h 5907136"/>
              <a:gd name="connsiteX1034" fmla="*/ 9886885 w 12078891"/>
              <a:gd name="connsiteY1034" fmla="*/ 3056410 h 5907136"/>
              <a:gd name="connsiteX1035" fmla="*/ 9902157 w 12078891"/>
              <a:gd name="connsiteY1035" fmla="*/ 3041138 h 5907136"/>
              <a:gd name="connsiteX1036" fmla="*/ 6312277 w 12078891"/>
              <a:gd name="connsiteY1036" fmla="*/ 3032993 h 5907136"/>
              <a:gd name="connsiteX1037" fmla="*/ 6314314 w 12078891"/>
              <a:gd name="connsiteY1037" fmla="*/ 3035029 h 5907136"/>
              <a:gd name="connsiteX1038" fmla="*/ 6312277 w 12078891"/>
              <a:gd name="connsiteY1038" fmla="*/ 3037065 h 5907136"/>
              <a:gd name="connsiteX1039" fmla="*/ 6310241 w 12078891"/>
              <a:gd name="connsiteY1039" fmla="*/ 3035029 h 5907136"/>
              <a:gd name="connsiteX1040" fmla="*/ 6312277 w 12078891"/>
              <a:gd name="connsiteY1040" fmla="*/ 3032993 h 5907136"/>
              <a:gd name="connsiteX1041" fmla="*/ 9349319 w 12078891"/>
              <a:gd name="connsiteY1041" fmla="*/ 3031975 h 5907136"/>
              <a:gd name="connsiteX1042" fmla="*/ 9351356 w 12078891"/>
              <a:gd name="connsiteY1042" fmla="*/ 3034011 h 5907136"/>
              <a:gd name="connsiteX1043" fmla="*/ 9349319 w 12078891"/>
              <a:gd name="connsiteY1043" fmla="*/ 3036048 h 5907136"/>
              <a:gd name="connsiteX1044" fmla="*/ 9347283 w 12078891"/>
              <a:gd name="connsiteY1044" fmla="*/ 3034011 h 5907136"/>
              <a:gd name="connsiteX1045" fmla="*/ 9349319 w 12078891"/>
              <a:gd name="connsiteY1045" fmla="*/ 3031975 h 5907136"/>
              <a:gd name="connsiteX1046" fmla="*/ 10741086 w 12078891"/>
              <a:gd name="connsiteY1046" fmla="*/ 3007540 h 5907136"/>
              <a:gd name="connsiteX1047" fmla="*/ 10745158 w 12078891"/>
              <a:gd name="connsiteY1047" fmla="*/ 3011612 h 5907136"/>
              <a:gd name="connsiteX1048" fmla="*/ 10741086 w 12078891"/>
              <a:gd name="connsiteY1048" fmla="*/ 3015685 h 5907136"/>
              <a:gd name="connsiteX1049" fmla="*/ 10737013 w 12078891"/>
              <a:gd name="connsiteY1049" fmla="*/ 3011612 h 5907136"/>
              <a:gd name="connsiteX1050" fmla="*/ 10741086 w 12078891"/>
              <a:gd name="connsiteY1050" fmla="*/ 3007540 h 5907136"/>
              <a:gd name="connsiteX1051" fmla="*/ 2150269 w 12078891"/>
              <a:gd name="connsiteY1051" fmla="*/ 2998377 h 5907136"/>
              <a:gd name="connsiteX1052" fmla="*/ 2161467 w 12078891"/>
              <a:gd name="connsiteY1052" fmla="*/ 3009576 h 5907136"/>
              <a:gd name="connsiteX1053" fmla="*/ 2150269 w 12078891"/>
              <a:gd name="connsiteY1053" fmla="*/ 3020775 h 5907136"/>
              <a:gd name="connsiteX1054" fmla="*/ 2139069 w 12078891"/>
              <a:gd name="connsiteY1054" fmla="*/ 3009576 h 5907136"/>
              <a:gd name="connsiteX1055" fmla="*/ 2150269 w 12078891"/>
              <a:gd name="connsiteY1055" fmla="*/ 2998377 h 5907136"/>
              <a:gd name="connsiteX1056" fmla="*/ 10768574 w 12078891"/>
              <a:gd name="connsiteY1056" fmla="*/ 2987178 h 5907136"/>
              <a:gd name="connsiteX1057" fmla="*/ 10782828 w 12078891"/>
              <a:gd name="connsiteY1057" fmla="*/ 3000413 h 5907136"/>
              <a:gd name="connsiteX1058" fmla="*/ 10768574 w 12078891"/>
              <a:gd name="connsiteY1058" fmla="*/ 3014667 h 5907136"/>
              <a:gd name="connsiteX1059" fmla="*/ 10754321 w 12078891"/>
              <a:gd name="connsiteY1059" fmla="*/ 3000413 h 5907136"/>
              <a:gd name="connsiteX1060" fmla="*/ 10768574 w 12078891"/>
              <a:gd name="connsiteY1060" fmla="*/ 2987178 h 5907136"/>
              <a:gd name="connsiteX1061" fmla="*/ 7612413 w 12078891"/>
              <a:gd name="connsiteY1061" fmla="*/ 2976997 h 5907136"/>
              <a:gd name="connsiteX1062" fmla="*/ 7615467 w 12078891"/>
              <a:gd name="connsiteY1062" fmla="*/ 2980051 h 5907136"/>
              <a:gd name="connsiteX1063" fmla="*/ 7612413 w 12078891"/>
              <a:gd name="connsiteY1063" fmla="*/ 2983105 h 5907136"/>
              <a:gd name="connsiteX1064" fmla="*/ 7609359 w 12078891"/>
              <a:gd name="connsiteY1064" fmla="*/ 2980051 h 5907136"/>
              <a:gd name="connsiteX1065" fmla="*/ 7612413 w 12078891"/>
              <a:gd name="connsiteY1065" fmla="*/ 2976997 h 5907136"/>
              <a:gd name="connsiteX1066" fmla="*/ 2436381 w 12078891"/>
              <a:gd name="connsiteY1066" fmla="*/ 2954598 h 5907136"/>
              <a:gd name="connsiteX1067" fmla="*/ 2455725 w 12078891"/>
              <a:gd name="connsiteY1067" fmla="*/ 2973942 h 5907136"/>
              <a:gd name="connsiteX1068" fmla="*/ 2436381 w 12078891"/>
              <a:gd name="connsiteY1068" fmla="*/ 2993286 h 5907136"/>
              <a:gd name="connsiteX1069" fmla="*/ 2417037 w 12078891"/>
              <a:gd name="connsiteY1069" fmla="*/ 2973942 h 5907136"/>
              <a:gd name="connsiteX1070" fmla="*/ 2436381 w 12078891"/>
              <a:gd name="connsiteY1070" fmla="*/ 2954598 h 5907136"/>
              <a:gd name="connsiteX1071" fmla="*/ 536514 w 12078891"/>
              <a:gd name="connsiteY1071" fmla="*/ 2952562 h 5907136"/>
              <a:gd name="connsiteX1072" fmla="*/ 545677 w 12078891"/>
              <a:gd name="connsiteY1072" fmla="*/ 2961725 h 5907136"/>
              <a:gd name="connsiteX1073" fmla="*/ 536514 w 12078891"/>
              <a:gd name="connsiteY1073" fmla="*/ 2970888 h 5907136"/>
              <a:gd name="connsiteX1074" fmla="*/ 527351 w 12078891"/>
              <a:gd name="connsiteY1074" fmla="*/ 2961725 h 5907136"/>
              <a:gd name="connsiteX1075" fmla="*/ 536514 w 12078891"/>
              <a:gd name="connsiteY1075" fmla="*/ 2952562 h 5907136"/>
              <a:gd name="connsiteX1076" fmla="*/ 2217424 w 12078891"/>
              <a:gd name="connsiteY1076" fmla="*/ 2925072 h 5907136"/>
              <a:gd name="connsiteX1077" fmla="*/ 2220483 w 12078891"/>
              <a:gd name="connsiteY1077" fmla="*/ 2928126 h 5907136"/>
              <a:gd name="connsiteX1078" fmla="*/ 2217424 w 12078891"/>
              <a:gd name="connsiteY1078" fmla="*/ 2931181 h 5907136"/>
              <a:gd name="connsiteX1079" fmla="*/ 2214369 w 12078891"/>
              <a:gd name="connsiteY1079" fmla="*/ 2928126 h 5907136"/>
              <a:gd name="connsiteX1080" fmla="*/ 2217424 w 12078891"/>
              <a:gd name="connsiteY1080" fmla="*/ 2925072 h 5907136"/>
              <a:gd name="connsiteX1081" fmla="*/ 748335 w 12078891"/>
              <a:gd name="connsiteY1081" fmla="*/ 2906747 h 5907136"/>
              <a:gd name="connsiteX1082" fmla="*/ 770733 w 12078891"/>
              <a:gd name="connsiteY1082" fmla="*/ 2929146 h 5907136"/>
              <a:gd name="connsiteX1083" fmla="*/ 748335 w 12078891"/>
              <a:gd name="connsiteY1083" fmla="*/ 2951543 h 5907136"/>
              <a:gd name="connsiteX1084" fmla="*/ 725936 w 12078891"/>
              <a:gd name="connsiteY1084" fmla="*/ 2929146 h 5907136"/>
              <a:gd name="connsiteX1085" fmla="*/ 748335 w 12078891"/>
              <a:gd name="connsiteY1085" fmla="*/ 2906747 h 5907136"/>
              <a:gd name="connsiteX1086" fmla="*/ 9257689 w 12078891"/>
              <a:gd name="connsiteY1086" fmla="*/ 2898604 h 5907136"/>
              <a:gd name="connsiteX1087" fmla="*/ 9272961 w 12078891"/>
              <a:gd name="connsiteY1087" fmla="*/ 2913875 h 5907136"/>
              <a:gd name="connsiteX1088" fmla="*/ 9257689 w 12078891"/>
              <a:gd name="connsiteY1088" fmla="*/ 2929146 h 5907136"/>
              <a:gd name="connsiteX1089" fmla="*/ 9242417 w 12078891"/>
              <a:gd name="connsiteY1089" fmla="*/ 2913875 h 5907136"/>
              <a:gd name="connsiteX1090" fmla="*/ 9257689 w 12078891"/>
              <a:gd name="connsiteY1090" fmla="*/ 2898604 h 5907136"/>
              <a:gd name="connsiteX1091" fmla="*/ 190380 w 12078891"/>
              <a:gd name="connsiteY1091" fmla="*/ 2894530 h 5907136"/>
              <a:gd name="connsiteX1092" fmla="*/ 217869 w 12078891"/>
              <a:gd name="connsiteY1092" fmla="*/ 2922019 h 5907136"/>
              <a:gd name="connsiteX1093" fmla="*/ 190380 w 12078891"/>
              <a:gd name="connsiteY1093" fmla="*/ 2949509 h 5907136"/>
              <a:gd name="connsiteX1094" fmla="*/ 162891 w 12078891"/>
              <a:gd name="connsiteY1094" fmla="*/ 2922019 h 5907136"/>
              <a:gd name="connsiteX1095" fmla="*/ 190380 w 12078891"/>
              <a:gd name="connsiteY1095" fmla="*/ 2894530 h 5907136"/>
              <a:gd name="connsiteX1096" fmla="*/ 3601049 w 12078891"/>
              <a:gd name="connsiteY1096" fmla="*/ 2881294 h 5907136"/>
              <a:gd name="connsiteX1097" fmla="*/ 3604103 w 12078891"/>
              <a:gd name="connsiteY1097" fmla="*/ 2884348 h 5907136"/>
              <a:gd name="connsiteX1098" fmla="*/ 3601049 w 12078891"/>
              <a:gd name="connsiteY1098" fmla="*/ 2887402 h 5907136"/>
              <a:gd name="connsiteX1099" fmla="*/ 3597995 w 12078891"/>
              <a:gd name="connsiteY1099" fmla="*/ 2884348 h 5907136"/>
              <a:gd name="connsiteX1100" fmla="*/ 3601049 w 12078891"/>
              <a:gd name="connsiteY1100" fmla="*/ 2881294 h 5907136"/>
              <a:gd name="connsiteX1101" fmla="*/ 7358902 w 12078891"/>
              <a:gd name="connsiteY1101" fmla="*/ 2869078 h 5907136"/>
              <a:gd name="connsiteX1102" fmla="*/ 7362975 w 12078891"/>
              <a:gd name="connsiteY1102" fmla="*/ 2873153 h 5907136"/>
              <a:gd name="connsiteX1103" fmla="*/ 7358902 w 12078891"/>
              <a:gd name="connsiteY1103" fmla="*/ 2877223 h 5907136"/>
              <a:gd name="connsiteX1104" fmla="*/ 7354830 w 12078891"/>
              <a:gd name="connsiteY1104" fmla="*/ 2873153 h 5907136"/>
              <a:gd name="connsiteX1105" fmla="*/ 7358902 w 12078891"/>
              <a:gd name="connsiteY1105" fmla="*/ 2869078 h 5907136"/>
              <a:gd name="connsiteX1106" fmla="*/ 7198039 w 12078891"/>
              <a:gd name="connsiteY1106" fmla="*/ 2816137 h 5907136"/>
              <a:gd name="connsiteX1107" fmla="*/ 7204148 w 12078891"/>
              <a:gd name="connsiteY1107" fmla="*/ 2822246 h 5907136"/>
              <a:gd name="connsiteX1108" fmla="*/ 7198039 w 12078891"/>
              <a:gd name="connsiteY1108" fmla="*/ 2828355 h 5907136"/>
              <a:gd name="connsiteX1109" fmla="*/ 7191931 w 12078891"/>
              <a:gd name="connsiteY1109" fmla="*/ 2822246 h 5907136"/>
              <a:gd name="connsiteX1110" fmla="*/ 7198039 w 12078891"/>
              <a:gd name="connsiteY1110" fmla="*/ 2816137 h 5907136"/>
              <a:gd name="connsiteX1111" fmla="*/ 5795091 w 12078891"/>
              <a:gd name="connsiteY1111" fmla="*/ 2743854 h 5907136"/>
              <a:gd name="connsiteX1112" fmla="*/ 5813416 w 12078891"/>
              <a:gd name="connsiteY1112" fmla="*/ 2762180 h 5907136"/>
              <a:gd name="connsiteX1113" fmla="*/ 5795091 w 12078891"/>
              <a:gd name="connsiteY1113" fmla="*/ 2780505 h 5907136"/>
              <a:gd name="connsiteX1114" fmla="*/ 5776766 w 12078891"/>
              <a:gd name="connsiteY1114" fmla="*/ 2762180 h 5907136"/>
              <a:gd name="connsiteX1115" fmla="*/ 5795091 w 12078891"/>
              <a:gd name="connsiteY1115" fmla="*/ 2743854 h 5907136"/>
              <a:gd name="connsiteX1116" fmla="*/ 4190602 w 12078891"/>
              <a:gd name="connsiteY1116" fmla="*/ 2728583 h 5907136"/>
              <a:gd name="connsiteX1117" fmla="*/ 4221146 w 12078891"/>
              <a:gd name="connsiteY1117" fmla="*/ 2759126 h 5907136"/>
              <a:gd name="connsiteX1118" fmla="*/ 4190602 w 12078891"/>
              <a:gd name="connsiteY1118" fmla="*/ 2789668 h 5907136"/>
              <a:gd name="connsiteX1119" fmla="*/ 4160049 w 12078891"/>
              <a:gd name="connsiteY1119" fmla="*/ 2759126 h 5907136"/>
              <a:gd name="connsiteX1120" fmla="*/ 4190602 w 12078891"/>
              <a:gd name="connsiteY1120" fmla="*/ 2728583 h 5907136"/>
              <a:gd name="connsiteX1121" fmla="*/ 5955945 w 12078891"/>
              <a:gd name="connsiteY1121" fmla="*/ 2699057 h 5907136"/>
              <a:gd name="connsiteX1122" fmla="*/ 5961035 w 12078891"/>
              <a:gd name="connsiteY1122" fmla="*/ 2704148 h 5907136"/>
              <a:gd name="connsiteX1123" fmla="*/ 5955945 w 12078891"/>
              <a:gd name="connsiteY1123" fmla="*/ 2709238 h 5907136"/>
              <a:gd name="connsiteX1124" fmla="*/ 5950855 w 12078891"/>
              <a:gd name="connsiteY1124" fmla="*/ 2704148 h 5907136"/>
              <a:gd name="connsiteX1125" fmla="*/ 5955945 w 12078891"/>
              <a:gd name="connsiteY1125" fmla="*/ 2699057 h 5907136"/>
              <a:gd name="connsiteX1126" fmla="*/ 7390463 w 12078891"/>
              <a:gd name="connsiteY1126" fmla="*/ 2694983 h 5907136"/>
              <a:gd name="connsiteX1127" fmla="*/ 7424061 w 12078891"/>
              <a:gd name="connsiteY1127" fmla="*/ 2728581 h 5907136"/>
              <a:gd name="connsiteX1128" fmla="*/ 7390463 w 12078891"/>
              <a:gd name="connsiteY1128" fmla="*/ 2762177 h 5907136"/>
              <a:gd name="connsiteX1129" fmla="*/ 7356865 w 12078891"/>
              <a:gd name="connsiteY1129" fmla="*/ 2728581 h 5907136"/>
              <a:gd name="connsiteX1130" fmla="*/ 7390463 w 12078891"/>
              <a:gd name="connsiteY1130" fmla="*/ 2694983 h 5907136"/>
              <a:gd name="connsiteX1131" fmla="*/ 1814308 w 12078891"/>
              <a:gd name="connsiteY1131" fmla="*/ 2665460 h 5907136"/>
              <a:gd name="connsiteX1132" fmla="*/ 1819397 w 12078891"/>
              <a:gd name="connsiteY1132" fmla="*/ 2670549 h 5907136"/>
              <a:gd name="connsiteX1133" fmla="*/ 1814308 w 12078891"/>
              <a:gd name="connsiteY1133" fmla="*/ 2675639 h 5907136"/>
              <a:gd name="connsiteX1134" fmla="*/ 1809215 w 12078891"/>
              <a:gd name="connsiteY1134" fmla="*/ 2670549 h 5907136"/>
              <a:gd name="connsiteX1135" fmla="*/ 1814308 w 12078891"/>
              <a:gd name="connsiteY1135" fmla="*/ 2665460 h 5907136"/>
              <a:gd name="connsiteX1136" fmla="*/ 9232236 w 12078891"/>
              <a:gd name="connsiteY1136" fmla="*/ 2663422 h 5907136"/>
              <a:gd name="connsiteX1137" fmla="*/ 9270925 w 12078891"/>
              <a:gd name="connsiteY1137" fmla="*/ 2702110 h 5907136"/>
              <a:gd name="connsiteX1138" fmla="*/ 9232236 w 12078891"/>
              <a:gd name="connsiteY1138" fmla="*/ 2740798 h 5907136"/>
              <a:gd name="connsiteX1139" fmla="*/ 9193548 w 12078891"/>
              <a:gd name="connsiteY1139" fmla="*/ 2702110 h 5907136"/>
              <a:gd name="connsiteX1140" fmla="*/ 9232236 w 12078891"/>
              <a:gd name="connsiteY1140" fmla="*/ 2663422 h 5907136"/>
              <a:gd name="connsiteX1141" fmla="*/ 2759084 w 12078891"/>
              <a:gd name="connsiteY1141" fmla="*/ 2623713 h 5907136"/>
              <a:gd name="connsiteX1142" fmla="*/ 2767229 w 12078891"/>
              <a:gd name="connsiteY1142" fmla="*/ 2631859 h 5907136"/>
              <a:gd name="connsiteX1143" fmla="*/ 2759084 w 12078891"/>
              <a:gd name="connsiteY1143" fmla="*/ 2640003 h 5907136"/>
              <a:gd name="connsiteX1144" fmla="*/ 2750938 w 12078891"/>
              <a:gd name="connsiteY1144" fmla="*/ 2631859 h 5907136"/>
              <a:gd name="connsiteX1145" fmla="*/ 2759084 w 12078891"/>
              <a:gd name="connsiteY1145" fmla="*/ 2623713 h 5907136"/>
              <a:gd name="connsiteX1146" fmla="*/ 9533599 w 12078891"/>
              <a:gd name="connsiteY1146" fmla="*/ 2604369 h 5907136"/>
              <a:gd name="connsiteX1147" fmla="*/ 9546834 w 12078891"/>
              <a:gd name="connsiteY1147" fmla="*/ 2616588 h 5907136"/>
              <a:gd name="connsiteX1148" fmla="*/ 9533599 w 12078891"/>
              <a:gd name="connsiteY1148" fmla="*/ 2628806 h 5907136"/>
              <a:gd name="connsiteX1149" fmla="*/ 9520363 w 12078891"/>
              <a:gd name="connsiteY1149" fmla="*/ 2616588 h 5907136"/>
              <a:gd name="connsiteX1150" fmla="*/ 9533599 w 12078891"/>
              <a:gd name="connsiteY1150" fmla="*/ 2604369 h 5907136"/>
              <a:gd name="connsiteX1151" fmla="*/ 1707395 w 12078891"/>
              <a:gd name="connsiteY1151" fmla="*/ 2601316 h 5907136"/>
              <a:gd name="connsiteX1152" fmla="*/ 1711468 w 12078891"/>
              <a:gd name="connsiteY1152" fmla="*/ 2605389 h 5907136"/>
              <a:gd name="connsiteX1153" fmla="*/ 1707395 w 12078891"/>
              <a:gd name="connsiteY1153" fmla="*/ 2609462 h 5907136"/>
              <a:gd name="connsiteX1154" fmla="*/ 1703323 w 12078891"/>
              <a:gd name="connsiteY1154" fmla="*/ 2605389 h 5907136"/>
              <a:gd name="connsiteX1155" fmla="*/ 1707395 w 12078891"/>
              <a:gd name="connsiteY1155" fmla="*/ 2601316 h 5907136"/>
              <a:gd name="connsiteX1156" fmla="*/ 4194661 w 12078891"/>
              <a:gd name="connsiteY1156" fmla="*/ 2596226 h 5907136"/>
              <a:gd name="connsiteX1157" fmla="*/ 4200772 w 12078891"/>
              <a:gd name="connsiteY1157" fmla="*/ 2602334 h 5907136"/>
              <a:gd name="connsiteX1158" fmla="*/ 4194661 w 12078891"/>
              <a:gd name="connsiteY1158" fmla="*/ 2608446 h 5907136"/>
              <a:gd name="connsiteX1159" fmla="*/ 4188551 w 12078891"/>
              <a:gd name="connsiteY1159" fmla="*/ 2602334 h 5907136"/>
              <a:gd name="connsiteX1160" fmla="*/ 4194661 w 12078891"/>
              <a:gd name="connsiteY1160" fmla="*/ 2596226 h 5907136"/>
              <a:gd name="connsiteX1161" fmla="*/ 5638309 w 12078891"/>
              <a:gd name="connsiteY1161" fmla="*/ 2592153 h 5907136"/>
              <a:gd name="connsiteX1162" fmla="*/ 5655618 w 12078891"/>
              <a:gd name="connsiteY1162" fmla="*/ 2609462 h 5907136"/>
              <a:gd name="connsiteX1163" fmla="*/ 5638309 w 12078891"/>
              <a:gd name="connsiteY1163" fmla="*/ 2626771 h 5907136"/>
              <a:gd name="connsiteX1164" fmla="*/ 5621002 w 12078891"/>
              <a:gd name="connsiteY1164" fmla="*/ 2609462 h 5907136"/>
              <a:gd name="connsiteX1165" fmla="*/ 5638309 w 12078891"/>
              <a:gd name="connsiteY1165" fmla="*/ 2592153 h 5907136"/>
              <a:gd name="connsiteX1166" fmla="*/ 1008960 w 12078891"/>
              <a:gd name="connsiteY1166" fmla="*/ 2587062 h 5907136"/>
              <a:gd name="connsiteX1167" fmla="*/ 1036449 w 12078891"/>
              <a:gd name="connsiteY1167" fmla="*/ 2614553 h 5907136"/>
              <a:gd name="connsiteX1168" fmla="*/ 1008960 w 12078891"/>
              <a:gd name="connsiteY1168" fmla="*/ 2642042 h 5907136"/>
              <a:gd name="connsiteX1169" fmla="*/ 981471 w 12078891"/>
              <a:gd name="connsiteY1169" fmla="*/ 2614553 h 5907136"/>
              <a:gd name="connsiteX1170" fmla="*/ 1008960 w 12078891"/>
              <a:gd name="connsiteY1170" fmla="*/ 2587062 h 5907136"/>
              <a:gd name="connsiteX1171" fmla="*/ 5912163 w 12078891"/>
              <a:gd name="connsiteY1171" fmla="*/ 2569755 h 5907136"/>
              <a:gd name="connsiteX1172" fmla="*/ 5934560 w 12078891"/>
              <a:gd name="connsiteY1172" fmla="*/ 2591134 h 5907136"/>
              <a:gd name="connsiteX1173" fmla="*/ 5912163 w 12078891"/>
              <a:gd name="connsiteY1173" fmla="*/ 2612518 h 5907136"/>
              <a:gd name="connsiteX1174" fmla="*/ 5889764 w 12078891"/>
              <a:gd name="connsiteY1174" fmla="*/ 2591134 h 5907136"/>
              <a:gd name="connsiteX1175" fmla="*/ 5912163 w 12078891"/>
              <a:gd name="connsiteY1175" fmla="*/ 2569755 h 5907136"/>
              <a:gd name="connsiteX1176" fmla="*/ 10252389 w 12078891"/>
              <a:gd name="connsiteY1176" fmla="*/ 2562630 h 5907136"/>
              <a:gd name="connsiteX1177" fmla="*/ 10330784 w 12078891"/>
              <a:gd name="connsiteY1177" fmla="*/ 2640006 h 5907136"/>
              <a:gd name="connsiteX1178" fmla="*/ 10324691 w 12078891"/>
              <a:gd name="connsiteY1178" fmla="*/ 2670136 h 5907136"/>
              <a:gd name="connsiteX1179" fmla="*/ 10314641 w 12078891"/>
              <a:gd name="connsiteY1179" fmla="*/ 2684950 h 5907136"/>
              <a:gd name="connsiteX1180" fmla="*/ 10316531 w 12078891"/>
              <a:gd name="connsiteY1180" fmla="*/ 2686840 h 5907136"/>
              <a:gd name="connsiteX1181" fmla="*/ 10310422 w 12078891"/>
              <a:gd name="connsiteY1181" fmla="*/ 2692949 h 5907136"/>
              <a:gd name="connsiteX1182" fmla="*/ 10309702 w 12078891"/>
              <a:gd name="connsiteY1182" fmla="*/ 2692227 h 5907136"/>
              <a:gd name="connsiteX1183" fmla="*/ 10308004 w 12078891"/>
              <a:gd name="connsiteY1183" fmla="*/ 2694730 h 5907136"/>
              <a:gd name="connsiteX1184" fmla="*/ 10252389 w 12078891"/>
              <a:gd name="connsiteY1184" fmla="*/ 2717384 h 5907136"/>
              <a:gd name="connsiteX1185" fmla="*/ 10173994 w 12078891"/>
              <a:gd name="connsiteY1185" fmla="*/ 2640006 h 5907136"/>
              <a:gd name="connsiteX1186" fmla="*/ 10252389 w 12078891"/>
              <a:gd name="connsiteY1186" fmla="*/ 2562630 h 5907136"/>
              <a:gd name="connsiteX1187" fmla="*/ 6487394 w 12078891"/>
              <a:gd name="connsiteY1187" fmla="*/ 2547361 h 5907136"/>
              <a:gd name="connsiteX1188" fmla="*/ 6503684 w 12078891"/>
              <a:gd name="connsiteY1188" fmla="*/ 2563649 h 5907136"/>
              <a:gd name="connsiteX1189" fmla="*/ 6487394 w 12078891"/>
              <a:gd name="connsiteY1189" fmla="*/ 2579938 h 5907136"/>
              <a:gd name="connsiteX1190" fmla="*/ 6471104 w 12078891"/>
              <a:gd name="connsiteY1190" fmla="*/ 2563649 h 5907136"/>
              <a:gd name="connsiteX1191" fmla="*/ 6487394 w 12078891"/>
              <a:gd name="connsiteY1191" fmla="*/ 2547361 h 5907136"/>
              <a:gd name="connsiteX1192" fmla="*/ 10923328 w 12078891"/>
              <a:gd name="connsiteY1192" fmla="*/ 2546344 h 5907136"/>
              <a:gd name="connsiteX1193" fmla="*/ 10944708 w 12078891"/>
              <a:gd name="connsiteY1193" fmla="*/ 2567722 h 5907136"/>
              <a:gd name="connsiteX1194" fmla="*/ 10923328 w 12078891"/>
              <a:gd name="connsiteY1194" fmla="*/ 2589100 h 5907136"/>
              <a:gd name="connsiteX1195" fmla="*/ 10901948 w 12078891"/>
              <a:gd name="connsiteY1195" fmla="*/ 2567722 h 5907136"/>
              <a:gd name="connsiteX1196" fmla="*/ 10923328 w 12078891"/>
              <a:gd name="connsiteY1196" fmla="*/ 2546344 h 5907136"/>
              <a:gd name="connsiteX1197" fmla="*/ 591492 w 12078891"/>
              <a:gd name="connsiteY1197" fmla="*/ 2539209 h 5907136"/>
              <a:gd name="connsiteX1198" fmla="*/ 603710 w 12078891"/>
              <a:gd name="connsiteY1198" fmla="*/ 2551426 h 5907136"/>
              <a:gd name="connsiteX1199" fmla="*/ 591492 w 12078891"/>
              <a:gd name="connsiteY1199" fmla="*/ 2563643 h 5907136"/>
              <a:gd name="connsiteX1200" fmla="*/ 579275 w 12078891"/>
              <a:gd name="connsiteY1200" fmla="*/ 2551426 h 5907136"/>
              <a:gd name="connsiteX1201" fmla="*/ 591492 w 12078891"/>
              <a:gd name="connsiteY1201" fmla="*/ 2539209 h 5907136"/>
              <a:gd name="connsiteX1202" fmla="*/ 386905 w 12078891"/>
              <a:gd name="connsiteY1202" fmla="*/ 2534124 h 5907136"/>
              <a:gd name="connsiteX1203" fmla="*/ 405231 w 12078891"/>
              <a:gd name="connsiteY1203" fmla="*/ 2552451 h 5907136"/>
              <a:gd name="connsiteX1204" fmla="*/ 386905 w 12078891"/>
              <a:gd name="connsiteY1204" fmla="*/ 2570776 h 5907136"/>
              <a:gd name="connsiteX1205" fmla="*/ 368579 w 12078891"/>
              <a:gd name="connsiteY1205" fmla="*/ 2552451 h 5907136"/>
              <a:gd name="connsiteX1206" fmla="*/ 386905 w 12078891"/>
              <a:gd name="connsiteY1206" fmla="*/ 2534124 h 5907136"/>
              <a:gd name="connsiteX1207" fmla="*/ 3113437 w 12078891"/>
              <a:gd name="connsiteY1207" fmla="*/ 2528012 h 5907136"/>
              <a:gd name="connsiteX1208" fmla="*/ 3122602 w 12078891"/>
              <a:gd name="connsiteY1208" fmla="*/ 2537177 h 5907136"/>
              <a:gd name="connsiteX1209" fmla="*/ 3113437 w 12078891"/>
              <a:gd name="connsiteY1209" fmla="*/ 2546344 h 5907136"/>
              <a:gd name="connsiteX1210" fmla="*/ 3104277 w 12078891"/>
              <a:gd name="connsiteY1210" fmla="*/ 2537177 h 5907136"/>
              <a:gd name="connsiteX1211" fmla="*/ 3113437 w 12078891"/>
              <a:gd name="connsiteY1211" fmla="*/ 2528012 h 5907136"/>
              <a:gd name="connsiteX1212" fmla="*/ 5387857 w 12078891"/>
              <a:gd name="connsiteY1212" fmla="*/ 2519865 h 5907136"/>
              <a:gd name="connsiteX1213" fmla="*/ 5398041 w 12078891"/>
              <a:gd name="connsiteY1213" fmla="*/ 2530048 h 5907136"/>
              <a:gd name="connsiteX1214" fmla="*/ 5387857 w 12078891"/>
              <a:gd name="connsiteY1214" fmla="*/ 2540233 h 5907136"/>
              <a:gd name="connsiteX1215" fmla="*/ 5377677 w 12078891"/>
              <a:gd name="connsiteY1215" fmla="*/ 2530048 h 5907136"/>
              <a:gd name="connsiteX1216" fmla="*/ 5387857 w 12078891"/>
              <a:gd name="connsiteY1216" fmla="*/ 2519865 h 5907136"/>
              <a:gd name="connsiteX1217" fmla="*/ 11337701 w 12078891"/>
              <a:gd name="connsiteY1217" fmla="*/ 2517829 h 5907136"/>
              <a:gd name="connsiteX1218" fmla="*/ 11347882 w 12078891"/>
              <a:gd name="connsiteY1218" fmla="*/ 2528012 h 5907136"/>
              <a:gd name="connsiteX1219" fmla="*/ 11337701 w 12078891"/>
              <a:gd name="connsiteY1219" fmla="*/ 2538195 h 5907136"/>
              <a:gd name="connsiteX1220" fmla="*/ 11327520 w 12078891"/>
              <a:gd name="connsiteY1220" fmla="*/ 2528012 h 5907136"/>
              <a:gd name="connsiteX1221" fmla="*/ 11337701 w 12078891"/>
              <a:gd name="connsiteY1221" fmla="*/ 2517829 h 5907136"/>
              <a:gd name="connsiteX1222" fmla="*/ 5092607 w 12078891"/>
              <a:gd name="connsiteY1222" fmla="*/ 2499505 h 5907136"/>
              <a:gd name="connsiteX1223" fmla="*/ 5113983 w 12078891"/>
              <a:gd name="connsiteY1223" fmla="*/ 2519865 h 5907136"/>
              <a:gd name="connsiteX1224" fmla="*/ 5092607 w 12078891"/>
              <a:gd name="connsiteY1224" fmla="*/ 2540233 h 5907136"/>
              <a:gd name="connsiteX1225" fmla="*/ 5071229 w 12078891"/>
              <a:gd name="connsiteY1225" fmla="*/ 2519865 h 5907136"/>
              <a:gd name="connsiteX1226" fmla="*/ 5092607 w 12078891"/>
              <a:gd name="connsiteY1226" fmla="*/ 2499505 h 5907136"/>
              <a:gd name="connsiteX1227" fmla="*/ 7711170 w 12078891"/>
              <a:gd name="connsiteY1227" fmla="*/ 2493397 h 5907136"/>
              <a:gd name="connsiteX1228" fmla="*/ 7717279 w 12078891"/>
              <a:gd name="connsiteY1228" fmla="*/ 2499505 h 5907136"/>
              <a:gd name="connsiteX1229" fmla="*/ 7711170 w 12078891"/>
              <a:gd name="connsiteY1229" fmla="*/ 2505613 h 5907136"/>
              <a:gd name="connsiteX1230" fmla="*/ 7705061 w 12078891"/>
              <a:gd name="connsiteY1230" fmla="*/ 2499505 h 5907136"/>
              <a:gd name="connsiteX1231" fmla="*/ 7711170 w 12078891"/>
              <a:gd name="connsiteY1231" fmla="*/ 2493397 h 5907136"/>
              <a:gd name="connsiteX1232" fmla="*/ 11655354 w 12078891"/>
              <a:gd name="connsiteY1232" fmla="*/ 2472014 h 5907136"/>
              <a:gd name="connsiteX1233" fmla="*/ 11666553 w 12078891"/>
              <a:gd name="connsiteY1233" fmla="*/ 2483214 h 5907136"/>
              <a:gd name="connsiteX1234" fmla="*/ 11655354 w 12078891"/>
              <a:gd name="connsiteY1234" fmla="*/ 2493395 h 5907136"/>
              <a:gd name="connsiteX1235" fmla="*/ 11644154 w 12078891"/>
              <a:gd name="connsiteY1235" fmla="*/ 2483214 h 5907136"/>
              <a:gd name="connsiteX1236" fmla="*/ 11655354 w 12078891"/>
              <a:gd name="connsiteY1236" fmla="*/ 2472014 h 5907136"/>
              <a:gd name="connsiteX1237" fmla="*/ 1161657 w 12078891"/>
              <a:gd name="connsiteY1237" fmla="*/ 2462852 h 5907136"/>
              <a:gd name="connsiteX1238" fmla="*/ 1238016 w 12078891"/>
              <a:gd name="connsiteY1238" fmla="*/ 2539213 h 5907136"/>
              <a:gd name="connsiteX1239" fmla="*/ 1161657 w 12078891"/>
              <a:gd name="connsiteY1239" fmla="*/ 2615570 h 5907136"/>
              <a:gd name="connsiteX1240" fmla="*/ 1153260 w 12078891"/>
              <a:gd name="connsiteY1240" fmla="*/ 2613912 h 5907136"/>
              <a:gd name="connsiteX1241" fmla="*/ 1153543 w 12078891"/>
              <a:gd name="connsiteY1241" fmla="*/ 2614553 h 5907136"/>
              <a:gd name="connsiteX1242" fmla="*/ 1133180 w 12078891"/>
              <a:gd name="connsiteY1242" fmla="*/ 2634915 h 5907136"/>
              <a:gd name="connsiteX1243" fmla="*/ 1112818 w 12078891"/>
              <a:gd name="connsiteY1243" fmla="*/ 2614553 h 5907136"/>
              <a:gd name="connsiteX1244" fmla="*/ 1118521 w 12078891"/>
              <a:gd name="connsiteY1244" fmla="*/ 2600840 h 5907136"/>
              <a:gd name="connsiteX1245" fmla="*/ 1107443 w 12078891"/>
              <a:gd name="connsiteY1245" fmla="*/ 2593425 h 5907136"/>
              <a:gd name="connsiteX1246" fmla="*/ 1085299 w 12078891"/>
              <a:gd name="connsiteY1246" fmla="*/ 2539213 h 5907136"/>
              <a:gd name="connsiteX1247" fmla="*/ 1161657 w 12078891"/>
              <a:gd name="connsiteY1247" fmla="*/ 2462852 h 5907136"/>
              <a:gd name="connsiteX1248" fmla="*/ 7789564 w 12078891"/>
              <a:gd name="connsiteY1248" fmla="*/ 2417038 h 5907136"/>
              <a:gd name="connsiteX1249" fmla="*/ 7795674 w 12078891"/>
              <a:gd name="connsiteY1249" fmla="*/ 2423147 h 5907136"/>
              <a:gd name="connsiteX1250" fmla="*/ 7789564 w 12078891"/>
              <a:gd name="connsiteY1250" fmla="*/ 2429254 h 5907136"/>
              <a:gd name="connsiteX1251" fmla="*/ 7783456 w 12078891"/>
              <a:gd name="connsiteY1251" fmla="*/ 2423147 h 5907136"/>
              <a:gd name="connsiteX1252" fmla="*/ 7789564 w 12078891"/>
              <a:gd name="connsiteY1252" fmla="*/ 2417038 h 5907136"/>
              <a:gd name="connsiteX1253" fmla="*/ 8313895 w 12078891"/>
              <a:gd name="connsiteY1253" fmla="*/ 2398712 h 5907136"/>
              <a:gd name="connsiteX1254" fmla="*/ 8330185 w 12078891"/>
              <a:gd name="connsiteY1254" fmla="*/ 2415002 h 5907136"/>
              <a:gd name="connsiteX1255" fmla="*/ 8313895 w 12078891"/>
              <a:gd name="connsiteY1255" fmla="*/ 2431292 h 5907136"/>
              <a:gd name="connsiteX1256" fmla="*/ 8297605 w 12078891"/>
              <a:gd name="connsiteY1256" fmla="*/ 2415002 h 5907136"/>
              <a:gd name="connsiteX1257" fmla="*/ 8313895 w 12078891"/>
              <a:gd name="connsiteY1257" fmla="*/ 2398712 h 5907136"/>
              <a:gd name="connsiteX1258" fmla="*/ 10361328 w 12078891"/>
              <a:gd name="connsiteY1258" fmla="*/ 2390565 h 5907136"/>
              <a:gd name="connsiteX1259" fmla="*/ 10383726 w 12078891"/>
              <a:gd name="connsiteY1259" fmla="*/ 2412965 h 5907136"/>
              <a:gd name="connsiteX1260" fmla="*/ 10361328 w 12078891"/>
              <a:gd name="connsiteY1260" fmla="*/ 2435363 h 5907136"/>
              <a:gd name="connsiteX1261" fmla="*/ 10338929 w 12078891"/>
              <a:gd name="connsiteY1261" fmla="*/ 2412965 h 5907136"/>
              <a:gd name="connsiteX1262" fmla="*/ 10361328 w 12078891"/>
              <a:gd name="connsiteY1262" fmla="*/ 2390565 h 5907136"/>
              <a:gd name="connsiteX1263" fmla="*/ 1788833 w 12078891"/>
              <a:gd name="connsiteY1263" fmla="*/ 2370201 h 5907136"/>
              <a:gd name="connsiteX1264" fmla="*/ 1809196 w 12078891"/>
              <a:gd name="connsiteY1264" fmla="*/ 2390565 h 5907136"/>
              <a:gd name="connsiteX1265" fmla="*/ 1788833 w 12078891"/>
              <a:gd name="connsiteY1265" fmla="*/ 2410929 h 5907136"/>
              <a:gd name="connsiteX1266" fmla="*/ 1768472 w 12078891"/>
              <a:gd name="connsiteY1266" fmla="*/ 2390565 h 5907136"/>
              <a:gd name="connsiteX1267" fmla="*/ 1788833 w 12078891"/>
              <a:gd name="connsiteY1267" fmla="*/ 2370201 h 5907136"/>
              <a:gd name="connsiteX1268" fmla="*/ 8322040 w 12078891"/>
              <a:gd name="connsiteY1268" fmla="*/ 2351875 h 5907136"/>
              <a:gd name="connsiteX1269" fmla="*/ 8335275 w 12078891"/>
              <a:gd name="connsiteY1269" fmla="*/ 2365110 h 5907136"/>
              <a:gd name="connsiteX1270" fmla="*/ 8322040 w 12078891"/>
              <a:gd name="connsiteY1270" fmla="*/ 2378348 h 5907136"/>
              <a:gd name="connsiteX1271" fmla="*/ 8308804 w 12078891"/>
              <a:gd name="connsiteY1271" fmla="*/ 2365110 h 5907136"/>
              <a:gd name="connsiteX1272" fmla="*/ 8322040 w 12078891"/>
              <a:gd name="connsiteY1272" fmla="*/ 2351875 h 5907136"/>
              <a:gd name="connsiteX1273" fmla="*/ 1726739 w 12078891"/>
              <a:gd name="connsiteY1273" fmla="*/ 2338640 h 5907136"/>
              <a:gd name="connsiteX1274" fmla="*/ 1749137 w 12078891"/>
              <a:gd name="connsiteY1274" fmla="*/ 2361037 h 5907136"/>
              <a:gd name="connsiteX1275" fmla="*/ 1726739 w 12078891"/>
              <a:gd name="connsiteY1275" fmla="*/ 2383438 h 5907136"/>
              <a:gd name="connsiteX1276" fmla="*/ 1704340 w 12078891"/>
              <a:gd name="connsiteY1276" fmla="*/ 2361037 h 5907136"/>
              <a:gd name="connsiteX1277" fmla="*/ 1726739 w 12078891"/>
              <a:gd name="connsiteY1277" fmla="*/ 2338640 h 5907136"/>
              <a:gd name="connsiteX1278" fmla="*/ 5160810 w 12078891"/>
              <a:gd name="connsiteY1278" fmla="*/ 2317265 h 5907136"/>
              <a:gd name="connsiteX1279" fmla="*/ 5181174 w 12078891"/>
              <a:gd name="connsiteY1279" fmla="*/ 2337623 h 5907136"/>
              <a:gd name="connsiteX1280" fmla="*/ 5160810 w 12078891"/>
              <a:gd name="connsiteY1280" fmla="*/ 2357983 h 5907136"/>
              <a:gd name="connsiteX1281" fmla="*/ 5140448 w 12078891"/>
              <a:gd name="connsiteY1281" fmla="*/ 2337623 h 5907136"/>
              <a:gd name="connsiteX1282" fmla="*/ 5160810 w 12078891"/>
              <a:gd name="connsiteY1282" fmla="*/ 2317265 h 5907136"/>
              <a:gd name="connsiteX1283" fmla="*/ 5008114 w 12078891"/>
              <a:gd name="connsiteY1283" fmla="*/ 2306069 h 5907136"/>
              <a:gd name="connsiteX1284" fmla="*/ 5017273 w 12078891"/>
              <a:gd name="connsiteY1284" fmla="*/ 2315229 h 5907136"/>
              <a:gd name="connsiteX1285" fmla="*/ 5008114 w 12078891"/>
              <a:gd name="connsiteY1285" fmla="*/ 2324392 h 5907136"/>
              <a:gd name="connsiteX1286" fmla="*/ 4998954 w 12078891"/>
              <a:gd name="connsiteY1286" fmla="*/ 2315229 h 5907136"/>
              <a:gd name="connsiteX1287" fmla="*/ 5008114 w 12078891"/>
              <a:gd name="connsiteY1287" fmla="*/ 2306069 h 5907136"/>
              <a:gd name="connsiteX1288" fmla="*/ 6816246 w 12078891"/>
              <a:gd name="connsiteY1288" fmla="*/ 2280623 h 5907136"/>
              <a:gd name="connsiteX1289" fmla="*/ 6830500 w 12078891"/>
              <a:gd name="connsiteY1289" fmla="*/ 2294873 h 5907136"/>
              <a:gd name="connsiteX1290" fmla="*/ 6816246 w 12078891"/>
              <a:gd name="connsiteY1290" fmla="*/ 2309123 h 5907136"/>
              <a:gd name="connsiteX1291" fmla="*/ 6801992 w 12078891"/>
              <a:gd name="connsiteY1291" fmla="*/ 2294873 h 5907136"/>
              <a:gd name="connsiteX1292" fmla="*/ 6816246 w 12078891"/>
              <a:gd name="connsiteY1292" fmla="*/ 2280623 h 5907136"/>
              <a:gd name="connsiteX1293" fmla="*/ 7301887 w 12078891"/>
              <a:gd name="connsiteY1293" fmla="*/ 2233780 h 5907136"/>
              <a:gd name="connsiteX1294" fmla="*/ 7321231 w 12078891"/>
              <a:gd name="connsiteY1294" fmla="*/ 2253129 h 5907136"/>
              <a:gd name="connsiteX1295" fmla="*/ 7301887 w 12078891"/>
              <a:gd name="connsiteY1295" fmla="*/ 2272473 h 5907136"/>
              <a:gd name="connsiteX1296" fmla="*/ 7282543 w 12078891"/>
              <a:gd name="connsiteY1296" fmla="*/ 2253129 h 5907136"/>
              <a:gd name="connsiteX1297" fmla="*/ 7301887 w 12078891"/>
              <a:gd name="connsiteY1297" fmla="*/ 2233780 h 5907136"/>
              <a:gd name="connsiteX1298" fmla="*/ 11671645 w 12078891"/>
              <a:gd name="connsiteY1298" fmla="*/ 2219524 h 5907136"/>
              <a:gd name="connsiteX1299" fmla="*/ 11676735 w 12078891"/>
              <a:gd name="connsiteY1299" fmla="*/ 2224617 h 5907136"/>
              <a:gd name="connsiteX1300" fmla="*/ 11671645 w 12078891"/>
              <a:gd name="connsiteY1300" fmla="*/ 2229707 h 5907136"/>
              <a:gd name="connsiteX1301" fmla="*/ 11666554 w 12078891"/>
              <a:gd name="connsiteY1301" fmla="*/ 2224617 h 5907136"/>
              <a:gd name="connsiteX1302" fmla="*/ 11671645 w 12078891"/>
              <a:gd name="connsiteY1302" fmla="*/ 2219524 h 5907136"/>
              <a:gd name="connsiteX1303" fmla="*/ 10717669 w 12078891"/>
              <a:gd name="connsiteY1303" fmla="*/ 2192034 h 5907136"/>
              <a:gd name="connsiteX1304" fmla="*/ 10731923 w 12078891"/>
              <a:gd name="connsiteY1304" fmla="*/ 2206286 h 5907136"/>
              <a:gd name="connsiteX1305" fmla="*/ 10717669 w 12078891"/>
              <a:gd name="connsiteY1305" fmla="*/ 2220542 h 5907136"/>
              <a:gd name="connsiteX1306" fmla="*/ 10703416 w 12078891"/>
              <a:gd name="connsiteY1306" fmla="*/ 2206286 h 5907136"/>
              <a:gd name="connsiteX1307" fmla="*/ 10717669 w 12078891"/>
              <a:gd name="connsiteY1307" fmla="*/ 2192034 h 5907136"/>
              <a:gd name="connsiteX1308" fmla="*/ 4248637 w 12078891"/>
              <a:gd name="connsiteY1308" fmla="*/ 2184910 h 5907136"/>
              <a:gd name="connsiteX1309" fmla="*/ 4276129 w 12078891"/>
              <a:gd name="connsiteY1309" fmla="*/ 2212394 h 5907136"/>
              <a:gd name="connsiteX1310" fmla="*/ 4248637 w 12078891"/>
              <a:gd name="connsiteY1310" fmla="*/ 2239891 h 5907136"/>
              <a:gd name="connsiteX1311" fmla="*/ 4221154 w 12078891"/>
              <a:gd name="connsiteY1311" fmla="*/ 2212394 h 5907136"/>
              <a:gd name="connsiteX1312" fmla="*/ 4248637 w 12078891"/>
              <a:gd name="connsiteY1312" fmla="*/ 2184910 h 5907136"/>
              <a:gd name="connsiteX1313" fmla="*/ 10552733 w 12078891"/>
              <a:gd name="connsiteY1313" fmla="*/ 2163530 h 5907136"/>
              <a:gd name="connsiteX1314" fmla="*/ 10558842 w 12078891"/>
              <a:gd name="connsiteY1314" fmla="*/ 2169638 h 5907136"/>
              <a:gd name="connsiteX1315" fmla="*/ 10552733 w 12078891"/>
              <a:gd name="connsiteY1315" fmla="*/ 2174729 h 5907136"/>
              <a:gd name="connsiteX1316" fmla="*/ 10546625 w 12078891"/>
              <a:gd name="connsiteY1316" fmla="*/ 2169638 h 5907136"/>
              <a:gd name="connsiteX1317" fmla="*/ 10552733 w 12078891"/>
              <a:gd name="connsiteY1317" fmla="*/ 2163530 h 5907136"/>
              <a:gd name="connsiteX1318" fmla="*/ 11573905 w 12078891"/>
              <a:gd name="connsiteY1318" fmla="*/ 2144178 h 5907136"/>
              <a:gd name="connsiteX1319" fmla="*/ 11586122 w 12078891"/>
              <a:gd name="connsiteY1319" fmla="*/ 2155377 h 5907136"/>
              <a:gd name="connsiteX1320" fmla="*/ 11573905 w 12078891"/>
              <a:gd name="connsiteY1320" fmla="*/ 2166575 h 5907136"/>
              <a:gd name="connsiteX1321" fmla="*/ 11561687 w 12078891"/>
              <a:gd name="connsiteY1321" fmla="*/ 2155377 h 5907136"/>
              <a:gd name="connsiteX1322" fmla="*/ 11573905 w 12078891"/>
              <a:gd name="connsiteY1322" fmla="*/ 2144178 h 5907136"/>
              <a:gd name="connsiteX1323" fmla="*/ 10875476 w 12078891"/>
              <a:gd name="connsiteY1323" fmla="*/ 2060694 h 5907136"/>
              <a:gd name="connsiteX1324" fmla="*/ 10883622 w 12078891"/>
              <a:gd name="connsiteY1324" fmla="*/ 2068840 h 5907136"/>
              <a:gd name="connsiteX1325" fmla="*/ 10875476 w 12078891"/>
              <a:gd name="connsiteY1325" fmla="*/ 2076984 h 5907136"/>
              <a:gd name="connsiteX1326" fmla="*/ 10867332 w 12078891"/>
              <a:gd name="connsiteY1326" fmla="*/ 2068840 h 5907136"/>
              <a:gd name="connsiteX1327" fmla="*/ 10875476 w 12078891"/>
              <a:gd name="connsiteY1327" fmla="*/ 2060694 h 5907136"/>
              <a:gd name="connsiteX1328" fmla="*/ 9976480 w 12078891"/>
              <a:gd name="connsiteY1328" fmla="*/ 2052572 h 5907136"/>
              <a:gd name="connsiteX1329" fmla="*/ 10023313 w 12078891"/>
              <a:gd name="connsiteY1329" fmla="*/ 2099390 h 5907136"/>
              <a:gd name="connsiteX1330" fmla="*/ 9976480 w 12078891"/>
              <a:gd name="connsiteY1330" fmla="*/ 2146221 h 5907136"/>
              <a:gd name="connsiteX1331" fmla="*/ 9929646 w 12078891"/>
              <a:gd name="connsiteY1331" fmla="*/ 2099390 h 5907136"/>
              <a:gd name="connsiteX1332" fmla="*/ 9976480 w 12078891"/>
              <a:gd name="connsiteY1332" fmla="*/ 2052572 h 5907136"/>
              <a:gd name="connsiteX1333" fmla="*/ 8217174 w 12078891"/>
              <a:gd name="connsiteY1333" fmla="*/ 2041361 h 5907136"/>
              <a:gd name="connsiteX1334" fmla="*/ 8257898 w 12078891"/>
              <a:gd name="connsiteY1334" fmla="*/ 2082087 h 5907136"/>
              <a:gd name="connsiteX1335" fmla="*/ 8217174 w 12078891"/>
              <a:gd name="connsiteY1335" fmla="*/ 2122802 h 5907136"/>
              <a:gd name="connsiteX1336" fmla="*/ 8176449 w 12078891"/>
              <a:gd name="connsiteY1336" fmla="*/ 2082087 h 5907136"/>
              <a:gd name="connsiteX1337" fmla="*/ 8217174 w 12078891"/>
              <a:gd name="connsiteY1337" fmla="*/ 2041361 h 5907136"/>
              <a:gd name="connsiteX1338" fmla="*/ 11389625 w 12078891"/>
              <a:gd name="connsiteY1338" fmla="*/ 2007776 h 5907136"/>
              <a:gd name="connsiteX1339" fmla="*/ 11401843 w 12078891"/>
              <a:gd name="connsiteY1339" fmla="*/ 2019993 h 5907136"/>
              <a:gd name="connsiteX1340" fmla="*/ 11389625 w 12078891"/>
              <a:gd name="connsiteY1340" fmla="*/ 2032209 h 5907136"/>
              <a:gd name="connsiteX1341" fmla="*/ 11377408 w 12078891"/>
              <a:gd name="connsiteY1341" fmla="*/ 2019993 h 5907136"/>
              <a:gd name="connsiteX1342" fmla="*/ 11389625 w 12078891"/>
              <a:gd name="connsiteY1342" fmla="*/ 2007776 h 5907136"/>
              <a:gd name="connsiteX1343" fmla="*/ 11089281 w 12078891"/>
              <a:gd name="connsiteY1343" fmla="*/ 1971100 h 5907136"/>
              <a:gd name="connsiteX1344" fmla="*/ 11094371 w 12078891"/>
              <a:gd name="connsiteY1344" fmla="*/ 1976191 h 5907136"/>
              <a:gd name="connsiteX1345" fmla="*/ 11089281 w 12078891"/>
              <a:gd name="connsiteY1345" fmla="*/ 1981281 h 5907136"/>
              <a:gd name="connsiteX1346" fmla="*/ 11084190 w 12078891"/>
              <a:gd name="connsiteY1346" fmla="*/ 1976191 h 5907136"/>
              <a:gd name="connsiteX1347" fmla="*/ 11089281 w 12078891"/>
              <a:gd name="connsiteY1347" fmla="*/ 1971100 h 5907136"/>
              <a:gd name="connsiteX1348" fmla="*/ 607782 w 12078891"/>
              <a:gd name="connsiteY1348" fmla="*/ 1958886 h 5907136"/>
              <a:gd name="connsiteX1349" fmla="*/ 627126 w 12078891"/>
              <a:gd name="connsiteY1349" fmla="*/ 1978230 h 5907136"/>
              <a:gd name="connsiteX1350" fmla="*/ 607782 w 12078891"/>
              <a:gd name="connsiteY1350" fmla="*/ 1997575 h 5907136"/>
              <a:gd name="connsiteX1351" fmla="*/ 588438 w 12078891"/>
              <a:gd name="connsiteY1351" fmla="*/ 1978230 h 5907136"/>
              <a:gd name="connsiteX1352" fmla="*/ 607782 w 12078891"/>
              <a:gd name="connsiteY1352" fmla="*/ 1958886 h 5907136"/>
              <a:gd name="connsiteX1353" fmla="*/ 8754740 w 12078891"/>
              <a:gd name="connsiteY1353" fmla="*/ 1924294 h 5907136"/>
              <a:gd name="connsiteX1354" fmla="*/ 8760849 w 12078891"/>
              <a:gd name="connsiteY1354" fmla="*/ 1930402 h 5907136"/>
              <a:gd name="connsiteX1355" fmla="*/ 8754740 w 12078891"/>
              <a:gd name="connsiteY1355" fmla="*/ 1936513 h 5907136"/>
              <a:gd name="connsiteX1356" fmla="*/ 8748631 w 12078891"/>
              <a:gd name="connsiteY1356" fmla="*/ 1930402 h 5907136"/>
              <a:gd name="connsiteX1357" fmla="*/ 8754740 w 12078891"/>
              <a:gd name="connsiteY1357" fmla="*/ 1924294 h 5907136"/>
              <a:gd name="connsiteX1358" fmla="*/ 6224720 w 12078891"/>
              <a:gd name="connsiteY1358" fmla="*/ 1894771 h 5907136"/>
              <a:gd name="connsiteX1359" fmla="*/ 6230829 w 12078891"/>
              <a:gd name="connsiteY1359" fmla="*/ 1900877 h 5907136"/>
              <a:gd name="connsiteX1360" fmla="*/ 6224720 w 12078891"/>
              <a:gd name="connsiteY1360" fmla="*/ 1906983 h 5907136"/>
              <a:gd name="connsiteX1361" fmla="*/ 6218611 w 12078891"/>
              <a:gd name="connsiteY1361" fmla="*/ 1900877 h 5907136"/>
              <a:gd name="connsiteX1362" fmla="*/ 6224720 w 12078891"/>
              <a:gd name="connsiteY1362" fmla="*/ 1894771 h 5907136"/>
              <a:gd name="connsiteX1363" fmla="*/ 6900749 w 12078891"/>
              <a:gd name="connsiteY1363" fmla="*/ 1835719 h 5907136"/>
              <a:gd name="connsiteX1364" fmla="*/ 6913985 w 12078891"/>
              <a:gd name="connsiteY1364" fmla="*/ 1848957 h 5907136"/>
              <a:gd name="connsiteX1365" fmla="*/ 6900749 w 12078891"/>
              <a:gd name="connsiteY1365" fmla="*/ 1862192 h 5907136"/>
              <a:gd name="connsiteX1366" fmla="*/ 6887514 w 12078891"/>
              <a:gd name="connsiteY1366" fmla="*/ 1848957 h 5907136"/>
              <a:gd name="connsiteX1367" fmla="*/ 6900749 w 12078891"/>
              <a:gd name="connsiteY1367" fmla="*/ 1835719 h 5907136"/>
              <a:gd name="connsiteX1368" fmla="*/ 3320114 w 12078891"/>
              <a:gd name="connsiteY1368" fmla="*/ 1834701 h 5907136"/>
              <a:gd name="connsiteX1369" fmla="*/ 3324187 w 12078891"/>
              <a:gd name="connsiteY1369" fmla="*/ 1838772 h 5907136"/>
              <a:gd name="connsiteX1370" fmla="*/ 3320114 w 12078891"/>
              <a:gd name="connsiteY1370" fmla="*/ 1842845 h 5907136"/>
              <a:gd name="connsiteX1371" fmla="*/ 3316042 w 12078891"/>
              <a:gd name="connsiteY1371" fmla="*/ 1838772 h 5907136"/>
              <a:gd name="connsiteX1372" fmla="*/ 3320114 w 12078891"/>
              <a:gd name="connsiteY1372" fmla="*/ 1834701 h 5907136"/>
              <a:gd name="connsiteX1373" fmla="*/ 6968963 w 12078891"/>
              <a:gd name="connsiteY1373" fmla="*/ 1829583 h 5907136"/>
              <a:gd name="connsiteX1374" fmla="*/ 6972017 w 12078891"/>
              <a:gd name="connsiteY1374" fmla="*/ 1832637 h 5907136"/>
              <a:gd name="connsiteX1375" fmla="*/ 6968963 w 12078891"/>
              <a:gd name="connsiteY1375" fmla="*/ 1835691 h 5907136"/>
              <a:gd name="connsiteX1376" fmla="*/ 6965909 w 12078891"/>
              <a:gd name="connsiteY1376" fmla="*/ 1832637 h 5907136"/>
              <a:gd name="connsiteX1377" fmla="*/ 6968963 w 12078891"/>
              <a:gd name="connsiteY1377" fmla="*/ 1829583 h 5907136"/>
              <a:gd name="connsiteX1378" fmla="*/ 5026434 w 12078891"/>
              <a:gd name="connsiteY1378" fmla="*/ 1816374 h 5907136"/>
              <a:gd name="connsiteX1379" fmla="*/ 5031521 w 12078891"/>
              <a:gd name="connsiteY1379" fmla="*/ 1821463 h 5907136"/>
              <a:gd name="connsiteX1380" fmla="*/ 5026434 w 12078891"/>
              <a:gd name="connsiteY1380" fmla="*/ 1826554 h 5907136"/>
              <a:gd name="connsiteX1381" fmla="*/ 5021344 w 12078891"/>
              <a:gd name="connsiteY1381" fmla="*/ 1821463 h 5907136"/>
              <a:gd name="connsiteX1382" fmla="*/ 5026434 w 12078891"/>
              <a:gd name="connsiteY1382" fmla="*/ 1816374 h 5907136"/>
              <a:gd name="connsiteX1383" fmla="*/ 1693109 w 12078891"/>
              <a:gd name="connsiteY1383" fmla="*/ 1810250 h 5907136"/>
              <a:gd name="connsiteX1384" fmla="*/ 1722634 w 12078891"/>
              <a:gd name="connsiteY1384" fmla="*/ 1839778 h 5907136"/>
              <a:gd name="connsiteX1385" fmla="*/ 1693109 w 12078891"/>
              <a:gd name="connsiteY1385" fmla="*/ 1869303 h 5907136"/>
              <a:gd name="connsiteX1386" fmla="*/ 1663584 w 12078891"/>
              <a:gd name="connsiteY1386" fmla="*/ 1839778 h 5907136"/>
              <a:gd name="connsiteX1387" fmla="*/ 1693109 w 12078891"/>
              <a:gd name="connsiteY1387" fmla="*/ 1810250 h 5907136"/>
              <a:gd name="connsiteX1388" fmla="*/ 466263 w 12078891"/>
              <a:gd name="connsiteY1388" fmla="*/ 1806168 h 5907136"/>
              <a:gd name="connsiteX1389" fmla="*/ 470336 w 12078891"/>
              <a:gd name="connsiteY1389" fmla="*/ 1810240 h 5907136"/>
              <a:gd name="connsiteX1390" fmla="*/ 466263 w 12078891"/>
              <a:gd name="connsiteY1390" fmla="*/ 1814313 h 5907136"/>
              <a:gd name="connsiteX1391" fmla="*/ 462191 w 12078891"/>
              <a:gd name="connsiteY1391" fmla="*/ 1810240 h 5907136"/>
              <a:gd name="connsiteX1392" fmla="*/ 466263 w 12078891"/>
              <a:gd name="connsiteY1392" fmla="*/ 1806168 h 5907136"/>
              <a:gd name="connsiteX1393" fmla="*/ 11028194 w 12078891"/>
              <a:gd name="connsiteY1393" fmla="*/ 1801104 h 5907136"/>
              <a:gd name="connsiteX1394" fmla="*/ 11040412 w 12078891"/>
              <a:gd name="connsiteY1394" fmla="*/ 1813323 h 5907136"/>
              <a:gd name="connsiteX1395" fmla="*/ 11028194 w 12078891"/>
              <a:gd name="connsiteY1395" fmla="*/ 1825541 h 5907136"/>
              <a:gd name="connsiteX1396" fmla="*/ 11015977 w 12078891"/>
              <a:gd name="connsiteY1396" fmla="*/ 1813323 h 5907136"/>
              <a:gd name="connsiteX1397" fmla="*/ 11028194 w 12078891"/>
              <a:gd name="connsiteY1397" fmla="*/ 1801104 h 5907136"/>
              <a:gd name="connsiteX1398" fmla="*/ 9489820 w 12078891"/>
              <a:gd name="connsiteY1398" fmla="*/ 1800068 h 5907136"/>
              <a:gd name="connsiteX1399" fmla="*/ 9524436 w 12078891"/>
              <a:gd name="connsiteY1399" fmla="*/ 1834686 h 5907136"/>
              <a:gd name="connsiteX1400" fmla="*/ 9489820 w 12078891"/>
              <a:gd name="connsiteY1400" fmla="*/ 1869303 h 5907136"/>
              <a:gd name="connsiteX1401" fmla="*/ 9455204 w 12078891"/>
              <a:gd name="connsiteY1401" fmla="*/ 1834686 h 5907136"/>
              <a:gd name="connsiteX1402" fmla="*/ 9489820 w 12078891"/>
              <a:gd name="connsiteY1402" fmla="*/ 1800068 h 5907136"/>
              <a:gd name="connsiteX1403" fmla="*/ 10635201 w 12078891"/>
              <a:gd name="connsiteY1403" fmla="*/ 1799039 h 5907136"/>
              <a:gd name="connsiteX1404" fmla="*/ 10642329 w 12078891"/>
              <a:gd name="connsiteY1404" fmla="*/ 1806166 h 5907136"/>
              <a:gd name="connsiteX1405" fmla="*/ 10635201 w 12078891"/>
              <a:gd name="connsiteY1405" fmla="*/ 1813293 h 5907136"/>
              <a:gd name="connsiteX1406" fmla="*/ 10628075 w 12078891"/>
              <a:gd name="connsiteY1406" fmla="*/ 1806166 h 5907136"/>
              <a:gd name="connsiteX1407" fmla="*/ 10635201 w 12078891"/>
              <a:gd name="connsiteY1407" fmla="*/ 1799039 h 5907136"/>
              <a:gd name="connsiteX1408" fmla="*/ 8181540 w 12078891"/>
              <a:gd name="connsiteY1408" fmla="*/ 1798022 h 5907136"/>
              <a:gd name="connsiteX1409" fmla="*/ 8186630 w 12078891"/>
              <a:gd name="connsiteY1409" fmla="*/ 1803111 h 5907136"/>
              <a:gd name="connsiteX1410" fmla="*/ 8181540 w 12078891"/>
              <a:gd name="connsiteY1410" fmla="*/ 1808202 h 5907136"/>
              <a:gd name="connsiteX1411" fmla="*/ 8176449 w 12078891"/>
              <a:gd name="connsiteY1411" fmla="*/ 1803111 h 5907136"/>
              <a:gd name="connsiteX1412" fmla="*/ 8181540 w 12078891"/>
              <a:gd name="connsiteY1412" fmla="*/ 1798022 h 5907136"/>
              <a:gd name="connsiteX1413" fmla="*/ 5724840 w 12078891"/>
              <a:gd name="connsiteY1413" fmla="*/ 1792952 h 5907136"/>
              <a:gd name="connsiteX1414" fmla="*/ 5730949 w 12078891"/>
              <a:gd name="connsiteY1414" fmla="*/ 1799061 h 5907136"/>
              <a:gd name="connsiteX1415" fmla="*/ 5724840 w 12078891"/>
              <a:gd name="connsiteY1415" fmla="*/ 1805170 h 5907136"/>
              <a:gd name="connsiteX1416" fmla="*/ 5718734 w 12078891"/>
              <a:gd name="connsiteY1416" fmla="*/ 1799061 h 5907136"/>
              <a:gd name="connsiteX1417" fmla="*/ 5724840 w 12078891"/>
              <a:gd name="connsiteY1417" fmla="*/ 1792952 h 5907136"/>
              <a:gd name="connsiteX1418" fmla="*/ 10191302 w 12078891"/>
              <a:gd name="connsiteY1418" fmla="*/ 1791912 h 5907136"/>
              <a:gd name="connsiteX1419" fmla="*/ 10204538 w 12078891"/>
              <a:gd name="connsiteY1419" fmla="*/ 1805147 h 5907136"/>
              <a:gd name="connsiteX1420" fmla="*/ 10191302 w 12078891"/>
              <a:gd name="connsiteY1420" fmla="*/ 1818383 h 5907136"/>
              <a:gd name="connsiteX1421" fmla="*/ 10178067 w 12078891"/>
              <a:gd name="connsiteY1421" fmla="*/ 1805147 h 5907136"/>
              <a:gd name="connsiteX1422" fmla="*/ 10191302 w 12078891"/>
              <a:gd name="connsiteY1422" fmla="*/ 1791912 h 5907136"/>
              <a:gd name="connsiteX1423" fmla="*/ 5611817 w 12078891"/>
              <a:gd name="connsiteY1423" fmla="*/ 1782750 h 5907136"/>
              <a:gd name="connsiteX1424" fmla="*/ 5613854 w 12078891"/>
              <a:gd name="connsiteY1424" fmla="*/ 1784786 h 5907136"/>
              <a:gd name="connsiteX1425" fmla="*/ 5611817 w 12078891"/>
              <a:gd name="connsiteY1425" fmla="*/ 1786822 h 5907136"/>
              <a:gd name="connsiteX1426" fmla="*/ 5609781 w 12078891"/>
              <a:gd name="connsiteY1426" fmla="*/ 1784786 h 5907136"/>
              <a:gd name="connsiteX1427" fmla="*/ 5611817 w 12078891"/>
              <a:gd name="connsiteY1427" fmla="*/ 1782750 h 5907136"/>
              <a:gd name="connsiteX1428" fmla="*/ 2172677 w 12078891"/>
              <a:gd name="connsiteY1428" fmla="*/ 1781757 h 5907136"/>
              <a:gd name="connsiteX1429" fmla="*/ 2195074 w 12078891"/>
              <a:gd name="connsiteY1429" fmla="*/ 1804157 h 5907136"/>
              <a:gd name="connsiteX1430" fmla="*/ 2172677 w 12078891"/>
              <a:gd name="connsiteY1430" fmla="*/ 1826554 h 5907136"/>
              <a:gd name="connsiteX1431" fmla="*/ 2150279 w 12078891"/>
              <a:gd name="connsiteY1431" fmla="*/ 1804157 h 5907136"/>
              <a:gd name="connsiteX1432" fmla="*/ 2172677 w 12078891"/>
              <a:gd name="connsiteY1432" fmla="*/ 1781757 h 5907136"/>
              <a:gd name="connsiteX1433" fmla="*/ 8210047 w 12078891"/>
              <a:gd name="connsiteY1433" fmla="*/ 1762412 h 5907136"/>
              <a:gd name="connsiteX1434" fmla="*/ 8219210 w 12078891"/>
              <a:gd name="connsiteY1434" fmla="*/ 1771574 h 5907136"/>
              <a:gd name="connsiteX1435" fmla="*/ 8210047 w 12078891"/>
              <a:gd name="connsiteY1435" fmla="*/ 1780737 h 5907136"/>
              <a:gd name="connsiteX1436" fmla="*/ 8200884 w 12078891"/>
              <a:gd name="connsiteY1436" fmla="*/ 1771574 h 5907136"/>
              <a:gd name="connsiteX1437" fmla="*/ 8210047 w 12078891"/>
              <a:gd name="connsiteY1437" fmla="*/ 1762412 h 5907136"/>
              <a:gd name="connsiteX1438" fmla="*/ 559930 w 12078891"/>
              <a:gd name="connsiteY1438" fmla="*/ 1753225 h 5907136"/>
              <a:gd name="connsiteX1439" fmla="*/ 572147 w 12078891"/>
              <a:gd name="connsiteY1439" fmla="*/ 1765442 h 5907136"/>
              <a:gd name="connsiteX1440" fmla="*/ 559930 w 12078891"/>
              <a:gd name="connsiteY1440" fmla="*/ 1777660 h 5907136"/>
              <a:gd name="connsiteX1441" fmla="*/ 547713 w 12078891"/>
              <a:gd name="connsiteY1441" fmla="*/ 1765442 h 5907136"/>
              <a:gd name="connsiteX1442" fmla="*/ 559930 w 12078891"/>
              <a:gd name="connsiteY1442" fmla="*/ 1753225 h 5907136"/>
              <a:gd name="connsiteX1443" fmla="*/ 6170759 w 12078891"/>
              <a:gd name="connsiteY1443" fmla="*/ 1745079 h 5907136"/>
              <a:gd name="connsiteX1444" fmla="*/ 6179922 w 12078891"/>
              <a:gd name="connsiteY1444" fmla="*/ 1754241 h 5907136"/>
              <a:gd name="connsiteX1445" fmla="*/ 6170759 w 12078891"/>
              <a:gd name="connsiteY1445" fmla="*/ 1763405 h 5907136"/>
              <a:gd name="connsiteX1446" fmla="*/ 6160578 w 12078891"/>
              <a:gd name="connsiteY1446" fmla="*/ 1754241 h 5907136"/>
              <a:gd name="connsiteX1447" fmla="*/ 6170759 w 12078891"/>
              <a:gd name="connsiteY1447" fmla="*/ 1745079 h 5907136"/>
              <a:gd name="connsiteX1448" fmla="*/ 7806873 w 12078891"/>
              <a:gd name="connsiteY1448" fmla="*/ 1737952 h 5907136"/>
              <a:gd name="connsiteX1449" fmla="*/ 7811963 w 12078891"/>
              <a:gd name="connsiteY1449" fmla="*/ 1743043 h 5907136"/>
              <a:gd name="connsiteX1450" fmla="*/ 7806873 w 12078891"/>
              <a:gd name="connsiteY1450" fmla="*/ 1748133 h 5907136"/>
              <a:gd name="connsiteX1451" fmla="*/ 7801782 w 12078891"/>
              <a:gd name="connsiteY1451" fmla="*/ 1743043 h 5907136"/>
              <a:gd name="connsiteX1452" fmla="*/ 7806873 w 12078891"/>
              <a:gd name="connsiteY1452" fmla="*/ 1737952 h 5907136"/>
              <a:gd name="connsiteX1453" fmla="*/ 961068 w 12078891"/>
              <a:gd name="connsiteY1453" fmla="*/ 1706391 h 5907136"/>
              <a:gd name="connsiteX1454" fmla="*/ 967176 w 12078891"/>
              <a:gd name="connsiteY1454" fmla="*/ 1712500 h 5907136"/>
              <a:gd name="connsiteX1455" fmla="*/ 961068 w 12078891"/>
              <a:gd name="connsiteY1455" fmla="*/ 1718608 h 5907136"/>
              <a:gd name="connsiteX1456" fmla="*/ 954959 w 12078891"/>
              <a:gd name="connsiteY1456" fmla="*/ 1712500 h 5907136"/>
              <a:gd name="connsiteX1457" fmla="*/ 961068 w 12078891"/>
              <a:gd name="connsiteY1457" fmla="*/ 1706391 h 5907136"/>
              <a:gd name="connsiteX1458" fmla="*/ 4813613 w 12078891"/>
              <a:gd name="connsiteY1458" fmla="*/ 1703336 h 5907136"/>
              <a:gd name="connsiteX1459" fmla="*/ 4817688 w 12078891"/>
              <a:gd name="connsiteY1459" fmla="*/ 1707408 h 5907136"/>
              <a:gd name="connsiteX1460" fmla="*/ 4813613 w 12078891"/>
              <a:gd name="connsiteY1460" fmla="*/ 1711481 h 5907136"/>
              <a:gd name="connsiteX1461" fmla="*/ 4809541 w 12078891"/>
              <a:gd name="connsiteY1461" fmla="*/ 1707408 h 5907136"/>
              <a:gd name="connsiteX1462" fmla="*/ 4813613 w 12078891"/>
              <a:gd name="connsiteY1462" fmla="*/ 1703336 h 5907136"/>
              <a:gd name="connsiteX1463" fmla="*/ 4269970 w 12078891"/>
              <a:gd name="connsiteY1463" fmla="*/ 1698253 h 5907136"/>
              <a:gd name="connsiteX1464" fmla="*/ 4300511 w 12078891"/>
              <a:gd name="connsiteY1464" fmla="*/ 1728798 h 5907136"/>
              <a:gd name="connsiteX1465" fmla="*/ 4269970 w 12078891"/>
              <a:gd name="connsiteY1465" fmla="*/ 1758324 h 5907136"/>
              <a:gd name="connsiteX1466" fmla="*/ 4239427 w 12078891"/>
              <a:gd name="connsiteY1466" fmla="*/ 1728798 h 5907136"/>
              <a:gd name="connsiteX1467" fmla="*/ 4269970 w 12078891"/>
              <a:gd name="connsiteY1467" fmla="*/ 1698253 h 5907136"/>
              <a:gd name="connsiteX1468" fmla="*/ 7008670 w 12078891"/>
              <a:gd name="connsiteY1468" fmla="*/ 1697244 h 5907136"/>
              <a:gd name="connsiteX1469" fmla="*/ 7013760 w 12078891"/>
              <a:gd name="connsiteY1469" fmla="*/ 1702335 h 5907136"/>
              <a:gd name="connsiteX1470" fmla="*/ 7008670 w 12078891"/>
              <a:gd name="connsiteY1470" fmla="*/ 1707425 h 5907136"/>
              <a:gd name="connsiteX1471" fmla="*/ 7003579 w 12078891"/>
              <a:gd name="connsiteY1471" fmla="*/ 1702335 h 5907136"/>
              <a:gd name="connsiteX1472" fmla="*/ 7008670 w 12078891"/>
              <a:gd name="connsiteY1472" fmla="*/ 1697244 h 5907136"/>
              <a:gd name="connsiteX1473" fmla="*/ 3364842 w 12078891"/>
              <a:gd name="connsiteY1473" fmla="*/ 1697228 h 5907136"/>
              <a:gd name="connsiteX1474" fmla="*/ 3370952 w 12078891"/>
              <a:gd name="connsiteY1474" fmla="*/ 1703336 h 5907136"/>
              <a:gd name="connsiteX1475" fmla="*/ 3364842 w 12078891"/>
              <a:gd name="connsiteY1475" fmla="*/ 1709445 h 5907136"/>
              <a:gd name="connsiteX1476" fmla="*/ 3358734 w 12078891"/>
              <a:gd name="connsiteY1476" fmla="*/ 1703336 h 5907136"/>
              <a:gd name="connsiteX1477" fmla="*/ 3364842 w 12078891"/>
              <a:gd name="connsiteY1477" fmla="*/ 1697228 h 5907136"/>
              <a:gd name="connsiteX1478" fmla="*/ 1989412 w 12078891"/>
              <a:gd name="connsiteY1478" fmla="*/ 1695213 h 5907136"/>
              <a:gd name="connsiteX1479" fmla="*/ 2000613 w 12078891"/>
              <a:gd name="connsiteY1479" fmla="*/ 1706413 h 5907136"/>
              <a:gd name="connsiteX1480" fmla="*/ 1989412 w 12078891"/>
              <a:gd name="connsiteY1480" fmla="*/ 1717613 h 5907136"/>
              <a:gd name="connsiteX1481" fmla="*/ 1978214 w 12078891"/>
              <a:gd name="connsiteY1481" fmla="*/ 1706413 h 5907136"/>
              <a:gd name="connsiteX1482" fmla="*/ 1989412 w 12078891"/>
              <a:gd name="connsiteY1482" fmla="*/ 1695213 h 5907136"/>
              <a:gd name="connsiteX1483" fmla="*/ 3038026 w 12078891"/>
              <a:gd name="connsiteY1483" fmla="*/ 1681956 h 5907136"/>
              <a:gd name="connsiteX1484" fmla="*/ 3040062 w 12078891"/>
              <a:gd name="connsiteY1484" fmla="*/ 1683992 h 5907136"/>
              <a:gd name="connsiteX1485" fmla="*/ 3038026 w 12078891"/>
              <a:gd name="connsiteY1485" fmla="*/ 1686029 h 5907136"/>
              <a:gd name="connsiteX1486" fmla="*/ 3035990 w 12078891"/>
              <a:gd name="connsiteY1486" fmla="*/ 1683992 h 5907136"/>
              <a:gd name="connsiteX1487" fmla="*/ 3038026 w 12078891"/>
              <a:gd name="connsiteY1487" fmla="*/ 1681956 h 5907136"/>
              <a:gd name="connsiteX1488" fmla="*/ 2787638 w 12078891"/>
              <a:gd name="connsiteY1488" fmla="*/ 1677907 h 5907136"/>
              <a:gd name="connsiteX1489" fmla="*/ 2803927 w 12078891"/>
              <a:gd name="connsiteY1489" fmla="*/ 1694197 h 5907136"/>
              <a:gd name="connsiteX1490" fmla="*/ 2787638 w 12078891"/>
              <a:gd name="connsiteY1490" fmla="*/ 1710486 h 5907136"/>
              <a:gd name="connsiteX1491" fmla="*/ 2771350 w 12078891"/>
              <a:gd name="connsiteY1491" fmla="*/ 1694197 h 5907136"/>
              <a:gd name="connsiteX1492" fmla="*/ 2787638 w 12078891"/>
              <a:gd name="connsiteY1492" fmla="*/ 1677907 h 5907136"/>
              <a:gd name="connsiteX1493" fmla="*/ 8908476 w 12078891"/>
              <a:gd name="connsiteY1493" fmla="*/ 1670778 h 5907136"/>
              <a:gd name="connsiteX1494" fmla="*/ 8913566 w 12078891"/>
              <a:gd name="connsiteY1494" fmla="*/ 1675869 h 5907136"/>
              <a:gd name="connsiteX1495" fmla="*/ 8908476 w 12078891"/>
              <a:gd name="connsiteY1495" fmla="*/ 1680959 h 5907136"/>
              <a:gd name="connsiteX1496" fmla="*/ 8903385 w 12078891"/>
              <a:gd name="connsiteY1496" fmla="*/ 1675869 h 5907136"/>
              <a:gd name="connsiteX1497" fmla="*/ 8908476 w 12078891"/>
              <a:gd name="connsiteY1497" fmla="*/ 1670778 h 5907136"/>
              <a:gd name="connsiteX1498" fmla="*/ 9803401 w 12078891"/>
              <a:gd name="connsiteY1498" fmla="*/ 1667723 h 5907136"/>
              <a:gd name="connsiteX1499" fmla="*/ 9815617 w 12078891"/>
              <a:gd name="connsiteY1499" fmla="*/ 1679940 h 5907136"/>
              <a:gd name="connsiteX1500" fmla="*/ 9803401 w 12078891"/>
              <a:gd name="connsiteY1500" fmla="*/ 1692156 h 5907136"/>
              <a:gd name="connsiteX1501" fmla="*/ 9791183 w 12078891"/>
              <a:gd name="connsiteY1501" fmla="*/ 1679940 h 5907136"/>
              <a:gd name="connsiteX1502" fmla="*/ 9803401 w 12078891"/>
              <a:gd name="connsiteY1502" fmla="*/ 1667723 h 5907136"/>
              <a:gd name="connsiteX1503" fmla="*/ 7189895 w 12078891"/>
              <a:gd name="connsiteY1503" fmla="*/ 1665690 h 5907136"/>
              <a:gd name="connsiteX1504" fmla="*/ 7202112 w 12078891"/>
              <a:gd name="connsiteY1504" fmla="*/ 1677908 h 5907136"/>
              <a:gd name="connsiteX1505" fmla="*/ 7189895 w 12078891"/>
              <a:gd name="connsiteY1505" fmla="*/ 1690124 h 5907136"/>
              <a:gd name="connsiteX1506" fmla="*/ 7177677 w 12078891"/>
              <a:gd name="connsiteY1506" fmla="*/ 1677908 h 5907136"/>
              <a:gd name="connsiteX1507" fmla="*/ 7189895 w 12078891"/>
              <a:gd name="connsiteY1507" fmla="*/ 1665690 h 5907136"/>
              <a:gd name="connsiteX1508" fmla="*/ 6840681 w 12078891"/>
              <a:gd name="connsiteY1508" fmla="*/ 1665682 h 5907136"/>
              <a:gd name="connsiteX1509" fmla="*/ 6890568 w 12078891"/>
              <a:gd name="connsiteY1509" fmla="*/ 1714552 h 5907136"/>
              <a:gd name="connsiteX1510" fmla="*/ 6840681 w 12078891"/>
              <a:gd name="connsiteY1510" fmla="*/ 1763425 h 5907136"/>
              <a:gd name="connsiteX1511" fmla="*/ 6790793 w 12078891"/>
              <a:gd name="connsiteY1511" fmla="*/ 1714552 h 5907136"/>
              <a:gd name="connsiteX1512" fmla="*/ 6840681 w 12078891"/>
              <a:gd name="connsiteY1512" fmla="*/ 1665682 h 5907136"/>
              <a:gd name="connsiteX1513" fmla="*/ 4489879 w 12078891"/>
              <a:gd name="connsiteY1513" fmla="*/ 1651438 h 5907136"/>
              <a:gd name="connsiteX1514" fmla="*/ 4500062 w 12078891"/>
              <a:gd name="connsiteY1514" fmla="*/ 1661619 h 5907136"/>
              <a:gd name="connsiteX1515" fmla="*/ 4489879 w 12078891"/>
              <a:gd name="connsiteY1515" fmla="*/ 1671800 h 5907136"/>
              <a:gd name="connsiteX1516" fmla="*/ 4479698 w 12078891"/>
              <a:gd name="connsiteY1516" fmla="*/ 1661619 h 5907136"/>
              <a:gd name="connsiteX1517" fmla="*/ 4489879 w 12078891"/>
              <a:gd name="connsiteY1517" fmla="*/ 1651438 h 5907136"/>
              <a:gd name="connsiteX1518" fmla="*/ 4124356 w 12078891"/>
              <a:gd name="connsiteY1518" fmla="*/ 1643267 h 5907136"/>
              <a:gd name="connsiteX1519" fmla="*/ 4135556 w 12078891"/>
              <a:gd name="connsiteY1519" fmla="*/ 1654466 h 5907136"/>
              <a:gd name="connsiteX1520" fmla="*/ 4124356 w 12078891"/>
              <a:gd name="connsiteY1520" fmla="*/ 1665666 h 5907136"/>
              <a:gd name="connsiteX1521" fmla="*/ 4113157 w 12078891"/>
              <a:gd name="connsiteY1521" fmla="*/ 1654466 h 5907136"/>
              <a:gd name="connsiteX1522" fmla="*/ 4124356 w 12078891"/>
              <a:gd name="connsiteY1522" fmla="*/ 1643267 h 5907136"/>
              <a:gd name="connsiteX1523" fmla="*/ 1369383 w 12078891"/>
              <a:gd name="connsiteY1523" fmla="*/ 1634128 h 5907136"/>
              <a:gd name="connsiteX1524" fmla="*/ 1384655 w 12078891"/>
              <a:gd name="connsiteY1524" fmla="*/ 1649400 h 5907136"/>
              <a:gd name="connsiteX1525" fmla="*/ 1369383 w 12078891"/>
              <a:gd name="connsiteY1525" fmla="*/ 1664671 h 5907136"/>
              <a:gd name="connsiteX1526" fmla="*/ 1354111 w 12078891"/>
              <a:gd name="connsiteY1526" fmla="*/ 1649400 h 5907136"/>
              <a:gd name="connsiteX1527" fmla="*/ 1369383 w 12078891"/>
              <a:gd name="connsiteY1527" fmla="*/ 1634128 h 5907136"/>
              <a:gd name="connsiteX1528" fmla="*/ 9290270 w 12078891"/>
              <a:gd name="connsiteY1528" fmla="*/ 1625987 h 5907136"/>
              <a:gd name="connsiteX1529" fmla="*/ 9295360 w 12078891"/>
              <a:gd name="connsiteY1529" fmla="*/ 1631077 h 5907136"/>
              <a:gd name="connsiteX1530" fmla="*/ 9290270 w 12078891"/>
              <a:gd name="connsiteY1530" fmla="*/ 1636167 h 5907136"/>
              <a:gd name="connsiteX1531" fmla="*/ 9285179 w 12078891"/>
              <a:gd name="connsiteY1531" fmla="*/ 1631077 h 5907136"/>
              <a:gd name="connsiteX1532" fmla="*/ 9290270 w 12078891"/>
              <a:gd name="connsiteY1532" fmla="*/ 1625987 h 5907136"/>
              <a:gd name="connsiteX1533" fmla="*/ 1867190 w 12078891"/>
              <a:gd name="connsiteY1533" fmla="*/ 1615780 h 5907136"/>
              <a:gd name="connsiteX1534" fmla="*/ 1879408 w 12078891"/>
              <a:gd name="connsiteY1534" fmla="*/ 1627997 h 5907136"/>
              <a:gd name="connsiteX1535" fmla="*/ 1867190 w 12078891"/>
              <a:gd name="connsiteY1535" fmla="*/ 1640215 h 5907136"/>
              <a:gd name="connsiteX1536" fmla="*/ 1854973 w 12078891"/>
              <a:gd name="connsiteY1536" fmla="*/ 1627997 h 5907136"/>
              <a:gd name="connsiteX1537" fmla="*/ 1867190 w 12078891"/>
              <a:gd name="connsiteY1537" fmla="*/ 1615780 h 5907136"/>
              <a:gd name="connsiteX1538" fmla="*/ 1952765 w 12078891"/>
              <a:gd name="connsiteY1538" fmla="*/ 1611732 h 5907136"/>
              <a:gd name="connsiteX1539" fmla="*/ 1985346 w 12078891"/>
              <a:gd name="connsiteY1539" fmla="*/ 1644310 h 5907136"/>
              <a:gd name="connsiteX1540" fmla="*/ 1952765 w 12078891"/>
              <a:gd name="connsiteY1540" fmla="*/ 1676889 h 5907136"/>
              <a:gd name="connsiteX1541" fmla="*/ 1920186 w 12078891"/>
              <a:gd name="connsiteY1541" fmla="*/ 1644310 h 5907136"/>
              <a:gd name="connsiteX1542" fmla="*/ 1952765 w 12078891"/>
              <a:gd name="connsiteY1542" fmla="*/ 1611732 h 5907136"/>
              <a:gd name="connsiteX1543" fmla="*/ 7601213 w 12078891"/>
              <a:gd name="connsiteY1543" fmla="*/ 1601545 h 5907136"/>
              <a:gd name="connsiteX1544" fmla="*/ 7612413 w 12078891"/>
              <a:gd name="connsiteY1544" fmla="*/ 1612743 h 5907136"/>
              <a:gd name="connsiteX1545" fmla="*/ 7601213 w 12078891"/>
              <a:gd name="connsiteY1545" fmla="*/ 1623943 h 5907136"/>
              <a:gd name="connsiteX1546" fmla="*/ 7590014 w 12078891"/>
              <a:gd name="connsiteY1546" fmla="*/ 1612743 h 5907136"/>
              <a:gd name="connsiteX1547" fmla="*/ 7601213 w 12078891"/>
              <a:gd name="connsiteY1547" fmla="*/ 1601545 h 5907136"/>
              <a:gd name="connsiteX1548" fmla="*/ 4432839 w 12078891"/>
              <a:gd name="connsiteY1548" fmla="*/ 1598471 h 5907136"/>
              <a:gd name="connsiteX1549" fmla="*/ 4450147 w 12078891"/>
              <a:gd name="connsiteY1549" fmla="*/ 1615779 h 5907136"/>
              <a:gd name="connsiteX1550" fmla="*/ 4432839 w 12078891"/>
              <a:gd name="connsiteY1550" fmla="*/ 1633087 h 5907136"/>
              <a:gd name="connsiteX1551" fmla="*/ 4415530 w 12078891"/>
              <a:gd name="connsiteY1551" fmla="*/ 1615779 h 5907136"/>
              <a:gd name="connsiteX1552" fmla="*/ 4432839 w 12078891"/>
              <a:gd name="connsiteY1552" fmla="*/ 1598471 h 5907136"/>
              <a:gd name="connsiteX1553" fmla="*/ 8604059 w 12078891"/>
              <a:gd name="connsiteY1553" fmla="*/ 1598470 h 5907136"/>
              <a:gd name="connsiteX1554" fmla="*/ 8627476 w 12078891"/>
              <a:gd name="connsiteY1554" fmla="*/ 1621886 h 5907136"/>
              <a:gd name="connsiteX1555" fmla="*/ 8604059 w 12078891"/>
              <a:gd name="connsiteY1555" fmla="*/ 1645302 h 5907136"/>
              <a:gd name="connsiteX1556" fmla="*/ 8580642 w 12078891"/>
              <a:gd name="connsiteY1556" fmla="*/ 1621886 h 5907136"/>
              <a:gd name="connsiteX1557" fmla="*/ 8604059 w 12078891"/>
              <a:gd name="connsiteY1557" fmla="*/ 1598470 h 5907136"/>
              <a:gd name="connsiteX1558" fmla="*/ 970231 w 12078891"/>
              <a:gd name="connsiteY1558" fmla="*/ 1592364 h 5907136"/>
              <a:gd name="connsiteX1559" fmla="*/ 985503 w 12078891"/>
              <a:gd name="connsiteY1559" fmla="*/ 1607636 h 5907136"/>
              <a:gd name="connsiteX1560" fmla="*/ 970231 w 12078891"/>
              <a:gd name="connsiteY1560" fmla="*/ 1622908 h 5907136"/>
              <a:gd name="connsiteX1561" fmla="*/ 954959 w 12078891"/>
              <a:gd name="connsiteY1561" fmla="*/ 1607636 h 5907136"/>
              <a:gd name="connsiteX1562" fmla="*/ 970231 w 12078891"/>
              <a:gd name="connsiteY1562" fmla="*/ 1592364 h 5907136"/>
              <a:gd name="connsiteX1563" fmla="*/ 8077693 w 12078891"/>
              <a:gd name="connsiteY1563" fmla="*/ 1588309 h 5907136"/>
              <a:gd name="connsiteX1564" fmla="*/ 8099073 w 12078891"/>
              <a:gd name="connsiteY1564" fmla="*/ 1609690 h 5907136"/>
              <a:gd name="connsiteX1565" fmla="*/ 8077693 w 12078891"/>
              <a:gd name="connsiteY1565" fmla="*/ 1631068 h 5907136"/>
              <a:gd name="connsiteX1566" fmla="*/ 8056312 w 12078891"/>
              <a:gd name="connsiteY1566" fmla="*/ 1609690 h 5907136"/>
              <a:gd name="connsiteX1567" fmla="*/ 8077693 w 12078891"/>
              <a:gd name="connsiteY1567" fmla="*/ 1588309 h 5907136"/>
              <a:gd name="connsiteX1568" fmla="*/ 10993578 w 12078891"/>
              <a:gd name="connsiteY1568" fmla="*/ 1587269 h 5907136"/>
              <a:gd name="connsiteX1569" fmla="*/ 11004777 w 12078891"/>
              <a:gd name="connsiteY1569" fmla="*/ 1598469 h 5907136"/>
              <a:gd name="connsiteX1570" fmla="*/ 10993578 w 12078891"/>
              <a:gd name="connsiteY1570" fmla="*/ 1609668 h 5907136"/>
              <a:gd name="connsiteX1571" fmla="*/ 10982378 w 12078891"/>
              <a:gd name="connsiteY1571" fmla="*/ 1598469 h 5907136"/>
              <a:gd name="connsiteX1572" fmla="*/ 10993578 w 12078891"/>
              <a:gd name="connsiteY1572" fmla="*/ 1587269 h 5907136"/>
              <a:gd name="connsiteX1573" fmla="*/ 1053773 w 12078891"/>
              <a:gd name="connsiteY1573" fmla="*/ 1581190 h 5907136"/>
              <a:gd name="connsiteX1574" fmla="*/ 1061918 w 12078891"/>
              <a:gd name="connsiteY1574" fmla="*/ 1589335 h 5907136"/>
              <a:gd name="connsiteX1575" fmla="*/ 1053773 w 12078891"/>
              <a:gd name="connsiteY1575" fmla="*/ 1597478 h 5907136"/>
              <a:gd name="connsiteX1576" fmla="*/ 1045628 w 12078891"/>
              <a:gd name="connsiteY1576" fmla="*/ 1589335 h 5907136"/>
              <a:gd name="connsiteX1577" fmla="*/ 1053773 w 12078891"/>
              <a:gd name="connsiteY1577" fmla="*/ 1581190 h 5907136"/>
              <a:gd name="connsiteX1578" fmla="*/ 6563753 w 12078891"/>
              <a:gd name="connsiteY1578" fmla="*/ 1579126 h 5907136"/>
              <a:gd name="connsiteX1579" fmla="*/ 6574952 w 12078891"/>
              <a:gd name="connsiteY1579" fmla="*/ 1590325 h 5907136"/>
              <a:gd name="connsiteX1580" fmla="*/ 6563753 w 12078891"/>
              <a:gd name="connsiteY1580" fmla="*/ 1601524 h 5907136"/>
              <a:gd name="connsiteX1581" fmla="*/ 6552553 w 12078891"/>
              <a:gd name="connsiteY1581" fmla="*/ 1590325 h 5907136"/>
              <a:gd name="connsiteX1582" fmla="*/ 6563753 w 12078891"/>
              <a:gd name="connsiteY1582" fmla="*/ 1579126 h 5907136"/>
              <a:gd name="connsiteX1583" fmla="*/ 9187440 w 12078891"/>
              <a:gd name="connsiteY1583" fmla="*/ 1578129 h 5907136"/>
              <a:gd name="connsiteX1584" fmla="*/ 9198639 w 12078891"/>
              <a:gd name="connsiteY1584" fmla="*/ 1589328 h 5907136"/>
              <a:gd name="connsiteX1585" fmla="*/ 9187440 w 12078891"/>
              <a:gd name="connsiteY1585" fmla="*/ 1600526 h 5907136"/>
              <a:gd name="connsiteX1586" fmla="*/ 9176240 w 12078891"/>
              <a:gd name="connsiteY1586" fmla="*/ 1589328 h 5907136"/>
              <a:gd name="connsiteX1587" fmla="*/ 9187440 w 12078891"/>
              <a:gd name="connsiteY1587" fmla="*/ 1578129 h 5907136"/>
              <a:gd name="connsiteX1588" fmla="*/ 5811366 w 12078891"/>
              <a:gd name="connsiteY1588" fmla="*/ 1539421 h 5907136"/>
              <a:gd name="connsiteX1589" fmla="*/ 5821547 w 12078891"/>
              <a:gd name="connsiteY1589" fmla="*/ 1549602 h 5907136"/>
              <a:gd name="connsiteX1590" fmla="*/ 5811366 w 12078891"/>
              <a:gd name="connsiteY1590" fmla="*/ 1559783 h 5907136"/>
              <a:gd name="connsiteX1591" fmla="*/ 5801185 w 12078891"/>
              <a:gd name="connsiteY1591" fmla="*/ 1549602 h 5907136"/>
              <a:gd name="connsiteX1592" fmla="*/ 5811366 w 12078891"/>
              <a:gd name="connsiteY1592" fmla="*/ 1539421 h 5907136"/>
              <a:gd name="connsiteX1593" fmla="*/ 6556626 w 12078891"/>
              <a:gd name="connsiteY1593" fmla="*/ 1510942 h 5907136"/>
              <a:gd name="connsiteX1594" fmla="*/ 6568843 w 12078891"/>
              <a:gd name="connsiteY1594" fmla="*/ 1523160 h 5907136"/>
              <a:gd name="connsiteX1595" fmla="*/ 6556626 w 12078891"/>
              <a:gd name="connsiteY1595" fmla="*/ 1535375 h 5907136"/>
              <a:gd name="connsiteX1596" fmla="*/ 6544408 w 12078891"/>
              <a:gd name="connsiteY1596" fmla="*/ 1523160 h 5907136"/>
              <a:gd name="connsiteX1597" fmla="*/ 6556626 w 12078891"/>
              <a:gd name="connsiteY1597" fmla="*/ 1510942 h 5907136"/>
              <a:gd name="connsiteX1598" fmla="*/ 5064100 w 12078891"/>
              <a:gd name="connsiteY1598" fmla="*/ 1507884 h 5907136"/>
              <a:gd name="connsiteX1599" fmla="*/ 5076314 w 12078891"/>
              <a:gd name="connsiteY1599" fmla="*/ 1520102 h 5907136"/>
              <a:gd name="connsiteX1600" fmla="*/ 5064100 w 12078891"/>
              <a:gd name="connsiteY1600" fmla="*/ 1532317 h 5907136"/>
              <a:gd name="connsiteX1601" fmla="*/ 5051886 w 12078891"/>
              <a:gd name="connsiteY1601" fmla="*/ 1520102 h 5907136"/>
              <a:gd name="connsiteX1602" fmla="*/ 5064100 w 12078891"/>
              <a:gd name="connsiteY1602" fmla="*/ 1507884 h 5907136"/>
              <a:gd name="connsiteX1603" fmla="*/ 12045293 w 12078891"/>
              <a:gd name="connsiteY1603" fmla="*/ 1495671 h 5907136"/>
              <a:gd name="connsiteX1604" fmla="*/ 12074818 w 12078891"/>
              <a:gd name="connsiteY1604" fmla="*/ 1525195 h 5907136"/>
              <a:gd name="connsiteX1605" fmla="*/ 12045293 w 12078891"/>
              <a:gd name="connsiteY1605" fmla="*/ 1553701 h 5907136"/>
              <a:gd name="connsiteX1606" fmla="*/ 12015767 w 12078891"/>
              <a:gd name="connsiteY1606" fmla="*/ 1525195 h 5907136"/>
              <a:gd name="connsiteX1607" fmla="*/ 12045293 w 12078891"/>
              <a:gd name="connsiteY1607" fmla="*/ 1495671 h 5907136"/>
              <a:gd name="connsiteX1608" fmla="*/ 7198040 w 12078891"/>
              <a:gd name="connsiteY1608" fmla="*/ 1482432 h 5907136"/>
              <a:gd name="connsiteX1609" fmla="*/ 7203130 w 12078891"/>
              <a:gd name="connsiteY1609" fmla="*/ 1487523 h 5907136"/>
              <a:gd name="connsiteX1610" fmla="*/ 7198040 w 12078891"/>
              <a:gd name="connsiteY1610" fmla="*/ 1492613 h 5907136"/>
              <a:gd name="connsiteX1611" fmla="*/ 7192949 w 12078891"/>
              <a:gd name="connsiteY1611" fmla="*/ 1487523 h 5907136"/>
              <a:gd name="connsiteX1612" fmla="*/ 7198040 w 12078891"/>
              <a:gd name="connsiteY1612" fmla="*/ 1482432 h 5907136"/>
              <a:gd name="connsiteX1613" fmla="*/ 10018223 w 12078891"/>
              <a:gd name="connsiteY1613" fmla="*/ 1481387 h 5907136"/>
              <a:gd name="connsiteX1614" fmla="*/ 10025350 w 12078891"/>
              <a:gd name="connsiteY1614" fmla="*/ 1488514 h 5907136"/>
              <a:gd name="connsiteX1615" fmla="*/ 10018223 w 12078891"/>
              <a:gd name="connsiteY1615" fmla="*/ 1494622 h 5907136"/>
              <a:gd name="connsiteX1616" fmla="*/ 10011096 w 12078891"/>
              <a:gd name="connsiteY1616" fmla="*/ 1488514 h 5907136"/>
              <a:gd name="connsiteX1617" fmla="*/ 10018223 w 12078891"/>
              <a:gd name="connsiteY1617" fmla="*/ 1481387 h 5907136"/>
              <a:gd name="connsiteX1618" fmla="*/ 8393309 w 12078891"/>
              <a:gd name="connsiteY1618" fmla="*/ 1477350 h 5907136"/>
              <a:gd name="connsiteX1619" fmla="*/ 8425888 w 12078891"/>
              <a:gd name="connsiteY1619" fmla="*/ 1509928 h 5907136"/>
              <a:gd name="connsiteX1620" fmla="*/ 8393309 w 12078891"/>
              <a:gd name="connsiteY1620" fmla="*/ 1542506 h 5907136"/>
              <a:gd name="connsiteX1621" fmla="*/ 8360729 w 12078891"/>
              <a:gd name="connsiteY1621" fmla="*/ 1509928 h 5907136"/>
              <a:gd name="connsiteX1622" fmla="*/ 8393309 w 12078891"/>
              <a:gd name="connsiteY1622" fmla="*/ 1477350 h 5907136"/>
              <a:gd name="connsiteX1623" fmla="*/ 5908087 w 12078891"/>
              <a:gd name="connsiteY1623" fmla="*/ 1476298 h 5907136"/>
              <a:gd name="connsiteX1624" fmla="*/ 5910123 w 12078891"/>
              <a:gd name="connsiteY1624" fmla="*/ 1478334 h 5907136"/>
              <a:gd name="connsiteX1625" fmla="*/ 5908087 w 12078891"/>
              <a:gd name="connsiteY1625" fmla="*/ 1480369 h 5907136"/>
              <a:gd name="connsiteX1626" fmla="*/ 5906050 w 12078891"/>
              <a:gd name="connsiteY1626" fmla="*/ 1478334 h 5907136"/>
              <a:gd name="connsiteX1627" fmla="*/ 5908087 w 12078891"/>
              <a:gd name="connsiteY1627" fmla="*/ 1476298 h 5907136"/>
              <a:gd name="connsiteX1628" fmla="*/ 10401034 w 12078891"/>
              <a:gd name="connsiteY1628" fmla="*/ 1474260 h 5907136"/>
              <a:gd name="connsiteX1629" fmla="*/ 10410197 w 12078891"/>
              <a:gd name="connsiteY1629" fmla="*/ 1483423 h 5907136"/>
              <a:gd name="connsiteX1630" fmla="*/ 10401034 w 12078891"/>
              <a:gd name="connsiteY1630" fmla="*/ 1492586 h 5907136"/>
              <a:gd name="connsiteX1631" fmla="*/ 10391871 w 12078891"/>
              <a:gd name="connsiteY1631" fmla="*/ 1483423 h 5907136"/>
              <a:gd name="connsiteX1632" fmla="*/ 10401034 w 12078891"/>
              <a:gd name="connsiteY1632" fmla="*/ 1474260 h 5907136"/>
              <a:gd name="connsiteX1633" fmla="*/ 2631798 w 12078891"/>
              <a:gd name="connsiteY1633" fmla="*/ 1469172 h 5907136"/>
              <a:gd name="connsiteX1634" fmla="*/ 2637906 w 12078891"/>
              <a:gd name="connsiteY1634" fmla="*/ 1475281 h 5907136"/>
              <a:gd name="connsiteX1635" fmla="*/ 2631798 w 12078891"/>
              <a:gd name="connsiteY1635" fmla="*/ 1481390 h 5907136"/>
              <a:gd name="connsiteX1636" fmla="*/ 2625688 w 12078891"/>
              <a:gd name="connsiteY1636" fmla="*/ 1475281 h 5907136"/>
              <a:gd name="connsiteX1637" fmla="*/ 2631798 w 12078891"/>
              <a:gd name="connsiteY1637" fmla="*/ 1469172 h 5907136"/>
              <a:gd name="connsiteX1638" fmla="*/ 8095000 w 12078891"/>
              <a:gd name="connsiteY1638" fmla="*/ 1469170 h 5907136"/>
              <a:gd name="connsiteX1639" fmla="*/ 8107217 w 12078891"/>
              <a:gd name="connsiteY1639" fmla="*/ 1481388 h 5907136"/>
              <a:gd name="connsiteX1640" fmla="*/ 8095000 w 12078891"/>
              <a:gd name="connsiteY1640" fmla="*/ 1493605 h 5907136"/>
              <a:gd name="connsiteX1641" fmla="*/ 8082783 w 12078891"/>
              <a:gd name="connsiteY1641" fmla="*/ 1481388 h 5907136"/>
              <a:gd name="connsiteX1642" fmla="*/ 8095000 w 12078891"/>
              <a:gd name="connsiteY1642" fmla="*/ 1469170 h 5907136"/>
              <a:gd name="connsiteX1643" fmla="*/ 3408677 w 12078891"/>
              <a:gd name="connsiteY1643" fmla="*/ 1462072 h 5907136"/>
              <a:gd name="connsiteX1644" fmla="*/ 3413767 w 12078891"/>
              <a:gd name="connsiteY1644" fmla="*/ 1467163 h 5907136"/>
              <a:gd name="connsiteX1645" fmla="*/ 3408677 w 12078891"/>
              <a:gd name="connsiteY1645" fmla="*/ 1472253 h 5907136"/>
              <a:gd name="connsiteX1646" fmla="*/ 3403585 w 12078891"/>
              <a:gd name="connsiteY1646" fmla="*/ 1467163 h 5907136"/>
              <a:gd name="connsiteX1647" fmla="*/ 3408677 w 12078891"/>
              <a:gd name="connsiteY1647" fmla="*/ 1462072 h 5907136"/>
              <a:gd name="connsiteX1648" fmla="*/ 3686616 w 12078891"/>
              <a:gd name="connsiteY1648" fmla="*/ 1449860 h 5907136"/>
              <a:gd name="connsiteX1649" fmla="*/ 3690689 w 12078891"/>
              <a:gd name="connsiteY1649" fmla="*/ 1453933 h 5907136"/>
              <a:gd name="connsiteX1650" fmla="*/ 3686616 w 12078891"/>
              <a:gd name="connsiteY1650" fmla="*/ 1458006 h 5907136"/>
              <a:gd name="connsiteX1651" fmla="*/ 3682544 w 12078891"/>
              <a:gd name="connsiteY1651" fmla="*/ 1453933 h 5907136"/>
              <a:gd name="connsiteX1652" fmla="*/ 3686616 w 12078891"/>
              <a:gd name="connsiteY1652" fmla="*/ 1449860 h 5907136"/>
              <a:gd name="connsiteX1653" fmla="*/ 8790374 w 12078891"/>
              <a:gd name="connsiteY1653" fmla="*/ 1447825 h 5907136"/>
              <a:gd name="connsiteX1654" fmla="*/ 8795464 w 12078891"/>
              <a:gd name="connsiteY1654" fmla="*/ 1452917 h 5907136"/>
              <a:gd name="connsiteX1655" fmla="*/ 8790374 w 12078891"/>
              <a:gd name="connsiteY1655" fmla="*/ 1458007 h 5907136"/>
              <a:gd name="connsiteX1656" fmla="*/ 8785283 w 12078891"/>
              <a:gd name="connsiteY1656" fmla="*/ 1452917 h 5907136"/>
              <a:gd name="connsiteX1657" fmla="*/ 8790374 w 12078891"/>
              <a:gd name="connsiteY1657" fmla="*/ 1447825 h 5907136"/>
              <a:gd name="connsiteX1658" fmla="*/ 10691198 w 12078891"/>
              <a:gd name="connsiteY1658" fmla="*/ 1418293 h 5907136"/>
              <a:gd name="connsiteX1659" fmla="*/ 10696288 w 12078891"/>
              <a:gd name="connsiteY1659" fmla="*/ 1423383 h 5907136"/>
              <a:gd name="connsiteX1660" fmla="*/ 10691198 w 12078891"/>
              <a:gd name="connsiteY1660" fmla="*/ 1428476 h 5907136"/>
              <a:gd name="connsiteX1661" fmla="*/ 10686107 w 12078891"/>
              <a:gd name="connsiteY1661" fmla="*/ 1423383 h 5907136"/>
              <a:gd name="connsiteX1662" fmla="*/ 10691198 w 12078891"/>
              <a:gd name="connsiteY1662" fmla="*/ 1418293 h 5907136"/>
              <a:gd name="connsiteX1663" fmla="*/ 3349636 w 12078891"/>
              <a:gd name="connsiteY1663" fmla="*/ 1409134 h 5907136"/>
              <a:gd name="connsiteX1664" fmla="*/ 3358800 w 12078891"/>
              <a:gd name="connsiteY1664" fmla="*/ 1418293 h 5907136"/>
              <a:gd name="connsiteX1665" fmla="*/ 3349636 w 12078891"/>
              <a:gd name="connsiteY1665" fmla="*/ 1427460 h 5907136"/>
              <a:gd name="connsiteX1666" fmla="*/ 3340474 w 12078891"/>
              <a:gd name="connsiteY1666" fmla="*/ 1418293 h 5907136"/>
              <a:gd name="connsiteX1667" fmla="*/ 3349636 w 12078891"/>
              <a:gd name="connsiteY1667" fmla="*/ 1409134 h 5907136"/>
              <a:gd name="connsiteX1668" fmla="*/ 4588610 w 12078891"/>
              <a:gd name="connsiteY1668" fmla="*/ 1397903 h 5907136"/>
              <a:gd name="connsiteX1669" fmla="*/ 4596755 w 12078891"/>
              <a:gd name="connsiteY1669" fmla="*/ 1406048 h 5907136"/>
              <a:gd name="connsiteX1670" fmla="*/ 4588610 w 12078891"/>
              <a:gd name="connsiteY1670" fmla="*/ 1414193 h 5907136"/>
              <a:gd name="connsiteX1671" fmla="*/ 4580466 w 12078891"/>
              <a:gd name="connsiteY1671" fmla="*/ 1406048 h 5907136"/>
              <a:gd name="connsiteX1672" fmla="*/ 4588610 w 12078891"/>
              <a:gd name="connsiteY1672" fmla="*/ 1397903 h 5907136"/>
              <a:gd name="connsiteX1673" fmla="*/ 1814297 w 12078891"/>
              <a:gd name="connsiteY1673" fmla="*/ 1390807 h 5907136"/>
              <a:gd name="connsiteX1674" fmla="*/ 1835677 w 12078891"/>
              <a:gd name="connsiteY1674" fmla="*/ 1412190 h 5907136"/>
              <a:gd name="connsiteX1675" fmla="*/ 1814297 w 12078891"/>
              <a:gd name="connsiteY1675" fmla="*/ 1433570 h 5907136"/>
              <a:gd name="connsiteX1676" fmla="*/ 1792917 w 12078891"/>
              <a:gd name="connsiteY1676" fmla="*/ 1412190 h 5907136"/>
              <a:gd name="connsiteX1677" fmla="*/ 1814297 w 12078891"/>
              <a:gd name="connsiteY1677" fmla="*/ 1390807 h 5907136"/>
              <a:gd name="connsiteX1678" fmla="*/ 9676136 w 12078891"/>
              <a:gd name="connsiteY1678" fmla="*/ 1389757 h 5907136"/>
              <a:gd name="connsiteX1679" fmla="*/ 9679190 w 12078891"/>
              <a:gd name="connsiteY1679" fmla="*/ 1392811 h 5907136"/>
              <a:gd name="connsiteX1680" fmla="*/ 9676136 w 12078891"/>
              <a:gd name="connsiteY1680" fmla="*/ 1395866 h 5907136"/>
              <a:gd name="connsiteX1681" fmla="*/ 9673081 w 12078891"/>
              <a:gd name="connsiteY1681" fmla="*/ 1392811 h 5907136"/>
              <a:gd name="connsiteX1682" fmla="*/ 9676136 w 12078891"/>
              <a:gd name="connsiteY1682" fmla="*/ 1389757 h 5907136"/>
              <a:gd name="connsiteX1683" fmla="*/ 12015767 w 12078891"/>
              <a:gd name="connsiteY1683" fmla="*/ 1375502 h 5907136"/>
              <a:gd name="connsiteX1684" fmla="*/ 12018821 w 12078891"/>
              <a:gd name="connsiteY1684" fmla="*/ 1378556 h 5907136"/>
              <a:gd name="connsiteX1685" fmla="*/ 12015767 w 12078891"/>
              <a:gd name="connsiteY1685" fmla="*/ 1381611 h 5907136"/>
              <a:gd name="connsiteX1686" fmla="*/ 12012713 w 12078891"/>
              <a:gd name="connsiteY1686" fmla="*/ 1378556 h 5907136"/>
              <a:gd name="connsiteX1687" fmla="*/ 12015767 w 12078891"/>
              <a:gd name="connsiteY1687" fmla="*/ 1375502 h 5907136"/>
              <a:gd name="connsiteX1688" fmla="*/ 9431787 w 12078891"/>
              <a:gd name="connsiteY1688" fmla="*/ 1368376 h 5907136"/>
              <a:gd name="connsiteX1689" fmla="*/ 9437896 w 12078891"/>
              <a:gd name="connsiteY1689" fmla="*/ 1373467 h 5907136"/>
              <a:gd name="connsiteX1690" fmla="*/ 9431787 w 12078891"/>
              <a:gd name="connsiteY1690" fmla="*/ 1379575 h 5907136"/>
              <a:gd name="connsiteX1691" fmla="*/ 9425678 w 12078891"/>
              <a:gd name="connsiteY1691" fmla="*/ 1373467 h 5907136"/>
              <a:gd name="connsiteX1692" fmla="*/ 9431787 w 12078891"/>
              <a:gd name="connsiteY1692" fmla="*/ 1368376 h 5907136"/>
              <a:gd name="connsiteX1693" fmla="*/ 7596123 w 12078891"/>
              <a:gd name="connsiteY1693" fmla="*/ 1359243 h 5907136"/>
              <a:gd name="connsiteX1694" fmla="*/ 7604268 w 12078891"/>
              <a:gd name="connsiteY1694" fmla="*/ 1367389 h 5907136"/>
              <a:gd name="connsiteX1695" fmla="*/ 7596123 w 12078891"/>
              <a:gd name="connsiteY1695" fmla="*/ 1374515 h 5907136"/>
              <a:gd name="connsiteX1696" fmla="*/ 7587978 w 12078891"/>
              <a:gd name="connsiteY1696" fmla="*/ 1367389 h 5907136"/>
              <a:gd name="connsiteX1697" fmla="*/ 7596123 w 12078891"/>
              <a:gd name="connsiteY1697" fmla="*/ 1359243 h 5907136"/>
              <a:gd name="connsiteX1698" fmla="*/ 5364445 w 12078891"/>
              <a:gd name="connsiteY1698" fmla="*/ 1346011 h 5907136"/>
              <a:gd name="connsiteX1699" fmla="*/ 5381754 w 12078891"/>
              <a:gd name="connsiteY1699" fmla="*/ 1363320 h 5907136"/>
              <a:gd name="connsiteX1700" fmla="*/ 5364445 w 12078891"/>
              <a:gd name="connsiteY1700" fmla="*/ 1380628 h 5907136"/>
              <a:gd name="connsiteX1701" fmla="*/ 5347139 w 12078891"/>
              <a:gd name="connsiteY1701" fmla="*/ 1363320 h 5907136"/>
              <a:gd name="connsiteX1702" fmla="*/ 5364445 w 12078891"/>
              <a:gd name="connsiteY1702" fmla="*/ 1346011 h 5907136"/>
              <a:gd name="connsiteX1703" fmla="*/ 12059547 w 12078891"/>
              <a:gd name="connsiteY1703" fmla="*/ 1314439 h 5907136"/>
              <a:gd name="connsiteX1704" fmla="*/ 12064637 w 12078891"/>
              <a:gd name="connsiteY1704" fmla="*/ 1319529 h 5907136"/>
              <a:gd name="connsiteX1705" fmla="*/ 12059547 w 12078891"/>
              <a:gd name="connsiteY1705" fmla="*/ 1324620 h 5907136"/>
              <a:gd name="connsiteX1706" fmla="*/ 12054456 w 12078891"/>
              <a:gd name="connsiteY1706" fmla="*/ 1319529 h 5907136"/>
              <a:gd name="connsiteX1707" fmla="*/ 12059547 w 12078891"/>
              <a:gd name="connsiteY1707" fmla="*/ 1314439 h 5907136"/>
              <a:gd name="connsiteX1708" fmla="*/ 11131025 w 12078891"/>
              <a:gd name="connsiteY1708" fmla="*/ 1300174 h 5907136"/>
              <a:gd name="connsiteX1709" fmla="*/ 11149350 w 12078891"/>
              <a:gd name="connsiteY1709" fmla="*/ 1318500 h 5907136"/>
              <a:gd name="connsiteX1710" fmla="*/ 11131025 w 12078891"/>
              <a:gd name="connsiteY1710" fmla="*/ 1336827 h 5907136"/>
              <a:gd name="connsiteX1711" fmla="*/ 11112698 w 12078891"/>
              <a:gd name="connsiteY1711" fmla="*/ 1318500 h 5907136"/>
              <a:gd name="connsiteX1712" fmla="*/ 11131025 w 12078891"/>
              <a:gd name="connsiteY1712" fmla="*/ 1300174 h 5907136"/>
              <a:gd name="connsiteX1713" fmla="*/ 8098055 w 12078891"/>
              <a:gd name="connsiteY1713" fmla="*/ 1297139 h 5907136"/>
              <a:gd name="connsiteX1714" fmla="*/ 8133689 w 12078891"/>
              <a:gd name="connsiteY1714" fmla="*/ 1332775 h 5907136"/>
              <a:gd name="connsiteX1715" fmla="*/ 8098055 w 12078891"/>
              <a:gd name="connsiteY1715" fmla="*/ 1368410 h 5907136"/>
              <a:gd name="connsiteX1716" fmla="*/ 8062421 w 12078891"/>
              <a:gd name="connsiteY1716" fmla="*/ 1332775 h 5907136"/>
              <a:gd name="connsiteX1717" fmla="*/ 8098055 w 12078891"/>
              <a:gd name="connsiteY1717" fmla="*/ 1297139 h 5907136"/>
              <a:gd name="connsiteX1718" fmla="*/ 5691230 w 12078891"/>
              <a:gd name="connsiteY1718" fmla="*/ 1264529 h 5907136"/>
              <a:gd name="connsiteX1719" fmla="*/ 5701411 w 12078891"/>
              <a:gd name="connsiteY1719" fmla="*/ 1274710 h 5907136"/>
              <a:gd name="connsiteX1720" fmla="*/ 5691230 w 12078891"/>
              <a:gd name="connsiteY1720" fmla="*/ 1284890 h 5907136"/>
              <a:gd name="connsiteX1721" fmla="*/ 5681049 w 12078891"/>
              <a:gd name="connsiteY1721" fmla="*/ 1274710 h 5907136"/>
              <a:gd name="connsiteX1722" fmla="*/ 5691230 w 12078891"/>
              <a:gd name="connsiteY1722" fmla="*/ 1264529 h 5907136"/>
              <a:gd name="connsiteX1723" fmla="*/ 10805227 w 12078891"/>
              <a:gd name="connsiteY1723" fmla="*/ 1263541 h 5907136"/>
              <a:gd name="connsiteX1724" fmla="*/ 10818462 w 12078891"/>
              <a:gd name="connsiteY1724" fmla="*/ 1276776 h 5907136"/>
              <a:gd name="connsiteX1725" fmla="*/ 10805227 w 12078891"/>
              <a:gd name="connsiteY1725" fmla="*/ 1290011 h 5907136"/>
              <a:gd name="connsiteX1726" fmla="*/ 10791991 w 12078891"/>
              <a:gd name="connsiteY1726" fmla="*/ 1276776 h 5907136"/>
              <a:gd name="connsiteX1727" fmla="*/ 10805227 w 12078891"/>
              <a:gd name="connsiteY1727" fmla="*/ 1263541 h 5907136"/>
              <a:gd name="connsiteX1728" fmla="*/ 298292 w 12078891"/>
              <a:gd name="connsiteY1728" fmla="*/ 1260468 h 5907136"/>
              <a:gd name="connsiteX1729" fmla="*/ 408248 w 12078891"/>
              <a:gd name="connsiteY1729" fmla="*/ 1369407 h 5907136"/>
              <a:gd name="connsiteX1730" fmla="*/ 298292 w 12078891"/>
              <a:gd name="connsiteY1730" fmla="*/ 1478349 h 5907136"/>
              <a:gd name="connsiteX1731" fmla="*/ 188336 w 12078891"/>
              <a:gd name="connsiteY1731" fmla="*/ 1369407 h 5907136"/>
              <a:gd name="connsiteX1732" fmla="*/ 298292 w 12078891"/>
              <a:gd name="connsiteY1732" fmla="*/ 1260468 h 5907136"/>
              <a:gd name="connsiteX1733" fmla="*/ 11437477 w 12078891"/>
              <a:gd name="connsiteY1733" fmla="*/ 1252334 h 5907136"/>
              <a:gd name="connsiteX1734" fmla="*/ 11459875 w 12078891"/>
              <a:gd name="connsiteY1734" fmla="*/ 1274732 h 5907136"/>
              <a:gd name="connsiteX1735" fmla="*/ 11437477 w 12078891"/>
              <a:gd name="connsiteY1735" fmla="*/ 1297131 h 5907136"/>
              <a:gd name="connsiteX1736" fmla="*/ 11415078 w 12078891"/>
              <a:gd name="connsiteY1736" fmla="*/ 1274732 h 5907136"/>
              <a:gd name="connsiteX1737" fmla="*/ 11437477 w 12078891"/>
              <a:gd name="connsiteY1737" fmla="*/ 1252334 h 5907136"/>
              <a:gd name="connsiteX1738" fmla="*/ 3814846 w 12078891"/>
              <a:gd name="connsiteY1738" fmla="*/ 1200388 h 5907136"/>
              <a:gd name="connsiteX1739" fmla="*/ 3818919 w 12078891"/>
              <a:gd name="connsiteY1739" fmla="*/ 1204460 h 5907136"/>
              <a:gd name="connsiteX1740" fmla="*/ 3814846 w 12078891"/>
              <a:gd name="connsiteY1740" fmla="*/ 1208533 h 5907136"/>
              <a:gd name="connsiteX1741" fmla="*/ 3810773 w 12078891"/>
              <a:gd name="connsiteY1741" fmla="*/ 1204460 h 5907136"/>
              <a:gd name="connsiteX1742" fmla="*/ 3814846 w 12078891"/>
              <a:gd name="connsiteY1742" fmla="*/ 1200388 h 5907136"/>
              <a:gd name="connsiteX1743" fmla="*/ 9736204 w 12078891"/>
              <a:gd name="connsiteY1743" fmla="*/ 1192272 h 5907136"/>
              <a:gd name="connsiteX1744" fmla="*/ 9771838 w 12078891"/>
              <a:gd name="connsiteY1744" fmla="*/ 1227907 h 5907136"/>
              <a:gd name="connsiteX1745" fmla="*/ 9736204 w 12078891"/>
              <a:gd name="connsiteY1745" fmla="*/ 1263541 h 5907136"/>
              <a:gd name="connsiteX1746" fmla="*/ 9699552 w 12078891"/>
              <a:gd name="connsiteY1746" fmla="*/ 1227907 h 5907136"/>
              <a:gd name="connsiteX1747" fmla="*/ 9736204 w 12078891"/>
              <a:gd name="connsiteY1747" fmla="*/ 1192272 h 5907136"/>
              <a:gd name="connsiteX1748" fmla="*/ 10679998 w 12078891"/>
              <a:gd name="connsiteY1748" fmla="*/ 1188190 h 5907136"/>
              <a:gd name="connsiteX1749" fmla="*/ 10687125 w 12078891"/>
              <a:gd name="connsiteY1749" fmla="*/ 1195319 h 5907136"/>
              <a:gd name="connsiteX1750" fmla="*/ 10679998 w 12078891"/>
              <a:gd name="connsiteY1750" fmla="*/ 1202445 h 5907136"/>
              <a:gd name="connsiteX1751" fmla="*/ 10672872 w 12078891"/>
              <a:gd name="connsiteY1751" fmla="*/ 1195319 h 5907136"/>
              <a:gd name="connsiteX1752" fmla="*/ 10679998 w 12078891"/>
              <a:gd name="connsiteY1752" fmla="*/ 1188190 h 5907136"/>
              <a:gd name="connsiteX1753" fmla="*/ 1609646 w 12078891"/>
              <a:gd name="connsiteY1753" fmla="*/ 1183104 h 5907136"/>
              <a:gd name="connsiteX1754" fmla="*/ 1614735 w 12078891"/>
              <a:gd name="connsiteY1754" fmla="*/ 1188193 h 5907136"/>
              <a:gd name="connsiteX1755" fmla="*/ 1609646 w 12078891"/>
              <a:gd name="connsiteY1755" fmla="*/ 1193283 h 5907136"/>
              <a:gd name="connsiteX1756" fmla="*/ 1604554 w 12078891"/>
              <a:gd name="connsiteY1756" fmla="*/ 1188193 h 5907136"/>
              <a:gd name="connsiteX1757" fmla="*/ 1609646 w 12078891"/>
              <a:gd name="connsiteY1757" fmla="*/ 1183104 h 5907136"/>
              <a:gd name="connsiteX1758" fmla="*/ 8997051 w 12078891"/>
              <a:gd name="connsiteY1758" fmla="*/ 1183079 h 5907136"/>
              <a:gd name="connsiteX1759" fmla="*/ 9006214 w 12078891"/>
              <a:gd name="connsiteY1759" fmla="*/ 1192241 h 5907136"/>
              <a:gd name="connsiteX1760" fmla="*/ 8997051 w 12078891"/>
              <a:gd name="connsiteY1760" fmla="*/ 1201404 h 5907136"/>
              <a:gd name="connsiteX1761" fmla="*/ 8987888 w 12078891"/>
              <a:gd name="connsiteY1761" fmla="*/ 1192241 h 5907136"/>
              <a:gd name="connsiteX1762" fmla="*/ 8997051 w 12078891"/>
              <a:gd name="connsiteY1762" fmla="*/ 1183079 h 5907136"/>
              <a:gd name="connsiteX1763" fmla="*/ 2764214 w 12078891"/>
              <a:gd name="connsiteY1763" fmla="*/ 1173943 h 5907136"/>
              <a:gd name="connsiteX1764" fmla="*/ 2772359 w 12078891"/>
              <a:gd name="connsiteY1764" fmla="*/ 1182089 h 5907136"/>
              <a:gd name="connsiteX1765" fmla="*/ 2764214 w 12078891"/>
              <a:gd name="connsiteY1765" fmla="*/ 1190233 h 5907136"/>
              <a:gd name="connsiteX1766" fmla="*/ 2756067 w 12078891"/>
              <a:gd name="connsiteY1766" fmla="*/ 1182089 h 5907136"/>
              <a:gd name="connsiteX1767" fmla="*/ 2764214 w 12078891"/>
              <a:gd name="connsiteY1767" fmla="*/ 1173943 h 5907136"/>
              <a:gd name="connsiteX1768" fmla="*/ 2648148 w 12078891"/>
              <a:gd name="connsiteY1768" fmla="*/ 1159690 h 5907136"/>
              <a:gd name="connsiteX1769" fmla="*/ 2656293 w 12078891"/>
              <a:gd name="connsiteY1769" fmla="*/ 1167833 h 5907136"/>
              <a:gd name="connsiteX1770" fmla="*/ 2648148 w 12078891"/>
              <a:gd name="connsiteY1770" fmla="*/ 1175980 h 5907136"/>
              <a:gd name="connsiteX1771" fmla="*/ 2640003 w 12078891"/>
              <a:gd name="connsiteY1771" fmla="*/ 1167833 h 5907136"/>
              <a:gd name="connsiteX1772" fmla="*/ 2648148 w 12078891"/>
              <a:gd name="connsiteY1772" fmla="*/ 1159690 h 5907136"/>
              <a:gd name="connsiteX1773" fmla="*/ 4093873 w 12078891"/>
              <a:gd name="connsiteY1773" fmla="*/ 1127106 h 5907136"/>
              <a:gd name="connsiteX1774" fmla="*/ 4107107 w 12078891"/>
              <a:gd name="connsiteY1774" fmla="*/ 1140346 h 5907136"/>
              <a:gd name="connsiteX1775" fmla="*/ 4093873 w 12078891"/>
              <a:gd name="connsiteY1775" fmla="*/ 1153581 h 5907136"/>
              <a:gd name="connsiteX1776" fmla="*/ 4080636 w 12078891"/>
              <a:gd name="connsiteY1776" fmla="*/ 1140346 h 5907136"/>
              <a:gd name="connsiteX1777" fmla="*/ 4093873 w 12078891"/>
              <a:gd name="connsiteY1777" fmla="*/ 1127106 h 5907136"/>
              <a:gd name="connsiteX1778" fmla="*/ 4586598 w 12078891"/>
              <a:gd name="connsiteY1778" fmla="*/ 1109799 h 5907136"/>
              <a:gd name="connsiteX1779" fmla="*/ 4590671 w 12078891"/>
              <a:gd name="connsiteY1779" fmla="*/ 1113871 h 5907136"/>
              <a:gd name="connsiteX1780" fmla="*/ 4586598 w 12078891"/>
              <a:gd name="connsiteY1780" fmla="*/ 1117944 h 5907136"/>
              <a:gd name="connsiteX1781" fmla="*/ 4582523 w 12078891"/>
              <a:gd name="connsiteY1781" fmla="*/ 1113871 h 5907136"/>
              <a:gd name="connsiteX1782" fmla="*/ 4586598 w 12078891"/>
              <a:gd name="connsiteY1782" fmla="*/ 1109799 h 5907136"/>
              <a:gd name="connsiteX1783" fmla="*/ 7513655 w 12078891"/>
              <a:gd name="connsiteY1783" fmla="*/ 1097557 h 5907136"/>
              <a:gd name="connsiteX1784" fmla="*/ 7515692 w 12078891"/>
              <a:gd name="connsiteY1784" fmla="*/ 1099593 h 5907136"/>
              <a:gd name="connsiteX1785" fmla="*/ 7513655 w 12078891"/>
              <a:gd name="connsiteY1785" fmla="*/ 1101630 h 5907136"/>
              <a:gd name="connsiteX1786" fmla="*/ 7511619 w 12078891"/>
              <a:gd name="connsiteY1786" fmla="*/ 1099593 h 5907136"/>
              <a:gd name="connsiteX1787" fmla="*/ 7513655 w 12078891"/>
              <a:gd name="connsiteY1787" fmla="*/ 1097557 h 5907136"/>
              <a:gd name="connsiteX1788" fmla="*/ 3753810 w 12078891"/>
              <a:gd name="connsiteY1788" fmla="*/ 1095550 h 5907136"/>
              <a:gd name="connsiteX1789" fmla="*/ 3776207 w 12078891"/>
              <a:gd name="connsiteY1789" fmla="*/ 1117946 h 5907136"/>
              <a:gd name="connsiteX1790" fmla="*/ 3753810 w 12078891"/>
              <a:gd name="connsiteY1790" fmla="*/ 1140347 h 5907136"/>
              <a:gd name="connsiteX1791" fmla="*/ 3731412 w 12078891"/>
              <a:gd name="connsiteY1791" fmla="*/ 1117946 h 5907136"/>
              <a:gd name="connsiteX1792" fmla="*/ 3753810 w 12078891"/>
              <a:gd name="connsiteY1792" fmla="*/ 1095550 h 5907136"/>
              <a:gd name="connsiteX1793" fmla="*/ 4764761 w 12078891"/>
              <a:gd name="connsiteY1793" fmla="*/ 1095542 h 5907136"/>
              <a:gd name="connsiteX1794" fmla="*/ 4774946 w 12078891"/>
              <a:gd name="connsiteY1794" fmla="*/ 1105725 h 5907136"/>
              <a:gd name="connsiteX1795" fmla="*/ 4764761 w 12078891"/>
              <a:gd name="connsiteY1795" fmla="*/ 1115903 h 5907136"/>
              <a:gd name="connsiteX1796" fmla="*/ 4754580 w 12078891"/>
              <a:gd name="connsiteY1796" fmla="*/ 1105725 h 5907136"/>
              <a:gd name="connsiteX1797" fmla="*/ 4764761 w 12078891"/>
              <a:gd name="connsiteY1797" fmla="*/ 1095542 h 5907136"/>
              <a:gd name="connsiteX1798" fmla="*/ 10431577 w 12078891"/>
              <a:gd name="connsiteY1798" fmla="*/ 1092497 h 5907136"/>
              <a:gd name="connsiteX1799" fmla="*/ 10452957 w 12078891"/>
              <a:gd name="connsiteY1799" fmla="*/ 1113876 h 5907136"/>
              <a:gd name="connsiteX1800" fmla="*/ 10431577 w 12078891"/>
              <a:gd name="connsiteY1800" fmla="*/ 1135254 h 5907136"/>
              <a:gd name="connsiteX1801" fmla="*/ 10410197 w 12078891"/>
              <a:gd name="connsiteY1801" fmla="*/ 1113876 h 5907136"/>
              <a:gd name="connsiteX1802" fmla="*/ 10431577 w 12078891"/>
              <a:gd name="connsiteY1802" fmla="*/ 1092497 h 5907136"/>
              <a:gd name="connsiteX1803" fmla="*/ 9323867 w 12078891"/>
              <a:gd name="connsiteY1803" fmla="*/ 1089437 h 5907136"/>
              <a:gd name="connsiteX1804" fmla="*/ 9336084 w 12078891"/>
              <a:gd name="connsiteY1804" fmla="*/ 1101655 h 5907136"/>
              <a:gd name="connsiteX1805" fmla="*/ 9323867 w 12078891"/>
              <a:gd name="connsiteY1805" fmla="*/ 1113872 h 5907136"/>
              <a:gd name="connsiteX1806" fmla="*/ 9311649 w 12078891"/>
              <a:gd name="connsiteY1806" fmla="*/ 1101655 h 5907136"/>
              <a:gd name="connsiteX1807" fmla="*/ 9323867 w 12078891"/>
              <a:gd name="connsiteY1807" fmla="*/ 1089437 h 5907136"/>
              <a:gd name="connsiteX1808" fmla="*/ 10601604 w 12078891"/>
              <a:gd name="connsiteY1808" fmla="*/ 1085369 h 5907136"/>
              <a:gd name="connsiteX1809" fmla="*/ 10627057 w 12078891"/>
              <a:gd name="connsiteY1809" fmla="*/ 1109804 h 5907136"/>
              <a:gd name="connsiteX1810" fmla="*/ 10601604 w 12078891"/>
              <a:gd name="connsiteY1810" fmla="*/ 1134235 h 5907136"/>
              <a:gd name="connsiteX1811" fmla="*/ 10577169 w 12078891"/>
              <a:gd name="connsiteY1811" fmla="*/ 1109804 h 5907136"/>
              <a:gd name="connsiteX1812" fmla="*/ 10601604 w 12078891"/>
              <a:gd name="connsiteY1812" fmla="*/ 1085369 h 5907136"/>
              <a:gd name="connsiteX1813" fmla="*/ 2304983 w 12078891"/>
              <a:gd name="connsiteY1813" fmla="*/ 1076179 h 5907136"/>
              <a:gd name="connsiteX1814" fmla="*/ 2319236 w 12078891"/>
              <a:gd name="connsiteY1814" fmla="*/ 1090433 h 5907136"/>
              <a:gd name="connsiteX1815" fmla="*/ 2304983 w 12078891"/>
              <a:gd name="connsiteY1815" fmla="*/ 1104686 h 5907136"/>
              <a:gd name="connsiteX1816" fmla="*/ 2290730 w 12078891"/>
              <a:gd name="connsiteY1816" fmla="*/ 1090433 h 5907136"/>
              <a:gd name="connsiteX1817" fmla="*/ 2304983 w 12078891"/>
              <a:gd name="connsiteY1817" fmla="*/ 1076179 h 5907136"/>
              <a:gd name="connsiteX1818" fmla="*/ 6644184 w 12078891"/>
              <a:gd name="connsiteY1818" fmla="*/ 1061950 h 5907136"/>
              <a:gd name="connsiteX1819" fmla="*/ 6662511 w 12078891"/>
              <a:gd name="connsiteY1819" fmla="*/ 1080276 h 5907136"/>
              <a:gd name="connsiteX1820" fmla="*/ 6644184 w 12078891"/>
              <a:gd name="connsiteY1820" fmla="*/ 1098602 h 5907136"/>
              <a:gd name="connsiteX1821" fmla="*/ 6625858 w 12078891"/>
              <a:gd name="connsiteY1821" fmla="*/ 1080276 h 5907136"/>
              <a:gd name="connsiteX1822" fmla="*/ 6644184 w 12078891"/>
              <a:gd name="connsiteY1822" fmla="*/ 1061950 h 5907136"/>
              <a:gd name="connsiteX1823" fmla="*/ 5034577 w 12078891"/>
              <a:gd name="connsiteY1823" fmla="*/ 1060935 h 5907136"/>
              <a:gd name="connsiteX1824" fmla="*/ 5050867 w 12078891"/>
              <a:gd name="connsiteY1824" fmla="*/ 1077224 h 5907136"/>
              <a:gd name="connsiteX1825" fmla="*/ 5034577 w 12078891"/>
              <a:gd name="connsiteY1825" fmla="*/ 1093513 h 5907136"/>
              <a:gd name="connsiteX1826" fmla="*/ 5018293 w 12078891"/>
              <a:gd name="connsiteY1826" fmla="*/ 1077224 h 5907136"/>
              <a:gd name="connsiteX1827" fmla="*/ 5034577 w 12078891"/>
              <a:gd name="connsiteY1827" fmla="*/ 1060935 h 5907136"/>
              <a:gd name="connsiteX1828" fmla="*/ 4292388 w 12078891"/>
              <a:gd name="connsiteY1828" fmla="*/ 1051765 h 5907136"/>
              <a:gd name="connsiteX1829" fmla="*/ 4302574 w 12078891"/>
              <a:gd name="connsiteY1829" fmla="*/ 1061946 h 5907136"/>
              <a:gd name="connsiteX1830" fmla="*/ 4292388 w 12078891"/>
              <a:gd name="connsiteY1830" fmla="*/ 1072127 h 5907136"/>
              <a:gd name="connsiteX1831" fmla="*/ 4282213 w 12078891"/>
              <a:gd name="connsiteY1831" fmla="*/ 1061946 h 5907136"/>
              <a:gd name="connsiteX1832" fmla="*/ 4292388 w 12078891"/>
              <a:gd name="connsiteY1832" fmla="*/ 1051765 h 5907136"/>
              <a:gd name="connsiteX1833" fmla="*/ 7710152 w 12078891"/>
              <a:gd name="connsiteY1833" fmla="*/ 1027306 h 5907136"/>
              <a:gd name="connsiteX1834" fmla="*/ 7719315 w 12078891"/>
              <a:gd name="connsiteY1834" fmla="*/ 1036469 h 5907136"/>
              <a:gd name="connsiteX1835" fmla="*/ 7710152 w 12078891"/>
              <a:gd name="connsiteY1835" fmla="*/ 1045633 h 5907136"/>
              <a:gd name="connsiteX1836" fmla="*/ 7700989 w 12078891"/>
              <a:gd name="connsiteY1836" fmla="*/ 1036469 h 5907136"/>
              <a:gd name="connsiteX1837" fmla="*/ 7710152 w 12078891"/>
              <a:gd name="connsiteY1837" fmla="*/ 1027306 h 5907136"/>
              <a:gd name="connsiteX1838" fmla="*/ 1374422 w 12078891"/>
              <a:gd name="connsiteY1838" fmla="*/ 1019163 h 5907136"/>
              <a:gd name="connsiteX1839" fmla="*/ 1379512 w 12078891"/>
              <a:gd name="connsiteY1839" fmla="*/ 1024254 h 5907136"/>
              <a:gd name="connsiteX1840" fmla="*/ 1374422 w 12078891"/>
              <a:gd name="connsiteY1840" fmla="*/ 1029344 h 5907136"/>
              <a:gd name="connsiteX1841" fmla="*/ 1369331 w 12078891"/>
              <a:gd name="connsiteY1841" fmla="*/ 1024254 h 5907136"/>
              <a:gd name="connsiteX1842" fmla="*/ 1374422 w 12078891"/>
              <a:gd name="connsiteY1842" fmla="*/ 1019163 h 5907136"/>
              <a:gd name="connsiteX1843" fmla="*/ 1313392 w 12078891"/>
              <a:gd name="connsiteY1843" fmla="*/ 992716 h 5907136"/>
              <a:gd name="connsiteX1844" fmla="*/ 1335789 w 12078891"/>
              <a:gd name="connsiteY1844" fmla="*/ 1015116 h 5907136"/>
              <a:gd name="connsiteX1845" fmla="*/ 1313392 w 12078891"/>
              <a:gd name="connsiteY1845" fmla="*/ 1037514 h 5907136"/>
              <a:gd name="connsiteX1846" fmla="*/ 1290993 w 12078891"/>
              <a:gd name="connsiteY1846" fmla="*/ 1015116 h 5907136"/>
              <a:gd name="connsiteX1847" fmla="*/ 1313392 w 12078891"/>
              <a:gd name="connsiteY1847" fmla="*/ 992716 h 5907136"/>
              <a:gd name="connsiteX1848" fmla="*/ 5232076 w 12078891"/>
              <a:gd name="connsiteY1848" fmla="*/ 980492 h 5907136"/>
              <a:gd name="connsiteX1849" fmla="*/ 5241226 w 12078891"/>
              <a:gd name="connsiteY1849" fmla="*/ 989655 h 5907136"/>
              <a:gd name="connsiteX1850" fmla="*/ 5232076 w 12078891"/>
              <a:gd name="connsiteY1850" fmla="*/ 998818 h 5907136"/>
              <a:gd name="connsiteX1851" fmla="*/ 5222909 w 12078891"/>
              <a:gd name="connsiteY1851" fmla="*/ 989655 h 5907136"/>
              <a:gd name="connsiteX1852" fmla="*/ 5232076 w 12078891"/>
              <a:gd name="connsiteY1852" fmla="*/ 980492 h 5907136"/>
              <a:gd name="connsiteX1853" fmla="*/ 7707098 w 12078891"/>
              <a:gd name="connsiteY1853" fmla="*/ 969283 h 5907136"/>
              <a:gd name="connsiteX1854" fmla="*/ 7729496 w 12078891"/>
              <a:gd name="connsiteY1854" fmla="*/ 991681 h 5907136"/>
              <a:gd name="connsiteX1855" fmla="*/ 7707098 w 12078891"/>
              <a:gd name="connsiteY1855" fmla="*/ 1014079 h 5907136"/>
              <a:gd name="connsiteX1856" fmla="*/ 7684699 w 12078891"/>
              <a:gd name="connsiteY1856" fmla="*/ 991681 h 5907136"/>
              <a:gd name="connsiteX1857" fmla="*/ 7707098 w 12078891"/>
              <a:gd name="connsiteY1857" fmla="*/ 969283 h 5907136"/>
              <a:gd name="connsiteX1858" fmla="*/ 2975991 w 12078891"/>
              <a:gd name="connsiteY1858" fmla="*/ 968282 h 5907136"/>
              <a:gd name="connsiteX1859" fmla="*/ 2990748 w 12078891"/>
              <a:gd name="connsiteY1859" fmla="*/ 973373 h 5907136"/>
              <a:gd name="connsiteX1860" fmla="*/ 2994348 w 12078891"/>
              <a:gd name="connsiteY1860" fmla="*/ 982533 h 5907136"/>
              <a:gd name="connsiteX1861" fmla="*/ 3001424 w 12078891"/>
              <a:gd name="connsiteY1861" fmla="*/ 979477 h 5907136"/>
              <a:gd name="connsiteX1862" fmla="*/ 3018736 w 12078891"/>
              <a:gd name="connsiteY1862" fmla="*/ 996786 h 5907136"/>
              <a:gd name="connsiteX1863" fmla="*/ 3001424 w 12078891"/>
              <a:gd name="connsiteY1863" fmla="*/ 1014093 h 5907136"/>
              <a:gd name="connsiteX1864" fmla="*/ 2988955 w 12078891"/>
              <a:gd name="connsiteY1864" fmla="*/ 1008875 h 5907136"/>
              <a:gd name="connsiteX1865" fmla="*/ 2986581 w 12078891"/>
              <a:gd name="connsiteY1865" fmla="*/ 1002939 h 5907136"/>
              <a:gd name="connsiteX1866" fmla="*/ 2975991 w 12078891"/>
              <a:gd name="connsiteY1866" fmla="*/ 1006971 h 5907136"/>
              <a:gd name="connsiteX1867" fmla="*/ 2955628 w 12078891"/>
              <a:gd name="connsiteY1867" fmla="*/ 987627 h 5907136"/>
              <a:gd name="connsiteX1868" fmla="*/ 2956229 w 12078891"/>
              <a:gd name="connsiteY1868" fmla="*/ 986235 h 5907136"/>
              <a:gd name="connsiteX1869" fmla="*/ 2954541 w 12078891"/>
              <a:gd name="connsiteY1869" fmla="*/ 984547 h 5907136"/>
              <a:gd name="connsiteX1870" fmla="*/ 2958789 w 12078891"/>
              <a:gd name="connsiteY1870" fmla="*/ 980299 h 5907136"/>
              <a:gd name="connsiteX1871" fmla="*/ 2961612 w 12078891"/>
              <a:gd name="connsiteY1871" fmla="*/ 973754 h 5907136"/>
              <a:gd name="connsiteX1872" fmla="*/ 2975991 w 12078891"/>
              <a:gd name="connsiteY1872" fmla="*/ 968282 h 5907136"/>
              <a:gd name="connsiteX1873" fmla="*/ 11050593 w 12078891"/>
              <a:gd name="connsiteY1873" fmla="*/ 929590 h 5907136"/>
              <a:gd name="connsiteX1874" fmla="*/ 11065865 w 12078891"/>
              <a:gd name="connsiteY1874" fmla="*/ 944862 h 5907136"/>
              <a:gd name="connsiteX1875" fmla="*/ 11050593 w 12078891"/>
              <a:gd name="connsiteY1875" fmla="*/ 960134 h 5907136"/>
              <a:gd name="connsiteX1876" fmla="*/ 11035321 w 12078891"/>
              <a:gd name="connsiteY1876" fmla="*/ 944862 h 5907136"/>
              <a:gd name="connsiteX1877" fmla="*/ 11050593 w 12078891"/>
              <a:gd name="connsiteY1877" fmla="*/ 929590 h 5907136"/>
              <a:gd name="connsiteX1878" fmla="*/ 8596932 w 12078891"/>
              <a:gd name="connsiteY1878" fmla="*/ 919404 h 5907136"/>
              <a:gd name="connsiteX1879" fmla="*/ 8614240 w 12078891"/>
              <a:gd name="connsiteY1879" fmla="*/ 936711 h 5907136"/>
              <a:gd name="connsiteX1880" fmla="*/ 8596932 w 12078891"/>
              <a:gd name="connsiteY1880" fmla="*/ 954021 h 5907136"/>
              <a:gd name="connsiteX1881" fmla="*/ 8579624 w 12078891"/>
              <a:gd name="connsiteY1881" fmla="*/ 936711 h 5907136"/>
              <a:gd name="connsiteX1882" fmla="*/ 8596932 w 12078891"/>
              <a:gd name="connsiteY1882" fmla="*/ 919404 h 5907136"/>
              <a:gd name="connsiteX1883" fmla="*/ 5332854 w 12078891"/>
              <a:gd name="connsiteY1883" fmla="*/ 906151 h 5907136"/>
              <a:gd name="connsiteX1884" fmla="*/ 5339980 w 12078891"/>
              <a:gd name="connsiteY1884" fmla="*/ 913278 h 5907136"/>
              <a:gd name="connsiteX1885" fmla="*/ 5332854 w 12078891"/>
              <a:gd name="connsiteY1885" fmla="*/ 920405 h 5907136"/>
              <a:gd name="connsiteX1886" fmla="*/ 5325727 w 12078891"/>
              <a:gd name="connsiteY1886" fmla="*/ 913278 h 5907136"/>
              <a:gd name="connsiteX1887" fmla="*/ 5332854 w 12078891"/>
              <a:gd name="connsiteY1887" fmla="*/ 906151 h 5907136"/>
              <a:gd name="connsiteX1888" fmla="*/ 4459325 w 12078891"/>
              <a:gd name="connsiteY1888" fmla="*/ 895988 h 5907136"/>
              <a:gd name="connsiteX1889" fmla="*/ 4470526 w 12078891"/>
              <a:gd name="connsiteY1889" fmla="*/ 907188 h 5907136"/>
              <a:gd name="connsiteX1890" fmla="*/ 4459325 w 12078891"/>
              <a:gd name="connsiteY1890" fmla="*/ 918387 h 5907136"/>
              <a:gd name="connsiteX1891" fmla="*/ 4448126 w 12078891"/>
              <a:gd name="connsiteY1891" fmla="*/ 907188 h 5907136"/>
              <a:gd name="connsiteX1892" fmla="*/ 4459325 w 12078891"/>
              <a:gd name="connsiteY1892" fmla="*/ 895988 h 5907136"/>
              <a:gd name="connsiteX1893" fmla="*/ 7826218 w 12078891"/>
              <a:gd name="connsiteY1893" fmla="*/ 856284 h 5907136"/>
              <a:gd name="connsiteX1894" fmla="*/ 7834363 w 12078891"/>
              <a:gd name="connsiteY1894" fmla="*/ 864429 h 5907136"/>
              <a:gd name="connsiteX1895" fmla="*/ 7826218 w 12078891"/>
              <a:gd name="connsiteY1895" fmla="*/ 872574 h 5907136"/>
              <a:gd name="connsiteX1896" fmla="*/ 7818073 w 12078891"/>
              <a:gd name="connsiteY1896" fmla="*/ 864429 h 5907136"/>
              <a:gd name="connsiteX1897" fmla="*/ 7826218 w 12078891"/>
              <a:gd name="connsiteY1897" fmla="*/ 856284 h 5907136"/>
              <a:gd name="connsiteX1898" fmla="*/ 4359551 w 12078891"/>
              <a:gd name="connsiteY1898" fmla="*/ 850180 h 5907136"/>
              <a:gd name="connsiteX1899" fmla="*/ 4392132 w 12078891"/>
              <a:gd name="connsiteY1899" fmla="*/ 882760 h 5907136"/>
              <a:gd name="connsiteX1900" fmla="*/ 4359551 w 12078891"/>
              <a:gd name="connsiteY1900" fmla="*/ 915339 h 5907136"/>
              <a:gd name="connsiteX1901" fmla="*/ 4326968 w 12078891"/>
              <a:gd name="connsiteY1901" fmla="*/ 882760 h 5907136"/>
              <a:gd name="connsiteX1902" fmla="*/ 4359551 w 12078891"/>
              <a:gd name="connsiteY1902" fmla="*/ 850180 h 5907136"/>
              <a:gd name="connsiteX1903" fmla="*/ 1986347 w 12078891"/>
              <a:gd name="connsiteY1903" fmla="*/ 813521 h 5907136"/>
              <a:gd name="connsiteX1904" fmla="*/ 1993475 w 12078891"/>
              <a:gd name="connsiteY1904" fmla="*/ 819630 h 5907136"/>
              <a:gd name="connsiteX1905" fmla="*/ 1986347 w 12078891"/>
              <a:gd name="connsiteY1905" fmla="*/ 826757 h 5907136"/>
              <a:gd name="connsiteX1906" fmla="*/ 1979220 w 12078891"/>
              <a:gd name="connsiteY1906" fmla="*/ 819630 h 5907136"/>
              <a:gd name="connsiteX1907" fmla="*/ 1986347 w 12078891"/>
              <a:gd name="connsiteY1907" fmla="*/ 813521 h 5907136"/>
              <a:gd name="connsiteX1908" fmla="*/ 927522 w 12078891"/>
              <a:gd name="connsiteY1908" fmla="*/ 812507 h 5907136"/>
              <a:gd name="connsiteX1909" fmla="*/ 935667 w 12078891"/>
              <a:gd name="connsiteY1909" fmla="*/ 820652 h 5907136"/>
              <a:gd name="connsiteX1910" fmla="*/ 927522 w 12078891"/>
              <a:gd name="connsiteY1910" fmla="*/ 828797 h 5907136"/>
              <a:gd name="connsiteX1911" fmla="*/ 919377 w 12078891"/>
              <a:gd name="connsiteY1911" fmla="*/ 820652 h 5907136"/>
              <a:gd name="connsiteX1912" fmla="*/ 927522 w 12078891"/>
              <a:gd name="connsiteY1912" fmla="*/ 812507 h 5907136"/>
              <a:gd name="connsiteX1913" fmla="*/ 3198942 w 12078891"/>
              <a:gd name="connsiteY1913" fmla="*/ 766688 h 5907136"/>
              <a:gd name="connsiteX1914" fmla="*/ 3222358 w 12078891"/>
              <a:gd name="connsiteY1914" fmla="*/ 790105 h 5907136"/>
              <a:gd name="connsiteX1915" fmla="*/ 3198942 w 12078891"/>
              <a:gd name="connsiteY1915" fmla="*/ 813521 h 5907136"/>
              <a:gd name="connsiteX1916" fmla="*/ 3175523 w 12078891"/>
              <a:gd name="connsiteY1916" fmla="*/ 790105 h 5907136"/>
              <a:gd name="connsiteX1917" fmla="*/ 3198942 w 12078891"/>
              <a:gd name="connsiteY1917" fmla="*/ 766688 h 5907136"/>
              <a:gd name="connsiteX1918" fmla="*/ 994706 w 12078891"/>
              <a:gd name="connsiteY1918" fmla="*/ 754471 h 5907136"/>
              <a:gd name="connsiteX1919" fmla="*/ 1014049 w 12078891"/>
              <a:gd name="connsiteY1919" fmla="*/ 772797 h 5907136"/>
              <a:gd name="connsiteX1920" fmla="*/ 994706 w 12078891"/>
              <a:gd name="connsiteY1920" fmla="*/ 791123 h 5907136"/>
              <a:gd name="connsiteX1921" fmla="*/ 975362 w 12078891"/>
              <a:gd name="connsiteY1921" fmla="*/ 772797 h 5907136"/>
              <a:gd name="connsiteX1922" fmla="*/ 994706 w 12078891"/>
              <a:gd name="connsiteY1922" fmla="*/ 754471 h 5907136"/>
              <a:gd name="connsiteX1923" fmla="*/ 4060267 w 12078891"/>
              <a:gd name="connsiteY1923" fmla="*/ 751418 h 5907136"/>
              <a:gd name="connsiteX1924" fmla="*/ 4066377 w 12078891"/>
              <a:gd name="connsiteY1924" fmla="*/ 757527 h 5907136"/>
              <a:gd name="connsiteX1925" fmla="*/ 4060267 w 12078891"/>
              <a:gd name="connsiteY1925" fmla="*/ 763636 h 5907136"/>
              <a:gd name="connsiteX1926" fmla="*/ 4054157 w 12078891"/>
              <a:gd name="connsiteY1926" fmla="*/ 757527 h 5907136"/>
              <a:gd name="connsiteX1927" fmla="*/ 4060267 w 12078891"/>
              <a:gd name="connsiteY1927" fmla="*/ 751418 h 5907136"/>
              <a:gd name="connsiteX1928" fmla="*/ 1145336 w 12078891"/>
              <a:gd name="connsiteY1928" fmla="*/ 742230 h 5907136"/>
              <a:gd name="connsiteX1929" fmla="*/ 1148391 w 12078891"/>
              <a:gd name="connsiteY1929" fmla="*/ 745285 h 5907136"/>
              <a:gd name="connsiteX1930" fmla="*/ 1145336 w 12078891"/>
              <a:gd name="connsiteY1930" fmla="*/ 748339 h 5907136"/>
              <a:gd name="connsiteX1931" fmla="*/ 1142282 w 12078891"/>
              <a:gd name="connsiteY1931" fmla="*/ 745285 h 5907136"/>
              <a:gd name="connsiteX1932" fmla="*/ 1145336 w 12078891"/>
              <a:gd name="connsiteY1932" fmla="*/ 742230 h 5907136"/>
              <a:gd name="connsiteX1933" fmla="*/ 5388870 w 12078891"/>
              <a:gd name="connsiteY1933" fmla="*/ 739199 h 5907136"/>
              <a:gd name="connsiteX1934" fmla="*/ 5406181 w 12078891"/>
              <a:gd name="connsiteY1934" fmla="*/ 756506 h 5907136"/>
              <a:gd name="connsiteX1935" fmla="*/ 5388870 w 12078891"/>
              <a:gd name="connsiteY1935" fmla="*/ 773814 h 5907136"/>
              <a:gd name="connsiteX1936" fmla="*/ 5371564 w 12078891"/>
              <a:gd name="connsiteY1936" fmla="*/ 756506 h 5907136"/>
              <a:gd name="connsiteX1937" fmla="*/ 5388870 w 12078891"/>
              <a:gd name="connsiteY1937" fmla="*/ 739199 h 5907136"/>
              <a:gd name="connsiteX1938" fmla="*/ 11597322 w 12078891"/>
              <a:gd name="connsiteY1938" fmla="*/ 735130 h 5907136"/>
              <a:gd name="connsiteX1939" fmla="*/ 11638046 w 12078891"/>
              <a:gd name="connsiteY1939" fmla="*/ 775855 h 5907136"/>
              <a:gd name="connsiteX1940" fmla="*/ 11597322 w 12078891"/>
              <a:gd name="connsiteY1940" fmla="*/ 816579 h 5907136"/>
              <a:gd name="connsiteX1941" fmla="*/ 11556597 w 12078891"/>
              <a:gd name="connsiteY1941" fmla="*/ 775855 h 5907136"/>
              <a:gd name="connsiteX1942" fmla="*/ 11597322 w 12078891"/>
              <a:gd name="connsiteY1942" fmla="*/ 735130 h 5907136"/>
              <a:gd name="connsiteX1943" fmla="*/ 8627475 w 12078891"/>
              <a:gd name="connsiteY1943" fmla="*/ 728007 h 5907136"/>
              <a:gd name="connsiteX1944" fmla="*/ 8651909 w 12078891"/>
              <a:gd name="connsiteY1944" fmla="*/ 751424 h 5907136"/>
              <a:gd name="connsiteX1945" fmla="*/ 8627475 w 12078891"/>
              <a:gd name="connsiteY1945" fmla="*/ 774840 h 5907136"/>
              <a:gd name="connsiteX1946" fmla="*/ 8603040 w 12078891"/>
              <a:gd name="connsiteY1946" fmla="*/ 751424 h 5907136"/>
              <a:gd name="connsiteX1947" fmla="*/ 8627475 w 12078891"/>
              <a:gd name="connsiteY1947" fmla="*/ 728007 h 5907136"/>
              <a:gd name="connsiteX1948" fmla="*/ 172017 w 12078891"/>
              <a:gd name="connsiteY1948" fmla="*/ 700487 h 5907136"/>
              <a:gd name="connsiteX1949" fmla="*/ 178125 w 12078891"/>
              <a:gd name="connsiteY1949" fmla="*/ 706596 h 5907136"/>
              <a:gd name="connsiteX1950" fmla="*/ 172017 w 12078891"/>
              <a:gd name="connsiteY1950" fmla="*/ 712705 h 5907136"/>
              <a:gd name="connsiteX1951" fmla="*/ 165908 w 12078891"/>
              <a:gd name="connsiteY1951" fmla="*/ 706596 h 5907136"/>
              <a:gd name="connsiteX1952" fmla="*/ 172017 w 12078891"/>
              <a:gd name="connsiteY1952" fmla="*/ 700487 h 5907136"/>
              <a:gd name="connsiteX1953" fmla="*/ 2623699 w 12078891"/>
              <a:gd name="connsiteY1953" fmla="*/ 688293 h 5907136"/>
              <a:gd name="connsiteX1954" fmla="*/ 2639989 w 12078891"/>
              <a:gd name="connsiteY1954" fmla="*/ 704583 h 5907136"/>
              <a:gd name="connsiteX1955" fmla="*/ 2623699 w 12078891"/>
              <a:gd name="connsiteY1955" fmla="*/ 719855 h 5907136"/>
              <a:gd name="connsiteX1956" fmla="*/ 2607408 w 12078891"/>
              <a:gd name="connsiteY1956" fmla="*/ 704583 h 5907136"/>
              <a:gd name="connsiteX1957" fmla="*/ 2623699 w 12078891"/>
              <a:gd name="connsiteY1957" fmla="*/ 688293 h 5907136"/>
              <a:gd name="connsiteX1958" fmla="*/ 1419236 w 12078891"/>
              <a:gd name="connsiteY1958" fmla="*/ 677084 h 5907136"/>
              <a:gd name="connsiteX1959" fmla="*/ 1435526 w 12078891"/>
              <a:gd name="connsiteY1959" fmla="*/ 693374 h 5907136"/>
              <a:gd name="connsiteX1960" fmla="*/ 1419236 w 12078891"/>
              <a:gd name="connsiteY1960" fmla="*/ 709664 h 5907136"/>
              <a:gd name="connsiteX1961" fmla="*/ 1402946 w 12078891"/>
              <a:gd name="connsiteY1961" fmla="*/ 693374 h 5907136"/>
              <a:gd name="connsiteX1962" fmla="*/ 1419236 w 12078891"/>
              <a:gd name="connsiteY1962" fmla="*/ 677084 h 5907136"/>
              <a:gd name="connsiteX1963" fmla="*/ 221959 w 12078891"/>
              <a:gd name="connsiteY1963" fmla="*/ 674041 h 5907136"/>
              <a:gd name="connsiteX1964" fmla="*/ 236212 w 12078891"/>
              <a:gd name="connsiteY1964" fmla="*/ 688294 h 5907136"/>
              <a:gd name="connsiteX1965" fmla="*/ 221959 w 12078891"/>
              <a:gd name="connsiteY1965" fmla="*/ 702548 h 5907136"/>
              <a:gd name="connsiteX1966" fmla="*/ 207705 w 12078891"/>
              <a:gd name="connsiteY1966" fmla="*/ 688294 h 5907136"/>
              <a:gd name="connsiteX1967" fmla="*/ 221959 w 12078891"/>
              <a:gd name="connsiteY1967" fmla="*/ 674041 h 5907136"/>
              <a:gd name="connsiteX1968" fmla="*/ 2549321 w 12078891"/>
              <a:gd name="connsiteY1968" fmla="*/ 666891 h 5907136"/>
              <a:gd name="connsiteX1969" fmla="*/ 2555429 w 12078891"/>
              <a:gd name="connsiteY1969" fmla="*/ 673000 h 5907136"/>
              <a:gd name="connsiteX1970" fmla="*/ 2549321 w 12078891"/>
              <a:gd name="connsiteY1970" fmla="*/ 679109 h 5907136"/>
              <a:gd name="connsiteX1971" fmla="*/ 2543212 w 12078891"/>
              <a:gd name="connsiteY1971" fmla="*/ 673000 h 5907136"/>
              <a:gd name="connsiteX1972" fmla="*/ 2549321 w 12078891"/>
              <a:gd name="connsiteY1972" fmla="*/ 666891 h 5907136"/>
              <a:gd name="connsiteX1973" fmla="*/ 1138277 w 12078891"/>
              <a:gd name="connsiteY1973" fmla="*/ 663865 h 5907136"/>
              <a:gd name="connsiteX1974" fmla="*/ 1148458 w 12078891"/>
              <a:gd name="connsiteY1974" fmla="*/ 674046 h 5907136"/>
              <a:gd name="connsiteX1975" fmla="*/ 1138277 w 12078891"/>
              <a:gd name="connsiteY1975" fmla="*/ 684227 h 5907136"/>
              <a:gd name="connsiteX1976" fmla="*/ 1128096 w 12078891"/>
              <a:gd name="connsiteY1976" fmla="*/ 674046 h 5907136"/>
              <a:gd name="connsiteX1977" fmla="*/ 1138277 w 12078891"/>
              <a:gd name="connsiteY1977" fmla="*/ 663865 h 5907136"/>
              <a:gd name="connsiteX1978" fmla="*/ 4785103 w 12078891"/>
              <a:gd name="connsiteY1978" fmla="*/ 656710 h 5907136"/>
              <a:gd name="connsiteX1979" fmla="*/ 4789176 w 12078891"/>
              <a:gd name="connsiteY1979" fmla="*/ 660782 h 5907136"/>
              <a:gd name="connsiteX1980" fmla="*/ 4785103 w 12078891"/>
              <a:gd name="connsiteY1980" fmla="*/ 664855 h 5907136"/>
              <a:gd name="connsiteX1981" fmla="*/ 4781032 w 12078891"/>
              <a:gd name="connsiteY1981" fmla="*/ 660782 h 5907136"/>
              <a:gd name="connsiteX1982" fmla="*/ 4785103 w 12078891"/>
              <a:gd name="connsiteY1982" fmla="*/ 656710 h 5907136"/>
              <a:gd name="connsiteX1983" fmla="*/ 6443616 w 12078891"/>
              <a:gd name="connsiteY1983" fmla="*/ 651641 h 5907136"/>
              <a:gd name="connsiteX1984" fmla="*/ 6455832 w 12078891"/>
              <a:gd name="connsiteY1984" fmla="*/ 663859 h 5907136"/>
              <a:gd name="connsiteX1985" fmla="*/ 6443616 w 12078891"/>
              <a:gd name="connsiteY1985" fmla="*/ 676076 h 5907136"/>
              <a:gd name="connsiteX1986" fmla="*/ 6431398 w 12078891"/>
              <a:gd name="connsiteY1986" fmla="*/ 663859 h 5907136"/>
              <a:gd name="connsiteX1987" fmla="*/ 6443616 w 12078891"/>
              <a:gd name="connsiteY1987" fmla="*/ 651641 h 5907136"/>
              <a:gd name="connsiteX1988" fmla="*/ 3110366 w 12078891"/>
              <a:gd name="connsiteY1988" fmla="*/ 648590 h 5907136"/>
              <a:gd name="connsiteX1989" fmla="*/ 3124621 w 12078891"/>
              <a:gd name="connsiteY1989" fmla="*/ 662844 h 5907136"/>
              <a:gd name="connsiteX1990" fmla="*/ 3110366 w 12078891"/>
              <a:gd name="connsiteY1990" fmla="*/ 677097 h 5907136"/>
              <a:gd name="connsiteX1991" fmla="*/ 3096114 w 12078891"/>
              <a:gd name="connsiteY1991" fmla="*/ 662844 h 5907136"/>
              <a:gd name="connsiteX1992" fmla="*/ 3110366 w 12078891"/>
              <a:gd name="connsiteY1992" fmla="*/ 648590 h 5907136"/>
              <a:gd name="connsiteX1993" fmla="*/ 4397201 w 12078891"/>
              <a:gd name="connsiteY1993" fmla="*/ 629220 h 5907136"/>
              <a:gd name="connsiteX1994" fmla="*/ 4401274 w 12078891"/>
              <a:gd name="connsiteY1994" fmla="*/ 633293 h 5907136"/>
              <a:gd name="connsiteX1995" fmla="*/ 4397201 w 12078891"/>
              <a:gd name="connsiteY1995" fmla="*/ 637365 h 5907136"/>
              <a:gd name="connsiteX1996" fmla="*/ 4393129 w 12078891"/>
              <a:gd name="connsiteY1996" fmla="*/ 633293 h 5907136"/>
              <a:gd name="connsiteX1997" fmla="*/ 4397201 w 12078891"/>
              <a:gd name="connsiteY1997" fmla="*/ 629220 h 5907136"/>
              <a:gd name="connsiteX1998" fmla="*/ 743181 w 12078891"/>
              <a:gd name="connsiteY1998" fmla="*/ 564060 h 5907136"/>
              <a:gd name="connsiteX1999" fmla="*/ 748271 w 12078891"/>
              <a:gd name="connsiteY1999" fmla="*/ 568132 h 5907136"/>
              <a:gd name="connsiteX2000" fmla="*/ 743181 w 12078891"/>
              <a:gd name="connsiteY2000" fmla="*/ 572205 h 5907136"/>
              <a:gd name="connsiteX2001" fmla="*/ 738090 w 12078891"/>
              <a:gd name="connsiteY2001" fmla="*/ 568132 h 5907136"/>
              <a:gd name="connsiteX2002" fmla="*/ 743181 w 12078891"/>
              <a:gd name="connsiteY2002" fmla="*/ 564060 h 5907136"/>
              <a:gd name="connsiteX2003" fmla="*/ 5325756 w 12078891"/>
              <a:gd name="connsiteY2003" fmla="*/ 552890 h 5907136"/>
              <a:gd name="connsiteX2004" fmla="*/ 5378697 w 12078891"/>
              <a:gd name="connsiteY2004" fmla="*/ 604813 h 5907136"/>
              <a:gd name="connsiteX2005" fmla="*/ 5325756 w 12078891"/>
              <a:gd name="connsiteY2005" fmla="*/ 656737 h 5907136"/>
              <a:gd name="connsiteX2006" fmla="*/ 5272813 w 12078891"/>
              <a:gd name="connsiteY2006" fmla="*/ 604813 h 5907136"/>
              <a:gd name="connsiteX2007" fmla="*/ 5325756 w 12078891"/>
              <a:gd name="connsiteY2007" fmla="*/ 552890 h 5907136"/>
              <a:gd name="connsiteX2008" fmla="*/ 777848 w 12078891"/>
              <a:gd name="connsiteY2008" fmla="*/ 531504 h 5907136"/>
              <a:gd name="connsiteX2009" fmla="*/ 797192 w 12078891"/>
              <a:gd name="connsiteY2009" fmla="*/ 550848 h 5907136"/>
              <a:gd name="connsiteX2010" fmla="*/ 777848 w 12078891"/>
              <a:gd name="connsiteY2010" fmla="*/ 570192 h 5907136"/>
              <a:gd name="connsiteX2011" fmla="*/ 758504 w 12078891"/>
              <a:gd name="connsiteY2011" fmla="*/ 550848 h 5907136"/>
              <a:gd name="connsiteX2012" fmla="*/ 777848 w 12078891"/>
              <a:gd name="connsiteY2012" fmla="*/ 531504 h 5907136"/>
              <a:gd name="connsiteX2013" fmla="*/ 10168903 w 12078891"/>
              <a:gd name="connsiteY2013" fmla="*/ 524376 h 5907136"/>
              <a:gd name="connsiteX2014" fmla="*/ 10175013 w 12078891"/>
              <a:gd name="connsiteY2014" fmla="*/ 530485 h 5907136"/>
              <a:gd name="connsiteX2015" fmla="*/ 10168903 w 12078891"/>
              <a:gd name="connsiteY2015" fmla="*/ 536594 h 5907136"/>
              <a:gd name="connsiteX2016" fmla="*/ 10162795 w 12078891"/>
              <a:gd name="connsiteY2016" fmla="*/ 530485 h 5907136"/>
              <a:gd name="connsiteX2017" fmla="*/ 10168903 w 12078891"/>
              <a:gd name="connsiteY2017" fmla="*/ 524376 h 5907136"/>
              <a:gd name="connsiteX2018" fmla="*/ 6053676 w 12078891"/>
              <a:gd name="connsiteY2018" fmla="*/ 522319 h 5907136"/>
              <a:gd name="connsiteX2019" fmla="*/ 6058766 w 12078891"/>
              <a:gd name="connsiteY2019" fmla="*/ 527410 h 5907136"/>
              <a:gd name="connsiteX2020" fmla="*/ 6053676 w 12078891"/>
              <a:gd name="connsiteY2020" fmla="*/ 532500 h 5907136"/>
              <a:gd name="connsiteX2021" fmla="*/ 6048585 w 12078891"/>
              <a:gd name="connsiteY2021" fmla="*/ 527410 h 5907136"/>
              <a:gd name="connsiteX2022" fmla="*/ 6053676 w 12078891"/>
              <a:gd name="connsiteY2022" fmla="*/ 522319 h 5907136"/>
              <a:gd name="connsiteX2023" fmla="*/ 2166508 w 12078891"/>
              <a:gd name="connsiteY2023" fmla="*/ 516210 h 5907136"/>
              <a:gd name="connsiteX2024" fmla="*/ 2168544 w 12078891"/>
              <a:gd name="connsiteY2024" fmla="*/ 518246 h 5907136"/>
              <a:gd name="connsiteX2025" fmla="*/ 2166508 w 12078891"/>
              <a:gd name="connsiteY2025" fmla="*/ 520282 h 5907136"/>
              <a:gd name="connsiteX2026" fmla="*/ 2164472 w 12078891"/>
              <a:gd name="connsiteY2026" fmla="*/ 518246 h 5907136"/>
              <a:gd name="connsiteX2027" fmla="*/ 2166508 w 12078891"/>
              <a:gd name="connsiteY2027" fmla="*/ 516210 h 5907136"/>
              <a:gd name="connsiteX2028" fmla="*/ 8592859 w 12078891"/>
              <a:gd name="connsiteY2028" fmla="*/ 508092 h 5907136"/>
              <a:gd name="connsiteX2029" fmla="*/ 8617294 w 12078891"/>
              <a:gd name="connsiteY2029" fmla="*/ 532528 h 5907136"/>
              <a:gd name="connsiteX2030" fmla="*/ 8592859 w 12078891"/>
              <a:gd name="connsiteY2030" fmla="*/ 556963 h 5907136"/>
              <a:gd name="connsiteX2031" fmla="*/ 8568424 w 12078891"/>
              <a:gd name="connsiteY2031" fmla="*/ 532528 h 5907136"/>
              <a:gd name="connsiteX2032" fmla="*/ 8592859 w 12078891"/>
              <a:gd name="connsiteY2032" fmla="*/ 508092 h 5907136"/>
              <a:gd name="connsiteX2033" fmla="*/ 6066913 w 12078891"/>
              <a:gd name="connsiteY2033" fmla="*/ 493836 h 5907136"/>
              <a:gd name="connsiteX2034" fmla="*/ 6081166 w 12078891"/>
              <a:gd name="connsiteY2034" fmla="*/ 508090 h 5907136"/>
              <a:gd name="connsiteX2035" fmla="*/ 6066913 w 12078891"/>
              <a:gd name="connsiteY2035" fmla="*/ 522343 h 5907136"/>
              <a:gd name="connsiteX2036" fmla="*/ 6052659 w 12078891"/>
              <a:gd name="connsiteY2036" fmla="*/ 508090 h 5907136"/>
              <a:gd name="connsiteX2037" fmla="*/ 6066913 w 12078891"/>
              <a:gd name="connsiteY2037" fmla="*/ 493836 h 5907136"/>
              <a:gd name="connsiteX2038" fmla="*/ 6723597 w 12078891"/>
              <a:gd name="connsiteY2038" fmla="*/ 480603 h 5907136"/>
              <a:gd name="connsiteX2039" fmla="*/ 6743960 w 12078891"/>
              <a:gd name="connsiteY2039" fmla="*/ 500965 h 5907136"/>
              <a:gd name="connsiteX2040" fmla="*/ 6723597 w 12078891"/>
              <a:gd name="connsiteY2040" fmla="*/ 521329 h 5907136"/>
              <a:gd name="connsiteX2041" fmla="*/ 6703235 w 12078891"/>
              <a:gd name="connsiteY2041" fmla="*/ 500965 h 5907136"/>
              <a:gd name="connsiteX2042" fmla="*/ 6723597 w 12078891"/>
              <a:gd name="connsiteY2042" fmla="*/ 480603 h 5907136"/>
              <a:gd name="connsiteX2043" fmla="*/ 10992560 w 12078891"/>
              <a:gd name="connsiteY2043" fmla="*/ 476531 h 5907136"/>
              <a:gd name="connsiteX2044" fmla="*/ 10997650 w 12078891"/>
              <a:gd name="connsiteY2044" fmla="*/ 481622 h 5907136"/>
              <a:gd name="connsiteX2045" fmla="*/ 10992560 w 12078891"/>
              <a:gd name="connsiteY2045" fmla="*/ 486712 h 5907136"/>
              <a:gd name="connsiteX2046" fmla="*/ 10987469 w 12078891"/>
              <a:gd name="connsiteY2046" fmla="*/ 481622 h 5907136"/>
              <a:gd name="connsiteX2047" fmla="*/ 10992560 w 12078891"/>
              <a:gd name="connsiteY2047" fmla="*/ 476531 h 5907136"/>
              <a:gd name="connsiteX2048" fmla="*/ 3592921 w 12078891"/>
              <a:gd name="connsiteY2048" fmla="*/ 475498 h 5907136"/>
              <a:gd name="connsiteX2049" fmla="*/ 3681491 w 12078891"/>
              <a:gd name="connsiteY2049" fmla="*/ 563056 h 5907136"/>
              <a:gd name="connsiteX2050" fmla="*/ 3592921 w 12078891"/>
              <a:gd name="connsiteY2050" fmla="*/ 650613 h 5907136"/>
              <a:gd name="connsiteX2051" fmla="*/ 3504350 w 12078891"/>
              <a:gd name="connsiteY2051" fmla="*/ 563056 h 5907136"/>
              <a:gd name="connsiteX2052" fmla="*/ 3592921 w 12078891"/>
              <a:gd name="connsiteY2052" fmla="*/ 475498 h 5907136"/>
              <a:gd name="connsiteX2053" fmla="*/ 4326963 w 12078891"/>
              <a:gd name="connsiteY2053" fmla="*/ 471433 h 5907136"/>
              <a:gd name="connsiteX2054" fmla="*/ 4346306 w 12078891"/>
              <a:gd name="connsiteY2054" fmla="*/ 490777 h 5907136"/>
              <a:gd name="connsiteX2055" fmla="*/ 4326963 w 12078891"/>
              <a:gd name="connsiteY2055" fmla="*/ 510122 h 5907136"/>
              <a:gd name="connsiteX2056" fmla="*/ 4307663 w 12078891"/>
              <a:gd name="connsiteY2056" fmla="*/ 490777 h 5907136"/>
              <a:gd name="connsiteX2057" fmla="*/ 4326963 w 12078891"/>
              <a:gd name="connsiteY2057" fmla="*/ 471433 h 5907136"/>
              <a:gd name="connsiteX2058" fmla="*/ 427563 w 12078891"/>
              <a:gd name="connsiteY2058" fmla="*/ 469375 h 5907136"/>
              <a:gd name="connsiteX2059" fmla="*/ 428581 w 12078891"/>
              <a:gd name="connsiteY2059" fmla="*/ 470393 h 5907136"/>
              <a:gd name="connsiteX2060" fmla="*/ 427563 w 12078891"/>
              <a:gd name="connsiteY2060" fmla="*/ 471411 h 5907136"/>
              <a:gd name="connsiteX2061" fmla="*/ 426545 w 12078891"/>
              <a:gd name="connsiteY2061" fmla="*/ 470393 h 5907136"/>
              <a:gd name="connsiteX2062" fmla="*/ 427563 w 12078891"/>
              <a:gd name="connsiteY2062" fmla="*/ 469375 h 5907136"/>
              <a:gd name="connsiteX2063" fmla="*/ 2938242 w 12078891"/>
              <a:gd name="connsiteY2063" fmla="*/ 457159 h 5907136"/>
              <a:gd name="connsiteX2064" fmla="*/ 2944351 w 12078891"/>
              <a:gd name="connsiteY2064" fmla="*/ 462250 h 5907136"/>
              <a:gd name="connsiteX2065" fmla="*/ 2938242 w 12078891"/>
              <a:gd name="connsiteY2065" fmla="*/ 467340 h 5907136"/>
              <a:gd name="connsiteX2066" fmla="*/ 2932133 w 12078891"/>
              <a:gd name="connsiteY2066" fmla="*/ 462250 h 5907136"/>
              <a:gd name="connsiteX2067" fmla="*/ 2938242 w 12078891"/>
              <a:gd name="connsiteY2067" fmla="*/ 457159 h 5907136"/>
              <a:gd name="connsiteX2068" fmla="*/ 2512732 w 12078891"/>
              <a:gd name="connsiteY2068" fmla="*/ 403224 h 5907136"/>
              <a:gd name="connsiteX2069" fmla="*/ 2518840 w 12078891"/>
              <a:gd name="connsiteY2069" fmla="*/ 409333 h 5907136"/>
              <a:gd name="connsiteX2070" fmla="*/ 2512732 w 12078891"/>
              <a:gd name="connsiteY2070" fmla="*/ 415441 h 5907136"/>
              <a:gd name="connsiteX2071" fmla="*/ 2506624 w 12078891"/>
              <a:gd name="connsiteY2071" fmla="*/ 409333 h 5907136"/>
              <a:gd name="connsiteX2072" fmla="*/ 2512732 w 12078891"/>
              <a:gd name="connsiteY2072" fmla="*/ 403224 h 5907136"/>
              <a:gd name="connsiteX2073" fmla="*/ 5816456 w 12078891"/>
              <a:gd name="connsiteY2073" fmla="*/ 403200 h 5907136"/>
              <a:gd name="connsiteX2074" fmla="*/ 5825619 w 12078891"/>
              <a:gd name="connsiteY2074" fmla="*/ 412363 h 5907136"/>
              <a:gd name="connsiteX2075" fmla="*/ 5816456 w 12078891"/>
              <a:gd name="connsiteY2075" fmla="*/ 421526 h 5907136"/>
              <a:gd name="connsiteX2076" fmla="*/ 5807293 w 12078891"/>
              <a:gd name="connsiteY2076" fmla="*/ 412363 h 5907136"/>
              <a:gd name="connsiteX2077" fmla="*/ 5816456 w 12078891"/>
              <a:gd name="connsiteY2077" fmla="*/ 403200 h 5907136"/>
              <a:gd name="connsiteX2078" fmla="*/ 8714015 w 12078891"/>
              <a:gd name="connsiteY2078" fmla="*/ 402208 h 5907136"/>
              <a:gd name="connsiteX2079" fmla="*/ 8722160 w 12078891"/>
              <a:gd name="connsiteY2079" fmla="*/ 410353 h 5907136"/>
              <a:gd name="connsiteX2080" fmla="*/ 8714015 w 12078891"/>
              <a:gd name="connsiteY2080" fmla="*/ 418498 h 5907136"/>
              <a:gd name="connsiteX2081" fmla="*/ 8705870 w 12078891"/>
              <a:gd name="connsiteY2081" fmla="*/ 410353 h 5907136"/>
              <a:gd name="connsiteX2082" fmla="*/ 8714015 w 12078891"/>
              <a:gd name="connsiteY2082" fmla="*/ 402208 h 5907136"/>
              <a:gd name="connsiteX2083" fmla="*/ 9278052 w 12078891"/>
              <a:gd name="connsiteY2083" fmla="*/ 383876 h 5907136"/>
              <a:gd name="connsiteX2084" fmla="*/ 9279070 w 12078891"/>
              <a:gd name="connsiteY2084" fmla="*/ 384894 h 5907136"/>
              <a:gd name="connsiteX2085" fmla="*/ 9278052 w 12078891"/>
              <a:gd name="connsiteY2085" fmla="*/ 385912 h 5907136"/>
              <a:gd name="connsiteX2086" fmla="*/ 9277034 w 12078891"/>
              <a:gd name="connsiteY2086" fmla="*/ 384894 h 5907136"/>
              <a:gd name="connsiteX2087" fmla="*/ 9278052 w 12078891"/>
              <a:gd name="connsiteY2087" fmla="*/ 383876 h 5907136"/>
              <a:gd name="connsiteX2088" fmla="*/ 8419779 w 12078891"/>
              <a:gd name="connsiteY2088" fmla="*/ 378786 h 5907136"/>
              <a:gd name="connsiteX2089" fmla="*/ 8434033 w 12078891"/>
              <a:gd name="connsiteY2089" fmla="*/ 393040 h 5907136"/>
              <a:gd name="connsiteX2090" fmla="*/ 8419779 w 12078891"/>
              <a:gd name="connsiteY2090" fmla="*/ 407293 h 5907136"/>
              <a:gd name="connsiteX2091" fmla="*/ 8405525 w 12078891"/>
              <a:gd name="connsiteY2091" fmla="*/ 393040 h 5907136"/>
              <a:gd name="connsiteX2092" fmla="*/ 8419779 w 12078891"/>
              <a:gd name="connsiteY2092" fmla="*/ 378786 h 5907136"/>
              <a:gd name="connsiteX2093" fmla="*/ 4043916 w 12078891"/>
              <a:gd name="connsiteY2093" fmla="*/ 366546 h 5907136"/>
              <a:gd name="connsiteX2094" fmla="*/ 4059189 w 12078891"/>
              <a:gd name="connsiteY2094" fmla="*/ 381818 h 5907136"/>
              <a:gd name="connsiteX2095" fmla="*/ 4043916 w 12078891"/>
              <a:gd name="connsiteY2095" fmla="*/ 397090 h 5907136"/>
              <a:gd name="connsiteX2096" fmla="*/ 4028645 w 12078891"/>
              <a:gd name="connsiteY2096" fmla="*/ 381818 h 5907136"/>
              <a:gd name="connsiteX2097" fmla="*/ 4043916 w 12078891"/>
              <a:gd name="connsiteY2097" fmla="*/ 366546 h 5907136"/>
              <a:gd name="connsiteX2098" fmla="*/ 5531384 w 12078891"/>
              <a:gd name="connsiteY2098" fmla="*/ 355348 h 5907136"/>
              <a:gd name="connsiteX2099" fmla="*/ 5548692 w 12078891"/>
              <a:gd name="connsiteY2099" fmla="*/ 372656 h 5907136"/>
              <a:gd name="connsiteX2100" fmla="*/ 5531384 w 12078891"/>
              <a:gd name="connsiteY2100" fmla="*/ 389964 h 5907136"/>
              <a:gd name="connsiteX2101" fmla="*/ 5514076 w 12078891"/>
              <a:gd name="connsiteY2101" fmla="*/ 372656 h 5907136"/>
              <a:gd name="connsiteX2102" fmla="*/ 5531384 w 12078891"/>
              <a:gd name="connsiteY2102" fmla="*/ 355348 h 5907136"/>
              <a:gd name="connsiteX2103" fmla="*/ 6608550 w 12078891"/>
              <a:gd name="connsiteY2103" fmla="*/ 325823 h 5907136"/>
              <a:gd name="connsiteX2104" fmla="*/ 6613640 w 12078891"/>
              <a:gd name="connsiteY2104" fmla="*/ 330914 h 5907136"/>
              <a:gd name="connsiteX2105" fmla="*/ 6608550 w 12078891"/>
              <a:gd name="connsiteY2105" fmla="*/ 336004 h 5907136"/>
              <a:gd name="connsiteX2106" fmla="*/ 6603459 w 12078891"/>
              <a:gd name="connsiteY2106" fmla="*/ 330914 h 5907136"/>
              <a:gd name="connsiteX2107" fmla="*/ 6608550 w 12078891"/>
              <a:gd name="connsiteY2107" fmla="*/ 325823 h 5907136"/>
              <a:gd name="connsiteX2108" fmla="*/ 7003580 w 12078891"/>
              <a:gd name="connsiteY2108" fmla="*/ 314648 h 5907136"/>
              <a:gd name="connsiteX2109" fmla="*/ 7015796 w 12078891"/>
              <a:gd name="connsiteY2109" fmla="*/ 325847 h 5907136"/>
              <a:gd name="connsiteX2110" fmla="*/ 7003580 w 12078891"/>
              <a:gd name="connsiteY2110" fmla="*/ 337047 h 5907136"/>
              <a:gd name="connsiteX2111" fmla="*/ 6991362 w 12078891"/>
              <a:gd name="connsiteY2111" fmla="*/ 325847 h 5907136"/>
              <a:gd name="connsiteX2112" fmla="*/ 7003580 w 12078891"/>
              <a:gd name="connsiteY2112" fmla="*/ 314648 h 5907136"/>
              <a:gd name="connsiteX2113" fmla="*/ 4121368 w 12078891"/>
              <a:gd name="connsiteY2113" fmla="*/ 295307 h 5907136"/>
              <a:gd name="connsiteX2114" fmla="*/ 4136640 w 12078891"/>
              <a:gd name="connsiteY2114" fmla="*/ 309561 h 5907136"/>
              <a:gd name="connsiteX2115" fmla="*/ 4121368 w 12078891"/>
              <a:gd name="connsiteY2115" fmla="*/ 323814 h 5907136"/>
              <a:gd name="connsiteX2116" fmla="*/ 4106095 w 12078891"/>
              <a:gd name="connsiteY2116" fmla="*/ 309561 h 5907136"/>
              <a:gd name="connsiteX2117" fmla="*/ 4121368 w 12078891"/>
              <a:gd name="connsiteY2117" fmla="*/ 295307 h 5907136"/>
              <a:gd name="connsiteX2118" fmla="*/ 5311470 w 12078891"/>
              <a:gd name="connsiteY2118" fmla="*/ 293243 h 5907136"/>
              <a:gd name="connsiteX2119" fmla="*/ 5320634 w 12078891"/>
              <a:gd name="connsiteY2119" fmla="*/ 302406 h 5907136"/>
              <a:gd name="connsiteX2120" fmla="*/ 5311470 w 12078891"/>
              <a:gd name="connsiteY2120" fmla="*/ 311569 h 5907136"/>
              <a:gd name="connsiteX2121" fmla="*/ 5302308 w 12078891"/>
              <a:gd name="connsiteY2121" fmla="*/ 302406 h 5907136"/>
              <a:gd name="connsiteX2122" fmla="*/ 5311470 w 12078891"/>
              <a:gd name="connsiteY2122" fmla="*/ 293243 h 5907136"/>
              <a:gd name="connsiteX2123" fmla="*/ 9786092 w 12078891"/>
              <a:gd name="connsiteY2123" fmla="*/ 292250 h 5907136"/>
              <a:gd name="connsiteX2124" fmla="*/ 9802382 w 12078891"/>
              <a:gd name="connsiteY2124" fmla="*/ 308540 h 5907136"/>
              <a:gd name="connsiteX2125" fmla="*/ 9786092 w 12078891"/>
              <a:gd name="connsiteY2125" fmla="*/ 324830 h 5907136"/>
              <a:gd name="connsiteX2126" fmla="*/ 9769802 w 12078891"/>
              <a:gd name="connsiteY2126" fmla="*/ 308540 h 5907136"/>
              <a:gd name="connsiteX2127" fmla="*/ 9786092 w 12078891"/>
              <a:gd name="connsiteY2127" fmla="*/ 292250 h 5907136"/>
              <a:gd name="connsiteX2128" fmla="*/ 9236309 w 12078891"/>
              <a:gd name="connsiteY2128" fmla="*/ 271884 h 5907136"/>
              <a:gd name="connsiteX2129" fmla="*/ 9249545 w 12078891"/>
              <a:gd name="connsiteY2129" fmla="*/ 285119 h 5907136"/>
              <a:gd name="connsiteX2130" fmla="*/ 9236309 w 12078891"/>
              <a:gd name="connsiteY2130" fmla="*/ 298355 h 5907136"/>
              <a:gd name="connsiteX2131" fmla="*/ 9223074 w 12078891"/>
              <a:gd name="connsiteY2131" fmla="*/ 285119 h 5907136"/>
              <a:gd name="connsiteX2132" fmla="*/ 9236309 w 12078891"/>
              <a:gd name="connsiteY2132" fmla="*/ 271884 h 5907136"/>
              <a:gd name="connsiteX2133" fmla="*/ 1991444 w 12078891"/>
              <a:gd name="connsiteY2133" fmla="*/ 266797 h 5907136"/>
              <a:gd name="connsiteX2134" fmla="*/ 1998572 w 12078891"/>
              <a:gd name="connsiteY2134" fmla="*/ 273924 h 5907136"/>
              <a:gd name="connsiteX2135" fmla="*/ 1991444 w 12078891"/>
              <a:gd name="connsiteY2135" fmla="*/ 281051 h 5907136"/>
              <a:gd name="connsiteX2136" fmla="*/ 1984317 w 12078891"/>
              <a:gd name="connsiteY2136" fmla="*/ 273924 h 5907136"/>
              <a:gd name="connsiteX2137" fmla="*/ 1991444 w 12078891"/>
              <a:gd name="connsiteY2137" fmla="*/ 266797 h 5907136"/>
              <a:gd name="connsiteX2138" fmla="*/ 8223283 w 12078891"/>
              <a:gd name="connsiteY2138" fmla="*/ 262699 h 5907136"/>
              <a:gd name="connsiteX2139" fmla="*/ 8226337 w 12078891"/>
              <a:gd name="connsiteY2139" fmla="*/ 265754 h 5907136"/>
              <a:gd name="connsiteX2140" fmla="*/ 8223283 w 12078891"/>
              <a:gd name="connsiteY2140" fmla="*/ 268808 h 5907136"/>
              <a:gd name="connsiteX2141" fmla="*/ 8220229 w 12078891"/>
              <a:gd name="connsiteY2141" fmla="*/ 265754 h 5907136"/>
              <a:gd name="connsiteX2142" fmla="*/ 8223283 w 12078891"/>
              <a:gd name="connsiteY2142" fmla="*/ 262699 h 5907136"/>
              <a:gd name="connsiteX2143" fmla="*/ 3759863 w 12078891"/>
              <a:gd name="connsiteY2143" fmla="*/ 253535 h 5907136"/>
              <a:gd name="connsiteX2144" fmla="*/ 3764952 w 12078891"/>
              <a:gd name="connsiteY2144" fmla="*/ 258626 h 5907136"/>
              <a:gd name="connsiteX2145" fmla="*/ 3759863 w 12078891"/>
              <a:gd name="connsiteY2145" fmla="*/ 263716 h 5907136"/>
              <a:gd name="connsiteX2146" fmla="*/ 3754772 w 12078891"/>
              <a:gd name="connsiteY2146" fmla="*/ 258626 h 5907136"/>
              <a:gd name="connsiteX2147" fmla="*/ 3759863 w 12078891"/>
              <a:gd name="connsiteY2147" fmla="*/ 253535 h 5907136"/>
              <a:gd name="connsiteX2148" fmla="*/ 7655174 w 12078891"/>
              <a:gd name="connsiteY2148" fmla="*/ 243355 h 5907136"/>
              <a:gd name="connsiteX2149" fmla="*/ 7658228 w 12078891"/>
              <a:gd name="connsiteY2149" fmla="*/ 246410 h 5907136"/>
              <a:gd name="connsiteX2150" fmla="*/ 7655174 w 12078891"/>
              <a:gd name="connsiteY2150" fmla="*/ 249464 h 5907136"/>
              <a:gd name="connsiteX2151" fmla="*/ 7652119 w 12078891"/>
              <a:gd name="connsiteY2151" fmla="*/ 246410 h 5907136"/>
              <a:gd name="connsiteX2152" fmla="*/ 7655174 w 12078891"/>
              <a:gd name="connsiteY2152" fmla="*/ 243355 h 5907136"/>
              <a:gd name="connsiteX2153" fmla="*/ 1998518 w 12078891"/>
              <a:gd name="connsiteY2153" fmla="*/ 237245 h 5907136"/>
              <a:gd name="connsiteX2154" fmla="*/ 2007681 w 12078891"/>
              <a:gd name="connsiteY2154" fmla="*/ 246408 h 5907136"/>
              <a:gd name="connsiteX2155" fmla="*/ 1998518 w 12078891"/>
              <a:gd name="connsiteY2155" fmla="*/ 255571 h 5907136"/>
              <a:gd name="connsiteX2156" fmla="*/ 1989355 w 12078891"/>
              <a:gd name="connsiteY2156" fmla="*/ 246408 h 5907136"/>
              <a:gd name="connsiteX2157" fmla="*/ 1998518 w 12078891"/>
              <a:gd name="connsiteY2157" fmla="*/ 237245 h 5907136"/>
              <a:gd name="connsiteX2158" fmla="*/ 1157580 w 12078891"/>
              <a:gd name="connsiteY2158" fmla="*/ 234204 h 5907136"/>
              <a:gd name="connsiteX2159" fmla="*/ 1195251 w 12078891"/>
              <a:gd name="connsiteY2159" fmla="*/ 270856 h 5907136"/>
              <a:gd name="connsiteX2160" fmla="*/ 1157580 w 12078891"/>
              <a:gd name="connsiteY2160" fmla="*/ 307508 h 5907136"/>
              <a:gd name="connsiteX2161" fmla="*/ 1119910 w 12078891"/>
              <a:gd name="connsiteY2161" fmla="*/ 270856 h 5907136"/>
              <a:gd name="connsiteX2162" fmla="*/ 1157580 w 12078891"/>
              <a:gd name="connsiteY2162" fmla="*/ 234204 h 5907136"/>
              <a:gd name="connsiteX2163" fmla="*/ 961058 w 12078891"/>
              <a:gd name="connsiteY2163" fmla="*/ 233172 h 5907136"/>
              <a:gd name="connsiteX2164" fmla="*/ 993637 w 12078891"/>
              <a:gd name="connsiteY2164" fmla="*/ 265752 h 5907136"/>
              <a:gd name="connsiteX2165" fmla="*/ 961058 w 12078891"/>
              <a:gd name="connsiteY2165" fmla="*/ 297314 h 5907136"/>
              <a:gd name="connsiteX2166" fmla="*/ 928478 w 12078891"/>
              <a:gd name="connsiteY2166" fmla="*/ 265752 h 5907136"/>
              <a:gd name="connsiteX2167" fmla="*/ 961058 w 12078891"/>
              <a:gd name="connsiteY2167" fmla="*/ 233172 h 5907136"/>
              <a:gd name="connsiteX2168" fmla="*/ 171076 w 12078891"/>
              <a:gd name="connsiteY2168" fmla="*/ 227096 h 5907136"/>
              <a:gd name="connsiteX2169" fmla="*/ 174131 w 12078891"/>
              <a:gd name="connsiteY2169" fmla="*/ 230151 h 5907136"/>
              <a:gd name="connsiteX2170" fmla="*/ 171076 w 12078891"/>
              <a:gd name="connsiteY2170" fmla="*/ 233205 h 5907136"/>
              <a:gd name="connsiteX2171" fmla="*/ 168023 w 12078891"/>
              <a:gd name="connsiteY2171" fmla="*/ 230151 h 5907136"/>
              <a:gd name="connsiteX2172" fmla="*/ 171076 w 12078891"/>
              <a:gd name="connsiteY2172" fmla="*/ 227096 h 5907136"/>
              <a:gd name="connsiteX2173" fmla="*/ 1620797 w 12078891"/>
              <a:gd name="connsiteY2173" fmla="*/ 211791 h 5907136"/>
              <a:gd name="connsiteX2174" fmla="*/ 1630978 w 12078891"/>
              <a:gd name="connsiteY2174" fmla="*/ 221973 h 5907136"/>
              <a:gd name="connsiteX2175" fmla="*/ 1620797 w 12078891"/>
              <a:gd name="connsiteY2175" fmla="*/ 232153 h 5907136"/>
              <a:gd name="connsiteX2176" fmla="*/ 1610616 w 12078891"/>
              <a:gd name="connsiteY2176" fmla="*/ 221973 h 5907136"/>
              <a:gd name="connsiteX2177" fmla="*/ 1620797 w 12078891"/>
              <a:gd name="connsiteY2177" fmla="*/ 211791 h 5907136"/>
              <a:gd name="connsiteX2178" fmla="*/ 5128210 w 12078891"/>
              <a:gd name="connsiteY2178" fmla="*/ 193466 h 5907136"/>
              <a:gd name="connsiteX2179" fmla="*/ 5140427 w 12078891"/>
              <a:gd name="connsiteY2179" fmla="*/ 205684 h 5907136"/>
              <a:gd name="connsiteX2180" fmla="*/ 5128210 w 12078891"/>
              <a:gd name="connsiteY2180" fmla="*/ 217901 h 5907136"/>
              <a:gd name="connsiteX2181" fmla="*/ 5115993 w 12078891"/>
              <a:gd name="connsiteY2181" fmla="*/ 205684 h 5907136"/>
              <a:gd name="connsiteX2182" fmla="*/ 5128210 w 12078891"/>
              <a:gd name="connsiteY2182" fmla="*/ 193466 h 5907136"/>
              <a:gd name="connsiteX2183" fmla="*/ 9614030 w 12078891"/>
              <a:gd name="connsiteY2183" fmla="*/ 138518 h 5907136"/>
              <a:gd name="connsiteX2184" fmla="*/ 9625230 w 12078891"/>
              <a:gd name="connsiteY2184" fmla="*/ 149717 h 5907136"/>
              <a:gd name="connsiteX2185" fmla="*/ 9614030 w 12078891"/>
              <a:gd name="connsiteY2185" fmla="*/ 160915 h 5907136"/>
              <a:gd name="connsiteX2186" fmla="*/ 9602831 w 12078891"/>
              <a:gd name="connsiteY2186" fmla="*/ 149717 h 5907136"/>
              <a:gd name="connsiteX2187" fmla="*/ 9614030 w 12078891"/>
              <a:gd name="connsiteY2187" fmla="*/ 138518 h 5907136"/>
              <a:gd name="connsiteX2188" fmla="*/ 3063470 w 12078891"/>
              <a:gd name="connsiteY2188" fmla="*/ 115071 h 5907136"/>
              <a:gd name="connsiteX2189" fmla="*/ 3069579 w 12078891"/>
              <a:gd name="connsiteY2189" fmla="*/ 121180 h 5907136"/>
              <a:gd name="connsiteX2190" fmla="*/ 3063470 w 12078891"/>
              <a:gd name="connsiteY2190" fmla="*/ 127289 h 5907136"/>
              <a:gd name="connsiteX2191" fmla="*/ 3057361 w 12078891"/>
              <a:gd name="connsiteY2191" fmla="*/ 121180 h 5907136"/>
              <a:gd name="connsiteX2192" fmla="*/ 3063470 w 12078891"/>
              <a:gd name="connsiteY2192" fmla="*/ 115071 h 5907136"/>
              <a:gd name="connsiteX2193" fmla="*/ 1904915 w 12078891"/>
              <a:gd name="connsiteY2193" fmla="*/ 92704 h 5907136"/>
              <a:gd name="connsiteX2194" fmla="*/ 1923240 w 12078891"/>
              <a:gd name="connsiteY2194" fmla="*/ 110012 h 5907136"/>
              <a:gd name="connsiteX2195" fmla="*/ 1904915 w 12078891"/>
              <a:gd name="connsiteY2195" fmla="*/ 127319 h 5907136"/>
              <a:gd name="connsiteX2196" fmla="*/ 1886589 w 12078891"/>
              <a:gd name="connsiteY2196" fmla="*/ 110012 h 5907136"/>
              <a:gd name="connsiteX2197" fmla="*/ 1904915 w 12078891"/>
              <a:gd name="connsiteY2197" fmla="*/ 92704 h 5907136"/>
              <a:gd name="connsiteX2198" fmla="*/ 6230829 w 12078891"/>
              <a:gd name="connsiteY2198" fmla="*/ 87605 h 5907136"/>
              <a:gd name="connsiteX2199" fmla="*/ 6238974 w 12078891"/>
              <a:gd name="connsiteY2199" fmla="*/ 95750 h 5907136"/>
              <a:gd name="connsiteX2200" fmla="*/ 6230829 w 12078891"/>
              <a:gd name="connsiteY2200" fmla="*/ 103895 h 5907136"/>
              <a:gd name="connsiteX2201" fmla="*/ 6222684 w 12078891"/>
              <a:gd name="connsiteY2201" fmla="*/ 95750 h 5907136"/>
              <a:gd name="connsiteX2202" fmla="*/ 6230829 w 12078891"/>
              <a:gd name="connsiteY2202" fmla="*/ 87605 h 5907136"/>
              <a:gd name="connsiteX2203" fmla="*/ 11171750 w 12078891"/>
              <a:gd name="connsiteY2203" fmla="*/ 86587 h 5907136"/>
              <a:gd name="connsiteX2204" fmla="*/ 11273561 w 12078891"/>
              <a:gd name="connsiteY2204" fmla="*/ 187380 h 5907136"/>
              <a:gd name="connsiteX2205" fmla="*/ 11171750 w 12078891"/>
              <a:gd name="connsiteY2205" fmla="*/ 288173 h 5907136"/>
              <a:gd name="connsiteX2206" fmla="*/ 11069938 w 12078891"/>
              <a:gd name="connsiteY2206" fmla="*/ 187380 h 5907136"/>
              <a:gd name="connsiteX2207" fmla="*/ 11171750 w 12078891"/>
              <a:gd name="connsiteY2207" fmla="*/ 86587 h 5907136"/>
              <a:gd name="connsiteX2208" fmla="*/ 3533841 w 12078891"/>
              <a:gd name="connsiteY2208" fmla="*/ 71293 h 5907136"/>
              <a:gd name="connsiteX2209" fmla="*/ 3536895 w 12078891"/>
              <a:gd name="connsiteY2209" fmla="*/ 74347 h 5907136"/>
              <a:gd name="connsiteX2210" fmla="*/ 3533841 w 12078891"/>
              <a:gd name="connsiteY2210" fmla="*/ 77402 h 5907136"/>
              <a:gd name="connsiteX2211" fmla="*/ 3530785 w 12078891"/>
              <a:gd name="connsiteY2211" fmla="*/ 74347 h 5907136"/>
              <a:gd name="connsiteX2212" fmla="*/ 3533841 w 12078891"/>
              <a:gd name="connsiteY2212" fmla="*/ 71293 h 5907136"/>
              <a:gd name="connsiteX2213" fmla="*/ 8850443 w 12078891"/>
              <a:gd name="connsiteY2213" fmla="*/ 69279 h 5907136"/>
              <a:gd name="connsiteX2214" fmla="*/ 8855533 w 12078891"/>
              <a:gd name="connsiteY2214" fmla="*/ 74370 h 5907136"/>
              <a:gd name="connsiteX2215" fmla="*/ 8850443 w 12078891"/>
              <a:gd name="connsiteY2215" fmla="*/ 79460 h 5907136"/>
              <a:gd name="connsiteX2216" fmla="*/ 8845352 w 12078891"/>
              <a:gd name="connsiteY2216" fmla="*/ 74370 h 5907136"/>
              <a:gd name="connsiteX2217" fmla="*/ 8850443 w 12078891"/>
              <a:gd name="connsiteY2217" fmla="*/ 69279 h 5907136"/>
              <a:gd name="connsiteX2218" fmla="*/ 2747929 w 12078891"/>
              <a:gd name="connsiteY2218" fmla="*/ 68269 h 5907136"/>
              <a:gd name="connsiteX2219" fmla="*/ 2770331 w 12078891"/>
              <a:gd name="connsiteY2219" fmla="*/ 90666 h 5907136"/>
              <a:gd name="connsiteX2220" fmla="*/ 2747929 w 12078891"/>
              <a:gd name="connsiteY2220" fmla="*/ 113065 h 5907136"/>
              <a:gd name="connsiteX2221" fmla="*/ 2725531 w 12078891"/>
              <a:gd name="connsiteY2221" fmla="*/ 90666 h 5907136"/>
              <a:gd name="connsiteX2222" fmla="*/ 2747929 w 12078891"/>
              <a:gd name="connsiteY2222" fmla="*/ 68269 h 5907136"/>
              <a:gd name="connsiteX2223" fmla="*/ 1222767 w 12078891"/>
              <a:gd name="connsiteY2223" fmla="*/ 68265 h 5907136"/>
              <a:gd name="connsiteX2224" fmla="*/ 1243130 w 12078891"/>
              <a:gd name="connsiteY2224" fmla="*/ 88627 h 5907136"/>
              <a:gd name="connsiteX2225" fmla="*/ 1222767 w 12078891"/>
              <a:gd name="connsiteY2225" fmla="*/ 108990 h 5907136"/>
              <a:gd name="connsiteX2226" fmla="*/ 1202406 w 12078891"/>
              <a:gd name="connsiteY2226" fmla="*/ 88627 h 5907136"/>
              <a:gd name="connsiteX2227" fmla="*/ 1222767 w 12078891"/>
              <a:gd name="connsiteY2227" fmla="*/ 68265 h 5907136"/>
              <a:gd name="connsiteX2228" fmla="*/ 11961807 w 12078891"/>
              <a:gd name="connsiteY2228" fmla="*/ 59105 h 5907136"/>
              <a:gd name="connsiteX2229" fmla="*/ 11982170 w 12078891"/>
              <a:gd name="connsiteY2229" fmla="*/ 79467 h 5907136"/>
              <a:gd name="connsiteX2230" fmla="*/ 11961807 w 12078891"/>
              <a:gd name="connsiteY2230" fmla="*/ 99830 h 5907136"/>
              <a:gd name="connsiteX2231" fmla="*/ 11941445 w 12078891"/>
              <a:gd name="connsiteY2231" fmla="*/ 79467 h 5907136"/>
              <a:gd name="connsiteX2232" fmla="*/ 11961807 w 12078891"/>
              <a:gd name="connsiteY2232" fmla="*/ 59105 h 5907136"/>
              <a:gd name="connsiteX2233" fmla="*/ 2790665 w 12078891"/>
              <a:gd name="connsiteY2233" fmla="*/ 54007 h 5907136"/>
              <a:gd name="connsiteX2234" fmla="*/ 2803901 w 12078891"/>
              <a:gd name="connsiteY2234" fmla="*/ 67243 h 5907136"/>
              <a:gd name="connsiteX2235" fmla="*/ 2790665 w 12078891"/>
              <a:gd name="connsiteY2235" fmla="*/ 80478 h 5907136"/>
              <a:gd name="connsiteX2236" fmla="*/ 2777433 w 12078891"/>
              <a:gd name="connsiteY2236" fmla="*/ 67243 h 5907136"/>
              <a:gd name="connsiteX2237" fmla="*/ 2790665 w 12078891"/>
              <a:gd name="connsiteY2237" fmla="*/ 54007 h 5907136"/>
              <a:gd name="connsiteX2238" fmla="*/ 3751773 w 12078891"/>
              <a:gd name="connsiteY2238" fmla="*/ 46888 h 5907136"/>
              <a:gd name="connsiteX2239" fmla="*/ 3759917 w 12078891"/>
              <a:gd name="connsiteY2239" fmla="*/ 55033 h 5907136"/>
              <a:gd name="connsiteX2240" fmla="*/ 3751773 w 12078891"/>
              <a:gd name="connsiteY2240" fmla="*/ 63179 h 5907136"/>
              <a:gd name="connsiteX2241" fmla="*/ 3743628 w 12078891"/>
              <a:gd name="connsiteY2241" fmla="*/ 55033 h 5907136"/>
              <a:gd name="connsiteX2242" fmla="*/ 3751773 w 12078891"/>
              <a:gd name="connsiteY2242" fmla="*/ 46888 h 5907136"/>
              <a:gd name="connsiteX2243" fmla="*/ 6107637 w 12078891"/>
              <a:gd name="connsiteY2243" fmla="*/ 40750 h 5907136"/>
              <a:gd name="connsiteX2244" fmla="*/ 6113746 w 12078891"/>
              <a:gd name="connsiteY2244" fmla="*/ 46859 h 5907136"/>
              <a:gd name="connsiteX2245" fmla="*/ 6107637 w 12078891"/>
              <a:gd name="connsiteY2245" fmla="*/ 52968 h 5907136"/>
              <a:gd name="connsiteX2246" fmla="*/ 6101528 w 12078891"/>
              <a:gd name="connsiteY2246" fmla="*/ 46859 h 5907136"/>
              <a:gd name="connsiteX2247" fmla="*/ 6107637 w 12078891"/>
              <a:gd name="connsiteY2247" fmla="*/ 40750 h 5907136"/>
              <a:gd name="connsiteX2248" fmla="*/ 338029 w 12078891"/>
              <a:gd name="connsiteY2248" fmla="*/ 35685 h 5907136"/>
              <a:gd name="connsiteX2249" fmla="*/ 367554 w 12078891"/>
              <a:gd name="connsiteY2249" fmla="*/ 65210 h 5907136"/>
              <a:gd name="connsiteX2250" fmla="*/ 338029 w 12078891"/>
              <a:gd name="connsiteY2250" fmla="*/ 94736 h 5907136"/>
              <a:gd name="connsiteX2251" fmla="*/ 308504 w 12078891"/>
              <a:gd name="connsiteY2251" fmla="*/ 65210 h 5907136"/>
              <a:gd name="connsiteX2252" fmla="*/ 338029 w 12078891"/>
              <a:gd name="connsiteY2252" fmla="*/ 35685 h 5907136"/>
              <a:gd name="connsiteX2253" fmla="*/ 7914793 w 12078891"/>
              <a:gd name="connsiteY2253" fmla="*/ 30595 h 5907136"/>
              <a:gd name="connsiteX2254" fmla="*/ 7924974 w 12078891"/>
              <a:gd name="connsiteY2254" fmla="*/ 39758 h 5907136"/>
              <a:gd name="connsiteX2255" fmla="*/ 7914793 w 12078891"/>
              <a:gd name="connsiteY2255" fmla="*/ 48922 h 5907136"/>
              <a:gd name="connsiteX2256" fmla="*/ 7905630 w 12078891"/>
              <a:gd name="connsiteY2256" fmla="*/ 39758 h 5907136"/>
              <a:gd name="connsiteX2257" fmla="*/ 7914793 w 12078891"/>
              <a:gd name="connsiteY2257" fmla="*/ 30595 h 5907136"/>
              <a:gd name="connsiteX2258" fmla="*/ 631216 w 12078891"/>
              <a:gd name="connsiteY2258" fmla="*/ 38 h 5907136"/>
              <a:gd name="connsiteX2259" fmla="*/ 673977 w 12078891"/>
              <a:gd name="connsiteY2259" fmla="*/ 41781 h 5907136"/>
              <a:gd name="connsiteX2260" fmla="*/ 631216 w 12078891"/>
              <a:gd name="connsiteY2260" fmla="*/ 83523 h 5907136"/>
              <a:gd name="connsiteX2261" fmla="*/ 588455 w 12078891"/>
              <a:gd name="connsiteY2261" fmla="*/ 41781 h 5907136"/>
              <a:gd name="connsiteX2262" fmla="*/ 631216 w 12078891"/>
              <a:gd name="connsiteY2262" fmla="*/ 38 h 59071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</a:cxnLst>
            <a:rect l="l" t="t" r="r" b="b"/>
            <a:pathLst>
              <a:path w="12078891" h="5907136">
                <a:moveTo>
                  <a:pt x="3842360" y="5831795"/>
                </a:moveTo>
                <a:cubicBezTo>
                  <a:pt x="3862721" y="5831795"/>
                  <a:pt x="3880030" y="5849103"/>
                  <a:pt x="3880030" y="5869465"/>
                </a:cubicBezTo>
                <a:cubicBezTo>
                  <a:pt x="3880030" y="5889828"/>
                  <a:pt x="3863739" y="5907136"/>
                  <a:pt x="3842360" y="5907136"/>
                </a:cubicBezTo>
                <a:cubicBezTo>
                  <a:pt x="3821997" y="5907136"/>
                  <a:pt x="3804687" y="5890846"/>
                  <a:pt x="3804687" y="5869465"/>
                </a:cubicBezTo>
                <a:cubicBezTo>
                  <a:pt x="3804687" y="5849103"/>
                  <a:pt x="3820979" y="5831795"/>
                  <a:pt x="3842360" y="5831795"/>
                </a:cubicBezTo>
                <a:close/>
                <a:moveTo>
                  <a:pt x="7474967" y="5830778"/>
                </a:moveTo>
                <a:cubicBezTo>
                  <a:pt x="7485148" y="5830778"/>
                  <a:pt x="7492275" y="5838923"/>
                  <a:pt x="7492275" y="5848086"/>
                </a:cubicBezTo>
                <a:cubicBezTo>
                  <a:pt x="7492275" y="5857249"/>
                  <a:pt x="7484130" y="5865394"/>
                  <a:pt x="7474967" y="5865394"/>
                </a:cubicBezTo>
                <a:cubicBezTo>
                  <a:pt x="7465804" y="5865394"/>
                  <a:pt x="7457659" y="5858267"/>
                  <a:pt x="7457659" y="5848086"/>
                </a:cubicBezTo>
                <a:cubicBezTo>
                  <a:pt x="7457659" y="5838923"/>
                  <a:pt x="7465804" y="5830778"/>
                  <a:pt x="7474967" y="5830778"/>
                </a:cubicBezTo>
                <a:close/>
                <a:moveTo>
                  <a:pt x="8992978" y="5793107"/>
                </a:moveTo>
                <a:cubicBezTo>
                  <a:pt x="8996033" y="5793107"/>
                  <a:pt x="8999088" y="5795143"/>
                  <a:pt x="8999088" y="5799215"/>
                </a:cubicBezTo>
                <a:cubicBezTo>
                  <a:pt x="8999088" y="5802270"/>
                  <a:pt x="8996033" y="5805325"/>
                  <a:pt x="8992978" y="5805325"/>
                </a:cubicBezTo>
                <a:cubicBezTo>
                  <a:pt x="8989924" y="5805325"/>
                  <a:pt x="8986870" y="5802270"/>
                  <a:pt x="8986870" y="5799215"/>
                </a:cubicBezTo>
                <a:cubicBezTo>
                  <a:pt x="8986870" y="5796161"/>
                  <a:pt x="8989924" y="5793107"/>
                  <a:pt x="8992978" y="5793107"/>
                </a:cubicBezTo>
                <a:close/>
                <a:moveTo>
                  <a:pt x="10305331" y="5791071"/>
                </a:moveTo>
                <a:cubicBezTo>
                  <a:pt x="10316531" y="5791071"/>
                  <a:pt x="10324675" y="5800234"/>
                  <a:pt x="10324675" y="5810415"/>
                </a:cubicBezTo>
                <a:cubicBezTo>
                  <a:pt x="10324675" y="5820597"/>
                  <a:pt x="10316531" y="5829759"/>
                  <a:pt x="10305331" y="5829759"/>
                </a:cubicBezTo>
                <a:cubicBezTo>
                  <a:pt x="10295150" y="5829759"/>
                  <a:pt x="10285987" y="5821615"/>
                  <a:pt x="10285987" y="5810415"/>
                </a:cubicBezTo>
                <a:cubicBezTo>
                  <a:pt x="10285987" y="5800234"/>
                  <a:pt x="10294132" y="5791071"/>
                  <a:pt x="10305331" y="5791071"/>
                </a:cubicBezTo>
                <a:close/>
                <a:moveTo>
                  <a:pt x="9101917" y="5773763"/>
                </a:moveTo>
                <a:cubicBezTo>
                  <a:pt x="9116171" y="5773763"/>
                  <a:pt x="9126352" y="5784963"/>
                  <a:pt x="9126352" y="5798198"/>
                </a:cubicBezTo>
                <a:cubicBezTo>
                  <a:pt x="9126352" y="5811433"/>
                  <a:pt x="9115152" y="5822633"/>
                  <a:pt x="9101917" y="5822633"/>
                </a:cubicBezTo>
                <a:cubicBezTo>
                  <a:pt x="9088682" y="5822633"/>
                  <a:pt x="9077482" y="5811433"/>
                  <a:pt x="9077482" y="5798198"/>
                </a:cubicBezTo>
                <a:cubicBezTo>
                  <a:pt x="9077482" y="5784963"/>
                  <a:pt x="9088682" y="5773763"/>
                  <a:pt x="9101917" y="5773763"/>
                </a:cubicBezTo>
                <a:close/>
                <a:moveTo>
                  <a:pt x="4563173" y="5765618"/>
                </a:moveTo>
                <a:cubicBezTo>
                  <a:pt x="4568264" y="5765618"/>
                  <a:pt x="4573353" y="5769691"/>
                  <a:pt x="4573353" y="5775799"/>
                </a:cubicBezTo>
                <a:cubicBezTo>
                  <a:pt x="4573353" y="5781908"/>
                  <a:pt x="4568264" y="5785980"/>
                  <a:pt x="4563173" y="5785980"/>
                </a:cubicBezTo>
                <a:cubicBezTo>
                  <a:pt x="4557062" y="5785980"/>
                  <a:pt x="4552992" y="5781908"/>
                  <a:pt x="4552992" y="5775799"/>
                </a:cubicBezTo>
                <a:cubicBezTo>
                  <a:pt x="4552992" y="5769691"/>
                  <a:pt x="4558082" y="5765618"/>
                  <a:pt x="4563173" y="5765618"/>
                </a:cubicBezTo>
                <a:close/>
                <a:moveTo>
                  <a:pt x="3667253" y="5747292"/>
                </a:moveTo>
                <a:cubicBezTo>
                  <a:pt x="3673361" y="5746274"/>
                  <a:pt x="3677432" y="5750346"/>
                  <a:pt x="3677432" y="5756455"/>
                </a:cubicBezTo>
                <a:cubicBezTo>
                  <a:pt x="3677432" y="5761546"/>
                  <a:pt x="3673361" y="5765618"/>
                  <a:pt x="3667253" y="5765618"/>
                </a:cubicBezTo>
                <a:cubicBezTo>
                  <a:pt x="3662163" y="5765618"/>
                  <a:pt x="3657072" y="5761546"/>
                  <a:pt x="3657072" y="5756455"/>
                </a:cubicBezTo>
                <a:cubicBezTo>
                  <a:pt x="3657072" y="5751365"/>
                  <a:pt x="3661143" y="5747292"/>
                  <a:pt x="3667253" y="5747292"/>
                </a:cubicBezTo>
                <a:close/>
                <a:moveTo>
                  <a:pt x="5934563" y="5691295"/>
                </a:moveTo>
                <a:cubicBezTo>
                  <a:pt x="5935581" y="5691295"/>
                  <a:pt x="5937617" y="5692313"/>
                  <a:pt x="5937617" y="5694349"/>
                </a:cubicBezTo>
                <a:cubicBezTo>
                  <a:pt x="5937617" y="5696386"/>
                  <a:pt x="5936598" y="5697403"/>
                  <a:pt x="5934563" y="5697403"/>
                </a:cubicBezTo>
                <a:cubicBezTo>
                  <a:pt x="5932526" y="5697403"/>
                  <a:pt x="5931508" y="5696386"/>
                  <a:pt x="5931508" y="5694349"/>
                </a:cubicBezTo>
                <a:cubicBezTo>
                  <a:pt x="5931508" y="5692313"/>
                  <a:pt x="5932526" y="5691295"/>
                  <a:pt x="5934563" y="5691295"/>
                </a:cubicBezTo>
                <a:close/>
                <a:moveTo>
                  <a:pt x="9720932" y="5662788"/>
                </a:moveTo>
                <a:cubicBezTo>
                  <a:pt x="9732132" y="5662788"/>
                  <a:pt x="9741295" y="5671951"/>
                  <a:pt x="9741295" y="5683150"/>
                </a:cubicBezTo>
                <a:cubicBezTo>
                  <a:pt x="9741295" y="5694349"/>
                  <a:pt x="9732132" y="5703513"/>
                  <a:pt x="9720932" y="5703513"/>
                </a:cubicBezTo>
                <a:cubicBezTo>
                  <a:pt x="9709733" y="5703513"/>
                  <a:pt x="9700570" y="5694349"/>
                  <a:pt x="9700570" y="5683150"/>
                </a:cubicBezTo>
                <a:cubicBezTo>
                  <a:pt x="9700570" y="5671951"/>
                  <a:pt x="9709733" y="5662788"/>
                  <a:pt x="9720932" y="5662788"/>
                </a:cubicBezTo>
                <a:close/>
                <a:moveTo>
                  <a:pt x="1551600" y="5657698"/>
                </a:moveTo>
                <a:cubicBezTo>
                  <a:pt x="1554653" y="5657698"/>
                  <a:pt x="1556689" y="5659734"/>
                  <a:pt x="1556689" y="5662789"/>
                </a:cubicBezTo>
                <a:cubicBezTo>
                  <a:pt x="1556689" y="5665843"/>
                  <a:pt x="1554653" y="5667879"/>
                  <a:pt x="1551600" y="5667879"/>
                </a:cubicBezTo>
                <a:cubicBezTo>
                  <a:pt x="1548544" y="5667879"/>
                  <a:pt x="1546509" y="5665843"/>
                  <a:pt x="1546509" y="5662789"/>
                </a:cubicBezTo>
                <a:cubicBezTo>
                  <a:pt x="1546509" y="5659734"/>
                  <a:pt x="1548544" y="5657698"/>
                  <a:pt x="1551600" y="5657698"/>
                </a:cubicBezTo>
                <a:close/>
                <a:moveTo>
                  <a:pt x="5617940" y="5620027"/>
                </a:moveTo>
                <a:cubicBezTo>
                  <a:pt x="5623030" y="5620027"/>
                  <a:pt x="5628121" y="5625118"/>
                  <a:pt x="5628121" y="5630208"/>
                </a:cubicBezTo>
                <a:cubicBezTo>
                  <a:pt x="5628121" y="5636317"/>
                  <a:pt x="5623030" y="5640389"/>
                  <a:pt x="5617940" y="5640389"/>
                </a:cubicBezTo>
                <a:cubicBezTo>
                  <a:pt x="5611832" y="5640389"/>
                  <a:pt x="5607759" y="5635299"/>
                  <a:pt x="5607759" y="5630208"/>
                </a:cubicBezTo>
                <a:cubicBezTo>
                  <a:pt x="5607759" y="5624100"/>
                  <a:pt x="5612850" y="5620027"/>
                  <a:pt x="5617940" y="5620027"/>
                </a:cubicBezTo>
                <a:close/>
                <a:moveTo>
                  <a:pt x="7608340" y="5584393"/>
                </a:moveTo>
                <a:cubicBezTo>
                  <a:pt x="7612413" y="5584393"/>
                  <a:pt x="7616485" y="5588466"/>
                  <a:pt x="7616485" y="5592538"/>
                </a:cubicBezTo>
                <a:cubicBezTo>
                  <a:pt x="7616485" y="5596611"/>
                  <a:pt x="7613430" y="5600683"/>
                  <a:pt x="7608340" y="5600683"/>
                </a:cubicBezTo>
                <a:cubicBezTo>
                  <a:pt x="7604268" y="5600683"/>
                  <a:pt x="7600195" y="5597628"/>
                  <a:pt x="7600195" y="5592538"/>
                </a:cubicBezTo>
                <a:cubicBezTo>
                  <a:pt x="7600195" y="5588466"/>
                  <a:pt x="7603249" y="5584393"/>
                  <a:pt x="7608340" y="5584393"/>
                </a:cubicBezTo>
                <a:close/>
                <a:moveTo>
                  <a:pt x="4031736" y="5584393"/>
                </a:moveTo>
                <a:cubicBezTo>
                  <a:pt x="4037844" y="5584393"/>
                  <a:pt x="4043953" y="5590501"/>
                  <a:pt x="4043953" y="5596611"/>
                </a:cubicBezTo>
                <a:cubicBezTo>
                  <a:pt x="4043953" y="5603737"/>
                  <a:pt x="4038861" y="5608828"/>
                  <a:pt x="4031736" y="5608828"/>
                </a:cubicBezTo>
                <a:cubicBezTo>
                  <a:pt x="4024608" y="5608828"/>
                  <a:pt x="4019517" y="5603737"/>
                  <a:pt x="4019517" y="5596611"/>
                </a:cubicBezTo>
                <a:cubicBezTo>
                  <a:pt x="4019517" y="5589484"/>
                  <a:pt x="4024608" y="5584393"/>
                  <a:pt x="4031736" y="5584393"/>
                </a:cubicBezTo>
                <a:close/>
                <a:moveTo>
                  <a:pt x="8657000" y="5577266"/>
                </a:moveTo>
                <a:cubicBezTo>
                  <a:pt x="8678381" y="5577266"/>
                  <a:pt x="8696707" y="5595592"/>
                  <a:pt x="8696707" y="5616973"/>
                </a:cubicBezTo>
                <a:cubicBezTo>
                  <a:pt x="8696707" y="5638353"/>
                  <a:pt x="8679399" y="5656679"/>
                  <a:pt x="8657000" y="5656679"/>
                </a:cubicBezTo>
                <a:cubicBezTo>
                  <a:pt x="8634601" y="5656679"/>
                  <a:pt x="8617294" y="5639371"/>
                  <a:pt x="8617294" y="5616973"/>
                </a:cubicBezTo>
                <a:cubicBezTo>
                  <a:pt x="8617294" y="5595592"/>
                  <a:pt x="8634601" y="5577266"/>
                  <a:pt x="8657000" y="5577266"/>
                </a:cubicBezTo>
                <a:close/>
                <a:moveTo>
                  <a:pt x="10814389" y="5571158"/>
                </a:moveTo>
                <a:cubicBezTo>
                  <a:pt x="10820499" y="5571158"/>
                  <a:pt x="10825589" y="5576249"/>
                  <a:pt x="10825589" y="5582357"/>
                </a:cubicBezTo>
                <a:cubicBezTo>
                  <a:pt x="10825589" y="5588466"/>
                  <a:pt x="10820499" y="5593557"/>
                  <a:pt x="10814389" y="5593557"/>
                </a:cubicBezTo>
                <a:cubicBezTo>
                  <a:pt x="10808281" y="5593557"/>
                  <a:pt x="10803190" y="5588466"/>
                  <a:pt x="10803190" y="5582357"/>
                </a:cubicBezTo>
                <a:cubicBezTo>
                  <a:pt x="10803190" y="5576249"/>
                  <a:pt x="10808281" y="5571158"/>
                  <a:pt x="10814389" y="5571158"/>
                </a:cubicBezTo>
                <a:close/>
                <a:moveTo>
                  <a:pt x="7000525" y="5501926"/>
                </a:moveTo>
                <a:cubicBezTo>
                  <a:pt x="7015797" y="5502944"/>
                  <a:pt x="7026996" y="5514143"/>
                  <a:pt x="7026996" y="5528397"/>
                </a:cubicBezTo>
                <a:cubicBezTo>
                  <a:pt x="7026996" y="5542651"/>
                  <a:pt x="7015797" y="5554868"/>
                  <a:pt x="7000525" y="5554868"/>
                </a:cubicBezTo>
                <a:cubicBezTo>
                  <a:pt x="6986272" y="5554868"/>
                  <a:pt x="6974054" y="5543669"/>
                  <a:pt x="6974054" y="5528397"/>
                </a:cubicBezTo>
                <a:cubicBezTo>
                  <a:pt x="6974054" y="5514143"/>
                  <a:pt x="6985253" y="5501926"/>
                  <a:pt x="7000525" y="5501926"/>
                </a:cubicBezTo>
                <a:close/>
                <a:moveTo>
                  <a:pt x="8101109" y="5497853"/>
                </a:moveTo>
                <a:cubicBezTo>
                  <a:pt x="8108236" y="5497853"/>
                  <a:pt x="8114345" y="5503961"/>
                  <a:pt x="8114345" y="5511088"/>
                </a:cubicBezTo>
                <a:cubicBezTo>
                  <a:pt x="8114345" y="5518215"/>
                  <a:pt x="8108236" y="5524324"/>
                  <a:pt x="8101109" y="5524324"/>
                </a:cubicBezTo>
                <a:cubicBezTo>
                  <a:pt x="8093982" y="5524324"/>
                  <a:pt x="8087874" y="5518215"/>
                  <a:pt x="8087874" y="5511088"/>
                </a:cubicBezTo>
                <a:cubicBezTo>
                  <a:pt x="8087874" y="5503961"/>
                  <a:pt x="8093982" y="5497853"/>
                  <a:pt x="8101109" y="5497853"/>
                </a:cubicBezTo>
                <a:close/>
                <a:moveTo>
                  <a:pt x="11261343" y="5462219"/>
                </a:moveTo>
                <a:cubicBezTo>
                  <a:pt x="11280687" y="5462219"/>
                  <a:pt x="11297995" y="5478509"/>
                  <a:pt x="11297995" y="5498871"/>
                </a:cubicBezTo>
                <a:cubicBezTo>
                  <a:pt x="11297995" y="5519233"/>
                  <a:pt x="11281705" y="5535524"/>
                  <a:pt x="11261343" y="5535524"/>
                </a:cubicBezTo>
                <a:cubicBezTo>
                  <a:pt x="11240981" y="5535524"/>
                  <a:pt x="11224691" y="5519233"/>
                  <a:pt x="11224691" y="5498871"/>
                </a:cubicBezTo>
                <a:cubicBezTo>
                  <a:pt x="11224691" y="5478509"/>
                  <a:pt x="11240981" y="5462219"/>
                  <a:pt x="11261343" y="5462219"/>
                </a:cubicBezTo>
                <a:close/>
                <a:moveTo>
                  <a:pt x="6980162" y="5433712"/>
                </a:moveTo>
                <a:cubicBezTo>
                  <a:pt x="6988307" y="5433712"/>
                  <a:pt x="6995434" y="5440839"/>
                  <a:pt x="6995434" y="5448984"/>
                </a:cubicBezTo>
                <a:cubicBezTo>
                  <a:pt x="6995434" y="5457129"/>
                  <a:pt x="6988307" y="5463237"/>
                  <a:pt x="6980162" y="5463237"/>
                </a:cubicBezTo>
                <a:cubicBezTo>
                  <a:pt x="6972017" y="5463237"/>
                  <a:pt x="6964890" y="5457129"/>
                  <a:pt x="6964890" y="5448984"/>
                </a:cubicBezTo>
                <a:cubicBezTo>
                  <a:pt x="6964890" y="5440839"/>
                  <a:pt x="6972017" y="5433712"/>
                  <a:pt x="6980162" y="5433712"/>
                </a:cubicBezTo>
                <a:close/>
                <a:moveTo>
                  <a:pt x="7394535" y="5431676"/>
                </a:moveTo>
                <a:cubicBezTo>
                  <a:pt x="7411843" y="5432694"/>
                  <a:pt x="7426097" y="5445930"/>
                  <a:pt x="7426097" y="5463237"/>
                </a:cubicBezTo>
                <a:cubicBezTo>
                  <a:pt x="7426097" y="5480545"/>
                  <a:pt x="7411843" y="5494799"/>
                  <a:pt x="7394535" y="5494799"/>
                </a:cubicBezTo>
                <a:cubicBezTo>
                  <a:pt x="7377227" y="5494799"/>
                  <a:pt x="7362974" y="5480545"/>
                  <a:pt x="7362974" y="5463237"/>
                </a:cubicBezTo>
                <a:cubicBezTo>
                  <a:pt x="7362974" y="5445930"/>
                  <a:pt x="7377227" y="5431676"/>
                  <a:pt x="7394535" y="5431676"/>
                </a:cubicBezTo>
                <a:close/>
                <a:moveTo>
                  <a:pt x="9262779" y="5425567"/>
                </a:moveTo>
                <a:cubicBezTo>
                  <a:pt x="9263798" y="5425567"/>
                  <a:pt x="9264816" y="5426585"/>
                  <a:pt x="9264816" y="5427603"/>
                </a:cubicBezTo>
                <a:cubicBezTo>
                  <a:pt x="9264816" y="5428621"/>
                  <a:pt x="9263798" y="5429639"/>
                  <a:pt x="9262779" y="5429639"/>
                </a:cubicBezTo>
                <a:cubicBezTo>
                  <a:pt x="9261761" y="5429639"/>
                  <a:pt x="9260743" y="5428621"/>
                  <a:pt x="9260743" y="5427603"/>
                </a:cubicBezTo>
                <a:cubicBezTo>
                  <a:pt x="9260743" y="5426585"/>
                  <a:pt x="9261761" y="5425567"/>
                  <a:pt x="9262779" y="5425567"/>
                </a:cubicBezTo>
                <a:close/>
                <a:moveTo>
                  <a:pt x="9043884" y="5381788"/>
                </a:moveTo>
                <a:cubicBezTo>
                  <a:pt x="9070356" y="5381788"/>
                  <a:pt x="9092754" y="5404187"/>
                  <a:pt x="9092754" y="5430658"/>
                </a:cubicBezTo>
                <a:cubicBezTo>
                  <a:pt x="9092754" y="5457129"/>
                  <a:pt x="9070356" y="5479528"/>
                  <a:pt x="9043884" y="5479528"/>
                </a:cubicBezTo>
                <a:cubicBezTo>
                  <a:pt x="9016395" y="5479528"/>
                  <a:pt x="8995015" y="5458147"/>
                  <a:pt x="8995015" y="5430658"/>
                </a:cubicBezTo>
                <a:cubicBezTo>
                  <a:pt x="8995015" y="5404187"/>
                  <a:pt x="9016395" y="5381788"/>
                  <a:pt x="9043884" y="5381788"/>
                </a:cubicBezTo>
                <a:close/>
                <a:moveTo>
                  <a:pt x="8166268" y="5370589"/>
                </a:moveTo>
                <a:cubicBezTo>
                  <a:pt x="8174414" y="5370589"/>
                  <a:pt x="8180522" y="5376697"/>
                  <a:pt x="8180522" y="5384843"/>
                </a:cubicBezTo>
                <a:cubicBezTo>
                  <a:pt x="8180522" y="5392988"/>
                  <a:pt x="8174414" y="5399096"/>
                  <a:pt x="8166268" y="5399096"/>
                </a:cubicBezTo>
                <a:cubicBezTo>
                  <a:pt x="8158123" y="5399096"/>
                  <a:pt x="8152015" y="5392988"/>
                  <a:pt x="8152015" y="5384843"/>
                </a:cubicBezTo>
                <a:cubicBezTo>
                  <a:pt x="8152015" y="5376697"/>
                  <a:pt x="8158123" y="5370589"/>
                  <a:pt x="8166268" y="5370589"/>
                </a:cubicBezTo>
                <a:close/>
                <a:moveTo>
                  <a:pt x="9917428" y="5332918"/>
                </a:moveTo>
                <a:cubicBezTo>
                  <a:pt x="9958153" y="5332918"/>
                  <a:pt x="9991751" y="5365498"/>
                  <a:pt x="9991751" y="5406223"/>
                </a:cubicBezTo>
                <a:cubicBezTo>
                  <a:pt x="9991751" y="5446947"/>
                  <a:pt x="9958153" y="5479527"/>
                  <a:pt x="9917428" y="5479527"/>
                </a:cubicBezTo>
                <a:cubicBezTo>
                  <a:pt x="9876704" y="5479527"/>
                  <a:pt x="9843106" y="5446947"/>
                  <a:pt x="9843106" y="5406223"/>
                </a:cubicBezTo>
                <a:cubicBezTo>
                  <a:pt x="9843106" y="5365498"/>
                  <a:pt x="9876704" y="5332918"/>
                  <a:pt x="9917428" y="5332918"/>
                </a:cubicBezTo>
                <a:close/>
                <a:moveTo>
                  <a:pt x="5489660" y="5317646"/>
                </a:moveTo>
                <a:cubicBezTo>
                  <a:pt x="5515111" y="5317646"/>
                  <a:pt x="5535474" y="5338008"/>
                  <a:pt x="5535474" y="5362443"/>
                </a:cubicBezTo>
                <a:cubicBezTo>
                  <a:pt x="5535474" y="5387896"/>
                  <a:pt x="5515111" y="5408259"/>
                  <a:pt x="5489660" y="5408259"/>
                </a:cubicBezTo>
                <a:cubicBezTo>
                  <a:pt x="5464207" y="5408259"/>
                  <a:pt x="5443845" y="5387896"/>
                  <a:pt x="5443845" y="5362443"/>
                </a:cubicBezTo>
                <a:cubicBezTo>
                  <a:pt x="5443845" y="5336990"/>
                  <a:pt x="5464207" y="5317646"/>
                  <a:pt x="5489660" y="5317646"/>
                </a:cubicBezTo>
                <a:close/>
                <a:moveTo>
                  <a:pt x="7760040" y="5273868"/>
                </a:moveTo>
                <a:cubicBezTo>
                  <a:pt x="7780402" y="5273868"/>
                  <a:pt x="7795674" y="5290158"/>
                  <a:pt x="7795674" y="5309502"/>
                </a:cubicBezTo>
                <a:cubicBezTo>
                  <a:pt x="7795674" y="5328847"/>
                  <a:pt x="7779384" y="5345136"/>
                  <a:pt x="7760040" y="5345136"/>
                </a:cubicBezTo>
                <a:cubicBezTo>
                  <a:pt x="7740696" y="5345136"/>
                  <a:pt x="7724406" y="5329864"/>
                  <a:pt x="7724406" y="5309502"/>
                </a:cubicBezTo>
                <a:cubicBezTo>
                  <a:pt x="7724406" y="5290158"/>
                  <a:pt x="7740696" y="5273868"/>
                  <a:pt x="7760040" y="5273868"/>
                </a:cubicBezTo>
                <a:close/>
                <a:moveTo>
                  <a:pt x="4548919" y="5233143"/>
                </a:moveTo>
                <a:cubicBezTo>
                  <a:pt x="4564190" y="5233143"/>
                  <a:pt x="4575387" y="5244342"/>
                  <a:pt x="4575387" y="5259614"/>
                </a:cubicBezTo>
                <a:cubicBezTo>
                  <a:pt x="4575387" y="5274886"/>
                  <a:pt x="4563173" y="5286085"/>
                  <a:pt x="4548919" y="5286085"/>
                </a:cubicBezTo>
                <a:cubicBezTo>
                  <a:pt x="4533646" y="5286085"/>
                  <a:pt x="4522446" y="5273868"/>
                  <a:pt x="4522446" y="5259614"/>
                </a:cubicBezTo>
                <a:cubicBezTo>
                  <a:pt x="4522446" y="5244342"/>
                  <a:pt x="4534664" y="5233143"/>
                  <a:pt x="4548919" y="5233143"/>
                </a:cubicBezTo>
                <a:close/>
                <a:moveTo>
                  <a:pt x="7408789" y="5131331"/>
                </a:moveTo>
                <a:cubicBezTo>
                  <a:pt x="7413880" y="5131331"/>
                  <a:pt x="7417952" y="5135404"/>
                  <a:pt x="7417952" y="5140494"/>
                </a:cubicBezTo>
                <a:cubicBezTo>
                  <a:pt x="7417952" y="5145585"/>
                  <a:pt x="7413880" y="5149657"/>
                  <a:pt x="7408789" y="5149657"/>
                </a:cubicBezTo>
                <a:cubicBezTo>
                  <a:pt x="7403699" y="5149657"/>
                  <a:pt x="7399626" y="5145585"/>
                  <a:pt x="7399626" y="5140494"/>
                </a:cubicBezTo>
                <a:cubicBezTo>
                  <a:pt x="7399626" y="5135404"/>
                  <a:pt x="7403699" y="5131331"/>
                  <a:pt x="7408789" y="5131331"/>
                </a:cubicBezTo>
                <a:close/>
                <a:moveTo>
                  <a:pt x="10433614" y="5120132"/>
                </a:moveTo>
                <a:cubicBezTo>
                  <a:pt x="10438705" y="5120132"/>
                  <a:pt x="10442776" y="5124204"/>
                  <a:pt x="10442776" y="5129295"/>
                </a:cubicBezTo>
                <a:cubicBezTo>
                  <a:pt x="10442776" y="5134385"/>
                  <a:pt x="10438705" y="5138458"/>
                  <a:pt x="10433614" y="5138458"/>
                </a:cubicBezTo>
                <a:cubicBezTo>
                  <a:pt x="10428524" y="5138458"/>
                  <a:pt x="10424451" y="5134385"/>
                  <a:pt x="10424451" y="5129295"/>
                </a:cubicBezTo>
                <a:cubicBezTo>
                  <a:pt x="10424451" y="5124204"/>
                  <a:pt x="10428524" y="5120132"/>
                  <a:pt x="10433614" y="5120132"/>
                </a:cubicBezTo>
                <a:close/>
                <a:moveTo>
                  <a:pt x="1525133" y="5095697"/>
                </a:moveTo>
                <a:cubicBezTo>
                  <a:pt x="1549568" y="5095697"/>
                  <a:pt x="1568912" y="5116059"/>
                  <a:pt x="1568912" y="5139476"/>
                </a:cubicBezTo>
                <a:cubicBezTo>
                  <a:pt x="1568912" y="5163911"/>
                  <a:pt x="1549568" y="5183255"/>
                  <a:pt x="1525133" y="5183255"/>
                </a:cubicBezTo>
                <a:cubicBezTo>
                  <a:pt x="1500698" y="5183255"/>
                  <a:pt x="1481354" y="5163911"/>
                  <a:pt x="1481354" y="5139476"/>
                </a:cubicBezTo>
                <a:cubicBezTo>
                  <a:pt x="1481354" y="5115041"/>
                  <a:pt x="1500698" y="5095697"/>
                  <a:pt x="1525133" y="5095697"/>
                </a:cubicBezTo>
                <a:close/>
                <a:moveTo>
                  <a:pt x="4545863" y="5086534"/>
                </a:moveTo>
                <a:cubicBezTo>
                  <a:pt x="4555026" y="5086534"/>
                  <a:pt x="4563168" y="5094679"/>
                  <a:pt x="4563168" y="5103842"/>
                </a:cubicBezTo>
                <a:cubicBezTo>
                  <a:pt x="4563168" y="5113005"/>
                  <a:pt x="4555026" y="5121150"/>
                  <a:pt x="4545863" y="5121150"/>
                </a:cubicBezTo>
                <a:cubicBezTo>
                  <a:pt x="4535682" y="5121150"/>
                  <a:pt x="4528555" y="5113005"/>
                  <a:pt x="4528555" y="5103842"/>
                </a:cubicBezTo>
                <a:cubicBezTo>
                  <a:pt x="4528555" y="5093661"/>
                  <a:pt x="4536700" y="5086534"/>
                  <a:pt x="4545863" y="5086534"/>
                </a:cubicBezTo>
                <a:close/>
                <a:moveTo>
                  <a:pt x="9595704" y="5048864"/>
                </a:moveTo>
                <a:cubicBezTo>
                  <a:pt x="9599777" y="5048864"/>
                  <a:pt x="9601813" y="5051918"/>
                  <a:pt x="9601813" y="5054972"/>
                </a:cubicBezTo>
                <a:cubicBezTo>
                  <a:pt x="9601813" y="5058027"/>
                  <a:pt x="9598759" y="5061081"/>
                  <a:pt x="9595704" y="5061081"/>
                </a:cubicBezTo>
                <a:cubicBezTo>
                  <a:pt x="9592650" y="5061081"/>
                  <a:pt x="9589596" y="5059045"/>
                  <a:pt x="9589596" y="5054972"/>
                </a:cubicBezTo>
                <a:cubicBezTo>
                  <a:pt x="9589596" y="5051918"/>
                  <a:pt x="9592650" y="5048864"/>
                  <a:pt x="9595704" y="5048864"/>
                </a:cubicBezTo>
                <a:close/>
                <a:moveTo>
                  <a:pt x="11474130" y="5040719"/>
                </a:moveTo>
                <a:cubicBezTo>
                  <a:pt x="11484311" y="5040719"/>
                  <a:pt x="11492456" y="5048864"/>
                  <a:pt x="11492456" y="5059046"/>
                </a:cubicBezTo>
                <a:cubicBezTo>
                  <a:pt x="11492456" y="5069227"/>
                  <a:pt x="11484311" y="5077372"/>
                  <a:pt x="11474130" y="5077372"/>
                </a:cubicBezTo>
                <a:cubicBezTo>
                  <a:pt x="11463948" y="5077372"/>
                  <a:pt x="11455803" y="5069227"/>
                  <a:pt x="11455803" y="5059046"/>
                </a:cubicBezTo>
                <a:cubicBezTo>
                  <a:pt x="11455803" y="5048864"/>
                  <a:pt x="11463948" y="5040719"/>
                  <a:pt x="11474130" y="5040719"/>
                </a:cubicBezTo>
                <a:close/>
                <a:moveTo>
                  <a:pt x="2684777" y="5038683"/>
                </a:moveTo>
                <a:cubicBezTo>
                  <a:pt x="2688848" y="5038683"/>
                  <a:pt x="2690886" y="5041737"/>
                  <a:pt x="2690886" y="5044791"/>
                </a:cubicBezTo>
                <a:cubicBezTo>
                  <a:pt x="2690886" y="5047846"/>
                  <a:pt x="2687831" y="5050900"/>
                  <a:pt x="2684777" y="5050900"/>
                </a:cubicBezTo>
                <a:cubicBezTo>
                  <a:pt x="2681723" y="5050900"/>
                  <a:pt x="2678668" y="5047846"/>
                  <a:pt x="2678668" y="5044791"/>
                </a:cubicBezTo>
                <a:cubicBezTo>
                  <a:pt x="2678668" y="5041737"/>
                  <a:pt x="2681723" y="5038683"/>
                  <a:pt x="2684777" y="5038683"/>
                </a:cubicBezTo>
                <a:close/>
                <a:moveTo>
                  <a:pt x="8718088" y="5027483"/>
                </a:moveTo>
                <a:cubicBezTo>
                  <a:pt x="8735396" y="5027483"/>
                  <a:pt x="8750668" y="5042755"/>
                  <a:pt x="8750668" y="5060063"/>
                </a:cubicBezTo>
                <a:cubicBezTo>
                  <a:pt x="8750668" y="5078389"/>
                  <a:pt x="8735396" y="5092643"/>
                  <a:pt x="8718088" y="5092643"/>
                </a:cubicBezTo>
                <a:cubicBezTo>
                  <a:pt x="8699762" y="5092643"/>
                  <a:pt x="8684490" y="5078389"/>
                  <a:pt x="8684490" y="5060063"/>
                </a:cubicBezTo>
                <a:cubicBezTo>
                  <a:pt x="8684490" y="5041737"/>
                  <a:pt x="8699762" y="5027483"/>
                  <a:pt x="8718088" y="5027483"/>
                </a:cubicBezTo>
                <a:close/>
                <a:moveTo>
                  <a:pt x="855208" y="4961306"/>
                </a:moveTo>
                <a:cubicBezTo>
                  <a:pt x="857245" y="4961306"/>
                  <a:pt x="859281" y="4963342"/>
                  <a:pt x="859281" y="4965379"/>
                </a:cubicBezTo>
                <a:cubicBezTo>
                  <a:pt x="859281" y="4967415"/>
                  <a:pt x="857245" y="4969451"/>
                  <a:pt x="855208" y="4969451"/>
                </a:cubicBezTo>
                <a:cubicBezTo>
                  <a:pt x="853172" y="4969451"/>
                  <a:pt x="851136" y="4967415"/>
                  <a:pt x="851136" y="4965379"/>
                </a:cubicBezTo>
                <a:cubicBezTo>
                  <a:pt x="851136" y="4963342"/>
                  <a:pt x="853172" y="4961306"/>
                  <a:pt x="855208" y="4961306"/>
                </a:cubicBezTo>
                <a:close/>
                <a:moveTo>
                  <a:pt x="3860690" y="4955197"/>
                </a:moveTo>
                <a:cubicBezTo>
                  <a:pt x="3867816" y="4955197"/>
                  <a:pt x="3873926" y="4961305"/>
                  <a:pt x="3873926" y="4968432"/>
                </a:cubicBezTo>
                <a:cubicBezTo>
                  <a:pt x="3873926" y="4975559"/>
                  <a:pt x="3867816" y="4981668"/>
                  <a:pt x="3860690" y="4981668"/>
                </a:cubicBezTo>
                <a:cubicBezTo>
                  <a:pt x="3853563" y="4981668"/>
                  <a:pt x="3847454" y="4975559"/>
                  <a:pt x="3847454" y="4968432"/>
                </a:cubicBezTo>
                <a:cubicBezTo>
                  <a:pt x="3847454" y="4961305"/>
                  <a:pt x="3853563" y="4955197"/>
                  <a:pt x="3860690" y="4955197"/>
                </a:cubicBezTo>
                <a:close/>
                <a:moveTo>
                  <a:pt x="428625" y="4954179"/>
                </a:moveTo>
                <a:cubicBezTo>
                  <a:pt x="459169" y="4955197"/>
                  <a:pt x="483604" y="4979632"/>
                  <a:pt x="483604" y="5009158"/>
                </a:cubicBezTo>
                <a:cubicBezTo>
                  <a:pt x="483604" y="5039701"/>
                  <a:pt x="459169" y="5064136"/>
                  <a:pt x="428625" y="5064136"/>
                </a:cubicBezTo>
                <a:cubicBezTo>
                  <a:pt x="398082" y="5064136"/>
                  <a:pt x="373647" y="5039701"/>
                  <a:pt x="373647" y="5009158"/>
                </a:cubicBezTo>
                <a:cubicBezTo>
                  <a:pt x="373647" y="4978614"/>
                  <a:pt x="398082" y="4954179"/>
                  <a:pt x="428625" y="4954179"/>
                </a:cubicBezTo>
                <a:close/>
                <a:moveTo>
                  <a:pt x="8221247" y="4935853"/>
                </a:moveTo>
                <a:cubicBezTo>
                  <a:pt x="8224301" y="4936871"/>
                  <a:pt x="8225319" y="4937889"/>
                  <a:pt x="8225319" y="4939926"/>
                </a:cubicBezTo>
                <a:cubicBezTo>
                  <a:pt x="8225319" y="4941962"/>
                  <a:pt x="8223283" y="4943998"/>
                  <a:pt x="8221247" y="4943998"/>
                </a:cubicBezTo>
                <a:cubicBezTo>
                  <a:pt x="8219210" y="4943998"/>
                  <a:pt x="8217174" y="4941962"/>
                  <a:pt x="8217174" y="4939926"/>
                </a:cubicBezTo>
                <a:cubicBezTo>
                  <a:pt x="8217174" y="4937889"/>
                  <a:pt x="8219210" y="4935853"/>
                  <a:pt x="8221247" y="4935853"/>
                </a:cubicBezTo>
                <a:close/>
                <a:moveTo>
                  <a:pt x="6571898" y="4926690"/>
                </a:moveTo>
                <a:cubicBezTo>
                  <a:pt x="6580043" y="4926690"/>
                  <a:pt x="6586152" y="4932798"/>
                  <a:pt x="6586152" y="4940943"/>
                </a:cubicBezTo>
                <a:cubicBezTo>
                  <a:pt x="6586152" y="4949088"/>
                  <a:pt x="6580043" y="4955197"/>
                  <a:pt x="6571898" y="4955197"/>
                </a:cubicBezTo>
                <a:cubicBezTo>
                  <a:pt x="6563753" y="4955197"/>
                  <a:pt x="6557644" y="4949088"/>
                  <a:pt x="6557644" y="4940943"/>
                </a:cubicBezTo>
                <a:cubicBezTo>
                  <a:pt x="6557644" y="4932798"/>
                  <a:pt x="6563753" y="4926690"/>
                  <a:pt x="6571898" y="4926690"/>
                </a:cubicBezTo>
                <a:close/>
                <a:moveTo>
                  <a:pt x="5978342" y="4896147"/>
                </a:moveTo>
                <a:cubicBezTo>
                  <a:pt x="6002774" y="4897165"/>
                  <a:pt x="6022119" y="4916509"/>
                  <a:pt x="6022119" y="4939926"/>
                </a:cubicBezTo>
                <a:cubicBezTo>
                  <a:pt x="6022119" y="4964360"/>
                  <a:pt x="6002774" y="4983705"/>
                  <a:pt x="5978342" y="4983705"/>
                </a:cubicBezTo>
                <a:cubicBezTo>
                  <a:pt x="5953907" y="4983705"/>
                  <a:pt x="5934564" y="4964360"/>
                  <a:pt x="5934564" y="4939926"/>
                </a:cubicBezTo>
                <a:cubicBezTo>
                  <a:pt x="5934564" y="4915491"/>
                  <a:pt x="5953907" y="4896147"/>
                  <a:pt x="5978342" y="4896147"/>
                </a:cubicBezTo>
                <a:close/>
                <a:moveTo>
                  <a:pt x="9071374" y="4885965"/>
                </a:moveTo>
                <a:cubicBezTo>
                  <a:pt x="9090719" y="4885965"/>
                  <a:pt x="9105990" y="4901237"/>
                  <a:pt x="9105990" y="4920581"/>
                </a:cubicBezTo>
                <a:cubicBezTo>
                  <a:pt x="9105990" y="4939925"/>
                  <a:pt x="9090719" y="4955197"/>
                  <a:pt x="9071374" y="4955197"/>
                </a:cubicBezTo>
                <a:cubicBezTo>
                  <a:pt x="9052030" y="4955197"/>
                  <a:pt x="9036758" y="4939925"/>
                  <a:pt x="9036758" y="4920581"/>
                </a:cubicBezTo>
                <a:cubicBezTo>
                  <a:pt x="9036758" y="4901237"/>
                  <a:pt x="9052030" y="4885965"/>
                  <a:pt x="9071374" y="4885965"/>
                </a:cubicBezTo>
                <a:close/>
                <a:moveTo>
                  <a:pt x="4705700" y="4854403"/>
                </a:moveTo>
                <a:cubicBezTo>
                  <a:pt x="4710788" y="4854403"/>
                  <a:pt x="4713844" y="4857457"/>
                  <a:pt x="4713844" y="4861530"/>
                </a:cubicBezTo>
                <a:cubicBezTo>
                  <a:pt x="4713844" y="4865603"/>
                  <a:pt x="4710788" y="4868657"/>
                  <a:pt x="4705700" y="4868657"/>
                </a:cubicBezTo>
                <a:cubicBezTo>
                  <a:pt x="4701628" y="4868657"/>
                  <a:pt x="4697560" y="4865603"/>
                  <a:pt x="4697560" y="4861530"/>
                </a:cubicBezTo>
                <a:cubicBezTo>
                  <a:pt x="4697560" y="4857457"/>
                  <a:pt x="4700612" y="4854403"/>
                  <a:pt x="4705700" y="4854403"/>
                </a:cubicBezTo>
                <a:close/>
                <a:moveTo>
                  <a:pt x="11940428" y="4845241"/>
                </a:moveTo>
                <a:cubicBezTo>
                  <a:pt x="11943481" y="4844222"/>
                  <a:pt x="11945518" y="4847277"/>
                  <a:pt x="11945518" y="4850331"/>
                </a:cubicBezTo>
                <a:cubicBezTo>
                  <a:pt x="11945518" y="4853386"/>
                  <a:pt x="11943481" y="4855422"/>
                  <a:pt x="11940428" y="4855422"/>
                </a:cubicBezTo>
                <a:cubicBezTo>
                  <a:pt x="11937373" y="4855422"/>
                  <a:pt x="11935337" y="4853386"/>
                  <a:pt x="11935337" y="4850331"/>
                </a:cubicBezTo>
                <a:cubicBezTo>
                  <a:pt x="11935337" y="4847277"/>
                  <a:pt x="11937373" y="4845241"/>
                  <a:pt x="11940428" y="4845241"/>
                </a:cubicBezTo>
                <a:close/>
                <a:moveTo>
                  <a:pt x="8474758" y="4844222"/>
                </a:moveTo>
                <a:cubicBezTo>
                  <a:pt x="8482903" y="4844222"/>
                  <a:pt x="8489011" y="4850331"/>
                  <a:pt x="8489011" y="4858476"/>
                </a:cubicBezTo>
                <a:cubicBezTo>
                  <a:pt x="8489011" y="4866621"/>
                  <a:pt x="8482903" y="4872729"/>
                  <a:pt x="8474758" y="4872729"/>
                </a:cubicBezTo>
                <a:cubicBezTo>
                  <a:pt x="8466612" y="4872729"/>
                  <a:pt x="8460504" y="4866621"/>
                  <a:pt x="8460504" y="4858476"/>
                </a:cubicBezTo>
                <a:cubicBezTo>
                  <a:pt x="8460504" y="4850331"/>
                  <a:pt x="8466612" y="4844222"/>
                  <a:pt x="8474758" y="4844222"/>
                </a:cubicBezTo>
                <a:close/>
                <a:moveTo>
                  <a:pt x="4205825" y="4837095"/>
                </a:moveTo>
                <a:cubicBezTo>
                  <a:pt x="4209897" y="4837095"/>
                  <a:pt x="4213970" y="4840150"/>
                  <a:pt x="4213970" y="4845240"/>
                </a:cubicBezTo>
                <a:cubicBezTo>
                  <a:pt x="4213970" y="4850331"/>
                  <a:pt x="4209897" y="4853385"/>
                  <a:pt x="4205825" y="4853385"/>
                </a:cubicBezTo>
                <a:cubicBezTo>
                  <a:pt x="4200734" y="4853385"/>
                  <a:pt x="4196662" y="4849313"/>
                  <a:pt x="4196662" y="4845240"/>
                </a:cubicBezTo>
                <a:cubicBezTo>
                  <a:pt x="4196662" y="4840150"/>
                  <a:pt x="4200734" y="4837095"/>
                  <a:pt x="4205825" y="4837095"/>
                </a:cubicBezTo>
                <a:close/>
                <a:moveTo>
                  <a:pt x="7787529" y="4832005"/>
                </a:moveTo>
                <a:cubicBezTo>
                  <a:pt x="7806873" y="4832005"/>
                  <a:pt x="7822145" y="4847277"/>
                  <a:pt x="7822145" y="4866621"/>
                </a:cubicBezTo>
                <a:cubicBezTo>
                  <a:pt x="7822145" y="4884947"/>
                  <a:pt x="7806873" y="4901237"/>
                  <a:pt x="7787529" y="4901237"/>
                </a:cubicBezTo>
                <a:cubicBezTo>
                  <a:pt x="7768185" y="4901237"/>
                  <a:pt x="7752913" y="4885966"/>
                  <a:pt x="7752913" y="4866621"/>
                </a:cubicBezTo>
                <a:cubicBezTo>
                  <a:pt x="7752913" y="4847277"/>
                  <a:pt x="7768185" y="4832005"/>
                  <a:pt x="7787529" y="4832005"/>
                </a:cubicBezTo>
                <a:close/>
                <a:moveTo>
                  <a:pt x="11802981" y="4826914"/>
                </a:moveTo>
                <a:cubicBezTo>
                  <a:pt x="11808072" y="4825896"/>
                  <a:pt x="11811126" y="4828950"/>
                  <a:pt x="11811126" y="4834041"/>
                </a:cubicBezTo>
                <a:cubicBezTo>
                  <a:pt x="11811126" y="4838114"/>
                  <a:pt x="11808072" y="4842186"/>
                  <a:pt x="11802981" y="4842186"/>
                </a:cubicBezTo>
                <a:cubicBezTo>
                  <a:pt x="11798909" y="4842186"/>
                  <a:pt x="11794836" y="4839132"/>
                  <a:pt x="11794836" y="4834041"/>
                </a:cubicBezTo>
                <a:cubicBezTo>
                  <a:pt x="11794836" y="4829969"/>
                  <a:pt x="11797891" y="4826914"/>
                  <a:pt x="11802981" y="4826914"/>
                </a:cubicBezTo>
                <a:close/>
                <a:moveTo>
                  <a:pt x="5411257" y="4809607"/>
                </a:moveTo>
                <a:cubicBezTo>
                  <a:pt x="5417365" y="4809607"/>
                  <a:pt x="5422456" y="4813679"/>
                  <a:pt x="5422456" y="4819788"/>
                </a:cubicBezTo>
                <a:cubicBezTo>
                  <a:pt x="5422456" y="4825897"/>
                  <a:pt x="5417365" y="4829969"/>
                  <a:pt x="5411257" y="4829969"/>
                </a:cubicBezTo>
                <a:cubicBezTo>
                  <a:pt x="5405150" y="4829969"/>
                  <a:pt x="5401075" y="4824879"/>
                  <a:pt x="5401075" y="4819788"/>
                </a:cubicBezTo>
                <a:cubicBezTo>
                  <a:pt x="5401075" y="4813679"/>
                  <a:pt x="5406167" y="4809607"/>
                  <a:pt x="5411257" y="4809607"/>
                </a:cubicBezTo>
                <a:close/>
                <a:moveTo>
                  <a:pt x="9626248" y="4808588"/>
                </a:moveTo>
                <a:cubicBezTo>
                  <a:pt x="9632356" y="4808588"/>
                  <a:pt x="9637447" y="4813679"/>
                  <a:pt x="9637447" y="4819788"/>
                </a:cubicBezTo>
                <a:cubicBezTo>
                  <a:pt x="9637447" y="4825896"/>
                  <a:pt x="9632356" y="4830987"/>
                  <a:pt x="9626248" y="4830987"/>
                </a:cubicBezTo>
                <a:cubicBezTo>
                  <a:pt x="9620140" y="4830987"/>
                  <a:pt x="9615049" y="4825896"/>
                  <a:pt x="9615049" y="4819788"/>
                </a:cubicBezTo>
                <a:cubicBezTo>
                  <a:pt x="9615049" y="4813679"/>
                  <a:pt x="9620140" y="4808588"/>
                  <a:pt x="9626248" y="4808588"/>
                </a:cubicBezTo>
                <a:close/>
                <a:moveTo>
                  <a:pt x="4160030" y="4788226"/>
                </a:moveTo>
                <a:cubicBezTo>
                  <a:pt x="4164103" y="4789244"/>
                  <a:pt x="4168175" y="4792299"/>
                  <a:pt x="4168175" y="4796371"/>
                </a:cubicBezTo>
                <a:cubicBezTo>
                  <a:pt x="4168175" y="4800444"/>
                  <a:pt x="4164103" y="4804516"/>
                  <a:pt x="4160030" y="4804516"/>
                </a:cubicBezTo>
                <a:cubicBezTo>
                  <a:pt x="4155957" y="4804516"/>
                  <a:pt x="4151885" y="4801461"/>
                  <a:pt x="4151885" y="4796371"/>
                </a:cubicBezTo>
                <a:cubicBezTo>
                  <a:pt x="4151885" y="4792299"/>
                  <a:pt x="4155957" y="4788226"/>
                  <a:pt x="4160030" y="4788226"/>
                </a:cubicBezTo>
                <a:close/>
                <a:moveTo>
                  <a:pt x="2707168" y="4788226"/>
                </a:moveTo>
                <a:cubicBezTo>
                  <a:pt x="2718366" y="4788226"/>
                  <a:pt x="2727529" y="4797389"/>
                  <a:pt x="2727529" y="4808588"/>
                </a:cubicBezTo>
                <a:cubicBezTo>
                  <a:pt x="2727529" y="4819788"/>
                  <a:pt x="2718366" y="4828951"/>
                  <a:pt x="2707168" y="4828951"/>
                </a:cubicBezTo>
                <a:cubicBezTo>
                  <a:pt x="2695968" y="4828951"/>
                  <a:pt x="2686805" y="4819788"/>
                  <a:pt x="2686805" y="4808588"/>
                </a:cubicBezTo>
                <a:cubicBezTo>
                  <a:pt x="2686805" y="4797389"/>
                  <a:pt x="2695968" y="4788226"/>
                  <a:pt x="2707168" y="4788226"/>
                </a:cubicBezTo>
                <a:close/>
                <a:moveTo>
                  <a:pt x="8423852" y="4774990"/>
                </a:moveTo>
                <a:cubicBezTo>
                  <a:pt x="8434033" y="4774990"/>
                  <a:pt x="8441160" y="4783135"/>
                  <a:pt x="8441160" y="4792298"/>
                </a:cubicBezTo>
                <a:cubicBezTo>
                  <a:pt x="8441160" y="4802479"/>
                  <a:pt x="8433015" y="4809606"/>
                  <a:pt x="8423852" y="4809606"/>
                </a:cubicBezTo>
                <a:cubicBezTo>
                  <a:pt x="8413671" y="4809606"/>
                  <a:pt x="8406544" y="4801461"/>
                  <a:pt x="8406544" y="4792298"/>
                </a:cubicBezTo>
                <a:cubicBezTo>
                  <a:pt x="8406544" y="4782117"/>
                  <a:pt x="8414689" y="4774990"/>
                  <a:pt x="8423852" y="4774990"/>
                </a:cubicBezTo>
                <a:close/>
                <a:moveTo>
                  <a:pt x="7361956" y="4766846"/>
                </a:moveTo>
                <a:cubicBezTo>
                  <a:pt x="7367046" y="4766846"/>
                  <a:pt x="7371119" y="4771937"/>
                  <a:pt x="7371119" y="4776009"/>
                </a:cubicBezTo>
                <a:cubicBezTo>
                  <a:pt x="7371119" y="4781099"/>
                  <a:pt x="7367046" y="4784154"/>
                  <a:pt x="7361956" y="4784154"/>
                </a:cubicBezTo>
                <a:cubicBezTo>
                  <a:pt x="7356865" y="4784154"/>
                  <a:pt x="7352793" y="4780081"/>
                  <a:pt x="7352793" y="4776009"/>
                </a:cubicBezTo>
                <a:cubicBezTo>
                  <a:pt x="7352793" y="4770918"/>
                  <a:pt x="7356865" y="4766846"/>
                  <a:pt x="7361956" y="4766846"/>
                </a:cubicBezTo>
                <a:close/>
                <a:moveTo>
                  <a:pt x="5745195" y="4758701"/>
                </a:moveTo>
                <a:cubicBezTo>
                  <a:pt x="5751304" y="4758701"/>
                  <a:pt x="5755375" y="4762773"/>
                  <a:pt x="5755375" y="4768882"/>
                </a:cubicBezTo>
                <a:cubicBezTo>
                  <a:pt x="5755375" y="4773973"/>
                  <a:pt x="5751304" y="4779063"/>
                  <a:pt x="5745195" y="4779063"/>
                </a:cubicBezTo>
                <a:cubicBezTo>
                  <a:pt x="5740104" y="4779063"/>
                  <a:pt x="5735013" y="4774991"/>
                  <a:pt x="5735013" y="4768882"/>
                </a:cubicBezTo>
                <a:cubicBezTo>
                  <a:pt x="5735013" y="4763792"/>
                  <a:pt x="5739086" y="4758701"/>
                  <a:pt x="5745195" y="4758701"/>
                </a:cubicBezTo>
                <a:close/>
                <a:moveTo>
                  <a:pt x="9463349" y="4748520"/>
                </a:moveTo>
                <a:cubicBezTo>
                  <a:pt x="9472512" y="4749538"/>
                  <a:pt x="9478621" y="4755646"/>
                  <a:pt x="9478621" y="4763792"/>
                </a:cubicBezTo>
                <a:cubicBezTo>
                  <a:pt x="9478621" y="4771937"/>
                  <a:pt x="9471494" y="4778045"/>
                  <a:pt x="9463349" y="4778045"/>
                </a:cubicBezTo>
                <a:cubicBezTo>
                  <a:pt x="9455204" y="4778045"/>
                  <a:pt x="9448077" y="4771937"/>
                  <a:pt x="9448077" y="4763792"/>
                </a:cubicBezTo>
                <a:cubicBezTo>
                  <a:pt x="9448077" y="4755646"/>
                  <a:pt x="9455204" y="4748520"/>
                  <a:pt x="9463349" y="4748520"/>
                </a:cubicBezTo>
                <a:close/>
                <a:moveTo>
                  <a:pt x="3995069" y="4743429"/>
                </a:moveTo>
                <a:cubicBezTo>
                  <a:pt x="3999141" y="4743429"/>
                  <a:pt x="4003214" y="4746483"/>
                  <a:pt x="4003214" y="4751574"/>
                </a:cubicBezTo>
                <a:cubicBezTo>
                  <a:pt x="4003214" y="4755646"/>
                  <a:pt x="4000159" y="4759719"/>
                  <a:pt x="3995069" y="4759719"/>
                </a:cubicBezTo>
                <a:cubicBezTo>
                  <a:pt x="3990995" y="4759719"/>
                  <a:pt x="3986923" y="4756664"/>
                  <a:pt x="3986923" y="4751574"/>
                </a:cubicBezTo>
                <a:cubicBezTo>
                  <a:pt x="3986923" y="4747501"/>
                  <a:pt x="3989978" y="4743429"/>
                  <a:pt x="3995069" y="4743429"/>
                </a:cubicBezTo>
                <a:close/>
                <a:moveTo>
                  <a:pt x="1604530" y="4720012"/>
                </a:moveTo>
                <a:cubicBezTo>
                  <a:pt x="1609621" y="4720012"/>
                  <a:pt x="1613694" y="4724085"/>
                  <a:pt x="1613694" y="4729175"/>
                </a:cubicBezTo>
                <a:cubicBezTo>
                  <a:pt x="1613694" y="4734266"/>
                  <a:pt x="1609621" y="4738339"/>
                  <a:pt x="1604530" y="4738339"/>
                </a:cubicBezTo>
                <a:cubicBezTo>
                  <a:pt x="1599441" y="4738339"/>
                  <a:pt x="1595368" y="4734266"/>
                  <a:pt x="1595368" y="4729175"/>
                </a:cubicBezTo>
                <a:cubicBezTo>
                  <a:pt x="1595368" y="4724085"/>
                  <a:pt x="1599441" y="4720012"/>
                  <a:pt x="1604530" y="4720012"/>
                </a:cubicBezTo>
                <a:close/>
                <a:moveTo>
                  <a:pt x="1371382" y="4705759"/>
                </a:moveTo>
                <a:cubicBezTo>
                  <a:pt x="1372401" y="4705759"/>
                  <a:pt x="1374437" y="4706777"/>
                  <a:pt x="1374437" y="4708813"/>
                </a:cubicBezTo>
                <a:cubicBezTo>
                  <a:pt x="1374437" y="4710850"/>
                  <a:pt x="1372401" y="4711867"/>
                  <a:pt x="1371382" y="4711867"/>
                </a:cubicBezTo>
                <a:cubicBezTo>
                  <a:pt x="1370364" y="4711867"/>
                  <a:pt x="1368328" y="4709831"/>
                  <a:pt x="1368328" y="4708813"/>
                </a:cubicBezTo>
                <a:cubicBezTo>
                  <a:pt x="1368328" y="4706777"/>
                  <a:pt x="1370364" y="4705759"/>
                  <a:pt x="1371382" y="4705759"/>
                </a:cubicBezTo>
                <a:close/>
                <a:moveTo>
                  <a:pt x="10108836" y="4692523"/>
                </a:moveTo>
                <a:cubicBezTo>
                  <a:pt x="10114944" y="4692523"/>
                  <a:pt x="10121052" y="4697614"/>
                  <a:pt x="10121052" y="4704740"/>
                </a:cubicBezTo>
                <a:cubicBezTo>
                  <a:pt x="10121052" y="4711867"/>
                  <a:pt x="10115962" y="4716957"/>
                  <a:pt x="10108836" y="4716957"/>
                </a:cubicBezTo>
                <a:cubicBezTo>
                  <a:pt x="10101709" y="4716957"/>
                  <a:pt x="10096618" y="4711867"/>
                  <a:pt x="10096618" y="4704740"/>
                </a:cubicBezTo>
                <a:cubicBezTo>
                  <a:pt x="10096618" y="4697614"/>
                  <a:pt x="10101709" y="4692523"/>
                  <a:pt x="10108836" y="4692523"/>
                </a:cubicBezTo>
                <a:close/>
                <a:moveTo>
                  <a:pt x="10068111" y="4669106"/>
                </a:moveTo>
                <a:cubicBezTo>
                  <a:pt x="10075237" y="4669106"/>
                  <a:pt x="10079310" y="4674197"/>
                  <a:pt x="10079310" y="4679287"/>
                </a:cubicBezTo>
                <a:cubicBezTo>
                  <a:pt x="10079310" y="4685396"/>
                  <a:pt x="10074219" y="4690487"/>
                  <a:pt x="10068111" y="4690487"/>
                </a:cubicBezTo>
                <a:cubicBezTo>
                  <a:pt x="10062002" y="4690487"/>
                  <a:pt x="10056911" y="4685396"/>
                  <a:pt x="10056911" y="4679287"/>
                </a:cubicBezTo>
                <a:cubicBezTo>
                  <a:pt x="10056911" y="4673179"/>
                  <a:pt x="10062002" y="4669106"/>
                  <a:pt x="10068111" y="4669106"/>
                </a:cubicBezTo>
                <a:close/>
                <a:moveTo>
                  <a:pt x="8009478" y="4660961"/>
                </a:moveTo>
                <a:cubicBezTo>
                  <a:pt x="8013550" y="4660961"/>
                  <a:pt x="8016605" y="4664015"/>
                  <a:pt x="8016605" y="4668088"/>
                </a:cubicBezTo>
                <a:cubicBezTo>
                  <a:pt x="8016605" y="4672161"/>
                  <a:pt x="8013550" y="4675215"/>
                  <a:pt x="8009478" y="4675215"/>
                </a:cubicBezTo>
                <a:cubicBezTo>
                  <a:pt x="8005405" y="4675215"/>
                  <a:pt x="8002351" y="4672161"/>
                  <a:pt x="8002351" y="4668088"/>
                </a:cubicBezTo>
                <a:cubicBezTo>
                  <a:pt x="8002351" y="4664015"/>
                  <a:pt x="8005405" y="4660961"/>
                  <a:pt x="8009478" y="4660961"/>
                </a:cubicBezTo>
                <a:close/>
                <a:moveTo>
                  <a:pt x="10355219" y="4649762"/>
                </a:moveTo>
                <a:cubicBezTo>
                  <a:pt x="10359292" y="4649762"/>
                  <a:pt x="10363364" y="4652816"/>
                  <a:pt x="10363364" y="4657907"/>
                </a:cubicBezTo>
                <a:cubicBezTo>
                  <a:pt x="10363364" y="4661980"/>
                  <a:pt x="10359292" y="4666052"/>
                  <a:pt x="10355219" y="4666052"/>
                </a:cubicBezTo>
                <a:cubicBezTo>
                  <a:pt x="10351147" y="4666052"/>
                  <a:pt x="10347074" y="4661980"/>
                  <a:pt x="10347074" y="4657907"/>
                </a:cubicBezTo>
                <a:cubicBezTo>
                  <a:pt x="10347074" y="4653834"/>
                  <a:pt x="10351147" y="4649762"/>
                  <a:pt x="10355219" y="4649762"/>
                </a:cubicBezTo>
                <a:close/>
                <a:moveTo>
                  <a:pt x="10402053" y="4646708"/>
                </a:moveTo>
                <a:cubicBezTo>
                  <a:pt x="10406125" y="4646708"/>
                  <a:pt x="10408162" y="4648744"/>
                  <a:pt x="10408162" y="4652816"/>
                </a:cubicBezTo>
                <a:cubicBezTo>
                  <a:pt x="10408162" y="4655871"/>
                  <a:pt x="10405107" y="4658925"/>
                  <a:pt x="10402053" y="4658925"/>
                </a:cubicBezTo>
                <a:cubicBezTo>
                  <a:pt x="10398999" y="4658925"/>
                  <a:pt x="10395944" y="4655871"/>
                  <a:pt x="10395944" y="4652816"/>
                </a:cubicBezTo>
                <a:cubicBezTo>
                  <a:pt x="10395944" y="4649762"/>
                  <a:pt x="10398999" y="4646708"/>
                  <a:pt x="10402053" y="4646708"/>
                </a:cubicBezTo>
                <a:close/>
                <a:moveTo>
                  <a:pt x="4307634" y="4637545"/>
                </a:moveTo>
                <a:cubicBezTo>
                  <a:pt x="4315757" y="4637545"/>
                  <a:pt x="4321866" y="4643653"/>
                  <a:pt x="4321866" y="4651799"/>
                </a:cubicBezTo>
                <a:cubicBezTo>
                  <a:pt x="4321866" y="4659944"/>
                  <a:pt x="4315757" y="4666052"/>
                  <a:pt x="4307634" y="4666052"/>
                </a:cubicBezTo>
                <a:cubicBezTo>
                  <a:pt x="4299487" y="4666052"/>
                  <a:pt x="4293379" y="4659944"/>
                  <a:pt x="4293379" y="4651799"/>
                </a:cubicBezTo>
                <a:cubicBezTo>
                  <a:pt x="4293379" y="4643653"/>
                  <a:pt x="4299487" y="4637545"/>
                  <a:pt x="4307634" y="4637545"/>
                </a:cubicBezTo>
                <a:close/>
                <a:moveTo>
                  <a:pt x="117067" y="4626346"/>
                </a:moveTo>
                <a:cubicBezTo>
                  <a:pt x="118085" y="4626346"/>
                  <a:pt x="119103" y="4627364"/>
                  <a:pt x="119103" y="4628382"/>
                </a:cubicBezTo>
                <a:cubicBezTo>
                  <a:pt x="119103" y="4629400"/>
                  <a:pt x="118085" y="4630418"/>
                  <a:pt x="117067" y="4630418"/>
                </a:cubicBezTo>
                <a:cubicBezTo>
                  <a:pt x="116049" y="4630418"/>
                  <a:pt x="115031" y="4629400"/>
                  <a:pt x="115031" y="4628382"/>
                </a:cubicBezTo>
                <a:cubicBezTo>
                  <a:pt x="115031" y="4627364"/>
                  <a:pt x="116049" y="4626346"/>
                  <a:pt x="117067" y="4626346"/>
                </a:cubicBezTo>
                <a:close/>
                <a:moveTo>
                  <a:pt x="3638730" y="4547951"/>
                </a:moveTo>
                <a:cubicBezTo>
                  <a:pt x="3642802" y="4547951"/>
                  <a:pt x="3644839" y="4549987"/>
                  <a:pt x="3644839" y="4554059"/>
                </a:cubicBezTo>
                <a:cubicBezTo>
                  <a:pt x="3644839" y="4557114"/>
                  <a:pt x="3641784" y="4560169"/>
                  <a:pt x="3638730" y="4560169"/>
                </a:cubicBezTo>
                <a:cubicBezTo>
                  <a:pt x="3635676" y="4560169"/>
                  <a:pt x="3632622" y="4557114"/>
                  <a:pt x="3632622" y="4554059"/>
                </a:cubicBezTo>
                <a:cubicBezTo>
                  <a:pt x="3632622" y="4551005"/>
                  <a:pt x="3635676" y="4547951"/>
                  <a:pt x="3638730" y="4547951"/>
                </a:cubicBezTo>
                <a:close/>
                <a:moveTo>
                  <a:pt x="11106590" y="4539806"/>
                </a:moveTo>
                <a:cubicBezTo>
                  <a:pt x="11122879" y="4539806"/>
                  <a:pt x="11136115" y="4553041"/>
                  <a:pt x="11136115" y="4569331"/>
                </a:cubicBezTo>
                <a:cubicBezTo>
                  <a:pt x="11136115" y="4585621"/>
                  <a:pt x="11122879" y="4598857"/>
                  <a:pt x="11106590" y="4598857"/>
                </a:cubicBezTo>
                <a:cubicBezTo>
                  <a:pt x="11090300" y="4598857"/>
                  <a:pt x="11077064" y="4585621"/>
                  <a:pt x="11077064" y="4569331"/>
                </a:cubicBezTo>
                <a:cubicBezTo>
                  <a:pt x="11077064" y="4553041"/>
                  <a:pt x="11090300" y="4539806"/>
                  <a:pt x="11106590" y="4539806"/>
                </a:cubicBezTo>
                <a:close/>
                <a:moveTo>
                  <a:pt x="10039603" y="4533697"/>
                </a:moveTo>
                <a:cubicBezTo>
                  <a:pt x="10046730" y="4533697"/>
                  <a:pt x="10051820" y="4538788"/>
                  <a:pt x="10051820" y="4545915"/>
                </a:cubicBezTo>
                <a:cubicBezTo>
                  <a:pt x="10051820" y="4553041"/>
                  <a:pt x="10045712" y="4558132"/>
                  <a:pt x="10039603" y="4558132"/>
                </a:cubicBezTo>
                <a:cubicBezTo>
                  <a:pt x="10032477" y="4558132"/>
                  <a:pt x="10027386" y="4553041"/>
                  <a:pt x="10027386" y="4545915"/>
                </a:cubicBezTo>
                <a:cubicBezTo>
                  <a:pt x="10027386" y="4538788"/>
                  <a:pt x="10033494" y="4533697"/>
                  <a:pt x="10039603" y="4533697"/>
                </a:cubicBezTo>
                <a:close/>
                <a:moveTo>
                  <a:pt x="5086492" y="4530642"/>
                </a:moveTo>
                <a:cubicBezTo>
                  <a:pt x="5101760" y="4530642"/>
                  <a:pt x="5114995" y="4543877"/>
                  <a:pt x="5114995" y="4559149"/>
                </a:cubicBezTo>
                <a:cubicBezTo>
                  <a:pt x="5114995" y="4575439"/>
                  <a:pt x="5101760" y="4587656"/>
                  <a:pt x="5086492" y="4587656"/>
                </a:cubicBezTo>
                <a:cubicBezTo>
                  <a:pt x="5070204" y="4587656"/>
                  <a:pt x="5057989" y="4574421"/>
                  <a:pt x="5057989" y="4559149"/>
                </a:cubicBezTo>
                <a:cubicBezTo>
                  <a:pt x="5057989" y="4542860"/>
                  <a:pt x="5071223" y="4530642"/>
                  <a:pt x="5086492" y="4530642"/>
                </a:cubicBezTo>
                <a:close/>
                <a:moveTo>
                  <a:pt x="5031503" y="4522498"/>
                </a:moveTo>
                <a:cubicBezTo>
                  <a:pt x="5034558" y="4522498"/>
                  <a:pt x="5037610" y="4525552"/>
                  <a:pt x="5037610" y="4528606"/>
                </a:cubicBezTo>
                <a:cubicBezTo>
                  <a:pt x="5037610" y="4531661"/>
                  <a:pt x="5034558" y="4534716"/>
                  <a:pt x="5031503" y="4534716"/>
                </a:cubicBezTo>
                <a:cubicBezTo>
                  <a:pt x="5028450" y="4534716"/>
                  <a:pt x="5025395" y="4531661"/>
                  <a:pt x="5025395" y="4528606"/>
                </a:cubicBezTo>
                <a:cubicBezTo>
                  <a:pt x="5025395" y="4525552"/>
                  <a:pt x="5028450" y="4522498"/>
                  <a:pt x="5031503" y="4522498"/>
                </a:cubicBezTo>
                <a:close/>
                <a:moveTo>
                  <a:pt x="10449905" y="4519443"/>
                </a:moveTo>
                <a:cubicBezTo>
                  <a:pt x="10451940" y="4519443"/>
                  <a:pt x="10453977" y="4521479"/>
                  <a:pt x="10453977" y="4523515"/>
                </a:cubicBezTo>
                <a:cubicBezTo>
                  <a:pt x="10453977" y="4525551"/>
                  <a:pt x="10451940" y="4527588"/>
                  <a:pt x="10449905" y="4527588"/>
                </a:cubicBezTo>
                <a:cubicBezTo>
                  <a:pt x="10447868" y="4527588"/>
                  <a:pt x="10445832" y="4525551"/>
                  <a:pt x="10445832" y="4523515"/>
                </a:cubicBezTo>
                <a:cubicBezTo>
                  <a:pt x="10445832" y="4521479"/>
                  <a:pt x="10447868" y="4519443"/>
                  <a:pt x="10449905" y="4519443"/>
                </a:cubicBezTo>
                <a:close/>
                <a:moveTo>
                  <a:pt x="6405944" y="4511298"/>
                </a:moveTo>
                <a:cubicBezTo>
                  <a:pt x="6411035" y="4511298"/>
                  <a:pt x="6415107" y="4515371"/>
                  <a:pt x="6415107" y="4520461"/>
                </a:cubicBezTo>
                <a:cubicBezTo>
                  <a:pt x="6415107" y="4525552"/>
                  <a:pt x="6411035" y="4529625"/>
                  <a:pt x="6405944" y="4529625"/>
                </a:cubicBezTo>
                <a:cubicBezTo>
                  <a:pt x="6400854" y="4529625"/>
                  <a:pt x="6396781" y="4525552"/>
                  <a:pt x="6396781" y="4520461"/>
                </a:cubicBezTo>
                <a:cubicBezTo>
                  <a:pt x="6396781" y="4515371"/>
                  <a:pt x="6400854" y="4511298"/>
                  <a:pt x="6405944" y="4511298"/>
                </a:cubicBezTo>
                <a:close/>
                <a:moveTo>
                  <a:pt x="3329227" y="4505190"/>
                </a:moveTo>
                <a:cubicBezTo>
                  <a:pt x="3334319" y="4505190"/>
                  <a:pt x="3339409" y="4510281"/>
                  <a:pt x="3339409" y="4515371"/>
                </a:cubicBezTo>
                <a:cubicBezTo>
                  <a:pt x="3339409" y="4520462"/>
                  <a:pt x="3335337" y="4525552"/>
                  <a:pt x="3329227" y="4525552"/>
                </a:cubicBezTo>
                <a:cubicBezTo>
                  <a:pt x="3324137" y="4525552"/>
                  <a:pt x="3319045" y="4521480"/>
                  <a:pt x="3319045" y="4515371"/>
                </a:cubicBezTo>
                <a:cubicBezTo>
                  <a:pt x="3319045" y="4510281"/>
                  <a:pt x="3323119" y="4505190"/>
                  <a:pt x="3329227" y="4505190"/>
                </a:cubicBezTo>
                <a:close/>
                <a:moveTo>
                  <a:pt x="9823763" y="4504172"/>
                </a:moveTo>
                <a:cubicBezTo>
                  <a:pt x="9826817" y="4505190"/>
                  <a:pt x="9828853" y="4507226"/>
                  <a:pt x="9828853" y="4509263"/>
                </a:cubicBezTo>
                <a:cubicBezTo>
                  <a:pt x="9828853" y="4512317"/>
                  <a:pt x="9826817" y="4514353"/>
                  <a:pt x="9823763" y="4514353"/>
                </a:cubicBezTo>
                <a:cubicBezTo>
                  <a:pt x="9820708" y="4514353"/>
                  <a:pt x="9818672" y="4512317"/>
                  <a:pt x="9818672" y="4509263"/>
                </a:cubicBezTo>
                <a:cubicBezTo>
                  <a:pt x="9818672" y="4506208"/>
                  <a:pt x="9820708" y="4504172"/>
                  <a:pt x="9823763" y="4504172"/>
                </a:cubicBezTo>
                <a:close/>
                <a:moveTo>
                  <a:pt x="11835561" y="4496026"/>
                </a:moveTo>
                <a:cubicBezTo>
                  <a:pt x="11864069" y="4496026"/>
                  <a:pt x="11886467" y="4518425"/>
                  <a:pt x="11886467" y="4546932"/>
                </a:cubicBezTo>
                <a:cubicBezTo>
                  <a:pt x="11886467" y="4574421"/>
                  <a:pt x="11864069" y="4597838"/>
                  <a:pt x="11835561" y="4597838"/>
                </a:cubicBezTo>
                <a:cubicBezTo>
                  <a:pt x="11807053" y="4597838"/>
                  <a:pt x="11784655" y="4575440"/>
                  <a:pt x="11784655" y="4546932"/>
                </a:cubicBezTo>
                <a:cubicBezTo>
                  <a:pt x="11784655" y="4518425"/>
                  <a:pt x="11808072" y="4496026"/>
                  <a:pt x="11835561" y="4496026"/>
                </a:cubicBezTo>
                <a:close/>
                <a:moveTo>
                  <a:pt x="2021958" y="4478719"/>
                </a:moveTo>
                <a:cubicBezTo>
                  <a:pt x="2023994" y="4478719"/>
                  <a:pt x="2025013" y="4480755"/>
                  <a:pt x="2025013" y="4481773"/>
                </a:cubicBezTo>
                <a:cubicBezTo>
                  <a:pt x="2025013" y="4483810"/>
                  <a:pt x="2023994" y="4484827"/>
                  <a:pt x="2021958" y="4484827"/>
                </a:cubicBezTo>
                <a:cubicBezTo>
                  <a:pt x="2019921" y="4484827"/>
                  <a:pt x="2018904" y="4483810"/>
                  <a:pt x="2018904" y="4481773"/>
                </a:cubicBezTo>
                <a:cubicBezTo>
                  <a:pt x="2018904" y="4479737"/>
                  <a:pt x="2019921" y="4478719"/>
                  <a:pt x="2021958" y="4478719"/>
                </a:cubicBezTo>
                <a:close/>
                <a:moveTo>
                  <a:pt x="1314378" y="4477700"/>
                </a:moveTo>
                <a:cubicBezTo>
                  <a:pt x="1323541" y="4477700"/>
                  <a:pt x="1331686" y="4484827"/>
                  <a:pt x="1331686" y="4495008"/>
                </a:cubicBezTo>
                <a:cubicBezTo>
                  <a:pt x="1331686" y="4504171"/>
                  <a:pt x="1323541" y="4512316"/>
                  <a:pt x="1314378" y="4512316"/>
                </a:cubicBezTo>
                <a:cubicBezTo>
                  <a:pt x="1305215" y="4512316"/>
                  <a:pt x="1297070" y="4504171"/>
                  <a:pt x="1297070" y="4495008"/>
                </a:cubicBezTo>
                <a:cubicBezTo>
                  <a:pt x="1297070" y="4485845"/>
                  <a:pt x="1305215" y="4477700"/>
                  <a:pt x="1314378" y="4477700"/>
                </a:cubicBezTo>
                <a:close/>
                <a:moveTo>
                  <a:pt x="9049994" y="4471592"/>
                </a:moveTo>
                <a:cubicBezTo>
                  <a:pt x="9052029" y="4472610"/>
                  <a:pt x="9054066" y="4473628"/>
                  <a:pt x="9054066" y="4475664"/>
                </a:cubicBezTo>
                <a:cubicBezTo>
                  <a:pt x="9054066" y="4477700"/>
                  <a:pt x="9052029" y="4479737"/>
                  <a:pt x="9049994" y="4479737"/>
                </a:cubicBezTo>
                <a:cubicBezTo>
                  <a:pt x="9047957" y="4479737"/>
                  <a:pt x="9045921" y="4477700"/>
                  <a:pt x="9045921" y="4475664"/>
                </a:cubicBezTo>
                <a:cubicBezTo>
                  <a:pt x="9045921" y="4473628"/>
                  <a:pt x="9047957" y="4471592"/>
                  <a:pt x="9049994" y="4471592"/>
                </a:cubicBezTo>
                <a:close/>
                <a:moveTo>
                  <a:pt x="9692425" y="4440030"/>
                </a:moveTo>
                <a:cubicBezTo>
                  <a:pt x="9704642" y="4440030"/>
                  <a:pt x="9714823" y="4450211"/>
                  <a:pt x="9714823" y="4462429"/>
                </a:cubicBezTo>
                <a:cubicBezTo>
                  <a:pt x="9714823" y="4474646"/>
                  <a:pt x="9704642" y="4484827"/>
                  <a:pt x="9692425" y="4484827"/>
                </a:cubicBezTo>
                <a:cubicBezTo>
                  <a:pt x="9680207" y="4484827"/>
                  <a:pt x="9670026" y="4474646"/>
                  <a:pt x="9670026" y="4462429"/>
                </a:cubicBezTo>
                <a:cubicBezTo>
                  <a:pt x="9670026" y="4450211"/>
                  <a:pt x="9680207" y="4440030"/>
                  <a:pt x="9692425" y="4440030"/>
                </a:cubicBezTo>
                <a:close/>
                <a:moveTo>
                  <a:pt x="748314" y="4434939"/>
                </a:moveTo>
                <a:cubicBezTo>
                  <a:pt x="751368" y="4434939"/>
                  <a:pt x="753404" y="4436975"/>
                  <a:pt x="753404" y="4440030"/>
                </a:cubicBezTo>
                <a:cubicBezTo>
                  <a:pt x="753404" y="4443084"/>
                  <a:pt x="751368" y="4445120"/>
                  <a:pt x="748314" y="4445120"/>
                </a:cubicBezTo>
                <a:cubicBezTo>
                  <a:pt x="745259" y="4445120"/>
                  <a:pt x="743223" y="4443084"/>
                  <a:pt x="743223" y="4440030"/>
                </a:cubicBezTo>
                <a:cubicBezTo>
                  <a:pt x="743223" y="4436975"/>
                  <a:pt x="745259" y="4434939"/>
                  <a:pt x="748314" y="4434939"/>
                </a:cubicBezTo>
                <a:close/>
                <a:moveTo>
                  <a:pt x="409266" y="4434939"/>
                </a:moveTo>
                <a:cubicBezTo>
                  <a:pt x="412320" y="4434939"/>
                  <a:pt x="415374" y="4436975"/>
                  <a:pt x="415374" y="4441048"/>
                </a:cubicBezTo>
                <a:cubicBezTo>
                  <a:pt x="415374" y="4444102"/>
                  <a:pt x="412320" y="4447157"/>
                  <a:pt x="409266" y="4447157"/>
                </a:cubicBezTo>
                <a:cubicBezTo>
                  <a:pt x="405193" y="4447157"/>
                  <a:pt x="403157" y="4444102"/>
                  <a:pt x="403157" y="4441048"/>
                </a:cubicBezTo>
                <a:cubicBezTo>
                  <a:pt x="403157" y="4436975"/>
                  <a:pt x="406211" y="4434939"/>
                  <a:pt x="409266" y="4434939"/>
                </a:cubicBezTo>
                <a:close/>
                <a:moveTo>
                  <a:pt x="9956118" y="4432903"/>
                </a:moveTo>
                <a:cubicBezTo>
                  <a:pt x="9957136" y="4432903"/>
                  <a:pt x="9959172" y="4433921"/>
                  <a:pt x="9959172" y="4435957"/>
                </a:cubicBezTo>
                <a:cubicBezTo>
                  <a:pt x="9959172" y="4437994"/>
                  <a:pt x="9958154" y="4439011"/>
                  <a:pt x="9956118" y="4439011"/>
                </a:cubicBezTo>
                <a:cubicBezTo>
                  <a:pt x="9954081" y="4439011"/>
                  <a:pt x="9953063" y="4437994"/>
                  <a:pt x="9953063" y="4435957"/>
                </a:cubicBezTo>
                <a:cubicBezTo>
                  <a:pt x="9953063" y="4433921"/>
                  <a:pt x="9954081" y="4432903"/>
                  <a:pt x="9956118" y="4432903"/>
                </a:cubicBezTo>
                <a:close/>
                <a:moveTo>
                  <a:pt x="8798519" y="4432903"/>
                </a:moveTo>
                <a:cubicBezTo>
                  <a:pt x="8800556" y="4432903"/>
                  <a:pt x="8801573" y="4434939"/>
                  <a:pt x="8801573" y="4435957"/>
                </a:cubicBezTo>
                <a:cubicBezTo>
                  <a:pt x="8801573" y="4436975"/>
                  <a:pt x="8800556" y="4439011"/>
                  <a:pt x="8798519" y="4439011"/>
                </a:cubicBezTo>
                <a:cubicBezTo>
                  <a:pt x="8796483" y="4439011"/>
                  <a:pt x="8795465" y="4437994"/>
                  <a:pt x="8795465" y="4435957"/>
                </a:cubicBezTo>
                <a:cubicBezTo>
                  <a:pt x="8795465" y="4433921"/>
                  <a:pt x="8796483" y="4432903"/>
                  <a:pt x="8798519" y="4432903"/>
                </a:cubicBezTo>
                <a:close/>
                <a:moveTo>
                  <a:pt x="6079128" y="4427813"/>
                </a:moveTo>
                <a:cubicBezTo>
                  <a:pt x="6083201" y="4428831"/>
                  <a:pt x="6085238" y="4430867"/>
                  <a:pt x="6085238" y="4433921"/>
                </a:cubicBezTo>
                <a:cubicBezTo>
                  <a:pt x="6085238" y="4436976"/>
                  <a:pt x="6083201" y="4440030"/>
                  <a:pt x="6079128" y="4440030"/>
                </a:cubicBezTo>
                <a:cubicBezTo>
                  <a:pt x="6076074" y="4440030"/>
                  <a:pt x="6073020" y="4437994"/>
                  <a:pt x="6073020" y="4433921"/>
                </a:cubicBezTo>
                <a:cubicBezTo>
                  <a:pt x="6073020" y="4430867"/>
                  <a:pt x="6076074" y="4427813"/>
                  <a:pt x="6079128" y="4427813"/>
                </a:cubicBezTo>
                <a:close/>
                <a:moveTo>
                  <a:pt x="1133145" y="4424758"/>
                </a:moveTo>
                <a:cubicBezTo>
                  <a:pt x="1136199" y="4424758"/>
                  <a:pt x="1138235" y="4426794"/>
                  <a:pt x="1138235" y="4429849"/>
                </a:cubicBezTo>
                <a:cubicBezTo>
                  <a:pt x="1138235" y="4432903"/>
                  <a:pt x="1136199" y="4434939"/>
                  <a:pt x="1133145" y="4434939"/>
                </a:cubicBezTo>
                <a:cubicBezTo>
                  <a:pt x="1130090" y="4434939"/>
                  <a:pt x="1128054" y="4432903"/>
                  <a:pt x="1128054" y="4429849"/>
                </a:cubicBezTo>
                <a:cubicBezTo>
                  <a:pt x="1128054" y="4426794"/>
                  <a:pt x="1130090" y="4424758"/>
                  <a:pt x="1133145" y="4424758"/>
                </a:cubicBezTo>
                <a:close/>
                <a:moveTo>
                  <a:pt x="10647419" y="4375889"/>
                </a:moveTo>
                <a:cubicBezTo>
                  <a:pt x="10651491" y="4375889"/>
                  <a:pt x="10655564" y="4378943"/>
                  <a:pt x="10655564" y="4384034"/>
                </a:cubicBezTo>
                <a:cubicBezTo>
                  <a:pt x="10655564" y="4389124"/>
                  <a:pt x="10651491" y="4392179"/>
                  <a:pt x="10647419" y="4392179"/>
                </a:cubicBezTo>
                <a:cubicBezTo>
                  <a:pt x="10642329" y="4392179"/>
                  <a:pt x="10639274" y="4388107"/>
                  <a:pt x="10639274" y="4384034"/>
                </a:cubicBezTo>
                <a:cubicBezTo>
                  <a:pt x="10639274" y="4378943"/>
                  <a:pt x="10643347" y="4375889"/>
                  <a:pt x="10647419" y="4375889"/>
                </a:cubicBezTo>
                <a:close/>
                <a:moveTo>
                  <a:pt x="7329376" y="4373852"/>
                </a:moveTo>
                <a:cubicBezTo>
                  <a:pt x="7330394" y="4373852"/>
                  <a:pt x="7331412" y="4374870"/>
                  <a:pt x="7331412" y="4375888"/>
                </a:cubicBezTo>
                <a:cubicBezTo>
                  <a:pt x="7331412" y="4376907"/>
                  <a:pt x="7330394" y="4377925"/>
                  <a:pt x="7329376" y="4377925"/>
                </a:cubicBezTo>
                <a:cubicBezTo>
                  <a:pt x="7328358" y="4377925"/>
                  <a:pt x="7327340" y="4376907"/>
                  <a:pt x="7327340" y="4375888"/>
                </a:cubicBezTo>
                <a:cubicBezTo>
                  <a:pt x="7327340" y="4374870"/>
                  <a:pt x="7328358" y="4373852"/>
                  <a:pt x="7329376" y="4373852"/>
                </a:cubicBezTo>
                <a:close/>
                <a:moveTo>
                  <a:pt x="7485148" y="4351454"/>
                </a:moveTo>
                <a:cubicBezTo>
                  <a:pt x="7489220" y="4351454"/>
                  <a:pt x="7492275" y="4354508"/>
                  <a:pt x="7492275" y="4358580"/>
                </a:cubicBezTo>
                <a:cubicBezTo>
                  <a:pt x="7492275" y="4362653"/>
                  <a:pt x="7489220" y="4365707"/>
                  <a:pt x="7485148" y="4365707"/>
                </a:cubicBezTo>
                <a:cubicBezTo>
                  <a:pt x="7481075" y="4365707"/>
                  <a:pt x="7478021" y="4362653"/>
                  <a:pt x="7478021" y="4358580"/>
                </a:cubicBezTo>
                <a:cubicBezTo>
                  <a:pt x="7478021" y="4354508"/>
                  <a:pt x="7481075" y="4351454"/>
                  <a:pt x="7485148" y="4351454"/>
                </a:cubicBezTo>
                <a:close/>
                <a:moveTo>
                  <a:pt x="7821127" y="4341273"/>
                </a:moveTo>
                <a:cubicBezTo>
                  <a:pt x="7823164" y="4341273"/>
                  <a:pt x="7824181" y="4343309"/>
                  <a:pt x="7824181" y="4344327"/>
                </a:cubicBezTo>
                <a:cubicBezTo>
                  <a:pt x="7824181" y="4346364"/>
                  <a:pt x="7823164" y="4347381"/>
                  <a:pt x="7821127" y="4347381"/>
                </a:cubicBezTo>
                <a:cubicBezTo>
                  <a:pt x="7819091" y="4347381"/>
                  <a:pt x="7818073" y="4346364"/>
                  <a:pt x="7818073" y="4344327"/>
                </a:cubicBezTo>
                <a:cubicBezTo>
                  <a:pt x="7818073" y="4342291"/>
                  <a:pt x="7819091" y="4341273"/>
                  <a:pt x="7821127" y="4341273"/>
                </a:cubicBezTo>
                <a:close/>
                <a:moveTo>
                  <a:pt x="2867001" y="4337200"/>
                </a:moveTo>
                <a:cubicBezTo>
                  <a:pt x="2869037" y="4337200"/>
                  <a:pt x="2870055" y="4339236"/>
                  <a:pt x="2870055" y="4340254"/>
                </a:cubicBezTo>
                <a:cubicBezTo>
                  <a:pt x="2870055" y="4342291"/>
                  <a:pt x="2869037" y="4343308"/>
                  <a:pt x="2867001" y="4343308"/>
                </a:cubicBezTo>
                <a:cubicBezTo>
                  <a:pt x="2865982" y="4343308"/>
                  <a:pt x="2863946" y="4342291"/>
                  <a:pt x="2863946" y="4340254"/>
                </a:cubicBezTo>
                <a:cubicBezTo>
                  <a:pt x="2863946" y="4339236"/>
                  <a:pt x="2864963" y="4337200"/>
                  <a:pt x="2867001" y="4337200"/>
                </a:cubicBezTo>
                <a:close/>
                <a:moveTo>
                  <a:pt x="288110" y="4316838"/>
                </a:moveTo>
                <a:cubicBezTo>
                  <a:pt x="293201" y="4316838"/>
                  <a:pt x="298290" y="4320911"/>
                  <a:pt x="298290" y="4327019"/>
                </a:cubicBezTo>
                <a:cubicBezTo>
                  <a:pt x="298290" y="4333128"/>
                  <a:pt x="293201" y="4337200"/>
                  <a:pt x="288110" y="4337200"/>
                </a:cubicBezTo>
                <a:cubicBezTo>
                  <a:pt x="282001" y="4337200"/>
                  <a:pt x="277929" y="4333128"/>
                  <a:pt x="277929" y="4327019"/>
                </a:cubicBezTo>
                <a:cubicBezTo>
                  <a:pt x="277929" y="4321929"/>
                  <a:pt x="282001" y="4316838"/>
                  <a:pt x="288110" y="4316838"/>
                </a:cubicBezTo>
                <a:close/>
                <a:moveTo>
                  <a:pt x="12035111" y="4313784"/>
                </a:moveTo>
                <a:cubicBezTo>
                  <a:pt x="12039184" y="4313784"/>
                  <a:pt x="12042239" y="4316838"/>
                  <a:pt x="12042239" y="4320911"/>
                </a:cubicBezTo>
                <a:cubicBezTo>
                  <a:pt x="12042239" y="4324983"/>
                  <a:pt x="12039184" y="4328037"/>
                  <a:pt x="12035111" y="4328037"/>
                </a:cubicBezTo>
                <a:cubicBezTo>
                  <a:pt x="12031039" y="4328037"/>
                  <a:pt x="12027985" y="4324983"/>
                  <a:pt x="12027985" y="4320911"/>
                </a:cubicBezTo>
                <a:cubicBezTo>
                  <a:pt x="12027985" y="4316838"/>
                  <a:pt x="12031039" y="4313784"/>
                  <a:pt x="12035111" y="4313784"/>
                </a:cubicBezTo>
                <a:close/>
                <a:moveTo>
                  <a:pt x="5619968" y="4302584"/>
                </a:moveTo>
                <a:cubicBezTo>
                  <a:pt x="5620986" y="4302584"/>
                  <a:pt x="5622005" y="4303602"/>
                  <a:pt x="5622005" y="4304620"/>
                </a:cubicBezTo>
                <a:cubicBezTo>
                  <a:pt x="5622005" y="4305639"/>
                  <a:pt x="5620986" y="4306657"/>
                  <a:pt x="5619968" y="4306657"/>
                </a:cubicBezTo>
                <a:cubicBezTo>
                  <a:pt x="5618950" y="4306657"/>
                  <a:pt x="5617932" y="4305639"/>
                  <a:pt x="5617932" y="4304620"/>
                </a:cubicBezTo>
                <a:cubicBezTo>
                  <a:pt x="5617932" y="4303602"/>
                  <a:pt x="5618950" y="4302584"/>
                  <a:pt x="5619968" y="4302584"/>
                </a:cubicBezTo>
                <a:close/>
                <a:moveTo>
                  <a:pt x="2632833" y="4256769"/>
                </a:moveTo>
                <a:cubicBezTo>
                  <a:pt x="2637924" y="4256769"/>
                  <a:pt x="2643014" y="4260842"/>
                  <a:pt x="2643014" y="4266950"/>
                </a:cubicBezTo>
                <a:cubicBezTo>
                  <a:pt x="2643014" y="4273059"/>
                  <a:pt x="2637924" y="4277131"/>
                  <a:pt x="2632833" y="4277131"/>
                </a:cubicBezTo>
                <a:cubicBezTo>
                  <a:pt x="2626724" y="4277131"/>
                  <a:pt x="2622652" y="4273059"/>
                  <a:pt x="2622652" y="4266950"/>
                </a:cubicBezTo>
                <a:cubicBezTo>
                  <a:pt x="2622652" y="4260842"/>
                  <a:pt x="2627743" y="4256769"/>
                  <a:pt x="2632833" y="4256769"/>
                </a:cubicBezTo>
                <a:close/>
                <a:moveTo>
                  <a:pt x="5403112" y="4242516"/>
                </a:moveTo>
                <a:cubicBezTo>
                  <a:pt x="5403112" y="4242516"/>
                  <a:pt x="5404130" y="4242516"/>
                  <a:pt x="5404130" y="4243534"/>
                </a:cubicBezTo>
                <a:cubicBezTo>
                  <a:pt x="5404130" y="4244552"/>
                  <a:pt x="5403112" y="4244552"/>
                  <a:pt x="5403112" y="4244552"/>
                </a:cubicBezTo>
                <a:cubicBezTo>
                  <a:pt x="5402095" y="4244552"/>
                  <a:pt x="5402095" y="4243534"/>
                  <a:pt x="5402095" y="4243534"/>
                </a:cubicBezTo>
                <a:cubicBezTo>
                  <a:pt x="5402095" y="4242516"/>
                  <a:pt x="5403112" y="4242516"/>
                  <a:pt x="5403112" y="4242516"/>
                </a:cubicBezTo>
                <a:close/>
                <a:moveTo>
                  <a:pt x="3718138" y="4228262"/>
                </a:moveTo>
                <a:cubicBezTo>
                  <a:pt x="3725265" y="4228262"/>
                  <a:pt x="3730354" y="4234371"/>
                  <a:pt x="3730354" y="4240480"/>
                </a:cubicBezTo>
                <a:cubicBezTo>
                  <a:pt x="3730354" y="4247606"/>
                  <a:pt x="3725265" y="4252697"/>
                  <a:pt x="3718138" y="4252697"/>
                </a:cubicBezTo>
                <a:cubicBezTo>
                  <a:pt x="3711011" y="4252697"/>
                  <a:pt x="3705922" y="4247606"/>
                  <a:pt x="3705922" y="4240480"/>
                </a:cubicBezTo>
                <a:cubicBezTo>
                  <a:pt x="3705922" y="4233353"/>
                  <a:pt x="3711011" y="4228262"/>
                  <a:pt x="3718138" y="4228262"/>
                </a:cubicBezTo>
                <a:close/>
                <a:moveTo>
                  <a:pt x="1566870" y="4220117"/>
                </a:moveTo>
                <a:cubicBezTo>
                  <a:pt x="1581124" y="4220117"/>
                  <a:pt x="1593341" y="4232335"/>
                  <a:pt x="1593341" y="4246588"/>
                </a:cubicBezTo>
                <a:cubicBezTo>
                  <a:pt x="1593341" y="4260842"/>
                  <a:pt x="1581124" y="4273059"/>
                  <a:pt x="1566870" y="4273059"/>
                </a:cubicBezTo>
                <a:cubicBezTo>
                  <a:pt x="1552616" y="4273059"/>
                  <a:pt x="1540399" y="4260842"/>
                  <a:pt x="1540399" y="4246588"/>
                </a:cubicBezTo>
                <a:cubicBezTo>
                  <a:pt x="1540399" y="4232335"/>
                  <a:pt x="1552616" y="4220117"/>
                  <a:pt x="1566870" y="4220117"/>
                </a:cubicBezTo>
                <a:close/>
                <a:moveTo>
                  <a:pt x="10648437" y="4218080"/>
                </a:moveTo>
                <a:cubicBezTo>
                  <a:pt x="10656581" y="4218080"/>
                  <a:pt x="10662691" y="4224189"/>
                  <a:pt x="10662691" y="4232334"/>
                </a:cubicBezTo>
                <a:cubicBezTo>
                  <a:pt x="10662691" y="4239461"/>
                  <a:pt x="10656581" y="4246587"/>
                  <a:pt x="10648437" y="4246587"/>
                </a:cubicBezTo>
                <a:cubicBezTo>
                  <a:pt x="10640291" y="4246587"/>
                  <a:pt x="10634183" y="4240479"/>
                  <a:pt x="10634183" y="4232334"/>
                </a:cubicBezTo>
                <a:cubicBezTo>
                  <a:pt x="10634183" y="4224189"/>
                  <a:pt x="10640291" y="4218080"/>
                  <a:pt x="10648437" y="4218080"/>
                </a:cubicBezTo>
                <a:close/>
                <a:moveTo>
                  <a:pt x="11093353" y="4214008"/>
                </a:moveTo>
                <a:cubicBezTo>
                  <a:pt x="11099461" y="4214008"/>
                  <a:pt x="11104552" y="4219099"/>
                  <a:pt x="11104552" y="4225207"/>
                </a:cubicBezTo>
                <a:cubicBezTo>
                  <a:pt x="11104552" y="4231315"/>
                  <a:pt x="11099461" y="4236406"/>
                  <a:pt x="11093353" y="4236406"/>
                </a:cubicBezTo>
                <a:cubicBezTo>
                  <a:pt x="11087245" y="4236406"/>
                  <a:pt x="11082154" y="4231315"/>
                  <a:pt x="11082154" y="4225207"/>
                </a:cubicBezTo>
                <a:cubicBezTo>
                  <a:pt x="11082154" y="4219099"/>
                  <a:pt x="11087245" y="4214008"/>
                  <a:pt x="11093353" y="4214008"/>
                </a:cubicBezTo>
                <a:close/>
                <a:moveTo>
                  <a:pt x="550793" y="4191610"/>
                </a:moveTo>
                <a:cubicBezTo>
                  <a:pt x="555884" y="4191610"/>
                  <a:pt x="558938" y="4195682"/>
                  <a:pt x="558938" y="4199755"/>
                </a:cubicBezTo>
                <a:cubicBezTo>
                  <a:pt x="558938" y="4203828"/>
                  <a:pt x="555884" y="4207900"/>
                  <a:pt x="550793" y="4207900"/>
                </a:cubicBezTo>
                <a:cubicBezTo>
                  <a:pt x="546720" y="4207900"/>
                  <a:pt x="542648" y="4204845"/>
                  <a:pt x="542648" y="4199755"/>
                </a:cubicBezTo>
                <a:cubicBezTo>
                  <a:pt x="542648" y="4195682"/>
                  <a:pt x="545702" y="4191610"/>
                  <a:pt x="550793" y="4191610"/>
                </a:cubicBezTo>
                <a:close/>
                <a:moveTo>
                  <a:pt x="6863078" y="4178374"/>
                </a:moveTo>
                <a:cubicBezTo>
                  <a:pt x="6866133" y="4178374"/>
                  <a:pt x="6869188" y="4181428"/>
                  <a:pt x="6869188" y="4184482"/>
                </a:cubicBezTo>
                <a:cubicBezTo>
                  <a:pt x="6869188" y="4187537"/>
                  <a:pt x="6866133" y="4190591"/>
                  <a:pt x="6863078" y="4190591"/>
                </a:cubicBezTo>
                <a:cubicBezTo>
                  <a:pt x="6860024" y="4190591"/>
                  <a:pt x="6856970" y="4187537"/>
                  <a:pt x="6856970" y="4184482"/>
                </a:cubicBezTo>
                <a:cubicBezTo>
                  <a:pt x="6856970" y="4181428"/>
                  <a:pt x="6860024" y="4178374"/>
                  <a:pt x="6863078" y="4178374"/>
                </a:cubicBezTo>
                <a:close/>
                <a:moveTo>
                  <a:pt x="11333628" y="4167175"/>
                </a:moveTo>
                <a:cubicBezTo>
                  <a:pt x="11336683" y="4167175"/>
                  <a:pt x="11339738" y="4170229"/>
                  <a:pt x="11339738" y="4173284"/>
                </a:cubicBezTo>
                <a:cubicBezTo>
                  <a:pt x="11339738" y="4176338"/>
                  <a:pt x="11336683" y="4179393"/>
                  <a:pt x="11333628" y="4179393"/>
                </a:cubicBezTo>
                <a:cubicBezTo>
                  <a:pt x="11330575" y="4179393"/>
                  <a:pt x="11327520" y="4176338"/>
                  <a:pt x="11327520" y="4173284"/>
                </a:cubicBezTo>
                <a:cubicBezTo>
                  <a:pt x="11327520" y="4170229"/>
                  <a:pt x="11330575" y="4167175"/>
                  <a:pt x="11333628" y="4167175"/>
                </a:cubicBezTo>
                <a:close/>
                <a:moveTo>
                  <a:pt x="11631937" y="4147831"/>
                </a:moveTo>
                <a:cubicBezTo>
                  <a:pt x="11644154" y="4147831"/>
                  <a:pt x="11655354" y="4158012"/>
                  <a:pt x="11655354" y="4171248"/>
                </a:cubicBezTo>
                <a:cubicBezTo>
                  <a:pt x="11655354" y="4184483"/>
                  <a:pt x="11645173" y="4194664"/>
                  <a:pt x="11631937" y="4194664"/>
                </a:cubicBezTo>
                <a:cubicBezTo>
                  <a:pt x="11618701" y="4194664"/>
                  <a:pt x="11608520" y="4184483"/>
                  <a:pt x="11608520" y="4171248"/>
                </a:cubicBezTo>
                <a:cubicBezTo>
                  <a:pt x="11608520" y="4158012"/>
                  <a:pt x="11618701" y="4147831"/>
                  <a:pt x="11631937" y="4147831"/>
                </a:cubicBezTo>
                <a:close/>
                <a:moveTo>
                  <a:pt x="3068595" y="4123396"/>
                </a:moveTo>
                <a:cubicBezTo>
                  <a:pt x="3088956" y="4123396"/>
                  <a:pt x="3105248" y="4139686"/>
                  <a:pt x="3105248" y="4160048"/>
                </a:cubicBezTo>
                <a:cubicBezTo>
                  <a:pt x="3105248" y="4180410"/>
                  <a:pt x="3088956" y="4196701"/>
                  <a:pt x="3068595" y="4196701"/>
                </a:cubicBezTo>
                <a:cubicBezTo>
                  <a:pt x="3048233" y="4196701"/>
                  <a:pt x="3031941" y="4180410"/>
                  <a:pt x="3031941" y="4160048"/>
                </a:cubicBezTo>
                <a:cubicBezTo>
                  <a:pt x="3031941" y="4139686"/>
                  <a:pt x="3048233" y="4123396"/>
                  <a:pt x="3068595" y="4123396"/>
                </a:cubicBezTo>
                <a:close/>
                <a:moveTo>
                  <a:pt x="10819479" y="4092852"/>
                </a:moveTo>
                <a:cubicBezTo>
                  <a:pt x="10822534" y="4092852"/>
                  <a:pt x="10825589" y="4094888"/>
                  <a:pt x="10825589" y="4098960"/>
                </a:cubicBezTo>
                <a:cubicBezTo>
                  <a:pt x="10825589" y="4102015"/>
                  <a:pt x="10822534" y="4105070"/>
                  <a:pt x="10819479" y="4105070"/>
                </a:cubicBezTo>
                <a:cubicBezTo>
                  <a:pt x="10816426" y="4105070"/>
                  <a:pt x="10813371" y="4102015"/>
                  <a:pt x="10813371" y="4098960"/>
                </a:cubicBezTo>
                <a:cubicBezTo>
                  <a:pt x="10813371" y="4095906"/>
                  <a:pt x="10816426" y="4092852"/>
                  <a:pt x="10819479" y="4092852"/>
                </a:cubicBezTo>
                <a:close/>
                <a:moveTo>
                  <a:pt x="5376643" y="4073508"/>
                </a:moveTo>
                <a:cubicBezTo>
                  <a:pt x="5378679" y="4073508"/>
                  <a:pt x="5378679" y="4074526"/>
                  <a:pt x="5378679" y="4075544"/>
                </a:cubicBezTo>
                <a:cubicBezTo>
                  <a:pt x="5378679" y="4076563"/>
                  <a:pt x="5377659" y="4077581"/>
                  <a:pt x="5376643" y="4077581"/>
                </a:cubicBezTo>
                <a:cubicBezTo>
                  <a:pt x="5375624" y="4077581"/>
                  <a:pt x="5374603" y="4076563"/>
                  <a:pt x="5374603" y="4075544"/>
                </a:cubicBezTo>
                <a:cubicBezTo>
                  <a:pt x="5374603" y="4074526"/>
                  <a:pt x="5375624" y="4073508"/>
                  <a:pt x="5376643" y="4073508"/>
                </a:cubicBezTo>
                <a:close/>
                <a:moveTo>
                  <a:pt x="4249614" y="4036856"/>
                </a:moveTo>
                <a:cubicBezTo>
                  <a:pt x="4262849" y="4035838"/>
                  <a:pt x="4274048" y="4047037"/>
                  <a:pt x="4274048" y="4061291"/>
                </a:cubicBezTo>
                <a:cubicBezTo>
                  <a:pt x="4274048" y="4074527"/>
                  <a:pt x="4262849" y="4085726"/>
                  <a:pt x="4249614" y="4085726"/>
                </a:cubicBezTo>
                <a:cubicBezTo>
                  <a:pt x="4236380" y="4085726"/>
                  <a:pt x="4225181" y="4074527"/>
                  <a:pt x="4225181" y="4061291"/>
                </a:cubicBezTo>
                <a:cubicBezTo>
                  <a:pt x="4225181" y="4048055"/>
                  <a:pt x="4236380" y="4036856"/>
                  <a:pt x="4249614" y="4036856"/>
                </a:cubicBezTo>
                <a:close/>
                <a:moveTo>
                  <a:pt x="380768" y="4020566"/>
                </a:moveTo>
                <a:cubicBezTo>
                  <a:pt x="383822" y="4020566"/>
                  <a:pt x="385858" y="4022602"/>
                  <a:pt x="385858" y="4025657"/>
                </a:cubicBezTo>
                <a:cubicBezTo>
                  <a:pt x="385858" y="4027692"/>
                  <a:pt x="383822" y="4030747"/>
                  <a:pt x="380768" y="4030747"/>
                </a:cubicBezTo>
                <a:cubicBezTo>
                  <a:pt x="377713" y="4030747"/>
                  <a:pt x="375677" y="4028711"/>
                  <a:pt x="375677" y="4025657"/>
                </a:cubicBezTo>
                <a:cubicBezTo>
                  <a:pt x="375677" y="4022602"/>
                  <a:pt x="377713" y="4020566"/>
                  <a:pt x="380768" y="4020566"/>
                </a:cubicBezTo>
                <a:close/>
                <a:moveTo>
                  <a:pt x="2215400" y="3970678"/>
                </a:moveTo>
                <a:cubicBezTo>
                  <a:pt x="2216418" y="3970678"/>
                  <a:pt x="2216418" y="3971696"/>
                  <a:pt x="2216418" y="3971696"/>
                </a:cubicBezTo>
                <a:cubicBezTo>
                  <a:pt x="2216418" y="3972714"/>
                  <a:pt x="2216418" y="3972714"/>
                  <a:pt x="2215400" y="3972714"/>
                </a:cubicBezTo>
                <a:cubicBezTo>
                  <a:pt x="2214383" y="3972714"/>
                  <a:pt x="2214383" y="3972714"/>
                  <a:pt x="2214383" y="3971696"/>
                </a:cubicBezTo>
                <a:cubicBezTo>
                  <a:pt x="2214383" y="3970678"/>
                  <a:pt x="2214383" y="3970678"/>
                  <a:pt x="2215400" y="3970678"/>
                </a:cubicBezTo>
                <a:close/>
                <a:moveTo>
                  <a:pt x="4634435" y="3959479"/>
                </a:moveTo>
                <a:cubicBezTo>
                  <a:pt x="4648687" y="3959479"/>
                  <a:pt x="4660903" y="3970678"/>
                  <a:pt x="4660903" y="3985950"/>
                </a:cubicBezTo>
                <a:cubicBezTo>
                  <a:pt x="4660903" y="4001222"/>
                  <a:pt x="4648687" y="4012421"/>
                  <a:pt x="4634435" y="4012421"/>
                </a:cubicBezTo>
                <a:cubicBezTo>
                  <a:pt x="4619161" y="4012421"/>
                  <a:pt x="4607962" y="4000204"/>
                  <a:pt x="4607962" y="3985950"/>
                </a:cubicBezTo>
                <a:cubicBezTo>
                  <a:pt x="4607962" y="3971696"/>
                  <a:pt x="4620178" y="3959479"/>
                  <a:pt x="4634435" y="3959479"/>
                </a:cubicBezTo>
                <a:close/>
                <a:moveTo>
                  <a:pt x="10706469" y="3953370"/>
                </a:moveTo>
                <a:cubicBezTo>
                  <a:pt x="10718687" y="3952353"/>
                  <a:pt x="10726832" y="3961515"/>
                  <a:pt x="10726832" y="3972715"/>
                </a:cubicBezTo>
                <a:cubicBezTo>
                  <a:pt x="10726832" y="3983914"/>
                  <a:pt x="10717668" y="3992059"/>
                  <a:pt x="10706469" y="3992059"/>
                </a:cubicBezTo>
                <a:cubicBezTo>
                  <a:pt x="10695270" y="3992059"/>
                  <a:pt x="10686107" y="3982896"/>
                  <a:pt x="10686107" y="3972715"/>
                </a:cubicBezTo>
                <a:cubicBezTo>
                  <a:pt x="10686107" y="3961515"/>
                  <a:pt x="10695270" y="3953370"/>
                  <a:pt x="10706469" y="3953370"/>
                </a:cubicBezTo>
                <a:close/>
                <a:moveTo>
                  <a:pt x="8545008" y="3938098"/>
                </a:moveTo>
                <a:cubicBezTo>
                  <a:pt x="8568424" y="3938098"/>
                  <a:pt x="8588787" y="3957442"/>
                  <a:pt x="8588787" y="3981877"/>
                </a:cubicBezTo>
                <a:cubicBezTo>
                  <a:pt x="8588787" y="4006312"/>
                  <a:pt x="8569443" y="4025656"/>
                  <a:pt x="8545008" y="4025656"/>
                </a:cubicBezTo>
                <a:cubicBezTo>
                  <a:pt x="8520573" y="4025656"/>
                  <a:pt x="8501229" y="4006312"/>
                  <a:pt x="8501229" y="3981877"/>
                </a:cubicBezTo>
                <a:cubicBezTo>
                  <a:pt x="8501229" y="3957442"/>
                  <a:pt x="8520573" y="3938098"/>
                  <a:pt x="8545008" y="3938098"/>
                </a:cubicBezTo>
                <a:close/>
                <a:moveTo>
                  <a:pt x="677029" y="3937081"/>
                </a:moveTo>
                <a:cubicBezTo>
                  <a:pt x="680083" y="3937081"/>
                  <a:pt x="684156" y="3940135"/>
                  <a:pt x="684156" y="3944208"/>
                </a:cubicBezTo>
                <a:cubicBezTo>
                  <a:pt x="684156" y="3948280"/>
                  <a:pt x="681101" y="3951334"/>
                  <a:pt x="677029" y="3951334"/>
                </a:cubicBezTo>
                <a:cubicBezTo>
                  <a:pt x="672956" y="3951334"/>
                  <a:pt x="669902" y="3948280"/>
                  <a:pt x="669902" y="3944208"/>
                </a:cubicBezTo>
                <a:cubicBezTo>
                  <a:pt x="669902" y="3940135"/>
                  <a:pt x="672956" y="3937081"/>
                  <a:pt x="677029" y="3937081"/>
                </a:cubicBezTo>
                <a:close/>
                <a:moveTo>
                  <a:pt x="165937" y="3893302"/>
                </a:moveTo>
                <a:cubicBezTo>
                  <a:pt x="168991" y="3893302"/>
                  <a:pt x="171027" y="3895338"/>
                  <a:pt x="171027" y="3898393"/>
                </a:cubicBezTo>
                <a:cubicBezTo>
                  <a:pt x="171027" y="3901447"/>
                  <a:pt x="168991" y="3903483"/>
                  <a:pt x="165937" y="3903483"/>
                </a:cubicBezTo>
                <a:cubicBezTo>
                  <a:pt x="162882" y="3903483"/>
                  <a:pt x="160846" y="3901447"/>
                  <a:pt x="160846" y="3898393"/>
                </a:cubicBezTo>
                <a:cubicBezTo>
                  <a:pt x="160846" y="3895338"/>
                  <a:pt x="162882" y="3893302"/>
                  <a:pt x="165937" y="3893302"/>
                </a:cubicBezTo>
                <a:close/>
                <a:moveTo>
                  <a:pt x="3428003" y="3860722"/>
                </a:moveTo>
                <a:cubicBezTo>
                  <a:pt x="3443277" y="3860722"/>
                  <a:pt x="3454475" y="3872940"/>
                  <a:pt x="3454475" y="3887193"/>
                </a:cubicBezTo>
                <a:cubicBezTo>
                  <a:pt x="3454475" y="3901447"/>
                  <a:pt x="3442258" y="3913664"/>
                  <a:pt x="3428003" y="3913664"/>
                </a:cubicBezTo>
                <a:cubicBezTo>
                  <a:pt x="3413746" y="3913664"/>
                  <a:pt x="3401528" y="3901447"/>
                  <a:pt x="3401528" y="3887193"/>
                </a:cubicBezTo>
                <a:cubicBezTo>
                  <a:pt x="3401528" y="3872940"/>
                  <a:pt x="3413746" y="3860722"/>
                  <a:pt x="3428003" y="3860722"/>
                </a:cubicBezTo>
                <a:close/>
                <a:moveTo>
                  <a:pt x="461189" y="3827124"/>
                </a:moveTo>
                <a:cubicBezTo>
                  <a:pt x="464244" y="3828142"/>
                  <a:pt x="465262" y="3829160"/>
                  <a:pt x="465262" y="3831196"/>
                </a:cubicBezTo>
                <a:cubicBezTo>
                  <a:pt x="465262" y="3833232"/>
                  <a:pt x="463226" y="3835269"/>
                  <a:pt x="461189" y="3835269"/>
                </a:cubicBezTo>
                <a:cubicBezTo>
                  <a:pt x="459153" y="3835269"/>
                  <a:pt x="457117" y="3833232"/>
                  <a:pt x="457117" y="3831196"/>
                </a:cubicBezTo>
                <a:cubicBezTo>
                  <a:pt x="457117" y="3829160"/>
                  <a:pt x="459153" y="3827124"/>
                  <a:pt x="461189" y="3827124"/>
                </a:cubicBezTo>
                <a:close/>
                <a:moveTo>
                  <a:pt x="395021" y="3817961"/>
                </a:moveTo>
                <a:cubicBezTo>
                  <a:pt x="399093" y="3817961"/>
                  <a:pt x="402148" y="3821015"/>
                  <a:pt x="402148" y="3825088"/>
                </a:cubicBezTo>
                <a:cubicBezTo>
                  <a:pt x="402148" y="3829160"/>
                  <a:pt x="399093" y="3832215"/>
                  <a:pt x="395021" y="3832215"/>
                </a:cubicBezTo>
                <a:cubicBezTo>
                  <a:pt x="390948" y="3832215"/>
                  <a:pt x="387894" y="3829160"/>
                  <a:pt x="387894" y="3825088"/>
                </a:cubicBezTo>
                <a:cubicBezTo>
                  <a:pt x="387894" y="3821015"/>
                  <a:pt x="390948" y="3817961"/>
                  <a:pt x="395021" y="3817961"/>
                </a:cubicBezTo>
                <a:close/>
                <a:moveTo>
                  <a:pt x="11750038" y="3799635"/>
                </a:moveTo>
                <a:cubicBezTo>
                  <a:pt x="11753093" y="3800653"/>
                  <a:pt x="11755129" y="3802689"/>
                  <a:pt x="11755129" y="3805743"/>
                </a:cubicBezTo>
                <a:cubicBezTo>
                  <a:pt x="11755129" y="3808798"/>
                  <a:pt x="11753093" y="3810834"/>
                  <a:pt x="11750038" y="3810834"/>
                </a:cubicBezTo>
                <a:cubicBezTo>
                  <a:pt x="11746985" y="3810834"/>
                  <a:pt x="11743930" y="3808798"/>
                  <a:pt x="11743930" y="3805743"/>
                </a:cubicBezTo>
                <a:cubicBezTo>
                  <a:pt x="11743930" y="3802689"/>
                  <a:pt x="11745966" y="3799635"/>
                  <a:pt x="11750038" y="3799635"/>
                </a:cubicBezTo>
                <a:close/>
                <a:moveTo>
                  <a:pt x="9481675" y="3783345"/>
                </a:moveTo>
                <a:cubicBezTo>
                  <a:pt x="9488801" y="3783345"/>
                  <a:pt x="9493892" y="3788436"/>
                  <a:pt x="9493892" y="3794545"/>
                </a:cubicBezTo>
                <a:cubicBezTo>
                  <a:pt x="9493892" y="3800653"/>
                  <a:pt x="9488801" y="3805744"/>
                  <a:pt x="9481675" y="3805744"/>
                </a:cubicBezTo>
                <a:cubicBezTo>
                  <a:pt x="9475566" y="3805744"/>
                  <a:pt x="9469457" y="3800653"/>
                  <a:pt x="9469457" y="3794545"/>
                </a:cubicBezTo>
                <a:cubicBezTo>
                  <a:pt x="9469457" y="3788436"/>
                  <a:pt x="9474548" y="3783345"/>
                  <a:pt x="9481675" y="3783345"/>
                </a:cubicBezTo>
                <a:close/>
                <a:moveTo>
                  <a:pt x="3492152" y="3781309"/>
                </a:moveTo>
                <a:cubicBezTo>
                  <a:pt x="3498262" y="3781309"/>
                  <a:pt x="3503351" y="3786400"/>
                  <a:pt x="3503351" y="3792508"/>
                </a:cubicBezTo>
                <a:cubicBezTo>
                  <a:pt x="3503351" y="3798616"/>
                  <a:pt x="3498262" y="3803707"/>
                  <a:pt x="3492152" y="3803707"/>
                </a:cubicBezTo>
                <a:cubicBezTo>
                  <a:pt x="3486046" y="3803707"/>
                  <a:pt x="3480954" y="3798616"/>
                  <a:pt x="3480954" y="3792508"/>
                </a:cubicBezTo>
                <a:cubicBezTo>
                  <a:pt x="3480954" y="3786400"/>
                  <a:pt x="3486046" y="3781309"/>
                  <a:pt x="3492152" y="3781309"/>
                </a:cubicBezTo>
                <a:close/>
                <a:moveTo>
                  <a:pt x="3015654" y="3767055"/>
                </a:moveTo>
                <a:cubicBezTo>
                  <a:pt x="3019727" y="3768073"/>
                  <a:pt x="3022780" y="3771128"/>
                  <a:pt x="3022780" y="3774182"/>
                </a:cubicBezTo>
                <a:cubicBezTo>
                  <a:pt x="3022780" y="3778254"/>
                  <a:pt x="3019727" y="3781309"/>
                  <a:pt x="3015654" y="3781309"/>
                </a:cubicBezTo>
                <a:cubicBezTo>
                  <a:pt x="3011580" y="3781309"/>
                  <a:pt x="3008526" y="3778254"/>
                  <a:pt x="3008526" y="3774182"/>
                </a:cubicBezTo>
                <a:cubicBezTo>
                  <a:pt x="3008526" y="3770109"/>
                  <a:pt x="3011580" y="3767055"/>
                  <a:pt x="3015654" y="3767055"/>
                </a:cubicBezTo>
                <a:close/>
                <a:moveTo>
                  <a:pt x="3810802" y="3754837"/>
                </a:moveTo>
                <a:cubicBezTo>
                  <a:pt x="3815894" y="3754837"/>
                  <a:pt x="3820985" y="3758910"/>
                  <a:pt x="3820985" y="3765018"/>
                </a:cubicBezTo>
                <a:cubicBezTo>
                  <a:pt x="3820985" y="3770109"/>
                  <a:pt x="3816912" y="3775199"/>
                  <a:pt x="3810802" y="3775199"/>
                </a:cubicBezTo>
                <a:cubicBezTo>
                  <a:pt x="3804694" y="3775199"/>
                  <a:pt x="3800620" y="3771127"/>
                  <a:pt x="3800620" y="3765018"/>
                </a:cubicBezTo>
                <a:cubicBezTo>
                  <a:pt x="3800620" y="3758910"/>
                  <a:pt x="3804694" y="3754837"/>
                  <a:pt x="3810802" y="3754837"/>
                </a:cubicBezTo>
                <a:close/>
                <a:moveTo>
                  <a:pt x="2153313" y="3744656"/>
                </a:moveTo>
                <a:cubicBezTo>
                  <a:pt x="2162474" y="3744656"/>
                  <a:pt x="2170621" y="3751783"/>
                  <a:pt x="2170621" y="3761964"/>
                </a:cubicBezTo>
                <a:cubicBezTo>
                  <a:pt x="2170621" y="3771127"/>
                  <a:pt x="2162474" y="3779272"/>
                  <a:pt x="2153313" y="3779272"/>
                </a:cubicBezTo>
                <a:cubicBezTo>
                  <a:pt x="2144150" y="3779272"/>
                  <a:pt x="2136003" y="3772145"/>
                  <a:pt x="2136003" y="3761964"/>
                </a:cubicBezTo>
                <a:cubicBezTo>
                  <a:pt x="2136003" y="3752801"/>
                  <a:pt x="2144150" y="3744656"/>
                  <a:pt x="2153313" y="3744656"/>
                </a:cubicBezTo>
                <a:close/>
                <a:moveTo>
                  <a:pt x="5287053" y="3741602"/>
                </a:moveTo>
                <a:cubicBezTo>
                  <a:pt x="5290104" y="3741602"/>
                  <a:pt x="5292143" y="3743638"/>
                  <a:pt x="5292143" y="3746693"/>
                </a:cubicBezTo>
                <a:cubicBezTo>
                  <a:pt x="5292143" y="3749747"/>
                  <a:pt x="5290104" y="3751783"/>
                  <a:pt x="5287053" y="3751783"/>
                </a:cubicBezTo>
                <a:cubicBezTo>
                  <a:pt x="5284000" y="3751783"/>
                  <a:pt x="5281965" y="3749747"/>
                  <a:pt x="5281965" y="3746693"/>
                </a:cubicBezTo>
                <a:cubicBezTo>
                  <a:pt x="5281965" y="3743638"/>
                  <a:pt x="5284000" y="3741602"/>
                  <a:pt x="5287053" y="3741602"/>
                </a:cubicBezTo>
                <a:close/>
                <a:moveTo>
                  <a:pt x="7031068" y="3735494"/>
                </a:moveTo>
                <a:cubicBezTo>
                  <a:pt x="7043286" y="3735494"/>
                  <a:pt x="7053467" y="3745675"/>
                  <a:pt x="7053467" y="3757892"/>
                </a:cubicBezTo>
                <a:cubicBezTo>
                  <a:pt x="7053467" y="3770110"/>
                  <a:pt x="7043286" y="3780291"/>
                  <a:pt x="7031068" y="3780291"/>
                </a:cubicBezTo>
                <a:cubicBezTo>
                  <a:pt x="7018851" y="3780291"/>
                  <a:pt x="7008670" y="3770110"/>
                  <a:pt x="7008670" y="3757892"/>
                </a:cubicBezTo>
                <a:cubicBezTo>
                  <a:pt x="7008670" y="3745675"/>
                  <a:pt x="7018851" y="3735494"/>
                  <a:pt x="7031068" y="3735494"/>
                </a:cubicBezTo>
                <a:close/>
                <a:moveTo>
                  <a:pt x="8007442" y="3718185"/>
                </a:moveTo>
                <a:cubicBezTo>
                  <a:pt x="8031877" y="3719203"/>
                  <a:pt x="8051221" y="3738547"/>
                  <a:pt x="8051221" y="3761964"/>
                </a:cubicBezTo>
                <a:cubicBezTo>
                  <a:pt x="8051221" y="3785380"/>
                  <a:pt x="8031877" y="3804725"/>
                  <a:pt x="8007442" y="3804725"/>
                </a:cubicBezTo>
                <a:cubicBezTo>
                  <a:pt x="7983007" y="3804725"/>
                  <a:pt x="7963663" y="3785380"/>
                  <a:pt x="7963663" y="3761964"/>
                </a:cubicBezTo>
                <a:cubicBezTo>
                  <a:pt x="7963663" y="3738547"/>
                  <a:pt x="7983007" y="3718185"/>
                  <a:pt x="8007442" y="3718185"/>
                </a:cubicBezTo>
                <a:close/>
                <a:moveTo>
                  <a:pt x="2738703" y="3717167"/>
                </a:moveTo>
                <a:cubicBezTo>
                  <a:pt x="2742776" y="3717167"/>
                  <a:pt x="2746849" y="3720222"/>
                  <a:pt x="2746849" y="3725312"/>
                </a:cubicBezTo>
                <a:cubicBezTo>
                  <a:pt x="2746849" y="3729385"/>
                  <a:pt x="2743795" y="3733457"/>
                  <a:pt x="2738703" y="3733457"/>
                </a:cubicBezTo>
                <a:cubicBezTo>
                  <a:pt x="2734631" y="3733457"/>
                  <a:pt x="2730559" y="3730403"/>
                  <a:pt x="2730559" y="3725312"/>
                </a:cubicBezTo>
                <a:cubicBezTo>
                  <a:pt x="2730559" y="3721240"/>
                  <a:pt x="2733613" y="3717167"/>
                  <a:pt x="2738703" y="3717167"/>
                </a:cubicBezTo>
                <a:close/>
                <a:moveTo>
                  <a:pt x="5693282" y="3715131"/>
                </a:moveTo>
                <a:cubicBezTo>
                  <a:pt x="5697354" y="3715131"/>
                  <a:pt x="5701426" y="3718185"/>
                  <a:pt x="5701426" y="3722257"/>
                </a:cubicBezTo>
                <a:cubicBezTo>
                  <a:pt x="5701426" y="3726330"/>
                  <a:pt x="5698371" y="3729384"/>
                  <a:pt x="5693282" y="3729384"/>
                </a:cubicBezTo>
                <a:cubicBezTo>
                  <a:pt x="5689209" y="3729384"/>
                  <a:pt x="5685137" y="3726330"/>
                  <a:pt x="5685137" y="3722257"/>
                </a:cubicBezTo>
                <a:cubicBezTo>
                  <a:pt x="5685137" y="3718185"/>
                  <a:pt x="5688191" y="3715131"/>
                  <a:pt x="5693282" y="3715131"/>
                </a:cubicBezTo>
                <a:close/>
                <a:moveTo>
                  <a:pt x="1150439" y="3714113"/>
                </a:moveTo>
                <a:cubicBezTo>
                  <a:pt x="1153493" y="3714113"/>
                  <a:pt x="1156547" y="3717167"/>
                  <a:pt x="1156547" y="3720222"/>
                </a:cubicBezTo>
                <a:cubicBezTo>
                  <a:pt x="1156547" y="3723276"/>
                  <a:pt x="1153493" y="3726331"/>
                  <a:pt x="1150439" y="3726331"/>
                </a:cubicBezTo>
                <a:cubicBezTo>
                  <a:pt x="1147384" y="3726331"/>
                  <a:pt x="1144330" y="3723276"/>
                  <a:pt x="1144330" y="3720222"/>
                </a:cubicBezTo>
                <a:cubicBezTo>
                  <a:pt x="1144330" y="3717167"/>
                  <a:pt x="1147384" y="3714113"/>
                  <a:pt x="1150439" y="3714113"/>
                </a:cubicBezTo>
                <a:close/>
                <a:moveTo>
                  <a:pt x="3209096" y="3699859"/>
                </a:moveTo>
                <a:cubicBezTo>
                  <a:pt x="3238621" y="3700877"/>
                  <a:pt x="3261017" y="3723276"/>
                  <a:pt x="3261017" y="3751783"/>
                </a:cubicBezTo>
                <a:cubicBezTo>
                  <a:pt x="3261017" y="3780290"/>
                  <a:pt x="3237603" y="3803706"/>
                  <a:pt x="3209096" y="3803706"/>
                </a:cubicBezTo>
                <a:cubicBezTo>
                  <a:pt x="3180589" y="3803706"/>
                  <a:pt x="3157171" y="3780290"/>
                  <a:pt x="3157171" y="3751783"/>
                </a:cubicBezTo>
                <a:cubicBezTo>
                  <a:pt x="3157171" y="3723276"/>
                  <a:pt x="3180589" y="3699859"/>
                  <a:pt x="3209096" y="3699859"/>
                </a:cubicBezTo>
                <a:close/>
                <a:moveTo>
                  <a:pt x="10019241" y="3698841"/>
                </a:moveTo>
                <a:cubicBezTo>
                  <a:pt x="10053857" y="3698841"/>
                  <a:pt x="10081346" y="3726330"/>
                  <a:pt x="10081346" y="3759928"/>
                </a:cubicBezTo>
                <a:cubicBezTo>
                  <a:pt x="10081346" y="3793526"/>
                  <a:pt x="10053857" y="3821015"/>
                  <a:pt x="10019241" y="3821015"/>
                </a:cubicBezTo>
                <a:cubicBezTo>
                  <a:pt x="9985643" y="3821015"/>
                  <a:pt x="9957136" y="3793526"/>
                  <a:pt x="9957136" y="3759928"/>
                </a:cubicBezTo>
                <a:cubicBezTo>
                  <a:pt x="9957136" y="3726330"/>
                  <a:pt x="9984625" y="3698841"/>
                  <a:pt x="10019241" y="3698841"/>
                </a:cubicBezTo>
                <a:close/>
                <a:moveTo>
                  <a:pt x="4673138" y="3679497"/>
                </a:moveTo>
                <a:cubicBezTo>
                  <a:pt x="4682302" y="3679497"/>
                  <a:pt x="4690446" y="3686623"/>
                  <a:pt x="4690446" y="3695787"/>
                </a:cubicBezTo>
                <a:cubicBezTo>
                  <a:pt x="4690446" y="3704950"/>
                  <a:pt x="4683321" y="3712076"/>
                  <a:pt x="4673138" y="3712076"/>
                </a:cubicBezTo>
                <a:cubicBezTo>
                  <a:pt x="4663972" y="3712076"/>
                  <a:pt x="4655826" y="3704950"/>
                  <a:pt x="4655826" y="3695787"/>
                </a:cubicBezTo>
                <a:cubicBezTo>
                  <a:pt x="4655826" y="3686623"/>
                  <a:pt x="4662954" y="3679497"/>
                  <a:pt x="4673138" y="3679497"/>
                </a:cubicBezTo>
                <a:close/>
                <a:moveTo>
                  <a:pt x="22399" y="3673388"/>
                </a:moveTo>
                <a:cubicBezTo>
                  <a:pt x="36652" y="3673388"/>
                  <a:pt x="47851" y="3684588"/>
                  <a:pt x="47851" y="3699859"/>
                </a:cubicBezTo>
                <a:cubicBezTo>
                  <a:pt x="47851" y="3714113"/>
                  <a:pt x="36652" y="3725312"/>
                  <a:pt x="22399" y="3725312"/>
                </a:cubicBezTo>
                <a:cubicBezTo>
                  <a:pt x="12217" y="3725312"/>
                  <a:pt x="4072" y="3719203"/>
                  <a:pt x="0" y="3712076"/>
                </a:cubicBezTo>
                <a:lnTo>
                  <a:pt x="0" y="3686623"/>
                </a:lnTo>
                <a:cubicBezTo>
                  <a:pt x="5091" y="3678479"/>
                  <a:pt x="13236" y="3673388"/>
                  <a:pt x="22399" y="3673388"/>
                </a:cubicBezTo>
                <a:close/>
                <a:moveTo>
                  <a:pt x="10351147" y="3666261"/>
                </a:moveTo>
                <a:cubicBezTo>
                  <a:pt x="10360309" y="3665243"/>
                  <a:pt x="10367436" y="3672370"/>
                  <a:pt x="10367436" y="3681533"/>
                </a:cubicBezTo>
                <a:cubicBezTo>
                  <a:pt x="10367436" y="3690696"/>
                  <a:pt x="10360309" y="3696804"/>
                  <a:pt x="10351147" y="3696804"/>
                </a:cubicBezTo>
                <a:cubicBezTo>
                  <a:pt x="10341983" y="3696804"/>
                  <a:pt x="10335875" y="3689678"/>
                  <a:pt x="10335875" y="3681533"/>
                </a:cubicBezTo>
                <a:cubicBezTo>
                  <a:pt x="10335875" y="3672370"/>
                  <a:pt x="10343002" y="3666261"/>
                  <a:pt x="10351147" y="3666261"/>
                </a:cubicBezTo>
                <a:close/>
                <a:moveTo>
                  <a:pt x="11263380" y="3656080"/>
                </a:moveTo>
                <a:cubicBezTo>
                  <a:pt x="11271524" y="3656080"/>
                  <a:pt x="11276615" y="3662189"/>
                  <a:pt x="11276615" y="3669316"/>
                </a:cubicBezTo>
                <a:cubicBezTo>
                  <a:pt x="11276615" y="3676442"/>
                  <a:pt x="11270506" y="3682551"/>
                  <a:pt x="11263380" y="3682551"/>
                </a:cubicBezTo>
                <a:cubicBezTo>
                  <a:pt x="11256252" y="3682551"/>
                  <a:pt x="11250144" y="3676442"/>
                  <a:pt x="11250144" y="3669316"/>
                </a:cubicBezTo>
                <a:cubicBezTo>
                  <a:pt x="11250144" y="3662189"/>
                  <a:pt x="11256252" y="3656080"/>
                  <a:pt x="11263380" y="3656080"/>
                </a:cubicBezTo>
                <a:close/>
                <a:moveTo>
                  <a:pt x="223997" y="3647935"/>
                </a:moveTo>
                <a:cubicBezTo>
                  <a:pt x="231123" y="3647935"/>
                  <a:pt x="237232" y="3654044"/>
                  <a:pt x="237232" y="3661170"/>
                </a:cubicBezTo>
                <a:cubicBezTo>
                  <a:pt x="237232" y="3668297"/>
                  <a:pt x="231123" y="3674406"/>
                  <a:pt x="223997" y="3674406"/>
                </a:cubicBezTo>
                <a:cubicBezTo>
                  <a:pt x="216870" y="3674406"/>
                  <a:pt x="210761" y="3668297"/>
                  <a:pt x="210761" y="3661170"/>
                </a:cubicBezTo>
                <a:cubicBezTo>
                  <a:pt x="210761" y="3654044"/>
                  <a:pt x="216870" y="3647935"/>
                  <a:pt x="223997" y="3647935"/>
                </a:cubicBezTo>
                <a:close/>
                <a:moveTo>
                  <a:pt x="6892604" y="3642845"/>
                </a:moveTo>
                <a:cubicBezTo>
                  <a:pt x="6896677" y="3642845"/>
                  <a:pt x="6898713" y="3645899"/>
                  <a:pt x="6898713" y="3648954"/>
                </a:cubicBezTo>
                <a:cubicBezTo>
                  <a:pt x="6898713" y="3653026"/>
                  <a:pt x="6895659" y="3655063"/>
                  <a:pt x="6892604" y="3655063"/>
                </a:cubicBezTo>
                <a:cubicBezTo>
                  <a:pt x="6888532" y="3655063"/>
                  <a:pt x="6886496" y="3652008"/>
                  <a:pt x="6886496" y="3648954"/>
                </a:cubicBezTo>
                <a:cubicBezTo>
                  <a:pt x="6886496" y="3644881"/>
                  <a:pt x="6889550" y="3642845"/>
                  <a:pt x="6892604" y="3642845"/>
                </a:cubicBezTo>
                <a:close/>
                <a:moveTo>
                  <a:pt x="3798592" y="3640808"/>
                </a:moveTo>
                <a:cubicBezTo>
                  <a:pt x="3800628" y="3639790"/>
                  <a:pt x="3802666" y="3641826"/>
                  <a:pt x="3802666" y="3644880"/>
                </a:cubicBezTo>
                <a:cubicBezTo>
                  <a:pt x="3802666" y="3646917"/>
                  <a:pt x="3800628" y="3648953"/>
                  <a:pt x="3798592" y="3648953"/>
                </a:cubicBezTo>
                <a:cubicBezTo>
                  <a:pt x="3796557" y="3648953"/>
                  <a:pt x="3794520" y="3646917"/>
                  <a:pt x="3794520" y="3644880"/>
                </a:cubicBezTo>
                <a:cubicBezTo>
                  <a:pt x="3794520" y="3642844"/>
                  <a:pt x="3796557" y="3640808"/>
                  <a:pt x="3798592" y="3640808"/>
                </a:cubicBezTo>
                <a:close/>
                <a:moveTo>
                  <a:pt x="11062810" y="3638772"/>
                </a:moveTo>
                <a:cubicBezTo>
                  <a:pt x="11064847" y="3638772"/>
                  <a:pt x="11066882" y="3640808"/>
                  <a:pt x="11066882" y="3642844"/>
                </a:cubicBezTo>
                <a:cubicBezTo>
                  <a:pt x="11066882" y="3644880"/>
                  <a:pt x="11064847" y="3646917"/>
                  <a:pt x="11062810" y="3646917"/>
                </a:cubicBezTo>
                <a:cubicBezTo>
                  <a:pt x="11060774" y="3646917"/>
                  <a:pt x="11058737" y="3644880"/>
                  <a:pt x="11058737" y="3642844"/>
                </a:cubicBezTo>
                <a:cubicBezTo>
                  <a:pt x="11058737" y="3640808"/>
                  <a:pt x="11060774" y="3638772"/>
                  <a:pt x="11062810" y="3638772"/>
                </a:cubicBezTo>
                <a:close/>
                <a:moveTo>
                  <a:pt x="11256252" y="3614337"/>
                </a:moveTo>
                <a:cubicBezTo>
                  <a:pt x="11263379" y="3614337"/>
                  <a:pt x="11270506" y="3620445"/>
                  <a:pt x="11270506" y="3628591"/>
                </a:cubicBezTo>
                <a:cubicBezTo>
                  <a:pt x="11270506" y="3636736"/>
                  <a:pt x="11264397" y="3642844"/>
                  <a:pt x="11256252" y="3642844"/>
                </a:cubicBezTo>
                <a:cubicBezTo>
                  <a:pt x="11248108" y="3642844"/>
                  <a:pt x="11241998" y="3636736"/>
                  <a:pt x="11241998" y="3628591"/>
                </a:cubicBezTo>
                <a:cubicBezTo>
                  <a:pt x="11241998" y="3620445"/>
                  <a:pt x="11248108" y="3614337"/>
                  <a:pt x="11256252" y="3614337"/>
                </a:cubicBezTo>
                <a:close/>
                <a:moveTo>
                  <a:pt x="11961807" y="3603138"/>
                </a:moveTo>
                <a:cubicBezTo>
                  <a:pt x="11967916" y="3603138"/>
                  <a:pt x="11974024" y="3608229"/>
                  <a:pt x="11974024" y="3615355"/>
                </a:cubicBezTo>
                <a:cubicBezTo>
                  <a:pt x="11974024" y="3622482"/>
                  <a:pt x="11968933" y="3627572"/>
                  <a:pt x="11961807" y="3627572"/>
                </a:cubicBezTo>
                <a:cubicBezTo>
                  <a:pt x="11954680" y="3627572"/>
                  <a:pt x="11949589" y="3622482"/>
                  <a:pt x="11949589" y="3615355"/>
                </a:cubicBezTo>
                <a:cubicBezTo>
                  <a:pt x="11949589" y="3608229"/>
                  <a:pt x="11954680" y="3603138"/>
                  <a:pt x="11961807" y="3603138"/>
                </a:cubicBezTo>
                <a:close/>
                <a:moveTo>
                  <a:pt x="7592051" y="3603138"/>
                </a:moveTo>
                <a:cubicBezTo>
                  <a:pt x="7595105" y="3603138"/>
                  <a:pt x="7598160" y="3606192"/>
                  <a:pt x="7598160" y="3609246"/>
                </a:cubicBezTo>
                <a:cubicBezTo>
                  <a:pt x="7598160" y="3612301"/>
                  <a:pt x="7595105" y="3615355"/>
                  <a:pt x="7592051" y="3615355"/>
                </a:cubicBezTo>
                <a:cubicBezTo>
                  <a:pt x="7587978" y="3615355"/>
                  <a:pt x="7585942" y="3612301"/>
                  <a:pt x="7585942" y="3609246"/>
                </a:cubicBezTo>
                <a:cubicBezTo>
                  <a:pt x="7585942" y="3606192"/>
                  <a:pt x="7588997" y="3603138"/>
                  <a:pt x="7592051" y="3603138"/>
                </a:cubicBezTo>
                <a:close/>
                <a:moveTo>
                  <a:pt x="5719746" y="3579721"/>
                </a:moveTo>
                <a:cubicBezTo>
                  <a:pt x="5727889" y="3579721"/>
                  <a:pt x="5736035" y="3587866"/>
                  <a:pt x="5736035" y="3596011"/>
                </a:cubicBezTo>
                <a:cubicBezTo>
                  <a:pt x="5736035" y="3605174"/>
                  <a:pt x="5728909" y="3612301"/>
                  <a:pt x="5719746" y="3612301"/>
                </a:cubicBezTo>
                <a:cubicBezTo>
                  <a:pt x="5710583" y="3612301"/>
                  <a:pt x="5703456" y="3605174"/>
                  <a:pt x="5703456" y="3596011"/>
                </a:cubicBezTo>
                <a:cubicBezTo>
                  <a:pt x="5703456" y="3586848"/>
                  <a:pt x="5710583" y="3579721"/>
                  <a:pt x="5719746" y="3579721"/>
                </a:cubicBezTo>
                <a:close/>
                <a:moveTo>
                  <a:pt x="2581980" y="3574631"/>
                </a:moveTo>
                <a:cubicBezTo>
                  <a:pt x="2587071" y="3574631"/>
                  <a:pt x="2591143" y="3578704"/>
                  <a:pt x="2591143" y="3583794"/>
                </a:cubicBezTo>
                <a:cubicBezTo>
                  <a:pt x="2591143" y="3588885"/>
                  <a:pt x="2587071" y="3592958"/>
                  <a:pt x="2581980" y="3592958"/>
                </a:cubicBezTo>
                <a:cubicBezTo>
                  <a:pt x="2576889" y="3592958"/>
                  <a:pt x="2572815" y="3588885"/>
                  <a:pt x="2572815" y="3583794"/>
                </a:cubicBezTo>
                <a:cubicBezTo>
                  <a:pt x="2572815" y="3578704"/>
                  <a:pt x="2576889" y="3574631"/>
                  <a:pt x="2581980" y="3574631"/>
                </a:cubicBezTo>
                <a:close/>
                <a:moveTo>
                  <a:pt x="6245083" y="3559359"/>
                </a:moveTo>
                <a:cubicBezTo>
                  <a:pt x="6253228" y="3559359"/>
                  <a:pt x="6260355" y="3566486"/>
                  <a:pt x="6260355" y="3574631"/>
                </a:cubicBezTo>
                <a:cubicBezTo>
                  <a:pt x="6260355" y="3582776"/>
                  <a:pt x="6253228" y="3589903"/>
                  <a:pt x="6245083" y="3589903"/>
                </a:cubicBezTo>
                <a:cubicBezTo>
                  <a:pt x="6236937" y="3589903"/>
                  <a:pt x="6229811" y="3582776"/>
                  <a:pt x="6229811" y="3574631"/>
                </a:cubicBezTo>
                <a:cubicBezTo>
                  <a:pt x="6229811" y="3566486"/>
                  <a:pt x="6236937" y="3559359"/>
                  <a:pt x="6245083" y="3559359"/>
                </a:cubicBezTo>
                <a:close/>
                <a:moveTo>
                  <a:pt x="2969866" y="3548160"/>
                </a:moveTo>
                <a:cubicBezTo>
                  <a:pt x="2976991" y="3548160"/>
                  <a:pt x="2984114" y="3554268"/>
                  <a:pt x="2984114" y="3562414"/>
                </a:cubicBezTo>
                <a:cubicBezTo>
                  <a:pt x="2984114" y="3570559"/>
                  <a:pt x="2978009" y="3576667"/>
                  <a:pt x="2969866" y="3576667"/>
                </a:cubicBezTo>
                <a:cubicBezTo>
                  <a:pt x="2961720" y="3576667"/>
                  <a:pt x="2955610" y="3570559"/>
                  <a:pt x="2955610" y="3562414"/>
                </a:cubicBezTo>
                <a:cubicBezTo>
                  <a:pt x="2955610" y="3554268"/>
                  <a:pt x="2961720" y="3548160"/>
                  <a:pt x="2969866" y="3548160"/>
                </a:cubicBezTo>
                <a:close/>
                <a:moveTo>
                  <a:pt x="9676136" y="3545106"/>
                </a:moveTo>
                <a:cubicBezTo>
                  <a:pt x="9683262" y="3545106"/>
                  <a:pt x="9689371" y="3550197"/>
                  <a:pt x="9689371" y="3558341"/>
                </a:cubicBezTo>
                <a:cubicBezTo>
                  <a:pt x="9689371" y="3565468"/>
                  <a:pt x="9683262" y="3571577"/>
                  <a:pt x="9676136" y="3571577"/>
                </a:cubicBezTo>
                <a:cubicBezTo>
                  <a:pt x="9669009" y="3571577"/>
                  <a:pt x="9662900" y="3565468"/>
                  <a:pt x="9662900" y="3558341"/>
                </a:cubicBezTo>
                <a:cubicBezTo>
                  <a:pt x="9662900" y="3551214"/>
                  <a:pt x="9669009" y="3545106"/>
                  <a:pt x="9676136" y="3545106"/>
                </a:cubicBezTo>
                <a:close/>
                <a:moveTo>
                  <a:pt x="11762257" y="3540015"/>
                </a:moveTo>
                <a:cubicBezTo>
                  <a:pt x="11774474" y="3540015"/>
                  <a:pt x="11784655" y="3550196"/>
                  <a:pt x="11784655" y="3562414"/>
                </a:cubicBezTo>
                <a:cubicBezTo>
                  <a:pt x="11784655" y="3574631"/>
                  <a:pt x="11774474" y="3584812"/>
                  <a:pt x="11762257" y="3584812"/>
                </a:cubicBezTo>
                <a:cubicBezTo>
                  <a:pt x="11750039" y="3584812"/>
                  <a:pt x="11739858" y="3574631"/>
                  <a:pt x="11739858" y="3562414"/>
                </a:cubicBezTo>
                <a:cubicBezTo>
                  <a:pt x="11739858" y="3550196"/>
                  <a:pt x="11750039" y="3540015"/>
                  <a:pt x="11762257" y="3540015"/>
                </a:cubicBezTo>
                <a:close/>
                <a:moveTo>
                  <a:pt x="9631338" y="3535942"/>
                </a:moveTo>
                <a:cubicBezTo>
                  <a:pt x="9632356" y="3535942"/>
                  <a:pt x="9633375" y="3536960"/>
                  <a:pt x="9633375" y="3537978"/>
                </a:cubicBezTo>
                <a:cubicBezTo>
                  <a:pt x="9633375" y="3538996"/>
                  <a:pt x="9632356" y="3540015"/>
                  <a:pt x="9631338" y="3540015"/>
                </a:cubicBezTo>
                <a:cubicBezTo>
                  <a:pt x="9630320" y="3540015"/>
                  <a:pt x="9629302" y="3538996"/>
                  <a:pt x="9629302" y="3537978"/>
                </a:cubicBezTo>
                <a:cubicBezTo>
                  <a:pt x="9629302" y="3536960"/>
                  <a:pt x="9630320" y="3535942"/>
                  <a:pt x="9631338" y="3535942"/>
                </a:cubicBezTo>
                <a:close/>
                <a:moveTo>
                  <a:pt x="12059546" y="3527798"/>
                </a:moveTo>
                <a:cubicBezTo>
                  <a:pt x="12069728" y="3527798"/>
                  <a:pt x="12078891" y="3535943"/>
                  <a:pt x="12078891" y="3547142"/>
                </a:cubicBezTo>
                <a:cubicBezTo>
                  <a:pt x="12078891" y="3557324"/>
                  <a:pt x="12069728" y="3566486"/>
                  <a:pt x="12059546" y="3566486"/>
                </a:cubicBezTo>
                <a:cubicBezTo>
                  <a:pt x="12049365" y="3566486"/>
                  <a:pt x="12040202" y="3557324"/>
                  <a:pt x="12040202" y="3547142"/>
                </a:cubicBezTo>
                <a:cubicBezTo>
                  <a:pt x="12040202" y="3536961"/>
                  <a:pt x="12049365" y="3527798"/>
                  <a:pt x="12059546" y="3527798"/>
                </a:cubicBezTo>
                <a:close/>
                <a:moveTo>
                  <a:pt x="7084010" y="3498272"/>
                </a:moveTo>
                <a:cubicBezTo>
                  <a:pt x="7103355" y="3498272"/>
                  <a:pt x="7119644" y="3513544"/>
                  <a:pt x="7119644" y="3533906"/>
                </a:cubicBezTo>
                <a:cubicBezTo>
                  <a:pt x="7119644" y="3553251"/>
                  <a:pt x="7103355" y="3569540"/>
                  <a:pt x="7084010" y="3569540"/>
                </a:cubicBezTo>
                <a:cubicBezTo>
                  <a:pt x="7063648" y="3569540"/>
                  <a:pt x="7048376" y="3553251"/>
                  <a:pt x="7048376" y="3533906"/>
                </a:cubicBezTo>
                <a:cubicBezTo>
                  <a:pt x="7048376" y="3514562"/>
                  <a:pt x="7064666" y="3498272"/>
                  <a:pt x="7084010" y="3498272"/>
                </a:cubicBezTo>
                <a:close/>
                <a:moveTo>
                  <a:pt x="6021100" y="3493181"/>
                </a:moveTo>
                <a:cubicBezTo>
                  <a:pt x="6034335" y="3493181"/>
                  <a:pt x="6044514" y="3503362"/>
                  <a:pt x="6044514" y="3516598"/>
                </a:cubicBezTo>
                <a:cubicBezTo>
                  <a:pt x="6044514" y="3529834"/>
                  <a:pt x="6034335" y="3540015"/>
                  <a:pt x="6021100" y="3540015"/>
                </a:cubicBezTo>
                <a:cubicBezTo>
                  <a:pt x="6007864" y="3540015"/>
                  <a:pt x="5997683" y="3529834"/>
                  <a:pt x="5997683" y="3516598"/>
                </a:cubicBezTo>
                <a:cubicBezTo>
                  <a:pt x="5997683" y="3503362"/>
                  <a:pt x="6007864" y="3493181"/>
                  <a:pt x="6021100" y="3493181"/>
                </a:cubicBezTo>
                <a:close/>
                <a:moveTo>
                  <a:pt x="11277632" y="3485036"/>
                </a:moveTo>
                <a:cubicBezTo>
                  <a:pt x="11288833" y="3485036"/>
                  <a:pt x="11297995" y="3494199"/>
                  <a:pt x="11297995" y="3505398"/>
                </a:cubicBezTo>
                <a:cubicBezTo>
                  <a:pt x="11297995" y="3516598"/>
                  <a:pt x="11288833" y="3525761"/>
                  <a:pt x="11277632" y="3525761"/>
                </a:cubicBezTo>
                <a:cubicBezTo>
                  <a:pt x="11266433" y="3525761"/>
                  <a:pt x="11257270" y="3516598"/>
                  <a:pt x="11257270" y="3505398"/>
                </a:cubicBezTo>
                <a:cubicBezTo>
                  <a:pt x="11257270" y="3494199"/>
                  <a:pt x="11266433" y="3485036"/>
                  <a:pt x="11277632" y="3485036"/>
                </a:cubicBezTo>
                <a:close/>
                <a:moveTo>
                  <a:pt x="2440421" y="3471801"/>
                </a:moveTo>
                <a:cubicBezTo>
                  <a:pt x="2446530" y="3471801"/>
                  <a:pt x="2451621" y="3476892"/>
                  <a:pt x="2451621" y="3483000"/>
                </a:cubicBezTo>
                <a:cubicBezTo>
                  <a:pt x="2451621" y="3489109"/>
                  <a:pt x="2446530" y="3494200"/>
                  <a:pt x="2440421" y="3494200"/>
                </a:cubicBezTo>
                <a:cubicBezTo>
                  <a:pt x="2434312" y="3494200"/>
                  <a:pt x="2429222" y="3489109"/>
                  <a:pt x="2429222" y="3483000"/>
                </a:cubicBezTo>
                <a:cubicBezTo>
                  <a:pt x="2429222" y="3476892"/>
                  <a:pt x="2434312" y="3471801"/>
                  <a:pt x="2440421" y="3471801"/>
                </a:cubicBezTo>
                <a:close/>
                <a:moveTo>
                  <a:pt x="3097080" y="3463656"/>
                </a:moveTo>
                <a:cubicBezTo>
                  <a:pt x="3101153" y="3463656"/>
                  <a:pt x="3105225" y="3466710"/>
                  <a:pt x="3105225" y="3471801"/>
                </a:cubicBezTo>
                <a:cubicBezTo>
                  <a:pt x="3105225" y="3476891"/>
                  <a:pt x="3101153" y="3479946"/>
                  <a:pt x="3097080" y="3479946"/>
                </a:cubicBezTo>
                <a:cubicBezTo>
                  <a:pt x="3091990" y="3479946"/>
                  <a:pt x="3088935" y="3475874"/>
                  <a:pt x="3088935" y="3471801"/>
                </a:cubicBezTo>
                <a:cubicBezTo>
                  <a:pt x="3088935" y="3466710"/>
                  <a:pt x="3093008" y="3463656"/>
                  <a:pt x="3097080" y="3463656"/>
                </a:cubicBezTo>
                <a:close/>
                <a:moveTo>
                  <a:pt x="8625439" y="3460602"/>
                </a:moveTo>
                <a:cubicBezTo>
                  <a:pt x="8627476" y="3460602"/>
                  <a:pt x="8628493" y="3461620"/>
                  <a:pt x="8628493" y="3463656"/>
                </a:cubicBezTo>
                <a:cubicBezTo>
                  <a:pt x="8628493" y="3465693"/>
                  <a:pt x="8627476" y="3466710"/>
                  <a:pt x="8625439" y="3466710"/>
                </a:cubicBezTo>
                <a:cubicBezTo>
                  <a:pt x="8623403" y="3466710"/>
                  <a:pt x="8622385" y="3465693"/>
                  <a:pt x="8622385" y="3463656"/>
                </a:cubicBezTo>
                <a:cubicBezTo>
                  <a:pt x="8622385" y="3461620"/>
                  <a:pt x="8623403" y="3460602"/>
                  <a:pt x="8625439" y="3460602"/>
                </a:cubicBezTo>
                <a:close/>
                <a:moveTo>
                  <a:pt x="10457030" y="3457547"/>
                </a:moveTo>
                <a:cubicBezTo>
                  <a:pt x="10462121" y="3457547"/>
                  <a:pt x="10466194" y="3461620"/>
                  <a:pt x="10466194" y="3466710"/>
                </a:cubicBezTo>
                <a:cubicBezTo>
                  <a:pt x="10466194" y="3471801"/>
                  <a:pt x="10462121" y="3475874"/>
                  <a:pt x="10457030" y="3475874"/>
                </a:cubicBezTo>
                <a:cubicBezTo>
                  <a:pt x="10451940" y="3475874"/>
                  <a:pt x="10447867" y="3471801"/>
                  <a:pt x="10447867" y="3466710"/>
                </a:cubicBezTo>
                <a:cubicBezTo>
                  <a:pt x="10447867" y="3461620"/>
                  <a:pt x="10451940" y="3457547"/>
                  <a:pt x="10457030" y="3457547"/>
                </a:cubicBezTo>
                <a:close/>
                <a:moveTo>
                  <a:pt x="8199867" y="3455511"/>
                </a:moveTo>
                <a:cubicBezTo>
                  <a:pt x="8200885" y="3455511"/>
                  <a:pt x="8201903" y="3457547"/>
                  <a:pt x="8201903" y="3458565"/>
                </a:cubicBezTo>
                <a:cubicBezTo>
                  <a:pt x="8201903" y="3459583"/>
                  <a:pt x="8200885" y="3460602"/>
                  <a:pt x="8199867" y="3460602"/>
                </a:cubicBezTo>
                <a:cubicBezTo>
                  <a:pt x="8198848" y="3460602"/>
                  <a:pt x="8196812" y="3459583"/>
                  <a:pt x="8196812" y="3458565"/>
                </a:cubicBezTo>
                <a:cubicBezTo>
                  <a:pt x="8196812" y="3457547"/>
                  <a:pt x="8197830" y="3455511"/>
                  <a:pt x="8199867" y="3455511"/>
                </a:cubicBezTo>
                <a:close/>
                <a:moveTo>
                  <a:pt x="5478448" y="3453475"/>
                </a:moveTo>
                <a:cubicBezTo>
                  <a:pt x="5480485" y="3453475"/>
                  <a:pt x="5481503" y="3454493"/>
                  <a:pt x="5481503" y="3456529"/>
                </a:cubicBezTo>
                <a:cubicBezTo>
                  <a:pt x="5481503" y="3458566"/>
                  <a:pt x="5480485" y="3459583"/>
                  <a:pt x="5478448" y="3459583"/>
                </a:cubicBezTo>
                <a:cubicBezTo>
                  <a:pt x="5476412" y="3459583"/>
                  <a:pt x="5475394" y="3458566"/>
                  <a:pt x="5475394" y="3456529"/>
                </a:cubicBezTo>
                <a:cubicBezTo>
                  <a:pt x="5475394" y="3454493"/>
                  <a:pt x="5476412" y="3453475"/>
                  <a:pt x="5478448" y="3453475"/>
                </a:cubicBezTo>
                <a:close/>
                <a:moveTo>
                  <a:pt x="11224691" y="3452457"/>
                </a:moveTo>
                <a:cubicBezTo>
                  <a:pt x="11225709" y="3451439"/>
                  <a:pt x="11227746" y="3453475"/>
                  <a:pt x="11227746" y="3455512"/>
                </a:cubicBezTo>
                <a:cubicBezTo>
                  <a:pt x="11227746" y="3457547"/>
                  <a:pt x="11225709" y="3458566"/>
                  <a:pt x="11224691" y="3458566"/>
                </a:cubicBezTo>
                <a:cubicBezTo>
                  <a:pt x="11222655" y="3458566"/>
                  <a:pt x="11221636" y="3456529"/>
                  <a:pt x="11221636" y="3455512"/>
                </a:cubicBezTo>
                <a:cubicBezTo>
                  <a:pt x="11221636" y="3453475"/>
                  <a:pt x="11223673" y="3452457"/>
                  <a:pt x="11224691" y="3452457"/>
                </a:cubicBezTo>
                <a:close/>
                <a:moveTo>
                  <a:pt x="8541953" y="3447366"/>
                </a:moveTo>
                <a:cubicBezTo>
                  <a:pt x="8546026" y="3447366"/>
                  <a:pt x="8549080" y="3450421"/>
                  <a:pt x="8549080" y="3454493"/>
                </a:cubicBezTo>
                <a:cubicBezTo>
                  <a:pt x="8549080" y="3458566"/>
                  <a:pt x="8546026" y="3461620"/>
                  <a:pt x="8541953" y="3461620"/>
                </a:cubicBezTo>
                <a:cubicBezTo>
                  <a:pt x="8537880" y="3461620"/>
                  <a:pt x="8534826" y="3458566"/>
                  <a:pt x="8534826" y="3454493"/>
                </a:cubicBezTo>
                <a:cubicBezTo>
                  <a:pt x="8534826" y="3450421"/>
                  <a:pt x="8537880" y="3447366"/>
                  <a:pt x="8541953" y="3447366"/>
                </a:cubicBezTo>
                <a:close/>
                <a:moveTo>
                  <a:pt x="7065684" y="3431076"/>
                </a:moveTo>
                <a:cubicBezTo>
                  <a:pt x="7077901" y="3431076"/>
                  <a:pt x="7088082" y="3441257"/>
                  <a:pt x="7088082" y="3453475"/>
                </a:cubicBezTo>
                <a:cubicBezTo>
                  <a:pt x="7088082" y="3465692"/>
                  <a:pt x="7077901" y="3475873"/>
                  <a:pt x="7065684" y="3475873"/>
                </a:cubicBezTo>
                <a:cubicBezTo>
                  <a:pt x="7053466" y="3475873"/>
                  <a:pt x="7043285" y="3465692"/>
                  <a:pt x="7043285" y="3453475"/>
                </a:cubicBezTo>
                <a:cubicBezTo>
                  <a:pt x="7043285" y="3441257"/>
                  <a:pt x="7053466" y="3431076"/>
                  <a:pt x="7065684" y="3431076"/>
                </a:cubicBezTo>
                <a:close/>
                <a:moveTo>
                  <a:pt x="5279916" y="3424968"/>
                </a:moveTo>
                <a:cubicBezTo>
                  <a:pt x="5285008" y="3425986"/>
                  <a:pt x="5289078" y="3430059"/>
                  <a:pt x="5289078" y="3435149"/>
                </a:cubicBezTo>
                <a:cubicBezTo>
                  <a:pt x="5289078" y="3440240"/>
                  <a:pt x="5285008" y="3444312"/>
                  <a:pt x="5279916" y="3444312"/>
                </a:cubicBezTo>
                <a:cubicBezTo>
                  <a:pt x="5274827" y="3444312"/>
                  <a:pt x="5270756" y="3440240"/>
                  <a:pt x="5270756" y="3435149"/>
                </a:cubicBezTo>
                <a:cubicBezTo>
                  <a:pt x="5270756" y="3430059"/>
                  <a:pt x="5274827" y="3424968"/>
                  <a:pt x="5279916" y="3424968"/>
                </a:cubicBezTo>
                <a:close/>
                <a:moveTo>
                  <a:pt x="1524108" y="3424968"/>
                </a:moveTo>
                <a:cubicBezTo>
                  <a:pt x="1533271" y="3423950"/>
                  <a:pt x="1541416" y="3432095"/>
                  <a:pt x="1541416" y="3441258"/>
                </a:cubicBezTo>
                <a:cubicBezTo>
                  <a:pt x="1541416" y="3450421"/>
                  <a:pt x="1533271" y="3458566"/>
                  <a:pt x="1524108" y="3458566"/>
                </a:cubicBezTo>
                <a:cubicBezTo>
                  <a:pt x="1514945" y="3458566"/>
                  <a:pt x="1506800" y="3451439"/>
                  <a:pt x="1506800" y="3441258"/>
                </a:cubicBezTo>
                <a:cubicBezTo>
                  <a:pt x="1506800" y="3432095"/>
                  <a:pt x="1513927" y="3424968"/>
                  <a:pt x="1524108" y="3424968"/>
                </a:cubicBezTo>
                <a:close/>
                <a:moveTo>
                  <a:pt x="11624811" y="3416823"/>
                </a:moveTo>
                <a:cubicBezTo>
                  <a:pt x="11625829" y="3416823"/>
                  <a:pt x="11627864" y="3417841"/>
                  <a:pt x="11627864" y="3419878"/>
                </a:cubicBezTo>
                <a:cubicBezTo>
                  <a:pt x="11627864" y="3421914"/>
                  <a:pt x="11626847" y="3422932"/>
                  <a:pt x="11624811" y="3422932"/>
                </a:cubicBezTo>
                <a:cubicBezTo>
                  <a:pt x="11622774" y="3422932"/>
                  <a:pt x="11621756" y="3421914"/>
                  <a:pt x="11621756" y="3419878"/>
                </a:cubicBezTo>
                <a:cubicBezTo>
                  <a:pt x="11621756" y="3417841"/>
                  <a:pt x="11622774" y="3416823"/>
                  <a:pt x="11624811" y="3416823"/>
                </a:cubicBezTo>
                <a:close/>
                <a:moveTo>
                  <a:pt x="1917116" y="3413768"/>
                </a:moveTo>
                <a:cubicBezTo>
                  <a:pt x="1922207" y="3413768"/>
                  <a:pt x="1927297" y="3417841"/>
                  <a:pt x="1927297" y="3423949"/>
                </a:cubicBezTo>
                <a:cubicBezTo>
                  <a:pt x="1927297" y="3430058"/>
                  <a:pt x="1922207" y="3434130"/>
                  <a:pt x="1917116" y="3434130"/>
                </a:cubicBezTo>
                <a:cubicBezTo>
                  <a:pt x="1911007" y="3434130"/>
                  <a:pt x="1906936" y="3429040"/>
                  <a:pt x="1906936" y="3423949"/>
                </a:cubicBezTo>
                <a:cubicBezTo>
                  <a:pt x="1906936" y="3417841"/>
                  <a:pt x="1912026" y="3413768"/>
                  <a:pt x="1917116" y="3413768"/>
                </a:cubicBezTo>
                <a:close/>
                <a:moveTo>
                  <a:pt x="5165902" y="3393406"/>
                </a:moveTo>
                <a:cubicBezTo>
                  <a:pt x="5172009" y="3394424"/>
                  <a:pt x="5177103" y="3399515"/>
                  <a:pt x="5177103" y="3404606"/>
                </a:cubicBezTo>
                <a:cubicBezTo>
                  <a:pt x="5177103" y="3410714"/>
                  <a:pt x="5172009" y="3415805"/>
                  <a:pt x="5165902" y="3415805"/>
                </a:cubicBezTo>
                <a:cubicBezTo>
                  <a:pt x="5159799" y="3415805"/>
                  <a:pt x="5154701" y="3410714"/>
                  <a:pt x="5154701" y="3404606"/>
                </a:cubicBezTo>
                <a:cubicBezTo>
                  <a:pt x="5154701" y="3398497"/>
                  <a:pt x="5159799" y="3393406"/>
                  <a:pt x="5165902" y="3393406"/>
                </a:cubicBezTo>
                <a:close/>
                <a:moveTo>
                  <a:pt x="5465222" y="3386279"/>
                </a:moveTo>
                <a:cubicBezTo>
                  <a:pt x="5484567" y="3385261"/>
                  <a:pt x="5499838" y="3401551"/>
                  <a:pt x="5499838" y="3420895"/>
                </a:cubicBezTo>
                <a:cubicBezTo>
                  <a:pt x="5499838" y="3440240"/>
                  <a:pt x="5484567" y="3455512"/>
                  <a:pt x="5465222" y="3455512"/>
                </a:cubicBezTo>
                <a:cubicBezTo>
                  <a:pt x="5445879" y="3455512"/>
                  <a:pt x="5429590" y="3440240"/>
                  <a:pt x="5429590" y="3420895"/>
                </a:cubicBezTo>
                <a:cubicBezTo>
                  <a:pt x="5429590" y="3401551"/>
                  <a:pt x="5444861" y="3386279"/>
                  <a:pt x="5465222" y="3386279"/>
                </a:cubicBezTo>
                <a:close/>
                <a:moveTo>
                  <a:pt x="8081764" y="3381188"/>
                </a:moveTo>
                <a:cubicBezTo>
                  <a:pt x="8090927" y="3381188"/>
                  <a:pt x="8099072" y="3389333"/>
                  <a:pt x="8099072" y="3398496"/>
                </a:cubicBezTo>
                <a:cubicBezTo>
                  <a:pt x="8099072" y="3407659"/>
                  <a:pt x="8090927" y="3415804"/>
                  <a:pt x="8081764" y="3415804"/>
                </a:cubicBezTo>
                <a:cubicBezTo>
                  <a:pt x="8072601" y="3415804"/>
                  <a:pt x="8064456" y="3407659"/>
                  <a:pt x="8064456" y="3398496"/>
                </a:cubicBezTo>
                <a:cubicBezTo>
                  <a:pt x="8064456" y="3389333"/>
                  <a:pt x="8072601" y="3381188"/>
                  <a:pt x="8081764" y="3381188"/>
                </a:cubicBezTo>
                <a:close/>
                <a:moveTo>
                  <a:pt x="2167538" y="3379153"/>
                </a:moveTo>
                <a:cubicBezTo>
                  <a:pt x="2171610" y="3379153"/>
                  <a:pt x="2174665" y="3382207"/>
                  <a:pt x="2174665" y="3386279"/>
                </a:cubicBezTo>
                <a:cubicBezTo>
                  <a:pt x="2174665" y="3390352"/>
                  <a:pt x="2171610" y="3393406"/>
                  <a:pt x="2167538" y="3393406"/>
                </a:cubicBezTo>
                <a:cubicBezTo>
                  <a:pt x="2163464" y="3393406"/>
                  <a:pt x="2160411" y="3390352"/>
                  <a:pt x="2160411" y="3386279"/>
                </a:cubicBezTo>
                <a:cubicBezTo>
                  <a:pt x="2160411" y="3382207"/>
                  <a:pt x="2163464" y="3379153"/>
                  <a:pt x="2167538" y="3379153"/>
                </a:cubicBezTo>
                <a:close/>
                <a:moveTo>
                  <a:pt x="5912161" y="3372026"/>
                </a:moveTo>
                <a:cubicBezTo>
                  <a:pt x="5915216" y="3372026"/>
                  <a:pt x="5917252" y="3374062"/>
                  <a:pt x="5917252" y="3377117"/>
                </a:cubicBezTo>
                <a:cubicBezTo>
                  <a:pt x="5917252" y="3380171"/>
                  <a:pt x="5915216" y="3382207"/>
                  <a:pt x="5912161" y="3382207"/>
                </a:cubicBezTo>
                <a:cubicBezTo>
                  <a:pt x="5909107" y="3382207"/>
                  <a:pt x="5907070" y="3380171"/>
                  <a:pt x="5907070" y="3377117"/>
                </a:cubicBezTo>
                <a:cubicBezTo>
                  <a:pt x="5907070" y="3374062"/>
                  <a:pt x="5909107" y="3372026"/>
                  <a:pt x="5912161" y="3372026"/>
                </a:cubicBezTo>
                <a:close/>
                <a:moveTo>
                  <a:pt x="5985469" y="3371007"/>
                </a:moveTo>
                <a:cubicBezTo>
                  <a:pt x="6001757" y="3371007"/>
                  <a:pt x="6014992" y="3384243"/>
                  <a:pt x="6014992" y="3400533"/>
                </a:cubicBezTo>
                <a:cubicBezTo>
                  <a:pt x="6014992" y="3416822"/>
                  <a:pt x="6001757" y="3429040"/>
                  <a:pt x="5985469" y="3429040"/>
                </a:cubicBezTo>
                <a:cubicBezTo>
                  <a:pt x="5969178" y="3429040"/>
                  <a:pt x="5955944" y="3415804"/>
                  <a:pt x="5955944" y="3400533"/>
                </a:cubicBezTo>
                <a:cubicBezTo>
                  <a:pt x="5955944" y="3384243"/>
                  <a:pt x="5969178" y="3371007"/>
                  <a:pt x="5985469" y="3371007"/>
                </a:cubicBezTo>
                <a:close/>
                <a:moveTo>
                  <a:pt x="11978097" y="3369989"/>
                </a:moveTo>
                <a:cubicBezTo>
                  <a:pt x="11984206" y="3369989"/>
                  <a:pt x="11988278" y="3374062"/>
                  <a:pt x="11988278" y="3380170"/>
                </a:cubicBezTo>
                <a:cubicBezTo>
                  <a:pt x="11988278" y="3386279"/>
                  <a:pt x="11983188" y="3390351"/>
                  <a:pt x="11978097" y="3390351"/>
                </a:cubicBezTo>
                <a:cubicBezTo>
                  <a:pt x="11971989" y="3390351"/>
                  <a:pt x="11967916" y="3385261"/>
                  <a:pt x="11967916" y="3380170"/>
                </a:cubicBezTo>
                <a:cubicBezTo>
                  <a:pt x="11967916" y="3375080"/>
                  <a:pt x="11973007" y="3369989"/>
                  <a:pt x="11978097" y="3369989"/>
                </a:cubicBezTo>
                <a:close/>
                <a:moveTo>
                  <a:pt x="5751306" y="3365917"/>
                </a:moveTo>
                <a:cubicBezTo>
                  <a:pt x="5763522" y="3365917"/>
                  <a:pt x="5774723" y="3376098"/>
                  <a:pt x="5774723" y="3389334"/>
                </a:cubicBezTo>
                <a:cubicBezTo>
                  <a:pt x="5774723" y="3402570"/>
                  <a:pt x="5764541" y="3412751"/>
                  <a:pt x="5751306" y="3412751"/>
                </a:cubicBezTo>
                <a:cubicBezTo>
                  <a:pt x="5738071" y="3412751"/>
                  <a:pt x="5727889" y="3402570"/>
                  <a:pt x="5727889" y="3389334"/>
                </a:cubicBezTo>
                <a:cubicBezTo>
                  <a:pt x="5727889" y="3376098"/>
                  <a:pt x="5738071" y="3365917"/>
                  <a:pt x="5751306" y="3365917"/>
                </a:cubicBezTo>
                <a:close/>
                <a:moveTo>
                  <a:pt x="1345917" y="3353700"/>
                </a:moveTo>
                <a:cubicBezTo>
                  <a:pt x="1352026" y="3353700"/>
                  <a:pt x="1357117" y="3358791"/>
                  <a:pt x="1357117" y="3364899"/>
                </a:cubicBezTo>
                <a:cubicBezTo>
                  <a:pt x="1357117" y="3371007"/>
                  <a:pt x="1352026" y="3376098"/>
                  <a:pt x="1345917" y="3376098"/>
                </a:cubicBezTo>
                <a:cubicBezTo>
                  <a:pt x="1339809" y="3376098"/>
                  <a:pt x="1334718" y="3371007"/>
                  <a:pt x="1334718" y="3364899"/>
                </a:cubicBezTo>
                <a:cubicBezTo>
                  <a:pt x="1334718" y="3358791"/>
                  <a:pt x="1339809" y="3353700"/>
                  <a:pt x="1345917" y="3353700"/>
                </a:cubicBezTo>
                <a:close/>
                <a:moveTo>
                  <a:pt x="1741964" y="3352681"/>
                </a:moveTo>
                <a:cubicBezTo>
                  <a:pt x="1750109" y="3352681"/>
                  <a:pt x="1757236" y="3359808"/>
                  <a:pt x="1757236" y="3367953"/>
                </a:cubicBezTo>
                <a:cubicBezTo>
                  <a:pt x="1757236" y="3376098"/>
                  <a:pt x="1750109" y="3383225"/>
                  <a:pt x="1741964" y="3383225"/>
                </a:cubicBezTo>
                <a:cubicBezTo>
                  <a:pt x="1732801" y="3383225"/>
                  <a:pt x="1726692" y="3376098"/>
                  <a:pt x="1726692" y="3367953"/>
                </a:cubicBezTo>
                <a:cubicBezTo>
                  <a:pt x="1726692" y="3359808"/>
                  <a:pt x="1733819" y="3352681"/>
                  <a:pt x="1741964" y="3352681"/>
                </a:cubicBezTo>
                <a:close/>
                <a:moveTo>
                  <a:pt x="8901348" y="3345554"/>
                </a:moveTo>
                <a:cubicBezTo>
                  <a:pt x="8907457" y="3345554"/>
                  <a:pt x="8912548" y="3350645"/>
                  <a:pt x="8912548" y="3356754"/>
                </a:cubicBezTo>
                <a:cubicBezTo>
                  <a:pt x="8912548" y="3362862"/>
                  <a:pt x="8907457" y="3367953"/>
                  <a:pt x="8901348" y="3367953"/>
                </a:cubicBezTo>
                <a:cubicBezTo>
                  <a:pt x="8895240" y="3367953"/>
                  <a:pt x="8890149" y="3362862"/>
                  <a:pt x="8890149" y="3356754"/>
                </a:cubicBezTo>
                <a:cubicBezTo>
                  <a:pt x="8890149" y="3350645"/>
                  <a:pt x="8895240" y="3345554"/>
                  <a:pt x="8901348" y="3345554"/>
                </a:cubicBezTo>
                <a:close/>
                <a:moveTo>
                  <a:pt x="8379055" y="3334355"/>
                </a:moveTo>
                <a:cubicBezTo>
                  <a:pt x="8385163" y="3335373"/>
                  <a:pt x="8391272" y="3340463"/>
                  <a:pt x="8391272" y="3346573"/>
                </a:cubicBezTo>
                <a:cubicBezTo>
                  <a:pt x="8391272" y="3352681"/>
                  <a:pt x="8386181" y="3358790"/>
                  <a:pt x="8379055" y="3358790"/>
                </a:cubicBezTo>
                <a:cubicBezTo>
                  <a:pt x="8371928" y="3358790"/>
                  <a:pt x="8366837" y="3353699"/>
                  <a:pt x="8366837" y="3346573"/>
                </a:cubicBezTo>
                <a:cubicBezTo>
                  <a:pt x="8366837" y="3340463"/>
                  <a:pt x="8371928" y="3334355"/>
                  <a:pt x="8379055" y="3334355"/>
                </a:cubicBezTo>
                <a:close/>
                <a:moveTo>
                  <a:pt x="1251232" y="3312975"/>
                </a:moveTo>
                <a:cubicBezTo>
                  <a:pt x="1255304" y="3312975"/>
                  <a:pt x="1258359" y="3316029"/>
                  <a:pt x="1258359" y="3320101"/>
                </a:cubicBezTo>
                <a:cubicBezTo>
                  <a:pt x="1258359" y="3324174"/>
                  <a:pt x="1255304" y="3327228"/>
                  <a:pt x="1251232" y="3327228"/>
                </a:cubicBezTo>
                <a:cubicBezTo>
                  <a:pt x="1247159" y="3327228"/>
                  <a:pt x="1244105" y="3324174"/>
                  <a:pt x="1244105" y="3320101"/>
                </a:cubicBezTo>
                <a:cubicBezTo>
                  <a:pt x="1244105" y="3316029"/>
                  <a:pt x="1247159" y="3312975"/>
                  <a:pt x="1251232" y="3312975"/>
                </a:cubicBezTo>
                <a:close/>
                <a:moveTo>
                  <a:pt x="8995015" y="3306866"/>
                </a:moveTo>
                <a:cubicBezTo>
                  <a:pt x="8997052" y="3306866"/>
                  <a:pt x="8998069" y="3308902"/>
                  <a:pt x="8998069" y="3309920"/>
                </a:cubicBezTo>
                <a:cubicBezTo>
                  <a:pt x="8998069" y="3311957"/>
                  <a:pt x="8997052" y="3312975"/>
                  <a:pt x="8995015" y="3312975"/>
                </a:cubicBezTo>
                <a:cubicBezTo>
                  <a:pt x="8992979" y="3312975"/>
                  <a:pt x="8991961" y="3310939"/>
                  <a:pt x="8991961" y="3309920"/>
                </a:cubicBezTo>
                <a:cubicBezTo>
                  <a:pt x="8991961" y="3307884"/>
                  <a:pt x="8993997" y="3306866"/>
                  <a:pt x="8995015" y="3306866"/>
                </a:cubicBezTo>
                <a:close/>
                <a:moveTo>
                  <a:pt x="4238390" y="3297703"/>
                </a:moveTo>
                <a:cubicBezTo>
                  <a:pt x="4241446" y="3297703"/>
                  <a:pt x="4244501" y="3300757"/>
                  <a:pt x="4244501" y="3303811"/>
                </a:cubicBezTo>
                <a:cubicBezTo>
                  <a:pt x="4244501" y="3306866"/>
                  <a:pt x="4241446" y="3309920"/>
                  <a:pt x="4238390" y="3309920"/>
                </a:cubicBezTo>
                <a:cubicBezTo>
                  <a:pt x="4235338" y="3309920"/>
                  <a:pt x="4232282" y="3306866"/>
                  <a:pt x="4232282" y="3303811"/>
                </a:cubicBezTo>
                <a:cubicBezTo>
                  <a:pt x="4232282" y="3300757"/>
                  <a:pt x="4235338" y="3297703"/>
                  <a:pt x="4238390" y="3297703"/>
                </a:cubicBezTo>
                <a:close/>
                <a:moveTo>
                  <a:pt x="10075237" y="3291594"/>
                </a:moveTo>
                <a:cubicBezTo>
                  <a:pt x="10077274" y="3292612"/>
                  <a:pt x="10078292" y="3293630"/>
                  <a:pt x="10078292" y="3294648"/>
                </a:cubicBezTo>
                <a:cubicBezTo>
                  <a:pt x="10078292" y="3296685"/>
                  <a:pt x="10077274" y="3297703"/>
                  <a:pt x="10075237" y="3297703"/>
                </a:cubicBezTo>
                <a:cubicBezTo>
                  <a:pt x="10073201" y="3297703"/>
                  <a:pt x="10072183" y="3296685"/>
                  <a:pt x="10072183" y="3294648"/>
                </a:cubicBezTo>
                <a:cubicBezTo>
                  <a:pt x="10072183" y="3292612"/>
                  <a:pt x="10073201" y="3291594"/>
                  <a:pt x="10075237" y="3291594"/>
                </a:cubicBezTo>
                <a:close/>
                <a:moveTo>
                  <a:pt x="7144079" y="3279377"/>
                </a:moveTo>
                <a:cubicBezTo>
                  <a:pt x="7145097" y="3279377"/>
                  <a:pt x="7147133" y="3280395"/>
                  <a:pt x="7147133" y="3282432"/>
                </a:cubicBezTo>
                <a:cubicBezTo>
                  <a:pt x="7147133" y="3284468"/>
                  <a:pt x="7146116" y="3285486"/>
                  <a:pt x="7144079" y="3285486"/>
                </a:cubicBezTo>
                <a:cubicBezTo>
                  <a:pt x="7143061" y="3285486"/>
                  <a:pt x="7141025" y="3284468"/>
                  <a:pt x="7141025" y="3282432"/>
                </a:cubicBezTo>
                <a:cubicBezTo>
                  <a:pt x="7141025" y="3281413"/>
                  <a:pt x="7142043" y="3279377"/>
                  <a:pt x="7144079" y="3279377"/>
                </a:cubicBezTo>
                <a:close/>
                <a:moveTo>
                  <a:pt x="4435895" y="3261051"/>
                </a:moveTo>
                <a:cubicBezTo>
                  <a:pt x="4439967" y="3261051"/>
                  <a:pt x="4444040" y="3264105"/>
                  <a:pt x="4444040" y="3269196"/>
                </a:cubicBezTo>
                <a:cubicBezTo>
                  <a:pt x="4444040" y="3273269"/>
                  <a:pt x="4440986" y="3277341"/>
                  <a:pt x="4435895" y="3277341"/>
                </a:cubicBezTo>
                <a:cubicBezTo>
                  <a:pt x="4431822" y="3277341"/>
                  <a:pt x="4427749" y="3274286"/>
                  <a:pt x="4427749" y="3269196"/>
                </a:cubicBezTo>
                <a:cubicBezTo>
                  <a:pt x="4427749" y="3265124"/>
                  <a:pt x="4430805" y="3261051"/>
                  <a:pt x="4435895" y="3261051"/>
                </a:cubicBezTo>
                <a:close/>
                <a:moveTo>
                  <a:pt x="3076766" y="3244761"/>
                </a:moveTo>
                <a:cubicBezTo>
                  <a:pt x="3100181" y="3244761"/>
                  <a:pt x="3118507" y="3264105"/>
                  <a:pt x="3118507" y="3286504"/>
                </a:cubicBezTo>
                <a:cubicBezTo>
                  <a:pt x="3118507" y="3308902"/>
                  <a:pt x="3100181" y="3328247"/>
                  <a:pt x="3076766" y="3328247"/>
                </a:cubicBezTo>
                <a:cubicBezTo>
                  <a:pt x="3053349" y="3328247"/>
                  <a:pt x="3035021" y="3309920"/>
                  <a:pt x="3035021" y="3286504"/>
                </a:cubicBezTo>
                <a:cubicBezTo>
                  <a:pt x="3035021" y="3263087"/>
                  <a:pt x="3053349" y="3244761"/>
                  <a:pt x="3076766" y="3244761"/>
                </a:cubicBezTo>
                <a:close/>
                <a:moveTo>
                  <a:pt x="2172686" y="3238652"/>
                </a:moveTo>
                <a:cubicBezTo>
                  <a:pt x="2184903" y="3238652"/>
                  <a:pt x="2195083" y="3248833"/>
                  <a:pt x="2195083" y="3261051"/>
                </a:cubicBezTo>
                <a:cubicBezTo>
                  <a:pt x="2195083" y="3273268"/>
                  <a:pt x="2184903" y="3283449"/>
                  <a:pt x="2172686" y="3283449"/>
                </a:cubicBezTo>
                <a:cubicBezTo>
                  <a:pt x="2160468" y="3283449"/>
                  <a:pt x="2150289" y="3273268"/>
                  <a:pt x="2150289" y="3261051"/>
                </a:cubicBezTo>
                <a:cubicBezTo>
                  <a:pt x="2150289" y="3248833"/>
                  <a:pt x="2160468" y="3238652"/>
                  <a:pt x="2172686" y="3238652"/>
                </a:cubicBezTo>
                <a:close/>
                <a:moveTo>
                  <a:pt x="312529" y="3216254"/>
                </a:moveTo>
                <a:cubicBezTo>
                  <a:pt x="320674" y="3215236"/>
                  <a:pt x="327801" y="3222363"/>
                  <a:pt x="327801" y="3230508"/>
                </a:cubicBezTo>
                <a:cubicBezTo>
                  <a:pt x="327801" y="3238652"/>
                  <a:pt x="320674" y="3244761"/>
                  <a:pt x="312529" y="3244761"/>
                </a:cubicBezTo>
                <a:cubicBezTo>
                  <a:pt x="304384" y="3244761"/>
                  <a:pt x="297257" y="3238652"/>
                  <a:pt x="297257" y="3230508"/>
                </a:cubicBezTo>
                <a:cubicBezTo>
                  <a:pt x="297257" y="3222363"/>
                  <a:pt x="303366" y="3216254"/>
                  <a:pt x="312529" y="3216254"/>
                </a:cubicBezTo>
                <a:close/>
                <a:moveTo>
                  <a:pt x="3855575" y="3211163"/>
                </a:moveTo>
                <a:cubicBezTo>
                  <a:pt x="3859647" y="3210145"/>
                  <a:pt x="3861683" y="3213199"/>
                  <a:pt x="3861683" y="3217272"/>
                </a:cubicBezTo>
                <a:cubicBezTo>
                  <a:pt x="3861683" y="3220326"/>
                  <a:pt x="3858629" y="3223380"/>
                  <a:pt x="3855575" y="3223380"/>
                </a:cubicBezTo>
                <a:cubicBezTo>
                  <a:pt x="3851502" y="3223380"/>
                  <a:pt x="3849466" y="3220326"/>
                  <a:pt x="3849466" y="3217272"/>
                </a:cubicBezTo>
                <a:cubicBezTo>
                  <a:pt x="3849466" y="3213199"/>
                  <a:pt x="3852520" y="3211163"/>
                  <a:pt x="3855575" y="3211163"/>
                </a:cubicBezTo>
                <a:close/>
                <a:moveTo>
                  <a:pt x="10133270" y="3199964"/>
                </a:moveTo>
                <a:cubicBezTo>
                  <a:pt x="10143451" y="3200982"/>
                  <a:pt x="10152614" y="3209127"/>
                  <a:pt x="10152614" y="3219308"/>
                </a:cubicBezTo>
                <a:cubicBezTo>
                  <a:pt x="10152614" y="3229490"/>
                  <a:pt x="10144470" y="3238652"/>
                  <a:pt x="10133270" y="3238652"/>
                </a:cubicBezTo>
                <a:cubicBezTo>
                  <a:pt x="10123089" y="3238652"/>
                  <a:pt x="10113926" y="3230508"/>
                  <a:pt x="10113926" y="3219308"/>
                </a:cubicBezTo>
                <a:cubicBezTo>
                  <a:pt x="10113926" y="3209127"/>
                  <a:pt x="10122071" y="3199964"/>
                  <a:pt x="10133270" y="3199964"/>
                </a:cubicBezTo>
                <a:close/>
                <a:moveTo>
                  <a:pt x="3664170" y="3197927"/>
                </a:moveTo>
                <a:cubicBezTo>
                  <a:pt x="3665187" y="3197927"/>
                  <a:pt x="3667224" y="3199963"/>
                  <a:pt x="3667224" y="3200982"/>
                </a:cubicBezTo>
                <a:cubicBezTo>
                  <a:pt x="3667224" y="3203018"/>
                  <a:pt x="3666207" y="3204036"/>
                  <a:pt x="3664170" y="3204036"/>
                </a:cubicBezTo>
                <a:cubicBezTo>
                  <a:pt x="3662133" y="3204036"/>
                  <a:pt x="3661116" y="3203018"/>
                  <a:pt x="3661116" y="3200982"/>
                </a:cubicBezTo>
                <a:cubicBezTo>
                  <a:pt x="3661116" y="3198945"/>
                  <a:pt x="3662133" y="3197927"/>
                  <a:pt x="3664170" y="3197927"/>
                </a:cubicBezTo>
                <a:close/>
                <a:moveTo>
                  <a:pt x="10032476" y="3196910"/>
                </a:moveTo>
                <a:cubicBezTo>
                  <a:pt x="10042657" y="3196910"/>
                  <a:pt x="10049784" y="3205055"/>
                  <a:pt x="10049784" y="3214218"/>
                </a:cubicBezTo>
                <a:cubicBezTo>
                  <a:pt x="10049784" y="3223381"/>
                  <a:pt x="10041639" y="3231526"/>
                  <a:pt x="10032476" y="3231526"/>
                </a:cubicBezTo>
                <a:cubicBezTo>
                  <a:pt x="10023313" y="3231526"/>
                  <a:pt x="10015168" y="3224399"/>
                  <a:pt x="10015168" y="3214218"/>
                </a:cubicBezTo>
                <a:cubicBezTo>
                  <a:pt x="10015168" y="3205055"/>
                  <a:pt x="10022295" y="3196910"/>
                  <a:pt x="10032476" y="3196910"/>
                </a:cubicBezTo>
                <a:close/>
                <a:moveTo>
                  <a:pt x="9661882" y="3195892"/>
                </a:moveTo>
                <a:cubicBezTo>
                  <a:pt x="9670027" y="3195892"/>
                  <a:pt x="9677154" y="3203018"/>
                  <a:pt x="9677154" y="3211164"/>
                </a:cubicBezTo>
                <a:cubicBezTo>
                  <a:pt x="9677154" y="3219309"/>
                  <a:pt x="9670027" y="3226436"/>
                  <a:pt x="9661882" y="3226436"/>
                </a:cubicBezTo>
                <a:cubicBezTo>
                  <a:pt x="9653737" y="3226436"/>
                  <a:pt x="9646610" y="3219309"/>
                  <a:pt x="9646610" y="3211164"/>
                </a:cubicBezTo>
                <a:cubicBezTo>
                  <a:pt x="9646610" y="3203018"/>
                  <a:pt x="9653737" y="3195892"/>
                  <a:pt x="9661882" y="3195892"/>
                </a:cubicBezTo>
                <a:close/>
                <a:moveTo>
                  <a:pt x="6536264" y="3192837"/>
                </a:moveTo>
                <a:cubicBezTo>
                  <a:pt x="6544409" y="3192837"/>
                  <a:pt x="6550518" y="3197928"/>
                  <a:pt x="6550518" y="3206073"/>
                </a:cubicBezTo>
                <a:cubicBezTo>
                  <a:pt x="6550518" y="3213199"/>
                  <a:pt x="6544409" y="3219308"/>
                  <a:pt x="6536264" y="3219308"/>
                </a:cubicBezTo>
                <a:cubicBezTo>
                  <a:pt x="6528119" y="3219308"/>
                  <a:pt x="6522010" y="3213199"/>
                  <a:pt x="6522010" y="3206073"/>
                </a:cubicBezTo>
                <a:cubicBezTo>
                  <a:pt x="6522010" y="3197928"/>
                  <a:pt x="6528119" y="3192837"/>
                  <a:pt x="6536264" y="3192837"/>
                </a:cubicBezTo>
                <a:close/>
                <a:moveTo>
                  <a:pt x="4988769" y="3183674"/>
                </a:moveTo>
                <a:cubicBezTo>
                  <a:pt x="4996911" y="3183674"/>
                  <a:pt x="5005056" y="3190801"/>
                  <a:pt x="5005056" y="3199964"/>
                </a:cubicBezTo>
                <a:cubicBezTo>
                  <a:pt x="5005056" y="3209127"/>
                  <a:pt x="4997929" y="3216254"/>
                  <a:pt x="4988769" y="3216254"/>
                </a:cubicBezTo>
                <a:cubicBezTo>
                  <a:pt x="4979603" y="3216254"/>
                  <a:pt x="4972473" y="3209127"/>
                  <a:pt x="4972473" y="3199964"/>
                </a:cubicBezTo>
                <a:cubicBezTo>
                  <a:pt x="4972473" y="3190801"/>
                  <a:pt x="4979603" y="3183674"/>
                  <a:pt x="4988769" y="3183674"/>
                </a:cubicBezTo>
                <a:close/>
                <a:moveTo>
                  <a:pt x="3054391" y="3177565"/>
                </a:moveTo>
                <a:cubicBezTo>
                  <a:pt x="3057443" y="3177565"/>
                  <a:pt x="3061517" y="3180620"/>
                  <a:pt x="3061517" y="3184692"/>
                </a:cubicBezTo>
                <a:cubicBezTo>
                  <a:pt x="3061517" y="3188765"/>
                  <a:pt x="3058462" y="3191819"/>
                  <a:pt x="3054391" y="3191819"/>
                </a:cubicBezTo>
                <a:cubicBezTo>
                  <a:pt x="3050319" y="3191819"/>
                  <a:pt x="3047263" y="3188765"/>
                  <a:pt x="3047263" y="3184692"/>
                </a:cubicBezTo>
                <a:cubicBezTo>
                  <a:pt x="3047263" y="3180620"/>
                  <a:pt x="3050319" y="3177565"/>
                  <a:pt x="3054391" y="3177565"/>
                </a:cubicBezTo>
                <a:close/>
                <a:moveTo>
                  <a:pt x="5637293" y="3172475"/>
                </a:moveTo>
                <a:cubicBezTo>
                  <a:pt x="5640347" y="3172475"/>
                  <a:pt x="5642384" y="3174511"/>
                  <a:pt x="5642384" y="3177566"/>
                </a:cubicBezTo>
                <a:cubicBezTo>
                  <a:pt x="5642384" y="3180620"/>
                  <a:pt x="5640347" y="3182656"/>
                  <a:pt x="5637293" y="3182656"/>
                </a:cubicBezTo>
                <a:cubicBezTo>
                  <a:pt x="5634239" y="3182656"/>
                  <a:pt x="5632203" y="3180620"/>
                  <a:pt x="5632203" y="3177566"/>
                </a:cubicBezTo>
                <a:cubicBezTo>
                  <a:pt x="5632203" y="3174511"/>
                  <a:pt x="5634239" y="3172475"/>
                  <a:pt x="5637293" y="3172475"/>
                </a:cubicBezTo>
                <a:close/>
                <a:moveTo>
                  <a:pt x="3531885" y="3163312"/>
                </a:moveTo>
                <a:cubicBezTo>
                  <a:pt x="3548174" y="3163312"/>
                  <a:pt x="3561407" y="3176547"/>
                  <a:pt x="3561407" y="3192837"/>
                </a:cubicBezTo>
                <a:cubicBezTo>
                  <a:pt x="3561407" y="3209127"/>
                  <a:pt x="3548174" y="3222363"/>
                  <a:pt x="3531885" y="3222363"/>
                </a:cubicBezTo>
                <a:cubicBezTo>
                  <a:pt x="3515597" y="3222363"/>
                  <a:pt x="3502364" y="3209127"/>
                  <a:pt x="3502364" y="3192837"/>
                </a:cubicBezTo>
                <a:cubicBezTo>
                  <a:pt x="3502364" y="3176547"/>
                  <a:pt x="3515597" y="3163312"/>
                  <a:pt x="3531885" y="3163312"/>
                </a:cubicBezTo>
                <a:close/>
                <a:moveTo>
                  <a:pt x="4761699" y="3156185"/>
                </a:moveTo>
                <a:cubicBezTo>
                  <a:pt x="4769846" y="3156185"/>
                  <a:pt x="4776972" y="3163312"/>
                  <a:pt x="4776972" y="3171457"/>
                </a:cubicBezTo>
                <a:cubicBezTo>
                  <a:pt x="4776972" y="3179602"/>
                  <a:pt x="4769846" y="3186729"/>
                  <a:pt x="4761699" y="3186729"/>
                </a:cubicBezTo>
                <a:cubicBezTo>
                  <a:pt x="4753556" y="3186729"/>
                  <a:pt x="4746428" y="3179602"/>
                  <a:pt x="4746428" y="3171457"/>
                </a:cubicBezTo>
                <a:cubicBezTo>
                  <a:pt x="4746428" y="3163312"/>
                  <a:pt x="4753556" y="3156185"/>
                  <a:pt x="4761699" y="3156185"/>
                </a:cubicBezTo>
                <a:close/>
                <a:moveTo>
                  <a:pt x="9412443" y="3153131"/>
                </a:moveTo>
                <a:cubicBezTo>
                  <a:pt x="9412443" y="3153131"/>
                  <a:pt x="9413461" y="3153131"/>
                  <a:pt x="9413461" y="3154149"/>
                </a:cubicBezTo>
                <a:cubicBezTo>
                  <a:pt x="9413461" y="3155167"/>
                  <a:pt x="9412443" y="3155167"/>
                  <a:pt x="9412443" y="3155167"/>
                </a:cubicBezTo>
                <a:cubicBezTo>
                  <a:pt x="9411425" y="3155167"/>
                  <a:pt x="9411425" y="3154149"/>
                  <a:pt x="9411425" y="3154149"/>
                </a:cubicBezTo>
                <a:cubicBezTo>
                  <a:pt x="9411425" y="3153131"/>
                  <a:pt x="9412443" y="3153131"/>
                  <a:pt x="9412443" y="3153131"/>
                </a:cubicBezTo>
                <a:close/>
                <a:moveTo>
                  <a:pt x="9980552" y="3152112"/>
                </a:moveTo>
                <a:cubicBezTo>
                  <a:pt x="9988697" y="3152112"/>
                  <a:pt x="9993788" y="3158221"/>
                  <a:pt x="9993788" y="3165348"/>
                </a:cubicBezTo>
                <a:cubicBezTo>
                  <a:pt x="9993788" y="3172474"/>
                  <a:pt x="9987679" y="3178583"/>
                  <a:pt x="9980552" y="3178583"/>
                </a:cubicBezTo>
                <a:cubicBezTo>
                  <a:pt x="9973425" y="3178583"/>
                  <a:pt x="9967317" y="3172474"/>
                  <a:pt x="9967317" y="3165348"/>
                </a:cubicBezTo>
                <a:cubicBezTo>
                  <a:pt x="9967317" y="3158221"/>
                  <a:pt x="9973425" y="3152112"/>
                  <a:pt x="9980552" y="3152112"/>
                </a:cubicBezTo>
                <a:close/>
                <a:moveTo>
                  <a:pt x="3434082" y="3143967"/>
                </a:moveTo>
                <a:cubicBezTo>
                  <a:pt x="3447316" y="3143967"/>
                  <a:pt x="3457497" y="3154148"/>
                  <a:pt x="3457497" y="3167384"/>
                </a:cubicBezTo>
                <a:cubicBezTo>
                  <a:pt x="3457497" y="3180620"/>
                  <a:pt x="3447316" y="3190801"/>
                  <a:pt x="3434082" y="3190801"/>
                </a:cubicBezTo>
                <a:cubicBezTo>
                  <a:pt x="3420845" y="3190801"/>
                  <a:pt x="3410663" y="3180620"/>
                  <a:pt x="3410663" y="3167384"/>
                </a:cubicBezTo>
                <a:cubicBezTo>
                  <a:pt x="3410663" y="3154148"/>
                  <a:pt x="3420845" y="3143967"/>
                  <a:pt x="3434082" y="3143967"/>
                </a:cubicBezTo>
                <a:close/>
                <a:moveTo>
                  <a:pt x="4864520" y="3122587"/>
                </a:moveTo>
                <a:cubicBezTo>
                  <a:pt x="4869612" y="3122587"/>
                  <a:pt x="4873683" y="3126659"/>
                  <a:pt x="4873683" y="3131750"/>
                </a:cubicBezTo>
                <a:cubicBezTo>
                  <a:pt x="4873683" y="3136840"/>
                  <a:pt x="4869612" y="3140913"/>
                  <a:pt x="4864520" y="3140913"/>
                </a:cubicBezTo>
                <a:cubicBezTo>
                  <a:pt x="4859430" y="3140913"/>
                  <a:pt x="4855358" y="3136840"/>
                  <a:pt x="4855358" y="3131750"/>
                </a:cubicBezTo>
                <a:cubicBezTo>
                  <a:pt x="4855358" y="3126659"/>
                  <a:pt x="4859430" y="3122587"/>
                  <a:pt x="4864520" y="3122587"/>
                </a:cubicBezTo>
                <a:close/>
                <a:moveTo>
                  <a:pt x="1861120" y="3113424"/>
                </a:moveTo>
                <a:cubicBezTo>
                  <a:pt x="1864175" y="3113424"/>
                  <a:pt x="1866211" y="3115460"/>
                  <a:pt x="1866211" y="3118515"/>
                </a:cubicBezTo>
                <a:cubicBezTo>
                  <a:pt x="1866211" y="3121569"/>
                  <a:pt x="1864175" y="3123605"/>
                  <a:pt x="1861120" y="3123605"/>
                </a:cubicBezTo>
                <a:cubicBezTo>
                  <a:pt x="1858065" y="3123605"/>
                  <a:pt x="1856029" y="3121569"/>
                  <a:pt x="1856029" y="3118515"/>
                </a:cubicBezTo>
                <a:cubicBezTo>
                  <a:pt x="1856029" y="3115460"/>
                  <a:pt x="1858065" y="3113424"/>
                  <a:pt x="1861120" y="3113424"/>
                </a:cubicBezTo>
                <a:close/>
                <a:moveTo>
                  <a:pt x="8803609" y="3099171"/>
                </a:moveTo>
                <a:cubicBezTo>
                  <a:pt x="8816844" y="3099171"/>
                  <a:pt x="8828043" y="3110370"/>
                  <a:pt x="8828043" y="3123605"/>
                </a:cubicBezTo>
                <a:cubicBezTo>
                  <a:pt x="8828043" y="3136841"/>
                  <a:pt x="8816844" y="3148040"/>
                  <a:pt x="8803609" y="3148040"/>
                </a:cubicBezTo>
                <a:cubicBezTo>
                  <a:pt x="8790374" y="3148040"/>
                  <a:pt x="8779174" y="3136841"/>
                  <a:pt x="8779174" y="3123605"/>
                </a:cubicBezTo>
                <a:cubicBezTo>
                  <a:pt x="8779174" y="3110370"/>
                  <a:pt x="8790374" y="3099171"/>
                  <a:pt x="8803609" y="3099171"/>
                </a:cubicBezTo>
                <a:close/>
                <a:moveTo>
                  <a:pt x="7949410" y="3059464"/>
                </a:moveTo>
                <a:cubicBezTo>
                  <a:pt x="7956536" y="3059464"/>
                  <a:pt x="7961627" y="3065572"/>
                  <a:pt x="7961627" y="3071682"/>
                </a:cubicBezTo>
                <a:cubicBezTo>
                  <a:pt x="7961627" y="3077790"/>
                  <a:pt x="7956536" y="3083899"/>
                  <a:pt x="7949410" y="3083899"/>
                </a:cubicBezTo>
                <a:cubicBezTo>
                  <a:pt x="7943301" y="3083899"/>
                  <a:pt x="7937192" y="3078808"/>
                  <a:pt x="7937192" y="3071682"/>
                </a:cubicBezTo>
                <a:cubicBezTo>
                  <a:pt x="7937192" y="3065572"/>
                  <a:pt x="7942283" y="3059464"/>
                  <a:pt x="7949410" y="3059464"/>
                </a:cubicBezTo>
                <a:close/>
                <a:moveTo>
                  <a:pt x="9902157" y="3041138"/>
                </a:moveTo>
                <a:cubicBezTo>
                  <a:pt x="9911320" y="3041138"/>
                  <a:pt x="9917429" y="3048265"/>
                  <a:pt x="9917429" y="3056410"/>
                </a:cubicBezTo>
                <a:cubicBezTo>
                  <a:pt x="9917429" y="3064555"/>
                  <a:pt x="9910302" y="3071682"/>
                  <a:pt x="9902157" y="3071682"/>
                </a:cubicBezTo>
                <a:cubicBezTo>
                  <a:pt x="9894012" y="3071682"/>
                  <a:pt x="9886885" y="3064555"/>
                  <a:pt x="9886885" y="3056410"/>
                </a:cubicBezTo>
                <a:cubicBezTo>
                  <a:pt x="9886885" y="3048265"/>
                  <a:pt x="9894012" y="3041138"/>
                  <a:pt x="9902157" y="3041138"/>
                </a:cubicBezTo>
                <a:close/>
                <a:moveTo>
                  <a:pt x="6312277" y="3032993"/>
                </a:moveTo>
                <a:cubicBezTo>
                  <a:pt x="6313295" y="3034011"/>
                  <a:pt x="6314314" y="3035029"/>
                  <a:pt x="6314314" y="3035029"/>
                </a:cubicBezTo>
                <a:cubicBezTo>
                  <a:pt x="6314314" y="3036047"/>
                  <a:pt x="6313295" y="3037065"/>
                  <a:pt x="6312277" y="3037065"/>
                </a:cubicBezTo>
                <a:cubicBezTo>
                  <a:pt x="6311259" y="3037065"/>
                  <a:pt x="6310241" y="3036047"/>
                  <a:pt x="6310241" y="3035029"/>
                </a:cubicBezTo>
                <a:cubicBezTo>
                  <a:pt x="6310241" y="3034011"/>
                  <a:pt x="6311259" y="3032993"/>
                  <a:pt x="6312277" y="3032993"/>
                </a:cubicBezTo>
                <a:close/>
                <a:moveTo>
                  <a:pt x="9349319" y="3031975"/>
                </a:moveTo>
                <a:cubicBezTo>
                  <a:pt x="9350338" y="3032993"/>
                  <a:pt x="9351356" y="3032993"/>
                  <a:pt x="9351356" y="3034011"/>
                </a:cubicBezTo>
                <a:cubicBezTo>
                  <a:pt x="9351356" y="3035029"/>
                  <a:pt x="9350338" y="3036048"/>
                  <a:pt x="9349319" y="3036048"/>
                </a:cubicBezTo>
                <a:cubicBezTo>
                  <a:pt x="9348301" y="3036048"/>
                  <a:pt x="9347283" y="3035029"/>
                  <a:pt x="9347283" y="3034011"/>
                </a:cubicBezTo>
                <a:cubicBezTo>
                  <a:pt x="9347283" y="3032993"/>
                  <a:pt x="9348301" y="3031975"/>
                  <a:pt x="9349319" y="3031975"/>
                </a:cubicBezTo>
                <a:close/>
                <a:moveTo>
                  <a:pt x="10741086" y="3007540"/>
                </a:moveTo>
                <a:cubicBezTo>
                  <a:pt x="10744141" y="3007540"/>
                  <a:pt x="10745158" y="3009576"/>
                  <a:pt x="10745158" y="3011612"/>
                </a:cubicBezTo>
                <a:cubicBezTo>
                  <a:pt x="10745158" y="3013648"/>
                  <a:pt x="10743121" y="3015685"/>
                  <a:pt x="10741086" y="3015685"/>
                </a:cubicBezTo>
                <a:cubicBezTo>
                  <a:pt x="10739050" y="3015685"/>
                  <a:pt x="10737013" y="3013648"/>
                  <a:pt x="10737013" y="3011612"/>
                </a:cubicBezTo>
                <a:cubicBezTo>
                  <a:pt x="10737013" y="3009576"/>
                  <a:pt x="10739050" y="3007540"/>
                  <a:pt x="10741086" y="3007540"/>
                </a:cubicBezTo>
                <a:close/>
                <a:moveTo>
                  <a:pt x="2150269" y="2998377"/>
                </a:moveTo>
                <a:cubicBezTo>
                  <a:pt x="2156454" y="2998377"/>
                  <a:pt x="2161467" y="3003391"/>
                  <a:pt x="2161467" y="3009576"/>
                </a:cubicBezTo>
                <a:cubicBezTo>
                  <a:pt x="2161467" y="3015761"/>
                  <a:pt x="2156454" y="3020775"/>
                  <a:pt x="2150269" y="3020775"/>
                </a:cubicBezTo>
                <a:cubicBezTo>
                  <a:pt x="2144082" y="3020775"/>
                  <a:pt x="2139069" y="3015761"/>
                  <a:pt x="2139069" y="3009576"/>
                </a:cubicBezTo>
                <a:cubicBezTo>
                  <a:pt x="2139069" y="3003391"/>
                  <a:pt x="2144082" y="2998377"/>
                  <a:pt x="2150269" y="2998377"/>
                </a:cubicBezTo>
                <a:close/>
                <a:moveTo>
                  <a:pt x="10768574" y="2987178"/>
                </a:moveTo>
                <a:cubicBezTo>
                  <a:pt x="10775701" y="2987178"/>
                  <a:pt x="10782828" y="2993286"/>
                  <a:pt x="10782828" y="3000413"/>
                </a:cubicBezTo>
                <a:cubicBezTo>
                  <a:pt x="10782828" y="3007540"/>
                  <a:pt x="10776719" y="3014667"/>
                  <a:pt x="10768574" y="3014667"/>
                </a:cubicBezTo>
                <a:cubicBezTo>
                  <a:pt x="10760429" y="3014667"/>
                  <a:pt x="10754321" y="3008558"/>
                  <a:pt x="10754321" y="3000413"/>
                </a:cubicBezTo>
                <a:cubicBezTo>
                  <a:pt x="10754321" y="2993286"/>
                  <a:pt x="10760429" y="2987178"/>
                  <a:pt x="10768574" y="2987178"/>
                </a:cubicBezTo>
                <a:close/>
                <a:moveTo>
                  <a:pt x="7612413" y="2976997"/>
                </a:moveTo>
                <a:cubicBezTo>
                  <a:pt x="7613431" y="2976997"/>
                  <a:pt x="7615467" y="2978015"/>
                  <a:pt x="7615467" y="2980051"/>
                </a:cubicBezTo>
                <a:cubicBezTo>
                  <a:pt x="7615467" y="2982088"/>
                  <a:pt x="7614450" y="2983105"/>
                  <a:pt x="7612413" y="2983105"/>
                </a:cubicBezTo>
                <a:cubicBezTo>
                  <a:pt x="7610377" y="2983105"/>
                  <a:pt x="7609359" y="2982088"/>
                  <a:pt x="7609359" y="2980051"/>
                </a:cubicBezTo>
                <a:cubicBezTo>
                  <a:pt x="7609359" y="2978015"/>
                  <a:pt x="7610377" y="2976997"/>
                  <a:pt x="7612413" y="2976997"/>
                </a:cubicBezTo>
                <a:close/>
                <a:moveTo>
                  <a:pt x="2436381" y="2954598"/>
                </a:moveTo>
                <a:cubicBezTo>
                  <a:pt x="2446562" y="2954598"/>
                  <a:pt x="2455725" y="2963761"/>
                  <a:pt x="2455725" y="2973942"/>
                </a:cubicBezTo>
                <a:cubicBezTo>
                  <a:pt x="2455725" y="2984123"/>
                  <a:pt x="2447580" y="2993286"/>
                  <a:pt x="2436381" y="2993286"/>
                </a:cubicBezTo>
                <a:cubicBezTo>
                  <a:pt x="2426200" y="2993286"/>
                  <a:pt x="2417037" y="2985142"/>
                  <a:pt x="2417037" y="2973942"/>
                </a:cubicBezTo>
                <a:cubicBezTo>
                  <a:pt x="2417037" y="2963761"/>
                  <a:pt x="2425183" y="2954598"/>
                  <a:pt x="2436381" y="2954598"/>
                </a:cubicBezTo>
                <a:close/>
                <a:moveTo>
                  <a:pt x="536514" y="2952562"/>
                </a:moveTo>
                <a:cubicBezTo>
                  <a:pt x="541605" y="2952562"/>
                  <a:pt x="545677" y="2956635"/>
                  <a:pt x="545677" y="2961725"/>
                </a:cubicBezTo>
                <a:cubicBezTo>
                  <a:pt x="545677" y="2966816"/>
                  <a:pt x="541605" y="2970888"/>
                  <a:pt x="536514" y="2970888"/>
                </a:cubicBezTo>
                <a:cubicBezTo>
                  <a:pt x="531423" y="2970888"/>
                  <a:pt x="527351" y="2966816"/>
                  <a:pt x="527351" y="2961725"/>
                </a:cubicBezTo>
                <a:cubicBezTo>
                  <a:pt x="527351" y="2956635"/>
                  <a:pt x="531423" y="2952562"/>
                  <a:pt x="536514" y="2952562"/>
                </a:cubicBezTo>
                <a:close/>
                <a:moveTo>
                  <a:pt x="2217424" y="2925072"/>
                </a:moveTo>
                <a:cubicBezTo>
                  <a:pt x="2218446" y="2925072"/>
                  <a:pt x="2220483" y="2927108"/>
                  <a:pt x="2220483" y="2928126"/>
                </a:cubicBezTo>
                <a:cubicBezTo>
                  <a:pt x="2220483" y="2930163"/>
                  <a:pt x="2219465" y="2931181"/>
                  <a:pt x="2217424" y="2931181"/>
                </a:cubicBezTo>
                <a:cubicBezTo>
                  <a:pt x="2215388" y="2931181"/>
                  <a:pt x="2214369" y="2930163"/>
                  <a:pt x="2214369" y="2928126"/>
                </a:cubicBezTo>
                <a:cubicBezTo>
                  <a:pt x="2214369" y="2926090"/>
                  <a:pt x="2215388" y="2925072"/>
                  <a:pt x="2217424" y="2925072"/>
                </a:cubicBezTo>
                <a:close/>
                <a:moveTo>
                  <a:pt x="748335" y="2906747"/>
                </a:moveTo>
                <a:cubicBezTo>
                  <a:pt x="760552" y="2907765"/>
                  <a:pt x="770733" y="2916928"/>
                  <a:pt x="770733" y="2929146"/>
                </a:cubicBezTo>
                <a:cubicBezTo>
                  <a:pt x="770733" y="2941362"/>
                  <a:pt x="760552" y="2951543"/>
                  <a:pt x="748335" y="2951543"/>
                </a:cubicBezTo>
                <a:cubicBezTo>
                  <a:pt x="736117" y="2951543"/>
                  <a:pt x="725936" y="2941362"/>
                  <a:pt x="725936" y="2929146"/>
                </a:cubicBezTo>
                <a:cubicBezTo>
                  <a:pt x="725936" y="2916928"/>
                  <a:pt x="736117" y="2906747"/>
                  <a:pt x="748335" y="2906747"/>
                </a:cubicBezTo>
                <a:close/>
                <a:moveTo>
                  <a:pt x="9257689" y="2898604"/>
                </a:moveTo>
                <a:cubicBezTo>
                  <a:pt x="9265834" y="2898604"/>
                  <a:pt x="9272961" y="2905731"/>
                  <a:pt x="9272961" y="2913875"/>
                </a:cubicBezTo>
                <a:cubicBezTo>
                  <a:pt x="9272961" y="2922020"/>
                  <a:pt x="9265834" y="2929146"/>
                  <a:pt x="9257689" y="2929146"/>
                </a:cubicBezTo>
                <a:cubicBezTo>
                  <a:pt x="9249544" y="2929146"/>
                  <a:pt x="9242417" y="2922020"/>
                  <a:pt x="9242417" y="2913875"/>
                </a:cubicBezTo>
                <a:cubicBezTo>
                  <a:pt x="9242417" y="2905731"/>
                  <a:pt x="9249544" y="2898604"/>
                  <a:pt x="9257689" y="2898604"/>
                </a:cubicBezTo>
                <a:close/>
                <a:moveTo>
                  <a:pt x="190380" y="2894530"/>
                </a:moveTo>
                <a:cubicBezTo>
                  <a:pt x="205652" y="2894530"/>
                  <a:pt x="217869" y="2906748"/>
                  <a:pt x="217869" y="2922019"/>
                </a:cubicBezTo>
                <a:cubicBezTo>
                  <a:pt x="217869" y="2937290"/>
                  <a:pt x="205652" y="2949509"/>
                  <a:pt x="190380" y="2949509"/>
                </a:cubicBezTo>
                <a:cubicBezTo>
                  <a:pt x="175108" y="2949509"/>
                  <a:pt x="162891" y="2937290"/>
                  <a:pt x="162891" y="2922019"/>
                </a:cubicBezTo>
                <a:cubicBezTo>
                  <a:pt x="162891" y="2906748"/>
                  <a:pt x="175108" y="2894530"/>
                  <a:pt x="190380" y="2894530"/>
                </a:cubicBezTo>
                <a:close/>
                <a:moveTo>
                  <a:pt x="3601049" y="2881294"/>
                </a:moveTo>
                <a:cubicBezTo>
                  <a:pt x="3603085" y="2881294"/>
                  <a:pt x="3604103" y="2882312"/>
                  <a:pt x="3604103" y="2884348"/>
                </a:cubicBezTo>
                <a:cubicBezTo>
                  <a:pt x="3604103" y="2886385"/>
                  <a:pt x="3603085" y="2887402"/>
                  <a:pt x="3601049" y="2887402"/>
                </a:cubicBezTo>
                <a:cubicBezTo>
                  <a:pt x="3599012" y="2887402"/>
                  <a:pt x="3597995" y="2886385"/>
                  <a:pt x="3597995" y="2884348"/>
                </a:cubicBezTo>
                <a:cubicBezTo>
                  <a:pt x="3597995" y="2882312"/>
                  <a:pt x="3599012" y="2881294"/>
                  <a:pt x="3601049" y="2881294"/>
                </a:cubicBezTo>
                <a:close/>
                <a:moveTo>
                  <a:pt x="7358902" y="2869078"/>
                </a:moveTo>
                <a:cubicBezTo>
                  <a:pt x="7360938" y="2869078"/>
                  <a:pt x="7362975" y="2871115"/>
                  <a:pt x="7362975" y="2873153"/>
                </a:cubicBezTo>
                <a:cubicBezTo>
                  <a:pt x="7362975" y="2875187"/>
                  <a:pt x="7360938" y="2877223"/>
                  <a:pt x="7358902" y="2877223"/>
                </a:cubicBezTo>
                <a:cubicBezTo>
                  <a:pt x="7356866" y="2877223"/>
                  <a:pt x="7354830" y="2875187"/>
                  <a:pt x="7354830" y="2873153"/>
                </a:cubicBezTo>
                <a:cubicBezTo>
                  <a:pt x="7354830" y="2871115"/>
                  <a:pt x="7356866" y="2869078"/>
                  <a:pt x="7358902" y="2869078"/>
                </a:cubicBezTo>
                <a:close/>
                <a:moveTo>
                  <a:pt x="7198039" y="2816137"/>
                </a:moveTo>
                <a:cubicBezTo>
                  <a:pt x="7201094" y="2815119"/>
                  <a:pt x="7204148" y="2818174"/>
                  <a:pt x="7204148" y="2822246"/>
                </a:cubicBezTo>
                <a:cubicBezTo>
                  <a:pt x="7204148" y="2825301"/>
                  <a:pt x="7201094" y="2828355"/>
                  <a:pt x="7198039" y="2828355"/>
                </a:cubicBezTo>
                <a:cubicBezTo>
                  <a:pt x="7194985" y="2828355"/>
                  <a:pt x="7191931" y="2825301"/>
                  <a:pt x="7191931" y="2822246"/>
                </a:cubicBezTo>
                <a:cubicBezTo>
                  <a:pt x="7191931" y="2819192"/>
                  <a:pt x="7194985" y="2816137"/>
                  <a:pt x="7198039" y="2816137"/>
                </a:cubicBezTo>
                <a:close/>
                <a:moveTo>
                  <a:pt x="5795091" y="2743854"/>
                </a:moveTo>
                <a:cubicBezTo>
                  <a:pt x="5805271" y="2743854"/>
                  <a:pt x="5813416" y="2751999"/>
                  <a:pt x="5813416" y="2762180"/>
                </a:cubicBezTo>
                <a:cubicBezTo>
                  <a:pt x="5813416" y="2772361"/>
                  <a:pt x="5805271" y="2780505"/>
                  <a:pt x="5795091" y="2780505"/>
                </a:cubicBezTo>
                <a:cubicBezTo>
                  <a:pt x="5784911" y="2780505"/>
                  <a:pt x="5776766" y="2772361"/>
                  <a:pt x="5776766" y="2762180"/>
                </a:cubicBezTo>
                <a:cubicBezTo>
                  <a:pt x="5776766" y="2751999"/>
                  <a:pt x="5784911" y="2743854"/>
                  <a:pt x="5795091" y="2743854"/>
                </a:cubicBezTo>
                <a:close/>
                <a:moveTo>
                  <a:pt x="4190602" y="2728583"/>
                </a:moveTo>
                <a:cubicBezTo>
                  <a:pt x="4207914" y="2728583"/>
                  <a:pt x="4221146" y="2742837"/>
                  <a:pt x="4221146" y="2759126"/>
                </a:cubicBezTo>
                <a:cubicBezTo>
                  <a:pt x="4221146" y="2776434"/>
                  <a:pt x="4206895" y="2789668"/>
                  <a:pt x="4190602" y="2789668"/>
                </a:cubicBezTo>
                <a:cubicBezTo>
                  <a:pt x="4173287" y="2789668"/>
                  <a:pt x="4160049" y="2775414"/>
                  <a:pt x="4160049" y="2759126"/>
                </a:cubicBezTo>
                <a:cubicBezTo>
                  <a:pt x="4160049" y="2741817"/>
                  <a:pt x="4174307" y="2728583"/>
                  <a:pt x="4190602" y="2728583"/>
                </a:cubicBezTo>
                <a:close/>
                <a:moveTo>
                  <a:pt x="5955945" y="2699057"/>
                </a:moveTo>
                <a:cubicBezTo>
                  <a:pt x="5957981" y="2699057"/>
                  <a:pt x="5961035" y="2701094"/>
                  <a:pt x="5961035" y="2704148"/>
                </a:cubicBezTo>
                <a:cubicBezTo>
                  <a:pt x="5961035" y="2707202"/>
                  <a:pt x="5959000" y="2709238"/>
                  <a:pt x="5955945" y="2709238"/>
                </a:cubicBezTo>
                <a:cubicBezTo>
                  <a:pt x="5952891" y="2709238"/>
                  <a:pt x="5950855" y="2707202"/>
                  <a:pt x="5950855" y="2704148"/>
                </a:cubicBezTo>
                <a:cubicBezTo>
                  <a:pt x="5950855" y="2701094"/>
                  <a:pt x="5952891" y="2699057"/>
                  <a:pt x="5955945" y="2699057"/>
                </a:cubicBezTo>
                <a:close/>
                <a:moveTo>
                  <a:pt x="7390463" y="2694983"/>
                </a:moveTo>
                <a:cubicBezTo>
                  <a:pt x="7408789" y="2694983"/>
                  <a:pt x="7424061" y="2710256"/>
                  <a:pt x="7424061" y="2728581"/>
                </a:cubicBezTo>
                <a:cubicBezTo>
                  <a:pt x="7424061" y="2746907"/>
                  <a:pt x="7408789" y="2762177"/>
                  <a:pt x="7390463" y="2762177"/>
                </a:cubicBezTo>
                <a:cubicBezTo>
                  <a:pt x="7372137" y="2762177"/>
                  <a:pt x="7356865" y="2746907"/>
                  <a:pt x="7356865" y="2728581"/>
                </a:cubicBezTo>
                <a:cubicBezTo>
                  <a:pt x="7356865" y="2710256"/>
                  <a:pt x="7372137" y="2694983"/>
                  <a:pt x="7390463" y="2694983"/>
                </a:cubicBezTo>
                <a:close/>
                <a:moveTo>
                  <a:pt x="1814308" y="2665460"/>
                </a:moveTo>
                <a:cubicBezTo>
                  <a:pt x="1817361" y="2665460"/>
                  <a:pt x="1819397" y="2668512"/>
                  <a:pt x="1819397" y="2670549"/>
                </a:cubicBezTo>
                <a:cubicBezTo>
                  <a:pt x="1819397" y="2673605"/>
                  <a:pt x="1817361" y="2675639"/>
                  <a:pt x="1814308" y="2675639"/>
                </a:cubicBezTo>
                <a:cubicBezTo>
                  <a:pt x="1811253" y="2675639"/>
                  <a:pt x="1809215" y="2673605"/>
                  <a:pt x="1809215" y="2670549"/>
                </a:cubicBezTo>
                <a:cubicBezTo>
                  <a:pt x="1809215" y="2667495"/>
                  <a:pt x="1811253" y="2665460"/>
                  <a:pt x="1814308" y="2665460"/>
                </a:cubicBezTo>
                <a:close/>
                <a:moveTo>
                  <a:pt x="9232236" y="2663422"/>
                </a:moveTo>
                <a:cubicBezTo>
                  <a:pt x="9253617" y="2664440"/>
                  <a:pt x="9270925" y="2680729"/>
                  <a:pt x="9270925" y="2702110"/>
                </a:cubicBezTo>
                <a:cubicBezTo>
                  <a:pt x="9270925" y="2723490"/>
                  <a:pt x="9253617" y="2740798"/>
                  <a:pt x="9232236" y="2740798"/>
                </a:cubicBezTo>
                <a:cubicBezTo>
                  <a:pt x="9210856" y="2740798"/>
                  <a:pt x="9193548" y="2723490"/>
                  <a:pt x="9193548" y="2702110"/>
                </a:cubicBezTo>
                <a:cubicBezTo>
                  <a:pt x="9193548" y="2680729"/>
                  <a:pt x="9210856" y="2663422"/>
                  <a:pt x="9232236" y="2663422"/>
                </a:cubicBezTo>
                <a:close/>
                <a:moveTo>
                  <a:pt x="2759084" y="2623713"/>
                </a:moveTo>
                <a:cubicBezTo>
                  <a:pt x="2763156" y="2623713"/>
                  <a:pt x="2767229" y="2627785"/>
                  <a:pt x="2767229" y="2631859"/>
                </a:cubicBezTo>
                <a:cubicBezTo>
                  <a:pt x="2767229" y="2636948"/>
                  <a:pt x="2763156" y="2640003"/>
                  <a:pt x="2759084" y="2640003"/>
                </a:cubicBezTo>
                <a:cubicBezTo>
                  <a:pt x="2753992" y="2640003"/>
                  <a:pt x="2750938" y="2635931"/>
                  <a:pt x="2750938" y="2631859"/>
                </a:cubicBezTo>
                <a:cubicBezTo>
                  <a:pt x="2750938" y="2627785"/>
                  <a:pt x="2755010" y="2623713"/>
                  <a:pt x="2759084" y="2623713"/>
                </a:cubicBezTo>
                <a:close/>
                <a:moveTo>
                  <a:pt x="9533599" y="2604369"/>
                </a:moveTo>
                <a:cubicBezTo>
                  <a:pt x="9540725" y="2603353"/>
                  <a:pt x="9546834" y="2609462"/>
                  <a:pt x="9546834" y="2616588"/>
                </a:cubicBezTo>
                <a:cubicBezTo>
                  <a:pt x="9546834" y="2623715"/>
                  <a:pt x="9540725" y="2628806"/>
                  <a:pt x="9533599" y="2628806"/>
                </a:cubicBezTo>
                <a:cubicBezTo>
                  <a:pt x="9526472" y="2628806"/>
                  <a:pt x="9520363" y="2622694"/>
                  <a:pt x="9520363" y="2616588"/>
                </a:cubicBezTo>
                <a:cubicBezTo>
                  <a:pt x="9520363" y="2609462"/>
                  <a:pt x="9526472" y="2604369"/>
                  <a:pt x="9533599" y="2604369"/>
                </a:cubicBezTo>
                <a:close/>
                <a:moveTo>
                  <a:pt x="1707395" y="2601316"/>
                </a:moveTo>
                <a:cubicBezTo>
                  <a:pt x="1709433" y="2601316"/>
                  <a:pt x="1711468" y="2602334"/>
                  <a:pt x="1711468" y="2605389"/>
                </a:cubicBezTo>
                <a:cubicBezTo>
                  <a:pt x="1711468" y="2607425"/>
                  <a:pt x="1709433" y="2609462"/>
                  <a:pt x="1707395" y="2609462"/>
                </a:cubicBezTo>
                <a:cubicBezTo>
                  <a:pt x="1705359" y="2609462"/>
                  <a:pt x="1703323" y="2607425"/>
                  <a:pt x="1703323" y="2605389"/>
                </a:cubicBezTo>
                <a:cubicBezTo>
                  <a:pt x="1703323" y="2603353"/>
                  <a:pt x="1705359" y="2601316"/>
                  <a:pt x="1707395" y="2601316"/>
                </a:cubicBezTo>
                <a:close/>
                <a:moveTo>
                  <a:pt x="4194661" y="2596226"/>
                </a:moveTo>
                <a:cubicBezTo>
                  <a:pt x="4197716" y="2596226"/>
                  <a:pt x="4200772" y="2599279"/>
                  <a:pt x="4200772" y="2602334"/>
                </a:cubicBezTo>
                <a:cubicBezTo>
                  <a:pt x="4200772" y="2605389"/>
                  <a:pt x="4198735" y="2608446"/>
                  <a:pt x="4194661" y="2608446"/>
                </a:cubicBezTo>
                <a:cubicBezTo>
                  <a:pt x="4191607" y="2608446"/>
                  <a:pt x="4188551" y="2606407"/>
                  <a:pt x="4188551" y="2602334"/>
                </a:cubicBezTo>
                <a:cubicBezTo>
                  <a:pt x="4188551" y="2599279"/>
                  <a:pt x="4190588" y="2596226"/>
                  <a:pt x="4194661" y="2596226"/>
                </a:cubicBezTo>
                <a:close/>
                <a:moveTo>
                  <a:pt x="5638309" y="2592153"/>
                </a:moveTo>
                <a:cubicBezTo>
                  <a:pt x="5648490" y="2593171"/>
                  <a:pt x="5655618" y="2600297"/>
                  <a:pt x="5655618" y="2609462"/>
                </a:cubicBezTo>
                <a:cubicBezTo>
                  <a:pt x="5655618" y="2618622"/>
                  <a:pt x="5647472" y="2626771"/>
                  <a:pt x="5638309" y="2626771"/>
                </a:cubicBezTo>
                <a:cubicBezTo>
                  <a:pt x="5629148" y="2626771"/>
                  <a:pt x="5621002" y="2619640"/>
                  <a:pt x="5621002" y="2609462"/>
                </a:cubicBezTo>
                <a:cubicBezTo>
                  <a:pt x="5621002" y="2600297"/>
                  <a:pt x="5629148" y="2592153"/>
                  <a:pt x="5638309" y="2592153"/>
                </a:cubicBezTo>
                <a:close/>
                <a:moveTo>
                  <a:pt x="1008960" y="2587062"/>
                </a:moveTo>
                <a:cubicBezTo>
                  <a:pt x="1024232" y="2587062"/>
                  <a:pt x="1036449" y="2600297"/>
                  <a:pt x="1036449" y="2614553"/>
                </a:cubicBezTo>
                <a:cubicBezTo>
                  <a:pt x="1036449" y="2629824"/>
                  <a:pt x="1024232" y="2642042"/>
                  <a:pt x="1008960" y="2642042"/>
                </a:cubicBezTo>
                <a:cubicBezTo>
                  <a:pt x="993688" y="2642042"/>
                  <a:pt x="981471" y="2629824"/>
                  <a:pt x="981471" y="2614553"/>
                </a:cubicBezTo>
                <a:cubicBezTo>
                  <a:pt x="981471" y="2599279"/>
                  <a:pt x="993688" y="2587062"/>
                  <a:pt x="1008960" y="2587062"/>
                </a:cubicBezTo>
                <a:close/>
                <a:moveTo>
                  <a:pt x="5912163" y="2569755"/>
                </a:moveTo>
                <a:cubicBezTo>
                  <a:pt x="5924380" y="2568738"/>
                  <a:pt x="5934560" y="2578917"/>
                  <a:pt x="5934560" y="2591134"/>
                </a:cubicBezTo>
                <a:cubicBezTo>
                  <a:pt x="5934560" y="2603351"/>
                  <a:pt x="5924380" y="2612518"/>
                  <a:pt x="5912163" y="2612518"/>
                </a:cubicBezTo>
                <a:cubicBezTo>
                  <a:pt x="5899946" y="2612518"/>
                  <a:pt x="5889764" y="2602334"/>
                  <a:pt x="5889764" y="2591134"/>
                </a:cubicBezTo>
                <a:cubicBezTo>
                  <a:pt x="5889764" y="2578917"/>
                  <a:pt x="5899946" y="2569755"/>
                  <a:pt x="5912163" y="2569755"/>
                </a:cubicBezTo>
                <a:close/>
                <a:moveTo>
                  <a:pt x="10252389" y="2562630"/>
                </a:moveTo>
                <a:cubicBezTo>
                  <a:pt x="10296168" y="2562630"/>
                  <a:pt x="10330784" y="2597243"/>
                  <a:pt x="10330784" y="2640006"/>
                </a:cubicBezTo>
                <a:cubicBezTo>
                  <a:pt x="10330784" y="2650698"/>
                  <a:pt x="10328620" y="2660879"/>
                  <a:pt x="10324691" y="2670136"/>
                </a:cubicBezTo>
                <a:lnTo>
                  <a:pt x="10314641" y="2684950"/>
                </a:lnTo>
                <a:lnTo>
                  <a:pt x="10316531" y="2686840"/>
                </a:lnTo>
                <a:cubicBezTo>
                  <a:pt x="10316531" y="2689895"/>
                  <a:pt x="10313476" y="2692949"/>
                  <a:pt x="10310422" y="2692949"/>
                </a:cubicBezTo>
                <a:lnTo>
                  <a:pt x="10309702" y="2692227"/>
                </a:lnTo>
                <a:lnTo>
                  <a:pt x="10308004" y="2694730"/>
                </a:lnTo>
                <a:cubicBezTo>
                  <a:pt x="10293877" y="2708730"/>
                  <a:pt x="10274278" y="2717384"/>
                  <a:pt x="10252389" y="2717384"/>
                </a:cubicBezTo>
                <a:cubicBezTo>
                  <a:pt x="10209628" y="2717384"/>
                  <a:pt x="10173994" y="2682768"/>
                  <a:pt x="10173994" y="2640006"/>
                </a:cubicBezTo>
                <a:cubicBezTo>
                  <a:pt x="10173994" y="2597243"/>
                  <a:pt x="10208610" y="2562630"/>
                  <a:pt x="10252389" y="2562630"/>
                </a:cubicBezTo>
                <a:close/>
                <a:moveTo>
                  <a:pt x="6487394" y="2547361"/>
                </a:moveTo>
                <a:cubicBezTo>
                  <a:pt x="6496557" y="2547361"/>
                  <a:pt x="6503684" y="2554486"/>
                  <a:pt x="6503684" y="2563649"/>
                </a:cubicBezTo>
                <a:cubicBezTo>
                  <a:pt x="6503684" y="2572811"/>
                  <a:pt x="6496557" y="2579938"/>
                  <a:pt x="6487394" y="2579938"/>
                </a:cubicBezTo>
                <a:cubicBezTo>
                  <a:pt x="6478231" y="2579938"/>
                  <a:pt x="6471104" y="2572811"/>
                  <a:pt x="6471104" y="2563649"/>
                </a:cubicBezTo>
                <a:cubicBezTo>
                  <a:pt x="6471104" y="2554486"/>
                  <a:pt x="6478231" y="2547361"/>
                  <a:pt x="6487394" y="2547361"/>
                </a:cubicBezTo>
                <a:close/>
                <a:moveTo>
                  <a:pt x="10923328" y="2546344"/>
                </a:moveTo>
                <a:cubicBezTo>
                  <a:pt x="10935545" y="2546344"/>
                  <a:pt x="10944708" y="2556522"/>
                  <a:pt x="10944708" y="2567722"/>
                </a:cubicBezTo>
                <a:cubicBezTo>
                  <a:pt x="10944708" y="2579938"/>
                  <a:pt x="10935545" y="2589100"/>
                  <a:pt x="10923328" y="2589100"/>
                </a:cubicBezTo>
                <a:cubicBezTo>
                  <a:pt x="10911110" y="2589100"/>
                  <a:pt x="10901948" y="2578919"/>
                  <a:pt x="10901948" y="2567722"/>
                </a:cubicBezTo>
                <a:cubicBezTo>
                  <a:pt x="10901948" y="2555505"/>
                  <a:pt x="10912129" y="2546344"/>
                  <a:pt x="10923328" y="2546344"/>
                </a:cubicBezTo>
                <a:close/>
                <a:moveTo>
                  <a:pt x="591492" y="2539209"/>
                </a:moveTo>
                <a:cubicBezTo>
                  <a:pt x="598619" y="2539209"/>
                  <a:pt x="603710" y="2545318"/>
                  <a:pt x="603710" y="2551426"/>
                </a:cubicBezTo>
                <a:cubicBezTo>
                  <a:pt x="603710" y="2557534"/>
                  <a:pt x="598619" y="2563643"/>
                  <a:pt x="591492" y="2563643"/>
                </a:cubicBezTo>
                <a:cubicBezTo>
                  <a:pt x="585384" y="2563643"/>
                  <a:pt x="579275" y="2558552"/>
                  <a:pt x="579275" y="2551426"/>
                </a:cubicBezTo>
                <a:cubicBezTo>
                  <a:pt x="579275" y="2545318"/>
                  <a:pt x="584366" y="2539209"/>
                  <a:pt x="591492" y="2539209"/>
                </a:cubicBezTo>
                <a:close/>
                <a:moveTo>
                  <a:pt x="386905" y="2534124"/>
                </a:moveTo>
                <a:cubicBezTo>
                  <a:pt x="397086" y="2534124"/>
                  <a:pt x="405231" y="2542271"/>
                  <a:pt x="405231" y="2552451"/>
                </a:cubicBezTo>
                <a:cubicBezTo>
                  <a:pt x="405231" y="2562630"/>
                  <a:pt x="397086" y="2570776"/>
                  <a:pt x="386905" y="2570776"/>
                </a:cubicBezTo>
                <a:cubicBezTo>
                  <a:pt x="376724" y="2570776"/>
                  <a:pt x="368579" y="2562630"/>
                  <a:pt x="368579" y="2552451"/>
                </a:cubicBezTo>
                <a:cubicBezTo>
                  <a:pt x="368579" y="2542271"/>
                  <a:pt x="376724" y="2534124"/>
                  <a:pt x="386905" y="2534124"/>
                </a:cubicBezTo>
                <a:close/>
                <a:moveTo>
                  <a:pt x="3113437" y="2528012"/>
                </a:moveTo>
                <a:cubicBezTo>
                  <a:pt x="3118529" y="2528012"/>
                  <a:pt x="3122602" y="2532086"/>
                  <a:pt x="3122602" y="2537177"/>
                </a:cubicBezTo>
                <a:cubicBezTo>
                  <a:pt x="3122602" y="2542271"/>
                  <a:pt x="3118529" y="2546344"/>
                  <a:pt x="3113437" y="2546344"/>
                </a:cubicBezTo>
                <a:cubicBezTo>
                  <a:pt x="3108348" y="2546344"/>
                  <a:pt x="3104277" y="2542271"/>
                  <a:pt x="3104277" y="2537177"/>
                </a:cubicBezTo>
                <a:cubicBezTo>
                  <a:pt x="3104277" y="2532086"/>
                  <a:pt x="3108348" y="2528012"/>
                  <a:pt x="3113437" y="2528012"/>
                </a:cubicBezTo>
                <a:close/>
                <a:moveTo>
                  <a:pt x="5387857" y="2519865"/>
                </a:moveTo>
                <a:cubicBezTo>
                  <a:pt x="5392950" y="2519865"/>
                  <a:pt x="5398041" y="2524955"/>
                  <a:pt x="5398041" y="2530048"/>
                </a:cubicBezTo>
                <a:cubicBezTo>
                  <a:pt x="5398041" y="2536159"/>
                  <a:pt x="5392950" y="2540233"/>
                  <a:pt x="5387857" y="2540233"/>
                </a:cubicBezTo>
                <a:cubicBezTo>
                  <a:pt x="5381754" y="2540233"/>
                  <a:pt x="5377677" y="2535141"/>
                  <a:pt x="5377677" y="2530048"/>
                </a:cubicBezTo>
                <a:cubicBezTo>
                  <a:pt x="5377677" y="2523937"/>
                  <a:pt x="5382769" y="2519865"/>
                  <a:pt x="5387857" y="2519865"/>
                </a:cubicBezTo>
                <a:close/>
                <a:moveTo>
                  <a:pt x="11337701" y="2517829"/>
                </a:moveTo>
                <a:cubicBezTo>
                  <a:pt x="11342792" y="2517829"/>
                  <a:pt x="11347882" y="2522920"/>
                  <a:pt x="11347882" y="2528012"/>
                </a:cubicBezTo>
                <a:cubicBezTo>
                  <a:pt x="11347882" y="2534124"/>
                  <a:pt x="11342792" y="2538195"/>
                  <a:pt x="11337701" y="2538195"/>
                </a:cubicBezTo>
                <a:cubicBezTo>
                  <a:pt x="11331593" y="2538195"/>
                  <a:pt x="11327520" y="2534124"/>
                  <a:pt x="11327520" y="2528012"/>
                </a:cubicBezTo>
                <a:cubicBezTo>
                  <a:pt x="11327520" y="2521902"/>
                  <a:pt x="11332611" y="2517829"/>
                  <a:pt x="11337701" y="2517829"/>
                </a:cubicBezTo>
                <a:close/>
                <a:moveTo>
                  <a:pt x="5092607" y="2499505"/>
                </a:moveTo>
                <a:cubicBezTo>
                  <a:pt x="5104822" y="2498488"/>
                  <a:pt x="5113983" y="2507649"/>
                  <a:pt x="5113983" y="2519865"/>
                </a:cubicBezTo>
                <a:cubicBezTo>
                  <a:pt x="5113983" y="2531068"/>
                  <a:pt x="5104822" y="2540233"/>
                  <a:pt x="5092607" y="2540233"/>
                </a:cubicBezTo>
                <a:cubicBezTo>
                  <a:pt x="5081409" y="2540233"/>
                  <a:pt x="5071229" y="2531068"/>
                  <a:pt x="5071229" y="2519865"/>
                </a:cubicBezTo>
                <a:cubicBezTo>
                  <a:pt x="5071229" y="2508668"/>
                  <a:pt x="5080391" y="2499505"/>
                  <a:pt x="5092607" y="2499505"/>
                </a:cubicBezTo>
                <a:close/>
                <a:moveTo>
                  <a:pt x="7711170" y="2493397"/>
                </a:moveTo>
                <a:cubicBezTo>
                  <a:pt x="7714224" y="2493397"/>
                  <a:pt x="7717279" y="2495433"/>
                  <a:pt x="7717279" y="2499505"/>
                </a:cubicBezTo>
                <a:cubicBezTo>
                  <a:pt x="7717279" y="2502558"/>
                  <a:pt x="7714224" y="2505613"/>
                  <a:pt x="7711170" y="2505613"/>
                </a:cubicBezTo>
                <a:cubicBezTo>
                  <a:pt x="7708115" y="2505613"/>
                  <a:pt x="7705061" y="2502558"/>
                  <a:pt x="7705061" y="2499505"/>
                </a:cubicBezTo>
                <a:cubicBezTo>
                  <a:pt x="7705061" y="2496451"/>
                  <a:pt x="7708115" y="2493397"/>
                  <a:pt x="7711170" y="2493397"/>
                </a:cubicBezTo>
                <a:close/>
                <a:moveTo>
                  <a:pt x="11655354" y="2472014"/>
                </a:moveTo>
                <a:cubicBezTo>
                  <a:pt x="11662481" y="2472014"/>
                  <a:pt x="11666553" y="2477105"/>
                  <a:pt x="11666553" y="2483214"/>
                </a:cubicBezTo>
                <a:cubicBezTo>
                  <a:pt x="11666553" y="2489322"/>
                  <a:pt x="11661463" y="2493395"/>
                  <a:pt x="11655354" y="2493395"/>
                </a:cubicBezTo>
                <a:cubicBezTo>
                  <a:pt x="11649245" y="2493395"/>
                  <a:pt x="11644154" y="2488304"/>
                  <a:pt x="11644154" y="2483214"/>
                </a:cubicBezTo>
                <a:cubicBezTo>
                  <a:pt x="11644154" y="2477105"/>
                  <a:pt x="11649245" y="2472014"/>
                  <a:pt x="11655354" y="2472014"/>
                </a:cubicBezTo>
                <a:close/>
                <a:moveTo>
                  <a:pt x="1161657" y="2462852"/>
                </a:moveTo>
                <a:cubicBezTo>
                  <a:pt x="1204418" y="2462852"/>
                  <a:pt x="1238016" y="2496451"/>
                  <a:pt x="1238016" y="2539213"/>
                </a:cubicBezTo>
                <a:cubicBezTo>
                  <a:pt x="1238016" y="2580954"/>
                  <a:pt x="1203400" y="2615570"/>
                  <a:pt x="1161657" y="2615570"/>
                </a:cubicBezTo>
                <a:lnTo>
                  <a:pt x="1153260" y="2613912"/>
                </a:lnTo>
                <a:lnTo>
                  <a:pt x="1153543" y="2614553"/>
                </a:lnTo>
                <a:cubicBezTo>
                  <a:pt x="1153543" y="2625751"/>
                  <a:pt x="1144380" y="2634915"/>
                  <a:pt x="1133180" y="2634915"/>
                </a:cubicBezTo>
                <a:cubicBezTo>
                  <a:pt x="1121981" y="2634915"/>
                  <a:pt x="1112818" y="2625751"/>
                  <a:pt x="1112818" y="2614553"/>
                </a:cubicBezTo>
                <a:lnTo>
                  <a:pt x="1118521" y="2600840"/>
                </a:lnTo>
                <a:lnTo>
                  <a:pt x="1107443" y="2593425"/>
                </a:lnTo>
                <a:cubicBezTo>
                  <a:pt x="1093698" y="2579682"/>
                  <a:pt x="1085299" y="2560594"/>
                  <a:pt x="1085299" y="2539213"/>
                </a:cubicBezTo>
                <a:cubicBezTo>
                  <a:pt x="1085299" y="2497468"/>
                  <a:pt x="1119914" y="2462852"/>
                  <a:pt x="1161657" y="2462852"/>
                </a:cubicBezTo>
                <a:close/>
                <a:moveTo>
                  <a:pt x="7789564" y="2417038"/>
                </a:moveTo>
                <a:cubicBezTo>
                  <a:pt x="7792619" y="2416020"/>
                  <a:pt x="7795674" y="2419073"/>
                  <a:pt x="7795674" y="2423147"/>
                </a:cubicBezTo>
                <a:cubicBezTo>
                  <a:pt x="7795674" y="2426201"/>
                  <a:pt x="7792619" y="2429254"/>
                  <a:pt x="7789564" y="2429254"/>
                </a:cubicBezTo>
                <a:cubicBezTo>
                  <a:pt x="7785492" y="2429254"/>
                  <a:pt x="7783456" y="2426201"/>
                  <a:pt x="7783456" y="2423147"/>
                </a:cubicBezTo>
                <a:cubicBezTo>
                  <a:pt x="7783456" y="2420092"/>
                  <a:pt x="7786510" y="2417038"/>
                  <a:pt x="7789564" y="2417038"/>
                </a:cubicBezTo>
                <a:close/>
                <a:moveTo>
                  <a:pt x="8313895" y="2398712"/>
                </a:moveTo>
                <a:cubicBezTo>
                  <a:pt x="8322040" y="2398712"/>
                  <a:pt x="8330185" y="2405839"/>
                  <a:pt x="8330185" y="2415002"/>
                </a:cubicBezTo>
                <a:cubicBezTo>
                  <a:pt x="8330185" y="2424164"/>
                  <a:pt x="8323058" y="2431292"/>
                  <a:pt x="8313895" y="2431292"/>
                </a:cubicBezTo>
                <a:cubicBezTo>
                  <a:pt x="8304732" y="2431292"/>
                  <a:pt x="8297605" y="2424164"/>
                  <a:pt x="8297605" y="2415002"/>
                </a:cubicBezTo>
                <a:cubicBezTo>
                  <a:pt x="8297605" y="2405839"/>
                  <a:pt x="8304732" y="2398712"/>
                  <a:pt x="8313895" y="2398712"/>
                </a:cubicBezTo>
                <a:close/>
                <a:moveTo>
                  <a:pt x="10361328" y="2390565"/>
                </a:moveTo>
                <a:cubicBezTo>
                  <a:pt x="10373545" y="2391585"/>
                  <a:pt x="10383726" y="2400746"/>
                  <a:pt x="10383726" y="2412965"/>
                </a:cubicBezTo>
                <a:cubicBezTo>
                  <a:pt x="10383726" y="2425182"/>
                  <a:pt x="10373545" y="2435363"/>
                  <a:pt x="10361328" y="2435363"/>
                </a:cubicBezTo>
                <a:cubicBezTo>
                  <a:pt x="10349110" y="2435363"/>
                  <a:pt x="10338929" y="2425182"/>
                  <a:pt x="10338929" y="2412965"/>
                </a:cubicBezTo>
                <a:cubicBezTo>
                  <a:pt x="10338929" y="2400746"/>
                  <a:pt x="10349110" y="2390565"/>
                  <a:pt x="10361328" y="2390565"/>
                </a:cubicBezTo>
                <a:close/>
                <a:moveTo>
                  <a:pt x="1788833" y="2370201"/>
                </a:moveTo>
                <a:cubicBezTo>
                  <a:pt x="1800034" y="2370201"/>
                  <a:pt x="1809196" y="2379366"/>
                  <a:pt x="1809196" y="2390565"/>
                </a:cubicBezTo>
                <a:cubicBezTo>
                  <a:pt x="1809196" y="2401766"/>
                  <a:pt x="1800034" y="2410929"/>
                  <a:pt x="1788833" y="2410929"/>
                </a:cubicBezTo>
                <a:cubicBezTo>
                  <a:pt x="1777635" y="2410929"/>
                  <a:pt x="1768472" y="2401766"/>
                  <a:pt x="1768472" y="2390565"/>
                </a:cubicBezTo>
                <a:cubicBezTo>
                  <a:pt x="1768472" y="2379366"/>
                  <a:pt x="1777635" y="2370201"/>
                  <a:pt x="1788833" y="2370201"/>
                </a:cubicBezTo>
                <a:close/>
                <a:moveTo>
                  <a:pt x="8322040" y="2351875"/>
                </a:moveTo>
                <a:cubicBezTo>
                  <a:pt x="8329166" y="2351875"/>
                  <a:pt x="8335275" y="2357982"/>
                  <a:pt x="8335275" y="2365110"/>
                </a:cubicBezTo>
                <a:cubicBezTo>
                  <a:pt x="8335275" y="2372238"/>
                  <a:pt x="8329166" y="2378348"/>
                  <a:pt x="8322040" y="2378348"/>
                </a:cubicBezTo>
                <a:cubicBezTo>
                  <a:pt x="8314913" y="2378348"/>
                  <a:pt x="8308804" y="2372238"/>
                  <a:pt x="8308804" y="2365110"/>
                </a:cubicBezTo>
                <a:cubicBezTo>
                  <a:pt x="8308804" y="2357982"/>
                  <a:pt x="8314913" y="2351875"/>
                  <a:pt x="8322040" y="2351875"/>
                </a:cubicBezTo>
                <a:close/>
                <a:moveTo>
                  <a:pt x="1726739" y="2338640"/>
                </a:moveTo>
                <a:cubicBezTo>
                  <a:pt x="1739974" y="2338640"/>
                  <a:pt x="1749137" y="2348821"/>
                  <a:pt x="1749137" y="2361037"/>
                </a:cubicBezTo>
                <a:cubicBezTo>
                  <a:pt x="1749137" y="2373257"/>
                  <a:pt x="1738956" y="2383438"/>
                  <a:pt x="1726739" y="2383438"/>
                </a:cubicBezTo>
                <a:cubicBezTo>
                  <a:pt x="1714521" y="2383438"/>
                  <a:pt x="1704340" y="2373257"/>
                  <a:pt x="1704340" y="2361037"/>
                </a:cubicBezTo>
                <a:cubicBezTo>
                  <a:pt x="1704340" y="2348821"/>
                  <a:pt x="1714521" y="2338640"/>
                  <a:pt x="1726739" y="2338640"/>
                </a:cubicBezTo>
                <a:close/>
                <a:moveTo>
                  <a:pt x="5160810" y="2317265"/>
                </a:moveTo>
                <a:cubicBezTo>
                  <a:pt x="5172007" y="2317265"/>
                  <a:pt x="5181174" y="2326427"/>
                  <a:pt x="5181174" y="2337623"/>
                </a:cubicBezTo>
                <a:cubicBezTo>
                  <a:pt x="5181174" y="2348821"/>
                  <a:pt x="5172007" y="2357983"/>
                  <a:pt x="5160810" y="2357983"/>
                </a:cubicBezTo>
                <a:cubicBezTo>
                  <a:pt x="5149610" y="2357983"/>
                  <a:pt x="5140448" y="2348821"/>
                  <a:pt x="5140448" y="2337623"/>
                </a:cubicBezTo>
                <a:cubicBezTo>
                  <a:pt x="5140448" y="2326427"/>
                  <a:pt x="5149610" y="2317265"/>
                  <a:pt x="5160810" y="2317265"/>
                </a:cubicBezTo>
                <a:close/>
                <a:moveTo>
                  <a:pt x="5008114" y="2306069"/>
                </a:moveTo>
                <a:cubicBezTo>
                  <a:pt x="5013202" y="2306069"/>
                  <a:pt x="5017273" y="2310141"/>
                  <a:pt x="5017273" y="2315229"/>
                </a:cubicBezTo>
                <a:cubicBezTo>
                  <a:pt x="5017273" y="2320321"/>
                  <a:pt x="5013202" y="2324392"/>
                  <a:pt x="5008114" y="2324392"/>
                </a:cubicBezTo>
                <a:cubicBezTo>
                  <a:pt x="5003024" y="2324392"/>
                  <a:pt x="4998954" y="2320321"/>
                  <a:pt x="4998954" y="2315229"/>
                </a:cubicBezTo>
                <a:cubicBezTo>
                  <a:pt x="4998954" y="2310141"/>
                  <a:pt x="5003024" y="2306069"/>
                  <a:pt x="5008114" y="2306069"/>
                </a:cubicBezTo>
                <a:close/>
                <a:moveTo>
                  <a:pt x="6816246" y="2280623"/>
                </a:moveTo>
                <a:cubicBezTo>
                  <a:pt x="6824391" y="2280623"/>
                  <a:pt x="6830500" y="2286728"/>
                  <a:pt x="6830500" y="2294873"/>
                </a:cubicBezTo>
                <a:cubicBezTo>
                  <a:pt x="6830500" y="2303015"/>
                  <a:pt x="6824391" y="2309123"/>
                  <a:pt x="6816246" y="2309123"/>
                </a:cubicBezTo>
                <a:cubicBezTo>
                  <a:pt x="6808101" y="2309123"/>
                  <a:pt x="6801992" y="2303015"/>
                  <a:pt x="6801992" y="2294873"/>
                </a:cubicBezTo>
                <a:cubicBezTo>
                  <a:pt x="6801992" y="2286728"/>
                  <a:pt x="6808101" y="2280623"/>
                  <a:pt x="6816246" y="2280623"/>
                </a:cubicBezTo>
                <a:close/>
                <a:moveTo>
                  <a:pt x="7301887" y="2233780"/>
                </a:moveTo>
                <a:cubicBezTo>
                  <a:pt x="7313087" y="2233780"/>
                  <a:pt x="7321231" y="2242945"/>
                  <a:pt x="7321231" y="2253129"/>
                </a:cubicBezTo>
                <a:cubicBezTo>
                  <a:pt x="7321231" y="2263311"/>
                  <a:pt x="7313087" y="2272473"/>
                  <a:pt x="7301887" y="2272473"/>
                </a:cubicBezTo>
                <a:cubicBezTo>
                  <a:pt x="7291706" y="2272473"/>
                  <a:pt x="7282543" y="2264329"/>
                  <a:pt x="7282543" y="2253129"/>
                </a:cubicBezTo>
                <a:cubicBezTo>
                  <a:pt x="7282543" y="2242945"/>
                  <a:pt x="7290688" y="2233780"/>
                  <a:pt x="7301887" y="2233780"/>
                </a:cubicBezTo>
                <a:close/>
                <a:moveTo>
                  <a:pt x="11671645" y="2219524"/>
                </a:moveTo>
                <a:cubicBezTo>
                  <a:pt x="11673680" y="2219524"/>
                  <a:pt x="11676735" y="2221560"/>
                  <a:pt x="11676735" y="2224617"/>
                </a:cubicBezTo>
                <a:cubicBezTo>
                  <a:pt x="11676735" y="2227670"/>
                  <a:pt x="11674698" y="2229707"/>
                  <a:pt x="11671645" y="2229707"/>
                </a:cubicBezTo>
                <a:cubicBezTo>
                  <a:pt x="11668590" y="2229707"/>
                  <a:pt x="11666554" y="2227670"/>
                  <a:pt x="11666554" y="2224617"/>
                </a:cubicBezTo>
                <a:cubicBezTo>
                  <a:pt x="11666554" y="2221560"/>
                  <a:pt x="11668590" y="2219524"/>
                  <a:pt x="11671645" y="2219524"/>
                </a:cubicBezTo>
                <a:close/>
                <a:moveTo>
                  <a:pt x="10717669" y="2192034"/>
                </a:moveTo>
                <a:cubicBezTo>
                  <a:pt x="10724796" y="2192034"/>
                  <a:pt x="10731923" y="2198142"/>
                  <a:pt x="10731923" y="2206286"/>
                </a:cubicBezTo>
                <a:cubicBezTo>
                  <a:pt x="10731923" y="2214431"/>
                  <a:pt x="10725814" y="2220542"/>
                  <a:pt x="10717669" y="2220542"/>
                </a:cubicBezTo>
                <a:cubicBezTo>
                  <a:pt x="10709524" y="2220542"/>
                  <a:pt x="10703416" y="2214431"/>
                  <a:pt x="10703416" y="2206286"/>
                </a:cubicBezTo>
                <a:cubicBezTo>
                  <a:pt x="10703416" y="2198142"/>
                  <a:pt x="10709524" y="2192034"/>
                  <a:pt x="10717669" y="2192034"/>
                </a:cubicBezTo>
                <a:close/>
                <a:moveTo>
                  <a:pt x="4248637" y="2184910"/>
                </a:moveTo>
                <a:cubicBezTo>
                  <a:pt x="4263912" y="2184910"/>
                  <a:pt x="4276129" y="2197127"/>
                  <a:pt x="4276129" y="2212394"/>
                </a:cubicBezTo>
                <a:cubicBezTo>
                  <a:pt x="4276129" y="2227670"/>
                  <a:pt x="4263912" y="2239891"/>
                  <a:pt x="4248637" y="2239891"/>
                </a:cubicBezTo>
                <a:cubicBezTo>
                  <a:pt x="4233368" y="2239891"/>
                  <a:pt x="4221154" y="2227670"/>
                  <a:pt x="4221154" y="2212394"/>
                </a:cubicBezTo>
                <a:cubicBezTo>
                  <a:pt x="4221154" y="2197127"/>
                  <a:pt x="4233368" y="2184910"/>
                  <a:pt x="4248637" y="2184910"/>
                </a:cubicBezTo>
                <a:close/>
                <a:moveTo>
                  <a:pt x="10552733" y="2163530"/>
                </a:moveTo>
                <a:cubicBezTo>
                  <a:pt x="10556806" y="2164547"/>
                  <a:pt x="10558842" y="2166583"/>
                  <a:pt x="10558842" y="2169638"/>
                </a:cubicBezTo>
                <a:cubicBezTo>
                  <a:pt x="10558842" y="2172694"/>
                  <a:pt x="10556806" y="2174729"/>
                  <a:pt x="10552733" y="2174729"/>
                </a:cubicBezTo>
                <a:cubicBezTo>
                  <a:pt x="10549679" y="2174729"/>
                  <a:pt x="10546625" y="2172694"/>
                  <a:pt x="10546625" y="2169638"/>
                </a:cubicBezTo>
                <a:cubicBezTo>
                  <a:pt x="10546625" y="2166583"/>
                  <a:pt x="10548661" y="2163530"/>
                  <a:pt x="10552733" y="2163530"/>
                </a:cubicBezTo>
                <a:close/>
                <a:moveTo>
                  <a:pt x="11573905" y="2144178"/>
                </a:moveTo>
                <a:cubicBezTo>
                  <a:pt x="11581031" y="2143160"/>
                  <a:pt x="11586122" y="2148250"/>
                  <a:pt x="11586122" y="2155377"/>
                </a:cubicBezTo>
                <a:cubicBezTo>
                  <a:pt x="11586122" y="2161486"/>
                  <a:pt x="11581031" y="2166575"/>
                  <a:pt x="11573905" y="2166575"/>
                </a:cubicBezTo>
                <a:cubicBezTo>
                  <a:pt x="11567795" y="2166575"/>
                  <a:pt x="11561687" y="2161486"/>
                  <a:pt x="11561687" y="2155377"/>
                </a:cubicBezTo>
                <a:cubicBezTo>
                  <a:pt x="11561687" y="2149268"/>
                  <a:pt x="11566778" y="2144178"/>
                  <a:pt x="11573905" y="2144178"/>
                </a:cubicBezTo>
                <a:close/>
                <a:moveTo>
                  <a:pt x="10875476" y="2060694"/>
                </a:moveTo>
                <a:cubicBezTo>
                  <a:pt x="10879549" y="2060694"/>
                  <a:pt x="10883622" y="2063748"/>
                  <a:pt x="10883622" y="2068840"/>
                </a:cubicBezTo>
                <a:cubicBezTo>
                  <a:pt x="10883622" y="2073930"/>
                  <a:pt x="10879549" y="2076984"/>
                  <a:pt x="10875476" y="2076984"/>
                </a:cubicBezTo>
                <a:cubicBezTo>
                  <a:pt x="10870386" y="2076984"/>
                  <a:pt x="10867332" y="2072912"/>
                  <a:pt x="10867332" y="2068840"/>
                </a:cubicBezTo>
                <a:cubicBezTo>
                  <a:pt x="10867332" y="2063748"/>
                  <a:pt x="10871405" y="2060694"/>
                  <a:pt x="10875476" y="2060694"/>
                </a:cubicBezTo>
                <a:close/>
                <a:moveTo>
                  <a:pt x="9976480" y="2052572"/>
                </a:moveTo>
                <a:cubicBezTo>
                  <a:pt x="10001933" y="2052572"/>
                  <a:pt x="10023313" y="2072934"/>
                  <a:pt x="10023313" y="2099390"/>
                </a:cubicBezTo>
                <a:cubicBezTo>
                  <a:pt x="10023313" y="2124842"/>
                  <a:pt x="10001933" y="2146221"/>
                  <a:pt x="9976480" y="2146221"/>
                </a:cubicBezTo>
                <a:cubicBezTo>
                  <a:pt x="9950008" y="2146221"/>
                  <a:pt x="9929646" y="2124842"/>
                  <a:pt x="9929646" y="2099390"/>
                </a:cubicBezTo>
                <a:cubicBezTo>
                  <a:pt x="9929646" y="2072934"/>
                  <a:pt x="9951027" y="2052572"/>
                  <a:pt x="9976480" y="2052572"/>
                </a:cubicBezTo>
                <a:close/>
                <a:moveTo>
                  <a:pt x="8217174" y="2041361"/>
                </a:moveTo>
                <a:cubicBezTo>
                  <a:pt x="8239572" y="2041361"/>
                  <a:pt x="8257898" y="2059688"/>
                  <a:pt x="8257898" y="2082087"/>
                </a:cubicBezTo>
                <a:cubicBezTo>
                  <a:pt x="8257898" y="2104477"/>
                  <a:pt x="8239572" y="2122802"/>
                  <a:pt x="8217174" y="2122802"/>
                </a:cubicBezTo>
                <a:cubicBezTo>
                  <a:pt x="8194776" y="2122802"/>
                  <a:pt x="8176449" y="2104477"/>
                  <a:pt x="8176449" y="2082087"/>
                </a:cubicBezTo>
                <a:cubicBezTo>
                  <a:pt x="8176449" y="2059688"/>
                  <a:pt x="8194776" y="2041361"/>
                  <a:pt x="8217174" y="2041361"/>
                </a:cubicBezTo>
                <a:close/>
                <a:moveTo>
                  <a:pt x="11389625" y="2007776"/>
                </a:moveTo>
                <a:cubicBezTo>
                  <a:pt x="11396752" y="2007776"/>
                  <a:pt x="11401843" y="2012868"/>
                  <a:pt x="11401843" y="2019993"/>
                </a:cubicBezTo>
                <a:cubicBezTo>
                  <a:pt x="11401843" y="2026102"/>
                  <a:pt x="11396752" y="2032209"/>
                  <a:pt x="11389625" y="2032209"/>
                </a:cubicBezTo>
                <a:cubicBezTo>
                  <a:pt x="11383516" y="2032209"/>
                  <a:pt x="11377408" y="2027119"/>
                  <a:pt x="11377408" y="2019993"/>
                </a:cubicBezTo>
                <a:cubicBezTo>
                  <a:pt x="11377408" y="2013885"/>
                  <a:pt x="11382499" y="2007776"/>
                  <a:pt x="11389625" y="2007776"/>
                </a:cubicBezTo>
                <a:close/>
                <a:moveTo>
                  <a:pt x="11089281" y="1971100"/>
                </a:moveTo>
                <a:cubicBezTo>
                  <a:pt x="11092335" y="1971100"/>
                  <a:pt x="11094371" y="1973135"/>
                  <a:pt x="11094371" y="1976191"/>
                </a:cubicBezTo>
                <a:cubicBezTo>
                  <a:pt x="11094371" y="1979244"/>
                  <a:pt x="11092335" y="1981281"/>
                  <a:pt x="11089281" y="1981281"/>
                </a:cubicBezTo>
                <a:cubicBezTo>
                  <a:pt x="11086227" y="1981281"/>
                  <a:pt x="11084190" y="1979244"/>
                  <a:pt x="11084190" y="1976191"/>
                </a:cubicBezTo>
                <a:cubicBezTo>
                  <a:pt x="11084190" y="1973135"/>
                  <a:pt x="11086227" y="1971100"/>
                  <a:pt x="11089281" y="1971100"/>
                </a:cubicBezTo>
                <a:close/>
                <a:moveTo>
                  <a:pt x="607782" y="1958886"/>
                </a:moveTo>
                <a:cubicBezTo>
                  <a:pt x="618982" y="1958886"/>
                  <a:pt x="627126" y="1968049"/>
                  <a:pt x="627126" y="1978230"/>
                </a:cubicBezTo>
                <a:cubicBezTo>
                  <a:pt x="627126" y="1989429"/>
                  <a:pt x="617963" y="1997575"/>
                  <a:pt x="607782" y="1997575"/>
                </a:cubicBezTo>
                <a:cubicBezTo>
                  <a:pt x="596583" y="1997575"/>
                  <a:pt x="588438" y="1988410"/>
                  <a:pt x="588438" y="1978230"/>
                </a:cubicBezTo>
                <a:cubicBezTo>
                  <a:pt x="588438" y="1967031"/>
                  <a:pt x="597601" y="1958886"/>
                  <a:pt x="607782" y="1958886"/>
                </a:cubicBezTo>
                <a:close/>
                <a:moveTo>
                  <a:pt x="8754740" y="1924294"/>
                </a:moveTo>
                <a:cubicBezTo>
                  <a:pt x="8757794" y="1925312"/>
                  <a:pt x="8760849" y="1927349"/>
                  <a:pt x="8760849" y="1930402"/>
                </a:cubicBezTo>
                <a:cubicBezTo>
                  <a:pt x="8760849" y="1933458"/>
                  <a:pt x="8758812" y="1936513"/>
                  <a:pt x="8754740" y="1936513"/>
                </a:cubicBezTo>
                <a:cubicBezTo>
                  <a:pt x="8751685" y="1936513"/>
                  <a:pt x="8748631" y="1934476"/>
                  <a:pt x="8748631" y="1930402"/>
                </a:cubicBezTo>
                <a:cubicBezTo>
                  <a:pt x="8748631" y="1927349"/>
                  <a:pt x="8750667" y="1924294"/>
                  <a:pt x="8754740" y="1924294"/>
                </a:cubicBezTo>
                <a:close/>
                <a:moveTo>
                  <a:pt x="6224720" y="1894771"/>
                </a:moveTo>
                <a:cubicBezTo>
                  <a:pt x="6227774" y="1894771"/>
                  <a:pt x="6230829" y="1897823"/>
                  <a:pt x="6230829" y="1900877"/>
                </a:cubicBezTo>
                <a:cubicBezTo>
                  <a:pt x="6230829" y="1904948"/>
                  <a:pt x="6227774" y="1906983"/>
                  <a:pt x="6224720" y="1906983"/>
                </a:cubicBezTo>
                <a:cubicBezTo>
                  <a:pt x="6220647" y="1906983"/>
                  <a:pt x="6218611" y="1903930"/>
                  <a:pt x="6218611" y="1900877"/>
                </a:cubicBezTo>
                <a:cubicBezTo>
                  <a:pt x="6218611" y="1896803"/>
                  <a:pt x="6221665" y="1894771"/>
                  <a:pt x="6224720" y="1894771"/>
                </a:cubicBezTo>
                <a:close/>
                <a:moveTo>
                  <a:pt x="6900749" y="1835719"/>
                </a:moveTo>
                <a:cubicBezTo>
                  <a:pt x="6907876" y="1834702"/>
                  <a:pt x="6913985" y="1840812"/>
                  <a:pt x="6913985" y="1848957"/>
                </a:cubicBezTo>
                <a:cubicBezTo>
                  <a:pt x="6913985" y="1856084"/>
                  <a:pt x="6907876" y="1862192"/>
                  <a:pt x="6900749" y="1862192"/>
                </a:cubicBezTo>
                <a:cubicBezTo>
                  <a:pt x="6893622" y="1862192"/>
                  <a:pt x="6887514" y="1856084"/>
                  <a:pt x="6887514" y="1848957"/>
                </a:cubicBezTo>
                <a:cubicBezTo>
                  <a:pt x="6887514" y="1841829"/>
                  <a:pt x="6893622" y="1835719"/>
                  <a:pt x="6900749" y="1835719"/>
                </a:cubicBezTo>
                <a:close/>
                <a:moveTo>
                  <a:pt x="3320114" y="1834701"/>
                </a:moveTo>
                <a:cubicBezTo>
                  <a:pt x="3322150" y="1834701"/>
                  <a:pt x="3324187" y="1836737"/>
                  <a:pt x="3324187" y="1838772"/>
                </a:cubicBezTo>
                <a:cubicBezTo>
                  <a:pt x="3324187" y="1840809"/>
                  <a:pt x="3322150" y="1842845"/>
                  <a:pt x="3320114" y="1842845"/>
                </a:cubicBezTo>
                <a:cubicBezTo>
                  <a:pt x="3318077" y="1842845"/>
                  <a:pt x="3316042" y="1840809"/>
                  <a:pt x="3316042" y="1838772"/>
                </a:cubicBezTo>
                <a:cubicBezTo>
                  <a:pt x="3316042" y="1836737"/>
                  <a:pt x="3318077" y="1834701"/>
                  <a:pt x="3320114" y="1834701"/>
                </a:cubicBezTo>
                <a:close/>
                <a:moveTo>
                  <a:pt x="6968963" y="1829583"/>
                </a:moveTo>
                <a:cubicBezTo>
                  <a:pt x="6971000" y="1829583"/>
                  <a:pt x="6972017" y="1831619"/>
                  <a:pt x="6972017" y="1832637"/>
                </a:cubicBezTo>
                <a:cubicBezTo>
                  <a:pt x="6972017" y="1834674"/>
                  <a:pt x="6971000" y="1835691"/>
                  <a:pt x="6968963" y="1835691"/>
                </a:cubicBezTo>
                <a:cubicBezTo>
                  <a:pt x="6966927" y="1835691"/>
                  <a:pt x="6965909" y="1834674"/>
                  <a:pt x="6965909" y="1832637"/>
                </a:cubicBezTo>
                <a:cubicBezTo>
                  <a:pt x="6965909" y="1830601"/>
                  <a:pt x="6966927" y="1829583"/>
                  <a:pt x="6968963" y="1829583"/>
                </a:cubicBezTo>
                <a:close/>
                <a:moveTo>
                  <a:pt x="5026434" y="1816374"/>
                </a:moveTo>
                <a:cubicBezTo>
                  <a:pt x="5029485" y="1816374"/>
                  <a:pt x="5031521" y="1818411"/>
                  <a:pt x="5031521" y="1821463"/>
                </a:cubicBezTo>
                <a:cubicBezTo>
                  <a:pt x="5031521" y="1824518"/>
                  <a:pt x="5029485" y="1826554"/>
                  <a:pt x="5026434" y="1826554"/>
                </a:cubicBezTo>
                <a:cubicBezTo>
                  <a:pt x="5023379" y="1826554"/>
                  <a:pt x="5021344" y="1824518"/>
                  <a:pt x="5021344" y="1821463"/>
                </a:cubicBezTo>
                <a:cubicBezTo>
                  <a:pt x="5021344" y="1818411"/>
                  <a:pt x="5023379" y="1816374"/>
                  <a:pt x="5026434" y="1816374"/>
                </a:cubicBezTo>
                <a:close/>
                <a:moveTo>
                  <a:pt x="1693109" y="1810250"/>
                </a:moveTo>
                <a:cubicBezTo>
                  <a:pt x="1709398" y="1810250"/>
                  <a:pt x="1722634" y="1823487"/>
                  <a:pt x="1722634" y="1839778"/>
                </a:cubicBezTo>
                <a:cubicBezTo>
                  <a:pt x="1722634" y="1856067"/>
                  <a:pt x="1709398" y="1869303"/>
                  <a:pt x="1693109" y="1869303"/>
                </a:cubicBezTo>
                <a:cubicBezTo>
                  <a:pt x="1676819" y="1869303"/>
                  <a:pt x="1663584" y="1856067"/>
                  <a:pt x="1663584" y="1839778"/>
                </a:cubicBezTo>
                <a:cubicBezTo>
                  <a:pt x="1663584" y="1823487"/>
                  <a:pt x="1676819" y="1810250"/>
                  <a:pt x="1693109" y="1810250"/>
                </a:cubicBezTo>
                <a:close/>
                <a:moveTo>
                  <a:pt x="466263" y="1806168"/>
                </a:moveTo>
                <a:cubicBezTo>
                  <a:pt x="468300" y="1806168"/>
                  <a:pt x="470336" y="1808204"/>
                  <a:pt x="470336" y="1810240"/>
                </a:cubicBezTo>
                <a:cubicBezTo>
                  <a:pt x="470336" y="1812277"/>
                  <a:pt x="468300" y="1814313"/>
                  <a:pt x="466263" y="1814313"/>
                </a:cubicBezTo>
                <a:cubicBezTo>
                  <a:pt x="464227" y="1814313"/>
                  <a:pt x="462191" y="1812277"/>
                  <a:pt x="462191" y="1810240"/>
                </a:cubicBezTo>
                <a:cubicBezTo>
                  <a:pt x="462191" y="1808204"/>
                  <a:pt x="464227" y="1806168"/>
                  <a:pt x="466263" y="1806168"/>
                </a:cubicBezTo>
                <a:close/>
                <a:moveTo>
                  <a:pt x="11028194" y="1801104"/>
                </a:moveTo>
                <a:cubicBezTo>
                  <a:pt x="11034304" y="1800086"/>
                  <a:pt x="11040412" y="1806195"/>
                  <a:pt x="11040412" y="1813323"/>
                </a:cubicBezTo>
                <a:cubicBezTo>
                  <a:pt x="11040412" y="1820451"/>
                  <a:pt x="11034304" y="1825541"/>
                  <a:pt x="11028194" y="1825541"/>
                </a:cubicBezTo>
                <a:cubicBezTo>
                  <a:pt x="11021068" y="1825541"/>
                  <a:pt x="11015977" y="1819432"/>
                  <a:pt x="11015977" y="1813323"/>
                </a:cubicBezTo>
                <a:cubicBezTo>
                  <a:pt x="11015977" y="1806195"/>
                  <a:pt x="11022085" y="1801104"/>
                  <a:pt x="11028194" y="1801104"/>
                </a:cubicBezTo>
                <a:close/>
                <a:moveTo>
                  <a:pt x="9489820" y="1800068"/>
                </a:moveTo>
                <a:cubicBezTo>
                  <a:pt x="9509164" y="1800068"/>
                  <a:pt x="9524436" y="1815341"/>
                  <a:pt x="9524436" y="1834686"/>
                </a:cubicBezTo>
                <a:cubicBezTo>
                  <a:pt x="9524436" y="1854031"/>
                  <a:pt x="9509164" y="1869303"/>
                  <a:pt x="9489820" y="1869303"/>
                </a:cubicBezTo>
                <a:cubicBezTo>
                  <a:pt x="9470476" y="1869303"/>
                  <a:pt x="9455204" y="1854031"/>
                  <a:pt x="9455204" y="1834686"/>
                </a:cubicBezTo>
                <a:cubicBezTo>
                  <a:pt x="9455204" y="1815341"/>
                  <a:pt x="9470476" y="1800068"/>
                  <a:pt x="9489820" y="1800068"/>
                </a:cubicBezTo>
                <a:close/>
                <a:moveTo>
                  <a:pt x="10635201" y="1799039"/>
                </a:moveTo>
                <a:cubicBezTo>
                  <a:pt x="10639274" y="1799039"/>
                  <a:pt x="10642329" y="1802093"/>
                  <a:pt x="10642329" y="1806166"/>
                </a:cubicBezTo>
                <a:cubicBezTo>
                  <a:pt x="10642329" y="1810238"/>
                  <a:pt x="10639274" y="1813293"/>
                  <a:pt x="10635201" y="1813293"/>
                </a:cubicBezTo>
                <a:cubicBezTo>
                  <a:pt x="10631129" y="1813293"/>
                  <a:pt x="10628075" y="1810238"/>
                  <a:pt x="10628075" y="1806166"/>
                </a:cubicBezTo>
                <a:cubicBezTo>
                  <a:pt x="10628075" y="1802093"/>
                  <a:pt x="10631129" y="1799039"/>
                  <a:pt x="10635201" y="1799039"/>
                </a:cubicBezTo>
                <a:close/>
                <a:moveTo>
                  <a:pt x="8181540" y="1798022"/>
                </a:moveTo>
                <a:cubicBezTo>
                  <a:pt x="8184594" y="1797003"/>
                  <a:pt x="8186630" y="1800058"/>
                  <a:pt x="8186630" y="1803111"/>
                </a:cubicBezTo>
                <a:cubicBezTo>
                  <a:pt x="8186630" y="1806166"/>
                  <a:pt x="8184594" y="1808202"/>
                  <a:pt x="8181540" y="1808202"/>
                </a:cubicBezTo>
                <a:cubicBezTo>
                  <a:pt x="8178485" y="1808202"/>
                  <a:pt x="8176449" y="1806166"/>
                  <a:pt x="8176449" y="1803111"/>
                </a:cubicBezTo>
                <a:cubicBezTo>
                  <a:pt x="8176449" y="1800058"/>
                  <a:pt x="8178485" y="1798022"/>
                  <a:pt x="8181540" y="1798022"/>
                </a:cubicBezTo>
                <a:close/>
                <a:moveTo>
                  <a:pt x="5724840" y="1792952"/>
                </a:moveTo>
                <a:cubicBezTo>
                  <a:pt x="5727896" y="1792952"/>
                  <a:pt x="5730949" y="1796006"/>
                  <a:pt x="5730949" y="1799061"/>
                </a:cubicBezTo>
                <a:cubicBezTo>
                  <a:pt x="5730949" y="1802116"/>
                  <a:pt x="5727896" y="1805170"/>
                  <a:pt x="5724840" y="1805170"/>
                </a:cubicBezTo>
                <a:cubicBezTo>
                  <a:pt x="5721787" y="1805170"/>
                  <a:pt x="5718734" y="1802116"/>
                  <a:pt x="5718734" y="1799061"/>
                </a:cubicBezTo>
                <a:cubicBezTo>
                  <a:pt x="5718734" y="1796006"/>
                  <a:pt x="5721787" y="1792952"/>
                  <a:pt x="5724840" y="1792952"/>
                </a:cubicBezTo>
                <a:close/>
                <a:moveTo>
                  <a:pt x="10191302" y="1791912"/>
                </a:moveTo>
                <a:cubicBezTo>
                  <a:pt x="10198429" y="1791912"/>
                  <a:pt x="10204538" y="1798021"/>
                  <a:pt x="10204538" y="1805147"/>
                </a:cubicBezTo>
                <a:cubicBezTo>
                  <a:pt x="10204538" y="1812274"/>
                  <a:pt x="10198429" y="1818383"/>
                  <a:pt x="10191302" y="1818383"/>
                </a:cubicBezTo>
                <a:cubicBezTo>
                  <a:pt x="10184175" y="1818383"/>
                  <a:pt x="10178067" y="1812274"/>
                  <a:pt x="10178067" y="1805147"/>
                </a:cubicBezTo>
                <a:cubicBezTo>
                  <a:pt x="10178067" y="1798021"/>
                  <a:pt x="10184175" y="1791912"/>
                  <a:pt x="10191302" y="1791912"/>
                </a:cubicBezTo>
                <a:close/>
                <a:moveTo>
                  <a:pt x="5611817" y="1782750"/>
                </a:moveTo>
                <a:cubicBezTo>
                  <a:pt x="5612835" y="1782750"/>
                  <a:pt x="5613854" y="1783768"/>
                  <a:pt x="5613854" y="1784786"/>
                </a:cubicBezTo>
                <a:cubicBezTo>
                  <a:pt x="5613854" y="1785804"/>
                  <a:pt x="5612835" y="1786822"/>
                  <a:pt x="5611817" y="1786822"/>
                </a:cubicBezTo>
                <a:cubicBezTo>
                  <a:pt x="5610799" y="1786822"/>
                  <a:pt x="5609781" y="1785804"/>
                  <a:pt x="5609781" y="1784786"/>
                </a:cubicBezTo>
                <a:cubicBezTo>
                  <a:pt x="5609781" y="1783768"/>
                  <a:pt x="5610799" y="1782750"/>
                  <a:pt x="5611817" y="1782750"/>
                </a:cubicBezTo>
                <a:close/>
                <a:moveTo>
                  <a:pt x="2172677" y="1781757"/>
                </a:moveTo>
                <a:cubicBezTo>
                  <a:pt x="2184894" y="1781757"/>
                  <a:pt x="2195074" y="1791938"/>
                  <a:pt x="2195074" y="1804157"/>
                </a:cubicBezTo>
                <a:cubicBezTo>
                  <a:pt x="2195074" y="1816374"/>
                  <a:pt x="2184894" y="1826554"/>
                  <a:pt x="2172677" y="1826554"/>
                </a:cubicBezTo>
                <a:cubicBezTo>
                  <a:pt x="2160460" y="1826554"/>
                  <a:pt x="2150279" y="1816374"/>
                  <a:pt x="2150279" y="1804157"/>
                </a:cubicBezTo>
                <a:cubicBezTo>
                  <a:pt x="2150279" y="1791938"/>
                  <a:pt x="2160460" y="1781757"/>
                  <a:pt x="2172677" y="1781757"/>
                </a:cubicBezTo>
                <a:close/>
                <a:moveTo>
                  <a:pt x="8210047" y="1762412"/>
                </a:moveTo>
                <a:cubicBezTo>
                  <a:pt x="8215138" y="1762412"/>
                  <a:pt x="8219210" y="1766483"/>
                  <a:pt x="8219210" y="1771574"/>
                </a:cubicBezTo>
                <a:cubicBezTo>
                  <a:pt x="8219210" y="1776666"/>
                  <a:pt x="8215138" y="1780737"/>
                  <a:pt x="8210047" y="1780737"/>
                </a:cubicBezTo>
                <a:cubicBezTo>
                  <a:pt x="8204957" y="1780737"/>
                  <a:pt x="8200884" y="1776666"/>
                  <a:pt x="8200884" y="1771574"/>
                </a:cubicBezTo>
                <a:cubicBezTo>
                  <a:pt x="8200884" y="1766483"/>
                  <a:pt x="8204957" y="1762412"/>
                  <a:pt x="8210047" y="1762412"/>
                </a:cubicBezTo>
                <a:close/>
                <a:moveTo>
                  <a:pt x="559930" y="1753225"/>
                </a:moveTo>
                <a:cubicBezTo>
                  <a:pt x="567056" y="1753225"/>
                  <a:pt x="572147" y="1758316"/>
                  <a:pt x="572147" y="1765442"/>
                </a:cubicBezTo>
                <a:cubicBezTo>
                  <a:pt x="572147" y="1771551"/>
                  <a:pt x="567056" y="1777660"/>
                  <a:pt x="559930" y="1777660"/>
                </a:cubicBezTo>
                <a:cubicBezTo>
                  <a:pt x="553821" y="1777660"/>
                  <a:pt x="547713" y="1772569"/>
                  <a:pt x="547713" y="1765442"/>
                </a:cubicBezTo>
                <a:cubicBezTo>
                  <a:pt x="547713" y="1759333"/>
                  <a:pt x="552804" y="1753225"/>
                  <a:pt x="559930" y="1753225"/>
                </a:cubicBezTo>
                <a:close/>
                <a:moveTo>
                  <a:pt x="6170759" y="1745079"/>
                </a:moveTo>
                <a:cubicBezTo>
                  <a:pt x="6175850" y="1744060"/>
                  <a:pt x="6179922" y="1748132"/>
                  <a:pt x="6179922" y="1754241"/>
                </a:cubicBezTo>
                <a:cubicBezTo>
                  <a:pt x="6179922" y="1759332"/>
                  <a:pt x="6175850" y="1763405"/>
                  <a:pt x="6170759" y="1763405"/>
                </a:cubicBezTo>
                <a:cubicBezTo>
                  <a:pt x="6165669" y="1763405"/>
                  <a:pt x="6160578" y="1759332"/>
                  <a:pt x="6160578" y="1754241"/>
                </a:cubicBezTo>
                <a:cubicBezTo>
                  <a:pt x="6160578" y="1749150"/>
                  <a:pt x="6164651" y="1745079"/>
                  <a:pt x="6170759" y="1745079"/>
                </a:cubicBezTo>
                <a:close/>
                <a:moveTo>
                  <a:pt x="7806873" y="1737952"/>
                </a:moveTo>
                <a:cubicBezTo>
                  <a:pt x="7809927" y="1737952"/>
                  <a:pt x="7811963" y="1739988"/>
                  <a:pt x="7811963" y="1743043"/>
                </a:cubicBezTo>
                <a:cubicBezTo>
                  <a:pt x="7811963" y="1745079"/>
                  <a:pt x="7809927" y="1748133"/>
                  <a:pt x="7806873" y="1748133"/>
                </a:cubicBezTo>
                <a:cubicBezTo>
                  <a:pt x="7803818" y="1748133"/>
                  <a:pt x="7801782" y="1746097"/>
                  <a:pt x="7801782" y="1743043"/>
                </a:cubicBezTo>
                <a:cubicBezTo>
                  <a:pt x="7801782" y="1739988"/>
                  <a:pt x="7803818" y="1737952"/>
                  <a:pt x="7806873" y="1737952"/>
                </a:cubicBezTo>
                <a:close/>
                <a:moveTo>
                  <a:pt x="961068" y="1706391"/>
                </a:moveTo>
                <a:cubicBezTo>
                  <a:pt x="964122" y="1706391"/>
                  <a:pt x="967176" y="1708427"/>
                  <a:pt x="967176" y="1712500"/>
                </a:cubicBezTo>
                <a:cubicBezTo>
                  <a:pt x="967176" y="1715555"/>
                  <a:pt x="964122" y="1718608"/>
                  <a:pt x="961068" y="1718608"/>
                </a:cubicBezTo>
                <a:cubicBezTo>
                  <a:pt x="958013" y="1718608"/>
                  <a:pt x="954959" y="1715555"/>
                  <a:pt x="954959" y="1712500"/>
                </a:cubicBezTo>
                <a:cubicBezTo>
                  <a:pt x="954959" y="1709445"/>
                  <a:pt x="958013" y="1706391"/>
                  <a:pt x="961068" y="1706391"/>
                </a:cubicBezTo>
                <a:close/>
                <a:moveTo>
                  <a:pt x="4813613" y="1703336"/>
                </a:moveTo>
                <a:cubicBezTo>
                  <a:pt x="4815650" y="1703336"/>
                  <a:pt x="4817688" y="1705371"/>
                  <a:pt x="4817688" y="1707408"/>
                </a:cubicBezTo>
                <a:cubicBezTo>
                  <a:pt x="4817688" y="1709444"/>
                  <a:pt x="4815650" y="1711481"/>
                  <a:pt x="4813613" y="1711481"/>
                </a:cubicBezTo>
                <a:cubicBezTo>
                  <a:pt x="4811579" y="1711481"/>
                  <a:pt x="4809541" y="1709444"/>
                  <a:pt x="4809541" y="1707408"/>
                </a:cubicBezTo>
                <a:cubicBezTo>
                  <a:pt x="4809541" y="1705371"/>
                  <a:pt x="4811579" y="1703336"/>
                  <a:pt x="4813613" y="1703336"/>
                </a:cubicBezTo>
                <a:close/>
                <a:moveTo>
                  <a:pt x="4269970" y="1698253"/>
                </a:moveTo>
                <a:cubicBezTo>
                  <a:pt x="4287274" y="1699272"/>
                  <a:pt x="4300511" y="1712507"/>
                  <a:pt x="4300511" y="1728798"/>
                </a:cubicBezTo>
                <a:cubicBezTo>
                  <a:pt x="4300511" y="1745088"/>
                  <a:pt x="4287274" y="1758324"/>
                  <a:pt x="4269970" y="1758324"/>
                </a:cubicBezTo>
                <a:cubicBezTo>
                  <a:pt x="4253681" y="1758324"/>
                  <a:pt x="4239427" y="1745088"/>
                  <a:pt x="4239427" y="1728798"/>
                </a:cubicBezTo>
                <a:cubicBezTo>
                  <a:pt x="4239427" y="1712507"/>
                  <a:pt x="4252663" y="1698253"/>
                  <a:pt x="4269970" y="1698253"/>
                </a:cubicBezTo>
                <a:close/>
                <a:moveTo>
                  <a:pt x="7008670" y="1697244"/>
                </a:moveTo>
                <a:cubicBezTo>
                  <a:pt x="7010705" y="1697244"/>
                  <a:pt x="7013760" y="1699281"/>
                  <a:pt x="7013760" y="1702335"/>
                </a:cubicBezTo>
                <a:cubicBezTo>
                  <a:pt x="7013760" y="1705389"/>
                  <a:pt x="7011724" y="1707425"/>
                  <a:pt x="7008670" y="1707425"/>
                </a:cubicBezTo>
                <a:cubicBezTo>
                  <a:pt x="7005615" y="1707425"/>
                  <a:pt x="7003579" y="1705389"/>
                  <a:pt x="7003579" y="1702335"/>
                </a:cubicBezTo>
                <a:cubicBezTo>
                  <a:pt x="7003579" y="1699281"/>
                  <a:pt x="7005615" y="1697244"/>
                  <a:pt x="7008670" y="1697244"/>
                </a:cubicBezTo>
                <a:close/>
                <a:moveTo>
                  <a:pt x="3364842" y="1697228"/>
                </a:moveTo>
                <a:cubicBezTo>
                  <a:pt x="3367896" y="1697228"/>
                  <a:pt x="3370952" y="1700282"/>
                  <a:pt x="3370952" y="1703336"/>
                </a:cubicBezTo>
                <a:cubicBezTo>
                  <a:pt x="3370952" y="1707409"/>
                  <a:pt x="3367896" y="1709445"/>
                  <a:pt x="3364842" y="1709445"/>
                </a:cubicBezTo>
                <a:cubicBezTo>
                  <a:pt x="3360770" y="1709445"/>
                  <a:pt x="3358734" y="1706391"/>
                  <a:pt x="3358734" y="1703336"/>
                </a:cubicBezTo>
                <a:cubicBezTo>
                  <a:pt x="3358734" y="1700282"/>
                  <a:pt x="3361788" y="1697228"/>
                  <a:pt x="3364842" y="1697228"/>
                </a:cubicBezTo>
                <a:close/>
                <a:moveTo>
                  <a:pt x="1989412" y="1695213"/>
                </a:moveTo>
                <a:cubicBezTo>
                  <a:pt x="1995522" y="1695213"/>
                  <a:pt x="2000613" y="1700305"/>
                  <a:pt x="2000613" y="1706413"/>
                </a:cubicBezTo>
                <a:cubicBezTo>
                  <a:pt x="2000613" y="1712522"/>
                  <a:pt x="1995522" y="1717613"/>
                  <a:pt x="1989412" y="1717613"/>
                </a:cubicBezTo>
                <a:cubicBezTo>
                  <a:pt x="1983305" y="1717613"/>
                  <a:pt x="1978214" y="1712522"/>
                  <a:pt x="1978214" y="1706413"/>
                </a:cubicBezTo>
                <a:cubicBezTo>
                  <a:pt x="1978214" y="1700305"/>
                  <a:pt x="1983305" y="1695213"/>
                  <a:pt x="1989412" y="1695213"/>
                </a:cubicBezTo>
                <a:close/>
                <a:moveTo>
                  <a:pt x="3038026" y="1681956"/>
                </a:moveTo>
                <a:cubicBezTo>
                  <a:pt x="3039044" y="1680938"/>
                  <a:pt x="3040062" y="1681956"/>
                  <a:pt x="3040062" y="1683992"/>
                </a:cubicBezTo>
                <a:cubicBezTo>
                  <a:pt x="3040062" y="1685011"/>
                  <a:pt x="3039044" y="1686029"/>
                  <a:pt x="3038026" y="1686029"/>
                </a:cubicBezTo>
                <a:cubicBezTo>
                  <a:pt x="3037008" y="1686029"/>
                  <a:pt x="3035990" y="1685011"/>
                  <a:pt x="3035990" y="1683992"/>
                </a:cubicBezTo>
                <a:cubicBezTo>
                  <a:pt x="3035990" y="1682974"/>
                  <a:pt x="3037008" y="1681956"/>
                  <a:pt x="3038026" y="1681956"/>
                </a:cubicBezTo>
                <a:close/>
                <a:moveTo>
                  <a:pt x="2787638" y="1677907"/>
                </a:moveTo>
                <a:cubicBezTo>
                  <a:pt x="2796801" y="1677907"/>
                  <a:pt x="2803927" y="1685033"/>
                  <a:pt x="2803927" y="1694197"/>
                </a:cubicBezTo>
                <a:cubicBezTo>
                  <a:pt x="2803927" y="1703360"/>
                  <a:pt x="2796801" y="1710486"/>
                  <a:pt x="2787638" y="1710486"/>
                </a:cubicBezTo>
                <a:cubicBezTo>
                  <a:pt x="2778479" y="1710486"/>
                  <a:pt x="2771350" y="1703360"/>
                  <a:pt x="2771350" y="1694197"/>
                </a:cubicBezTo>
                <a:cubicBezTo>
                  <a:pt x="2771350" y="1685033"/>
                  <a:pt x="2778479" y="1677907"/>
                  <a:pt x="2787638" y="1677907"/>
                </a:cubicBezTo>
                <a:close/>
                <a:moveTo>
                  <a:pt x="8908476" y="1670778"/>
                </a:moveTo>
                <a:cubicBezTo>
                  <a:pt x="8910512" y="1670778"/>
                  <a:pt x="8913566" y="1672813"/>
                  <a:pt x="8913566" y="1675869"/>
                </a:cubicBezTo>
                <a:cubicBezTo>
                  <a:pt x="8913566" y="1678923"/>
                  <a:pt x="8911530" y="1680959"/>
                  <a:pt x="8908476" y="1680959"/>
                </a:cubicBezTo>
                <a:cubicBezTo>
                  <a:pt x="8905421" y="1680959"/>
                  <a:pt x="8903385" y="1678923"/>
                  <a:pt x="8903385" y="1675869"/>
                </a:cubicBezTo>
                <a:cubicBezTo>
                  <a:pt x="8903385" y="1672813"/>
                  <a:pt x="8905421" y="1670778"/>
                  <a:pt x="8908476" y="1670778"/>
                </a:cubicBezTo>
                <a:close/>
                <a:moveTo>
                  <a:pt x="9803401" y="1667723"/>
                </a:moveTo>
                <a:cubicBezTo>
                  <a:pt x="9809509" y="1667723"/>
                  <a:pt x="9815617" y="1672813"/>
                  <a:pt x="9815617" y="1679940"/>
                </a:cubicBezTo>
                <a:cubicBezTo>
                  <a:pt x="9815617" y="1686048"/>
                  <a:pt x="9810527" y="1692156"/>
                  <a:pt x="9803401" y="1692156"/>
                </a:cubicBezTo>
                <a:cubicBezTo>
                  <a:pt x="9796274" y="1692156"/>
                  <a:pt x="9791183" y="1687066"/>
                  <a:pt x="9791183" y="1679940"/>
                </a:cubicBezTo>
                <a:cubicBezTo>
                  <a:pt x="9791183" y="1673832"/>
                  <a:pt x="9796274" y="1667723"/>
                  <a:pt x="9803401" y="1667723"/>
                </a:cubicBezTo>
                <a:close/>
                <a:moveTo>
                  <a:pt x="7189895" y="1665690"/>
                </a:moveTo>
                <a:cubicBezTo>
                  <a:pt x="7197021" y="1665690"/>
                  <a:pt x="7202112" y="1670781"/>
                  <a:pt x="7202112" y="1677908"/>
                </a:cubicBezTo>
                <a:cubicBezTo>
                  <a:pt x="7202112" y="1685034"/>
                  <a:pt x="7197021" y="1690124"/>
                  <a:pt x="7189895" y="1690124"/>
                </a:cubicBezTo>
                <a:cubicBezTo>
                  <a:pt x="7182768" y="1690124"/>
                  <a:pt x="7177677" y="1685034"/>
                  <a:pt x="7177677" y="1677908"/>
                </a:cubicBezTo>
                <a:cubicBezTo>
                  <a:pt x="7177677" y="1670781"/>
                  <a:pt x="7182768" y="1665690"/>
                  <a:pt x="7189895" y="1665690"/>
                </a:cubicBezTo>
                <a:close/>
                <a:moveTo>
                  <a:pt x="6840681" y="1665682"/>
                </a:moveTo>
                <a:cubicBezTo>
                  <a:pt x="6869188" y="1665682"/>
                  <a:pt x="6890568" y="1688080"/>
                  <a:pt x="6890568" y="1714552"/>
                </a:cubicBezTo>
                <a:cubicBezTo>
                  <a:pt x="6890568" y="1742044"/>
                  <a:pt x="6868170" y="1763425"/>
                  <a:pt x="6840681" y="1763425"/>
                </a:cubicBezTo>
                <a:cubicBezTo>
                  <a:pt x="6813192" y="1763425"/>
                  <a:pt x="6790793" y="1741026"/>
                  <a:pt x="6790793" y="1714552"/>
                </a:cubicBezTo>
                <a:cubicBezTo>
                  <a:pt x="6790793" y="1687063"/>
                  <a:pt x="6813192" y="1665682"/>
                  <a:pt x="6840681" y="1665682"/>
                </a:cubicBezTo>
                <a:close/>
                <a:moveTo>
                  <a:pt x="4489879" y="1651438"/>
                </a:moveTo>
                <a:cubicBezTo>
                  <a:pt x="4494968" y="1651438"/>
                  <a:pt x="4500062" y="1656528"/>
                  <a:pt x="4500062" y="1661619"/>
                </a:cubicBezTo>
                <a:cubicBezTo>
                  <a:pt x="4500062" y="1666710"/>
                  <a:pt x="4495988" y="1671800"/>
                  <a:pt x="4489879" y="1671800"/>
                </a:cubicBezTo>
                <a:cubicBezTo>
                  <a:pt x="4484789" y="1671800"/>
                  <a:pt x="4479698" y="1667727"/>
                  <a:pt x="4479698" y="1661619"/>
                </a:cubicBezTo>
                <a:cubicBezTo>
                  <a:pt x="4479698" y="1656528"/>
                  <a:pt x="4483769" y="1651438"/>
                  <a:pt x="4489879" y="1651438"/>
                </a:cubicBezTo>
                <a:close/>
                <a:moveTo>
                  <a:pt x="4124356" y="1643267"/>
                </a:moveTo>
                <a:cubicBezTo>
                  <a:pt x="4130464" y="1643267"/>
                  <a:pt x="4135556" y="1648358"/>
                  <a:pt x="4135556" y="1654466"/>
                </a:cubicBezTo>
                <a:cubicBezTo>
                  <a:pt x="4135556" y="1660575"/>
                  <a:pt x="4130464" y="1665666"/>
                  <a:pt x="4124356" y="1665666"/>
                </a:cubicBezTo>
                <a:cubicBezTo>
                  <a:pt x="4118247" y="1665666"/>
                  <a:pt x="4113157" y="1660575"/>
                  <a:pt x="4113157" y="1654466"/>
                </a:cubicBezTo>
                <a:cubicBezTo>
                  <a:pt x="4113157" y="1648358"/>
                  <a:pt x="4118247" y="1643267"/>
                  <a:pt x="4124356" y="1643267"/>
                </a:cubicBezTo>
                <a:close/>
                <a:moveTo>
                  <a:pt x="1369383" y="1634128"/>
                </a:moveTo>
                <a:cubicBezTo>
                  <a:pt x="1378546" y="1634128"/>
                  <a:pt x="1384655" y="1641256"/>
                  <a:pt x="1384655" y="1649400"/>
                </a:cubicBezTo>
                <a:cubicBezTo>
                  <a:pt x="1384655" y="1657544"/>
                  <a:pt x="1377528" y="1664671"/>
                  <a:pt x="1369383" y="1664671"/>
                </a:cubicBezTo>
                <a:cubicBezTo>
                  <a:pt x="1361238" y="1664671"/>
                  <a:pt x="1354111" y="1657544"/>
                  <a:pt x="1354111" y="1649400"/>
                </a:cubicBezTo>
                <a:cubicBezTo>
                  <a:pt x="1354111" y="1641256"/>
                  <a:pt x="1361238" y="1634128"/>
                  <a:pt x="1369383" y="1634128"/>
                </a:cubicBezTo>
                <a:close/>
                <a:moveTo>
                  <a:pt x="9290270" y="1625987"/>
                </a:moveTo>
                <a:cubicBezTo>
                  <a:pt x="9293324" y="1625987"/>
                  <a:pt x="9295360" y="1628022"/>
                  <a:pt x="9295360" y="1631077"/>
                </a:cubicBezTo>
                <a:cubicBezTo>
                  <a:pt x="9295360" y="1634131"/>
                  <a:pt x="9293324" y="1636167"/>
                  <a:pt x="9290270" y="1636167"/>
                </a:cubicBezTo>
                <a:cubicBezTo>
                  <a:pt x="9287215" y="1636167"/>
                  <a:pt x="9285179" y="1634131"/>
                  <a:pt x="9285179" y="1631077"/>
                </a:cubicBezTo>
                <a:cubicBezTo>
                  <a:pt x="9285179" y="1628022"/>
                  <a:pt x="9287215" y="1625987"/>
                  <a:pt x="9290270" y="1625987"/>
                </a:cubicBezTo>
                <a:close/>
                <a:moveTo>
                  <a:pt x="1867190" y="1615780"/>
                </a:moveTo>
                <a:cubicBezTo>
                  <a:pt x="1874317" y="1615780"/>
                  <a:pt x="1879408" y="1620871"/>
                  <a:pt x="1879408" y="1627997"/>
                </a:cubicBezTo>
                <a:cubicBezTo>
                  <a:pt x="1879408" y="1635124"/>
                  <a:pt x="1874317" y="1640215"/>
                  <a:pt x="1867190" y="1640215"/>
                </a:cubicBezTo>
                <a:cubicBezTo>
                  <a:pt x="1860064" y="1640215"/>
                  <a:pt x="1854973" y="1635124"/>
                  <a:pt x="1854973" y="1627997"/>
                </a:cubicBezTo>
                <a:cubicBezTo>
                  <a:pt x="1854973" y="1621888"/>
                  <a:pt x="1860064" y="1615780"/>
                  <a:pt x="1867190" y="1615780"/>
                </a:cubicBezTo>
                <a:close/>
                <a:moveTo>
                  <a:pt x="1952765" y="1611732"/>
                </a:moveTo>
                <a:cubicBezTo>
                  <a:pt x="1970074" y="1611732"/>
                  <a:pt x="1985346" y="1627003"/>
                  <a:pt x="1985346" y="1644310"/>
                </a:cubicBezTo>
                <a:cubicBezTo>
                  <a:pt x="1985346" y="1662635"/>
                  <a:pt x="1971092" y="1676889"/>
                  <a:pt x="1952765" y="1676889"/>
                </a:cubicBezTo>
                <a:cubicBezTo>
                  <a:pt x="1934440" y="1676889"/>
                  <a:pt x="1920186" y="1662635"/>
                  <a:pt x="1920186" y="1644310"/>
                </a:cubicBezTo>
                <a:cubicBezTo>
                  <a:pt x="1920186" y="1625985"/>
                  <a:pt x="1934440" y="1611732"/>
                  <a:pt x="1952765" y="1611732"/>
                </a:cubicBezTo>
                <a:close/>
                <a:moveTo>
                  <a:pt x="7601213" y="1601545"/>
                </a:moveTo>
                <a:cubicBezTo>
                  <a:pt x="7607322" y="1601545"/>
                  <a:pt x="7612413" y="1606636"/>
                  <a:pt x="7612413" y="1612743"/>
                </a:cubicBezTo>
                <a:cubicBezTo>
                  <a:pt x="7612413" y="1618852"/>
                  <a:pt x="7607322" y="1623943"/>
                  <a:pt x="7601213" y="1623943"/>
                </a:cubicBezTo>
                <a:cubicBezTo>
                  <a:pt x="7595105" y="1623943"/>
                  <a:pt x="7590014" y="1618852"/>
                  <a:pt x="7590014" y="1612743"/>
                </a:cubicBezTo>
                <a:cubicBezTo>
                  <a:pt x="7590014" y="1606636"/>
                  <a:pt x="7595105" y="1601545"/>
                  <a:pt x="7601213" y="1601545"/>
                </a:cubicBezTo>
                <a:close/>
                <a:moveTo>
                  <a:pt x="4432839" y="1598471"/>
                </a:moveTo>
                <a:cubicBezTo>
                  <a:pt x="4443020" y="1598471"/>
                  <a:pt x="4450147" y="1606616"/>
                  <a:pt x="4450147" y="1615779"/>
                </a:cubicBezTo>
                <a:cubicBezTo>
                  <a:pt x="4450147" y="1624941"/>
                  <a:pt x="4443020" y="1633087"/>
                  <a:pt x="4432839" y="1633087"/>
                </a:cubicBezTo>
                <a:cubicBezTo>
                  <a:pt x="4423675" y="1633087"/>
                  <a:pt x="4415530" y="1625960"/>
                  <a:pt x="4415530" y="1615779"/>
                </a:cubicBezTo>
                <a:cubicBezTo>
                  <a:pt x="4415530" y="1606616"/>
                  <a:pt x="4422657" y="1598471"/>
                  <a:pt x="4432839" y="1598471"/>
                </a:cubicBezTo>
                <a:close/>
                <a:moveTo>
                  <a:pt x="8604059" y="1598470"/>
                </a:moveTo>
                <a:cubicBezTo>
                  <a:pt x="8616276" y="1598470"/>
                  <a:pt x="8627476" y="1608650"/>
                  <a:pt x="8627476" y="1621886"/>
                </a:cubicBezTo>
                <a:cubicBezTo>
                  <a:pt x="8627476" y="1634103"/>
                  <a:pt x="8617295" y="1645302"/>
                  <a:pt x="8604059" y="1645302"/>
                </a:cubicBezTo>
                <a:cubicBezTo>
                  <a:pt x="8590823" y="1645302"/>
                  <a:pt x="8580642" y="1635121"/>
                  <a:pt x="8580642" y="1621886"/>
                </a:cubicBezTo>
                <a:cubicBezTo>
                  <a:pt x="8580642" y="1608650"/>
                  <a:pt x="8590823" y="1598470"/>
                  <a:pt x="8604059" y="1598470"/>
                </a:cubicBezTo>
                <a:close/>
                <a:moveTo>
                  <a:pt x="970231" y="1592364"/>
                </a:moveTo>
                <a:cubicBezTo>
                  <a:pt x="979394" y="1592364"/>
                  <a:pt x="985503" y="1599491"/>
                  <a:pt x="985503" y="1607636"/>
                </a:cubicBezTo>
                <a:cubicBezTo>
                  <a:pt x="985503" y="1615781"/>
                  <a:pt x="978376" y="1622908"/>
                  <a:pt x="970231" y="1622908"/>
                </a:cubicBezTo>
                <a:cubicBezTo>
                  <a:pt x="962086" y="1622908"/>
                  <a:pt x="954959" y="1615781"/>
                  <a:pt x="954959" y="1607636"/>
                </a:cubicBezTo>
                <a:cubicBezTo>
                  <a:pt x="954959" y="1599491"/>
                  <a:pt x="962086" y="1592364"/>
                  <a:pt x="970231" y="1592364"/>
                </a:cubicBezTo>
                <a:close/>
                <a:moveTo>
                  <a:pt x="8077693" y="1588309"/>
                </a:moveTo>
                <a:cubicBezTo>
                  <a:pt x="8088892" y="1588309"/>
                  <a:pt x="8099073" y="1597471"/>
                  <a:pt x="8099073" y="1609690"/>
                </a:cubicBezTo>
                <a:cubicBezTo>
                  <a:pt x="8099073" y="1621906"/>
                  <a:pt x="8088892" y="1631068"/>
                  <a:pt x="8077693" y="1631068"/>
                </a:cubicBezTo>
                <a:cubicBezTo>
                  <a:pt x="8065475" y="1631068"/>
                  <a:pt x="8056312" y="1621906"/>
                  <a:pt x="8056312" y="1609690"/>
                </a:cubicBezTo>
                <a:cubicBezTo>
                  <a:pt x="8056312" y="1597471"/>
                  <a:pt x="8066493" y="1588309"/>
                  <a:pt x="8077693" y="1588309"/>
                </a:cubicBezTo>
                <a:close/>
                <a:moveTo>
                  <a:pt x="10993578" y="1587269"/>
                </a:moveTo>
                <a:cubicBezTo>
                  <a:pt x="10999687" y="1588288"/>
                  <a:pt x="11004777" y="1593379"/>
                  <a:pt x="11004777" y="1598469"/>
                </a:cubicBezTo>
                <a:cubicBezTo>
                  <a:pt x="11004777" y="1604577"/>
                  <a:pt x="10999687" y="1609668"/>
                  <a:pt x="10993578" y="1609668"/>
                </a:cubicBezTo>
                <a:cubicBezTo>
                  <a:pt x="10987469" y="1609668"/>
                  <a:pt x="10982378" y="1604577"/>
                  <a:pt x="10982378" y="1598469"/>
                </a:cubicBezTo>
                <a:cubicBezTo>
                  <a:pt x="10982378" y="1592360"/>
                  <a:pt x="10987469" y="1587269"/>
                  <a:pt x="10993578" y="1587269"/>
                </a:cubicBezTo>
                <a:close/>
                <a:moveTo>
                  <a:pt x="1053773" y="1581190"/>
                </a:moveTo>
                <a:cubicBezTo>
                  <a:pt x="1057845" y="1580171"/>
                  <a:pt x="1061918" y="1584246"/>
                  <a:pt x="1061918" y="1589335"/>
                </a:cubicBezTo>
                <a:cubicBezTo>
                  <a:pt x="1061918" y="1594424"/>
                  <a:pt x="1057845" y="1597478"/>
                  <a:pt x="1053773" y="1597478"/>
                </a:cubicBezTo>
                <a:cubicBezTo>
                  <a:pt x="1048682" y="1597478"/>
                  <a:pt x="1045628" y="1593408"/>
                  <a:pt x="1045628" y="1589335"/>
                </a:cubicBezTo>
                <a:cubicBezTo>
                  <a:pt x="1045628" y="1584246"/>
                  <a:pt x="1049700" y="1581190"/>
                  <a:pt x="1053773" y="1581190"/>
                </a:cubicBezTo>
                <a:close/>
                <a:moveTo>
                  <a:pt x="6563753" y="1579126"/>
                </a:moveTo>
                <a:cubicBezTo>
                  <a:pt x="6569861" y="1579126"/>
                  <a:pt x="6574952" y="1584217"/>
                  <a:pt x="6574952" y="1590325"/>
                </a:cubicBezTo>
                <a:cubicBezTo>
                  <a:pt x="6574952" y="1596434"/>
                  <a:pt x="6569861" y="1601524"/>
                  <a:pt x="6563753" y="1601524"/>
                </a:cubicBezTo>
                <a:cubicBezTo>
                  <a:pt x="6557644" y="1601524"/>
                  <a:pt x="6552553" y="1596434"/>
                  <a:pt x="6552553" y="1590325"/>
                </a:cubicBezTo>
                <a:cubicBezTo>
                  <a:pt x="6552553" y="1584217"/>
                  <a:pt x="6557644" y="1579126"/>
                  <a:pt x="6563753" y="1579126"/>
                </a:cubicBezTo>
                <a:close/>
                <a:moveTo>
                  <a:pt x="9187440" y="1578129"/>
                </a:moveTo>
                <a:cubicBezTo>
                  <a:pt x="9193548" y="1578129"/>
                  <a:pt x="9198639" y="1583220"/>
                  <a:pt x="9198639" y="1589328"/>
                </a:cubicBezTo>
                <a:cubicBezTo>
                  <a:pt x="9198639" y="1595436"/>
                  <a:pt x="9193548" y="1600526"/>
                  <a:pt x="9187440" y="1600526"/>
                </a:cubicBezTo>
                <a:cubicBezTo>
                  <a:pt x="9181331" y="1600526"/>
                  <a:pt x="9176240" y="1595436"/>
                  <a:pt x="9176240" y="1589328"/>
                </a:cubicBezTo>
                <a:cubicBezTo>
                  <a:pt x="9176240" y="1583220"/>
                  <a:pt x="9181331" y="1578129"/>
                  <a:pt x="9187440" y="1578129"/>
                </a:cubicBezTo>
                <a:close/>
                <a:moveTo>
                  <a:pt x="5811366" y="1539421"/>
                </a:moveTo>
                <a:cubicBezTo>
                  <a:pt x="5816457" y="1539421"/>
                  <a:pt x="5821547" y="1543493"/>
                  <a:pt x="5821547" y="1549602"/>
                </a:cubicBezTo>
                <a:cubicBezTo>
                  <a:pt x="5821547" y="1555711"/>
                  <a:pt x="5816457" y="1559783"/>
                  <a:pt x="5811366" y="1559783"/>
                </a:cubicBezTo>
                <a:cubicBezTo>
                  <a:pt x="5805258" y="1559783"/>
                  <a:pt x="5801185" y="1555711"/>
                  <a:pt x="5801185" y="1549602"/>
                </a:cubicBezTo>
                <a:cubicBezTo>
                  <a:pt x="5801185" y="1544512"/>
                  <a:pt x="5805258" y="1539421"/>
                  <a:pt x="5811366" y="1539421"/>
                </a:cubicBezTo>
                <a:close/>
                <a:moveTo>
                  <a:pt x="6556626" y="1510942"/>
                </a:moveTo>
                <a:cubicBezTo>
                  <a:pt x="6562734" y="1510942"/>
                  <a:pt x="6568843" y="1516032"/>
                  <a:pt x="6568843" y="1523160"/>
                </a:cubicBezTo>
                <a:cubicBezTo>
                  <a:pt x="6568843" y="1530285"/>
                  <a:pt x="6563752" y="1535375"/>
                  <a:pt x="6556626" y="1535375"/>
                </a:cubicBezTo>
                <a:cubicBezTo>
                  <a:pt x="6549499" y="1535375"/>
                  <a:pt x="6544408" y="1530285"/>
                  <a:pt x="6544408" y="1523160"/>
                </a:cubicBezTo>
                <a:cubicBezTo>
                  <a:pt x="6544408" y="1516032"/>
                  <a:pt x="6549499" y="1510942"/>
                  <a:pt x="6556626" y="1510942"/>
                </a:cubicBezTo>
                <a:close/>
                <a:moveTo>
                  <a:pt x="5064100" y="1507884"/>
                </a:moveTo>
                <a:cubicBezTo>
                  <a:pt x="5071226" y="1506866"/>
                  <a:pt x="5076314" y="1512975"/>
                  <a:pt x="5076314" y="1520102"/>
                </a:cubicBezTo>
                <a:cubicBezTo>
                  <a:pt x="5076314" y="1527228"/>
                  <a:pt x="5071226" y="1532317"/>
                  <a:pt x="5064100" y="1532317"/>
                </a:cubicBezTo>
                <a:cubicBezTo>
                  <a:pt x="5056975" y="1532317"/>
                  <a:pt x="5051886" y="1527228"/>
                  <a:pt x="5051886" y="1520102"/>
                </a:cubicBezTo>
                <a:cubicBezTo>
                  <a:pt x="5051886" y="1512975"/>
                  <a:pt x="5056975" y="1507884"/>
                  <a:pt x="5064100" y="1507884"/>
                </a:cubicBezTo>
                <a:close/>
                <a:moveTo>
                  <a:pt x="12045293" y="1495671"/>
                </a:moveTo>
                <a:cubicBezTo>
                  <a:pt x="12061582" y="1496689"/>
                  <a:pt x="12074818" y="1509924"/>
                  <a:pt x="12074818" y="1525195"/>
                </a:cubicBezTo>
                <a:cubicBezTo>
                  <a:pt x="12074818" y="1541483"/>
                  <a:pt x="12061582" y="1553701"/>
                  <a:pt x="12045293" y="1553701"/>
                </a:cubicBezTo>
                <a:cubicBezTo>
                  <a:pt x="12029003" y="1553701"/>
                  <a:pt x="12015767" y="1540465"/>
                  <a:pt x="12015767" y="1525195"/>
                </a:cubicBezTo>
                <a:cubicBezTo>
                  <a:pt x="12015767" y="1508906"/>
                  <a:pt x="12029003" y="1495671"/>
                  <a:pt x="12045293" y="1495671"/>
                </a:cubicBezTo>
                <a:close/>
                <a:moveTo>
                  <a:pt x="7198040" y="1482432"/>
                </a:moveTo>
                <a:cubicBezTo>
                  <a:pt x="7200076" y="1482432"/>
                  <a:pt x="7203130" y="1484468"/>
                  <a:pt x="7203130" y="1487523"/>
                </a:cubicBezTo>
                <a:cubicBezTo>
                  <a:pt x="7203130" y="1490577"/>
                  <a:pt x="7201094" y="1492613"/>
                  <a:pt x="7198040" y="1492613"/>
                </a:cubicBezTo>
                <a:cubicBezTo>
                  <a:pt x="7194985" y="1492613"/>
                  <a:pt x="7192949" y="1490577"/>
                  <a:pt x="7192949" y="1487523"/>
                </a:cubicBezTo>
                <a:cubicBezTo>
                  <a:pt x="7192949" y="1484468"/>
                  <a:pt x="7194985" y="1482432"/>
                  <a:pt x="7198040" y="1482432"/>
                </a:cubicBezTo>
                <a:close/>
                <a:moveTo>
                  <a:pt x="10018223" y="1481387"/>
                </a:moveTo>
                <a:cubicBezTo>
                  <a:pt x="10022296" y="1481387"/>
                  <a:pt x="10025350" y="1484441"/>
                  <a:pt x="10025350" y="1488514"/>
                </a:cubicBezTo>
                <a:cubicBezTo>
                  <a:pt x="10025350" y="1492586"/>
                  <a:pt x="10022296" y="1494622"/>
                  <a:pt x="10018223" y="1494622"/>
                </a:cubicBezTo>
                <a:cubicBezTo>
                  <a:pt x="10014150" y="1494622"/>
                  <a:pt x="10011096" y="1491568"/>
                  <a:pt x="10011096" y="1488514"/>
                </a:cubicBezTo>
                <a:cubicBezTo>
                  <a:pt x="10011096" y="1484441"/>
                  <a:pt x="10014150" y="1481387"/>
                  <a:pt x="10018223" y="1481387"/>
                </a:cubicBezTo>
                <a:close/>
                <a:moveTo>
                  <a:pt x="8393309" y="1477350"/>
                </a:moveTo>
                <a:cubicBezTo>
                  <a:pt x="8410616" y="1477350"/>
                  <a:pt x="8425888" y="1491603"/>
                  <a:pt x="8425888" y="1509928"/>
                </a:cubicBezTo>
                <a:cubicBezTo>
                  <a:pt x="8425888" y="1528253"/>
                  <a:pt x="8411635" y="1542506"/>
                  <a:pt x="8393309" y="1542506"/>
                </a:cubicBezTo>
                <a:cubicBezTo>
                  <a:pt x="8374982" y="1542506"/>
                  <a:pt x="8360729" y="1528253"/>
                  <a:pt x="8360729" y="1509928"/>
                </a:cubicBezTo>
                <a:cubicBezTo>
                  <a:pt x="8360729" y="1491603"/>
                  <a:pt x="8374982" y="1477350"/>
                  <a:pt x="8393309" y="1477350"/>
                </a:cubicBezTo>
                <a:close/>
                <a:moveTo>
                  <a:pt x="5908087" y="1476298"/>
                </a:moveTo>
                <a:cubicBezTo>
                  <a:pt x="5909106" y="1476298"/>
                  <a:pt x="5910123" y="1477315"/>
                  <a:pt x="5910123" y="1478334"/>
                </a:cubicBezTo>
                <a:cubicBezTo>
                  <a:pt x="5910123" y="1479351"/>
                  <a:pt x="5909106" y="1480369"/>
                  <a:pt x="5908087" y="1480369"/>
                </a:cubicBezTo>
                <a:cubicBezTo>
                  <a:pt x="5907069" y="1480369"/>
                  <a:pt x="5906050" y="1479351"/>
                  <a:pt x="5906050" y="1478334"/>
                </a:cubicBezTo>
                <a:cubicBezTo>
                  <a:pt x="5906050" y="1477315"/>
                  <a:pt x="5907069" y="1476298"/>
                  <a:pt x="5908087" y="1476298"/>
                </a:cubicBezTo>
                <a:close/>
                <a:moveTo>
                  <a:pt x="10401034" y="1474260"/>
                </a:moveTo>
                <a:cubicBezTo>
                  <a:pt x="10406124" y="1474260"/>
                  <a:pt x="10410197" y="1478333"/>
                  <a:pt x="10410197" y="1483423"/>
                </a:cubicBezTo>
                <a:cubicBezTo>
                  <a:pt x="10410197" y="1488514"/>
                  <a:pt x="10406124" y="1492586"/>
                  <a:pt x="10401034" y="1492586"/>
                </a:cubicBezTo>
                <a:cubicBezTo>
                  <a:pt x="10395943" y="1492586"/>
                  <a:pt x="10391871" y="1488514"/>
                  <a:pt x="10391871" y="1483423"/>
                </a:cubicBezTo>
                <a:cubicBezTo>
                  <a:pt x="10391871" y="1478333"/>
                  <a:pt x="10395943" y="1474260"/>
                  <a:pt x="10401034" y="1474260"/>
                </a:cubicBezTo>
                <a:close/>
                <a:moveTo>
                  <a:pt x="2631798" y="1469172"/>
                </a:moveTo>
                <a:cubicBezTo>
                  <a:pt x="2634852" y="1469172"/>
                  <a:pt x="2637906" y="1472227"/>
                  <a:pt x="2637906" y="1475281"/>
                </a:cubicBezTo>
                <a:cubicBezTo>
                  <a:pt x="2637906" y="1478335"/>
                  <a:pt x="2634852" y="1481390"/>
                  <a:pt x="2631798" y="1481390"/>
                </a:cubicBezTo>
                <a:cubicBezTo>
                  <a:pt x="2628743" y="1481390"/>
                  <a:pt x="2625688" y="1478335"/>
                  <a:pt x="2625688" y="1475281"/>
                </a:cubicBezTo>
                <a:cubicBezTo>
                  <a:pt x="2625688" y="1472227"/>
                  <a:pt x="2628743" y="1469172"/>
                  <a:pt x="2631798" y="1469172"/>
                </a:cubicBezTo>
                <a:close/>
                <a:moveTo>
                  <a:pt x="8095000" y="1469170"/>
                </a:moveTo>
                <a:cubicBezTo>
                  <a:pt x="8102127" y="1469170"/>
                  <a:pt x="8107217" y="1474261"/>
                  <a:pt x="8107217" y="1481388"/>
                </a:cubicBezTo>
                <a:cubicBezTo>
                  <a:pt x="8107217" y="1488514"/>
                  <a:pt x="8102127" y="1493605"/>
                  <a:pt x="8095000" y="1493605"/>
                </a:cubicBezTo>
                <a:cubicBezTo>
                  <a:pt x="8087874" y="1493605"/>
                  <a:pt x="8082783" y="1488514"/>
                  <a:pt x="8082783" y="1481388"/>
                </a:cubicBezTo>
                <a:cubicBezTo>
                  <a:pt x="8082783" y="1474261"/>
                  <a:pt x="8087874" y="1469170"/>
                  <a:pt x="8095000" y="1469170"/>
                </a:cubicBezTo>
                <a:close/>
                <a:moveTo>
                  <a:pt x="3408677" y="1462072"/>
                </a:moveTo>
                <a:cubicBezTo>
                  <a:pt x="3411731" y="1463090"/>
                  <a:pt x="3413767" y="1465126"/>
                  <a:pt x="3413767" y="1467163"/>
                </a:cubicBezTo>
                <a:cubicBezTo>
                  <a:pt x="3413767" y="1470216"/>
                  <a:pt x="3411731" y="1472253"/>
                  <a:pt x="3408677" y="1472253"/>
                </a:cubicBezTo>
                <a:cubicBezTo>
                  <a:pt x="3406640" y="1472253"/>
                  <a:pt x="3403585" y="1470216"/>
                  <a:pt x="3403585" y="1467163"/>
                </a:cubicBezTo>
                <a:cubicBezTo>
                  <a:pt x="3403585" y="1465126"/>
                  <a:pt x="3405620" y="1462072"/>
                  <a:pt x="3408677" y="1462072"/>
                </a:cubicBezTo>
                <a:close/>
                <a:moveTo>
                  <a:pt x="3686616" y="1449860"/>
                </a:moveTo>
                <a:cubicBezTo>
                  <a:pt x="3688652" y="1449860"/>
                  <a:pt x="3690689" y="1451898"/>
                  <a:pt x="3690689" y="1453933"/>
                </a:cubicBezTo>
                <a:cubicBezTo>
                  <a:pt x="3690689" y="1455970"/>
                  <a:pt x="3688652" y="1458006"/>
                  <a:pt x="3686616" y="1458006"/>
                </a:cubicBezTo>
                <a:cubicBezTo>
                  <a:pt x="3684581" y="1458006"/>
                  <a:pt x="3682544" y="1455970"/>
                  <a:pt x="3682544" y="1453933"/>
                </a:cubicBezTo>
                <a:cubicBezTo>
                  <a:pt x="3682544" y="1451898"/>
                  <a:pt x="3684581" y="1449860"/>
                  <a:pt x="3686616" y="1449860"/>
                </a:cubicBezTo>
                <a:close/>
                <a:moveTo>
                  <a:pt x="8790374" y="1447825"/>
                </a:moveTo>
                <a:cubicBezTo>
                  <a:pt x="8793428" y="1447825"/>
                  <a:pt x="8795464" y="1449862"/>
                  <a:pt x="8795464" y="1452917"/>
                </a:cubicBezTo>
                <a:cubicBezTo>
                  <a:pt x="8795464" y="1455971"/>
                  <a:pt x="8793428" y="1458007"/>
                  <a:pt x="8790374" y="1458007"/>
                </a:cubicBezTo>
                <a:cubicBezTo>
                  <a:pt x="8787319" y="1458007"/>
                  <a:pt x="8785283" y="1455971"/>
                  <a:pt x="8785283" y="1452917"/>
                </a:cubicBezTo>
                <a:cubicBezTo>
                  <a:pt x="8785283" y="1449862"/>
                  <a:pt x="8787319" y="1447825"/>
                  <a:pt x="8790374" y="1447825"/>
                </a:cubicBezTo>
                <a:close/>
                <a:moveTo>
                  <a:pt x="10691198" y="1418293"/>
                </a:moveTo>
                <a:cubicBezTo>
                  <a:pt x="10693235" y="1417275"/>
                  <a:pt x="10696288" y="1420331"/>
                  <a:pt x="10696288" y="1423383"/>
                </a:cubicBezTo>
                <a:cubicBezTo>
                  <a:pt x="10696288" y="1426441"/>
                  <a:pt x="10694252" y="1428476"/>
                  <a:pt x="10691198" y="1428476"/>
                </a:cubicBezTo>
                <a:cubicBezTo>
                  <a:pt x="10688144" y="1428476"/>
                  <a:pt x="10686107" y="1426441"/>
                  <a:pt x="10686107" y="1423383"/>
                </a:cubicBezTo>
                <a:cubicBezTo>
                  <a:pt x="10686107" y="1420331"/>
                  <a:pt x="10688144" y="1418293"/>
                  <a:pt x="10691198" y="1418293"/>
                </a:cubicBezTo>
                <a:close/>
                <a:moveTo>
                  <a:pt x="3349636" y="1409134"/>
                </a:moveTo>
                <a:cubicBezTo>
                  <a:pt x="3354729" y="1409134"/>
                  <a:pt x="3358800" y="1413204"/>
                  <a:pt x="3358800" y="1418293"/>
                </a:cubicBezTo>
                <a:cubicBezTo>
                  <a:pt x="3358800" y="1423387"/>
                  <a:pt x="3354729" y="1427460"/>
                  <a:pt x="3349636" y="1427460"/>
                </a:cubicBezTo>
                <a:cubicBezTo>
                  <a:pt x="3344546" y="1427460"/>
                  <a:pt x="3340474" y="1423387"/>
                  <a:pt x="3340474" y="1418293"/>
                </a:cubicBezTo>
                <a:cubicBezTo>
                  <a:pt x="3340474" y="1413204"/>
                  <a:pt x="3344546" y="1409134"/>
                  <a:pt x="3349636" y="1409134"/>
                </a:cubicBezTo>
                <a:close/>
                <a:moveTo>
                  <a:pt x="4588610" y="1397903"/>
                </a:moveTo>
                <a:cubicBezTo>
                  <a:pt x="4592683" y="1397903"/>
                  <a:pt x="4596755" y="1401976"/>
                  <a:pt x="4596755" y="1406048"/>
                </a:cubicBezTo>
                <a:cubicBezTo>
                  <a:pt x="4596755" y="1411139"/>
                  <a:pt x="4592683" y="1414193"/>
                  <a:pt x="4588610" y="1414193"/>
                </a:cubicBezTo>
                <a:cubicBezTo>
                  <a:pt x="4584538" y="1414193"/>
                  <a:pt x="4580466" y="1410120"/>
                  <a:pt x="4580466" y="1406048"/>
                </a:cubicBezTo>
                <a:cubicBezTo>
                  <a:pt x="4580466" y="1401976"/>
                  <a:pt x="4584538" y="1397903"/>
                  <a:pt x="4588610" y="1397903"/>
                </a:cubicBezTo>
                <a:close/>
                <a:moveTo>
                  <a:pt x="1814297" y="1390807"/>
                </a:moveTo>
                <a:cubicBezTo>
                  <a:pt x="1826514" y="1390807"/>
                  <a:pt x="1835677" y="1399971"/>
                  <a:pt x="1835677" y="1412190"/>
                </a:cubicBezTo>
                <a:cubicBezTo>
                  <a:pt x="1835677" y="1424404"/>
                  <a:pt x="1825497" y="1433570"/>
                  <a:pt x="1814297" y="1433570"/>
                </a:cubicBezTo>
                <a:cubicBezTo>
                  <a:pt x="1802080" y="1433570"/>
                  <a:pt x="1792917" y="1424404"/>
                  <a:pt x="1792917" y="1412190"/>
                </a:cubicBezTo>
                <a:cubicBezTo>
                  <a:pt x="1792917" y="1399971"/>
                  <a:pt x="1803098" y="1390807"/>
                  <a:pt x="1814297" y="1390807"/>
                </a:cubicBezTo>
                <a:close/>
                <a:moveTo>
                  <a:pt x="9676136" y="1389757"/>
                </a:moveTo>
                <a:cubicBezTo>
                  <a:pt x="9678172" y="1389757"/>
                  <a:pt x="9679190" y="1390775"/>
                  <a:pt x="9679190" y="1392811"/>
                </a:cubicBezTo>
                <a:cubicBezTo>
                  <a:pt x="9679190" y="1394848"/>
                  <a:pt x="9678172" y="1395866"/>
                  <a:pt x="9676136" y="1395866"/>
                </a:cubicBezTo>
                <a:cubicBezTo>
                  <a:pt x="9674099" y="1395866"/>
                  <a:pt x="9673081" y="1394848"/>
                  <a:pt x="9673081" y="1392811"/>
                </a:cubicBezTo>
                <a:cubicBezTo>
                  <a:pt x="9673081" y="1390775"/>
                  <a:pt x="9674099" y="1389757"/>
                  <a:pt x="9676136" y="1389757"/>
                </a:cubicBezTo>
                <a:close/>
                <a:moveTo>
                  <a:pt x="12015767" y="1375502"/>
                </a:moveTo>
                <a:cubicBezTo>
                  <a:pt x="12017804" y="1375502"/>
                  <a:pt x="12018821" y="1376520"/>
                  <a:pt x="12018821" y="1378556"/>
                </a:cubicBezTo>
                <a:cubicBezTo>
                  <a:pt x="12018821" y="1380593"/>
                  <a:pt x="12017804" y="1381611"/>
                  <a:pt x="12015767" y="1381611"/>
                </a:cubicBezTo>
                <a:cubicBezTo>
                  <a:pt x="12013731" y="1381611"/>
                  <a:pt x="12012713" y="1380593"/>
                  <a:pt x="12012713" y="1378556"/>
                </a:cubicBezTo>
                <a:cubicBezTo>
                  <a:pt x="12012713" y="1376520"/>
                  <a:pt x="12013731" y="1375502"/>
                  <a:pt x="12015767" y="1375502"/>
                </a:cubicBezTo>
                <a:close/>
                <a:moveTo>
                  <a:pt x="9431787" y="1368376"/>
                </a:moveTo>
                <a:cubicBezTo>
                  <a:pt x="9435859" y="1368376"/>
                  <a:pt x="9437896" y="1370412"/>
                  <a:pt x="9437896" y="1373467"/>
                </a:cubicBezTo>
                <a:cubicBezTo>
                  <a:pt x="9437896" y="1376521"/>
                  <a:pt x="9434841" y="1379575"/>
                  <a:pt x="9431787" y="1379575"/>
                </a:cubicBezTo>
                <a:cubicBezTo>
                  <a:pt x="9428732" y="1379575"/>
                  <a:pt x="9425678" y="1377539"/>
                  <a:pt x="9425678" y="1373467"/>
                </a:cubicBezTo>
                <a:cubicBezTo>
                  <a:pt x="9425678" y="1370412"/>
                  <a:pt x="9427714" y="1368376"/>
                  <a:pt x="9431787" y="1368376"/>
                </a:cubicBezTo>
                <a:close/>
                <a:moveTo>
                  <a:pt x="7596123" y="1359243"/>
                </a:moveTo>
                <a:cubicBezTo>
                  <a:pt x="7601213" y="1359243"/>
                  <a:pt x="7604268" y="1363316"/>
                  <a:pt x="7604268" y="1367389"/>
                </a:cubicBezTo>
                <a:cubicBezTo>
                  <a:pt x="7604268" y="1371462"/>
                  <a:pt x="7601213" y="1374515"/>
                  <a:pt x="7596123" y="1374515"/>
                </a:cubicBezTo>
                <a:cubicBezTo>
                  <a:pt x="7592051" y="1374515"/>
                  <a:pt x="7587978" y="1371462"/>
                  <a:pt x="7587978" y="1367389"/>
                </a:cubicBezTo>
                <a:cubicBezTo>
                  <a:pt x="7587978" y="1363316"/>
                  <a:pt x="7591032" y="1359243"/>
                  <a:pt x="7596123" y="1359243"/>
                </a:cubicBezTo>
                <a:close/>
                <a:moveTo>
                  <a:pt x="5364445" y="1346011"/>
                </a:moveTo>
                <a:cubicBezTo>
                  <a:pt x="5374621" y="1346011"/>
                  <a:pt x="5381754" y="1354157"/>
                  <a:pt x="5381754" y="1363320"/>
                </a:cubicBezTo>
                <a:cubicBezTo>
                  <a:pt x="5381754" y="1372483"/>
                  <a:pt x="5373604" y="1380628"/>
                  <a:pt x="5364445" y="1380628"/>
                </a:cubicBezTo>
                <a:cubicBezTo>
                  <a:pt x="5355285" y="1380628"/>
                  <a:pt x="5347139" y="1372483"/>
                  <a:pt x="5347139" y="1363320"/>
                </a:cubicBezTo>
                <a:cubicBezTo>
                  <a:pt x="5347139" y="1354157"/>
                  <a:pt x="5355285" y="1346011"/>
                  <a:pt x="5364445" y="1346011"/>
                </a:cubicBezTo>
                <a:close/>
                <a:moveTo>
                  <a:pt x="12059547" y="1314439"/>
                </a:moveTo>
                <a:cubicBezTo>
                  <a:pt x="12061582" y="1313421"/>
                  <a:pt x="12064637" y="1316475"/>
                  <a:pt x="12064637" y="1319529"/>
                </a:cubicBezTo>
                <a:cubicBezTo>
                  <a:pt x="12064637" y="1322585"/>
                  <a:pt x="12062601" y="1324620"/>
                  <a:pt x="12059547" y="1324620"/>
                </a:cubicBezTo>
                <a:cubicBezTo>
                  <a:pt x="12056492" y="1324620"/>
                  <a:pt x="12054456" y="1322585"/>
                  <a:pt x="12054456" y="1319529"/>
                </a:cubicBezTo>
                <a:cubicBezTo>
                  <a:pt x="12054456" y="1316475"/>
                  <a:pt x="12056492" y="1314439"/>
                  <a:pt x="12059547" y="1314439"/>
                </a:cubicBezTo>
                <a:close/>
                <a:moveTo>
                  <a:pt x="11131025" y="1300174"/>
                </a:moveTo>
                <a:cubicBezTo>
                  <a:pt x="11141206" y="1300174"/>
                  <a:pt x="11149350" y="1308319"/>
                  <a:pt x="11149350" y="1318500"/>
                </a:cubicBezTo>
                <a:cubicBezTo>
                  <a:pt x="11149350" y="1328682"/>
                  <a:pt x="11141206" y="1336827"/>
                  <a:pt x="11131025" y="1336827"/>
                </a:cubicBezTo>
                <a:cubicBezTo>
                  <a:pt x="11120843" y="1336827"/>
                  <a:pt x="11112698" y="1328682"/>
                  <a:pt x="11112698" y="1318500"/>
                </a:cubicBezTo>
                <a:cubicBezTo>
                  <a:pt x="11112698" y="1308319"/>
                  <a:pt x="11120843" y="1300174"/>
                  <a:pt x="11131025" y="1300174"/>
                </a:cubicBezTo>
                <a:close/>
                <a:moveTo>
                  <a:pt x="8098055" y="1297139"/>
                </a:moveTo>
                <a:cubicBezTo>
                  <a:pt x="8118417" y="1297139"/>
                  <a:pt x="8133689" y="1313430"/>
                  <a:pt x="8133689" y="1332775"/>
                </a:cubicBezTo>
                <a:cubicBezTo>
                  <a:pt x="8133689" y="1352120"/>
                  <a:pt x="8117399" y="1368410"/>
                  <a:pt x="8098055" y="1368410"/>
                </a:cubicBezTo>
                <a:cubicBezTo>
                  <a:pt x="8078711" y="1368410"/>
                  <a:pt x="8062421" y="1352120"/>
                  <a:pt x="8062421" y="1332775"/>
                </a:cubicBezTo>
                <a:cubicBezTo>
                  <a:pt x="8062421" y="1313430"/>
                  <a:pt x="8078711" y="1297139"/>
                  <a:pt x="8098055" y="1297139"/>
                </a:cubicBezTo>
                <a:close/>
                <a:moveTo>
                  <a:pt x="5691230" y="1264529"/>
                </a:moveTo>
                <a:cubicBezTo>
                  <a:pt x="5697339" y="1264529"/>
                  <a:pt x="5701411" y="1269620"/>
                  <a:pt x="5701411" y="1274710"/>
                </a:cubicBezTo>
                <a:cubicBezTo>
                  <a:pt x="5701411" y="1279800"/>
                  <a:pt x="5697339" y="1284890"/>
                  <a:pt x="5691230" y="1284890"/>
                </a:cubicBezTo>
                <a:cubicBezTo>
                  <a:pt x="5685122" y="1284890"/>
                  <a:pt x="5681049" y="1280818"/>
                  <a:pt x="5681049" y="1274710"/>
                </a:cubicBezTo>
                <a:cubicBezTo>
                  <a:pt x="5681049" y="1268601"/>
                  <a:pt x="5685122" y="1264529"/>
                  <a:pt x="5691230" y="1264529"/>
                </a:cubicBezTo>
                <a:close/>
                <a:moveTo>
                  <a:pt x="10805227" y="1263541"/>
                </a:moveTo>
                <a:cubicBezTo>
                  <a:pt x="10812353" y="1264560"/>
                  <a:pt x="10818462" y="1269650"/>
                  <a:pt x="10818462" y="1276776"/>
                </a:cubicBezTo>
                <a:cubicBezTo>
                  <a:pt x="10818462" y="1283903"/>
                  <a:pt x="10812353" y="1290011"/>
                  <a:pt x="10805227" y="1290011"/>
                </a:cubicBezTo>
                <a:cubicBezTo>
                  <a:pt x="10798099" y="1290011"/>
                  <a:pt x="10791991" y="1283903"/>
                  <a:pt x="10791991" y="1276776"/>
                </a:cubicBezTo>
                <a:cubicBezTo>
                  <a:pt x="10791991" y="1269650"/>
                  <a:pt x="10798099" y="1263541"/>
                  <a:pt x="10805227" y="1263541"/>
                </a:cubicBezTo>
                <a:close/>
                <a:moveTo>
                  <a:pt x="298292" y="1260468"/>
                </a:moveTo>
                <a:cubicBezTo>
                  <a:pt x="359379" y="1259450"/>
                  <a:pt x="408248" y="1308318"/>
                  <a:pt x="408248" y="1369407"/>
                </a:cubicBezTo>
                <a:cubicBezTo>
                  <a:pt x="408248" y="1429477"/>
                  <a:pt x="359379" y="1478349"/>
                  <a:pt x="298292" y="1478349"/>
                </a:cubicBezTo>
                <a:cubicBezTo>
                  <a:pt x="237206" y="1478349"/>
                  <a:pt x="188336" y="1429477"/>
                  <a:pt x="188336" y="1369407"/>
                </a:cubicBezTo>
                <a:cubicBezTo>
                  <a:pt x="188336" y="1309336"/>
                  <a:pt x="237206" y="1260468"/>
                  <a:pt x="298292" y="1260468"/>
                </a:cubicBezTo>
                <a:close/>
                <a:moveTo>
                  <a:pt x="11437477" y="1252334"/>
                </a:moveTo>
                <a:cubicBezTo>
                  <a:pt x="11449694" y="1252334"/>
                  <a:pt x="11459875" y="1262515"/>
                  <a:pt x="11459875" y="1274732"/>
                </a:cubicBezTo>
                <a:cubicBezTo>
                  <a:pt x="11459875" y="1286949"/>
                  <a:pt x="11449694" y="1297131"/>
                  <a:pt x="11437477" y="1297131"/>
                </a:cubicBezTo>
                <a:cubicBezTo>
                  <a:pt x="11425259" y="1297131"/>
                  <a:pt x="11415078" y="1286949"/>
                  <a:pt x="11415078" y="1274732"/>
                </a:cubicBezTo>
                <a:cubicBezTo>
                  <a:pt x="11415078" y="1262515"/>
                  <a:pt x="11425259" y="1252334"/>
                  <a:pt x="11437477" y="1252334"/>
                </a:cubicBezTo>
                <a:close/>
                <a:moveTo>
                  <a:pt x="3814846" y="1200388"/>
                </a:moveTo>
                <a:cubicBezTo>
                  <a:pt x="3816882" y="1200388"/>
                  <a:pt x="3818919" y="1202424"/>
                  <a:pt x="3818919" y="1204460"/>
                </a:cubicBezTo>
                <a:cubicBezTo>
                  <a:pt x="3818919" y="1206497"/>
                  <a:pt x="3816882" y="1208533"/>
                  <a:pt x="3814846" y="1208533"/>
                </a:cubicBezTo>
                <a:cubicBezTo>
                  <a:pt x="3812808" y="1208533"/>
                  <a:pt x="3810773" y="1206497"/>
                  <a:pt x="3810773" y="1204460"/>
                </a:cubicBezTo>
                <a:cubicBezTo>
                  <a:pt x="3810773" y="1202424"/>
                  <a:pt x="3812808" y="1200388"/>
                  <a:pt x="3814846" y="1200388"/>
                </a:cubicBezTo>
                <a:close/>
                <a:moveTo>
                  <a:pt x="9736204" y="1192272"/>
                </a:moveTo>
                <a:cubicBezTo>
                  <a:pt x="9755548" y="1192272"/>
                  <a:pt x="9771838" y="1208561"/>
                  <a:pt x="9771838" y="1227907"/>
                </a:cubicBezTo>
                <a:cubicBezTo>
                  <a:pt x="9771838" y="1248270"/>
                  <a:pt x="9755548" y="1263541"/>
                  <a:pt x="9736204" y="1263541"/>
                </a:cubicBezTo>
                <a:cubicBezTo>
                  <a:pt x="9715842" y="1263541"/>
                  <a:pt x="9699552" y="1247252"/>
                  <a:pt x="9699552" y="1227907"/>
                </a:cubicBezTo>
                <a:cubicBezTo>
                  <a:pt x="9699552" y="1208561"/>
                  <a:pt x="9715842" y="1192272"/>
                  <a:pt x="9736204" y="1192272"/>
                </a:cubicBezTo>
                <a:close/>
                <a:moveTo>
                  <a:pt x="10679998" y="1188190"/>
                </a:moveTo>
                <a:cubicBezTo>
                  <a:pt x="10684071" y="1187171"/>
                  <a:pt x="10687125" y="1191245"/>
                  <a:pt x="10687125" y="1195319"/>
                </a:cubicBezTo>
                <a:cubicBezTo>
                  <a:pt x="10687125" y="1199389"/>
                  <a:pt x="10684071" y="1202445"/>
                  <a:pt x="10679998" y="1202445"/>
                </a:cubicBezTo>
                <a:cubicBezTo>
                  <a:pt x="10675926" y="1202445"/>
                  <a:pt x="10672872" y="1199389"/>
                  <a:pt x="10672872" y="1195319"/>
                </a:cubicBezTo>
                <a:cubicBezTo>
                  <a:pt x="10672872" y="1191245"/>
                  <a:pt x="10675926" y="1188190"/>
                  <a:pt x="10679998" y="1188190"/>
                </a:cubicBezTo>
                <a:close/>
                <a:moveTo>
                  <a:pt x="1609646" y="1183104"/>
                </a:moveTo>
                <a:cubicBezTo>
                  <a:pt x="1612699" y="1184122"/>
                  <a:pt x="1614735" y="1186156"/>
                  <a:pt x="1614735" y="1188193"/>
                </a:cubicBezTo>
                <a:cubicBezTo>
                  <a:pt x="1614735" y="1191247"/>
                  <a:pt x="1612699" y="1193283"/>
                  <a:pt x="1609646" y="1193283"/>
                </a:cubicBezTo>
                <a:cubicBezTo>
                  <a:pt x="1606590" y="1193283"/>
                  <a:pt x="1604554" y="1191247"/>
                  <a:pt x="1604554" y="1188193"/>
                </a:cubicBezTo>
                <a:cubicBezTo>
                  <a:pt x="1604554" y="1185139"/>
                  <a:pt x="1606590" y="1183104"/>
                  <a:pt x="1609646" y="1183104"/>
                </a:cubicBezTo>
                <a:close/>
                <a:moveTo>
                  <a:pt x="8997051" y="1183079"/>
                </a:moveTo>
                <a:cubicBezTo>
                  <a:pt x="9001123" y="1183079"/>
                  <a:pt x="9006214" y="1187151"/>
                  <a:pt x="9006214" y="1192241"/>
                </a:cubicBezTo>
                <a:cubicBezTo>
                  <a:pt x="9006214" y="1197332"/>
                  <a:pt x="9002142" y="1201404"/>
                  <a:pt x="8997051" y="1201404"/>
                </a:cubicBezTo>
                <a:cubicBezTo>
                  <a:pt x="8991961" y="1201404"/>
                  <a:pt x="8987888" y="1197332"/>
                  <a:pt x="8987888" y="1192241"/>
                </a:cubicBezTo>
                <a:cubicBezTo>
                  <a:pt x="8987888" y="1187151"/>
                  <a:pt x="8991961" y="1183079"/>
                  <a:pt x="8997051" y="1183079"/>
                </a:cubicBezTo>
                <a:close/>
                <a:moveTo>
                  <a:pt x="2764214" y="1173943"/>
                </a:moveTo>
                <a:cubicBezTo>
                  <a:pt x="2769305" y="1173943"/>
                  <a:pt x="2772359" y="1178017"/>
                  <a:pt x="2772359" y="1182089"/>
                </a:cubicBezTo>
                <a:cubicBezTo>
                  <a:pt x="2772359" y="1186161"/>
                  <a:pt x="2769305" y="1190233"/>
                  <a:pt x="2764214" y="1190233"/>
                </a:cubicBezTo>
                <a:cubicBezTo>
                  <a:pt x="2760140" y="1190233"/>
                  <a:pt x="2756067" y="1187179"/>
                  <a:pt x="2756067" y="1182089"/>
                </a:cubicBezTo>
                <a:cubicBezTo>
                  <a:pt x="2756067" y="1178017"/>
                  <a:pt x="2759123" y="1173943"/>
                  <a:pt x="2764214" y="1173943"/>
                </a:cubicBezTo>
                <a:close/>
                <a:moveTo>
                  <a:pt x="2648148" y="1159690"/>
                </a:moveTo>
                <a:cubicBezTo>
                  <a:pt x="2652222" y="1158672"/>
                  <a:pt x="2656293" y="1162744"/>
                  <a:pt x="2656293" y="1167833"/>
                </a:cubicBezTo>
                <a:cubicBezTo>
                  <a:pt x="2656293" y="1172925"/>
                  <a:pt x="2652222" y="1175980"/>
                  <a:pt x="2648148" y="1175980"/>
                </a:cubicBezTo>
                <a:cubicBezTo>
                  <a:pt x="2643058" y="1175980"/>
                  <a:pt x="2640003" y="1171906"/>
                  <a:pt x="2640003" y="1167833"/>
                </a:cubicBezTo>
                <a:cubicBezTo>
                  <a:pt x="2640003" y="1162744"/>
                  <a:pt x="2644077" y="1159690"/>
                  <a:pt x="2648148" y="1159690"/>
                </a:cubicBezTo>
                <a:close/>
                <a:moveTo>
                  <a:pt x="4093873" y="1127106"/>
                </a:moveTo>
                <a:cubicBezTo>
                  <a:pt x="4101181" y="1127106"/>
                  <a:pt x="4107107" y="1133027"/>
                  <a:pt x="4107107" y="1140346"/>
                </a:cubicBezTo>
                <a:cubicBezTo>
                  <a:pt x="4107107" y="1147653"/>
                  <a:pt x="4101181" y="1153581"/>
                  <a:pt x="4093873" y="1153581"/>
                </a:cubicBezTo>
                <a:cubicBezTo>
                  <a:pt x="4086562" y="1153581"/>
                  <a:pt x="4080636" y="1147653"/>
                  <a:pt x="4080636" y="1140346"/>
                </a:cubicBezTo>
                <a:cubicBezTo>
                  <a:pt x="4080636" y="1133027"/>
                  <a:pt x="4086562" y="1127106"/>
                  <a:pt x="4093873" y="1127106"/>
                </a:cubicBezTo>
                <a:close/>
                <a:moveTo>
                  <a:pt x="4586598" y="1109799"/>
                </a:moveTo>
                <a:cubicBezTo>
                  <a:pt x="4588638" y="1109799"/>
                  <a:pt x="4590671" y="1111835"/>
                  <a:pt x="4590671" y="1113871"/>
                </a:cubicBezTo>
                <a:cubicBezTo>
                  <a:pt x="4590671" y="1115907"/>
                  <a:pt x="4588638" y="1117944"/>
                  <a:pt x="4586598" y="1117944"/>
                </a:cubicBezTo>
                <a:cubicBezTo>
                  <a:pt x="4584560" y="1117944"/>
                  <a:pt x="4582523" y="1115907"/>
                  <a:pt x="4582523" y="1113871"/>
                </a:cubicBezTo>
                <a:cubicBezTo>
                  <a:pt x="4582523" y="1111835"/>
                  <a:pt x="4584560" y="1109799"/>
                  <a:pt x="4586598" y="1109799"/>
                </a:cubicBezTo>
                <a:close/>
                <a:moveTo>
                  <a:pt x="7513655" y="1097557"/>
                </a:moveTo>
                <a:cubicBezTo>
                  <a:pt x="7514673" y="1097557"/>
                  <a:pt x="7515692" y="1098575"/>
                  <a:pt x="7515692" y="1099593"/>
                </a:cubicBezTo>
                <a:cubicBezTo>
                  <a:pt x="7515692" y="1100612"/>
                  <a:pt x="7514673" y="1101630"/>
                  <a:pt x="7513655" y="1101630"/>
                </a:cubicBezTo>
                <a:cubicBezTo>
                  <a:pt x="7512637" y="1101630"/>
                  <a:pt x="7511619" y="1100612"/>
                  <a:pt x="7511619" y="1099593"/>
                </a:cubicBezTo>
                <a:cubicBezTo>
                  <a:pt x="7511619" y="1098575"/>
                  <a:pt x="7512637" y="1097557"/>
                  <a:pt x="7513655" y="1097557"/>
                </a:cubicBezTo>
                <a:close/>
                <a:moveTo>
                  <a:pt x="3753810" y="1095550"/>
                </a:moveTo>
                <a:cubicBezTo>
                  <a:pt x="3766026" y="1095550"/>
                  <a:pt x="3776207" y="1105731"/>
                  <a:pt x="3776207" y="1117946"/>
                </a:cubicBezTo>
                <a:cubicBezTo>
                  <a:pt x="3776207" y="1130164"/>
                  <a:pt x="3766026" y="1140347"/>
                  <a:pt x="3753810" y="1140347"/>
                </a:cubicBezTo>
                <a:cubicBezTo>
                  <a:pt x="3741592" y="1140347"/>
                  <a:pt x="3731412" y="1130164"/>
                  <a:pt x="3731412" y="1117946"/>
                </a:cubicBezTo>
                <a:cubicBezTo>
                  <a:pt x="3731412" y="1105731"/>
                  <a:pt x="3741592" y="1095550"/>
                  <a:pt x="3753810" y="1095550"/>
                </a:cubicBezTo>
                <a:close/>
                <a:moveTo>
                  <a:pt x="4764761" y="1095542"/>
                </a:moveTo>
                <a:cubicBezTo>
                  <a:pt x="4770871" y="1094525"/>
                  <a:pt x="4774946" y="1099616"/>
                  <a:pt x="4774946" y="1105725"/>
                </a:cubicBezTo>
                <a:cubicBezTo>
                  <a:pt x="4774946" y="1111831"/>
                  <a:pt x="4769852" y="1115903"/>
                  <a:pt x="4764761" y="1115903"/>
                </a:cubicBezTo>
                <a:cubicBezTo>
                  <a:pt x="4758654" y="1115903"/>
                  <a:pt x="4754580" y="1110815"/>
                  <a:pt x="4754580" y="1105725"/>
                </a:cubicBezTo>
                <a:cubicBezTo>
                  <a:pt x="4754580" y="1099616"/>
                  <a:pt x="4759672" y="1095542"/>
                  <a:pt x="4764761" y="1095542"/>
                </a:cubicBezTo>
                <a:close/>
                <a:moveTo>
                  <a:pt x="10431577" y="1092497"/>
                </a:moveTo>
                <a:cubicBezTo>
                  <a:pt x="10442776" y="1092497"/>
                  <a:pt x="10452957" y="1101657"/>
                  <a:pt x="10452957" y="1113876"/>
                </a:cubicBezTo>
                <a:cubicBezTo>
                  <a:pt x="10452957" y="1126092"/>
                  <a:pt x="10442776" y="1135254"/>
                  <a:pt x="10431577" y="1135254"/>
                </a:cubicBezTo>
                <a:cubicBezTo>
                  <a:pt x="10419360" y="1135254"/>
                  <a:pt x="10410197" y="1126092"/>
                  <a:pt x="10410197" y="1113876"/>
                </a:cubicBezTo>
                <a:cubicBezTo>
                  <a:pt x="10410197" y="1101657"/>
                  <a:pt x="10419360" y="1092497"/>
                  <a:pt x="10431577" y="1092497"/>
                </a:cubicBezTo>
                <a:close/>
                <a:moveTo>
                  <a:pt x="9323867" y="1089437"/>
                </a:moveTo>
                <a:cubicBezTo>
                  <a:pt x="9329976" y="1089437"/>
                  <a:pt x="9336084" y="1094529"/>
                  <a:pt x="9336084" y="1101655"/>
                </a:cubicBezTo>
                <a:cubicBezTo>
                  <a:pt x="9336084" y="1108781"/>
                  <a:pt x="9330993" y="1113872"/>
                  <a:pt x="9323867" y="1113872"/>
                </a:cubicBezTo>
                <a:cubicBezTo>
                  <a:pt x="9316740" y="1113872"/>
                  <a:pt x="9311649" y="1108781"/>
                  <a:pt x="9311649" y="1101655"/>
                </a:cubicBezTo>
                <a:cubicBezTo>
                  <a:pt x="9311649" y="1095547"/>
                  <a:pt x="9316740" y="1089437"/>
                  <a:pt x="9323867" y="1089437"/>
                </a:cubicBezTo>
                <a:close/>
                <a:moveTo>
                  <a:pt x="10601604" y="1085369"/>
                </a:moveTo>
                <a:cubicBezTo>
                  <a:pt x="10616876" y="1084351"/>
                  <a:pt x="10627057" y="1095550"/>
                  <a:pt x="10627057" y="1109804"/>
                </a:cubicBezTo>
                <a:cubicBezTo>
                  <a:pt x="10627057" y="1123038"/>
                  <a:pt x="10615857" y="1134235"/>
                  <a:pt x="10601604" y="1134235"/>
                </a:cubicBezTo>
                <a:cubicBezTo>
                  <a:pt x="10588368" y="1134235"/>
                  <a:pt x="10577169" y="1123038"/>
                  <a:pt x="10577169" y="1109804"/>
                </a:cubicBezTo>
                <a:cubicBezTo>
                  <a:pt x="10577169" y="1096569"/>
                  <a:pt x="10588368" y="1085369"/>
                  <a:pt x="10601604" y="1085369"/>
                </a:cubicBezTo>
                <a:close/>
                <a:moveTo>
                  <a:pt x="2304983" y="1076179"/>
                </a:moveTo>
                <a:cubicBezTo>
                  <a:pt x="2313128" y="1077197"/>
                  <a:pt x="2319236" y="1083306"/>
                  <a:pt x="2319236" y="1090433"/>
                </a:cubicBezTo>
                <a:cubicBezTo>
                  <a:pt x="2319236" y="1098577"/>
                  <a:pt x="2313128" y="1104686"/>
                  <a:pt x="2304983" y="1104686"/>
                </a:cubicBezTo>
                <a:cubicBezTo>
                  <a:pt x="2296839" y="1104686"/>
                  <a:pt x="2290730" y="1098577"/>
                  <a:pt x="2290730" y="1090433"/>
                </a:cubicBezTo>
                <a:cubicBezTo>
                  <a:pt x="2290730" y="1082287"/>
                  <a:pt x="2296839" y="1076179"/>
                  <a:pt x="2304983" y="1076179"/>
                </a:cubicBezTo>
                <a:close/>
                <a:moveTo>
                  <a:pt x="6644184" y="1061950"/>
                </a:moveTo>
                <a:cubicBezTo>
                  <a:pt x="6654365" y="1062968"/>
                  <a:pt x="6662511" y="1070095"/>
                  <a:pt x="6662511" y="1080276"/>
                </a:cubicBezTo>
                <a:cubicBezTo>
                  <a:pt x="6662511" y="1090458"/>
                  <a:pt x="6654365" y="1098602"/>
                  <a:pt x="6644184" y="1098602"/>
                </a:cubicBezTo>
                <a:cubicBezTo>
                  <a:pt x="6634003" y="1098602"/>
                  <a:pt x="6625858" y="1090458"/>
                  <a:pt x="6625858" y="1080276"/>
                </a:cubicBezTo>
                <a:cubicBezTo>
                  <a:pt x="6625858" y="1070095"/>
                  <a:pt x="6634003" y="1061950"/>
                  <a:pt x="6644184" y="1061950"/>
                </a:cubicBezTo>
                <a:close/>
                <a:moveTo>
                  <a:pt x="5034577" y="1060935"/>
                </a:moveTo>
                <a:cubicBezTo>
                  <a:pt x="5043736" y="1060935"/>
                  <a:pt x="5050867" y="1068061"/>
                  <a:pt x="5050867" y="1077224"/>
                </a:cubicBezTo>
                <a:cubicBezTo>
                  <a:pt x="5050867" y="1086387"/>
                  <a:pt x="5043736" y="1093513"/>
                  <a:pt x="5034577" y="1093513"/>
                </a:cubicBezTo>
                <a:cubicBezTo>
                  <a:pt x="5025416" y="1093513"/>
                  <a:pt x="5018293" y="1086387"/>
                  <a:pt x="5018293" y="1077224"/>
                </a:cubicBezTo>
                <a:cubicBezTo>
                  <a:pt x="5018293" y="1068061"/>
                  <a:pt x="5025416" y="1060935"/>
                  <a:pt x="5034577" y="1060935"/>
                </a:cubicBezTo>
                <a:close/>
                <a:moveTo>
                  <a:pt x="4292388" y="1051765"/>
                </a:moveTo>
                <a:cubicBezTo>
                  <a:pt x="4297476" y="1051765"/>
                  <a:pt x="4302574" y="1056856"/>
                  <a:pt x="4302574" y="1061946"/>
                </a:cubicBezTo>
                <a:cubicBezTo>
                  <a:pt x="4302574" y="1068055"/>
                  <a:pt x="4297476" y="1072127"/>
                  <a:pt x="4292388" y="1072127"/>
                </a:cubicBezTo>
                <a:cubicBezTo>
                  <a:pt x="4286289" y="1072127"/>
                  <a:pt x="4282213" y="1068055"/>
                  <a:pt x="4282213" y="1061946"/>
                </a:cubicBezTo>
                <a:cubicBezTo>
                  <a:pt x="4282213" y="1055838"/>
                  <a:pt x="4287298" y="1051765"/>
                  <a:pt x="4292388" y="1051765"/>
                </a:cubicBezTo>
                <a:close/>
                <a:moveTo>
                  <a:pt x="7710152" y="1027306"/>
                </a:moveTo>
                <a:cubicBezTo>
                  <a:pt x="7715242" y="1028324"/>
                  <a:pt x="7719315" y="1031378"/>
                  <a:pt x="7719315" y="1036469"/>
                </a:cubicBezTo>
                <a:cubicBezTo>
                  <a:pt x="7719315" y="1041561"/>
                  <a:pt x="7715242" y="1045633"/>
                  <a:pt x="7710152" y="1045633"/>
                </a:cubicBezTo>
                <a:cubicBezTo>
                  <a:pt x="7705061" y="1045633"/>
                  <a:pt x="7700989" y="1041561"/>
                  <a:pt x="7700989" y="1036469"/>
                </a:cubicBezTo>
                <a:cubicBezTo>
                  <a:pt x="7700989" y="1031378"/>
                  <a:pt x="7705061" y="1027306"/>
                  <a:pt x="7710152" y="1027306"/>
                </a:cubicBezTo>
                <a:close/>
                <a:moveTo>
                  <a:pt x="1374422" y="1019163"/>
                </a:moveTo>
                <a:cubicBezTo>
                  <a:pt x="1376458" y="1019163"/>
                  <a:pt x="1379512" y="1022217"/>
                  <a:pt x="1379512" y="1024254"/>
                </a:cubicBezTo>
                <a:cubicBezTo>
                  <a:pt x="1379512" y="1027308"/>
                  <a:pt x="1377476" y="1029344"/>
                  <a:pt x="1374422" y="1029344"/>
                </a:cubicBezTo>
                <a:cubicBezTo>
                  <a:pt x="1371367" y="1029344"/>
                  <a:pt x="1369331" y="1027308"/>
                  <a:pt x="1369331" y="1024254"/>
                </a:cubicBezTo>
                <a:cubicBezTo>
                  <a:pt x="1369331" y="1021199"/>
                  <a:pt x="1371367" y="1019163"/>
                  <a:pt x="1374422" y="1019163"/>
                </a:cubicBezTo>
                <a:close/>
                <a:moveTo>
                  <a:pt x="1313392" y="992716"/>
                </a:moveTo>
                <a:cubicBezTo>
                  <a:pt x="1326627" y="992716"/>
                  <a:pt x="1335789" y="1002897"/>
                  <a:pt x="1335789" y="1015116"/>
                </a:cubicBezTo>
                <a:cubicBezTo>
                  <a:pt x="1335789" y="1027333"/>
                  <a:pt x="1325608" y="1037514"/>
                  <a:pt x="1313392" y="1037514"/>
                </a:cubicBezTo>
                <a:cubicBezTo>
                  <a:pt x="1301174" y="1037514"/>
                  <a:pt x="1290993" y="1027333"/>
                  <a:pt x="1290993" y="1015116"/>
                </a:cubicBezTo>
                <a:cubicBezTo>
                  <a:pt x="1290993" y="1002897"/>
                  <a:pt x="1301174" y="992716"/>
                  <a:pt x="1313392" y="992716"/>
                </a:cubicBezTo>
                <a:close/>
                <a:moveTo>
                  <a:pt x="5232076" y="980492"/>
                </a:moveTo>
                <a:cubicBezTo>
                  <a:pt x="5237160" y="980492"/>
                  <a:pt x="5241226" y="984565"/>
                  <a:pt x="5241226" y="989655"/>
                </a:cubicBezTo>
                <a:cubicBezTo>
                  <a:pt x="5241226" y="994746"/>
                  <a:pt x="5237160" y="998818"/>
                  <a:pt x="5232076" y="998818"/>
                </a:cubicBezTo>
                <a:cubicBezTo>
                  <a:pt x="5226985" y="998818"/>
                  <a:pt x="5222909" y="994746"/>
                  <a:pt x="5222909" y="989655"/>
                </a:cubicBezTo>
                <a:cubicBezTo>
                  <a:pt x="5222909" y="984565"/>
                  <a:pt x="5226985" y="980492"/>
                  <a:pt x="5232076" y="980492"/>
                </a:cubicBezTo>
                <a:close/>
                <a:moveTo>
                  <a:pt x="7707098" y="969283"/>
                </a:moveTo>
                <a:cubicBezTo>
                  <a:pt x="7719315" y="969283"/>
                  <a:pt x="7729496" y="979464"/>
                  <a:pt x="7729496" y="991681"/>
                </a:cubicBezTo>
                <a:cubicBezTo>
                  <a:pt x="7729496" y="1003898"/>
                  <a:pt x="7719315" y="1014079"/>
                  <a:pt x="7707098" y="1014079"/>
                </a:cubicBezTo>
                <a:cubicBezTo>
                  <a:pt x="7694880" y="1014079"/>
                  <a:pt x="7684699" y="1003898"/>
                  <a:pt x="7684699" y="991681"/>
                </a:cubicBezTo>
                <a:cubicBezTo>
                  <a:pt x="7684699" y="979464"/>
                  <a:pt x="7694880" y="969283"/>
                  <a:pt x="7707098" y="969283"/>
                </a:cubicBezTo>
                <a:close/>
                <a:moveTo>
                  <a:pt x="2975991" y="968282"/>
                </a:moveTo>
                <a:cubicBezTo>
                  <a:pt x="2982098" y="967773"/>
                  <a:pt x="2987187" y="969809"/>
                  <a:pt x="2990748" y="973373"/>
                </a:cubicBezTo>
                <a:lnTo>
                  <a:pt x="2994348" y="982533"/>
                </a:lnTo>
                <a:lnTo>
                  <a:pt x="3001424" y="979477"/>
                </a:lnTo>
                <a:cubicBezTo>
                  <a:pt x="3010589" y="979477"/>
                  <a:pt x="3018736" y="987623"/>
                  <a:pt x="3018736" y="996786"/>
                </a:cubicBezTo>
                <a:cubicBezTo>
                  <a:pt x="3018736" y="1005948"/>
                  <a:pt x="3010589" y="1014093"/>
                  <a:pt x="3001424" y="1014093"/>
                </a:cubicBezTo>
                <a:cubicBezTo>
                  <a:pt x="2996334" y="1014093"/>
                  <a:pt x="2992008" y="1012057"/>
                  <a:pt x="2988955" y="1008875"/>
                </a:cubicBezTo>
                <a:lnTo>
                  <a:pt x="2986581" y="1002939"/>
                </a:lnTo>
                <a:lnTo>
                  <a:pt x="2975991" y="1006971"/>
                </a:lnTo>
                <a:cubicBezTo>
                  <a:pt x="2964795" y="1006971"/>
                  <a:pt x="2955628" y="997808"/>
                  <a:pt x="2955628" y="987627"/>
                </a:cubicBezTo>
                <a:lnTo>
                  <a:pt x="2956229" y="986235"/>
                </a:lnTo>
                <a:lnTo>
                  <a:pt x="2954541" y="984547"/>
                </a:lnTo>
                <a:lnTo>
                  <a:pt x="2958789" y="980299"/>
                </a:lnTo>
                <a:lnTo>
                  <a:pt x="2961612" y="973754"/>
                </a:lnTo>
                <a:cubicBezTo>
                  <a:pt x="2965303" y="970318"/>
                  <a:pt x="2970392" y="968282"/>
                  <a:pt x="2975991" y="968282"/>
                </a:cubicBezTo>
                <a:close/>
                <a:moveTo>
                  <a:pt x="11050593" y="929590"/>
                </a:moveTo>
                <a:cubicBezTo>
                  <a:pt x="11058737" y="929590"/>
                  <a:pt x="11065865" y="936716"/>
                  <a:pt x="11065865" y="944862"/>
                </a:cubicBezTo>
                <a:cubicBezTo>
                  <a:pt x="11065865" y="953007"/>
                  <a:pt x="11058737" y="960134"/>
                  <a:pt x="11050593" y="960134"/>
                </a:cubicBezTo>
                <a:cubicBezTo>
                  <a:pt x="11042447" y="960134"/>
                  <a:pt x="11035321" y="953007"/>
                  <a:pt x="11035321" y="944862"/>
                </a:cubicBezTo>
                <a:cubicBezTo>
                  <a:pt x="11035321" y="936716"/>
                  <a:pt x="11042447" y="929590"/>
                  <a:pt x="11050593" y="929590"/>
                </a:cubicBezTo>
                <a:close/>
                <a:moveTo>
                  <a:pt x="8596932" y="919404"/>
                </a:moveTo>
                <a:cubicBezTo>
                  <a:pt x="8606095" y="920422"/>
                  <a:pt x="8614240" y="927549"/>
                  <a:pt x="8614240" y="936711"/>
                </a:cubicBezTo>
                <a:cubicBezTo>
                  <a:pt x="8614240" y="945875"/>
                  <a:pt x="8606095" y="954021"/>
                  <a:pt x="8596932" y="954021"/>
                </a:cubicBezTo>
                <a:cubicBezTo>
                  <a:pt x="8587769" y="954021"/>
                  <a:pt x="8579624" y="946893"/>
                  <a:pt x="8579624" y="936711"/>
                </a:cubicBezTo>
                <a:cubicBezTo>
                  <a:pt x="8579624" y="927549"/>
                  <a:pt x="8586751" y="919404"/>
                  <a:pt x="8596932" y="919404"/>
                </a:cubicBezTo>
                <a:close/>
                <a:moveTo>
                  <a:pt x="5332854" y="906151"/>
                </a:moveTo>
                <a:cubicBezTo>
                  <a:pt x="5336928" y="906151"/>
                  <a:pt x="5339980" y="909205"/>
                  <a:pt x="5339980" y="913278"/>
                </a:cubicBezTo>
                <a:cubicBezTo>
                  <a:pt x="5339980" y="917350"/>
                  <a:pt x="5336928" y="920405"/>
                  <a:pt x="5332854" y="920405"/>
                </a:cubicBezTo>
                <a:cubicBezTo>
                  <a:pt x="5328781" y="920405"/>
                  <a:pt x="5325727" y="917350"/>
                  <a:pt x="5325727" y="913278"/>
                </a:cubicBezTo>
                <a:cubicBezTo>
                  <a:pt x="5325727" y="909205"/>
                  <a:pt x="5328781" y="906151"/>
                  <a:pt x="5332854" y="906151"/>
                </a:cubicBezTo>
                <a:close/>
                <a:moveTo>
                  <a:pt x="4459325" y="895988"/>
                </a:moveTo>
                <a:cubicBezTo>
                  <a:pt x="4465436" y="895988"/>
                  <a:pt x="4470526" y="901080"/>
                  <a:pt x="4470526" y="907188"/>
                </a:cubicBezTo>
                <a:cubicBezTo>
                  <a:pt x="4470526" y="913297"/>
                  <a:pt x="4465436" y="918387"/>
                  <a:pt x="4459325" y="918387"/>
                </a:cubicBezTo>
                <a:cubicBezTo>
                  <a:pt x="4453218" y="918387"/>
                  <a:pt x="4448126" y="913297"/>
                  <a:pt x="4448126" y="907188"/>
                </a:cubicBezTo>
                <a:cubicBezTo>
                  <a:pt x="4448126" y="901080"/>
                  <a:pt x="4453218" y="895988"/>
                  <a:pt x="4459325" y="895988"/>
                </a:cubicBezTo>
                <a:close/>
                <a:moveTo>
                  <a:pt x="7826218" y="856284"/>
                </a:moveTo>
                <a:cubicBezTo>
                  <a:pt x="7830290" y="856284"/>
                  <a:pt x="7834363" y="860356"/>
                  <a:pt x="7834363" y="864429"/>
                </a:cubicBezTo>
                <a:cubicBezTo>
                  <a:pt x="7834363" y="868502"/>
                  <a:pt x="7830290" y="872574"/>
                  <a:pt x="7826218" y="872574"/>
                </a:cubicBezTo>
                <a:cubicBezTo>
                  <a:pt x="7821127" y="872574"/>
                  <a:pt x="7818073" y="868502"/>
                  <a:pt x="7818073" y="864429"/>
                </a:cubicBezTo>
                <a:cubicBezTo>
                  <a:pt x="7818073" y="860356"/>
                  <a:pt x="7822145" y="856284"/>
                  <a:pt x="7826218" y="856284"/>
                </a:cubicBezTo>
                <a:close/>
                <a:moveTo>
                  <a:pt x="4359551" y="850180"/>
                </a:moveTo>
                <a:cubicBezTo>
                  <a:pt x="4376859" y="850180"/>
                  <a:pt x="4392132" y="864433"/>
                  <a:pt x="4392132" y="882760"/>
                </a:cubicBezTo>
                <a:cubicBezTo>
                  <a:pt x="4392132" y="901085"/>
                  <a:pt x="4376859" y="915339"/>
                  <a:pt x="4359551" y="915339"/>
                </a:cubicBezTo>
                <a:cubicBezTo>
                  <a:pt x="4341223" y="915339"/>
                  <a:pt x="4326968" y="901085"/>
                  <a:pt x="4326968" y="882760"/>
                </a:cubicBezTo>
                <a:cubicBezTo>
                  <a:pt x="4326968" y="864433"/>
                  <a:pt x="4342242" y="850180"/>
                  <a:pt x="4359551" y="850180"/>
                </a:cubicBezTo>
                <a:close/>
                <a:moveTo>
                  <a:pt x="1986347" y="813521"/>
                </a:moveTo>
                <a:cubicBezTo>
                  <a:pt x="1990420" y="812503"/>
                  <a:pt x="1993475" y="815558"/>
                  <a:pt x="1993475" y="819630"/>
                </a:cubicBezTo>
                <a:cubicBezTo>
                  <a:pt x="1993475" y="823703"/>
                  <a:pt x="1990420" y="826757"/>
                  <a:pt x="1986347" y="826757"/>
                </a:cubicBezTo>
                <a:cubicBezTo>
                  <a:pt x="1982274" y="826757"/>
                  <a:pt x="1979220" y="823703"/>
                  <a:pt x="1979220" y="819630"/>
                </a:cubicBezTo>
                <a:cubicBezTo>
                  <a:pt x="1979220" y="815558"/>
                  <a:pt x="1982274" y="813521"/>
                  <a:pt x="1986347" y="813521"/>
                </a:cubicBezTo>
                <a:close/>
                <a:moveTo>
                  <a:pt x="927522" y="812507"/>
                </a:moveTo>
                <a:cubicBezTo>
                  <a:pt x="932612" y="812507"/>
                  <a:pt x="935667" y="816580"/>
                  <a:pt x="935667" y="820652"/>
                </a:cubicBezTo>
                <a:cubicBezTo>
                  <a:pt x="935667" y="824725"/>
                  <a:pt x="931594" y="828797"/>
                  <a:pt x="927522" y="828797"/>
                </a:cubicBezTo>
                <a:cubicBezTo>
                  <a:pt x="923449" y="828797"/>
                  <a:pt x="919377" y="824725"/>
                  <a:pt x="919377" y="820652"/>
                </a:cubicBezTo>
                <a:cubicBezTo>
                  <a:pt x="919377" y="816580"/>
                  <a:pt x="923449" y="812507"/>
                  <a:pt x="927522" y="812507"/>
                </a:cubicBezTo>
                <a:close/>
                <a:moveTo>
                  <a:pt x="3198942" y="766688"/>
                </a:moveTo>
                <a:cubicBezTo>
                  <a:pt x="3212177" y="766688"/>
                  <a:pt x="3222358" y="776869"/>
                  <a:pt x="3222358" y="790105"/>
                </a:cubicBezTo>
                <a:cubicBezTo>
                  <a:pt x="3222358" y="803340"/>
                  <a:pt x="3212177" y="813521"/>
                  <a:pt x="3198942" y="813521"/>
                </a:cubicBezTo>
                <a:cubicBezTo>
                  <a:pt x="3185705" y="813521"/>
                  <a:pt x="3175523" y="803340"/>
                  <a:pt x="3175523" y="790105"/>
                </a:cubicBezTo>
                <a:cubicBezTo>
                  <a:pt x="3175523" y="777887"/>
                  <a:pt x="3185705" y="766688"/>
                  <a:pt x="3198942" y="766688"/>
                </a:cubicBezTo>
                <a:close/>
                <a:moveTo>
                  <a:pt x="994706" y="754471"/>
                </a:moveTo>
                <a:cubicBezTo>
                  <a:pt x="1004886" y="754471"/>
                  <a:pt x="1014049" y="762616"/>
                  <a:pt x="1014049" y="772797"/>
                </a:cubicBezTo>
                <a:cubicBezTo>
                  <a:pt x="1014049" y="782978"/>
                  <a:pt x="1005905" y="791123"/>
                  <a:pt x="994706" y="791123"/>
                </a:cubicBezTo>
                <a:cubicBezTo>
                  <a:pt x="984525" y="791123"/>
                  <a:pt x="975362" y="782978"/>
                  <a:pt x="975362" y="772797"/>
                </a:cubicBezTo>
                <a:cubicBezTo>
                  <a:pt x="975362" y="762616"/>
                  <a:pt x="983507" y="754471"/>
                  <a:pt x="994706" y="754471"/>
                </a:cubicBezTo>
                <a:close/>
                <a:moveTo>
                  <a:pt x="4060267" y="751418"/>
                </a:moveTo>
                <a:cubicBezTo>
                  <a:pt x="4064340" y="752436"/>
                  <a:pt x="4066377" y="754473"/>
                  <a:pt x="4066377" y="757527"/>
                </a:cubicBezTo>
                <a:cubicBezTo>
                  <a:pt x="4066377" y="760581"/>
                  <a:pt x="4064340" y="763636"/>
                  <a:pt x="4060267" y="763636"/>
                </a:cubicBezTo>
                <a:cubicBezTo>
                  <a:pt x="4057212" y="763636"/>
                  <a:pt x="4054157" y="761599"/>
                  <a:pt x="4054157" y="757527"/>
                </a:cubicBezTo>
                <a:cubicBezTo>
                  <a:pt x="4054157" y="754473"/>
                  <a:pt x="4057212" y="751418"/>
                  <a:pt x="4060267" y="751418"/>
                </a:cubicBezTo>
                <a:close/>
                <a:moveTo>
                  <a:pt x="1145336" y="742230"/>
                </a:moveTo>
                <a:cubicBezTo>
                  <a:pt x="1146354" y="742230"/>
                  <a:pt x="1148391" y="743248"/>
                  <a:pt x="1148391" y="745285"/>
                </a:cubicBezTo>
                <a:cubicBezTo>
                  <a:pt x="1148391" y="747321"/>
                  <a:pt x="1147373" y="748339"/>
                  <a:pt x="1145336" y="748339"/>
                </a:cubicBezTo>
                <a:cubicBezTo>
                  <a:pt x="1143300" y="748339"/>
                  <a:pt x="1142282" y="747321"/>
                  <a:pt x="1142282" y="745285"/>
                </a:cubicBezTo>
                <a:cubicBezTo>
                  <a:pt x="1142282" y="743248"/>
                  <a:pt x="1143300" y="742230"/>
                  <a:pt x="1145336" y="742230"/>
                </a:cubicBezTo>
                <a:close/>
                <a:moveTo>
                  <a:pt x="5388870" y="739199"/>
                </a:moveTo>
                <a:cubicBezTo>
                  <a:pt x="5399050" y="739199"/>
                  <a:pt x="5406181" y="747344"/>
                  <a:pt x="5406181" y="756506"/>
                </a:cubicBezTo>
                <a:cubicBezTo>
                  <a:pt x="5406181" y="766687"/>
                  <a:pt x="5398035" y="773814"/>
                  <a:pt x="5388870" y="773814"/>
                </a:cubicBezTo>
                <a:cubicBezTo>
                  <a:pt x="5378693" y="773814"/>
                  <a:pt x="5371564" y="765670"/>
                  <a:pt x="5371564" y="756506"/>
                </a:cubicBezTo>
                <a:cubicBezTo>
                  <a:pt x="5371564" y="746326"/>
                  <a:pt x="5379710" y="739199"/>
                  <a:pt x="5388870" y="739199"/>
                </a:cubicBezTo>
                <a:close/>
                <a:moveTo>
                  <a:pt x="11597322" y="735130"/>
                </a:moveTo>
                <a:cubicBezTo>
                  <a:pt x="11619721" y="736148"/>
                  <a:pt x="11638046" y="753456"/>
                  <a:pt x="11638046" y="775855"/>
                </a:cubicBezTo>
                <a:cubicBezTo>
                  <a:pt x="11638046" y="798253"/>
                  <a:pt x="11619721" y="816579"/>
                  <a:pt x="11597322" y="816579"/>
                </a:cubicBezTo>
                <a:cubicBezTo>
                  <a:pt x="11574924" y="816579"/>
                  <a:pt x="11556597" y="798253"/>
                  <a:pt x="11556597" y="775855"/>
                </a:cubicBezTo>
                <a:cubicBezTo>
                  <a:pt x="11556597" y="753456"/>
                  <a:pt x="11574924" y="735130"/>
                  <a:pt x="11597322" y="735130"/>
                </a:cubicBezTo>
                <a:close/>
                <a:moveTo>
                  <a:pt x="8627475" y="728007"/>
                </a:moveTo>
                <a:cubicBezTo>
                  <a:pt x="8640710" y="728007"/>
                  <a:pt x="8651909" y="739206"/>
                  <a:pt x="8651909" y="751424"/>
                </a:cubicBezTo>
                <a:cubicBezTo>
                  <a:pt x="8651909" y="764659"/>
                  <a:pt x="8640710" y="774840"/>
                  <a:pt x="8627475" y="774840"/>
                </a:cubicBezTo>
                <a:cubicBezTo>
                  <a:pt x="8614239" y="774840"/>
                  <a:pt x="8603040" y="764659"/>
                  <a:pt x="8603040" y="751424"/>
                </a:cubicBezTo>
                <a:cubicBezTo>
                  <a:pt x="8603040" y="738188"/>
                  <a:pt x="8614239" y="728007"/>
                  <a:pt x="8627475" y="728007"/>
                </a:cubicBezTo>
                <a:close/>
                <a:moveTo>
                  <a:pt x="172017" y="700487"/>
                </a:moveTo>
                <a:cubicBezTo>
                  <a:pt x="175071" y="700487"/>
                  <a:pt x="178125" y="703542"/>
                  <a:pt x="178125" y="706596"/>
                </a:cubicBezTo>
                <a:cubicBezTo>
                  <a:pt x="178125" y="709650"/>
                  <a:pt x="175071" y="712705"/>
                  <a:pt x="172017" y="712705"/>
                </a:cubicBezTo>
                <a:cubicBezTo>
                  <a:pt x="168962" y="712705"/>
                  <a:pt x="165908" y="709650"/>
                  <a:pt x="165908" y="706596"/>
                </a:cubicBezTo>
                <a:cubicBezTo>
                  <a:pt x="165908" y="703542"/>
                  <a:pt x="168962" y="700487"/>
                  <a:pt x="172017" y="700487"/>
                </a:cubicBezTo>
                <a:close/>
                <a:moveTo>
                  <a:pt x="2623699" y="688293"/>
                </a:moveTo>
                <a:cubicBezTo>
                  <a:pt x="2632862" y="688293"/>
                  <a:pt x="2639989" y="695420"/>
                  <a:pt x="2639989" y="704583"/>
                </a:cubicBezTo>
                <a:cubicBezTo>
                  <a:pt x="2639989" y="713746"/>
                  <a:pt x="2632862" y="719855"/>
                  <a:pt x="2623699" y="719855"/>
                </a:cubicBezTo>
                <a:cubicBezTo>
                  <a:pt x="2614535" y="719855"/>
                  <a:pt x="2607408" y="712728"/>
                  <a:pt x="2607408" y="704583"/>
                </a:cubicBezTo>
                <a:cubicBezTo>
                  <a:pt x="2607408" y="695420"/>
                  <a:pt x="2614535" y="688293"/>
                  <a:pt x="2623699" y="688293"/>
                </a:cubicBezTo>
                <a:close/>
                <a:moveTo>
                  <a:pt x="1419236" y="677084"/>
                </a:moveTo>
                <a:cubicBezTo>
                  <a:pt x="1428399" y="678102"/>
                  <a:pt x="1435526" y="684211"/>
                  <a:pt x="1435526" y="693374"/>
                </a:cubicBezTo>
                <a:cubicBezTo>
                  <a:pt x="1435526" y="702537"/>
                  <a:pt x="1428399" y="709664"/>
                  <a:pt x="1419236" y="709664"/>
                </a:cubicBezTo>
                <a:cubicBezTo>
                  <a:pt x="1410073" y="709664"/>
                  <a:pt x="1402946" y="702537"/>
                  <a:pt x="1402946" y="693374"/>
                </a:cubicBezTo>
                <a:cubicBezTo>
                  <a:pt x="1402946" y="684211"/>
                  <a:pt x="1410073" y="677084"/>
                  <a:pt x="1419236" y="677084"/>
                </a:cubicBezTo>
                <a:close/>
                <a:moveTo>
                  <a:pt x="221959" y="674041"/>
                </a:moveTo>
                <a:cubicBezTo>
                  <a:pt x="230104" y="674041"/>
                  <a:pt x="236212" y="680149"/>
                  <a:pt x="236212" y="688294"/>
                </a:cubicBezTo>
                <a:cubicBezTo>
                  <a:pt x="236212" y="695421"/>
                  <a:pt x="230104" y="702548"/>
                  <a:pt x="221959" y="702548"/>
                </a:cubicBezTo>
                <a:cubicBezTo>
                  <a:pt x="213814" y="702548"/>
                  <a:pt x="207705" y="696439"/>
                  <a:pt x="207705" y="688294"/>
                </a:cubicBezTo>
                <a:cubicBezTo>
                  <a:pt x="207705" y="681168"/>
                  <a:pt x="213814" y="674041"/>
                  <a:pt x="221959" y="674041"/>
                </a:cubicBezTo>
                <a:close/>
                <a:moveTo>
                  <a:pt x="2549321" y="666891"/>
                </a:moveTo>
                <a:cubicBezTo>
                  <a:pt x="2552375" y="666891"/>
                  <a:pt x="2555429" y="668927"/>
                  <a:pt x="2555429" y="673000"/>
                </a:cubicBezTo>
                <a:cubicBezTo>
                  <a:pt x="2555429" y="676054"/>
                  <a:pt x="2552375" y="679109"/>
                  <a:pt x="2549321" y="679109"/>
                </a:cubicBezTo>
                <a:cubicBezTo>
                  <a:pt x="2546266" y="679109"/>
                  <a:pt x="2543212" y="676054"/>
                  <a:pt x="2543212" y="673000"/>
                </a:cubicBezTo>
                <a:cubicBezTo>
                  <a:pt x="2543212" y="669945"/>
                  <a:pt x="2546266" y="666891"/>
                  <a:pt x="2549321" y="666891"/>
                </a:cubicBezTo>
                <a:close/>
                <a:moveTo>
                  <a:pt x="1138277" y="663865"/>
                </a:moveTo>
                <a:cubicBezTo>
                  <a:pt x="1143368" y="663865"/>
                  <a:pt x="1148458" y="667937"/>
                  <a:pt x="1148458" y="674046"/>
                </a:cubicBezTo>
                <a:cubicBezTo>
                  <a:pt x="1148458" y="680155"/>
                  <a:pt x="1143368" y="684227"/>
                  <a:pt x="1138277" y="684227"/>
                </a:cubicBezTo>
                <a:cubicBezTo>
                  <a:pt x="1132168" y="684227"/>
                  <a:pt x="1128096" y="679137"/>
                  <a:pt x="1128096" y="674046"/>
                </a:cubicBezTo>
                <a:cubicBezTo>
                  <a:pt x="1128096" y="667937"/>
                  <a:pt x="1133187" y="663865"/>
                  <a:pt x="1138277" y="663865"/>
                </a:cubicBezTo>
                <a:close/>
                <a:moveTo>
                  <a:pt x="4785103" y="656710"/>
                </a:moveTo>
                <a:cubicBezTo>
                  <a:pt x="4787140" y="656710"/>
                  <a:pt x="4789176" y="658746"/>
                  <a:pt x="4789176" y="660782"/>
                </a:cubicBezTo>
                <a:cubicBezTo>
                  <a:pt x="4789176" y="662819"/>
                  <a:pt x="4787140" y="664855"/>
                  <a:pt x="4785103" y="664855"/>
                </a:cubicBezTo>
                <a:cubicBezTo>
                  <a:pt x="4783067" y="664855"/>
                  <a:pt x="4781032" y="662819"/>
                  <a:pt x="4781032" y="660782"/>
                </a:cubicBezTo>
                <a:cubicBezTo>
                  <a:pt x="4781032" y="658746"/>
                  <a:pt x="4783067" y="656710"/>
                  <a:pt x="4785103" y="656710"/>
                </a:cubicBezTo>
                <a:close/>
                <a:moveTo>
                  <a:pt x="6443616" y="651641"/>
                </a:moveTo>
                <a:cubicBezTo>
                  <a:pt x="6450742" y="651641"/>
                  <a:pt x="6455832" y="656732"/>
                  <a:pt x="6455832" y="663859"/>
                </a:cubicBezTo>
                <a:cubicBezTo>
                  <a:pt x="6455832" y="670985"/>
                  <a:pt x="6450742" y="676076"/>
                  <a:pt x="6443616" y="676076"/>
                </a:cubicBezTo>
                <a:cubicBezTo>
                  <a:pt x="6436489" y="676076"/>
                  <a:pt x="6431398" y="670985"/>
                  <a:pt x="6431398" y="663859"/>
                </a:cubicBezTo>
                <a:cubicBezTo>
                  <a:pt x="6431398" y="656732"/>
                  <a:pt x="6436489" y="651641"/>
                  <a:pt x="6443616" y="651641"/>
                </a:cubicBezTo>
                <a:close/>
                <a:moveTo>
                  <a:pt x="3110366" y="648590"/>
                </a:moveTo>
                <a:cubicBezTo>
                  <a:pt x="3118511" y="648590"/>
                  <a:pt x="3124621" y="654698"/>
                  <a:pt x="3124621" y="662844"/>
                </a:cubicBezTo>
                <a:cubicBezTo>
                  <a:pt x="3124621" y="670988"/>
                  <a:pt x="3118511" y="677097"/>
                  <a:pt x="3110366" y="677097"/>
                </a:cubicBezTo>
                <a:cubicBezTo>
                  <a:pt x="3102224" y="677097"/>
                  <a:pt x="3096114" y="670988"/>
                  <a:pt x="3096114" y="662844"/>
                </a:cubicBezTo>
                <a:cubicBezTo>
                  <a:pt x="3096114" y="654698"/>
                  <a:pt x="3102224" y="648590"/>
                  <a:pt x="3110366" y="648590"/>
                </a:cubicBezTo>
                <a:close/>
                <a:moveTo>
                  <a:pt x="4397201" y="629220"/>
                </a:moveTo>
                <a:cubicBezTo>
                  <a:pt x="4399238" y="629220"/>
                  <a:pt x="4401274" y="631256"/>
                  <a:pt x="4401274" y="633293"/>
                </a:cubicBezTo>
                <a:cubicBezTo>
                  <a:pt x="4401274" y="635329"/>
                  <a:pt x="4399238" y="637365"/>
                  <a:pt x="4397201" y="637365"/>
                </a:cubicBezTo>
                <a:cubicBezTo>
                  <a:pt x="4395165" y="637365"/>
                  <a:pt x="4393129" y="635329"/>
                  <a:pt x="4393129" y="633293"/>
                </a:cubicBezTo>
                <a:cubicBezTo>
                  <a:pt x="4393129" y="631256"/>
                  <a:pt x="4395165" y="629220"/>
                  <a:pt x="4397201" y="629220"/>
                </a:cubicBezTo>
                <a:close/>
                <a:moveTo>
                  <a:pt x="743181" y="564060"/>
                </a:moveTo>
                <a:cubicBezTo>
                  <a:pt x="746235" y="564060"/>
                  <a:pt x="748271" y="566096"/>
                  <a:pt x="748271" y="568132"/>
                </a:cubicBezTo>
                <a:cubicBezTo>
                  <a:pt x="748271" y="570169"/>
                  <a:pt x="746235" y="572205"/>
                  <a:pt x="743181" y="572205"/>
                </a:cubicBezTo>
                <a:cubicBezTo>
                  <a:pt x="740125" y="572205"/>
                  <a:pt x="738090" y="570169"/>
                  <a:pt x="738090" y="568132"/>
                </a:cubicBezTo>
                <a:cubicBezTo>
                  <a:pt x="738090" y="566096"/>
                  <a:pt x="740125" y="564060"/>
                  <a:pt x="743181" y="564060"/>
                </a:cubicBezTo>
                <a:close/>
                <a:moveTo>
                  <a:pt x="5325756" y="552890"/>
                </a:moveTo>
                <a:cubicBezTo>
                  <a:pt x="5355285" y="552890"/>
                  <a:pt x="5378697" y="576306"/>
                  <a:pt x="5378697" y="604813"/>
                </a:cubicBezTo>
                <a:cubicBezTo>
                  <a:pt x="5378697" y="633320"/>
                  <a:pt x="5355285" y="656737"/>
                  <a:pt x="5325756" y="656737"/>
                </a:cubicBezTo>
                <a:cubicBezTo>
                  <a:pt x="5296228" y="656737"/>
                  <a:pt x="5272813" y="633320"/>
                  <a:pt x="5272813" y="604813"/>
                </a:cubicBezTo>
                <a:cubicBezTo>
                  <a:pt x="5272813" y="576306"/>
                  <a:pt x="5296228" y="552890"/>
                  <a:pt x="5325756" y="552890"/>
                </a:cubicBezTo>
                <a:close/>
                <a:moveTo>
                  <a:pt x="777848" y="531504"/>
                </a:moveTo>
                <a:cubicBezTo>
                  <a:pt x="788028" y="532522"/>
                  <a:pt x="797192" y="540667"/>
                  <a:pt x="797192" y="550848"/>
                </a:cubicBezTo>
                <a:cubicBezTo>
                  <a:pt x="797192" y="562048"/>
                  <a:pt x="788028" y="570192"/>
                  <a:pt x="777848" y="570192"/>
                </a:cubicBezTo>
                <a:cubicBezTo>
                  <a:pt x="766649" y="570192"/>
                  <a:pt x="758504" y="562048"/>
                  <a:pt x="758504" y="550848"/>
                </a:cubicBezTo>
                <a:cubicBezTo>
                  <a:pt x="758504" y="540667"/>
                  <a:pt x="767667" y="531504"/>
                  <a:pt x="777848" y="531504"/>
                </a:cubicBezTo>
                <a:close/>
                <a:moveTo>
                  <a:pt x="10168903" y="524376"/>
                </a:moveTo>
                <a:cubicBezTo>
                  <a:pt x="10172976" y="524376"/>
                  <a:pt x="10175013" y="527430"/>
                  <a:pt x="10175013" y="530485"/>
                </a:cubicBezTo>
                <a:cubicBezTo>
                  <a:pt x="10175013" y="533539"/>
                  <a:pt x="10171958" y="536594"/>
                  <a:pt x="10168903" y="536594"/>
                </a:cubicBezTo>
                <a:cubicBezTo>
                  <a:pt x="10165849" y="536594"/>
                  <a:pt x="10162795" y="533539"/>
                  <a:pt x="10162795" y="530485"/>
                </a:cubicBezTo>
                <a:cubicBezTo>
                  <a:pt x="10162795" y="527430"/>
                  <a:pt x="10165849" y="524376"/>
                  <a:pt x="10168903" y="524376"/>
                </a:cubicBezTo>
                <a:close/>
                <a:moveTo>
                  <a:pt x="6053676" y="522319"/>
                </a:moveTo>
                <a:cubicBezTo>
                  <a:pt x="6056730" y="522319"/>
                  <a:pt x="6058766" y="524355"/>
                  <a:pt x="6058766" y="527410"/>
                </a:cubicBezTo>
                <a:cubicBezTo>
                  <a:pt x="6058766" y="530464"/>
                  <a:pt x="6056730" y="532500"/>
                  <a:pt x="6053676" y="532500"/>
                </a:cubicBezTo>
                <a:cubicBezTo>
                  <a:pt x="6050621" y="532500"/>
                  <a:pt x="6048585" y="530464"/>
                  <a:pt x="6048585" y="527410"/>
                </a:cubicBezTo>
                <a:cubicBezTo>
                  <a:pt x="6048585" y="524355"/>
                  <a:pt x="6050621" y="522319"/>
                  <a:pt x="6053676" y="522319"/>
                </a:cubicBezTo>
                <a:close/>
                <a:moveTo>
                  <a:pt x="2166508" y="516210"/>
                </a:moveTo>
                <a:cubicBezTo>
                  <a:pt x="2167526" y="516210"/>
                  <a:pt x="2168544" y="516210"/>
                  <a:pt x="2168544" y="518246"/>
                </a:cubicBezTo>
                <a:cubicBezTo>
                  <a:pt x="2168544" y="519264"/>
                  <a:pt x="2167526" y="520282"/>
                  <a:pt x="2166508" y="520282"/>
                </a:cubicBezTo>
                <a:cubicBezTo>
                  <a:pt x="2165490" y="520282"/>
                  <a:pt x="2164472" y="519264"/>
                  <a:pt x="2164472" y="518246"/>
                </a:cubicBezTo>
                <a:cubicBezTo>
                  <a:pt x="2164472" y="517228"/>
                  <a:pt x="2165490" y="516210"/>
                  <a:pt x="2166508" y="516210"/>
                </a:cubicBezTo>
                <a:close/>
                <a:moveTo>
                  <a:pt x="8592859" y="508092"/>
                </a:moveTo>
                <a:cubicBezTo>
                  <a:pt x="8606094" y="508092"/>
                  <a:pt x="8617294" y="519292"/>
                  <a:pt x="8617294" y="532528"/>
                </a:cubicBezTo>
                <a:cubicBezTo>
                  <a:pt x="8617294" y="545762"/>
                  <a:pt x="8606094" y="556963"/>
                  <a:pt x="8592859" y="556963"/>
                </a:cubicBezTo>
                <a:cubicBezTo>
                  <a:pt x="8579624" y="556963"/>
                  <a:pt x="8568424" y="545762"/>
                  <a:pt x="8568424" y="532528"/>
                </a:cubicBezTo>
                <a:cubicBezTo>
                  <a:pt x="8568424" y="519292"/>
                  <a:pt x="8579624" y="508092"/>
                  <a:pt x="8592859" y="508092"/>
                </a:cubicBezTo>
                <a:close/>
                <a:moveTo>
                  <a:pt x="6066913" y="493836"/>
                </a:moveTo>
                <a:cubicBezTo>
                  <a:pt x="6074039" y="493836"/>
                  <a:pt x="6081166" y="499945"/>
                  <a:pt x="6081166" y="508090"/>
                </a:cubicBezTo>
                <a:cubicBezTo>
                  <a:pt x="6081166" y="516235"/>
                  <a:pt x="6075057" y="522343"/>
                  <a:pt x="6066913" y="522343"/>
                </a:cubicBezTo>
                <a:cubicBezTo>
                  <a:pt x="6058767" y="522343"/>
                  <a:pt x="6052659" y="516235"/>
                  <a:pt x="6052659" y="508090"/>
                </a:cubicBezTo>
                <a:cubicBezTo>
                  <a:pt x="6052659" y="499945"/>
                  <a:pt x="6058767" y="493836"/>
                  <a:pt x="6066913" y="493836"/>
                </a:cubicBezTo>
                <a:close/>
                <a:moveTo>
                  <a:pt x="6723597" y="480603"/>
                </a:moveTo>
                <a:cubicBezTo>
                  <a:pt x="6734796" y="480603"/>
                  <a:pt x="6743960" y="489766"/>
                  <a:pt x="6743960" y="500965"/>
                </a:cubicBezTo>
                <a:cubicBezTo>
                  <a:pt x="6743960" y="512164"/>
                  <a:pt x="6734796" y="521329"/>
                  <a:pt x="6723597" y="521329"/>
                </a:cubicBezTo>
                <a:cubicBezTo>
                  <a:pt x="6712398" y="521329"/>
                  <a:pt x="6703235" y="512164"/>
                  <a:pt x="6703235" y="500965"/>
                </a:cubicBezTo>
                <a:cubicBezTo>
                  <a:pt x="6703235" y="489766"/>
                  <a:pt x="6712398" y="480603"/>
                  <a:pt x="6723597" y="480603"/>
                </a:cubicBezTo>
                <a:close/>
                <a:moveTo>
                  <a:pt x="10992560" y="476531"/>
                </a:moveTo>
                <a:cubicBezTo>
                  <a:pt x="10995614" y="476531"/>
                  <a:pt x="10997650" y="478567"/>
                  <a:pt x="10997650" y="481622"/>
                </a:cubicBezTo>
                <a:cubicBezTo>
                  <a:pt x="10997650" y="484676"/>
                  <a:pt x="10995614" y="486712"/>
                  <a:pt x="10992560" y="486712"/>
                </a:cubicBezTo>
                <a:cubicBezTo>
                  <a:pt x="10989506" y="486712"/>
                  <a:pt x="10987469" y="484676"/>
                  <a:pt x="10987469" y="481622"/>
                </a:cubicBezTo>
                <a:cubicBezTo>
                  <a:pt x="10987469" y="478567"/>
                  <a:pt x="10989506" y="476531"/>
                  <a:pt x="10992560" y="476531"/>
                </a:cubicBezTo>
                <a:close/>
                <a:moveTo>
                  <a:pt x="3592921" y="475498"/>
                </a:moveTo>
                <a:cubicBezTo>
                  <a:pt x="3641788" y="475498"/>
                  <a:pt x="3681491" y="515204"/>
                  <a:pt x="3681491" y="563056"/>
                </a:cubicBezTo>
                <a:cubicBezTo>
                  <a:pt x="3681491" y="611926"/>
                  <a:pt x="3641788" y="650613"/>
                  <a:pt x="3592921" y="650613"/>
                </a:cubicBezTo>
                <a:cubicBezTo>
                  <a:pt x="3544054" y="650613"/>
                  <a:pt x="3504350" y="610906"/>
                  <a:pt x="3504350" y="563056"/>
                </a:cubicBezTo>
                <a:cubicBezTo>
                  <a:pt x="3504350" y="514186"/>
                  <a:pt x="3544054" y="475498"/>
                  <a:pt x="3592921" y="475498"/>
                </a:cubicBezTo>
                <a:close/>
                <a:moveTo>
                  <a:pt x="4326963" y="471433"/>
                </a:moveTo>
                <a:cubicBezTo>
                  <a:pt x="4337144" y="471433"/>
                  <a:pt x="4346306" y="480596"/>
                  <a:pt x="4346306" y="490777"/>
                </a:cubicBezTo>
                <a:cubicBezTo>
                  <a:pt x="4346306" y="500959"/>
                  <a:pt x="4338162" y="510122"/>
                  <a:pt x="4326963" y="510122"/>
                </a:cubicBezTo>
                <a:cubicBezTo>
                  <a:pt x="4316781" y="510122"/>
                  <a:pt x="4307663" y="501977"/>
                  <a:pt x="4307663" y="490777"/>
                </a:cubicBezTo>
                <a:cubicBezTo>
                  <a:pt x="4307663" y="480596"/>
                  <a:pt x="4315762" y="471433"/>
                  <a:pt x="4326963" y="471433"/>
                </a:cubicBezTo>
                <a:close/>
                <a:moveTo>
                  <a:pt x="427563" y="469375"/>
                </a:moveTo>
                <a:cubicBezTo>
                  <a:pt x="427563" y="469375"/>
                  <a:pt x="428581" y="470393"/>
                  <a:pt x="428581" y="470393"/>
                </a:cubicBezTo>
                <a:cubicBezTo>
                  <a:pt x="428581" y="471411"/>
                  <a:pt x="427563" y="471411"/>
                  <a:pt x="427563" y="471411"/>
                </a:cubicBezTo>
                <a:cubicBezTo>
                  <a:pt x="426545" y="471411"/>
                  <a:pt x="426545" y="470393"/>
                  <a:pt x="426545" y="470393"/>
                </a:cubicBezTo>
                <a:cubicBezTo>
                  <a:pt x="426545" y="469375"/>
                  <a:pt x="427563" y="469375"/>
                  <a:pt x="427563" y="469375"/>
                </a:cubicBezTo>
                <a:close/>
                <a:moveTo>
                  <a:pt x="2938242" y="457159"/>
                </a:moveTo>
                <a:cubicBezTo>
                  <a:pt x="2942314" y="457159"/>
                  <a:pt x="2944351" y="459195"/>
                  <a:pt x="2944351" y="462250"/>
                </a:cubicBezTo>
                <a:cubicBezTo>
                  <a:pt x="2944351" y="465304"/>
                  <a:pt x="2942314" y="467340"/>
                  <a:pt x="2938242" y="467340"/>
                </a:cubicBezTo>
                <a:cubicBezTo>
                  <a:pt x="2935187" y="467340"/>
                  <a:pt x="2932133" y="465304"/>
                  <a:pt x="2932133" y="462250"/>
                </a:cubicBezTo>
                <a:cubicBezTo>
                  <a:pt x="2932133" y="459195"/>
                  <a:pt x="2934169" y="457159"/>
                  <a:pt x="2938242" y="457159"/>
                </a:cubicBezTo>
                <a:close/>
                <a:moveTo>
                  <a:pt x="2512732" y="403224"/>
                </a:moveTo>
                <a:cubicBezTo>
                  <a:pt x="2515786" y="403224"/>
                  <a:pt x="2518840" y="406278"/>
                  <a:pt x="2518840" y="409333"/>
                </a:cubicBezTo>
                <a:cubicBezTo>
                  <a:pt x="2518840" y="412387"/>
                  <a:pt x="2516804" y="415441"/>
                  <a:pt x="2512732" y="415441"/>
                </a:cubicBezTo>
                <a:cubicBezTo>
                  <a:pt x="2509677" y="415441"/>
                  <a:pt x="2506624" y="413405"/>
                  <a:pt x="2506624" y="409333"/>
                </a:cubicBezTo>
                <a:cubicBezTo>
                  <a:pt x="2506624" y="406278"/>
                  <a:pt x="2508660" y="403224"/>
                  <a:pt x="2512732" y="403224"/>
                </a:cubicBezTo>
                <a:close/>
                <a:moveTo>
                  <a:pt x="5816456" y="403200"/>
                </a:moveTo>
                <a:cubicBezTo>
                  <a:pt x="5821546" y="403200"/>
                  <a:pt x="5825619" y="407272"/>
                  <a:pt x="5825619" y="412363"/>
                </a:cubicBezTo>
                <a:cubicBezTo>
                  <a:pt x="5825619" y="417454"/>
                  <a:pt x="5821546" y="421526"/>
                  <a:pt x="5816456" y="421526"/>
                </a:cubicBezTo>
                <a:cubicBezTo>
                  <a:pt x="5811365" y="421526"/>
                  <a:pt x="5807293" y="417454"/>
                  <a:pt x="5807293" y="412363"/>
                </a:cubicBezTo>
                <a:cubicBezTo>
                  <a:pt x="5807293" y="407272"/>
                  <a:pt x="5811365" y="403200"/>
                  <a:pt x="5816456" y="403200"/>
                </a:cubicBezTo>
                <a:close/>
                <a:moveTo>
                  <a:pt x="8714015" y="402208"/>
                </a:moveTo>
                <a:cubicBezTo>
                  <a:pt x="8719106" y="402208"/>
                  <a:pt x="8722160" y="406280"/>
                  <a:pt x="8722160" y="410353"/>
                </a:cubicBezTo>
                <a:cubicBezTo>
                  <a:pt x="8722160" y="414426"/>
                  <a:pt x="8718088" y="418498"/>
                  <a:pt x="8714015" y="418498"/>
                </a:cubicBezTo>
                <a:cubicBezTo>
                  <a:pt x="8709943" y="418498"/>
                  <a:pt x="8705870" y="414426"/>
                  <a:pt x="8705870" y="410353"/>
                </a:cubicBezTo>
                <a:cubicBezTo>
                  <a:pt x="8705870" y="406280"/>
                  <a:pt x="8709943" y="402208"/>
                  <a:pt x="8714015" y="402208"/>
                </a:cubicBezTo>
                <a:close/>
                <a:moveTo>
                  <a:pt x="9278052" y="383876"/>
                </a:moveTo>
                <a:cubicBezTo>
                  <a:pt x="9279070" y="383876"/>
                  <a:pt x="9279070" y="384894"/>
                  <a:pt x="9279070" y="384894"/>
                </a:cubicBezTo>
                <a:cubicBezTo>
                  <a:pt x="9279070" y="385912"/>
                  <a:pt x="9278052" y="385912"/>
                  <a:pt x="9278052" y="385912"/>
                </a:cubicBezTo>
                <a:cubicBezTo>
                  <a:pt x="9277034" y="385912"/>
                  <a:pt x="9277034" y="384894"/>
                  <a:pt x="9277034" y="384894"/>
                </a:cubicBezTo>
                <a:cubicBezTo>
                  <a:pt x="9277034" y="383876"/>
                  <a:pt x="9278052" y="383876"/>
                  <a:pt x="9278052" y="383876"/>
                </a:cubicBezTo>
                <a:close/>
                <a:moveTo>
                  <a:pt x="8419779" y="378786"/>
                </a:moveTo>
                <a:cubicBezTo>
                  <a:pt x="8426906" y="378786"/>
                  <a:pt x="8434033" y="384894"/>
                  <a:pt x="8434033" y="393040"/>
                </a:cubicBezTo>
                <a:cubicBezTo>
                  <a:pt x="8434033" y="401184"/>
                  <a:pt x="8427924" y="407293"/>
                  <a:pt x="8419779" y="407293"/>
                </a:cubicBezTo>
                <a:cubicBezTo>
                  <a:pt x="8411634" y="407293"/>
                  <a:pt x="8405525" y="401184"/>
                  <a:pt x="8405525" y="393040"/>
                </a:cubicBezTo>
                <a:cubicBezTo>
                  <a:pt x="8405525" y="384894"/>
                  <a:pt x="8411634" y="378786"/>
                  <a:pt x="8419779" y="378786"/>
                </a:cubicBezTo>
                <a:close/>
                <a:moveTo>
                  <a:pt x="4043916" y="366546"/>
                </a:moveTo>
                <a:cubicBezTo>
                  <a:pt x="4053080" y="366546"/>
                  <a:pt x="4059189" y="372655"/>
                  <a:pt x="4059189" y="381818"/>
                </a:cubicBezTo>
                <a:cubicBezTo>
                  <a:pt x="4059189" y="389963"/>
                  <a:pt x="4052062" y="397090"/>
                  <a:pt x="4043916" y="397090"/>
                </a:cubicBezTo>
                <a:cubicBezTo>
                  <a:pt x="4035771" y="397090"/>
                  <a:pt x="4028645" y="389963"/>
                  <a:pt x="4028645" y="381818"/>
                </a:cubicBezTo>
                <a:cubicBezTo>
                  <a:pt x="4028645" y="373673"/>
                  <a:pt x="4035771" y="366546"/>
                  <a:pt x="4043916" y="366546"/>
                </a:cubicBezTo>
                <a:close/>
                <a:moveTo>
                  <a:pt x="5531384" y="355348"/>
                </a:moveTo>
                <a:cubicBezTo>
                  <a:pt x="5540547" y="355348"/>
                  <a:pt x="5548692" y="363493"/>
                  <a:pt x="5548692" y="372656"/>
                </a:cubicBezTo>
                <a:cubicBezTo>
                  <a:pt x="5548692" y="381819"/>
                  <a:pt x="5540547" y="389964"/>
                  <a:pt x="5531384" y="389964"/>
                </a:cubicBezTo>
                <a:cubicBezTo>
                  <a:pt x="5522221" y="389964"/>
                  <a:pt x="5514076" y="381819"/>
                  <a:pt x="5514076" y="372656"/>
                </a:cubicBezTo>
                <a:cubicBezTo>
                  <a:pt x="5514076" y="363493"/>
                  <a:pt x="5522221" y="355348"/>
                  <a:pt x="5531384" y="355348"/>
                </a:cubicBezTo>
                <a:close/>
                <a:moveTo>
                  <a:pt x="6608550" y="325823"/>
                </a:moveTo>
                <a:cubicBezTo>
                  <a:pt x="6611604" y="325823"/>
                  <a:pt x="6613640" y="327859"/>
                  <a:pt x="6613640" y="330914"/>
                </a:cubicBezTo>
                <a:cubicBezTo>
                  <a:pt x="6613640" y="333968"/>
                  <a:pt x="6611604" y="336004"/>
                  <a:pt x="6608550" y="336004"/>
                </a:cubicBezTo>
                <a:cubicBezTo>
                  <a:pt x="6605495" y="336004"/>
                  <a:pt x="6603459" y="333968"/>
                  <a:pt x="6603459" y="330914"/>
                </a:cubicBezTo>
                <a:cubicBezTo>
                  <a:pt x="6603459" y="327859"/>
                  <a:pt x="6605495" y="325823"/>
                  <a:pt x="6608550" y="325823"/>
                </a:cubicBezTo>
                <a:close/>
                <a:moveTo>
                  <a:pt x="7003580" y="314648"/>
                </a:moveTo>
                <a:cubicBezTo>
                  <a:pt x="7010706" y="314648"/>
                  <a:pt x="7015796" y="319739"/>
                  <a:pt x="7015796" y="325847"/>
                </a:cubicBezTo>
                <a:cubicBezTo>
                  <a:pt x="7015796" y="331956"/>
                  <a:pt x="7010706" y="337047"/>
                  <a:pt x="7003580" y="337047"/>
                </a:cubicBezTo>
                <a:cubicBezTo>
                  <a:pt x="6997470" y="337047"/>
                  <a:pt x="6991362" y="331956"/>
                  <a:pt x="6991362" y="325847"/>
                </a:cubicBezTo>
                <a:cubicBezTo>
                  <a:pt x="6991362" y="319739"/>
                  <a:pt x="6996453" y="314648"/>
                  <a:pt x="7003580" y="314648"/>
                </a:cubicBezTo>
                <a:close/>
                <a:moveTo>
                  <a:pt x="4121368" y="295307"/>
                </a:moveTo>
                <a:cubicBezTo>
                  <a:pt x="4130532" y="295307"/>
                  <a:pt x="4136640" y="301416"/>
                  <a:pt x="4136640" y="309561"/>
                </a:cubicBezTo>
                <a:cubicBezTo>
                  <a:pt x="4136640" y="317706"/>
                  <a:pt x="4129514" y="323814"/>
                  <a:pt x="4121368" y="323814"/>
                </a:cubicBezTo>
                <a:cubicBezTo>
                  <a:pt x="4113225" y="323814"/>
                  <a:pt x="4106095" y="317706"/>
                  <a:pt x="4106095" y="309561"/>
                </a:cubicBezTo>
                <a:cubicBezTo>
                  <a:pt x="4106095" y="301416"/>
                  <a:pt x="4112206" y="295307"/>
                  <a:pt x="4121368" y="295307"/>
                </a:cubicBezTo>
                <a:close/>
                <a:moveTo>
                  <a:pt x="5311470" y="293243"/>
                </a:moveTo>
                <a:cubicBezTo>
                  <a:pt x="5316562" y="293243"/>
                  <a:pt x="5320634" y="297316"/>
                  <a:pt x="5320634" y="302406"/>
                </a:cubicBezTo>
                <a:cubicBezTo>
                  <a:pt x="5320634" y="307497"/>
                  <a:pt x="5316562" y="311569"/>
                  <a:pt x="5311470" y="311569"/>
                </a:cubicBezTo>
                <a:cubicBezTo>
                  <a:pt x="5306380" y="311569"/>
                  <a:pt x="5302308" y="307497"/>
                  <a:pt x="5302308" y="302406"/>
                </a:cubicBezTo>
                <a:cubicBezTo>
                  <a:pt x="5302308" y="297316"/>
                  <a:pt x="5306380" y="293243"/>
                  <a:pt x="5311470" y="293243"/>
                </a:cubicBezTo>
                <a:close/>
                <a:moveTo>
                  <a:pt x="9786092" y="292250"/>
                </a:moveTo>
                <a:cubicBezTo>
                  <a:pt x="9795255" y="292250"/>
                  <a:pt x="9802382" y="299377"/>
                  <a:pt x="9802382" y="308540"/>
                </a:cubicBezTo>
                <a:cubicBezTo>
                  <a:pt x="9802382" y="317703"/>
                  <a:pt x="9795255" y="324830"/>
                  <a:pt x="9786092" y="324830"/>
                </a:cubicBezTo>
                <a:cubicBezTo>
                  <a:pt x="9776929" y="324830"/>
                  <a:pt x="9769802" y="317703"/>
                  <a:pt x="9769802" y="308540"/>
                </a:cubicBezTo>
                <a:cubicBezTo>
                  <a:pt x="9769802" y="299377"/>
                  <a:pt x="9776929" y="292250"/>
                  <a:pt x="9786092" y="292250"/>
                </a:cubicBezTo>
                <a:close/>
                <a:moveTo>
                  <a:pt x="9236309" y="271884"/>
                </a:moveTo>
                <a:cubicBezTo>
                  <a:pt x="9243436" y="271884"/>
                  <a:pt x="9249545" y="277992"/>
                  <a:pt x="9249545" y="285119"/>
                </a:cubicBezTo>
                <a:cubicBezTo>
                  <a:pt x="9249545" y="292246"/>
                  <a:pt x="9243436" y="298355"/>
                  <a:pt x="9236309" y="298355"/>
                </a:cubicBezTo>
                <a:cubicBezTo>
                  <a:pt x="9229182" y="298355"/>
                  <a:pt x="9223074" y="292246"/>
                  <a:pt x="9223074" y="285119"/>
                </a:cubicBezTo>
                <a:cubicBezTo>
                  <a:pt x="9223074" y="277992"/>
                  <a:pt x="9229182" y="271884"/>
                  <a:pt x="9236309" y="271884"/>
                </a:cubicBezTo>
                <a:close/>
                <a:moveTo>
                  <a:pt x="1991444" y="266797"/>
                </a:moveTo>
                <a:cubicBezTo>
                  <a:pt x="1995516" y="266797"/>
                  <a:pt x="1998572" y="269851"/>
                  <a:pt x="1998572" y="273924"/>
                </a:cubicBezTo>
                <a:cubicBezTo>
                  <a:pt x="1998572" y="277996"/>
                  <a:pt x="1995516" y="281051"/>
                  <a:pt x="1991444" y="281051"/>
                </a:cubicBezTo>
                <a:cubicBezTo>
                  <a:pt x="1987370" y="281051"/>
                  <a:pt x="1984317" y="277996"/>
                  <a:pt x="1984317" y="273924"/>
                </a:cubicBezTo>
                <a:cubicBezTo>
                  <a:pt x="1984317" y="269851"/>
                  <a:pt x="1987370" y="266797"/>
                  <a:pt x="1991444" y="266797"/>
                </a:cubicBezTo>
                <a:close/>
                <a:moveTo>
                  <a:pt x="8223283" y="262699"/>
                </a:moveTo>
                <a:cubicBezTo>
                  <a:pt x="8225320" y="262699"/>
                  <a:pt x="8226337" y="263717"/>
                  <a:pt x="8226337" y="265754"/>
                </a:cubicBezTo>
                <a:cubicBezTo>
                  <a:pt x="8226337" y="266772"/>
                  <a:pt x="8225320" y="268808"/>
                  <a:pt x="8223283" y="268808"/>
                </a:cubicBezTo>
                <a:cubicBezTo>
                  <a:pt x="8222265" y="268808"/>
                  <a:pt x="8220229" y="267790"/>
                  <a:pt x="8220229" y="265754"/>
                </a:cubicBezTo>
                <a:cubicBezTo>
                  <a:pt x="8220229" y="263717"/>
                  <a:pt x="8221247" y="262699"/>
                  <a:pt x="8223283" y="262699"/>
                </a:cubicBezTo>
                <a:close/>
                <a:moveTo>
                  <a:pt x="3759863" y="253535"/>
                </a:moveTo>
                <a:cubicBezTo>
                  <a:pt x="3762916" y="253535"/>
                  <a:pt x="3764952" y="255571"/>
                  <a:pt x="3764952" y="258626"/>
                </a:cubicBezTo>
                <a:cubicBezTo>
                  <a:pt x="3764952" y="261680"/>
                  <a:pt x="3762916" y="263716"/>
                  <a:pt x="3759863" y="263716"/>
                </a:cubicBezTo>
                <a:cubicBezTo>
                  <a:pt x="3756807" y="263716"/>
                  <a:pt x="3754772" y="261680"/>
                  <a:pt x="3754772" y="258626"/>
                </a:cubicBezTo>
                <a:cubicBezTo>
                  <a:pt x="3754772" y="255571"/>
                  <a:pt x="3756807" y="253535"/>
                  <a:pt x="3759863" y="253535"/>
                </a:cubicBezTo>
                <a:close/>
                <a:moveTo>
                  <a:pt x="7655174" y="243355"/>
                </a:moveTo>
                <a:cubicBezTo>
                  <a:pt x="7656192" y="244373"/>
                  <a:pt x="7658228" y="245391"/>
                  <a:pt x="7658228" y="246410"/>
                </a:cubicBezTo>
                <a:cubicBezTo>
                  <a:pt x="7658228" y="247427"/>
                  <a:pt x="7657210" y="249464"/>
                  <a:pt x="7655174" y="249464"/>
                </a:cubicBezTo>
                <a:cubicBezTo>
                  <a:pt x="7654155" y="249464"/>
                  <a:pt x="7652119" y="248446"/>
                  <a:pt x="7652119" y="246410"/>
                </a:cubicBezTo>
                <a:cubicBezTo>
                  <a:pt x="7652119" y="245391"/>
                  <a:pt x="7653137" y="243355"/>
                  <a:pt x="7655174" y="243355"/>
                </a:cubicBezTo>
                <a:close/>
                <a:moveTo>
                  <a:pt x="1998518" y="237245"/>
                </a:moveTo>
                <a:cubicBezTo>
                  <a:pt x="2003609" y="237245"/>
                  <a:pt x="2007681" y="241318"/>
                  <a:pt x="2007681" y="246408"/>
                </a:cubicBezTo>
                <a:cubicBezTo>
                  <a:pt x="2007681" y="251499"/>
                  <a:pt x="2003609" y="255571"/>
                  <a:pt x="1998518" y="255571"/>
                </a:cubicBezTo>
                <a:cubicBezTo>
                  <a:pt x="1993428" y="255571"/>
                  <a:pt x="1989355" y="251499"/>
                  <a:pt x="1989355" y="246408"/>
                </a:cubicBezTo>
                <a:cubicBezTo>
                  <a:pt x="1989355" y="241318"/>
                  <a:pt x="1993428" y="237245"/>
                  <a:pt x="1998518" y="237245"/>
                </a:cubicBezTo>
                <a:close/>
                <a:moveTo>
                  <a:pt x="1157580" y="234204"/>
                </a:moveTo>
                <a:cubicBezTo>
                  <a:pt x="1177943" y="233186"/>
                  <a:pt x="1195251" y="250494"/>
                  <a:pt x="1195251" y="270856"/>
                </a:cubicBezTo>
                <a:cubicBezTo>
                  <a:pt x="1195251" y="291218"/>
                  <a:pt x="1178961" y="307508"/>
                  <a:pt x="1157580" y="307508"/>
                </a:cubicBezTo>
                <a:cubicBezTo>
                  <a:pt x="1137218" y="307508"/>
                  <a:pt x="1119910" y="291218"/>
                  <a:pt x="1119910" y="270856"/>
                </a:cubicBezTo>
                <a:cubicBezTo>
                  <a:pt x="1119910" y="250494"/>
                  <a:pt x="1136200" y="234204"/>
                  <a:pt x="1157580" y="234204"/>
                </a:cubicBezTo>
                <a:close/>
                <a:moveTo>
                  <a:pt x="961058" y="233172"/>
                </a:moveTo>
                <a:cubicBezTo>
                  <a:pt x="979384" y="233172"/>
                  <a:pt x="993637" y="247426"/>
                  <a:pt x="993637" y="265752"/>
                </a:cubicBezTo>
                <a:cubicBezTo>
                  <a:pt x="993637" y="283060"/>
                  <a:pt x="979384" y="297314"/>
                  <a:pt x="961058" y="297314"/>
                </a:cubicBezTo>
                <a:cubicBezTo>
                  <a:pt x="942732" y="297314"/>
                  <a:pt x="928478" y="283060"/>
                  <a:pt x="928478" y="265752"/>
                </a:cubicBezTo>
                <a:cubicBezTo>
                  <a:pt x="928478" y="248444"/>
                  <a:pt x="942732" y="233172"/>
                  <a:pt x="961058" y="233172"/>
                </a:cubicBezTo>
                <a:close/>
                <a:moveTo>
                  <a:pt x="171076" y="227096"/>
                </a:moveTo>
                <a:cubicBezTo>
                  <a:pt x="173114" y="227096"/>
                  <a:pt x="174131" y="229132"/>
                  <a:pt x="174131" y="230151"/>
                </a:cubicBezTo>
                <a:cubicBezTo>
                  <a:pt x="174131" y="232186"/>
                  <a:pt x="173114" y="233205"/>
                  <a:pt x="171076" y="233205"/>
                </a:cubicBezTo>
                <a:cubicBezTo>
                  <a:pt x="169040" y="233205"/>
                  <a:pt x="168023" y="232186"/>
                  <a:pt x="168023" y="230151"/>
                </a:cubicBezTo>
                <a:cubicBezTo>
                  <a:pt x="168023" y="228113"/>
                  <a:pt x="169040" y="227096"/>
                  <a:pt x="171076" y="227096"/>
                </a:cubicBezTo>
                <a:close/>
                <a:moveTo>
                  <a:pt x="1620797" y="211791"/>
                </a:moveTo>
                <a:cubicBezTo>
                  <a:pt x="1626906" y="212809"/>
                  <a:pt x="1630978" y="216882"/>
                  <a:pt x="1630978" y="221973"/>
                </a:cubicBezTo>
                <a:cubicBezTo>
                  <a:pt x="1630978" y="227064"/>
                  <a:pt x="1626906" y="232153"/>
                  <a:pt x="1620797" y="232153"/>
                </a:cubicBezTo>
                <a:cubicBezTo>
                  <a:pt x="1615707" y="232153"/>
                  <a:pt x="1610616" y="228082"/>
                  <a:pt x="1610616" y="221973"/>
                </a:cubicBezTo>
                <a:cubicBezTo>
                  <a:pt x="1610616" y="216882"/>
                  <a:pt x="1614689" y="211791"/>
                  <a:pt x="1620797" y="211791"/>
                </a:cubicBezTo>
                <a:close/>
                <a:moveTo>
                  <a:pt x="5128210" y="193466"/>
                </a:moveTo>
                <a:cubicBezTo>
                  <a:pt x="5135336" y="193466"/>
                  <a:pt x="5140427" y="199575"/>
                  <a:pt x="5140427" y="205684"/>
                </a:cubicBezTo>
                <a:cubicBezTo>
                  <a:pt x="5140427" y="212810"/>
                  <a:pt x="5134318" y="217901"/>
                  <a:pt x="5128210" y="217901"/>
                </a:cubicBezTo>
                <a:cubicBezTo>
                  <a:pt x="5121084" y="217901"/>
                  <a:pt x="5115993" y="211792"/>
                  <a:pt x="5115993" y="205684"/>
                </a:cubicBezTo>
                <a:cubicBezTo>
                  <a:pt x="5115993" y="198557"/>
                  <a:pt x="5122102" y="193466"/>
                  <a:pt x="5128210" y="193466"/>
                </a:cubicBezTo>
                <a:close/>
                <a:moveTo>
                  <a:pt x="9614030" y="138518"/>
                </a:moveTo>
                <a:cubicBezTo>
                  <a:pt x="9620139" y="138518"/>
                  <a:pt x="9625230" y="143609"/>
                  <a:pt x="9625230" y="149717"/>
                </a:cubicBezTo>
                <a:cubicBezTo>
                  <a:pt x="9625230" y="155826"/>
                  <a:pt x="9620139" y="160915"/>
                  <a:pt x="9614030" y="160915"/>
                </a:cubicBezTo>
                <a:cubicBezTo>
                  <a:pt x="9607922" y="160915"/>
                  <a:pt x="9602831" y="155826"/>
                  <a:pt x="9602831" y="149717"/>
                </a:cubicBezTo>
                <a:cubicBezTo>
                  <a:pt x="9602831" y="143609"/>
                  <a:pt x="9607922" y="138518"/>
                  <a:pt x="9614030" y="138518"/>
                </a:cubicBezTo>
                <a:close/>
                <a:moveTo>
                  <a:pt x="3063470" y="115071"/>
                </a:moveTo>
                <a:cubicBezTo>
                  <a:pt x="3066524" y="115071"/>
                  <a:pt x="3069579" y="117107"/>
                  <a:pt x="3069579" y="121180"/>
                </a:cubicBezTo>
                <a:cubicBezTo>
                  <a:pt x="3069579" y="124234"/>
                  <a:pt x="3066524" y="127289"/>
                  <a:pt x="3063470" y="127289"/>
                </a:cubicBezTo>
                <a:cubicBezTo>
                  <a:pt x="3060416" y="127289"/>
                  <a:pt x="3057361" y="124234"/>
                  <a:pt x="3057361" y="121180"/>
                </a:cubicBezTo>
                <a:cubicBezTo>
                  <a:pt x="3057361" y="118126"/>
                  <a:pt x="3060416" y="115071"/>
                  <a:pt x="3063470" y="115071"/>
                </a:cubicBezTo>
                <a:close/>
                <a:moveTo>
                  <a:pt x="1904915" y="92704"/>
                </a:moveTo>
                <a:cubicBezTo>
                  <a:pt x="1915096" y="91685"/>
                  <a:pt x="1923240" y="99831"/>
                  <a:pt x="1923240" y="110012"/>
                </a:cubicBezTo>
                <a:cubicBezTo>
                  <a:pt x="1923240" y="120193"/>
                  <a:pt x="1915096" y="127319"/>
                  <a:pt x="1904915" y="127319"/>
                </a:cubicBezTo>
                <a:cubicBezTo>
                  <a:pt x="1894733" y="127319"/>
                  <a:pt x="1886589" y="119175"/>
                  <a:pt x="1886589" y="110012"/>
                </a:cubicBezTo>
                <a:cubicBezTo>
                  <a:pt x="1886589" y="99831"/>
                  <a:pt x="1894733" y="92704"/>
                  <a:pt x="1904915" y="92704"/>
                </a:cubicBezTo>
                <a:close/>
                <a:moveTo>
                  <a:pt x="6230829" y="87605"/>
                </a:moveTo>
                <a:cubicBezTo>
                  <a:pt x="6234902" y="87605"/>
                  <a:pt x="6238974" y="90659"/>
                  <a:pt x="6238974" y="95750"/>
                </a:cubicBezTo>
                <a:cubicBezTo>
                  <a:pt x="6238974" y="99822"/>
                  <a:pt x="6234902" y="103895"/>
                  <a:pt x="6230829" y="103895"/>
                </a:cubicBezTo>
                <a:cubicBezTo>
                  <a:pt x="6226756" y="103895"/>
                  <a:pt x="6222684" y="99822"/>
                  <a:pt x="6222684" y="95750"/>
                </a:cubicBezTo>
                <a:cubicBezTo>
                  <a:pt x="6222684" y="91677"/>
                  <a:pt x="6226756" y="87605"/>
                  <a:pt x="6230829" y="87605"/>
                </a:cubicBezTo>
                <a:close/>
                <a:moveTo>
                  <a:pt x="11171750" y="86587"/>
                </a:moveTo>
                <a:cubicBezTo>
                  <a:pt x="11227746" y="86587"/>
                  <a:pt x="11273561" y="131384"/>
                  <a:pt x="11273561" y="187380"/>
                </a:cubicBezTo>
                <a:cubicBezTo>
                  <a:pt x="11273561" y="243377"/>
                  <a:pt x="11228764" y="288173"/>
                  <a:pt x="11171750" y="288173"/>
                </a:cubicBezTo>
                <a:cubicBezTo>
                  <a:pt x="11115753" y="288173"/>
                  <a:pt x="11069938" y="243377"/>
                  <a:pt x="11069938" y="187380"/>
                </a:cubicBezTo>
                <a:cubicBezTo>
                  <a:pt x="11069938" y="131384"/>
                  <a:pt x="11115753" y="86587"/>
                  <a:pt x="11171750" y="86587"/>
                </a:cubicBezTo>
                <a:close/>
                <a:moveTo>
                  <a:pt x="3533841" y="71293"/>
                </a:moveTo>
                <a:cubicBezTo>
                  <a:pt x="3535876" y="70275"/>
                  <a:pt x="3536895" y="72311"/>
                  <a:pt x="3536895" y="74347"/>
                </a:cubicBezTo>
                <a:cubicBezTo>
                  <a:pt x="3536895" y="76383"/>
                  <a:pt x="3535876" y="77402"/>
                  <a:pt x="3533841" y="77402"/>
                </a:cubicBezTo>
                <a:cubicBezTo>
                  <a:pt x="3531804" y="77402"/>
                  <a:pt x="3530785" y="76383"/>
                  <a:pt x="3530785" y="74347"/>
                </a:cubicBezTo>
                <a:cubicBezTo>
                  <a:pt x="3530785" y="72311"/>
                  <a:pt x="3531804" y="71293"/>
                  <a:pt x="3533841" y="71293"/>
                </a:cubicBezTo>
                <a:close/>
                <a:moveTo>
                  <a:pt x="8850443" y="69279"/>
                </a:moveTo>
                <a:cubicBezTo>
                  <a:pt x="8853497" y="69279"/>
                  <a:pt x="8855533" y="71315"/>
                  <a:pt x="8855533" y="74370"/>
                </a:cubicBezTo>
                <a:cubicBezTo>
                  <a:pt x="8855533" y="77424"/>
                  <a:pt x="8853497" y="79460"/>
                  <a:pt x="8850443" y="79460"/>
                </a:cubicBezTo>
                <a:cubicBezTo>
                  <a:pt x="8847388" y="79460"/>
                  <a:pt x="8845352" y="77424"/>
                  <a:pt x="8845352" y="74370"/>
                </a:cubicBezTo>
                <a:cubicBezTo>
                  <a:pt x="8845352" y="71315"/>
                  <a:pt x="8847388" y="69279"/>
                  <a:pt x="8850443" y="69279"/>
                </a:cubicBezTo>
                <a:close/>
                <a:moveTo>
                  <a:pt x="2747929" y="68269"/>
                </a:moveTo>
                <a:cubicBezTo>
                  <a:pt x="2760149" y="68269"/>
                  <a:pt x="2770331" y="78449"/>
                  <a:pt x="2770331" y="90666"/>
                </a:cubicBezTo>
                <a:cubicBezTo>
                  <a:pt x="2770331" y="102884"/>
                  <a:pt x="2760149" y="113065"/>
                  <a:pt x="2747929" y="113065"/>
                </a:cubicBezTo>
                <a:cubicBezTo>
                  <a:pt x="2735713" y="113065"/>
                  <a:pt x="2725531" y="102884"/>
                  <a:pt x="2725531" y="90666"/>
                </a:cubicBezTo>
                <a:cubicBezTo>
                  <a:pt x="2725531" y="78449"/>
                  <a:pt x="2735713" y="68269"/>
                  <a:pt x="2747929" y="68269"/>
                </a:cubicBezTo>
                <a:close/>
                <a:moveTo>
                  <a:pt x="1222767" y="68265"/>
                </a:moveTo>
                <a:cubicBezTo>
                  <a:pt x="1233967" y="68265"/>
                  <a:pt x="1243130" y="77428"/>
                  <a:pt x="1243130" y="88627"/>
                </a:cubicBezTo>
                <a:cubicBezTo>
                  <a:pt x="1243130" y="99825"/>
                  <a:pt x="1233967" y="108990"/>
                  <a:pt x="1222767" y="108990"/>
                </a:cubicBezTo>
                <a:cubicBezTo>
                  <a:pt x="1211568" y="108990"/>
                  <a:pt x="1202406" y="99825"/>
                  <a:pt x="1202406" y="88627"/>
                </a:cubicBezTo>
                <a:cubicBezTo>
                  <a:pt x="1202406" y="77428"/>
                  <a:pt x="1211568" y="68265"/>
                  <a:pt x="1222767" y="68265"/>
                </a:cubicBezTo>
                <a:close/>
                <a:moveTo>
                  <a:pt x="11961807" y="59105"/>
                </a:moveTo>
                <a:cubicBezTo>
                  <a:pt x="11973006" y="59105"/>
                  <a:pt x="11982170" y="68268"/>
                  <a:pt x="11982170" y="79467"/>
                </a:cubicBezTo>
                <a:cubicBezTo>
                  <a:pt x="11982170" y="90667"/>
                  <a:pt x="11973006" y="99830"/>
                  <a:pt x="11961807" y="99830"/>
                </a:cubicBezTo>
                <a:cubicBezTo>
                  <a:pt x="11950608" y="99830"/>
                  <a:pt x="11941445" y="90667"/>
                  <a:pt x="11941445" y="79467"/>
                </a:cubicBezTo>
                <a:cubicBezTo>
                  <a:pt x="11941445" y="68268"/>
                  <a:pt x="11950608" y="59105"/>
                  <a:pt x="11961807" y="59105"/>
                </a:cubicBezTo>
                <a:close/>
                <a:moveTo>
                  <a:pt x="2790665" y="54007"/>
                </a:moveTo>
                <a:cubicBezTo>
                  <a:pt x="2797792" y="54007"/>
                  <a:pt x="2803901" y="60116"/>
                  <a:pt x="2803901" y="67243"/>
                </a:cubicBezTo>
                <a:cubicBezTo>
                  <a:pt x="2803901" y="74369"/>
                  <a:pt x="2797792" y="80478"/>
                  <a:pt x="2790665" y="80478"/>
                </a:cubicBezTo>
                <a:cubicBezTo>
                  <a:pt x="2783539" y="80478"/>
                  <a:pt x="2777433" y="74369"/>
                  <a:pt x="2777433" y="67243"/>
                </a:cubicBezTo>
                <a:cubicBezTo>
                  <a:pt x="2777433" y="60116"/>
                  <a:pt x="2783539" y="54007"/>
                  <a:pt x="2790665" y="54007"/>
                </a:cubicBezTo>
                <a:close/>
                <a:moveTo>
                  <a:pt x="3751773" y="46888"/>
                </a:moveTo>
                <a:cubicBezTo>
                  <a:pt x="3755844" y="46888"/>
                  <a:pt x="3759917" y="49943"/>
                  <a:pt x="3759917" y="55033"/>
                </a:cubicBezTo>
                <a:cubicBezTo>
                  <a:pt x="3759917" y="59105"/>
                  <a:pt x="3756861" y="63179"/>
                  <a:pt x="3751773" y="63179"/>
                </a:cubicBezTo>
                <a:cubicBezTo>
                  <a:pt x="3747699" y="63179"/>
                  <a:pt x="3743628" y="60123"/>
                  <a:pt x="3743628" y="55033"/>
                </a:cubicBezTo>
                <a:cubicBezTo>
                  <a:pt x="3743628" y="50961"/>
                  <a:pt x="3746682" y="46888"/>
                  <a:pt x="3751773" y="46888"/>
                </a:cubicBezTo>
                <a:close/>
                <a:moveTo>
                  <a:pt x="6107637" y="40750"/>
                </a:moveTo>
                <a:cubicBezTo>
                  <a:pt x="6111709" y="40750"/>
                  <a:pt x="6113746" y="43804"/>
                  <a:pt x="6113746" y="46859"/>
                </a:cubicBezTo>
                <a:cubicBezTo>
                  <a:pt x="6113746" y="49913"/>
                  <a:pt x="6110691" y="52968"/>
                  <a:pt x="6107637" y="52968"/>
                </a:cubicBezTo>
                <a:cubicBezTo>
                  <a:pt x="6104582" y="52968"/>
                  <a:pt x="6101528" y="49913"/>
                  <a:pt x="6101528" y="46859"/>
                </a:cubicBezTo>
                <a:cubicBezTo>
                  <a:pt x="6101528" y="43804"/>
                  <a:pt x="6104582" y="40750"/>
                  <a:pt x="6107637" y="40750"/>
                </a:cubicBezTo>
                <a:close/>
                <a:moveTo>
                  <a:pt x="338029" y="35685"/>
                </a:moveTo>
                <a:cubicBezTo>
                  <a:pt x="354318" y="35685"/>
                  <a:pt x="367554" y="48920"/>
                  <a:pt x="367554" y="65210"/>
                </a:cubicBezTo>
                <a:cubicBezTo>
                  <a:pt x="367554" y="81499"/>
                  <a:pt x="354318" y="94736"/>
                  <a:pt x="338029" y="94736"/>
                </a:cubicBezTo>
                <a:cubicBezTo>
                  <a:pt x="321740" y="94736"/>
                  <a:pt x="308504" y="81499"/>
                  <a:pt x="308504" y="65210"/>
                </a:cubicBezTo>
                <a:cubicBezTo>
                  <a:pt x="308504" y="48920"/>
                  <a:pt x="321740" y="35685"/>
                  <a:pt x="338029" y="35685"/>
                </a:cubicBezTo>
                <a:close/>
                <a:moveTo>
                  <a:pt x="7914793" y="30595"/>
                </a:moveTo>
                <a:cubicBezTo>
                  <a:pt x="7919884" y="29578"/>
                  <a:pt x="7924974" y="33649"/>
                  <a:pt x="7924974" y="39758"/>
                </a:cubicBezTo>
                <a:cubicBezTo>
                  <a:pt x="7924974" y="44849"/>
                  <a:pt x="7920902" y="48922"/>
                  <a:pt x="7914793" y="48922"/>
                </a:cubicBezTo>
                <a:cubicBezTo>
                  <a:pt x="7909703" y="48922"/>
                  <a:pt x="7905630" y="44849"/>
                  <a:pt x="7905630" y="39758"/>
                </a:cubicBezTo>
                <a:cubicBezTo>
                  <a:pt x="7905630" y="34667"/>
                  <a:pt x="7909703" y="30595"/>
                  <a:pt x="7914793" y="30595"/>
                </a:cubicBezTo>
                <a:close/>
                <a:moveTo>
                  <a:pt x="631216" y="38"/>
                </a:moveTo>
                <a:cubicBezTo>
                  <a:pt x="654633" y="-980"/>
                  <a:pt x="673977" y="18364"/>
                  <a:pt x="673977" y="41781"/>
                </a:cubicBezTo>
                <a:cubicBezTo>
                  <a:pt x="673977" y="65197"/>
                  <a:pt x="654633" y="83523"/>
                  <a:pt x="631216" y="83523"/>
                </a:cubicBezTo>
                <a:cubicBezTo>
                  <a:pt x="607799" y="83523"/>
                  <a:pt x="588455" y="65197"/>
                  <a:pt x="588455" y="41781"/>
                </a:cubicBezTo>
                <a:cubicBezTo>
                  <a:pt x="588455" y="18364"/>
                  <a:pt x="607799" y="38"/>
                  <a:pt x="631216" y="38"/>
                </a:cubicBezTo>
                <a:close/>
              </a:path>
            </a:pathLst>
          </a:custGeom>
          <a:solidFill>
            <a:schemeClr val="bg1"/>
          </a:solidFill>
          <a:ln w="10176" cap="flat">
            <a:noFill/>
            <a:prstDash val="solid"/>
            <a:miter/>
          </a:ln>
          <a:effectLst>
            <a:outerShdw blurRad="76200" dist="38100" dir="5400000" algn="t" rotWithShape="0">
              <a:prstClr val="black">
                <a:alpha val="20000"/>
              </a:prstClr>
            </a:outerShdw>
          </a:effectLst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45" name="波形 44">
            <a:extLst>
              <a:ext uri="{FF2B5EF4-FFF2-40B4-BE49-F238E27FC236}">
                <a16:creationId xmlns:a16="http://schemas.microsoft.com/office/drawing/2014/main" id="{979960CF-01A6-4908-8B30-B243EE3F31A0}"/>
              </a:ext>
            </a:extLst>
          </p:cNvPr>
          <p:cNvSpPr/>
          <p:nvPr/>
        </p:nvSpPr>
        <p:spPr>
          <a:xfrm>
            <a:off x="739686" y="533400"/>
            <a:ext cx="2486526" cy="661062"/>
          </a:xfrm>
          <a:prstGeom prst="wave">
            <a:avLst>
              <a:gd name="adj1" fmla="val 6928"/>
              <a:gd name="adj2" fmla="val -36"/>
            </a:avLst>
          </a:pr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atin typeface="+mj-ea"/>
              <a:ea typeface="+mj-ea"/>
            </a:endParaRPr>
          </a:p>
        </p:txBody>
      </p:sp>
      <p:grpSp>
        <p:nvGrpSpPr>
          <p:cNvPr id="48" name="组合 47">
            <a:extLst>
              <a:ext uri="{FF2B5EF4-FFF2-40B4-BE49-F238E27FC236}">
                <a16:creationId xmlns:a16="http://schemas.microsoft.com/office/drawing/2014/main" id="{08B4453A-59A2-4254-93AB-CE8A2531B74D}"/>
              </a:ext>
            </a:extLst>
          </p:cNvPr>
          <p:cNvGrpSpPr/>
          <p:nvPr/>
        </p:nvGrpSpPr>
        <p:grpSpPr>
          <a:xfrm>
            <a:off x="458118" y="240036"/>
            <a:ext cx="570493" cy="993909"/>
            <a:chOff x="305806" y="158676"/>
            <a:chExt cx="503819" cy="877749"/>
          </a:xfrm>
        </p:grpSpPr>
        <p:grpSp>
          <p:nvGrpSpPr>
            <p:cNvPr id="49" name="组合 48">
              <a:extLst>
                <a:ext uri="{FF2B5EF4-FFF2-40B4-BE49-F238E27FC236}">
                  <a16:creationId xmlns:a16="http://schemas.microsoft.com/office/drawing/2014/main" id="{7F01642A-812F-4E0C-B4FF-175B76AD55D8}"/>
                </a:ext>
              </a:extLst>
            </p:cNvPr>
            <p:cNvGrpSpPr/>
            <p:nvPr/>
          </p:nvGrpSpPr>
          <p:grpSpPr>
            <a:xfrm>
              <a:off x="305806" y="295220"/>
              <a:ext cx="503819" cy="741205"/>
              <a:chOff x="2228905" y="1088183"/>
              <a:chExt cx="1148704" cy="1689942"/>
            </a:xfrm>
          </p:grpSpPr>
          <p:sp>
            <p:nvSpPr>
              <p:cNvPr id="51" name="等腰三角形 50">
                <a:extLst>
                  <a:ext uri="{FF2B5EF4-FFF2-40B4-BE49-F238E27FC236}">
                    <a16:creationId xmlns:a16="http://schemas.microsoft.com/office/drawing/2014/main" id="{E2148A72-E791-4EC5-BF56-028661222061}"/>
                  </a:ext>
                </a:extLst>
              </p:cNvPr>
              <p:cNvSpPr/>
              <p:nvPr/>
            </p:nvSpPr>
            <p:spPr>
              <a:xfrm>
                <a:off x="2228905" y="1088183"/>
                <a:ext cx="1147708" cy="1689942"/>
              </a:xfrm>
              <a:prstGeom prst="triangle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latin typeface="+mj-ea"/>
                  <a:ea typeface="+mj-ea"/>
                </a:endParaRPr>
              </a:p>
            </p:txBody>
          </p:sp>
          <p:sp>
            <p:nvSpPr>
              <p:cNvPr id="52" name="任意多边形: 形状 51">
                <a:extLst>
                  <a:ext uri="{FF2B5EF4-FFF2-40B4-BE49-F238E27FC236}">
                    <a16:creationId xmlns:a16="http://schemas.microsoft.com/office/drawing/2014/main" id="{8DBE1792-C07E-49DA-9B91-4B077F678E36}"/>
                  </a:ext>
                </a:extLst>
              </p:cNvPr>
              <p:cNvSpPr/>
              <p:nvPr/>
            </p:nvSpPr>
            <p:spPr>
              <a:xfrm>
                <a:off x="2229064" y="1088183"/>
                <a:ext cx="1148545" cy="1688356"/>
              </a:xfrm>
              <a:custGeom>
                <a:avLst/>
                <a:gdLst>
                  <a:gd name="connsiteX0" fmla="*/ 1125823 w 1148545"/>
                  <a:gd name="connsiteY0" fmla="*/ 1621813 h 1688356"/>
                  <a:gd name="connsiteX1" fmla="*/ 1148545 w 1148545"/>
                  <a:gd name="connsiteY1" fmla="*/ 1688356 h 1688356"/>
                  <a:gd name="connsiteX2" fmla="*/ 1010589 w 1148545"/>
                  <a:gd name="connsiteY2" fmla="*/ 1688356 h 1688356"/>
                  <a:gd name="connsiteX3" fmla="*/ 1061815 w 1148545"/>
                  <a:gd name="connsiteY3" fmla="*/ 1432283 h 1688356"/>
                  <a:gd name="connsiteX4" fmla="*/ 1115016 w 1148545"/>
                  <a:gd name="connsiteY4" fmla="*/ 1587731 h 1688356"/>
                  <a:gd name="connsiteX5" fmla="*/ 940762 w 1148545"/>
                  <a:gd name="connsiteY5" fmla="*/ 1688356 h 1688356"/>
                  <a:gd name="connsiteX6" fmla="*/ 618907 w 1148545"/>
                  <a:gd name="connsiteY6" fmla="*/ 1688356 h 1688356"/>
                  <a:gd name="connsiteX7" fmla="*/ 669454 w 1148545"/>
                  <a:gd name="connsiteY7" fmla="*/ 1659220 h 1688356"/>
                  <a:gd name="connsiteX8" fmla="*/ 996975 w 1148545"/>
                  <a:gd name="connsiteY8" fmla="*/ 1243584 h 1688356"/>
                  <a:gd name="connsiteX9" fmla="*/ 1050177 w 1148545"/>
                  <a:gd name="connsiteY9" fmla="*/ 1399032 h 1688356"/>
                  <a:gd name="connsiteX10" fmla="*/ 668623 w 1148545"/>
                  <a:gd name="connsiteY10" fmla="*/ 1618488 h 1688356"/>
                  <a:gd name="connsiteX11" fmla="*/ 592145 w 1148545"/>
                  <a:gd name="connsiteY11" fmla="*/ 1663377 h 1688356"/>
                  <a:gd name="connsiteX12" fmla="*/ 548431 w 1148545"/>
                  <a:gd name="connsiteY12" fmla="*/ 1688356 h 1688356"/>
                  <a:gd name="connsiteX13" fmla="*/ 226700 w 1148545"/>
                  <a:gd name="connsiteY13" fmla="*/ 1688356 h 1688356"/>
                  <a:gd name="connsiteX14" fmla="*/ 932967 w 1148545"/>
                  <a:gd name="connsiteY14" fmla="*/ 1054885 h 1688356"/>
                  <a:gd name="connsiteX15" fmla="*/ 985338 w 1148545"/>
                  <a:gd name="connsiteY15" fmla="*/ 1209502 h 1688356"/>
                  <a:gd name="connsiteX16" fmla="*/ 156870 w 1148545"/>
                  <a:gd name="connsiteY16" fmla="*/ 1688356 h 1688356"/>
                  <a:gd name="connsiteX17" fmla="*/ 0 w 1148545"/>
                  <a:gd name="connsiteY17" fmla="*/ 1688356 h 1688356"/>
                  <a:gd name="connsiteX18" fmla="*/ 40180 w 1148545"/>
                  <a:gd name="connsiteY18" fmla="*/ 1570274 h 1688356"/>
                  <a:gd name="connsiteX19" fmla="*/ 868959 w 1148545"/>
                  <a:gd name="connsiteY19" fmla="*/ 865355 h 1688356"/>
                  <a:gd name="connsiteX20" fmla="*/ 921329 w 1148545"/>
                  <a:gd name="connsiteY20" fmla="*/ 1020803 h 1688356"/>
                  <a:gd name="connsiteX21" fmla="*/ 56806 w 1148545"/>
                  <a:gd name="connsiteY21" fmla="*/ 1519567 h 1688356"/>
                  <a:gd name="connsiteX22" fmla="*/ 135777 w 1148545"/>
                  <a:gd name="connsiteY22" fmla="*/ 1288473 h 1688356"/>
                  <a:gd name="connsiteX23" fmla="*/ 804951 w 1148545"/>
                  <a:gd name="connsiteY23" fmla="*/ 676656 h 1688356"/>
                  <a:gd name="connsiteX24" fmla="*/ 857322 w 1148545"/>
                  <a:gd name="connsiteY24" fmla="*/ 832104 h 1688356"/>
                  <a:gd name="connsiteX25" fmla="*/ 153233 w 1148545"/>
                  <a:gd name="connsiteY25" fmla="*/ 1238596 h 1688356"/>
                  <a:gd name="connsiteX26" fmla="*/ 232204 w 1148545"/>
                  <a:gd name="connsiteY26" fmla="*/ 1007502 h 1688356"/>
                  <a:gd name="connsiteX27" fmla="*/ 740112 w 1148545"/>
                  <a:gd name="connsiteY27" fmla="*/ 487126 h 1688356"/>
                  <a:gd name="connsiteX28" fmla="*/ 792482 w 1148545"/>
                  <a:gd name="connsiteY28" fmla="*/ 642574 h 1688356"/>
                  <a:gd name="connsiteX29" fmla="*/ 247999 w 1148545"/>
                  <a:gd name="connsiteY29" fmla="*/ 956795 h 1688356"/>
                  <a:gd name="connsiteX30" fmla="*/ 326969 w 1148545"/>
                  <a:gd name="connsiteY30" fmla="*/ 726532 h 1688356"/>
                  <a:gd name="connsiteX31" fmla="*/ 676104 w 1148545"/>
                  <a:gd name="connsiteY31" fmla="*/ 298427 h 1688356"/>
                  <a:gd name="connsiteX32" fmla="*/ 728474 w 1148545"/>
                  <a:gd name="connsiteY32" fmla="*/ 453875 h 1688356"/>
                  <a:gd name="connsiteX33" fmla="*/ 344426 w 1148545"/>
                  <a:gd name="connsiteY33" fmla="*/ 675825 h 1688356"/>
                  <a:gd name="connsiteX34" fmla="*/ 423397 w 1148545"/>
                  <a:gd name="connsiteY34" fmla="*/ 444731 h 1688356"/>
                  <a:gd name="connsiteX35" fmla="*/ 612096 w 1148545"/>
                  <a:gd name="connsiteY35" fmla="*/ 109728 h 1688356"/>
                  <a:gd name="connsiteX36" fmla="*/ 664466 w 1148545"/>
                  <a:gd name="connsiteY36" fmla="*/ 264345 h 1688356"/>
                  <a:gd name="connsiteX37" fmla="*/ 440023 w 1148545"/>
                  <a:gd name="connsiteY37" fmla="*/ 394855 h 1688356"/>
                  <a:gd name="connsiteX38" fmla="*/ 518993 w 1148545"/>
                  <a:gd name="connsiteY38" fmla="*/ 163761 h 1688356"/>
                  <a:gd name="connsiteX39" fmla="*/ 573858 w 1148545"/>
                  <a:gd name="connsiteY39" fmla="*/ 0 h 1688356"/>
                  <a:gd name="connsiteX40" fmla="*/ 600458 w 1148545"/>
                  <a:gd name="connsiteY40" fmla="*/ 75646 h 1688356"/>
                  <a:gd name="connsiteX41" fmla="*/ 535619 w 1148545"/>
                  <a:gd name="connsiteY41" fmla="*/ 112222 h 16883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1148545" h="1688356">
                    <a:moveTo>
                      <a:pt x="1125823" y="1621813"/>
                    </a:moveTo>
                    <a:lnTo>
                      <a:pt x="1148545" y="1688356"/>
                    </a:lnTo>
                    <a:lnTo>
                      <a:pt x="1010589" y="1688356"/>
                    </a:lnTo>
                    <a:close/>
                    <a:moveTo>
                      <a:pt x="1061815" y="1432283"/>
                    </a:moveTo>
                    <a:lnTo>
                      <a:pt x="1115016" y="1587731"/>
                    </a:lnTo>
                    <a:lnTo>
                      <a:pt x="940762" y="1688356"/>
                    </a:lnTo>
                    <a:lnTo>
                      <a:pt x="618907" y="1688356"/>
                    </a:lnTo>
                    <a:lnTo>
                      <a:pt x="669454" y="1659220"/>
                    </a:lnTo>
                    <a:close/>
                    <a:moveTo>
                      <a:pt x="996975" y="1243584"/>
                    </a:moveTo>
                    <a:lnTo>
                      <a:pt x="1050177" y="1399032"/>
                    </a:lnTo>
                    <a:lnTo>
                      <a:pt x="668623" y="1618488"/>
                    </a:lnTo>
                    <a:lnTo>
                      <a:pt x="592145" y="1663377"/>
                    </a:lnTo>
                    <a:lnTo>
                      <a:pt x="548431" y="1688356"/>
                    </a:lnTo>
                    <a:lnTo>
                      <a:pt x="226700" y="1688356"/>
                    </a:lnTo>
                    <a:close/>
                    <a:moveTo>
                      <a:pt x="932967" y="1054885"/>
                    </a:moveTo>
                    <a:lnTo>
                      <a:pt x="985338" y="1209502"/>
                    </a:lnTo>
                    <a:lnTo>
                      <a:pt x="156870" y="1688356"/>
                    </a:lnTo>
                    <a:lnTo>
                      <a:pt x="0" y="1688356"/>
                    </a:lnTo>
                    <a:lnTo>
                      <a:pt x="40180" y="1570274"/>
                    </a:lnTo>
                    <a:close/>
                    <a:moveTo>
                      <a:pt x="868959" y="865355"/>
                    </a:moveTo>
                    <a:lnTo>
                      <a:pt x="921329" y="1020803"/>
                    </a:lnTo>
                    <a:lnTo>
                      <a:pt x="56806" y="1519567"/>
                    </a:lnTo>
                    <a:lnTo>
                      <a:pt x="135777" y="1288473"/>
                    </a:lnTo>
                    <a:close/>
                    <a:moveTo>
                      <a:pt x="804951" y="676656"/>
                    </a:moveTo>
                    <a:lnTo>
                      <a:pt x="857322" y="832104"/>
                    </a:lnTo>
                    <a:lnTo>
                      <a:pt x="153233" y="1238596"/>
                    </a:lnTo>
                    <a:lnTo>
                      <a:pt x="232204" y="1007502"/>
                    </a:lnTo>
                    <a:close/>
                    <a:moveTo>
                      <a:pt x="740112" y="487126"/>
                    </a:moveTo>
                    <a:lnTo>
                      <a:pt x="792482" y="642574"/>
                    </a:lnTo>
                    <a:lnTo>
                      <a:pt x="247999" y="956795"/>
                    </a:lnTo>
                    <a:lnTo>
                      <a:pt x="326969" y="726532"/>
                    </a:lnTo>
                    <a:close/>
                    <a:moveTo>
                      <a:pt x="676104" y="298427"/>
                    </a:moveTo>
                    <a:lnTo>
                      <a:pt x="728474" y="453875"/>
                    </a:lnTo>
                    <a:lnTo>
                      <a:pt x="344426" y="675825"/>
                    </a:lnTo>
                    <a:lnTo>
                      <a:pt x="423397" y="444731"/>
                    </a:lnTo>
                    <a:close/>
                    <a:moveTo>
                      <a:pt x="612096" y="109728"/>
                    </a:moveTo>
                    <a:lnTo>
                      <a:pt x="664466" y="264345"/>
                    </a:lnTo>
                    <a:lnTo>
                      <a:pt x="440023" y="394855"/>
                    </a:lnTo>
                    <a:lnTo>
                      <a:pt x="518993" y="163761"/>
                    </a:lnTo>
                    <a:close/>
                    <a:moveTo>
                      <a:pt x="573858" y="0"/>
                    </a:moveTo>
                    <a:lnTo>
                      <a:pt x="600458" y="75646"/>
                    </a:lnTo>
                    <a:lnTo>
                      <a:pt x="535619" y="112222"/>
                    </a:lnTo>
                    <a:close/>
                  </a:path>
                </a:pathLst>
              </a:custGeom>
              <a:gradFill>
                <a:gsLst>
                  <a:gs pos="100000">
                    <a:schemeClr val="accent1">
                      <a:lumMod val="90000"/>
                      <a:lumOff val="10000"/>
                    </a:schemeClr>
                  </a:gs>
                  <a:gs pos="0">
                    <a:schemeClr val="accent1">
                      <a:lumMod val="75000"/>
                    </a:schemeClr>
                  </a:gs>
                </a:gsLst>
                <a:lin ang="0" scaled="0"/>
              </a:gradFill>
              <a:ln w="6994" cap="flat">
                <a:noFill/>
                <a:prstDash val="solid"/>
                <a:miter/>
              </a:ln>
              <a:effectLst>
                <a:outerShdw blurRad="25400" dist="12700" dir="5400000" algn="t" rotWithShape="0">
                  <a:prstClr val="black">
                    <a:alpha val="40000"/>
                  </a:prstClr>
                </a:outerShdw>
              </a:effectLst>
            </p:spPr>
            <p:txBody>
              <a:bodyPr wrap="square" rtlCol="0" anchor="ctr">
                <a:noAutofit/>
              </a:bodyPr>
              <a:lstStyle/>
              <a:p>
                <a:endParaRPr lang="zh-CN" altLang="en-US">
                  <a:latin typeface="+mj-ea"/>
                  <a:ea typeface="+mj-ea"/>
                </a:endParaRPr>
              </a:p>
            </p:txBody>
          </p:sp>
        </p:grpSp>
        <p:sp>
          <p:nvSpPr>
            <p:cNvPr id="50" name="星形: 五角 49">
              <a:extLst>
                <a:ext uri="{FF2B5EF4-FFF2-40B4-BE49-F238E27FC236}">
                  <a16:creationId xmlns:a16="http://schemas.microsoft.com/office/drawing/2014/main" id="{4CBC1748-C1E9-4606-BA13-AC75FD7C63EF}"/>
                </a:ext>
              </a:extLst>
            </p:cNvPr>
            <p:cNvSpPr/>
            <p:nvPr/>
          </p:nvSpPr>
          <p:spPr>
            <a:xfrm>
              <a:off x="489235" y="158676"/>
              <a:ext cx="136524" cy="136524"/>
            </a:xfrm>
            <a:prstGeom prst="star5">
              <a:avLst/>
            </a:prstGeom>
            <a:solidFill>
              <a:schemeClr val="accent4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latin typeface="+mj-ea"/>
                <a:ea typeface="+mj-ea"/>
              </a:endParaRPr>
            </a:p>
          </p:txBody>
        </p:sp>
      </p:grpSp>
      <p:sp>
        <p:nvSpPr>
          <p:cNvPr id="53" name="任意多边形: 形状 52">
            <a:extLst>
              <a:ext uri="{FF2B5EF4-FFF2-40B4-BE49-F238E27FC236}">
                <a16:creationId xmlns:a16="http://schemas.microsoft.com/office/drawing/2014/main" id="{12082456-414E-4C55-9C9A-5C76A480D0A2}"/>
              </a:ext>
            </a:extLst>
          </p:cNvPr>
          <p:cNvSpPr/>
          <p:nvPr/>
        </p:nvSpPr>
        <p:spPr>
          <a:xfrm>
            <a:off x="2213444" y="349950"/>
            <a:ext cx="169304" cy="193332"/>
          </a:xfrm>
          <a:custGeom>
            <a:avLst/>
            <a:gdLst>
              <a:gd name="connsiteX0" fmla="*/ 710639 w 718570"/>
              <a:gd name="connsiteY0" fmla="*/ 597343 h 820540"/>
              <a:gd name="connsiteX1" fmla="*/ 651721 w 718570"/>
              <a:gd name="connsiteY1" fmla="*/ 562939 h 820540"/>
              <a:gd name="connsiteX2" fmla="*/ 671934 w 718570"/>
              <a:gd name="connsiteY2" fmla="*/ 556058 h 820540"/>
              <a:gd name="connsiteX3" fmla="*/ 680535 w 718570"/>
              <a:gd name="connsiteY3" fmla="*/ 537996 h 820540"/>
              <a:gd name="connsiteX4" fmla="*/ 662473 w 718570"/>
              <a:gd name="connsiteY4" fmla="*/ 529395 h 820540"/>
              <a:gd name="connsiteX5" fmla="*/ 619467 w 718570"/>
              <a:gd name="connsiteY5" fmla="*/ 544447 h 820540"/>
              <a:gd name="connsiteX6" fmla="*/ 582913 w 718570"/>
              <a:gd name="connsiteY6" fmla="*/ 523374 h 820540"/>
              <a:gd name="connsiteX7" fmla="*/ 640110 w 718570"/>
              <a:gd name="connsiteY7" fmla="*/ 491120 h 820540"/>
              <a:gd name="connsiteX8" fmla="*/ 645271 w 718570"/>
              <a:gd name="connsiteY8" fmla="*/ 471768 h 820540"/>
              <a:gd name="connsiteX9" fmla="*/ 625918 w 718570"/>
              <a:gd name="connsiteY9" fmla="*/ 466607 h 820540"/>
              <a:gd name="connsiteX10" fmla="*/ 554529 w 718570"/>
              <a:gd name="connsiteY10" fmla="*/ 507032 h 820540"/>
              <a:gd name="connsiteX11" fmla="*/ 518835 w 718570"/>
              <a:gd name="connsiteY11" fmla="*/ 486390 h 820540"/>
              <a:gd name="connsiteX12" fmla="*/ 603555 w 718570"/>
              <a:gd name="connsiteY12" fmla="*/ 427043 h 820540"/>
              <a:gd name="connsiteX13" fmla="*/ 609146 w 718570"/>
              <a:gd name="connsiteY13" fmla="*/ 411131 h 820540"/>
              <a:gd name="connsiteX14" fmla="*/ 603555 w 718570"/>
              <a:gd name="connsiteY14" fmla="*/ 395219 h 820540"/>
              <a:gd name="connsiteX15" fmla="*/ 518405 w 718570"/>
              <a:gd name="connsiteY15" fmla="*/ 335011 h 820540"/>
              <a:gd name="connsiteX16" fmla="*/ 554099 w 718570"/>
              <a:gd name="connsiteY16" fmla="*/ 314369 h 820540"/>
              <a:gd name="connsiteX17" fmla="*/ 626348 w 718570"/>
              <a:gd name="connsiteY17" fmla="*/ 355654 h 820540"/>
              <a:gd name="connsiteX18" fmla="*/ 645700 w 718570"/>
              <a:gd name="connsiteY18" fmla="*/ 350493 h 820540"/>
              <a:gd name="connsiteX19" fmla="*/ 640540 w 718570"/>
              <a:gd name="connsiteY19" fmla="*/ 331141 h 820540"/>
              <a:gd name="connsiteX20" fmla="*/ 582913 w 718570"/>
              <a:gd name="connsiteY20" fmla="*/ 298027 h 820540"/>
              <a:gd name="connsiteX21" fmla="*/ 619467 w 718570"/>
              <a:gd name="connsiteY21" fmla="*/ 276954 h 820540"/>
              <a:gd name="connsiteX22" fmla="*/ 663333 w 718570"/>
              <a:gd name="connsiteY22" fmla="*/ 292866 h 820540"/>
              <a:gd name="connsiteX23" fmla="*/ 681395 w 718570"/>
              <a:gd name="connsiteY23" fmla="*/ 284265 h 820540"/>
              <a:gd name="connsiteX24" fmla="*/ 672794 w 718570"/>
              <a:gd name="connsiteY24" fmla="*/ 266203 h 820540"/>
              <a:gd name="connsiteX25" fmla="*/ 651721 w 718570"/>
              <a:gd name="connsiteY25" fmla="*/ 258462 h 820540"/>
              <a:gd name="connsiteX26" fmla="*/ 711499 w 718570"/>
              <a:gd name="connsiteY26" fmla="*/ 224058 h 820540"/>
              <a:gd name="connsiteX27" fmla="*/ 716659 w 718570"/>
              <a:gd name="connsiteY27" fmla="*/ 204705 h 820540"/>
              <a:gd name="connsiteX28" fmla="*/ 697307 w 718570"/>
              <a:gd name="connsiteY28" fmla="*/ 199544 h 820540"/>
              <a:gd name="connsiteX29" fmla="*/ 637960 w 718570"/>
              <a:gd name="connsiteY29" fmla="*/ 233519 h 820540"/>
              <a:gd name="connsiteX30" fmla="*/ 641830 w 718570"/>
              <a:gd name="connsiteY30" fmla="*/ 212446 h 820540"/>
              <a:gd name="connsiteX31" fmla="*/ 630219 w 718570"/>
              <a:gd name="connsiteY31" fmla="*/ 195674 h 820540"/>
              <a:gd name="connsiteX32" fmla="*/ 613446 w 718570"/>
              <a:gd name="connsiteY32" fmla="*/ 207286 h 820540"/>
              <a:gd name="connsiteX33" fmla="*/ 605276 w 718570"/>
              <a:gd name="connsiteY33" fmla="*/ 252011 h 820540"/>
              <a:gd name="connsiteX34" fmla="*/ 568721 w 718570"/>
              <a:gd name="connsiteY34" fmla="*/ 273084 h 820540"/>
              <a:gd name="connsiteX35" fmla="*/ 569151 w 718570"/>
              <a:gd name="connsiteY35" fmla="*/ 207716 h 820540"/>
              <a:gd name="connsiteX36" fmla="*/ 554959 w 718570"/>
              <a:gd name="connsiteY36" fmla="*/ 193524 h 820540"/>
              <a:gd name="connsiteX37" fmla="*/ 540768 w 718570"/>
              <a:gd name="connsiteY37" fmla="*/ 207716 h 820540"/>
              <a:gd name="connsiteX38" fmla="*/ 540337 w 718570"/>
              <a:gd name="connsiteY38" fmla="*/ 289856 h 820540"/>
              <a:gd name="connsiteX39" fmla="*/ 504643 w 718570"/>
              <a:gd name="connsiteY39" fmla="*/ 310498 h 820540"/>
              <a:gd name="connsiteX40" fmla="*/ 495182 w 718570"/>
              <a:gd name="connsiteY40" fmla="*/ 207716 h 820540"/>
              <a:gd name="connsiteX41" fmla="*/ 484431 w 718570"/>
              <a:gd name="connsiteY41" fmla="*/ 195244 h 820540"/>
              <a:gd name="connsiteX42" fmla="*/ 468089 w 718570"/>
              <a:gd name="connsiteY42" fmla="*/ 192234 h 820540"/>
              <a:gd name="connsiteX43" fmla="*/ 373477 w 718570"/>
              <a:gd name="connsiteY43" fmla="*/ 236099 h 820540"/>
              <a:gd name="connsiteX44" fmla="*/ 373477 w 718570"/>
              <a:gd name="connsiteY44" fmla="*/ 195244 h 820540"/>
              <a:gd name="connsiteX45" fmla="*/ 445296 w 718570"/>
              <a:gd name="connsiteY45" fmla="*/ 153529 h 820540"/>
              <a:gd name="connsiteX46" fmla="*/ 450457 w 718570"/>
              <a:gd name="connsiteY46" fmla="*/ 134177 h 820540"/>
              <a:gd name="connsiteX47" fmla="*/ 431104 w 718570"/>
              <a:gd name="connsiteY47" fmla="*/ 129016 h 820540"/>
              <a:gd name="connsiteX48" fmla="*/ 373477 w 718570"/>
              <a:gd name="connsiteY48" fmla="*/ 162560 h 820540"/>
              <a:gd name="connsiteX49" fmla="*/ 373477 w 718570"/>
              <a:gd name="connsiteY49" fmla="*/ 120415 h 820540"/>
              <a:gd name="connsiteX50" fmla="*/ 409171 w 718570"/>
              <a:gd name="connsiteY50" fmla="*/ 90311 h 820540"/>
              <a:gd name="connsiteX51" fmla="*/ 410892 w 718570"/>
              <a:gd name="connsiteY51" fmla="*/ 70099 h 820540"/>
              <a:gd name="connsiteX52" fmla="*/ 390679 w 718570"/>
              <a:gd name="connsiteY52" fmla="*/ 68378 h 820540"/>
              <a:gd name="connsiteX53" fmla="*/ 373477 w 718570"/>
              <a:gd name="connsiteY53" fmla="*/ 83000 h 820540"/>
              <a:gd name="connsiteX54" fmla="*/ 373477 w 718570"/>
              <a:gd name="connsiteY54" fmla="*/ 14192 h 820540"/>
              <a:gd name="connsiteX55" fmla="*/ 359285 w 718570"/>
              <a:gd name="connsiteY55" fmla="*/ 0 h 820540"/>
              <a:gd name="connsiteX56" fmla="*/ 345094 w 718570"/>
              <a:gd name="connsiteY56" fmla="*/ 14192 h 820540"/>
              <a:gd name="connsiteX57" fmla="*/ 345094 w 718570"/>
              <a:gd name="connsiteY57" fmla="*/ 82570 h 820540"/>
              <a:gd name="connsiteX58" fmla="*/ 328752 w 718570"/>
              <a:gd name="connsiteY58" fmla="*/ 68808 h 820540"/>
              <a:gd name="connsiteX59" fmla="*/ 308539 w 718570"/>
              <a:gd name="connsiteY59" fmla="*/ 70529 h 820540"/>
              <a:gd name="connsiteX60" fmla="*/ 310259 w 718570"/>
              <a:gd name="connsiteY60" fmla="*/ 90741 h 820540"/>
              <a:gd name="connsiteX61" fmla="*/ 345094 w 718570"/>
              <a:gd name="connsiteY61" fmla="*/ 119985 h 820540"/>
              <a:gd name="connsiteX62" fmla="*/ 345094 w 718570"/>
              <a:gd name="connsiteY62" fmla="*/ 162130 h 820540"/>
              <a:gd name="connsiteX63" fmla="*/ 288327 w 718570"/>
              <a:gd name="connsiteY63" fmla="*/ 129016 h 820540"/>
              <a:gd name="connsiteX64" fmla="*/ 268974 w 718570"/>
              <a:gd name="connsiteY64" fmla="*/ 134177 h 820540"/>
              <a:gd name="connsiteX65" fmla="*/ 274135 w 718570"/>
              <a:gd name="connsiteY65" fmla="*/ 153529 h 820540"/>
              <a:gd name="connsiteX66" fmla="*/ 345094 w 718570"/>
              <a:gd name="connsiteY66" fmla="*/ 194814 h 820540"/>
              <a:gd name="connsiteX67" fmla="*/ 345094 w 718570"/>
              <a:gd name="connsiteY67" fmla="*/ 236099 h 820540"/>
              <a:gd name="connsiteX68" fmla="*/ 251342 w 718570"/>
              <a:gd name="connsiteY68" fmla="*/ 192664 h 820540"/>
              <a:gd name="connsiteX69" fmla="*/ 235430 w 718570"/>
              <a:gd name="connsiteY69" fmla="*/ 195244 h 820540"/>
              <a:gd name="connsiteX70" fmla="*/ 225109 w 718570"/>
              <a:gd name="connsiteY70" fmla="*/ 207716 h 820540"/>
              <a:gd name="connsiteX71" fmla="*/ 215218 w 718570"/>
              <a:gd name="connsiteY71" fmla="*/ 311358 h 820540"/>
              <a:gd name="connsiteX72" fmla="*/ 179523 w 718570"/>
              <a:gd name="connsiteY72" fmla="*/ 290716 h 820540"/>
              <a:gd name="connsiteX73" fmla="*/ 179523 w 718570"/>
              <a:gd name="connsiteY73" fmla="*/ 207716 h 820540"/>
              <a:gd name="connsiteX74" fmla="*/ 165332 w 718570"/>
              <a:gd name="connsiteY74" fmla="*/ 193524 h 820540"/>
              <a:gd name="connsiteX75" fmla="*/ 151140 w 718570"/>
              <a:gd name="connsiteY75" fmla="*/ 207716 h 820540"/>
              <a:gd name="connsiteX76" fmla="*/ 151140 w 718570"/>
              <a:gd name="connsiteY76" fmla="*/ 274374 h 820540"/>
              <a:gd name="connsiteX77" fmla="*/ 114585 w 718570"/>
              <a:gd name="connsiteY77" fmla="*/ 253301 h 820540"/>
              <a:gd name="connsiteX78" fmla="*/ 106414 w 718570"/>
              <a:gd name="connsiteY78" fmla="*/ 207286 h 820540"/>
              <a:gd name="connsiteX79" fmla="*/ 89642 w 718570"/>
              <a:gd name="connsiteY79" fmla="*/ 195674 h 820540"/>
              <a:gd name="connsiteX80" fmla="*/ 78031 w 718570"/>
              <a:gd name="connsiteY80" fmla="*/ 212446 h 820540"/>
              <a:gd name="connsiteX81" fmla="*/ 81901 w 718570"/>
              <a:gd name="connsiteY81" fmla="*/ 234379 h 820540"/>
              <a:gd name="connsiteX82" fmla="*/ 22124 w 718570"/>
              <a:gd name="connsiteY82" fmla="*/ 199544 h 820540"/>
              <a:gd name="connsiteX83" fmla="*/ 2771 w 718570"/>
              <a:gd name="connsiteY83" fmla="*/ 204705 h 820540"/>
              <a:gd name="connsiteX84" fmla="*/ 7932 w 718570"/>
              <a:gd name="connsiteY84" fmla="*/ 224058 h 820540"/>
              <a:gd name="connsiteX85" fmla="*/ 66849 w 718570"/>
              <a:gd name="connsiteY85" fmla="*/ 258462 h 820540"/>
              <a:gd name="connsiteX86" fmla="*/ 46637 w 718570"/>
              <a:gd name="connsiteY86" fmla="*/ 265343 h 820540"/>
              <a:gd name="connsiteX87" fmla="*/ 38036 w 718570"/>
              <a:gd name="connsiteY87" fmla="*/ 283405 h 820540"/>
              <a:gd name="connsiteX88" fmla="*/ 56098 w 718570"/>
              <a:gd name="connsiteY88" fmla="*/ 292006 h 820540"/>
              <a:gd name="connsiteX89" fmla="*/ 99103 w 718570"/>
              <a:gd name="connsiteY89" fmla="*/ 276954 h 820540"/>
              <a:gd name="connsiteX90" fmla="*/ 135658 w 718570"/>
              <a:gd name="connsiteY90" fmla="*/ 298027 h 820540"/>
              <a:gd name="connsiteX91" fmla="*/ 78461 w 718570"/>
              <a:gd name="connsiteY91" fmla="*/ 330281 h 820540"/>
              <a:gd name="connsiteX92" fmla="*/ 73300 w 718570"/>
              <a:gd name="connsiteY92" fmla="*/ 349633 h 820540"/>
              <a:gd name="connsiteX93" fmla="*/ 92652 w 718570"/>
              <a:gd name="connsiteY93" fmla="*/ 354794 h 820540"/>
              <a:gd name="connsiteX94" fmla="*/ 164041 w 718570"/>
              <a:gd name="connsiteY94" fmla="*/ 314369 h 820540"/>
              <a:gd name="connsiteX95" fmla="*/ 199736 w 718570"/>
              <a:gd name="connsiteY95" fmla="*/ 335011 h 820540"/>
              <a:gd name="connsiteX96" fmla="*/ 115015 w 718570"/>
              <a:gd name="connsiteY96" fmla="*/ 393928 h 820540"/>
              <a:gd name="connsiteX97" fmla="*/ 109425 w 718570"/>
              <a:gd name="connsiteY97" fmla="*/ 409410 h 820540"/>
              <a:gd name="connsiteX98" fmla="*/ 115015 w 718570"/>
              <a:gd name="connsiteY98" fmla="*/ 425322 h 820540"/>
              <a:gd name="connsiteX99" fmla="*/ 200166 w 718570"/>
              <a:gd name="connsiteY99" fmla="*/ 485530 h 820540"/>
              <a:gd name="connsiteX100" fmla="*/ 164471 w 718570"/>
              <a:gd name="connsiteY100" fmla="*/ 506172 h 820540"/>
              <a:gd name="connsiteX101" fmla="*/ 92223 w 718570"/>
              <a:gd name="connsiteY101" fmla="*/ 464887 h 820540"/>
              <a:gd name="connsiteX102" fmla="*/ 72870 w 718570"/>
              <a:gd name="connsiteY102" fmla="*/ 470048 h 820540"/>
              <a:gd name="connsiteX103" fmla="*/ 78031 w 718570"/>
              <a:gd name="connsiteY103" fmla="*/ 489400 h 820540"/>
              <a:gd name="connsiteX104" fmla="*/ 135658 w 718570"/>
              <a:gd name="connsiteY104" fmla="*/ 522514 h 820540"/>
              <a:gd name="connsiteX105" fmla="*/ 99103 w 718570"/>
              <a:gd name="connsiteY105" fmla="*/ 543587 h 820540"/>
              <a:gd name="connsiteX106" fmla="*/ 55238 w 718570"/>
              <a:gd name="connsiteY106" fmla="*/ 527675 h 820540"/>
              <a:gd name="connsiteX107" fmla="*/ 37176 w 718570"/>
              <a:gd name="connsiteY107" fmla="*/ 536276 h 820540"/>
              <a:gd name="connsiteX108" fmla="*/ 45777 w 718570"/>
              <a:gd name="connsiteY108" fmla="*/ 554338 h 820540"/>
              <a:gd name="connsiteX109" fmla="*/ 66849 w 718570"/>
              <a:gd name="connsiteY109" fmla="*/ 562079 h 820540"/>
              <a:gd name="connsiteX110" fmla="*/ 7072 w 718570"/>
              <a:gd name="connsiteY110" fmla="*/ 596483 h 820540"/>
              <a:gd name="connsiteX111" fmla="*/ 1911 w 718570"/>
              <a:gd name="connsiteY111" fmla="*/ 615836 h 820540"/>
              <a:gd name="connsiteX112" fmla="*/ 21264 w 718570"/>
              <a:gd name="connsiteY112" fmla="*/ 620996 h 820540"/>
              <a:gd name="connsiteX113" fmla="*/ 80611 w 718570"/>
              <a:gd name="connsiteY113" fmla="*/ 587022 h 820540"/>
              <a:gd name="connsiteX114" fmla="*/ 76740 w 718570"/>
              <a:gd name="connsiteY114" fmla="*/ 608095 h 820540"/>
              <a:gd name="connsiteX115" fmla="*/ 88352 w 718570"/>
              <a:gd name="connsiteY115" fmla="*/ 624867 h 820540"/>
              <a:gd name="connsiteX116" fmla="*/ 105124 w 718570"/>
              <a:gd name="connsiteY116" fmla="*/ 613255 h 820540"/>
              <a:gd name="connsiteX117" fmla="*/ 113295 w 718570"/>
              <a:gd name="connsiteY117" fmla="*/ 568530 h 820540"/>
              <a:gd name="connsiteX118" fmla="*/ 149849 w 718570"/>
              <a:gd name="connsiteY118" fmla="*/ 547457 h 820540"/>
              <a:gd name="connsiteX119" fmla="*/ 149420 w 718570"/>
              <a:gd name="connsiteY119" fmla="*/ 612825 h 820540"/>
              <a:gd name="connsiteX120" fmla="*/ 163611 w 718570"/>
              <a:gd name="connsiteY120" fmla="*/ 627017 h 820540"/>
              <a:gd name="connsiteX121" fmla="*/ 177803 w 718570"/>
              <a:gd name="connsiteY121" fmla="*/ 612825 h 820540"/>
              <a:gd name="connsiteX122" fmla="*/ 178233 w 718570"/>
              <a:gd name="connsiteY122" fmla="*/ 530685 h 820540"/>
              <a:gd name="connsiteX123" fmla="*/ 213927 w 718570"/>
              <a:gd name="connsiteY123" fmla="*/ 510043 h 820540"/>
              <a:gd name="connsiteX124" fmla="*/ 223389 w 718570"/>
              <a:gd name="connsiteY124" fmla="*/ 612825 h 820540"/>
              <a:gd name="connsiteX125" fmla="*/ 234140 w 718570"/>
              <a:gd name="connsiteY125" fmla="*/ 625297 h 820540"/>
              <a:gd name="connsiteX126" fmla="*/ 250482 w 718570"/>
              <a:gd name="connsiteY126" fmla="*/ 628307 h 820540"/>
              <a:gd name="connsiteX127" fmla="*/ 345094 w 718570"/>
              <a:gd name="connsiteY127" fmla="*/ 584442 h 820540"/>
              <a:gd name="connsiteX128" fmla="*/ 345094 w 718570"/>
              <a:gd name="connsiteY128" fmla="*/ 625297 h 820540"/>
              <a:gd name="connsiteX129" fmla="*/ 273275 w 718570"/>
              <a:gd name="connsiteY129" fmla="*/ 667012 h 820540"/>
              <a:gd name="connsiteX130" fmla="*/ 268114 w 718570"/>
              <a:gd name="connsiteY130" fmla="*/ 686364 h 820540"/>
              <a:gd name="connsiteX131" fmla="*/ 287466 w 718570"/>
              <a:gd name="connsiteY131" fmla="*/ 691525 h 820540"/>
              <a:gd name="connsiteX132" fmla="*/ 345094 w 718570"/>
              <a:gd name="connsiteY132" fmla="*/ 657981 h 820540"/>
              <a:gd name="connsiteX133" fmla="*/ 345094 w 718570"/>
              <a:gd name="connsiteY133" fmla="*/ 700126 h 820540"/>
              <a:gd name="connsiteX134" fmla="*/ 309399 w 718570"/>
              <a:gd name="connsiteY134" fmla="*/ 730230 h 820540"/>
              <a:gd name="connsiteX135" fmla="*/ 307679 w 718570"/>
              <a:gd name="connsiteY135" fmla="*/ 750442 h 820540"/>
              <a:gd name="connsiteX136" fmla="*/ 327891 w 718570"/>
              <a:gd name="connsiteY136" fmla="*/ 752162 h 820540"/>
              <a:gd name="connsiteX137" fmla="*/ 345094 w 718570"/>
              <a:gd name="connsiteY137" fmla="*/ 737541 h 820540"/>
              <a:gd name="connsiteX138" fmla="*/ 345094 w 718570"/>
              <a:gd name="connsiteY138" fmla="*/ 806349 h 820540"/>
              <a:gd name="connsiteX139" fmla="*/ 359285 w 718570"/>
              <a:gd name="connsiteY139" fmla="*/ 820541 h 820540"/>
              <a:gd name="connsiteX140" fmla="*/ 373477 w 718570"/>
              <a:gd name="connsiteY140" fmla="*/ 806349 h 820540"/>
              <a:gd name="connsiteX141" fmla="*/ 373477 w 718570"/>
              <a:gd name="connsiteY141" fmla="*/ 737971 h 820540"/>
              <a:gd name="connsiteX142" fmla="*/ 389819 w 718570"/>
              <a:gd name="connsiteY142" fmla="*/ 751732 h 820540"/>
              <a:gd name="connsiteX143" fmla="*/ 410031 w 718570"/>
              <a:gd name="connsiteY143" fmla="*/ 750012 h 820540"/>
              <a:gd name="connsiteX144" fmla="*/ 408311 w 718570"/>
              <a:gd name="connsiteY144" fmla="*/ 729800 h 820540"/>
              <a:gd name="connsiteX145" fmla="*/ 373477 w 718570"/>
              <a:gd name="connsiteY145" fmla="*/ 700556 h 820540"/>
              <a:gd name="connsiteX146" fmla="*/ 373477 w 718570"/>
              <a:gd name="connsiteY146" fmla="*/ 658411 h 820540"/>
              <a:gd name="connsiteX147" fmla="*/ 430244 w 718570"/>
              <a:gd name="connsiteY147" fmla="*/ 691525 h 820540"/>
              <a:gd name="connsiteX148" fmla="*/ 449596 w 718570"/>
              <a:gd name="connsiteY148" fmla="*/ 686364 h 820540"/>
              <a:gd name="connsiteX149" fmla="*/ 444436 w 718570"/>
              <a:gd name="connsiteY149" fmla="*/ 667012 h 820540"/>
              <a:gd name="connsiteX150" fmla="*/ 373477 w 718570"/>
              <a:gd name="connsiteY150" fmla="*/ 625727 h 820540"/>
              <a:gd name="connsiteX151" fmla="*/ 373477 w 718570"/>
              <a:gd name="connsiteY151" fmla="*/ 584442 h 820540"/>
              <a:gd name="connsiteX152" fmla="*/ 467228 w 718570"/>
              <a:gd name="connsiteY152" fmla="*/ 627877 h 820540"/>
              <a:gd name="connsiteX153" fmla="*/ 483140 w 718570"/>
              <a:gd name="connsiteY153" fmla="*/ 625297 h 820540"/>
              <a:gd name="connsiteX154" fmla="*/ 493462 w 718570"/>
              <a:gd name="connsiteY154" fmla="*/ 612825 h 820540"/>
              <a:gd name="connsiteX155" fmla="*/ 503353 w 718570"/>
              <a:gd name="connsiteY155" fmla="*/ 509183 h 820540"/>
              <a:gd name="connsiteX156" fmla="*/ 539047 w 718570"/>
              <a:gd name="connsiteY156" fmla="*/ 529825 h 820540"/>
              <a:gd name="connsiteX157" fmla="*/ 539047 w 718570"/>
              <a:gd name="connsiteY157" fmla="*/ 612825 h 820540"/>
              <a:gd name="connsiteX158" fmla="*/ 553239 w 718570"/>
              <a:gd name="connsiteY158" fmla="*/ 627017 h 820540"/>
              <a:gd name="connsiteX159" fmla="*/ 567431 w 718570"/>
              <a:gd name="connsiteY159" fmla="*/ 612825 h 820540"/>
              <a:gd name="connsiteX160" fmla="*/ 567431 w 718570"/>
              <a:gd name="connsiteY160" fmla="*/ 546167 h 820540"/>
              <a:gd name="connsiteX161" fmla="*/ 603986 w 718570"/>
              <a:gd name="connsiteY161" fmla="*/ 567240 h 820540"/>
              <a:gd name="connsiteX162" fmla="*/ 612156 w 718570"/>
              <a:gd name="connsiteY162" fmla="*/ 613255 h 820540"/>
              <a:gd name="connsiteX163" fmla="*/ 628929 w 718570"/>
              <a:gd name="connsiteY163" fmla="*/ 624867 h 820540"/>
              <a:gd name="connsiteX164" fmla="*/ 640540 w 718570"/>
              <a:gd name="connsiteY164" fmla="*/ 608525 h 820540"/>
              <a:gd name="connsiteX165" fmla="*/ 636669 w 718570"/>
              <a:gd name="connsiteY165" fmla="*/ 586592 h 820540"/>
              <a:gd name="connsiteX166" fmla="*/ 696447 w 718570"/>
              <a:gd name="connsiteY166" fmla="*/ 621426 h 820540"/>
              <a:gd name="connsiteX167" fmla="*/ 715799 w 718570"/>
              <a:gd name="connsiteY167" fmla="*/ 616266 h 820540"/>
              <a:gd name="connsiteX168" fmla="*/ 710639 w 718570"/>
              <a:gd name="connsiteY168" fmla="*/ 597343 h 820540"/>
              <a:gd name="connsiteX169" fmla="*/ 251342 w 718570"/>
              <a:gd name="connsiteY169" fmla="*/ 223197 h 820540"/>
              <a:gd name="connsiteX170" fmla="*/ 344233 w 718570"/>
              <a:gd name="connsiteY170" fmla="*/ 266203 h 820540"/>
              <a:gd name="connsiteX171" fmla="*/ 344233 w 718570"/>
              <a:gd name="connsiteY171" fmla="*/ 296736 h 820540"/>
              <a:gd name="connsiteX172" fmla="*/ 318000 w 718570"/>
              <a:gd name="connsiteY172" fmla="*/ 339312 h 820540"/>
              <a:gd name="connsiteX173" fmla="*/ 267254 w 718570"/>
              <a:gd name="connsiteY173" fmla="*/ 341032 h 820540"/>
              <a:gd name="connsiteX174" fmla="*/ 241881 w 718570"/>
              <a:gd name="connsiteY174" fmla="*/ 326410 h 820540"/>
              <a:gd name="connsiteX175" fmla="*/ 251342 w 718570"/>
              <a:gd name="connsiteY175" fmla="*/ 223197 h 820540"/>
              <a:gd name="connsiteX176" fmla="*/ 227689 w 718570"/>
              <a:gd name="connsiteY176" fmla="*/ 469618 h 820540"/>
              <a:gd name="connsiteX177" fmla="*/ 142539 w 718570"/>
              <a:gd name="connsiteY177" fmla="*/ 409410 h 820540"/>
              <a:gd name="connsiteX178" fmla="*/ 227259 w 718570"/>
              <a:gd name="connsiteY178" fmla="*/ 350063 h 820540"/>
              <a:gd name="connsiteX179" fmla="*/ 253062 w 718570"/>
              <a:gd name="connsiteY179" fmla="*/ 365115 h 820540"/>
              <a:gd name="connsiteX180" fmla="*/ 277145 w 718570"/>
              <a:gd name="connsiteY180" fmla="*/ 409840 h 820540"/>
              <a:gd name="connsiteX181" fmla="*/ 252632 w 718570"/>
              <a:gd name="connsiteY181" fmla="*/ 454996 h 820540"/>
              <a:gd name="connsiteX182" fmla="*/ 227689 w 718570"/>
              <a:gd name="connsiteY182" fmla="*/ 469618 h 820540"/>
              <a:gd name="connsiteX183" fmla="*/ 345094 w 718570"/>
              <a:gd name="connsiteY183" fmla="*/ 553478 h 820540"/>
              <a:gd name="connsiteX184" fmla="*/ 250482 w 718570"/>
              <a:gd name="connsiteY184" fmla="*/ 596913 h 820540"/>
              <a:gd name="connsiteX185" fmla="*/ 241451 w 718570"/>
              <a:gd name="connsiteY185" fmla="*/ 494131 h 820540"/>
              <a:gd name="connsiteX186" fmla="*/ 267684 w 718570"/>
              <a:gd name="connsiteY186" fmla="*/ 479079 h 820540"/>
              <a:gd name="connsiteX187" fmla="*/ 318000 w 718570"/>
              <a:gd name="connsiteY187" fmla="*/ 480799 h 820540"/>
              <a:gd name="connsiteX188" fmla="*/ 345094 w 718570"/>
              <a:gd name="connsiteY188" fmla="*/ 524664 h 820540"/>
              <a:gd name="connsiteX189" fmla="*/ 345094 w 718570"/>
              <a:gd name="connsiteY189" fmla="*/ 553478 h 820540"/>
              <a:gd name="connsiteX190" fmla="*/ 373047 w 718570"/>
              <a:gd name="connsiteY190" fmla="*/ 295446 h 820540"/>
              <a:gd name="connsiteX191" fmla="*/ 373047 w 718570"/>
              <a:gd name="connsiteY191" fmla="*/ 266633 h 820540"/>
              <a:gd name="connsiteX192" fmla="*/ 467659 w 718570"/>
              <a:gd name="connsiteY192" fmla="*/ 223197 h 820540"/>
              <a:gd name="connsiteX193" fmla="*/ 476690 w 718570"/>
              <a:gd name="connsiteY193" fmla="*/ 325980 h 820540"/>
              <a:gd name="connsiteX194" fmla="*/ 450457 w 718570"/>
              <a:gd name="connsiteY194" fmla="*/ 341032 h 820540"/>
              <a:gd name="connsiteX195" fmla="*/ 400140 w 718570"/>
              <a:gd name="connsiteY195" fmla="*/ 339312 h 820540"/>
              <a:gd name="connsiteX196" fmla="*/ 373047 w 718570"/>
              <a:gd name="connsiteY196" fmla="*/ 295446 h 820540"/>
              <a:gd name="connsiteX197" fmla="*/ 466799 w 718570"/>
              <a:gd name="connsiteY197" fmla="*/ 596913 h 820540"/>
              <a:gd name="connsiteX198" fmla="*/ 373907 w 718570"/>
              <a:gd name="connsiteY198" fmla="*/ 553908 h 820540"/>
              <a:gd name="connsiteX199" fmla="*/ 373907 w 718570"/>
              <a:gd name="connsiteY199" fmla="*/ 523374 h 820540"/>
              <a:gd name="connsiteX200" fmla="*/ 400140 w 718570"/>
              <a:gd name="connsiteY200" fmla="*/ 480799 h 820540"/>
              <a:gd name="connsiteX201" fmla="*/ 450887 w 718570"/>
              <a:gd name="connsiteY201" fmla="*/ 479079 h 820540"/>
              <a:gd name="connsiteX202" fmla="*/ 476260 w 718570"/>
              <a:gd name="connsiteY202" fmla="*/ 493701 h 820540"/>
              <a:gd name="connsiteX203" fmla="*/ 466799 w 718570"/>
              <a:gd name="connsiteY203" fmla="*/ 596913 h 820540"/>
              <a:gd name="connsiteX204" fmla="*/ 491312 w 718570"/>
              <a:gd name="connsiteY204" fmla="*/ 469618 h 820540"/>
              <a:gd name="connsiteX205" fmla="*/ 465508 w 718570"/>
              <a:gd name="connsiteY205" fmla="*/ 454566 h 820540"/>
              <a:gd name="connsiteX206" fmla="*/ 441425 w 718570"/>
              <a:gd name="connsiteY206" fmla="*/ 409840 h 820540"/>
              <a:gd name="connsiteX207" fmla="*/ 465938 w 718570"/>
              <a:gd name="connsiteY207" fmla="*/ 364685 h 820540"/>
              <a:gd name="connsiteX208" fmla="*/ 490881 w 718570"/>
              <a:gd name="connsiteY208" fmla="*/ 350063 h 820540"/>
              <a:gd name="connsiteX209" fmla="*/ 576032 w 718570"/>
              <a:gd name="connsiteY209" fmla="*/ 410270 h 820540"/>
              <a:gd name="connsiteX210" fmla="*/ 491312 w 718570"/>
              <a:gd name="connsiteY210" fmla="*/ 469618 h 8205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</a:cxnLst>
            <a:rect l="l" t="t" r="r" b="b"/>
            <a:pathLst>
              <a:path w="718570" h="820540">
                <a:moveTo>
                  <a:pt x="710639" y="597343"/>
                </a:moveTo>
                <a:lnTo>
                  <a:pt x="651721" y="562939"/>
                </a:lnTo>
                <a:lnTo>
                  <a:pt x="671934" y="556058"/>
                </a:lnTo>
                <a:cubicBezTo>
                  <a:pt x="679245" y="553478"/>
                  <a:pt x="683115" y="545307"/>
                  <a:pt x="680535" y="537996"/>
                </a:cubicBezTo>
                <a:cubicBezTo>
                  <a:pt x="677954" y="530685"/>
                  <a:pt x="669784" y="526815"/>
                  <a:pt x="662473" y="529395"/>
                </a:cubicBezTo>
                <a:lnTo>
                  <a:pt x="619467" y="544447"/>
                </a:lnTo>
                <a:lnTo>
                  <a:pt x="582913" y="523374"/>
                </a:lnTo>
                <a:lnTo>
                  <a:pt x="640110" y="491120"/>
                </a:lnTo>
                <a:cubicBezTo>
                  <a:pt x="646991" y="487250"/>
                  <a:pt x="649571" y="478649"/>
                  <a:pt x="645271" y="471768"/>
                </a:cubicBezTo>
                <a:cubicBezTo>
                  <a:pt x="641400" y="464887"/>
                  <a:pt x="632799" y="462737"/>
                  <a:pt x="625918" y="466607"/>
                </a:cubicBezTo>
                <a:lnTo>
                  <a:pt x="554529" y="507032"/>
                </a:lnTo>
                <a:lnTo>
                  <a:pt x="518835" y="486390"/>
                </a:lnTo>
                <a:lnTo>
                  <a:pt x="603555" y="427043"/>
                </a:lnTo>
                <a:cubicBezTo>
                  <a:pt x="608716" y="423602"/>
                  <a:pt x="610866" y="417151"/>
                  <a:pt x="609146" y="411131"/>
                </a:cubicBezTo>
                <a:cubicBezTo>
                  <a:pt x="610866" y="405540"/>
                  <a:pt x="608716" y="399089"/>
                  <a:pt x="603555" y="395219"/>
                </a:cubicBezTo>
                <a:lnTo>
                  <a:pt x="518405" y="335011"/>
                </a:lnTo>
                <a:lnTo>
                  <a:pt x="554099" y="314369"/>
                </a:lnTo>
                <a:lnTo>
                  <a:pt x="626348" y="355654"/>
                </a:lnTo>
                <a:cubicBezTo>
                  <a:pt x="633229" y="359524"/>
                  <a:pt x="641830" y="357374"/>
                  <a:pt x="645700" y="350493"/>
                </a:cubicBezTo>
                <a:cubicBezTo>
                  <a:pt x="649571" y="343612"/>
                  <a:pt x="647421" y="335011"/>
                  <a:pt x="640540" y="331141"/>
                </a:cubicBezTo>
                <a:lnTo>
                  <a:pt x="582913" y="298027"/>
                </a:lnTo>
                <a:lnTo>
                  <a:pt x="619467" y="276954"/>
                </a:lnTo>
                <a:lnTo>
                  <a:pt x="663333" y="292866"/>
                </a:lnTo>
                <a:cubicBezTo>
                  <a:pt x="670644" y="295446"/>
                  <a:pt x="678815" y="291576"/>
                  <a:pt x="681395" y="284265"/>
                </a:cubicBezTo>
                <a:cubicBezTo>
                  <a:pt x="683975" y="276954"/>
                  <a:pt x="680105" y="268783"/>
                  <a:pt x="672794" y="266203"/>
                </a:cubicBezTo>
                <a:lnTo>
                  <a:pt x="651721" y="258462"/>
                </a:lnTo>
                <a:lnTo>
                  <a:pt x="711499" y="224058"/>
                </a:lnTo>
                <a:cubicBezTo>
                  <a:pt x="718379" y="220187"/>
                  <a:pt x="720530" y="211586"/>
                  <a:pt x="716659" y="204705"/>
                </a:cubicBezTo>
                <a:cubicBezTo>
                  <a:pt x="712789" y="197824"/>
                  <a:pt x="704188" y="195674"/>
                  <a:pt x="697307" y="199544"/>
                </a:cubicBezTo>
                <a:lnTo>
                  <a:pt x="637960" y="233519"/>
                </a:lnTo>
                <a:lnTo>
                  <a:pt x="641830" y="212446"/>
                </a:lnTo>
                <a:cubicBezTo>
                  <a:pt x="643120" y="204705"/>
                  <a:pt x="637960" y="197394"/>
                  <a:pt x="630219" y="195674"/>
                </a:cubicBezTo>
                <a:cubicBezTo>
                  <a:pt x="622478" y="194384"/>
                  <a:pt x="615167" y="199544"/>
                  <a:pt x="613446" y="207286"/>
                </a:cubicBezTo>
                <a:lnTo>
                  <a:pt x="605276" y="252011"/>
                </a:lnTo>
                <a:lnTo>
                  <a:pt x="568721" y="273084"/>
                </a:lnTo>
                <a:lnTo>
                  <a:pt x="569151" y="207716"/>
                </a:lnTo>
                <a:cubicBezTo>
                  <a:pt x="569151" y="199975"/>
                  <a:pt x="562700" y="193524"/>
                  <a:pt x="554959" y="193524"/>
                </a:cubicBezTo>
                <a:cubicBezTo>
                  <a:pt x="547218" y="193524"/>
                  <a:pt x="540768" y="199975"/>
                  <a:pt x="540768" y="207716"/>
                </a:cubicBezTo>
                <a:lnTo>
                  <a:pt x="540337" y="289856"/>
                </a:lnTo>
                <a:lnTo>
                  <a:pt x="504643" y="310498"/>
                </a:lnTo>
                <a:lnTo>
                  <a:pt x="495182" y="207716"/>
                </a:lnTo>
                <a:cubicBezTo>
                  <a:pt x="494752" y="201695"/>
                  <a:pt x="490021" y="196534"/>
                  <a:pt x="484431" y="195244"/>
                </a:cubicBezTo>
                <a:cubicBezTo>
                  <a:pt x="480130" y="190943"/>
                  <a:pt x="473679" y="189653"/>
                  <a:pt x="468089" y="192234"/>
                </a:cubicBezTo>
                <a:lnTo>
                  <a:pt x="373477" y="236099"/>
                </a:lnTo>
                <a:lnTo>
                  <a:pt x="373477" y="195244"/>
                </a:lnTo>
                <a:lnTo>
                  <a:pt x="445296" y="153529"/>
                </a:lnTo>
                <a:cubicBezTo>
                  <a:pt x="452177" y="149658"/>
                  <a:pt x="454327" y="141057"/>
                  <a:pt x="450457" y="134177"/>
                </a:cubicBezTo>
                <a:cubicBezTo>
                  <a:pt x="446586" y="127296"/>
                  <a:pt x="437555" y="125145"/>
                  <a:pt x="431104" y="129016"/>
                </a:cubicBezTo>
                <a:lnTo>
                  <a:pt x="373477" y="162560"/>
                </a:lnTo>
                <a:lnTo>
                  <a:pt x="373477" y="120415"/>
                </a:lnTo>
                <a:lnTo>
                  <a:pt x="409171" y="90311"/>
                </a:lnTo>
                <a:cubicBezTo>
                  <a:pt x="415192" y="85150"/>
                  <a:pt x="416052" y="76119"/>
                  <a:pt x="410892" y="70099"/>
                </a:cubicBezTo>
                <a:cubicBezTo>
                  <a:pt x="405731" y="64078"/>
                  <a:pt x="396700" y="63218"/>
                  <a:pt x="390679" y="68378"/>
                </a:cubicBezTo>
                <a:lnTo>
                  <a:pt x="373477" y="83000"/>
                </a:lnTo>
                <a:lnTo>
                  <a:pt x="373477" y="14192"/>
                </a:lnTo>
                <a:cubicBezTo>
                  <a:pt x="373477" y="6451"/>
                  <a:pt x="367026" y="0"/>
                  <a:pt x="359285" y="0"/>
                </a:cubicBezTo>
                <a:cubicBezTo>
                  <a:pt x="351544" y="0"/>
                  <a:pt x="345094" y="6451"/>
                  <a:pt x="345094" y="14192"/>
                </a:cubicBezTo>
                <a:lnTo>
                  <a:pt x="345094" y="82570"/>
                </a:lnTo>
                <a:lnTo>
                  <a:pt x="328752" y="68808"/>
                </a:lnTo>
                <a:cubicBezTo>
                  <a:pt x="322731" y="63648"/>
                  <a:pt x="313700" y="64508"/>
                  <a:pt x="308539" y="70529"/>
                </a:cubicBezTo>
                <a:cubicBezTo>
                  <a:pt x="303378" y="76549"/>
                  <a:pt x="304239" y="85581"/>
                  <a:pt x="310259" y="90741"/>
                </a:cubicBezTo>
                <a:lnTo>
                  <a:pt x="345094" y="119985"/>
                </a:lnTo>
                <a:lnTo>
                  <a:pt x="345094" y="162130"/>
                </a:lnTo>
                <a:lnTo>
                  <a:pt x="288327" y="129016"/>
                </a:lnTo>
                <a:cubicBezTo>
                  <a:pt x="281446" y="125145"/>
                  <a:pt x="272845" y="127296"/>
                  <a:pt x="268974" y="134177"/>
                </a:cubicBezTo>
                <a:cubicBezTo>
                  <a:pt x="265104" y="141057"/>
                  <a:pt x="267254" y="149658"/>
                  <a:pt x="274135" y="153529"/>
                </a:cubicBezTo>
                <a:lnTo>
                  <a:pt x="345094" y="194814"/>
                </a:lnTo>
                <a:lnTo>
                  <a:pt x="345094" y="236099"/>
                </a:lnTo>
                <a:lnTo>
                  <a:pt x="251342" y="192664"/>
                </a:lnTo>
                <a:cubicBezTo>
                  <a:pt x="245751" y="190083"/>
                  <a:pt x="239731" y="191374"/>
                  <a:pt x="235430" y="195244"/>
                </a:cubicBezTo>
                <a:cubicBezTo>
                  <a:pt x="229839" y="196964"/>
                  <a:pt x="225539" y="201695"/>
                  <a:pt x="225109" y="207716"/>
                </a:cubicBezTo>
                <a:lnTo>
                  <a:pt x="215218" y="311358"/>
                </a:lnTo>
                <a:lnTo>
                  <a:pt x="179523" y="290716"/>
                </a:lnTo>
                <a:lnTo>
                  <a:pt x="179523" y="207716"/>
                </a:lnTo>
                <a:cubicBezTo>
                  <a:pt x="179523" y="199975"/>
                  <a:pt x="173072" y="193524"/>
                  <a:pt x="165332" y="193524"/>
                </a:cubicBezTo>
                <a:cubicBezTo>
                  <a:pt x="157590" y="193524"/>
                  <a:pt x="151140" y="199975"/>
                  <a:pt x="151140" y="207716"/>
                </a:cubicBezTo>
                <a:lnTo>
                  <a:pt x="151140" y="274374"/>
                </a:lnTo>
                <a:lnTo>
                  <a:pt x="114585" y="253301"/>
                </a:lnTo>
                <a:lnTo>
                  <a:pt x="106414" y="207286"/>
                </a:lnTo>
                <a:cubicBezTo>
                  <a:pt x="105124" y="199544"/>
                  <a:pt x="97813" y="194384"/>
                  <a:pt x="89642" y="195674"/>
                </a:cubicBezTo>
                <a:cubicBezTo>
                  <a:pt x="81901" y="196964"/>
                  <a:pt x="76740" y="204275"/>
                  <a:pt x="78031" y="212446"/>
                </a:cubicBezTo>
                <a:lnTo>
                  <a:pt x="81901" y="234379"/>
                </a:lnTo>
                <a:lnTo>
                  <a:pt x="22124" y="199544"/>
                </a:lnTo>
                <a:cubicBezTo>
                  <a:pt x="15243" y="195674"/>
                  <a:pt x="6642" y="197824"/>
                  <a:pt x="2771" y="204705"/>
                </a:cubicBezTo>
                <a:cubicBezTo>
                  <a:pt x="-1099" y="211586"/>
                  <a:pt x="1051" y="220187"/>
                  <a:pt x="7932" y="224058"/>
                </a:cubicBezTo>
                <a:lnTo>
                  <a:pt x="66849" y="258462"/>
                </a:lnTo>
                <a:lnTo>
                  <a:pt x="46637" y="265343"/>
                </a:lnTo>
                <a:cubicBezTo>
                  <a:pt x="39326" y="267923"/>
                  <a:pt x="35456" y="276094"/>
                  <a:pt x="38036" y="283405"/>
                </a:cubicBezTo>
                <a:cubicBezTo>
                  <a:pt x="40616" y="290716"/>
                  <a:pt x="48787" y="294586"/>
                  <a:pt x="56098" y="292006"/>
                </a:cubicBezTo>
                <a:lnTo>
                  <a:pt x="99103" y="276954"/>
                </a:lnTo>
                <a:lnTo>
                  <a:pt x="135658" y="298027"/>
                </a:lnTo>
                <a:lnTo>
                  <a:pt x="78461" y="330281"/>
                </a:lnTo>
                <a:cubicBezTo>
                  <a:pt x="71580" y="334151"/>
                  <a:pt x="69000" y="342752"/>
                  <a:pt x="73300" y="349633"/>
                </a:cubicBezTo>
                <a:cubicBezTo>
                  <a:pt x="77171" y="356514"/>
                  <a:pt x="85772" y="358664"/>
                  <a:pt x="92652" y="354794"/>
                </a:cubicBezTo>
                <a:lnTo>
                  <a:pt x="164041" y="314369"/>
                </a:lnTo>
                <a:lnTo>
                  <a:pt x="199736" y="335011"/>
                </a:lnTo>
                <a:lnTo>
                  <a:pt x="115015" y="393928"/>
                </a:lnTo>
                <a:cubicBezTo>
                  <a:pt x="109855" y="397369"/>
                  <a:pt x="107704" y="403820"/>
                  <a:pt x="109425" y="409410"/>
                </a:cubicBezTo>
                <a:cubicBezTo>
                  <a:pt x="107704" y="415001"/>
                  <a:pt x="109855" y="421452"/>
                  <a:pt x="115015" y="425322"/>
                </a:cubicBezTo>
                <a:lnTo>
                  <a:pt x="200166" y="485530"/>
                </a:lnTo>
                <a:lnTo>
                  <a:pt x="164471" y="506172"/>
                </a:lnTo>
                <a:lnTo>
                  <a:pt x="92223" y="464887"/>
                </a:lnTo>
                <a:cubicBezTo>
                  <a:pt x="85342" y="461017"/>
                  <a:pt x="76740" y="463167"/>
                  <a:pt x="72870" y="470048"/>
                </a:cubicBezTo>
                <a:cubicBezTo>
                  <a:pt x="69000" y="476929"/>
                  <a:pt x="71150" y="485530"/>
                  <a:pt x="78031" y="489400"/>
                </a:cubicBezTo>
                <a:lnTo>
                  <a:pt x="135658" y="522514"/>
                </a:lnTo>
                <a:lnTo>
                  <a:pt x="99103" y="543587"/>
                </a:lnTo>
                <a:lnTo>
                  <a:pt x="55238" y="527675"/>
                </a:lnTo>
                <a:cubicBezTo>
                  <a:pt x="47927" y="525095"/>
                  <a:pt x="39756" y="528965"/>
                  <a:pt x="37176" y="536276"/>
                </a:cubicBezTo>
                <a:cubicBezTo>
                  <a:pt x="34595" y="543587"/>
                  <a:pt x="38466" y="551758"/>
                  <a:pt x="45777" y="554338"/>
                </a:cubicBezTo>
                <a:lnTo>
                  <a:pt x="66849" y="562079"/>
                </a:lnTo>
                <a:lnTo>
                  <a:pt x="7072" y="596483"/>
                </a:lnTo>
                <a:cubicBezTo>
                  <a:pt x="191" y="600354"/>
                  <a:pt x="-1959" y="608955"/>
                  <a:pt x="1911" y="615836"/>
                </a:cubicBezTo>
                <a:cubicBezTo>
                  <a:pt x="5782" y="622717"/>
                  <a:pt x="14383" y="624867"/>
                  <a:pt x="21264" y="620996"/>
                </a:cubicBezTo>
                <a:lnTo>
                  <a:pt x="80611" y="587022"/>
                </a:lnTo>
                <a:lnTo>
                  <a:pt x="76740" y="608095"/>
                </a:lnTo>
                <a:cubicBezTo>
                  <a:pt x="75450" y="615836"/>
                  <a:pt x="80611" y="623147"/>
                  <a:pt x="88352" y="624867"/>
                </a:cubicBezTo>
                <a:cubicBezTo>
                  <a:pt x="96093" y="626157"/>
                  <a:pt x="103404" y="620996"/>
                  <a:pt x="105124" y="613255"/>
                </a:cubicBezTo>
                <a:lnTo>
                  <a:pt x="113295" y="568530"/>
                </a:lnTo>
                <a:lnTo>
                  <a:pt x="149849" y="547457"/>
                </a:lnTo>
                <a:lnTo>
                  <a:pt x="149420" y="612825"/>
                </a:lnTo>
                <a:cubicBezTo>
                  <a:pt x="149420" y="620566"/>
                  <a:pt x="155870" y="627017"/>
                  <a:pt x="163611" y="627017"/>
                </a:cubicBezTo>
                <a:cubicBezTo>
                  <a:pt x="171352" y="627017"/>
                  <a:pt x="177803" y="620566"/>
                  <a:pt x="177803" y="612825"/>
                </a:cubicBezTo>
                <a:lnTo>
                  <a:pt x="178233" y="530685"/>
                </a:lnTo>
                <a:lnTo>
                  <a:pt x="213927" y="510043"/>
                </a:lnTo>
                <a:lnTo>
                  <a:pt x="223389" y="612825"/>
                </a:lnTo>
                <a:cubicBezTo>
                  <a:pt x="223819" y="618846"/>
                  <a:pt x="228549" y="624007"/>
                  <a:pt x="234140" y="625297"/>
                </a:cubicBezTo>
                <a:cubicBezTo>
                  <a:pt x="238441" y="629597"/>
                  <a:pt x="244891" y="630888"/>
                  <a:pt x="250482" y="628307"/>
                </a:cubicBezTo>
                <a:lnTo>
                  <a:pt x="345094" y="584442"/>
                </a:lnTo>
                <a:lnTo>
                  <a:pt x="345094" y="625297"/>
                </a:lnTo>
                <a:lnTo>
                  <a:pt x="273275" y="667012"/>
                </a:lnTo>
                <a:cubicBezTo>
                  <a:pt x="266394" y="670882"/>
                  <a:pt x="264244" y="679914"/>
                  <a:pt x="268114" y="686364"/>
                </a:cubicBezTo>
                <a:cubicBezTo>
                  <a:pt x="271985" y="693245"/>
                  <a:pt x="281016" y="695396"/>
                  <a:pt x="287466" y="691525"/>
                </a:cubicBezTo>
                <a:lnTo>
                  <a:pt x="345094" y="657981"/>
                </a:lnTo>
                <a:lnTo>
                  <a:pt x="345094" y="700126"/>
                </a:lnTo>
                <a:lnTo>
                  <a:pt x="309399" y="730230"/>
                </a:lnTo>
                <a:cubicBezTo>
                  <a:pt x="303378" y="735390"/>
                  <a:pt x="302518" y="744422"/>
                  <a:pt x="307679" y="750442"/>
                </a:cubicBezTo>
                <a:cubicBezTo>
                  <a:pt x="312840" y="756463"/>
                  <a:pt x="321871" y="757323"/>
                  <a:pt x="327891" y="752162"/>
                </a:cubicBezTo>
                <a:lnTo>
                  <a:pt x="345094" y="737541"/>
                </a:lnTo>
                <a:lnTo>
                  <a:pt x="345094" y="806349"/>
                </a:lnTo>
                <a:cubicBezTo>
                  <a:pt x="345094" y="814090"/>
                  <a:pt x="351544" y="820541"/>
                  <a:pt x="359285" y="820541"/>
                </a:cubicBezTo>
                <a:cubicBezTo>
                  <a:pt x="367026" y="820541"/>
                  <a:pt x="373477" y="814090"/>
                  <a:pt x="373477" y="806349"/>
                </a:cubicBezTo>
                <a:lnTo>
                  <a:pt x="373477" y="737971"/>
                </a:lnTo>
                <a:lnTo>
                  <a:pt x="389819" y="751732"/>
                </a:lnTo>
                <a:cubicBezTo>
                  <a:pt x="395840" y="756893"/>
                  <a:pt x="404871" y="756033"/>
                  <a:pt x="410031" y="750012"/>
                </a:cubicBezTo>
                <a:cubicBezTo>
                  <a:pt x="415192" y="743991"/>
                  <a:pt x="414332" y="734960"/>
                  <a:pt x="408311" y="729800"/>
                </a:cubicBezTo>
                <a:lnTo>
                  <a:pt x="373477" y="700556"/>
                </a:lnTo>
                <a:lnTo>
                  <a:pt x="373477" y="658411"/>
                </a:lnTo>
                <a:lnTo>
                  <a:pt x="430244" y="691525"/>
                </a:lnTo>
                <a:cubicBezTo>
                  <a:pt x="437125" y="695396"/>
                  <a:pt x="445726" y="693245"/>
                  <a:pt x="449596" y="686364"/>
                </a:cubicBezTo>
                <a:cubicBezTo>
                  <a:pt x="453467" y="679484"/>
                  <a:pt x="451317" y="670882"/>
                  <a:pt x="444436" y="667012"/>
                </a:cubicBezTo>
                <a:lnTo>
                  <a:pt x="373477" y="625727"/>
                </a:lnTo>
                <a:lnTo>
                  <a:pt x="373477" y="584442"/>
                </a:lnTo>
                <a:lnTo>
                  <a:pt x="467228" y="627877"/>
                </a:lnTo>
                <a:cubicBezTo>
                  <a:pt x="472819" y="630458"/>
                  <a:pt x="478840" y="629167"/>
                  <a:pt x="483140" y="625297"/>
                </a:cubicBezTo>
                <a:cubicBezTo>
                  <a:pt x="488731" y="623577"/>
                  <a:pt x="493032" y="618846"/>
                  <a:pt x="493462" y="612825"/>
                </a:cubicBezTo>
                <a:lnTo>
                  <a:pt x="503353" y="509183"/>
                </a:lnTo>
                <a:lnTo>
                  <a:pt x="539047" y="529825"/>
                </a:lnTo>
                <a:lnTo>
                  <a:pt x="539047" y="612825"/>
                </a:lnTo>
                <a:cubicBezTo>
                  <a:pt x="539047" y="620566"/>
                  <a:pt x="545498" y="627017"/>
                  <a:pt x="553239" y="627017"/>
                </a:cubicBezTo>
                <a:cubicBezTo>
                  <a:pt x="560980" y="627017"/>
                  <a:pt x="567431" y="620566"/>
                  <a:pt x="567431" y="612825"/>
                </a:cubicBezTo>
                <a:lnTo>
                  <a:pt x="567431" y="546167"/>
                </a:lnTo>
                <a:lnTo>
                  <a:pt x="603986" y="567240"/>
                </a:lnTo>
                <a:lnTo>
                  <a:pt x="612156" y="613255"/>
                </a:lnTo>
                <a:cubicBezTo>
                  <a:pt x="613446" y="620996"/>
                  <a:pt x="620757" y="626157"/>
                  <a:pt x="628929" y="624867"/>
                </a:cubicBezTo>
                <a:cubicBezTo>
                  <a:pt x="636669" y="623577"/>
                  <a:pt x="641830" y="616266"/>
                  <a:pt x="640540" y="608525"/>
                </a:cubicBezTo>
                <a:lnTo>
                  <a:pt x="636669" y="586592"/>
                </a:lnTo>
                <a:lnTo>
                  <a:pt x="696447" y="621426"/>
                </a:lnTo>
                <a:cubicBezTo>
                  <a:pt x="703328" y="625297"/>
                  <a:pt x="711929" y="623147"/>
                  <a:pt x="715799" y="616266"/>
                </a:cubicBezTo>
                <a:cubicBezTo>
                  <a:pt x="719670" y="609815"/>
                  <a:pt x="717519" y="601214"/>
                  <a:pt x="710639" y="597343"/>
                </a:cubicBezTo>
                <a:close/>
                <a:moveTo>
                  <a:pt x="251342" y="223197"/>
                </a:moveTo>
                <a:lnTo>
                  <a:pt x="344233" y="266203"/>
                </a:lnTo>
                <a:lnTo>
                  <a:pt x="344233" y="296736"/>
                </a:lnTo>
                <a:lnTo>
                  <a:pt x="318000" y="339312"/>
                </a:lnTo>
                <a:lnTo>
                  <a:pt x="267254" y="341032"/>
                </a:lnTo>
                <a:lnTo>
                  <a:pt x="241881" y="326410"/>
                </a:lnTo>
                <a:lnTo>
                  <a:pt x="251342" y="223197"/>
                </a:lnTo>
                <a:close/>
                <a:moveTo>
                  <a:pt x="227689" y="469618"/>
                </a:moveTo>
                <a:lnTo>
                  <a:pt x="142539" y="409410"/>
                </a:lnTo>
                <a:lnTo>
                  <a:pt x="227259" y="350063"/>
                </a:lnTo>
                <a:lnTo>
                  <a:pt x="253062" y="365115"/>
                </a:lnTo>
                <a:lnTo>
                  <a:pt x="277145" y="409840"/>
                </a:lnTo>
                <a:lnTo>
                  <a:pt x="252632" y="454996"/>
                </a:lnTo>
                <a:lnTo>
                  <a:pt x="227689" y="469618"/>
                </a:lnTo>
                <a:close/>
                <a:moveTo>
                  <a:pt x="345094" y="553478"/>
                </a:moveTo>
                <a:lnTo>
                  <a:pt x="250482" y="596913"/>
                </a:lnTo>
                <a:lnTo>
                  <a:pt x="241451" y="494131"/>
                </a:lnTo>
                <a:lnTo>
                  <a:pt x="267684" y="479079"/>
                </a:lnTo>
                <a:lnTo>
                  <a:pt x="318000" y="480799"/>
                </a:lnTo>
                <a:lnTo>
                  <a:pt x="345094" y="524664"/>
                </a:lnTo>
                <a:lnTo>
                  <a:pt x="345094" y="553478"/>
                </a:lnTo>
                <a:close/>
                <a:moveTo>
                  <a:pt x="373047" y="295446"/>
                </a:moveTo>
                <a:lnTo>
                  <a:pt x="373047" y="266633"/>
                </a:lnTo>
                <a:lnTo>
                  <a:pt x="467659" y="223197"/>
                </a:lnTo>
                <a:lnTo>
                  <a:pt x="476690" y="325980"/>
                </a:lnTo>
                <a:lnTo>
                  <a:pt x="450457" y="341032"/>
                </a:lnTo>
                <a:lnTo>
                  <a:pt x="400140" y="339312"/>
                </a:lnTo>
                <a:lnTo>
                  <a:pt x="373047" y="295446"/>
                </a:lnTo>
                <a:close/>
                <a:moveTo>
                  <a:pt x="466799" y="596913"/>
                </a:moveTo>
                <a:lnTo>
                  <a:pt x="373907" y="553908"/>
                </a:lnTo>
                <a:lnTo>
                  <a:pt x="373907" y="523374"/>
                </a:lnTo>
                <a:lnTo>
                  <a:pt x="400140" y="480799"/>
                </a:lnTo>
                <a:lnTo>
                  <a:pt x="450887" y="479079"/>
                </a:lnTo>
                <a:lnTo>
                  <a:pt x="476260" y="493701"/>
                </a:lnTo>
                <a:lnTo>
                  <a:pt x="466799" y="596913"/>
                </a:lnTo>
                <a:close/>
                <a:moveTo>
                  <a:pt x="491312" y="469618"/>
                </a:moveTo>
                <a:lnTo>
                  <a:pt x="465508" y="454566"/>
                </a:lnTo>
                <a:lnTo>
                  <a:pt x="441425" y="409840"/>
                </a:lnTo>
                <a:lnTo>
                  <a:pt x="465938" y="364685"/>
                </a:lnTo>
                <a:lnTo>
                  <a:pt x="490881" y="350063"/>
                </a:lnTo>
                <a:lnTo>
                  <a:pt x="576032" y="410270"/>
                </a:lnTo>
                <a:lnTo>
                  <a:pt x="491312" y="469618"/>
                </a:ln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 w="4301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>
              <a:latin typeface="+mj-ea"/>
              <a:ea typeface="+mj-ea"/>
            </a:endParaRPr>
          </a:p>
        </p:txBody>
      </p:sp>
      <p:sp>
        <p:nvSpPr>
          <p:cNvPr id="54" name="任意多边形: 形状 53">
            <a:extLst>
              <a:ext uri="{FF2B5EF4-FFF2-40B4-BE49-F238E27FC236}">
                <a16:creationId xmlns:a16="http://schemas.microsoft.com/office/drawing/2014/main" id="{010C6FBC-5610-495B-835F-EEE314984CC9}"/>
              </a:ext>
            </a:extLst>
          </p:cNvPr>
          <p:cNvSpPr/>
          <p:nvPr/>
        </p:nvSpPr>
        <p:spPr>
          <a:xfrm>
            <a:off x="3274448" y="959180"/>
            <a:ext cx="76248" cy="87068"/>
          </a:xfrm>
          <a:custGeom>
            <a:avLst/>
            <a:gdLst>
              <a:gd name="connsiteX0" fmla="*/ 710639 w 718570"/>
              <a:gd name="connsiteY0" fmla="*/ 597343 h 820540"/>
              <a:gd name="connsiteX1" fmla="*/ 651721 w 718570"/>
              <a:gd name="connsiteY1" fmla="*/ 562939 h 820540"/>
              <a:gd name="connsiteX2" fmla="*/ 671934 w 718570"/>
              <a:gd name="connsiteY2" fmla="*/ 556058 h 820540"/>
              <a:gd name="connsiteX3" fmla="*/ 680535 w 718570"/>
              <a:gd name="connsiteY3" fmla="*/ 537996 h 820540"/>
              <a:gd name="connsiteX4" fmla="*/ 662473 w 718570"/>
              <a:gd name="connsiteY4" fmla="*/ 529395 h 820540"/>
              <a:gd name="connsiteX5" fmla="*/ 619467 w 718570"/>
              <a:gd name="connsiteY5" fmla="*/ 544447 h 820540"/>
              <a:gd name="connsiteX6" fmla="*/ 582913 w 718570"/>
              <a:gd name="connsiteY6" fmla="*/ 523374 h 820540"/>
              <a:gd name="connsiteX7" fmla="*/ 640110 w 718570"/>
              <a:gd name="connsiteY7" fmla="*/ 491120 h 820540"/>
              <a:gd name="connsiteX8" fmla="*/ 645271 w 718570"/>
              <a:gd name="connsiteY8" fmla="*/ 471768 h 820540"/>
              <a:gd name="connsiteX9" fmla="*/ 625918 w 718570"/>
              <a:gd name="connsiteY9" fmla="*/ 466607 h 820540"/>
              <a:gd name="connsiteX10" fmla="*/ 554529 w 718570"/>
              <a:gd name="connsiteY10" fmla="*/ 507032 h 820540"/>
              <a:gd name="connsiteX11" fmla="*/ 518835 w 718570"/>
              <a:gd name="connsiteY11" fmla="*/ 486390 h 820540"/>
              <a:gd name="connsiteX12" fmla="*/ 603555 w 718570"/>
              <a:gd name="connsiteY12" fmla="*/ 427043 h 820540"/>
              <a:gd name="connsiteX13" fmla="*/ 609146 w 718570"/>
              <a:gd name="connsiteY13" fmla="*/ 411131 h 820540"/>
              <a:gd name="connsiteX14" fmla="*/ 603555 w 718570"/>
              <a:gd name="connsiteY14" fmla="*/ 395219 h 820540"/>
              <a:gd name="connsiteX15" fmla="*/ 518405 w 718570"/>
              <a:gd name="connsiteY15" fmla="*/ 335011 h 820540"/>
              <a:gd name="connsiteX16" fmla="*/ 554099 w 718570"/>
              <a:gd name="connsiteY16" fmla="*/ 314369 h 820540"/>
              <a:gd name="connsiteX17" fmla="*/ 626348 w 718570"/>
              <a:gd name="connsiteY17" fmla="*/ 355654 h 820540"/>
              <a:gd name="connsiteX18" fmla="*/ 645700 w 718570"/>
              <a:gd name="connsiteY18" fmla="*/ 350493 h 820540"/>
              <a:gd name="connsiteX19" fmla="*/ 640540 w 718570"/>
              <a:gd name="connsiteY19" fmla="*/ 331141 h 820540"/>
              <a:gd name="connsiteX20" fmla="*/ 582913 w 718570"/>
              <a:gd name="connsiteY20" fmla="*/ 298027 h 820540"/>
              <a:gd name="connsiteX21" fmla="*/ 619467 w 718570"/>
              <a:gd name="connsiteY21" fmla="*/ 276954 h 820540"/>
              <a:gd name="connsiteX22" fmla="*/ 663333 w 718570"/>
              <a:gd name="connsiteY22" fmla="*/ 292866 h 820540"/>
              <a:gd name="connsiteX23" fmla="*/ 681395 w 718570"/>
              <a:gd name="connsiteY23" fmla="*/ 284265 h 820540"/>
              <a:gd name="connsiteX24" fmla="*/ 672794 w 718570"/>
              <a:gd name="connsiteY24" fmla="*/ 266203 h 820540"/>
              <a:gd name="connsiteX25" fmla="*/ 651721 w 718570"/>
              <a:gd name="connsiteY25" fmla="*/ 258462 h 820540"/>
              <a:gd name="connsiteX26" fmla="*/ 711499 w 718570"/>
              <a:gd name="connsiteY26" fmla="*/ 224058 h 820540"/>
              <a:gd name="connsiteX27" fmla="*/ 716659 w 718570"/>
              <a:gd name="connsiteY27" fmla="*/ 204705 h 820540"/>
              <a:gd name="connsiteX28" fmla="*/ 697307 w 718570"/>
              <a:gd name="connsiteY28" fmla="*/ 199544 h 820540"/>
              <a:gd name="connsiteX29" fmla="*/ 637960 w 718570"/>
              <a:gd name="connsiteY29" fmla="*/ 233519 h 820540"/>
              <a:gd name="connsiteX30" fmla="*/ 641830 w 718570"/>
              <a:gd name="connsiteY30" fmla="*/ 212446 h 820540"/>
              <a:gd name="connsiteX31" fmla="*/ 630219 w 718570"/>
              <a:gd name="connsiteY31" fmla="*/ 195674 h 820540"/>
              <a:gd name="connsiteX32" fmla="*/ 613446 w 718570"/>
              <a:gd name="connsiteY32" fmla="*/ 207286 h 820540"/>
              <a:gd name="connsiteX33" fmla="*/ 605276 w 718570"/>
              <a:gd name="connsiteY33" fmla="*/ 252011 h 820540"/>
              <a:gd name="connsiteX34" fmla="*/ 568721 w 718570"/>
              <a:gd name="connsiteY34" fmla="*/ 273084 h 820540"/>
              <a:gd name="connsiteX35" fmla="*/ 569151 w 718570"/>
              <a:gd name="connsiteY35" fmla="*/ 207716 h 820540"/>
              <a:gd name="connsiteX36" fmla="*/ 554959 w 718570"/>
              <a:gd name="connsiteY36" fmla="*/ 193524 h 820540"/>
              <a:gd name="connsiteX37" fmla="*/ 540768 w 718570"/>
              <a:gd name="connsiteY37" fmla="*/ 207716 h 820540"/>
              <a:gd name="connsiteX38" fmla="*/ 540337 w 718570"/>
              <a:gd name="connsiteY38" fmla="*/ 289856 h 820540"/>
              <a:gd name="connsiteX39" fmla="*/ 504643 w 718570"/>
              <a:gd name="connsiteY39" fmla="*/ 310498 h 820540"/>
              <a:gd name="connsiteX40" fmla="*/ 495182 w 718570"/>
              <a:gd name="connsiteY40" fmla="*/ 207716 h 820540"/>
              <a:gd name="connsiteX41" fmla="*/ 484431 w 718570"/>
              <a:gd name="connsiteY41" fmla="*/ 195244 h 820540"/>
              <a:gd name="connsiteX42" fmla="*/ 468089 w 718570"/>
              <a:gd name="connsiteY42" fmla="*/ 192234 h 820540"/>
              <a:gd name="connsiteX43" fmla="*/ 373477 w 718570"/>
              <a:gd name="connsiteY43" fmla="*/ 236099 h 820540"/>
              <a:gd name="connsiteX44" fmla="*/ 373477 w 718570"/>
              <a:gd name="connsiteY44" fmla="*/ 195244 h 820540"/>
              <a:gd name="connsiteX45" fmla="*/ 445296 w 718570"/>
              <a:gd name="connsiteY45" fmla="*/ 153529 h 820540"/>
              <a:gd name="connsiteX46" fmla="*/ 450457 w 718570"/>
              <a:gd name="connsiteY46" fmla="*/ 134177 h 820540"/>
              <a:gd name="connsiteX47" fmla="*/ 431104 w 718570"/>
              <a:gd name="connsiteY47" fmla="*/ 129016 h 820540"/>
              <a:gd name="connsiteX48" fmla="*/ 373477 w 718570"/>
              <a:gd name="connsiteY48" fmla="*/ 162560 h 820540"/>
              <a:gd name="connsiteX49" fmla="*/ 373477 w 718570"/>
              <a:gd name="connsiteY49" fmla="*/ 120415 h 820540"/>
              <a:gd name="connsiteX50" fmla="*/ 409171 w 718570"/>
              <a:gd name="connsiteY50" fmla="*/ 90311 h 820540"/>
              <a:gd name="connsiteX51" fmla="*/ 410892 w 718570"/>
              <a:gd name="connsiteY51" fmla="*/ 70099 h 820540"/>
              <a:gd name="connsiteX52" fmla="*/ 390679 w 718570"/>
              <a:gd name="connsiteY52" fmla="*/ 68378 h 820540"/>
              <a:gd name="connsiteX53" fmla="*/ 373477 w 718570"/>
              <a:gd name="connsiteY53" fmla="*/ 83000 h 820540"/>
              <a:gd name="connsiteX54" fmla="*/ 373477 w 718570"/>
              <a:gd name="connsiteY54" fmla="*/ 14192 h 820540"/>
              <a:gd name="connsiteX55" fmla="*/ 359285 w 718570"/>
              <a:gd name="connsiteY55" fmla="*/ 0 h 820540"/>
              <a:gd name="connsiteX56" fmla="*/ 345094 w 718570"/>
              <a:gd name="connsiteY56" fmla="*/ 14192 h 820540"/>
              <a:gd name="connsiteX57" fmla="*/ 345094 w 718570"/>
              <a:gd name="connsiteY57" fmla="*/ 82570 h 820540"/>
              <a:gd name="connsiteX58" fmla="*/ 328752 w 718570"/>
              <a:gd name="connsiteY58" fmla="*/ 68808 h 820540"/>
              <a:gd name="connsiteX59" fmla="*/ 308539 w 718570"/>
              <a:gd name="connsiteY59" fmla="*/ 70529 h 820540"/>
              <a:gd name="connsiteX60" fmla="*/ 310259 w 718570"/>
              <a:gd name="connsiteY60" fmla="*/ 90741 h 820540"/>
              <a:gd name="connsiteX61" fmla="*/ 345094 w 718570"/>
              <a:gd name="connsiteY61" fmla="*/ 119985 h 820540"/>
              <a:gd name="connsiteX62" fmla="*/ 345094 w 718570"/>
              <a:gd name="connsiteY62" fmla="*/ 162130 h 820540"/>
              <a:gd name="connsiteX63" fmla="*/ 288327 w 718570"/>
              <a:gd name="connsiteY63" fmla="*/ 129016 h 820540"/>
              <a:gd name="connsiteX64" fmla="*/ 268974 w 718570"/>
              <a:gd name="connsiteY64" fmla="*/ 134177 h 820540"/>
              <a:gd name="connsiteX65" fmla="*/ 274135 w 718570"/>
              <a:gd name="connsiteY65" fmla="*/ 153529 h 820540"/>
              <a:gd name="connsiteX66" fmla="*/ 345094 w 718570"/>
              <a:gd name="connsiteY66" fmla="*/ 194814 h 820540"/>
              <a:gd name="connsiteX67" fmla="*/ 345094 w 718570"/>
              <a:gd name="connsiteY67" fmla="*/ 236099 h 820540"/>
              <a:gd name="connsiteX68" fmla="*/ 251342 w 718570"/>
              <a:gd name="connsiteY68" fmla="*/ 192664 h 820540"/>
              <a:gd name="connsiteX69" fmla="*/ 235430 w 718570"/>
              <a:gd name="connsiteY69" fmla="*/ 195244 h 820540"/>
              <a:gd name="connsiteX70" fmla="*/ 225109 w 718570"/>
              <a:gd name="connsiteY70" fmla="*/ 207716 h 820540"/>
              <a:gd name="connsiteX71" fmla="*/ 215218 w 718570"/>
              <a:gd name="connsiteY71" fmla="*/ 311358 h 820540"/>
              <a:gd name="connsiteX72" fmla="*/ 179523 w 718570"/>
              <a:gd name="connsiteY72" fmla="*/ 290716 h 820540"/>
              <a:gd name="connsiteX73" fmla="*/ 179523 w 718570"/>
              <a:gd name="connsiteY73" fmla="*/ 207716 h 820540"/>
              <a:gd name="connsiteX74" fmla="*/ 165332 w 718570"/>
              <a:gd name="connsiteY74" fmla="*/ 193524 h 820540"/>
              <a:gd name="connsiteX75" fmla="*/ 151140 w 718570"/>
              <a:gd name="connsiteY75" fmla="*/ 207716 h 820540"/>
              <a:gd name="connsiteX76" fmla="*/ 151140 w 718570"/>
              <a:gd name="connsiteY76" fmla="*/ 274374 h 820540"/>
              <a:gd name="connsiteX77" fmla="*/ 114585 w 718570"/>
              <a:gd name="connsiteY77" fmla="*/ 253301 h 820540"/>
              <a:gd name="connsiteX78" fmla="*/ 106414 w 718570"/>
              <a:gd name="connsiteY78" fmla="*/ 207286 h 820540"/>
              <a:gd name="connsiteX79" fmla="*/ 89642 w 718570"/>
              <a:gd name="connsiteY79" fmla="*/ 195674 h 820540"/>
              <a:gd name="connsiteX80" fmla="*/ 78031 w 718570"/>
              <a:gd name="connsiteY80" fmla="*/ 212446 h 820540"/>
              <a:gd name="connsiteX81" fmla="*/ 81901 w 718570"/>
              <a:gd name="connsiteY81" fmla="*/ 234379 h 820540"/>
              <a:gd name="connsiteX82" fmla="*/ 22124 w 718570"/>
              <a:gd name="connsiteY82" fmla="*/ 199544 h 820540"/>
              <a:gd name="connsiteX83" fmla="*/ 2771 w 718570"/>
              <a:gd name="connsiteY83" fmla="*/ 204705 h 820540"/>
              <a:gd name="connsiteX84" fmla="*/ 7932 w 718570"/>
              <a:gd name="connsiteY84" fmla="*/ 224058 h 820540"/>
              <a:gd name="connsiteX85" fmla="*/ 66849 w 718570"/>
              <a:gd name="connsiteY85" fmla="*/ 258462 h 820540"/>
              <a:gd name="connsiteX86" fmla="*/ 46637 w 718570"/>
              <a:gd name="connsiteY86" fmla="*/ 265343 h 820540"/>
              <a:gd name="connsiteX87" fmla="*/ 38036 w 718570"/>
              <a:gd name="connsiteY87" fmla="*/ 283405 h 820540"/>
              <a:gd name="connsiteX88" fmla="*/ 56098 w 718570"/>
              <a:gd name="connsiteY88" fmla="*/ 292006 h 820540"/>
              <a:gd name="connsiteX89" fmla="*/ 99103 w 718570"/>
              <a:gd name="connsiteY89" fmla="*/ 276954 h 820540"/>
              <a:gd name="connsiteX90" fmla="*/ 135658 w 718570"/>
              <a:gd name="connsiteY90" fmla="*/ 298027 h 820540"/>
              <a:gd name="connsiteX91" fmla="*/ 78461 w 718570"/>
              <a:gd name="connsiteY91" fmla="*/ 330281 h 820540"/>
              <a:gd name="connsiteX92" fmla="*/ 73300 w 718570"/>
              <a:gd name="connsiteY92" fmla="*/ 349633 h 820540"/>
              <a:gd name="connsiteX93" fmla="*/ 92652 w 718570"/>
              <a:gd name="connsiteY93" fmla="*/ 354794 h 820540"/>
              <a:gd name="connsiteX94" fmla="*/ 164041 w 718570"/>
              <a:gd name="connsiteY94" fmla="*/ 314369 h 820540"/>
              <a:gd name="connsiteX95" fmla="*/ 199736 w 718570"/>
              <a:gd name="connsiteY95" fmla="*/ 335011 h 820540"/>
              <a:gd name="connsiteX96" fmla="*/ 115015 w 718570"/>
              <a:gd name="connsiteY96" fmla="*/ 393928 h 820540"/>
              <a:gd name="connsiteX97" fmla="*/ 109425 w 718570"/>
              <a:gd name="connsiteY97" fmla="*/ 409410 h 820540"/>
              <a:gd name="connsiteX98" fmla="*/ 115015 w 718570"/>
              <a:gd name="connsiteY98" fmla="*/ 425322 h 820540"/>
              <a:gd name="connsiteX99" fmla="*/ 200166 w 718570"/>
              <a:gd name="connsiteY99" fmla="*/ 485530 h 820540"/>
              <a:gd name="connsiteX100" fmla="*/ 164471 w 718570"/>
              <a:gd name="connsiteY100" fmla="*/ 506172 h 820540"/>
              <a:gd name="connsiteX101" fmla="*/ 92223 w 718570"/>
              <a:gd name="connsiteY101" fmla="*/ 464887 h 820540"/>
              <a:gd name="connsiteX102" fmla="*/ 72870 w 718570"/>
              <a:gd name="connsiteY102" fmla="*/ 470048 h 820540"/>
              <a:gd name="connsiteX103" fmla="*/ 78031 w 718570"/>
              <a:gd name="connsiteY103" fmla="*/ 489400 h 820540"/>
              <a:gd name="connsiteX104" fmla="*/ 135658 w 718570"/>
              <a:gd name="connsiteY104" fmla="*/ 522514 h 820540"/>
              <a:gd name="connsiteX105" fmla="*/ 99103 w 718570"/>
              <a:gd name="connsiteY105" fmla="*/ 543587 h 820540"/>
              <a:gd name="connsiteX106" fmla="*/ 55238 w 718570"/>
              <a:gd name="connsiteY106" fmla="*/ 527675 h 820540"/>
              <a:gd name="connsiteX107" fmla="*/ 37176 w 718570"/>
              <a:gd name="connsiteY107" fmla="*/ 536276 h 820540"/>
              <a:gd name="connsiteX108" fmla="*/ 45777 w 718570"/>
              <a:gd name="connsiteY108" fmla="*/ 554338 h 820540"/>
              <a:gd name="connsiteX109" fmla="*/ 66849 w 718570"/>
              <a:gd name="connsiteY109" fmla="*/ 562079 h 820540"/>
              <a:gd name="connsiteX110" fmla="*/ 7072 w 718570"/>
              <a:gd name="connsiteY110" fmla="*/ 596483 h 820540"/>
              <a:gd name="connsiteX111" fmla="*/ 1911 w 718570"/>
              <a:gd name="connsiteY111" fmla="*/ 615836 h 820540"/>
              <a:gd name="connsiteX112" fmla="*/ 21264 w 718570"/>
              <a:gd name="connsiteY112" fmla="*/ 620996 h 820540"/>
              <a:gd name="connsiteX113" fmla="*/ 80611 w 718570"/>
              <a:gd name="connsiteY113" fmla="*/ 587022 h 820540"/>
              <a:gd name="connsiteX114" fmla="*/ 76740 w 718570"/>
              <a:gd name="connsiteY114" fmla="*/ 608095 h 820540"/>
              <a:gd name="connsiteX115" fmla="*/ 88352 w 718570"/>
              <a:gd name="connsiteY115" fmla="*/ 624867 h 820540"/>
              <a:gd name="connsiteX116" fmla="*/ 105124 w 718570"/>
              <a:gd name="connsiteY116" fmla="*/ 613255 h 820540"/>
              <a:gd name="connsiteX117" fmla="*/ 113295 w 718570"/>
              <a:gd name="connsiteY117" fmla="*/ 568530 h 820540"/>
              <a:gd name="connsiteX118" fmla="*/ 149849 w 718570"/>
              <a:gd name="connsiteY118" fmla="*/ 547457 h 820540"/>
              <a:gd name="connsiteX119" fmla="*/ 149420 w 718570"/>
              <a:gd name="connsiteY119" fmla="*/ 612825 h 820540"/>
              <a:gd name="connsiteX120" fmla="*/ 163611 w 718570"/>
              <a:gd name="connsiteY120" fmla="*/ 627017 h 820540"/>
              <a:gd name="connsiteX121" fmla="*/ 177803 w 718570"/>
              <a:gd name="connsiteY121" fmla="*/ 612825 h 820540"/>
              <a:gd name="connsiteX122" fmla="*/ 178233 w 718570"/>
              <a:gd name="connsiteY122" fmla="*/ 530685 h 820540"/>
              <a:gd name="connsiteX123" fmla="*/ 213927 w 718570"/>
              <a:gd name="connsiteY123" fmla="*/ 510043 h 820540"/>
              <a:gd name="connsiteX124" fmla="*/ 223389 w 718570"/>
              <a:gd name="connsiteY124" fmla="*/ 612825 h 820540"/>
              <a:gd name="connsiteX125" fmla="*/ 234140 w 718570"/>
              <a:gd name="connsiteY125" fmla="*/ 625297 h 820540"/>
              <a:gd name="connsiteX126" fmla="*/ 250482 w 718570"/>
              <a:gd name="connsiteY126" fmla="*/ 628307 h 820540"/>
              <a:gd name="connsiteX127" fmla="*/ 345094 w 718570"/>
              <a:gd name="connsiteY127" fmla="*/ 584442 h 820540"/>
              <a:gd name="connsiteX128" fmla="*/ 345094 w 718570"/>
              <a:gd name="connsiteY128" fmla="*/ 625297 h 820540"/>
              <a:gd name="connsiteX129" fmla="*/ 273275 w 718570"/>
              <a:gd name="connsiteY129" fmla="*/ 667012 h 820540"/>
              <a:gd name="connsiteX130" fmla="*/ 268114 w 718570"/>
              <a:gd name="connsiteY130" fmla="*/ 686364 h 820540"/>
              <a:gd name="connsiteX131" fmla="*/ 287466 w 718570"/>
              <a:gd name="connsiteY131" fmla="*/ 691525 h 820540"/>
              <a:gd name="connsiteX132" fmla="*/ 345094 w 718570"/>
              <a:gd name="connsiteY132" fmla="*/ 657981 h 820540"/>
              <a:gd name="connsiteX133" fmla="*/ 345094 w 718570"/>
              <a:gd name="connsiteY133" fmla="*/ 700126 h 820540"/>
              <a:gd name="connsiteX134" fmla="*/ 309399 w 718570"/>
              <a:gd name="connsiteY134" fmla="*/ 730230 h 820540"/>
              <a:gd name="connsiteX135" fmla="*/ 307679 w 718570"/>
              <a:gd name="connsiteY135" fmla="*/ 750442 h 820540"/>
              <a:gd name="connsiteX136" fmla="*/ 327891 w 718570"/>
              <a:gd name="connsiteY136" fmla="*/ 752162 h 820540"/>
              <a:gd name="connsiteX137" fmla="*/ 345094 w 718570"/>
              <a:gd name="connsiteY137" fmla="*/ 737541 h 820540"/>
              <a:gd name="connsiteX138" fmla="*/ 345094 w 718570"/>
              <a:gd name="connsiteY138" fmla="*/ 806349 h 820540"/>
              <a:gd name="connsiteX139" fmla="*/ 359285 w 718570"/>
              <a:gd name="connsiteY139" fmla="*/ 820541 h 820540"/>
              <a:gd name="connsiteX140" fmla="*/ 373477 w 718570"/>
              <a:gd name="connsiteY140" fmla="*/ 806349 h 820540"/>
              <a:gd name="connsiteX141" fmla="*/ 373477 w 718570"/>
              <a:gd name="connsiteY141" fmla="*/ 737971 h 820540"/>
              <a:gd name="connsiteX142" fmla="*/ 389819 w 718570"/>
              <a:gd name="connsiteY142" fmla="*/ 751732 h 820540"/>
              <a:gd name="connsiteX143" fmla="*/ 410031 w 718570"/>
              <a:gd name="connsiteY143" fmla="*/ 750012 h 820540"/>
              <a:gd name="connsiteX144" fmla="*/ 408311 w 718570"/>
              <a:gd name="connsiteY144" fmla="*/ 729800 h 820540"/>
              <a:gd name="connsiteX145" fmla="*/ 373477 w 718570"/>
              <a:gd name="connsiteY145" fmla="*/ 700556 h 820540"/>
              <a:gd name="connsiteX146" fmla="*/ 373477 w 718570"/>
              <a:gd name="connsiteY146" fmla="*/ 658411 h 820540"/>
              <a:gd name="connsiteX147" fmla="*/ 430244 w 718570"/>
              <a:gd name="connsiteY147" fmla="*/ 691525 h 820540"/>
              <a:gd name="connsiteX148" fmla="*/ 449596 w 718570"/>
              <a:gd name="connsiteY148" fmla="*/ 686364 h 820540"/>
              <a:gd name="connsiteX149" fmla="*/ 444436 w 718570"/>
              <a:gd name="connsiteY149" fmla="*/ 667012 h 820540"/>
              <a:gd name="connsiteX150" fmla="*/ 373477 w 718570"/>
              <a:gd name="connsiteY150" fmla="*/ 625727 h 820540"/>
              <a:gd name="connsiteX151" fmla="*/ 373477 w 718570"/>
              <a:gd name="connsiteY151" fmla="*/ 584442 h 820540"/>
              <a:gd name="connsiteX152" fmla="*/ 467228 w 718570"/>
              <a:gd name="connsiteY152" fmla="*/ 627877 h 820540"/>
              <a:gd name="connsiteX153" fmla="*/ 483140 w 718570"/>
              <a:gd name="connsiteY153" fmla="*/ 625297 h 820540"/>
              <a:gd name="connsiteX154" fmla="*/ 493462 w 718570"/>
              <a:gd name="connsiteY154" fmla="*/ 612825 h 820540"/>
              <a:gd name="connsiteX155" fmla="*/ 503353 w 718570"/>
              <a:gd name="connsiteY155" fmla="*/ 509183 h 820540"/>
              <a:gd name="connsiteX156" fmla="*/ 539047 w 718570"/>
              <a:gd name="connsiteY156" fmla="*/ 529825 h 820540"/>
              <a:gd name="connsiteX157" fmla="*/ 539047 w 718570"/>
              <a:gd name="connsiteY157" fmla="*/ 612825 h 820540"/>
              <a:gd name="connsiteX158" fmla="*/ 553239 w 718570"/>
              <a:gd name="connsiteY158" fmla="*/ 627017 h 820540"/>
              <a:gd name="connsiteX159" fmla="*/ 567431 w 718570"/>
              <a:gd name="connsiteY159" fmla="*/ 612825 h 820540"/>
              <a:gd name="connsiteX160" fmla="*/ 567431 w 718570"/>
              <a:gd name="connsiteY160" fmla="*/ 546167 h 820540"/>
              <a:gd name="connsiteX161" fmla="*/ 603986 w 718570"/>
              <a:gd name="connsiteY161" fmla="*/ 567240 h 820540"/>
              <a:gd name="connsiteX162" fmla="*/ 612156 w 718570"/>
              <a:gd name="connsiteY162" fmla="*/ 613255 h 820540"/>
              <a:gd name="connsiteX163" fmla="*/ 628929 w 718570"/>
              <a:gd name="connsiteY163" fmla="*/ 624867 h 820540"/>
              <a:gd name="connsiteX164" fmla="*/ 640540 w 718570"/>
              <a:gd name="connsiteY164" fmla="*/ 608525 h 820540"/>
              <a:gd name="connsiteX165" fmla="*/ 636669 w 718570"/>
              <a:gd name="connsiteY165" fmla="*/ 586592 h 820540"/>
              <a:gd name="connsiteX166" fmla="*/ 696447 w 718570"/>
              <a:gd name="connsiteY166" fmla="*/ 621426 h 820540"/>
              <a:gd name="connsiteX167" fmla="*/ 715799 w 718570"/>
              <a:gd name="connsiteY167" fmla="*/ 616266 h 820540"/>
              <a:gd name="connsiteX168" fmla="*/ 710639 w 718570"/>
              <a:gd name="connsiteY168" fmla="*/ 597343 h 820540"/>
              <a:gd name="connsiteX169" fmla="*/ 251342 w 718570"/>
              <a:gd name="connsiteY169" fmla="*/ 223197 h 820540"/>
              <a:gd name="connsiteX170" fmla="*/ 344233 w 718570"/>
              <a:gd name="connsiteY170" fmla="*/ 266203 h 820540"/>
              <a:gd name="connsiteX171" fmla="*/ 344233 w 718570"/>
              <a:gd name="connsiteY171" fmla="*/ 296736 h 820540"/>
              <a:gd name="connsiteX172" fmla="*/ 318000 w 718570"/>
              <a:gd name="connsiteY172" fmla="*/ 339312 h 820540"/>
              <a:gd name="connsiteX173" fmla="*/ 267254 w 718570"/>
              <a:gd name="connsiteY173" fmla="*/ 341032 h 820540"/>
              <a:gd name="connsiteX174" fmla="*/ 241881 w 718570"/>
              <a:gd name="connsiteY174" fmla="*/ 326410 h 820540"/>
              <a:gd name="connsiteX175" fmla="*/ 251342 w 718570"/>
              <a:gd name="connsiteY175" fmla="*/ 223197 h 820540"/>
              <a:gd name="connsiteX176" fmla="*/ 227689 w 718570"/>
              <a:gd name="connsiteY176" fmla="*/ 469618 h 820540"/>
              <a:gd name="connsiteX177" fmla="*/ 142539 w 718570"/>
              <a:gd name="connsiteY177" fmla="*/ 409410 h 820540"/>
              <a:gd name="connsiteX178" fmla="*/ 227259 w 718570"/>
              <a:gd name="connsiteY178" fmla="*/ 350063 h 820540"/>
              <a:gd name="connsiteX179" fmla="*/ 253062 w 718570"/>
              <a:gd name="connsiteY179" fmla="*/ 365115 h 820540"/>
              <a:gd name="connsiteX180" fmla="*/ 277145 w 718570"/>
              <a:gd name="connsiteY180" fmla="*/ 409840 h 820540"/>
              <a:gd name="connsiteX181" fmla="*/ 252632 w 718570"/>
              <a:gd name="connsiteY181" fmla="*/ 454996 h 820540"/>
              <a:gd name="connsiteX182" fmla="*/ 227689 w 718570"/>
              <a:gd name="connsiteY182" fmla="*/ 469618 h 820540"/>
              <a:gd name="connsiteX183" fmla="*/ 345094 w 718570"/>
              <a:gd name="connsiteY183" fmla="*/ 553478 h 820540"/>
              <a:gd name="connsiteX184" fmla="*/ 250482 w 718570"/>
              <a:gd name="connsiteY184" fmla="*/ 596913 h 820540"/>
              <a:gd name="connsiteX185" fmla="*/ 241451 w 718570"/>
              <a:gd name="connsiteY185" fmla="*/ 494131 h 820540"/>
              <a:gd name="connsiteX186" fmla="*/ 267684 w 718570"/>
              <a:gd name="connsiteY186" fmla="*/ 479079 h 820540"/>
              <a:gd name="connsiteX187" fmla="*/ 318000 w 718570"/>
              <a:gd name="connsiteY187" fmla="*/ 480799 h 820540"/>
              <a:gd name="connsiteX188" fmla="*/ 345094 w 718570"/>
              <a:gd name="connsiteY188" fmla="*/ 524664 h 820540"/>
              <a:gd name="connsiteX189" fmla="*/ 345094 w 718570"/>
              <a:gd name="connsiteY189" fmla="*/ 553478 h 820540"/>
              <a:gd name="connsiteX190" fmla="*/ 373047 w 718570"/>
              <a:gd name="connsiteY190" fmla="*/ 295446 h 820540"/>
              <a:gd name="connsiteX191" fmla="*/ 373047 w 718570"/>
              <a:gd name="connsiteY191" fmla="*/ 266633 h 820540"/>
              <a:gd name="connsiteX192" fmla="*/ 467659 w 718570"/>
              <a:gd name="connsiteY192" fmla="*/ 223197 h 820540"/>
              <a:gd name="connsiteX193" fmla="*/ 476690 w 718570"/>
              <a:gd name="connsiteY193" fmla="*/ 325980 h 820540"/>
              <a:gd name="connsiteX194" fmla="*/ 450457 w 718570"/>
              <a:gd name="connsiteY194" fmla="*/ 341032 h 820540"/>
              <a:gd name="connsiteX195" fmla="*/ 400140 w 718570"/>
              <a:gd name="connsiteY195" fmla="*/ 339312 h 820540"/>
              <a:gd name="connsiteX196" fmla="*/ 373047 w 718570"/>
              <a:gd name="connsiteY196" fmla="*/ 295446 h 820540"/>
              <a:gd name="connsiteX197" fmla="*/ 466799 w 718570"/>
              <a:gd name="connsiteY197" fmla="*/ 596913 h 820540"/>
              <a:gd name="connsiteX198" fmla="*/ 373907 w 718570"/>
              <a:gd name="connsiteY198" fmla="*/ 553908 h 820540"/>
              <a:gd name="connsiteX199" fmla="*/ 373907 w 718570"/>
              <a:gd name="connsiteY199" fmla="*/ 523374 h 820540"/>
              <a:gd name="connsiteX200" fmla="*/ 400140 w 718570"/>
              <a:gd name="connsiteY200" fmla="*/ 480799 h 820540"/>
              <a:gd name="connsiteX201" fmla="*/ 450887 w 718570"/>
              <a:gd name="connsiteY201" fmla="*/ 479079 h 820540"/>
              <a:gd name="connsiteX202" fmla="*/ 476260 w 718570"/>
              <a:gd name="connsiteY202" fmla="*/ 493701 h 820540"/>
              <a:gd name="connsiteX203" fmla="*/ 466799 w 718570"/>
              <a:gd name="connsiteY203" fmla="*/ 596913 h 820540"/>
              <a:gd name="connsiteX204" fmla="*/ 491312 w 718570"/>
              <a:gd name="connsiteY204" fmla="*/ 469618 h 820540"/>
              <a:gd name="connsiteX205" fmla="*/ 465508 w 718570"/>
              <a:gd name="connsiteY205" fmla="*/ 454566 h 820540"/>
              <a:gd name="connsiteX206" fmla="*/ 441425 w 718570"/>
              <a:gd name="connsiteY206" fmla="*/ 409840 h 820540"/>
              <a:gd name="connsiteX207" fmla="*/ 465938 w 718570"/>
              <a:gd name="connsiteY207" fmla="*/ 364685 h 820540"/>
              <a:gd name="connsiteX208" fmla="*/ 490881 w 718570"/>
              <a:gd name="connsiteY208" fmla="*/ 350063 h 820540"/>
              <a:gd name="connsiteX209" fmla="*/ 576032 w 718570"/>
              <a:gd name="connsiteY209" fmla="*/ 410270 h 820540"/>
              <a:gd name="connsiteX210" fmla="*/ 491312 w 718570"/>
              <a:gd name="connsiteY210" fmla="*/ 469618 h 8205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</a:cxnLst>
            <a:rect l="l" t="t" r="r" b="b"/>
            <a:pathLst>
              <a:path w="718570" h="820540">
                <a:moveTo>
                  <a:pt x="710639" y="597343"/>
                </a:moveTo>
                <a:lnTo>
                  <a:pt x="651721" y="562939"/>
                </a:lnTo>
                <a:lnTo>
                  <a:pt x="671934" y="556058"/>
                </a:lnTo>
                <a:cubicBezTo>
                  <a:pt x="679245" y="553478"/>
                  <a:pt x="683115" y="545307"/>
                  <a:pt x="680535" y="537996"/>
                </a:cubicBezTo>
                <a:cubicBezTo>
                  <a:pt x="677954" y="530685"/>
                  <a:pt x="669784" y="526815"/>
                  <a:pt x="662473" y="529395"/>
                </a:cubicBezTo>
                <a:lnTo>
                  <a:pt x="619467" y="544447"/>
                </a:lnTo>
                <a:lnTo>
                  <a:pt x="582913" y="523374"/>
                </a:lnTo>
                <a:lnTo>
                  <a:pt x="640110" y="491120"/>
                </a:lnTo>
                <a:cubicBezTo>
                  <a:pt x="646991" y="487250"/>
                  <a:pt x="649571" y="478649"/>
                  <a:pt x="645271" y="471768"/>
                </a:cubicBezTo>
                <a:cubicBezTo>
                  <a:pt x="641400" y="464887"/>
                  <a:pt x="632799" y="462737"/>
                  <a:pt x="625918" y="466607"/>
                </a:cubicBezTo>
                <a:lnTo>
                  <a:pt x="554529" y="507032"/>
                </a:lnTo>
                <a:lnTo>
                  <a:pt x="518835" y="486390"/>
                </a:lnTo>
                <a:lnTo>
                  <a:pt x="603555" y="427043"/>
                </a:lnTo>
                <a:cubicBezTo>
                  <a:pt x="608716" y="423602"/>
                  <a:pt x="610866" y="417151"/>
                  <a:pt x="609146" y="411131"/>
                </a:cubicBezTo>
                <a:cubicBezTo>
                  <a:pt x="610866" y="405540"/>
                  <a:pt x="608716" y="399089"/>
                  <a:pt x="603555" y="395219"/>
                </a:cubicBezTo>
                <a:lnTo>
                  <a:pt x="518405" y="335011"/>
                </a:lnTo>
                <a:lnTo>
                  <a:pt x="554099" y="314369"/>
                </a:lnTo>
                <a:lnTo>
                  <a:pt x="626348" y="355654"/>
                </a:lnTo>
                <a:cubicBezTo>
                  <a:pt x="633229" y="359524"/>
                  <a:pt x="641830" y="357374"/>
                  <a:pt x="645700" y="350493"/>
                </a:cubicBezTo>
                <a:cubicBezTo>
                  <a:pt x="649571" y="343612"/>
                  <a:pt x="647421" y="335011"/>
                  <a:pt x="640540" y="331141"/>
                </a:cubicBezTo>
                <a:lnTo>
                  <a:pt x="582913" y="298027"/>
                </a:lnTo>
                <a:lnTo>
                  <a:pt x="619467" y="276954"/>
                </a:lnTo>
                <a:lnTo>
                  <a:pt x="663333" y="292866"/>
                </a:lnTo>
                <a:cubicBezTo>
                  <a:pt x="670644" y="295446"/>
                  <a:pt x="678815" y="291576"/>
                  <a:pt x="681395" y="284265"/>
                </a:cubicBezTo>
                <a:cubicBezTo>
                  <a:pt x="683975" y="276954"/>
                  <a:pt x="680105" y="268783"/>
                  <a:pt x="672794" y="266203"/>
                </a:cubicBezTo>
                <a:lnTo>
                  <a:pt x="651721" y="258462"/>
                </a:lnTo>
                <a:lnTo>
                  <a:pt x="711499" y="224058"/>
                </a:lnTo>
                <a:cubicBezTo>
                  <a:pt x="718379" y="220187"/>
                  <a:pt x="720530" y="211586"/>
                  <a:pt x="716659" y="204705"/>
                </a:cubicBezTo>
                <a:cubicBezTo>
                  <a:pt x="712789" y="197824"/>
                  <a:pt x="704188" y="195674"/>
                  <a:pt x="697307" y="199544"/>
                </a:cubicBezTo>
                <a:lnTo>
                  <a:pt x="637960" y="233519"/>
                </a:lnTo>
                <a:lnTo>
                  <a:pt x="641830" y="212446"/>
                </a:lnTo>
                <a:cubicBezTo>
                  <a:pt x="643120" y="204705"/>
                  <a:pt x="637960" y="197394"/>
                  <a:pt x="630219" y="195674"/>
                </a:cubicBezTo>
                <a:cubicBezTo>
                  <a:pt x="622478" y="194384"/>
                  <a:pt x="615167" y="199544"/>
                  <a:pt x="613446" y="207286"/>
                </a:cubicBezTo>
                <a:lnTo>
                  <a:pt x="605276" y="252011"/>
                </a:lnTo>
                <a:lnTo>
                  <a:pt x="568721" y="273084"/>
                </a:lnTo>
                <a:lnTo>
                  <a:pt x="569151" y="207716"/>
                </a:lnTo>
                <a:cubicBezTo>
                  <a:pt x="569151" y="199975"/>
                  <a:pt x="562700" y="193524"/>
                  <a:pt x="554959" y="193524"/>
                </a:cubicBezTo>
                <a:cubicBezTo>
                  <a:pt x="547218" y="193524"/>
                  <a:pt x="540768" y="199975"/>
                  <a:pt x="540768" y="207716"/>
                </a:cubicBezTo>
                <a:lnTo>
                  <a:pt x="540337" y="289856"/>
                </a:lnTo>
                <a:lnTo>
                  <a:pt x="504643" y="310498"/>
                </a:lnTo>
                <a:lnTo>
                  <a:pt x="495182" y="207716"/>
                </a:lnTo>
                <a:cubicBezTo>
                  <a:pt x="494752" y="201695"/>
                  <a:pt x="490021" y="196534"/>
                  <a:pt x="484431" y="195244"/>
                </a:cubicBezTo>
                <a:cubicBezTo>
                  <a:pt x="480130" y="190943"/>
                  <a:pt x="473679" y="189653"/>
                  <a:pt x="468089" y="192234"/>
                </a:cubicBezTo>
                <a:lnTo>
                  <a:pt x="373477" y="236099"/>
                </a:lnTo>
                <a:lnTo>
                  <a:pt x="373477" y="195244"/>
                </a:lnTo>
                <a:lnTo>
                  <a:pt x="445296" y="153529"/>
                </a:lnTo>
                <a:cubicBezTo>
                  <a:pt x="452177" y="149658"/>
                  <a:pt x="454327" y="141057"/>
                  <a:pt x="450457" y="134177"/>
                </a:cubicBezTo>
                <a:cubicBezTo>
                  <a:pt x="446586" y="127296"/>
                  <a:pt x="437555" y="125145"/>
                  <a:pt x="431104" y="129016"/>
                </a:cubicBezTo>
                <a:lnTo>
                  <a:pt x="373477" y="162560"/>
                </a:lnTo>
                <a:lnTo>
                  <a:pt x="373477" y="120415"/>
                </a:lnTo>
                <a:lnTo>
                  <a:pt x="409171" y="90311"/>
                </a:lnTo>
                <a:cubicBezTo>
                  <a:pt x="415192" y="85150"/>
                  <a:pt x="416052" y="76119"/>
                  <a:pt x="410892" y="70099"/>
                </a:cubicBezTo>
                <a:cubicBezTo>
                  <a:pt x="405731" y="64078"/>
                  <a:pt x="396700" y="63218"/>
                  <a:pt x="390679" y="68378"/>
                </a:cubicBezTo>
                <a:lnTo>
                  <a:pt x="373477" y="83000"/>
                </a:lnTo>
                <a:lnTo>
                  <a:pt x="373477" y="14192"/>
                </a:lnTo>
                <a:cubicBezTo>
                  <a:pt x="373477" y="6451"/>
                  <a:pt x="367026" y="0"/>
                  <a:pt x="359285" y="0"/>
                </a:cubicBezTo>
                <a:cubicBezTo>
                  <a:pt x="351544" y="0"/>
                  <a:pt x="345094" y="6451"/>
                  <a:pt x="345094" y="14192"/>
                </a:cubicBezTo>
                <a:lnTo>
                  <a:pt x="345094" y="82570"/>
                </a:lnTo>
                <a:lnTo>
                  <a:pt x="328752" y="68808"/>
                </a:lnTo>
                <a:cubicBezTo>
                  <a:pt x="322731" y="63648"/>
                  <a:pt x="313700" y="64508"/>
                  <a:pt x="308539" y="70529"/>
                </a:cubicBezTo>
                <a:cubicBezTo>
                  <a:pt x="303378" y="76549"/>
                  <a:pt x="304239" y="85581"/>
                  <a:pt x="310259" y="90741"/>
                </a:cubicBezTo>
                <a:lnTo>
                  <a:pt x="345094" y="119985"/>
                </a:lnTo>
                <a:lnTo>
                  <a:pt x="345094" y="162130"/>
                </a:lnTo>
                <a:lnTo>
                  <a:pt x="288327" y="129016"/>
                </a:lnTo>
                <a:cubicBezTo>
                  <a:pt x="281446" y="125145"/>
                  <a:pt x="272845" y="127296"/>
                  <a:pt x="268974" y="134177"/>
                </a:cubicBezTo>
                <a:cubicBezTo>
                  <a:pt x="265104" y="141057"/>
                  <a:pt x="267254" y="149658"/>
                  <a:pt x="274135" y="153529"/>
                </a:cubicBezTo>
                <a:lnTo>
                  <a:pt x="345094" y="194814"/>
                </a:lnTo>
                <a:lnTo>
                  <a:pt x="345094" y="236099"/>
                </a:lnTo>
                <a:lnTo>
                  <a:pt x="251342" y="192664"/>
                </a:lnTo>
                <a:cubicBezTo>
                  <a:pt x="245751" y="190083"/>
                  <a:pt x="239731" y="191374"/>
                  <a:pt x="235430" y="195244"/>
                </a:cubicBezTo>
                <a:cubicBezTo>
                  <a:pt x="229839" y="196964"/>
                  <a:pt x="225539" y="201695"/>
                  <a:pt x="225109" y="207716"/>
                </a:cubicBezTo>
                <a:lnTo>
                  <a:pt x="215218" y="311358"/>
                </a:lnTo>
                <a:lnTo>
                  <a:pt x="179523" y="290716"/>
                </a:lnTo>
                <a:lnTo>
                  <a:pt x="179523" y="207716"/>
                </a:lnTo>
                <a:cubicBezTo>
                  <a:pt x="179523" y="199975"/>
                  <a:pt x="173072" y="193524"/>
                  <a:pt x="165332" y="193524"/>
                </a:cubicBezTo>
                <a:cubicBezTo>
                  <a:pt x="157590" y="193524"/>
                  <a:pt x="151140" y="199975"/>
                  <a:pt x="151140" y="207716"/>
                </a:cubicBezTo>
                <a:lnTo>
                  <a:pt x="151140" y="274374"/>
                </a:lnTo>
                <a:lnTo>
                  <a:pt x="114585" y="253301"/>
                </a:lnTo>
                <a:lnTo>
                  <a:pt x="106414" y="207286"/>
                </a:lnTo>
                <a:cubicBezTo>
                  <a:pt x="105124" y="199544"/>
                  <a:pt x="97813" y="194384"/>
                  <a:pt x="89642" y="195674"/>
                </a:cubicBezTo>
                <a:cubicBezTo>
                  <a:pt x="81901" y="196964"/>
                  <a:pt x="76740" y="204275"/>
                  <a:pt x="78031" y="212446"/>
                </a:cubicBezTo>
                <a:lnTo>
                  <a:pt x="81901" y="234379"/>
                </a:lnTo>
                <a:lnTo>
                  <a:pt x="22124" y="199544"/>
                </a:lnTo>
                <a:cubicBezTo>
                  <a:pt x="15243" y="195674"/>
                  <a:pt x="6642" y="197824"/>
                  <a:pt x="2771" y="204705"/>
                </a:cubicBezTo>
                <a:cubicBezTo>
                  <a:pt x="-1099" y="211586"/>
                  <a:pt x="1051" y="220187"/>
                  <a:pt x="7932" y="224058"/>
                </a:cubicBezTo>
                <a:lnTo>
                  <a:pt x="66849" y="258462"/>
                </a:lnTo>
                <a:lnTo>
                  <a:pt x="46637" y="265343"/>
                </a:lnTo>
                <a:cubicBezTo>
                  <a:pt x="39326" y="267923"/>
                  <a:pt x="35456" y="276094"/>
                  <a:pt x="38036" y="283405"/>
                </a:cubicBezTo>
                <a:cubicBezTo>
                  <a:pt x="40616" y="290716"/>
                  <a:pt x="48787" y="294586"/>
                  <a:pt x="56098" y="292006"/>
                </a:cubicBezTo>
                <a:lnTo>
                  <a:pt x="99103" y="276954"/>
                </a:lnTo>
                <a:lnTo>
                  <a:pt x="135658" y="298027"/>
                </a:lnTo>
                <a:lnTo>
                  <a:pt x="78461" y="330281"/>
                </a:lnTo>
                <a:cubicBezTo>
                  <a:pt x="71580" y="334151"/>
                  <a:pt x="69000" y="342752"/>
                  <a:pt x="73300" y="349633"/>
                </a:cubicBezTo>
                <a:cubicBezTo>
                  <a:pt x="77171" y="356514"/>
                  <a:pt x="85772" y="358664"/>
                  <a:pt x="92652" y="354794"/>
                </a:cubicBezTo>
                <a:lnTo>
                  <a:pt x="164041" y="314369"/>
                </a:lnTo>
                <a:lnTo>
                  <a:pt x="199736" y="335011"/>
                </a:lnTo>
                <a:lnTo>
                  <a:pt x="115015" y="393928"/>
                </a:lnTo>
                <a:cubicBezTo>
                  <a:pt x="109855" y="397369"/>
                  <a:pt x="107704" y="403820"/>
                  <a:pt x="109425" y="409410"/>
                </a:cubicBezTo>
                <a:cubicBezTo>
                  <a:pt x="107704" y="415001"/>
                  <a:pt x="109855" y="421452"/>
                  <a:pt x="115015" y="425322"/>
                </a:cubicBezTo>
                <a:lnTo>
                  <a:pt x="200166" y="485530"/>
                </a:lnTo>
                <a:lnTo>
                  <a:pt x="164471" y="506172"/>
                </a:lnTo>
                <a:lnTo>
                  <a:pt x="92223" y="464887"/>
                </a:lnTo>
                <a:cubicBezTo>
                  <a:pt x="85342" y="461017"/>
                  <a:pt x="76740" y="463167"/>
                  <a:pt x="72870" y="470048"/>
                </a:cubicBezTo>
                <a:cubicBezTo>
                  <a:pt x="69000" y="476929"/>
                  <a:pt x="71150" y="485530"/>
                  <a:pt x="78031" y="489400"/>
                </a:cubicBezTo>
                <a:lnTo>
                  <a:pt x="135658" y="522514"/>
                </a:lnTo>
                <a:lnTo>
                  <a:pt x="99103" y="543587"/>
                </a:lnTo>
                <a:lnTo>
                  <a:pt x="55238" y="527675"/>
                </a:lnTo>
                <a:cubicBezTo>
                  <a:pt x="47927" y="525095"/>
                  <a:pt x="39756" y="528965"/>
                  <a:pt x="37176" y="536276"/>
                </a:cubicBezTo>
                <a:cubicBezTo>
                  <a:pt x="34595" y="543587"/>
                  <a:pt x="38466" y="551758"/>
                  <a:pt x="45777" y="554338"/>
                </a:cubicBezTo>
                <a:lnTo>
                  <a:pt x="66849" y="562079"/>
                </a:lnTo>
                <a:lnTo>
                  <a:pt x="7072" y="596483"/>
                </a:lnTo>
                <a:cubicBezTo>
                  <a:pt x="191" y="600354"/>
                  <a:pt x="-1959" y="608955"/>
                  <a:pt x="1911" y="615836"/>
                </a:cubicBezTo>
                <a:cubicBezTo>
                  <a:pt x="5782" y="622717"/>
                  <a:pt x="14383" y="624867"/>
                  <a:pt x="21264" y="620996"/>
                </a:cubicBezTo>
                <a:lnTo>
                  <a:pt x="80611" y="587022"/>
                </a:lnTo>
                <a:lnTo>
                  <a:pt x="76740" y="608095"/>
                </a:lnTo>
                <a:cubicBezTo>
                  <a:pt x="75450" y="615836"/>
                  <a:pt x="80611" y="623147"/>
                  <a:pt x="88352" y="624867"/>
                </a:cubicBezTo>
                <a:cubicBezTo>
                  <a:pt x="96093" y="626157"/>
                  <a:pt x="103404" y="620996"/>
                  <a:pt x="105124" y="613255"/>
                </a:cubicBezTo>
                <a:lnTo>
                  <a:pt x="113295" y="568530"/>
                </a:lnTo>
                <a:lnTo>
                  <a:pt x="149849" y="547457"/>
                </a:lnTo>
                <a:lnTo>
                  <a:pt x="149420" y="612825"/>
                </a:lnTo>
                <a:cubicBezTo>
                  <a:pt x="149420" y="620566"/>
                  <a:pt x="155870" y="627017"/>
                  <a:pt x="163611" y="627017"/>
                </a:cubicBezTo>
                <a:cubicBezTo>
                  <a:pt x="171352" y="627017"/>
                  <a:pt x="177803" y="620566"/>
                  <a:pt x="177803" y="612825"/>
                </a:cubicBezTo>
                <a:lnTo>
                  <a:pt x="178233" y="530685"/>
                </a:lnTo>
                <a:lnTo>
                  <a:pt x="213927" y="510043"/>
                </a:lnTo>
                <a:lnTo>
                  <a:pt x="223389" y="612825"/>
                </a:lnTo>
                <a:cubicBezTo>
                  <a:pt x="223819" y="618846"/>
                  <a:pt x="228549" y="624007"/>
                  <a:pt x="234140" y="625297"/>
                </a:cubicBezTo>
                <a:cubicBezTo>
                  <a:pt x="238441" y="629597"/>
                  <a:pt x="244891" y="630888"/>
                  <a:pt x="250482" y="628307"/>
                </a:cubicBezTo>
                <a:lnTo>
                  <a:pt x="345094" y="584442"/>
                </a:lnTo>
                <a:lnTo>
                  <a:pt x="345094" y="625297"/>
                </a:lnTo>
                <a:lnTo>
                  <a:pt x="273275" y="667012"/>
                </a:lnTo>
                <a:cubicBezTo>
                  <a:pt x="266394" y="670882"/>
                  <a:pt x="264244" y="679914"/>
                  <a:pt x="268114" y="686364"/>
                </a:cubicBezTo>
                <a:cubicBezTo>
                  <a:pt x="271985" y="693245"/>
                  <a:pt x="281016" y="695396"/>
                  <a:pt x="287466" y="691525"/>
                </a:cubicBezTo>
                <a:lnTo>
                  <a:pt x="345094" y="657981"/>
                </a:lnTo>
                <a:lnTo>
                  <a:pt x="345094" y="700126"/>
                </a:lnTo>
                <a:lnTo>
                  <a:pt x="309399" y="730230"/>
                </a:lnTo>
                <a:cubicBezTo>
                  <a:pt x="303378" y="735390"/>
                  <a:pt x="302518" y="744422"/>
                  <a:pt x="307679" y="750442"/>
                </a:cubicBezTo>
                <a:cubicBezTo>
                  <a:pt x="312840" y="756463"/>
                  <a:pt x="321871" y="757323"/>
                  <a:pt x="327891" y="752162"/>
                </a:cubicBezTo>
                <a:lnTo>
                  <a:pt x="345094" y="737541"/>
                </a:lnTo>
                <a:lnTo>
                  <a:pt x="345094" y="806349"/>
                </a:lnTo>
                <a:cubicBezTo>
                  <a:pt x="345094" y="814090"/>
                  <a:pt x="351544" y="820541"/>
                  <a:pt x="359285" y="820541"/>
                </a:cubicBezTo>
                <a:cubicBezTo>
                  <a:pt x="367026" y="820541"/>
                  <a:pt x="373477" y="814090"/>
                  <a:pt x="373477" y="806349"/>
                </a:cubicBezTo>
                <a:lnTo>
                  <a:pt x="373477" y="737971"/>
                </a:lnTo>
                <a:lnTo>
                  <a:pt x="389819" y="751732"/>
                </a:lnTo>
                <a:cubicBezTo>
                  <a:pt x="395840" y="756893"/>
                  <a:pt x="404871" y="756033"/>
                  <a:pt x="410031" y="750012"/>
                </a:cubicBezTo>
                <a:cubicBezTo>
                  <a:pt x="415192" y="743991"/>
                  <a:pt x="414332" y="734960"/>
                  <a:pt x="408311" y="729800"/>
                </a:cubicBezTo>
                <a:lnTo>
                  <a:pt x="373477" y="700556"/>
                </a:lnTo>
                <a:lnTo>
                  <a:pt x="373477" y="658411"/>
                </a:lnTo>
                <a:lnTo>
                  <a:pt x="430244" y="691525"/>
                </a:lnTo>
                <a:cubicBezTo>
                  <a:pt x="437125" y="695396"/>
                  <a:pt x="445726" y="693245"/>
                  <a:pt x="449596" y="686364"/>
                </a:cubicBezTo>
                <a:cubicBezTo>
                  <a:pt x="453467" y="679484"/>
                  <a:pt x="451317" y="670882"/>
                  <a:pt x="444436" y="667012"/>
                </a:cubicBezTo>
                <a:lnTo>
                  <a:pt x="373477" y="625727"/>
                </a:lnTo>
                <a:lnTo>
                  <a:pt x="373477" y="584442"/>
                </a:lnTo>
                <a:lnTo>
                  <a:pt x="467228" y="627877"/>
                </a:lnTo>
                <a:cubicBezTo>
                  <a:pt x="472819" y="630458"/>
                  <a:pt x="478840" y="629167"/>
                  <a:pt x="483140" y="625297"/>
                </a:cubicBezTo>
                <a:cubicBezTo>
                  <a:pt x="488731" y="623577"/>
                  <a:pt x="493032" y="618846"/>
                  <a:pt x="493462" y="612825"/>
                </a:cubicBezTo>
                <a:lnTo>
                  <a:pt x="503353" y="509183"/>
                </a:lnTo>
                <a:lnTo>
                  <a:pt x="539047" y="529825"/>
                </a:lnTo>
                <a:lnTo>
                  <a:pt x="539047" y="612825"/>
                </a:lnTo>
                <a:cubicBezTo>
                  <a:pt x="539047" y="620566"/>
                  <a:pt x="545498" y="627017"/>
                  <a:pt x="553239" y="627017"/>
                </a:cubicBezTo>
                <a:cubicBezTo>
                  <a:pt x="560980" y="627017"/>
                  <a:pt x="567431" y="620566"/>
                  <a:pt x="567431" y="612825"/>
                </a:cubicBezTo>
                <a:lnTo>
                  <a:pt x="567431" y="546167"/>
                </a:lnTo>
                <a:lnTo>
                  <a:pt x="603986" y="567240"/>
                </a:lnTo>
                <a:lnTo>
                  <a:pt x="612156" y="613255"/>
                </a:lnTo>
                <a:cubicBezTo>
                  <a:pt x="613446" y="620996"/>
                  <a:pt x="620757" y="626157"/>
                  <a:pt x="628929" y="624867"/>
                </a:cubicBezTo>
                <a:cubicBezTo>
                  <a:pt x="636669" y="623577"/>
                  <a:pt x="641830" y="616266"/>
                  <a:pt x="640540" y="608525"/>
                </a:cubicBezTo>
                <a:lnTo>
                  <a:pt x="636669" y="586592"/>
                </a:lnTo>
                <a:lnTo>
                  <a:pt x="696447" y="621426"/>
                </a:lnTo>
                <a:cubicBezTo>
                  <a:pt x="703328" y="625297"/>
                  <a:pt x="711929" y="623147"/>
                  <a:pt x="715799" y="616266"/>
                </a:cubicBezTo>
                <a:cubicBezTo>
                  <a:pt x="719670" y="609815"/>
                  <a:pt x="717519" y="601214"/>
                  <a:pt x="710639" y="597343"/>
                </a:cubicBezTo>
                <a:close/>
                <a:moveTo>
                  <a:pt x="251342" y="223197"/>
                </a:moveTo>
                <a:lnTo>
                  <a:pt x="344233" y="266203"/>
                </a:lnTo>
                <a:lnTo>
                  <a:pt x="344233" y="296736"/>
                </a:lnTo>
                <a:lnTo>
                  <a:pt x="318000" y="339312"/>
                </a:lnTo>
                <a:lnTo>
                  <a:pt x="267254" y="341032"/>
                </a:lnTo>
                <a:lnTo>
                  <a:pt x="241881" y="326410"/>
                </a:lnTo>
                <a:lnTo>
                  <a:pt x="251342" y="223197"/>
                </a:lnTo>
                <a:close/>
                <a:moveTo>
                  <a:pt x="227689" y="469618"/>
                </a:moveTo>
                <a:lnTo>
                  <a:pt x="142539" y="409410"/>
                </a:lnTo>
                <a:lnTo>
                  <a:pt x="227259" y="350063"/>
                </a:lnTo>
                <a:lnTo>
                  <a:pt x="253062" y="365115"/>
                </a:lnTo>
                <a:lnTo>
                  <a:pt x="277145" y="409840"/>
                </a:lnTo>
                <a:lnTo>
                  <a:pt x="252632" y="454996"/>
                </a:lnTo>
                <a:lnTo>
                  <a:pt x="227689" y="469618"/>
                </a:lnTo>
                <a:close/>
                <a:moveTo>
                  <a:pt x="345094" y="553478"/>
                </a:moveTo>
                <a:lnTo>
                  <a:pt x="250482" y="596913"/>
                </a:lnTo>
                <a:lnTo>
                  <a:pt x="241451" y="494131"/>
                </a:lnTo>
                <a:lnTo>
                  <a:pt x="267684" y="479079"/>
                </a:lnTo>
                <a:lnTo>
                  <a:pt x="318000" y="480799"/>
                </a:lnTo>
                <a:lnTo>
                  <a:pt x="345094" y="524664"/>
                </a:lnTo>
                <a:lnTo>
                  <a:pt x="345094" y="553478"/>
                </a:lnTo>
                <a:close/>
                <a:moveTo>
                  <a:pt x="373047" y="295446"/>
                </a:moveTo>
                <a:lnTo>
                  <a:pt x="373047" y="266633"/>
                </a:lnTo>
                <a:lnTo>
                  <a:pt x="467659" y="223197"/>
                </a:lnTo>
                <a:lnTo>
                  <a:pt x="476690" y="325980"/>
                </a:lnTo>
                <a:lnTo>
                  <a:pt x="450457" y="341032"/>
                </a:lnTo>
                <a:lnTo>
                  <a:pt x="400140" y="339312"/>
                </a:lnTo>
                <a:lnTo>
                  <a:pt x="373047" y="295446"/>
                </a:lnTo>
                <a:close/>
                <a:moveTo>
                  <a:pt x="466799" y="596913"/>
                </a:moveTo>
                <a:lnTo>
                  <a:pt x="373907" y="553908"/>
                </a:lnTo>
                <a:lnTo>
                  <a:pt x="373907" y="523374"/>
                </a:lnTo>
                <a:lnTo>
                  <a:pt x="400140" y="480799"/>
                </a:lnTo>
                <a:lnTo>
                  <a:pt x="450887" y="479079"/>
                </a:lnTo>
                <a:lnTo>
                  <a:pt x="476260" y="493701"/>
                </a:lnTo>
                <a:lnTo>
                  <a:pt x="466799" y="596913"/>
                </a:lnTo>
                <a:close/>
                <a:moveTo>
                  <a:pt x="491312" y="469618"/>
                </a:moveTo>
                <a:lnTo>
                  <a:pt x="465508" y="454566"/>
                </a:lnTo>
                <a:lnTo>
                  <a:pt x="441425" y="409840"/>
                </a:lnTo>
                <a:lnTo>
                  <a:pt x="465938" y="364685"/>
                </a:lnTo>
                <a:lnTo>
                  <a:pt x="490881" y="350063"/>
                </a:lnTo>
                <a:lnTo>
                  <a:pt x="576032" y="410270"/>
                </a:lnTo>
                <a:lnTo>
                  <a:pt x="491312" y="469618"/>
                </a:ln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 w="4301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>
              <a:latin typeface="+mj-ea"/>
              <a:ea typeface="+mj-ea"/>
            </a:endParaRPr>
          </a:p>
        </p:txBody>
      </p:sp>
      <p:sp>
        <p:nvSpPr>
          <p:cNvPr id="55" name="任意多边形: 形状 54">
            <a:extLst>
              <a:ext uri="{FF2B5EF4-FFF2-40B4-BE49-F238E27FC236}">
                <a16:creationId xmlns:a16="http://schemas.microsoft.com/office/drawing/2014/main" id="{5C1B77B5-452D-454C-BD18-364F767C17D6}"/>
              </a:ext>
            </a:extLst>
          </p:cNvPr>
          <p:cNvSpPr/>
          <p:nvPr/>
        </p:nvSpPr>
        <p:spPr>
          <a:xfrm>
            <a:off x="1260875" y="1188312"/>
            <a:ext cx="124539" cy="142212"/>
          </a:xfrm>
          <a:custGeom>
            <a:avLst/>
            <a:gdLst>
              <a:gd name="connsiteX0" fmla="*/ 710639 w 718570"/>
              <a:gd name="connsiteY0" fmla="*/ 597343 h 820540"/>
              <a:gd name="connsiteX1" fmla="*/ 651721 w 718570"/>
              <a:gd name="connsiteY1" fmla="*/ 562939 h 820540"/>
              <a:gd name="connsiteX2" fmla="*/ 671934 w 718570"/>
              <a:gd name="connsiteY2" fmla="*/ 556058 h 820540"/>
              <a:gd name="connsiteX3" fmla="*/ 680535 w 718570"/>
              <a:gd name="connsiteY3" fmla="*/ 537996 h 820540"/>
              <a:gd name="connsiteX4" fmla="*/ 662473 w 718570"/>
              <a:gd name="connsiteY4" fmla="*/ 529395 h 820540"/>
              <a:gd name="connsiteX5" fmla="*/ 619467 w 718570"/>
              <a:gd name="connsiteY5" fmla="*/ 544447 h 820540"/>
              <a:gd name="connsiteX6" fmla="*/ 582913 w 718570"/>
              <a:gd name="connsiteY6" fmla="*/ 523374 h 820540"/>
              <a:gd name="connsiteX7" fmla="*/ 640110 w 718570"/>
              <a:gd name="connsiteY7" fmla="*/ 491120 h 820540"/>
              <a:gd name="connsiteX8" fmla="*/ 645271 w 718570"/>
              <a:gd name="connsiteY8" fmla="*/ 471768 h 820540"/>
              <a:gd name="connsiteX9" fmla="*/ 625918 w 718570"/>
              <a:gd name="connsiteY9" fmla="*/ 466607 h 820540"/>
              <a:gd name="connsiteX10" fmla="*/ 554529 w 718570"/>
              <a:gd name="connsiteY10" fmla="*/ 507032 h 820540"/>
              <a:gd name="connsiteX11" fmla="*/ 518835 w 718570"/>
              <a:gd name="connsiteY11" fmla="*/ 486390 h 820540"/>
              <a:gd name="connsiteX12" fmla="*/ 603555 w 718570"/>
              <a:gd name="connsiteY12" fmla="*/ 427043 h 820540"/>
              <a:gd name="connsiteX13" fmla="*/ 609146 w 718570"/>
              <a:gd name="connsiteY13" fmla="*/ 411131 h 820540"/>
              <a:gd name="connsiteX14" fmla="*/ 603555 w 718570"/>
              <a:gd name="connsiteY14" fmla="*/ 395219 h 820540"/>
              <a:gd name="connsiteX15" fmla="*/ 518405 w 718570"/>
              <a:gd name="connsiteY15" fmla="*/ 335011 h 820540"/>
              <a:gd name="connsiteX16" fmla="*/ 554099 w 718570"/>
              <a:gd name="connsiteY16" fmla="*/ 314369 h 820540"/>
              <a:gd name="connsiteX17" fmla="*/ 626348 w 718570"/>
              <a:gd name="connsiteY17" fmla="*/ 355654 h 820540"/>
              <a:gd name="connsiteX18" fmla="*/ 645700 w 718570"/>
              <a:gd name="connsiteY18" fmla="*/ 350493 h 820540"/>
              <a:gd name="connsiteX19" fmla="*/ 640540 w 718570"/>
              <a:gd name="connsiteY19" fmla="*/ 331141 h 820540"/>
              <a:gd name="connsiteX20" fmla="*/ 582913 w 718570"/>
              <a:gd name="connsiteY20" fmla="*/ 298027 h 820540"/>
              <a:gd name="connsiteX21" fmla="*/ 619467 w 718570"/>
              <a:gd name="connsiteY21" fmla="*/ 276954 h 820540"/>
              <a:gd name="connsiteX22" fmla="*/ 663333 w 718570"/>
              <a:gd name="connsiteY22" fmla="*/ 292866 h 820540"/>
              <a:gd name="connsiteX23" fmla="*/ 681395 w 718570"/>
              <a:gd name="connsiteY23" fmla="*/ 284265 h 820540"/>
              <a:gd name="connsiteX24" fmla="*/ 672794 w 718570"/>
              <a:gd name="connsiteY24" fmla="*/ 266203 h 820540"/>
              <a:gd name="connsiteX25" fmla="*/ 651721 w 718570"/>
              <a:gd name="connsiteY25" fmla="*/ 258462 h 820540"/>
              <a:gd name="connsiteX26" fmla="*/ 711499 w 718570"/>
              <a:gd name="connsiteY26" fmla="*/ 224058 h 820540"/>
              <a:gd name="connsiteX27" fmla="*/ 716659 w 718570"/>
              <a:gd name="connsiteY27" fmla="*/ 204705 h 820540"/>
              <a:gd name="connsiteX28" fmla="*/ 697307 w 718570"/>
              <a:gd name="connsiteY28" fmla="*/ 199544 h 820540"/>
              <a:gd name="connsiteX29" fmla="*/ 637960 w 718570"/>
              <a:gd name="connsiteY29" fmla="*/ 233519 h 820540"/>
              <a:gd name="connsiteX30" fmla="*/ 641830 w 718570"/>
              <a:gd name="connsiteY30" fmla="*/ 212446 h 820540"/>
              <a:gd name="connsiteX31" fmla="*/ 630219 w 718570"/>
              <a:gd name="connsiteY31" fmla="*/ 195674 h 820540"/>
              <a:gd name="connsiteX32" fmla="*/ 613446 w 718570"/>
              <a:gd name="connsiteY32" fmla="*/ 207286 h 820540"/>
              <a:gd name="connsiteX33" fmla="*/ 605276 w 718570"/>
              <a:gd name="connsiteY33" fmla="*/ 252011 h 820540"/>
              <a:gd name="connsiteX34" fmla="*/ 568721 w 718570"/>
              <a:gd name="connsiteY34" fmla="*/ 273084 h 820540"/>
              <a:gd name="connsiteX35" fmla="*/ 569151 w 718570"/>
              <a:gd name="connsiteY35" fmla="*/ 207716 h 820540"/>
              <a:gd name="connsiteX36" fmla="*/ 554959 w 718570"/>
              <a:gd name="connsiteY36" fmla="*/ 193524 h 820540"/>
              <a:gd name="connsiteX37" fmla="*/ 540768 w 718570"/>
              <a:gd name="connsiteY37" fmla="*/ 207716 h 820540"/>
              <a:gd name="connsiteX38" fmla="*/ 540337 w 718570"/>
              <a:gd name="connsiteY38" fmla="*/ 289856 h 820540"/>
              <a:gd name="connsiteX39" fmla="*/ 504643 w 718570"/>
              <a:gd name="connsiteY39" fmla="*/ 310498 h 820540"/>
              <a:gd name="connsiteX40" fmla="*/ 495182 w 718570"/>
              <a:gd name="connsiteY40" fmla="*/ 207716 h 820540"/>
              <a:gd name="connsiteX41" fmla="*/ 484431 w 718570"/>
              <a:gd name="connsiteY41" fmla="*/ 195244 h 820540"/>
              <a:gd name="connsiteX42" fmla="*/ 468089 w 718570"/>
              <a:gd name="connsiteY42" fmla="*/ 192234 h 820540"/>
              <a:gd name="connsiteX43" fmla="*/ 373477 w 718570"/>
              <a:gd name="connsiteY43" fmla="*/ 236099 h 820540"/>
              <a:gd name="connsiteX44" fmla="*/ 373477 w 718570"/>
              <a:gd name="connsiteY44" fmla="*/ 195244 h 820540"/>
              <a:gd name="connsiteX45" fmla="*/ 445296 w 718570"/>
              <a:gd name="connsiteY45" fmla="*/ 153529 h 820540"/>
              <a:gd name="connsiteX46" fmla="*/ 450457 w 718570"/>
              <a:gd name="connsiteY46" fmla="*/ 134177 h 820540"/>
              <a:gd name="connsiteX47" fmla="*/ 431104 w 718570"/>
              <a:gd name="connsiteY47" fmla="*/ 129016 h 820540"/>
              <a:gd name="connsiteX48" fmla="*/ 373477 w 718570"/>
              <a:gd name="connsiteY48" fmla="*/ 162560 h 820540"/>
              <a:gd name="connsiteX49" fmla="*/ 373477 w 718570"/>
              <a:gd name="connsiteY49" fmla="*/ 120415 h 820540"/>
              <a:gd name="connsiteX50" fmla="*/ 409171 w 718570"/>
              <a:gd name="connsiteY50" fmla="*/ 90311 h 820540"/>
              <a:gd name="connsiteX51" fmla="*/ 410892 w 718570"/>
              <a:gd name="connsiteY51" fmla="*/ 70099 h 820540"/>
              <a:gd name="connsiteX52" fmla="*/ 390679 w 718570"/>
              <a:gd name="connsiteY52" fmla="*/ 68378 h 820540"/>
              <a:gd name="connsiteX53" fmla="*/ 373477 w 718570"/>
              <a:gd name="connsiteY53" fmla="*/ 83000 h 820540"/>
              <a:gd name="connsiteX54" fmla="*/ 373477 w 718570"/>
              <a:gd name="connsiteY54" fmla="*/ 14192 h 820540"/>
              <a:gd name="connsiteX55" fmla="*/ 359285 w 718570"/>
              <a:gd name="connsiteY55" fmla="*/ 0 h 820540"/>
              <a:gd name="connsiteX56" fmla="*/ 345094 w 718570"/>
              <a:gd name="connsiteY56" fmla="*/ 14192 h 820540"/>
              <a:gd name="connsiteX57" fmla="*/ 345094 w 718570"/>
              <a:gd name="connsiteY57" fmla="*/ 82570 h 820540"/>
              <a:gd name="connsiteX58" fmla="*/ 328752 w 718570"/>
              <a:gd name="connsiteY58" fmla="*/ 68808 h 820540"/>
              <a:gd name="connsiteX59" fmla="*/ 308539 w 718570"/>
              <a:gd name="connsiteY59" fmla="*/ 70529 h 820540"/>
              <a:gd name="connsiteX60" fmla="*/ 310259 w 718570"/>
              <a:gd name="connsiteY60" fmla="*/ 90741 h 820540"/>
              <a:gd name="connsiteX61" fmla="*/ 345094 w 718570"/>
              <a:gd name="connsiteY61" fmla="*/ 119985 h 820540"/>
              <a:gd name="connsiteX62" fmla="*/ 345094 w 718570"/>
              <a:gd name="connsiteY62" fmla="*/ 162130 h 820540"/>
              <a:gd name="connsiteX63" fmla="*/ 288327 w 718570"/>
              <a:gd name="connsiteY63" fmla="*/ 129016 h 820540"/>
              <a:gd name="connsiteX64" fmla="*/ 268974 w 718570"/>
              <a:gd name="connsiteY64" fmla="*/ 134177 h 820540"/>
              <a:gd name="connsiteX65" fmla="*/ 274135 w 718570"/>
              <a:gd name="connsiteY65" fmla="*/ 153529 h 820540"/>
              <a:gd name="connsiteX66" fmla="*/ 345094 w 718570"/>
              <a:gd name="connsiteY66" fmla="*/ 194814 h 820540"/>
              <a:gd name="connsiteX67" fmla="*/ 345094 w 718570"/>
              <a:gd name="connsiteY67" fmla="*/ 236099 h 820540"/>
              <a:gd name="connsiteX68" fmla="*/ 251342 w 718570"/>
              <a:gd name="connsiteY68" fmla="*/ 192664 h 820540"/>
              <a:gd name="connsiteX69" fmla="*/ 235430 w 718570"/>
              <a:gd name="connsiteY69" fmla="*/ 195244 h 820540"/>
              <a:gd name="connsiteX70" fmla="*/ 225109 w 718570"/>
              <a:gd name="connsiteY70" fmla="*/ 207716 h 820540"/>
              <a:gd name="connsiteX71" fmla="*/ 215218 w 718570"/>
              <a:gd name="connsiteY71" fmla="*/ 311358 h 820540"/>
              <a:gd name="connsiteX72" fmla="*/ 179523 w 718570"/>
              <a:gd name="connsiteY72" fmla="*/ 290716 h 820540"/>
              <a:gd name="connsiteX73" fmla="*/ 179523 w 718570"/>
              <a:gd name="connsiteY73" fmla="*/ 207716 h 820540"/>
              <a:gd name="connsiteX74" fmla="*/ 165332 w 718570"/>
              <a:gd name="connsiteY74" fmla="*/ 193524 h 820540"/>
              <a:gd name="connsiteX75" fmla="*/ 151140 w 718570"/>
              <a:gd name="connsiteY75" fmla="*/ 207716 h 820540"/>
              <a:gd name="connsiteX76" fmla="*/ 151140 w 718570"/>
              <a:gd name="connsiteY76" fmla="*/ 274374 h 820540"/>
              <a:gd name="connsiteX77" fmla="*/ 114585 w 718570"/>
              <a:gd name="connsiteY77" fmla="*/ 253301 h 820540"/>
              <a:gd name="connsiteX78" fmla="*/ 106414 w 718570"/>
              <a:gd name="connsiteY78" fmla="*/ 207286 h 820540"/>
              <a:gd name="connsiteX79" fmla="*/ 89642 w 718570"/>
              <a:gd name="connsiteY79" fmla="*/ 195674 h 820540"/>
              <a:gd name="connsiteX80" fmla="*/ 78031 w 718570"/>
              <a:gd name="connsiteY80" fmla="*/ 212446 h 820540"/>
              <a:gd name="connsiteX81" fmla="*/ 81901 w 718570"/>
              <a:gd name="connsiteY81" fmla="*/ 234379 h 820540"/>
              <a:gd name="connsiteX82" fmla="*/ 22124 w 718570"/>
              <a:gd name="connsiteY82" fmla="*/ 199544 h 820540"/>
              <a:gd name="connsiteX83" fmla="*/ 2771 w 718570"/>
              <a:gd name="connsiteY83" fmla="*/ 204705 h 820540"/>
              <a:gd name="connsiteX84" fmla="*/ 7932 w 718570"/>
              <a:gd name="connsiteY84" fmla="*/ 224058 h 820540"/>
              <a:gd name="connsiteX85" fmla="*/ 66849 w 718570"/>
              <a:gd name="connsiteY85" fmla="*/ 258462 h 820540"/>
              <a:gd name="connsiteX86" fmla="*/ 46637 w 718570"/>
              <a:gd name="connsiteY86" fmla="*/ 265343 h 820540"/>
              <a:gd name="connsiteX87" fmla="*/ 38036 w 718570"/>
              <a:gd name="connsiteY87" fmla="*/ 283405 h 820540"/>
              <a:gd name="connsiteX88" fmla="*/ 56098 w 718570"/>
              <a:gd name="connsiteY88" fmla="*/ 292006 h 820540"/>
              <a:gd name="connsiteX89" fmla="*/ 99103 w 718570"/>
              <a:gd name="connsiteY89" fmla="*/ 276954 h 820540"/>
              <a:gd name="connsiteX90" fmla="*/ 135658 w 718570"/>
              <a:gd name="connsiteY90" fmla="*/ 298027 h 820540"/>
              <a:gd name="connsiteX91" fmla="*/ 78461 w 718570"/>
              <a:gd name="connsiteY91" fmla="*/ 330281 h 820540"/>
              <a:gd name="connsiteX92" fmla="*/ 73300 w 718570"/>
              <a:gd name="connsiteY92" fmla="*/ 349633 h 820540"/>
              <a:gd name="connsiteX93" fmla="*/ 92652 w 718570"/>
              <a:gd name="connsiteY93" fmla="*/ 354794 h 820540"/>
              <a:gd name="connsiteX94" fmla="*/ 164041 w 718570"/>
              <a:gd name="connsiteY94" fmla="*/ 314369 h 820540"/>
              <a:gd name="connsiteX95" fmla="*/ 199736 w 718570"/>
              <a:gd name="connsiteY95" fmla="*/ 335011 h 820540"/>
              <a:gd name="connsiteX96" fmla="*/ 115015 w 718570"/>
              <a:gd name="connsiteY96" fmla="*/ 393928 h 820540"/>
              <a:gd name="connsiteX97" fmla="*/ 109425 w 718570"/>
              <a:gd name="connsiteY97" fmla="*/ 409410 h 820540"/>
              <a:gd name="connsiteX98" fmla="*/ 115015 w 718570"/>
              <a:gd name="connsiteY98" fmla="*/ 425322 h 820540"/>
              <a:gd name="connsiteX99" fmla="*/ 200166 w 718570"/>
              <a:gd name="connsiteY99" fmla="*/ 485530 h 820540"/>
              <a:gd name="connsiteX100" fmla="*/ 164471 w 718570"/>
              <a:gd name="connsiteY100" fmla="*/ 506172 h 820540"/>
              <a:gd name="connsiteX101" fmla="*/ 92223 w 718570"/>
              <a:gd name="connsiteY101" fmla="*/ 464887 h 820540"/>
              <a:gd name="connsiteX102" fmla="*/ 72870 w 718570"/>
              <a:gd name="connsiteY102" fmla="*/ 470048 h 820540"/>
              <a:gd name="connsiteX103" fmla="*/ 78031 w 718570"/>
              <a:gd name="connsiteY103" fmla="*/ 489400 h 820540"/>
              <a:gd name="connsiteX104" fmla="*/ 135658 w 718570"/>
              <a:gd name="connsiteY104" fmla="*/ 522514 h 820540"/>
              <a:gd name="connsiteX105" fmla="*/ 99103 w 718570"/>
              <a:gd name="connsiteY105" fmla="*/ 543587 h 820540"/>
              <a:gd name="connsiteX106" fmla="*/ 55238 w 718570"/>
              <a:gd name="connsiteY106" fmla="*/ 527675 h 820540"/>
              <a:gd name="connsiteX107" fmla="*/ 37176 w 718570"/>
              <a:gd name="connsiteY107" fmla="*/ 536276 h 820540"/>
              <a:gd name="connsiteX108" fmla="*/ 45777 w 718570"/>
              <a:gd name="connsiteY108" fmla="*/ 554338 h 820540"/>
              <a:gd name="connsiteX109" fmla="*/ 66849 w 718570"/>
              <a:gd name="connsiteY109" fmla="*/ 562079 h 820540"/>
              <a:gd name="connsiteX110" fmla="*/ 7072 w 718570"/>
              <a:gd name="connsiteY110" fmla="*/ 596483 h 820540"/>
              <a:gd name="connsiteX111" fmla="*/ 1911 w 718570"/>
              <a:gd name="connsiteY111" fmla="*/ 615836 h 820540"/>
              <a:gd name="connsiteX112" fmla="*/ 21264 w 718570"/>
              <a:gd name="connsiteY112" fmla="*/ 620996 h 820540"/>
              <a:gd name="connsiteX113" fmla="*/ 80611 w 718570"/>
              <a:gd name="connsiteY113" fmla="*/ 587022 h 820540"/>
              <a:gd name="connsiteX114" fmla="*/ 76740 w 718570"/>
              <a:gd name="connsiteY114" fmla="*/ 608095 h 820540"/>
              <a:gd name="connsiteX115" fmla="*/ 88352 w 718570"/>
              <a:gd name="connsiteY115" fmla="*/ 624867 h 820540"/>
              <a:gd name="connsiteX116" fmla="*/ 105124 w 718570"/>
              <a:gd name="connsiteY116" fmla="*/ 613255 h 820540"/>
              <a:gd name="connsiteX117" fmla="*/ 113295 w 718570"/>
              <a:gd name="connsiteY117" fmla="*/ 568530 h 820540"/>
              <a:gd name="connsiteX118" fmla="*/ 149849 w 718570"/>
              <a:gd name="connsiteY118" fmla="*/ 547457 h 820540"/>
              <a:gd name="connsiteX119" fmla="*/ 149420 w 718570"/>
              <a:gd name="connsiteY119" fmla="*/ 612825 h 820540"/>
              <a:gd name="connsiteX120" fmla="*/ 163611 w 718570"/>
              <a:gd name="connsiteY120" fmla="*/ 627017 h 820540"/>
              <a:gd name="connsiteX121" fmla="*/ 177803 w 718570"/>
              <a:gd name="connsiteY121" fmla="*/ 612825 h 820540"/>
              <a:gd name="connsiteX122" fmla="*/ 178233 w 718570"/>
              <a:gd name="connsiteY122" fmla="*/ 530685 h 820540"/>
              <a:gd name="connsiteX123" fmla="*/ 213927 w 718570"/>
              <a:gd name="connsiteY123" fmla="*/ 510043 h 820540"/>
              <a:gd name="connsiteX124" fmla="*/ 223389 w 718570"/>
              <a:gd name="connsiteY124" fmla="*/ 612825 h 820540"/>
              <a:gd name="connsiteX125" fmla="*/ 234140 w 718570"/>
              <a:gd name="connsiteY125" fmla="*/ 625297 h 820540"/>
              <a:gd name="connsiteX126" fmla="*/ 250482 w 718570"/>
              <a:gd name="connsiteY126" fmla="*/ 628307 h 820540"/>
              <a:gd name="connsiteX127" fmla="*/ 345094 w 718570"/>
              <a:gd name="connsiteY127" fmla="*/ 584442 h 820540"/>
              <a:gd name="connsiteX128" fmla="*/ 345094 w 718570"/>
              <a:gd name="connsiteY128" fmla="*/ 625297 h 820540"/>
              <a:gd name="connsiteX129" fmla="*/ 273275 w 718570"/>
              <a:gd name="connsiteY129" fmla="*/ 667012 h 820540"/>
              <a:gd name="connsiteX130" fmla="*/ 268114 w 718570"/>
              <a:gd name="connsiteY130" fmla="*/ 686364 h 820540"/>
              <a:gd name="connsiteX131" fmla="*/ 287466 w 718570"/>
              <a:gd name="connsiteY131" fmla="*/ 691525 h 820540"/>
              <a:gd name="connsiteX132" fmla="*/ 345094 w 718570"/>
              <a:gd name="connsiteY132" fmla="*/ 657981 h 820540"/>
              <a:gd name="connsiteX133" fmla="*/ 345094 w 718570"/>
              <a:gd name="connsiteY133" fmla="*/ 700126 h 820540"/>
              <a:gd name="connsiteX134" fmla="*/ 309399 w 718570"/>
              <a:gd name="connsiteY134" fmla="*/ 730230 h 820540"/>
              <a:gd name="connsiteX135" fmla="*/ 307679 w 718570"/>
              <a:gd name="connsiteY135" fmla="*/ 750442 h 820540"/>
              <a:gd name="connsiteX136" fmla="*/ 327891 w 718570"/>
              <a:gd name="connsiteY136" fmla="*/ 752162 h 820540"/>
              <a:gd name="connsiteX137" fmla="*/ 345094 w 718570"/>
              <a:gd name="connsiteY137" fmla="*/ 737541 h 820540"/>
              <a:gd name="connsiteX138" fmla="*/ 345094 w 718570"/>
              <a:gd name="connsiteY138" fmla="*/ 806349 h 820540"/>
              <a:gd name="connsiteX139" fmla="*/ 359285 w 718570"/>
              <a:gd name="connsiteY139" fmla="*/ 820541 h 820540"/>
              <a:gd name="connsiteX140" fmla="*/ 373477 w 718570"/>
              <a:gd name="connsiteY140" fmla="*/ 806349 h 820540"/>
              <a:gd name="connsiteX141" fmla="*/ 373477 w 718570"/>
              <a:gd name="connsiteY141" fmla="*/ 737971 h 820540"/>
              <a:gd name="connsiteX142" fmla="*/ 389819 w 718570"/>
              <a:gd name="connsiteY142" fmla="*/ 751732 h 820540"/>
              <a:gd name="connsiteX143" fmla="*/ 410031 w 718570"/>
              <a:gd name="connsiteY143" fmla="*/ 750012 h 820540"/>
              <a:gd name="connsiteX144" fmla="*/ 408311 w 718570"/>
              <a:gd name="connsiteY144" fmla="*/ 729800 h 820540"/>
              <a:gd name="connsiteX145" fmla="*/ 373477 w 718570"/>
              <a:gd name="connsiteY145" fmla="*/ 700556 h 820540"/>
              <a:gd name="connsiteX146" fmla="*/ 373477 w 718570"/>
              <a:gd name="connsiteY146" fmla="*/ 658411 h 820540"/>
              <a:gd name="connsiteX147" fmla="*/ 430244 w 718570"/>
              <a:gd name="connsiteY147" fmla="*/ 691525 h 820540"/>
              <a:gd name="connsiteX148" fmla="*/ 449596 w 718570"/>
              <a:gd name="connsiteY148" fmla="*/ 686364 h 820540"/>
              <a:gd name="connsiteX149" fmla="*/ 444436 w 718570"/>
              <a:gd name="connsiteY149" fmla="*/ 667012 h 820540"/>
              <a:gd name="connsiteX150" fmla="*/ 373477 w 718570"/>
              <a:gd name="connsiteY150" fmla="*/ 625727 h 820540"/>
              <a:gd name="connsiteX151" fmla="*/ 373477 w 718570"/>
              <a:gd name="connsiteY151" fmla="*/ 584442 h 820540"/>
              <a:gd name="connsiteX152" fmla="*/ 467228 w 718570"/>
              <a:gd name="connsiteY152" fmla="*/ 627877 h 820540"/>
              <a:gd name="connsiteX153" fmla="*/ 483140 w 718570"/>
              <a:gd name="connsiteY153" fmla="*/ 625297 h 820540"/>
              <a:gd name="connsiteX154" fmla="*/ 493462 w 718570"/>
              <a:gd name="connsiteY154" fmla="*/ 612825 h 820540"/>
              <a:gd name="connsiteX155" fmla="*/ 503353 w 718570"/>
              <a:gd name="connsiteY155" fmla="*/ 509183 h 820540"/>
              <a:gd name="connsiteX156" fmla="*/ 539047 w 718570"/>
              <a:gd name="connsiteY156" fmla="*/ 529825 h 820540"/>
              <a:gd name="connsiteX157" fmla="*/ 539047 w 718570"/>
              <a:gd name="connsiteY157" fmla="*/ 612825 h 820540"/>
              <a:gd name="connsiteX158" fmla="*/ 553239 w 718570"/>
              <a:gd name="connsiteY158" fmla="*/ 627017 h 820540"/>
              <a:gd name="connsiteX159" fmla="*/ 567431 w 718570"/>
              <a:gd name="connsiteY159" fmla="*/ 612825 h 820540"/>
              <a:gd name="connsiteX160" fmla="*/ 567431 w 718570"/>
              <a:gd name="connsiteY160" fmla="*/ 546167 h 820540"/>
              <a:gd name="connsiteX161" fmla="*/ 603986 w 718570"/>
              <a:gd name="connsiteY161" fmla="*/ 567240 h 820540"/>
              <a:gd name="connsiteX162" fmla="*/ 612156 w 718570"/>
              <a:gd name="connsiteY162" fmla="*/ 613255 h 820540"/>
              <a:gd name="connsiteX163" fmla="*/ 628929 w 718570"/>
              <a:gd name="connsiteY163" fmla="*/ 624867 h 820540"/>
              <a:gd name="connsiteX164" fmla="*/ 640540 w 718570"/>
              <a:gd name="connsiteY164" fmla="*/ 608525 h 820540"/>
              <a:gd name="connsiteX165" fmla="*/ 636669 w 718570"/>
              <a:gd name="connsiteY165" fmla="*/ 586592 h 820540"/>
              <a:gd name="connsiteX166" fmla="*/ 696447 w 718570"/>
              <a:gd name="connsiteY166" fmla="*/ 621426 h 820540"/>
              <a:gd name="connsiteX167" fmla="*/ 715799 w 718570"/>
              <a:gd name="connsiteY167" fmla="*/ 616266 h 820540"/>
              <a:gd name="connsiteX168" fmla="*/ 710639 w 718570"/>
              <a:gd name="connsiteY168" fmla="*/ 597343 h 820540"/>
              <a:gd name="connsiteX169" fmla="*/ 251342 w 718570"/>
              <a:gd name="connsiteY169" fmla="*/ 223197 h 820540"/>
              <a:gd name="connsiteX170" fmla="*/ 344233 w 718570"/>
              <a:gd name="connsiteY170" fmla="*/ 266203 h 820540"/>
              <a:gd name="connsiteX171" fmla="*/ 344233 w 718570"/>
              <a:gd name="connsiteY171" fmla="*/ 296736 h 820540"/>
              <a:gd name="connsiteX172" fmla="*/ 318000 w 718570"/>
              <a:gd name="connsiteY172" fmla="*/ 339312 h 820540"/>
              <a:gd name="connsiteX173" fmla="*/ 267254 w 718570"/>
              <a:gd name="connsiteY173" fmla="*/ 341032 h 820540"/>
              <a:gd name="connsiteX174" fmla="*/ 241881 w 718570"/>
              <a:gd name="connsiteY174" fmla="*/ 326410 h 820540"/>
              <a:gd name="connsiteX175" fmla="*/ 251342 w 718570"/>
              <a:gd name="connsiteY175" fmla="*/ 223197 h 820540"/>
              <a:gd name="connsiteX176" fmla="*/ 227689 w 718570"/>
              <a:gd name="connsiteY176" fmla="*/ 469618 h 820540"/>
              <a:gd name="connsiteX177" fmla="*/ 142539 w 718570"/>
              <a:gd name="connsiteY177" fmla="*/ 409410 h 820540"/>
              <a:gd name="connsiteX178" fmla="*/ 227259 w 718570"/>
              <a:gd name="connsiteY178" fmla="*/ 350063 h 820540"/>
              <a:gd name="connsiteX179" fmla="*/ 253062 w 718570"/>
              <a:gd name="connsiteY179" fmla="*/ 365115 h 820540"/>
              <a:gd name="connsiteX180" fmla="*/ 277145 w 718570"/>
              <a:gd name="connsiteY180" fmla="*/ 409840 h 820540"/>
              <a:gd name="connsiteX181" fmla="*/ 252632 w 718570"/>
              <a:gd name="connsiteY181" fmla="*/ 454996 h 820540"/>
              <a:gd name="connsiteX182" fmla="*/ 227689 w 718570"/>
              <a:gd name="connsiteY182" fmla="*/ 469618 h 820540"/>
              <a:gd name="connsiteX183" fmla="*/ 345094 w 718570"/>
              <a:gd name="connsiteY183" fmla="*/ 553478 h 820540"/>
              <a:gd name="connsiteX184" fmla="*/ 250482 w 718570"/>
              <a:gd name="connsiteY184" fmla="*/ 596913 h 820540"/>
              <a:gd name="connsiteX185" fmla="*/ 241451 w 718570"/>
              <a:gd name="connsiteY185" fmla="*/ 494131 h 820540"/>
              <a:gd name="connsiteX186" fmla="*/ 267684 w 718570"/>
              <a:gd name="connsiteY186" fmla="*/ 479079 h 820540"/>
              <a:gd name="connsiteX187" fmla="*/ 318000 w 718570"/>
              <a:gd name="connsiteY187" fmla="*/ 480799 h 820540"/>
              <a:gd name="connsiteX188" fmla="*/ 345094 w 718570"/>
              <a:gd name="connsiteY188" fmla="*/ 524664 h 820540"/>
              <a:gd name="connsiteX189" fmla="*/ 345094 w 718570"/>
              <a:gd name="connsiteY189" fmla="*/ 553478 h 820540"/>
              <a:gd name="connsiteX190" fmla="*/ 373047 w 718570"/>
              <a:gd name="connsiteY190" fmla="*/ 295446 h 820540"/>
              <a:gd name="connsiteX191" fmla="*/ 373047 w 718570"/>
              <a:gd name="connsiteY191" fmla="*/ 266633 h 820540"/>
              <a:gd name="connsiteX192" fmla="*/ 467659 w 718570"/>
              <a:gd name="connsiteY192" fmla="*/ 223197 h 820540"/>
              <a:gd name="connsiteX193" fmla="*/ 476690 w 718570"/>
              <a:gd name="connsiteY193" fmla="*/ 325980 h 820540"/>
              <a:gd name="connsiteX194" fmla="*/ 450457 w 718570"/>
              <a:gd name="connsiteY194" fmla="*/ 341032 h 820540"/>
              <a:gd name="connsiteX195" fmla="*/ 400140 w 718570"/>
              <a:gd name="connsiteY195" fmla="*/ 339312 h 820540"/>
              <a:gd name="connsiteX196" fmla="*/ 373047 w 718570"/>
              <a:gd name="connsiteY196" fmla="*/ 295446 h 820540"/>
              <a:gd name="connsiteX197" fmla="*/ 466799 w 718570"/>
              <a:gd name="connsiteY197" fmla="*/ 596913 h 820540"/>
              <a:gd name="connsiteX198" fmla="*/ 373907 w 718570"/>
              <a:gd name="connsiteY198" fmla="*/ 553908 h 820540"/>
              <a:gd name="connsiteX199" fmla="*/ 373907 w 718570"/>
              <a:gd name="connsiteY199" fmla="*/ 523374 h 820540"/>
              <a:gd name="connsiteX200" fmla="*/ 400140 w 718570"/>
              <a:gd name="connsiteY200" fmla="*/ 480799 h 820540"/>
              <a:gd name="connsiteX201" fmla="*/ 450887 w 718570"/>
              <a:gd name="connsiteY201" fmla="*/ 479079 h 820540"/>
              <a:gd name="connsiteX202" fmla="*/ 476260 w 718570"/>
              <a:gd name="connsiteY202" fmla="*/ 493701 h 820540"/>
              <a:gd name="connsiteX203" fmla="*/ 466799 w 718570"/>
              <a:gd name="connsiteY203" fmla="*/ 596913 h 820540"/>
              <a:gd name="connsiteX204" fmla="*/ 491312 w 718570"/>
              <a:gd name="connsiteY204" fmla="*/ 469618 h 820540"/>
              <a:gd name="connsiteX205" fmla="*/ 465508 w 718570"/>
              <a:gd name="connsiteY205" fmla="*/ 454566 h 820540"/>
              <a:gd name="connsiteX206" fmla="*/ 441425 w 718570"/>
              <a:gd name="connsiteY206" fmla="*/ 409840 h 820540"/>
              <a:gd name="connsiteX207" fmla="*/ 465938 w 718570"/>
              <a:gd name="connsiteY207" fmla="*/ 364685 h 820540"/>
              <a:gd name="connsiteX208" fmla="*/ 490881 w 718570"/>
              <a:gd name="connsiteY208" fmla="*/ 350063 h 820540"/>
              <a:gd name="connsiteX209" fmla="*/ 576032 w 718570"/>
              <a:gd name="connsiteY209" fmla="*/ 410270 h 820540"/>
              <a:gd name="connsiteX210" fmla="*/ 491312 w 718570"/>
              <a:gd name="connsiteY210" fmla="*/ 469618 h 8205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</a:cxnLst>
            <a:rect l="l" t="t" r="r" b="b"/>
            <a:pathLst>
              <a:path w="718570" h="820540">
                <a:moveTo>
                  <a:pt x="710639" y="597343"/>
                </a:moveTo>
                <a:lnTo>
                  <a:pt x="651721" y="562939"/>
                </a:lnTo>
                <a:lnTo>
                  <a:pt x="671934" y="556058"/>
                </a:lnTo>
                <a:cubicBezTo>
                  <a:pt x="679245" y="553478"/>
                  <a:pt x="683115" y="545307"/>
                  <a:pt x="680535" y="537996"/>
                </a:cubicBezTo>
                <a:cubicBezTo>
                  <a:pt x="677954" y="530685"/>
                  <a:pt x="669784" y="526815"/>
                  <a:pt x="662473" y="529395"/>
                </a:cubicBezTo>
                <a:lnTo>
                  <a:pt x="619467" y="544447"/>
                </a:lnTo>
                <a:lnTo>
                  <a:pt x="582913" y="523374"/>
                </a:lnTo>
                <a:lnTo>
                  <a:pt x="640110" y="491120"/>
                </a:lnTo>
                <a:cubicBezTo>
                  <a:pt x="646991" y="487250"/>
                  <a:pt x="649571" y="478649"/>
                  <a:pt x="645271" y="471768"/>
                </a:cubicBezTo>
                <a:cubicBezTo>
                  <a:pt x="641400" y="464887"/>
                  <a:pt x="632799" y="462737"/>
                  <a:pt x="625918" y="466607"/>
                </a:cubicBezTo>
                <a:lnTo>
                  <a:pt x="554529" y="507032"/>
                </a:lnTo>
                <a:lnTo>
                  <a:pt x="518835" y="486390"/>
                </a:lnTo>
                <a:lnTo>
                  <a:pt x="603555" y="427043"/>
                </a:lnTo>
                <a:cubicBezTo>
                  <a:pt x="608716" y="423602"/>
                  <a:pt x="610866" y="417151"/>
                  <a:pt x="609146" y="411131"/>
                </a:cubicBezTo>
                <a:cubicBezTo>
                  <a:pt x="610866" y="405540"/>
                  <a:pt x="608716" y="399089"/>
                  <a:pt x="603555" y="395219"/>
                </a:cubicBezTo>
                <a:lnTo>
                  <a:pt x="518405" y="335011"/>
                </a:lnTo>
                <a:lnTo>
                  <a:pt x="554099" y="314369"/>
                </a:lnTo>
                <a:lnTo>
                  <a:pt x="626348" y="355654"/>
                </a:lnTo>
                <a:cubicBezTo>
                  <a:pt x="633229" y="359524"/>
                  <a:pt x="641830" y="357374"/>
                  <a:pt x="645700" y="350493"/>
                </a:cubicBezTo>
                <a:cubicBezTo>
                  <a:pt x="649571" y="343612"/>
                  <a:pt x="647421" y="335011"/>
                  <a:pt x="640540" y="331141"/>
                </a:cubicBezTo>
                <a:lnTo>
                  <a:pt x="582913" y="298027"/>
                </a:lnTo>
                <a:lnTo>
                  <a:pt x="619467" y="276954"/>
                </a:lnTo>
                <a:lnTo>
                  <a:pt x="663333" y="292866"/>
                </a:lnTo>
                <a:cubicBezTo>
                  <a:pt x="670644" y="295446"/>
                  <a:pt x="678815" y="291576"/>
                  <a:pt x="681395" y="284265"/>
                </a:cubicBezTo>
                <a:cubicBezTo>
                  <a:pt x="683975" y="276954"/>
                  <a:pt x="680105" y="268783"/>
                  <a:pt x="672794" y="266203"/>
                </a:cubicBezTo>
                <a:lnTo>
                  <a:pt x="651721" y="258462"/>
                </a:lnTo>
                <a:lnTo>
                  <a:pt x="711499" y="224058"/>
                </a:lnTo>
                <a:cubicBezTo>
                  <a:pt x="718379" y="220187"/>
                  <a:pt x="720530" y="211586"/>
                  <a:pt x="716659" y="204705"/>
                </a:cubicBezTo>
                <a:cubicBezTo>
                  <a:pt x="712789" y="197824"/>
                  <a:pt x="704188" y="195674"/>
                  <a:pt x="697307" y="199544"/>
                </a:cubicBezTo>
                <a:lnTo>
                  <a:pt x="637960" y="233519"/>
                </a:lnTo>
                <a:lnTo>
                  <a:pt x="641830" y="212446"/>
                </a:lnTo>
                <a:cubicBezTo>
                  <a:pt x="643120" y="204705"/>
                  <a:pt x="637960" y="197394"/>
                  <a:pt x="630219" y="195674"/>
                </a:cubicBezTo>
                <a:cubicBezTo>
                  <a:pt x="622478" y="194384"/>
                  <a:pt x="615167" y="199544"/>
                  <a:pt x="613446" y="207286"/>
                </a:cubicBezTo>
                <a:lnTo>
                  <a:pt x="605276" y="252011"/>
                </a:lnTo>
                <a:lnTo>
                  <a:pt x="568721" y="273084"/>
                </a:lnTo>
                <a:lnTo>
                  <a:pt x="569151" y="207716"/>
                </a:lnTo>
                <a:cubicBezTo>
                  <a:pt x="569151" y="199975"/>
                  <a:pt x="562700" y="193524"/>
                  <a:pt x="554959" y="193524"/>
                </a:cubicBezTo>
                <a:cubicBezTo>
                  <a:pt x="547218" y="193524"/>
                  <a:pt x="540768" y="199975"/>
                  <a:pt x="540768" y="207716"/>
                </a:cubicBezTo>
                <a:lnTo>
                  <a:pt x="540337" y="289856"/>
                </a:lnTo>
                <a:lnTo>
                  <a:pt x="504643" y="310498"/>
                </a:lnTo>
                <a:lnTo>
                  <a:pt x="495182" y="207716"/>
                </a:lnTo>
                <a:cubicBezTo>
                  <a:pt x="494752" y="201695"/>
                  <a:pt x="490021" y="196534"/>
                  <a:pt x="484431" y="195244"/>
                </a:cubicBezTo>
                <a:cubicBezTo>
                  <a:pt x="480130" y="190943"/>
                  <a:pt x="473679" y="189653"/>
                  <a:pt x="468089" y="192234"/>
                </a:cubicBezTo>
                <a:lnTo>
                  <a:pt x="373477" y="236099"/>
                </a:lnTo>
                <a:lnTo>
                  <a:pt x="373477" y="195244"/>
                </a:lnTo>
                <a:lnTo>
                  <a:pt x="445296" y="153529"/>
                </a:lnTo>
                <a:cubicBezTo>
                  <a:pt x="452177" y="149658"/>
                  <a:pt x="454327" y="141057"/>
                  <a:pt x="450457" y="134177"/>
                </a:cubicBezTo>
                <a:cubicBezTo>
                  <a:pt x="446586" y="127296"/>
                  <a:pt x="437555" y="125145"/>
                  <a:pt x="431104" y="129016"/>
                </a:cubicBezTo>
                <a:lnTo>
                  <a:pt x="373477" y="162560"/>
                </a:lnTo>
                <a:lnTo>
                  <a:pt x="373477" y="120415"/>
                </a:lnTo>
                <a:lnTo>
                  <a:pt x="409171" y="90311"/>
                </a:lnTo>
                <a:cubicBezTo>
                  <a:pt x="415192" y="85150"/>
                  <a:pt x="416052" y="76119"/>
                  <a:pt x="410892" y="70099"/>
                </a:cubicBezTo>
                <a:cubicBezTo>
                  <a:pt x="405731" y="64078"/>
                  <a:pt x="396700" y="63218"/>
                  <a:pt x="390679" y="68378"/>
                </a:cubicBezTo>
                <a:lnTo>
                  <a:pt x="373477" y="83000"/>
                </a:lnTo>
                <a:lnTo>
                  <a:pt x="373477" y="14192"/>
                </a:lnTo>
                <a:cubicBezTo>
                  <a:pt x="373477" y="6451"/>
                  <a:pt x="367026" y="0"/>
                  <a:pt x="359285" y="0"/>
                </a:cubicBezTo>
                <a:cubicBezTo>
                  <a:pt x="351544" y="0"/>
                  <a:pt x="345094" y="6451"/>
                  <a:pt x="345094" y="14192"/>
                </a:cubicBezTo>
                <a:lnTo>
                  <a:pt x="345094" y="82570"/>
                </a:lnTo>
                <a:lnTo>
                  <a:pt x="328752" y="68808"/>
                </a:lnTo>
                <a:cubicBezTo>
                  <a:pt x="322731" y="63648"/>
                  <a:pt x="313700" y="64508"/>
                  <a:pt x="308539" y="70529"/>
                </a:cubicBezTo>
                <a:cubicBezTo>
                  <a:pt x="303378" y="76549"/>
                  <a:pt x="304239" y="85581"/>
                  <a:pt x="310259" y="90741"/>
                </a:cubicBezTo>
                <a:lnTo>
                  <a:pt x="345094" y="119985"/>
                </a:lnTo>
                <a:lnTo>
                  <a:pt x="345094" y="162130"/>
                </a:lnTo>
                <a:lnTo>
                  <a:pt x="288327" y="129016"/>
                </a:lnTo>
                <a:cubicBezTo>
                  <a:pt x="281446" y="125145"/>
                  <a:pt x="272845" y="127296"/>
                  <a:pt x="268974" y="134177"/>
                </a:cubicBezTo>
                <a:cubicBezTo>
                  <a:pt x="265104" y="141057"/>
                  <a:pt x="267254" y="149658"/>
                  <a:pt x="274135" y="153529"/>
                </a:cubicBezTo>
                <a:lnTo>
                  <a:pt x="345094" y="194814"/>
                </a:lnTo>
                <a:lnTo>
                  <a:pt x="345094" y="236099"/>
                </a:lnTo>
                <a:lnTo>
                  <a:pt x="251342" y="192664"/>
                </a:lnTo>
                <a:cubicBezTo>
                  <a:pt x="245751" y="190083"/>
                  <a:pt x="239731" y="191374"/>
                  <a:pt x="235430" y="195244"/>
                </a:cubicBezTo>
                <a:cubicBezTo>
                  <a:pt x="229839" y="196964"/>
                  <a:pt x="225539" y="201695"/>
                  <a:pt x="225109" y="207716"/>
                </a:cubicBezTo>
                <a:lnTo>
                  <a:pt x="215218" y="311358"/>
                </a:lnTo>
                <a:lnTo>
                  <a:pt x="179523" y="290716"/>
                </a:lnTo>
                <a:lnTo>
                  <a:pt x="179523" y="207716"/>
                </a:lnTo>
                <a:cubicBezTo>
                  <a:pt x="179523" y="199975"/>
                  <a:pt x="173072" y="193524"/>
                  <a:pt x="165332" y="193524"/>
                </a:cubicBezTo>
                <a:cubicBezTo>
                  <a:pt x="157590" y="193524"/>
                  <a:pt x="151140" y="199975"/>
                  <a:pt x="151140" y="207716"/>
                </a:cubicBezTo>
                <a:lnTo>
                  <a:pt x="151140" y="274374"/>
                </a:lnTo>
                <a:lnTo>
                  <a:pt x="114585" y="253301"/>
                </a:lnTo>
                <a:lnTo>
                  <a:pt x="106414" y="207286"/>
                </a:lnTo>
                <a:cubicBezTo>
                  <a:pt x="105124" y="199544"/>
                  <a:pt x="97813" y="194384"/>
                  <a:pt x="89642" y="195674"/>
                </a:cubicBezTo>
                <a:cubicBezTo>
                  <a:pt x="81901" y="196964"/>
                  <a:pt x="76740" y="204275"/>
                  <a:pt x="78031" y="212446"/>
                </a:cubicBezTo>
                <a:lnTo>
                  <a:pt x="81901" y="234379"/>
                </a:lnTo>
                <a:lnTo>
                  <a:pt x="22124" y="199544"/>
                </a:lnTo>
                <a:cubicBezTo>
                  <a:pt x="15243" y="195674"/>
                  <a:pt x="6642" y="197824"/>
                  <a:pt x="2771" y="204705"/>
                </a:cubicBezTo>
                <a:cubicBezTo>
                  <a:pt x="-1099" y="211586"/>
                  <a:pt x="1051" y="220187"/>
                  <a:pt x="7932" y="224058"/>
                </a:cubicBezTo>
                <a:lnTo>
                  <a:pt x="66849" y="258462"/>
                </a:lnTo>
                <a:lnTo>
                  <a:pt x="46637" y="265343"/>
                </a:lnTo>
                <a:cubicBezTo>
                  <a:pt x="39326" y="267923"/>
                  <a:pt x="35456" y="276094"/>
                  <a:pt x="38036" y="283405"/>
                </a:cubicBezTo>
                <a:cubicBezTo>
                  <a:pt x="40616" y="290716"/>
                  <a:pt x="48787" y="294586"/>
                  <a:pt x="56098" y="292006"/>
                </a:cubicBezTo>
                <a:lnTo>
                  <a:pt x="99103" y="276954"/>
                </a:lnTo>
                <a:lnTo>
                  <a:pt x="135658" y="298027"/>
                </a:lnTo>
                <a:lnTo>
                  <a:pt x="78461" y="330281"/>
                </a:lnTo>
                <a:cubicBezTo>
                  <a:pt x="71580" y="334151"/>
                  <a:pt x="69000" y="342752"/>
                  <a:pt x="73300" y="349633"/>
                </a:cubicBezTo>
                <a:cubicBezTo>
                  <a:pt x="77171" y="356514"/>
                  <a:pt x="85772" y="358664"/>
                  <a:pt x="92652" y="354794"/>
                </a:cubicBezTo>
                <a:lnTo>
                  <a:pt x="164041" y="314369"/>
                </a:lnTo>
                <a:lnTo>
                  <a:pt x="199736" y="335011"/>
                </a:lnTo>
                <a:lnTo>
                  <a:pt x="115015" y="393928"/>
                </a:lnTo>
                <a:cubicBezTo>
                  <a:pt x="109855" y="397369"/>
                  <a:pt x="107704" y="403820"/>
                  <a:pt x="109425" y="409410"/>
                </a:cubicBezTo>
                <a:cubicBezTo>
                  <a:pt x="107704" y="415001"/>
                  <a:pt x="109855" y="421452"/>
                  <a:pt x="115015" y="425322"/>
                </a:cubicBezTo>
                <a:lnTo>
                  <a:pt x="200166" y="485530"/>
                </a:lnTo>
                <a:lnTo>
                  <a:pt x="164471" y="506172"/>
                </a:lnTo>
                <a:lnTo>
                  <a:pt x="92223" y="464887"/>
                </a:lnTo>
                <a:cubicBezTo>
                  <a:pt x="85342" y="461017"/>
                  <a:pt x="76740" y="463167"/>
                  <a:pt x="72870" y="470048"/>
                </a:cubicBezTo>
                <a:cubicBezTo>
                  <a:pt x="69000" y="476929"/>
                  <a:pt x="71150" y="485530"/>
                  <a:pt x="78031" y="489400"/>
                </a:cubicBezTo>
                <a:lnTo>
                  <a:pt x="135658" y="522514"/>
                </a:lnTo>
                <a:lnTo>
                  <a:pt x="99103" y="543587"/>
                </a:lnTo>
                <a:lnTo>
                  <a:pt x="55238" y="527675"/>
                </a:lnTo>
                <a:cubicBezTo>
                  <a:pt x="47927" y="525095"/>
                  <a:pt x="39756" y="528965"/>
                  <a:pt x="37176" y="536276"/>
                </a:cubicBezTo>
                <a:cubicBezTo>
                  <a:pt x="34595" y="543587"/>
                  <a:pt x="38466" y="551758"/>
                  <a:pt x="45777" y="554338"/>
                </a:cubicBezTo>
                <a:lnTo>
                  <a:pt x="66849" y="562079"/>
                </a:lnTo>
                <a:lnTo>
                  <a:pt x="7072" y="596483"/>
                </a:lnTo>
                <a:cubicBezTo>
                  <a:pt x="191" y="600354"/>
                  <a:pt x="-1959" y="608955"/>
                  <a:pt x="1911" y="615836"/>
                </a:cubicBezTo>
                <a:cubicBezTo>
                  <a:pt x="5782" y="622717"/>
                  <a:pt x="14383" y="624867"/>
                  <a:pt x="21264" y="620996"/>
                </a:cubicBezTo>
                <a:lnTo>
                  <a:pt x="80611" y="587022"/>
                </a:lnTo>
                <a:lnTo>
                  <a:pt x="76740" y="608095"/>
                </a:lnTo>
                <a:cubicBezTo>
                  <a:pt x="75450" y="615836"/>
                  <a:pt x="80611" y="623147"/>
                  <a:pt x="88352" y="624867"/>
                </a:cubicBezTo>
                <a:cubicBezTo>
                  <a:pt x="96093" y="626157"/>
                  <a:pt x="103404" y="620996"/>
                  <a:pt x="105124" y="613255"/>
                </a:cubicBezTo>
                <a:lnTo>
                  <a:pt x="113295" y="568530"/>
                </a:lnTo>
                <a:lnTo>
                  <a:pt x="149849" y="547457"/>
                </a:lnTo>
                <a:lnTo>
                  <a:pt x="149420" y="612825"/>
                </a:lnTo>
                <a:cubicBezTo>
                  <a:pt x="149420" y="620566"/>
                  <a:pt x="155870" y="627017"/>
                  <a:pt x="163611" y="627017"/>
                </a:cubicBezTo>
                <a:cubicBezTo>
                  <a:pt x="171352" y="627017"/>
                  <a:pt x="177803" y="620566"/>
                  <a:pt x="177803" y="612825"/>
                </a:cubicBezTo>
                <a:lnTo>
                  <a:pt x="178233" y="530685"/>
                </a:lnTo>
                <a:lnTo>
                  <a:pt x="213927" y="510043"/>
                </a:lnTo>
                <a:lnTo>
                  <a:pt x="223389" y="612825"/>
                </a:lnTo>
                <a:cubicBezTo>
                  <a:pt x="223819" y="618846"/>
                  <a:pt x="228549" y="624007"/>
                  <a:pt x="234140" y="625297"/>
                </a:cubicBezTo>
                <a:cubicBezTo>
                  <a:pt x="238441" y="629597"/>
                  <a:pt x="244891" y="630888"/>
                  <a:pt x="250482" y="628307"/>
                </a:cubicBezTo>
                <a:lnTo>
                  <a:pt x="345094" y="584442"/>
                </a:lnTo>
                <a:lnTo>
                  <a:pt x="345094" y="625297"/>
                </a:lnTo>
                <a:lnTo>
                  <a:pt x="273275" y="667012"/>
                </a:lnTo>
                <a:cubicBezTo>
                  <a:pt x="266394" y="670882"/>
                  <a:pt x="264244" y="679914"/>
                  <a:pt x="268114" y="686364"/>
                </a:cubicBezTo>
                <a:cubicBezTo>
                  <a:pt x="271985" y="693245"/>
                  <a:pt x="281016" y="695396"/>
                  <a:pt x="287466" y="691525"/>
                </a:cubicBezTo>
                <a:lnTo>
                  <a:pt x="345094" y="657981"/>
                </a:lnTo>
                <a:lnTo>
                  <a:pt x="345094" y="700126"/>
                </a:lnTo>
                <a:lnTo>
                  <a:pt x="309399" y="730230"/>
                </a:lnTo>
                <a:cubicBezTo>
                  <a:pt x="303378" y="735390"/>
                  <a:pt x="302518" y="744422"/>
                  <a:pt x="307679" y="750442"/>
                </a:cubicBezTo>
                <a:cubicBezTo>
                  <a:pt x="312840" y="756463"/>
                  <a:pt x="321871" y="757323"/>
                  <a:pt x="327891" y="752162"/>
                </a:cubicBezTo>
                <a:lnTo>
                  <a:pt x="345094" y="737541"/>
                </a:lnTo>
                <a:lnTo>
                  <a:pt x="345094" y="806349"/>
                </a:lnTo>
                <a:cubicBezTo>
                  <a:pt x="345094" y="814090"/>
                  <a:pt x="351544" y="820541"/>
                  <a:pt x="359285" y="820541"/>
                </a:cubicBezTo>
                <a:cubicBezTo>
                  <a:pt x="367026" y="820541"/>
                  <a:pt x="373477" y="814090"/>
                  <a:pt x="373477" y="806349"/>
                </a:cubicBezTo>
                <a:lnTo>
                  <a:pt x="373477" y="737971"/>
                </a:lnTo>
                <a:lnTo>
                  <a:pt x="389819" y="751732"/>
                </a:lnTo>
                <a:cubicBezTo>
                  <a:pt x="395840" y="756893"/>
                  <a:pt x="404871" y="756033"/>
                  <a:pt x="410031" y="750012"/>
                </a:cubicBezTo>
                <a:cubicBezTo>
                  <a:pt x="415192" y="743991"/>
                  <a:pt x="414332" y="734960"/>
                  <a:pt x="408311" y="729800"/>
                </a:cubicBezTo>
                <a:lnTo>
                  <a:pt x="373477" y="700556"/>
                </a:lnTo>
                <a:lnTo>
                  <a:pt x="373477" y="658411"/>
                </a:lnTo>
                <a:lnTo>
                  <a:pt x="430244" y="691525"/>
                </a:lnTo>
                <a:cubicBezTo>
                  <a:pt x="437125" y="695396"/>
                  <a:pt x="445726" y="693245"/>
                  <a:pt x="449596" y="686364"/>
                </a:cubicBezTo>
                <a:cubicBezTo>
                  <a:pt x="453467" y="679484"/>
                  <a:pt x="451317" y="670882"/>
                  <a:pt x="444436" y="667012"/>
                </a:cubicBezTo>
                <a:lnTo>
                  <a:pt x="373477" y="625727"/>
                </a:lnTo>
                <a:lnTo>
                  <a:pt x="373477" y="584442"/>
                </a:lnTo>
                <a:lnTo>
                  <a:pt x="467228" y="627877"/>
                </a:lnTo>
                <a:cubicBezTo>
                  <a:pt x="472819" y="630458"/>
                  <a:pt x="478840" y="629167"/>
                  <a:pt x="483140" y="625297"/>
                </a:cubicBezTo>
                <a:cubicBezTo>
                  <a:pt x="488731" y="623577"/>
                  <a:pt x="493032" y="618846"/>
                  <a:pt x="493462" y="612825"/>
                </a:cubicBezTo>
                <a:lnTo>
                  <a:pt x="503353" y="509183"/>
                </a:lnTo>
                <a:lnTo>
                  <a:pt x="539047" y="529825"/>
                </a:lnTo>
                <a:lnTo>
                  <a:pt x="539047" y="612825"/>
                </a:lnTo>
                <a:cubicBezTo>
                  <a:pt x="539047" y="620566"/>
                  <a:pt x="545498" y="627017"/>
                  <a:pt x="553239" y="627017"/>
                </a:cubicBezTo>
                <a:cubicBezTo>
                  <a:pt x="560980" y="627017"/>
                  <a:pt x="567431" y="620566"/>
                  <a:pt x="567431" y="612825"/>
                </a:cubicBezTo>
                <a:lnTo>
                  <a:pt x="567431" y="546167"/>
                </a:lnTo>
                <a:lnTo>
                  <a:pt x="603986" y="567240"/>
                </a:lnTo>
                <a:lnTo>
                  <a:pt x="612156" y="613255"/>
                </a:lnTo>
                <a:cubicBezTo>
                  <a:pt x="613446" y="620996"/>
                  <a:pt x="620757" y="626157"/>
                  <a:pt x="628929" y="624867"/>
                </a:cubicBezTo>
                <a:cubicBezTo>
                  <a:pt x="636669" y="623577"/>
                  <a:pt x="641830" y="616266"/>
                  <a:pt x="640540" y="608525"/>
                </a:cubicBezTo>
                <a:lnTo>
                  <a:pt x="636669" y="586592"/>
                </a:lnTo>
                <a:lnTo>
                  <a:pt x="696447" y="621426"/>
                </a:lnTo>
                <a:cubicBezTo>
                  <a:pt x="703328" y="625297"/>
                  <a:pt x="711929" y="623147"/>
                  <a:pt x="715799" y="616266"/>
                </a:cubicBezTo>
                <a:cubicBezTo>
                  <a:pt x="719670" y="609815"/>
                  <a:pt x="717519" y="601214"/>
                  <a:pt x="710639" y="597343"/>
                </a:cubicBezTo>
                <a:close/>
                <a:moveTo>
                  <a:pt x="251342" y="223197"/>
                </a:moveTo>
                <a:lnTo>
                  <a:pt x="344233" y="266203"/>
                </a:lnTo>
                <a:lnTo>
                  <a:pt x="344233" y="296736"/>
                </a:lnTo>
                <a:lnTo>
                  <a:pt x="318000" y="339312"/>
                </a:lnTo>
                <a:lnTo>
                  <a:pt x="267254" y="341032"/>
                </a:lnTo>
                <a:lnTo>
                  <a:pt x="241881" y="326410"/>
                </a:lnTo>
                <a:lnTo>
                  <a:pt x="251342" y="223197"/>
                </a:lnTo>
                <a:close/>
                <a:moveTo>
                  <a:pt x="227689" y="469618"/>
                </a:moveTo>
                <a:lnTo>
                  <a:pt x="142539" y="409410"/>
                </a:lnTo>
                <a:lnTo>
                  <a:pt x="227259" y="350063"/>
                </a:lnTo>
                <a:lnTo>
                  <a:pt x="253062" y="365115"/>
                </a:lnTo>
                <a:lnTo>
                  <a:pt x="277145" y="409840"/>
                </a:lnTo>
                <a:lnTo>
                  <a:pt x="252632" y="454996"/>
                </a:lnTo>
                <a:lnTo>
                  <a:pt x="227689" y="469618"/>
                </a:lnTo>
                <a:close/>
                <a:moveTo>
                  <a:pt x="345094" y="553478"/>
                </a:moveTo>
                <a:lnTo>
                  <a:pt x="250482" y="596913"/>
                </a:lnTo>
                <a:lnTo>
                  <a:pt x="241451" y="494131"/>
                </a:lnTo>
                <a:lnTo>
                  <a:pt x="267684" y="479079"/>
                </a:lnTo>
                <a:lnTo>
                  <a:pt x="318000" y="480799"/>
                </a:lnTo>
                <a:lnTo>
                  <a:pt x="345094" y="524664"/>
                </a:lnTo>
                <a:lnTo>
                  <a:pt x="345094" y="553478"/>
                </a:lnTo>
                <a:close/>
                <a:moveTo>
                  <a:pt x="373047" y="295446"/>
                </a:moveTo>
                <a:lnTo>
                  <a:pt x="373047" y="266633"/>
                </a:lnTo>
                <a:lnTo>
                  <a:pt x="467659" y="223197"/>
                </a:lnTo>
                <a:lnTo>
                  <a:pt x="476690" y="325980"/>
                </a:lnTo>
                <a:lnTo>
                  <a:pt x="450457" y="341032"/>
                </a:lnTo>
                <a:lnTo>
                  <a:pt x="400140" y="339312"/>
                </a:lnTo>
                <a:lnTo>
                  <a:pt x="373047" y="295446"/>
                </a:lnTo>
                <a:close/>
                <a:moveTo>
                  <a:pt x="466799" y="596913"/>
                </a:moveTo>
                <a:lnTo>
                  <a:pt x="373907" y="553908"/>
                </a:lnTo>
                <a:lnTo>
                  <a:pt x="373907" y="523374"/>
                </a:lnTo>
                <a:lnTo>
                  <a:pt x="400140" y="480799"/>
                </a:lnTo>
                <a:lnTo>
                  <a:pt x="450887" y="479079"/>
                </a:lnTo>
                <a:lnTo>
                  <a:pt x="476260" y="493701"/>
                </a:lnTo>
                <a:lnTo>
                  <a:pt x="466799" y="596913"/>
                </a:lnTo>
                <a:close/>
                <a:moveTo>
                  <a:pt x="491312" y="469618"/>
                </a:moveTo>
                <a:lnTo>
                  <a:pt x="465508" y="454566"/>
                </a:lnTo>
                <a:lnTo>
                  <a:pt x="441425" y="409840"/>
                </a:lnTo>
                <a:lnTo>
                  <a:pt x="465938" y="364685"/>
                </a:lnTo>
                <a:lnTo>
                  <a:pt x="490881" y="350063"/>
                </a:lnTo>
                <a:lnTo>
                  <a:pt x="576032" y="410270"/>
                </a:lnTo>
                <a:lnTo>
                  <a:pt x="491312" y="469618"/>
                </a:ln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 w="4301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>
              <a:latin typeface="+mj-ea"/>
              <a:ea typeface="+mj-ea"/>
            </a:endParaRPr>
          </a:p>
        </p:txBody>
      </p:sp>
      <p:sp>
        <p:nvSpPr>
          <p:cNvPr id="56" name="文本框 55">
            <a:extLst>
              <a:ext uri="{FF2B5EF4-FFF2-40B4-BE49-F238E27FC236}">
                <a16:creationId xmlns:a16="http://schemas.microsoft.com/office/drawing/2014/main" id="{349DC4FC-CAB9-44A3-A04E-903A5BE0A1FD}"/>
              </a:ext>
            </a:extLst>
          </p:cNvPr>
          <p:cNvSpPr txBox="1"/>
          <p:nvPr/>
        </p:nvSpPr>
        <p:spPr>
          <a:xfrm>
            <a:off x="954456" y="616609"/>
            <a:ext cx="2195556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zh-CN" altLang="en-US" sz="2800" dirty="0">
                <a:ln w="12700">
                  <a:noFill/>
                </a:ln>
                <a:solidFill>
                  <a:schemeClr val="accent2"/>
                </a:solidFill>
                <a:latin typeface="+mj-ea"/>
                <a:ea typeface="+mj-ea"/>
              </a:rPr>
              <a:t>具体活动内容</a:t>
            </a:r>
          </a:p>
        </p:txBody>
      </p:sp>
      <p:sp>
        <p:nvSpPr>
          <p:cNvPr id="57" name="任意多边形: 形状 56">
            <a:extLst>
              <a:ext uri="{FF2B5EF4-FFF2-40B4-BE49-F238E27FC236}">
                <a16:creationId xmlns:a16="http://schemas.microsoft.com/office/drawing/2014/main" id="{D2622865-78AF-4314-A027-B1EA482AD1CE}"/>
              </a:ext>
            </a:extLst>
          </p:cNvPr>
          <p:cNvSpPr/>
          <p:nvPr/>
        </p:nvSpPr>
        <p:spPr>
          <a:xfrm>
            <a:off x="2406017" y="400104"/>
            <a:ext cx="218382" cy="244170"/>
          </a:xfrm>
          <a:custGeom>
            <a:avLst/>
            <a:gdLst>
              <a:gd name="connsiteX0" fmla="*/ 1318001 w 1922273"/>
              <a:gd name="connsiteY0" fmla="*/ 3710883 h 5054678"/>
              <a:gd name="connsiteX1" fmla="*/ 1433599 w 1922273"/>
              <a:gd name="connsiteY1" fmla="*/ 3678371 h 5054678"/>
              <a:gd name="connsiteX2" fmla="*/ 1479658 w 1922273"/>
              <a:gd name="connsiteY2" fmla="*/ 3621475 h 5054678"/>
              <a:gd name="connsiteX3" fmla="*/ 1300842 w 1922273"/>
              <a:gd name="connsiteY3" fmla="*/ 3597091 h 5054678"/>
              <a:gd name="connsiteX4" fmla="*/ 1292714 w 1922273"/>
              <a:gd name="connsiteY4" fmla="*/ 3596188 h 5054678"/>
              <a:gd name="connsiteX5" fmla="*/ 1213240 w 1922273"/>
              <a:gd name="connsiteY5" fmla="*/ 3460722 h 5054678"/>
              <a:gd name="connsiteX6" fmla="*/ 1137379 w 1922273"/>
              <a:gd name="connsiteY6" fmla="*/ 3402922 h 5054678"/>
              <a:gd name="connsiteX7" fmla="*/ 1095836 w 1922273"/>
              <a:gd name="connsiteY7" fmla="*/ 3378539 h 5054678"/>
              <a:gd name="connsiteX8" fmla="*/ 1095836 w 1922273"/>
              <a:gd name="connsiteY8" fmla="*/ 0 h 5054678"/>
              <a:gd name="connsiteX9" fmla="*/ 1052486 w 1922273"/>
              <a:gd name="connsiteY9" fmla="*/ 0 h 5054678"/>
              <a:gd name="connsiteX10" fmla="*/ 1052486 w 1922273"/>
              <a:gd name="connsiteY10" fmla="*/ 3352348 h 5054678"/>
              <a:gd name="connsiteX11" fmla="*/ 939597 w 1922273"/>
              <a:gd name="connsiteY11" fmla="*/ 3225913 h 5054678"/>
              <a:gd name="connsiteX12" fmla="*/ 922438 w 1922273"/>
              <a:gd name="connsiteY12" fmla="*/ 3139214 h 5054678"/>
              <a:gd name="connsiteX13" fmla="*/ 896248 w 1922273"/>
              <a:gd name="connsiteY13" fmla="*/ 3176242 h 5054678"/>
              <a:gd name="connsiteX14" fmla="*/ 884507 w 1922273"/>
              <a:gd name="connsiteY14" fmla="*/ 3225913 h 5054678"/>
              <a:gd name="connsiteX15" fmla="*/ 891733 w 1922273"/>
              <a:gd name="connsiteY15" fmla="*/ 3266553 h 5054678"/>
              <a:gd name="connsiteX16" fmla="*/ 857414 w 1922273"/>
              <a:gd name="connsiteY16" fmla="*/ 3243072 h 5054678"/>
              <a:gd name="connsiteX17" fmla="*/ 804131 w 1922273"/>
              <a:gd name="connsiteY17" fmla="*/ 3191594 h 5054678"/>
              <a:gd name="connsiteX18" fmla="*/ 776134 w 1922273"/>
              <a:gd name="connsiteY18" fmla="*/ 3141923 h 5054678"/>
              <a:gd name="connsiteX19" fmla="*/ 765297 w 1922273"/>
              <a:gd name="connsiteY19" fmla="*/ 3090446 h 5054678"/>
              <a:gd name="connsiteX20" fmla="*/ 770716 w 1922273"/>
              <a:gd name="connsiteY20" fmla="*/ 3045291 h 5054678"/>
              <a:gd name="connsiteX21" fmla="*/ 787875 w 1922273"/>
              <a:gd name="connsiteY21" fmla="*/ 3009166 h 5054678"/>
              <a:gd name="connsiteX22" fmla="*/ 816774 w 1922273"/>
              <a:gd name="connsiteY22" fmla="*/ 2975751 h 5054678"/>
              <a:gd name="connsiteX23" fmla="*/ 845674 w 1922273"/>
              <a:gd name="connsiteY23" fmla="*/ 2959495 h 5054678"/>
              <a:gd name="connsiteX24" fmla="*/ 865542 w 1922273"/>
              <a:gd name="connsiteY24" fmla="*/ 2926080 h 5054678"/>
              <a:gd name="connsiteX25" fmla="*/ 832127 w 1922273"/>
              <a:gd name="connsiteY25" fmla="*/ 2906211 h 5054678"/>
              <a:gd name="connsiteX26" fmla="*/ 779747 w 1922273"/>
              <a:gd name="connsiteY26" fmla="*/ 2935111 h 5054678"/>
              <a:gd name="connsiteX27" fmla="*/ 742719 w 1922273"/>
              <a:gd name="connsiteY27" fmla="*/ 2979363 h 5054678"/>
              <a:gd name="connsiteX28" fmla="*/ 719238 w 1922273"/>
              <a:gd name="connsiteY28" fmla="*/ 3029034 h 5054678"/>
              <a:gd name="connsiteX29" fmla="*/ 712013 w 1922273"/>
              <a:gd name="connsiteY29" fmla="*/ 3093155 h 5054678"/>
              <a:gd name="connsiteX30" fmla="*/ 726463 w 1922273"/>
              <a:gd name="connsiteY30" fmla="*/ 3159986 h 5054678"/>
              <a:gd name="connsiteX31" fmla="*/ 762587 w 1922273"/>
              <a:gd name="connsiteY31" fmla="*/ 3224107 h 5054678"/>
              <a:gd name="connsiteX32" fmla="*/ 826708 w 1922273"/>
              <a:gd name="connsiteY32" fmla="*/ 3286421 h 5054678"/>
              <a:gd name="connsiteX33" fmla="*/ 1020877 w 1922273"/>
              <a:gd name="connsiteY33" fmla="*/ 3400213 h 5054678"/>
              <a:gd name="connsiteX34" fmla="*/ 1110285 w 1922273"/>
              <a:gd name="connsiteY34" fmla="*/ 3450787 h 5054678"/>
              <a:gd name="connsiteX35" fmla="*/ 1175309 w 1922273"/>
              <a:gd name="connsiteY35" fmla="*/ 3500459 h 5054678"/>
              <a:gd name="connsiteX36" fmla="*/ 1232205 w 1922273"/>
              <a:gd name="connsiteY36" fmla="*/ 3592576 h 5054678"/>
              <a:gd name="connsiteX37" fmla="*/ 1204209 w 1922273"/>
              <a:gd name="connsiteY37" fmla="*/ 3589866 h 5054678"/>
              <a:gd name="connsiteX38" fmla="*/ 1090417 w 1922273"/>
              <a:gd name="connsiteY38" fmla="*/ 3487815 h 5054678"/>
              <a:gd name="connsiteX39" fmla="*/ 1009137 w 1922273"/>
              <a:gd name="connsiteY39" fmla="*/ 3458915 h 5054678"/>
              <a:gd name="connsiteX40" fmla="*/ 936888 w 1922273"/>
              <a:gd name="connsiteY40" fmla="*/ 3449884 h 5054678"/>
              <a:gd name="connsiteX41" fmla="*/ 879089 w 1922273"/>
              <a:gd name="connsiteY41" fmla="*/ 3448981 h 5054678"/>
              <a:gd name="connsiteX42" fmla="*/ 817677 w 1922273"/>
              <a:gd name="connsiteY42" fmla="*/ 3458012 h 5054678"/>
              <a:gd name="connsiteX43" fmla="*/ 713820 w 1922273"/>
              <a:gd name="connsiteY43" fmla="*/ 3487815 h 5054678"/>
              <a:gd name="connsiteX44" fmla="*/ 657827 w 1922273"/>
              <a:gd name="connsiteY44" fmla="*/ 3504974 h 5054678"/>
              <a:gd name="connsiteX45" fmla="*/ 467270 w 1922273"/>
              <a:gd name="connsiteY45" fmla="*/ 3457109 h 5054678"/>
              <a:gd name="connsiteX46" fmla="*/ 444693 w 1922273"/>
              <a:gd name="connsiteY46" fmla="*/ 3416469 h 5054678"/>
              <a:gd name="connsiteX47" fmla="*/ 441080 w 1922273"/>
              <a:gd name="connsiteY47" fmla="*/ 3361379 h 5054678"/>
              <a:gd name="connsiteX48" fmla="*/ 454627 w 1922273"/>
              <a:gd name="connsiteY48" fmla="*/ 3290034 h 5054678"/>
              <a:gd name="connsiteX49" fmla="*/ 479011 w 1922273"/>
              <a:gd name="connsiteY49" fmla="*/ 3207851 h 5054678"/>
              <a:gd name="connsiteX50" fmla="*/ 460948 w 1922273"/>
              <a:gd name="connsiteY50" fmla="*/ 3173532 h 5054678"/>
              <a:gd name="connsiteX51" fmla="*/ 426630 w 1922273"/>
              <a:gd name="connsiteY51" fmla="*/ 3191594 h 5054678"/>
              <a:gd name="connsiteX52" fmla="*/ 402246 w 1922273"/>
              <a:gd name="connsiteY52" fmla="*/ 3275584 h 5054678"/>
              <a:gd name="connsiteX53" fmla="*/ 386893 w 1922273"/>
              <a:gd name="connsiteY53" fmla="*/ 3355961 h 5054678"/>
              <a:gd name="connsiteX54" fmla="*/ 391409 w 1922273"/>
              <a:gd name="connsiteY54" fmla="*/ 3430016 h 5054678"/>
              <a:gd name="connsiteX55" fmla="*/ 426630 w 1922273"/>
              <a:gd name="connsiteY55" fmla="*/ 3494137 h 5054678"/>
              <a:gd name="connsiteX56" fmla="*/ 482623 w 1922273"/>
              <a:gd name="connsiteY56" fmla="*/ 3537486 h 5054678"/>
              <a:gd name="connsiteX57" fmla="*/ 422115 w 1922273"/>
              <a:gd name="connsiteY57" fmla="*/ 3537486 h 5054678"/>
              <a:gd name="connsiteX58" fmla="*/ 342641 w 1922273"/>
              <a:gd name="connsiteY58" fmla="*/ 3521230 h 5054678"/>
              <a:gd name="connsiteX59" fmla="*/ 270392 w 1922273"/>
              <a:gd name="connsiteY59" fmla="*/ 3479687 h 5054678"/>
              <a:gd name="connsiteX60" fmla="*/ 213496 w 1922273"/>
              <a:gd name="connsiteY60" fmla="*/ 3412857 h 5054678"/>
              <a:gd name="connsiteX61" fmla="*/ 134022 w 1922273"/>
              <a:gd name="connsiteY61" fmla="*/ 3197916 h 5054678"/>
              <a:gd name="connsiteX62" fmla="*/ 96092 w 1922273"/>
              <a:gd name="connsiteY62" fmla="*/ 3166307 h 5054678"/>
              <a:gd name="connsiteX63" fmla="*/ 77126 w 1922273"/>
              <a:gd name="connsiteY63" fmla="*/ 3199722 h 5054678"/>
              <a:gd name="connsiteX64" fmla="*/ 165631 w 1922273"/>
              <a:gd name="connsiteY64" fmla="*/ 3440853 h 5054678"/>
              <a:gd name="connsiteX65" fmla="*/ 233365 w 1922273"/>
              <a:gd name="connsiteY65" fmla="*/ 3522133 h 5054678"/>
              <a:gd name="connsiteX66" fmla="*/ 322773 w 1922273"/>
              <a:gd name="connsiteY66" fmla="*/ 3573611 h 5054678"/>
              <a:gd name="connsiteX67" fmla="*/ 416696 w 1922273"/>
              <a:gd name="connsiteY67" fmla="*/ 3592576 h 5054678"/>
              <a:gd name="connsiteX68" fmla="*/ 507007 w 1922273"/>
              <a:gd name="connsiteY68" fmla="*/ 3591673 h 5054678"/>
              <a:gd name="connsiteX69" fmla="*/ 590093 w 1922273"/>
              <a:gd name="connsiteY69" fmla="*/ 3579029 h 5054678"/>
              <a:gd name="connsiteX70" fmla="*/ 671373 w 1922273"/>
              <a:gd name="connsiteY70" fmla="*/ 3558258 h 5054678"/>
              <a:gd name="connsiteX71" fmla="*/ 728269 w 1922273"/>
              <a:gd name="connsiteY71" fmla="*/ 3541099 h 5054678"/>
              <a:gd name="connsiteX72" fmla="*/ 828515 w 1922273"/>
              <a:gd name="connsiteY72" fmla="*/ 3512199 h 5054678"/>
              <a:gd name="connsiteX73" fmla="*/ 880895 w 1922273"/>
              <a:gd name="connsiteY73" fmla="*/ 3504071 h 5054678"/>
              <a:gd name="connsiteX74" fmla="*/ 932373 w 1922273"/>
              <a:gd name="connsiteY74" fmla="*/ 3504974 h 5054678"/>
              <a:gd name="connsiteX75" fmla="*/ 997396 w 1922273"/>
              <a:gd name="connsiteY75" fmla="*/ 3513102 h 5054678"/>
              <a:gd name="connsiteX76" fmla="*/ 1063324 w 1922273"/>
              <a:gd name="connsiteY76" fmla="*/ 3535680 h 5054678"/>
              <a:gd name="connsiteX77" fmla="*/ 1122026 w 1922273"/>
              <a:gd name="connsiteY77" fmla="*/ 3582642 h 5054678"/>
              <a:gd name="connsiteX78" fmla="*/ 1059711 w 1922273"/>
              <a:gd name="connsiteY78" fmla="*/ 3587157 h 5054678"/>
              <a:gd name="connsiteX79" fmla="*/ 1050680 w 1922273"/>
              <a:gd name="connsiteY79" fmla="*/ 3623282 h 5054678"/>
              <a:gd name="connsiteX80" fmla="*/ 973013 w 1922273"/>
              <a:gd name="connsiteY80" fmla="*/ 3642247 h 5054678"/>
              <a:gd name="connsiteX81" fmla="*/ 907988 w 1922273"/>
              <a:gd name="connsiteY81" fmla="*/ 3659406 h 5054678"/>
              <a:gd name="connsiteX82" fmla="*/ 1002815 w 1922273"/>
              <a:gd name="connsiteY82" fmla="*/ 3697337 h 5054678"/>
              <a:gd name="connsiteX83" fmla="*/ 1130154 w 1922273"/>
              <a:gd name="connsiteY83" fmla="*/ 3734364 h 5054678"/>
              <a:gd name="connsiteX84" fmla="*/ 1249365 w 1922273"/>
              <a:gd name="connsiteY84" fmla="*/ 3907762 h 5054678"/>
              <a:gd name="connsiteX85" fmla="*/ 1321614 w 1922273"/>
              <a:gd name="connsiteY85" fmla="*/ 4124508 h 5054678"/>
              <a:gd name="connsiteX86" fmla="*/ 1257493 w 1922273"/>
              <a:gd name="connsiteY86" fmla="*/ 4243719 h 5054678"/>
              <a:gd name="connsiteX87" fmla="*/ 1078676 w 1922273"/>
              <a:gd name="connsiteY87" fmla="*/ 4204885 h 5054678"/>
              <a:gd name="connsiteX88" fmla="*/ 895345 w 1922273"/>
              <a:gd name="connsiteY88" fmla="*/ 4105543 h 5054678"/>
              <a:gd name="connsiteX89" fmla="*/ 764394 w 1922273"/>
              <a:gd name="connsiteY89" fmla="*/ 4066709 h 5054678"/>
              <a:gd name="connsiteX90" fmla="*/ 674083 w 1922273"/>
              <a:gd name="connsiteY90" fmla="*/ 4095609 h 5054678"/>
              <a:gd name="connsiteX91" fmla="*/ 609059 w 1922273"/>
              <a:gd name="connsiteY91" fmla="*/ 4125411 h 5054678"/>
              <a:gd name="connsiteX92" fmla="*/ 539519 w 1922273"/>
              <a:gd name="connsiteY92" fmla="*/ 4086578 h 5054678"/>
              <a:gd name="connsiteX93" fmla="*/ 488945 w 1922273"/>
              <a:gd name="connsiteY93" fmla="*/ 4014329 h 5054678"/>
              <a:gd name="connsiteX94" fmla="*/ 516038 w 1922273"/>
              <a:gd name="connsiteY94" fmla="*/ 4107349 h 5054678"/>
              <a:gd name="connsiteX95" fmla="*/ 546744 w 1922273"/>
              <a:gd name="connsiteY95" fmla="*/ 4223851 h 5054678"/>
              <a:gd name="connsiteX96" fmla="*/ 474495 w 1922273"/>
              <a:gd name="connsiteY96" fmla="*/ 4389120 h 5054678"/>
              <a:gd name="connsiteX97" fmla="*/ 375153 w 1922273"/>
              <a:gd name="connsiteY97" fmla="*/ 4524587 h 5054678"/>
              <a:gd name="connsiteX98" fmla="*/ 282133 w 1922273"/>
              <a:gd name="connsiteY98" fmla="*/ 4578773 h 5054678"/>
              <a:gd name="connsiteX99" fmla="*/ 233365 w 1922273"/>
              <a:gd name="connsiteY99" fmla="*/ 4612188 h 5054678"/>
              <a:gd name="connsiteX100" fmla="*/ 240589 w 1922273"/>
              <a:gd name="connsiteY100" fmla="*/ 4679018 h 5054678"/>
              <a:gd name="connsiteX101" fmla="*/ 134022 w 1922273"/>
              <a:gd name="connsiteY101" fmla="*/ 4793713 h 5054678"/>
              <a:gd name="connsiteX102" fmla="*/ 33777 w 1922273"/>
              <a:gd name="connsiteY102" fmla="*/ 4889444 h 5054678"/>
              <a:gd name="connsiteX103" fmla="*/ 362 w 1922273"/>
              <a:gd name="connsiteY103" fmla="*/ 4953564 h 5054678"/>
              <a:gd name="connsiteX104" fmla="*/ 37389 w 1922273"/>
              <a:gd name="connsiteY104" fmla="*/ 5036651 h 5054678"/>
              <a:gd name="connsiteX105" fmla="*/ 66289 w 1922273"/>
              <a:gd name="connsiteY105" fmla="*/ 5048391 h 5054678"/>
              <a:gd name="connsiteX106" fmla="*/ 80739 w 1922273"/>
              <a:gd name="connsiteY106" fmla="*/ 4968014 h 5054678"/>
              <a:gd name="connsiteX107" fmla="*/ 193627 w 1922273"/>
              <a:gd name="connsiteY107" fmla="*/ 4807260 h 5054678"/>
              <a:gd name="connsiteX108" fmla="*/ 361606 w 1922273"/>
              <a:gd name="connsiteY108" fmla="*/ 4662762 h 5054678"/>
              <a:gd name="connsiteX109" fmla="*/ 587384 w 1922273"/>
              <a:gd name="connsiteY109" fmla="*/ 4607673 h 5054678"/>
              <a:gd name="connsiteX110" fmla="*/ 690339 w 1922273"/>
              <a:gd name="connsiteY110" fmla="*/ 4567936 h 5054678"/>
              <a:gd name="connsiteX111" fmla="*/ 740010 w 1922273"/>
              <a:gd name="connsiteY111" fmla="*/ 4490268 h 5054678"/>
              <a:gd name="connsiteX112" fmla="*/ 830321 w 1922273"/>
              <a:gd name="connsiteY112" fmla="*/ 4476722 h 5054678"/>
              <a:gd name="connsiteX113" fmla="*/ 1027199 w 1922273"/>
              <a:gd name="connsiteY113" fmla="*/ 4569742 h 5054678"/>
              <a:gd name="connsiteX114" fmla="*/ 1267427 w 1922273"/>
              <a:gd name="connsiteY114" fmla="*/ 4609479 h 5054678"/>
              <a:gd name="connsiteX115" fmla="*/ 1464305 w 1922273"/>
              <a:gd name="connsiteY115" fmla="*/ 4614898 h 5054678"/>
              <a:gd name="connsiteX116" fmla="*/ 1667505 w 1922273"/>
              <a:gd name="connsiteY116" fmla="*/ 4539036 h 5054678"/>
              <a:gd name="connsiteX117" fmla="*/ 1781297 w 1922273"/>
              <a:gd name="connsiteY117" fmla="*/ 4486656 h 5054678"/>
              <a:gd name="connsiteX118" fmla="*/ 1843612 w 1922273"/>
              <a:gd name="connsiteY118" fmla="*/ 4509234 h 5054678"/>
              <a:gd name="connsiteX119" fmla="*/ 1827356 w 1922273"/>
              <a:gd name="connsiteY119" fmla="*/ 4662762 h 5054678"/>
              <a:gd name="connsiteX120" fmla="*/ 1774072 w 1922273"/>
              <a:gd name="connsiteY120" fmla="*/ 4827129 h 5054678"/>
              <a:gd name="connsiteX121" fmla="*/ 1774975 w 1922273"/>
              <a:gd name="connsiteY121" fmla="*/ 4925568 h 5054678"/>
              <a:gd name="connsiteX122" fmla="*/ 1839999 w 1922273"/>
              <a:gd name="connsiteY122" fmla="*/ 4813582 h 5054678"/>
              <a:gd name="connsiteX123" fmla="*/ 1897798 w 1922273"/>
              <a:gd name="connsiteY123" fmla="*/ 4627541 h 5054678"/>
              <a:gd name="connsiteX124" fmla="*/ 1922182 w 1922273"/>
              <a:gd name="connsiteY124" fmla="*/ 4467691 h 5054678"/>
              <a:gd name="connsiteX125" fmla="*/ 1886961 w 1922273"/>
              <a:gd name="connsiteY125" fmla="*/ 4399957 h 5054678"/>
              <a:gd name="connsiteX126" fmla="*/ 1746979 w 1922273"/>
              <a:gd name="connsiteY126" fmla="*/ 4433372 h 5054678"/>
              <a:gd name="connsiteX127" fmla="*/ 1613318 w 1922273"/>
              <a:gd name="connsiteY127" fmla="*/ 4462272 h 5054678"/>
              <a:gd name="connsiteX128" fmla="*/ 1582613 w 1922273"/>
              <a:gd name="connsiteY128" fmla="*/ 4395442 h 5054678"/>
              <a:gd name="connsiteX129" fmla="*/ 1614221 w 1922273"/>
              <a:gd name="connsiteY129" fmla="*/ 4231075 h 5054678"/>
              <a:gd name="connsiteX130" fmla="*/ 1515782 w 1922273"/>
              <a:gd name="connsiteY130" fmla="*/ 4029682 h 5054678"/>
              <a:gd name="connsiteX131" fmla="*/ 1366769 w 1922273"/>
              <a:gd name="connsiteY131" fmla="*/ 3854478 h 5054678"/>
              <a:gd name="connsiteX132" fmla="*/ 1304454 w 1922273"/>
              <a:gd name="connsiteY132" fmla="*/ 3760554 h 5054678"/>
              <a:gd name="connsiteX133" fmla="*/ 1318001 w 1922273"/>
              <a:gd name="connsiteY133" fmla="*/ 3710883 h 5054678"/>
              <a:gd name="connsiteX0" fmla="*/ 1318001 w 1922272"/>
              <a:gd name="connsiteY0" fmla="*/ 3710883 h 5054678"/>
              <a:gd name="connsiteX1" fmla="*/ 1433599 w 1922272"/>
              <a:gd name="connsiteY1" fmla="*/ 3678371 h 5054678"/>
              <a:gd name="connsiteX2" fmla="*/ 1479658 w 1922272"/>
              <a:gd name="connsiteY2" fmla="*/ 3621475 h 5054678"/>
              <a:gd name="connsiteX3" fmla="*/ 1300842 w 1922272"/>
              <a:gd name="connsiteY3" fmla="*/ 3597091 h 5054678"/>
              <a:gd name="connsiteX4" fmla="*/ 1292714 w 1922272"/>
              <a:gd name="connsiteY4" fmla="*/ 3596188 h 5054678"/>
              <a:gd name="connsiteX5" fmla="*/ 1213240 w 1922272"/>
              <a:gd name="connsiteY5" fmla="*/ 3460722 h 5054678"/>
              <a:gd name="connsiteX6" fmla="*/ 1137379 w 1922272"/>
              <a:gd name="connsiteY6" fmla="*/ 3402922 h 5054678"/>
              <a:gd name="connsiteX7" fmla="*/ 1095836 w 1922272"/>
              <a:gd name="connsiteY7" fmla="*/ 3378539 h 5054678"/>
              <a:gd name="connsiteX8" fmla="*/ 1052486 w 1922272"/>
              <a:gd name="connsiteY8" fmla="*/ 0 h 5054678"/>
              <a:gd name="connsiteX9" fmla="*/ 1052486 w 1922272"/>
              <a:gd name="connsiteY9" fmla="*/ 3352348 h 5054678"/>
              <a:gd name="connsiteX10" fmla="*/ 939597 w 1922272"/>
              <a:gd name="connsiteY10" fmla="*/ 3225913 h 5054678"/>
              <a:gd name="connsiteX11" fmla="*/ 922438 w 1922272"/>
              <a:gd name="connsiteY11" fmla="*/ 3139214 h 5054678"/>
              <a:gd name="connsiteX12" fmla="*/ 896248 w 1922272"/>
              <a:gd name="connsiteY12" fmla="*/ 3176242 h 5054678"/>
              <a:gd name="connsiteX13" fmla="*/ 884507 w 1922272"/>
              <a:gd name="connsiteY13" fmla="*/ 3225913 h 5054678"/>
              <a:gd name="connsiteX14" fmla="*/ 891733 w 1922272"/>
              <a:gd name="connsiteY14" fmla="*/ 3266553 h 5054678"/>
              <a:gd name="connsiteX15" fmla="*/ 857414 w 1922272"/>
              <a:gd name="connsiteY15" fmla="*/ 3243072 h 5054678"/>
              <a:gd name="connsiteX16" fmla="*/ 804131 w 1922272"/>
              <a:gd name="connsiteY16" fmla="*/ 3191594 h 5054678"/>
              <a:gd name="connsiteX17" fmla="*/ 776134 w 1922272"/>
              <a:gd name="connsiteY17" fmla="*/ 3141923 h 5054678"/>
              <a:gd name="connsiteX18" fmla="*/ 765297 w 1922272"/>
              <a:gd name="connsiteY18" fmla="*/ 3090446 h 5054678"/>
              <a:gd name="connsiteX19" fmla="*/ 770716 w 1922272"/>
              <a:gd name="connsiteY19" fmla="*/ 3045291 h 5054678"/>
              <a:gd name="connsiteX20" fmla="*/ 787875 w 1922272"/>
              <a:gd name="connsiteY20" fmla="*/ 3009166 h 5054678"/>
              <a:gd name="connsiteX21" fmla="*/ 816774 w 1922272"/>
              <a:gd name="connsiteY21" fmla="*/ 2975751 h 5054678"/>
              <a:gd name="connsiteX22" fmla="*/ 845674 w 1922272"/>
              <a:gd name="connsiteY22" fmla="*/ 2959495 h 5054678"/>
              <a:gd name="connsiteX23" fmla="*/ 865542 w 1922272"/>
              <a:gd name="connsiteY23" fmla="*/ 2926080 h 5054678"/>
              <a:gd name="connsiteX24" fmla="*/ 832127 w 1922272"/>
              <a:gd name="connsiteY24" fmla="*/ 2906211 h 5054678"/>
              <a:gd name="connsiteX25" fmla="*/ 779747 w 1922272"/>
              <a:gd name="connsiteY25" fmla="*/ 2935111 h 5054678"/>
              <a:gd name="connsiteX26" fmla="*/ 742719 w 1922272"/>
              <a:gd name="connsiteY26" fmla="*/ 2979363 h 5054678"/>
              <a:gd name="connsiteX27" fmla="*/ 719238 w 1922272"/>
              <a:gd name="connsiteY27" fmla="*/ 3029034 h 5054678"/>
              <a:gd name="connsiteX28" fmla="*/ 712013 w 1922272"/>
              <a:gd name="connsiteY28" fmla="*/ 3093155 h 5054678"/>
              <a:gd name="connsiteX29" fmla="*/ 726463 w 1922272"/>
              <a:gd name="connsiteY29" fmla="*/ 3159986 h 5054678"/>
              <a:gd name="connsiteX30" fmla="*/ 762587 w 1922272"/>
              <a:gd name="connsiteY30" fmla="*/ 3224107 h 5054678"/>
              <a:gd name="connsiteX31" fmla="*/ 826708 w 1922272"/>
              <a:gd name="connsiteY31" fmla="*/ 3286421 h 5054678"/>
              <a:gd name="connsiteX32" fmla="*/ 1020877 w 1922272"/>
              <a:gd name="connsiteY32" fmla="*/ 3400213 h 5054678"/>
              <a:gd name="connsiteX33" fmla="*/ 1110285 w 1922272"/>
              <a:gd name="connsiteY33" fmla="*/ 3450787 h 5054678"/>
              <a:gd name="connsiteX34" fmla="*/ 1175309 w 1922272"/>
              <a:gd name="connsiteY34" fmla="*/ 3500459 h 5054678"/>
              <a:gd name="connsiteX35" fmla="*/ 1232205 w 1922272"/>
              <a:gd name="connsiteY35" fmla="*/ 3592576 h 5054678"/>
              <a:gd name="connsiteX36" fmla="*/ 1204209 w 1922272"/>
              <a:gd name="connsiteY36" fmla="*/ 3589866 h 5054678"/>
              <a:gd name="connsiteX37" fmla="*/ 1090417 w 1922272"/>
              <a:gd name="connsiteY37" fmla="*/ 3487815 h 5054678"/>
              <a:gd name="connsiteX38" fmla="*/ 1009137 w 1922272"/>
              <a:gd name="connsiteY38" fmla="*/ 3458915 h 5054678"/>
              <a:gd name="connsiteX39" fmla="*/ 936888 w 1922272"/>
              <a:gd name="connsiteY39" fmla="*/ 3449884 h 5054678"/>
              <a:gd name="connsiteX40" fmla="*/ 879089 w 1922272"/>
              <a:gd name="connsiteY40" fmla="*/ 3448981 h 5054678"/>
              <a:gd name="connsiteX41" fmla="*/ 817677 w 1922272"/>
              <a:gd name="connsiteY41" fmla="*/ 3458012 h 5054678"/>
              <a:gd name="connsiteX42" fmla="*/ 713820 w 1922272"/>
              <a:gd name="connsiteY42" fmla="*/ 3487815 h 5054678"/>
              <a:gd name="connsiteX43" fmla="*/ 657827 w 1922272"/>
              <a:gd name="connsiteY43" fmla="*/ 3504974 h 5054678"/>
              <a:gd name="connsiteX44" fmla="*/ 467270 w 1922272"/>
              <a:gd name="connsiteY44" fmla="*/ 3457109 h 5054678"/>
              <a:gd name="connsiteX45" fmla="*/ 444693 w 1922272"/>
              <a:gd name="connsiteY45" fmla="*/ 3416469 h 5054678"/>
              <a:gd name="connsiteX46" fmla="*/ 441080 w 1922272"/>
              <a:gd name="connsiteY46" fmla="*/ 3361379 h 5054678"/>
              <a:gd name="connsiteX47" fmla="*/ 454627 w 1922272"/>
              <a:gd name="connsiteY47" fmla="*/ 3290034 h 5054678"/>
              <a:gd name="connsiteX48" fmla="*/ 479011 w 1922272"/>
              <a:gd name="connsiteY48" fmla="*/ 3207851 h 5054678"/>
              <a:gd name="connsiteX49" fmla="*/ 460948 w 1922272"/>
              <a:gd name="connsiteY49" fmla="*/ 3173532 h 5054678"/>
              <a:gd name="connsiteX50" fmla="*/ 426630 w 1922272"/>
              <a:gd name="connsiteY50" fmla="*/ 3191594 h 5054678"/>
              <a:gd name="connsiteX51" fmla="*/ 402246 w 1922272"/>
              <a:gd name="connsiteY51" fmla="*/ 3275584 h 5054678"/>
              <a:gd name="connsiteX52" fmla="*/ 386893 w 1922272"/>
              <a:gd name="connsiteY52" fmla="*/ 3355961 h 5054678"/>
              <a:gd name="connsiteX53" fmla="*/ 391409 w 1922272"/>
              <a:gd name="connsiteY53" fmla="*/ 3430016 h 5054678"/>
              <a:gd name="connsiteX54" fmla="*/ 426630 w 1922272"/>
              <a:gd name="connsiteY54" fmla="*/ 3494137 h 5054678"/>
              <a:gd name="connsiteX55" fmla="*/ 482623 w 1922272"/>
              <a:gd name="connsiteY55" fmla="*/ 3537486 h 5054678"/>
              <a:gd name="connsiteX56" fmla="*/ 422115 w 1922272"/>
              <a:gd name="connsiteY56" fmla="*/ 3537486 h 5054678"/>
              <a:gd name="connsiteX57" fmla="*/ 342641 w 1922272"/>
              <a:gd name="connsiteY57" fmla="*/ 3521230 h 5054678"/>
              <a:gd name="connsiteX58" fmla="*/ 270392 w 1922272"/>
              <a:gd name="connsiteY58" fmla="*/ 3479687 h 5054678"/>
              <a:gd name="connsiteX59" fmla="*/ 213496 w 1922272"/>
              <a:gd name="connsiteY59" fmla="*/ 3412857 h 5054678"/>
              <a:gd name="connsiteX60" fmla="*/ 134022 w 1922272"/>
              <a:gd name="connsiteY60" fmla="*/ 3197916 h 5054678"/>
              <a:gd name="connsiteX61" fmla="*/ 96092 w 1922272"/>
              <a:gd name="connsiteY61" fmla="*/ 3166307 h 5054678"/>
              <a:gd name="connsiteX62" fmla="*/ 77126 w 1922272"/>
              <a:gd name="connsiteY62" fmla="*/ 3199722 h 5054678"/>
              <a:gd name="connsiteX63" fmla="*/ 165631 w 1922272"/>
              <a:gd name="connsiteY63" fmla="*/ 3440853 h 5054678"/>
              <a:gd name="connsiteX64" fmla="*/ 233365 w 1922272"/>
              <a:gd name="connsiteY64" fmla="*/ 3522133 h 5054678"/>
              <a:gd name="connsiteX65" fmla="*/ 322773 w 1922272"/>
              <a:gd name="connsiteY65" fmla="*/ 3573611 h 5054678"/>
              <a:gd name="connsiteX66" fmla="*/ 416696 w 1922272"/>
              <a:gd name="connsiteY66" fmla="*/ 3592576 h 5054678"/>
              <a:gd name="connsiteX67" fmla="*/ 507007 w 1922272"/>
              <a:gd name="connsiteY67" fmla="*/ 3591673 h 5054678"/>
              <a:gd name="connsiteX68" fmla="*/ 590093 w 1922272"/>
              <a:gd name="connsiteY68" fmla="*/ 3579029 h 5054678"/>
              <a:gd name="connsiteX69" fmla="*/ 671373 w 1922272"/>
              <a:gd name="connsiteY69" fmla="*/ 3558258 h 5054678"/>
              <a:gd name="connsiteX70" fmla="*/ 728269 w 1922272"/>
              <a:gd name="connsiteY70" fmla="*/ 3541099 h 5054678"/>
              <a:gd name="connsiteX71" fmla="*/ 828515 w 1922272"/>
              <a:gd name="connsiteY71" fmla="*/ 3512199 h 5054678"/>
              <a:gd name="connsiteX72" fmla="*/ 880895 w 1922272"/>
              <a:gd name="connsiteY72" fmla="*/ 3504071 h 5054678"/>
              <a:gd name="connsiteX73" fmla="*/ 932373 w 1922272"/>
              <a:gd name="connsiteY73" fmla="*/ 3504974 h 5054678"/>
              <a:gd name="connsiteX74" fmla="*/ 997396 w 1922272"/>
              <a:gd name="connsiteY74" fmla="*/ 3513102 h 5054678"/>
              <a:gd name="connsiteX75" fmla="*/ 1063324 w 1922272"/>
              <a:gd name="connsiteY75" fmla="*/ 3535680 h 5054678"/>
              <a:gd name="connsiteX76" fmla="*/ 1122026 w 1922272"/>
              <a:gd name="connsiteY76" fmla="*/ 3582642 h 5054678"/>
              <a:gd name="connsiteX77" fmla="*/ 1059711 w 1922272"/>
              <a:gd name="connsiteY77" fmla="*/ 3587157 h 5054678"/>
              <a:gd name="connsiteX78" fmla="*/ 1050680 w 1922272"/>
              <a:gd name="connsiteY78" fmla="*/ 3623282 h 5054678"/>
              <a:gd name="connsiteX79" fmla="*/ 973013 w 1922272"/>
              <a:gd name="connsiteY79" fmla="*/ 3642247 h 5054678"/>
              <a:gd name="connsiteX80" fmla="*/ 907988 w 1922272"/>
              <a:gd name="connsiteY80" fmla="*/ 3659406 h 5054678"/>
              <a:gd name="connsiteX81" fmla="*/ 1002815 w 1922272"/>
              <a:gd name="connsiteY81" fmla="*/ 3697337 h 5054678"/>
              <a:gd name="connsiteX82" fmla="*/ 1130154 w 1922272"/>
              <a:gd name="connsiteY82" fmla="*/ 3734364 h 5054678"/>
              <a:gd name="connsiteX83" fmla="*/ 1249365 w 1922272"/>
              <a:gd name="connsiteY83" fmla="*/ 3907762 h 5054678"/>
              <a:gd name="connsiteX84" fmla="*/ 1321614 w 1922272"/>
              <a:gd name="connsiteY84" fmla="*/ 4124508 h 5054678"/>
              <a:gd name="connsiteX85" fmla="*/ 1257493 w 1922272"/>
              <a:gd name="connsiteY85" fmla="*/ 4243719 h 5054678"/>
              <a:gd name="connsiteX86" fmla="*/ 1078676 w 1922272"/>
              <a:gd name="connsiteY86" fmla="*/ 4204885 h 5054678"/>
              <a:gd name="connsiteX87" fmla="*/ 895345 w 1922272"/>
              <a:gd name="connsiteY87" fmla="*/ 4105543 h 5054678"/>
              <a:gd name="connsiteX88" fmla="*/ 764394 w 1922272"/>
              <a:gd name="connsiteY88" fmla="*/ 4066709 h 5054678"/>
              <a:gd name="connsiteX89" fmla="*/ 674083 w 1922272"/>
              <a:gd name="connsiteY89" fmla="*/ 4095609 h 5054678"/>
              <a:gd name="connsiteX90" fmla="*/ 609059 w 1922272"/>
              <a:gd name="connsiteY90" fmla="*/ 4125411 h 5054678"/>
              <a:gd name="connsiteX91" fmla="*/ 539519 w 1922272"/>
              <a:gd name="connsiteY91" fmla="*/ 4086578 h 5054678"/>
              <a:gd name="connsiteX92" fmla="*/ 488945 w 1922272"/>
              <a:gd name="connsiteY92" fmla="*/ 4014329 h 5054678"/>
              <a:gd name="connsiteX93" fmla="*/ 516038 w 1922272"/>
              <a:gd name="connsiteY93" fmla="*/ 4107349 h 5054678"/>
              <a:gd name="connsiteX94" fmla="*/ 546744 w 1922272"/>
              <a:gd name="connsiteY94" fmla="*/ 4223851 h 5054678"/>
              <a:gd name="connsiteX95" fmla="*/ 474495 w 1922272"/>
              <a:gd name="connsiteY95" fmla="*/ 4389120 h 5054678"/>
              <a:gd name="connsiteX96" fmla="*/ 375153 w 1922272"/>
              <a:gd name="connsiteY96" fmla="*/ 4524587 h 5054678"/>
              <a:gd name="connsiteX97" fmla="*/ 282133 w 1922272"/>
              <a:gd name="connsiteY97" fmla="*/ 4578773 h 5054678"/>
              <a:gd name="connsiteX98" fmla="*/ 233365 w 1922272"/>
              <a:gd name="connsiteY98" fmla="*/ 4612188 h 5054678"/>
              <a:gd name="connsiteX99" fmla="*/ 240589 w 1922272"/>
              <a:gd name="connsiteY99" fmla="*/ 4679018 h 5054678"/>
              <a:gd name="connsiteX100" fmla="*/ 134022 w 1922272"/>
              <a:gd name="connsiteY100" fmla="*/ 4793713 h 5054678"/>
              <a:gd name="connsiteX101" fmla="*/ 33777 w 1922272"/>
              <a:gd name="connsiteY101" fmla="*/ 4889444 h 5054678"/>
              <a:gd name="connsiteX102" fmla="*/ 362 w 1922272"/>
              <a:gd name="connsiteY102" fmla="*/ 4953564 h 5054678"/>
              <a:gd name="connsiteX103" fmla="*/ 37389 w 1922272"/>
              <a:gd name="connsiteY103" fmla="*/ 5036651 h 5054678"/>
              <a:gd name="connsiteX104" fmla="*/ 66289 w 1922272"/>
              <a:gd name="connsiteY104" fmla="*/ 5048391 h 5054678"/>
              <a:gd name="connsiteX105" fmla="*/ 80739 w 1922272"/>
              <a:gd name="connsiteY105" fmla="*/ 4968014 h 5054678"/>
              <a:gd name="connsiteX106" fmla="*/ 193627 w 1922272"/>
              <a:gd name="connsiteY106" fmla="*/ 4807260 h 5054678"/>
              <a:gd name="connsiteX107" fmla="*/ 361606 w 1922272"/>
              <a:gd name="connsiteY107" fmla="*/ 4662762 h 5054678"/>
              <a:gd name="connsiteX108" fmla="*/ 587384 w 1922272"/>
              <a:gd name="connsiteY108" fmla="*/ 4607673 h 5054678"/>
              <a:gd name="connsiteX109" fmla="*/ 690339 w 1922272"/>
              <a:gd name="connsiteY109" fmla="*/ 4567936 h 5054678"/>
              <a:gd name="connsiteX110" fmla="*/ 740010 w 1922272"/>
              <a:gd name="connsiteY110" fmla="*/ 4490268 h 5054678"/>
              <a:gd name="connsiteX111" fmla="*/ 830321 w 1922272"/>
              <a:gd name="connsiteY111" fmla="*/ 4476722 h 5054678"/>
              <a:gd name="connsiteX112" fmla="*/ 1027199 w 1922272"/>
              <a:gd name="connsiteY112" fmla="*/ 4569742 h 5054678"/>
              <a:gd name="connsiteX113" fmla="*/ 1267427 w 1922272"/>
              <a:gd name="connsiteY113" fmla="*/ 4609479 h 5054678"/>
              <a:gd name="connsiteX114" fmla="*/ 1464305 w 1922272"/>
              <a:gd name="connsiteY114" fmla="*/ 4614898 h 5054678"/>
              <a:gd name="connsiteX115" fmla="*/ 1667505 w 1922272"/>
              <a:gd name="connsiteY115" fmla="*/ 4539036 h 5054678"/>
              <a:gd name="connsiteX116" fmla="*/ 1781297 w 1922272"/>
              <a:gd name="connsiteY116" fmla="*/ 4486656 h 5054678"/>
              <a:gd name="connsiteX117" fmla="*/ 1843612 w 1922272"/>
              <a:gd name="connsiteY117" fmla="*/ 4509234 h 5054678"/>
              <a:gd name="connsiteX118" fmla="*/ 1827356 w 1922272"/>
              <a:gd name="connsiteY118" fmla="*/ 4662762 h 5054678"/>
              <a:gd name="connsiteX119" fmla="*/ 1774072 w 1922272"/>
              <a:gd name="connsiteY119" fmla="*/ 4827129 h 5054678"/>
              <a:gd name="connsiteX120" fmla="*/ 1774975 w 1922272"/>
              <a:gd name="connsiteY120" fmla="*/ 4925568 h 5054678"/>
              <a:gd name="connsiteX121" fmla="*/ 1839999 w 1922272"/>
              <a:gd name="connsiteY121" fmla="*/ 4813582 h 5054678"/>
              <a:gd name="connsiteX122" fmla="*/ 1897798 w 1922272"/>
              <a:gd name="connsiteY122" fmla="*/ 4627541 h 5054678"/>
              <a:gd name="connsiteX123" fmla="*/ 1922182 w 1922272"/>
              <a:gd name="connsiteY123" fmla="*/ 4467691 h 5054678"/>
              <a:gd name="connsiteX124" fmla="*/ 1886961 w 1922272"/>
              <a:gd name="connsiteY124" fmla="*/ 4399957 h 5054678"/>
              <a:gd name="connsiteX125" fmla="*/ 1746979 w 1922272"/>
              <a:gd name="connsiteY125" fmla="*/ 4433372 h 5054678"/>
              <a:gd name="connsiteX126" fmla="*/ 1613318 w 1922272"/>
              <a:gd name="connsiteY126" fmla="*/ 4462272 h 5054678"/>
              <a:gd name="connsiteX127" fmla="*/ 1582613 w 1922272"/>
              <a:gd name="connsiteY127" fmla="*/ 4395442 h 5054678"/>
              <a:gd name="connsiteX128" fmla="*/ 1614221 w 1922272"/>
              <a:gd name="connsiteY128" fmla="*/ 4231075 h 5054678"/>
              <a:gd name="connsiteX129" fmla="*/ 1515782 w 1922272"/>
              <a:gd name="connsiteY129" fmla="*/ 4029682 h 5054678"/>
              <a:gd name="connsiteX130" fmla="*/ 1366769 w 1922272"/>
              <a:gd name="connsiteY130" fmla="*/ 3854478 h 5054678"/>
              <a:gd name="connsiteX131" fmla="*/ 1304454 w 1922272"/>
              <a:gd name="connsiteY131" fmla="*/ 3760554 h 5054678"/>
              <a:gd name="connsiteX132" fmla="*/ 1318001 w 1922272"/>
              <a:gd name="connsiteY132" fmla="*/ 3710883 h 5054678"/>
              <a:gd name="connsiteX0" fmla="*/ 1318001 w 1922272"/>
              <a:gd name="connsiteY0" fmla="*/ 805469 h 2149264"/>
              <a:gd name="connsiteX1" fmla="*/ 1433599 w 1922272"/>
              <a:gd name="connsiteY1" fmla="*/ 772957 h 2149264"/>
              <a:gd name="connsiteX2" fmla="*/ 1479658 w 1922272"/>
              <a:gd name="connsiteY2" fmla="*/ 716061 h 2149264"/>
              <a:gd name="connsiteX3" fmla="*/ 1300842 w 1922272"/>
              <a:gd name="connsiteY3" fmla="*/ 691677 h 2149264"/>
              <a:gd name="connsiteX4" fmla="*/ 1292714 w 1922272"/>
              <a:gd name="connsiteY4" fmla="*/ 690774 h 2149264"/>
              <a:gd name="connsiteX5" fmla="*/ 1213240 w 1922272"/>
              <a:gd name="connsiteY5" fmla="*/ 555308 h 2149264"/>
              <a:gd name="connsiteX6" fmla="*/ 1137379 w 1922272"/>
              <a:gd name="connsiteY6" fmla="*/ 497508 h 2149264"/>
              <a:gd name="connsiteX7" fmla="*/ 1095836 w 1922272"/>
              <a:gd name="connsiteY7" fmla="*/ 473125 h 2149264"/>
              <a:gd name="connsiteX8" fmla="*/ 1052486 w 1922272"/>
              <a:gd name="connsiteY8" fmla="*/ 446934 h 2149264"/>
              <a:gd name="connsiteX9" fmla="*/ 939597 w 1922272"/>
              <a:gd name="connsiteY9" fmla="*/ 320499 h 2149264"/>
              <a:gd name="connsiteX10" fmla="*/ 922438 w 1922272"/>
              <a:gd name="connsiteY10" fmla="*/ 233800 h 2149264"/>
              <a:gd name="connsiteX11" fmla="*/ 896248 w 1922272"/>
              <a:gd name="connsiteY11" fmla="*/ 270828 h 2149264"/>
              <a:gd name="connsiteX12" fmla="*/ 884507 w 1922272"/>
              <a:gd name="connsiteY12" fmla="*/ 320499 h 2149264"/>
              <a:gd name="connsiteX13" fmla="*/ 891733 w 1922272"/>
              <a:gd name="connsiteY13" fmla="*/ 361139 h 2149264"/>
              <a:gd name="connsiteX14" fmla="*/ 857414 w 1922272"/>
              <a:gd name="connsiteY14" fmla="*/ 337658 h 2149264"/>
              <a:gd name="connsiteX15" fmla="*/ 804131 w 1922272"/>
              <a:gd name="connsiteY15" fmla="*/ 286180 h 2149264"/>
              <a:gd name="connsiteX16" fmla="*/ 776134 w 1922272"/>
              <a:gd name="connsiteY16" fmla="*/ 236509 h 2149264"/>
              <a:gd name="connsiteX17" fmla="*/ 765297 w 1922272"/>
              <a:gd name="connsiteY17" fmla="*/ 185032 h 2149264"/>
              <a:gd name="connsiteX18" fmla="*/ 770716 w 1922272"/>
              <a:gd name="connsiteY18" fmla="*/ 139877 h 2149264"/>
              <a:gd name="connsiteX19" fmla="*/ 787875 w 1922272"/>
              <a:gd name="connsiteY19" fmla="*/ 103752 h 2149264"/>
              <a:gd name="connsiteX20" fmla="*/ 816774 w 1922272"/>
              <a:gd name="connsiteY20" fmla="*/ 70337 h 2149264"/>
              <a:gd name="connsiteX21" fmla="*/ 845674 w 1922272"/>
              <a:gd name="connsiteY21" fmla="*/ 54081 h 2149264"/>
              <a:gd name="connsiteX22" fmla="*/ 865542 w 1922272"/>
              <a:gd name="connsiteY22" fmla="*/ 20666 h 2149264"/>
              <a:gd name="connsiteX23" fmla="*/ 832127 w 1922272"/>
              <a:gd name="connsiteY23" fmla="*/ 797 h 2149264"/>
              <a:gd name="connsiteX24" fmla="*/ 779747 w 1922272"/>
              <a:gd name="connsiteY24" fmla="*/ 29697 h 2149264"/>
              <a:gd name="connsiteX25" fmla="*/ 742719 w 1922272"/>
              <a:gd name="connsiteY25" fmla="*/ 73949 h 2149264"/>
              <a:gd name="connsiteX26" fmla="*/ 719238 w 1922272"/>
              <a:gd name="connsiteY26" fmla="*/ 123620 h 2149264"/>
              <a:gd name="connsiteX27" fmla="*/ 712013 w 1922272"/>
              <a:gd name="connsiteY27" fmla="*/ 187741 h 2149264"/>
              <a:gd name="connsiteX28" fmla="*/ 726463 w 1922272"/>
              <a:gd name="connsiteY28" fmla="*/ 254572 h 2149264"/>
              <a:gd name="connsiteX29" fmla="*/ 762587 w 1922272"/>
              <a:gd name="connsiteY29" fmla="*/ 318693 h 2149264"/>
              <a:gd name="connsiteX30" fmla="*/ 826708 w 1922272"/>
              <a:gd name="connsiteY30" fmla="*/ 381007 h 2149264"/>
              <a:gd name="connsiteX31" fmla="*/ 1020877 w 1922272"/>
              <a:gd name="connsiteY31" fmla="*/ 494799 h 2149264"/>
              <a:gd name="connsiteX32" fmla="*/ 1110285 w 1922272"/>
              <a:gd name="connsiteY32" fmla="*/ 545373 h 2149264"/>
              <a:gd name="connsiteX33" fmla="*/ 1175309 w 1922272"/>
              <a:gd name="connsiteY33" fmla="*/ 595045 h 2149264"/>
              <a:gd name="connsiteX34" fmla="*/ 1232205 w 1922272"/>
              <a:gd name="connsiteY34" fmla="*/ 687162 h 2149264"/>
              <a:gd name="connsiteX35" fmla="*/ 1204209 w 1922272"/>
              <a:gd name="connsiteY35" fmla="*/ 684452 h 2149264"/>
              <a:gd name="connsiteX36" fmla="*/ 1090417 w 1922272"/>
              <a:gd name="connsiteY36" fmla="*/ 582401 h 2149264"/>
              <a:gd name="connsiteX37" fmla="*/ 1009137 w 1922272"/>
              <a:gd name="connsiteY37" fmla="*/ 553501 h 2149264"/>
              <a:gd name="connsiteX38" fmla="*/ 936888 w 1922272"/>
              <a:gd name="connsiteY38" fmla="*/ 544470 h 2149264"/>
              <a:gd name="connsiteX39" fmla="*/ 879089 w 1922272"/>
              <a:gd name="connsiteY39" fmla="*/ 543567 h 2149264"/>
              <a:gd name="connsiteX40" fmla="*/ 817677 w 1922272"/>
              <a:gd name="connsiteY40" fmla="*/ 552598 h 2149264"/>
              <a:gd name="connsiteX41" fmla="*/ 713820 w 1922272"/>
              <a:gd name="connsiteY41" fmla="*/ 582401 h 2149264"/>
              <a:gd name="connsiteX42" fmla="*/ 657827 w 1922272"/>
              <a:gd name="connsiteY42" fmla="*/ 599560 h 2149264"/>
              <a:gd name="connsiteX43" fmla="*/ 467270 w 1922272"/>
              <a:gd name="connsiteY43" fmla="*/ 551695 h 2149264"/>
              <a:gd name="connsiteX44" fmla="*/ 444693 w 1922272"/>
              <a:gd name="connsiteY44" fmla="*/ 511055 h 2149264"/>
              <a:gd name="connsiteX45" fmla="*/ 441080 w 1922272"/>
              <a:gd name="connsiteY45" fmla="*/ 455965 h 2149264"/>
              <a:gd name="connsiteX46" fmla="*/ 454627 w 1922272"/>
              <a:gd name="connsiteY46" fmla="*/ 384620 h 2149264"/>
              <a:gd name="connsiteX47" fmla="*/ 479011 w 1922272"/>
              <a:gd name="connsiteY47" fmla="*/ 302437 h 2149264"/>
              <a:gd name="connsiteX48" fmla="*/ 460948 w 1922272"/>
              <a:gd name="connsiteY48" fmla="*/ 268118 h 2149264"/>
              <a:gd name="connsiteX49" fmla="*/ 426630 w 1922272"/>
              <a:gd name="connsiteY49" fmla="*/ 286180 h 2149264"/>
              <a:gd name="connsiteX50" fmla="*/ 402246 w 1922272"/>
              <a:gd name="connsiteY50" fmla="*/ 370170 h 2149264"/>
              <a:gd name="connsiteX51" fmla="*/ 386893 w 1922272"/>
              <a:gd name="connsiteY51" fmla="*/ 450547 h 2149264"/>
              <a:gd name="connsiteX52" fmla="*/ 391409 w 1922272"/>
              <a:gd name="connsiteY52" fmla="*/ 524602 h 2149264"/>
              <a:gd name="connsiteX53" fmla="*/ 426630 w 1922272"/>
              <a:gd name="connsiteY53" fmla="*/ 588723 h 2149264"/>
              <a:gd name="connsiteX54" fmla="*/ 482623 w 1922272"/>
              <a:gd name="connsiteY54" fmla="*/ 632072 h 2149264"/>
              <a:gd name="connsiteX55" fmla="*/ 422115 w 1922272"/>
              <a:gd name="connsiteY55" fmla="*/ 632072 h 2149264"/>
              <a:gd name="connsiteX56" fmla="*/ 342641 w 1922272"/>
              <a:gd name="connsiteY56" fmla="*/ 615816 h 2149264"/>
              <a:gd name="connsiteX57" fmla="*/ 270392 w 1922272"/>
              <a:gd name="connsiteY57" fmla="*/ 574273 h 2149264"/>
              <a:gd name="connsiteX58" fmla="*/ 213496 w 1922272"/>
              <a:gd name="connsiteY58" fmla="*/ 507443 h 2149264"/>
              <a:gd name="connsiteX59" fmla="*/ 134022 w 1922272"/>
              <a:gd name="connsiteY59" fmla="*/ 292502 h 2149264"/>
              <a:gd name="connsiteX60" fmla="*/ 96092 w 1922272"/>
              <a:gd name="connsiteY60" fmla="*/ 260893 h 2149264"/>
              <a:gd name="connsiteX61" fmla="*/ 77126 w 1922272"/>
              <a:gd name="connsiteY61" fmla="*/ 294308 h 2149264"/>
              <a:gd name="connsiteX62" fmla="*/ 165631 w 1922272"/>
              <a:gd name="connsiteY62" fmla="*/ 535439 h 2149264"/>
              <a:gd name="connsiteX63" fmla="*/ 233365 w 1922272"/>
              <a:gd name="connsiteY63" fmla="*/ 616719 h 2149264"/>
              <a:gd name="connsiteX64" fmla="*/ 322773 w 1922272"/>
              <a:gd name="connsiteY64" fmla="*/ 668197 h 2149264"/>
              <a:gd name="connsiteX65" fmla="*/ 416696 w 1922272"/>
              <a:gd name="connsiteY65" fmla="*/ 687162 h 2149264"/>
              <a:gd name="connsiteX66" fmla="*/ 507007 w 1922272"/>
              <a:gd name="connsiteY66" fmla="*/ 686259 h 2149264"/>
              <a:gd name="connsiteX67" fmla="*/ 590093 w 1922272"/>
              <a:gd name="connsiteY67" fmla="*/ 673615 h 2149264"/>
              <a:gd name="connsiteX68" fmla="*/ 671373 w 1922272"/>
              <a:gd name="connsiteY68" fmla="*/ 652844 h 2149264"/>
              <a:gd name="connsiteX69" fmla="*/ 728269 w 1922272"/>
              <a:gd name="connsiteY69" fmla="*/ 635685 h 2149264"/>
              <a:gd name="connsiteX70" fmla="*/ 828515 w 1922272"/>
              <a:gd name="connsiteY70" fmla="*/ 606785 h 2149264"/>
              <a:gd name="connsiteX71" fmla="*/ 880895 w 1922272"/>
              <a:gd name="connsiteY71" fmla="*/ 598657 h 2149264"/>
              <a:gd name="connsiteX72" fmla="*/ 932373 w 1922272"/>
              <a:gd name="connsiteY72" fmla="*/ 599560 h 2149264"/>
              <a:gd name="connsiteX73" fmla="*/ 997396 w 1922272"/>
              <a:gd name="connsiteY73" fmla="*/ 607688 h 2149264"/>
              <a:gd name="connsiteX74" fmla="*/ 1063324 w 1922272"/>
              <a:gd name="connsiteY74" fmla="*/ 630266 h 2149264"/>
              <a:gd name="connsiteX75" fmla="*/ 1122026 w 1922272"/>
              <a:gd name="connsiteY75" fmla="*/ 677228 h 2149264"/>
              <a:gd name="connsiteX76" fmla="*/ 1059711 w 1922272"/>
              <a:gd name="connsiteY76" fmla="*/ 681743 h 2149264"/>
              <a:gd name="connsiteX77" fmla="*/ 1050680 w 1922272"/>
              <a:gd name="connsiteY77" fmla="*/ 717868 h 2149264"/>
              <a:gd name="connsiteX78" fmla="*/ 973013 w 1922272"/>
              <a:gd name="connsiteY78" fmla="*/ 736833 h 2149264"/>
              <a:gd name="connsiteX79" fmla="*/ 907988 w 1922272"/>
              <a:gd name="connsiteY79" fmla="*/ 753992 h 2149264"/>
              <a:gd name="connsiteX80" fmla="*/ 1002815 w 1922272"/>
              <a:gd name="connsiteY80" fmla="*/ 791923 h 2149264"/>
              <a:gd name="connsiteX81" fmla="*/ 1130154 w 1922272"/>
              <a:gd name="connsiteY81" fmla="*/ 828950 h 2149264"/>
              <a:gd name="connsiteX82" fmla="*/ 1249365 w 1922272"/>
              <a:gd name="connsiteY82" fmla="*/ 1002348 h 2149264"/>
              <a:gd name="connsiteX83" fmla="*/ 1321614 w 1922272"/>
              <a:gd name="connsiteY83" fmla="*/ 1219094 h 2149264"/>
              <a:gd name="connsiteX84" fmla="*/ 1257493 w 1922272"/>
              <a:gd name="connsiteY84" fmla="*/ 1338305 h 2149264"/>
              <a:gd name="connsiteX85" fmla="*/ 1078676 w 1922272"/>
              <a:gd name="connsiteY85" fmla="*/ 1299471 h 2149264"/>
              <a:gd name="connsiteX86" fmla="*/ 895345 w 1922272"/>
              <a:gd name="connsiteY86" fmla="*/ 1200129 h 2149264"/>
              <a:gd name="connsiteX87" fmla="*/ 764394 w 1922272"/>
              <a:gd name="connsiteY87" fmla="*/ 1161295 h 2149264"/>
              <a:gd name="connsiteX88" fmla="*/ 674083 w 1922272"/>
              <a:gd name="connsiteY88" fmla="*/ 1190195 h 2149264"/>
              <a:gd name="connsiteX89" fmla="*/ 609059 w 1922272"/>
              <a:gd name="connsiteY89" fmla="*/ 1219997 h 2149264"/>
              <a:gd name="connsiteX90" fmla="*/ 539519 w 1922272"/>
              <a:gd name="connsiteY90" fmla="*/ 1181164 h 2149264"/>
              <a:gd name="connsiteX91" fmla="*/ 488945 w 1922272"/>
              <a:gd name="connsiteY91" fmla="*/ 1108915 h 2149264"/>
              <a:gd name="connsiteX92" fmla="*/ 516038 w 1922272"/>
              <a:gd name="connsiteY92" fmla="*/ 1201935 h 2149264"/>
              <a:gd name="connsiteX93" fmla="*/ 546744 w 1922272"/>
              <a:gd name="connsiteY93" fmla="*/ 1318437 h 2149264"/>
              <a:gd name="connsiteX94" fmla="*/ 474495 w 1922272"/>
              <a:gd name="connsiteY94" fmla="*/ 1483706 h 2149264"/>
              <a:gd name="connsiteX95" fmla="*/ 375153 w 1922272"/>
              <a:gd name="connsiteY95" fmla="*/ 1619173 h 2149264"/>
              <a:gd name="connsiteX96" fmla="*/ 282133 w 1922272"/>
              <a:gd name="connsiteY96" fmla="*/ 1673359 h 2149264"/>
              <a:gd name="connsiteX97" fmla="*/ 233365 w 1922272"/>
              <a:gd name="connsiteY97" fmla="*/ 1706774 h 2149264"/>
              <a:gd name="connsiteX98" fmla="*/ 240589 w 1922272"/>
              <a:gd name="connsiteY98" fmla="*/ 1773604 h 2149264"/>
              <a:gd name="connsiteX99" fmla="*/ 134022 w 1922272"/>
              <a:gd name="connsiteY99" fmla="*/ 1888299 h 2149264"/>
              <a:gd name="connsiteX100" fmla="*/ 33777 w 1922272"/>
              <a:gd name="connsiteY100" fmla="*/ 1984030 h 2149264"/>
              <a:gd name="connsiteX101" fmla="*/ 362 w 1922272"/>
              <a:gd name="connsiteY101" fmla="*/ 2048150 h 2149264"/>
              <a:gd name="connsiteX102" fmla="*/ 37389 w 1922272"/>
              <a:gd name="connsiteY102" fmla="*/ 2131237 h 2149264"/>
              <a:gd name="connsiteX103" fmla="*/ 66289 w 1922272"/>
              <a:gd name="connsiteY103" fmla="*/ 2142977 h 2149264"/>
              <a:gd name="connsiteX104" fmla="*/ 80739 w 1922272"/>
              <a:gd name="connsiteY104" fmla="*/ 2062600 h 2149264"/>
              <a:gd name="connsiteX105" fmla="*/ 193627 w 1922272"/>
              <a:gd name="connsiteY105" fmla="*/ 1901846 h 2149264"/>
              <a:gd name="connsiteX106" fmla="*/ 361606 w 1922272"/>
              <a:gd name="connsiteY106" fmla="*/ 1757348 h 2149264"/>
              <a:gd name="connsiteX107" fmla="*/ 587384 w 1922272"/>
              <a:gd name="connsiteY107" fmla="*/ 1702259 h 2149264"/>
              <a:gd name="connsiteX108" fmla="*/ 690339 w 1922272"/>
              <a:gd name="connsiteY108" fmla="*/ 1662522 h 2149264"/>
              <a:gd name="connsiteX109" fmla="*/ 740010 w 1922272"/>
              <a:gd name="connsiteY109" fmla="*/ 1584854 h 2149264"/>
              <a:gd name="connsiteX110" fmla="*/ 830321 w 1922272"/>
              <a:gd name="connsiteY110" fmla="*/ 1571308 h 2149264"/>
              <a:gd name="connsiteX111" fmla="*/ 1027199 w 1922272"/>
              <a:gd name="connsiteY111" fmla="*/ 1664328 h 2149264"/>
              <a:gd name="connsiteX112" fmla="*/ 1267427 w 1922272"/>
              <a:gd name="connsiteY112" fmla="*/ 1704065 h 2149264"/>
              <a:gd name="connsiteX113" fmla="*/ 1464305 w 1922272"/>
              <a:gd name="connsiteY113" fmla="*/ 1709484 h 2149264"/>
              <a:gd name="connsiteX114" fmla="*/ 1667505 w 1922272"/>
              <a:gd name="connsiteY114" fmla="*/ 1633622 h 2149264"/>
              <a:gd name="connsiteX115" fmla="*/ 1781297 w 1922272"/>
              <a:gd name="connsiteY115" fmla="*/ 1581242 h 2149264"/>
              <a:gd name="connsiteX116" fmla="*/ 1843612 w 1922272"/>
              <a:gd name="connsiteY116" fmla="*/ 1603820 h 2149264"/>
              <a:gd name="connsiteX117" fmla="*/ 1827356 w 1922272"/>
              <a:gd name="connsiteY117" fmla="*/ 1757348 h 2149264"/>
              <a:gd name="connsiteX118" fmla="*/ 1774072 w 1922272"/>
              <a:gd name="connsiteY118" fmla="*/ 1921715 h 2149264"/>
              <a:gd name="connsiteX119" fmla="*/ 1774975 w 1922272"/>
              <a:gd name="connsiteY119" fmla="*/ 2020154 h 2149264"/>
              <a:gd name="connsiteX120" fmla="*/ 1839999 w 1922272"/>
              <a:gd name="connsiteY120" fmla="*/ 1908168 h 2149264"/>
              <a:gd name="connsiteX121" fmla="*/ 1897798 w 1922272"/>
              <a:gd name="connsiteY121" fmla="*/ 1722127 h 2149264"/>
              <a:gd name="connsiteX122" fmla="*/ 1922182 w 1922272"/>
              <a:gd name="connsiteY122" fmla="*/ 1562277 h 2149264"/>
              <a:gd name="connsiteX123" fmla="*/ 1886961 w 1922272"/>
              <a:gd name="connsiteY123" fmla="*/ 1494543 h 2149264"/>
              <a:gd name="connsiteX124" fmla="*/ 1746979 w 1922272"/>
              <a:gd name="connsiteY124" fmla="*/ 1527958 h 2149264"/>
              <a:gd name="connsiteX125" fmla="*/ 1613318 w 1922272"/>
              <a:gd name="connsiteY125" fmla="*/ 1556858 h 2149264"/>
              <a:gd name="connsiteX126" fmla="*/ 1582613 w 1922272"/>
              <a:gd name="connsiteY126" fmla="*/ 1490028 h 2149264"/>
              <a:gd name="connsiteX127" fmla="*/ 1614221 w 1922272"/>
              <a:gd name="connsiteY127" fmla="*/ 1325661 h 2149264"/>
              <a:gd name="connsiteX128" fmla="*/ 1515782 w 1922272"/>
              <a:gd name="connsiteY128" fmla="*/ 1124268 h 2149264"/>
              <a:gd name="connsiteX129" fmla="*/ 1366769 w 1922272"/>
              <a:gd name="connsiteY129" fmla="*/ 949064 h 2149264"/>
              <a:gd name="connsiteX130" fmla="*/ 1304454 w 1922272"/>
              <a:gd name="connsiteY130" fmla="*/ 855140 h 2149264"/>
              <a:gd name="connsiteX131" fmla="*/ 1318001 w 1922272"/>
              <a:gd name="connsiteY131" fmla="*/ 805469 h 21492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1922272" h="2149264">
                <a:moveTo>
                  <a:pt x="1318001" y="805469"/>
                </a:moveTo>
                <a:cubicBezTo>
                  <a:pt x="1342385" y="794632"/>
                  <a:pt x="1392959" y="789213"/>
                  <a:pt x="1433599" y="772957"/>
                </a:cubicBezTo>
                <a:cubicBezTo>
                  <a:pt x="1474239" y="757605"/>
                  <a:pt x="1505848" y="731414"/>
                  <a:pt x="1479658" y="716061"/>
                </a:cubicBezTo>
                <a:cubicBezTo>
                  <a:pt x="1453468" y="700708"/>
                  <a:pt x="1368575" y="697096"/>
                  <a:pt x="1300842" y="691677"/>
                </a:cubicBezTo>
                <a:lnTo>
                  <a:pt x="1292714" y="690774"/>
                </a:lnTo>
                <a:cubicBezTo>
                  <a:pt x="1273748" y="643812"/>
                  <a:pt x="1253880" y="596851"/>
                  <a:pt x="1213240" y="555308"/>
                </a:cubicBezTo>
                <a:cubicBezTo>
                  <a:pt x="1192468" y="534536"/>
                  <a:pt x="1167181" y="515571"/>
                  <a:pt x="1137379" y="497508"/>
                </a:cubicBezTo>
                <a:cubicBezTo>
                  <a:pt x="1126541" y="491187"/>
                  <a:pt x="1112092" y="482156"/>
                  <a:pt x="1095836" y="473125"/>
                </a:cubicBezTo>
                <a:lnTo>
                  <a:pt x="1052486" y="446934"/>
                </a:lnTo>
                <a:cubicBezTo>
                  <a:pt x="996493" y="411713"/>
                  <a:pt x="939597" y="365654"/>
                  <a:pt x="939597" y="320499"/>
                </a:cubicBezTo>
                <a:cubicBezTo>
                  <a:pt x="939597" y="278053"/>
                  <a:pt x="970303" y="183226"/>
                  <a:pt x="922438" y="233800"/>
                </a:cubicBezTo>
                <a:cubicBezTo>
                  <a:pt x="912504" y="244637"/>
                  <a:pt x="903473" y="257281"/>
                  <a:pt x="896248" y="270828"/>
                </a:cubicBezTo>
                <a:cubicBezTo>
                  <a:pt x="888120" y="286180"/>
                  <a:pt x="884507" y="303340"/>
                  <a:pt x="884507" y="320499"/>
                </a:cubicBezTo>
                <a:cubicBezTo>
                  <a:pt x="884507" y="334046"/>
                  <a:pt x="886314" y="347592"/>
                  <a:pt x="891733" y="361139"/>
                </a:cubicBezTo>
                <a:cubicBezTo>
                  <a:pt x="879089" y="353011"/>
                  <a:pt x="867348" y="344883"/>
                  <a:pt x="857414" y="337658"/>
                </a:cubicBezTo>
                <a:cubicBezTo>
                  <a:pt x="833933" y="320499"/>
                  <a:pt x="816774" y="303340"/>
                  <a:pt x="804131" y="286180"/>
                </a:cubicBezTo>
                <a:cubicBezTo>
                  <a:pt x="791487" y="269021"/>
                  <a:pt x="782456" y="252766"/>
                  <a:pt x="776134" y="236509"/>
                </a:cubicBezTo>
                <a:cubicBezTo>
                  <a:pt x="769813" y="219350"/>
                  <a:pt x="766200" y="202191"/>
                  <a:pt x="765297" y="185032"/>
                </a:cubicBezTo>
                <a:cubicBezTo>
                  <a:pt x="764394" y="168776"/>
                  <a:pt x="766200" y="154326"/>
                  <a:pt x="770716" y="139877"/>
                </a:cubicBezTo>
                <a:cubicBezTo>
                  <a:pt x="774328" y="127233"/>
                  <a:pt x="780650" y="114589"/>
                  <a:pt x="787875" y="103752"/>
                </a:cubicBezTo>
                <a:cubicBezTo>
                  <a:pt x="796906" y="89302"/>
                  <a:pt x="807743" y="77562"/>
                  <a:pt x="816774" y="70337"/>
                </a:cubicBezTo>
                <a:cubicBezTo>
                  <a:pt x="829418" y="58597"/>
                  <a:pt x="837546" y="56790"/>
                  <a:pt x="845674" y="54081"/>
                </a:cubicBezTo>
                <a:cubicBezTo>
                  <a:pt x="860124" y="50468"/>
                  <a:pt x="869155" y="35116"/>
                  <a:pt x="865542" y="20666"/>
                </a:cubicBezTo>
                <a:cubicBezTo>
                  <a:pt x="861930" y="6216"/>
                  <a:pt x="846577" y="-2815"/>
                  <a:pt x="832127" y="797"/>
                </a:cubicBezTo>
                <a:cubicBezTo>
                  <a:pt x="817677" y="4410"/>
                  <a:pt x="802325" y="8022"/>
                  <a:pt x="779747" y="29697"/>
                </a:cubicBezTo>
                <a:cubicBezTo>
                  <a:pt x="768006" y="39631"/>
                  <a:pt x="754460" y="55887"/>
                  <a:pt x="742719" y="73949"/>
                </a:cubicBezTo>
                <a:cubicBezTo>
                  <a:pt x="732785" y="88399"/>
                  <a:pt x="724657" y="105558"/>
                  <a:pt x="719238" y="123620"/>
                </a:cubicBezTo>
                <a:cubicBezTo>
                  <a:pt x="712916" y="144392"/>
                  <a:pt x="710207" y="166067"/>
                  <a:pt x="712013" y="187741"/>
                </a:cubicBezTo>
                <a:cubicBezTo>
                  <a:pt x="712916" y="210319"/>
                  <a:pt x="718335" y="232897"/>
                  <a:pt x="726463" y="254572"/>
                </a:cubicBezTo>
                <a:cubicBezTo>
                  <a:pt x="734591" y="276246"/>
                  <a:pt x="745428" y="297921"/>
                  <a:pt x="762587" y="318693"/>
                </a:cubicBezTo>
                <a:cubicBezTo>
                  <a:pt x="778844" y="339464"/>
                  <a:pt x="799615" y="360236"/>
                  <a:pt x="826708" y="381007"/>
                </a:cubicBezTo>
                <a:cubicBezTo>
                  <a:pt x="885411" y="425260"/>
                  <a:pt x="955853" y="460481"/>
                  <a:pt x="1020877" y="494799"/>
                </a:cubicBezTo>
                <a:cubicBezTo>
                  <a:pt x="1053389" y="512861"/>
                  <a:pt x="1084095" y="529117"/>
                  <a:pt x="1110285" y="545373"/>
                </a:cubicBezTo>
                <a:cubicBezTo>
                  <a:pt x="1135573" y="561629"/>
                  <a:pt x="1158150" y="577885"/>
                  <a:pt x="1175309" y="595045"/>
                </a:cubicBezTo>
                <a:cubicBezTo>
                  <a:pt x="1201500" y="622138"/>
                  <a:pt x="1217756" y="653747"/>
                  <a:pt x="1232205" y="687162"/>
                </a:cubicBezTo>
                <a:lnTo>
                  <a:pt x="1204209" y="684452"/>
                </a:lnTo>
                <a:cubicBezTo>
                  <a:pt x="1169891" y="644716"/>
                  <a:pt x="1133766" y="606785"/>
                  <a:pt x="1090417" y="582401"/>
                </a:cubicBezTo>
                <a:cubicBezTo>
                  <a:pt x="1064227" y="567951"/>
                  <a:pt x="1036230" y="558920"/>
                  <a:pt x="1009137" y="553501"/>
                </a:cubicBezTo>
                <a:cubicBezTo>
                  <a:pt x="982947" y="548083"/>
                  <a:pt x="957660" y="545373"/>
                  <a:pt x="936888" y="544470"/>
                </a:cubicBezTo>
                <a:cubicBezTo>
                  <a:pt x="915213" y="543567"/>
                  <a:pt x="898054" y="542664"/>
                  <a:pt x="879089" y="543567"/>
                </a:cubicBezTo>
                <a:cubicBezTo>
                  <a:pt x="860124" y="544470"/>
                  <a:pt x="841158" y="547179"/>
                  <a:pt x="817677" y="552598"/>
                </a:cubicBezTo>
                <a:cubicBezTo>
                  <a:pt x="788778" y="559823"/>
                  <a:pt x="750847" y="570660"/>
                  <a:pt x="713820" y="582401"/>
                </a:cubicBezTo>
                <a:cubicBezTo>
                  <a:pt x="694854" y="587819"/>
                  <a:pt x="676792" y="593238"/>
                  <a:pt x="657827" y="599560"/>
                </a:cubicBezTo>
                <a:cubicBezTo>
                  <a:pt x="574740" y="623041"/>
                  <a:pt x="536810" y="626653"/>
                  <a:pt x="467270" y="551695"/>
                </a:cubicBezTo>
                <a:cubicBezTo>
                  <a:pt x="456433" y="539955"/>
                  <a:pt x="449208" y="526408"/>
                  <a:pt x="444693" y="511055"/>
                </a:cubicBezTo>
                <a:cubicBezTo>
                  <a:pt x="440177" y="494799"/>
                  <a:pt x="439274" y="476737"/>
                  <a:pt x="441080" y="455965"/>
                </a:cubicBezTo>
                <a:cubicBezTo>
                  <a:pt x="442886" y="434291"/>
                  <a:pt x="448305" y="409907"/>
                  <a:pt x="454627" y="384620"/>
                </a:cubicBezTo>
                <a:cubicBezTo>
                  <a:pt x="461852" y="358429"/>
                  <a:pt x="469980" y="330433"/>
                  <a:pt x="479011" y="302437"/>
                </a:cubicBezTo>
                <a:cubicBezTo>
                  <a:pt x="483526" y="287987"/>
                  <a:pt x="475398" y="272634"/>
                  <a:pt x="460948" y="268118"/>
                </a:cubicBezTo>
                <a:cubicBezTo>
                  <a:pt x="446499" y="263603"/>
                  <a:pt x="431146" y="271731"/>
                  <a:pt x="426630" y="286180"/>
                </a:cubicBezTo>
                <a:cubicBezTo>
                  <a:pt x="417599" y="314177"/>
                  <a:pt x="409471" y="342173"/>
                  <a:pt x="402246" y="370170"/>
                </a:cubicBezTo>
                <a:cubicBezTo>
                  <a:pt x="395021" y="398166"/>
                  <a:pt x="389603" y="425260"/>
                  <a:pt x="386893" y="450547"/>
                </a:cubicBezTo>
                <a:cubicBezTo>
                  <a:pt x="384184" y="477640"/>
                  <a:pt x="385990" y="502024"/>
                  <a:pt x="391409" y="524602"/>
                </a:cubicBezTo>
                <a:cubicBezTo>
                  <a:pt x="397731" y="548083"/>
                  <a:pt x="409471" y="569757"/>
                  <a:pt x="426630" y="588723"/>
                </a:cubicBezTo>
                <a:cubicBezTo>
                  <a:pt x="441983" y="604979"/>
                  <a:pt x="460948" y="618525"/>
                  <a:pt x="482623" y="632072"/>
                </a:cubicBezTo>
                <a:cubicBezTo>
                  <a:pt x="462755" y="632975"/>
                  <a:pt x="442886" y="632975"/>
                  <a:pt x="422115" y="632072"/>
                </a:cubicBezTo>
                <a:cubicBezTo>
                  <a:pt x="395021" y="630266"/>
                  <a:pt x="367928" y="624847"/>
                  <a:pt x="342641" y="615816"/>
                </a:cubicBezTo>
                <a:cubicBezTo>
                  <a:pt x="317354" y="606785"/>
                  <a:pt x="292970" y="593238"/>
                  <a:pt x="270392" y="574273"/>
                </a:cubicBezTo>
                <a:cubicBezTo>
                  <a:pt x="249620" y="556211"/>
                  <a:pt x="230655" y="534536"/>
                  <a:pt x="213496" y="507443"/>
                </a:cubicBezTo>
                <a:cubicBezTo>
                  <a:pt x="180081" y="451450"/>
                  <a:pt x="152987" y="372879"/>
                  <a:pt x="134022" y="292502"/>
                </a:cubicBezTo>
                <a:cubicBezTo>
                  <a:pt x="129507" y="273537"/>
                  <a:pt x="122282" y="252766"/>
                  <a:pt x="96092" y="260893"/>
                </a:cubicBezTo>
                <a:cubicBezTo>
                  <a:pt x="81642" y="265409"/>
                  <a:pt x="73514" y="279859"/>
                  <a:pt x="77126" y="294308"/>
                </a:cubicBezTo>
                <a:cubicBezTo>
                  <a:pt x="101510" y="381910"/>
                  <a:pt x="126797" y="469512"/>
                  <a:pt x="165631" y="535439"/>
                </a:cubicBezTo>
                <a:cubicBezTo>
                  <a:pt x="185500" y="567951"/>
                  <a:pt x="208077" y="595045"/>
                  <a:pt x="233365" y="616719"/>
                </a:cubicBezTo>
                <a:cubicBezTo>
                  <a:pt x="260458" y="639297"/>
                  <a:pt x="290260" y="656456"/>
                  <a:pt x="322773" y="668197"/>
                </a:cubicBezTo>
                <a:cubicBezTo>
                  <a:pt x="353478" y="679034"/>
                  <a:pt x="385087" y="685356"/>
                  <a:pt x="416696" y="687162"/>
                </a:cubicBezTo>
                <a:cubicBezTo>
                  <a:pt x="447402" y="688968"/>
                  <a:pt x="478107" y="688065"/>
                  <a:pt x="507007" y="686259"/>
                </a:cubicBezTo>
                <a:cubicBezTo>
                  <a:pt x="535907" y="684452"/>
                  <a:pt x="563000" y="679034"/>
                  <a:pt x="590093" y="673615"/>
                </a:cubicBezTo>
                <a:cubicBezTo>
                  <a:pt x="616284" y="668197"/>
                  <a:pt x="643377" y="660972"/>
                  <a:pt x="671373" y="652844"/>
                </a:cubicBezTo>
                <a:lnTo>
                  <a:pt x="728269" y="635685"/>
                </a:lnTo>
                <a:cubicBezTo>
                  <a:pt x="764394" y="624847"/>
                  <a:pt x="799615" y="614010"/>
                  <a:pt x="828515" y="606785"/>
                </a:cubicBezTo>
                <a:cubicBezTo>
                  <a:pt x="848383" y="602269"/>
                  <a:pt x="865542" y="599560"/>
                  <a:pt x="880895" y="598657"/>
                </a:cubicBezTo>
                <a:cubicBezTo>
                  <a:pt x="896248" y="597754"/>
                  <a:pt x="912504" y="598657"/>
                  <a:pt x="932373" y="599560"/>
                </a:cubicBezTo>
                <a:cubicBezTo>
                  <a:pt x="952241" y="600463"/>
                  <a:pt x="974819" y="603172"/>
                  <a:pt x="997396" y="607688"/>
                </a:cubicBezTo>
                <a:cubicBezTo>
                  <a:pt x="1019974" y="612204"/>
                  <a:pt x="1042552" y="619428"/>
                  <a:pt x="1063324" y="630266"/>
                </a:cubicBezTo>
                <a:cubicBezTo>
                  <a:pt x="1084095" y="642006"/>
                  <a:pt x="1103061" y="658262"/>
                  <a:pt x="1122026" y="677228"/>
                </a:cubicBezTo>
                <a:cubicBezTo>
                  <a:pt x="1090417" y="674518"/>
                  <a:pt x="1067839" y="674518"/>
                  <a:pt x="1059711" y="681743"/>
                </a:cubicBezTo>
                <a:cubicBezTo>
                  <a:pt x="1050680" y="689871"/>
                  <a:pt x="1061517" y="707030"/>
                  <a:pt x="1050680" y="717868"/>
                </a:cubicBezTo>
                <a:cubicBezTo>
                  <a:pt x="1039843" y="728705"/>
                  <a:pt x="1007331" y="733220"/>
                  <a:pt x="973013" y="736833"/>
                </a:cubicBezTo>
                <a:cubicBezTo>
                  <a:pt x="938694" y="740445"/>
                  <a:pt x="902570" y="743155"/>
                  <a:pt x="907988" y="753992"/>
                </a:cubicBezTo>
                <a:cubicBezTo>
                  <a:pt x="913407" y="764829"/>
                  <a:pt x="958563" y="782892"/>
                  <a:pt x="1002815" y="791923"/>
                </a:cubicBezTo>
                <a:cubicBezTo>
                  <a:pt x="1047067" y="800051"/>
                  <a:pt x="1088611" y="796438"/>
                  <a:pt x="1130154" y="828950"/>
                </a:cubicBezTo>
                <a:cubicBezTo>
                  <a:pt x="1171697" y="861462"/>
                  <a:pt x="1213240" y="928292"/>
                  <a:pt x="1249365" y="1002348"/>
                </a:cubicBezTo>
                <a:cubicBezTo>
                  <a:pt x="1286392" y="1076403"/>
                  <a:pt x="1317098" y="1156779"/>
                  <a:pt x="1321614" y="1219094"/>
                </a:cubicBezTo>
                <a:cubicBezTo>
                  <a:pt x="1326129" y="1281409"/>
                  <a:pt x="1302648" y="1325661"/>
                  <a:pt x="1257493" y="1338305"/>
                </a:cubicBezTo>
                <a:cubicBezTo>
                  <a:pt x="1212337" y="1350046"/>
                  <a:pt x="1144604" y="1330177"/>
                  <a:pt x="1078676" y="1299471"/>
                </a:cubicBezTo>
                <a:cubicBezTo>
                  <a:pt x="1012749" y="1268765"/>
                  <a:pt x="948628" y="1227222"/>
                  <a:pt x="895345" y="1200129"/>
                </a:cubicBezTo>
                <a:cubicBezTo>
                  <a:pt x="842061" y="1173036"/>
                  <a:pt x="800518" y="1160392"/>
                  <a:pt x="764394" y="1161295"/>
                </a:cubicBezTo>
                <a:cubicBezTo>
                  <a:pt x="728269" y="1162198"/>
                  <a:pt x="698467" y="1176648"/>
                  <a:pt x="674083" y="1190195"/>
                </a:cubicBezTo>
                <a:cubicBezTo>
                  <a:pt x="649699" y="1204644"/>
                  <a:pt x="630733" y="1219094"/>
                  <a:pt x="609059" y="1219997"/>
                </a:cubicBezTo>
                <a:cubicBezTo>
                  <a:pt x="587384" y="1220900"/>
                  <a:pt x="563000" y="1210063"/>
                  <a:pt x="539519" y="1181164"/>
                </a:cubicBezTo>
                <a:cubicBezTo>
                  <a:pt x="516038" y="1152264"/>
                  <a:pt x="492557" y="1106205"/>
                  <a:pt x="488945" y="1108915"/>
                </a:cubicBezTo>
                <a:cubicBezTo>
                  <a:pt x="484429" y="1110721"/>
                  <a:pt x="498879" y="1161295"/>
                  <a:pt x="516038" y="1201935"/>
                </a:cubicBezTo>
                <a:cubicBezTo>
                  <a:pt x="533197" y="1242575"/>
                  <a:pt x="553969" y="1272378"/>
                  <a:pt x="546744" y="1318437"/>
                </a:cubicBezTo>
                <a:cubicBezTo>
                  <a:pt x="540422" y="1365398"/>
                  <a:pt x="507007" y="1427713"/>
                  <a:pt x="474495" y="1483706"/>
                </a:cubicBezTo>
                <a:cubicBezTo>
                  <a:pt x="441080" y="1539699"/>
                  <a:pt x="408568" y="1588467"/>
                  <a:pt x="375153" y="1619173"/>
                </a:cubicBezTo>
                <a:cubicBezTo>
                  <a:pt x="342641" y="1649878"/>
                  <a:pt x="309226" y="1662522"/>
                  <a:pt x="282133" y="1673359"/>
                </a:cubicBezTo>
                <a:cubicBezTo>
                  <a:pt x="255039" y="1684197"/>
                  <a:pt x="233365" y="1692325"/>
                  <a:pt x="233365" y="1706774"/>
                </a:cubicBezTo>
                <a:cubicBezTo>
                  <a:pt x="233365" y="1721224"/>
                  <a:pt x="255039" y="1741093"/>
                  <a:pt x="240589" y="1773604"/>
                </a:cubicBezTo>
                <a:cubicBezTo>
                  <a:pt x="226140" y="1806117"/>
                  <a:pt x="175565" y="1850369"/>
                  <a:pt x="134022" y="1888299"/>
                </a:cubicBezTo>
                <a:cubicBezTo>
                  <a:pt x="91576" y="1927133"/>
                  <a:pt x="57258" y="1960548"/>
                  <a:pt x="33777" y="1984030"/>
                </a:cubicBezTo>
                <a:cubicBezTo>
                  <a:pt x="10296" y="2007510"/>
                  <a:pt x="-2347" y="2021960"/>
                  <a:pt x="362" y="2048150"/>
                </a:cubicBezTo>
                <a:cubicBezTo>
                  <a:pt x="3071" y="2074341"/>
                  <a:pt x="22036" y="2111368"/>
                  <a:pt x="37389" y="2131237"/>
                </a:cubicBezTo>
                <a:cubicBezTo>
                  <a:pt x="52742" y="2151105"/>
                  <a:pt x="64483" y="2153814"/>
                  <a:pt x="66289" y="2142977"/>
                </a:cubicBezTo>
                <a:cubicBezTo>
                  <a:pt x="68095" y="2131237"/>
                  <a:pt x="60870" y="2105046"/>
                  <a:pt x="80739" y="2062600"/>
                </a:cubicBezTo>
                <a:cubicBezTo>
                  <a:pt x="99704" y="2019251"/>
                  <a:pt x="145763" y="1958742"/>
                  <a:pt x="193627" y="1901846"/>
                </a:cubicBezTo>
                <a:cubicBezTo>
                  <a:pt x="240589" y="1844950"/>
                  <a:pt x="289357" y="1789861"/>
                  <a:pt x="361606" y="1757348"/>
                </a:cubicBezTo>
                <a:cubicBezTo>
                  <a:pt x="432952" y="1723933"/>
                  <a:pt x="527779" y="1713096"/>
                  <a:pt x="587384" y="1702259"/>
                </a:cubicBezTo>
                <a:cubicBezTo>
                  <a:pt x="646989" y="1692325"/>
                  <a:pt x="671373" y="1683293"/>
                  <a:pt x="690339" y="1662522"/>
                </a:cubicBezTo>
                <a:cubicBezTo>
                  <a:pt x="709304" y="1640847"/>
                  <a:pt x="721947" y="1606529"/>
                  <a:pt x="740010" y="1584854"/>
                </a:cubicBezTo>
                <a:cubicBezTo>
                  <a:pt x="758975" y="1562277"/>
                  <a:pt x="783359" y="1552342"/>
                  <a:pt x="830321" y="1571308"/>
                </a:cubicBezTo>
                <a:cubicBezTo>
                  <a:pt x="877283" y="1590273"/>
                  <a:pt x="947725" y="1637235"/>
                  <a:pt x="1027199" y="1664328"/>
                </a:cubicBezTo>
                <a:cubicBezTo>
                  <a:pt x="1106673" y="1690518"/>
                  <a:pt x="1195178" y="1696840"/>
                  <a:pt x="1267427" y="1704065"/>
                </a:cubicBezTo>
                <a:cubicBezTo>
                  <a:pt x="1339676" y="1712193"/>
                  <a:pt x="1395668" y="1722127"/>
                  <a:pt x="1464305" y="1709484"/>
                </a:cubicBezTo>
                <a:cubicBezTo>
                  <a:pt x="1532038" y="1696840"/>
                  <a:pt x="1612415" y="1660716"/>
                  <a:pt x="1667505" y="1633622"/>
                </a:cubicBezTo>
                <a:cubicBezTo>
                  <a:pt x="1722595" y="1606529"/>
                  <a:pt x="1753301" y="1590273"/>
                  <a:pt x="1781297" y="1581242"/>
                </a:cubicBezTo>
                <a:cubicBezTo>
                  <a:pt x="1809294" y="1572211"/>
                  <a:pt x="1834581" y="1572211"/>
                  <a:pt x="1843612" y="1603820"/>
                </a:cubicBezTo>
                <a:cubicBezTo>
                  <a:pt x="1852643" y="1635428"/>
                  <a:pt x="1843612" y="1698646"/>
                  <a:pt x="1827356" y="1757348"/>
                </a:cubicBezTo>
                <a:cubicBezTo>
                  <a:pt x="1811100" y="1816051"/>
                  <a:pt x="1786716" y="1870237"/>
                  <a:pt x="1774072" y="1921715"/>
                </a:cubicBezTo>
                <a:cubicBezTo>
                  <a:pt x="1762332" y="1973192"/>
                  <a:pt x="1762332" y="2021960"/>
                  <a:pt x="1774975" y="2020154"/>
                </a:cubicBezTo>
                <a:cubicBezTo>
                  <a:pt x="1788522" y="2019251"/>
                  <a:pt x="1815615" y="1966870"/>
                  <a:pt x="1839999" y="1908168"/>
                </a:cubicBezTo>
                <a:cubicBezTo>
                  <a:pt x="1863480" y="1849466"/>
                  <a:pt x="1883348" y="1783539"/>
                  <a:pt x="1897798" y="1722127"/>
                </a:cubicBezTo>
                <a:cubicBezTo>
                  <a:pt x="1912248" y="1660716"/>
                  <a:pt x="1921279" y="1602917"/>
                  <a:pt x="1922182" y="1562277"/>
                </a:cubicBezTo>
                <a:cubicBezTo>
                  <a:pt x="1923085" y="1521637"/>
                  <a:pt x="1917667" y="1497253"/>
                  <a:pt x="1886961" y="1494543"/>
                </a:cubicBezTo>
                <a:cubicBezTo>
                  <a:pt x="1856255" y="1491834"/>
                  <a:pt x="1800262" y="1510799"/>
                  <a:pt x="1746979" y="1527958"/>
                </a:cubicBezTo>
                <a:cubicBezTo>
                  <a:pt x="1693695" y="1545117"/>
                  <a:pt x="1644024" y="1560470"/>
                  <a:pt x="1613318" y="1556858"/>
                </a:cubicBezTo>
                <a:cubicBezTo>
                  <a:pt x="1583516" y="1553246"/>
                  <a:pt x="1573581" y="1529765"/>
                  <a:pt x="1582613" y="1490028"/>
                </a:cubicBezTo>
                <a:cubicBezTo>
                  <a:pt x="1591644" y="1449388"/>
                  <a:pt x="1620543" y="1389782"/>
                  <a:pt x="1614221" y="1325661"/>
                </a:cubicBezTo>
                <a:cubicBezTo>
                  <a:pt x="1607900" y="1260637"/>
                  <a:pt x="1566356" y="1191098"/>
                  <a:pt x="1515782" y="1124268"/>
                </a:cubicBezTo>
                <a:cubicBezTo>
                  <a:pt x="1464305" y="1057437"/>
                  <a:pt x="1404700" y="994219"/>
                  <a:pt x="1366769" y="949064"/>
                </a:cubicBezTo>
                <a:cubicBezTo>
                  <a:pt x="1328838" y="903908"/>
                  <a:pt x="1312582" y="876815"/>
                  <a:pt x="1304454" y="855140"/>
                </a:cubicBezTo>
                <a:cubicBezTo>
                  <a:pt x="1295423" y="832563"/>
                  <a:pt x="1293617" y="816307"/>
                  <a:pt x="1318001" y="805469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 w="9031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>
              <a:latin typeface="+mj-ea"/>
              <a:ea typeface="+mj-ea"/>
            </a:endParaRPr>
          </a:p>
        </p:txBody>
      </p:sp>
      <p:pic>
        <p:nvPicPr>
          <p:cNvPr id="18" name="LOGO">
            <a:extLst>
              <a:ext uri="{FF2B5EF4-FFF2-40B4-BE49-F238E27FC236}">
                <a16:creationId xmlns:a16="http://schemas.microsoft.com/office/drawing/2014/main" id="{0737FB0B-E26F-4054-9095-0EA72410E1E5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0167099" y="634870"/>
            <a:ext cx="1371600" cy="182880"/>
          </a:xfrm>
          <a:custGeom>
            <a:avLst/>
            <a:gdLst>
              <a:gd name="connsiteX0" fmla="*/ -78 w 1371600"/>
              <a:gd name="connsiteY0" fmla="*/ -10 h 182880"/>
              <a:gd name="connsiteX1" fmla="*/ 1371522 w 1371600"/>
              <a:gd name="connsiteY1" fmla="*/ -10 h 182880"/>
              <a:gd name="connsiteX2" fmla="*/ 1371522 w 1371600"/>
              <a:gd name="connsiteY2" fmla="*/ 182870 h 182880"/>
              <a:gd name="connsiteX3" fmla="*/ -78 w 1371600"/>
              <a:gd name="connsiteY3" fmla="*/ 182870 h 1828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71600" h="182880">
                <a:moveTo>
                  <a:pt x="-78" y="-10"/>
                </a:moveTo>
                <a:lnTo>
                  <a:pt x="1371522" y="-10"/>
                </a:lnTo>
                <a:lnTo>
                  <a:pt x="1371522" y="182870"/>
                </a:lnTo>
                <a:lnTo>
                  <a:pt x="-78" y="182870"/>
                </a:lnTo>
                <a:close/>
              </a:path>
            </a:pathLst>
          </a:custGeom>
        </p:spPr>
      </p:pic>
      <p:sp>
        <p:nvSpPr>
          <p:cNvPr id="6" name="矩形: 圆角 5">
            <a:extLst>
              <a:ext uri="{FF2B5EF4-FFF2-40B4-BE49-F238E27FC236}">
                <a16:creationId xmlns:a16="http://schemas.microsoft.com/office/drawing/2014/main" id="{CA361D57-1DB1-42A1-8A58-0AB55B1BE7F9}"/>
              </a:ext>
            </a:extLst>
          </p:cNvPr>
          <p:cNvSpPr/>
          <p:nvPr/>
        </p:nvSpPr>
        <p:spPr>
          <a:xfrm>
            <a:off x="1437902" y="1945902"/>
            <a:ext cx="7125569" cy="2916137"/>
          </a:xfrm>
          <a:prstGeom prst="roundRect">
            <a:avLst>
              <a:gd name="adj" fmla="val 6215"/>
            </a:avLst>
          </a:prstGeom>
          <a:gradFill>
            <a:gsLst>
              <a:gs pos="0">
                <a:schemeClr val="bg1"/>
              </a:gs>
              <a:gs pos="100000">
                <a:schemeClr val="bg1">
                  <a:lumMod val="95000"/>
                </a:schemeClr>
              </a:gs>
            </a:gsLst>
            <a:lin ang="5400000" scaled="0"/>
          </a:gradFill>
          <a:ln w="38100">
            <a:solidFill>
              <a:schemeClr val="accent2"/>
            </a:solidFill>
          </a:ln>
          <a:effectLst>
            <a:innerShdw blurRad="127000" dist="63500" dir="16200000">
              <a:prstClr val="black">
                <a:alpha val="33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9" name="文本框 18">
            <a:extLst>
              <a:ext uri="{FF2B5EF4-FFF2-40B4-BE49-F238E27FC236}">
                <a16:creationId xmlns:a16="http://schemas.microsoft.com/office/drawing/2014/main" id="{EF4BCFC0-90C1-4B37-9C9A-9EE66F4B2A8F}"/>
              </a:ext>
            </a:extLst>
          </p:cNvPr>
          <p:cNvSpPr txBox="1"/>
          <p:nvPr/>
        </p:nvSpPr>
        <p:spPr>
          <a:xfrm>
            <a:off x="2614290" y="2349077"/>
            <a:ext cx="2195556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zh-CN" altLang="en-US" sz="2400" dirty="0">
                <a:ln w="12700">
                  <a:noFill/>
                </a:ln>
                <a:solidFill>
                  <a:schemeClr val="accent5">
                    <a:lumMod val="75000"/>
                  </a:schemeClr>
                </a:solidFill>
                <a:latin typeface="+mn-ea"/>
              </a:rPr>
              <a:t>活动三</a:t>
            </a:r>
          </a:p>
        </p:txBody>
      </p:sp>
      <p:sp>
        <p:nvSpPr>
          <p:cNvPr id="26" name="文本框 25">
            <a:extLst>
              <a:ext uri="{FF2B5EF4-FFF2-40B4-BE49-F238E27FC236}">
                <a16:creationId xmlns:a16="http://schemas.microsoft.com/office/drawing/2014/main" id="{7808DD62-B86E-409B-819C-19497933EA16}"/>
              </a:ext>
            </a:extLst>
          </p:cNvPr>
          <p:cNvSpPr txBox="1"/>
          <p:nvPr/>
        </p:nvSpPr>
        <p:spPr>
          <a:xfrm>
            <a:off x="1947470" y="2974561"/>
            <a:ext cx="3529196" cy="83099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zh-CN" altLang="en-US" sz="4800" dirty="0">
                <a:ln w="12700">
                  <a:noFill/>
                </a:ln>
                <a:solidFill>
                  <a:schemeClr val="accent2"/>
                </a:solidFill>
                <a:latin typeface="+mj-ea"/>
                <a:ea typeface="+mj-ea"/>
              </a:rPr>
              <a:t>“祝福传递”</a:t>
            </a:r>
          </a:p>
        </p:txBody>
      </p:sp>
      <p:sp>
        <p:nvSpPr>
          <p:cNvPr id="36" name="任意多边形: 形状 35">
            <a:extLst>
              <a:ext uri="{FF2B5EF4-FFF2-40B4-BE49-F238E27FC236}">
                <a16:creationId xmlns:a16="http://schemas.microsoft.com/office/drawing/2014/main" id="{27E7F56A-6965-46CC-876B-4B68EBF05C0C}"/>
              </a:ext>
            </a:extLst>
          </p:cNvPr>
          <p:cNvSpPr/>
          <p:nvPr/>
        </p:nvSpPr>
        <p:spPr>
          <a:xfrm>
            <a:off x="4775355" y="2990850"/>
            <a:ext cx="1946147" cy="1852138"/>
          </a:xfrm>
          <a:custGeom>
            <a:avLst/>
            <a:gdLst>
              <a:gd name="connsiteX0" fmla="*/ 807400 w 2162021"/>
              <a:gd name="connsiteY0" fmla="*/ 1408091 h 2057584"/>
              <a:gd name="connsiteX1" fmla="*/ 734683 w 2162021"/>
              <a:gd name="connsiteY1" fmla="*/ 1479341 h 2057584"/>
              <a:gd name="connsiteX2" fmla="*/ 807400 w 2162021"/>
              <a:gd name="connsiteY2" fmla="*/ 1552058 h 2057584"/>
              <a:gd name="connsiteX3" fmla="*/ 878650 w 2162021"/>
              <a:gd name="connsiteY3" fmla="*/ 1480075 h 2057584"/>
              <a:gd name="connsiteX4" fmla="*/ 807400 w 2162021"/>
              <a:gd name="connsiteY4" fmla="*/ 1408091 h 2057584"/>
              <a:gd name="connsiteX5" fmla="*/ 1309817 w 2162021"/>
              <a:gd name="connsiteY5" fmla="*/ 1290565 h 2057584"/>
              <a:gd name="connsiteX6" fmla="*/ 1238570 w 2162021"/>
              <a:gd name="connsiteY6" fmla="*/ 1361815 h 2057584"/>
              <a:gd name="connsiteX7" fmla="*/ 1309817 w 2162021"/>
              <a:gd name="connsiteY7" fmla="*/ 1433799 h 2057584"/>
              <a:gd name="connsiteX8" fmla="*/ 1382534 w 2162021"/>
              <a:gd name="connsiteY8" fmla="*/ 1362552 h 2057584"/>
              <a:gd name="connsiteX9" fmla="*/ 1309817 w 2162021"/>
              <a:gd name="connsiteY9" fmla="*/ 1290565 h 2057584"/>
              <a:gd name="connsiteX10" fmla="*/ 1012333 w 2162021"/>
              <a:gd name="connsiteY10" fmla="*/ 1220786 h 2057584"/>
              <a:gd name="connsiteX11" fmla="*/ 968995 w 2162021"/>
              <a:gd name="connsiteY11" fmla="*/ 1263390 h 2057584"/>
              <a:gd name="connsiteX12" fmla="*/ 1013067 w 2162021"/>
              <a:gd name="connsiteY12" fmla="*/ 1304523 h 2057584"/>
              <a:gd name="connsiteX13" fmla="*/ 1054938 w 2162021"/>
              <a:gd name="connsiteY13" fmla="*/ 1263390 h 2057584"/>
              <a:gd name="connsiteX14" fmla="*/ 1012333 w 2162021"/>
              <a:gd name="connsiteY14" fmla="*/ 1220786 h 2057584"/>
              <a:gd name="connsiteX15" fmla="*/ 1635216 w 2162021"/>
              <a:gd name="connsiteY15" fmla="*/ 1086366 h 2057584"/>
              <a:gd name="connsiteX16" fmla="*/ 1610239 w 2162021"/>
              <a:gd name="connsiteY16" fmla="*/ 1104730 h 2057584"/>
              <a:gd name="connsiteX17" fmla="*/ 1590408 w 2162021"/>
              <a:gd name="connsiteY17" fmla="*/ 1109136 h 2057584"/>
              <a:gd name="connsiteX18" fmla="*/ 1573512 w 2162021"/>
              <a:gd name="connsiteY18" fmla="*/ 1121623 h 2057584"/>
              <a:gd name="connsiteX19" fmla="*/ 1620524 w 2162021"/>
              <a:gd name="connsiteY19" fmla="*/ 1153210 h 2057584"/>
              <a:gd name="connsiteX20" fmla="*/ 1678551 w 2162021"/>
              <a:gd name="connsiteY20" fmla="*/ 1170837 h 2057584"/>
              <a:gd name="connsiteX21" fmla="*/ 1785057 w 2162021"/>
              <a:gd name="connsiteY21" fmla="*/ 1170103 h 2057584"/>
              <a:gd name="connsiteX22" fmla="*/ 1804157 w 2162021"/>
              <a:gd name="connsiteY22" fmla="*/ 1167899 h 2057584"/>
              <a:gd name="connsiteX23" fmla="*/ 1872466 w 2162021"/>
              <a:gd name="connsiteY23" fmla="*/ 1099587 h 2057584"/>
              <a:gd name="connsiteX24" fmla="*/ 1835739 w 2162021"/>
              <a:gd name="connsiteY24" fmla="*/ 1087100 h 2057584"/>
              <a:gd name="connsiteX25" fmla="*/ 1736577 w 2162021"/>
              <a:gd name="connsiteY25" fmla="*/ 1128970 h 2057584"/>
              <a:gd name="connsiteX26" fmla="*/ 1635216 w 2162021"/>
              <a:gd name="connsiteY26" fmla="*/ 1086366 h 2057584"/>
              <a:gd name="connsiteX27" fmla="*/ 1761863 w 2162021"/>
              <a:gd name="connsiteY27" fmla="*/ 853658 h 2057584"/>
              <a:gd name="connsiteX28" fmla="*/ 1873937 w 2162021"/>
              <a:gd name="connsiteY28" fmla="*/ 968107 h 2057584"/>
              <a:gd name="connsiteX29" fmla="*/ 1876875 w 2162021"/>
              <a:gd name="connsiteY29" fmla="*/ 991613 h 2057584"/>
              <a:gd name="connsiteX30" fmla="*/ 1880547 w 2162021"/>
              <a:gd name="connsiteY30" fmla="*/ 1000428 h 2057584"/>
              <a:gd name="connsiteX31" fmla="*/ 1904784 w 2162021"/>
              <a:gd name="connsiteY31" fmla="*/ 1020259 h 2057584"/>
              <a:gd name="connsiteX32" fmla="*/ 1913599 w 2162021"/>
              <a:gd name="connsiteY32" fmla="*/ 1022463 h 2057584"/>
              <a:gd name="connsiteX33" fmla="*/ 1947388 w 2162021"/>
              <a:gd name="connsiteY33" fmla="*/ 1025402 h 2057584"/>
              <a:gd name="connsiteX34" fmla="*/ 1967953 w 2162021"/>
              <a:gd name="connsiteY34" fmla="*/ 1018055 h 2057584"/>
              <a:gd name="connsiteX35" fmla="*/ 2068586 w 2162021"/>
              <a:gd name="connsiteY35" fmla="*/ 925506 h 2057584"/>
              <a:gd name="connsiteX36" fmla="*/ 2138365 w 2162021"/>
              <a:gd name="connsiteY36" fmla="*/ 920363 h 2057584"/>
              <a:gd name="connsiteX37" fmla="*/ 2158931 w 2162021"/>
              <a:gd name="connsiteY37" fmla="*/ 985736 h 2057584"/>
              <a:gd name="connsiteX38" fmla="*/ 2138365 w 2162021"/>
              <a:gd name="connsiteY38" fmla="*/ 1013649 h 2057584"/>
              <a:gd name="connsiteX39" fmla="*/ 2044346 w 2162021"/>
              <a:gd name="connsiteY39" fmla="*/ 1101058 h 2057584"/>
              <a:gd name="connsiteX40" fmla="*/ 2034797 w 2162021"/>
              <a:gd name="connsiteY40" fmla="*/ 1116483 h 2057584"/>
              <a:gd name="connsiteX41" fmla="*/ 2018635 w 2162021"/>
              <a:gd name="connsiteY41" fmla="*/ 1134110 h 2057584"/>
              <a:gd name="connsiteX42" fmla="*/ 2000272 w 2162021"/>
              <a:gd name="connsiteY42" fmla="*/ 1141457 h 2057584"/>
              <a:gd name="connsiteX43" fmla="*/ 1879077 w 2162021"/>
              <a:gd name="connsiteY43" fmla="*/ 1253840 h 2057584"/>
              <a:gd name="connsiteX44" fmla="*/ 1871729 w 2162021"/>
              <a:gd name="connsiteY44" fmla="*/ 1278077 h 2057584"/>
              <a:gd name="connsiteX45" fmla="*/ 1948856 w 2162021"/>
              <a:gd name="connsiteY45" fmla="*/ 1707041 h 2057584"/>
              <a:gd name="connsiteX46" fmla="*/ 1957671 w 2162021"/>
              <a:gd name="connsiteY46" fmla="*/ 1756255 h 2057584"/>
              <a:gd name="connsiteX47" fmla="*/ 1927554 w 2162021"/>
              <a:gd name="connsiteY47" fmla="*/ 1796655 h 2057584"/>
              <a:gd name="connsiteX48" fmla="*/ 1915067 w 2162021"/>
              <a:gd name="connsiteY48" fmla="*/ 1813551 h 2057584"/>
              <a:gd name="connsiteX49" fmla="*/ 1951476 w 2162021"/>
              <a:gd name="connsiteY49" fmla="*/ 2057584 h 2057584"/>
              <a:gd name="connsiteX50" fmla="*/ 1814381 w 2162021"/>
              <a:gd name="connsiteY50" fmla="*/ 2057584 h 2057584"/>
              <a:gd name="connsiteX51" fmla="*/ 1781385 w 2162021"/>
              <a:gd name="connsiteY51" fmla="*/ 1834116 h 2057584"/>
              <a:gd name="connsiteX52" fmla="*/ 1739515 w 2162021"/>
              <a:gd name="connsiteY52" fmla="*/ 1796655 h 2057584"/>
              <a:gd name="connsiteX53" fmla="*/ 1703525 w 2162021"/>
              <a:gd name="connsiteY53" fmla="*/ 1827505 h 2057584"/>
              <a:gd name="connsiteX54" fmla="*/ 1658421 w 2162021"/>
              <a:gd name="connsiteY54" fmla="*/ 2057584 h 2057584"/>
              <a:gd name="connsiteX55" fmla="*/ 1522397 w 2162021"/>
              <a:gd name="connsiteY55" fmla="*/ 2057584 h 2057584"/>
              <a:gd name="connsiteX56" fmla="*/ 1568372 w 2162021"/>
              <a:gd name="connsiteY56" fmla="*/ 1823833 h 2057584"/>
              <a:gd name="connsiteX57" fmla="*/ 1548538 w 2162021"/>
              <a:gd name="connsiteY57" fmla="*/ 1795921 h 2057584"/>
              <a:gd name="connsiteX58" fmla="*/ 1517690 w 2162021"/>
              <a:gd name="connsiteY58" fmla="*/ 1746707 h 2057584"/>
              <a:gd name="connsiteX59" fmla="*/ 1553681 w 2162021"/>
              <a:gd name="connsiteY59" fmla="*/ 1548385 h 2057584"/>
              <a:gd name="connsiteX60" fmla="*/ 1599220 w 2162021"/>
              <a:gd name="connsiteY60" fmla="*/ 1297175 h 2057584"/>
              <a:gd name="connsiteX61" fmla="*/ 1584528 w 2162021"/>
              <a:gd name="connsiteY61" fmla="*/ 1264122 h 2057584"/>
              <a:gd name="connsiteX62" fmla="*/ 1237100 w 2162021"/>
              <a:gd name="connsiteY62" fmla="*/ 1034214 h 2057584"/>
              <a:gd name="connsiteX63" fmla="*/ 1208453 w 2162021"/>
              <a:gd name="connsiteY63" fmla="*/ 1008506 h 2057584"/>
              <a:gd name="connsiteX64" fmla="*/ 1216534 w 2162021"/>
              <a:gd name="connsiteY64" fmla="*/ 938727 h 2057584"/>
              <a:gd name="connsiteX65" fmla="*/ 1288515 w 2162021"/>
              <a:gd name="connsiteY65" fmla="*/ 932850 h 2057584"/>
              <a:gd name="connsiteX66" fmla="*/ 1458193 w 2162021"/>
              <a:gd name="connsiteY66" fmla="*/ 1045967 h 2057584"/>
              <a:gd name="connsiteX67" fmla="*/ 1494918 w 2162021"/>
              <a:gd name="connsiteY67" fmla="*/ 1045233 h 2057584"/>
              <a:gd name="connsiteX68" fmla="*/ 1559557 w 2162021"/>
              <a:gd name="connsiteY68" fmla="*/ 1021727 h 2057584"/>
              <a:gd name="connsiteX69" fmla="*/ 1569106 w 2162021"/>
              <a:gd name="connsiteY69" fmla="*/ 1017321 h 2057584"/>
              <a:gd name="connsiteX70" fmla="*/ 1597752 w 2162021"/>
              <a:gd name="connsiteY70" fmla="*/ 1001162 h 2057584"/>
              <a:gd name="connsiteX71" fmla="*/ 1704995 w 2162021"/>
              <a:gd name="connsiteY71" fmla="*/ 855724 h 2057584"/>
              <a:gd name="connsiteX72" fmla="*/ 1761863 w 2162021"/>
              <a:gd name="connsiteY72" fmla="*/ 853658 h 2057584"/>
              <a:gd name="connsiteX73" fmla="*/ 444544 w 2162021"/>
              <a:gd name="connsiteY73" fmla="*/ 822672 h 2057584"/>
              <a:gd name="connsiteX74" fmla="*/ 583369 w 2162021"/>
              <a:gd name="connsiteY74" fmla="*/ 962233 h 2057584"/>
              <a:gd name="connsiteX75" fmla="*/ 443807 w 2162021"/>
              <a:gd name="connsiteY75" fmla="*/ 1101058 h 2057584"/>
              <a:gd name="connsiteX76" fmla="*/ 304982 w 2162021"/>
              <a:gd name="connsiteY76" fmla="*/ 960763 h 2057584"/>
              <a:gd name="connsiteX77" fmla="*/ 444544 w 2162021"/>
              <a:gd name="connsiteY77" fmla="*/ 822672 h 2057584"/>
              <a:gd name="connsiteX78" fmla="*/ 849270 w 2162021"/>
              <a:gd name="connsiteY78" fmla="*/ 733058 h 2057584"/>
              <a:gd name="connsiteX79" fmla="*/ 898482 w 2162021"/>
              <a:gd name="connsiteY79" fmla="*/ 760237 h 2057584"/>
              <a:gd name="connsiteX80" fmla="*/ 895543 w 2162021"/>
              <a:gd name="connsiteY80" fmla="*/ 823405 h 2057584"/>
              <a:gd name="connsiteX81" fmla="*/ 798587 w 2162021"/>
              <a:gd name="connsiteY81" fmla="*/ 954152 h 2057584"/>
              <a:gd name="connsiteX82" fmla="*/ 605407 w 2162021"/>
              <a:gd name="connsiteY82" fmla="*/ 1213438 h 2057584"/>
              <a:gd name="connsiteX83" fmla="*/ 592186 w 2162021"/>
              <a:gd name="connsiteY83" fmla="*/ 1253104 h 2057584"/>
              <a:gd name="connsiteX84" fmla="*/ 595121 w 2162021"/>
              <a:gd name="connsiteY84" fmla="*/ 1622571 h 2057584"/>
              <a:gd name="connsiteX85" fmla="*/ 622297 w 2162021"/>
              <a:gd name="connsiteY85" fmla="*/ 1903162 h 2057584"/>
              <a:gd name="connsiteX86" fmla="*/ 637376 w 2162021"/>
              <a:gd name="connsiteY86" fmla="*/ 2057584 h 2057584"/>
              <a:gd name="connsiteX87" fmla="*/ 502478 w 2162021"/>
              <a:gd name="connsiteY87" fmla="*/ 2057584 h 2057584"/>
              <a:gd name="connsiteX88" fmla="*/ 486410 w 2162021"/>
              <a:gd name="connsiteY88" fmla="*/ 1901694 h 2057584"/>
              <a:gd name="connsiteX89" fmla="*/ 465845 w 2162021"/>
              <a:gd name="connsiteY89" fmla="*/ 1701165 h 2057584"/>
              <a:gd name="connsiteX90" fmla="*/ 446748 w 2162021"/>
              <a:gd name="connsiteY90" fmla="*/ 1685006 h 2057584"/>
              <a:gd name="connsiteX91" fmla="*/ 402674 w 2162021"/>
              <a:gd name="connsiteY91" fmla="*/ 1716591 h 2057584"/>
              <a:gd name="connsiteX92" fmla="*/ 298894 w 2162021"/>
              <a:gd name="connsiteY92" fmla="*/ 2057584 h 2057584"/>
              <a:gd name="connsiteX93" fmla="*/ 157086 w 2162021"/>
              <a:gd name="connsiteY93" fmla="*/ 2057584 h 2057584"/>
              <a:gd name="connsiteX94" fmla="*/ 244015 w 2162021"/>
              <a:gd name="connsiteY94" fmla="*/ 1770947 h 2057584"/>
              <a:gd name="connsiteX95" fmla="*/ 285151 w 2162021"/>
              <a:gd name="connsiteY95" fmla="*/ 1636529 h 2057584"/>
              <a:gd name="connsiteX96" fmla="*/ 293967 w 2162021"/>
              <a:gd name="connsiteY96" fmla="*/ 1577032 h 2057584"/>
              <a:gd name="connsiteX97" fmla="*/ 293967 w 2162021"/>
              <a:gd name="connsiteY97" fmla="*/ 1266324 h 2057584"/>
              <a:gd name="connsiteX98" fmla="*/ 274868 w 2162021"/>
              <a:gd name="connsiteY98" fmla="*/ 1213438 h 2057584"/>
              <a:gd name="connsiteX99" fmla="*/ 17784 w 2162021"/>
              <a:gd name="connsiteY99" fmla="*/ 901266 h 2057584"/>
              <a:gd name="connsiteX100" fmla="*/ 891 w 2162021"/>
              <a:gd name="connsiteY100" fmla="*/ 849847 h 2057584"/>
              <a:gd name="connsiteX101" fmla="*/ 39819 w 2162021"/>
              <a:gd name="connsiteY101" fmla="*/ 805042 h 2057584"/>
              <a:gd name="connsiteX102" fmla="*/ 103725 w 2162021"/>
              <a:gd name="connsiteY102" fmla="*/ 827078 h 2057584"/>
              <a:gd name="connsiteX103" fmla="*/ 267521 w 2162021"/>
              <a:gd name="connsiteY103" fmla="*/ 1026870 h 2057584"/>
              <a:gd name="connsiteX104" fmla="*/ 352728 w 2162021"/>
              <a:gd name="connsiteY104" fmla="*/ 1131172 h 2057584"/>
              <a:gd name="connsiteX105" fmla="*/ 382108 w 2162021"/>
              <a:gd name="connsiteY105" fmla="*/ 1145129 h 2057584"/>
              <a:gd name="connsiteX106" fmla="*/ 495225 w 2162021"/>
              <a:gd name="connsiteY106" fmla="*/ 1145129 h 2057584"/>
              <a:gd name="connsiteX107" fmla="*/ 527544 w 2162021"/>
              <a:gd name="connsiteY107" fmla="*/ 1128967 h 2057584"/>
              <a:gd name="connsiteX108" fmla="*/ 796384 w 2162021"/>
              <a:gd name="connsiteY108" fmla="*/ 766113 h 2057584"/>
              <a:gd name="connsiteX109" fmla="*/ 849270 w 2162021"/>
              <a:gd name="connsiteY109" fmla="*/ 733058 h 2057584"/>
              <a:gd name="connsiteX110" fmla="*/ 923454 w 2162021"/>
              <a:gd name="connsiteY110" fmla="*/ 589828 h 2057584"/>
              <a:gd name="connsiteX111" fmla="*/ 881589 w 2162021"/>
              <a:gd name="connsiteY111" fmla="*/ 630224 h 2057584"/>
              <a:gd name="connsiteX112" fmla="*/ 921988 w 2162021"/>
              <a:gd name="connsiteY112" fmla="*/ 674299 h 2057584"/>
              <a:gd name="connsiteX113" fmla="*/ 965323 w 2162021"/>
              <a:gd name="connsiteY113" fmla="*/ 632429 h 2057584"/>
              <a:gd name="connsiteX114" fmla="*/ 923454 w 2162021"/>
              <a:gd name="connsiteY114" fmla="*/ 589828 h 2057584"/>
              <a:gd name="connsiteX115" fmla="*/ 1176866 w 2162021"/>
              <a:gd name="connsiteY115" fmla="*/ 559711 h 2057584"/>
              <a:gd name="connsiteX116" fmla="*/ 1104148 w 2162021"/>
              <a:gd name="connsiteY116" fmla="*/ 630961 h 2057584"/>
              <a:gd name="connsiteX117" fmla="*/ 1176135 w 2162021"/>
              <a:gd name="connsiteY117" fmla="*/ 703679 h 2057584"/>
              <a:gd name="connsiteX118" fmla="*/ 1248118 w 2162021"/>
              <a:gd name="connsiteY118" fmla="*/ 631695 h 2057584"/>
              <a:gd name="connsiteX119" fmla="*/ 1176866 w 2162021"/>
              <a:gd name="connsiteY119" fmla="*/ 559711 h 2057584"/>
              <a:gd name="connsiteX120" fmla="*/ 1067330 w 2162021"/>
              <a:gd name="connsiteY120" fmla="*/ 324937 h 2057584"/>
              <a:gd name="connsiteX121" fmla="*/ 1104148 w 2162021"/>
              <a:gd name="connsiteY121" fmla="*/ 346698 h 2057584"/>
              <a:gd name="connsiteX122" fmla="*/ 1385475 w 2162021"/>
              <a:gd name="connsiteY122" fmla="*/ 708085 h 2057584"/>
              <a:gd name="connsiteX123" fmla="*/ 1393551 w 2162021"/>
              <a:gd name="connsiteY123" fmla="*/ 758769 h 2057584"/>
              <a:gd name="connsiteX124" fmla="*/ 1348748 w 2162021"/>
              <a:gd name="connsiteY124" fmla="*/ 783007 h 2057584"/>
              <a:gd name="connsiteX125" fmla="*/ 1308349 w 2162021"/>
              <a:gd name="connsiteY125" fmla="*/ 783007 h 2057584"/>
              <a:gd name="connsiteX126" fmla="*/ 1440566 w 2162021"/>
              <a:gd name="connsiteY126" fmla="*/ 953419 h 2057584"/>
              <a:gd name="connsiteX127" fmla="*/ 1438359 w 2162021"/>
              <a:gd name="connsiteY127" fmla="*/ 956357 h 2057584"/>
              <a:gd name="connsiteX128" fmla="*/ 1342135 w 2162021"/>
              <a:gd name="connsiteY128" fmla="*/ 892451 h 2057584"/>
              <a:gd name="connsiteX129" fmla="*/ 1252524 w 2162021"/>
              <a:gd name="connsiteY129" fmla="*/ 859399 h 2057584"/>
              <a:gd name="connsiteX130" fmla="*/ 1145284 w 2162021"/>
              <a:gd name="connsiteY130" fmla="*/ 937993 h 2057584"/>
              <a:gd name="connsiteX131" fmla="*/ 1179073 w 2162021"/>
              <a:gd name="connsiteY131" fmla="*/ 1066536 h 2057584"/>
              <a:gd name="connsiteX132" fmla="*/ 1237833 w 2162021"/>
              <a:gd name="connsiteY132" fmla="*/ 1107669 h 2057584"/>
              <a:gd name="connsiteX133" fmla="*/ 1519891 w 2162021"/>
              <a:gd name="connsiteY133" fmla="*/ 1294974 h 2057584"/>
              <a:gd name="connsiteX134" fmla="*/ 1534583 w 2162021"/>
              <a:gd name="connsiteY134" fmla="*/ 1326558 h 2057584"/>
              <a:gd name="connsiteX135" fmla="*/ 1497856 w 2162021"/>
              <a:gd name="connsiteY135" fmla="*/ 1524880 h 2057584"/>
              <a:gd name="connsiteX136" fmla="*/ 1469946 w 2162021"/>
              <a:gd name="connsiteY136" fmla="*/ 1671786 h 2057584"/>
              <a:gd name="connsiteX137" fmla="*/ 1439829 w 2162021"/>
              <a:gd name="connsiteY137" fmla="*/ 1696760 h 2057584"/>
              <a:gd name="connsiteX138" fmla="*/ 1259135 w 2162021"/>
              <a:gd name="connsiteY138" fmla="*/ 1696026 h 2057584"/>
              <a:gd name="connsiteX139" fmla="*/ 1240037 w 2162021"/>
              <a:gd name="connsiteY139" fmla="*/ 1715857 h 2057584"/>
              <a:gd name="connsiteX140" fmla="*/ 1240037 w 2162021"/>
              <a:gd name="connsiteY140" fmla="*/ 2033175 h 2057584"/>
              <a:gd name="connsiteX141" fmla="*/ 1238786 w 2162021"/>
              <a:gd name="connsiteY141" fmla="*/ 2055521 h 2057584"/>
              <a:gd name="connsiteX142" fmla="*/ 1237896 w 2162021"/>
              <a:gd name="connsiteY142" fmla="*/ 2057584 h 2057584"/>
              <a:gd name="connsiteX143" fmla="*/ 970120 w 2162021"/>
              <a:gd name="connsiteY143" fmla="*/ 2057584 h 2057584"/>
              <a:gd name="connsiteX144" fmla="*/ 968995 w 2162021"/>
              <a:gd name="connsiteY144" fmla="*/ 2039786 h 2057584"/>
              <a:gd name="connsiteX145" fmla="*/ 968995 w 2162021"/>
              <a:gd name="connsiteY145" fmla="*/ 1720266 h 2057584"/>
              <a:gd name="connsiteX146" fmla="*/ 944758 w 2162021"/>
              <a:gd name="connsiteY146" fmla="*/ 1696026 h 2057584"/>
              <a:gd name="connsiteX147" fmla="*/ 684001 w 2162021"/>
              <a:gd name="connsiteY147" fmla="*/ 1696760 h 2057584"/>
              <a:gd name="connsiteX148" fmla="*/ 663431 w 2162021"/>
              <a:gd name="connsiteY148" fmla="*/ 1679867 h 2057584"/>
              <a:gd name="connsiteX149" fmla="*/ 656086 w 2162021"/>
              <a:gd name="connsiteY149" fmla="*/ 1576299 h 2057584"/>
              <a:gd name="connsiteX150" fmla="*/ 656086 w 2162021"/>
              <a:gd name="connsiteY150" fmla="*/ 1270000 h 2057584"/>
              <a:gd name="connsiteX151" fmla="*/ 664167 w 2162021"/>
              <a:gd name="connsiteY151" fmla="*/ 1242088 h 2057584"/>
              <a:gd name="connsiteX152" fmla="*/ 858816 w 2162021"/>
              <a:gd name="connsiteY152" fmla="*/ 980594 h 2057584"/>
              <a:gd name="connsiteX153" fmla="*/ 867631 w 2162021"/>
              <a:gd name="connsiteY153" fmla="*/ 971046 h 2057584"/>
              <a:gd name="connsiteX154" fmla="*/ 910232 w 2162021"/>
              <a:gd name="connsiteY154" fmla="*/ 1029075 h 2057584"/>
              <a:gd name="connsiteX155" fmla="*/ 958713 w 2162021"/>
              <a:gd name="connsiteY155" fmla="*/ 1033481 h 2057584"/>
              <a:gd name="connsiteX156" fmla="*/ 1013067 w 2162021"/>
              <a:gd name="connsiteY156" fmla="*/ 957091 h 2057584"/>
              <a:gd name="connsiteX157" fmla="*/ 927125 w 2162021"/>
              <a:gd name="connsiteY157" fmla="*/ 891718 h 2057584"/>
              <a:gd name="connsiteX158" fmla="*/ 952102 w 2162021"/>
              <a:gd name="connsiteY158" fmla="*/ 855727 h 2057584"/>
              <a:gd name="connsiteX159" fmla="*/ 875709 w 2162021"/>
              <a:gd name="connsiteY159" fmla="*/ 673562 h 2057584"/>
              <a:gd name="connsiteX160" fmla="*/ 772144 w 2162021"/>
              <a:gd name="connsiteY160" fmla="*/ 705146 h 2057584"/>
              <a:gd name="connsiteX161" fmla="*/ 739823 w 2162021"/>
              <a:gd name="connsiteY161" fmla="*/ 738201 h 2057584"/>
              <a:gd name="connsiteX162" fmla="*/ 750108 w 2162021"/>
              <a:gd name="connsiteY162" fmla="*/ 707351 h 2057584"/>
              <a:gd name="connsiteX163" fmla="*/ 1029960 w 2162021"/>
              <a:gd name="connsiteY163" fmla="*/ 346698 h 2057584"/>
              <a:gd name="connsiteX164" fmla="*/ 1067330 w 2162021"/>
              <a:gd name="connsiteY164" fmla="*/ 324937 h 2057584"/>
              <a:gd name="connsiteX165" fmla="*/ 1059343 w 2162021"/>
              <a:gd name="connsiteY165" fmla="*/ 0 h 2057584"/>
              <a:gd name="connsiteX166" fmla="*/ 1073303 w 2162021"/>
              <a:gd name="connsiteY166" fmla="*/ 0 h 2057584"/>
              <a:gd name="connsiteX167" fmla="*/ 1110762 w 2162021"/>
              <a:gd name="connsiteY167" fmla="*/ 55825 h 2057584"/>
              <a:gd name="connsiteX168" fmla="*/ 1152629 w 2162021"/>
              <a:gd name="connsiteY168" fmla="*/ 86675 h 2057584"/>
              <a:gd name="connsiteX169" fmla="*/ 1202577 w 2162021"/>
              <a:gd name="connsiteY169" fmla="*/ 99896 h 2057584"/>
              <a:gd name="connsiteX170" fmla="*/ 1211392 w 2162021"/>
              <a:gd name="connsiteY170" fmla="*/ 129276 h 2057584"/>
              <a:gd name="connsiteX171" fmla="*/ 1200375 w 2162021"/>
              <a:gd name="connsiteY171" fmla="*/ 142500 h 2057584"/>
              <a:gd name="connsiteX172" fmla="*/ 1164382 w 2162021"/>
              <a:gd name="connsiteY172" fmla="*/ 258555 h 2057584"/>
              <a:gd name="connsiteX173" fmla="*/ 1130593 w 2162021"/>
              <a:gd name="connsiteY173" fmla="*/ 284997 h 2057584"/>
              <a:gd name="connsiteX174" fmla="*/ 1128391 w 2162021"/>
              <a:gd name="connsiteY174" fmla="*/ 284263 h 2057584"/>
              <a:gd name="connsiteX175" fmla="*/ 1003521 w 2162021"/>
              <a:gd name="connsiteY175" fmla="*/ 283529 h 2057584"/>
              <a:gd name="connsiteX176" fmla="*/ 968262 w 2162021"/>
              <a:gd name="connsiteY176" fmla="*/ 257084 h 2057584"/>
              <a:gd name="connsiteX177" fmla="*/ 927129 w 2162021"/>
              <a:gd name="connsiteY177" fmla="*/ 135887 h 2057584"/>
              <a:gd name="connsiteX178" fmla="*/ 938145 w 2162021"/>
              <a:gd name="connsiteY178" fmla="*/ 97692 h 2057584"/>
              <a:gd name="connsiteX179" fmla="*/ 1046122 w 2162021"/>
              <a:gd name="connsiteY179" fmla="*/ 19831 h 2057584"/>
              <a:gd name="connsiteX180" fmla="*/ 1059343 w 2162021"/>
              <a:gd name="connsiteY180" fmla="*/ 0 h 20575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</a:cxnLst>
            <a:rect l="l" t="t" r="r" b="b"/>
            <a:pathLst>
              <a:path w="2162021" h="2057584">
                <a:moveTo>
                  <a:pt x="807400" y="1408091"/>
                </a:moveTo>
                <a:cubicBezTo>
                  <a:pt x="768472" y="1408091"/>
                  <a:pt x="735417" y="1440409"/>
                  <a:pt x="734683" y="1479341"/>
                </a:cubicBezTo>
                <a:cubicBezTo>
                  <a:pt x="733946" y="1519006"/>
                  <a:pt x="767735" y="1552792"/>
                  <a:pt x="807400" y="1552058"/>
                </a:cubicBezTo>
                <a:cubicBezTo>
                  <a:pt x="847063" y="1552058"/>
                  <a:pt x="878650" y="1519740"/>
                  <a:pt x="878650" y="1480075"/>
                </a:cubicBezTo>
                <a:cubicBezTo>
                  <a:pt x="878650" y="1440409"/>
                  <a:pt x="847063" y="1408825"/>
                  <a:pt x="807400" y="1408091"/>
                </a:cubicBezTo>
                <a:close/>
                <a:moveTo>
                  <a:pt x="1309817" y="1290565"/>
                </a:moveTo>
                <a:cubicBezTo>
                  <a:pt x="1269418" y="1290565"/>
                  <a:pt x="1238570" y="1322152"/>
                  <a:pt x="1238570" y="1361815"/>
                </a:cubicBezTo>
                <a:cubicBezTo>
                  <a:pt x="1238570" y="1400747"/>
                  <a:pt x="1270888" y="1433799"/>
                  <a:pt x="1309817" y="1433799"/>
                </a:cubicBezTo>
                <a:cubicBezTo>
                  <a:pt x="1348014" y="1433799"/>
                  <a:pt x="1381803" y="1400747"/>
                  <a:pt x="1382534" y="1362552"/>
                </a:cubicBezTo>
                <a:cubicBezTo>
                  <a:pt x="1383268" y="1322152"/>
                  <a:pt x="1350216" y="1289831"/>
                  <a:pt x="1309817" y="1290565"/>
                </a:cubicBezTo>
                <a:close/>
                <a:moveTo>
                  <a:pt x="1012333" y="1220786"/>
                </a:moveTo>
                <a:cubicBezTo>
                  <a:pt x="988829" y="1220786"/>
                  <a:pt x="968995" y="1240620"/>
                  <a:pt x="968995" y="1263390"/>
                </a:cubicBezTo>
                <a:cubicBezTo>
                  <a:pt x="968995" y="1286159"/>
                  <a:pt x="988829" y="1305257"/>
                  <a:pt x="1013067" y="1304523"/>
                </a:cubicBezTo>
                <a:cubicBezTo>
                  <a:pt x="1035839" y="1303789"/>
                  <a:pt x="1054203" y="1285425"/>
                  <a:pt x="1054938" y="1263390"/>
                </a:cubicBezTo>
                <a:cubicBezTo>
                  <a:pt x="1055668" y="1240620"/>
                  <a:pt x="1035839" y="1221520"/>
                  <a:pt x="1012333" y="1220786"/>
                </a:cubicBezTo>
                <a:close/>
                <a:moveTo>
                  <a:pt x="1635216" y="1086366"/>
                </a:moveTo>
                <a:cubicBezTo>
                  <a:pt x="1631541" y="1101791"/>
                  <a:pt x="1624928" y="1114278"/>
                  <a:pt x="1610239" y="1104730"/>
                </a:cubicBezTo>
                <a:cubicBezTo>
                  <a:pt x="1598489" y="1096649"/>
                  <a:pt x="1596282" y="1101791"/>
                  <a:pt x="1590408" y="1109136"/>
                </a:cubicBezTo>
                <a:cubicBezTo>
                  <a:pt x="1586736" y="1114278"/>
                  <a:pt x="1580125" y="1116483"/>
                  <a:pt x="1573512" y="1121623"/>
                </a:cubicBezTo>
                <a:cubicBezTo>
                  <a:pt x="1591875" y="1134110"/>
                  <a:pt x="1607301" y="1142191"/>
                  <a:pt x="1620524" y="1153210"/>
                </a:cubicBezTo>
                <a:cubicBezTo>
                  <a:pt x="1638151" y="1167165"/>
                  <a:pt x="1656515" y="1171571"/>
                  <a:pt x="1678551" y="1170837"/>
                </a:cubicBezTo>
                <a:cubicBezTo>
                  <a:pt x="1713807" y="1169369"/>
                  <a:pt x="1749067" y="1170837"/>
                  <a:pt x="1785057" y="1170103"/>
                </a:cubicBezTo>
                <a:cubicBezTo>
                  <a:pt x="1791668" y="1170103"/>
                  <a:pt x="1798278" y="1170103"/>
                  <a:pt x="1804157" y="1167899"/>
                </a:cubicBezTo>
                <a:cubicBezTo>
                  <a:pt x="1812233" y="1164960"/>
                  <a:pt x="1868794" y="1107668"/>
                  <a:pt x="1872466" y="1099587"/>
                </a:cubicBezTo>
                <a:cubicBezTo>
                  <a:pt x="1851901" y="1112811"/>
                  <a:pt x="1846758" y="1111340"/>
                  <a:pt x="1835739" y="1087100"/>
                </a:cubicBezTo>
                <a:cubicBezTo>
                  <a:pt x="1808561" y="1115746"/>
                  <a:pt x="1774775" y="1128970"/>
                  <a:pt x="1736577" y="1128970"/>
                </a:cubicBezTo>
                <a:cubicBezTo>
                  <a:pt x="1697651" y="1128970"/>
                  <a:pt x="1663859" y="1113545"/>
                  <a:pt x="1635216" y="1086366"/>
                </a:cubicBezTo>
                <a:close/>
                <a:moveTo>
                  <a:pt x="1761863" y="853658"/>
                </a:moveTo>
                <a:cubicBezTo>
                  <a:pt x="1817607" y="864126"/>
                  <a:pt x="1866223" y="909711"/>
                  <a:pt x="1873937" y="968107"/>
                </a:cubicBezTo>
                <a:cubicBezTo>
                  <a:pt x="1874668" y="976188"/>
                  <a:pt x="1876138" y="983532"/>
                  <a:pt x="1876875" y="991613"/>
                </a:cubicBezTo>
                <a:cubicBezTo>
                  <a:pt x="1877609" y="995285"/>
                  <a:pt x="1876875" y="1000428"/>
                  <a:pt x="1880547" y="1000428"/>
                </a:cubicBezTo>
                <a:cubicBezTo>
                  <a:pt x="1895236" y="999691"/>
                  <a:pt x="1904784" y="1003366"/>
                  <a:pt x="1904784" y="1020259"/>
                </a:cubicBezTo>
                <a:cubicBezTo>
                  <a:pt x="1904784" y="1025402"/>
                  <a:pt x="1910664" y="1023197"/>
                  <a:pt x="1913599" y="1022463"/>
                </a:cubicBezTo>
                <a:cubicBezTo>
                  <a:pt x="1925352" y="1020259"/>
                  <a:pt x="1937103" y="1020993"/>
                  <a:pt x="1947388" y="1025402"/>
                </a:cubicBezTo>
                <a:cubicBezTo>
                  <a:pt x="1956937" y="1029808"/>
                  <a:pt x="1962080" y="1023197"/>
                  <a:pt x="1967953" y="1018055"/>
                </a:cubicBezTo>
                <a:cubicBezTo>
                  <a:pt x="2001742" y="987204"/>
                  <a:pt x="2034797" y="955620"/>
                  <a:pt x="2068586" y="925506"/>
                </a:cubicBezTo>
                <a:cubicBezTo>
                  <a:pt x="2089151" y="907142"/>
                  <a:pt x="2117797" y="905672"/>
                  <a:pt x="2138365" y="920363"/>
                </a:cubicBezTo>
                <a:cubicBezTo>
                  <a:pt x="2158931" y="934318"/>
                  <a:pt x="2167012" y="960762"/>
                  <a:pt x="2158931" y="985736"/>
                </a:cubicBezTo>
                <a:cubicBezTo>
                  <a:pt x="2155258" y="997489"/>
                  <a:pt x="2147177" y="1005568"/>
                  <a:pt x="2138365" y="1013649"/>
                </a:cubicBezTo>
                <a:cubicBezTo>
                  <a:pt x="2106781" y="1043029"/>
                  <a:pt x="2075930" y="1071675"/>
                  <a:pt x="2044346" y="1101058"/>
                </a:cubicBezTo>
                <a:cubicBezTo>
                  <a:pt x="2039937" y="1105464"/>
                  <a:pt x="2031125" y="1108402"/>
                  <a:pt x="2034797" y="1116483"/>
                </a:cubicBezTo>
                <a:cubicBezTo>
                  <a:pt x="2043609" y="1135580"/>
                  <a:pt x="2034063" y="1139252"/>
                  <a:pt x="2018635" y="1134110"/>
                </a:cubicBezTo>
                <a:cubicBezTo>
                  <a:pt x="2009089" y="1131171"/>
                  <a:pt x="2005417" y="1137048"/>
                  <a:pt x="2000272" y="1141457"/>
                </a:cubicBezTo>
                <a:cubicBezTo>
                  <a:pt x="1959875" y="1178918"/>
                  <a:pt x="1919476" y="1216379"/>
                  <a:pt x="1879077" y="1253840"/>
                </a:cubicBezTo>
                <a:cubicBezTo>
                  <a:pt x="1870996" y="1261184"/>
                  <a:pt x="1870265" y="1267795"/>
                  <a:pt x="1871729" y="1278077"/>
                </a:cubicBezTo>
                <a:cubicBezTo>
                  <a:pt x="1897440" y="1420577"/>
                  <a:pt x="1923148" y="1563811"/>
                  <a:pt x="1948856" y="1707041"/>
                </a:cubicBezTo>
                <a:cubicBezTo>
                  <a:pt x="1951794" y="1723203"/>
                  <a:pt x="1954735" y="1739362"/>
                  <a:pt x="1957671" y="1756255"/>
                </a:cubicBezTo>
                <a:cubicBezTo>
                  <a:pt x="1961346" y="1779762"/>
                  <a:pt x="1951063" y="1794450"/>
                  <a:pt x="1927554" y="1796655"/>
                </a:cubicBezTo>
                <a:cubicBezTo>
                  <a:pt x="1914336" y="1798125"/>
                  <a:pt x="1912865" y="1801797"/>
                  <a:pt x="1915067" y="1813551"/>
                </a:cubicBezTo>
                <a:lnTo>
                  <a:pt x="1951476" y="2057584"/>
                </a:lnTo>
                <a:lnTo>
                  <a:pt x="1814381" y="2057584"/>
                </a:lnTo>
                <a:lnTo>
                  <a:pt x="1781385" y="1834116"/>
                </a:lnTo>
                <a:cubicBezTo>
                  <a:pt x="1776242" y="1797389"/>
                  <a:pt x="1776976" y="1796655"/>
                  <a:pt x="1739515" y="1796655"/>
                </a:cubicBezTo>
                <a:cubicBezTo>
                  <a:pt x="1709398" y="1796655"/>
                  <a:pt x="1709398" y="1796655"/>
                  <a:pt x="1703525" y="1827505"/>
                </a:cubicBezTo>
                <a:lnTo>
                  <a:pt x="1658421" y="2057584"/>
                </a:lnTo>
                <a:lnTo>
                  <a:pt x="1522397" y="2057584"/>
                </a:lnTo>
                <a:lnTo>
                  <a:pt x="1568372" y="1823833"/>
                </a:lnTo>
                <a:cubicBezTo>
                  <a:pt x="1572044" y="1806203"/>
                  <a:pt x="1573512" y="1795187"/>
                  <a:pt x="1548538" y="1795921"/>
                </a:cubicBezTo>
                <a:cubicBezTo>
                  <a:pt x="1521362" y="1797389"/>
                  <a:pt x="1511811" y="1780496"/>
                  <a:pt x="1517690" y="1746707"/>
                </a:cubicBezTo>
                <a:cubicBezTo>
                  <a:pt x="1529440" y="1680600"/>
                  <a:pt x="1541927" y="1614492"/>
                  <a:pt x="1553681" y="1548385"/>
                </a:cubicBezTo>
                <a:cubicBezTo>
                  <a:pt x="1569106" y="1464648"/>
                  <a:pt x="1583797" y="1380912"/>
                  <a:pt x="1599220" y="1297175"/>
                </a:cubicBezTo>
                <a:cubicBezTo>
                  <a:pt x="1602161" y="1282486"/>
                  <a:pt x="1599220" y="1272937"/>
                  <a:pt x="1584528" y="1264122"/>
                </a:cubicBezTo>
                <a:cubicBezTo>
                  <a:pt x="1468476" y="1188467"/>
                  <a:pt x="1352421" y="1111340"/>
                  <a:pt x="1237100" y="1034214"/>
                </a:cubicBezTo>
                <a:cubicBezTo>
                  <a:pt x="1226080" y="1026869"/>
                  <a:pt x="1215064" y="1020259"/>
                  <a:pt x="1208453" y="1008506"/>
                </a:cubicBezTo>
                <a:cubicBezTo>
                  <a:pt x="1194499" y="984269"/>
                  <a:pt x="1197434" y="957090"/>
                  <a:pt x="1216534" y="938727"/>
                </a:cubicBezTo>
                <a:cubicBezTo>
                  <a:pt x="1235629" y="919629"/>
                  <a:pt x="1263541" y="916691"/>
                  <a:pt x="1288515" y="932850"/>
                </a:cubicBezTo>
                <a:cubicBezTo>
                  <a:pt x="1345808" y="969577"/>
                  <a:pt x="1402369" y="1007772"/>
                  <a:pt x="1458193" y="1045967"/>
                </a:cubicBezTo>
                <a:cubicBezTo>
                  <a:pt x="1471411" y="1054782"/>
                  <a:pt x="1480963" y="1059188"/>
                  <a:pt x="1494918" y="1045233"/>
                </a:cubicBezTo>
                <a:cubicBezTo>
                  <a:pt x="1512547" y="1028340"/>
                  <a:pt x="1533846" y="1017321"/>
                  <a:pt x="1559557" y="1021727"/>
                </a:cubicBezTo>
                <a:cubicBezTo>
                  <a:pt x="1563229" y="1022463"/>
                  <a:pt x="1568372" y="1023931"/>
                  <a:pt x="1569106" y="1017321"/>
                </a:cubicBezTo>
                <a:cubicBezTo>
                  <a:pt x="1570574" y="998223"/>
                  <a:pt x="1584528" y="999691"/>
                  <a:pt x="1597752" y="1001162"/>
                </a:cubicBezTo>
                <a:cubicBezTo>
                  <a:pt x="1602892" y="920363"/>
                  <a:pt x="1637417" y="874087"/>
                  <a:pt x="1704995" y="855724"/>
                </a:cubicBezTo>
                <a:cubicBezTo>
                  <a:pt x="1723909" y="850582"/>
                  <a:pt x="1743282" y="850169"/>
                  <a:pt x="1761863" y="853658"/>
                </a:cubicBezTo>
                <a:close/>
                <a:moveTo>
                  <a:pt x="444544" y="822672"/>
                </a:moveTo>
                <a:cubicBezTo>
                  <a:pt x="520934" y="821938"/>
                  <a:pt x="583369" y="885107"/>
                  <a:pt x="583369" y="962233"/>
                </a:cubicBezTo>
                <a:cubicBezTo>
                  <a:pt x="583369" y="1039360"/>
                  <a:pt x="520934" y="1101058"/>
                  <a:pt x="443807" y="1101058"/>
                </a:cubicBezTo>
                <a:cubicBezTo>
                  <a:pt x="366681" y="1100324"/>
                  <a:pt x="303512" y="1037155"/>
                  <a:pt x="304982" y="960763"/>
                </a:cubicBezTo>
                <a:cubicBezTo>
                  <a:pt x="306450" y="885107"/>
                  <a:pt x="368885" y="822672"/>
                  <a:pt x="444544" y="822672"/>
                </a:cubicBezTo>
                <a:close/>
                <a:moveTo>
                  <a:pt x="849270" y="733058"/>
                </a:moveTo>
                <a:cubicBezTo>
                  <a:pt x="869835" y="733058"/>
                  <a:pt x="887462" y="741139"/>
                  <a:pt x="898482" y="760237"/>
                </a:cubicBezTo>
                <a:cubicBezTo>
                  <a:pt x="910235" y="781536"/>
                  <a:pt x="910235" y="803571"/>
                  <a:pt x="895543" y="823405"/>
                </a:cubicBezTo>
                <a:cubicBezTo>
                  <a:pt x="863225" y="867477"/>
                  <a:pt x="830907" y="910814"/>
                  <a:pt x="798587" y="954152"/>
                </a:cubicBezTo>
                <a:cubicBezTo>
                  <a:pt x="733949" y="1040824"/>
                  <a:pt x="670043" y="1127500"/>
                  <a:pt x="605407" y="1213438"/>
                </a:cubicBezTo>
                <a:cubicBezTo>
                  <a:pt x="596589" y="1225925"/>
                  <a:pt x="592186" y="1237678"/>
                  <a:pt x="592186" y="1253104"/>
                </a:cubicBezTo>
                <a:cubicBezTo>
                  <a:pt x="592917" y="1376506"/>
                  <a:pt x="589980" y="1499172"/>
                  <a:pt x="595121" y="1622571"/>
                </a:cubicBezTo>
                <a:cubicBezTo>
                  <a:pt x="598796" y="1716591"/>
                  <a:pt x="612751" y="1809876"/>
                  <a:pt x="622297" y="1903162"/>
                </a:cubicBezTo>
                <a:lnTo>
                  <a:pt x="637376" y="2057584"/>
                </a:lnTo>
                <a:lnTo>
                  <a:pt x="502478" y="2057584"/>
                </a:lnTo>
                <a:lnTo>
                  <a:pt x="486410" y="1901694"/>
                </a:lnTo>
                <a:cubicBezTo>
                  <a:pt x="479800" y="1834850"/>
                  <a:pt x="472456" y="1768009"/>
                  <a:pt x="465845" y="1701165"/>
                </a:cubicBezTo>
                <a:cubicBezTo>
                  <a:pt x="464375" y="1687944"/>
                  <a:pt x="459235" y="1685006"/>
                  <a:pt x="446748" y="1685006"/>
                </a:cubicBezTo>
                <a:cubicBezTo>
                  <a:pt x="412225" y="1685006"/>
                  <a:pt x="412225" y="1684272"/>
                  <a:pt x="402674" y="1716591"/>
                </a:cubicBezTo>
                <a:lnTo>
                  <a:pt x="298894" y="2057584"/>
                </a:lnTo>
                <a:lnTo>
                  <a:pt x="157086" y="2057584"/>
                </a:lnTo>
                <a:lnTo>
                  <a:pt x="244015" y="1770947"/>
                </a:lnTo>
                <a:cubicBezTo>
                  <a:pt x="257975" y="1726139"/>
                  <a:pt x="271196" y="1681334"/>
                  <a:pt x="285151" y="1636529"/>
                </a:cubicBezTo>
                <a:cubicBezTo>
                  <a:pt x="291030" y="1616694"/>
                  <a:pt x="293967" y="1597597"/>
                  <a:pt x="293967" y="1577032"/>
                </a:cubicBezTo>
                <a:cubicBezTo>
                  <a:pt x="293232" y="1473464"/>
                  <a:pt x="293232" y="1369895"/>
                  <a:pt x="293967" y="1266324"/>
                </a:cubicBezTo>
                <a:cubicBezTo>
                  <a:pt x="293967" y="1245759"/>
                  <a:pt x="288823" y="1229600"/>
                  <a:pt x="274868" y="1213438"/>
                </a:cubicBezTo>
                <a:cubicBezTo>
                  <a:pt x="188927" y="1109870"/>
                  <a:pt x="103725" y="1005568"/>
                  <a:pt x="17784" y="901266"/>
                </a:cubicBezTo>
                <a:cubicBezTo>
                  <a:pt x="5294" y="885840"/>
                  <a:pt x="-2781" y="869681"/>
                  <a:pt x="891" y="849847"/>
                </a:cubicBezTo>
                <a:cubicBezTo>
                  <a:pt x="4563" y="827078"/>
                  <a:pt x="17047" y="810918"/>
                  <a:pt x="39819" y="805042"/>
                </a:cubicBezTo>
                <a:cubicBezTo>
                  <a:pt x="65528" y="798431"/>
                  <a:pt x="86826" y="806510"/>
                  <a:pt x="103725" y="827078"/>
                </a:cubicBezTo>
                <a:cubicBezTo>
                  <a:pt x="158079" y="893919"/>
                  <a:pt x="213167" y="960026"/>
                  <a:pt x="267521" y="1026870"/>
                </a:cubicBezTo>
                <a:cubicBezTo>
                  <a:pt x="296168" y="1061392"/>
                  <a:pt x="324813" y="1095915"/>
                  <a:pt x="352728" y="1131172"/>
                </a:cubicBezTo>
                <a:cubicBezTo>
                  <a:pt x="360809" y="1141454"/>
                  <a:pt x="368885" y="1145129"/>
                  <a:pt x="382108" y="1145129"/>
                </a:cubicBezTo>
                <a:cubicBezTo>
                  <a:pt x="419572" y="1144393"/>
                  <a:pt x="457764" y="1144393"/>
                  <a:pt x="495225" y="1145129"/>
                </a:cubicBezTo>
                <a:cubicBezTo>
                  <a:pt x="509917" y="1145863"/>
                  <a:pt x="518732" y="1140720"/>
                  <a:pt x="527544" y="1128967"/>
                </a:cubicBezTo>
                <a:cubicBezTo>
                  <a:pt x="617160" y="1007772"/>
                  <a:pt x="706768" y="887308"/>
                  <a:pt x="796384" y="766113"/>
                </a:cubicBezTo>
                <a:cubicBezTo>
                  <a:pt x="809602" y="747750"/>
                  <a:pt x="825027" y="733058"/>
                  <a:pt x="849270" y="733058"/>
                </a:cubicBezTo>
                <a:close/>
                <a:moveTo>
                  <a:pt x="923454" y="589828"/>
                </a:moveTo>
                <a:cubicBezTo>
                  <a:pt x="900686" y="589828"/>
                  <a:pt x="882322" y="607455"/>
                  <a:pt x="881589" y="630224"/>
                </a:cubicBezTo>
                <a:cubicBezTo>
                  <a:pt x="880852" y="653731"/>
                  <a:pt x="899215" y="673562"/>
                  <a:pt x="921988" y="674299"/>
                </a:cubicBezTo>
                <a:cubicBezTo>
                  <a:pt x="945489" y="675032"/>
                  <a:pt x="965323" y="655935"/>
                  <a:pt x="965323" y="632429"/>
                </a:cubicBezTo>
                <a:cubicBezTo>
                  <a:pt x="965323" y="608189"/>
                  <a:pt x="947696" y="589828"/>
                  <a:pt x="923454" y="589828"/>
                </a:cubicBezTo>
                <a:close/>
                <a:moveTo>
                  <a:pt x="1176866" y="559711"/>
                </a:moveTo>
                <a:cubicBezTo>
                  <a:pt x="1136467" y="559711"/>
                  <a:pt x="1104885" y="591296"/>
                  <a:pt x="1104148" y="630961"/>
                </a:cubicBezTo>
                <a:cubicBezTo>
                  <a:pt x="1104148" y="669890"/>
                  <a:pt x="1137203" y="703679"/>
                  <a:pt x="1176135" y="703679"/>
                </a:cubicBezTo>
                <a:cubicBezTo>
                  <a:pt x="1215797" y="704412"/>
                  <a:pt x="1248118" y="672094"/>
                  <a:pt x="1248118" y="631695"/>
                </a:cubicBezTo>
                <a:cubicBezTo>
                  <a:pt x="1248118" y="591296"/>
                  <a:pt x="1217265" y="560445"/>
                  <a:pt x="1176866" y="559711"/>
                </a:cubicBezTo>
                <a:close/>
                <a:moveTo>
                  <a:pt x="1067330" y="324937"/>
                </a:moveTo>
                <a:cubicBezTo>
                  <a:pt x="1080276" y="324845"/>
                  <a:pt x="1093130" y="332007"/>
                  <a:pt x="1104148" y="346698"/>
                </a:cubicBezTo>
                <a:cubicBezTo>
                  <a:pt x="1198170" y="467159"/>
                  <a:pt x="1291453" y="587623"/>
                  <a:pt x="1385475" y="708085"/>
                </a:cubicBezTo>
                <a:cubicBezTo>
                  <a:pt x="1397226" y="723510"/>
                  <a:pt x="1402368" y="739669"/>
                  <a:pt x="1393551" y="758769"/>
                </a:cubicBezTo>
                <a:cubicBezTo>
                  <a:pt x="1384005" y="777130"/>
                  <a:pt x="1368580" y="783741"/>
                  <a:pt x="1348748" y="783007"/>
                </a:cubicBezTo>
                <a:cubicBezTo>
                  <a:pt x="1336995" y="783007"/>
                  <a:pt x="1325979" y="783007"/>
                  <a:pt x="1308349" y="783007"/>
                </a:cubicBezTo>
                <a:cubicBezTo>
                  <a:pt x="1354625" y="842503"/>
                  <a:pt x="1397226" y="898328"/>
                  <a:pt x="1440566" y="953419"/>
                </a:cubicBezTo>
                <a:cubicBezTo>
                  <a:pt x="1439829" y="954153"/>
                  <a:pt x="1439096" y="955620"/>
                  <a:pt x="1438359" y="956357"/>
                </a:cubicBezTo>
                <a:cubicBezTo>
                  <a:pt x="1406041" y="935055"/>
                  <a:pt x="1373722" y="913753"/>
                  <a:pt x="1342135" y="892451"/>
                </a:cubicBezTo>
                <a:cubicBezTo>
                  <a:pt x="1314959" y="874088"/>
                  <a:pt x="1287044" y="858663"/>
                  <a:pt x="1252524" y="859399"/>
                </a:cubicBezTo>
                <a:cubicBezTo>
                  <a:pt x="1204781" y="860867"/>
                  <a:pt x="1161443" y="892451"/>
                  <a:pt x="1145284" y="937993"/>
                </a:cubicBezTo>
                <a:cubicBezTo>
                  <a:pt x="1129122" y="983533"/>
                  <a:pt x="1142346" y="1036419"/>
                  <a:pt x="1179073" y="1066536"/>
                </a:cubicBezTo>
                <a:cubicBezTo>
                  <a:pt x="1197436" y="1081961"/>
                  <a:pt x="1218002" y="1094448"/>
                  <a:pt x="1237833" y="1107669"/>
                </a:cubicBezTo>
                <a:cubicBezTo>
                  <a:pt x="1331852" y="1170104"/>
                  <a:pt x="1425875" y="1232539"/>
                  <a:pt x="1519891" y="1294974"/>
                </a:cubicBezTo>
                <a:cubicBezTo>
                  <a:pt x="1532381" y="1303052"/>
                  <a:pt x="1537521" y="1311867"/>
                  <a:pt x="1534583" y="1326558"/>
                </a:cubicBezTo>
                <a:cubicBezTo>
                  <a:pt x="1522096" y="1392666"/>
                  <a:pt x="1510345" y="1458773"/>
                  <a:pt x="1497856" y="1524880"/>
                </a:cubicBezTo>
                <a:cubicBezTo>
                  <a:pt x="1488310" y="1574094"/>
                  <a:pt x="1477290" y="1622574"/>
                  <a:pt x="1469946" y="1671786"/>
                </a:cubicBezTo>
                <a:cubicBezTo>
                  <a:pt x="1467005" y="1691620"/>
                  <a:pt x="1458927" y="1696760"/>
                  <a:pt x="1439829" y="1696760"/>
                </a:cubicBezTo>
                <a:cubicBezTo>
                  <a:pt x="1379596" y="1695292"/>
                  <a:pt x="1319368" y="1696760"/>
                  <a:pt x="1259135" y="1696026"/>
                </a:cubicBezTo>
                <a:cubicBezTo>
                  <a:pt x="1243709" y="1696026"/>
                  <a:pt x="1240037" y="1700435"/>
                  <a:pt x="1240037" y="1715857"/>
                </a:cubicBezTo>
                <a:cubicBezTo>
                  <a:pt x="1240771" y="1821630"/>
                  <a:pt x="1240037" y="1927403"/>
                  <a:pt x="1240037" y="2033175"/>
                </a:cubicBezTo>
                <a:cubicBezTo>
                  <a:pt x="1240037" y="2042541"/>
                  <a:pt x="1239762" y="2049840"/>
                  <a:pt x="1238786" y="2055521"/>
                </a:cubicBezTo>
                <a:lnTo>
                  <a:pt x="1237896" y="2057584"/>
                </a:lnTo>
                <a:lnTo>
                  <a:pt x="970120" y="2057584"/>
                </a:lnTo>
                <a:lnTo>
                  <a:pt x="968995" y="2039786"/>
                </a:lnTo>
                <a:cubicBezTo>
                  <a:pt x="968995" y="1933279"/>
                  <a:pt x="968261" y="1826773"/>
                  <a:pt x="968995" y="1720266"/>
                </a:cubicBezTo>
                <a:cubicBezTo>
                  <a:pt x="968995" y="1701169"/>
                  <a:pt x="964589" y="1696026"/>
                  <a:pt x="944758" y="1696026"/>
                </a:cubicBezTo>
                <a:cubicBezTo>
                  <a:pt x="858083" y="1697497"/>
                  <a:pt x="770673" y="1696026"/>
                  <a:pt x="684001" y="1696760"/>
                </a:cubicBezTo>
                <a:cubicBezTo>
                  <a:pt x="670777" y="1696760"/>
                  <a:pt x="664901" y="1693822"/>
                  <a:pt x="663431" y="1679867"/>
                </a:cubicBezTo>
                <a:cubicBezTo>
                  <a:pt x="659758" y="1645344"/>
                  <a:pt x="656086" y="1610821"/>
                  <a:pt x="656086" y="1576299"/>
                </a:cubicBezTo>
                <a:cubicBezTo>
                  <a:pt x="656086" y="1474198"/>
                  <a:pt x="656086" y="1372100"/>
                  <a:pt x="656086" y="1270000"/>
                </a:cubicBezTo>
                <a:cubicBezTo>
                  <a:pt x="656086" y="1259717"/>
                  <a:pt x="657556" y="1250903"/>
                  <a:pt x="664167" y="1242088"/>
                </a:cubicBezTo>
                <a:cubicBezTo>
                  <a:pt x="729537" y="1155412"/>
                  <a:pt x="794180" y="1068003"/>
                  <a:pt x="858816" y="980594"/>
                </a:cubicBezTo>
                <a:cubicBezTo>
                  <a:pt x="861018" y="977656"/>
                  <a:pt x="863225" y="975454"/>
                  <a:pt x="867631" y="971046"/>
                </a:cubicBezTo>
                <a:cubicBezTo>
                  <a:pt x="874241" y="997490"/>
                  <a:pt x="885995" y="1018055"/>
                  <a:pt x="910232" y="1029075"/>
                </a:cubicBezTo>
                <a:cubicBezTo>
                  <a:pt x="925661" y="1036419"/>
                  <a:pt x="941817" y="1038623"/>
                  <a:pt x="958713" y="1033481"/>
                </a:cubicBezTo>
                <a:cubicBezTo>
                  <a:pt x="993235" y="1023932"/>
                  <a:pt x="1017476" y="990880"/>
                  <a:pt x="1013067" y="957091"/>
                </a:cubicBezTo>
                <a:cubicBezTo>
                  <a:pt x="1007924" y="915958"/>
                  <a:pt x="980015" y="893922"/>
                  <a:pt x="927125" y="891718"/>
                </a:cubicBezTo>
                <a:cubicBezTo>
                  <a:pt x="935943" y="879231"/>
                  <a:pt x="944024" y="867477"/>
                  <a:pt x="952102" y="855727"/>
                </a:cubicBezTo>
                <a:cubicBezTo>
                  <a:pt x="998378" y="782273"/>
                  <a:pt x="960180" y="691192"/>
                  <a:pt x="875709" y="673562"/>
                </a:cubicBezTo>
                <a:cubicBezTo>
                  <a:pt x="836048" y="665484"/>
                  <a:pt x="801524" y="677234"/>
                  <a:pt x="772144" y="705146"/>
                </a:cubicBezTo>
                <a:cubicBezTo>
                  <a:pt x="759654" y="713961"/>
                  <a:pt x="750108" y="725714"/>
                  <a:pt x="739823" y="738201"/>
                </a:cubicBezTo>
                <a:cubicBezTo>
                  <a:pt x="736148" y="724244"/>
                  <a:pt x="744229" y="716166"/>
                  <a:pt x="750108" y="707351"/>
                </a:cubicBezTo>
                <a:cubicBezTo>
                  <a:pt x="843391" y="586889"/>
                  <a:pt x="935943" y="467159"/>
                  <a:pt x="1029960" y="346698"/>
                </a:cubicBezTo>
                <a:cubicBezTo>
                  <a:pt x="1041346" y="332375"/>
                  <a:pt x="1054384" y="325029"/>
                  <a:pt x="1067330" y="324937"/>
                </a:cubicBezTo>
                <a:close/>
                <a:moveTo>
                  <a:pt x="1059343" y="0"/>
                </a:moveTo>
                <a:cubicBezTo>
                  <a:pt x="1064487" y="0"/>
                  <a:pt x="1068895" y="0"/>
                  <a:pt x="1073303" y="0"/>
                </a:cubicBezTo>
                <a:cubicBezTo>
                  <a:pt x="1085788" y="18364"/>
                  <a:pt x="1099742" y="35991"/>
                  <a:pt x="1110762" y="55825"/>
                </a:cubicBezTo>
                <a:cubicBezTo>
                  <a:pt x="1120311" y="72718"/>
                  <a:pt x="1134268" y="82266"/>
                  <a:pt x="1152629" y="86675"/>
                </a:cubicBezTo>
                <a:cubicBezTo>
                  <a:pt x="1169522" y="90347"/>
                  <a:pt x="1186417" y="94753"/>
                  <a:pt x="1202577" y="99896"/>
                </a:cubicBezTo>
                <a:cubicBezTo>
                  <a:pt x="1221674" y="105773"/>
                  <a:pt x="1223881" y="113117"/>
                  <a:pt x="1211392" y="129276"/>
                </a:cubicBezTo>
                <a:cubicBezTo>
                  <a:pt x="1207719" y="133685"/>
                  <a:pt x="1204781" y="138825"/>
                  <a:pt x="1200375" y="142500"/>
                </a:cubicBezTo>
                <a:cubicBezTo>
                  <a:pt x="1164382" y="174084"/>
                  <a:pt x="1157774" y="213013"/>
                  <a:pt x="1164382" y="258555"/>
                </a:cubicBezTo>
                <a:cubicBezTo>
                  <a:pt x="1169522" y="291607"/>
                  <a:pt x="1161446" y="296750"/>
                  <a:pt x="1130593" y="284997"/>
                </a:cubicBezTo>
                <a:cubicBezTo>
                  <a:pt x="1129859" y="284997"/>
                  <a:pt x="1129122" y="284263"/>
                  <a:pt x="1128391" y="284263"/>
                </a:cubicBezTo>
                <a:cubicBezTo>
                  <a:pt x="1086522" y="260756"/>
                  <a:pt x="1046122" y="261493"/>
                  <a:pt x="1003521" y="283529"/>
                </a:cubicBezTo>
                <a:cubicBezTo>
                  <a:pt x="970469" y="299688"/>
                  <a:pt x="963122" y="294545"/>
                  <a:pt x="968262" y="257084"/>
                </a:cubicBezTo>
                <a:cubicBezTo>
                  <a:pt x="974872" y="208607"/>
                  <a:pt x="961651" y="170412"/>
                  <a:pt x="927129" y="135887"/>
                </a:cubicBezTo>
                <a:cubicBezTo>
                  <a:pt x="905092" y="113851"/>
                  <a:pt x="908765" y="101364"/>
                  <a:pt x="938145" y="97692"/>
                </a:cubicBezTo>
                <a:cubicBezTo>
                  <a:pt x="988833" y="90347"/>
                  <a:pt x="1024823" y="66107"/>
                  <a:pt x="1046122" y="19831"/>
                </a:cubicBezTo>
                <a:cubicBezTo>
                  <a:pt x="1049060" y="12487"/>
                  <a:pt x="1054940" y="6611"/>
                  <a:pt x="1059343" y="0"/>
                </a:cubicBezTo>
                <a:close/>
              </a:path>
            </a:pathLst>
          </a:custGeom>
          <a:solidFill>
            <a:schemeClr val="accent2"/>
          </a:solidFill>
          <a:ln w="2602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/>
          </a:p>
        </p:txBody>
      </p:sp>
      <p:sp>
        <p:nvSpPr>
          <p:cNvPr id="41" name="任意多边形: 形状 40">
            <a:extLst>
              <a:ext uri="{FF2B5EF4-FFF2-40B4-BE49-F238E27FC236}">
                <a16:creationId xmlns:a16="http://schemas.microsoft.com/office/drawing/2014/main" id="{231FE1C8-99C7-42D7-9CA5-468C35323EDF}"/>
              </a:ext>
            </a:extLst>
          </p:cNvPr>
          <p:cNvSpPr/>
          <p:nvPr/>
        </p:nvSpPr>
        <p:spPr>
          <a:xfrm>
            <a:off x="6027358" y="2708816"/>
            <a:ext cx="393278" cy="407178"/>
          </a:xfrm>
          <a:custGeom>
            <a:avLst/>
            <a:gdLst>
              <a:gd name="connsiteX0" fmla="*/ 175578 w 393278"/>
              <a:gd name="connsiteY0" fmla="*/ 351016 h 407178"/>
              <a:gd name="connsiteX1" fmla="*/ 189619 w 393278"/>
              <a:gd name="connsiteY1" fmla="*/ 351016 h 407178"/>
              <a:gd name="connsiteX2" fmla="*/ 189619 w 393278"/>
              <a:gd name="connsiteY2" fmla="*/ 407178 h 407178"/>
              <a:gd name="connsiteX3" fmla="*/ 175578 w 393278"/>
              <a:gd name="connsiteY3" fmla="*/ 407178 h 407178"/>
              <a:gd name="connsiteX4" fmla="*/ 175508 w 393278"/>
              <a:gd name="connsiteY4" fmla="*/ 322934 h 407178"/>
              <a:gd name="connsiteX5" fmla="*/ 189549 w 393278"/>
              <a:gd name="connsiteY5" fmla="*/ 322934 h 407178"/>
              <a:gd name="connsiteX6" fmla="*/ 189549 w 393278"/>
              <a:gd name="connsiteY6" fmla="*/ 336975 h 407178"/>
              <a:gd name="connsiteX7" fmla="*/ 175508 w 393278"/>
              <a:gd name="connsiteY7" fmla="*/ 336975 h 407178"/>
              <a:gd name="connsiteX8" fmla="*/ 103058 w 393278"/>
              <a:gd name="connsiteY8" fmla="*/ 138441 h 407178"/>
              <a:gd name="connsiteX9" fmla="*/ 126014 w 393278"/>
              <a:gd name="connsiteY9" fmla="*/ 158308 h 407178"/>
              <a:gd name="connsiteX10" fmla="*/ 173542 w 393278"/>
              <a:gd name="connsiteY10" fmla="*/ 213909 h 407178"/>
              <a:gd name="connsiteX11" fmla="*/ 174525 w 393278"/>
              <a:gd name="connsiteY11" fmla="*/ 215524 h 407178"/>
              <a:gd name="connsiteX12" fmla="*/ 162520 w 393278"/>
              <a:gd name="connsiteY12" fmla="*/ 222825 h 407178"/>
              <a:gd name="connsiteX13" fmla="*/ 161607 w 393278"/>
              <a:gd name="connsiteY13" fmla="*/ 221351 h 407178"/>
              <a:gd name="connsiteX14" fmla="*/ 116818 w 393278"/>
              <a:gd name="connsiteY14" fmla="*/ 168909 h 407178"/>
              <a:gd name="connsiteX15" fmla="*/ 93861 w 393278"/>
              <a:gd name="connsiteY15" fmla="*/ 149041 h 407178"/>
              <a:gd name="connsiteX16" fmla="*/ 283270 w 393278"/>
              <a:gd name="connsiteY16" fmla="*/ 100039 h 407178"/>
              <a:gd name="connsiteX17" fmla="*/ 292466 w 393278"/>
              <a:gd name="connsiteY17" fmla="*/ 110640 h 407178"/>
              <a:gd name="connsiteX18" fmla="*/ 269510 w 393278"/>
              <a:gd name="connsiteY18" fmla="*/ 130507 h 407178"/>
              <a:gd name="connsiteX19" fmla="*/ 189689 w 393278"/>
              <a:gd name="connsiteY19" fmla="*/ 308894 h 407178"/>
              <a:gd name="connsiteX20" fmla="*/ 175648 w 393278"/>
              <a:gd name="connsiteY20" fmla="*/ 308894 h 407178"/>
              <a:gd name="connsiteX21" fmla="*/ 260313 w 393278"/>
              <a:gd name="connsiteY21" fmla="*/ 119907 h 407178"/>
              <a:gd name="connsiteX22" fmla="*/ 25484 w 393278"/>
              <a:gd name="connsiteY22" fmla="*/ 38401 h 407178"/>
              <a:gd name="connsiteX23" fmla="*/ 66763 w 393278"/>
              <a:gd name="connsiteY23" fmla="*/ 60094 h 407178"/>
              <a:gd name="connsiteX24" fmla="*/ 108042 w 393278"/>
              <a:gd name="connsiteY24" fmla="*/ 38401 h 407178"/>
              <a:gd name="connsiteX25" fmla="*/ 100180 w 393278"/>
              <a:gd name="connsiteY25" fmla="*/ 84384 h 407178"/>
              <a:gd name="connsiteX26" fmla="*/ 133526 w 393278"/>
              <a:gd name="connsiteY26" fmla="*/ 116888 h 407178"/>
              <a:gd name="connsiteX27" fmla="*/ 87403 w 393278"/>
              <a:gd name="connsiteY27" fmla="*/ 123628 h 407178"/>
              <a:gd name="connsiteX28" fmla="*/ 66763 w 393278"/>
              <a:gd name="connsiteY28" fmla="*/ 165399 h 407178"/>
              <a:gd name="connsiteX29" fmla="*/ 46123 w 393278"/>
              <a:gd name="connsiteY29" fmla="*/ 123628 h 407178"/>
              <a:gd name="connsiteX30" fmla="*/ 0 w 393278"/>
              <a:gd name="connsiteY30" fmla="*/ 116888 h 407178"/>
              <a:gd name="connsiteX31" fmla="*/ 33417 w 393278"/>
              <a:gd name="connsiteY31" fmla="*/ 84384 h 407178"/>
              <a:gd name="connsiteX32" fmla="*/ 285236 w 393278"/>
              <a:gd name="connsiteY32" fmla="*/ 0 h 407178"/>
              <a:gd name="connsiteX33" fmla="*/ 326515 w 393278"/>
              <a:gd name="connsiteY33" fmla="*/ 21693 h 407178"/>
              <a:gd name="connsiteX34" fmla="*/ 367794 w 393278"/>
              <a:gd name="connsiteY34" fmla="*/ 0 h 407178"/>
              <a:gd name="connsiteX35" fmla="*/ 359932 w 393278"/>
              <a:gd name="connsiteY35" fmla="*/ 45983 h 407178"/>
              <a:gd name="connsiteX36" fmla="*/ 393278 w 393278"/>
              <a:gd name="connsiteY36" fmla="*/ 78487 h 407178"/>
              <a:gd name="connsiteX37" fmla="*/ 347155 w 393278"/>
              <a:gd name="connsiteY37" fmla="*/ 85227 h 407178"/>
              <a:gd name="connsiteX38" fmla="*/ 326515 w 393278"/>
              <a:gd name="connsiteY38" fmla="*/ 126998 h 407178"/>
              <a:gd name="connsiteX39" fmla="*/ 305875 w 393278"/>
              <a:gd name="connsiteY39" fmla="*/ 85227 h 407178"/>
              <a:gd name="connsiteX40" fmla="*/ 259752 w 393278"/>
              <a:gd name="connsiteY40" fmla="*/ 78487 h 407178"/>
              <a:gd name="connsiteX41" fmla="*/ 293169 w 393278"/>
              <a:gd name="connsiteY41" fmla="*/ 45983 h 4071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393278" h="407178">
                <a:moveTo>
                  <a:pt x="175578" y="351016"/>
                </a:moveTo>
                <a:lnTo>
                  <a:pt x="189619" y="351016"/>
                </a:lnTo>
                <a:lnTo>
                  <a:pt x="189619" y="407178"/>
                </a:lnTo>
                <a:lnTo>
                  <a:pt x="175578" y="407178"/>
                </a:lnTo>
                <a:close/>
                <a:moveTo>
                  <a:pt x="175508" y="322934"/>
                </a:moveTo>
                <a:lnTo>
                  <a:pt x="189549" y="322934"/>
                </a:lnTo>
                <a:lnTo>
                  <a:pt x="189549" y="336975"/>
                </a:lnTo>
                <a:lnTo>
                  <a:pt x="175508" y="336975"/>
                </a:lnTo>
                <a:close/>
                <a:moveTo>
                  <a:pt x="103058" y="138441"/>
                </a:moveTo>
                <a:lnTo>
                  <a:pt x="126014" y="158308"/>
                </a:lnTo>
                <a:cubicBezTo>
                  <a:pt x="144548" y="174385"/>
                  <a:pt x="160554" y="193129"/>
                  <a:pt x="173542" y="213909"/>
                </a:cubicBezTo>
                <a:lnTo>
                  <a:pt x="174525" y="215524"/>
                </a:lnTo>
                <a:lnTo>
                  <a:pt x="162520" y="222825"/>
                </a:lnTo>
                <a:lnTo>
                  <a:pt x="161607" y="221351"/>
                </a:lnTo>
                <a:cubicBezTo>
                  <a:pt x="149322" y="201694"/>
                  <a:pt x="134298" y="184073"/>
                  <a:pt x="116818" y="168909"/>
                </a:cubicBezTo>
                <a:lnTo>
                  <a:pt x="93861" y="149041"/>
                </a:lnTo>
                <a:close/>
                <a:moveTo>
                  <a:pt x="283270" y="100039"/>
                </a:moveTo>
                <a:lnTo>
                  <a:pt x="292466" y="110640"/>
                </a:lnTo>
                <a:lnTo>
                  <a:pt x="269510" y="130507"/>
                </a:lnTo>
                <a:cubicBezTo>
                  <a:pt x="219526" y="173823"/>
                  <a:pt x="189689" y="240516"/>
                  <a:pt x="189689" y="308894"/>
                </a:cubicBezTo>
                <a:lnTo>
                  <a:pt x="175648" y="308894"/>
                </a:lnTo>
                <a:cubicBezTo>
                  <a:pt x="175648" y="236444"/>
                  <a:pt x="207310" y="165820"/>
                  <a:pt x="260313" y="119907"/>
                </a:cubicBezTo>
                <a:close/>
                <a:moveTo>
                  <a:pt x="25484" y="38401"/>
                </a:moveTo>
                <a:lnTo>
                  <a:pt x="66763" y="60094"/>
                </a:lnTo>
                <a:lnTo>
                  <a:pt x="108042" y="38401"/>
                </a:lnTo>
                <a:lnTo>
                  <a:pt x="100180" y="84384"/>
                </a:lnTo>
                <a:lnTo>
                  <a:pt x="133526" y="116888"/>
                </a:lnTo>
                <a:lnTo>
                  <a:pt x="87403" y="123628"/>
                </a:lnTo>
                <a:lnTo>
                  <a:pt x="66763" y="165399"/>
                </a:lnTo>
                <a:lnTo>
                  <a:pt x="46123" y="123628"/>
                </a:lnTo>
                <a:lnTo>
                  <a:pt x="0" y="116888"/>
                </a:lnTo>
                <a:lnTo>
                  <a:pt x="33417" y="84384"/>
                </a:lnTo>
                <a:close/>
                <a:moveTo>
                  <a:pt x="285236" y="0"/>
                </a:moveTo>
                <a:lnTo>
                  <a:pt x="326515" y="21693"/>
                </a:lnTo>
                <a:lnTo>
                  <a:pt x="367794" y="0"/>
                </a:lnTo>
                <a:lnTo>
                  <a:pt x="359932" y="45983"/>
                </a:lnTo>
                <a:lnTo>
                  <a:pt x="393278" y="78487"/>
                </a:lnTo>
                <a:lnTo>
                  <a:pt x="347155" y="85227"/>
                </a:lnTo>
                <a:lnTo>
                  <a:pt x="326515" y="126998"/>
                </a:lnTo>
                <a:lnTo>
                  <a:pt x="305875" y="85227"/>
                </a:lnTo>
                <a:lnTo>
                  <a:pt x="259752" y="78487"/>
                </a:lnTo>
                <a:lnTo>
                  <a:pt x="293169" y="45983"/>
                </a:lnTo>
                <a:close/>
              </a:path>
            </a:pathLst>
          </a:custGeom>
          <a:solidFill>
            <a:schemeClr val="accent2"/>
          </a:solidFill>
          <a:ln w="1667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>
              <a:latin typeface="+mj-ea"/>
              <a:ea typeface="+mj-ea"/>
            </a:endParaRPr>
          </a:p>
        </p:txBody>
      </p:sp>
      <p:sp>
        <p:nvSpPr>
          <p:cNvPr id="40" name="任意多边形: 形状 39">
            <a:extLst>
              <a:ext uri="{FF2B5EF4-FFF2-40B4-BE49-F238E27FC236}">
                <a16:creationId xmlns:a16="http://schemas.microsoft.com/office/drawing/2014/main" id="{C2826898-9AC3-4ABA-95AF-9B0FDC64F932}"/>
              </a:ext>
            </a:extLst>
          </p:cNvPr>
          <p:cNvSpPr/>
          <p:nvPr/>
        </p:nvSpPr>
        <p:spPr>
          <a:xfrm flipH="1">
            <a:off x="5105138" y="2287429"/>
            <a:ext cx="356028" cy="361894"/>
          </a:xfrm>
          <a:custGeom>
            <a:avLst/>
            <a:gdLst>
              <a:gd name="connsiteX0" fmla="*/ 17159 w 2154554"/>
              <a:gd name="connsiteY0" fmla="*/ 1988435 h 2190048"/>
              <a:gd name="connsiteX1" fmla="*/ 93982 w 2154554"/>
              <a:gd name="connsiteY1" fmla="*/ 2001694 h 2190048"/>
              <a:gd name="connsiteX2" fmla="*/ 77994 w 2154554"/>
              <a:gd name="connsiteY2" fmla="*/ 2190048 h 2190048"/>
              <a:gd name="connsiteX3" fmla="*/ 0 w 2154554"/>
              <a:gd name="connsiteY3" fmla="*/ 2190048 h 2190048"/>
              <a:gd name="connsiteX4" fmla="*/ 17159 w 2154554"/>
              <a:gd name="connsiteY4" fmla="*/ 1988435 h 2190048"/>
              <a:gd name="connsiteX5" fmla="*/ 57325 w 2154554"/>
              <a:gd name="connsiteY5" fmla="*/ 1826989 h 2190048"/>
              <a:gd name="connsiteX6" fmla="*/ 131419 w 2154554"/>
              <a:gd name="connsiteY6" fmla="*/ 1851167 h 2190048"/>
              <a:gd name="connsiteX7" fmla="*/ 109971 w 2154554"/>
              <a:gd name="connsiteY7" fmla="*/ 1926430 h 2190048"/>
              <a:gd name="connsiteX8" fmla="*/ 34317 w 2154554"/>
              <a:gd name="connsiteY8" fmla="*/ 1907712 h 2190048"/>
              <a:gd name="connsiteX9" fmla="*/ 57325 w 2154554"/>
              <a:gd name="connsiteY9" fmla="*/ 1826989 h 2190048"/>
              <a:gd name="connsiteX10" fmla="*/ 1171071 w 2154554"/>
              <a:gd name="connsiteY10" fmla="*/ 1669442 h 2190048"/>
              <a:gd name="connsiteX11" fmla="*/ 1249064 w 2154554"/>
              <a:gd name="connsiteY11" fmla="*/ 1669442 h 2190048"/>
              <a:gd name="connsiteX12" fmla="*/ 1249064 w 2154554"/>
              <a:gd name="connsiteY12" fmla="*/ 1729887 h 2190048"/>
              <a:gd name="connsiteX13" fmla="*/ 1171071 w 2154554"/>
              <a:gd name="connsiteY13" fmla="*/ 1729887 h 2190048"/>
              <a:gd name="connsiteX14" fmla="*/ 813854 w 2154554"/>
              <a:gd name="connsiteY14" fmla="*/ 1552809 h 2190048"/>
              <a:gd name="connsiteX15" fmla="*/ 881404 w 2154554"/>
              <a:gd name="connsiteY15" fmla="*/ 1591798 h 2190048"/>
              <a:gd name="connsiteX16" fmla="*/ 851188 w 2154554"/>
              <a:gd name="connsiteY16" fmla="*/ 1644149 h 2190048"/>
              <a:gd name="connsiteX17" fmla="*/ 783638 w 2154554"/>
              <a:gd name="connsiteY17" fmla="*/ 1605160 h 2190048"/>
              <a:gd name="connsiteX18" fmla="*/ 1606524 w 2154554"/>
              <a:gd name="connsiteY18" fmla="*/ 1552513 h 2190048"/>
              <a:gd name="connsiteX19" fmla="*/ 1636746 w 2154554"/>
              <a:gd name="connsiteY19" fmla="*/ 1604857 h 2190048"/>
              <a:gd name="connsiteX20" fmla="*/ 1569204 w 2154554"/>
              <a:gd name="connsiteY20" fmla="*/ 1643854 h 2190048"/>
              <a:gd name="connsiteX21" fmla="*/ 1538982 w 2154554"/>
              <a:gd name="connsiteY21" fmla="*/ 1591509 h 2190048"/>
              <a:gd name="connsiteX22" fmla="*/ 1171071 w 2154554"/>
              <a:gd name="connsiteY22" fmla="*/ 1367218 h 2190048"/>
              <a:gd name="connsiteX23" fmla="*/ 1249064 w 2154554"/>
              <a:gd name="connsiteY23" fmla="*/ 1367218 h 2190048"/>
              <a:gd name="connsiteX24" fmla="*/ 1249064 w 2154554"/>
              <a:gd name="connsiteY24" fmla="*/ 1608997 h 2190048"/>
              <a:gd name="connsiteX25" fmla="*/ 1171071 w 2154554"/>
              <a:gd name="connsiteY25" fmla="*/ 1608997 h 2190048"/>
              <a:gd name="connsiteX26" fmla="*/ 1063165 w 2154554"/>
              <a:gd name="connsiteY26" fmla="*/ 1342592 h 2190048"/>
              <a:gd name="connsiteX27" fmla="*/ 1138499 w 2154554"/>
              <a:gd name="connsiteY27" fmla="*/ 1362777 h 2190048"/>
              <a:gd name="connsiteX28" fmla="*/ 997710 w 2154554"/>
              <a:gd name="connsiteY28" fmla="*/ 1888230 h 2190048"/>
              <a:gd name="connsiteX29" fmla="*/ 922377 w 2154554"/>
              <a:gd name="connsiteY29" fmla="*/ 1868045 h 2190048"/>
              <a:gd name="connsiteX30" fmla="*/ 977084 w 2154554"/>
              <a:gd name="connsiteY30" fmla="*/ 1663865 h 2190048"/>
              <a:gd name="connsiteX31" fmla="*/ 977076 w 2154554"/>
              <a:gd name="connsiteY31" fmla="*/ 1663863 h 2190048"/>
              <a:gd name="connsiteX32" fmla="*/ 1063063 w 2154554"/>
              <a:gd name="connsiteY32" fmla="*/ 1342941 h 2190048"/>
              <a:gd name="connsiteX33" fmla="*/ 1063071 w 2154554"/>
              <a:gd name="connsiteY33" fmla="*/ 1342943 h 2190048"/>
              <a:gd name="connsiteX34" fmla="*/ 1357435 w 2154554"/>
              <a:gd name="connsiteY34" fmla="*/ 1342542 h 2190048"/>
              <a:gd name="connsiteX35" fmla="*/ 1357515 w 2154554"/>
              <a:gd name="connsiteY35" fmla="*/ 1342841 h 2190048"/>
              <a:gd name="connsiteX36" fmla="*/ 1357576 w 2154554"/>
              <a:gd name="connsiteY36" fmla="*/ 1342825 h 2190048"/>
              <a:gd name="connsiteX37" fmla="*/ 1443563 w 2154554"/>
              <a:gd name="connsiteY37" fmla="*/ 1663747 h 2190048"/>
              <a:gd name="connsiteX38" fmla="*/ 1443503 w 2154554"/>
              <a:gd name="connsiteY38" fmla="*/ 1663763 h 2190048"/>
              <a:gd name="connsiteX39" fmla="*/ 1498224 w 2154554"/>
              <a:gd name="connsiteY39" fmla="*/ 1867995 h 2190048"/>
              <a:gd name="connsiteX40" fmla="*/ 1422890 w 2154554"/>
              <a:gd name="connsiteY40" fmla="*/ 1888180 h 2190048"/>
              <a:gd name="connsiteX41" fmla="*/ 1282102 w 2154554"/>
              <a:gd name="connsiteY41" fmla="*/ 1362726 h 2190048"/>
              <a:gd name="connsiteX42" fmla="*/ 964914 w 2154554"/>
              <a:gd name="connsiteY42" fmla="*/ 1290947 h 2190048"/>
              <a:gd name="connsiteX43" fmla="*/ 1032464 w 2154554"/>
              <a:gd name="connsiteY43" fmla="*/ 1329936 h 2190048"/>
              <a:gd name="connsiteX44" fmla="*/ 911598 w 2154554"/>
              <a:gd name="connsiteY44" fmla="*/ 1539341 h 2190048"/>
              <a:gd name="connsiteX45" fmla="*/ 844048 w 2154554"/>
              <a:gd name="connsiteY45" fmla="*/ 1500352 h 2190048"/>
              <a:gd name="connsiteX46" fmla="*/ 1455530 w 2154554"/>
              <a:gd name="connsiteY46" fmla="*/ 1290945 h 2190048"/>
              <a:gd name="connsiteX47" fmla="*/ 1576420 w 2154554"/>
              <a:gd name="connsiteY47" fmla="*/ 1500326 h 2190048"/>
              <a:gd name="connsiteX48" fmla="*/ 1508877 w 2154554"/>
              <a:gd name="connsiteY48" fmla="*/ 1539323 h 2190048"/>
              <a:gd name="connsiteX49" fmla="*/ 1387988 w 2154554"/>
              <a:gd name="connsiteY49" fmla="*/ 1329942 h 2190048"/>
              <a:gd name="connsiteX50" fmla="*/ 1857705 w 2154554"/>
              <a:gd name="connsiteY50" fmla="*/ 1273146 h 2190048"/>
              <a:gd name="connsiteX51" fmla="*/ 1910050 w 2154554"/>
              <a:gd name="connsiteY51" fmla="*/ 1303368 h 2190048"/>
              <a:gd name="connsiteX52" fmla="*/ 1871054 w 2154554"/>
              <a:gd name="connsiteY52" fmla="*/ 1370910 h 2190048"/>
              <a:gd name="connsiteX53" fmla="*/ 1818709 w 2154554"/>
              <a:gd name="connsiteY53" fmla="*/ 1340688 h 2190048"/>
              <a:gd name="connsiteX54" fmla="*/ 883637 w 2154554"/>
              <a:gd name="connsiteY54" fmla="*/ 1215787 h 2190048"/>
              <a:gd name="connsiteX55" fmla="*/ 938786 w 2154554"/>
              <a:gd name="connsiteY55" fmla="*/ 1270937 h 2190048"/>
              <a:gd name="connsiteX56" fmla="*/ 596862 w 2154554"/>
              <a:gd name="connsiteY56" fmla="*/ 1612861 h 2190048"/>
              <a:gd name="connsiteX57" fmla="*/ 541712 w 2154554"/>
              <a:gd name="connsiteY57" fmla="*/ 1557712 h 2190048"/>
              <a:gd name="connsiteX58" fmla="*/ 648626 w 2154554"/>
              <a:gd name="connsiteY58" fmla="*/ 1450798 h 2190048"/>
              <a:gd name="connsiteX59" fmla="*/ 648625 w 2154554"/>
              <a:gd name="connsiteY59" fmla="*/ 1450798 h 2190048"/>
              <a:gd name="connsiteX60" fmla="*/ 883561 w 2154554"/>
              <a:gd name="connsiteY60" fmla="*/ 1215862 h 2190048"/>
              <a:gd name="connsiteX61" fmla="*/ 883562 w 2154554"/>
              <a:gd name="connsiteY61" fmla="*/ 1215863 h 2190048"/>
              <a:gd name="connsiteX62" fmla="*/ 1536855 w 2154554"/>
              <a:gd name="connsiteY62" fmla="*/ 1215596 h 2190048"/>
              <a:gd name="connsiteX63" fmla="*/ 1672292 w 2154554"/>
              <a:gd name="connsiteY63" fmla="*/ 1351033 h 2190048"/>
              <a:gd name="connsiteX64" fmla="*/ 1708056 w 2154554"/>
              <a:gd name="connsiteY64" fmla="*/ 1386715 h 2190048"/>
              <a:gd name="connsiteX65" fmla="*/ 1878861 w 2154554"/>
              <a:gd name="connsiteY65" fmla="*/ 1557521 h 2190048"/>
              <a:gd name="connsiteX66" fmla="*/ 1823876 w 2154554"/>
              <a:gd name="connsiteY66" fmla="*/ 1612896 h 2190048"/>
              <a:gd name="connsiteX67" fmla="*/ 1716652 w 2154554"/>
              <a:gd name="connsiteY67" fmla="*/ 1505671 h 2190048"/>
              <a:gd name="connsiteX68" fmla="*/ 1716642 w 2154554"/>
              <a:gd name="connsiteY68" fmla="*/ 1505681 h 2190048"/>
              <a:gd name="connsiteX69" fmla="*/ 1481706 w 2154554"/>
              <a:gd name="connsiteY69" fmla="*/ 1270745 h 2190048"/>
              <a:gd name="connsiteX70" fmla="*/ 1596151 w 2154554"/>
              <a:gd name="connsiteY70" fmla="*/ 1122171 h 2190048"/>
              <a:gd name="connsiteX71" fmla="*/ 1805532 w 2154554"/>
              <a:gd name="connsiteY71" fmla="*/ 1243061 h 2190048"/>
              <a:gd name="connsiteX72" fmla="*/ 1766536 w 2154554"/>
              <a:gd name="connsiteY72" fmla="*/ 1310603 h 2190048"/>
              <a:gd name="connsiteX73" fmla="*/ 1557155 w 2154554"/>
              <a:gd name="connsiteY73" fmla="*/ 1189713 h 2190048"/>
              <a:gd name="connsiteX74" fmla="*/ 806841 w 2154554"/>
              <a:gd name="connsiteY74" fmla="*/ 1077472 h 2190048"/>
              <a:gd name="connsiteX75" fmla="*/ 831019 w 2154554"/>
              <a:gd name="connsiteY75" fmla="*/ 1151566 h 2190048"/>
              <a:gd name="connsiteX76" fmla="*/ 159106 w 2154554"/>
              <a:gd name="connsiteY76" fmla="*/ 1775903 h 2190048"/>
              <a:gd name="connsiteX77" fmla="*/ 86962 w 2154554"/>
              <a:gd name="connsiteY77" fmla="*/ 1746266 h 2190048"/>
              <a:gd name="connsiteX78" fmla="*/ 806841 w 2154554"/>
              <a:gd name="connsiteY78" fmla="*/ 1077472 h 2190048"/>
              <a:gd name="connsiteX79" fmla="*/ 1628933 w 2154554"/>
              <a:gd name="connsiteY79" fmla="*/ 1016031 h 2190048"/>
              <a:gd name="connsiteX80" fmla="*/ 1949855 w 2154554"/>
              <a:gd name="connsiteY80" fmla="*/ 1102018 h 2190048"/>
              <a:gd name="connsiteX81" fmla="*/ 1929671 w 2154554"/>
              <a:gd name="connsiteY81" fmla="*/ 1177351 h 2190048"/>
              <a:gd name="connsiteX82" fmla="*/ 1608748 w 2154554"/>
              <a:gd name="connsiteY82" fmla="*/ 1091364 h 2190048"/>
              <a:gd name="connsiteX83" fmla="*/ 1935406 w 2154554"/>
              <a:gd name="connsiteY83" fmla="*/ 905106 h 2190048"/>
              <a:gd name="connsiteX84" fmla="*/ 1995851 w 2154554"/>
              <a:gd name="connsiteY84" fmla="*/ 905106 h 2190048"/>
              <a:gd name="connsiteX85" fmla="*/ 1995851 w 2154554"/>
              <a:gd name="connsiteY85" fmla="*/ 983099 h 2190048"/>
              <a:gd name="connsiteX86" fmla="*/ 1935406 w 2154554"/>
              <a:gd name="connsiteY86" fmla="*/ 983099 h 2190048"/>
              <a:gd name="connsiteX87" fmla="*/ 1633182 w 2154554"/>
              <a:gd name="connsiteY87" fmla="*/ 905106 h 2190048"/>
              <a:gd name="connsiteX88" fmla="*/ 1874961 w 2154554"/>
              <a:gd name="connsiteY88" fmla="*/ 905106 h 2190048"/>
              <a:gd name="connsiteX89" fmla="*/ 1874961 w 2154554"/>
              <a:gd name="connsiteY89" fmla="*/ 983099 h 2190048"/>
              <a:gd name="connsiteX90" fmla="*/ 1633182 w 2154554"/>
              <a:gd name="connsiteY90" fmla="*/ 983099 h 2190048"/>
              <a:gd name="connsiteX91" fmla="*/ 545564 w 2154554"/>
              <a:gd name="connsiteY91" fmla="*/ 905106 h 2190048"/>
              <a:gd name="connsiteX92" fmla="*/ 787343 w 2154554"/>
              <a:gd name="connsiteY92" fmla="*/ 905106 h 2190048"/>
              <a:gd name="connsiteX93" fmla="*/ 787343 w 2154554"/>
              <a:gd name="connsiteY93" fmla="*/ 983099 h 2190048"/>
              <a:gd name="connsiteX94" fmla="*/ 545564 w 2154554"/>
              <a:gd name="connsiteY94" fmla="*/ 983099 h 2190048"/>
              <a:gd name="connsiteX95" fmla="*/ 424674 w 2154554"/>
              <a:gd name="connsiteY95" fmla="*/ 905106 h 2190048"/>
              <a:gd name="connsiteX96" fmla="*/ 485119 w 2154554"/>
              <a:gd name="connsiteY96" fmla="*/ 905106 h 2190048"/>
              <a:gd name="connsiteX97" fmla="*/ 485119 w 2154554"/>
              <a:gd name="connsiteY97" fmla="*/ 983099 h 2190048"/>
              <a:gd name="connsiteX98" fmla="*/ 424674 w 2154554"/>
              <a:gd name="connsiteY98" fmla="*/ 983099 h 2190048"/>
              <a:gd name="connsiteX99" fmla="*/ 1321988 w 2154554"/>
              <a:gd name="connsiteY99" fmla="*/ 661377 h 2190048"/>
              <a:gd name="connsiteX100" fmla="*/ 1302490 w 2154554"/>
              <a:gd name="connsiteY100" fmla="*/ 784996 h 2190048"/>
              <a:gd name="connsiteX101" fmla="*/ 1366835 w 2154554"/>
              <a:gd name="connsiteY101" fmla="*/ 911736 h 2190048"/>
              <a:gd name="connsiteX102" fmla="*/ 1478365 w 2154554"/>
              <a:gd name="connsiteY102" fmla="*/ 968671 h 2190048"/>
              <a:gd name="connsiteX103" fmla="*/ 1354746 w 2154554"/>
              <a:gd name="connsiteY103" fmla="*/ 988169 h 2190048"/>
              <a:gd name="connsiteX104" fmla="*/ 1254134 w 2154554"/>
              <a:gd name="connsiteY104" fmla="*/ 1088781 h 2190048"/>
              <a:gd name="connsiteX105" fmla="*/ 1234636 w 2154554"/>
              <a:gd name="connsiteY105" fmla="*/ 1212400 h 2190048"/>
              <a:gd name="connsiteX106" fmla="*/ 1177701 w 2154554"/>
              <a:gd name="connsiteY106" fmla="*/ 1100869 h 2190048"/>
              <a:gd name="connsiteX107" fmla="*/ 1050961 w 2154554"/>
              <a:gd name="connsiteY107" fmla="*/ 1036525 h 2190048"/>
              <a:gd name="connsiteX108" fmla="*/ 927342 w 2154554"/>
              <a:gd name="connsiteY108" fmla="*/ 1056023 h 2190048"/>
              <a:gd name="connsiteX109" fmla="*/ 1015864 w 2154554"/>
              <a:gd name="connsiteY109" fmla="*/ 967501 h 2190048"/>
              <a:gd name="connsiteX110" fmla="*/ 1038093 w 2154554"/>
              <a:gd name="connsiteY110" fmla="*/ 827113 h 2190048"/>
              <a:gd name="connsiteX111" fmla="*/ 981547 w 2154554"/>
              <a:gd name="connsiteY111" fmla="*/ 715192 h 2190048"/>
              <a:gd name="connsiteX112" fmla="*/ 1093078 w 2154554"/>
              <a:gd name="connsiteY112" fmla="*/ 772128 h 2190048"/>
              <a:gd name="connsiteX113" fmla="*/ 1233466 w 2154554"/>
              <a:gd name="connsiteY113" fmla="*/ 749899 h 2190048"/>
              <a:gd name="connsiteX114" fmla="*/ 2134369 w 2154554"/>
              <a:gd name="connsiteY114" fmla="*/ 656229 h 2190048"/>
              <a:gd name="connsiteX115" fmla="*/ 2154554 w 2154554"/>
              <a:gd name="connsiteY115" fmla="*/ 731563 h 2190048"/>
              <a:gd name="connsiteX116" fmla="*/ 1629100 w 2154554"/>
              <a:gd name="connsiteY116" fmla="*/ 872351 h 2190048"/>
              <a:gd name="connsiteX117" fmla="*/ 1629080 w 2154554"/>
              <a:gd name="connsiteY117" fmla="*/ 872278 h 2190048"/>
              <a:gd name="connsiteX118" fmla="*/ 1628989 w 2154554"/>
              <a:gd name="connsiteY118" fmla="*/ 872303 h 2190048"/>
              <a:gd name="connsiteX119" fmla="*/ 1608805 w 2154554"/>
              <a:gd name="connsiteY119" fmla="*/ 796969 h 2190048"/>
              <a:gd name="connsiteX120" fmla="*/ 1929727 w 2154554"/>
              <a:gd name="connsiteY120" fmla="*/ 710982 h 2190048"/>
              <a:gd name="connsiteX121" fmla="*/ 1929747 w 2154554"/>
              <a:gd name="connsiteY121" fmla="*/ 711055 h 2190048"/>
              <a:gd name="connsiteX122" fmla="*/ 286106 w 2154554"/>
              <a:gd name="connsiteY122" fmla="*/ 656094 h 2190048"/>
              <a:gd name="connsiteX123" fmla="*/ 490634 w 2154554"/>
              <a:gd name="connsiteY123" fmla="*/ 710894 h 2190048"/>
              <a:gd name="connsiteX124" fmla="*/ 490639 w 2154554"/>
              <a:gd name="connsiteY124" fmla="*/ 710874 h 2190048"/>
              <a:gd name="connsiteX125" fmla="*/ 811561 w 2154554"/>
              <a:gd name="connsiteY125" fmla="*/ 796861 h 2190048"/>
              <a:gd name="connsiteX126" fmla="*/ 811556 w 2154554"/>
              <a:gd name="connsiteY126" fmla="*/ 796881 h 2190048"/>
              <a:gd name="connsiteX127" fmla="*/ 811560 w 2154554"/>
              <a:gd name="connsiteY127" fmla="*/ 796882 h 2190048"/>
              <a:gd name="connsiteX128" fmla="*/ 791375 w 2154554"/>
              <a:gd name="connsiteY128" fmla="*/ 872215 h 2190048"/>
              <a:gd name="connsiteX129" fmla="*/ 265922 w 2154554"/>
              <a:gd name="connsiteY129" fmla="*/ 731427 h 2190048"/>
              <a:gd name="connsiteX130" fmla="*/ 653986 w 2154554"/>
              <a:gd name="connsiteY130" fmla="*/ 578228 h 2190048"/>
              <a:gd name="connsiteX131" fmla="*/ 863367 w 2154554"/>
              <a:gd name="connsiteY131" fmla="*/ 699118 h 2190048"/>
              <a:gd name="connsiteX132" fmla="*/ 824371 w 2154554"/>
              <a:gd name="connsiteY132" fmla="*/ 766660 h 2190048"/>
              <a:gd name="connsiteX133" fmla="*/ 614990 w 2154554"/>
              <a:gd name="connsiteY133" fmla="*/ 645770 h 2190048"/>
              <a:gd name="connsiteX134" fmla="*/ 1766474 w 2154554"/>
              <a:gd name="connsiteY134" fmla="*/ 578204 h 2190048"/>
              <a:gd name="connsiteX135" fmla="*/ 1805463 w 2154554"/>
              <a:gd name="connsiteY135" fmla="*/ 645754 h 2190048"/>
              <a:gd name="connsiteX136" fmla="*/ 1596057 w 2154554"/>
              <a:gd name="connsiteY136" fmla="*/ 766620 h 2190048"/>
              <a:gd name="connsiteX137" fmla="*/ 1557069 w 2154554"/>
              <a:gd name="connsiteY137" fmla="*/ 699070 h 2190048"/>
              <a:gd name="connsiteX138" fmla="*/ 549394 w 2154554"/>
              <a:gd name="connsiteY138" fmla="*/ 517398 h 2190048"/>
              <a:gd name="connsiteX139" fmla="*/ 601739 w 2154554"/>
              <a:gd name="connsiteY139" fmla="*/ 547626 h 2190048"/>
              <a:gd name="connsiteX140" fmla="*/ 562735 w 2154554"/>
              <a:gd name="connsiteY140" fmla="*/ 615168 h 2190048"/>
              <a:gd name="connsiteX141" fmla="*/ 510390 w 2154554"/>
              <a:gd name="connsiteY141" fmla="*/ 584940 h 2190048"/>
              <a:gd name="connsiteX142" fmla="*/ 1871242 w 2154554"/>
              <a:gd name="connsiteY142" fmla="*/ 517356 h 2190048"/>
              <a:gd name="connsiteX143" fmla="*/ 1910231 w 2154554"/>
              <a:gd name="connsiteY143" fmla="*/ 584906 h 2190048"/>
              <a:gd name="connsiteX144" fmla="*/ 1857880 w 2154554"/>
              <a:gd name="connsiteY144" fmla="*/ 615122 h 2190048"/>
              <a:gd name="connsiteX145" fmla="*/ 1818891 w 2154554"/>
              <a:gd name="connsiteY145" fmla="*/ 547572 h 2190048"/>
              <a:gd name="connsiteX146" fmla="*/ 911535 w 2154554"/>
              <a:gd name="connsiteY146" fmla="*/ 348790 h 2190048"/>
              <a:gd name="connsiteX147" fmla="*/ 1032425 w 2154554"/>
              <a:gd name="connsiteY147" fmla="*/ 558171 h 2190048"/>
              <a:gd name="connsiteX148" fmla="*/ 964882 w 2154554"/>
              <a:gd name="connsiteY148" fmla="*/ 597168 h 2190048"/>
              <a:gd name="connsiteX149" fmla="*/ 843993 w 2154554"/>
              <a:gd name="connsiteY149" fmla="*/ 387787 h 2190048"/>
              <a:gd name="connsiteX150" fmla="*/ 1508837 w 2154554"/>
              <a:gd name="connsiteY150" fmla="*/ 348760 h 2190048"/>
              <a:gd name="connsiteX151" fmla="*/ 1576387 w 2154554"/>
              <a:gd name="connsiteY151" fmla="*/ 387748 h 2190048"/>
              <a:gd name="connsiteX152" fmla="*/ 1455521 w 2154554"/>
              <a:gd name="connsiteY152" fmla="*/ 597154 h 2190048"/>
              <a:gd name="connsiteX153" fmla="*/ 1387971 w 2154554"/>
              <a:gd name="connsiteY153" fmla="*/ 558165 h 2190048"/>
              <a:gd name="connsiteX154" fmla="*/ 1171071 w 2154554"/>
              <a:gd name="connsiteY154" fmla="*/ 279210 h 2190048"/>
              <a:gd name="connsiteX155" fmla="*/ 1249064 w 2154554"/>
              <a:gd name="connsiteY155" fmla="*/ 279210 h 2190048"/>
              <a:gd name="connsiteX156" fmla="*/ 1249064 w 2154554"/>
              <a:gd name="connsiteY156" fmla="*/ 520989 h 2190048"/>
              <a:gd name="connsiteX157" fmla="*/ 1171071 w 2154554"/>
              <a:gd name="connsiteY157" fmla="*/ 520989 h 2190048"/>
              <a:gd name="connsiteX158" fmla="*/ 596649 w 2154554"/>
              <a:gd name="connsiteY158" fmla="*/ 275700 h 2190048"/>
              <a:gd name="connsiteX159" fmla="*/ 767845 w 2154554"/>
              <a:gd name="connsiteY159" fmla="*/ 446505 h 2190048"/>
              <a:gd name="connsiteX160" fmla="*/ 938650 w 2154554"/>
              <a:gd name="connsiteY160" fmla="*/ 617311 h 2190048"/>
              <a:gd name="connsiteX161" fmla="*/ 883665 w 2154554"/>
              <a:gd name="connsiteY161" fmla="*/ 672686 h 2190048"/>
              <a:gd name="connsiteX162" fmla="*/ 712469 w 2154554"/>
              <a:gd name="connsiteY162" fmla="*/ 501491 h 2190048"/>
              <a:gd name="connsiteX163" fmla="*/ 541664 w 2154554"/>
              <a:gd name="connsiteY163" fmla="*/ 330685 h 2190048"/>
              <a:gd name="connsiteX164" fmla="*/ 1823841 w 2154554"/>
              <a:gd name="connsiteY164" fmla="*/ 275593 h 2190048"/>
              <a:gd name="connsiteX165" fmla="*/ 1878990 w 2154554"/>
              <a:gd name="connsiteY165" fmla="*/ 330743 h 2190048"/>
              <a:gd name="connsiteX166" fmla="*/ 1772072 w 2154554"/>
              <a:gd name="connsiteY166" fmla="*/ 437661 h 2190048"/>
              <a:gd name="connsiteX167" fmla="*/ 1772075 w 2154554"/>
              <a:gd name="connsiteY167" fmla="*/ 437664 h 2190048"/>
              <a:gd name="connsiteX168" fmla="*/ 1537139 w 2154554"/>
              <a:gd name="connsiteY168" fmla="*/ 672600 h 2190048"/>
              <a:gd name="connsiteX169" fmla="*/ 1537136 w 2154554"/>
              <a:gd name="connsiteY169" fmla="*/ 672597 h 2190048"/>
              <a:gd name="connsiteX170" fmla="*/ 1537066 w 2154554"/>
              <a:gd name="connsiteY170" fmla="*/ 672667 h 2190048"/>
              <a:gd name="connsiteX171" fmla="*/ 1481916 w 2154554"/>
              <a:gd name="connsiteY171" fmla="*/ 617518 h 2190048"/>
              <a:gd name="connsiteX172" fmla="*/ 851271 w 2154554"/>
              <a:gd name="connsiteY172" fmla="*/ 244189 h 2190048"/>
              <a:gd name="connsiteX173" fmla="*/ 881487 w 2154554"/>
              <a:gd name="connsiteY173" fmla="*/ 296540 h 2190048"/>
              <a:gd name="connsiteX174" fmla="*/ 813937 w 2154554"/>
              <a:gd name="connsiteY174" fmla="*/ 335528 h 2190048"/>
              <a:gd name="connsiteX175" fmla="*/ 783721 w 2154554"/>
              <a:gd name="connsiteY175" fmla="*/ 283177 h 2190048"/>
              <a:gd name="connsiteX176" fmla="*/ 1569247 w 2154554"/>
              <a:gd name="connsiteY176" fmla="*/ 243903 h 2190048"/>
              <a:gd name="connsiteX177" fmla="*/ 1636789 w 2154554"/>
              <a:gd name="connsiteY177" fmla="*/ 282907 h 2190048"/>
              <a:gd name="connsiteX178" fmla="*/ 1606561 w 2154554"/>
              <a:gd name="connsiteY178" fmla="*/ 335252 h 2190048"/>
              <a:gd name="connsiteX179" fmla="*/ 1539019 w 2154554"/>
              <a:gd name="connsiteY179" fmla="*/ 296248 h 2190048"/>
              <a:gd name="connsiteX180" fmla="*/ 1171071 w 2154554"/>
              <a:gd name="connsiteY180" fmla="*/ 158320 h 2190048"/>
              <a:gd name="connsiteX181" fmla="*/ 1249064 w 2154554"/>
              <a:gd name="connsiteY181" fmla="*/ 158320 h 2190048"/>
              <a:gd name="connsiteX182" fmla="*/ 1249064 w 2154554"/>
              <a:gd name="connsiteY182" fmla="*/ 218765 h 2190048"/>
              <a:gd name="connsiteX183" fmla="*/ 1171071 w 2154554"/>
              <a:gd name="connsiteY183" fmla="*/ 218765 h 2190048"/>
              <a:gd name="connsiteX184" fmla="*/ 1422976 w 2154554"/>
              <a:gd name="connsiteY184" fmla="*/ 135 h 2190048"/>
              <a:gd name="connsiteX185" fmla="*/ 1498310 w 2154554"/>
              <a:gd name="connsiteY185" fmla="*/ 20320 h 2190048"/>
              <a:gd name="connsiteX186" fmla="*/ 1443507 w 2154554"/>
              <a:gd name="connsiteY186" fmla="*/ 224856 h 2190048"/>
              <a:gd name="connsiteX187" fmla="*/ 1443517 w 2154554"/>
              <a:gd name="connsiteY187" fmla="*/ 224858 h 2190048"/>
              <a:gd name="connsiteX188" fmla="*/ 1357530 w 2154554"/>
              <a:gd name="connsiteY188" fmla="*/ 545781 h 2190048"/>
              <a:gd name="connsiteX189" fmla="*/ 1282197 w 2154554"/>
              <a:gd name="connsiteY189" fmla="*/ 525596 h 2190048"/>
              <a:gd name="connsiteX190" fmla="*/ 1282198 w 2154554"/>
              <a:gd name="connsiteY190" fmla="*/ 525591 h 2190048"/>
              <a:gd name="connsiteX191" fmla="*/ 1282188 w 2154554"/>
              <a:gd name="connsiteY191" fmla="*/ 525588 h 2190048"/>
              <a:gd name="connsiteX192" fmla="*/ 997532 w 2154554"/>
              <a:gd name="connsiteY192" fmla="*/ 0 h 2190048"/>
              <a:gd name="connsiteX193" fmla="*/ 1138321 w 2154554"/>
              <a:gd name="connsiteY193" fmla="*/ 525453 h 2190048"/>
              <a:gd name="connsiteX194" fmla="*/ 1062987 w 2154554"/>
              <a:gd name="connsiteY194" fmla="*/ 545638 h 2190048"/>
              <a:gd name="connsiteX195" fmla="*/ 1062915 w 2154554"/>
              <a:gd name="connsiteY195" fmla="*/ 545369 h 2190048"/>
              <a:gd name="connsiteX196" fmla="*/ 1062833 w 2154554"/>
              <a:gd name="connsiteY196" fmla="*/ 545391 h 2190048"/>
              <a:gd name="connsiteX197" fmla="*/ 976846 w 2154554"/>
              <a:gd name="connsiteY197" fmla="*/ 224468 h 2190048"/>
              <a:gd name="connsiteX198" fmla="*/ 976928 w 2154554"/>
              <a:gd name="connsiteY198" fmla="*/ 224446 h 2190048"/>
              <a:gd name="connsiteX199" fmla="*/ 922199 w 2154554"/>
              <a:gd name="connsiteY199" fmla="*/ 20184 h 21900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</a:cxnLst>
            <a:rect l="l" t="t" r="r" b="b"/>
            <a:pathLst>
              <a:path w="2154554" h="2190048">
                <a:moveTo>
                  <a:pt x="17159" y="1988435"/>
                </a:moveTo>
                <a:lnTo>
                  <a:pt x="93982" y="2001694"/>
                </a:lnTo>
                <a:cubicBezTo>
                  <a:pt x="83453" y="2063699"/>
                  <a:pt x="77994" y="2126874"/>
                  <a:pt x="77994" y="2190048"/>
                </a:cubicBezTo>
                <a:lnTo>
                  <a:pt x="0" y="2190048"/>
                </a:lnTo>
                <a:cubicBezTo>
                  <a:pt x="0" y="2122194"/>
                  <a:pt x="5850" y="2054339"/>
                  <a:pt x="17159" y="1988435"/>
                </a:cubicBezTo>
                <a:close/>
                <a:moveTo>
                  <a:pt x="57325" y="1826989"/>
                </a:moveTo>
                <a:lnTo>
                  <a:pt x="131419" y="1851167"/>
                </a:lnTo>
                <a:cubicBezTo>
                  <a:pt x="123230" y="1876125"/>
                  <a:pt x="116210" y="1901473"/>
                  <a:pt x="109971" y="1926430"/>
                </a:cubicBezTo>
                <a:lnTo>
                  <a:pt x="34317" y="1907712"/>
                </a:lnTo>
                <a:cubicBezTo>
                  <a:pt x="40946" y="1880804"/>
                  <a:pt x="48746" y="1853507"/>
                  <a:pt x="57325" y="1826989"/>
                </a:cubicBezTo>
                <a:close/>
                <a:moveTo>
                  <a:pt x="1171071" y="1669442"/>
                </a:moveTo>
                <a:lnTo>
                  <a:pt x="1249064" y="1669442"/>
                </a:lnTo>
                <a:lnTo>
                  <a:pt x="1249064" y="1729887"/>
                </a:lnTo>
                <a:lnTo>
                  <a:pt x="1171071" y="1729887"/>
                </a:lnTo>
                <a:close/>
                <a:moveTo>
                  <a:pt x="813854" y="1552809"/>
                </a:moveTo>
                <a:lnTo>
                  <a:pt x="881404" y="1591798"/>
                </a:lnTo>
                <a:lnTo>
                  <a:pt x="851188" y="1644149"/>
                </a:lnTo>
                <a:lnTo>
                  <a:pt x="783638" y="1605160"/>
                </a:lnTo>
                <a:close/>
                <a:moveTo>
                  <a:pt x="1606524" y="1552513"/>
                </a:moveTo>
                <a:lnTo>
                  <a:pt x="1636746" y="1604857"/>
                </a:lnTo>
                <a:lnTo>
                  <a:pt x="1569204" y="1643854"/>
                </a:lnTo>
                <a:lnTo>
                  <a:pt x="1538982" y="1591509"/>
                </a:lnTo>
                <a:close/>
                <a:moveTo>
                  <a:pt x="1171071" y="1367218"/>
                </a:moveTo>
                <a:lnTo>
                  <a:pt x="1249064" y="1367218"/>
                </a:lnTo>
                <a:lnTo>
                  <a:pt x="1249064" y="1608997"/>
                </a:lnTo>
                <a:lnTo>
                  <a:pt x="1171071" y="1608997"/>
                </a:lnTo>
                <a:close/>
                <a:moveTo>
                  <a:pt x="1063165" y="1342592"/>
                </a:moveTo>
                <a:lnTo>
                  <a:pt x="1138499" y="1362777"/>
                </a:lnTo>
                <a:lnTo>
                  <a:pt x="997710" y="1888230"/>
                </a:lnTo>
                <a:lnTo>
                  <a:pt x="922377" y="1868045"/>
                </a:lnTo>
                <a:lnTo>
                  <a:pt x="977084" y="1663865"/>
                </a:lnTo>
                <a:lnTo>
                  <a:pt x="977076" y="1663863"/>
                </a:lnTo>
                <a:lnTo>
                  <a:pt x="1063063" y="1342941"/>
                </a:lnTo>
                <a:lnTo>
                  <a:pt x="1063071" y="1342943"/>
                </a:lnTo>
                <a:close/>
                <a:moveTo>
                  <a:pt x="1357435" y="1342542"/>
                </a:moveTo>
                <a:lnTo>
                  <a:pt x="1357515" y="1342841"/>
                </a:lnTo>
                <a:lnTo>
                  <a:pt x="1357576" y="1342825"/>
                </a:lnTo>
                <a:lnTo>
                  <a:pt x="1443563" y="1663747"/>
                </a:lnTo>
                <a:lnTo>
                  <a:pt x="1443503" y="1663763"/>
                </a:lnTo>
                <a:lnTo>
                  <a:pt x="1498224" y="1867995"/>
                </a:lnTo>
                <a:lnTo>
                  <a:pt x="1422890" y="1888180"/>
                </a:lnTo>
                <a:lnTo>
                  <a:pt x="1282102" y="1362726"/>
                </a:lnTo>
                <a:close/>
                <a:moveTo>
                  <a:pt x="964914" y="1290947"/>
                </a:moveTo>
                <a:lnTo>
                  <a:pt x="1032464" y="1329936"/>
                </a:lnTo>
                <a:lnTo>
                  <a:pt x="911598" y="1539341"/>
                </a:lnTo>
                <a:lnTo>
                  <a:pt x="844048" y="1500352"/>
                </a:lnTo>
                <a:close/>
                <a:moveTo>
                  <a:pt x="1455530" y="1290945"/>
                </a:moveTo>
                <a:lnTo>
                  <a:pt x="1576420" y="1500326"/>
                </a:lnTo>
                <a:lnTo>
                  <a:pt x="1508877" y="1539323"/>
                </a:lnTo>
                <a:lnTo>
                  <a:pt x="1387988" y="1329942"/>
                </a:lnTo>
                <a:close/>
                <a:moveTo>
                  <a:pt x="1857705" y="1273146"/>
                </a:moveTo>
                <a:lnTo>
                  <a:pt x="1910050" y="1303368"/>
                </a:lnTo>
                <a:lnTo>
                  <a:pt x="1871054" y="1370910"/>
                </a:lnTo>
                <a:lnTo>
                  <a:pt x="1818709" y="1340688"/>
                </a:lnTo>
                <a:close/>
                <a:moveTo>
                  <a:pt x="883637" y="1215787"/>
                </a:moveTo>
                <a:lnTo>
                  <a:pt x="938786" y="1270937"/>
                </a:lnTo>
                <a:lnTo>
                  <a:pt x="596862" y="1612861"/>
                </a:lnTo>
                <a:lnTo>
                  <a:pt x="541712" y="1557712"/>
                </a:lnTo>
                <a:lnTo>
                  <a:pt x="648626" y="1450798"/>
                </a:lnTo>
                <a:lnTo>
                  <a:pt x="648625" y="1450798"/>
                </a:lnTo>
                <a:lnTo>
                  <a:pt x="883561" y="1215862"/>
                </a:lnTo>
                <a:lnTo>
                  <a:pt x="883562" y="1215863"/>
                </a:lnTo>
                <a:close/>
                <a:moveTo>
                  <a:pt x="1536855" y="1215596"/>
                </a:moveTo>
                <a:lnTo>
                  <a:pt x="1672292" y="1351033"/>
                </a:lnTo>
                <a:lnTo>
                  <a:pt x="1708056" y="1386715"/>
                </a:lnTo>
                <a:lnTo>
                  <a:pt x="1878861" y="1557521"/>
                </a:lnTo>
                <a:lnTo>
                  <a:pt x="1823876" y="1612896"/>
                </a:lnTo>
                <a:lnTo>
                  <a:pt x="1716652" y="1505671"/>
                </a:lnTo>
                <a:lnTo>
                  <a:pt x="1716642" y="1505681"/>
                </a:lnTo>
                <a:lnTo>
                  <a:pt x="1481706" y="1270745"/>
                </a:lnTo>
                <a:close/>
                <a:moveTo>
                  <a:pt x="1596151" y="1122171"/>
                </a:moveTo>
                <a:lnTo>
                  <a:pt x="1805532" y="1243061"/>
                </a:lnTo>
                <a:lnTo>
                  <a:pt x="1766536" y="1310603"/>
                </a:lnTo>
                <a:lnTo>
                  <a:pt x="1557155" y="1189713"/>
                </a:lnTo>
                <a:close/>
                <a:moveTo>
                  <a:pt x="806841" y="1077472"/>
                </a:moveTo>
                <a:lnTo>
                  <a:pt x="831019" y="1151566"/>
                </a:lnTo>
                <a:cubicBezTo>
                  <a:pt x="525675" y="1251008"/>
                  <a:pt x="280776" y="1478748"/>
                  <a:pt x="159106" y="1775903"/>
                </a:cubicBezTo>
                <a:lnTo>
                  <a:pt x="86962" y="1746266"/>
                </a:lnTo>
                <a:cubicBezTo>
                  <a:pt x="217601" y="1427662"/>
                  <a:pt x="479659" y="1183933"/>
                  <a:pt x="806841" y="1077472"/>
                </a:cubicBezTo>
                <a:close/>
                <a:moveTo>
                  <a:pt x="1628933" y="1016031"/>
                </a:moveTo>
                <a:lnTo>
                  <a:pt x="1949855" y="1102018"/>
                </a:lnTo>
                <a:lnTo>
                  <a:pt x="1929671" y="1177351"/>
                </a:lnTo>
                <a:lnTo>
                  <a:pt x="1608748" y="1091364"/>
                </a:lnTo>
                <a:close/>
                <a:moveTo>
                  <a:pt x="1935406" y="905106"/>
                </a:moveTo>
                <a:lnTo>
                  <a:pt x="1995851" y="905106"/>
                </a:lnTo>
                <a:lnTo>
                  <a:pt x="1995851" y="983099"/>
                </a:lnTo>
                <a:lnTo>
                  <a:pt x="1935406" y="983099"/>
                </a:lnTo>
                <a:close/>
                <a:moveTo>
                  <a:pt x="1633182" y="905106"/>
                </a:moveTo>
                <a:lnTo>
                  <a:pt x="1874961" y="905106"/>
                </a:lnTo>
                <a:lnTo>
                  <a:pt x="1874961" y="983099"/>
                </a:lnTo>
                <a:lnTo>
                  <a:pt x="1633182" y="983099"/>
                </a:lnTo>
                <a:close/>
                <a:moveTo>
                  <a:pt x="545564" y="905106"/>
                </a:moveTo>
                <a:lnTo>
                  <a:pt x="787343" y="905106"/>
                </a:lnTo>
                <a:lnTo>
                  <a:pt x="787343" y="983099"/>
                </a:lnTo>
                <a:lnTo>
                  <a:pt x="545564" y="983099"/>
                </a:lnTo>
                <a:close/>
                <a:moveTo>
                  <a:pt x="424674" y="905106"/>
                </a:moveTo>
                <a:lnTo>
                  <a:pt x="485119" y="905106"/>
                </a:lnTo>
                <a:lnTo>
                  <a:pt x="485119" y="983099"/>
                </a:lnTo>
                <a:lnTo>
                  <a:pt x="424674" y="983099"/>
                </a:lnTo>
                <a:close/>
                <a:moveTo>
                  <a:pt x="1321988" y="661377"/>
                </a:moveTo>
                <a:lnTo>
                  <a:pt x="1302490" y="784996"/>
                </a:lnTo>
                <a:cubicBezTo>
                  <a:pt x="1294301" y="836862"/>
                  <a:pt x="1320429" y="887947"/>
                  <a:pt x="1366835" y="911736"/>
                </a:cubicBezTo>
                <a:lnTo>
                  <a:pt x="1478365" y="968671"/>
                </a:lnTo>
                <a:lnTo>
                  <a:pt x="1354746" y="988169"/>
                </a:lnTo>
                <a:cubicBezTo>
                  <a:pt x="1302880" y="996358"/>
                  <a:pt x="1262324" y="1036915"/>
                  <a:pt x="1254134" y="1088781"/>
                </a:cubicBezTo>
                <a:lnTo>
                  <a:pt x="1234636" y="1212400"/>
                </a:lnTo>
                <a:lnTo>
                  <a:pt x="1177701" y="1100869"/>
                </a:lnTo>
                <a:cubicBezTo>
                  <a:pt x="1153913" y="1054073"/>
                  <a:pt x="1102827" y="1028336"/>
                  <a:pt x="1050961" y="1036525"/>
                </a:cubicBezTo>
                <a:lnTo>
                  <a:pt x="927342" y="1056023"/>
                </a:lnTo>
                <a:lnTo>
                  <a:pt x="1015864" y="967501"/>
                </a:lnTo>
                <a:cubicBezTo>
                  <a:pt x="1052911" y="930454"/>
                  <a:pt x="1061880" y="873909"/>
                  <a:pt x="1038093" y="827113"/>
                </a:cubicBezTo>
                <a:lnTo>
                  <a:pt x="981547" y="715192"/>
                </a:lnTo>
                <a:lnTo>
                  <a:pt x="1093078" y="772128"/>
                </a:lnTo>
                <a:cubicBezTo>
                  <a:pt x="1139874" y="795916"/>
                  <a:pt x="1196419" y="786946"/>
                  <a:pt x="1233466" y="749899"/>
                </a:cubicBezTo>
                <a:close/>
                <a:moveTo>
                  <a:pt x="2134369" y="656229"/>
                </a:moveTo>
                <a:lnTo>
                  <a:pt x="2154554" y="731563"/>
                </a:lnTo>
                <a:lnTo>
                  <a:pt x="1629100" y="872351"/>
                </a:lnTo>
                <a:lnTo>
                  <a:pt x="1629080" y="872278"/>
                </a:lnTo>
                <a:lnTo>
                  <a:pt x="1628989" y="872303"/>
                </a:lnTo>
                <a:lnTo>
                  <a:pt x="1608805" y="796969"/>
                </a:lnTo>
                <a:lnTo>
                  <a:pt x="1929727" y="710982"/>
                </a:lnTo>
                <a:lnTo>
                  <a:pt x="1929747" y="711055"/>
                </a:lnTo>
                <a:close/>
                <a:moveTo>
                  <a:pt x="286106" y="656094"/>
                </a:moveTo>
                <a:lnTo>
                  <a:pt x="490634" y="710894"/>
                </a:lnTo>
                <a:lnTo>
                  <a:pt x="490639" y="710874"/>
                </a:lnTo>
                <a:lnTo>
                  <a:pt x="811561" y="796861"/>
                </a:lnTo>
                <a:lnTo>
                  <a:pt x="811556" y="796881"/>
                </a:lnTo>
                <a:lnTo>
                  <a:pt x="811560" y="796882"/>
                </a:lnTo>
                <a:lnTo>
                  <a:pt x="791375" y="872215"/>
                </a:lnTo>
                <a:lnTo>
                  <a:pt x="265922" y="731427"/>
                </a:lnTo>
                <a:close/>
                <a:moveTo>
                  <a:pt x="653986" y="578228"/>
                </a:moveTo>
                <a:lnTo>
                  <a:pt x="863367" y="699118"/>
                </a:lnTo>
                <a:lnTo>
                  <a:pt x="824371" y="766660"/>
                </a:lnTo>
                <a:lnTo>
                  <a:pt x="614990" y="645770"/>
                </a:lnTo>
                <a:close/>
                <a:moveTo>
                  <a:pt x="1766474" y="578204"/>
                </a:moveTo>
                <a:lnTo>
                  <a:pt x="1805463" y="645754"/>
                </a:lnTo>
                <a:lnTo>
                  <a:pt x="1596057" y="766620"/>
                </a:lnTo>
                <a:lnTo>
                  <a:pt x="1557069" y="699070"/>
                </a:lnTo>
                <a:close/>
                <a:moveTo>
                  <a:pt x="549394" y="517398"/>
                </a:moveTo>
                <a:lnTo>
                  <a:pt x="601739" y="547626"/>
                </a:lnTo>
                <a:lnTo>
                  <a:pt x="562735" y="615168"/>
                </a:lnTo>
                <a:lnTo>
                  <a:pt x="510390" y="584940"/>
                </a:lnTo>
                <a:close/>
                <a:moveTo>
                  <a:pt x="1871242" y="517356"/>
                </a:moveTo>
                <a:lnTo>
                  <a:pt x="1910231" y="584906"/>
                </a:lnTo>
                <a:lnTo>
                  <a:pt x="1857880" y="615122"/>
                </a:lnTo>
                <a:lnTo>
                  <a:pt x="1818891" y="547572"/>
                </a:lnTo>
                <a:close/>
                <a:moveTo>
                  <a:pt x="911535" y="348790"/>
                </a:moveTo>
                <a:lnTo>
                  <a:pt x="1032425" y="558171"/>
                </a:lnTo>
                <a:lnTo>
                  <a:pt x="964882" y="597168"/>
                </a:lnTo>
                <a:lnTo>
                  <a:pt x="843993" y="387787"/>
                </a:lnTo>
                <a:close/>
                <a:moveTo>
                  <a:pt x="1508837" y="348760"/>
                </a:moveTo>
                <a:lnTo>
                  <a:pt x="1576387" y="387748"/>
                </a:lnTo>
                <a:lnTo>
                  <a:pt x="1455521" y="597154"/>
                </a:lnTo>
                <a:lnTo>
                  <a:pt x="1387971" y="558165"/>
                </a:lnTo>
                <a:close/>
                <a:moveTo>
                  <a:pt x="1171071" y="279210"/>
                </a:moveTo>
                <a:lnTo>
                  <a:pt x="1249064" y="279210"/>
                </a:lnTo>
                <a:lnTo>
                  <a:pt x="1249064" y="520989"/>
                </a:lnTo>
                <a:lnTo>
                  <a:pt x="1171071" y="520989"/>
                </a:lnTo>
                <a:close/>
                <a:moveTo>
                  <a:pt x="596649" y="275700"/>
                </a:moveTo>
                <a:lnTo>
                  <a:pt x="767845" y="446505"/>
                </a:lnTo>
                <a:lnTo>
                  <a:pt x="938650" y="617311"/>
                </a:lnTo>
                <a:lnTo>
                  <a:pt x="883665" y="672686"/>
                </a:lnTo>
                <a:lnTo>
                  <a:pt x="712469" y="501491"/>
                </a:lnTo>
                <a:lnTo>
                  <a:pt x="541664" y="330685"/>
                </a:lnTo>
                <a:close/>
                <a:moveTo>
                  <a:pt x="1823841" y="275593"/>
                </a:moveTo>
                <a:lnTo>
                  <a:pt x="1878990" y="330743"/>
                </a:lnTo>
                <a:lnTo>
                  <a:pt x="1772072" y="437661"/>
                </a:lnTo>
                <a:lnTo>
                  <a:pt x="1772075" y="437664"/>
                </a:lnTo>
                <a:lnTo>
                  <a:pt x="1537139" y="672600"/>
                </a:lnTo>
                <a:lnTo>
                  <a:pt x="1537136" y="672597"/>
                </a:lnTo>
                <a:lnTo>
                  <a:pt x="1537066" y="672667"/>
                </a:lnTo>
                <a:lnTo>
                  <a:pt x="1481916" y="617518"/>
                </a:lnTo>
                <a:close/>
                <a:moveTo>
                  <a:pt x="851271" y="244189"/>
                </a:moveTo>
                <a:lnTo>
                  <a:pt x="881487" y="296540"/>
                </a:lnTo>
                <a:lnTo>
                  <a:pt x="813937" y="335528"/>
                </a:lnTo>
                <a:lnTo>
                  <a:pt x="783721" y="283177"/>
                </a:lnTo>
                <a:close/>
                <a:moveTo>
                  <a:pt x="1569247" y="243903"/>
                </a:moveTo>
                <a:lnTo>
                  <a:pt x="1636789" y="282907"/>
                </a:lnTo>
                <a:lnTo>
                  <a:pt x="1606561" y="335252"/>
                </a:lnTo>
                <a:lnTo>
                  <a:pt x="1539019" y="296248"/>
                </a:lnTo>
                <a:close/>
                <a:moveTo>
                  <a:pt x="1171071" y="158320"/>
                </a:moveTo>
                <a:lnTo>
                  <a:pt x="1249064" y="158320"/>
                </a:lnTo>
                <a:lnTo>
                  <a:pt x="1249064" y="218765"/>
                </a:lnTo>
                <a:lnTo>
                  <a:pt x="1171071" y="218765"/>
                </a:lnTo>
                <a:close/>
                <a:moveTo>
                  <a:pt x="1422976" y="135"/>
                </a:moveTo>
                <a:lnTo>
                  <a:pt x="1498310" y="20320"/>
                </a:lnTo>
                <a:lnTo>
                  <a:pt x="1443507" y="224856"/>
                </a:lnTo>
                <a:lnTo>
                  <a:pt x="1443517" y="224858"/>
                </a:lnTo>
                <a:lnTo>
                  <a:pt x="1357530" y="545781"/>
                </a:lnTo>
                <a:lnTo>
                  <a:pt x="1282197" y="525596"/>
                </a:lnTo>
                <a:lnTo>
                  <a:pt x="1282198" y="525591"/>
                </a:lnTo>
                <a:lnTo>
                  <a:pt x="1282188" y="525588"/>
                </a:lnTo>
                <a:close/>
                <a:moveTo>
                  <a:pt x="997532" y="0"/>
                </a:moveTo>
                <a:lnTo>
                  <a:pt x="1138321" y="525453"/>
                </a:lnTo>
                <a:lnTo>
                  <a:pt x="1062987" y="545638"/>
                </a:lnTo>
                <a:lnTo>
                  <a:pt x="1062915" y="545369"/>
                </a:lnTo>
                <a:lnTo>
                  <a:pt x="1062833" y="545391"/>
                </a:lnTo>
                <a:lnTo>
                  <a:pt x="976846" y="224468"/>
                </a:lnTo>
                <a:lnTo>
                  <a:pt x="976928" y="224446"/>
                </a:lnTo>
                <a:lnTo>
                  <a:pt x="922199" y="20184"/>
                </a:ln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>
              <a:latin typeface="+mj-ea"/>
              <a:ea typeface="+mj-ea"/>
            </a:endParaRPr>
          </a:p>
        </p:txBody>
      </p:sp>
      <p:pic>
        <p:nvPicPr>
          <p:cNvPr id="3" name="图片 2">
            <a:extLst>
              <a:ext uri="{FF2B5EF4-FFF2-40B4-BE49-F238E27FC236}">
                <a16:creationId xmlns:a16="http://schemas.microsoft.com/office/drawing/2014/main" id="{1B1DA369-F61F-41B3-B2D5-BF8831662738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6667" r="16667"/>
          <a:stretch/>
        </p:blipFill>
        <p:spPr>
          <a:xfrm>
            <a:off x="6561882" y="1355653"/>
            <a:ext cx="4146625" cy="4146625"/>
          </a:xfrm>
          <a:prstGeom prst="ellipse">
            <a:avLst/>
          </a:prstGeom>
          <a:ln w="63500">
            <a:solidFill>
              <a:schemeClr val="bg1"/>
            </a:solidFill>
          </a:ln>
          <a:effectLst>
            <a:innerShdw blurRad="127000" dist="63500" dir="16200000">
              <a:prstClr val="black">
                <a:alpha val="33000"/>
              </a:prstClr>
            </a:innerShdw>
          </a:effectLst>
        </p:spPr>
      </p:pic>
      <p:grpSp>
        <p:nvGrpSpPr>
          <p:cNvPr id="5" name="组合 4">
            <a:extLst>
              <a:ext uri="{FF2B5EF4-FFF2-40B4-BE49-F238E27FC236}">
                <a16:creationId xmlns:a16="http://schemas.microsoft.com/office/drawing/2014/main" id="{7E76A0FE-3B43-4148-B946-6613938ED02C}"/>
              </a:ext>
            </a:extLst>
          </p:cNvPr>
          <p:cNvGrpSpPr/>
          <p:nvPr/>
        </p:nvGrpSpPr>
        <p:grpSpPr>
          <a:xfrm flipH="1">
            <a:off x="8553020" y="581422"/>
            <a:ext cx="1466797" cy="1207589"/>
            <a:chOff x="2603613" y="795569"/>
            <a:chExt cx="1466797" cy="1207589"/>
          </a:xfrm>
        </p:grpSpPr>
        <p:sp>
          <p:nvSpPr>
            <p:cNvPr id="22" name="任意多边形: 形状 21">
              <a:extLst>
                <a:ext uri="{FF2B5EF4-FFF2-40B4-BE49-F238E27FC236}">
                  <a16:creationId xmlns:a16="http://schemas.microsoft.com/office/drawing/2014/main" id="{89C02D90-6FC6-41D9-816B-05518897F3CE}"/>
                </a:ext>
              </a:extLst>
            </p:cNvPr>
            <p:cNvSpPr/>
            <p:nvPr/>
          </p:nvSpPr>
          <p:spPr>
            <a:xfrm flipH="1">
              <a:off x="2647819" y="795569"/>
              <a:ext cx="1317863" cy="1049882"/>
            </a:xfrm>
            <a:custGeom>
              <a:avLst/>
              <a:gdLst>
                <a:gd name="connsiteX0" fmla="*/ 25717 w 712669"/>
                <a:gd name="connsiteY0" fmla="*/ 92654 h 567751"/>
                <a:gd name="connsiteX1" fmla="*/ 423863 w 712669"/>
                <a:gd name="connsiteY1" fmla="*/ 28836 h 567751"/>
                <a:gd name="connsiteX2" fmla="*/ 697230 w 712669"/>
                <a:gd name="connsiteY2" fmla="*/ 566999 h 567751"/>
                <a:gd name="connsiteX3" fmla="*/ 621983 w 712669"/>
                <a:gd name="connsiteY3" fmla="*/ 561284 h 567751"/>
                <a:gd name="connsiteX4" fmla="*/ 414338 w 712669"/>
                <a:gd name="connsiteY4" fmla="*/ 456509 h 567751"/>
                <a:gd name="connsiteX5" fmla="*/ 206692 w 712669"/>
                <a:gd name="connsiteY5" fmla="*/ 404121 h 567751"/>
                <a:gd name="connsiteX6" fmla="*/ 0 w 712669"/>
                <a:gd name="connsiteY6" fmla="*/ 360306 h 567751"/>
                <a:gd name="connsiteX7" fmla="*/ 251460 w 712669"/>
                <a:gd name="connsiteY7" fmla="*/ 125991 h 567751"/>
                <a:gd name="connsiteX8" fmla="*/ 25717 w 712669"/>
                <a:gd name="connsiteY8" fmla="*/ 92654 h 567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2669" h="567751">
                  <a:moveTo>
                    <a:pt x="25717" y="92654"/>
                  </a:moveTo>
                  <a:cubicBezTo>
                    <a:pt x="25717" y="92654"/>
                    <a:pt x="110490" y="-62604"/>
                    <a:pt x="423863" y="28836"/>
                  </a:cubicBezTo>
                  <a:cubicBezTo>
                    <a:pt x="737235" y="120276"/>
                    <a:pt x="730568" y="465081"/>
                    <a:pt x="697230" y="566999"/>
                  </a:cubicBezTo>
                  <a:cubicBezTo>
                    <a:pt x="697230" y="566999"/>
                    <a:pt x="626745" y="570809"/>
                    <a:pt x="621983" y="561284"/>
                  </a:cubicBezTo>
                  <a:cubicBezTo>
                    <a:pt x="617220" y="551759"/>
                    <a:pt x="414338" y="456509"/>
                    <a:pt x="414338" y="456509"/>
                  </a:cubicBezTo>
                  <a:cubicBezTo>
                    <a:pt x="414338" y="456509"/>
                    <a:pt x="206692" y="404121"/>
                    <a:pt x="206692" y="404121"/>
                  </a:cubicBezTo>
                  <a:cubicBezTo>
                    <a:pt x="206692" y="404121"/>
                    <a:pt x="0" y="360306"/>
                    <a:pt x="0" y="360306"/>
                  </a:cubicBezTo>
                  <a:cubicBezTo>
                    <a:pt x="0" y="360306"/>
                    <a:pt x="58102" y="141231"/>
                    <a:pt x="251460" y="125991"/>
                  </a:cubicBezTo>
                  <a:cubicBezTo>
                    <a:pt x="251460" y="125991"/>
                    <a:pt x="198120" y="33599"/>
                    <a:pt x="25717" y="92654"/>
                  </a:cubicBezTo>
                  <a:close/>
                </a:path>
              </a:pathLst>
            </a:custGeom>
            <a:solidFill>
              <a:schemeClr val="accent6"/>
            </a:solidFill>
            <a:ln w="9525" cap="flat">
              <a:noFill/>
              <a:prstDash val="solid"/>
              <a:miter/>
            </a:ln>
            <a:effectLst>
              <a:outerShdw blurRad="127000" dist="63500" dir="5400000" algn="t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3" name="任意多边形: 形状 22">
              <a:extLst>
                <a:ext uri="{FF2B5EF4-FFF2-40B4-BE49-F238E27FC236}">
                  <a16:creationId xmlns:a16="http://schemas.microsoft.com/office/drawing/2014/main" id="{954B9768-E7ED-4225-B8EC-50556440965A}"/>
                </a:ext>
              </a:extLst>
            </p:cNvPr>
            <p:cNvSpPr/>
            <p:nvPr/>
          </p:nvSpPr>
          <p:spPr>
            <a:xfrm flipH="1">
              <a:off x="3782303" y="828231"/>
              <a:ext cx="274494" cy="273823"/>
            </a:xfrm>
            <a:custGeom>
              <a:avLst/>
              <a:gdLst>
                <a:gd name="connsiteX0" fmla="*/ 144524 w 148440"/>
                <a:gd name="connsiteY0" fmla="*/ 96899 h 148077"/>
                <a:gd name="connsiteX1" fmla="*/ 51179 w 148440"/>
                <a:gd name="connsiteY1" fmla="*/ 144524 h 148077"/>
                <a:gd name="connsiteX2" fmla="*/ 3554 w 148440"/>
                <a:gd name="connsiteY2" fmla="*/ 51179 h 148077"/>
                <a:gd name="connsiteX3" fmla="*/ 96899 w 148440"/>
                <a:gd name="connsiteY3" fmla="*/ 3554 h 148077"/>
                <a:gd name="connsiteX4" fmla="*/ 144524 w 148440"/>
                <a:gd name="connsiteY4" fmla="*/ 96899 h 1480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8440" h="148077">
                  <a:moveTo>
                    <a:pt x="144524" y="96899"/>
                  </a:moveTo>
                  <a:cubicBezTo>
                    <a:pt x="132141" y="135951"/>
                    <a:pt x="90231" y="156906"/>
                    <a:pt x="51179" y="144524"/>
                  </a:cubicBezTo>
                  <a:cubicBezTo>
                    <a:pt x="12126" y="132141"/>
                    <a:pt x="-8829" y="90231"/>
                    <a:pt x="3554" y="51179"/>
                  </a:cubicBezTo>
                  <a:cubicBezTo>
                    <a:pt x="15936" y="12126"/>
                    <a:pt x="57846" y="-8829"/>
                    <a:pt x="96899" y="3554"/>
                  </a:cubicBezTo>
                  <a:cubicBezTo>
                    <a:pt x="135951" y="16889"/>
                    <a:pt x="157859" y="57846"/>
                    <a:pt x="144524" y="96899"/>
                  </a:cubicBezTo>
                  <a:close/>
                </a:path>
              </a:pathLst>
            </a:custGeom>
            <a:solidFill>
              <a:srgbClr val="F1F2F2"/>
            </a:solidFill>
            <a:ln w="9525" cap="flat">
              <a:noFill/>
              <a:prstDash val="solid"/>
              <a:miter/>
            </a:ln>
            <a:effectLst>
              <a:outerShdw blurRad="127000" dist="63500" dir="5400000" algn="t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4" name="任意多边形: 形状 23">
              <a:extLst>
                <a:ext uri="{FF2B5EF4-FFF2-40B4-BE49-F238E27FC236}">
                  <a16:creationId xmlns:a16="http://schemas.microsoft.com/office/drawing/2014/main" id="{18311EBC-A56A-4ED0-A500-B5BCEFD4034F}"/>
                </a:ext>
              </a:extLst>
            </p:cNvPr>
            <p:cNvSpPr/>
            <p:nvPr/>
          </p:nvSpPr>
          <p:spPr>
            <a:xfrm flipH="1">
              <a:off x="2603613" y="1345881"/>
              <a:ext cx="1466797" cy="657277"/>
            </a:xfrm>
            <a:custGeom>
              <a:avLst/>
              <a:gdLst>
                <a:gd name="connsiteX0" fmla="*/ 435729 w 793209"/>
                <a:gd name="connsiteY0" fmla="*/ 61758 h 355440"/>
                <a:gd name="connsiteX1" fmla="*/ 435729 w 793209"/>
                <a:gd name="connsiteY1" fmla="*/ 61758 h 355440"/>
                <a:gd name="connsiteX2" fmla="*/ 435729 w 793209"/>
                <a:gd name="connsiteY2" fmla="*/ 61758 h 355440"/>
                <a:gd name="connsiteX3" fmla="*/ 435729 w 793209"/>
                <a:gd name="connsiteY3" fmla="*/ 61758 h 355440"/>
                <a:gd name="connsiteX4" fmla="*/ 433824 w 793209"/>
                <a:gd name="connsiteY4" fmla="*/ 60805 h 355440"/>
                <a:gd name="connsiteX5" fmla="*/ 433824 w 793209"/>
                <a:gd name="connsiteY5" fmla="*/ 60805 h 355440"/>
                <a:gd name="connsiteX6" fmla="*/ 433824 w 793209"/>
                <a:gd name="connsiteY6" fmla="*/ 60805 h 355440"/>
                <a:gd name="connsiteX7" fmla="*/ 1389 w 793209"/>
                <a:gd name="connsiteY7" fmla="*/ 53185 h 355440"/>
                <a:gd name="connsiteX8" fmla="*/ 52824 w 793209"/>
                <a:gd name="connsiteY8" fmla="*/ 130338 h 355440"/>
                <a:gd name="connsiteX9" fmla="*/ 393819 w 793209"/>
                <a:gd name="connsiteY9" fmla="*/ 185583 h 355440"/>
                <a:gd name="connsiteX10" fmla="*/ 699572 w 793209"/>
                <a:gd name="connsiteY10" fmla="*/ 344650 h 355440"/>
                <a:gd name="connsiteX11" fmla="*/ 787202 w 793209"/>
                <a:gd name="connsiteY11" fmla="*/ 313218 h 355440"/>
                <a:gd name="connsiteX12" fmla="*/ 435729 w 793209"/>
                <a:gd name="connsiteY12" fmla="*/ 61758 h 355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93209" h="355440">
                  <a:moveTo>
                    <a:pt x="435729" y="61758"/>
                  </a:moveTo>
                  <a:lnTo>
                    <a:pt x="435729" y="61758"/>
                  </a:lnTo>
                  <a:cubicBezTo>
                    <a:pt x="435729" y="61758"/>
                    <a:pt x="435729" y="61758"/>
                    <a:pt x="435729" y="61758"/>
                  </a:cubicBezTo>
                  <a:cubicBezTo>
                    <a:pt x="434777" y="60805"/>
                    <a:pt x="434777" y="60805"/>
                    <a:pt x="435729" y="61758"/>
                  </a:cubicBezTo>
                  <a:cubicBezTo>
                    <a:pt x="434777" y="61758"/>
                    <a:pt x="434777" y="61758"/>
                    <a:pt x="433824" y="60805"/>
                  </a:cubicBezTo>
                  <a:cubicBezTo>
                    <a:pt x="433824" y="60805"/>
                    <a:pt x="433824" y="60805"/>
                    <a:pt x="433824" y="60805"/>
                  </a:cubicBezTo>
                  <a:lnTo>
                    <a:pt x="433824" y="60805"/>
                  </a:lnTo>
                  <a:cubicBezTo>
                    <a:pt x="239514" y="1750"/>
                    <a:pt x="13772" y="-36350"/>
                    <a:pt x="1389" y="53185"/>
                  </a:cubicBezTo>
                  <a:cubicBezTo>
                    <a:pt x="-10041" y="132243"/>
                    <a:pt x="52824" y="130338"/>
                    <a:pt x="52824" y="130338"/>
                  </a:cubicBezTo>
                  <a:cubicBezTo>
                    <a:pt x="193794" y="124623"/>
                    <a:pt x="377627" y="180820"/>
                    <a:pt x="393819" y="185583"/>
                  </a:cubicBezTo>
                  <a:cubicBezTo>
                    <a:pt x="409059" y="191298"/>
                    <a:pt x="590034" y="255115"/>
                    <a:pt x="699572" y="344650"/>
                  </a:cubicBezTo>
                  <a:cubicBezTo>
                    <a:pt x="699572" y="344650"/>
                    <a:pt x="749102" y="383703"/>
                    <a:pt x="787202" y="313218"/>
                  </a:cubicBezTo>
                  <a:cubicBezTo>
                    <a:pt x="831017" y="234160"/>
                    <a:pt x="627182" y="130338"/>
                    <a:pt x="435729" y="61758"/>
                  </a:cubicBez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  <a:effectLst>
              <a:outerShdw blurRad="127000" dist="63500" dir="5400000" algn="t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endParaRPr lang="zh-CN" altLang="en-US"/>
            </a:p>
          </p:txBody>
        </p:sp>
      </p:grpSp>
      <p:sp>
        <p:nvSpPr>
          <p:cNvPr id="28" name="文本框 27">
            <a:extLst>
              <a:ext uri="{FF2B5EF4-FFF2-40B4-BE49-F238E27FC236}">
                <a16:creationId xmlns:a16="http://schemas.microsoft.com/office/drawing/2014/main" id="{15052884-892B-4372-968B-E68AA244F636}"/>
              </a:ext>
            </a:extLst>
          </p:cNvPr>
          <p:cNvSpPr txBox="1"/>
          <p:nvPr/>
        </p:nvSpPr>
        <p:spPr>
          <a:xfrm>
            <a:off x="1538025" y="4325604"/>
            <a:ext cx="4348086" cy="30777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zh-CN" altLang="en-US" sz="1400" dirty="0">
                <a:ln w="12700">
                  <a:noFill/>
                </a:ln>
                <a:solidFill>
                  <a:schemeClr val="accent5">
                    <a:lumMod val="75000"/>
                  </a:schemeClr>
                </a:solidFill>
                <a:latin typeface="+mn-ea"/>
              </a:rPr>
              <a:t>缓解一下刚才激动的心情</a:t>
            </a:r>
          </a:p>
        </p:txBody>
      </p:sp>
      <p:grpSp>
        <p:nvGrpSpPr>
          <p:cNvPr id="114" name="组合 113">
            <a:extLst>
              <a:ext uri="{FF2B5EF4-FFF2-40B4-BE49-F238E27FC236}">
                <a16:creationId xmlns:a16="http://schemas.microsoft.com/office/drawing/2014/main" id="{E810B326-60AB-4B8B-AAAB-3B97534F19C3}"/>
              </a:ext>
            </a:extLst>
          </p:cNvPr>
          <p:cNvGrpSpPr/>
          <p:nvPr/>
        </p:nvGrpSpPr>
        <p:grpSpPr>
          <a:xfrm>
            <a:off x="0" y="6641319"/>
            <a:ext cx="12192000" cy="216682"/>
            <a:chOff x="0" y="6574969"/>
            <a:chExt cx="12192000" cy="280580"/>
          </a:xfrm>
        </p:grpSpPr>
        <p:sp>
          <p:nvSpPr>
            <p:cNvPr id="115" name="任意多边形: 形状 114">
              <a:extLst>
                <a:ext uri="{FF2B5EF4-FFF2-40B4-BE49-F238E27FC236}">
                  <a16:creationId xmlns:a16="http://schemas.microsoft.com/office/drawing/2014/main" id="{97B3A335-B005-4B9A-90D3-65299B946682}"/>
                </a:ext>
              </a:extLst>
            </p:cNvPr>
            <p:cNvSpPr/>
            <p:nvPr/>
          </p:nvSpPr>
          <p:spPr>
            <a:xfrm>
              <a:off x="0" y="6574972"/>
              <a:ext cx="12192000" cy="280577"/>
            </a:xfrm>
            <a:custGeom>
              <a:avLst/>
              <a:gdLst>
                <a:gd name="connsiteX0" fmla="*/ 0 w 12192000"/>
                <a:gd name="connsiteY0" fmla="*/ 0 h 283030"/>
                <a:gd name="connsiteX1" fmla="*/ 12192000 w 12192000"/>
                <a:gd name="connsiteY1" fmla="*/ 0 h 283030"/>
                <a:gd name="connsiteX2" fmla="*/ 12192000 w 12192000"/>
                <a:gd name="connsiteY2" fmla="*/ 283030 h 283030"/>
                <a:gd name="connsiteX3" fmla="*/ 0 w 12192000"/>
                <a:gd name="connsiteY3" fmla="*/ 283030 h 283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192000" h="283030">
                  <a:moveTo>
                    <a:pt x="0" y="0"/>
                  </a:moveTo>
                  <a:lnTo>
                    <a:pt x="12192000" y="0"/>
                  </a:lnTo>
                  <a:lnTo>
                    <a:pt x="12192000" y="283030"/>
                  </a:lnTo>
                  <a:lnTo>
                    <a:pt x="0" y="283030"/>
                  </a:lnTo>
                  <a:close/>
                </a:path>
              </a:pathLst>
            </a:custGeom>
            <a:solidFill>
              <a:schemeClr val="accent2"/>
            </a:solidFill>
            <a:ln w="1459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116" name="任意多边形: 形状 115">
              <a:extLst>
                <a:ext uri="{FF2B5EF4-FFF2-40B4-BE49-F238E27FC236}">
                  <a16:creationId xmlns:a16="http://schemas.microsoft.com/office/drawing/2014/main" id="{DC1B462D-B812-4FF0-BFFE-F79A08EDFA07}"/>
                </a:ext>
              </a:extLst>
            </p:cNvPr>
            <p:cNvSpPr/>
            <p:nvPr/>
          </p:nvSpPr>
          <p:spPr>
            <a:xfrm>
              <a:off x="86624" y="6574969"/>
              <a:ext cx="12038402" cy="280578"/>
            </a:xfrm>
            <a:custGeom>
              <a:avLst/>
              <a:gdLst>
                <a:gd name="connsiteX0" fmla="*/ 11841051 w 12038402"/>
                <a:gd name="connsiteY0" fmla="*/ 0 h 292536"/>
                <a:gd name="connsiteX1" fmla="*/ 12038402 w 12038402"/>
                <a:gd name="connsiteY1" fmla="*/ 0 h 292536"/>
                <a:gd name="connsiteX2" fmla="*/ 12038402 w 12038402"/>
                <a:gd name="connsiteY2" fmla="*/ 292536 h 292536"/>
                <a:gd name="connsiteX3" fmla="*/ 11841051 w 12038402"/>
                <a:gd name="connsiteY3" fmla="*/ 292536 h 292536"/>
                <a:gd name="connsiteX4" fmla="*/ 11402503 w 12038402"/>
                <a:gd name="connsiteY4" fmla="*/ 0 h 292536"/>
                <a:gd name="connsiteX5" fmla="*/ 11599854 w 12038402"/>
                <a:gd name="connsiteY5" fmla="*/ 0 h 292536"/>
                <a:gd name="connsiteX6" fmla="*/ 11599854 w 12038402"/>
                <a:gd name="connsiteY6" fmla="*/ 292536 h 292536"/>
                <a:gd name="connsiteX7" fmla="*/ 11402503 w 12038402"/>
                <a:gd name="connsiteY7" fmla="*/ 292536 h 292536"/>
                <a:gd name="connsiteX8" fmla="*/ 10963945 w 12038402"/>
                <a:gd name="connsiteY8" fmla="*/ 0 h 292536"/>
                <a:gd name="connsiteX9" fmla="*/ 11161296 w 12038402"/>
                <a:gd name="connsiteY9" fmla="*/ 0 h 292536"/>
                <a:gd name="connsiteX10" fmla="*/ 11161296 w 12038402"/>
                <a:gd name="connsiteY10" fmla="*/ 292536 h 292536"/>
                <a:gd name="connsiteX11" fmla="*/ 10963945 w 12038402"/>
                <a:gd name="connsiteY11" fmla="*/ 292536 h 292536"/>
                <a:gd name="connsiteX12" fmla="*/ 10525387 w 12038402"/>
                <a:gd name="connsiteY12" fmla="*/ 0 h 292536"/>
                <a:gd name="connsiteX13" fmla="*/ 10722738 w 12038402"/>
                <a:gd name="connsiteY13" fmla="*/ 0 h 292536"/>
                <a:gd name="connsiteX14" fmla="*/ 10722738 w 12038402"/>
                <a:gd name="connsiteY14" fmla="*/ 292536 h 292536"/>
                <a:gd name="connsiteX15" fmla="*/ 10525387 w 12038402"/>
                <a:gd name="connsiteY15" fmla="*/ 292536 h 292536"/>
                <a:gd name="connsiteX16" fmla="*/ 10086829 w 12038402"/>
                <a:gd name="connsiteY16" fmla="*/ 0 h 292536"/>
                <a:gd name="connsiteX17" fmla="*/ 10284180 w 12038402"/>
                <a:gd name="connsiteY17" fmla="*/ 0 h 292536"/>
                <a:gd name="connsiteX18" fmla="*/ 10284180 w 12038402"/>
                <a:gd name="connsiteY18" fmla="*/ 292536 h 292536"/>
                <a:gd name="connsiteX19" fmla="*/ 10086829 w 12038402"/>
                <a:gd name="connsiteY19" fmla="*/ 292536 h 292536"/>
                <a:gd name="connsiteX20" fmla="*/ 9648271 w 12038402"/>
                <a:gd name="connsiteY20" fmla="*/ 0 h 292536"/>
                <a:gd name="connsiteX21" fmla="*/ 9845622 w 12038402"/>
                <a:gd name="connsiteY21" fmla="*/ 0 h 292536"/>
                <a:gd name="connsiteX22" fmla="*/ 9845622 w 12038402"/>
                <a:gd name="connsiteY22" fmla="*/ 292536 h 292536"/>
                <a:gd name="connsiteX23" fmla="*/ 9648271 w 12038402"/>
                <a:gd name="connsiteY23" fmla="*/ 292536 h 292536"/>
                <a:gd name="connsiteX24" fmla="*/ 9209713 w 12038402"/>
                <a:gd name="connsiteY24" fmla="*/ 0 h 292536"/>
                <a:gd name="connsiteX25" fmla="*/ 9407064 w 12038402"/>
                <a:gd name="connsiteY25" fmla="*/ 0 h 292536"/>
                <a:gd name="connsiteX26" fmla="*/ 9407064 w 12038402"/>
                <a:gd name="connsiteY26" fmla="*/ 292536 h 292536"/>
                <a:gd name="connsiteX27" fmla="*/ 9209713 w 12038402"/>
                <a:gd name="connsiteY27" fmla="*/ 292536 h 292536"/>
                <a:gd name="connsiteX28" fmla="*/ 8771155 w 12038402"/>
                <a:gd name="connsiteY28" fmla="*/ 0 h 292536"/>
                <a:gd name="connsiteX29" fmla="*/ 8968506 w 12038402"/>
                <a:gd name="connsiteY29" fmla="*/ 0 h 292536"/>
                <a:gd name="connsiteX30" fmla="*/ 8968506 w 12038402"/>
                <a:gd name="connsiteY30" fmla="*/ 292536 h 292536"/>
                <a:gd name="connsiteX31" fmla="*/ 8771155 w 12038402"/>
                <a:gd name="connsiteY31" fmla="*/ 292536 h 292536"/>
                <a:gd name="connsiteX32" fmla="*/ 8332597 w 12038402"/>
                <a:gd name="connsiteY32" fmla="*/ 0 h 292536"/>
                <a:gd name="connsiteX33" fmla="*/ 8529948 w 12038402"/>
                <a:gd name="connsiteY33" fmla="*/ 0 h 292536"/>
                <a:gd name="connsiteX34" fmla="*/ 8529948 w 12038402"/>
                <a:gd name="connsiteY34" fmla="*/ 292536 h 292536"/>
                <a:gd name="connsiteX35" fmla="*/ 8332597 w 12038402"/>
                <a:gd name="connsiteY35" fmla="*/ 292536 h 292536"/>
                <a:gd name="connsiteX36" fmla="*/ 7894039 w 12038402"/>
                <a:gd name="connsiteY36" fmla="*/ 0 h 292536"/>
                <a:gd name="connsiteX37" fmla="*/ 8091390 w 12038402"/>
                <a:gd name="connsiteY37" fmla="*/ 0 h 292536"/>
                <a:gd name="connsiteX38" fmla="*/ 8091390 w 12038402"/>
                <a:gd name="connsiteY38" fmla="*/ 292536 h 292536"/>
                <a:gd name="connsiteX39" fmla="*/ 7894039 w 12038402"/>
                <a:gd name="connsiteY39" fmla="*/ 292536 h 292536"/>
                <a:gd name="connsiteX40" fmla="*/ 7455481 w 12038402"/>
                <a:gd name="connsiteY40" fmla="*/ 0 h 292536"/>
                <a:gd name="connsiteX41" fmla="*/ 7652832 w 12038402"/>
                <a:gd name="connsiteY41" fmla="*/ 0 h 292536"/>
                <a:gd name="connsiteX42" fmla="*/ 7652832 w 12038402"/>
                <a:gd name="connsiteY42" fmla="*/ 292536 h 292536"/>
                <a:gd name="connsiteX43" fmla="*/ 7455481 w 12038402"/>
                <a:gd name="connsiteY43" fmla="*/ 292536 h 292536"/>
                <a:gd name="connsiteX44" fmla="*/ 7016923 w 12038402"/>
                <a:gd name="connsiteY44" fmla="*/ 0 h 292536"/>
                <a:gd name="connsiteX45" fmla="*/ 7214274 w 12038402"/>
                <a:gd name="connsiteY45" fmla="*/ 0 h 292536"/>
                <a:gd name="connsiteX46" fmla="*/ 7214274 w 12038402"/>
                <a:gd name="connsiteY46" fmla="*/ 292536 h 292536"/>
                <a:gd name="connsiteX47" fmla="*/ 7016923 w 12038402"/>
                <a:gd name="connsiteY47" fmla="*/ 292536 h 292536"/>
                <a:gd name="connsiteX48" fmla="*/ 6578365 w 12038402"/>
                <a:gd name="connsiteY48" fmla="*/ 0 h 292536"/>
                <a:gd name="connsiteX49" fmla="*/ 6775716 w 12038402"/>
                <a:gd name="connsiteY49" fmla="*/ 0 h 292536"/>
                <a:gd name="connsiteX50" fmla="*/ 6775716 w 12038402"/>
                <a:gd name="connsiteY50" fmla="*/ 292536 h 292536"/>
                <a:gd name="connsiteX51" fmla="*/ 6578365 w 12038402"/>
                <a:gd name="connsiteY51" fmla="*/ 292536 h 292536"/>
                <a:gd name="connsiteX52" fmla="*/ 6139807 w 12038402"/>
                <a:gd name="connsiteY52" fmla="*/ 0 h 292536"/>
                <a:gd name="connsiteX53" fmla="*/ 6337158 w 12038402"/>
                <a:gd name="connsiteY53" fmla="*/ 0 h 292536"/>
                <a:gd name="connsiteX54" fmla="*/ 6337158 w 12038402"/>
                <a:gd name="connsiteY54" fmla="*/ 292536 h 292536"/>
                <a:gd name="connsiteX55" fmla="*/ 6139807 w 12038402"/>
                <a:gd name="connsiteY55" fmla="*/ 292536 h 292536"/>
                <a:gd name="connsiteX56" fmla="*/ 5701249 w 12038402"/>
                <a:gd name="connsiteY56" fmla="*/ 0 h 292536"/>
                <a:gd name="connsiteX57" fmla="*/ 5898600 w 12038402"/>
                <a:gd name="connsiteY57" fmla="*/ 0 h 292536"/>
                <a:gd name="connsiteX58" fmla="*/ 5898600 w 12038402"/>
                <a:gd name="connsiteY58" fmla="*/ 292536 h 292536"/>
                <a:gd name="connsiteX59" fmla="*/ 5701249 w 12038402"/>
                <a:gd name="connsiteY59" fmla="*/ 292536 h 292536"/>
                <a:gd name="connsiteX60" fmla="*/ 5262692 w 12038402"/>
                <a:gd name="connsiteY60" fmla="*/ 0 h 292536"/>
                <a:gd name="connsiteX61" fmla="*/ 5460042 w 12038402"/>
                <a:gd name="connsiteY61" fmla="*/ 0 h 292536"/>
                <a:gd name="connsiteX62" fmla="*/ 5460042 w 12038402"/>
                <a:gd name="connsiteY62" fmla="*/ 292536 h 292536"/>
                <a:gd name="connsiteX63" fmla="*/ 5262692 w 12038402"/>
                <a:gd name="connsiteY63" fmla="*/ 292536 h 292536"/>
                <a:gd name="connsiteX64" fmla="*/ 4824135 w 12038402"/>
                <a:gd name="connsiteY64" fmla="*/ 0 h 292536"/>
                <a:gd name="connsiteX65" fmla="*/ 5021484 w 12038402"/>
                <a:gd name="connsiteY65" fmla="*/ 0 h 292536"/>
                <a:gd name="connsiteX66" fmla="*/ 5021484 w 12038402"/>
                <a:gd name="connsiteY66" fmla="*/ 292536 h 292536"/>
                <a:gd name="connsiteX67" fmla="*/ 4824135 w 12038402"/>
                <a:gd name="connsiteY67" fmla="*/ 292536 h 292536"/>
                <a:gd name="connsiteX68" fmla="*/ 4385576 w 12038402"/>
                <a:gd name="connsiteY68" fmla="*/ 0 h 292536"/>
                <a:gd name="connsiteX69" fmla="*/ 4582927 w 12038402"/>
                <a:gd name="connsiteY69" fmla="*/ 0 h 292536"/>
                <a:gd name="connsiteX70" fmla="*/ 4582927 w 12038402"/>
                <a:gd name="connsiteY70" fmla="*/ 292536 h 292536"/>
                <a:gd name="connsiteX71" fmla="*/ 4385576 w 12038402"/>
                <a:gd name="connsiteY71" fmla="*/ 292536 h 292536"/>
                <a:gd name="connsiteX72" fmla="*/ 3947020 w 12038402"/>
                <a:gd name="connsiteY72" fmla="*/ 0 h 292536"/>
                <a:gd name="connsiteX73" fmla="*/ 4144368 w 12038402"/>
                <a:gd name="connsiteY73" fmla="*/ 0 h 292536"/>
                <a:gd name="connsiteX74" fmla="*/ 4144368 w 12038402"/>
                <a:gd name="connsiteY74" fmla="*/ 292536 h 292536"/>
                <a:gd name="connsiteX75" fmla="*/ 3947020 w 12038402"/>
                <a:gd name="connsiteY75" fmla="*/ 292536 h 292536"/>
                <a:gd name="connsiteX76" fmla="*/ 3508461 w 12038402"/>
                <a:gd name="connsiteY76" fmla="*/ 0 h 292536"/>
                <a:gd name="connsiteX77" fmla="*/ 3705813 w 12038402"/>
                <a:gd name="connsiteY77" fmla="*/ 0 h 292536"/>
                <a:gd name="connsiteX78" fmla="*/ 3705813 w 12038402"/>
                <a:gd name="connsiteY78" fmla="*/ 292536 h 292536"/>
                <a:gd name="connsiteX79" fmla="*/ 3508461 w 12038402"/>
                <a:gd name="connsiteY79" fmla="*/ 292536 h 292536"/>
                <a:gd name="connsiteX80" fmla="*/ 3069905 w 12038402"/>
                <a:gd name="connsiteY80" fmla="*/ 0 h 292536"/>
                <a:gd name="connsiteX81" fmla="*/ 3267257 w 12038402"/>
                <a:gd name="connsiteY81" fmla="*/ 0 h 292536"/>
                <a:gd name="connsiteX82" fmla="*/ 3267257 w 12038402"/>
                <a:gd name="connsiteY82" fmla="*/ 292536 h 292536"/>
                <a:gd name="connsiteX83" fmla="*/ 3069905 w 12038402"/>
                <a:gd name="connsiteY83" fmla="*/ 292536 h 292536"/>
                <a:gd name="connsiteX84" fmla="*/ 2631347 w 12038402"/>
                <a:gd name="connsiteY84" fmla="*/ 0 h 292536"/>
                <a:gd name="connsiteX85" fmla="*/ 2828698 w 12038402"/>
                <a:gd name="connsiteY85" fmla="*/ 0 h 292536"/>
                <a:gd name="connsiteX86" fmla="*/ 2828698 w 12038402"/>
                <a:gd name="connsiteY86" fmla="*/ 292536 h 292536"/>
                <a:gd name="connsiteX87" fmla="*/ 2631347 w 12038402"/>
                <a:gd name="connsiteY87" fmla="*/ 292536 h 292536"/>
                <a:gd name="connsiteX88" fmla="*/ 2192789 w 12038402"/>
                <a:gd name="connsiteY88" fmla="*/ 0 h 292536"/>
                <a:gd name="connsiteX89" fmla="*/ 2390140 w 12038402"/>
                <a:gd name="connsiteY89" fmla="*/ 0 h 292536"/>
                <a:gd name="connsiteX90" fmla="*/ 2390140 w 12038402"/>
                <a:gd name="connsiteY90" fmla="*/ 292536 h 292536"/>
                <a:gd name="connsiteX91" fmla="*/ 2192789 w 12038402"/>
                <a:gd name="connsiteY91" fmla="*/ 292536 h 292536"/>
                <a:gd name="connsiteX92" fmla="*/ 1754230 w 12038402"/>
                <a:gd name="connsiteY92" fmla="*/ 0 h 292536"/>
                <a:gd name="connsiteX93" fmla="*/ 1951581 w 12038402"/>
                <a:gd name="connsiteY93" fmla="*/ 0 h 292536"/>
                <a:gd name="connsiteX94" fmla="*/ 1951581 w 12038402"/>
                <a:gd name="connsiteY94" fmla="*/ 292536 h 292536"/>
                <a:gd name="connsiteX95" fmla="*/ 1754230 w 12038402"/>
                <a:gd name="connsiteY95" fmla="*/ 292536 h 292536"/>
                <a:gd name="connsiteX96" fmla="*/ 1315673 w 12038402"/>
                <a:gd name="connsiteY96" fmla="*/ 0 h 292536"/>
                <a:gd name="connsiteX97" fmla="*/ 1513024 w 12038402"/>
                <a:gd name="connsiteY97" fmla="*/ 0 h 292536"/>
                <a:gd name="connsiteX98" fmla="*/ 1513024 w 12038402"/>
                <a:gd name="connsiteY98" fmla="*/ 292536 h 292536"/>
                <a:gd name="connsiteX99" fmla="*/ 1315673 w 12038402"/>
                <a:gd name="connsiteY99" fmla="*/ 292536 h 292536"/>
                <a:gd name="connsiteX100" fmla="*/ 877115 w 12038402"/>
                <a:gd name="connsiteY100" fmla="*/ 0 h 292536"/>
                <a:gd name="connsiteX101" fmla="*/ 1074466 w 12038402"/>
                <a:gd name="connsiteY101" fmla="*/ 0 h 292536"/>
                <a:gd name="connsiteX102" fmla="*/ 1074466 w 12038402"/>
                <a:gd name="connsiteY102" fmla="*/ 292536 h 292536"/>
                <a:gd name="connsiteX103" fmla="*/ 877115 w 12038402"/>
                <a:gd name="connsiteY103" fmla="*/ 292536 h 292536"/>
                <a:gd name="connsiteX104" fmla="*/ 438557 w 12038402"/>
                <a:gd name="connsiteY104" fmla="*/ 0 h 292536"/>
                <a:gd name="connsiteX105" fmla="*/ 635908 w 12038402"/>
                <a:gd name="connsiteY105" fmla="*/ 0 h 292536"/>
                <a:gd name="connsiteX106" fmla="*/ 635908 w 12038402"/>
                <a:gd name="connsiteY106" fmla="*/ 292536 h 292536"/>
                <a:gd name="connsiteX107" fmla="*/ 438557 w 12038402"/>
                <a:gd name="connsiteY107" fmla="*/ 292536 h 292536"/>
                <a:gd name="connsiteX108" fmla="*/ 0 w 12038402"/>
                <a:gd name="connsiteY108" fmla="*/ 0 h 292536"/>
                <a:gd name="connsiteX109" fmla="*/ 197351 w 12038402"/>
                <a:gd name="connsiteY109" fmla="*/ 0 h 292536"/>
                <a:gd name="connsiteX110" fmla="*/ 197351 w 12038402"/>
                <a:gd name="connsiteY110" fmla="*/ 292536 h 292536"/>
                <a:gd name="connsiteX111" fmla="*/ 0 w 12038402"/>
                <a:gd name="connsiteY111" fmla="*/ 292536 h 2925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</a:cxnLst>
              <a:rect l="l" t="t" r="r" b="b"/>
              <a:pathLst>
                <a:path w="12038402" h="292536">
                  <a:moveTo>
                    <a:pt x="11841051" y="0"/>
                  </a:moveTo>
                  <a:lnTo>
                    <a:pt x="12038402" y="0"/>
                  </a:lnTo>
                  <a:lnTo>
                    <a:pt x="12038402" y="292536"/>
                  </a:lnTo>
                  <a:lnTo>
                    <a:pt x="11841051" y="292536"/>
                  </a:lnTo>
                  <a:close/>
                  <a:moveTo>
                    <a:pt x="11402503" y="0"/>
                  </a:moveTo>
                  <a:lnTo>
                    <a:pt x="11599854" y="0"/>
                  </a:lnTo>
                  <a:lnTo>
                    <a:pt x="11599854" y="292536"/>
                  </a:lnTo>
                  <a:lnTo>
                    <a:pt x="11402503" y="292536"/>
                  </a:lnTo>
                  <a:close/>
                  <a:moveTo>
                    <a:pt x="10963945" y="0"/>
                  </a:moveTo>
                  <a:lnTo>
                    <a:pt x="11161296" y="0"/>
                  </a:lnTo>
                  <a:lnTo>
                    <a:pt x="11161296" y="292536"/>
                  </a:lnTo>
                  <a:lnTo>
                    <a:pt x="10963945" y="292536"/>
                  </a:lnTo>
                  <a:close/>
                  <a:moveTo>
                    <a:pt x="10525387" y="0"/>
                  </a:moveTo>
                  <a:lnTo>
                    <a:pt x="10722738" y="0"/>
                  </a:lnTo>
                  <a:lnTo>
                    <a:pt x="10722738" y="292536"/>
                  </a:lnTo>
                  <a:lnTo>
                    <a:pt x="10525387" y="292536"/>
                  </a:lnTo>
                  <a:close/>
                  <a:moveTo>
                    <a:pt x="10086829" y="0"/>
                  </a:moveTo>
                  <a:lnTo>
                    <a:pt x="10284180" y="0"/>
                  </a:lnTo>
                  <a:lnTo>
                    <a:pt x="10284180" y="292536"/>
                  </a:lnTo>
                  <a:lnTo>
                    <a:pt x="10086829" y="292536"/>
                  </a:lnTo>
                  <a:close/>
                  <a:moveTo>
                    <a:pt x="9648271" y="0"/>
                  </a:moveTo>
                  <a:lnTo>
                    <a:pt x="9845622" y="0"/>
                  </a:lnTo>
                  <a:lnTo>
                    <a:pt x="9845622" y="292536"/>
                  </a:lnTo>
                  <a:lnTo>
                    <a:pt x="9648271" y="292536"/>
                  </a:lnTo>
                  <a:close/>
                  <a:moveTo>
                    <a:pt x="9209713" y="0"/>
                  </a:moveTo>
                  <a:lnTo>
                    <a:pt x="9407064" y="0"/>
                  </a:lnTo>
                  <a:lnTo>
                    <a:pt x="9407064" y="292536"/>
                  </a:lnTo>
                  <a:lnTo>
                    <a:pt x="9209713" y="292536"/>
                  </a:lnTo>
                  <a:close/>
                  <a:moveTo>
                    <a:pt x="8771155" y="0"/>
                  </a:moveTo>
                  <a:lnTo>
                    <a:pt x="8968506" y="0"/>
                  </a:lnTo>
                  <a:lnTo>
                    <a:pt x="8968506" y="292536"/>
                  </a:lnTo>
                  <a:lnTo>
                    <a:pt x="8771155" y="292536"/>
                  </a:lnTo>
                  <a:close/>
                  <a:moveTo>
                    <a:pt x="8332597" y="0"/>
                  </a:moveTo>
                  <a:lnTo>
                    <a:pt x="8529948" y="0"/>
                  </a:lnTo>
                  <a:lnTo>
                    <a:pt x="8529948" y="292536"/>
                  </a:lnTo>
                  <a:lnTo>
                    <a:pt x="8332597" y="292536"/>
                  </a:lnTo>
                  <a:close/>
                  <a:moveTo>
                    <a:pt x="7894039" y="0"/>
                  </a:moveTo>
                  <a:lnTo>
                    <a:pt x="8091390" y="0"/>
                  </a:lnTo>
                  <a:lnTo>
                    <a:pt x="8091390" y="292536"/>
                  </a:lnTo>
                  <a:lnTo>
                    <a:pt x="7894039" y="292536"/>
                  </a:lnTo>
                  <a:close/>
                  <a:moveTo>
                    <a:pt x="7455481" y="0"/>
                  </a:moveTo>
                  <a:lnTo>
                    <a:pt x="7652832" y="0"/>
                  </a:lnTo>
                  <a:lnTo>
                    <a:pt x="7652832" y="292536"/>
                  </a:lnTo>
                  <a:lnTo>
                    <a:pt x="7455481" y="292536"/>
                  </a:lnTo>
                  <a:close/>
                  <a:moveTo>
                    <a:pt x="7016923" y="0"/>
                  </a:moveTo>
                  <a:lnTo>
                    <a:pt x="7214274" y="0"/>
                  </a:lnTo>
                  <a:lnTo>
                    <a:pt x="7214274" y="292536"/>
                  </a:lnTo>
                  <a:lnTo>
                    <a:pt x="7016923" y="292536"/>
                  </a:lnTo>
                  <a:close/>
                  <a:moveTo>
                    <a:pt x="6578365" y="0"/>
                  </a:moveTo>
                  <a:lnTo>
                    <a:pt x="6775716" y="0"/>
                  </a:lnTo>
                  <a:lnTo>
                    <a:pt x="6775716" y="292536"/>
                  </a:lnTo>
                  <a:lnTo>
                    <a:pt x="6578365" y="292536"/>
                  </a:lnTo>
                  <a:close/>
                  <a:moveTo>
                    <a:pt x="6139807" y="0"/>
                  </a:moveTo>
                  <a:lnTo>
                    <a:pt x="6337158" y="0"/>
                  </a:lnTo>
                  <a:lnTo>
                    <a:pt x="6337158" y="292536"/>
                  </a:lnTo>
                  <a:lnTo>
                    <a:pt x="6139807" y="292536"/>
                  </a:lnTo>
                  <a:close/>
                  <a:moveTo>
                    <a:pt x="5701249" y="0"/>
                  </a:moveTo>
                  <a:lnTo>
                    <a:pt x="5898600" y="0"/>
                  </a:lnTo>
                  <a:lnTo>
                    <a:pt x="5898600" y="292536"/>
                  </a:lnTo>
                  <a:lnTo>
                    <a:pt x="5701249" y="292536"/>
                  </a:lnTo>
                  <a:close/>
                  <a:moveTo>
                    <a:pt x="5262692" y="0"/>
                  </a:moveTo>
                  <a:lnTo>
                    <a:pt x="5460042" y="0"/>
                  </a:lnTo>
                  <a:lnTo>
                    <a:pt x="5460042" y="292536"/>
                  </a:lnTo>
                  <a:lnTo>
                    <a:pt x="5262692" y="292536"/>
                  </a:lnTo>
                  <a:close/>
                  <a:moveTo>
                    <a:pt x="4824135" y="0"/>
                  </a:moveTo>
                  <a:lnTo>
                    <a:pt x="5021484" y="0"/>
                  </a:lnTo>
                  <a:lnTo>
                    <a:pt x="5021484" y="292536"/>
                  </a:lnTo>
                  <a:lnTo>
                    <a:pt x="4824135" y="292536"/>
                  </a:lnTo>
                  <a:close/>
                  <a:moveTo>
                    <a:pt x="4385576" y="0"/>
                  </a:moveTo>
                  <a:lnTo>
                    <a:pt x="4582927" y="0"/>
                  </a:lnTo>
                  <a:lnTo>
                    <a:pt x="4582927" y="292536"/>
                  </a:lnTo>
                  <a:lnTo>
                    <a:pt x="4385576" y="292536"/>
                  </a:lnTo>
                  <a:close/>
                  <a:moveTo>
                    <a:pt x="3947020" y="0"/>
                  </a:moveTo>
                  <a:lnTo>
                    <a:pt x="4144368" y="0"/>
                  </a:lnTo>
                  <a:lnTo>
                    <a:pt x="4144368" y="292536"/>
                  </a:lnTo>
                  <a:lnTo>
                    <a:pt x="3947020" y="292536"/>
                  </a:lnTo>
                  <a:close/>
                  <a:moveTo>
                    <a:pt x="3508461" y="0"/>
                  </a:moveTo>
                  <a:lnTo>
                    <a:pt x="3705813" y="0"/>
                  </a:lnTo>
                  <a:lnTo>
                    <a:pt x="3705813" y="292536"/>
                  </a:lnTo>
                  <a:lnTo>
                    <a:pt x="3508461" y="292536"/>
                  </a:lnTo>
                  <a:close/>
                  <a:moveTo>
                    <a:pt x="3069905" y="0"/>
                  </a:moveTo>
                  <a:lnTo>
                    <a:pt x="3267257" y="0"/>
                  </a:lnTo>
                  <a:lnTo>
                    <a:pt x="3267257" y="292536"/>
                  </a:lnTo>
                  <a:lnTo>
                    <a:pt x="3069905" y="292536"/>
                  </a:lnTo>
                  <a:close/>
                  <a:moveTo>
                    <a:pt x="2631347" y="0"/>
                  </a:moveTo>
                  <a:lnTo>
                    <a:pt x="2828698" y="0"/>
                  </a:lnTo>
                  <a:lnTo>
                    <a:pt x="2828698" y="292536"/>
                  </a:lnTo>
                  <a:lnTo>
                    <a:pt x="2631347" y="292536"/>
                  </a:lnTo>
                  <a:close/>
                  <a:moveTo>
                    <a:pt x="2192789" y="0"/>
                  </a:moveTo>
                  <a:lnTo>
                    <a:pt x="2390140" y="0"/>
                  </a:lnTo>
                  <a:lnTo>
                    <a:pt x="2390140" y="292536"/>
                  </a:lnTo>
                  <a:lnTo>
                    <a:pt x="2192789" y="292536"/>
                  </a:lnTo>
                  <a:close/>
                  <a:moveTo>
                    <a:pt x="1754230" y="0"/>
                  </a:moveTo>
                  <a:lnTo>
                    <a:pt x="1951581" y="0"/>
                  </a:lnTo>
                  <a:lnTo>
                    <a:pt x="1951581" y="292536"/>
                  </a:lnTo>
                  <a:lnTo>
                    <a:pt x="1754230" y="292536"/>
                  </a:lnTo>
                  <a:close/>
                  <a:moveTo>
                    <a:pt x="1315673" y="0"/>
                  </a:moveTo>
                  <a:lnTo>
                    <a:pt x="1513024" y="0"/>
                  </a:lnTo>
                  <a:lnTo>
                    <a:pt x="1513024" y="292536"/>
                  </a:lnTo>
                  <a:lnTo>
                    <a:pt x="1315673" y="292536"/>
                  </a:lnTo>
                  <a:close/>
                  <a:moveTo>
                    <a:pt x="877115" y="0"/>
                  </a:moveTo>
                  <a:lnTo>
                    <a:pt x="1074466" y="0"/>
                  </a:lnTo>
                  <a:lnTo>
                    <a:pt x="1074466" y="292536"/>
                  </a:lnTo>
                  <a:lnTo>
                    <a:pt x="877115" y="292536"/>
                  </a:lnTo>
                  <a:close/>
                  <a:moveTo>
                    <a:pt x="438557" y="0"/>
                  </a:moveTo>
                  <a:lnTo>
                    <a:pt x="635908" y="0"/>
                  </a:lnTo>
                  <a:lnTo>
                    <a:pt x="635908" y="292536"/>
                  </a:lnTo>
                  <a:lnTo>
                    <a:pt x="438557" y="292536"/>
                  </a:lnTo>
                  <a:close/>
                  <a:moveTo>
                    <a:pt x="0" y="0"/>
                  </a:moveTo>
                  <a:lnTo>
                    <a:pt x="197351" y="0"/>
                  </a:lnTo>
                  <a:lnTo>
                    <a:pt x="197351" y="292536"/>
                  </a:lnTo>
                  <a:lnTo>
                    <a:pt x="0" y="292536"/>
                  </a:lnTo>
                  <a:close/>
                </a:path>
              </a:pathLst>
            </a:custGeom>
            <a:solidFill>
              <a:schemeClr val="accent4">
                <a:lumMod val="60000"/>
                <a:lumOff val="40000"/>
              </a:schemeClr>
            </a:solidFill>
            <a:ln w="1459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/>
            </a:p>
          </p:txBody>
        </p:sp>
      </p:grpSp>
      <p:sp>
        <p:nvSpPr>
          <p:cNvPr id="42" name="梯形 41">
            <a:extLst>
              <a:ext uri="{FF2B5EF4-FFF2-40B4-BE49-F238E27FC236}">
                <a16:creationId xmlns:a16="http://schemas.microsoft.com/office/drawing/2014/main" id="{C390648A-00A2-40ED-9641-E9BB4DECC984}"/>
              </a:ext>
            </a:extLst>
          </p:cNvPr>
          <p:cNvSpPr/>
          <p:nvPr/>
        </p:nvSpPr>
        <p:spPr>
          <a:xfrm rot="18900000">
            <a:off x="951764" y="2254797"/>
            <a:ext cx="2125198" cy="536724"/>
          </a:xfrm>
          <a:prstGeom prst="trapezoid">
            <a:avLst>
              <a:gd name="adj" fmla="val 98473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3" name="矩形 42">
            <a:extLst>
              <a:ext uri="{FF2B5EF4-FFF2-40B4-BE49-F238E27FC236}">
                <a16:creationId xmlns:a16="http://schemas.microsoft.com/office/drawing/2014/main" id="{575B06B8-DE3A-4152-BFCE-F7D6424AA68A}"/>
              </a:ext>
            </a:extLst>
          </p:cNvPr>
          <p:cNvSpPr/>
          <p:nvPr/>
        </p:nvSpPr>
        <p:spPr>
          <a:xfrm rot="18900000">
            <a:off x="1356362" y="2330099"/>
            <a:ext cx="1313180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2400" dirty="0">
                <a:solidFill>
                  <a:schemeClr val="bg1"/>
                </a:solidFill>
                <a:latin typeface="+mj-ea"/>
                <a:ea typeface="+mj-ea"/>
              </a:rPr>
              <a:t>A</a:t>
            </a:r>
            <a:r>
              <a:rPr lang="zh-CN" altLang="en-US" sz="2400" dirty="0">
                <a:solidFill>
                  <a:schemeClr val="bg1"/>
                </a:solidFill>
                <a:latin typeface="+mj-ea"/>
                <a:ea typeface="+mj-ea"/>
              </a:rPr>
              <a:t>ctivity</a:t>
            </a:r>
          </a:p>
        </p:txBody>
      </p:sp>
    </p:spTree>
    <p:extLst>
      <p:ext uri="{BB962C8B-B14F-4D97-AF65-F5344CB8AC3E}">
        <p14:creationId xmlns:p14="http://schemas.microsoft.com/office/powerpoint/2010/main" val="58932013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底版-渐变">
            <a:extLst>
              <a:ext uri="{FF2B5EF4-FFF2-40B4-BE49-F238E27FC236}">
                <a16:creationId xmlns:a16="http://schemas.microsoft.com/office/drawing/2014/main" id="{FF4155B7-CF3A-438E-96BA-053E2A5884E7}"/>
              </a:ext>
            </a:extLst>
          </p:cNvPr>
          <p:cNvSpPr/>
          <p:nvPr/>
        </p:nvSpPr>
        <p:spPr>
          <a:xfrm>
            <a:off x="-14978" y="0"/>
            <a:ext cx="12206978" cy="6862722"/>
          </a:xfrm>
          <a:prstGeom prst="rect">
            <a:avLst/>
          </a:prstGeom>
          <a:gradFill flip="none" rotWithShape="1">
            <a:gsLst>
              <a:gs pos="75000">
                <a:schemeClr val="accent5">
                  <a:lumMod val="50000"/>
                </a:schemeClr>
              </a:gs>
              <a:gs pos="25000">
                <a:schemeClr val="accent5"/>
              </a:gs>
            </a:gsLst>
            <a:lin ang="5400000" scaled="0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106" name="雪花2">
            <a:extLst>
              <a:ext uri="{FF2B5EF4-FFF2-40B4-BE49-F238E27FC236}">
                <a16:creationId xmlns:a16="http://schemas.microsoft.com/office/drawing/2014/main" id="{263CE9F1-63CB-457C-9F2E-BA9791F7D9AA}"/>
              </a:ext>
            </a:extLst>
          </p:cNvPr>
          <p:cNvSpPr/>
          <p:nvPr/>
        </p:nvSpPr>
        <p:spPr>
          <a:xfrm>
            <a:off x="86360" y="340873"/>
            <a:ext cx="12078891" cy="5907136"/>
          </a:xfrm>
          <a:custGeom>
            <a:avLst/>
            <a:gdLst>
              <a:gd name="connsiteX0" fmla="*/ 3842360 w 12078891"/>
              <a:gd name="connsiteY0" fmla="*/ 5831795 h 5907136"/>
              <a:gd name="connsiteX1" fmla="*/ 3880030 w 12078891"/>
              <a:gd name="connsiteY1" fmla="*/ 5869465 h 5907136"/>
              <a:gd name="connsiteX2" fmla="*/ 3842360 w 12078891"/>
              <a:gd name="connsiteY2" fmla="*/ 5907136 h 5907136"/>
              <a:gd name="connsiteX3" fmla="*/ 3804687 w 12078891"/>
              <a:gd name="connsiteY3" fmla="*/ 5869465 h 5907136"/>
              <a:gd name="connsiteX4" fmla="*/ 3842360 w 12078891"/>
              <a:gd name="connsiteY4" fmla="*/ 5831795 h 5907136"/>
              <a:gd name="connsiteX5" fmla="*/ 7474967 w 12078891"/>
              <a:gd name="connsiteY5" fmla="*/ 5830778 h 5907136"/>
              <a:gd name="connsiteX6" fmla="*/ 7492275 w 12078891"/>
              <a:gd name="connsiteY6" fmla="*/ 5848086 h 5907136"/>
              <a:gd name="connsiteX7" fmla="*/ 7474967 w 12078891"/>
              <a:gd name="connsiteY7" fmla="*/ 5865394 h 5907136"/>
              <a:gd name="connsiteX8" fmla="*/ 7457659 w 12078891"/>
              <a:gd name="connsiteY8" fmla="*/ 5848086 h 5907136"/>
              <a:gd name="connsiteX9" fmla="*/ 7474967 w 12078891"/>
              <a:gd name="connsiteY9" fmla="*/ 5830778 h 5907136"/>
              <a:gd name="connsiteX10" fmla="*/ 8992978 w 12078891"/>
              <a:gd name="connsiteY10" fmla="*/ 5793107 h 5907136"/>
              <a:gd name="connsiteX11" fmla="*/ 8999088 w 12078891"/>
              <a:gd name="connsiteY11" fmla="*/ 5799215 h 5907136"/>
              <a:gd name="connsiteX12" fmla="*/ 8992978 w 12078891"/>
              <a:gd name="connsiteY12" fmla="*/ 5805325 h 5907136"/>
              <a:gd name="connsiteX13" fmla="*/ 8986870 w 12078891"/>
              <a:gd name="connsiteY13" fmla="*/ 5799215 h 5907136"/>
              <a:gd name="connsiteX14" fmla="*/ 8992978 w 12078891"/>
              <a:gd name="connsiteY14" fmla="*/ 5793107 h 5907136"/>
              <a:gd name="connsiteX15" fmla="*/ 10305331 w 12078891"/>
              <a:gd name="connsiteY15" fmla="*/ 5791071 h 5907136"/>
              <a:gd name="connsiteX16" fmla="*/ 10324675 w 12078891"/>
              <a:gd name="connsiteY16" fmla="*/ 5810415 h 5907136"/>
              <a:gd name="connsiteX17" fmla="*/ 10305331 w 12078891"/>
              <a:gd name="connsiteY17" fmla="*/ 5829759 h 5907136"/>
              <a:gd name="connsiteX18" fmla="*/ 10285987 w 12078891"/>
              <a:gd name="connsiteY18" fmla="*/ 5810415 h 5907136"/>
              <a:gd name="connsiteX19" fmla="*/ 10305331 w 12078891"/>
              <a:gd name="connsiteY19" fmla="*/ 5791071 h 5907136"/>
              <a:gd name="connsiteX20" fmla="*/ 9101917 w 12078891"/>
              <a:gd name="connsiteY20" fmla="*/ 5773763 h 5907136"/>
              <a:gd name="connsiteX21" fmla="*/ 9126352 w 12078891"/>
              <a:gd name="connsiteY21" fmla="*/ 5798198 h 5907136"/>
              <a:gd name="connsiteX22" fmla="*/ 9101917 w 12078891"/>
              <a:gd name="connsiteY22" fmla="*/ 5822633 h 5907136"/>
              <a:gd name="connsiteX23" fmla="*/ 9077482 w 12078891"/>
              <a:gd name="connsiteY23" fmla="*/ 5798198 h 5907136"/>
              <a:gd name="connsiteX24" fmla="*/ 9101917 w 12078891"/>
              <a:gd name="connsiteY24" fmla="*/ 5773763 h 5907136"/>
              <a:gd name="connsiteX25" fmla="*/ 4563173 w 12078891"/>
              <a:gd name="connsiteY25" fmla="*/ 5765618 h 5907136"/>
              <a:gd name="connsiteX26" fmla="*/ 4573353 w 12078891"/>
              <a:gd name="connsiteY26" fmla="*/ 5775799 h 5907136"/>
              <a:gd name="connsiteX27" fmla="*/ 4563173 w 12078891"/>
              <a:gd name="connsiteY27" fmla="*/ 5785980 h 5907136"/>
              <a:gd name="connsiteX28" fmla="*/ 4552992 w 12078891"/>
              <a:gd name="connsiteY28" fmla="*/ 5775799 h 5907136"/>
              <a:gd name="connsiteX29" fmla="*/ 4563173 w 12078891"/>
              <a:gd name="connsiteY29" fmla="*/ 5765618 h 5907136"/>
              <a:gd name="connsiteX30" fmla="*/ 3667253 w 12078891"/>
              <a:gd name="connsiteY30" fmla="*/ 5747292 h 5907136"/>
              <a:gd name="connsiteX31" fmla="*/ 3677432 w 12078891"/>
              <a:gd name="connsiteY31" fmla="*/ 5756455 h 5907136"/>
              <a:gd name="connsiteX32" fmla="*/ 3667253 w 12078891"/>
              <a:gd name="connsiteY32" fmla="*/ 5765618 h 5907136"/>
              <a:gd name="connsiteX33" fmla="*/ 3657072 w 12078891"/>
              <a:gd name="connsiteY33" fmla="*/ 5756455 h 5907136"/>
              <a:gd name="connsiteX34" fmla="*/ 3667253 w 12078891"/>
              <a:gd name="connsiteY34" fmla="*/ 5747292 h 5907136"/>
              <a:gd name="connsiteX35" fmla="*/ 5934563 w 12078891"/>
              <a:gd name="connsiteY35" fmla="*/ 5691295 h 5907136"/>
              <a:gd name="connsiteX36" fmla="*/ 5937617 w 12078891"/>
              <a:gd name="connsiteY36" fmla="*/ 5694349 h 5907136"/>
              <a:gd name="connsiteX37" fmla="*/ 5934563 w 12078891"/>
              <a:gd name="connsiteY37" fmla="*/ 5697403 h 5907136"/>
              <a:gd name="connsiteX38" fmla="*/ 5931508 w 12078891"/>
              <a:gd name="connsiteY38" fmla="*/ 5694349 h 5907136"/>
              <a:gd name="connsiteX39" fmla="*/ 5934563 w 12078891"/>
              <a:gd name="connsiteY39" fmla="*/ 5691295 h 5907136"/>
              <a:gd name="connsiteX40" fmla="*/ 9720932 w 12078891"/>
              <a:gd name="connsiteY40" fmla="*/ 5662788 h 5907136"/>
              <a:gd name="connsiteX41" fmla="*/ 9741295 w 12078891"/>
              <a:gd name="connsiteY41" fmla="*/ 5683150 h 5907136"/>
              <a:gd name="connsiteX42" fmla="*/ 9720932 w 12078891"/>
              <a:gd name="connsiteY42" fmla="*/ 5703513 h 5907136"/>
              <a:gd name="connsiteX43" fmla="*/ 9700570 w 12078891"/>
              <a:gd name="connsiteY43" fmla="*/ 5683150 h 5907136"/>
              <a:gd name="connsiteX44" fmla="*/ 9720932 w 12078891"/>
              <a:gd name="connsiteY44" fmla="*/ 5662788 h 5907136"/>
              <a:gd name="connsiteX45" fmla="*/ 1551600 w 12078891"/>
              <a:gd name="connsiteY45" fmla="*/ 5657698 h 5907136"/>
              <a:gd name="connsiteX46" fmla="*/ 1556689 w 12078891"/>
              <a:gd name="connsiteY46" fmla="*/ 5662789 h 5907136"/>
              <a:gd name="connsiteX47" fmla="*/ 1551600 w 12078891"/>
              <a:gd name="connsiteY47" fmla="*/ 5667879 h 5907136"/>
              <a:gd name="connsiteX48" fmla="*/ 1546509 w 12078891"/>
              <a:gd name="connsiteY48" fmla="*/ 5662789 h 5907136"/>
              <a:gd name="connsiteX49" fmla="*/ 1551600 w 12078891"/>
              <a:gd name="connsiteY49" fmla="*/ 5657698 h 5907136"/>
              <a:gd name="connsiteX50" fmla="*/ 5617940 w 12078891"/>
              <a:gd name="connsiteY50" fmla="*/ 5620027 h 5907136"/>
              <a:gd name="connsiteX51" fmla="*/ 5628121 w 12078891"/>
              <a:gd name="connsiteY51" fmla="*/ 5630208 h 5907136"/>
              <a:gd name="connsiteX52" fmla="*/ 5617940 w 12078891"/>
              <a:gd name="connsiteY52" fmla="*/ 5640389 h 5907136"/>
              <a:gd name="connsiteX53" fmla="*/ 5607759 w 12078891"/>
              <a:gd name="connsiteY53" fmla="*/ 5630208 h 5907136"/>
              <a:gd name="connsiteX54" fmla="*/ 5617940 w 12078891"/>
              <a:gd name="connsiteY54" fmla="*/ 5620027 h 5907136"/>
              <a:gd name="connsiteX55" fmla="*/ 7608340 w 12078891"/>
              <a:gd name="connsiteY55" fmla="*/ 5584393 h 5907136"/>
              <a:gd name="connsiteX56" fmla="*/ 7616485 w 12078891"/>
              <a:gd name="connsiteY56" fmla="*/ 5592538 h 5907136"/>
              <a:gd name="connsiteX57" fmla="*/ 7608340 w 12078891"/>
              <a:gd name="connsiteY57" fmla="*/ 5600683 h 5907136"/>
              <a:gd name="connsiteX58" fmla="*/ 7600195 w 12078891"/>
              <a:gd name="connsiteY58" fmla="*/ 5592538 h 5907136"/>
              <a:gd name="connsiteX59" fmla="*/ 7608340 w 12078891"/>
              <a:gd name="connsiteY59" fmla="*/ 5584393 h 5907136"/>
              <a:gd name="connsiteX60" fmla="*/ 4031736 w 12078891"/>
              <a:gd name="connsiteY60" fmla="*/ 5584393 h 5907136"/>
              <a:gd name="connsiteX61" fmla="*/ 4043953 w 12078891"/>
              <a:gd name="connsiteY61" fmla="*/ 5596611 h 5907136"/>
              <a:gd name="connsiteX62" fmla="*/ 4031736 w 12078891"/>
              <a:gd name="connsiteY62" fmla="*/ 5608828 h 5907136"/>
              <a:gd name="connsiteX63" fmla="*/ 4019517 w 12078891"/>
              <a:gd name="connsiteY63" fmla="*/ 5596611 h 5907136"/>
              <a:gd name="connsiteX64" fmla="*/ 4031736 w 12078891"/>
              <a:gd name="connsiteY64" fmla="*/ 5584393 h 5907136"/>
              <a:gd name="connsiteX65" fmla="*/ 8657000 w 12078891"/>
              <a:gd name="connsiteY65" fmla="*/ 5577266 h 5907136"/>
              <a:gd name="connsiteX66" fmla="*/ 8696707 w 12078891"/>
              <a:gd name="connsiteY66" fmla="*/ 5616973 h 5907136"/>
              <a:gd name="connsiteX67" fmla="*/ 8657000 w 12078891"/>
              <a:gd name="connsiteY67" fmla="*/ 5656679 h 5907136"/>
              <a:gd name="connsiteX68" fmla="*/ 8617294 w 12078891"/>
              <a:gd name="connsiteY68" fmla="*/ 5616973 h 5907136"/>
              <a:gd name="connsiteX69" fmla="*/ 8657000 w 12078891"/>
              <a:gd name="connsiteY69" fmla="*/ 5577266 h 5907136"/>
              <a:gd name="connsiteX70" fmla="*/ 10814389 w 12078891"/>
              <a:gd name="connsiteY70" fmla="*/ 5571158 h 5907136"/>
              <a:gd name="connsiteX71" fmla="*/ 10825589 w 12078891"/>
              <a:gd name="connsiteY71" fmla="*/ 5582357 h 5907136"/>
              <a:gd name="connsiteX72" fmla="*/ 10814389 w 12078891"/>
              <a:gd name="connsiteY72" fmla="*/ 5593557 h 5907136"/>
              <a:gd name="connsiteX73" fmla="*/ 10803190 w 12078891"/>
              <a:gd name="connsiteY73" fmla="*/ 5582357 h 5907136"/>
              <a:gd name="connsiteX74" fmla="*/ 10814389 w 12078891"/>
              <a:gd name="connsiteY74" fmla="*/ 5571158 h 5907136"/>
              <a:gd name="connsiteX75" fmla="*/ 7000525 w 12078891"/>
              <a:gd name="connsiteY75" fmla="*/ 5501926 h 5907136"/>
              <a:gd name="connsiteX76" fmla="*/ 7026996 w 12078891"/>
              <a:gd name="connsiteY76" fmla="*/ 5528397 h 5907136"/>
              <a:gd name="connsiteX77" fmla="*/ 7000525 w 12078891"/>
              <a:gd name="connsiteY77" fmla="*/ 5554868 h 5907136"/>
              <a:gd name="connsiteX78" fmla="*/ 6974054 w 12078891"/>
              <a:gd name="connsiteY78" fmla="*/ 5528397 h 5907136"/>
              <a:gd name="connsiteX79" fmla="*/ 7000525 w 12078891"/>
              <a:gd name="connsiteY79" fmla="*/ 5501926 h 5907136"/>
              <a:gd name="connsiteX80" fmla="*/ 8101109 w 12078891"/>
              <a:gd name="connsiteY80" fmla="*/ 5497853 h 5907136"/>
              <a:gd name="connsiteX81" fmla="*/ 8114345 w 12078891"/>
              <a:gd name="connsiteY81" fmla="*/ 5511088 h 5907136"/>
              <a:gd name="connsiteX82" fmla="*/ 8101109 w 12078891"/>
              <a:gd name="connsiteY82" fmla="*/ 5524324 h 5907136"/>
              <a:gd name="connsiteX83" fmla="*/ 8087874 w 12078891"/>
              <a:gd name="connsiteY83" fmla="*/ 5511088 h 5907136"/>
              <a:gd name="connsiteX84" fmla="*/ 8101109 w 12078891"/>
              <a:gd name="connsiteY84" fmla="*/ 5497853 h 5907136"/>
              <a:gd name="connsiteX85" fmla="*/ 11261343 w 12078891"/>
              <a:gd name="connsiteY85" fmla="*/ 5462219 h 5907136"/>
              <a:gd name="connsiteX86" fmla="*/ 11297995 w 12078891"/>
              <a:gd name="connsiteY86" fmla="*/ 5498871 h 5907136"/>
              <a:gd name="connsiteX87" fmla="*/ 11261343 w 12078891"/>
              <a:gd name="connsiteY87" fmla="*/ 5535524 h 5907136"/>
              <a:gd name="connsiteX88" fmla="*/ 11224691 w 12078891"/>
              <a:gd name="connsiteY88" fmla="*/ 5498871 h 5907136"/>
              <a:gd name="connsiteX89" fmla="*/ 11261343 w 12078891"/>
              <a:gd name="connsiteY89" fmla="*/ 5462219 h 5907136"/>
              <a:gd name="connsiteX90" fmla="*/ 6980162 w 12078891"/>
              <a:gd name="connsiteY90" fmla="*/ 5433712 h 5907136"/>
              <a:gd name="connsiteX91" fmla="*/ 6995434 w 12078891"/>
              <a:gd name="connsiteY91" fmla="*/ 5448984 h 5907136"/>
              <a:gd name="connsiteX92" fmla="*/ 6980162 w 12078891"/>
              <a:gd name="connsiteY92" fmla="*/ 5463237 h 5907136"/>
              <a:gd name="connsiteX93" fmla="*/ 6964890 w 12078891"/>
              <a:gd name="connsiteY93" fmla="*/ 5448984 h 5907136"/>
              <a:gd name="connsiteX94" fmla="*/ 6980162 w 12078891"/>
              <a:gd name="connsiteY94" fmla="*/ 5433712 h 5907136"/>
              <a:gd name="connsiteX95" fmla="*/ 7394535 w 12078891"/>
              <a:gd name="connsiteY95" fmla="*/ 5431676 h 5907136"/>
              <a:gd name="connsiteX96" fmla="*/ 7426097 w 12078891"/>
              <a:gd name="connsiteY96" fmla="*/ 5463237 h 5907136"/>
              <a:gd name="connsiteX97" fmla="*/ 7394535 w 12078891"/>
              <a:gd name="connsiteY97" fmla="*/ 5494799 h 5907136"/>
              <a:gd name="connsiteX98" fmla="*/ 7362974 w 12078891"/>
              <a:gd name="connsiteY98" fmla="*/ 5463237 h 5907136"/>
              <a:gd name="connsiteX99" fmla="*/ 7394535 w 12078891"/>
              <a:gd name="connsiteY99" fmla="*/ 5431676 h 5907136"/>
              <a:gd name="connsiteX100" fmla="*/ 9262779 w 12078891"/>
              <a:gd name="connsiteY100" fmla="*/ 5425567 h 5907136"/>
              <a:gd name="connsiteX101" fmla="*/ 9264816 w 12078891"/>
              <a:gd name="connsiteY101" fmla="*/ 5427603 h 5907136"/>
              <a:gd name="connsiteX102" fmla="*/ 9262779 w 12078891"/>
              <a:gd name="connsiteY102" fmla="*/ 5429639 h 5907136"/>
              <a:gd name="connsiteX103" fmla="*/ 9260743 w 12078891"/>
              <a:gd name="connsiteY103" fmla="*/ 5427603 h 5907136"/>
              <a:gd name="connsiteX104" fmla="*/ 9262779 w 12078891"/>
              <a:gd name="connsiteY104" fmla="*/ 5425567 h 5907136"/>
              <a:gd name="connsiteX105" fmla="*/ 9043884 w 12078891"/>
              <a:gd name="connsiteY105" fmla="*/ 5381788 h 5907136"/>
              <a:gd name="connsiteX106" fmla="*/ 9092754 w 12078891"/>
              <a:gd name="connsiteY106" fmla="*/ 5430658 h 5907136"/>
              <a:gd name="connsiteX107" fmla="*/ 9043884 w 12078891"/>
              <a:gd name="connsiteY107" fmla="*/ 5479528 h 5907136"/>
              <a:gd name="connsiteX108" fmla="*/ 8995015 w 12078891"/>
              <a:gd name="connsiteY108" fmla="*/ 5430658 h 5907136"/>
              <a:gd name="connsiteX109" fmla="*/ 9043884 w 12078891"/>
              <a:gd name="connsiteY109" fmla="*/ 5381788 h 5907136"/>
              <a:gd name="connsiteX110" fmla="*/ 8166268 w 12078891"/>
              <a:gd name="connsiteY110" fmla="*/ 5370589 h 5907136"/>
              <a:gd name="connsiteX111" fmla="*/ 8180522 w 12078891"/>
              <a:gd name="connsiteY111" fmla="*/ 5384843 h 5907136"/>
              <a:gd name="connsiteX112" fmla="*/ 8166268 w 12078891"/>
              <a:gd name="connsiteY112" fmla="*/ 5399096 h 5907136"/>
              <a:gd name="connsiteX113" fmla="*/ 8152015 w 12078891"/>
              <a:gd name="connsiteY113" fmla="*/ 5384843 h 5907136"/>
              <a:gd name="connsiteX114" fmla="*/ 8166268 w 12078891"/>
              <a:gd name="connsiteY114" fmla="*/ 5370589 h 5907136"/>
              <a:gd name="connsiteX115" fmla="*/ 9917428 w 12078891"/>
              <a:gd name="connsiteY115" fmla="*/ 5332918 h 5907136"/>
              <a:gd name="connsiteX116" fmla="*/ 9991751 w 12078891"/>
              <a:gd name="connsiteY116" fmla="*/ 5406223 h 5907136"/>
              <a:gd name="connsiteX117" fmla="*/ 9917428 w 12078891"/>
              <a:gd name="connsiteY117" fmla="*/ 5479527 h 5907136"/>
              <a:gd name="connsiteX118" fmla="*/ 9843106 w 12078891"/>
              <a:gd name="connsiteY118" fmla="*/ 5406223 h 5907136"/>
              <a:gd name="connsiteX119" fmla="*/ 9917428 w 12078891"/>
              <a:gd name="connsiteY119" fmla="*/ 5332918 h 5907136"/>
              <a:gd name="connsiteX120" fmla="*/ 5489660 w 12078891"/>
              <a:gd name="connsiteY120" fmla="*/ 5317646 h 5907136"/>
              <a:gd name="connsiteX121" fmla="*/ 5535474 w 12078891"/>
              <a:gd name="connsiteY121" fmla="*/ 5362443 h 5907136"/>
              <a:gd name="connsiteX122" fmla="*/ 5489660 w 12078891"/>
              <a:gd name="connsiteY122" fmla="*/ 5408259 h 5907136"/>
              <a:gd name="connsiteX123" fmla="*/ 5443845 w 12078891"/>
              <a:gd name="connsiteY123" fmla="*/ 5362443 h 5907136"/>
              <a:gd name="connsiteX124" fmla="*/ 5489660 w 12078891"/>
              <a:gd name="connsiteY124" fmla="*/ 5317646 h 5907136"/>
              <a:gd name="connsiteX125" fmla="*/ 7760040 w 12078891"/>
              <a:gd name="connsiteY125" fmla="*/ 5273868 h 5907136"/>
              <a:gd name="connsiteX126" fmla="*/ 7795674 w 12078891"/>
              <a:gd name="connsiteY126" fmla="*/ 5309502 h 5907136"/>
              <a:gd name="connsiteX127" fmla="*/ 7760040 w 12078891"/>
              <a:gd name="connsiteY127" fmla="*/ 5345136 h 5907136"/>
              <a:gd name="connsiteX128" fmla="*/ 7724406 w 12078891"/>
              <a:gd name="connsiteY128" fmla="*/ 5309502 h 5907136"/>
              <a:gd name="connsiteX129" fmla="*/ 7760040 w 12078891"/>
              <a:gd name="connsiteY129" fmla="*/ 5273868 h 5907136"/>
              <a:gd name="connsiteX130" fmla="*/ 4548919 w 12078891"/>
              <a:gd name="connsiteY130" fmla="*/ 5233143 h 5907136"/>
              <a:gd name="connsiteX131" fmla="*/ 4575387 w 12078891"/>
              <a:gd name="connsiteY131" fmla="*/ 5259614 h 5907136"/>
              <a:gd name="connsiteX132" fmla="*/ 4548919 w 12078891"/>
              <a:gd name="connsiteY132" fmla="*/ 5286085 h 5907136"/>
              <a:gd name="connsiteX133" fmla="*/ 4522446 w 12078891"/>
              <a:gd name="connsiteY133" fmla="*/ 5259614 h 5907136"/>
              <a:gd name="connsiteX134" fmla="*/ 4548919 w 12078891"/>
              <a:gd name="connsiteY134" fmla="*/ 5233143 h 5907136"/>
              <a:gd name="connsiteX135" fmla="*/ 7408789 w 12078891"/>
              <a:gd name="connsiteY135" fmla="*/ 5131331 h 5907136"/>
              <a:gd name="connsiteX136" fmla="*/ 7417952 w 12078891"/>
              <a:gd name="connsiteY136" fmla="*/ 5140494 h 5907136"/>
              <a:gd name="connsiteX137" fmla="*/ 7408789 w 12078891"/>
              <a:gd name="connsiteY137" fmla="*/ 5149657 h 5907136"/>
              <a:gd name="connsiteX138" fmla="*/ 7399626 w 12078891"/>
              <a:gd name="connsiteY138" fmla="*/ 5140494 h 5907136"/>
              <a:gd name="connsiteX139" fmla="*/ 7408789 w 12078891"/>
              <a:gd name="connsiteY139" fmla="*/ 5131331 h 5907136"/>
              <a:gd name="connsiteX140" fmla="*/ 10433614 w 12078891"/>
              <a:gd name="connsiteY140" fmla="*/ 5120132 h 5907136"/>
              <a:gd name="connsiteX141" fmla="*/ 10442776 w 12078891"/>
              <a:gd name="connsiteY141" fmla="*/ 5129295 h 5907136"/>
              <a:gd name="connsiteX142" fmla="*/ 10433614 w 12078891"/>
              <a:gd name="connsiteY142" fmla="*/ 5138458 h 5907136"/>
              <a:gd name="connsiteX143" fmla="*/ 10424451 w 12078891"/>
              <a:gd name="connsiteY143" fmla="*/ 5129295 h 5907136"/>
              <a:gd name="connsiteX144" fmla="*/ 10433614 w 12078891"/>
              <a:gd name="connsiteY144" fmla="*/ 5120132 h 5907136"/>
              <a:gd name="connsiteX145" fmla="*/ 1525133 w 12078891"/>
              <a:gd name="connsiteY145" fmla="*/ 5095697 h 5907136"/>
              <a:gd name="connsiteX146" fmla="*/ 1568912 w 12078891"/>
              <a:gd name="connsiteY146" fmla="*/ 5139476 h 5907136"/>
              <a:gd name="connsiteX147" fmla="*/ 1525133 w 12078891"/>
              <a:gd name="connsiteY147" fmla="*/ 5183255 h 5907136"/>
              <a:gd name="connsiteX148" fmla="*/ 1481354 w 12078891"/>
              <a:gd name="connsiteY148" fmla="*/ 5139476 h 5907136"/>
              <a:gd name="connsiteX149" fmla="*/ 1525133 w 12078891"/>
              <a:gd name="connsiteY149" fmla="*/ 5095697 h 5907136"/>
              <a:gd name="connsiteX150" fmla="*/ 4545863 w 12078891"/>
              <a:gd name="connsiteY150" fmla="*/ 5086534 h 5907136"/>
              <a:gd name="connsiteX151" fmla="*/ 4563168 w 12078891"/>
              <a:gd name="connsiteY151" fmla="*/ 5103842 h 5907136"/>
              <a:gd name="connsiteX152" fmla="*/ 4545863 w 12078891"/>
              <a:gd name="connsiteY152" fmla="*/ 5121150 h 5907136"/>
              <a:gd name="connsiteX153" fmla="*/ 4528555 w 12078891"/>
              <a:gd name="connsiteY153" fmla="*/ 5103842 h 5907136"/>
              <a:gd name="connsiteX154" fmla="*/ 4545863 w 12078891"/>
              <a:gd name="connsiteY154" fmla="*/ 5086534 h 5907136"/>
              <a:gd name="connsiteX155" fmla="*/ 9595704 w 12078891"/>
              <a:gd name="connsiteY155" fmla="*/ 5048864 h 5907136"/>
              <a:gd name="connsiteX156" fmla="*/ 9601813 w 12078891"/>
              <a:gd name="connsiteY156" fmla="*/ 5054972 h 5907136"/>
              <a:gd name="connsiteX157" fmla="*/ 9595704 w 12078891"/>
              <a:gd name="connsiteY157" fmla="*/ 5061081 h 5907136"/>
              <a:gd name="connsiteX158" fmla="*/ 9589596 w 12078891"/>
              <a:gd name="connsiteY158" fmla="*/ 5054972 h 5907136"/>
              <a:gd name="connsiteX159" fmla="*/ 9595704 w 12078891"/>
              <a:gd name="connsiteY159" fmla="*/ 5048864 h 5907136"/>
              <a:gd name="connsiteX160" fmla="*/ 11474130 w 12078891"/>
              <a:gd name="connsiteY160" fmla="*/ 5040719 h 5907136"/>
              <a:gd name="connsiteX161" fmla="*/ 11492456 w 12078891"/>
              <a:gd name="connsiteY161" fmla="*/ 5059046 h 5907136"/>
              <a:gd name="connsiteX162" fmla="*/ 11474130 w 12078891"/>
              <a:gd name="connsiteY162" fmla="*/ 5077372 h 5907136"/>
              <a:gd name="connsiteX163" fmla="*/ 11455803 w 12078891"/>
              <a:gd name="connsiteY163" fmla="*/ 5059046 h 5907136"/>
              <a:gd name="connsiteX164" fmla="*/ 11474130 w 12078891"/>
              <a:gd name="connsiteY164" fmla="*/ 5040719 h 5907136"/>
              <a:gd name="connsiteX165" fmla="*/ 2684777 w 12078891"/>
              <a:gd name="connsiteY165" fmla="*/ 5038683 h 5907136"/>
              <a:gd name="connsiteX166" fmla="*/ 2690886 w 12078891"/>
              <a:gd name="connsiteY166" fmla="*/ 5044791 h 5907136"/>
              <a:gd name="connsiteX167" fmla="*/ 2684777 w 12078891"/>
              <a:gd name="connsiteY167" fmla="*/ 5050900 h 5907136"/>
              <a:gd name="connsiteX168" fmla="*/ 2678668 w 12078891"/>
              <a:gd name="connsiteY168" fmla="*/ 5044791 h 5907136"/>
              <a:gd name="connsiteX169" fmla="*/ 2684777 w 12078891"/>
              <a:gd name="connsiteY169" fmla="*/ 5038683 h 5907136"/>
              <a:gd name="connsiteX170" fmla="*/ 8718088 w 12078891"/>
              <a:gd name="connsiteY170" fmla="*/ 5027483 h 5907136"/>
              <a:gd name="connsiteX171" fmla="*/ 8750668 w 12078891"/>
              <a:gd name="connsiteY171" fmla="*/ 5060063 h 5907136"/>
              <a:gd name="connsiteX172" fmla="*/ 8718088 w 12078891"/>
              <a:gd name="connsiteY172" fmla="*/ 5092643 h 5907136"/>
              <a:gd name="connsiteX173" fmla="*/ 8684490 w 12078891"/>
              <a:gd name="connsiteY173" fmla="*/ 5060063 h 5907136"/>
              <a:gd name="connsiteX174" fmla="*/ 8718088 w 12078891"/>
              <a:gd name="connsiteY174" fmla="*/ 5027483 h 5907136"/>
              <a:gd name="connsiteX175" fmla="*/ 855208 w 12078891"/>
              <a:gd name="connsiteY175" fmla="*/ 4961306 h 5907136"/>
              <a:gd name="connsiteX176" fmla="*/ 859281 w 12078891"/>
              <a:gd name="connsiteY176" fmla="*/ 4965379 h 5907136"/>
              <a:gd name="connsiteX177" fmla="*/ 855208 w 12078891"/>
              <a:gd name="connsiteY177" fmla="*/ 4969451 h 5907136"/>
              <a:gd name="connsiteX178" fmla="*/ 851136 w 12078891"/>
              <a:gd name="connsiteY178" fmla="*/ 4965379 h 5907136"/>
              <a:gd name="connsiteX179" fmla="*/ 855208 w 12078891"/>
              <a:gd name="connsiteY179" fmla="*/ 4961306 h 5907136"/>
              <a:gd name="connsiteX180" fmla="*/ 3860690 w 12078891"/>
              <a:gd name="connsiteY180" fmla="*/ 4955197 h 5907136"/>
              <a:gd name="connsiteX181" fmla="*/ 3873926 w 12078891"/>
              <a:gd name="connsiteY181" fmla="*/ 4968432 h 5907136"/>
              <a:gd name="connsiteX182" fmla="*/ 3860690 w 12078891"/>
              <a:gd name="connsiteY182" fmla="*/ 4981668 h 5907136"/>
              <a:gd name="connsiteX183" fmla="*/ 3847454 w 12078891"/>
              <a:gd name="connsiteY183" fmla="*/ 4968432 h 5907136"/>
              <a:gd name="connsiteX184" fmla="*/ 3860690 w 12078891"/>
              <a:gd name="connsiteY184" fmla="*/ 4955197 h 5907136"/>
              <a:gd name="connsiteX185" fmla="*/ 428625 w 12078891"/>
              <a:gd name="connsiteY185" fmla="*/ 4954179 h 5907136"/>
              <a:gd name="connsiteX186" fmla="*/ 483604 w 12078891"/>
              <a:gd name="connsiteY186" fmla="*/ 5009158 h 5907136"/>
              <a:gd name="connsiteX187" fmla="*/ 428625 w 12078891"/>
              <a:gd name="connsiteY187" fmla="*/ 5064136 h 5907136"/>
              <a:gd name="connsiteX188" fmla="*/ 373647 w 12078891"/>
              <a:gd name="connsiteY188" fmla="*/ 5009158 h 5907136"/>
              <a:gd name="connsiteX189" fmla="*/ 428625 w 12078891"/>
              <a:gd name="connsiteY189" fmla="*/ 4954179 h 5907136"/>
              <a:gd name="connsiteX190" fmla="*/ 8221247 w 12078891"/>
              <a:gd name="connsiteY190" fmla="*/ 4935853 h 5907136"/>
              <a:gd name="connsiteX191" fmla="*/ 8225319 w 12078891"/>
              <a:gd name="connsiteY191" fmla="*/ 4939926 h 5907136"/>
              <a:gd name="connsiteX192" fmla="*/ 8221247 w 12078891"/>
              <a:gd name="connsiteY192" fmla="*/ 4943998 h 5907136"/>
              <a:gd name="connsiteX193" fmla="*/ 8217174 w 12078891"/>
              <a:gd name="connsiteY193" fmla="*/ 4939926 h 5907136"/>
              <a:gd name="connsiteX194" fmla="*/ 8221247 w 12078891"/>
              <a:gd name="connsiteY194" fmla="*/ 4935853 h 5907136"/>
              <a:gd name="connsiteX195" fmla="*/ 6571898 w 12078891"/>
              <a:gd name="connsiteY195" fmla="*/ 4926690 h 5907136"/>
              <a:gd name="connsiteX196" fmla="*/ 6586152 w 12078891"/>
              <a:gd name="connsiteY196" fmla="*/ 4940943 h 5907136"/>
              <a:gd name="connsiteX197" fmla="*/ 6571898 w 12078891"/>
              <a:gd name="connsiteY197" fmla="*/ 4955197 h 5907136"/>
              <a:gd name="connsiteX198" fmla="*/ 6557644 w 12078891"/>
              <a:gd name="connsiteY198" fmla="*/ 4940943 h 5907136"/>
              <a:gd name="connsiteX199" fmla="*/ 6571898 w 12078891"/>
              <a:gd name="connsiteY199" fmla="*/ 4926690 h 5907136"/>
              <a:gd name="connsiteX200" fmla="*/ 5978342 w 12078891"/>
              <a:gd name="connsiteY200" fmla="*/ 4896147 h 5907136"/>
              <a:gd name="connsiteX201" fmla="*/ 6022119 w 12078891"/>
              <a:gd name="connsiteY201" fmla="*/ 4939926 h 5907136"/>
              <a:gd name="connsiteX202" fmla="*/ 5978342 w 12078891"/>
              <a:gd name="connsiteY202" fmla="*/ 4983705 h 5907136"/>
              <a:gd name="connsiteX203" fmla="*/ 5934564 w 12078891"/>
              <a:gd name="connsiteY203" fmla="*/ 4939926 h 5907136"/>
              <a:gd name="connsiteX204" fmla="*/ 5978342 w 12078891"/>
              <a:gd name="connsiteY204" fmla="*/ 4896147 h 5907136"/>
              <a:gd name="connsiteX205" fmla="*/ 9071374 w 12078891"/>
              <a:gd name="connsiteY205" fmla="*/ 4885965 h 5907136"/>
              <a:gd name="connsiteX206" fmla="*/ 9105990 w 12078891"/>
              <a:gd name="connsiteY206" fmla="*/ 4920581 h 5907136"/>
              <a:gd name="connsiteX207" fmla="*/ 9071374 w 12078891"/>
              <a:gd name="connsiteY207" fmla="*/ 4955197 h 5907136"/>
              <a:gd name="connsiteX208" fmla="*/ 9036758 w 12078891"/>
              <a:gd name="connsiteY208" fmla="*/ 4920581 h 5907136"/>
              <a:gd name="connsiteX209" fmla="*/ 9071374 w 12078891"/>
              <a:gd name="connsiteY209" fmla="*/ 4885965 h 5907136"/>
              <a:gd name="connsiteX210" fmla="*/ 4705700 w 12078891"/>
              <a:gd name="connsiteY210" fmla="*/ 4854403 h 5907136"/>
              <a:gd name="connsiteX211" fmla="*/ 4713844 w 12078891"/>
              <a:gd name="connsiteY211" fmla="*/ 4861530 h 5907136"/>
              <a:gd name="connsiteX212" fmla="*/ 4705700 w 12078891"/>
              <a:gd name="connsiteY212" fmla="*/ 4868657 h 5907136"/>
              <a:gd name="connsiteX213" fmla="*/ 4697560 w 12078891"/>
              <a:gd name="connsiteY213" fmla="*/ 4861530 h 5907136"/>
              <a:gd name="connsiteX214" fmla="*/ 4705700 w 12078891"/>
              <a:gd name="connsiteY214" fmla="*/ 4854403 h 5907136"/>
              <a:gd name="connsiteX215" fmla="*/ 11940428 w 12078891"/>
              <a:gd name="connsiteY215" fmla="*/ 4845241 h 5907136"/>
              <a:gd name="connsiteX216" fmla="*/ 11945518 w 12078891"/>
              <a:gd name="connsiteY216" fmla="*/ 4850331 h 5907136"/>
              <a:gd name="connsiteX217" fmla="*/ 11940428 w 12078891"/>
              <a:gd name="connsiteY217" fmla="*/ 4855422 h 5907136"/>
              <a:gd name="connsiteX218" fmla="*/ 11935337 w 12078891"/>
              <a:gd name="connsiteY218" fmla="*/ 4850331 h 5907136"/>
              <a:gd name="connsiteX219" fmla="*/ 11940428 w 12078891"/>
              <a:gd name="connsiteY219" fmla="*/ 4845241 h 5907136"/>
              <a:gd name="connsiteX220" fmla="*/ 8474758 w 12078891"/>
              <a:gd name="connsiteY220" fmla="*/ 4844222 h 5907136"/>
              <a:gd name="connsiteX221" fmla="*/ 8489011 w 12078891"/>
              <a:gd name="connsiteY221" fmla="*/ 4858476 h 5907136"/>
              <a:gd name="connsiteX222" fmla="*/ 8474758 w 12078891"/>
              <a:gd name="connsiteY222" fmla="*/ 4872729 h 5907136"/>
              <a:gd name="connsiteX223" fmla="*/ 8460504 w 12078891"/>
              <a:gd name="connsiteY223" fmla="*/ 4858476 h 5907136"/>
              <a:gd name="connsiteX224" fmla="*/ 8474758 w 12078891"/>
              <a:gd name="connsiteY224" fmla="*/ 4844222 h 5907136"/>
              <a:gd name="connsiteX225" fmla="*/ 4205825 w 12078891"/>
              <a:gd name="connsiteY225" fmla="*/ 4837095 h 5907136"/>
              <a:gd name="connsiteX226" fmla="*/ 4213970 w 12078891"/>
              <a:gd name="connsiteY226" fmla="*/ 4845240 h 5907136"/>
              <a:gd name="connsiteX227" fmla="*/ 4205825 w 12078891"/>
              <a:gd name="connsiteY227" fmla="*/ 4853385 h 5907136"/>
              <a:gd name="connsiteX228" fmla="*/ 4196662 w 12078891"/>
              <a:gd name="connsiteY228" fmla="*/ 4845240 h 5907136"/>
              <a:gd name="connsiteX229" fmla="*/ 4205825 w 12078891"/>
              <a:gd name="connsiteY229" fmla="*/ 4837095 h 5907136"/>
              <a:gd name="connsiteX230" fmla="*/ 7787529 w 12078891"/>
              <a:gd name="connsiteY230" fmla="*/ 4832005 h 5907136"/>
              <a:gd name="connsiteX231" fmla="*/ 7822145 w 12078891"/>
              <a:gd name="connsiteY231" fmla="*/ 4866621 h 5907136"/>
              <a:gd name="connsiteX232" fmla="*/ 7787529 w 12078891"/>
              <a:gd name="connsiteY232" fmla="*/ 4901237 h 5907136"/>
              <a:gd name="connsiteX233" fmla="*/ 7752913 w 12078891"/>
              <a:gd name="connsiteY233" fmla="*/ 4866621 h 5907136"/>
              <a:gd name="connsiteX234" fmla="*/ 7787529 w 12078891"/>
              <a:gd name="connsiteY234" fmla="*/ 4832005 h 5907136"/>
              <a:gd name="connsiteX235" fmla="*/ 11802981 w 12078891"/>
              <a:gd name="connsiteY235" fmla="*/ 4826914 h 5907136"/>
              <a:gd name="connsiteX236" fmla="*/ 11811126 w 12078891"/>
              <a:gd name="connsiteY236" fmla="*/ 4834041 h 5907136"/>
              <a:gd name="connsiteX237" fmla="*/ 11802981 w 12078891"/>
              <a:gd name="connsiteY237" fmla="*/ 4842186 h 5907136"/>
              <a:gd name="connsiteX238" fmla="*/ 11794836 w 12078891"/>
              <a:gd name="connsiteY238" fmla="*/ 4834041 h 5907136"/>
              <a:gd name="connsiteX239" fmla="*/ 11802981 w 12078891"/>
              <a:gd name="connsiteY239" fmla="*/ 4826914 h 5907136"/>
              <a:gd name="connsiteX240" fmla="*/ 5411257 w 12078891"/>
              <a:gd name="connsiteY240" fmla="*/ 4809607 h 5907136"/>
              <a:gd name="connsiteX241" fmla="*/ 5422456 w 12078891"/>
              <a:gd name="connsiteY241" fmla="*/ 4819788 h 5907136"/>
              <a:gd name="connsiteX242" fmla="*/ 5411257 w 12078891"/>
              <a:gd name="connsiteY242" fmla="*/ 4829969 h 5907136"/>
              <a:gd name="connsiteX243" fmla="*/ 5401075 w 12078891"/>
              <a:gd name="connsiteY243" fmla="*/ 4819788 h 5907136"/>
              <a:gd name="connsiteX244" fmla="*/ 5411257 w 12078891"/>
              <a:gd name="connsiteY244" fmla="*/ 4809607 h 5907136"/>
              <a:gd name="connsiteX245" fmla="*/ 9626248 w 12078891"/>
              <a:gd name="connsiteY245" fmla="*/ 4808588 h 5907136"/>
              <a:gd name="connsiteX246" fmla="*/ 9637447 w 12078891"/>
              <a:gd name="connsiteY246" fmla="*/ 4819788 h 5907136"/>
              <a:gd name="connsiteX247" fmla="*/ 9626248 w 12078891"/>
              <a:gd name="connsiteY247" fmla="*/ 4830987 h 5907136"/>
              <a:gd name="connsiteX248" fmla="*/ 9615049 w 12078891"/>
              <a:gd name="connsiteY248" fmla="*/ 4819788 h 5907136"/>
              <a:gd name="connsiteX249" fmla="*/ 9626248 w 12078891"/>
              <a:gd name="connsiteY249" fmla="*/ 4808588 h 5907136"/>
              <a:gd name="connsiteX250" fmla="*/ 4160030 w 12078891"/>
              <a:gd name="connsiteY250" fmla="*/ 4788226 h 5907136"/>
              <a:gd name="connsiteX251" fmla="*/ 4168175 w 12078891"/>
              <a:gd name="connsiteY251" fmla="*/ 4796371 h 5907136"/>
              <a:gd name="connsiteX252" fmla="*/ 4160030 w 12078891"/>
              <a:gd name="connsiteY252" fmla="*/ 4804516 h 5907136"/>
              <a:gd name="connsiteX253" fmla="*/ 4151885 w 12078891"/>
              <a:gd name="connsiteY253" fmla="*/ 4796371 h 5907136"/>
              <a:gd name="connsiteX254" fmla="*/ 4160030 w 12078891"/>
              <a:gd name="connsiteY254" fmla="*/ 4788226 h 5907136"/>
              <a:gd name="connsiteX255" fmla="*/ 2707168 w 12078891"/>
              <a:gd name="connsiteY255" fmla="*/ 4788226 h 5907136"/>
              <a:gd name="connsiteX256" fmla="*/ 2727529 w 12078891"/>
              <a:gd name="connsiteY256" fmla="*/ 4808588 h 5907136"/>
              <a:gd name="connsiteX257" fmla="*/ 2707168 w 12078891"/>
              <a:gd name="connsiteY257" fmla="*/ 4828951 h 5907136"/>
              <a:gd name="connsiteX258" fmla="*/ 2686805 w 12078891"/>
              <a:gd name="connsiteY258" fmla="*/ 4808588 h 5907136"/>
              <a:gd name="connsiteX259" fmla="*/ 2707168 w 12078891"/>
              <a:gd name="connsiteY259" fmla="*/ 4788226 h 5907136"/>
              <a:gd name="connsiteX260" fmla="*/ 8423852 w 12078891"/>
              <a:gd name="connsiteY260" fmla="*/ 4774990 h 5907136"/>
              <a:gd name="connsiteX261" fmla="*/ 8441160 w 12078891"/>
              <a:gd name="connsiteY261" fmla="*/ 4792298 h 5907136"/>
              <a:gd name="connsiteX262" fmla="*/ 8423852 w 12078891"/>
              <a:gd name="connsiteY262" fmla="*/ 4809606 h 5907136"/>
              <a:gd name="connsiteX263" fmla="*/ 8406544 w 12078891"/>
              <a:gd name="connsiteY263" fmla="*/ 4792298 h 5907136"/>
              <a:gd name="connsiteX264" fmla="*/ 8423852 w 12078891"/>
              <a:gd name="connsiteY264" fmla="*/ 4774990 h 5907136"/>
              <a:gd name="connsiteX265" fmla="*/ 7361956 w 12078891"/>
              <a:gd name="connsiteY265" fmla="*/ 4766846 h 5907136"/>
              <a:gd name="connsiteX266" fmla="*/ 7371119 w 12078891"/>
              <a:gd name="connsiteY266" fmla="*/ 4776009 h 5907136"/>
              <a:gd name="connsiteX267" fmla="*/ 7361956 w 12078891"/>
              <a:gd name="connsiteY267" fmla="*/ 4784154 h 5907136"/>
              <a:gd name="connsiteX268" fmla="*/ 7352793 w 12078891"/>
              <a:gd name="connsiteY268" fmla="*/ 4776009 h 5907136"/>
              <a:gd name="connsiteX269" fmla="*/ 7361956 w 12078891"/>
              <a:gd name="connsiteY269" fmla="*/ 4766846 h 5907136"/>
              <a:gd name="connsiteX270" fmla="*/ 5745195 w 12078891"/>
              <a:gd name="connsiteY270" fmla="*/ 4758701 h 5907136"/>
              <a:gd name="connsiteX271" fmla="*/ 5755375 w 12078891"/>
              <a:gd name="connsiteY271" fmla="*/ 4768882 h 5907136"/>
              <a:gd name="connsiteX272" fmla="*/ 5745195 w 12078891"/>
              <a:gd name="connsiteY272" fmla="*/ 4779063 h 5907136"/>
              <a:gd name="connsiteX273" fmla="*/ 5735013 w 12078891"/>
              <a:gd name="connsiteY273" fmla="*/ 4768882 h 5907136"/>
              <a:gd name="connsiteX274" fmla="*/ 5745195 w 12078891"/>
              <a:gd name="connsiteY274" fmla="*/ 4758701 h 5907136"/>
              <a:gd name="connsiteX275" fmla="*/ 9463349 w 12078891"/>
              <a:gd name="connsiteY275" fmla="*/ 4748520 h 5907136"/>
              <a:gd name="connsiteX276" fmla="*/ 9478621 w 12078891"/>
              <a:gd name="connsiteY276" fmla="*/ 4763792 h 5907136"/>
              <a:gd name="connsiteX277" fmla="*/ 9463349 w 12078891"/>
              <a:gd name="connsiteY277" fmla="*/ 4778045 h 5907136"/>
              <a:gd name="connsiteX278" fmla="*/ 9448077 w 12078891"/>
              <a:gd name="connsiteY278" fmla="*/ 4763792 h 5907136"/>
              <a:gd name="connsiteX279" fmla="*/ 9463349 w 12078891"/>
              <a:gd name="connsiteY279" fmla="*/ 4748520 h 5907136"/>
              <a:gd name="connsiteX280" fmla="*/ 3995069 w 12078891"/>
              <a:gd name="connsiteY280" fmla="*/ 4743429 h 5907136"/>
              <a:gd name="connsiteX281" fmla="*/ 4003214 w 12078891"/>
              <a:gd name="connsiteY281" fmla="*/ 4751574 h 5907136"/>
              <a:gd name="connsiteX282" fmla="*/ 3995069 w 12078891"/>
              <a:gd name="connsiteY282" fmla="*/ 4759719 h 5907136"/>
              <a:gd name="connsiteX283" fmla="*/ 3986923 w 12078891"/>
              <a:gd name="connsiteY283" fmla="*/ 4751574 h 5907136"/>
              <a:gd name="connsiteX284" fmla="*/ 3995069 w 12078891"/>
              <a:gd name="connsiteY284" fmla="*/ 4743429 h 5907136"/>
              <a:gd name="connsiteX285" fmla="*/ 1604530 w 12078891"/>
              <a:gd name="connsiteY285" fmla="*/ 4720012 h 5907136"/>
              <a:gd name="connsiteX286" fmla="*/ 1613694 w 12078891"/>
              <a:gd name="connsiteY286" fmla="*/ 4729175 h 5907136"/>
              <a:gd name="connsiteX287" fmla="*/ 1604530 w 12078891"/>
              <a:gd name="connsiteY287" fmla="*/ 4738339 h 5907136"/>
              <a:gd name="connsiteX288" fmla="*/ 1595368 w 12078891"/>
              <a:gd name="connsiteY288" fmla="*/ 4729175 h 5907136"/>
              <a:gd name="connsiteX289" fmla="*/ 1604530 w 12078891"/>
              <a:gd name="connsiteY289" fmla="*/ 4720012 h 5907136"/>
              <a:gd name="connsiteX290" fmla="*/ 1371382 w 12078891"/>
              <a:gd name="connsiteY290" fmla="*/ 4705759 h 5907136"/>
              <a:gd name="connsiteX291" fmla="*/ 1374437 w 12078891"/>
              <a:gd name="connsiteY291" fmla="*/ 4708813 h 5907136"/>
              <a:gd name="connsiteX292" fmla="*/ 1371382 w 12078891"/>
              <a:gd name="connsiteY292" fmla="*/ 4711867 h 5907136"/>
              <a:gd name="connsiteX293" fmla="*/ 1368328 w 12078891"/>
              <a:gd name="connsiteY293" fmla="*/ 4708813 h 5907136"/>
              <a:gd name="connsiteX294" fmla="*/ 1371382 w 12078891"/>
              <a:gd name="connsiteY294" fmla="*/ 4705759 h 5907136"/>
              <a:gd name="connsiteX295" fmla="*/ 10108836 w 12078891"/>
              <a:gd name="connsiteY295" fmla="*/ 4692523 h 5907136"/>
              <a:gd name="connsiteX296" fmla="*/ 10121052 w 12078891"/>
              <a:gd name="connsiteY296" fmla="*/ 4704740 h 5907136"/>
              <a:gd name="connsiteX297" fmla="*/ 10108836 w 12078891"/>
              <a:gd name="connsiteY297" fmla="*/ 4716957 h 5907136"/>
              <a:gd name="connsiteX298" fmla="*/ 10096618 w 12078891"/>
              <a:gd name="connsiteY298" fmla="*/ 4704740 h 5907136"/>
              <a:gd name="connsiteX299" fmla="*/ 10108836 w 12078891"/>
              <a:gd name="connsiteY299" fmla="*/ 4692523 h 5907136"/>
              <a:gd name="connsiteX300" fmla="*/ 10068111 w 12078891"/>
              <a:gd name="connsiteY300" fmla="*/ 4669106 h 5907136"/>
              <a:gd name="connsiteX301" fmla="*/ 10079310 w 12078891"/>
              <a:gd name="connsiteY301" fmla="*/ 4679287 h 5907136"/>
              <a:gd name="connsiteX302" fmla="*/ 10068111 w 12078891"/>
              <a:gd name="connsiteY302" fmla="*/ 4690487 h 5907136"/>
              <a:gd name="connsiteX303" fmla="*/ 10056911 w 12078891"/>
              <a:gd name="connsiteY303" fmla="*/ 4679287 h 5907136"/>
              <a:gd name="connsiteX304" fmla="*/ 10068111 w 12078891"/>
              <a:gd name="connsiteY304" fmla="*/ 4669106 h 5907136"/>
              <a:gd name="connsiteX305" fmla="*/ 8009478 w 12078891"/>
              <a:gd name="connsiteY305" fmla="*/ 4660961 h 5907136"/>
              <a:gd name="connsiteX306" fmla="*/ 8016605 w 12078891"/>
              <a:gd name="connsiteY306" fmla="*/ 4668088 h 5907136"/>
              <a:gd name="connsiteX307" fmla="*/ 8009478 w 12078891"/>
              <a:gd name="connsiteY307" fmla="*/ 4675215 h 5907136"/>
              <a:gd name="connsiteX308" fmla="*/ 8002351 w 12078891"/>
              <a:gd name="connsiteY308" fmla="*/ 4668088 h 5907136"/>
              <a:gd name="connsiteX309" fmla="*/ 8009478 w 12078891"/>
              <a:gd name="connsiteY309" fmla="*/ 4660961 h 5907136"/>
              <a:gd name="connsiteX310" fmla="*/ 10355219 w 12078891"/>
              <a:gd name="connsiteY310" fmla="*/ 4649762 h 5907136"/>
              <a:gd name="connsiteX311" fmla="*/ 10363364 w 12078891"/>
              <a:gd name="connsiteY311" fmla="*/ 4657907 h 5907136"/>
              <a:gd name="connsiteX312" fmla="*/ 10355219 w 12078891"/>
              <a:gd name="connsiteY312" fmla="*/ 4666052 h 5907136"/>
              <a:gd name="connsiteX313" fmla="*/ 10347074 w 12078891"/>
              <a:gd name="connsiteY313" fmla="*/ 4657907 h 5907136"/>
              <a:gd name="connsiteX314" fmla="*/ 10355219 w 12078891"/>
              <a:gd name="connsiteY314" fmla="*/ 4649762 h 5907136"/>
              <a:gd name="connsiteX315" fmla="*/ 10402053 w 12078891"/>
              <a:gd name="connsiteY315" fmla="*/ 4646708 h 5907136"/>
              <a:gd name="connsiteX316" fmla="*/ 10408162 w 12078891"/>
              <a:gd name="connsiteY316" fmla="*/ 4652816 h 5907136"/>
              <a:gd name="connsiteX317" fmla="*/ 10402053 w 12078891"/>
              <a:gd name="connsiteY317" fmla="*/ 4658925 h 5907136"/>
              <a:gd name="connsiteX318" fmla="*/ 10395944 w 12078891"/>
              <a:gd name="connsiteY318" fmla="*/ 4652816 h 5907136"/>
              <a:gd name="connsiteX319" fmla="*/ 10402053 w 12078891"/>
              <a:gd name="connsiteY319" fmla="*/ 4646708 h 5907136"/>
              <a:gd name="connsiteX320" fmla="*/ 4307634 w 12078891"/>
              <a:gd name="connsiteY320" fmla="*/ 4637545 h 5907136"/>
              <a:gd name="connsiteX321" fmla="*/ 4321866 w 12078891"/>
              <a:gd name="connsiteY321" fmla="*/ 4651799 h 5907136"/>
              <a:gd name="connsiteX322" fmla="*/ 4307634 w 12078891"/>
              <a:gd name="connsiteY322" fmla="*/ 4666052 h 5907136"/>
              <a:gd name="connsiteX323" fmla="*/ 4293379 w 12078891"/>
              <a:gd name="connsiteY323" fmla="*/ 4651799 h 5907136"/>
              <a:gd name="connsiteX324" fmla="*/ 4307634 w 12078891"/>
              <a:gd name="connsiteY324" fmla="*/ 4637545 h 5907136"/>
              <a:gd name="connsiteX325" fmla="*/ 117067 w 12078891"/>
              <a:gd name="connsiteY325" fmla="*/ 4626346 h 5907136"/>
              <a:gd name="connsiteX326" fmla="*/ 119103 w 12078891"/>
              <a:gd name="connsiteY326" fmla="*/ 4628382 h 5907136"/>
              <a:gd name="connsiteX327" fmla="*/ 117067 w 12078891"/>
              <a:gd name="connsiteY327" fmla="*/ 4630418 h 5907136"/>
              <a:gd name="connsiteX328" fmla="*/ 115031 w 12078891"/>
              <a:gd name="connsiteY328" fmla="*/ 4628382 h 5907136"/>
              <a:gd name="connsiteX329" fmla="*/ 117067 w 12078891"/>
              <a:gd name="connsiteY329" fmla="*/ 4626346 h 5907136"/>
              <a:gd name="connsiteX330" fmla="*/ 3638730 w 12078891"/>
              <a:gd name="connsiteY330" fmla="*/ 4547951 h 5907136"/>
              <a:gd name="connsiteX331" fmla="*/ 3644839 w 12078891"/>
              <a:gd name="connsiteY331" fmla="*/ 4554059 h 5907136"/>
              <a:gd name="connsiteX332" fmla="*/ 3638730 w 12078891"/>
              <a:gd name="connsiteY332" fmla="*/ 4560169 h 5907136"/>
              <a:gd name="connsiteX333" fmla="*/ 3632622 w 12078891"/>
              <a:gd name="connsiteY333" fmla="*/ 4554059 h 5907136"/>
              <a:gd name="connsiteX334" fmla="*/ 3638730 w 12078891"/>
              <a:gd name="connsiteY334" fmla="*/ 4547951 h 5907136"/>
              <a:gd name="connsiteX335" fmla="*/ 11106590 w 12078891"/>
              <a:gd name="connsiteY335" fmla="*/ 4539806 h 5907136"/>
              <a:gd name="connsiteX336" fmla="*/ 11136115 w 12078891"/>
              <a:gd name="connsiteY336" fmla="*/ 4569331 h 5907136"/>
              <a:gd name="connsiteX337" fmla="*/ 11106590 w 12078891"/>
              <a:gd name="connsiteY337" fmla="*/ 4598857 h 5907136"/>
              <a:gd name="connsiteX338" fmla="*/ 11077064 w 12078891"/>
              <a:gd name="connsiteY338" fmla="*/ 4569331 h 5907136"/>
              <a:gd name="connsiteX339" fmla="*/ 11106590 w 12078891"/>
              <a:gd name="connsiteY339" fmla="*/ 4539806 h 5907136"/>
              <a:gd name="connsiteX340" fmla="*/ 10039603 w 12078891"/>
              <a:gd name="connsiteY340" fmla="*/ 4533697 h 5907136"/>
              <a:gd name="connsiteX341" fmla="*/ 10051820 w 12078891"/>
              <a:gd name="connsiteY341" fmla="*/ 4545915 h 5907136"/>
              <a:gd name="connsiteX342" fmla="*/ 10039603 w 12078891"/>
              <a:gd name="connsiteY342" fmla="*/ 4558132 h 5907136"/>
              <a:gd name="connsiteX343" fmla="*/ 10027386 w 12078891"/>
              <a:gd name="connsiteY343" fmla="*/ 4545915 h 5907136"/>
              <a:gd name="connsiteX344" fmla="*/ 10039603 w 12078891"/>
              <a:gd name="connsiteY344" fmla="*/ 4533697 h 5907136"/>
              <a:gd name="connsiteX345" fmla="*/ 5086492 w 12078891"/>
              <a:gd name="connsiteY345" fmla="*/ 4530642 h 5907136"/>
              <a:gd name="connsiteX346" fmla="*/ 5114995 w 12078891"/>
              <a:gd name="connsiteY346" fmla="*/ 4559149 h 5907136"/>
              <a:gd name="connsiteX347" fmla="*/ 5086492 w 12078891"/>
              <a:gd name="connsiteY347" fmla="*/ 4587656 h 5907136"/>
              <a:gd name="connsiteX348" fmla="*/ 5057989 w 12078891"/>
              <a:gd name="connsiteY348" fmla="*/ 4559149 h 5907136"/>
              <a:gd name="connsiteX349" fmla="*/ 5086492 w 12078891"/>
              <a:gd name="connsiteY349" fmla="*/ 4530642 h 5907136"/>
              <a:gd name="connsiteX350" fmla="*/ 5031503 w 12078891"/>
              <a:gd name="connsiteY350" fmla="*/ 4522498 h 5907136"/>
              <a:gd name="connsiteX351" fmla="*/ 5037610 w 12078891"/>
              <a:gd name="connsiteY351" fmla="*/ 4528606 h 5907136"/>
              <a:gd name="connsiteX352" fmla="*/ 5031503 w 12078891"/>
              <a:gd name="connsiteY352" fmla="*/ 4534716 h 5907136"/>
              <a:gd name="connsiteX353" fmla="*/ 5025395 w 12078891"/>
              <a:gd name="connsiteY353" fmla="*/ 4528606 h 5907136"/>
              <a:gd name="connsiteX354" fmla="*/ 5031503 w 12078891"/>
              <a:gd name="connsiteY354" fmla="*/ 4522498 h 5907136"/>
              <a:gd name="connsiteX355" fmla="*/ 10449905 w 12078891"/>
              <a:gd name="connsiteY355" fmla="*/ 4519443 h 5907136"/>
              <a:gd name="connsiteX356" fmla="*/ 10453977 w 12078891"/>
              <a:gd name="connsiteY356" fmla="*/ 4523515 h 5907136"/>
              <a:gd name="connsiteX357" fmla="*/ 10449905 w 12078891"/>
              <a:gd name="connsiteY357" fmla="*/ 4527588 h 5907136"/>
              <a:gd name="connsiteX358" fmla="*/ 10445832 w 12078891"/>
              <a:gd name="connsiteY358" fmla="*/ 4523515 h 5907136"/>
              <a:gd name="connsiteX359" fmla="*/ 10449905 w 12078891"/>
              <a:gd name="connsiteY359" fmla="*/ 4519443 h 5907136"/>
              <a:gd name="connsiteX360" fmla="*/ 6405944 w 12078891"/>
              <a:gd name="connsiteY360" fmla="*/ 4511298 h 5907136"/>
              <a:gd name="connsiteX361" fmla="*/ 6415107 w 12078891"/>
              <a:gd name="connsiteY361" fmla="*/ 4520461 h 5907136"/>
              <a:gd name="connsiteX362" fmla="*/ 6405944 w 12078891"/>
              <a:gd name="connsiteY362" fmla="*/ 4529625 h 5907136"/>
              <a:gd name="connsiteX363" fmla="*/ 6396781 w 12078891"/>
              <a:gd name="connsiteY363" fmla="*/ 4520461 h 5907136"/>
              <a:gd name="connsiteX364" fmla="*/ 6405944 w 12078891"/>
              <a:gd name="connsiteY364" fmla="*/ 4511298 h 5907136"/>
              <a:gd name="connsiteX365" fmla="*/ 3329227 w 12078891"/>
              <a:gd name="connsiteY365" fmla="*/ 4505190 h 5907136"/>
              <a:gd name="connsiteX366" fmla="*/ 3339409 w 12078891"/>
              <a:gd name="connsiteY366" fmla="*/ 4515371 h 5907136"/>
              <a:gd name="connsiteX367" fmla="*/ 3329227 w 12078891"/>
              <a:gd name="connsiteY367" fmla="*/ 4525552 h 5907136"/>
              <a:gd name="connsiteX368" fmla="*/ 3319045 w 12078891"/>
              <a:gd name="connsiteY368" fmla="*/ 4515371 h 5907136"/>
              <a:gd name="connsiteX369" fmla="*/ 3329227 w 12078891"/>
              <a:gd name="connsiteY369" fmla="*/ 4505190 h 5907136"/>
              <a:gd name="connsiteX370" fmla="*/ 9823763 w 12078891"/>
              <a:gd name="connsiteY370" fmla="*/ 4504172 h 5907136"/>
              <a:gd name="connsiteX371" fmla="*/ 9828853 w 12078891"/>
              <a:gd name="connsiteY371" fmla="*/ 4509263 h 5907136"/>
              <a:gd name="connsiteX372" fmla="*/ 9823763 w 12078891"/>
              <a:gd name="connsiteY372" fmla="*/ 4514353 h 5907136"/>
              <a:gd name="connsiteX373" fmla="*/ 9818672 w 12078891"/>
              <a:gd name="connsiteY373" fmla="*/ 4509263 h 5907136"/>
              <a:gd name="connsiteX374" fmla="*/ 9823763 w 12078891"/>
              <a:gd name="connsiteY374" fmla="*/ 4504172 h 5907136"/>
              <a:gd name="connsiteX375" fmla="*/ 11835561 w 12078891"/>
              <a:gd name="connsiteY375" fmla="*/ 4496026 h 5907136"/>
              <a:gd name="connsiteX376" fmla="*/ 11886467 w 12078891"/>
              <a:gd name="connsiteY376" fmla="*/ 4546932 h 5907136"/>
              <a:gd name="connsiteX377" fmla="*/ 11835561 w 12078891"/>
              <a:gd name="connsiteY377" fmla="*/ 4597838 h 5907136"/>
              <a:gd name="connsiteX378" fmla="*/ 11784655 w 12078891"/>
              <a:gd name="connsiteY378" fmla="*/ 4546932 h 5907136"/>
              <a:gd name="connsiteX379" fmla="*/ 11835561 w 12078891"/>
              <a:gd name="connsiteY379" fmla="*/ 4496026 h 5907136"/>
              <a:gd name="connsiteX380" fmla="*/ 2021958 w 12078891"/>
              <a:gd name="connsiteY380" fmla="*/ 4478719 h 5907136"/>
              <a:gd name="connsiteX381" fmla="*/ 2025013 w 12078891"/>
              <a:gd name="connsiteY381" fmla="*/ 4481773 h 5907136"/>
              <a:gd name="connsiteX382" fmla="*/ 2021958 w 12078891"/>
              <a:gd name="connsiteY382" fmla="*/ 4484827 h 5907136"/>
              <a:gd name="connsiteX383" fmla="*/ 2018904 w 12078891"/>
              <a:gd name="connsiteY383" fmla="*/ 4481773 h 5907136"/>
              <a:gd name="connsiteX384" fmla="*/ 2021958 w 12078891"/>
              <a:gd name="connsiteY384" fmla="*/ 4478719 h 5907136"/>
              <a:gd name="connsiteX385" fmla="*/ 1314378 w 12078891"/>
              <a:gd name="connsiteY385" fmla="*/ 4477700 h 5907136"/>
              <a:gd name="connsiteX386" fmla="*/ 1331686 w 12078891"/>
              <a:gd name="connsiteY386" fmla="*/ 4495008 h 5907136"/>
              <a:gd name="connsiteX387" fmla="*/ 1314378 w 12078891"/>
              <a:gd name="connsiteY387" fmla="*/ 4512316 h 5907136"/>
              <a:gd name="connsiteX388" fmla="*/ 1297070 w 12078891"/>
              <a:gd name="connsiteY388" fmla="*/ 4495008 h 5907136"/>
              <a:gd name="connsiteX389" fmla="*/ 1314378 w 12078891"/>
              <a:gd name="connsiteY389" fmla="*/ 4477700 h 5907136"/>
              <a:gd name="connsiteX390" fmla="*/ 9049994 w 12078891"/>
              <a:gd name="connsiteY390" fmla="*/ 4471592 h 5907136"/>
              <a:gd name="connsiteX391" fmla="*/ 9054066 w 12078891"/>
              <a:gd name="connsiteY391" fmla="*/ 4475664 h 5907136"/>
              <a:gd name="connsiteX392" fmla="*/ 9049994 w 12078891"/>
              <a:gd name="connsiteY392" fmla="*/ 4479737 h 5907136"/>
              <a:gd name="connsiteX393" fmla="*/ 9045921 w 12078891"/>
              <a:gd name="connsiteY393" fmla="*/ 4475664 h 5907136"/>
              <a:gd name="connsiteX394" fmla="*/ 9049994 w 12078891"/>
              <a:gd name="connsiteY394" fmla="*/ 4471592 h 5907136"/>
              <a:gd name="connsiteX395" fmla="*/ 9692425 w 12078891"/>
              <a:gd name="connsiteY395" fmla="*/ 4440030 h 5907136"/>
              <a:gd name="connsiteX396" fmla="*/ 9714823 w 12078891"/>
              <a:gd name="connsiteY396" fmla="*/ 4462429 h 5907136"/>
              <a:gd name="connsiteX397" fmla="*/ 9692425 w 12078891"/>
              <a:gd name="connsiteY397" fmla="*/ 4484827 h 5907136"/>
              <a:gd name="connsiteX398" fmla="*/ 9670026 w 12078891"/>
              <a:gd name="connsiteY398" fmla="*/ 4462429 h 5907136"/>
              <a:gd name="connsiteX399" fmla="*/ 9692425 w 12078891"/>
              <a:gd name="connsiteY399" fmla="*/ 4440030 h 5907136"/>
              <a:gd name="connsiteX400" fmla="*/ 748314 w 12078891"/>
              <a:gd name="connsiteY400" fmla="*/ 4434939 h 5907136"/>
              <a:gd name="connsiteX401" fmla="*/ 753404 w 12078891"/>
              <a:gd name="connsiteY401" fmla="*/ 4440030 h 5907136"/>
              <a:gd name="connsiteX402" fmla="*/ 748314 w 12078891"/>
              <a:gd name="connsiteY402" fmla="*/ 4445120 h 5907136"/>
              <a:gd name="connsiteX403" fmla="*/ 743223 w 12078891"/>
              <a:gd name="connsiteY403" fmla="*/ 4440030 h 5907136"/>
              <a:gd name="connsiteX404" fmla="*/ 748314 w 12078891"/>
              <a:gd name="connsiteY404" fmla="*/ 4434939 h 5907136"/>
              <a:gd name="connsiteX405" fmla="*/ 409266 w 12078891"/>
              <a:gd name="connsiteY405" fmla="*/ 4434939 h 5907136"/>
              <a:gd name="connsiteX406" fmla="*/ 415374 w 12078891"/>
              <a:gd name="connsiteY406" fmla="*/ 4441048 h 5907136"/>
              <a:gd name="connsiteX407" fmla="*/ 409266 w 12078891"/>
              <a:gd name="connsiteY407" fmla="*/ 4447157 h 5907136"/>
              <a:gd name="connsiteX408" fmla="*/ 403157 w 12078891"/>
              <a:gd name="connsiteY408" fmla="*/ 4441048 h 5907136"/>
              <a:gd name="connsiteX409" fmla="*/ 409266 w 12078891"/>
              <a:gd name="connsiteY409" fmla="*/ 4434939 h 5907136"/>
              <a:gd name="connsiteX410" fmla="*/ 9956118 w 12078891"/>
              <a:gd name="connsiteY410" fmla="*/ 4432903 h 5907136"/>
              <a:gd name="connsiteX411" fmla="*/ 9959172 w 12078891"/>
              <a:gd name="connsiteY411" fmla="*/ 4435957 h 5907136"/>
              <a:gd name="connsiteX412" fmla="*/ 9956118 w 12078891"/>
              <a:gd name="connsiteY412" fmla="*/ 4439011 h 5907136"/>
              <a:gd name="connsiteX413" fmla="*/ 9953063 w 12078891"/>
              <a:gd name="connsiteY413" fmla="*/ 4435957 h 5907136"/>
              <a:gd name="connsiteX414" fmla="*/ 9956118 w 12078891"/>
              <a:gd name="connsiteY414" fmla="*/ 4432903 h 5907136"/>
              <a:gd name="connsiteX415" fmla="*/ 8798519 w 12078891"/>
              <a:gd name="connsiteY415" fmla="*/ 4432903 h 5907136"/>
              <a:gd name="connsiteX416" fmla="*/ 8801573 w 12078891"/>
              <a:gd name="connsiteY416" fmla="*/ 4435957 h 5907136"/>
              <a:gd name="connsiteX417" fmla="*/ 8798519 w 12078891"/>
              <a:gd name="connsiteY417" fmla="*/ 4439011 h 5907136"/>
              <a:gd name="connsiteX418" fmla="*/ 8795465 w 12078891"/>
              <a:gd name="connsiteY418" fmla="*/ 4435957 h 5907136"/>
              <a:gd name="connsiteX419" fmla="*/ 8798519 w 12078891"/>
              <a:gd name="connsiteY419" fmla="*/ 4432903 h 5907136"/>
              <a:gd name="connsiteX420" fmla="*/ 6079128 w 12078891"/>
              <a:gd name="connsiteY420" fmla="*/ 4427813 h 5907136"/>
              <a:gd name="connsiteX421" fmla="*/ 6085238 w 12078891"/>
              <a:gd name="connsiteY421" fmla="*/ 4433921 h 5907136"/>
              <a:gd name="connsiteX422" fmla="*/ 6079128 w 12078891"/>
              <a:gd name="connsiteY422" fmla="*/ 4440030 h 5907136"/>
              <a:gd name="connsiteX423" fmla="*/ 6073020 w 12078891"/>
              <a:gd name="connsiteY423" fmla="*/ 4433921 h 5907136"/>
              <a:gd name="connsiteX424" fmla="*/ 6079128 w 12078891"/>
              <a:gd name="connsiteY424" fmla="*/ 4427813 h 5907136"/>
              <a:gd name="connsiteX425" fmla="*/ 1133145 w 12078891"/>
              <a:gd name="connsiteY425" fmla="*/ 4424758 h 5907136"/>
              <a:gd name="connsiteX426" fmla="*/ 1138235 w 12078891"/>
              <a:gd name="connsiteY426" fmla="*/ 4429849 h 5907136"/>
              <a:gd name="connsiteX427" fmla="*/ 1133145 w 12078891"/>
              <a:gd name="connsiteY427" fmla="*/ 4434939 h 5907136"/>
              <a:gd name="connsiteX428" fmla="*/ 1128054 w 12078891"/>
              <a:gd name="connsiteY428" fmla="*/ 4429849 h 5907136"/>
              <a:gd name="connsiteX429" fmla="*/ 1133145 w 12078891"/>
              <a:gd name="connsiteY429" fmla="*/ 4424758 h 5907136"/>
              <a:gd name="connsiteX430" fmla="*/ 10647419 w 12078891"/>
              <a:gd name="connsiteY430" fmla="*/ 4375889 h 5907136"/>
              <a:gd name="connsiteX431" fmla="*/ 10655564 w 12078891"/>
              <a:gd name="connsiteY431" fmla="*/ 4384034 h 5907136"/>
              <a:gd name="connsiteX432" fmla="*/ 10647419 w 12078891"/>
              <a:gd name="connsiteY432" fmla="*/ 4392179 h 5907136"/>
              <a:gd name="connsiteX433" fmla="*/ 10639274 w 12078891"/>
              <a:gd name="connsiteY433" fmla="*/ 4384034 h 5907136"/>
              <a:gd name="connsiteX434" fmla="*/ 10647419 w 12078891"/>
              <a:gd name="connsiteY434" fmla="*/ 4375889 h 5907136"/>
              <a:gd name="connsiteX435" fmla="*/ 7329376 w 12078891"/>
              <a:gd name="connsiteY435" fmla="*/ 4373852 h 5907136"/>
              <a:gd name="connsiteX436" fmla="*/ 7331412 w 12078891"/>
              <a:gd name="connsiteY436" fmla="*/ 4375888 h 5907136"/>
              <a:gd name="connsiteX437" fmla="*/ 7329376 w 12078891"/>
              <a:gd name="connsiteY437" fmla="*/ 4377925 h 5907136"/>
              <a:gd name="connsiteX438" fmla="*/ 7327340 w 12078891"/>
              <a:gd name="connsiteY438" fmla="*/ 4375888 h 5907136"/>
              <a:gd name="connsiteX439" fmla="*/ 7329376 w 12078891"/>
              <a:gd name="connsiteY439" fmla="*/ 4373852 h 5907136"/>
              <a:gd name="connsiteX440" fmla="*/ 7485148 w 12078891"/>
              <a:gd name="connsiteY440" fmla="*/ 4351454 h 5907136"/>
              <a:gd name="connsiteX441" fmla="*/ 7492275 w 12078891"/>
              <a:gd name="connsiteY441" fmla="*/ 4358580 h 5907136"/>
              <a:gd name="connsiteX442" fmla="*/ 7485148 w 12078891"/>
              <a:gd name="connsiteY442" fmla="*/ 4365707 h 5907136"/>
              <a:gd name="connsiteX443" fmla="*/ 7478021 w 12078891"/>
              <a:gd name="connsiteY443" fmla="*/ 4358580 h 5907136"/>
              <a:gd name="connsiteX444" fmla="*/ 7485148 w 12078891"/>
              <a:gd name="connsiteY444" fmla="*/ 4351454 h 5907136"/>
              <a:gd name="connsiteX445" fmla="*/ 7821127 w 12078891"/>
              <a:gd name="connsiteY445" fmla="*/ 4341273 h 5907136"/>
              <a:gd name="connsiteX446" fmla="*/ 7824181 w 12078891"/>
              <a:gd name="connsiteY446" fmla="*/ 4344327 h 5907136"/>
              <a:gd name="connsiteX447" fmla="*/ 7821127 w 12078891"/>
              <a:gd name="connsiteY447" fmla="*/ 4347381 h 5907136"/>
              <a:gd name="connsiteX448" fmla="*/ 7818073 w 12078891"/>
              <a:gd name="connsiteY448" fmla="*/ 4344327 h 5907136"/>
              <a:gd name="connsiteX449" fmla="*/ 7821127 w 12078891"/>
              <a:gd name="connsiteY449" fmla="*/ 4341273 h 5907136"/>
              <a:gd name="connsiteX450" fmla="*/ 2867001 w 12078891"/>
              <a:gd name="connsiteY450" fmla="*/ 4337200 h 5907136"/>
              <a:gd name="connsiteX451" fmla="*/ 2870055 w 12078891"/>
              <a:gd name="connsiteY451" fmla="*/ 4340254 h 5907136"/>
              <a:gd name="connsiteX452" fmla="*/ 2867001 w 12078891"/>
              <a:gd name="connsiteY452" fmla="*/ 4343308 h 5907136"/>
              <a:gd name="connsiteX453" fmla="*/ 2863946 w 12078891"/>
              <a:gd name="connsiteY453" fmla="*/ 4340254 h 5907136"/>
              <a:gd name="connsiteX454" fmla="*/ 2867001 w 12078891"/>
              <a:gd name="connsiteY454" fmla="*/ 4337200 h 5907136"/>
              <a:gd name="connsiteX455" fmla="*/ 288110 w 12078891"/>
              <a:gd name="connsiteY455" fmla="*/ 4316838 h 5907136"/>
              <a:gd name="connsiteX456" fmla="*/ 298290 w 12078891"/>
              <a:gd name="connsiteY456" fmla="*/ 4327019 h 5907136"/>
              <a:gd name="connsiteX457" fmla="*/ 288110 w 12078891"/>
              <a:gd name="connsiteY457" fmla="*/ 4337200 h 5907136"/>
              <a:gd name="connsiteX458" fmla="*/ 277929 w 12078891"/>
              <a:gd name="connsiteY458" fmla="*/ 4327019 h 5907136"/>
              <a:gd name="connsiteX459" fmla="*/ 288110 w 12078891"/>
              <a:gd name="connsiteY459" fmla="*/ 4316838 h 5907136"/>
              <a:gd name="connsiteX460" fmla="*/ 12035111 w 12078891"/>
              <a:gd name="connsiteY460" fmla="*/ 4313784 h 5907136"/>
              <a:gd name="connsiteX461" fmla="*/ 12042239 w 12078891"/>
              <a:gd name="connsiteY461" fmla="*/ 4320911 h 5907136"/>
              <a:gd name="connsiteX462" fmla="*/ 12035111 w 12078891"/>
              <a:gd name="connsiteY462" fmla="*/ 4328037 h 5907136"/>
              <a:gd name="connsiteX463" fmla="*/ 12027985 w 12078891"/>
              <a:gd name="connsiteY463" fmla="*/ 4320911 h 5907136"/>
              <a:gd name="connsiteX464" fmla="*/ 12035111 w 12078891"/>
              <a:gd name="connsiteY464" fmla="*/ 4313784 h 5907136"/>
              <a:gd name="connsiteX465" fmla="*/ 5619968 w 12078891"/>
              <a:gd name="connsiteY465" fmla="*/ 4302584 h 5907136"/>
              <a:gd name="connsiteX466" fmla="*/ 5622005 w 12078891"/>
              <a:gd name="connsiteY466" fmla="*/ 4304620 h 5907136"/>
              <a:gd name="connsiteX467" fmla="*/ 5619968 w 12078891"/>
              <a:gd name="connsiteY467" fmla="*/ 4306657 h 5907136"/>
              <a:gd name="connsiteX468" fmla="*/ 5617932 w 12078891"/>
              <a:gd name="connsiteY468" fmla="*/ 4304620 h 5907136"/>
              <a:gd name="connsiteX469" fmla="*/ 5619968 w 12078891"/>
              <a:gd name="connsiteY469" fmla="*/ 4302584 h 5907136"/>
              <a:gd name="connsiteX470" fmla="*/ 2632833 w 12078891"/>
              <a:gd name="connsiteY470" fmla="*/ 4256769 h 5907136"/>
              <a:gd name="connsiteX471" fmla="*/ 2643014 w 12078891"/>
              <a:gd name="connsiteY471" fmla="*/ 4266950 h 5907136"/>
              <a:gd name="connsiteX472" fmla="*/ 2632833 w 12078891"/>
              <a:gd name="connsiteY472" fmla="*/ 4277131 h 5907136"/>
              <a:gd name="connsiteX473" fmla="*/ 2622652 w 12078891"/>
              <a:gd name="connsiteY473" fmla="*/ 4266950 h 5907136"/>
              <a:gd name="connsiteX474" fmla="*/ 2632833 w 12078891"/>
              <a:gd name="connsiteY474" fmla="*/ 4256769 h 5907136"/>
              <a:gd name="connsiteX475" fmla="*/ 5403112 w 12078891"/>
              <a:gd name="connsiteY475" fmla="*/ 4242516 h 5907136"/>
              <a:gd name="connsiteX476" fmla="*/ 5404130 w 12078891"/>
              <a:gd name="connsiteY476" fmla="*/ 4243534 h 5907136"/>
              <a:gd name="connsiteX477" fmla="*/ 5403112 w 12078891"/>
              <a:gd name="connsiteY477" fmla="*/ 4244552 h 5907136"/>
              <a:gd name="connsiteX478" fmla="*/ 5402095 w 12078891"/>
              <a:gd name="connsiteY478" fmla="*/ 4243534 h 5907136"/>
              <a:gd name="connsiteX479" fmla="*/ 5403112 w 12078891"/>
              <a:gd name="connsiteY479" fmla="*/ 4242516 h 5907136"/>
              <a:gd name="connsiteX480" fmla="*/ 3718138 w 12078891"/>
              <a:gd name="connsiteY480" fmla="*/ 4228262 h 5907136"/>
              <a:gd name="connsiteX481" fmla="*/ 3730354 w 12078891"/>
              <a:gd name="connsiteY481" fmla="*/ 4240480 h 5907136"/>
              <a:gd name="connsiteX482" fmla="*/ 3718138 w 12078891"/>
              <a:gd name="connsiteY482" fmla="*/ 4252697 h 5907136"/>
              <a:gd name="connsiteX483" fmla="*/ 3705922 w 12078891"/>
              <a:gd name="connsiteY483" fmla="*/ 4240480 h 5907136"/>
              <a:gd name="connsiteX484" fmla="*/ 3718138 w 12078891"/>
              <a:gd name="connsiteY484" fmla="*/ 4228262 h 5907136"/>
              <a:gd name="connsiteX485" fmla="*/ 1566870 w 12078891"/>
              <a:gd name="connsiteY485" fmla="*/ 4220117 h 5907136"/>
              <a:gd name="connsiteX486" fmla="*/ 1593341 w 12078891"/>
              <a:gd name="connsiteY486" fmla="*/ 4246588 h 5907136"/>
              <a:gd name="connsiteX487" fmla="*/ 1566870 w 12078891"/>
              <a:gd name="connsiteY487" fmla="*/ 4273059 h 5907136"/>
              <a:gd name="connsiteX488" fmla="*/ 1540399 w 12078891"/>
              <a:gd name="connsiteY488" fmla="*/ 4246588 h 5907136"/>
              <a:gd name="connsiteX489" fmla="*/ 1566870 w 12078891"/>
              <a:gd name="connsiteY489" fmla="*/ 4220117 h 5907136"/>
              <a:gd name="connsiteX490" fmla="*/ 10648437 w 12078891"/>
              <a:gd name="connsiteY490" fmla="*/ 4218080 h 5907136"/>
              <a:gd name="connsiteX491" fmla="*/ 10662691 w 12078891"/>
              <a:gd name="connsiteY491" fmla="*/ 4232334 h 5907136"/>
              <a:gd name="connsiteX492" fmla="*/ 10648437 w 12078891"/>
              <a:gd name="connsiteY492" fmla="*/ 4246587 h 5907136"/>
              <a:gd name="connsiteX493" fmla="*/ 10634183 w 12078891"/>
              <a:gd name="connsiteY493" fmla="*/ 4232334 h 5907136"/>
              <a:gd name="connsiteX494" fmla="*/ 10648437 w 12078891"/>
              <a:gd name="connsiteY494" fmla="*/ 4218080 h 5907136"/>
              <a:gd name="connsiteX495" fmla="*/ 11093353 w 12078891"/>
              <a:gd name="connsiteY495" fmla="*/ 4214008 h 5907136"/>
              <a:gd name="connsiteX496" fmla="*/ 11104552 w 12078891"/>
              <a:gd name="connsiteY496" fmla="*/ 4225207 h 5907136"/>
              <a:gd name="connsiteX497" fmla="*/ 11093353 w 12078891"/>
              <a:gd name="connsiteY497" fmla="*/ 4236406 h 5907136"/>
              <a:gd name="connsiteX498" fmla="*/ 11082154 w 12078891"/>
              <a:gd name="connsiteY498" fmla="*/ 4225207 h 5907136"/>
              <a:gd name="connsiteX499" fmla="*/ 11093353 w 12078891"/>
              <a:gd name="connsiteY499" fmla="*/ 4214008 h 5907136"/>
              <a:gd name="connsiteX500" fmla="*/ 550793 w 12078891"/>
              <a:gd name="connsiteY500" fmla="*/ 4191610 h 5907136"/>
              <a:gd name="connsiteX501" fmla="*/ 558938 w 12078891"/>
              <a:gd name="connsiteY501" fmla="*/ 4199755 h 5907136"/>
              <a:gd name="connsiteX502" fmla="*/ 550793 w 12078891"/>
              <a:gd name="connsiteY502" fmla="*/ 4207900 h 5907136"/>
              <a:gd name="connsiteX503" fmla="*/ 542648 w 12078891"/>
              <a:gd name="connsiteY503" fmla="*/ 4199755 h 5907136"/>
              <a:gd name="connsiteX504" fmla="*/ 550793 w 12078891"/>
              <a:gd name="connsiteY504" fmla="*/ 4191610 h 5907136"/>
              <a:gd name="connsiteX505" fmla="*/ 6863078 w 12078891"/>
              <a:gd name="connsiteY505" fmla="*/ 4178374 h 5907136"/>
              <a:gd name="connsiteX506" fmla="*/ 6869188 w 12078891"/>
              <a:gd name="connsiteY506" fmla="*/ 4184482 h 5907136"/>
              <a:gd name="connsiteX507" fmla="*/ 6863078 w 12078891"/>
              <a:gd name="connsiteY507" fmla="*/ 4190591 h 5907136"/>
              <a:gd name="connsiteX508" fmla="*/ 6856970 w 12078891"/>
              <a:gd name="connsiteY508" fmla="*/ 4184482 h 5907136"/>
              <a:gd name="connsiteX509" fmla="*/ 6863078 w 12078891"/>
              <a:gd name="connsiteY509" fmla="*/ 4178374 h 5907136"/>
              <a:gd name="connsiteX510" fmla="*/ 11333628 w 12078891"/>
              <a:gd name="connsiteY510" fmla="*/ 4167175 h 5907136"/>
              <a:gd name="connsiteX511" fmla="*/ 11339738 w 12078891"/>
              <a:gd name="connsiteY511" fmla="*/ 4173284 h 5907136"/>
              <a:gd name="connsiteX512" fmla="*/ 11333628 w 12078891"/>
              <a:gd name="connsiteY512" fmla="*/ 4179393 h 5907136"/>
              <a:gd name="connsiteX513" fmla="*/ 11327520 w 12078891"/>
              <a:gd name="connsiteY513" fmla="*/ 4173284 h 5907136"/>
              <a:gd name="connsiteX514" fmla="*/ 11333628 w 12078891"/>
              <a:gd name="connsiteY514" fmla="*/ 4167175 h 5907136"/>
              <a:gd name="connsiteX515" fmla="*/ 11631937 w 12078891"/>
              <a:gd name="connsiteY515" fmla="*/ 4147831 h 5907136"/>
              <a:gd name="connsiteX516" fmla="*/ 11655354 w 12078891"/>
              <a:gd name="connsiteY516" fmla="*/ 4171248 h 5907136"/>
              <a:gd name="connsiteX517" fmla="*/ 11631937 w 12078891"/>
              <a:gd name="connsiteY517" fmla="*/ 4194664 h 5907136"/>
              <a:gd name="connsiteX518" fmla="*/ 11608520 w 12078891"/>
              <a:gd name="connsiteY518" fmla="*/ 4171248 h 5907136"/>
              <a:gd name="connsiteX519" fmla="*/ 11631937 w 12078891"/>
              <a:gd name="connsiteY519" fmla="*/ 4147831 h 5907136"/>
              <a:gd name="connsiteX520" fmla="*/ 3068595 w 12078891"/>
              <a:gd name="connsiteY520" fmla="*/ 4123396 h 5907136"/>
              <a:gd name="connsiteX521" fmla="*/ 3105248 w 12078891"/>
              <a:gd name="connsiteY521" fmla="*/ 4160048 h 5907136"/>
              <a:gd name="connsiteX522" fmla="*/ 3068595 w 12078891"/>
              <a:gd name="connsiteY522" fmla="*/ 4196701 h 5907136"/>
              <a:gd name="connsiteX523" fmla="*/ 3031941 w 12078891"/>
              <a:gd name="connsiteY523" fmla="*/ 4160048 h 5907136"/>
              <a:gd name="connsiteX524" fmla="*/ 3068595 w 12078891"/>
              <a:gd name="connsiteY524" fmla="*/ 4123396 h 5907136"/>
              <a:gd name="connsiteX525" fmla="*/ 10819479 w 12078891"/>
              <a:gd name="connsiteY525" fmla="*/ 4092852 h 5907136"/>
              <a:gd name="connsiteX526" fmla="*/ 10825589 w 12078891"/>
              <a:gd name="connsiteY526" fmla="*/ 4098960 h 5907136"/>
              <a:gd name="connsiteX527" fmla="*/ 10819479 w 12078891"/>
              <a:gd name="connsiteY527" fmla="*/ 4105070 h 5907136"/>
              <a:gd name="connsiteX528" fmla="*/ 10813371 w 12078891"/>
              <a:gd name="connsiteY528" fmla="*/ 4098960 h 5907136"/>
              <a:gd name="connsiteX529" fmla="*/ 10819479 w 12078891"/>
              <a:gd name="connsiteY529" fmla="*/ 4092852 h 5907136"/>
              <a:gd name="connsiteX530" fmla="*/ 5376643 w 12078891"/>
              <a:gd name="connsiteY530" fmla="*/ 4073508 h 5907136"/>
              <a:gd name="connsiteX531" fmla="*/ 5378679 w 12078891"/>
              <a:gd name="connsiteY531" fmla="*/ 4075544 h 5907136"/>
              <a:gd name="connsiteX532" fmla="*/ 5376643 w 12078891"/>
              <a:gd name="connsiteY532" fmla="*/ 4077581 h 5907136"/>
              <a:gd name="connsiteX533" fmla="*/ 5374603 w 12078891"/>
              <a:gd name="connsiteY533" fmla="*/ 4075544 h 5907136"/>
              <a:gd name="connsiteX534" fmla="*/ 5376643 w 12078891"/>
              <a:gd name="connsiteY534" fmla="*/ 4073508 h 5907136"/>
              <a:gd name="connsiteX535" fmla="*/ 4249614 w 12078891"/>
              <a:gd name="connsiteY535" fmla="*/ 4036856 h 5907136"/>
              <a:gd name="connsiteX536" fmla="*/ 4274048 w 12078891"/>
              <a:gd name="connsiteY536" fmla="*/ 4061291 h 5907136"/>
              <a:gd name="connsiteX537" fmla="*/ 4249614 w 12078891"/>
              <a:gd name="connsiteY537" fmla="*/ 4085726 h 5907136"/>
              <a:gd name="connsiteX538" fmla="*/ 4225181 w 12078891"/>
              <a:gd name="connsiteY538" fmla="*/ 4061291 h 5907136"/>
              <a:gd name="connsiteX539" fmla="*/ 4249614 w 12078891"/>
              <a:gd name="connsiteY539" fmla="*/ 4036856 h 5907136"/>
              <a:gd name="connsiteX540" fmla="*/ 380768 w 12078891"/>
              <a:gd name="connsiteY540" fmla="*/ 4020566 h 5907136"/>
              <a:gd name="connsiteX541" fmla="*/ 385858 w 12078891"/>
              <a:gd name="connsiteY541" fmla="*/ 4025657 h 5907136"/>
              <a:gd name="connsiteX542" fmla="*/ 380768 w 12078891"/>
              <a:gd name="connsiteY542" fmla="*/ 4030747 h 5907136"/>
              <a:gd name="connsiteX543" fmla="*/ 375677 w 12078891"/>
              <a:gd name="connsiteY543" fmla="*/ 4025657 h 5907136"/>
              <a:gd name="connsiteX544" fmla="*/ 380768 w 12078891"/>
              <a:gd name="connsiteY544" fmla="*/ 4020566 h 5907136"/>
              <a:gd name="connsiteX545" fmla="*/ 2215400 w 12078891"/>
              <a:gd name="connsiteY545" fmla="*/ 3970678 h 5907136"/>
              <a:gd name="connsiteX546" fmla="*/ 2216418 w 12078891"/>
              <a:gd name="connsiteY546" fmla="*/ 3971696 h 5907136"/>
              <a:gd name="connsiteX547" fmla="*/ 2215400 w 12078891"/>
              <a:gd name="connsiteY547" fmla="*/ 3972714 h 5907136"/>
              <a:gd name="connsiteX548" fmla="*/ 2214383 w 12078891"/>
              <a:gd name="connsiteY548" fmla="*/ 3971696 h 5907136"/>
              <a:gd name="connsiteX549" fmla="*/ 2215400 w 12078891"/>
              <a:gd name="connsiteY549" fmla="*/ 3970678 h 5907136"/>
              <a:gd name="connsiteX550" fmla="*/ 4634435 w 12078891"/>
              <a:gd name="connsiteY550" fmla="*/ 3959479 h 5907136"/>
              <a:gd name="connsiteX551" fmla="*/ 4660903 w 12078891"/>
              <a:gd name="connsiteY551" fmla="*/ 3985950 h 5907136"/>
              <a:gd name="connsiteX552" fmla="*/ 4634435 w 12078891"/>
              <a:gd name="connsiteY552" fmla="*/ 4012421 h 5907136"/>
              <a:gd name="connsiteX553" fmla="*/ 4607962 w 12078891"/>
              <a:gd name="connsiteY553" fmla="*/ 3985950 h 5907136"/>
              <a:gd name="connsiteX554" fmla="*/ 4634435 w 12078891"/>
              <a:gd name="connsiteY554" fmla="*/ 3959479 h 5907136"/>
              <a:gd name="connsiteX555" fmla="*/ 10706469 w 12078891"/>
              <a:gd name="connsiteY555" fmla="*/ 3953370 h 5907136"/>
              <a:gd name="connsiteX556" fmla="*/ 10726832 w 12078891"/>
              <a:gd name="connsiteY556" fmla="*/ 3972715 h 5907136"/>
              <a:gd name="connsiteX557" fmla="*/ 10706469 w 12078891"/>
              <a:gd name="connsiteY557" fmla="*/ 3992059 h 5907136"/>
              <a:gd name="connsiteX558" fmla="*/ 10686107 w 12078891"/>
              <a:gd name="connsiteY558" fmla="*/ 3972715 h 5907136"/>
              <a:gd name="connsiteX559" fmla="*/ 10706469 w 12078891"/>
              <a:gd name="connsiteY559" fmla="*/ 3953370 h 5907136"/>
              <a:gd name="connsiteX560" fmla="*/ 8545008 w 12078891"/>
              <a:gd name="connsiteY560" fmla="*/ 3938098 h 5907136"/>
              <a:gd name="connsiteX561" fmla="*/ 8588787 w 12078891"/>
              <a:gd name="connsiteY561" fmla="*/ 3981877 h 5907136"/>
              <a:gd name="connsiteX562" fmla="*/ 8545008 w 12078891"/>
              <a:gd name="connsiteY562" fmla="*/ 4025656 h 5907136"/>
              <a:gd name="connsiteX563" fmla="*/ 8501229 w 12078891"/>
              <a:gd name="connsiteY563" fmla="*/ 3981877 h 5907136"/>
              <a:gd name="connsiteX564" fmla="*/ 8545008 w 12078891"/>
              <a:gd name="connsiteY564" fmla="*/ 3938098 h 5907136"/>
              <a:gd name="connsiteX565" fmla="*/ 677029 w 12078891"/>
              <a:gd name="connsiteY565" fmla="*/ 3937081 h 5907136"/>
              <a:gd name="connsiteX566" fmla="*/ 684156 w 12078891"/>
              <a:gd name="connsiteY566" fmla="*/ 3944208 h 5907136"/>
              <a:gd name="connsiteX567" fmla="*/ 677029 w 12078891"/>
              <a:gd name="connsiteY567" fmla="*/ 3951334 h 5907136"/>
              <a:gd name="connsiteX568" fmla="*/ 669902 w 12078891"/>
              <a:gd name="connsiteY568" fmla="*/ 3944208 h 5907136"/>
              <a:gd name="connsiteX569" fmla="*/ 677029 w 12078891"/>
              <a:gd name="connsiteY569" fmla="*/ 3937081 h 5907136"/>
              <a:gd name="connsiteX570" fmla="*/ 165937 w 12078891"/>
              <a:gd name="connsiteY570" fmla="*/ 3893302 h 5907136"/>
              <a:gd name="connsiteX571" fmla="*/ 171027 w 12078891"/>
              <a:gd name="connsiteY571" fmla="*/ 3898393 h 5907136"/>
              <a:gd name="connsiteX572" fmla="*/ 165937 w 12078891"/>
              <a:gd name="connsiteY572" fmla="*/ 3903483 h 5907136"/>
              <a:gd name="connsiteX573" fmla="*/ 160846 w 12078891"/>
              <a:gd name="connsiteY573" fmla="*/ 3898393 h 5907136"/>
              <a:gd name="connsiteX574" fmla="*/ 165937 w 12078891"/>
              <a:gd name="connsiteY574" fmla="*/ 3893302 h 5907136"/>
              <a:gd name="connsiteX575" fmla="*/ 3428003 w 12078891"/>
              <a:gd name="connsiteY575" fmla="*/ 3860722 h 5907136"/>
              <a:gd name="connsiteX576" fmla="*/ 3454475 w 12078891"/>
              <a:gd name="connsiteY576" fmla="*/ 3887193 h 5907136"/>
              <a:gd name="connsiteX577" fmla="*/ 3428003 w 12078891"/>
              <a:gd name="connsiteY577" fmla="*/ 3913664 h 5907136"/>
              <a:gd name="connsiteX578" fmla="*/ 3401528 w 12078891"/>
              <a:gd name="connsiteY578" fmla="*/ 3887193 h 5907136"/>
              <a:gd name="connsiteX579" fmla="*/ 3428003 w 12078891"/>
              <a:gd name="connsiteY579" fmla="*/ 3860722 h 5907136"/>
              <a:gd name="connsiteX580" fmla="*/ 461189 w 12078891"/>
              <a:gd name="connsiteY580" fmla="*/ 3827124 h 5907136"/>
              <a:gd name="connsiteX581" fmla="*/ 465262 w 12078891"/>
              <a:gd name="connsiteY581" fmla="*/ 3831196 h 5907136"/>
              <a:gd name="connsiteX582" fmla="*/ 461189 w 12078891"/>
              <a:gd name="connsiteY582" fmla="*/ 3835269 h 5907136"/>
              <a:gd name="connsiteX583" fmla="*/ 457117 w 12078891"/>
              <a:gd name="connsiteY583" fmla="*/ 3831196 h 5907136"/>
              <a:gd name="connsiteX584" fmla="*/ 461189 w 12078891"/>
              <a:gd name="connsiteY584" fmla="*/ 3827124 h 5907136"/>
              <a:gd name="connsiteX585" fmla="*/ 395021 w 12078891"/>
              <a:gd name="connsiteY585" fmla="*/ 3817961 h 5907136"/>
              <a:gd name="connsiteX586" fmla="*/ 402148 w 12078891"/>
              <a:gd name="connsiteY586" fmla="*/ 3825088 h 5907136"/>
              <a:gd name="connsiteX587" fmla="*/ 395021 w 12078891"/>
              <a:gd name="connsiteY587" fmla="*/ 3832215 h 5907136"/>
              <a:gd name="connsiteX588" fmla="*/ 387894 w 12078891"/>
              <a:gd name="connsiteY588" fmla="*/ 3825088 h 5907136"/>
              <a:gd name="connsiteX589" fmla="*/ 395021 w 12078891"/>
              <a:gd name="connsiteY589" fmla="*/ 3817961 h 5907136"/>
              <a:gd name="connsiteX590" fmla="*/ 11750038 w 12078891"/>
              <a:gd name="connsiteY590" fmla="*/ 3799635 h 5907136"/>
              <a:gd name="connsiteX591" fmla="*/ 11755129 w 12078891"/>
              <a:gd name="connsiteY591" fmla="*/ 3805743 h 5907136"/>
              <a:gd name="connsiteX592" fmla="*/ 11750038 w 12078891"/>
              <a:gd name="connsiteY592" fmla="*/ 3810834 h 5907136"/>
              <a:gd name="connsiteX593" fmla="*/ 11743930 w 12078891"/>
              <a:gd name="connsiteY593" fmla="*/ 3805743 h 5907136"/>
              <a:gd name="connsiteX594" fmla="*/ 11750038 w 12078891"/>
              <a:gd name="connsiteY594" fmla="*/ 3799635 h 5907136"/>
              <a:gd name="connsiteX595" fmla="*/ 9481675 w 12078891"/>
              <a:gd name="connsiteY595" fmla="*/ 3783345 h 5907136"/>
              <a:gd name="connsiteX596" fmla="*/ 9493892 w 12078891"/>
              <a:gd name="connsiteY596" fmla="*/ 3794545 h 5907136"/>
              <a:gd name="connsiteX597" fmla="*/ 9481675 w 12078891"/>
              <a:gd name="connsiteY597" fmla="*/ 3805744 h 5907136"/>
              <a:gd name="connsiteX598" fmla="*/ 9469457 w 12078891"/>
              <a:gd name="connsiteY598" fmla="*/ 3794545 h 5907136"/>
              <a:gd name="connsiteX599" fmla="*/ 9481675 w 12078891"/>
              <a:gd name="connsiteY599" fmla="*/ 3783345 h 5907136"/>
              <a:gd name="connsiteX600" fmla="*/ 3492152 w 12078891"/>
              <a:gd name="connsiteY600" fmla="*/ 3781309 h 5907136"/>
              <a:gd name="connsiteX601" fmla="*/ 3503351 w 12078891"/>
              <a:gd name="connsiteY601" fmla="*/ 3792508 h 5907136"/>
              <a:gd name="connsiteX602" fmla="*/ 3492152 w 12078891"/>
              <a:gd name="connsiteY602" fmla="*/ 3803707 h 5907136"/>
              <a:gd name="connsiteX603" fmla="*/ 3480954 w 12078891"/>
              <a:gd name="connsiteY603" fmla="*/ 3792508 h 5907136"/>
              <a:gd name="connsiteX604" fmla="*/ 3492152 w 12078891"/>
              <a:gd name="connsiteY604" fmla="*/ 3781309 h 5907136"/>
              <a:gd name="connsiteX605" fmla="*/ 3015654 w 12078891"/>
              <a:gd name="connsiteY605" fmla="*/ 3767055 h 5907136"/>
              <a:gd name="connsiteX606" fmla="*/ 3022780 w 12078891"/>
              <a:gd name="connsiteY606" fmla="*/ 3774182 h 5907136"/>
              <a:gd name="connsiteX607" fmla="*/ 3015654 w 12078891"/>
              <a:gd name="connsiteY607" fmla="*/ 3781309 h 5907136"/>
              <a:gd name="connsiteX608" fmla="*/ 3008526 w 12078891"/>
              <a:gd name="connsiteY608" fmla="*/ 3774182 h 5907136"/>
              <a:gd name="connsiteX609" fmla="*/ 3015654 w 12078891"/>
              <a:gd name="connsiteY609" fmla="*/ 3767055 h 5907136"/>
              <a:gd name="connsiteX610" fmla="*/ 3810802 w 12078891"/>
              <a:gd name="connsiteY610" fmla="*/ 3754837 h 5907136"/>
              <a:gd name="connsiteX611" fmla="*/ 3820985 w 12078891"/>
              <a:gd name="connsiteY611" fmla="*/ 3765018 h 5907136"/>
              <a:gd name="connsiteX612" fmla="*/ 3810802 w 12078891"/>
              <a:gd name="connsiteY612" fmla="*/ 3775199 h 5907136"/>
              <a:gd name="connsiteX613" fmla="*/ 3800620 w 12078891"/>
              <a:gd name="connsiteY613" fmla="*/ 3765018 h 5907136"/>
              <a:gd name="connsiteX614" fmla="*/ 3810802 w 12078891"/>
              <a:gd name="connsiteY614" fmla="*/ 3754837 h 5907136"/>
              <a:gd name="connsiteX615" fmla="*/ 2153313 w 12078891"/>
              <a:gd name="connsiteY615" fmla="*/ 3744656 h 5907136"/>
              <a:gd name="connsiteX616" fmla="*/ 2170621 w 12078891"/>
              <a:gd name="connsiteY616" fmla="*/ 3761964 h 5907136"/>
              <a:gd name="connsiteX617" fmla="*/ 2153313 w 12078891"/>
              <a:gd name="connsiteY617" fmla="*/ 3779272 h 5907136"/>
              <a:gd name="connsiteX618" fmla="*/ 2136003 w 12078891"/>
              <a:gd name="connsiteY618" fmla="*/ 3761964 h 5907136"/>
              <a:gd name="connsiteX619" fmla="*/ 2153313 w 12078891"/>
              <a:gd name="connsiteY619" fmla="*/ 3744656 h 5907136"/>
              <a:gd name="connsiteX620" fmla="*/ 5287053 w 12078891"/>
              <a:gd name="connsiteY620" fmla="*/ 3741602 h 5907136"/>
              <a:gd name="connsiteX621" fmla="*/ 5292143 w 12078891"/>
              <a:gd name="connsiteY621" fmla="*/ 3746693 h 5907136"/>
              <a:gd name="connsiteX622" fmla="*/ 5287053 w 12078891"/>
              <a:gd name="connsiteY622" fmla="*/ 3751783 h 5907136"/>
              <a:gd name="connsiteX623" fmla="*/ 5281965 w 12078891"/>
              <a:gd name="connsiteY623" fmla="*/ 3746693 h 5907136"/>
              <a:gd name="connsiteX624" fmla="*/ 5287053 w 12078891"/>
              <a:gd name="connsiteY624" fmla="*/ 3741602 h 5907136"/>
              <a:gd name="connsiteX625" fmla="*/ 7031068 w 12078891"/>
              <a:gd name="connsiteY625" fmla="*/ 3735494 h 5907136"/>
              <a:gd name="connsiteX626" fmla="*/ 7053467 w 12078891"/>
              <a:gd name="connsiteY626" fmla="*/ 3757892 h 5907136"/>
              <a:gd name="connsiteX627" fmla="*/ 7031068 w 12078891"/>
              <a:gd name="connsiteY627" fmla="*/ 3780291 h 5907136"/>
              <a:gd name="connsiteX628" fmla="*/ 7008670 w 12078891"/>
              <a:gd name="connsiteY628" fmla="*/ 3757892 h 5907136"/>
              <a:gd name="connsiteX629" fmla="*/ 7031068 w 12078891"/>
              <a:gd name="connsiteY629" fmla="*/ 3735494 h 5907136"/>
              <a:gd name="connsiteX630" fmla="*/ 8007442 w 12078891"/>
              <a:gd name="connsiteY630" fmla="*/ 3718185 h 5907136"/>
              <a:gd name="connsiteX631" fmla="*/ 8051221 w 12078891"/>
              <a:gd name="connsiteY631" fmla="*/ 3761964 h 5907136"/>
              <a:gd name="connsiteX632" fmla="*/ 8007442 w 12078891"/>
              <a:gd name="connsiteY632" fmla="*/ 3804725 h 5907136"/>
              <a:gd name="connsiteX633" fmla="*/ 7963663 w 12078891"/>
              <a:gd name="connsiteY633" fmla="*/ 3761964 h 5907136"/>
              <a:gd name="connsiteX634" fmla="*/ 8007442 w 12078891"/>
              <a:gd name="connsiteY634" fmla="*/ 3718185 h 5907136"/>
              <a:gd name="connsiteX635" fmla="*/ 2738703 w 12078891"/>
              <a:gd name="connsiteY635" fmla="*/ 3717167 h 5907136"/>
              <a:gd name="connsiteX636" fmla="*/ 2746849 w 12078891"/>
              <a:gd name="connsiteY636" fmla="*/ 3725312 h 5907136"/>
              <a:gd name="connsiteX637" fmla="*/ 2738703 w 12078891"/>
              <a:gd name="connsiteY637" fmla="*/ 3733457 h 5907136"/>
              <a:gd name="connsiteX638" fmla="*/ 2730559 w 12078891"/>
              <a:gd name="connsiteY638" fmla="*/ 3725312 h 5907136"/>
              <a:gd name="connsiteX639" fmla="*/ 2738703 w 12078891"/>
              <a:gd name="connsiteY639" fmla="*/ 3717167 h 5907136"/>
              <a:gd name="connsiteX640" fmla="*/ 5693282 w 12078891"/>
              <a:gd name="connsiteY640" fmla="*/ 3715131 h 5907136"/>
              <a:gd name="connsiteX641" fmla="*/ 5701426 w 12078891"/>
              <a:gd name="connsiteY641" fmla="*/ 3722257 h 5907136"/>
              <a:gd name="connsiteX642" fmla="*/ 5693282 w 12078891"/>
              <a:gd name="connsiteY642" fmla="*/ 3729384 h 5907136"/>
              <a:gd name="connsiteX643" fmla="*/ 5685137 w 12078891"/>
              <a:gd name="connsiteY643" fmla="*/ 3722257 h 5907136"/>
              <a:gd name="connsiteX644" fmla="*/ 5693282 w 12078891"/>
              <a:gd name="connsiteY644" fmla="*/ 3715131 h 5907136"/>
              <a:gd name="connsiteX645" fmla="*/ 1150439 w 12078891"/>
              <a:gd name="connsiteY645" fmla="*/ 3714113 h 5907136"/>
              <a:gd name="connsiteX646" fmla="*/ 1156547 w 12078891"/>
              <a:gd name="connsiteY646" fmla="*/ 3720222 h 5907136"/>
              <a:gd name="connsiteX647" fmla="*/ 1150439 w 12078891"/>
              <a:gd name="connsiteY647" fmla="*/ 3726331 h 5907136"/>
              <a:gd name="connsiteX648" fmla="*/ 1144330 w 12078891"/>
              <a:gd name="connsiteY648" fmla="*/ 3720222 h 5907136"/>
              <a:gd name="connsiteX649" fmla="*/ 1150439 w 12078891"/>
              <a:gd name="connsiteY649" fmla="*/ 3714113 h 5907136"/>
              <a:gd name="connsiteX650" fmla="*/ 3209096 w 12078891"/>
              <a:gd name="connsiteY650" fmla="*/ 3699859 h 5907136"/>
              <a:gd name="connsiteX651" fmla="*/ 3261017 w 12078891"/>
              <a:gd name="connsiteY651" fmla="*/ 3751783 h 5907136"/>
              <a:gd name="connsiteX652" fmla="*/ 3209096 w 12078891"/>
              <a:gd name="connsiteY652" fmla="*/ 3803706 h 5907136"/>
              <a:gd name="connsiteX653" fmla="*/ 3157171 w 12078891"/>
              <a:gd name="connsiteY653" fmla="*/ 3751783 h 5907136"/>
              <a:gd name="connsiteX654" fmla="*/ 3209096 w 12078891"/>
              <a:gd name="connsiteY654" fmla="*/ 3699859 h 5907136"/>
              <a:gd name="connsiteX655" fmla="*/ 10019241 w 12078891"/>
              <a:gd name="connsiteY655" fmla="*/ 3698841 h 5907136"/>
              <a:gd name="connsiteX656" fmla="*/ 10081346 w 12078891"/>
              <a:gd name="connsiteY656" fmla="*/ 3759928 h 5907136"/>
              <a:gd name="connsiteX657" fmla="*/ 10019241 w 12078891"/>
              <a:gd name="connsiteY657" fmla="*/ 3821015 h 5907136"/>
              <a:gd name="connsiteX658" fmla="*/ 9957136 w 12078891"/>
              <a:gd name="connsiteY658" fmla="*/ 3759928 h 5907136"/>
              <a:gd name="connsiteX659" fmla="*/ 10019241 w 12078891"/>
              <a:gd name="connsiteY659" fmla="*/ 3698841 h 5907136"/>
              <a:gd name="connsiteX660" fmla="*/ 4673138 w 12078891"/>
              <a:gd name="connsiteY660" fmla="*/ 3679497 h 5907136"/>
              <a:gd name="connsiteX661" fmla="*/ 4690446 w 12078891"/>
              <a:gd name="connsiteY661" fmla="*/ 3695787 h 5907136"/>
              <a:gd name="connsiteX662" fmla="*/ 4673138 w 12078891"/>
              <a:gd name="connsiteY662" fmla="*/ 3712076 h 5907136"/>
              <a:gd name="connsiteX663" fmla="*/ 4655826 w 12078891"/>
              <a:gd name="connsiteY663" fmla="*/ 3695787 h 5907136"/>
              <a:gd name="connsiteX664" fmla="*/ 4673138 w 12078891"/>
              <a:gd name="connsiteY664" fmla="*/ 3679497 h 5907136"/>
              <a:gd name="connsiteX665" fmla="*/ 22399 w 12078891"/>
              <a:gd name="connsiteY665" fmla="*/ 3673388 h 5907136"/>
              <a:gd name="connsiteX666" fmla="*/ 47851 w 12078891"/>
              <a:gd name="connsiteY666" fmla="*/ 3699859 h 5907136"/>
              <a:gd name="connsiteX667" fmla="*/ 22399 w 12078891"/>
              <a:gd name="connsiteY667" fmla="*/ 3725312 h 5907136"/>
              <a:gd name="connsiteX668" fmla="*/ 0 w 12078891"/>
              <a:gd name="connsiteY668" fmla="*/ 3712076 h 5907136"/>
              <a:gd name="connsiteX669" fmla="*/ 0 w 12078891"/>
              <a:gd name="connsiteY669" fmla="*/ 3686623 h 5907136"/>
              <a:gd name="connsiteX670" fmla="*/ 22399 w 12078891"/>
              <a:gd name="connsiteY670" fmla="*/ 3673388 h 5907136"/>
              <a:gd name="connsiteX671" fmla="*/ 10351147 w 12078891"/>
              <a:gd name="connsiteY671" fmla="*/ 3666261 h 5907136"/>
              <a:gd name="connsiteX672" fmla="*/ 10367436 w 12078891"/>
              <a:gd name="connsiteY672" fmla="*/ 3681533 h 5907136"/>
              <a:gd name="connsiteX673" fmla="*/ 10351147 w 12078891"/>
              <a:gd name="connsiteY673" fmla="*/ 3696804 h 5907136"/>
              <a:gd name="connsiteX674" fmla="*/ 10335875 w 12078891"/>
              <a:gd name="connsiteY674" fmla="*/ 3681533 h 5907136"/>
              <a:gd name="connsiteX675" fmla="*/ 10351147 w 12078891"/>
              <a:gd name="connsiteY675" fmla="*/ 3666261 h 5907136"/>
              <a:gd name="connsiteX676" fmla="*/ 11263380 w 12078891"/>
              <a:gd name="connsiteY676" fmla="*/ 3656080 h 5907136"/>
              <a:gd name="connsiteX677" fmla="*/ 11276615 w 12078891"/>
              <a:gd name="connsiteY677" fmla="*/ 3669316 h 5907136"/>
              <a:gd name="connsiteX678" fmla="*/ 11263380 w 12078891"/>
              <a:gd name="connsiteY678" fmla="*/ 3682551 h 5907136"/>
              <a:gd name="connsiteX679" fmla="*/ 11250144 w 12078891"/>
              <a:gd name="connsiteY679" fmla="*/ 3669316 h 5907136"/>
              <a:gd name="connsiteX680" fmla="*/ 11263380 w 12078891"/>
              <a:gd name="connsiteY680" fmla="*/ 3656080 h 5907136"/>
              <a:gd name="connsiteX681" fmla="*/ 223997 w 12078891"/>
              <a:gd name="connsiteY681" fmla="*/ 3647935 h 5907136"/>
              <a:gd name="connsiteX682" fmla="*/ 237232 w 12078891"/>
              <a:gd name="connsiteY682" fmla="*/ 3661170 h 5907136"/>
              <a:gd name="connsiteX683" fmla="*/ 223997 w 12078891"/>
              <a:gd name="connsiteY683" fmla="*/ 3674406 h 5907136"/>
              <a:gd name="connsiteX684" fmla="*/ 210761 w 12078891"/>
              <a:gd name="connsiteY684" fmla="*/ 3661170 h 5907136"/>
              <a:gd name="connsiteX685" fmla="*/ 223997 w 12078891"/>
              <a:gd name="connsiteY685" fmla="*/ 3647935 h 5907136"/>
              <a:gd name="connsiteX686" fmla="*/ 6892604 w 12078891"/>
              <a:gd name="connsiteY686" fmla="*/ 3642845 h 5907136"/>
              <a:gd name="connsiteX687" fmla="*/ 6898713 w 12078891"/>
              <a:gd name="connsiteY687" fmla="*/ 3648954 h 5907136"/>
              <a:gd name="connsiteX688" fmla="*/ 6892604 w 12078891"/>
              <a:gd name="connsiteY688" fmla="*/ 3655063 h 5907136"/>
              <a:gd name="connsiteX689" fmla="*/ 6886496 w 12078891"/>
              <a:gd name="connsiteY689" fmla="*/ 3648954 h 5907136"/>
              <a:gd name="connsiteX690" fmla="*/ 6892604 w 12078891"/>
              <a:gd name="connsiteY690" fmla="*/ 3642845 h 5907136"/>
              <a:gd name="connsiteX691" fmla="*/ 3798592 w 12078891"/>
              <a:gd name="connsiteY691" fmla="*/ 3640808 h 5907136"/>
              <a:gd name="connsiteX692" fmla="*/ 3802666 w 12078891"/>
              <a:gd name="connsiteY692" fmla="*/ 3644880 h 5907136"/>
              <a:gd name="connsiteX693" fmla="*/ 3798592 w 12078891"/>
              <a:gd name="connsiteY693" fmla="*/ 3648953 h 5907136"/>
              <a:gd name="connsiteX694" fmla="*/ 3794520 w 12078891"/>
              <a:gd name="connsiteY694" fmla="*/ 3644880 h 5907136"/>
              <a:gd name="connsiteX695" fmla="*/ 3798592 w 12078891"/>
              <a:gd name="connsiteY695" fmla="*/ 3640808 h 5907136"/>
              <a:gd name="connsiteX696" fmla="*/ 11062810 w 12078891"/>
              <a:gd name="connsiteY696" fmla="*/ 3638772 h 5907136"/>
              <a:gd name="connsiteX697" fmla="*/ 11066882 w 12078891"/>
              <a:gd name="connsiteY697" fmla="*/ 3642844 h 5907136"/>
              <a:gd name="connsiteX698" fmla="*/ 11062810 w 12078891"/>
              <a:gd name="connsiteY698" fmla="*/ 3646917 h 5907136"/>
              <a:gd name="connsiteX699" fmla="*/ 11058737 w 12078891"/>
              <a:gd name="connsiteY699" fmla="*/ 3642844 h 5907136"/>
              <a:gd name="connsiteX700" fmla="*/ 11062810 w 12078891"/>
              <a:gd name="connsiteY700" fmla="*/ 3638772 h 5907136"/>
              <a:gd name="connsiteX701" fmla="*/ 11256252 w 12078891"/>
              <a:gd name="connsiteY701" fmla="*/ 3614337 h 5907136"/>
              <a:gd name="connsiteX702" fmla="*/ 11270506 w 12078891"/>
              <a:gd name="connsiteY702" fmla="*/ 3628591 h 5907136"/>
              <a:gd name="connsiteX703" fmla="*/ 11256252 w 12078891"/>
              <a:gd name="connsiteY703" fmla="*/ 3642844 h 5907136"/>
              <a:gd name="connsiteX704" fmla="*/ 11241998 w 12078891"/>
              <a:gd name="connsiteY704" fmla="*/ 3628591 h 5907136"/>
              <a:gd name="connsiteX705" fmla="*/ 11256252 w 12078891"/>
              <a:gd name="connsiteY705" fmla="*/ 3614337 h 5907136"/>
              <a:gd name="connsiteX706" fmla="*/ 11961807 w 12078891"/>
              <a:gd name="connsiteY706" fmla="*/ 3603138 h 5907136"/>
              <a:gd name="connsiteX707" fmla="*/ 11974024 w 12078891"/>
              <a:gd name="connsiteY707" fmla="*/ 3615355 h 5907136"/>
              <a:gd name="connsiteX708" fmla="*/ 11961807 w 12078891"/>
              <a:gd name="connsiteY708" fmla="*/ 3627572 h 5907136"/>
              <a:gd name="connsiteX709" fmla="*/ 11949589 w 12078891"/>
              <a:gd name="connsiteY709" fmla="*/ 3615355 h 5907136"/>
              <a:gd name="connsiteX710" fmla="*/ 11961807 w 12078891"/>
              <a:gd name="connsiteY710" fmla="*/ 3603138 h 5907136"/>
              <a:gd name="connsiteX711" fmla="*/ 7592051 w 12078891"/>
              <a:gd name="connsiteY711" fmla="*/ 3603138 h 5907136"/>
              <a:gd name="connsiteX712" fmla="*/ 7598160 w 12078891"/>
              <a:gd name="connsiteY712" fmla="*/ 3609246 h 5907136"/>
              <a:gd name="connsiteX713" fmla="*/ 7592051 w 12078891"/>
              <a:gd name="connsiteY713" fmla="*/ 3615355 h 5907136"/>
              <a:gd name="connsiteX714" fmla="*/ 7585942 w 12078891"/>
              <a:gd name="connsiteY714" fmla="*/ 3609246 h 5907136"/>
              <a:gd name="connsiteX715" fmla="*/ 7592051 w 12078891"/>
              <a:gd name="connsiteY715" fmla="*/ 3603138 h 5907136"/>
              <a:gd name="connsiteX716" fmla="*/ 5719746 w 12078891"/>
              <a:gd name="connsiteY716" fmla="*/ 3579721 h 5907136"/>
              <a:gd name="connsiteX717" fmla="*/ 5736035 w 12078891"/>
              <a:gd name="connsiteY717" fmla="*/ 3596011 h 5907136"/>
              <a:gd name="connsiteX718" fmla="*/ 5719746 w 12078891"/>
              <a:gd name="connsiteY718" fmla="*/ 3612301 h 5907136"/>
              <a:gd name="connsiteX719" fmla="*/ 5703456 w 12078891"/>
              <a:gd name="connsiteY719" fmla="*/ 3596011 h 5907136"/>
              <a:gd name="connsiteX720" fmla="*/ 5719746 w 12078891"/>
              <a:gd name="connsiteY720" fmla="*/ 3579721 h 5907136"/>
              <a:gd name="connsiteX721" fmla="*/ 2581980 w 12078891"/>
              <a:gd name="connsiteY721" fmla="*/ 3574631 h 5907136"/>
              <a:gd name="connsiteX722" fmla="*/ 2591143 w 12078891"/>
              <a:gd name="connsiteY722" fmla="*/ 3583794 h 5907136"/>
              <a:gd name="connsiteX723" fmla="*/ 2581980 w 12078891"/>
              <a:gd name="connsiteY723" fmla="*/ 3592958 h 5907136"/>
              <a:gd name="connsiteX724" fmla="*/ 2572815 w 12078891"/>
              <a:gd name="connsiteY724" fmla="*/ 3583794 h 5907136"/>
              <a:gd name="connsiteX725" fmla="*/ 2581980 w 12078891"/>
              <a:gd name="connsiteY725" fmla="*/ 3574631 h 5907136"/>
              <a:gd name="connsiteX726" fmla="*/ 6245083 w 12078891"/>
              <a:gd name="connsiteY726" fmla="*/ 3559359 h 5907136"/>
              <a:gd name="connsiteX727" fmla="*/ 6260355 w 12078891"/>
              <a:gd name="connsiteY727" fmla="*/ 3574631 h 5907136"/>
              <a:gd name="connsiteX728" fmla="*/ 6245083 w 12078891"/>
              <a:gd name="connsiteY728" fmla="*/ 3589903 h 5907136"/>
              <a:gd name="connsiteX729" fmla="*/ 6229811 w 12078891"/>
              <a:gd name="connsiteY729" fmla="*/ 3574631 h 5907136"/>
              <a:gd name="connsiteX730" fmla="*/ 6245083 w 12078891"/>
              <a:gd name="connsiteY730" fmla="*/ 3559359 h 5907136"/>
              <a:gd name="connsiteX731" fmla="*/ 2969866 w 12078891"/>
              <a:gd name="connsiteY731" fmla="*/ 3548160 h 5907136"/>
              <a:gd name="connsiteX732" fmla="*/ 2984114 w 12078891"/>
              <a:gd name="connsiteY732" fmla="*/ 3562414 h 5907136"/>
              <a:gd name="connsiteX733" fmla="*/ 2969866 w 12078891"/>
              <a:gd name="connsiteY733" fmla="*/ 3576667 h 5907136"/>
              <a:gd name="connsiteX734" fmla="*/ 2955610 w 12078891"/>
              <a:gd name="connsiteY734" fmla="*/ 3562414 h 5907136"/>
              <a:gd name="connsiteX735" fmla="*/ 2969866 w 12078891"/>
              <a:gd name="connsiteY735" fmla="*/ 3548160 h 5907136"/>
              <a:gd name="connsiteX736" fmla="*/ 9676136 w 12078891"/>
              <a:gd name="connsiteY736" fmla="*/ 3545106 h 5907136"/>
              <a:gd name="connsiteX737" fmla="*/ 9689371 w 12078891"/>
              <a:gd name="connsiteY737" fmla="*/ 3558341 h 5907136"/>
              <a:gd name="connsiteX738" fmla="*/ 9676136 w 12078891"/>
              <a:gd name="connsiteY738" fmla="*/ 3571577 h 5907136"/>
              <a:gd name="connsiteX739" fmla="*/ 9662900 w 12078891"/>
              <a:gd name="connsiteY739" fmla="*/ 3558341 h 5907136"/>
              <a:gd name="connsiteX740" fmla="*/ 9676136 w 12078891"/>
              <a:gd name="connsiteY740" fmla="*/ 3545106 h 5907136"/>
              <a:gd name="connsiteX741" fmla="*/ 11762257 w 12078891"/>
              <a:gd name="connsiteY741" fmla="*/ 3540015 h 5907136"/>
              <a:gd name="connsiteX742" fmla="*/ 11784655 w 12078891"/>
              <a:gd name="connsiteY742" fmla="*/ 3562414 h 5907136"/>
              <a:gd name="connsiteX743" fmla="*/ 11762257 w 12078891"/>
              <a:gd name="connsiteY743" fmla="*/ 3584812 h 5907136"/>
              <a:gd name="connsiteX744" fmla="*/ 11739858 w 12078891"/>
              <a:gd name="connsiteY744" fmla="*/ 3562414 h 5907136"/>
              <a:gd name="connsiteX745" fmla="*/ 11762257 w 12078891"/>
              <a:gd name="connsiteY745" fmla="*/ 3540015 h 5907136"/>
              <a:gd name="connsiteX746" fmla="*/ 9631338 w 12078891"/>
              <a:gd name="connsiteY746" fmla="*/ 3535942 h 5907136"/>
              <a:gd name="connsiteX747" fmla="*/ 9633375 w 12078891"/>
              <a:gd name="connsiteY747" fmla="*/ 3537978 h 5907136"/>
              <a:gd name="connsiteX748" fmla="*/ 9631338 w 12078891"/>
              <a:gd name="connsiteY748" fmla="*/ 3540015 h 5907136"/>
              <a:gd name="connsiteX749" fmla="*/ 9629302 w 12078891"/>
              <a:gd name="connsiteY749" fmla="*/ 3537978 h 5907136"/>
              <a:gd name="connsiteX750" fmla="*/ 9631338 w 12078891"/>
              <a:gd name="connsiteY750" fmla="*/ 3535942 h 5907136"/>
              <a:gd name="connsiteX751" fmla="*/ 12059546 w 12078891"/>
              <a:gd name="connsiteY751" fmla="*/ 3527798 h 5907136"/>
              <a:gd name="connsiteX752" fmla="*/ 12078891 w 12078891"/>
              <a:gd name="connsiteY752" fmla="*/ 3547142 h 5907136"/>
              <a:gd name="connsiteX753" fmla="*/ 12059546 w 12078891"/>
              <a:gd name="connsiteY753" fmla="*/ 3566486 h 5907136"/>
              <a:gd name="connsiteX754" fmla="*/ 12040202 w 12078891"/>
              <a:gd name="connsiteY754" fmla="*/ 3547142 h 5907136"/>
              <a:gd name="connsiteX755" fmla="*/ 12059546 w 12078891"/>
              <a:gd name="connsiteY755" fmla="*/ 3527798 h 5907136"/>
              <a:gd name="connsiteX756" fmla="*/ 7084010 w 12078891"/>
              <a:gd name="connsiteY756" fmla="*/ 3498272 h 5907136"/>
              <a:gd name="connsiteX757" fmla="*/ 7119644 w 12078891"/>
              <a:gd name="connsiteY757" fmla="*/ 3533906 h 5907136"/>
              <a:gd name="connsiteX758" fmla="*/ 7084010 w 12078891"/>
              <a:gd name="connsiteY758" fmla="*/ 3569540 h 5907136"/>
              <a:gd name="connsiteX759" fmla="*/ 7048376 w 12078891"/>
              <a:gd name="connsiteY759" fmla="*/ 3533906 h 5907136"/>
              <a:gd name="connsiteX760" fmla="*/ 7084010 w 12078891"/>
              <a:gd name="connsiteY760" fmla="*/ 3498272 h 5907136"/>
              <a:gd name="connsiteX761" fmla="*/ 6021100 w 12078891"/>
              <a:gd name="connsiteY761" fmla="*/ 3493181 h 5907136"/>
              <a:gd name="connsiteX762" fmla="*/ 6044514 w 12078891"/>
              <a:gd name="connsiteY762" fmla="*/ 3516598 h 5907136"/>
              <a:gd name="connsiteX763" fmla="*/ 6021100 w 12078891"/>
              <a:gd name="connsiteY763" fmla="*/ 3540015 h 5907136"/>
              <a:gd name="connsiteX764" fmla="*/ 5997683 w 12078891"/>
              <a:gd name="connsiteY764" fmla="*/ 3516598 h 5907136"/>
              <a:gd name="connsiteX765" fmla="*/ 6021100 w 12078891"/>
              <a:gd name="connsiteY765" fmla="*/ 3493181 h 5907136"/>
              <a:gd name="connsiteX766" fmla="*/ 11277632 w 12078891"/>
              <a:gd name="connsiteY766" fmla="*/ 3485036 h 5907136"/>
              <a:gd name="connsiteX767" fmla="*/ 11297995 w 12078891"/>
              <a:gd name="connsiteY767" fmla="*/ 3505398 h 5907136"/>
              <a:gd name="connsiteX768" fmla="*/ 11277632 w 12078891"/>
              <a:gd name="connsiteY768" fmla="*/ 3525761 h 5907136"/>
              <a:gd name="connsiteX769" fmla="*/ 11257270 w 12078891"/>
              <a:gd name="connsiteY769" fmla="*/ 3505398 h 5907136"/>
              <a:gd name="connsiteX770" fmla="*/ 11277632 w 12078891"/>
              <a:gd name="connsiteY770" fmla="*/ 3485036 h 5907136"/>
              <a:gd name="connsiteX771" fmla="*/ 2440421 w 12078891"/>
              <a:gd name="connsiteY771" fmla="*/ 3471801 h 5907136"/>
              <a:gd name="connsiteX772" fmla="*/ 2451621 w 12078891"/>
              <a:gd name="connsiteY772" fmla="*/ 3483000 h 5907136"/>
              <a:gd name="connsiteX773" fmla="*/ 2440421 w 12078891"/>
              <a:gd name="connsiteY773" fmla="*/ 3494200 h 5907136"/>
              <a:gd name="connsiteX774" fmla="*/ 2429222 w 12078891"/>
              <a:gd name="connsiteY774" fmla="*/ 3483000 h 5907136"/>
              <a:gd name="connsiteX775" fmla="*/ 2440421 w 12078891"/>
              <a:gd name="connsiteY775" fmla="*/ 3471801 h 5907136"/>
              <a:gd name="connsiteX776" fmla="*/ 3097080 w 12078891"/>
              <a:gd name="connsiteY776" fmla="*/ 3463656 h 5907136"/>
              <a:gd name="connsiteX777" fmla="*/ 3105225 w 12078891"/>
              <a:gd name="connsiteY777" fmla="*/ 3471801 h 5907136"/>
              <a:gd name="connsiteX778" fmla="*/ 3097080 w 12078891"/>
              <a:gd name="connsiteY778" fmla="*/ 3479946 h 5907136"/>
              <a:gd name="connsiteX779" fmla="*/ 3088935 w 12078891"/>
              <a:gd name="connsiteY779" fmla="*/ 3471801 h 5907136"/>
              <a:gd name="connsiteX780" fmla="*/ 3097080 w 12078891"/>
              <a:gd name="connsiteY780" fmla="*/ 3463656 h 5907136"/>
              <a:gd name="connsiteX781" fmla="*/ 8625439 w 12078891"/>
              <a:gd name="connsiteY781" fmla="*/ 3460602 h 5907136"/>
              <a:gd name="connsiteX782" fmla="*/ 8628493 w 12078891"/>
              <a:gd name="connsiteY782" fmla="*/ 3463656 h 5907136"/>
              <a:gd name="connsiteX783" fmla="*/ 8625439 w 12078891"/>
              <a:gd name="connsiteY783" fmla="*/ 3466710 h 5907136"/>
              <a:gd name="connsiteX784" fmla="*/ 8622385 w 12078891"/>
              <a:gd name="connsiteY784" fmla="*/ 3463656 h 5907136"/>
              <a:gd name="connsiteX785" fmla="*/ 8625439 w 12078891"/>
              <a:gd name="connsiteY785" fmla="*/ 3460602 h 5907136"/>
              <a:gd name="connsiteX786" fmla="*/ 10457030 w 12078891"/>
              <a:gd name="connsiteY786" fmla="*/ 3457547 h 5907136"/>
              <a:gd name="connsiteX787" fmla="*/ 10466194 w 12078891"/>
              <a:gd name="connsiteY787" fmla="*/ 3466710 h 5907136"/>
              <a:gd name="connsiteX788" fmla="*/ 10457030 w 12078891"/>
              <a:gd name="connsiteY788" fmla="*/ 3475874 h 5907136"/>
              <a:gd name="connsiteX789" fmla="*/ 10447867 w 12078891"/>
              <a:gd name="connsiteY789" fmla="*/ 3466710 h 5907136"/>
              <a:gd name="connsiteX790" fmla="*/ 10457030 w 12078891"/>
              <a:gd name="connsiteY790" fmla="*/ 3457547 h 5907136"/>
              <a:gd name="connsiteX791" fmla="*/ 8199867 w 12078891"/>
              <a:gd name="connsiteY791" fmla="*/ 3455511 h 5907136"/>
              <a:gd name="connsiteX792" fmla="*/ 8201903 w 12078891"/>
              <a:gd name="connsiteY792" fmla="*/ 3458565 h 5907136"/>
              <a:gd name="connsiteX793" fmla="*/ 8199867 w 12078891"/>
              <a:gd name="connsiteY793" fmla="*/ 3460602 h 5907136"/>
              <a:gd name="connsiteX794" fmla="*/ 8196812 w 12078891"/>
              <a:gd name="connsiteY794" fmla="*/ 3458565 h 5907136"/>
              <a:gd name="connsiteX795" fmla="*/ 8199867 w 12078891"/>
              <a:gd name="connsiteY795" fmla="*/ 3455511 h 5907136"/>
              <a:gd name="connsiteX796" fmla="*/ 5478448 w 12078891"/>
              <a:gd name="connsiteY796" fmla="*/ 3453475 h 5907136"/>
              <a:gd name="connsiteX797" fmla="*/ 5481503 w 12078891"/>
              <a:gd name="connsiteY797" fmla="*/ 3456529 h 5907136"/>
              <a:gd name="connsiteX798" fmla="*/ 5478448 w 12078891"/>
              <a:gd name="connsiteY798" fmla="*/ 3459583 h 5907136"/>
              <a:gd name="connsiteX799" fmla="*/ 5475394 w 12078891"/>
              <a:gd name="connsiteY799" fmla="*/ 3456529 h 5907136"/>
              <a:gd name="connsiteX800" fmla="*/ 5478448 w 12078891"/>
              <a:gd name="connsiteY800" fmla="*/ 3453475 h 5907136"/>
              <a:gd name="connsiteX801" fmla="*/ 11224691 w 12078891"/>
              <a:gd name="connsiteY801" fmla="*/ 3452457 h 5907136"/>
              <a:gd name="connsiteX802" fmla="*/ 11227746 w 12078891"/>
              <a:gd name="connsiteY802" fmla="*/ 3455512 h 5907136"/>
              <a:gd name="connsiteX803" fmla="*/ 11224691 w 12078891"/>
              <a:gd name="connsiteY803" fmla="*/ 3458566 h 5907136"/>
              <a:gd name="connsiteX804" fmla="*/ 11221636 w 12078891"/>
              <a:gd name="connsiteY804" fmla="*/ 3455512 h 5907136"/>
              <a:gd name="connsiteX805" fmla="*/ 11224691 w 12078891"/>
              <a:gd name="connsiteY805" fmla="*/ 3452457 h 5907136"/>
              <a:gd name="connsiteX806" fmla="*/ 8541953 w 12078891"/>
              <a:gd name="connsiteY806" fmla="*/ 3447366 h 5907136"/>
              <a:gd name="connsiteX807" fmla="*/ 8549080 w 12078891"/>
              <a:gd name="connsiteY807" fmla="*/ 3454493 h 5907136"/>
              <a:gd name="connsiteX808" fmla="*/ 8541953 w 12078891"/>
              <a:gd name="connsiteY808" fmla="*/ 3461620 h 5907136"/>
              <a:gd name="connsiteX809" fmla="*/ 8534826 w 12078891"/>
              <a:gd name="connsiteY809" fmla="*/ 3454493 h 5907136"/>
              <a:gd name="connsiteX810" fmla="*/ 8541953 w 12078891"/>
              <a:gd name="connsiteY810" fmla="*/ 3447366 h 5907136"/>
              <a:gd name="connsiteX811" fmla="*/ 7065684 w 12078891"/>
              <a:gd name="connsiteY811" fmla="*/ 3431076 h 5907136"/>
              <a:gd name="connsiteX812" fmla="*/ 7088082 w 12078891"/>
              <a:gd name="connsiteY812" fmla="*/ 3453475 h 5907136"/>
              <a:gd name="connsiteX813" fmla="*/ 7065684 w 12078891"/>
              <a:gd name="connsiteY813" fmla="*/ 3475873 h 5907136"/>
              <a:gd name="connsiteX814" fmla="*/ 7043285 w 12078891"/>
              <a:gd name="connsiteY814" fmla="*/ 3453475 h 5907136"/>
              <a:gd name="connsiteX815" fmla="*/ 7065684 w 12078891"/>
              <a:gd name="connsiteY815" fmla="*/ 3431076 h 5907136"/>
              <a:gd name="connsiteX816" fmla="*/ 5279916 w 12078891"/>
              <a:gd name="connsiteY816" fmla="*/ 3424968 h 5907136"/>
              <a:gd name="connsiteX817" fmla="*/ 5289078 w 12078891"/>
              <a:gd name="connsiteY817" fmla="*/ 3435149 h 5907136"/>
              <a:gd name="connsiteX818" fmla="*/ 5279916 w 12078891"/>
              <a:gd name="connsiteY818" fmla="*/ 3444312 h 5907136"/>
              <a:gd name="connsiteX819" fmla="*/ 5270756 w 12078891"/>
              <a:gd name="connsiteY819" fmla="*/ 3435149 h 5907136"/>
              <a:gd name="connsiteX820" fmla="*/ 5279916 w 12078891"/>
              <a:gd name="connsiteY820" fmla="*/ 3424968 h 5907136"/>
              <a:gd name="connsiteX821" fmla="*/ 1524108 w 12078891"/>
              <a:gd name="connsiteY821" fmla="*/ 3424968 h 5907136"/>
              <a:gd name="connsiteX822" fmla="*/ 1541416 w 12078891"/>
              <a:gd name="connsiteY822" fmla="*/ 3441258 h 5907136"/>
              <a:gd name="connsiteX823" fmla="*/ 1524108 w 12078891"/>
              <a:gd name="connsiteY823" fmla="*/ 3458566 h 5907136"/>
              <a:gd name="connsiteX824" fmla="*/ 1506800 w 12078891"/>
              <a:gd name="connsiteY824" fmla="*/ 3441258 h 5907136"/>
              <a:gd name="connsiteX825" fmla="*/ 1524108 w 12078891"/>
              <a:gd name="connsiteY825" fmla="*/ 3424968 h 5907136"/>
              <a:gd name="connsiteX826" fmla="*/ 11624811 w 12078891"/>
              <a:gd name="connsiteY826" fmla="*/ 3416823 h 5907136"/>
              <a:gd name="connsiteX827" fmla="*/ 11627864 w 12078891"/>
              <a:gd name="connsiteY827" fmla="*/ 3419878 h 5907136"/>
              <a:gd name="connsiteX828" fmla="*/ 11624811 w 12078891"/>
              <a:gd name="connsiteY828" fmla="*/ 3422932 h 5907136"/>
              <a:gd name="connsiteX829" fmla="*/ 11621756 w 12078891"/>
              <a:gd name="connsiteY829" fmla="*/ 3419878 h 5907136"/>
              <a:gd name="connsiteX830" fmla="*/ 11624811 w 12078891"/>
              <a:gd name="connsiteY830" fmla="*/ 3416823 h 5907136"/>
              <a:gd name="connsiteX831" fmla="*/ 1917116 w 12078891"/>
              <a:gd name="connsiteY831" fmla="*/ 3413768 h 5907136"/>
              <a:gd name="connsiteX832" fmla="*/ 1927297 w 12078891"/>
              <a:gd name="connsiteY832" fmla="*/ 3423949 h 5907136"/>
              <a:gd name="connsiteX833" fmla="*/ 1917116 w 12078891"/>
              <a:gd name="connsiteY833" fmla="*/ 3434130 h 5907136"/>
              <a:gd name="connsiteX834" fmla="*/ 1906936 w 12078891"/>
              <a:gd name="connsiteY834" fmla="*/ 3423949 h 5907136"/>
              <a:gd name="connsiteX835" fmla="*/ 1917116 w 12078891"/>
              <a:gd name="connsiteY835" fmla="*/ 3413768 h 5907136"/>
              <a:gd name="connsiteX836" fmla="*/ 5165902 w 12078891"/>
              <a:gd name="connsiteY836" fmla="*/ 3393406 h 5907136"/>
              <a:gd name="connsiteX837" fmla="*/ 5177103 w 12078891"/>
              <a:gd name="connsiteY837" fmla="*/ 3404606 h 5907136"/>
              <a:gd name="connsiteX838" fmla="*/ 5165902 w 12078891"/>
              <a:gd name="connsiteY838" fmla="*/ 3415805 h 5907136"/>
              <a:gd name="connsiteX839" fmla="*/ 5154701 w 12078891"/>
              <a:gd name="connsiteY839" fmla="*/ 3404606 h 5907136"/>
              <a:gd name="connsiteX840" fmla="*/ 5165902 w 12078891"/>
              <a:gd name="connsiteY840" fmla="*/ 3393406 h 5907136"/>
              <a:gd name="connsiteX841" fmla="*/ 5465222 w 12078891"/>
              <a:gd name="connsiteY841" fmla="*/ 3386279 h 5907136"/>
              <a:gd name="connsiteX842" fmla="*/ 5499838 w 12078891"/>
              <a:gd name="connsiteY842" fmla="*/ 3420895 h 5907136"/>
              <a:gd name="connsiteX843" fmla="*/ 5465222 w 12078891"/>
              <a:gd name="connsiteY843" fmla="*/ 3455512 h 5907136"/>
              <a:gd name="connsiteX844" fmla="*/ 5429590 w 12078891"/>
              <a:gd name="connsiteY844" fmla="*/ 3420895 h 5907136"/>
              <a:gd name="connsiteX845" fmla="*/ 5465222 w 12078891"/>
              <a:gd name="connsiteY845" fmla="*/ 3386279 h 5907136"/>
              <a:gd name="connsiteX846" fmla="*/ 8081764 w 12078891"/>
              <a:gd name="connsiteY846" fmla="*/ 3381188 h 5907136"/>
              <a:gd name="connsiteX847" fmla="*/ 8099072 w 12078891"/>
              <a:gd name="connsiteY847" fmla="*/ 3398496 h 5907136"/>
              <a:gd name="connsiteX848" fmla="*/ 8081764 w 12078891"/>
              <a:gd name="connsiteY848" fmla="*/ 3415804 h 5907136"/>
              <a:gd name="connsiteX849" fmla="*/ 8064456 w 12078891"/>
              <a:gd name="connsiteY849" fmla="*/ 3398496 h 5907136"/>
              <a:gd name="connsiteX850" fmla="*/ 8081764 w 12078891"/>
              <a:gd name="connsiteY850" fmla="*/ 3381188 h 5907136"/>
              <a:gd name="connsiteX851" fmla="*/ 2167538 w 12078891"/>
              <a:gd name="connsiteY851" fmla="*/ 3379153 h 5907136"/>
              <a:gd name="connsiteX852" fmla="*/ 2174665 w 12078891"/>
              <a:gd name="connsiteY852" fmla="*/ 3386279 h 5907136"/>
              <a:gd name="connsiteX853" fmla="*/ 2167538 w 12078891"/>
              <a:gd name="connsiteY853" fmla="*/ 3393406 h 5907136"/>
              <a:gd name="connsiteX854" fmla="*/ 2160411 w 12078891"/>
              <a:gd name="connsiteY854" fmla="*/ 3386279 h 5907136"/>
              <a:gd name="connsiteX855" fmla="*/ 2167538 w 12078891"/>
              <a:gd name="connsiteY855" fmla="*/ 3379153 h 5907136"/>
              <a:gd name="connsiteX856" fmla="*/ 5912161 w 12078891"/>
              <a:gd name="connsiteY856" fmla="*/ 3372026 h 5907136"/>
              <a:gd name="connsiteX857" fmla="*/ 5917252 w 12078891"/>
              <a:gd name="connsiteY857" fmla="*/ 3377117 h 5907136"/>
              <a:gd name="connsiteX858" fmla="*/ 5912161 w 12078891"/>
              <a:gd name="connsiteY858" fmla="*/ 3382207 h 5907136"/>
              <a:gd name="connsiteX859" fmla="*/ 5907070 w 12078891"/>
              <a:gd name="connsiteY859" fmla="*/ 3377117 h 5907136"/>
              <a:gd name="connsiteX860" fmla="*/ 5912161 w 12078891"/>
              <a:gd name="connsiteY860" fmla="*/ 3372026 h 5907136"/>
              <a:gd name="connsiteX861" fmla="*/ 5985469 w 12078891"/>
              <a:gd name="connsiteY861" fmla="*/ 3371007 h 5907136"/>
              <a:gd name="connsiteX862" fmla="*/ 6014992 w 12078891"/>
              <a:gd name="connsiteY862" fmla="*/ 3400533 h 5907136"/>
              <a:gd name="connsiteX863" fmla="*/ 5985469 w 12078891"/>
              <a:gd name="connsiteY863" fmla="*/ 3429040 h 5907136"/>
              <a:gd name="connsiteX864" fmla="*/ 5955944 w 12078891"/>
              <a:gd name="connsiteY864" fmla="*/ 3400533 h 5907136"/>
              <a:gd name="connsiteX865" fmla="*/ 5985469 w 12078891"/>
              <a:gd name="connsiteY865" fmla="*/ 3371007 h 5907136"/>
              <a:gd name="connsiteX866" fmla="*/ 11978097 w 12078891"/>
              <a:gd name="connsiteY866" fmla="*/ 3369989 h 5907136"/>
              <a:gd name="connsiteX867" fmla="*/ 11988278 w 12078891"/>
              <a:gd name="connsiteY867" fmla="*/ 3380170 h 5907136"/>
              <a:gd name="connsiteX868" fmla="*/ 11978097 w 12078891"/>
              <a:gd name="connsiteY868" fmla="*/ 3390351 h 5907136"/>
              <a:gd name="connsiteX869" fmla="*/ 11967916 w 12078891"/>
              <a:gd name="connsiteY869" fmla="*/ 3380170 h 5907136"/>
              <a:gd name="connsiteX870" fmla="*/ 11978097 w 12078891"/>
              <a:gd name="connsiteY870" fmla="*/ 3369989 h 5907136"/>
              <a:gd name="connsiteX871" fmla="*/ 5751306 w 12078891"/>
              <a:gd name="connsiteY871" fmla="*/ 3365917 h 5907136"/>
              <a:gd name="connsiteX872" fmla="*/ 5774723 w 12078891"/>
              <a:gd name="connsiteY872" fmla="*/ 3389334 h 5907136"/>
              <a:gd name="connsiteX873" fmla="*/ 5751306 w 12078891"/>
              <a:gd name="connsiteY873" fmla="*/ 3412751 h 5907136"/>
              <a:gd name="connsiteX874" fmla="*/ 5727889 w 12078891"/>
              <a:gd name="connsiteY874" fmla="*/ 3389334 h 5907136"/>
              <a:gd name="connsiteX875" fmla="*/ 5751306 w 12078891"/>
              <a:gd name="connsiteY875" fmla="*/ 3365917 h 5907136"/>
              <a:gd name="connsiteX876" fmla="*/ 1345917 w 12078891"/>
              <a:gd name="connsiteY876" fmla="*/ 3353700 h 5907136"/>
              <a:gd name="connsiteX877" fmla="*/ 1357117 w 12078891"/>
              <a:gd name="connsiteY877" fmla="*/ 3364899 h 5907136"/>
              <a:gd name="connsiteX878" fmla="*/ 1345917 w 12078891"/>
              <a:gd name="connsiteY878" fmla="*/ 3376098 h 5907136"/>
              <a:gd name="connsiteX879" fmla="*/ 1334718 w 12078891"/>
              <a:gd name="connsiteY879" fmla="*/ 3364899 h 5907136"/>
              <a:gd name="connsiteX880" fmla="*/ 1345917 w 12078891"/>
              <a:gd name="connsiteY880" fmla="*/ 3353700 h 5907136"/>
              <a:gd name="connsiteX881" fmla="*/ 1741964 w 12078891"/>
              <a:gd name="connsiteY881" fmla="*/ 3352681 h 5907136"/>
              <a:gd name="connsiteX882" fmla="*/ 1757236 w 12078891"/>
              <a:gd name="connsiteY882" fmla="*/ 3367953 h 5907136"/>
              <a:gd name="connsiteX883" fmla="*/ 1741964 w 12078891"/>
              <a:gd name="connsiteY883" fmla="*/ 3383225 h 5907136"/>
              <a:gd name="connsiteX884" fmla="*/ 1726692 w 12078891"/>
              <a:gd name="connsiteY884" fmla="*/ 3367953 h 5907136"/>
              <a:gd name="connsiteX885" fmla="*/ 1741964 w 12078891"/>
              <a:gd name="connsiteY885" fmla="*/ 3352681 h 5907136"/>
              <a:gd name="connsiteX886" fmla="*/ 8901348 w 12078891"/>
              <a:gd name="connsiteY886" fmla="*/ 3345554 h 5907136"/>
              <a:gd name="connsiteX887" fmla="*/ 8912548 w 12078891"/>
              <a:gd name="connsiteY887" fmla="*/ 3356754 h 5907136"/>
              <a:gd name="connsiteX888" fmla="*/ 8901348 w 12078891"/>
              <a:gd name="connsiteY888" fmla="*/ 3367953 h 5907136"/>
              <a:gd name="connsiteX889" fmla="*/ 8890149 w 12078891"/>
              <a:gd name="connsiteY889" fmla="*/ 3356754 h 5907136"/>
              <a:gd name="connsiteX890" fmla="*/ 8901348 w 12078891"/>
              <a:gd name="connsiteY890" fmla="*/ 3345554 h 5907136"/>
              <a:gd name="connsiteX891" fmla="*/ 8379055 w 12078891"/>
              <a:gd name="connsiteY891" fmla="*/ 3334355 h 5907136"/>
              <a:gd name="connsiteX892" fmla="*/ 8391272 w 12078891"/>
              <a:gd name="connsiteY892" fmla="*/ 3346573 h 5907136"/>
              <a:gd name="connsiteX893" fmla="*/ 8379055 w 12078891"/>
              <a:gd name="connsiteY893" fmla="*/ 3358790 h 5907136"/>
              <a:gd name="connsiteX894" fmla="*/ 8366837 w 12078891"/>
              <a:gd name="connsiteY894" fmla="*/ 3346573 h 5907136"/>
              <a:gd name="connsiteX895" fmla="*/ 8379055 w 12078891"/>
              <a:gd name="connsiteY895" fmla="*/ 3334355 h 5907136"/>
              <a:gd name="connsiteX896" fmla="*/ 1251232 w 12078891"/>
              <a:gd name="connsiteY896" fmla="*/ 3312975 h 5907136"/>
              <a:gd name="connsiteX897" fmla="*/ 1258359 w 12078891"/>
              <a:gd name="connsiteY897" fmla="*/ 3320101 h 5907136"/>
              <a:gd name="connsiteX898" fmla="*/ 1251232 w 12078891"/>
              <a:gd name="connsiteY898" fmla="*/ 3327228 h 5907136"/>
              <a:gd name="connsiteX899" fmla="*/ 1244105 w 12078891"/>
              <a:gd name="connsiteY899" fmla="*/ 3320101 h 5907136"/>
              <a:gd name="connsiteX900" fmla="*/ 1251232 w 12078891"/>
              <a:gd name="connsiteY900" fmla="*/ 3312975 h 5907136"/>
              <a:gd name="connsiteX901" fmla="*/ 8995015 w 12078891"/>
              <a:gd name="connsiteY901" fmla="*/ 3306866 h 5907136"/>
              <a:gd name="connsiteX902" fmla="*/ 8998069 w 12078891"/>
              <a:gd name="connsiteY902" fmla="*/ 3309920 h 5907136"/>
              <a:gd name="connsiteX903" fmla="*/ 8995015 w 12078891"/>
              <a:gd name="connsiteY903" fmla="*/ 3312975 h 5907136"/>
              <a:gd name="connsiteX904" fmla="*/ 8991961 w 12078891"/>
              <a:gd name="connsiteY904" fmla="*/ 3309920 h 5907136"/>
              <a:gd name="connsiteX905" fmla="*/ 8995015 w 12078891"/>
              <a:gd name="connsiteY905" fmla="*/ 3306866 h 5907136"/>
              <a:gd name="connsiteX906" fmla="*/ 4238390 w 12078891"/>
              <a:gd name="connsiteY906" fmla="*/ 3297703 h 5907136"/>
              <a:gd name="connsiteX907" fmla="*/ 4244501 w 12078891"/>
              <a:gd name="connsiteY907" fmla="*/ 3303811 h 5907136"/>
              <a:gd name="connsiteX908" fmla="*/ 4238390 w 12078891"/>
              <a:gd name="connsiteY908" fmla="*/ 3309920 h 5907136"/>
              <a:gd name="connsiteX909" fmla="*/ 4232282 w 12078891"/>
              <a:gd name="connsiteY909" fmla="*/ 3303811 h 5907136"/>
              <a:gd name="connsiteX910" fmla="*/ 4238390 w 12078891"/>
              <a:gd name="connsiteY910" fmla="*/ 3297703 h 5907136"/>
              <a:gd name="connsiteX911" fmla="*/ 10075237 w 12078891"/>
              <a:gd name="connsiteY911" fmla="*/ 3291594 h 5907136"/>
              <a:gd name="connsiteX912" fmla="*/ 10078292 w 12078891"/>
              <a:gd name="connsiteY912" fmla="*/ 3294648 h 5907136"/>
              <a:gd name="connsiteX913" fmla="*/ 10075237 w 12078891"/>
              <a:gd name="connsiteY913" fmla="*/ 3297703 h 5907136"/>
              <a:gd name="connsiteX914" fmla="*/ 10072183 w 12078891"/>
              <a:gd name="connsiteY914" fmla="*/ 3294648 h 5907136"/>
              <a:gd name="connsiteX915" fmla="*/ 10075237 w 12078891"/>
              <a:gd name="connsiteY915" fmla="*/ 3291594 h 5907136"/>
              <a:gd name="connsiteX916" fmla="*/ 7144079 w 12078891"/>
              <a:gd name="connsiteY916" fmla="*/ 3279377 h 5907136"/>
              <a:gd name="connsiteX917" fmla="*/ 7147133 w 12078891"/>
              <a:gd name="connsiteY917" fmla="*/ 3282432 h 5907136"/>
              <a:gd name="connsiteX918" fmla="*/ 7144079 w 12078891"/>
              <a:gd name="connsiteY918" fmla="*/ 3285486 h 5907136"/>
              <a:gd name="connsiteX919" fmla="*/ 7141025 w 12078891"/>
              <a:gd name="connsiteY919" fmla="*/ 3282432 h 5907136"/>
              <a:gd name="connsiteX920" fmla="*/ 7144079 w 12078891"/>
              <a:gd name="connsiteY920" fmla="*/ 3279377 h 5907136"/>
              <a:gd name="connsiteX921" fmla="*/ 4435895 w 12078891"/>
              <a:gd name="connsiteY921" fmla="*/ 3261051 h 5907136"/>
              <a:gd name="connsiteX922" fmla="*/ 4444040 w 12078891"/>
              <a:gd name="connsiteY922" fmla="*/ 3269196 h 5907136"/>
              <a:gd name="connsiteX923" fmla="*/ 4435895 w 12078891"/>
              <a:gd name="connsiteY923" fmla="*/ 3277341 h 5907136"/>
              <a:gd name="connsiteX924" fmla="*/ 4427749 w 12078891"/>
              <a:gd name="connsiteY924" fmla="*/ 3269196 h 5907136"/>
              <a:gd name="connsiteX925" fmla="*/ 4435895 w 12078891"/>
              <a:gd name="connsiteY925" fmla="*/ 3261051 h 5907136"/>
              <a:gd name="connsiteX926" fmla="*/ 3076766 w 12078891"/>
              <a:gd name="connsiteY926" fmla="*/ 3244761 h 5907136"/>
              <a:gd name="connsiteX927" fmla="*/ 3118507 w 12078891"/>
              <a:gd name="connsiteY927" fmla="*/ 3286504 h 5907136"/>
              <a:gd name="connsiteX928" fmla="*/ 3076766 w 12078891"/>
              <a:gd name="connsiteY928" fmla="*/ 3328247 h 5907136"/>
              <a:gd name="connsiteX929" fmla="*/ 3035021 w 12078891"/>
              <a:gd name="connsiteY929" fmla="*/ 3286504 h 5907136"/>
              <a:gd name="connsiteX930" fmla="*/ 3076766 w 12078891"/>
              <a:gd name="connsiteY930" fmla="*/ 3244761 h 5907136"/>
              <a:gd name="connsiteX931" fmla="*/ 2172686 w 12078891"/>
              <a:gd name="connsiteY931" fmla="*/ 3238652 h 5907136"/>
              <a:gd name="connsiteX932" fmla="*/ 2195083 w 12078891"/>
              <a:gd name="connsiteY932" fmla="*/ 3261051 h 5907136"/>
              <a:gd name="connsiteX933" fmla="*/ 2172686 w 12078891"/>
              <a:gd name="connsiteY933" fmla="*/ 3283449 h 5907136"/>
              <a:gd name="connsiteX934" fmla="*/ 2150289 w 12078891"/>
              <a:gd name="connsiteY934" fmla="*/ 3261051 h 5907136"/>
              <a:gd name="connsiteX935" fmla="*/ 2172686 w 12078891"/>
              <a:gd name="connsiteY935" fmla="*/ 3238652 h 5907136"/>
              <a:gd name="connsiteX936" fmla="*/ 312529 w 12078891"/>
              <a:gd name="connsiteY936" fmla="*/ 3216254 h 5907136"/>
              <a:gd name="connsiteX937" fmla="*/ 327801 w 12078891"/>
              <a:gd name="connsiteY937" fmla="*/ 3230508 h 5907136"/>
              <a:gd name="connsiteX938" fmla="*/ 312529 w 12078891"/>
              <a:gd name="connsiteY938" fmla="*/ 3244761 h 5907136"/>
              <a:gd name="connsiteX939" fmla="*/ 297257 w 12078891"/>
              <a:gd name="connsiteY939" fmla="*/ 3230508 h 5907136"/>
              <a:gd name="connsiteX940" fmla="*/ 312529 w 12078891"/>
              <a:gd name="connsiteY940" fmla="*/ 3216254 h 5907136"/>
              <a:gd name="connsiteX941" fmla="*/ 3855575 w 12078891"/>
              <a:gd name="connsiteY941" fmla="*/ 3211163 h 5907136"/>
              <a:gd name="connsiteX942" fmla="*/ 3861683 w 12078891"/>
              <a:gd name="connsiteY942" fmla="*/ 3217272 h 5907136"/>
              <a:gd name="connsiteX943" fmla="*/ 3855575 w 12078891"/>
              <a:gd name="connsiteY943" fmla="*/ 3223380 h 5907136"/>
              <a:gd name="connsiteX944" fmla="*/ 3849466 w 12078891"/>
              <a:gd name="connsiteY944" fmla="*/ 3217272 h 5907136"/>
              <a:gd name="connsiteX945" fmla="*/ 3855575 w 12078891"/>
              <a:gd name="connsiteY945" fmla="*/ 3211163 h 5907136"/>
              <a:gd name="connsiteX946" fmla="*/ 10133270 w 12078891"/>
              <a:gd name="connsiteY946" fmla="*/ 3199964 h 5907136"/>
              <a:gd name="connsiteX947" fmla="*/ 10152614 w 12078891"/>
              <a:gd name="connsiteY947" fmla="*/ 3219308 h 5907136"/>
              <a:gd name="connsiteX948" fmla="*/ 10133270 w 12078891"/>
              <a:gd name="connsiteY948" fmla="*/ 3238652 h 5907136"/>
              <a:gd name="connsiteX949" fmla="*/ 10113926 w 12078891"/>
              <a:gd name="connsiteY949" fmla="*/ 3219308 h 5907136"/>
              <a:gd name="connsiteX950" fmla="*/ 10133270 w 12078891"/>
              <a:gd name="connsiteY950" fmla="*/ 3199964 h 5907136"/>
              <a:gd name="connsiteX951" fmla="*/ 3664170 w 12078891"/>
              <a:gd name="connsiteY951" fmla="*/ 3197927 h 5907136"/>
              <a:gd name="connsiteX952" fmla="*/ 3667224 w 12078891"/>
              <a:gd name="connsiteY952" fmla="*/ 3200982 h 5907136"/>
              <a:gd name="connsiteX953" fmla="*/ 3664170 w 12078891"/>
              <a:gd name="connsiteY953" fmla="*/ 3204036 h 5907136"/>
              <a:gd name="connsiteX954" fmla="*/ 3661116 w 12078891"/>
              <a:gd name="connsiteY954" fmla="*/ 3200982 h 5907136"/>
              <a:gd name="connsiteX955" fmla="*/ 3664170 w 12078891"/>
              <a:gd name="connsiteY955" fmla="*/ 3197927 h 5907136"/>
              <a:gd name="connsiteX956" fmla="*/ 10032476 w 12078891"/>
              <a:gd name="connsiteY956" fmla="*/ 3196910 h 5907136"/>
              <a:gd name="connsiteX957" fmla="*/ 10049784 w 12078891"/>
              <a:gd name="connsiteY957" fmla="*/ 3214218 h 5907136"/>
              <a:gd name="connsiteX958" fmla="*/ 10032476 w 12078891"/>
              <a:gd name="connsiteY958" fmla="*/ 3231526 h 5907136"/>
              <a:gd name="connsiteX959" fmla="*/ 10015168 w 12078891"/>
              <a:gd name="connsiteY959" fmla="*/ 3214218 h 5907136"/>
              <a:gd name="connsiteX960" fmla="*/ 10032476 w 12078891"/>
              <a:gd name="connsiteY960" fmla="*/ 3196910 h 5907136"/>
              <a:gd name="connsiteX961" fmla="*/ 9661882 w 12078891"/>
              <a:gd name="connsiteY961" fmla="*/ 3195892 h 5907136"/>
              <a:gd name="connsiteX962" fmla="*/ 9677154 w 12078891"/>
              <a:gd name="connsiteY962" fmla="*/ 3211164 h 5907136"/>
              <a:gd name="connsiteX963" fmla="*/ 9661882 w 12078891"/>
              <a:gd name="connsiteY963" fmla="*/ 3226436 h 5907136"/>
              <a:gd name="connsiteX964" fmla="*/ 9646610 w 12078891"/>
              <a:gd name="connsiteY964" fmla="*/ 3211164 h 5907136"/>
              <a:gd name="connsiteX965" fmla="*/ 9661882 w 12078891"/>
              <a:gd name="connsiteY965" fmla="*/ 3195892 h 5907136"/>
              <a:gd name="connsiteX966" fmla="*/ 6536264 w 12078891"/>
              <a:gd name="connsiteY966" fmla="*/ 3192837 h 5907136"/>
              <a:gd name="connsiteX967" fmla="*/ 6550518 w 12078891"/>
              <a:gd name="connsiteY967" fmla="*/ 3206073 h 5907136"/>
              <a:gd name="connsiteX968" fmla="*/ 6536264 w 12078891"/>
              <a:gd name="connsiteY968" fmla="*/ 3219308 h 5907136"/>
              <a:gd name="connsiteX969" fmla="*/ 6522010 w 12078891"/>
              <a:gd name="connsiteY969" fmla="*/ 3206073 h 5907136"/>
              <a:gd name="connsiteX970" fmla="*/ 6536264 w 12078891"/>
              <a:gd name="connsiteY970" fmla="*/ 3192837 h 5907136"/>
              <a:gd name="connsiteX971" fmla="*/ 4988769 w 12078891"/>
              <a:gd name="connsiteY971" fmla="*/ 3183674 h 5907136"/>
              <a:gd name="connsiteX972" fmla="*/ 5005056 w 12078891"/>
              <a:gd name="connsiteY972" fmla="*/ 3199964 h 5907136"/>
              <a:gd name="connsiteX973" fmla="*/ 4988769 w 12078891"/>
              <a:gd name="connsiteY973" fmla="*/ 3216254 h 5907136"/>
              <a:gd name="connsiteX974" fmla="*/ 4972473 w 12078891"/>
              <a:gd name="connsiteY974" fmla="*/ 3199964 h 5907136"/>
              <a:gd name="connsiteX975" fmla="*/ 4988769 w 12078891"/>
              <a:gd name="connsiteY975" fmla="*/ 3183674 h 5907136"/>
              <a:gd name="connsiteX976" fmla="*/ 3054391 w 12078891"/>
              <a:gd name="connsiteY976" fmla="*/ 3177565 h 5907136"/>
              <a:gd name="connsiteX977" fmla="*/ 3061517 w 12078891"/>
              <a:gd name="connsiteY977" fmla="*/ 3184692 h 5907136"/>
              <a:gd name="connsiteX978" fmla="*/ 3054391 w 12078891"/>
              <a:gd name="connsiteY978" fmla="*/ 3191819 h 5907136"/>
              <a:gd name="connsiteX979" fmla="*/ 3047263 w 12078891"/>
              <a:gd name="connsiteY979" fmla="*/ 3184692 h 5907136"/>
              <a:gd name="connsiteX980" fmla="*/ 3054391 w 12078891"/>
              <a:gd name="connsiteY980" fmla="*/ 3177565 h 5907136"/>
              <a:gd name="connsiteX981" fmla="*/ 5637293 w 12078891"/>
              <a:gd name="connsiteY981" fmla="*/ 3172475 h 5907136"/>
              <a:gd name="connsiteX982" fmla="*/ 5642384 w 12078891"/>
              <a:gd name="connsiteY982" fmla="*/ 3177566 h 5907136"/>
              <a:gd name="connsiteX983" fmla="*/ 5637293 w 12078891"/>
              <a:gd name="connsiteY983" fmla="*/ 3182656 h 5907136"/>
              <a:gd name="connsiteX984" fmla="*/ 5632203 w 12078891"/>
              <a:gd name="connsiteY984" fmla="*/ 3177566 h 5907136"/>
              <a:gd name="connsiteX985" fmla="*/ 5637293 w 12078891"/>
              <a:gd name="connsiteY985" fmla="*/ 3172475 h 5907136"/>
              <a:gd name="connsiteX986" fmla="*/ 3531885 w 12078891"/>
              <a:gd name="connsiteY986" fmla="*/ 3163312 h 5907136"/>
              <a:gd name="connsiteX987" fmla="*/ 3561407 w 12078891"/>
              <a:gd name="connsiteY987" fmla="*/ 3192837 h 5907136"/>
              <a:gd name="connsiteX988" fmla="*/ 3531885 w 12078891"/>
              <a:gd name="connsiteY988" fmla="*/ 3222363 h 5907136"/>
              <a:gd name="connsiteX989" fmla="*/ 3502364 w 12078891"/>
              <a:gd name="connsiteY989" fmla="*/ 3192837 h 5907136"/>
              <a:gd name="connsiteX990" fmla="*/ 3531885 w 12078891"/>
              <a:gd name="connsiteY990" fmla="*/ 3163312 h 5907136"/>
              <a:gd name="connsiteX991" fmla="*/ 4761699 w 12078891"/>
              <a:gd name="connsiteY991" fmla="*/ 3156185 h 5907136"/>
              <a:gd name="connsiteX992" fmla="*/ 4776972 w 12078891"/>
              <a:gd name="connsiteY992" fmla="*/ 3171457 h 5907136"/>
              <a:gd name="connsiteX993" fmla="*/ 4761699 w 12078891"/>
              <a:gd name="connsiteY993" fmla="*/ 3186729 h 5907136"/>
              <a:gd name="connsiteX994" fmla="*/ 4746428 w 12078891"/>
              <a:gd name="connsiteY994" fmla="*/ 3171457 h 5907136"/>
              <a:gd name="connsiteX995" fmla="*/ 4761699 w 12078891"/>
              <a:gd name="connsiteY995" fmla="*/ 3156185 h 5907136"/>
              <a:gd name="connsiteX996" fmla="*/ 9412443 w 12078891"/>
              <a:gd name="connsiteY996" fmla="*/ 3153131 h 5907136"/>
              <a:gd name="connsiteX997" fmla="*/ 9413461 w 12078891"/>
              <a:gd name="connsiteY997" fmla="*/ 3154149 h 5907136"/>
              <a:gd name="connsiteX998" fmla="*/ 9412443 w 12078891"/>
              <a:gd name="connsiteY998" fmla="*/ 3155167 h 5907136"/>
              <a:gd name="connsiteX999" fmla="*/ 9411425 w 12078891"/>
              <a:gd name="connsiteY999" fmla="*/ 3154149 h 5907136"/>
              <a:gd name="connsiteX1000" fmla="*/ 9412443 w 12078891"/>
              <a:gd name="connsiteY1000" fmla="*/ 3153131 h 5907136"/>
              <a:gd name="connsiteX1001" fmla="*/ 9980552 w 12078891"/>
              <a:gd name="connsiteY1001" fmla="*/ 3152112 h 5907136"/>
              <a:gd name="connsiteX1002" fmla="*/ 9993788 w 12078891"/>
              <a:gd name="connsiteY1002" fmla="*/ 3165348 h 5907136"/>
              <a:gd name="connsiteX1003" fmla="*/ 9980552 w 12078891"/>
              <a:gd name="connsiteY1003" fmla="*/ 3178583 h 5907136"/>
              <a:gd name="connsiteX1004" fmla="*/ 9967317 w 12078891"/>
              <a:gd name="connsiteY1004" fmla="*/ 3165348 h 5907136"/>
              <a:gd name="connsiteX1005" fmla="*/ 9980552 w 12078891"/>
              <a:gd name="connsiteY1005" fmla="*/ 3152112 h 5907136"/>
              <a:gd name="connsiteX1006" fmla="*/ 3434082 w 12078891"/>
              <a:gd name="connsiteY1006" fmla="*/ 3143967 h 5907136"/>
              <a:gd name="connsiteX1007" fmla="*/ 3457497 w 12078891"/>
              <a:gd name="connsiteY1007" fmla="*/ 3167384 h 5907136"/>
              <a:gd name="connsiteX1008" fmla="*/ 3434082 w 12078891"/>
              <a:gd name="connsiteY1008" fmla="*/ 3190801 h 5907136"/>
              <a:gd name="connsiteX1009" fmla="*/ 3410663 w 12078891"/>
              <a:gd name="connsiteY1009" fmla="*/ 3167384 h 5907136"/>
              <a:gd name="connsiteX1010" fmla="*/ 3434082 w 12078891"/>
              <a:gd name="connsiteY1010" fmla="*/ 3143967 h 5907136"/>
              <a:gd name="connsiteX1011" fmla="*/ 4864520 w 12078891"/>
              <a:gd name="connsiteY1011" fmla="*/ 3122587 h 5907136"/>
              <a:gd name="connsiteX1012" fmla="*/ 4873683 w 12078891"/>
              <a:gd name="connsiteY1012" fmla="*/ 3131750 h 5907136"/>
              <a:gd name="connsiteX1013" fmla="*/ 4864520 w 12078891"/>
              <a:gd name="connsiteY1013" fmla="*/ 3140913 h 5907136"/>
              <a:gd name="connsiteX1014" fmla="*/ 4855358 w 12078891"/>
              <a:gd name="connsiteY1014" fmla="*/ 3131750 h 5907136"/>
              <a:gd name="connsiteX1015" fmla="*/ 4864520 w 12078891"/>
              <a:gd name="connsiteY1015" fmla="*/ 3122587 h 5907136"/>
              <a:gd name="connsiteX1016" fmla="*/ 1861120 w 12078891"/>
              <a:gd name="connsiteY1016" fmla="*/ 3113424 h 5907136"/>
              <a:gd name="connsiteX1017" fmla="*/ 1866211 w 12078891"/>
              <a:gd name="connsiteY1017" fmla="*/ 3118515 h 5907136"/>
              <a:gd name="connsiteX1018" fmla="*/ 1861120 w 12078891"/>
              <a:gd name="connsiteY1018" fmla="*/ 3123605 h 5907136"/>
              <a:gd name="connsiteX1019" fmla="*/ 1856029 w 12078891"/>
              <a:gd name="connsiteY1019" fmla="*/ 3118515 h 5907136"/>
              <a:gd name="connsiteX1020" fmla="*/ 1861120 w 12078891"/>
              <a:gd name="connsiteY1020" fmla="*/ 3113424 h 5907136"/>
              <a:gd name="connsiteX1021" fmla="*/ 8803609 w 12078891"/>
              <a:gd name="connsiteY1021" fmla="*/ 3099171 h 5907136"/>
              <a:gd name="connsiteX1022" fmla="*/ 8828043 w 12078891"/>
              <a:gd name="connsiteY1022" fmla="*/ 3123605 h 5907136"/>
              <a:gd name="connsiteX1023" fmla="*/ 8803609 w 12078891"/>
              <a:gd name="connsiteY1023" fmla="*/ 3148040 h 5907136"/>
              <a:gd name="connsiteX1024" fmla="*/ 8779174 w 12078891"/>
              <a:gd name="connsiteY1024" fmla="*/ 3123605 h 5907136"/>
              <a:gd name="connsiteX1025" fmla="*/ 8803609 w 12078891"/>
              <a:gd name="connsiteY1025" fmla="*/ 3099171 h 5907136"/>
              <a:gd name="connsiteX1026" fmla="*/ 7949410 w 12078891"/>
              <a:gd name="connsiteY1026" fmla="*/ 3059464 h 5907136"/>
              <a:gd name="connsiteX1027" fmla="*/ 7961627 w 12078891"/>
              <a:gd name="connsiteY1027" fmla="*/ 3071682 h 5907136"/>
              <a:gd name="connsiteX1028" fmla="*/ 7949410 w 12078891"/>
              <a:gd name="connsiteY1028" fmla="*/ 3083899 h 5907136"/>
              <a:gd name="connsiteX1029" fmla="*/ 7937192 w 12078891"/>
              <a:gd name="connsiteY1029" fmla="*/ 3071682 h 5907136"/>
              <a:gd name="connsiteX1030" fmla="*/ 7949410 w 12078891"/>
              <a:gd name="connsiteY1030" fmla="*/ 3059464 h 5907136"/>
              <a:gd name="connsiteX1031" fmla="*/ 9902157 w 12078891"/>
              <a:gd name="connsiteY1031" fmla="*/ 3041138 h 5907136"/>
              <a:gd name="connsiteX1032" fmla="*/ 9917429 w 12078891"/>
              <a:gd name="connsiteY1032" fmla="*/ 3056410 h 5907136"/>
              <a:gd name="connsiteX1033" fmla="*/ 9902157 w 12078891"/>
              <a:gd name="connsiteY1033" fmla="*/ 3071682 h 5907136"/>
              <a:gd name="connsiteX1034" fmla="*/ 9886885 w 12078891"/>
              <a:gd name="connsiteY1034" fmla="*/ 3056410 h 5907136"/>
              <a:gd name="connsiteX1035" fmla="*/ 9902157 w 12078891"/>
              <a:gd name="connsiteY1035" fmla="*/ 3041138 h 5907136"/>
              <a:gd name="connsiteX1036" fmla="*/ 6312277 w 12078891"/>
              <a:gd name="connsiteY1036" fmla="*/ 3032993 h 5907136"/>
              <a:gd name="connsiteX1037" fmla="*/ 6314314 w 12078891"/>
              <a:gd name="connsiteY1037" fmla="*/ 3035029 h 5907136"/>
              <a:gd name="connsiteX1038" fmla="*/ 6312277 w 12078891"/>
              <a:gd name="connsiteY1038" fmla="*/ 3037065 h 5907136"/>
              <a:gd name="connsiteX1039" fmla="*/ 6310241 w 12078891"/>
              <a:gd name="connsiteY1039" fmla="*/ 3035029 h 5907136"/>
              <a:gd name="connsiteX1040" fmla="*/ 6312277 w 12078891"/>
              <a:gd name="connsiteY1040" fmla="*/ 3032993 h 5907136"/>
              <a:gd name="connsiteX1041" fmla="*/ 9349319 w 12078891"/>
              <a:gd name="connsiteY1041" fmla="*/ 3031975 h 5907136"/>
              <a:gd name="connsiteX1042" fmla="*/ 9351356 w 12078891"/>
              <a:gd name="connsiteY1042" fmla="*/ 3034011 h 5907136"/>
              <a:gd name="connsiteX1043" fmla="*/ 9349319 w 12078891"/>
              <a:gd name="connsiteY1043" fmla="*/ 3036048 h 5907136"/>
              <a:gd name="connsiteX1044" fmla="*/ 9347283 w 12078891"/>
              <a:gd name="connsiteY1044" fmla="*/ 3034011 h 5907136"/>
              <a:gd name="connsiteX1045" fmla="*/ 9349319 w 12078891"/>
              <a:gd name="connsiteY1045" fmla="*/ 3031975 h 5907136"/>
              <a:gd name="connsiteX1046" fmla="*/ 10741086 w 12078891"/>
              <a:gd name="connsiteY1046" fmla="*/ 3007540 h 5907136"/>
              <a:gd name="connsiteX1047" fmla="*/ 10745158 w 12078891"/>
              <a:gd name="connsiteY1047" fmla="*/ 3011612 h 5907136"/>
              <a:gd name="connsiteX1048" fmla="*/ 10741086 w 12078891"/>
              <a:gd name="connsiteY1048" fmla="*/ 3015685 h 5907136"/>
              <a:gd name="connsiteX1049" fmla="*/ 10737013 w 12078891"/>
              <a:gd name="connsiteY1049" fmla="*/ 3011612 h 5907136"/>
              <a:gd name="connsiteX1050" fmla="*/ 10741086 w 12078891"/>
              <a:gd name="connsiteY1050" fmla="*/ 3007540 h 5907136"/>
              <a:gd name="connsiteX1051" fmla="*/ 2150269 w 12078891"/>
              <a:gd name="connsiteY1051" fmla="*/ 2998377 h 5907136"/>
              <a:gd name="connsiteX1052" fmla="*/ 2161467 w 12078891"/>
              <a:gd name="connsiteY1052" fmla="*/ 3009576 h 5907136"/>
              <a:gd name="connsiteX1053" fmla="*/ 2150269 w 12078891"/>
              <a:gd name="connsiteY1053" fmla="*/ 3020775 h 5907136"/>
              <a:gd name="connsiteX1054" fmla="*/ 2139069 w 12078891"/>
              <a:gd name="connsiteY1054" fmla="*/ 3009576 h 5907136"/>
              <a:gd name="connsiteX1055" fmla="*/ 2150269 w 12078891"/>
              <a:gd name="connsiteY1055" fmla="*/ 2998377 h 5907136"/>
              <a:gd name="connsiteX1056" fmla="*/ 10768574 w 12078891"/>
              <a:gd name="connsiteY1056" fmla="*/ 2987178 h 5907136"/>
              <a:gd name="connsiteX1057" fmla="*/ 10782828 w 12078891"/>
              <a:gd name="connsiteY1057" fmla="*/ 3000413 h 5907136"/>
              <a:gd name="connsiteX1058" fmla="*/ 10768574 w 12078891"/>
              <a:gd name="connsiteY1058" fmla="*/ 3014667 h 5907136"/>
              <a:gd name="connsiteX1059" fmla="*/ 10754321 w 12078891"/>
              <a:gd name="connsiteY1059" fmla="*/ 3000413 h 5907136"/>
              <a:gd name="connsiteX1060" fmla="*/ 10768574 w 12078891"/>
              <a:gd name="connsiteY1060" fmla="*/ 2987178 h 5907136"/>
              <a:gd name="connsiteX1061" fmla="*/ 7612413 w 12078891"/>
              <a:gd name="connsiteY1061" fmla="*/ 2976997 h 5907136"/>
              <a:gd name="connsiteX1062" fmla="*/ 7615467 w 12078891"/>
              <a:gd name="connsiteY1062" fmla="*/ 2980051 h 5907136"/>
              <a:gd name="connsiteX1063" fmla="*/ 7612413 w 12078891"/>
              <a:gd name="connsiteY1063" fmla="*/ 2983105 h 5907136"/>
              <a:gd name="connsiteX1064" fmla="*/ 7609359 w 12078891"/>
              <a:gd name="connsiteY1064" fmla="*/ 2980051 h 5907136"/>
              <a:gd name="connsiteX1065" fmla="*/ 7612413 w 12078891"/>
              <a:gd name="connsiteY1065" fmla="*/ 2976997 h 5907136"/>
              <a:gd name="connsiteX1066" fmla="*/ 2436381 w 12078891"/>
              <a:gd name="connsiteY1066" fmla="*/ 2954598 h 5907136"/>
              <a:gd name="connsiteX1067" fmla="*/ 2455725 w 12078891"/>
              <a:gd name="connsiteY1067" fmla="*/ 2973942 h 5907136"/>
              <a:gd name="connsiteX1068" fmla="*/ 2436381 w 12078891"/>
              <a:gd name="connsiteY1068" fmla="*/ 2993286 h 5907136"/>
              <a:gd name="connsiteX1069" fmla="*/ 2417037 w 12078891"/>
              <a:gd name="connsiteY1069" fmla="*/ 2973942 h 5907136"/>
              <a:gd name="connsiteX1070" fmla="*/ 2436381 w 12078891"/>
              <a:gd name="connsiteY1070" fmla="*/ 2954598 h 5907136"/>
              <a:gd name="connsiteX1071" fmla="*/ 536514 w 12078891"/>
              <a:gd name="connsiteY1071" fmla="*/ 2952562 h 5907136"/>
              <a:gd name="connsiteX1072" fmla="*/ 545677 w 12078891"/>
              <a:gd name="connsiteY1072" fmla="*/ 2961725 h 5907136"/>
              <a:gd name="connsiteX1073" fmla="*/ 536514 w 12078891"/>
              <a:gd name="connsiteY1073" fmla="*/ 2970888 h 5907136"/>
              <a:gd name="connsiteX1074" fmla="*/ 527351 w 12078891"/>
              <a:gd name="connsiteY1074" fmla="*/ 2961725 h 5907136"/>
              <a:gd name="connsiteX1075" fmla="*/ 536514 w 12078891"/>
              <a:gd name="connsiteY1075" fmla="*/ 2952562 h 5907136"/>
              <a:gd name="connsiteX1076" fmla="*/ 2217424 w 12078891"/>
              <a:gd name="connsiteY1076" fmla="*/ 2925072 h 5907136"/>
              <a:gd name="connsiteX1077" fmla="*/ 2220483 w 12078891"/>
              <a:gd name="connsiteY1077" fmla="*/ 2928126 h 5907136"/>
              <a:gd name="connsiteX1078" fmla="*/ 2217424 w 12078891"/>
              <a:gd name="connsiteY1078" fmla="*/ 2931181 h 5907136"/>
              <a:gd name="connsiteX1079" fmla="*/ 2214369 w 12078891"/>
              <a:gd name="connsiteY1079" fmla="*/ 2928126 h 5907136"/>
              <a:gd name="connsiteX1080" fmla="*/ 2217424 w 12078891"/>
              <a:gd name="connsiteY1080" fmla="*/ 2925072 h 5907136"/>
              <a:gd name="connsiteX1081" fmla="*/ 748335 w 12078891"/>
              <a:gd name="connsiteY1081" fmla="*/ 2906747 h 5907136"/>
              <a:gd name="connsiteX1082" fmla="*/ 770733 w 12078891"/>
              <a:gd name="connsiteY1082" fmla="*/ 2929146 h 5907136"/>
              <a:gd name="connsiteX1083" fmla="*/ 748335 w 12078891"/>
              <a:gd name="connsiteY1083" fmla="*/ 2951543 h 5907136"/>
              <a:gd name="connsiteX1084" fmla="*/ 725936 w 12078891"/>
              <a:gd name="connsiteY1084" fmla="*/ 2929146 h 5907136"/>
              <a:gd name="connsiteX1085" fmla="*/ 748335 w 12078891"/>
              <a:gd name="connsiteY1085" fmla="*/ 2906747 h 5907136"/>
              <a:gd name="connsiteX1086" fmla="*/ 9257689 w 12078891"/>
              <a:gd name="connsiteY1086" fmla="*/ 2898604 h 5907136"/>
              <a:gd name="connsiteX1087" fmla="*/ 9272961 w 12078891"/>
              <a:gd name="connsiteY1087" fmla="*/ 2913875 h 5907136"/>
              <a:gd name="connsiteX1088" fmla="*/ 9257689 w 12078891"/>
              <a:gd name="connsiteY1088" fmla="*/ 2929146 h 5907136"/>
              <a:gd name="connsiteX1089" fmla="*/ 9242417 w 12078891"/>
              <a:gd name="connsiteY1089" fmla="*/ 2913875 h 5907136"/>
              <a:gd name="connsiteX1090" fmla="*/ 9257689 w 12078891"/>
              <a:gd name="connsiteY1090" fmla="*/ 2898604 h 5907136"/>
              <a:gd name="connsiteX1091" fmla="*/ 190380 w 12078891"/>
              <a:gd name="connsiteY1091" fmla="*/ 2894530 h 5907136"/>
              <a:gd name="connsiteX1092" fmla="*/ 217869 w 12078891"/>
              <a:gd name="connsiteY1092" fmla="*/ 2922019 h 5907136"/>
              <a:gd name="connsiteX1093" fmla="*/ 190380 w 12078891"/>
              <a:gd name="connsiteY1093" fmla="*/ 2949509 h 5907136"/>
              <a:gd name="connsiteX1094" fmla="*/ 162891 w 12078891"/>
              <a:gd name="connsiteY1094" fmla="*/ 2922019 h 5907136"/>
              <a:gd name="connsiteX1095" fmla="*/ 190380 w 12078891"/>
              <a:gd name="connsiteY1095" fmla="*/ 2894530 h 5907136"/>
              <a:gd name="connsiteX1096" fmla="*/ 3601049 w 12078891"/>
              <a:gd name="connsiteY1096" fmla="*/ 2881294 h 5907136"/>
              <a:gd name="connsiteX1097" fmla="*/ 3604103 w 12078891"/>
              <a:gd name="connsiteY1097" fmla="*/ 2884348 h 5907136"/>
              <a:gd name="connsiteX1098" fmla="*/ 3601049 w 12078891"/>
              <a:gd name="connsiteY1098" fmla="*/ 2887402 h 5907136"/>
              <a:gd name="connsiteX1099" fmla="*/ 3597995 w 12078891"/>
              <a:gd name="connsiteY1099" fmla="*/ 2884348 h 5907136"/>
              <a:gd name="connsiteX1100" fmla="*/ 3601049 w 12078891"/>
              <a:gd name="connsiteY1100" fmla="*/ 2881294 h 5907136"/>
              <a:gd name="connsiteX1101" fmla="*/ 7358902 w 12078891"/>
              <a:gd name="connsiteY1101" fmla="*/ 2869078 h 5907136"/>
              <a:gd name="connsiteX1102" fmla="*/ 7362975 w 12078891"/>
              <a:gd name="connsiteY1102" fmla="*/ 2873153 h 5907136"/>
              <a:gd name="connsiteX1103" fmla="*/ 7358902 w 12078891"/>
              <a:gd name="connsiteY1103" fmla="*/ 2877223 h 5907136"/>
              <a:gd name="connsiteX1104" fmla="*/ 7354830 w 12078891"/>
              <a:gd name="connsiteY1104" fmla="*/ 2873153 h 5907136"/>
              <a:gd name="connsiteX1105" fmla="*/ 7358902 w 12078891"/>
              <a:gd name="connsiteY1105" fmla="*/ 2869078 h 5907136"/>
              <a:gd name="connsiteX1106" fmla="*/ 7198039 w 12078891"/>
              <a:gd name="connsiteY1106" fmla="*/ 2816137 h 5907136"/>
              <a:gd name="connsiteX1107" fmla="*/ 7204148 w 12078891"/>
              <a:gd name="connsiteY1107" fmla="*/ 2822246 h 5907136"/>
              <a:gd name="connsiteX1108" fmla="*/ 7198039 w 12078891"/>
              <a:gd name="connsiteY1108" fmla="*/ 2828355 h 5907136"/>
              <a:gd name="connsiteX1109" fmla="*/ 7191931 w 12078891"/>
              <a:gd name="connsiteY1109" fmla="*/ 2822246 h 5907136"/>
              <a:gd name="connsiteX1110" fmla="*/ 7198039 w 12078891"/>
              <a:gd name="connsiteY1110" fmla="*/ 2816137 h 5907136"/>
              <a:gd name="connsiteX1111" fmla="*/ 5795091 w 12078891"/>
              <a:gd name="connsiteY1111" fmla="*/ 2743854 h 5907136"/>
              <a:gd name="connsiteX1112" fmla="*/ 5813416 w 12078891"/>
              <a:gd name="connsiteY1112" fmla="*/ 2762180 h 5907136"/>
              <a:gd name="connsiteX1113" fmla="*/ 5795091 w 12078891"/>
              <a:gd name="connsiteY1113" fmla="*/ 2780505 h 5907136"/>
              <a:gd name="connsiteX1114" fmla="*/ 5776766 w 12078891"/>
              <a:gd name="connsiteY1114" fmla="*/ 2762180 h 5907136"/>
              <a:gd name="connsiteX1115" fmla="*/ 5795091 w 12078891"/>
              <a:gd name="connsiteY1115" fmla="*/ 2743854 h 5907136"/>
              <a:gd name="connsiteX1116" fmla="*/ 4190602 w 12078891"/>
              <a:gd name="connsiteY1116" fmla="*/ 2728583 h 5907136"/>
              <a:gd name="connsiteX1117" fmla="*/ 4221146 w 12078891"/>
              <a:gd name="connsiteY1117" fmla="*/ 2759126 h 5907136"/>
              <a:gd name="connsiteX1118" fmla="*/ 4190602 w 12078891"/>
              <a:gd name="connsiteY1118" fmla="*/ 2789668 h 5907136"/>
              <a:gd name="connsiteX1119" fmla="*/ 4160049 w 12078891"/>
              <a:gd name="connsiteY1119" fmla="*/ 2759126 h 5907136"/>
              <a:gd name="connsiteX1120" fmla="*/ 4190602 w 12078891"/>
              <a:gd name="connsiteY1120" fmla="*/ 2728583 h 5907136"/>
              <a:gd name="connsiteX1121" fmla="*/ 5955945 w 12078891"/>
              <a:gd name="connsiteY1121" fmla="*/ 2699057 h 5907136"/>
              <a:gd name="connsiteX1122" fmla="*/ 5961035 w 12078891"/>
              <a:gd name="connsiteY1122" fmla="*/ 2704148 h 5907136"/>
              <a:gd name="connsiteX1123" fmla="*/ 5955945 w 12078891"/>
              <a:gd name="connsiteY1123" fmla="*/ 2709238 h 5907136"/>
              <a:gd name="connsiteX1124" fmla="*/ 5950855 w 12078891"/>
              <a:gd name="connsiteY1124" fmla="*/ 2704148 h 5907136"/>
              <a:gd name="connsiteX1125" fmla="*/ 5955945 w 12078891"/>
              <a:gd name="connsiteY1125" fmla="*/ 2699057 h 5907136"/>
              <a:gd name="connsiteX1126" fmla="*/ 7390463 w 12078891"/>
              <a:gd name="connsiteY1126" fmla="*/ 2694983 h 5907136"/>
              <a:gd name="connsiteX1127" fmla="*/ 7424061 w 12078891"/>
              <a:gd name="connsiteY1127" fmla="*/ 2728581 h 5907136"/>
              <a:gd name="connsiteX1128" fmla="*/ 7390463 w 12078891"/>
              <a:gd name="connsiteY1128" fmla="*/ 2762177 h 5907136"/>
              <a:gd name="connsiteX1129" fmla="*/ 7356865 w 12078891"/>
              <a:gd name="connsiteY1129" fmla="*/ 2728581 h 5907136"/>
              <a:gd name="connsiteX1130" fmla="*/ 7390463 w 12078891"/>
              <a:gd name="connsiteY1130" fmla="*/ 2694983 h 5907136"/>
              <a:gd name="connsiteX1131" fmla="*/ 1814308 w 12078891"/>
              <a:gd name="connsiteY1131" fmla="*/ 2665460 h 5907136"/>
              <a:gd name="connsiteX1132" fmla="*/ 1819397 w 12078891"/>
              <a:gd name="connsiteY1132" fmla="*/ 2670549 h 5907136"/>
              <a:gd name="connsiteX1133" fmla="*/ 1814308 w 12078891"/>
              <a:gd name="connsiteY1133" fmla="*/ 2675639 h 5907136"/>
              <a:gd name="connsiteX1134" fmla="*/ 1809215 w 12078891"/>
              <a:gd name="connsiteY1134" fmla="*/ 2670549 h 5907136"/>
              <a:gd name="connsiteX1135" fmla="*/ 1814308 w 12078891"/>
              <a:gd name="connsiteY1135" fmla="*/ 2665460 h 5907136"/>
              <a:gd name="connsiteX1136" fmla="*/ 9232236 w 12078891"/>
              <a:gd name="connsiteY1136" fmla="*/ 2663422 h 5907136"/>
              <a:gd name="connsiteX1137" fmla="*/ 9270925 w 12078891"/>
              <a:gd name="connsiteY1137" fmla="*/ 2702110 h 5907136"/>
              <a:gd name="connsiteX1138" fmla="*/ 9232236 w 12078891"/>
              <a:gd name="connsiteY1138" fmla="*/ 2740798 h 5907136"/>
              <a:gd name="connsiteX1139" fmla="*/ 9193548 w 12078891"/>
              <a:gd name="connsiteY1139" fmla="*/ 2702110 h 5907136"/>
              <a:gd name="connsiteX1140" fmla="*/ 9232236 w 12078891"/>
              <a:gd name="connsiteY1140" fmla="*/ 2663422 h 5907136"/>
              <a:gd name="connsiteX1141" fmla="*/ 2759084 w 12078891"/>
              <a:gd name="connsiteY1141" fmla="*/ 2623713 h 5907136"/>
              <a:gd name="connsiteX1142" fmla="*/ 2767229 w 12078891"/>
              <a:gd name="connsiteY1142" fmla="*/ 2631859 h 5907136"/>
              <a:gd name="connsiteX1143" fmla="*/ 2759084 w 12078891"/>
              <a:gd name="connsiteY1143" fmla="*/ 2640003 h 5907136"/>
              <a:gd name="connsiteX1144" fmla="*/ 2750938 w 12078891"/>
              <a:gd name="connsiteY1144" fmla="*/ 2631859 h 5907136"/>
              <a:gd name="connsiteX1145" fmla="*/ 2759084 w 12078891"/>
              <a:gd name="connsiteY1145" fmla="*/ 2623713 h 5907136"/>
              <a:gd name="connsiteX1146" fmla="*/ 9533599 w 12078891"/>
              <a:gd name="connsiteY1146" fmla="*/ 2604369 h 5907136"/>
              <a:gd name="connsiteX1147" fmla="*/ 9546834 w 12078891"/>
              <a:gd name="connsiteY1147" fmla="*/ 2616588 h 5907136"/>
              <a:gd name="connsiteX1148" fmla="*/ 9533599 w 12078891"/>
              <a:gd name="connsiteY1148" fmla="*/ 2628806 h 5907136"/>
              <a:gd name="connsiteX1149" fmla="*/ 9520363 w 12078891"/>
              <a:gd name="connsiteY1149" fmla="*/ 2616588 h 5907136"/>
              <a:gd name="connsiteX1150" fmla="*/ 9533599 w 12078891"/>
              <a:gd name="connsiteY1150" fmla="*/ 2604369 h 5907136"/>
              <a:gd name="connsiteX1151" fmla="*/ 1707395 w 12078891"/>
              <a:gd name="connsiteY1151" fmla="*/ 2601316 h 5907136"/>
              <a:gd name="connsiteX1152" fmla="*/ 1711468 w 12078891"/>
              <a:gd name="connsiteY1152" fmla="*/ 2605389 h 5907136"/>
              <a:gd name="connsiteX1153" fmla="*/ 1707395 w 12078891"/>
              <a:gd name="connsiteY1153" fmla="*/ 2609462 h 5907136"/>
              <a:gd name="connsiteX1154" fmla="*/ 1703323 w 12078891"/>
              <a:gd name="connsiteY1154" fmla="*/ 2605389 h 5907136"/>
              <a:gd name="connsiteX1155" fmla="*/ 1707395 w 12078891"/>
              <a:gd name="connsiteY1155" fmla="*/ 2601316 h 5907136"/>
              <a:gd name="connsiteX1156" fmla="*/ 4194661 w 12078891"/>
              <a:gd name="connsiteY1156" fmla="*/ 2596226 h 5907136"/>
              <a:gd name="connsiteX1157" fmla="*/ 4200772 w 12078891"/>
              <a:gd name="connsiteY1157" fmla="*/ 2602334 h 5907136"/>
              <a:gd name="connsiteX1158" fmla="*/ 4194661 w 12078891"/>
              <a:gd name="connsiteY1158" fmla="*/ 2608446 h 5907136"/>
              <a:gd name="connsiteX1159" fmla="*/ 4188551 w 12078891"/>
              <a:gd name="connsiteY1159" fmla="*/ 2602334 h 5907136"/>
              <a:gd name="connsiteX1160" fmla="*/ 4194661 w 12078891"/>
              <a:gd name="connsiteY1160" fmla="*/ 2596226 h 5907136"/>
              <a:gd name="connsiteX1161" fmla="*/ 5638309 w 12078891"/>
              <a:gd name="connsiteY1161" fmla="*/ 2592153 h 5907136"/>
              <a:gd name="connsiteX1162" fmla="*/ 5655618 w 12078891"/>
              <a:gd name="connsiteY1162" fmla="*/ 2609462 h 5907136"/>
              <a:gd name="connsiteX1163" fmla="*/ 5638309 w 12078891"/>
              <a:gd name="connsiteY1163" fmla="*/ 2626771 h 5907136"/>
              <a:gd name="connsiteX1164" fmla="*/ 5621002 w 12078891"/>
              <a:gd name="connsiteY1164" fmla="*/ 2609462 h 5907136"/>
              <a:gd name="connsiteX1165" fmla="*/ 5638309 w 12078891"/>
              <a:gd name="connsiteY1165" fmla="*/ 2592153 h 5907136"/>
              <a:gd name="connsiteX1166" fmla="*/ 1008960 w 12078891"/>
              <a:gd name="connsiteY1166" fmla="*/ 2587062 h 5907136"/>
              <a:gd name="connsiteX1167" fmla="*/ 1036449 w 12078891"/>
              <a:gd name="connsiteY1167" fmla="*/ 2614553 h 5907136"/>
              <a:gd name="connsiteX1168" fmla="*/ 1008960 w 12078891"/>
              <a:gd name="connsiteY1168" fmla="*/ 2642042 h 5907136"/>
              <a:gd name="connsiteX1169" fmla="*/ 981471 w 12078891"/>
              <a:gd name="connsiteY1169" fmla="*/ 2614553 h 5907136"/>
              <a:gd name="connsiteX1170" fmla="*/ 1008960 w 12078891"/>
              <a:gd name="connsiteY1170" fmla="*/ 2587062 h 5907136"/>
              <a:gd name="connsiteX1171" fmla="*/ 5912163 w 12078891"/>
              <a:gd name="connsiteY1171" fmla="*/ 2569755 h 5907136"/>
              <a:gd name="connsiteX1172" fmla="*/ 5934560 w 12078891"/>
              <a:gd name="connsiteY1172" fmla="*/ 2591134 h 5907136"/>
              <a:gd name="connsiteX1173" fmla="*/ 5912163 w 12078891"/>
              <a:gd name="connsiteY1173" fmla="*/ 2612518 h 5907136"/>
              <a:gd name="connsiteX1174" fmla="*/ 5889764 w 12078891"/>
              <a:gd name="connsiteY1174" fmla="*/ 2591134 h 5907136"/>
              <a:gd name="connsiteX1175" fmla="*/ 5912163 w 12078891"/>
              <a:gd name="connsiteY1175" fmla="*/ 2569755 h 5907136"/>
              <a:gd name="connsiteX1176" fmla="*/ 10252389 w 12078891"/>
              <a:gd name="connsiteY1176" fmla="*/ 2562630 h 5907136"/>
              <a:gd name="connsiteX1177" fmla="*/ 10330784 w 12078891"/>
              <a:gd name="connsiteY1177" fmla="*/ 2640006 h 5907136"/>
              <a:gd name="connsiteX1178" fmla="*/ 10324691 w 12078891"/>
              <a:gd name="connsiteY1178" fmla="*/ 2670136 h 5907136"/>
              <a:gd name="connsiteX1179" fmla="*/ 10314641 w 12078891"/>
              <a:gd name="connsiteY1179" fmla="*/ 2684950 h 5907136"/>
              <a:gd name="connsiteX1180" fmla="*/ 10316531 w 12078891"/>
              <a:gd name="connsiteY1180" fmla="*/ 2686840 h 5907136"/>
              <a:gd name="connsiteX1181" fmla="*/ 10310422 w 12078891"/>
              <a:gd name="connsiteY1181" fmla="*/ 2692949 h 5907136"/>
              <a:gd name="connsiteX1182" fmla="*/ 10309702 w 12078891"/>
              <a:gd name="connsiteY1182" fmla="*/ 2692227 h 5907136"/>
              <a:gd name="connsiteX1183" fmla="*/ 10308004 w 12078891"/>
              <a:gd name="connsiteY1183" fmla="*/ 2694730 h 5907136"/>
              <a:gd name="connsiteX1184" fmla="*/ 10252389 w 12078891"/>
              <a:gd name="connsiteY1184" fmla="*/ 2717384 h 5907136"/>
              <a:gd name="connsiteX1185" fmla="*/ 10173994 w 12078891"/>
              <a:gd name="connsiteY1185" fmla="*/ 2640006 h 5907136"/>
              <a:gd name="connsiteX1186" fmla="*/ 10252389 w 12078891"/>
              <a:gd name="connsiteY1186" fmla="*/ 2562630 h 5907136"/>
              <a:gd name="connsiteX1187" fmla="*/ 6487394 w 12078891"/>
              <a:gd name="connsiteY1187" fmla="*/ 2547361 h 5907136"/>
              <a:gd name="connsiteX1188" fmla="*/ 6503684 w 12078891"/>
              <a:gd name="connsiteY1188" fmla="*/ 2563649 h 5907136"/>
              <a:gd name="connsiteX1189" fmla="*/ 6487394 w 12078891"/>
              <a:gd name="connsiteY1189" fmla="*/ 2579938 h 5907136"/>
              <a:gd name="connsiteX1190" fmla="*/ 6471104 w 12078891"/>
              <a:gd name="connsiteY1190" fmla="*/ 2563649 h 5907136"/>
              <a:gd name="connsiteX1191" fmla="*/ 6487394 w 12078891"/>
              <a:gd name="connsiteY1191" fmla="*/ 2547361 h 5907136"/>
              <a:gd name="connsiteX1192" fmla="*/ 10923328 w 12078891"/>
              <a:gd name="connsiteY1192" fmla="*/ 2546344 h 5907136"/>
              <a:gd name="connsiteX1193" fmla="*/ 10944708 w 12078891"/>
              <a:gd name="connsiteY1193" fmla="*/ 2567722 h 5907136"/>
              <a:gd name="connsiteX1194" fmla="*/ 10923328 w 12078891"/>
              <a:gd name="connsiteY1194" fmla="*/ 2589100 h 5907136"/>
              <a:gd name="connsiteX1195" fmla="*/ 10901948 w 12078891"/>
              <a:gd name="connsiteY1195" fmla="*/ 2567722 h 5907136"/>
              <a:gd name="connsiteX1196" fmla="*/ 10923328 w 12078891"/>
              <a:gd name="connsiteY1196" fmla="*/ 2546344 h 5907136"/>
              <a:gd name="connsiteX1197" fmla="*/ 591492 w 12078891"/>
              <a:gd name="connsiteY1197" fmla="*/ 2539209 h 5907136"/>
              <a:gd name="connsiteX1198" fmla="*/ 603710 w 12078891"/>
              <a:gd name="connsiteY1198" fmla="*/ 2551426 h 5907136"/>
              <a:gd name="connsiteX1199" fmla="*/ 591492 w 12078891"/>
              <a:gd name="connsiteY1199" fmla="*/ 2563643 h 5907136"/>
              <a:gd name="connsiteX1200" fmla="*/ 579275 w 12078891"/>
              <a:gd name="connsiteY1200" fmla="*/ 2551426 h 5907136"/>
              <a:gd name="connsiteX1201" fmla="*/ 591492 w 12078891"/>
              <a:gd name="connsiteY1201" fmla="*/ 2539209 h 5907136"/>
              <a:gd name="connsiteX1202" fmla="*/ 386905 w 12078891"/>
              <a:gd name="connsiteY1202" fmla="*/ 2534124 h 5907136"/>
              <a:gd name="connsiteX1203" fmla="*/ 405231 w 12078891"/>
              <a:gd name="connsiteY1203" fmla="*/ 2552451 h 5907136"/>
              <a:gd name="connsiteX1204" fmla="*/ 386905 w 12078891"/>
              <a:gd name="connsiteY1204" fmla="*/ 2570776 h 5907136"/>
              <a:gd name="connsiteX1205" fmla="*/ 368579 w 12078891"/>
              <a:gd name="connsiteY1205" fmla="*/ 2552451 h 5907136"/>
              <a:gd name="connsiteX1206" fmla="*/ 386905 w 12078891"/>
              <a:gd name="connsiteY1206" fmla="*/ 2534124 h 5907136"/>
              <a:gd name="connsiteX1207" fmla="*/ 3113437 w 12078891"/>
              <a:gd name="connsiteY1207" fmla="*/ 2528012 h 5907136"/>
              <a:gd name="connsiteX1208" fmla="*/ 3122602 w 12078891"/>
              <a:gd name="connsiteY1208" fmla="*/ 2537177 h 5907136"/>
              <a:gd name="connsiteX1209" fmla="*/ 3113437 w 12078891"/>
              <a:gd name="connsiteY1209" fmla="*/ 2546344 h 5907136"/>
              <a:gd name="connsiteX1210" fmla="*/ 3104277 w 12078891"/>
              <a:gd name="connsiteY1210" fmla="*/ 2537177 h 5907136"/>
              <a:gd name="connsiteX1211" fmla="*/ 3113437 w 12078891"/>
              <a:gd name="connsiteY1211" fmla="*/ 2528012 h 5907136"/>
              <a:gd name="connsiteX1212" fmla="*/ 5387857 w 12078891"/>
              <a:gd name="connsiteY1212" fmla="*/ 2519865 h 5907136"/>
              <a:gd name="connsiteX1213" fmla="*/ 5398041 w 12078891"/>
              <a:gd name="connsiteY1213" fmla="*/ 2530048 h 5907136"/>
              <a:gd name="connsiteX1214" fmla="*/ 5387857 w 12078891"/>
              <a:gd name="connsiteY1214" fmla="*/ 2540233 h 5907136"/>
              <a:gd name="connsiteX1215" fmla="*/ 5377677 w 12078891"/>
              <a:gd name="connsiteY1215" fmla="*/ 2530048 h 5907136"/>
              <a:gd name="connsiteX1216" fmla="*/ 5387857 w 12078891"/>
              <a:gd name="connsiteY1216" fmla="*/ 2519865 h 5907136"/>
              <a:gd name="connsiteX1217" fmla="*/ 11337701 w 12078891"/>
              <a:gd name="connsiteY1217" fmla="*/ 2517829 h 5907136"/>
              <a:gd name="connsiteX1218" fmla="*/ 11347882 w 12078891"/>
              <a:gd name="connsiteY1218" fmla="*/ 2528012 h 5907136"/>
              <a:gd name="connsiteX1219" fmla="*/ 11337701 w 12078891"/>
              <a:gd name="connsiteY1219" fmla="*/ 2538195 h 5907136"/>
              <a:gd name="connsiteX1220" fmla="*/ 11327520 w 12078891"/>
              <a:gd name="connsiteY1220" fmla="*/ 2528012 h 5907136"/>
              <a:gd name="connsiteX1221" fmla="*/ 11337701 w 12078891"/>
              <a:gd name="connsiteY1221" fmla="*/ 2517829 h 5907136"/>
              <a:gd name="connsiteX1222" fmla="*/ 5092607 w 12078891"/>
              <a:gd name="connsiteY1222" fmla="*/ 2499505 h 5907136"/>
              <a:gd name="connsiteX1223" fmla="*/ 5113983 w 12078891"/>
              <a:gd name="connsiteY1223" fmla="*/ 2519865 h 5907136"/>
              <a:gd name="connsiteX1224" fmla="*/ 5092607 w 12078891"/>
              <a:gd name="connsiteY1224" fmla="*/ 2540233 h 5907136"/>
              <a:gd name="connsiteX1225" fmla="*/ 5071229 w 12078891"/>
              <a:gd name="connsiteY1225" fmla="*/ 2519865 h 5907136"/>
              <a:gd name="connsiteX1226" fmla="*/ 5092607 w 12078891"/>
              <a:gd name="connsiteY1226" fmla="*/ 2499505 h 5907136"/>
              <a:gd name="connsiteX1227" fmla="*/ 7711170 w 12078891"/>
              <a:gd name="connsiteY1227" fmla="*/ 2493397 h 5907136"/>
              <a:gd name="connsiteX1228" fmla="*/ 7717279 w 12078891"/>
              <a:gd name="connsiteY1228" fmla="*/ 2499505 h 5907136"/>
              <a:gd name="connsiteX1229" fmla="*/ 7711170 w 12078891"/>
              <a:gd name="connsiteY1229" fmla="*/ 2505613 h 5907136"/>
              <a:gd name="connsiteX1230" fmla="*/ 7705061 w 12078891"/>
              <a:gd name="connsiteY1230" fmla="*/ 2499505 h 5907136"/>
              <a:gd name="connsiteX1231" fmla="*/ 7711170 w 12078891"/>
              <a:gd name="connsiteY1231" fmla="*/ 2493397 h 5907136"/>
              <a:gd name="connsiteX1232" fmla="*/ 11655354 w 12078891"/>
              <a:gd name="connsiteY1232" fmla="*/ 2472014 h 5907136"/>
              <a:gd name="connsiteX1233" fmla="*/ 11666553 w 12078891"/>
              <a:gd name="connsiteY1233" fmla="*/ 2483214 h 5907136"/>
              <a:gd name="connsiteX1234" fmla="*/ 11655354 w 12078891"/>
              <a:gd name="connsiteY1234" fmla="*/ 2493395 h 5907136"/>
              <a:gd name="connsiteX1235" fmla="*/ 11644154 w 12078891"/>
              <a:gd name="connsiteY1235" fmla="*/ 2483214 h 5907136"/>
              <a:gd name="connsiteX1236" fmla="*/ 11655354 w 12078891"/>
              <a:gd name="connsiteY1236" fmla="*/ 2472014 h 5907136"/>
              <a:gd name="connsiteX1237" fmla="*/ 1161657 w 12078891"/>
              <a:gd name="connsiteY1237" fmla="*/ 2462852 h 5907136"/>
              <a:gd name="connsiteX1238" fmla="*/ 1238016 w 12078891"/>
              <a:gd name="connsiteY1238" fmla="*/ 2539213 h 5907136"/>
              <a:gd name="connsiteX1239" fmla="*/ 1161657 w 12078891"/>
              <a:gd name="connsiteY1239" fmla="*/ 2615570 h 5907136"/>
              <a:gd name="connsiteX1240" fmla="*/ 1153260 w 12078891"/>
              <a:gd name="connsiteY1240" fmla="*/ 2613912 h 5907136"/>
              <a:gd name="connsiteX1241" fmla="*/ 1153543 w 12078891"/>
              <a:gd name="connsiteY1241" fmla="*/ 2614553 h 5907136"/>
              <a:gd name="connsiteX1242" fmla="*/ 1133180 w 12078891"/>
              <a:gd name="connsiteY1242" fmla="*/ 2634915 h 5907136"/>
              <a:gd name="connsiteX1243" fmla="*/ 1112818 w 12078891"/>
              <a:gd name="connsiteY1243" fmla="*/ 2614553 h 5907136"/>
              <a:gd name="connsiteX1244" fmla="*/ 1118521 w 12078891"/>
              <a:gd name="connsiteY1244" fmla="*/ 2600840 h 5907136"/>
              <a:gd name="connsiteX1245" fmla="*/ 1107443 w 12078891"/>
              <a:gd name="connsiteY1245" fmla="*/ 2593425 h 5907136"/>
              <a:gd name="connsiteX1246" fmla="*/ 1085299 w 12078891"/>
              <a:gd name="connsiteY1246" fmla="*/ 2539213 h 5907136"/>
              <a:gd name="connsiteX1247" fmla="*/ 1161657 w 12078891"/>
              <a:gd name="connsiteY1247" fmla="*/ 2462852 h 5907136"/>
              <a:gd name="connsiteX1248" fmla="*/ 7789564 w 12078891"/>
              <a:gd name="connsiteY1248" fmla="*/ 2417038 h 5907136"/>
              <a:gd name="connsiteX1249" fmla="*/ 7795674 w 12078891"/>
              <a:gd name="connsiteY1249" fmla="*/ 2423147 h 5907136"/>
              <a:gd name="connsiteX1250" fmla="*/ 7789564 w 12078891"/>
              <a:gd name="connsiteY1250" fmla="*/ 2429254 h 5907136"/>
              <a:gd name="connsiteX1251" fmla="*/ 7783456 w 12078891"/>
              <a:gd name="connsiteY1251" fmla="*/ 2423147 h 5907136"/>
              <a:gd name="connsiteX1252" fmla="*/ 7789564 w 12078891"/>
              <a:gd name="connsiteY1252" fmla="*/ 2417038 h 5907136"/>
              <a:gd name="connsiteX1253" fmla="*/ 8313895 w 12078891"/>
              <a:gd name="connsiteY1253" fmla="*/ 2398712 h 5907136"/>
              <a:gd name="connsiteX1254" fmla="*/ 8330185 w 12078891"/>
              <a:gd name="connsiteY1254" fmla="*/ 2415002 h 5907136"/>
              <a:gd name="connsiteX1255" fmla="*/ 8313895 w 12078891"/>
              <a:gd name="connsiteY1255" fmla="*/ 2431292 h 5907136"/>
              <a:gd name="connsiteX1256" fmla="*/ 8297605 w 12078891"/>
              <a:gd name="connsiteY1256" fmla="*/ 2415002 h 5907136"/>
              <a:gd name="connsiteX1257" fmla="*/ 8313895 w 12078891"/>
              <a:gd name="connsiteY1257" fmla="*/ 2398712 h 5907136"/>
              <a:gd name="connsiteX1258" fmla="*/ 10361328 w 12078891"/>
              <a:gd name="connsiteY1258" fmla="*/ 2390565 h 5907136"/>
              <a:gd name="connsiteX1259" fmla="*/ 10383726 w 12078891"/>
              <a:gd name="connsiteY1259" fmla="*/ 2412965 h 5907136"/>
              <a:gd name="connsiteX1260" fmla="*/ 10361328 w 12078891"/>
              <a:gd name="connsiteY1260" fmla="*/ 2435363 h 5907136"/>
              <a:gd name="connsiteX1261" fmla="*/ 10338929 w 12078891"/>
              <a:gd name="connsiteY1261" fmla="*/ 2412965 h 5907136"/>
              <a:gd name="connsiteX1262" fmla="*/ 10361328 w 12078891"/>
              <a:gd name="connsiteY1262" fmla="*/ 2390565 h 5907136"/>
              <a:gd name="connsiteX1263" fmla="*/ 1788833 w 12078891"/>
              <a:gd name="connsiteY1263" fmla="*/ 2370201 h 5907136"/>
              <a:gd name="connsiteX1264" fmla="*/ 1809196 w 12078891"/>
              <a:gd name="connsiteY1264" fmla="*/ 2390565 h 5907136"/>
              <a:gd name="connsiteX1265" fmla="*/ 1788833 w 12078891"/>
              <a:gd name="connsiteY1265" fmla="*/ 2410929 h 5907136"/>
              <a:gd name="connsiteX1266" fmla="*/ 1768472 w 12078891"/>
              <a:gd name="connsiteY1266" fmla="*/ 2390565 h 5907136"/>
              <a:gd name="connsiteX1267" fmla="*/ 1788833 w 12078891"/>
              <a:gd name="connsiteY1267" fmla="*/ 2370201 h 5907136"/>
              <a:gd name="connsiteX1268" fmla="*/ 8322040 w 12078891"/>
              <a:gd name="connsiteY1268" fmla="*/ 2351875 h 5907136"/>
              <a:gd name="connsiteX1269" fmla="*/ 8335275 w 12078891"/>
              <a:gd name="connsiteY1269" fmla="*/ 2365110 h 5907136"/>
              <a:gd name="connsiteX1270" fmla="*/ 8322040 w 12078891"/>
              <a:gd name="connsiteY1270" fmla="*/ 2378348 h 5907136"/>
              <a:gd name="connsiteX1271" fmla="*/ 8308804 w 12078891"/>
              <a:gd name="connsiteY1271" fmla="*/ 2365110 h 5907136"/>
              <a:gd name="connsiteX1272" fmla="*/ 8322040 w 12078891"/>
              <a:gd name="connsiteY1272" fmla="*/ 2351875 h 5907136"/>
              <a:gd name="connsiteX1273" fmla="*/ 1726739 w 12078891"/>
              <a:gd name="connsiteY1273" fmla="*/ 2338640 h 5907136"/>
              <a:gd name="connsiteX1274" fmla="*/ 1749137 w 12078891"/>
              <a:gd name="connsiteY1274" fmla="*/ 2361037 h 5907136"/>
              <a:gd name="connsiteX1275" fmla="*/ 1726739 w 12078891"/>
              <a:gd name="connsiteY1275" fmla="*/ 2383438 h 5907136"/>
              <a:gd name="connsiteX1276" fmla="*/ 1704340 w 12078891"/>
              <a:gd name="connsiteY1276" fmla="*/ 2361037 h 5907136"/>
              <a:gd name="connsiteX1277" fmla="*/ 1726739 w 12078891"/>
              <a:gd name="connsiteY1277" fmla="*/ 2338640 h 5907136"/>
              <a:gd name="connsiteX1278" fmla="*/ 5160810 w 12078891"/>
              <a:gd name="connsiteY1278" fmla="*/ 2317265 h 5907136"/>
              <a:gd name="connsiteX1279" fmla="*/ 5181174 w 12078891"/>
              <a:gd name="connsiteY1279" fmla="*/ 2337623 h 5907136"/>
              <a:gd name="connsiteX1280" fmla="*/ 5160810 w 12078891"/>
              <a:gd name="connsiteY1280" fmla="*/ 2357983 h 5907136"/>
              <a:gd name="connsiteX1281" fmla="*/ 5140448 w 12078891"/>
              <a:gd name="connsiteY1281" fmla="*/ 2337623 h 5907136"/>
              <a:gd name="connsiteX1282" fmla="*/ 5160810 w 12078891"/>
              <a:gd name="connsiteY1282" fmla="*/ 2317265 h 5907136"/>
              <a:gd name="connsiteX1283" fmla="*/ 5008114 w 12078891"/>
              <a:gd name="connsiteY1283" fmla="*/ 2306069 h 5907136"/>
              <a:gd name="connsiteX1284" fmla="*/ 5017273 w 12078891"/>
              <a:gd name="connsiteY1284" fmla="*/ 2315229 h 5907136"/>
              <a:gd name="connsiteX1285" fmla="*/ 5008114 w 12078891"/>
              <a:gd name="connsiteY1285" fmla="*/ 2324392 h 5907136"/>
              <a:gd name="connsiteX1286" fmla="*/ 4998954 w 12078891"/>
              <a:gd name="connsiteY1286" fmla="*/ 2315229 h 5907136"/>
              <a:gd name="connsiteX1287" fmla="*/ 5008114 w 12078891"/>
              <a:gd name="connsiteY1287" fmla="*/ 2306069 h 5907136"/>
              <a:gd name="connsiteX1288" fmla="*/ 6816246 w 12078891"/>
              <a:gd name="connsiteY1288" fmla="*/ 2280623 h 5907136"/>
              <a:gd name="connsiteX1289" fmla="*/ 6830500 w 12078891"/>
              <a:gd name="connsiteY1289" fmla="*/ 2294873 h 5907136"/>
              <a:gd name="connsiteX1290" fmla="*/ 6816246 w 12078891"/>
              <a:gd name="connsiteY1290" fmla="*/ 2309123 h 5907136"/>
              <a:gd name="connsiteX1291" fmla="*/ 6801992 w 12078891"/>
              <a:gd name="connsiteY1291" fmla="*/ 2294873 h 5907136"/>
              <a:gd name="connsiteX1292" fmla="*/ 6816246 w 12078891"/>
              <a:gd name="connsiteY1292" fmla="*/ 2280623 h 5907136"/>
              <a:gd name="connsiteX1293" fmla="*/ 7301887 w 12078891"/>
              <a:gd name="connsiteY1293" fmla="*/ 2233780 h 5907136"/>
              <a:gd name="connsiteX1294" fmla="*/ 7321231 w 12078891"/>
              <a:gd name="connsiteY1294" fmla="*/ 2253129 h 5907136"/>
              <a:gd name="connsiteX1295" fmla="*/ 7301887 w 12078891"/>
              <a:gd name="connsiteY1295" fmla="*/ 2272473 h 5907136"/>
              <a:gd name="connsiteX1296" fmla="*/ 7282543 w 12078891"/>
              <a:gd name="connsiteY1296" fmla="*/ 2253129 h 5907136"/>
              <a:gd name="connsiteX1297" fmla="*/ 7301887 w 12078891"/>
              <a:gd name="connsiteY1297" fmla="*/ 2233780 h 5907136"/>
              <a:gd name="connsiteX1298" fmla="*/ 11671645 w 12078891"/>
              <a:gd name="connsiteY1298" fmla="*/ 2219524 h 5907136"/>
              <a:gd name="connsiteX1299" fmla="*/ 11676735 w 12078891"/>
              <a:gd name="connsiteY1299" fmla="*/ 2224617 h 5907136"/>
              <a:gd name="connsiteX1300" fmla="*/ 11671645 w 12078891"/>
              <a:gd name="connsiteY1300" fmla="*/ 2229707 h 5907136"/>
              <a:gd name="connsiteX1301" fmla="*/ 11666554 w 12078891"/>
              <a:gd name="connsiteY1301" fmla="*/ 2224617 h 5907136"/>
              <a:gd name="connsiteX1302" fmla="*/ 11671645 w 12078891"/>
              <a:gd name="connsiteY1302" fmla="*/ 2219524 h 5907136"/>
              <a:gd name="connsiteX1303" fmla="*/ 10717669 w 12078891"/>
              <a:gd name="connsiteY1303" fmla="*/ 2192034 h 5907136"/>
              <a:gd name="connsiteX1304" fmla="*/ 10731923 w 12078891"/>
              <a:gd name="connsiteY1304" fmla="*/ 2206286 h 5907136"/>
              <a:gd name="connsiteX1305" fmla="*/ 10717669 w 12078891"/>
              <a:gd name="connsiteY1305" fmla="*/ 2220542 h 5907136"/>
              <a:gd name="connsiteX1306" fmla="*/ 10703416 w 12078891"/>
              <a:gd name="connsiteY1306" fmla="*/ 2206286 h 5907136"/>
              <a:gd name="connsiteX1307" fmla="*/ 10717669 w 12078891"/>
              <a:gd name="connsiteY1307" fmla="*/ 2192034 h 5907136"/>
              <a:gd name="connsiteX1308" fmla="*/ 4248637 w 12078891"/>
              <a:gd name="connsiteY1308" fmla="*/ 2184910 h 5907136"/>
              <a:gd name="connsiteX1309" fmla="*/ 4276129 w 12078891"/>
              <a:gd name="connsiteY1309" fmla="*/ 2212394 h 5907136"/>
              <a:gd name="connsiteX1310" fmla="*/ 4248637 w 12078891"/>
              <a:gd name="connsiteY1310" fmla="*/ 2239891 h 5907136"/>
              <a:gd name="connsiteX1311" fmla="*/ 4221154 w 12078891"/>
              <a:gd name="connsiteY1311" fmla="*/ 2212394 h 5907136"/>
              <a:gd name="connsiteX1312" fmla="*/ 4248637 w 12078891"/>
              <a:gd name="connsiteY1312" fmla="*/ 2184910 h 5907136"/>
              <a:gd name="connsiteX1313" fmla="*/ 10552733 w 12078891"/>
              <a:gd name="connsiteY1313" fmla="*/ 2163530 h 5907136"/>
              <a:gd name="connsiteX1314" fmla="*/ 10558842 w 12078891"/>
              <a:gd name="connsiteY1314" fmla="*/ 2169638 h 5907136"/>
              <a:gd name="connsiteX1315" fmla="*/ 10552733 w 12078891"/>
              <a:gd name="connsiteY1315" fmla="*/ 2174729 h 5907136"/>
              <a:gd name="connsiteX1316" fmla="*/ 10546625 w 12078891"/>
              <a:gd name="connsiteY1316" fmla="*/ 2169638 h 5907136"/>
              <a:gd name="connsiteX1317" fmla="*/ 10552733 w 12078891"/>
              <a:gd name="connsiteY1317" fmla="*/ 2163530 h 5907136"/>
              <a:gd name="connsiteX1318" fmla="*/ 11573905 w 12078891"/>
              <a:gd name="connsiteY1318" fmla="*/ 2144178 h 5907136"/>
              <a:gd name="connsiteX1319" fmla="*/ 11586122 w 12078891"/>
              <a:gd name="connsiteY1319" fmla="*/ 2155377 h 5907136"/>
              <a:gd name="connsiteX1320" fmla="*/ 11573905 w 12078891"/>
              <a:gd name="connsiteY1320" fmla="*/ 2166575 h 5907136"/>
              <a:gd name="connsiteX1321" fmla="*/ 11561687 w 12078891"/>
              <a:gd name="connsiteY1321" fmla="*/ 2155377 h 5907136"/>
              <a:gd name="connsiteX1322" fmla="*/ 11573905 w 12078891"/>
              <a:gd name="connsiteY1322" fmla="*/ 2144178 h 5907136"/>
              <a:gd name="connsiteX1323" fmla="*/ 10875476 w 12078891"/>
              <a:gd name="connsiteY1323" fmla="*/ 2060694 h 5907136"/>
              <a:gd name="connsiteX1324" fmla="*/ 10883622 w 12078891"/>
              <a:gd name="connsiteY1324" fmla="*/ 2068840 h 5907136"/>
              <a:gd name="connsiteX1325" fmla="*/ 10875476 w 12078891"/>
              <a:gd name="connsiteY1325" fmla="*/ 2076984 h 5907136"/>
              <a:gd name="connsiteX1326" fmla="*/ 10867332 w 12078891"/>
              <a:gd name="connsiteY1326" fmla="*/ 2068840 h 5907136"/>
              <a:gd name="connsiteX1327" fmla="*/ 10875476 w 12078891"/>
              <a:gd name="connsiteY1327" fmla="*/ 2060694 h 5907136"/>
              <a:gd name="connsiteX1328" fmla="*/ 9976480 w 12078891"/>
              <a:gd name="connsiteY1328" fmla="*/ 2052572 h 5907136"/>
              <a:gd name="connsiteX1329" fmla="*/ 10023313 w 12078891"/>
              <a:gd name="connsiteY1329" fmla="*/ 2099390 h 5907136"/>
              <a:gd name="connsiteX1330" fmla="*/ 9976480 w 12078891"/>
              <a:gd name="connsiteY1330" fmla="*/ 2146221 h 5907136"/>
              <a:gd name="connsiteX1331" fmla="*/ 9929646 w 12078891"/>
              <a:gd name="connsiteY1331" fmla="*/ 2099390 h 5907136"/>
              <a:gd name="connsiteX1332" fmla="*/ 9976480 w 12078891"/>
              <a:gd name="connsiteY1332" fmla="*/ 2052572 h 5907136"/>
              <a:gd name="connsiteX1333" fmla="*/ 8217174 w 12078891"/>
              <a:gd name="connsiteY1333" fmla="*/ 2041361 h 5907136"/>
              <a:gd name="connsiteX1334" fmla="*/ 8257898 w 12078891"/>
              <a:gd name="connsiteY1334" fmla="*/ 2082087 h 5907136"/>
              <a:gd name="connsiteX1335" fmla="*/ 8217174 w 12078891"/>
              <a:gd name="connsiteY1335" fmla="*/ 2122802 h 5907136"/>
              <a:gd name="connsiteX1336" fmla="*/ 8176449 w 12078891"/>
              <a:gd name="connsiteY1336" fmla="*/ 2082087 h 5907136"/>
              <a:gd name="connsiteX1337" fmla="*/ 8217174 w 12078891"/>
              <a:gd name="connsiteY1337" fmla="*/ 2041361 h 5907136"/>
              <a:gd name="connsiteX1338" fmla="*/ 11389625 w 12078891"/>
              <a:gd name="connsiteY1338" fmla="*/ 2007776 h 5907136"/>
              <a:gd name="connsiteX1339" fmla="*/ 11401843 w 12078891"/>
              <a:gd name="connsiteY1339" fmla="*/ 2019993 h 5907136"/>
              <a:gd name="connsiteX1340" fmla="*/ 11389625 w 12078891"/>
              <a:gd name="connsiteY1340" fmla="*/ 2032209 h 5907136"/>
              <a:gd name="connsiteX1341" fmla="*/ 11377408 w 12078891"/>
              <a:gd name="connsiteY1341" fmla="*/ 2019993 h 5907136"/>
              <a:gd name="connsiteX1342" fmla="*/ 11389625 w 12078891"/>
              <a:gd name="connsiteY1342" fmla="*/ 2007776 h 5907136"/>
              <a:gd name="connsiteX1343" fmla="*/ 11089281 w 12078891"/>
              <a:gd name="connsiteY1343" fmla="*/ 1971100 h 5907136"/>
              <a:gd name="connsiteX1344" fmla="*/ 11094371 w 12078891"/>
              <a:gd name="connsiteY1344" fmla="*/ 1976191 h 5907136"/>
              <a:gd name="connsiteX1345" fmla="*/ 11089281 w 12078891"/>
              <a:gd name="connsiteY1345" fmla="*/ 1981281 h 5907136"/>
              <a:gd name="connsiteX1346" fmla="*/ 11084190 w 12078891"/>
              <a:gd name="connsiteY1346" fmla="*/ 1976191 h 5907136"/>
              <a:gd name="connsiteX1347" fmla="*/ 11089281 w 12078891"/>
              <a:gd name="connsiteY1347" fmla="*/ 1971100 h 5907136"/>
              <a:gd name="connsiteX1348" fmla="*/ 607782 w 12078891"/>
              <a:gd name="connsiteY1348" fmla="*/ 1958886 h 5907136"/>
              <a:gd name="connsiteX1349" fmla="*/ 627126 w 12078891"/>
              <a:gd name="connsiteY1349" fmla="*/ 1978230 h 5907136"/>
              <a:gd name="connsiteX1350" fmla="*/ 607782 w 12078891"/>
              <a:gd name="connsiteY1350" fmla="*/ 1997575 h 5907136"/>
              <a:gd name="connsiteX1351" fmla="*/ 588438 w 12078891"/>
              <a:gd name="connsiteY1351" fmla="*/ 1978230 h 5907136"/>
              <a:gd name="connsiteX1352" fmla="*/ 607782 w 12078891"/>
              <a:gd name="connsiteY1352" fmla="*/ 1958886 h 5907136"/>
              <a:gd name="connsiteX1353" fmla="*/ 8754740 w 12078891"/>
              <a:gd name="connsiteY1353" fmla="*/ 1924294 h 5907136"/>
              <a:gd name="connsiteX1354" fmla="*/ 8760849 w 12078891"/>
              <a:gd name="connsiteY1354" fmla="*/ 1930402 h 5907136"/>
              <a:gd name="connsiteX1355" fmla="*/ 8754740 w 12078891"/>
              <a:gd name="connsiteY1355" fmla="*/ 1936513 h 5907136"/>
              <a:gd name="connsiteX1356" fmla="*/ 8748631 w 12078891"/>
              <a:gd name="connsiteY1356" fmla="*/ 1930402 h 5907136"/>
              <a:gd name="connsiteX1357" fmla="*/ 8754740 w 12078891"/>
              <a:gd name="connsiteY1357" fmla="*/ 1924294 h 5907136"/>
              <a:gd name="connsiteX1358" fmla="*/ 6224720 w 12078891"/>
              <a:gd name="connsiteY1358" fmla="*/ 1894771 h 5907136"/>
              <a:gd name="connsiteX1359" fmla="*/ 6230829 w 12078891"/>
              <a:gd name="connsiteY1359" fmla="*/ 1900877 h 5907136"/>
              <a:gd name="connsiteX1360" fmla="*/ 6224720 w 12078891"/>
              <a:gd name="connsiteY1360" fmla="*/ 1906983 h 5907136"/>
              <a:gd name="connsiteX1361" fmla="*/ 6218611 w 12078891"/>
              <a:gd name="connsiteY1361" fmla="*/ 1900877 h 5907136"/>
              <a:gd name="connsiteX1362" fmla="*/ 6224720 w 12078891"/>
              <a:gd name="connsiteY1362" fmla="*/ 1894771 h 5907136"/>
              <a:gd name="connsiteX1363" fmla="*/ 6900749 w 12078891"/>
              <a:gd name="connsiteY1363" fmla="*/ 1835719 h 5907136"/>
              <a:gd name="connsiteX1364" fmla="*/ 6913985 w 12078891"/>
              <a:gd name="connsiteY1364" fmla="*/ 1848957 h 5907136"/>
              <a:gd name="connsiteX1365" fmla="*/ 6900749 w 12078891"/>
              <a:gd name="connsiteY1365" fmla="*/ 1862192 h 5907136"/>
              <a:gd name="connsiteX1366" fmla="*/ 6887514 w 12078891"/>
              <a:gd name="connsiteY1366" fmla="*/ 1848957 h 5907136"/>
              <a:gd name="connsiteX1367" fmla="*/ 6900749 w 12078891"/>
              <a:gd name="connsiteY1367" fmla="*/ 1835719 h 5907136"/>
              <a:gd name="connsiteX1368" fmla="*/ 3320114 w 12078891"/>
              <a:gd name="connsiteY1368" fmla="*/ 1834701 h 5907136"/>
              <a:gd name="connsiteX1369" fmla="*/ 3324187 w 12078891"/>
              <a:gd name="connsiteY1369" fmla="*/ 1838772 h 5907136"/>
              <a:gd name="connsiteX1370" fmla="*/ 3320114 w 12078891"/>
              <a:gd name="connsiteY1370" fmla="*/ 1842845 h 5907136"/>
              <a:gd name="connsiteX1371" fmla="*/ 3316042 w 12078891"/>
              <a:gd name="connsiteY1371" fmla="*/ 1838772 h 5907136"/>
              <a:gd name="connsiteX1372" fmla="*/ 3320114 w 12078891"/>
              <a:gd name="connsiteY1372" fmla="*/ 1834701 h 5907136"/>
              <a:gd name="connsiteX1373" fmla="*/ 6968963 w 12078891"/>
              <a:gd name="connsiteY1373" fmla="*/ 1829583 h 5907136"/>
              <a:gd name="connsiteX1374" fmla="*/ 6972017 w 12078891"/>
              <a:gd name="connsiteY1374" fmla="*/ 1832637 h 5907136"/>
              <a:gd name="connsiteX1375" fmla="*/ 6968963 w 12078891"/>
              <a:gd name="connsiteY1375" fmla="*/ 1835691 h 5907136"/>
              <a:gd name="connsiteX1376" fmla="*/ 6965909 w 12078891"/>
              <a:gd name="connsiteY1376" fmla="*/ 1832637 h 5907136"/>
              <a:gd name="connsiteX1377" fmla="*/ 6968963 w 12078891"/>
              <a:gd name="connsiteY1377" fmla="*/ 1829583 h 5907136"/>
              <a:gd name="connsiteX1378" fmla="*/ 5026434 w 12078891"/>
              <a:gd name="connsiteY1378" fmla="*/ 1816374 h 5907136"/>
              <a:gd name="connsiteX1379" fmla="*/ 5031521 w 12078891"/>
              <a:gd name="connsiteY1379" fmla="*/ 1821463 h 5907136"/>
              <a:gd name="connsiteX1380" fmla="*/ 5026434 w 12078891"/>
              <a:gd name="connsiteY1380" fmla="*/ 1826554 h 5907136"/>
              <a:gd name="connsiteX1381" fmla="*/ 5021344 w 12078891"/>
              <a:gd name="connsiteY1381" fmla="*/ 1821463 h 5907136"/>
              <a:gd name="connsiteX1382" fmla="*/ 5026434 w 12078891"/>
              <a:gd name="connsiteY1382" fmla="*/ 1816374 h 5907136"/>
              <a:gd name="connsiteX1383" fmla="*/ 1693109 w 12078891"/>
              <a:gd name="connsiteY1383" fmla="*/ 1810250 h 5907136"/>
              <a:gd name="connsiteX1384" fmla="*/ 1722634 w 12078891"/>
              <a:gd name="connsiteY1384" fmla="*/ 1839778 h 5907136"/>
              <a:gd name="connsiteX1385" fmla="*/ 1693109 w 12078891"/>
              <a:gd name="connsiteY1385" fmla="*/ 1869303 h 5907136"/>
              <a:gd name="connsiteX1386" fmla="*/ 1663584 w 12078891"/>
              <a:gd name="connsiteY1386" fmla="*/ 1839778 h 5907136"/>
              <a:gd name="connsiteX1387" fmla="*/ 1693109 w 12078891"/>
              <a:gd name="connsiteY1387" fmla="*/ 1810250 h 5907136"/>
              <a:gd name="connsiteX1388" fmla="*/ 466263 w 12078891"/>
              <a:gd name="connsiteY1388" fmla="*/ 1806168 h 5907136"/>
              <a:gd name="connsiteX1389" fmla="*/ 470336 w 12078891"/>
              <a:gd name="connsiteY1389" fmla="*/ 1810240 h 5907136"/>
              <a:gd name="connsiteX1390" fmla="*/ 466263 w 12078891"/>
              <a:gd name="connsiteY1390" fmla="*/ 1814313 h 5907136"/>
              <a:gd name="connsiteX1391" fmla="*/ 462191 w 12078891"/>
              <a:gd name="connsiteY1391" fmla="*/ 1810240 h 5907136"/>
              <a:gd name="connsiteX1392" fmla="*/ 466263 w 12078891"/>
              <a:gd name="connsiteY1392" fmla="*/ 1806168 h 5907136"/>
              <a:gd name="connsiteX1393" fmla="*/ 11028194 w 12078891"/>
              <a:gd name="connsiteY1393" fmla="*/ 1801104 h 5907136"/>
              <a:gd name="connsiteX1394" fmla="*/ 11040412 w 12078891"/>
              <a:gd name="connsiteY1394" fmla="*/ 1813323 h 5907136"/>
              <a:gd name="connsiteX1395" fmla="*/ 11028194 w 12078891"/>
              <a:gd name="connsiteY1395" fmla="*/ 1825541 h 5907136"/>
              <a:gd name="connsiteX1396" fmla="*/ 11015977 w 12078891"/>
              <a:gd name="connsiteY1396" fmla="*/ 1813323 h 5907136"/>
              <a:gd name="connsiteX1397" fmla="*/ 11028194 w 12078891"/>
              <a:gd name="connsiteY1397" fmla="*/ 1801104 h 5907136"/>
              <a:gd name="connsiteX1398" fmla="*/ 9489820 w 12078891"/>
              <a:gd name="connsiteY1398" fmla="*/ 1800068 h 5907136"/>
              <a:gd name="connsiteX1399" fmla="*/ 9524436 w 12078891"/>
              <a:gd name="connsiteY1399" fmla="*/ 1834686 h 5907136"/>
              <a:gd name="connsiteX1400" fmla="*/ 9489820 w 12078891"/>
              <a:gd name="connsiteY1400" fmla="*/ 1869303 h 5907136"/>
              <a:gd name="connsiteX1401" fmla="*/ 9455204 w 12078891"/>
              <a:gd name="connsiteY1401" fmla="*/ 1834686 h 5907136"/>
              <a:gd name="connsiteX1402" fmla="*/ 9489820 w 12078891"/>
              <a:gd name="connsiteY1402" fmla="*/ 1800068 h 5907136"/>
              <a:gd name="connsiteX1403" fmla="*/ 10635201 w 12078891"/>
              <a:gd name="connsiteY1403" fmla="*/ 1799039 h 5907136"/>
              <a:gd name="connsiteX1404" fmla="*/ 10642329 w 12078891"/>
              <a:gd name="connsiteY1404" fmla="*/ 1806166 h 5907136"/>
              <a:gd name="connsiteX1405" fmla="*/ 10635201 w 12078891"/>
              <a:gd name="connsiteY1405" fmla="*/ 1813293 h 5907136"/>
              <a:gd name="connsiteX1406" fmla="*/ 10628075 w 12078891"/>
              <a:gd name="connsiteY1406" fmla="*/ 1806166 h 5907136"/>
              <a:gd name="connsiteX1407" fmla="*/ 10635201 w 12078891"/>
              <a:gd name="connsiteY1407" fmla="*/ 1799039 h 5907136"/>
              <a:gd name="connsiteX1408" fmla="*/ 8181540 w 12078891"/>
              <a:gd name="connsiteY1408" fmla="*/ 1798022 h 5907136"/>
              <a:gd name="connsiteX1409" fmla="*/ 8186630 w 12078891"/>
              <a:gd name="connsiteY1409" fmla="*/ 1803111 h 5907136"/>
              <a:gd name="connsiteX1410" fmla="*/ 8181540 w 12078891"/>
              <a:gd name="connsiteY1410" fmla="*/ 1808202 h 5907136"/>
              <a:gd name="connsiteX1411" fmla="*/ 8176449 w 12078891"/>
              <a:gd name="connsiteY1411" fmla="*/ 1803111 h 5907136"/>
              <a:gd name="connsiteX1412" fmla="*/ 8181540 w 12078891"/>
              <a:gd name="connsiteY1412" fmla="*/ 1798022 h 5907136"/>
              <a:gd name="connsiteX1413" fmla="*/ 5724840 w 12078891"/>
              <a:gd name="connsiteY1413" fmla="*/ 1792952 h 5907136"/>
              <a:gd name="connsiteX1414" fmla="*/ 5730949 w 12078891"/>
              <a:gd name="connsiteY1414" fmla="*/ 1799061 h 5907136"/>
              <a:gd name="connsiteX1415" fmla="*/ 5724840 w 12078891"/>
              <a:gd name="connsiteY1415" fmla="*/ 1805170 h 5907136"/>
              <a:gd name="connsiteX1416" fmla="*/ 5718734 w 12078891"/>
              <a:gd name="connsiteY1416" fmla="*/ 1799061 h 5907136"/>
              <a:gd name="connsiteX1417" fmla="*/ 5724840 w 12078891"/>
              <a:gd name="connsiteY1417" fmla="*/ 1792952 h 5907136"/>
              <a:gd name="connsiteX1418" fmla="*/ 10191302 w 12078891"/>
              <a:gd name="connsiteY1418" fmla="*/ 1791912 h 5907136"/>
              <a:gd name="connsiteX1419" fmla="*/ 10204538 w 12078891"/>
              <a:gd name="connsiteY1419" fmla="*/ 1805147 h 5907136"/>
              <a:gd name="connsiteX1420" fmla="*/ 10191302 w 12078891"/>
              <a:gd name="connsiteY1420" fmla="*/ 1818383 h 5907136"/>
              <a:gd name="connsiteX1421" fmla="*/ 10178067 w 12078891"/>
              <a:gd name="connsiteY1421" fmla="*/ 1805147 h 5907136"/>
              <a:gd name="connsiteX1422" fmla="*/ 10191302 w 12078891"/>
              <a:gd name="connsiteY1422" fmla="*/ 1791912 h 5907136"/>
              <a:gd name="connsiteX1423" fmla="*/ 5611817 w 12078891"/>
              <a:gd name="connsiteY1423" fmla="*/ 1782750 h 5907136"/>
              <a:gd name="connsiteX1424" fmla="*/ 5613854 w 12078891"/>
              <a:gd name="connsiteY1424" fmla="*/ 1784786 h 5907136"/>
              <a:gd name="connsiteX1425" fmla="*/ 5611817 w 12078891"/>
              <a:gd name="connsiteY1425" fmla="*/ 1786822 h 5907136"/>
              <a:gd name="connsiteX1426" fmla="*/ 5609781 w 12078891"/>
              <a:gd name="connsiteY1426" fmla="*/ 1784786 h 5907136"/>
              <a:gd name="connsiteX1427" fmla="*/ 5611817 w 12078891"/>
              <a:gd name="connsiteY1427" fmla="*/ 1782750 h 5907136"/>
              <a:gd name="connsiteX1428" fmla="*/ 2172677 w 12078891"/>
              <a:gd name="connsiteY1428" fmla="*/ 1781757 h 5907136"/>
              <a:gd name="connsiteX1429" fmla="*/ 2195074 w 12078891"/>
              <a:gd name="connsiteY1429" fmla="*/ 1804157 h 5907136"/>
              <a:gd name="connsiteX1430" fmla="*/ 2172677 w 12078891"/>
              <a:gd name="connsiteY1430" fmla="*/ 1826554 h 5907136"/>
              <a:gd name="connsiteX1431" fmla="*/ 2150279 w 12078891"/>
              <a:gd name="connsiteY1431" fmla="*/ 1804157 h 5907136"/>
              <a:gd name="connsiteX1432" fmla="*/ 2172677 w 12078891"/>
              <a:gd name="connsiteY1432" fmla="*/ 1781757 h 5907136"/>
              <a:gd name="connsiteX1433" fmla="*/ 8210047 w 12078891"/>
              <a:gd name="connsiteY1433" fmla="*/ 1762412 h 5907136"/>
              <a:gd name="connsiteX1434" fmla="*/ 8219210 w 12078891"/>
              <a:gd name="connsiteY1434" fmla="*/ 1771574 h 5907136"/>
              <a:gd name="connsiteX1435" fmla="*/ 8210047 w 12078891"/>
              <a:gd name="connsiteY1435" fmla="*/ 1780737 h 5907136"/>
              <a:gd name="connsiteX1436" fmla="*/ 8200884 w 12078891"/>
              <a:gd name="connsiteY1436" fmla="*/ 1771574 h 5907136"/>
              <a:gd name="connsiteX1437" fmla="*/ 8210047 w 12078891"/>
              <a:gd name="connsiteY1437" fmla="*/ 1762412 h 5907136"/>
              <a:gd name="connsiteX1438" fmla="*/ 559930 w 12078891"/>
              <a:gd name="connsiteY1438" fmla="*/ 1753225 h 5907136"/>
              <a:gd name="connsiteX1439" fmla="*/ 572147 w 12078891"/>
              <a:gd name="connsiteY1439" fmla="*/ 1765442 h 5907136"/>
              <a:gd name="connsiteX1440" fmla="*/ 559930 w 12078891"/>
              <a:gd name="connsiteY1440" fmla="*/ 1777660 h 5907136"/>
              <a:gd name="connsiteX1441" fmla="*/ 547713 w 12078891"/>
              <a:gd name="connsiteY1441" fmla="*/ 1765442 h 5907136"/>
              <a:gd name="connsiteX1442" fmla="*/ 559930 w 12078891"/>
              <a:gd name="connsiteY1442" fmla="*/ 1753225 h 5907136"/>
              <a:gd name="connsiteX1443" fmla="*/ 6170759 w 12078891"/>
              <a:gd name="connsiteY1443" fmla="*/ 1745079 h 5907136"/>
              <a:gd name="connsiteX1444" fmla="*/ 6179922 w 12078891"/>
              <a:gd name="connsiteY1444" fmla="*/ 1754241 h 5907136"/>
              <a:gd name="connsiteX1445" fmla="*/ 6170759 w 12078891"/>
              <a:gd name="connsiteY1445" fmla="*/ 1763405 h 5907136"/>
              <a:gd name="connsiteX1446" fmla="*/ 6160578 w 12078891"/>
              <a:gd name="connsiteY1446" fmla="*/ 1754241 h 5907136"/>
              <a:gd name="connsiteX1447" fmla="*/ 6170759 w 12078891"/>
              <a:gd name="connsiteY1447" fmla="*/ 1745079 h 5907136"/>
              <a:gd name="connsiteX1448" fmla="*/ 7806873 w 12078891"/>
              <a:gd name="connsiteY1448" fmla="*/ 1737952 h 5907136"/>
              <a:gd name="connsiteX1449" fmla="*/ 7811963 w 12078891"/>
              <a:gd name="connsiteY1449" fmla="*/ 1743043 h 5907136"/>
              <a:gd name="connsiteX1450" fmla="*/ 7806873 w 12078891"/>
              <a:gd name="connsiteY1450" fmla="*/ 1748133 h 5907136"/>
              <a:gd name="connsiteX1451" fmla="*/ 7801782 w 12078891"/>
              <a:gd name="connsiteY1451" fmla="*/ 1743043 h 5907136"/>
              <a:gd name="connsiteX1452" fmla="*/ 7806873 w 12078891"/>
              <a:gd name="connsiteY1452" fmla="*/ 1737952 h 5907136"/>
              <a:gd name="connsiteX1453" fmla="*/ 961068 w 12078891"/>
              <a:gd name="connsiteY1453" fmla="*/ 1706391 h 5907136"/>
              <a:gd name="connsiteX1454" fmla="*/ 967176 w 12078891"/>
              <a:gd name="connsiteY1454" fmla="*/ 1712500 h 5907136"/>
              <a:gd name="connsiteX1455" fmla="*/ 961068 w 12078891"/>
              <a:gd name="connsiteY1455" fmla="*/ 1718608 h 5907136"/>
              <a:gd name="connsiteX1456" fmla="*/ 954959 w 12078891"/>
              <a:gd name="connsiteY1456" fmla="*/ 1712500 h 5907136"/>
              <a:gd name="connsiteX1457" fmla="*/ 961068 w 12078891"/>
              <a:gd name="connsiteY1457" fmla="*/ 1706391 h 5907136"/>
              <a:gd name="connsiteX1458" fmla="*/ 4813613 w 12078891"/>
              <a:gd name="connsiteY1458" fmla="*/ 1703336 h 5907136"/>
              <a:gd name="connsiteX1459" fmla="*/ 4817688 w 12078891"/>
              <a:gd name="connsiteY1459" fmla="*/ 1707408 h 5907136"/>
              <a:gd name="connsiteX1460" fmla="*/ 4813613 w 12078891"/>
              <a:gd name="connsiteY1460" fmla="*/ 1711481 h 5907136"/>
              <a:gd name="connsiteX1461" fmla="*/ 4809541 w 12078891"/>
              <a:gd name="connsiteY1461" fmla="*/ 1707408 h 5907136"/>
              <a:gd name="connsiteX1462" fmla="*/ 4813613 w 12078891"/>
              <a:gd name="connsiteY1462" fmla="*/ 1703336 h 5907136"/>
              <a:gd name="connsiteX1463" fmla="*/ 4269970 w 12078891"/>
              <a:gd name="connsiteY1463" fmla="*/ 1698253 h 5907136"/>
              <a:gd name="connsiteX1464" fmla="*/ 4300511 w 12078891"/>
              <a:gd name="connsiteY1464" fmla="*/ 1728798 h 5907136"/>
              <a:gd name="connsiteX1465" fmla="*/ 4269970 w 12078891"/>
              <a:gd name="connsiteY1465" fmla="*/ 1758324 h 5907136"/>
              <a:gd name="connsiteX1466" fmla="*/ 4239427 w 12078891"/>
              <a:gd name="connsiteY1466" fmla="*/ 1728798 h 5907136"/>
              <a:gd name="connsiteX1467" fmla="*/ 4269970 w 12078891"/>
              <a:gd name="connsiteY1467" fmla="*/ 1698253 h 5907136"/>
              <a:gd name="connsiteX1468" fmla="*/ 7008670 w 12078891"/>
              <a:gd name="connsiteY1468" fmla="*/ 1697244 h 5907136"/>
              <a:gd name="connsiteX1469" fmla="*/ 7013760 w 12078891"/>
              <a:gd name="connsiteY1469" fmla="*/ 1702335 h 5907136"/>
              <a:gd name="connsiteX1470" fmla="*/ 7008670 w 12078891"/>
              <a:gd name="connsiteY1470" fmla="*/ 1707425 h 5907136"/>
              <a:gd name="connsiteX1471" fmla="*/ 7003579 w 12078891"/>
              <a:gd name="connsiteY1471" fmla="*/ 1702335 h 5907136"/>
              <a:gd name="connsiteX1472" fmla="*/ 7008670 w 12078891"/>
              <a:gd name="connsiteY1472" fmla="*/ 1697244 h 5907136"/>
              <a:gd name="connsiteX1473" fmla="*/ 3364842 w 12078891"/>
              <a:gd name="connsiteY1473" fmla="*/ 1697228 h 5907136"/>
              <a:gd name="connsiteX1474" fmla="*/ 3370952 w 12078891"/>
              <a:gd name="connsiteY1474" fmla="*/ 1703336 h 5907136"/>
              <a:gd name="connsiteX1475" fmla="*/ 3364842 w 12078891"/>
              <a:gd name="connsiteY1475" fmla="*/ 1709445 h 5907136"/>
              <a:gd name="connsiteX1476" fmla="*/ 3358734 w 12078891"/>
              <a:gd name="connsiteY1476" fmla="*/ 1703336 h 5907136"/>
              <a:gd name="connsiteX1477" fmla="*/ 3364842 w 12078891"/>
              <a:gd name="connsiteY1477" fmla="*/ 1697228 h 5907136"/>
              <a:gd name="connsiteX1478" fmla="*/ 1989412 w 12078891"/>
              <a:gd name="connsiteY1478" fmla="*/ 1695213 h 5907136"/>
              <a:gd name="connsiteX1479" fmla="*/ 2000613 w 12078891"/>
              <a:gd name="connsiteY1479" fmla="*/ 1706413 h 5907136"/>
              <a:gd name="connsiteX1480" fmla="*/ 1989412 w 12078891"/>
              <a:gd name="connsiteY1480" fmla="*/ 1717613 h 5907136"/>
              <a:gd name="connsiteX1481" fmla="*/ 1978214 w 12078891"/>
              <a:gd name="connsiteY1481" fmla="*/ 1706413 h 5907136"/>
              <a:gd name="connsiteX1482" fmla="*/ 1989412 w 12078891"/>
              <a:gd name="connsiteY1482" fmla="*/ 1695213 h 5907136"/>
              <a:gd name="connsiteX1483" fmla="*/ 3038026 w 12078891"/>
              <a:gd name="connsiteY1483" fmla="*/ 1681956 h 5907136"/>
              <a:gd name="connsiteX1484" fmla="*/ 3040062 w 12078891"/>
              <a:gd name="connsiteY1484" fmla="*/ 1683992 h 5907136"/>
              <a:gd name="connsiteX1485" fmla="*/ 3038026 w 12078891"/>
              <a:gd name="connsiteY1485" fmla="*/ 1686029 h 5907136"/>
              <a:gd name="connsiteX1486" fmla="*/ 3035990 w 12078891"/>
              <a:gd name="connsiteY1486" fmla="*/ 1683992 h 5907136"/>
              <a:gd name="connsiteX1487" fmla="*/ 3038026 w 12078891"/>
              <a:gd name="connsiteY1487" fmla="*/ 1681956 h 5907136"/>
              <a:gd name="connsiteX1488" fmla="*/ 2787638 w 12078891"/>
              <a:gd name="connsiteY1488" fmla="*/ 1677907 h 5907136"/>
              <a:gd name="connsiteX1489" fmla="*/ 2803927 w 12078891"/>
              <a:gd name="connsiteY1489" fmla="*/ 1694197 h 5907136"/>
              <a:gd name="connsiteX1490" fmla="*/ 2787638 w 12078891"/>
              <a:gd name="connsiteY1490" fmla="*/ 1710486 h 5907136"/>
              <a:gd name="connsiteX1491" fmla="*/ 2771350 w 12078891"/>
              <a:gd name="connsiteY1491" fmla="*/ 1694197 h 5907136"/>
              <a:gd name="connsiteX1492" fmla="*/ 2787638 w 12078891"/>
              <a:gd name="connsiteY1492" fmla="*/ 1677907 h 5907136"/>
              <a:gd name="connsiteX1493" fmla="*/ 8908476 w 12078891"/>
              <a:gd name="connsiteY1493" fmla="*/ 1670778 h 5907136"/>
              <a:gd name="connsiteX1494" fmla="*/ 8913566 w 12078891"/>
              <a:gd name="connsiteY1494" fmla="*/ 1675869 h 5907136"/>
              <a:gd name="connsiteX1495" fmla="*/ 8908476 w 12078891"/>
              <a:gd name="connsiteY1495" fmla="*/ 1680959 h 5907136"/>
              <a:gd name="connsiteX1496" fmla="*/ 8903385 w 12078891"/>
              <a:gd name="connsiteY1496" fmla="*/ 1675869 h 5907136"/>
              <a:gd name="connsiteX1497" fmla="*/ 8908476 w 12078891"/>
              <a:gd name="connsiteY1497" fmla="*/ 1670778 h 5907136"/>
              <a:gd name="connsiteX1498" fmla="*/ 9803401 w 12078891"/>
              <a:gd name="connsiteY1498" fmla="*/ 1667723 h 5907136"/>
              <a:gd name="connsiteX1499" fmla="*/ 9815617 w 12078891"/>
              <a:gd name="connsiteY1499" fmla="*/ 1679940 h 5907136"/>
              <a:gd name="connsiteX1500" fmla="*/ 9803401 w 12078891"/>
              <a:gd name="connsiteY1500" fmla="*/ 1692156 h 5907136"/>
              <a:gd name="connsiteX1501" fmla="*/ 9791183 w 12078891"/>
              <a:gd name="connsiteY1501" fmla="*/ 1679940 h 5907136"/>
              <a:gd name="connsiteX1502" fmla="*/ 9803401 w 12078891"/>
              <a:gd name="connsiteY1502" fmla="*/ 1667723 h 5907136"/>
              <a:gd name="connsiteX1503" fmla="*/ 7189895 w 12078891"/>
              <a:gd name="connsiteY1503" fmla="*/ 1665690 h 5907136"/>
              <a:gd name="connsiteX1504" fmla="*/ 7202112 w 12078891"/>
              <a:gd name="connsiteY1504" fmla="*/ 1677908 h 5907136"/>
              <a:gd name="connsiteX1505" fmla="*/ 7189895 w 12078891"/>
              <a:gd name="connsiteY1505" fmla="*/ 1690124 h 5907136"/>
              <a:gd name="connsiteX1506" fmla="*/ 7177677 w 12078891"/>
              <a:gd name="connsiteY1506" fmla="*/ 1677908 h 5907136"/>
              <a:gd name="connsiteX1507" fmla="*/ 7189895 w 12078891"/>
              <a:gd name="connsiteY1507" fmla="*/ 1665690 h 5907136"/>
              <a:gd name="connsiteX1508" fmla="*/ 6840681 w 12078891"/>
              <a:gd name="connsiteY1508" fmla="*/ 1665682 h 5907136"/>
              <a:gd name="connsiteX1509" fmla="*/ 6890568 w 12078891"/>
              <a:gd name="connsiteY1509" fmla="*/ 1714552 h 5907136"/>
              <a:gd name="connsiteX1510" fmla="*/ 6840681 w 12078891"/>
              <a:gd name="connsiteY1510" fmla="*/ 1763425 h 5907136"/>
              <a:gd name="connsiteX1511" fmla="*/ 6790793 w 12078891"/>
              <a:gd name="connsiteY1511" fmla="*/ 1714552 h 5907136"/>
              <a:gd name="connsiteX1512" fmla="*/ 6840681 w 12078891"/>
              <a:gd name="connsiteY1512" fmla="*/ 1665682 h 5907136"/>
              <a:gd name="connsiteX1513" fmla="*/ 4489879 w 12078891"/>
              <a:gd name="connsiteY1513" fmla="*/ 1651438 h 5907136"/>
              <a:gd name="connsiteX1514" fmla="*/ 4500062 w 12078891"/>
              <a:gd name="connsiteY1514" fmla="*/ 1661619 h 5907136"/>
              <a:gd name="connsiteX1515" fmla="*/ 4489879 w 12078891"/>
              <a:gd name="connsiteY1515" fmla="*/ 1671800 h 5907136"/>
              <a:gd name="connsiteX1516" fmla="*/ 4479698 w 12078891"/>
              <a:gd name="connsiteY1516" fmla="*/ 1661619 h 5907136"/>
              <a:gd name="connsiteX1517" fmla="*/ 4489879 w 12078891"/>
              <a:gd name="connsiteY1517" fmla="*/ 1651438 h 5907136"/>
              <a:gd name="connsiteX1518" fmla="*/ 4124356 w 12078891"/>
              <a:gd name="connsiteY1518" fmla="*/ 1643267 h 5907136"/>
              <a:gd name="connsiteX1519" fmla="*/ 4135556 w 12078891"/>
              <a:gd name="connsiteY1519" fmla="*/ 1654466 h 5907136"/>
              <a:gd name="connsiteX1520" fmla="*/ 4124356 w 12078891"/>
              <a:gd name="connsiteY1520" fmla="*/ 1665666 h 5907136"/>
              <a:gd name="connsiteX1521" fmla="*/ 4113157 w 12078891"/>
              <a:gd name="connsiteY1521" fmla="*/ 1654466 h 5907136"/>
              <a:gd name="connsiteX1522" fmla="*/ 4124356 w 12078891"/>
              <a:gd name="connsiteY1522" fmla="*/ 1643267 h 5907136"/>
              <a:gd name="connsiteX1523" fmla="*/ 1369383 w 12078891"/>
              <a:gd name="connsiteY1523" fmla="*/ 1634128 h 5907136"/>
              <a:gd name="connsiteX1524" fmla="*/ 1384655 w 12078891"/>
              <a:gd name="connsiteY1524" fmla="*/ 1649400 h 5907136"/>
              <a:gd name="connsiteX1525" fmla="*/ 1369383 w 12078891"/>
              <a:gd name="connsiteY1525" fmla="*/ 1664671 h 5907136"/>
              <a:gd name="connsiteX1526" fmla="*/ 1354111 w 12078891"/>
              <a:gd name="connsiteY1526" fmla="*/ 1649400 h 5907136"/>
              <a:gd name="connsiteX1527" fmla="*/ 1369383 w 12078891"/>
              <a:gd name="connsiteY1527" fmla="*/ 1634128 h 5907136"/>
              <a:gd name="connsiteX1528" fmla="*/ 9290270 w 12078891"/>
              <a:gd name="connsiteY1528" fmla="*/ 1625987 h 5907136"/>
              <a:gd name="connsiteX1529" fmla="*/ 9295360 w 12078891"/>
              <a:gd name="connsiteY1529" fmla="*/ 1631077 h 5907136"/>
              <a:gd name="connsiteX1530" fmla="*/ 9290270 w 12078891"/>
              <a:gd name="connsiteY1530" fmla="*/ 1636167 h 5907136"/>
              <a:gd name="connsiteX1531" fmla="*/ 9285179 w 12078891"/>
              <a:gd name="connsiteY1531" fmla="*/ 1631077 h 5907136"/>
              <a:gd name="connsiteX1532" fmla="*/ 9290270 w 12078891"/>
              <a:gd name="connsiteY1532" fmla="*/ 1625987 h 5907136"/>
              <a:gd name="connsiteX1533" fmla="*/ 1867190 w 12078891"/>
              <a:gd name="connsiteY1533" fmla="*/ 1615780 h 5907136"/>
              <a:gd name="connsiteX1534" fmla="*/ 1879408 w 12078891"/>
              <a:gd name="connsiteY1534" fmla="*/ 1627997 h 5907136"/>
              <a:gd name="connsiteX1535" fmla="*/ 1867190 w 12078891"/>
              <a:gd name="connsiteY1535" fmla="*/ 1640215 h 5907136"/>
              <a:gd name="connsiteX1536" fmla="*/ 1854973 w 12078891"/>
              <a:gd name="connsiteY1536" fmla="*/ 1627997 h 5907136"/>
              <a:gd name="connsiteX1537" fmla="*/ 1867190 w 12078891"/>
              <a:gd name="connsiteY1537" fmla="*/ 1615780 h 5907136"/>
              <a:gd name="connsiteX1538" fmla="*/ 1952765 w 12078891"/>
              <a:gd name="connsiteY1538" fmla="*/ 1611732 h 5907136"/>
              <a:gd name="connsiteX1539" fmla="*/ 1985346 w 12078891"/>
              <a:gd name="connsiteY1539" fmla="*/ 1644310 h 5907136"/>
              <a:gd name="connsiteX1540" fmla="*/ 1952765 w 12078891"/>
              <a:gd name="connsiteY1540" fmla="*/ 1676889 h 5907136"/>
              <a:gd name="connsiteX1541" fmla="*/ 1920186 w 12078891"/>
              <a:gd name="connsiteY1541" fmla="*/ 1644310 h 5907136"/>
              <a:gd name="connsiteX1542" fmla="*/ 1952765 w 12078891"/>
              <a:gd name="connsiteY1542" fmla="*/ 1611732 h 5907136"/>
              <a:gd name="connsiteX1543" fmla="*/ 7601213 w 12078891"/>
              <a:gd name="connsiteY1543" fmla="*/ 1601545 h 5907136"/>
              <a:gd name="connsiteX1544" fmla="*/ 7612413 w 12078891"/>
              <a:gd name="connsiteY1544" fmla="*/ 1612743 h 5907136"/>
              <a:gd name="connsiteX1545" fmla="*/ 7601213 w 12078891"/>
              <a:gd name="connsiteY1545" fmla="*/ 1623943 h 5907136"/>
              <a:gd name="connsiteX1546" fmla="*/ 7590014 w 12078891"/>
              <a:gd name="connsiteY1546" fmla="*/ 1612743 h 5907136"/>
              <a:gd name="connsiteX1547" fmla="*/ 7601213 w 12078891"/>
              <a:gd name="connsiteY1547" fmla="*/ 1601545 h 5907136"/>
              <a:gd name="connsiteX1548" fmla="*/ 4432839 w 12078891"/>
              <a:gd name="connsiteY1548" fmla="*/ 1598471 h 5907136"/>
              <a:gd name="connsiteX1549" fmla="*/ 4450147 w 12078891"/>
              <a:gd name="connsiteY1549" fmla="*/ 1615779 h 5907136"/>
              <a:gd name="connsiteX1550" fmla="*/ 4432839 w 12078891"/>
              <a:gd name="connsiteY1550" fmla="*/ 1633087 h 5907136"/>
              <a:gd name="connsiteX1551" fmla="*/ 4415530 w 12078891"/>
              <a:gd name="connsiteY1551" fmla="*/ 1615779 h 5907136"/>
              <a:gd name="connsiteX1552" fmla="*/ 4432839 w 12078891"/>
              <a:gd name="connsiteY1552" fmla="*/ 1598471 h 5907136"/>
              <a:gd name="connsiteX1553" fmla="*/ 8604059 w 12078891"/>
              <a:gd name="connsiteY1553" fmla="*/ 1598470 h 5907136"/>
              <a:gd name="connsiteX1554" fmla="*/ 8627476 w 12078891"/>
              <a:gd name="connsiteY1554" fmla="*/ 1621886 h 5907136"/>
              <a:gd name="connsiteX1555" fmla="*/ 8604059 w 12078891"/>
              <a:gd name="connsiteY1555" fmla="*/ 1645302 h 5907136"/>
              <a:gd name="connsiteX1556" fmla="*/ 8580642 w 12078891"/>
              <a:gd name="connsiteY1556" fmla="*/ 1621886 h 5907136"/>
              <a:gd name="connsiteX1557" fmla="*/ 8604059 w 12078891"/>
              <a:gd name="connsiteY1557" fmla="*/ 1598470 h 5907136"/>
              <a:gd name="connsiteX1558" fmla="*/ 970231 w 12078891"/>
              <a:gd name="connsiteY1558" fmla="*/ 1592364 h 5907136"/>
              <a:gd name="connsiteX1559" fmla="*/ 985503 w 12078891"/>
              <a:gd name="connsiteY1559" fmla="*/ 1607636 h 5907136"/>
              <a:gd name="connsiteX1560" fmla="*/ 970231 w 12078891"/>
              <a:gd name="connsiteY1560" fmla="*/ 1622908 h 5907136"/>
              <a:gd name="connsiteX1561" fmla="*/ 954959 w 12078891"/>
              <a:gd name="connsiteY1561" fmla="*/ 1607636 h 5907136"/>
              <a:gd name="connsiteX1562" fmla="*/ 970231 w 12078891"/>
              <a:gd name="connsiteY1562" fmla="*/ 1592364 h 5907136"/>
              <a:gd name="connsiteX1563" fmla="*/ 8077693 w 12078891"/>
              <a:gd name="connsiteY1563" fmla="*/ 1588309 h 5907136"/>
              <a:gd name="connsiteX1564" fmla="*/ 8099073 w 12078891"/>
              <a:gd name="connsiteY1564" fmla="*/ 1609690 h 5907136"/>
              <a:gd name="connsiteX1565" fmla="*/ 8077693 w 12078891"/>
              <a:gd name="connsiteY1565" fmla="*/ 1631068 h 5907136"/>
              <a:gd name="connsiteX1566" fmla="*/ 8056312 w 12078891"/>
              <a:gd name="connsiteY1566" fmla="*/ 1609690 h 5907136"/>
              <a:gd name="connsiteX1567" fmla="*/ 8077693 w 12078891"/>
              <a:gd name="connsiteY1567" fmla="*/ 1588309 h 5907136"/>
              <a:gd name="connsiteX1568" fmla="*/ 10993578 w 12078891"/>
              <a:gd name="connsiteY1568" fmla="*/ 1587269 h 5907136"/>
              <a:gd name="connsiteX1569" fmla="*/ 11004777 w 12078891"/>
              <a:gd name="connsiteY1569" fmla="*/ 1598469 h 5907136"/>
              <a:gd name="connsiteX1570" fmla="*/ 10993578 w 12078891"/>
              <a:gd name="connsiteY1570" fmla="*/ 1609668 h 5907136"/>
              <a:gd name="connsiteX1571" fmla="*/ 10982378 w 12078891"/>
              <a:gd name="connsiteY1571" fmla="*/ 1598469 h 5907136"/>
              <a:gd name="connsiteX1572" fmla="*/ 10993578 w 12078891"/>
              <a:gd name="connsiteY1572" fmla="*/ 1587269 h 5907136"/>
              <a:gd name="connsiteX1573" fmla="*/ 1053773 w 12078891"/>
              <a:gd name="connsiteY1573" fmla="*/ 1581190 h 5907136"/>
              <a:gd name="connsiteX1574" fmla="*/ 1061918 w 12078891"/>
              <a:gd name="connsiteY1574" fmla="*/ 1589335 h 5907136"/>
              <a:gd name="connsiteX1575" fmla="*/ 1053773 w 12078891"/>
              <a:gd name="connsiteY1575" fmla="*/ 1597478 h 5907136"/>
              <a:gd name="connsiteX1576" fmla="*/ 1045628 w 12078891"/>
              <a:gd name="connsiteY1576" fmla="*/ 1589335 h 5907136"/>
              <a:gd name="connsiteX1577" fmla="*/ 1053773 w 12078891"/>
              <a:gd name="connsiteY1577" fmla="*/ 1581190 h 5907136"/>
              <a:gd name="connsiteX1578" fmla="*/ 6563753 w 12078891"/>
              <a:gd name="connsiteY1578" fmla="*/ 1579126 h 5907136"/>
              <a:gd name="connsiteX1579" fmla="*/ 6574952 w 12078891"/>
              <a:gd name="connsiteY1579" fmla="*/ 1590325 h 5907136"/>
              <a:gd name="connsiteX1580" fmla="*/ 6563753 w 12078891"/>
              <a:gd name="connsiteY1580" fmla="*/ 1601524 h 5907136"/>
              <a:gd name="connsiteX1581" fmla="*/ 6552553 w 12078891"/>
              <a:gd name="connsiteY1581" fmla="*/ 1590325 h 5907136"/>
              <a:gd name="connsiteX1582" fmla="*/ 6563753 w 12078891"/>
              <a:gd name="connsiteY1582" fmla="*/ 1579126 h 5907136"/>
              <a:gd name="connsiteX1583" fmla="*/ 9187440 w 12078891"/>
              <a:gd name="connsiteY1583" fmla="*/ 1578129 h 5907136"/>
              <a:gd name="connsiteX1584" fmla="*/ 9198639 w 12078891"/>
              <a:gd name="connsiteY1584" fmla="*/ 1589328 h 5907136"/>
              <a:gd name="connsiteX1585" fmla="*/ 9187440 w 12078891"/>
              <a:gd name="connsiteY1585" fmla="*/ 1600526 h 5907136"/>
              <a:gd name="connsiteX1586" fmla="*/ 9176240 w 12078891"/>
              <a:gd name="connsiteY1586" fmla="*/ 1589328 h 5907136"/>
              <a:gd name="connsiteX1587" fmla="*/ 9187440 w 12078891"/>
              <a:gd name="connsiteY1587" fmla="*/ 1578129 h 5907136"/>
              <a:gd name="connsiteX1588" fmla="*/ 5811366 w 12078891"/>
              <a:gd name="connsiteY1588" fmla="*/ 1539421 h 5907136"/>
              <a:gd name="connsiteX1589" fmla="*/ 5821547 w 12078891"/>
              <a:gd name="connsiteY1589" fmla="*/ 1549602 h 5907136"/>
              <a:gd name="connsiteX1590" fmla="*/ 5811366 w 12078891"/>
              <a:gd name="connsiteY1590" fmla="*/ 1559783 h 5907136"/>
              <a:gd name="connsiteX1591" fmla="*/ 5801185 w 12078891"/>
              <a:gd name="connsiteY1591" fmla="*/ 1549602 h 5907136"/>
              <a:gd name="connsiteX1592" fmla="*/ 5811366 w 12078891"/>
              <a:gd name="connsiteY1592" fmla="*/ 1539421 h 5907136"/>
              <a:gd name="connsiteX1593" fmla="*/ 6556626 w 12078891"/>
              <a:gd name="connsiteY1593" fmla="*/ 1510942 h 5907136"/>
              <a:gd name="connsiteX1594" fmla="*/ 6568843 w 12078891"/>
              <a:gd name="connsiteY1594" fmla="*/ 1523160 h 5907136"/>
              <a:gd name="connsiteX1595" fmla="*/ 6556626 w 12078891"/>
              <a:gd name="connsiteY1595" fmla="*/ 1535375 h 5907136"/>
              <a:gd name="connsiteX1596" fmla="*/ 6544408 w 12078891"/>
              <a:gd name="connsiteY1596" fmla="*/ 1523160 h 5907136"/>
              <a:gd name="connsiteX1597" fmla="*/ 6556626 w 12078891"/>
              <a:gd name="connsiteY1597" fmla="*/ 1510942 h 5907136"/>
              <a:gd name="connsiteX1598" fmla="*/ 5064100 w 12078891"/>
              <a:gd name="connsiteY1598" fmla="*/ 1507884 h 5907136"/>
              <a:gd name="connsiteX1599" fmla="*/ 5076314 w 12078891"/>
              <a:gd name="connsiteY1599" fmla="*/ 1520102 h 5907136"/>
              <a:gd name="connsiteX1600" fmla="*/ 5064100 w 12078891"/>
              <a:gd name="connsiteY1600" fmla="*/ 1532317 h 5907136"/>
              <a:gd name="connsiteX1601" fmla="*/ 5051886 w 12078891"/>
              <a:gd name="connsiteY1601" fmla="*/ 1520102 h 5907136"/>
              <a:gd name="connsiteX1602" fmla="*/ 5064100 w 12078891"/>
              <a:gd name="connsiteY1602" fmla="*/ 1507884 h 5907136"/>
              <a:gd name="connsiteX1603" fmla="*/ 12045293 w 12078891"/>
              <a:gd name="connsiteY1603" fmla="*/ 1495671 h 5907136"/>
              <a:gd name="connsiteX1604" fmla="*/ 12074818 w 12078891"/>
              <a:gd name="connsiteY1604" fmla="*/ 1525195 h 5907136"/>
              <a:gd name="connsiteX1605" fmla="*/ 12045293 w 12078891"/>
              <a:gd name="connsiteY1605" fmla="*/ 1553701 h 5907136"/>
              <a:gd name="connsiteX1606" fmla="*/ 12015767 w 12078891"/>
              <a:gd name="connsiteY1606" fmla="*/ 1525195 h 5907136"/>
              <a:gd name="connsiteX1607" fmla="*/ 12045293 w 12078891"/>
              <a:gd name="connsiteY1607" fmla="*/ 1495671 h 5907136"/>
              <a:gd name="connsiteX1608" fmla="*/ 7198040 w 12078891"/>
              <a:gd name="connsiteY1608" fmla="*/ 1482432 h 5907136"/>
              <a:gd name="connsiteX1609" fmla="*/ 7203130 w 12078891"/>
              <a:gd name="connsiteY1609" fmla="*/ 1487523 h 5907136"/>
              <a:gd name="connsiteX1610" fmla="*/ 7198040 w 12078891"/>
              <a:gd name="connsiteY1610" fmla="*/ 1492613 h 5907136"/>
              <a:gd name="connsiteX1611" fmla="*/ 7192949 w 12078891"/>
              <a:gd name="connsiteY1611" fmla="*/ 1487523 h 5907136"/>
              <a:gd name="connsiteX1612" fmla="*/ 7198040 w 12078891"/>
              <a:gd name="connsiteY1612" fmla="*/ 1482432 h 5907136"/>
              <a:gd name="connsiteX1613" fmla="*/ 10018223 w 12078891"/>
              <a:gd name="connsiteY1613" fmla="*/ 1481387 h 5907136"/>
              <a:gd name="connsiteX1614" fmla="*/ 10025350 w 12078891"/>
              <a:gd name="connsiteY1614" fmla="*/ 1488514 h 5907136"/>
              <a:gd name="connsiteX1615" fmla="*/ 10018223 w 12078891"/>
              <a:gd name="connsiteY1615" fmla="*/ 1494622 h 5907136"/>
              <a:gd name="connsiteX1616" fmla="*/ 10011096 w 12078891"/>
              <a:gd name="connsiteY1616" fmla="*/ 1488514 h 5907136"/>
              <a:gd name="connsiteX1617" fmla="*/ 10018223 w 12078891"/>
              <a:gd name="connsiteY1617" fmla="*/ 1481387 h 5907136"/>
              <a:gd name="connsiteX1618" fmla="*/ 8393309 w 12078891"/>
              <a:gd name="connsiteY1618" fmla="*/ 1477350 h 5907136"/>
              <a:gd name="connsiteX1619" fmla="*/ 8425888 w 12078891"/>
              <a:gd name="connsiteY1619" fmla="*/ 1509928 h 5907136"/>
              <a:gd name="connsiteX1620" fmla="*/ 8393309 w 12078891"/>
              <a:gd name="connsiteY1620" fmla="*/ 1542506 h 5907136"/>
              <a:gd name="connsiteX1621" fmla="*/ 8360729 w 12078891"/>
              <a:gd name="connsiteY1621" fmla="*/ 1509928 h 5907136"/>
              <a:gd name="connsiteX1622" fmla="*/ 8393309 w 12078891"/>
              <a:gd name="connsiteY1622" fmla="*/ 1477350 h 5907136"/>
              <a:gd name="connsiteX1623" fmla="*/ 5908087 w 12078891"/>
              <a:gd name="connsiteY1623" fmla="*/ 1476298 h 5907136"/>
              <a:gd name="connsiteX1624" fmla="*/ 5910123 w 12078891"/>
              <a:gd name="connsiteY1624" fmla="*/ 1478334 h 5907136"/>
              <a:gd name="connsiteX1625" fmla="*/ 5908087 w 12078891"/>
              <a:gd name="connsiteY1625" fmla="*/ 1480369 h 5907136"/>
              <a:gd name="connsiteX1626" fmla="*/ 5906050 w 12078891"/>
              <a:gd name="connsiteY1626" fmla="*/ 1478334 h 5907136"/>
              <a:gd name="connsiteX1627" fmla="*/ 5908087 w 12078891"/>
              <a:gd name="connsiteY1627" fmla="*/ 1476298 h 5907136"/>
              <a:gd name="connsiteX1628" fmla="*/ 10401034 w 12078891"/>
              <a:gd name="connsiteY1628" fmla="*/ 1474260 h 5907136"/>
              <a:gd name="connsiteX1629" fmla="*/ 10410197 w 12078891"/>
              <a:gd name="connsiteY1629" fmla="*/ 1483423 h 5907136"/>
              <a:gd name="connsiteX1630" fmla="*/ 10401034 w 12078891"/>
              <a:gd name="connsiteY1630" fmla="*/ 1492586 h 5907136"/>
              <a:gd name="connsiteX1631" fmla="*/ 10391871 w 12078891"/>
              <a:gd name="connsiteY1631" fmla="*/ 1483423 h 5907136"/>
              <a:gd name="connsiteX1632" fmla="*/ 10401034 w 12078891"/>
              <a:gd name="connsiteY1632" fmla="*/ 1474260 h 5907136"/>
              <a:gd name="connsiteX1633" fmla="*/ 2631798 w 12078891"/>
              <a:gd name="connsiteY1633" fmla="*/ 1469172 h 5907136"/>
              <a:gd name="connsiteX1634" fmla="*/ 2637906 w 12078891"/>
              <a:gd name="connsiteY1634" fmla="*/ 1475281 h 5907136"/>
              <a:gd name="connsiteX1635" fmla="*/ 2631798 w 12078891"/>
              <a:gd name="connsiteY1635" fmla="*/ 1481390 h 5907136"/>
              <a:gd name="connsiteX1636" fmla="*/ 2625688 w 12078891"/>
              <a:gd name="connsiteY1636" fmla="*/ 1475281 h 5907136"/>
              <a:gd name="connsiteX1637" fmla="*/ 2631798 w 12078891"/>
              <a:gd name="connsiteY1637" fmla="*/ 1469172 h 5907136"/>
              <a:gd name="connsiteX1638" fmla="*/ 8095000 w 12078891"/>
              <a:gd name="connsiteY1638" fmla="*/ 1469170 h 5907136"/>
              <a:gd name="connsiteX1639" fmla="*/ 8107217 w 12078891"/>
              <a:gd name="connsiteY1639" fmla="*/ 1481388 h 5907136"/>
              <a:gd name="connsiteX1640" fmla="*/ 8095000 w 12078891"/>
              <a:gd name="connsiteY1640" fmla="*/ 1493605 h 5907136"/>
              <a:gd name="connsiteX1641" fmla="*/ 8082783 w 12078891"/>
              <a:gd name="connsiteY1641" fmla="*/ 1481388 h 5907136"/>
              <a:gd name="connsiteX1642" fmla="*/ 8095000 w 12078891"/>
              <a:gd name="connsiteY1642" fmla="*/ 1469170 h 5907136"/>
              <a:gd name="connsiteX1643" fmla="*/ 3408677 w 12078891"/>
              <a:gd name="connsiteY1643" fmla="*/ 1462072 h 5907136"/>
              <a:gd name="connsiteX1644" fmla="*/ 3413767 w 12078891"/>
              <a:gd name="connsiteY1644" fmla="*/ 1467163 h 5907136"/>
              <a:gd name="connsiteX1645" fmla="*/ 3408677 w 12078891"/>
              <a:gd name="connsiteY1645" fmla="*/ 1472253 h 5907136"/>
              <a:gd name="connsiteX1646" fmla="*/ 3403585 w 12078891"/>
              <a:gd name="connsiteY1646" fmla="*/ 1467163 h 5907136"/>
              <a:gd name="connsiteX1647" fmla="*/ 3408677 w 12078891"/>
              <a:gd name="connsiteY1647" fmla="*/ 1462072 h 5907136"/>
              <a:gd name="connsiteX1648" fmla="*/ 3686616 w 12078891"/>
              <a:gd name="connsiteY1648" fmla="*/ 1449860 h 5907136"/>
              <a:gd name="connsiteX1649" fmla="*/ 3690689 w 12078891"/>
              <a:gd name="connsiteY1649" fmla="*/ 1453933 h 5907136"/>
              <a:gd name="connsiteX1650" fmla="*/ 3686616 w 12078891"/>
              <a:gd name="connsiteY1650" fmla="*/ 1458006 h 5907136"/>
              <a:gd name="connsiteX1651" fmla="*/ 3682544 w 12078891"/>
              <a:gd name="connsiteY1651" fmla="*/ 1453933 h 5907136"/>
              <a:gd name="connsiteX1652" fmla="*/ 3686616 w 12078891"/>
              <a:gd name="connsiteY1652" fmla="*/ 1449860 h 5907136"/>
              <a:gd name="connsiteX1653" fmla="*/ 8790374 w 12078891"/>
              <a:gd name="connsiteY1653" fmla="*/ 1447825 h 5907136"/>
              <a:gd name="connsiteX1654" fmla="*/ 8795464 w 12078891"/>
              <a:gd name="connsiteY1654" fmla="*/ 1452917 h 5907136"/>
              <a:gd name="connsiteX1655" fmla="*/ 8790374 w 12078891"/>
              <a:gd name="connsiteY1655" fmla="*/ 1458007 h 5907136"/>
              <a:gd name="connsiteX1656" fmla="*/ 8785283 w 12078891"/>
              <a:gd name="connsiteY1656" fmla="*/ 1452917 h 5907136"/>
              <a:gd name="connsiteX1657" fmla="*/ 8790374 w 12078891"/>
              <a:gd name="connsiteY1657" fmla="*/ 1447825 h 5907136"/>
              <a:gd name="connsiteX1658" fmla="*/ 10691198 w 12078891"/>
              <a:gd name="connsiteY1658" fmla="*/ 1418293 h 5907136"/>
              <a:gd name="connsiteX1659" fmla="*/ 10696288 w 12078891"/>
              <a:gd name="connsiteY1659" fmla="*/ 1423383 h 5907136"/>
              <a:gd name="connsiteX1660" fmla="*/ 10691198 w 12078891"/>
              <a:gd name="connsiteY1660" fmla="*/ 1428476 h 5907136"/>
              <a:gd name="connsiteX1661" fmla="*/ 10686107 w 12078891"/>
              <a:gd name="connsiteY1661" fmla="*/ 1423383 h 5907136"/>
              <a:gd name="connsiteX1662" fmla="*/ 10691198 w 12078891"/>
              <a:gd name="connsiteY1662" fmla="*/ 1418293 h 5907136"/>
              <a:gd name="connsiteX1663" fmla="*/ 3349636 w 12078891"/>
              <a:gd name="connsiteY1663" fmla="*/ 1409134 h 5907136"/>
              <a:gd name="connsiteX1664" fmla="*/ 3358800 w 12078891"/>
              <a:gd name="connsiteY1664" fmla="*/ 1418293 h 5907136"/>
              <a:gd name="connsiteX1665" fmla="*/ 3349636 w 12078891"/>
              <a:gd name="connsiteY1665" fmla="*/ 1427460 h 5907136"/>
              <a:gd name="connsiteX1666" fmla="*/ 3340474 w 12078891"/>
              <a:gd name="connsiteY1666" fmla="*/ 1418293 h 5907136"/>
              <a:gd name="connsiteX1667" fmla="*/ 3349636 w 12078891"/>
              <a:gd name="connsiteY1667" fmla="*/ 1409134 h 5907136"/>
              <a:gd name="connsiteX1668" fmla="*/ 4588610 w 12078891"/>
              <a:gd name="connsiteY1668" fmla="*/ 1397903 h 5907136"/>
              <a:gd name="connsiteX1669" fmla="*/ 4596755 w 12078891"/>
              <a:gd name="connsiteY1669" fmla="*/ 1406048 h 5907136"/>
              <a:gd name="connsiteX1670" fmla="*/ 4588610 w 12078891"/>
              <a:gd name="connsiteY1670" fmla="*/ 1414193 h 5907136"/>
              <a:gd name="connsiteX1671" fmla="*/ 4580466 w 12078891"/>
              <a:gd name="connsiteY1671" fmla="*/ 1406048 h 5907136"/>
              <a:gd name="connsiteX1672" fmla="*/ 4588610 w 12078891"/>
              <a:gd name="connsiteY1672" fmla="*/ 1397903 h 5907136"/>
              <a:gd name="connsiteX1673" fmla="*/ 1814297 w 12078891"/>
              <a:gd name="connsiteY1673" fmla="*/ 1390807 h 5907136"/>
              <a:gd name="connsiteX1674" fmla="*/ 1835677 w 12078891"/>
              <a:gd name="connsiteY1674" fmla="*/ 1412190 h 5907136"/>
              <a:gd name="connsiteX1675" fmla="*/ 1814297 w 12078891"/>
              <a:gd name="connsiteY1675" fmla="*/ 1433570 h 5907136"/>
              <a:gd name="connsiteX1676" fmla="*/ 1792917 w 12078891"/>
              <a:gd name="connsiteY1676" fmla="*/ 1412190 h 5907136"/>
              <a:gd name="connsiteX1677" fmla="*/ 1814297 w 12078891"/>
              <a:gd name="connsiteY1677" fmla="*/ 1390807 h 5907136"/>
              <a:gd name="connsiteX1678" fmla="*/ 9676136 w 12078891"/>
              <a:gd name="connsiteY1678" fmla="*/ 1389757 h 5907136"/>
              <a:gd name="connsiteX1679" fmla="*/ 9679190 w 12078891"/>
              <a:gd name="connsiteY1679" fmla="*/ 1392811 h 5907136"/>
              <a:gd name="connsiteX1680" fmla="*/ 9676136 w 12078891"/>
              <a:gd name="connsiteY1680" fmla="*/ 1395866 h 5907136"/>
              <a:gd name="connsiteX1681" fmla="*/ 9673081 w 12078891"/>
              <a:gd name="connsiteY1681" fmla="*/ 1392811 h 5907136"/>
              <a:gd name="connsiteX1682" fmla="*/ 9676136 w 12078891"/>
              <a:gd name="connsiteY1682" fmla="*/ 1389757 h 5907136"/>
              <a:gd name="connsiteX1683" fmla="*/ 12015767 w 12078891"/>
              <a:gd name="connsiteY1683" fmla="*/ 1375502 h 5907136"/>
              <a:gd name="connsiteX1684" fmla="*/ 12018821 w 12078891"/>
              <a:gd name="connsiteY1684" fmla="*/ 1378556 h 5907136"/>
              <a:gd name="connsiteX1685" fmla="*/ 12015767 w 12078891"/>
              <a:gd name="connsiteY1685" fmla="*/ 1381611 h 5907136"/>
              <a:gd name="connsiteX1686" fmla="*/ 12012713 w 12078891"/>
              <a:gd name="connsiteY1686" fmla="*/ 1378556 h 5907136"/>
              <a:gd name="connsiteX1687" fmla="*/ 12015767 w 12078891"/>
              <a:gd name="connsiteY1687" fmla="*/ 1375502 h 5907136"/>
              <a:gd name="connsiteX1688" fmla="*/ 9431787 w 12078891"/>
              <a:gd name="connsiteY1688" fmla="*/ 1368376 h 5907136"/>
              <a:gd name="connsiteX1689" fmla="*/ 9437896 w 12078891"/>
              <a:gd name="connsiteY1689" fmla="*/ 1373467 h 5907136"/>
              <a:gd name="connsiteX1690" fmla="*/ 9431787 w 12078891"/>
              <a:gd name="connsiteY1690" fmla="*/ 1379575 h 5907136"/>
              <a:gd name="connsiteX1691" fmla="*/ 9425678 w 12078891"/>
              <a:gd name="connsiteY1691" fmla="*/ 1373467 h 5907136"/>
              <a:gd name="connsiteX1692" fmla="*/ 9431787 w 12078891"/>
              <a:gd name="connsiteY1692" fmla="*/ 1368376 h 5907136"/>
              <a:gd name="connsiteX1693" fmla="*/ 7596123 w 12078891"/>
              <a:gd name="connsiteY1693" fmla="*/ 1359243 h 5907136"/>
              <a:gd name="connsiteX1694" fmla="*/ 7604268 w 12078891"/>
              <a:gd name="connsiteY1694" fmla="*/ 1367389 h 5907136"/>
              <a:gd name="connsiteX1695" fmla="*/ 7596123 w 12078891"/>
              <a:gd name="connsiteY1695" fmla="*/ 1374515 h 5907136"/>
              <a:gd name="connsiteX1696" fmla="*/ 7587978 w 12078891"/>
              <a:gd name="connsiteY1696" fmla="*/ 1367389 h 5907136"/>
              <a:gd name="connsiteX1697" fmla="*/ 7596123 w 12078891"/>
              <a:gd name="connsiteY1697" fmla="*/ 1359243 h 5907136"/>
              <a:gd name="connsiteX1698" fmla="*/ 5364445 w 12078891"/>
              <a:gd name="connsiteY1698" fmla="*/ 1346011 h 5907136"/>
              <a:gd name="connsiteX1699" fmla="*/ 5381754 w 12078891"/>
              <a:gd name="connsiteY1699" fmla="*/ 1363320 h 5907136"/>
              <a:gd name="connsiteX1700" fmla="*/ 5364445 w 12078891"/>
              <a:gd name="connsiteY1700" fmla="*/ 1380628 h 5907136"/>
              <a:gd name="connsiteX1701" fmla="*/ 5347139 w 12078891"/>
              <a:gd name="connsiteY1701" fmla="*/ 1363320 h 5907136"/>
              <a:gd name="connsiteX1702" fmla="*/ 5364445 w 12078891"/>
              <a:gd name="connsiteY1702" fmla="*/ 1346011 h 5907136"/>
              <a:gd name="connsiteX1703" fmla="*/ 12059547 w 12078891"/>
              <a:gd name="connsiteY1703" fmla="*/ 1314439 h 5907136"/>
              <a:gd name="connsiteX1704" fmla="*/ 12064637 w 12078891"/>
              <a:gd name="connsiteY1704" fmla="*/ 1319529 h 5907136"/>
              <a:gd name="connsiteX1705" fmla="*/ 12059547 w 12078891"/>
              <a:gd name="connsiteY1705" fmla="*/ 1324620 h 5907136"/>
              <a:gd name="connsiteX1706" fmla="*/ 12054456 w 12078891"/>
              <a:gd name="connsiteY1706" fmla="*/ 1319529 h 5907136"/>
              <a:gd name="connsiteX1707" fmla="*/ 12059547 w 12078891"/>
              <a:gd name="connsiteY1707" fmla="*/ 1314439 h 5907136"/>
              <a:gd name="connsiteX1708" fmla="*/ 11131025 w 12078891"/>
              <a:gd name="connsiteY1708" fmla="*/ 1300174 h 5907136"/>
              <a:gd name="connsiteX1709" fmla="*/ 11149350 w 12078891"/>
              <a:gd name="connsiteY1709" fmla="*/ 1318500 h 5907136"/>
              <a:gd name="connsiteX1710" fmla="*/ 11131025 w 12078891"/>
              <a:gd name="connsiteY1710" fmla="*/ 1336827 h 5907136"/>
              <a:gd name="connsiteX1711" fmla="*/ 11112698 w 12078891"/>
              <a:gd name="connsiteY1711" fmla="*/ 1318500 h 5907136"/>
              <a:gd name="connsiteX1712" fmla="*/ 11131025 w 12078891"/>
              <a:gd name="connsiteY1712" fmla="*/ 1300174 h 5907136"/>
              <a:gd name="connsiteX1713" fmla="*/ 8098055 w 12078891"/>
              <a:gd name="connsiteY1713" fmla="*/ 1297139 h 5907136"/>
              <a:gd name="connsiteX1714" fmla="*/ 8133689 w 12078891"/>
              <a:gd name="connsiteY1714" fmla="*/ 1332775 h 5907136"/>
              <a:gd name="connsiteX1715" fmla="*/ 8098055 w 12078891"/>
              <a:gd name="connsiteY1715" fmla="*/ 1368410 h 5907136"/>
              <a:gd name="connsiteX1716" fmla="*/ 8062421 w 12078891"/>
              <a:gd name="connsiteY1716" fmla="*/ 1332775 h 5907136"/>
              <a:gd name="connsiteX1717" fmla="*/ 8098055 w 12078891"/>
              <a:gd name="connsiteY1717" fmla="*/ 1297139 h 5907136"/>
              <a:gd name="connsiteX1718" fmla="*/ 5691230 w 12078891"/>
              <a:gd name="connsiteY1718" fmla="*/ 1264529 h 5907136"/>
              <a:gd name="connsiteX1719" fmla="*/ 5701411 w 12078891"/>
              <a:gd name="connsiteY1719" fmla="*/ 1274710 h 5907136"/>
              <a:gd name="connsiteX1720" fmla="*/ 5691230 w 12078891"/>
              <a:gd name="connsiteY1720" fmla="*/ 1284890 h 5907136"/>
              <a:gd name="connsiteX1721" fmla="*/ 5681049 w 12078891"/>
              <a:gd name="connsiteY1721" fmla="*/ 1274710 h 5907136"/>
              <a:gd name="connsiteX1722" fmla="*/ 5691230 w 12078891"/>
              <a:gd name="connsiteY1722" fmla="*/ 1264529 h 5907136"/>
              <a:gd name="connsiteX1723" fmla="*/ 10805227 w 12078891"/>
              <a:gd name="connsiteY1723" fmla="*/ 1263541 h 5907136"/>
              <a:gd name="connsiteX1724" fmla="*/ 10818462 w 12078891"/>
              <a:gd name="connsiteY1724" fmla="*/ 1276776 h 5907136"/>
              <a:gd name="connsiteX1725" fmla="*/ 10805227 w 12078891"/>
              <a:gd name="connsiteY1725" fmla="*/ 1290011 h 5907136"/>
              <a:gd name="connsiteX1726" fmla="*/ 10791991 w 12078891"/>
              <a:gd name="connsiteY1726" fmla="*/ 1276776 h 5907136"/>
              <a:gd name="connsiteX1727" fmla="*/ 10805227 w 12078891"/>
              <a:gd name="connsiteY1727" fmla="*/ 1263541 h 5907136"/>
              <a:gd name="connsiteX1728" fmla="*/ 298292 w 12078891"/>
              <a:gd name="connsiteY1728" fmla="*/ 1260468 h 5907136"/>
              <a:gd name="connsiteX1729" fmla="*/ 408248 w 12078891"/>
              <a:gd name="connsiteY1729" fmla="*/ 1369407 h 5907136"/>
              <a:gd name="connsiteX1730" fmla="*/ 298292 w 12078891"/>
              <a:gd name="connsiteY1730" fmla="*/ 1478349 h 5907136"/>
              <a:gd name="connsiteX1731" fmla="*/ 188336 w 12078891"/>
              <a:gd name="connsiteY1731" fmla="*/ 1369407 h 5907136"/>
              <a:gd name="connsiteX1732" fmla="*/ 298292 w 12078891"/>
              <a:gd name="connsiteY1732" fmla="*/ 1260468 h 5907136"/>
              <a:gd name="connsiteX1733" fmla="*/ 11437477 w 12078891"/>
              <a:gd name="connsiteY1733" fmla="*/ 1252334 h 5907136"/>
              <a:gd name="connsiteX1734" fmla="*/ 11459875 w 12078891"/>
              <a:gd name="connsiteY1734" fmla="*/ 1274732 h 5907136"/>
              <a:gd name="connsiteX1735" fmla="*/ 11437477 w 12078891"/>
              <a:gd name="connsiteY1735" fmla="*/ 1297131 h 5907136"/>
              <a:gd name="connsiteX1736" fmla="*/ 11415078 w 12078891"/>
              <a:gd name="connsiteY1736" fmla="*/ 1274732 h 5907136"/>
              <a:gd name="connsiteX1737" fmla="*/ 11437477 w 12078891"/>
              <a:gd name="connsiteY1737" fmla="*/ 1252334 h 5907136"/>
              <a:gd name="connsiteX1738" fmla="*/ 3814846 w 12078891"/>
              <a:gd name="connsiteY1738" fmla="*/ 1200388 h 5907136"/>
              <a:gd name="connsiteX1739" fmla="*/ 3818919 w 12078891"/>
              <a:gd name="connsiteY1739" fmla="*/ 1204460 h 5907136"/>
              <a:gd name="connsiteX1740" fmla="*/ 3814846 w 12078891"/>
              <a:gd name="connsiteY1740" fmla="*/ 1208533 h 5907136"/>
              <a:gd name="connsiteX1741" fmla="*/ 3810773 w 12078891"/>
              <a:gd name="connsiteY1741" fmla="*/ 1204460 h 5907136"/>
              <a:gd name="connsiteX1742" fmla="*/ 3814846 w 12078891"/>
              <a:gd name="connsiteY1742" fmla="*/ 1200388 h 5907136"/>
              <a:gd name="connsiteX1743" fmla="*/ 9736204 w 12078891"/>
              <a:gd name="connsiteY1743" fmla="*/ 1192272 h 5907136"/>
              <a:gd name="connsiteX1744" fmla="*/ 9771838 w 12078891"/>
              <a:gd name="connsiteY1744" fmla="*/ 1227907 h 5907136"/>
              <a:gd name="connsiteX1745" fmla="*/ 9736204 w 12078891"/>
              <a:gd name="connsiteY1745" fmla="*/ 1263541 h 5907136"/>
              <a:gd name="connsiteX1746" fmla="*/ 9699552 w 12078891"/>
              <a:gd name="connsiteY1746" fmla="*/ 1227907 h 5907136"/>
              <a:gd name="connsiteX1747" fmla="*/ 9736204 w 12078891"/>
              <a:gd name="connsiteY1747" fmla="*/ 1192272 h 5907136"/>
              <a:gd name="connsiteX1748" fmla="*/ 10679998 w 12078891"/>
              <a:gd name="connsiteY1748" fmla="*/ 1188190 h 5907136"/>
              <a:gd name="connsiteX1749" fmla="*/ 10687125 w 12078891"/>
              <a:gd name="connsiteY1749" fmla="*/ 1195319 h 5907136"/>
              <a:gd name="connsiteX1750" fmla="*/ 10679998 w 12078891"/>
              <a:gd name="connsiteY1750" fmla="*/ 1202445 h 5907136"/>
              <a:gd name="connsiteX1751" fmla="*/ 10672872 w 12078891"/>
              <a:gd name="connsiteY1751" fmla="*/ 1195319 h 5907136"/>
              <a:gd name="connsiteX1752" fmla="*/ 10679998 w 12078891"/>
              <a:gd name="connsiteY1752" fmla="*/ 1188190 h 5907136"/>
              <a:gd name="connsiteX1753" fmla="*/ 1609646 w 12078891"/>
              <a:gd name="connsiteY1753" fmla="*/ 1183104 h 5907136"/>
              <a:gd name="connsiteX1754" fmla="*/ 1614735 w 12078891"/>
              <a:gd name="connsiteY1754" fmla="*/ 1188193 h 5907136"/>
              <a:gd name="connsiteX1755" fmla="*/ 1609646 w 12078891"/>
              <a:gd name="connsiteY1755" fmla="*/ 1193283 h 5907136"/>
              <a:gd name="connsiteX1756" fmla="*/ 1604554 w 12078891"/>
              <a:gd name="connsiteY1756" fmla="*/ 1188193 h 5907136"/>
              <a:gd name="connsiteX1757" fmla="*/ 1609646 w 12078891"/>
              <a:gd name="connsiteY1757" fmla="*/ 1183104 h 5907136"/>
              <a:gd name="connsiteX1758" fmla="*/ 8997051 w 12078891"/>
              <a:gd name="connsiteY1758" fmla="*/ 1183079 h 5907136"/>
              <a:gd name="connsiteX1759" fmla="*/ 9006214 w 12078891"/>
              <a:gd name="connsiteY1759" fmla="*/ 1192241 h 5907136"/>
              <a:gd name="connsiteX1760" fmla="*/ 8997051 w 12078891"/>
              <a:gd name="connsiteY1760" fmla="*/ 1201404 h 5907136"/>
              <a:gd name="connsiteX1761" fmla="*/ 8987888 w 12078891"/>
              <a:gd name="connsiteY1761" fmla="*/ 1192241 h 5907136"/>
              <a:gd name="connsiteX1762" fmla="*/ 8997051 w 12078891"/>
              <a:gd name="connsiteY1762" fmla="*/ 1183079 h 5907136"/>
              <a:gd name="connsiteX1763" fmla="*/ 2764214 w 12078891"/>
              <a:gd name="connsiteY1763" fmla="*/ 1173943 h 5907136"/>
              <a:gd name="connsiteX1764" fmla="*/ 2772359 w 12078891"/>
              <a:gd name="connsiteY1764" fmla="*/ 1182089 h 5907136"/>
              <a:gd name="connsiteX1765" fmla="*/ 2764214 w 12078891"/>
              <a:gd name="connsiteY1765" fmla="*/ 1190233 h 5907136"/>
              <a:gd name="connsiteX1766" fmla="*/ 2756067 w 12078891"/>
              <a:gd name="connsiteY1766" fmla="*/ 1182089 h 5907136"/>
              <a:gd name="connsiteX1767" fmla="*/ 2764214 w 12078891"/>
              <a:gd name="connsiteY1767" fmla="*/ 1173943 h 5907136"/>
              <a:gd name="connsiteX1768" fmla="*/ 2648148 w 12078891"/>
              <a:gd name="connsiteY1768" fmla="*/ 1159690 h 5907136"/>
              <a:gd name="connsiteX1769" fmla="*/ 2656293 w 12078891"/>
              <a:gd name="connsiteY1769" fmla="*/ 1167833 h 5907136"/>
              <a:gd name="connsiteX1770" fmla="*/ 2648148 w 12078891"/>
              <a:gd name="connsiteY1770" fmla="*/ 1175980 h 5907136"/>
              <a:gd name="connsiteX1771" fmla="*/ 2640003 w 12078891"/>
              <a:gd name="connsiteY1771" fmla="*/ 1167833 h 5907136"/>
              <a:gd name="connsiteX1772" fmla="*/ 2648148 w 12078891"/>
              <a:gd name="connsiteY1772" fmla="*/ 1159690 h 5907136"/>
              <a:gd name="connsiteX1773" fmla="*/ 4093873 w 12078891"/>
              <a:gd name="connsiteY1773" fmla="*/ 1127106 h 5907136"/>
              <a:gd name="connsiteX1774" fmla="*/ 4107107 w 12078891"/>
              <a:gd name="connsiteY1774" fmla="*/ 1140346 h 5907136"/>
              <a:gd name="connsiteX1775" fmla="*/ 4093873 w 12078891"/>
              <a:gd name="connsiteY1775" fmla="*/ 1153581 h 5907136"/>
              <a:gd name="connsiteX1776" fmla="*/ 4080636 w 12078891"/>
              <a:gd name="connsiteY1776" fmla="*/ 1140346 h 5907136"/>
              <a:gd name="connsiteX1777" fmla="*/ 4093873 w 12078891"/>
              <a:gd name="connsiteY1777" fmla="*/ 1127106 h 5907136"/>
              <a:gd name="connsiteX1778" fmla="*/ 4586598 w 12078891"/>
              <a:gd name="connsiteY1778" fmla="*/ 1109799 h 5907136"/>
              <a:gd name="connsiteX1779" fmla="*/ 4590671 w 12078891"/>
              <a:gd name="connsiteY1779" fmla="*/ 1113871 h 5907136"/>
              <a:gd name="connsiteX1780" fmla="*/ 4586598 w 12078891"/>
              <a:gd name="connsiteY1780" fmla="*/ 1117944 h 5907136"/>
              <a:gd name="connsiteX1781" fmla="*/ 4582523 w 12078891"/>
              <a:gd name="connsiteY1781" fmla="*/ 1113871 h 5907136"/>
              <a:gd name="connsiteX1782" fmla="*/ 4586598 w 12078891"/>
              <a:gd name="connsiteY1782" fmla="*/ 1109799 h 5907136"/>
              <a:gd name="connsiteX1783" fmla="*/ 7513655 w 12078891"/>
              <a:gd name="connsiteY1783" fmla="*/ 1097557 h 5907136"/>
              <a:gd name="connsiteX1784" fmla="*/ 7515692 w 12078891"/>
              <a:gd name="connsiteY1784" fmla="*/ 1099593 h 5907136"/>
              <a:gd name="connsiteX1785" fmla="*/ 7513655 w 12078891"/>
              <a:gd name="connsiteY1785" fmla="*/ 1101630 h 5907136"/>
              <a:gd name="connsiteX1786" fmla="*/ 7511619 w 12078891"/>
              <a:gd name="connsiteY1786" fmla="*/ 1099593 h 5907136"/>
              <a:gd name="connsiteX1787" fmla="*/ 7513655 w 12078891"/>
              <a:gd name="connsiteY1787" fmla="*/ 1097557 h 5907136"/>
              <a:gd name="connsiteX1788" fmla="*/ 3753810 w 12078891"/>
              <a:gd name="connsiteY1788" fmla="*/ 1095550 h 5907136"/>
              <a:gd name="connsiteX1789" fmla="*/ 3776207 w 12078891"/>
              <a:gd name="connsiteY1789" fmla="*/ 1117946 h 5907136"/>
              <a:gd name="connsiteX1790" fmla="*/ 3753810 w 12078891"/>
              <a:gd name="connsiteY1790" fmla="*/ 1140347 h 5907136"/>
              <a:gd name="connsiteX1791" fmla="*/ 3731412 w 12078891"/>
              <a:gd name="connsiteY1791" fmla="*/ 1117946 h 5907136"/>
              <a:gd name="connsiteX1792" fmla="*/ 3753810 w 12078891"/>
              <a:gd name="connsiteY1792" fmla="*/ 1095550 h 5907136"/>
              <a:gd name="connsiteX1793" fmla="*/ 4764761 w 12078891"/>
              <a:gd name="connsiteY1793" fmla="*/ 1095542 h 5907136"/>
              <a:gd name="connsiteX1794" fmla="*/ 4774946 w 12078891"/>
              <a:gd name="connsiteY1794" fmla="*/ 1105725 h 5907136"/>
              <a:gd name="connsiteX1795" fmla="*/ 4764761 w 12078891"/>
              <a:gd name="connsiteY1795" fmla="*/ 1115903 h 5907136"/>
              <a:gd name="connsiteX1796" fmla="*/ 4754580 w 12078891"/>
              <a:gd name="connsiteY1796" fmla="*/ 1105725 h 5907136"/>
              <a:gd name="connsiteX1797" fmla="*/ 4764761 w 12078891"/>
              <a:gd name="connsiteY1797" fmla="*/ 1095542 h 5907136"/>
              <a:gd name="connsiteX1798" fmla="*/ 10431577 w 12078891"/>
              <a:gd name="connsiteY1798" fmla="*/ 1092497 h 5907136"/>
              <a:gd name="connsiteX1799" fmla="*/ 10452957 w 12078891"/>
              <a:gd name="connsiteY1799" fmla="*/ 1113876 h 5907136"/>
              <a:gd name="connsiteX1800" fmla="*/ 10431577 w 12078891"/>
              <a:gd name="connsiteY1800" fmla="*/ 1135254 h 5907136"/>
              <a:gd name="connsiteX1801" fmla="*/ 10410197 w 12078891"/>
              <a:gd name="connsiteY1801" fmla="*/ 1113876 h 5907136"/>
              <a:gd name="connsiteX1802" fmla="*/ 10431577 w 12078891"/>
              <a:gd name="connsiteY1802" fmla="*/ 1092497 h 5907136"/>
              <a:gd name="connsiteX1803" fmla="*/ 9323867 w 12078891"/>
              <a:gd name="connsiteY1803" fmla="*/ 1089437 h 5907136"/>
              <a:gd name="connsiteX1804" fmla="*/ 9336084 w 12078891"/>
              <a:gd name="connsiteY1804" fmla="*/ 1101655 h 5907136"/>
              <a:gd name="connsiteX1805" fmla="*/ 9323867 w 12078891"/>
              <a:gd name="connsiteY1805" fmla="*/ 1113872 h 5907136"/>
              <a:gd name="connsiteX1806" fmla="*/ 9311649 w 12078891"/>
              <a:gd name="connsiteY1806" fmla="*/ 1101655 h 5907136"/>
              <a:gd name="connsiteX1807" fmla="*/ 9323867 w 12078891"/>
              <a:gd name="connsiteY1807" fmla="*/ 1089437 h 5907136"/>
              <a:gd name="connsiteX1808" fmla="*/ 10601604 w 12078891"/>
              <a:gd name="connsiteY1808" fmla="*/ 1085369 h 5907136"/>
              <a:gd name="connsiteX1809" fmla="*/ 10627057 w 12078891"/>
              <a:gd name="connsiteY1809" fmla="*/ 1109804 h 5907136"/>
              <a:gd name="connsiteX1810" fmla="*/ 10601604 w 12078891"/>
              <a:gd name="connsiteY1810" fmla="*/ 1134235 h 5907136"/>
              <a:gd name="connsiteX1811" fmla="*/ 10577169 w 12078891"/>
              <a:gd name="connsiteY1811" fmla="*/ 1109804 h 5907136"/>
              <a:gd name="connsiteX1812" fmla="*/ 10601604 w 12078891"/>
              <a:gd name="connsiteY1812" fmla="*/ 1085369 h 5907136"/>
              <a:gd name="connsiteX1813" fmla="*/ 2304983 w 12078891"/>
              <a:gd name="connsiteY1813" fmla="*/ 1076179 h 5907136"/>
              <a:gd name="connsiteX1814" fmla="*/ 2319236 w 12078891"/>
              <a:gd name="connsiteY1814" fmla="*/ 1090433 h 5907136"/>
              <a:gd name="connsiteX1815" fmla="*/ 2304983 w 12078891"/>
              <a:gd name="connsiteY1815" fmla="*/ 1104686 h 5907136"/>
              <a:gd name="connsiteX1816" fmla="*/ 2290730 w 12078891"/>
              <a:gd name="connsiteY1816" fmla="*/ 1090433 h 5907136"/>
              <a:gd name="connsiteX1817" fmla="*/ 2304983 w 12078891"/>
              <a:gd name="connsiteY1817" fmla="*/ 1076179 h 5907136"/>
              <a:gd name="connsiteX1818" fmla="*/ 6644184 w 12078891"/>
              <a:gd name="connsiteY1818" fmla="*/ 1061950 h 5907136"/>
              <a:gd name="connsiteX1819" fmla="*/ 6662511 w 12078891"/>
              <a:gd name="connsiteY1819" fmla="*/ 1080276 h 5907136"/>
              <a:gd name="connsiteX1820" fmla="*/ 6644184 w 12078891"/>
              <a:gd name="connsiteY1820" fmla="*/ 1098602 h 5907136"/>
              <a:gd name="connsiteX1821" fmla="*/ 6625858 w 12078891"/>
              <a:gd name="connsiteY1821" fmla="*/ 1080276 h 5907136"/>
              <a:gd name="connsiteX1822" fmla="*/ 6644184 w 12078891"/>
              <a:gd name="connsiteY1822" fmla="*/ 1061950 h 5907136"/>
              <a:gd name="connsiteX1823" fmla="*/ 5034577 w 12078891"/>
              <a:gd name="connsiteY1823" fmla="*/ 1060935 h 5907136"/>
              <a:gd name="connsiteX1824" fmla="*/ 5050867 w 12078891"/>
              <a:gd name="connsiteY1824" fmla="*/ 1077224 h 5907136"/>
              <a:gd name="connsiteX1825" fmla="*/ 5034577 w 12078891"/>
              <a:gd name="connsiteY1825" fmla="*/ 1093513 h 5907136"/>
              <a:gd name="connsiteX1826" fmla="*/ 5018293 w 12078891"/>
              <a:gd name="connsiteY1826" fmla="*/ 1077224 h 5907136"/>
              <a:gd name="connsiteX1827" fmla="*/ 5034577 w 12078891"/>
              <a:gd name="connsiteY1827" fmla="*/ 1060935 h 5907136"/>
              <a:gd name="connsiteX1828" fmla="*/ 4292388 w 12078891"/>
              <a:gd name="connsiteY1828" fmla="*/ 1051765 h 5907136"/>
              <a:gd name="connsiteX1829" fmla="*/ 4302574 w 12078891"/>
              <a:gd name="connsiteY1829" fmla="*/ 1061946 h 5907136"/>
              <a:gd name="connsiteX1830" fmla="*/ 4292388 w 12078891"/>
              <a:gd name="connsiteY1830" fmla="*/ 1072127 h 5907136"/>
              <a:gd name="connsiteX1831" fmla="*/ 4282213 w 12078891"/>
              <a:gd name="connsiteY1831" fmla="*/ 1061946 h 5907136"/>
              <a:gd name="connsiteX1832" fmla="*/ 4292388 w 12078891"/>
              <a:gd name="connsiteY1832" fmla="*/ 1051765 h 5907136"/>
              <a:gd name="connsiteX1833" fmla="*/ 7710152 w 12078891"/>
              <a:gd name="connsiteY1833" fmla="*/ 1027306 h 5907136"/>
              <a:gd name="connsiteX1834" fmla="*/ 7719315 w 12078891"/>
              <a:gd name="connsiteY1834" fmla="*/ 1036469 h 5907136"/>
              <a:gd name="connsiteX1835" fmla="*/ 7710152 w 12078891"/>
              <a:gd name="connsiteY1835" fmla="*/ 1045633 h 5907136"/>
              <a:gd name="connsiteX1836" fmla="*/ 7700989 w 12078891"/>
              <a:gd name="connsiteY1836" fmla="*/ 1036469 h 5907136"/>
              <a:gd name="connsiteX1837" fmla="*/ 7710152 w 12078891"/>
              <a:gd name="connsiteY1837" fmla="*/ 1027306 h 5907136"/>
              <a:gd name="connsiteX1838" fmla="*/ 1374422 w 12078891"/>
              <a:gd name="connsiteY1838" fmla="*/ 1019163 h 5907136"/>
              <a:gd name="connsiteX1839" fmla="*/ 1379512 w 12078891"/>
              <a:gd name="connsiteY1839" fmla="*/ 1024254 h 5907136"/>
              <a:gd name="connsiteX1840" fmla="*/ 1374422 w 12078891"/>
              <a:gd name="connsiteY1840" fmla="*/ 1029344 h 5907136"/>
              <a:gd name="connsiteX1841" fmla="*/ 1369331 w 12078891"/>
              <a:gd name="connsiteY1841" fmla="*/ 1024254 h 5907136"/>
              <a:gd name="connsiteX1842" fmla="*/ 1374422 w 12078891"/>
              <a:gd name="connsiteY1842" fmla="*/ 1019163 h 5907136"/>
              <a:gd name="connsiteX1843" fmla="*/ 1313392 w 12078891"/>
              <a:gd name="connsiteY1843" fmla="*/ 992716 h 5907136"/>
              <a:gd name="connsiteX1844" fmla="*/ 1335789 w 12078891"/>
              <a:gd name="connsiteY1844" fmla="*/ 1015116 h 5907136"/>
              <a:gd name="connsiteX1845" fmla="*/ 1313392 w 12078891"/>
              <a:gd name="connsiteY1845" fmla="*/ 1037514 h 5907136"/>
              <a:gd name="connsiteX1846" fmla="*/ 1290993 w 12078891"/>
              <a:gd name="connsiteY1846" fmla="*/ 1015116 h 5907136"/>
              <a:gd name="connsiteX1847" fmla="*/ 1313392 w 12078891"/>
              <a:gd name="connsiteY1847" fmla="*/ 992716 h 5907136"/>
              <a:gd name="connsiteX1848" fmla="*/ 5232076 w 12078891"/>
              <a:gd name="connsiteY1848" fmla="*/ 980492 h 5907136"/>
              <a:gd name="connsiteX1849" fmla="*/ 5241226 w 12078891"/>
              <a:gd name="connsiteY1849" fmla="*/ 989655 h 5907136"/>
              <a:gd name="connsiteX1850" fmla="*/ 5232076 w 12078891"/>
              <a:gd name="connsiteY1850" fmla="*/ 998818 h 5907136"/>
              <a:gd name="connsiteX1851" fmla="*/ 5222909 w 12078891"/>
              <a:gd name="connsiteY1851" fmla="*/ 989655 h 5907136"/>
              <a:gd name="connsiteX1852" fmla="*/ 5232076 w 12078891"/>
              <a:gd name="connsiteY1852" fmla="*/ 980492 h 5907136"/>
              <a:gd name="connsiteX1853" fmla="*/ 7707098 w 12078891"/>
              <a:gd name="connsiteY1853" fmla="*/ 969283 h 5907136"/>
              <a:gd name="connsiteX1854" fmla="*/ 7729496 w 12078891"/>
              <a:gd name="connsiteY1854" fmla="*/ 991681 h 5907136"/>
              <a:gd name="connsiteX1855" fmla="*/ 7707098 w 12078891"/>
              <a:gd name="connsiteY1855" fmla="*/ 1014079 h 5907136"/>
              <a:gd name="connsiteX1856" fmla="*/ 7684699 w 12078891"/>
              <a:gd name="connsiteY1856" fmla="*/ 991681 h 5907136"/>
              <a:gd name="connsiteX1857" fmla="*/ 7707098 w 12078891"/>
              <a:gd name="connsiteY1857" fmla="*/ 969283 h 5907136"/>
              <a:gd name="connsiteX1858" fmla="*/ 2975991 w 12078891"/>
              <a:gd name="connsiteY1858" fmla="*/ 968282 h 5907136"/>
              <a:gd name="connsiteX1859" fmla="*/ 2990748 w 12078891"/>
              <a:gd name="connsiteY1859" fmla="*/ 973373 h 5907136"/>
              <a:gd name="connsiteX1860" fmla="*/ 2994348 w 12078891"/>
              <a:gd name="connsiteY1860" fmla="*/ 982533 h 5907136"/>
              <a:gd name="connsiteX1861" fmla="*/ 3001424 w 12078891"/>
              <a:gd name="connsiteY1861" fmla="*/ 979477 h 5907136"/>
              <a:gd name="connsiteX1862" fmla="*/ 3018736 w 12078891"/>
              <a:gd name="connsiteY1862" fmla="*/ 996786 h 5907136"/>
              <a:gd name="connsiteX1863" fmla="*/ 3001424 w 12078891"/>
              <a:gd name="connsiteY1863" fmla="*/ 1014093 h 5907136"/>
              <a:gd name="connsiteX1864" fmla="*/ 2988955 w 12078891"/>
              <a:gd name="connsiteY1864" fmla="*/ 1008875 h 5907136"/>
              <a:gd name="connsiteX1865" fmla="*/ 2986581 w 12078891"/>
              <a:gd name="connsiteY1865" fmla="*/ 1002939 h 5907136"/>
              <a:gd name="connsiteX1866" fmla="*/ 2975991 w 12078891"/>
              <a:gd name="connsiteY1866" fmla="*/ 1006971 h 5907136"/>
              <a:gd name="connsiteX1867" fmla="*/ 2955628 w 12078891"/>
              <a:gd name="connsiteY1867" fmla="*/ 987627 h 5907136"/>
              <a:gd name="connsiteX1868" fmla="*/ 2956229 w 12078891"/>
              <a:gd name="connsiteY1868" fmla="*/ 986235 h 5907136"/>
              <a:gd name="connsiteX1869" fmla="*/ 2954541 w 12078891"/>
              <a:gd name="connsiteY1869" fmla="*/ 984547 h 5907136"/>
              <a:gd name="connsiteX1870" fmla="*/ 2958789 w 12078891"/>
              <a:gd name="connsiteY1870" fmla="*/ 980299 h 5907136"/>
              <a:gd name="connsiteX1871" fmla="*/ 2961612 w 12078891"/>
              <a:gd name="connsiteY1871" fmla="*/ 973754 h 5907136"/>
              <a:gd name="connsiteX1872" fmla="*/ 2975991 w 12078891"/>
              <a:gd name="connsiteY1872" fmla="*/ 968282 h 5907136"/>
              <a:gd name="connsiteX1873" fmla="*/ 11050593 w 12078891"/>
              <a:gd name="connsiteY1873" fmla="*/ 929590 h 5907136"/>
              <a:gd name="connsiteX1874" fmla="*/ 11065865 w 12078891"/>
              <a:gd name="connsiteY1874" fmla="*/ 944862 h 5907136"/>
              <a:gd name="connsiteX1875" fmla="*/ 11050593 w 12078891"/>
              <a:gd name="connsiteY1875" fmla="*/ 960134 h 5907136"/>
              <a:gd name="connsiteX1876" fmla="*/ 11035321 w 12078891"/>
              <a:gd name="connsiteY1876" fmla="*/ 944862 h 5907136"/>
              <a:gd name="connsiteX1877" fmla="*/ 11050593 w 12078891"/>
              <a:gd name="connsiteY1877" fmla="*/ 929590 h 5907136"/>
              <a:gd name="connsiteX1878" fmla="*/ 8596932 w 12078891"/>
              <a:gd name="connsiteY1878" fmla="*/ 919404 h 5907136"/>
              <a:gd name="connsiteX1879" fmla="*/ 8614240 w 12078891"/>
              <a:gd name="connsiteY1879" fmla="*/ 936711 h 5907136"/>
              <a:gd name="connsiteX1880" fmla="*/ 8596932 w 12078891"/>
              <a:gd name="connsiteY1880" fmla="*/ 954021 h 5907136"/>
              <a:gd name="connsiteX1881" fmla="*/ 8579624 w 12078891"/>
              <a:gd name="connsiteY1881" fmla="*/ 936711 h 5907136"/>
              <a:gd name="connsiteX1882" fmla="*/ 8596932 w 12078891"/>
              <a:gd name="connsiteY1882" fmla="*/ 919404 h 5907136"/>
              <a:gd name="connsiteX1883" fmla="*/ 5332854 w 12078891"/>
              <a:gd name="connsiteY1883" fmla="*/ 906151 h 5907136"/>
              <a:gd name="connsiteX1884" fmla="*/ 5339980 w 12078891"/>
              <a:gd name="connsiteY1884" fmla="*/ 913278 h 5907136"/>
              <a:gd name="connsiteX1885" fmla="*/ 5332854 w 12078891"/>
              <a:gd name="connsiteY1885" fmla="*/ 920405 h 5907136"/>
              <a:gd name="connsiteX1886" fmla="*/ 5325727 w 12078891"/>
              <a:gd name="connsiteY1886" fmla="*/ 913278 h 5907136"/>
              <a:gd name="connsiteX1887" fmla="*/ 5332854 w 12078891"/>
              <a:gd name="connsiteY1887" fmla="*/ 906151 h 5907136"/>
              <a:gd name="connsiteX1888" fmla="*/ 4459325 w 12078891"/>
              <a:gd name="connsiteY1888" fmla="*/ 895988 h 5907136"/>
              <a:gd name="connsiteX1889" fmla="*/ 4470526 w 12078891"/>
              <a:gd name="connsiteY1889" fmla="*/ 907188 h 5907136"/>
              <a:gd name="connsiteX1890" fmla="*/ 4459325 w 12078891"/>
              <a:gd name="connsiteY1890" fmla="*/ 918387 h 5907136"/>
              <a:gd name="connsiteX1891" fmla="*/ 4448126 w 12078891"/>
              <a:gd name="connsiteY1891" fmla="*/ 907188 h 5907136"/>
              <a:gd name="connsiteX1892" fmla="*/ 4459325 w 12078891"/>
              <a:gd name="connsiteY1892" fmla="*/ 895988 h 5907136"/>
              <a:gd name="connsiteX1893" fmla="*/ 7826218 w 12078891"/>
              <a:gd name="connsiteY1893" fmla="*/ 856284 h 5907136"/>
              <a:gd name="connsiteX1894" fmla="*/ 7834363 w 12078891"/>
              <a:gd name="connsiteY1894" fmla="*/ 864429 h 5907136"/>
              <a:gd name="connsiteX1895" fmla="*/ 7826218 w 12078891"/>
              <a:gd name="connsiteY1895" fmla="*/ 872574 h 5907136"/>
              <a:gd name="connsiteX1896" fmla="*/ 7818073 w 12078891"/>
              <a:gd name="connsiteY1896" fmla="*/ 864429 h 5907136"/>
              <a:gd name="connsiteX1897" fmla="*/ 7826218 w 12078891"/>
              <a:gd name="connsiteY1897" fmla="*/ 856284 h 5907136"/>
              <a:gd name="connsiteX1898" fmla="*/ 4359551 w 12078891"/>
              <a:gd name="connsiteY1898" fmla="*/ 850180 h 5907136"/>
              <a:gd name="connsiteX1899" fmla="*/ 4392132 w 12078891"/>
              <a:gd name="connsiteY1899" fmla="*/ 882760 h 5907136"/>
              <a:gd name="connsiteX1900" fmla="*/ 4359551 w 12078891"/>
              <a:gd name="connsiteY1900" fmla="*/ 915339 h 5907136"/>
              <a:gd name="connsiteX1901" fmla="*/ 4326968 w 12078891"/>
              <a:gd name="connsiteY1901" fmla="*/ 882760 h 5907136"/>
              <a:gd name="connsiteX1902" fmla="*/ 4359551 w 12078891"/>
              <a:gd name="connsiteY1902" fmla="*/ 850180 h 5907136"/>
              <a:gd name="connsiteX1903" fmla="*/ 1986347 w 12078891"/>
              <a:gd name="connsiteY1903" fmla="*/ 813521 h 5907136"/>
              <a:gd name="connsiteX1904" fmla="*/ 1993475 w 12078891"/>
              <a:gd name="connsiteY1904" fmla="*/ 819630 h 5907136"/>
              <a:gd name="connsiteX1905" fmla="*/ 1986347 w 12078891"/>
              <a:gd name="connsiteY1905" fmla="*/ 826757 h 5907136"/>
              <a:gd name="connsiteX1906" fmla="*/ 1979220 w 12078891"/>
              <a:gd name="connsiteY1906" fmla="*/ 819630 h 5907136"/>
              <a:gd name="connsiteX1907" fmla="*/ 1986347 w 12078891"/>
              <a:gd name="connsiteY1907" fmla="*/ 813521 h 5907136"/>
              <a:gd name="connsiteX1908" fmla="*/ 927522 w 12078891"/>
              <a:gd name="connsiteY1908" fmla="*/ 812507 h 5907136"/>
              <a:gd name="connsiteX1909" fmla="*/ 935667 w 12078891"/>
              <a:gd name="connsiteY1909" fmla="*/ 820652 h 5907136"/>
              <a:gd name="connsiteX1910" fmla="*/ 927522 w 12078891"/>
              <a:gd name="connsiteY1910" fmla="*/ 828797 h 5907136"/>
              <a:gd name="connsiteX1911" fmla="*/ 919377 w 12078891"/>
              <a:gd name="connsiteY1911" fmla="*/ 820652 h 5907136"/>
              <a:gd name="connsiteX1912" fmla="*/ 927522 w 12078891"/>
              <a:gd name="connsiteY1912" fmla="*/ 812507 h 5907136"/>
              <a:gd name="connsiteX1913" fmla="*/ 3198942 w 12078891"/>
              <a:gd name="connsiteY1913" fmla="*/ 766688 h 5907136"/>
              <a:gd name="connsiteX1914" fmla="*/ 3222358 w 12078891"/>
              <a:gd name="connsiteY1914" fmla="*/ 790105 h 5907136"/>
              <a:gd name="connsiteX1915" fmla="*/ 3198942 w 12078891"/>
              <a:gd name="connsiteY1915" fmla="*/ 813521 h 5907136"/>
              <a:gd name="connsiteX1916" fmla="*/ 3175523 w 12078891"/>
              <a:gd name="connsiteY1916" fmla="*/ 790105 h 5907136"/>
              <a:gd name="connsiteX1917" fmla="*/ 3198942 w 12078891"/>
              <a:gd name="connsiteY1917" fmla="*/ 766688 h 5907136"/>
              <a:gd name="connsiteX1918" fmla="*/ 994706 w 12078891"/>
              <a:gd name="connsiteY1918" fmla="*/ 754471 h 5907136"/>
              <a:gd name="connsiteX1919" fmla="*/ 1014049 w 12078891"/>
              <a:gd name="connsiteY1919" fmla="*/ 772797 h 5907136"/>
              <a:gd name="connsiteX1920" fmla="*/ 994706 w 12078891"/>
              <a:gd name="connsiteY1920" fmla="*/ 791123 h 5907136"/>
              <a:gd name="connsiteX1921" fmla="*/ 975362 w 12078891"/>
              <a:gd name="connsiteY1921" fmla="*/ 772797 h 5907136"/>
              <a:gd name="connsiteX1922" fmla="*/ 994706 w 12078891"/>
              <a:gd name="connsiteY1922" fmla="*/ 754471 h 5907136"/>
              <a:gd name="connsiteX1923" fmla="*/ 4060267 w 12078891"/>
              <a:gd name="connsiteY1923" fmla="*/ 751418 h 5907136"/>
              <a:gd name="connsiteX1924" fmla="*/ 4066377 w 12078891"/>
              <a:gd name="connsiteY1924" fmla="*/ 757527 h 5907136"/>
              <a:gd name="connsiteX1925" fmla="*/ 4060267 w 12078891"/>
              <a:gd name="connsiteY1925" fmla="*/ 763636 h 5907136"/>
              <a:gd name="connsiteX1926" fmla="*/ 4054157 w 12078891"/>
              <a:gd name="connsiteY1926" fmla="*/ 757527 h 5907136"/>
              <a:gd name="connsiteX1927" fmla="*/ 4060267 w 12078891"/>
              <a:gd name="connsiteY1927" fmla="*/ 751418 h 5907136"/>
              <a:gd name="connsiteX1928" fmla="*/ 1145336 w 12078891"/>
              <a:gd name="connsiteY1928" fmla="*/ 742230 h 5907136"/>
              <a:gd name="connsiteX1929" fmla="*/ 1148391 w 12078891"/>
              <a:gd name="connsiteY1929" fmla="*/ 745285 h 5907136"/>
              <a:gd name="connsiteX1930" fmla="*/ 1145336 w 12078891"/>
              <a:gd name="connsiteY1930" fmla="*/ 748339 h 5907136"/>
              <a:gd name="connsiteX1931" fmla="*/ 1142282 w 12078891"/>
              <a:gd name="connsiteY1931" fmla="*/ 745285 h 5907136"/>
              <a:gd name="connsiteX1932" fmla="*/ 1145336 w 12078891"/>
              <a:gd name="connsiteY1932" fmla="*/ 742230 h 5907136"/>
              <a:gd name="connsiteX1933" fmla="*/ 5388870 w 12078891"/>
              <a:gd name="connsiteY1933" fmla="*/ 739199 h 5907136"/>
              <a:gd name="connsiteX1934" fmla="*/ 5406181 w 12078891"/>
              <a:gd name="connsiteY1934" fmla="*/ 756506 h 5907136"/>
              <a:gd name="connsiteX1935" fmla="*/ 5388870 w 12078891"/>
              <a:gd name="connsiteY1935" fmla="*/ 773814 h 5907136"/>
              <a:gd name="connsiteX1936" fmla="*/ 5371564 w 12078891"/>
              <a:gd name="connsiteY1936" fmla="*/ 756506 h 5907136"/>
              <a:gd name="connsiteX1937" fmla="*/ 5388870 w 12078891"/>
              <a:gd name="connsiteY1937" fmla="*/ 739199 h 5907136"/>
              <a:gd name="connsiteX1938" fmla="*/ 11597322 w 12078891"/>
              <a:gd name="connsiteY1938" fmla="*/ 735130 h 5907136"/>
              <a:gd name="connsiteX1939" fmla="*/ 11638046 w 12078891"/>
              <a:gd name="connsiteY1939" fmla="*/ 775855 h 5907136"/>
              <a:gd name="connsiteX1940" fmla="*/ 11597322 w 12078891"/>
              <a:gd name="connsiteY1940" fmla="*/ 816579 h 5907136"/>
              <a:gd name="connsiteX1941" fmla="*/ 11556597 w 12078891"/>
              <a:gd name="connsiteY1941" fmla="*/ 775855 h 5907136"/>
              <a:gd name="connsiteX1942" fmla="*/ 11597322 w 12078891"/>
              <a:gd name="connsiteY1942" fmla="*/ 735130 h 5907136"/>
              <a:gd name="connsiteX1943" fmla="*/ 8627475 w 12078891"/>
              <a:gd name="connsiteY1943" fmla="*/ 728007 h 5907136"/>
              <a:gd name="connsiteX1944" fmla="*/ 8651909 w 12078891"/>
              <a:gd name="connsiteY1944" fmla="*/ 751424 h 5907136"/>
              <a:gd name="connsiteX1945" fmla="*/ 8627475 w 12078891"/>
              <a:gd name="connsiteY1945" fmla="*/ 774840 h 5907136"/>
              <a:gd name="connsiteX1946" fmla="*/ 8603040 w 12078891"/>
              <a:gd name="connsiteY1946" fmla="*/ 751424 h 5907136"/>
              <a:gd name="connsiteX1947" fmla="*/ 8627475 w 12078891"/>
              <a:gd name="connsiteY1947" fmla="*/ 728007 h 5907136"/>
              <a:gd name="connsiteX1948" fmla="*/ 172017 w 12078891"/>
              <a:gd name="connsiteY1948" fmla="*/ 700487 h 5907136"/>
              <a:gd name="connsiteX1949" fmla="*/ 178125 w 12078891"/>
              <a:gd name="connsiteY1949" fmla="*/ 706596 h 5907136"/>
              <a:gd name="connsiteX1950" fmla="*/ 172017 w 12078891"/>
              <a:gd name="connsiteY1950" fmla="*/ 712705 h 5907136"/>
              <a:gd name="connsiteX1951" fmla="*/ 165908 w 12078891"/>
              <a:gd name="connsiteY1951" fmla="*/ 706596 h 5907136"/>
              <a:gd name="connsiteX1952" fmla="*/ 172017 w 12078891"/>
              <a:gd name="connsiteY1952" fmla="*/ 700487 h 5907136"/>
              <a:gd name="connsiteX1953" fmla="*/ 2623699 w 12078891"/>
              <a:gd name="connsiteY1953" fmla="*/ 688293 h 5907136"/>
              <a:gd name="connsiteX1954" fmla="*/ 2639989 w 12078891"/>
              <a:gd name="connsiteY1954" fmla="*/ 704583 h 5907136"/>
              <a:gd name="connsiteX1955" fmla="*/ 2623699 w 12078891"/>
              <a:gd name="connsiteY1955" fmla="*/ 719855 h 5907136"/>
              <a:gd name="connsiteX1956" fmla="*/ 2607408 w 12078891"/>
              <a:gd name="connsiteY1956" fmla="*/ 704583 h 5907136"/>
              <a:gd name="connsiteX1957" fmla="*/ 2623699 w 12078891"/>
              <a:gd name="connsiteY1957" fmla="*/ 688293 h 5907136"/>
              <a:gd name="connsiteX1958" fmla="*/ 1419236 w 12078891"/>
              <a:gd name="connsiteY1958" fmla="*/ 677084 h 5907136"/>
              <a:gd name="connsiteX1959" fmla="*/ 1435526 w 12078891"/>
              <a:gd name="connsiteY1959" fmla="*/ 693374 h 5907136"/>
              <a:gd name="connsiteX1960" fmla="*/ 1419236 w 12078891"/>
              <a:gd name="connsiteY1960" fmla="*/ 709664 h 5907136"/>
              <a:gd name="connsiteX1961" fmla="*/ 1402946 w 12078891"/>
              <a:gd name="connsiteY1961" fmla="*/ 693374 h 5907136"/>
              <a:gd name="connsiteX1962" fmla="*/ 1419236 w 12078891"/>
              <a:gd name="connsiteY1962" fmla="*/ 677084 h 5907136"/>
              <a:gd name="connsiteX1963" fmla="*/ 221959 w 12078891"/>
              <a:gd name="connsiteY1963" fmla="*/ 674041 h 5907136"/>
              <a:gd name="connsiteX1964" fmla="*/ 236212 w 12078891"/>
              <a:gd name="connsiteY1964" fmla="*/ 688294 h 5907136"/>
              <a:gd name="connsiteX1965" fmla="*/ 221959 w 12078891"/>
              <a:gd name="connsiteY1965" fmla="*/ 702548 h 5907136"/>
              <a:gd name="connsiteX1966" fmla="*/ 207705 w 12078891"/>
              <a:gd name="connsiteY1966" fmla="*/ 688294 h 5907136"/>
              <a:gd name="connsiteX1967" fmla="*/ 221959 w 12078891"/>
              <a:gd name="connsiteY1967" fmla="*/ 674041 h 5907136"/>
              <a:gd name="connsiteX1968" fmla="*/ 2549321 w 12078891"/>
              <a:gd name="connsiteY1968" fmla="*/ 666891 h 5907136"/>
              <a:gd name="connsiteX1969" fmla="*/ 2555429 w 12078891"/>
              <a:gd name="connsiteY1969" fmla="*/ 673000 h 5907136"/>
              <a:gd name="connsiteX1970" fmla="*/ 2549321 w 12078891"/>
              <a:gd name="connsiteY1970" fmla="*/ 679109 h 5907136"/>
              <a:gd name="connsiteX1971" fmla="*/ 2543212 w 12078891"/>
              <a:gd name="connsiteY1971" fmla="*/ 673000 h 5907136"/>
              <a:gd name="connsiteX1972" fmla="*/ 2549321 w 12078891"/>
              <a:gd name="connsiteY1972" fmla="*/ 666891 h 5907136"/>
              <a:gd name="connsiteX1973" fmla="*/ 1138277 w 12078891"/>
              <a:gd name="connsiteY1973" fmla="*/ 663865 h 5907136"/>
              <a:gd name="connsiteX1974" fmla="*/ 1148458 w 12078891"/>
              <a:gd name="connsiteY1974" fmla="*/ 674046 h 5907136"/>
              <a:gd name="connsiteX1975" fmla="*/ 1138277 w 12078891"/>
              <a:gd name="connsiteY1975" fmla="*/ 684227 h 5907136"/>
              <a:gd name="connsiteX1976" fmla="*/ 1128096 w 12078891"/>
              <a:gd name="connsiteY1976" fmla="*/ 674046 h 5907136"/>
              <a:gd name="connsiteX1977" fmla="*/ 1138277 w 12078891"/>
              <a:gd name="connsiteY1977" fmla="*/ 663865 h 5907136"/>
              <a:gd name="connsiteX1978" fmla="*/ 4785103 w 12078891"/>
              <a:gd name="connsiteY1978" fmla="*/ 656710 h 5907136"/>
              <a:gd name="connsiteX1979" fmla="*/ 4789176 w 12078891"/>
              <a:gd name="connsiteY1979" fmla="*/ 660782 h 5907136"/>
              <a:gd name="connsiteX1980" fmla="*/ 4785103 w 12078891"/>
              <a:gd name="connsiteY1980" fmla="*/ 664855 h 5907136"/>
              <a:gd name="connsiteX1981" fmla="*/ 4781032 w 12078891"/>
              <a:gd name="connsiteY1981" fmla="*/ 660782 h 5907136"/>
              <a:gd name="connsiteX1982" fmla="*/ 4785103 w 12078891"/>
              <a:gd name="connsiteY1982" fmla="*/ 656710 h 5907136"/>
              <a:gd name="connsiteX1983" fmla="*/ 6443616 w 12078891"/>
              <a:gd name="connsiteY1983" fmla="*/ 651641 h 5907136"/>
              <a:gd name="connsiteX1984" fmla="*/ 6455832 w 12078891"/>
              <a:gd name="connsiteY1984" fmla="*/ 663859 h 5907136"/>
              <a:gd name="connsiteX1985" fmla="*/ 6443616 w 12078891"/>
              <a:gd name="connsiteY1985" fmla="*/ 676076 h 5907136"/>
              <a:gd name="connsiteX1986" fmla="*/ 6431398 w 12078891"/>
              <a:gd name="connsiteY1986" fmla="*/ 663859 h 5907136"/>
              <a:gd name="connsiteX1987" fmla="*/ 6443616 w 12078891"/>
              <a:gd name="connsiteY1987" fmla="*/ 651641 h 5907136"/>
              <a:gd name="connsiteX1988" fmla="*/ 3110366 w 12078891"/>
              <a:gd name="connsiteY1988" fmla="*/ 648590 h 5907136"/>
              <a:gd name="connsiteX1989" fmla="*/ 3124621 w 12078891"/>
              <a:gd name="connsiteY1989" fmla="*/ 662844 h 5907136"/>
              <a:gd name="connsiteX1990" fmla="*/ 3110366 w 12078891"/>
              <a:gd name="connsiteY1990" fmla="*/ 677097 h 5907136"/>
              <a:gd name="connsiteX1991" fmla="*/ 3096114 w 12078891"/>
              <a:gd name="connsiteY1991" fmla="*/ 662844 h 5907136"/>
              <a:gd name="connsiteX1992" fmla="*/ 3110366 w 12078891"/>
              <a:gd name="connsiteY1992" fmla="*/ 648590 h 5907136"/>
              <a:gd name="connsiteX1993" fmla="*/ 4397201 w 12078891"/>
              <a:gd name="connsiteY1993" fmla="*/ 629220 h 5907136"/>
              <a:gd name="connsiteX1994" fmla="*/ 4401274 w 12078891"/>
              <a:gd name="connsiteY1994" fmla="*/ 633293 h 5907136"/>
              <a:gd name="connsiteX1995" fmla="*/ 4397201 w 12078891"/>
              <a:gd name="connsiteY1995" fmla="*/ 637365 h 5907136"/>
              <a:gd name="connsiteX1996" fmla="*/ 4393129 w 12078891"/>
              <a:gd name="connsiteY1996" fmla="*/ 633293 h 5907136"/>
              <a:gd name="connsiteX1997" fmla="*/ 4397201 w 12078891"/>
              <a:gd name="connsiteY1997" fmla="*/ 629220 h 5907136"/>
              <a:gd name="connsiteX1998" fmla="*/ 743181 w 12078891"/>
              <a:gd name="connsiteY1998" fmla="*/ 564060 h 5907136"/>
              <a:gd name="connsiteX1999" fmla="*/ 748271 w 12078891"/>
              <a:gd name="connsiteY1999" fmla="*/ 568132 h 5907136"/>
              <a:gd name="connsiteX2000" fmla="*/ 743181 w 12078891"/>
              <a:gd name="connsiteY2000" fmla="*/ 572205 h 5907136"/>
              <a:gd name="connsiteX2001" fmla="*/ 738090 w 12078891"/>
              <a:gd name="connsiteY2001" fmla="*/ 568132 h 5907136"/>
              <a:gd name="connsiteX2002" fmla="*/ 743181 w 12078891"/>
              <a:gd name="connsiteY2002" fmla="*/ 564060 h 5907136"/>
              <a:gd name="connsiteX2003" fmla="*/ 5325756 w 12078891"/>
              <a:gd name="connsiteY2003" fmla="*/ 552890 h 5907136"/>
              <a:gd name="connsiteX2004" fmla="*/ 5378697 w 12078891"/>
              <a:gd name="connsiteY2004" fmla="*/ 604813 h 5907136"/>
              <a:gd name="connsiteX2005" fmla="*/ 5325756 w 12078891"/>
              <a:gd name="connsiteY2005" fmla="*/ 656737 h 5907136"/>
              <a:gd name="connsiteX2006" fmla="*/ 5272813 w 12078891"/>
              <a:gd name="connsiteY2006" fmla="*/ 604813 h 5907136"/>
              <a:gd name="connsiteX2007" fmla="*/ 5325756 w 12078891"/>
              <a:gd name="connsiteY2007" fmla="*/ 552890 h 5907136"/>
              <a:gd name="connsiteX2008" fmla="*/ 777848 w 12078891"/>
              <a:gd name="connsiteY2008" fmla="*/ 531504 h 5907136"/>
              <a:gd name="connsiteX2009" fmla="*/ 797192 w 12078891"/>
              <a:gd name="connsiteY2009" fmla="*/ 550848 h 5907136"/>
              <a:gd name="connsiteX2010" fmla="*/ 777848 w 12078891"/>
              <a:gd name="connsiteY2010" fmla="*/ 570192 h 5907136"/>
              <a:gd name="connsiteX2011" fmla="*/ 758504 w 12078891"/>
              <a:gd name="connsiteY2011" fmla="*/ 550848 h 5907136"/>
              <a:gd name="connsiteX2012" fmla="*/ 777848 w 12078891"/>
              <a:gd name="connsiteY2012" fmla="*/ 531504 h 5907136"/>
              <a:gd name="connsiteX2013" fmla="*/ 10168903 w 12078891"/>
              <a:gd name="connsiteY2013" fmla="*/ 524376 h 5907136"/>
              <a:gd name="connsiteX2014" fmla="*/ 10175013 w 12078891"/>
              <a:gd name="connsiteY2014" fmla="*/ 530485 h 5907136"/>
              <a:gd name="connsiteX2015" fmla="*/ 10168903 w 12078891"/>
              <a:gd name="connsiteY2015" fmla="*/ 536594 h 5907136"/>
              <a:gd name="connsiteX2016" fmla="*/ 10162795 w 12078891"/>
              <a:gd name="connsiteY2016" fmla="*/ 530485 h 5907136"/>
              <a:gd name="connsiteX2017" fmla="*/ 10168903 w 12078891"/>
              <a:gd name="connsiteY2017" fmla="*/ 524376 h 5907136"/>
              <a:gd name="connsiteX2018" fmla="*/ 6053676 w 12078891"/>
              <a:gd name="connsiteY2018" fmla="*/ 522319 h 5907136"/>
              <a:gd name="connsiteX2019" fmla="*/ 6058766 w 12078891"/>
              <a:gd name="connsiteY2019" fmla="*/ 527410 h 5907136"/>
              <a:gd name="connsiteX2020" fmla="*/ 6053676 w 12078891"/>
              <a:gd name="connsiteY2020" fmla="*/ 532500 h 5907136"/>
              <a:gd name="connsiteX2021" fmla="*/ 6048585 w 12078891"/>
              <a:gd name="connsiteY2021" fmla="*/ 527410 h 5907136"/>
              <a:gd name="connsiteX2022" fmla="*/ 6053676 w 12078891"/>
              <a:gd name="connsiteY2022" fmla="*/ 522319 h 5907136"/>
              <a:gd name="connsiteX2023" fmla="*/ 2166508 w 12078891"/>
              <a:gd name="connsiteY2023" fmla="*/ 516210 h 5907136"/>
              <a:gd name="connsiteX2024" fmla="*/ 2168544 w 12078891"/>
              <a:gd name="connsiteY2024" fmla="*/ 518246 h 5907136"/>
              <a:gd name="connsiteX2025" fmla="*/ 2166508 w 12078891"/>
              <a:gd name="connsiteY2025" fmla="*/ 520282 h 5907136"/>
              <a:gd name="connsiteX2026" fmla="*/ 2164472 w 12078891"/>
              <a:gd name="connsiteY2026" fmla="*/ 518246 h 5907136"/>
              <a:gd name="connsiteX2027" fmla="*/ 2166508 w 12078891"/>
              <a:gd name="connsiteY2027" fmla="*/ 516210 h 5907136"/>
              <a:gd name="connsiteX2028" fmla="*/ 8592859 w 12078891"/>
              <a:gd name="connsiteY2028" fmla="*/ 508092 h 5907136"/>
              <a:gd name="connsiteX2029" fmla="*/ 8617294 w 12078891"/>
              <a:gd name="connsiteY2029" fmla="*/ 532528 h 5907136"/>
              <a:gd name="connsiteX2030" fmla="*/ 8592859 w 12078891"/>
              <a:gd name="connsiteY2030" fmla="*/ 556963 h 5907136"/>
              <a:gd name="connsiteX2031" fmla="*/ 8568424 w 12078891"/>
              <a:gd name="connsiteY2031" fmla="*/ 532528 h 5907136"/>
              <a:gd name="connsiteX2032" fmla="*/ 8592859 w 12078891"/>
              <a:gd name="connsiteY2032" fmla="*/ 508092 h 5907136"/>
              <a:gd name="connsiteX2033" fmla="*/ 6066913 w 12078891"/>
              <a:gd name="connsiteY2033" fmla="*/ 493836 h 5907136"/>
              <a:gd name="connsiteX2034" fmla="*/ 6081166 w 12078891"/>
              <a:gd name="connsiteY2034" fmla="*/ 508090 h 5907136"/>
              <a:gd name="connsiteX2035" fmla="*/ 6066913 w 12078891"/>
              <a:gd name="connsiteY2035" fmla="*/ 522343 h 5907136"/>
              <a:gd name="connsiteX2036" fmla="*/ 6052659 w 12078891"/>
              <a:gd name="connsiteY2036" fmla="*/ 508090 h 5907136"/>
              <a:gd name="connsiteX2037" fmla="*/ 6066913 w 12078891"/>
              <a:gd name="connsiteY2037" fmla="*/ 493836 h 5907136"/>
              <a:gd name="connsiteX2038" fmla="*/ 6723597 w 12078891"/>
              <a:gd name="connsiteY2038" fmla="*/ 480603 h 5907136"/>
              <a:gd name="connsiteX2039" fmla="*/ 6743960 w 12078891"/>
              <a:gd name="connsiteY2039" fmla="*/ 500965 h 5907136"/>
              <a:gd name="connsiteX2040" fmla="*/ 6723597 w 12078891"/>
              <a:gd name="connsiteY2040" fmla="*/ 521329 h 5907136"/>
              <a:gd name="connsiteX2041" fmla="*/ 6703235 w 12078891"/>
              <a:gd name="connsiteY2041" fmla="*/ 500965 h 5907136"/>
              <a:gd name="connsiteX2042" fmla="*/ 6723597 w 12078891"/>
              <a:gd name="connsiteY2042" fmla="*/ 480603 h 5907136"/>
              <a:gd name="connsiteX2043" fmla="*/ 10992560 w 12078891"/>
              <a:gd name="connsiteY2043" fmla="*/ 476531 h 5907136"/>
              <a:gd name="connsiteX2044" fmla="*/ 10997650 w 12078891"/>
              <a:gd name="connsiteY2044" fmla="*/ 481622 h 5907136"/>
              <a:gd name="connsiteX2045" fmla="*/ 10992560 w 12078891"/>
              <a:gd name="connsiteY2045" fmla="*/ 486712 h 5907136"/>
              <a:gd name="connsiteX2046" fmla="*/ 10987469 w 12078891"/>
              <a:gd name="connsiteY2046" fmla="*/ 481622 h 5907136"/>
              <a:gd name="connsiteX2047" fmla="*/ 10992560 w 12078891"/>
              <a:gd name="connsiteY2047" fmla="*/ 476531 h 5907136"/>
              <a:gd name="connsiteX2048" fmla="*/ 3592921 w 12078891"/>
              <a:gd name="connsiteY2048" fmla="*/ 475498 h 5907136"/>
              <a:gd name="connsiteX2049" fmla="*/ 3681491 w 12078891"/>
              <a:gd name="connsiteY2049" fmla="*/ 563056 h 5907136"/>
              <a:gd name="connsiteX2050" fmla="*/ 3592921 w 12078891"/>
              <a:gd name="connsiteY2050" fmla="*/ 650613 h 5907136"/>
              <a:gd name="connsiteX2051" fmla="*/ 3504350 w 12078891"/>
              <a:gd name="connsiteY2051" fmla="*/ 563056 h 5907136"/>
              <a:gd name="connsiteX2052" fmla="*/ 3592921 w 12078891"/>
              <a:gd name="connsiteY2052" fmla="*/ 475498 h 5907136"/>
              <a:gd name="connsiteX2053" fmla="*/ 4326963 w 12078891"/>
              <a:gd name="connsiteY2053" fmla="*/ 471433 h 5907136"/>
              <a:gd name="connsiteX2054" fmla="*/ 4346306 w 12078891"/>
              <a:gd name="connsiteY2054" fmla="*/ 490777 h 5907136"/>
              <a:gd name="connsiteX2055" fmla="*/ 4326963 w 12078891"/>
              <a:gd name="connsiteY2055" fmla="*/ 510122 h 5907136"/>
              <a:gd name="connsiteX2056" fmla="*/ 4307663 w 12078891"/>
              <a:gd name="connsiteY2056" fmla="*/ 490777 h 5907136"/>
              <a:gd name="connsiteX2057" fmla="*/ 4326963 w 12078891"/>
              <a:gd name="connsiteY2057" fmla="*/ 471433 h 5907136"/>
              <a:gd name="connsiteX2058" fmla="*/ 427563 w 12078891"/>
              <a:gd name="connsiteY2058" fmla="*/ 469375 h 5907136"/>
              <a:gd name="connsiteX2059" fmla="*/ 428581 w 12078891"/>
              <a:gd name="connsiteY2059" fmla="*/ 470393 h 5907136"/>
              <a:gd name="connsiteX2060" fmla="*/ 427563 w 12078891"/>
              <a:gd name="connsiteY2060" fmla="*/ 471411 h 5907136"/>
              <a:gd name="connsiteX2061" fmla="*/ 426545 w 12078891"/>
              <a:gd name="connsiteY2061" fmla="*/ 470393 h 5907136"/>
              <a:gd name="connsiteX2062" fmla="*/ 427563 w 12078891"/>
              <a:gd name="connsiteY2062" fmla="*/ 469375 h 5907136"/>
              <a:gd name="connsiteX2063" fmla="*/ 2938242 w 12078891"/>
              <a:gd name="connsiteY2063" fmla="*/ 457159 h 5907136"/>
              <a:gd name="connsiteX2064" fmla="*/ 2944351 w 12078891"/>
              <a:gd name="connsiteY2064" fmla="*/ 462250 h 5907136"/>
              <a:gd name="connsiteX2065" fmla="*/ 2938242 w 12078891"/>
              <a:gd name="connsiteY2065" fmla="*/ 467340 h 5907136"/>
              <a:gd name="connsiteX2066" fmla="*/ 2932133 w 12078891"/>
              <a:gd name="connsiteY2066" fmla="*/ 462250 h 5907136"/>
              <a:gd name="connsiteX2067" fmla="*/ 2938242 w 12078891"/>
              <a:gd name="connsiteY2067" fmla="*/ 457159 h 5907136"/>
              <a:gd name="connsiteX2068" fmla="*/ 2512732 w 12078891"/>
              <a:gd name="connsiteY2068" fmla="*/ 403224 h 5907136"/>
              <a:gd name="connsiteX2069" fmla="*/ 2518840 w 12078891"/>
              <a:gd name="connsiteY2069" fmla="*/ 409333 h 5907136"/>
              <a:gd name="connsiteX2070" fmla="*/ 2512732 w 12078891"/>
              <a:gd name="connsiteY2070" fmla="*/ 415441 h 5907136"/>
              <a:gd name="connsiteX2071" fmla="*/ 2506624 w 12078891"/>
              <a:gd name="connsiteY2071" fmla="*/ 409333 h 5907136"/>
              <a:gd name="connsiteX2072" fmla="*/ 2512732 w 12078891"/>
              <a:gd name="connsiteY2072" fmla="*/ 403224 h 5907136"/>
              <a:gd name="connsiteX2073" fmla="*/ 5816456 w 12078891"/>
              <a:gd name="connsiteY2073" fmla="*/ 403200 h 5907136"/>
              <a:gd name="connsiteX2074" fmla="*/ 5825619 w 12078891"/>
              <a:gd name="connsiteY2074" fmla="*/ 412363 h 5907136"/>
              <a:gd name="connsiteX2075" fmla="*/ 5816456 w 12078891"/>
              <a:gd name="connsiteY2075" fmla="*/ 421526 h 5907136"/>
              <a:gd name="connsiteX2076" fmla="*/ 5807293 w 12078891"/>
              <a:gd name="connsiteY2076" fmla="*/ 412363 h 5907136"/>
              <a:gd name="connsiteX2077" fmla="*/ 5816456 w 12078891"/>
              <a:gd name="connsiteY2077" fmla="*/ 403200 h 5907136"/>
              <a:gd name="connsiteX2078" fmla="*/ 8714015 w 12078891"/>
              <a:gd name="connsiteY2078" fmla="*/ 402208 h 5907136"/>
              <a:gd name="connsiteX2079" fmla="*/ 8722160 w 12078891"/>
              <a:gd name="connsiteY2079" fmla="*/ 410353 h 5907136"/>
              <a:gd name="connsiteX2080" fmla="*/ 8714015 w 12078891"/>
              <a:gd name="connsiteY2080" fmla="*/ 418498 h 5907136"/>
              <a:gd name="connsiteX2081" fmla="*/ 8705870 w 12078891"/>
              <a:gd name="connsiteY2081" fmla="*/ 410353 h 5907136"/>
              <a:gd name="connsiteX2082" fmla="*/ 8714015 w 12078891"/>
              <a:gd name="connsiteY2082" fmla="*/ 402208 h 5907136"/>
              <a:gd name="connsiteX2083" fmla="*/ 9278052 w 12078891"/>
              <a:gd name="connsiteY2083" fmla="*/ 383876 h 5907136"/>
              <a:gd name="connsiteX2084" fmla="*/ 9279070 w 12078891"/>
              <a:gd name="connsiteY2084" fmla="*/ 384894 h 5907136"/>
              <a:gd name="connsiteX2085" fmla="*/ 9278052 w 12078891"/>
              <a:gd name="connsiteY2085" fmla="*/ 385912 h 5907136"/>
              <a:gd name="connsiteX2086" fmla="*/ 9277034 w 12078891"/>
              <a:gd name="connsiteY2086" fmla="*/ 384894 h 5907136"/>
              <a:gd name="connsiteX2087" fmla="*/ 9278052 w 12078891"/>
              <a:gd name="connsiteY2087" fmla="*/ 383876 h 5907136"/>
              <a:gd name="connsiteX2088" fmla="*/ 8419779 w 12078891"/>
              <a:gd name="connsiteY2088" fmla="*/ 378786 h 5907136"/>
              <a:gd name="connsiteX2089" fmla="*/ 8434033 w 12078891"/>
              <a:gd name="connsiteY2089" fmla="*/ 393040 h 5907136"/>
              <a:gd name="connsiteX2090" fmla="*/ 8419779 w 12078891"/>
              <a:gd name="connsiteY2090" fmla="*/ 407293 h 5907136"/>
              <a:gd name="connsiteX2091" fmla="*/ 8405525 w 12078891"/>
              <a:gd name="connsiteY2091" fmla="*/ 393040 h 5907136"/>
              <a:gd name="connsiteX2092" fmla="*/ 8419779 w 12078891"/>
              <a:gd name="connsiteY2092" fmla="*/ 378786 h 5907136"/>
              <a:gd name="connsiteX2093" fmla="*/ 4043916 w 12078891"/>
              <a:gd name="connsiteY2093" fmla="*/ 366546 h 5907136"/>
              <a:gd name="connsiteX2094" fmla="*/ 4059189 w 12078891"/>
              <a:gd name="connsiteY2094" fmla="*/ 381818 h 5907136"/>
              <a:gd name="connsiteX2095" fmla="*/ 4043916 w 12078891"/>
              <a:gd name="connsiteY2095" fmla="*/ 397090 h 5907136"/>
              <a:gd name="connsiteX2096" fmla="*/ 4028645 w 12078891"/>
              <a:gd name="connsiteY2096" fmla="*/ 381818 h 5907136"/>
              <a:gd name="connsiteX2097" fmla="*/ 4043916 w 12078891"/>
              <a:gd name="connsiteY2097" fmla="*/ 366546 h 5907136"/>
              <a:gd name="connsiteX2098" fmla="*/ 5531384 w 12078891"/>
              <a:gd name="connsiteY2098" fmla="*/ 355348 h 5907136"/>
              <a:gd name="connsiteX2099" fmla="*/ 5548692 w 12078891"/>
              <a:gd name="connsiteY2099" fmla="*/ 372656 h 5907136"/>
              <a:gd name="connsiteX2100" fmla="*/ 5531384 w 12078891"/>
              <a:gd name="connsiteY2100" fmla="*/ 389964 h 5907136"/>
              <a:gd name="connsiteX2101" fmla="*/ 5514076 w 12078891"/>
              <a:gd name="connsiteY2101" fmla="*/ 372656 h 5907136"/>
              <a:gd name="connsiteX2102" fmla="*/ 5531384 w 12078891"/>
              <a:gd name="connsiteY2102" fmla="*/ 355348 h 5907136"/>
              <a:gd name="connsiteX2103" fmla="*/ 6608550 w 12078891"/>
              <a:gd name="connsiteY2103" fmla="*/ 325823 h 5907136"/>
              <a:gd name="connsiteX2104" fmla="*/ 6613640 w 12078891"/>
              <a:gd name="connsiteY2104" fmla="*/ 330914 h 5907136"/>
              <a:gd name="connsiteX2105" fmla="*/ 6608550 w 12078891"/>
              <a:gd name="connsiteY2105" fmla="*/ 336004 h 5907136"/>
              <a:gd name="connsiteX2106" fmla="*/ 6603459 w 12078891"/>
              <a:gd name="connsiteY2106" fmla="*/ 330914 h 5907136"/>
              <a:gd name="connsiteX2107" fmla="*/ 6608550 w 12078891"/>
              <a:gd name="connsiteY2107" fmla="*/ 325823 h 5907136"/>
              <a:gd name="connsiteX2108" fmla="*/ 7003580 w 12078891"/>
              <a:gd name="connsiteY2108" fmla="*/ 314648 h 5907136"/>
              <a:gd name="connsiteX2109" fmla="*/ 7015796 w 12078891"/>
              <a:gd name="connsiteY2109" fmla="*/ 325847 h 5907136"/>
              <a:gd name="connsiteX2110" fmla="*/ 7003580 w 12078891"/>
              <a:gd name="connsiteY2110" fmla="*/ 337047 h 5907136"/>
              <a:gd name="connsiteX2111" fmla="*/ 6991362 w 12078891"/>
              <a:gd name="connsiteY2111" fmla="*/ 325847 h 5907136"/>
              <a:gd name="connsiteX2112" fmla="*/ 7003580 w 12078891"/>
              <a:gd name="connsiteY2112" fmla="*/ 314648 h 5907136"/>
              <a:gd name="connsiteX2113" fmla="*/ 4121368 w 12078891"/>
              <a:gd name="connsiteY2113" fmla="*/ 295307 h 5907136"/>
              <a:gd name="connsiteX2114" fmla="*/ 4136640 w 12078891"/>
              <a:gd name="connsiteY2114" fmla="*/ 309561 h 5907136"/>
              <a:gd name="connsiteX2115" fmla="*/ 4121368 w 12078891"/>
              <a:gd name="connsiteY2115" fmla="*/ 323814 h 5907136"/>
              <a:gd name="connsiteX2116" fmla="*/ 4106095 w 12078891"/>
              <a:gd name="connsiteY2116" fmla="*/ 309561 h 5907136"/>
              <a:gd name="connsiteX2117" fmla="*/ 4121368 w 12078891"/>
              <a:gd name="connsiteY2117" fmla="*/ 295307 h 5907136"/>
              <a:gd name="connsiteX2118" fmla="*/ 5311470 w 12078891"/>
              <a:gd name="connsiteY2118" fmla="*/ 293243 h 5907136"/>
              <a:gd name="connsiteX2119" fmla="*/ 5320634 w 12078891"/>
              <a:gd name="connsiteY2119" fmla="*/ 302406 h 5907136"/>
              <a:gd name="connsiteX2120" fmla="*/ 5311470 w 12078891"/>
              <a:gd name="connsiteY2120" fmla="*/ 311569 h 5907136"/>
              <a:gd name="connsiteX2121" fmla="*/ 5302308 w 12078891"/>
              <a:gd name="connsiteY2121" fmla="*/ 302406 h 5907136"/>
              <a:gd name="connsiteX2122" fmla="*/ 5311470 w 12078891"/>
              <a:gd name="connsiteY2122" fmla="*/ 293243 h 5907136"/>
              <a:gd name="connsiteX2123" fmla="*/ 9786092 w 12078891"/>
              <a:gd name="connsiteY2123" fmla="*/ 292250 h 5907136"/>
              <a:gd name="connsiteX2124" fmla="*/ 9802382 w 12078891"/>
              <a:gd name="connsiteY2124" fmla="*/ 308540 h 5907136"/>
              <a:gd name="connsiteX2125" fmla="*/ 9786092 w 12078891"/>
              <a:gd name="connsiteY2125" fmla="*/ 324830 h 5907136"/>
              <a:gd name="connsiteX2126" fmla="*/ 9769802 w 12078891"/>
              <a:gd name="connsiteY2126" fmla="*/ 308540 h 5907136"/>
              <a:gd name="connsiteX2127" fmla="*/ 9786092 w 12078891"/>
              <a:gd name="connsiteY2127" fmla="*/ 292250 h 5907136"/>
              <a:gd name="connsiteX2128" fmla="*/ 9236309 w 12078891"/>
              <a:gd name="connsiteY2128" fmla="*/ 271884 h 5907136"/>
              <a:gd name="connsiteX2129" fmla="*/ 9249545 w 12078891"/>
              <a:gd name="connsiteY2129" fmla="*/ 285119 h 5907136"/>
              <a:gd name="connsiteX2130" fmla="*/ 9236309 w 12078891"/>
              <a:gd name="connsiteY2130" fmla="*/ 298355 h 5907136"/>
              <a:gd name="connsiteX2131" fmla="*/ 9223074 w 12078891"/>
              <a:gd name="connsiteY2131" fmla="*/ 285119 h 5907136"/>
              <a:gd name="connsiteX2132" fmla="*/ 9236309 w 12078891"/>
              <a:gd name="connsiteY2132" fmla="*/ 271884 h 5907136"/>
              <a:gd name="connsiteX2133" fmla="*/ 1991444 w 12078891"/>
              <a:gd name="connsiteY2133" fmla="*/ 266797 h 5907136"/>
              <a:gd name="connsiteX2134" fmla="*/ 1998572 w 12078891"/>
              <a:gd name="connsiteY2134" fmla="*/ 273924 h 5907136"/>
              <a:gd name="connsiteX2135" fmla="*/ 1991444 w 12078891"/>
              <a:gd name="connsiteY2135" fmla="*/ 281051 h 5907136"/>
              <a:gd name="connsiteX2136" fmla="*/ 1984317 w 12078891"/>
              <a:gd name="connsiteY2136" fmla="*/ 273924 h 5907136"/>
              <a:gd name="connsiteX2137" fmla="*/ 1991444 w 12078891"/>
              <a:gd name="connsiteY2137" fmla="*/ 266797 h 5907136"/>
              <a:gd name="connsiteX2138" fmla="*/ 8223283 w 12078891"/>
              <a:gd name="connsiteY2138" fmla="*/ 262699 h 5907136"/>
              <a:gd name="connsiteX2139" fmla="*/ 8226337 w 12078891"/>
              <a:gd name="connsiteY2139" fmla="*/ 265754 h 5907136"/>
              <a:gd name="connsiteX2140" fmla="*/ 8223283 w 12078891"/>
              <a:gd name="connsiteY2140" fmla="*/ 268808 h 5907136"/>
              <a:gd name="connsiteX2141" fmla="*/ 8220229 w 12078891"/>
              <a:gd name="connsiteY2141" fmla="*/ 265754 h 5907136"/>
              <a:gd name="connsiteX2142" fmla="*/ 8223283 w 12078891"/>
              <a:gd name="connsiteY2142" fmla="*/ 262699 h 5907136"/>
              <a:gd name="connsiteX2143" fmla="*/ 3759863 w 12078891"/>
              <a:gd name="connsiteY2143" fmla="*/ 253535 h 5907136"/>
              <a:gd name="connsiteX2144" fmla="*/ 3764952 w 12078891"/>
              <a:gd name="connsiteY2144" fmla="*/ 258626 h 5907136"/>
              <a:gd name="connsiteX2145" fmla="*/ 3759863 w 12078891"/>
              <a:gd name="connsiteY2145" fmla="*/ 263716 h 5907136"/>
              <a:gd name="connsiteX2146" fmla="*/ 3754772 w 12078891"/>
              <a:gd name="connsiteY2146" fmla="*/ 258626 h 5907136"/>
              <a:gd name="connsiteX2147" fmla="*/ 3759863 w 12078891"/>
              <a:gd name="connsiteY2147" fmla="*/ 253535 h 5907136"/>
              <a:gd name="connsiteX2148" fmla="*/ 7655174 w 12078891"/>
              <a:gd name="connsiteY2148" fmla="*/ 243355 h 5907136"/>
              <a:gd name="connsiteX2149" fmla="*/ 7658228 w 12078891"/>
              <a:gd name="connsiteY2149" fmla="*/ 246410 h 5907136"/>
              <a:gd name="connsiteX2150" fmla="*/ 7655174 w 12078891"/>
              <a:gd name="connsiteY2150" fmla="*/ 249464 h 5907136"/>
              <a:gd name="connsiteX2151" fmla="*/ 7652119 w 12078891"/>
              <a:gd name="connsiteY2151" fmla="*/ 246410 h 5907136"/>
              <a:gd name="connsiteX2152" fmla="*/ 7655174 w 12078891"/>
              <a:gd name="connsiteY2152" fmla="*/ 243355 h 5907136"/>
              <a:gd name="connsiteX2153" fmla="*/ 1998518 w 12078891"/>
              <a:gd name="connsiteY2153" fmla="*/ 237245 h 5907136"/>
              <a:gd name="connsiteX2154" fmla="*/ 2007681 w 12078891"/>
              <a:gd name="connsiteY2154" fmla="*/ 246408 h 5907136"/>
              <a:gd name="connsiteX2155" fmla="*/ 1998518 w 12078891"/>
              <a:gd name="connsiteY2155" fmla="*/ 255571 h 5907136"/>
              <a:gd name="connsiteX2156" fmla="*/ 1989355 w 12078891"/>
              <a:gd name="connsiteY2156" fmla="*/ 246408 h 5907136"/>
              <a:gd name="connsiteX2157" fmla="*/ 1998518 w 12078891"/>
              <a:gd name="connsiteY2157" fmla="*/ 237245 h 5907136"/>
              <a:gd name="connsiteX2158" fmla="*/ 1157580 w 12078891"/>
              <a:gd name="connsiteY2158" fmla="*/ 234204 h 5907136"/>
              <a:gd name="connsiteX2159" fmla="*/ 1195251 w 12078891"/>
              <a:gd name="connsiteY2159" fmla="*/ 270856 h 5907136"/>
              <a:gd name="connsiteX2160" fmla="*/ 1157580 w 12078891"/>
              <a:gd name="connsiteY2160" fmla="*/ 307508 h 5907136"/>
              <a:gd name="connsiteX2161" fmla="*/ 1119910 w 12078891"/>
              <a:gd name="connsiteY2161" fmla="*/ 270856 h 5907136"/>
              <a:gd name="connsiteX2162" fmla="*/ 1157580 w 12078891"/>
              <a:gd name="connsiteY2162" fmla="*/ 234204 h 5907136"/>
              <a:gd name="connsiteX2163" fmla="*/ 961058 w 12078891"/>
              <a:gd name="connsiteY2163" fmla="*/ 233172 h 5907136"/>
              <a:gd name="connsiteX2164" fmla="*/ 993637 w 12078891"/>
              <a:gd name="connsiteY2164" fmla="*/ 265752 h 5907136"/>
              <a:gd name="connsiteX2165" fmla="*/ 961058 w 12078891"/>
              <a:gd name="connsiteY2165" fmla="*/ 297314 h 5907136"/>
              <a:gd name="connsiteX2166" fmla="*/ 928478 w 12078891"/>
              <a:gd name="connsiteY2166" fmla="*/ 265752 h 5907136"/>
              <a:gd name="connsiteX2167" fmla="*/ 961058 w 12078891"/>
              <a:gd name="connsiteY2167" fmla="*/ 233172 h 5907136"/>
              <a:gd name="connsiteX2168" fmla="*/ 171076 w 12078891"/>
              <a:gd name="connsiteY2168" fmla="*/ 227096 h 5907136"/>
              <a:gd name="connsiteX2169" fmla="*/ 174131 w 12078891"/>
              <a:gd name="connsiteY2169" fmla="*/ 230151 h 5907136"/>
              <a:gd name="connsiteX2170" fmla="*/ 171076 w 12078891"/>
              <a:gd name="connsiteY2170" fmla="*/ 233205 h 5907136"/>
              <a:gd name="connsiteX2171" fmla="*/ 168023 w 12078891"/>
              <a:gd name="connsiteY2171" fmla="*/ 230151 h 5907136"/>
              <a:gd name="connsiteX2172" fmla="*/ 171076 w 12078891"/>
              <a:gd name="connsiteY2172" fmla="*/ 227096 h 5907136"/>
              <a:gd name="connsiteX2173" fmla="*/ 1620797 w 12078891"/>
              <a:gd name="connsiteY2173" fmla="*/ 211791 h 5907136"/>
              <a:gd name="connsiteX2174" fmla="*/ 1630978 w 12078891"/>
              <a:gd name="connsiteY2174" fmla="*/ 221973 h 5907136"/>
              <a:gd name="connsiteX2175" fmla="*/ 1620797 w 12078891"/>
              <a:gd name="connsiteY2175" fmla="*/ 232153 h 5907136"/>
              <a:gd name="connsiteX2176" fmla="*/ 1610616 w 12078891"/>
              <a:gd name="connsiteY2176" fmla="*/ 221973 h 5907136"/>
              <a:gd name="connsiteX2177" fmla="*/ 1620797 w 12078891"/>
              <a:gd name="connsiteY2177" fmla="*/ 211791 h 5907136"/>
              <a:gd name="connsiteX2178" fmla="*/ 5128210 w 12078891"/>
              <a:gd name="connsiteY2178" fmla="*/ 193466 h 5907136"/>
              <a:gd name="connsiteX2179" fmla="*/ 5140427 w 12078891"/>
              <a:gd name="connsiteY2179" fmla="*/ 205684 h 5907136"/>
              <a:gd name="connsiteX2180" fmla="*/ 5128210 w 12078891"/>
              <a:gd name="connsiteY2180" fmla="*/ 217901 h 5907136"/>
              <a:gd name="connsiteX2181" fmla="*/ 5115993 w 12078891"/>
              <a:gd name="connsiteY2181" fmla="*/ 205684 h 5907136"/>
              <a:gd name="connsiteX2182" fmla="*/ 5128210 w 12078891"/>
              <a:gd name="connsiteY2182" fmla="*/ 193466 h 5907136"/>
              <a:gd name="connsiteX2183" fmla="*/ 9614030 w 12078891"/>
              <a:gd name="connsiteY2183" fmla="*/ 138518 h 5907136"/>
              <a:gd name="connsiteX2184" fmla="*/ 9625230 w 12078891"/>
              <a:gd name="connsiteY2184" fmla="*/ 149717 h 5907136"/>
              <a:gd name="connsiteX2185" fmla="*/ 9614030 w 12078891"/>
              <a:gd name="connsiteY2185" fmla="*/ 160915 h 5907136"/>
              <a:gd name="connsiteX2186" fmla="*/ 9602831 w 12078891"/>
              <a:gd name="connsiteY2186" fmla="*/ 149717 h 5907136"/>
              <a:gd name="connsiteX2187" fmla="*/ 9614030 w 12078891"/>
              <a:gd name="connsiteY2187" fmla="*/ 138518 h 5907136"/>
              <a:gd name="connsiteX2188" fmla="*/ 3063470 w 12078891"/>
              <a:gd name="connsiteY2188" fmla="*/ 115071 h 5907136"/>
              <a:gd name="connsiteX2189" fmla="*/ 3069579 w 12078891"/>
              <a:gd name="connsiteY2189" fmla="*/ 121180 h 5907136"/>
              <a:gd name="connsiteX2190" fmla="*/ 3063470 w 12078891"/>
              <a:gd name="connsiteY2190" fmla="*/ 127289 h 5907136"/>
              <a:gd name="connsiteX2191" fmla="*/ 3057361 w 12078891"/>
              <a:gd name="connsiteY2191" fmla="*/ 121180 h 5907136"/>
              <a:gd name="connsiteX2192" fmla="*/ 3063470 w 12078891"/>
              <a:gd name="connsiteY2192" fmla="*/ 115071 h 5907136"/>
              <a:gd name="connsiteX2193" fmla="*/ 1904915 w 12078891"/>
              <a:gd name="connsiteY2193" fmla="*/ 92704 h 5907136"/>
              <a:gd name="connsiteX2194" fmla="*/ 1923240 w 12078891"/>
              <a:gd name="connsiteY2194" fmla="*/ 110012 h 5907136"/>
              <a:gd name="connsiteX2195" fmla="*/ 1904915 w 12078891"/>
              <a:gd name="connsiteY2195" fmla="*/ 127319 h 5907136"/>
              <a:gd name="connsiteX2196" fmla="*/ 1886589 w 12078891"/>
              <a:gd name="connsiteY2196" fmla="*/ 110012 h 5907136"/>
              <a:gd name="connsiteX2197" fmla="*/ 1904915 w 12078891"/>
              <a:gd name="connsiteY2197" fmla="*/ 92704 h 5907136"/>
              <a:gd name="connsiteX2198" fmla="*/ 6230829 w 12078891"/>
              <a:gd name="connsiteY2198" fmla="*/ 87605 h 5907136"/>
              <a:gd name="connsiteX2199" fmla="*/ 6238974 w 12078891"/>
              <a:gd name="connsiteY2199" fmla="*/ 95750 h 5907136"/>
              <a:gd name="connsiteX2200" fmla="*/ 6230829 w 12078891"/>
              <a:gd name="connsiteY2200" fmla="*/ 103895 h 5907136"/>
              <a:gd name="connsiteX2201" fmla="*/ 6222684 w 12078891"/>
              <a:gd name="connsiteY2201" fmla="*/ 95750 h 5907136"/>
              <a:gd name="connsiteX2202" fmla="*/ 6230829 w 12078891"/>
              <a:gd name="connsiteY2202" fmla="*/ 87605 h 5907136"/>
              <a:gd name="connsiteX2203" fmla="*/ 11171750 w 12078891"/>
              <a:gd name="connsiteY2203" fmla="*/ 86587 h 5907136"/>
              <a:gd name="connsiteX2204" fmla="*/ 11273561 w 12078891"/>
              <a:gd name="connsiteY2204" fmla="*/ 187380 h 5907136"/>
              <a:gd name="connsiteX2205" fmla="*/ 11171750 w 12078891"/>
              <a:gd name="connsiteY2205" fmla="*/ 288173 h 5907136"/>
              <a:gd name="connsiteX2206" fmla="*/ 11069938 w 12078891"/>
              <a:gd name="connsiteY2206" fmla="*/ 187380 h 5907136"/>
              <a:gd name="connsiteX2207" fmla="*/ 11171750 w 12078891"/>
              <a:gd name="connsiteY2207" fmla="*/ 86587 h 5907136"/>
              <a:gd name="connsiteX2208" fmla="*/ 3533841 w 12078891"/>
              <a:gd name="connsiteY2208" fmla="*/ 71293 h 5907136"/>
              <a:gd name="connsiteX2209" fmla="*/ 3536895 w 12078891"/>
              <a:gd name="connsiteY2209" fmla="*/ 74347 h 5907136"/>
              <a:gd name="connsiteX2210" fmla="*/ 3533841 w 12078891"/>
              <a:gd name="connsiteY2210" fmla="*/ 77402 h 5907136"/>
              <a:gd name="connsiteX2211" fmla="*/ 3530785 w 12078891"/>
              <a:gd name="connsiteY2211" fmla="*/ 74347 h 5907136"/>
              <a:gd name="connsiteX2212" fmla="*/ 3533841 w 12078891"/>
              <a:gd name="connsiteY2212" fmla="*/ 71293 h 5907136"/>
              <a:gd name="connsiteX2213" fmla="*/ 8850443 w 12078891"/>
              <a:gd name="connsiteY2213" fmla="*/ 69279 h 5907136"/>
              <a:gd name="connsiteX2214" fmla="*/ 8855533 w 12078891"/>
              <a:gd name="connsiteY2214" fmla="*/ 74370 h 5907136"/>
              <a:gd name="connsiteX2215" fmla="*/ 8850443 w 12078891"/>
              <a:gd name="connsiteY2215" fmla="*/ 79460 h 5907136"/>
              <a:gd name="connsiteX2216" fmla="*/ 8845352 w 12078891"/>
              <a:gd name="connsiteY2216" fmla="*/ 74370 h 5907136"/>
              <a:gd name="connsiteX2217" fmla="*/ 8850443 w 12078891"/>
              <a:gd name="connsiteY2217" fmla="*/ 69279 h 5907136"/>
              <a:gd name="connsiteX2218" fmla="*/ 2747929 w 12078891"/>
              <a:gd name="connsiteY2218" fmla="*/ 68269 h 5907136"/>
              <a:gd name="connsiteX2219" fmla="*/ 2770331 w 12078891"/>
              <a:gd name="connsiteY2219" fmla="*/ 90666 h 5907136"/>
              <a:gd name="connsiteX2220" fmla="*/ 2747929 w 12078891"/>
              <a:gd name="connsiteY2220" fmla="*/ 113065 h 5907136"/>
              <a:gd name="connsiteX2221" fmla="*/ 2725531 w 12078891"/>
              <a:gd name="connsiteY2221" fmla="*/ 90666 h 5907136"/>
              <a:gd name="connsiteX2222" fmla="*/ 2747929 w 12078891"/>
              <a:gd name="connsiteY2222" fmla="*/ 68269 h 5907136"/>
              <a:gd name="connsiteX2223" fmla="*/ 1222767 w 12078891"/>
              <a:gd name="connsiteY2223" fmla="*/ 68265 h 5907136"/>
              <a:gd name="connsiteX2224" fmla="*/ 1243130 w 12078891"/>
              <a:gd name="connsiteY2224" fmla="*/ 88627 h 5907136"/>
              <a:gd name="connsiteX2225" fmla="*/ 1222767 w 12078891"/>
              <a:gd name="connsiteY2225" fmla="*/ 108990 h 5907136"/>
              <a:gd name="connsiteX2226" fmla="*/ 1202406 w 12078891"/>
              <a:gd name="connsiteY2226" fmla="*/ 88627 h 5907136"/>
              <a:gd name="connsiteX2227" fmla="*/ 1222767 w 12078891"/>
              <a:gd name="connsiteY2227" fmla="*/ 68265 h 5907136"/>
              <a:gd name="connsiteX2228" fmla="*/ 11961807 w 12078891"/>
              <a:gd name="connsiteY2228" fmla="*/ 59105 h 5907136"/>
              <a:gd name="connsiteX2229" fmla="*/ 11982170 w 12078891"/>
              <a:gd name="connsiteY2229" fmla="*/ 79467 h 5907136"/>
              <a:gd name="connsiteX2230" fmla="*/ 11961807 w 12078891"/>
              <a:gd name="connsiteY2230" fmla="*/ 99830 h 5907136"/>
              <a:gd name="connsiteX2231" fmla="*/ 11941445 w 12078891"/>
              <a:gd name="connsiteY2231" fmla="*/ 79467 h 5907136"/>
              <a:gd name="connsiteX2232" fmla="*/ 11961807 w 12078891"/>
              <a:gd name="connsiteY2232" fmla="*/ 59105 h 5907136"/>
              <a:gd name="connsiteX2233" fmla="*/ 2790665 w 12078891"/>
              <a:gd name="connsiteY2233" fmla="*/ 54007 h 5907136"/>
              <a:gd name="connsiteX2234" fmla="*/ 2803901 w 12078891"/>
              <a:gd name="connsiteY2234" fmla="*/ 67243 h 5907136"/>
              <a:gd name="connsiteX2235" fmla="*/ 2790665 w 12078891"/>
              <a:gd name="connsiteY2235" fmla="*/ 80478 h 5907136"/>
              <a:gd name="connsiteX2236" fmla="*/ 2777433 w 12078891"/>
              <a:gd name="connsiteY2236" fmla="*/ 67243 h 5907136"/>
              <a:gd name="connsiteX2237" fmla="*/ 2790665 w 12078891"/>
              <a:gd name="connsiteY2237" fmla="*/ 54007 h 5907136"/>
              <a:gd name="connsiteX2238" fmla="*/ 3751773 w 12078891"/>
              <a:gd name="connsiteY2238" fmla="*/ 46888 h 5907136"/>
              <a:gd name="connsiteX2239" fmla="*/ 3759917 w 12078891"/>
              <a:gd name="connsiteY2239" fmla="*/ 55033 h 5907136"/>
              <a:gd name="connsiteX2240" fmla="*/ 3751773 w 12078891"/>
              <a:gd name="connsiteY2240" fmla="*/ 63179 h 5907136"/>
              <a:gd name="connsiteX2241" fmla="*/ 3743628 w 12078891"/>
              <a:gd name="connsiteY2241" fmla="*/ 55033 h 5907136"/>
              <a:gd name="connsiteX2242" fmla="*/ 3751773 w 12078891"/>
              <a:gd name="connsiteY2242" fmla="*/ 46888 h 5907136"/>
              <a:gd name="connsiteX2243" fmla="*/ 6107637 w 12078891"/>
              <a:gd name="connsiteY2243" fmla="*/ 40750 h 5907136"/>
              <a:gd name="connsiteX2244" fmla="*/ 6113746 w 12078891"/>
              <a:gd name="connsiteY2244" fmla="*/ 46859 h 5907136"/>
              <a:gd name="connsiteX2245" fmla="*/ 6107637 w 12078891"/>
              <a:gd name="connsiteY2245" fmla="*/ 52968 h 5907136"/>
              <a:gd name="connsiteX2246" fmla="*/ 6101528 w 12078891"/>
              <a:gd name="connsiteY2246" fmla="*/ 46859 h 5907136"/>
              <a:gd name="connsiteX2247" fmla="*/ 6107637 w 12078891"/>
              <a:gd name="connsiteY2247" fmla="*/ 40750 h 5907136"/>
              <a:gd name="connsiteX2248" fmla="*/ 338029 w 12078891"/>
              <a:gd name="connsiteY2248" fmla="*/ 35685 h 5907136"/>
              <a:gd name="connsiteX2249" fmla="*/ 367554 w 12078891"/>
              <a:gd name="connsiteY2249" fmla="*/ 65210 h 5907136"/>
              <a:gd name="connsiteX2250" fmla="*/ 338029 w 12078891"/>
              <a:gd name="connsiteY2250" fmla="*/ 94736 h 5907136"/>
              <a:gd name="connsiteX2251" fmla="*/ 308504 w 12078891"/>
              <a:gd name="connsiteY2251" fmla="*/ 65210 h 5907136"/>
              <a:gd name="connsiteX2252" fmla="*/ 338029 w 12078891"/>
              <a:gd name="connsiteY2252" fmla="*/ 35685 h 5907136"/>
              <a:gd name="connsiteX2253" fmla="*/ 7914793 w 12078891"/>
              <a:gd name="connsiteY2253" fmla="*/ 30595 h 5907136"/>
              <a:gd name="connsiteX2254" fmla="*/ 7924974 w 12078891"/>
              <a:gd name="connsiteY2254" fmla="*/ 39758 h 5907136"/>
              <a:gd name="connsiteX2255" fmla="*/ 7914793 w 12078891"/>
              <a:gd name="connsiteY2255" fmla="*/ 48922 h 5907136"/>
              <a:gd name="connsiteX2256" fmla="*/ 7905630 w 12078891"/>
              <a:gd name="connsiteY2256" fmla="*/ 39758 h 5907136"/>
              <a:gd name="connsiteX2257" fmla="*/ 7914793 w 12078891"/>
              <a:gd name="connsiteY2257" fmla="*/ 30595 h 5907136"/>
              <a:gd name="connsiteX2258" fmla="*/ 631216 w 12078891"/>
              <a:gd name="connsiteY2258" fmla="*/ 38 h 5907136"/>
              <a:gd name="connsiteX2259" fmla="*/ 673977 w 12078891"/>
              <a:gd name="connsiteY2259" fmla="*/ 41781 h 5907136"/>
              <a:gd name="connsiteX2260" fmla="*/ 631216 w 12078891"/>
              <a:gd name="connsiteY2260" fmla="*/ 83523 h 5907136"/>
              <a:gd name="connsiteX2261" fmla="*/ 588455 w 12078891"/>
              <a:gd name="connsiteY2261" fmla="*/ 41781 h 5907136"/>
              <a:gd name="connsiteX2262" fmla="*/ 631216 w 12078891"/>
              <a:gd name="connsiteY2262" fmla="*/ 38 h 59071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</a:cxnLst>
            <a:rect l="l" t="t" r="r" b="b"/>
            <a:pathLst>
              <a:path w="12078891" h="5907136">
                <a:moveTo>
                  <a:pt x="3842360" y="5831795"/>
                </a:moveTo>
                <a:cubicBezTo>
                  <a:pt x="3862721" y="5831795"/>
                  <a:pt x="3880030" y="5849103"/>
                  <a:pt x="3880030" y="5869465"/>
                </a:cubicBezTo>
                <a:cubicBezTo>
                  <a:pt x="3880030" y="5889828"/>
                  <a:pt x="3863739" y="5907136"/>
                  <a:pt x="3842360" y="5907136"/>
                </a:cubicBezTo>
                <a:cubicBezTo>
                  <a:pt x="3821997" y="5907136"/>
                  <a:pt x="3804687" y="5890846"/>
                  <a:pt x="3804687" y="5869465"/>
                </a:cubicBezTo>
                <a:cubicBezTo>
                  <a:pt x="3804687" y="5849103"/>
                  <a:pt x="3820979" y="5831795"/>
                  <a:pt x="3842360" y="5831795"/>
                </a:cubicBezTo>
                <a:close/>
                <a:moveTo>
                  <a:pt x="7474967" y="5830778"/>
                </a:moveTo>
                <a:cubicBezTo>
                  <a:pt x="7485148" y="5830778"/>
                  <a:pt x="7492275" y="5838923"/>
                  <a:pt x="7492275" y="5848086"/>
                </a:cubicBezTo>
                <a:cubicBezTo>
                  <a:pt x="7492275" y="5857249"/>
                  <a:pt x="7484130" y="5865394"/>
                  <a:pt x="7474967" y="5865394"/>
                </a:cubicBezTo>
                <a:cubicBezTo>
                  <a:pt x="7465804" y="5865394"/>
                  <a:pt x="7457659" y="5858267"/>
                  <a:pt x="7457659" y="5848086"/>
                </a:cubicBezTo>
                <a:cubicBezTo>
                  <a:pt x="7457659" y="5838923"/>
                  <a:pt x="7465804" y="5830778"/>
                  <a:pt x="7474967" y="5830778"/>
                </a:cubicBezTo>
                <a:close/>
                <a:moveTo>
                  <a:pt x="8992978" y="5793107"/>
                </a:moveTo>
                <a:cubicBezTo>
                  <a:pt x="8996033" y="5793107"/>
                  <a:pt x="8999088" y="5795143"/>
                  <a:pt x="8999088" y="5799215"/>
                </a:cubicBezTo>
                <a:cubicBezTo>
                  <a:pt x="8999088" y="5802270"/>
                  <a:pt x="8996033" y="5805325"/>
                  <a:pt x="8992978" y="5805325"/>
                </a:cubicBezTo>
                <a:cubicBezTo>
                  <a:pt x="8989924" y="5805325"/>
                  <a:pt x="8986870" y="5802270"/>
                  <a:pt x="8986870" y="5799215"/>
                </a:cubicBezTo>
                <a:cubicBezTo>
                  <a:pt x="8986870" y="5796161"/>
                  <a:pt x="8989924" y="5793107"/>
                  <a:pt x="8992978" y="5793107"/>
                </a:cubicBezTo>
                <a:close/>
                <a:moveTo>
                  <a:pt x="10305331" y="5791071"/>
                </a:moveTo>
                <a:cubicBezTo>
                  <a:pt x="10316531" y="5791071"/>
                  <a:pt x="10324675" y="5800234"/>
                  <a:pt x="10324675" y="5810415"/>
                </a:cubicBezTo>
                <a:cubicBezTo>
                  <a:pt x="10324675" y="5820597"/>
                  <a:pt x="10316531" y="5829759"/>
                  <a:pt x="10305331" y="5829759"/>
                </a:cubicBezTo>
                <a:cubicBezTo>
                  <a:pt x="10295150" y="5829759"/>
                  <a:pt x="10285987" y="5821615"/>
                  <a:pt x="10285987" y="5810415"/>
                </a:cubicBezTo>
                <a:cubicBezTo>
                  <a:pt x="10285987" y="5800234"/>
                  <a:pt x="10294132" y="5791071"/>
                  <a:pt x="10305331" y="5791071"/>
                </a:cubicBezTo>
                <a:close/>
                <a:moveTo>
                  <a:pt x="9101917" y="5773763"/>
                </a:moveTo>
                <a:cubicBezTo>
                  <a:pt x="9116171" y="5773763"/>
                  <a:pt x="9126352" y="5784963"/>
                  <a:pt x="9126352" y="5798198"/>
                </a:cubicBezTo>
                <a:cubicBezTo>
                  <a:pt x="9126352" y="5811433"/>
                  <a:pt x="9115152" y="5822633"/>
                  <a:pt x="9101917" y="5822633"/>
                </a:cubicBezTo>
                <a:cubicBezTo>
                  <a:pt x="9088682" y="5822633"/>
                  <a:pt x="9077482" y="5811433"/>
                  <a:pt x="9077482" y="5798198"/>
                </a:cubicBezTo>
                <a:cubicBezTo>
                  <a:pt x="9077482" y="5784963"/>
                  <a:pt x="9088682" y="5773763"/>
                  <a:pt x="9101917" y="5773763"/>
                </a:cubicBezTo>
                <a:close/>
                <a:moveTo>
                  <a:pt x="4563173" y="5765618"/>
                </a:moveTo>
                <a:cubicBezTo>
                  <a:pt x="4568264" y="5765618"/>
                  <a:pt x="4573353" y="5769691"/>
                  <a:pt x="4573353" y="5775799"/>
                </a:cubicBezTo>
                <a:cubicBezTo>
                  <a:pt x="4573353" y="5781908"/>
                  <a:pt x="4568264" y="5785980"/>
                  <a:pt x="4563173" y="5785980"/>
                </a:cubicBezTo>
                <a:cubicBezTo>
                  <a:pt x="4557062" y="5785980"/>
                  <a:pt x="4552992" y="5781908"/>
                  <a:pt x="4552992" y="5775799"/>
                </a:cubicBezTo>
                <a:cubicBezTo>
                  <a:pt x="4552992" y="5769691"/>
                  <a:pt x="4558082" y="5765618"/>
                  <a:pt x="4563173" y="5765618"/>
                </a:cubicBezTo>
                <a:close/>
                <a:moveTo>
                  <a:pt x="3667253" y="5747292"/>
                </a:moveTo>
                <a:cubicBezTo>
                  <a:pt x="3673361" y="5746274"/>
                  <a:pt x="3677432" y="5750346"/>
                  <a:pt x="3677432" y="5756455"/>
                </a:cubicBezTo>
                <a:cubicBezTo>
                  <a:pt x="3677432" y="5761546"/>
                  <a:pt x="3673361" y="5765618"/>
                  <a:pt x="3667253" y="5765618"/>
                </a:cubicBezTo>
                <a:cubicBezTo>
                  <a:pt x="3662163" y="5765618"/>
                  <a:pt x="3657072" y="5761546"/>
                  <a:pt x="3657072" y="5756455"/>
                </a:cubicBezTo>
                <a:cubicBezTo>
                  <a:pt x="3657072" y="5751365"/>
                  <a:pt x="3661143" y="5747292"/>
                  <a:pt x="3667253" y="5747292"/>
                </a:cubicBezTo>
                <a:close/>
                <a:moveTo>
                  <a:pt x="5934563" y="5691295"/>
                </a:moveTo>
                <a:cubicBezTo>
                  <a:pt x="5935581" y="5691295"/>
                  <a:pt x="5937617" y="5692313"/>
                  <a:pt x="5937617" y="5694349"/>
                </a:cubicBezTo>
                <a:cubicBezTo>
                  <a:pt x="5937617" y="5696386"/>
                  <a:pt x="5936598" y="5697403"/>
                  <a:pt x="5934563" y="5697403"/>
                </a:cubicBezTo>
                <a:cubicBezTo>
                  <a:pt x="5932526" y="5697403"/>
                  <a:pt x="5931508" y="5696386"/>
                  <a:pt x="5931508" y="5694349"/>
                </a:cubicBezTo>
                <a:cubicBezTo>
                  <a:pt x="5931508" y="5692313"/>
                  <a:pt x="5932526" y="5691295"/>
                  <a:pt x="5934563" y="5691295"/>
                </a:cubicBezTo>
                <a:close/>
                <a:moveTo>
                  <a:pt x="9720932" y="5662788"/>
                </a:moveTo>
                <a:cubicBezTo>
                  <a:pt x="9732132" y="5662788"/>
                  <a:pt x="9741295" y="5671951"/>
                  <a:pt x="9741295" y="5683150"/>
                </a:cubicBezTo>
                <a:cubicBezTo>
                  <a:pt x="9741295" y="5694349"/>
                  <a:pt x="9732132" y="5703513"/>
                  <a:pt x="9720932" y="5703513"/>
                </a:cubicBezTo>
                <a:cubicBezTo>
                  <a:pt x="9709733" y="5703513"/>
                  <a:pt x="9700570" y="5694349"/>
                  <a:pt x="9700570" y="5683150"/>
                </a:cubicBezTo>
                <a:cubicBezTo>
                  <a:pt x="9700570" y="5671951"/>
                  <a:pt x="9709733" y="5662788"/>
                  <a:pt x="9720932" y="5662788"/>
                </a:cubicBezTo>
                <a:close/>
                <a:moveTo>
                  <a:pt x="1551600" y="5657698"/>
                </a:moveTo>
                <a:cubicBezTo>
                  <a:pt x="1554653" y="5657698"/>
                  <a:pt x="1556689" y="5659734"/>
                  <a:pt x="1556689" y="5662789"/>
                </a:cubicBezTo>
                <a:cubicBezTo>
                  <a:pt x="1556689" y="5665843"/>
                  <a:pt x="1554653" y="5667879"/>
                  <a:pt x="1551600" y="5667879"/>
                </a:cubicBezTo>
                <a:cubicBezTo>
                  <a:pt x="1548544" y="5667879"/>
                  <a:pt x="1546509" y="5665843"/>
                  <a:pt x="1546509" y="5662789"/>
                </a:cubicBezTo>
                <a:cubicBezTo>
                  <a:pt x="1546509" y="5659734"/>
                  <a:pt x="1548544" y="5657698"/>
                  <a:pt x="1551600" y="5657698"/>
                </a:cubicBezTo>
                <a:close/>
                <a:moveTo>
                  <a:pt x="5617940" y="5620027"/>
                </a:moveTo>
                <a:cubicBezTo>
                  <a:pt x="5623030" y="5620027"/>
                  <a:pt x="5628121" y="5625118"/>
                  <a:pt x="5628121" y="5630208"/>
                </a:cubicBezTo>
                <a:cubicBezTo>
                  <a:pt x="5628121" y="5636317"/>
                  <a:pt x="5623030" y="5640389"/>
                  <a:pt x="5617940" y="5640389"/>
                </a:cubicBezTo>
                <a:cubicBezTo>
                  <a:pt x="5611832" y="5640389"/>
                  <a:pt x="5607759" y="5635299"/>
                  <a:pt x="5607759" y="5630208"/>
                </a:cubicBezTo>
                <a:cubicBezTo>
                  <a:pt x="5607759" y="5624100"/>
                  <a:pt x="5612850" y="5620027"/>
                  <a:pt x="5617940" y="5620027"/>
                </a:cubicBezTo>
                <a:close/>
                <a:moveTo>
                  <a:pt x="7608340" y="5584393"/>
                </a:moveTo>
                <a:cubicBezTo>
                  <a:pt x="7612413" y="5584393"/>
                  <a:pt x="7616485" y="5588466"/>
                  <a:pt x="7616485" y="5592538"/>
                </a:cubicBezTo>
                <a:cubicBezTo>
                  <a:pt x="7616485" y="5596611"/>
                  <a:pt x="7613430" y="5600683"/>
                  <a:pt x="7608340" y="5600683"/>
                </a:cubicBezTo>
                <a:cubicBezTo>
                  <a:pt x="7604268" y="5600683"/>
                  <a:pt x="7600195" y="5597628"/>
                  <a:pt x="7600195" y="5592538"/>
                </a:cubicBezTo>
                <a:cubicBezTo>
                  <a:pt x="7600195" y="5588466"/>
                  <a:pt x="7603249" y="5584393"/>
                  <a:pt x="7608340" y="5584393"/>
                </a:cubicBezTo>
                <a:close/>
                <a:moveTo>
                  <a:pt x="4031736" y="5584393"/>
                </a:moveTo>
                <a:cubicBezTo>
                  <a:pt x="4037844" y="5584393"/>
                  <a:pt x="4043953" y="5590501"/>
                  <a:pt x="4043953" y="5596611"/>
                </a:cubicBezTo>
                <a:cubicBezTo>
                  <a:pt x="4043953" y="5603737"/>
                  <a:pt x="4038861" y="5608828"/>
                  <a:pt x="4031736" y="5608828"/>
                </a:cubicBezTo>
                <a:cubicBezTo>
                  <a:pt x="4024608" y="5608828"/>
                  <a:pt x="4019517" y="5603737"/>
                  <a:pt x="4019517" y="5596611"/>
                </a:cubicBezTo>
                <a:cubicBezTo>
                  <a:pt x="4019517" y="5589484"/>
                  <a:pt x="4024608" y="5584393"/>
                  <a:pt x="4031736" y="5584393"/>
                </a:cubicBezTo>
                <a:close/>
                <a:moveTo>
                  <a:pt x="8657000" y="5577266"/>
                </a:moveTo>
                <a:cubicBezTo>
                  <a:pt x="8678381" y="5577266"/>
                  <a:pt x="8696707" y="5595592"/>
                  <a:pt x="8696707" y="5616973"/>
                </a:cubicBezTo>
                <a:cubicBezTo>
                  <a:pt x="8696707" y="5638353"/>
                  <a:pt x="8679399" y="5656679"/>
                  <a:pt x="8657000" y="5656679"/>
                </a:cubicBezTo>
                <a:cubicBezTo>
                  <a:pt x="8634601" y="5656679"/>
                  <a:pt x="8617294" y="5639371"/>
                  <a:pt x="8617294" y="5616973"/>
                </a:cubicBezTo>
                <a:cubicBezTo>
                  <a:pt x="8617294" y="5595592"/>
                  <a:pt x="8634601" y="5577266"/>
                  <a:pt x="8657000" y="5577266"/>
                </a:cubicBezTo>
                <a:close/>
                <a:moveTo>
                  <a:pt x="10814389" y="5571158"/>
                </a:moveTo>
                <a:cubicBezTo>
                  <a:pt x="10820499" y="5571158"/>
                  <a:pt x="10825589" y="5576249"/>
                  <a:pt x="10825589" y="5582357"/>
                </a:cubicBezTo>
                <a:cubicBezTo>
                  <a:pt x="10825589" y="5588466"/>
                  <a:pt x="10820499" y="5593557"/>
                  <a:pt x="10814389" y="5593557"/>
                </a:cubicBezTo>
                <a:cubicBezTo>
                  <a:pt x="10808281" y="5593557"/>
                  <a:pt x="10803190" y="5588466"/>
                  <a:pt x="10803190" y="5582357"/>
                </a:cubicBezTo>
                <a:cubicBezTo>
                  <a:pt x="10803190" y="5576249"/>
                  <a:pt x="10808281" y="5571158"/>
                  <a:pt x="10814389" y="5571158"/>
                </a:cubicBezTo>
                <a:close/>
                <a:moveTo>
                  <a:pt x="7000525" y="5501926"/>
                </a:moveTo>
                <a:cubicBezTo>
                  <a:pt x="7015797" y="5502944"/>
                  <a:pt x="7026996" y="5514143"/>
                  <a:pt x="7026996" y="5528397"/>
                </a:cubicBezTo>
                <a:cubicBezTo>
                  <a:pt x="7026996" y="5542651"/>
                  <a:pt x="7015797" y="5554868"/>
                  <a:pt x="7000525" y="5554868"/>
                </a:cubicBezTo>
                <a:cubicBezTo>
                  <a:pt x="6986272" y="5554868"/>
                  <a:pt x="6974054" y="5543669"/>
                  <a:pt x="6974054" y="5528397"/>
                </a:cubicBezTo>
                <a:cubicBezTo>
                  <a:pt x="6974054" y="5514143"/>
                  <a:pt x="6985253" y="5501926"/>
                  <a:pt x="7000525" y="5501926"/>
                </a:cubicBezTo>
                <a:close/>
                <a:moveTo>
                  <a:pt x="8101109" y="5497853"/>
                </a:moveTo>
                <a:cubicBezTo>
                  <a:pt x="8108236" y="5497853"/>
                  <a:pt x="8114345" y="5503961"/>
                  <a:pt x="8114345" y="5511088"/>
                </a:cubicBezTo>
                <a:cubicBezTo>
                  <a:pt x="8114345" y="5518215"/>
                  <a:pt x="8108236" y="5524324"/>
                  <a:pt x="8101109" y="5524324"/>
                </a:cubicBezTo>
                <a:cubicBezTo>
                  <a:pt x="8093982" y="5524324"/>
                  <a:pt x="8087874" y="5518215"/>
                  <a:pt x="8087874" y="5511088"/>
                </a:cubicBezTo>
                <a:cubicBezTo>
                  <a:pt x="8087874" y="5503961"/>
                  <a:pt x="8093982" y="5497853"/>
                  <a:pt x="8101109" y="5497853"/>
                </a:cubicBezTo>
                <a:close/>
                <a:moveTo>
                  <a:pt x="11261343" y="5462219"/>
                </a:moveTo>
                <a:cubicBezTo>
                  <a:pt x="11280687" y="5462219"/>
                  <a:pt x="11297995" y="5478509"/>
                  <a:pt x="11297995" y="5498871"/>
                </a:cubicBezTo>
                <a:cubicBezTo>
                  <a:pt x="11297995" y="5519233"/>
                  <a:pt x="11281705" y="5535524"/>
                  <a:pt x="11261343" y="5535524"/>
                </a:cubicBezTo>
                <a:cubicBezTo>
                  <a:pt x="11240981" y="5535524"/>
                  <a:pt x="11224691" y="5519233"/>
                  <a:pt x="11224691" y="5498871"/>
                </a:cubicBezTo>
                <a:cubicBezTo>
                  <a:pt x="11224691" y="5478509"/>
                  <a:pt x="11240981" y="5462219"/>
                  <a:pt x="11261343" y="5462219"/>
                </a:cubicBezTo>
                <a:close/>
                <a:moveTo>
                  <a:pt x="6980162" y="5433712"/>
                </a:moveTo>
                <a:cubicBezTo>
                  <a:pt x="6988307" y="5433712"/>
                  <a:pt x="6995434" y="5440839"/>
                  <a:pt x="6995434" y="5448984"/>
                </a:cubicBezTo>
                <a:cubicBezTo>
                  <a:pt x="6995434" y="5457129"/>
                  <a:pt x="6988307" y="5463237"/>
                  <a:pt x="6980162" y="5463237"/>
                </a:cubicBezTo>
                <a:cubicBezTo>
                  <a:pt x="6972017" y="5463237"/>
                  <a:pt x="6964890" y="5457129"/>
                  <a:pt x="6964890" y="5448984"/>
                </a:cubicBezTo>
                <a:cubicBezTo>
                  <a:pt x="6964890" y="5440839"/>
                  <a:pt x="6972017" y="5433712"/>
                  <a:pt x="6980162" y="5433712"/>
                </a:cubicBezTo>
                <a:close/>
                <a:moveTo>
                  <a:pt x="7394535" y="5431676"/>
                </a:moveTo>
                <a:cubicBezTo>
                  <a:pt x="7411843" y="5432694"/>
                  <a:pt x="7426097" y="5445930"/>
                  <a:pt x="7426097" y="5463237"/>
                </a:cubicBezTo>
                <a:cubicBezTo>
                  <a:pt x="7426097" y="5480545"/>
                  <a:pt x="7411843" y="5494799"/>
                  <a:pt x="7394535" y="5494799"/>
                </a:cubicBezTo>
                <a:cubicBezTo>
                  <a:pt x="7377227" y="5494799"/>
                  <a:pt x="7362974" y="5480545"/>
                  <a:pt x="7362974" y="5463237"/>
                </a:cubicBezTo>
                <a:cubicBezTo>
                  <a:pt x="7362974" y="5445930"/>
                  <a:pt x="7377227" y="5431676"/>
                  <a:pt x="7394535" y="5431676"/>
                </a:cubicBezTo>
                <a:close/>
                <a:moveTo>
                  <a:pt x="9262779" y="5425567"/>
                </a:moveTo>
                <a:cubicBezTo>
                  <a:pt x="9263798" y="5425567"/>
                  <a:pt x="9264816" y="5426585"/>
                  <a:pt x="9264816" y="5427603"/>
                </a:cubicBezTo>
                <a:cubicBezTo>
                  <a:pt x="9264816" y="5428621"/>
                  <a:pt x="9263798" y="5429639"/>
                  <a:pt x="9262779" y="5429639"/>
                </a:cubicBezTo>
                <a:cubicBezTo>
                  <a:pt x="9261761" y="5429639"/>
                  <a:pt x="9260743" y="5428621"/>
                  <a:pt x="9260743" y="5427603"/>
                </a:cubicBezTo>
                <a:cubicBezTo>
                  <a:pt x="9260743" y="5426585"/>
                  <a:pt x="9261761" y="5425567"/>
                  <a:pt x="9262779" y="5425567"/>
                </a:cubicBezTo>
                <a:close/>
                <a:moveTo>
                  <a:pt x="9043884" y="5381788"/>
                </a:moveTo>
                <a:cubicBezTo>
                  <a:pt x="9070356" y="5381788"/>
                  <a:pt x="9092754" y="5404187"/>
                  <a:pt x="9092754" y="5430658"/>
                </a:cubicBezTo>
                <a:cubicBezTo>
                  <a:pt x="9092754" y="5457129"/>
                  <a:pt x="9070356" y="5479528"/>
                  <a:pt x="9043884" y="5479528"/>
                </a:cubicBezTo>
                <a:cubicBezTo>
                  <a:pt x="9016395" y="5479528"/>
                  <a:pt x="8995015" y="5458147"/>
                  <a:pt x="8995015" y="5430658"/>
                </a:cubicBezTo>
                <a:cubicBezTo>
                  <a:pt x="8995015" y="5404187"/>
                  <a:pt x="9016395" y="5381788"/>
                  <a:pt x="9043884" y="5381788"/>
                </a:cubicBezTo>
                <a:close/>
                <a:moveTo>
                  <a:pt x="8166268" y="5370589"/>
                </a:moveTo>
                <a:cubicBezTo>
                  <a:pt x="8174414" y="5370589"/>
                  <a:pt x="8180522" y="5376697"/>
                  <a:pt x="8180522" y="5384843"/>
                </a:cubicBezTo>
                <a:cubicBezTo>
                  <a:pt x="8180522" y="5392988"/>
                  <a:pt x="8174414" y="5399096"/>
                  <a:pt x="8166268" y="5399096"/>
                </a:cubicBezTo>
                <a:cubicBezTo>
                  <a:pt x="8158123" y="5399096"/>
                  <a:pt x="8152015" y="5392988"/>
                  <a:pt x="8152015" y="5384843"/>
                </a:cubicBezTo>
                <a:cubicBezTo>
                  <a:pt x="8152015" y="5376697"/>
                  <a:pt x="8158123" y="5370589"/>
                  <a:pt x="8166268" y="5370589"/>
                </a:cubicBezTo>
                <a:close/>
                <a:moveTo>
                  <a:pt x="9917428" y="5332918"/>
                </a:moveTo>
                <a:cubicBezTo>
                  <a:pt x="9958153" y="5332918"/>
                  <a:pt x="9991751" y="5365498"/>
                  <a:pt x="9991751" y="5406223"/>
                </a:cubicBezTo>
                <a:cubicBezTo>
                  <a:pt x="9991751" y="5446947"/>
                  <a:pt x="9958153" y="5479527"/>
                  <a:pt x="9917428" y="5479527"/>
                </a:cubicBezTo>
                <a:cubicBezTo>
                  <a:pt x="9876704" y="5479527"/>
                  <a:pt x="9843106" y="5446947"/>
                  <a:pt x="9843106" y="5406223"/>
                </a:cubicBezTo>
                <a:cubicBezTo>
                  <a:pt x="9843106" y="5365498"/>
                  <a:pt x="9876704" y="5332918"/>
                  <a:pt x="9917428" y="5332918"/>
                </a:cubicBezTo>
                <a:close/>
                <a:moveTo>
                  <a:pt x="5489660" y="5317646"/>
                </a:moveTo>
                <a:cubicBezTo>
                  <a:pt x="5515111" y="5317646"/>
                  <a:pt x="5535474" y="5338008"/>
                  <a:pt x="5535474" y="5362443"/>
                </a:cubicBezTo>
                <a:cubicBezTo>
                  <a:pt x="5535474" y="5387896"/>
                  <a:pt x="5515111" y="5408259"/>
                  <a:pt x="5489660" y="5408259"/>
                </a:cubicBezTo>
                <a:cubicBezTo>
                  <a:pt x="5464207" y="5408259"/>
                  <a:pt x="5443845" y="5387896"/>
                  <a:pt x="5443845" y="5362443"/>
                </a:cubicBezTo>
                <a:cubicBezTo>
                  <a:pt x="5443845" y="5336990"/>
                  <a:pt x="5464207" y="5317646"/>
                  <a:pt x="5489660" y="5317646"/>
                </a:cubicBezTo>
                <a:close/>
                <a:moveTo>
                  <a:pt x="7760040" y="5273868"/>
                </a:moveTo>
                <a:cubicBezTo>
                  <a:pt x="7780402" y="5273868"/>
                  <a:pt x="7795674" y="5290158"/>
                  <a:pt x="7795674" y="5309502"/>
                </a:cubicBezTo>
                <a:cubicBezTo>
                  <a:pt x="7795674" y="5328847"/>
                  <a:pt x="7779384" y="5345136"/>
                  <a:pt x="7760040" y="5345136"/>
                </a:cubicBezTo>
                <a:cubicBezTo>
                  <a:pt x="7740696" y="5345136"/>
                  <a:pt x="7724406" y="5329864"/>
                  <a:pt x="7724406" y="5309502"/>
                </a:cubicBezTo>
                <a:cubicBezTo>
                  <a:pt x="7724406" y="5290158"/>
                  <a:pt x="7740696" y="5273868"/>
                  <a:pt x="7760040" y="5273868"/>
                </a:cubicBezTo>
                <a:close/>
                <a:moveTo>
                  <a:pt x="4548919" y="5233143"/>
                </a:moveTo>
                <a:cubicBezTo>
                  <a:pt x="4564190" y="5233143"/>
                  <a:pt x="4575387" y="5244342"/>
                  <a:pt x="4575387" y="5259614"/>
                </a:cubicBezTo>
                <a:cubicBezTo>
                  <a:pt x="4575387" y="5274886"/>
                  <a:pt x="4563173" y="5286085"/>
                  <a:pt x="4548919" y="5286085"/>
                </a:cubicBezTo>
                <a:cubicBezTo>
                  <a:pt x="4533646" y="5286085"/>
                  <a:pt x="4522446" y="5273868"/>
                  <a:pt x="4522446" y="5259614"/>
                </a:cubicBezTo>
                <a:cubicBezTo>
                  <a:pt x="4522446" y="5244342"/>
                  <a:pt x="4534664" y="5233143"/>
                  <a:pt x="4548919" y="5233143"/>
                </a:cubicBezTo>
                <a:close/>
                <a:moveTo>
                  <a:pt x="7408789" y="5131331"/>
                </a:moveTo>
                <a:cubicBezTo>
                  <a:pt x="7413880" y="5131331"/>
                  <a:pt x="7417952" y="5135404"/>
                  <a:pt x="7417952" y="5140494"/>
                </a:cubicBezTo>
                <a:cubicBezTo>
                  <a:pt x="7417952" y="5145585"/>
                  <a:pt x="7413880" y="5149657"/>
                  <a:pt x="7408789" y="5149657"/>
                </a:cubicBezTo>
                <a:cubicBezTo>
                  <a:pt x="7403699" y="5149657"/>
                  <a:pt x="7399626" y="5145585"/>
                  <a:pt x="7399626" y="5140494"/>
                </a:cubicBezTo>
                <a:cubicBezTo>
                  <a:pt x="7399626" y="5135404"/>
                  <a:pt x="7403699" y="5131331"/>
                  <a:pt x="7408789" y="5131331"/>
                </a:cubicBezTo>
                <a:close/>
                <a:moveTo>
                  <a:pt x="10433614" y="5120132"/>
                </a:moveTo>
                <a:cubicBezTo>
                  <a:pt x="10438705" y="5120132"/>
                  <a:pt x="10442776" y="5124204"/>
                  <a:pt x="10442776" y="5129295"/>
                </a:cubicBezTo>
                <a:cubicBezTo>
                  <a:pt x="10442776" y="5134385"/>
                  <a:pt x="10438705" y="5138458"/>
                  <a:pt x="10433614" y="5138458"/>
                </a:cubicBezTo>
                <a:cubicBezTo>
                  <a:pt x="10428524" y="5138458"/>
                  <a:pt x="10424451" y="5134385"/>
                  <a:pt x="10424451" y="5129295"/>
                </a:cubicBezTo>
                <a:cubicBezTo>
                  <a:pt x="10424451" y="5124204"/>
                  <a:pt x="10428524" y="5120132"/>
                  <a:pt x="10433614" y="5120132"/>
                </a:cubicBezTo>
                <a:close/>
                <a:moveTo>
                  <a:pt x="1525133" y="5095697"/>
                </a:moveTo>
                <a:cubicBezTo>
                  <a:pt x="1549568" y="5095697"/>
                  <a:pt x="1568912" y="5116059"/>
                  <a:pt x="1568912" y="5139476"/>
                </a:cubicBezTo>
                <a:cubicBezTo>
                  <a:pt x="1568912" y="5163911"/>
                  <a:pt x="1549568" y="5183255"/>
                  <a:pt x="1525133" y="5183255"/>
                </a:cubicBezTo>
                <a:cubicBezTo>
                  <a:pt x="1500698" y="5183255"/>
                  <a:pt x="1481354" y="5163911"/>
                  <a:pt x="1481354" y="5139476"/>
                </a:cubicBezTo>
                <a:cubicBezTo>
                  <a:pt x="1481354" y="5115041"/>
                  <a:pt x="1500698" y="5095697"/>
                  <a:pt x="1525133" y="5095697"/>
                </a:cubicBezTo>
                <a:close/>
                <a:moveTo>
                  <a:pt x="4545863" y="5086534"/>
                </a:moveTo>
                <a:cubicBezTo>
                  <a:pt x="4555026" y="5086534"/>
                  <a:pt x="4563168" y="5094679"/>
                  <a:pt x="4563168" y="5103842"/>
                </a:cubicBezTo>
                <a:cubicBezTo>
                  <a:pt x="4563168" y="5113005"/>
                  <a:pt x="4555026" y="5121150"/>
                  <a:pt x="4545863" y="5121150"/>
                </a:cubicBezTo>
                <a:cubicBezTo>
                  <a:pt x="4535682" y="5121150"/>
                  <a:pt x="4528555" y="5113005"/>
                  <a:pt x="4528555" y="5103842"/>
                </a:cubicBezTo>
                <a:cubicBezTo>
                  <a:pt x="4528555" y="5093661"/>
                  <a:pt x="4536700" y="5086534"/>
                  <a:pt x="4545863" y="5086534"/>
                </a:cubicBezTo>
                <a:close/>
                <a:moveTo>
                  <a:pt x="9595704" y="5048864"/>
                </a:moveTo>
                <a:cubicBezTo>
                  <a:pt x="9599777" y="5048864"/>
                  <a:pt x="9601813" y="5051918"/>
                  <a:pt x="9601813" y="5054972"/>
                </a:cubicBezTo>
                <a:cubicBezTo>
                  <a:pt x="9601813" y="5058027"/>
                  <a:pt x="9598759" y="5061081"/>
                  <a:pt x="9595704" y="5061081"/>
                </a:cubicBezTo>
                <a:cubicBezTo>
                  <a:pt x="9592650" y="5061081"/>
                  <a:pt x="9589596" y="5059045"/>
                  <a:pt x="9589596" y="5054972"/>
                </a:cubicBezTo>
                <a:cubicBezTo>
                  <a:pt x="9589596" y="5051918"/>
                  <a:pt x="9592650" y="5048864"/>
                  <a:pt x="9595704" y="5048864"/>
                </a:cubicBezTo>
                <a:close/>
                <a:moveTo>
                  <a:pt x="11474130" y="5040719"/>
                </a:moveTo>
                <a:cubicBezTo>
                  <a:pt x="11484311" y="5040719"/>
                  <a:pt x="11492456" y="5048864"/>
                  <a:pt x="11492456" y="5059046"/>
                </a:cubicBezTo>
                <a:cubicBezTo>
                  <a:pt x="11492456" y="5069227"/>
                  <a:pt x="11484311" y="5077372"/>
                  <a:pt x="11474130" y="5077372"/>
                </a:cubicBezTo>
                <a:cubicBezTo>
                  <a:pt x="11463948" y="5077372"/>
                  <a:pt x="11455803" y="5069227"/>
                  <a:pt x="11455803" y="5059046"/>
                </a:cubicBezTo>
                <a:cubicBezTo>
                  <a:pt x="11455803" y="5048864"/>
                  <a:pt x="11463948" y="5040719"/>
                  <a:pt x="11474130" y="5040719"/>
                </a:cubicBezTo>
                <a:close/>
                <a:moveTo>
                  <a:pt x="2684777" y="5038683"/>
                </a:moveTo>
                <a:cubicBezTo>
                  <a:pt x="2688848" y="5038683"/>
                  <a:pt x="2690886" y="5041737"/>
                  <a:pt x="2690886" y="5044791"/>
                </a:cubicBezTo>
                <a:cubicBezTo>
                  <a:pt x="2690886" y="5047846"/>
                  <a:pt x="2687831" y="5050900"/>
                  <a:pt x="2684777" y="5050900"/>
                </a:cubicBezTo>
                <a:cubicBezTo>
                  <a:pt x="2681723" y="5050900"/>
                  <a:pt x="2678668" y="5047846"/>
                  <a:pt x="2678668" y="5044791"/>
                </a:cubicBezTo>
                <a:cubicBezTo>
                  <a:pt x="2678668" y="5041737"/>
                  <a:pt x="2681723" y="5038683"/>
                  <a:pt x="2684777" y="5038683"/>
                </a:cubicBezTo>
                <a:close/>
                <a:moveTo>
                  <a:pt x="8718088" y="5027483"/>
                </a:moveTo>
                <a:cubicBezTo>
                  <a:pt x="8735396" y="5027483"/>
                  <a:pt x="8750668" y="5042755"/>
                  <a:pt x="8750668" y="5060063"/>
                </a:cubicBezTo>
                <a:cubicBezTo>
                  <a:pt x="8750668" y="5078389"/>
                  <a:pt x="8735396" y="5092643"/>
                  <a:pt x="8718088" y="5092643"/>
                </a:cubicBezTo>
                <a:cubicBezTo>
                  <a:pt x="8699762" y="5092643"/>
                  <a:pt x="8684490" y="5078389"/>
                  <a:pt x="8684490" y="5060063"/>
                </a:cubicBezTo>
                <a:cubicBezTo>
                  <a:pt x="8684490" y="5041737"/>
                  <a:pt x="8699762" y="5027483"/>
                  <a:pt x="8718088" y="5027483"/>
                </a:cubicBezTo>
                <a:close/>
                <a:moveTo>
                  <a:pt x="855208" y="4961306"/>
                </a:moveTo>
                <a:cubicBezTo>
                  <a:pt x="857245" y="4961306"/>
                  <a:pt x="859281" y="4963342"/>
                  <a:pt x="859281" y="4965379"/>
                </a:cubicBezTo>
                <a:cubicBezTo>
                  <a:pt x="859281" y="4967415"/>
                  <a:pt x="857245" y="4969451"/>
                  <a:pt x="855208" y="4969451"/>
                </a:cubicBezTo>
                <a:cubicBezTo>
                  <a:pt x="853172" y="4969451"/>
                  <a:pt x="851136" y="4967415"/>
                  <a:pt x="851136" y="4965379"/>
                </a:cubicBezTo>
                <a:cubicBezTo>
                  <a:pt x="851136" y="4963342"/>
                  <a:pt x="853172" y="4961306"/>
                  <a:pt x="855208" y="4961306"/>
                </a:cubicBezTo>
                <a:close/>
                <a:moveTo>
                  <a:pt x="3860690" y="4955197"/>
                </a:moveTo>
                <a:cubicBezTo>
                  <a:pt x="3867816" y="4955197"/>
                  <a:pt x="3873926" y="4961305"/>
                  <a:pt x="3873926" y="4968432"/>
                </a:cubicBezTo>
                <a:cubicBezTo>
                  <a:pt x="3873926" y="4975559"/>
                  <a:pt x="3867816" y="4981668"/>
                  <a:pt x="3860690" y="4981668"/>
                </a:cubicBezTo>
                <a:cubicBezTo>
                  <a:pt x="3853563" y="4981668"/>
                  <a:pt x="3847454" y="4975559"/>
                  <a:pt x="3847454" y="4968432"/>
                </a:cubicBezTo>
                <a:cubicBezTo>
                  <a:pt x="3847454" y="4961305"/>
                  <a:pt x="3853563" y="4955197"/>
                  <a:pt x="3860690" y="4955197"/>
                </a:cubicBezTo>
                <a:close/>
                <a:moveTo>
                  <a:pt x="428625" y="4954179"/>
                </a:moveTo>
                <a:cubicBezTo>
                  <a:pt x="459169" y="4955197"/>
                  <a:pt x="483604" y="4979632"/>
                  <a:pt x="483604" y="5009158"/>
                </a:cubicBezTo>
                <a:cubicBezTo>
                  <a:pt x="483604" y="5039701"/>
                  <a:pt x="459169" y="5064136"/>
                  <a:pt x="428625" y="5064136"/>
                </a:cubicBezTo>
                <a:cubicBezTo>
                  <a:pt x="398082" y="5064136"/>
                  <a:pt x="373647" y="5039701"/>
                  <a:pt x="373647" y="5009158"/>
                </a:cubicBezTo>
                <a:cubicBezTo>
                  <a:pt x="373647" y="4978614"/>
                  <a:pt x="398082" y="4954179"/>
                  <a:pt x="428625" y="4954179"/>
                </a:cubicBezTo>
                <a:close/>
                <a:moveTo>
                  <a:pt x="8221247" y="4935853"/>
                </a:moveTo>
                <a:cubicBezTo>
                  <a:pt x="8224301" y="4936871"/>
                  <a:pt x="8225319" y="4937889"/>
                  <a:pt x="8225319" y="4939926"/>
                </a:cubicBezTo>
                <a:cubicBezTo>
                  <a:pt x="8225319" y="4941962"/>
                  <a:pt x="8223283" y="4943998"/>
                  <a:pt x="8221247" y="4943998"/>
                </a:cubicBezTo>
                <a:cubicBezTo>
                  <a:pt x="8219210" y="4943998"/>
                  <a:pt x="8217174" y="4941962"/>
                  <a:pt x="8217174" y="4939926"/>
                </a:cubicBezTo>
                <a:cubicBezTo>
                  <a:pt x="8217174" y="4937889"/>
                  <a:pt x="8219210" y="4935853"/>
                  <a:pt x="8221247" y="4935853"/>
                </a:cubicBezTo>
                <a:close/>
                <a:moveTo>
                  <a:pt x="6571898" y="4926690"/>
                </a:moveTo>
                <a:cubicBezTo>
                  <a:pt x="6580043" y="4926690"/>
                  <a:pt x="6586152" y="4932798"/>
                  <a:pt x="6586152" y="4940943"/>
                </a:cubicBezTo>
                <a:cubicBezTo>
                  <a:pt x="6586152" y="4949088"/>
                  <a:pt x="6580043" y="4955197"/>
                  <a:pt x="6571898" y="4955197"/>
                </a:cubicBezTo>
                <a:cubicBezTo>
                  <a:pt x="6563753" y="4955197"/>
                  <a:pt x="6557644" y="4949088"/>
                  <a:pt x="6557644" y="4940943"/>
                </a:cubicBezTo>
                <a:cubicBezTo>
                  <a:pt x="6557644" y="4932798"/>
                  <a:pt x="6563753" y="4926690"/>
                  <a:pt x="6571898" y="4926690"/>
                </a:cubicBezTo>
                <a:close/>
                <a:moveTo>
                  <a:pt x="5978342" y="4896147"/>
                </a:moveTo>
                <a:cubicBezTo>
                  <a:pt x="6002774" y="4897165"/>
                  <a:pt x="6022119" y="4916509"/>
                  <a:pt x="6022119" y="4939926"/>
                </a:cubicBezTo>
                <a:cubicBezTo>
                  <a:pt x="6022119" y="4964360"/>
                  <a:pt x="6002774" y="4983705"/>
                  <a:pt x="5978342" y="4983705"/>
                </a:cubicBezTo>
                <a:cubicBezTo>
                  <a:pt x="5953907" y="4983705"/>
                  <a:pt x="5934564" y="4964360"/>
                  <a:pt x="5934564" y="4939926"/>
                </a:cubicBezTo>
                <a:cubicBezTo>
                  <a:pt x="5934564" y="4915491"/>
                  <a:pt x="5953907" y="4896147"/>
                  <a:pt x="5978342" y="4896147"/>
                </a:cubicBezTo>
                <a:close/>
                <a:moveTo>
                  <a:pt x="9071374" y="4885965"/>
                </a:moveTo>
                <a:cubicBezTo>
                  <a:pt x="9090719" y="4885965"/>
                  <a:pt x="9105990" y="4901237"/>
                  <a:pt x="9105990" y="4920581"/>
                </a:cubicBezTo>
                <a:cubicBezTo>
                  <a:pt x="9105990" y="4939925"/>
                  <a:pt x="9090719" y="4955197"/>
                  <a:pt x="9071374" y="4955197"/>
                </a:cubicBezTo>
                <a:cubicBezTo>
                  <a:pt x="9052030" y="4955197"/>
                  <a:pt x="9036758" y="4939925"/>
                  <a:pt x="9036758" y="4920581"/>
                </a:cubicBezTo>
                <a:cubicBezTo>
                  <a:pt x="9036758" y="4901237"/>
                  <a:pt x="9052030" y="4885965"/>
                  <a:pt x="9071374" y="4885965"/>
                </a:cubicBezTo>
                <a:close/>
                <a:moveTo>
                  <a:pt x="4705700" y="4854403"/>
                </a:moveTo>
                <a:cubicBezTo>
                  <a:pt x="4710788" y="4854403"/>
                  <a:pt x="4713844" y="4857457"/>
                  <a:pt x="4713844" y="4861530"/>
                </a:cubicBezTo>
                <a:cubicBezTo>
                  <a:pt x="4713844" y="4865603"/>
                  <a:pt x="4710788" y="4868657"/>
                  <a:pt x="4705700" y="4868657"/>
                </a:cubicBezTo>
                <a:cubicBezTo>
                  <a:pt x="4701628" y="4868657"/>
                  <a:pt x="4697560" y="4865603"/>
                  <a:pt x="4697560" y="4861530"/>
                </a:cubicBezTo>
                <a:cubicBezTo>
                  <a:pt x="4697560" y="4857457"/>
                  <a:pt x="4700612" y="4854403"/>
                  <a:pt x="4705700" y="4854403"/>
                </a:cubicBezTo>
                <a:close/>
                <a:moveTo>
                  <a:pt x="11940428" y="4845241"/>
                </a:moveTo>
                <a:cubicBezTo>
                  <a:pt x="11943481" y="4844222"/>
                  <a:pt x="11945518" y="4847277"/>
                  <a:pt x="11945518" y="4850331"/>
                </a:cubicBezTo>
                <a:cubicBezTo>
                  <a:pt x="11945518" y="4853386"/>
                  <a:pt x="11943481" y="4855422"/>
                  <a:pt x="11940428" y="4855422"/>
                </a:cubicBezTo>
                <a:cubicBezTo>
                  <a:pt x="11937373" y="4855422"/>
                  <a:pt x="11935337" y="4853386"/>
                  <a:pt x="11935337" y="4850331"/>
                </a:cubicBezTo>
                <a:cubicBezTo>
                  <a:pt x="11935337" y="4847277"/>
                  <a:pt x="11937373" y="4845241"/>
                  <a:pt x="11940428" y="4845241"/>
                </a:cubicBezTo>
                <a:close/>
                <a:moveTo>
                  <a:pt x="8474758" y="4844222"/>
                </a:moveTo>
                <a:cubicBezTo>
                  <a:pt x="8482903" y="4844222"/>
                  <a:pt x="8489011" y="4850331"/>
                  <a:pt x="8489011" y="4858476"/>
                </a:cubicBezTo>
                <a:cubicBezTo>
                  <a:pt x="8489011" y="4866621"/>
                  <a:pt x="8482903" y="4872729"/>
                  <a:pt x="8474758" y="4872729"/>
                </a:cubicBezTo>
                <a:cubicBezTo>
                  <a:pt x="8466612" y="4872729"/>
                  <a:pt x="8460504" y="4866621"/>
                  <a:pt x="8460504" y="4858476"/>
                </a:cubicBezTo>
                <a:cubicBezTo>
                  <a:pt x="8460504" y="4850331"/>
                  <a:pt x="8466612" y="4844222"/>
                  <a:pt x="8474758" y="4844222"/>
                </a:cubicBezTo>
                <a:close/>
                <a:moveTo>
                  <a:pt x="4205825" y="4837095"/>
                </a:moveTo>
                <a:cubicBezTo>
                  <a:pt x="4209897" y="4837095"/>
                  <a:pt x="4213970" y="4840150"/>
                  <a:pt x="4213970" y="4845240"/>
                </a:cubicBezTo>
                <a:cubicBezTo>
                  <a:pt x="4213970" y="4850331"/>
                  <a:pt x="4209897" y="4853385"/>
                  <a:pt x="4205825" y="4853385"/>
                </a:cubicBezTo>
                <a:cubicBezTo>
                  <a:pt x="4200734" y="4853385"/>
                  <a:pt x="4196662" y="4849313"/>
                  <a:pt x="4196662" y="4845240"/>
                </a:cubicBezTo>
                <a:cubicBezTo>
                  <a:pt x="4196662" y="4840150"/>
                  <a:pt x="4200734" y="4837095"/>
                  <a:pt x="4205825" y="4837095"/>
                </a:cubicBezTo>
                <a:close/>
                <a:moveTo>
                  <a:pt x="7787529" y="4832005"/>
                </a:moveTo>
                <a:cubicBezTo>
                  <a:pt x="7806873" y="4832005"/>
                  <a:pt x="7822145" y="4847277"/>
                  <a:pt x="7822145" y="4866621"/>
                </a:cubicBezTo>
                <a:cubicBezTo>
                  <a:pt x="7822145" y="4884947"/>
                  <a:pt x="7806873" y="4901237"/>
                  <a:pt x="7787529" y="4901237"/>
                </a:cubicBezTo>
                <a:cubicBezTo>
                  <a:pt x="7768185" y="4901237"/>
                  <a:pt x="7752913" y="4885966"/>
                  <a:pt x="7752913" y="4866621"/>
                </a:cubicBezTo>
                <a:cubicBezTo>
                  <a:pt x="7752913" y="4847277"/>
                  <a:pt x="7768185" y="4832005"/>
                  <a:pt x="7787529" y="4832005"/>
                </a:cubicBezTo>
                <a:close/>
                <a:moveTo>
                  <a:pt x="11802981" y="4826914"/>
                </a:moveTo>
                <a:cubicBezTo>
                  <a:pt x="11808072" y="4825896"/>
                  <a:pt x="11811126" y="4828950"/>
                  <a:pt x="11811126" y="4834041"/>
                </a:cubicBezTo>
                <a:cubicBezTo>
                  <a:pt x="11811126" y="4838114"/>
                  <a:pt x="11808072" y="4842186"/>
                  <a:pt x="11802981" y="4842186"/>
                </a:cubicBezTo>
                <a:cubicBezTo>
                  <a:pt x="11798909" y="4842186"/>
                  <a:pt x="11794836" y="4839132"/>
                  <a:pt x="11794836" y="4834041"/>
                </a:cubicBezTo>
                <a:cubicBezTo>
                  <a:pt x="11794836" y="4829969"/>
                  <a:pt x="11797891" y="4826914"/>
                  <a:pt x="11802981" y="4826914"/>
                </a:cubicBezTo>
                <a:close/>
                <a:moveTo>
                  <a:pt x="5411257" y="4809607"/>
                </a:moveTo>
                <a:cubicBezTo>
                  <a:pt x="5417365" y="4809607"/>
                  <a:pt x="5422456" y="4813679"/>
                  <a:pt x="5422456" y="4819788"/>
                </a:cubicBezTo>
                <a:cubicBezTo>
                  <a:pt x="5422456" y="4825897"/>
                  <a:pt x="5417365" y="4829969"/>
                  <a:pt x="5411257" y="4829969"/>
                </a:cubicBezTo>
                <a:cubicBezTo>
                  <a:pt x="5405150" y="4829969"/>
                  <a:pt x="5401075" y="4824879"/>
                  <a:pt x="5401075" y="4819788"/>
                </a:cubicBezTo>
                <a:cubicBezTo>
                  <a:pt x="5401075" y="4813679"/>
                  <a:pt x="5406167" y="4809607"/>
                  <a:pt x="5411257" y="4809607"/>
                </a:cubicBezTo>
                <a:close/>
                <a:moveTo>
                  <a:pt x="9626248" y="4808588"/>
                </a:moveTo>
                <a:cubicBezTo>
                  <a:pt x="9632356" y="4808588"/>
                  <a:pt x="9637447" y="4813679"/>
                  <a:pt x="9637447" y="4819788"/>
                </a:cubicBezTo>
                <a:cubicBezTo>
                  <a:pt x="9637447" y="4825896"/>
                  <a:pt x="9632356" y="4830987"/>
                  <a:pt x="9626248" y="4830987"/>
                </a:cubicBezTo>
                <a:cubicBezTo>
                  <a:pt x="9620140" y="4830987"/>
                  <a:pt x="9615049" y="4825896"/>
                  <a:pt x="9615049" y="4819788"/>
                </a:cubicBezTo>
                <a:cubicBezTo>
                  <a:pt x="9615049" y="4813679"/>
                  <a:pt x="9620140" y="4808588"/>
                  <a:pt x="9626248" y="4808588"/>
                </a:cubicBezTo>
                <a:close/>
                <a:moveTo>
                  <a:pt x="4160030" y="4788226"/>
                </a:moveTo>
                <a:cubicBezTo>
                  <a:pt x="4164103" y="4789244"/>
                  <a:pt x="4168175" y="4792299"/>
                  <a:pt x="4168175" y="4796371"/>
                </a:cubicBezTo>
                <a:cubicBezTo>
                  <a:pt x="4168175" y="4800444"/>
                  <a:pt x="4164103" y="4804516"/>
                  <a:pt x="4160030" y="4804516"/>
                </a:cubicBezTo>
                <a:cubicBezTo>
                  <a:pt x="4155957" y="4804516"/>
                  <a:pt x="4151885" y="4801461"/>
                  <a:pt x="4151885" y="4796371"/>
                </a:cubicBezTo>
                <a:cubicBezTo>
                  <a:pt x="4151885" y="4792299"/>
                  <a:pt x="4155957" y="4788226"/>
                  <a:pt x="4160030" y="4788226"/>
                </a:cubicBezTo>
                <a:close/>
                <a:moveTo>
                  <a:pt x="2707168" y="4788226"/>
                </a:moveTo>
                <a:cubicBezTo>
                  <a:pt x="2718366" y="4788226"/>
                  <a:pt x="2727529" y="4797389"/>
                  <a:pt x="2727529" y="4808588"/>
                </a:cubicBezTo>
                <a:cubicBezTo>
                  <a:pt x="2727529" y="4819788"/>
                  <a:pt x="2718366" y="4828951"/>
                  <a:pt x="2707168" y="4828951"/>
                </a:cubicBezTo>
                <a:cubicBezTo>
                  <a:pt x="2695968" y="4828951"/>
                  <a:pt x="2686805" y="4819788"/>
                  <a:pt x="2686805" y="4808588"/>
                </a:cubicBezTo>
                <a:cubicBezTo>
                  <a:pt x="2686805" y="4797389"/>
                  <a:pt x="2695968" y="4788226"/>
                  <a:pt x="2707168" y="4788226"/>
                </a:cubicBezTo>
                <a:close/>
                <a:moveTo>
                  <a:pt x="8423852" y="4774990"/>
                </a:moveTo>
                <a:cubicBezTo>
                  <a:pt x="8434033" y="4774990"/>
                  <a:pt x="8441160" y="4783135"/>
                  <a:pt x="8441160" y="4792298"/>
                </a:cubicBezTo>
                <a:cubicBezTo>
                  <a:pt x="8441160" y="4802479"/>
                  <a:pt x="8433015" y="4809606"/>
                  <a:pt x="8423852" y="4809606"/>
                </a:cubicBezTo>
                <a:cubicBezTo>
                  <a:pt x="8413671" y="4809606"/>
                  <a:pt x="8406544" y="4801461"/>
                  <a:pt x="8406544" y="4792298"/>
                </a:cubicBezTo>
                <a:cubicBezTo>
                  <a:pt x="8406544" y="4782117"/>
                  <a:pt x="8414689" y="4774990"/>
                  <a:pt x="8423852" y="4774990"/>
                </a:cubicBezTo>
                <a:close/>
                <a:moveTo>
                  <a:pt x="7361956" y="4766846"/>
                </a:moveTo>
                <a:cubicBezTo>
                  <a:pt x="7367046" y="4766846"/>
                  <a:pt x="7371119" y="4771937"/>
                  <a:pt x="7371119" y="4776009"/>
                </a:cubicBezTo>
                <a:cubicBezTo>
                  <a:pt x="7371119" y="4781099"/>
                  <a:pt x="7367046" y="4784154"/>
                  <a:pt x="7361956" y="4784154"/>
                </a:cubicBezTo>
                <a:cubicBezTo>
                  <a:pt x="7356865" y="4784154"/>
                  <a:pt x="7352793" y="4780081"/>
                  <a:pt x="7352793" y="4776009"/>
                </a:cubicBezTo>
                <a:cubicBezTo>
                  <a:pt x="7352793" y="4770918"/>
                  <a:pt x="7356865" y="4766846"/>
                  <a:pt x="7361956" y="4766846"/>
                </a:cubicBezTo>
                <a:close/>
                <a:moveTo>
                  <a:pt x="5745195" y="4758701"/>
                </a:moveTo>
                <a:cubicBezTo>
                  <a:pt x="5751304" y="4758701"/>
                  <a:pt x="5755375" y="4762773"/>
                  <a:pt x="5755375" y="4768882"/>
                </a:cubicBezTo>
                <a:cubicBezTo>
                  <a:pt x="5755375" y="4773973"/>
                  <a:pt x="5751304" y="4779063"/>
                  <a:pt x="5745195" y="4779063"/>
                </a:cubicBezTo>
                <a:cubicBezTo>
                  <a:pt x="5740104" y="4779063"/>
                  <a:pt x="5735013" y="4774991"/>
                  <a:pt x="5735013" y="4768882"/>
                </a:cubicBezTo>
                <a:cubicBezTo>
                  <a:pt x="5735013" y="4763792"/>
                  <a:pt x="5739086" y="4758701"/>
                  <a:pt x="5745195" y="4758701"/>
                </a:cubicBezTo>
                <a:close/>
                <a:moveTo>
                  <a:pt x="9463349" y="4748520"/>
                </a:moveTo>
                <a:cubicBezTo>
                  <a:pt x="9472512" y="4749538"/>
                  <a:pt x="9478621" y="4755646"/>
                  <a:pt x="9478621" y="4763792"/>
                </a:cubicBezTo>
                <a:cubicBezTo>
                  <a:pt x="9478621" y="4771937"/>
                  <a:pt x="9471494" y="4778045"/>
                  <a:pt x="9463349" y="4778045"/>
                </a:cubicBezTo>
                <a:cubicBezTo>
                  <a:pt x="9455204" y="4778045"/>
                  <a:pt x="9448077" y="4771937"/>
                  <a:pt x="9448077" y="4763792"/>
                </a:cubicBezTo>
                <a:cubicBezTo>
                  <a:pt x="9448077" y="4755646"/>
                  <a:pt x="9455204" y="4748520"/>
                  <a:pt x="9463349" y="4748520"/>
                </a:cubicBezTo>
                <a:close/>
                <a:moveTo>
                  <a:pt x="3995069" y="4743429"/>
                </a:moveTo>
                <a:cubicBezTo>
                  <a:pt x="3999141" y="4743429"/>
                  <a:pt x="4003214" y="4746483"/>
                  <a:pt x="4003214" y="4751574"/>
                </a:cubicBezTo>
                <a:cubicBezTo>
                  <a:pt x="4003214" y="4755646"/>
                  <a:pt x="4000159" y="4759719"/>
                  <a:pt x="3995069" y="4759719"/>
                </a:cubicBezTo>
                <a:cubicBezTo>
                  <a:pt x="3990995" y="4759719"/>
                  <a:pt x="3986923" y="4756664"/>
                  <a:pt x="3986923" y="4751574"/>
                </a:cubicBezTo>
                <a:cubicBezTo>
                  <a:pt x="3986923" y="4747501"/>
                  <a:pt x="3989978" y="4743429"/>
                  <a:pt x="3995069" y="4743429"/>
                </a:cubicBezTo>
                <a:close/>
                <a:moveTo>
                  <a:pt x="1604530" y="4720012"/>
                </a:moveTo>
                <a:cubicBezTo>
                  <a:pt x="1609621" y="4720012"/>
                  <a:pt x="1613694" y="4724085"/>
                  <a:pt x="1613694" y="4729175"/>
                </a:cubicBezTo>
                <a:cubicBezTo>
                  <a:pt x="1613694" y="4734266"/>
                  <a:pt x="1609621" y="4738339"/>
                  <a:pt x="1604530" y="4738339"/>
                </a:cubicBezTo>
                <a:cubicBezTo>
                  <a:pt x="1599441" y="4738339"/>
                  <a:pt x="1595368" y="4734266"/>
                  <a:pt x="1595368" y="4729175"/>
                </a:cubicBezTo>
                <a:cubicBezTo>
                  <a:pt x="1595368" y="4724085"/>
                  <a:pt x="1599441" y="4720012"/>
                  <a:pt x="1604530" y="4720012"/>
                </a:cubicBezTo>
                <a:close/>
                <a:moveTo>
                  <a:pt x="1371382" y="4705759"/>
                </a:moveTo>
                <a:cubicBezTo>
                  <a:pt x="1372401" y="4705759"/>
                  <a:pt x="1374437" y="4706777"/>
                  <a:pt x="1374437" y="4708813"/>
                </a:cubicBezTo>
                <a:cubicBezTo>
                  <a:pt x="1374437" y="4710850"/>
                  <a:pt x="1372401" y="4711867"/>
                  <a:pt x="1371382" y="4711867"/>
                </a:cubicBezTo>
                <a:cubicBezTo>
                  <a:pt x="1370364" y="4711867"/>
                  <a:pt x="1368328" y="4709831"/>
                  <a:pt x="1368328" y="4708813"/>
                </a:cubicBezTo>
                <a:cubicBezTo>
                  <a:pt x="1368328" y="4706777"/>
                  <a:pt x="1370364" y="4705759"/>
                  <a:pt x="1371382" y="4705759"/>
                </a:cubicBezTo>
                <a:close/>
                <a:moveTo>
                  <a:pt x="10108836" y="4692523"/>
                </a:moveTo>
                <a:cubicBezTo>
                  <a:pt x="10114944" y="4692523"/>
                  <a:pt x="10121052" y="4697614"/>
                  <a:pt x="10121052" y="4704740"/>
                </a:cubicBezTo>
                <a:cubicBezTo>
                  <a:pt x="10121052" y="4711867"/>
                  <a:pt x="10115962" y="4716957"/>
                  <a:pt x="10108836" y="4716957"/>
                </a:cubicBezTo>
                <a:cubicBezTo>
                  <a:pt x="10101709" y="4716957"/>
                  <a:pt x="10096618" y="4711867"/>
                  <a:pt x="10096618" y="4704740"/>
                </a:cubicBezTo>
                <a:cubicBezTo>
                  <a:pt x="10096618" y="4697614"/>
                  <a:pt x="10101709" y="4692523"/>
                  <a:pt x="10108836" y="4692523"/>
                </a:cubicBezTo>
                <a:close/>
                <a:moveTo>
                  <a:pt x="10068111" y="4669106"/>
                </a:moveTo>
                <a:cubicBezTo>
                  <a:pt x="10075237" y="4669106"/>
                  <a:pt x="10079310" y="4674197"/>
                  <a:pt x="10079310" y="4679287"/>
                </a:cubicBezTo>
                <a:cubicBezTo>
                  <a:pt x="10079310" y="4685396"/>
                  <a:pt x="10074219" y="4690487"/>
                  <a:pt x="10068111" y="4690487"/>
                </a:cubicBezTo>
                <a:cubicBezTo>
                  <a:pt x="10062002" y="4690487"/>
                  <a:pt x="10056911" y="4685396"/>
                  <a:pt x="10056911" y="4679287"/>
                </a:cubicBezTo>
                <a:cubicBezTo>
                  <a:pt x="10056911" y="4673179"/>
                  <a:pt x="10062002" y="4669106"/>
                  <a:pt x="10068111" y="4669106"/>
                </a:cubicBezTo>
                <a:close/>
                <a:moveTo>
                  <a:pt x="8009478" y="4660961"/>
                </a:moveTo>
                <a:cubicBezTo>
                  <a:pt x="8013550" y="4660961"/>
                  <a:pt x="8016605" y="4664015"/>
                  <a:pt x="8016605" y="4668088"/>
                </a:cubicBezTo>
                <a:cubicBezTo>
                  <a:pt x="8016605" y="4672161"/>
                  <a:pt x="8013550" y="4675215"/>
                  <a:pt x="8009478" y="4675215"/>
                </a:cubicBezTo>
                <a:cubicBezTo>
                  <a:pt x="8005405" y="4675215"/>
                  <a:pt x="8002351" y="4672161"/>
                  <a:pt x="8002351" y="4668088"/>
                </a:cubicBezTo>
                <a:cubicBezTo>
                  <a:pt x="8002351" y="4664015"/>
                  <a:pt x="8005405" y="4660961"/>
                  <a:pt x="8009478" y="4660961"/>
                </a:cubicBezTo>
                <a:close/>
                <a:moveTo>
                  <a:pt x="10355219" y="4649762"/>
                </a:moveTo>
                <a:cubicBezTo>
                  <a:pt x="10359292" y="4649762"/>
                  <a:pt x="10363364" y="4652816"/>
                  <a:pt x="10363364" y="4657907"/>
                </a:cubicBezTo>
                <a:cubicBezTo>
                  <a:pt x="10363364" y="4661980"/>
                  <a:pt x="10359292" y="4666052"/>
                  <a:pt x="10355219" y="4666052"/>
                </a:cubicBezTo>
                <a:cubicBezTo>
                  <a:pt x="10351147" y="4666052"/>
                  <a:pt x="10347074" y="4661980"/>
                  <a:pt x="10347074" y="4657907"/>
                </a:cubicBezTo>
                <a:cubicBezTo>
                  <a:pt x="10347074" y="4653834"/>
                  <a:pt x="10351147" y="4649762"/>
                  <a:pt x="10355219" y="4649762"/>
                </a:cubicBezTo>
                <a:close/>
                <a:moveTo>
                  <a:pt x="10402053" y="4646708"/>
                </a:moveTo>
                <a:cubicBezTo>
                  <a:pt x="10406125" y="4646708"/>
                  <a:pt x="10408162" y="4648744"/>
                  <a:pt x="10408162" y="4652816"/>
                </a:cubicBezTo>
                <a:cubicBezTo>
                  <a:pt x="10408162" y="4655871"/>
                  <a:pt x="10405107" y="4658925"/>
                  <a:pt x="10402053" y="4658925"/>
                </a:cubicBezTo>
                <a:cubicBezTo>
                  <a:pt x="10398999" y="4658925"/>
                  <a:pt x="10395944" y="4655871"/>
                  <a:pt x="10395944" y="4652816"/>
                </a:cubicBezTo>
                <a:cubicBezTo>
                  <a:pt x="10395944" y="4649762"/>
                  <a:pt x="10398999" y="4646708"/>
                  <a:pt x="10402053" y="4646708"/>
                </a:cubicBezTo>
                <a:close/>
                <a:moveTo>
                  <a:pt x="4307634" y="4637545"/>
                </a:moveTo>
                <a:cubicBezTo>
                  <a:pt x="4315757" y="4637545"/>
                  <a:pt x="4321866" y="4643653"/>
                  <a:pt x="4321866" y="4651799"/>
                </a:cubicBezTo>
                <a:cubicBezTo>
                  <a:pt x="4321866" y="4659944"/>
                  <a:pt x="4315757" y="4666052"/>
                  <a:pt x="4307634" y="4666052"/>
                </a:cubicBezTo>
                <a:cubicBezTo>
                  <a:pt x="4299487" y="4666052"/>
                  <a:pt x="4293379" y="4659944"/>
                  <a:pt x="4293379" y="4651799"/>
                </a:cubicBezTo>
                <a:cubicBezTo>
                  <a:pt x="4293379" y="4643653"/>
                  <a:pt x="4299487" y="4637545"/>
                  <a:pt x="4307634" y="4637545"/>
                </a:cubicBezTo>
                <a:close/>
                <a:moveTo>
                  <a:pt x="117067" y="4626346"/>
                </a:moveTo>
                <a:cubicBezTo>
                  <a:pt x="118085" y="4626346"/>
                  <a:pt x="119103" y="4627364"/>
                  <a:pt x="119103" y="4628382"/>
                </a:cubicBezTo>
                <a:cubicBezTo>
                  <a:pt x="119103" y="4629400"/>
                  <a:pt x="118085" y="4630418"/>
                  <a:pt x="117067" y="4630418"/>
                </a:cubicBezTo>
                <a:cubicBezTo>
                  <a:pt x="116049" y="4630418"/>
                  <a:pt x="115031" y="4629400"/>
                  <a:pt x="115031" y="4628382"/>
                </a:cubicBezTo>
                <a:cubicBezTo>
                  <a:pt x="115031" y="4627364"/>
                  <a:pt x="116049" y="4626346"/>
                  <a:pt x="117067" y="4626346"/>
                </a:cubicBezTo>
                <a:close/>
                <a:moveTo>
                  <a:pt x="3638730" y="4547951"/>
                </a:moveTo>
                <a:cubicBezTo>
                  <a:pt x="3642802" y="4547951"/>
                  <a:pt x="3644839" y="4549987"/>
                  <a:pt x="3644839" y="4554059"/>
                </a:cubicBezTo>
                <a:cubicBezTo>
                  <a:pt x="3644839" y="4557114"/>
                  <a:pt x="3641784" y="4560169"/>
                  <a:pt x="3638730" y="4560169"/>
                </a:cubicBezTo>
                <a:cubicBezTo>
                  <a:pt x="3635676" y="4560169"/>
                  <a:pt x="3632622" y="4557114"/>
                  <a:pt x="3632622" y="4554059"/>
                </a:cubicBezTo>
                <a:cubicBezTo>
                  <a:pt x="3632622" y="4551005"/>
                  <a:pt x="3635676" y="4547951"/>
                  <a:pt x="3638730" y="4547951"/>
                </a:cubicBezTo>
                <a:close/>
                <a:moveTo>
                  <a:pt x="11106590" y="4539806"/>
                </a:moveTo>
                <a:cubicBezTo>
                  <a:pt x="11122879" y="4539806"/>
                  <a:pt x="11136115" y="4553041"/>
                  <a:pt x="11136115" y="4569331"/>
                </a:cubicBezTo>
                <a:cubicBezTo>
                  <a:pt x="11136115" y="4585621"/>
                  <a:pt x="11122879" y="4598857"/>
                  <a:pt x="11106590" y="4598857"/>
                </a:cubicBezTo>
                <a:cubicBezTo>
                  <a:pt x="11090300" y="4598857"/>
                  <a:pt x="11077064" y="4585621"/>
                  <a:pt x="11077064" y="4569331"/>
                </a:cubicBezTo>
                <a:cubicBezTo>
                  <a:pt x="11077064" y="4553041"/>
                  <a:pt x="11090300" y="4539806"/>
                  <a:pt x="11106590" y="4539806"/>
                </a:cubicBezTo>
                <a:close/>
                <a:moveTo>
                  <a:pt x="10039603" y="4533697"/>
                </a:moveTo>
                <a:cubicBezTo>
                  <a:pt x="10046730" y="4533697"/>
                  <a:pt x="10051820" y="4538788"/>
                  <a:pt x="10051820" y="4545915"/>
                </a:cubicBezTo>
                <a:cubicBezTo>
                  <a:pt x="10051820" y="4553041"/>
                  <a:pt x="10045712" y="4558132"/>
                  <a:pt x="10039603" y="4558132"/>
                </a:cubicBezTo>
                <a:cubicBezTo>
                  <a:pt x="10032477" y="4558132"/>
                  <a:pt x="10027386" y="4553041"/>
                  <a:pt x="10027386" y="4545915"/>
                </a:cubicBezTo>
                <a:cubicBezTo>
                  <a:pt x="10027386" y="4538788"/>
                  <a:pt x="10033494" y="4533697"/>
                  <a:pt x="10039603" y="4533697"/>
                </a:cubicBezTo>
                <a:close/>
                <a:moveTo>
                  <a:pt x="5086492" y="4530642"/>
                </a:moveTo>
                <a:cubicBezTo>
                  <a:pt x="5101760" y="4530642"/>
                  <a:pt x="5114995" y="4543877"/>
                  <a:pt x="5114995" y="4559149"/>
                </a:cubicBezTo>
                <a:cubicBezTo>
                  <a:pt x="5114995" y="4575439"/>
                  <a:pt x="5101760" y="4587656"/>
                  <a:pt x="5086492" y="4587656"/>
                </a:cubicBezTo>
                <a:cubicBezTo>
                  <a:pt x="5070204" y="4587656"/>
                  <a:pt x="5057989" y="4574421"/>
                  <a:pt x="5057989" y="4559149"/>
                </a:cubicBezTo>
                <a:cubicBezTo>
                  <a:pt x="5057989" y="4542860"/>
                  <a:pt x="5071223" y="4530642"/>
                  <a:pt x="5086492" y="4530642"/>
                </a:cubicBezTo>
                <a:close/>
                <a:moveTo>
                  <a:pt x="5031503" y="4522498"/>
                </a:moveTo>
                <a:cubicBezTo>
                  <a:pt x="5034558" y="4522498"/>
                  <a:pt x="5037610" y="4525552"/>
                  <a:pt x="5037610" y="4528606"/>
                </a:cubicBezTo>
                <a:cubicBezTo>
                  <a:pt x="5037610" y="4531661"/>
                  <a:pt x="5034558" y="4534716"/>
                  <a:pt x="5031503" y="4534716"/>
                </a:cubicBezTo>
                <a:cubicBezTo>
                  <a:pt x="5028450" y="4534716"/>
                  <a:pt x="5025395" y="4531661"/>
                  <a:pt x="5025395" y="4528606"/>
                </a:cubicBezTo>
                <a:cubicBezTo>
                  <a:pt x="5025395" y="4525552"/>
                  <a:pt x="5028450" y="4522498"/>
                  <a:pt x="5031503" y="4522498"/>
                </a:cubicBezTo>
                <a:close/>
                <a:moveTo>
                  <a:pt x="10449905" y="4519443"/>
                </a:moveTo>
                <a:cubicBezTo>
                  <a:pt x="10451940" y="4519443"/>
                  <a:pt x="10453977" y="4521479"/>
                  <a:pt x="10453977" y="4523515"/>
                </a:cubicBezTo>
                <a:cubicBezTo>
                  <a:pt x="10453977" y="4525551"/>
                  <a:pt x="10451940" y="4527588"/>
                  <a:pt x="10449905" y="4527588"/>
                </a:cubicBezTo>
                <a:cubicBezTo>
                  <a:pt x="10447868" y="4527588"/>
                  <a:pt x="10445832" y="4525551"/>
                  <a:pt x="10445832" y="4523515"/>
                </a:cubicBezTo>
                <a:cubicBezTo>
                  <a:pt x="10445832" y="4521479"/>
                  <a:pt x="10447868" y="4519443"/>
                  <a:pt x="10449905" y="4519443"/>
                </a:cubicBezTo>
                <a:close/>
                <a:moveTo>
                  <a:pt x="6405944" y="4511298"/>
                </a:moveTo>
                <a:cubicBezTo>
                  <a:pt x="6411035" y="4511298"/>
                  <a:pt x="6415107" y="4515371"/>
                  <a:pt x="6415107" y="4520461"/>
                </a:cubicBezTo>
                <a:cubicBezTo>
                  <a:pt x="6415107" y="4525552"/>
                  <a:pt x="6411035" y="4529625"/>
                  <a:pt x="6405944" y="4529625"/>
                </a:cubicBezTo>
                <a:cubicBezTo>
                  <a:pt x="6400854" y="4529625"/>
                  <a:pt x="6396781" y="4525552"/>
                  <a:pt x="6396781" y="4520461"/>
                </a:cubicBezTo>
                <a:cubicBezTo>
                  <a:pt x="6396781" y="4515371"/>
                  <a:pt x="6400854" y="4511298"/>
                  <a:pt x="6405944" y="4511298"/>
                </a:cubicBezTo>
                <a:close/>
                <a:moveTo>
                  <a:pt x="3329227" y="4505190"/>
                </a:moveTo>
                <a:cubicBezTo>
                  <a:pt x="3334319" y="4505190"/>
                  <a:pt x="3339409" y="4510281"/>
                  <a:pt x="3339409" y="4515371"/>
                </a:cubicBezTo>
                <a:cubicBezTo>
                  <a:pt x="3339409" y="4520462"/>
                  <a:pt x="3335337" y="4525552"/>
                  <a:pt x="3329227" y="4525552"/>
                </a:cubicBezTo>
                <a:cubicBezTo>
                  <a:pt x="3324137" y="4525552"/>
                  <a:pt x="3319045" y="4521480"/>
                  <a:pt x="3319045" y="4515371"/>
                </a:cubicBezTo>
                <a:cubicBezTo>
                  <a:pt x="3319045" y="4510281"/>
                  <a:pt x="3323119" y="4505190"/>
                  <a:pt x="3329227" y="4505190"/>
                </a:cubicBezTo>
                <a:close/>
                <a:moveTo>
                  <a:pt x="9823763" y="4504172"/>
                </a:moveTo>
                <a:cubicBezTo>
                  <a:pt x="9826817" y="4505190"/>
                  <a:pt x="9828853" y="4507226"/>
                  <a:pt x="9828853" y="4509263"/>
                </a:cubicBezTo>
                <a:cubicBezTo>
                  <a:pt x="9828853" y="4512317"/>
                  <a:pt x="9826817" y="4514353"/>
                  <a:pt x="9823763" y="4514353"/>
                </a:cubicBezTo>
                <a:cubicBezTo>
                  <a:pt x="9820708" y="4514353"/>
                  <a:pt x="9818672" y="4512317"/>
                  <a:pt x="9818672" y="4509263"/>
                </a:cubicBezTo>
                <a:cubicBezTo>
                  <a:pt x="9818672" y="4506208"/>
                  <a:pt x="9820708" y="4504172"/>
                  <a:pt x="9823763" y="4504172"/>
                </a:cubicBezTo>
                <a:close/>
                <a:moveTo>
                  <a:pt x="11835561" y="4496026"/>
                </a:moveTo>
                <a:cubicBezTo>
                  <a:pt x="11864069" y="4496026"/>
                  <a:pt x="11886467" y="4518425"/>
                  <a:pt x="11886467" y="4546932"/>
                </a:cubicBezTo>
                <a:cubicBezTo>
                  <a:pt x="11886467" y="4574421"/>
                  <a:pt x="11864069" y="4597838"/>
                  <a:pt x="11835561" y="4597838"/>
                </a:cubicBezTo>
                <a:cubicBezTo>
                  <a:pt x="11807053" y="4597838"/>
                  <a:pt x="11784655" y="4575440"/>
                  <a:pt x="11784655" y="4546932"/>
                </a:cubicBezTo>
                <a:cubicBezTo>
                  <a:pt x="11784655" y="4518425"/>
                  <a:pt x="11808072" y="4496026"/>
                  <a:pt x="11835561" y="4496026"/>
                </a:cubicBezTo>
                <a:close/>
                <a:moveTo>
                  <a:pt x="2021958" y="4478719"/>
                </a:moveTo>
                <a:cubicBezTo>
                  <a:pt x="2023994" y="4478719"/>
                  <a:pt x="2025013" y="4480755"/>
                  <a:pt x="2025013" y="4481773"/>
                </a:cubicBezTo>
                <a:cubicBezTo>
                  <a:pt x="2025013" y="4483810"/>
                  <a:pt x="2023994" y="4484827"/>
                  <a:pt x="2021958" y="4484827"/>
                </a:cubicBezTo>
                <a:cubicBezTo>
                  <a:pt x="2019921" y="4484827"/>
                  <a:pt x="2018904" y="4483810"/>
                  <a:pt x="2018904" y="4481773"/>
                </a:cubicBezTo>
                <a:cubicBezTo>
                  <a:pt x="2018904" y="4479737"/>
                  <a:pt x="2019921" y="4478719"/>
                  <a:pt x="2021958" y="4478719"/>
                </a:cubicBezTo>
                <a:close/>
                <a:moveTo>
                  <a:pt x="1314378" y="4477700"/>
                </a:moveTo>
                <a:cubicBezTo>
                  <a:pt x="1323541" y="4477700"/>
                  <a:pt x="1331686" y="4484827"/>
                  <a:pt x="1331686" y="4495008"/>
                </a:cubicBezTo>
                <a:cubicBezTo>
                  <a:pt x="1331686" y="4504171"/>
                  <a:pt x="1323541" y="4512316"/>
                  <a:pt x="1314378" y="4512316"/>
                </a:cubicBezTo>
                <a:cubicBezTo>
                  <a:pt x="1305215" y="4512316"/>
                  <a:pt x="1297070" y="4504171"/>
                  <a:pt x="1297070" y="4495008"/>
                </a:cubicBezTo>
                <a:cubicBezTo>
                  <a:pt x="1297070" y="4485845"/>
                  <a:pt x="1305215" y="4477700"/>
                  <a:pt x="1314378" y="4477700"/>
                </a:cubicBezTo>
                <a:close/>
                <a:moveTo>
                  <a:pt x="9049994" y="4471592"/>
                </a:moveTo>
                <a:cubicBezTo>
                  <a:pt x="9052029" y="4472610"/>
                  <a:pt x="9054066" y="4473628"/>
                  <a:pt x="9054066" y="4475664"/>
                </a:cubicBezTo>
                <a:cubicBezTo>
                  <a:pt x="9054066" y="4477700"/>
                  <a:pt x="9052029" y="4479737"/>
                  <a:pt x="9049994" y="4479737"/>
                </a:cubicBezTo>
                <a:cubicBezTo>
                  <a:pt x="9047957" y="4479737"/>
                  <a:pt x="9045921" y="4477700"/>
                  <a:pt x="9045921" y="4475664"/>
                </a:cubicBezTo>
                <a:cubicBezTo>
                  <a:pt x="9045921" y="4473628"/>
                  <a:pt x="9047957" y="4471592"/>
                  <a:pt x="9049994" y="4471592"/>
                </a:cubicBezTo>
                <a:close/>
                <a:moveTo>
                  <a:pt x="9692425" y="4440030"/>
                </a:moveTo>
                <a:cubicBezTo>
                  <a:pt x="9704642" y="4440030"/>
                  <a:pt x="9714823" y="4450211"/>
                  <a:pt x="9714823" y="4462429"/>
                </a:cubicBezTo>
                <a:cubicBezTo>
                  <a:pt x="9714823" y="4474646"/>
                  <a:pt x="9704642" y="4484827"/>
                  <a:pt x="9692425" y="4484827"/>
                </a:cubicBezTo>
                <a:cubicBezTo>
                  <a:pt x="9680207" y="4484827"/>
                  <a:pt x="9670026" y="4474646"/>
                  <a:pt x="9670026" y="4462429"/>
                </a:cubicBezTo>
                <a:cubicBezTo>
                  <a:pt x="9670026" y="4450211"/>
                  <a:pt x="9680207" y="4440030"/>
                  <a:pt x="9692425" y="4440030"/>
                </a:cubicBezTo>
                <a:close/>
                <a:moveTo>
                  <a:pt x="748314" y="4434939"/>
                </a:moveTo>
                <a:cubicBezTo>
                  <a:pt x="751368" y="4434939"/>
                  <a:pt x="753404" y="4436975"/>
                  <a:pt x="753404" y="4440030"/>
                </a:cubicBezTo>
                <a:cubicBezTo>
                  <a:pt x="753404" y="4443084"/>
                  <a:pt x="751368" y="4445120"/>
                  <a:pt x="748314" y="4445120"/>
                </a:cubicBezTo>
                <a:cubicBezTo>
                  <a:pt x="745259" y="4445120"/>
                  <a:pt x="743223" y="4443084"/>
                  <a:pt x="743223" y="4440030"/>
                </a:cubicBezTo>
                <a:cubicBezTo>
                  <a:pt x="743223" y="4436975"/>
                  <a:pt x="745259" y="4434939"/>
                  <a:pt x="748314" y="4434939"/>
                </a:cubicBezTo>
                <a:close/>
                <a:moveTo>
                  <a:pt x="409266" y="4434939"/>
                </a:moveTo>
                <a:cubicBezTo>
                  <a:pt x="412320" y="4434939"/>
                  <a:pt x="415374" y="4436975"/>
                  <a:pt x="415374" y="4441048"/>
                </a:cubicBezTo>
                <a:cubicBezTo>
                  <a:pt x="415374" y="4444102"/>
                  <a:pt x="412320" y="4447157"/>
                  <a:pt x="409266" y="4447157"/>
                </a:cubicBezTo>
                <a:cubicBezTo>
                  <a:pt x="405193" y="4447157"/>
                  <a:pt x="403157" y="4444102"/>
                  <a:pt x="403157" y="4441048"/>
                </a:cubicBezTo>
                <a:cubicBezTo>
                  <a:pt x="403157" y="4436975"/>
                  <a:pt x="406211" y="4434939"/>
                  <a:pt x="409266" y="4434939"/>
                </a:cubicBezTo>
                <a:close/>
                <a:moveTo>
                  <a:pt x="9956118" y="4432903"/>
                </a:moveTo>
                <a:cubicBezTo>
                  <a:pt x="9957136" y="4432903"/>
                  <a:pt x="9959172" y="4433921"/>
                  <a:pt x="9959172" y="4435957"/>
                </a:cubicBezTo>
                <a:cubicBezTo>
                  <a:pt x="9959172" y="4437994"/>
                  <a:pt x="9958154" y="4439011"/>
                  <a:pt x="9956118" y="4439011"/>
                </a:cubicBezTo>
                <a:cubicBezTo>
                  <a:pt x="9954081" y="4439011"/>
                  <a:pt x="9953063" y="4437994"/>
                  <a:pt x="9953063" y="4435957"/>
                </a:cubicBezTo>
                <a:cubicBezTo>
                  <a:pt x="9953063" y="4433921"/>
                  <a:pt x="9954081" y="4432903"/>
                  <a:pt x="9956118" y="4432903"/>
                </a:cubicBezTo>
                <a:close/>
                <a:moveTo>
                  <a:pt x="8798519" y="4432903"/>
                </a:moveTo>
                <a:cubicBezTo>
                  <a:pt x="8800556" y="4432903"/>
                  <a:pt x="8801573" y="4434939"/>
                  <a:pt x="8801573" y="4435957"/>
                </a:cubicBezTo>
                <a:cubicBezTo>
                  <a:pt x="8801573" y="4436975"/>
                  <a:pt x="8800556" y="4439011"/>
                  <a:pt x="8798519" y="4439011"/>
                </a:cubicBezTo>
                <a:cubicBezTo>
                  <a:pt x="8796483" y="4439011"/>
                  <a:pt x="8795465" y="4437994"/>
                  <a:pt x="8795465" y="4435957"/>
                </a:cubicBezTo>
                <a:cubicBezTo>
                  <a:pt x="8795465" y="4433921"/>
                  <a:pt x="8796483" y="4432903"/>
                  <a:pt x="8798519" y="4432903"/>
                </a:cubicBezTo>
                <a:close/>
                <a:moveTo>
                  <a:pt x="6079128" y="4427813"/>
                </a:moveTo>
                <a:cubicBezTo>
                  <a:pt x="6083201" y="4428831"/>
                  <a:pt x="6085238" y="4430867"/>
                  <a:pt x="6085238" y="4433921"/>
                </a:cubicBezTo>
                <a:cubicBezTo>
                  <a:pt x="6085238" y="4436976"/>
                  <a:pt x="6083201" y="4440030"/>
                  <a:pt x="6079128" y="4440030"/>
                </a:cubicBezTo>
                <a:cubicBezTo>
                  <a:pt x="6076074" y="4440030"/>
                  <a:pt x="6073020" y="4437994"/>
                  <a:pt x="6073020" y="4433921"/>
                </a:cubicBezTo>
                <a:cubicBezTo>
                  <a:pt x="6073020" y="4430867"/>
                  <a:pt x="6076074" y="4427813"/>
                  <a:pt x="6079128" y="4427813"/>
                </a:cubicBezTo>
                <a:close/>
                <a:moveTo>
                  <a:pt x="1133145" y="4424758"/>
                </a:moveTo>
                <a:cubicBezTo>
                  <a:pt x="1136199" y="4424758"/>
                  <a:pt x="1138235" y="4426794"/>
                  <a:pt x="1138235" y="4429849"/>
                </a:cubicBezTo>
                <a:cubicBezTo>
                  <a:pt x="1138235" y="4432903"/>
                  <a:pt x="1136199" y="4434939"/>
                  <a:pt x="1133145" y="4434939"/>
                </a:cubicBezTo>
                <a:cubicBezTo>
                  <a:pt x="1130090" y="4434939"/>
                  <a:pt x="1128054" y="4432903"/>
                  <a:pt x="1128054" y="4429849"/>
                </a:cubicBezTo>
                <a:cubicBezTo>
                  <a:pt x="1128054" y="4426794"/>
                  <a:pt x="1130090" y="4424758"/>
                  <a:pt x="1133145" y="4424758"/>
                </a:cubicBezTo>
                <a:close/>
                <a:moveTo>
                  <a:pt x="10647419" y="4375889"/>
                </a:moveTo>
                <a:cubicBezTo>
                  <a:pt x="10651491" y="4375889"/>
                  <a:pt x="10655564" y="4378943"/>
                  <a:pt x="10655564" y="4384034"/>
                </a:cubicBezTo>
                <a:cubicBezTo>
                  <a:pt x="10655564" y="4389124"/>
                  <a:pt x="10651491" y="4392179"/>
                  <a:pt x="10647419" y="4392179"/>
                </a:cubicBezTo>
                <a:cubicBezTo>
                  <a:pt x="10642329" y="4392179"/>
                  <a:pt x="10639274" y="4388107"/>
                  <a:pt x="10639274" y="4384034"/>
                </a:cubicBezTo>
                <a:cubicBezTo>
                  <a:pt x="10639274" y="4378943"/>
                  <a:pt x="10643347" y="4375889"/>
                  <a:pt x="10647419" y="4375889"/>
                </a:cubicBezTo>
                <a:close/>
                <a:moveTo>
                  <a:pt x="7329376" y="4373852"/>
                </a:moveTo>
                <a:cubicBezTo>
                  <a:pt x="7330394" y="4373852"/>
                  <a:pt x="7331412" y="4374870"/>
                  <a:pt x="7331412" y="4375888"/>
                </a:cubicBezTo>
                <a:cubicBezTo>
                  <a:pt x="7331412" y="4376907"/>
                  <a:pt x="7330394" y="4377925"/>
                  <a:pt x="7329376" y="4377925"/>
                </a:cubicBezTo>
                <a:cubicBezTo>
                  <a:pt x="7328358" y="4377925"/>
                  <a:pt x="7327340" y="4376907"/>
                  <a:pt x="7327340" y="4375888"/>
                </a:cubicBezTo>
                <a:cubicBezTo>
                  <a:pt x="7327340" y="4374870"/>
                  <a:pt x="7328358" y="4373852"/>
                  <a:pt x="7329376" y="4373852"/>
                </a:cubicBezTo>
                <a:close/>
                <a:moveTo>
                  <a:pt x="7485148" y="4351454"/>
                </a:moveTo>
                <a:cubicBezTo>
                  <a:pt x="7489220" y="4351454"/>
                  <a:pt x="7492275" y="4354508"/>
                  <a:pt x="7492275" y="4358580"/>
                </a:cubicBezTo>
                <a:cubicBezTo>
                  <a:pt x="7492275" y="4362653"/>
                  <a:pt x="7489220" y="4365707"/>
                  <a:pt x="7485148" y="4365707"/>
                </a:cubicBezTo>
                <a:cubicBezTo>
                  <a:pt x="7481075" y="4365707"/>
                  <a:pt x="7478021" y="4362653"/>
                  <a:pt x="7478021" y="4358580"/>
                </a:cubicBezTo>
                <a:cubicBezTo>
                  <a:pt x="7478021" y="4354508"/>
                  <a:pt x="7481075" y="4351454"/>
                  <a:pt x="7485148" y="4351454"/>
                </a:cubicBezTo>
                <a:close/>
                <a:moveTo>
                  <a:pt x="7821127" y="4341273"/>
                </a:moveTo>
                <a:cubicBezTo>
                  <a:pt x="7823164" y="4341273"/>
                  <a:pt x="7824181" y="4343309"/>
                  <a:pt x="7824181" y="4344327"/>
                </a:cubicBezTo>
                <a:cubicBezTo>
                  <a:pt x="7824181" y="4346364"/>
                  <a:pt x="7823164" y="4347381"/>
                  <a:pt x="7821127" y="4347381"/>
                </a:cubicBezTo>
                <a:cubicBezTo>
                  <a:pt x="7819091" y="4347381"/>
                  <a:pt x="7818073" y="4346364"/>
                  <a:pt x="7818073" y="4344327"/>
                </a:cubicBezTo>
                <a:cubicBezTo>
                  <a:pt x="7818073" y="4342291"/>
                  <a:pt x="7819091" y="4341273"/>
                  <a:pt x="7821127" y="4341273"/>
                </a:cubicBezTo>
                <a:close/>
                <a:moveTo>
                  <a:pt x="2867001" y="4337200"/>
                </a:moveTo>
                <a:cubicBezTo>
                  <a:pt x="2869037" y="4337200"/>
                  <a:pt x="2870055" y="4339236"/>
                  <a:pt x="2870055" y="4340254"/>
                </a:cubicBezTo>
                <a:cubicBezTo>
                  <a:pt x="2870055" y="4342291"/>
                  <a:pt x="2869037" y="4343308"/>
                  <a:pt x="2867001" y="4343308"/>
                </a:cubicBezTo>
                <a:cubicBezTo>
                  <a:pt x="2865982" y="4343308"/>
                  <a:pt x="2863946" y="4342291"/>
                  <a:pt x="2863946" y="4340254"/>
                </a:cubicBezTo>
                <a:cubicBezTo>
                  <a:pt x="2863946" y="4339236"/>
                  <a:pt x="2864963" y="4337200"/>
                  <a:pt x="2867001" y="4337200"/>
                </a:cubicBezTo>
                <a:close/>
                <a:moveTo>
                  <a:pt x="288110" y="4316838"/>
                </a:moveTo>
                <a:cubicBezTo>
                  <a:pt x="293201" y="4316838"/>
                  <a:pt x="298290" y="4320911"/>
                  <a:pt x="298290" y="4327019"/>
                </a:cubicBezTo>
                <a:cubicBezTo>
                  <a:pt x="298290" y="4333128"/>
                  <a:pt x="293201" y="4337200"/>
                  <a:pt x="288110" y="4337200"/>
                </a:cubicBezTo>
                <a:cubicBezTo>
                  <a:pt x="282001" y="4337200"/>
                  <a:pt x="277929" y="4333128"/>
                  <a:pt x="277929" y="4327019"/>
                </a:cubicBezTo>
                <a:cubicBezTo>
                  <a:pt x="277929" y="4321929"/>
                  <a:pt x="282001" y="4316838"/>
                  <a:pt x="288110" y="4316838"/>
                </a:cubicBezTo>
                <a:close/>
                <a:moveTo>
                  <a:pt x="12035111" y="4313784"/>
                </a:moveTo>
                <a:cubicBezTo>
                  <a:pt x="12039184" y="4313784"/>
                  <a:pt x="12042239" y="4316838"/>
                  <a:pt x="12042239" y="4320911"/>
                </a:cubicBezTo>
                <a:cubicBezTo>
                  <a:pt x="12042239" y="4324983"/>
                  <a:pt x="12039184" y="4328037"/>
                  <a:pt x="12035111" y="4328037"/>
                </a:cubicBezTo>
                <a:cubicBezTo>
                  <a:pt x="12031039" y="4328037"/>
                  <a:pt x="12027985" y="4324983"/>
                  <a:pt x="12027985" y="4320911"/>
                </a:cubicBezTo>
                <a:cubicBezTo>
                  <a:pt x="12027985" y="4316838"/>
                  <a:pt x="12031039" y="4313784"/>
                  <a:pt x="12035111" y="4313784"/>
                </a:cubicBezTo>
                <a:close/>
                <a:moveTo>
                  <a:pt x="5619968" y="4302584"/>
                </a:moveTo>
                <a:cubicBezTo>
                  <a:pt x="5620986" y="4302584"/>
                  <a:pt x="5622005" y="4303602"/>
                  <a:pt x="5622005" y="4304620"/>
                </a:cubicBezTo>
                <a:cubicBezTo>
                  <a:pt x="5622005" y="4305639"/>
                  <a:pt x="5620986" y="4306657"/>
                  <a:pt x="5619968" y="4306657"/>
                </a:cubicBezTo>
                <a:cubicBezTo>
                  <a:pt x="5618950" y="4306657"/>
                  <a:pt x="5617932" y="4305639"/>
                  <a:pt x="5617932" y="4304620"/>
                </a:cubicBezTo>
                <a:cubicBezTo>
                  <a:pt x="5617932" y="4303602"/>
                  <a:pt x="5618950" y="4302584"/>
                  <a:pt x="5619968" y="4302584"/>
                </a:cubicBezTo>
                <a:close/>
                <a:moveTo>
                  <a:pt x="2632833" y="4256769"/>
                </a:moveTo>
                <a:cubicBezTo>
                  <a:pt x="2637924" y="4256769"/>
                  <a:pt x="2643014" y="4260842"/>
                  <a:pt x="2643014" y="4266950"/>
                </a:cubicBezTo>
                <a:cubicBezTo>
                  <a:pt x="2643014" y="4273059"/>
                  <a:pt x="2637924" y="4277131"/>
                  <a:pt x="2632833" y="4277131"/>
                </a:cubicBezTo>
                <a:cubicBezTo>
                  <a:pt x="2626724" y="4277131"/>
                  <a:pt x="2622652" y="4273059"/>
                  <a:pt x="2622652" y="4266950"/>
                </a:cubicBezTo>
                <a:cubicBezTo>
                  <a:pt x="2622652" y="4260842"/>
                  <a:pt x="2627743" y="4256769"/>
                  <a:pt x="2632833" y="4256769"/>
                </a:cubicBezTo>
                <a:close/>
                <a:moveTo>
                  <a:pt x="5403112" y="4242516"/>
                </a:moveTo>
                <a:cubicBezTo>
                  <a:pt x="5403112" y="4242516"/>
                  <a:pt x="5404130" y="4242516"/>
                  <a:pt x="5404130" y="4243534"/>
                </a:cubicBezTo>
                <a:cubicBezTo>
                  <a:pt x="5404130" y="4244552"/>
                  <a:pt x="5403112" y="4244552"/>
                  <a:pt x="5403112" y="4244552"/>
                </a:cubicBezTo>
                <a:cubicBezTo>
                  <a:pt x="5402095" y="4244552"/>
                  <a:pt x="5402095" y="4243534"/>
                  <a:pt x="5402095" y="4243534"/>
                </a:cubicBezTo>
                <a:cubicBezTo>
                  <a:pt x="5402095" y="4242516"/>
                  <a:pt x="5403112" y="4242516"/>
                  <a:pt x="5403112" y="4242516"/>
                </a:cubicBezTo>
                <a:close/>
                <a:moveTo>
                  <a:pt x="3718138" y="4228262"/>
                </a:moveTo>
                <a:cubicBezTo>
                  <a:pt x="3725265" y="4228262"/>
                  <a:pt x="3730354" y="4234371"/>
                  <a:pt x="3730354" y="4240480"/>
                </a:cubicBezTo>
                <a:cubicBezTo>
                  <a:pt x="3730354" y="4247606"/>
                  <a:pt x="3725265" y="4252697"/>
                  <a:pt x="3718138" y="4252697"/>
                </a:cubicBezTo>
                <a:cubicBezTo>
                  <a:pt x="3711011" y="4252697"/>
                  <a:pt x="3705922" y="4247606"/>
                  <a:pt x="3705922" y="4240480"/>
                </a:cubicBezTo>
                <a:cubicBezTo>
                  <a:pt x="3705922" y="4233353"/>
                  <a:pt x="3711011" y="4228262"/>
                  <a:pt x="3718138" y="4228262"/>
                </a:cubicBezTo>
                <a:close/>
                <a:moveTo>
                  <a:pt x="1566870" y="4220117"/>
                </a:moveTo>
                <a:cubicBezTo>
                  <a:pt x="1581124" y="4220117"/>
                  <a:pt x="1593341" y="4232335"/>
                  <a:pt x="1593341" y="4246588"/>
                </a:cubicBezTo>
                <a:cubicBezTo>
                  <a:pt x="1593341" y="4260842"/>
                  <a:pt x="1581124" y="4273059"/>
                  <a:pt x="1566870" y="4273059"/>
                </a:cubicBezTo>
                <a:cubicBezTo>
                  <a:pt x="1552616" y="4273059"/>
                  <a:pt x="1540399" y="4260842"/>
                  <a:pt x="1540399" y="4246588"/>
                </a:cubicBezTo>
                <a:cubicBezTo>
                  <a:pt x="1540399" y="4232335"/>
                  <a:pt x="1552616" y="4220117"/>
                  <a:pt x="1566870" y="4220117"/>
                </a:cubicBezTo>
                <a:close/>
                <a:moveTo>
                  <a:pt x="10648437" y="4218080"/>
                </a:moveTo>
                <a:cubicBezTo>
                  <a:pt x="10656581" y="4218080"/>
                  <a:pt x="10662691" y="4224189"/>
                  <a:pt x="10662691" y="4232334"/>
                </a:cubicBezTo>
                <a:cubicBezTo>
                  <a:pt x="10662691" y="4239461"/>
                  <a:pt x="10656581" y="4246587"/>
                  <a:pt x="10648437" y="4246587"/>
                </a:cubicBezTo>
                <a:cubicBezTo>
                  <a:pt x="10640291" y="4246587"/>
                  <a:pt x="10634183" y="4240479"/>
                  <a:pt x="10634183" y="4232334"/>
                </a:cubicBezTo>
                <a:cubicBezTo>
                  <a:pt x="10634183" y="4224189"/>
                  <a:pt x="10640291" y="4218080"/>
                  <a:pt x="10648437" y="4218080"/>
                </a:cubicBezTo>
                <a:close/>
                <a:moveTo>
                  <a:pt x="11093353" y="4214008"/>
                </a:moveTo>
                <a:cubicBezTo>
                  <a:pt x="11099461" y="4214008"/>
                  <a:pt x="11104552" y="4219099"/>
                  <a:pt x="11104552" y="4225207"/>
                </a:cubicBezTo>
                <a:cubicBezTo>
                  <a:pt x="11104552" y="4231315"/>
                  <a:pt x="11099461" y="4236406"/>
                  <a:pt x="11093353" y="4236406"/>
                </a:cubicBezTo>
                <a:cubicBezTo>
                  <a:pt x="11087245" y="4236406"/>
                  <a:pt x="11082154" y="4231315"/>
                  <a:pt x="11082154" y="4225207"/>
                </a:cubicBezTo>
                <a:cubicBezTo>
                  <a:pt x="11082154" y="4219099"/>
                  <a:pt x="11087245" y="4214008"/>
                  <a:pt x="11093353" y="4214008"/>
                </a:cubicBezTo>
                <a:close/>
                <a:moveTo>
                  <a:pt x="550793" y="4191610"/>
                </a:moveTo>
                <a:cubicBezTo>
                  <a:pt x="555884" y="4191610"/>
                  <a:pt x="558938" y="4195682"/>
                  <a:pt x="558938" y="4199755"/>
                </a:cubicBezTo>
                <a:cubicBezTo>
                  <a:pt x="558938" y="4203828"/>
                  <a:pt x="555884" y="4207900"/>
                  <a:pt x="550793" y="4207900"/>
                </a:cubicBezTo>
                <a:cubicBezTo>
                  <a:pt x="546720" y="4207900"/>
                  <a:pt x="542648" y="4204845"/>
                  <a:pt x="542648" y="4199755"/>
                </a:cubicBezTo>
                <a:cubicBezTo>
                  <a:pt x="542648" y="4195682"/>
                  <a:pt x="545702" y="4191610"/>
                  <a:pt x="550793" y="4191610"/>
                </a:cubicBezTo>
                <a:close/>
                <a:moveTo>
                  <a:pt x="6863078" y="4178374"/>
                </a:moveTo>
                <a:cubicBezTo>
                  <a:pt x="6866133" y="4178374"/>
                  <a:pt x="6869188" y="4181428"/>
                  <a:pt x="6869188" y="4184482"/>
                </a:cubicBezTo>
                <a:cubicBezTo>
                  <a:pt x="6869188" y="4187537"/>
                  <a:pt x="6866133" y="4190591"/>
                  <a:pt x="6863078" y="4190591"/>
                </a:cubicBezTo>
                <a:cubicBezTo>
                  <a:pt x="6860024" y="4190591"/>
                  <a:pt x="6856970" y="4187537"/>
                  <a:pt x="6856970" y="4184482"/>
                </a:cubicBezTo>
                <a:cubicBezTo>
                  <a:pt x="6856970" y="4181428"/>
                  <a:pt x="6860024" y="4178374"/>
                  <a:pt x="6863078" y="4178374"/>
                </a:cubicBezTo>
                <a:close/>
                <a:moveTo>
                  <a:pt x="11333628" y="4167175"/>
                </a:moveTo>
                <a:cubicBezTo>
                  <a:pt x="11336683" y="4167175"/>
                  <a:pt x="11339738" y="4170229"/>
                  <a:pt x="11339738" y="4173284"/>
                </a:cubicBezTo>
                <a:cubicBezTo>
                  <a:pt x="11339738" y="4176338"/>
                  <a:pt x="11336683" y="4179393"/>
                  <a:pt x="11333628" y="4179393"/>
                </a:cubicBezTo>
                <a:cubicBezTo>
                  <a:pt x="11330575" y="4179393"/>
                  <a:pt x="11327520" y="4176338"/>
                  <a:pt x="11327520" y="4173284"/>
                </a:cubicBezTo>
                <a:cubicBezTo>
                  <a:pt x="11327520" y="4170229"/>
                  <a:pt x="11330575" y="4167175"/>
                  <a:pt x="11333628" y="4167175"/>
                </a:cubicBezTo>
                <a:close/>
                <a:moveTo>
                  <a:pt x="11631937" y="4147831"/>
                </a:moveTo>
                <a:cubicBezTo>
                  <a:pt x="11644154" y="4147831"/>
                  <a:pt x="11655354" y="4158012"/>
                  <a:pt x="11655354" y="4171248"/>
                </a:cubicBezTo>
                <a:cubicBezTo>
                  <a:pt x="11655354" y="4184483"/>
                  <a:pt x="11645173" y="4194664"/>
                  <a:pt x="11631937" y="4194664"/>
                </a:cubicBezTo>
                <a:cubicBezTo>
                  <a:pt x="11618701" y="4194664"/>
                  <a:pt x="11608520" y="4184483"/>
                  <a:pt x="11608520" y="4171248"/>
                </a:cubicBezTo>
                <a:cubicBezTo>
                  <a:pt x="11608520" y="4158012"/>
                  <a:pt x="11618701" y="4147831"/>
                  <a:pt x="11631937" y="4147831"/>
                </a:cubicBezTo>
                <a:close/>
                <a:moveTo>
                  <a:pt x="3068595" y="4123396"/>
                </a:moveTo>
                <a:cubicBezTo>
                  <a:pt x="3088956" y="4123396"/>
                  <a:pt x="3105248" y="4139686"/>
                  <a:pt x="3105248" y="4160048"/>
                </a:cubicBezTo>
                <a:cubicBezTo>
                  <a:pt x="3105248" y="4180410"/>
                  <a:pt x="3088956" y="4196701"/>
                  <a:pt x="3068595" y="4196701"/>
                </a:cubicBezTo>
                <a:cubicBezTo>
                  <a:pt x="3048233" y="4196701"/>
                  <a:pt x="3031941" y="4180410"/>
                  <a:pt x="3031941" y="4160048"/>
                </a:cubicBezTo>
                <a:cubicBezTo>
                  <a:pt x="3031941" y="4139686"/>
                  <a:pt x="3048233" y="4123396"/>
                  <a:pt x="3068595" y="4123396"/>
                </a:cubicBezTo>
                <a:close/>
                <a:moveTo>
                  <a:pt x="10819479" y="4092852"/>
                </a:moveTo>
                <a:cubicBezTo>
                  <a:pt x="10822534" y="4092852"/>
                  <a:pt x="10825589" y="4094888"/>
                  <a:pt x="10825589" y="4098960"/>
                </a:cubicBezTo>
                <a:cubicBezTo>
                  <a:pt x="10825589" y="4102015"/>
                  <a:pt x="10822534" y="4105070"/>
                  <a:pt x="10819479" y="4105070"/>
                </a:cubicBezTo>
                <a:cubicBezTo>
                  <a:pt x="10816426" y="4105070"/>
                  <a:pt x="10813371" y="4102015"/>
                  <a:pt x="10813371" y="4098960"/>
                </a:cubicBezTo>
                <a:cubicBezTo>
                  <a:pt x="10813371" y="4095906"/>
                  <a:pt x="10816426" y="4092852"/>
                  <a:pt x="10819479" y="4092852"/>
                </a:cubicBezTo>
                <a:close/>
                <a:moveTo>
                  <a:pt x="5376643" y="4073508"/>
                </a:moveTo>
                <a:cubicBezTo>
                  <a:pt x="5378679" y="4073508"/>
                  <a:pt x="5378679" y="4074526"/>
                  <a:pt x="5378679" y="4075544"/>
                </a:cubicBezTo>
                <a:cubicBezTo>
                  <a:pt x="5378679" y="4076563"/>
                  <a:pt x="5377659" y="4077581"/>
                  <a:pt x="5376643" y="4077581"/>
                </a:cubicBezTo>
                <a:cubicBezTo>
                  <a:pt x="5375624" y="4077581"/>
                  <a:pt x="5374603" y="4076563"/>
                  <a:pt x="5374603" y="4075544"/>
                </a:cubicBezTo>
                <a:cubicBezTo>
                  <a:pt x="5374603" y="4074526"/>
                  <a:pt x="5375624" y="4073508"/>
                  <a:pt x="5376643" y="4073508"/>
                </a:cubicBezTo>
                <a:close/>
                <a:moveTo>
                  <a:pt x="4249614" y="4036856"/>
                </a:moveTo>
                <a:cubicBezTo>
                  <a:pt x="4262849" y="4035838"/>
                  <a:pt x="4274048" y="4047037"/>
                  <a:pt x="4274048" y="4061291"/>
                </a:cubicBezTo>
                <a:cubicBezTo>
                  <a:pt x="4274048" y="4074527"/>
                  <a:pt x="4262849" y="4085726"/>
                  <a:pt x="4249614" y="4085726"/>
                </a:cubicBezTo>
                <a:cubicBezTo>
                  <a:pt x="4236380" y="4085726"/>
                  <a:pt x="4225181" y="4074527"/>
                  <a:pt x="4225181" y="4061291"/>
                </a:cubicBezTo>
                <a:cubicBezTo>
                  <a:pt x="4225181" y="4048055"/>
                  <a:pt x="4236380" y="4036856"/>
                  <a:pt x="4249614" y="4036856"/>
                </a:cubicBezTo>
                <a:close/>
                <a:moveTo>
                  <a:pt x="380768" y="4020566"/>
                </a:moveTo>
                <a:cubicBezTo>
                  <a:pt x="383822" y="4020566"/>
                  <a:pt x="385858" y="4022602"/>
                  <a:pt x="385858" y="4025657"/>
                </a:cubicBezTo>
                <a:cubicBezTo>
                  <a:pt x="385858" y="4027692"/>
                  <a:pt x="383822" y="4030747"/>
                  <a:pt x="380768" y="4030747"/>
                </a:cubicBezTo>
                <a:cubicBezTo>
                  <a:pt x="377713" y="4030747"/>
                  <a:pt x="375677" y="4028711"/>
                  <a:pt x="375677" y="4025657"/>
                </a:cubicBezTo>
                <a:cubicBezTo>
                  <a:pt x="375677" y="4022602"/>
                  <a:pt x="377713" y="4020566"/>
                  <a:pt x="380768" y="4020566"/>
                </a:cubicBezTo>
                <a:close/>
                <a:moveTo>
                  <a:pt x="2215400" y="3970678"/>
                </a:moveTo>
                <a:cubicBezTo>
                  <a:pt x="2216418" y="3970678"/>
                  <a:pt x="2216418" y="3971696"/>
                  <a:pt x="2216418" y="3971696"/>
                </a:cubicBezTo>
                <a:cubicBezTo>
                  <a:pt x="2216418" y="3972714"/>
                  <a:pt x="2216418" y="3972714"/>
                  <a:pt x="2215400" y="3972714"/>
                </a:cubicBezTo>
                <a:cubicBezTo>
                  <a:pt x="2214383" y="3972714"/>
                  <a:pt x="2214383" y="3972714"/>
                  <a:pt x="2214383" y="3971696"/>
                </a:cubicBezTo>
                <a:cubicBezTo>
                  <a:pt x="2214383" y="3970678"/>
                  <a:pt x="2214383" y="3970678"/>
                  <a:pt x="2215400" y="3970678"/>
                </a:cubicBezTo>
                <a:close/>
                <a:moveTo>
                  <a:pt x="4634435" y="3959479"/>
                </a:moveTo>
                <a:cubicBezTo>
                  <a:pt x="4648687" y="3959479"/>
                  <a:pt x="4660903" y="3970678"/>
                  <a:pt x="4660903" y="3985950"/>
                </a:cubicBezTo>
                <a:cubicBezTo>
                  <a:pt x="4660903" y="4001222"/>
                  <a:pt x="4648687" y="4012421"/>
                  <a:pt x="4634435" y="4012421"/>
                </a:cubicBezTo>
                <a:cubicBezTo>
                  <a:pt x="4619161" y="4012421"/>
                  <a:pt x="4607962" y="4000204"/>
                  <a:pt x="4607962" y="3985950"/>
                </a:cubicBezTo>
                <a:cubicBezTo>
                  <a:pt x="4607962" y="3971696"/>
                  <a:pt x="4620178" y="3959479"/>
                  <a:pt x="4634435" y="3959479"/>
                </a:cubicBezTo>
                <a:close/>
                <a:moveTo>
                  <a:pt x="10706469" y="3953370"/>
                </a:moveTo>
                <a:cubicBezTo>
                  <a:pt x="10718687" y="3952353"/>
                  <a:pt x="10726832" y="3961515"/>
                  <a:pt x="10726832" y="3972715"/>
                </a:cubicBezTo>
                <a:cubicBezTo>
                  <a:pt x="10726832" y="3983914"/>
                  <a:pt x="10717668" y="3992059"/>
                  <a:pt x="10706469" y="3992059"/>
                </a:cubicBezTo>
                <a:cubicBezTo>
                  <a:pt x="10695270" y="3992059"/>
                  <a:pt x="10686107" y="3982896"/>
                  <a:pt x="10686107" y="3972715"/>
                </a:cubicBezTo>
                <a:cubicBezTo>
                  <a:pt x="10686107" y="3961515"/>
                  <a:pt x="10695270" y="3953370"/>
                  <a:pt x="10706469" y="3953370"/>
                </a:cubicBezTo>
                <a:close/>
                <a:moveTo>
                  <a:pt x="8545008" y="3938098"/>
                </a:moveTo>
                <a:cubicBezTo>
                  <a:pt x="8568424" y="3938098"/>
                  <a:pt x="8588787" y="3957442"/>
                  <a:pt x="8588787" y="3981877"/>
                </a:cubicBezTo>
                <a:cubicBezTo>
                  <a:pt x="8588787" y="4006312"/>
                  <a:pt x="8569443" y="4025656"/>
                  <a:pt x="8545008" y="4025656"/>
                </a:cubicBezTo>
                <a:cubicBezTo>
                  <a:pt x="8520573" y="4025656"/>
                  <a:pt x="8501229" y="4006312"/>
                  <a:pt x="8501229" y="3981877"/>
                </a:cubicBezTo>
                <a:cubicBezTo>
                  <a:pt x="8501229" y="3957442"/>
                  <a:pt x="8520573" y="3938098"/>
                  <a:pt x="8545008" y="3938098"/>
                </a:cubicBezTo>
                <a:close/>
                <a:moveTo>
                  <a:pt x="677029" y="3937081"/>
                </a:moveTo>
                <a:cubicBezTo>
                  <a:pt x="680083" y="3937081"/>
                  <a:pt x="684156" y="3940135"/>
                  <a:pt x="684156" y="3944208"/>
                </a:cubicBezTo>
                <a:cubicBezTo>
                  <a:pt x="684156" y="3948280"/>
                  <a:pt x="681101" y="3951334"/>
                  <a:pt x="677029" y="3951334"/>
                </a:cubicBezTo>
                <a:cubicBezTo>
                  <a:pt x="672956" y="3951334"/>
                  <a:pt x="669902" y="3948280"/>
                  <a:pt x="669902" y="3944208"/>
                </a:cubicBezTo>
                <a:cubicBezTo>
                  <a:pt x="669902" y="3940135"/>
                  <a:pt x="672956" y="3937081"/>
                  <a:pt x="677029" y="3937081"/>
                </a:cubicBezTo>
                <a:close/>
                <a:moveTo>
                  <a:pt x="165937" y="3893302"/>
                </a:moveTo>
                <a:cubicBezTo>
                  <a:pt x="168991" y="3893302"/>
                  <a:pt x="171027" y="3895338"/>
                  <a:pt x="171027" y="3898393"/>
                </a:cubicBezTo>
                <a:cubicBezTo>
                  <a:pt x="171027" y="3901447"/>
                  <a:pt x="168991" y="3903483"/>
                  <a:pt x="165937" y="3903483"/>
                </a:cubicBezTo>
                <a:cubicBezTo>
                  <a:pt x="162882" y="3903483"/>
                  <a:pt x="160846" y="3901447"/>
                  <a:pt x="160846" y="3898393"/>
                </a:cubicBezTo>
                <a:cubicBezTo>
                  <a:pt x="160846" y="3895338"/>
                  <a:pt x="162882" y="3893302"/>
                  <a:pt x="165937" y="3893302"/>
                </a:cubicBezTo>
                <a:close/>
                <a:moveTo>
                  <a:pt x="3428003" y="3860722"/>
                </a:moveTo>
                <a:cubicBezTo>
                  <a:pt x="3443277" y="3860722"/>
                  <a:pt x="3454475" y="3872940"/>
                  <a:pt x="3454475" y="3887193"/>
                </a:cubicBezTo>
                <a:cubicBezTo>
                  <a:pt x="3454475" y="3901447"/>
                  <a:pt x="3442258" y="3913664"/>
                  <a:pt x="3428003" y="3913664"/>
                </a:cubicBezTo>
                <a:cubicBezTo>
                  <a:pt x="3413746" y="3913664"/>
                  <a:pt x="3401528" y="3901447"/>
                  <a:pt x="3401528" y="3887193"/>
                </a:cubicBezTo>
                <a:cubicBezTo>
                  <a:pt x="3401528" y="3872940"/>
                  <a:pt x="3413746" y="3860722"/>
                  <a:pt x="3428003" y="3860722"/>
                </a:cubicBezTo>
                <a:close/>
                <a:moveTo>
                  <a:pt x="461189" y="3827124"/>
                </a:moveTo>
                <a:cubicBezTo>
                  <a:pt x="464244" y="3828142"/>
                  <a:pt x="465262" y="3829160"/>
                  <a:pt x="465262" y="3831196"/>
                </a:cubicBezTo>
                <a:cubicBezTo>
                  <a:pt x="465262" y="3833232"/>
                  <a:pt x="463226" y="3835269"/>
                  <a:pt x="461189" y="3835269"/>
                </a:cubicBezTo>
                <a:cubicBezTo>
                  <a:pt x="459153" y="3835269"/>
                  <a:pt x="457117" y="3833232"/>
                  <a:pt x="457117" y="3831196"/>
                </a:cubicBezTo>
                <a:cubicBezTo>
                  <a:pt x="457117" y="3829160"/>
                  <a:pt x="459153" y="3827124"/>
                  <a:pt x="461189" y="3827124"/>
                </a:cubicBezTo>
                <a:close/>
                <a:moveTo>
                  <a:pt x="395021" y="3817961"/>
                </a:moveTo>
                <a:cubicBezTo>
                  <a:pt x="399093" y="3817961"/>
                  <a:pt x="402148" y="3821015"/>
                  <a:pt x="402148" y="3825088"/>
                </a:cubicBezTo>
                <a:cubicBezTo>
                  <a:pt x="402148" y="3829160"/>
                  <a:pt x="399093" y="3832215"/>
                  <a:pt x="395021" y="3832215"/>
                </a:cubicBezTo>
                <a:cubicBezTo>
                  <a:pt x="390948" y="3832215"/>
                  <a:pt x="387894" y="3829160"/>
                  <a:pt x="387894" y="3825088"/>
                </a:cubicBezTo>
                <a:cubicBezTo>
                  <a:pt x="387894" y="3821015"/>
                  <a:pt x="390948" y="3817961"/>
                  <a:pt x="395021" y="3817961"/>
                </a:cubicBezTo>
                <a:close/>
                <a:moveTo>
                  <a:pt x="11750038" y="3799635"/>
                </a:moveTo>
                <a:cubicBezTo>
                  <a:pt x="11753093" y="3800653"/>
                  <a:pt x="11755129" y="3802689"/>
                  <a:pt x="11755129" y="3805743"/>
                </a:cubicBezTo>
                <a:cubicBezTo>
                  <a:pt x="11755129" y="3808798"/>
                  <a:pt x="11753093" y="3810834"/>
                  <a:pt x="11750038" y="3810834"/>
                </a:cubicBezTo>
                <a:cubicBezTo>
                  <a:pt x="11746985" y="3810834"/>
                  <a:pt x="11743930" y="3808798"/>
                  <a:pt x="11743930" y="3805743"/>
                </a:cubicBezTo>
                <a:cubicBezTo>
                  <a:pt x="11743930" y="3802689"/>
                  <a:pt x="11745966" y="3799635"/>
                  <a:pt x="11750038" y="3799635"/>
                </a:cubicBezTo>
                <a:close/>
                <a:moveTo>
                  <a:pt x="9481675" y="3783345"/>
                </a:moveTo>
                <a:cubicBezTo>
                  <a:pt x="9488801" y="3783345"/>
                  <a:pt x="9493892" y="3788436"/>
                  <a:pt x="9493892" y="3794545"/>
                </a:cubicBezTo>
                <a:cubicBezTo>
                  <a:pt x="9493892" y="3800653"/>
                  <a:pt x="9488801" y="3805744"/>
                  <a:pt x="9481675" y="3805744"/>
                </a:cubicBezTo>
                <a:cubicBezTo>
                  <a:pt x="9475566" y="3805744"/>
                  <a:pt x="9469457" y="3800653"/>
                  <a:pt x="9469457" y="3794545"/>
                </a:cubicBezTo>
                <a:cubicBezTo>
                  <a:pt x="9469457" y="3788436"/>
                  <a:pt x="9474548" y="3783345"/>
                  <a:pt x="9481675" y="3783345"/>
                </a:cubicBezTo>
                <a:close/>
                <a:moveTo>
                  <a:pt x="3492152" y="3781309"/>
                </a:moveTo>
                <a:cubicBezTo>
                  <a:pt x="3498262" y="3781309"/>
                  <a:pt x="3503351" y="3786400"/>
                  <a:pt x="3503351" y="3792508"/>
                </a:cubicBezTo>
                <a:cubicBezTo>
                  <a:pt x="3503351" y="3798616"/>
                  <a:pt x="3498262" y="3803707"/>
                  <a:pt x="3492152" y="3803707"/>
                </a:cubicBezTo>
                <a:cubicBezTo>
                  <a:pt x="3486046" y="3803707"/>
                  <a:pt x="3480954" y="3798616"/>
                  <a:pt x="3480954" y="3792508"/>
                </a:cubicBezTo>
                <a:cubicBezTo>
                  <a:pt x="3480954" y="3786400"/>
                  <a:pt x="3486046" y="3781309"/>
                  <a:pt x="3492152" y="3781309"/>
                </a:cubicBezTo>
                <a:close/>
                <a:moveTo>
                  <a:pt x="3015654" y="3767055"/>
                </a:moveTo>
                <a:cubicBezTo>
                  <a:pt x="3019727" y="3768073"/>
                  <a:pt x="3022780" y="3771128"/>
                  <a:pt x="3022780" y="3774182"/>
                </a:cubicBezTo>
                <a:cubicBezTo>
                  <a:pt x="3022780" y="3778254"/>
                  <a:pt x="3019727" y="3781309"/>
                  <a:pt x="3015654" y="3781309"/>
                </a:cubicBezTo>
                <a:cubicBezTo>
                  <a:pt x="3011580" y="3781309"/>
                  <a:pt x="3008526" y="3778254"/>
                  <a:pt x="3008526" y="3774182"/>
                </a:cubicBezTo>
                <a:cubicBezTo>
                  <a:pt x="3008526" y="3770109"/>
                  <a:pt x="3011580" y="3767055"/>
                  <a:pt x="3015654" y="3767055"/>
                </a:cubicBezTo>
                <a:close/>
                <a:moveTo>
                  <a:pt x="3810802" y="3754837"/>
                </a:moveTo>
                <a:cubicBezTo>
                  <a:pt x="3815894" y="3754837"/>
                  <a:pt x="3820985" y="3758910"/>
                  <a:pt x="3820985" y="3765018"/>
                </a:cubicBezTo>
                <a:cubicBezTo>
                  <a:pt x="3820985" y="3770109"/>
                  <a:pt x="3816912" y="3775199"/>
                  <a:pt x="3810802" y="3775199"/>
                </a:cubicBezTo>
                <a:cubicBezTo>
                  <a:pt x="3804694" y="3775199"/>
                  <a:pt x="3800620" y="3771127"/>
                  <a:pt x="3800620" y="3765018"/>
                </a:cubicBezTo>
                <a:cubicBezTo>
                  <a:pt x="3800620" y="3758910"/>
                  <a:pt x="3804694" y="3754837"/>
                  <a:pt x="3810802" y="3754837"/>
                </a:cubicBezTo>
                <a:close/>
                <a:moveTo>
                  <a:pt x="2153313" y="3744656"/>
                </a:moveTo>
                <a:cubicBezTo>
                  <a:pt x="2162474" y="3744656"/>
                  <a:pt x="2170621" y="3751783"/>
                  <a:pt x="2170621" y="3761964"/>
                </a:cubicBezTo>
                <a:cubicBezTo>
                  <a:pt x="2170621" y="3771127"/>
                  <a:pt x="2162474" y="3779272"/>
                  <a:pt x="2153313" y="3779272"/>
                </a:cubicBezTo>
                <a:cubicBezTo>
                  <a:pt x="2144150" y="3779272"/>
                  <a:pt x="2136003" y="3772145"/>
                  <a:pt x="2136003" y="3761964"/>
                </a:cubicBezTo>
                <a:cubicBezTo>
                  <a:pt x="2136003" y="3752801"/>
                  <a:pt x="2144150" y="3744656"/>
                  <a:pt x="2153313" y="3744656"/>
                </a:cubicBezTo>
                <a:close/>
                <a:moveTo>
                  <a:pt x="5287053" y="3741602"/>
                </a:moveTo>
                <a:cubicBezTo>
                  <a:pt x="5290104" y="3741602"/>
                  <a:pt x="5292143" y="3743638"/>
                  <a:pt x="5292143" y="3746693"/>
                </a:cubicBezTo>
                <a:cubicBezTo>
                  <a:pt x="5292143" y="3749747"/>
                  <a:pt x="5290104" y="3751783"/>
                  <a:pt x="5287053" y="3751783"/>
                </a:cubicBezTo>
                <a:cubicBezTo>
                  <a:pt x="5284000" y="3751783"/>
                  <a:pt x="5281965" y="3749747"/>
                  <a:pt x="5281965" y="3746693"/>
                </a:cubicBezTo>
                <a:cubicBezTo>
                  <a:pt x="5281965" y="3743638"/>
                  <a:pt x="5284000" y="3741602"/>
                  <a:pt x="5287053" y="3741602"/>
                </a:cubicBezTo>
                <a:close/>
                <a:moveTo>
                  <a:pt x="7031068" y="3735494"/>
                </a:moveTo>
                <a:cubicBezTo>
                  <a:pt x="7043286" y="3735494"/>
                  <a:pt x="7053467" y="3745675"/>
                  <a:pt x="7053467" y="3757892"/>
                </a:cubicBezTo>
                <a:cubicBezTo>
                  <a:pt x="7053467" y="3770110"/>
                  <a:pt x="7043286" y="3780291"/>
                  <a:pt x="7031068" y="3780291"/>
                </a:cubicBezTo>
                <a:cubicBezTo>
                  <a:pt x="7018851" y="3780291"/>
                  <a:pt x="7008670" y="3770110"/>
                  <a:pt x="7008670" y="3757892"/>
                </a:cubicBezTo>
                <a:cubicBezTo>
                  <a:pt x="7008670" y="3745675"/>
                  <a:pt x="7018851" y="3735494"/>
                  <a:pt x="7031068" y="3735494"/>
                </a:cubicBezTo>
                <a:close/>
                <a:moveTo>
                  <a:pt x="8007442" y="3718185"/>
                </a:moveTo>
                <a:cubicBezTo>
                  <a:pt x="8031877" y="3719203"/>
                  <a:pt x="8051221" y="3738547"/>
                  <a:pt x="8051221" y="3761964"/>
                </a:cubicBezTo>
                <a:cubicBezTo>
                  <a:pt x="8051221" y="3785380"/>
                  <a:pt x="8031877" y="3804725"/>
                  <a:pt x="8007442" y="3804725"/>
                </a:cubicBezTo>
                <a:cubicBezTo>
                  <a:pt x="7983007" y="3804725"/>
                  <a:pt x="7963663" y="3785380"/>
                  <a:pt x="7963663" y="3761964"/>
                </a:cubicBezTo>
                <a:cubicBezTo>
                  <a:pt x="7963663" y="3738547"/>
                  <a:pt x="7983007" y="3718185"/>
                  <a:pt x="8007442" y="3718185"/>
                </a:cubicBezTo>
                <a:close/>
                <a:moveTo>
                  <a:pt x="2738703" y="3717167"/>
                </a:moveTo>
                <a:cubicBezTo>
                  <a:pt x="2742776" y="3717167"/>
                  <a:pt x="2746849" y="3720222"/>
                  <a:pt x="2746849" y="3725312"/>
                </a:cubicBezTo>
                <a:cubicBezTo>
                  <a:pt x="2746849" y="3729385"/>
                  <a:pt x="2743795" y="3733457"/>
                  <a:pt x="2738703" y="3733457"/>
                </a:cubicBezTo>
                <a:cubicBezTo>
                  <a:pt x="2734631" y="3733457"/>
                  <a:pt x="2730559" y="3730403"/>
                  <a:pt x="2730559" y="3725312"/>
                </a:cubicBezTo>
                <a:cubicBezTo>
                  <a:pt x="2730559" y="3721240"/>
                  <a:pt x="2733613" y="3717167"/>
                  <a:pt x="2738703" y="3717167"/>
                </a:cubicBezTo>
                <a:close/>
                <a:moveTo>
                  <a:pt x="5693282" y="3715131"/>
                </a:moveTo>
                <a:cubicBezTo>
                  <a:pt x="5697354" y="3715131"/>
                  <a:pt x="5701426" y="3718185"/>
                  <a:pt x="5701426" y="3722257"/>
                </a:cubicBezTo>
                <a:cubicBezTo>
                  <a:pt x="5701426" y="3726330"/>
                  <a:pt x="5698371" y="3729384"/>
                  <a:pt x="5693282" y="3729384"/>
                </a:cubicBezTo>
                <a:cubicBezTo>
                  <a:pt x="5689209" y="3729384"/>
                  <a:pt x="5685137" y="3726330"/>
                  <a:pt x="5685137" y="3722257"/>
                </a:cubicBezTo>
                <a:cubicBezTo>
                  <a:pt x="5685137" y="3718185"/>
                  <a:pt x="5688191" y="3715131"/>
                  <a:pt x="5693282" y="3715131"/>
                </a:cubicBezTo>
                <a:close/>
                <a:moveTo>
                  <a:pt x="1150439" y="3714113"/>
                </a:moveTo>
                <a:cubicBezTo>
                  <a:pt x="1153493" y="3714113"/>
                  <a:pt x="1156547" y="3717167"/>
                  <a:pt x="1156547" y="3720222"/>
                </a:cubicBezTo>
                <a:cubicBezTo>
                  <a:pt x="1156547" y="3723276"/>
                  <a:pt x="1153493" y="3726331"/>
                  <a:pt x="1150439" y="3726331"/>
                </a:cubicBezTo>
                <a:cubicBezTo>
                  <a:pt x="1147384" y="3726331"/>
                  <a:pt x="1144330" y="3723276"/>
                  <a:pt x="1144330" y="3720222"/>
                </a:cubicBezTo>
                <a:cubicBezTo>
                  <a:pt x="1144330" y="3717167"/>
                  <a:pt x="1147384" y="3714113"/>
                  <a:pt x="1150439" y="3714113"/>
                </a:cubicBezTo>
                <a:close/>
                <a:moveTo>
                  <a:pt x="3209096" y="3699859"/>
                </a:moveTo>
                <a:cubicBezTo>
                  <a:pt x="3238621" y="3700877"/>
                  <a:pt x="3261017" y="3723276"/>
                  <a:pt x="3261017" y="3751783"/>
                </a:cubicBezTo>
                <a:cubicBezTo>
                  <a:pt x="3261017" y="3780290"/>
                  <a:pt x="3237603" y="3803706"/>
                  <a:pt x="3209096" y="3803706"/>
                </a:cubicBezTo>
                <a:cubicBezTo>
                  <a:pt x="3180589" y="3803706"/>
                  <a:pt x="3157171" y="3780290"/>
                  <a:pt x="3157171" y="3751783"/>
                </a:cubicBezTo>
                <a:cubicBezTo>
                  <a:pt x="3157171" y="3723276"/>
                  <a:pt x="3180589" y="3699859"/>
                  <a:pt x="3209096" y="3699859"/>
                </a:cubicBezTo>
                <a:close/>
                <a:moveTo>
                  <a:pt x="10019241" y="3698841"/>
                </a:moveTo>
                <a:cubicBezTo>
                  <a:pt x="10053857" y="3698841"/>
                  <a:pt x="10081346" y="3726330"/>
                  <a:pt x="10081346" y="3759928"/>
                </a:cubicBezTo>
                <a:cubicBezTo>
                  <a:pt x="10081346" y="3793526"/>
                  <a:pt x="10053857" y="3821015"/>
                  <a:pt x="10019241" y="3821015"/>
                </a:cubicBezTo>
                <a:cubicBezTo>
                  <a:pt x="9985643" y="3821015"/>
                  <a:pt x="9957136" y="3793526"/>
                  <a:pt x="9957136" y="3759928"/>
                </a:cubicBezTo>
                <a:cubicBezTo>
                  <a:pt x="9957136" y="3726330"/>
                  <a:pt x="9984625" y="3698841"/>
                  <a:pt x="10019241" y="3698841"/>
                </a:cubicBezTo>
                <a:close/>
                <a:moveTo>
                  <a:pt x="4673138" y="3679497"/>
                </a:moveTo>
                <a:cubicBezTo>
                  <a:pt x="4682302" y="3679497"/>
                  <a:pt x="4690446" y="3686623"/>
                  <a:pt x="4690446" y="3695787"/>
                </a:cubicBezTo>
                <a:cubicBezTo>
                  <a:pt x="4690446" y="3704950"/>
                  <a:pt x="4683321" y="3712076"/>
                  <a:pt x="4673138" y="3712076"/>
                </a:cubicBezTo>
                <a:cubicBezTo>
                  <a:pt x="4663972" y="3712076"/>
                  <a:pt x="4655826" y="3704950"/>
                  <a:pt x="4655826" y="3695787"/>
                </a:cubicBezTo>
                <a:cubicBezTo>
                  <a:pt x="4655826" y="3686623"/>
                  <a:pt x="4662954" y="3679497"/>
                  <a:pt x="4673138" y="3679497"/>
                </a:cubicBezTo>
                <a:close/>
                <a:moveTo>
                  <a:pt x="22399" y="3673388"/>
                </a:moveTo>
                <a:cubicBezTo>
                  <a:pt x="36652" y="3673388"/>
                  <a:pt x="47851" y="3684588"/>
                  <a:pt x="47851" y="3699859"/>
                </a:cubicBezTo>
                <a:cubicBezTo>
                  <a:pt x="47851" y="3714113"/>
                  <a:pt x="36652" y="3725312"/>
                  <a:pt x="22399" y="3725312"/>
                </a:cubicBezTo>
                <a:cubicBezTo>
                  <a:pt x="12217" y="3725312"/>
                  <a:pt x="4072" y="3719203"/>
                  <a:pt x="0" y="3712076"/>
                </a:cubicBezTo>
                <a:lnTo>
                  <a:pt x="0" y="3686623"/>
                </a:lnTo>
                <a:cubicBezTo>
                  <a:pt x="5091" y="3678479"/>
                  <a:pt x="13236" y="3673388"/>
                  <a:pt x="22399" y="3673388"/>
                </a:cubicBezTo>
                <a:close/>
                <a:moveTo>
                  <a:pt x="10351147" y="3666261"/>
                </a:moveTo>
                <a:cubicBezTo>
                  <a:pt x="10360309" y="3665243"/>
                  <a:pt x="10367436" y="3672370"/>
                  <a:pt x="10367436" y="3681533"/>
                </a:cubicBezTo>
                <a:cubicBezTo>
                  <a:pt x="10367436" y="3690696"/>
                  <a:pt x="10360309" y="3696804"/>
                  <a:pt x="10351147" y="3696804"/>
                </a:cubicBezTo>
                <a:cubicBezTo>
                  <a:pt x="10341983" y="3696804"/>
                  <a:pt x="10335875" y="3689678"/>
                  <a:pt x="10335875" y="3681533"/>
                </a:cubicBezTo>
                <a:cubicBezTo>
                  <a:pt x="10335875" y="3672370"/>
                  <a:pt x="10343002" y="3666261"/>
                  <a:pt x="10351147" y="3666261"/>
                </a:cubicBezTo>
                <a:close/>
                <a:moveTo>
                  <a:pt x="11263380" y="3656080"/>
                </a:moveTo>
                <a:cubicBezTo>
                  <a:pt x="11271524" y="3656080"/>
                  <a:pt x="11276615" y="3662189"/>
                  <a:pt x="11276615" y="3669316"/>
                </a:cubicBezTo>
                <a:cubicBezTo>
                  <a:pt x="11276615" y="3676442"/>
                  <a:pt x="11270506" y="3682551"/>
                  <a:pt x="11263380" y="3682551"/>
                </a:cubicBezTo>
                <a:cubicBezTo>
                  <a:pt x="11256252" y="3682551"/>
                  <a:pt x="11250144" y="3676442"/>
                  <a:pt x="11250144" y="3669316"/>
                </a:cubicBezTo>
                <a:cubicBezTo>
                  <a:pt x="11250144" y="3662189"/>
                  <a:pt x="11256252" y="3656080"/>
                  <a:pt x="11263380" y="3656080"/>
                </a:cubicBezTo>
                <a:close/>
                <a:moveTo>
                  <a:pt x="223997" y="3647935"/>
                </a:moveTo>
                <a:cubicBezTo>
                  <a:pt x="231123" y="3647935"/>
                  <a:pt x="237232" y="3654044"/>
                  <a:pt x="237232" y="3661170"/>
                </a:cubicBezTo>
                <a:cubicBezTo>
                  <a:pt x="237232" y="3668297"/>
                  <a:pt x="231123" y="3674406"/>
                  <a:pt x="223997" y="3674406"/>
                </a:cubicBezTo>
                <a:cubicBezTo>
                  <a:pt x="216870" y="3674406"/>
                  <a:pt x="210761" y="3668297"/>
                  <a:pt x="210761" y="3661170"/>
                </a:cubicBezTo>
                <a:cubicBezTo>
                  <a:pt x="210761" y="3654044"/>
                  <a:pt x="216870" y="3647935"/>
                  <a:pt x="223997" y="3647935"/>
                </a:cubicBezTo>
                <a:close/>
                <a:moveTo>
                  <a:pt x="6892604" y="3642845"/>
                </a:moveTo>
                <a:cubicBezTo>
                  <a:pt x="6896677" y="3642845"/>
                  <a:pt x="6898713" y="3645899"/>
                  <a:pt x="6898713" y="3648954"/>
                </a:cubicBezTo>
                <a:cubicBezTo>
                  <a:pt x="6898713" y="3653026"/>
                  <a:pt x="6895659" y="3655063"/>
                  <a:pt x="6892604" y="3655063"/>
                </a:cubicBezTo>
                <a:cubicBezTo>
                  <a:pt x="6888532" y="3655063"/>
                  <a:pt x="6886496" y="3652008"/>
                  <a:pt x="6886496" y="3648954"/>
                </a:cubicBezTo>
                <a:cubicBezTo>
                  <a:pt x="6886496" y="3644881"/>
                  <a:pt x="6889550" y="3642845"/>
                  <a:pt x="6892604" y="3642845"/>
                </a:cubicBezTo>
                <a:close/>
                <a:moveTo>
                  <a:pt x="3798592" y="3640808"/>
                </a:moveTo>
                <a:cubicBezTo>
                  <a:pt x="3800628" y="3639790"/>
                  <a:pt x="3802666" y="3641826"/>
                  <a:pt x="3802666" y="3644880"/>
                </a:cubicBezTo>
                <a:cubicBezTo>
                  <a:pt x="3802666" y="3646917"/>
                  <a:pt x="3800628" y="3648953"/>
                  <a:pt x="3798592" y="3648953"/>
                </a:cubicBezTo>
                <a:cubicBezTo>
                  <a:pt x="3796557" y="3648953"/>
                  <a:pt x="3794520" y="3646917"/>
                  <a:pt x="3794520" y="3644880"/>
                </a:cubicBezTo>
                <a:cubicBezTo>
                  <a:pt x="3794520" y="3642844"/>
                  <a:pt x="3796557" y="3640808"/>
                  <a:pt x="3798592" y="3640808"/>
                </a:cubicBezTo>
                <a:close/>
                <a:moveTo>
                  <a:pt x="11062810" y="3638772"/>
                </a:moveTo>
                <a:cubicBezTo>
                  <a:pt x="11064847" y="3638772"/>
                  <a:pt x="11066882" y="3640808"/>
                  <a:pt x="11066882" y="3642844"/>
                </a:cubicBezTo>
                <a:cubicBezTo>
                  <a:pt x="11066882" y="3644880"/>
                  <a:pt x="11064847" y="3646917"/>
                  <a:pt x="11062810" y="3646917"/>
                </a:cubicBezTo>
                <a:cubicBezTo>
                  <a:pt x="11060774" y="3646917"/>
                  <a:pt x="11058737" y="3644880"/>
                  <a:pt x="11058737" y="3642844"/>
                </a:cubicBezTo>
                <a:cubicBezTo>
                  <a:pt x="11058737" y="3640808"/>
                  <a:pt x="11060774" y="3638772"/>
                  <a:pt x="11062810" y="3638772"/>
                </a:cubicBezTo>
                <a:close/>
                <a:moveTo>
                  <a:pt x="11256252" y="3614337"/>
                </a:moveTo>
                <a:cubicBezTo>
                  <a:pt x="11263379" y="3614337"/>
                  <a:pt x="11270506" y="3620445"/>
                  <a:pt x="11270506" y="3628591"/>
                </a:cubicBezTo>
                <a:cubicBezTo>
                  <a:pt x="11270506" y="3636736"/>
                  <a:pt x="11264397" y="3642844"/>
                  <a:pt x="11256252" y="3642844"/>
                </a:cubicBezTo>
                <a:cubicBezTo>
                  <a:pt x="11248108" y="3642844"/>
                  <a:pt x="11241998" y="3636736"/>
                  <a:pt x="11241998" y="3628591"/>
                </a:cubicBezTo>
                <a:cubicBezTo>
                  <a:pt x="11241998" y="3620445"/>
                  <a:pt x="11248108" y="3614337"/>
                  <a:pt x="11256252" y="3614337"/>
                </a:cubicBezTo>
                <a:close/>
                <a:moveTo>
                  <a:pt x="11961807" y="3603138"/>
                </a:moveTo>
                <a:cubicBezTo>
                  <a:pt x="11967916" y="3603138"/>
                  <a:pt x="11974024" y="3608229"/>
                  <a:pt x="11974024" y="3615355"/>
                </a:cubicBezTo>
                <a:cubicBezTo>
                  <a:pt x="11974024" y="3622482"/>
                  <a:pt x="11968933" y="3627572"/>
                  <a:pt x="11961807" y="3627572"/>
                </a:cubicBezTo>
                <a:cubicBezTo>
                  <a:pt x="11954680" y="3627572"/>
                  <a:pt x="11949589" y="3622482"/>
                  <a:pt x="11949589" y="3615355"/>
                </a:cubicBezTo>
                <a:cubicBezTo>
                  <a:pt x="11949589" y="3608229"/>
                  <a:pt x="11954680" y="3603138"/>
                  <a:pt x="11961807" y="3603138"/>
                </a:cubicBezTo>
                <a:close/>
                <a:moveTo>
                  <a:pt x="7592051" y="3603138"/>
                </a:moveTo>
                <a:cubicBezTo>
                  <a:pt x="7595105" y="3603138"/>
                  <a:pt x="7598160" y="3606192"/>
                  <a:pt x="7598160" y="3609246"/>
                </a:cubicBezTo>
                <a:cubicBezTo>
                  <a:pt x="7598160" y="3612301"/>
                  <a:pt x="7595105" y="3615355"/>
                  <a:pt x="7592051" y="3615355"/>
                </a:cubicBezTo>
                <a:cubicBezTo>
                  <a:pt x="7587978" y="3615355"/>
                  <a:pt x="7585942" y="3612301"/>
                  <a:pt x="7585942" y="3609246"/>
                </a:cubicBezTo>
                <a:cubicBezTo>
                  <a:pt x="7585942" y="3606192"/>
                  <a:pt x="7588997" y="3603138"/>
                  <a:pt x="7592051" y="3603138"/>
                </a:cubicBezTo>
                <a:close/>
                <a:moveTo>
                  <a:pt x="5719746" y="3579721"/>
                </a:moveTo>
                <a:cubicBezTo>
                  <a:pt x="5727889" y="3579721"/>
                  <a:pt x="5736035" y="3587866"/>
                  <a:pt x="5736035" y="3596011"/>
                </a:cubicBezTo>
                <a:cubicBezTo>
                  <a:pt x="5736035" y="3605174"/>
                  <a:pt x="5728909" y="3612301"/>
                  <a:pt x="5719746" y="3612301"/>
                </a:cubicBezTo>
                <a:cubicBezTo>
                  <a:pt x="5710583" y="3612301"/>
                  <a:pt x="5703456" y="3605174"/>
                  <a:pt x="5703456" y="3596011"/>
                </a:cubicBezTo>
                <a:cubicBezTo>
                  <a:pt x="5703456" y="3586848"/>
                  <a:pt x="5710583" y="3579721"/>
                  <a:pt x="5719746" y="3579721"/>
                </a:cubicBezTo>
                <a:close/>
                <a:moveTo>
                  <a:pt x="2581980" y="3574631"/>
                </a:moveTo>
                <a:cubicBezTo>
                  <a:pt x="2587071" y="3574631"/>
                  <a:pt x="2591143" y="3578704"/>
                  <a:pt x="2591143" y="3583794"/>
                </a:cubicBezTo>
                <a:cubicBezTo>
                  <a:pt x="2591143" y="3588885"/>
                  <a:pt x="2587071" y="3592958"/>
                  <a:pt x="2581980" y="3592958"/>
                </a:cubicBezTo>
                <a:cubicBezTo>
                  <a:pt x="2576889" y="3592958"/>
                  <a:pt x="2572815" y="3588885"/>
                  <a:pt x="2572815" y="3583794"/>
                </a:cubicBezTo>
                <a:cubicBezTo>
                  <a:pt x="2572815" y="3578704"/>
                  <a:pt x="2576889" y="3574631"/>
                  <a:pt x="2581980" y="3574631"/>
                </a:cubicBezTo>
                <a:close/>
                <a:moveTo>
                  <a:pt x="6245083" y="3559359"/>
                </a:moveTo>
                <a:cubicBezTo>
                  <a:pt x="6253228" y="3559359"/>
                  <a:pt x="6260355" y="3566486"/>
                  <a:pt x="6260355" y="3574631"/>
                </a:cubicBezTo>
                <a:cubicBezTo>
                  <a:pt x="6260355" y="3582776"/>
                  <a:pt x="6253228" y="3589903"/>
                  <a:pt x="6245083" y="3589903"/>
                </a:cubicBezTo>
                <a:cubicBezTo>
                  <a:pt x="6236937" y="3589903"/>
                  <a:pt x="6229811" y="3582776"/>
                  <a:pt x="6229811" y="3574631"/>
                </a:cubicBezTo>
                <a:cubicBezTo>
                  <a:pt x="6229811" y="3566486"/>
                  <a:pt x="6236937" y="3559359"/>
                  <a:pt x="6245083" y="3559359"/>
                </a:cubicBezTo>
                <a:close/>
                <a:moveTo>
                  <a:pt x="2969866" y="3548160"/>
                </a:moveTo>
                <a:cubicBezTo>
                  <a:pt x="2976991" y="3548160"/>
                  <a:pt x="2984114" y="3554268"/>
                  <a:pt x="2984114" y="3562414"/>
                </a:cubicBezTo>
                <a:cubicBezTo>
                  <a:pt x="2984114" y="3570559"/>
                  <a:pt x="2978009" y="3576667"/>
                  <a:pt x="2969866" y="3576667"/>
                </a:cubicBezTo>
                <a:cubicBezTo>
                  <a:pt x="2961720" y="3576667"/>
                  <a:pt x="2955610" y="3570559"/>
                  <a:pt x="2955610" y="3562414"/>
                </a:cubicBezTo>
                <a:cubicBezTo>
                  <a:pt x="2955610" y="3554268"/>
                  <a:pt x="2961720" y="3548160"/>
                  <a:pt x="2969866" y="3548160"/>
                </a:cubicBezTo>
                <a:close/>
                <a:moveTo>
                  <a:pt x="9676136" y="3545106"/>
                </a:moveTo>
                <a:cubicBezTo>
                  <a:pt x="9683262" y="3545106"/>
                  <a:pt x="9689371" y="3550197"/>
                  <a:pt x="9689371" y="3558341"/>
                </a:cubicBezTo>
                <a:cubicBezTo>
                  <a:pt x="9689371" y="3565468"/>
                  <a:pt x="9683262" y="3571577"/>
                  <a:pt x="9676136" y="3571577"/>
                </a:cubicBezTo>
                <a:cubicBezTo>
                  <a:pt x="9669009" y="3571577"/>
                  <a:pt x="9662900" y="3565468"/>
                  <a:pt x="9662900" y="3558341"/>
                </a:cubicBezTo>
                <a:cubicBezTo>
                  <a:pt x="9662900" y="3551214"/>
                  <a:pt x="9669009" y="3545106"/>
                  <a:pt x="9676136" y="3545106"/>
                </a:cubicBezTo>
                <a:close/>
                <a:moveTo>
                  <a:pt x="11762257" y="3540015"/>
                </a:moveTo>
                <a:cubicBezTo>
                  <a:pt x="11774474" y="3540015"/>
                  <a:pt x="11784655" y="3550196"/>
                  <a:pt x="11784655" y="3562414"/>
                </a:cubicBezTo>
                <a:cubicBezTo>
                  <a:pt x="11784655" y="3574631"/>
                  <a:pt x="11774474" y="3584812"/>
                  <a:pt x="11762257" y="3584812"/>
                </a:cubicBezTo>
                <a:cubicBezTo>
                  <a:pt x="11750039" y="3584812"/>
                  <a:pt x="11739858" y="3574631"/>
                  <a:pt x="11739858" y="3562414"/>
                </a:cubicBezTo>
                <a:cubicBezTo>
                  <a:pt x="11739858" y="3550196"/>
                  <a:pt x="11750039" y="3540015"/>
                  <a:pt x="11762257" y="3540015"/>
                </a:cubicBezTo>
                <a:close/>
                <a:moveTo>
                  <a:pt x="9631338" y="3535942"/>
                </a:moveTo>
                <a:cubicBezTo>
                  <a:pt x="9632356" y="3535942"/>
                  <a:pt x="9633375" y="3536960"/>
                  <a:pt x="9633375" y="3537978"/>
                </a:cubicBezTo>
                <a:cubicBezTo>
                  <a:pt x="9633375" y="3538996"/>
                  <a:pt x="9632356" y="3540015"/>
                  <a:pt x="9631338" y="3540015"/>
                </a:cubicBezTo>
                <a:cubicBezTo>
                  <a:pt x="9630320" y="3540015"/>
                  <a:pt x="9629302" y="3538996"/>
                  <a:pt x="9629302" y="3537978"/>
                </a:cubicBezTo>
                <a:cubicBezTo>
                  <a:pt x="9629302" y="3536960"/>
                  <a:pt x="9630320" y="3535942"/>
                  <a:pt x="9631338" y="3535942"/>
                </a:cubicBezTo>
                <a:close/>
                <a:moveTo>
                  <a:pt x="12059546" y="3527798"/>
                </a:moveTo>
                <a:cubicBezTo>
                  <a:pt x="12069728" y="3527798"/>
                  <a:pt x="12078891" y="3535943"/>
                  <a:pt x="12078891" y="3547142"/>
                </a:cubicBezTo>
                <a:cubicBezTo>
                  <a:pt x="12078891" y="3557324"/>
                  <a:pt x="12069728" y="3566486"/>
                  <a:pt x="12059546" y="3566486"/>
                </a:cubicBezTo>
                <a:cubicBezTo>
                  <a:pt x="12049365" y="3566486"/>
                  <a:pt x="12040202" y="3557324"/>
                  <a:pt x="12040202" y="3547142"/>
                </a:cubicBezTo>
                <a:cubicBezTo>
                  <a:pt x="12040202" y="3536961"/>
                  <a:pt x="12049365" y="3527798"/>
                  <a:pt x="12059546" y="3527798"/>
                </a:cubicBezTo>
                <a:close/>
                <a:moveTo>
                  <a:pt x="7084010" y="3498272"/>
                </a:moveTo>
                <a:cubicBezTo>
                  <a:pt x="7103355" y="3498272"/>
                  <a:pt x="7119644" y="3513544"/>
                  <a:pt x="7119644" y="3533906"/>
                </a:cubicBezTo>
                <a:cubicBezTo>
                  <a:pt x="7119644" y="3553251"/>
                  <a:pt x="7103355" y="3569540"/>
                  <a:pt x="7084010" y="3569540"/>
                </a:cubicBezTo>
                <a:cubicBezTo>
                  <a:pt x="7063648" y="3569540"/>
                  <a:pt x="7048376" y="3553251"/>
                  <a:pt x="7048376" y="3533906"/>
                </a:cubicBezTo>
                <a:cubicBezTo>
                  <a:pt x="7048376" y="3514562"/>
                  <a:pt x="7064666" y="3498272"/>
                  <a:pt x="7084010" y="3498272"/>
                </a:cubicBezTo>
                <a:close/>
                <a:moveTo>
                  <a:pt x="6021100" y="3493181"/>
                </a:moveTo>
                <a:cubicBezTo>
                  <a:pt x="6034335" y="3493181"/>
                  <a:pt x="6044514" y="3503362"/>
                  <a:pt x="6044514" y="3516598"/>
                </a:cubicBezTo>
                <a:cubicBezTo>
                  <a:pt x="6044514" y="3529834"/>
                  <a:pt x="6034335" y="3540015"/>
                  <a:pt x="6021100" y="3540015"/>
                </a:cubicBezTo>
                <a:cubicBezTo>
                  <a:pt x="6007864" y="3540015"/>
                  <a:pt x="5997683" y="3529834"/>
                  <a:pt x="5997683" y="3516598"/>
                </a:cubicBezTo>
                <a:cubicBezTo>
                  <a:pt x="5997683" y="3503362"/>
                  <a:pt x="6007864" y="3493181"/>
                  <a:pt x="6021100" y="3493181"/>
                </a:cubicBezTo>
                <a:close/>
                <a:moveTo>
                  <a:pt x="11277632" y="3485036"/>
                </a:moveTo>
                <a:cubicBezTo>
                  <a:pt x="11288833" y="3485036"/>
                  <a:pt x="11297995" y="3494199"/>
                  <a:pt x="11297995" y="3505398"/>
                </a:cubicBezTo>
                <a:cubicBezTo>
                  <a:pt x="11297995" y="3516598"/>
                  <a:pt x="11288833" y="3525761"/>
                  <a:pt x="11277632" y="3525761"/>
                </a:cubicBezTo>
                <a:cubicBezTo>
                  <a:pt x="11266433" y="3525761"/>
                  <a:pt x="11257270" y="3516598"/>
                  <a:pt x="11257270" y="3505398"/>
                </a:cubicBezTo>
                <a:cubicBezTo>
                  <a:pt x="11257270" y="3494199"/>
                  <a:pt x="11266433" y="3485036"/>
                  <a:pt x="11277632" y="3485036"/>
                </a:cubicBezTo>
                <a:close/>
                <a:moveTo>
                  <a:pt x="2440421" y="3471801"/>
                </a:moveTo>
                <a:cubicBezTo>
                  <a:pt x="2446530" y="3471801"/>
                  <a:pt x="2451621" y="3476892"/>
                  <a:pt x="2451621" y="3483000"/>
                </a:cubicBezTo>
                <a:cubicBezTo>
                  <a:pt x="2451621" y="3489109"/>
                  <a:pt x="2446530" y="3494200"/>
                  <a:pt x="2440421" y="3494200"/>
                </a:cubicBezTo>
                <a:cubicBezTo>
                  <a:pt x="2434312" y="3494200"/>
                  <a:pt x="2429222" y="3489109"/>
                  <a:pt x="2429222" y="3483000"/>
                </a:cubicBezTo>
                <a:cubicBezTo>
                  <a:pt x="2429222" y="3476892"/>
                  <a:pt x="2434312" y="3471801"/>
                  <a:pt x="2440421" y="3471801"/>
                </a:cubicBezTo>
                <a:close/>
                <a:moveTo>
                  <a:pt x="3097080" y="3463656"/>
                </a:moveTo>
                <a:cubicBezTo>
                  <a:pt x="3101153" y="3463656"/>
                  <a:pt x="3105225" y="3466710"/>
                  <a:pt x="3105225" y="3471801"/>
                </a:cubicBezTo>
                <a:cubicBezTo>
                  <a:pt x="3105225" y="3476891"/>
                  <a:pt x="3101153" y="3479946"/>
                  <a:pt x="3097080" y="3479946"/>
                </a:cubicBezTo>
                <a:cubicBezTo>
                  <a:pt x="3091990" y="3479946"/>
                  <a:pt x="3088935" y="3475874"/>
                  <a:pt x="3088935" y="3471801"/>
                </a:cubicBezTo>
                <a:cubicBezTo>
                  <a:pt x="3088935" y="3466710"/>
                  <a:pt x="3093008" y="3463656"/>
                  <a:pt x="3097080" y="3463656"/>
                </a:cubicBezTo>
                <a:close/>
                <a:moveTo>
                  <a:pt x="8625439" y="3460602"/>
                </a:moveTo>
                <a:cubicBezTo>
                  <a:pt x="8627476" y="3460602"/>
                  <a:pt x="8628493" y="3461620"/>
                  <a:pt x="8628493" y="3463656"/>
                </a:cubicBezTo>
                <a:cubicBezTo>
                  <a:pt x="8628493" y="3465693"/>
                  <a:pt x="8627476" y="3466710"/>
                  <a:pt x="8625439" y="3466710"/>
                </a:cubicBezTo>
                <a:cubicBezTo>
                  <a:pt x="8623403" y="3466710"/>
                  <a:pt x="8622385" y="3465693"/>
                  <a:pt x="8622385" y="3463656"/>
                </a:cubicBezTo>
                <a:cubicBezTo>
                  <a:pt x="8622385" y="3461620"/>
                  <a:pt x="8623403" y="3460602"/>
                  <a:pt x="8625439" y="3460602"/>
                </a:cubicBezTo>
                <a:close/>
                <a:moveTo>
                  <a:pt x="10457030" y="3457547"/>
                </a:moveTo>
                <a:cubicBezTo>
                  <a:pt x="10462121" y="3457547"/>
                  <a:pt x="10466194" y="3461620"/>
                  <a:pt x="10466194" y="3466710"/>
                </a:cubicBezTo>
                <a:cubicBezTo>
                  <a:pt x="10466194" y="3471801"/>
                  <a:pt x="10462121" y="3475874"/>
                  <a:pt x="10457030" y="3475874"/>
                </a:cubicBezTo>
                <a:cubicBezTo>
                  <a:pt x="10451940" y="3475874"/>
                  <a:pt x="10447867" y="3471801"/>
                  <a:pt x="10447867" y="3466710"/>
                </a:cubicBezTo>
                <a:cubicBezTo>
                  <a:pt x="10447867" y="3461620"/>
                  <a:pt x="10451940" y="3457547"/>
                  <a:pt x="10457030" y="3457547"/>
                </a:cubicBezTo>
                <a:close/>
                <a:moveTo>
                  <a:pt x="8199867" y="3455511"/>
                </a:moveTo>
                <a:cubicBezTo>
                  <a:pt x="8200885" y="3455511"/>
                  <a:pt x="8201903" y="3457547"/>
                  <a:pt x="8201903" y="3458565"/>
                </a:cubicBezTo>
                <a:cubicBezTo>
                  <a:pt x="8201903" y="3459583"/>
                  <a:pt x="8200885" y="3460602"/>
                  <a:pt x="8199867" y="3460602"/>
                </a:cubicBezTo>
                <a:cubicBezTo>
                  <a:pt x="8198848" y="3460602"/>
                  <a:pt x="8196812" y="3459583"/>
                  <a:pt x="8196812" y="3458565"/>
                </a:cubicBezTo>
                <a:cubicBezTo>
                  <a:pt x="8196812" y="3457547"/>
                  <a:pt x="8197830" y="3455511"/>
                  <a:pt x="8199867" y="3455511"/>
                </a:cubicBezTo>
                <a:close/>
                <a:moveTo>
                  <a:pt x="5478448" y="3453475"/>
                </a:moveTo>
                <a:cubicBezTo>
                  <a:pt x="5480485" y="3453475"/>
                  <a:pt x="5481503" y="3454493"/>
                  <a:pt x="5481503" y="3456529"/>
                </a:cubicBezTo>
                <a:cubicBezTo>
                  <a:pt x="5481503" y="3458566"/>
                  <a:pt x="5480485" y="3459583"/>
                  <a:pt x="5478448" y="3459583"/>
                </a:cubicBezTo>
                <a:cubicBezTo>
                  <a:pt x="5476412" y="3459583"/>
                  <a:pt x="5475394" y="3458566"/>
                  <a:pt x="5475394" y="3456529"/>
                </a:cubicBezTo>
                <a:cubicBezTo>
                  <a:pt x="5475394" y="3454493"/>
                  <a:pt x="5476412" y="3453475"/>
                  <a:pt x="5478448" y="3453475"/>
                </a:cubicBezTo>
                <a:close/>
                <a:moveTo>
                  <a:pt x="11224691" y="3452457"/>
                </a:moveTo>
                <a:cubicBezTo>
                  <a:pt x="11225709" y="3451439"/>
                  <a:pt x="11227746" y="3453475"/>
                  <a:pt x="11227746" y="3455512"/>
                </a:cubicBezTo>
                <a:cubicBezTo>
                  <a:pt x="11227746" y="3457547"/>
                  <a:pt x="11225709" y="3458566"/>
                  <a:pt x="11224691" y="3458566"/>
                </a:cubicBezTo>
                <a:cubicBezTo>
                  <a:pt x="11222655" y="3458566"/>
                  <a:pt x="11221636" y="3456529"/>
                  <a:pt x="11221636" y="3455512"/>
                </a:cubicBezTo>
                <a:cubicBezTo>
                  <a:pt x="11221636" y="3453475"/>
                  <a:pt x="11223673" y="3452457"/>
                  <a:pt x="11224691" y="3452457"/>
                </a:cubicBezTo>
                <a:close/>
                <a:moveTo>
                  <a:pt x="8541953" y="3447366"/>
                </a:moveTo>
                <a:cubicBezTo>
                  <a:pt x="8546026" y="3447366"/>
                  <a:pt x="8549080" y="3450421"/>
                  <a:pt x="8549080" y="3454493"/>
                </a:cubicBezTo>
                <a:cubicBezTo>
                  <a:pt x="8549080" y="3458566"/>
                  <a:pt x="8546026" y="3461620"/>
                  <a:pt x="8541953" y="3461620"/>
                </a:cubicBezTo>
                <a:cubicBezTo>
                  <a:pt x="8537880" y="3461620"/>
                  <a:pt x="8534826" y="3458566"/>
                  <a:pt x="8534826" y="3454493"/>
                </a:cubicBezTo>
                <a:cubicBezTo>
                  <a:pt x="8534826" y="3450421"/>
                  <a:pt x="8537880" y="3447366"/>
                  <a:pt x="8541953" y="3447366"/>
                </a:cubicBezTo>
                <a:close/>
                <a:moveTo>
                  <a:pt x="7065684" y="3431076"/>
                </a:moveTo>
                <a:cubicBezTo>
                  <a:pt x="7077901" y="3431076"/>
                  <a:pt x="7088082" y="3441257"/>
                  <a:pt x="7088082" y="3453475"/>
                </a:cubicBezTo>
                <a:cubicBezTo>
                  <a:pt x="7088082" y="3465692"/>
                  <a:pt x="7077901" y="3475873"/>
                  <a:pt x="7065684" y="3475873"/>
                </a:cubicBezTo>
                <a:cubicBezTo>
                  <a:pt x="7053466" y="3475873"/>
                  <a:pt x="7043285" y="3465692"/>
                  <a:pt x="7043285" y="3453475"/>
                </a:cubicBezTo>
                <a:cubicBezTo>
                  <a:pt x="7043285" y="3441257"/>
                  <a:pt x="7053466" y="3431076"/>
                  <a:pt x="7065684" y="3431076"/>
                </a:cubicBezTo>
                <a:close/>
                <a:moveTo>
                  <a:pt x="5279916" y="3424968"/>
                </a:moveTo>
                <a:cubicBezTo>
                  <a:pt x="5285008" y="3425986"/>
                  <a:pt x="5289078" y="3430059"/>
                  <a:pt x="5289078" y="3435149"/>
                </a:cubicBezTo>
                <a:cubicBezTo>
                  <a:pt x="5289078" y="3440240"/>
                  <a:pt x="5285008" y="3444312"/>
                  <a:pt x="5279916" y="3444312"/>
                </a:cubicBezTo>
                <a:cubicBezTo>
                  <a:pt x="5274827" y="3444312"/>
                  <a:pt x="5270756" y="3440240"/>
                  <a:pt x="5270756" y="3435149"/>
                </a:cubicBezTo>
                <a:cubicBezTo>
                  <a:pt x="5270756" y="3430059"/>
                  <a:pt x="5274827" y="3424968"/>
                  <a:pt x="5279916" y="3424968"/>
                </a:cubicBezTo>
                <a:close/>
                <a:moveTo>
                  <a:pt x="1524108" y="3424968"/>
                </a:moveTo>
                <a:cubicBezTo>
                  <a:pt x="1533271" y="3423950"/>
                  <a:pt x="1541416" y="3432095"/>
                  <a:pt x="1541416" y="3441258"/>
                </a:cubicBezTo>
                <a:cubicBezTo>
                  <a:pt x="1541416" y="3450421"/>
                  <a:pt x="1533271" y="3458566"/>
                  <a:pt x="1524108" y="3458566"/>
                </a:cubicBezTo>
                <a:cubicBezTo>
                  <a:pt x="1514945" y="3458566"/>
                  <a:pt x="1506800" y="3451439"/>
                  <a:pt x="1506800" y="3441258"/>
                </a:cubicBezTo>
                <a:cubicBezTo>
                  <a:pt x="1506800" y="3432095"/>
                  <a:pt x="1513927" y="3424968"/>
                  <a:pt x="1524108" y="3424968"/>
                </a:cubicBezTo>
                <a:close/>
                <a:moveTo>
                  <a:pt x="11624811" y="3416823"/>
                </a:moveTo>
                <a:cubicBezTo>
                  <a:pt x="11625829" y="3416823"/>
                  <a:pt x="11627864" y="3417841"/>
                  <a:pt x="11627864" y="3419878"/>
                </a:cubicBezTo>
                <a:cubicBezTo>
                  <a:pt x="11627864" y="3421914"/>
                  <a:pt x="11626847" y="3422932"/>
                  <a:pt x="11624811" y="3422932"/>
                </a:cubicBezTo>
                <a:cubicBezTo>
                  <a:pt x="11622774" y="3422932"/>
                  <a:pt x="11621756" y="3421914"/>
                  <a:pt x="11621756" y="3419878"/>
                </a:cubicBezTo>
                <a:cubicBezTo>
                  <a:pt x="11621756" y="3417841"/>
                  <a:pt x="11622774" y="3416823"/>
                  <a:pt x="11624811" y="3416823"/>
                </a:cubicBezTo>
                <a:close/>
                <a:moveTo>
                  <a:pt x="1917116" y="3413768"/>
                </a:moveTo>
                <a:cubicBezTo>
                  <a:pt x="1922207" y="3413768"/>
                  <a:pt x="1927297" y="3417841"/>
                  <a:pt x="1927297" y="3423949"/>
                </a:cubicBezTo>
                <a:cubicBezTo>
                  <a:pt x="1927297" y="3430058"/>
                  <a:pt x="1922207" y="3434130"/>
                  <a:pt x="1917116" y="3434130"/>
                </a:cubicBezTo>
                <a:cubicBezTo>
                  <a:pt x="1911007" y="3434130"/>
                  <a:pt x="1906936" y="3429040"/>
                  <a:pt x="1906936" y="3423949"/>
                </a:cubicBezTo>
                <a:cubicBezTo>
                  <a:pt x="1906936" y="3417841"/>
                  <a:pt x="1912026" y="3413768"/>
                  <a:pt x="1917116" y="3413768"/>
                </a:cubicBezTo>
                <a:close/>
                <a:moveTo>
                  <a:pt x="5165902" y="3393406"/>
                </a:moveTo>
                <a:cubicBezTo>
                  <a:pt x="5172009" y="3394424"/>
                  <a:pt x="5177103" y="3399515"/>
                  <a:pt x="5177103" y="3404606"/>
                </a:cubicBezTo>
                <a:cubicBezTo>
                  <a:pt x="5177103" y="3410714"/>
                  <a:pt x="5172009" y="3415805"/>
                  <a:pt x="5165902" y="3415805"/>
                </a:cubicBezTo>
                <a:cubicBezTo>
                  <a:pt x="5159799" y="3415805"/>
                  <a:pt x="5154701" y="3410714"/>
                  <a:pt x="5154701" y="3404606"/>
                </a:cubicBezTo>
                <a:cubicBezTo>
                  <a:pt x="5154701" y="3398497"/>
                  <a:pt x="5159799" y="3393406"/>
                  <a:pt x="5165902" y="3393406"/>
                </a:cubicBezTo>
                <a:close/>
                <a:moveTo>
                  <a:pt x="5465222" y="3386279"/>
                </a:moveTo>
                <a:cubicBezTo>
                  <a:pt x="5484567" y="3385261"/>
                  <a:pt x="5499838" y="3401551"/>
                  <a:pt x="5499838" y="3420895"/>
                </a:cubicBezTo>
                <a:cubicBezTo>
                  <a:pt x="5499838" y="3440240"/>
                  <a:pt x="5484567" y="3455512"/>
                  <a:pt x="5465222" y="3455512"/>
                </a:cubicBezTo>
                <a:cubicBezTo>
                  <a:pt x="5445879" y="3455512"/>
                  <a:pt x="5429590" y="3440240"/>
                  <a:pt x="5429590" y="3420895"/>
                </a:cubicBezTo>
                <a:cubicBezTo>
                  <a:pt x="5429590" y="3401551"/>
                  <a:pt x="5444861" y="3386279"/>
                  <a:pt x="5465222" y="3386279"/>
                </a:cubicBezTo>
                <a:close/>
                <a:moveTo>
                  <a:pt x="8081764" y="3381188"/>
                </a:moveTo>
                <a:cubicBezTo>
                  <a:pt x="8090927" y="3381188"/>
                  <a:pt x="8099072" y="3389333"/>
                  <a:pt x="8099072" y="3398496"/>
                </a:cubicBezTo>
                <a:cubicBezTo>
                  <a:pt x="8099072" y="3407659"/>
                  <a:pt x="8090927" y="3415804"/>
                  <a:pt x="8081764" y="3415804"/>
                </a:cubicBezTo>
                <a:cubicBezTo>
                  <a:pt x="8072601" y="3415804"/>
                  <a:pt x="8064456" y="3407659"/>
                  <a:pt x="8064456" y="3398496"/>
                </a:cubicBezTo>
                <a:cubicBezTo>
                  <a:pt x="8064456" y="3389333"/>
                  <a:pt x="8072601" y="3381188"/>
                  <a:pt x="8081764" y="3381188"/>
                </a:cubicBezTo>
                <a:close/>
                <a:moveTo>
                  <a:pt x="2167538" y="3379153"/>
                </a:moveTo>
                <a:cubicBezTo>
                  <a:pt x="2171610" y="3379153"/>
                  <a:pt x="2174665" y="3382207"/>
                  <a:pt x="2174665" y="3386279"/>
                </a:cubicBezTo>
                <a:cubicBezTo>
                  <a:pt x="2174665" y="3390352"/>
                  <a:pt x="2171610" y="3393406"/>
                  <a:pt x="2167538" y="3393406"/>
                </a:cubicBezTo>
                <a:cubicBezTo>
                  <a:pt x="2163464" y="3393406"/>
                  <a:pt x="2160411" y="3390352"/>
                  <a:pt x="2160411" y="3386279"/>
                </a:cubicBezTo>
                <a:cubicBezTo>
                  <a:pt x="2160411" y="3382207"/>
                  <a:pt x="2163464" y="3379153"/>
                  <a:pt x="2167538" y="3379153"/>
                </a:cubicBezTo>
                <a:close/>
                <a:moveTo>
                  <a:pt x="5912161" y="3372026"/>
                </a:moveTo>
                <a:cubicBezTo>
                  <a:pt x="5915216" y="3372026"/>
                  <a:pt x="5917252" y="3374062"/>
                  <a:pt x="5917252" y="3377117"/>
                </a:cubicBezTo>
                <a:cubicBezTo>
                  <a:pt x="5917252" y="3380171"/>
                  <a:pt x="5915216" y="3382207"/>
                  <a:pt x="5912161" y="3382207"/>
                </a:cubicBezTo>
                <a:cubicBezTo>
                  <a:pt x="5909107" y="3382207"/>
                  <a:pt x="5907070" y="3380171"/>
                  <a:pt x="5907070" y="3377117"/>
                </a:cubicBezTo>
                <a:cubicBezTo>
                  <a:pt x="5907070" y="3374062"/>
                  <a:pt x="5909107" y="3372026"/>
                  <a:pt x="5912161" y="3372026"/>
                </a:cubicBezTo>
                <a:close/>
                <a:moveTo>
                  <a:pt x="5985469" y="3371007"/>
                </a:moveTo>
                <a:cubicBezTo>
                  <a:pt x="6001757" y="3371007"/>
                  <a:pt x="6014992" y="3384243"/>
                  <a:pt x="6014992" y="3400533"/>
                </a:cubicBezTo>
                <a:cubicBezTo>
                  <a:pt x="6014992" y="3416822"/>
                  <a:pt x="6001757" y="3429040"/>
                  <a:pt x="5985469" y="3429040"/>
                </a:cubicBezTo>
                <a:cubicBezTo>
                  <a:pt x="5969178" y="3429040"/>
                  <a:pt x="5955944" y="3415804"/>
                  <a:pt x="5955944" y="3400533"/>
                </a:cubicBezTo>
                <a:cubicBezTo>
                  <a:pt x="5955944" y="3384243"/>
                  <a:pt x="5969178" y="3371007"/>
                  <a:pt x="5985469" y="3371007"/>
                </a:cubicBezTo>
                <a:close/>
                <a:moveTo>
                  <a:pt x="11978097" y="3369989"/>
                </a:moveTo>
                <a:cubicBezTo>
                  <a:pt x="11984206" y="3369989"/>
                  <a:pt x="11988278" y="3374062"/>
                  <a:pt x="11988278" y="3380170"/>
                </a:cubicBezTo>
                <a:cubicBezTo>
                  <a:pt x="11988278" y="3386279"/>
                  <a:pt x="11983188" y="3390351"/>
                  <a:pt x="11978097" y="3390351"/>
                </a:cubicBezTo>
                <a:cubicBezTo>
                  <a:pt x="11971989" y="3390351"/>
                  <a:pt x="11967916" y="3385261"/>
                  <a:pt x="11967916" y="3380170"/>
                </a:cubicBezTo>
                <a:cubicBezTo>
                  <a:pt x="11967916" y="3375080"/>
                  <a:pt x="11973007" y="3369989"/>
                  <a:pt x="11978097" y="3369989"/>
                </a:cubicBezTo>
                <a:close/>
                <a:moveTo>
                  <a:pt x="5751306" y="3365917"/>
                </a:moveTo>
                <a:cubicBezTo>
                  <a:pt x="5763522" y="3365917"/>
                  <a:pt x="5774723" y="3376098"/>
                  <a:pt x="5774723" y="3389334"/>
                </a:cubicBezTo>
                <a:cubicBezTo>
                  <a:pt x="5774723" y="3402570"/>
                  <a:pt x="5764541" y="3412751"/>
                  <a:pt x="5751306" y="3412751"/>
                </a:cubicBezTo>
                <a:cubicBezTo>
                  <a:pt x="5738071" y="3412751"/>
                  <a:pt x="5727889" y="3402570"/>
                  <a:pt x="5727889" y="3389334"/>
                </a:cubicBezTo>
                <a:cubicBezTo>
                  <a:pt x="5727889" y="3376098"/>
                  <a:pt x="5738071" y="3365917"/>
                  <a:pt x="5751306" y="3365917"/>
                </a:cubicBezTo>
                <a:close/>
                <a:moveTo>
                  <a:pt x="1345917" y="3353700"/>
                </a:moveTo>
                <a:cubicBezTo>
                  <a:pt x="1352026" y="3353700"/>
                  <a:pt x="1357117" y="3358791"/>
                  <a:pt x="1357117" y="3364899"/>
                </a:cubicBezTo>
                <a:cubicBezTo>
                  <a:pt x="1357117" y="3371007"/>
                  <a:pt x="1352026" y="3376098"/>
                  <a:pt x="1345917" y="3376098"/>
                </a:cubicBezTo>
                <a:cubicBezTo>
                  <a:pt x="1339809" y="3376098"/>
                  <a:pt x="1334718" y="3371007"/>
                  <a:pt x="1334718" y="3364899"/>
                </a:cubicBezTo>
                <a:cubicBezTo>
                  <a:pt x="1334718" y="3358791"/>
                  <a:pt x="1339809" y="3353700"/>
                  <a:pt x="1345917" y="3353700"/>
                </a:cubicBezTo>
                <a:close/>
                <a:moveTo>
                  <a:pt x="1741964" y="3352681"/>
                </a:moveTo>
                <a:cubicBezTo>
                  <a:pt x="1750109" y="3352681"/>
                  <a:pt x="1757236" y="3359808"/>
                  <a:pt x="1757236" y="3367953"/>
                </a:cubicBezTo>
                <a:cubicBezTo>
                  <a:pt x="1757236" y="3376098"/>
                  <a:pt x="1750109" y="3383225"/>
                  <a:pt x="1741964" y="3383225"/>
                </a:cubicBezTo>
                <a:cubicBezTo>
                  <a:pt x="1732801" y="3383225"/>
                  <a:pt x="1726692" y="3376098"/>
                  <a:pt x="1726692" y="3367953"/>
                </a:cubicBezTo>
                <a:cubicBezTo>
                  <a:pt x="1726692" y="3359808"/>
                  <a:pt x="1733819" y="3352681"/>
                  <a:pt x="1741964" y="3352681"/>
                </a:cubicBezTo>
                <a:close/>
                <a:moveTo>
                  <a:pt x="8901348" y="3345554"/>
                </a:moveTo>
                <a:cubicBezTo>
                  <a:pt x="8907457" y="3345554"/>
                  <a:pt x="8912548" y="3350645"/>
                  <a:pt x="8912548" y="3356754"/>
                </a:cubicBezTo>
                <a:cubicBezTo>
                  <a:pt x="8912548" y="3362862"/>
                  <a:pt x="8907457" y="3367953"/>
                  <a:pt x="8901348" y="3367953"/>
                </a:cubicBezTo>
                <a:cubicBezTo>
                  <a:pt x="8895240" y="3367953"/>
                  <a:pt x="8890149" y="3362862"/>
                  <a:pt x="8890149" y="3356754"/>
                </a:cubicBezTo>
                <a:cubicBezTo>
                  <a:pt x="8890149" y="3350645"/>
                  <a:pt x="8895240" y="3345554"/>
                  <a:pt x="8901348" y="3345554"/>
                </a:cubicBezTo>
                <a:close/>
                <a:moveTo>
                  <a:pt x="8379055" y="3334355"/>
                </a:moveTo>
                <a:cubicBezTo>
                  <a:pt x="8385163" y="3335373"/>
                  <a:pt x="8391272" y="3340463"/>
                  <a:pt x="8391272" y="3346573"/>
                </a:cubicBezTo>
                <a:cubicBezTo>
                  <a:pt x="8391272" y="3352681"/>
                  <a:pt x="8386181" y="3358790"/>
                  <a:pt x="8379055" y="3358790"/>
                </a:cubicBezTo>
                <a:cubicBezTo>
                  <a:pt x="8371928" y="3358790"/>
                  <a:pt x="8366837" y="3353699"/>
                  <a:pt x="8366837" y="3346573"/>
                </a:cubicBezTo>
                <a:cubicBezTo>
                  <a:pt x="8366837" y="3340463"/>
                  <a:pt x="8371928" y="3334355"/>
                  <a:pt x="8379055" y="3334355"/>
                </a:cubicBezTo>
                <a:close/>
                <a:moveTo>
                  <a:pt x="1251232" y="3312975"/>
                </a:moveTo>
                <a:cubicBezTo>
                  <a:pt x="1255304" y="3312975"/>
                  <a:pt x="1258359" y="3316029"/>
                  <a:pt x="1258359" y="3320101"/>
                </a:cubicBezTo>
                <a:cubicBezTo>
                  <a:pt x="1258359" y="3324174"/>
                  <a:pt x="1255304" y="3327228"/>
                  <a:pt x="1251232" y="3327228"/>
                </a:cubicBezTo>
                <a:cubicBezTo>
                  <a:pt x="1247159" y="3327228"/>
                  <a:pt x="1244105" y="3324174"/>
                  <a:pt x="1244105" y="3320101"/>
                </a:cubicBezTo>
                <a:cubicBezTo>
                  <a:pt x="1244105" y="3316029"/>
                  <a:pt x="1247159" y="3312975"/>
                  <a:pt x="1251232" y="3312975"/>
                </a:cubicBezTo>
                <a:close/>
                <a:moveTo>
                  <a:pt x="8995015" y="3306866"/>
                </a:moveTo>
                <a:cubicBezTo>
                  <a:pt x="8997052" y="3306866"/>
                  <a:pt x="8998069" y="3308902"/>
                  <a:pt x="8998069" y="3309920"/>
                </a:cubicBezTo>
                <a:cubicBezTo>
                  <a:pt x="8998069" y="3311957"/>
                  <a:pt x="8997052" y="3312975"/>
                  <a:pt x="8995015" y="3312975"/>
                </a:cubicBezTo>
                <a:cubicBezTo>
                  <a:pt x="8992979" y="3312975"/>
                  <a:pt x="8991961" y="3310939"/>
                  <a:pt x="8991961" y="3309920"/>
                </a:cubicBezTo>
                <a:cubicBezTo>
                  <a:pt x="8991961" y="3307884"/>
                  <a:pt x="8993997" y="3306866"/>
                  <a:pt x="8995015" y="3306866"/>
                </a:cubicBezTo>
                <a:close/>
                <a:moveTo>
                  <a:pt x="4238390" y="3297703"/>
                </a:moveTo>
                <a:cubicBezTo>
                  <a:pt x="4241446" y="3297703"/>
                  <a:pt x="4244501" y="3300757"/>
                  <a:pt x="4244501" y="3303811"/>
                </a:cubicBezTo>
                <a:cubicBezTo>
                  <a:pt x="4244501" y="3306866"/>
                  <a:pt x="4241446" y="3309920"/>
                  <a:pt x="4238390" y="3309920"/>
                </a:cubicBezTo>
                <a:cubicBezTo>
                  <a:pt x="4235338" y="3309920"/>
                  <a:pt x="4232282" y="3306866"/>
                  <a:pt x="4232282" y="3303811"/>
                </a:cubicBezTo>
                <a:cubicBezTo>
                  <a:pt x="4232282" y="3300757"/>
                  <a:pt x="4235338" y="3297703"/>
                  <a:pt x="4238390" y="3297703"/>
                </a:cubicBezTo>
                <a:close/>
                <a:moveTo>
                  <a:pt x="10075237" y="3291594"/>
                </a:moveTo>
                <a:cubicBezTo>
                  <a:pt x="10077274" y="3292612"/>
                  <a:pt x="10078292" y="3293630"/>
                  <a:pt x="10078292" y="3294648"/>
                </a:cubicBezTo>
                <a:cubicBezTo>
                  <a:pt x="10078292" y="3296685"/>
                  <a:pt x="10077274" y="3297703"/>
                  <a:pt x="10075237" y="3297703"/>
                </a:cubicBezTo>
                <a:cubicBezTo>
                  <a:pt x="10073201" y="3297703"/>
                  <a:pt x="10072183" y="3296685"/>
                  <a:pt x="10072183" y="3294648"/>
                </a:cubicBezTo>
                <a:cubicBezTo>
                  <a:pt x="10072183" y="3292612"/>
                  <a:pt x="10073201" y="3291594"/>
                  <a:pt x="10075237" y="3291594"/>
                </a:cubicBezTo>
                <a:close/>
                <a:moveTo>
                  <a:pt x="7144079" y="3279377"/>
                </a:moveTo>
                <a:cubicBezTo>
                  <a:pt x="7145097" y="3279377"/>
                  <a:pt x="7147133" y="3280395"/>
                  <a:pt x="7147133" y="3282432"/>
                </a:cubicBezTo>
                <a:cubicBezTo>
                  <a:pt x="7147133" y="3284468"/>
                  <a:pt x="7146116" y="3285486"/>
                  <a:pt x="7144079" y="3285486"/>
                </a:cubicBezTo>
                <a:cubicBezTo>
                  <a:pt x="7143061" y="3285486"/>
                  <a:pt x="7141025" y="3284468"/>
                  <a:pt x="7141025" y="3282432"/>
                </a:cubicBezTo>
                <a:cubicBezTo>
                  <a:pt x="7141025" y="3281413"/>
                  <a:pt x="7142043" y="3279377"/>
                  <a:pt x="7144079" y="3279377"/>
                </a:cubicBezTo>
                <a:close/>
                <a:moveTo>
                  <a:pt x="4435895" y="3261051"/>
                </a:moveTo>
                <a:cubicBezTo>
                  <a:pt x="4439967" y="3261051"/>
                  <a:pt x="4444040" y="3264105"/>
                  <a:pt x="4444040" y="3269196"/>
                </a:cubicBezTo>
                <a:cubicBezTo>
                  <a:pt x="4444040" y="3273269"/>
                  <a:pt x="4440986" y="3277341"/>
                  <a:pt x="4435895" y="3277341"/>
                </a:cubicBezTo>
                <a:cubicBezTo>
                  <a:pt x="4431822" y="3277341"/>
                  <a:pt x="4427749" y="3274286"/>
                  <a:pt x="4427749" y="3269196"/>
                </a:cubicBezTo>
                <a:cubicBezTo>
                  <a:pt x="4427749" y="3265124"/>
                  <a:pt x="4430805" y="3261051"/>
                  <a:pt x="4435895" y="3261051"/>
                </a:cubicBezTo>
                <a:close/>
                <a:moveTo>
                  <a:pt x="3076766" y="3244761"/>
                </a:moveTo>
                <a:cubicBezTo>
                  <a:pt x="3100181" y="3244761"/>
                  <a:pt x="3118507" y="3264105"/>
                  <a:pt x="3118507" y="3286504"/>
                </a:cubicBezTo>
                <a:cubicBezTo>
                  <a:pt x="3118507" y="3308902"/>
                  <a:pt x="3100181" y="3328247"/>
                  <a:pt x="3076766" y="3328247"/>
                </a:cubicBezTo>
                <a:cubicBezTo>
                  <a:pt x="3053349" y="3328247"/>
                  <a:pt x="3035021" y="3309920"/>
                  <a:pt x="3035021" y="3286504"/>
                </a:cubicBezTo>
                <a:cubicBezTo>
                  <a:pt x="3035021" y="3263087"/>
                  <a:pt x="3053349" y="3244761"/>
                  <a:pt x="3076766" y="3244761"/>
                </a:cubicBezTo>
                <a:close/>
                <a:moveTo>
                  <a:pt x="2172686" y="3238652"/>
                </a:moveTo>
                <a:cubicBezTo>
                  <a:pt x="2184903" y="3238652"/>
                  <a:pt x="2195083" y="3248833"/>
                  <a:pt x="2195083" y="3261051"/>
                </a:cubicBezTo>
                <a:cubicBezTo>
                  <a:pt x="2195083" y="3273268"/>
                  <a:pt x="2184903" y="3283449"/>
                  <a:pt x="2172686" y="3283449"/>
                </a:cubicBezTo>
                <a:cubicBezTo>
                  <a:pt x="2160468" y="3283449"/>
                  <a:pt x="2150289" y="3273268"/>
                  <a:pt x="2150289" y="3261051"/>
                </a:cubicBezTo>
                <a:cubicBezTo>
                  <a:pt x="2150289" y="3248833"/>
                  <a:pt x="2160468" y="3238652"/>
                  <a:pt x="2172686" y="3238652"/>
                </a:cubicBezTo>
                <a:close/>
                <a:moveTo>
                  <a:pt x="312529" y="3216254"/>
                </a:moveTo>
                <a:cubicBezTo>
                  <a:pt x="320674" y="3215236"/>
                  <a:pt x="327801" y="3222363"/>
                  <a:pt x="327801" y="3230508"/>
                </a:cubicBezTo>
                <a:cubicBezTo>
                  <a:pt x="327801" y="3238652"/>
                  <a:pt x="320674" y="3244761"/>
                  <a:pt x="312529" y="3244761"/>
                </a:cubicBezTo>
                <a:cubicBezTo>
                  <a:pt x="304384" y="3244761"/>
                  <a:pt x="297257" y="3238652"/>
                  <a:pt x="297257" y="3230508"/>
                </a:cubicBezTo>
                <a:cubicBezTo>
                  <a:pt x="297257" y="3222363"/>
                  <a:pt x="303366" y="3216254"/>
                  <a:pt x="312529" y="3216254"/>
                </a:cubicBezTo>
                <a:close/>
                <a:moveTo>
                  <a:pt x="3855575" y="3211163"/>
                </a:moveTo>
                <a:cubicBezTo>
                  <a:pt x="3859647" y="3210145"/>
                  <a:pt x="3861683" y="3213199"/>
                  <a:pt x="3861683" y="3217272"/>
                </a:cubicBezTo>
                <a:cubicBezTo>
                  <a:pt x="3861683" y="3220326"/>
                  <a:pt x="3858629" y="3223380"/>
                  <a:pt x="3855575" y="3223380"/>
                </a:cubicBezTo>
                <a:cubicBezTo>
                  <a:pt x="3851502" y="3223380"/>
                  <a:pt x="3849466" y="3220326"/>
                  <a:pt x="3849466" y="3217272"/>
                </a:cubicBezTo>
                <a:cubicBezTo>
                  <a:pt x="3849466" y="3213199"/>
                  <a:pt x="3852520" y="3211163"/>
                  <a:pt x="3855575" y="3211163"/>
                </a:cubicBezTo>
                <a:close/>
                <a:moveTo>
                  <a:pt x="10133270" y="3199964"/>
                </a:moveTo>
                <a:cubicBezTo>
                  <a:pt x="10143451" y="3200982"/>
                  <a:pt x="10152614" y="3209127"/>
                  <a:pt x="10152614" y="3219308"/>
                </a:cubicBezTo>
                <a:cubicBezTo>
                  <a:pt x="10152614" y="3229490"/>
                  <a:pt x="10144470" y="3238652"/>
                  <a:pt x="10133270" y="3238652"/>
                </a:cubicBezTo>
                <a:cubicBezTo>
                  <a:pt x="10123089" y="3238652"/>
                  <a:pt x="10113926" y="3230508"/>
                  <a:pt x="10113926" y="3219308"/>
                </a:cubicBezTo>
                <a:cubicBezTo>
                  <a:pt x="10113926" y="3209127"/>
                  <a:pt x="10122071" y="3199964"/>
                  <a:pt x="10133270" y="3199964"/>
                </a:cubicBezTo>
                <a:close/>
                <a:moveTo>
                  <a:pt x="3664170" y="3197927"/>
                </a:moveTo>
                <a:cubicBezTo>
                  <a:pt x="3665187" y="3197927"/>
                  <a:pt x="3667224" y="3199963"/>
                  <a:pt x="3667224" y="3200982"/>
                </a:cubicBezTo>
                <a:cubicBezTo>
                  <a:pt x="3667224" y="3203018"/>
                  <a:pt x="3666207" y="3204036"/>
                  <a:pt x="3664170" y="3204036"/>
                </a:cubicBezTo>
                <a:cubicBezTo>
                  <a:pt x="3662133" y="3204036"/>
                  <a:pt x="3661116" y="3203018"/>
                  <a:pt x="3661116" y="3200982"/>
                </a:cubicBezTo>
                <a:cubicBezTo>
                  <a:pt x="3661116" y="3198945"/>
                  <a:pt x="3662133" y="3197927"/>
                  <a:pt x="3664170" y="3197927"/>
                </a:cubicBezTo>
                <a:close/>
                <a:moveTo>
                  <a:pt x="10032476" y="3196910"/>
                </a:moveTo>
                <a:cubicBezTo>
                  <a:pt x="10042657" y="3196910"/>
                  <a:pt x="10049784" y="3205055"/>
                  <a:pt x="10049784" y="3214218"/>
                </a:cubicBezTo>
                <a:cubicBezTo>
                  <a:pt x="10049784" y="3223381"/>
                  <a:pt x="10041639" y="3231526"/>
                  <a:pt x="10032476" y="3231526"/>
                </a:cubicBezTo>
                <a:cubicBezTo>
                  <a:pt x="10023313" y="3231526"/>
                  <a:pt x="10015168" y="3224399"/>
                  <a:pt x="10015168" y="3214218"/>
                </a:cubicBezTo>
                <a:cubicBezTo>
                  <a:pt x="10015168" y="3205055"/>
                  <a:pt x="10022295" y="3196910"/>
                  <a:pt x="10032476" y="3196910"/>
                </a:cubicBezTo>
                <a:close/>
                <a:moveTo>
                  <a:pt x="9661882" y="3195892"/>
                </a:moveTo>
                <a:cubicBezTo>
                  <a:pt x="9670027" y="3195892"/>
                  <a:pt x="9677154" y="3203018"/>
                  <a:pt x="9677154" y="3211164"/>
                </a:cubicBezTo>
                <a:cubicBezTo>
                  <a:pt x="9677154" y="3219309"/>
                  <a:pt x="9670027" y="3226436"/>
                  <a:pt x="9661882" y="3226436"/>
                </a:cubicBezTo>
                <a:cubicBezTo>
                  <a:pt x="9653737" y="3226436"/>
                  <a:pt x="9646610" y="3219309"/>
                  <a:pt x="9646610" y="3211164"/>
                </a:cubicBezTo>
                <a:cubicBezTo>
                  <a:pt x="9646610" y="3203018"/>
                  <a:pt x="9653737" y="3195892"/>
                  <a:pt x="9661882" y="3195892"/>
                </a:cubicBezTo>
                <a:close/>
                <a:moveTo>
                  <a:pt x="6536264" y="3192837"/>
                </a:moveTo>
                <a:cubicBezTo>
                  <a:pt x="6544409" y="3192837"/>
                  <a:pt x="6550518" y="3197928"/>
                  <a:pt x="6550518" y="3206073"/>
                </a:cubicBezTo>
                <a:cubicBezTo>
                  <a:pt x="6550518" y="3213199"/>
                  <a:pt x="6544409" y="3219308"/>
                  <a:pt x="6536264" y="3219308"/>
                </a:cubicBezTo>
                <a:cubicBezTo>
                  <a:pt x="6528119" y="3219308"/>
                  <a:pt x="6522010" y="3213199"/>
                  <a:pt x="6522010" y="3206073"/>
                </a:cubicBezTo>
                <a:cubicBezTo>
                  <a:pt x="6522010" y="3197928"/>
                  <a:pt x="6528119" y="3192837"/>
                  <a:pt x="6536264" y="3192837"/>
                </a:cubicBezTo>
                <a:close/>
                <a:moveTo>
                  <a:pt x="4988769" y="3183674"/>
                </a:moveTo>
                <a:cubicBezTo>
                  <a:pt x="4996911" y="3183674"/>
                  <a:pt x="5005056" y="3190801"/>
                  <a:pt x="5005056" y="3199964"/>
                </a:cubicBezTo>
                <a:cubicBezTo>
                  <a:pt x="5005056" y="3209127"/>
                  <a:pt x="4997929" y="3216254"/>
                  <a:pt x="4988769" y="3216254"/>
                </a:cubicBezTo>
                <a:cubicBezTo>
                  <a:pt x="4979603" y="3216254"/>
                  <a:pt x="4972473" y="3209127"/>
                  <a:pt x="4972473" y="3199964"/>
                </a:cubicBezTo>
                <a:cubicBezTo>
                  <a:pt x="4972473" y="3190801"/>
                  <a:pt x="4979603" y="3183674"/>
                  <a:pt x="4988769" y="3183674"/>
                </a:cubicBezTo>
                <a:close/>
                <a:moveTo>
                  <a:pt x="3054391" y="3177565"/>
                </a:moveTo>
                <a:cubicBezTo>
                  <a:pt x="3057443" y="3177565"/>
                  <a:pt x="3061517" y="3180620"/>
                  <a:pt x="3061517" y="3184692"/>
                </a:cubicBezTo>
                <a:cubicBezTo>
                  <a:pt x="3061517" y="3188765"/>
                  <a:pt x="3058462" y="3191819"/>
                  <a:pt x="3054391" y="3191819"/>
                </a:cubicBezTo>
                <a:cubicBezTo>
                  <a:pt x="3050319" y="3191819"/>
                  <a:pt x="3047263" y="3188765"/>
                  <a:pt x="3047263" y="3184692"/>
                </a:cubicBezTo>
                <a:cubicBezTo>
                  <a:pt x="3047263" y="3180620"/>
                  <a:pt x="3050319" y="3177565"/>
                  <a:pt x="3054391" y="3177565"/>
                </a:cubicBezTo>
                <a:close/>
                <a:moveTo>
                  <a:pt x="5637293" y="3172475"/>
                </a:moveTo>
                <a:cubicBezTo>
                  <a:pt x="5640347" y="3172475"/>
                  <a:pt x="5642384" y="3174511"/>
                  <a:pt x="5642384" y="3177566"/>
                </a:cubicBezTo>
                <a:cubicBezTo>
                  <a:pt x="5642384" y="3180620"/>
                  <a:pt x="5640347" y="3182656"/>
                  <a:pt x="5637293" y="3182656"/>
                </a:cubicBezTo>
                <a:cubicBezTo>
                  <a:pt x="5634239" y="3182656"/>
                  <a:pt x="5632203" y="3180620"/>
                  <a:pt x="5632203" y="3177566"/>
                </a:cubicBezTo>
                <a:cubicBezTo>
                  <a:pt x="5632203" y="3174511"/>
                  <a:pt x="5634239" y="3172475"/>
                  <a:pt x="5637293" y="3172475"/>
                </a:cubicBezTo>
                <a:close/>
                <a:moveTo>
                  <a:pt x="3531885" y="3163312"/>
                </a:moveTo>
                <a:cubicBezTo>
                  <a:pt x="3548174" y="3163312"/>
                  <a:pt x="3561407" y="3176547"/>
                  <a:pt x="3561407" y="3192837"/>
                </a:cubicBezTo>
                <a:cubicBezTo>
                  <a:pt x="3561407" y="3209127"/>
                  <a:pt x="3548174" y="3222363"/>
                  <a:pt x="3531885" y="3222363"/>
                </a:cubicBezTo>
                <a:cubicBezTo>
                  <a:pt x="3515597" y="3222363"/>
                  <a:pt x="3502364" y="3209127"/>
                  <a:pt x="3502364" y="3192837"/>
                </a:cubicBezTo>
                <a:cubicBezTo>
                  <a:pt x="3502364" y="3176547"/>
                  <a:pt x="3515597" y="3163312"/>
                  <a:pt x="3531885" y="3163312"/>
                </a:cubicBezTo>
                <a:close/>
                <a:moveTo>
                  <a:pt x="4761699" y="3156185"/>
                </a:moveTo>
                <a:cubicBezTo>
                  <a:pt x="4769846" y="3156185"/>
                  <a:pt x="4776972" y="3163312"/>
                  <a:pt x="4776972" y="3171457"/>
                </a:cubicBezTo>
                <a:cubicBezTo>
                  <a:pt x="4776972" y="3179602"/>
                  <a:pt x="4769846" y="3186729"/>
                  <a:pt x="4761699" y="3186729"/>
                </a:cubicBezTo>
                <a:cubicBezTo>
                  <a:pt x="4753556" y="3186729"/>
                  <a:pt x="4746428" y="3179602"/>
                  <a:pt x="4746428" y="3171457"/>
                </a:cubicBezTo>
                <a:cubicBezTo>
                  <a:pt x="4746428" y="3163312"/>
                  <a:pt x="4753556" y="3156185"/>
                  <a:pt x="4761699" y="3156185"/>
                </a:cubicBezTo>
                <a:close/>
                <a:moveTo>
                  <a:pt x="9412443" y="3153131"/>
                </a:moveTo>
                <a:cubicBezTo>
                  <a:pt x="9412443" y="3153131"/>
                  <a:pt x="9413461" y="3153131"/>
                  <a:pt x="9413461" y="3154149"/>
                </a:cubicBezTo>
                <a:cubicBezTo>
                  <a:pt x="9413461" y="3155167"/>
                  <a:pt x="9412443" y="3155167"/>
                  <a:pt x="9412443" y="3155167"/>
                </a:cubicBezTo>
                <a:cubicBezTo>
                  <a:pt x="9411425" y="3155167"/>
                  <a:pt x="9411425" y="3154149"/>
                  <a:pt x="9411425" y="3154149"/>
                </a:cubicBezTo>
                <a:cubicBezTo>
                  <a:pt x="9411425" y="3153131"/>
                  <a:pt x="9412443" y="3153131"/>
                  <a:pt x="9412443" y="3153131"/>
                </a:cubicBezTo>
                <a:close/>
                <a:moveTo>
                  <a:pt x="9980552" y="3152112"/>
                </a:moveTo>
                <a:cubicBezTo>
                  <a:pt x="9988697" y="3152112"/>
                  <a:pt x="9993788" y="3158221"/>
                  <a:pt x="9993788" y="3165348"/>
                </a:cubicBezTo>
                <a:cubicBezTo>
                  <a:pt x="9993788" y="3172474"/>
                  <a:pt x="9987679" y="3178583"/>
                  <a:pt x="9980552" y="3178583"/>
                </a:cubicBezTo>
                <a:cubicBezTo>
                  <a:pt x="9973425" y="3178583"/>
                  <a:pt x="9967317" y="3172474"/>
                  <a:pt x="9967317" y="3165348"/>
                </a:cubicBezTo>
                <a:cubicBezTo>
                  <a:pt x="9967317" y="3158221"/>
                  <a:pt x="9973425" y="3152112"/>
                  <a:pt x="9980552" y="3152112"/>
                </a:cubicBezTo>
                <a:close/>
                <a:moveTo>
                  <a:pt x="3434082" y="3143967"/>
                </a:moveTo>
                <a:cubicBezTo>
                  <a:pt x="3447316" y="3143967"/>
                  <a:pt x="3457497" y="3154148"/>
                  <a:pt x="3457497" y="3167384"/>
                </a:cubicBezTo>
                <a:cubicBezTo>
                  <a:pt x="3457497" y="3180620"/>
                  <a:pt x="3447316" y="3190801"/>
                  <a:pt x="3434082" y="3190801"/>
                </a:cubicBezTo>
                <a:cubicBezTo>
                  <a:pt x="3420845" y="3190801"/>
                  <a:pt x="3410663" y="3180620"/>
                  <a:pt x="3410663" y="3167384"/>
                </a:cubicBezTo>
                <a:cubicBezTo>
                  <a:pt x="3410663" y="3154148"/>
                  <a:pt x="3420845" y="3143967"/>
                  <a:pt x="3434082" y="3143967"/>
                </a:cubicBezTo>
                <a:close/>
                <a:moveTo>
                  <a:pt x="4864520" y="3122587"/>
                </a:moveTo>
                <a:cubicBezTo>
                  <a:pt x="4869612" y="3122587"/>
                  <a:pt x="4873683" y="3126659"/>
                  <a:pt x="4873683" y="3131750"/>
                </a:cubicBezTo>
                <a:cubicBezTo>
                  <a:pt x="4873683" y="3136840"/>
                  <a:pt x="4869612" y="3140913"/>
                  <a:pt x="4864520" y="3140913"/>
                </a:cubicBezTo>
                <a:cubicBezTo>
                  <a:pt x="4859430" y="3140913"/>
                  <a:pt x="4855358" y="3136840"/>
                  <a:pt x="4855358" y="3131750"/>
                </a:cubicBezTo>
                <a:cubicBezTo>
                  <a:pt x="4855358" y="3126659"/>
                  <a:pt x="4859430" y="3122587"/>
                  <a:pt x="4864520" y="3122587"/>
                </a:cubicBezTo>
                <a:close/>
                <a:moveTo>
                  <a:pt x="1861120" y="3113424"/>
                </a:moveTo>
                <a:cubicBezTo>
                  <a:pt x="1864175" y="3113424"/>
                  <a:pt x="1866211" y="3115460"/>
                  <a:pt x="1866211" y="3118515"/>
                </a:cubicBezTo>
                <a:cubicBezTo>
                  <a:pt x="1866211" y="3121569"/>
                  <a:pt x="1864175" y="3123605"/>
                  <a:pt x="1861120" y="3123605"/>
                </a:cubicBezTo>
                <a:cubicBezTo>
                  <a:pt x="1858065" y="3123605"/>
                  <a:pt x="1856029" y="3121569"/>
                  <a:pt x="1856029" y="3118515"/>
                </a:cubicBezTo>
                <a:cubicBezTo>
                  <a:pt x="1856029" y="3115460"/>
                  <a:pt x="1858065" y="3113424"/>
                  <a:pt x="1861120" y="3113424"/>
                </a:cubicBezTo>
                <a:close/>
                <a:moveTo>
                  <a:pt x="8803609" y="3099171"/>
                </a:moveTo>
                <a:cubicBezTo>
                  <a:pt x="8816844" y="3099171"/>
                  <a:pt x="8828043" y="3110370"/>
                  <a:pt x="8828043" y="3123605"/>
                </a:cubicBezTo>
                <a:cubicBezTo>
                  <a:pt x="8828043" y="3136841"/>
                  <a:pt x="8816844" y="3148040"/>
                  <a:pt x="8803609" y="3148040"/>
                </a:cubicBezTo>
                <a:cubicBezTo>
                  <a:pt x="8790374" y="3148040"/>
                  <a:pt x="8779174" y="3136841"/>
                  <a:pt x="8779174" y="3123605"/>
                </a:cubicBezTo>
                <a:cubicBezTo>
                  <a:pt x="8779174" y="3110370"/>
                  <a:pt x="8790374" y="3099171"/>
                  <a:pt x="8803609" y="3099171"/>
                </a:cubicBezTo>
                <a:close/>
                <a:moveTo>
                  <a:pt x="7949410" y="3059464"/>
                </a:moveTo>
                <a:cubicBezTo>
                  <a:pt x="7956536" y="3059464"/>
                  <a:pt x="7961627" y="3065572"/>
                  <a:pt x="7961627" y="3071682"/>
                </a:cubicBezTo>
                <a:cubicBezTo>
                  <a:pt x="7961627" y="3077790"/>
                  <a:pt x="7956536" y="3083899"/>
                  <a:pt x="7949410" y="3083899"/>
                </a:cubicBezTo>
                <a:cubicBezTo>
                  <a:pt x="7943301" y="3083899"/>
                  <a:pt x="7937192" y="3078808"/>
                  <a:pt x="7937192" y="3071682"/>
                </a:cubicBezTo>
                <a:cubicBezTo>
                  <a:pt x="7937192" y="3065572"/>
                  <a:pt x="7942283" y="3059464"/>
                  <a:pt x="7949410" y="3059464"/>
                </a:cubicBezTo>
                <a:close/>
                <a:moveTo>
                  <a:pt x="9902157" y="3041138"/>
                </a:moveTo>
                <a:cubicBezTo>
                  <a:pt x="9911320" y="3041138"/>
                  <a:pt x="9917429" y="3048265"/>
                  <a:pt x="9917429" y="3056410"/>
                </a:cubicBezTo>
                <a:cubicBezTo>
                  <a:pt x="9917429" y="3064555"/>
                  <a:pt x="9910302" y="3071682"/>
                  <a:pt x="9902157" y="3071682"/>
                </a:cubicBezTo>
                <a:cubicBezTo>
                  <a:pt x="9894012" y="3071682"/>
                  <a:pt x="9886885" y="3064555"/>
                  <a:pt x="9886885" y="3056410"/>
                </a:cubicBezTo>
                <a:cubicBezTo>
                  <a:pt x="9886885" y="3048265"/>
                  <a:pt x="9894012" y="3041138"/>
                  <a:pt x="9902157" y="3041138"/>
                </a:cubicBezTo>
                <a:close/>
                <a:moveTo>
                  <a:pt x="6312277" y="3032993"/>
                </a:moveTo>
                <a:cubicBezTo>
                  <a:pt x="6313295" y="3034011"/>
                  <a:pt x="6314314" y="3035029"/>
                  <a:pt x="6314314" y="3035029"/>
                </a:cubicBezTo>
                <a:cubicBezTo>
                  <a:pt x="6314314" y="3036047"/>
                  <a:pt x="6313295" y="3037065"/>
                  <a:pt x="6312277" y="3037065"/>
                </a:cubicBezTo>
                <a:cubicBezTo>
                  <a:pt x="6311259" y="3037065"/>
                  <a:pt x="6310241" y="3036047"/>
                  <a:pt x="6310241" y="3035029"/>
                </a:cubicBezTo>
                <a:cubicBezTo>
                  <a:pt x="6310241" y="3034011"/>
                  <a:pt x="6311259" y="3032993"/>
                  <a:pt x="6312277" y="3032993"/>
                </a:cubicBezTo>
                <a:close/>
                <a:moveTo>
                  <a:pt x="9349319" y="3031975"/>
                </a:moveTo>
                <a:cubicBezTo>
                  <a:pt x="9350338" y="3032993"/>
                  <a:pt x="9351356" y="3032993"/>
                  <a:pt x="9351356" y="3034011"/>
                </a:cubicBezTo>
                <a:cubicBezTo>
                  <a:pt x="9351356" y="3035029"/>
                  <a:pt x="9350338" y="3036048"/>
                  <a:pt x="9349319" y="3036048"/>
                </a:cubicBezTo>
                <a:cubicBezTo>
                  <a:pt x="9348301" y="3036048"/>
                  <a:pt x="9347283" y="3035029"/>
                  <a:pt x="9347283" y="3034011"/>
                </a:cubicBezTo>
                <a:cubicBezTo>
                  <a:pt x="9347283" y="3032993"/>
                  <a:pt x="9348301" y="3031975"/>
                  <a:pt x="9349319" y="3031975"/>
                </a:cubicBezTo>
                <a:close/>
                <a:moveTo>
                  <a:pt x="10741086" y="3007540"/>
                </a:moveTo>
                <a:cubicBezTo>
                  <a:pt x="10744141" y="3007540"/>
                  <a:pt x="10745158" y="3009576"/>
                  <a:pt x="10745158" y="3011612"/>
                </a:cubicBezTo>
                <a:cubicBezTo>
                  <a:pt x="10745158" y="3013648"/>
                  <a:pt x="10743121" y="3015685"/>
                  <a:pt x="10741086" y="3015685"/>
                </a:cubicBezTo>
                <a:cubicBezTo>
                  <a:pt x="10739050" y="3015685"/>
                  <a:pt x="10737013" y="3013648"/>
                  <a:pt x="10737013" y="3011612"/>
                </a:cubicBezTo>
                <a:cubicBezTo>
                  <a:pt x="10737013" y="3009576"/>
                  <a:pt x="10739050" y="3007540"/>
                  <a:pt x="10741086" y="3007540"/>
                </a:cubicBezTo>
                <a:close/>
                <a:moveTo>
                  <a:pt x="2150269" y="2998377"/>
                </a:moveTo>
                <a:cubicBezTo>
                  <a:pt x="2156454" y="2998377"/>
                  <a:pt x="2161467" y="3003391"/>
                  <a:pt x="2161467" y="3009576"/>
                </a:cubicBezTo>
                <a:cubicBezTo>
                  <a:pt x="2161467" y="3015761"/>
                  <a:pt x="2156454" y="3020775"/>
                  <a:pt x="2150269" y="3020775"/>
                </a:cubicBezTo>
                <a:cubicBezTo>
                  <a:pt x="2144082" y="3020775"/>
                  <a:pt x="2139069" y="3015761"/>
                  <a:pt x="2139069" y="3009576"/>
                </a:cubicBezTo>
                <a:cubicBezTo>
                  <a:pt x="2139069" y="3003391"/>
                  <a:pt x="2144082" y="2998377"/>
                  <a:pt x="2150269" y="2998377"/>
                </a:cubicBezTo>
                <a:close/>
                <a:moveTo>
                  <a:pt x="10768574" y="2987178"/>
                </a:moveTo>
                <a:cubicBezTo>
                  <a:pt x="10775701" y="2987178"/>
                  <a:pt x="10782828" y="2993286"/>
                  <a:pt x="10782828" y="3000413"/>
                </a:cubicBezTo>
                <a:cubicBezTo>
                  <a:pt x="10782828" y="3007540"/>
                  <a:pt x="10776719" y="3014667"/>
                  <a:pt x="10768574" y="3014667"/>
                </a:cubicBezTo>
                <a:cubicBezTo>
                  <a:pt x="10760429" y="3014667"/>
                  <a:pt x="10754321" y="3008558"/>
                  <a:pt x="10754321" y="3000413"/>
                </a:cubicBezTo>
                <a:cubicBezTo>
                  <a:pt x="10754321" y="2993286"/>
                  <a:pt x="10760429" y="2987178"/>
                  <a:pt x="10768574" y="2987178"/>
                </a:cubicBezTo>
                <a:close/>
                <a:moveTo>
                  <a:pt x="7612413" y="2976997"/>
                </a:moveTo>
                <a:cubicBezTo>
                  <a:pt x="7613431" y="2976997"/>
                  <a:pt x="7615467" y="2978015"/>
                  <a:pt x="7615467" y="2980051"/>
                </a:cubicBezTo>
                <a:cubicBezTo>
                  <a:pt x="7615467" y="2982088"/>
                  <a:pt x="7614450" y="2983105"/>
                  <a:pt x="7612413" y="2983105"/>
                </a:cubicBezTo>
                <a:cubicBezTo>
                  <a:pt x="7610377" y="2983105"/>
                  <a:pt x="7609359" y="2982088"/>
                  <a:pt x="7609359" y="2980051"/>
                </a:cubicBezTo>
                <a:cubicBezTo>
                  <a:pt x="7609359" y="2978015"/>
                  <a:pt x="7610377" y="2976997"/>
                  <a:pt x="7612413" y="2976997"/>
                </a:cubicBezTo>
                <a:close/>
                <a:moveTo>
                  <a:pt x="2436381" y="2954598"/>
                </a:moveTo>
                <a:cubicBezTo>
                  <a:pt x="2446562" y="2954598"/>
                  <a:pt x="2455725" y="2963761"/>
                  <a:pt x="2455725" y="2973942"/>
                </a:cubicBezTo>
                <a:cubicBezTo>
                  <a:pt x="2455725" y="2984123"/>
                  <a:pt x="2447580" y="2993286"/>
                  <a:pt x="2436381" y="2993286"/>
                </a:cubicBezTo>
                <a:cubicBezTo>
                  <a:pt x="2426200" y="2993286"/>
                  <a:pt x="2417037" y="2985142"/>
                  <a:pt x="2417037" y="2973942"/>
                </a:cubicBezTo>
                <a:cubicBezTo>
                  <a:pt x="2417037" y="2963761"/>
                  <a:pt x="2425183" y="2954598"/>
                  <a:pt x="2436381" y="2954598"/>
                </a:cubicBezTo>
                <a:close/>
                <a:moveTo>
                  <a:pt x="536514" y="2952562"/>
                </a:moveTo>
                <a:cubicBezTo>
                  <a:pt x="541605" y="2952562"/>
                  <a:pt x="545677" y="2956635"/>
                  <a:pt x="545677" y="2961725"/>
                </a:cubicBezTo>
                <a:cubicBezTo>
                  <a:pt x="545677" y="2966816"/>
                  <a:pt x="541605" y="2970888"/>
                  <a:pt x="536514" y="2970888"/>
                </a:cubicBezTo>
                <a:cubicBezTo>
                  <a:pt x="531423" y="2970888"/>
                  <a:pt x="527351" y="2966816"/>
                  <a:pt x="527351" y="2961725"/>
                </a:cubicBezTo>
                <a:cubicBezTo>
                  <a:pt x="527351" y="2956635"/>
                  <a:pt x="531423" y="2952562"/>
                  <a:pt x="536514" y="2952562"/>
                </a:cubicBezTo>
                <a:close/>
                <a:moveTo>
                  <a:pt x="2217424" y="2925072"/>
                </a:moveTo>
                <a:cubicBezTo>
                  <a:pt x="2218446" y="2925072"/>
                  <a:pt x="2220483" y="2927108"/>
                  <a:pt x="2220483" y="2928126"/>
                </a:cubicBezTo>
                <a:cubicBezTo>
                  <a:pt x="2220483" y="2930163"/>
                  <a:pt x="2219465" y="2931181"/>
                  <a:pt x="2217424" y="2931181"/>
                </a:cubicBezTo>
                <a:cubicBezTo>
                  <a:pt x="2215388" y="2931181"/>
                  <a:pt x="2214369" y="2930163"/>
                  <a:pt x="2214369" y="2928126"/>
                </a:cubicBezTo>
                <a:cubicBezTo>
                  <a:pt x="2214369" y="2926090"/>
                  <a:pt x="2215388" y="2925072"/>
                  <a:pt x="2217424" y="2925072"/>
                </a:cubicBezTo>
                <a:close/>
                <a:moveTo>
                  <a:pt x="748335" y="2906747"/>
                </a:moveTo>
                <a:cubicBezTo>
                  <a:pt x="760552" y="2907765"/>
                  <a:pt x="770733" y="2916928"/>
                  <a:pt x="770733" y="2929146"/>
                </a:cubicBezTo>
                <a:cubicBezTo>
                  <a:pt x="770733" y="2941362"/>
                  <a:pt x="760552" y="2951543"/>
                  <a:pt x="748335" y="2951543"/>
                </a:cubicBezTo>
                <a:cubicBezTo>
                  <a:pt x="736117" y="2951543"/>
                  <a:pt x="725936" y="2941362"/>
                  <a:pt x="725936" y="2929146"/>
                </a:cubicBezTo>
                <a:cubicBezTo>
                  <a:pt x="725936" y="2916928"/>
                  <a:pt x="736117" y="2906747"/>
                  <a:pt x="748335" y="2906747"/>
                </a:cubicBezTo>
                <a:close/>
                <a:moveTo>
                  <a:pt x="9257689" y="2898604"/>
                </a:moveTo>
                <a:cubicBezTo>
                  <a:pt x="9265834" y="2898604"/>
                  <a:pt x="9272961" y="2905731"/>
                  <a:pt x="9272961" y="2913875"/>
                </a:cubicBezTo>
                <a:cubicBezTo>
                  <a:pt x="9272961" y="2922020"/>
                  <a:pt x="9265834" y="2929146"/>
                  <a:pt x="9257689" y="2929146"/>
                </a:cubicBezTo>
                <a:cubicBezTo>
                  <a:pt x="9249544" y="2929146"/>
                  <a:pt x="9242417" y="2922020"/>
                  <a:pt x="9242417" y="2913875"/>
                </a:cubicBezTo>
                <a:cubicBezTo>
                  <a:pt x="9242417" y="2905731"/>
                  <a:pt x="9249544" y="2898604"/>
                  <a:pt x="9257689" y="2898604"/>
                </a:cubicBezTo>
                <a:close/>
                <a:moveTo>
                  <a:pt x="190380" y="2894530"/>
                </a:moveTo>
                <a:cubicBezTo>
                  <a:pt x="205652" y="2894530"/>
                  <a:pt x="217869" y="2906748"/>
                  <a:pt x="217869" y="2922019"/>
                </a:cubicBezTo>
                <a:cubicBezTo>
                  <a:pt x="217869" y="2937290"/>
                  <a:pt x="205652" y="2949509"/>
                  <a:pt x="190380" y="2949509"/>
                </a:cubicBezTo>
                <a:cubicBezTo>
                  <a:pt x="175108" y="2949509"/>
                  <a:pt x="162891" y="2937290"/>
                  <a:pt x="162891" y="2922019"/>
                </a:cubicBezTo>
                <a:cubicBezTo>
                  <a:pt x="162891" y="2906748"/>
                  <a:pt x="175108" y="2894530"/>
                  <a:pt x="190380" y="2894530"/>
                </a:cubicBezTo>
                <a:close/>
                <a:moveTo>
                  <a:pt x="3601049" y="2881294"/>
                </a:moveTo>
                <a:cubicBezTo>
                  <a:pt x="3603085" y="2881294"/>
                  <a:pt x="3604103" y="2882312"/>
                  <a:pt x="3604103" y="2884348"/>
                </a:cubicBezTo>
                <a:cubicBezTo>
                  <a:pt x="3604103" y="2886385"/>
                  <a:pt x="3603085" y="2887402"/>
                  <a:pt x="3601049" y="2887402"/>
                </a:cubicBezTo>
                <a:cubicBezTo>
                  <a:pt x="3599012" y="2887402"/>
                  <a:pt x="3597995" y="2886385"/>
                  <a:pt x="3597995" y="2884348"/>
                </a:cubicBezTo>
                <a:cubicBezTo>
                  <a:pt x="3597995" y="2882312"/>
                  <a:pt x="3599012" y="2881294"/>
                  <a:pt x="3601049" y="2881294"/>
                </a:cubicBezTo>
                <a:close/>
                <a:moveTo>
                  <a:pt x="7358902" y="2869078"/>
                </a:moveTo>
                <a:cubicBezTo>
                  <a:pt x="7360938" y="2869078"/>
                  <a:pt x="7362975" y="2871115"/>
                  <a:pt x="7362975" y="2873153"/>
                </a:cubicBezTo>
                <a:cubicBezTo>
                  <a:pt x="7362975" y="2875187"/>
                  <a:pt x="7360938" y="2877223"/>
                  <a:pt x="7358902" y="2877223"/>
                </a:cubicBezTo>
                <a:cubicBezTo>
                  <a:pt x="7356866" y="2877223"/>
                  <a:pt x="7354830" y="2875187"/>
                  <a:pt x="7354830" y="2873153"/>
                </a:cubicBezTo>
                <a:cubicBezTo>
                  <a:pt x="7354830" y="2871115"/>
                  <a:pt x="7356866" y="2869078"/>
                  <a:pt x="7358902" y="2869078"/>
                </a:cubicBezTo>
                <a:close/>
                <a:moveTo>
                  <a:pt x="7198039" y="2816137"/>
                </a:moveTo>
                <a:cubicBezTo>
                  <a:pt x="7201094" y="2815119"/>
                  <a:pt x="7204148" y="2818174"/>
                  <a:pt x="7204148" y="2822246"/>
                </a:cubicBezTo>
                <a:cubicBezTo>
                  <a:pt x="7204148" y="2825301"/>
                  <a:pt x="7201094" y="2828355"/>
                  <a:pt x="7198039" y="2828355"/>
                </a:cubicBezTo>
                <a:cubicBezTo>
                  <a:pt x="7194985" y="2828355"/>
                  <a:pt x="7191931" y="2825301"/>
                  <a:pt x="7191931" y="2822246"/>
                </a:cubicBezTo>
                <a:cubicBezTo>
                  <a:pt x="7191931" y="2819192"/>
                  <a:pt x="7194985" y="2816137"/>
                  <a:pt x="7198039" y="2816137"/>
                </a:cubicBezTo>
                <a:close/>
                <a:moveTo>
                  <a:pt x="5795091" y="2743854"/>
                </a:moveTo>
                <a:cubicBezTo>
                  <a:pt x="5805271" y="2743854"/>
                  <a:pt x="5813416" y="2751999"/>
                  <a:pt x="5813416" y="2762180"/>
                </a:cubicBezTo>
                <a:cubicBezTo>
                  <a:pt x="5813416" y="2772361"/>
                  <a:pt x="5805271" y="2780505"/>
                  <a:pt x="5795091" y="2780505"/>
                </a:cubicBezTo>
                <a:cubicBezTo>
                  <a:pt x="5784911" y="2780505"/>
                  <a:pt x="5776766" y="2772361"/>
                  <a:pt x="5776766" y="2762180"/>
                </a:cubicBezTo>
                <a:cubicBezTo>
                  <a:pt x="5776766" y="2751999"/>
                  <a:pt x="5784911" y="2743854"/>
                  <a:pt x="5795091" y="2743854"/>
                </a:cubicBezTo>
                <a:close/>
                <a:moveTo>
                  <a:pt x="4190602" y="2728583"/>
                </a:moveTo>
                <a:cubicBezTo>
                  <a:pt x="4207914" y="2728583"/>
                  <a:pt x="4221146" y="2742837"/>
                  <a:pt x="4221146" y="2759126"/>
                </a:cubicBezTo>
                <a:cubicBezTo>
                  <a:pt x="4221146" y="2776434"/>
                  <a:pt x="4206895" y="2789668"/>
                  <a:pt x="4190602" y="2789668"/>
                </a:cubicBezTo>
                <a:cubicBezTo>
                  <a:pt x="4173287" y="2789668"/>
                  <a:pt x="4160049" y="2775414"/>
                  <a:pt x="4160049" y="2759126"/>
                </a:cubicBezTo>
                <a:cubicBezTo>
                  <a:pt x="4160049" y="2741817"/>
                  <a:pt x="4174307" y="2728583"/>
                  <a:pt x="4190602" y="2728583"/>
                </a:cubicBezTo>
                <a:close/>
                <a:moveTo>
                  <a:pt x="5955945" y="2699057"/>
                </a:moveTo>
                <a:cubicBezTo>
                  <a:pt x="5957981" y="2699057"/>
                  <a:pt x="5961035" y="2701094"/>
                  <a:pt x="5961035" y="2704148"/>
                </a:cubicBezTo>
                <a:cubicBezTo>
                  <a:pt x="5961035" y="2707202"/>
                  <a:pt x="5959000" y="2709238"/>
                  <a:pt x="5955945" y="2709238"/>
                </a:cubicBezTo>
                <a:cubicBezTo>
                  <a:pt x="5952891" y="2709238"/>
                  <a:pt x="5950855" y="2707202"/>
                  <a:pt x="5950855" y="2704148"/>
                </a:cubicBezTo>
                <a:cubicBezTo>
                  <a:pt x="5950855" y="2701094"/>
                  <a:pt x="5952891" y="2699057"/>
                  <a:pt x="5955945" y="2699057"/>
                </a:cubicBezTo>
                <a:close/>
                <a:moveTo>
                  <a:pt x="7390463" y="2694983"/>
                </a:moveTo>
                <a:cubicBezTo>
                  <a:pt x="7408789" y="2694983"/>
                  <a:pt x="7424061" y="2710256"/>
                  <a:pt x="7424061" y="2728581"/>
                </a:cubicBezTo>
                <a:cubicBezTo>
                  <a:pt x="7424061" y="2746907"/>
                  <a:pt x="7408789" y="2762177"/>
                  <a:pt x="7390463" y="2762177"/>
                </a:cubicBezTo>
                <a:cubicBezTo>
                  <a:pt x="7372137" y="2762177"/>
                  <a:pt x="7356865" y="2746907"/>
                  <a:pt x="7356865" y="2728581"/>
                </a:cubicBezTo>
                <a:cubicBezTo>
                  <a:pt x="7356865" y="2710256"/>
                  <a:pt x="7372137" y="2694983"/>
                  <a:pt x="7390463" y="2694983"/>
                </a:cubicBezTo>
                <a:close/>
                <a:moveTo>
                  <a:pt x="1814308" y="2665460"/>
                </a:moveTo>
                <a:cubicBezTo>
                  <a:pt x="1817361" y="2665460"/>
                  <a:pt x="1819397" y="2668512"/>
                  <a:pt x="1819397" y="2670549"/>
                </a:cubicBezTo>
                <a:cubicBezTo>
                  <a:pt x="1819397" y="2673605"/>
                  <a:pt x="1817361" y="2675639"/>
                  <a:pt x="1814308" y="2675639"/>
                </a:cubicBezTo>
                <a:cubicBezTo>
                  <a:pt x="1811253" y="2675639"/>
                  <a:pt x="1809215" y="2673605"/>
                  <a:pt x="1809215" y="2670549"/>
                </a:cubicBezTo>
                <a:cubicBezTo>
                  <a:pt x="1809215" y="2667495"/>
                  <a:pt x="1811253" y="2665460"/>
                  <a:pt x="1814308" y="2665460"/>
                </a:cubicBezTo>
                <a:close/>
                <a:moveTo>
                  <a:pt x="9232236" y="2663422"/>
                </a:moveTo>
                <a:cubicBezTo>
                  <a:pt x="9253617" y="2664440"/>
                  <a:pt x="9270925" y="2680729"/>
                  <a:pt x="9270925" y="2702110"/>
                </a:cubicBezTo>
                <a:cubicBezTo>
                  <a:pt x="9270925" y="2723490"/>
                  <a:pt x="9253617" y="2740798"/>
                  <a:pt x="9232236" y="2740798"/>
                </a:cubicBezTo>
                <a:cubicBezTo>
                  <a:pt x="9210856" y="2740798"/>
                  <a:pt x="9193548" y="2723490"/>
                  <a:pt x="9193548" y="2702110"/>
                </a:cubicBezTo>
                <a:cubicBezTo>
                  <a:pt x="9193548" y="2680729"/>
                  <a:pt x="9210856" y="2663422"/>
                  <a:pt x="9232236" y="2663422"/>
                </a:cubicBezTo>
                <a:close/>
                <a:moveTo>
                  <a:pt x="2759084" y="2623713"/>
                </a:moveTo>
                <a:cubicBezTo>
                  <a:pt x="2763156" y="2623713"/>
                  <a:pt x="2767229" y="2627785"/>
                  <a:pt x="2767229" y="2631859"/>
                </a:cubicBezTo>
                <a:cubicBezTo>
                  <a:pt x="2767229" y="2636948"/>
                  <a:pt x="2763156" y="2640003"/>
                  <a:pt x="2759084" y="2640003"/>
                </a:cubicBezTo>
                <a:cubicBezTo>
                  <a:pt x="2753992" y="2640003"/>
                  <a:pt x="2750938" y="2635931"/>
                  <a:pt x="2750938" y="2631859"/>
                </a:cubicBezTo>
                <a:cubicBezTo>
                  <a:pt x="2750938" y="2627785"/>
                  <a:pt x="2755010" y="2623713"/>
                  <a:pt x="2759084" y="2623713"/>
                </a:cubicBezTo>
                <a:close/>
                <a:moveTo>
                  <a:pt x="9533599" y="2604369"/>
                </a:moveTo>
                <a:cubicBezTo>
                  <a:pt x="9540725" y="2603353"/>
                  <a:pt x="9546834" y="2609462"/>
                  <a:pt x="9546834" y="2616588"/>
                </a:cubicBezTo>
                <a:cubicBezTo>
                  <a:pt x="9546834" y="2623715"/>
                  <a:pt x="9540725" y="2628806"/>
                  <a:pt x="9533599" y="2628806"/>
                </a:cubicBezTo>
                <a:cubicBezTo>
                  <a:pt x="9526472" y="2628806"/>
                  <a:pt x="9520363" y="2622694"/>
                  <a:pt x="9520363" y="2616588"/>
                </a:cubicBezTo>
                <a:cubicBezTo>
                  <a:pt x="9520363" y="2609462"/>
                  <a:pt x="9526472" y="2604369"/>
                  <a:pt x="9533599" y="2604369"/>
                </a:cubicBezTo>
                <a:close/>
                <a:moveTo>
                  <a:pt x="1707395" y="2601316"/>
                </a:moveTo>
                <a:cubicBezTo>
                  <a:pt x="1709433" y="2601316"/>
                  <a:pt x="1711468" y="2602334"/>
                  <a:pt x="1711468" y="2605389"/>
                </a:cubicBezTo>
                <a:cubicBezTo>
                  <a:pt x="1711468" y="2607425"/>
                  <a:pt x="1709433" y="2609462"/>
                  <a:pt x="1707395" y="2609462"/>
                </a:cubicBezTo>
                <a:cubicBezTo>
                  <a:pt x="1705359" y="2609462"/>
                  <a:pt x="1703323" y="2607425"/>
                  <a:pt x="1703323" y="2605389"/>
                </a:cubicBezTo>
                <a:cubicBezTo>
                  <a:pt x="1703323" y="2603353"/>
                  <a:pt x="1705359" y="2601316"/>
                  <a:pt x="1707395" y="2601316"/>
                </a:cubicBezTo>
                <a:close/>
                <a:moveTo>
                  <a:pt x="4194661" y="2596226"/>
                </a:moveTo>
                <a:cubicBezTo>
                  <a:pt x="4197716" y="2596226"/>
                  <a:pt x="4200772" y="2599279"/>
                  <a:pt x="4200772" y="2602334"/>
                </a:cubicBezTo>
                <a:cubicBezTo>
                  <a:pt x="4200772" y="2605389"/>
                  <a:pt x="4198735" y="2608446"/>
                  <a:pt x="4194661" y="2608446"/>
                </a:cubicBezTo>
                <a:cubicBezTo>
                  <a:pt x="4191607" y="2608446"/>
                  <a:pt x="4188551" y="2606407"/>
                  <a:pt x="4188551" y="2602334"/>
                </a:cubicBezTo>
                <a:cubicBezTo>
                  <a:pt x="4188551" y="2599279"/>
                  <a:pt x="4190588" y="2596226"/>
                  <a:pt x="4194661" y="2596226"/>
                </a:cubicBezTo>
                <a:close/>
                <a:moveTo>
                  <a:pt x="5638309" y="2592153"/>
                </a:moveTo>
                <a:cubicBezTo>
                  <a:pt x="5648490" y="2593171"/>
                  <a:pt x="5655618" y="2600297"/>
                  <a:pt x="5655618" y="2609462"/>
                </a:cubicBezTo>
                <a:cubicBezTo>
                  <a:pt x="5655618" y="2618622"/>
                  <a:pt x="5647472" y="2626771"/>
                  <a:pt x="5638309" y="2626771"/>
                </a:cubicBezTo>
                <a:cubicBezTo>
                  <a:pt x="5629148" y="2626771"/>
                  <a:pt x="5621002" y="2619640"/>
                  <a:pt x="5621002" y="2609462"/>
                </a:cubicBezTo>
                <a:cubicBezTo>
                  <a:pt x="5621002" y="2600297"/>
                  <a:pt x="5629148" y="2592153"/>
                  <a:pt x="5638309" y="2592153"/>
                </a:cubicBezTo>
                <a:close/>
                <a:moveTo>
                  <a:pt x="1008960" y="2587062"/>
                </a:moveTo>
                <a:cubicBezTo>
                  <a:pt x="1024232" y="2587062"/>
                  <a:pt x="1036449" y="2600297"/>
                  <a:pt x="1036449" y="2614553"/>
                </a:cubicBezTo>
                <a:cubicBezTo>
                  <a:pt x="1036449" y="2629824"/>
                  <a:pt x="1024232" y="2642042"/>
                  <a:pt x="1008960" y="2642042"/>
                </a:cubicBezTo>
                <a:cubicBezTo>
                  <a:pt x="993688" y="2642042"/>
                  <a:pt x="981471" y="2629824"/>
                  <a:pt x="981471" y="2614553"/>
                </a:cubicBezTo>
                <a:cubicBezTo>
                  <a:pt x="981471" y="2599279"/>
                  <a:pt x="993688" y="2587062"/>
                  <a:pt x="1008960" y="2587062"/>
                </a:cubicBezTo>
                <a:close/>
                <a:moveTo>
                  <a:pt x="5912163" y="2569755"/>
                </a:moveTo>
                <a:cubicBezTo>
                  <a:pt x="5924380" y="2568738"/>
                  <a:pt x="5934560" y="2578917"/>
                  <a:pt x="5934560" y="2591134"/>
                </a:cubicBezTo>
                <a:cubicBezTo>
                  <a:pt x="5934560" y="2603351"/>
                  <a:pt x="5924380" y="2612518"/>
                  <a:pt x="5912163" y="2612518"/>
                </a:cubicBezTo>
                <a:cubicBezTo>
                  <a:pt x="5899946" y="2612518"/>
                  <a:pt x="5889764" y="2602334"/>
                  <a:pt x="5889764" y="2591134"/>
                </a:cubicBezTo>
                <a:cubicBezTo>
                  <a:pt x="5889764" y="2578917"/>
                  <a:pt x="5899946" y="2569755"/>
                  <a:pt x="5912163" y="2569755"/>
                </a:cubicBezTo>
                <a:close/>
                <a:moveTo>
                  <a:pt x="10252389" y="2562630"/>
                </a:moveTo>
                <a:cubicBezTo>
                  <a:pt x="10296168" y="2562630"/>
                  <a:pt x="10330784" y="2597243"/>
                  <a:pt x="10330784" y="2640006"/>
                </a:cubicBezTo>
                <a:cubicBezTo>
                  <a:pt x="10330784" y="2650698"/>
                  <a:pt x="10328620" y="2660879"/>
                  <a:pt x="10324691" y="2670136"/>
                </a:cubicBezTo>
                <a:lnTo>
                  <a:pt x="10314641" y="2684950"/>
                </a:lnTo>
                <a:lnTo>
                  <a:pt x="10316531" y="2686840"/>
                </a:lnTo>
                <a:cubicBezTo>
                  <a:pt x="10316531" y="2689895"/>
                  <a:pt x="10313476" y="2692949"/>
                  <a:pt x="10310422" y="2692949"/>
                </a:cubicBezTo>
                <a:lnTo>
                  <a:pt x="10309702" y="2692227"/>
                </a:lnTo>
                <a:lnTo>
                  <a:pt x="10308004" y="2694730"/>
                </a:lnTo>
                <a:cubicBezTo>
                  <a:pt x="10293877" y="2708730"/>
                  <a:pt x="10274278" y="2717384"/>
                  <a:pt x="10252389" y="2717384"/>
                </a:cubicBezTo>
                <a:cubicBezTo>
                  <a:pt x="10209628" y="2717384"/>
                  <a:pt x="10173994" y="2682768"/>
                  <a:pt x="10173994" y="2640006"/>
                </a:cubicBezTo>
                <a:cubicBezTo>
                  <a:pt x="10173994" y="2597243"/>
                  <a:pt x="10208610" y="2562630"/>
                  <a:pt x="10252389" y="2562630"/>
                </a:cubicBezTo>
                <a:close/>
                <a:moveTo>
                  <a:pt x="6487394" y="2547361"/>
                </a:moveTo>
                <a:cubicBezTo>
                  <a:pt x="6496557" y="2547361"/>
                  <a:pt x="6503684" y="2554486"/>
                  <a:pt x="6503684" y="2563649"/>
                </a:cubicBezTo>
                <a:cubicBezTo>
                  <a:pt x="6503684" y="2572811"/>
                  <a:pt x="6496557" y="2579938"/>
                  <a:pt x="6487394" y="2579938"/>
                </a:cubicBezTo>
                <a:cubicBezTo>
                  <a:pt x="6478231" y="2579938"/>
                  <a:pt x="6471104" y="2572811"/>
                  <a:pt x="6471104" y="2563649"/>
                </a:cubicBezTo>
                <a:cubicBezTo>
                  <a:pt x="6471104" y="2554486"/>
                  <a:pt x="6478231" y="2547361"/>
                  <a:pt x="6487394" y="2547361"/>
                </a:cubicBezTo>
                <a:close/>
                <a:moveTo>
                  <a:pt x="10923328" y="2546344"/>
                </a:moveTo>
                <a:cubicBezTo>
                  <a:pt x="10935545" y="2546344"/>
                  <a:pt x="10944708" y="2556522"/>
                  <a:pt x="10944708" y="2567722"/>
                </a:cubicBezTo>
                <a:cubicBezTo>
                  <a:pt x="10944708" y="2579938"/>
                  <a:pt x="10935545" y="2589100"/>
                  <a:pt x="10923328" y="2589100"/>
                </a:cubicBezTo>
                <a:cubicBezTo>
                  <a:pt x="10911110" y="2589100"/>
                  <a:pt x="10901948" y="2578919"/>
                  <a:pt x="10901948" y="2567722"/>
                </a:cubicBezTo>
                <a:cubicBezTo>
                  <a:pt x="10901948" y="2555505"/>
                  <a:pt x="10912129" y="2546344"/>
                  <a:pt x="10923328" y="2546344"/>
                </a:cubicBezTo>
                <a:close/>
                <a:moveTo>
                  <a:pt x="591492" y="2539209"/>
                </a:moveTo>
                <a:cubicBezTo>
                  <a:pt x="598619" y="2539209"/>
                  <a:pt x="603710" y="2545318"/>
                  <a:pt x="603710" y="2551426"/>
                </a:cubicBezTo>
                <a:cubicBezTo>
                  <a:pt x="603710" y="2557534"/>
                  <a:pt x="598619" y="2563643"/>
                  <a:pt x="591492" y="2563643"/>
                </a:cubicBezTo>
                <a:cubicBezTo>
                  <a:pt x="585384" y="2563643"/>
                  <a:pt x="579275" y="2558552"/>
                  <a:pt x="579275" y="2551426"/>
                </a:cubicBezTo>
                <a:cubicBezTo>
                  <a:pt x="579275" y="2545318"/>
                  <a:pt x="584366" y="2539209"/>
                  <a:pt x="591492" y="2539209"/>
                </a:cubicBezTo>
                <a:close/>
                <a:moveTo>
                  <a:pt x="386905" y="2534124"/>
                </a:moveTo>
                <a:cubicBezTo>
                  <a:pt x="397086" y="2534124"/>
                  <a:pt x="405231" y="2542271"/>
                  <a:pt x="405231" y="2552451"/>
                </a:cubicBezTo>
                <a:cubicBezTo>
                  <a:pt x="405231" y="2562630"/>
                  <a:pt x="397086" y="2570776"/>
                  <a:pt x="386905" y="2570776"/>
                </a:cubicBezTo>
                <a:cubicBezTo>
                  <a:pt x="376724" y="2570776"/>
                  <a:pt x="368579" y="2562630"/>
                  <a:pt x="368579" y="2552451"/>
                </a:cubicBezTo>
                <a:cubicBezTo>
                  <a:pt x="368579" y="2542271"/>
                  <a:pt x="376724" y="2534124"/>
                  <a:pt x="386905" y="2534124"/>
                </a:cubicBezTo>
                <a:close/>
                <a:moveTo>
                  <a:pt x="3113437" y="2528012"/>
                </a:moveTo>
                <a:cubicBezTo>
                  <a:pt x="3118529" y="2528012"/>
                  <a:pt x="3122602" y="2532086"/>
                  <a:pt x="3122602" y="2537177"/>
                </a:cubicBezTo>
                <a:cubicBezTo>
                  <a:pt x="3122602" y="2542271"/>
                  <a:pt x="3118529" y="2546344"/>
                  <a:pt x="3113437" y="2546344"/>
                </a:cubicBezTo>
                <a:cubicBezTo>
                  <a:pt x="3108348" y="2546344"/>
                  <a:pt x="3104277" y="2542271"/>
                  <a:pt x="3104277" y="2537177"/>
                </a:cubicBezTo>
                <a:cubicBezTo>
                  <a:pt x="3104277" y="2532086"/>
                  <a:pt x="3108348" y="2528012"/>
                  <a:pt x="3113437" y="2528012"/>
                </a:cubicBezTo>
                <a:close/>
                <a:moveTo>
                  <a:pt x="5387857" y="2519865"/>
                </a:moveTo>
                <a:cubicBezTo>
                  <a:pt x="5392950" y="2519865"/>
                  <a:pt x="5398041" y="2524955"/>
                  <a:pt x="5398041" y="2530048"/>
                </a:cubicBezTo>
                <a:cubicBezTo>
                  <a:pt x="5398041" y="2536159"/>
                  <a:pt x="5392950" y="2540233"/>
                  <a:pt x="5387857" y="2540233"/>
                </a:cubicBezTo>
                <a:cubicBezTo>
                  <a:pt x="5381754" y="2540233"/>
                  <a:pt x="5377677" y="2535141"/>
                  <a:pt x="5377677" y="2530048"/>
                </a:cubicBezTo>
                <a:cubicBezTo>
                  <a:pt x="5377677" y="2523937"/>
                  <a:pt x="5382769" y="2519865"/>
                  <a:pt x="5387857" y="2519865"/>
                </a:cubicBezTo>
                <a:close/>
                <a:moveTo>
                  <a:pt x="11337701" y="2517829"/>
                </a:moveTo>
                <a:cubicBezTo>
                  <a:pt x="11342792" y="2517829"/>
                  <a:pt x="11347882" y="2522920"/>
                  <a:pt x="11347882" y="2528012"/>
                </a:cubicBezTo>
                <a:cubicBezTo>
                  <a:pt x="11347882" y="2534124"/>
                  <a:pt x="11342792" y="2538195"/>
                  <a:pt x="11337701" y="2538195"/>
                </a:cubicBezTo>
                <a:cubicBezTo>
                  <a:pt x="11331593" y="2538195"/>
                  <a:pt x="11327520" y="2534124"/>
                  <a:pt x="11327520" y="2528012"/>
                </a:cubicBezTo>
                <a:cubicBezTo>
                  <a:pt x="11327520" y="2521902"/>
                  <a:pt x="11332611" y="2517829"/>
                  <a:pt x="11337701" y="2517829"/>
                </a:cubicBezTo>
                <a:close/>
                <a:moveTo>
                  <a:pt x="5092607" y="2499505"/>
                </a:moveTo>
                <a:cubicBezTo>
                  <a:pt x="5104822" y="2498488"/>
                  <a:pt x="5113983" y="2507649"/>
                  <a:pt x="5113983" y="2519865"/>
                </a:cubicBezTo>
                <a:cubicBezTo>
                  <a:pt x="5113983" y="2531068"/>
                  <a:pt x="5104822" y="2540233"/>
                  <a:pt x="5092607" y="2540233"/>
                </a:cubicBezTo>
                <a:cubicBezTo>
                  <a:pt x="5081409" y="2540233"/>
                  <a:pt x="5071229" y="2531068"/>
                  <a:pt x="5071229" y="2519865"/>
                </a:cubicBezTo>
                <a:cubicBezTo>
                  <a:pt x="5071229" y="2508668"/>
                  <a:pt x="5080391" y="2499505"/>
                  <a:pt x="5092607" y="2499505"/>
                </a:cubicBezTo>
                <a:close/>
                <a:moveTo>
                  <a:pt x="7711170" y="2493397"/>
                </a:moveTo>
                <a:cubicBezTo>
                  <a:pt x="7714224" y="2493397"/>
                  <a:pt x="7717279" y="2495433"/>
                  <a:pt x="7717279" y="2499505"/>
                </a:cubicBezTo>
                <a:cubicBezTo>
                  <a:pt x="7717279" y="2502558"/>
                  <a:pt x="7714224" y="2505613"/>
                  <a:pt x="7711170" y="2505613"/>
                </a:cubicBezTo>
                <a:cubicBezTo>
                  <a:pt x="7708115" y="2505613"/>
                  <a:pt x="7705061" y="2502558"/>
                  <a:pt x="7705061" y="2499505"/>
                </a:cubicBezTo>
                <a:cubicBezTo>
                  <a:pt x="7705061" y="2496451"/>
                  <a:pt x="7708115" y="2493397"/>
                  <a:pt x="7711170" y="2493397"/>
                </a:cubicBezTo>
                <a:close/>
                <a:moveTo>
                  <a:pt x="11655354" y="2472014"/>
                </a:moveTo>
                <a:cubicBezTo>
                  <a:pt x="11662481" y="2472014"/>
                  <a:pt x="11666553" y="2477105"/>
                  <a:pt x="11666553" y="2483214"/>
                </a:cubicBezTo>
                <a:cubicBezTo>
                  <a:pt x="11666553" y="2489322"/>
                  <a:pt x="11661463" y="2493395"/>
                  <a:pt x="11655354" y="2493395"/>
                </a:cubicBezTo>
                <a:cubicBezTo>
                  <a:pt x="11649245" y="2493395"/>
                  <a:pt x="11644154" y="2488304"/>
                  <a:pt x="11644154" y="2483214"/>
                </a:cubicBezTo>
                <a:cubicBezTo>
                  <a:pt x="11644154" y="2477105"/>
                  <a:pt x="11649245" y="2472014"/>
                  <a:pt x="11655354" y="2472014"/>
                </a:cubicBezTo>
                <a:close/>
                <a:moveTo>
                  <a:pt x="1161657" y="2462852"/>
                </a:moveTo>
                <a:cubicBezTo>
                  <a:pt x="1204418" y="2462852"/>
                  <a:pt x="1238016" y="2496451"/>
                  <a:pt x="1238016" y="2539213"/>
                </a:cubicBezTo>
                <a:cubicBezTo>
                  <a:pt x="1238016" y="2580954"/>
                  <a:pt x="1203400" y="2615570"/>
                  <a:pt x="1161657" y="2615570"/>
                </a:cubicBezTo>
                <a:lnTo>
                  <a:pt x="1153260" y="2613912"/>
                </a:lnTo>
                <a:lnTo>
                  <a:pt x="1153543" y="2614553"/>
                </a:lnTo>
                <a:cubicBezTo>
                  <a:pt x="1153543" y="2625751"/>
                  <a:pt x="1144380" y="2634915"/>
                  <a:pt x="1133180" y="2634915"/>
                </a:cubicBezTo>
                <a:cubicBezTo>
                  <a:pt x="1121981" y="2634915"/>
                  <a:pt x="1112818" y="2625751"/>
                  <a:pt x="1112818" y="2614553"/>
                </a:cubicBezTo>
                <a:lnTo>
                  <a:pt x="1118521" y="2600840"/>
                </a:lnTo>
                <a:lnTo>
                  <a:pt x="1107443" y="2593425"/>
                </a:lnTo>
                <a:cubicBezTo>
                  <a:pt x="1093698" y="2579682"/>
                  <a:pt x="1085299" y="2560594"/>
                  <a:pt x="1085299" y="2539213"/>
                </a:cubicBezTo>
                <a:cubicBezTo>
                  <a:pt x="1085299" y="2497468"/>
                  <a:pt x="1119914" y="2462852"/>
                  <a:pt x="1161657" y="2462852"/>
                </a:cubicBezTo>
                <a:close/>
                <a:moveTo>
                  <a:pt x="7789564" y="2417038"/>
                </a:moveTo>
                <a:cubicBezTo>
                  <a:pt x="7792619" y="2416020"/>
                  <a:pt x="7795674" y="2419073"/>
                  <a:pt x="7795674" y="2423147"/>
                </a:cubicBezTo>
                <a:cubicBezTo>
                  <a:pt x="7795674" y="2426201"/>
                  <a:pt x="7792619" y="2429254"/>
                  <a:pt x="7789564" y="2429254"/>
                </a:cubicBezTo>
                <a:cubicBezTo>
                  <a:pt x="7785492" y="2429254"/>
                  <a:pt x="7783456" y="2426201"/>
                  <a:pt x="7783456" y="2423147"/>
                </a:cubicBezTo>
                <a:cubicBezTo>
                  <a:pt x="7783456" y="2420092"/>
                  <a:pt x="7786510" y="2417038"/>
                  <a:pt x="7789564" y="2417038"/>
                </a:cubicBezTo>
                <a:close/>
                <a:moveTo>
                  <a:pt x="8313895" y="2398712"/>
                </a:moveTo>
                <a:cubicBezTo>
                  <a:pt x="8322040" y="2398712"/>
                  <a:pt x="8330185" y="2405839"/>
                  <a:pt x="8330185" y="2415002"/>
                </a:cubicBezTo>
                <a:cubicBezTo>
                  <a:pt x="8330185" y="2424164"/>
                  <a:pt x="8323058" y="2431292"/>
                  <a:pt x="8313895" y="2431292"/>
                </a:cubicBezTo>
                <a:cubicBezTo>
                  <a:pt x="8304732" y="2431292"/>
                  <a:pt x="8297605" y="2424164"/>
                  <a:pt x="8297605" y="2415002"/>
                </a:cubicBezTo>
                <a:cubicBezTo>
                  <a:pt x="8297605" y="2405839"/>
                  <a:pt x="8304732" y="2398712"/>
                  <a:pt x="8313895" y="2398712"/>
                </a:cubicBezTo>
                <a:close/>
                <a:moveTo>
                  <a:pt x="10361328" y="2390565"/>
                </a:moveTo>
                <a:cubicBezTo>
                  <a:pt x="10373545" y="2391585"/>
                  <a:pt x="10383726" y="2400746"/>
                  <a:pt x="10383726" y="2412965"/>
                </a:cubicBezTo>
                <a:cubicBezTo>
                  <a:pt x="10383726" y="2425182"/>
                  <a:pt x="10373545" y="2435363"/>
                  <a:pt x="10361328" y="2435363"/>
                </a:cubicBezTo>
                <a:cubicBezTo>
                  <a:pt x="10349110" y="2435363"/>
                  <a:pt x="10338929" y="2425182"/>
                  <a:pt x="10338929" y="2412965"/>
                </a:cubicBezTo>
                <a:cubicBezTo>
                  <a:pt x="10338929" y="2400746"/>
                  <a:pt x="10349110" y="2390565"/>
                  <a:pt x="10361328" y="2390565"/>
                </a:cubicBezTo>
                <a:close/>
                <a:moveTo>
                  <a:pt x="1788833" y="2370201"/>
                </a:moveTo>
                <a:cubicBezTo>
                  <a:pt x="1800034" y="2370201"/>
                  <a:pt x="1809196" y="2379366"/>
                  <a:pt x="1809196" y="2390565"/>
                </a:cubicBezTo>
                <a:cubicBezTo>
                  <a:pt x="1809196" y="2401766"/>
                  <a:pt x="1800034" y="2410929"/>
                  <a:pt x="1788833" y="2410929"/>
                </a:cubicBezTo>
                <a:cubicBezTo>
                  <a:pt x="1777635" y="2410929"/>
                  <a:pt x="1768472" y="2401766"/>
                  <a:pt x="1768472" y="2390565"/>
                </a:cubicBezTo>
                <a:cubicBezTo>
                  <a:pt x="1768472" y="2379366"/>
                  <a:pt x="1777635" y="2370201"/>
                  <a:pt x="1788833" y="2370201"/>
                </a:cubicBezTo>
                <a:close/>
                <a:moveTo>
                  <a:pt x="8322040" y="2351875"/>
                </a:moveTo>
                <a:cubicBezTo>
                  <a:pt x="8329166" y="2351875"/>
                  <a:pt x="8335275" y="2357982"/>
                  <a:pt x="8335275" y="2365110"/>
                </a:cubicBezTo>
                <a:cubicBezTo>
                  <a:pt x="8335275" y="2372238"/>
                  <a:pt x="8329166" y="2378348"/>
                  <a:pt x="8322040" y="2378348"/>
                </a:cubicBezTo>
                <a:cubicBezTo>
                  <a:pt x="8314913" y="2378348"/>
                  <a:pt x="8308804" y="2372238"/>
                  <a:pt x="8308804" y="2365110"/>
                </a:cubicBezTo>
                <a:cubicBezTo>
                  <a:pt x="8308804" y="2357982"/>
                  <a:pt x="8314913" y="2351875"/>
                  <a:pt x="8322040" y="2351875"/>
                </a:cubicBezTo>
                <a:close/>
                <a:moveTo>
                  <a:pt x="1726739" y="2338640"/>
                </a:moveTo>
                <a:cubicBezTo>
                  <a:pt x="1739974" y="2338640"/>
                  <a:pt x="1749137" y="2348821"/>
                  <a:pt x="1749137" y="2361037"/>
                </a:cubicBezTo>
                <a:cubicBezTo>
                  <a:pt x="1749137" y="2373257"/>
                  <a:pt x="1738956" y="2383438"/>
                  <a:pt x="1726739" y="2383438"/>
                </a:cubicBezTo>
                <a:cubicBezTo>
                  <a:pt x="1714521" y="2383438"/>
                  <a:pt x="1704340" y="2373257"/>
                  <a:pt x="1704340" y="2361037"/>
                </a:cubicBezTo>
                <a:cubicBezTo>
                  <a:pt x="1704340" y="2348821"/>
                  <a:pt x="1714521" y="2338640"/>
                  <a:pt x="1726739" y="2338640"/>
                </a:cubicBezTo>
                <a:close/>
                <a:moveTo>
                  <a:pt x="5160810" y="2317265"/>
                </a:moveTo>
                <a:cubicBezTo>
                  <a:pt x="5172007" y="2317265"/>
                  <a:pt x="5181174" y="2326427"/>
                  <a:pt x="5181174" y="2337623"/>
                </a:cubicBezTo>
                <a:cubicBezTo>
                  <a:pt x="5181174" y="2348821"/>
                  <a:pt x="5172007" y="2357983"/>
                  <a:pt x="5160810" y="2357983"/>
                </a:cubicBezTo>
                <a:cubicBezTo>
                  <a:pt x="5149610" y="2357983"/>
                  <a:pt x="5140448" y="2348821"/>
                  <a:pt x="5140448" y="2337623"/>
                </a:cubicBezTo>
                <a:cubicBezTo>
                  <a:pt x="5140448" y="2326427"/>
                  <a:pt x="5149610" y="2317265"/>
                  <a:pt x="5160810" y="2317265"/>
                </a:cubicBezTo>
                <a:close/>
                <a:moveTo>
                  <a:pt x="5008114" y="2306069"/>
                </a:moveTo>
                <a:cubicBezTo>
                  <a:pt x="5013202" y="2306069"/>
                  <a:pt x="5017273" y="2310141"/>
                  <a:pt x="5017273" y="2315229"/>
                </a:cubicBezTo>
                <a:cubicBezTo>
                  <a:pt x="5017273" y="2320321"/>
                  <a:pt x="5013202" y="2324392"/>
                  <a:pt x="5008114" y="2324392"/>
                </a:cubicBezTo>
                <a:cubicBezTo>
                  <a:pt x="5003024" y="2324392"/>
                  <a:pt x="4998954" y="2320321"/>
                  <a:pt x="4998954" y="2315229"/>
                </a:cubicBezTo>
                <a:cubicBezTo>
                  <a:pt x="4998954" y="2310141"/>
                  <a:pt x="5003024" y="2306069"/>
                  <a:pt x="5008114" y="2306069"/>
                </a:cubicBezTo>
                <a:close/>
                <a:moveTo>
                  <a:pt x="6816246" y="2280623"/>
                </a:moveTo>
                <a:cubicBezTo>
                  <a:pt x="6824391" y="2280623"/>
                  <a:pt x="6830500" y="2286728"/>
                  <a:pt x="6830500" y="2294873"/>
                </a:cubicBezTo>
                <a:cubicBezTo>
                  <a:pt x="6830500" y="2303015"/>
                  <a:pt x="6824391" y="2309123"/>
                  <a:pt x="6816246" y="2309123"/>
                </a:cubicBezTo>
                <a:cubicBezTo>
                  <a:pt x="6808101" y="2309123"/>
                  <a:pt x="6801992" y="2303015"/>
                  <a:pt x="6801992" y="2294873"/>
                </a:cubicBezTo>
                <a:cubicBezTo>
                  <a:pt x="6801992" y="2286728"/>
                  <a:pt x="6808101" y="2280623"/>
                  <a:pt x="6816246" y="2280623"/>
                </a:cubicBezTo>
                <a:close/>
                <a:moveTo>
                  <a:pt x="7301887" y="2233780"/>
                </a:moveTo>
                <a:cubicBezTo>
                  <a:pt x="7313087" y="2233780"/>
                  <a:pt x="7321231" y="2242945"/>
                  <a:pt x="7321231" y="2253129"/>
                </a:cubicBezTo>
                <a:cubicBezTo>
                  <a:pt x="7321231" y="2263311"/>
                  <a:pt x="7313087" y="2272473"/>
                  <a:pt x="7301887" y="2272473"/>
                </a:cubicBezTo>
                <a:cubicBezTo>
                  <a:pt x="7291706" y="2272473"/>
                  <a:pt x="7282543" y="2264329"/>
                  <a:pt x="7282543" y="2253129"/>
                </a:cubicBezTo>
                <a:cubicBezTo>
                  <a:pt x="7282543" y="2242945"/>
                  <a:pt x="7290688" y="2233780"/>
                  <a:pt x="7301887" y="2233780"/>
                </a:cubicBezTo>
                <a:close/>
                <a:moveTo>
                  <a:pt x="11671645" y="2219524"/>
                </a:moveTo>
                <a:cubicBezTo>
                  <a:pt x="11673680" y="2219524"/>
                  <a:pt x="11676735" y="2221560"/>
                  <a:pt x="11676735" y="2224617"/>
                </a:cubicBezTo>
                <a:cubicBezTo>
                  <a:pt x="11676735" y="2227670"/>
                  <a:pt x="11674698" y="2229707"/>
                  <a:pt x="11671645" y="2229707"/>
                </a:cubicBezTo>
                <a:cubicBezTo>
                  <a:pt x="11668590" y="2229707"/>
                  <a:pt x="11666554" y="2227670"/>
                  <a:pt x="11666554" y="2224617"/>
                </a:cubicBezTo>
                <a:cubicBezTo>
                  <a:pt x="11666554" y="2221560"/>
                  <a:pt x="11668590" y="2219524"/>
                  <a:pt x="11671645" y="2219524"/>
                </a:cubicBezTo>
                <a:close/>
                <a:moveTo>
                  <a:pt x="10717669" y="2192034"/>
                </a:moveTo>
                <a:cubicBezTo>
                  <a:pt x="10724796" y="2192034"/>
                  <a:pt x="10731923" y="2198142"/>
                  <a:pt x="10731923" y="2206286"/>
                </a:cubicBezTo>
                <a:cubicBezTo>
                  <a:pt x="10731923" y="2214431"/>
                  <a:pt x="10725814" y="2220542"/>
                  <a:pt x="10717669" y="2220542"/>
                </a:cubicBezTo>
                <a:cubicBezTo>
                  <a:pt x="10709524" y="2220542"/>
                  <a:pt x="10703416" y="2214431"/>
                  <a:pt x="10703416" y="2206286"/>
                </a:cubicBezTo>
                <a:cubicBezTo>
                  <a:pt x="10703416" y="2198142"/>
                  <a:pt x="10709524" y="2192034"/>
                  <a:pt x="10717669" y="2192034"/>
                </a:cubicBezTo>
                <a:close/>
                <a:moveTo>
                  <a:pt x="4248637" y="2184910"/>
                </a:moveTo>
                <a:cubicBezTo>
                  <a:pt x="4263912" y="2184910"/>
                  <a:pt x="4276129" y="2197127"/>
                  <a:pt x="4276129" y="2212394"/>
                </a:cubicBezTo>
                <a:cubicBezTo>
                  <a:pt x="4276129" y="2227670"/>
                  <a:pt x="4263912" y="2239891"/>
                  <a:pt x="4248637" y="2239891"/>
                </a:cubicBezTo>
                <a:cubicBezTo>
                  <a:pt x="4233368" y="2239891"/>
                  <a:pt x="4221154" y="2227670"/>
                  <a:pt x="4221154" y="2212394"/>
                </a:cubicBezTo>
                <a:cubicBezTo>
                  <a:pt x="4221154" y="2197127"/>
                  <a:pt x="4233368" y="2184910"/>
                  <a:pt x="4248637" y="2184910"/>
                </a:cubicBezTo>
                <a:close/>
                <a:moveTo>
                  <a:pt x="10552733" y="2163530"/>
                </a:moveTo>
                <a:cubicBezTo>
                  <a:pt x="10556806" y="2164547"/>
                  <a:pt x="10558842" y="2166583"/>
                  <a:pt x="10558842" y="2169638"/>
                </a:cubicBezTo>
                <a:cubicBezTo>
                  <a:pt x="10558842" y="2172694"/>
                  <a:pt x="10556806" y="2174729"/>
                  <a:pt x="10552733" y="2174729"/>
                </a:cubicBezTo>
                <a:cubicBezTo>
                  <a:pt x="10549679" y="2174729"/>
                  <a:pt x="10546625" y="2172694"/>
                  <a:pt x="10546625" y="2169638"/>
                </a:cubicBezTo>
                <a:cubicBezTo>
                  <a:pt x="10546625" y="2166583"/>
                  <a:pt x="10548661" y="2163530"/>
                  <a:pt x="10552733" y="2163530"/>
                </a:cubicBezTo>
                <a:close/>
                <a:moveTo>
                  <a:pt x="11573905" y="2144178"/>
                </a:moveTo>
                <a:cubicBezTo>
                  <a:pt x="11581031" y="2143160"/>
                  <a:pt x="11586122" y="2148250"/>
                  <a:pt x="11586122" y="2155377"/>
                </a:cubicBezTo>
                <a:cubicBezTo>
                  <a:pt x="11586122" y="2161486"/>
                  <a:pt x="11581031" y="2166575"/>
                  <a:pt x="11573905" y="2166575"/>
                </a:cubicBezTo>
                <a:cubicBezTo>
                  <a:pt x="11567795" y="2166575"/>
                  <a:pt x="11561687" y="2161486"/>
                  <a:pt x="11561687" y="2155377"/>
                </a:cubicBezTo>
                <a:cubicBezTo>
                  <a:pt x="11561687" y="2149268"/>
                  <a:pt x="11566778" y="2144178"/>
                  <a:pt x="11573905" y="2144178"/>
                </a:cubicBezTo>
                <a:close/>
                <a:moveTo>
                  <a:pt x="10875476" y="2060694"/>
                </a:moveTo>
                <a:cubicBezTo>
                  <a:pt x="10879549" y="2060694"/>
                  <a:pt x="10883622" y="2063748"/>
                  <a:pt x="10883622" y="2068840"/>
                </a:cubicBezTo>
                <a:cubicBezTo>
                  <a:pt x="10883622" y="2073930"/>
                  <a:pt x="10879549" y="2076984"/>
                  <a:pt x="10875476" y="2076984"/>
                </a:cubicBezTo>
                <a:cubicBezTo>
                  <a:pt x="10870386" y="2076984"/>
                  <a:pt x="10867332" y="2072912"/>
                  <a:pt x="10867332" y="2068840"/>
                </a:cubicBezTo>
                <a:cubicBezTo>
                  <a:pt x="10867332" y="2063748"/>
                  <a:pt x="10871405" y="2060694"/>
                  <a:pt x="10875476" y="2060694"/>
                </a:cubicBezTo>
                <a:close/>
                <a:moveTo>
                  <a:pt x="9976480" y="2052572"/>
                </a:moveTo>
                <a:cubicBezTo>
                  <a:pt x="10001933" y="2052572"/>
                  <a:pt x="10023313" y="2072934"/>
                  <a:pt x="10023313" y="2099390"/>
                </a:cubicBezTo>
                <a:cubicBezTo>
                  <a:pt x="10023313" y="2124842"/>
                  <a:pt x="10001933" y="2146221"/>
                  <a:pt x="9976480" y="2146221"/>
                </a:cubicBezTo>
                <a:cubicBezTo>
                  <a:pt x="9950008" y="2146221"/>
                  <a:pt x="9929646" y="2124842"/>
                  <a:pt x="9929646" y="2099390"/>
                </a:cubicBezTo>
                <a:cubicBezTo>
                  <a:pt x="9929646" y="2072934"/>
                  <a:pt x="9951027" y="2052572"/>
                  <a:pt x="9976480" y="2052572"/>
                </a:cubicBezTo>
                <a:close/>
                <a:moveTo>
                  <a:pt x="8217174" y="2041361"/>
                </a:moveTo>
                <a:cubicBezTo>
                  <a:pt x="8239572" y="2041361"/>
                  <a:pt x="8257898" y="2059688"/>
                  <a:pt x="8257898" y="2082087"/>
                </a:cubicBezTo>
                <a:cubicBezTo>
                  <a:pt x="8257898" y="2104477"/>
                  <a:pt x="8239572" y="2122802"/>
                  <a:pt x="8217174" y="2122802"/>
                </a:cubicBezTo>
                <a:cubicBezTo>
                  <a:pt x="8194776" y="2122802"/>
                  <a:pt x="8176449" y="2104477"/>
                  <a:pt x="8176449" y="2082087"/>
                </a:cubicBezTo>
                <a:cubicBezTo>
                  <a:pt x="8176449" y="2059688"/>
                  <a:pt x="8194776" y="2041361"/>
                  <a:pt x="8217174" y="2041361"/>
                </a:cubicBezTo>
                <a:close/>
                <a:moveTo>
                  <a:pt x="11389625" y="2007776"/>
                </a:moveTo>
                <a:cubicBezTo>
                  <a:pt x="11396752" y="2007776"/>
                  <a:pt x="11401843" y="2012868"/>
                  <a:pt x="11401843" y="2019993"/>
                </a:cubicBezTo>
                <a:cubicBezTo>
                  <a:pt x="11401843" y="2026102"/>
                  <a:pt x="11396752" y="2032209"/>
                  <a:pt x="11389625" y="2032209"/>
                </a:cubicBezTo>
                <a:cubicBezTo>
                  <a:pt x="11383516" y="2032209"/>
                  <a:pt x="11377408" y="2027119"/>
                  <a:pt x="11377408" y="2019993"/>
                </a:cubicBezTo>
                <a:cubicBezTo>
                  <a:pt x="11377408" y="2013885"/>
                  <a:pt x="11382499" y="2007776"/>
                  <a:pt x="11389625" y="2007776"/>
                </a:cubicBezTo>
                <a:close/>
                <a:moveTo>
                  <a:pt x="11089281" y="1971100"/>
                </a:moveTo>
                <a:cubicBezTo>
                  <a:pt x="11092335" y="1971100"/>
                  <a:pt x="11094371" y="1973135"/>
                  <a:pt x="11094371" y="1976191"/>
                </a:cubicBezTo>
                <a:cubicBezTo>
                  <a:pt x="11094371" y="1979244"/>
                  <a:pt x="11092335" y="1981281"/>
                  <a:pt x="11089281" y="1981281"/>
                </a:cubicBezTo>
                <a:cubicBezTo>
                  <a:pt x="11086227" y="1981281"/>
                  <a:pt x="11084190" y="1979244"/>
                  <a:pt x="11084190" y="1976191"/>
                </a:cubicBezTo>
                <a:cubicBezTo>
                  <a:pt x="11084190" y="1973135"/>
                  <a:pt x="11086227" y="1971100"/>
                  <a:pt x="11089281" y="1971100"/>
                </a:cubicBezTo>
                <a:close/>
                <a:moveTo>
                  <a:pt x="607782" y="1958886"/>
                </a:moveTo>
                <a:cubicBezTo>
                  <a:pt x="618982" y="1958886"/>
                  <a:pt x="627126" y="1968049"/>
                  <a:pt x="627126" y="1978230"/>
                </a:cubicBezTo>
                <a:cubicBezTo>
                  <a:pt x="627126" y="1989429"/>
                  <a:pt x="617963" y="1997575"/>
                  <a:pt x="607782" y="1997575"/>
                </a:cubicBezTo>
                <a:cubicBezTo>
                  <a:pt x="596583" y="1997575"/>
                  <a:pt x="588438" y="1988410"/>
                  <a:pt x="588438" y="1978230"/>
                </a:cubicBezTo>
                <a:cubicBezTo>
                  <a:pt x="588438" y="1967031"/>
                  <a:pt x="597601" y="1958886"/>
                  <a:pt x="607782" y="1958886"/>
                </a:cubicBezTo>
                <a:close/>
                <a:moveTo>
                  <a:pt x="8754740" y="1924294"/>
                </a:moveTo>
                <a:cubicBezTo>
                  <a:pt x="8757794" y="1925312"/>
                  <a:pt x="8760849" y="1927349"/>
                  <a:pt x="8760849" y="1930402"/>
                </a:cubicBezTo>
                <a:cubicBezTo>
                  <a:pt x="8760849" y="1933458"/>
                  <a:pt x="8758812" y="1936513"/>
                  <a:pt x="8754740" y="1936513"/>
                </a:cubicBezTo>
                <a:cubicBezTo>
                  <a:pt x="8751685" y="1936513"/>
                  <a:pt x="8748631" y="1934476"/>
                  <a:pt x="8748631" y="1930402"/>
                </a:cubicBezTo>
                <a:cubicBezTo>
                  <a:pt x="8748631" y="1927349"/>
                  <a:pt x="8750667" y="1924294"/>
                  <a:pt x="8754740" y="1924294"/>
                </a:cubicBezTo>
                <a:close/>
                <a:moveTo>
                  <a:pt x="6224720" y="1894771"/>
                </a:moveTo>
                <a:cubicBezTo>
                  <a:pt x="6227774" y="1894771"/>
                  <a:pt x="6230829" y="1897823"/>
                  <a:pt x="6230829" y="1900877"/>
                </a:cubicBezTo>
                <a:cubicBezTo>
                  <a:pt x="6230829" y="1904948"/>
                  <a:pt x="6227774" y="1906983"/>
                  <a:pt x="6224720" y="1906983"/>
                </a:cubicBezTo>
                <a:cubicBezTo>
                  <a:pt x="6220647" y="1906983"/>
                  <a:pt x="6218611" y="1903930"/>
                  <a:pt x="6218611" y="1900877"/>
                </a:cubicBezTo>
                <a:cubicBezTo>
                  <a:pt x="6218611" y="1896803"/>
                  <a:pt x="6221665" y="1894771"/>
                  <a:pt x="6224720" y="1894771"/>
                </a:cubicBezTo>
                <a:close/>
                <a:moveTo>
                  <a:pt x="6900749" y="1835719"/>
                </a:moveTo>
                <a:cubicBezTo>
                  <a:pt x="6907876" y="1834702"/>
                  <a:pt x="6913985" y="1840812"/>
                  <a:pt x="6913985" y="1848957"/>
                </a:cubicBezTo>
                <a:cubicBezTo>
                  <a:pt x="6913985" y="1856084"/>
                  <a:pt x="6907876" y="1862192"/>
                  <a:pt x="6900749" y="1862192"/>
                </a:cubicBezTo>
                <a:cubicBezTo>
                  <a:pt x="6893622" y="1862192"/>
                  <a:pt x="6887514" y="1856084"/>
                  <a:pt x="6887514" y="1848957"/>
                </a:cubicBezTo>
                <a:cubicBezTo>
                  <a:pt x="6887514" y="1841829"/>
                  <a:pt x="6893622" y="1835719"/>
                  <a:pt x="6900749" y="1835719"/>
                </a:cubicBezTo>
                <a:close/>
                <a:moveTo>
                  <a:pt x="3320114" y="1834701"/>
                </a:moveTo>
                <a:cubicBezTo>
                  <a:pt x="3322150" y="1834701"/>
                  <a:pt x="3324187" y="1836737"/>
                  <a:pt x="3324187" y="1838772"/>
                </a:cubicBezTo>
                <a:cubicBezTo>
                  <a:pt x="3324187" y="1840809"/>
                  <a:pt x="3322150" y="1842845"/>
                  <a:pt x="3320114" y="1842845"/>
                </a:cubicBezTo>
                <a:cubicBezTo>
                  <a:pt x="3318077" y="1842845"/>
                  <a:pt x="3316042" y="1840809"/>
                  <a:pt x="3316042" y="1838772"/>
                </a:cubicBezTo>
                <a:cubicBezTo>
                  <a:pt x="3316042" y="1836737"/>
                  <a:pt x="3318077" y="1834701"/>
                  <a:pt x="3320114" y="1834701"/>
                </a:cubicBezTo>
                <a:close/>
                <a:moveTo>
                  <a:pt x="6968963" y="1829583"/>
                </a:moveTo>
                <a:cubicBezTo>
                  <a:pt x="6971000" y="1829583"/>
                  <a:pt x="6972017" y="1831619"/>
                  <a:pt x="6972017" y="1832637"/>
                </a:cubicBezTo>
                <a:cubicBezTo>
                  <a:pt x="6972017" y="1834674"/>
                  <a:pt x="6971000" y="1835691"/>
                  <a:pt x="6968963" y="1835691"/>
                </a:cubicBezTo>
                <a:cubicBezTo>
                  <a:pt x="6966927" y="1835691"/>
                  <a:pt x="6965909" y="1834674"/>
                  <a:pt x="6965909" y="1832637"/>
                </a:cubicBezTo>
                <a:cubicBezTo>
                  <a:pt x="6965909" y="1830601"/>
                  <a:pt x="6966927" y="1829583"/>
                  <a:pt x="6968963" y="1829583"/>
                </a:cubicBezTo>
                <a:close/>
                <a:moveTo>
                  <a:pt x="5026434" y="1816374"/>
                </a:moveTo>
                <a:cubicBezTo>
                  <a:pt x="5029485" y="1816374"/>
                  <a:pt x="5031521" y="1818411"/>
                  <a:pt x="5031521" y="1821463"/>
                </a:cubicBezTo>
                <a:cubicBezTo>
                  <a:pt x="5031521" y="1824518"/>
                  <a:pt x="5029485" y="1826554"/>
                  <a:pt x="5026434" y="1826554"/>
                </a:cubicBezTo>
                <a:cubicBezTo>
                  <a:pt x="5023379" y="1826554"/>
                  <a:pt x="5021344" y="1824518"/>
                  <a:pt x="5021344" y="1821463"/>
                </a:cubicBezTo>
                <a:cubicBezTo>
                  <a:pt x="5021344" y="1818411"/>
                  <a:pt x="5023379" y="1816374"/>
                  <a:pt x="5026434" y="1816374"/>
                </a:cubicBezTo>
                <a:close/>
                <a:moveTo>
                  <a:pt x="1693109" y="1810250"/>
                </a:moveTo>
                <a:cubicBezTo>
                  <a:pt x="1709398" y="1810250"/>
                  <a:pt x="1722634" y="1823487"/>
                  <a:pt x="1722634" y="1839778"/>
                </a:cubicBezTo>
                <a:cubicBezTo>
                  <a:pt x="1722634" y="1856067"/>
                  <a:pt x="1709398" y="1869303"/>
                  <a:pt x="1693109" y="1869303"/>
                </a:cubicBezTo>
                <a:cubicBezTo>
                  <a:pt x="1676819" y="1869303"/>
                  <a:pt x="1663584" y="1856067"/>
                  <a:pt x="1663584" y="1839778"/>
                </a:cubicBezTo>
                <a:cubicBezTo>
                  <a:pt x="1663584" y="1823487"/>
                  <a:pt x="1676819" y="1810250"/>
                  <a:pt x="1693109" y="1810250"/>
                </a:cubicBezTo>
                <a:close/>
                <a:moveTo>
                  <a:pt x="466263" y="1806168"/>
                </a:moveTo>
                <a:cubicBezTo>
                  <a:pt x="468300" y="1806168"/>
                  <a:pt x="470336" y="1808204"/>
                  <a:pt x="470336" y="1810240"/>
                </a:cubicBezTo>
                <a:cubicBezTo>
                  <a:pt x="470336" y="1812277"/>
                  <a:pt x="468300" y="1814313"/>
                  <a:pt x="466263" y="1814313"/>
                </a:cubicBezTo>
                <a:cubicBezTo>
                  <a:pt x="464227" y="1814313"/>
                  <a:pt x="462191" y="1812277"/>
                  <a:pt x="462191" y="1810240"/>
                </a:cubicBezTo>
                <a:cubicBezTo>
                  <a:pt x="462191" y="1808204"/>
                  <a:pt x="464227" y="1806168"/>
                  <a:pt x="466263" y="1806168"/>
                </a:cubicBezTo>
                <a:close/>
                <a:moveTo>
                  <a:pt x="11028194" y="1801104"/>
                </a:moveTo>
                <a:cubicBezTo>
                  <a:pt x="11034304" y="1800086"/>
                  <a:pt x="11040412" y="1806195"/>
                  <a:pt x="11040412" y="1813323"/>
                </a:cubicBezTo>
                <a:cubicBezTo>
                  <a:pt x="11040412" y="1820451"/>
                  <a:pt x="11034304" y="1825541"/>
                  <a:pt x="11028194" y="1825541"/>
                </a:cubicBezTo>
                <a:cubicBezTo>
                  <a:pt x="11021068" y="1825541"/>
                  <a:pt x="11015977" y="1819432"/>
                  <a:pt x="11015977" y="1813323"/>
                </a:cubicBezTo>
                <a:cubicBezTo>
                  <a:pt x="11015977" y="1806195"/>
                  <a:pt x="11022085" y="1801104"/>
                  <a:pt x="11028194" y="1801104"/>
                </a:cubicBezTo>
                <a:close/>
                <a:moveTo>
                  <a:pt x="9489820" y="1800068"/>
                </a:moveTo>
                <a:cubicBezTo>
                  <a:pt x="9509164" y="1800068"/>
                  <a:pt x="9524436" y="1815341"/>
                  <a:pt x="9524436" y="1834686"/>
                </a:cubicBezTo>
                <a:cubicBezTo>
                  <a:pt x="9524436" y="1854031"/>
                  <a:pt x="9509164" y="1869303"/>
                  <a:pt x="9489820" y="1869303"/>
                </a:cubicBezTo>
                <a:cubicBezTo>
                  <a:pt x="9470476" y="1869303"/>
                  <a:pt x="9455204" y="1854031"/>
                  <a:pt x="9455204" y="1834686"/>
                </a:cubicBezTo>
                <a:cubicBezTo>
                  <a:pt x="9455204" y="1815341"/>
                  <a:pt x="9470476" y="1800068"/>
                  <a:pt x="9489820" y="1800068"/>
                </a:cubicBezTo>
                <a:close/>
                <a:moveTo>
                  <a:pt x="10635201" y="1799039"/>
                </a:moveTo>
                <a:cubicBezTo>
                  <a:pt x="10639274" y="1799039"/>
                  <a:pt x="10642329" y="1802093"/>
                  <a:pt x="10642329" y="1806166"/>
                </a:cubicBezTo>
                <a:cubicBezTo>
                  <a:pt x="10642329" y="1810238"/>
                  <a:pt x="10639274" y="1813293"/>
                  <a:pt x="10635201" y="1813293"/>
                </a:cubicBezTo>
                <a:cubicBezTo>
                  <a:pt x="10631129" y="1813293"/>
                  <a:pt x="10628075" y="1810238"/>
                  <a:pt x="10628075" y="1806166"/>
                </a:cubicBezTo>
                <a:cubicBezTo>
                  <a:pt x="10628075" y="1802093"/>
                  <a:pt x="10631129" y="1799039"/>
                  <a:pt x="10635201" y="1799039"/>
                </a:cubicBezTo>
                <a:close/>
                <a:moveTo>
                  <a:pt x="8181540" y="1798022"/>
                </a:moveTo>
                <a:cubicBezTo>
                  <a:pt x="8184594" y="1797003"/>
                  <a:pt x="8186630" y="1800058"/>
                  <a:pt x="8186630" y="1803111"/>
                </a:cubicBezTo>
                <a:cubicBezTo>
                  <a:pt x="8186630" y="1806166"/>
                  <a:pt x="8184594" y="1808202"/>
                  <a:pt x="8181540" y="1808202"/>
                </a:cubicBezTo>
                <a:cubicBezTo>
                  <a:pt x="8178485" y="1808202"/>
                  <a:pt x="8176449" y="1806166"/>
                  <a:pt x="8176449" y="1803111"/>
                </a:cubicBezTo>
                <a:cubicBezTo>
                  <a:pt x="8176449" y="1800058"/>
                  <a:pt x="8178485" y="1798022"/>
                  <a:pt x="8181540" y="1798022"/>
                </a:cubicBezTo>
                <a:close/>
                <a:moveTo>
                  <a:pt x="5724840" y="1792952"/>
                </a:moveTo>
                <a:cubicBezTo>
                  <a:pt x="5727896" y="1792952"/>
                  <a:pt x="5730949" y="1796006"/>
                  <a:pt x="5730949" y="1799061"/>
                </a:cubicBezTo>
                <a:cubicBezTo>
                  <a:pt x="5730949" y="1802116"/>
                  <a:pt x="5727896" y="1805170"/>
                  <a:pt x="5724840" y="1805170"/>
                </a:cubicBezTo>
                <a:cubicBezTo>
                  <a:pt x="5721787" y="1805170"/>
                  <a:pt x="5718734" y="1802116"/>
                  <a:pt x="5718734" y="1799061"/>
                </a:cubicBezTo>
                <a:cubicBezTo>
                  <a:pt x="5718734" y="1796006"/>
                  <a:pt x="5721787" y="1792952"/>
                  <a:pt x="5724840" y="1792952"/>
                </a:cubicBezTo>
                <a:close/>
                <a:moveTo>
                  <a:pt x="10191302" y="1791912"/>
                </a:moveTo>
                <a:cubicBezTo>
                  <a:pt x="10198429" y="1791912"/>
                  <a:pt x="10204538" y="1798021"/>
                  <a:pt x="10204538" y="1805147"/>
                </a:cubicBezTo>
                <a:cubicBezTo>
                  <a:pt x="10204538" y="1812274"/>
                  <a:pt x="10198429" y="1818383"/>
                  <a:pt x="10191302" y="1818383"/>
                </a:cubicBezTo>
                <a:cubicBezTo>
                  <a:pt x="10184175" y="1818383"/>
                  <a:pt x="10178067" y="1812274"/>
                  <a:pt x="10178067" y="1805147"/>
                </a:cubicBezTo>
                <a:cubicBezTo>
                  <a:pt x="10178067" y="1798021"/>
                  <a:pt x="10184175" y="1791912"/>
                  <a:pt x="10191302" y="1791912"/>
                </a:cubicBezTo>
                <a:close/>
                <a:moveTo>
                  <a:pt x="5611817" y="1782750"/>
                </a:moveTo>
                <a:cubicBezTo>
                  <a:pt x="5612835" y="1782750"/>
                  <a:pt x="5613854" y="1783768"/>
                  <a:pt x="5613854" y="1784786"/>
                </a:cubicBezTo>
                <a:cubicBezTo>
                  <a:pt x="5613854" y="1785804"/>
                  <a:pt x="5612835" y="1786822"/>
                  <a:pt x="5611817" y="1786822"/>
                </a:cubicBezTo>
                <a:cubicBezTo>
                  <a:pt x="5610799" y="1786822"/>
                  <a:pt x="5609781" y="1785804"/>
                  <a:pt x="5609781" y="1784786"/>
                </a:cubicBezTo>
                <a:cubicBezTo>
                  <a:pt x="5609781" y="1783768"/>
                  <a:pt x="5610799" y="1782750"/>
                  <a:pt x="5611817" y="1782750"/>
                </a:cubicBezTo>
                <a:close/>
                <a:moveTo>
                  <a:pt x="2172677" y="1781757"/>
                </a:moveTo>
                <a:cubicBezTo>
                  <a:pt x="2184894" y="1781757"/>
                  <a:pt x="2195074" y="1791938"/>
                  <a:pt x="2195074" y="1804157"/>
                </a:cubicBezTo>
                <a:cubicBezTo>
                  <a:pt x="2195074" y="1816374"/>
                  <a:pt x="2184894" y="1826554"/>
                  <a:pt x="2172677" y="1826554"/>
                </a:cubicBezTo>
                <a:cubicBezTo>
                  <a:pt x="2160460" y="1826554"/>
                  <a:pt x="2150279" y="1816374"/>
                  <a:pt x="2150279" y="1804157"/>
                </a:cubicBezTo>
                <a:cubicBezTo>
                  <a:pt x="2150279" y="1791938"/>
                  <a:pt x="2160460" y="1781757"/>
                  <a:pt x="2172677" y="1781757"/>
                </a:cubicBezTo>
                <a:close/>
                <a:moveTo>
                  <a:pt x="8210047" y="1762412"/>
                </a:moveTo>
                <a:cubicBezTo>
                  <a:pt x="8215138" y="1762412"/>
                  <a:pt x="8219210" y="1766483"/>
                  <a:pt x="8219210" y="1771574"/>
                </a:cubicBezTo>
                <a:cubicBezTo>
                  <a:pt x="8219210" y="1776666"/>
                  <a:pt x="8215138" y="1780737"/>
                  <a:pt x="8210047" y="1780737"/>
                </a:cubicBezTo>
                <a:cubicBezTo>
                  <a:pt x="8204957" y="1780737"/>
                  <a:pt x="8200884" y="1776666"/>
                  <a:pt x="8200884" y="1771574"/>
                </a:cubicBezTo>
                <a:cubicBezTo>
                  <a:pt x="8200884" y="1766483"/>
                  <a:pt x="8204957" y="1762412"/>
                  <a:pt x="8210047" y="1762412"/>
                </a:cubicBezTo>
                <a:close/>
                <a:moveTo>
                  <a:pt x="559930" y="1753225"/>
                </a:moveTo>
                <a:cubicBezTo>
                  <a:pt x="567056" y="1753225"/>
                  <a:pt x="572147" y="1758316"/>
                  <a:pt x="572147" y="1765442"/>
                </a:cubicBezTo>
                <a:cubicBezTo>
                  <a:pt x="572147" y="1771551"/>
                  <a:pt x="567056" y="1777660"/>
                  <a:pt x="559930" y="1777660"/>
                </a:cubicBezTo>
                <a:cubicBezTo>
                  <a:pt x="553821" y="1777660"/>
                  <a:pt x="547713" y="1772569"/>
                  <a:pt x="547713" y="1765442"/>
                </a:cubicBezTo>
                <a:cubicBezTo>
                  <a:pt x="547713" y="1759333"/>
                  <a:pt x="552804" y="1753225"/>
                  <a:pt x="559930" y="1753225"/>
                </a:cubicBezTo>
                <a:close/>
                <a:moveTo>
                  <a:pt x="6170759" y="1745079"/>
                </a:moveTo>
                <a:cubicBezTo>
                  <a:pt x="6175850" y="1744060"/>
                  <a:pt x="6179922" y="1748132"/>
                  <a:pt x="6179922" y="1754241"/>
                </a:cubicBezTo>
                <a:cubicBezTo>
                  <a:pt x="6179922" y="1759332"/>
                  <a:pt x="6175850" y="1763405"/>
                  <a:pt x="6170759" y="1763405"/>
                </a:cubicBezTo>
                <a:cubicBezTo>
                  <a:pt x="6165669" y="1763405"/>
                  <a:pt x="6160578" y="1759332"/>
                  <a:pt x="6160578" y="1754241"/>
                </a:cubicBezTo>
                <a:cubicBezTo>
                  <a:pt x="6160578" y="1749150"/>
                  <a:pt x="6164651" y="1745079"/>
                  <a:pt x="6170759" y="1745079"/>
                </a:cubicBezTo>
                <a:close/>
                <a:moveTo>
                  <a:pt x="7806873" y="1737952"/>
                </a:moveTo>
                <a:cubicBezTo>
                  <a:pt x="7809927" y="1737952"/>
                  <a:pt x="7811963" y="1739988"/>
                  <a:pt x="7811963" y="1743043"/>
                </a:cubicBezTo>
                <a:cubicBezTo>
                  <a:pt x="7811963" y="1745079"/>
                  <a:pt x="7809927" y="1748133"/>
                  <a:pt x="7806873" y="1748133"/>
                </a:cubicBezTo>
                <a:cubicBezTo>
                  <a:pt x="7803818" y="1748133"/>
                  <a:pt x="7801782" y="1746097"/>
                  <a:pt x="7801782" y="1743043"/>
                </a:cubicBezTo>
                <a:cubicBezTo>
                  <a:pt x="7801782" y="1739988"/>
                  <a:pt x="7803818" y="1737952"/>
                  <a:pt x="7806873" y="1737952"/>
                </a:cubicBezTo>
                <a:close/>
                <a:moveTo>
                  <a:pt x="961068" y="1706391"/>
                </a:moveTo>
                <a:cubicBezTo>
                  <a:pt x="964122" y="1706391"/>
                  <a:pt x="967176" y="1708427"/>
                  <a:pt x="967176" y="1712500"/>
                </a:cubicBezTo>
                <a:cubicBezTo>
                  <a:pt x="967176" y="1715555"/>
                  <a:pt x="964122" y="1718608"/>
                  <a:pt x="961068" y="1718608"/>
                </a:cubicBezTo>
                <a:cubicBezTo>
                  <a:pt x="958013" y="1718608"/>
                  <a:pt x="954959" y="1715555"/>
                  <a:pt x="954959" y="1712500"/>
                </a:cubicBezTo>
                <a:cubicBezTo>
                  <a:pt x="954959" y="1709445"/>
                  <a:pt x="958013" y="1706391"/>
                  <a:pt x="961068" y="1706391"/>
                </a:cubicBezTo>
                <a:close/>
                <a:moveTo>
                  <a:pt x="4813613" y="1703336"/>
                </a:moveTo>
                <a:cubicBezTo>
                  <a:pt x="4815650" y="1703336"/>
                  <a:pt x="4817688" y="1705371"/>
                  <a:pt x="4817688" y="1707408"/>
                </a:cubicBezTo>
                <a:cubicBezTo>
                  <a:pt x="4817688" y="1709444"/>
                  <a:pt x="4815650" y="1711481"/>
                  <a:pt x="4813613" y="1711481"/>
                </a:cubicBezTo>
                <a:cubicBezTo>
                  <a:pt x="4811579" y="1711481"/>
                  <a:pt x="4809541" y="1709444"/>
                  <a:pt x="4809541" y="1707408"/>
                </a:cubicBezTo>
                <a:cubicBezTo>
                  <a:pt x="4809541" y="1705371"/>
                  <a:pt x="4811579" y="1703336"/>
                  <a:pt x="4813613" y="1703336"/>
                </a:cubicBezTo>
                <a:close/>
                <a:moveTo>
                  <a:pt x="4269970" y="1698253"/>
                </a:moveTo>
                <a:cubicBezTo>
                  <a:pt x="4287274" y="1699272"/>
                  <a:pt x="4300511" y="1712507"/>
                  <a:pt x="4300511" y="1728798"/>
                </a:cubicBezTo>
                <a:cubicBezTo>
                  <a:pt x="4300511" y="1745088"/>
                  <a:pt x="4287274" y="1758324"/>
                  <a:pt x="4269970" y="1758324"/>
                </a:cubicBezTo>
                <a:cubicBezTo>
                  <a:pt x="4253681" y="1758324"/>
                  <a:pt x="4239427" y="1745088"/>
                  <a:pt x="4239427" y="1728798"/>
                </a:cubicBezTo>
                <a:cubicBezTo>
                  <a:pt x="4239427" y="1712507"/>
                  <a:pt x="4252663" y="1698253"/>
                  <a:pt x="4269970" y="1698253"/>
                </a:cubicBezTo>
                <a:close/>
                <a:moveTo>
                  <a:pt x="7008670" y="1697244"/>
                </a:moveTo>
                <a:cubicBezTo>
                  <a:pt x="7010705" y="1697244"/>
                  <a:pt x="7013760" y="1699281"/>
                  <a:pt x="7013760" y="1702335"/>
                </a:cubicBezTo>
                <a:cubicBezTo>
                  <a:pt x="7013760" y="1705389"/>
                  <a:pt x="7011724" y="1707425"/>
                  <a:pt x="7008670" y="1707425"/>
                </a:cubicBezTo>
                <a:cubicBezTo>
                  <a:pt x="7005615" y="1707425"/>
                  <a:pt x="7003579" y="1705389"/>
                  <a:pt x="7003579" y="1702335"/>
                </a:cubicBezTo>
                <a:cubicBezTo>
                  <a:pt x="7003579" y="1699281"/>
                  <a:pt x="7005615" y="1697244"/>
                  <a:pt x="7008670" y="1697244"/>
                </a:cubicBezTo>
                <a:close/>
                <a:moveTo>
                  <a:pt x="3364842" y="1697228"/>
                </a:moveTo>
                <a:cubicBezTo>
                  <a:pt x="3367896" y="1697228"/>
                  <a:pt x="3370952" y="1700282"/>
                  <a:pt x="3370952" y="1703336"/>
                </a:cubicBezTo>
                <a:cubicBezTo>
                  <a:pt x="3370952" y="1707409"/>
                  <a:pt x="3367896" y="1709445"/>
                  <a:pt x="3364842" y="1709445"/>
                </a:cubicBezTo>
                <a:cubicBezTo>
                  <a:pt x="3360770" y="1709445"/>
                  <a:pt x="3358734" y="1706391"/>
                  <a:pt x="3358734" y="1703336"/>
                </a:cubicBezTo>
                <a:cubicBezTo>
                  <a:pt x="3358734" y="1700282"/>
                  <a:pt x="3361788" y="1697228"/>
                  <a:pt x="3364842" y="1697228"/>
                </a:cubicBezTo>
                <a:close/>
                <a:moveTo>
                  <a:pt x="1989412" y="1695213"/>
                </a:moveTo>
                <a:cubicBezTo>
                  <a:pt x="1995522" y="1695213"/>
                  <a:pt x="2000613" y="1700305"/>
                  <a:pt x="2000613" y="1706413"/>
                </a:cubicBezTo>
                <a:cubicBezTo>
                  <a:pt x="2000613" y="1712522"/>
                  <a:pt x="1995522" y="1717613"/>
                  <a:pt x="1989412" y="1717613"/>
                </a:cubicBezTo>
                <a:cubicBezTo>
                  <a:pt x="1983305" y="1717613"/>
                  <a:pt x="1978214" y="1712522"/>
                  <a:pt x="1978214" y="1706413"/>
                </a:cubicBezTo>
                <a:cubicBezTo>
                  <a:pt x="1978214" y="1700305"/>
                  <a:pt x="1983305" y="1695213"/>
                  <a:pt x="1989412" y="1695213"/>
                </a:cubicBezTo>
                <a:close/>
                <a:moveTo>
                  <a:pt x="3038026" y="1681956"/>
                </a:moveTo>
                <a:cubicBezTo>
                  <a:pt x="3039044" y="1680938"/>
                  <a:pt x="3040062" y="1681956"/>
                  <a:pt x="3040062" y="1683992"/>
                </a:cubicBezTo>
                <a:cubicBezTo>
                  <a:pt x="3040062" y="1685011"/>
                  <a:pt x="3039044" y="1686029"/>
                  <a:pt x="3038026" y="1686029"/>
                </a:cubicBezTo>
                <a:cubicBezTo>
                  <a:pt x="3037008" y="1686029"/>
                  <a:pt x="3035990" y="1685011"/>
                  <a:pt x="3035990" y="1683992"/>
                </a:cubicBezTo>
                <a:cubicBezTo>
                  <a:pt x="3035990" y="1682974"/>
                  <a:pt x="3037008" y="1681956"/>
                  <a:pt x="3038026" y="1681956"/>
                </a:cubicBezTo>
                <a:close/>
                <a:moveTo>
                  <a:pt x="2787638" y="1677907"/>
                </a:moveTo>
                <a:cubicBezTo>
                  <a:pt x="2796801" y="1677907"/>
                  <a:pt x="2803927" y="1685033"/>
                  <a:pt x="2803927" y="1694197"/>
                </a:cubicBezTo>
                <a:cubicBezTo>
                  <a:pt x="2803927" y="1703360"/>
                  <a:pt x="2796801" y="1710486"/>
                  <a:pt x="2787638" y="1710486"/>
                </a:cubicBezTo>
                <a:cubicBezTo>
                  <a:pt x="2778479" y="1710486"/>
                  <a:pt x="2771350" y="1703360"/>
                  <a:pt x="2771350" y="1694197"/>
                </a:cubicBezTo>
                <a:cubicBezTo>
                  <a:pt x="2771350" y="1685033"/>
                  <a:pt x="2778479" y="1677907"/>
                  <a:pt x="2787638" y="1677907"/>
                </a:cubicBezTo>
                <a:close/>
                <a:moveTo>
                  <a:pt x="8908476" y="1670778"/>
                </a:moveTo>
                <a:cubicBezTo>
                  <a:pt x="8910512" y="1670778"/>
                  <a:pt x="8913566" y="1672813"/>
                  <a:pt x="8913566" y="1675869"/>
                </a:cubicBezTo>
                <a:cubicBezTo>
                  <a:pt x="8913566" y="1678923"/>
                  <a:pt x="8911530" y="1680959"/>
                  <a:pt x="8908476" y="1680959"/>
                </a:cubicBezTo>
                <a:cubicBezTo>
                  <a:pt x="8905421" y="1680959"/>
                  <a:pt x="8903385" y="1678923"/>
                  <a:pt x="8903385" y="1675869"/>
                </a:cubicBezTo>
                <a:cubicBezTo>
                  <a:pt x="8903385" y="1672813"/>
                  <a:pt x="8905421" y="1670778"/>
                  <a:pt x="8908476" y="1670778"/>
                </a:cubicBezTo>
                <a:close/>
                <a:moveTo>
                  <a:pt x="9803401" y="1667723"/>
                </a:moveTo>
                <a:cubicBezTo>
                  <a:pt x="9809509" y="1667723"/>
                  <a:pt x="9815617" y="1672813"/>
                  <a:pt x="9815617" y="1679940"/>
                </a:cubicBezTo>
                <a:cubicBezTo>
                  <a:pt x="9815617" y="1686048"/>
                  <a:pt x="9810527" y="1692156"/>
                  <a:pt x="9803401" y="1692156"/>
                </a:cubicBezTo>
                <a:cubicBezTo>
                  <a:pt x="9796274" y="1692156"/>
                  <a:pt x="9791183" y="1687066"/>
                  <a:pt x="9791183" y="1679940"/>
                </a:cubicBezTo>
                <a:cubicBezTo>
                  <a:pt x="9791183" y="1673832"/>
                  <a:pt x="9796274" y="1667723"/>
                  <a:pt x="9803401" y="1667723"/>
                </a:cubicBezTo>
                <a:close/>
                <a:moveTo>
                  <a:pt x="7189895" y="1665690"/>
                </a:moveTo>
                <a:cubicBezTo>
                  <a:pt x="7197021" y="1665690"/>
                  <a:pt x="7202112" y="1670781"/>
                  <a:pt x="7202112" y="1677908"/>
                </a:cubicBezTo>
                <a:cubicBezTo>
                  <a:pt x="7202112" y="1685034"/>
                  <a:pt x="7197021" y="1690124"/>
                  <a:pt x="7189895" y="1690124"/>
                </a:cubicBezTo>
                <a:cubicBezTo>
                  <a:pt x="7182768" y="1690124"/>
                  <a:pt x="7177677" y="1685034"/>
                  <a:pt x="7177677" y="1677908"/>
                </a:cubicBezTo>
                <a:cubicBezTo>
                  <a:pt x="7177677" y="1670781"/>
                  <a:pt x="7182768" y="1665690"/>
                  <a:pt x="7189895" y="1665690"/>
                </a:cubicBezTo>
                <a:close/>
                <a:moveTo>
                  <a:pt x="6840681" y="1665682"/>
                </a:moveTo>
                <a:cubicBezTo>
                  <a:pt x="6869188" y="1665682"/>
                  <a:pt x="6890568" y="1688080"/>
                  <a:pt x="6890568" y="1714552"/>
                </a:cubicBezTo>
                <a:cubicBezTo>
                  <a:pt x="6890568" y="1742044"/>
                  <a:pt x="6868170" y="1763425"/>
                  <a:pt x="6840681" y="1763425"/>
                </a:cubicBezTo>
                <a:cubicBezTo>
                  <a:pt x="6813192" y="1763425"/>
                  <a:pt x="6790793" y="1741026"/>
                  <a:pt x="6790793" y="1714552"/>
                </a:cubicBezTo>
                <a:cubicBezTo>
                  <a:pt x="6790793" y="1687063"/>
                  <a:pt x="6813192" y="1665682"/>
                  <a:pt x="6840681" y="1665682"/>
                </a:cubicBezTo>
                <a:close/>
                <a:moveTo>
                  <a:pt x="4489879" y="1651438"/>
                </a:moveTo>
                <a:cubicBezTo>
                  <a:pt x="4494968" y="1651438"/>
                  <a:pt x="4500062" y="1656528"/>
                  <a:pt x="4500062" y="1661619"/>
                </a:cubicBezTo>
                <a:cubicBezTo>
                  <a:pt x="4500062" y="1666710"/>
                  <a:pt x="4495988" y="1671800"/>
                  <a:pt x="4489879" y="1671800"/>
                </a:cubicBezTo>
                <a:cubicBezTo>
                  <a:pt x="4484789" y="1671800"/>
                  <a:pt x="4479698" y="1667727"/>
                  <a:pt x="4479698" y="1661619"/>
                </a:cubicBezTo>
                <a:cubicBezTo>
                  <a:pt x="4479698" y="1656528"/>
                  <a:pt x="4483769" y="1651438"/>
                  <a:pt x="4489879" y="1651438"/>
                </a:cubicBezTo>
                <a:close/>
                <a:moveTo>
                  <a:pt x="4124356" y="1643267"/>
                </a:moveTo>
                <a:cubicBezTo>
                  <a:pt x="4130464" y="1643267"/>
                  <a:pt x="4135556" y="1648358"/>
                  <a:pt x="4135556" y="1654466"/>
                </a:cubicBezTo>
                <a:cubicBezTo>
                  <a:pt x="4135556" y="1660575"/>
                  <a:pt x="4130464" y="1665666"/>
                  <a:pt x="4124356" y="1665666"/>
                </a:cubicBezTo>
                <a:cubicBezTo>
                  <a:pt x="4118247" y="1665666"/>
                  <a:pt x="4113157" y="1660575"/>
                  <a:pt x="4113157" y="1654466"/>
                </a:cubicBezTo>
                <a:cubicBezTo>
                  <a:pt x="4113157" y="1648358"/>
                  <a:pt x="4118247" y="1643267"/>
                  <a:pt x="4124356" y="1643267"/>
                </a:cubicBezTo>
                <a:close/>
                <a:moveTo>
                  <a:pt x="1369383" y="1634128"/>
                </a:moveTo>
                <a:cubicBezTo>
                  <a:pt x="1378546" y="1634128"/>
                  <a:pt x="1384655" y="1641256"/>
                  <a:pt x="1384655" y="1649400"/>
                </a:cubicBezTo>
                <a:cubicBezTo>
                  <a:pt x="1384655" y="1657544"/>
                  <a:pt x="1377528" y="1664671"/>
                  <a:pt x="1369383" y="1664671"/>
                </a:cubicBezTo>
                <a:cubicBezTo>
                  <a:pt x="1361238" y="1664671"/>
                  <a:pt x="1354111" y="1657544"/>
                  <a:pt x="1354111" y="1649400"/>
                </a:cubicBezTo>
                <a:cubicBezTo>
                  <a:pt x="1354111" y="1641256"/>
                  <a:pt x="1361238" y="1634128"/>
                  <a:pt x="1369383" y="1634128"/>
                </a:cubicBezTo>
                <a:close/>
                <a:moveTo>
                  <a:pt x="9290270" y="1625987"/>
                </a:moveTo>
                <a:cubicBezTo>
                  <a:pt x="9293324" y="1625987"/>
                  <a:pt x="9295360" y="1628022"/>
                  <a:pt x="9295360" y="1631077"/>
                </a:cubicBezTo>
                <a:cubicBezTo>
                  <a:pt x="9295360" y="1634131"/>
                  <a:pt x="9293324" y="1636167"/>
                  <a:pt x="9290270" y="1636167"/>
                </a:cubicBezTo>
                <a:cubicBezTo>
                  <a:pt x="9287215" y="1636167"/>
                  <a:pt x="9285179" y="1634131"/>
                  <a:pt x="9285179" y="1631077"/>
                </a:cubicBezTo>
                <a:cubicBezTo>
                  <a:pt x="9285179" y="1628022"/>
                  <a:pt x="9287215" y="1625987"/>
                  <a:pt x="9290270" y="1625987"/>
                </a:cubicBezTo>
                <a:close/>
                <a:moveTo>
                  <a:pt x="1867190" y="1615780"/>
                </a:moveTo>
                <a:cubicBezTo>
                  <a:pt x="1874317" y="1615780"/>
                  <a:pt x="1879408" y="1620871"/>
                  <a:pt x="1879408" y="1627997"/>
                </a:cubicBezTo>
                <a:cubicBezTo>
                  <a:pt x="1879408" y="1635124"/>
                  <a:pt x="1874317" y="1640215"/>
                  <a:pt x="1867190" y="1640215"/>
                </a:cubicBezTo>
                <a:cubicBezTo>
                  <a:pt x="1860064" y="1640215"/>
                  <a:pt x="1854973" y="1635124"/>
                  <a:pt x="1854973" y="1627997"/>
                </a:cubicBezTo>
                <a:cubicBezTo>
                  <a:pt x="1854973" y="1621888"/>
                  <a:pt x="1860064" y="1615780"/>
                  <a:pt x="1867190" y="1615780"/>
                </a:cubicBezTo>
                <a:close/>
                <a:moveTo>
                  <a:pt x="1952765" y="1611732"/>
                </a:moveTo>
                <a:cubicBezTo>
                  <a:pt x="1970074" y="1611732"/>
                  <a:pt x="1985346" y="1627003"/>
                  <a:pt x="1985346" y="1644310"/>
                </a:cubicBezTo>
                <a:cubicBezTo>
                  <a:pt x="1985346" y="1662635"/>
                  <a:pt x="1971092" y="1676889"/>
                  <a:pt x="1952765" y="1676889"/>
                </a:cubicBezTo>
                <a:cubicBezTo>
                  <a:pt x="1934440" y="1676889"/>
                  <a:pt x="1920186" y="1662635"/>
                  <a:pt x="1920186" y="1644310"/>
                </a:cubicBezTo>
                <a:cubicBezTo>
                  <a:pt x="1920186" y="1625985"/>
                  <a:pt x="1934440" y="1611732"/>
                  <a:pt x="1952765" y="1611732"/>
                </a:cubicBezTo>
                <a:close/>
                <a:moveTo>
                  <a:pt x="7601213" y="1601545"/>
                </a:moveTo>
                <a:cubicBezTo>
                  <a:pt x="7607322" y="1601545"/>
                  <a:pt x="7612413" y="1606636"/>
                  <a:pt x="7612413" y="1612743"/>
                </a:cubicBezTo>
                <a:cubicBezTo>
                  <a:pt x="7612413" y="1618852"/>
                  <a:pt x="7607322" y="1623943"/>
                  <a:pt x="7601213" y="1623943"/>
                </a:cubicBezTo>
                <a:cubicBezTo>
                  <a:pt x="7595105" y="1623943"/>
                  <a:pt x="7590014" y="1618852"/>
                  <a:pt x="7590014" y="1612743"/>
                </a:cubicBezTo>
                <a:cubicBezTo>
                  <a:pt x="7590014" y="1606636"/>
                  <a:pt x="7595105" y="1601545"/>
                  <a:pt x="7601213" y="1601545"/>
                </a:cubicBezTo>
                <a:close/>
                <a:moveTo>
                  <a:pt x="4432839" y="1598471"/>
                </a:moveTo>
                <a:cubicBezTo>
                  <a:pt x="4443020" y="1598471"/>
                  <a:pt x="4450147" y="1606616"/>
                  <a:pt x="4450147" y="1615779"/>
                </a:cubicBezTo>
                <a:cubicBezTo>
                  <a:pt x="4450147" y="1624941"/>
                  <a:pt x="4443020" y="1633087"/>
                  <a:pt x="4432839" y="1633087"/>
                </a:cubicBezTo>
                <a:cubicBezTo>
                  <a:pt x="4423675" y="1633087"/>
                  <a:pt x="4415530" y="1625960"/>
                  <a:pt x="4415530" y="1615779"/>
                </a:cubicBezTo>
                <a:cubicBezTo>
                  <a:pt x="4415530" y="1606616"/>
                  <a:pt x="4422657" y="1598471"/>
                  <a:pt x="4432839" y="1598471"/>
                </a:cubicBezTo>
                <a:close/>
                <a:moveTo>
                  <a:pt x="8604059" y="1598470"/>
                </a:moveTo>
                <a:cubicBezTo>
                  <a:pt x="8616276" y="1598470"/>
                  <a:pt x="8627476" y="1608650"/>
                  <a:pt x="8627476" y="1621886"/>
                </a:cubicBezTo>
                <a:cubicBezTo>
                  <a:pt x="8627476" y="1634103"/>
                  <a:pt x="8617295" y="1645302"/>
                  <a:pt x="8604059" y="1645302"/>
                </a:cubicBezTo>
                <a:cubicBezTo>
                  <a:pt x="8590823" y="1645302"/>
                  <a:pt x="8580642" y="1635121"/>
                  <a:pt x="8580642" y="1621886"/>
                </a:cubicBezTo>
                <a:cubicBezTo>
                  <a:pt x="8580642" y="1608650"/>
                  <a:pt x="8590823" y="1598470"/>
                  <a:pt x="8604059" y="1598470"/>
                </a:cubicBezTo>
                <a:close/>
                <a:moveTo>
                  <a:pt x="970231" y="1592364"/>
                </a:moveTo>
                <a:cubicBezTo>
                  <a:pt x="979394" y="1592364"/>
                  <a:pt x="985503" y="1599491"/>
                  <a:pt x="985503" y="1607636"/>
                </a:cubicBezTo>
                <a:cubicBezTo>
                  <a:pt x="985503" y="1615781"/>
                  <a:pt x="978376" y="1622908"/>
                  <a:pt x="970231" y="1622908"/>
                </a:cubicBezTo>
                <a:cubicBezTo>
                  <a:pt x="962086" y="1622908"/>
                  <a:pt x="954959" y="1615781"/>
                  <a:pt x="954959" y="1607636"/>
                </a:cubicBezTo>
                <a:cubicBezTo>
                  <a:pt x="954959" y="1599491"/>
                  <a:pt x="962086" y="1592364"/>
                  <a:pt x="970231" y="1592364"/>
                </a:cubicBezTo>
                <a:close/>
                <a:moveTo>
                  <a:pt x="8077693" y="1588309"/>
                </a:moveTo>
                <a:cubicBezTo>
                  <a:pt x="8088892" y="1588309"/>
                  <a:pt x="8099073" y="1597471"/>
                  <a:pt x="8099073" y="1609690"/>
                </a:cubicBezTo>
                <a:cubicBezTo>
                  <a:pt x="8099073" y="1621906"/>
                  <a:pt x="8088892" y="1631068"/>
                  <a:pt x="8077693" y="1631068"/>
                </a:cubicBezTo>
                <a:cubicBezTo>
                  <a:pt x="8065475" y="1631068"/>
                  <a:pt x="8056312" y="1621906"/>
                  <a:pt x="8056312" y="1609690"/>
                </a:cubicBezTo>
                <a:cubicBezTo>
                  <a:pt x="8056312" y="1597471"/>
                  <a:pt x="8066493" y="1588309"/>
                  <a:pt x="8077693" y="1588309"/>
                </a:cubicBezTo>
                <a:close/>
                <a:moveTo>
                  <a:pt x="10993578" y="1587269"/>
                </a:moveTo>
                <a:cubicBezTo>
                  <a:pt x="10999687" y="1588288"/>
                  <a:pt x="11004777" y="1593379"/>
                  <a:pt x="11004777" y="1598469"/>
                </a:cubicBezTo>
                <a:cubicBezTo>
                  <a:pt x="11004777" y="1604577"/>
                  <a:pt x="10999687" y="1609668"/>
                  <a:pt x="10993578" y="1609668"/>
                </a:cubicBezTo>
                <a:cubicBezTo>
                  <a:pt x="10987469" y="1609668"/>
                  <a:pt x="10982378" y="1604577"/>
                  <a:pt x="10982378" y="1598469"/>
                </a:cubicBezTo>
                <a:cubicBezTo>
                  <a:pt x="10982378" y="1592360"/>
                  <a:pt x="10987469" y="1587269"/>
                  <a:pt x="10993578" y="1587269"/>
                </a:cubicBezTo>
                <a:close/>
                <a:moveTo>
                  <a:pt x="1053773" y="1581190"/>
                </a:moveTo>
                <a:cubicBezTo>
                  <a:pt x="1057845" y="1580171"/>
                  <a:pt x="1061918" y="1584246"/>
                  <a:pt x="1061918" y="1589335"/>
                </a:cubicBezTo>
                <a:cubicBezTo>
                  <a:pt x="1061918" y="1594424"/>
                  <a:pt x="1057845" y="1597478"/>
                  <a:pt x="1053773" y="1597478"/>
                </a:cubicBezTo>
                <a:cubicBezTo>
                  <a:pt x="1048682" y="1597478"/>
                  <a:pt x="1045628" y="1593408"/>
                  <a:pt x="1045628" y="1589335"/>
                </a:cubicBezTo>
                <a:cubicBezTo>
                  <a:pt x="1045628" y="1584246"/>
                  <a:pt x="1049700" y="1581190"/>
                  <a:pt x="1053773" y="1581190"/>
                </a:cubicBezTo>
                <a:close/>
                <a:moveTo>
                  <a:pt x="6563753" y="1579126"/>
                </a:moveTo>
                <a:cubicBezTo>
                  <a:pt x="6569861" y="1579126"/>
                  <a:pt x="6574952" y="1584217"/>
                  <a:pt x="6574952" y="1590325"/>
                </a:cubicBezTo>
                <a:cubicBezTo>
                  <a:pt x="6574952" y="1596434"/>
                  <a:pt x="6569861" y="1601524"/>
                  <a:pt x="6563753" y="1601524"/>
                </a:cubicBezTo>
                <a:cubicBezTo>
                  <a:pt x="6557644" y="1601524"/>
                  <a:pt x="6552553" y="1596434"/>
                  <a:pt x="6552553" y="1590325"/>
                </a:cubicBezTo>
                <a:cubicBezTo>
                  <a:pt x="6552553" y="1584217"/>
                  <a:pt x="6557644" y="1579126"/>
                  <a:pt x="6563753" y="1579126"/>
                </a:cubicBezTo>
                <a:close/>
                <a:moveTo>
                  <a:pt x="9187440" y="1578129"/>
                </a:moveTo>
                <a:cubicBezTo>
                  <a:pt x="9193548" y="1578129"/>
                  <a:pt x="9198639" y="1583220"/>
                  <a:pt x="9198639" y="1589328"/>
                </a:cubicBezTo>
                <a:cubicBezTo>
                  <a:pt x="9198639" y="1595436"/>
                  <a:pt x="9193548" y="1600526"/>
                  <a:pt x="9187440" y="1600526"/>
                </a:cubicBezTo>
                <a:cubicBezTo>
                  <a:pt x="9181331" y="1600526"/>
                  <a:pt x="9176240" y="1595436"/>
                  <a:pt x="9176240" y="1589328"/>
                </a:cubicBezTo>
                <a:cubicBezTo>
                  <a:pt x="9176240" y="1583220"/>
                  <a:pt x="9181331" y="1578129"/>
                  <a:pt x="9187440" y="1578129"/>
                </a:cubicBezTo>
                <a:close/>
                <a:moveTo>
                  <a:pt x="5811366" y="1539421"/>
                </a:moveTo>
                <a:cubicBezTo>
                  <a:pt x="5816457" y="1539421"/>
                  <a:pt x="5821547" y="1543493"/>
                  <a:pt x="5821547" y="1549602"/>
                </a:cubicBezTo>
                <a:cubicBezTo>
                  <a:pt x="5821547" y="1555711"/>
                  <a:pt x="5816457" y="1559783"/>
                  <a:pt x="5811366" y="1559783"/>
                </a:cubicBezTo>
                <a:cubicBezTo>
                  <a:pt x="5805258" y="1559783"/>
                  <a:pt x="5801185" y="1555711"/>
                  <a:pt x="5801185" y="1549602"/>
                </a:cubicBezTo>
                <a:cubicBezTo>
                  <a:pt x="5801185" y="1544512"/>
                  <a:pt x="5805258" y="1539421"/>
                  <a:pt x="5811366" y="1539421"/>
                </a:cubicBezTo>
                <a:close/>
                <a:moveTo>
                  <a:pt x="6556626" y="1510942"/>
                </a:moveTo>
                <a:cubicBezTo>
                  <a:pt x="6562734" y="1510942"/>
                  <a:pt x="6568843" y="1516032"/>
                  <a:pt x="6568843" y="1523160"/>
                </a:cubicBezTo>
                <a:cubicBezTo>
                  <a:pt x="6568843" y="1530285"/>
                  <a:pt x="6563752" y="1535375"/>
                  <a:pt x="6556626" y="1535375"/>
                </a:cubicBezTo>
                <a:cubicBezTo>
                  <a:pt x="6549499" y="1535375"/>
                  <a:pt x="6544408" y="1530285"/>
                  <a:pt x="6544408" y="1523160"/>
                </a:cubicBezTo>
                <a:cubicBezTo>
                  <a:pt x="6544408" y="1516032"/>
                  <a:pt x="6549499" y="1510942"/>
                  <a:pt x="6556626" y="1510942"/>
                </a:cubicBezTo>
                <a:close/>
                <a:moveTo>
                  <a:pt x="5064100" y="1507884"/>
                </a:moveTo>
                <a:cubicBezTo>
                  <a:pt x="5071226" y="1506866"/>
                  <a:pt x="5076314" y="1512975"/>
                  <a:pt x="5076314" y="1520102"/>
                </a:cubicBezTo>
                <a:cubicBezTo>
                  <a:pt x="5076314" y="1527228"/>
                  <a:pt x="5071226" y="1532317"/>
                  <a:pt x="5064100" y="1532317"/>
                </a:cubicBezTo>
                <a:cubicBezTo>
                  <a:pt x="5056975" y="1532317"/>
                  <a:pt x="5051886" y="1527228"/>
                  <a:pt x="5051886" y="1520102"/>
                </a:cubicBezTo>
                <a:cubicBezTo>
                  <a:pt x="5051886" y="1512975"/>
                  <a:pt x="5056975" y="1507884"/>
                  <a:pt x="5064100" y="1507884"/>
                </a:cubicBezTo>
                <a:close/>
                <a:moveTo>
                  <a:pt x="12045293" y="1495671"/>
                </a:moveTo>
                <a:cubicBezTo>
                  <a:pt x="12061582" y="1496689"/>
                  <a:pt x="12074818" y="1509924"/>
                  <a:pt x="12074818" y="1525195"/>
                </a:cubicBezTo>
                <a:cubicBezTo>
                  <a:pt x="12074818" y="1541483"/>
                  <a:pt x="12061582" y="1553701"/>
                  <a:pt x="12045293" y="1553701"/>
                </a:cubicBezTo>
                <a:cubicBezTo>
                  <a:pt x="12029003" y="1553701"/>
                  <a:pt x="12015767" y="1540465"/>
                  <a:pt x="12015767" y="1525195"/>
                </a:cubicBezTo>
                <a:cubicBezTo>
                  <a:pt x="12015767" y="1508906"/>
                  <a:pt x="12029003" y="1495671"/>
                  <a:pt x="12045293" y="1495671"/>
                </a:cubicBezTo>
                <a:close/>
                <a:moveTo>
                  <a:pt x="7198040" y="1482432"/>
                </a:moveTo>
                <a:cubicBezTo>
                  <a:pt x="7200076" y="1482432"/>
                  <a:pt x="7203130" y="1484468"/>
                  <a:pt x="7203130" y="1487523"/>
                </a:cubicBezTo>
                <a:cubicBezTo>
                  <a:pt x="7203130" y="1490577"/>
                  <a:pt x="7201094" y="1492613"/>
                  <a:pt x="7198040" y="1492613"/>
                </a:cubicBezTo>
                <a:cubicBezTo>
                  <a:pt x="7194985" y="1492613"/>
                  <a:pt x="7192949" y="1490577"/>
                  <a:pt x="7192949" y="1487523"/>
                </a:cubicBezTo>
                <a:cubicBezTo>
                  <a:pt x="7192949" y="1484468"/>
                  <a:pt x="7194985" y="1482432"/>
                  <a:pt x="7198040" y="1482432"/>
                </a:cubicBezTo>
                <a:close/>
                <a:moveTo>
                  <a:pt x="10018223" y="1481387"/>
                </a:moveTo>
                <a:cubicBezTo>
                  <a:pt x="10022296" y="1481387"/>
                  <a:pt x="10025350" y="1484441"/>
                  <a:pt x="10025350" y="1488514"/>
                </a:cubicBezTo>
                <a:cubicBezTo>
                  <a:pt x="10025350" y="1492586"/>
                  <a:pt x="10022296" y="1494622"/>
                  <a:pt x="10018223" y="1494622"/>
                </a:cubicBezTo>
                <a:cubicBezTo>
                  <a:pt x="10014150" y="1494622"/>
                  <a:pt x="10011096" y="1491568"/>
                  <a:pt x="10011096" y="1488514"/>
                </a:cubicBezTo>
                <a:cubicBezTo>
                  <a:pt x="10011096" y="1484441"/>
                  <a:pt x="10014150" y="1481387"/>
                  <a:pt x="10018223" y="1481387"/>
                </a:cubicBezTo>
                <a:close/>
                <a:moveTo>
                  <a:pt x="8393309" y="1477350"/>
                </a:moveTo>
                <a:cubicBezTo>
                  <a:pt x="8410616" y="1477350"/>
                  <a:pt x="8425888" y="1491603"/>
                  <a:pt x="8425888" y="1509928"/>
                </a:cubicBezTo>
                <a:cubicBezTo>
                  <a:pt x="8425888" y="1528253"/>
                  <a:pt x="8411635" y="1542506"/>
                  <a:pt x="8393309" y="1542506"/>
                </a:cubicBezTo>
                <a:cubicBezTo>
                  <a:pt x="8374982" y="1542506"/>
                  <a:pt x="8360729" y="1528253"/>
                  <a:pt x="8360729" y="1509928"/>
                </a:cubicBezTo>
                <a:cubicBezTo>
                  <a:pt x="8360729" y="1491603"/>
                  <a:pt x="8374982" y="1477350"/>
                  <a:pt x="8393309" y="1477350"/>
                </a:cubicBezTo>
                <a:close/>
                <a:moveTo>
                  <a:pt x="5908087" y="1476298"/>
                </a:moveTo>
                <a:cubicBezTo>
                  <a:pt x="5909106" y="1476298"/>
                  <a:pt x="5910123" y="1477315"/>
                  <a:pt x="5910123" y="1478334"/>
                </a:cubicBezTo>
                <a:cubicBezTo>
                  <a:pt x="5910123" y="1479351"/>
                  <a:pt x="5909106" y="1480369"/>
                  <a:pt x="5908087" y="1480369"/>
                </a:cubicBezTo>
                <a:cubicBezTo>
                  <a:pt x="5907069" y="1480369"/>
                  <a:pt x="5906050" y="1479351"/>
                  <a:pt x="5906050" y="1478334"/>
                </a:cubicBezTo>
                <a:cubicBezTo>
                  <a:pt x="5906050" y="1477315"/>
                  <a:pt x="5907069" y="1476298"/>
                  <a:pt x="5908087" y="1476298"/>
                </a:cubicBezTo>
                <a:close/>
                <a:moveTo>
                  <a:pt x="10401034" y="1474260"/>
                </a:moveTo>
                <a:cubicBezTo>
                  <a:pt x="10406124" y="1474260"/>
                  <a:pt x="10410197" y="1478333"/>
                  <a:pt x="10410197" y="1483423"/>
                </a:cubicBezTo>
                <a:cubicBezTo>
                  <a:pt x="10410197" y="1488514"/>
                  <a:pt x="10406124" y="1492586"/>
                  <a:pt x="10401034" y="1492586"/>
                </a:cubicBezTo>
                <a:cubicBezTo>
                  <a:pt x="10395943" y="1492586"/>
                  <a:pt x="10391871" y="1488514"/>
                  <a:pt x="10391871" y="1483423"/>
                </a:cubicBezTo>
                <a:cubicBezTo>
                  <a:pt x="10391871" y="1478333"/>
                  <a:pt x="10395943" y="1474260"/>
                  <a:pt x="10401034" y="1474260"/>
                </a:cubicBezTo>
                <a:close/>
                <a:moveTo>
                  <a:pt x="2631798" y="1469172"/>
                </a:moveTo>
                <a:cubicBezTo>
                  <a:pt x="2634852" y="1469172"/>
                  <a:pt x="2637906" y="1472227"/>
                  <a:pt x="2637906" y="1475281"/>
                </a:cubicBezTo>
                <a:cubicBezTo>
                  <a:pt x="2637906" y="1478335"/>
                  <a:pt x="2634852" y="1481390"/>
                  <a:pt x="2631798" y="1481390"/>
                </a:cubicBezTo>
                <a:cubicBezTo>
                  <a:pt x="2628743" y="1481390"/>
                  <a:pt x="2625688" y="1478335"/>
                  <a:pt x="2625688" y="1475281"/>
                </a:cubicBezTo>
                <a:cubicBezTo>
                  <a:pt x="2625688" y="1472227"/>
                  <a:pt x="2628743" y="1469172"/>
                  <a:pt x="2631798" y="1469172"/>
                </a:cubicBezTo>
                <a:close/>
                <a:moveTo>
                  <a:pt x="8095000" y="1469170"/>
                </a:moveTo>
                <a:cubicBezTo>
                  <a:pt x="8102127" y="1469170"/>
                  <a:pt x="8107217" y="1474261"/>
                  <a:pt x="8107217" y="1481388"/>
                </a:cubicBezTo>
                <a:cubicBezTo>
                  <a:pt x="8107217" y="1488514"/>
                  <a:pt x="8102127" y="1493605"/>
                  <a:pt x="8095000" y="1493605"/>
                </a:cubicBezTo>
                <a:cubicBezTo>
                  <a:pt x="8087874" y="1493605"/>
                  <a:pt x="8082783" y="1488514"/>
                  <a:pt x="8082783" y="1481388"/>
                </a:cubicBezTo>
                <a:cubicBezTo>
                  <a:pt x="8082783" y="1474261"/>
                  <a:pt x="8087874" y="1469170"/>
                  <a:pt x="8095000" y="1469170"/>
                </a:cubicBezTo>
                <a:close/>
                <a:moveTo>
                  <a:pt x="3408677" y="1462072"/>
                </a:moveTo>
                <a:cubicBezTo>
                  <a:pt x="3411731" y="1463090"/>
                  <a:pt x="3413767" y="1465126"/>
                  <a:pt x="3413767" y="1467163"/>
                </a:cubicBezTo>
                <a:cubicBezTo>
                  <a:pt x="3413767" y="1470216"/>
                  <a:pt x="3411731" y="1472253"/>
                  <a:pt x="3408677" y="1472253"/>
                </a:cubicBezTo>
                <a:cubicBezTo>
                  <a:pt x="3406640" y="1472253"/>
                  <a:pt x="3403585" y="1470216"/>
                  <a:pt x="3403585" y="1467163"/>
                </a:cubicBezTo>
                <a:cubicBezTo>
                  <a:pt x="3403585" y="1465126"/>
                  <a:pt x="3405620" y="1462072"/>
                  <a:pt x="3408677" y="1462072"/>
                </a:cubicBezTo>
                <a:close/>
                <a:moveTo>
                  <a:pt x="3686616" y="1449860"/>
                </a:moveTo>
                <a:cubicBezTo>
                  <a:pt x="3688652" y="1449860"/>
                  <a:pt x="3690689" y="1451898"/>
                  <a:pt x="3690689" y="1453933"/>
                </a:cubicBezTo>
                <a:cubicBezTo>
                  <a:pt x="3690689" y="1455970"/>
                  <a:pt x="3688652" y="1458006"/>
                  <a:pt x="3686616" y="1458006"/>
                </a:cubicBezTo>
                <a:cubicBezTo>
                  <a:pt x="3684581" y="1458006"/>
                  <a:pt x="3682544" y="1455970"/>
                  <a:pt x="3682544" y="1453933"/>
                </a:cubicBezTo>
                <a:cubicBezTo>
                  <a:pt x="3682544" y="1451898"/>
                  <a:pt x="3684581" y="1449860"/>
                  <a:pt x="3686616" y="1449860"/>
                </a:cubicBezTo>
                <a:close/>
                <a:moveTo>
                  <a:pt x="8790374" y="1447825"/>
                </a:moveTo>
                <a:cubicBezTo>
                  <a:pt x="8793428" y="1447825"/>
                  <a:pt x="8795464" y="1449862"/>
                  <a:pt x="8795464" y="1452917"/>
                </a:cubicBezTo>
                <a:cubicBezTo>
                  <a:pt x="8795464" y="1455971"/>
                  <a:pt x="8793428" y="1458007"/>
                  <a:pt x="8790374" y="1458007"/>
                </a:cubicBezTo>
                <a:cubicBezTo>
                  <a:pt x="8787319" y="1458007"/>
                  <a:pt x="8785283" y="1455971"/>
                  <a:pt x="8785283" y="1452917"/>
                </a:cubicBezTo>
                <a:cubicBezTo>
                  <a:pt x="8785283" y="1449862"/>
                  <a:pt x="8787319" y="1447825"/>
                  <a:pt x="8790374" y="1447825"/>
                </a:cubicBezTo>
                <a:close/>
                <a:moveTo>
                  <a:pt x="10691198" y="1418293"/>
                </a:moveTo>
                <a:cubicBezTo>
                  <a:pt x="10693235" y="1417275"/>
                  <a:pt x="10696288" y="1420331"/>
                  <a:pt x="10696288" y="1423383"/>
                </a:cubicBezTo>
                <a:cubicBezTo>
                  <a:pt x="10696288" y="1426441"/>
                  <a:pt x="10694252" y="1428476"/>
                  <a:pt x="10691198" y="1428476"/>
                </a:cubicBezTo>
                <a:cubicBezTo>
                  <a:pt x="10688144" y="1428476"/>
                  <a:pt x="10686107" y="1426441"/>
                  <a:pt x="10686107" y="1423383"/>
                </a:cubicBezTo>
                <a:cubicBezTo>
                  <a:pt x="10686107" y="1420331"/>
                  <a:pt x="10688144" y="1418293"/>
                  <a:pt x="10691198" y="1418293"/>
                </a:cubicBezTo>
                <a:close/>
                <a:moveTo>
                  <a:pt x="3349636" y="1409134"/>
                </a:moveTo>
                <a:cubicBezTo>
                  <a:pt x="3354729" y="1409134"/>
                  <a:pt x="3358800" y="1413204"/>
                  <a:pt x="3358800" y="1418293"/>
                </a:cubicBezTo>
                <a:cubicBezTo>
                  <a:pt x="3358800" y="1423387"/>
                  <a:pt x="3354729" y="1427460"/>
                  <a:pt x="3349636" y="1427460"/>
                </a:cubicBezTo>
                <a:cubicBezTo>
                  <a:pt x="3344546" y="1427460"/>
                  <a:pt x="3340474" y="1423387"/>
                  <a:pt x="3340474" y="1418293"/>
                </a:cubicBezTo>
                <a:cubicBezTo>
                  <a:pt x="3340474" y="1413204"/>
                  <a:pt x="3344546" y="1409134"/>
                  <a:pt x="3349636" y="1409134"/>
                </a:cubicBezTo>
                <a:close/>
                <a:moveTo>
                  <a:pt x="4588610" y="1397903"/>
                </a:moveTo>
                <a:cubicBezTo>
                  <a:pt x="4592683" y="1397903"/>
                  <a:pt x="4596755" y="1401976"/>
                  <a:pt x="4596755" y="1406048"/>
                </a:cubicBezTo>
                <a:cubicBezTo>
                  <a:pt x="4596755" y="1411139"/>
                  <a:pt x="4592683" y="1414193"/>
                  <a:pt x="4588610" y="1414193"/>
                </a:cubicBezTo>
                <a:cubicBezTo>
                  <a:pt x="4584538" y="1414193"/>
                  <a:pt x="4580466" y="1410120"/>
                  <a:pt x="4580466" y="1406048"/>
                </a:cubicBezTo>
                <a:cubicBezTo>
                  <a:pt x="4580466" y="1401976"/>
                  <a:pt x="4584538" y="1397903"/>
                  <a:pt x="4588610" y="1397903"/>
                </a:cubicBezTo>
                <a:close/>
                <a:moveTo>
                  <a:pt x="1814297" y="1390807"/>
                </a:moveTo>
                <a:cubicBezTo>
                  <a:pt x="1826514" y="1390807"/>
                  <a:pt x="1835677" y="1399971"/>
                  <a:pt x="1835677" y="1412190"/>
                </a:cubicBezTo>
                <a:cubicBezTo>
                  <a:pt x="1835677" y="1424404"/>
                  <a:pt x="1825497" y="1433570"/>
                  <a:pt x="1814297" y="1433570"/>
                </a:cubicBezTo>
                <a:cubicBezTo>
                  <a:pt x="1802080" y="1433570"/>
                  <a:pt x="1792917" y="1424404"/>
                  <a:pt x="1792917" y="1412190"/>
                </a:cubicBezTo>
                <a:cubicBezTo>
                  <a:pt x="1792917" y="1399971"/>
                  <a:pt x="1803098" y="1390807"/>
                  <a:pt x="1814297" y="1390807"/>
                </a:cubicBezTo>
                <a:close/>
                <a:moveTo>
                  <a:pt x="9676136" y="1389757"/>
                </a:moveTo>
                <a:cubicBezTo>
                  <a:pt x="9678172" y="1389757"/>
                  <a:pt x="9679190" y="1390775"/>
                  <a:pt x="9679190" y="1392811"/>
                </a:cubicBezTo>
                <a:cubicBezTo>
                  <a:pt x="9679190" y="1394848"/>
                  <a:pt x="9678172" y="1395866"/>
                  <a:pt x="9676136" y="1395866"/>
                </a:cubicBezTo>
                <a:cubicBezTo>
                  <a:pt x="9674099" y="1395866"/>
                  <a:pt x="9673081" y="1394848"/>
                  <a:pt x="9673081" y="1392811"/>
                </a:cubicBezTo>
                <a:cubicBezTo>
                  <a:pt x="9673081" y="1390775"/>
                  <a:pt x="9674099" y="1389757"/>
                  <a:pt x="9676136" y="1389757"/>
                </a:cubicBezTo>
                <a:close/>
                <a:moveTo>
                  <a:pt x="12015767" y="1375502"/>
                </a:moveTo>
                <a:cubicBezTo>
                  <a:pt x="12017804" y="1375502"/>
                  <a:pt x="12018821" y="1376520"/>
                  <a:pt x="12018821" y="1378556"/>
                </a:cubicBezTo>
                <a:cubicBezTo>
                  <a:pt x="12018821" y="1380593"/>
                  <a:pt x="12017804" y="1381611"/>
                  <a:pt x="12015767" y="1381611"/>
                </a:cubicBezTo>
                <a:cubicBezTo>
                  <a:pt x="12013731" y="1381611"/>
                  <a:pt x="12012713" y="1380593"/>
                  <a:pt x="12012713" y="1378556"/>
                </a:cubicBezTo>
                <a:cubicBezTo>
                  <a:pt x="12012713" y="1376520"/>
                  <a:pt x="12013731" y="1375502"/>
                  <a:pt x="12015767" y="1375502"/>
                </a:cubicBezTo>
                <a:close/>
                <a:moveTo>
                  <a:pt x="9431787" y="1368376"/>
                </a:moveTo>
                <a:cubicBezTo>
                  <a:pt x="9435859" y="1368376"/>
                  <a:pt x="9437896" y="1370412"/>
                  <a:pt x="9437896" y="1373467"/>
                </a:cubicBezTo>
                <a:cubicBezTo>
                  <a:pt x="9437896" y="1376521"/>
                  <a:pt x="9434841" y="1379575"/>
                  <a:pt x="9431787" y="1379575"/>
                </a:cubicBezTo>
                <a:cubicBezTo>
                  <a:pt x="9428732" y="1379575"/>
                  <a:pt x="9425678" y="1377539"/>
                  <a:pt x="9425678" y="1373467"/>
                </a:cubicBezTo>
                <a:cubicBezTo>
                  <a:pt x="9425678" y="1370412"/>
                  <a:pt x="9427714" y="1368376"/>
                  <a:pt x="9431787" y="1368376"/>
                </a:cubicBezTo>
                <a:close/>
                <a:moveTo>
                  <a:pt x="7596123" y="1359243"/>
                </a:moveTo>
                <a:cubicBezTo>
                  <a:pt x="7601213" y="1359243"/>
                  <a:pt x="7604268" y="1363316"/>
                  <a:pt x="7604268" y="1367389"/>
                </a:cubicBezTo>
                <a:cubicBezTo>
                  <a:pt x="7604268" y="1371462"/>
                  <a:pt x="7601213" y="1374515"/>
                  <a:pt x="7596123" y="1374515"/>
                </a:cubicBezTo>
                <a:cubicBezTo>
                  <a:pt x="7592051" y="1374515"/>
                  <a:pt x="7587978" y="1371462"/>
                  <a:pt x="7587978" y="1367389"/>
                </a:cubicBezTo>
                <a:cubicBezTo>
                  <a:pt x="7587978" y="1363316"/>
                  <a:pt x="7591032" y="1359243"/>
                  <a:pt x="7596123" y="1359243"/>
                </a:cubicBezTo>
                <a:close/>
                <a:moveTo>
                  <a:pt x="5364445" y="1346011"/>
                </a:moveTo>
                <a:cubicBezTo>
                  <a:pt x="5374621" y="1346011"/>
                  <a:pt x="5381754" y="1354157"/>
                  <a:pt x="5381754" y="1363320"/>
                </a:cubicBezTo>
                <a:cubicBezTo>
                  <a:pt x="5381754" y="1372483"/>
                  <a:pt x="5373604" y="1380628"/>
                  <a:pt x="5364445" y="1380628"/>
                </a:cubicBezTo>
                <a:cubicBezTo>
                  <a:pt x="5355285" y="1380628"/>
                  <a:pt x="5347139" y="1372483"/>
                  <a:pt x="5347139" y="1363320"/>
                </a:cubicBezTo>
                <a:cubicBezTo>
                  <a:pt x="5347139" y="1354157"/>
                  <a:pt x="5355285" y="1346011"/>
                  <a:pt x="5364445" y="1346011"/>
                </a:cubicBezTo>
                <a:close/>
                <a:moveTo>
                  <a:pt x="12059547" y="1314439"/>
                </a:moveTo>
                <a:cubicBezTo>
                  <a:pt x="12061582" y="1313421"/>
                  <a:pt x="12064637" y="1316475"/>
                  <a:pt x="12064637" y="1319529"/>
                </a:cubicBezTo>
                <a:cubicBezTo>
                  <a:pt x="12064637" y="1322585"/>
                  <a:pt x="12062601" y="1324620"/>
                  <a:pt x="12059547" y="1324620"/>
                </a:cubicBezTo>
                <a:cubicBezTo>
                  <a:pt x="12056492" y="1324620"/>
                  <a:pt x="12054456" y="1322585"/>
                  <a:pt x="12054456" y="1319529"/>
                </a:cubicBezTo>
                <a:cubicBezTo>
                  <a:pt x="12054456" y="1316475"/>
                  <a:pt x="12056492" y="1314439"/>
                  <a:pt x="12059547" y="1314439"/>
                </a:cubicBezTo>
                <a:close/>
                <a:moveTo>
                  <a:pt x="11131025" y="1300174"/>
                </a:moveTo>
                <a:cubicBezTo>
                  <a:pt x="11141206" y="1300174"/>
                  <a:pt x="11149350" y="1308319"/>
                  <a:pt x="11149350" y="1318500"/>
                </a:cubicBezTo>
                <a:cubicBezTo>
                  <a:pt x="11149350" y="1328682"/>
                  <a:pt x="11141206" y="1336827"/>
                  <a:pt x="11131025" y="1336827"/>
                </a:cubicBezTo>
                <a:cubicBezTo>
                  <a:pt x="11120843" y="1336827"/>
                  <a:pt x="11112698" y="1328682"/>
                  <a:pt x="11112698" y="1318500"/>
                </a:cubicBezTo>
                <a:cubicBezTo>
                  <a:pt x="11112698" y="1308319"/>
                  <a:pt x="11120843" y="1300174"/>
                  <a:pt x="11131025" y="1300174"/>
                </a:cubicBezTo>
                <a:close/>
                <a:moveTo>
                  <a:pt x="8098055" y="1297139"/>
                </a:moveTo>
                <a:cubicBezTo>
                  <a:pt x="8118417" y="1297139"/>
                  <a:pt x="8133689" y="1313430"/>
                  <a:pt x="8133689" y="1332775"/>
                </a:cubicBezTo>
                <a:cubicBezTo>
                  <a:pt x="8133689" y="1352120"/>
                  <a:pt x="8117399" y="1368410"/>
                  <a:pt x="8098055" y="1368410"/>
                </a:cubicBezTo>
                <a:cubicBezTo>
                  <a:pt x="8078711" y="1368410"/>
                  <a:pt x="8062421" y="1352120"/>
                  <a:pt x="8062421" y="1332775"/>
                </a:cubicBezTo>
                <a:cubicBezTo>
                  <a:pt x="8062421" y="1313430"/>
                  <a:pt x="8078711" y="1297139"/>
                  <a:pt x="8098055" y="1297139"/>
                </a:cubicBezTo>
                <a:close/>
                <a:moveTo>
                  <a:pt x="5691230" y="1264529"/>
                </a:moveTo>
                <a:cubicBezTo>
                  <a:pt x="5697339" y="1264529"/>
                  <a:pt x="5701411" y="1269620"/>
                  <a:pt x="5701411" y="1274710"/>
                </a:cubicBezTo>
                <a:cubicBezTo>
                  <a:pt x="5701411" y="1279800"/>
                  <a:pt x="5697339" y="1284890"/>
                  <a:pt x="5691230" y="1284890"/>
                </a:cubicBezTo>
                <a:cubicBezTo>
                  <a:pt x="5685122" y="1284890"/>
                  <a:pt x="5681049" y="1280818"/>
                  <a:pt x="5681049" y="1274710"/>
                </a:cubicBezTo>
                <a:cubicBezTo>
                  <a:pt x="5681049" y="1268601"/>
                  <a:pt x="5685122" y="1264529"/>
                  <a:pt x="5691230" y="1264529"/>
                </a:cubicBezTo>
                <a:close/>
                <a:moveTo>
                  <a:pt x="10805227" y="1263541"/>
                </a:moveTo>
                <a:cubicBezTo>
                  <a:pt x="10812353" y="1264560"/>
                  <a:pt x="10818462" y="1269650"/>
                  <a:pt x="10818462" y="1276776"/>
                </a:cubicBezTo>
                <a:cubicBezTo>
                  <a:pt x="10818462" y="1283903"/>
                  <a:pt x="10812353" y="1290011"/>
                  <a:pt x="10805227" y="1290011"/>
                </a:cubicBezTo>
                <a:cubicBezTo>
                  <a:pt x="10798099" y="1290011"/>
                  <a:pt x="10791991" y="1283903"/>
                  <a:pt x="10791991" y="1276776"/>
                </a:cubicBezTo>
                <a:cubicBezTo>
                  <a:pt x="10791991" y="1269650"/>
                  <a:pt x="10798099" y="1263541"/>
                  <a:pt x="10805227" y="1263541"/>
                </a:cubicBezTo>
                <a:close/>
                <a:moveTo>
                  <a:pt x="298292" y="1260468"/>
                </a:moveTo>
                <a:cubicBezTo>
                  <a:pt x="359379" y="1259450"/>
                  <a:pt x="408248" y="1308318"/>
                  <a:pt x="408248" y="1369407"/>
                </a:cubicBezTo>
                <a:cubicBezTo>
                  <a:pt x="408248" y="1429477"/>
                  <a:pt x="359379" y="1478349"/>
                  <a:pt x="298292" y="1478349"/>
                </a:cubicBezTo>
                <a:cubicBezTo>
                  <a:pt x="237206" y="1478349"/>
                  <a:pt x="188336" y="1429477"/>
                  <a:pt x="188336" y="1369407"/>
                </a:cubicBezTo>
                <a:cubicBezTo>
                  <a:pt x="188336" y="1309336"/>
                  <a:pt x="237206" y="1260468"/>
                  <a:pt x="298292" y="1260468"/>
                </a:cubicBezTo>
                <a:close/>
                <a:moveTo>
                  <a:pt x="11437477" y="1252334"/>
                </a:moveTo>
                <a:cubicBezTo>
                  <a:pt x="11449694" y="1252334"/>
                  <a:pt x="11459875" y="1262515"/>
                  <a:pt x="11459875" y="1274732"/>
                </a:cubicBezTo>
                <a:cubicBezTo>
                  <a:pt x="11459875" y="1286949"/>
                  <a:pt x="11449694" y="1297131"/>
                  <a:pt x="11437477" y="1297131"/>
                </a:cubicBezTo>
                <a:cubicBezTo>
                  <a:pt x="11425259" y="1297131"/>
                  <a:pt x="11415078" y="1286949"/>
                  <a:pt x="11415078" y="1274732"/>
                </a:cubicBezTo>
                <a:cubicBezTo>
                  <a:pt x="11415078" y="1262515"/>
                  <a:pt x="11425259" y="1252334"/>
                  <a:pt x="11437477" y="1252334"/>
                </a:cubicBezTo>
                <a:close/>
                <a:moveTo>
                  <a:pt x="3814846" y="1200388"/>
                </a:moveTo>
                <a:cubicBezTo>
                  <a:pt x="3816882" y="1200388"/>
                  <a:pt x="3818919" y="1202424"/>
                  <a:pt x="3818919" y="1204460"/>
                </a:cubicBezTo>
                <a:cubicBezTo>
                  <a:pt x="3818919" y="1206497"/>
                  <a:pt x="3816882" y="1208533"/>
                  <a:pt x="3814846" y="1208533"/>
                </a:cubicBezTo>
                <a:cubicBezTo>
                  <a:pt x="3812808" y="1208533"/>
                  <a:pt x="3810773" y="1206497"/>
                  <a:pt x="3810773" y="1204460"/>
                </a:cubicBezTo>
                <a:cubicBezTo>
                  <a:pt x="3810773" y="1202424"/>
                  <a:pt x="3812808" y="1200388"/>
                  <a:pt x="3814846" y="1200388"/>
                </a:cubicBezTo>
                <a:close/>
                <a:moveTo>
                  <a:pt x="9736204" y="1192272"/>
                </a:moveTo>
                <a:cubicBezTo>
                  <a:pt x="9755548" y="1192272"/>
                  <a:pt x="9771838" y="1208561"/>
                  <a:pt x="9771838" y="1227907"/>
                </a:cubicBezTo>
                <a:cubicBezTo>
                  <a:pt x="9771838" y="1248270"/>
                  <a:pt x="9755548" y="1263541"/>
                  <a:pt x="9736204" y="1263541"/>
                </a:cubicBezTo>
                <a:cubicBezTo>
                  <a:pt x="9715842" y="1263541"/>
                  <a:pt x="9699552" y="1247252"/>
                  <a:pt x="9699552" y="1227907"/>
                </a:cubicBezTo>
                <a:cubicBezTo>
                  <a:pt x="9699552" y="1208561"/>
                  <a:pt x="9715842" y="1192272"/>
                  <a:pt x="9736204" y="1192272"/>
                </a:cubicBezTo>
                <a:close/>
                <a:moveTo>
                  <a:pt x="10679998" y="1188190"/>
                </a:moveTo>
                <a:cubicBezTo>
                  <a:pt x="10684071" y="1187171"/>
                  <a:pt x="10687125" y="1191245"/>
                  <a:pt x="10687125" y="1195319"/>
                </a:cubicBezTo>
                <a:cubicBezTo>
                  <a:pt x="10687125" y="1199389"/>
                  <a:pt x="10684071" y="1202445"/>
                  <a:pt x="10679998" y="1202445"/>
                </a:cubicBezTo>
                <a:cubicBezTo>
                  <a:pt x="10675926" y="1202445"/>
                  <a:pt x="10672872" y="1199389"/>
                  <a:pt x="10672872" y="1195319"/>
                </a:cubicBezTo>
                <a:cubicBezTo>
                  <a:pt x="10672872" y="1191245"/>
                  <a:pt x="10675926" y="1188190"/>
                  <a:pt x="10679998" y="1188190"/>
                </a:cubicBezTo>
                <a:close/>
                <a:moveTo>
                  <a:pt x="1609646" y="1183104"/>
                </a:moveTo>
                <a:cubicBezTo>
                  <a:pt x="1612699" y="1184122"/>
                  <a:pt x="1614735" y="1186156"/>
                  <a:pt x="1614735" y="1188193"/>
                </a:cubicBezTo>
                <a:cubicBezTo>
                  <a:pt x="1614735" y="1191247"/>
                  <a:pt x="1612699" y="1193283"/>
                  <a:pt x="1609646" y="1193283"/>
                </a:cubicBezTo>
                <a:cubicBezTo>
                  <a:pt x="1606590" y="1193283"/>
                  <a:pt x="1604554" y="1191247"/>
                  <a:pt x="1604554" y="1188193"/>
                </a:cubicBezTo>
                <a:cubicBezTo>
                  <a:pt x="1604554" y="1185139"/>
                  <a:pt x="1606590" y="1183104"/>
                  <a:pt x="1609646" y="1183104"/>
                </a:cubicBezTo>
                <a:close/>
                <a:moveTo>
                  <a:pt x="8997051" y="1183079"/>
                </a:moveTo>
                <a:cubicBezTo>
                  <a:pt x="9001123" y="1183079"/>
                  <a:pt x="9006214" y="1187151"/>
                  <a:pt x="9006214" y="1192241"/>
                </a:cubicBezTo>
                <a:cubicBezTo>
                  <a:pt x="9006214" y="1197332"/>
                  <a:pt x="9002142" y="1201404"/>
                  <a:pt x="8997051" y="1201404"/>
                </a:cubicBezTo>
                <a:cubicBezTo>
                  <a:pt x="8991961" y="1201404"/>
                  <a:pt x="8987888" y="1197332"/>
                  <a:pt x="8987888" y="1192241"/>
                </a:cubicBezTo>
                <a:cubicBezTo>
                  <a:pt x="8987888" y="1187151"/>
                  <a:pt x="8991961" y="1183079"/>
                  <a:pt x="8997051" y="1183079"/>
                </a:cubicBezTo>
                <a:close/>
                <a:moveTo>
                  <a:pt x="2764214" y="1173943"/>
                </a:moveTo>
                <a:cubicBezTo>
                  <a:pt x="2769305" y="1173943"/>
                  <a:pt x="2772359" y="1178017"/>
                  <a:pt x="2772359" y="1182089"/>
                </a:cubicBezTo>
                <a:cubicBezTo>
                  <a:pt x="2772359" y="1186161"/>
                  <a:pt x="2769305" y="1190233"/>
                  <a:pt x="2764214" y="1190233"/>
                </a:cubicBezTo>
                <a:cubicBezTo>
                  <a:pt x="2760140" y="1190233"/>
                  <a:pt x="2756067" y="1187179"/>
                  <a:pt x="2756067" y="1182089"/>
                </a:cubicBezTo>
                <a:cubicBezTo>
                  <a:pt x="2756067" y="1178017"/>
                  <a:pt x="2759123" y="1173943"/>
                  <a:pt x="2764214" y="1173943"/>
                </a:cubicBezTo>
                <a:close/>
                <a:moveTo>
                  <a:pt x="2648148" y="1159690"/>
                </a:moveTo>
                <a:cubicBezTo>
                  <a:pt x="2652222" y="1158672"/>
                  <a:pt x="2656293" y="1162744"/>
                  <a:pt x="2656293" y="1167833"/>
                </a:cubicBezTo>
                <a:cubicBezTo>
                  <a:pt x="2656293" y="1172925"/>
                  <a:pt x="2652222" y="1175980"/>
                  <a:pt x="2648148" y="1175980"/>
                </a:cubicBezTo>
                <a:cubicBezTo>
                  <a:pt x="2643058" y="1175980"/>
                  <a:pt x="2640003" y="1171906"/>
                  <a:pt x="2640003" y="1167833"/>
                </a:cubicBezTo>
                <a:cubicBezTo>
                  <a:pt x="2640003" y="1162744"/>
                  <a:pt x="2644077" y="1159690"/>
                  <a:pt x="2648148" y="1159690"/>
                </a:cubicBezTo>
                <a:close/>
                <a:moveTo>
                  <a:pt x="4093873" y="1127106"/>
                </a:moveTo>
                <a:cubicBezTo>
                  <a:pt x="4101181" y="1127106"/>
                  <a:pt x="4107107" y="1133027"/>
                  <a:pt x="4107107" y="1140346"/>
                </a:cubicBezTo>
                <a:cubicBezTo>
                  <a:pt x="4107107" y="1147653"/>
                  <a:pt x="4101181" y="1153581"/>
                  <a:pt x="4093873" y="1153581"/>
                </a:cubicBezTo>
                <a:cubicBezTo>
                  <a:pt x="4086562" y="1153581"/>
                  <a:pt x="4080636" y="1147653"/>
                  <a:pt x="4080636" y="1140346"/>
                </a:cubicBezTo>
                <a:cubicBezTo>
                  <a:pt x="4080636" y="1133027"/>
                  <a:pt x="4086562" y="1127106"/>
                  <a:pt x="4093873" y="1127106"/>
                </a:cubicBezTo>
                <a:close/>
                <a:moveTo>
                  <a:pt x="4586598" y="1109799"/>
                </a:moveTo>
                <a:cubicBezTo>
                  <a:pt x="4588638" y="1109799"/>
                  <a:pt x="4590671" y="1111835"/>
                  <a:pt x="4590671" y="1113871"/>
                </a:cubicBezTo>
                <a:cubicBezTo>
                  <a:pt x="4590671" y="1115907"/>
                  <a:pt x="4588638" y="1117944"/>
                  <a:pt x="4586598" y="1117944"/>
                </a:cubicBezTo>
                <a:cubicBezTo>
                  <a:pt x="4584560" y="1117944"/>
                  <a:pt x="4582523" y="1115907"/>
                  <a:pt x="4582523" y="1113871"/>
                </a:cubicBezTo>
                <a:cubicBezTo>
                  <a:pt x="4582523" y="1111835"/>
                  <a:pt x="4584560" y="1109799"/>
                  <a:pt x="4586598" y="1109799"/>
                </a:cubicBezTo>
                <a:close/>
                <a:moveTo>
                  <a:pt x="7513655" y="1097557"/>
                </a:moveTo>
                <a:cubicBezTo>
                  <a:pt x="7514673" y="1097557"/>
                  <a:pt x="7515692" y="1098575"/>
                  <a:pt x="7515692" y="1099593"/>
                </a:cubicBezTo>
                <a:cubicBezTo>
                  <a:pt x="7515692" y="1100612"/>
                  <a:pt x="7514673" y="1101630"/>
                  <a:pt x="7513655" y="1101630"/>
                </a:cubicBezTo>
                <a:cubicBezTo>
                  <a:pt x="7512637" y="1101630"/>
                  <a:pt x="7511619" y="1100612"/>
                  <a:pt x="7511619" y="1099593"/>
                </a:cubicBezTo>
                <a:cubicBezTo>
                  <a:pt x="7511619" y="1098575"/>
                  <a:pt x="7512637" y="1097557"/>
                  <a:pt x="7513655" y="1097557"/>
                </a:cubicBezTo>
                <a:close/>
                <a:moveTo>
                  <a:pt x="3753810" y="1095550"/>
                </a:moveTo>
                <a:cubicBezTo>
                  <a:pt x="3766026" y="1095550"/>
                  <a:pt x="3776207" y="1105731"/>
                  <a:pt x="3776207" y="1117946"/>
                </a:cubicBezTo>
                <a:cubicBezTo>
                  <a:pt x="3776207" y="1130164"/>
                  <a:pt x="3766026" y="1140347"/>
                  <a:pt x="3753810" y="1140347"/>
                </a:cubicBezTo>
                <a:cubicBezTo>
                  <a:pt x="3741592" y="1140347"/>
                  <a:pt x="3731412" y="1130164"/>
                  <a:pt x="3731412" y="1117946"/>
                </a:cubicBezTo>
                <a:cubicBezTo>
                  <a:pt x="3731412" y="1105731"/>
                  <a:pt x="3741592" y="1095550"/>
                  <a:pt x="3753810" y="1095550"/>
                </a:cubicBezTo>
                <a:close/>
                <a:moveTo>
                  <a:pt x="4764761" y="1095542"/>
                </a:moveTo>
                <a:cubicBezTo>
                  <a:pt x="4770871" y="1094525"/>
                  <a:pt x="4774946" y="1099616"/>
                  <a:pt x="4774946" y="1105725"/>
                </a:cubicBezTo>
                <a:cubicBezTo>
                  <a:pt x="4774946" y="1111831"/>
                  <a:pt x="4769852" y="1115903"/>
                  <a:pt x="4764761" y="1115903"/>
                </a:cubicBezTo>
                <a:cubicBezTo>
                  <a:pt x="4758654" y="1115903"/>
                  <a:pt x="4754580" y="1110815"/>
                  <a:pt x="4754580" y="1105725"/>
                </a:cubicBezTo>
                <a:cubicBezTo>
                  <a:pt x="4754580" y="1099616"/>
                  <a:pt x="4759672" y="1095542"/>
                  <a:pt x="4764761" y="1095542"/>
                </a:cubicBezTo>
                <a:close/>
                <a:moveTo>
                  <a:pt x="10431577" y="1092497"/>
                </a:moveTo>
                <a:cubicBezTo>
                  <a:pt x="10442776" y="1092497"/>
                  <a:pt x="10452957" y="1101657"/>
                  <a:pt x="10452957" y="1113876"/>
                </a:cubicBezTo>
                <a:cubicBezTo>
                  <a:pt x="10452957" y="1126092"/>
                  <a:pt x="10442776" y="1135254"/>
                  <a:pt x="10431577" y="1135254"/>
                </a:cubicBezTo>
                <a:cubicBezTo>
                  <a:pt x="10419360" y="1135254"/>
                  <a:pt x="10410197" y="1126092"/>
                  <a:pt x="10410197" y="1113876"/>
                </a:cubicBezTo>
                <a:cubicBezTo>
                  <a:pt x="10410197" y="1101657"/>
                  <a:pt x="10419360" y="1092497"/>
                  <a:pt x="10431577" y="1092497"/>
                </a:cubicBezTo>
                <a:close/>
                <a:moveTo>
                  <a:pt x="9323867" y="1089437"/>
                </a:moveTo>
                <a:cubicBezTo>
                  <a:pt x="9329976" y="1089437"/>
                  <a:pt x="9336084" y="1094529"/>
                  <a:pt x="9336084" y="1101655"/>
                </a:cubicBezTo>
                <a:cubicBezTo>
                  <a:pt x="9336084" y="1108781"/>
                  <a:pt x="9330993" y="1113872"/>
                  <a:pt x="9323867" y="1113872"/>
                </a:cubicBezTo>
                <a:cubicBezTo>
                  <a:pt x="9316740" y="1113872"/>
                  <a:pt x="9311649" y="1108781"/>
                  <a:pt x="9311649" y="1101655"/>
                </a:cubicBezTo>
                <a:cubicBezTo>
                  <a:pt x="9311649" y="1095547"/>
                  <a:pt x="9316740" y="1089437"/>
                  <a:pt x="9323867" y="1089437"/>
                </a:cubicBezTo>
                <a:close/>
                <a:moveTo>
                  <a:pt x="10601604" y="1085369"/>
                </a:moveTo>
                <a:cubicBezTo>
                  <a:pt x="10616876" y="1084351"/>
                  <a:pt x="10627057" y="1095550"/>
                  <a:pt x="10627057" y="1109804"/>
                </a:cubicBezTo>
                <a:cubicBezTo>
                  <a:pt x="10627057" y="1123038"/>
                  <a:pt x="10615857" y="1134235"/>
                  <a:pt x="10601604" y="1134235"/>
                </a:cubicBezTo>
                <a:cubicBezTo>
                  <a:pt x="10588368" y="1134235"/>
                  <a:pt x="10577169" y="1123038"/>
                  <a:pt x="10577169" y="1109804"/>
                </a:cubicBezTo>
                <a:cubicBezTo>
                  <a:pt x="10577169" y="1096569"/>
                  <a:pt x="10588368" y="1085369"/>
                  <a:pt x="10601604" y="1085369"/>
                </a:cubicBezTo>
                <a:close/>
                <a:moveTo>
                  <a:pt x="2304983" y="1076179"/>
                </a:moveTo>
                <a:cubicBezTo>
                  <a:pt x="2313128" y="1077197"/>
                  <a:pt x="2319236" y="1083306"/>
                  <a:pt x="2319236" y="1090433"/>
                </a:cubicBezTo>
                <a:cubicBezTo>
                  <a:pt x="2319236" y="1098577"/>
                  <a:pt x="2313128" y="1104686"/>
                  <a:pt x="2304983" y="1104686"/>
                </a:cubicBezTo>
                <a:cubicBezTo>
                  <a:pt x="2296839" y="1104686"/>
                  <a:pt x="2290730" y="1098577"/>
                  <a:pt x="2290730" y="1090433"/>
                </a:cubicBezTo>
                <a:cubicBezTo>
                  <a:pt x="2290730" y="1082287"/>
                  <a:pt x="2296839" y="1076179"/>
                  <a:pt x="2304983" y="1076179"/>
                </a:cubicBezTo>
                <a:close/>
                <a:moveTo>
                  <a:pt x="6644184" y="1061950"/>
                </a:moveTo>
                <a:cubicBezTo>
                  <a:pt x="6654365" y="1062968"/>
                  <a:pt x="6662511" y="1070095"/>
                  <a:pt x="6662511" y="1080276"/>
                </a:cubicBezTo>
                <a:cubicBezTo>
                  <a:pt x="6662511" y="1090458"/>
                  <a:pt x="6654365" y="1098602"/>
                  <a:pt x="6644184" y="1098602"/>
                </a:cubicBezTo>
                <a:cubicBezTo>
                  <a:pt x="6634003" y="1098602"/>
                  <a:pt x="6625858" y="1090458"/>
                  <a:pt x="6625858" y="1080276"/>
                </a:cubicBezTo>
                <a:cubicBezTo>
                  <a:pt x="6625858" y="1070095"/>
                  <a:pt x="6634003" y="1061950"/>
                  <a:pt x="6644184" y="1061950"/>
                </a:cubicBezTo>
                <a:close/>
                <a:moveTo>
                  <a:pt x="5034577" y="1060935"/>
                </a:moveTo>
                <a:cubicBezTo>
                  <a:pt x="5043736" y="1060935"/>
                  <a:pt x="5050867" y="1068061"/>
                  <a:pt x="5050867" y="1077224"/>
                </a:cubicBezTo>
                <a:cubicBezTo>
                  <a:pt x="5050867" y="1086387"/>
                  <a:pt x="5043736" y="1093513"/>
                  <a:pt x="5034577" y="1093513"/>
                </a:cubicBezTo>
                <a:cubicBezTo>
                  <a:pt x="5025416" y="1093513"/>
                  <a:pt x="5018293" y="1086387"/>
                  <a:pt x="5018293" y="1077224"/>
                </a:cubicBezTo>
                <a:cubicBezTo>
                  <a:pt x="5018293" y="1068061"/>
                  <a:pt x="5025416" y="1060935"/>
                  <a:pt x="5034577" y="1060935"/>
                </a:cubicBezTo>
                <a:close/>
                <a:moveTo>
                  <a:pt x="4292388" y="1051765"/>
                </a:moveTo>
                <a:cubicBezTo>
                  <a:pt x="4297476" y="1051765"/>
                  <a:pt x="4302574" y="1056856"/>
                  <a:pt x="4302574" y="1061946"/>
                </a:cubicBezTo>
                <a:cubicBezTo>
                  <a:pt x="4302574" y="1068055"/>
                  <a:pt x="4297476" y="1072127"/>
                  <a:pt x="4292388" y="1072127"/>
                </a:cubicBezTo>
                <a:cubicBezTo>
                  <a:pt x="4286289" y="1072127"/>
                  <a:pt x="4282213" y="1068055"/>
                  <a:pt x="4282213" y="1061946"/>
                </a:cubicBezTo>
                <a:cubicBezTo>
                  <a:pt x="4282213" y="1055838"/>
                  <a:pt x="4287298" y="1051765"/>
                  <a:pt x="4292388" y="1051765"/>
                </a:cubicBezTo>
                <a:close/>
                <a:moveTo>
                  <a:pt x="7710152" y="1027306"/>
                </a:moveTo>
                <a:cubicBezTo>
                  <a:pt x="7715242" y="1028324"/>
                  <a:pt x="7719315" y="1031378"/>
                  <a:pt x="7719315" y="1036469"/>
                </a:cubicBezTo>
                <a:cubicBezTo>
                  <a:pt x="7719315" y="1041561"/>
                  <a:pt x="7715242" y="1045633"/>
                  <a:pt x="7710152" y="1045633"/>
                </a:cubicBezTo>
                <a:cubicBezTo>
                  <a:pt x="7705061" y="1045633"/>
                  <a:pt x="7700989" y="1041561"/>
                  <a:pt x="7700989" y="1036469"/>
                </a:cubicBezTo>
                <a:cubicBezTo>
                  <a:pt x="7700989" y="1031378"/>
                  <a:pt x="7705061" y="1027306"/>
                  <a:pt x="7710152" y="1027306"/>
                </a:cubicBezTo>
                <a:close/>
                <a:moveTo>
                  <a:pt x="1374422" y="1019163"/>
                </a:moveTo>
                <a:cubicBezTo>
                  <a:pt x="1376458" y="1019163"/>
                  <a:pt x="1379512" y="1022217"/>
                  <a:pt x="1379512" y="1024254"/>
                </a:cubicBezTo>
                <a:cubicBezTo>
                  <a:pt x="1379512" y="1027308"/>
                  <a:pt x="1377476" y="1029344"/>
                  <a:pt x="1374422" y="1029344"/>
                </a:cubicBezTo>
                <a:cubicBezTo>
                  <a:pt x="1371367" y="1029344"/>
                  <a:pt x="1369331" y="1027308"/>
                  <a:pt x="1369331" y="1024254"/>
                </a:cubicBezTo>
                <a:cubicBezTo>
                  <a:pt x="1369331" y="1021199"/>
                  <a:pt x="1371367" y="1019163"/>
                  <a:pt x="1374422" y="1019163"/>
                </a:cubicBezTo>
                <a:close/>
                <a:moveTo>
                  <a:pt x="1313392" y="992716"/>
                </a:moveTo>
                <a:cubicBezTo>
                  <a:pt x="1326627" y="992716"/>
                  <a:pt x="1335789" y="1002897"/>
                  <a:pt x="1335789" y="1015116"/>
                </a:cubicBezTo>
                <a:cubicBezTo>
                  <a:pt x="1335789" y="1027333"/>
                  <a:pt x="1325608" y="1037514"/>
                  <a:pt x="1313392" y="1037514"/>
                </a:cubicBezTo>
                <a:cubicBezTo>
                  <a:pt x="1301174" y="1037514"/>
                  <a:pt x="1290993" y="1027333"/>
                  <a:pt x="1290993" y="1015116"/>
                </a:cubicBezTo>
                <a:cubicBezTo>
                  <a:pt x="1290993" y="1002897"/>
                  <a:pt x="1301174" y="992716"/>
                  <a:pt x="1313392" y="992716"/>
                </a:cubicBezTo>
                <a:close/>
                <a:moveTo>
                  <a:pt x="5232076" y="980492"/>
                </a:moveTo>
                <a:cubicBezTo>
                  <a:pt x="5237160" y="980492"/>
                  <a:pt x="5241226" y="984565"/>
                  <a:pt x="5241226" y="989655"/>
                </a:cubicBezTo>
                <a:cubicBezTo>
                  <a:pt x="5241226" y="994746"/>
                  <a:pt x="5237160" y="998818"/>
                  <a:pt x="5232076" y="998818"/>
                </a:cubicBezTo>
                <a:cubicBezTo>
                  <a:pt x="5226985" y="998818"/>
                  <a:pt x="5222909" y="994746"/>
                  <a:pt x="5222909" y="989655"/>
                </a:cubicBezTo>
                <a:cubicBezTo>
                  <a:pt x="5222909" y="984565"/>
                  <a:pt x="5226985" y="980492"/>
                  <a:pt x="5232076" y="980492"/>
                </a:cubicBezTo>
                <a:close/>
                <a:moveTo>
                  <a:pt x="7707098" y="969283"/>
                </a:moveTo>
                <a:cubicBezTo>
                  <a:pt x="7719315" y="969283"/>
                  <a:pt x="7729496" y="979464"/>
                  <a:pt x="7729496" y="991681"/>
                </a:cubicBezTo>
                <a:cubicBezTo>
                  <a:pt x="7729496" y="1003898"/>
                  <a:pt x="7719315" y="1014079"/>
                  <a:pt x="7707098" y="1014079"/>
                </a:cubicBezTo>
                <a:cubicBezTo>
                  <a:pt x="7694880" y="1014079"/>
                  <a:pt x="7684699" y="1003898"/>
                  <a:pt x="7684699" y="991681"/>
                </a:cubicBezTo>
                <a:cubicBezTo>
                  <a:pt x="7684699" y="979464"/>
                  <a:pt x="7694880" y="969283"/>
                  <a:pt x="7707098" y="969283"/>
                </a:cubicBezTo>
                <a:close/>
                <a:moveTo>
                  <a:pt x="2975991" y="968282"/>
                </a:moveTo>
                <a:cubicBezTo>
                  <a:pt x="2982098" y="967773"/>
                  <a:pt x="2987187" y="969809"/>
                  <a:pt x="2990748" y="973373"/>
                </a:cubicBezTo>
                <a:lnTo>
                  <a:pt x="2994348" y="982533"/>
                </a:lnTo>
                <a:lnTo>
                  <a:pt x="3001424" y="979477"/>
                </a:lnTo>
                <a:cubicBezTo>
                  <a:pt x="3010589" y="979477"/>
                  <a:pt x="3018736" y="987623"/>
                  <a:pt x="3018736" y="996786"/>
                </a:cubicBezTo>
                <a:cubicBezTo>
                  <a:pt x="3018736" y="1005948"/>
                  <a:pt x="3010589" y="1014093"/>
                  <a:pt x="3001424" y="1014093"/>
                </a:cubicBezTo>
                <a:cubicBezTo>
                  <a:pt x="2996334" y="1014093"/>
                  <a:pt x="2992008" y="1012057"/>
                  <a:pt x="2988955" y="1008875"/>
                </a:cubicBezTo>
                <a:lnTo>
                  <a:pt x="2986581" y="1002939"/>
                </a:lnTo>
                <a:lnTo>
                  <a:pt x="2975991" y="1006971"/>
                </a:lnTo>
                <a:cubicBezTo>
                  <a:pt x="2964795" y="1006971"/>
                  <a:pt x="2955628" y="997808"/>
                  <a:pt x="2955628" y="987627"/>
                </a:cubicBezTo>
                <a:lnTo>
                  <a:pt x="2956229" y="986235"/>
                </a:lnTo>
                <a:lnTo>
                  <a:pt x="2954541" y="984547"/>
                </a:lnTo>
                <a:lnTo>
                  <a:pt x="2958789" y="980299"/>
                </a:lnTo>
                <a:lnTo>
                  <a:pt x="2961612" y="973754"/>
                </a:lnTo>
                <a:cubicBezTo>
                  <a:pt x="2965303" y="970318"/>
                  <a:pt x="2970392" y="968282"/>
                  <a:pt x="2975991" y="968282"/>
                </a:cubicBezTo>
                <a:close/>
                <a:moveTo>
                  <a:pt x="11050593" y="929590"/>
                </a:moveTo>
                <a:cubicBezTo>
                  <a:pt x="11058737" y="929590"/>
                  <a:pt x="11065865" y="936716"/>
                  <a:pt x="11065865" y="944862"/>
                </a:cubicBezTo>
                <a:cubicBezTo>
                  <a:pt x="11065865" y="953007"/>
                  <a:pt x="11058737" y="960134"/>
                  <a:pt x="11050593" y="960134"/>
                </a:cubicBezTo>
                <a:cubicBezTo>
                  <a:pt x="11042447" y="960134"/>
                  <a:pt x="11035321" y="953007"/>
                  <a:pt x="11035321" y="944862"/>
                </a:cubicBezTo>
                <a:cubicBezTo>
                  <a:pt x="11035321" y="936716"/>
                  <a:pt x="11042447" y="929590"/>
                  <a:pt x="11050593" y="929590"/>
                </a:cubicBezTo>
                <a:close/>
                <a:moveTo>
                  <a:pt x="8596932" y="919404"/>
                </a:moveTo>
                <a:cubicBezTo>
                  <a:pt x="8606095" y="920422"/>
                  <a:pt x="8614240" y="927549"/>
                  <a:pt x="8614240" y="936711"/>
                </a:cubicBezTo>
                <a:cubicBezTo>
                  <a:pt x="8614240" y="945875"/>
                  <a:pt x="8606095" y="954021"/>
                  <a:pt x="8596932" y="954021"/>
                </a:cubicBezTo>
                <a:cubicBezTo>
                  <a:pt x="8587769" y="954021"/>
                  <a:pt x="8579624" y="946893"/>
                  <a:pt x="8579624" y="936711"/>
                </a:cubicBezTo>
                <a:cubicBezTo>
                  <a:pt x="8579624" y="927549"/>
                  <a:pt x="8586751" y="919404"/>
                  <a:pt x="8596932" y="919404"/>
                </a:cubicBezTo>
                <a:close/>
                <a:moveTo>
                  <a:pt x="5332854" y="906151"/>
                </a:moveTo>
                <a:cubicBezTo>
                  <a:pt x="5336928" y="906151"/>
                  <a:pt x="5339980" y="909205"/>
                  <a:pt x="5339980" y="913278"/>
                </a:cubicBezTo>
                <a:cubicBezTo>
                  <a:pt x="5339980" y="917350"/>
                  <a:pt x="5336928" y="920405"/>
                  <a:pt x="5332854" y="920405"/>
                </a:cubicBezTo>
                <a:cubicBezTo>
                  <a:pt x="5328781" y="920405"/>
                  <a:pt x="5325727" y="917350"/>
                  <a:pt x="5325727" y="913278"/>
                </a:cubicBezTo>
                <a:cubicBezTo>
                  <a:pt x="5325727" y="909205"/>
                  <a:pt x="5328781" y="906151"/>
                  <a:pt x="5332854" y="906151"/>
                </a:cubicBezTo>
                <a:close/>
                <a:moveTo>
                  <a:pt x="4459325" y="895988"/>
                </a:moveTo>
                <a:cubicBezTo>
                  <a:pt x="4465436" y="895988"/>
                  <a:pt x="4470526" y="901080"/>
                  <a:pt x="4470526" y="907188"/>
                </a:cubicBezTo>
                <a:cubicBezTo>
                  <a:pt x="4470526" y="913297"/>
                  <a:pt x="4465436" y="918387"/>
                  <a:pt x="4459325" y="918387"/>
                </a:cubicBezTo>
                <a:cubicBezTo>
                  <a:pt x="4453218" y="918387"/>
                  <a:pt x="4448126" y="913297"/>
                  <a:pt x="4448126" y="907188"/>
                </a:cubicBezTo>
                <a:cubicBezTo>
                  <a:pt x="4448126" y="901080"/>
                  <a:pt x="4453218" y="895988"/>
                  <a:pt x="4459325" y="895988"/>
                </a:cubicBezTo>
                <a:close/>
                <a:moveTo>
                  <a:pt x="7826218" y="856284"/>
                </a:moveTo>
                <a:cubicBezTo>
                  <a:pt x="7830290" y="856284"/>
                  <a:pt x="7834363" y="860356"/>
                  <a:pt x="7834363" y="864429"/>
                </a:cubicBezTo>
                <a:cubicBezTo>
                  <a:pt x="7834363" y="868502"/>
                  <a:pt x="7830290" y="872574"/>
                  <a:pt x="7826218" y="872574"/>
                </a:cubicBezTo>
                <a:cubicBezTo>
                  <a:pt x="7821127" y="872574"/>
                  <a:pt x="7818073" y="868502"/>
                  <a:pt x="7818073" y="864429"/>
                </a:cubicBezTo>
                <a:cubicBezTo>
                  <a:pt x="7818073" y="860356"/>
                  <a:pt x="7822145" y="856284"/>
                  <a:pt x="7826218" y="856284"/>
                </a:cubicBezTo>
                <a:close/>
                <a:moveTo>
                  <a:pt x="4359551" y="850180"/>
                </a:moveTo>
                <a:cubicBezTo>
                  <a:pt x="4376859" y="850180"/>
                  <a:pt x="4392132" y="864433"/>
                  <a:pt x="4392132" y="882760"/>
                </a:cubicBezTo>
                <a:cubicBezTo>
                  <a:pt x="4392132" y="901085"/>
                  <a:pt x="4376859" y="915339"/>
                  <a:pt x="4359551" y="915339"/>
                </a:cubicBezTo>
                <a:cubicBezTo>
                  <a:pt x="4341223" y="915339"/>
                  <a:pt x="4326968" y="901085"/>
                  <a:pt x="4326968" y="882760"/>
                </a:cubicBezTo>
                <a:cubicBezTo>
                  <a:pt x="4326968" y="864433"/>
                  <a:pt x="4342242" y="850180"/>
                  <a:pt x="4359551" y="850180"/>
                </a:cubicBezTo>
                <a:close/>
                <a:moveTo>
                  <a:pt x="1986347" y="813521"/>
                </a:moveTo>
                <a:cubicBezTo>
                  <a:pt x="1990420" y="812503"/>
                  <a:pt x="1993475" y="815558"/>
                  <a:pt x="1993475" y="819630"/>
                </a:cubicBezTo>
                <a:cubicBezTo>
                  <a:pt x="1993475" y="823703"/>
                  <a:pt x="1990420" y="826757"/>
                  <a:pt x="1986347" y="826757"/>
                </a:cubicBezTo>
                <a:cubicBezTo>
                  <a:pt x="1982274" y="826757"/>
                  <a:pt x="1979220" y="823703"/>
                  <a:pt x="1979220" y="819630"/>
                </a:cubicBezTo>
                <a:cubicBezTo>
                  <a:pt x="1979220" y="815558"/>
                  <a:pt x="1982274" y="813521"/>
                  <a:pt x="1986347" y="813521"/>
                </a:cubicBezTo>
                <a:close/>
                <a:moveTo>
                  <a:pt x="927522" y="812507"/>
                </a:moveTo>
                <a:cubicBezTo>
                  <a:pt x="932612" y="812507"/>
                  <a:pt x="935667" y="816580"/>
                  <a:pt x="935667" y="820652"/>
                </a:cubicBezTo>
                <a:cubicBezTo>
                  <a:pt x="935667" y="824725"/>
                  <a:pt x="931594" y="828797"/>
                  <a:pt x="927522" y="828797"/>
                </a:cubicBezTo>
                <a:cubicBezTo>
                  <a:pt x="923449" y="828797"/>
                  <a:pt x="919377" y="824725"/>
                  <a:pt x="919377" y="820652"/>
                </a:cubicBezTo>
                <a:cubicBezTo>
                  <a:pt x="919377" y="816580"/>
                  <a:pt x="923449" y="812507"/>
                  <a:pt x="927522" y="812507"/>
                </a:cubicBezTo>
                <a:close/>
                <a:moveTo>
                  <a:pt x="3198942" y="766688"/>
                </a:moveTo>
                <a:cubicBezTo>
                  <a:pt x="3212177" y="766688"/>
                  <a:pt x="3222358" y="776869"/>
                  <a:pt x="3222358" y="790105"/>
                </a:cubicBezTo>
                <a:cubicBezTo>
                  <a:pt x="3222358" y="803340"/>
                  <a:pt x="3212177" y="813521"/>
                  <a:pt x="3198942" y="813521"/>
                </a:cubicBezTo>
                <a:cubicBezTo>
                  <a:pt x="3185705" y="813521"/>
                  <a:pt x="3175523" y="803340"/>
                  <a:pt x="3175523" y="790105"/>
                </a:cubicBezTo>
                <a:cubicBezTo>
                  <a:pt x="3175523" y="777887"/>
                  <a:pt x="3185705" y="766688"/>
                  <a:pt x="3198942" y="766688"/>
                </a:cubicBezTo>
                <a:close/>
                <a:moveTo>
                  <a:pt x="994706" y="754471"/>
                </a:moveTo>
                <a:cubicBezTo>
                  <a:pt x="1004886" y="754471"/>
                  <a:pt x="1014049" y="762616"/>
                  <a:pt x="1014049" y="772797"/>
                </a:cubicBezTo>
                <a:cubicBezTo>
                  <a:pt x="1014049" y="782978"/>
                  <a:pt x="1005905" y="791123"/>
                  <a:pt x="994706" y="791123"/>
                </a:cubicBezTo>
                <a:cubicBezTo>
                  <a:pt x="984525" y="791123"/>
                  <a:pt x="975362" y="782978"/>
                  <a:pt x="975362" y="772797"/>
                </a:cubicBezTo>
                <a:cubicBezTo>
                  <a:pt x="975362" y="762616"/>
                  <a:pt x="983507" y="754471"/>
                  <a:pt x="994706" y="754471"/>
                </a:cubicBezTo>
                <a:close/>
                <a:moveTo>
                  <a:pt x="4060267" y="751418"/>
                </a:moveTo>
                <a:cubicBezTo>
                  <a:pt x="4064340" y="752436"/>
                  <a:pt x="4066377" y="754473"/>
                  <a:pt x="4066377" y="757527"/>
                </a:cubicBezTo>
                <a:cubicBezTo>
                  <a:pt x="4066377" y="760581"/>
                  <a:pt x="4064340" y="763636"/>
                  <a:pt x="4060267" y="763636"/>
                </a:cubicBezTo>
                <a:cubicBezTo>
                  <a:pt x="4057212" y="763636"/>
                  <a:pt x="4054157" y="761599"/>
                  <a:pt x="4054157" y="757527"/>
                </a:cubicBezTo>
                <a:cubicBezTo>
                  <a:pt x="4054157" y="754473"/>
                  <a:pt x="4057212" y="751418"/>
                  <a:pt x="4060267" y="751418"/>
                </a:cubicBezTo>
                <a:close/>
                <a:moveTo>
                  <a:pt x="1145336" y="742230"/>
                </a:moveTo>
                <a:cubicBezTo>
                  <a:pt x="1146354" y="742230"/>
                  <a:pt x="1148391" y="743248"/>
                  <a:pt x="1148391" y="745285"/>
                </a:cubicBezTo>
                <a:cubicBezTo>
                  <a:pt x="1148391" y="747321"/>
                  <a:pt x="1147373" y="748339"/>
                  <a:pt x="1145336" y="748339"/>
                </a:cubicBezTo>
                <a:cubicBezTo>
                  <a:pt x="1143300" y="748339"/>
                  <a:pt x="1142282" y="747321"/>
                  <a:pt x="1142282" y="745285"/>
                </a:cubicBezTo>
                <a:cubicBezTo>
                  <a:pt x="1142282" y="743248"/>
                  <a:pt x="1143300" y="742230"/>
                  <a:pt x="1145336" y="742230"/>
                </a:cubicBezTo>
                <a:close/>
                <a:moveTo>
                  <a:pt x="5388870" y="739199"/>
                </a:moveTo>
                <a:cubicBezTo>
                  <a:pt x="5399050" y="739199"/>
                  <a:pt x="5406181" y="747344"/>
                  <a:pt x="5406181" y="756506"/>
                </a:cubicBezTo>
                <a:cubicBezTo>
                  <a:pt x="5406181" y="766687"/>
                  <a:pt x="5398035" y="773814"/>
                  <a:pt x="5388870" y="773814"/>
                </a:cubicBezTo>
                <a:cubicBezTo>
                  <a:pt x="5378693" y="773814"/>
                  <a:pt x="5371564" y="765670"/>
                  <a:pt x="5371564" y="756506"/>
                </a:cubicBezTo>
                <a:cubicBezTo>
                  <a:pt x="5371564" y="746326"/>
                  <a:pt x="5379710" y="739199"/>
                  <a:pt x="5388870" y="739199"/>
                </a:cubicBezTo>
                <a:close/>
                <a:moveTo>
                  <a:pt x="11597322" y="735130"/>
                </a:moveTo>
                <a:cubicBezTo>
                  <a:pt x="11619721" y="736148"/>
                  <a:pt x="11638046" y="753456"/>
                  <a:pt x="11638046" y="775855"/>
                </a:cubicBezTo>
                <a:cubicBezTo>
                  <a:pt x="11638046" y="798253"/>
                  <a:pt x="11619721" y="816579"/>
                  <a:pt x="11597322" y="816579"/>
                </a:cubicBezTo>
                <a:cubicBezTo>
                  <a:pt x="11574924" y="816579"/>
                  <a:pt x="11556597" y="798253"/>
                  <a:pt x="11556597" y="775855"/>
                </a:cubicBezTo>
                <a:cubicBezTo>
                  <a:pt x="11556597" y="753456"/>
                  <a:pt x="11574924" y="735130"/>
                  <a:pt x="11597322" y="735130"/>
                </a:cubicBezTo>
                <a:close/>
                <a:moveTo>
                  <a:pt x="8627475" y="728007"/>
                </a:moveTo>
                <a:cubicBezTo>
                  <a:pt x="8640710" y="728007"/>
                  <a:pt x="8651909" y="739206"/>
                  <a:pt x="8651909" y="751424"/>
                </a:cubicBezTo>
                <a:cubicBezTo>
                  <a:pt x="8651909" y="764659"/>
                  <a:pt x="8640710" y="774840"/>
                  <a:pt x="8627475" y="774840"/>
                </a:cubicBezTo>
                <a:cubicBezTo>
                  <a:pt x="8614239" y="774840"/>
                  <a:pt x="8603040" y="764659"/>
                  <a:pt x="8603040" y="751424"/>
                </a:cubicBezTo>
                <a:cubicBezTo>
                  <a:pt x="8603040" y="738188"/>
                  <a:pt x="8614239" y="728007"/>
                  <a:pt x="8627475" y="728007"/>
                </a:cubicBezTo>
                <a:close/>
                <a:moveTo>
                  <a:pt x="172017" y="700487"/>
                </a:moveTo>
                <a:cubicBezTo>
                  <a:pt x="175071" y="700487"/>
                  <a:pt x="178125" y="703542"/>
                  <a:pt x="178125" y="706596"/>
                </a:cubicBezTo>
                <a:cubicBezTo>
                  <a:pt x="178125" y="709650"/>
                  <a:pt x="175071" y="712705"/>
                  <a:pt x="172017" y="712705"/>
                </a:cubicBezTo>
                <a:cubicBezTo>
                  <a:pt x="168962" y="712705"/>
                  <a:pt x="165908" y="709650"/>
                  <a:pt x="165908" y="706596"/>
                </a:cubicBezTo>
                <a:cubicBezTo>
                  <a:pt x="165908" y="703542"/>
                  <a:pt x="168962" y="700487"/>
                  <a:pt x="172017" y="700487"/>
                </a:cubicBezTo>
                <a:close/>
                <a:moveTo>
                  <a:pt x="2623699" y="688293"/>
                </a:moveTo>
                <a:cubicBezTo>
                  <a:pt x="2632862" y="688293"/>
                  <a:pt x="2639989" y="695420"/>
                  <a:pt x="2639989" y="704583"/>
                </a:cubicBezTo>
                <a:cubicBezTo>
                  <a:pt x="2639989" y="713746"/>
                  <a:pt x="2632862" y="719855"/>
                  <a:pt x="2623699" y="719855"/>
                </a:cubicBezTo>
                <a:cubicBezTo>
                  <a:pt x="2614535" y="719855"/>
                  <a:pt x="2607408" y="712728"/>
                  <a:pt x="2607408" y="704583"/>
                </a:cubicBezTo>
                <a:cubicBezTo>
                  <a:pt x="2607408" y="695420"/>
                  <a:pt x="2614535" y="688293"/>
                  <a:pt x="2623699" y="688293"/>
                </a:cubicBezTo>
                <a:close/>
                <a:moveTo>
                  <a:pt x="1419236" y="677084"/>
                </a:moveTo>
                <a:cubicBezTo>
                  <a:pt x="1428399" y="678102"/>
                  <a:pt x="1435526" y="684211"/>
                  <a:pt x="1435526" y="693374"/>
                </a:cubicBezTo>
                <a:cubicBezTo>
                  <a:pt x="1435526" y="702537"/>
                  <a:pt x="1428399" y="709664"/>
                  <a:pt x="1419236" y="709664"/>
                </a:cubicBezTo>
                <a:cubicBezTo>
                  <a:pt x="1410073" y="709664"/>
                  <a:pt x="1402946" y="702537"/>
                  <a:pt x="1402946" y="693374"/>
                </a:cubicBezTo>
                <a:cubicBezTo>
                  <a:pt x="1402946" y="684211"/>
                  <a:pt x="1410073" y="677084"/>
                  <a:pt x="1419236" y="677084"/>
                </a:cubicBezTo>
                <a:close/>
                <a:moveTo>
                  <a:pt x="221959" y="674041"/>
                </a:moveTo>
                <a:cubicBezTo>
                  <a:pt x="230104" y="674041"/>
                  <a:pt x="236212" y="680149"/>
                  <a:pt x="236212" y="688294"/>
                </a:cubicBezTo>
                <a:cubicBezTo>
                  <a:pt x="236212" y="695421"/>
                  <a:pt x="230104" y="702548"/>
                  <a:pt x="221959" y="702548"/>
                </a:cubicBezTo>
                <a:cubicBezTo>
                  <a:pt x="213814" y="702548"/>
                  <a:pt x="207705" y="696439"/>
                  <a:pt x="207705" y="688294"/>
                </a:cubicBezTo>
                <a:cubicBezTo>
                  <a:pt x="207705" y="681168"/>
                  <a:pt x="213814" y="674041"/>
                  <a:pt x="221959" y="674041"/>
                </a:cubicBezTo>
                <a:close/>
                <a:moveTo>
                  <a:pt x="2549321" y="666891"/>
                </a:moveTo>
                <a:cubicBezTo>
                  <a:pt x="2552375" y="666891"/>
                  <a:pt x="2555429" y="668927"/>
                  <a:pt x="2555429" y="673000"/>
                </a:cubicBezTo>
                <a:cubicBezTo>
                  <a:pt x="2555429" y="676054"/>
                  <a:pt x="2552375" y="679109"/>
                  <a:pt x="2549321" y="679109"/>
                </a:cubicBezTo>
                <a:cubicBezTo>
                  <a:pt x="2546266" y="679109"/>
                  <a:pt x="2543212" y="676054"/>
                  <a:pt x="2543212" y="673000"/>
                </a:cubicBezTo>
                <a:cubicBezTo>
                  <a:pt x="2543212" y="669945"/>
                  <a:pt x="2546266" y="666891"/>
                  <a:pt x="2549321" y="666891"/>
                </a:cubicBezTo>
                <a:close/>
                <a:moveTo>
                  <a:pt x="1138277" y="663865"/>
                </a:moveTo>
                <a:cubicBezTo>
                  <a:pt x="1143368" y="663865"/>
                  <a:pt x="1148458" y="667937"/>
                  <a:pt x="1148458" y="674046"/>
                </a:cubicBezTo>
                <a:cubicBezTo>
                  <a:pt x="1148458" y="680155"/>
                  <a:pt x="1143368" y="684227"/>
                  <a:pt x="1138277" y="684227"/>
                </a:cubicBezTo>
                <a:cubicBezTo>
                  <a:pt x="1132168" y="684227"/>
                  <a:pt x="1128096" y="679137"/>
                  <a:pt x="1128096" y="674046"/>
                </a:cubicBezTo>
                <a:cubicBezTo>
                  <a:pt x="1128096" y="667937"/>
                  <a:pt x="1133187" y="663865"/>
                  <a:pt x="1138277" y="663865"/>
                </a:cubicBezTo>
                <a:close/>
                <a:moveTo>
                  <a:pt x="4785103" y="656710"/>
                </a:moveTo>
                <a:cubicBezTo>
                  <a:pt x="4787140" y="656710"/>
                  <a:pt x="4789176" y="658746"/>
                  <a:pt x="4789176" y="660782"/>
                </a:cubicBezTo>
                <a:cubicBezTo>
                  <a:pt x="4789176" y="662819"/>
                  <a:pt x="4787140" y="664855"/>
                  <a:pt x="4785103" y="664855"/>
                </a:cubicBezTo>
                <a:cubicBezTo>
                  <a:pt x="4783067" y="664855"/>
                  <a:pt x="4781032" y="662819"/>
                  <a:pt x="4781032" y="660782"/>
                </a:cubicBezTo>
                <a:cubicBezTo>
                  <a:pt x="4781032" y="658746"/>
                  <a:pt x="4783067" y="656710"/>
                  <a:pt x="4785103" y="656710"/>
                </a:cubicBezTo>
                <a:close/>
                <a:moveTo>
                  <a:pt x="6443616" y="651641"/>
                </a:moveTo>
                <a:cubicBezTo>
                  <a:pt x="6450742" y="651641"/>
                  <a:pt x="6455832" y="656732"/>
                  <a:pt x="6455832" y="663859"/>
                </a:cubicBezTo>
                <a:cubicBezTo>
                  <a:pt x="6455832" y="670985"/>
                  <a:pt x="6450742" y="676076"/>
                  <a:pt x="6443616" y="676076"/>
                </a:cubicBezTo>
                <a:cubicBezTo>
                  <a:pt x="6436489" y="676076"/>
                  <a:pt x="6431398" y="670985"/>
                  <a:pt x="6431398" y="663859"/>
                </a:cubicBezTo>
                <a:cubicBezTo>
                  <a:pt x="6431398" y="656732"/>
                  <a:pt x="6436489" y="651641"/>
                  <a:pt x="6443616" y="651641"/>
                </a:cubicBezTo>
                <a:close/>
                <a:moveTo>
                  <a:pt x="3110366" y="648590"/>
                </a:moveTo>
                <a:cubicBezTo>
                  <a:pt x="3118511" y="648590"/>
                  <a:pt x="3124621" y="654698"/>
                  <a:pt x="3124621" y="662844"/>
                </a:cubicBezTo>
                <a:cubicBezTo>
                  <a:pt x="3124621" y="670988"/>
                  <a:pt x="3118511" y="677097"/>
                  <a:pt x="3110366" y="677097"/>
                </a:cubicBezTo>
                <a:cubicBezTo>
                  <a:pt x="3102224" y="677097"/>
                  <a:pt x="3096114" y="670988"/>
                  <a:pt x="3096114" y="662844"/>
                </a:cubicBezTo>
                <a:cubicBezTo>
                  <a:pt x="3096114" y="654698"/>
                  <a:pt x="3102224" y="648590"/>
                  <a:pt x="3110366" y="648590"/>
                </a:cubicBezTo>
                <a:close/>
                <a:moveTo>
                  <a:pt x="4397201" y="629220"/>
                </a:moveTo>
                <a:cubicBezTo>
                  <a:pt x="4399238" y="629220"/>
                  <a:pt x="4401274" y="631256"/>
                  <a:pt x="4401274" y="633293"/>
                </a:cubicBezTo>
                <a:cubicBezTo>
                  <a:pt x="4401274" y="635329"/>
                  <a:pt x="4399238" y="637365"/>
                  <a:pt x="4397201" y="637365"/>
                </a:cubicBezTo>
                <a:cubicBezTo>
                  <a:pt x="4395165" y="637365"/>
                  <a:pt x="4393129" y="635329"/>
                  <a:pt x="4393129" y="633293"/>
                </a:cubicBezTo>
                <a:cubicBezTo>
                  <a:pt x="4393129" y="631256"/>
                  <a:pt x="4395165" y="629220"/>
                  <a:pt x="4397201" y="629220"/>
                </a:cubicBezTo>
                <a:close/>
                <a:moveTo>
                  <a:pt x="743181" y="564060"/>
                </a:moveTo>
                <a:cubicBezTo>
                  <a:pt x="746235" y="564060"/>
                  <a:pt x="748271" y="566096"/>
                  <a:pt x="748271" y="568132"/>
                </a:cubicBezTo>
                <a:cubicBezTo>
                  <a:pt x="748271" y="570169"/>
                  <a:pt x="746235" y="572205"/>
                  <a:pt x="743181" y="572205"/>
                </a:cubicBezTo>
                <a:cubicBezTo>
                  <a:pt x="740125" y="572205"/>
                  <a:pt x="738090" y="570169"/>
                  <a:pt x="738090" y="568132"/>
                </a:cubicBezTo>
                <a:cubicBezTo>
                  <a:pt x="738090" y="566096"/>
                  <a:pt x="740125" y="564060"/>
                  <a:pt x="743181" y="564060"/>
                </a:cubicBezTo>
                <a:close/>
                <a:moveTo>
                  <a:pt x="5325756" y="552890"/>
                </a:moveTo>
                <a:cubicBezTo>
                  <a:pt x="5355285" y="552890"/>
                  <a:pt x="5378697" y="576306"/>
                  <a:pt x="5378697" y="604813"/>
                </a:cubicBezTo>
                <a:cubicBezTo>
                  <a:pt x="5378697" y="633320"/>
                  <a:pt x="5355285" y="656737"/>
                  <a:pt x="5325756" y="656737"/>
                </a:cubicBezTo>
                <a:cubicBezTo>
                  <a:pt x="5296228" y="656737"/>
                  <a:pt x="5272813" y="633320"/>
                  <a:pt x="5272813" y="604813"/>
                </a:cubicBezTo>
                <a:cubicBezTo>
                  <a:pt x="5272813" y="576306"/>
                  <a:pt x="5296228" y="552890"/>
                  <a:pt x="5325756" y="552890"/>
                </a:cubicBezTo>
                <a:close/>
                <a:moveTo>
                  <a:pt x="777848" y="531504"/>
                </a:moveTo>
                <a:cubicBezTo>
                  <a:pt x="788028" y="532522"/>
                  <a:pt x="797192" y="540667"/>
                  <a:pt x="797192" y="550848"/>
                </a:cubicBezTo>
                <a:cubicBezTo>
                  <a:pt x="797192" y="562048"/>
                  <a:pt x="788028" y="570192"/>
                  <a:pt x="777848" y="570192"/>
                </a:cubicBezTo>
                <a:cubicBezTo>
                  <a:pt x="766649" y="570192"/>
                  <a:pt x="758504" y="562048"/>
                  <a:pt x="758504" y="550848"/>
                </a:cubicBezTo>
                <a:cubicBezTo>
                  <a:pt x="758504" y="540667"/>
                  <a:pt x="767667" y="531504"/>
                  <a:pt x="777848" y="531504"/>
                </a:cubicBezTo>
                <a:close/>
                <a:moveTo>
                  <a:pt x="10168903" y="524376"/>
                </a:moveTo>
                <a:cubicBezTo>
                  <a:pt x="10172976" y="524376"/>
                  <a:pt x="10175013" y="527430"/>
                  <a:pt x="10175013" y="530485"/>
                </a:cubicBezTo>
                <a:cubicBezTo>
                  <a:pt x="10175013" y="533539"/>
                  <a:pt x="10171958" y="536594"/>
                  <a:pt x="10168903" y="536594"/>
                </a:cubicBezTo>
                <a:cubicBezTo>
                  <a:pt x="10165849" y="536594"/>
                  <a:pt x="10162795" y="533539"/>
                  <a:pt x="10162795" y="530485"/>
                </a:cubicBezTo>
                <a:cubicBezTo>
                  <a:pt x="10162795" y="527430"/>
                  <a:pt x="10165849" y="524376"/>
                  <a:pt x="10168903" y="524376"/>
                </a:cubicBezTo>
                <a:close/>
                <a:moveTo>
                  <a:pt x="6053676" y="522319"/>
                </a:moveTo>
                <a:cubicBezTo>
                  <a:pt x="6056730" y="522319"/>
                  <a:pt x="6058766" y="524355"/>
                  <a:pt x="6058766" y="527410"/>
                </a:cubicBezTo>
                <a:cubicBezTo>
                  <a:pt x="6058766" y="530464"/>
                  <a:pt x="6056730" y="532500"/>
                  <a:pt x="6053676" y="532500"/>
                </a:cubicBezTo>
                <a:cubicBezTo>
                  <a:pt x="6050621" y="532500"/>
                  <a:pt x="6048585" y="530464"/>
                  <a:pt x="6048585" y="527410"/>
                </a:cubicBezTo>
                <a:cubicBezTo>
                  <a:pt x="6048585" y="524355"/>
                  <a:pt x="6050621" y="522319"/>
                  <a:pt x="6053676" y="522319"/>
                </a:cubicBezTo>
                <a:close/>
                <a:moveTo>
                  <a:pt x="2166508" y="516210"/>
                </a:moveTo>
                <a:cubicBezTo>
                  <a:pt x="2167526" y="516210"/>
                  <a:pt x="2168544" y="516210"/>
                  <a:pt x="2168544" y="518246"/>
                </a:cubicBezTo>
                <a:cubicBezTo>
                  <a:pt x="2168544" y="519264"/>
                  <a:pt x="2167526" y="520282"/>
                  <a:pt x="2166508" y="520282"/>
                </a:cubicBezTo>
                <a:cubicBezTo>
                  <a:pt x="2165490" y="520282"/>
                  <a:pt x="2164472" y="519264"/>
                  <a:pt x="2164472" y="518246"/>
                </a:cubicBezTo>
                <a:cubicBezTo>
                  <a:pt x="2164472" y="517228"/>
                  <a:pt x="2165490" y="516210"/>
                  <a:pt x="2166508" y="516210"/>
                </a:cubicBezTo>
                <a:close/>
                <a:moveTo>
                  <a:pt x="8592859" y="508092"/>
                </a:moveTo>
                <a:cubicBezTo>
                  <a:pt x="8606094" y="508092"/>
                  <a:pt x="8617294" y="519292"/>
                  <a:pt x="8617294" y="532528"/>
                </a:cubicBezTo>
                <a:cubicBezTo>
                  <a:pt x="8617294" y="545762"/>
                  <a:pt x="8606094" y="556963"/>
                  <a:pt x="8592859" y="556963"/>
                </a:cubicBezTo>
                <a:cubicBezTo>
                  <a:pt x="8579624" y="556963"/>
                  <a:pt x="8568424" y="545762"/>
                  <a:pt x="8568424" y="532528"/>
                </a:cubicBezTo>
                <a:cubicBezTo>
                  <a:pt x="8568424" y="519292"/>
                  <a:pt x="8579624" y="508092"/>
                  <a:pt x="8592859" y="508092"/>
                </a:cubicBezTo>
                <a:close/>
                <a:moveTo>
                  <a:pt x="6066913" y="493836"/>
                </a:moveTo>
                <a:cubicBezTo>
                  <a:pt x="6074039" y="493836"/>
                  <a:pt x="6081166" y="499945"/>
                  <a:pt x="6081166" y="508090"/>
                </a:cubicBezTo>
                <a:cubicBezTo>
                  <a:pt x="6081166" y="516235"/>
                  <a:pt x="6075057" y="522343"/>
                  <a:pt x="6066913" y="522343"/>
                </a:cubicBezTo>
                <a:cubicBezTo>
                  <a:pt x="6058767" y="522343"/>
                  <a:pt x="6052659" y="516235"/>
                  <a:pt x="6052659" y="508090"/>
                </a:cubicBezTo>
                <a:cubicBezTo>
                  <a:pt x="6052659" y="499945"/>
                  <a:pt x="6058767" y="493836"/>
                  <a:pt x="6066913" y="493836"/>
                </a:cubicBezTo>
                <a:close/>
                <a:moveTo>
                  <a:pt x="6723597" y="480603"/>
                </a:moveTo>
                <a:cubicBezTo>
                  <a:pt x="6734796" y="480603"/>
                  <a:pt x="6743960" y="489766"/>
                  <a:pt x="6743960" y="500965"/>
                </a:cubicBezTo>
                <a:cubicBezTo>
                  <a:pt x="6743960" y="512164"/>
                  <a:pt x="6734796" y="521329"/>
                  <a:pt x="6723597" y="521329"/>
                </a:cubicBezTo>
                <a:cubicBezTo>
                  <a:pt x="6712398" y="521329"/>
                  <a:pt x="6703235" y="512164"/>
                  <a:pt x="6703235" y="500965"/>
                </a:cubicBezTo>
                <a:cubicBezTo>
                  <a:pt x="6703235" y="489766"/>
                  <a:pt x="6712398" y="480603"/>
                  <a:pt x="6723597" y="480603"/>
                </a:cubicBezTo>
                <a:close/>
                <a:moveTo>
                  <a:pt x="10992560" y="476531"/>
                </a:moveTo>
                <a:cubicBezTo>
                  <a:pt x="10995614" y="476531"/>
                  <a:pt x="10997650" y="478567"/>
                  <a:pt x="10997650" y="481622"/>
                </a:cubicBezTo>
                <a:cubicBezTo>
                  <a:pt x="10997650" y="484676"/>
                  <a:pt x="10995614" y="486712"/>
                  <a:pt x="10992560" y="486712"/>
                </a:cubicBezTo>
                <a:cubicBezTo>
                  <a:pt x="10989506" y="486712"/>
                  <a:pt x="10987469" y="484676"/>
                  <a:pt x="10987469" y="481622"/>
                </a:cubicBezTo>
                <a:cubicBezTo>
                  <a:pt x="10987469" y="478567"/>
                  <a:pt x="10989506" y="476531"/>
                  <a:pt x="10992560" y="476531"/>
                </a:cubicBezTo>
                <a:close/>
                <a:moveTo>
                  <a:pt x="3592921" y="475498"/>
                </a:moveTo>
                <a:cubicBezTo>
                  <a:pt x="3641788" y="475498"/>
                  <a:pt x="3681491" y="515204"/>
                  <a:pt x="3681491" y="563056"/>
                </a:cubicBezTo>
                <a:cubicBezTo>
                  <a:pt x="3681491" y="611926"/>
                  <a:pt x="3641788" y="650613"/>
                  <a:pt x="3592921" y="650613"/>
                </a:cubicBezTo>
                <a:cubicBezTo>
                  <a:pt x="3544054" y="650613"/>
                  <a:pt x="3504350" y="610906"/>
                  <a:pt x="3504350" y="563056"/>
                </a:cubicBezTo>
                <a:cubicBezTo>
                  <a:pt x="3504350" y="514186"/>
                  <a:pt x="3544054" y="475498"/>
                  <a:pt x="3592921" y="475498"/>
                </a:cubicBezTo>
                <a:close/>
                <a:moveTo>
                  <a:pt x="4326963" y="471433"/>
                </a:moveTo>
                <a:cubicBezTo>
                  <a:pt x="4337144" y="471433"/>
                  <a:pt x="4346306" y="480596"/>
                  <a:pt x="4346306" y="490777"/>
                </a:cubicBezTo>
                <a:cubicBezTo>
                  <a:pt x="4346306" y="500959"/>
                  <a:pt x="4338162" y="510122"/>
                  <a:pt x="4326963" y="510122"/>
                </a:cubicBezTo>
                <a:cubicBezTo>
                  <a:pt x="4316781" y="510122"/>
                  <a:pt x="4307663" y="501977"/>
                  <a:pt x="4307663" y="490777"/>
                </a:cubicBezTo>
                <a:cubicBezTo>
                  <a:pt x="4307663" y="480596"/>
                  <a:pt x="4315762" y="471433"/>
                  <a:pt x="4326963" y="471433"/>
                </a:cubicBezTo>
                <a:close/>
                <a:moveTo>
                  <a:pt x="427563" y="469375"/>
                </a:moveTo>
                <a:cubicBezTo>
                  <a:pt x="427563" y="469375"/>
                  <a:pt x="428581" y="470393"/>
                  <a:pt x="428581" y="470393"/>
                </a:cubicBezTo>
                <a:cubicBezTo>
                  <a:pt x="428581" y="471411"/>
                  <a:pt x="427563" y="471411"/>
                  <a:pt x="427563" y="471411"/>
                </a:cubicBezTo>
                <a:cubicBezTo>
                  <a:pt x="426545" y="471411"/>
                  <a:pt x="426545" y="470393"/>
                  <a:pt x="426545" y="470393"/>
                </a:cubicBezTo>
                <a:cubicBezTo>
                  <a:pt x="426545" y="469375"/>
                  <a:pt x="427563" y="469375"/>
                  <a:pt x="427563" y="469375"/>
                </a:cubicBezTo>
                <a:close/>
                <a:moveTo>
                  <a:pt x="2938242" y="457159"/>
                </a:moveTo>
                <a:cubicBezTo>
                  <a:pt x="2942314" y="457159"/>
                  <a:pt x="2944351" y="459195"/>
                  <a:pt x="2944351" y="462250"/>
                </a:cubicBezTo>
                <a:cubicBezTo>
                  <a:pt x="2944351" y="465304"/>
                  <a:pt x="2942314" y="467340"/>
                  <a:pt x="2938242" y="467340"/>
                </a:cubicBezTo>
                <a:cubicBezTo>
                  <a:pt x="2935187" y="467340"/>
                  <a:pt x="2932133" y="465304"/>
                  <a:pt x="2932133" y="462250"/>
                </a:cubicBezTo>
                <a:cubicBezTo>
                  <a:pt x="2932133" y="459195"/>
                  <a:pt x="2934169" y="457159"/>
                  <a:pt x="2938242" y="457159"/>
                </a:cubicBezTo>
                <a:close/>
                <a:moveTo>
                  <a:pt x="2512732" y="403224"/>
                </a:moveTo>
                <a:cubicBezTo>
                  <a:pt x="2515786" y="403224"/>
                  <a:pt x="2518840" y="406278"/>
                  <a:pt x="2518840" y="409333"/>
                </a:cubicBezTo>
                <a:cubicBezTo>
                  <a:pt x="2518840" y="412387"/>
                  <a:pt x="2516804" y="415441"/>
                  <a:pt x="2512732" y="415441"/>
                </a:cubicBezTo>
                <a:cubicBezTo>
                  <a:pt x="2509677" y="415441"/>
                  <a:pt x="2506624" y="413405"/>
                  <a:pt x="2506624" y="409333"/>
                </a:cubicBezTo>
                <a:cubicBezTo>
                  <a:pt x="2506624" y="406278"/>
                  <a:pt x="2508660" y="403224"/>
                  <a:pt x="2512732" y="403224"/>
                </a:cubicBezTo>
                <a:close/>
                <a:moveTo>
                  <a:pt x="5816456" y="403200"/>
                </a:moveTo>
                <a:cubicBezTo>
                  <a:pt x="5821546" y="403200"/>
                  <a:pt x="5825619" y="407272"/>
                  <a:pt x="5825619" y="412363"/>
                </a:cubicBezTo>
                <a:cubicBezTo>
                  <a:pt x="5825619" y="417454"/>
                  <a:pt x="5821546" y="421526"/>
                  <a:pt x="5816456" y="421526"/>
                </a:cubicBezTo>
                <a:cubicBezTo>
                  <a:pt x="5811365" y="421526"/>
                  <a:pt x="5807293" y="417454"/>
                  <a:pt x="5807293" y="412363"/>
                </a:cubicBezTo>
                <a:cubicBezTo>
                  <a:pt x="5807293" y="407272"/>
                  <a:pt x="5811365" y="403200"/>
                  <a:pt x="5816456" y="403200"/>
                </a:cubicBezTo>
                <a:close/>
                <a:moveTo>
                  <a:pt x="8714015" y="402208"/>
                </a:moveTo>
                <a:cubicBezTo>
                  <a:pt x="8719106" y="402208"/>
                  <a:pt x="8722160" y="406280"/>
                  <a:pt x="8722160" y="410353"/>
                </a:cubicBezTo>
                <a:cubicBezTo>
                  <a:pt x="8722160" y="414426"/>
                  <a:pt x="8718088" y="418498"/>
                  <a:pt x="8714015" y="418498"/>
                </a:cubicBezTo>
                <a:cubicBezTo>
                  <a:pt x="8709943" y="418498"/>
                  <a:pt x="8705870" y="414426"/>
                  <a:pt x="8705870" y="410353"/>
                </a:cubicBezTo>
                <a:cubicBezTo>
                  <a:pt x="8705870" y="406280"/>
                  <a:pt x="8709943" y="402208"/>
                  <a:pt x="8714015" y="402208"/>
                </a:cubicBezTo>
                <a:close/>
                <a:moveTo>
                  <a:pt x="9278052" y="383876"/>
                </a:moveTo>
                <a:cubicBezTo>
                  <a:pt x="9279070" y="383876"/>
                  <a:pt x="9279070" y="384894"/>
                  <a:pt x="9279070" y="384894"/>
                </a:cubicBezTo>
                <a:cubicBezTo>
                  <a:pt x="9279070" y="385912"/>
                  <a:pt x="9278052" y="385912"/>
                  <a:pt x="9278052" y="385912"/>
                </a:cubicBezTo>
                <a:cubicBezTo>
                  <a:pt x="9277034" y="385912"/>
                  <a:pt x="9277034" y="384894"/>
                  <a:pt x="9277034" y="384894"/>
                </a:cubicBezTo>
                <a:cubicBezTo>
                  <a:pt x="9277034" y="383876"/>
                  <a:pt x="9278052" y="383876"/>
                  <a:pt x="9278052" y="383876"/>
                </a:cubicBezTo>
                <a:close/>
                <a:moveTo>
                  <a:pt x="8419779" y="378786"/>
                </a:moveTo>
                <a:cubicBezTo>
                  <a:pt x="8426906" y="378786"/>
                  <a:pt x="8434033" y="384894"/>
                  <a:pt x="8434033" y="393040"/>
                </a:cubicBezTo>
                <a:cubicBezTo>
                  <a:pt x="8434033" y="401184"/>
                  <a:pt x="8427924" y="407293"/>
                  <a:pt x="8419779" y="407293"/>
                </a:cubicBezTo>
                <a:cubicBezTo>
                  <a:pt x="8411634" y="407293"/>
                  <a:pt x="8405525" y="401184"/>
                  <a:pt x="8405525" y="393040"/>
                </a:cubicBezTo>
                <a:cubicBezTo>
                  <a:pt x="8405525" y="384894"/>
                  <a:pt x="8411634" y="378786"/>
                  <a:pt x="8419779" y="378786"/>
                </a:cubicBezTo>
                <a:close/>
                <a:moveTo>
                  <a:pt x="4043916" y="366546"/>
                </a:moveTo>
                <a:cubicBezTo>
                  <a:pt x="4053080" y="366546"/>
                  <a:pt x="4059189" y="372655"/>
                  <a:pt x="4059189" y="381818"/>
                </a:cubicBezTo>
                <a:cubicBezTo>
                  <a:pt x="4059189" y="389963"/>
                  <a:pt x="4052062" y="397090"/>
                  <a:pt x="4043916" y="397090"/>
                </a:cubicBezTo>
                <a:cubicBezTo>
                  <a:pt x="4035771" y="397090"/>
                  <a:pt x="4028645" y="389963"/>
                  <a:pt x="4028645" y="381818"/>
                </a:cubicBezTo>
                <a:cubicBezTo>
                  <a:pt x="4028645" y="373673"/>
                  <a:pt x="4035771" y="366546"/>
                  <a:pt x="4043916" y="366546"/>
                </a:cubicBezTo>
                <a:close/>
                <a:moveTo>
                  <a:pt x="5531384" y="355348"/>
                </a:moveTo>
                <a:cubicBezTo>
                  <a:pt x="5540547" y="355348"/>
                  <a:pt x="5548692" y="363493"/>
                  <a:pt x="5548692" y="372656"/>
                </a:cubicBezTo>
                <a:cubicBezTo>
                  <a:pt x="5548692" y="381819"/>
                  <a:pt x="5540547" y="389964"/>
                  <a:pt x="5531384" y="389964"/>
                </a:cubicBezTo>
                <a:cubicBezTo>
                  <a:pt x="5522221" y="389964"/>
                  <a:pt x="5514076" y="381819"/>
                  <a:pt x="5514076" y="372656"/>
                </a:cubicBezTo>
                <a:cubicBezTo>
                  <a:pt x="5514076" y="363493"/>
                  <a:pt x="5522221" y="355348"/>
                  <a:pt x="5531384" y="355348"/>
                </a:cubicBezTo>
                <a:close/>
                <a:moveTo>
                  <a:pt x="6608550" y="325823"/>
                </a:moveTo>
                <a:cubicBezTo>
                  <a:pt x="6611604" y="325823"/>
                  <a:pt x="6613640" y="327859"/>
                  <a:pt x="6613640" y="330914"/>
                </a:cubicBezTo>
                <a:cubicBezTo>
                  <a:pt x="6613640" y="333968"/>
                  <a:pt x="6611604" y="336004"/>
                  <a:pt x="6608550" y="336004"/>
                </a:cubicBezTo>
                <a:cubicBezTo>
                  <a:pt x="6605495" y="336004"/>
                  <a:pt x="6603459" y="333968"/>
                  <a:pt x="6603459" y="330914"/>
                </a:cubicBezTo>
                <a:cubicBezTo>
                  <a:pt x="6603459" y="327859"/>
                  <a:pt x="6605495" y="325823"/>
                  <a:pt x="6608550" y="325823"/>
                </a:cubicBezTo>
                <a:close/>
                <a:moveTo>
                  <a:pt x="7003580" y="314648"/>
                </a:moveTo>
                <a:cubicBezTo>
                  <a:pt x="7010706" y="314648"/>
                  <a:pt x="7015796" y="319739"/>
                  <a:pt x="7015796" y="325847"/>
                </a:cubicBezTo>
                <a:cubicBezTo>
                  <a:pt x="7015796" y="331956"/>
                  <a:pt x="7010706" y="337047"/>
                  <a:pt x="7003580" y="337047"/>
                </a:cubicBezTo>
                <a:cubicBezTo>
                  <a:pt x="6997470" y="337047"/>
                  <a:pt x="6991362" y="331956"/>
                  <a:pt x="6991362" y="325847"/>
                </a:cubicBezTo>
                <a:cubicBezTo>
                  <a:pt x="6991362" y="319739"/>
                  <a:pt x="6996453" y="314648"/>
                  <a:pt x="7003580" y="314648"/>
                </a:cubicBezTo>
                <a:close/>
                <a:moveTo>
                  <a:pt x="4121368" y="295307"/>
                </a:moveTo>
                <a:cubicBezTo>
                  <a:pt x="4130532" y="295307"/>
                  <a:pt x="4136640" y="301416"/>
                  <a:pt x="4136640" y="309561"/>
                </a:cubicBezTo>
                <a:cubicBezTo>
                  <a:pt x="4136640" y="317706"/>
                  <a:pt x="4129514" y="323814"/>
                  <a:pt x="4121368" y="323814"/>
                </a:cubicBezTo>
                <a:cubicBezTo>
                  <a:pt x="4113225" y="323814"/>
                  <a:pt x="4106095" y="317706"/>
                  <a:pt x="4106095" y="309561"/>
                </a:cubicBezTo>
                <a:cubicBezTo>
                  <a:pt x="4106095" y="301416"/>
                  <a:pt x="4112206" y="295307"/>
                  <a:pt x="4121368" y="295307"/>
                </a:cubicBezTo>
                <a:close/>
                <a:moveTo>
                  <a:pt x="5311470" y="293243"/>
                </a:moveTo>
                <a:cubicBezTo>
                  <a:pt x="5316562" y="293243"/>
                  <a:pt x="5320634" y="297316"/>
                  <a:pt x="5320634" y="302406"/>
                </a:cubicBezTo>
                <a:cubicBezTo>
                  <a:pt x="5320634" y="307497"/>
                  <a:pt x="5316562" y="311569"/>
                  <a:pt x="5311470" y="311569"/>
                </a:cubicBezTo>
                <a:cubicBezTo>
                  <a:pt x="5306380" y="311569"/>
                  <a:pt x="5302308" y="307497"/>
                  <a:pt x="5302308" y="302406"/>
                </a:cubicBezTo>
                <a:cubicBezTo>
                  <a:pt x="5302308" y="297316"/>
                  <a:pt x="5306380" y="293243"/>
                  <a:pt x="5311470" y="293243"/>
                </a:cubicBezTo>
                <a:close/>
                <a:moveTo>
                  <a:pt x="9786092" y="292250"/>
                </a:moveTo>
                <a:cubicBezTo>
                  <a:pt x="9795255" y="292250"/>
                  <a:pt x="9802382" y="299377"/>
                  <a:pt x="9802382" y="308540"/>
                </a:cubicBezTo>
                <a:cubicBezTo>
                  <a:pt x="9802382" y="317703"/>
                  <a:pt x="9795255" y="324830"/>
                  <a:pt x="9786092" y="324830"/>
                </a:cubicBezTo>
                <a:cubicBezTo>
                  <a:pt x="9776929" y="324830"/>
                  <a:pt x="9769802" y="317703"/>
                  <a:pt x="9769802" y="308540"/>
                </a:cubicBezTo>
                <a:cubicBezTo>
                  <a:pt x="9769802" y="299377"/>
                  <a:pt x="9776929" y="292250"/>
                  <a:pt x="9786092" y="292250"/>
                </a:cubicBezTo>
                <a:close/>
                <a:moveTo>
                  <a:pt x="9236309" y="271884"/>
                </a:moveTo>
                <a:cubicBezTo>
                  <a:pt x="9243436" y="271884"/>
                  <a:pt x="9249545" y="277992"/>
                  <a:pt x="9249545" y="285119"/>
                </a:cubicBezTo>
                <a:cubicBezTo>
                  <a:pt x="9249545" y="292246"/>
                  <a:pt x="9243436" y="298355"/>
                  <a:pt x="9236309" y="298355"/>
                </a:cubicBezTo>
                <a:cubicBezTo>
                  <a:pt x="9229182" y="298355"/>
                  <a:pt x="9223074" y="292246"/>
                  <a:pt x="9223074" y="285119"/>
                </a:cubicBezTo>
                <a:cubicBezTo>
                  <a:pt x="9223074" y="277992"/>
                  <a:pt x="9229182" y="271884"/>
                  <a:pt x="9236309" y="271884"/>
                </a:cubicBezTo>
                <a:close/>
                <a:moveTo>
                  <a:pt x="1991444" y="266797"/>
                </a:moveTo>
                <a:cubicBezTo>
                  <a:pt x="1995516" y="266797"/>
                  <a:pt x="1998572" y="269851"/>
                  <a:pt x="1998572" y="273924"/>
                </a:cubicBezTo>
                <a:cubicBezTo>
                  <a:pt x="1998572" y="277996"/>
                  <a:pt x="1995516" y="281051"/>
                  <a:pt x="1991444" y="281051"/>
                </a:cubicBezTo>
                <a:cubicBezTo>
                  <a:pt x="1987370" y="281051"/>
                  <a:pt x="1984317" y="277996"/>
                  <a:pt x="1984317" y="273924"/>
                </a:cubicBezTo>
                <a:cubicBezTo>
                  <a:pt x="1984317" y="269851"/>
                  <a:pt x="1987370" y="266797"/>
                  <a:pt x="1991444" y="266797"/>
                </a:cubicBezTo>
                <a:close/>
                <a:moveTo>
                  <a:pt x="8223283" y="262699"/>
                </a:moveTo>
                <a:cubicBezTo>
                  <a:pt x="8225320" y="262699"/>
                  <a:pt x="8226337" y="263717"/>
                  <a:pt x="8226337" y="265754"/>
                </a:cubicBezTo>
                <a:cubicBezTo>
                  <a:pt x="8226337" y="266772"/>
                  <a:pt x="8225320" y="268808"/>
                  <a:pt x="8223283" y="268808"/>
                </a:cubicBezTo>
                <a:cubicBezTo>
                  <a:pt x="8222265" y="268808"/>
                  <a:pt x="8220229" y="267790"/>
                  <a:pt x="8220229" y="265754"/>
                </a:cubicBezTo>
                <a:cubicBezTo>
                  <a:pt x="8220229" y="263717"/>
                  <a:pt x="8221247" y="262699"/>
                  <a:pt x="8223283" y="262699"/>
                </a:cubicBezTo>
                <a:close/>
                <a:moveTo>
                  <a:pt x="3759863" y="253535"/>
                </a:moveTo>
                <a:cubicBezTo>
                  <a:pt x="3762916" y="253535"/>
                  <a:pt x="3764952" y="255571"/>
                  <a:pt x="3764952" y="258626"/>
                </a:cubicBezTo>
                <a:cubicBezTo>
                  <a:pt x="3764952" y="261680"/>
                  <a:pt x="3762916" y="263716"/>
                  <a:pt x="3759863" y="263716"/>
                </a:cubicBezTo>
                <a:cubicBezTo>
                  <a:pt x="3756807" y="263716"/>
                  <a:pt x="3754772" y="261680"/>
                  <a:pt x="3754772" y="258626"/>
                </a:cubicBezTo>
                <a:cubicBezTo>
                  <a:pt x="3754772" y="255571"/>
                  <a:pt x="3756807" y="253535"/>
                  <a:pt x="3759863" y="253535"/>
                </a:cubicBezTo>
                <a:close/>
                <a:moveTo>
                  <a:pt x="7655174" y="243355"/>
                </a:moveTo>
                <a:cubicBezTo>
                  <a:pt x="7656192" y="244373"/>
                  <a:pt x="7658228" y="245391"/>
                  <a:pt x="7658228" y="246410"/>
                </a:cubicBezTo>
                <a:cubicBezTo>
                  <a:pt x="7658228" y="247427"/>
                  <a:pt x="7657210" y="249464"/>
                  <a:pt x="7655174" y="249464"/>
                </a:cubicBezTo>
                <a:cubicBezTo>
                  <a:pt x="7654155" y="249464"/>
                  <a:pt x="7652119" y="248446"/>
                  <a:pt x="7652119" y="246410"/>
                </a:cubicBezTo>
                <a:cubicBezTo>
                  <a:pt x="7652119" y="245391"/>
                  <a:pt x="7653137" y="243355"/>
                  <a:pt x="7655174" y="243355"/>
                </a:cubicBezTo>
                <a:close/>
                <a:moveTo>
                  <a:pt x="1998518" y="237245"/>
                </a:moveTo>
                <a:cubicBezTo>
                  <a:pt x="2003609" y="237245"/>
                  <a:pt x="2007681" y="241318"/>
                  <a:pt x="2007681" y="246408"/>
                </a:cubicBezTo>
                <a:cubicBezTo>
                  <a:pt x="2007681" y="251499"/>
                  <a:pt x="2003609" y="255571"/>
                  <a:pt x="1998518" y="255571"/>
                </a:cubicBezTo>
                <a:cubicBezTo>
                  <a:pt x="1993428" y="255571"/>
                  <a:pt x="1989355" y="251499"/>
                  <a:pt x="1989355" y="246408"/>
                </a:cubicBezTo>
                <a:cubicBezTo>
                  <a:pt x="1989355" y="241318"/>
                  <a:pt x="1993428" y="237245"/>
                  <a:pt x="1998518" y="237245"/>
                </a:cubicBezTo>
                <a:close/>
                <a:moveTo>
                  <a:pt x="1157580" y="234204"/>
                </a:moveTo>
                <a:cubicBezTo>
                  <a:pt x="1177943" y="233186"/>
                  <a:pt x="1195251" y="250494"/>
                  <a:pt x="1195251" y="270856"/>
                </a:cubicBezTo>
                <a:cubicBezTo>
                  <a:pt x="1195251" y="291218"/>
                  <a:pt x="1178961" y="307508"/>
                  <a:pt x="1157580" y="307508"/>
                </a:cubicBezTo>
                <a:cubicBezTo>
                  <a:pt x="1137218" y="307508"/>
                  <a:pt x="1119910" y="291218"/>
                  <a:pt x="1119910" y="270856"/>
                </a:cubicBezTo>
                <a:cubicBezTo>
                  <a:pt x="1119910" y="250494"/>
                  <a:pt x="1136200" y="234204"/>
                  <a:pt x="1157580" y="234204"/>
                </a:cubicBezTo>
                <a:close/>
                <a:moveTo>
                  <a:pt x="961058" y="233172"/>
                </a:moveTo>
                <a:cubicBezTo>
                  <a:pt x="979384" y="233172"/>
                  <a:pt x="993637" y="247426"/>
                  <a:pt x="993637" y="265752"/>
                </a:cubicBezTo>
                <a:cubicBezTo>
                  <a:pt x="993637" y="283060"/>
                  <a:pt x="979384" y="297314"/>
                  <a:pt x="961058" y="297314"/>
                </a:cubicBezTo>
                <a:cubicBezTo>
                  <a:pt x="942732" y="297314"/>
                  <a:pt x="928478" y="283060"/>
                  <a:pt x="928478" y="265752"/>
                </a:cubicBezTo>
                <a:cubicBezTo>
                  <a:pt x="928478" y="248444"/>
                  <a:pt x="942732" y="233172"/>
                  <a:pt x="961058" y="233172"/>
                </a:cubicBezTo>
                <a:close/>
                <a:moveTo>
                  <a:pt x="171076" y="227096"/>
                </a:moveTo>
                <a:cubicBezTo>
                  <a:pt x="173114" y="227096"/>
                  <a:pt x="174131" y="229132"/>
                  <a:pt x="174131" y="230151"/>
                </a:cubicBezTo>
                <a:cubicBezTo>
                  <a:pt x="174131" y="232186"/>
                  <a:pt x="173114" y="233205"/>
                  <a:pt x="171076" y="233205"/>
                </a:cubicBezTo>
                <a:cubicBezTo>
                  <a:pt x="169040" y="233205"/>
                  <a:pt x="168023" y="232186"/>
                  <a:pt x="168023" y="230151"/>
                </a:cubicBezTo>
                <a:cubicBezTo>
                  <a:pt x="168023" y="228113"/>
                  <a:pt x="169040" y="227096"/>
                  <a:pt x="171076" y="227096"/>
                </a:cubicBezTo>
                <a:close/>
                <a:moveTo>
                  <a:pt x="1620797" y="211791"/>
                </a:moveTo>
                <a:cubicBezTo>
                  <a:pt x="1626906" y="212809"/>
                  <a:pt x="1630978" y="216882"/>
                  <a:pt x="1630978" y="221973"/>
                </a:cubicBezTo>
                <a:cubicBezTo>
                  <a:pt x="1630978" y="227064"/>
                  <a:pt x="1626906" y="232153"/>
                  <a:pt x="1620797" y="232153"/>
                </a:cubicBezTo>
                <a:cubicBezTo>
                  <a:pt x="1615707" y="232153"/>
                  <a:pt x="1610616" y="228082"/>
                  <a:pt x="1610616" y="221973"/>
                </a:cubicBezTo>
                <a:cubicBezTo>
                  <a:pt x="1610616" y="216882"/>
                  <a:pt x="1614689" y="211791"/>
                  <a:pt x="1620797" y="211791"/>
                </a:cubicBezTo>
                <a:close/>
                <a:moveTo>
                  <a:pt x="5128210" y="193466"/>
                </a:moveTo>
                <a:cubicBezTo>
                  <a:pt x="5135336" y="193466"/>
                  <a:pt x="5140427" y="199575"/>
                  <a:pt x="5140427" y="205684"/>
                </a:cubicBezTo>
                <a:cubicBezTo>
                  <a:pt x="5140427" y="212810"/>
                  <a:pt x="5134318" y="217901"/>
                  <a:pt x="5128210" y="217901"/>
                </a:cubicBezTo>
                <a:cubicBezTo>
                  <a:pt x="5121084" y="217901"/>
                  <a:pt x="5115993" y="211792"/>
                  <a:pt x="5115993" y="205684"/>
                </a:cubicBezTo>
                <a:cubicBezTo>
                  <a:pt x="5115993" y="198557"/>
                  <a:pt x="5122102" y="193466"/>
                  <a:pt x="5128210" y="193466"/>
                </a:cubicBezTo>
                <a:close/>
                <a:moveTo>
                  <a:pt x="9614030" y="138518"/>
                </a:moveTo>
                <a:cubicBezTo>
                  <a:pt x="9620139" y="138518"/>
                  <a:pt x="9625230" y="143609"/>
                  <a:pt x="9625230" y="149717"/>
                </a:cubicBezTo>
                <a:cubicBezTo>
                  <a:pt x="9625230" y="155826"/>
                  <a:pt x="9620139" y="160915"/>
                  <a:pt x="9614030" y="160915"/>
                </a:cubicBezTo>
                <a:cubicBezTo>
                  <a:pt x="9607922" y="160915"/>
                  <a:pt x="9602831" y="155826"/>
                  <a:pt x="9602831" y="149717"/>
                </a:cubicBezTo>
                <a:cubicBezTo>
                  <a:pt x="9602831" y="143609"/>
                  <a:pt x="9607922" y="138518"/>
                  <a:pt x="9614030" y="138518"/>
                </a:cubicBezTo>
                <a:close/>
                <a:moveTo>
                  <a:pt x="3063470" y="115071"/>
                </a:moveTo>
                <a:cubicBezTo>
                  <a:pt x="3066524" y="115071"/>
                  <a:pt x="3069579" y="117107"/>
                  <a:pt x="3069579" y="121180"/>
                </a:cubicBezTo>
                <a:cubicBezTo>
                  <a:pt x="3069579" y="124234"/>
                  <a:pt x="3066524" y="127289"/>
                  <a:pt x="3063470" y="127289"/>
                </a:cubicBezTo>
                <a:cubicBezTo>
                  <a:pt x="3060416" y="127289"/>
                  <a:pt x="3057361" y="124234"/>
                  <a:pt x="3057361" y="121180"/>
                </a:cubicBezTo>
                <a:cubicBezTo>
                  <a:pt x="3057361" y="118126"/>
                  <a:pt x="3060416" y="115071"/>
                  <a:pt x="3063470" y="115071"/>
                </a:cubicBezTo>
                <a:close/>
                <a:moveTo>
                  <a:pt x="1904915" y="92704"/>
                </a:moveTo>
                <a:cubicBezTo>
                  <a:pt x="1915096" y="91685"/>
                  <a:pt x="1923240" y="99831"/>
                  <a:pt x="1923240" y="110012"/>
                </a:cubicBezTo>
                <a:cubicBezTo>
                  <a:pt x="1923240" y="120193"/>
                  <a:pt x="1915096" y="127319"/>
                  <a:pt x="1904915" y="127319"/>
                </a:cubicBezTo>
                <a:cubicBezTo>
                  <a:pt x="1894733" y="127319"/>
                  <a:pt x="1886589" y="119175"/>
                  <a:pt x="1886589" y="110012"/>
                </a:cubicBezTo>
                <a:cubicBezTo>
                  <a:pt x="1886589" y="99831"/>
                  <a:pt x="1894733" y="92704"/>
                  <a:pt x="1904915" y="92704"/>
                </a:cubicBezTo>
                <a:close/>
                <a:moveTo>
                  <a:pt x="6230829" y="87605"/>
                </a:moveTo>
                <a:cubicBezTo>
                  <a:pt x="6234902" y="87605"/>
                  <a:pt x="6238974" y="90659"/>
                  <a:pt x="6238974" y="95750"/>
                </a:cubicBezTo>
                <a:cubicBezTo>
                  <a:pt x="6238974" y="99822"/>
                  <a:pt x="6234902" y="103895"/>
                  <a:pt x="6230829" y="103895"/>
                </a:cubicBezTo>
                <a:cubicBezTo>
                  <a:pt x="6226756" y="103895"/>
                  <a:pt x="6222684" y="99822"/>
                  <a:pt x="6222684" y="95750"/>
                </a:cubicBezTo>
                <a:cubicBezTo>
                  <a:pt x="6222684" y="91677"/>
                  <a:pt x="6226756" y="87605"/>
                  <a:pt x="6230829" y="87605"/>
                </a:cubicBezTo>
                <a:close/>
                <a:moveTo>
                  <a:pt x="11171750" y="86587"/>
                </a:moveTo>
                <a:cubicBezTo>
                  <a:pt x="11227746" y="86587"/>
                  <a:pt x="11273561" y="131384"/>
                  <a:pt x="11273561" y="187380"/>
                </a:cubicBezTo>
                <a:cubicBezTo>
                  <a:pt x="11273561" y="243377"/>
                  <a:pt x="11228764" y="288173"/>
                  <a:pt x="11171750" y="288173"/>
                </a:cubicBezTo>
                <a:cubicBezTo>
                  <a:pt x="11115753" y="288173"/>
                  <a:pt x="11069938" y="243377"/>
                  <a:pt x="11069938" y="187380"/>
                </a:cubicBezTo>
                <a:cubicBezTo>
                  <a:pt x="11069938" y="131384"/>
                  <a:pt x="11115753" y="86587"/>
                  <a:pt x="11171750" y="86587"/>
                </a:cubicBezTo>
                <a:close/>
                <a:moveTo>
                  <a:pt x="3533841" y="71293"/>
                </a:moveTo>
                <a:cubicBezTo>
                  <a:pt x="3535876" y="70275"/>
                  <a:pt x="3536895" y="72311"/>
                  <a:pt x="3536895" y="74347"/>
                </a:cubicBezTo>
                <a:cubicBezTo>
                  <a:pt x="3536895" y="76383"/>
                  <a:pt x="3535876" y="77402"/>
                  <a:pt x="3533841" y="77402"/>
                </a:cubicBezTo>
                <a:cubicBezTo>
                  <a:pt x="3531804" y="77402"/>
                  <a:pt x="3530785" y="76383"/>
                  <a:pt x="3530785" y="74347"/>
                </a:cubicBezTo>
                <a:cubicBezTo>
                  <a:pt x="3530785" y="72311"/>
                  <a:pt x="3531804" y="71293"/>
                  <a:pt x="3533841" y="71293"/>
                </a:cubicBezTo>
                <a:close/>
                <a:moveTo>
                  <a:pt x="8850443" y="69279"/>
                </a:moveTo>
                <a:cubicBezTo>
                  <a:pt x="8853497" y="69279"/>
                  <a:pt x="8855533" y="71315"/>
                  <a:pt x="8855533" y="74370"/>
                </a:cubicBezTo>
                <a:cubicBezTo>
                  <a:pt x="8855533" y="77424"/>
                  <a:pt x="8853497" y="79460"/>
                  <a:pt x="8850443" y="79460"/>
                </a:cubicBezTo>
                <a:cubicBezTo>
                  <a:pt x="8847388" y="79460"/>
                  <a:pt x="8845352" y="77424"/>
                  <a:pt x="8845352" y="74370"/>
                </a:cubicBezTo>
                <a:cubicBezTo>
                  <a:pt x="8845352" y="71315"/>
                  <a:pt x="8847388" y="69279"/>
                  <a:pt x="8850443" y="69279"/>
                </a:cubicBezTo>
                <a:close/>
                <a:moveTo>
                  <a:pt x="2747929" y="68269"/>
                </a:moveTo>
                <a:cubicBezTo>
                  <a:pt x="2760149" y="68269"/>
                  <a:pt x="2770331" y="78449"/>
                  <a:pt x="2770331" y="90666"/>
                </a:cubicBezTo>
                <a:cubicBezTo>
                  <a:pt x="2770331" y="102884"/>
                  <a:pt x="2760149" y="113065"/>
                  <a:pt x="2747929" y="113065"/>
                </a:cubicBezTo>
                <a:cubicBezTo>
                  <a:pt x="2735713" y="113065"/>
                  <a:pt x="2725531" y="102884"/>
                  <a:pt x="2725531" y="90666"/>
                </a:cubicBezTo>
                <a:cubicBezTo>
                  <a:pt x="2725531" y="78449"/>
                  <a:pt x="2735713" y="68269"/>
                  <a:pt x="2747929" y="68269"/>
                </a:cubicBezTo>
                <a:close/>
                <a:moveTo>
                  <a:pt x="1222767" y="68265"/>
                </a:moveTo>
                <a:cubicBezTo>
                  <a:pt x="1233967" y="68265"/>
                  <a:pt x="1243130" y="77428"/>
                  <a:pt x="1243130" y="88627"/>
                </a:cubicBezTo>
                <a:cubicBezTo>
                  <a:pt x="1243130" y="99825"/>
                  <a:pt x="1233967" y="108990"/>
                  <a:pt x="1222767" y="108990"/>
                </a:cubicBezTo>
                <a:cubicBezTo>
                  <a:pt x="1211568" y="108990"/>
                  <a:pt x="1202406" y="99825"/>
                  <a:pt x="1202406" y="88627"/>
                </a:cubicBezTo>
                <a:cubicBezTo>
                  <a:pt x="1202406" y="77428"/>
                  <a:pt x="1211568" y="68265"/>
                  <a:pt x="1222767" y="68265"/>
                </a:cubicBezTo>
                <a:close/>
                <a:moveTo>
                  <a:pt x="11961807" y="59105"/>
                </a:moveTo>
                <a:cubicBezTo>
                  <a:pt x="11973006" y="59105"/>
                  <a:pt x="11982170" y="68268"/>
                  <a:pt x="11982170" y="79467"/>
                </a:cubicBezTo>
                <a:cubicBezTo>
                  <a:pt x="11982170" y="90667"/>
                  <a:pt x="11973006" y="99830"/>
                  <a:pt x="11961807" y="99830"/>
                </a:cubicBezTo>
                <a:cubicBezTo>
                  <a:pt x="11950608" y="99830"/>
                  <a:pt x="11941445" y="90667"/>
                  <a:pt x="11941445" y="79467"/>
                </a:cubicBezTo>
                <a:cubicBezTo>
                  <a:pt x="11941445" y="68268"/>
                  <a:pt x="11950608" y="59105"/>
                  <a:pt x="11961807" y="59105"/>
                </a:cubicBezTo>
                <a:close/>
                <a:moveTo>
                  <a:pt x="2790665" y="54007"/>
                </a:moveTo>
                <a:cubicBezTo>
                  <a:pt x="2797792" y="54007"/>
                  <a:pt x="2803901" y="60116"/>
                  <a:pt x="2803901" y="67243"/>
                </a:cubicBezTo>
                <a:cubicBezTo>
                  <a:pt x="2803901" y="74369"/>
                  <a:pt x="2797792" y="80478"/>
                  <a:pt x="2790665" y="80478"/>
                </a:cubicBezTo>
                <a:cubicBezTo>
                  <a:pt x="2783539" y="80478"/>
                  <a:pt x="2777433" y="74369"/>
                  <a:pt x="2777433" y="67243"/>
                </a:cubicBezTo>
                <a:cubicBezTo>
                  <a:pt x="2777433" y="60116"/>
                  <a:pt x="2783539" y="54007"/>
                  <a:pt x="2790665" y="54007"/>
                </a:cubicBezTo>
                <a:close/>
                <a:moveTo>
                  <a:pt x="3751773" y="46888"/>
                </a:moveTo>
                <a:cubicBezTo>
                  <a:pt x="3755844" y="46888"/>
                  <a:pt x="3759917" y="49943"/>
                  <a:pt x="3759917" y="55033"/>
                </a:cubicBezTo>
                <a:cubicBezTo>
                  <a:pt x="3759917" y="59105"/>
                  <a:pt x="3756861" y="63179"/>
                  <a:pt x="3751773" y="63179"/>
                </a:cubicBezTo>
                <a:cubicBezTo>
                  <a:pt x="3747699" y="63179"/>
                  <a:pt x="3743628" y="60123"/>
                  <a:pt x="3743628" y="55033"/>
                </a:cubicBezTo>
                <a:cubicBezTo>
                  <a:pt x="3743628" y="50961"/>
                  <a:pt x="3746682" y="46888"/>
                  <a:pt x="3751773" y="46888"/>
                </a:cubicBezTo>
                <a:close/>
                <a:moveTo>
                  <a:pt x="6107637" y="40750"/>
                </a:moveTo>
                <a:cubicBezTo>
                  <a:pt x="6111709" y="40750"/>
                  <a:pt x="6113746" y="43804"/>
                  <a:pt x="6113746" y="46859"/>
                </a:cubicBezTo>
                <a:cubicBezTo>
                  <a:pt x="6113746" y="49913"/>
                  <a:pt x="6110691" y="52968"/>
                  <a:pt x="6107637" y="52968"/>
                </a:cubicBezTo>
                <a:cubicBezTo>
                  <a:pt x="6104582" y="52968"/>
                  <a:pt x="6101528" y="49913"/>
                  <a:pt x="6101528" y="46859"/>
                </a:cubicBezTo>
                <a:cubicBezTo>
                  <a:pt x="6101528" y="43804"/>
                  <a:pt x="6104582" y="40750"/>
                  <a:pt x="6107637" y="40750"/>
                </a:cubicBezTo>
                <a:close/>
                <a:moveTo>
                  <a:pt x="338029" y="35685"/>
                </a:moveTo>
                <a:cubicBezTo>
                  <a:pt x="354318" y="35685"/>
                  <a:pt x="367554" y="48920"/>
                  <a:pt x="367554" y="65210"/>
                </a:cubicBezTo>
                <a:cubicBezTo>
                  <a:pt x="367554" y="81499"/>
                  <a:pt x="354318" y="94736"/>
                  <a:pt x="338029" y="94736"/>
                </a:cubicBezTo>
                <a:cubicBezTo>
                  <a:pt x="321740" y="94736"/>
                  <a:pt x="308504" y="81499"/>
                  <a:pt x="308504" y="65210"/>
                </a:cubicBezTo>
                <a:cubicBezTo>
                  <a:pt x="308504" y="48920"/>
                  <a:pt x="321740" y="35685"/>
                  <a:pt x="338029" y="35685"/>
                </a:cubicBezTo>
                <a:close/>
                <a:moveTo>
                  <a:pt x="7914793" y="30595"/>
                </a:moveTo>
                <a:cubicBezTo>
                  <a:pt x="7919884" y="29578"/>
                  <a:pt x="7924974" y="33649"/>
                  <a:pt x="7924974" y="39758"/>
                </a:cubicBezTo>
                <a:cubicBezTo>
                  <a:pt x="7924974" y="44849"/>
                  <a:pt x="7920902" y="48922"/>
                  <a:pt x="7914793" y="48922"/>
                </a:cubicBezTo>
                <a:cubicBezTo>
                  <a:pt x="7909703" y="48922"/>
                  <a:pt x="7905630" y="44849"/>
                  <a:pt x="7905630" y="39758"/>
                </a:cubicBezTo>
                <a:cubicBezTo>
                  <a:pt x="7905630" y="34667"/>
                  <a:pt x="7909703" y="30595"/>
                  <a:pt x="7914793" y="30595"/>
                </a:cubicBezTo>
                <a:close/>
                <a:moveTo>
                  <a:pt x="631216" y="38"/>
                </a:moveTo>
                <a:cubicBezTo>
                  <a:pt x="654633" y="-980"/>
                  <a:pt x="673977" y="18364"/>
                  <a:pt x="673977" y="41781"/>
                </a:cubicBezTo>
                <a:cubicBezTo>
                  <a:pt x="673977" y="65197"/>
                  <a:pt x="654633" y="83523"/>
                  <a:pt x="631216" y="83523"/>
                </a:cubicBezTo>
                <a:cubicBezTo>
                  <a:pt x="607799" y="83523"/>
                  <a:pt x="588455" y="65197"/>
                  <a:pt x="588455" y="41781"/>
                </a:cubicBezTo>
                <a:cubicBezTo>
                  <a:pt x="588455" y="18364"/>
                  <a:pt x="607799" y="38"/>
                  <a:pt x="631216" y="38"/>
                </a:cubicBezTo>
                <a:close/>
              </a:path>
            </a:pathLst>
          </a:custGeom>
          <a:solidFill>
            <a:schemeClr val="bg1"/>
          </a:solidFill>
          <a:ln w="10176" cap="flat">
            <a:noFill/>
            <a:prstDash val="solid"/>
            <a:miter/>
          </a:ln>
          <a:effectLst>
            <a:outerShdw blurRad="76200" dist="38100" dir="5400000" algn="t" rotWithShape="0">
              <a:prstClr val="black">
                <a:alpha val="20000"/>
              </a:prstClr>
            </a:outerShdw>
          </a:effectLst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45" name="波形 44">
            <a:extLst>
              <a:ext uri="{FF2B5EF4-FFF2-40B4-BE49-F238E27FC236}">
                <a16:creationId xmlns:a16="http://schemas.microsoft.com/office/drawing/2014/main" id="{979960CF-01A6-4908-8B30-B243EE3F31A0}"/>
              </a:ext>
            </a:extLst>
          </p:cNvPr>
          <p:cNvSpPr/>
          <p:nvPr/>
        </p:nvSpPr>
        <p:spPr>
          <a:xfrm>
            <a:off x="739686" y="533400"/>
            <a:ext cx="2486526" cy="661062"/>
          </a:xfrm>
          <a:prstGeom prst="wave">
            <a:avLst>
              <a:gd name="adj1" fmla="val 6928"/>
              <a:gd name="adj2" fmla="val -36"/>
            </a:avLst>
          </a:pr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atin typeface="+mj-ea"/>
              <a:ea typeface="+mj-ea"/>
            </a:endParaRPr>
          </a:p>
        </p:txBody>
      </p:sp>
      <p:grpSp>
        <p:nvGrpSpPr>
          <p:cNvPr id="48" name="组合 47">
            <a:extLst>
              <a:ext uri="{FF2B5EF4-FFF2-40B4-BE49-F238E27FC236}">
                <a16:creationId xmlns:a16="http://schemas.microsoft.com/office/drawing/2014/main" id="{08B4453A-59A2-4254-93AB-CE8A2531B74D}"/>
              </a:ext>
            </a:extLst>
          </p:cNvPr>
          <p:cNvGrpSpPr/>
          <p:nvPr/>
        </p:nvGrpSpPr>
        <p:grpSpPr>
          <a:xfrm>
            <a:off x="458118" y="240036"/>
            <a:ext cx="570493" cy="993909"/>
            <a:chOff x="305806" y="158676"/>
            <a:chExt cx="503819" cy="877749"/>
          </a:xfrm>
        </p:grpSpPr>
        <p:grpSp>
          <p:nvGrpSpPr>
            <p:cNvPr id="49" name="组合 48">
              <a:extLst>
                <a:ext uri="{FF2B5EF4-FFF2-40B4-BE49-F238E27FC236}">
                  <a16:creationId xmlns:a16="http://schemas.microsoft.com/office/drawing/2014/main" id="{7F01642A-812F-4E0C-B4FF-175B76AD55D8}"/>
                </a:ext>
              </a:extLst>
            </p:cNvPr>
            <p:cNvGrpSpPr/>
            <p:nvPr/>
          </p:nvGrpSpPr>
          <p:grpSpPr>
            <a:xfrm>
              <a:off x="305806" y="295220"/>
              <a:ext cx="503819" cy="741205"/>
              <a:chOff x="2228905" y="1088183"/>
              <a:chExt cx="1148704" cy="1689942"/>
            </a:xfrm>
          </p:grpSpPr>
          <p:sp>
            <p:nvSpPr>
              <p:cNvPr id="51" name="等腰三角形 50">
                <a:extLst>
                  <a:ext uri="{FF2B5EF4-FFF2-40B4-BE49-F238E27FC236}">
                    <a16:creationId xmlns:a16="http://schemas.microsoft.com/office/drawing/2014/main" id="{E2148A72-E791-4EC5-BF56-028661222061}"/>
                  </a:ext>
                </a:extLst>
              </p:cNvPr>
              <p:cNvSpPr/>
              <p:nvPr/>
            </p:nvSpPr>
            <p:spPr>
              <a:xfrm>
                <a:off x="2228905" y="1088183"/>
                <a:ext cx="1147708" cy="1689942"/>
              </a:xfrm>
              <a:prstGeom prst="triangle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latin typeface="+mj-ea"/>
                  <a:ea typeface="+mj-ea"/>
                </a:endParaRPr>
              </a:p>
            </p:txBody>
          </p:sp>
          <p:sp>
            <p:nvSpPr>
              <p:cNvPr id="52" name="任意多边形: 形状 51">
                <a:extLst>
                  <a:ext uri="{FF2B5EF4-FFF2-40B4-BE49-F238E27FC236}">
                    <a16:creationId xmlns:a16="http://schemas.microsoft.com/office/drawing/2014/main" id="{8DBE1792-C07E-49DA-9B91-4B077F678E36}"/>
                  </a:ext>
                </a:extLst>
              </p:cNvPr>
              <p:cNvSpPr/>
              <p:nvPr/>
            </p:nvSpPr>
            <p:spPr>
              <a:xfrm>
                <a:off x="2229064" y="1088183"/>
                <a:ext cx="1148545" cy="1688356"/>
              </a:xfrm>
              <a:custGeom>
                <a:avLst/>
                <a:gdLst>
                  <a:gd name="connsiteX0" fmla="*/ 1125823 w 1148545"/>
                  <a:gd name="connsiteY0" fmla="*/ 1621813 h 1688356"/>
                  <a:gd name="connsiteX1" fmla="*/ 1148545 w 1148545"/>
                  <a:gd name="connsiteY1" fmla="*/ 1688356 h 1688356"/>
                  <a:gd name="connsiteX2" fmla="*/ 1010589 w 1148545"/>
                  <a:gd name="connsiteY2" fmla="*/ 1688356 h 1688356"/>
                  <a:gd name="connsiteX3" fmla="*/ 1061815 w 1148545"/>
                  <a:gd name="connsiteY3" fmla="*/ 1432283 h 1688356"/>
                  <a:gd name="connsiteX4" fmla="*/ 1115016 w 1148545"/>
                  <a:gd name="connsiteY4" fmla="*/ 1587731 h 1688356"/>
                  <a:gd name="connsiteX5" fmla="*/ 940762 w 1148545"/>
                  <a:gd name="connsiteY5" fmla="*/ 1688356 h 1688356"/>
                  <a:gd name="connsiteX6" fmla="*/ 618907 w 1148545"/>
                  <a:gd name="connsiteY6" fmla="*/ 1688356 h 1688356"/>
                  <a:gd name="connsiteX7" fmla="*/ 669454 w 1148545"/>
                  <a:gd name="connsiteY7" fmla="*/ 1659220 h 1688356"/>
                  <a:gd name="connsiteX8" fmla="*/ 996975 w 1148545"/>
                  <a:gd name="connsiteY8" fmla="*/ 1243584 h 1688356"/>
                  <a:gd name="connsiteX9" fmla="*/ 1050177 w 1148545"/>
                  <a:gd name="connsiteY9" fmla="*/ 1399032 h 1688356"/>
                  <a:gd name="connsiteX10" fmla="*/ 668623 w 1148545"/>
                  <a:gd name="connsiteY10" fmla="*/ 1618488 h 1688356"/>
                  <a:gd name="connsiteX11" fmla="*/ 592145 w 1148545"/>
                  <a:gd name="connsiteY11" fmla="*/ 1663377 h 1688356"/>
                  <a:gd name="connsiteX12" fmla="*/ 548431 w 1148545"/>
                  <a:gd name="connsiteY12" fmla="*/ 1688356 h 1688356"/>
                  <a:gd name="connsiteX13" fmla="*/ 226700 w 1148545"/>
                  <a:gd name="connsiteY13" fmla="*/ 1688356 h 1688356"/>
                  <a:gd name="connsiteX14" fmla="*/ 932967 w 1148545"/>
                  <a:gd name="connsiteY14" fmla="*/ 1054885 h 1688356"/>
                  <a:gd name="connsiteX15" fmla="*/ 985338 w 1148545"/>
                  <a:gd name="connsiteY15" fmla="*/ 1209502 h 1688356"/>
                  <a:gd name="connsiteX16" fmla="*/ 156870 w 1148545"/>
                  <a:gd name="connsiteY16" fmla="*/ 1688356 h 1688356"/>
                  <a:gd name="connsiteX17" fmla="*/ 0 w 1148545"/>
                  <a:gd name="connsiteY17" fmla="*/ 1688356 h 1688356"/>
                  <a:gd name="connsiteX18" fmla="*/ 40180 w 1148545"/>
                  <a:gd name="connsiteY18" fmla="*/ 1570274 h 1688356"/>
                  <a:gd name="connsiteX19" fmla="*/ 868959 w 1148545"/>
                  <a:gd name="connsiteY19" fmla="*/ 865355 h 1688356"/>
                  <a:gd name="connsiteX20" fmla="*/ 921329 w 1148545"/>
                  <a:gd name="connsiteY20" fmla="*/ 1020803 h 1688356"/>
                  <a:gd name="connsiteX21" fmla="*/ 56806 w 1148545"/>
                  <a:gd name="connsiteY21" fmla="*/ 1519567 h 1688356"/>
                  <a:gd name="connsiteX22" fmla="*/ 135777 w 1148545"/>
                  <a:gd name="connsiteY22" fmla="*/ 1288473 h 1688356"/>
                  <a:gd name="connsiteX23" fmla="*/ 804951 w 1148545"/>
                  <a:gd name="connsiteY23" fmla="*/ 676656 h 1688356"/>
                  <a:gd name="connsiteX24" fmla="*/ 857322 w 1148545"/>
                  <a:gd name="connsiteY24" fmla="*/ 832104 h 1688356"/>
                  <a:gd name="connsiteX25" fmla="*/ 153233 w 1148545"/>
                  <a:gd name="connsiteY25" fmla="*/ 1238596 h 1688356"/>
                  <a:gd name="connsiteX26" fmla="*/ 232204 w 1148545"/>
                  <a:gd name="connsiteY26" fmla="*/ 1007502 h 1688356"/>
                  <a:gd name="connsiteX27" fmla="*/ 740112 w 1148545"/>
                  <a:gd name="connsiteY27" fmla="*/ 487126 h 1688356"/>
                  <a:gd name="connsiteX28" fmla="*/ 792482 w 1148545"/>
                  <a:gd name="connsiteY28" fmla="*/ 642574 h 1688356"/>
                  <a:gd name="connsiteX29" fmla="*/ 247999 w 1148545"/>
                  <a:gd name="connsiteY29" fmla="*/ 956795 h 1688356"/>
                  <a:gd name="connsiteX30" fmla="*/ 326969 w 1148545"/>
                  <a:gd name="connsiteY30" fmla="*/ 726532 h 1688356"/>
                  <a:gd name="connsiteX31" fmla="*/ 676104 w 1148545"/>
                  <a:gd name="connsiteY31" fmla="*/ 298427 h 1688356"/>
                  <a:gd name="connsiteX32" fmla="*/ 728474 w 1148545"/>
                  <a:gd name="connsiteY32" fmla="*/ 453875 h 1688356"/>
                  <a:gd name="connsiteX33" fmla="*/ 344426 w 1148545"/>
                  <a:gd name="connsiteY33" fmla="*/ 675825 h 1688356"/>
                  <a:gd name="connsiteX34" fmla="*/ 423397 w 1148545"/>
                  <a:gd name="connsiteY34" fmla="*/ 444731 h 1688356"/>
                  <a:gd name="connsiteX35" fmla="*/ 612096 w 1148545"/>
                  <a:gd name="connsiteY35" fmla="*/ 109728 h 1688356"/>
                  <a:gd name="connsiteX36" fmla="*/ 664466 w 1148545"/>
                  <a:gd name="connsiteY36" fmla="*/ 264345 h 1688356"/>
                  <a:gd name="connsiteX37" fmla="*/ 440023 w 1148545"/>
                  <a:gd name="connsiteY37" fmla="*/ 394855 h 1688356"/>
                  <a:gd name="connsiteX38" fmla="*/ 518993 w 1148545"/>
                  <a:gd name="connsiteY38" fmla="*/ 163761 h 1688356"/>
                  <a:gd name="connsiteX39" fmla="*/ 573858 w 1148545"/>
                  <a:gd name="connsiteY39" fmla="*/ 0 h 1688356"/>
                  <a:gd name="connsiteX40" fmla="*/ 600458 w 1148545"/>
                  <a:gd name="connsiteY40" fmla="*/ 75646 h 1688356"/>
                  <a:gd name="connsiteX41" fmla="*/ 535619 w 1148545"/>
                  <a:gd name="connsiteY41" fmla="*/ 112222 h 16883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1148545" h="1688356">
                    <a:moveTo>
                      <a:pt x="1125823" y="1621813"/>
                    </a:moveTo>
                    <a:lnTo>
                      <a:pt x="1148545" y="1688356"/>
                    </a:lnTo>
                    <a:lnTo>
                      <a:pt x="1010589" y="1688356"/>
                    </a:lnTo>
                    <a:close/>
                    <a:moveTo>
                      <a:pt x="1061815" y="1432283"/>
                    </a:moveTo>
                    <a:lnTo>
                      <a:pt x="1115016" y="1587731"/>
                    </a:lnTo>
                    <a:lnTo>
                      <a:pt x="940762" y="1688356"/>
                    </a:lnTo>
                    <a:lnTo>
                      <a:pt x="618907" y="1688356"/>
                    </a:lnTo>
                    <a:lnTo>
                      <a:pt x="669454" y="1659220"/>
                    </a:lnTo>
                    <a:close/>
                    <a:moveTo>
                      <a:pt x="996975" y="1243584"/>
                    </a:moveTo>
                    <a:lnTo>
                      <a:pt x="1050177" y="1399032"/>
                    </a:lnTo>
                    <a:lnTo>
                      <a:pt x="668623" y="1618488"/>
                    </a:lnTo>
                    <a:lnTo>
                      <a:pt x="592145" y="1663377"/>
                    </a:lnTo>
                    <a:lnTo>
                      <a:pt x="548431" y="1688356"/>
                    </a:lnTo>
                    <a:lnTo>
                      <a:pt x="226700" y="1688356"/>
                    </a:lnTo>
                    <a:close/>
                    <a:moveTo>
                      <a:pt x="932967" y="1054885"/>
                    </a:moveTo>
                    <a:lnTo>
                      <a:pt x="985338" y="1209502"/>
                    </a:lnTo>
                    <a:lnTo>
                      <a:pt x="156870" y="1688356"/>
                    </a:lnTo>
                    <a:lnTo>
                      <a:pt x="0" y="1688356"/>
                    </a:lnTo>
                    <a:lnTo>
                      <a:pt x="40180" y="1570274"/>
                    </a:lnTo>
                    <a:close/>
                    <a:moveTo>
                      <a:pt x="868959" y="865355"/>
                    </a:moveTo>
                    <a:lnTo>
                      <a:pt x="921329" y="1020803"/>
                    </a:lnTo>
                    <a:lnTo>
                      <a:pt x="56806" y="1519567"/>
                    </a:lnTo>
                    <a:lnTo>
                      <a:pt x="135777" y="1288473"/>
                    </a:lnTo>
                    <a:close/>
                    <a:moveTo>
                      <a:pt x="804951" y="676656"/>
                    </a:moveTo>
                    <a:lnTo>
                      <a:pt x="857322" y="832104"/>
                    </a:lnTo>
                    <a:lnTo>
                      <a:pt x="153233" y="1238596"/>
                    </a:lnTo>
                    <a:lnTo>
                      <a:pt x="232204" y="1007502"/>
                    </a:lnTo>
                    <a:close/>
                    <a:moveTo>
                      <a:pt x="740112" y="487126"/>
                    </a:moveTo>
                    <a:lnTo>
                      <a:pt x="792482" y="642574"/>
                    </a:lnTo>
                    <a:lnTo>
                      <a:pt x="247999" y="956795"/>
                    </a:lnTo>
                    <a:lnTo>
                      <a:pt x="326969" y="726532"/>
                    </a:lnTo>
                    <a:close/>
                    <a:moveTo>
                      <a:pt x="676104" y="298427"/>
                    </a:moveTo>
                    <a:lnTo>
                      <a:pt x="728474" y="453875"/>
                    </a:lnTo>
                    <a:lnTo>
                      <a:pt x="344426" y="675825"/>
                    </a:lnTo>
                    <a:lnTo>
                      <a:pt x="423397" y="444731"/>
                    </a:lnTo>
                    <a:close/>
                    <a:moveTo>
                      <a:pt x="612096" y="109728"/>
                    </a:moveTo>
                    <a:lnTo>
                      <a:pt x="664466" y="264345"/>
                    </a:lnTo>
                    <a:lnTo>
                      <a:pt x="440023" y="394855"/>
                    </a:lnTo>
                    <a:lnTo>
                      <a:pt x="518993" y="163761"/>
                    </a:lnTo>
                    <a:close/>
                    <a:moveTo>
                      <a:pt x="573858" y="0"/>
                    </a:moveTo>
                    <a:lnTo>
                      <a:pt x="600458" y="75646"/>
                    </a:lnTo>
                    <a:lnTo>
                      <a:pt x="535619" y="112222"/>
                    </a:lnTo>
                    <a:close/>
                  </a:path>
                </a:pathLst>
              </a:custGeom>
              <a:gradFill>
                <a:gsLst>
                  <a:gs pos="100000">
                    <a:schemeClr val="accent1">
                      <a:lumMod val="90000"/>
                      <a:lumOff val="10000"/>
                    </a:schemeClr>
                  </a:gs>
                  <a:gs pos="0">
                    <a:schemeClr val="accent1">
                      <a:lumMod val="75000"/>
                    </a:schemeClr>
                  </a:gs>
                </a:gsLst>
                <a:lin ang="0" scaled="0"/>
              </a:gradFill>
              <a:ln w="6994" cap="flat">
                <a:noFill/>
                <a:prstDash val="solid"/>
                <a:miter/>
              </a:ln>
              <a:effectLst>
                <a:outerShdw blurRad="25400" dist="12700" dir="5400000" algn="t" rotWithShape="0">
                  <a:prstClr val="black">
                    <a:alpha val="40000"/>
                  </a:prstClr>
                </a:outerShdw>
              </a:effectLst>
            </p:spPr>
            <p:txBody>
              <a:bodyPr wrap="square" rtlCol="0" anchor="ctr">
                <a:noAutofit/>
              </a:bodyPr>
              <a:lstStyle/>
              <a:p>
                <a:endParaRPr lang="zh-CN" altLang="en-US">
                  <a:latin typeface="+mj-ea"/>
                  <a:ea typeface="+mj-ea"/>
                </a:endParaRPr>
              </a:p>
            </p:txBody>
          </p:sp>
        </p:grpSp>
        <p:sp>
          <p:nvSpPr>
            <p:cNvPr id="50" name="星形: 五角 49">
              <a:extLst>
                <a:ext uri="{FF2B5EF4-FFF2-40B4-BE49-F238E27FC236}">
                  <a16:creationId xmlns:a16="http://schemas.microsoft.com/office/drawing/2014/main" id="{4CBC1748-C1E9-4606-BA13-AC75FD7C63EF}"/>
                </a:ext>
              </a:extLst>
            </p:cNvPr>
            <p:cNvSpPr/>
            <p:nvPr/>
          </p:nvSpPr>
          <p:spPr>
            <a:xfrm>
              <a:off x="489235" y="158676"/>
              <a:ext cx="136524" cy="136524"/>
            </a:xfrm>
            <a:prstGeom prst="star5">
              <a:avLst/>
            </a:prstGeom>
            <a:solidFill>
              <a:schemeClr val="accent4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latin typeface="+mj-ea"/>
                <a:ea typeface="+mj-ea"/>
              </a:endParaRPr>
            </a:p>
          </p:txBody>
        </p:sp>
      </p:grpSp>
      <p:sp>
        <p:nvSpPr>
          <p:cNvPr id="53" name="任意多边形: 形状 52">
            <a:extLst>
              <a:ext uri="{FF2B5EF4-FFF2-40B4-BE49-F238E27FC236}">
                <a16:creationId xmlns:a16="http://schemas.microsoft.com/office/drawing/2014/main" id="{12082456-414E-4C55-9C9A-5C76A480D0A2}"/>
              </a:ext>
            </a:extLst>
          </p:cNvPr>
          <p:cNvSpPr/>
          <p:nvPr/>
        </p:nvSpPr>
        <p:spPr>
          <a:xfrm>
            <a:off x="2213444" y="349950"/>
            <a:ext cx="169304" cy="193332"/>
          </a:xfrm>
          <a:custGeom>
            <a:avLst/>
            <a:gdLst>
              <a:gd name="connsiteX0" fmla="*/ 710639 w 718570"/>
              <a:gd name="connsiteY0" fmla="*/ 597343 h 820540"/>
              <a:gd name="connsiteX1" fmla="*/ 651721 w 718570"/>
              <a:gd name="connsiteY1" fmla="*/ 562939 h 820540"/>
              <a:gd name="connsiteX2" fmla="*/ 671934 w 718570"/>
              <a:gd name="connsiteY2" fmla="*/ 556058 h 820540"/>
              <a:gd name="connsiteX3" fmla="*/ 680535 w 718570"/>
              <a:gd name="connsiteY3" fmla="*/ 537996 h 820540"/>
              <a:gd name="connsiteX4" fmla="*/ 662473 w 718570"/>
              <a:gd name="connsiteY4" fmla="*/ 529395 h 820540"/>
              <a:gd name="connsiteX5" fmla="*/ 619467 w 718570"/>
              <a:gd name="connsiteY5" fmla="*/ 544447 h 820540"/>
              <a:gd name="connsiteX6" fmla="*/ 582913 w 718570"/>
              <a:gd name="connsiteY6" fmla="*/ 523374 h 820540"/>
              <a:gd name="connsiteX7" fmla="*/ 640110 w 718570"/>
              <a:gd name="connsiteY7" fmla="*/ 491120 h 820540"/>
              <a:gd name="connsiteX8" fmla="*/ 645271 w 718570"/>
              <a:gd name="connsiteY8" fmla="*/ 471768 h 820540"/>
              <a:gd name="connsiteX9" fmla="*/ 625918 w 718570"/>
              <a:gd name="connsiteY9" fmla="*/ 466607 h 820540"/>
              <a:gd name="connsiteX10" fmla="*/ 554529 w 718570"/>
              <a:gd name="connsiteY10" fmla="*/ 507032 h 820540"/>
              <a:gd name="connsiteX11" fmla="*/ 518835 w 718570"/>
              <a:gd name="connsiteY11" fmla="*/ 486390 h 820540"/>
              <a:gd name="connsiteX12" fmla="*/ 603555 w 718570"/>
              <a:gd name="connsiteY12" fmla="*/ 427043 h 820540"/>
              <a:gd name="connsiteX13" fmla="*/ 609146 w 718570"/>
              <a:gd name="connsiteY13" fmla="*/ 411131 h 820540"/>
              <a:gd name="connsiteX14" fmla="*/ 603555 w 718570"/>
              <a:gd name="connsiteY14" fmla="*/ 395219 h 820540"/>
              <a:gd name="connsiteX15" fmla="*/ 518405 w 718570"/>
              <a:gd name="connsiteY15" fmla="*/ 335011 h 820540"/>
              <a:gd name="connsiteX16" fmla="*/ 554099 w 718570"/>
              <a:gd name="connsiteY16" fmla="*/ 314369 h 820540"/>
              <a:gd name="connsiteX17" fmla="*/ 626348 w 718570"/>
              <a:gd name="connsiteY17" fmla="*/ 355654 h 820540"/>
              <a:gd name="connsiteX18" fmla="*/ 645700 w 718570"/>
              <a:gd name="connsiteY18" fmla="*/ 350493 h 820540"/>
              <a:gd name="connsiteX19" fmla="*/ 640540 w 718570"/>
              <a:gd name="connsiteY19" fmla="*/ 331141 h 820540"/>
              <a:gd name="connsiteX20" fmla="*/ 582913 w 718570"/>
              <a:gd name="connsiteY20" fmla="*/ 298027 h 820540"/>
              <a:gd name="connsiteX21" fmla="*/ 619467 w 718570"/>
              <a:gd name="connsiteY21" fmla="*/ 276954 h 820540"/>
              <a:gd name="connsiteX22" fmla="*/ 663333 w 718570"/>
              <a:gd name="connsiteY22" fmla="*/ 292866 h 820540"/>
              <a:gd name="connsiteX23" fmla="*/ 681395 w 718570"/>
              <a:gd name="connsiteY23" fmla="*/ 284265 h 820540"/>
              <a:gd name="connsiteX24" fmla="*/ 672794 w 718570"/>
              <a:gd name="connsiteY24" fmla="*/ 266203 h 820540"/>
              <a:gd name="connsiteX25" fmla="*/ 651721 w 718570"/>
              <a:gd name="connsiteY25" fmla="*/ 258462 h 820540"/>
              <a:gd name="connsiteX26" fmla="*/ 711499 w 718570"/>
              <a:gd name="connsiteY26" fmla="*/ 224058 h 820540"/>
              <a:gd name="connsiteX27" fmla="*/ 716659 w 718570"/>
              <a:gd name="connsiteY27" fmla="*/ 204705 h 820540"/>
              <a:gd name="connsiteX28" fmla="*/ 697307 w 718570"/>
              <a:gd name="connsiteY28" fmla="*/ 199544 h 820540"/>
              <a:gd name="connsiteX29" fmla="*/ 637960 w 718570"/>
              <a:gd name="connsiteY29" fmla="*/ 233519 h 820540"/>
              <a:gd name="connsiteX30" fmla="*/ 641830 w 718570"/>
              <a:gd name="connsiteY30" fmla="*/ 212446 h 820540"/>
              <a:gd name="connsiteX31" fmla="*/ 630219 w 718570"/>
              <a:gd name="connsiteY31" fmla="*/ 195674 h 820540"/>
              <a:gd name="connsiteX32" fmla="*/ 613446 w 718570"/>
              <a:gd name="connsiteY32" fmla="*/ 207286 h 820540"/>
              <a:gd name="connsiteX33" fmla="*/ 605276 w 718570"/>
              <a:gd name="connsiteY33" fmla="*/ 252011 h 820540"/>
              <a:gd name="connsiteX34" fmla="*/ 568721 w 718570"/>
              <a:gd name="connsiteY34" fmla="*/ 273084 h 820540"/>
              <a:gd name="connsiteX35" fmla="*/ 569151 w 718570"/>
              <a:gd name="connsiteY35" fmla="*/ 207716 h 820540"/>
              <a:gd name="connsiteX36" fmla="*/ 554959 w 718570"/>
              <a:gd name="connsiteY36" fmla="*/ 193524 h 820540"/>
              <a:gd name="connsiteX37" fmla="*/ 540768 w 718570"/>
              <a:gd name="connsiteY37" fmla="*/ 207716 h 820540"/>
              <a:gd name="connsiteX38" fmla="*/ 540337 w 718570"/>
              <a:gd name="connsiteY38" fmla="*/ 289856 h 820540"/>
              <a:gd name="connsiteX39" fmla="*/ 504643 w 718570"/>
              <a:gd name="connsiteY39" fmla="*/ 310498 h 820540"/>
              <a:gd name="connsiteX40" fmla="*/ 495182 w 718570"/>
              <a:gd name="connsiteY40" fmla="*/ 207716 h 820540"/>
              <a:gd name="connsiteX41" fmla="*/ 484431 w 718570"/>
              <a:gd name="connsiteY41" fmla="*/ 195244 h 820540"/>
              <a:gd name="connsiteX42" fmla="*/ 468089 w 718570"/>
              <a:gd name="connsiteY42" fmla="*/ 192234 h 820540"/>
              <a:gd name="connsiteX43" fmla="*/ 373477 w 718570"/>
              <a:gd name="connsiteY43" fmla="*/ 236099 h 820540"/>
              <a:gd name="connsiteX44" fmla="*/ 373477 w 718570"/>
              <a:gd name="connsiteY44" fmla="*/ 195244 h 820540"/>
              <a:gd name="connsiteX45" fmla="*/ 445296 w 718570"/>
              <a:gd name="connsiteY45" fmla="*/ 153529 h 820540"/>
              <a:gd name="connsiteX46" fmla="*/ 450457 w 718570"/>
              <a:gd name="connsiteY46" fmla="*/ 134177 h 820540"/>
              <a:gd name="connsiteX47" fmla="*/ 431104 w 718570"/>
              <a:gd name="connsiteY47" fmla="*/ 129016 h 820540"/>
              <a:gd name="connsiteX48" fmla="*/ 373477 w 718570"/>
              <a:gd name="connsiteY48" fmla="*/ 162560 h 820540"/>
              <a:gd name="connsiteX49" fmla="*/ 373477 w 718570"/>
              <a:gd name="connsiteY49" fmla="*/ 120415 h 820540"/>
              <a:gd name="connsiteX50" fmla="*/ 409171 w 718570"/>
              <a:gd name="connsiteY50" fmla="*/ 90311 h 820540"/>
              <a:gd name="connsiteX51" fmla="*/ 410892 w 718570"/>
              <a:gd name="connsiteY51" fmla="*/ 70099 h 820540"/>
              <a:gd name="connsiteX52" fmla="*/ 390679 w 718570"/>
              <a:gd name="connsiteY52" fmla="*/ 68378 h 820540"/>
              <a:gd name="connsiteX53" fmla="*/ 373477 w 718570"/>
              <a:gd name="connsiteY53" fmla="*/ 83000 h 820540"/>
              <a:gd name="connsiteX54" fmla="*/ 373477 w 718570"/>
              <a:gd name="connsiteY54" fmla="*/ 14192 h 820540"/>
              <a:gd name="connsiteX55" fmla="*/ 359285 w 718570"/>
              <a:gd name="connsiteY55" fmla="*/ 0 h 820540"/>
              <a:gd name="connsiteX56" fmla="*/ 345094 w 718570"/>
              <a:gd name="connsiteY56" fmla="*/ 14192 h 820540"/>
              <a:gd name="connsiteX57" fmla="*/ 345094 w 718570"/>
              <a:gd name="connsiteY57" fmla="*/ 82570 h 820540"/>
              <a:gd name="connsiteX58" fmla="*/ 328752 w 718570"/>
              <a:gd name="connsiteY58" fmla="*/ 68808 h 820540"/>
              <a:gd name="connsiteX59" fmla="*/ 308539 w 718570"/>
              <a:gd name="connsiteY59" fmla="*/ 70529 h 820540"/>
              <a:gd name="connsiteX60" fmla="*/ 310259 w 718570"/>
              <a:gd name="connsiteY60" fmla="*/ 90741 h 820540"/>
              <a:gd name="connsiteX61" fmla="*/ 345094 w 718570"/>
              <a:gd name="connsiteY61" fmla="*/ 119985 h 820540"/>
              <a:gd name="connsiteX62" fmla="*/ 345094 w 718570"/>
              <a:gd name="connsiteY62" fmla="*/ 162130 h 820540"/>
              <a:gd name="connsiteX63" fmla="*/ 288327 w 718570"/>
              <a:gd name="connsiteY63" fmla="*/ 129016 h 820540"/>
              <a:gd name="connsiteX64" fmla="*/ 268974 w 718570"/>
              <a:gd name="connsiteY64" fmla="*/ 134177 h 820540"/>
              <a:gd name="connsiteX65" fmla="*/ 274135 w 718570"/>
              <a:gd name="connsiteY65" fmla="*/ 153529 h 820540"/>
              <a:gd name="connsiteX66" fmla="*/ 345094 w 718570"/>
              <a:gd name="connsiteY66" fmla="*/ 194814 h 820540"/>
              <a:gd name="connsiteX67" fmla="*/ 345094 w 718570"/>
              <a:gd name="connsiteY67" fmla="*/ 236099 h 820540"/>
              <a:gd name="connsiteX68" fmla="*/ 251342 w 718570"/>
              <a:gd name="connsiteY68" fmla="*/ 192664 h 820540"/>
              <a:gd name="connsiteX69" fmla="*/ 235430 w 718570"/>
              <a:gd name="connsiteY69" fmla="*/ 195244 h 820540"/>
              <a:gd name="connsiteX70" fmla="*/ 225109 w 718570"/>
              <a:gd name="connsiteY70" fmla="*/ 207716 h 820540"/>
              <a:gd name="connsiteX71" fmla="*/ 215218 w 718570"/>
              <a:gd name="connsiteY71" fmla="*/ 311358 h 820540"/>
              <a:gd name="connsiteX72" fmla="*/ 179523 w 718570"/>
              <a:gd name="connsiteY72" fmla="*/ 290716 h 820540"/>
              <a:gd name="connsiteX73" fmla="*/ 179523 w 718570"/>
              <a:gd name="connsiteY73" fmla="*/ 207716 h 820540"/>
              <a:gd name="connsiteX74" fmla="*/ 165332 w 718570"/>
              <a:gd name="connsiteY74" fmla="*/ 193524 h 820540"/>
              <a:gd name="connsiteX75" fmla="*/ 151140 w 718570"/>
              <a:gd name="connsiteY75" fmla="*/ 207716 h 820540"/>
              <a:gd name="connsiteX76" fmla="*/ 151140 w 718570"/>
              <a:gd name="connsiteY76" fmla="*/ 274374 h 820540"/>
              <a:gd name="connsiteX77" fmla="*/ 114585 w 718570"/>
              <a:gd name="connsiteY77" fmla="*/ 253301 h 820540"/>
              <a:gd name="connsiteX78" fmla="*/ 106414 w 718570"/>
              <a:gd name="connsiteY78" fmla="*/ 207286 h 820540"/>
              <a:gd name="connsiteX79" fmla="*/ 89642 w 718570"/>
              <a:gd name="connsiteY79" fmla="*/ 195674 h 820540"/>
              <a:gd name="connsiteX80" fmla="*/ 78031 w 718570"/>
              <a:gd name="connsiteY80" fmla="*/ 212446 h 820540"/>
              <a:gd name="connsiteX81" fmla="*/ 81901 w 718570"/>
              <a:gd name="connsiteY81" fmla="*/ 234379 h 820540"/>
              <a:gd name="connsiteX82" fmla="*/ 22124 w 718570"/>
              <a:gd name="connsiteY82" fmla="*/ 199544 h 820540"/>
              <a:gd name="connsiteX83" fmla="*/ 2771 w 718570"/>
              <a:gd name="connsiteY83" fmla="*/ 204705 h 820540"/>
              <a:gd name="connsiteX84" fmla="*/ 7932 w 718570"/>
              <a:gd name="connsiteY84" fmla="*/ 224058 h 820540"/>
              <a:gd name="connsiteX85" fmla="*/ 66849 w 718570"/>
              <a:gd name="connsiteY85" fmla="*/ 258462 h 820540"/>
              <a:gd name="connsiteX86" fmla="*/ 46637 w 718570"/>
              <a:gd name="connsiteY86" fmla="*/ 265343 h 820540"/>
              <a:gd name="connsiteX87" fmla="*/ 38036 w 718570"/>
              <a:gd name="connsiteY87" fmla="*/ 283405 h 820540"/>
              <a:gd name="connsiteX88" fmla="*/ 56098 w 718570"/>
              <a:gd name="connsiteY88" fmla="*/ 292006 h 820540"/>
              <a:gd name="connsiteX89" fmla="*/ 99103 w 718570"/>
              <a:gd name="connsiteY89" fmla="*/ 276954 h 820540"/>
              <a:gd name="connsiteX90" fmla="*/ 135658 w 718570"/>
              <a:gd name="connsiteY90" fmla="*/ 298027 h 820540"/>
              <a:gd name="connsiteX91" fmla="*/ 78461 w 718570"/>
              <a:gd name="connsiteY91" fmla="*/ 330281 h 820540"/>
              <a:gd name="connsiteX92" fmla="*/ 73300 w 718570"/>
              <a:gd name="connsiteY92" fmla="*/ 349633 h 820540"/>
              <a:gd name="connsiteX93" fmla="*/ 92652 w 718570"/>
              <a:gd name="connsiteY93" fmla="*/ 354794 h 820540"/>
              <a:gd name="connsiteX94" fmla="*/ 164041 w 718570"/>
              <a:gd name="connsiteY94" fmla="*/ 314369 h 820540"/>
              <a:gd name="connsiteX95" fmla="*/ 199736 w 718570"/>
              <a:gd name="connsiteY95" fmla="*/ 335011 h 820540"/>
              <a:gd name="connsiteX96" fmla="*/ 115015 w 718570"/>
              <a:gd name="connsiteY96" fmla="*/ 393928 h 820540"/>
              <a:gd name="connsiteX97" fmla="*/ 109425 w 718570"/>
              <a:gd name="connsiteY97" fmla="*/ 409410 h 820540"/>
              <a:gd name="connsiteX98" fmla="*/ 115015 w 718570"/>
              <a:gd name="connsiteY98" fmla="*/ 425322 h 820540"/>
              <a:gd name="connsiteX99" fmla="*/ 200166 w 718570"/>
              <a:gd name="connsiteY99" fmla="*/ 485530 h 820540"/>
              <a:gd name="connsiteX100" fmla="*/ 164471 w 718570"/>
              <a:gd name="connsiteY100" fmla="*/ 506172 h 820540"/>
              <a:gd name="connsiteX101" fmla="*/ 92223 w 718570"/>
              <a:gd name="connsiteY101" fmla="*/ 464887 h 820540"/>
              <a:gd name="connsiteX102" fmla="*/ 72870 w 718570"/>
              <a:gd name="connsiteY102" fmla="*/ 470048 h 820540"/>
              <a:gd name="connsiteX103" fmla="*/ 78031 w 718570"/>
              <a:gd name="connsiteY103" fmla="*/ 489400 h 820540"/>
              <a:gd name="connsiteX104" fmla="*/ 135658 w 718570"/>
              <a:gd name="connsiteY104" fmla="*/ 522514 h 820540"/>
              <a:gd name="connsiteX105" fmla="*/ 99103 w 718570"/>
              <a:gd name="connsiteY105" fmla="*/ 543587 h 820540"/>
              <a:gd name="connsiteX106" fmla="*/ 55238 w 718570"/>
              <a:gd name="connsiteY106" fmla="*/ 527675 h 820540"/>
              <a:gd name="connsiteX107" fmla="*/ 37176 w 718570"/>
              <a:gd name="connsiteY107" fmla="*/ 536276 h 820540"/>
              <a:gd name="connsiteX108" fmla="*/ 45777 w 718570"/>
              <a:gd name="connsiteY108" fmla="*/ 554338 h 820540"/>
              <a:gd name="connsiteX109" fmla="*/ 66849 w 718570"/>
              <a:gd name="connsiteY109" fmla="*/ 562079 h 820540"/>
              <a:gd name="connsiteX110" fmla="*/ 7072 w 718570"/>
              <a:gd name="connsiteY110" fmla="*/ 596483 h 820540"/>
              <a:gd name="connsiteX111" fmla="*/ 1911 w 718570"/>
              <a:gd name="connsiteY111" fmla="*/ 615836 h 820540"/>
              <a:gd name="connsiteX112" fmla="*/ 21264 w 718570"/>
              <a:gd name="connsiteY112" fmla="*/ 620996 h 820540"/>
              <a:gd name="connsiteX113" fmla="*/ 80611 w 718570"/>
              <a:gd name="connsiteY113" fmla="*/ 587022 h 820540"/>
              <a:gd name="connsiteX114" fmla="*/ 76740 w 718570"/>
              <a:gd name="connsiteY114" fmla="*/ 608095 h 820540"/>
              <a:gd name="connsiteX115" fmla="*/ 88352 w 718570"/>
              <a:gd name="connsiteY115" fmla="*/ 624867 h 820540"/>
              <a:gd name="connsiteX116" fmla="*/ 105124 w 718570"/>
              <a:gd name="connsiteY116" fmla="*/ 613255 h 820540"/>
              <a:gd name="connsiteX117" fmla="*/ 113295 w 718570"/>
              <a:gd name="connsiteY117" fmla="*/ 568530 h 820540"/>
              <a:gd name="connsiteX118" fmla="*/ 149849 w 718570"/>
              <a:gd name="connsiteY118" fmla="*/ 547457 h 820540"/>
              <a:gd name="connsiteX119" fmla="*/ 149420 w 718570"/>
              <a:gd name="connsiteY119" fmla="*/ 612825 h 820540"/>
              <a:gd name="connsiteX120" fmla="*/ 163611 w 718570"/>
              <a:gd name="connsiteY120" fmla="*/ 627017 h 820540"/>
              <a:gd name="connsiteX121" fmla="*/ 177803 w 718570"/>
              <a:gd name="connsiteY121" fmla="*/ 612825 h 820540"/>
              <a:gd name="connsiteX122" fmla="*/ 178233 w 718570"/>
              <a:gd name="connsiteY122" fmla="*/ 530685 h 820540"/>
              <a:gd name="connsiteX123" fmla="*/ 213927 w 718570"/>
              <a:gd name="connsiteY123" fmla="*/ 510043 h 820540"/>
              <a:gd name="connsiteX124" fmla="*/ 223389 w 718570"/>
              <a:gd name="connsiteY124" fmla="*/ 612825 h 820540"/>
              <a:gd name="connsiteX125" fmla="*/ 234140 w 718570"/>
              <a:gd name="connsiteY125" fmla="*/ 625297 h 820540"/>
              <a:gd name="connsiteX126" fmla="*/ 250482 w 718570"/>
              <a:gd name="connsiteY126" fmla="*/ 628307 h 820540"/>
              <a:gd name="connsiteX127" fmla="*/ 345094 w 718570"/>
              <a:gd name="connsiteY127" fmla="*/ 584442 h 820540"/>
              <a:gd name="connsiteX128" fmla="*/ 345094 w 718570"/>
              <a:gd name="connsiteY128" fmla="*/ 625297 h 820540"/>
              <a:gd name="connsiteX129" fmla="*/ 273275 w 718570"/>
              <a:gd name="connsiteY129" fmla="*/ 667012 h 820540"/>
              <a:gd name="connsiteX130" fmla="*/ 268114 w 718570"/>
              <a:gd name="connsiteY130" fmla="*/ 686364 h 820540"/>
              <a:gd name="connsiteX131" fmla="*/ 287466 w 718570"/>
              <a:gd name="connsiteY131" fmla="*/ 691525 h 820540"/>
              <a:gd name="connsiteX132" fmla="*/ 345094 w 718570"/>
              <a:gd name="connsiteY132" fmla="*/ 657981 h 820540"/>
              <a:gd name="connsiteX133" fmla="*/ 345094 w 718570"/>
              <a:gd name="connsiteY133" fmla="*/ 700126 h 820540"/>
              <a:gd name="connsiteX134" fmla="*/ 309399 w 718570"/>
              <a:gd name="connsiteY134" fmla="*/ 730230 h 820540"/>
              <a:gd name="connsiteX135" fmla="*/ 307679 w 718570"/>
              <a:gd name="connsiteY135" fmla="*/ 750442 h 820540"/>
              <a:gd name="connsiteX136" fmla="*/ 327891 w 718570"/>
              <a:gd name="connsiteY136" fmla="*/ 752162 h 820540"/>
              <a:gd name="connsiteX137" fmla="*/ 345094 w 718570"/>
              <a:gd name="connsiteY137" fmla="*/ 737541 h 820540"/>
              <a:gd name="connsiteX138" fmla="*/ 345094 w 718570"/>
              <a:gd name="connsiteY138" fmla="*/ 806349 h 820540"/>
              <a:gd name="connsiteX139" fmla="*/ 359285 w 718570"/>
              <a:gd name="connsiteY139" fmla="*/ 820541 h 820540"/>
              <a:gd name="connsiteX140" fmla="*/ 373477 w 718570"/>
              <a:gd name="connsiteY140" fmla="*/ 806349 h 820540"/>
              <a:gd name="connsiteX141" fmla="*/ 373477 w 718570"/>
              <a:gd name="connsiteY141" fmla="*/ 737971 h 820540"/>
              <a:gd name="connsiteX142" fmla="*/ 389819 w 718570"/>
              <a:gd name="connsiteY142" fmla="*/ 751732 h 820540"/>
              <a:gd name="connsiteX143" fmla="*/ 410031 w 718570"/>
              <a:gd name="connsiteY143" fmla="*/ 750012 h 820540"/>
              <a:gd name="connsiteX144" fmla="*/ 408311 w 718570"/>
              <a:gd name="connsiteY144" fmla="*/ 729800 h 820540"/>
              <a:gd name="connsiteX145" fmla="*/ 373477 w 718570"/>
              <a:gd name="connsiteY145" fmla="*/ 700556 h 820540"/>
              <a:gd name="connsiteX146" fmla="*/ 373477 w 718570"/>
              <a:gd name="connsiteY146" fmla="*/ 658411 h 820540"/>
              <a:gd name="connsiteX147" fmla="*/ 430244 w 718570"/>
              <a:gd name="connsiteY147" fmla="*/ 691525 h 820540"/>
              <a:gd name="connsiteX148" fmla="*/ 449596 w 718570"/>
              <a:gd name="connsiteY148" fmla="*/ 686364 h 820540"/>
              <a:gd name="connsiteX149" fmla="*/ 444436 w 718570"/>
              <a:gd name="connsiteY149" fmla="*/ 667012 h 820540"/>
              <a:gd name="connsiteX150" fmla="*/ 373477 w 718570"/>
              <a:gd name="connsiteY150" fmla="*/ 625727 h 820540"/>
              <a:gd name="connsiteX151" fmla="*/ 373477 w 718570"/>
              <a:gd name="connsiteY151" fmla="*/ 584442 h 820540"/>
              <a:gd name="connsiteX152" fmla="*/ 467228 w 718570"/>
              <a:gd name="connsiteY152" fmla="*/ 627877 h 820540"/>
              <a:gd name="connsiteX153" fmla="*/ 483140 w 718570"/>
              <a:gd name="connsiteY153" fmla="*/ 625297 h 820540"/>
              <a:gd name="connsiteX154" fmla="*/ 493462 w 718570"/>
              <a:gd name="connsiteY154" fmla="*/ 612825 h 820540"/>
              <a:gd name="connsiteX155" fmla="*/ 503353 w 718570"/>
              <a:gd name="connsiteY155" fmla="*/ 509183 h 820540"/>
              <a:gd name="connsiteX156" fmla="*/ 539047 w 718570"/>
              <a:gd name="connsiteY156" fmla="*/ 529825 h 820540"/>
              <a:gd name="connsiteX157" fmla="*/ 539047 w 718570"/>
              <a:gd name="connsiteY157" fmla="*/ 612825 h 820540"/>
              <a:gd name="connsiteX158" fmla="*/ 553239 w 718570"/>
              <a:gd name="connsiteY158" fmla="*/ 627017 h 820540"/>
              <a:gd name="connsiteX159" fmla="*/ 567431 w 718570"/>
              <a:gd name="connsiteY159" fmla="*/ 612825 h 820540"/>
              <a:gd name="connsiteX160" fmla="*/ 567431 w 718570"/>
              <a:gd name="connsiteY160" fmla="*/ 546167 h 820540"/>
              <a:gd name="connsiteX161" fmla="*/ 603986 w 718570"/>
              <a:gd name="connsiteY161" fmla="*/ 567240 h 820540"/>
              <a:gd name="connsiteX162" fmla="*/ 612156 w 718570"/>
              <a:gd name="connsiteY162" fmla="*/ 613255 h 820540"/>
              <a:gd name="connsiteX163" fmla="*/ 628929 w 718570"/>
              <a:gd name="connsiteY163" fmla="*/ 624867 h 820540"/>
              <a:gd name="connsiteX164" fmla="*/ 640540 w 718570"/>
              <a:gd name="connsiteY164" fmla="*/ 608525 h 820540"/>
              <a:gd name="connsiteX165" fmla="*/ 636669 w 718570"/>
              <a:gd name="connsiteY165" fmla="*/ 586592 h 820540"/>
              <a:gd name="connsiteX166" fmla="*/ 696447 w 718570"/>
              <a:gd name="connsiteY166" fmla="*/ 621426 h 820540"/>
              <a:gd name="connsiteX167" fmla="*/ 715799 w 718570"/>
              <a:gd name="connsiteY167" fmla="*/ 616266 h 820540"/>
              <a:gd name="connsiteX168" fmla="*/ 710639 w 718570"/>
              <a:gd name="connsiteY168" fmla="*/ 597343 h 820540"/>
              <a:gd name="connsiteX169" fmla="*/ 251342 w 718570"/>
              <a:gd name="connsiteY169" fmla="*/ 223197 h 820540"/>
              <a:gd name="connsiteX170" fmla="*/ 344233 w 718570"/>
              <a:gd name="connsiteY170" fmla="*/ 266203 h 820540"/>
              <a:gd name="connsiteX171" fmla="*/ 344233 w 718570"/>
              <a:gd name="connsiteY171" fmla="*/ 296736 h 820540"/>
              <a:gd name="connsiteX172" fmla="*/ 318000 w 718570"/>
              <a:gd name="connsiteY172" fmla="*/ 339312 h 820540"/>
              <a:gd name="connsiteX173" fmla="*/ 267254 w 718570"/>
              <a:gd name="connsiteY173" fmla="*/ 341032 h 820540"/>
              <a:gd name="connsiteX174" fmla="*/ 241881 w 718570"/>
              <a:gd name="connsiteY174" fmla="*/ 326410 h 820540"/>
              <a:gd name="connsiteX175" fmla="*/ 251342 w 718570"/>
              <a:gd name="connsiteY175" fmla="*/ 223197 h 820540"/>
              <a:gd name="connsiteX176" fmla="*/ 227689 w 718570"/>
              <a:gd name="connsiteY176" fmla="*/ 469618 h 820540"/>
              <a:gd name="connsiteX177" fmla="*/ 142539 w 718570"/>
              <a:gd name="connsiteY177" fmla="*/ 409410 h 820540"/>
              <a:gd name="connsiteX178" fmla="*/ 227259 w 718570"/>
              <a:gd name="connsiteY178" fmla="*/ 350063 h 820540"/>
              <a:gd name="connsiteX179" fmla="*/ 253062 w 718570"/>
              <a:gd name="connsiteY179" fmla="*/ 365115 h 820540"/>
              <a:gd name="connsiteX180" fmla="*/ 277145 w 718570"/>
              <a:gd name="connsiteY180" fmla="*/ 409840 h 820540"/>
              <a:gd name="connsiteX181" fmla="*/ 252632 w 718570"/>
              <a:gd name="connsiteY181" fmla="*/ 454996 h 820540"/>
              <a:gd name="connsiteX182" fmla="*/ 227689 w 718570"/>
              <a:gd name="connsiteY182" fmla="*/ 469618 h 820540"/>
              <a:gd name="connsiteX183" fmla="*/ 345094 w 718570"/>
              <a:gd name="connsiteY183" fmla="*/ 553478 h 820540"/>
              <a:gd name="connsiteX184" fmla="*/ 250482 w 718570"/>
              <a:gd name="connsiteY184" fmla="*/ 596913 h 820540"/>
              <a:gd name="connsiteX185" fmla="*/ 241451 w 718570"/>
              <a:gd name="connsiteY185" fmla="*/ 494131 h 820540"/>
              <a:gd name="connsiteX186" fmla="*/ 267684 w 718570"/>
              <a:gd name="connsiteY186" fmla="*/ 479079 h 820540"/>
              <a:gd name="connsiteX187" fmla="*/ 318000 w 718570"/>
              <a:gd name="connsiteY187" fmla="*/ 480799 h 820540"/>
              <a:gd name="connsiteX188" fmla="*/ 345094 w 718570"/>
              <a:gd name="connsiteY188" fmla="*/ 524664 h 820540"/>
              <a:gd name="connsiteX189" fmla="*/ 345094 w 718570"/>
              <a:gd name="connsiteY189" fmla="*/ 553478 h 820540"/>
              <a:gd name="connsiteX190" fmla="*/ 373047 w 718570"/>
              <a:gd name="connsiteY190" fmla="*/ 295446 h 820540"/>
              <a:gd name="connsiteX191" fmla="*/ 373047 w 718570"/>
              <a:gd name="connsiteY191" fmla="*/ 266633 h 820540"/>
              <a:gd name="connsiteX192" fmla="*/ 467659 w 718570"/>
              <a:gd name="connsiteY192" fmla="*/ 223197 h 820540"/>
              <a:gd name="connsiteX193" fmla="*/ 476690 w 718570"/>
              <a:gd name="connsiteY193" fmla="*/ 325980 h 820540"/>
              <a:gd name="connsiteX194" fmla="*/ 450457 w 718570"/>
              <a:gd name="connsiteY194" fmla="*/ 341032 h 820540"/>
              <a:gd name="connsiteX195" fmla="*/ 400140 w 718570"/>
              <a:gd name="connsiteY195" fmla="*/ 339312 h 820540"/>
              <a:gd name="connsiteX196" fmla="*/ 373047 w 718570"/>
              <a:gd name="connsiteY196" fmla="*/ 295446 h 820540"/>
              <a:gd name="connsiteX197" fmla="*/ 466799 w 718570"/>
              <a:gd name="connsiteY197" fmla="*/ 596913 h 820540"/>
              <a:gd name="connsiteX198" fmla="*/ 373907 w 718570"/>
              <a:gd name="connsiteY198" fmla="*/ 553908 h 820540"/>
              <a:gd name="connsiteX199" fmla="*/ 373907 w 718570"/>
              <a:gd name="connsiteY199" fmla="*/ 523374 h 820540"/>
              <a:gd name="connsiteX200" fmla="*/ 400140 w 718570"/>
              <a:gd name="connsiteY200" fmla="*/ 480799 h 820540"/>
              <a:gd name="connsiteX201" fmla="*/ 450887 w 718570"/>
              <a:gd name="connsiteY201" fmla="*/ 479079 h 820540"/>
              <a:gd name="connsiteX202" fmla="*/ 476260 w 718570"/>
              <a:gd name="connsiteY202" fmla="*/ 493701 h 820540"/>
              <a:gd name="connsiteX203" fmla="*/ 466799 w 718570"/>
              <a:gd name="connsiteY203" fmla="*/ 596913 h 820540"/>
              <a:gd name="connsiteX204" fmla="*/ 491312 w 718570"/>
              <a:gd name="connsiteY204" fmla="*/ 469618 h 820540"/>
              <a:gd name="connsiteX205" fmla="*/ 465508 w 718570"/>
              <a:gd name="connsiteY205" fmla="*/ 454566 h 820540"/>
              <a:gd name="connsiteX206" fmla="*/ 441425 w 718570"/>
              <a:gd name="connsiteY206" fmla="*/ 409840 h 820540"/>
              <a:gd name="connsiteX207" fmla="*/ 465938 w 718570"/>
              <a:gd name="connsiteY207" fmla="*/ 364685 h 820540"/>
              <a:gd name="connsiteX208" fmla="*/ 490881 w 718570"/>
              <a:gd name="connsiteY208" fmla="*/ 350063 h 820540"/>
              <a:gd name="connsiteX209" fmla="*/ 576032 w 718570"/>
              <a:gd name="connsiteY209" fmla="*/ 410270 h 820540"/>
              <a:gd name="connsiteX210" fmla="*/ 491312 w 718570"/>
              <a:gd name="connsiteY210" fmla="*/ 469618 h 8205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</a:cxnLst>
            <a:rect l="l" t="t" r="r" b="b"/>
            <a:pathLst>
              <a:path w="718570" h="820540">
                <a:moveTo>
                  <a:pt x="710639" y="597343"/>
                </a:moveTo>
                <a:lnTo>
                  <a:pt x="651721" y="562939"/>
                </a:lnTo>
                <a:lnTo>
                  <a:pt x="671934" y="556058"/>
                </a:lnTo>
                <a:cubicBezTo>
                  <a:pt x="679245" y="553478"/>
                  <a:pt x="683115" y="545307"/>
                  <a:pt x="680535" y="537996"/>
                </a:cubicBezTo>
                <a:cubicBezTo>
                  <a:pt x="677954" y="530685"/>
                  <a:pt x="669784" y="526815"/>
                  <a:pt x="662473" y="529395"/>
                </a:cubicBezTo>
                <a:lnTo>
                  <a:pt x="619467" y="544447"/>
                </a:lnTo>
                <a:lnTo>
                  <a:pt x="582913" y="523374"/>
                </a:lnTo>
                <a:lnTo>
                  <a:pt x="640110" y="491120"/>
                </a:lnTo>
                <a:cubicBezTo>
                  <a:pt x="646991" y="487250"/>
                  <a:pt x="649571" y="478649"/>
                  <a:pt x="645271" y="471768"/>
                </a:cubicBezTo>
                <a:cubicBezTo>
                  <a:pt x="641400" y="464887"/>
                  <a:pt x="632799" y="462737"/>
                  <a:pt x="625918" y="466607"/>
                </a:cubicBezTo>
                <a:lnTo>
                  <a:pt x="554529" y="507032"/>
                </a:lnTo>
                <a:lnTo>
                  <a:pt x="518835" y="486390"/>
                </a:lnTo>
                <a:lnTo>
                  <a:pt x="603555" y="427043"/>
                </a:lnTo>
                <a:cubicBezTo>
                  <a:pt x="608716" y="423602"/>
                  <a:pt x="610866" y="417151"/>
                  <a:pt x="609146" y="411131"/>
                </a:cubicBezTo>
                <a:cubicBezTo>
                  <a:pt x="610866" y="405540"/>
                  <a:pt x="608716" y="399089"/>
                  <a:pt x="603555" y="395219"/>
                </a:cubicBezTo>
                <a:lnTo>
                  <a:pt x="518405" y="335011"/>
                </a:lnTo>
                <a:lnTo>
                  <a:pt x="554099" y="314369"/>
                </a:lnTo>
                <a:lnTo>
                  <a:pt x="626348" y="355654"/>
                </a:lnTo>
                <a:cubicBezTo>
                  <a:pt x="633229" y="359524"/>
                  <a:pt x="641830" y="357374"/>
                  <a:pt x="645700" y="350493"/>
                </a:cubicBezTo>
                <a:cubicBezTo>
                  <a:pt x="649571" y="343612"/>
                  <a:pt x="647421" y="335011"/>
                  <a:pt x="640540" y="331141"/>
                </a:cubicBezTo>
                <a:lnTo>
                  <a:pt x="582913" y="298027"/>
                </a:lnTo>
                <a:lnTo>
                  <a:pt x="619467" y="276954"/>
                </a:lnTo>
                <a:lnTo>
                  <a:pt x="663333" y="292866"/>
                </a:lnTo>
                <a:cubicBezTo>
                  <a:pt x="670644" y="295446"/>
                  <a:pt x="678815" y="291576"/>
                  <a:pt x="681395" y="284265"/>
                </a:cubicBezTo>
                <a:cubicBezTo>
                  <a:pt x="683975" y="276954"/>
                  <a:pt x="680105" y="268783"/>
                  <a:pt x="672794" y="266203"/>
                </a:cubicBezTo>
                <a:lnTo>
                  <a:pt x="651721" y="258462"/>
                </a:lnTo>
                <a:lnTo>
                  <a:pt x="711499" y="224058"/>
                </a:lnTo>
                <a:cubicBezTo>
                  <a:pt x="718379" y="220187"/>
                  <a:pt x="720530" y="211586"/>
                  <a:pt x="716659" y="204705"/>
                </a:cubicBezTo>
                <a:cubicBezTo>
                  <a:pt x="712789" y="197824"/>
                  <a:pt x="704188" y="195674"/>
                  <a:pt x="697307" y="199544"/>
                </a:cubicBezTo>
                <a:lnTo>
                  <a:pt x="637960" y="233519"/>
                </a:lnTo>
                <a:lnTo>
                  <a:pt x="641830" y="212446"/>
                </a:lnTo>
                <a:cubicBezTo>
                  <a:pt x="643120" y="204705"/>
                  <a:pt x="637960" y="197394"/>
                  <a:pt x="630219" y="195674"/>
                </a:cubicBezTo>
                <a:cubicBezTo>
                  <a:pt x="622478" y="194384"/>
                  <a:pt x="615167" y="199544"/>
                  <a:pt x="613446" y="207286"/>
                </a:cubicBezTo>
                <a:lnTo>
                  <a:pt x="605276" y="252011"/>
                </a:lnTo>
                <a:lnTo>
                  <a:pt x="568721" y="273084"/>
                </a:lnTo>
                <a:lnTo>
                  <a:pt x="569151" y="207716"/>
                </a:lnTo>
                <a:cubicBezTo>
                  <a:pt x="569151" y="199975"/>
                  <a:pt x="562700" y="193524"/>
                  <a:pt x="554959" y="193524"/>
                </a:cubicBezTo>
                <a:cubicBezTo>
                  <a:pt x="547218" y="193524"/>
                  <a:pt x="540768" y="199975"/>
                  <a:pt x="540768" y="207716"/>
                </a:cubicBezTo>
                <a:lnTo>
                  <a:pt x="540337" y="289856"/>
                </a:lnTo>
                <a:lnTo>
                  <a:pt x="504643" y="310498"/>
                </a:lnTo>
                <a:lnTo>
                  <a:pt x="495182" y="207716"/>
                </a:lnTo>
                <a:cubicBezTo>
                  <a:pt x="494752" y="201695"/>
                  <a:pt x="490021" y="196534"/>
                  <a:pt x="484431" y="195244"/>
                </a:cubicBezTo>
                <a:cubicBezTo>
                  <a:pt x="480130" y="190943"/>
                  <a:pt x="473679" y="189653"/>
                  <a:pt x="468089" y="192234"/>
                </a:cubicBezTo>
                <a:lnTo>
                  <a:pt x="373477" y="236099"/>
                </a:lnTo>
                <a:lnTo>
                  <a:pt x="373477" y="195244"/>
                </a:lnTo>
                <a:lnTo>
                  <a:pt x="445296" y="153529"/>
                </a:lnTo>
                <a:cubicBezTo>
                  <a:pt x="452177" y="149658"/>
                  <a:pt x="454327" y="141057"/>
                  <a:pt x="450457" y="134177"/>
                </a:cubicBezTo>
                <a:cubicBezTo>
                  <a:pt x="446586" y="127296"/>
                  <a:pt x="437555" y="125145"/>
                  <a:pt x="431104" y="129016"/>
                </a:cubicBezTo>
                <a:lnTo>
                  <a:pt x="373477" y="162560"/>
                </a:lnTo>
                <a:lnTo>
                  <a:pt x="373477" y="120415"/>
                </a:lnTo>
                <a:lnTo>
                  <a:pt x="409171" y="90311"/>
                </a:lnTo>
                <a:cubicBezTo>
                  <a:pt x="415192" y="85150"/>
                  <a:pt x="416052" y="76119"/>
                  <a:pt x="410892" y="70099"/>
                </a:cubicBezTo>
                <a:cubicBezTo>
                  <a:pt x="405731" y="64078"/>
                  <a:pt x="396700" y="63218"/>
                  <a:pt x="390679" y="68378"/>
                </a:cubicBezTo>
                <a:lnTo>
                  <a:pt x="373477" y="83000"/>
                </a:lnTo>
                <a:lnTo>
                  <a:pt x="373477" y="14192"/>
                </a:lnTo>
                <a:cubicBezTo>
                  <a:pt x="373477" y="6451"/>
                  <a:pt x="367026" y="0"/>
                  <a:pt x="359285" y="0"/>
                </a:cubicBezTo>
                <a:cubicBezTo>
                  <a:pt x="351544" y="0"/>
                  <a:pt x="345094" y="6451"/>
                  <a:pt x="345094" y="14192"/>
                </a:cubicBezTo>
                <a:lnTo>
                  <a:pt x="345094" y="82570"/>
                </a:lnTo>
                <a:lnTo>
                  <a:pt x="328752" y="68808"/>
                </a:lnTo>
                <a:cubicBezTo>
                  <a:pt x="322731" y="63648"/>
                  <a:pt x="313700" y="64508"/>
                  <a:pt x="308539" y="70529"/>
                </a:cubicBezTo>
                <a:cubicBezTo>
                  <a:pt x="303378" y="76549"/>
                  <a:pt x="304239" y="85581"/>
                  <a:pt x="310259" y="90741"/>
                </a:cubicBezTo>
                <a:lnTo>
                  <a:pt x="345094" y="119985"/>
                </a:lnTo>
                <a:lnTo>
                  <a:pt x="345094" y="162130"/>
                </a:lnTo>
                <a:lnTo>
                  <a:pt x="288327" y="129016"/>
                </a:lnTo>
                <a:cubicBezTo>
                  <a:pt x="281446" y="125145"/>
                  <a:pt x="272845" y="127296"/>
                  <a:pt x="268974" y="134177"/>
                </a:cubicBezTo>
                <a:cubicBezTo>
                  <a:pt x="265104" y="141057"/>
                  <a:pt x="267254" y="149658"/>
                  <a:pt x="274135" y="153529"/>
                </a:cubicBezTo>
                <a:lnTo>
                  <a:pt x="345094" y="194814"/>
                </a:lnTo>
                <a:lnTo>
                  <a:pt x="345094" y="236099"/>
                </a:lnTo>
                <a:lnTo>
                  <a:pt x="251342" y="192664"/>
                </a:lnTo>
                <a:cubicBezTo>
                  <a:pt x="245751" y="190083"/>
                  <a:pt x="239731" y="191374"/>
                  <a:pt x="235430" y="195244"/>
                </a:cubicBezTo>
                <a:cubicBezTo>
                  <a:pt x="229839" y="196964"/>
                  <a:pt x="225539" y="201695"/>
                  <a:pt x="225109" y="207716"/>
                </a:cubicBezTo>
                <a:lnTo>
                  <a:pt x="215218" y="311358"/>
                </a:lnTo>
                <a:lnTo>
                  <a:pt x="179523" y="290716"/>
                </a:lnTo>
                <a:lnTo>
                  <a:pt x="179523" y="207716"/>
                </a:lnTo>
                <a:cubicBezTo>
                  <a:pt x="179523" y="199975"/>
                  <a:pt x="173072" y="193524"/>
                  <a:pt x="165332" y="193524"/>
                </a:cubicBezTo>
                <a:cubicBezTo>
                  <a:pt x="157590" y="193524"/>
                  <a:pt x="151140" y="199975"/>
                  <a:pt x="151140" y="207716"/>
                </a:cubicBezTo>
                <a:lnTo>
                  <a:pt x="151140" y="274374"/>
                </a:lnTo>
                <a:lnTo>
                  <a:pt x="114585" y="253301"/>
                </a:lnTo>
                <a:lnTo>
                  <a:pt x="106414" y="207286"/>
                </a:lnTo>
                <a:cubicBezTo>
                  <a:pt x="105124" y="199544"/>
                  <a:pt x="97813" y="194384"/>
                  <a:pt x="89642" y="195674"/>
                </a:cubicBezTo>
                <a:cubicBezTo>
                  <a:pt x="81901" y="196964"/>
                  <a:pt x="76740" y="204275"/>
                  <a:pt x="78031" y="212446"/>
                </a:cubicBezTo>
                <a:lnTo>
                  <a:pt x="81901" y="234379"/>
                </a:lnTo>
                <a:lnTo>
                  <a:pt x="22124" y="199544"/>
                </a:lnTo>
                <a:cubicBezTo>
                  <a:pt x="15243" y="195674"/>
                  <a:pt x="6642" y="197824"/>
                  <a:pt x="2771" y="204705"/>
                </a:cubicBezTo>
                <a:cubicBezTo>
                  <a:pt x="-1099" y="211586"/>
                  <a:pt x="1051" y="220187"/>
                  <a:pt x="7932" y="224058"/>
                </a:cubicBezTo>
                <a:lnTo>
                  <a:pt x="66849" y="258462"/>
                </a:lnTo>
                <a:lnTo>
                  <a:pt x="46637" y="265343"/>
                </a:lnTo>
                <a:cubicBezTo>
                  <a:pt x="39326" y="267923"/>
                  <a:pt x="35456" y="276094"/>
                  <a:pt x="38036" y="283405"/>
                </a:cubicBezTo>
                <a:cubicBezTo>
                  <a:pt x="40616" y="290716"/>
                  <a:pt x="48787" y="294586"/>
                  <a:pt x="56098" y="292006"/>
                </a:cubicBezTo>
                <a:lnTo>
                  <a:pt x="99103" y="276954"/>
                </a:lnTo>
                <a:lnTo>
                  <a:pt x="135658" y="298027"/>
                </a:lnTo>
                <a:lnTo>
                  <a:pt x="78461" y="330281"/>
                </a:lnTo>
                <a:cubicBezTo>
                  <a:pt x="71580" y="334151"/>
                  <a:pt x="69000" y="342752"/>
                  <a:pt x="73300" y="349633"/>
                </a:cubicBezTo>
                <a:cubicBezTo>
                  <a:pt x="77171" y="356514"/>
                  <a:pt x="85772" y="358664"/>
                  <a:pt x="92652" y="354794"/>
                </a:cubicBezTo>
                <a:lnTo>
                  <a:pt x="164041" y="314369"/>
                </a:lnTo>
                <a:lnTo>
                  <a:pt x="199736" y="335011"/>
                </a:lnTo>
                <a:lnTo>
                  <a:pt x="115015" y="393928"/>
                </a:lnTo>
                <a:cubicBezTo>
                  <a:pt x="109855" y="397369"/>
                  <a:pt x="107704" y="403820"/>
                  <a:pt x="109425" y="409410"/>
                </a:cubicBezTo>
                <a:cubicBezTo>
                  <a:pt x="107704" y="415001"/>
                  <a:pt x="109855" y="421452"/>
                  <a:pt x="115015" y="425322"/>
                </a:cubicBezTo>
                <a:lnTo>
                  <a:pt x="200166" y="485530"/>
                </a:lnTo>
                <a:lnTo>
                  <a:pt x="164471" y="506172"/>
                </a:lnTo>
                <a:lnTo>
                  <a:pt x="92223" y="464887"/>
                </a:lnTo>
                <a:cubicBezTo>
                  <a:pt x="85342" y="461017"/>
                  <a:pt x="76740" y="463167"/>
                  <a:pt x="72870" y="470048"/>
                </a:cubicBezTo>
                <a:cubicBezTo>
                  <a:pt x="69000" y="476929"/>
                  <a:pt x="71150" y="485530"/>
                  <a:pt x="78031" y="489400"/>
                </a:cubicBezTo>
                <a:lnTo>
                  <a:pt x="135658" y="522514"/>
                </a:lnTo>
                <a:lnTo>
                  <a:pt x="99103" y="543587"/>
                </a:lnTo>
                <a:lnTo>
                  <a:pt x="55238" y="527675"/>
                </a:lnTo>
                <a:cubicBezTo>
                  <a:pt x="47927" y="525095"/>
                  <a:pt x="39756" y="528965"/>
                  <a:pt x="37176" y="536276"/>
                </a:cubicBezTo>
                <a:cubicBezTo>
                  <a:pt x="34595" y="543587"/>
                  <a:pt x="38466" y="551758"/>
                  <a:pt x="45777" y="554338"/>
                </a:cubicBezTo>
                <a:lnTo>
                  <a:pt x="66849" y="562079"/>
                </a:lnTo>
                <a:lnTo>
                  <a:pt x="7072" y="596483"/>
                </a:lnTo>
                <a:cubicBezTo>
                  <a:pt x="191" y="600354"/>
                  <a:pt x="-1959" y="608955"/>
                  <a:pt x="1911" y="615836"/>
                </a:cubicBezTo>
                <a:cubicBezTo>
                  <a:pt x="5782" y="622717"/>
                  <a:pt x="14383" y="624867"/>
                  <a:pt x="21264" y="620996"/>
                </a:cubicBezTo>
                <a:lnTo>
                  <a:pt x="80611" y="587022"/>
                </a:lnTo>
                <a:lnTo>
                  <a:pt x="76740" y="608095"/>
                </a:lnTo>
                <a:cubicBezTo>
                  <a:pt x="75450" y="615836"/>
                  <a:pt x="80611" y="623147"/>
                  <a:pt x="88352" y="624867"/>
                </a:cubicBezTo>
                <a:cubicBezTo>
                  <a:pt x="96093" y="626157"/>
                  <a:pt x="103404" y="620996"/>
                  <a:pt x="105124" y="613255"/>
                </a:cubicBezTo>
                <a:lnTo>
                  <a:pt x="113295" y="568530"/>
                </a:lnTo>
                <a:lnTo>
                  <a:pt x="149849" y="547457"/>
                </a:lnTo>
                <a:lnTo>
                  <a:pt x="149420" y="612825"/>
                </a:lnTo>
                <a:cubicBezTo>
                  <a:pt x="149420" y="620566"/>
                  <a:pt x="155870" y="627017"/>
                  <a:pt x="163611" y="627017"/>
                </a:cubicBezTo>
                <a:cubicBezTo>
                  <a:pt x="171352" y="627017"/>
                  <a:pt x="177803" y="620566"/>
                  <a:pt x="177803" y="612825"/>
                </a:cubicBezTo>
                <a:lnTo>
                  <a:pt x="178233" y="530685"/>
                </a:lnTo>
                <a:lnTo>
                  <a:pt x="213927" y="510043"/>
                </a:lnTo>
                <a:lnTo>
                  <a:pt x="223389" y="612825"/>
                </a:lnTo>
                <a:cubicBezTo>
                  <a:pt x="223819" y="618846"/>
                  <a:pt x="228549" y="624007"/>
                  <a:pt x="234140" y="625297"/>
                </a:cubicBezTo>
                <a:cubicBezTo>
                  <a:pt x="238441" y="629597"/>
                  <a:pt x="244891" y="630888"/>
                  <a:pt x="250482" y="628307"/>
                </a:cubicBezTo>
                <a:lnTo>
                  <a:pt x="345094" y="584442"/>
                </a:lnTo>
                <a:lnTo>
                  <a:pt x="345094" y="625297"/>
                </a:lnTo>
                <a:lnTo>
                  <a:pt x="273275" y="667012"/>
                </a:lnTo>
                <a:cubicBezTo>
                  <a:pt x="266394" y="670882"/>
                  <a:pt x="264244" y="679914"/>
                  <a:pt x="268114" y="686364"/>
                </a:cubicBezTo>
                <a:cubicBezTo>
                  <a:pt x="271985" y="693245"/>
                  <a:pt x="281016" y="695396"/>
                  <a:pt x="287466" y="691525"/>
                </a:cubicBezTo>
                <a:lnTo>
                  <a:pt x="345094" y="657981"/>
                </a:lnTo>
                <a:lnTo>
                  <a:pt x="345094" y="700126"/>
                </a:lnTo>
                <a:lnTo>
                  <a:pt x="309399" y="730230"/>
                </a:lnTo>
                <a:cubicBezTo>
                  <a:pt x="303378" y="735390"/>
                  <a:pt x="302518" y="744422"/>
                  <a:pt x="307679" y="750442"/>
                </a:cubicBezTo>
                <a:cubicBezTo>
                  <a:pt x="312840" y="756463"/>
                  <a:pt x="321871" y="757323"/>
                  <a:pt x="327891" y="752162"/>
                </a:cubicBezTo>
                <a:lnTo>
                  <a:pt x="345094" y="737541"/>
                </a:lnTo>
                <a:lnTo>
                  <a:pt x="345094" y="806349"/>
                </a:lnTo>
                <a:cubicBezTo>
                  <a:pt x="345094" y="814090"/>
                  <a:pt x="351544" y="820541"/>
                  <a:pt x="359285" y="820541"/>
                </a:cubicBezTo>
                <a:cubicBezTo>
                  <a:pt x="367026" y="820541"/>
                  <a:pt x="373477" y="814090"/>
                  <a:pt x="373477" y="806349"/>
                </a:cubicBezTo>
                <a:lnTo>
                  <a:pt x="373477" y="737971"/>
                </a:lnTo>
                <a:lnTo>
                  <a:pt x="389819" y="751732"/>
                </a:lnTo>
                <a:cubicBezTo>
                  <a:pt x="395840" y="756893"/>
                  <a:pt x="404871" y="756033"/>
                  <a:pt x="410031" y="750012"/>
                </a:cubicBezTo>
                <a:cubicBezTo>
                  <a:pt x="415192" y="743991"/>
                  <a:pt x="414332" y="734960"/>
                  <a:pt x="408311" y="729800"/>
                </a:cubicBezTo>
                <a:lnTo>
                  <a:pt x="373477" y="700556"/>
                </a:lnTo>
                <a:lnTo>
                  <a:pt x="373477" y="658411"/>
                </a:lnTo>
                <a:lnTo>
                  <a:pt x="430244" y="691525"/>
                </a:lnTo>
                <a:cubicBezTo>
                  <a:pt x="437125" y="695396"/>
                  <a:pt x="445726" y="693245"/>
                  <a:pt x="449596" y="686364"/>
                </a:cubicBezTo>
                <a:cubicBezTo>
                  <a:pt x="453467" y="679484"/>
                  <a:pt x="451317" y="670882"/>
                  <a:pt x="444436" y="667012"/>
                </a:cubicBezTo>
                <a:lnTo>
                  <a:pt x="373477" y="625727"/>
                </a:lnTo>
                <a:lnTo>
                  <a:pt x="373477" y="584442"/>
                </a:lnTo>
                <a:lnTo>
                  <a:pt x="467228" y="627877"/>
                </a:lnTo>
                <a:cubicBezTo>
                  <a:pt x="472819" y="630458"/>
                  <a:pt x="478840" y="629167"/>
                  <a:pt x="483140" y="625297"/>
                </a:cubicBezTo>
                <a:cubicBezTo>
                  <a:pt x="488731" y="623577"/>
                  <a:pt x="493032" y="618846"/>
                  <a:pt x="493462" y="612825"/>
                </a:cubicBezTo>
                <a:lnTo>
                  <a:pt x="503353" y="509183"/>
                </a:lnTo>
                <a:lnTo>
                  <a:pt x="539047" y="529825"/>
                </a:lnTo>
                <a:lnTo>
                  <a:pt x="539047" y="612825"/>
                </a:lnTo>
                <a:cubicBezTo>
                  <a:pt x="539047" y="620566"/>
                  <a:pt x="545498" y="627017"/>
                  <a:pt x="553239" y="627017"/>
                </a:cubicBezTo>
                <a:cubicBezTo>
                  <a:pt x="560980" y="627017"/>
                  <a:pt x="567431" y="620566"/>
                  <a:pt x="567431" y="612825"/>
                </a:cubicBezTo>
                <a:lnTo>
                  <a:pt x="567431" y="546167"/>
                </a:lnTo>
                <a:lnTo>
                  <a:pt x="603986" y="567240"/>
                </a:lnTo>
                <a:lnTo>
                  <a:pt x="612156" y="613255"/>
                </a:lnTo>
                <a:cubicBezTo>
                  <a:pt x="613446" y="620996"/>
                  <a:pt x="620757" y="626157"/>
                  <a:pt x="628929" y="624867"/>
                </a:cubicBezTo>
                <a:cubicBezTo>
                  <a:pt x="636669" y="623577"/>
                  <a:pt x="641830" y="616266"/>
                  <a:pt x="640540" y="608525"/>
                </a:cubicBezTo>
                <a:lnTo>
                  <a:pt x="636669" y="586592"/>
                </a:lnTo>
                <a:lnTo>
                  <a:pt x="696447" y="621426"/>
                </a:lnTo>
                <a:cubicBezTo>
                  <a:pt x="703328" y="625297"/>
                  <a:pt x="711929" y="623147"/>
                  <a:pt x="715799" y="616266"/>
                </a:cubicBezTo>
                <a:cubicBezTo>
                  <a:pt x="719670" y="609815"/>
                  <a:pt x="717519" y="601214"/>
                  <a:pt x="710639" y="597343"/>
                </a:cubicBezTo>
                <a:close/>
                <a:moveTo>
                  <a:pt x="251342" y="223197"/>
                </a:moveTo>
                <a:lnTo>
                  <a:pt x="344233" y="266203"/>
                </a:lnTo>
                <a:lnTo>
                  <a:pt x="344233" y="296736"/>
                </a:lnTo>
                <a:lnTo>
                  <a:pt x="318000" y="339312"/>
                </a:lnTo>
                <a:lnTo>
                  <a:pt x="267254" y="341032"/>
                </a:lnTo>
                <a:lnTo>
                  <a:pt x="241881" y="326410"/>
                </a:lnTo>
                <a:lnTo>
                  <a:pt x="251342" y="223197"/>
                </a:lnTo>
                <a:close/>
                <a:moveTo>
                  <a:pt x="227689" y="469618"/>
                </a:moveTo>
                <a:lnTo>
                  <a:pt x="142539" y="409410"/>
                </a:lnTo>
                <a:lnTo>
                  <a:pt x="227259" y="350063"/>
                </a:lnTo>
                <a:lnTo>
                  <a:pt x="253062" y="365115"/>
                </a:lnTo>
                <a:lnTo>
                  <a:pt x="277145" y="409840"/>
                </a:lnTo>
                <a:lnTo>
                  <a:pt x="252632" y="454996"/>
                </a:lnTo>
                <a:lnTo>
                  <a:pt x="227689" y="469618"/>
                </a:lnTo>
                <a:close/>
                <a:moveTo>
                  <a:pt x="345094" y="553478"/>
                </a:moveTo>
                <a:lnTo>
                  <a:pt x="250482" y="596913"/>
                </a:lnTo>
                <a:lnTo>
                  <a:pt x="241451" y="494131"/>
                </a:lnTo>
                <a:lnTo>
                  <a:pt x="267684" y="479079"/>
                </a:lnTo>
                <a:lnTo>
                  <a:pt x="318000" y="480799"/>
                </a:lnTo>
                <a:lnTo>
                  <a:pt x="345094" y="524664"/>
                </a:lnTo>
                <a:lnTo>
                  <a:pt x="345094" y="553478"/>
                </a:lnTo>
                <a:close/>
                <a:moveTo>
                  <a:pt x="373047" y="295446"/>
                </a:moveTo>
                <a:lnTo>
                  <a:pt x="373047" y="266633"/>
                </a:lnTo>
                <a:lnTo>
                  <a:pt x="467659" y="223197"/>
                </a:lnTo>
                <a:lnTo>
                  <a:pt x="476690" y="325980"/>
                </a:lnTo>
                <a:lnTo>
                  <a:pt x="450457" y="341032"/>
                </a:lnTo>
                <a:lnTo>
                  <a:pt x="400140" y="339312"/>
                </a:lnTo>
                <a:lnTo>
                  <a:pt x="373047" y="295446"/>
                </a:lnTo>
                <a:close/>
                <a:moveTo>
                  <a:pt x="466799" y="596913"/>
                </a:moveTo>
                <a:lnTo>
                  <a:pt x="373907" y="553908"/>
                </a:lnTo>
                <a:lnTo>
                  <a:pt x="373907" y="523374"/>
                </a:lnTo>
                <a:lnTo>
                  <a:pt x="400140" y="480799"/>
                </a:lnTo>
                <a:lnTo>
                  <a:pt x="450887" y="479079"/>
                </a:lnTo>
                <a:lnTo>
                  <a:pt x="476260" y="493701"/>
                </a:lnTo>
                <a:lnTo>
                  <a:pt x="466799" y="596913"/>
                </a:lnTo>
                <a:close/>
                <a:moveTo>
                  <a:pt x="491312" y="469618"/>
                </a:moveTo>
                <a:lnTo>
                  <a:pt x="465508" y="454566"/>
                </a:lnTo>
                <a:lnTo>
                  <a:pt x="441425" y="409840"/>
                </a:lnTo>
                <a:lnTo>
                  <a:pt x="465938" y="364685"/>
                </a:lnTo>
                <a:lnTo>
                  <a:pt x="490881" y="350063"/>
                </a:lnTo>
                <a:lnTo>
                  <a:pt x="576032" y="410270"/>
                </a:lnTo>
                <a:lnTo>
                  <a:pt x="491312" y="469618"/>
                </a:ln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 w="4301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>
              <a:latin typeface="+mj-ea"/>
              <a:ea typeface="+mj-ea"/>
            </a:endParaRPr>
          </a:p>
        </p:txBody>
      </p:sp>
      <p:sp>
        <p:nvSpPr>
          <p:cNvPr id="54" name="任意多边形: 形状 53">
            <a:extLst>
              <a:ext uri="{FF2B5EF4-FFF2-40B4-BE49-F238E27FC236}">
                <a16:creationId xmlns:a16="http://schemas.microsoft.com/office/drawing/2014/main" id="{010C6FBC-5610-495B-835F-EEE314984CC9}"/>
              </a:ext>
            </a:extLst>
          </p:cNvPr>
          <p:cNvSpPr/>
          <p:nvPr/>
        </p:nvSpPr>
        <p:spPr>
          <a:xfrm>
            <a:off x="3274448" y="959180"/>
            <a:ext cx="76248" cy="87068"/>
          </a:xfrm>
          <a:custGeom>
            <a:avLst/>
            <a:gdLst>
              <a:gd name="connsiteX0" fmla="*/ 710639 w 718570"/>
              <a:gd name="connsiteY0" fmla="*/ 597343 h 820540"/>
              <a:gd name="connsiteX1" fmla="*/ 651721 w 718570"/>
              <a:gd name="connsiteY1" fmla="*/ 562939 h 820540"/>
              <a:gd name="connsiteX2" fmla="*/ 671934 w 718570"/>
              <a:gd name="connsiteY2" fmla="*/ 556058 h 820540"/>
              <a:gd name="connsiteX3" fmla="*/ 680535 w 718570"/>
              <a:gd name="connsiteY3" fmla="*/ 537996 h 820540"/>
              <a:gd name="connsiteX4" fmla="*/ 662473 w 718570"/>
              <a:gd name="connsiteY4" fmla="*/ 529395 h 820540"/>
              <a:gd name="connsiteX5" fmla="*/ 619467 w 718570"/>
              <a:gd name="connsiteY5" fmla="*/ 544447 h 820540"/>
              <a:gd name="connsiteX6" fmla="*/ 582913 w 718570"/>
              <a:gd name="connsiteY6" fmla="*/ 523374 h 820540"/>
              <a:gd name="connsiteX7" fmla="*/ 640110 w 718570"/>
              <a:gd name="connsiteY7" fmla="*/ 491120 h 820540"/>
              <a:gd name="connsiteX8" fmla="*/ 645271 w 718570"/>
              <a:gd name="connsiteY8" fmla="*/ 471768 h 820540"/>
              <a:gd name="connsiteX9" fmla="*/ 625918 w 718570"/>
              <a:gd name="connsiteY9" fmla="*/ 466607 h 820540"/>
              <a:gd name="connsiteX10" fmla="*/ 554529 w 718570"/>
              <a:gd name="connsiteY10" fmla="*/ 507032 h 820540"/>
              <a:gd name="connsiteX11" fmla="*/ 518835 w 718570"/>
              <a:gd name="connsiteY11" fmla="*/ 486390 h 820540"/>
              <a:gd name="connsiteX12" fmla="*/ 603555 w 718570"/>
              <a:gd name="connsiteY12" fmla="*/ 427043 h 820540"/>
              <a:gd name="connsiteX13" fmla="*/ 609146 w 718570"/>
              <a:gd name="connsiteY13" fmla="*/ 411131 h 820540"/>
              <a:gd name="connsiteX14" fmla="*/ 603555 w 718570"/>
              <a:gd name="connsiteY14" fmla="*/ 395219 h 820540"/>
              <a:gd name="connsiteX15" fmla="*/ 518405 w 718570"/>
              <a:gd name="connsiteY15" fmla="*/ 335011 h 820540"/>
              <a:gd name="connsiteX16" fmla="*/ 554099 w 718570"/>
              <a:gd name="connsiteY16" fmla="*/ 314369 h 820540"/>
              <a:gd name="connsiteX17" fmla="*/ 626348 w 718570"/>
              <a:gd name="connsiteY17" fmla="*/ 355654 h 820540"/>
              <a:gd name="connsiteX18" fmla="*/ 645700 w 718570"/>
              <a:gd name="connsiteY18" fmla="*/ 350493 h 820540"/>
              <a:gd name="connsiteX19" fmla="*/ 640540 w 718570"/>
              <a:gd name="connsiteY19" fmla="*/ 331141 h 820540"/>
              <a:gd name="connsiteX20" fmla="*/ 582913 w 718570"/>
              <a:gd name="connsiteY20" fmla="*/ 298027 h 820540"/>
              <a:gd name="connsiteX21" fmla="*/ 619467 w 718570"/>
              <a:gd name="connsiteY21" fmla="*/ 276954 h 820540"/>
              <a:gd name="connsiteX22" fmla="*/ 663333 w 718570"/>
              <a:gd name="connsiteY22" fmla="*/ 292866 h 820540"/>
              <a:gd name="connsiteX23" fmla="*/ 681395 w 718570"/>
              <a:gd name="connsiteY23" fmla="*/ 284265 h 820540"/>
              <a:gd name="connsiteX24" fmla="*/ 672794 w 718570"/>
              <a:gd name="connsiteY24" fmla="*/ 266203 h 820540"/>
              <a:gd name="connsiteX25" fmla="*/ 651721 w 718570"/>
              <a:gd name="connsiteY25" fmla="*/ 258462 h 820540"/>
              <a:gd name="connsiteX26" fmla="*/ 711499 w 718570"/>
              <a:gd name="connsiteY26" fmla="*/ 224058 h 820540"/>
              <a:gd name="connsiteX27" fmla="*/ 716659 w 718570"/>
              <a:gd name="connsiteY27" fmla="*/ 204705 h 820540"/>
              <a:gd name="connsiteX28" fmla="*/ 697307 w 718570"/>
              <a:gd name="connsiteY28" fmla="*/ 199544 h 820540"/>
              <a:gd name="connsiteX29" fmla="*/ 637960 w 718570"/>
              <a:gd name="connsiteY29" fmla="*/ 233519 h 820540"/>
              <a:gd name="connsiteX30" fmla="*/ 641830 w 718570"/>
              <a:gd name="connsiteY30" fmla="*/ 212446 h 820540"/>
              <a:gd name="connsiteX31" fmla="*/ 630219 w 718570"/>
              <a:gd name="connsiteY31" fmla="*/ 195674 h 820540"/>
              <a:gd name="connsiteX32" fmla="*/ 613446 w 718570"/>
              <a:gd name="connsiteY32" fmla="*/ 207286 h 820540"/>
              <a:gd name="connsiteX33" fmla="*/ 605276 w 718570"/>
              <a:gd name="connsiteY33" fmla="*/ 252011 h 820540"/>
              <a:gd name="connsiteX34" fmla="*/ 568721 w 718570"/>
              <a:gd name="connsiteY34" fmla="*/ 273084 h 820540"/>
              <a:gd name="connsiteX35" fmla="*/ 569151 w 718570"/>
              <a:gd name="connsiteY35" fmla="*/ 207716 h 820540"/>
              <a:gd name="connsiteX36" fmla="*/ 554959 w 718570"/>
              <a:gd name="connsiteY36" fmla="*/ 193524 h 820540"/>
              <a:gd name="connsiteX37" fmla="*/ 540768 w 718570"/>
              <a:gd name="connsiteY37" fmla="*/ 207716 h 820540"/>
              <a:gd name="connsiteX38" fmla="*/ 540337 w 718570"/>
              <a:gd name="connsiteY38" fmla="*/ 289856 h 820540"/>
              <a:gd name="connsiteX39" fmla="*/ 504643 w 718570"/>
              <a:gd name="connsiteY39" fmla="*/ 310498 h 820540"/>
              <a:gd name="connsiteX40" fmla="*/ 495182 w 718570"/>
              <a:gd name="connsiteY40" fmla="*/ 207716 h 820540"/>
              <a:gd name="connsiteX41" fmla="*/ 484431 w 718570"/>
              <a:gd name="connsiteY41" fmla="*/ 195244 h 820540"/>
              <a:gd name="connsiteX42" fmla="*/ 468089 w 718570"/>
              <a:gd name="connsiteY42" fmla="*/ 192234 h 820540"/>
              <a:gd name="connsiteX43" fmla="*/ 373477 w 718570"/>
              <a:gd name="connsiteY43" fmla="*/ 236099 h 820540"/>
              <a:gd name="connsiteX44" fmla="*/ 373477 w 718570"/>
              <a:gd name="connsiteY44" fmla="*/ 195244 h 820540"/>
              <a:gd name="connsiteX45" fmla="*/ 445296 w 718570"/>
              <a:gd name="connsiteY45" fmla="*/ 153529 h 820540"/>
              <a:gd name="connsiteX46" fmla="*/ 450457 w 718570"/>
              <a:gd name="connsiteY46" fmla="*/ 134177 h 820540"/>
              <a:gd name="connsiteX47" fmla="*/ 431104 w 718570"/>
              <a:gd name="connsiteY47" fmla="*/ 129016 h 820540"/>
              <a:gd name="connsiteX48" fmla="*/ 373477 w 718570"/>
              <a:gd name="connsiteY48" fmla="*/ 162560 h 820540"/>
              <a:gd name="connsiteX49" fmla="*/ 373477 w 718570"/>
              <a:gd name="connsiteY49" fmla="*/ 120415 h 820540"/>
              <a:gd name="connsiteX50" fmla="*/ 409171 w 718570"/>
              <a:gd name="connsiteY50" fmla="*/ 90311 h 820540"/>
              <a:gd name="connsiteX51" fmla="*/ 410892 w 718570"/>
              <a:gd name="connsiteY51" fmla="*/ 70099 h 820540"/>
              <a:gd name="connsiteX52" fmla="*/ 390679 w 718570"/>
              <a:gd name="connsiteY52" fmla="*/ 68378 h 820540"/>
              <a:gd name="connsiteX53" fmla="*/ 373477 w 718570"/>
              <a:gd name="connsiteY53" fmla="*/ 83000 h 820540"/>
              <a:gd name="connsiteX54" fmla="*/ 373477 w 718570"/>
              <a:gd name="connsiteY54" fmla="*/ 14192 h 820540"/>
              <a:gd name="connsiteX55" fmla="*/ 359285 w 718570"/>
              <a:gd name="connsiteY55" fmla="*/ 0 h 820540"/>
              <a:gd name="connsiteX56" fmla="*/ 345094 w 718570"/>
              <a:gd name="connsiteY56" fmla="*/ 14192 h 820540"/>
              <a:gd name="connsiteX57" fmla="*/ 345094 w 718570"/>
              <a:gd name="connsiteY57" fmla="*/ 82570 h 820540"/>
              <a:gd name="connsiteX58" fmla="*/ 328752 w 718570"/>
              <a:gd name="connsiteY58" fmla="*/ 68808 h 820540"/>
              <a:gd name="connsiteX59" fmla="*/ 308539 w 718570"/>
              <a:gd name="connsiteY59" fmla="*/ 70529 h 820540"/>
              <a:gd name="connsiteX60" fmla="*/ 310259 w 718570"/>
              <a:gd name="connsiteY60" fmla="*/ 90741 h 820540"/>
              <a:gd name="connsiteX61" fmla="*/ 345094 w 718570"/>
              <a:gd name="connsiteY61" fmla="*/ 119985 h 820540"/>
              <a:gd name="connsiteX62" fmla="*/ 345094 w 718570"/>
              <a:gd name="connsiteY62" fmla="*/ 162130 h 820540"/>
              <a:gd name="connsiteX63" fmla="*/ 288327 w 718570"/>
              <a:gd name="connsiteY63" fmla="*/ 129016 h 820540"/>
              <a:gd name="connsiteX64" fmla="*/ 268974 w 718570"/>
              <a:gd name="connsiteY64" fmla="*/ 134177 h 820540"/>
              <a:gd name="connsiteX65" fmla="*/ 274135 w 718570"/>
              <a:gd name="connsiteY65" fmla="*/ 153529 h 820540"/>
              <a:gd name="connsiteX66" fmla="*/ 345094 w 718570"/>
              <a:gd name="connsiteY66" fmla="*/ 194814 h 820540"/>
              <a:gd name="connsiteX67" fmla="*/ 345094 w 718570"/>
              <a:gd name="connsiteY67" fmla="*/ 236099 h 820540"/>
              <a:gd name="connsiteX68" fmla="*/ 251342 w 718570"/>
              <a:gd name="connsiteY68" fmla="*/ 192664 h 820540"/>
              <a:gd name="connsiteX69" fmla="*/ 235430 w 718570"/>
              <a:gd name="connsiteY69" fmla="*/ 195244 h 820540"/>
              <a:gd name="connsiteX70" fmla="*/ 225109 w 718570"/>
              <a:gd name="connsiteY70" fmla="*/ 207716 h 820540"/>
              <a:gd name="connsiteX71" fmla="*/ 215218 w 718570"/>
              <a:gd name="connsiteY71" fmla="*/ 311358 h 820540"/>
              <a:gd name="connsiteX72" fmla="*/ 179523 w 718570"/>
              <a:gd name="connsiteY72" fmla="*/ 290716 h 820540"/>
              <a:gd name="connsiteX73" fmla="*/ 179523 w 718570"/>
              <a:gd name="connsiteY73" fmla="*/ 207716 h 820540"/>
              <a:gd name="connsiteX74" fmla="*/ 165332 w 718570"/>
              <a:gd name="connsiteY74" fmla="*/ 193524 h 820540"/>
              <a:gd name="connsiteX75" fmla="*/ 151140 w 718570"/>
              <a:gd name="connsiteY75" fmla="*/ 207716 h 820540"/>
              <a:gd name="connsiteX76" fmla="*/ 151140 w 718570"/>
              <a:gd name="connsiteY76" fmla="*/ 274374 h 820540"/>
              <a:gd name="connsiteX77" fmla="*/ 114585 w 718570"/>
              <a:gd name="connsiteY77" fmla="*/ 253301 h 820540"/>
              <a:gd name="connsiteX78" fmla="*/ 106414 w 718570"/>
              <a:gd name="connsiteY78" fmla="*/ 207286 h 820540"/>
              <a:gd name="connsiteX79" fmla="*/ 89642 w 718570"/>
              <a:gd name="connsiteY79" fmla="*/ 195674 h 820540"/>
              <a:gd name="connsiteX80" fmla="*/ 78031 w 718570"/>
              <a:gd name="connsiteY80" fmla="*/ 212446 h 820540"/>
              <a:gd name="connsiteX81" fmla="*/ 81901 w 718570"/>
              <a:gd name="connsiteY81" fmla="*/ 234379 h 820540"/>
              <a:gd name="connsiteX82" fmla="*/ 22124 w 718570"/>
              <a:gd name="connsiteY82" fmla="*/ 199544 h 820540"/>
              <a:gd name="connsiteX83" fmla="*/ 2771 w 718570"/>
              <a:gd name="connsiteY83" fmla="*/ 204705 h 820540"/>
              <a:gd name="connsiteX84" fmla="*/ 7932 w 718570"/>
              <a:gd name="connsiteY84" fmla="*/ 224058 h 820540"/>
              <a:gd name="connsiteX85" fmla="*/ 66849 w 718570"/>
              <a:gd name="connsiteY85" fmla="*/ 258462 h 820540"/>
              <a:gd name="connsiteX86" fmla="*/ 46637 w 718570"/>
              <a:gd name="connsiteY86" fmla="*/ 265343 h 820540"/>
              <a:gd name="connsiteX87" fmla="*/ 38036 w 718570"/>
              <a:gd name="connsiteY87" fmla="*/ 283405 h 820540"/>
              <a:gd name="connsiteX88" fmla="*/ 56098 w 718570"/>
              <a:gd name="connsiteY88" fmla="*/ 292006 h 820540"/>
              <a:gd name="connsiteX89" fmla="*/ 99103 w 718570"/>
              <a:gd name="connsiteY89" fmla="*/ 276954 h 820540"/>
              <a:gd name="connsiteX90" fmla="*/ 135658 w 718570"/>
              <a:gd name="connsiteY90" fmla="*/ 298027 h 820540"/>
              <a:gd name="connsiteX91" fmla="*/ 78461 w 718570"/>
              <a:gd name="connsiteY91" fmla="*/ 330281 h 820540"/>
              <a:gd name="connsiteX92" fmla="*/ 73300 w 718570"/>
              <a:gd name="connsiteY92" fmla="*/ 349633 h 820540"/>
              <a:gd name="connsiteX93" fmla="*/ 92652 w 718570"/>
              <a:gd name="connsiteY93" fmla="*/ 354794 h 820540"/>
              <a:gd name="connsiteX94" fmla="*/ 164041 w 718570"/>
              <a:gd name="connsiteY94" fmla="*/ 314369 h 820540"/>
              <a:gd name="connsiteX95" fmla="*/ 199736 w 718570"/>
              <a:gd name="connsiteY95" fmla="*/ 335011 h 820540"/>
              <a:gd name="connsiteX96" fmla="*/ 115015 w 718570"/>
              <a:gd name="connsiteY96" fmla="*/ 393928 h 820540"/>
              <a:gd name="connsiteX97" fmla="*/ 109425 w 718570"/>
              <a:gd name="connsiteY97" fmla="*/ 409410 h 820540"/>
              <a:gd name="connsiteX98" fmla="*/ 115015 w 718570"/>
              <a:gd name="connsiteY98" fmla="*/ 425322 h 820540"/>
              <a:gd name="connsiteX99" fmla="*/ 200166 w 718570"/>
              <a:gd name="connsiteY99" fmla="*/ 485530 h 820540"/>
              <a:gd name="connsiteX100" fmla="*/ 164471 w 718570"/>
              <a:gd name="connsiteY100" fmla="*/ 506172 h 820540"/>
              <a:gd name="connsiteX101" fmla="*/ 92223 w 718570"/>
              <a:gd name="connsiteY101" fmla="*/ 464887 h 820540"/>
              <a:gd name="connsiteX102" fmla="*/ 72870 w 718570"/>
              <a:gd name="connsiteY102" fmla="*/ 470048 h 820540"/>
              <a:gd name="connsiteX103" fmla="*/ 78031 w 718570"/>
              <a:gd name="connsiteY103" fmla="*/ 489400 h 820540"/>
              <a:gd name="connsiteX104" fmla="*/ 135658 w 718570"/>
              <a:gd name="connsiteY104" fmla="*/ 522514 h 820540"/>
              <a:gd name="connsiteX105" fmla="*/ 99103 w 718570"/>
              <a:gd name="connsiteY105" fmla="*/ 543587 h 820540"/>
              <a:gd name="connsiteX106" fmla="*/ 55238 w 718570"/>
              <a:gd name="connsiteY106" fmla="*/ 527675 h 820540"/>
              <a:gd name="connsiteX107" fmla="*/ 37176 w 718570"/>
              <a:gd name="connsiteY107" fmla="*/ 536276 h 820540"/>
              <a:gd name="connsiteX108" fmla="*/ 45777 w 718570"/>
              <a:gd name="connsiteY108" fmla="*/ 554338 h 820540"/>
              <a:gd name="connsiteX109" fmla="*/ 66849 w 718570"/>
              <a:gd name="connsiteY109" fmla="*/ 562079 h 820540"/>
              <a:gd name="connsiteX110" fmla="*/ 7072 w 718570"/>
              <a:gd name="connsiteY110" fmla="*/ 596483 h 820540"/>
              <a:gd name="connsiteX111" fmla="*/ 1911 w 718570"/>
              <a:gd name="connsiteY111" fmla="*/ 615836 h 820540"/>
              <a:gd name="connsiteX112" fmla="*/ 21264 w 718570"/>
              <a:gd name="connsiteY112" fmla="*/ 620996 h 820540"/>
              <a:gd name="connsiteX113" fmla="*/ 80611 w 718570"/>
              <a:gd name="connsiteY113" fmla="*/ 587022 h 820540"/>
              <a:gd name="connsiteX114" fmla="*/ 76740 w 718570"/>
              <a:gd name="connsiteY114" fmla="*/ 608095 h 820540"/>
              <a:gd name="connsiteX115" fmla="*/ 88352 w 718570"/>
              <a:gd name="connsiteY115" fmla="*/ 624867 h 820540"/>
              <a:gd name="connsiteX116" fmla="*/ 105124 w 718570"/>
              <a:gd name="connsiteY116" fmla="*/ 613255 h 820540"/>
              <a:gd name="connsiteX117" fmla="*/ 113295 w 718570"/>
              <a:gd name="connsiteY117" fmla="*/ 568530 h 820540"/>
              <a:gd name="connsiteX118" fmla="*/ 149849 w 718570"/>
              <a:gd name="connsiteY118" fmla="*/ 547457 h 820540"/>
              <a:gd name="connsiteX119" fmla="*/ 149420 w 718570"/>
              <a:gd name="connsiteY119" fmla="*/ 612825 h 820540"/>
              <a:gd name="connsiteX120" fmla="*/ 163611 w 718570"/>
              <a:gd name="connsiteY120" fmla="*/ 627017 h 820540"/>
              <a:gd name="connsiteX121" fmla="*/ 177803 w 718570"/>
              <a:gd name="connsiteY121" fmla="*/ 612825 h 820540"/>
              <a:gd name="connsiteX122" fmla="*/ 178233 w 718570"/>
              <a:gd name="connsiteY122" fmla="*/ 530685 h 820540"/>
              <a:gd name="connsiteX123" fmla="*/ 213927 w 718570"/>
              <a:gd name="connsiteY123" fmla="*/ 510043 h 820540"/>
              <a:gd name="connsiteX124" fmla="*/ 223389 w 718570"/>
              <a:gd name="connsiteY124" fmla="*/ 612825 h 820540"/>
              <a:gd name="connsiteX125" fmla="*/ 234140 w 718570"/>
              <a:gd name="connsiteY125" fmla="*/ 625297 h 820540"/>
              <a:gd name="connsiteX126" fmla="*/ 250482 w 718570"/>
              <a:gd name="connsiteY126" fmla="*/ 628307 h 820540"/>
              <a:gd name="connsiteX127" fmla="*/ 345094 w 718570"/>
              <a:gd name="connsiteY127" fmla="*/ 584442 h 820540"/>
              <a:gd name="connsiteX128" fmla="*/ 345094 w 718570"/>
              <a:gd name="connsiteY128" fmla="*/ 625297 h 820540"/>
              <a:gd name="connsiteX129" fmla="*/ 273275 w 718570"/>
              <a:gd name="connsiteY129" fmla="*/ 667012 h 820540"/>
              <a:gd name="connsiteX130" fmla="*/ 268114 w 718570"/>
              <a:gd name="connsiteY130" fmla="*/ 686364 h 820540"/>
              <a:gd name="connsiteX131" fmla="*/ 287466 w 718570"/>
              <a:gd name="connsiteY131" fmla="*/ 691525 h 820540"/>
              <a:gd name="connsiteX132" fmla="*/ 345094 w 718570"/>
              <a:gd name="connsiteY132" fmla="*/ 657981 h 820540"/>
              <a:gd name="connsiteX133" fmla="*/ 345094 w 718570"/>
              <a:gd name="connsiteY133" fmla="*/ 700126 h 820540"/>
              <a:gd name="connsiteX134" fmla="*/ 309399 w 718570"/>
              <a:gd name="connsiteY134" fmla="*/ 730230 h 820540"/>
              <a:gd name="connsiteX135" fmla="*/ 307679 w 718570"/>
              <a:gd name="connsiteY135" fmla="*/ 750442 h 820540"/>
              <a:gd name="connsiteX136" fmla="*/ 327891 w 718570"/>
              <a:gd name="connsiteY136" fmla="*/ 752162 h 820540"/>
              <a:gd name="connsiteX137" fmla="*/ 345094 w 718570"/>
              <a:gd name="connsiteY137" fmla="*/ 737541 h 820540"/>
              <a:gd name="connsiteX138" fmla="*/ 345094 w 718570"/>
              <a:gd name="connsiteY138" fmla="*/ 806349 h 820540"/>
              <a:gd name="connsiteX139" fmla="*/ 359285 w 718570"/>
              <a:gd name="connsiteY139" fmla="*/ 820541 h 820540"/>
              <a:gd name="connsiteX140" fmla="*/ 373477 w 718570"/>
              <a:gd name="connsiteY140" fmla="*/ 806349 h 820540"/>
              <a:gd name="connsiteX141" fmla="*/ 373477 w 718570"/>
              <a:gd name="connsiteY141" fmla="*/ 737971 h 820540"/>
              <a:gd name="connsiteX142" fmla="*/ 389819 w 718570"/>
              <a:gd name="connsiteY142" fmla="*/ 751732 h 820540"/>
              <a:gd name="connsiteX143" fmla="*/ 410031 w 718570"/>
              <a:gd name="connsiteY143" fmla="*/ 750012 h 820540"/>
              <a:gd name="connsiteX144" fmla="*/ 408311 w 718570"/>
              <a:gd name="connsiteY144" fmla="*/ 729800 h 820540"/>
              <a:gd name="connsiteX145" fmla="*/ 373477 w 718570"/>
              <a:gd name="connsiteY145" fmla="*/ 700556 h 820540"/>
              <a:gd name="connsiteX146" fmla="*/ 373477 w 718570"/>
              <a:gd name="connsiteY146" fmla="*/ 658411 h 820540"/>
              <a:gd name="connsiteX147" fmla="*/ 430244 w 718570"/>
              <a:gd name="connsiteY147" fmla="*/ 691525 h 820540"/>
              <a:gd name="connsiteX148" fmla="*/ 449596 w 718570"/>
              <a:gd name="connsiteY148" fmla="*/ 686364 h 820540"/>
              <a:gd name="connsiteX149" fmla="*/ 444436 w 718570"/>
              <a:gd name="connsiteY149" fmla="*/ 667012 h 820540"/>
              <a:gd name="connsiteX150" fmla="*/ 373477 w 718570"/>
              <a:gd name="connsiteY150" fmla="*/ 625727 h 820540"/>
              <a:gd name="connsiteX151" fmla="*/ 373477 w 718570"/>
              <a:gd name="connsiteY151" fmla="*/ 584442 h 820540"/>
              <a:gd name="connsiteX152" fmla="*/ 467228 w 718570"/>
              <a:gd name="connsiteY152" fmla="*/ 627877 h 820540"/>
              <a:gd name="connsiteX153" fmla="*/ 483140 w 718570"/>
              <a:gd name="connsiteY153" fmla="*/ 625297 h 820540"/>
              <a:gd name="connsiteX154" fmla="*/ 493462 w 718570"/>
              <a:gd name="connsiteY154" fmla="*/ 612825 h 820540"/>
              <a:gd name="connsiteX155" fmla="*/ 503353 w 718570"/>
              <a:gd name="connsiteY155" fmla="*/ 509183 h 820540"/>
              <a:gd name="connsiteX156" fmla="*/ 539047 w 718570"/>
              <a:gd name="connsiteY156" fmla="*/ 529825 h 820540"/>
              <a:gd name="connsiteX157" fmla="*/ 539047 w 718570"/>
              <a:gd name="connsiteY157" fmla="*/ 612825 h 820540"/>
              <a:gd name="connsiteX158" fmla="*/ 553239 w 718570"/>
              <a:gd name="connsiteY158" fmla="*/ 627017 h 820540"/>
              <a:gd name="connsiteX159" fmla="*/ 567431 w 718570"/>
              <a:gd name="connsiteY159" fmla="*/ 612825 h 820540"/>
              <a:gd name="connsiteX160" fmla="*/ 567431 w 718570"/>
              <a:gd name="connsiteY160" fmla="*/ 546167 h 820540"/>
              <a:gd name="connsiteX161" fmla="*/ 603986 w 718570"/>
              <a:gd name="connsiteY161" fmla="*/ 567240 h 820540"/>
              <a:gd name="connsiteX162" fmla="*/ 612156 w 718570"/>
              <a:gd name="connsiteY162" fmla="*/ 613255 h 820540"/>
              <a:gd name="connsiteX163" fmla="*/ 628929 w 718570"/>
              <a:gd name="connsiteY163" fmla="*/ 624867 h 820540"/>
              <a:gd name="connsiteX164" fmla="*/ 640540 w 718570"/>
              <a:gd name="connsiteY164" fmla="*/ 608525 h 820540"/>
              <a:gd name="connsiteX165" fmla="*/ 636669 w 718570"/>
              <a:gd name="connsiteY165" fmla="*/ 586592 h 820540"/>
              <a:gd name="connsiteX166" fmla="*/ 696447 w 718570"/>
              <a:gd name="connsiteY166" fmla="*/ 621426 h 820540"/>
              <a:gd name="connsiteX167" fmla="*/ 715799 w 718570"/>
              <a:gd name="connsiteY167" fmla="*/ 616266 h 820540"/>
              <a:gd name="connsiteX168" fmla="*/ 710639 w 718570"/>
              <a:gd name="connsiteY168" fmla="*/ 597343 h 820540"/>
              <a:gd name="connsiteX169" fmla="*/ 251342 w 718570"/>
              <a:gd name="connsiteY169" fmla="*/ 223197 h 820540"/>
              <a:gd name="connsiteX170" fmla="*/ 344233 w 718570"/>
              <a:gd name="connsiteY170" fmla="*/ 266203 h 820540"/>
              <a:gd name="connsiteX171" fmla="*/ 344233 w 718570"/>
              <a:gd name="connsiteY171" fmla="*/ 296736 h 820540"/>
              <a:gd name="connsiteX172" fmla="*/ 318000 w 718570"/>
              <a:gd name="connsiteY172" fmla="*/ 339312 h 820540"/>
              <a:gd name="connsiteX173" fmla="*/ 267254 w 718570"/>
              <a:gd name="connsiteY173" fmla="*/ 341032 h 820540"/>
              <a:gd name="connsiteX174" fmla="*/ 241881 w 718570"/>
              <a:gd name="connsiteY174" fmla="*/ 326410 h 820540"/>
              <a:gd name="connsiteX175" fmla="*/ 251342 w 718570"/>
              <a:gd name="connsiteY175" fmla="*/ 223197 h 820540"/>
              <a:gd name="connsiteX176" fmla="*/ 227689 w 718570"/>
              <a:gd name="connsiteY176" fmla="*/ 469618 h 820540"/>
              <a:gd name="connsiteX177" fmla="*/ 142539 w 718570"/>
              <a:gd name="connsiteY177" fmla="*/ 409410 h 820540"/>
              <a:gd name="connsiteX178" fmla="*/ 227259 w 718570"/>
              <a:gd name="connsiteY178" fmla="*/ 350063 h 820540"/>
              <a:gd name="connsiteX179" fmla="*/ 253062 w 718570"/>
              <a:gd name="connsiteY179" fmla="*/ 365115 h 820540"/>
              <a:gd name="connsiteX180" fmla="*/ 277145 w 718570"/>
              <a:gd name="connsiteY180" fmla="*/ 409840 h 820540"/>
              <a:gd name="connsiteX181" fmla="*/ 252632 w 718570"/>
              <a:gd name="connsiteY181" fmla="*/ 454996 h 820540"/>
              <a:gd name="connsiteX182" fmla="*/ 227689 w 718570"/>
              <a:gd name="connsiteY182" fmla="*/ 469618 h 820540"/>
              <a:gd name="connsiteX183" fmla="*/ 345094 w 718570"/>
              <a:gd name="connsiteY183" fmla="*/ 553478 h 820540"/>
              <a:gd name="connsiteX184" fmla="*/ 250482 w 718570"/>
              <a:gd name="connsiteY184" fmla="*/ 596913 h 820540"/>
              <a:gd name="connsiteX185" fmla="*/ 241451 w 718570"/>
              <a:gd name="connsiteY185" fmla="*/ 494131 h 820540"/>
              <a:gd name="connsiteX186" fmla="*/ 267684 w 718570"/>
              <a:gd name="connsiteY186" fmla="*/ 479079 h 820540"/>
              <a:gd name="connsiteX187" fmla="*/ 318000 w 718570"/>
              <a:gd name="connsiteY187" fmla="*/ 480799 h 820540"/>
              <a:gd name="connsiteX188" fmla="*/ 345094 w 718570"/>
              <a:gd name="connsiteY188" fmla="*/ 524664 h 820540"/>
              <a:gd name="connsiteX189" fmla="*/ 345094 w 718570"/>
              <a:gd name="connsiteY189" fmla="*/ 553478 h 820540"/>
              <a:gd name="connsiteX190" fmla="*/ 373047 w 718570"/>
              <a:gd name="connsiteY190" fmla="*/ 295446 h 820540"/>
              <a:gd name="connsiteX191" fmla="*/ 373047 w 718570"/>
              <a:gd name="connsiteY191" fmla="*/ 266633 h 820540"/>
              <a:gd name="connsiteX192" fmla="*/ 467659 w 718570"/>
              <a:gd name="connsiteY192" fmla="*/ 223197 h 820540"/>
              <a:gd name="connsiteX193" fmla="*/ 476690 w 718570"/>
              <a:gd name="connsiteY193" fmla="*/ 325980 h 820540"/>
              <a:gd name="connsiteX194" fmla="*/ 450457 w 718570"/>
              <a:gd name="connsiteY194" fmla="*/ 341032 h 820540"/>
              <a:gd name="connsiteX195" fmla="*/ 400140 w 718570"/>
              <a:gd name="connsiteY195" fmla="*/ 339312 h 820540"/>
              <a:gd name="connsiteX196" fmla="*/ 373047 w 718570"/>
              <a:gd name="connsiteY196" fmla="*/ 295446 h 820540"/>
              <a:gd name="connsiteX197" fmla="*/ 466799 w 718570"/>
              <a:gd name="connsiteY197" fmla="*/ 596913 h 820540"/>
              <a:gd name="connsiteX198" fmla="*/ 373907 w 718570"/>
              <a:gd name="connsiteY198" fmla="*/ 553908 h 820540"/>
              <a:gd name="connsiteX199" fmla="*/ 373907 w 718570"/>
              <a:gd name="connsiteY199" fmla="*/ 523374 h 820540"/>
              <a:gd name="connsiteX200" fmla="*/ 400140 w 718570"/>
              <a:gd name="connsiteY200" fmla="*/ 480799 h 820540"/>
              <a:gd name="connsiteX201" fmla="*/ 450887 w 718570"/>
              <a:gd name="connsiteY201" fmla="*/ 479079 h 820540"/>
              <a:gd name="connsiteX202" fmla="*/ 476260 w 718570"/>
              <a:gd name="connsiteY202" fmla="*/ 493701 h 820540"/>
              <a:gd name="connsiteX203" fmla="*/ 466799 w 718570"/>
              <a:gd name="connsiteY203" fmla="*/ 596913 h 820540"/>
              <a:gd name="connsiteX204" fmla="*/ 491312 w 718570"/>
              <a:gd name="connsiteY204" fmla="*/ 469618 h 820540"/>
              <a:gd name="connsiteX205" fmla="*/ 465508 w 718570"/>
              <a:gd name="connsiteY205" fmla="*/ 454566 h 820540"/>
              <a:gd name="connsiteX206" fmla="*/ 441425 w 718570"/>
              <a:gd name="connsiteY206" fmla="*/ 409840 h 820540"/>
              <a:gd name="connsiteX207" fmla="*/ 465938 w 718570"/>
              <a:gd name="connsiteY207" fmla="*/ 364685 h 820540"/>
              <a:gd name="connsiteX208" fmla="*/ 490881 w 718570"/>
              <a:gd name="connsiteY208" fmla="*/ 350063 h 820540"/>
              <a:gd name="connsiteX209" fmla="*/ 576032 w 718570"/>
              <a:gd name="connsiteY209" fmla="*/ 410270 h 820540"/>
              <a:gd name="connsiteX210" fmla="*/ 491312 w 718570"/>
              <a:gd name="connsiteY210" fmla="*/ 469618 h 8205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</a:cxnLst>
            <a:rect l="l" t="t" r="r" b="b"/>
            <a:pathLst>
              <a:path w="718570" h="820540">
                <a:moveTo>
                  <a:pt x="710639" y="597343"/>
                </a:moveTo>
                <a:lnTo>
                  <a:pt x="651721" y="562939"/>
                </a:lnTo>
                <a:lnTo>
                  <a:pt x="671934" y="556058"/>
                </a:lnTo>
                <a:cubicBezTo>
                  <a:pt x="679245" y="553478"/>
                  <a:pt x="683115" y="545307"/>
                  <a:pt x="680535" y="537996"/>
                </a:cubicBezTo>
                <a:cubicBezTo>
                  <a:pt x="677954" y="530685"/>
                  <a:pt x="669784" y="526815"/>
                  <a:pt x="662473" y="529395"/>
                </a:cubicBezTo>
                <a:lnTo>
                  <a:pt x="619467" y="544447"/>
                </a:lnTo>
                <a:lnTo>
                  <a:pt x="582913" y="523374"/>
                </a:lnTo>
                <a:lnTo>
                  <a:pt x="640110" y="491120"/>
                </a:lnTo>
                <a:cubicBezTo>
                  <a:pt x="646991" y="487250"/>
                  <a:pt x="649571" y="478649"/>
                  <a:pt x="645271" y="471768"/>
                </a:cubicBezTo>
                <a:cubicBezTo>
                  <a:pt x="641400" y="464887"/>
                  <a:pt x="632799" y="462737"/>
                  <a:pt x="625918" y="466607"/>
                </a:cubicBezTo>
                <a:lnTo>
                  <a:pt x="554529" y="507032"/>
                </a:lnTo>
                <a:lnTo>
                  <a:pt x="518835" y="486390"/>
                </a:lnTo>
                <a:lnTo>
                  <a:pt x="603555" y="427043"/>
                </a:lnTo>
                <a:cubicBezTo>
                  <a:pt x="608716" y="423602"/>
                  <a:pt x="610866" y="417151"/>
                  <a:pt x="609146" y="411131"/>
                </a:cubicBezTo>
                <a:cubicBezTo>
                  <a:pt x="610866" y="405540"/>
                  <a:pt x="608716" y="399089"/>
                  <a:pt x="603555" y="395219"/>
                </a:cubicBezTo>
                <a:lnTo>
                  <a:pt x="518405" y="335011"/>
                </a:lnTo>
                <a:lnTo>
                  <a:pt x="554099" y="314369"/>
                </a:lnTo>
                <a:lnTo>
                  <a:pt x="626348" y="355654"/>
                </a:lnTo>
                <a:cubicBezTo>
                  <a:pt x="633229" y="359524"/>
                  <a:pt x="641830" y="357374"/>
                  <a:pt x="645700" y="350493"/>
                </a:cubicBezTo>
                <a:cubicBezTo>
                  <a:pt x="649571" y="343612"/>
                  <a:pt x="647421" y="335011"/>
                  <a:pt x="640540" y="331141"/>
                </a:cubicBezTo>
                <a:lnTo>
                  <a:pt x="582913" y="298027"/>
                </a:lnTo>
                <a:lnTo>
                  <a:pt x="619467" y="276954"/>
                </a:lnTo>
                <a:lnTo>
                  <a:pt x="663333" y="292866"/>
                </a:lnTo>
                <a:cubicBezTo>
                  <a:pt x="670644" y="295446"/>
                  <a:pt x="678815" y="291576"/>
                  <a:pt x="681395" y="284265"/>
                </a:cubicBezTo>
                <a:cubicBezTo>
                  <a:pt x="683975" y="276954"/>
                  <a:pt x="680105" y="268783"/>
                  <a:pt x="672794" y="266203"/>
                </a:cubicBezTo>
                <a:lnTo>
                  <a:pt x="651721" y="258462"/>
                </a:lnTo>
                <a:lnTo>
                  <a:pt x="711499" y="224058"/>
                </a:lnTo>
                <a:cubicBezTo>
                  <a:pt x="718379" y="220187"/>
                  <a:pt x="720530" y="211586"/>
                  <a:pt x="716659" y="204705"/>
                </a:cubicBezTo>
                <a:cubicBezTo>
                  <a:pt x="712789" y="197824"/>
                  <a:pt x="704188" y="195674"/>
                  <a:pt x="697307" y="199544"/>
                </a:cubicBezTo>
                <a:lnTo>
                  <a:pt x="637960" y="233519"/>
                </a:lnTo>
                <a:lnTo>
                  <a:pt x="641830" y="212446"/>
                </a:lnTo>
                <a:cubicBezTo>
                  <a:pt x="643120" y="204705"/>
                  <a:pt x="637960" y="197394"/>
                  <a:pt x="630219" y="195674"/>
                </a:cubicBezTo>
                <a:cubicBezTo>
                  <a:pt x="622478" y="194384"/>
                  <a:pt x="615167" y="199544"/>
                  <a:pt x="613446" y="207286"/>
                </a:cubicBezTo>
                <a:lnTo>
                  <a:pt x="605276" y="252011"/>
                </a:lnTo>
                <a:lnTo>
                  <a:pt x="568721" y="273084"/>
                </a:lnTo>
                <a:lnTo>
                  <a:pt x="569151" y="207716"/>
                </a:lnTo>
                <a:cubicBezTo>
                  <a:pt x="569151" y="199975"/>
                  <a:pt x="562700" y="193524"/>
                  <a:pt x="554959" y="193524"/>
                </a:cubicBezTo>
                <a:cubicBezTo>
                  <a:pt x="547218" y="193524"/>
                  <a:pt x="540768" y="199975"/>
                  <a:pt x="540768" y="207716"/>
                </a:cubicBezTo>
                <a:lnTo>
                  <a:pt x="540337" y="289856"/>
                </a:lnTo>
                <a:lnTo>
                  <a:pt x="504643" y="310498"/>
                </a:lnTo>
                <a:lnTo>
                  <a:pt x="495182" y="207716"/>
                </a:lnTo>
                <a:cubicBezTo>
                  <a:pt x="494752" y="201695"/>
                  <a:pt x="490021" y="196534"/>
                  <a:pt x="484431" y="195244"/>
                </a:cubicBezTo>
                <a:cubicBezTo>
                  <a:pt x="480130" y="190943"/>
                  <a:pt x="473679" y="189653"/>
                  <a:pt x="468089" y="192234"/>
                </a:cubicBezTo>
                <a:lnTo>
                  <a:pt x="373477" y="236099"/>
                </a:lnTo>
                <a:lnTo>
                  <a:pt x="373477" y="195244"/>
                </a:lnTo>
                <a:lnTo>
                  <a:pt x="445296" y="153529"/>
                </a:lnTo>
                <a:cubicBezTo>
                  <a:pt x="452177" y="149658"/>
                  <a:pt x="454327" y="141057"/>
                  <a:pt x="450457" y="134177"/>
                </a:cubicBezTo>
                <a:cubicBezTo>
                  <a:pt x="446586" y="127296"/>
                  <a:pt x="437555" y="125145"/>
                  <a:pt x="431104" y="129016"/>
                </a:cubicBezTo>
                <a:lnTo>
                  <a:pt x="373477" y="162560"/>
                </a:lnTo>
                <a:lnTo>
                  <a:pt x="373477" y="120415"/>
                </a:lnTo>
                <a:lnTo>
                  <a:pt x="409171" y="90311"/>
                </a:lnTo>
                <a:cubicBezTo>
                  <a:pt x="415192" y="85150"/>
                  <a:pt x="416052" y="76119"/>
                  <a:pt x="410892" y="70099"/>
                </a:cubicBezTo>
                <a:cubicBezTo>
                  <a:pt x="405731" y="64078"/>
                  <a:pt x="396700" y="63218"/>
                  <a:pt x="390679" y="68378"/>
                </a:cubicBezTo>
                <a:lnTo>
                  <a:pt x="373477" y="83000"/>
                </a:lnTo>
                <a:lnTo>
                  <a:pt x="373477" y="14192"/>
                </a:lnTo>
                <a:cubicBezTo>
                  <a:pt x="373477" y="6451"/>
                  <a:pt x="367026" y="0"/>
                  <a:pt x="359285" y="0"/>
                </a:cubicBezTo>
                <a:cubicBezTo>
                  <a:pt x="351544" y="0"/>
                  <a:pt x="345094" y="6451"/>
                  <a:pt x="345094" y="14192"/>
                </a:cubicBezTo>
                <a:lnTo>
                  <a:pt x="345094" y="82570"/>
                </a:lnTo>
                <a:lnTo>
                  <a:pt x="328752" y="68808"/>
                </a:lnTo>
                <a:cubicBezTo>
                  <a:pt x="322731" y="63648"/>
                  <a:pt x="313700" y="64508"/>
                  <a:pt x="308539" y="70529"/>
                </a:cubicBezTo>
                <a:cubicBezTo>
                  <a:pt x="303378" y="76549"/>
                  <a:pt x="304239" y="85581"/>
                  <a:pt x="310259" y="90741"/>
                </a:cubicBezTo>
                <a:lnTo>
                  <a:pt x="345094" y="119985"/>
                </a:lnTo>
                <a:lnTo>
                  <a:pt x="345094" y="162130"/>
                </a:lnTo>
                <a:lnTo>
                  <a:pt x="288327" y="129016"/>
                </a:lnTo>
                <a:cubicBezTo>
                  <a:pt x="281446" y="125145"/>
                  <a:pt x="272845" y="127296"/>
                  <a:pt x="268974" y="134177"/>
                </a:cubicBezTo>
                <a:cubicBezTo>
                  <a:pt x="265104" y="141057"/>
                  <a:pt x="267254" y="149658"/>
                  <a:pt x="274135" y="153529"/>
                </a:cubicBezTo>
                <a:lnTo>
                  <a:pt x="345094" y="194814"/>
                </a:lnTo>
                <a:lnTo>
                  <a:pt x="345094" y="236099"/>
                </a:lnTo>
                <a:lnTo>
                  <a:pt x="251342" y="192664"/>
                </a:lnTo>
                <a:cubicBezTo>
                  <a:pt x="245751" y="190083"/>
                  <a:pt x="239731" y="191374"/>
                  <a:pt x="235430" y="195244"/>
                </a:cubicBezTo>
                <a:cubicBezTo>
                  <a:pt x="229839" y="196964"/>
                  <a:pt x="225539" y="201695"/>
                  <a:pt x="225109" y="207716"/>
                </a:cubicBezTo>
                <a:lnTo>
                  <a:pt x="215218" y="311358"/>
                </a:lnTo>
                <a:lnTo>
                  <a:pt x="179523" y="290716"/>
                </a:lnTo>
                <a:lnTo>
                  <a:pt x="179523" y="207716"/>
                </a:lnTo>
                <a:cubicBezTo>
                  <a:pt x="179523" y="199975"/>
                  <a:pt x="173072" y="193524"/>
                  <a:pt x="165332" y="193524"/>
                </a:cubicBezTo>
                <a:cubicBezTo>
                  <a:pt x="157590" y="193524"/>
                  <a:pt x="151140" y="199975"/>
                  <a:pt x="151140" y="207716"/>
                </a:cubicBezTo>
                <a:lnTo>
                  <a:pt x="151140" y="274374"/>
                </a:lnTo>
                <a:lnTo>
                  <a:pt x="114585" y="253301"/>
                </a:lnTo>
                <a:lnTo>
                  <a:pt x="106414" y="207286"/>
                </a:lnTo>
                <a:cubicBezTo>
                  <a:pt x="105124" y="199544"/>
                  <a:pt x="97813" y="194384"/>
                  <a:pt x="89642" y="195674"/>
                </a:cubicBezTo>
                <a:cubicBezTo>
                  <a:pt x="81901" y="196964"/>
                  <a:pt x="76740" y="204275"/>
                  <a:pt x="78031" y="212446"/>
                </a:cubicBezTo>
                <a:lnTo>
                  <a:pt x="81901" y="234379"/>
                </a:lnTo>
                <a:lnTo>
                  <a:pt x="22124" y="199544"/>
                </a:lnTo>
                <a:cubicBezTo>
                  <a:pt x="15243" y="195674"/>
                  <a:pt x="6642" y="197824"/>
                  <a:pt x="2771" y="204705"/>
                </a:cubicBezTo>
                <a:cubicBezTo>
                  <a:pt x="-1099" y="211586"/>
                  <a:pt x="1051" y="220187"/>
                  <a:pt x="7932" y="224058"/>
                </a:cubicBezTo>
                <a:lnTo>
                  <a:pt x="66849" y="258462"/>
                </a:lnTo>
                <a:lnTo>
                  <a:pt x="46637" y="265343"/>
                </a:lnTo>
                <a:cubicBezTo>
                  <a:pt x="39326" y="267923"/>
                  <a:pt x="35456" y="276094"/>
                  <a:pt x="38036" y="283405"/>
                </a:cubicBezTo>
                <a:cubicBezTo>
                  <a:pt x="40616" y="290716"/>
                  <a:pt x="48787" y="294586"/>
                  <a:pt x="56098" y="292006"/>
                </a:cubicBezTo>
                <a:lnTo>
                  <a:pt x="99103" y="276954"/>
                </a:lnTo>
                <a:lnTo>
                  <a:pt x="135658" y="298027"/>
                </a:lnTo>
                <a:lnTo>
                  <a:pt x="78461" y="330281"/>
                </a:lnTo>
                <a:cubicBezTo>
                  <a:pt x="71580" y="334151"/>
                  <a:pt x="69000" y="342752"/>
                  <a:pt x="73300" y="349633"/>
                </a:cubicBezTo>
                <a:cubicBezTo>
                  <a:pt x="77171" y="356514"/>
                  <a:pt x="85772" y="358664"/>
                  <a:pt x="92652" y="354794"/>
                </a:cubicBezTo>
                <a:lnTo>
                  <a:pt x="164041" y="314369"/>
                </a:lnTo>
                <a:lnTo>
                  <a:pt x="199736" y="335011"/>
                </a:lnTo>
                <a:lnTo>
                  <a:pt x="115015" y="393928"/>
                </a:lnTo>
                <a:cubicBezTo>
                  <a:pt x="109855" y="397369"/>
                  <a:pt x="107704" y="403820"/>
                  <a:pt x="109425" y="409410"/>
                </a:cubicBezTo>
                <a:cubicBezTo>
                  <a:pt x="107704" y="415001"/>
                  <a:pt x="109855" y="421452"/>
                  <a:pt x="115015" y="425322"/>
                </a:cubicBezTo>
                <a:lnTo>
                  <a:pt x="200166" y="485530"/>
                </a:lnTo>
                <a:lnTo>
                  <a:pt x="164471" y="506172"/>
                </a:lnTo>
                <a:lnTo>
                  <a:pt x="92223" y="464887"/>
                </a:lnTo>
                <a:cubicBezTo>
                  <a:pt x="85342" y="461017"/>
                  <a:pt x="76740" y="463167"/>
                  <a:pt x="72870" y="470048"/>
                </a:cubicBezTo>
                <a:cubicBezTo>
                  <a:pt x="69000" y="476929"/>
                  <a:pt x="71150" y="485530"/>
                  <a:pt x="78031" y="489400"/>
                </a:cubicBezTo>
                <a:lnTo>
                  <a:pt x="135658" y="522514"/>
                </a:lnTo>
                <a:lnTo>
                  <a:pt x="99103" y="543587"/>
                </a:lnTo>
                <a:lnTo>
                  <a:pt x="55238" y="527675"/>
                </a:lnTo>
                <a:cubicBezTo>
                  <a:pt x="47927" y="525095"/>
                  <a:pt x="39756" y="528965"/>
                  <a:pt x="37176" y="536276"/>
                </a:cubicBezTo>
                <a:cubicBezTo>
                  <a:pt x="34595" y="543587"/>
                  <a:pt x="38466" y="551758"/>
                  <a:pt x="45777" y="554338"/>
                </a:cubicBezTo>
                <a:lnTo>
                  <a:pt x="66849" y="562079"/>
                </a:lnTo>
                <a:lnTo>
                  <a:pt x="7072" y="596483"/>
                </a:lnTo>
                <a:cubicBezTo>
                  <a:pt x="191" y="600354"/>
                  <a:pt x="-1959" y="608955"/>
                  <a:pt x="1911" y="615836"/>
                </a:cubicBezTo>
                <a:cubicBezTo>
                  <a:pt x="5782" y="622717"/>
                  <a:pt x="14383" y="624867"/>
                  <a:pt x="21264" y="620996"/>
                </a:cubicBezTo>
                <a:lnTo>
                  <a:pt x="80611" y="587022"/>
                </a:lnTo>
                <a:lnTo>
                  <a:pt x="76740" y="608095"/>
                </a:lnTo>
                <a:cubicBezTo>
                  <a:pt x="75450" y="615836"/>
                  <a:pt x="80611" y="623147"/>
                  <a:pt x="88352" y="624867"/>
                </a:cubicBezTo>
                <a:cubicBezTo>
                  <a:pt x="96093" y="626157"/>
                  <a:pt x="103404" y="620996"/>
                  <a:pt x="105124" y="613255"/>
                </a:cubicBezTo>
                <a:lnTo>
                  <a:pt x="113295" y="568530"/>
                </a:lnTo>
                <a:lnTo>
                  <a:pt x="149849" y="547457"/>
                </a:lnTo>
                <a:lnTo>
                  <a:pt x="149420" y="612825"/>
                </a:lnTo>
                <a:cubicBezTo>
                  <a:pt x="149420" y="620566"/>
                  <a:pt x="155870" y="627017"/>
                  <a:pt x="163611" y="627017"/>
                </a:cubicBezTo>
                <a:cubicBezTo>
                  <a:pt x="171352" y="627017"/>
                  <a:pt x="177803" y="620566"/>
                  <a:pt x="177803" y="612825"/>
                </a:cubicBezTo>
                <a:lnTo>
                  <a:pt x="178233" y="530685"/>
                </a:lnTo>
                <a:lnTo>
                  <a:pt x="213927" y="510043"/>
                </a:lnTo>
                <a:lnTo>
                  <a:pt x="223389" y="612825"/>
                </a:lnTo>
                <a:cubicBezTo>
                  <a:pt x="223819" y="618846"/>
                  <a:pt x="228549" y="624007"/>
                  <a:pt x="234140" y="625297"/>
                </a:cubicBezTo>
                <a:cubicBezTo>
                  <a:pt x="238441" y="629597"/>
                  <a:pt x="244891" y="630888"/>
                  <a:pt x="250482" y="628307"/>
                </a:cubicBezTo>
                <a:lnTo>
                  <a:pt x="345094" y="584442"/>
                </a:lnTo>
                <a:lnTo>
                  <a:pt x="345094" y="625297"/>
                </a:lnTo>
                <a:lnTo>
                  <a:pt x="273275" y="667012"/>
                </a:lnTo>
                <a:cubicBezTo>
                  <a:pt x="266394" y="670882"/>
                  <a:pt x="264244" y="679914"/>
                  <a:pt x="268114" y="686364"/>
                </a:cubicBezTo>
                <a:cubicBezTo>
                  <a:pt x="271985" y="693245"/>
                  <a:pt x="281016" y="695396"/>
                  <a:pt x="287466" y="691525"/>
                </a:cubicBezTo>
                <a:lnTo>
                  <a:pt x="345094" y="657981"/>
                </a:lnTo>
                <a:lnTo>
                  <a:pt x="345094" y="700126"/>
                </a:lnTo>
                <a:lnTo>
                  <a:pt x="309399" y="730230"/>
                </a:lnTo>
                <a:cubicBezTo>
                  <a:pt x="303378" y="735390"/>
                  <a:pt x="302518" y="744422"/>
                  <a:pt x="307679" y="750442"/>
                </a:cubicBezTo>
                <a:cubicBezTo>
                  <a:pt x="312840" y="756463"/>
                  <a:pt x="321871" y="757323"/>
                  <a:pt x="327891" y="752162"/>
                </a:cubicBezTo>
                <a:lnTo>
                  <a:pt x="345094" y="737541"/>
                </a:lnTo>
                <a:lnTo>
                  <a:pt x="345094" y="806349"/>
                </a:lnTo>
                <a:cubicBezTo>
                  <a:pt x="345094" y="814090"/>
                  <a:pt x="351544" y="820541"/>
                  <a:pt x="359285" y="820541"/>
                </a:cubicBezTo>
                <a:cubicBezTo>
                  <a:pt x="367026" y="820541"/>
                  <a:pt x="373477" y="814090"/>
                  <a:pt x="373477" y="806349"/>
                </a:cubicBezTo>
                <a:lnTo>
                  <a:pt x="373477" y="737971"/>
                </a:lnTo>
                <a:lnTo>
                  <a:pt x="389819" y="751732"/>
                </a:lnTo>
                <a:cubicBezTo>
                  <a:pt x="395840" y="756893"/>
                  <a:pt x="404871" y="756033"/>
                  <a:pt x="410031" y="750012"/>
                </a:cubicBezTo>
                <a:cubicBezTo>
                  <a:pt x="415192" y="743991"/>
                  <a:pt x="414332" y="734960"/>
                  <a:pt x="408311" y="729800"/>
                </a:cubicBezTo>
                <a:lnTo>
                  <a:pt x="373477" y="700556"/>
                </a:lnTo>
                <a:lnTo>
                  <a:pt x="373477" y="658411"/>
                </a:lnTo>
                <a:lnTo>
                  <a:pt x="430244" y="691525"/>
                </a:lnTo>
                <a:cubicBezTo>
                  <a:pt x="437125" y="695396"/>
                  <a:pt x="445726" y="693245"/>
                  <a:pt x="449596" y="686364"/>
                </a:cubicBezTo>
                <a:cubicBezTo>
                  <a:pt x="453467" y="679484"/>
                  <a:pt x="451317" y="670882"/>
                  <a:pt x="444436" y="667012"/>
                </a:cubicBezTo>
                <a:lnTo>
                  <a:pt x="373477" y="625727"/>
                </a:lnTo>
                <a:lnTo>
                  <a:pt x="373477" y="584442"/>
                </a:lnTo>
                <a:lnTo>
                  <a:pt x="467228" y="627877"/>
                </a:lnTo>
                <a:cubicBezTo>
                  <a:pt x="472819" y="630458"/>
                  <a:pt x="478840" y="629167"/>
                  <a:pt x="483140" y="625297"/>
                </a:cubicBezTo>
                <a:cubicBezTo>
                  <a:pt x="488731" y="623577"/>
                  <a:pt x="493032" y="618846"/>
                  <a:pt x="493462" y="612825"/>
                </a:cubicBezTo>
                <a:lnTo>
                  <a:pt x="503353" y="509183"/>
                </a:lnTo>
                <a:lnTo>
                  <a:pt x="539047" y="529825"/>
                </a:lnTo>
                <a:lnTo>
                  <a:pt x="539047" y="612825"/>
                </a:lnTo>
                <a:cubicBezTo>
                  <a:pt x="539047" y="620566"/>
                  <a:pt x="545498" y="627017"/>
                  <a:pt x="553239" y="627017"/>
                </a:cubicBezTo>
                <a:cubicBezTo>
                  <a:pt x="560980" y="627017"/>
                  <a:pt x="567431" y="620566"/>
                  <a:pt x="567431" y="612825"/>
                </a:cubicBezTo>
                <a:lnTo>
                  <a:pt x="567431" y="546167"/>
                </a:lnTo>
                <a:lnTo>
                  <a:pt x="603986" y="567240"/>
                </a:lnTo>
                <a:lnTo>
                  <a:pt x="612156" y="613255"/>
                </a:lnTo>
                <a:cubicBezTo>
                  <a:pt x="613446" y="620996"/>
                  <a:pt x="620757" y="626157"/>
                  <a:pt x="628929" y="624867"/>
                </a:cubicBezTo>
                <a:cubicBezTo>
                  <a:pt x="636669" y="623577"/>
                  <a:pt x="641830" y="616266"/>
                  <a:pt x="640540" y="608525"/>
                </a:cubicBezTo>
                <a:lnTo>
                  <a:pt x="636669" y="586592"/>
                </a:lnTo>
                <a:lnTo>
                  <a:pt x="696447" y="621426"/>
                </a:lnTo>
                <a:cubicBezTo>
                  <a:pt x="703328" y="625297"/>
                  <a:pt x="711929" y="623147"/>
                  <a:pt x="715799" y="616266"/>
                </a:cubicBezTo>
                <a:cubicBezTo>
                  <a:pt x="719670" y="609815"/>
                  <a:pt x="717519" y="601214"/>
                  <a:pt x="710639" y="597343"/>
                </a:cubicBezTo>
                <a:close/>
                <a:moveTo>
                  <a:pt x="251342" y="223197"/>
                </a:moveTo>
                <a:lnTo>
                  <a:pt x="344233" y="266203"/>
                </a:lnTo>
                <a:lnTo>
                  <a:pt x="344233" y="296736"/>
                </a:lnTo>
                <a:lnTo>
                  <a:pt x="318000" y="339312"/>
                </a:lnTo>
                <a:lnTo>
                  <a:pt x="267254" y="341032"/>
                </a:lnTo>
                <a:lnTo>
                  <a:pt x="241881" y="326410"/>
                </a:lnTo>
                <a:lnTo>
                  <a:pt x="251342" y="223197"/>
                </a:lnTo>
                <a:close/>
                <a:moveTo>
                  <a:pt x="227689" y="469618"/>
                </a:moveTo>
                <a:lnTo>
                  <a:pt x="142539" y="409410"/>
                </a:lnTo>
                <a:lnTo>
                  <a:pt x="227259" y="350063"/>
                </a:lnTo>
                <a:lnTo>
                  <a:pt x="253062" y="365115"/>
                </a:lnTo>
                <a:lnTo>
                  <a:pt x="277145" y="409840"/>
                </a:lnTo>
                <a:lnTo>
                  <a:pt x="252632" y="454996"/>
                </a:lnTo>
                <a:lnTo>
                  <a:pt x="227689" y="469618"/>
                </a:lnTo>
                <a:close/>
                <a:moveTo>
                  <a:pt x="345094" y="553478"/>
                </a:moveTo>
                <a:lnTo>
                  <a:pt x="250482" y="596913"/>
                </a:lnTo>
                <a:lnTo>
                  <a:pt x="241451" y="494131"/>
                </a:lnTo>
                <a:lnTo>
                  <a:pt x="267684" y="479079"/>
                </a:lnTo>
                <a:lnTo>
                  <a:pt x="318000" y="480799"/>
                </a:lnTo>
                <a:lnTo>
                  <a:pt x="345094" y="524664"/>
                </a:lnTo>
                <a:lnTo>
                  <a:pt x="345094" y="553478"/>
                </a:lnTo>
                <a:close/>
                <a:moveTo>
                  <a:pt x="373047" y="295446"/>
                </a:moveTo>
                <a:lnTo>
                  <a:pt x="373047" y="266633"/>
                </a:lnTo>
                <a:lnTo>
                  <a:pt x="467659" y="223197"/>
                </a:lnTo>
                <a:lnTo>
                  <a:pt x="476690" y="325980"/>
                </a:lnTo>
                <a:lnTo>
                  <a:pt x="450457" y="341032"/>
                </a:lnTo>
                <a:lnTo>
                  <a:pt x="400140" y="339312"/>
                </a:lnTo>
                <a:lnTo>
                  <a:pt x="373047" y="295446"/>
                </a:lnTo>
                <a:close/>
                <a:moveTo>
                  <a:pt x="466799" y="596913"/>
                </a:moveTo>
                <a:lnTo>
                  <a:pt x="373907" y="553908"/>
                </a:lnTo>
                <a:lnTo>
                  <a:pt x="373907" y="523374"/>
                </a:lnTo>
                <a:lnTo>
                  <a:pt x="400140" y="480799"/>
                </a:lnTo>
                <a:lnTo>
                  <a:pt x="450887" y="479079"/>
                </a:lnTo>
                <a:lnTo>
                  <a:pt x="476260" y="493701"/>
                </a:lnTo>
                <a:lnTo>
                  <a:pt x="466799" y="596913"/>
                </a:lnTo>
                <a:close/>
                <a:moveTo>
                  <a:pt x="491312" y="469618"/>
                </a:moveTo>
                <a:lnTo>
                  <a:pt x="465508" y="454566"/>
                </a:lnTo>
                <a:lnTo>
                  <a:pt x="441425" y="409840"/>
                </a:lnTo>
                <a:lnTo>
                  <a:pt x="465938" y="364685"/>
                </a:lnTo>
                <a:lnTo>
                  <a:pt x="490881" y="350063"/>
                </a:lnTo>
                <a:lnTo>
                  <a:pt x="576032" y="410270"/>
                </a:lnTo>
                <a:lnTo>
                  <a:pt x="491312" y="469618"/>
                </a:ln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 w="4301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>
              <a:latin typeface="+mj-ea"/>
              <a:ea typeface="+mj-ea"/>
            </a:endParaRPr>
          </a:p>
        </p:txBody>
      </p:sp>
      <p:sp>
        <p:nvSpPr>
          <p:cNvPr id="55" name="任意多边形: 形状 54">
            <a:extLst>
              <a:ext uri="{FF2B5EF4-FFF2-40B4-BE49-F238E27FC236}">
                <a16:creationId xmlns:a16="http://schemas.microsoft.com/office/drawing/2014/main" id="{5C1B77B5-452D-454C-BD18-364F767C17D6}"/>
              </a:ext>
            </a:extLst>
          </p:cNvPr>
          <p:cNvSpPr/>
          <p:nvPr/>
        </p:nvSpPr>
        <p:spPr>
          <a:xfrm>
            <a:off x="1260875" y="1188312"/>
            <a:ext cx="124539" cy="142212"/>
          </a:xfrm>
          <a:custGeom>
            <a:avLst/>
            <a:gdLst>
              <a:gd name="connsiteX0" fmla="*/ 710639 w 718570"/>
              <a:gd name="connsiteY0" fmla="*/ 597343 h 820540"/>
              <a:gd name="connsiteX1" fmla="*/ 651721 w 718570"/>
              <a:gd name="connsiteY1" fmla="*/ 562939 h 820540"/>
              <a:gd name="connsiteX2" fmla="*/ 671934 w 718570"/>
              <a:gd name="connsiteY2" fmla="*/ 556058 h 820540"/>
              <a:gd name="connsiteX3" fmla="*/ 680535 w 718570"/>
              <a:gd name="connsiteY3" fmla="*/ 537996 h 820540"/>
              <a:gd name="connsiteX4" fmla="*/ 662473 w 718570"/>
              <a:gd name="connsiteY4" fmla="*/ 529395 h 820540"/>
              <a:gd name="connsiteX5" fmla="*/ 619467 w 718570"/>
              <a:gd name="connsiteY5" fmla="*/ 544447 h 820540"/>
              <a:gd name="connsiteX6" fmla="*/ 582913 w 718570"/>
              <a:gd name="connsiteY6" fmla="*/ 523374 h 820540"/>
              <a:gd name="connsiteX7" fmla="*/ 640110 w 718570"/>
              <a:gd name="connsiteY7" fmla="*/ 491120 h 820540"/>
              <a:gd name="connsiteX8" fmla="*/ 645271 w 718570"/>
              <a:gd name="connsiteY8" fmla="*/ 471768 h 820540"/>
              <a:gd name="connsiteX9" fmla="*/ 625918 w 718570"/>
              <a:gd name="connsiteY9" fmla="*/ 466607 h 820540"/>
              <a:gd name="connsiteX10" fmla="*/ 554529 w 718570"/>
              <a:gd name="connsiteY10" fmla="*/ 507032 h 820540"/>
              <a:gd name="connsiteX11" fmla="*/ 518835 w 718570"/>
              <a:gd name="connsiteY11" fmla="*/ 486390 h 820540"/>
              <a:gd name="connsiteX12" fmla="*/ 603555 w 718570"/>
              <a:gd name="connsiteY12" fmla="*/ 427043 h 820540"/>
              <a:gd name="connsiteX13" fmla="*/ 609146 w 718570"/>
              <a:gd name="connsiteY13" fmla="*/ 411131 h 820540"/>
              <a:gd name="connsiteX14" fmla="*/ 603555 w 718570"/>
              <a:gd name="connsiteY14" fmla="*/ 395219 h 820540"/>
              <a:gd name="connsiteX15" fmla="*/ 518405 w 718570"/>
              <a:gd name="connsiteY15" fmla="*/ 335011 h 820540"/>
              <a:gd name="connsiteX16" fmla="*/ 554099 w 718570"/>
              <a:gd name="connsiteY16" fmla="*/ 314369 h 820540"/>
              <a:gd name="connsiteX17" fmla="*/ 626348 w 718570"/>
              <a:gd name="connsiteY17" fmla="*/ 355654 h 820540"/>
              <a:gd name="connsiteX18" fmla="*/ 645700 w 718570"/>
              <a:gd name="connsiteY18" fmla="*/ 350493 h 820540"/>
              <a:gd name="connsiteX19" fmla="*/ 640540 w 718570"/>
              <a:gd name="connsiteY19" fmla="*/ 331141 h 820540"/>
              <a:gd name="connsiteX20" fmla="*/ 582913 w 718570"/>
              <a:gd name="connsiteY20" fmla="*/ 298027 h 820540"/>
              <a:gd name="connsiteX21" fmla="*/ 619467 w 718570"/>
              <a:gd name="connsiteY21" fmla="*/ 276954 h 820540"/>
              <a:gd name="connsiteX22" fmla="*/ 663333 w 718570"/>
              <a:gd name="connsiteY22" fmla="*/ 292866 h 820540"/>
              <a:gd name="connsiteX23" fmla="*/ 681395 w 718570"/>
              <a:gd name="connsiteY23" fmla="*/ 284265 h 820540"/>
              <a:gd name="connsiteX24" fmla="*/ 672794 w 718570"/>
              <a:gd name="connsiteY24" fmla="*/ 266203 h 820540"/>
              <a:gd name="connsiteX25" fmla="*/ 651721 w 718570"/>
              <a:gd name="connsiteY25" fmla="*/ 258462 h 820540"/>
              <a:gd name="connsiteX26" fmla="*/ 711499 w 718570"/>
              <a:gd name="connsiteY26" fmla="*/ 224058 h 820540"/>
              <a:gd name="connsiteX27" fmla="*/ 716659 w 718570"/>
              <a:gd name="connsiteY27" fmla="*/ 204705 h 820540"/>
              <a:gd name="connsiteX28" fmla="*/ 697307 w 718570"/>
              <a:gd name="connsiteY28" fmla="*/ 199544 h 820540"/>
              <a:gd name="connsiteX29" fmla="*/ 637960 w 718570"/>
              <a:gd name="connsiteY29" fmla="*/ 233519 h 820540"/>
              <a:gd name="connsiteX30" fmla="*/ 641830 w 718570"/>
              <a:gd name="connsiteY30" fmla="*/ 212446 h 820540"/>
              <a:gd name="connsiteX31" fmla="*/ 630219 w 718570"/>
              <a:gd name="connsiteY31" fmla="*/ 195674 h 820540"/>
              <a:gd name="connsiteX32" fmla="*/ 613446 w 718570"/>
              <a:gd name="connsiteY32" fmla="*/ 207286 h 820540"/>
              <a:gd name="connsiteX33" fmla="*/ 605276 w 718570"/>
              <a:gd name="connsiteY33" fmla="*/ 252011 h 820540"/>
              <a:gd name="connsiteX34" fmla="*/ 568721 w 718570"/>
              <a:gd name="connsiteY34" fmla="*/ 273084 h 820540"/>
              <a:gd name="connsiteX35" fmla="*/ 569151 w 718570"/>
              <a:gd name="connsiteY35" fmla="*/ 207716 h 820540"/>
              <a:gd name="connsiteX36" fmla="*/ 554959 w 718570"/>
              <a:gd name="connsiteY36" fmla="*/ 193524 h 820540"/>
              <a:gd name="connsiteX37" fmla="*/ 540768 w 718570"/>
              <a:gd name="connsiteY37" fmla="*/ 207716 h 820540"/>
              <a:gd name="connsiteX38" fmla="*/ 540337 w 718570"/>
              <a:gd name="connsiteY38" fmla="*/ 289856 h 820540"/>
              <a:gd name="connsiteX39" fmla="*/ 504643 w 718570"/>
              <a:gd name="connsiteY39" fmla="*/ 310498 h 820540"/>
              <a:gd name="connsiteX40" fmla="*/ 495182 w 718570"/>
              <a:gd name="connsiteY40" fmla="*/ 207716 h 820540"/>
              <a:gd name="connsiteX41" fmla="*/ 484431 w 718570"/>
              <a:gd name="connsiteY41" fmla="*/ 195244 h 820540"/>
              <a:gd name="connsiteX42" fmla="*/ 468089 w 718570"/>
              <a:gd name="connsiteY42" fmla="*/ 192234 h 820540"/>
              <a:gd name="connsiteX43" fmla="*/ 373477 w 718570"/>
              <a:gd name="connsiteY43" fmla="*/ 236099 h 820540"/>
              <a:gd name="connsiteX44" fmla="*/ 373477 w 718570"/>
              <a:gd name="connsiteY44" fmla="*/ 195244 h 820540"/>
              <a:gd name="connsiteX45" fmla="*/ 445296 w 718570"/>
              <a:gd name="connsiteY45" fmla="*/ 153529 h 820540"/>
              <a:gd name="connsiteX46" fmla="*/ 450457 w 718570"/>
              <a:gd name="connsiteY46" fmla="*/ 134177 h 820540"/>
              <a:gd name="connsiteX47" fmla="*/ 431104 w 718570"/>
              <a:gd name="connsiteY47" fmla="*/ 129016 h 820540"/>
              <a:gd name="connsiteX48" fmla="*/ 373477 w 718570"/>
              <a:gd name="connsiteY48" fmla="*/ 162560 h 820540"/>
              <a:gd name="connsiteX49" fmla="*/ 373477 w 718570"/>
              <a:gd name="connsiteY49" fmla="*/ 120415 h 820540"/>
              <a:gd name="connsiteX50" fmla="*/ 409171 w 718570"/>
              <a:gd name="connsiteY50" fmla="*/ 90311 h 820540"/>
              <a:gd name="connsiteX51" fmla="*/ 410892 w 718570"/>
              <a:gd name="connsiteY51" fmla="*/ 70099 h 820540"/>
              <a:gd name="connsiteX52" fmla="*/ 390679 w 718570"/>
              <a:gd name="connsiteY52" fmla="*/ 68378 h 820540"/>
              <a:gd name="connsiteX53" fmla="*/ 373477 w 718570"/>
              <a:gd name="connsiteY53" fmla="*/ 83000 h 820540"/>
              <a:gd name="connsiteX54" fmla="*/ 373477 w 718570"/>
              <a:gd name="connsiteY54" fmla="*/ 14192 h 820540"/>
              <a:gd name="connsiteX55" fmla="*/ 359285 w 718570"/>
              <a:gd name="connsiteY55" fmla="*/ 0 h 820540"/>
              <a:gd name="connsiteX56" fmla="*/ 345094 w 718570"/>
              <a:gd name="connsiteY56" fmla="*/ 14192 h 820540"/>
              <a:gd name="connsiteX57" fmla="*/ 345094 w 718570"/>
              <a:gd name="connsiteY57" fmla="*/ 82570 h 820540"/>
              <a:gd name="connsiteX58" fmla="*/ 328752 w 718570"/>
              <a:gd name="connsiteY58" fmla="*/ 68808 h 820540"/>
              <a:gd name="connsiteX59" fmla="*/ 308539 w 718570"/>
              <a:gd name="connsiteY59" fmla="*/ 70529 h 820540"/>
              <a:gd name="connsiteX60" fmla="*/ 310259 w 718570"/>
              <a:gd name="connsiteY60" fmla="*/ 90741 h 820540"/>
              <a:gd name="connsiteX61" fmla="*/ 345094 w 718570"/>
              <a:gd name="connsiteY61" fmla="*/ 119985 h 820540"/>
              <a:gd name="connsiteX62" fmla="*/ 345094 w 718570"/>
              <a:gd name="connsiteY62" fmla="*/ 162130 h 820540"/>
              <a:gd name="connsiteX63" fmla="*/ 288327 w 718570"/>
              <a:gd name="connsiteY63" fmla="*/ 129016 h 820540"/>
              <a:gd name="connsiteX64" fmla="*/ 268974 w 718570"/>
              <a:gd name="connsiteY64" fmla="*/ 134177 h 820540"/>
              <a:gd name="connsiteX65" fmla="*/ 274135 w 718570"/>
              <a:gd name="connsiteY65" fmla="*/ 153529 h 820540"/>
              <a:gd name="connsiteX66" fmla="*/ 345094 w 718570"/>
              <a:gd name="connsiteY66" fmla="*/ 194814 h 820540"/>
              <a:gd name="connsiteX67" fmla="*/ 345094 w 718570"/>
              <a:gd name="connsiteY67" fmla="*/ 236099 h 820540"/>
              <a:gd name="connsiteX68" fmla="*/ 251342 w 718570"/>
              <a:gd name="connsiteY68" fmla="*/ 192664 h 820540"/>
              <a:gd name="connsiteX69" fmla="*/ 235430 w 718570"/>
              <a:gd name="connsiteY69" fmla="*/ 195244 h 820540"/>
              <a:gd name="connsiteX70" fmla="*/ 225109 w 718570"/>
              <a:gd name="connsiteY70" fmla="*/ 207716 h 820540"/>
              <a:gd name="connsiteX71" fmla="*/ 215218 w 718570"/>
              <a:gd name="connsiteY71" fmla="*/ 311358 h 820540"/>
              <a:gd name="connsiteX72" fmla="*/ 179523 w 718570"/>
              <a:gd name="connsiteY72" fmla="*/ 290716 h 820540"/>
              <a:gd name="connsiteX73" fmla="*/ 179523 w 718570"/>
              <a:gd name="connsiteY73" fmla="*/ 207716 h 820540"/>
              <a:gd name="connsiteX74" fmla="*/ 165332 w 718570"/>
              <a:gd name="connsiteY74" fmla="*/ 193524 h 820540"/>
              <a:gd name="connsiteX75" fmla="*/ 151140 w 718570"/>
              <a:gd name="connsiteY75" fmla="*/ 207716 h 820540"/>
              <a:gd name="connsiteX76" fmla="*/ 151140 w 718570"/>
              <a:gd name="connsiteY76" fmla="*/ 274374 h 820540"/>
              <a:gd name="connsiteX77" fmla="*/ 114585 w 718570"/>
              <a:gd name="connsiteY77" fmla="*/ 253301 h 820540"/>
              <a:gd name="connsiteX78" fmla="*/ 106414 w 718570"/>
              <a:gd name="connsiteY78" fmla="*/ 207286 h 820540"/>
              <a:gd name="connsiteX79" fmla="*/ 89642 w 718570"/>
              <a:gd name="connsiteY79" fmla="*/ 195674 h 820540"/>
              <a:gd name="connsiteX80" fmla="*/ 78031 w 718570"/>
              <a:gd name="connsiteY80" fmla="*/ 212446 h 820540"/>
              <a:gd name="connsiteX81" fmla="*/ 81901 w 718570"/>
              <a:gd name="connsiteY81" fmla="*/ 234379 h 820540"/>
              <a:gd name="connsiteX82" fmla="*/ 22124 w 718570"/>
              <a:gd name="connsiteY82" fmla="*/ 199544 h 820540"/>
              <a:gd name="connsiteX83" fmla="*/ 2771 w 718570"/>
              <a:gd name="connsiteY83" fmla="*/ 204705 h 820540"/>
              <a:gd name="connsiteX84" fmla="*/ 7932 w 718570"/>
              <a:gd name="connsiteY84" fmla="*/ 224058 h 820540"/>
              <a:gd name="connsiteX85" fmla="*/ 66849 w 718570"/>
              <a:gd name="connsiteY85" fmla="*/ 258462 h 820540"/>
              <a:gd name="connsiteX86" fmla="*/ 46637 w 718570"/>
              <a:gd name="connsiteY86" fmla="*/ 265343 h 820540"/>
              <a:gd name="connsiteX87" fmla="*/ 38036 w 718570"/>
              <a:gd name="connsiteY87" fmla="*/ 283405 h 820540"/>
              <a:gd name="connsiteX88" fmla="*/ 56098 w 718570"/>
              <a:gd name="connsiteY88" fmla="*/ 292006 h 820540"/>
              <a:gd name="connsiteX89" fmla="*/ 99103 w 718570"/>
              <a:gd name="connsiteY89" fmla="*/ 276954 h 820540"/>
              <a:gd name="connsiteX90" fmla="*/ 135658 w 718570"/>
              <a:gd name="connsiteY90" fmla="*/ 298027 h 820540"/>
              <a:gd name="connsiteX91" fmla="*/ 78461 w 718570"/>
              <a:gd name="connsiteY91" fmla="*/ 330281 h 820540"/>
              <a:gd name="connsiteX92" fmla="*/ 73300 w 718570"/>
              <a:gd name="connsiteY92" fmla="*/ 349633 h 820540"/>
              <a:gd name="connsiteX93" fmla="*/ 92652 w 718570"/>
              <a:gd name="connsiteY93" fmla="*/ 354794 h 820540"/>
              <a:gd name="connsiteX94" fmla="*/ 164041 w 718570"/>
              <a:gd name="connsiteY94" fmla="*/ 314369 h 820540"/>
              <a:gd name="connsiteX95" fmla="*/ 199736 w 718570"/>
              <a:gd name="connsiteY95" fmla="*/ 335011 h 820540"/>
              <a:gd name="connsiteX96" fmla="*/ 115015 w 718570"/>
              <a:gd name="connsiteY96" fmla="*/ 393928 h 820540"/>
              <a:gd name="connsiteX97" fmla="*/ 109425 w 718570"/>
              <a:gd name="connsiteY97" fmla="*/ 409410 h 820540"/>
              <a:gd name="connsiteX98" fmla="*/ 115015 w 718570"/>
              <a:gd name="connsiteY98" fmla="*/ 425322 h 820540"/>
              <a:gd name="connsiteX99" fmla="*/ 200166 w 718570"/>
              <a:gd name="connsiteY99" fmla="*/ 485530 h 820540"/>
              <a:gd name="connsiteX100" fmla="*/ 164471 w 718570"/>
              <a:gd name="connsiteY100" fmla="*/ 506172 h 820540"/>
              <a:gd name="connsiteX101" fmla="*/ 92223 w 718570"/>
              <a:gd name="connsiteY101" fmla="*/ 464887 h 820540"/>
              <a:gd name="connsiteX102" fmla="*/ 72870 w 718570"/>
              <a:gd name="connsiteY102" fmla="*/ 470048 h 820540"/>
              <a:gd name="connsiteX103" fmla="*/ 78031 w 718570"/>
              <a:gd name="connsiteY103" fmla="*/ 489400 h 820540"/>
              <a:gd name="connsiteX104" fmla="*/ 135658 w 718570"/>
              <a:gd name="connsiteY104" fmla="*/ 522514 h 820540"/>
              <a:gd name="connsiteX105" fmla="*/ 99103 w 718570"/>
              <a:gd name="connsiteY105" fmla="*/ 543587 h 820540"/>
              <a:gd name="connsiteX106" fmla="*/ 55238 w 718570"/>
              <a:gd name="connsiteY106" fmla="*/ 527675 h 820540"/>
              <a:gd name="connsiteX107" fmla="*/ 37176 w 718570"/>
              <a:gd name="connsiteY107" fmla="*/ 536276 h 820540"/>
              <a:gd name="connsiteX108" fmla="*/ 45777 w 718570"/>
              <a:gd name="connsiteY108" fmla="*/ 554338 h 820540"/>
              <a:gd name="connsiteX109" fmla="*/ 66849 w 718570"/>
              <a:gd name="connsiteY109" fmla="*/ 562079 h 820540"/>
              <a:gd name="connsiteX110" fmla="*/ 7072 w 718570"/>
              <a:gd name="connsiteY110" fmla="*/ 596483 h 820540"/>
              <a:gd name="connsiteX111" fmla="*/ 1911 w 718570"/>
              <a:gd name="connsiteY111" fmla="*/ 615836 h 820540"/>
              <a:gd name="connsiteX112" fmla="*/ 21264 w 718570"/>
              <a:gd name="connsiteY112" fmla="*/ 620996 h 820540"/>
              <a:gd name="connsiteX113" fmla="*/ 80611 w 718570"/>
              <a:gd name="connsiteY113" fmla="*/ 587022 h 820540"/>
              <a:gd name="connsiteX114" fmla="*/ 76740 w 718570"/>
              <a:gd name="connsiteY114" fmla="*/ 608095 h 820540"/>
              <a:gd name="connsiteX115" fmla="*/ 88352 w 718570"/>
              <a:gd name="connsiteY115" fmla="*/ 624867 h 820540"/>
              <a:gd name="connsiteX116" fmla="*/ 105124 w 718570"/>
              <a:gd name="connsiteY116" fmla="*/ 613255 h 820540"/>
              <a:gd name="connsiteX117" fmla="*/ 113295 w 718570"/>
              <a:gd name="connsiteY117" fmla="*/ 568530 h 820540"/>
              <a:gd name="connsiteX118" fmla="*/ 149849 w 718570"/>
              <a:gd name="connsiteY118" fmla="*/ 547457 h 820540"/>
              <a:gd name="connsiteX119" fmla="*/ 149420 w 718570"/>
              <a:gd name="connsiteY119" fmla="*/ 612825 h 820540"/>
              <a:gd name="connsiteX120" fmla="*/ 163611 w 718570"/>
              <a:gd name="connsiteY120" fmla="*/ 627017 h 820540"/>
              <a:gd name="connsiteX121" fmla="*/ 177803 w 718570"/>
              <a:gd name="connsiteY121" fmla="*/ 612825 h 820540"/>
              <a:gd name="connsiteX122" fmla="*/ 178233 w 718570"/>
              <a:gd name="connsiteY122" fmla="*/ 530685 h 820540"/>
              <a:gd name="connsiteX123" fmla="*/ 213927 w 718570"/>
              <a:gd name="connsiteY123" fmla="*/ 510043 h 820540"/>
              <a:gd name="connsiteX124" fmla="*/ 223389 w 718570"/>
              <a:gd name="connsiteY124" fmla="*/ 612825 h 820540"/>
              <a:gd name="connsiteX125" fmla="*/ 234140 w 718570"/>
              <a:gd name="connsiteY125" fmla="*/ 625297 h 820540"/>
              <a:gd name="connsiteX126" fmla="*/ 250482 w 718570"/>
              <a:gd name="connsiteY126" fmla="*/ 628307 h 820540"/>
              <a:gd name="connsiteX127" fmla="*/ 345094 w 718570"/>
              <a:gd name="connsiteY127" fmla="*/ 584442 h 820540"/>
              <a:gd name="connsiteX128" fmla="*/ 345094 w 718570"/>
              <a:gd name="connsiteY128" fmla="*/ 625297 h 820540"/>
              <a:gd name="connsiteX129" fmla="*/ 273275 w 718570"/>
              <a:gd name="connsiteY129" fmla="*/ 667012 h 820540"/>
              <a:gd name="connsiteX130" fmla="*/ 268114 w 718570"/>
              <a:gd name="connsiteY130" fmla="*/ 686364 h 820540"/>
              <a:gd name="connsiteX131" fmla="*/ 287466 w 718570"/>
              <a:gd name="connsiteY131" fmla="*/ 691525 h 820540"/>
              <a:gd name="connsiteX132" fmla="*/ 345094 w 718570"/>
              <a:gd name="connsiteY132" fmla="*/ 657981 h 820540"/>
              <a:gd name="connsiteX133" fmla="*/ 345094 w 718570"/>
              <a:gd name="connsiteY133" fmla="*/ 700126 h 820540"/>
              <a:gd name="connsiteX134" fmla="*/ 309399 w 718570"/>
              <a:gd name="connsiteY134" fmla="*/ 730230 h 820540"/>
              <a:gd name="connsiteX135" fmla="*/ 307679 w 718570"/>
              <a:gd name="connsiteY135" fmla="*/ 750442 h 820540"/>
              <a:gd name="connsiteX136" fmla="*/ 327891 w 718570"/>
              <a:gd name="connsiteY136" fmla="*/ 752162 h 820540"/>
              <a:gd name="connsiteX137" fmla="*/ 345094 w 718570"/>
              <a:gd name="connsiteY137" fmla="*/ 737541 h 820540"/>
              <a:gd name="connsiteX138" fmla="*/ 345094 w 718570"/>
              <a:gd name="connsiteY138" fmla="*/ 806349 h 820540"/>
              <a:gd name="connsiteX139" fmla="*/ 359285 w 718570"/>
              <a:gd name="connsiteY139" fmla="*/ 820541 h 820540"/>
              <a:gd name="connsiteX140" fmla="*/ 373477 w 718570"/>
              <a:gd name="connsiteY140" fmla="*/ 806349 h 820540"/>
              <a:gd name="connsiteX141" fmla="*/ 373477 w 718570"/>
              <a:gd name="connsiteY141" fmla="*/ 737971 h 820540"/>
              <a:gd name="connsiteX142" fmla="*/ 389819 w 718570"/>
              <a:gd name="connsiteY142" fmla="*/ 751732 h 820540"/>
              <a:gd name="connsiteX143" fmla="*/ 410031 w 718570"/>
              <a:gd name="connsiteY143" fmla="*/ 750012 h 820540"/>
              <a:gd name="connsiteX144" fmla="*/ 408311 w 718570"/>
              <a:gd name="connsiteY144" fmla="*/ 729800 h 820540"/>
              <a:gd name="connsiteX145" fmla="*/ 373477 w 718570"/>
              <a:gd name="connsiteY145" fmla="*/ 700556 h 820540"/>
              <a:gd name="connsiteX146" fmla="*/ 373477 w 718570"/>
              <a:gd name="connsiteY146" fmla="*/ 658411 h 820540"/>
              <a:gd name="connsiteX147" fmla="*/ 430244 w 718570"/>
              <a:gd name="connsiteY147" fmla="*/ 691525 h 820540"/>
              <a:gd name="connsiteX148" fmla="*/ 449596 w 718570"/>
              <a:gd name="connsiteY148" fmla="*/ 686364 h 820540"/>
              <a:gd name="connsiteX149" fmla="*/ 444436 w 718570"/>
              <a:gd name="connsiteY149" fmla="*/ 667012 h 820540"/>
              <a:gd name="connsiteX150" fmla="*/ 373477 w 718570"/>
              <a:gd name="connsiteY150" fmla="*/ 625727 h 820540"/>
              <a:gd name="connsiteX151" fmla="*/ 373477 w 718570"/>
              <a:gd name="connsiteY151" fmla="*/ 584442 h 820540"/>
              <a:gd name="connsiteX152" fmla="*/ 467228 w 718570"/>
              <a:gd name="connsiteY152" fmla="*/ 627877 h 820540"/>
              <a:gd name="connsiteX153" fmla="*/ 483140 w 718570"/>
              <a:gd name="connsiteY153" fmla="*/ 625297 h 820540"/>
              <a:gd name="connsiteX154" fmla="*/ 493462 w 718570"/>
              <a:gd name="connsiteY154" fmla="*/ 612825 h 820540"/>
              <a:gd name="connsiteX155" fmla="*/ 503353 w 718570"/>
              <a:gd name="connsiteY155" fmla="*/ 509183 h 820540"/>
              <a:gd name="connsiteX156" fmla="*/ 539047 w 718570"/>
              <a:gd name="connsiteY156" fmla="*/ 529825 h 820540"/>
              <a:gd name="connsiteX157" fmla="*/ 539047 w 718570"/>
              <a:gd name="connsiteY157" fmla="*/ 612825 h 820540"/>
              <a:gd name="connsiteX158" fmla="*/ 553239 w 718570"/>
              <a:gd name="connsiteY158" fmla="*/ 627017 h 820540"/>
              <a:gd name="connsiteX159" fmla="*/ 567431 w 718570"/>
              <a:gd name="connsiteY159" fmla="*/ 612825 h 820540"/>
              <a:gd name="connsiteX160" fmla="*/ 567431 w 718570"/>
              <a:gd name="connsiteY160" fmla="*/ 546167 h 820540"/>
              <a:gd name="connsiteX161" fmla="*/ 603986 w 718570"/>
              <a:gd name="connsiteY161" fmla="*/ 567240 h 820540"/>
              <a:gd name="connsiteX162" fmla="*/ 612156 w 718570"/>
              <a:gd name="connsiteY162" fmla="*/ 613255 h 820540"/>
              <a:gd name="connsiteX163" fmla="*/ 628929 w 718570"/>
              <a:gd name="connsiteY163" fmla="*/ 624867 h 820540"/>
              <a:gd name="connsiteX164" fmla="*/ 640540 w 718570"/>
              <a:gd name="connsiteY164" fmla="*/ 608525 h 820540"/>
              <a:gd name="connsiteX165" fmla="*/ 636669 w 718570"/>
              <a:gd name="connsiteY165" fmla="*/ 586592 h 820540"/>
              <a:gd name="connsiteX166" fmla="*/ 696447 w 718570"/>
              <a:gd name="connsiteY166" fmla="*/ 621426 h 820540"/>
              <a:gd name="connsiteX167" fmla="*/ 715799 w 718570"/>
              <a:gd name="connsiteY167" fmla="*/ 616266 h 820540"/>
              <a:gd name="connsiteX168" fmla="*/ 710639 w 718570"/>
              <a:gd name="connsiteY168" fmla="*/ 597343 h 820540"/>
              <a:gd name="connsiteX169" fmla="*/ 251342 w 718570"/>
              <a:gd name="connsiteY169" fmla="*/ 223197 h 820540"/>
              <a:gd name="connsiteX170" fmla="*/ 344233 w 718570"/>
              <a:gd name="connsiteY170" fmla="*/ 266203 h 820540"/>
              <a:gd name="connsiteX171" fmla="*/ 344233 w 718570"/>
              <a:gd name="connsiteY171" fmla="*/ 296736 h 820540"/>
              <a:gd name="connsiteX172" fmla="*/ 318000 w 718570"/>
              <a:gd name="connsiteY172" fmla="*/ 339312 h 820540"/>
              <a:gd name="connsiteX173" fmla="*/ 267254 w 718570"/>
              <a:gd name="connsiteY173" fmla="*/ 341032 h 820540"/>
              <a:gd name="connsiteX174" fmla="*/ 241881 w 718570"/>
              <a:gd name="connsiteY174" fmla="*/ 326410 h 820540"/>
              <a:gd name="connsiteX175" fmla="*/ 251342 w 718570"/>
              <a:gd name="connsiteY175" fmla="*/ 223197 h 820540"/>
              <a:gd name="connsiteX176" fmla="*/ 227689 w 718570"/>
              <a:gd name="connsiteY176" fmla="*/ 469618 h 820540"/>
              <a:gd name="connsiteX177" fmla="*/ 142539 w 718570"/>
              <a:gd name="connsiteY177" fmla="*/ 409410 h 820540"/>
              <a:gd name="connsiteX178" fmla="*/ 227259 w 718570"/>
              <a:gd name="connsiteY178" fmla="*/ 350063 h 820540"/>
              <a:gd name="connsiteX179" fmla="*/ 253062 w 718570"/>
              <a:gd name="connsiteY179" fmla="*/ 365115 h 820540"/>
              <a:gd name="connsiteX180" fmla="*/ 277145 w 718570"/>
              <a:gd name="connsiteY180" fmla="*/ 409840 h 820540"/>
              <a:gd name="connsiteX181" fmla="*/ 252632 w 718570"/>
              <a:gd name="connsiteY181" fmla="*/ 454996 h 820540"/>
              <a:gd name="connsiteX182" fmla="*/ 227689 w 718570"/>
              <a:gd name="connsiteY182" fmla="*/ 469618 h 820540"/>
              <a:gd name="connsiteX183" fmla="*/ 345094 w 718570"/>
              <a:gd name="connsiteY183" fmla="*/ 553478 h 820540"/>
              <a:gd name="connsiteX184" fmla="*/ 250482 w 718570"/>
              <a:gd name="connsiteY184" fmla="*/ 596913 h 820540"/>
              <a:gd name="connsiteX185" fmla="*/ 241451 w 718570"/>
              <a:gd name="connsiteY185" fmla="*/ 494131 h 820540"/>
              <a:gd name="connsiteX186" fmla="*/ 267684 w 718570"/>
              <a:gd name="connsiteY186" fmla="*/ 479079 h 820540"/>
              <a:gd name="connsiteX187" fmla="*/ 318000 w 718570"/>
              <a:gd name="connsiteY187" fmla="*/ 480799 h 820540"/>
              <a:gd name="connsiteX188" fmla="*/ 345094 w 718570"/>
              <a:gd name="connsiteY188" fmla="*/ 524664 h 820540"/>
              <a:gd name="connsiteX189" fmla="*/ 345094 w 718570"/>
              <a:gd name="connsiteY189" fmla="*/ 553478 h 820540"/>
              <a:gd name="connsiteX190" fmla="*/ 373047 w 718570"/>
              <a:gd name="connsiteY190" fmla="*/ 295446 h 820540"/>
              <a:gd name="connsiteX191" fmla="*/ 373047 w 718570"/>
              <a:gd name="connsiteY191" fmla="*/ 266633 h 820540"/>
              <a:gd name="connsiteX192" fmla="*/ 467659 w 718570"/>
              <a:gd name="connsiteY192" fmla="*/ 223197 h 820540"/>
              <a:gd name="connsiteX193" fmla="*/ 476690 w 718570"/>
              <a:gd name="connsiteY193" fmla="*/ 325980 h 820540"/>
              <a:gd name="connsiteX194" fmla="*/ 450457 w 718570"/>
              <a:gd name="connsiteY194" fmla="*/ 341032 h 820540"/>
              <a:gd name="connsiteX195" fmla="*/ 400140 w 718570"/>
              <a:gd name="connsiteY195" fmla="*/ 339312 h 820540"/>
              <a:gd name="connsiteX196" fmla="*/ 373047 w 718570"/>
              <a:gd name="connsiteY196" fmla="*/ 295446 h 820540"/>
              <a:gd name="connsiteX197" fmla="*/ 466799 w 718570"/>
              <a:gd name="connsiteY197" fmla="*/ 596913 h 820540"/>
              <a:gd name="connsiteX198" fmla="*/ 373907 w 718570"/>
              <a:gd name="connsiteY198" fmla="*/ 553908 h 820540"/>
              <a:gd name="connsiteX199" fmla="*/ 373907 w 718570"/>
              <a:gd name="connsiteY199" fmla="*/ 523374 h 820540"/>
              <a:gd name="connsiteX200" fmla="*/ 400140 w 718570"/>
              <a:gd name="connsiteY200" fmla="*/ 480799 h 820540"/>
              <a:gd name="connsiteX201" fmla="*/ 450887 w 718570"/>
              <a:gd name="connsiteY201" fmla="*/ 479079 h 820540"/>
              <a:gd name="connsiteX202" fmla="*/ 476260 w 718570"/>
              <a:gd name="connsiteY202" fmla="*/ 493701 h 820540"/>
              <a:gd name="connsiteX203" fmla="*/ 466799 w 718570"/>
              <a:gd name="connsiteY203" fmla="*/ 596913 h 820540"/>
              <a:gd name="connsiteX204" fmla="*/ 491312 w 718570"/>
              <a:gd name="connsiteY204" fmla="*/ 469618 h 820540"/>
              <a:gd name="connsiteX205" fmla="*/ 465508 w 718570"/>
              <a:gd name="connsiteY205" fmla="*/ 454566 h 820540"/>
              <a:gd name="connsiteX206" fmla="*/ 441425 w 718570"/>
              <a:gd name="connsiteY206" fmla="*/ 409840 h 820540"/>
              <a:gd name="connsiteX207" fmla="*/ 465938 w 718570"/>
              <a:gd name="connsiteY207" fmla="*/ 364685 h 820540"/>
              <a:gd name="connsiteX208" fmla="*/ 490881 w 718570"/>
              <a:gd name="connsiteY208" fmla="*/ 350063 h 820540"/>
              <a:gd name="connsiteX209" fmla="*/ 576032 w 718570"/>
              <a:gd name="connsiteY209" fmla="*/ 410270 h 820540"/>
              <a:gd name="connsiteX210" fmla="*/ 491312 w 718570"/>
              <a:gd name="connsiteY210" fmla="*/ 469618 h 8205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</a:cxnLst>
            <a:rect l="l" t="t" r="r" b="b"/>
            <a:pathLst>
              <a:path w="718570" h="820540">
                <a:moveTo>
                  <a:pt x="710639" y="597343"/>
                </a:moveTo>
                <a:lnTo>
                  <a:pt x="651721" y="562939"/>
                </a:lnTo>
                <a:lnTo>
                  <a:pt x="671934" y="556058"/>
                </a:lnTo>
                <a:cubicBezTo>
                  <a:pt x="679245" y="553478"/>
                  <a:pt x="683115" y="545307"/>
                  <a:pt x="680535" y="537996"/>
                </a:cubicBezTo>
                <a:cubicBezTo>
                  <a:pt x="677954" y="530685"/>
                  <a:pt x="669784" y="526815"/>
                  <a:pt x="662473" y="529395"/>
                </a:cubicBezTo>
                <a:lnTo>
                  <a:pt x="619467" y="544447"/>
                </a:lnTo>
                <a:lnTo>
                  <a:pt x="582913" y="523374"/>
                </a:lnTo>
                <a:lnTo>
                  <a:pt x="640110" y="491120"/>
                </a:lnTo>
                <a:cubicBezTo>
                  <a:pt x="646991" y="487250"/>
                  <a:pt x="649571" y="478649"/>
                  <a:pt x="645271" y="471768"/>
                </a:cubicBezTo>
                <a:cubicBezTo>
                  <a:pt x="641400" y="464887"/>
                  <a:pt x="632799" y="462737"/>
                  <a:pt x="625918" y="466607"/>
                </a:cubicBezTo>
                <a:lnTo>
                  <a:pt x="554529" y="507032"/>
                </a:lnTo>
                <a:lnTo>
                  <a:pt x="518835" y="486390"/>
                </a:lnTo>
                <a:lnTo>
                  <a:pt x="603555" y="427043"/>
                </a:lnTo>
                <a:cubicBezTo>
                  <a:pt x="608716" y="423602"/>
                  <a:pt x="610866" y="417151"/>
                  <a:pt x="609146" y="411131"/>
                </a:cubicBezTo>
                <a:cubicBezTo>
                  <a:pt x="610866" y="405540"/>
                  <a:pt x="608716" y="399089"/>
                  <a:pt x="603555" y="395219"/>
                </a:cubicBezTo>
                <a:lnTo>
                  <a:pt x="518405" y="335011"/>
                </a:lnTo>
                <a:lnTo>
                  <a:pt x="554099" y="314369"/>
                </a:lnTo>
                <a:lnTo>
                  <a:pt x="626348" y="355654"/>
                </a:lnTo>
                <a:cubicBezTo>
                  <a:pt x="633229" y="359524"/>
                  <a:pt x="641830" y="357374"/>
                  <a:pt x="645700" y="350493"/>
                </a:cubicBezTo>
                <a:cubicBezTo>
                  <a:pt x="649571" y="343612"/>
                  <a:pt x="647421" y="335011"/>
                  <a:pt x="640540" y="331141"/>
                </a:cubicBezTo>
                <a:lnTo>
                  <a:pt x="582913" y="298027"/>
                </a:lnTo>
                <a:lnTo>
                  <a:pt x="619467" y="276954"/>
                </a:lnTo>
                <a:lnTo>
                  <a:pt x="663333" y="292866"/>
                </a:lnTo>
                <a:cubicBezTo>
                  <a:pt x="670644" y="295446"/>
                  <a:pt x="678815" y="291576"/>
                  <a:pt x="681395" y="284265"/>
                </a:cubicBezTo>
                <a:cubicBezTo>
                  <a:pt x="683975" y="276954"/>
                  <a:pt x="680105" y="268783"/>
                  <a:pt x="672794" y="266203"/>
                </a:cubicBezTo>
                <a:lnTo>
                  <a:pt x="651721" y="258462"/>
                </a:lnTo>
                <a:lnTo>
                  <a:pt x="711499" y="224058"/>
                </a:lnTo>
                <a:cubicBezTo>
                  <a:pt x="718379" y="220187"/>
                  <a:pt x="720530" y="211586"/>
                  <a:pt x="716659" y="204705"/>
                </a:cubicBezTo>
                <a:cubicBezTo>
                  <a:pt x="712789" y="197824"/>
                  <a:pt x="704188" y="195674"/>
                  <a:pt x="697307" y="199544"/>
                </a:cubicBezTo>
                <a:lnTo>
                  <a:pt x="637960" y="233519"/>
                </a:lnTo>
                <a:lnTo>
                  <a:pt x="641830" y="212446"/>
                </a:lnTo>
                <a:cubicBezTo>
                  <a:pt x="643120" y="204705"/>
                  <a:pt x="637960" y="197394"/>
                  <a:pt x="630219" y="195674"/>
                </a:cubicBezTo>
                <a:cubicBezTo>
                  <a:pt x="622478" y="194384"/>
                  <a:pt x="615167" y="199544"/>
                  <a:pt x="613446" y="207286"/>
                </a:cubicBezTo>
                <a:lnTo>
                  <a:pt x="605276" y="252011"/>
                </a:lnTo>
                <a:lnTo>
                  <a:pt x="568721" y="273084"/>
                </a:lnTo>
                <a:lnTo>
                  <a:pt x="569151" y="207716"/>
                </a:lnTo>
                <a:cubicBezTo>
                  <a:pt x="569151" y="199975"/>
                  <a:pt x="562700" y="193524"/>
                  <a:pt x="554959" y="193524"/>
                </a:cubicBezTo>
                <a:cubicBezTo>
                  <a:pt x="547218" y="193524"/>
                  <a:pt x="540768" y="199975"/>
                  <a:pt x="540768" y="207716"/>
                </a:cubicBezTo>
                <a:lnTo>
                  <a:pt x="540337" y="289856"/>
                </a:lnTo>
                <a:lnTo>
                  <a:pt x="504643" y="310498"/>
                </a:lnTo>
                <a:lnTo>
                  <a:pt x="495182" y="207716"/>
                </a:lnTo>
                <a:cubicBezTo>
                  <a:pt x="494752" y="201695"/>
                  <a:pt x="490021" y="196534"/>
                  <a:pt x="484431" y="195244"/>
                </a:cubicBezTo>
                <a:cubicBezTo>
                  <a:pt x="480130" y="190943"/>
                  <a:pt x="473679" y="189653"/>
                  <a:pt x="468089" y="192234"/>
                </a:cubicBezTo>
                <a:lnTo>
                  <a:pt x="373477" y="236099"/>
                </a:lnTo>
                <a:lnTo>
                  <a:pt x="373477" y="195244"/>
                </a:lnTo>
                <a:lnTo>
                  <a:pt x="445296" y="153529"/>
                </a:lnTo>
                <a:cubicBezTo>
                  <a:pt x="452177" y="149658"/>
                  <a:pt x="454327" y="141057"/>
                  <a:pt x="450457" y="134177"/>
                </a:cubicBezTo>
                <a:cubicBezTo>
                  <a:pt x="446586" y="127296"/>
                  <a:pt x="437555" y="125145"/>
                  <a:pt x="431104" y="129016"/>
                </a:cubicBezTo>
                <a:lnTo>
                  <a:pt x="373477" y="162560"/>
                </a:lnTo>
                <a:lnTo>
                  <a:pt x="373477" y="120415"/>
                </a:lnTo>
                <a:lnTo>
                  <a:pt x="409171" y="90311"/>
                </a:lnTo>
                <a:cubicBezTo>
                  <a:pt x="415192" y="85150"/>
                  <a:pt x="416052" y="76119"/>
                  <a:pt x="410892" y="70099"/>
                </a:cubicBezTo>
                <a:cubicBezTo>
                  <a:pt x="405731" y="64078"/>
                  <a:pt x="396700" y="63218"/>
                  <a:pt x="390679" y="68378"/>
                </a:cubicBezTo>
                <a:lnTo>
                  <a:pt x="373477" y="83000"/>
                </a:lnTo>
                <a:lnTo>
                  <a:pt x="373477" y="14192"/>
                </a:lnTo>
                <a:cubicBezTo>
                  <a:pt x="373477" y="6451"/>
                  <a:pt x="367026" y="0"/>
                  <a:pt x="359285" y="0"/>
                </a:cubicBezTo>
                <a:cubicBezTo>
                  <a:pt x="351544" y="0"/>
                  <a:pt x="345094" y="6451"/>
                  <a:pt x="345094" y="14192"/>
                </a:cubicBezTo>
                <a:lnTo>
                  <a:pt x="345094" y="82570"/>
                </a:lnTo>
                <a:lnTo>
                  <a:pt x="328752" y="68808"/>
                </a:lnTo>
                <a:cubicBezTo>
                  <a:pt x="322731" y="63648"/>
                  <a:pt x="313700" y="64508"/>
                  <a:pt x="308539" y="70529"/>
                </a:cubicBezTo>
                <a:cubicBezTo>
                  <a:pt x="303378" y="76549"/>
                  <a:pt x="304239" y="85581"/>
                  <a:pt x="310259" y="90741"/>
                </a:cubicBezTo>
                <a:lnTo>
                  <a:pt x="345094" y="119985"/>
                </a:lnTo>
                <a:lnTo>
                  <a:pt x="345094" y="162130"/>
                </a:lnTo>
                <a:lnTo>
                  <a:pt x="288327" y="129016"/>
                </a:lnTo>
                <a:cubicBezTo>
                  <a:pt x="281446" y="125145"/>
                  <a:pt x="272845" y="127296"/>
                  <a:pt x="268974" y="134177"/>
                </a:cubicBezTo>
                <a:cubicBezTo>
                  <a:pt x="265104" y="141057"/>
                  <a:pt x="267254" y="149658"/>
                  <a:pt x="274135" y="153529"/>
                </a:cubicBezTo>
                <a:lnTo>
                  <a:pt x="345094" y="194814"/>
                </a:lnTo>
                <a:lnTo>
                  <a:pt x="345094" y="236099"/>
                </a:lnTo>
                <a:lnTo>
                  <a:pt x="251342" y="192664"/>
                </a:lnTo>
                <a:cubicBezTo>
                  <a:pt x="245751" y="190083"/>
                  <a:pt x="239731" y="191374"/>
                  <a:pt x="235430" y="195244"/>
                </a:cubicBezTo>
                <a:cubicBezTo>
                  <a:pt x="229839" y="196964"/>
                  <a:pt x="225539" y="201695"/>
                  <a:pt x="225109" y="207716"/>
                </a:cubicBezTo>
                <a:lnTo>
                  <a:pt x="215218" y="311358"/>
                </a:lnTo>
                <a:lnTo>
                  <a:pt x="179523" y="290716"/>
                </a:lnTo>
                <a:lnTo>
                  <a:pt x="179523" y="207716"/>
                </a:lnTo>
                <a:cubicBezTo>
                  <a:pt x="179523" y="199975"/>
                  <a:pt x="173072" y="193524"/>
                  <a:pt x="165332" y="193524"/>
                </a:cubicBezTo>
                <a:cubicBezTo>
                  <a:pt x="157590" y="193524"/>
                  <a:pt x="151140" y="199975"/>
                  <a:pt x="151140" y="207716"/>
                </a:cubicBezTo>
                <a:lnTo>
                  <a:pt x="151140" y="274374"/>
                </a:lnTo>
                <a:lnTo>
                  <a:pt x="114585" y="253301"/>
                </a:lnTo>
                <a:lnTo>
                  <a:pt x="106414" y="207286"/>
                </a:lnTo>
                <a:cubicBezTo>
                  <a:pt x="105124" y="199544"/>
                  <a:pt x="97813" y="194384"/>
                  <a:pt x="89642" y="195674"/>
                </a:cubicBezTo>
                <a:cubicBezTo>
                  <a:pt x="81901" y="196964"/>
                  <a:pt x="76740" y="204275"/>
                  <a:pt x="78031" y="212446"/>
                </a:cubicBezTo>
                <a:lnTo>
                  <a:pt x="81901" y="234379"/>
                </a:lnTo>
                <a:lnTo>
                  <a:pt x="22124" y="199544"/>
                </a:lnTo>
                <a:cubicBezTo>
                  <a:pt x="15243" y="195674"/>
                  <a:pt x="6642" y="197824"/>
                  <a:pt x="2771" y="204705"/>
                </a:cubicBezTo>
                <a:cubicBezTo>
                  <a:pt x="-1099" y="211586"/>
                  <a:pt x="1051" y="220187"/>
                  <a:pt x="7932" y="224058"/>
                </a:cubicBezTo>
                <a:lnTo>
                  <a:pt x="66849" y="258462"/>
                </a:lnTo>
                <a:lnTo>
                  <a:pt x="46637" y="265343"/>
                </a:lnTo>
                <a:cubicBezTo>
                  <a:pt x="39326" y="267923"/>
                  <a:pt x="35456" y="276094"/>
                  <a:pt x="38036" y="283405"/>
                </a:cubicBezTo>
                <a:cubicBezTo>
                  <a:pt x="40616" y="290716"/>
                  <a:pt x="48787" y="294586"/>
                  <a:pt x="56098" y="292006"/>
                </a:cubicBezTo>
                <a:lnTo>
                  <a:pt x="99103" y="276954"/>
                </a:lnTo>
                <a:lnTo>
                  <a:pt x="135658" y="298027"/>
                </a:lnTo>
                <a:lnTo>
                  <a:pt x="78461" y="330281"/>
                </a:lnTo>
                <a:cubicBezTo>
                  <a:pt x="71580" y="334151"/>
                  <a:pt x="69000" y="342752"/>
                  <a:pt x="73300" y="349633"/>
                </a:cubicBezTo>
                <a:cubicBezTo>
                  <a:pt x="77171" y="356514"/>
                  <a:pt x="85772" y="358664"/>
                  <a:pt x="92652" y="354794"/>
                </a:cubicBezTo>
                <a:lnTo>
                  <a:pt x="164041" y="314369"/>
                </a:lnTo>
                <a:lnTo>
                  <a:pt x="199736" y="335011"/>
                </a:lnTo>
                <a:lnTo>
                  <a:pt x="115015" y="393928"/>
                </a:lnTo>
                <a:cubicBezTo>
                  <a:pt x="109855" y="397369"/>
                  <a:pt x="107704" y="403820"/>
                  <a:pt x="109425" y="409410"/>
                </a:cubicBezTo>
                <a:cubicBezTo>
                  <a:pt x="107704" y="415001"/>
                  <a:pt x="109855" y="421452"/>
                  <a:pt x="115015" y="425322"/>
                </a:cubicBezTo>
                <a:lnTo>
                  <a:pt x="200166" y="485530"/>
                </a:lnTo>
                <a:lnTo>
                  <a:pt x="164471" y="506172"/>
                </a:lnTo>
                <a:lnTo>
                  <a:pt x="92223" y="464887"/>
                </a:lnTo>
                <a:cubicBezTo>
                  <a:pt x="85342" y="461017"/>
                  <a:pt x="76740" y="463167"/>
                  <a:pt x="72870" y="470048"/>
                </a:cubicBezTo>
                <a:cubicBezTo>
                  <a:pt x="69000" y="476929"/>
                  <a:pt x="71150" y="485530"/>
                  <a:pt x="78031" y="489400"/>
                </a:cubicBezTo>
                <a:lnTo>
                  <a:pt x="135658" y="522514"/>
                </a:lnTo>
                <a:lnTo>
                  <a:pt x="99103" y="543587"/>
                </a:lnTo>
                <a:lnTo>
                  <a:pt x="55238" y="527675"/>
                </a:lnTo>
                <a:cubicBezTo>
                  <a:pt x="47927" y="525095"/>
                  <a:pt x="39756" y="528965"/>
                  <a:pt x="37176" y="536276"/>
                </a:cubicBezTo>
                <a:cubicBezTo>
                  <a:pt x="34595" y="543587"/>
                  <a:pt x="38466" y="551758"/>
                  <a:pt x="45777" y="554338"/>
                </a:cubicBezTo>
                <a:lnTo>
                  <a:pt x="66849" y="562079"/>
                </a:lnTo>
                <a:lnTo>
                  <a:pt x="7072" y="596483"/>
                </a:lnTo>
                <a:cubicBezTo>
                  <a:pt x="191" y="600354"/>
                  <a:pt x="-1959" y="608955"/>
                  <a:pt x="1911" y="615836"/>
                </a:cubicBezTo>
                <a:cubicBezTo>
                  <a:pt x="5782" y="622717"/>
                  <a:pt x="14383" y="624867"/>
                  <a:pt x="21264" y="620996"/>
                </a:cubicBezTo>
                <a:lnTo>
                  <a:pt x="80611" y="587022"/>
                </a:lnTo>
                <a:lnTo>
                  <a:pt x="76740" y="608095"/>
                </a:lnTo>
                <a:cubicBezTo>
                  <a:pt x="75450" y="615836"/>
                  <a:pt x="80611" y="623147"/>
                  <a:pt x="88352" y="624867"/>
                </a:cubicBezTo>
                <a:cubicBezTo>
                  <a:pt x="96093" y="626157"/>
                  <a:pt x="103404" y="620996"/>
                  <a:pt x="105124" y="613255"/>
                </a:cubicBezTo>
                <a:lnTo>
                  <a:pt x="113295" y="568530"/>
                </a:lnTo>
                <a:lnTo>
                  <a:pt x="149849" y="547457"/>
                </a:lnTo>
                <a:lnTo>
                  <a:pt x="149420" y="612825"/>
                </a:lnTo>
                <a:cubicBezTo>
                  <a:pt x="149420" y="620566"/>
                  <a:pt x="155870" y="627017"/>
                  <a:pt x="163611" y="627017"/>
                </a:cubicBezTo>
                <a:cubicBezTo>
                  <a:pt x="171352" y="627017"/>
                  <a:pt x="177803" y="620566"/>
                  <a:pt x="177803" y="612825"/>
                </a:cubicBezTo>
                <a:lnTo>
                  <a:pt x="178233" y="530685"/>
                </a:lnTo>
                <a:lnTo>
                  <a:pt x="213927" y="510043"/>
                </a:lnTo>
                <a:lnTo>
                  <a:pt x="223389" y="612825"/>
                </a:lnTo>
                <a:cubicBezTo>
                  <a:pt x="223819" y="618846"/>
                  <a:pt x="228549" y="624007"/>
                  <a:pt x="234140" y="625297"/>
                </a:cubicBezTo>
                <a:cubicBezTo>
                  <a:pt x="238441" y="629597"/>
                  <a:pt x="244891" y="630888"/>
                  <a:pt x="250482" y="628307"/>
                </a:cubicBezTo>
                <a:lnTo>
                  <a:pt x="345094" y="584442"/>
                </a:lnTo>
                <a:lnTo>
                  <a:pt x="345094" y="625297"/>
                </a:lnTo>
                <a:lnTo>
                  <a:pt x="273275" y="667012"/>
                </a:lnTo>
                <a:cubicBezTo>
                  <a:pt x="266394" y="670882"/>
                  <a:pt x="264244" y="679914"/>
                  <a:pt x="268114" y="686364"/>
                </a:cubicBezTo>
                <a:cubicBezTo>
                  <a:pt x="271985" y="693245"/>
                  <a:pt x="281016" y="695396"/>
                  <a:pt x="287466" y="691525"/>
                </a:cubicBezTo>
                <a:lnTo>
                  <a:pt x="345094" y="657981"/>
                </a:lnTo>
                <a:lnTo>
                  <a:pt x="345094" y="700126"/>
                </a:lnTo>
                <a:lnTo>
                  <a:pt x="309399" y="730230"/>
                </a:lnTo>
                <a:cubicBezTo>
                  <a:pt x="303378" y="735390"/>
                  <a:pt x="302518" y="744422"/>
                  <a:pt x="307679" y="750442"/>
                </a:cubicBezTo>
                <a:cubicBezTo>
                  <a:pt x="312840" y="756463"/>
                  <a:pt x="321871" y="757323"/>
                  <a:pt x="327891" y="752162"/>
                </a:cubicBezTo>
                <a:lnTo>
                  <a:pt x="345094" y="737541"/>
                </a:lnTo>
                <a:lnTo>
                  <a:pt x="345094" y="806349"/>
                </a:lnTo>
                <a:cubicBezTo>
                  <a:pt x="345094" y="814090"/>
                  <a:pt x="351544" y="820541"/>
                  <a:pt x="359285" y="820541"/>
                </a:cubicBezTo>
                <a:cubicBezTo>
                  <a:pt x="367026" y="820541"/>
                  <a:pt x="373477" y="814090"/>
                  <a:pt x="373477" y="806349"/>
                </a:cubicBezTo>
                <a:lnTo>
                  <a:pt x="373477" y="737971"/>
                </a:lnTo>
                <a:lnTo>
                  <a:pt x="389819" y="751732"/>
                </a:lnTo>
                <a:cubicBezTo>
                  <a:pt x="395840" y="756893"/>
                  <a:pt x="404871" y="756033"/>
                  <a:pt x="410031" y="750012"/>
                </a:cubicBezTo>
                <a:cubicBezTo>
                  <a:pt x="415192" y="743991"/>
                  <a:pt x="414332" y="734960"/>
                  <a:pt x="408311" y="729800"/>
                </a:cubicBezTo>
                <a:lnTo>
                  <a:pt x="373477" y="700556"/>
                </a:lnTo>
                <a:lnTo>
                  <a:pt x="373477" y="658411"/>
                </a:lnTo>
                <a:lnTo>
                  <a:pt x="430244" y="691525"/>
                </a:lnTo>
                <a:cubicBezTo>
                  <a:pt x="437125" y="695396"/>
                  <a:pt x="445726" y="693245"/>
                  <a:pt x="449596" y="686364"/>
                </a:cubicBezTo>
                <a:cubicBezTo>
                  <a:pt x="453467" y="679484"/>
                  <a:pt x="451317" y="670882"/>
                  <a:pt x="444436" y="667012"/>
                </a:cubicBezTo>
                <a:lnTo>
                  <a:pt x="373477" y="625727"/>
                </a:lnTo>
                <a:lnTo>
                  <a:pt x="373477" y="584442"/>
                </a:lnTo>
                <a:lnTo>
                  <a:pt x="467228" y="627877"/>
                </a:lnTo>
                <a:cubicBezTo>
                  <a:pt x="472819" y="630458"/>
                  <a:pt x="478840" y="629167"/>
                  <a:pt x="483140" y="625297"/>
                </a:cubicBezTo>
                <a:cubicBezTo>
                  <a:pt x="488731" y="623577"/>
                  <a:pt x="493032" y="618846"/>
                  <a:pt x="493462" y="612825"/>
                </a:cubicBezTo>
                <a:lnTo>
                  <a:pt x="503353" y="509183"/>
                </a:lnTo>
                <a:lnTo>
                  <a:pt x="539047" y="529825"/>
                </a:lnTo>
                <a:lnTo>
                  <a:pt x="539047" y="612825"/>
                </a:lnTo>
                <a:cubicBezTo>
                  <a:pt x="539047" y="620566"/>
                  <a:pt x="545498" y="627017"/>
                  <a:pt x="553239" y="627017"/>
                </a:cubicBezTo>
                <a:cubicBezTo>
                  <a:pt x="560980" y="627017"/>
                  <a:pt x="567431" y="620566"/>
                  <a:pt x="567431" y="612825"/>
                </a:cubicBezTo>
                <a:lnTo>
                  <a:pt x="567431" y="546167"/>
                </a:lnTo>
                <a:lnTo>
                  <a:pt x="603986" y="567240"/>
                </a:lnTo>
                <a:lnTo>
                  <a:pt x="612156" y="613255"/>
                </a:lnTo>
                <a:cubicBezTo>
                  <a:pt x="613446" y="620996"/>
                  <a:pt x="620757" y="626157"/>
                  <a:pt x="628929" y="624867"/>
                </a:cubicBezTo>
                <a:cubicBezTo>
                  <a:pt x="636669" y="623577"/>
                  <a:pt x="641830" y="616266"/>
                  <a:pt x="640540" y="608525"/>
                </a:cubicBezTo>
                <a:lnTo>
                  <a:pt x="636669" y="586592"/>
                </a:lnTo>
                <a:lnTo>
                  <a:pt x="696447" y="621426"/>
                </a:lnTo>
                <a:cubicBezTo>
                  <a:pt x="703328" y="625297"/>
                  <a:pt x="711929" y="623147"/>
                  <a:pt x="715799" y="616266"/>
                </a:cubicBezTo>
                <a:cubicBezTo>
                  <a:pt x="719670" y="609815"/>
                  <a:pt x="717519" y="601214"/>
                  <a:pt x="710639" y="597343"/>
                </a:cubicBezTo>
                <a:close/>
                <a:moveTo>
                  <a:pt x="251342" y="223197"/>
                </a:moveTo>
                <a:lnTo>
                  <a:pt x="344233" y="266203"/>
                </a:lnTo>
                <a:lnTo>
                  <a:pt x="344233" y="296736"/>
                </a:lnTo>
                <a:lnTo>
                  <a:pt x="318000" y="339312"/>
                </a:lnTo>
                <a:lnTo>
                  <a:pt x="267254" y="341032"/>
                </a:lnTo>
                <a:lnTo>
                  <a:pt x="241881" y="326410"/>
                </a:lnTo>
                <a:lnTo>
                  <a:pt x="251342" y="223197"/>
                </a:lnTo>
                <a:close/>
                <a:moveTo>
                  <a:pt x="227689" y="469618"/>
                </a:moveTo>
                <a:lnTo>
                  <a:pt x="142539" y="409410"/>
                </a:lnTo>
                <a:lnTo>
                  <a:pt x="227259" y="350063"/>
                </a:lnTo>
                <a:lnTo>
                  <a:pt x="253062" y="365115"/>
                </a:lnTo>
                <a:lnTo>
                  <a:pt x="277145" y="409840"/>
                </a:lnTo>
                <a:lnTo>
                  <a:pt x="252632" y="454996"/>
                </a:lnTo>
                <a:lnTo>
                  <a:pt x="227689" y="469618"/>
                </a:lnTo>
                <a:close/>
                <a:moveTo>
                  <a:pt x="345094" y="553478"/>
                </a:moveTo>
                <a:lnTo>
                  <a:pt x="250482" y="596913"/>
                </a:lnTo>
                <a:lnTo>
                  <a:pt x="241451" y="494131"/>
                </a:lnTo>
                <a:lnTo>
                  <a:pt x="267684" y="479079"/>
                </a:lnTo>
                <a:lnTo>
                  <a:pt x="318000" y="480799"/>
                </a:lnTo>
                <a:lnTo>
                  <a:pt x="345094" y="524664"/>
                </a:lnTo>
                <a:lnTo>
                  <a:pt x="345094" y="553478"/>
                </a:lnTo>
                <a:close/>
                <a:moveTo>
                  <a:pt x="373047" y="295446"/>
                </a:moveTo>
                <a:lnTo>
                  <a:pt x="373047" y="266633"/>
                </a:lnTo>
                <a:lnTo>
                  <a:pt x="467659" y="223197"/>
                </a:lnTo>
                <a:lnTo>
                  <a:pt x="476690" y="325980"/>
                </a:lnTo>
                <a:lnTo>
                  <a:pt x="450457" y="341032"/>
                </a:lnTo>
                <a:lnTo>
                  <a:pt x="400140" y="339312"/>
                </a:lnTo>
                <a:lnTo>
                  <a:pt x="373047" y="295446"/>
                </a:lnTo>
                <a:close/>
                <a:moveTo>
                  <a:pt x="466799" y="596913"/>
                </a:moveTo>
                <a:lnTo>
                  <a:pt x="373907" y="553908"/>
                </a:lnTo>
                <a:lnTo>
                  <a:pt x="373907" y="523374"/>
                </a:lnTo>
                <a:lnTo>
                  <a:pt x="400140" y="480799"/>
                </a:lnTo>
                <a:lnTo>
                  <a:pt x="450887" y="479079"/>
                </a:lnTo>
                <a:lnTo>
                  <a:pt x="476260" y="493701"/>
                </a:lnTo>
                <a:lnTo>
                  <a:pt x="466799" y="596913"/>
                </a:lnTo>
                <a:close/>
                <a:moveTo>
                  <a:pt x="491312" y="469618"/>
                </a:moveTo>
                <a:lnTo>
                  <a:pt x="465508" y="454566"/>
                </a:lnTo>
                <a:lnTo>
                  <a:pt x="441425" y="409840"/>
                </a:lnTo>
                <a:lnTo>
                  <a:pt x="465938" y="364685"/>
                </a:lnTo>
                <a:lnTo>
                  <a:pt x="490881" y="350063"/>
                </a:lnTo>
                <a:lnTo>
                  <a:pt x="576032" y="410270"/>
                </a:lnTo>
                <a:lnTo>
                  <a:pt x="491312" y="469618"/>
                </a:ln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 w="4301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>
              <a:latin typeface="+mj-ea"/>
              <a:ea typeface="+mj-ea"/>
            </a:endParaRPr>
          </a:p>
        </p:txBody>
      </p:sp>
      <p:sp>
        <p:nvSpPr>
          <p:cNvPr id="56" name="文本框 55">
            <a:extLst>
              <a:ext uri="{FF2B5EF4-FFF2-40B4-BE49-F238E27FC236}">
                <a16:creationId xmlns:a16="http://schemas.microsoft.com/office/drawing/2014/main" id="{349DC4FC-CAB9-44A3-A04E-903A5BE0A1FD}"/>
              </a:ext>
            </a:extLst>
          </p:cNvPr>
          <p:cNvSpPr txBox="1"/>
          <p:nvPr/>
        </p:nvSpPr>
        <p:spPr>
          <a:xfrm>
            <a:off x="954456" y="616609"/>
            <a:ext cx="2195556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zh-CN" altLang="en-US" sz="2800" dirty="0">
                <a:ln w="12700">
                  <a:noFill/>
                </a:ln>
                <a:solidFill>
                  <a:schemeClr val="accent2"/>
                </a:solidFill>
                <a:latin typeface="+mj-ea"/>
                <a:ea typeface="+mj-ea"/>
              </a:rPr>
              <a:t>具体活动内容</a:t>
            </a:r>
          </a:p>
        </p:txBody>
      </p:sp>
      <p:sp>
        <p:nvSpPr>
          <p:cNvPr id="57" name="任意多边形: 形状 56">
            <a:extLst>
              <a:ext uri="{FF2B5EF4-FFF2-40B4-BE49-F238E27FC236}">
                <a16:creationId xmlns:a16="http://schemas.microsoft.com/office/drawing/2014/main" id="{D2622865-78AF-4314-A027-B1EA482AD1CE}"/>
              </a:ext>
            </a:extLst>
          </p:cNvPr>
          <p:cNvSpPr/>
          <p:nvPr/>
        </p:nvSpPr>
        <p:spPr>
          <a:xfrm>
            <a:off x="2406017" y="400104"/>
            <a:ext cx="218382" cy="244170"/>
          </a:xfrm>
          <a:custGeom>
            <a:avLst/>
            <a:gdLst>
              <a:gd name="connsiteX0" fmla="*/ 1318001 w 1922273"/>
              <a:gd name="connsiteY0" fmla="*/ 3710883 h 5054678"/>
              <a:gd name="connsiteX1" fmla="*/ 1433599 w 1922273"/>
              <a:gd name="connsiteY1" fmla="*/ 3678371 h 5054678"/>
              <a:gd name="connsiteX2" fmla="*/ 1479658 w 1922273"/>
              <a:gd name="connsiteY2" fmla="*/ 3621475 h 5054678"/>
              <a:gd name="connsiteX3" fmla="*/ 1300842 w 1922273"/>
              <a:gd name="connsiteY3" fmla="*/ 3597091 h 5054678"/>
              <a:gd name="connsiteX4" fmla="*/ 1292714 w 1922273"/>
              <a:gd name="connsiteY4" fmla="*/ 3596188 h 5054678"/>
              <a:gd name="connsiteX5" fmla="*/ 1213240 w 1922273"/>
              <a:gd name="connsiteY5" fmla="*/ 3460722 h 5054678"/>
              <a:gd name="connsiteX6" fmla="*/ 1137379 w 1922273"/>
              <a:gd name="connsiteY6" fmla="*/ 3402922 h 5054678"/>
              <a:gd name="connsiteX7" fmla="*/ 1095836 w 1922273"/>
              <a:gd name="connsiteY7" fmla="*/ 3378539 h 5054678"/>
              <a:gd name="connsiteX8" fmla="*/ 1095836 w 1922273"/>
              <a:gd name="connsiteY8" fmla="*/ 0 h 5054678"/>
              <a:gd name="connsiteX9" fmla="*/ 1052486 w 1922273"/>
              <a:gd name="connsiteY9" fmla="*/ 0 h 5054678"/>
              <a:gd name="connsiteX10" fmla="*/ 1052486 w 1922273"/>
              <a:gd name="connsiteY10" fmla="*/ 3352348 h 5054678"/>
              <a:gd name="connsiteX11" fmla="*/ 939597 w 1922273"/>
              <a:gd name="connsiteY11" fmla="*/ 3225913 h 5054678"/>
              <a:gd name="connsiteX12" fmla="*/ 922438 w 1922273"/>
              <a:gd name="connsiteY12" fmla="*/ 3139214 h 5054678"/>
              <a:gd name="connsiteX13" fmla="*/ 896248 w 1922273"/>
              <a:gd name="connsiteY13" fmla="*/ 3176242 h 5054678"/>
              <a:gd name="connsiteX14" fmla="*/ 884507 w 1922273"/>
              <a:gd name="connsiteY14" fmla="*/ 3225913 h 5054678"/>
              <a:gd name="connsiteX15" fmla="*/ 891733 w 1922273"/>
              <a:gd name="connsiteY15" fmla="*/ 3266553 h 5054678"/>
              <a:gd name="connsiteX16" fmla="*/ 857414 w 1922273"/>
              <a:gd name="connsiteY16" fmla="*/ 3243072 h 5054678"/>
              <a:gd name="connsiteX17" fmla="*/ 804131 w 1922273"/>
              <a:gd name="connsiteY17" fmla="*/ 3191594 h 5054678"/>
              <a:gd name="connsiteX18" fmla="*/ 776134 w 1922273"/>
              <a:gd name="connsiteY18" fmla="*/ 3141923 h 5054678"/>
              <a:gd name="connsiteX19" fmla="*/ 765297 w 1922273"/>
              <a:gd name="connsiteY19" fmla="*/ 3090446 h 5054678"/>
              <a:gd name="connsiteX20" fmla="*/ 770716 w 1922273"/>
              <a:gd name="connsiteY20" fmla="*/ 3045291 h 5054678"/>
              <a:gd name="connsiteX21" fmla="*/ 787875 w 1922273"/>
              <a:gd name="connsiteY21" fmla="*/ 3009166 h 5054678"/>
              <a:gd name="connsiteX22" fmla="*/ 816774 w 1922273"/>
              <a:gd name="connsiteY22" fmla="*/ 2975751 h 5054678"/>
              <a:gd name="connsiteX23" fmla="*/ 845674 w 1922273"/>
              <a:gd name="connsiteY23" fmla="*/ 2959495 h 5054678"/>
              <a:gd name="connsiteX24" fmla="*/ 865542 w 1922273"/>
              <a:gd name="connsiteY24" fmla="*/ 2926080 h 5054678"/>
              <a:gd name="connsiteX25" fmla="*/ 832127 w 1922273"/>
              <a:gd name="connsiteY25" fmla="*/ 2906211 h 5054678"/>
              <a:gd name="connsiteX26" fmla="*/ 779747 w 1922273"/>
              <a:gd name="connsiteY26" fmla="*/ 2935111 h 5054678"/>
              <a:gd name="connsiteX27" fmla="*/ 742719 w 1922273"/>
              <a:gd name="connsiteY27" fmla="*/ 2979363 h 5054678"/>
              <a:gd name="connsiteX28" fmla="*/ 719238 w 1922273"/>
              <a:gd name="connsiteY28" fmla="*/ 3029034 h 5054678"/>
              <a:gd name="connsiteX29" fmla="*/ 712013 w 1922273"/>
              <a:gd name="connsiteY29" fmla="*/ 3093155 h 5054678"/>
              <a:gd name="connsiteX30" fmla="*/ 726463 w 1922273"/>
              <a:gd name="connsiteY30" fmla="*/ 3159986 h 5054678"/>
              <a:gd name="connsiteX31" fmla="*/ 762587 w 1922273"/>
              <a:gd name="connsiteY31" fmla="*/ 3224107 h 5054678"/>
              <a:gd name="connsiteX32" fmla="*/ 826708 w 1922273"/>
              <a:gd name="connsiteY32" fmla="*/ 3286421 h 5054678"/>
              <a:gd name="connsiteX33" fmla="*/ 1020877 w 1922273"/>
              <a:gd name="connsiteY33" fmla="*/ 3400213 h 5054678"/>
              <a:gd name="connsiteX34" fmla="*/ 1110285 w 1922273"/>
              <a:gd name="connsiteY34" fmla="*/ 3450787 h 5054678"/>
              <a:gd name="connsiteX35" fmla="*/ 1175309 w 1922273"/>
              <a:gd name="connsiteY35" fmla="*/ 3500459 h 5054678"/>
              <a:gd name="connsiteX36" fmla="*/ 1232205 w 1922273"/>
              <a:gd name="connsiteY36" fmla="*/ 3592576 h 5054678"/>
              <a:gd name="connsiteX37" fmla="*/ 1204209 w 1922273"/>
              <a:gd name="connsiteY37" fmla="*/ 3589866 h 5054678"/>
              <a:gd name="connsiteX38" fmla="*/ 1090417 w 1922273"/>
              <a:gd name="connsiteY38" fmla="*/ 3487815 h 5054678"/>
              <a:gd name="connsiteX39" fmla="*/ 1009137 w 1922273"/>
              <a:gd name="connsiteY39" fmla="*/ 3458915 h 5054678"/>
              <a:gd name="connsiteX40" fmla="*/ 936888 w 1922273"/>
              <a:gd name="connsiteY40" fmla="*/ 3449884 h 5054678"/>
              <a:gd name="connsiteX41" fmla="*/ 879089 w 1922273"/>
              <a:gd name="connsiteY41" fmla="*/ 3448981 h 5054678"/>
              <a:gd name="connsiteX42" fmla="*/ 817677 w 1922273"/>
              <a:gd name="connsiteY42" fmla="*/ 3458012 h 5054678"/>
              <a:gd name="connsiteX43" fmla="*/ 713820 w 1922273"/>
              <a:gd name="connsiteY43" fmla="*/ 3487815 h 5054678"/>
              <a:gd name="connsiteX44" fmla="*/ 657827 w 1922273"/>
              <a:gd name="connsiteY44" fmla="*/ 3504974 h 5054678"/>
              <a:gd name="connsiteX45" fmla="*/ 467270 w 1922273"/>
              <a:gd name="connsiteY45" fmla="*/ 3457109 h 5054678"/>
              <a:gd name="connsiteX46" fmla="*/ 444693 w 1922273"/>
              <a:gd name="connsiteY46" fmla="*/ 3416469 h 5054678"/>
              <a:gd name="connsiteX47" fmla="*/ 441080 w 1922273"/>
              <a:gd name="connsiteY47" fmla="*/ 3361379 h 5054678"/>
              <a:gd name="connsiteX48" fmla="*/ 454627 w 1922273"/>
              <a:gd name="connsiteY48" fmla="*/ 3290034 h 5054678"/>
              <a:gd name="connsiteX49" fmla="*/ 479011 w 1922273"/>
              <a:gd name="connsiteY49" fmla="*/ 3207851 h 5054678"/>
              <a:gd name="connsiteX50" fmla="*/ 460948 w 1922273"/>
              <a:gd name="connsiteY50" fmla="*/ 3173532 h 5054678"/>
              <a:gd name="connsiteX51" fmla="*/ 426630 w 1922273"/>
              <a:gd name="connsiteY51" fmla="*/ 3191594 h 5054678"/>
              <a:gd name="connsiteX52" fmla="*/ 402246 w 1922273"/>
              <a:gd name="connsiteY52" fmla="*/ 3275584 h 5054678"/>
              <a:gd name="connsiteX53" fmla="*/ 386893 w 1922273"/>
              <a:gd name="connsiteY53" fmla="*/ 3355961 h 5054678"/>
              <a:gd name="connsiteX54" fmla="*/ 391409 w 1922273"/>
              <a:gd name="connsiteY54" fmla="*/ 3430016 h 5054678"/>
              <a:gd name="connsiteX55" fmla="*/ 426630 w 1922273"/>
              <a:gd name="connsiteY55" fmla="*/ 3494137 h 5054678"/>
              <a:gd name="connsiteX56" fmla="*/ 482623 w 1922273"/>
              <a:gd name="connsiteY56" fmla="*/ 3537486 h 5054678"/>
              <a:gd name="connsiteX57" fmla="*/ 422115 w 1922273"/>
              <a:gd name="connsiteY57" fmla="*/ 3537486 h 5054678"/>
              <a:gd name="connsiteX58" fmla="*/ 342641 w 1922273"/>
              <a:gd name="connsiteY58" fmla="*/ 3521230 h 5054678"/>
              <a:gd name="connsiteX59" fmla="*/ 270392 w 1922273"/>
              <a:gd name="connsiteY59" fmla="*/ 3479687 h 5054678"/>
              <a:gd name="connsiteX60" fmla="*/ 213496 w 1922273"/>
              <a:gd name="connsiteY60" fmla="*/ 3412857 h 5054678"/>
              <a:gd name="connsiteX61" fmla="*/ 134022 w 1922273"/>
              <a:gd name="connsiteY61" fmla="*/ 3197916 h 5054678"/>
              <a:gd name="connsiteX62" fmla="*/ 96092 w 1922273"/>
              <a:gd name="connsiteY62" fmla="*/ 3166307 h 5054678"/>
              <a:gd name="connsiteX63" fmla="*/ 77126 w 1922273"/>
              <a:gd name="connsiteY63" fmla="*/ 3199722 h 5054678"/>
              <a:gd name="connsiteX64" fmla="*/ 165631 w 1922273"/>
              <a:gd name="connsiteY64" fmla="*/ 3440853 h 5054678"/>
              <a:gd name="connsiteX65" fmla="*/ 233365 w 1922273"/>
              <a:gd name="connsiteY65" fmla="*/ 3522133 h 5054678"/>
              <a:gd name="connsiteX66" fmla="*/ 322773 w 1922273"/>
              <a:gd name="connsiteY66" fmla="*/ 3573611 h 5054678"/>
              <a:gd name="connsiteX67" fmla="*/ 416696 w 1922273"/>
              <a:gd name="connsiteY67" fmla="*/ 3592576 h 5054678"/>
              <a:gd name="connsiteX68" fmla="*/ 507007 w 1922273"/>
              <a:gd name="connsiteY68" fmla="*/ 3591673 h 5054678"/>
              <a:gd name="connsiteX69" fmla="*/ 590093 w 1922273"/>
              <a:gd name="connsiteY69" fmla="*/ 3579029 h 5054678"/>
              <a:gd name="connsiteX70" fmla="*/ 671373 w 1922273"/>
              <a:gd name="connsiteY70" fmla="*/ 3558258 h 5054678"/>
              <a:gd name="connsiteX71" fmla="*/ 728269 w 1922273"/>
              <a:gd name="connsiteY71" fmla="*/ 3541099 h 5054678"/>
              <a:gd name="connsiteX72" fmla="*/ 828515 w 1922273"/>
              <a:gd name="connsiteY72" fmla="*/ 3512199 h 5054678"/>
              <a:gd name="connsiteX73" fmla="*/ 880895 w 1922273"/>
              <a:gd name="connsiteY73" fmla="*/ 3504071 h 5054678"/>
              <a:gd name="connsiteX74" fmla="*/ 932373 w 1922273"/>
              <a:gd name="connsiteY74" fmla="*/ 3504974 h 5054678"/>
              <a:gd name="connsiteX75" fmla="*/ 997396 w 1922273"/>
              <a:gd name="connsiteY75" fmla="*/ 3513102 h 5054678"/>
              <a:gd name="connsiteX76" fmla="*/ 1063324 w 1922273"/>
              <a:gd name="connsiteY76" fmla="*/ 3535680 h 5054678"/>
              <a:gd name="connsiteX77" fmla="*/ 1122026 w 1922273"/>
              <a:gd name="connsiteY77" fmla="*/ 3582642 h 5054678"/>
              <a:gd name="connsiteX78" fmla="*/ 1059711 w 1922273"/>
              <a:gd name="connsiteY78" fmla="*/ 3587157 h 5054678"/>
              <a:gd name="connsiteX79" fmla="*/ 1050680 w 1922273"/>
              <a:gd name="connsiteY79" fmla="*/ 3623282 h 5054678"/>
              <a:gd name="connsiteX80" fmla="*/ 973013 w 1922273"/>
              <a:gd name="connsiteY80" fmla="*/ 3642247 h 5054678"/>
              <a:gd name="connsiteX81" fmla="*/ 907988 w 1922273"/>
              <a:gd name="connsiteY81" fmla="*/ 3659406 h 5054678"/>
              <a:gd name="connsiteX82" fmla="*/ 1002815 w 1922273"/>
              <a:gd name="connsiteY82" fmla="*/ 3697337 h 5054678"/>
              <a:gd name="connsiteX83" fmla="*/ 1130154 w 1922273"/>
              <a:gd name="connsiteY83" fmla="*/ 3734364 h 5054678"/>
              <a:gd name="connsiteX84" fmla="*/ 1249365 w 1922273"/>
              <a:gd name="connsiteY84" fmla="*/ 3907762 h 5054678"/>
              <a:gd name="connsiteX85" fmla="*/ 1321614 w 1922273"/>
              <a:gd name="connsiteY85" fmla="*/ 4124508 h 5054678"/>
              <a:gd name="connsiteX86" fmla="*/ 1257493 w 1922273"/>
              <a:gd name="connsiteY86" fmla="*/ 4243719 h 5054678"/>
              <a:gd name="connsiteX87" fmla="*/ 1078676 w 1922273"/>
              <a:gd name="connsiteY87" fmla="*/ 4204885 h 5054678"/>
              <a:gd name="connsiteX88" fmla="*/ 895345 w 1922273"/>
              <a:gd name="connsiteY88" fmla="*/ 4105543 h 5054678"/>
              <a:gd name="connsiteX89" fmla="*/ 764394 w 1922273"/>
              <a:gd name="connsiteY89" fmla="*/ 4066709 h 5054678"/>
              <a:gd name="connsiteX90" fmla="*/ 674083 w 1922273"/>
              <a:gd name="connsiteY90" fmla="*/ 4095609 h 5054678"/>
              <a:gd name="connsiteX91" fmla="*/ 609059 w 1922273"/>
              <a:gd name="connsiteY91" fmla="*/ 4125411 h 5054678"/>
              <a:gd name="connsiteX92" fmla="*/ 539519 w 1922273"/>
              <a:gd name="connsiteY92" fmla="*/ 4086578 h 5054678"/>
              <a:gd name="connsiteX93" fmla="*/ 488945 w 1922273"/>
              <a:gd name="connsiteY93" fmla="*/ 4014329 h 5054678"/>
              <a:gd name="connsiteX94" fmla="*/ 516038 w 1922273"/>
              <a:gd name="connsiteY94" fmla="*/ 4107349 h 5054678"/>
              <a:gd name="connsiteX95" fmla="*/ 546744 w 1922273"/>
              <a:gd name="connsiteY95" fmla="*/ 4223851 h 5054678"/>
              <a:gd name="connsiteX96" fmla="*/ 474495 w 1922273"/>
              <a:gd name="connsiteY96" fmla="*/ 4389120 h 5054678"/>
              <a:gd name="connsiteX97" fmla="*/ 375153 w 1922273"/>
              <a:gd name="connsiteY97" fmla="*/ 4524587 h 5054678"/>
              <a:gd name="connsiteX98" fmla="*/ 282133 w 1922273"/>
              <a:gd name="connsiteY98" fmla="*/ 4578773 h 5054678"/>
              <a:gd name="connsiteX99" fmla="*/ 233365 w 1922273"/>
              <a:gd name="connsiteY99" fmla="*/ 4612188 h 5054678"/>
              <a:gd name="connsiteX100" fmla="*/ 240589 w 1922273"/>
              <a:gd name="connsiteY100" fmla="*/ 4679018 h 5054678"/>
              <a:gd name="connsiteX101" fmla="*/ 134022 w 1922273"/>
              <a:gd name="connsiteY101" fmla="*/ 4793713 h 5054678"/>
              <a:gd name="connsiteX102" fmla="*/ 33777 w 1922273"/>
              <a:gd name="connsiteY102" fmla="*/ 4889444 h 5054678"/>
              <a:gd name="connsiteX103" fmla="*/ 362 w 1922273"/>
              <a:gd name="connsiteY103" fmla="*/ 4953564 h 5054678"/>
              <a:gd name="connsiteX104" fmla="*/ 37389 w 1922273"/>
              <a:gd name="connsiteY104" fmla="*/ 5036651 h 5054678"/>
              <a:gd name="connsiteX105" fmla="*/ 66289 w 1922273"/>
              <a:gd name="connsiteY105" fmla="*/ 5048391 h 5054678"/>
              <a:gd name="connsiteX106" fmla="*/ 80739 w 1922273"/>
              <a:gd name="connsiteY106" fmla="*/ 4968014 h 5054678"/>
              <a:gd name="connsiteX107" fmla="*/ 193627 w 1922273"/>
              <a:gd name="connsiteY107" fmla="*/ 4807260 h 5054678"/>
              <a:gd name="connsiteX108" fmla="*/ 361606 w 1922273"/>
              <a:gd name="connsiteY108" fmla="*/ 4662762 h 5054678"/>
              <a:gd name="connsiteX109" fmla="*/ 587384 w 1922273"/>
              <a:gd name="connsiteY109" fmla="*/ 4607673 h 5054678"/>
              <a:gd name="connsiteX110" fmla="*/ 690339 w 1922273"/>
              <a:gd name="connsiteY110" fmla="*/ 4567936 h 5054678"/>
              <a:gd name="connsiteX111" fmla="*/ 740010 w 1922273"/>
              <a:gd name="connsiteY111" fmla="*/ 4490268 h 5054678"/>
              <a:gd name="connsiteX112" fmla="*/ 830321 w 1922273"/>
              <a:gd name="connsiteY112" fmla="*/ 4476722 h 5054678"/>
              <a:gd name="connsiteX113" fmla="*/ 1027199 w 1922273"/>
              <a:gd name="connsiteY113" fmla="*/ 4569742 h 5054678"/>
              <a:gd name="connsiteX114" fmla="*/ 1267427 w 1922273"/>
              <a:gd name="connsiteY114" fmla="*/ 4609479 h 5054678"/>
              <a:gd name="connsiteX115" fmla="*/ 1464305 w 1922273"/>
              <a:gd name="connsiteY115" fmla="*/ 4614898 h 5054678"/>
              <a:gd name="connsiteX116" fmla="*/ 1667505 w 1922273"/>
              <a:gd name="connsiteY116" fmla="*/ 4539036 h 5054678"/>
              <a:gd name="connsiteX117" fmla="*/ 1781297 w 1922273"/>
              <a:gd name="connsiteY117" fmla="*/ 4486656 h 5054678"/>
              <a:gd name="connsiteX118" fmla="*/ 1843612 w 1922273"/>
              <a:gd name="connsiteY118" fmla="*/ 4509234 h 5054678"/>
              <a:gd name="connsiteX119" fmla="*/ 1827356 w 1922273"/>
              <a:gd name="connsiteY119" fmla="*/ 4662762 h 5054678"/>
              <a:gd name="connsiteX120" fmla="*/ 1774072 w 1922273"/>
              <a:gd name="connsiteY120" fmla="*/ 4827129 h 5054678"/>
              <a:gd name="connsiteX121" fmla="*/ 1774975 w 1922273"/>
              <a:gd name="connsiteY121" fmla="*/ 4925568 h 5054678"/>
              <a:gd name="connsiteX122" fmla="*/ 1839999 w 1922273"/>
              <a:gd name="connsiteY122" fmla="*/ 4813582 h 5054678"/>
              <a:gd name="connsiteX123" fmla="*/ 1897798 w 1922273"/>
              <a:gd name="connsiteY123" fmla="*/ 4627541 h 5054678"/>
              <a:gd name="connsiteX124" fmla="*/ 1922182 w 1922273"/>
              <a:gd name="connsiteY124" fmla="*/ 4467691 h 5054678"/>
              <a:gd name="connsiteX125" fmla="*/ 1886961 w 1922273"/>
              <a:gd name="connsiteY125" fmla="*/ 4399957 h 5054678"/>
              <a:gd name="connsiteX126" fmla="*/ 1746979 w 1922273"/>
              <a:gd name="connsiteY126" fmla="*/ 4433372 h 5054678"/>
              <a:gd name="connsiteX127" fmla="*/ 1613318 w 1922273"/>
              <a:gd name="connsiteY127" fmla="*/ 4462272 h 5054678"/>
              <a:gd name="connsiteX128" fmla="*/ 1582613 w 1922273"/>
              <a:gd name="connsiteY128" fmla="*/ 4395442 h 5054678"/>
              <a:gd name="connsiteX129" fmla="*/ 1614221 w 1922273"/>
              <a:gd name="connsiteY129" fmla="*/ 4231075 h 5054678"/>
              <a:gd name="connsiteX130" fmla="*/ 1515782 w 1922273"/>
              <a:gd name="connsiteY130" fmla="*/ 4029682 h 5054678"/>
              <a:gd name="connsiteX131" fmla="*/ 1366769 w 1922273"/>
              <a:gd name="connsiteY131" fmla="*/ 3854478 h 5054678"/>
              <a:gd name="connsiteX132" fmla="*/ 1304454 w 1922273"/>
              <a:gd name="connsiteY132" fmla="*/ 3760554 h 5054678"/>
              <a:gd name="connsiteX133" fmla="*/ 1318001 w 1922273"/>
              <a:gd name="connsiteY133" fmla="*/ 3710883 h 5054678"/>
              <a:gd name="connsiteX0" fmla="*/ 1318001 w 1922272"/>
              <a:gd name="connsiteY0" fmla="*/ 3710883 h 5054678"/>
              <a:gd name="connsiteX1" fmla="*/ 1433599 w 1922272"/>
              <a:gd name="connsiteY1" fmla="*/ 3678371 h 5054678"/>
              <a:gd name="connsiteX2" fmla="*/ 1479658 w 1922272"/>
              <a:gd name="connsiteY2" fmla="*/ 3621475 h 5054678"/>
              <a:gd name="connsiteX3" fmla="*/ 1300842 w 1922272"/>
              <a:gd name="connsiteY3" fmla="*/ 3597091 h 5054678"/>
              <a:gd name="connsiteX4" fmla="*/ 1292714 w 1922272"/>
              <a:gd name="connsiteY4" fmla="*/ 3596188 h 5054678"/>
              <a:gd name="connsiteX5" fmla="*/ 1213240 w 1922272"/>
              <a:gd name="connsiteY5" fmla="*/ 3460722 h 5054678"/>
              <a:gd name="connsiteX6" fmla="*/ 1137379 w 1922272"/>
              <a:gd name="connsiteY6" fmla="*/ 3402922 h 5054678"/>
              <a:gd name="connsiteX7" fmla="*/ 1095836 w 1922272"/>
              <a:gd name="connsiteY7" fmla="*/ 3378539 h 5054678"/>
              <a:gd name="connsiteX8" fmla="*/ 1052486 w 1922272"/>
              <a:gd name="connsiteY8" fmla="*/ 0 h 5054678"/>
              <a:gd name="connsiteX9" fmla="*/ 1052486 w 1922272"/>
              <a:gd name="connsiteY9" fmla="*/ 3352348 h 5054678"/>
              <a:gd name="connsiteX10" fmla="*/ 939597 w 1922272"/>
              <a:gd name="connsiteY10" fmla="*/ 3225913 h 5054678"/>
              <a:gd name="connsiteX11" fmla="*/ 922438 w 1922272"/>
              <a:gd name="connsiteY11" fmla="*/ 3139214 h 5054678"/>
              <a:gd name="connsiteX12" fmla="*/ 896248 w 1922272"/>
              <a:gd name="connsiteY12" fmla="*/ 3176242 h 5054678"/>
              <a:gd name="connsiteX13" fmla="*/ 884507 w 1922272"/>
              <a:gd name="connsiteY13" fmla="*/ 3225913 h 5054678"/>
              <a:gd name="connsiteX14" fmla="*/ 891733 w 1922272"/>
              <a:gd name="connsiteY14" fmla="*/ 3266553 h 5054678"/>
              <a:gd name="connsiteX15" fmla="*/ 857414 w 1922272"/>
              <a:gd name="connsiteY15" fmla="*/ 3243072 h 5054678"/>
              <a:gd name="connsiteX16" fmla="*/ 804131 w 1922272"/>
              <a:gd name="connsiteY16" fmla="*/ 3191594 h 5054678"/>
              <a:gd name="connsiteX17" fmla="*/ 776134 w 1922272"/>
              <a:gd name="connsiteY17" fmla="*/ 3141923 h 5054678"/>
              <a:gd name="connsiteX18" fmla="*/ 765297 w 1922272"/>
              <a:gd name="connsiteY18" fmla="*/ 3090446 h 5054678"/>
              <a:gd name="connsiteX19" fmla="*/ 770716 w 1922272"/>
              <a:gd name="connsiteY19" fmla="*/ 3045291 h 5054678"/>
              <a:gd name="connsiteX20" fmla="*/ 787875 w 1922272"/>
              <a:gd name="connsiteY20" fmla="*/ 3009166 h 5054678"/>
              <a:gd name="connsiteX21" fmla="*/ 816774 w 1922272"/>
              <a:gd name="connsiteY21" fmla="*/ 2975751 h 5054678"/>
              <a:gd name="connsiteX22" fmla="*/ 845674 w 1922272"/>
              <a:gd name="connsiteY22" fmla="*/ 2959495 h 5054678"/>
              <a:gd name="connsiteX23" fmla="*/ 865542 w 1922272"/>
              <a:gd name="connsiteY23" fmla="*/ 2926080 h 5054678"/>
              <a:gd name="connsiteX24" fmla="*/ 832127 w 1922272"/>
              <a:gd name="connsiteY24" fmla="*/ 2906211 h 5054678"/>
              <a:gd name="connsiteX25" fmla="*/ 779747 w 1922272"/>
              <a:gd name="connsiteY25" fmla="*/ 2935111 h 5054678"/>
              <a:gd name="connsiteX26" fmla="*/ 742719 w 1922272"/>
              <a:gd name="connsiteY26" fmla="*/ 2979363 h 5054678"/>
              <a:gd name="connsiteX27" fmla="*/ 719238 w 1922272"/>
              <a:gd name="connsiteY27" fmla="*/ 3029034 h 5054678"/>
              <a:gd name="connsiteX28" fmla="*/ 712013 w 1922272"/>
              <a:gd name="connsiteY28" fmla="*/ 3093155 h 5054678"/>
              <a:gd name="connsiteX29" fmla="*/ 726463 w 1922272"/>
              <a:gd name="connsiteY29" fmla="*/ 3159986 h 5054678"/>
              <a:gd name="connsiteX30" fmla="*/ 762587 w 1922272"/>
              <a:gd name="connsiteY30" fmla="*/ 3224107 h 5054678"/>
              <a:gd name="connsiteX31" fmla="*/ 826708 w 1922272"/>
              <a:gd name="connsiteY31" fmla="*/ 3286421 h 5054678"/>
              <a:gd name="connsiteX32" fmla="*/ 1020877 w 1922272"/>
              <a:gd name="connsiteY32" fmla="*/ 3400213 h 5054678"/>
              <a:gd name="connsiteX33" fmla="*/ 1110285 w 1922272"/>
              <a:gd name="connsiteY33" fmla="*/ 3450787 h 5054678"/>
              <a:gd name="connsiteX34" fmla="*/ 1175309 w 1922272"/>
              <a:gd name="connsiteY34" fmla="*/ 3500459 h 5054678"/>
              <a:gd name="connsiteX35" fmla="*/ 1232205 w 1922272"/>
              <a:gd name="connsiteY35" fmla="*/ 3592576 h 5054678"/>
              <a:gd name="connsiteX36" fmla="*/ 1204209 w 1922272"/>
              <a:gd name="connsiteY36" fmla="*/ 3589866 h 5054678"/>
              <a:gd name="connsiteX37" fmla="*/ 1090417 w 1922272"/>
              <a:gd name="connsiteY37" fmla="*/ 3487815 h 5054678"/>
              <a:gd name="connsiteX38" fmla="*/ 1009137 w 1922272"/>
              <a:gd name="connsiteY38" fmla="*/ 3458915 h 5054678"/>
              <a:gd name="connsiteX39" fmla="*/ 936888 w 1922272"/>
              <a:gd name="connsiteY39" fmla="*/ 3449884 h 5054678"/>
              <a:gd name="connsiteX40" fmla="*/ 879089 w 1922272"/>
              <a:gd name="connsiteY40" fmla="*/ 3448981 h 5054678"/>
              <a:gd name="connsiteX41" fmla="*/ 817677 w 1922272"/>
              <a:gd name="connsiteY41" fmla="*/ 3458012 h 5054678"/>
              <a:gd name="connsiteX42" fmla="*/ 713820 w 1922272"/>
              <a:gd name="connsiteY42" fmla="*/ 3487815 h 5054678"/>
              <a:gd name="connsiteX43" fmla="*/ 657827 w 1922272"/>
              <a:gd name="connsiteY43" fmla="*/ 3504974 h 5054678"/>
              <a:gd name="connsiteX44" fmla="*/ 467270 w 1922272"/>
              <a:gd name="connsiteY44" fmla="*/ 3457109 h 5054678"/>
              <a:gd name="connsiteX45" fmla="*/ 444693 w 1922272"/>
              <a:gd name="connsiteY45" fmla="*/ 3416469 h 5054678"/>
              <a:gd name="connsiteX46" fmla="*/ 441080 w 1922272"/>
              <a:gd name="connsiteY46" fmla="*/ 3361379 h 5054678"/>
              <a:gd name="connsiteX47" fmla="*/ 454627 w 1922272"/>
              <a:gd name="connsiteY47" fmla="*/ 3290034 h 5054678"/>
              <a:gd name="connsiteX48" fmla="*/ 479011 w 1922272"/>
              <a:gd name="connsiteY48" fmla="*/ 3207851 h 5054678"/>
              <a:gd name="connsiteX49" fmla="*/ 460948 w 1922272"/>
              <a:gd name="connsiteY49" fmla="*/ 3173532 h 5054678"/>
              <a:gd name="connsiteX50" fmla="*/ 426630 w 1922272"/>
              <a:gd name="connsiteY50" fmla="*/ 3191594 h 5054678"/>
              <a:gd name="connsiteX51" fmla="*/ 402246 w 1922272"/>
              <a:gd name="connsiteY51" fmla="*/ 3275584 h 5054678"/>
              <a:gd name="connsiteX52" fmla="*/ 386893 w 1922272"/>
              <a:gd name="connsiteY52" fmla="*/ 3355961 h 5054678"/>
              <a:gd name="connsiteX53" fmla="*/ 391409 w 1922272"/>
              <a:gd name="connsiteY53" fmla="*/ 3430016 h 5054678"/>
              <a:gd name="connsiteX54" fmla="*/ 426630 w 1922272"/>
              <a:gd name="connsiteY54" fmla="*/ 3494137 h 5054678"/>
              <a:gd name="connsiteX55" fmla="*/ 482623 w 1922272"/>
              <a:gd name="connsiteY55" fmla="*/ 3537486 h 5054678"/>
              <a:gd name="connsiteX56" fmla="*/ 422115 w 1922272"/>
              <a:gd name="connsiteY56" fmla="*/ 3537486 h 5054678"/>
              <a:gd name="connsiteX57" fmla="*/ 342641 w 1922272"/>
              <a:gd name="connsiteY57" fmla="*/ 3521230 h 5054678"/>
              <a:gd name="connsiteX58" fmla="*/ 270392 w 1922272"/>
              <a:gd name="connsiteY58" fmla="*/ 3479687 h 5054678"/>
              <a:gd name="connsiteX59" fmla="*/ 213496 w 1922272"/>
              <a:gd name="connsiteY59" fmla="*/ 3412857 h 5054678"/>
              <a:gd name="connsiteX60" fmla="*/ 134022 w 1922272"/>
              <a:gd name="connsiteY60" fmla="*/ 3197916 h 5054678"/>
              <a:gd name="connsiteX61" fmla="*/ 96092 w 1922272"/>
              <a:gd name="connsiteY61" fmla="*/ 3166307 h 5054678"/>
              <a:gd name="connsiteX62" fmla="*/ 77126 w 1922272"/>
              <a:gd name="connsiteY62" fmla="*/ 3199722 h 5054678"/>
              <a:gd name="connsiteX63" fmla="*/ 165631 w 1922272"/>
              <a:gd name="connsiteY63" fmla="*/ 3440853 h 5054678"/>
              <a:gd name="connsiteX64" fmla="*/ 233365 w 1922272"/>
              <a:gd name="connsiteY64" fmla="*/ 3522133 h 5054678"/>
              <a:gd name="connsiteX65" fmla="*/ 322773 w 1922272"/>
              <a:gd name="connsiteY65" fmla="*/ 3573611 h 5054678"/>
              <a:gd name="connsiteX66" fmla="*/ 416696 w 1922272"/>
              <a:gd name="connsiteY66" fmla="*/ 3592576 h 5054678"/>
              <a:gd name="connsiteX67" fmla="*/ 507007 w 1922272"/>
              <a:gd name="connsiteY67" fmla="*/ 3591673 h 5054678"/>
              <a:gd name="connsiteX68" fmla="*/ 590093 w 1922272"/>
              <a:gd name="connsiteY68" fmla="*/ 3579029 h 5054678"/>
              <a:gd name="connsiteX69" fmla="*/ 671373 w 1922272"/>
              <a:gd name="connsiteY69" fmla="*/ 3558258 h 5054678"/>
              <a:gd name="connsiteX70" fmla="*/ 728269 w 1922272"/>
              <a:gd name="connsiteY70" fmla="*/ 3541099 h 5054678"/>
              <a:gd name="connsiteX71" fmla="*/ 828515 w 1922272"/>
              <a:gd name="connsiteY71" fmla="*/ 3512199 h 5054678"/>
              <a:gd name="connsiteX72" fmla="*/ 880895 w 1922272"/>
              <a:gd name="connsiteY72" fmla="*/ 3504071 h 5054678"/>
              <a:gd name="connsiteX73" fmla="*/ 932373 w 1922272"/>
              <a:gd name="connsiteY73" fmla="*/ 3504974 h 5054678"/>
              <a:gd name="connsiteX74" fmla="*/ 997396 w 1922272"/>
              <a:gd name="connsiteY74" fmla="*/ 3513102 h 5054678"/>
              <a:gd name="connsiteX75" fmla="*/ 1063324 w 1922272"/>
              <a:gd name="connsiteY75" fmla="*/ 3535680 h 5054678"/>
              <a:gd name="connsiteX76" fmla="*/ 1122026 w 1922272"/>
              <a:gd name="connsiteY76" fmla="*/ 3582642 h 5054678"/>
              <a:gd name="connsiteX77" fmla="*/ 1059711 w 1922272"/>
              <a:gd name="connsiteY77" fmla="*/ 3587157 h 5054678"/>
              <a:gd name="connsiteX78" fmla="*/ 1050680 w 1922272"/>
              <a:gd name="connsiteY78" fmla="*/ 3623282 h 5054678"/>
              <a:gd name="connsiteX79" fmla="*/ 973013 w 1922272"/>
              <a:gd name="connsiteY79" fmla="*/ 3642247 h 5054678"/>
              <a:gd name="connsiteX80" fmla="*/ 907988 w 1922272"/>
              <a:gd name="connsiteY80" fmla="*/ 3659406 h 5054678"/>
              <a:gd name="connsiteX81" fmla="*/ 1002815 w 1922272"/>
              <a:gd name="connsiteY81" fmla="*/ 3697337 h 5054678"/>
              <a:gd name="connsiteX82" fmla="*/ 1130154 w 1922272"/>
              <a:gd name="connsiteY82" fmla="*/ 3734364 h 5054678"/>
              <a:gd name="connsiteX83" fmla="*/ 1249365 w 1922272"/>
              <a:gd name="connsiteY83" fmla="*/ 3907762 h 5054678"/>
              <a:gd name="connsiteX84" fmla="*/ 1321614 w 1922272"/>
              <a:gd name="connsiteY84" fmla="*/ 4124508 h 5054678"/>
              <a:gd name="connsiteX85" fmla="*/ 1257493 w 1922272"/>
              <a:gd name="connsiteY85" fmla="*/ 4243719 h 5054678"/>
              <a:gd name="connsiteX86" fmla="*/ 1078676 w 1922272"/>
              <a:gd name="connsiteY86" fmla="*/ 4204885 h 5054678"/>
              <a:gd name="connsiteX87" fmla="*/ 895345 w 1922272"/>
              <a:gd name="connsiteY87" fmla="*/ 4105543 h 5054678"/>
              <a:gd name="connsiteX88" fmla="*/ 764394 w 1922272"/>
              <a:gd name="connsiteY88" fmla="*/ 4066709 h 5054678"/>
              <a:gd name="connsiteX89" fmla="*/ 674083 w 1922272"/>
              <a:gd name="connsiteY89" fmla="*/ 4095609 h 5054678"/>
              <a:gd name="connsiteX90" fmla="*/ 609059 w 1922272"/>
              <a:gd name="connsiteY90" fmla="*/ 4125411 h 5054678"/>
              <a:gd name="connsiteX91" fmla="*/ 539519 w 1922272"/>
              <a:gd name="connsiteY91" fmla="*/ 4086578 h 5054678"/>
              <a:gd name="connsiteX92" fmla="*/ 488945 w 1922272"/>
              <a:gd name="connsiteY92" fmla="*/ 4014329 h 5054678"/>
              <a:gd name="connsiteX93" fmla="*/ 516038 w 1922272"/>
              <a:gd name="connsiteY93" fmla="*/ 4107349 h 5054678"/>
              <a:gd name="connsiteX94" fmla="*/ 546744 w 1922272"/>
              <a:gd name="connsiteY94" fmla="*/ 4223851 h 5054678"/>
              <a:gd name="connsiteX95" fmla="*/ 474495 w 1922272"/>
              <a:gd name="connsiteY95" fmla="*/ 4389120 h 5054678"/>
              <a:gd name="connsiteX96" fmla="*/ 375153 w 1922272"/>
              <a:gd name="connsiteY96" fmla="*/ 4524587 h 5054678"/>
              <a:gd name="connsiteX97" fmla="*/ 282133 w 1922272"/>
              <a:gd name="connsiteY97" fmla="*/ 4578773 h 5054678"/>
              <a:gd name="connsiteX98" fmla="*/ 233365 w 1922272"/>
              <a:gd name="connsiteY98" fmla="*/ 4612188 h 5054678"/>
              <a:gd name="connsiteX99" fmla="*/ 240589 w 1922272"/>
              <a:gd name="connsiteY99" fmla="*/ 4679018 h 5054678"/>
              <a:gd name="connsiteX100" fmla="*/ 134022 w 1922272"/>
              <a:gd name="connsiteY100" fmla="*/ 4793713 h 5054678"/>
              <a:gd name="connsiteX101" fmla="*/ 33777 w 1922272"/>
              <a:gd name="connsiteY101" fmla="*/ 4889444 h 5054678"/>
              <a:gd name="connsiteX102" fmla="*/ 362 w 1922272"/>
              <a:gd name="connsiteY102" fmla="*/ 4953564 h 5054678"/>
              <a:gd name="connsiteX103" fmla="*/ 37389 w 1922272"/>
              <a:gd name="connsiteY103" fmla="*/ 5036651 h 5054678"/>
              <a:gd name="connsiteX104" fmla="*/ 66289 w 1922272"/>
              <a:gd name="connsiteY104" fmla="*/ 5048391 h 5054678"/>
              <a:gd name="connsiteX105" fmla="*/ 80739 w 1922272"/>
              <a:gd name="connsiteY105" fmla="*/ 4968014 h 5054678"/>
              <a:gd name="connsiteX106" fmla="*/ 193627 w 1922272"/>
              <a:gd name="connsiteY106" fmla="*/ 4807260 h 5054678"/>
              <a:gd name="connsiteX107" fmla="*/ 361606 w 1922272"/>
              <a:gd name="connsiteY107" fmla="*/ 4662762 h 5054678"/>
              <a:gd name="connsiteX108" fmla="*/ 587384 w 1922272"/>
              <a:gd name="connsiteY108" fmla="*/ 4607673 h 5054678"/>
              <a:gd name="connsiteX109" fmla="*/ 690339 w 1922272"/>
              <a:gd name="connsiteY109" fmla="*/ 4567936 h 5054678"/>
              <a:gd name="connsiteX110" fmla="*/ 740010 w 1922272"/>
              <a:gd name="connsiteY110" fmla="*/ 4490268 h 5054678"/>
              <a:gd name="connsiteX111" fmla="*/ 830321 w 1922272"/>
              <a:gd name="connsiteY111" fmla="*/ 4476722 h 5054678"/>
              <a:gd name="connsiteX112" fmla="*/ 1027199 w 1922272"/>
              <a:gd name="connsiteY112" fmla="*/ 4569742 h 5054678"/>
              <a:gd name="connsiteX113" fmla="*/ 1267427 w 1922272"/>
              <a:gd name="connsiteY113" fmla="*/ 4609479 h 5054678"/>
              <a:gd name="connsiteX114" fmla="*/ 1464305 w 1922272"/>
              <a:gd name="connsiteY114" fmla="*/ 4614898 h 5054678"/>
              <a:gd name="connsiteX115" fmla="*/ 1667505 w 1922272"/>
              <a:gd name="connsiteY115" fmla="*/ 4539036 h 5054678"/>
              <a:gd name="connsiteX116" fmla="*/ 1781297 w 1922272"/>
              <a:gd name="connsiteY116" fmla="*/ 4486656 h 5054678"/>
              <a:gd name="connsiteX117" fmla="*/ 1843612 w 1922272"/>
              <a:gd name="connsiteY117" fmla="*/ 4509234 h 5054678"/>
              <a:gd name="connsiteX118" fmla="*/ 1827356 w 1922272"/>
              <a:gd name="connsiteY118" fmla="*/ 4662762 h 5054678"/>
              <a:gd name="connsiteX119" fmla="*/ 1774072 w 1922272"/>
              <a:gd name="connsiteY119" fmla="*/ 4827129 h 5054678"/>
              <a:gd name="connsiteX120" fmla="*/ 1774975 w 1922272"/>
              <a:gd name="connsiteY120" fmla="*/ 4925568 h 5054678"/>
              <a:gd name="connsiteX121" fmla="*/ 1839999 w 1922272"/>
              <a:gd name="connsiteY121" fmla="*/ 4813582 h 5054678"/>
              <a:gd name="connsiteX122" fmla="*/ 1897798 w 1922272"/>
              <a:gd name="connsiteY122" fmla="*/ 4627541 h 5054678"/>
              <a:gd name="connsiteX123" fmla="*/ 1922182 w 1922272"/>
              <a:gd name="connsiteY123" fmla="*/ 4467691 h 5054678"/>
              <a:gd name="connsiteX124" fmla="*/ 1886961 w 1922272"/>
              <a:gd name="connsiteY124" fmla="*/ 4399957 h 5054678"/>
              <a:gd name="connsiteX125" fmla="*/ 1746979 w 1922272"/>
              <a:gd name="connsiteY125" fmla="*/ 4433372 h 5054678"/>
              <a:gd name="connsiteX126" fmla="*/ 1613318 w 1922272"/>
              <a:gd name="connsiteY126" fmla="*/ 4462272 h 5054678"/>
              <a:gd name="connsiteX127" fmla="*/ 1582613 w 1922272"/>
              <a:gd name="connsiteY127" fmla="*/ 4395442 h 5054678"/>
              <a:gd name="connsiteX128" fmla="*/ 1614221 w 1922272"/>
              <a:gd name="connsiteY128" fmla="*/ 4231075 h 5054678"/>
              <a:gd name="connsiteX129" fmla="*/ 1515782 w 1922272"/>
              <a:gd name="connsiteY129" fmla="*/ 4029682 h 5054678"/>
              <a:gd name="connsiteX130" fmla="*/ 1366769 w 1922272"/>
              <a:gd name="connsiteY130" fmla="*/ 3854478 h 5054678"/>
              <a:gd name="connsiteX131" fmla="*/ 1304454 w 1922272"/>
              <a:gd name="connsiteY131" fmla="*/ 3760554 h 5054678"/>
              <a:gd name="connsiteX132" fmla="*/ 1318001 w 1922272"/>
              <a:gd name="connsiteY132" fmla="*/ 3710883 h 5054678"/>
              <a:gd name="connsiteX0" fmla="*/ 1318001 w 1922272"/>
              <a:gd name="connsiteY0" fmla="*/ 805469 h 2149264"/>
              <a:gd name="connsiteX1" fmla="*/ 1433599 w 1922272"/>
              <a:gd name="connsiteY1" fmla="*/ 772957 h 2149264"/>
              <a:gd name="connsiteX2" fmla="*/ 1479658 w 1922272"/>
              <a:gd name="connsiteY2" fmla="*/ 716061 h 2149264"/>
              <a:gd name="connsiteX3" fmla="*/ 1300842 w 1922272"/>
              <a:gd name="connsiteY3" fmla="*/ 691677 h 2149264"/>
              <a:gd name="connsiteX4" fmla="*/ 1292714 w 1922272"/>
              <a:gd name="connsiteY4" fmla="*/ 690774 h 2149264"/>
              <a:gd name="connsiteX5" fmla="*/ 1213240 w 1922272"/>
              <a:gd name="connsiteY5" fmla="*/ 555308 h 2149264"/>
              <a:gd name="connsiteX6" fmla="*/ 1137379 w 1922272"/>
              <a:gd name="connsiteY6" fmla="*/ 497508 h 2149264"/>
              <a:gd name="connsiteX7" fmla="*/ 1095836 w 1922272"/>
              <a:gd name="connsiteY7" fmla="*/ 473125 h 2149264"/>
              <a:gd name="connsiteX8" fmla="*/ 1052486 w 1922272"/>
              <a:gd name="connsiteY8" fmla="*/ 446934 h 2149264"/>
              <a:gd name="connsiteX9" fmla="*/ 939597 w 1922272"/>
              <a:gd name="connsiteY9" fmla="*/ 320499 h 2149264"/>
              <a:gd name="connsiteX10" fmla="*/ 922438 w 1922272"/>
              <a:gd name="connsiteY10" fmla="*/ 233800 h 2149264"/>
              <a:gd name="connsiteX11" fmla="*/ 896248 w 1922272"/>
              <a:gd name="connsiteY11" fmla="*/ 270828 h 2149264"/>
              <a:gd name="connsiteX12" fmla="*/ 884507 w 1922272"/>
              <a:gd name="connsiteY12" fmla="*/ 320499 h 2149264"/>
              <a:gd name="connsiteX13" fmla="*/ 891733 w 1922272"/>
              <a:gd name="connsiteY13" fmla="*/ 361139 h 2149264"/>
              <a:gd name="connsiteX14" fmla="*/ 857414 w 1922272"/>
              <a:gd name="connsiteY14" fmla="*/ 337658 h 2149264"/>
              <a:gd name="connsiteX15" fmla="*/ 804131 w 1922272"/>
              <a:gd name="connsiteY15" fmla="*/ 286180 h 2149264"/>
              <a:gd name="connsiteX16" fmla="*/ 776134 w 1922272"/>
              <a:gd name="connsiteY16" fmla="*/ 236509 h 2149264"/>
              <a:gd name="connsiteX17" fmla="*/ 765297 w 1922272"/>
              <a:gd name="connsiteY17" fmla="*/ 185032 h 2149264"/>
              <a:gd name="connsiteX18" fmla="*/ 770716 w 1922272"/>
              <a:gd name="connsiteY18" fmla="*/ 139877 h 2149264"/>
              <a:gd name="connsiteX19" fmla="*/ 787875 w 1922272"/>
              <a:gd name="connsiteY19" fmla="*/ 103752 h 2149264"/>
              <a:gd name="connsiteX20" fmla="*/ 816774 w 1922272"/>
              <a:gd name="connsiteY20" fmla="*/ 70337 h 2149264"/>
              <a:gd name="connsiteX21" fmla="*/ 845674 w 1922272"/>
              <a:gd name="connsiteY21" fmla="*/ 54081 h 2149264"/>
              <a:gd name="connsiteX22" fmla="*/ 865542 w 1922272"/>
              <a:gd name="connsiteY22" fmla="*/ 20666 h 2149264"/>
              <a:gd name="connsiteX23" fmla="*/ 832127 w 1922272"/>
              <a:gd name="connsiteY23" fmla="*/ 797 h 2149264"/>
              <a:gd name="connsiteX24" fmla="*/ 779747 w 1922272"/>
              <a:gd name="connsiteY24" fmla="*/ 29697 h 2149264"/>
              <a:gd name="connsiteX25" fmla="*/ 742719 w 1922272"/>
              <a:gd name="connsiteY25" fmla="*/ 73949 h 2149264"/>
              <a:gd name="connsiteX26" fmla="*/ 719238 w 1922272"/>
              <a:gd name="connsiteY26" fmla="*/ 123620 h 2149264"/>
              <a:gd name="connsiteX27" fmla="*/ 712013 w 1922272"/>
              <a:gd name="connsiteY27" fmla="*/ 187741 h 2149264"/>
              <a:gd name="connsiteX28" fmla="*/ 726463 w 1922272"/>
              <a:gd name="connsiteY28" fmla="*/ 254572 h 2149264"/>
              <a:gd name="connsiteX29" fmla="*/ 762587 w 1922272"/>
              <a:gd name="connsiteY29" fmla="*/ 318693 h 2149264"/>
              <a:gd name="connsiteX30" fmla="*/ 826708 w 1922272"/>
              <a:gd name="connsiteY30" fmla="*/ 381007 h 2149264"/>
              <a:gd name="connsiteX31" fmla="*/ 1020877 w 1922272"/>
              <a:gd name="connsiteY31" fmla="*/ 494799 h 2149264"/>
              <a:gd name="connsiteX32" fmla="*/ 1110285 w 1922272"/>
              <a:gd name="connsiteY32" fmla="*/ 545373 h 2149264"/>
              <a:gd name="connsiteX33" fmla="*/ 1175309 w 1922272"/>
              <a:gd name="connsiteY33" fmla="*/ 595045 h 2149264"/>
              <a:gd name="connsiteX34" fmla="*/ 1232205 w 1922272"/>
              <a:gd name="connsiteY34" fmla="*/ 687162 h 2149264"/>
              <a:gd name="connsiteX35" fmla="*/ 1204209 w 1922272"/>
              <a:gd name="connsiteY35" fmla="*/ 684452 h 2149264"/>
              <a:gd name="connsiteX36" fmla="*/ 1090417 w 1922272"/>
              <a:gd name="connsiteY36" fmla="*/ 582401 h 2149264"/>
              <a:gd name="connsiteX37" fmla="*/ 1009137 w 1922272"/>
              <a:gd name="connsiteY37" fmla="*/ 553501 h 2149264"/>
              <a:gd name="connsiteX38" fmla="*/ 936888 w 1922272"/>
              <a:gd name="connsiteY38" fmla="*/ 544470 h 2149264"/>
              <a:gd name="connsiteX39" fmla="*/ 879089 w 1922272"/>
              <a:gd name="connsiteY39" fmla="*/ 543567 h 2149264"/>
              <a:gd name="connsiteX40" fmla="*/ 817677 w 1922272"/>
              <a:gd name="connsiteY40" fmla="*/ 552598 h 2149264"/>
              <a:gd name="connsiteX41" fmla="*/ 713820 w 1922272"/>
              <a:gd name="connsiteY41" fmla="*/ 582401 h 2149264"/>
              <a:gd name="connsiteX42" fmla="*/ 657827 w 1922272"/>
              <a:gd name="connsiteY42" fmla="*/ 599560 h 2149264"/>
              <a:gd name="connsiteX43" fmla="*/ 467270 w 1922272"/>
              <a:gd name="connsiteY43" fmla="*/ 551695 h 2149264"/>
              <a:gd name="connsiteX44" fmla="*/ 444693 w 1922272"/>
              <a:gd name="connsiteY44" fmla="*/ 511055 h 2149264"/>
              <a:gd name="connsiteX45" fmla="*/ 441080 w 1922272"/>
              <a:gd name="connsiteY45" fmla="*/ 455965 h 2149264"/>
              <a:gd name="connsiteX46" fmla="*/ 454627 w 1922272"/>
              <a:gd name="connsiteY46" fmla="*/ 384620 h 2149264"/>
              <a:gd name="connsiteX47" fmla="*/ 479011 w 1922272"/>
              <a:gd name="connsiteY47" fmla="*/ 302437 h 2149264"/>
              <a:gd name="connsiteX48" fmla="*/ 460948 w 1922272"/>
              <a:gd name="connsiteY48" fmla="*/ 268118 h 2149264"/>
              <a:gd name="connsiteX49" fmla="*/ 426630 w 1922272"/>
              <a:gd name="connsiteY49" fmla="*/ 286180 h 2149264"/>
              <a:gd name="connsiteX50" fmla="*/ 402246 w 1922272"/>
              <a:gd name="connsiteY50" fmla="*/ 370170 h 2149264"/>
              <a:gd name="connsiteX51" fmla="*/ 386893 w 1922272"/>
              <a:gd name="connsiteY51" fmla="*/ 450547 h 2149264"/>
              <a:gd name="connsiteX52" fmla="*/ 391409 w 1922272"/>
              <a:gd name="connsiteY52" fmla="*/ 524602 h 2149264"/>
              <a:gd name="connsiteX53" fmla="*/ 426630 w 1922272"/>
              <a:gd name="connsiteY53" fmla="*/ 588723 h 2149264"/>
              <a:gd name="connsiteX54" fmla="*/ 482623 w 1922272"/>
              <a:gd name="connsiteY54" fmla="*/ 632072 h 2149264"/>
              <a:gd name="connsiteX55" fmla="*/ 422115 w 1922272"/>
              <a:gd name="connsiteY55" fmla="*/ 632072 h 2149264"/>
              <a:gd name="connsiteX56" fmla="*/ 342641 w 1922272"/>
              <a:gd name="connsiteY56" fmla="*/ 615816 h 2149264"/>
              <a:gd name="connsiteX57" fmla="*/ 270392 w 1922272"/>
              <a:gd name="connsiteY57" fmla="*/ 574273 h 2149264"/>
              <a:gd name="connsiteX58" fmla="*/ 213496 w 1922272"/>
              <a:gd name="connsiteY58" fmla="*/ 507443 h 2149264"/>
              <a:gd name="connsiteX59" fmla="*/ 134022 w 1922272"/>
              <a:gd name="connsiteY59" fmla="*/ 292502 h 2149264"/>
              <a:gd name="connsiteX60" fmla="*/ 96092 w 1922272"/>
              <a:gd name="connsiteY60" fmla="*/ 260893 h 2149264"/>
              <a:gd name="connsiteX61" fmla="*/ 77126 w 1922272"/>
              <a:gd name="connsiteY61" fmla="*/ 294308 h 2149264"/>
              <a:gd name="connsiteX62" fmla="*/ 165631 w 1922272"/>
              <a:gd name="connsiteY62" fmla="*/ 535439 h 2149264"/>
              <a:gd name="connsiteX63" fmla="*/ 233365 w 1922272"/>
              <a:gd name="connsiteY63" fmla="*/ 616719 h 2149264"/>
              <a:gd name="connsiteX64" fmla="*/ 322773 w 1922272"/>
              <a:gd name="connsiteY64" fmla="*/ 668197 h 2149264"/>
              <a:gd name="connsiteX65" fmla="*/ 416696 w 1922272"/>
              <a:gd name="connsiteY65" fmla="*/ 687162 h 2149264"/>
              <a:gd name="connsiteX66" fmla="*/ 507007 w 1922272"/>
              <a:gd name="connsiteY66" fmla="*/ 686259 h 2149264"/>
              <a:gd name="connsiteX67" fmla="*/ 590093 w 1922272"/>
              <a:gd name="connsiteY67" fmla="*/ 673615 h 2149264"/>
              <a:gd name="connsiteX68" fmla="*/ 671373 w 1922272"/>
              <a:gd name="connsiteY68" fmla="*/ 652844 h 2149264"/>
              <a:gd name="connsiteX69" fmla="*/ 728269 w 1922272"/>
              <a:gd name="connsiteY69" fmla="*/ 635685 h 2149264"/>
              <a:gd name="connsiteX70" fmla="*/ 828515 w 1922272"/>
              <a:gd name="connsiteY70" fmla="*/ 606785 h 2149264"/>
              <a:gd name="connsiteX71" fmla="*/ 880895 w 1922272"/>
              <a:gd name="connsiteY71" fmla="*/ 598657 h 2149264"/>
              <a:gd name="connsiteX72" fmla="*/ 932373 w 1922272"/>
              <a:gd name="connsiteY72" fmla="*/ 599560 h 2149264"/>
              <a:gd name="connsiteX73" fmla="*/ 997396 w 1922272"/>
              <a:gd name="connsiteY73" fmla="*/ 607688 h 2149264"/>
              <a:gd name="connsiteX74" fmla="*/ 1063324 w 1922272"/>
              <a:gd name="connsiteY74" fmla="*/ 630266 h 2149264"/>
              <a:gd name="connsiteX75" fmla="*/ 1122026 w 1922272"/>
              <a:gd name="connsiteY75" fmla="*/ 677228 h 2149264"/>
              <a:gd name="connsiteX76" fmla="*/ 1059711 w 1922272"/>
              <a:gd name="connsiteY76" fmla="*/ 681743 h 2149264"/>
              <a:gd name="connsiteX77" fmla="*/ 1050680 w 1922272"/>
              <a:gd name="connsiteY77" fmla="*/ 717868 h 2149264"/>
              <a:gd name="connsiteX78" fmla="*/ 973013 w 1922272"/>
              <a:gd name="connsiteY78" fmla="*/ 736833 h 2149264"/>
              <a:gd name="connsiteX79" fmla="*/ 907988 w 1922272"/>
              <a:gd name="connsiteY79" fmla="*/ 753992 h 2149264"/>
              <a:gd name="connsiteX80" fmla="*/ 1002815 w 1922272"/>
              <a:gd name="connsiteY80" fmla="*/ 791923 h 2149264"/>
              <a:gd name="connsiteX81" fmla="*/ 1130154 w 1922272"/>
              <a:gd name="connsiteY81" fmla="*/ 828950 h 2149264"/>
              <a:gd name="connsiteX82" fmla="*/ 1249365 w 1922272"/>
              <a:gd name="connsiteY82" fmla="*/ 1002348 h 2149264"/>
              <a:gd name="connsiteX83" fmla="*/ 1321614 w 1922272"/>
              <a:gd name="connsiteY83" fmla="*/ 1219094 h 2149264"/>
              <a:gd name="connsiteX84" fmla="*/ 1257493 w 1922272"/>
              <a:gd name="connsiteY84" fmla="*/ 1338305 h 2149264"/>
              <a:gd name="connsiteX85" fmla="*/ 1078676 w 1922272"/>
              <a:gd name="connsiteY85" fmla="*/ 1299471 h 2149264"/>
              <a:gd name="connsiteX86" fmla="*/ 895345 w 1922272"/>
              <a:gd name="connsiteY86" fmla="*/ 1200129 h 2149264"/>
              <a:gd name="connsiteX87" fmla="*/ 764394 w 1922272"/>
              <a:gd name="connsiteY87" fmla="*/ 1161295 h 2149264"/>
              <a:gd name="connsiteX88" fmla="*/ 674083 w 1922272"/>
              <a:gd name="connsiteY88" fmla="*/ 1190195 h 2149264"/>
              <a:gd name="connsiteX89" fmla="*/ 609059 w 1922272"/>
              <a:gd name="connsiteY89" fmla="*/ 1219997 h 2149264"/>
              <a:gd name="connsiteX90" fmla="*/ 539519 w 1922272"/>
              <a:gd name="connsiteY90" fmla="*/ 1181164 h 2149264"/>
              <a:gd name="connsiteX91" fmla="*/ 488945 w 1922272"/>
              <a:gd name="connsiteY91" fmla="*/ 1108915 h 2149264"/>
              <a:gd name="connsiteX92" fmla="*/ 516038 w 1922272"/>
              <a:gd name="connsiteY92" fmla="*/ 1201935 h 2149264"/>
              <a:gd name="connsiteX93" fmla="*/ 546744 w 1922272"/>
              <a:gd name="connsiteY93" fmla="*/ 1318437 h 2149264"/>
              <a:gd name="connsiteX94" fmla="*/ 474495 w 1922272"/>
              <a:gd name="connsiteY94" fmla="*/ 1483706 h 2149264"/>
              <a:gd name="connsiteX95" fmla="*/ 375153 w 1922272"/>
              <a:gd name="connsiteY95" fmla="*/ 1619173 h 2149264"/>
              <a:gd name="connsiteX96" fmla="*/ 282133 w 1922272"/>
              <a:gd name="connsiteY96" fmla="*/ 1673359 h 2149264"/>
              <a:gd name="connsiteX97" fmla="*/ 233365 w 1922272"/>
              <a:gd name="connsiteY97" fmla="*/ 1706774 h 2149264"/>
              <a:gd name="connsiteX98" fmla="*/ 240589 w 1922272"/>
              <a:gd name="connsiteY98" fmla="*/ 1773604 h 2149264"/>
              <a:gd name="connsiteX99" fmla="*/ 134022 w 1922272"/>
              <a:gd name="connsiteY99" fmla="*/ 1888299 h 2149264"/>
              <a:gd name="connsiteX100" fmla="*/ 33777 w 1922272"/>
              <a:gd name="connsiteY100" fmla="*/ 1984030 h 2149264"/>
              <a:gd name="connsiteX101" fmla="*/ 362 w 1922272"/>
              <a:gd name="connsiteY101" fmla="*/ 2048150 h 2149264"/>
              <a:gd name="connsiteX102" fmla="*/ 37389 w 1922272"/>
              <a:gd name="connsiteY102" fmla="*/ 2131237 h 2149264"/>
              <a:gd name="connsiteX103" fmla="*/ 66289 w 1922272"/>
              <a:gd name="connsiteY103" fmla="*/ 2142977 h 2149264"/>
              <a:gd name="connsiteX104" fmla="*/ 80739 w 1922272"/>
              <a:gd name="connsiteY104" fmla="*/ 2062600 h 2149264"/>
              <a:gd name="connsiteX105" fmla="*/ 193627 w 1922272"/>
              <a:gd name="connsiteY105" fmla="*/ 1901846 h 2149264"/>
              <a:gd name="connsiteX106" fmla="*/ 361606 w 1922272"/>
              <a:gd name="connsiteY106" fmla="*/ 1757348 h 2149264"/>
              <a:gd name="connsiteX107" fmla="*/ 587384 w 1922272"/>
              <a:gd name="connsiteY107" fmla="*/ 1702259 h 2149264"/>
              <a:gd name="connsiteX108" fmla="*/ 690339 w 1922272"/>
              <a:gd name="connsiteY108" fmla="*/ 1662522 h 2149264"/>
              <a:gd name="connsiteX109" fmla="*/ 740010 w 1922272"/>
              <a:gd name="connsiteY109" fmla="*/ 1584854 h 2149264"/>
              <a:gd name="connsiteX110" fmla="*/ 830321 w 1922272"/>
              <a:gd name="connsiteY110" fmla="*/ 1571308 h 2149264"/>
              <a:gd name="connsiteX111" fmla="*/ 1027199 w 1922272"/>
              <a:gd name="connsiteY111" fmla="*/ 1664328 h 2149264"/>
              <a:gd name="connsiteX112" fmla="*/ 1267427 w 1922272"/>
              <a:gd name="connsiteY112" fmla="*/ 1704065 h 2149264"/>
              <a:gd name="connsiteX113" fmla="*/ 1464305 w 1922272"/>
              <a:gd name="connsiteY113" fmla="*/ 1709484 h 2149264"/>
              <a:gd name="connsiteX114" fmla="*/ 1667505 w 1922272"/>
              <a:gd name="connsiteY114" fmla="*/ 1633622 h 2149264"/>
              <a:gd name="connsiteX115" fmla="*/ 1781297 w 1922272"/>
              <a:gd name="connsiteY115" fmla="*/ 1581242 h 2149264"/>
              <a:gd name="connsiteX116" fmla="*/ 1843612 w 1922272"/>
              <a:gd name="connsiteY116" fmla="*/ 1603820 h 2149264"/>
              <a:gd name="connsiteX117" fmla="*/ 1827356 w 1922272"/>
              <a:gd name="connsiteY117" fmla="*/ 1757348 h 2149264"/>
              <a:gd name="connsiteX118" fmla="*/ 1774072 w 1922272"/>
              <a:gd name="connsiteY118" fmla="*/ 1921715 h 2149264"/>
              <a:gd name="connsiteX119" fmla="*/ 1774975 w 1922272"/>
              <a:gd name="connsiteY119" fmla="*/ 2020154 h 2149264"/>
              <a:gd name="connsiteX120" fmla="*/ 1839999 w 1922272"/>
              <a:gd name="connsiteY120" fmla="*/ 1908168 h 2149264"/>
              <a:gd name="connsiteX121" fmla="*/ 1897798 w 1922272"/>
              <a:gd name="connsiteY121" fmla="*/ 1722127 h 2149264"/>
              <a:gd name="connsiteX122" fmla="*/ 1922182 w 1922272"/>
              <a:gd name="connsiteY122" fmla="*/ 1562277 h 2149264"/>
              <a:gd name="connsiteX123" fmla="*/ 1886961 w 1922272"/>
              <a:gd name="connsiteY123" fmla="*/ 1494543 h 2149264"/>
              <a:gd name="connsiteX124" fmla="*/ 1746979 w 1922272"/>
              <a:gd name="connsiteY124" fmla="*/ 1527958 h 2149264"/>
              <a:gd name="connsiteX125" fmla="*/ 1613318 w 1922272"/>
              <a:gd name="connsiteY125" fmla="*/ 1556858 h 2149264"/>
              <a:gd name="connsiteX126" fmla="*/ 1582613 w 1922272"/>
              <a:gd name="connsiteY126" fmla="*/ 1490028 h 2149264"/>
              <a:gd name="connsiteX127" fmla="*/ 1614221 w 1922272"/>
              <a:gd name="connsiteY127" fmla="*/ 1325661 h 2149264"/>
              <a:gd name="connsiteX128" fmla="*/ 1515782 w 1922272"/>
              <a:gd name="connsiteY128" fmla="*/ 1124268 h 2149264"/>
              <a:gd name="connsiteX129" fmla="*/ 1366769 w 1922272"/>
              <a:gd name="connsiteY129" fmla="*/ 949064 h 2149264"/>
              <a:gd name="connsiteX130" fmla="*/ 1304454 w 1922272"/>
              <a:gd name="connsiteY130" fmla="*/ 855140 h 2149264"/>
              <a:gd name="connsiteX131" fmla="*/ 1318001 w 1922272"/>
              <a:gd name="connsiteY131" fmla="*/ 805469 h 21492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1922272" h="2149264">
                <a:moveTo>
                  <a:pt x="1318001" y="805469"/>
                </a:moveTo>
                <a:cubicBezTo>
                  <a:pt x="1342385" y="794632"/>
                  <a:pt x="1392959" y="789213"/>
                  <a:pt x="1433599" y="772957"/>
                </a:cubicBezTo>
                <a:cubicBezTo>
                  <a:pt x="1474239" y="757605"/>
                  <a:pt x="1505848" y="731414"/>
                  <a:pt x="1479658" y="716061"/>
                </a:cubicBezTo>
                <a:cubicBezTo>
                  <a:pt x="1453468" y="700708"/>
                  <a:pt x="1368575" y="697096"/>
                  <a:pt x="1300842" y="691677"/>
                </a:cubicBezTo>
                <a:lnTo>
                  <a:pt x="1292714" y="690774"/>
                </a:lnTo>
                <a:cubicBezTo>
                  <a:pt x="1273748" y="643812"/>
                  <a:pt x="1253880" y="596851"/>
                  <a:pt x="1213240" y="555308"/>
                </a:cubicBezTo>
                <a:cubicBezTo>
                  <a:pt x="1192468" y="534536"/>
                  <a:pt x="1167181" y="515571"/>
                  <a:pt x="1137379" y="497508"/>
                </a:cubicBezTo>
                <a:cubicBezTo>
                  <a:pt x="1126541" y="491187"/>
                  <a:pt x="1112092" y="482156"/>
                  <a:pt x="1095836" y="473125"/>
                </a:cubicBezTo>
                <a:lnTo>
                  <a:pt x="1052486" y="446934"/>
                </a:lnTo>
                <a:cubicBezTo>
                  <a:pt x="996493" y="411713"/>
                  <a:pt x="939597" y="365654"/>
                  <a:pt x="939597" y="320499"/>
                </a:cubicBezTo>
                <a:cubicBezTo>
                  <a:pt x="939597" y="278053"/>
                  <a:pt x="970303" y="183226"/>
                  <a:pt x="922438" y="233800"/>
                </a:cubicBezTo>
                <a:cubicBezTo>
                  <a:pt x="912504" y="244637"/>
                  <a:pt x="903473" y="257281"/>
                  <a:pt x="896248" y="270828"/>
                </a:cubicBezTo>
                <a:cubicBezTo>
                  <a:pt x="888120" y="286180"/>
                  <a:pt x="884507" y="303340"/>
                  <a:pt x="884507" y="320499"/>
                </a:cubicBezTo>
                <a:cubicBezTo>
                  <a:pt x="884507" y="334046"/>
                  <a:pt x="886314" y="347592"/>
                  <a:pt x="891733" y="361139"/>
                </a:cubicBezTo>
                <a:cubicBezTo>
                  <a:pt x="879089" y="353011"/>
                  <a:pt x="867348" y="344883"/>
                  <a:pt x="857414" y="337658"/>
                </a:cubicBezTo>
                <a:cubicBezTo>
                  <a:pt x="833933" y="320499"/>
                  <a:pt x="816774" y="303340"/>
                  <a:pt x="804131" y="286180"/>
                </a:cubicBezTo>
                <a:cubicBezTo>
                  <a:pt x="791487" y="269021"/>
                  <a:pt x="782456" y="252766"/>
                  <a:pt x="776134" y="236509"/>
                </a:cubicBezTo>
                <a:cubicBezTo>
                  <a:pt x="769813" y="219350"/>
                  <a:pt x="766200" y="202191"/>
                  <a:pt x="765297" y="185032"/>
                </a:cubicBezTo>
                <a:cubicBezTo>
                  <a:pt x="764394" y="168776"/>
                  <a:pt x="766200" y="154326"/>
                  <a:pt x="770716" y="139877"/>
                </a:cubicBezTo>
                <a:cubicBezTo>
                  <a:pt x="774328" y="127233"/>
                  <a:pt x="780650" y="114589"/>
                  <a:pt x="787875" y="103752"/>
                </a:cubicBezTo>
                <a:cubicBezTo>
                  <a:pt x="796906" y="89302"/>
                  <a:pt x="807743" y="77562"/>
                  <a:pt x="816774" y="70337"/>
                </a:cubicBezTo>
                <a:cubicBezTo>
                  <a:pt x="829418" y="58597"/>
                  <a:pt x="837546" y="56790"/>
                  <a:pt x="845674" y="54081"/>
                </a:cubicBezTo>
                <a:cubicBezTo>
                  <a:pt x="860124" y="50468"/>
                  <a:pt x="869155" y="35116"/>
                  <a:pt x="865542" y="20666"/>
                </a:cubicBezTo>
                <a:cubicBezTo>
                  <a:pt x="861930" y="6216"/>
                  <a:pt x="846577" y="-2815"/>
                  <a:pt x="832127" y="797"/>
                </a:cubicBezTo>
                <a:cubicBezTo>
                  <a:pt x="817677" y="4410"/>
                  <a:pt x="802325" y="8022"/>
                  <a:pt x="779747" y="29697"/>
                </a:cubicBezTo>
                <a:cubicBezTo>
                  <a:pt x="768006" y="39631"/>
                  <a:pt x="754460" y="55887"/>
                  <a:pt x="742719" y="73949"/>
                </a:cubicBezTo>
                <a:cubicBezTo>
                  <a:pt x="732785" y="88399"/>
                  <a:pt x="724657" y="105558"/>
                  <a:pt x="719238" y="123620"/>
                </a:cubicBezTo>
                <a:cubicBezTo>
                  <a:pt x="712916" y="144392"/>
                  <a:pt x="710207" y="166067"/>
                  <a:pt x="712013" y="187741"/>
                </a:cubicBezTo>
                <a:cubicBezTo>
                  <a:pt x="712916" y="210319"/>
                  <a:pt x="718335" y="232897"/>
                  <a:pt x="726463" y="254572"/>
                </a:cubicBezTo>
                <a:cubicBezTo>
                  <a:pt x="734591" y="276246"/>
                  <a:pt x="745428" y="297921"/>
                  <a:pt x="762587" y="318693"/>
                </a:cubicBezTo>
                <a:cubicBezTo>
                  <a:pt x="778844" y="339464"/>
                  <a:pt x="799615" y="360236"/>
                  <a:pt x="826708" y="381007"/>
                </a:cubicBezTo>
                <a:cubicBezTo>
                  <a:pt x="885411" y="425260"/>
                  <a:pt x="955853" y="460481"/>
                  <a:pt x="1020877" y="494799"/>
                </a:cubicBezTo>
                <a:cubicBezTo>
                  <a:pt x="1053389" y="512861"/>
                  <a:pt x="1084095" y="529117"/>
                  <a:pt x="1110285" y="545373"/>
                </a:cubicBezTo>
                <a:cubicBezTo>
                  <a:pt x="1135573" y="561629"/>
                  <a:pt x="1158150" y="577885"/>
                  <a:pt x="1175309" y="595045"/>
                </a:cubicBezTo>
                <a:cubicBezTo>
                  <a:pt x="1201500" y="622138"/>
                  <a:pt x="1217756" y="653747"/>
                  <a:pt x="1232205" y="687162"/>
                </a:cubicBezTo>
                <a:lnTo>
                  <a:pt x="1204209" y="684452"/>
                </a:lnTo>
                <a:cubicBezTo>
                  <a:pt x="1169891" y="644716"/>
                  <a:pt x="1133766" y="606785"/>
                  <a:pt x="1090417" y="582401"/>
                </a:cubicBezTo>
                <a:cubicBezTo>
                  <a:pt x="1064227" y="567951"/>
                  <a:pt x="1036230" y="558920"/>
                  <a:pt x="1009137" y="553501"/>
                </a:cubicBezTo>
                <a:cubicBezTo>
                  <a:pt x="982947" y="548083"/>
                  <a:pt x="957660" y="545373"/>
                  <a:pt x="936888" y="544470"/>
                </a:cubicBezTo>
                <a:cubicBezTo>
                  <a:pt x="915213" y="543567"/>
                  <a:pt x="898054" y="542664"/>
                  <a:pt x="879089" y="543567"/>
                </a:cubicBezTo>
                <a:cubicBezTo>
                  <a:pt x="860124" y="544470"/>
                  <a:pt x="841158" y="547179"/>
                  <a:pt x="817677" y="552598"/>
                </a:cubicBezTo>
                <a:cubicBezTo>
                  <a:pt x="788778" y="559823"/>
                  <a:pt x="750847" y="570660"/>
                  <a:pt x="713820" y="582401"/>
                </a:cubicBezTo>
                <a:cubicBezTo>
                  <a:pt x="694854" y="587819"/>
                  <a:pt x="676792" y="593238"/>
                  <a:pt x="657827" y="599560"/>
                </a:cubicBezTo>
                <a:cubicBezTo>
                  <a:pt x="574740" y="623041"/>
                  <a:pt x="536810" y="626653"/>
                  <a:pt x="467270" y="551695"/>
                </a:cubicBezTo>
                <a:cubicBezTo>
                  <a:pt x="456433" y="539955"/>
                  <a:pt x="449208" y="526408"/>
                  <a:pt x="444693" y="511055"/>
                </a:cubicBezTo>
                <a:cubicBezTo>
                  <a:pt x="440177" y="494799"/>
                  <a:pt x="439274" y="476737"/>
                  <a:pt x="441080" y="455965"/>
                </a:cubicBezTo>
                <a:cubicBezTo>
                  <a:pt x="442886" y="434291"/>
                  <a:pt x="448305" y="409907"/>
                  <a:pt x="454627" y="384620"/>
                </a:cubicBezTo>
                <a:cubicBezTo>
                  <a:pt x="461852" y="358429"/>
                  <a:pt x="469980" y="330433"/>
                  <a:pt x="479011" y="302437"/>
                </a:cubicBezTo>
                <a:cubicBezTo>
                  <a:pt x="483526" y="287987"/>
                  <a:pt x="475398" y="272634"/>
                  <a:pt x="460948" y="268118"/>
                </a:cubicBezTo>
                <a:cubicBezTo>
                  <a:pt x="446499" y="263603"/>
                  <a:pt x="431146" y="271731"/>
                  <a:pt x="426630" y="286180"/>
                </a:cubicBezTo>
                <a:cubicBezTo>
                  <a:pt x="417599" y="314177"/>
                  <a:pt x="409471" y="342173"/>
                  <a:pt x="402246" y="370170"/>
                </a:cubicBezTo>
                <a:cubicBezTo>
                  <a:pt x="395021" y="398166"/>
                  <a:pt x="389603" y="425260"/>
                  <a:pt x="386893" y="450547"/>
                </a:cubicBezTo>
                <a:cubicBezTo>
                  <a:pt x="384184" y="477640"/>
                  <a:pt x="385990" y="502024"/>
                  <a:pt x="391409" y="524602"/>
                </a:cubicBezTo>
                <a:cubicBezTo>
                  <a:pt x="397731" y="548083"/>
                  <a:pt x="409471" y="569757"/>
                  <a:pt x="426630" y="588723"/>
                </a:cubicBezTo>
                <a:cubicBezTo>
                  <a:pt x="441983" y="604979"/>
                  <a:pt x="460948" y="618525"/>
                  <a:pt x="482623" y="632072"/>
                </a:cubicBezTo>
                <a:cubicBezTo>
                  <a:pt x="462755" y="632975"/>
                  <a:pt x="442886" y="632975"/>
                  <a:pt x="422115" y="632072"/>
                </a:cubicBezTo>
                <a:cubicBezTo>
                  <a:pt x="395021" y="630266"/>
                  <a:pt x="367928" y="624847"/>
                  <a:pt x="342641" y="615816"/>
                </a:cubicBezTo>
                <a:cubicBezTo>
                  <a:pt x="317354" y="606785"/>
                  <a:pt x="292970" y="593238"/>
                  <a:pt x="270392" y="574273"/>
                </a:cubicBezTo>
                <a:cubicBezTo>
                  <a:pt x="249620" y="556211"/>
                  <a:pt x="230655" y="534536"/>
                  <a:pt x="213496" y="507443"/>
                </a:cubicBezTo>
                <a:cubicBezTo>
                  <a:pt x="180081" y="451450"/>
                  <a:pt x="152987" y="372879"/>
                  <a:pt x="134022" y="292502"/>
                </a:cubicBezTo>
                <a:cubicBezTo>
                  <a:pt x="129507" y="273537"/>
                  <a:pt x="122282" y="252766"/>
                  <a:pt x="96092" y="260893"/>
                </a:cubicBezTo>
                <a:cubicBezTo>
                  <a:pt x="81642" y="265409"/>
                  <a:pt x="73514" y="279859"/>
                  <a:pt x="77126" y="294308"/>
                </a:cubicBezTo>
                <a:cubicBezTo>
                  <a:pt x="101510" y="381910"/>
                  <a:pt x="126797" y="469512"/>
                  <a:pt x="165631" y="535439"/>
                </a:cubicBezTo>
                <a:cubicBezTo>
                  <a:pt x="185500" y="567951"/>
                  <a:pt x="208077" y="595045"/>
                  <a:pt x="233365" y="616719"/>
                </a:cubicBezTo>
                <a:cubicBezTo>
                  <a:pt x="260458" y="639297"/>
                  <a:pt x="290260" y="656456"/>
                  <a:pt x="322773" y="668197"/>
                </a:cubicBezTo>
                <a:cubicBezTo>
                  <a:pt x="353478" y="679034"/>
                  <a:pt x="385087" y="685356"/>
                  <a:pt x="416696" y="687162"/>
                </a:cubicBezTo>
                <a:cubicBezTo>
                  <a:pt x="447402" y="688968"/>
                  <a:pt x="478107" y="688065"/>
                  <a:pt x="507007" y="686259"/>
                </a:cubicBezTo>
                <a:cubicBezTo>
                  <a:pt x="535907" y="684452"/>
                  <a:pt x="563000" y="679034"/>
                  <a:pt x="590093" y="673615"/>
                </a:cubicBezTo>
                <a:cubicBezTo>
                  <a:pt x="616284" y="668197"/>
                  <a:pt x="643377" y="660972"/>
                  <a:pt x="671373" y="652844"/>
                </a:cubicBezTo>
                <a:lnTo>
                  <a:pt x="728269" y="635685"/>
                </a:lnTo>
                <a:cubicBezTo>
                  <a:pt x="764394" y="624847"/>
                  <a:pt x="799615" y="614010"/>
                  <a:pt x="828515" y="606785"/>
                </a:cubicBezTo>
                <a:cubicBezTo>
                  <a:pt x="848383" y="602269"/>
                  <a:pt x="865542" y="599560"/>
                  <a:pt x="880895" y="598657"/>
                </a:cubicBezTo>
                <a:cubicBezTo>
                  <a:pt x="896248" y="597754"/>
                  <a:pt x="912504" y="598657"/>
                  <a:pt x="932373" y="599560"/>
                </a:cubicBezTo>
                <a:cubicBezTo>
                  <a:pt x="952241" y="600463"/>
                  <a:pt x="974819" y="603172"/>
                  <a:pt x="997396" y="607688"/>
                </a:cubicBezTo>
                <a:cubicBezTo>
                  <a:pt x="1019974" y="612204"/>
                  <a:pt x="1042552" y="619428"/>
                  <a:pt x="1063324" y="630266"/>
                </a:cubicBezTo>
                <a:cubicBezTo>
                  <a:pt x="1084095" y="642006"/>
                  <a:pt x="1103061" y="658262"/>
                  <a:pt x="1122026" y="677228"/>
                </a:cubicBezTo>
                <a:cubicBezTo>
                  <a:pt x="1090417" y="674518"/>
                  <a:pt x="1067839" y="674518"/>
                  <a:pt x="1059711" y="681743"/>
                </a:cubicBezTo>
                <a:cubicBezTo>
                  <a:pt x="1050680" y="689871"/>
                  <a:pt x="1061517" y="707030"/>
                  <a:pt x="1050680" y="717868"/>
                </a:cubicBezTo>
                <a:cubicBezTo>
                  <a:pt x="1039843" y="728705"/>
                  <a:pt x="1007331" y="733220"/>
                  <a:pt x="973013" y="736833"/>
                </a:cubicBezTo>
                <a:cubicBezTo>
                  <a:pt x="938694" y="740445"/>
                  <a:pt x="902570" y="743155"/>
                  <a:pt x="907988" y="753992"/>
                </a:cubicBezTo>
                <a:cubicBezTo>
                  <a:pt x="913407" y="764829"/>
                  <a:pt x="958563" y="782892"/>
                  <a:pt x="1002815" y="791923"/>
                </a:cubicBezTo>
                <a:cubicBezTo>
                  <a:pt x="1047067" y="800051"/>
                  <a:pt x="1088611" y="796438"/>
                  <a:pt x="1130154" y="828950"/>
                </a:cubicBezTo>
                <a:cubicBezTo>
                  <a:pt x="1171697" y="861462"/>
                  <a:pt x="1213240" y="928292"/>
                  <a:pt x="1249365" y="1002348"/>
                </a:cubicBezTo>
                <a:cubicBezTo>
                  <a:pt x="1286392" y="1076403"/>
                  <a:pt x="1317098" y="1156779"/>
                  <a:pt x="1321614" y="1219094"/>
                </a:cubicBezTo>
                <a:cubicBezTo>
                  <a:pt x="1326129" y="1281409"/>
                  <a:pt x="1302648" y="1325661"/>
                  <a:pt x="1257493" y="1338305"/>
                </a:cubicBezTo>
                <a:cubicBezTo>
                  <a:pt x="1212337" y="1350046"/>
                  <a:pt x="1144604" y="1330177"/>
                  <a:pt x="1078676" y="1299471"/>
                </a:cubicBezTo>
                <a:cubicBezTo>
                  <a:pt x="1012749" y="1268765"/>
                  <a:pt x="948628" y="1227222"/>
                  <a:pt x="895345" y="1200129"/>
                </a:cubicBezTo>
                <a:cubicBezTo>
                  <a:pt x="842061" y="1173036"/>
                  <a:pt x="800518" y="1160392"/>
                  <a:pt x="764394" y="1161295"/>
                </a:cubicBezTo>
                <a:cubicBezTo>
                  <a:pt x="728269" y="1162198"/>
                  <a:pt x="698467" y="1176648"/>
                  <a:pt x="674083" y="1190195"/>
                </a:cubicBezTo>
                <a:cubicBezTo>
                  <a:pt x="649699" y="1204644"/>
                  <a:pt x="630733" y="1219094"/>
                  <a:pt x="609059" y="1219997"/>
                </a:cubicBezTo>
                <a:cubicBezTo>
                  <a:pt x="587384" y="1220900"/>
                  <a:pt x="563000" y="1210063"/>
                  <a:pt x="539519" y="1181164"/>
                </a:cubicBezTo>
                <a:cubicBezTo>
                  <a:pt x="516038" y="1152264"/>
                  <a:pt x="492557" y="1106205"/>
                  <a:pt x="488945" y="1108915"/>
                </a:cubicBezTo>
                <a:cubicBezTo>
                  <a:pt x="484429" y="1110721"/>
                  <a:pt x="498879" y="1161295"/>
                  <a:pt x="516038" y="1201935"/>
                </a:cubicBezTo>
                <a:cubicBezTo>
                  <a:pt x="533197" y="1242575"/>
                  <a:pt x="553969" y="1272378"/>
                  <a:pt x="546744" y="1318437"/>
                </a:cubicBezTo>
                <a:cubicBezTo>
                  <a:pt x="540422" y="1365398"/>
                  <a:pt x="507007" y="1427713"/>
                  <a:pt x="474495" y="1483706"/>
                </a:cubicBezTo>
                <a:cubicBezTo>
                  <a:pt x="441080" y="1539699"/>
                  <a:pt x="408568" y="1588467"/>
                  <a:pt x="375153" y="1619173"/>
                </a:cubicBezTo>
                <a:cubicBezTo>
                  <a:pt x="342641" y="1649878"/>
                  <a:pt x="309226" y="1662522"/>
                  <a:pt x="282133" y="1673359"/>
                </a:cubicBezTo>
                <a:cubicBezTo>
                  <a:pt x="255039" y="1684197"/>
                  <a:pt x="233365" y="1692325"/>
                  <a:pt x="233365" y="1706774"/>
                </a:cubicBezTo>
                <a:cubicBezTo>
                  <a:pt x="233365" y="1721224"/>
                  <a:pt x="255039" y="1741093"/>
                  <a:pt x="240589" y="1773604"/>
                </a:cubicBezTo>
                <a:cubicBezTo>
                  <a:pt x="226140" y="1806117"/>
                  <a:pt x="175565" y="1850369"/>
                  <a:pt x="134022" y="1888299"/>
                </a:cubicBezTo>
                <a:cubicBezTo>
                  <a:pt x="91576" y="1927133"/>
                  <a:pt x="57258" y="1960548"/>
                  <a:pt x="33777" y="1984030"/>
                </a:cubicBezTo>
                <a:cubicBezTo>
                  <a:pt x="10296" y="2007510"/>
                  <a:pt x="-2347" y="2021960"/>
                  <a:pt x="362" y="2048150"/>
                </a:cubicBezTo>
                <a:cubicBezTo>
                  <a:pt x="3071" y="2074341"/>
                  <a:pt x="22036" y="2111368"/>
                  <a:pt x="37389" y="2131237"/>
                </a:cubicBezTo>
                <a:cubicBezTo>
                  <a:pt x="52742" y="2151105"/>
                  <a:pt x="64483" y="2153814"/>
                  <a:pt x="66289" y="2142977"/>
                </a:cubicBezTo>
                <a:cubicBezTo>
                  <a:pt x="68095" y="2131237"/>
                  <a:pt x="60870" y="2105046"/>
                  <a:pt x="80739" y="2062600"/>
                </a:cubicBezTo>
                <a:cubicBezTo>
                  <a:pt x="99704" y="2019251"/>
                  <a:pt x="145763" y="1958742"/>
                  <a:pt x="193627" y="1901846"/>
                </a:cubicBezTo>
                <a:cubicBezTo>
                  <a:pt x="240589" y="1844950"/>
                  <a:pt x="289357" y="1789861"/>
                  <a:pt x="361606" y="1757348"/>
                </a:cubicBezTo>
                <a:cubicBezTo>
                  <a:pt x="432952" y="1723933"/>
                  <a:pt x="527779" y="1713096"/>
                  <a:pt x="587384" y="1702259"/>
                </a:cubicBezTo>
                <a:cubicBezTo>
                  <a:pt x="646989" y="1692325"/>
                  <a:pt x="671373" y="1683293"/>
                  <a:pt x="690339" y="1662522"/>
                </a:cubicBezTo>
                <a:cubicBezTo>
                  <a:pt x="709304" y="1640847"/>
                  <a:pt x="721947" y="1606529"/>
                  <a:pt x="740010" y="1584854"/>
                </a:cubicBezTo>
                <a:cubicBezTo>
                  <a:pt x="758975" y="1562277"/>
                  <a:pt x="783359" y="1552342"/>
                  <a:pt x="830321" y="1571308"/>
                </a:cubicBezTo>
                <a:cubicBezTo>
                  <a:pt x="877283" y="1590273"/>
                  <a:pt x="947725" y="1637235"/>
                  <a:pt x="1027199" y="1664328"/>
                </a:cubicBezTo>
                <a:cubicBezTo>
                  <a:pt x="1106673" y="1690518"/>
                  <a:pt x="1195178" y="1696840"/>
                  <a:pt x="1267427" y="1704065"/>
                </a:cubicBezTo>
                <a:cubicBezTo>
                  <a:pt x="1339676" y="1712193"/>
                  <a:pt x="1395668" y="1722127"/>
                  <a:pt x="1464305" y="1709484"/>
                </a:cubicBezTo>
                <a:cubicBezTo>
                  <a:pt x="1532038" y="1696840"/>
                  <a:pt x="1612415" y="1660716"/>
                  <a:pt x="1667505" y="1633622"/>
                </a:cubicBezTo>
                <a:cubicBezTo>
                  <a:pt x="1722595" y="1606529"/>
                  <a:pt x="1753301" y="1590273"/>
                  <a:pt x="1781297" y="1581242"/>
                </a:cubicBezTo>
                <a:cubicBezTo>
                  <a:pt x="1809294" y="1572211"/>
                  <a:pt x="1834581" y="1572211"/>
                  <a:pt x="1843612" y="1603820"/>
                </a:cubicBezTo>
                <a:cubicBezTo>
                  <a:pt x="1852643" y="1635428"/>
                  <a:pt x="1843612" y="1698646"/>
                  <a:pt x="1827356" y="1757348"/>
                </a:cubicBezTo>
                <a:cubicBezTo>
                  <a:pt x="1811100" y="1816051"/>
                  <a:pt x="1786716" y="1870237"/>
                  <a:pt x="1774072" y="1921715"/>
                </a:cubicBezTo>
                <a:cubicBezTo>
                  <a:pt x="1762332" y="1973192"/>
                  <a:pt x="1762332" y="2021960"/>
                  <a:pt x="1774975" y="2020154"/>
                </a:cubicBezTo>
                <a:cubicBezTo>
                  <a:pt x="1788522" y="2019251"/>
                  <a:pt x="1815615" y="1966870"/>
                  <a:pt x="1839999" y="1908168"/>
                </a:cubicBezTo>
                <a:cubicBezTo>
                  <a:pt x="1863480" y="1849466"/>
                  <a:pt x="1883348" y="1783539"/>
                  <a:pt x="1897798" y="1722127"/>
                </a:cubicBezTo>
                <a:cubicBezTo>
                  <a:pt x="1912248" y="1660716"/>
                  <a:pt x="1921279" y="1602917"/>
                  <a:pt x="1922182" y="1562277"/>
                </a:cubicBezTo>
                <a:cubicBezTo>
                  <a:pt x="1923085" y="1521637"/>
                  <a:pt x="1917667" y="1497253"/>
                  <a:pt x="1886961" y="1494543"/>
                </a:cubicBezTo>
                <a:cubicBezTo>
                  <a:pt x="1856255" y="1491834"/>
                  <a:pt x="1800262" y="1510799"/>
                  <a:pt x="1746979" y="1527958"/>
                </a:cubicBezTo>
                <a:cubicBezTo>
                  <a:pt x="1693695" y="1545117"/>
                  <a:pt x="1644024" y="1560470"/>
                  <a:pt x="1613318" y="1556858"/>
                </a:cubicBezTo>
                <a:cubicBezTo>
                  <a:pt x="1583516" y="1553246"/>
                  <a:pt x="1573581" y="1529765"/>
                  <a:pt x="1582613" y="1490028"/>
                </a:cubicBezTo>
                <a:cubicBezTo>
                  <a:pt x="1591644" y="1449388"/>
                  <a:pt x="1620543" y="1389782"/>
                  <a:pt x="1614221" y="1325661"/>
                </a:cubicBezTo>
                <a:cubicBezTo>
                  <a:pt x="1607900" y="1260637"/>
                  <a:pt x="1566356" y="1191098"/>
                  <a:pt x="1515782" y="1124268"/>
                </a:cubicBezTo>
                <a:cubicBezTo>
                  <a:pt x="1464305" y="1057437"/>
                  <a:pt x="1404700" y="994219"/>
                  <a:pt x="1366769" y="949064"/>
                </a:cubicBezTo>
                <a:cubicBezTo>
                  <a:pt x="1328838" y="903908"/>
                  <a:pt x="1312582" y="876815"/>
                  <a:pt x="1304454" y="855140"/>
                </a:cubicBezTo>
                <a:cubicBezTo>
                  <a:pt x="1295423" y="832563"/>
                  <a:pt x="1293617" y="816307"/>
                  <a:pt x="1318001" y="805469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 w="9031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>
              <a:latin typeface="+mj-ea"/>
              <a:ea typeface="+mj-ea"/>
            </a:endParaRPr>
          </a:p>
        </p:txBody>
      </p:sp>
      <p:pic>
        <p:nvPicPr>
          <p:cNvPr id="18" name="LOGO">
            <a:extLst>
              <a:ext uri="{FF2B5EF4-FFF2-40B4-BE49-F238E27FC236}">
                <a16:creationId xmlns:a16="http://schemas.microsoft.com/office/drawing/2014/main" id="{0737FB0B-E26F-4054-9095-0EA72410E1E5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0167099" y="634870"/>
            <a:ext cx="1371600" cy="182880"/>
          </a:xfrm>
          <a:custGeom>
            <a:avLst/>
            <a:gdLst>
              <a:gd name="connsiteX0" fmla="*/ -78 w 1371600"/>
              <a:gd name="connsiteY0" fmla="*/ -10 h 182880"/>
              <a:gd name="connsiteX1" fmla="*/ 1371522 w 1371600"/>
              <a:gd name="connsiteY1" fmla="*/ -10 h 182880"/>
              <a:gd name="connsiteX2" fmla="*/ 1371522 w 1371600"/>
              <a:gd name="connsiteY2" fmla="*/ 182870 h 182880"/>
              <a:gd name="connsiteX3" fmla="*/ -78 w 1371600"/>
              <a:gd name="connsiteY3" fmla="*/ 182870 h 1828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71600" h="182880">
                <a:moveTo>
                  <a:pt x="-78" y="-10"/>
                </a:moveTo>
                <a:lnTo>
                  <a:pt x="1371522" y="-10"/>
                </a:lnTo>
                <a:lnTo>
                  <a:pt x="1371522" y="182870"/>
                </a:lnTo>
                <a:lnTo>
                  <a:pt x="-78" y="182870"/>
                </a:lnTo>
                <a:close/>
              </a:path>
            </a:pathLst>
          </a:custGeom>
        </p:spPr>
      </p:pic>
      <p:sp>
        <p:nvSpPr>
          <p:cNvPr id="42" name="矩形 41">
            <a:extLst>
              <a:ext uri="{FF2B5EF4-FFF2-40B4-BE49-F238E27FC236}">
                <a16:creationId xmlns:a16="http://schemas.microsoft.com/office/drawing/2014/main" id="{621728E4-A6F4-4B14-A71D-B1B9B35D88D5}"/>
              </a:ext>
            </a:extLst>
          </p:cNvPr>
          <p:cNvSpPr/>
          <p:nvPr/>
        </p:nvSpPr>
        <p:spPr>
          <a:xfrm flipH="1">
            <a:off x="0" y="1491700"/>
            <a:ext cx="12192000" cy="4601255"/>
          </a:xfrm>
          <a:prstGeom prst="rect">
            <a:avLst/>
          </a:prstGeom>
          <a:gradFill>
            <a:gsLst>
              <a:gs pos="0">
                <a:schemeClr val="bg1"/>
              </a:gs>
              <a:gs pos="100000">
                <a:schemeClr val="bg1">
                  <a:lumMod val="95000"/>
                </a:schemeClr>
              </a:gs>
            </a:gsLst>
            <a:lin ang="5400000" scaled="0"/>
          </a:gradFill>
          <a:ln w="38100">
            <a:noFill/>
          </a:ln>
          <a:effectLst>
            <a:innerShdw blurRad="127000" dist="63500" dir="16200000">
              <a:prstClr val="black">
                <a:alpha val="33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27" name="任意多边形: 形状 126">
            <a:extLst>
              <a:ext uri="{FF2B5EF4-FFF2-40B4-BE49-F238E27FC236}">
                <a16:creationId xmlns:a16="http://schemas.microsoft.com/office/drawing/2014/main" id="{DF1A2747-8609-43BE-8D70-55696F59C375}"/>
              </a:ext>
            </a:extLst>
          </p:cNvPr>
          <p:cNvSpPr/>
          <p:nvPr/>
        </p:nvSpPr>
        <p:spPr>
          <a:xfrm>
            <a:off x="0" y="6090117"/>
            <a:ext cx="12192000" cy="132718"/>
          </a:xfrm>
          <a:custGeom>
            <a:avLst/>
            <a:gdLst>
              <a:gd name="connsiteX0" fmla="*/ 0 w 12192000"/>
              <a:gd name="connsiteY0" fmla="*/ 0 h 283030"/>
              <a:gd name="connsiteX1" fmla="*/ 12192000 w 12192000"/>
              <a:gd name="connsiteY1" fmla="*/ 0 h 283030"/>
              <a:gd name="connsiteX2" fmla="*/ 12192000 w 12192000"/>
              <a:gd name="connsiteY2" fmla="*/ 283030 h 283030"/>
              <a:gd name="connsiteX3" fmla="*/ 0 w 12192000"/>
              <a:gd name="connsiteY3" fmla="*/ 283030 h 2830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2000" h="283030">
                <a:moveTo>
                  <a:pt x="0" y="0"/>
                </a:moveTo>
                <a:lnTo>
                  <a:pt x="12192000" y="0"/>
                </a:lnTo>
                <a:lnTo>
                  <a:pt x="12192000" y="283030"/>
                </a:lnTo>
                <a:lnTo>
                  <a:pt x="0" y="283030"/>
                </a:lnTo>
                <a:close/>
              </a:path>
            </a:pathLst>
          </a:custGeom>
          <a:solidFill>
            <a:schemeClr val="accent2"/>
          </a:solidFill>
          <a:ln w="1459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 dirty="0"/>
          </a:p>
        </p:txBody>
      </p:sp>
      <p:sp>
        <p:nvSpPr>
          <p:cNvPr id="43" name="任意多边形: 形状 42">
            <a:extLst>
              <a:ext uri="{FF2B5EF4-FFF2-40B4-BE49-F238E27FC236}">
                <a16:creationId xmlns:a16="http://schemas.microsoft.com/office/drawing/2014/main" id="{59C04623-2CD8-469C-A881-0E8486C2A7BD}"/>
              </a:ext>
            </a:extLst>
          </p:cNvPr>
          <p:cNvSpPr/>
          <p:nvPr/>
        </p:nvSpPr>
        <p:spPr>
          <a:xfrm>
            <a:off x="86624" y="6090101"/>
            <a:ext cx="12038402" cy="132718"/>
          </a:xfrm>
          <a:custGeom>
            <a:avLst/>
            <a:gdLst>
              <a:gd name="connsiteX0" fmla="*/ 11841051 w 12038402"/>
              <a:gd name="connsiteY0" fmla="*/ 0 h 292536"/>
              <a:gd name="connsiteX1" fmla="*/ 12038402 w 12038402"/>
              <a:gd name="connsiteY1" fmla="*/ 0 h 292536"/>
              <a:gd name="connsiteX2" fmla="*/ 12038402 w 12038402"/>
              <a:gd name="connsiteY2" fmla="*/ 292536 h 292536"/>
              <a:gd name="connsiteX3" fmla="*/ 11841051 w 12038402"/>
              <a:gd name="connsiteY3" fmla="*/ 292536 h 292536"/>
              <a:gd name="connsiteX4" fmla="*/ 11402503 w 12038402"/>
              <a:gd name="connsiteY4" fmla="*/ 0 h 292536"/>
              <a:gd name="connsiteX5" fmla="*/ 11599854 w 12038402"/>
              <a:gd name="connsiteY5" fmla="*/ 0 h 292536"/>
              <a:gd name="connsiteX6" fmla="*/ 11599854 w 12038402"/>
              <a:gd name="connsiteY6" fmla="*/ 292536 h 292536"/>
              <a:gd name="connsiteX7" fmla="*/ 11402503 w 12038402"/>
              <a:gd name="connsiteY7" fmla="*/ 292536 h 292536"/>
              <a:gd name="connsiteX8" fmla="*/ 10963945 w 12038402"/>
              <a:gd name="connsiteY8" fmla="*/ 0 h 292536"/>
              <a:gd name="connsiteX9" fmla="*/ 11161296 w 12038402"/>
              <a:gd name="connsiteY9" fmla="*/ 0 h 292536"/>
              <a:gd name="connsiteX10" fmla="*/ 11161296 w 12038402"/>
              <a:gd name="connsiteY10" fmla="*/ 292536 h 292536"/>
              <a:gd name="connsiteX11" fmla="*/ 10963945 w 12038402"/>
              <a:gd name="connsiteY11" fmla="*/ 292536 h 292536"/>
              <a:gd name="connsiteX12" fmla="*/ 10525387 w 12038402"/>
              <a:gd name="connsiteY12" fmla="*/ 0 h 292536"/>
              <a:gd name="connsiteX13" fmla="*/ 10722738 w 12038402"/>
              <a:gd name="connsiteY13" fmla="*/ 0 h 292536"/>
              <a:gd name="connsiteX14" fmla="*/ 10722738 w 12038402"/>
              <a:gd name="connsiteY14" fmla="*/ 292536 h 292536"/>
              <a:gd name="connsiteX15" fmla="*/ 10525387 w 12038402"/>
              <a:gd name="connsiteY15" fmla="*/ 292536 h 292536"/>
              <a:gd name="connsiteX16" fmla="*/ 10086829 w 12038402"/>
              <a:gd name="connsiteY16" fmla="*/ 0 h 292536"/>
              <a:gd name="connsiteX17" fmla="*/ 10284180 w 12038402"/>
              <a:gd name="connsiteY17" fmla="*/ 0 h 292536"/>
              <a:gd name="connsiteX18" fmla="*/ 10284180 w 12038402"/>
              <a:gd name="connsiteY18" fmla="*/ 292536 h 292536"/>
              <a:gd name="connsiteX19" fmla="*/ 10086829 w 12038402"/>
              <a:gd name="connsiteY19" fmla="*/ 292536 h 292536"/>
              <a:gd name="connsiteX20" fmla="*/ 9648271 w 12038402"/>
              <a:gd name="connsiteY20" fmla="*/ 0 h 292536"/>
              <a:gd name="connsiteX21" fmla="*/ 9845622 w 12038402"/>
              <a:gd name="connsiteY21" fmla="*/ 0 h 292536"/>
              <a:gd name="connsiteX22" fmla="*/ 9845622 w 12038402"/>
              <a:gd name="connsiteY22" fmla="*/ 292536 h 292536"/>
              <a:gd name="connsiteX23" fmla="*/ 9648271 w 12038402"/>
              <a:gd name="connsiteY23" fmla="*/ 292536 h 292536"/>
              <a:gd name="connsiteX24" fmla="*/ 9209713 w 12038402"/>
              <a:gd name="connsiteY24" fmla="*/ 0 h 292536"/>
              <a:gd name="connsiteX25" fmla="*/ 9407064 w 12038402"/>
              <a:gd name="connsiteY25" fmla="*/ 0 h 292536"/>
              <a:gd name="connsiteX26" fmla="*/ 9407064 w 12038402"/>
              <a:gd name="connsiteY26" fmla="*/ 292536 h 292536"/>
              <a:gd name="connsiteX27" fmla="*/ 9209713 w 12038402"/>
              <a:gd name="connsiteY27" fmla="*/ 292536 h 292536"/>
              <a:gd name="connsiteX28" fmla="*/ 8771155 w 12038402"/>
              <a:gd name="connsiteY28" fmla="*/ 0 h 292536"/>
              <a:gd name="connsiteX29" fmla="*/ 8968506 w 12038402"/>
              <a:gd name="connsiteY29" fmla="*/ 0 h 292536"/>
              <a:gd name="connsiteX30" fmla="*/ 8968506 w 12038402"/>
              <a:gd name="connsiteY30" fmla="*/ 292536 h 292536"/>
              <a:gd name="connsiteX31" fmla="*/ 8771155 w 12038402"/>
              <a:gd name="connsiteY31" fmla="*/ 292536 h 292536"/>
              <a:gd name="connsiteX32" fmla="*/ 8332597 w 12038402"/>
              <a:gd name="connsiteY32" fmla="*/ 0 h 292536"/>
              <a:gd name="connsiteX33" fmla="*/ 8529948 w 12038402"/>
              <a:gd name="connsiteY33" fmla="*/ 0 h 292536"/>
              <a:gd name="connsiteX34" fmla="*/ 8529948 w 12038402"/>
              <a:gd name="connsiteY34" fmla="*/ 292536 h 292536"/>
              <a:gd name="connsiteX35" fmla="*/ 8332597 w 12038402"/>
              <a:gd name="connsiteY35" fmla="*/ 292536 h 292536"/>
              <a:gd name="connsiteX36" fmla="*/ 7894039 w 12038402"/>
              <a:gd name="connsiteY36" fmla="*/ 0 h 292536"/>
              <a:gd name="connsiteX37" fmla="*/ 8091390 w 12038402"/>
              <a:gd name="connsiteY37" fmla="*/ 0 h 292536"/>
              <a:gd name="connsiteX38" fmla="*/ 8091390 w 12038402"/>
              <a:gd name="connsiteY38" fmla="*/ 292536 h 292536"/>
              <a:gd name="connsiteX39" fmla="*/ 7894039 w 12038402"/>
              <a:gd name="connsiteY39" fmla="*/ 292536 h 292536"/>
              <a:gd name="connsiteX40" fmla="*/ 7455481 w 12038402"/>
              <a:gd name="connsiteY40" fmla="*/ 0 h 292536"/>
              <a:gd name="connsiteX41" fmla="*/ 7652832 w 12038402"/>
              <a:gd name="connsiteY41" fmla="*/ 0 h 292536"/>
              <a:gd name="connsiteX42" fmla="*/ 7652832 w 12038402"/>
              <a:gd name="connsiteY42" fmla="*/ 292536 h 292536"/>
              <a:gd name="connsiteX43" fmla="*/ 7455481 w 12038402"/>
              <a:gd name="connsiteY43" fmla="*/ 292536 h 292536"/>
              <a:gd name="connsiteX44" fmla="*/ 7016923 w 12038402"/>
              <a:gd name="connsiteY44" fmla="*/ 0 h 292536"/>
              <a:gd name="connsiteX45" fmla="*/ 7214274 w 12038402"/>
              <a:gd name="connsiteY45" fmla="*/ 0 h 292536"/>
              <a:gd name="connsiteX46" fmla="*/ 7214274 w 12038402"/>
              <a:gd name="connsiteY46" fmla="*/ 292536 h 292536"/>
              <a:gd name="connsiteX47" fmla="*/ 7016923 w 12038402"/>
              <a:gd name="connsiteY47" fmla="*/ 292536 h 292536"/>
              <a:gd name="connsiteX48" fmla="*/ 6578365 w 12038402"/>
              <a:gd name="connsiteY48" fmla="*/ 0 h 292536"/>
              <a:gd name="connsiteX49" fmla="*/ 6775716 w 12038402"/>
              <a:gd name="connsiteY49" fmla="*/ 0 h 292536"/>
              <a:gd name="connsiteX50" fmla="*/ 6775716 w 12038402"/>
              <a:gd name="connsiteY50" fmla="*/ 292536 h 292536"/>
              <a:gd name="connsiteX51" fmla="*/ 6578365 w 12038402"/>
              <a:gd name="connsiteY51" fmla="*/ 292536 h 292536"/>
              <a:gd name="connsiteX52" fmla="*/ 6139807 w 12038402"/>
              <a:gd name="connsiteY52" fmla="*/ 0 h 292536"/>
              <a:gd name="connsiteX53" fmla="*/ 6337158 w 12038402"/>
              <a:gd name="connsiteY53" fmla="*/ 0 h 292536"/>
              <a:gd name="connsiteX54" fmla="*/ 6337158 w 12038402"/>
              <a:gd name="connsiteY54" fmla="*/ 292536 h 292536"/>
              <a:gd name="connsiteX55" fmla="*/ 6139807 w 12038402"/>
              <a:gd name="connsiteY55" fmla="*/ 292536 h 292536"/>
              <a:gd name="connsiteX56" fmla="*/ 5701249 w 12038402"/>
              <a:gd name="connsiteY56" fmla="*/ 0 h 292536"/>
              <a:gd name="connsiteX57" fmla="*/ 5898600 w 12038402"/>
              <a:gd name="connsiteY57" fmla="*/ 0 h 292536"/>
              <a:gd name="connsiteX58" fmla="*/ 5898600 w 12038402"/>
              <a:gd name="connsiteY58" fmla="*/ 292536 h 292536"/>
              <a:gd name="connsiteX59" fmla="*/ 5701249 w 12038402"/>
              <a:gd name="connsiteY59" fmla="*/ 292536 h 292536"/>
              <a:gd name="connsiteX60" fmla="*/ 5262692 w 12038402"/>
              <a:gd name="connsiteY60" fmla="*/ 0 h 292536"/>
              <a:gd name="connsiteX61" fmla="*/ 5460042 w 12038402"/>
              <a:gd name="connsiteY61" fmla="*/ 0 h 292536"/>
              <a:gd name="connsiteX62" fmla="*/ 5460042 w 12038402"/>
              <a:gd name="connsiteY62" fmla="*/ 292536 h 292536"/>
              <a:gd name="connsiteX63" fmla="*/ 5262692 w 12038402"/>
              <a:gd name="connsiteY63" fmla="*/ 292536 h 292536"/>
              <a:gd name="connsiteX64" fmla="*/ 4824135 w 12038402"/>
              <a:gd name="connsiteY64" fmla="*/ 0 h 292536"/>
              <a:gd name="connsiteX65" fmla="*/ 5021484 w 12038402"/>
              <a:gd name="connsiteY65" fmla="*/ 0 h 292536"/>
              <a:gd name="connsiteX66" fmla="*/ 5021484 w 12038402"/>
              <a:gd name="connsiteY66" fmla="*/ 292536 h 292536"/>
              <a:gd name="connsiteX67" fmla="*/ 4824135 w 12038402"/>
              <a:gd name="connsiteY67" fmla="*/ 292536 h 292536"/>
              <a:gd name="connsiteX68" fmla="*/ 4385576 w 12038402"/>
              <a:gd name="connsiteY68" fmla="*/ 0 h 292536"/>
              <a:gd name="connsiteX69" fmla="*/ 4582927 w 12038402"/>
              <a:gd name="connsiteY69" fmla="*/ 0 h 292536"/>
              <a:gd name="connsiteX70" fmla="*/ 4582927 w 12038402"/>
              <a:gd name="connsiteY70" fmla="*/ 292536 h 292536"/>
              <a:gd name="connsiteX71" fmla="*/ 4385576 w 12038402"/>
              <a:gd name="connsiteY71" fmla="*/ 292536 h 292536"/>
              <a:gd name="connsiteX72" fmla="*/ 3947020 w 12038402"/>
              <a:gd name="connsiteY72" fmla="*/ 0 h 292536"/>
              <a:gd name="connsiteX73" fmla="*/ 4144368 w 12038402"/>
              <a:gd name="connsiteY73" fmla="*/ 0 h 292536"/>
              <a:gd name="connsiteX74" fmla="*/ 4144368 w 12038402"/>
              <a:gd name="connsiteY74" fmla="*/ 292536 h 292536"/>
              <a:gd name="connsiteX75" fmla="*/ 3947020 w 12038402"/>
              <a:gd name="connsiteY75" fmla="*/ 292536 h 292536"/>
              <a:gd name="connsiteX76" fmla="*/ 3508461 w 12038402"/>
              <a:gd name="connsiteY76" fmla="*/ 0 h 292536"/>
              <a:gd name="connsiteX77" fmla="*/ 3705813 w 12038402"/>
              <a:gd name="connsiteY77" fmla="*/ 0 h 292536"/>
              <a:gd name="connsiteX78" fmla="*/ 3705813 w 12038402"/>
              <a:gd name="connsiteY78" fmla="*/ 292536 h 292536"/>
              <a:gd name="connsiteX79" fmla="*/ 3508461 w 12038402"/>
              <a:gd name="connsiteY79" fmla="*/ 292536 h 292536"/>
              <a:gd name="connsiteX80" fmla="*/ 3069905 w 12038402"/>
              <a:gd name="connsiteY80" fmla="*/ 0 h 292536"/>
              <a:gd name="connsiteX81" fmla="*/ 3267257 w 12038402"/>
              <a:gd name="connsiteY81" fmla="*/ 0 h 292536"/>
              <a:gd name="connsiteX82" fmla="*/ 3267257 w 12038402"/>
              <a:gd name="connsiteY82" fmla="*/ 292536 h 292536"/>
              <a:gd name="connsiteX83" fmla="*/ 3069905 w 12038402"/>
              <a:gd name="connsiteY83" fmla="*/ 292536 h 292536"/>
              <a:gd name="connsiteX84" fmla="*/ 2631347 w 12038402"/>
              <a:gd name="connsiteY84" fmla="*/ 0 h 292536"/>
              <a:gd name="connsiteX85" fmla="*/ 2828698 w 12038402"/>
              <a:gd name="connsiteY85" fmla="*/ 0 h 292536"/>
              <a:gd name="connsiteX86" fmla="*/ 2828698 w 12038402"/>
              <a:gd name="connsiteY86" fmla="*/ 292536 h 292536"/>
              <a:gd name="connsiteX87" fmla="*/ 2631347 w 12038402"/>
              <a:gd name="connsiteY87" fmla="*/ 292536 h 292536"/>
              <a:gd name="connsiteX88" fmla="*/ 2192789 w 12038402"/>
              <a:gd name="connsiteY88" fmla="*/ 0 h 292536"/>
              <a:gd name="connsiteX89" fmla="*/ 2390140 w 12038402"/>
              <a:gd name="connsiteY89" fmla="*/ 0 h 292536"/>
              <a:gd name="connsiteX90" fmla="*/ 2390140 w 12038402"/>
              <a:gd name="connsiteY90" fmla="*/ 292536 h 292536"/>
              <a:gd name="connsiteX91" fmla="*/ 2192789 w 12038402"/>
              <a:gd name="connsiteY91" fmla="*/ 292536 h 292536"/>
              <a:gd name="connsiteX92" fmla="*/ 1754230 w 12038402"/>
              <a:gd name="connsiteY92" fmla="*/ 0 h 292536"/>
              <a:gd name="connsiteX93" fmla="*/ 1951581 w 12038402"/>
              <a:gd name="connsiteY93" fmla="*/ 0 h 292536"/>
              <a:gd name="connsiteX94" fmla="*/ 1951581 w 12038402"/>
              <a:gd name="connsiteY94" fmla="*/ 292536 h 292536"/>
              <a:gd name="connsiteX95" fmla="*/ 1754230 w 12038402"/>
              <a:gd name="connsiteY95" fmla="*/ 292536 h 292536"/>
              <a:gd name="connsiteX96" fmla="*/ 1315673 w 12038402"/>
              <a:gd name="connsiteY96" fmla="*/ 0 h 292536"/>
              <a:gd name="connsiteX97" fmla="*/ 1513024 w 12038402"/>
              <a:gd name="connsiteY97" fmla="*/ 0 h 292536"/>
              <a:gd name="connsiteX98" fmla="*/ 1513024 w 12038402"/>
              <a:gd name="connsiteY98" fmla="*/ 292536 h 292536"/>
              <a:gd name="connsiteX99" fmla="*/ 1315673 w 12038402"/>
              <a:gd name="connsiteY99" fmla="*/ 292536 h 292536"/>
              <a:gd name="connsiteX100" fmla="*/ 877115 w 12038402"/>
              <a:gd name="connsiteY100" fmla="*/ 0 h 292536"/>
              <a:gd name="connsiteX101" fmla="*/ 1074466 w 12038402"/>
              <a:gd name="connsiteY101" fmla="*/ 0 h 292536"/>
              <a:gd name="connsiteX102" fmla="*/ 1074466 w 12038402"/>
              <a:gd name="connsiteY102" fmla="*/ 292536 h 292536"/>
              <a:gd name="connsiteX103" fmla="*/ 877115 w 12038402"/>
              <a:gd name="connsiteY103" fmla="*/ 292536 h 292536"/>
              <a:gd name="connsiteX104" fmla="*/ 438557 w 12038402"/>
              <a:gd name="connsiteY104" fmla="*/ 0 h 292536"/>
              <a:gd name="connsiteX105" fmla="*/ 635908 w 12038402"/>
              <a:gd name="connsiteY105" fmla="*/ 0 h 292536"/>
              <a:gd name="connsiteX106" fmla="*/ 635908 w 12038402"/>
              <a:gd name="connsiteY106" fmla="*/ 292536 h 292536"/>
              <a:gd name="connsiteX107" fmla="*/ 438557 w 12038402"/>
              <a:gd name="connsiteY107" fmla="*/ 292536 h 292536"/>
              <a:gd name="connsiteX108" fmla="*/ 0 w 12038402"/>
              <a:gd name="connsiteY108" fmla="*/ 0 h 292536"/>
              <a:gd name="connsiteX109" fmla="*/ 197351 w 12038402"/>
              <a:gd name="connsiteY109" fmla="*/ 0 h 292536"/>
              <a:gd name="connsiteX110" fmla="*/ 197351 w 12038402"/>
              <a:gd name="connsiteY110" fmla="*/ 292536 h 292536"/>
              <a:gd name="connsiteX111" fmla="*/ 0 w 12038402"/>
              <a:gd name="connsiteY111" fmla="*/ 292536 h 2925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</a:cxnLst>
            <a:rect l="l" t="t" r="r" b="b"/>
            <a:pathLst>
              <a:path w="12038402" h="292536">
                <a:moveTo>
                  <a:pt x="11841051" y="0"/>
                </a:moveTo>
                <a:lnTo>
                  <a:pt x="12038402" y="0"/>
                </a:lnTo>
                <a:lnTo>
                  <a:pt x="12038402" y="292536"/>
                </a:lnTo>
                <a:lnTo>
                  <a:pt x="11841051" y="292536"/>
                </a:lnTo>
                <a:close/>
                <a:moveTo>
                  <a:pt x="11402503" y="0"/>
                </a:moveTo>
                <a:lnTo>
                  <a:pt x="11599854" y="0"/>
                </a:lnTo>
                <a:lnTo>
                  <a:pt x="11599854" y="292536"/>
                </a:lnTo>
                <a:lnTo>
                  <a:pt x="11402503" y="292536"/>
                </a:lnTo>
                <a:close/>
                <a:moveTo>
                  <a:pt x="10963945" y="0"/>
                </a:moveTo>
                <a:lnTo>
                  <a:pt x="11161296" y="0"/>
                </a:lnTo>
                <a:lnTo>
                  <a:pt x="11161296" y="292536"/>
                </a:lnTo>
                <a:lnTo>
                  <a:pt x="10963945" y="292536"/>
                </a:lnTo>
                <a:close/>
                <a:moveTo>
                  <a:pt x="10525387" y="0"/>
                </a:moveTo>
                <a:lnTo>
                  <a:pt x="10722738" y="0"/>
                </a:lnTo>
                <a:lnTo>
                  <a:pt x="10722738" y="292536"/>
                </a:lnTo>
                <a:lnTo>
                  <a:pt x="10525387" y="292536"/>
                </a:lnTo>
                <a:close/>
                <a:moveTo>
                  <a:pt x="10086829" y="0"/>
                </a:moveTo>
                <a:lnTo>
                  <a:pt x="10284180" y="0"/>
                </a:lnTo>
                <a:lnTo>
                  <a:pt x="10284180" y="292536"/>
                </a:lnTo>
                <a:lnTo>
                  <a:pt x="10086829" y="292536"/>
                </a:lnTo>
                <a:close/>
                <a:moveTo>
                  <a:pt x="9648271" y="0"/>
                </a:moveTo>
                <a:lnTo>
                  <a:pt x="9845622" y="0"/>
                </a:lnTo>
                <a:lnTo>
                  <a:pt x="9845622" y="292536"/>
                </a:lnTo>
                <a:lnTo>
                  <a:pt x="9648271" y="292536"/>
                </a:lnTo>
                <a:close/>
                <a:moveTo>
                  <a:pt x="9209713" y="0"/>
                </a:moveTo>
                <a:lnTo>
                  <a:pt x="9407064" y="0"/>
                </a:lnTo>
                <a:lnTo>
                  <a:pt x="9407064" y="292536"/>
                </a:lnTo>
                <a:lnTo>
                  <a:pt x="9209713" y="292536"/>
                </a:lnTo>
                <a:close/>
                <a:moveTo>
                  <a:pt x="8771155" y="0"/>
                </a:moveTo>
                <a:lnTo>
                  <a:pt x="8968506" y="0"/>
                </a:lnTo>
                <a:lnTo>
                  <a:pt x="8968506" y="292536"/>
                </a:lnTo>
                <a:lnTo>
                  <a:pt x="8771155" y="292536"/>
                </a:lnTo>
                <a:close/>
                <a:moveTo>
                  <a:pt x="8332597" y="0"/>
                </a:moveTo>
                <a:lnTo>
                  <a:pt x="8529948" y="0"/>
                </a:lnTo>
                <a:lnTo>
                  <a:pt x="8529948" y="292536"/>
                </a:lnTo>
                <a:lnTo>
                  <a:pt x="8332597" y="292536"/>
                </a:lnTo>
                <a:close/>
                <a:moveTo>
                  <a:pt x="7894039" y="0"/>
                </a:moveTo>
                <a:lnTo>
                  <a:pt x="8091390" y="0"/>
                </a:lnTo>
                <a:lnTo>
                  <a:pt x="8091390" y="292536"/>
                </a:lnTo>
                <a:lnTo>
                  <a:pt x="7894039" y="292536"/>
                </a:lnTo>
                <a:close/>
                <a:moveTo>
                  <a:pt x="7455481" y="0"/>
                </a:moveTo>
                <a:lnTo>
                  <a:pt x="7652832" y="0"/>
                </a:lnTo>
                <a:lnTo>
                  <a:pt x="7652832" y="292536"/>
                </a:lnTo>
                <a:lnTo>
                  <a:pt x="7455481" y="292536"/>
                </a:lnTo>
                <a:close/>
                <a:moveTo>
                  <a:pt x="7016923" y="0"/>
                </a:moveTo>
                <a:lnTo>
                  <a:pt x="7214274" y="0"/>
                </a:lnTo>
                <a:lnTo>
                  <a:pt x="7214274" y="292536"/>
                </a:lnTo>
                <a:lnTo>
                  <a:pt x="7016923" y="292536"/>
                </a:lnTo>
                <a:close/>
                <a:moveTo>
                  <a:pt x="6578365" y="0"/>
                </a:moveTo>
                <a:lnTo>
                  <a:pt x="6775716" y="0"/>
                </a:lnTo>
                <a:lnTo>
                  <a:pt x="6775716" y="292536"/>
                </a:lnTo>
                <a:lnTo>
                  <a:pt x="6578365" y="292536"/>
                </a:lnTo>
                <a:close/>
                <a:moveTo>
                  <a:pt x="6139807" y="0"/>
                </a:moveTo>
                <a:lnTo>
                  <a:pt x="6337158" y="0"/>
                </a:lnTo>
                <a:lnTo>
                  <a:pt x="6337158" y="292536"/>
                </a:lnTo>
                <a:lnTo>
                  <a:pt x="6139807" y="292536"/>
                </a:lnTo>
                <a:close/>
                <a:moveTo>
                  <a:pt x="5701249" y="0"/>
                </a:moveTo>
                <a:lnTo>
                  <a:pt x="5898600" y="0"/>
                </a:lnTo>
                <a:lnTo>
                  <a:pt x="5898600" y="292536"/>
                </a:lnTo>
                <a:lnTo>
                  <a:pt x="5701249" y="292536"/>
                </a:lnTo>
                <a:close/>
                <a:moveTo>
                  <a:pt x="5262692" y="0"/>
                </a:moveTo>
                <a:lnTo>
                  <a:pt x="5460042" y="0"/>
                </a:lnTo>
                <a:lnTo>
                  <a:pt x="5460042" y="292536"/>
                </a:lnTo>
                <a:lnTo>
                  <a:pt x="5262692" y="292536"/>
                </a:lnTo>
                <a:close/>
                <a:moveTo>
                  <a:pt x="4824135" y="0"/>
                </a:moveTo>
                <a:lnTo>
                  <a:pt x="5021484" y="0"/>
                </a:lnTo>
                <a:lnTo>
                  <a:pt x="5021484" y="292536"/>
                </a:lnTo>
                <a:lnTo>
                  <a:pt x="4824135" y="292536"/>
                </a:lnTo>
                <a:close/>
                <a:moveTo>
                  <a:pt x="4385576" y="0"/>
                </a:moveTo>
                <a:lnTo>
                  <a:pt x="4582927" y="0"/>
                </a:lnTo>
                <a:lnTo>
                  <a:pt x="4582927" y="292536"/>
                </a:lnTo>
                <a:lnTo>
                  <a:pt x="4385576" y="292536"/>
                </a:lnTo>
                <a:close/>
                <a:moveTo>
                  <a:pt x="3947020" y="0"/>
                </a:moveTo>
                <a:lnTo>
                  <a:pt x="4144368" y="0"/>
                </a:lnTo>
                <a:lnTo>
                  <a:pt x="4144368" y="292536"/>
                </a:lnTo>
                <a:lnTo>
                  <a:pt x="3947020" y="292536"/>
                </a:lnTo>
                <a:close/>
                <a:moveTo>
                  <a:pt x="3508461" y="0"/>
                </a:moveTo>
                <a:lnTo>
                  <a:pt x="3705813" y="0"/>
                </a:lnTo>
                <a:lnTo>
                  <a:pt x="3705813" y="292536"/>
                </a:lnTo>
                <a:lnTo>
                  <a:pt x="3508461" y="292536"/>
                </a:lnTo>
                <a:close/>
                <a:moveTo>
                  <a:pt x="3069905" y="0"/>
                </a:moveTo>
                <a:lnTo>
                  <a:pt x="3267257" y="0"/>
                </a:lnTo>
                <a:lnTo>
                  <a:pt x="3267257" y="292536"/>
                </a:lnTo>
                <a:lnTo>
                  <a:pt x="3069905" y="292536"/>
                </a:lnTo>
                <a:close/>
                <a:moveTo>
                  <a:pt x="2631347" y="0"/>
                </a:moveTo>
                <a:lnTo>
                  <a:pt x="2828698" y="0"/>
                </a:lnTo>
                <a:lnTo>
                  <a:pt x="2828698" y="292536"/>
                </a:lnTo>
                <a:lnTo>
                  <a:pt x="2631347" y="292536"/>
                </a:lnTo>
                <a:close/>
                <a:moveTo>
                  <a:pt x="2192789" y="0"/>
                </a:moveTo>
                <a:lnTo>
                  <a:pt x="2390140" y="0"/>
                </a:lnTo>
                <a:lnTo>
                  <a:pt x="2390140" y="292536"/>
                </a:lnTo>
                <a:lnTo>
                  <a:pt x="2192789" y="292536"/>
                </a:lnTo>
                <a:close/>
                <a:moveTo>
                  <a:pt x="1754230" y="0"/>
                </a:moveTo>
                <a:lnTo>
                  <a:pt x="1951581" y="0"/>
                </a:lnTo>
                <a:lnTo>
                  <a:pt x="1951581" y="292536"/>
                </a:lnTo>
                <a:lnTo>
                  <a:pt x="1754230" y="292536"/>
                </a:lnTo>
                <a:close/>
                <a:moveTo>
                  <a:pt x="1315673" y="0"/>
                </a:moveTo>
                <a:lnTo>
                  <a:pt x="1513024" y="0"/>
                </a:lnTo>
                <a:lnTo>
                  <a:pt x="1513024" y="292536"/>
                </a:lnTo>
                <a:lnTo>
                  <a:pt x="1315673" y="292536"/>
                </a:lnTo>
                <a:close/>
                <a:moveTo>
                  <a:pt x="877115" y="0"/>
                </a:moveTo>
                <a:lnTo>
                  <a:pt x="1074466" y="0"/>
                </a:lnTo>
                <a:lnTo>
                  <a:pt x="1074466" y="292536"/>
                </a:lnTo>
                <a:lnTo>
                  <a:pt x="877115" y="292536"/>
                </a:lnTo>
                <a:close/>
                <a:moveTo>
                  <a:pt x="438557" y="0"/>
                </a:moveTo>
                <a:lnTo>
                  <a:pt x="635908" y="0"/>
                </a:lnTo>
                <a:lnTo>
                  <a:pt x="635908" y="292536"/>
                </a:lnTo>
                <a:lnTo>
                  <a:pt x="438557" y="292536"/>
                </a:lnTo>
                <a:close/>
                <a:moveTo>
                  <a:pt x="0" y="0"/>
                </a:moveTo>
                <a:lnTo>
                  <a:pt x="197351" y="0"/>
                </a:lnTo>
                <a:lnTo>
                  <a:pt x="197351" y="292536"/>
                </a:lnTo>
                <a:lnTo>
                  <a:pt x="0" y="292536"/>
                </a:ln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 w="1459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/>
          </a:p>
        </p:txBody>
      </p:sp>
      <p:sp>
        <p:nvSpPr>
          <p:cNvPr id="96" name="平行四边形 95">
            <a:extLst>
              <a:ext uri="{FF2B5EF4-FFF2-40B4-BE49-F238E27FC236}">
                <a16:creationId xmlns:a16="http://schemas.microsoft.com/office/drawing/2014/main" id="{6D66974A-1B77-4BCA-8169-028C34946833}"/>
              </a:ext>
            </a:extLst>
          </p:cNvPr>
          <p:cNvSpPr/>
          <p:nvPr/>
        </p:nvSpPr>
        <p:spPr>
          <a:xfrm flipH="1">
            <a:off x="510431" y="1387097"/>
            <a:ext cx="2943968" cy="104481"/>
          </a:xfrm>
          <a:prstGeom prst="parallelogram">
            <a:avLst>
              <a:gd name="adj" fmla="val 121483"/>
            </a:avLst>
          </a:prstGeom>
          <a:solidFill>
            <a:schemeClr val="accent2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97" name="任意多边形: 形状 96">
            <a:extLst>
              <a:ext uri="{FF2B5EF4-FFF2-40B4-BE49-F238E27FC236}">
                <a16:creationId xmlns:a16="http://schemas.microsoft.com/office/drawing/2014/main" id="{D65942F6-E950-4C96-9C8C-D1976A52A0D4}"/>
              </a:ext>
            </a:extLst>
          </p:cNvPr>
          <p:cNvSpPr/>
          <p:nvPr/>
        </p:nvSpPr>
        <p:spPr>
          <a:xfrm rot="16200000">
            <a:off x="-335931" y="2060326"/>
            <a:ext cx="4336882" cy="2991700"/>
          </a:xfrm>
          <a:custGeom>
            <a:avLst/>
            <a:gdLst>
              <a:gd name="connsiteX0" fmla="*/ 4110077 w 4110077"/>
              <a:gd name="connsiteY0" fmla="*/ 0 h 2991700"/>
              <a:gd name="connsiteX1" fmla="*/ 4110077 w 4110077"/>
              <a:gd name="connsiteY1" fmla="*/ 2991700 h 2991700"/>
              <a:gd name="connsiteX2" fmla="*/ 0 w 4110077"/>
              <a:gd name="connsiteY2" fmla="*/ 2991700 h 2991700"/>
              <a:gd name="connsiteX3" fmla="*/ 962460 w 4110077"/>
              <a:gd name="connsiteY3" fmla="*/ 1495850 h 2991700"/>
              <a:gd name="connsiteX4" fmla="*/ 0 w 4110077"/>
              <a:gd name="connsiteY4" fmla="*/ 0 h 2991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110077" h="2991700">
                <a:moveTo>
                  <a:pt x="4110077" y="0"/>
                </a:moveTo>
                <a:lnTo>
                  <a:pt x="4110077" y="2991700"/>
                </a:lnTo>
                <a:lnTo>
                  <a:pt x="0" y="2991700"/>
                </a:lnTo>
                <a:lnTo>
                  <a:pt x="962460" y="1495850"/>
                </a:lnTo>
                <a:lnTo>
                  <a:pt x="0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  <a:effectLst>
            <a:outerShdw blurRad="127000" dist="63500" dir="5400000" algn="t" rotWithShape="0">
              <a:prstClr val="black">
                <a:alpha val="33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98" name="文本框 97">
            <a:extLst>
              <a:ext uri="{FF2B5EF4-FFF2-40B4-BE49-F238E27FC236}">
                <a16:creationId xmlns:a16="http://schemas.microsoft.com/office/drawing/2014/main" id="{30BB2564-160F-4DA3-A196-B04114D53343}"/>
              </a:ext>
            </a:extLst>
          </p:cNvPr>
          <p:cNvSpPr txBox="1"/>
          <p:nvPr/>
        </p:nvSpPr>
        <p:spPr>
          <a:xfrm>
            <a:off x="1325926" y="1736179"/>
            <a:ext cx="1013168" cy="769441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algn="ctr"/>
            <a:r>
              <a:rPr lang="zh-CN" altLang="en-US" sz="4400" dirty="0">
                <a:ln w="12700">
                  <a:noFill/>
                </a:ln>
                <a:solidFill>
                  <a:schemeClr val="bg1"/>
                </a:solidFill>
                <a:latin typeface="+mj-ea"/>
                <a:ea typeface="+mj-ea"/>
              </a:rPr>
              <a:t>③</a:t>
            </a:r>
          </a:p>
        </p:txBody>
      </p:sp>
      <p:sp>
        <p:nvSpPr>
          <p:cNvPr id="99" name="文本框 98">
            <a:extLst>
              <a:ext uri="{FF2B5EF4-FFF2-40B4-BE49-F238E27FC236}">
                <a16:creationId xmlns:a16="http://schemas.microsoft.com/office/drawing/2014/main" id="{E5706531-33FF-4422-B3C3-73B5E31FD364}"/>
              </a:ext>
            </a:extLst>
          </p:cNvPr>
          <p:cNvSpPr txBox="1"/>
          <p:nvPr/>
        </p:nvSpPr>
        <p:spPr>
          <a:xfrm>
            <a:off x="544019" y="2507470"/>
            <a:ext cx="2576982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zh-CN" altLang="en-US" sz="3600" dirty="0">
                <a:ln w="12700">
                  <a:noFill/>
                </a:ln>
                <a:solidFill>
                  <a:schemeClr val="bg1"/>
                </a:solidFill>
                <a:latin typeface="+mj-ea"/>
                <a:ea typeface="+mj-ea"/>
              </a:rPr>
              <a:t>“祝福传递”</a:t>
            </a:r>
          </a:p>
        </p:txBody>
      </p:sp>
      <p:sp>
        <p:nvSpPr>
          <p:cNvPr id="100" name="图形 32">
            <a:extLst>
              <a:ext uri="{FF2B5EF4-FFF2-40B4-BE49-F238E27FC236}">
                <a16:creationId xmlns:a16="http://schemas.microsoft.com/office/drawing/2014/main" id="{A1B3DE3F-90FB-41D8-B3AD-F6B07060C0DD}"/>
              </a:ext>
            </a:extLst>
          </p:cNvPr>
          <p:cNvSpPr/>
          <p:nvPr/>
        </p:nvSpPr>
        <p:spPr>
          <a:xfrm>
            <a:off x="936757" y="5047366"/>
            <a:ext cx="1791506" cy="1038984"/>
          </a:xfrm>
          <a:custGeom>
            <a:avLst/>
            <a:gdLst>
              <a:gd name="connsiteX0" fmla="*/ 1292454 w 2598095"/>
              <a:gd name="connsiteY0" fmla="*/ 6594 h 1506765"/>
              <a:gd name="connsiteX1" fmla="*/ 1091332 w 2598095"/>
              <a:gd name="connsiteY1" fmla="*/ 286846 h 1506765"/>
              <a:gd name="connsiteX2" fmla="*/ 1088035 w 2598095"/>
              <a:gd name="connsiteY2" fmla="*/ 296737 h 1506765"/>
              <a:gd name="connsiteX3" fmla="*/ 1091332 w 2598095"/>
              <a:gd name="connsiteY3" fmla="*/ 306629 h 1506765"/>
              <a:gd name="connsiteX4" fmla="*/ 1177056 w 2598095"/>
              <a:gd name="connsiteY4" fmla="*/ 356085 h 1506765"/>
              <a:gd name="connsiteX5" fmla="*/ 966043 w 2598095"/>
              <a:gd name="connsiteY5" fmla="*/ 580286 h 1506765"/>
              <a:gd name="connsiteX6" fmla="*/ 959449 w 2598095"/>
              <a:gd name="connsiteY6" fmla="*/ 590177 h 1506765"/>
              <a:gd name="connsiteX7" fmla="*/ 962746 w 2598095"/>
              <a:gd name="connsiteY7" fmla="*/ 600069 h 1506765"/>
              <a:gd name="connsiteX8" fmla="*/ 1068253 w 2598095"/>
              <a:gd name="connsiteY8" fmla="*/ 666010 h 1506765"/>
              <a:gd name="connsiteX9" fmla="*/ 814378 w 2598095"/>
              <a:gd name="connsiteY9" fmla="*/ 909994 h 1506765"/>
              <a:gd name="connsiteX10" fmla="*/ 807784 w 2598095"/>
              <a:gd name="connsiteY10" fmla="*/ 919885 h 1506765"/>
              <a:gd name="connsiteX11" fmla="*/ 811081 w 2598095"/>
              <a:gd name="connsiteY11" fmla="*/ 929777 h 1506765"/>
              <a:gd name="connsiteX12" fmla="*/ 1242998 w 2598095"/>
              <a:gd name="connsiteY12" fmla="*/ 1097928 h 1506765"/>
              <a:gd name="connsiteX13" fmla="*/ 1242998 w 2598095"/>
              <a:gd name="connsiteY13" fmla="*/ 1173761 h 1506765"/>
              <a:gd name="connsiteX14" fmla="*/ 392352 w 2598095"/>
              <a:gd name="connsiteY14" fmla="*/ 1318832 h 1506765"/>
              <a:gd name="connsiteX15" fmla="*/ 392352 w 2598095"/>
              <a:gd name="connsiteY15" fmla="*/ 1269376 h 1506765"/>
              <a:gd name="connsiteX16" fmla="*/ 652821 w 2598095"/>
              <a:gd name="connsiteY16" fmla="*/ 1170464 h 1506765"/>
              <a:gd name="connsiteX17" fmla="*/ 656118 w 2598095"/>
              <a:gd name="connsiteY17" fmla="*/ 1160572 h 1506765"/>
              <a:gd name="connsiteX18" fmla="*/ 649524 w 2598095"/>
              <a:gd name="connsiteY18" fmla="*/ 1150681 h 1506765"/>
              <a:gd name="connsiteX19" fmla="*/ 497858 w 2598095"/>
              <a:gd name="connsiteY19" fmla="*/ 1005610 h 1506765"/>
              <a:gd name="connsiteX20" fmla="*/ 557206 w 2598095"/>
              <a:gd name="connsiteY20" fmla="*/ 969342 h 1506765"/>
              <a:gd name="connsiteX21" fmla="*/ 560503 w 2598095"/>
              <a:gd name="connsiteY21" fmla="*/ 959450 h 1506765"/>
              <a:gd name="connsiteX22" fmla="*/ 553909 w 2598095"/>
              <a:gd name="connsiteY22" fmla="*/ 949559 h 1506765"/>
              <a:gd name="connsiteX23" fmla="*/ 431917 w 2598095"/>
              <a:gd name="connsiteY23" fmla="*/ 817676 h 1506765"/>
              <a:gd name="connsiteX24" fmla="*/ 484670 w 2598095"/>
              <a:gd name="connsiteY24" fmla="*/ 788002 h 1506765"/>
              <a:gd name="connsiteX25" fmla="*/ 487967 w 2598095"/>
              <a:gd name="connsiteY25" fmla="*/ 778111 h 1506765"/>
              <a:gd name="connsiteX26" fmla="*/ 484670 w 2598095"/>
              <a:gd name="connsiteY26" fmla="*/ 768220 h 1506765"/>
              <a:gd name="connsiteX27" fmla="*/ 369273 w 2598095"/>
              <a:gd name="connsiteY27" fmla="*/ 613257 h 1506765"/>
              <a:gd name="connsiteX28" fmla="*/ 359381 w 2598095"/>
              <a:gd name="connsiteY28" fmla="*/ 606663 h 1506765"/>
              <a:gd name="connsiteX29" fmla="*/ 349490 w 2598095"/>
              <a:gd name="connsiteY29" fmla="*/ 613257 h 1506765"/>
              <a:gd name="connsiteX30" fmla="*/ 234092 w 2598095"/>
              <a:gd name="connsiteY30" fmla="*/ 768220 h 1506765"/>
              <a:gd name="connsiteX31" fmla="*/ 230795 w 2598095"/>
              <a:gd name="connsiteY31" fmla="*/ 778111 h 1506765"/>
              <a:gd name="connsiteX32" fmla="*/ 234092 w 2598095"/>
              <a:gd name="connsiteY32" fmla="*/ 788002 h 1506765"/>
              <a:gd name="connsiteX33" fmla="*/ 283549 w 2598095"/>
              <a:gd name="connsiteY33" fmla="*/ 814379 h 1506765"/>
              <a:gd name="connsiteX34" fmla="*/ 161557 w 2598095"/>
              <a:gd name="connsiteY34" fmla="*/ 949559 h 1506765"/>
              <a:gd name="connsiteX35" fmla="*/ 154963 w 2598095"/>
              <a:gd name="connsiteY35" fmla="*/ 959450 h 1506765"/>
              <a:gd name="connsiteX36" fmla="*/ 158260 w 2598095"/>
              <a:gd name="connsiteY36" fmla="*/ 969342 h 1506765"/>
              <a:gd name="connsiteX37" fmla="*/ 217607 w 2598095"/>
              <a:gd name="connsiteY37" fmla="*/ 1005610 h 1506765"/>
              <a:gd name="connsiteX38" fmla="*/ 65942 w 2598095"/>
              <a:gd name="connsiteY38" fmla="*/ 1150681 h 1506765"/>
              <a:gd name="connsiteX39" fmla="*/ 65942 w 2598095"/>
              <a:gd name="connsiteY39" fmla="*/ 1163869 h 1506765"/>
              <a:gd name="connsiteX40" fmla="*/ 69239 w 2598095"/>
              <a:gd name="connsiteY40" fmla="*/ 1173761 h 1506765"/>
              <a:gd name="connsiteX41" fmla="*/ 329708 w 2598095"/>
              <a:gd name="connsiteY41" fmla="*/ 1272673 h 1506765"/>
              <a:gd name="connsiteX42" fmla="*/ 329708 w 2598095"/>
              <a:gd name="connsiteY42" fmla="*/ 1345209 h 1506765"/>
              <a:gd name="connsiteX43" fmla="*/ 6594 w 2598095"/>
              <a:gd name="connsiteY43" fmla="*/ 1483686 h 1506765"/>
              <a:gd name="connsiteX44" fmla="*/ 0 w 2598095"/>
              <a:gd name="connsiteY44" fmla="*/ 1496875 h 1506765"/>
              <a:gd name="connsiteX45" fmla="*/ 13188 w 2598095"/>
              <a:gd name="connsiteY45" fmla="*/ 1506766 h 1506765"/>
              <a:gd name="connsiteX46" fmla="*/ 2584908 w 2598095"/>
              <a:gd name="connsiteY46" fmla="*/ 1506766 h 1506765"/>
              <a:gd name="connsiteX47" fmla="*/ 2598096 w 2598095"/>
              <a:gd name="connsiteY47" fmla="*/ 1496875 h 1506765"/>
              <a:gd name="connsiteX48" fmla="*/ 2591502 w 2598095"/>
              <a:gd name="connsiteY48" fmla="*/ 1483686 h 1506765"/>
              <a:gd name="connsiteX49" fmla="*/ 2268388 w 2598095"/>
              <a:gd name="connsiteY49" fmla="*/ 1345209 h 1506765"/>
              <a:gd name="connsiteX50" fmla="*/ 2268388 w 2598095"/>
              <a:gd name="connsiteY50" fmla="*/ 1272673 h 1506765"/>
              <a:gd name="connsiteX51" fmla="*/ 2528857 w 2598095"/>
              <a:gd name="connsiteY51" fmla="*/ 1173761 h 1506765"/>
              <a:gd name="connsiteX52" fmla="*/ 2532155 w 2598095"/>
              <a:gd name="connsiteY52" fmla="*/ 1163869 h 1506765"/>
              <a:gd name="connsiteX53" fmla="*/ 2525560 w 2598095"/>
              <a:gd name="connsiteY53" fmla="*/ 1153978 h 1506765"/>
              <a:gd name="connsiteX54" fmla="*/ 2373895 w 2598095"/>
              <a:gd name="connsiteY54" fmla="*/ 1008907 h 1506765"/>
              <a:gd name="connsiteX55" fmla="*/ 2433242 w 2598095"/>
              <a:gd name="connsiteY55" fmla="*/ 972639 h 1506765"/>
              <a:gd name="connsiteX56" fmla="*/ 2436539 w 2598095"/>
              <a:gd name="connsiteY56" fmla="*/ 962748 h 1506765"/>
              <a:gd name="connsiteX57" fmla="*/ 2429945 w 2598095"/>
              <a:gd name="connsiteY57" fmla="*/ 952856 h 1506765"/>
              <a:gd name="connsiteX58" fmla="*/ 2307953 w 2598095"/>
              <a:gd name="connsiteY58" fmla="*/ 820973 h 1506765"/>
              <a:gd name="connsiteX59" fmla="*/ 2360706 w 2598095"/>
              <a:gd name="connsiteY59" fmla="*/ 791299 h 1506765"/>
              <a:gd name="connsiteX60" fmla="*/ 2364003 w 2598095"/>
              <a:gd name="connsiteY60" fmla="*/ 781408 h 1506765"/>
              <a:gd name="connsiteX61" fmla="*/ 2360706 w 2598095"/>
              <a:gd name="connsiteY61" fmla="*/ 771517 h 1506765"/>
              <a:gd name="connsiteX62" fmla="*/ 2245309 w 2598095"/>
              <a:gd name="connsiteY62" fmla="*/ 613257 h 1506765"/>
              <a:gd name="connsiteX63" fmla="*/ 2235418 w 2598095"/>
              <a:gd name="connsiteY63" fmla="*/ 606663 h 1506765"/>
              <a:gd name="connsiteX64" fmla="*/ 2225526 w 2598095"/>
              <a:gd name="connsiteY64" fmla="*/ 613257 h 1506765"/>
              <a:gd name="connsiteX65" fmla="*/ 2110129 w 2598095"/>
              <a:gd name="connsiteY65" fmla="*/ 771517 h 1506765"/>
              <a:gd name="connsiteX66" fmla="*/ 2106832 w 2598095"/>
              <a:gd name="connsiteY66" fmla="*/ 781408 h 1506765"/>
              <a:gd name="connsiteX67" fmla="*/ 2110129 w 2598095"/>
              <a:gd name="connsiteY67" fmla="*/ 791299 h 1506765"/>
              <a:gd name="connsiteX68" fmla="*/ 2159585 w 2598095"/>
              <a:gd name="connsiteY68" fmla="*/ 817676 h 1506765"/>
              <a:gd name="connsiteX69" fmla="*/ 2037593 w 2598095"/>
              <a:gd name="connsiteY69" fmla="*/ 952856 h 1506765"/>
              <a:gd name="connsiteX70" fmla="*/ 2030999 w 2598095"/>
              <a:gd name="connsiteY70" fmla="*/ 962748 h 1506765"/>
              <a:gd name="connsiteX71" fmla="*/ 2034296 w 2598095"/>
              <a:gd name="connsiteY71" fmla="*/ 972639 h 1506765"/>
              <a:gd name="connsiteX72" fmla="*/ 2093643 w 2598095"/>
              <a:gd name="connsiteY72" fmla="*/ 1008907 h 1506765"/>
              <a:gd name="connsiteX73" fmla="*/ 1941978 w 2598095"/>
              <a:gd name="connsiteY73" fmla="*/ 1153978 h 1506765"/>
              <a:gd name="connsiteX74" fmla="*/ 1935384 w 2598095"/>
              <a:gd name="connsiteY74" fmla="*/ 1163869 h 1506765"/>
              <a:gd name="connsiteX75" fmla="*/ 1938681 w 2598095"/>
              <a:gd name="connsiteY75" fmla="*/ 1173761 h 1506765"/>
              <a:gd name="connsiteX76" fmla="*/ 2199150 w 2598095"/>
              <a:gd name="connsiteY76" fmla="*/ 1272673 h 1506765"/>
              <a:gd name="connsiteX77" fmla="*/ 2199150 w 2598095"/>
              <a:gd name="connsiteY77" fmla="*/ 1318832 h 1506765"/>
              <a:gd name="connsiteX78" fmla="*/ 1351801 w 2598095"/>
              <a:gd name="connsiteY78" fmla="*/ 1173761 h 1506765"/>
              <a:gd name="connsiteX79" fmla="*/ 1351801 w 2598095"/>
              <a:gd name="connsiteY79" fmla="*/ 1097928 h 1506765"/>
              <a:gd name="connsiteX80" fmla="*/ 1783718 w 2598095"/>
              <a:gd name="connsiteY80" fmla="*/ 929777 h 1506765"/>
              <a:gd name="connsiteX81" fmla="*/ 1787015 w 2598095"/>
              <a:gd name="connsiteY81" fmla="*/ 919885 h 1506765"/>
              <a:gd name="connsiteX82" fmla="*/ 1780421 w 2598095"/>
              <a:gd name="connsiteY82" fmla="*/ 909994 h 1506765"/>
              <a:gd name="connsiteX83" fmla="*/ 1523249 w 2598095"/>
              <a:gd name="connsiteY83" fmla="*/ 666010 h 1506765"/>
              <a:gd name="connsiteX84" fmla="*/ 1628756 w 2598095"/>
              <a:gd name="connsiteY84" fmla="*/ 596772 h 1506765"/>
              <a:gd name="connsiteX85" fmla="*/ 1632053 w 2598095"/>
              <a:gd name="connsiteY85" fmla="*/ 586880 h 1506765"/>
              <a:gd name="connsiteX86" fmla="*/ 1625458 w 2598095"/>
              <a:gd name="connsiteY86" fmla="*/ 576989 h 1506765"/>
              <a:gd name="connsiteX87" fmla="*/ 1417743 w 2598095"/>
              <a:gd name="connsiteY87" fmla="*/ 356085 h 1506765"/>
              <a:gd name="connsiteX88" fmla="*/ 1513358 w 2598095"/>
              <a:gd name="connsiteY88" fmla="*/ 303331 h 1506765"/>
              <a:gd name="connsiteX89" fmla="*/ 1516655 w 2598095"/>
              <a:gd name="connsiteY89" fmla="*/ 293440 h 1506765"/>
              <a:gd name="connsiteX90" fmla="*/ 1513358 w 2598095"/>
              <a:gd name="connsiteY90" fmla="*/ 283549 h 1506765"/>
              <a:gd name="connsiteX91" fmla="*/ 1312236 w 2598095"/>
              <a:gd name="connsiteY91" fmla="*/ 3297 h 1506765"/>
              <a:gd name="connsiteX92" fmla="*/ 1302345 w 2598095"/>
              <a:gd name="connsiteY92" fmla="*/ 0 h 1506765"/>
              <a:gd name="connsiteX93" fmla="*/ 1292454 w 2598095"/>
              <a:gd name="connsiteY93" fmla="*/ 6594 h 15067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</a:cxnLst>
            <a:rect l="l" t="t" r="r" b="b"/>
            <a:pathLst>
              <a:path w="2598095" h="1506765">
                <a:moveTo>
                  <a:pt x="1292454" y="6594"/>
                </a:moveTo>
                <a:cubicBezTo>
                  <a:pt x="1246295" y="115398"/>
                  <a:pt x="1177056" y="207716"/>
                  <a:pt x="1091332" y="286846"/>
                </a:cubicBezTo>
                <a:cubicBezTo>
                  <a:pt x="1088035" y="290143"/>
                  <a:pt x="1088035" y="293440"/>
                  <a:pt x="1088035" y="296737"/>
                </a:cubicBezTo>
                <a:cubicBezTo>
                  <a:pt x="1088035" y="300034"/>
                  <a:pt x="1088035" y="303331"/>
                  <a:pt x="1091332" y="306629"/>
                </a:cubicBezTo>
                <a:cubicBezTo>
                  <a:pt x="1114412" y="329708"/>
                  <a:pt x="1144085" y="342896"/>
                  <a:pt x="1177056" y="356085"/>
                </a:cubicBezTo>
                <a:cubicBezTo>
                  <a:pt x="1130897" y="441809"/>
                  <a:pt x="1048470" y="520939"/>
                  <a:pt x="966043" y="580286"/>
                </a:cubicBezTo>
                <a:cubicBezTo>
                  <a:pt x="962746" y="583583"/>
                  <a:pt x="962746" y="586880"/>
                  <a:pt x="959449" y="590177"/>
                </a:cubicBezTo>
                <a:cubicBezTo>
                  <a:pt x="959449" y="593475"/>
                  <a:pt x="959449" y="596772"/>
                  <a:pt x="962746" y="600069"/>
                </a:cubicBezTo>
                <a:cubicBezTo>
                  <a:pt x="992420" y="629742"/>
                  <a:pt x="1025391" y="649525"/>
                  <a:pt x="1068253" y="666010"/>
                </a:cubicBezTo>
                <a:cubicBezTo>
                  <a:pt x="999014" y="758329"/>
                  <a:pt x="906696" y="844053"/>
                  <a:pt x="814378" y="909994"/>
                </a:cubicBezTo>
                <a:cubicBezTo>
                  <a:pt x="811081" y="913291"/>
                  <a:pt x="811081" y="916588"/>
                  <a:pt x="807784" y="919885"/>
                </a:cubicBezTo>
                <a:cubicBezTo>
                  <a:pt x="807784" y="923183"/>
                  <a:pt x="807784" y="926480"/>
                  <a:pt x="811081" y="929777"/>
                </a:cubicBezTo>
                <a:cubicBezTo>
                  <a:pt x="909993" y="1031986"/>
                  <a:pt x="1088035" y="1084740"/>
                  <a:pt x="1242998" y="1097928"/>
                </a:cubicBezTo>
                <a:lnTo>
                  <a:pt x="1242998" y="1173761"/>
                </a:lnTo>
                <a:cubicBezTo>
                  <a:pt x="946261" y="1180355"/>
                  <a:pt x="662712" y="1229811"/>
                  <a:pt x="392352" y="1318832"/>
                </a:cubicBezTo>
                <a:lnTo>
                  <a:pt x="392352" y="1269376"/>
                </a:lnTo>
                <a:cubicBezTo>
                  <a:pt x="487967" y="1262782"/>
                  <a:pt x="590177" y="1233108"/>
                  <a:pt x="652821" y="1170464"/>
                </a:cubicBezTo>
                <a:cubicBezTo>
                  <a:pt x="656118" y="1167167"/>
                  <a:pt x="656118" y="1163869"/>
                  <a:pt x="656118" y="1160572"/>
                </a:cubicBezTo>
                <a:cubicBezTo>
                  <a:pt x="656118" y="1157275"/>
                  <a:pt x="652821" y="1153978"/>
                  <a:pt x="649524" y="1150681"/>
                </a:cubicBezTo>
                <a:cubicBezTo>
                  <a:pt x="593474" y="1111116"/>
                  <a:pt x="540720" y="1061660"/>
                  <a:pt x="497858" y="1005610"/>
                </a:cubicBezTo>
                <a:cubicBezTo>
                  <a:pt x="520938" y="995718"/>
                  <a:pt x="540720" y="982530"/>
                  <a:pt x="557206" y="969342"/>
                </a:cubicBezTo>
                <a:cubicBezTo>
                  <a:pt x="560503" y="966045"/>
                  <a:pt x="560503" y="962748"/>
                  <a:pt x="560503" y="959450"/>
                </a:cubicBezTo>
                <a:cubicBezTo>
                  <a:pt x="560503" y="956153"/>
                  <a:pt x="557206" y="952856"/>
                  <a:pt x="553909" y="949559"/>
                </a:cubicBezTo>
                <a:cubicBezTo>
                  <a:pt x="504453" y="913291"/>
                  <a:pt x="458294" y="867132"/>
                  <a:pt x="431917" y="817676"/>
                </a:cubicBezTo>
                <a:cubicBezTo>
                  <a:pt x="451699" y="811082"/>
                  <a:pt x="471482" y="801191"/>
                  <a:pt x="484670" y="788002"/>
                </a:cubicBezTo>
                <a:cubicBezTo>
                  <a:pt x="487967" y="784705"/>
                  <a:pt x="487967" y="781408"/>
                  <a:pt x="487967" y="778111"/>
                </a:cubicBezTo>
                <a:cubicBezTo>
                  <a:pt x="487967" y="774814"/>
                  <a:pt x="487967" y="771517"/>
                  <a:pt x="484670" y="768220"/>
                </a:cubicBezTo>
                <a:cubicBezTo>
                  <a:pt x="435214" y="725358"/>
                  <a:pt x="395649" y="672604"/>
                  <a:pt x="369273" y="613257"/>
                </a:cubicBezTo>
                <a:cubicBezTo>
                  <a:pt x="365975" y="609960"/>
                  <a:pt x="362678" y="606663"/>
                  <a:pt x="359381" y="606663"/>
                </a:cubicBezTo>
                <a:cubicBezTo>
                  <a:pt x="352787" y="606663"/>
                  <a:pt x="349490" y="609960"/>
                  <a:pt x="349490" y="613257"/>
                </a:cubicBezTo>
                <a:cubicBezTo>
                  <a:pt x="323113" y="672604"/>
                  <a:pt x="283549" y="725358"/>
                  <a:pt x="234092" y="768220"/>
                </a:cubicBezTo>
                <a:cubicBezTo>
                  <a:pt x="230795" y="771517"/>
                  <a:pt x="230795" y="774814"/>
                  <a:pt x="230795" y="778111"/>
                </a:cubicBezTo>
                <a:cubicBezTo>
                  <a:pt x="230795" y="781408"/>
                  <a:pt x="230795" y="784705"/>
                  <a:pt x="234092" y="788002"/>
                </a:cubicBezTo>
                <a:cubicBezTo>
                  <a:pt x="247281" y="797894"/>
                  <a:pt x="263766" y="807785"/>
                  <a:pt x="283549" y="814379"/>
                </a:cubicBezTo>
                <a:cubicBezTo>
                  <a:pt x="257172" y="867132"/>
                  <a:pt x="207716" y="913291"/>
                  <a:pt x="161557" y="949559"/>
                </a:cubicBezTo>
                <a:cubicBezTo>
                  <a:pt x="158260" y="952856"/>
                  <a:pt x="158260" y="956153"/>
                  <a:pt x="154963" y="959450"/>
                </a:cubicBezTo>
                <a:cubicBezTo>
                  <a:pt x="154963" y="962748"/>
                  <a:pt x="154963" y="966045"/>
                  <a:pt x="158260" y="969342"/>
                </a:cubicBezTo>
                <a:cubicBezTo>
                  <a:pt x="174745" y="985827"/>
                  <a:pt x="194527" y="995718"/>
                  <a:pt x="217607" y="1005610"/>
                </a:cubicBezTo>
                <a:cubicBezTo>
                  <a:pt x="178042" y="1061660"/>
                  <a:pt x="121992" y="1111116"/>
                  <a:pt x="65942" y="1150681"/>
                </a:cubicBezTo>
                <a:cubicBezTo>
                  <a:pt x="69239" y="1157275"/>
                  <a:pt x="65942" y="1160572"/>
                  <a:pt x="65942" y="1163869"/>
                </a:cubicBezTo>
                <a:cubicBezTo>
                  <a:pt x="65942" y="1167167"/>
                  <a:pt x="65942" y="1170464"/>
                  <a:pt x="69239" y="1173761"/>
                </a:cubicBezTo>
                <a:cubicBezTo>
                  <a:pt x="128586" y="1233108"/>
                  <a:pt x="234092" y="1266079"/>
                  <a:pt x="329708" y="1272673"/>
                </a:cubicBezTo>
                <a:lnTo>
                  <a:pt x="329708" y="1345209"/>
                </a:lnTo>
                <a:cubicBezTo>
                  <a:pt x="217607" y="1384774"/>
                  <a:pt x="108804" y="1430933"/>
                  <a:pt x="6594" y="1483686"/>
                </a:cubicBezTo>
                <a:cubicBezTo>
                  <a:pt x="3297" y="1483686"/>
                  <a:pt x="0" y="1490280"/>
                  <a:pt x="0" y="1496875"/>
                </a:cubicBezTo>
                <a:cubicBezTo>
                  <a:pt x="0" y="1503469"/>
                  <a:pt x="6594" y="1506766"/>
                  <a:pt x="13188" y="1506766"/>
                </a:cubicBezTo>
                <a:lnTo>
                  <a:pt x="2584908" y="1506766"/>
                </a:lnTo>
                <a:cubicBezTo>
                  <a:pt x="2591502" y="1506766"/>
                  <a:pt x="2594799" y="1503469"/>
                  <a:pt x="2598096" y="1496875"/>
                </a:cubicBezTo>
                <a:cubicBezTo>
                  <a:pt x="2598096" y="1490280"/>
                  <a:pt x="2598096" y="1486983"/>
                  <a:pt x="2591502" y="1483686"/>
                </a:cubicBezTo>
                <a:cubicBezTo>
                  <a:pt x="2485995" y="1430933"/>
                  <a:pt x="2380489" y="1384774"/>
                  <a:pt x="2268388" y="1345209"/>
                </a:cubicBezTo>
                <a:lnTo>
                  <a:pt x="2268388" y="1272673"/>
                </a:lnTo>
                <a:cubicBezTo>
                  <a:pt x="2360706" y="1266079"/>
                  <a:pt x="2466213" y="1236405"/>
                  <a:pt x="2528857" y="1173761"/>
                </a:cubicBezTo>
                <a:cubicBezTo>
                  <a:pt x="2532155" y="1170464"/>
                  <a:pt x="2532155" y="1167167"/>
                  <a:pt x="2532155" y="1163869"/>
                </a:cubicBezTo>
                <a:cubicBezTo>
                  <a:pt x="2532155" y="1160572"/>
                  <a:pt x="2528857" y="1157275"/>
                  <a:pt x="2525560" y="1153978"/>
                </a:cubicBezTo>
                <a:cubicBezTo>
                  <a:pt x="2469510" y="1114413"/>
                  <a:pt x="2413460" y="1064957"/>
                  <a:pt x="2373895" y="1008907"/>
                </a:cubicBezTo>
                <a:cubicBezTo>
                  <a:pt x="2396974" y="999015"/>
                  <a:pt x="2416757" y="985827"/>
                  <a:pt x="2433242" y="972639"/>
                </a:cubicBezTo>
                <a:cubicBezTo>
                  <a:pt x="2436539" y="969342"/>
                  <a:pt x="2436539" y="966045"/>
                  <a:pt x="2436539" y="962748"/>
                </a:cubicBezTo>
                <a:cubicBezTo>
                  <a:pt x="2436539" y="959450"/>
                  <a:pt x="2433242" y="956153"/>
                  <a:pt x="2429945" y="952856"/>
                </a:cubicBezTo>
                <a:cubicBezTo>
                  <a:pt x="2380489" y="916588"/>
                  <a:pt x="2334330" y="870429"/>
                  <a:pt x="2307953" y="820973"/>
                </a:cubicBezTo>
                <a:cubicBezTo>
                  <a:pt x="2327736" y="814379"/>
                  <a:pt x="2347518" y="804488"/>
                  <a:pt x="2360706" y="791299"/>
                </a:cubicBezTo>
                <a:cubicBezTo>
                  <a:pt x="2364003" y="788002"/>
                  <a:pt x="2364003" y="784705"/>
                  <a:pt x="2364003" y="781408"/>
                </a:cubicBezTo>
                <a:cubicBezTo>
                  <a:pt x="2364003" y="778111"/>
                  <a:pt x="2364003" y="774814"/>
                  <a:pt x="2360706" y="771517"/>
                </a:cubicBezTo>
                <a:cubicBezTo>
                  <a:pt x="2311250" y="728655"/>
                  <a:pt x="2271686" y="675902"/>
                  <a:pt x="2245309" y="613257"/>
                </a:cubicBezTo>
                <a:cubicBezTo>
                  <a:pt x="2242012" y="609960"/>
                  <a:pt x="2238715" y="606663"/>
                  <a:pt x="2235418" y="606663"/>
                </a:cubicBezTo>
                <a:cubicBezTo>
                  <a:pt x="2228823" y="606663"/>
                  <a:pt x="2225526" y="609960"/>
                  <a:pt x="2225526" y="613257"/>
                </a:cubicBezTo>
                <a:cubicBezTo>
                  <a:pt x="2199150" y="672604"/>
                  <a:pt x="2159585" y="725358"/>
                  <a:pt x="2110129" y="771517"/>
                </a:cubicBezTo>
                <a:cubicBezTo>
                  <a:pt x="2106832" y="774814"/>
                  <a:pt x="2106832" y="778111"/>
                  <a:pt x="2106832" y="781408"/>
                </a:cubicBezTo>
                <a:cubicBezTo>
                  <a:pt x="2106832" y="784705"/>
                  <a:pt x="2106832" y="788002"/>
                  <a:pt x="2110129" y="791299"/>
                </a:cubicBezTo>
                <a:cubicBezTo>
                  <a:pt x="2123317" y="801191"/>
                  <a:pt x="2139802" y="811082"/>
                  <a:pt x="2159585" y="817676"/>
                </a:cubicBezTo>
                <a:cubicBezTo>
                  <a:pt x="2133208" y="870429"/>
                  <a:pt x="2083752" y="916588"/>
                  <a:pt x="2037593" y="952856"/>
                </a:cubicBezTo>
                <a:cubicBezTo>
                  <a:pt x="2034296" y="956153"/>
                  <a:pt x="2034296" y="959450"/>
                  <a:pt x="2030999" y="962748"/>
                </a:cubicBezTo>
                <a:cubicBezTo>
                  <a:pt x="2030999" y="966045"/>
                  <a:pt x="2030999" y="969342"/>
                  <a:pt x="2034296" y="972639"/>
                </a:cubicBezTo>
                <a:cubicBezTo>
                  <a:pt x="2050781" y="989124"/>
                  <a:pt x="2070564" y="999015"/>
                  <a:pt x="2093643" y="1008907"/>
                </a:cubicBezTo>
                <a:cubicBezTo>
                  <a:pt x="2054078" y="1064957"/>
                  <a:pt x="1998028" y="1114413"/>
                  <a:pt x="1941978" y="1153978"/>
                </a:cubicBezTo>
                <a:cubicBezTo>
                  <a:pt x="1938681" y="1157275"/>
                  <a:pt x="1938681" y="1160572"/>
                  <a:pt x="1935384" y="1163869"/>
                </a:cubicBezTo>
                <a:cubicBezTo>
                  <a:pt x="1935384" y="1167167"/>
                  <a:pt x="1935384" y="1170464"/>
                  <a:pt x="1938681" y="1173761"/>
                </a:cubicBezTo>
                <a:cubicBezTo>
                  <a:pt x="1998028" y="1233108"/>
                  <a:pt x="2103535" y="1266079"/>
                  <a:pt x="2199150" y="1272673"/>
                </a:cubicBezTo>
                <a:lnTo>
                  <a:pt x="2199150" y="1318832"/>
                </a:lnTo>
                <a:cubicBezTo>
                  <a:pt x="1932087" y="1229811"/>
                  <a:pt x="1648538" y="1180355"/>
                  <a:pt x="1351801" y="1173761"/>
                </a:cubicBezTo>
                <a:lnTo>
                  <a:pt x="1351801" y="1097928"/>
                </a:lnTo>
                <a:cubicBezTo>
                  <a:pt x="1510061" y="1088037"/>
                  <a:pt x="1688103" y="1035283"/>
                  <a:pt x="1783718" y="929777"/>
                </a:cubicBezTo>
                <a:cubicBezTo>
                  <a:pt x="1787015" y="926480"/>
                  <a:pt x="1787015" y="923183"/>
                  <a:pt x="1787015" y="919885"/>
                </a:cubicBezTo>
                <a:cubicBezTo>
                  <a:pt x="1787015" y="916588"/>
                  <a:pt x="1783718" y="913291"/>
                  <a:pt x="1780421" y="909994"/>
                </a:cubicBezTo>
                <a:cubicBezTo>
                  <a:pt x="1684806" y="840756"/>
                  <a:pt x="1592488" y="758329"/>
                  <a:pt x="1523249" y="666010"/>
                </a:cubicBezTo>
                <a:cubicBezTo>
                  <a:pt x="1562814" y="649525"/>
                  <a:pt x="1599082" y="626445"/>
                  <a:pt x="1628756" y="596772"/>
                </a:cubicBezTo>
                <a:cubicBezTo>
                  <a:pt x="1632053" y="593475"/>
                  <a:pt x="1632053" y="590177"/>
                  <a:pt x="1632053" y="586880"/>
                </a:cubicBezTo>
                <a:cubicBezTo>
                  <a:pt x="1632053" y="583583"/>
                  <a:pt x="1628756" y="580286"/>
                  <a:pt x="1625458" y="576989"/>
                </a:cubicBezTo>
                <a:cubicBezTo>
                  <a:pt x="1543032" y="517642"/>
                  <a:pt x="1463902" y="441809"/>
                  <a:pt x="1417743" y="356085"/>
                </a:cubicBezTo>
                <a:cubicBezTo>
                  <a:pt x="1454011" y="346193"/>
                  <a:pt x="1490278" y="326411"/>
                  <a:pt x="1513358" y="303331"/>
                </a:cubicBezTo>
                <a:cubicBezTo>
                  <a:pt x="1516655" y="300034"/>
                  <a:pt x="1516655" y="296737"/>
                  <a:pt x="1516655" y="293440"/>
                </a:cubicBezTo>
                <a:cubicBezTo>
                  <a:pt x="1516655" y="290143"/>
                  <a:pt x="1516655" y="286846"/>
                  <a:pt x="1513358" y="283549"/>
                </a:cubicBezTo>
                <a:cubicBezTo>
                  <a:pt x="1424337" y="204419"/>
                  <a:pt x="1355098" y="112101"/>
                  <a:pt x="1312236" y="3297"/>
                </a:cubicBezTo>
                <a:cubicBezTo>
                  <a:pt x="1312236" y="3297"/>
                  <a:pt x="1308939" y="0"/>
                  <a:pt x="1302345" y="0"/>
                </a:cubicBezTo>
                <a:cubicBezTo>
                  <a:pt x="1299048" y="0"/>
                  <a:pt x="1292454" y="3297"/>
                  <a:pt x="1292454" y="6594"/>
                </a:cubicBezTo>
                <a:close/>
              </a:path>
            </a:pathLst>
          </a:custGeom>
          <a:solidFill>
            <a:schemeClr val="accent2">
              <a:alpha val="20000"/>
            </a:schemeClr>
          </a:solidFill>
          <a:ln w="32916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101" name="文本框 100">
            <a:extLst>
              <a:ext uri="{FF2B5EF4-FFF2-40B4-BE49-F238E27FC236}">
                <a16:creationId xmlns:a16="http://schemas.microsoft.com/office/drawing/2014/main" id="{68D45231-A848-487A-B3E3-3E63B2A52319}"/>
              </a:ext>
            </a:extLst>
          </p:cNvPr>
          <p:cNvSpPr txBox="1"/>
          <p:nvPr/>
        </p:nvSpPr>
        <p:spPr>
          <a:xfrm>
            <a:off x="582672" y="3515836"/>
            <a:ext cx="2499676" cy="69249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zh-CN" altLang="en-US" sz="1700" dirty="0">
                <a:solidFill>
                  <a:schemeClr val="bg1"/>
                </a:solidFill>
                <a:latin typeface="+mn-ea"/>
              </a:rPr>
              <a:t>目的</a:t>
            </a:r>
            <a:endParaRPr lang="en-US" altLang="zh-CN" sz="1700" dirty="0">
              <a:solidFill>
                <a:schemeClr val="bg1"/>
              </a:solidFill>
              <a:latin typeface="+mn-ea"/>
            </a:endParaRPr>
          </a:p>
          <a:p>
            <a:pPr algn="ctr"/>
            <a:endParaRPr lang="en-US" altLang="zh-CN" sz="800" dirty="0">
              <a:solidFill>
                <a:schemeClr val="bg1"/>
              </a:solidFill>
              <a:latin typeface="+mn-ea"/>
            </a:endParaRPr>
          </a:p>
          <a:p>
            <a:pPr algn="ctr"/>
            <a:r>
              <a:rPr lang="zh-CN" altLang="en-US" sz="1400" dirty="0">
                <a:solidFill>
                  <a:schemeClr val="bg1"/>
                </a:solidFill>
                <a:latin typeface="+mn-ea"/>
              </a:rPr>
              <a:t>活跃气氛，情感升华</a:t>
            </a:r>
          </a:p>
        </p:txBody>
      </p:sp>
      <p:cxnSp>
        <p:nvCxnSpPr>
          <p:cNvPr id="102" name="直接连接符 101">
            <a:extLst>
              <a:ext uri="{FF2B5EF4-FFF2-40B4-BE49-F238E27FC236}">
                <a16:creationId xmlns:a16="http://schemas.microsoft.com/office/drawing/2014/main" id="{B7ED0EB2-E762-46D7-8F35-B8BAFE04AF37}"/>
              </a:ext>
            </a:extLst>
          </p:cNvPr>
          <p:cNvCxnSpPr/>
          <p:nvPr/>
        </p:nvCxnSpPr>
        <p:spPr>
          <a:xfrm>
            <a:off x="3669086" y="2057400"/>
            <a:ext cx="0" cy="3524961"/>
          </a:xfrm>
          <a:prstGeom prst="line">
            <a:avLst/>
          </a:prstGeom>
          <a:ln w="38100" cap="rnd">
            <a:solidFill>
              <a:schemeClr val="accent2"/>
            </a:solidFill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3" name="矩形: 圆角 102">
            <a:extLst>
              <a:ext uri="{FF2B5EF4-FFF2-40B4-BE49-F238E27FC236}">
                <a16:creationId xmlns:a16="http://schemas.microsoft.com/office/drawing/2014/main" id="{1FCC5DB2-EF1A-40A8-98A6-3A1106553503}"/>
              </a:ext>
            </a:extLst>
          </p:cNvPr>
          <p:cNvSpPr/>
          <p:nvPr/>
        </p:nvSpPr>
        <p:spPr>
          <a:xfrm>
            <a:off x="647701" y="3337997"/>
            <a:ext cx="2369620" cy="1071870"/>
          </a:xfrm>
          <a:prstGeom prst="roundRect">
            <a:avLst>
              <a:gd name="adj" fmla="val 7102"/>
            </a:avLst>
          </a:prstGeom>
          <a:noFill/>
          <a:ln w="25400" cap="rnd">
            <a:solidFill>
              <a:schemeClr val="bg1"/>
            </a:solidFill>
            <a:prstDash val="sysDot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grpSp>
        <p:nvGrpSpPr>
          <p:cNvPr id="104" name="组合 103">
            <a:extLst>
              <a:ext uri="{FF2B5EF4-FFF2-40B4-BE49-F238E27FC236}">
                <a16:creationId xmlns:a16="http://schemas.microsoft.com/office/drawing/2014/main" id="{784CCCBD-C7EB-4D5C-B833-0FBA7406C609}"/>
              </a:ext>
            </a:extLst>
          </p:cNvPr>
          <p:cNvGrpSpPr/>
          <p:nvPr/>
        </p:nvGrpSpPr>
        <p:grpSpPr>
          <a:xfrm rot="900000">
            <a:off x="1374861" y="3594446"/>
            <a:ext cx="165893" cy="160140"/>
            <a:chOff x="4727528" y="634870"/>
            <a:chExt cx="1329381" cy="1283285"/>
          </a:xfrm>
          <a:solidFill>
            <a:schemeClr val="bg1"/>
          </a:solidFill>
          <a:effectLst/>
        </p:grpSpPr>
        <p:sp>
          <p:nvSpPr>
            <p:cNvPr id="105" name="任意多边形: 形状 104">
              <a:extLst>
                <a:ext uri="{FF2B5EF4-FFF2-40B4-BE49-F238E27FC236}">
                  <a16:creationId xmlns:a16="http://schemas.microsoft.com/office/drawing/2014/main" id="{A18F4685-E219-4229-8803-172524CEB57C}"/>
                </a:ext>
              </a:extLst>
            </p:cNvPr>
            <p:cNvSpPr/>
            <p:nvPr/>
          </p:nvSpPr>
          <p:spPr>
            <a:xfrm>
              <a:off x="5045201" y="634870"/>
              <a:ext cx="889365" cy="553383"/>
            </a:xfrm>
            <a:custGeom>
              <a:avLst/>
              <a:gdLst>
                <a:gd name="connsiteX0" fmla="*/ 581052 w 889365"/>
                <a:gd name="connsiteY0" fmla="*/ 412402 h 553383"/>
                <a:gd name="connsiteX1" fmla="*/ 578417 w 889365"/>
                <a:gd name="connsiteY1" fmla="*/ 419649 h 553383"/>
                <a:gd name="connsiteX2" fmla="*/ 586981 w 889365"/>
                <a:gd name="connsiteY2" fmla="*/ 436118 h 553383"/>
                <a:gd name="connsiteX3" fmla="*/ 592251 w 889365"/>
                <a:gd name="connsiteY3" fmla="*/ 439412 h 553383"/>
                <a:gd name="connsiteX4" fmla="*/ 594887 w 889365"/>
                <a:gd name="connsiteY4" fmla="*/ 438754 h 553383"/>
                <a:gd name="connsiteX5" fmla="*/ 596863 w 889365"/>
                <a:gd name="connsiteY5" fmla="*/ 432166 h 553383"/>
                <a:gd name="connsiteX6" fmla="*/ 588299 w 889365"/>
                <a:gd name="connsiteY6" fmla="*/ 415037 h 553383"/>
                <a:gd name="connsiteX7" fmla="*/ 581052 w 889365"/>
                <a:gd name="connsiteY7" fmla="*/ 412402 h 553383"/>
                <a:gd name="connsiteX8" fmla="*/ 606086 w 889365"/>
                <a:gd name="connsiteY8" fmla="*/ 411085 h 553383"/>
                <a:gd name="connsiteX9" fmla="*/ 602792 w 889365"/>
                <a:gd name="connsiteY9" fmla="*/ 418331 h 553383"/>
                <a:gd name="connsiteX10" fmla="*/ 608721 w 889365"/>
                <a:gd name="connsiteY10" fmla="*/ 434142 h 553383"/>
                <a:gd name="connsiteX11" fmla="*/ 613991 w 889365"/>
                <a:gd name="connsiteY11" fmla="*/ 438095 h 553383"/>
                <a:gd name="connsiteX12" fmla="*/ 615968 w 889365"/>
                <a:gd name="connsiteY12" fmla="*/ 437436 h 553383"/>
                <a:gd name="connsiteX13" fmla="*/ 619262 w 889365"/>
                <a:gd name="connsiteY13" fmla="*/ 430189 h 553383"/>
                <a:gd name="connsiteX14" fmla="*/ 613333 w 889365"/>
                <a:gd name="connsiteY14" fmla="*/ 414378 h 553383"/>
                <a:gd name="connsiteX15" fmla="*/ 606086 w 889365"/>
                <a:gd name="connsiteY15" fmla="*/ 411085 h 553383"/>
                <a:gd name="connsiteX16" fmla="*/ 195002 w 889365"/>
                <a:gd name="connsiteY16" fmla="*/ 321489 h 553383"/>
                <a:gd name="connsiteX17" fmla="*/ 171944 w 889365"/>
                <a:gd name="connsiteY17" fmla="*/ 328736 h 553383"/>
                <a:gd name="connsiteX18" fmla="*/ 168650 w 889365"/>
                <a:gd name="connsiteY18" fmla="*/ 335983 h 553383"/>
                <a:gd name="connsiteX19" fmla="*/ 173920 w 889365"/>
                <a:gd name="connsiteY19" fmla="*/ 339936 h 553383"/>
                <a:gd name="connsiteX20" fmla="*/ 175897 w 889365"/>
                <a:gd name="connsiteY20" fmla="*/ 339936 h 553383"/>
                <a:gd name="connsiteX21" fmla="*/ 198954 w 889365"/>
                <a:gd name="connsiteY21" fmla="*/ 332689 h 553383"/>
                <a:gd name="connsiteX22" fmla="*/ 202248 w 889365"/>
                <a:gd name="connsiteY22" fmla="*/ 325442 h 553383"/>
                <a:gd name="connsiteX23" fmla="*/ 195002 w 889365"/>
                <a:gd name="connsiteY23" fmla="*/ 321489 h 553383"/>
                <a:gd name="connsiteX24" fmla="*/ 182485 w 889365"/>
                <a:gd name="connsiteY24" fmla="*/ 302384 h 553383"/>
                <a:gd name="connsiteX25" fmla="*/ 158768 w 889365"/>
                <a:gd name="connsiteY25" fmla="*/ 312266 h 553383"/>
                <a:gd name="connsiteX26" fmla="*/ 155474 w 889365"/>
                <a:gd name="connsiteY26" fmla="*/ 320172 h 553383"/>
                <a:gd name="connsiteX27" fmla="*/ 160745 w 889365"/>
                <a:gd name="connsiteY27" fmla="*/ 323466 h 553383"/>
                <a:gd name="connsiteX28" fmla="*/ 162721 w 889365"/>
                <a:gd name="connsiteY28" fmla="*/ 322807 h 553383"/>
                <a:gd name="connsiteX29" fmla="*/ 186437 w 889365"/>
                <a:gd name="connsiteY29" fmla="*/ 312925 h 553383"/>
                <a:gd name="connsiteX30" fmla="*/ 189731 w 889365"/>
                <a:gd name="connsiteY30" fmla="*/ 305678 h 553383"/>
                <a:gd name="connsiteX31" fmla="*/ 182485 w 889365"/>
                <a:gd name="connsiteY31" fmla="*/ 302384 h 553383"/>
                <a:gd name="connsiteX32" fmla="*/ 696340 w 889365"/>
                <a:gd name="connsiteY32" fmla="*/ 262857 h 553383"/>
                <a:gd name="connsiteX33" fmla="*/ 694364 w 889365"/>
                <a:gd name="connsiteY33" fmla="*/ 270762 h 553383"/>
                <a:gd name="connsiteX34" fmla="*/ 700952 w 889365"/>
                <a:gd name="connsiteY34" fmla="*/ 283279 h 553383"/>
                <a:gd name="connsiteX35" fmla="*/ 706222 w 889365"/>
                <a:gd name="connsiteY35" fmla="*/ 285915 h 553383"/>
                <a:gd name="connsiteX36" fmla="*/ 708857 w 889365"/>
                <a:gd name="connsiteY36" fmla="*/ 285256 h 553383"/>
                <a:gd name="connsiteX37" fmla="*/ 710834 w 889365"/>
                <a:gd name="connsiteY37" fmla="*/ 277350 h 553383"/>
                <a:gd name="connsiteX38" fmla="*/ 704246 w 889365"/>
                <a:gd name="connsiteY38" fmla="*/ 264833 h 553383"/>
                <a:gd name="connsiteX39" fmla="*/ 696340 w 889365"/>
                <a:gd name="connsiteY39" fmla="*/ 262857 h 553383"/>
                <a:gd name="connsiteX40" fmla="*/ 740479 w 889365"/>
                <a:gd name="connsiteY40" fmla="*/ 256269 h 553383"/>
                <a:gd name="connsiteX41" fmla="*/ 737185 w 889365"/>
                <a:gd name="connsiteY41" fmla="*/ 263516 h 553383"/>
                <a:gd name="connsiteX42" fmla="*/ 743773 w 889365"/>
                <a:gd name="connsiteY42" fmla="*/ 276691 h 553383"/>
                <a:gd name="connsiteX43" fmla="*/ 749043 w 889365"/>
                <a:gd name="connsiteY43" fmla="*/ 279985 h 553383"/>
                <a:gd name="connsiteX44" fmla="*/ 751679 w 889365"/>
                <a:gd name="connsiteY44" fmla="*/ 279327 h 553383"/>
                <a:gd name="connsiteX45" fmla="*/ 754314 w 889365"/>
                <a:gd name="connsiteY45" fmla="*/ 272080 h 553383"/>
                <a:gd name="connsiteX46" fmla="*/ 747726 w 889365"/>
                <a:gd name="connsiteY46" fmla="*/ 258904 h 553383"/>
                <a:gd name="connsiteX47" fmla="*/ 740479 w 889365"/>
                <a:gd name="connsiteY47" fmla="*/ 256269 h 553383"/>
                <a:gd name="connsiteX48" fmla="*/ 716763 w 889365"/>
                <a:gd name="connsiteY48" fmla="*/ 255610 h 553383"/>
                <a:gd name="connsiteX49" fmla="*/ 714128 w 889365"/>
                <a:gd name="connsiteY49" fmla="*/ 263516 h 553383"/>
                <a:gd name="connsiteX50" fmla="*/ 722033 w 889365"/>
                <a:gd name="connsiteY50" fmla="*/ 278668 h 553383"/>
                <a:gd name="connsiteX51" fmla="*/ 727303 w 889365"/>
                <a:gd name="connsiteY51" fmla="*/ 281303 h 553383"/>
                <a:gd name="connsiteX52" fmla="*/ 729939 w 889365"/>
                <a:gd name="connsiteY52" fmla="*/ 280644 h 553383"/>
                <a:gd name="connsiteX53" fmla="*/ 731915 w 889365"/>
                <a:gd name="connsiteY53" fmla="*/ 272739 h 553383"/>
                <a:gd name="connsiteX54" fmla="*/ 724009 w 889365"/>
                <a:gd name="connsiteY54" fmla="*/ 257587 h 553383"/>
                <a:gd name="connsiteX55" fmla="*/ 716763 w 889365"/>
                <a:gd name="connsiteY55" fmla="*/ 255610 h 553383"/>
                <a:gd name="connsiteX56" fmla="*/ 687117 w 889365"/>
                <a:gd name="connsiteY56" fmla="*/ 181167 h 553383"/>
                <a:gd name="connsiteX57" fmla="*/ 889365 w 889365"/>
                <a:gd name="connsiteY57" fmla="*/ 235188 h 553383"/>
                <a:gd name="connsiteX58" fmla="*/ 828098 w 889365"/>
                <a:gd name="connsiteY58" fmla="*/ 427554 h 553383"/>
                <a:gd name="connsiteX59" fmla="*/ 706222 w 889365"/>
                <a:gd name="connsiteY59" fmla="*/ 527690 h 553383"/>
                <a:gd name="connsiteX60" fmla="*/ 580393 w 889365"/>
                <a:gd name="connsiteY60" fmla="*/ 473670 h 553383"/>
                <a:gd name="connsiteX61" fmla="*/ 559971 w 889365"/>
                <a:gd name="connsiteY61" fmla="*/ 553383 h 553383"/>
                <a:gd name="connsiteX62" fmla="*/ 465105 w 889365"/>
                <a:gd name="connsiteY62" fmla="*/ 480916 h 553383"/>
                <a:gd name="connsiteX63" fmla="*/ 507926 w 889365"/>
                <a:gd name="connsiteY63" fmla="*/ 438754 h 553383"/>
                <a:gd name="connsiteX64" fmla="*/ 508585 w 889365"/>
                <a:gd name="connsiteY64" fmla="*/ 409108 h 553383"/>
                <a:gd name="connsiteX65" fmla="*/ 509244 w 889365"/>
                <a:gd name="connsiteY65" fmla="*/ 409108 h 553383"/>
                <a:gd name="connsiteX66" fmla="*/ 526372 w 889365"/>
                <a:gd name="connsiteY66" fmla="*/ 398568 h 553383"/>
                <a:gd name="connsiteX67" fmla="*/ 628485 w 889365"/>
                <a:gd name="connsiteY67" fmla="*/ 351793 h 553383"/>
                <a:gd name="connsiteX68" fmla="*/ 734550 w 889365"/>
                <a:gd name="connsiteY68" fmla="*/ 313584 h 553383"/>
                <a:gd name="connsiteX69" fmla="*/ 770125 w 889365"/>
                <a:gd name="connsiteY69" fmla="*/ 302384 h 553383"/>
                <a:gd name="connsiteX70" fmla="*/ 780006 w 889365"/>
                <a:gd name="connsiteY70" fmla="*/ 299749 h 553383"/>
                <a:gd name="connsiteX71" fmla="*/ 769466 w 889365"/>
                <a:gd name="connsiteY71" fmla="*/ 301725 h 553383"/>
                <a:gd name="connsiteX72" fmla="*/ 733233 w 889365"/>
                <a:gd name="connsiteY72" fmla="*/ 310290 h 553383"/>
                <a:gd name="connsiteX73" fmla="*/ 623873 w 889365"/>
                <a:gd name="connsiteY73" fmla="*/ 341253 h 553383"/>
                <a:gd name="connsiteX74" fmla="*/ 572488 w 889365"/>
                <a:gd name="connsiteY74" fmla="*/ 359040 h 553383"/>
                <a:gd name="connsiteX75" fmla="*/ 591593 w 889365"/>
                <a:gd name="connsiteY75" fmla="*/ 337300 h 553383"/>
                <a:gd name="connsiteX76" fmla="*/ 618603 w 889365"/>
                <a:gd name="connsiteY76" fmla="*/ 307654 h 553383"/>
                <a:gd name="connsiteX77" fmla="*/ 626509 w 889365"/>
                <a:gd name="connsiteY77" fmla="*/ 299090 h 553383"/>
                <a:gd name="connsiteX78" fmla="*/ 631120 w 889365"/>
                <a:gd name="connsiteY78" fmla="*/ 294479 h 553383"/>
                <a:gd name="connsiteX79" fmla="*/ 627167 w 889365"/>
                <a:gd name="connsiteY79" fmla="*/ 297773 h 553383"/>
                <a:gd name="connsiteX80" fmla="*/ 617285 w 889365"/>
                <a:gd name="connsiteY80" fmla="*/ 306337 h 553383"/>
                <a:gd name="connsiteX81" fmla="*/ 587640 w 889365"/>
                <a:gd name="connsiteY81" fmla="*/ 333347 h 553383"/>
                <a:gd name="connsiteX82" fmla="*/ 551406 w 889365"/>
                <a:gd name="connsiteY82" fmla="*/ 366946 h 553383"/>
                <a:gd name="connsiteX83" fmla="*/ 517149 w 889365"/>
                <a:gd name="connsiteY83" fmla="*/ 382098 h 553383"/>
                <a:gd name="connsiteX84" fmla="*/ 500680 w 889365"/>
                <a:gd name="connsiteY84" fmla="*/ 390662 h 553383"/>
                <a:gd name="connsiteX85" fmla="*/ 465764 w 889365"/>
                <a:gd name="connsiteY85" fmla="*/ 364969 h 553383"/>
                <a:gd name="connsiteX86" fmla="*/ 448635 w 889365"/>
                <a:gd name="connsiteY86" fmla="*/ 362334 h 553383"/>
                <a:gd name="connsiteX87" fmla="*/ 418331 w 889365"/>
                <a:gd name="connsiteY87" fmla="*/ 370898 h 553383"/>
                <a:gd name="connsiteX88" fmla="*/ 446659 w 889365"/>
                <a:gd name="connsiteY88" fmla="*/ 291185 h 553383"/>
                <a:gd name="connsiteX89" fmla="*/ 486186 w 889365"/>
                <a:gd name="connsiteY89" fmla="*/ 341253 h 553383"/>
                <a:gd name="connsiteX90" fmla="*/ 543501 w 889365"/>
                <a:gd name="connsiteY90" fmla="*/ 242434 h 553383"/>
                <a:gd name="connsiteX91" fmla="*/ 687117 w 889365"/>
                <a:gd name="connsiteY91" fmla="*/ 181167 h 553383"/>
                <a:gd name="connsiteX92" fmla="*/ 190390 w 889365"/>
                <a:gd name="connsiteY92" fmla="*/ 127146 h 553383"/>
                <a:gd name="connsiteX93" fmla="*/ 173920 w 889365"/>
                <a:gd name="connsiteY93" fmla="*/ 136369 h 553383"/>
                <a:gd name="connsiteX94" fmla="*/ 171944 w 889365"/>
                <a:gd name="connsiteY94" fmla="*/ 144275 h 553383"/>
                <a:gd name="connsiteX95" fmla="*/ 176556 w 889365"/>
                <a:gd name="connsiteY95" fmla="*/ 146910 h 553383"/>
                <a:gd name="connsiteX96" fmla="*/ 179191 w 889365"/>
                <a:gd name="connsiteY96" fmla="*/ 146251 h 553383"/>
                <a:gd name="connsiteX97" fmla="*/ 195660 w 889365"/>
                <a:gd name="connsiteY97" fmla="*/ 137028 h 553383"/>
                <a:gd name="connsiteX98" fmla="*/ 197637 w 889365"/>
                <a:gd name="connsiteY98" fmla="*/ 129123 h 553383"/>
                <a:gd name="connsiteX99" fmla="*/ 190390 w 889365"/>
                <a:gd name="connsiteY99" fmla="*/ 127146 h 553383"/>
                <a:gd name="connsiteX100" fmla="*/ 176556 w 889365"/>
                <a:gd name="connsiteY100" fmla="*/ 113312 h 553383"/>
                <a:gd name="connsiteX101" fmla="*/ 156792 w 889365"/>
                <a:gd name="connsiteY101" fmla="*/ 122535 h 553383"/>
                <a:gd name="connsiteX102" fmla="*/ 154157 w 889365"/>
                <a:gd name="connsiteY102" fmla="*/ 129781 h 553383"/>
                <a:gd name="connsiteX103" fmla="*/ 159427 w 889365"/>
                <a:gd name="connsiteY103" fmla="*/ 133075 h 553383"/>
                <a:gd name="connsiteX104" fmla="*/ 162062 w 889365"/>
                <a:gd name="connsiteY104" fmla="*/ 132417 h 553383"/>
                <a:gd name="connsiteX105" fmla="*/ 181826 w 889365"/>
                <a:gd name="connsiteY105" fmla="*/ 123194 h 553383"/>
                <a:gd name="connsiteX106" fmla="*/ 184461 w 889365"/>
                <a:gd name="connsiteY106" fmla="*/ 115947 h 553383"/>
                <a:gd name="connsiteX107" fmla="*/ 176556 w 889365"/>
                <a:gd name="connsiteY107" fmla="*/ 113312 h 553383"/>
                <a:gd name="connsiteX108" fmla="*/ 164697 w 889365"/>
                <a:gd name="connsiteY108" fmla="*/ 96842 h 553383"/>
                <a:gd name="connsiteX109" fmla="*/ 148887 w 889365"/>
                <a:gd name="connsiteY109" fmla="*/ 105406 h 553383"/>
                <a:gd name="connsiteX110" fmla="*/ 146251 w 889365"/>
                <a:gd name="connsiteY110" fmla="*/ 112653 h 553383"/>
                <a:gd name="connsiteX111" fmla="*/ 151522 w 889365"/>
                <a:gd name="connsiteY111" fmla="*/ 115947 h 553383"/>
                <a:gd name="connsiteX112" fmla="*/ 154157 w 889365"/>
                <a:gd name="connsiteY112" fmla="*/ 115288 h 553383"/>
                <a:gd name="connsiteX113" fmla="*/ 169309 w 889365"/>
                <a:gd name="connsiteY113" fmla="*/ 106724 h 553383"/>
                <a:gd name="connsiteX114" fmla="*/ 171944 w 889365"/>
                <a:gd name="connsiteY114" fmla="*/ 98818 h 553383"/>
                <a:gd name="connsiteX115" fmla="*/ 164697 w 889365"/>
                <a:gd name="connsiteY115" fmla="*/ 96842 h 553383"/>
                <a:gd name="connsiteX116" fmla="*/ 46774 w 889365"/>
                <a:gd name="connsiteY116" fmla="*/ 0 h 553383"/>
                <a:gd name="connsiteX117" fmla="*/ 247705 w 889365"/>
                <a:gd name="connsiteY117" fmla="*/ 58632 h 553383"/>
                <a:gd name="connsiteX118" fmla="*/ 338618 w 889365"/>
                <a:gd name="connsiteY118" fmla="*/ 185779 h 553383"/>
                <a:gd name="connsiteX119" fmla="*/ 335983 w 889365"/>
                <a:gd name="connsiteY119" fmla="*/ 299749 h 553383"/>
                <a:gd name="connsiteX120" fmla="*/ 395933 w 889365"/>
                <a:gd name="connsiteY120" fmla="*/ 277350 h 553383"/>
                <a:gd name="connsiteX121" fmla="*/ 380122 w 889365"/>
                <a:gd name="connsiteY121" fmla="*/ 341912 h 553383"/>
                <a:gd name="connsiteX122" fmla="*/ 370898 w 889365"/>
                <a:gd name="connsiteY122" fmla="*/ 338618 h 553383"/>
                <a:gd name="connsiteX123" fmla="*/ 354429 w 889365"/>
                <a:gd name="connsiteY123" fmla="*/ 336642 h 553383"/>
                <a:gd name="connsiteX124" fmla="*/ 308313 w 889365"/>
                <a:gd name="connsiteY124" fmla="*/ 358382 h 553383"/>
                <a:gd name="connsiteX125" fmla="*/ 293820 w 889365"/>
                <a:gd name="connsiteY125" fmla="*/ 338618 h 553383"/>
                <a:gd name="connsiteX126" fmla="*/ 295138 w 889365"/>
                <a:gd name="connsiteY126" fmla="*/ 291844 h 553383"/>
                <a:gd name="connsiteX127" fmla="*/ 295138 w 889365"/>
                <a:gd name="connsiteY127" fmla="*/ 255610 h 553383"/>
                <a:gd name="connsiteX128" fmla="*/ 294479 w 889365"/>
                <a:gd name="connsiteY128" fmla="*/ 243752 h 553383"/>
                <a:gd name="connsiteX129" fmla="*/ 293820 w 889365"/>
                <a:gd name="connsiteY129" fmla="*/ 239141 h 553383"/>
                <a:gd name="connsiteX130" fmla="*/ 292503 w 889365"/>
                <a:gd name="connsiteY130" fmla="*/ 266810 h 553383"/>
                <a:gd name="connsiteX131" fmla="*/ 289867 w 889365"/>
                <a:gd name="connsiteY131" fmla="*/ 291185 h 553383"/>
                <a:gd name="connsiteX132" fmla="*/ 285256 w 889365"/>
                <a:gd name="connsiteY132" fmla="*/ 326760 h 553383"/>
                <a:gd name="connsiteX133" fmla="*/ 245070 w 889365"/>
                <a:gd name="connsiteY133" fmla="*/ 278009 h 553383"/>
                <a:gd name="connsiteX134" fmla="*/ 160745 w 889365"/>
                <a:gd name="connsiteY134" fmla="*/ 184461 h 553383"/>
                <a:gd name="connsiteX135" fmla="*/ 131758 w 889365"/>
                <a:gd name="connsiteY135" fmla="*/ 154816 h 553383"/>
                <a:gd name="connsiteX136" fmla="*/ 123194 w 889365"/>
                <a:gd name="connsiteY136" fmla="*/ 146910 h 553383"/>
                <a:gd name="connsiteX137" fmla="*/ 131099 w 889365"/>
                <a:gd name="connsiteY137" fmla="*/ 155474 h 553383"/>
                <a:gd name="connsiteX138" fmla="*/ 158110 w 889365"/>
                <a:gd name="connsiteY138" fmla="*/ 187096 h 553383"/>
                <a:gd name="connsiteX139" fmla="*/ 236505 w 889365"/>
                <a:gd name="connsiteY139" fmla="*/ 285256 h 553383"/>
                <a:gd name="connsiteX140" fmla="*/ 248364 w 889365"/>
                <a:gd name="connsiteY140" fmla="*/ 301067 h 553383"/>
                <a:gd name="connsiteX141" fmla="*/ 212789 w 889365"/>
                <a:gd name="connsiteY141" fmla="*/ 293820 h 553383"/>
                <a:gd name="connsiteX142" fmla="*/ 177873 w 889365"/>
                <a:gd name="connsiteY142" fmla="*/ 285915 h 553383"/>
                <a:gd name="connsiteX143" fmla="*/ 162062 w 889365"/>
                <a:gd name="connsiteY143" fmla="*/ 281303 h 553383"/>
                <a:gd name="connsiteX144" fmla="*/ 177214 w 889365"/>
                <a:gd name="connsiteY144" fmla="*/ 287232 h 553383"/>
                <a:gd name="connsiteX145" fmla="*/ 211472 w 889365"/>
                <a:gd name="connsiteY145" fmla="*/ 299090 h 553383"/>
                <a:gd name="connsiteX146" fmla="*/ 257587 w 889365"/>
                <a:gd name="connsiteY146" fmla="*/ 313584 h 553383"/>
                <a:gd name="connsiteX147" fmla="*/ 299090 w 889365"/>
                <a:gd name="connsiteY147" fmla="*/ 374851 h 553383"/>
                <a:gd name="connsiteX148" fmla="*/ 297114 w 889365"/>
                <a:gd name="connsiteY148" fmla="*/ 380780 h 553383"/>
                <a:gd name="connsiteX149" fmla="*/ 302384 w 889365"/>
                <a:gd name="connsiteY149" fmla="*/ 426237 h 553383"/>
                <a:gd name="connsiteX150" fmla="*/ 312925 w 889365"/>
                <a:gd name="connsiteY150" fmla="*/ 440071 h 553383"/>
                <a:gd name="connsiteX151" fmla="*/ 183143 w 889365"/>
                <a:gd name="connsiteY151" fmla="*/ 449294 h 553383"/>
                <a:gd name="connsiteX152" fmla="*/ 200931 w 889365"/>
                <a:gd name="connsiteY152" fmla="*/ 376828 h 553383"/>
                <a:gd name="connsiteX153" fmla="*/ 61267 w 889365"/>
                <a:gd name="connsiteY153" fmla="*/ 347841 h 553383"/>
                <a:gd name="connsiteX154" fmla="*/ 0 w 889365"/>
                <a:gd name="connsiteY154" fmla="*/ 196319 h 553383"/>
                <a:gd name="connsiteX155" fmla="*/ 46774 w 889365"/>
                <a:gd name="connsiteY155" fmla="*/ 0 h 5533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</a:cxnLst>
              <a:rect l="l" t="t" r="r" b="b"/>
              <a:pathLst>
                <a:path w="889365" h="553383">
                  <a:moveTo>
                    <a:pt x="581052" y="412402"/>
                  </a:moveTo>
                  <a:cubicBezTo>
                    <a:pt x="578417" y="413720"/>
                    <a:pt x="577099" y="417014"/>
                    <a:pt x="578417" y="419649"/>
                  </a:cubicBezTo>
                  <a:lnTo>
                    <a:pt x="586981" y="436118"/>
                  </a:lnTo>
                  <a:cubicBezTo>
                    <a:pt x="588299" y="438095"/>
                    <a:pt x="590275" y="439412"/>
                    <a:pt x="592251" y="439412"/>
                  </a:cubicBezTo>
                  <a:cubicBezTo>
                    <a:pt x="592910" y="439412"/>
                    <a:pt x="594228" y="439412"/>
                    <a:pt x="594887" y="438754"/>
                  </a:cubicBezTo>
                  <a:cubicBezTo>
                    <a:pt x="598180" y="437436"/>
                    <a:pt x="598839" y="434142"/>
                    <a:pt x="596863" y="432166"/>
                  </a:cubicBezTo>
                  <a:lnTo>
                    <a:pt x="588299" y="415037"/>
                  </a:lnTo>
                  <a:cubicBezTo>
                    <a:pt x="586981" y="412402"/>
                    <a:pt x="583687" y="411085"/>
                    <a:pt x="581052" y="412402"/>
                  </a:cubicBezTo>
                  <a:close/>
                  <a:moveTo>
                    <a:pt x="606086" y="411085"/>
                  </a:moveTo>
                  <a:cubicBezTo>
                    <a:pt x="603451" y="412402"/>
                    <a:pt x="601474" y="415696"/>
                    <a:pt x="602792" y="418331"/>
                  </a:cubicBezTo>
                  <a:lnTo>
                    <a:pt x="608721" y="434142"/>
                  </a:lnTo>
                  <a:cubicBezTo>
                    <a:pt x="609380" y="436777"/>
                    <a:pt x="612015" y="438095"/>
                    <a:pt x="613991" y="438095"/>
                  </a:cubicBezTo>
                  <a:cubicBezTo>
                    <a:pt x="614650" y="438095"/>
                    <a:pt x="615309" y="437436"/>
                    <a:pt x="615968" y="437436"/>
                  </a:cubicBezTo>
                  <a:cubicBezTo>
                    <a:pt x="618603" y="436777"/>
                    <a:pt x="619921" y="433483"/>
                    <a:pt x="619262" y="430189"/>
                  </a:cubicBezTo>
                  <a:lnTo>
                    <a:pt x="613333" y="414378"/>
                  </a:lnTo>
                  <a:cubicBezTo>
                    <a:pt x="612015" y="411085"/>
                    <a:pt x="608721" y="409767"/>
                    <a:pt x="606086" y="411085"/>
                  </a:cubicBezTo>
                  <a:close/>
                  <a:moveTo>
                    <a:pt x="195002" y="321489"/>
                  </a:moveTo>
                  <a:lnTo>
                    <a:pt x="171944" y="328736"/>
                  </a:lnTo>
                  <a:cubicBezTo>
                    <a:pt x="169309" y="330054"/>
                    <a:pt x="167991" y="333348"/>
                    <a:pt x="168650" y="335983"/>
                  </a:cubicBezTo>
                  <a:cubicBezTo>
                    <a:pt x="169309" y="338618"/>
                    <a:pt x="171285" y="339936"/>
                    <a:pt x="173920" y="339936"/>
                  </a:cubicBezTo>
                  <a:cubicBezTo>
                    <a:pt x="174579" y="339936"/>
                    <a:pt x="175238" y="339936"/>
                    <a:pt x="175897" y="339936"/>
                  </a:cubicBezTo>
                  <a:lnTo>
                    <a:pt x="198954" y="332689"/>
                  </a:lnTo>
                  <a:cubicBezTo>
                    <a:pt x="201590" y="331371"/>
                    <a:pt x="202907" y="328736"/>
                    <a:pt x="202248" y="325442"/>
                  </a:cubicBezTo>
                  <a:cubicBezTo>
                    <a:pt x="201590" y="322807"/>
                    <a:pt x="198296" y="320830"/>
                    <a:pt x="195002" y="321489"/>
                  </a:cubicBezTo>
                  <a:close/>
                  <a:moveTo>
                    <a:pt x="182485" y="302384"/>
                  </a:moveTo>
                  <a:lnTo>
                    <a:pt x="158768" y="312266"/>
                  </a:lnTo>
                  <a:cubicBezTo>
                    <a:pt x="155474" y="312925"/>
                    <a:pt x="154157" y="316219"/>
                    <a:pt x="155474" y="320172"/>
                  </a:cubicBezTo>
                  <a:cubicBezTo>
                    <a:pt x="156792" y="322148"/>
                    <a:pt x="158768" y="323466"/>
                    <a:pt x="160745" y="323466"/>
                  </a:cubicBezTo>
                  <a:cubicBezTo>
                    <a:pt x="161403" y="323466"/>
                    <a:pt x="162062" y="322807"/>
                    <a:pt x="162721" y="322807"/>
                  </a:cubicBezTo>
                  <a:lnTo>
                    <a:pt x="186437" y="312925"/>
                  </a:lnTo>
                  <a:cubicBezTo>
                    <a:pt x="189731" y="311607"/>
                    <a:pt x="191049" y="308313"/>
                    <a:pt x="189731" y="305678"/>
                  </a:cubicBezTo>
                  <a:cubicBezTo>
                    <a:pt x="188414" y="302384"/>
                    <a:pt x="185120" y="301067"/>
                    <a:pt x="182485" y="302384"/>
                  </a:cubicBezTo>
                  <a:close/>
                  <a:moveTo>
                    <a:pt x="696340" y="262857"/>
                  </a:moveTo>
                  <a:cubicBezTo>
                    <a:pt x="693705" y="264175"/>
                    <a:pt x="693046" y="267468"/>
                    <a:pt x="694364" y="270762"/>
                  </a:cubicBezTo>
                  <a:lnTo>
                    <a:pt x="700952" y="283279"/>
                  </a:lnTo>
                  <a:cubicBezTo>
                    <a:pt x="702269" y="284597"/>
                    <a:pt x="704246" y="285915"/>
                    <a:pt x="706222" y="285915"/>
                  </a:cubicBezTo>
                  <a:cubicBezTo>
                    <a:pt x="706881" y="285915"/>
                    <a:pt x="708198" y="285915"/>
                    <a:pt x="708857" y="285256"/>
                  </a:cubicBezTo>
                  <a:cubicBezTo>
                    <a:pt x="711492" y="283279"/>
                    <a:pt x="712151" y="279985"/>
                    <a:pt x="710834" y="277350"/>
                  </a:cubicBezTo>
                  <a:lnTo>
                    <a:pt x="704246" y="264833"/>
                  </a:lnTo>
                  <a:cubicBezTo>
                    <a:pt x="702269" y="262198"/>
                    <a:pt x="698975" y="261539"/>
                    <a:pt x="696340" y="262857"/>
                  </a:cubicBezTo>
                  <a:close/>
                  <a:moveTo>
                    <a:pt x="740479" y="256269"/>
                  </a:moveTo>
                  <a:cubicBezTo>
                    <a:pt x="737185" y="257587"/>
                    <a:pt x="736527" y="261539"/>
                    <a:pt x="737185" y="263516"/>
                  </a:cubicBezTo>
                  <a:lnTo>
                    <a:pt x="743773" y="276691"/>
                  </a:lnTo>
                  <a:cubicBezTo>
                    <a:pt x="745091" y="278668"/>
                    <a:pt x="747067" y="279985"/>
                    <a:pt x="749043" y="279985"/>
                  </a:cubicBezTo>
                  <a:cubicBezTo>
                    <a:pt x="749702" y="279985"/>
                    <a:pt x="751020" y="279985"/>
                    <a:pt x="751679" y="279327"/>
                  </a:cubicBezTo>
                  <a:cubicBezTo>
                    <a:pt x="754314" y="278009"/>
                    <a:pt x="755631" y="274715"/>
                    <a:pt x="754314" y="272080"/>
                  </a:cubicBezTo>
                  <a:lnTo>
                    <a:pt x="747726" y="258904"/>
                  </a:lnTo>
                  <a:cubicBezTo>
                    <a:pt x="746408" y="256269"/>
                    <a:pt x="743114" y="254951"/>
                    <a:pt x="740479" y="256269"/>
                  </a:cubicBezTo>
                  <a:close/>
                  <a:moveTo>
                    <a:pt x="716763" y="255610"/>
                  </a:moveTo>
                  <a:cubicBezTo>
                    <a:pt x="714128" y="256928"/>
                    <a:pt x="712810" y="260222"/>
                    <a:pt x="714128" y="263516"/>
                  </a:cubicBezTo>
                  <a:lnTo>
                    <a:pt x="722033" y="278668"/>
                  </a:lnTo>
                  <a:cubicBezTo>
                    <a:pt x="723351" y="279985"/>
                    <a:pt x="725327" y="281303"/>
                    <a:pt x="727303" y="281303"/>
                  </a:cubicBezTo>
                  <a:cubicBezTo>
                    <a:pt x="727962" y="281303"/>
                    <a:pt x="729280" y="281303"/>
                    <a:pt x="729939" y="280644"/>
                  </a:cubicBezTo>
                  <a:cubicBezTo>
                    <a:pt x="732574" y="278668"/>
                    <a:pt x="733233" y="275374"/>
                    <a:pt x="731915" y="272739"/>
                  </a:cubicBezTo>
                  <a:lnTo>
                    <a:pt x="724009" y="257587"/>
                  </a:lnTo>
                  <a:cubicBezTo>
                    <a:pt x="722692" y="254951"/>
                    <a:pt x="719398" y="254293"/>
                    <a:pt x="716763" y="255610"/>
                  </a:cubicBezTo>
                  <a:close/>
                  <a:moveTo>
                    <a:pt x="687117" y="181167"/>
                  </a:moveTo>
                  <a:cubicBezTo>
                    <a:pt x="772760" y="267468"/>
                    <a:pt x="889365" y="235188"/>
                    <a:pt x="889365" y="235188"/>
                  </a:cubicBezTo>
                  <a:cubicBezTo>
                    <a:pt x="830074" y="297773"/>
                    <a:pt x="810311" y="344547"/>
                    <a:pt x="828098" y="427554"/>
                  </a:cubicBezTo>
                  <a:cubicBezTo>
                    <a:pt x="732574" y="384074"/>
                    <a:pt x="710175" y="403179"/>
                    <a:pt x="706222" y="527690"/>
                  </a:cubicBezTo>
                  <a:cubicBezTo>
                    <a:pt x="671965" y="503315"/>
                    <a:pt x="632438" y="483551"/>
                    <a:pt x="580393" y="473670"/>
                  </a:cubicBezTo>
                  <a:cubicBezTo>
                    <a:pt x="567218" y="501339"/>
                    <a:pt x="560630" y="521761"/>
                    <a:pt x="559971" y="553383"/>
                  </a:cubicBezTo>
                  <a:cubicBezTo>
                    <a:pt x="525055" y="510562"/>
                    <a:pt x="496727" y="490798"/>
                    <a:pt x="465105" y="480916"/>
                  </a:cubicBezTo>
                  <a:cubicBezTo>
                    <a:pt x="485527" y="475646"/>
                    <a:pt x="501997" y="459835"/>
                    <a:pt x="507926" y="438754"/>
                  </a:cubicBezTo>
                  <a:cubicBezTo>
                    <a:pt x="510562" y="428872"/>
                    <a:pt x="510562" y="418331"/>
                    <a:pt x="508585" y="409108"/>
                  </a:cubicBezTo>
                  <a:cubicBezTo>
                    <a:pt x="509244" y="409108"/>
                    <a:pt x="509244" y="409108"/>
                    <a:pt x="509244" y="409108"/>
                  </a:cubicBezTo>
                  <a:cubicBezTo>
                    <a:pt x="513856" y="405814"/>
                    <a:pt x="519785" y="402520"/>
                    <a:pt x="526372" y="398568"/>
                  </a:cubicBezTo>
                  <a:cubicBezTo>
                    <a:pt x="552724" y="384074"/>
                    <a:pt x="590275" y="366946"/>
                    <a:pt x="628485" y="351793"/>
                  </a:cubicBezTo>
                  <a:cubicBezTo>
                    <a:pt x="666036" y="336641"/>
                    <a:pt x="704905" y="323466"/>
                    <a:pt x="734550" y="313584"/>
                  </a:cubicBezTo>
                  <a:cubicBezTo>
                    <a:pt x="749043" y="308972"/>
                    <a:pt x="761560" y="305019"/>
                    <a:pt x="770125" y="302384"/>
                  </a:cubicBezTo>
                  <a:cubicBezTo>
                    <a:pt x="774077" y="301067"/>
                    <a:pt x="777371" y="300408"/>
                    <a:pt x="780006" y="299749"/>
                  </a:cubicBezTo>
                  <a:cubicBezTo>
                    <a:pt x="777371" y="299749"/>
                    <a:pt x="774077" y="301067"/>
                    <a:pt x="769466" y="301725"/>
                  </a:cubicBezTo>
                  <a:cubicBezTo>
                    <a:pt x="760901" y="303702"/>
                    <a:pt x="748385" y="306337"/>
                    <a:pt x="733233" y="310290"/>
                  </a:cubicBezTo>
                  <a:cubicBezTo>
                    <a:pt x="702928" y="317536"/>
                    <a:pt x="663401" y="328736"/>
                    <a:pt x="623873" y="341253"/>
                  </a:cubicBezTo>
                  <a:cubicBezTo>
                    <a:pt x="606086" y="347182"/>
                    <a:pt x="588957" y="353111"/>
                    <a:pt x="572488" y="359040"/>
                  </a:cubicBezTo>
                  <a:cubicBezTo>
                    <a:pt x="578417" y="352452"/>
                    <a:pt x="585005" y="344547"/>
                    <a:pt x="591593" y="337300"/>
                  </a:cubicBezTo>
                  <a:cubicBezTo>
                    <a:pt x="601474" y="326760"/>
                    <a:pt x="611356" y="315560"/>
                    <a:pt x="618603" y="307654"/>
                  </a:cubicBezTo>
                  <a:cubicBezTo>
                    <a:pt x="621897" y="304361"/>
                    <a:pt x="624532" y="301067"/>
                    <a:pt x="626509" y="299090"/>
                  </a:cubicBezTo>
                  <a:lnTo>
                    <a:pt x="631120" y="294479"/>
                  </a:lnTo>
                  <a:cubicBezTo>
                    <a:pt x="630461" y="294479"/>
                    <a:pt x="629144" y="295796"/>
                    <a:pt x="627167" y="297773"/>
                  </a:cubicBezTo>
                  <a:cubicBezTo>
                    <a:pt x="624532" y="299749"/>
                    <a:pt x="621238" y="302384"/>
                    <a:pt x="617285" y="306337"/>
                  </a:cubicBezTo>
                  <a:cubicBezTo>
                    <a:pt x="609380" y="313584"/>
                    <a:pt x="598180" y="323466"/>
                    <a:pt x="587640" y="333347"/>
                  </a:cubicBezTo>
                  <a:cubicBezTo>
                    <a:pt x="573805" y="346523"/>
                    <a:pt x="559312" y="359699"/>
                    <a:pt x="551406" y="366946"/>
                  </a:cubicBezTo>
                  <a:cubicBezTo>
                    <a:pt x="538889" y="372216"/>
                    <a:pt x="527031" y="376827"/>
                    <a:pt x="517149" y="382098"/>
                  </a:cubicBezTo>
                  <a:cubicBezTo>
                    <a:pt x="511220" y="384733"/>
                    <a:pt x="505950" y="388027"/>
                    <a:pt x="500680" y="390662"/>
                  </a:cubicBezTo>
                  <a:cubicBezTo>
                    <a:pt x="492774" y="378804"/>
                    <a:pt x="480916" y="368922"/>
                    <a:pt x="465764" y="364969"/>
                  </a:cubicBezTo>
                  <a:cubicBezTo>
                    <a:pt x="460493" y="363652"/>
                    <a:pt x="455223" y="362993"/>
                    <a:pt x="448635" y="362334"/>
                  </a:cubicBezTo>
                  <a:cubicBezTo>
                    <a:pt x="437436" y="362334"/>
                    <a:pt x="427554" y="365628"/>
                    <a:pt x="418331" y="370898"/>
                  </a:cubicBezTo>
                  <a:cubicBezTo>
                    <a:pt x="428872" y="353111"/>
                    <a:pt x="438754" y="328077"/>
                    <a:pt x="446659" y="291185"/>
                  </a:cubicBezTo>
                  <a:cubicBezTo>
                    <a:pt x="456541" y="315560"/>
                    <a:pt x="467740" y="325442"/>
                    <a:pt x="486186" y="341253"/>
                  </a:cubicBezTo>
                  <a:cubicBezTo>
                    <a:pt x="505950" y="320172"/>
                    <a:pt x="544160" y="266151"/>
                    <a:pt x="543501" y="242434"/>
                  </a:cubicBezTo>
                  <a:cubicBezTo>
                    <a:pt x="625850" y="293820"/>
                    <a:pt x="666036" y="275374"/>
                    <a:pt x="687117" y="181167"/>
                  </a:cubicBezTo>
                  <a:close/>
                  <a:moveTo>
                    <a:pt x="190390" y="127146"/>
                  </a:moveTo>
                  <a:lnTo>
                    <a:pt x="173920" y="136369"/>
                  </a:lnTo>
                  <a:cubicBezTo>
                    <a:pt x="171285" y="138346"/>
                    <a:pt x="170626" y="141640"/>
                    <a:pt x="171944" y="144275"/>
                  </a:cubicBezTo>
                  <a:cubicBezTo>
                    <a:pt x="172603" y="145593"/>
                    <a:pt x="174579" y="146910"/>
                    <a:pt x="176556" y="146910"/>
                  </a:cubicBezTo>
                  <a:cubicBezTo>
                    <a:pt x="177214" y="146910"/>
                    <a:pt x="178532" y="146910"/>
                    <a:pt x="179191" y="146251"/>
                  </a:cubicBezTo>
                  <a:lnTo>
                    <a:pt x="195660" y="137028"/>
                  </a:lnTo>
                  <a:cubicBezTo>
                    <a:pt x="198296" y="135052"/>
                    <a:pt x="198954" y="131758"/>
                    <a:pt x="197637" y="129123"/>
                  </a:cubicBezTo>
                  <a:cubicBezTo>
                    <a:pt x="196319" y="126487"/>
                    <a:pt x="193025" y="125829"/>
                    <a:pt x="190390" y="127146"/>
                  </a:cubicBezTo>
                  <a:close/>
                  <a:moveTo>
                    <a:pt x="176556" y="113312"/>
                  </a:moveTo>
                  <a:lnTo>
                    <a:pt x="156792" y="122535"/>
                  </a:lnTo>
                  <a:cubicBezTo>
                    <a:pt x="154157" y="123852"/>
                    <a:pt x="152839" y="127146"/>
                    <a:pt x="154157" y="129781"/>
                  </a:cubicBezTo>
                  <a:cubicBezTo>
                    <a:pt x="155474" y="131758"/>
                    <a:pt x="157451" y="133075"/>
                    <a:pt x="159427" y="133075"/>
                  </a:cubicBezTo>
                  <a:cubicBezTo>
                    <a:pt x="160745" y="133075"/>
                    <a:pt x="161403" y="133075"/>
                    <a:pt x="162062" y="132417"/>
                  </a:cubicBezTo>
                  <a:lnTo>
                    <a:pt x="181826" y="123194"/>
                  </a:lnTo>
                  <a:cubicBezTo>
                    <a:pt x="184461" y="121876"/>
                    <a:pt x="185779" y="118582"/>
                    <a:pt x="184461" y="115947"/>
                  </a:cubicBezTo>
                  <a:cubicBezTo>
                    <a:pt x="183143" y="112653"/>
                    <a:pt x="179849" y="111994"/>
                    <a:pt x="176556" y="113312"/>
                  </a:cubicBezTo>
                  <a:close/>
                  <a:moveTo>
                    <a:pt x="164697" y="96842"/>
                  </a:moveTo>
                  <a:lnTo>
                    <a:pt x="148887" y="105406"/>
                  </a:lnTo>
                  <a:cubicBezTo>
                    <a:pt x="146251" y="106724"/>
                    <a:pt x="145593" y="110018"/>
                    <a:pt x="146251" y="112653"/>
                  </a:cubicBezTo>
                  <a:cubicBezTo>
                    <a:pt x="147569" y="114629"/>
                    <a:pt x="149545" y="115947"/>
                    <a:pt x="151522" y="115947"/>
                  </a:cubicBezTo>
                  <a:cubicBezTo>
                    <a:pt x="152180" y="115947"/>
                    <a:pt x="153498" y="115947"/>
                    <a:pt x="154157" y="115288"/>
                  </a:cubicBezTo>
                  <a:lnTo>
                    <a:pt x="169309" y="106724"/>
                  </a:lnTo>
                  <a:cubicBezTo>
                    <a:pt x="172603" y="104748"/>
                    <a:pt x="173262" y="101454"/>
                    <a:pt x="171944" y="98818"/>
                  </a:cubicBezTo>
                  <a:cubicBezTo>
                    <a:pt x="170626" y="96183"/>
                    <a:pt x="167333" y="95524"/>
                    <a:pt x="164697" y="96842"/>
                  </a:cubicBezTo>
                  <a:close/>
                  <a:moveTo>
                    <a:pt x="46774" y="0"/>
                  </a:moveTo>
                  <a:cubicBezTo>
                    <a:pt x="46774" y="0"/>
                    <a:pt x="130440" y="88278"/>
                    <a:pt x="247705" y="58632"/>
                  </a:cubicBezTo>
                  <a:cubicBezTo>
                    <a:pt x="217401" y="150204"/>
                    <a:pt x="241776" y="187096"/>
                    <a:pt x="338618" y="185779"/>
                  </a:cubicBezTo>
                  <a:cubicBezTo>
                    <a:pt x="325442" y="206201"/>
                    <a:pt x="330054" y="272080"/>
                    <a:pt x="335983" y="299749"/>
                  </a:cubicBezTo>
                  <a:cubicBezTo>
                    <a:pt x="359699" y="295797"/>
                    <a:pt x="374851" y="293161"/>
                    <a:pt x="395933" y="277350"/>
                  </a:cubicBezTo>
                  <a:cubicBezTo>
                    <a:pt x="386709" y="303702"/>
                    <a:pt x="382098" y="324783"/>
                    <a:pt x="380122" y="341912"/>
                  </a:cubicBezTo>
                  <a:cubicBezTo>
                    <a:pt x="377486" y="340594"/>
                    <a:pt x="374192" y="339277"/>
                    <a:pt x="370898" y="338618"/>
                  </a:cubicBezTo>
                  <a:cubicBezTo>
                    <a:pt x="365628" y="337300"/>
                    <a:pt x="359699" y="336642"/>
                    <a:pt x="354429" y="336642"/>
                  </a:cubicBezTo>
                  <a:cubicBezTo>
                    <a:pt x="335983" y="336642"/>
                    <a:pt x="319513" y="345206"/>
                    <a:pt x="308313" y="358382"/>
                  </a:cubicBezTo>
                  <a:cubicBezTo>
                    <a:pt x="303702" y="351794"/>
                    <a:pt x="299090" y="345206"/>
                    <a:pt x="293820" y="338618"/>
                  </a:cubicBezTo>
                  <a:cubicBezTo>
                    <a:pt x="294479" y="329395"/>
                    <a:pt x="294479" y="310290"/>
                    <a:pt x="295138" y="291844"/>
                  </a:cubicBezTo>
                  <a:cubicBezTo>
                    <a:pt x="295138" y="278668"/>
                    <a:pt x="295138" y="265492"/>
                    <a:pt x="295138" y="255610"/>
                  </a:cubicBezTo>
                  <a:cubicBezTo>
                    <a:pt x="295138" y="250999"/>
                    <a:pt x="294479" y="246387"/>
                    <a:pt x="294479" y="243752"/>
                  </a:cubicBezTo>
                  <a:cubicBezTo>
                    <a:pt x="294479" y="240458"/>
                    <a:pt x="293820" y="239141"/>
                    <a:pt x="293820" y="239141"/>
                  </a:cubicBezTo>
                  <a:lnTo>
                    <a:pt x="292503" y="266810"/>
                  </a:lnTo>
                  <a:cubicBezTo>
                    <a:pt x="291844" y="274057"/>
                    <a:pt x="291185" y="282621"/>
                    <a:pt x="289867" y="291185"/>
                  </a:cubicBezTo>
                  <a:cubicBezTo>
                    <a:pt x="288550" y="304361"/>
                    <a:pt x="286574" y="316878"/>
                    <a:pt x="285256" y="326760"/>
                  </a:cubicBezTo>
                  <a:cubicBezTo>
                    <a:pt x="272739" y="310949"/>
                    <a:pt x="258904" y="294479"/>
                    <a:pt x="245070" y="278009"/>
                  </a:cubicBezTo>
                  <a:cubicBezTo>
                    <a:pt x="215424" y="243093"/>
                    <a:pt x="184461" y="209495"/>
                    <a:pt x="160745" y="184461"/>
                  </a:cubicBezTo>
                  <a:cubicBezTo>
                    <a:pt x="148887" y="171944"/>
                    <a:pt x="139005" y="162062"/>
                    <a:pt x="131758" y="154816"/>
                  </a:cubicBezTo>
                  <a:cubicBezTo>
                    <a:pt x="127805" y="151522"/>
                    <a:pt x="125170" y="148887"/>
                    <a:pt x="123194" y="146910"/>
                  </a:cubicBezTo>
                  <a:cubicBezTo>
                    <a:pt x="125170" y="148887"/>
                    <a:pt x="127805" y="151522"/>
                    <a:pt x="131099" y="155474"/>
                  </a:cubicBezTo>
                  <a:cubicBezTo>
                    <a:pt x="137687" y="163380"/>
                    <a:pt x="146910" y="173920"/>
                    <a:pt x="158110" y="187096"/>
                  </a:cubicBezTo>
                  <a:cubicBezTo>
                    <a:pt x="180508" y="213448"/>
                    <a:pt x="208836" y="249022"/>
                    <a:pt x="236505" y="285256"/>
                  </a:cubicBezTo>
                  <a:cubicBezTo>
                    <a:pt x="240458" y="290526"/>
                    <a:pt x="244411" y="295797"/>
                    <a:pt x="248364" y="301067"/>
                  </a:cubicBezTo>
                  <a:cubicBezTo>
                    <a:pt x="238482" y="299090"/>
                    <a:pt x="225965" y="296455"/>
                    <a:pt x="212789" y="293820"/>
                  </a:cubicBezTo>
                  <a:cubicBezTo>
                    <a:pt x="200272" y="291185"/>
                    <a:pt x="187096" y="288550"/>
                    <a:pt x="177873" y="285915"/>
                  </a:cubicBezTo>
                  <a:lnTo>
                    <a:pt x="162062" y="281303"/>
                  </a:lnTo>
                  <a:cubicBezTo>
                    <a:pt x="162062" y="281303"/>
                    <a:pt x="167991" y="283938"/>
                    <a:pt x="177214" y="287232"/>
                  </a:cubicBezTo>
                  <a:cubicBezTo>
                    <a:pt x="186437" y="290526"/>
                    <a:pt x="198954" y="295138"/>
                    <a:pt x="211472" y="299090"/>
                  </a:cubicBezTo>
                  <a:cubicBezTo>
                    <a:pt x="230576" y="305020"/>
                    <a:pt x="249681" y="310949"/>
                    <a:pt x="257587" y="313584"/>
                  </a:cubicBezTo>
                  <a:cubicBezTo>
                    <a:pt x="273398" y="335324"/>
                    <a:pt x="287891" y="356405"/>
                    <a:pt x="299090" y="374851"/>
                  </a:cubicBezTo>
                  <a:cubicBezTo>
                    <a:pt x="298432" y="376828"/>
                    <a:pt x="297773" y="378804"/>
                    <a:pt x="297114" y="380780"/>
                  </a:cubicBezTo>
                  <a:cubicBezTo>
                    <a:pt x="292503" y="395933"/>
                    <a:pt x="294479" y="412402"/>
                    <a:pt x="302384" y="426237"/>
                  </a:cubicBezTo>
                  <a:cubicBezTo>
                    <a:pt x="305678" y="431507"/>
                    <a:pt x="308972" y="436119"/>
                    <a:pt x="312925" y="440071"/>
                  </a:cubicBezTo>
                  <a:cubicBezTo>
                    <a:pt x="268786" y="431507"/>
                    <a:pt x="218059" y="434801"/>
                    <a:pt x="183143" y="449294"/>
                  </a:cubicBezTo>
                  <a:cubicBezTo>
                    <a:pt x="183143" y="449294"/>
                    <a:pt x="204225" y="408450"/>
                    <a:pt x="200931" y="376828"/>
                  </a:cubicBezTo>
                  <a:cubicBezTo>
                    <a:pt x="200931" y="376828"/>
                    <a:pt x="117923" y="343229"/>
                    <a:pt x="61267" y="347841"/>
                  </a:cubicBezTo>
                  <a:cubicBezTo>
                    <a:pt x="117923" y="240458"/>
                    <a:pt x="93548" y="218718"/>
                    <a:pt x="0" y="196319"/>
                  </a:cubicBezTo>
                  <a:cubicBezTo>
                    <a:pt x="57973" y="134393"/>
                    <a:pt x="65220" y="84325"/>
                    <a:pt x="46774" y="0"/>
                  </a:cubicBezTo>
                  <a:close/>
                </a:path>
              </a:pathLst>
            </a:custGeom>
            <a:grpFill/>
            <a:ln w="658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107" name="任意多边形: 形状 106">
              <a:extLst>
                <a:ext uri="{FF2B5EF4-FFF2-40B4-BE49-F238E27FC236}">
                  <a16:creationId xmlns:a16="http://schemas.microsoft.com/office/drawing/2014/main" id="{9A245806-6A70-4EF3-A532-89FEAB01DFD7}"/>
                </a:ext>
              </a:extLst>
            </p:cNvPr>
            <p:cNvSpPr/>
            <p:nvPr/>
          </p:nvSpPr>
          <p:spPr>
            <a:xfrm>
              <a:off x="5362712" y="993252"/>
              <a:ext cx="170116" cy="178532"/>
            </a:xfrm>
            <a:custGeom>
              <a:avLst/>
              <a:gdLst>
                <a:gd name="connsiteX0" fmla="*/ 59975 w 170116"/>
                <a:gd name="connsiteY0" fmla="*/ 145592 h 178532"/>
                <a:gd name="connsiteX1" fmla="*/ 48776 w 170116"/>
                <a:gd name="connsiteY1" fmla="*/ 153498 h 178532"/>
                <a:gd name="connsiteX2" fmla="*/ 56681 w 170116"/>
                <a:gd name="connsiteY2" fmla="*/ 164697 h 178532"/>
                <a:gd name="connsiteX3" fmla="*/ 67881 w 170116"/>
                <a:gd name="connsiteY3" fmla="*/ 156792 h 178532"/>
                <a:gd name="connsiteX4" fmla="*/ 59975 w 170116"/>
                <a:gd name="connsiteY4" fmla="*/ 145592 h 178532"/>
                <a:gd name="connsiteX5" fmla="*/ 54046 w 170116"/>
                <a:gd name="connsiteY5" fmla="*/ 125829 h 178532"/>
                <a:gd name="connsiteX6" fmla="*/ 47458 w 170116"/>
                <a:gd name="connsiteY6" fmla="*/ 130440 h 178532"/>
                <a:gd name="connsiteX7" fmla="*/ 52070 w 170116"/>
                <a:gd name="connsiteY7" fmla="*/ 137028 h 178532"/>
                <a:gd name="connsiteX8" fmla="*/ 58658 w 170116"/>
                <a:gd name="connsiteY8" fmla="*/ 132417 h 178532"/>
                <a:gd name="connsiteX9" fmla="*/ 54046 w 170116"/>
                <a:gd name="connsiteY9" fmla="*/ 125829 h 178532"/>
                <a:gd name="connsiteX10" fmla="*/ 56681 w 170116"/>
                <a:gd name="connsiteY10" fmla="*/ 102771 h 178532"/>
                <a:gd name="connsiteX11" fmla="*/ 67222 w 170116"/>
                <a:gd name="connsiteY11" fmla="*/ 104088 h 178532"/>
                <a:gd name="connsiteX12" fmla="*/ 90280 w 170116"/>
                <a:gd name="connsiteY12" fmla="*/ 121876 h 178532"/>
                <a:gd name="connsiteX13" fmla="*/ 93574 w 170116"/>
                <a:gd name="connsiteY13" fmla="*/ 150863 h 178532"/>
                <a:gd name="connsiteX14" fmla="*/ 57340 w 170116"/>
                <a:gd name="connsiteY14" fmla="*/ 178532 h 178532"/>
                <a:gd name="connsiteX15" fmla="*/ 46800 w 170116"/>
                <a:gd name="connsiteY15" fmla="*/ 177214 h 178532"/>
                <a:gd name="connsiteX16" fmla="*/ 23742 w 170116"/>
                <a:gd name="connsiteY16" fmla="*/ 159427 h 178532"/>
                <a:gd name="connsiteX17" fmla="*/ 20448 w 170116"/>
                <a:gd name="connsiteY17" fmla="*/ 130440 h 178532"/>
                <a:gd name="connsiteX18" fmla="*/ 56681 w 170116"/>
                <a:gd name="connsiteY18" fmla="*/ 102771 h 178532"/>
                <a:gd name="connsiteX19" fmla="*/ 125854 w 170116"/>
                <a:gd name="connsiteY19" fmla="*/ 59291 h 178532"/>
                <a:gd name="connsiteX20" fmla="*/ 117949 w 170116"/>
                <a:gd name="connsiteY20" fmla="*/ 63243 h 178532"/>
                <a:gd name="connsiteX21" fmla="*/ 122560 w 170116"/>
                <a:gd name="connsiteY21" fmla="*/ 71808 h 178532"/>
                <a:gd name="connsiteX22" fmla="*/ 130466 w 170116"/>
                <a:gd name="connsiteY22" fmla="*/ 67196 h 178532"/>
                <a:gd name="connsiteX23" fmla="*/ 125854 w 170116"/>
                <a:gd name="connsiteY23" fmla="*/ 59291 h 178532"/>
                <a:gd name="connsiteX24" fmla="*/ 42847 w 170116"/>
                <a:gd name="connsiteY24" fmla="*/ 42821 h 178532"/>
                <a:gd name="connsiteX25" fmla="*/ 34941 w 170116"/>
                <a:gd name="connsiteY25" fmla="*/ 47433 h 178532"/>
                <a:gd name="connsiteX26" fmla="*/ 39553 w 170116"/>
                <a:gd name="connsiteY26" fmla="*/ 55338 h 178532"/>
                <a:gd name="connsiteX27" fmla="*/ 47458 w 170116"/>
                <a:gd name="connsiteY27" fmla="*/ 50727 h 178532"/>
                <a:gd name="connsiteX28" fmla="*/ 42847 w 170116"/>
                <a:gd name="connsiteY28" fmla="*/ 42821 h 178532"/>
                <a:gd name="connsiteX29" fmla="*/ 148912 w 170116"/>
                <a:gd name="connsiteY29" fmla="*/ 42162 h 178532"/>
                <a:gd name="connsiteX30" fmla="*/ 136395 w 170116"/>
                <a:gd name="connsiteY30" fmla="*/ 48750 h 178532"/>
                <a:gd name="connsiteX31" fmla="*/ 142983 w 170116"/>
                <a:gd name="connsiteY31" fmla="*/ 61267 h 178532"/>
                <a:gd name="connsiteX32" fmla="*/ 149571 w 170116"/>
                <a:gd name="connsiteY32" fmla="*/ 60608 h 178532"/>
                <a:gd name="connsiteX33" fmla="*/ 155500 w 170116"/>
                <a:gd name="connsiteY33" fmla="*/ 54679 h 178532"/>
                <a:gd name="connsiteX34" fmla="*/ 156159 w 170116"/>
                <a:gd name="connsiteY34" fmla="*/ 50726 h 178532"/>
                <a:gd name="connsiteX35" fmla="*/ 148912 w 170116"/>
                <a:gd name="connsiteY35" fmla="*/ 42162 h 178532"/>
                <a:gd name="connsiteX36" fmla="*/ 131783 w 170116"/>
                <a:gd name="connsiteY36" fmla="*/ 27010 h 178532"/>
                <a:gd name="connsiteX37" fmla="*/ 142324 w 170116"/>
                <a:gd name="connsiteY37" fmla="*/ 28327 h 178532"/>
                <a:gd name="connsiteX38" fmla="*/ 164064 w 170116"/>
                <a:gd name="connsiteY38" fmla="*/ 44139 h 178532"/>
                <a:gd name="connsiteX39" fmla="*/ 169993 w 170116"/>
                <a:gd name="connsiteY39" fmla="*/ 68514 h 178532"/>
                <a:gd name="connsiteX40" fmla="*/ 168676 w 170116"/>
                <a:gd name="connsiteY40" fmla="*/ 75102 h 178532"/>
                <a:gd name="connsiteX41" fmla="*/ 132442 w 170116"/>
                <a:gd name="connsiteY41" fmla="*/ 102771 h 178532"/>
                <a:gd name="connsiteX42" fmla="*/ 121902 w 170116"/>
                <a:gd name="connsiteY42" fmla="*/ 101453 h 178532"/>
                <a:gd name="connsiteX43" fmla="*/ 95550 w 170116"/>
                <a:gd name="connsiteY43" fmla="*/ 54679 h 178532"/>
                <a:gd name="connsiteX44" fmla="*/ 131783 w 170116"/>
                <a:gd name="connsiteY44" fmla="*/ 27010 h 178532"/>
                <a:gd name="connsiteX45" fmla="*/ 30330 w 170116"/>
                <a:gd name="connsiteY45" fmla="*/ 17129 h 178532"/>
                <a:gd name="connsiteX46" fmla="*/ 17813 w 170116"/>
                <a:gd name="connsiteY46" fmla="*/ 23716 h 178532"/>
                <a:gd name="connsiteX47" fmla="*/ 24401 w 170116"/>
                <a:gd name="connsiteY47" fmla="*/ 36233 h 178532"/>
                <a:gd name="connsiteX48" fmla="*/ 36918 w 170116"/>
                <a:gd name="connsiteY48" fmla="*/ 29646 h 178532"/>
                <a:gd name="connsiteX49" fmla="*/ 30330 w 170116"/>
                <a:gd name="connsiteY49" fmla="*/ 17129 h 178532"/>
                <a:gd name="connsiteX50" fmla="*/ 37576 w 170116"/>
                <a:gd name="connsiteY50" fmla="*/ 0 h 178532"/>
                <a:gd name="connsiteX51" fmla="*/ 48117 w 170116"/>
                <a:gd name="connsiteY51" fmla="*/ 1318 h 178532"/>
                <a:gd name="connsiteX52" fmla="*/ 61952 w 170116"/>
                <a:gd name="connsiteY52" fmla="*/ 8564 h 178532"/>
                <a:gd name="connsiteX53" fmla="*/ 70516 w 170116"/>
                <a:gd name="connsiteY53" fmla="*/ 19105 h 178532"/>
                <a:gd name="connsiteX54" fmla="*/ 73810 w 170116"/>
                <a:gd name="connsiteY54" fmla="*/ 48092 h 178532"/>
                <a:gd name="connsiteX55" fmla="*/ 43506 w 170116"/>
                <a:gd name="connsiteY55" fmla="*/ 75102 h 178532"/>
                <a:gd name="connsiteX56" fmla="*/ 37576 w 170116"/>
                <a:gd name="connsiteY56" fmla="*/ 75761 h 178532"/>
                <a:gd name="connsiteX57" fmla="*/ 32965 w 170116"/>
                <a:gd name="connsiteY57" fmla="*/ 75761 h 178532"/>
                <a:gd name="connsiteX58" fmla="*/ 27695 w 170116"/>
                <a:gd name="connsiteY58" fmla="*/ 74443 h 178532"/>
                <a:gd name="connsiteX59" fmla="*/ 4637 w 170116"/>
                <a:gd name="connsiteY59" fmla="*/ 56656 h 178532"/>
                <a:gd name="connsiteX60" fmla="*/ 1343 w 170116"/>
                <a:gd name="connsiteY60" fmla="*/ 27669 h 178532"/>
                <a:gd name="connsiteX61" fmla="*/ 5296 w 170116"/>
                <a:gd name="connsiteY61" fmla="*/ 18446 h 178532"/>
                <a:gd name="connsiteX62" fmla="*/ 37576 w 170116"/>
                <a:gd name="connsiteY62" fmla="*/ 0 h 1785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170116" h="178532">
                  <a:moveTo>
                    <a:pt x="59975" y="145592"/>
                  </a:moveTo>
                  <a:cubicBezTo>
                    <a:pt x="54705" y="144275"/>
                    <a:pt x="49435" y="148227"/>
                    <a:pt x="48776" y="153498"/>
                  </a:cubicBezTo>
                  <a:cubicBezTo>
                    <a:pt x="47458" y="158768"/>
                    <a:pt x="51411" y="164038"/>
                    <a:pt x="56681" y="164697"/>
                  </a:cubicBezTo>
                  <a:cubicBezTo>
                    <a:pt x="61952" y="166015"/>
                    <a:pt x="67222" y="162062"/>
                    <a:pt x="67881" y="156792"/>
                  </a:cubicBezTo>
                  <a:cubicBezTo>
                    <a:pt x="68540" y="151521"/>
                    <a:pt x="65246" y="146910"/>
                    <a:pt x="59975" y="145592"/>
                  </a:cubicBezTo>
                  <a:close/>
                  <a:moveTo>
                    <a:pt x="54046" y="125829"/>
                  </a:moveTo>
                  <a:cubicBezTo>
                    <a:pt x="50752" y="125170"/>
                    <a:pt x="48117" y="127146"/>
                    <a:pt x="47458" y="130440"/>
                  </a:cubicBezTo>
                  <a:cubicBezTo>
                    <a:pt x="46800" y="133734"/>
                    <a:pt x="48776" y="136369"/>
                    <a:pt x="52070" y="137028"/>
                  </a:cubicBezTo>
                  <a:cubicBezTo>
                    <a:pt x="55364" y="137687"/>
                    <a:pt x="57999" y="135710"/>
                    <a:pt x="58658" y="132417"/>
                  </a:cubicBezTo>
                  <a:cubicBezTo>
                    <a:pt x="59317" y="129123"/>
                    <a:pt x="57340" y="126487"/>
                    <a:pt x="54046" y="125829"/>
                  </a:cubicBezTo>
                  <a:close/>
                  <a:moveTo>
                    <a:pt x="56681" y="102771"/>
                  </a:moveTo>
                  <a:cubicBezTo>
                    <a:pt x="59975" y="102771"/>
                    <a:pt x="63928" y="103430"/>
                    <a:pt x="67222" y="104088"/>
                  </a:cubicBezTo>
                  <a:cubicBezTo>
                    <a:pt x="77104" y="106724"/>
                    <a:pt x="85010" y="113312"/>
                    <a:pt x="90280" y="121876"/>
                  </a:cubicBezTo>
                  <a:cubicBezTo>
                    <a:pt x="94891" y="131099"/>
                    <a:pt x="96209" y="140981"/>
                    <a:pt x="93574" y="150863"/>
                  </a:cubicBezTo>
                  <a:cubicBezTo>
                    <a:pt x="88962" y="167332"/>
                    <a:pt x="74469" y="178532"/>
                    <a:pt x="57340" y="178532"/>
                  </a:cubicBezTo>
                  <a:cubicBezTo>
                    <a:pt x="53387" y="178532"/>
                    <a:pt x="50094" y="177873"/>
                    <a:pt x="46800" y="177214"/>
                  </a:cubicBezTo>
                  <a:cubicBezTo>
                    <a:pt x="36918" y="174579"/>
                    <a:pt x="29012" y="167991"/>
                    <a:pt x="23742" y="159427"/>
                  </a:cubicBezTo>
                  <a:cubicBezTo>
                    <a:pt x="19131" y="150204"/>
                    <a:pt x="17813" y="140322"/>
                    <a:pt x="20448" y="130440"/>
                  </a:cubicBezTo>
                  <a:cubicBezTo>
                    <a:pt x="25060" y="113970"/>
                    <a:pt x="39553" y="102771"/>
                    <a:pt x="56681" y="102771"/>
                  </a:cubicBezTo>
                  <a:close/>
                  <a:moveTo>
                    <a:pt x="125854" y="59291"/>
                  </a:moveTo>
                  <a:cubicBezTo>
                    <a:pt x="122560" y="57973"/>
                    <a:pt x="118608" y="59949"/>
                    <a:pt x="117949" y="63243"/>
                  </a:cubicBezTo>
                  <a:cubicBezTo>
                    <a:pt x="116631" y="66537"/>
                    <a:pt x="118608" y="70490"/>
                    <a:pt x="122560" y="71808"/>
                  </a:cubicBezTo>
                  <a:cubicBezTo>
                    <a:pt x="125854" y="72466"/>
                    <a:pt x="129148" y="70490"/>
                    <a:pt x="130466" y="67196"/>
                  </a:cubicBezTo>
                  <a:cubicBezTo>
                    <a:pt x="131125" y="63902"/>
                    <a:pt x="129148" y="59949"/>
                    <a:pt x="125854" y="59291"/>
                  </a:cubicBezTo>
                  <a:close/>
                  <a:moveTo>
                    <a:pt x="42847" y="42821"/>
                  </a:moveTo>
                  <a:cubicBezTo>
                    <a:pt x="38894" y="41504"/>
                    <a:pt x="35600" y="43480"/>
                    <a:pt x="34941" y="47433"/>
                  </a:cubicBezTo>
                  <a:cubicBezTo>
                    <a:pt x="34283" y="50727"/>
                    <a:pt x="36259" y="54021"/>
                    <a:pt x="39553" y="55338"/>
                  </a:cubicBezTo>
                  <a:cubicBezTo>
                    <a:pt x="42847" y="55997"/>
                    <a:pt x="46141" y="54021"/>
                    <a:pt x="47458" y="50727"/>
                  </a:cubicBezTo>
                  <a:cubicBezTo>
                    <a:pt x="48117" y="47433"/>
                    <a:pt x="46141" y="43480"/>
                    <a:pt x="42847" y="42821"/>
                  </a:cubicBezTo>
                  <a:close/>
                  <a:moveTo>
                    <a:pt x="148912" y="42162"/>
                  </a:moveTo>
                  <a:cubicBezTo>
                    <a:pt x="143642" y="40186"/>
                    <a:pt x="137713" y="43480"/>
                    <a:pt x="136395" y="48750"/>
                  </a:cubicBezTo>
                  <a:cubicBezTo>
                    <a:pt x="135077" y="54679"/>
                    <a:pt x="137713" y="59949"/>
                    <a:pt x="142983" y="61267"/>
                  </a:cubicBezTo>
                  <a:cubicBezTo>
                    <a:pt x="144959" y="61926"/>
                    <a:pt x="147595" y="61926"/>
                    <a:pt x="149571" y="60608"/>
                  </a:cubicBezTo>
                  <a:cubicBezTo>
                    <a:pt x="152206" y="59949"/>
                    <a:pt x="154841" y="57314"/>
                    <a:pt x="155500" y="54679"/>
                  </a:cubicBezTo>
                  <a:cubicBezTo>
                    <a:pt x="156159" y="53362"/>
                    <a:pt x="156159" y="52044"/>
                    <a:pt x="156159" y="50726"/>
                  </a:cubicBezTo>
                  <a:cubicBezTo>
                    <a:pt x="155500" y="46774"/>
                    <a:pt x="152865" y="43480"/>
                    <a:pt x="148912" y="42162"/>
                  </a:cubicBezTo>
                  <a:close/>
                  <a:moveTo>
                    <a:pt x="131783" y="27010"/>
                  </a:moveTo>
                  <a:cubicBezTo>
                    <a:pt x="135736" y="27010"/>
                    <a:pt x="139030" y="27669"/>
                    <a:pt x="142324" y="28327"/>
                  </a:cubicBezTo>
                  <a:cubicBezTo>
                    <a:pt x="151547" y="30963"/>
                    <a:pt x="159453" y="36892"/>
                    <a:pt x="164064" y="44139"/>
                  </a:cubicBezTo>
                  <a:cubicBezTo>
                    <a:pt x="168676" y="51385"/>
                    <a:pt x="170652" y="59949"/>
                    <a:pt x="169993" y="68514"/>
                  </a:cubicBezTo>
                  <a:cubicBezTo>
                    <a:pt x="169993" y="70490"/>
                    <a:pt x="169335" y="73125"/>
                    <a:pt x="168676" y="75102"/>
                  </a:cubicBezTo>
                  <a:cubicBezTo>
                    <a:pt x="164064" y="91571"/>
                    <a:pt x="149571" y="102771"/>
                    <a:pt x="132442" y="102771"/>
                  </a:cubicBezTo>
                  <a:cubicBezTo>
                    <a:pt x="128490" y="102771"/>
                    <a:pt x="125196" y="102112"/>
                    <a:pt x="121902" y="101453"/>
                  </a:cubicBezTo>
                  <a:cubicBezTo>
                    <a:pt x="102138" y="95524"/>
                    <a:pt x="90280" y="74443"/>
                    <a:pt x="95550" y="54679"/>
                  </a:cubicBezTo>
                  <a:cubicBezTo>
                    <a:pt x="100162" y="38209"/>
                    <a:pt x="114655" y="27010"/>
                    <a:pt x="131783" y="27010"/>
                  </a:cubicBezTo>
                  <a:close/>
                  <a:moveTo>
                    <a:pt x="30330" y="17129"/>
                  </a:moveTo>
                  <a:cubicBezTo>
                    <a:pt x="25060" y="15152"/>
                    <a:pt x="19130" y="18446"/>
                    <a:pt x="17813" y="23716"/>
                  </a:cubicBezTo>
                  <a:cubicBezTo>
                    <a:pt x="15837" y="28987"/>
                    <a:pt x="19130" y="34916"/>
                    <a:pt x="24401" y="36233"/>
                  </a:cubicBezTo>
                  <a:cubicBezTo>
                    <a:pt x="29671" y="37551"/>
                    <a:pt x="35600" y="34916"/>
                    <a:pt x="36918" y="29646"/>
                  </a:cubicBezTo>
                  <a:cubicBezTo>
                    <a:pt x="38894" y="24375"/>
                    <a:pt x="35600" y="18446"/>
                    <a:pt x="30330" y="17129"/>
                  </a:cubicBezTo>
                  <a:close/>
                  <a:moveTo>
                    <a:pt x="37576" y="0"/>
                  </a:moveTo>
                  <a:cubicBezTo>
                    <a:pt x="41529" y="0"/>
                    <a:pt x="44823" y="659"/>
                    <a:pt x="48117" y="1318"/>
                  </a:cubicBezTo>
                  <a:cubicBezTo>
                    <a:pt x="53387" y="2635"/>
                    <a:pt x="57999" y="5270"/>
                    <a:pt x="61952" y="8564"/>
                  </a:cubicBezTo>
                  <a:cubicBezTo>
                    <a:pt x="65246" y="11200"/>
                    <a:pt x="68540" y="15152"/>
                    <a:pt x="70516" y="19105"/>
                  </a:cubicBezTo>
                  <a:cubicBezTo>
                    <a:pt x="75128" y="28328"/>
                    <a:pt x="76445" y="38210"/>
                    <a:pt x="73810" y="48092"/>
                  </a:cubicBezTo>
                  <a:cubicBezTo>
                    <a:pt x="69857" y="62585"/>
                    <a:pt x="57999" y="73126"/>
                    <a:pt x="43506" y="75102"/>
                  </a:cubicBezTo>
                  <a:cubicBezTo>
                    <a:pt x="41529" y="75761"/>
                    <a:pt x="39553" y="75761"/>
                    <a:pt x="37576" y="75761"/>
                  </a:cubicBezTo>
                  <a:cubicBezTo>
                    <a:pt x="35600" y="75761"/>
                    <a:pt x="34283" y="75761"/>
                    <a:pt x="32965" y="75761"/>
                  </a:cubicBezTo>
                  <a:cubicBezTo>
                    <a:pt x="30989" y="75761"/>
                    <a:pt x="29012" y="75102"/>
                    <a:pt x="27695" y="74443"/>
                  </a:cubicBezTo>
                  <a:cubicBezTo>
                    <a:pt x="17813" y="71808"/>
                    <a:pt x="9907" y="65220"/>
                    <a:pt x="4637" y="56656"/>
                  </a:cubicBezTo>
                  <a:cubicBezTo>
                    <a:pt x="25" y="47433"/>
                    <a:pt x="-1292" y="37551"/>
                    <a:pt x="1343" y="27669"/>
                  </a:cubicBezTo>
                  <a:cubicBezTo>
                    <a:pt x="2661" y="24375"/>
                    <a:pt x="3319" y="21081"/>
                    <a:pt x="5296" y="18446"/>
                  </a:cubicBezTo>
                  <a:cubicBezTo>
                    <a:pt x="11884" y="7247"/>
                    <a:pt x="24401" y="0"/>
                    <a:pt x="37576" y="0"/>
                  </a:cubicBezTo>
                  <a:close/>
                </a:path>
              </a:pathLst>
            </a:custGeom>
            <a:grpFill/>
            <a:ln w="658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108" name="任意多边形: 形状 107">
              <a:extLst>
                <a:ext uri="{FF2B5EF4-FFF2-40B4-BE49-F238E27FC236}">
                  <a16:creationId xmlns:a16="http://schemas.microsoft.com/office/drawing/2014/main" id="{841881C9-BD67-4094-8C26-CE0F93395271}"/>
                </a:ext>
              </a:extLst>
            </p:cNvPr>
            <p:cNvSpPr/>
            <p:nvPr/>
          </p:nvSpPr>
          <p:spPr>
            <a:xfrm>
              <a:off x="4727528" y="1093288"/>
              <a:ext cx="1329381" cy="824867"/>
            </a:xfrm>
            <a:custGeom>
              <a:avLst/>
              <a:gdLst>
                <a:gd name="connsiteX0" fmla="*/ 994909 w 1329381"/>
                <a:gd name="connsiteY0" fmla="*/ 538990 h 824867"/>
                <a:gd name="connsiteX1" fmla="*/ 1008084 w 1329381"/>
                <a:gd name="connsiteY1" fmla="*/ 562048 h 824867"/>
                <a:gd name="connsiteX2" fmla="*/ 974486 w 1329381"/>
                <a:gd name="connsiteY2" fmla="*/ 691829 h 824867"/>
                <a:gd name="connsiteX3" fmla="*/ 902678 w 1329381"/>
                <a:gd name="connsiteY3" fmla="*/ 701711 h 824867"/>
                <a:gd name="connsiteX4" fmla="*/ 847340 w 1329381"/>
                <a:gd name="connsiteY4" fmla="*/ 662184 h 824867"/>
                <a:gd name="connsiteX5" fmla="*/ 846681 w 1329381"/>
                <a:gd name="connsiteY5" fmla="*/ 660866 h 824867"/>
                <a:gd name="connsiteX6" fmla="*/ 847340 w 1329381"/>
                <a:gd name="connsiteY6" fmla="*/ 659548 h 824867"/>
                <a:gd name="connsiteX7" fmla="*/ 985686 w 1329381"/>
                <a:gd name="connsiteY7" fmla="*/ 543602 h 824867"/>
                <a:gd name="connsiteX8" fmla="*/ 992932 w 1329381"/>
                <a:gd name="connsiteY8" fmla="*/ 539649 h 824867"/>
                <a:gd name="connsiteX9" fmla="*/ 333484 w 1329381"/>
                <a:gd name="connsiteY9" fmla="*/ 466523 h 824867"/>
                <a:gd name="connsiteX10" fmla="*/ 334801 w 1329381"/>
                <a:gd name="connsiteY10" fmla="*/ 467182 h 824867"/>
                <a:gd name="connsiteX11" fmla="*/ 342048 w 1329381"/>
                <a:gd name="connsiteY11" fmla="*/ 471793 h 824867"/>
                <a:gd name="connsiteX12" fmla="*/ 478417 w 1329381"/>
                <a:gd name="connsiteY12" fmla="*/ 590375 h 824867"/>
                <a:gd name="connsiteX13" fmla="*/ 479076 w 1329381"/>
                <a:gd name="connsiteY13" fmla="*/ 591693 h 824867"/>
                <a:gd name="connsiteX14" fmla="*/ 478417 w 1329381"/>
                <a:gd name="connsiteY14" fmla="*/ 593011 h 824867"/>
                <a:gd name="connsiteX15" fmla="*/ 422420 w 1329381"/>
                <a:gd name="connsiteY15" fmla="*/ 631220 h 824867"/>
                <a:gd name="connsiteX16" fmla="*/ 350612 w 1329381"/>
                <a:gd name="connsiteY16" fmla="*/ 619362 h 824867"/>
                <a:gd name="connsiteX17" fmla="*/ 319649 w 1329381"/>
                <a:gd name="connsiteY17" fmla="*/ 488922 h 824867"/>
                <a:gd name="connsiteX18" fmla="*/ 1242120 w 1329381"/>
                <a:gd name="connsiteY18" fmla="*/ 434427 h 824867"/>
                <a:gd name="connsiteX19" fmla="*/ 973828 w 1329381"/>
                <a:gd name="connsiteY19" fmla="*/ 523178 h 824867"/>
                <a:gd name="connsiteX20" fmla="*/ 764991 w 1329381"/>
                <a:gd name="connsiteY20" fmla="*/ 759025 h 824867"/>
                <a:gd name="connsiteX21" fmla="*/ 1072646 w 1329381"/>
                <a:gd name="connsiteY21" fmla="*/ 691170 h 824867"/>
                <a:gd name="connsiteX22" fmla="*/ 1281482 w 1329381"/>
                <a:gd name="connsiteY22" fmla="*/ 455323 h 824867"/>
                <a:gd name="connsiteX23" fmla="*/ 1242120 w 1329381"/>
                <a:gd name="connsiteY23" fmla="*/ 434427 h 824867"/>
                <a:gd name="connsiteX24" fmla="*/ 88876 w 1329381"/>
                <a:gd name="connsiteY24" fmla="*/ 356875 h 824867"/>
                <a:gd name="connsiteX25" fmla="*/ 48886 w 1329381"/>
                <a:gd name="connsiteY25" fmla="*/ 376927 h 824867"/>
                <a:gd name="connsiteX26" fmla="*/ 252452 w 1329381"/>
                <a:gd name="connsiteY26" fmla="*/ 617385 h 824867"/>
                <a:gd name="connsiteX27" fmla="*/ 558789 w 1329381"/>
                <a:gd name="connsiteY27" fmla="*/ 691829 h 824867"/>
                <a:gd name="connsiteX28" fmla="*/ 355223 w 1329381"/>
                <a:gd name="connsiteY28" fmla="*/ 451371 h 824867"/>
                <a:gd name="connsiteX29" fmla="*/ 88876 w 1329381"/>
                <a:gd name="connsiteY29" fmla="*/ 356875 h 824867"/>
                <a:gd name="connsiteX30" fmla="*/ 1102292 w 1329381"/>
                <a:gd name="connsiteY30" fmla="*/ 286673 h 824867"/>
                <a:gd name="connsiteX31" fmla="*/ 1274236 w 1329381"/>
                <a:gd name="connsiteY31" fmla="*/ 399326 h 824867"/>
                <a:gd name="connsiteX32" fmla="*/ 1317716 w 1329381"/>
                <a:gd name="connsiteY32" fmla="*/ 432924 h 824867"/>
                <a:gd name="connsiteX33" fmla="*/ 1097021 w 1329381"/>
                <a:gd name="connsiteY33" fmla="*/ 732673 h 824867"/>
                <a:gd name="connsiteX34" fmla="*/ 728758 w 1329381"/>
                <a:gd name="connsiteY34" fmla="*/ 779448 h 824867"/>
                <a:gd name="connsiteX35" fmla="*/ 720194 w 1329381"/>
                <a:gd name="connsiteY35" fmla="*/ 725427 h 824867"/>
                <a:gd name="connsiteX36" fmla="*/ 703065 w 1329381"/>
                <a:gd name="connsiteY36" fmla="*/ 511320 h 824867"/>
                <a:gd name="connsiteX37" fmla="*/ 1102292 w 1329381"/>
                <a:gd name="connsiteY37" fmla="*/ 286673 h 824867"/>
                <a:gd name="connsiteX38" fmla="*/ 230712 w 1329381"/>
                <a:gd name="connsiteY38" fmla="*/ 211571 h 824867"/>
                <a:gd name="connsiteX39" fmla="*/ 624668 w 1329381"/>
                <a:gd name="connsiteY39" fmla="*/ 444124 h 824867"/>
                <a:gd name="connsiteX40" fmla="*/ 602928 w 1329381"/>
                <a:gd name="connsiteY40" fmla="*/ 657572 h 824867"/>
                <a:gd name="connsiteX41" fmla="*/ 593046 w 1329381"/>
                <a:gd name="connsiteY41" fmla="*/ 711593 h 824867"/>
                <a:gd name="connsiteX42" fmla="*/ 226101 w 1329381"/>
                <a:gd name="connsiteY42" fmla="*/ 656913 h 824867"/>
                <a:gd name="connsiteX43" fmla="*/ 12653 w 1329381"/>
                <a:gd name="connsiteY43" fmla="*/ 353211 h 824867"/>
                <a:gd name="connsiteX44" fmla="*/ 56792 w 1329381"/>
                <a:gd name="connsiteY44" fmla="*/ 320271 h 824867"/>
                <a:gd name="connsiteX45" fmla="*/ 230712 w 1329381"/>
                <a:gd name="connsiteY45" fmla="*/ 211571 h 824867"/>
                <a:gd name="connsiteX46" fmla="*/ 823725 w 1329381"/>
                <a:gd name="connsiteY46" fmla="*/ 98982 h 824867"/>
                <a:gd name="connsiteX47" fmla="*/ 1037730 w 1329381"/>
                <a:gd name="connsiteY47" fmla="*/ 223430 h 824867"/>
                <a:gd name="connsiteX48" fmla="*/ 680007 w 1329381"/>
                <a:gd name="connsiteY48" fmla="*/ 425678 h 824867"/>
                <a:gd name="connsiteX49" fmla="*/ 657608 w 1329381"/>
                <a:gd name="connsiteY49" fmla="*/ 331471 h 824867"/>
                <a:gd name="connsiteX50" fmla="*/ 678689 w 1329381"/>
                <a:gd name="connsiteY50" fmla="*/ 183244 h 824867"/>
                <a:gd name="connsiteX51" fmla="*/ 700429 w 1329381"/>
                <a:gd name="connsiteY51" fmla="*/ 157551 h 824867"/>
                <a:gd name="connsiteX52" fmla="*/ 741933 w 1329381"/>
                <a:gd name="connsiteY52" fmla="*/ 126588 h 824867"/>
                <a:gd name="connsiteX53" fmla="*/ 788707 w 1329381"/>
                <a:gd name="connsiteY53" fmla="*/ 105507 h 824867"/>
                <a:gd name="connsiteX54" fmla="*/ 823725 w 1329381"/>
                <a:gd name="connsiteY54" fmla="*/ 98982 h 824867"/>
                <a:gd name="connsiteX55" fmla="*/ 748850 w 1329381"/>
                <a:gd name="connsiteY55" fmla="*/ 67379 h 824867"/>
                <a:gd name="connsiteX56" fmla="*/ 776190 w 1329381"/>
                <a:gd name="connsiteY56" fmla="*/ 83766 h 824867"/>
                <a:gd name="connsiteX57" fmla="*/ 782778 w 1329381"/>
                <a:gd name="connsiteY57" fmla="*/ 94966 h 824867"/>
                <a:gd name="connsiteX58" fmla="*/ 736663 w 1329381"/>
                <a:gd name="connsiteY58" fmla="*/ 117365 h 824867"/>
                <a:gd name="connsiteX59" fmla="*/ 694500 w 1329381"/>
                <a:gd name="connsiteY59" fmla="*/ 147010 h 824867"/>
                <a:gd name="connsiteX60" fmla="*/ 687912 w 1329381"/>
                <a:gd name="connsiteY60" fmla="*/ 135811 h 824867"/>
                <a:gd name="connsiteX61" fmla="*/ 686595 w 1329381"/>
                <a:gd name="connsiteY61" fmla="*/ 103530 h 824867"/>
                <a:gd name="connsiteX62" fmla="*/ 711629 w 1329381"/>
                <a:gd name="connsiteY62" fmla="*/ 75202 h 824867"/>
                <a:gd name="connsiteX63" fmla="*/ 748850 w 1329381"/>
                <a:gd name="connsiteY63" fmla="*/ 67379 h 824867"/>
                <a:gd name="connsiteX64" fmla="*/ 513387 w 1329381"/>
                <a:gd name="connsiteY64" fmla="*/ 30385 h 824867"/>
                <a:gd name="connsiteX65" fmla="*/ 548249 w 1329381"/>
                <a:gd name="connsiteY65" fmla="*/ 37651 h 824867"/>
                <a:gd name="connsiteX66" fmla="*/ 594364 w 1329381"/>
                <a:gd name="connsiteY66" fmla="*/ 59392 h 824867"/>
                <a:gd name="connsiteX67" fmla="*/ 635209 w 1329381"/>
                <a:gd name="connsiteY67" fmla="*/ 91013 h 824867"/>
                <a:gd name="connsiteX68" fmla="*/ 672760 w 1329381"/>
                <a:gd name="connsiteY68" fmla="*/ 152940 h 824867"/>
                <a:gd name="connsiteX69" fmla="*/ 637844 w 1329381"/>
                <a:gd name="connsiteY69" fmla="*/ 349259 h 824867"/>
                <a:gd name="connsiteX70" fmla="*/ 296591 w 1329381"/>
                <a:gd name="connsiteY70" fmla="*/ 149646 h 824867"/>
                <a:gd name="connsiteX71" fmla="*/ 513387 w 1329381"/>
                <a:gd name="connsiteY71" fmla="*/ 30385 h 824867"/>
                <a:gd name="connsiteX72" fmla="*/ 589259 w 1329381"/>
                <a:gd name="connsiteY72" fmla="*/ 347 h 824867"/>
                <a:gd name="connsiteX73" fmla="*/ 625986 w 1329381"/>
                <a:gd name="connsiteY73" fmla="*/ 9323 h 824867"/>
                <a:gd name="connsiteX74" fmla="*/ 650362 w 1329381"/>
                <a:gd name="connsiteY74" fmla="*/ 37651 h 824867"/>
                <a:gd name="connsiteX75" fmla="*/ 648385 w 1329381"/>
                <a:gd name="connsiteY75" fmla="*/ 69932 h 824867"/>
                <a:gd name="connsiteX76" fmla="*/ 641797 w 1329381"/>
                <a:gd name="connsiteY76" fmla="*/ 81131 h 824867"/>
                <a:gd name="connsiteX77" fmla="*/ 600293 w 1329381"/>
                <a:gd name="connsiteY77" fmla="*/ 50827 h 824867"/>
                <a:gd name="connsiteX78" fmla="*/ 554837 w 1329381"/>
                <a:gd name="connsiteY78" fmla="*/ 27769 h 824867"/>
                <a:gd name="connsiteX79" fmla="*/ 561425 w 1329381"/>
                <a:gd name="connsiteY79" fmla="*/ 16570 h 824867"/>
                <a:gd name="connsiteX80" fmla="*/ 589259 w 1329381"/>
                <a:gd name="connsiteY80" fmla="*/ 347 h 824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1329381" h="824867">
                  <a:moveTo>
                    <a:pt x="994909" y="538990"/>
                  </a:moveTo>
                  <a:lnTo>
                    <a:pt x="1008084" y="562048"/>
                  </a:lnTo>
                  <a:cubicBezTo>
                    <a:pt x="1034436" y="606845"/>
                    <a:pt x="1019284" y="665478"/>
                    <a:pt x="974486" y="691829"/>
                  </a:cubicBezTo>
                  <a:cubicBezTo>
                    <a:pt x="952746" y="704346"/>
                    <a:pt x="927053" y="708299"/>
                    <a:pt x="902678" y="701711"/>
                  </a:cubicBezTo>
                  <a:cubicBezTo>
                    <a:pt x="880279" y="695782"/>
                    <a:pt x="860516" y="681947"/>
                    <a:pt x="847340" y="662184"/>
                  </a:cubicBezTo>
                  <a:lnTo>
                    <a:pt x="846681" y="660866"/>
                  </a:lnTo>
                  <a:lnTo>
                    <a:pt x="847340" y="659548"/>
                  </a:lnTo>
                  <a:cubicBezTo>
                    <a:pt x="873691" y="622656"/>
                    <a:pt x="925077" y="579176"/>
                    <a:pt x="985686" y="543602"/>
                  </a:cubicBezTo>
                  <a:cubicBezTo>
                    <a:pt x="988321" y="542284"/>
                    <a:pt x="990297" y="540966"/>
                    <a:pt x="992932" y="539649"/>
                  </a:cubicBezTo>
                  <a:close/>
                  <a:moveTo>
                    <a:pt x="333484" y="466523"/>
                  </a:moveTo>
                  <a:lnTo>
                    <a:pt x="334801" y="467182"/>
                  </a:lnTo>
                  <a:cubicBezTo>
                    <a:pt x="337436" y="469158"/>
                    <a:pt x="339413" y="470476"/>
                    <a:pt x="342048" y="471793"/>
                  </a:cubicBezTo>
                  <a:cubicBezTo>
                    <a:pt x="401998" y="508685"/>
                    <a:pt x="452725" y="552824"/>
                    <a:pt x="478417" y="590375"/>
                  </a:cubicBezTo>
                  <a:lnTo>
                    <a:pt x="479076" y="591693"/>
                  </a:lnTo>
                  <a:lnTo>
                    <a:pt x="478417" y="593011"/>
                  </a:lnTo>
                  <a:cubicBezTo>
                    <a:pt x="465242" y="612116"/>
                    <a:pt x="445478" y="625950"/>
                    <a:pt x="422420" y="631220"/>
                  </a:cubicBezTo>
                  <a:cubicBezTo>
                    <a:pt x="397386" y="636491"/>
                    <a:pt x="372352" y="632538"/>
                    <a:pt x="350612" y="619362"/>
                  </a:cubicBezTo>
                  <a:cubicBezTo>
                    <a:pt x="305814" y="592352"/>
                    <a:pt x="291980" y="533720"/>
                    <a:pt x="319649" y="488922"/>
                  </a:cubicBezTo>
                  <a:close/>
                  <a:moveTo>
                    <a:pt x="1242120" y="434427"/>
                  </a:moveTo>
                  <a:cubicBezTo>
                    <a:pt x="1185299" y="427324"/>
                    <a:pt x="1081046" y="460428"/>
                    <a:pt x="973828" y="523178"/>
                  </a:cubicBezTo>
                  <a:cubicBezTo>
                    <a:pt x="830870" y="606845"/>
                    <a:pt x="737322" y="712910"/>
                    <a:pt x="764991" y="759025"/>
                  </a:cubicBezTo>
                  <a:cubicBezTo>
                    <a:pt x="792002" y="805799"/>
                    <a:pt x="929689" y="775495"/>
                    <a:pt x="1072646" y="691170"/>
                  </a:cubicBezTo>
                  <a:cubicBezTo>
                    <a:pt x="1214944" y="607503"/>
                    <a:pt x="1308493" y="501438"/>
                    <a:pt x="1281482" y="455323"/>
                  </a:cubicBezTo>
                  <a:cubicBezTo>
                    <a:pt x="1274730" y="443629"/>
                    <a:pt x="1261060" y="436795"/>
                    <a:pt x="1242120" y="434427"/>
                  </a:cubicBezTo>
                  <a:close/>
                  <a:moveTo>
                    <a:pt x="88876" y="356875"/>
                  </a:moveTo>
                  <a:cubicBezTo>
                    <a:pt x="69844" y="358852"/>
                    <a:pt x="55968" y="365398"/>
                    <a:pt x="48886" y="376927"/>
                  </a:cubicBezTo>
                  <a:cubicBezTo>
                    <a:pt x="20558" y="422384"/>
                    <a:pt x="111471" y="530425"/>
                    <a:pt x="252452" y="617385"/>
                  </a:cubicBezTo>
                  <a:cubicBezTo>
                    <a:pt x="393433" y="704346"/>
                    <a:pt x="530461" y="737944"/>
                    <a:pt x="558789" y="691829"/>
                  </a:cubicBezTo>
                  <a:cubicBezTo>
                    <a:pt x="587117" y="646372"/>
                    <a:pt x="495546" y="538331"/>
                    <a:pt x="355223" y="451371"/>
                  </a:cubicBezTo>
                  <a:cubicBezTo>
                    <a:pt x="249487" y="386150"/>
                    <a:pt x="145975" y="350946"/>
                    <a:pt x="88876" y="356875"/>
                  </a:cubicBezTo>
                  <a:close/>
                  <a:moveTo>
                    <a:pt x="1102292" y="286673"/>
                  </a:moveTo>
                  <a:cubicBezTo>
                    <a:pt x="1152359" y="332788"/>
                    <a:pt x="1207698" y="375610"/>
                    <a:pt x="1274236" y="399326"/>
                  </a:cubicBezTo>
                  <a:cubicBezTo>
                    <a:pt x="1292023" y="405255"/>
                    <a:pt x="1307834" y="417113"/>
                    <a:pt x="1317716" y="432924"/>
                  </a:cubicBezTo>
                  <a:cubicBezTo>
                    <a:pt x="1369101" y="516591"/>
                    <a:pt x="1242614" y="647690"/>
                    <a:pt x="1097021" y="732673"/>
                  </a:cubicBezTo>
                  <a:cubicBezTo>
                    <a:pt x="953405" y="818316"/>
                    <a:pt x="776849" y="865090"/>
                    <a:pt x="728758" y="779448"/>
                  </a:cubicBezTo>
                  <a:cubicBezTo>
                    <a:pt x="719535" y="762978"/>
                    <a:pt x="716900" y="743873"/>
                    <a:pt x="720194" y="725427"/>
                  </a:cubicBezTo>
                  <a:cubicBezTo>
                    <a:pt x="732711" y="652301"/>
                    <a:pt x="720194" y="579834"/>
                    <a:pt x="703065" y="511320"/>
                  </a:cubicBezTo>
                  <a:cubicBezTo>
                    <a:pt x="817694" y="407890"/>
                    <a:pt x="954064" y="331471"/>
                    <a:pt x="1102292" y="286673"/>
                  </a:cubicBezTo>
                  <a:close/>
                  <a:moveTo>
                    <a:pt x="230712" y="211571"/>
                  </a:moveTo>
                  <a:cubicBezTo>
                    <a:pt x="377622" y="259004"/>
                    <a:pt x="512674" y="338718"/>
                    <a:pt x="624668" y="444124"/>
                  </a:cubicBezTo>
                  <a:cubicBezTo>
                    <a:pt x="606222" y="512638"/>
                    <a:pt x="592388" y="584446"/>
                    <a:pt x="602928" y="657572"/>
                  </a:cubicBezTo>
                  <a:cubicBezTo>
                    <a:pt x="605563" y="676018"/>
                    <a:pt x="602269" y="695123"/>
                    <a:pt x="593046" y="711593"/>
                  </a:cubicBezTo>
                  <a:cubicBezTo>
                    <a:pt x="542978" y="796576"/>
                    <a:pt x="367740" y="745849"/>
                    <a:pt x="226101" y="656913"/>
                  </a:cubicBezTo>
                  <a:cubicBezTo>
                    <a:pt x="83143" y="569953"/>
                    <a:pt x="-40709" y="436218"/>
                    <a:pt x="12653" y="353211"/>
                  </a:cubicBezTo>
                  <a:cubicBezTo>
                    <a:pt x="23193" y="337400"/>
                    <a:pt x="39004" y="326201"/>
                    <a:pt x="56792" y="320271"/>
                  </a:cubicBezTo>
                  <a:cubicBezTo>
                    <a:pt x="123329" y="298531"/>
                    <a:pt x="179985" y="256369"/>
                    <a:pt x="230712" y="211571"/>
                  </a:cubicBezTo>
                  <a:close/>
                  <a:moveTo>
                    <a:pt x="823725" y="98982"/>
                  </a:moveTo>
                  <a:cubicBezTo>
                    <a:pt x="903131" y="93515"/>
                    <a:pt x="967404" y="153680"/>
                    <a:pt x="1037730" y="223430"/>
                  </a:cubicBezTo>
                  <a:cubicBezTo>
                    <a:pt x="906630" y="268228"/>
                    <a:pt x="785413" y="336742"/>
                    <a:pt x="680007" y="425678"/>
                  </a:cubicBezTo>
                  <a:cubicBezTo>
                    <a:pt x="670784" y="392739"/>
                    <a:pt x="662878" y="361117"/>
                    <a:pt x="657608" y="331471"/>
                  </a:cubicBezTo>
                  <a:cubicBezTo>
                    <a:pt x="648385" y="276133"/>
                    <a:pt x="650361" y="225406"/>
                    <a:pt x="678689" y="183244"/>
                  </a:cubicBezTo>
                  <a:cubicBezTo>
                    <a:pt x="684618" y="174021"/>
                    <a:pt x="691865" y="165456"/>
                    <a:pt x="700429" y="157551"/>
                  </a:cubicBezTo>
                  <a:cubicBezTo>
                    <a:pt x="712288" y="146351"/>
                    <a:pt x="725463" y="136470"/>
                    <a:pt x="741933" y="126588"/>
                  </a:cubicBezTo>
                  <a:cubicBezTo>
                    <a:pt x="758403" y="116706"/>
                    <a:pt x="773555" y="110118"/>
                    <a:pt x="788707" y="105507"/>
                  </a:cubicBezTo>
                  <a:cubicBezTo>
                    <a:pt x="800730" y="101884"/>
                    <a:pt x="812382" y="99763"/>
                    <a:pt x="823725" y="98982"/>
                  </a:cubicBezTo>
                  <a:close/>
                  <a:moveTo>
                    <a:pt x="748850" y="67379"/>
                  </a:moveTo>
                  <a:cubicBezTo>
                    <a:pt x="760544" y="68943"/>
                    <a:pt x="770590" y="74543"/>
                    <a:pt x="776190" y="83766"/>
                  </a:cubicBezTo>
                  <a:lnTo>
                    <a:pt x="782778" y="94966"/>
                  </a:lnTo>
                  <a:cubicBezTo>
                    <a:pt x="768284" y="100236"/>
                    <a:pt x="753132" y="108142"/>
                    <a:pt x="736663" y="117365"/>
                  </a:cubicBezTo>
                  <a:cubicBezTo>
                    <a:pt x="720193" y="127247"/>
                    <a:pt x="706358" y="137128"/>
                    <a:pt x="694500" y="147010"/>
                  </a:cubicBezTo>
                  <a:lnTo>
                    <a:pt x="687912" y="135811"/>
                  </a:lnTo>
                  <a:cubicBezTo>
                    <a:pt x="682642" y="125929"/>
                    <a:pt x="682642" y="114730"/>
                    <a:pt x="686595" y="103530"/>
                  </a:cubicBezTo>
                  <a:cubicBezTo>
                    <a:pt x="690547" y="92989"/>
                    <a:pt x="699770" y="82449"/>
                    <a:pt x="711629" y="75202"/>
                  </a:cubicBezTo>
                  <a:cubicBezTo>
                    <a:pt x="723816" y="68285"/>
                    <a:pt x="737157" y="65814"/>
                    <a:pt x="748850" y="67379"/>
                  </a:cubicBezTo>
                  <a:close/>
                  <a:moveTo>
                    <a:pt x="513387" y="30385"/>
                  </a:moveTo>
                  <a:cubicBezTo>
                    <a:pt x="524707" y="31413"/>
                    <a:pt x="536308" y="33781"/>
                    <a:pt x="548249" y="37651"/>
                  </a:cubicBezTo>
                  <a:cubicBezTo>
                    <a:pt x="562742" y="42263"/>
                    <a:pt x="578553" y="49510"/>
                    <a:pt x="594364" y="59392"/>
                  </a:cubicBezTo>
                  <a:cubicBezTo>
                    <a:pt x="610834" y="69273"/>
                    <a:pt x="624010" y="79814"/>
                    <a:pt x="635209" y="91013"/>
                  </a:cubicBezTo>
                  <a:cubicBezTo>
                    <a:pt x="653655" y="110118"/>
                    <a:pt x="666172" y="130541"/>
                    <a:pt x="672760" y="152940"/>
                  </a:cubicBezTo>
                  <a:cubicBezTo>
                    <a:pt x="624010" y="210254"/>
                    <a:pt x="624668" y="281403"/>
                    <a:pt x="637844" y="349259"/>
                  </a:cubicBezTo>
                  <a:cubicBezTo>
                    <a:pt x="536390" y="262957"/>
                    <a:pt x="421102" y="195761"/>
                    <a:pt x="296591" y="149646"/>
                  </a:cubicBezTo>
                  <a:cubicBezTo>
                    <a:pt x="368646" y="81625"/>
                    <a:pt x="434144" y="23189"/>
                    <a:pt x="513387" y="30385"/>
                  </a:cubicBezTo>
                  <a:close/>
                  <a:moveTo>
                    <a:pt x="589259" y="347"/>
                  </a:moveTo>
                  <a:cubicBezTo>
                    <a:pt x="600952" y="-1053"/>
                    <a:pt x="614128" y="1747"/>
                    <a:pt x="625986" y="9323"/>
                  </a:cubicBezTo>
                  <a:cubicBezTo>
                    <a:pt x="637845" y="16570"/>
                    <a:pt x="646409" y="27111"/>
                    <a:pt x="650362" y="37651"/>
                  </a:cubicBezTo>
                  <a:cubicBezTo>
                    <a:pt x="654973" y="48851"/>
                    <a:pt x="654314" y="60709"/>
                    <a:pt x="648385" y="69932"/>
                  </a:cubicBezTo>
                  <a:lnTo>
                    <a:pt x="641797" y="81131"/>
                  </a:lnTo>
                  <a:cubicBezTo>
                    <a:pt x="629939" y="70591"/>
                    <a:pt x="616104" y="60709"/>
                    <a:pt x="600293" y="50827"/>
                  </a:cubicBezTo>
                  <a:cubicBezTo>
                    <a:pt x="584483" y="40945"/>
                    <a:pt x="569330" y="33699"/>
                    <a:pt x="554837" y="27769"/>
                  </a:cubicBezTo>
                  <a:lnTo>
                    <a:pt x="561425" y="16570"/>
                  </a:lnTo>
                  <a:cubicBezTo>
                    <a:pt x="567354" y="7347"/>
                    <a:pt x="577565" y="1747"/>
                    <a:pt x="589259" y="347"/>
                  </a:cubicBezTo>
                  <a:close/>
                </a:path>
              </a:pathLst>
            </a:custGeom>
            <a:grpFill/>
            <a:ln w="658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/>
            </a:p>
          </p:txBody>
        </p:sp>
      </p:grpSp>
      <p:grpSp>
        <p:nvGrpSpPr>
          <p:cNvPr id="109" name="组合 108">
            <a:extLst>
              <a:ext uri="{FF2B5EF4-FFF2-40B4-BE49-F238E27FC236}">
                <a16:creationId xmlns:a16="http://schemas.microsoft.com/office/drawing/2014/main" id="{D83CECA7-2432-483D-A439-9E5F3F397456}"/>
              </a:ext>
            </a:extLst>
          </p:cNvPr>
          <p:cNvGrpSpPr/>
          <p:nvPr/>
        </p:nvGrpSpPr>
        <p:grpSpPr>
          <a:xfrm rot="20700000" flipH="1">
            <a:off x="2117902" y="3594446"/>
            <a:ext cx="165893" cy="160140"/>
            <a:chOff x="4727528" y="634870"/>
            <a:chExt cx="1329381" cy="1283285"/>
          </a:xfrm>
          <a:solidFill>
            <a:schemeClr val="bg1"/>
          </a:solidFill>
          <a:effectLst/>
        </p:grpSpPr>
        <p:sp>
          <p:nvSpPr>
            <p:cNvPr id="110" name="任意多边形: 形状 109">
              <a:extLst>
                <a:ext uri="{FF2B5EF4-FFF2-40B4-BE49-F238E27FC236}">
                  <a16:creationId xmlns:a16="http://schemas.microsoft.com/office/drawing/2014/main" id="{EA69E6A2-4BD2-4FC0-BFE0-68A8CDAB31F9}"/>
                </a:ext>
              </a:extLst>
            </p:cNvPr>
            <p:cNvSpPr/>
            <p:nvPr/>
          </p:nvSpPr>
          <p:spPr>
            <a:xfrm>
              <a:off x="5045201" y="634870"/>
              <a:ext cx="889365" cy="553383"/>
            </a:xfrm>
            <a:custGeom>
              <a:avLst/>
              <a:gdLst>
                <a:gd name="connsiteX0" fmla="*/ 581052 w 889365"/>
                <a:gd name="connsiteY0" fmla="*/ 412402 h 553383"/>
                <a:gd name="connsiteX1" fmla="*/ 578417 w 889365"/>
                <a:gd name="connsiteY1" fmla="*/ 419649 h 553383"/>
                <a:gd name="connsiteX2" fmla="*/ 586981 w 889365"/>
                <a:gd name="connsiteY2" fmla="*/ 436118 h 553383"/>
                <a:gd name="connsiteX3" fmla="*/ 592251 w 889365"/>
                <a:gd name="connsiteY3" fmla="*/ 439412 h 553383"/>
                <a:gd name="connsiteX4" fmla="*/ 594887 w 889365"/>
                <a:gd name="connsiteY4" fmla="*/ 438754 h 553383"/>
                <a:gd name="connsiteX5" fmla="*/ 596863 w 889365"/>
                <a:gd name="connsiteY5" fmla="*/ 432166 h 553383"/>
                <a:gd name="connsiteX6" fmla="*/ 588299 w 889365"/>
                <a:gd name="connsiteY6" fmla="*/ 415037 h 553383"/>
                <a:gd name="connsiteX7" fmla="*/ 581052 w 889365"/>
                <a:gd name="connsiteY7" fmla="*/ 412402 h 553383"/>
                <a:gd name="connsiteX8" fmla="*/ 606086 w 889365"/>
                <a:gd name="connsiteY8" fmla="*/ 411085 h 553383"/>
                <a:gd name="connsiteX9" fmla="*/ 602792 w 889365"/>
                <a:gd name="connsiteY9" fmla="*/ 418331 h 553383"/>
                <a:gd name="connsiteX10" fmla="*/ 608721 w 889365"/>
                <a:gd name="connsiteY10" fmla="*/ 434142 h 553383"/>
                <a:gd name="connsiteX11" fmla="*/ 613991 w 889365"/>
                <a:gd name="connsiteY11" fmla="*/ 438095 h 553383"/>
                <a:gd name="connsiteX12" fmla="*/ 615968 w 889365"/>
                <a:gd name="connsiteY12" fmla="*/ 437436 h 553383"/>
                <a:gd name="connsiteX13" fmla="*/ 619262 w 889365"/>
                <a:gd name="connsiteY13" fmla="*/ 430189 h 553383"/>
                <a:gd name="connsiteX14" fmla="*/ 613333 w 889365"/>
                <a:gd name="connsiteY14" fmla="*/ 414378 h 553383"/>
                <a:gd name="connsiteX15" fmla="*/ 606086 w 889365"/>
                <a:gd name="connsiteY15" fmla="*/ 411085 h 553383"/>
                <a:gd name="connsiteX16" fmla="*/ 195002 w 889365"/>
                <a:gd name="connsiteY16" fmla="*/ 321489 h 553383"/>
                <a:gd name="connsiteX17" fmla="*/ 171944 w 889365"/>
                <a:gd name="connsiteY17" fmla="*/ 328736 h 553383"/>
                <a:gd name="connsiteX18" fmla="*/ 168650 w 889365"/>
                <a:gd name="connsiteY18" fmla="*/ 335983 h 553383"/>
                <a:gd name="connsiteX19" fmla="*/ 173920 w 889365"/>
                <a:gd name="connsiteY19" fmla="*/ 339936 h 553383"/>
                <a:gd name="connsiteX20" fmla="*/ 175897 w 889365"/>
                <a:gd name="connsiteY20" fmla="*/ 339936 h 553383"/>
                <a:gd name="connsiteX21" fmla="*/ 198954 w 889365"/>
                <a:gd name="connsiteY21" fmla="*/ 332689 h 553383"/>
                <a:gd name="connsiteX22" fmla="*/ 202248 w 889365"/>
                <a:gd name="connsiteY22" fmla="*/ 325442 h 553383"/>
                <a:gd name="connsiteX23" fmla="*/ 195002 w 889365"/>
                <a:gd name="connsiteY23" fmla="*/ 321489 h 553383"/>
                <a:gd name="connsiteX24" fmla="*/ 182485 w 889365"/>
                <a:gd name="connsiteY24" fmla="*/ 302384 h 553383"/>
                <a:gd name="connsiteX25" fmla="*/ 158768 w 889365"/>
                <a:gd name="connsiteY25" fmla="*/ 312266 h 553383"/>
                <a:gd name="connsiteX26" fmla="*/ 155474 w 889365"/>
                <a:gd name="connsiteY26" fmla="*/ 320172 h 553383"/>
                <a:gd name="connsiteX27" fmla="*/ 160745 w 889365"/>
                <a:gd name="connsiteY27" fmla="*/ 323466 h 553383"/>
                <a:gd name="connsiteX28" fmla="*/ 162721 w 889365"/>
                <a:gd name="connsiteY28" fmla="*/ 322807 h 553383"/>
                <a:gd name="connsiteX29" fmla="*/ 186437 w 889365"/>
                <a:gd name="connsiteY29" fmla="*/ 312925 h 553383"/>
                <a:gd name="connsiteX30" fmla="*/ 189731 w 889365"/>
                <a:gd name="connsiteY30" fmla="*/ 305678 h 553383"/>
                <a:gd name="connsiteX31" fmla="*/ 182485 w 889365"/>
                <a:gd name="connsiteY31" fmla="*/ 302384 h 553383"/>
                <a:gd name="connsiteX32" fmla="*/ 696340 w 889365"/>
                <a:gd name="connsiteY32" fmla="*/ 262857 h 553383"/>
                <a:gd name="connsiteX33" fmla="*/ 694364 w 889365"/>
                <a:gd name="connsiteY33" fmla="*/ 270762 h 553383"/>
                <a:gd name="connsiteX34" fmla="*/ 700952 w 889365"/>
                <a:gd name="connsiteY34" fmla="*/ 283279 h 553383"/>
                <a:gd name="connsiteX35" fmla="*/ 706222 w 889365"/>
                <a:gd name="connsiteY35" fmla="*/ 285915 h 553383"/>
                <a:gd name="connsiteX36" fmla="*/ 708857 w 889365"/>
                <a:gd name="connsiteY36" fmla="*/ 285256 h 553383"/>
                <a:gd name="connsiteX37" fmla="*/ 710834 w 889365"/>
                <a:gd name="connsiteY37" fmla="*/ 277350 h 553383"/>
                <a:gd name="connsiteX38" fmla="*/ 704246 w 889365"/>
                <a:gd name="connsiteY38" fmla="*/ 264833 h 553383"/>
                <a:gd name="connsiteX39" fmla="*/ 696340 w 889365"/>
                <a:gd name="connsiteY39" fmla="*/ 262857 h 553383"/>
                <a:gd name="connsiteX40" fmla="*/ 740479 w 889365"/>
                <a:gd name="connsiteY40" fmla="*/ 256269 h 553383"/>
                <a:gd name="connsiteX41" fmla="*/ 737185 w 889365"/>
                <a:gd name="connsiteY41" fmla="*/ 263516 h 553383"/>
                <a:gd name="connsiteX42" fmla="*/ 743773 w 889365"/>
                <a:gd name="connsiteY42" fmla="*/ 276691 h 553383"/>
                <a:gd name="connsiteX43" fmla="*/ 749043 w 889365"/>
                <a:gd name="connsiteY43" fmla="*/ 279985 h 553383"/>
                <a:gd name="connsiteX44" fmla="*/ 751679 w 889365"/>
                <a:gd name="connsiteY44" fmla="*/ 279327 h 553383"/>
                <a:gd name="connsiteX45" fmla="*/ 754314 w 889365"/>
                <a:gd name="connsiteY45" fmla="*/ 272080 h 553383"/>
                <a:gd name="connsiteX46" fmla="*/ 747726 w 889365"/>
                <a:gd name="connsiteY46" fmla="*/ 258904 h 553383"/>
                <a:gd name="connsiteX47" fmla="*/ 740479 w 889365"/>
                <a:gd name="connsiteY47" fmla="*/ 256269 h 553383"/>
                <a:gd name="connsiteX48" fmla="*/ 716763 w 889365"/>
                <a:gd name="connsiteY48" fmla="*/ 255610 h 553383"/>
                <a:gd name="connsiteX49" fmla="*/ 714128 w 889365"/>
                <a:gd name="connsiteY49" fmla="*/ 263516 h 553383"/>
                <a:gd name="connsiteX50" fmla="*/ 722033 w 889365"/>
                <a:gd name="connsiteY50" fmla="*/ 278668 h 553383"/>
                <a:gd name="connsiteX51" fmla="*/ 727303 w 889365"/>
                <a:gd name="connsiteY51" fmla="*/ 281303 h 553383"/>
                <a:gd name="connsiteX52" fmla="*/ 729939 w 889365"/>
                <a:gd name="connsiteY52" fmla="*/ 280644 h 553383"/>
                <a:gd name="connsiteX53" fmla="*/ 731915 w 889365"/>
                <a:gd name="connsiteY53" fmla="*/ 272739 h 553383"/>
                <a:gd name="connsiteX54" fmla="*/ 724009 w 889365"/>
                <a:gd name="connsiteY54" fmla="*/ 257587 h 553383"/>
                <a:gd name="connsiteX55" fmla="*/ 716763 w 889365"/>
                <a:gd name="connsiteY55" fmla="*/ 255610 h 553383"/>
                <a:gd name="connsiteX56" fmla="*/ 687117 w 889365"/>
                <a:gd name="connsiteY56" fmla="*/ 181167 h 553383"/>
                <a:gd name="connsiteX57" fmla="*/ 889365 w 889365"/>
                <a:gd name="connsiteY57" fmla="*/ 235188 h 553383"/>
                <a:gd name="connsiteX58" fmla="*/ 828098 w 889365"/>
                <a:gd name="connsiteY58" fmla="*/ 427554 h 553383"/>
                <a:gd name="connsiteX59" fmla="*/ 706222 w 889365"/>
                <a:gd name="connsiteY59" fmla="*/ 527690 h 553383"/>
                <a:gd name="connsiteX60" fmla="*/ 580393 w 889365"/>
                <a:gd name="connsiteY60" fmla="*/ 473670 h 553383"/>
                <a:gd name="connsiteX61" fmla="*/ 559971 w 889365"/>
                <a:gd name="connsiteY61" fmla="*/ 553383 h 553383"/>
                <a:gd name="connsiteX62" fmla="*/ 465105 w 889365"/>
                <a:gd name="connsiteY62" fmla="*/ 480916 h 553383"/>
                <a:gd name="connsiteX63" fmla="*/ 507926 w 889365"/>
                <a:gd name="connsiteY63" fmla="*/ 438754 h 553383"/>
                <a:gd name="connsiteX64" fmla="*/ 508585 w 889365"/>
                <a:gd name="connsiteY64" fmla="*/ 409108 h 553383"/>
                <a:gd name="connsiteX65" fmla="*/ 509244 w 889365"/>
                <a:gd name="connsiteY65" fmla="*/ 409108 h 553383"/>
                <a:gd name="connsiteX66" fmla="*/ 526372 w 889365"/>
                <a:gd name="connsiteY66" fmla="*/ 398568 h 553383"/>
                <a:gd name="connsiteX67" fmla="*/ 628485 w 889365"/>
                <a:gd name="connsiteY67" fmla="*/ 351793 h 553383"/>
                <a:gd name="connsiteX68" fmla="*/ 734550 w 889365"/>
                <a:gd name="connsiteY68" fmla="*/ 313584 h 553383"/>
                <a:gd name="connsiteX69" fmla="*/ 770125 w 889365"/>
                <a:gd name="connsiteY69" fmla="*/ 302384 h 553383"/>
                <a:gd name="connsiteX70" fmla="*/ 780006 w 889365"/>
                <a:gd name="connsiteY70" fmla="*/ 299749 h 553383"/>
                <a:gd name="connsiteX71" fmla="*/ 769466 w 889365"/>
                <a:gd name="connsiteY71" fmla="*/ 301725 h 553383"/>
                <a:gd name="connsiteX72" fmla="*/ 733233 w 889365"/>
                <a:gd name="connsiteY72" fmla="*/ 310290 h 553383"/>
                <a:gd name="connsiteX73" fmla="*/ 623873 w 889365"/>
                <a:gd name="connsiteY73" fmla="*/ 341253 h 553383"/>
                <a:gd name="connsiteX74" fmla="*/ 572488 w 889365"/>
                <a:gd name="connsiteY74" fmla="*/ 359040 h 553383"/>
                <a:gd name="connsiteX75" fmla="*/ 591593 w 889365"/>
                <a:gd name="connsiteY75" fmla="*/ 337300 h 553383"/>
                <a:gd name="connsiteX76" fmla="*/ 618603 w 889365"/>
                <a:gd name="connsiteY76" fmla="*/ 307654 h 553383"/>
                <a:gd name="connsiteX77" fmla="*/ 626509 w 889365"/>
                <a:gd name="connsiteY77" fmla="*/ 299090 h 553383"/>
                <a:gd name="connsiteX78" fmla="*/ 631120 w 889365"/>
                <a:gd name="connsiteY78" fmla="*/ 294479 h 553383"/>
                <a:gd name="connsiteX79" fmla="*/ 627167 w 889365"/>
                <a:gd name="connsiteY79" fmla="*/ 297773 h 553383"/>
                <a:gd name="connsiteX80" fmla="*/ 617285 w 889365"/>
                <a:gd name="connsiteY80" fmla="*/ 306337 h 553383"/>
                <a:gd name="connsiteX81" fmla="*/ 587640 w 889365"/>
                <a:gd name="connsiteY81" fmla="*/ 333347 h 553383"/>
                <a:gd name="connsiteX82" fmla="*/ 551406 w 889365"/>
                <a:gd name="connsiteY82" fmla="*/ 366946 h 553383"/>
                <a:gd name="connsiteX83" fmla="*/ 517149 w 889365"/>
                <a:gd name="connsiteY83" fmla="*/ 382098 h 553383"/>
                <a:gd name="connsiteX84" fmla="*/ 500680 w 889365"/>
                <a:gd name="connsiteY84" fmla="*/ 390662 h 553383"/>
                <a:gd name="connsiteX85" fmla="*/ 465764 w 889365"/>
                <a:gd name="connsiteY85" fmla="*/ 364969 h 553383"/>
                <a:gd name="connsiteX86" fmla="*/ 448635 w 889365"/>
                <a:gd name="connsiteY86" fmla="*/ 362334 h 553383"/>
                <a:gd name="connsiteX87" fmla="*/ 418331 w 889365"/>
                <a:gd name="connsiteY87" fmla="*/ 370898 h 553383"/>
                <a:gd name="connsiteX88" fmla="*/ 446659 w 889365"/>
                <a:gd name="connsiteY88" fmla="*/ 291185 h 553383"/>
                <a:gd name="connsiteX89" fmla="*/ 486186 w 889365"/>
                <a:gd name="connsiteY89" fmla="*/ 341253 h 553383"/>
                <a:gd name="connsiteX90" fmla="*/ 543501 w 889365"/>
                <a:gd name="connsiteY90" fmla="*/ 242434 h 553383"/>
                <a:gd name="connsiteX91" fmla="*/ 687117 w 889365"/>
                <a:gd name="connsiteY91" fmla="*/ 181167 h 553383"/>
                <a:gd name="connsiteX92" fmla="*/ 190390 w 889365"/>
                <a:gd name="connsiteY92" fmla="*/ 127146 h 553383"/>
                <a:gd name="connsiteX93" fmla="*/ 173920 w 889365"/>
                <a:gd name="connsiteY93" fmla="*/ 136369 h 553383"/>
                <a:gd name="connsiteX94" fmla="*/ 171944 w 889365"/>
                <a:gd name="connsiteY94" fmla="*/ 144275 h 553383"/>
                <a:gd name="connsiteX95" fmla="*/ 176556 w 889365"/>
                <a:gd name="connsiteY95" fmla="*/ 146910 h 553383"/>
                <a:gd name="connsiteX96" fmla="*/ 179191 w 889365"/>
                <a:gd name="connsiteY96" fmla="*/ 146251 h 553383"/>
                <a:gd name="connsiteX97" fmla="*/ 195660 w 889365"/>
                <a:gd name="connsiteY97" fmla="*/ 137028 h 553383"/>
                <a:gd name="connsiteX98" fmla="*/ 197637 w 889365"/>
                <a:gd name="connsiteY98" fmla="*/ 129123 h 553383"/>
                <a:gd name="connsiteX99" fmla="*/ 190390 w 889365"/>
                <a:gd name="connsiteY99" fmla="*/ 127146 h 553383"/>
                <a:gd name="connsiteX100" fmla="*/ 176556 w 889365"/>
                <a:gd name="connsiteY100" fmla="*/ 113312 h 553383"/>
                <a:gd name="connsiteX101" fmla="*/ 156792 w 889365"/>
                <a:gd name="connsiteY101" fmla="*/ 122535 h 553383"/>
                <a:gd name="connsiteX102" fmla="*/ 154157 w 889365"/>
                <a:gd name="connsiteY102" fmla="*/ 129781 h 553383"/>
                <a:gd name="connsiteX103" fmla="*/ 159427 w 889365"/>
                <a:gd name="connsiteY103" fmla="*/ 133075 h 553383"/>
                <a:gd name="connsiteX104" fmla="*/ 162062 w 889365"/>
                <a:gd name="connsiteY104" fmla="*/ 132417 h 553383"/>
                <a:gd name="connsiteX105" fmla="*/ 181826 w 889365"/>
                <a:gd name="connsiteY105" fmla="*/ 123194 h 553383"/>
                <a:gd name="connsiteX106" fmla="*/ 184461 w 889365"/>
                <a:gd name="connsiteY106" fmla="*/ 115947 h 553383"/>
                <a:gd name="connsiteX107" fmla="*/ 176556 w 889365"/>
                <a:gd name="connsiteY107" fmla="*/ 113312 h 553383"/>
                <a:gd name="connsiteX108" fmla="*/ 164697 w 889365"/>
                <a:gd name="connsiteY108" fmla="*/ 96842 h 553383"/>
                <a:gd name="connsiteX109" fmla="*/ 148887 w 889365"/>
                <a:gd name="connsiteY109" fmla="*/ 105406 h 553383"/>
                <a:gd name="connsiteX110" fmla="*/ 146251 w 889365"/>
                <a:gd name="connsiteY110" fmla="*/ 112653 h 553383"/>
                <a:gd name="connsiteX111" fmla="*/ 151522 w 889365"/>
                <a:gd name="connsiteY111" fmla="*/ 115947 h 553383"/>
                <a:gd name="connsiteX112" fmla="*/ 154157 w 889365"/>
                <a:gd name="connsiteY112" fmla="*/ 115288 h 553383"/>
                <a:gd name="connsiteX113" fmla="*/ 169309 w 889365"/>
                <a:gd name="connsiteY113" fmla="*/ 106724 h 553383"/>
                <a:gd name="connsiteX114" fmla="*/ 171944 w 889365"/>
                <a:gd name="connsiteY114" fmla="*/ 98818 h 553383"/>
                <a:gd name="connsiteX115" fmla="*/ 164697 w 889365"/>
                <a:gd name="connsiteY115" fmla="*/ 96842 h 553383"/>
                <a:gd name="connsiteX116" fmla="*/ 46774 w 889365"/>
                <a:gd name="connsiteY116" fmla="*/ 0 h 553383"/>
                <a:gd name="connsiteX117" fmla="*/ 247705 w 889365"/>
                <a:gd name="connsiteY117" fmla="*/ 58632 h 553383"/>
                <a:gd name="connsiteX118" fmla="*/ 338618 w 889365"/>
                <a:gd name="connsiteY118" fmla="*/ 185779 h 553383"/>
                <a:gd name="connsiteX119" fmla="*/ 335983 w 889365"/>
                <a:gd name="connsiteY119" fmla="*/ 299749 h 553383"/>
                <a:gd name="connsiteX120" fmla="*/ 395933 w 889365"/>
                <a:gd name="connsiteY120" fmla="*/ 277350 h 553383"/>
                <a:gd name="connsiteX121" fmla="*/ 380122 w 889365"/>
                <a:gd name="connsiteY121" fmla="*/ 341912 h 553383"/>
                <a:gd name="connsiteX122" fmla="*/ 370898 w 889365"/>
                <a:gd name="connsiteY122" fmla="*/ 338618 h 553383"/>
                <a:gd name="connsiteX123" fmla="*/ 354429 w 889365"/>
                <a:gd name="connsiteY123" fmla="*/ 336642 h 553383"/>
                <a:gd name="connsiteX124" fmla="*/ 308313 w 889365"/>
                <a:gd name="connsiteY124" fmla="*/ 358382 h 553383"/>
                <a:gd name="connsiteX125" fmla="*/ 293820 w 889365"/>
                <a:gd name="connsiteY125" fmla="*/ 338618 h 553383"/>
                <a:gd name="connsiteX126" fmla="*/ 295138 w 889365"/>
                <a:gd name="connsiteY126" fmla="*/ 291844 h 553383"/>
                <a:gd name="connsiteX127" fmla="*/ 295138 w 889365"/>
                <a:gd name="connsiteY127" fmla="*/ 255610 h 553383"/>
                <a:gd name="connsiteX128" fmla="*/ 294479 w 889365"/>
                <a:gd name="connsiteY128" fmla="*/ 243752 h 553383"/>
                <a:gd name="connsiteX129" fmla="*/ 293820 w 889365"/>
                <a:gd name="connsiteY129" fmla="*/ 239141 h 553383"/>
                <a:gd name="connsiteX130" fmla="*/ 292503 w 889365"/>
                <a:gd name="connsiteY130" fmla="*/ 266810 h 553383"/>
                <a:gd name="connsiteX131" fmla="*/ 289867 w 889365"/>
                <a:gd name="connsiteY131" fmla="*/ 291185 h 553383"/>
                <a:gd name="connsiteX132" fmla="*/ 285256 w 889365"/>
                <a:gd name="connsiteY132" fmla="*/ 326760 h 553383"/>
                <a:gd name="connsiteX133" fmla="*/ 245070 w 889365"/>
                <a:gd name="connsiteY133" fmla="*/ 278009 h 553383"/>
                <a:gd name="connsiteX134" fmla="*/ 160745 w 889365"/>
                <a:gd name="connsiteY134" fmla="*/ 184461 h 553383"/>
                <a:gd name="connsiteX135" fmla="*/ 131758 w 889365"/>
                <a:gd name="connsiteY135" fmla="*/ 154816 h 553383"/>
                <a:gd name="connsiteX136" fmla="*/ 123194 w 889365"/>
                <a:gd name="connsiteY136" fmla="*/ 146910 h 553383"/>
                <a:gd name="connsiteX137" fmla="*/ 131099 w 889365"/>
                <a:gd name="connsiteY137" fmla="*/ 155474 h 553383"/>
                <a:gd name="connsiteX138" fmla="*/ 158110 w 889365"/>
                <a:gd name="connsiteY138" fmla="*/ 187096 h 553383"/>
                <a:gd name="connsiteX139" fmla="*/ 236505 w 889365"/>
                <a:gd name="connsiteY139" fmla="*/ 285256 h 553383"/>
                <a:gd name="connsiteX140" fmla="*/ 248364 w 889365"/>
                <a:gd name="connsiteY140" fmla="*/ 301067 h 553383"/>
                <a:gd name="connsiteX141" fmla="*/ 212789 w 889365"/>
                <a:gd name="connsiteY141" fmla="*/ 293820 h 553383"/>
                <a:gd name="connsiteX142" fmla="*/ 177873 w 889365"/>
                <a:gd name="connsiteY142" fmla="*/ 285915 h 553383"/>
                <a:gd name="connsiteX143" fmla="*/ 162062 w 889365"/>
                <a:gd name="connsiteY143" fmla="*/ 281303 h 553383"/>
                <a:gd name="connsiteX144" fmla="*/ 177214 w 889365"/>
                <a:gd name="connsiteY144" fmla="*/ 287232 h 553383"/>
                <a:gd name="connsiteX145" fmla="*/ 211472 w 889365"/>
                <a:gd name="connsiteY145" fmla="*/ 299090 h 553383"/>
                <a:gd name="connsiteX146" fmla="*/ 257587 w 889365"/>
                <a:gd name="connsiteY146" fmla="*/ 313584 h 553383"/>
                <a:gd name="connsiteX147" fmla="*/ 299090 w 889365"/>
                <a:gd name="connsiteY147" fmla="*/ 374851 h 553383"/>
                <a:gd name="connsiteX148" fmla="*/ 297114 w 889365"/>
                <a:gd name="connsiteY148" fmla="*/ 380780 h 553383"/>
                <a:gd name="connsiteX149" fmla="*/ 302384 w 889365"/>
                <a:gd name="connsiteY149" fmla="*/ 426237 h 553383"/>
                <a:gd name="connsiteX150" fmla="*/ 312925 w 889365"/>
                <a:gd name="connsiteY150" fmla="*/ 440071 h 553383"/>
                <a:gd name="connsiteX151" fmla="*/ 183143 w 889365"/>
                <a:gd name="connsiteY151" fmla="*/ 449294 h 553383"/>
                <a:gd name="connsiteX152" fmla="*/ 200931 w 889365"/>
                <a:gd name="connsiteY152" fmla="*/ 376828 h 553383"/>
                <a:gd name="connsiteX153" fmla="*/ 61267 w 889365"/>
                <a:gd name="connsiteY153" fmla="*/ 347841 h 553383"/>
                <a:gd name="connsiteX154" fmla="*/ 0 w 889365"/>
                <a:gd name="connsiteY154" fmla="*/ 196319 h 553383"/>
                <a:gd name="connsiteX155" fmla="*/ 46774 w 889365"/>
                <a:gd name="connsiteY155" fmla="*/ 0 h 5533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</a:cxnLst>
              <a:rect l="l" t="t" r="r" b="b"/>
              <a:pathLst>
                <a:path w="889365" h="553383">
                  <a:moveTo>
                    <a:pt x="581052" y="412402"/>
                  </a:moveTo>
                  <a:cubicBezTo>
                    <a:pt x="578417" y="413720"/>
                    <a:pt x="577099" y="417014"/>
                    <a:pt x="578417" y="419649"/>
                  </a:cubicBezTo>
                  <a:lnTo>
                    <a:pt x="586981" y="436118"/>
                  </a:lnTo>
                  <a:cubicBezTo>
                    <a:pt x="588299" y="438095"/>
                    <a:pt x="590275" y="439412"/>
                    <a:pt x="592251" y="439412"/>
                  </a:cubicBezTo>
                  <a:cubicBezTo>
                    <a:pt x="592910" y="439412"/>
                    <a:pt x="594228" y="439412"/>
                    <a:pt x="594887" y="438754"/>
                  </a:cubicBezTo>
                  <a:cubicBezTo>
                    <a:pt x="598180" y="437436"/>
                    <a:pt x="598839" y="434142"/>
                    <a:pt x="596863" y="432166"/>
                  </a:cubicBezTo>
                  <a:lnTo>
                    <a:pt x="588299" y="415037"/>
                  </a:lnTo>
                  <a:cubicBezTo>
                    <a:pt x="586981" y="412402"/>
                    <a:pt x="583687" y="411085"/>
                    <a:pt x="581052" y="412402"/>
                  </a:cubicBezTo>
                  <a:close/>
                  <a:moveTo>
                    <a:pt x="606086" y="411085"/>
                  </a:moveTo>
                  <a:cubicBezTo>
                    <a:pt x="603451" y="412402"/>
                    <a:pt x="601474" y="415696"/>
                    <a:pt x="602792" y="418331"/>
                  </a:cubicBezTo>
                  <a:lnTo>
                    <a:pt x="608721" y="434142"/>
                  </a:lnTo>
                  <a:cubicBezTo>
                    <a:pt x="609380" y="436777"/>
                    <a:pt x="612015" y="438095"/>
                    <a:pt x="613991" y="438095"/>
                  </a:cubicBezTo>
                  <a:cubicBezTo>
                    <a:pt x="614650" y="438095"/>
                    <a:pt x="615309" y="437436"/>
                    <a:pt x="615968" y="437436"/>
                  </a:cubicBezTo>
                  <a:cubicBezTo>
                    <a:pt x="618603" y="436777"/>
                    <a:pt x="619921" y="433483"/>
                    <a:pt x="619262" y="430189"/>
                  </a:cubicBezTo>
                  <a:lnTo>
                    <a:pt x="613333" y="414378"/>
                  </a:lnTo>
                  <a:cubicBezTo>
                    <a:pt x="612015" y="411085"/>
                    <a:pt x="608721" y="409767"/>
                    <a:pt x="606086" y="411085"/>
                  </a:cubicBezTo>
                  <a:close/>
                  <a:moveTo>
                    <a:pt x="195002" y="321489"/>
                  </a:moveTo>
                  <a:lnTo>
                    <a:pt x="171944" y="328736"/>
                  </a:lnTo>
                  <a:cubicBezTo>
                    <a:pt x="169309" y="330054"/>
                    <a:pt x="167991" y="333348"/>
                    <a:pt x="168650" y="335983"/>
                  </a:cubicBezTo>
                  <a:cubicBezTo>
                    <a:pt x="169309" y="338618"/>
                    <a:pt x="171285" y="339936"/>
                    <a:pt x="173920" y="339936"/>
                  </a:cubicBezTo>
                  <a:cubicBezTo>
                    <a:pt x="174579" y="339936"/>
                    <a:pt x="175238" y="339936"/>
                    <a:pt x="175897" y="339936"/>
                  </a:cubicBezTo>
                  <a:lnTo>
                    <a:pt x="198954" y="332689"/>
                  </a:lnTo>
                  <a:cubicBezTo>
                    <a:pt x="201590" y="331371"/>
                    <a:pt x="202907" y="328736"/>
                    <a:pt x="202248" y="325442"/>
                  </a:cubicBezTo>
                  <a:cubicBezTo>
                    <a:pt x="201590" y="322807"/>
                    <a:pt x="198296" y="320830"/>
                    <a:pt x="195002" y="321489"/>
                  </a:cubicBezTo>
                  <a:close/>
                  <a:moveTo>
                    <a:pt x="182485" y="302384"/>
                  </a:moveTo>
                  <a:lnTo>
                    <a:pt x="158768" y="312266"/>
                  </a:lnTo>
                  <a:cubicBezTo>
                    <a:pt x="155474" y="312925"/>
                    <a:pt x="154157" y="316219"/>
                    <a:pt x="155474" y="320172"/>
                  </a:cubicBezTo>
                  <a:cubicBezTo>
                    <a:pt x="156792" y="322148"/>
                    <a:pt x="158768" y="323466"/>
                    <a:pt x="160745" y="323466"/>
                  </a:cubicBezTo>
                  <a:cubicBezTo>
                    <a:pt x="161403" y="323466"/>
                    <a:pt x="162062" y="322807"/>
                    <a:pt x="162721" y="322807"/>
                  </a:cubicBezTo>
                  <a:lnTo>
                    <a:pt x="186437" y="312925"/>
                  </a:lnTo>
                  <a:cubicBezTo>
                    <a:pt x="189731" y="311607"/>
                    <a:pt x="191049" y="308313"/>
                    <a:pt x="189731" y="305678"/>
                  </a:cubicBezTo>
                  <a:cubicBezTo>
                    <a:pt x="188414" y="302384"/>
                    <a:pt x="185120" y="301067"/>
                    <a:pt x="182485" y="302384"/>
                  </a:cubicBezTo>
                  <a:close/>
                  <a:moveTo>
                    <a:pt x="696340" y="262857"/>
                  </a:moveTo>
                  <a:cubicBezTo>
                    <a:pt x="693705" y="264175"/>
                    <a:pt x="693046" y="267468"/>
                    <a:pt x="694364" y="270762"/>
                  </a:cubicBezTo>
                  <a:lnTo>
                    <a:pt x="700952" y="283279"/>
                  </a:lnTo>
                  <a:cubicBezTo>
                    <a:pt x="702269" y="284597"/>
                    <a:pt x="704246" y="285915"/>
                    <a:pt x="706222" y="285915"/>
                  </a:cubicBezTo>
                  <a:cubicBezTo>
                    <a:pt x="706881" y="285915"/>
                    <a:pt x="708198" y="285915"/>
                    <a:pt x="708857" y="285256"/>
                  </a:cubicBezTo>
                  <a:cubicBezTo>
                    <a:pt x="711492" y="283279"/>
                    <a:pt x="712151" y="279985"/>
                    <a:pt x="710834" y="277350"/>
                  </a:cubicBezTo>
                  <a:lnTo>
                    <a:pt x="704246" y="264833"/>
                  </a:lnTo>
                  <a:cubicBezTo>
                    <a:pt x="702269" y="262198"/>
                    <a:pt x="698975" y="261539"/>
                    <a:pt x="696340" y="262857"/>
                  </a:cubicBezTo>
                  <a:close/>
                  <a:moveTo>
                    <a:pt x="740479" y="256269"/>
                  </a:moveTo>
                  <a:cubicBezTo>
                    <a:pt x="737185" y="257587"/>
                    <a:pt x="736527" y="261539"/>
                    <a:pt x="737185" y="263516"/>
                  </a:cubicBezTo>
                  <a:lnTo>
                    <a:pt x="743773" y="276691"/>
                  </a:lnTo>
                  <a:cubicBezTo>
                    <a:pt x="745091" y="278668"/>
                    <a:pt x="747067" y="279985"/>
                    <a:pt x="749043" y="279985"/>
                  </a:cubicBezTo>
                  <a:cubicBezTo>
                    <a:pt x="749702" y="279985"/>
                    <a:pt x="751020" y="279985"/>
                    <a:pt x="751679" y="279327"/>
                  </a:cubicBezTo>
                  <a:cubicBezTo>
                    <a:pt x="754314" y="278009"/>
                    <a:pt x="755631" y="274715"/>
                    <a:pt x="754314" y="272080"/>
                  </a:cubicBezTo>
                  <a:lnTo>
                    <a:pt x="747726" y="258904"/>
                  </a:lnTo>
                  <a:cubicBezTo>
                    <a:pt x="746408" y="256269"/>
                    <a:pt x="743114" y="254951"/>
                    <a:pt x="740479" y="256269"/>
                  </a:cubicBezTo>
                  <a:close/>
                  <a:moveTo>
                    <a:pt x="716763" y="255610"/>
                  </a:moveTo>
                  <a:cubicBezTo>
                    <a:pt x="714128" y="256928"/>
                    <a:pt x="712810" y="260222"/>
                    <a:pt x="714128" y="263516"/>
                  </a:cubicBezTo>
                  <a:lnTo>
                    <a:pt x="722033" y="278668"/>
                  </a:lnTo>
                  <a:cubicBezTo>
                    <a:pt x="723351" y="279985"/>
                    <a:pt x="725327" y="281303"/>
                    <a:pt x="727303" y="281303"/>
                  </a:cubicBezTo>
                  <a:cubicBezTo>
                    <a:pt x="727962" y="281303"/>
                    <a:pt x="729280" y="281303"/>
                    <a:pt x="729939" y="280644"/>
                  </a:cubicBezTo>
                  <a:cubicBezTo>
                    <a:pt x="732574" y="278668"/>
                    <a:pt x="733233" y="275374"/>
                    <a:pt x="731915" y="272739"/>
                  </a:cubicBezTo>
                  <a:lnTo>
                    <a:pt x="724009" y="257587"/>
                  </a:lnTo>
                  <a:cubicBezTo>
                    <a:pt x="722692" y="254951"/>
                    <a:pt x="719398" y="254293"/>
                    <a:pt x="716763" y="255610"/>
                  </a:cubicBezTo>
                  <a:close/>
                  <a:moveTo>
                    <a:pt x="687117" y="181167"/>
                  </a:moveTo>
                  <a:cubicBezTo>
                    <a:pt x="772760" y="267468"/>
                    <a:pt x="889365" y="235188"/>
                    <a:pt x="889365" y="235188"/>
                  </a:cubicBezTo>
                  <a:cubicBezTo>
                    <a:pt x="830074" y="297773"/>
                    <a:pt x="810311" y="344547"/>
                    <a:pt x="828098" y="427554"/>
                  </a:cubicBezTo>
                  <a:cubicBezTo>
                    <a:pt x="732574" y="384074"/>
                    <a:pt x="710175" y="403179"/>
                    <a:pt x="706222" y="527690"/>
                  </a:cubicBezTo>
                  <a:cubicBezTo>
                    <a:pt x="671965" y="503315"/>
                    <a:pt x="632438" y="483551"/>
                    <a:pt x="580393" y="473670"/>
                  </a:cubicBezTo>
                  <a:cubicBezTo>
                    <a:pt x="567218" y="501339"/>
                    <a:pt x="560630" y="521761"/>
                    <a:pt x="559971" y="553383"/>
                  </a:cubicBezTo>
                  <a:cubicBezTo>
                    <a:pt x="525055" y="510562"/>
                    <a:pt x="496727" y="490798"/>
                    <a:pt x="465105" y="480916"/>
                  </a:cubicBezTo>
                  <a:cubicBezTo>
                    <a:pt x="485527" y="475646"/>
                    <a:pt x="501997" y="459835"/>
                    <a:pt x="507926" y="438754"/>
                  </a:cubicBezTo>
                  <a:cubicBezTo>
                    <a:pt x="510562" y="428872"/>
                    <a:pt x="510562" y="418331"/>
                    <a:pt x="508585" y="409108"/>
                  </a:cubicBezTo>
                  <a:cubicBezTo>
                    <a:pt x="509244" y="409108"/>
                    <a:pt x="509244" y="409108"/>
                    <a:pt x="509244" y="409108"/>
                  </a:cubicBezTo>
                  <a:cubicBezTo>
                    <a:pt x="513856" y="405814"/>
                    <a:pt x="519785" y="402520"/>
                    <a:pt x="526372" y="398568"/>
                  </a:cubicBezTo>
                  <a:cubicBezTo>
                    <a:pt x="552724" y="384074"/>
                    <a:pt x="590275" y="366946"/>
                    <a:pt x="628485" y="351793"/>
                  </a:cubicBezTo>
                  <a:cubicBezTo>
                    <a:pt x="666036" y="336641"/>
                    <a:pt x="704905" y="323466"/>
                    <a:pt x="734550" y="313584"/>
                  </a:cubicBezTo>
                  <a:cubicBezTo>
                    <a:pt x="749043" y="308972"/>
                    <a:pt x="761560" y="305019"/>
                    <a:pt x="770125" y="302384"/>
                  </a:cubicBezTo>
                  <a:cubicBezTo>
                    <a:pt x="774077" y="301067"/>
                    <a:pt x="777371" y="300408"/>
                    <a:pt x="780006" y="299749"/>
                  </a:cubicBezTo>
                  <a:cubicBezTo>
                    <a:pt x="777371" y="299749"/>
                    <a:pt x="774077" y="301067"/>
                    <a:pt x="769466" y="301725"/>
                  </a:cubicBezTo>
                  <a:cubicBezTo>
                    <a:pt x="760901" y="303702"/>
                    <a:pt x="748385" y="306337"/>
                    <a:pt x="733233" y="310290"/>
                  </a:cubicBezTo>
                  <a:cubicBezTo>
                    <a:pt x="702928" y="317536"/>
                    <a:pt x="663401" y="328736"/>
                    <a:pt x="623873" y="341253"/>
                  </a:cubicBezTo>
                  <a:cubicBezTo>
                    <a:pt x="606086" y="347182"/>
                    <a:pt x="588957" y="353111"/>
                    <a:pt x="572488" y="359040"/>
                  </a:cubicBezTo>
                  <a:cubicBezTo>
                    <a:pt x="578417" y="352452"/>
                    <a:pt x="585005" y="344547"/>
                    <a:pt x="591593" y="337300"/>
                  </a:cubicBezTo>
                  <a:cubicBezTo>
                    <a:pt x="601474" y="326760"/>
                    <a:pt x="611356" y="315560"/>
                    <a:pt x="618603" y="307654"/>
                  </a:cubicBezTo>
                  <a:cubicBezTo>
                    <a:pt x="621897" y="304361"/>
                    <a:pt x="624532" y="301067"/>
                    <a:pt x="626509" y="299090"/>
                  </a:cubicBezTo>
                  <a:lnTo>
                    <a:pt x="631120" y="294479"/>
                  </a:lnTo>
                  <a:cubicBezTo>
                    <a:pt x="630461" y="294479"/>
                    <a:pt x="629144" y="295796"/>
                    <a:pt x="627167" y="297773"/>
                  </a:cubicBezTo>
                  <a:cubicBezTo>
                    <a:pt x="624532" y="299749"/>
                    <a:pt x="621238" y="302384"/>
                    <a:pt x="617285" y="306337"/>
                  </a:cubicBezTo>
                  <a:cubicBezTo>
                    <a:pt x="609380" y="313584"/>
                    <a:pt x="598180" y="323466"/>
                    <a:pt x="587640" y="333347"/>
                  </a:cubicBezTo>
                  <a:cubicBezTo>
                    <a:pt x="573805" y="346523"/>
                    <a:pt x="559312" y="359699"/>
                    <a:pt x="551406" y="366946"/>
                  </a:cubicBezTo>
                  <a:cubicBezTo>
                    <a:pt x="538889" y="372216"/>
                    <a:pt x="527031" y="376827"/>
                    <a:pt x="517149" y="382098"/>
                  </a:cubicBezTo>
                  <a:cubicBezTo>
                    <a:pt x="511220" y="384733"/>
                    <a:pt x="505950" y="388027"/>
                    <a:pt x="500680" y="390662"/>
                  </a:cubicBezTo>
                  <a:cubicBezTo>
                    <a:pt x="492774" y="378804"/>
                    <a:pt x="480916" y="368922"/>
                    <a:pt x="465764" y="364969"/>
                  </a:cubicBezTo>
                  <a:cubicBezTo>
                    <a:pt x="460493" y="363652"/>
                    <a:pt x="455223" y="362993"/>
                    <a:pt x="448635" y="362334"/>
                  </a:cubicBezTo>
                  <a:cubicBezTo>
                    <a:pt x="437436" y="362334"/>
                    <a:pt x="427554" y="365628"/>
                    <a:pt x="418331" y="370898"/>
                  </a:cubicBezTo>
                  <a:cubicBezTo>
                    <a:pt x="428872" y="353111"/>
                    <a:pt x="438754" y="328077"/>
                    <a:pt x="446659" y="291185"/>
                  </a:cubicBezTo>
                  <a:cubicBezTo>
                    <a:pt x="456541" y="315560"/>
                    <a:pt x="467740" y="325442"/>
                    <a:pt x="486186" y="341253"/>
                  </a:cubicBezTo>
                  <a:cubicBezTo>
                    <a:pt x="505950" y="320172"/>
                    <a:pt x="544160" y="266151"/>
                    <a:pt x="543501" y="242434"/>
                  </a:cubicBezTo>
                  <a:cubicBezTo>
                    <a:pt x="625850" y="293820"/>
                    <a:pt x="666036" y="275374"/>
                    <a:pt x="687117" y="181167"/>
                  </a:cubicBezTo>
                  <a:close/>
                  <a:moveTo>
                    <a:pt x="190390" y="127146"/>
                  </a:moveTo>
                  <a:lnTo>
                    <a:pt x="173920" y="136369"/>
                  </a:lnTo>
                  <a:cubicBezTo>
                    <a:pt x="171285" y="138346"/>
                    <a:pt x="170626" y="141640"/>
                    <a:pt x="171944" y="144275"/>
                  </a:cubicBezTo>
                  <a:cubicBezTo>
                    <a:pt x="172603" y="145593"/>
                    <a:pt x="174579" y="146910"/>
                    <a:pt x="176556" y="146910"/>
                  </a:cubicBezTo>
                  <a:cubicBezTo>
                    <a:pt x="177214" y="146910"/>
                    <a:pt x="178532" y="146910"/>
                    <a:pt x="179191" y="146251"/>
                  </a:cubicBezTo>
                  <a:lnTo>
                    <a:pt x="195660" y="137028"/>
                  </a:lnTo>
                  <a:cubicBezTo>
                    <a:pt x="198296" y="135052"/>
                    <a:pt x="198954" y="131758"/>
                    <a:pt x="197637" y="129123"/>
                  </a:cubicBezTo>
                  <a:cubicBezTo>
                    <a:pt x="196319" y="126487"/>
                    <a:pt x="193025" y="125829"/>
                    <a:pt x="190390" y="127146"/>
                  </a:cubicBezTo>
                  <a:close/>
                  <a:moveTo>
                    <a:pt x="176556" y="113312"/>
                  </a:moveTo>
                  <a:lnTo>
                    <a:pt x="156792" y="122535"/>
                  </a:lnTo>
                  <a:cubicBezTo>
                    <a:pt x="154157" y="123852"/>
                    <a:pt x="152839" y="127146"/>
                    <a:pt x="154157" y="129781"/>
                  </a:cubicBezTo>
                  <a:cubicBezTo>
                    <a:pt x="155474" y="131758"/>
                    <a:pt x="157451" y="133075"/>
                    <a:pt x="159427" y="133075"/>
                  </a:cubicBezTo>
                  <a:cubicBezTo>
                    <a:pt x="160745" y="133075"/>
                    <a:pt x="161403" y="133075"/>
                    <a:pt x="162062" y="132417"/>
                  </a:cubicBezTo>
                  <a:lnTo>
                    <a:pt x="181826" y="123194"/>
                  </a:lnTo>
                  <a:cubicBezTo>
                    <a:pt x="184461" y="121876"/>
                    <a:pt x="185779" y="118582"/>
                    <a:pt x="184461" y="115947"/>
                  </a:cubicBezTo>
                  <a:cubicBezTo>
                    <a:pt x="183143" y="112653"/>
                    <a:pt x="179849" y="111994"/>
                    <a:pt x="176556" y="113312"/>
                  </a:cubicBezTo>
                  <a:close/>
                  <a:moveTo>
                    <a:pt x="164697" y="96842"/>
                  </a:moveTo>
                  <a:lnTo>
                    <a:pt x="148887" y="105406"/>
                  </a:lnTo>
                  <a:cubicBezTo>
                    <a:pt x="146251" y="106724"/>
                    <a:pt x="145593" y="110018"/>
                    <a:pt x="146251" y="112653"/>
                  </a:cubicBezTo>
                  <a:cubicBezTo>
                    <a:pt x="147569" y="114629"/>
                    <a:pt x="149545" y="115947"/>
                    <a:pt x="151522" y="115947"/>
                  </a:cubicBezTo>
                  <a:cubicBezTo>
                    <a:pt x="152180" y="115947"/>
                    <a:pt x="153498" y="115947"/>
                    <a:pt x="154157" y="115288"/>
                  </a:cubicBezTo>
                  <a:lnTo>
                    <a:pt x="169309" y="106724"/>
                  </a:lnTo>
                  <a:cubicBezTo>
                    <a:pt x="172603" y="104748"/>
                    <a:pt x="173262" y="101454"/>
                    <a:pt x="171944" y="98818"/>
                  </a:cubicBezTo>
                  <a:cubicBezTo>
                    <a:pt x="170626" y="96183"/>
                    <a:pt x="167333" y="95524"/>
                    <a:pt x="164697" y="96842"/>
                  </a:cubicBezTo>
                  <a:close/>
                  <a:moveTo>
                    <a:pt x="46774" y="0"/>
                  </a:moveTo>
                  <a:cubicBezTo>
                    <a:pt x="46774" y="0"/>
                    <a:pt x="130440" y="88278"/>
                    <a:pt x="247705" y="58632"/>
                  </a:cubicBezTo>
                  <a:cubicBezTo>
                    <a:pt x="217401" y="150204"/>
                    <a:pt x="241776" y="187096"/>
                    <a:pt x="338618" y="185779"/>
                  </a:cubicBezTo>
                  <a:cubicBezTo>
                    <a:pt x="325442" y="206201"/>
                    <a:pt x="330054" y="272080"/>
                    <a:pt x="335983" y="299749"/>
                  </a:cubicBezTo>
                  <a:cubicBezTo>
                    <a:pt x="359699" y="295797"/>
                    <a:pt x="374851" y="293161"/>
                    <a:pt x="395933" y="277350"/>
                  </a:cubicBezTo>
                  <a:cubicBezTo>
                    <a:pt x="386709" y="303702"/>
                    <a:pt x="382098" y="324783"/>
                    <a:pt x="380122" y="341912"/>
                  </a:cubicBezTo>
                  <a:cubicBezTo>
                    <a:pt x="377486" y="340594"/>
                    <a:pt x="374192" y="339277"/>
                    <a:pt x="370898" y="338618"/>
                  </a:cubicBezTo>
                  <a:cubicBezTo>
                    <a:pt x="365628" y="337300"/>
                    <a:pt x="359699" y="336642"/>
                    <a:pt x="354429" y="336642"/>
                  </a:cubicBezTo>
                  <a:cubicBezTo>
                    <a:pt x="335983" y="336642"/>
                    <a:pt x="319513" y="345206"/>
                    <a:pt x="308313" y="358382"/>
                  </a:cubicBezTo>
                  <a:cubicBezTo>
                    <a:pt x="303702" y="351794"/>
                    <a:pt x="299090" y="345206"/>
                    <a:pt x="293820" y="338618"/>
                  </a:cubicBezTo>
                  <a:cubicBezTo>
                    <a:pt x="294479" y="329395"/>
                    <a:pt x="294479" y="310290"/>
                    <a:pt x="295138" y="291844"/>
                  </a:cubicBezTo>
                  <a:cubicBezTo>
                    <a:pt x="295138" y="278668"/>
                    <a:pt x="295138" y="265492"/>
                    <a:pt x="295138" y="255610"/>
                  </a:cubicBezTo>
                  <a:cubicBezTo>
                    <a:pt x="295138" y="250999"/>
                    <a:pt x="294479" y="246387"/>
                    <a:pt x="294479" y="243752"/>
                  </a:cubicBezTo>
                  <a:cubicBezTo>
                    <a:pt x="294479" y="240458"/>
                    <a:pt x="293820" y="239141"/>
                    <a:pt x="293820" y="239141"/>
                  </a:cubicBezTo>
                  <a:lnTo>
                    <a:pt x="292503" y="266810"/>
                  </a:lnTo>
                  <a:cubicBezTo>
                    <a:pt x="291844" y="274057"/>
                    <a:pt x="291185" y="282621"/>
                    <a:pt x="289867" y="291185"/>
                  </a:cubicBezTo>
                  <a:cubicBezTo>
                    <a:pt x="288550" y="304361"/>
                    <a:pt x="286574" y="316878"/>
                    <a:pt x="285256" y="326760"/>
                  </a:cubicBezTo>
                  <a:cubicBezTo>
                    <a:pt x="272739" y="310949"/>
                    <a:pt x="258904" y="294479"/>
                    <a:pt x="245070" y="278009"/>
                  </a:cubicBezTo>
                  <a:cubicBezTo>
                    <a:pt x="215424" y="243093"/>
                    <a:pt x="184461" y="209495"/>
                    <a:pt x="160745" y="184461"/>
                  </a:cubicBezTo>
                  <a:cubicBezTo>
                    <a:pt x="148887" y="171944"/>
                    <a:pt x="139005" y="162062"/>
                    <a:pt x="131758" y="154816"/>
                  </a:cubicBezTo>
                  <a:cubicBezTo>
                    <a:pt x="127805" y="151522"/>
                    <a:pt x="125170" y="148887"/>
                    <a:pt x="123194" y="146910"/>
                  </a:cubicBezTo>
                  <a:cubicBezTo>
                    <a:pt x="125170" y="148887"/>
                    <a:pt x="127805" y="151522"/>
                    <a:pt x="131099" y="155474"/>
                  </a:cubicBezTo>
                  <a:cubicBezTo>
                    <a:pt x="137687" y="163380"/>
                    <a:pt x="146910" y="173920"/>
                    <a:pt x="158110" y="187096"/>
                  </a:cubicBezTo>
                  <a:cubicBezTo>
                    <a:pt x="180508" y="213448"/>
                    <a:pt x="208836" y="249022"/>
                    <a:pt x="236505" y="285256"/>
                  </a:cubicBezTo>
                  <a:cubicBezTo>
                    <a:pt x="240458" y="290526"/>
                    <a:pt x="244411" y="295797"/>
                    <a:pt x="248364" y="301067"/>
                  </a:cubicBezTo>
                  <a:cubicBezTo>
                    <a:pt x="238482" y="299090"/>
                    <a:pt x="225965" y="296455"/>
                    <a:pt x="212789" y="293820"/>
                  </a:cubicBezTo>
                  <a:cubicBezTo>
                    <a:pt x="200272" y="291185"/>
                    <a:pt x="187096" y="288550"/>
                    <a:pt x="177873" y="285915"/>
                  </a:cubicBezTo>
                  <a:lnTo>
                    <a:pt x="162062" y="281303"/>
                  </a:lnTo>
                  <a:cubicBezTo>
                    <a:pt x="162062" y="281303"/>
                    <a:pt x="167991" y="283938"/>
                    <a:pt x="177214" y="287232"/>
                  </a:cubicBezTo>
                  <a:cubicBezTo>
                    <a:pt x="186437" y="290526"/>
                    <a:pt x="198954" y="295138"/>
                    <a:pt x="211472" y="299090"/>
                  </a:cubicBezTo>
                  <a:cubicBezTo>
                    <a:pt x="230576" y="305020"/>
                    <a:pt x="249681" y="310949"/>
                    <a:pt x="257587" y="313584"/>
                  </a:cubicBezTo>
                  <a:cubicBezTo>
                    <a:pt x="273398" y="335324"/>
                    <a:pt x="287891" y="356405"/>
                    <a:pt x="299090" y="374851"/>
                  </a:cubicBezTo>
                  <a:cubicBezTo>
                    <a:pt x="298432" y="376828"/>
                    <a:pt x="297773" y="378804"/>
                    <a:pt x="297114" y="380780"/>
                  </a:cubicBezTo>
                  <a:cubicBezTo>
                    <a:pt x="292503" y="395933"/>
                    <a:pt x="294479" y="412402"/>
                    <a:pt x="302384" y="426237"/>
                  </a:cubicBezTo>
                  <a:cubicBezTo>
                    <a:pt x="305678" y="431507"/>
                    <a:pt x="308972" y="436119"/>
                    <a:pt x="312925" y="440071"/>
                  </a:cubicBezTo>
                  <a:cubicBezTo>
                    <a:pt x="268786" y="431507"/>
                    <a:pt x="218059" y="434801"/>
                    <a:pt x="183143" y="449294"/>
                  </a:cubicBezTo>
                  <a:cubicBezTo>
                    <a:pt x="183143" y="449294"/>
                    <a:pt x="204225" y="408450"/>
                    <a:pt x="200931" y="376828"/>
                  </a:cubicBezTo>
                  <a:cubicBezTo>
                    <a:pt x="200931" y="376828"/>
                    <a:pt x="117923" y="343229"/>
                    <a:pt x="61267" y="347841"/>
                  </a:cubicBezTo>
                  <a:cubicBezTo>
                    <a:pt x="117923" y="240458"/>
                    <a:pt x="93548" y="218718"/>
                    <a:pt x="0" y="196319"/>
                  </a:cubicBezTo>
                  <a:cubicBezTo>
                    <a:pt x="57973" y="134393"/>
                    <a:pt x="65220" y="84325"/>
                    <a:pt x="46774" y="0"/>
                  </a:cubicBezTo>
                  <a:close/>
                </a:path>
              </a:pathLst>
            </a:custGeom>
            <a:grpFill/>
            <a:ln w="658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111" name="任意多边形: 形状 110">
              <a:extLst>
                <a:ext uri="{FF2B5EF4-FFF2-40B4-BE49-F238E27FC236}">
                  <a16:creationId xmlns:a16="http://schemas.microsoft.com/office/drawing/2014/main" id="{FAC9111C-0CA9-47B9-9E48-76B3AADD220D}"/>
                </a:ext>
              </a:extLst>
            </p:cNvPr>
            <p:cNvSpPr/>
            <p:nvPr/>
          </p:nvSpPr>
          <p:spPr>
            <a:xfrm>
              <a:off x="5362712" y="993252"/>
              <a:ext cx="170116" cy="178532"/>
            </a:xfrm>
            <a:custGeom>
              <a:avLst/>
              <a:gdLst>
                <a:gd name="connsiteX0" fmla="*/ 59975 w 170116"/>
                <a:gd name="connsiteY0" fmla="*/ 145592 h 178532"/>
                <a:gd name="connsiteX1" fmla="*/ 48776 w 170116"/>
                <a:gd name="connsiteY1" fmla="*/ 153498 h 178532"/>
                <a:gd name="connsiteX2" fmla="*/ 56681 w 170116"/>
                <a:gd name="connsiteY2" fmla="*/ 164697 h 178532"/>
                <a:gd name="connsiteX3" fmla="*/ 67881 w 170116"/>
                <a:gd name="connsiteY3" fmla="*/ 156792 h 178532"/>
                <a:gd name="connsiteX4" fmla="*/ 59975 w 170116"/>
                <a:gd name="connsiteY4" fmla="*/ 145592 h 178532"/>
                <a:gd name="connsiteX5" fmla="*/ 54046 w 170116"/>
                <a:gd name="connsiteY5" fmla="*/ 125829 h 178532"/>
                <a:gd name="connsiteX6" fmla="*/ 47458 w 170116"/>
                <a:gd name="connsiteY6" fmla="*/ 130440 h 178532"/>
                <a:gd name="connsiteX7" fmla="*/ 52070 w 170116"/>
                <a:gd name="connsiteY7" fmla="*/ 137028 h 178532"/>
                <a:gd name="connsiteX8" fmla="*/ 58658 w 170116"/>
                <a:gd name="connsiteY8" fmla="*/ 132417 h 178532"/>
                <a:gd name="connsiteX9" fmla="*/ 54046 w 170116"/>
                <a:gd name="connsiteY9" fmla="*/ 125829 h 178532"/>
                <a:gd name="connsiteX10" fmla="*/ 56681 w 170116"/>
                <a:gd name="connsiteY10" fmla="*/ 102771 h 178532"/>
                <a:gd name="connsiteX11" fmla="*/ 67222 w 170116"/>
                <a:gd name="connsiteY11" fmla="*/ 104088 h 178532"/>
                <a:gd name="connsiteX12" fmla="*/ 90280 w 170116"/>
                <a:gd name="connsiteY12" fmla="*/ 121876 h 178532"/>
                <a:gd name="connsiteX13" fmla="*/ 93574 w 170116"/>
                <a:gd name="connsiteY13" fmla="*/ 150863 h 178532"/>
                <a:gd name="connsiteX14" fmla="*/ 57340 w 170116"/>
                <a:gd name="connsiteY14" fmla="*/ 178532 h 178532"/>
                <a:gd name="connsiteX15" fmla="*/ 46800 w 170116"/>
                <a:gd name="connsiteY15" fmla="*/ 177214 h 178532"/>
                <a:gd name="connsiteX16" fmla="*/ 23742 w 170116"/>
                <a:gd name="connsiteY16" fmla="*/ 159427 h 178532"/>
                <a:gd name="connsiteX17" fmla="*/ 20448 w 170116"/>
                <a:gd name="connsiteY17" fmla="*/ 130440 h 178532"/>
                <a:gd name="connsiteX18" fmla="*/ 56681 w 170116"/>
                <a:gd name="connsiteY18" fmla="*/ 102771 h 178532"/>
                <a:gd name="connsiteX19" fmla="*/ 125854 w 170116"/>
                <a:gd name="connsiteY19" fmla="*/ 59291 h 178532"/>
                <a:gd name="connsiteX20" fmla="*/ 117949 w 170116"/>
                <a:gd name="connsiteY20" fmla="*/ 63243 h 178532"/>
                <a:gd name="connsiteX21" fmla="*/ 122560 w 170116"/>
                <a:gd name="connsiteY21" fmla="*/ 71808 h 178532"/>
                <a:gd name="connsiteX22" fmla="*/ 130466 w 170116"/>
                <a:gd name="connsiteY22" fmla="*/ 67196 h 178532"/>
                <a:gd name="connsiteX23" fmla="*/ 125854 w 170116"/>
                <a:gd name="connsiteY23" fmla="*/ 59291 h 178532"/>
                <a:gd name="connsiteX24" fmla="*/ 42847 w 170116"/>
                <a:gd name="connsiteY24" fmla="*/ 42821 h 178532"/>
                <a:gd name="connsiteX25" fmla="*/ 34941 w 170116"/>
                <a:gd name="connsiteY25" fmla="*/ 47433 h 178532"/>
                <a:gd name="connsiteX26" fmla="*/ 39553 w 170116"/>
                <a:gd name="connsiteY26" fmla="*/ 55338 h 178532"/>
                <a:gd name="connsiteX27" fmla="*/ 47458 w 170116"/>
                <a:gd name="connsiteY27" fmla="*/ 50727 h 178532"/>
                <a:gd name="connsiteX28" fmla="*/ 42847 w 170116"/>
                <a:gd name="connsiteY28" fmla="*/ 42821 h 178532"/>
                <a:gd name="connsiteX29" fmla="*/ 148912 w 170116"/>
                <a:gd name="connsiteY29" fmla="*/ 42162 h 178532"/>
                <a:gd name="connsiteX30" fmla="*/ 136395 w 170116"/>
                <a:gd name="connsiteY30" fmla="*/ 48750 h 178532"/>
                <a:gd name="connsiteX31" fmla="*/ 142983 w 170116"/>
                <a:gd name="connsiteY31" fmla="*/ 61267 h 178532"/>
                <a:gd name="connsiteX32" fmla="*/ 149571 w 170116"/>
                <a:gd name="connsiteY32" fmla="*/ 60608 h 178532"/>
                <a:gd name="connsiteX33" fmla="*/ 155500 w 170116"/>
                <a:gd name="connsiteY33" fmla="*/ 54679 h 178532"/>
                <a:gd name="connsiteX34" fmla="*/ 156159 w 170116"/>
                <a:gd name="connsiteY34" fmla="*/ 50726 h 178532"/>
                <a:gd name="connsiteX35" fmla="*/ 148912 w 170116"/>
                <a:gd name="connsiteY35" fmla="*/ 42162 h 178532"/>
                <a:gd name="connsiteX36" fmla="*/ 131783 w 170116"/>
                <a:gd name="connsiteY36" fmla="*/ 27010 h 178532"/>
                <a:gd name="connsiteX37" fmla="*/ 142324 w 170116"/>
                <a:gd name="connsiteY37" fmla="*/ 28327 h 178532"/>
                <a:gd name="connsiteX38" fmla="*/ 164064 w 170116"/>
                <a:gd name="connsiteY38" fmla="*/ 44139 h 178532"/>
                <a:gd name="connsiteX39" fmla="*/ 169993 w 170116"/>
                <a:gd name="connsiteY39" fmla="*/ 68514 h 178532"/>
                <a:gd name="connsiteX40" fmla="*/ 168676 w 170116"/>
                <a:gd name="connsiteY40" fmla="*/ 75102 h 178532"/>
                <a:gd name="connsiteX41" fmla="*/ 132442 w 170116"/>
                <a:gd name="connsiteY41" fmla="*/ 102771 h 178532"/>
                <a:gd name="connsiteX42" fmla="*/ 121902 w 170116"/>
                <a:gd name="connsiteY42" fmla="*/ 101453 h 178532"/>
                <a:gd name="connsiteX43" fmla="*/ 95550 w 170116"/>
                <a:gd name="connsiteY43" fmla="*/ 54679 h 178532"/>
                <a:gd name="connsiteX44" fmla="*/ 131783 w 170116"/>
                <a:gd name="connsiteY44" fmla="*/ 27010 h 178532"/>
                <a:gd name="connsiteX45" fmla="*/ 30330 w 170116"/>
                <a:gd name="connsiteY45" fmla="*/ 17129 h 178532"/>
                <a:gd name="connsiteX46" fmla="*/ 17813 w 170116"/>
                <a:gd name="connsiteY46" fmla="*/ 23716 h 178532"/>
                <a:gd name="connsiteX47" fmla="*/ 24401 w 170116"/>
                <a:gd name="connsiteY47" fmla="*/ 36233 h 178532"/>
                <a:gd name="connsiteX48" fmla="*/ 36918 w 170116"/>
                <a:gd name="connsiteY48" fmla="*/ 29646 h 178532"/>
                <a:gd name="connsiteX49" fmla="*/ 30330 w 170116"/>
                <a:gd name="connsiteY49" fmla="*/ 17129 h 178532"/>
                <a:gd name="connsiteX50" fmla="*/ 37576 w 170116"/>
                <a:gd name="connsiteY50" fmla="*/ 0 h 178532"/>
                <a:gd name="connsiteX51" fmla="*/ 48117 w 170116"/>
                <a:gd name="connsiteY51" fmla="*/ 1318 h 178532"/>
                <a:gd name="connsiteX52" fmla="*/ 61952 w 170116"/>
                <a:gd name="connsiteY52" fmla="*/ 8564 h 178532"/>
                <a:gd name="connsiteX53" fmla="*/ 70516 w 170116"/>
                <a:gd name="connsiteY53" fmla="*/ 19105 h 178532"/>
                <a:gd name="connsiteX54" fmla="*/ 73810 w 170116"/>
                <a:gd name="connsiteY54" fmla="*/ 48092 h 178532"/>
                <a:gd name="connsiteX55" fmla="*/ 43506 w 170116"/>
                <a:gd name="connsiteY55" fmla="*/ 75102 h 178532"/>
                <a:gd name="connsiteX56" fmla="*/ 37576 w 170116"/>
                <a:gd name="connsiteY56" fmla="*/ 75761 h 178532"/>
                <a:gd name="connsiteX57" fmla="*/ 32965 w 170116"/>
                <a:gd name="connsiteY57" fmla="*/ 75761 h 178532"/>
                <a:gd name="connsiteX58" fmla="*/ 27695 w 170116"/>
                <a:gd name="connsiteY58" fmla="*/ 74443 h 178532"/>
                <a:gd name="connsiteX59" fmla="*/ 4637 w 170116"/>
                <a:gd name="connsiteY59" fmla="*/ 56656 h 178532"/>
                <a:gd name="connsiteX60" fmla="*/ 1343 w 170116"/>
                <a:gd name="connsiteY60" fmla="*/ 27669 h 178532"/>
                <a:gd name="connsiteX61" fmla="*/ 5296 w 170116"/>
                <a:gd name="connsiteY61" fmla="*/ 18446 h 178532"/>
                <a:gd name="connsiteX62" fmla="*/ 37576 w 170116"/>
                <a:gd name="connsiteY62" fmla="*/ 0 h 1785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170116" h="178532">
                  <a:moveTo>
                    <a:pt x="59975" y="145592"/>
                  </a:moveTo>
                  <a:cubicBezTo>
                    <a:pt x="54705" y="144275"/>
                    <a:pt x="49435" y="148227"/>
                    <a:pt x="48776" y="153498"/>
                  </a:cubicBezTo>
                  <a:cubicBezTo>
                    <a:pt x="47458" y="158768"/>
                    <a:pt x="51411" y="164038"/>
                    <a:pt x="56681" y="164697"/>
                  </a:cubicBezTo>
                  <a:cubicBezTo>
                    <a:pt x="61952" y="166015"/>
                    <a:pt x="67222" y="162062"/>
                    <a:pt x="67881" y="156792"/>
                  </a:cubicBezTo>
                  <a:cubicBezTo>
                    <a:pt x="68540" y="151521"/>
                    <a:pt x="65246" y="146910"/>
                    <a:pt x="59975" y="145592"/>
                  </a:cubicBezTo>
                  <a:close/>
                  <a:moveTo>
                    <a:pt x="54046" y="125829"/>
                  </a:moveTo>
                  <a:cubicBezTo>
                    <a:pt x="50752" y="125170"/>
                    <a:pt x="48117" y="127146"/>
                    <a:pt x="47458" y="130440"/>
                  </a:cubicBezTo>
                  <a:cubicBezTo>
                    <a:pt x="46800" y="133734"/>
                    <a:pt x="48776" y="136369"/>
                    <a:pt x="52070" y="137028"/>
                  </a:cubicBezTo>
                  <a:cubicBezTo>
                    <a:pt x="55364" y="137687"/>
                    <a:pt x="57999" y="135710"/>
                    <a:pt x="58658" y="132417"/>
                  </a:cubicBezTo>
                  <a:cubicBezTo>
                    <a:pt x="59317" y="129123"/>
                    <a:pt x="57340" y="126487"/>
                    <a:pt x="54046" y="125829"/>
                  </a:cubicBezTo>
                  <a:close/>
                  <a:moveTo>
                    <a:pt x="56681" y="102771"/>
                  </a:moveTo>
                  <a:cubicBezTo>
                    <a:pt x="59975" y="102771"/>
                    <a:pt x="63928" y="103430"/>
                    <a:pt x="67222" y="104088"/>
                  </a:cubicBezTo>
                  <a:cubicBezTo>
                    <a:pt x="77104" y="106724"/>
                    <a:pt x="85010" y="113312"/>
                    <a:pt x="90280" y="121876"/>
                  </a:cubicBezTo>
                  <a:cubicBezTo>
                    <a:pt x="94891" y="131099"/>
                    <a:pt x="96209" y="140981"/>
                    <a:pt x="93574" y="150863"/>
                  </a:cubicBezTo>
                  <a:cubicBezTo>
                    <a:pt x="88962" y="167332"/>
                    <a:pt x="74469" y="178532"/>
                    <a:pt x="57340" y="178532"/>
                  </a:cubicBezTo>
                  <a:cubicBezTo>
                    <a:pt x="53387" y="178532"/>
                    <a:pt x="50094" y="177873"/>
                    <a:pt x="46800" y="177214"/>
                  </a:cubicBezTo>
                  <a:cubicBezTo>
                    <a:pt x="36918" y="174579"/>
                    <a:pt x="29012" y="167991"/>
                    <a:pt x="23742" y="159427"/>
                  </a:cubicBezTo>
                  <a:cubicBezTo>
                    <a:pt x="19131" y="150204"/>
                    <a:pt x="17813" y="140322"/>
                    <a:pt x="20448" y="130440"/>
                  </a:cubicBezTo>
                  <a:cubicBezTo>
                    <a:pt x="25060" y="113970"/>
                    <a:pt x="39553" y="102771"/>
                    <a:pt x="56681" y="102771"/>
                  </a:cubicBezTo>
                  <a:close/>
                  <a:moveTo>
                    <a:pt x="125854" y="59291"/>
                  </a:moveTo>
                  <a:cubicBezTo>
                    <a:pt x="122560" y="57973"/>
                    <a:pt x="118608" y="59949"/>
                    <a:pt x="117949" y="63243"/>
                  </a:cubicBezTo>
                  <a:cubicBezTo>
                    <a:pt x="116631" y="66537"/>
                    <a:pt x="118608" y="70490"/>
                    <a:pt x="122560" y="71808"/>
                  </a:cubicBezTo>
                  <a:cubicBezTo>
                    <a:pt x="125854" y="72466"/>
                    <a:pt x="129148" y="70490"/>
                    <a:pt x="130466" y="67196"/>
                  </a:cubicBezTo>
                  <a:cubicBezTo>
                    <a:pt x="131125" y="63902"/>
                    <a:pt x="129148" y="59949"/>
                    <a:pt x="125854" y="59291"/>
                  </a:cubicBezTo>
                  <a:close/>
                  <a:moveTo>
                    <a:pt x="42847" y="42821"/>
                  </a:moveTo>
                  <a:cubicBezTo>
                    <a:pt x="38894" y="41504"/>
                    <a:pt x="35600" y="43480"/>
                    <a:pt x="34941" y="47433"/>
                  </a:cubicBezTo>
                  <a:cubicBezTo>
                    <a:pt x="34283" y="50727"/>
                    <a:pt x="36259" y="54021"/>
                    <a:pt x="39553" y="55338"/>
                  </a:cubicBezTo>
                  <a:cubicBezTo>
                    <a:pt x="42847" y="55997"/>
                    <a:pt x="46141" y="54021"/>
                    <a:pt x="47458" y="50727"/>
                  </a:cubicBezTo>
                  <a:cubicBezTo>
                    <a:pt x="48117" y="47433"/>
                    <a:pt x="46141" y="43480"/>
                    <a:pt x="42847" y="42821"/>
                  </a:cubicBezTo>
                  <a:close/>
                  <a:moveTo>
                    <a:pt x="148912" y="42162"/>
                  </a:moveTo>
                  <a:cubicBezTo>
                    <a:pt x="143642" y="40186"/>
                    <a:pt x="137713" y="43480"/>
                    <a:pt x="136395" y="48750"/>
                  </a:cubicBezTo>
                  <a:cubicBezTo>
                    <a:pt x="135077" y="54679"/>
                    <a:pt x="137713" y="59949"/>
                    <a:pt x="142983" y="61267"/>
                  </a:cubicBezTo>
                  <a:cubicBezTo>
                    <a:pt x="144959" y="61926"/>
                    <a:pt x="147595" y="61926"/>
                    <a:pt x="149571" y="60608"/>
                  </a:cubicBezTo>
                  <a:cubicBezTo>
                    <a:pt x="152206" y="59949"/>
                    <a:pt x="154841" y="57314"/>
                    <a:pt x="155500" y="54679"/>
                  </a:cubicBezTo>
                  <a:cubicBezTo>
                    <a:pt x="156159" y="53362"/>
                    <a:pt x="156159" y="52044"/>
                    <a:pt x="156159" y="50726"/>
                  </a:cubicBezTo>
                  <a:cubicBezTo>
                    <a:pt x="155500" y="46774"/>
                    <a:pt x="152865" y="43480"/>
                    <a:pt x="148912" y="42162"/>
                  </a:cubicBezTo>
                  <a:close/>
                  <a:moveTo>
                    <a:pt x="131783" y="27010"/>
                  </a:moveTo>
                  <a:cubicBezTo>
                    <a:pt x="135736" y="27010"/>
                    <a:pt x="139030" y="27669"/>
                    <a:pt x="142324" y="28327"/>
                  </a:cubicBezTo>
                  <a:cubicBezTo>
                    <a:pt x="151547" y="30963"/>
                    <a:pt x="159453" y="36892"/>
                    <a:pt x="164064" y="44139"/>
                  </a:cubicBezTo>
                  <a:cubicBezTo>
                    <a:pt x="168676" y="51385"/>
                    <a:pt x="170652" y="59949"/>
                    <a:pt x="169993" y="68514"/>
                  </a:cubicBezTo>
                  <a:cubicBezTo>
                    <a:pt x="169993" y="70490"/>
                    <a:pt x="169335" y="73125"/>
                    <a:pt x="168676" y="75102"/>
                  </a:cubicBezTo>
                  <a:cubicBezTo>
                    <a:pt x="164064" y="91571"/>
                    <a:pt x="149571" y="102771"/>
                    <a:pt x="132442" y="102771"/>
                  </a:cubicBezTo>
                  <a:cubicBezTo>
                    <a:pt x="128490" y="102771"/>
                    <a:pt x="125196" y="102112"/>
                    <a:pt x="121902" y="101453"/>
                  </a:cubicBezTo>
                  <a:cubicBezTo>
                    <a:pt x="102138" y="95524"/>
                    <a:pt x="90280" y="74443"/>
                    <a:pt x="95550" y="54679"/>
                  </a:cubicBezTo>
                  <a:cubicBezTo>
                    <a:pt x="100162" y="38209"/>
                    <a:pt x="114655" y="27010"/>
                    <a:pt x="131783" y="27010"/>
                  </a:cubicBezTo>
                  <a:close/>
                  <a:moveTo>
                    <a:pt x="30330" y="17129"/>
                  </a:moveTo>
                  <a:cubicBezTo>
                    <a:pt x="25060" y="15152"/>
                    <a:pt x="19130" y="18446"/>
                    <a:pt x="17813" y="23716"/>
                  </a:cubicBezTo>
                  <a:cubicBezTo>
                    <a:pt x="15837" y="28987"/>
                    <a:pt x="19130" y="34916"/>
                    <a:pt x="24401" y="36233"/>
                  </a:cubicBezTo>
                  <a:cubicBezTo>
                    <a:pt x="29671" y="37551"/>
                    <a:pt x="35600" y="34916"/>
                    <a:pt x="36918" y="29646"/>
                  </a:cubicBezTo>
                  <a:cubicBezTo>
                    <a:pt x="38894" y="24375"/>
                    <a:pt x="35600" y="18446"/>
                    <a:pt x="30330" y="17129"/>
                  </a:cubicBezTo>
                  <a:close/>
                  <a:moveTo>
                    <a:pt x="37576" y="0"/>
                  </a:moveTo>
                  <a:cubicBezTo>
                    <a:pt x="41529" y="0"/>
                    <a:pt x="44823" y="659"/>
                    <a:pt x="48117" y="1318"/>
                  </a:cubicBezTo>
                  <a:cubicBezTo>
                    <a:pt x="53387" y="2635"/>
                    <a:pt x="57999" y="5270"/>
                    <a:pt x="61952" y="8564"/>
                  </a:cubicBezTo>
                  <a:cubicBezTo>
                    <a:pt x="65246" y="11200"/>
                    <a:pt x="68540" y="15152"/>
                    <a:pt x="70516" y="19105"/>
                  </a:cubicBezTo>
                  <a:cubicBezTo>
                    <a:pt x="75128" y="28328"/>
                    <a:pt x="76445" y="38210"/>
                    <a:pt x="73810" y="48092"/>
                  </a:cubicBezTo>
                  <a:cubicBezTo>
                    <a:pt x="69857" y="62585"/>
                    <a:pt x="57999" y="73126"/>
                    <a:pt x="43506" y="75102"/>
                  </a:cubicBezTo>
                  <a:cubicBezTo>
                    <a:pt x="41529" y="75761"/>
                    <a:pt x="39553" y="75761"/>
                    <a:pt x="37576" y="75761"/>
                  </a:cubicBezTo>
                  <a:cubicBezTo>
                    <a:pt x="35600" y="75761"/>
                    <a:pt x="34283" y="75761"/>
                    <a:pt x="32965" y="75761"/>
                  </a:cubicBezTo>
                  <a:cubicBezTo>
                    <a:pt x="30989" y="75761"/>
                    <a:pt x="29012" y="75102"/>
                    <a:pt x="27695" y="74443"/>
                  </a:cubicBezTo>
                  <a:cubicBezTo>
                    <a:pt x="17813" y="71808"/>
                    <a:pt x="9907" y="65220"/>
                    <a:pt x="4637" y="56656"/>
                  </a:cubicBezTo>
                  <a:cubicBezTo>
                    <a:pt x="25" y="47433"/>
                    <a:pt x="-1292" y="37551"/>
                    <a:pt x="1343" y="27669"/>
                  </a:cubicBezTo>
                  <a:cubicBezTo>
                    <a:pt x="2661" y="24375"/>
                    <a:pt x="3319" y="21081"/>
                    <a:pt x="5296" y="18446"/>
                  </a:cubicBezTo>
                  <a:cubicBezTo>
                    <a:pt x="11884" y="7247"/>
                    <a:pt x="24401" y="0"/>
                    <a:pt x="37576" y="0"/>
                  </a:cubicBezTo>
                  <a:close/>
                </a:path>
              </a:pathLst>
            </a:custGeom>
            <a:grpFill/>
            <a:ln w="658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112" name="任意多边形: 形状 111">
              <a:extLst>
                <a:ext uri="{FF2B5EF4-FFF2-40B4-BE49-F238E27FC236}">
                  <a16:creationId xmlns:a16="http://schemas.microsoft.com/office/drawing/2014/main" id="{58446240-783F-43F5-9395-4774DB2867BF}"/>
                </a:ext>
              </a:extLst>
            </p:cNvPr>
            <p:cNvSpPr/>
            <p:nvPr/>
          </p:nvSpPr>
          <p:spPr>
            <a:xfrm>
              <a:off x="4727528" y="1093288"/>
              <a:ext cx="1329381" cy="824867"/>
            </a:xfrm>
            <a:custGeom>
              <a:avLst/>
              <a:gdLst>
                <a:gd name="connsiteX0" fmla="*/ 994909 w 1329381"/>
                <a:gd name="connsiteY0" fmla="*/ 538990 h 824867"/>
                <a:gd name="connsiteX1" fmla="*/ 1008084 w 1329381"/>
                <a:gd name="connsiteY1" fmla="*/ 562048 h 824867"/>
                <a:gd name="connsiteX2" fmla="*/ 974486 w 1329381"/>
                <a:gd name="connsiteY2" fmla="*/ 691829 h 824867"/>
                <a:gd name="connsiteX3" fmla="*/ 902678 w 1329381"/>
                <a:gd name="connsiteY3" fmla="*/ 701711 h 824867"/>
                <a:gd name="connsiteX4" fmla="*/ 847340 w 1329381"/>
                <a:gd name="connsiteY4" fmla="*/ 662184 h 824867"/>
                <a:gd name="connsiteX5" fmla="*/ 846681 w 1329381"/>
                <a:gd name="connsiteY5" fmla="*/ 660866 h 824867"/>
                <a:gd name="connsiteX6" fmla="*/ 847340 w 1329381"/>
                <a:gd name="connsiteY6" fmla="*/ 659548 h 824867"/>
                <a:gd name="connsiteX7" fmla="*/ 985686 w 1329381"/>
                <a:gd name="connsiteY7" fmla="*/ 543602 h 824867"/>
                <a:gd name="connsiteX8" fmla="*/ 992932 w 1329381"/>
                <a:gd name="connsiteY8" fmla="*/ 539649 h 824867"/>
                <a:gd name="connsiteX9" fmla="*/ 333484 w 1329381"/>
                <a:gd name="connsiteY9" fmla="*/ 466523 h 824867"/>
                <a:gd name="connsiteX10" fmla="*/ 334801 w 1329381"/>
                <a:gd name="connsiteY10" fmla="*/ 467182 h 824867"/>
                <a:gd name="connsiteX11" fmla="*/ 342048 w 1329381"/>
                <a:gd name="connsiteY11" fmla="*/ 471793 h 824867"/>
                <a:gd name="connsiteX12" fmla="*/ 478417 w 1329381"/>
                <a:gd name="connsiteY12" fmla="*/ 590375 h 824867"/>
                <a:gd name="connsiteX13" fmla="*/ 479076 w 1329381"/>
                <a:gd name="connsiteY13" fmla="*/ 591693 h 824867"/>
                <a:gd name="connsiteX14" fmla="*/ 478417 w 1329381"/>
                <a:gd name="connsiteY14" fmla="*/ 593011 h 824867"/>
                <a:gd name="connsiteX15" fmla="*/ 422420 w 1329381"/>
                <a:gd name="connsiteY15" fmla="*/ 631220 h 824867"/>
                <a:gd name="connsiteX16" fmla="*/ 350612 w 1329381"/>
                <a:gd name="connsiteY16" fmla="*/ 619362 h 824867"/>
                <a:gd name="connsiteX17" fmla="*/ 319649 w 1329381"/>
                <a:gd name="connsiteY17" fmla="*/ 488922 h 824867"/>
                <a:gd name="connsiteX18" fmla="*/ 1242120 w 1329381"/>
                <a:gd name="connsiteY18" fmla="*/ 434427 h 824867"/>
                <a:gd name="connsiteX19" fmla="*/ 973828 w 1329381"/>
                <a:gd name="connsiteY19" fmla="*/ 523178 h 824867"/>
                <a:gd name="connsiteX20" fmla="*/ 764991 w 1329381"/>
                <a:gd name="connsiteY20" fmla="*/ 759025 h 824867"/>
                <a:gd name="connsiteX21" fmla="*/ 1072646 w 1329381"/>
                <a:gd name="connsiteY21" fmla="*/ 691170 h 824867"/>
                <a:gd name="connsiteX22" fmla="*/ 1281482 w 1329381"/>
                <a:gd name="connsiteY22" fmla="*/ 455323 h 824867"/>
                <a:gd name="connsiteX23" fmla="*/ 1242120 w 1329381"/>
                <a:gd name="connsiteY23" fmla="*/ 434427 h 824867"/>
                <a:gd name="connsiteX24" fmla="*/ 88876 w 1329381"/>
                <a:gd name="connsiteY24" fmla="*/ 356875 h 824867"/>
                <a:gd name="connsiteX25" fmla="*/ 48886 w 1329381"/>
                <a:gd name="connsiteY25" fmla="*/ 376927 h 824867"/>
                <a:gd name="connsiteX26" fmla="*/ 252452 w 1329381"/>
                <a:gd name="connsiteY26" fmla="*/ 617385 h 824867"/>
                <a:gd name="connsiteX27" fmla="*/ 558789 w 1329381"/>
                <a:gd name="connsiteY27" fmla="*/ 691829 h 824867"/>
                <a:gd name="connsiteX28" fmla="*/ 355223 w 1329381"/>
                <a:gd name="connsiteY28" fmla="*/ 451371 h 824867"/>
                <a:gd name="connsiteX29" fmla="*/ 88876 w 1329381"/>
                <a:gd name="connsiteY29" fmla="*/ 356875 h 824867"/>
                <a:gd name="connsiteX30" fmla="*/ 1102292 w 1329381"/>
                <a:gd name="connsiteY30" fmla="*/ 286673 h 824867"/>
                <a:gd name="connsiteX31" fmla="*/ 1274236 w 1329381"/>
                <a:gd name="connsiteY31" fmla="*/ 399326 h 824867"/>
                <a:gd name="connsiteX32" fmla="*/ 1317716 w 1329381"/>
                <a:gd name="connsiteY32" fmla="*/ 432924 h 824867"/>
                <a:gd name="connsiteX33" fmla="*/ 1097021 w 1329381"/>
                <a:gd name="connsiteY33" fmla="*/ 732673 h 824867"/>
                <a:gd name="connsiteX34" fmla="*/ 728758 w 1329381"/>
                <a:gd name="connsiteY34" fmla="*/ 779448 h 824867"/>
                <a:gd name="connsiteX35" fmla="*/ 720194 w 1329381"/>
                <a:gd name="connsiteY35" fmla="*/ 725427 h 824867"/>
                <a:gd name="connsiteX36" fmla="*/ 703065 w 1329381"/>
                <a:gd name="connsiteY36" fmla="*/ 511320 h 824867"/>
                <a:gd name="connsiteX37" fmla="*/ 1102292 w 1329381"/>
                <a:gd name="connsiteY37" fmla="*/ 286673 h 824867"/>
                <a:gd name="connsiteX38" fmla="*/ 230712 w 1329381"/>
                <a:gd name="connsiteY38" fmla="*/ 211571 h 824867"/>
                <a:gd name="connsiteX39" fmla="*/ 624668 w 1329381"/>
                <a:gd name="connsiteY39" fmla="*/ 444124 h 824867"/>
                <a:gd name="connsiteX40" fmla="*/ 602928 w 1329381"/>
                <a:gd name="connsiteY40" fmla="*/ 657572 h 824867"/>
                <a:gd name="connsiteX41" fmla="*/ 593046 w 1329381"/>
                <a:gd name="connsiteY41" fmla="*/ 711593 h 824867"/>
                <a:gd name="connsiteX42" fmla="*/ 226101 w 1329381"/>
                <a:gd name="connsiteY42" fmla="*/ 656913 h 824867"/>
                <a:gd name="connsiteX43" fmla="*/ 12653 w 1329381"/>
                <a:gd name="connsiteY43" fmla="*/ 353211 h 824867"/>
                <a:gd name="connsiteX44" fmla="*/ 56792 w 1329381"/>
                <a:gd name="connsiteY44" fmla="*/ 320271 h 824867"/>
                <a:gd name="connsiteX45" fmla="*/ 230712 w 1329381"/>
                <a:gd name="connsiteY45" fmla="*/ 211571 h 824867"/>
                <a:gd name="connsiteX46" fmla="*/ 823725 w 1329381"/>
                <a:gd name="connsiteY46" fmla="*/ 98982 h 824867"/>
                <a:gd name="connsiteX47" fmla="*/ 1037730 w 1329381"/>
                <a:gd name="connsiteY47" fmla="*/ 223430 h 824867"/>
                <a:gd name="connsiteX48" fmla="*/ 680007 w 1329381"/>
                <a:gd name="connsiteY48" fmla="*/ 425678 h 824867"/>
                <a:gd name="connsiteX49" fmla="*/ 657608 w 1329381"/>
                <a:gd name="connsiteY49" fmla="*/ 331471 h 824867"/>
                <a:gd name="connsiteX50" fmla="*/ 678689 w 1329381"/>
                <a:gd name="connsiteY50" fmla="*/ 183244 h 824867"/>
                <a:gd name="connsiteX51" fmla="*/ 700429 w 1329381"/>
                <a:gd name="connsiteY51" fmla="*/ 157551 h 824867"/>
                <a:gd name="connsiteX52" fmla="*/ 741933 w 1329381"/>
                <a:gd name="connsiteY52" fmla="*/ 126588 h 824867"/>
                <a:gd name="connsiteX53" fmla="*/ 788707 w 1329381"/>
                <a:gd name="connsiteY53" fmla="*/ 105507 h 824867"/>
                <a:gd name="connsiteX54" fmla="*/ 823725 w 1329381"/>
                <a:gd name="connsiteY54" fmla="*/ 98982 h 824867"/>
                <a:gd name="connsiteX55" fmla="*/ 748850 w 1329381"/>
                <a:gd name="connsiteY55" fmla="*/ 67379 h 824867"/>
                <a:gd name="connsiteX56" fmla="*/ 776190 w 1329381"/>
                <a:gd name="connsiteY56" fmla="*/ 83766 h 824867"/>
                <a:gd name="connsiteX57" fmla="*/ 782778 w 1329381"/>
                <a:gd name="connsiteY57" fmla="*/ 94966 h 824867"/>
                <a:gd name="connsiteX58" fmla="*/ 736663 w 1329381"/>
                <a:gd name="connsiteY58" fmla="*/ 117365 h 824867"/>
                <a:gd name="connsiteX59" fmla="*/ 694500 w 1329381"/>
                <a:gd name="connsiteY59" fmla="*/ 147010 h 824867"/>
                <a:gd name="connsiteX60" fmla="*/ 687912 w 1329381"/>
                <a:gd name="connsiteY60" fmla="*/ 135811 h 824867"/>
                <a:gd name="connsiteX61" fmla="*/ 686595 w 1329381"/>
                <a:gd name="connsiteY61" fmla="*/ 103530 h 824867"/>
                <a:gd name="connsiteX62" fmla="*/ 711629 w 1329381"/>
                <a:gd name="connsiteY62" fmla="*/ 75202 h 824867"/>
                <a:gd name="connsiteX63" fmla="*/ 748850 w 1329381"/>
                <a:gd name="connsiteY63" fmla="*/ 67379 h 824867"/>
                <a:gd name="connsiteX64" fmla="*/ 513387 w 1329381"/>
                <a:gd name="connsiteY64" fmla="*/ 30385 h 824867"/>
                <a:gd name="connsiteX65" fmla="*/ 548249 w 1329381"/>
                <a:gd name="connsiteY65" fmla="*/ 37651 h 824867"/>
                <a:gd name="connsiteX66" fmla="*/ 594364 w 1329381"/>
                <a:gd name="connsiteY66" fmla="*/ 59392 h 824867"/>
                <a:gd name="connsiteX67" fmla="*/ 635209 w 1329381"/>
                <a:gd name="connsiteY67" fmla="*/ 91013 h 824867"/>
                <a:gd name="connsiteX68" fmla="*/ 672760 w 1329381"/>
                <a:gd name="connsiteY68" fmla="*/ 152940 h 824867"/>
                <a:gd name="connsiteX69" fmla="*/ 637844 w 1329381"/>
                <a:gd name="connsiteY69" fmla="*/ 349259 h 824867"/>
                <a:gd name="connsiteX70" fmla="*/ 296591 w 1329381"/>
                <a:gd name="connsiteY70" fmla="*/ 149646 h 824867"/>
                <a:gd name="connsiteX71" fmla="*/ 513387 w 1329381"/>
                <a:gd name="connsiteY71" fmla="*/ 30385 h 824867"/>
                <a:gd name="connsiteX72" fmla="*/ 589259 w 1329381"/>
                <a:gd name="connsiteY72" fmla="*/ 347 h 824867"/>
                <a:gd name="connsiteX73" fmla="*/ 625986 w 1329381"/>
                <a:gd name="connsiteY73" fmla="*/ 9323 h 824867"/>
                <a:gd name="connsiteX74" fmla="*/ 650362 w 1329381"/>
                <a:gd name="connsiteY74" fmla="*/ 37651 h 824867"/>
                <a:gd name="connsiteX75" fmla="*/ 648385 w 1329381"/>
                <a:gd name="connsiteY75" fmla="*/ 69932 h 824867"/>
                <a:gd name="connsiteX76" fmla="*/ 641797 w 1329381"/>
                <a:gd name="connsiteY76" fmla="*/ 81131 h 824867"/>
                <a:gd name="connsiteX77" fmla="*/ 600293 w 1329381"/>
                <a:gd name="connsiteY77" fmla="*/ 50827 h 824867"/>
                <a:gd name="connsiteX78" fmla="*/ 554837 w 1329381"/>
                <a:gd name="connsiteY78" fmla="*/ 27769 h 824867"/>
                <a:gd name="connsiteX79" fmla="*/ 561425 w 1329381"/>
                <a:gd name="connsiteY79" fmla="*/ 16570 h 824867"/>
                <a:gd name="connsiteX80" fmla="*/ 589259 w 1329381"/>
                <a:gd name="connsiteY80" fmla="*/ 347 h 824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1329381" h="824867">
                  <a:moveTo>
                    <a:pt x="994909" y="538990"/>
                  </a:moveTo>
                  <a:lnTo>
                    <a:pt x="1008084" y="562048"/>
                  </a:lnTo>
                  <a:cubicBezTo>
                    <a:pt x="1034436" y="606845"/>
                    <a:pt x="1019284" y="665478"/>
                    <a:pt x="974486" y="691829"/>
                  </a:cubicBezTo>
                  <a:cubicBezTo>
                    <a:pt x="952746" y="704346"/>
                    <a:pt x="927053" y="708299"/>
                    <a:pt x="902678" y="701711"/>
                  </a:cubicBezTo>
                  <a:cubicBezTo>
                    <a:pt x="880279" y="695782"/>
                    <a:pt x="860516" y="681947"/>
                    <a:pt x="847340" y="662184"/>
                  </a:cubicBezTo>
                  <a:lnTo>
                    <a:pt x="846681" y="660866"/>
                  </a:lnTo>
                  <a:lnTo>
                    <a:pt x="847340" y="659548"/>
                  </a:lnTo>
                  <a:cubicBezTo>
                    <a:pt x="873691" y="622656"/>
                    <a:pt x="925077" y="579176"/>
                    <a:pt x="985686" y="543602"/>
                  </a:cubicBezTo>
                  <a:cubicBezTo>
                    <a:pt x="988321" y="542284"/>
                    <a:pt x="990297" y="540966"/>
                    <a:pt x="992932" y="539649"/>
                  </a:cubicBezTo>
                  <a:close/>
                  <a:moveTo>
                    <a:pt x="333484" y="466523"/>
                  </a:moveTo>
                  <a:lnTo>
                    <a:pt x="334801" y="467182"/>
                  </a:lnTo>
                  <a:cubicBezTo>
                    <a:pt x="337436" y="469158"/>
                    <a:pt x="339413" y="470476"/>
                    <a:pt x="342048" y="471793"/>
                  </a:cubicBezTo>
                  <a:cubicBezTo>
                    <a:pt x="401998" y="508685"/>
                    <a:pt x="452725" y="552824"/>
                    <a:pt x="478417" y="590375"/>
                  </a:cubicBezTo>
                  <a:lnTo>
                    <a:pt x="479076" y="591693"/>
                  </a:lnTo>
                  <a:lnTo>
                    <a:pt x="478417" y="593011"/>
                  </a:lnTo>
                  <a:cubicBezTo>
                    <a:pt x="465242" y="612116"/>
                    <a:pt x="445478" y="625950"/>
                    <a:pt x="422420" y="631220"/>
                  </a:cubicBezTo>
                  <a:cubicBezTo>
                    <a:pt x="397386" y="636491"/>
                    <a:pt x="372352" y="632538"/>
                    <a:pt x="350612" y="619362"/>
                  </a:cubicBezTo>
                  <a:cubicBezTo>
                    <a:pt x="305814" y="592352"/>
                    <a:pt x="291980" y="533720"/>
                    <a:pt x="319649" y="488922"/>
                  </a:cubicBezTo>
                  <a:close/>
                  <a:moveTo>
                    <a:pt x="1242120" y="434427"/>
                  </a:moveTo>
                  <a:cubicBezTo>
                    <a:pt x="1185299" y="427324"/>
                    <a:pt x="1081046" y="460428"/>
                    <a:pt x="973828" y="523178"/>
                  </a:cubicBezTo>
                  <a:cubicBezTo>
                    <a:pt x="830870" y="606845"/>
                    <a:pt x="737322" y="712910"/>
                    <a:pt x="764991" y="759025"/>
                  </a:cubicBezTo>
                  <a:cubicBezTo>
                    <a:pt x="792002" y="805799"/>
                    <a:pt x="929689" y="775495"/>
                    <a:pt x="1072646" y="691170"/>
                  </a:cubicBezTo>
                  <a:cubicBezTo>
                    <a:pt x="1214944" y="607503"/>
                    <a:pt x="1308493" y="501438"/>
                    <a:pt x="1281482" y="455323"/>
                  </a:cubicBezTo>
                  <a:cubicBezTo>
                    <a:pt x="1274730" y="443629"/>
                    <a:pt x="1261060" y="436795"/>
                    <a:pt x="1242120" y="434427"/>
                  </a:cubicBezTo>
                  <a:close/>
                  <a:moveTo>
                    <a:pt x="88876" y="356875"/>
                  </a:moveTo>
                  <a:cubicBezTo>
                    <a:pt x="69844" y="358852"/>
                    <a:pt x="55968" y="365398"/>
                    <a:pt x="48886" y="376927"/>
                  </a:cubicBezTo>
                  <a:cubicBezTo>
                    <a:pt x="20558" y="422384"/>
                    <a:pt x="111471" y="530425"/>
                    <a:pt x="252452" y="617385"/>
                  </a:cubicBezTo>
                  <a:cubicBezTo>
                    <a:pt x="393433" y="704346"/>
                    <a:pt x="530461" y="737944"/>
                    <a:pt x="558789" y="691829"/>
                  </a:cubicBezTo>
                  <a:cubicBezTo>
                    <a:pt x="587117" y="646372"/>
                    <a:pt x="495546" y="538331"/>
                    <a:pt x="355223" y="451371"/>
                  </a:cubicBezTo>
                  <a:cubicBezTo>
                    <a:pt x="249487" y="386150"/>
                    <a:pt x="145975" y="350946"/>
                    <a:pt x="88876" y="356875"/>
                  </a:cubicBezTo>
                  <a:close/>
                  <a:moveTo>
                    <a:pt x="1102292" y="286673"/>
                  </a:moveTo>
                  <a:cubicBezTo>
                    <a:pt x="1152359" y="332788"/>
                    <a:pt x="1207698" y="375610"/>
                    <a:pt x="1274236" y="399326"/>
                  </a:cubicBezTo>
                  <a:cubicBezTo>
                    <a:pt x="1292023" y="405255"/>
                    <a:pt x="1307834" y="417113"/>
                    <a:pt x="1317716" y="432924"/>
                  </a:cubicBezTo>
                  <a:cubicBezTo>
                    <a:pt x="1369101" y="516591"/>
                    <a:pt x="1242614" y="647690"/>
                    <a:pt x="1097021" y="732673"/>
                  </a:cubicBezTo>
                  <a:cubicBezTo>
                    <a:pt x="953405" y="818316"/>
                    <a:pt x="776849" y="865090"/>
                    <a:pt x="728758" y="779448"/>
                  </a:cubicBezTo>
                  <a:cubicBezTo>
                    <a:pt x="719535" y="762978"/>
                    <a:pt x="716900" y="743873"/>
                    <a:pt x="720194" y="725427"/>
                  </a:cubicBezTo>
                  <a:cubicBezTo>
                    <a:pt x="732711" y="652301"/>
                    <a:pt x="720194" y="579834"/>
                    <a:pt x="703065" y="511320"/>
                  </a:cubicBezTo>
                  <a:cubicBezTo>
                    <a:pt x="817694" y="407890"/>
                    <a:pt x="954064" y="331471"/>
                    <a:pt x="1102292" y="286673"/>
                  </a:cubicBezTo>
                  <a:close/>
                  <a:moveTo>
                    <a:pt x="230712" y="211571"/>
                  </a:moveTo>
                  <a:cubicBezTo>
                    <a:pt x="377622" y="259004"/>
                    <a:pt x="512674" y="338718"/>
                    <a:pt x="624668" y="444124"/>
                  </a:cubicBezTo>
                  <a:cubicBezTo>
                    <a:pt x="606222" y="512638"/>
                    <a:pt x="592388" y="584446"/>
                    <a:pt x="602928" y="657572"/>
                  </a:cubicBezTo>
                  <a:cubicBezTo>
                    <a:pt x="605563" y="676018"/>
                    <a:pt x="602269" y="695123"/>
                    <a:pt x="593046" y="711593"/>
                  </a:cubicBezTo>
                  <a:cubicBezTo>
                    <a:pt x="542978" y="796576"/>
                    <a:pt x="367740" y="745849"/>
                    <a:pt x="226101" y="656913"/>
                  </a:cubicBezTo>
                  <a:cubicBezTo>
                    <a:pt x="83143" y="569953"/>
                    <a:pt x="-40709" y="436218"/>
                    <a:pt x="12653" y="353211"/>
                  </a:cubicBezTo>
                  <a:cubicBezTo>
                    <a:pt x="23193" y="337400"/>
                    <a:pt x="39004" y="326201"/>
                    <a:pt x="56792" y="320271"/>
                  </a:cubicBezTo>
                  <a:cubicBezTo>
                    <a:pt x="123329" y="298531"/>
                    <a:pt x="179985" y="256369"/>
                    <a:pt x="230712" y="211571"/>
                  </a:cubicBezTo>
                  <a:close/>
                  <a:moveTo>
                    <a:pt x="823725" y="98982"/>
                  </a:moveTo>
                  <a:cubicBezTo>
                    <a:pt x="903131" y="93515"/>
                    <a:pt x="967404" y="153680"/>
                    <a:pt x="1037730" y="223430"/>
                  </a:cubicBezTo>
                  <a:cubicBezTo>
                    <a:pt x="906630" y="268228"/>
                    <a:pt x="785413" y="336742"/>
                    <a:pt x="680007" y="425678"/>
                  </a:cubicBezTo>
                  <a:cubicBezTo>
                    <a:pt x="670784" y="392739"/>
                    <a:pt x="662878" y="361117"/>
                    <a:pt x="657608" y="331471"/>
                  </a:cubicBezTo>
                  <a:cubicBezTo>
                    <a:pt x="648385" y="276133"/>
                    <a:pt x="650361" y="225406"/>
                    <a:pt x="678689" y="183244"/>
                  </a:cubicBezTo>
                  <a:cubicBezTo>
                    <a:pt x="684618" y="174021"/>
                    <a:pt x="691865" y="165456"/>
                    <a:pt x="700429" y="157551"/>
                  </a:cubicBezTo>
                  <a:cubicBezTo>
                    <a:pt x="712288" y="146351"/>
                    <a:pt x="725463" y="136470"/>
                    <a:pt x="741933" y="126588"/>
                  </a:cubicBezTo>
                  <a:cubicBezTo>
                    <a:pt x="758403" y="116706"/>
                    <a:pt x="773555" y="110118"/>
                    <a:pt x="788707" y="105507"/>
                  </a:cubicBezTo>
                  <a:cubicBezTo>
                    <a:pt x="800730" y="101884"/>
                    <a:pt x="812382" y="99763"/>
                    <a:pt x="823725" y="98982"/>
                  </a:cubicBezTo>
                  <a:close/>
                  <a:moveTo>
                    <a:pt x="748850" y="67379"/>
                  </a:moveTo>
                  <a:cubicBezTo>
                    <a:pt x="760544" y="68943"/>
                    <a:pt x="770590" y="74543"/>
                    <a:pt x="776190" y="83766"/>
                  </a:cubicBezTo>
                  <a:lnTo>
                    <a:pt x="782778" y="94966"/>
                  </a:lnTo>
                  <a:cubicBezTo>
                    <a:pt x="768284" y="100236"/>
                    <a:pt x="753132" y="108142"/>
                    <a:pt x="736663" y="117365"/>
                  </a:cubicBezTo>
                  <a:cubicBezTo>
                    <a:pt x="720193" y="127247"/>
                    <a:pt x="706358" y="137128"/>
                    <a:pt x="694500" y="147010"/>
                  </a:cubicBezTo>
                  <a:lnTo>
                    <a:pt x="687912" y="135811"/>
                  </a:lnTo>
                  <a:cubicBezTo>
                    <a:pt x="682642" y="125929"/>
                    <a:pt x="682642" y="114730"/>
                    <a:pt x="686595" y="103530"/>
                  </a:cubicBezTo>
                  <a:cubicBezTo>
                    <a:pt x="690547" y="92989"/>
                    <a:pt x="699770" y="82449"/>
                    <a:pt x="711629" y="75202"/>
                  </a:cubicBezTo>
                  <a:cubicBezTo>
                    <a:pt x="723816" y="68285"/>
                    <a:pt x="737157" y="65814"/>
                    <a:pt x="748850" y="67379"/>
                  </a:cubicBezTo>
                  <a:close/>
                  <a:moveTo>
                    <a:pt x="513387" y="30385"/>
                  </a:moveTo>
                  <a:cubicBezTo>
                    <a:pt x="524707" y="31413"/>
                    <a:pt x="536308" y="33781"/>
                    <a:pt x="548249" y="37651"/>
                  </a:cubicBezTo>
                  <a:cubicBezTo>
                    <a:pt x="562742" y="42263"/>
                    <a:pt x="578553" y="49510"/>
                    <a:pt x="594364" y="59392"/>
                  </a:cubicBezTo>
                  <a:cubicBezTo>
                    <a:pt x="610834" y="69273"/>
                    <a:pt x="624010" y="79814"/>
                    <a:pt x="635209" y="91013"/>
                  </a:cubicBezTo>
                  <a:cubicBezTo>
                    <a:pt x="653655" y="110118"/>
                    <a:pt x="666172" y="130541"/>
                    <a:pt x="672760" y="152940"/>
                  </a:cubicBezTo>
                  <a:cubicBezTo>
                    <a:pt x="624010" y="210254"/>
                    <a:pt x="624668" y="281403"/>
                    <a:pt x="637844" y="349259"/>
                  </a:cubicBezTo>
                  <a:cubicBezTo>
                    <a:pt x="536390" y="262957"/>
                    <a:pt x="421102" y="195761"/>
                    <a:pt x="296591" y="149646"/>
                  </a:cubicBezTo>
                  <a:cubicBezTo>
                    <a:pt x="368646" y="81625"/>
                    <a:pt x="434144" y="23189"/>
                    <a:pt x="513387" y="30385"/>
                  </a:cubicBezTo>
                  <a:close/>
                  <a:moveTo>
                    <a:pt x="589259" y="347"/>
                  </a:moveTo>
                  <a:cubicBezTo>
                    <a:pt x="600952" y="-1053"/>
                    <a:pt x="614128" y="1747"/>
                    <a:pt x="625986" y="9323"/>
                  </a:cubicBezTo>
                  <a:cubicBezTo>
                    <a:pt x="637845" y="16570"/>
                    <a:pt x="646409" y="27111"/>
                    <a:pt x="650362" y="37651"/>
                  </a:cubicBezTo>
                  <a:cubicBezTo>
                    <a:pt x="654973" y="48851"/>
                    <a:pt x="654314" y="60709"/>
                    <a:pt x="648385" y="69932"/>
                  </a:cubicBezTo>
                  <a:lnTo>
                    <a:pt x="641797" y="81131"/>
                  </a:lnTo>
                  <a:cubicBezTo>
                    <a:pt x="629939" y="70591"/>
                    <a:pt x="616104" y="60709"/>
                    <a:pt x="600293" y="50827"/>
                  </a:cubicBezTo>
                  <a:cubicBezTo>
                    <a:pt x="584483" y="40945"/>
                    <a:pt x="569330" y="33699"/>
                    <a:pt x="554837" y="27769"/>
                  </a:cubicBezTo>
                  <a:lnTo>
                    <a:pt x="561425" y="16570"/>
                  </a:lnTo>
                  <a:cubicBezTo>
                    <a:pt x="567354" y="7347"/>
                    <a:pt x="577565" y="1747"/>
                    <a:pt x="589259" y="347"/>
                  </a:cubicBezTo>
                  <a:close/>
                </a:path>
              </a:pathLst>
            </a:custGeom>
            <a:grpFill/>
            <a:ln w="658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/>
            </a:p>
          </p:txBody>
        </p:sp>
      </p:grpSp>
      <p:sp>
        <p:nvSpPr>
          <p:cNvPr id="113" name="任意多边形: 形状 112">
            <a:extLst>
              <a:ext uri="{FF2B5EF4-FFF2-40B4-BE49-F238E27FC236}">
                <a16:creationId xmlns:a16="http://schemas.microsoft.com/office/drawing/2014/main" id="{C75EFB0F-90AE-4477-8EB2-7E5B45CC6D2A}"/>
              </a:ext>
            </a:extLst>
          </p:cNvPr>
          <p:cNvSpPr/>
          <p:nvPr/>
        </p:nvSpPr>
        <p:spPr>
          <a:xfrm>
            <a:off x="746260" y="2001090"/>
            <a:ext cx="633768" cy="179685"/>
          </a:xfrm>
          <a:custGeom>
            <a:avLst/>
            <a:gdLst>
              <a:gd name="connsiteX0" fmla="*/ 352822 w 633768"/>
              <a:gd name="connsiteY0" fmla="*/ 103019 h 179685"/>
              <a:gd name="connsiteX1" fmla="*/ 405530 w 633768"/>
              <a:gd name="connsiteY1" fmla="*/ 179685 h 179685"/>
              <a:gd name="connsiteX2" fmla="*/ 328864 w 633768"/>
              <a:gd name="connsiteY2" fmla="*/ 126977 h 179685"/>
              <a:gd name="connsiteX3" fmla="*/ 333655 w 633768"/>
              <a:gd name="connsiteY3" fmla="*/ 107810 h 179685"/>
              <a:gd name="connsiteX4" fmla="*/ 352822 w 633768"/>
              <a:gd name="connsiteY4" fmla="*/ 103019 h 179685"/>
              <a:gd name="connsiteX5" fmla="*/ 280948 w 633768"/>
              <a:gd name="connsiteY5" fmla="*/ 103019 h 179685"/>
              <a:gd name="connsiteX6" fmla="*/ 300114 w 633768"/>
              <a:gd name="connsiteY6" fmla="*/ 107810 h 179685"/>
              <a:gd name="connsiteX7" fmla="*/ 304906 w 633768"/>
              <a:gd name="connsiteY7" fmla="*/ 126977 h 179685"/>
              <a:gd name="connsiteX8" fmla="*/ 228240 w 633768"/>
              <a:gd name="connsiteY8" fmla="*/ 179685 h 179685"/>
              <a:gd name="connsiteX9" fmla="*/ 280948 w 633768"/>
              <a:gd name="connsiteY9" fmla="*/ 103019 h 179685"/>
              <a:gd name="connsiteX10" fmla="*/ 307302 w 633768"/>
              <a:gd name="connsiteY10" fmla="*/ 81457 h 179685"/>
              <a:gd name="connsiteX11" fmla="*/ 324072 w 633768"/>
              <a:gd name="connsiteY11" fmla="*/ 81457 h 179685"/>
              <a:gd name="connsiteX12" fmla="*/ 324072 w 633768"/>
              <a:gd name="connsiteY12" fmla="*/ 98227 h 179685"/>
              <a:gd name="connsiteX13" fmla="*/ 307302 w 633768"/>
              <a:gd name="connsiteY13" fmla="*/ 98227 h 179685"/>
              <a:gd name="connsiteX14" fmla="*/ 307302 w 633768"/>
              <a:gd name="connsiteY14" fmla="*/ 81457 h 179685"/>
              <a:gd name="connsiteX15" fmla="*/ 204285 w 633768"/>
              <a:gd name="connsiteY15" fmla="*/ 71875 h 179685"/>
              <a:gd name="connsiteX16" fmla="*/ 185116 w 633768"/>
              <a:gd name="connsiteY16" fmla="*/ 88644 h 179685"/>
              <a:gd name="connsiteX17" fmla="*/ 204285 w 633768"/>
              <a:gd name="connsiteY17" fmla="*/ 105416 h 179685"/>
              <a:gd name="connsiteX18" fmla="*/ 256990 w 633768"/>
              <a:gd name="connsiteY18" fmla="*/ 88644 h 179685"/>
              <a:gd name="connsiteX19" fmla="*/ 204285 w 633768"/>
              <a:gd name="connsiteY19" fmla="*/ 71875 h 179685"/>
              <a:gd name="connsiteX20" fmla="*/ 429491 w 633768"/>
              <a:gd name="connsiteY20" fmla="*/ 71874 h 179685"/>
              <a:gd name="connsiteX21" fmla="*/ 376781 w 633768"/>
              <a:gd name="connsiteY21" fmla="*/ 88644 h 179685"/>
              <a:gd name="connsiteX22" fmla="*/ 429491 w 633768"/>
              <a:gd name="connsiteY22" fmla="*/ 105416 h 179685"/>
              <a:gd name="connsiteX23" fmla="*/ 448655 w 633768"/>
              <a:gd name="connsiteY23" fmla="*/ 88644 h 179685"/>
              <a:gd name="connsiteX24" fmla="*/ 429491 w 633768"/>
              <a:gd name="connsiteY24" fmla="*/ 71874 h 179685"/>
              <a:gd name="connsiteX25" fmla="*/ 23098 w 633768"/>
              <a:gd name="connsiteY25" fmla="*/ 71124 h 179685"/>
              <a:gd name="connsiteX26" fmla="*/ 79699 w 633768"/>
              <a:gd name="connsiteY26" fmla="*/ 88644 h 179685"/>
              <a:gd name="connsiteX27" fmla="*/ 7825 w 633768"/>
              <a:gd name="connsiteY27" fmla="*/ 103019 h 179685"/>
              <a:gd name="connsiteX28" fmla="*/ 636 w 633768"/>
              <a:gd name="connsiteY28" fmla="*/ 88644 h 179685"/>
              <a:gd name="connsiteX29" fmla="*/ 7825 w 633768"/>
              <a:gd name="connsiteY29" fmla="*/ 74269 h 179685"/>
              <a:gd name="connsiteX30" fmla="*/ 23098 w 633768"/>
              <a:gd name="connsiteY30" fmla="*/ 71124 h 179685"/>
              <a:gd name="connsiteX31" fmla="*/ 610707 w 633768"/>
              <a:gd name="connsiteY31" fmla="*/ 71123 h 179685"/>
              <a:gd name="connsiteX32" fmla="*/ 625945 w 633768"/>
              <a:gd name="connsiteY32" fmla="*/ 74268 h 179685"/>
              <a:gd name="connsiteX33" fmla="*/ 633131 w 633768"/>
              <a:gd name="connsiteY33" fmla="*/ 88643 h 179685"/>
              <a:gd name="connsiteX34" fmla="*/ 625945 w 633768"/>
              <a:gd name="connsiteY34" fmla="*/ 103018 h 179685"/>
              <a:gd name="connsiteX35" fmla="*/ 556465 w 633768"/>
              <a:gd name="connsiteY35" fmla="*/ 88643 h 179685"/>
              <a:gd name="connsiteX36" fmla="*/ 610707 w 633768"/>
              <a:gd name="connsiteY36" fmla="*/ 71123 h 179685"/>
              <a:gd name="connsiteX37" fmla="*/ 95684 w 633768"/>
              <a:gd name="connsiteY37" fmla="*/ 57311 h 179685"/>
              <a:gd name="connsiteX38" fmla="*/ 108449 w 633768"/>
              <a:gd name="connsiteY38" fmla="*/ 59894 h 179685"/>
              <a:gd name="connsiteX39" fmla="*/ 139594 w 633768"/>
              <a:gd name="connsiteY39" fmla="*/ 88644 h 179685"/>
              <a:gd name="connsiteX40" fmla="*/ 108449 w 633768"/>
              <a:gd name="connsiteY40" fmla="*/ 117395 h 179685"/>
              <a:gd name="connsiteX41" fmla="*/ 89283 w 633768"/>
              <a:gd name="connsiteY41" fmla="*/ 88644 h 179685"/>
              <a:gd name="connsiteX42" fmla="*/ 95684 w 633768"/>
              <a:gd name="connsiteY42" fmla="*/ 57311 h 179685"/>
              <a:gd name="connsiteX43" fmla="*/ 538126 w 633768"/>
              <a:gd name="connsiteY43" fmla="*/ 57310 h 179685"/>
              <a:gd name="connsiteX44" fmla="*/ 546885 w 633768"/>
              <a:gd name="connsiteY44" fmla="*/ 88643 h 179685"/>
              <a:gd name="connsiteX45" fmla="*/ 525324 w 633768"/>
              <a:gd name="connsiteY45" fmla="*/ 117394 h 179685"/>
              <a:gd name="connsiteX46" fmla="*/ 494177 w 633768"/>
              <a:gd name="connsiteY46" fmla="*/ 88643 h 179685"/>
              <a:gd name="connsiteX47" fmla="*/ 525324 w 633768"/>
              <a:gd name="connsiteY47" fmla="*/ 59893 h 179685"/>
              <a:gd name="connsiteX48" fmla="*/ 538126 w 633768"/>
              <a:gd name="connsiteY48" fmla="*/ 57310 h 179685"/>
              <a:gd name="connsiteX49" fmla="*/ 453036 w 633768"/>
              <a:gd name="connsiteY49" fmla="*/ 47990 h 179685"/>
              <a:gd name="connsiteX50" fmla="*/ 470219 w 633768"/>
              <a:gd name="connsiteY50" fmla="*/ 74269 h 179685"/>
              <a:gd name="connsiteX51" fmla="*/ 489385 w 633768"/>
              <a:gd name="connsiteY51" fmla="*/ 91041 h 179685"/>
              <a:gd name="connsiteX52" fmla="*/ 470219 w 633768"/>
              <a:gd name="connsiteY52" fmla="*/ 107810 h 179685"/>
              <a:gd name="connsiteX53" fmla="*/ 436677 w 633768"/>
              <a:gd name="connsiteY53" fmla="*/ 126977 h 179685"/>
              <a:gd name="connsiteX54" fmla="*/ 360011 w 633768"/>
              <a:gd name="connsiteY54" fmla="*/ 88644 h 179685"/>
              <a:gd name="connsiteX55" fmla="*/ 436677 w 633768"/>
              <a:gd name="connsiteY55" fmla="*/ 55102 h 179685"/>
              <a:gd name="connsiteX56" fmla="*/ 453036 w 633768"/>
              <a:gd name="connsiteY56" fmla="*/ 47990 h 179685"/>
              <a:gd name="connsiteX57" fmla="*/ 182084 w 633768"/>
              <a:gd name="connsiteY57" fmla="*/ 43536 h 179685"/>
              <a:gd name="connsiteX58" fmla="*/ 197096 w 633768"/>
              <a:gd name="connsiteY58" fmla="*/ 50311 h 179685"/>
              <a:gd name="connsiteX59" fmla="*/ 273762 w 633768"/>
              <a:gd name="connsiteY59" fmla="*/ 83853 h 179685"/>
              <a:gd name="connsiteX60" fmla="*/ 197096 w 633768"/>
              <a:gd name="connsiteY60" fmla="*/ 122186 h 179685"/>
              <a:gd name="connsiteX61" fmla="*/ 163554 w 633768"/>
              <a:gd name="connsiteY61" fmla="*/ 103019 h 179685"/>
              <a:gd name="connsiteX62" fmla="*/ 144388 w 633768"/>
              <a:gd name="connsiteY62" fmla="*/ 86250 h 179685"/>
              <a:gd name="connsiteX63" fmla="*/ 163554 w 633768"/>
              <a:gd name="connsiteY63" fmla="*/ 69478 h 179685"/>
              <a:gd name="connsiteX64" fmla="*/ 182084 w 633768"/>
              <a:gd name="connsiteY64" fmla="*/ 43536 h 179685"/>
              <a:gd name="connsiteX65" fmla="*/ 407927 w 633768"/>
              <a:gd name="connsiteY65" fmla="*/ 0 h 179685"/>
              <a:gd name="connsiteX66" fmla="*/ 355219 w 633768"/>
              <a:gd name="connsiteY66" fmla="*/ 76666 h 179685"/>
              <a:gd name="connsiteX67" fmla="*/ 336052 w 633768"/>
              <a:gd name="connsiteY67" fmla="*/ 71874 h 179685"/>
              <a:gd name="connsiteX68" fmla="*/ 331261 w 633768"/>
              <a:gd name="connsiteY68" fmla="*/ 52708 h 179685"/>
              <a:gd name="connsiteX69" fmla="*/ 407927 w 633768"/>
              <a:gd name="connsiteY69" fmla="*/ 0 h 179685"/>
              <a:gd name="connsiteX70" fmla="*/ 225845 w 633768"/>
              <a:gd name="connsiteY70" fmla="*/ 0 h 179685"/>
              <a:gd name="connsiteX71" fmla="*/ 304905 w 633768"/>
              <a:gd name="connsiteY71" fmla="*/ 52708 h 179685"/>
              <a:gd name="connsiteX72" fmla="*/ 300114 w 633768"/>
              <a:gd name="connsiteY72" fmla="*/ 71874 h 179685"/>
              <a:gd name="connsiteX73" fmla="*/ 278553 w 633768"/>
              <a:gd name="connsiteY73" fmla="*/ 76666 h 179685"/>
              <a:gd name="connsiteX74" fmla="*/ 225845 w 633768"/>
              <a:gd name="connsiteY74" fmla="*/ 0 h 1796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</a:cxnLst>
            <a:rect l="l" t="t" r="r" b="b"/>
            <a:pathLst>
              <a:path w="633768" h="179685">
                <a:moveTo>
                  <a:pt x="352822" y="103019"/>
                </a:moveTo>
                <a:cubicBezTo>
                  <a:pt x="381572" y="110205"/>
                  <a:pt x="383966" y="150935"/>
                  <a:pt x="405530" y="179685"/>
                </a:cubicBezTo>
                <a:cubicBezTo>
                  <a:pt x="379174" y="155727"/>
                  <a:pt x="336050" y="153330"/>
                  <a:pt x="328864" y="126977"/>
                </a:cubicBezTo>
                <a:cubicBezTo>
                  <a:pt x="326467" y="119788"/>
                  <a:pt x="328864" y="112602"/>
                  <a:pt x="333655" y="107810"/>
                </a:cubicBezTo>
                <a:cubicBezTo>
                  <a:pt x="336050" y="103019"/>
                  <a:pt x="343239" y="100622"/>
                  <a:pt x="352822" y="103019"/>
                </a:cubicBezTo>
                <a:close/>
                <a:moveTo>
                  <a:pt x="280948" y="103019"/>
                </a:moveTo>
                <a:cubicBezTo>
                  <a:pt x="290531" y="100622"/>
                  <a:pt x="297720" y="103019"/>
                  <a:pt x="300114" y="107810"/>
                </a:cubicBezTo>
                <a:cubicBezTo>
                  <a:pt x="304906" y="110205"/>
                  <a:pt x="307300" y="117394"/>
                  <a:pt x="304906" y="126977"/>
                </a:cubicBezTo>
                <a:cubicBezTo>
                  <a:pt x="297720" y="155727"/>
                  <a:pt x="254593" y="155727"/>
                  <a:pt x="228240" y="179685"/>
                </a:cubicBezTo>
                <a:cubicBezTo>
                  <a:pt x="249803" y="150935"/>
                  <a:pt x="252198" y="110205"/>
                  <a:pt x="280948" y="103019"/>
                </a:cubicBezTo>
                <a:close/>
                <a:moveTo>
                  <a:pt x="307302" y="81457"/>
                </a:moveTo>
                <a:cubicBezTo>
                  <a:pt x="312094" y="76666"/>
                  <a:pt x="319280" y="76666"/>
                  <a:pt x="324072" y="81457"/>
                </a:cubicBezTo>
                <a:cubicBezTo>
                  <a:pt x="328863" y="86249"/>
                  <a:pt x="328863" y="93435"/>
                  <a:pt x="324072" y="98227"/>
                </a:cubicBezTo>
                <a:cubicBezTo>
                  <a:pt x="321677" y="103019"/>
                  <a:pt x="312094" y="103019"/>
                  <a:pt x="307302" y="98227"/>
                </a:cubicBezTo>
                <a:cubicBezTo>
                  <a:pt x="302511" y="93435"/>
                  <a:pt x="302511" y="86249"/>
                  <a:pt x="307302" y="81457"/>
                </a:cubicBezTo>
                <a:close/>
                <a:moveTo>
                  <a:pt x="204285" y="71875"/>
                </a:moveTo>
                <a:cubicBezTo>
                  <a:pt x="192304" y="69478"/>
                  <a:pt x="185116" y="79061"/>
                  <a:pt x="185116" y="88644"/>
                </a:cubicBezTo>
                <a:cubicBezTo>
                  <a:pt x="185116" y="98228"/>
                  <a:pt x="192304" y="107811"/>
                  <a:pt x="204285" y="105416"/>
                </a:cubicBezTo>
                <a:cubicBezTo>
                  <a:pt x="218657" y="103019"/>
                  <a:pt x="225846" y="91041"/>
                  <a:pt x="256990" y="88644"/>
                </a:cubicBezTo>
                <a:cubicBezTo>
                  <a:pt x="225846" y="86250"/>
                  <a:pt x="218657" y="74269"/>
                  <a:pt x="204285" y="71875"/>
                </a:cubicBezTo>
                <a:close/>
                <a:moveTo>
                  <a:pt x="429491" y="71874"/>
                </a:moveTo>
                <a:cubicBezTo>
                  <a:pt x="415114" y="74269"/>
                  <a:pt x="407927" y="86249"/>
                  <a:pt x="376781" y="88644"/>
                </a:cubicBezTo>
                <a:cubicBezTo>
                  <a:pt x="407927" y="91041"/>
                  <a:pt x="415114" y="103019"/>
                  <a:pt x="429491" y="105416"/>
                </a:cubicBezTo>
                <a:cubicBezTo>
                  <a:pt x="441469" y="107810"/>
                  <a:pt x="448655" y="98227"/>
                  <a:pt x="448655" y="88644"/>
                </a:cubicBezTo>
                <a:cubicBezTo>
                  <a:pt x="448655" y="79061"/>
                  <a:pt x="441469" y="69477"/>
                  <a:pt x="429491" y="71874"/>
                </a:cubicBezTo>
                <a:close/>
                <a:moveTo>
                  <a:pt x="23098" y="71124"/>
                </a:moveTo>
                <a:cubicBezTo>
                  <a:pt x="39270" y="72920"/>
                  <a:pt x="58137" y="86846"/>
                  <a:pt x="79699" y="88644"/>
                </a:cubicBezTo>
                <a:cubicBezTo>
                  <a:pt x="50950" y="91039"/>
                  <a:pt x="29386" y="112603"/>
                  <a:pt x="7825" y="103019"/>
                </a:cubicBezTo>
                <a:cubicBezTo>
                  <a:pt x="3033" y="100625"/>
                  <a:pt x="-1758" y="93436"/>
                  <a:pt x="636" y="88644"/>
                </a:cubicBezTo>
                <a:cubicBezTo>
                  <a:pt x="636" y="83853"/>
                  <a:pt x="3033" y="79061"/>
                  <a:pt x="7825" y="74269"/>
                </a:cubicBezTo>
                <a:cubicBezTo>
                  <a:pt x="12617" y="71274"/>
                  <a:pt x="17708" y="70525"/>
                  <a:pt x="23098" y="71124"/>
                </a:cubicBezTo>
                <a:close/>
                <a:moveTo>
                  <a:pt x="610707" y="71123"/>
                </a:moveTo>
                <a:cubicBezTo>
                  <a:pt x="616061" y="70524"/>
                  <a:pt x="621152" y="71273"/>
                  <a:pt x="625945" y="74268"/>
                </a:cubicBezTo>
                <a:cubicBezTo>
                  <a:pt x="630734" y="79060"/>
                  <a:pt x="633131" y="83852"/>
                  <a:pt x="633131" y="88643"/>
                </a:cubicBezTo>
                <a:cubicBezTo>
                  <a:pt x="635528" y="93435"/>
                  <a:pt x="630734" y="100624"/>
                  <a:pt x="625945" y="103018"/>
                </a:cubicBezTo>
                <a:cubicBezTo>
                  <a:pt x="606776" y="112602"/>
                  <a:pt x="585215" y="91038"/>
                  <a:pt x="556465" y="88643"/>
                </a:cubicBezTo>
                <a:cubicBezTo>
                  <a:pt x="576229" y="86845"/>
                  <a:pt x="594647" y="72919"/>
                  <a:pt x="610707" y="71123"/>
                </a:cubicBezTo>
                <a:close/>
                <a:moveTo>
                  <a:pt x="95684" y="57311"/>
                </a:moveTo>
                <a:cubicBezTo>
                  <a:pt x="99764" y="56750"/>
                  <a:pt x="104256" y="57498"/>
                  <a:pt x="108449" y="59894"/>
                </a:cubicBezTo>
                <a:cubicBezTo>
                  <a:pt x="120427" y="67083"/>
                  <a:pt x="120427" y="81458"/>
                  <a:pt x="139594" y="88644"/>
                </a:cubicBezTo>
                <a:cubicBezTo>
                  <a:pt x="122824" y="95833"/>
                  <a:pt x="120427" y="107811"/>
                  <a:pt x="108449" y="117395"/>
                </a:cubicBezTo>
                <a:cubicBezTo>
                  <a:pt x="91677" y="129375"/>
                  <a:pt x="70116" y="110208"/>
                  <a:pt x="89283" y="88644"/>
                </a:cubicBezTo>
                <a:cubicBezTo>
                  <a:pt x="74908" y="72473"/>
                  <a:pt x="83442" y="58996"/>
                  <a:pt x="95684" y="57311"/>
                </a:cubicBezTo>
                <a:close/>
                <a:moveTo>
                  <a:pt x="538126" y="57310"/>
                </a:moveTo>
                <a:cubicBezTo>
                  <a:pt x="550479" y="58995"/>
                  <a:pt x="559464" y="72472"/>
                  <a:pt x="546885" y="88643"/>
                </a:cubicBezTo>
                <a:cubicBezTo>
                  <a:pt x="563657" y="110207"/>
                  <a:pt x="542093" y="129374"/>
                  <a:pt x="525324" y="117394"/>
                </a:cubicBezTo>
                <a:cubicBezTo>
                  <a:pt x="513343" y="107810"/>
                  <a:pt x="510946" y="95832"/>
                  <a:pt x="494177" y="88643"/>
                </a:cubicBezTo>
                <a:cubicBezTo>
                  <a:pt x="513343" y="81457"/>
                  <a:pt x="513343" y="67082"/>
                  <a:pt x="525324" y="59893"/>
                </a:cubicBezTo>
                <a:cubicBezTo>
                  <a:pt x="529516" y="57497"/>
                  <a:pt x="534008" y="56749"/>
                  <a:pt x="538126" y="57310"/>
                </a:cubicBezTo>
                <a:close/>
                <a:moveTo>
                  <a:pt x="453036" y="47990"/>
                </a:moveTo>
                <a:cubicBezTo>
                  <a:pt x="468870" y="45969"/>
                  <a:pt x="481000" y="58098"/>
                  <a:pt x="470219" y="74269"/>
                </a:cubicBezTo>
                <a:cubicBezTo>
                  <a:pt x="477407" y="71874"/>
                  <a:pt x="489385" y="79061"/>
                  <a:pt x="489385" y="91041"/>
                </a:cubicBezTo>
                <a:cubicBezTo>
                  <a:pt x="489385" y="103019"/>
                  <a:pt x="477407" y="107810"/>
                  <a:pt x="470219" y="107810"/>
                </a:cubicBezTo>
                <a:cubicBezTo>
                  <a:pt x="482196" y="126977"/>
                  <a:pt x="455844" y="143749"/>
                  <a:pt x="436677" y="126977"/>
                </a:cubicBezTo>
                <a:cubicBezTo>
                  <a:pt x="419908" y="112602"/>
                  <a:pt x="398344" y="91041"/>
                  <a:pt x="360011" y="88644"/>
                </a:cubicBezTo>
                <a:cubicBezTo>
                  <a:pt x="398344" y="86249"/>
                  <a:pt x="419908" y="64685"/>
                  <a:pt x="436677" y="55102"/>
                </a:cubicBezTo>
                <a:cubicBezTo>
                  <a:pt x="442067" y="50910"/>
                  <a:pt x="447757" y="48664"/>
                  <a:pt x="453036" y="47990"/>
                </a:cubicBezTo>
                <a:close/>
                <a:moveTo>
                  <a:pt x="182084" y="43536"/>
                </a:moveTo>
                <a:cubicBezTo>
                  <a:pt x="187063" y="44022"/>
                  <a:pt x="192304" y="46118"/>
                  <a:pt x="197096" y="50311"/>
                </a:cubicBezTo>
                <a:cubicBezTo>
                  <a:pt x="213868" y="64686"/>
                  <a:pt x="235429" y="86250"/>
                  <a:pt x="273762" y="83853"/>
                </a:cubicBezTo>
                <a:cubicBezTo>
                  <a:pt x="235429" y="86250"/>
                  <a:pt x="213868" y="107811"/>
                  <a:pt x="197096" y="122186"/>
                </a:cubicBezTo>
                <a:cubicBezTo>
                  <a:pt x="175532" y="138958"/>
                  <a:pt x="149180" y="124583"/>
                  <a:pt x="163554" y="103019"/>
                </a:cubicBezTo>
                <a:cubicBezTo>
                  <a:pt x="156368" y="105416"/>
                  <a:pt x="144388" y="98228"/>
                  <a:pt x="144388" y="86250"/>
                </a:cubicBezTo>
                <a:cubicBezTo>
                  <a:pt x="144388" y="74269"/>
                  <a:pt x="156368" y="69478"/>
                  <a:pt x="163554" y="69478"/>
                </a:cubicBezTo>
                <a:cubicBezTo>
                  <a:pt x="154569" y="55103"/>
                  <a:pt x="167148" y="42076"/>
                  <a:pt x="182084" y="43536"/>
                </a:cubicBezTo>
                <a:close/>
                <a:moveTo>
                  <a:pt x="407927" y="0"/>
                </a:moveTo>
                <a:cubicBezTo>
                  <a:pt x="383969" y="26353"/>
                  <a:pt x="383969" y="69480"/>
                  <a:pt x="355219" y="76666"/>
                </a:cubicBezTo>
                <a:cubicBezTo>
                  <a:pt x="345636" y="79060"/>
                  <a:pt x="338447" y="76666"/>
                  <a:pt x="336052" y="71874"/>
                </a:cubicBezTo>
                <a:cubicBezTo>
                  <a:pt x="331261" y="69480"/>
                  <a:pt x="328864" y="62291"/>
                  <a:pt x="331261" y="52708"/>
                </a:cubicBezTo>
                <a:cubicBezTo>
                  <a:pt x="338447" y="23958"/>
                  <a:pt x="379177" y="21563"/>
                  <a:pt x="407927" y="0"/>
                </a:cubicBezTo>
                <a:close/>
                <a:moveTo>
                  <a:pt x="225845" y="0"/>
                </a:moveTo>
                <a:cubicBezTo>
                  <a:pt x="254595" y="21563"/>
                  <a:pt x="297719" y="23958"/>
                  <a:pt x="304905" y="52708"/>
                </a:cubicBezTo>
                <a:cubicBezTo>
                  <a:pt x="307302" y="59896"/>
                  <a:pt x="304905" y="67083"/>
                  <a:pt x="300114" y="71874"/>
                </a:cubicBezTo>
                <a:cubicBezTo>
                  <a:pt x="295322" y="76666"/>
                  <a:pt x="288136" y="79060"/>
                  <a:pt x="278553" y="76666"/>
                </a:cubicBezTo>
                <a:cubicBezTo>
                  <a:pt x="249803" y="69480"/>
                  <a:pt x="249803" y="28750"/>
                  <a:pt x="225845" y="0"/>
                </a:cubicBezTo>
                <a:close/>
              </a:path>
            </a:pathLst>
          </a:custGeom>
          <a:solidFill>
            <a:schemeClr val="bg1"/>
          </a:soli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/>
          </a:p>
        </p:txBody>
      </p:sp>
      <p:sp>
        <p:nvSpPr>
          <p:cNvPr id="114" name="任意多边形: 形状 113">
            <a:extLst>
              <a:ext uri="{FF2B5EF4-FFF2-40B4-BE49-F238E27FC236}">
                <a16:creationId xmlns:a16="http://schemas.microsoft.com/office/drawing/2014/main" id="{69C33148-1D0A-46B1-9F46-C4B9D3CAA5C9}"/>
              </a:ext>
            </a:extLst>
          </p:cNvPr>
          <p:cNvSpPr/>
          <p:nvPr/>
        </p:nvSpPr>
        <p:spPr>
          <a:xfrm>
            <a:off x="2284994" y="2001090"/>
            <a:ext cx="633768" cy="179685"/>
          </a:xfrm>
          <a:custGeom>
            <a:avLst/>
            <a:gdLst>
              <a:gd name="connsiteX0" fmla="*/ 352822 w 633768"/>
              <a:gd name="connsiteY0" fmla="*/ 103019 h 179685"/>
              <a:gd name="connsiteX1" fmla="*/ 405530 w 633768"/>
              <a:gd name="connsiteY1" fmla="*/ 179685 h 179685"/>
              <a:gd name="connsiteX2" fmla="*/ 328864 w 633768"/>
              <a:gd name="connsiteY2" fmla="*/ 126977 h 179685"/>
              <a:gd name="connsiteX3" fmla="*/ 333655 w 633768"/>
              <a:gd name="connsiteY3" fmla="*/ 107810 h 179685"/>
              <a:gd name="connsiteX4" fmla="*/ 352822 w 633768"/>
              <a:gd name="connsiteY4" fmla="*/ 103019 h 179685"/>
              <a:gd name="connsiteX5" fmla="*/ 280948 w 633768"/>
              <a:gd name="connsiteY5" fmla="*/ 103019 h 179685"/>
              <a:gd name="connsiteX6" fmla="*/ 300114 w 633768"/>
              <a:gd name="connsiteY6" fmla="*/ 107810 h 179685"/>
              <a:gd name="connsiteX7" fmla="*/ 304906 w 633768"/>
              <a:gd name="connsiteY7" fmla="*/ 126977 h 179685"/>
              <a:gd name="connsiteX8" fmla="*/ 228240 w 633768"/>
              <a:gd name="connsiteY8" fmla="*/ 179685 h 179685"/>
              <a:gd name="connsiteX9" fmla="*/ 280948 w 633768"/>
              <a:gd name="connsiteY9" fmla="*/ 103019 h 179685"/>
              <a:gd name="connsiteX10" fmla="*/ 307302 w 633768"/>
              <a:gd name="connsiteY10" fmla="*/ 81457 h 179685"/>
              <a:gd name="connsiteX11" fmla="*/ 324072 w 633768"/>
              <a:gd name="connsiteY11" fmla="*/ 81457 h 179685"/>
              <a:gd name="connsiteX12" fmla="*/ 324072 w 633768"/>
              <a:gd name="connsiteY12" fmla="*/ 98227 h 179685"/>
              <a:gd name="connsiteX13" fmla="*/ 307302 w 633768"/>
              <a:gd name="connsiteY13" fmla="*/ 98227 h 179685"/>
              <a:gd name="connsiteX14" fmla="*/ 307302 w 633768"/>
              <a:gd name="connsiteY14" fmla="*/ 81457 h 179685"/>
              <a:gd name="connsiteX15" fmla="*/ 204285 w 633768"/>
              <a:gd name="connsiteY15" fmla="*/ 71875 h 179685"/>
              <a:gd name="connsiteX16" fmla="*/ 185115 w 633768"/>
              <a:gd name="connsiteY16" fmla="*/ 88644 h 179685"/>
              <a:gd name="connsiteX17" fmla="*/ 204285 w 633768"/>
              <a:gd name="connsiteY17" fmla="*/ 105416 h 179685"/>
              <a:gd name="connsiteX18" fmla="*/ 256990 w 633768"/>
              <a:gd name="connsiteY18" fmla="*/ 88644 h 179685"/>
              <a:gd name="connsiteX19" fmla="*/ 204285 w 633768"/>
              <a:gd name="connsiteY19" fmla="*/ 71875 h 179685"/>
              <a:gd name="connsiteX20" fmla="*/ 429491 w 633768"/>
              <a:gd name="connsiteY20" fmla="*/ 71874 h 179685"/>
              <a:gd name="connsiteX21" fmla="*/ 376781 w 633768"/>
              <a:gd name="connsiteY21" fmla="*/ 88644 h 179685"/>
              <a:gd name="connsiteX22" fmla="*/ 429491 w 633768"/>
              <a:gd name="connsiteY22" fmla="*/ 105416 h 179685"/>
              <a:gd name="connsiteX23" fmla="*/ 448655 w 633768"/>
              <a:gd name="connsiteY23" fmla="*/ 88644 h 179685"/>
              <a:gd name="connsiteX24" fmla="*/ 429491 w 633768"/>
              <a:gd name="connsiteY24" fmla="*/ 71874 h 179685"/>
              <a:gd name="connsiteX25" fmla="*/ 23098 w 633768"/>
              <a:gd name="connsiteY25" fmla="*/ 71124 h 179685"/>
              <a:gd name="connsiteX26" fmla="*/ 79699 w 633768"/>
              <a:gd name="connsiteY26" fmla="*/ 88644 h 179685"/>
              <a:gd name="connsiteX27" fmla="*/ 7825 w 633768"/>
              <a:gd name="connsiteY27" fmla="*/ 103019 h 179685"/>
              <a:gd name="connsiteX28" fmla="*/ 636 w 633768"/>
              <a:gd name="connsiteY28" fmla="*/ 88644 h 179685"/>
              <a:gd name="connsiteX29" fmla="*/ 7825 w 633768"/>
              <a:gd name="connsiteY29" fmla="*/ 74269 h 179685"/>
              <a:gd name="connsiteX30" fmla="*/ 23098 w 633768"/>
              <a:gd name="connsiteY30" fmla="*/ 71124 h 179685"/>
              <a:gd name="connsiteX31" fmla="*/ 610707 w 633768"/>
              <a:gd name="connsiteY31" fmla="*/ 71123 h 179685"/>
              <a:gd name="connsiteX32" fmla="*/ 625945 w 633768"/>
              <a:gd name="connsiteY32" fmla="*/ 74268 h 179685"/>
              <a:gd name="connsiteX33" fmla="*/ 633131 w 633768"/>
              <a:gd name="connsiteY33" fmla="*/ 88643 h 179685"/>
              <a:gd name="connsiteX34" fmla="*/ 625945 w 633768"/>
              <a:gd name="connsiteY34" fmla="*/ 103018 h 179685"/>
              <a:gd name="connsiteX35" fmla="*/ 556465 w 633768"/>
              <a:gd name="connsiteY35" fmla="*/ 88643 h 179685"/>
              <a:gd name="connsiteX36" fmla="*/ 610707 w 633768"/>
              <a:gd name="connsiteY36" fmla="*/ 71123 h 179685"/>
              <a:gd name="connsiteX37" fmla="*/ 95683 w 633768"/>
              <a:gd name="connsiteY37" fmla="*/ 57311 h 179685"/>
              <a:gd name="connsiteX38" fmla="*/ 108449 w 633768"/>
              <a:gd name="connsiteY38" fmla="*/ 59894 h 179685"/>
              <a:gd name="connsiteX39" fmla="*/ 139594 w 633768"/>
              <a:gd name="connsiteY39" fmla="*/ 88644 h 179685"/>
              <a:gd name="connsiteX40" fmla="*/ 108449 w 633768"/>
              <a:gd name="connsiteY40" fmla="*/ 117395 h 179685"/>
              <a:gd name="connsiteX41" fmla="*/ 89283 w 633768"/>
              <a:gd name="connsiteY41" fmla="*/ 88644 h 179685"/>
              <a:gd name="connsiteX42" fmla="*/ 95683 w 633768"/>
              <a:gd name="connsiteY42" fmla="*/ 57311 h 179685"/>
              <a:gd name="connsiteX43" fmla="*/ 538126 w 633768"/>
              <a:gd name="connsiteY43" fmla="*/ 57310 h 179685"/>
              <a:gd name="connsiteX44" fmla="*/ 546885 w 633768"/>
              <a:gd name="connsiteY44" fmla="*/ 88643 h 179685"/>
              <a:gd name="connsiteX45" fmla="*/ 525324 w 633768"/>
              <a:gd name="connsiteY45" fmla="*/ 117394 h 179685"/>
              <a:gd name="connsiteX46" fmla="*/ 494177 w 633768"/>
              <a:gd name="connsiteY46" fmla="*/ 88643 h 179685"/>
              <a:gd name="connsiteX47" fmla="*/ 525324 w 633768"/>
              <a:gd name="connsiteY47" fmla="*/ 59893 h 179685"/>
              <a:gd name="connsiteX48" fmla="*/ 538126 w 633768"/>
              <a:gd name="connsiteY48" fmla="*/ 57310 h 179685"/>
              <a:gd name="connsiteX49" fmla="*/ 453036 w 633768"/>
              <a:gd name="connsiteY49" fmla="*/ 47990 h 179685"/>
              <a:gd name="connsiteX50" fmla="*/ 470219 w 633768"/>
              <a:gd name="connsiteY50" fmla="*/ 74269 h 179685"/>
              <a:gd name="connsiteX51" fmla="*/ 489385 w 633768"/>
              <a:gd name="connsiteY51" fmla="*/ 91041 h 179685"/>
              <a:gd name="connsiteX52" fmla="*/ 470219 w 633768"/>
              <a:gd name="connsiteY52" fmla="*/ 107810 h 179685"/>
              <a:gd name="connsiteX53" fmla="*/ 436677 w 633768"/>
              <a:gd name="connsiteY53" fmla="*/ 126977 h 179685"/>
              <a:gd name="connsiteX54" fmla="*/ 360011 w 633768"/>
              <a:gd name="connsiteY54" fmla="*/ 88644 h 179685"/>
              <a:gd name="connsiteX55" fmla="*/ 436677 w 633768"/>
              <a:gd name="connsiteY55" fmla="*/ 55102 h 179685"/>
              <a:gd name="connsiteX56" fmla="*/ 453036 w 633768"/>
              <a:gd name="connsiteY56" fmla="*/ 47990 h 179685"/>
              <a:gd name="connsiteX57" fmla="*/ 182084 w 633768"/>
              <a:gd name="connsiteY57" fmla="*/ 43536 h 179685"/>
              <a:gd name="connsiteX58" fmla="*/ 197096 w 633768"/>
              <a:gd name="connsiteY58" fmla="*/ 50311 h 179685"/>
              <a:gd name="connsiteX59" fmla="*/ 273762 w 633768"/>
              <a:gd name="connsiteY59" fmla="*/ 83853 h 179685"/>
              <a:gd name="connsiteX60" fmla="*/ 197096 w 633768"/>
              <a:gd name="connsiteY60" fmla="*/ 122186 h 179685"/>
              <a:gd name="connsiteX61" fmla="*/ 163554 w 633768"/>
              <a:gd name="connsiteY61" fmla="*/ 103019 h 179685"/>
              <a:gd name="connsiteX62" fmla="*/ 144388 w 633768"/>
              <a:gd name="connsiteY62" fmla="*/ 86250 h 179685"/>
              <a:gd name="connsiteX63" fmla="*/ 163554 w 633768"/>
              <a:gd name="connsiteY63" fmla="*/ 69478 h 179685"/>
              <a:gd name="connsiteX64" fmla="*/ 182084 w 633768"/>
              <a:gd name="connsiteY64" fmla="*/ 43536 h 179685"/>
              <a:gd name="connsiteX65" fmla="*/ 407927 w 633768"/>
              <a:gd name="connsiteY65" fmla="*/ 0 h 179685"/>
              <a:gd name="connsiteX66" fmla="*/ 355219 w 633768"/>
              <a:gd name="connsiteY66" fmla="*/ 76666 h 179685"/>
              <a:gd name="connsiteX67" fmla="*/ 336052 w 633768"/>
              <a:gd name="connsiteY67" fmla="*/ 71874 h 179685"/>
              <a:gd name="connsiteX68" fmla="*/ 331261 w 633768"/>
              <a:gd name="connsiteY68" fmla="*/ 52708 h 179685"/>
              <a:gd name="connsiteX69" fmla="*/ 407927 w 633768"/>
              <a:gd name="connsiteY69" fmla="*/ 0 h 179685"/>
              <a:gd name="connsiteX70" fmla="*/ 225845 w 633768"/>
              <a:gd name="connsiteY70" fmla="*/ 0 h 179685"/>
              <a:gd name="connsiteX71" fmla="*/ 304905 w 633768"/>
              <a:gd name="connsiteY71" fmla="*/ 52708 h 179685"/>
              <a:gd name="connsiteX72" fmla="*/ 300114 w 633768"/>
              <a:gd name="connsiteY72" fmla="*/ 71874 h 179685"/>
              <a:gd name="connsiteX73" fmla="*/ 278553 w 633768"/>
              <a:gd name="connsiteY73" fmla="*/ 76666 h 179685"/>
              <a:gd name="connsiteX74" fmla="*/ 225845 w 633768"/>
              <a:gd name="connsiteY74" fmla="*/ 0 h 1796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</a:cxnLst>
            <a:rect l="l" t="t" r="r" b="b"/>
            <a:pathLst>
              <a:path w="633768" h="179685">
                <a:moveTo>
                  <a:pt x="352822" y="103019"/>
                </a:moveTo>
                <a:cubicBezTo>
                  <a:pt x="381572" y="110205"/>
                  <a:pt x="383966" y="150935"/>
                  <a:pt x="405530" y="179685"/>
                </a:cubicBezTo>
                <a:cubicBezTo>
                  <a:pt x="379175" y="155727"/>
                  <a:pt x="336050" y="153330"/>
                  <a:pt x="328864" y="126977"/>
                </a:cubicBezTo>
                <a:cubicBezTo>
                  <a:pt x="326467" y="119788"/>
                  <a:pt x="328864" y="112602"/>
                  <a:pt x="333655" y="107810"/>
                </a:cubicBezTo>
                <a:cubicBezTo>
                  <a:pt x="336050" y="103019"/>
                  <a:pt x="343239" y="100622"/>
                  <a:pt x="352822" y="103019"/>
                </a:cubicBezTo>
                <a:close/>
                <a:moveTo>
                  <a:pt x="280948" y="103019"/>
                </a:moveTo>
                <a:cubicBezTo>
                  <a:pt x="290531" y="100622"/>
                  <a:pt x="297720" y="103019"/>
                  <a:pt x="300114" y="107810"/>
                </a:cubicBezTo>
                <a:cubicBezTo>
                  <a:pt x="304906" y="110205"/>
                  <a:pt x="307300" y="117394"/>
                  <a:pt x="304906" y="126977"/>
                </a:cubicBezTo>
                <a:cubicBezTo>
                  <a:pt x="297720" y="155727"/>
                  <a:pt x="254592" y="155727"/>
                  <a:pt x="228240" y="179685"/>
                </a:cubicBezTo>
                <a:cubicBezTo>
                  <a:pt x="249803" y="150935"/>
                  <a:pt x="252198" y="110205"/>
                  <a:pt x="280948" y="103019"/>
                </a:cubicBezTo>
                <a:close/>
                <a:moveTo>
                  <a:pt x="307302" y="81457"/>
                </a:moveTo>
                <a:cubicBezTo>
                  <a:pt x="312094" y="76666"/>
                  <a:pt x="319280" y="76666"/>
                  <a:pt x="324072" y="81457"/>
                </a:cubicBezTo>
                <a:cubicBezTo>
                  <a:pt x="328863" y="86249"/>
                  <a:pt x="328863" y="93435"/>
                  <a:pt x="324072" y="98227"/>
                </a:cubicBezTo>
                <a:cubicBezTo>
                  <a:pt x="321677" y="103019"/>
                  <a:pt x="312094" y="103019"/>
                  <a:pt x="307302" y="98227"/>
                </a:cubicBezTo>
                <a:cubicBezTo>
                  <a:pt x="302511" y="93435"/>
                  <a:pt x="302511" y="86249"/>
                  <a:pt x="307302" y="81457"/>
                </a:cubicBezTo>
                <a:close/>
                <a:moveTo>
                  <a:pt x="204285" y="71875"/>
                </a:moveTo>
                <a:cubicBezTo>
                  <a:pt x="192304" y="69478"/>
                  <a:pt x="185115" y="79061"/>
                  <a:pt x="185115" y="88644"/>
                </a:cubicBezTo>
                <a:cubicBezTo>
                  <a:pt x="185115" y="98228"/>
                  <a:pt x="192304" y="107811"/>
                  <a:pt x="204285" y="105416"/>
                </a:cubicBezTo>
                <a:cubicBezTo>
                  <a:pt x="218657" y="103019"/>
                  <a:pt x="225846" y="91041"/>
                  <a:pt x="256990" y="88644"/>
                </a:cubicBezTo>
                <a:cubicBezTo>
                  <a:pt x="225846" y="86250"/>
                  <a:pt x="218657" y="74269"/>
                  <a:pt x="204285" y="71875"/>
                </a:cubicBezTo>
                <a:close/>
                <a:moveTo>
                  <a:pt x="429491" y="71874"/>
                </a:moveTo>
                <a:cubicBezTo>
                  <a:pt x="415114" y="74269"/>
                  <a:pt x="407927" y="86249"/>
                  <a:pt x="376781" y="88644"/>
                </a:cubicBezTo>
                <a:cubicBezTo>
                  <a:pt x="407927" y="91041"/>
                  <a:pt x="415114" y="103019"/>
                  <a:pt x="429491" y="105416"/>
                </a:cubicBezTo>
                <a:cubicBezTo>
                  <a:pt x="441469" y="107810"/>
                  <a:pt x="448655" y="98227"/>
                  <a:pt x="448655" y="88644"/>
                </a:cubicBezTo>
                <a:cubicBezTo>
                  <a:pt x="448655" y="79061"/>
                  <a:pt x="441469" y="69477"/>
                  <a:pt x="429491" y="71874"/>
                </a:cubicBezTo>
                <a:close/>
                <a:moveTo>
                  <a:pt x="23098" y="71124"/>
                </a:moveTo>
                <a:cubicBezTo>
                  <a:pt x="39270" y="72920"/>
                  <a:pt x="58137" y="86846"/>
                  <a:pt x="79699" y="88644"/>
                </a:cubicBezTo>
                <a:cubicBezTo>
                  <a:pt x="50950" y="91039"/>
                  <a:pt x="29386" y="112603"/>
                  <a:pt x="7825" y="103019"/>
                </a:cubicBezTo>
                <a:cubicBezTo>
                  <a:pt x="3033" y="100625"/>
                  <a:pt x="-1758" y="93436"/>
                  <a:pt x="636" y="88644"/>
                </a:cubicBezTo>
                <a:cubicBezTo>
                  <a:pt x="636" y="83853"/>
                  <a:pt x="3033" y="79061"/>
                  <a:pt x="7825" y="74269"/>
                </a:cubicBezTo>
                <a:cubicBezTo>
                  <a:pt x="12617" y="71274"/>
                  <a:pt x="17708" y="70525"/>
                  <a:pt x="23098" y="71124"/>
                </a:cubicBezTo>
                <a:close/>
                <a:moveTo>
                  <a:pt x="610707" y="71123"/>
                </a:moveTo>
                <a:cubicBezTo>
                  <a:pt x="616061" y="70524"/>
                  <a:pt x="621152" y="71273"/>
                  <a:pt x="625945" y="74268"/>
                </a:cubicBezTo>
                <a:cubicBezTo>
                  <a:pt x="630734" y="79060"/>
                  <a:pt x="633131" y="83852"/>
                  <a:pt x="633131" y="88643"/>
                </a:cubicBezTo>
                <a:cubicBezTo>
                  <a:pt x="635528" y="93435"/>
                  <a:pt x="630734" y="100624"/>
                  <a:pt x="625945" y="103018"/>
                </a:cubicBezTo>
                <a:cubicBezTo>
                  <a:pt x="606776" y="112602"/>
                  <a:pt x="585215" y="91038"/>
                  <a:pt x="556465" y="88643"/>
                </a:cubicBezTo>
                <a:cubicBezTo>
                  <a:pt x="576230" y="86845"/>
                  <a:pt x="594647" y="72919"/>
                  <a:pt x="610707" y="71123"/>
                </a:cubicBezTo>
                <a:close/>
                <a:moveTo>
                  <a:pt x="95683" y="57311"/>
                </a:moveTo>
                <a:cubicBezTo>
                  <a:pt x="99764" y="56750"/>
                  <a:pt x="104256" y="57498"/>
                  <a:pt x="108449" y="59894"/>
                </a:cubicBezTo>
                <a:cubicBezTo>
                  <a:pt x="120427" y="67083"/>
                  <a:pt x="120427" y="81458"/>
                  <a:pt x="139594" y="88644"/>
                </a:cubicBezTo>
                <a:cubicBezTo>
                  <a:pt x="122824" y="95833"/>
                  <a:pt x="120427" y="107811"/>
                  <a:pt x="108449" y="117395"/>
                </a:cubicBezTo>
                <a:cubicBezTo>
                  <a:pt x="91677" y="129375"/>
                  <a:pt x="70116" y="110208"/>
                  <a:pt x="89283" y="88644"/>
                </a:cubicBezTo>
                <a:cubicBezTo>
                  <a:pt x="74908" y="72473"/>
                  <a:pt x="83442" y="58996"/>
                  <a:pt x="95683" y="57311"/>
                </a:cubicBezTo>
                <a:close/>
                <a:moveTo>
                  <a:pt x="538126" y="57310"/>
                </a:moveTo>
                <a:cubicBezTo>
                  <a:pt x="550479" y="58995"/>
                  <a:pt x="559464" y="72472"/>
                  <a:pt x="546885" y="88643"/>
                </a:cubicBezTo>
                <a:cubicBezTo>
                  <a:pt x="563657" y="110207"/>
                  <a:pt x="542093" y="129374"/>
                  <a:pt x="525324" y="117394"/>
                </a:cubicBezTo>
                <a:cubicBezTo>
                  <a:pt x="513344" y="107810"/>
                  <a:pt x="510946" y="95832"/>
                  <a:pt x="494177" y="88643"/>
                </a:cubicBezTo>
                <a:cubicBezTo>
                  <a:pt x="513344" y="81457"/>
                  <a:pt x="513344" y="67082"/>
                  <a:pt x="525324" y="59893"/>
                </a:cubicBezTo>
                <a:cubicBezTo>
                  <a:pt x="529516" y="57497"/>
                  <a:pt x="534008" y="56749"/>
                  <a:pt x="538126" y="57310"/>
                </a:cubicBezTo>
                <a:close/>
                <a:moveTo>
                  <a:pt x="453036" y="47990"/>
                </a:moveTo>
                <a:cubicBezTo>
                  <a:pt x="468870" y="45969"/>
                  <a:pt x="481000" y="58098"/>
                  <a:pt x="470219" y="74269"/>
                </a:cubicBezTo>
                <a:cubicBezTo>
                  <a:pt x="477407" y="71874"/>
                  <a:pt x="489385" y="79061"/>
                  <a:pt x="489385" y="91041"/>
                </a:cubicBezTo>
                <a:cubicBezTo>
                  <a:pt x="489385" y="103019"/>
                  <a:pt x="477407" y="107810"/>
                  <a:pt x="470219" y="107810"/>
                </a:cubicBezTo>
                <a:cubicBezTo>
                  <a:pt x="482196" y="126977"/>
                  <a:pt x="455844" y="143749"/>
                  <a:pt x="436677" y="126977"/>
                </a:cubicBezTo>
                <a:cubicBezTo>
                  <a:pt x="419908" y="112602"/>
                  <a:pt x="398344" y="91041"/>
                  <a:pt x="360011" y="88644"/>
                </a:cubicBezTo>
                <a:cubicBezTo>
                  <a:pt x="398344" y="86249"/>
                  <a:pt x="419908" y="64685"/>
                  <a:pt x="436677" y="55102"/>
                </a:cubicBezTo>
                <a:cubicBezTo>
                  <a:pt x="442067" y="50910"/>
                  <a:pt x="447757" y="48664"/>
                  <a:pt x="453036" y="47990"/>
                </a:cubicBezTo>
                <a:close/>
                <a:moveTo>
                  <a:pt x="182084" y="43536"/>
                </a:moveTo>
                <a:cubicBezTo>
                  <a:pt x="187063" y="44022"/>
                  <a:pt x="192304" y="46118"/>
                  <a:pt x="197096" y="50311"/>
                </a:cubicBezTo>
                <a:cubicBezTo>
                  <a:pt x="213868" y="64686"/>
                  <a:pt x="235429" y="86250"/>
                  <a:pt x="273762" y="83853"/>
                </a:cubicBezTo>
                <a:cubicBezTo>
                  <a:pt x="235429" y="86250"/>
                  <a:pt x="213868" y="107811"/>
                  <a:pt x="197096" y="122186"/>
                </a:cubicBezTo>
                <a:cubicBezTo>
                  <a:pt x="175532" y="138958"/>
                  <a:pt x="149180" y="124583"/>
                  <a:pt x="163554" y="103019"/>
                </a:cubicBezTo>
                <a:cubicBezTo>
                  <a:pt x="156368" y="105416"/>
                  <a:pt x="144388" y="98228"/>
                  <a:pt x="144388" y="86250"/>
                </a:cubicBezTo>
                <a:cubicBezTo>
                  <a:pt x="144388" y="74269"/>
                  <a:pt x="156368" y="69478"/>
                  <a:pt x="163554" y="69478"/>
                </a:cubicBezTo>
                <a:cubicBezTo>
                  <a:pt x="154569" y="55103"/>
                  <a:pt x="167148" y="42076"/>
                  <a:pt x="182084" y="43536"/>
                </a:cubicBezTo>
                <a:close/>
                <a:moveTo>
                  <a:pt x="407927" y="0"/>
                </a:moveTo>
                <a:cubicBezTo>
                  <a:pt x="383969" y="26353"/>
                  <a:pt x="383969" y="69480"/>
                  <a:pt x="355219" y="76666"/>
                </a:cubicBezTo>
                <a:cubicBezTo>
                  <a:pt x="345636" y="79060"/>
                  <a:pt x="338447" y="76666"/>
                  <a:pt x="336052" y="71874"/>
                </a:cubicBezTo>
                <a:cubicBezTo>
                  <a:pt x="331261" y="69480"/>
                  <a:pt x="328864" y="62291"/>
                  <a:pt x="331261" y="52708"/>
                </a:cubicBezTo>
                <a:cubicBezTo>
                  <a:pt x="338447" y="23958"/>
                  <a:pt x="379177" y="21563"/>
                  <a:pt x="407927" y="0"/>
                </a:cubicBezTo>
                <a:close/>
                <a:moveTo>
                  <a:pt x="225845" y="0"/>
                </a:moveTo>
                <a:cubicBezTo>
                  <a:pt x="254595" y="21563"/>
                  <a:pt x="297719" y="23958"/>
                  <a:pt x="304905" y="52708"/>
                </a:cubicBezTo>
                <a:cubicBezTo>
                  <a:pt x="307302" y="59896"/>
                  <a:pt x="304905" y="67083"/>
                  <a:pt x="300114" y="71874"/>
                </a:cubicBezTo>
                <a:cubicBezTo>
                  <a:pt x="295322" y="76666"/>
                  <a:pt x="288136" y="79060"/>
                  <a:pt x="278553" y="76666"/>
                </a:cubicBezTo>
                <a:cubicBezTo>
                  <a:pt x="249803" y="69480"/>
                  <a:pt x="249803" y="28750"/>
                  <a:pt x="225845" y="0"/>
                </a:cubicBezTo>
                <a:close/>
              </a:path>
            </a:pathLst>
          </a:custGeom>
          <a:solidFill>
            <a:schemeClr val="bg1"/>
          </a:soli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/>
          </a:p>
        </p:txBody>
      </p:sp>
      <p:cxnSp>
        <p:nvCxnSpPr>
          <p:cNvPr id="10" name="直接连接符 9">
            <a:extLst>
              <a:ext uri="{FF2B5EF4-FFF2-40B4-BE49-F238E27FC236}">
                <a16:creationId xmlns:a16="http://schemas.microsoft.com/office/drawing/2014/main" id="{48D8EF80-2FA8-4872-9AA4-359A50C99EA5}"/>
              </a:ext>
            </a:extLst>
          </p:cNvPr>
          <p:cNvCxnSpPr/>
          <p:nvPr/>
        </p:nvCxnSpPr>
        <p:spPr>
          <a:xfrm>
            <a:off x="3669086" y="1892299"/>
            <a:ext cx="0" cy="3780000"/>
          </a:xfrm>
          <a:prstGeom prst="line">
            <a:avLst/>
          </a:prstGeom>
          <a:ln w="38100" cap="rnd">
            <a:solidFill>
              <a:schemeClr val="accent2"/>
            </a:solidFill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平行四边形 14">
            <a:extLst>
              <a:ext uri="{FF2B5EF4-FFF2-40B4-BE49-F238E27FC236}">
                <a16:creationId xmlns:a16="http://schemas.microsoft.com/office/drawing/2014/main" id="{21303282-B211-4B35-9A58-5224DF22C8F3}"/>
              </a:ext>
            </a:extLst>
          </p:cNvPr>
          <p:cNvSpPr/>
          <p:nvPr/>
        </p:nvSpPr>
        <p:spPr>
          <a:xfrm rot="2700000">
            <a:off x="10719011" y="2489326"/>
            <a:ext cx="524687" cy="562147"/>
          </a:xfrm>
          <a:prstGeom prst="parallelogram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0" name="平行四边形 39">
            <a:extLst>
              <a:ext uri="{FF2B5EF4-FFF2-40B4-BE49-F238E27FC236}">
                <a16:creationId xmlns:a16="http://schemas.microsoft.com/office/drawing/2014/main" id="{42038A65-0A0A-4062-A3AF-392F39D75AA1}"/>
              </a:ext>
            </a:extLst>
          </p:cNvPr>
          <p:cNvSpPr/>
          <p:nvPr/>
        </p:nvSpPr>
        <p:spPr>
          <a:xfrm rot="19800000">
            <a:off x="10122103" y="2810454"/>
            <a:ext cx="342917" cy="562147"/>
          </a:xfrm>
          <a:prstGeom prst="parallelogram">
            <a:avLst>
              <a:gd name="adj" fmla="val 0"/>
            </a:avLst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1" name="平行四边形 40">
            <a:extLst>
              <a:ext uri="{FF2B5EF4-FFF2-40B4-BE49-F238E27FC236}">
                <a16:creationId xmlns:a16="http://schemas.microsoft.com/office/drawing/2014/main" id="{67F83FB0-6B78-4ABF-9F35-E7D53946CBDB}"/>
              </a:ext>
            </a:extLst>
          </p:cNvPr>
          <p:cNvSpPr/>
          <p:nvPr/>
        </p:nvSpPr>
        <p:spPr>
          <a:xfrm rot="18000000">
            <a:off x="10081109" y="1882033"/>
            <a:ext cx="523306" cy="562147"/>
          </a:xfrm>
          <a:prstGeom prst="parallelogram">
            <a:avLst>
              <a:gd name="adj" fmla="val 10118"/>
            </a:avLst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64" name="任意多边形: 形状 63">
            <a:extLst>
              <a:ext uri="{FF2B5EF4-FFF2-40B4-BE49-F238E27FC236}">
                <a16:creationId xmlns:a16="http://schemas.microsoft.com/office/drawing/2014/main" id="{1B5957F8-7722-4F6F-9C32-7A3F8A831720}"/>
              </a:ext>
            </a:extLst>
          </p:cNvPr>
          <p:cNvSpPr/>
          <p:nvPr/>
        </p:nvSpPr>
        <p:spPr>
          <a:xfrm>
            <a:off x="4325807" y="2930609"/>
            <a:ext cx="8903578" cy="2116735"/>
          </a:xfrm>
          <a:custGeom>
            <a:avLst/>
            <a:gdLst>
              <a:gd name="connsiteX0" fmla="*/ 6967538 w 6972300"/>
              <a:gd name="connsiteY0" fmla="*/ 1059158 h 1623038"/>
              <a:gd name="connsiteX1" fmla="*/ 6966585 w 6972300"/>
              <a:gd name="connsiteY1" fmla="*/ 1097258 h 1623038"/>
              <a:gd name="connsiteX2" fmla="*/ 5792153 w 6972300"/>
              <a:gd name="connsiteY2" fmla="*/ 1182983 h 1623038"/>
              <a:gd name="connsiteX3" fmla="*/ 4870133 w 6972300"/>
              <a:gd name="connsiteY3" fmla="*/ 1428728 h 1623038"/>
              <a:gd name="connsiteX4" fmla="*/ 3979545 w 6972300"/>
              <a:gd name="connsiteY4" fmla="*/ 1620181 h 1623038"/>
              <a:gd name="connsiteX5" fmla="*/ 3856673 w 6972300"/>
              <a:gd name="connsiteY5" fmla="*/ 1623038 h 1623038"/>
              <a:gd name="connsiteX6" fmla="*/ 2912745 w 6972300"/>
              <a:gd name="connsiteY6" fmla="*/ 1435396 h 1623038"/>
              <a:gd name="connsiteX7" fmla="*/ 2058353 w 6972300"/>
              <a:gd name="connsiteY7" fmla="*/ 1222988 h 1623038"/>
              <a:gd name="connsiteX8" fmla="*/ 15240 w 6972300"/>
              <a:gd name="connsiteY8" fmla="*/ 1536361 h 1623038"/>
              <a:gd name="connsiteX9" fmla="*/ 0 w 6972300"/>
              <a:gd name="connsiteY9" fmla="*/ 1502071 h 1623038"/>
              <a:gd name="connsiteX10" fmla="*/ 2062163 w 6972300"/>
              <a:gd name="connsiteY10" fmla="*/ 1185841 h 1623038"/>
              <a:gd name="connsiteX11" fmla="*/ 2925128 w 6972300"/>
              <a:gd name="connsiteY11" fmla="*/ 1400153 h 1623038"/>
              <a:gd name="connsiteX12" fmla="*/ 3978593 w 6972300"/>
              <a:gd name="connsiteY12" fmla="*/ 1583033 h 1623038"/>
              <a:gd name="connsiteX13" fmla="*/ 4858703 w 6972300"/>
              <a:gd name="connsiteY13" fmla="*/ 1393486 h 1623038"/>
              <a:gd name="connsiteX14" fmla="*/ 5786438 w 6972300"/>
              <a:gd name="connsiteY14" fmla="*/ 1145836 h 1623038"/>
              <a:gd name="connsiteX15" fmla="*/ 6967538 w 6972300"/>
              <a:gd name="connsiteY15" fmla="*/ 1059158 h 1623038"/>
              <a:gd name="connsiteX16" fmla="*/ 6966585 w 6972300"/>
              <a:gd name="connsiteY16" fmla="*/ 889614 h 1623038"/>
              <a:gd name="connsiteX17" fmla="*/ 6968490 w 6972300"/>
              <a:gd name="connsiteY17" fmla="*/ 927714 h 1623038"/>
              <a:gd name="connsiteX18" fmla="*/ 5685473 w 6972300"/>
              <a:gd name="connsiteY18" fmla="*/ 1033441 h 1623038"/>
              <a:gd name="connsiteX19" fmla="*/ 4862513 w 6972300"/>
              <a:gd name="connsiteY19" fmla="*/ 1184889 h 1623038"/>
              <a:gd name="connsiteX20" fmla="*/ 4519613 w 6972300"/>
              <a:gd name="connsiteY20" fmla="*/ 1253469 h 1623038"/>
              <a:gd name="connsiteX21" fmla="*/ 3906203 w 6972300"/>
              <a:gd name="connsiteY21" fmla="*/ 1308714 h 1623038"/>
              <a:gd name="connsiteX22" fmla="*/ 3813810 w 6972300"/>
              <a:gd name="connsiteY22" fmla="*/ 1307762 h 1623038"/>
              <a:gd name="connsiteX23" fmla="*/ 2821305 w 6972300"/>
              <a:gd name="connsiteY23" fmla="*/ 1124881 h 1623038"/>
              <a:gd name="connsiteX24" fmla="*/ 1841183 w 6972300"/>
              <a:gd name="connsiteY24" fmla="*/ 932477 h 1623038"/>
              <a:gd name="connsiteX25" fmla="*/ 16193 w 6972300"/>
              <a:gd name="connsiteY25" fmla="*/ 1250612 h 1623038"/>
              <a:gd name="connsiteX26" fmla="*/ 1905 w 6972300"/>
              <a:gd name="connsiteY26" fmla="*/ 1215369 h 1623038"/>
              <a:gd name="connsiteX27" fmla="*/ 1843088 w 6972300"/>
              <a:gd name="connsiteY27" fmla="*/ 895329 h 1623038"/>
              <a:gd name="connsiteX28" fmla="*/ 2832735 w 6972300"/>
              <a:gd name="connsiteY28" fmla="*/ 1088687 h 1623038"/>
              <a:gd name="connsiteX29" fmla="*/ 3814763 w 6972300"/>
              <a:gd name="connsiteY29" fmla="*/ 1269662 h 1623038"/>
              <a:gd name="connsiteX30" fmla="*/ 4511993 w 6972300"/>
              <a:gd name="connsiteY30" fmla="*/ 1217274 h 1623038"/>
              <a:gd name="connsiteX31" fmla="*/ 4853940 w 6972300"/>
              <a:gd name="connsiteY31" fmla="*/ 1148694 h 1623038"/>
              <a:gd name="connsiteX32" fmla="*/ 5679758 w 6972300"/>
              <a:gd name="connsiteY32" fmla="*/ 996294 h 1623038"/>
              <a:gd name="connsiteX33" fmla="*/ 6966585 w 6972300"/>
              <a:gd name="connsiteY33" fmla="*/ 889614 h 1623038"/>
              <a:gd name="connsiteX34" fmla="*/ 1624013 w 6972300"/>
              <a:gd name="connsiteY34" fmla="*/ 602911 h 1623038"/>
              <a:gd name="connsiteX35" fmla="*/ 2775585 w 6972300"/>
              <a:gd name="connsiteY35" fmla="*/ 785791 h 1623038"/>
              <a:gd name="connsiteX36" fmla="*/ 3649980 w 6972300"/>
              <a:gd name="connsiteY36" fmla="*/ 957241 h 1623038"/>
              <a:gd name="connsiteX37" fmla="*/ 4364355 w 6972300"/>
              <a:gd name="connsiteY37" fmla="*/ 974386 h 1623038"/>
              <a:gd name="connsiteX38" fmla="*/ 5307330 w 6972300"/>
              <a:gd name="connsiteY38" fmla="*/ 878183 h 1623038"/>
              <a:gd name="connsiteX39" fmla="*/ 5571173 w 6972300"/>
              <a:gd name="connsiteY39" fmla="*/ 846751 h 1623038"/>
              <a:gd name="connsiteX40" fmla="*/ 6295073 w 6972300"/>
              <a:gd name="connsiteY40" fmla="*/ 771503 h 1623038"/>
              <a:gd name="connsiteX41" fmla="*/ 6963728 w 6972300"/>
              <a:gd name="connsiteY41" fmla="*/ 701971 h 1623038"/>
              <a:gd name="connsiteX42" fmla="*/ 6968490 w 6972300"/>
              <a:gd name="connsiteY42" fmla="*/ 740071 h 1623038"/>
              <a:gd name="connsiteX43" fmla="*/ 6298883 w 6972300"/>
              <a:gd name="connsiteY43" fmla="*/ 809603 h 1623038"/>
              <a:gd name="connsiteX44" fmla="*/ 5575935 w 6972300"/>
              <a:gd name="connsiteY44" fmla="*/ 884851 h 1623038"/>
              <a:gd name="connsiteX45" fmla="*/ 5312093 w 6972300"/>
              <a:gd name="connsiteY45" fmla="*/ 916283 h 1623038"/>
              <a:gd name="connsiteX46" fmla="*/ 4366260 w 6972300"/>
              <a:gd name="connsiteY46" fmla="*/ 1012486 h 1623038"/>
              <a:gd name="connsiteX47" fmla="*/ 4126230 w 6972300"/>
              <a:gd name="connsiteY47" fmla="*/ 1018201 h 1623038"/>
              <a:gd name="connsiteX48" fmla="*/ 3647123 w 6972300"/>
              <a:gd name="connsiteY48" fmla="*/ 994388 h 1623038"/>
              <a:gd name="connsiteX49" fmla="*/ 2766060 w 6972300"/>
              <a:gd name="connsiteY49" fmla="*/ 821986 h 1623038"/>
              <a:gd name="connsiteX50" fmla="*/ 1623060 w 6972300"/>
              <a:gd name="connsiteY50" fmla="*/ 641011 h 1623038"/>
              <a:gd name="connsiteX51" fmla="*/ 13335 w 6972300"/>
              <a:gd name="connsiteY51" fmla="*/ 961051 h 1623038"/>
              <a:gd name="connsiteX52" fmla="*/ 0 w 6972300"/>
              <a:gd name="connsiteY52" fmla="*/ 925808 h 1623038"/>
              <a:gd name="connsiteX53" fmla="*/ 1624013 w 6972300"/>
              <a:gd name="connsiteY53" fmla="*/ 602911 h 1623038"/>
              <a:gd name="connsiteX54" fmla="*/ 1613007 w 6972300"/>
              <a:gd name="connsiteY54" fmla="*/ 306741 h 1623038"/>
              <a:gd name="connsiteX55" fmla="*/ 2823210 w 6972300"/>
              <a:gd name="connsiteY55" fmla="*/ 496231 h 1623038"/>
              <a:gd name="connsiteX56" fmla="*/ 3487103 w 6972300"/>
              <a:gd name="connsiteY56" fmla="*/ 645773 h 1623038"/>
              <a:gd name="connsiteX57" fmla="*/ 4217670 w 6972300"/>
              <a:gd name="connsiteY57" fmla="*/ 732451 h 1623038"/>
              <a:gd name="connsiteX58" fmla="*/ 5465445 w 6972300"/>
              <a:gd name="connsiteY58" fmla="*/ 698161 h 1623038"/>
              <a:gd name="connsiteX59" fmla="*/ 6963728 w 6972300"/>
              <a:gd name="connsiteY59" fmla="*/ 499088 h 1623038"/>
              <a:gd name="connsiteX60" fmla="*/ 6971348 w 6972300"/>
              <a:gd name="connsiteY60" fmla="*/ 536236 h 1623038"/>
              <a:gd name="connsiteX61" fmla="*/ 5469255 w 6972300"/>
              <a:gd name="connsiteY61" fmla="*/ 736261 h 1623038"/>
              <a:gd name="connsiteX62" fmla="*/ 4577715 w 6972300"/>
              <a:gd name="connsiteY62" fmla="*/ 779123 h 1623038"/>
              <a:gd name="connsiteX63" fmla="*/ 4215765 w 6972300"/>
              <a:gd name="connsiteY63" fmla="*/ 769598 h 1623038"/>
              <a:gd name="connsiteX64" fmla="*/ 3480435 w 6972300"/>
              <a:gd name="connsiteY64" fmla="*/ 681968 h 1623038"/>
              <a:gd name="connsiteX65" fmla="*/ 2813685 w 6972300"/>
              <a:gd name="connsiteY65" fmla="*/ 532426 h 1623038"/>
              <a:gd name="connsiteX66" fmla="*/ 1406843 w 6972300"/>
              <a:gd name="connsiteY66" fmla="*/ 350498 h 1623038"/>
              <a:gd name="connsiteX67" fmla="*/ 16193 w 6972300"/>
              <a:gd name="connsiteY67" fmla="*/ 668633 h 1623038"/>
              <a:gd name="connsiteX68" fmla="*/ 1905 w 6972300"/>
              <a:gd name="connsiteY68" fmla="*/ 633391 h 1623038"/>
              <a:gd name="connsiteX69" fmla="*/ 1404938 w 6972300"/>
              <a:gd name="connsiteY69" fmla="*/ 312398 h 1623038"/>
              <a:gd name="connsiteX70" fmla="*/ 1613007 w 6972300"/>
              <a:gd name="connsiteY70" fmla="*/ 306741 h 1623038"/>
              <a:gd name="connsiteX71" fmla="*/ 1664207 w 6972300"/>
              <a:gd name="connsiteY71" fmla="*/ 1280 h 1623038"/>
              <a:gd name="connsiteX72" fmla="*/ 3003233 w 6972300"/>
              <a:gd name="connsiteY72" fmla="*/ 245724 h 1623038"/>
              <a:gd name="connsiteX73" fmla="*/ 4070033 w 6972300"/>
              <a:gd name="connsiteY73" fmla="*/ 488611 h 1623038"/>
              <a:gd name="connsiteX74" fmla="*/ 6961823 w 6972300"/>
              <a:gd name="connsiteY74" fmla="*/ 278109 h 1623038"/>
              <a:gd name="connsiteX75" fmla="*/ 6972300 w 6972300"/>
              <a:gd name="connsiteY75" fmla="*/ 314304 h 1623038"/>
              <a:gd name="connsiteX76" fmla="*/ 4991100 w 6972300"/>
              <a:gd name="connsiteY76" fmla="*/ 595291 h 1623038"/>
              <a:gd name="connsiteX77" fmla="*/ 4065270 w 6972300"/>
              <a:gd name="connsiteY77" fmla="*/ 526711 h 1623038"/>
              <a:gd name="connsiteX78" fmla="*/ 2994660 w 6972300"/>
              <a:gd name="connsiteY78" fmla="*/ 282871 h 1623038"/>
              <a:gd name="connsiteX79" fmla="*/ 1189673 w 6972300"/>
              <a:gd name="connsiteY79" fmla="*/ 58081 h 1623038"/>
              <a:gd name="connsiteX80" fmla="*/ 14288 w 6972300"/>
              <a:gd name="connsiteY80" fmla="*/ 362881 h 1623038"/>
              <a:gd name="connsiteX81" fmla="*/ 0 w 6972300"/>
              <a:gd name="connsiteY81" fmla="*/ 327639 h 1623038"/>
              <a:gd name="connsiteX82" fmla="*/ 1185863 w 6972300"/>
              <a:gd name="connsiteY82" fmla="*/ 19981 h 1623038"/>
              <a:gd name="connsiteX83" fmla="*/ 1447571 w 6972300"/>
              <a:gd name="connsiteY83" fmla="*/ 2021 h 1623038"/>
              <a:gd name="connsiteX84" fmla="*/ 1664207 w 6972300"/>
              <a:gd name="connsiteY84" fmla="*/ 1280 h 1623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</a:cxnLst>
            <a:rect l="l" t="t" r="r" b="b"/>
            <a:pathLst>
              <a:path w="6972300" h="1623038">
                <a:moveTo>
                  <a:pt x="6967538" y="1059158"/>
                </a:moveTo>
                <a:lnTo>
                  <a:pt x="6966585" y="1097258"/>
                </a:lnTo>
                <a:cubicBezTo>
                  <a:pt x="6570345" y="1088686"/>
                  <a:pt x="6175058" y="1117261"/>
                  <a:pt x="5792153" y="1182983"/>
                </a:cubicBezTo>
                <a:cubicBezTo>
                  <a:pt x="5371148" y="1255373"/>
                  <a:pt x="5104448" y="1347766"/>
                  <a:pt x="4870133" y="1428728"/>
                </a:cubicBezTo>
                <a:cubicBezTo>
                  <a:pt x="4598670" y="1523026"/>
                  <a:pt x="4364355" y="1603988"/>
                  <a:pt x="3979545" y="1620181"/>
                </a:cubicBezTo>
                <a:cubicBezTo>
                  <a:pt x="3937635" y="1622086"/>
                  <a:pt x="3896678" y="1623038"/>
                  <a:pt x="3856673" y="1623038"/>
                </a:cubicBezTo>
                <a:cubicBezTo>
                  <a:pt x="3449003" y="1623038"/>
                  <a:pt x="3188018" y="1531598"/>
                  <a:pt x="2912745" y="1435396"/>
                </a:cubicBezTo>
                <a:cubicBezTo>
                  <a:pt x="2673668" y="1351576"/>
                  <a:pt x="2426970" y="1265851"/>
                  <a:pt x="2058353" y="1222988"/>
                </a:cubicBezTo>
                <a:cubicBezTo>
                  <a:pt x="1416368" y="1149646"/>
                  <a:pt x="728663" y="1254421"/>
                  <a:pt x="15240" y="1536361"/>
                </a:cubicBezTo>
                <a:lnTo>
                  <a:pt x="0" y="1502071"/>
                </a:lnTo>
                <a:cubicBezTo>
                  <a:pt x="719138" y="1218226"/>
                  <a:pt x="1413510" y="1111546"/>
                  <a:pt x="2062163" y="1185841"/>
                </a:cubicBezTo>
                <a:cubicBezTo>
                  <a:pt x="2435543" y="1228703"/>
                  <a:pt x="2684145" y="1315381"/>
                  <a:pt x="2925128" y="1400153"/>
                </a:cubicBezTo>
                <a:cubicBezTo>
                  <a:pt x="3223260" y="1503976"/>
                  <a:pt x="3505200" y="1603036"/>
                  <a:pt x="3978593" y="1583033"/>
                </a:cubicBezTo>
                <a:cubicBezTo>
                  <a:pt x="4357688" y="1566841"/>
                  <a:pt x="4589145" y="1486831"/>
                  <a:pt x="4858703" y="1393486"/>
                </a:cubicBezTo>
                <a:cubicBezTo>
                  <a:pt x="5094923" y="1311571"/>
                  <a:pt x="5362575" y="1219178"/>
                  <a:pt x="5786438" y="1145836"/>
                </a:cubicBezTo>
                <a:cubicBezTo>
                  <a:pt x="6171248" y="1080113"/>
                  <a:pt x="6569393" y="1050586"/>
                  <a:pt x="6967538" y="1059158"/>
                </a:cubicBezTo>
                <a:close/>
                <a:moveTo>
                  <a:pt x="6966585" y="889614"/>
                </a:moveTo>
                <a:lnTo>
                  <a:pt x="6968490" y="927714"/>
                </a:lnTo>
                <a:cubicBezTo>
                  <a:pt x="6570345" y="943906"/>
                  <a:pt x="6138863" y="967719"/>
                  <a:pt x="5685473" y="1033441"/>
                </a:cubicBezTo>
                <a:cubicBezTo>
                  <a:pt x="5340668" y="1083924"/>
                  <a:pt x="5086350" y="1138216"/>
                  <a:pt x="4862513" y="1184889"/>
                </a:cubicBezTo>
                <a:cubicBezTo>
                  <a:pt x="4742498" y="1210606"/>
                  <a:pt x="4629150" y="1234419"/>
                  <a:pt x="4519613" y="1253469"/>
                </a:cubicBezTo>
                <a:cubicBezTo>
                  <a:pt x="4307205" y="1291569"/>
                  <a:pt x="4119563" y="1308714"/>
                  <a:pt x="3906203" y="1308714"/>
                </a:cubicBezTo>
                <a:cubicBezTo>
                  <a:pt x="3875723" y="1308714"/>
                  <a:pt x="3845243" y="1308714"/>
                  <a:pt x="3813810" y="1307762"/>
                </a:cubicBezTo>
                <a:cubicBezTo>
                  <a:pt x="3397568" y="1298237"/>
                  <a:pt x="3118485" y="1213464"/>
                  <a:pt x="2821305" y="1124881"/>
                </a:cubicBezTo>
                <a:cubicBezTo>
                  <a:pt x="2543175" y="1041062"/>
                  <a:pt x="2255520" y="954384"/>
                  <a:pt x="1841183" y="932477"/>
                </a:cubicBezTo>
                <a:cubicBezTo>
                  <a:pt x="1249680" y="901044"/>
                  <a:pt x="635318" y="1007724"/>
                  <a:pt x="16193" y="1250612"/>
                </a:cubicBezTo>
                <a:lnTo>
                  <a:pt x="1905" y="1215369"/>
                </a:lnTo>
                <a:cubicBezTo>
                  <a:pt x="626745" y="970577"/>
                  <a:pt x="1245870" y="862944"/>
                  <a:pt x="1843088" y="895329"/>
                </a:cubicBezTo>
                <a:cubicBezTo>
                  <a:pt x="2263140" y="917237"/>
                  <a:pt x="2552700" y="1004866"/>
                  <a:pt x="2832735" y="1088687"/>
                </a:cubicBezTo>
                <a:cubicBezTo>
                  <a:pt x="3126105" y="1177269"/>
                  <a:pt x="3404235" y="1260137"/>
                  <a:pt x="3814763" y="1269662"/>
                </a:cubicBezTo>
                <a:cubicBezTo>
                  <a:pt x="4065270" y="1275376"/>
                  <a:pt x="4273868" y="1259184"/>
                  <a:pt x="4511993" y="1217274"/>
                </a:cubicBezTo>
                <a:cubicBezTo>
                  <a:pt x="4621530" y="1198224"/>
                  <a:pt x="4733925" y="1173459"/>
                  <a:pt x="4853940" y="1148694"/>
                </a:cubicBezTo>
                <a:cubicBezTo>
                  <a:pt x="5078730" y="1101069"/>
                  <a:pt x="5333048" y="1046777"/>
                  <a:pt x="5679758" y="996294"/>
                </a:cubicBezTo>
                <a:cubicBezTo>
                  <a:pt x="6135053" y="929619"/>
                  <a:pt x="6567488" y="905806"/>
                  <a:pt x="6966585" y="889614"/>
                </a:cubicBezTo>
                <a:close/>
                <a:moveTo>
                  <a:pt x="1624013" y="602911"/>
                </a:moveTo>
                <a:cubicBezTo>
                  <a:pt x="2101215" y="609578"/>
                  <a:pt x="2444115" y="699113"/>
                  <a:pt x="2775585" y="785791"/>
                </a:cubicBezTo>
                <a:cubicBezTo>
                  <a:pt x="3037523" y="854371"/>
                  <a:pt x="3308985" y="924856"/>
                  <a:pt x="3649980" y="957241"/>
                </a:cubicBezTo>
                <a:cubicBezTo>
                  <a:pt x="3913823" y="981053"/>
                  <a:pt x="4133850" y="986768"/>
                  <a:pt x="4364355" y="974386"/>
                </a:cubicBezTo>
                <a:cubicBezTo>
                  <a:pt x="4630103" y="960098"/>
                  <a:pt x="4913948" y="925808"/>
                  <a:pt x="5307330" y="878183"/>
                </a:cubicBezTo>
                <a:cubicBezTo>
                  <a:pt x="5391150" y="867706"/>
                  <a:pt x="5478780" y="857228"/>
                  <a:pt x="5571173" y="846751"/>
                </a:cubicBezTo>
                <a:cubicBezTo>
                  <a:pt x="5815013" y="818176"/>
                  <a:pt x="6058853" y="794363"/>
                  <a:pt x="6295073" y="771503"/>
                </a:cubicBezTo>
                <a:cubicBezTo>
                  <a:pt x="6527483" y="749596"/>
                  <a:pt x="6746558" y="727688"/>
                  <a:pt x="6963728" y="701971"/>
                </a:cubicBezTo>
                <a:lnTo>
                  <a:pt x="6968490" y="740071"/>
                </a:lnTo>
                <a:cubicBezTo>
                  <a:pt x="6751320" y="765788"/>
                  <a:pt x="6531293" y="786743"/>
                  <a:pt x="6298883" y="809603"/>
                </a:cubicBezTo>
                <a:cubicBezTo>
                  <a:pt x="6062663" y="832463"/>
                  <a:pt x="5818823" y="855323"/>
                  <a:pt x="5575935" y="884851"/>
                </a:cubicBezTo>
                <a:cubicBezTo>
                  <a:pt x="5482590" y="896281"/>
                  <a:pt x="5394960" y="906758"/>
                  <a:pt x="5312093" y="916283"/>
                </a:cubicBezTo>
                <a:cubicBezTo>
                  <a:pt x="4917758" y="963908"/>
                  <a:pt x="4632960" y="998198"/>
                  <a:pt x="4366260" y="1012486"/>
                </a:cubicBezTo>
                <a:cubicBezTo>
                  <a:pt x="4286250" y="1016296"/>
                  <a:pt x="4207193" y="1018201"/>
                  <a:pt x="4126230" y="1018201"/>
                </a:cubicBezTo>
                <a:cubicBezTo>
                  <a:pt x="3974783" y="1018201"/>
                  <a:pt x="3820478" y="1010581"/>
                  <a:pt x="3647123" y="994388"/>
                </a:cubicBezTo>
                <a:cubicBezTo>
                  <a:pt x="3303270" y="962003"/>
                  <a:pt x="3029903" y="890566"/>
                  <a:pt x="2766060" y="821986"/>
                </a:cubicBezTo>
                <a:cubicBezTo>
                  <a:pt x="2421255" y="732451"/>
                  <a:pt x="2095500" y="647678"/>
                  <a:pt x="1623060" y="641011"/>
                </a:cubicBezTo>
                <a:cubicBezTo>
                  <a:pt x="1108710" y="633391"/>
                  <a:pt x="567690" y="741023"/>
                  <a:pt x="13335" y="961051"/>
                </a:cubicBezTo>
                <a:lnTo>
                  <a:pt x="0" y="925808"/>
                </a:lnTo>
                <a:cubicBezTo>
                  <a:pt x="558165" y="703876"/>
                  <a:pt x="1104900" y="595291"/>
                  <a:pt x="1624013" y="602911"/>
                </a:cubicBezTo>
                <a:close/>
                <a:moveTo>
                  <a:pt x="1613007" y="306741"/>
                </a:moveTo>
                <a:cubicBezTo>
                  <a:pt x="2082284" y="307249"/>
                  <a:pt x="2443997" y="399552"/>
                  <a:pt x="2823210" y="496231"/>
                </a:cubicBezTo>
                <a:cubicBezTo>
                  <a:pt x="3030855" y="549571"/>
                  <a:pt x="3246120" y="603863"/>
                  <a:pt x="3487103" y="645773"/>
                </a:cubicBezTo>
                <a:cubicBezTo>
                  <a:pt x="3768090" y="693398"/>
                  <a:pt x="3992880" y="720068"/>
                  <a:pt x="4217670" y="732451"/>
                </a:cubicBezTo>
                <a:cubicBezTo>
                  <a:pt x="4579620" y="752453"/>
                  <a:pt x="4975860" y="741023"/>
                  <a:pt x="5465445" y="698161"/>
                </a:cubicBezTo>
                <a:cubicBezTo>
                  <a:pt x="5910263" y="659108"/>
                  <a:pt x="6435090" y="603863"/>
                  <a:pt x="6963728" y="499088"/>
                </a:cubicBezTo>
                <a:lnTo>
                  <a:pt x="6971348" y="536236"/>
                </a:lnTo>
                <a:cubicBezTo>
                  <a:pt x="6441758" y="641963"/>
                  <a:pt x="5915025" y="696256"/>
                  <a:pt x="5469255" y="736261"/>
                </a:cubicBezTo>
                <a:cubicBezTo>
                  <a:pt x="5134928" y="763883"/>
                  <a:pt x="4844415" y="779123"/>
                  <a:pt x="4577715" y="779123"/>
                </a:cubicBezTo>
                <a:cubicBezTo>
                  <a:pt x="4451985" y="779123"/>
                  <a:pt x="4331970" y="776266"/>
                  <a:pt x="4215765" y="769598"/>
                </a:cubicBezTo>
                <a:cubicBezTo>
                  <a:pt x="3989070" y="757216"/>
                  <a:pt x="3762375" y="730546"/>
                  <a:pt x="3480435" y="681968"/>
                </a:cubicBezTo>
                <a:cubicBezTo>
                  <a:pt x="3237548" y="640058"/>
                  <a:pt x="3022283" y="584813"/>
                  <a:pt x="2813685" y="532426"/>
                </a:cubicBezTo>
                <a:cubicBezTo>
                  <a:pt x="2383155" y="422888"/>
                  <a:pt x="1975485" y="319066"/>
                  <a:pt x="1406843" y="350498"/>
                </a:cubicBezTo>
                <a:cubicBezTo>
                  <a:pt x="944880" y="376216"/>
                  <a:pt x="477203" y="482896"/>
                  <a:pt x="16193" y="668633"/>
                </a:cubicBezTo>
                <a:lnTo>
                  <a:pt x="1905" y="633391"/>
                </a:lnTo>
                <a:cubicBezTo>
                  <a:pt x="466725" y="445748"/>
                  <a:pt x="939165" y="338116"/>
                  <a:pt x="1404938" y="312398"/>
                </a:cubicBezTo>
                <a:cubicBezTo>
                  <a:pt x="1476733" y="308469"/>
                  <a:pt x="1545968" y="306668"/>
                  <a:pt x="1613007" y="306741"/>
                </a:cubicBezTo>
                <a:close/>
                <a:moveTo>
                  <a:pt x="1664207" y="1280"/>
                </a:moveTo>
                <a:cubicBezTo>
                  <a:pt x="2157659" y="14469"/>
                  <a:pt x="2571513" y="127584"/>
                  <a:pt x="3003233" y="245724"/>
                </a:cubicBezTo>
                <a:cubicBezTo>
                  <a:pt x="3329940" y="335259"/>
                  <a:pt x="3668078" y="427651"/>
                  <a:pt x="4070033" y="488611"/>
                </a:cubicBezTo>
                <a:cubicBezTo>
                  <a:pt x="4977765" y="626724"/>
                  <a:pt x="5950268" y="555286"/>
                  <a:pt x="6961823" y="278109"/>
                </a:cubicBezTo>
                <a:lnTo>
                  <a:pt x="6972300" y="314304"/>
                </a:lnTo>
                <a:cubicBezTo>
                  <a:pt x="6292215" y="500994"/>
                  <a:pt x="5628323" y="595291"/>
                  <a:pt x="4991100" y="595291"/>
                </a:cubicBezTo>
                <a:cubicBezTo>
                  <a:pt x="4675823" y="595291"/>
                  <a:pt x="4367213" y="572431"/>
                  <a:pt x="4065270" y="526711"/>
                </a:cubicBezTo>
                <a:cubicBezTo>
                  <a:pt x="3661410" y="465751"/>
                  <a:pt x="3322320" y="372406"/>
                  <a:pt x="2994660" y="282871"/>
                </a:cubicBezTo>
                <a:cubicBezTo>
                  <a:pt x="2432685" y="129519"/>
                  <a:pt x="1903095" y="-15261"/>
                  <a:pt x="1189673" y="58081"/>
                </a:cubicBezTo>
                <a:cubicBezTo>
                  <a:pt x="790575" y="99039"/>
                  <a:pt x="395288" y="201909"/>
                  <a:pt x="14288" y="362881"/>
                </a:cubicBezTo>
                <a:lnTo>
                  <a:pt x="0" y="327639"/>
                </a:lnTo>
                <a:cubicBezTo>
                  <a:pt x="384810" y="164761"/>
                  <a:pt x="783908" y="61891"/>
                  <a:pt x="1185863" y="19981"/>
                </a:cubicBezTo>
                <a:cubicBezTo>
                  <a:pt x="1275874" y="10694"/>
                  <a:pt x="1362969" y="4845"/>
                  <a:pt x="1447571" y="2021"/>
                </a:cubicBezTo>
                <a:cubicBezTo>
                  <a:pt x="1521597" y="-450"/>
                  <a:pt x="1593714" y="-605"/>
                  <a:pt x="1664207" y="1280"/>
                </a:cubicBezTo>
                <a:close/>
              </a:path>
            </a:pathLst>
          </a:custGeom>
          <a:gradFill>
            <a:gsLst>
              <a:gs pos="50000">
                <a:schemeClr val="accent2">
                  <a:alpha val="33000"/>
                </a:schemeClr>
              </a:gs>
              <a:gs pos="20000">
                <a:schemeClr val="accent2">
                  <a:alpha val="0"/>
                </a:schemeClr>
              </a:gs>
              <a:gs pos="80000">
                <a:schemeClr val="accent2">
                  <a:alpha val="0"/>
                </a:schemeClr>
              </a:gs>
            </a:gsLst>
            <a:lin ang="0" scaled="0"/>
          </a:gra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87" name="任意多边形: 形状 86">
            <a:extLst>
              <a:ext uri="{FF2B5EF4-FFF2-40B4-BE49-F238E27FC236}">
                <a16:creationId xmlns:a16="http://schemas.microsoft.com/office/drawing/2014/main" id="{D726D203-22BF-48DB-92EE-DE0FCB142749}"/>
              </a:ext>
            </a:extLst>
          </p:cNvPr>
          <p:cNvSpPr/>
          <p:nvPr/>
        </p:nvSpPr>
        <p:spPr>
          <a:xfrm rot="900000">
            <a:off x="8324842" y="3208691"/>
            <a:ext cx="589215" cy="599199"/>
          </a:xfrm>
          <a:custGeom>
            <a:avLst/>
            <a:gdLst>
              <a:gd name="connsiteX0" fmla="*/ 864766 w 902866"/>
              <a:gd name="connsiteY0" fmla="*/ 148846 h 918164"/>
              <a:gd name="connsiteX1" fmla="*/ 285646 w 902866"/>
              <a:gd name="connsiteY1" fmla="*/ 254064 h 918164"/>
              <a:gd name="connsiteX2" fmla="*/ 285646 w 902866"/>
              <a:gd name="connsiteY2" fmla="*/ 292784 h 918164"/>
              <a:gd name="connsiteX3" fmla="*/ 864766 w 902866"/>
              <a:gd name="connsiteY3" fmla="*/ 182516 h 918164"/>
              <a:gd name="connsiteX4" fmla="*/ 864766 w 902866"/>
              <a:gd name="connsiteY4" fmla="*/ 60263 h 918164"/>
              <a:gd name="connsiteX5" fmla="*/ 285646 w 902866"/>
              <a:gd name="connsiteY5" fmla="*/ 165481 h 918164"/>
              <a:gd name="connsiteX6" fmla="*/ 285646 w 902866"/>
              <a:gd name="connsiteY6" fmla="*/ 207059 h 918164"/>
              <a:gd name="connsiteX7" fmla="*/ 864766 w 902866"/>
              <a:gd name="connsiteY7" fmla="*/ 96790 h 918164"/>
              <a:gd name="connsiteX8" fmla="*/ 902866 w 902866"/>
              <a:gd name="connsiteY8" fmla="*/ 0 h 918164"/>
              <a:gd name="connsiteX9" fmla="*/ 902866 w 902866"/>
              <a:gd name="connsiteY9" fmla="*/ 953 h 918164"/>
              <a:gd name="connsiteX10" fmla="*/ 902866 w 902866"/>
              <a:gd name="connsiteY10" fmla="*/ 53341 h 918164"/>
              <a:gd name="connsiteX11" fmla="*/ 902866 w 902866"/>
              <a:gd name="connsiteY11" fmla="*/ 89536 h 918164"/>
              <a:gd name="connsiteX12" fmla="*/ 902866 w 902866"/>
              <a:gd name="connsiteY12" fmla="*/ 141924 h 918164"/>
              <a:gd name="connsiteX13" fmla="*/ 902866 w 902866"/>
              <a:gd name="connsiteY13" fmla="*/ 175261 h 918164"/>
              <a:gd name="connsiteX14" fmla="*/ 902866 w 902866"/>
              <a:gd name="connsiteY14" fmla="*/ 227649 h 918164"/>
              <a:gd name="connsiteX15" fmla="*/ 902866 w 902866"/>
              <a:gd name="connsiteY15" fmla="*/ 666750 h 918164"/>
              <a:gd name="connsiteX16" fmla="*/ 788566 w 902866"/>
              <a:gd name="connsiteY16" fmla="*/ 782003 h 918164"/>
              <a:gd name="connsiteX17" fmla="*/ 619973 w 902866"/>
              <a:gd name="connsiteY17" fmla="*/ 736283 h 918164"/>
              <a:gd name="connsiteX18" fmla="*/ 731416 w 902866"/>
              <a:gd name="connsiteY18" fmla="*/ 601980 h 918164"/>
              <a:gd name="connsiteX19" fmla="*/ 864766 w 902866"/>
              <a:gd name="connsiteY19" fmla="*/ 607695 h 918164"/>
              <a:gd name="connsiteX20" fmla="*/ 864766 w 902866"/>
              <a:gd name="connsiteY20" fmla="*/ 234571 h 918164"/>
              <a:gd name="connsiteX21" fmla="*/ 285646 w 902866"/>
              <a:gd name="connsiteY21" fmla="*/ 339789 h 918164"/>
              <a:gd name="connsiteX22" fmla="*/ 285646 w 902866"/>
              <a:gd name="connsiteY22" fmla="*/ 792481 h 918164"/>
              <a:gd name="connsiteX23" fmla="*/ 171346 w 902866"/>
              <a:gd name="connsiteY23" fmla="*/ 907734 h 918164"/>
              <a:gd name="connsiteX24" fmla="*/ 2753 w 902866"/>
              <a:gd name="connsiteY24" fmla="*/ 862014 h 918164"/>
              <a:gd name="connsiteX25" fmla="*/ 114196 w 902866"/>
              <a:gd name="connsiteY25" fmla="*/ 727711 h 918164"/>
              <a:gd name="connsiteX26" fmla="*/ 247546 w 902866"/>
              <a:gd name="connsiteY26" fmla="*/ 733426 h 918164"/>
              <a:gd name="connsiteX27" fmla="*/ 247546 w 902866"/>
              <a:gd name="connsiteY27" fmla="*/ 346711 h 918164"/>
              <a:gd name="connsiteX28" fmla="*/ 247546 w 902866"/>
              <a:gd name="connsiteY28" fmla="*/ 300038 h 918164"/>
              <a:gd name="connsiteX29" fmla="*/ 247546 w 902866"/>
              <a:gd name="connsiteY29" fmla="*/ 260986 h 918164"/>
              <a:gd name="connsiteX30" fmla="*/ 247546 w 902866"/>
              <a:gd name="connsiteY30" fmla="*/ 214313 h 918164"/>
              <a:gd name="connsiteX31" fmla="*/ 247546 w 902866"/>
              <a:gd name="connsiteY31" fmla="*/ 172403 h 918164"/>
              <a:gd name="connsiteX32" fmla="*/ 247546 w 902866"/>
              <a:gd name="connsiteY32" fmla="*/ 125731 h 918164"/>
              <a:gd name="connsiteX33" fmla="*/ 864766 w 902866"/>
              <a:gd name="connsiteY33" fmla="*/ 8207 h 918164"/>
              <a:gd name="connsiteX34" fmla="*/ 864766 w 902866"/>
              <a:gd name="connsiteY34" fmla="*/ 7620 h 9181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902866" h="918164">
                <a:moveTo>
                  <a:pt x="864766" y="148846"/>
                </a:moveTo>
                <a:lnTo>
                  <a:pt x="285646" y="254064"/>
                </a:lnTo>
                <a:lnTo>
                  <a:pt x="285646" y="292784"/>
                </a:lnTo>
                <a:lnTo>
                  <a:pt x="864766" y="182516"/>
                </a:lnTo>
                <a:close/>
                <a:moveTo>
                  <a:pt x="864766" y="60263"/>
                </a:moveTo>
                <a:lnTo>
                  <a:pt x="285646" y="165481"/>
                </a:lnTo>
                <a:lnTo>
                  <a:pt x="285646" y="207059"/>
                </a:lnTo>
                <a:lnTo>
                  <a:pt x="864766" y="96790"/>
                </a:lnTo>
                <a:close/>
                <a:moveTo>
                  <a:pt x="902866" y="0"/>
                </a:moveTo>
                <a:lnTo>
                  <a:pt x="902866" y="953"/>
                </a:lnTo>
                <a:lnTo>
                  <a:pt x="902866" y="53341"/>
                </a:lnTo>
                <a:lnTo>
                  <a:pt x="902866" y="89536"/>
                </a:lnTo>
                <a:lnTo>
                  <a:pt x="902866" y="141924"/>
                </a:lnTo>
                <a:lnTo>
                  <a:pt x="902866" y="175261"/>
                </a:lnTo>
                <a:lnTo>
                  <a:pt x="902866" y="227649"/>
                </a:lnTo>
                <a:lnTo>
                  <a:pt x="902866" y="666750"/>
                </a:lnTo>
                <a:cubicBezTo>
                  <a:pt x="902866" y="711518"/>
                  <a:pt x="856193" y="761048"/>
                  <a:pt x="788566" y="782003"/>
                </a:cubicBezTo>
                <a:cubicBezTo>
                  <a:pt x="711413" y="806768"/>
                  <a:pt x="636166" y="785813"/>
                  <a:pt x="619973" y="736283"/>
                </a:cubicBezTo>
                <a:cubicBezTo>
                  <a:pt x="604733" y="686753"/>
                  <a:pt x="654263" y="626745"/>
                  <a:pt x="731416" y="601980"/>
                </a:cubicBezTo>
                <a:cubicBezTo>
                  <a:pt x="781898" y="585788"/>
                  <a:pt x="832381" y="588645"/>
                  <a:pt x="864766" y="607695"/>
                </a:cubicBezTo>
                <a:lnTo>
                  <a:pt x="864766" y="234571"/>
                </a:lnTo>
                <a:lnTo>
                  <a:pt x="285646" y="339789"/>
                </a:lnTo>
                <a:lnTo>
                  <a:pt x="285646" y="792481"/>
                </a:lnTo>
                <a:cubicBezTo>
                  <a:pt x="285646" y="837249"/>
                  <a:pt x="238973" y="886779"/>
                  <a:pt x="171346" y="907734"/>
                </a:cubicBezTo>
                <a:cubicBezTo>
                  <a:pt x="94193" y="932499"/>
                  <a:pt x="18946" y="911544"/>
                  <a:pt x="2753" y="862014"/>
                </a:cubicBezTo>
                <a:cubicBezTo>
                  <a:pt x="-12487" y="812484"/>
                  <a:pt x="37043" y="752476"/>
                  <a:pt x="114196" y="727711"/>
                </a:cubicBezTo>
                <a:cubicBezTo>
                  <a:pt x="164678" y="711519"/>
                  <a:pt x="215161" y="714376"/>
                  <a:pt x="247546" y="733426"/>
                </a:cubicBezTo>
                <a:lnTo>
                  <a:pt x="247546" y="346711"/>
                </a:lnTo>
                <a:lnTo>
                  <a:pt x="247546" y="300038"/>
                </a:lnTo>
                <a:lnTo>
                  <a:pt x="247546" y="260986"/>
                </a:lnTo>
                <a:lnTo>
                  <a:pt x="247546" y="214313"/>
                </a:lnTo>
                <a:lnTo>
                  <a:pt x="247546" y="172403"/>
                </a:lnTo>
                <a:lnTo>
                  <a:pt x="247546" y="125731"/>
                </a:lnTo>
                <a:lnTo>
                  <a:pt x="864766" y="8207"/>
                </a:lnTo>
                <a:lnTo>
                  <a:pt x="864766" y="7620"/>
                </a:lnTo>
                <a:close/>
              </a:path>
            </a:pathLst>
          </a:custGeom>
          <a:solidFill>
            <a:schemeClr val="accent3">
              <a:alpha val="50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86" name="任意多边形: 形状 85">
            <a:extLst>
              <a:ext uri="{FF2B5EF4-FFF2-40B4-BE49-F238E27FC236}">
                <a16:creationId xmlns:a16="http://schemas.microsoft.com/office/drawing/2014/main" id="{34C3FD55-08B8-46CA-A107-F86FA44CDB50}"/>
              </a:ext>
            </a:extLst>
          </p:cNvPr>
          <p:cNvSpPr/>
          <p:nvPr/>
        </p:nvSpPr>
        <p:spPr>
          <a:xfrm rot="900000">
            <a:off x="8982781" y="4243553"/>
            <a:ext cx="346604" cy="565467"/>
          </a:xfrm>
          <a:custGeom>
            <a:avLst/>
            <a:gdLst>
              <a:gd name="connsiteX0" fmla="*/ 247546 w 485723"/>
              <a:gd name="connsiteY0" fmla="*/ 0 h 792432"/>
              <a:gd name="connsiteX1" fmla="*/ 284693 w 485723"/>
              <a:gd name="connsiteY1" fmla="*/ 0 h 792432"/>
              <a:gd name="connsiteX2" fmla="*/ 285646 w 485723"/>
              <a:gd name="connsiteY2" fmla="*/ 0 h 792432"/>
              <a:gd name="connsiteX3" fmla="*/ 285646 w 485723"/>
              <a:gd name="connsiteY3" fmla="*/ 2488 h 792432"/>
              <a:gd name="connsiteX4" fmla="*/ 293446 w 485723"/>
              <a:gd name="connsiteY4" fmla="*/ 22851 h 792432"/>
              <a:gd name="connsiteX5" fmla="*/ 485671 w 485723"/>
              <a:gd name="connsiteY5" fmla="*/ 238125 h 792432"/>
              <a:gd name="connsiteX6" fmla="*/ 485671 w 485723"/>
              <a:gd name="connsiteY6" fmla="*/ 285750 h 792432"/>
              <a:gd name="connsiteX7" fmla="*/ 293485 w 485723"/>
              <a:gd name="connsiteY7" fmla="*/ 70476 h 792432"/>
              <a:gd name="connsiteX8" fmla="*/ 285646 w 485723"/>
              <a:gd name="connsiteY8" fmla="*/ 50102 h 792432"/>
              <a:gd name="connsiteX9" fmla="*/ 285646 w 485723"/>
              <a:gd name="connsiteY9" fmla="*/ 112025 h 792432"/>
              <a:gd name="connsiteX10" fmla="*/ 293446 w 485723"/>
              <a:gd name="connsiteY10" fmla="*/ 132388 h 792432"/>
              <a:gd name="connsiteX11" fmla="*/ 485671 w 485723"/>
              <a:gd name="connsiteY11" fmla="*/ 347662 h 792432"/>
              <a:gd name="connsiteX12" fmla="*/ 485671 w 485723"/>
              <a:gd name="connsiteY12" fmla="*/ 395287 h 792432"/>
              <a:gd name="connsiteX13" fmla="*/ 293485 w 485723"/>
              <a:gd name="connsiteY13" fmla="*/ 180013 h 792432"/>
              <a:gd name="connsiteX14" fmla="*/ 285646 w 485723"/>
              <a:gd name="connsiteY14" fmla="*/ 159639 h 792432"/>
              <a:gd name="connsiteX15" fmla="*/ 285646 w 485723"/>
              <a:gd name="connsiteY15" fmla="*/ 666750 h 792432"/>
              <a:gd name="connsiteX16" fmla="*/ 171346 w 485723"/>
              <a:gd name="connsiteY16" fmla="*/ 782002 h 792432"/>
              <a:gd name="connsiteX17" fmla="*/ 2753 w 485723"/>
              <a:gd name="connsiteY17" fmla="*/ 736283 h 792432"/>
              <a:gd name="connsiteX18" fmla="*/ 114196 w 485723"/>
              <a:gd name="connsiteY18" fmla="*/ 601980 h 792432"/>
              <a:gd name="connsiteX19" fmla="*/ 247546 w 485723"/>
              <a:gd name="connsiteY19" fmla="*/ 607695 h 7924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485723" h="792432">
                <a:moveTo>
                  <a:pt x="247546" y="0"/>
                </a:moveTo>
                <a:lnTo>
                  <a:pt x="284693" y="0"/>
                </a:lnTo>
                <a:lnTo>
                  <a:pt x="285646" y="0"/>
                </a:lnTo>
                <a:lnTo>
                  <a:pt x="285646" y="2488"/>
                </a:lnTo>
                <a:lnTo>
                  <a:pt x="293446" y="22851"/>
                </a:lnTo>
                <a:cubicBezTo>
                  <a:pt x="332422" y="74980"/>
                  <a:pt x="488171" y="122277"/>
                  <a:pt x="485671" y="238125"/>
                </a:cubicBezTo>
                <a:lnTo>
                  <a:pt x="485671" y="285750"/>
                </a:lnTo>
                <a:cubicBezTo>
                  <a:pt x="489005" y="169902"/>
                  <a:pt x="332631" y="122605"/>
                  <a:pt x="293485" y="70476"/>
                </a:cubicBezTo>
                <a:lnTo>
                  <a:pt x="285646" y="50102"/>
                </a:lnTo>
                <a:lnTo>
                  <a:pt x="285646" y="112025"/>
                </a:lnTo>
                <a:lnTo>
                  <a:pt x="293446" y="132388"/>
                </a:lnTo>
                <a:cubicBezTo>
                  <a:pt x="332422" y="184517"/>
                  <a:pt x="488171" y="231814"/>
                  <a:pt x="485671" y="347662"/>
                </a:cubicBezTo>
                <a:lnTo>
                  <a:pt x="485671" y="395287"/>
                </a:lnTo>
                <a:cubicBezTo>
                  <a:pt x="489005" y="279439"/>
                  <a:pt x="332631" y="232142"/>
                  <a:pt x="293485" y="180013"/>
                </a:cubicBezTo>
                <a:lnTo>
                  <a:pt x="285646" y="159639"/>
                </a:lnTo>
                <a:lnTo>
                  <a:pt x="285646" y="666750"/>
                </a:lnTo>
                <a:cubicBezTo>
                  <a:pt x="285646" y="711518"/>
                  <a:pt x="238973" y="761047"/>
                  <a:pt x="171346" y="782002"/>
                </a:cubicBezTo>
                <a:cubicBezTo>
                  <a:pt x="94193" y="806768"/>
                  <a:pt x="18946" y="785813"/>
                  <a:pt x="2753" y="736283"/>
                </a:cubicBezTo>
                <a:cubicBezTo>
                  <a:pt x="-12487" y="686752"/>
                  <a:pt x="37043" y="626745"/>
                  <a:pt x="114196" y="601980"/>
                </a:cubicBezTo>
                <a:cubicBezTo>
                  <a:pt x="164678" y="585788"/>
                  <a:pt x="215161" y="588645"/>
                  <a:pt x="247546" y="607695"/>
                </a:cubicBezTo>
                <a:close/>
              </a:path>
            </a:pathLst>
          </a:custGeom>
          <a:solidFill>
            <a:schemeClr val="accent3">
              <a:alpha val="50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80" name="任意多边形: 形状 79">
            <a:extLst>
              <a:ext uri="{FF2B5EF4-FFF2-40B4-BE49-F238E27FC236}">
                <a16:creationId xmlns:a16="http://schemas.microsoft.com/office/drawing/2014/main" id="{77BAA298-E3E2-40B4-B897-6E49C1FABAB8}"/>
              </a:ext>
            </a:extLst>
          </p:cNvPr>
          <p:cNvSpPr/>
          <p:nvPr/>
        </p:nvSpPr>
        <p:spPr>
          <a:xfrm rot="900000">
            <a:off x="6591758" y="3084384"/>
            <a:ext cx="593127" cy="1442347"/>
          </a:xfrm>
          <a:custGeom>
            <a:avLst/>
            <a:gdLst>
              <a:gd name="connsiteX0" fmla="*/ 575661 w 593127"/>
              <a:gd name="connsiteY0" fmla="*/ 806693 h 1442347"/>
              <a:gd name="connsiteX1" fmla="*/ 516606 w 593127"/>
              <a:gd name="connsiteY1" fmla="*/ 724778 h 1442347"/>
              <a:gd name="connsiteX2" fmla="*/ 431834 w 593127"/>
              <a:gd name="connsiteY2" fmla="*/ 677153 h 1442347"/>
              <a:gd name="connsiteX3" fmla="*/ 385161 w 593127"/>
              <a:gd name="connsiteY3" fmla="*/ 669533 h 1442347"/>
              <a:gd name="connsiteX4" fmla="*/ 361349 w 593127"/>
              <a:gd name="connsiteY4" fmla="*/ 668581 h 1442347"/>
              <a:gd name="connsiteX5" fmla="*/ 359444 w 593127"/>
              <a:gd name="connsiteY5" fmla="*/ 668581 h 1442347"/>
              <a:gd name="connsiteX6" fmla="*/ 361349 w 593127"/>
              <a:gd name="connsiteY6" fmla="*/ 438076 h 1442347"/>
              <a:gd name="connsiteX7" fmla="*/ 372779 w 593127"/>
              <a:gd name="connsiteY7" fmla="*/ 426646 h 1442347"/>
              <a:gd name="connsiteX8" fmla="*/ 441359 w 593127"/>
              <a:gd name="connsiteY8" fmla="*/ 337111 h 1442347"/>
              <a:gd name="connsiteX9" fmla="*/ 485174 w 593127"/>
              <a:gd name="connsiteY9" fmla="*/ 232336 h 1442347"/>
              <a:gd name="connsiteX10" fmla="*/ 496604 w 593127"/>
              <a:gd name="connsiteY10" fmla="*/ 178043 h 1442347"/>
              <a:gd name="connsiteX11" fmla="*/ 502319 w 593127"/>
              <a:gd name="connsiteY11" fmla="*/ 123751 h 1442347"/>
              <a:gd name="connsiteX12" fmla="*/ 494699 w 593127"/>
              <a:gd name="connsiteY12" fmla="*/ 65648 h 1442347"/>
              <a:gd name="connsiteX13" fmla="*/ 455646 w 593127"/>
              <a:gd name="connsiteY13" fmla="*/ 12308 h 1442347"/>
              <a:gd name="connsiteX14" fmla="*/ 385161 w 593127"/>
              <a:gd name="connsiteY14" fmla="*/ 3736 h 1442347"/>
              <a:gd name="connsiteX15" fmla="*/ 351824 w 593127"/>
              <a:gd name="connsiteY15" fmla="*/ 20881 h 1442347"/>
              <a:gd name="connsiteX16" fmla="*/ 343251 w 593127"/>
              <a:gd name="connsiteY16" fmla="*/ 27548 h 1442347"/>
              <a:gd name="connsiteX17" fmla="*/ 338489 w 593127"/>
              <a:gd name="connsiteY17" fmla="*/ 32311 h 1442347"/>
              <a:gd name="connsiteX18" fmla="*/ 328011 w 593127"/>
              <a:gd name="connsiteY18" fmla="*/ 44693 h 1442347"/>
              <a:gd name="connsiteX19" fmla="*/ 306104 w 593127"/>
              <a:gd name="connsiteY19" fmla="*/ 112321 h 1442347"/>
              <a:gd name="connsiteX20" fmla="*/ 308009 w 593127"/>
              <a:gd name="connsiteY20" fmla="*/ 163756 h 1442347"/>
              <a:gd name="connsiteX21" fmla="*/ 309914 w 593127"/>
              <a:gd name="connsiteY21" fmla="*/ 366638 h 1442347"/>
              <a:gd name="connsiteX22" fmla="*/ 309914 w 593127"/>
              <a:gd name="connsiteY22" fmla="*/ 368543 h 1442347"/>
              <a:gd name="connsiteX23" fmla="*/ 152751 w 593127"/>
              <a:gd name="connsiteY23" fmla="*/ 503798 h 1442347"/>
              <a:gd name="connsiteX24" fmla="*/ 22259 w 593127"/>
              <a:gd name="connsiteY24" fmla="*/ 688583 h 1442347"/>
              <a:gd name="connsiteX25" fmla="*/ 11781 w 593127"/>
              <a:gd name="connsiteY25" fmla="*/ 908611 h 1442347"/>
              <a:gd name="connsiteX26" fmla="*/ 124176 w 593127"/>
              <a:gd name="connsiteY26" fmla="*/ 1082918 h 1442347"/>
              <a:gd name="connsiteX27" fmla="*/ 311819 w 593127"/>
              <a:gd name="connsiteY27" fmla="*/ 1155308 h 1442347"/>
              <a:gd name="connsiteX28" fmla="*/ 315629 w 593127"/>
              <a:gd name="connsiteY28" fmla="*/ 1155308 h 1442347"/>
              <a:gd name="connsiteX29" fmla="*/ 316581 w 593127"/>
              <a:gd name="connsiteY29" fmla="*/ 1250558 h 1442347"/>
              <a:gd name="connsiteX30" fmla="*/ 316581 w 593127"/>
              <a:gd name="connsiteY30" fmla="*/ 1286753 h 1442347"/>
              <a:gd name="connsiteX31" fmla="*/ 313724 w 593127"/>
              <a:gd name="connsiteY31" fmla="*/ 1317233 h 1442347"/>
              <a:gd name="connsiteX32" fmla="*/ 287054 w 593127"/>
              <a:gd name="connsiteY32" fmla="*/ 1367716 h 1442347"/>
              <a:gd name="connsiteX33" fmla="*/ 242286 w 593127"/>
              <a:gd name="connsiteY33" fmla="*/ 1399148 h 1442347"/>
              <a:gd name="connsiteX34" fmla="*/ 217521 w 593127"/>
              <a:gd name="connsiteY34" fmla="*/ 1405816 h 1442347"/>
              <a:gd name="connsiteX35" fmla="*/ 204186 w 593127"/>
              <a:gd name="connsiteY35" fmla="*/ 1406768 h 1442347"/>
              <a:gd name="connsiteX36" fmla="*/ 198471 w 593127"/>
              <a:gd name="connsiteY36" fmla="*/ 1406768 h 1442347"/>
              <a:gd name="connsiteX37" fmla="*/ 192756 w 593127"/>
              <a:gd name="connsiteY37" fmla="*/ 1406768 h 1442347"/>
              <a:gd name="connsiteX38" fmla="*/ 121319 w 593127"/>
              <a:gd name="connsiteY38" fmla="*/ 1362953 h 1442347"/>
              <a:gd name="connsiteX39" fmla="*/ 108936 w 593127"/>
              <a:gd name="connsiteY39" fmla="*/ 1328663 h 1442347"/>
              <a:gd name="connsiteX40" fmla="*/ 109889 w 593127"/>
              <a:gd name="connsiteY40" fmla="*/ 1296278 h 1442347"/>
              <a:gd name="connsiteX41" fmla="*/ 126081 w 593127"/>
              <a:gd name="connsiteY41" fmla="*/ 1266751 h 1442347"/>
              <a:gd name="connsiteX42" fmla="*/ 176564 w 593127"/>
              <a:gd name="connsiteY42" fmla="*/ 1315328 h 1442347"/>
              <a:gd name="connsiteX43" fmla="*/ 227046 w 593127"/>
              <a:gd name="connsiteY43" fmla="*/ 1264846 h 1442347"/>
              <a:gd name="connsiteX44" fmla="*/ 177516 w 593127"/>
              <a:gd name="connsiteY44" fmla="*/ 1214363 h 1442347"/>
              <a:gd name="connsiteX45" fmla="*/ 177516 w 593127"/>
              <a:gd name="connsiteY45" fmla="*/ 1213411 h 1442347"/>
              <a:gd name="connsiteX46" fmla="*/ 163229 w 593127"/>
              <a:gd name="connsiteY46" fmla="*/ 1214363 h 1442347"/>
              <a:gd name="connsiteX47" fmla="*/ 121319 w 593127"/>
              <a:gd name="connsiteY47" fmla="*/ 1230556 h 1442347"/>
              <a:gd name="connsiteX48" fmla="*/ 79409 w 593127"/>
              <a:gd name="connsiteY48" fmla="*/ 1287706 h 1442347"/>
              <a:gd name="connsiteX49" fmla="*/ 76551 w 593127"/>
              <a:gd name="connsiteY49" fmla="*/ 1332473 h 1442347"/>
              <a:gd name="connsiteX50" fmla="*/ 93696 w 593127"/>
              <a:gd name="connsiteY50" fmla="*/ 1381051 h 1442347"/>
              <a:gd name="connsiteX51" fmla="*/ 190851 w 593127"/>
              <a:gd name="connsiteY51" fmla="*/ 1442011 h 1442347"/>
              <a:gd name="connsiteX52" fmla="*/ 314676 w 593127"/>
              <a:gd name="connsiteY52" fmla="*/ 1392481 h 1442347"/>
              <a:gd name="connsiteX53" fmla="*/ 350871 w 593127"/>
              <a:gd name="connsiteY53" fmla="*/ 1325806 h 1442347"/>
              <a:gd name="connsiteX54" fmla="*/ 355634 w 593127"/>
              <a:gd name="connsiteY54" fmla="*/ 1286753 h 1442347"/>
              <a:gd name="connsiteX55" fmla="*/ 355634 w 593127"/>
              <a:gd name="connsiteY55" fmla="*/ 1250558 h 1442347"/>
              <a:gd name="connsiteX56" fmla="*/ 356586 w 593127"/>
              <a:gd name="connsiteY56" fmla="*/ 1153403 h 1442347"/>
              <a:gd name="connsiteX57" fmla="*/ 500414 w 593127"/>
              <a:gd name="connsiteY57" fmla="*/ 1084823 h 1442347"/>
              <a:gd name="connsiteX58" fmla="*/ 533751 w 593127"/>
              <a:gd name="connsiteY58" fmla="*/ 1049581 h 1442347"/>
              <a:gd name="connsiteX59" fmla="*/ 562326 w 593127"/>
              <a:gd name="connsiteY59" fmla="*/ 1005766 h 1442347"/>
              <a:gd name="connsiteX60" fmla="*/ 592806 w 593127"/>
              <a:gd name="connsiteY60" fmla="*/ 907658 h 1442347"/>
              <a:gd name="connsiteX61" fmla="*/ 575661 w 593127"/>
              <a:gd name="connsiteY61" fmla="*/ 806693 h 1442347"/>
              <a:gd name="connsiteX62" fmla="*/ 363254 w 593127"/>
              <a:gd name="connsiteY62" fmla="*/ 164708 h 1442347"/>
              <a:gd name="connsiteX63" fmla="*/ 365159 w 593127"/>
              <a:gd name="connsiteY63" fmla="*/ 113273 h 1442347"/>
              <a:gd name="connsiteX64" fmla="*/ 377541 w 593127"/>
              <a:gd name="connsiteY64" fmla="*/ 85651 h 1442347"/>
              <a:gd name="connsiteX65" fmla="*/ 384209 w 593127"/>
              <a:gd name="connsiteY65" fmla="*/ 78031 h 1442347"/>
              <a:gd name="connsiteX66" fmla="*/ 388971 w 593127"/>
              <a:gd name="connsiteY66" fmla="*/ 73268 h 1442347"/>
              <a:gd name="connsiteX67" fmla="*/ 390876 w 593127"/>
              <a:gd name="connsiteY67" fmla="*/ 72316 h 1442347"/>
              <a:gd name="connsiteX68" fmla="*/ 403259 w 593127"/>
              <a:gd name="connsiteY68" fmla="*/ 65648 h 1442347"/>
              <a:gd name="connsiteX69" fmla="*/ 435644 w 593127"/>
              <a:gd name="connsiteY69" fmla="*/ 61838 h 1442347"/>
              <a:gd name="connsiteX70" fmla="*/ 473744 w 593127"/>
              <a:gd name="connsiteY70" fmla="*/ 78031 h 1442347"/>
              <a:gd name="connsiteX71" fmla="*/ 482316 w 593127"/>
              <a:gd name="connsiteY71" fmla="*/ 122798 h 1442347"/>
              <a:gd name="connsiteX72" fmla="*/ 448979 w 593127"/>
              <a:gd name="connsiteY72" fmla="*/ 219001 h 1442347"/>
              <a:gd name="connsiteX73" fmla="*/ 387066 w 593127"/>
              <a:gd name="connsiteY73" fmla="*/ 299011 h 1442347"/>
              <a:gd name="connsiteX74" fmla="*/ 361349 w 593127"/>
              <a:gd name="connsiteY74" fmla="*/ 324728 h 1442347"/>
              <a:gd name="connsiteX75" fmla="*/ 363254 w 593127"/>
              <a:gd name="connsiteY75" fmla="*/ 164708 h 1442347"/>
              <a:gd name="connsiteX76" fmla="*/ 314676 w 593127"/>
              <a:gd name="connsiteY76" fmla="*/ 961951 h 1442347"/>
              <a:gd name="connsiteX77" fmla="*/ 298484 w 593127"/>
              <a:gd name="connsiteY77" fmla="*/ 955283 h 1442347"/>
              <a:gd name="connsiteX78" fmla="*/ 250859 w 593127"/>
              <a:gd name="connsiteY78" fmla="*/ 896228 h 1442347"/>
              <a:gd name="connsiteX79" fmla="*/ 250859 w 593127"/>
              <a:gd name="connsiteY79" fmla="*/ 855271 h 1442347"/>
              <a:gd name="connsiteX80" fmla="*/ 257526 w 593127"/>
              <a:gd name="connsiteY80" fmla="*/ 834316 h 1442347"/>
              <a:gd name="connsiteX81" fmla="*/ 268956 w 593127"/>
              <a:gd name="connsiteY81" fmla="*/ 815266 h 1442347"/>
              <a:gd name="connsiteX82" fmla="*/ 287054 w 593127"/>
              <a:gd name="connsiteY82" fmla="*/ 793358 h 1442347"/>
              <a:gd name="connsiteX83" fmla="*/ 305151 w 593127"/>
              <a:gd name="connsiteY83" fmla="*/ 779071 h 1442347"/>
              <a:gd name="connsiteX84" fmla="*/ 313724 w 593127"/>
              <a:gd name="connsiteY84" fmla="*/ 773356 h 1442347"/>
              <a:gd name="connsiteX85" fmla="*/ 314676 w 593127"/>
              <a:gd name="connsiteY85" fmla="*/ 961951 h 1442347"/>
              <a:gd name="connsiteX86" fmla="*/ 312771 w 593127"/>
              <a:gd name="connsiteY86" fmla="*/ 1124828 h 1442347"/>
              <a:gd name="connsiteX87" fmla="*/ 136559 w 593127"/>
              <a:gd name="connsiteY87" fmla="*/ 1067678 h 1442347"/>
              <a:gd name="connsiteX88" fmla="*/ 39404 w 593127"/>
              <a:gd name="connsiteY88" fmla="*/ 902896 h 1442347"/>
              <a:gd name="connsiteX89" fmla="*/ 82266 w 593127"/>
              <a:gd name="connsiteY89" fmla="*/ 717158 h 1442347"/>
              <a:gd name="connsiteX90" fmla="*/ 311819 w 593127"/>
              <a:gd name="connsiteY90" fmla="*/ 486653 h 1442347"/>
              <a:gd name="connsiteX91" fmla="*/ 312771 w 593127"/>
              <a:gd name="connsiteY91" fmla="*/ 676201 h 1442347"/>
              <a:gd name="connsiteX92" fmla="*/ 251811 w 593127"/>
              <a:gd name="connsiteY92" fmla="*/ 706681 h 1442347"/>
              <a:gd name="connsiteX93" fmla="*/ 219426 w 593127"/>
              <a:gd name="connsiteY93" fmla="*/ 738113 h 1442347"/>
              <a:gd name="connsiteX94" fmla="*/ 198471 w 593127"/>
              <a:gd name="connsiteY94" fmla="*/ 768593 h 1442347"/>
              <a:gd name="connsiteX95" fmla="*/ 186089 w 593127"/>
              <a:gd name="connsiteY95" fmla="*/ 919088 h 1442347"/>
              <a:gd name="connsiteX96" fmla="*/ 279434 w 593127"/>
              <a:gd name="connsiteY96" fmla="*/ 1001956 h 1442347"/>
              <a:gd name="connsiteX97" fmla="*/ 314676 w 593127"/>
              <a:gd name="connsiteY97" fmla="*/ 1007671 h 1442347"/>
              <a:gd name="connsiteX98" fmla="*/ 315629 w 593127"/>
              <a:gd name="connsiteY98" fmla="*/ 1096253 h 1442347"/>
              <a:gd name="connsiteX99" fmla="*/ 315629 w 593127"/>
              <a:gd name="connsiteY99" fmla="*/ 1122923 h 1442347"/>
              <a:gd name="connsiteX100" fmla="*/ 312771 w 593127"/>
              <a:gd name="connsiteY100" fmla="*/ 1124828 h 1442347"/>
              <a:gd name="connsiteX101" fmla="*/ 500414 w 593127"/>
              <a:gd name="connsiteY101" fmla="*/ 978143 h 1442347"/>
              <a:gd name="connsiteX102" fmla="*/ 485174 w 593127"/>
              <a:gd name="connsiteY102" fmla="*/ 1012433 h 1442347"/>
              <a:gd name="connsiteX103" fmla="*/ 461361 w 593127"/>
              <a:gd name="connsiteY103" fmla="*/ 1048628 h 1442347"/>
              <a:gd name="connsiteX104" fmla="*/ 356586 w 593127"/>
              <a:gd name="connsiteY104" fmla="*/ 1118161 h 1442347"/>
              <a:gd name="connsiteX105" fmla="*/ 356586 w 593127"/>
              <a:gd name="connsiteY105" fmla="*/ 1097206 h 1442347"/>
              <a:gd name="connsiteX106" fmla="*/ 357539 w 593127"/>
              <a:gd name="connsiteY106" fmla="*/ 1002908 h 1442347"/>
              <a:gd name="connsiteX107" fmla="*/ 377541 w 593127"/>
              <a:gd name="connsiteY107" fmla="*/ 994336 h 1442347"/>
              <a:gd name="connsiteX108" fmla="*/ 423261 w 593127"/>
              <a:gd name="connsiteY108" fmla="*/ 942901 h 1442347"/>
              <a:gd name="connsiteX109" fmla="*/ 430881 w 593127"/>
              <a:gd name="connsiteY109" fmla="*/ 902896 h 1442347"/>
              <a:gd name="connsiteX110" fmla="*/ 429929 w 593127"/>
              <a:gd name="connsiteY110" fmla="*/ 889561 h 1442347"/>
              <a:gd name="connsiteX111" fmla="*/ 409926 w 593127"/>
              <a:gd name="connsiteY111" fmla="*/ 934328 h 1442347"/>
              <a:gd name="connsiteX112" fmla="*/ 365159 w 593127"/>
              <a:gd name="connsiteY112" fmla="*/ 963856 h 1442347"/>
              <a:gd name="connsiteX113" fmla="*/ 358491 w 593127"/>
              <a:gd name="connsiteY113" fmla="*/ 964808 h 1442347"/>
              <a:gd name="connsiteX114" fmla="*/ 360396 w 593127"/>
              <a:gd name="connsiteY114" fmla="*/ 760973 h 1442347"/>
              <a:gd name="connsiteX115" fmla="*/ 365159 w 593127"/>
              <a:gd name="connsiteY115" fmla="*/ 760973 h 1442347"/>
              <a:gd name="connsiteX116" fmla="*/ 377541 w 593127"/>
              <a:gd name="connsiteY116" fmla="*/ 762878 h 1442347"/>
              <a:gd name="connsiteX117" fmla="*/ 405164 w 593127"/>
              <a:gd name="connsiteY117" fmla="*/ 768593 h 1442347"/>
              <a:gd name="connsiteX118" fmla="*/ 455646 w 593127"/>
              <a:gd name="connsiteY118" fmla="*/ 796216 h 1442347"/>
              <a:gd name="connsiteX119" fmla="*/ 511844 w 593127"/>
              <a:gd name="connsiteY119" fmla="*/ 906706 h 1442347"/>
              <a:gd name="connsiteX120" fmla="*/ 500414 w 593127"/>
              <a:gd name="connsiteY120" fmla="*/ 978143 h 14423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</a:cxnLst>
            <a:rect l="l" t="t" r="r" b="b"/>
            <a:pathLst>
              <a:path w="593127" h="1442347">
                <a:moveTo>
                  <a:pt x="575661" y="806693"/>
                </a:moveTo>
                <a:cubicBezTo>
                  <a:pt x="562326" y="774308"/>
                  <a:pt x="541371" y="747638"/>
                  <a:pt x="516606" y="724778"/>
                </a:cubicBezTo>
                <a:cubicBezTo>
                  <a:pt x="491841" y="702871"/>
                  <a:pt x="461361" y="687631"/>
                  <a:pt x="431834" y="677153"/>
                </a:cubicBezTo>
                <a:cubicBezTo>
                  <a:pt x="416594" y="673343"/>
                  <a:pt x="400401" y="669533"/>
                  <a:pt x="385161" y="669533"/>
                </a:cubicBezTo>
                <a:cubicBezTo>
                  <a:pt x="376589" y="669533"/>
                  <a:pt x="370874" y="668581"/>
                  <a:pt x="361349" y="668581"/>
                </a:cubicBezTo>
                <a:lnTo>
                  <a:pt x="359444" y="668581"/>
                </a:lnTo>
                <a:cubicBezTo>
                  <a:pt x="360396" y="594286"/>
                  <a:pt x="360396" y="517133"/>
                  <a:pt x="361349" y="438076"/>
                </a:cubicBezTo>
                <a:cubicBezTo>
                  <a:pt x="365159" y="434266"/>
                  <a:pt x="368969" y="430456"/>
                  <a:pt x="372779" y="426646"/>
                </a:cubicBezTo>
                <a:cubicBezTo>
                  <a:pt x="398496" y="399976"/>
                  <a:pt x="422309" y="370448"/>
                  <a:pt x="441359" y="337111"/>
                </a:cubicBezTo>
                <a:cubicBezTo>
                  <a:pt x="460409" y="303773"/>
                  <a:pt x="475649" y="268531"/>
                  <a:pt x="485174" y="232336"/>
                </a:cubicBezTo>
                <a:cubicBezTo>
                  <a:pt x="489936" y="214238"/>
                  <a:pt x="493746" y="196141"/>
                  <a:pt x="496604" y="178043"/>
                </a:cubicBezTo>
                <a:cubicBezTo>
                  <a:pt x="499461" y="158993"/>
                  <a:pt x="501366" y="140896"/>
                  <a:pt x="502319" y="123751"/>
                </a:cubicBezTo>
                <a:cubicBezTo>
                  <a:pt x="505176" y="104701"/>
                  <a:pt x="501366" y="84698"/>
                  <a:pt x="494699" y="65648"/>
                </a:cubicBezTo>
                <a:cubicBezTo>
                  <a:pt x="488984" y="46598"/>
                  <a:pt x="475649" y="24691"/>
                  <a:pt x="455646" y="12308"/>
                </a:cubicBezTo>
                <a:cubicBezTo>
                  <a:pt x="435644" y="-1027"/>
                  <a:pt x="408974" y="-2932"/>
                  <a:pt x="385161" y="3736"/>
                </a:cubicBezTo>
                <a:cubicBezTo>
                  <a:pt x="372779" y="7546"/>
                  <a:pt x="362301" y="12308"/>
                  <a:pt x="351824" y="20881"/>
                </a:cubicBezTo>
                <a:lnTo>
                  <a:pt x="343251" y="27548"/>
                </a:lnTo>
                <a:lnTo>
                  <a:pt x="338489" y="32311"/>
                </a:lnTo>
                <a:cubicBezTo>
                  <a:pt x="332774" y="38978"/>
                  <a:pt x="332774" y="38978"/>
                  <a:pt x="328011" y="44693"/>
                </a:cubicBezTo>
                <a:cubicBezTo>
                  <a:pt x="312771" y="63743"/>
                  <a:pt x="305151" y="88508"/>
                  <a:pt x="306104" y="112321"/>
                </a:cubicBezTo>
                <a:cubicBezTo>
                  <a:pt x="307056" y="129466"/>
                  <a:pt x="308009" y="146611"/>
                  <a:pt x="308009" y="163756"/>
                </a:cubicBezTo>
                <a:cubicBezTo>
                  <a:pt x="309914" y="232336"/>
                  <a:pt x="309914" y="299963"/>
                  <a:pt x="309914" y="366638"/>
                </a:cubicBezTo>
                <a:cubicBezTo>
                  <a:pt x="309914" y="367591"/>
                  <a:pt x="309914" y="368543"/>
                  <a:pt x="309914" y="368543"/>
                </a:cubicBezTo>
                <a:cubicBezTo>
                  <a:pt x="259431" y="412358"/>
                  <a:pt x="204186" y="455221"/>
                  <a:pt x="152751" y="503798"/>
                </a:cubicBezTo>
                <a:cubicBezTo>
                  <a:pt x="101316" y="556186"/>
                  <a:pt x="48929" y="614288"/>
                  <a:pt x="22259" y="688583"/>
                </a:cubicBezTo>
                <a:cubicBezTo>
                  <a:pt x="-5364" y="760973"/>
                  <a:pt x="-5364" y="840031"/>
                  <a:pt x="11781" y="908611"/>
                </a:cubicBezTo>
                <a:cubicBezTo>
                  <a:pt x="29879" y="978143"/>
                  <a:pt x="70836" y="1039103"/>
                  <a:pt x="124176" y="1082918"/>
                </a:cubicBezTo>
                <a:cubicBezTo>
                  <a:pt x="177516" y="1127686"/>
                  <a:pt x="244191" y="1151498"/>
                  <a:pt x="311819" y="1155308"/>
                </a:cubicBezTo>
                <a:cubicBezTo>
                  <a:pt x="312771" y="1155308"/>
                  <a:pt x="314676" y="1155308"/>
                  <a:pt x="315629" y="1155308"/>
                </a:cubicBezTo>
                <a:cubicBezTo>
                  <a:pt x="315629" y="1187693"/>
                  <a:pt x="315629" y="1220078"/>
                  <a:pt x="316581" y="1250558"/>
                </a:cubicBezTo>
                <a:cubicBezTo>
                  <a:pt x="316581" y="1262941"/>
                  <a:pt x="316581" y="1274371"/>
                  <a:pt x="316581" y="1286753"/>
                </a:cubicBezTo>
                <a:cubicBezTo>
                  <a:pt x="316581" y="1297231"/>
                  <a:pt x="315629" y="1307708"/>
                  <a:pt x="313724" y="1317233"/>
                </a:cubicBezTo>
                <a:cubicBezTo>
                  <a:pt x="308961" y="1336283"/>
                  <a:pt x="299436" y="1354381"/>
                  <a:pt x="287054" y="1367716"/>
                </a:cubicBezTo>
                <a:cubicBezTo>
                  <a:pt x="274671" y="1382003"/>
                  <a:pt x="259431" y="1392481"/>
                  <a:pt x="242286" y="1399148"/>
                </a:cubicBezTo>
                <a:cubicBezTo>
                  <a:pt x="234666" y="1402006"/>
                  <a:pt x="225141" y="1404863"/>
                  <a:pt x="217521" y="1405816"/>
                </a:cubicBezTo>
                <a:cubicBezTo>
                  <a:pt x="213711" y="1406768"/>
                  <a:pt x="208949" y="1406768"/>
                  <a:pt x="204186" y="1406768"/>
                </a:cubicBezTo>
                <a:cubicBezTo>
                  <a:pt x="202281" y="1406768"/>
                  <a:pt x="198471" y="1406768"/>
                  <a:pt x="198471" y="1406768"/>
                </a:cubicBezTo>
                <a:lnTo>
                  <a:pt x="192756" y="1406768"/>
                </a:lnTo>
                <a:cubicBezTo>
                  <a:pt x="161324" y="1404863"/>
                  <a:pt x="134654" y="1385813"/>
                  <a:pt x="121319" y="1362953"/>
                </a:cubicBezTo>
                <a:cubicBezTo>
                  <a:pt x="114651" y="1351523"/>
                  <a:pt x="109889" y="1339141"/>
                  <a:pt x="108936" y="1328663"/>
                </a:cubicBezTo>
                <a:cubicBezTo>
                  <a:pt x="107031" y="1315328"/>
                  <a:pt x="107984" y="1305803"/>
                  <a:pt x="109889" y="1296278"/>
                </a:cubicBezTo>
                <a:cubicBezTo>
                  <a:pt x="112746" y="1283896"/>
                  <a:pt x="119414" y="1274371"/>
                  <a:pt x="126081" y="1266751"/>
                </a:cubicBezTo>
                <a:cubicBezTo>
                  <a:pt x="127034" y="1293421"/>
                  <a:pt x="148941" y="1315328"/>
                  <a:pt x="176564" y="1315328"/>
                </a:cubicBezTo>
                <a:cubicBezTo>
                  <a:pt x="204186" y="1315328"/>
                  <a:pt x="227046" y="1292468"/>
                  <a:pt x="227046" y="1264846"/>
                </a:cubicBezTo>
                <a:cubicBezTo>
                  <a:pt x="227046" y="1237223"/>
                  <a:pt x="205139" y="1214363"/>
                  <a:pt x="177516" y="1214363"/>
                </a:cubicBezTo>
                <a:lnTo>
                  <a:pt x="177516" y="1213411"/>
                </a:lnTo>
                <a:cubicBezTo>
                  <a:pt x="177516" y="1213411"/>
                  <a:pt x="173706" y="1213411"/>
                  <a:pt x="163229" y="1214363"/>
                </a:cubicBezTo>
                <a:cubicBezTo>
                  <a:pt x="152751" y="1216268"/>
                  <a:pt x="138464" y="1219126"/>
                  <a:pt x="121319" y="1230556"/>
                </a:cubicBezTo>
                <a:cubicBezTo>
                  <a:pt x="105126" y="1241033"/>
                  <a:pt x="87029" y="1260083"/>
                  <a:pt x="79409" y="1287706"/>
                </a:cubicBezTo>
                <a:cubicBezTo>
                  <a:pt x="75599" y="1301041"/>
                  <a:pt x="74646" y="1318186"/>
                  <a:pt x="76551" y="1332473"/>
                </a:cubicBezTo>
                <a:cubicBezTo>
                  <a:pt x="78456" y="1349618"/>
                  <a:pt x="84171" y="1364858"/>
                  <a:pt x="93696" y="1381051"/>
                </a:cubicBezTo>
                <a:cubicBezTo>
                  <a:pt x="111794" y="1411531"/>
                  <a:pt x="147036" y="1438201"/>
                  <a:pt x="190851" y="1442011"/>
                </a:cubicBezTo>
                <a:cubicBezTo>
                  <a:pt x="231809" y="1444868"/>
                  <a:pt x="281339" y="1429628"/>
                  <a:pt x="314676" y="1392481"/>
                </a:cubicBezTo>
                <a:cubicBezTo>
                  <a:pt x="331821" y="1374383"/>
                  <a:pt x="344204" y="1351523"/>
                  <a:pt x="350871" y="1325806"/>
                </a:cubicBezTo>
                <a:cubicBezTo>
                  <a:pt x="354681" y="1313423"/>
                  <a:pt x="355634" y="1299136"/>
                  <a:pt x="355634" y="1286753"/>
                </a:cubicBezTo>
                <a:cubicBezTo>
                  <a:pt x="355634" y="1275323"/>
                  <a:pt x="355634" y="1262941"/>
                  <a:pt x="355634" y="1250558"/>
                </a:cubicBezTo>
                <a:cubicBezTo>
                  <a:pt x="355634" y="1219126"/>
                  <a:pt x="355634" y="1186741"/>
                  <a:pt x="356586" y="1153403"/>
                </a:cubicBezTo>
                <a:cubicBezTo>
                  <a:pt x="409926" y="1146736"/>
                  <a:pt x="461361" y="1121971"/>
                  <a:pt x="500414" y="1084823"/>
                </a:cubicBezTo>
                <a:cubicBezTo>
                  <a:pt x="513749" y="1070536"/>
                  <a:pt x="522321" y="1061963"/>
                  <a:pt x="533751" y="1049581"/>
                </a:cubicBezTo>
                <a:cubicBezTo>
                  <a:pt x="543276" y="1035293"/>
                  <a:pt x="555659" y="1021006"/>
                  <a:pt x="562326" y="1005766"/>
                </a:cubicBezTo>
                <a:cubicBezTo>
                  <a:pt x="580424" y="976238"/>
                  <a:pt x="588044" y="941948"/>
                  <a:pt x="592806" y="907658"/>
                </a:cubicBezTo>
                <a:cubicBezTo>
                  <a:pt x="594711" y="873368"/>
                  <a:pt x="588044" y="839078"/>
                  <a:pt x="575661" y="806693"/>
                </a:cubicBezTo>
                <a:close/>
                <a:moveTo>
                  <a:pt x="363254" y="164708"/>
                </a:moveTo>
                <a:cubicBezTo>
                  <a:pt x="363254" y="147563"/>
                  <a:pt x="364206" y="130418"/>
                  <a:pt x="365159" y="113273"/>
                </a:cubicBezTo>
                <a:cubicBezTo>
                  <a:pt x="366111" y="102796"/>
                  <a:pt x="369921" y="92318"/>
                  <a:pt x="377541" y="85651"/>
                </a:cubicBezTo>
                <a:cubicBezTo>
                  <a:pt x="378494" y="84698"/>
                  <a:pt x="384209" y="78031"/>
                  <a:pt x="384209" y="78031"/>
                </a:cubicBezTo>
                <a:lnTo>
                  <a:pt x="388971" y="73268"/>
                </a:lnTo>
                <a:cubicBezTo>
                  <a:pt x="389924" y="73268"/>
                  <a:pt x="389924" y="72316"/>
                  <a:pt x="390876" y="72316"/>
                </a:cubicBezTo>
                <a:cubicBezTo>
                  <a:pt x="393734" y="69458"/>
                  <a:pt x="399449" y="66601"/>
                  <a:pt x="403259" y="65648"/>
                </a:cubicBezTo>
                <a:cubicBezTo>
                  <a:pt x="412784" y="62791"/>
                  <a:pt x="423261" y="61838"/>
                  <a:pt x="435644" y="61838"/>
                </a:cubicBezTo>
                <a:cubicBezTo>
                  <a:pt x="448026" y="61838"/>
                  <a:pt x="463266" y="65648"/>
                  <a:pt x="473744" y="78031"/>
                </a:cubicBezTo>
                <a:cubicBezTo>
                  <a:pt x="484221" y="89461"/>
                  <a:pt x="485174" y="106606"/>
                  <a:pt x="482316" y="122798"/>
                </a:cubicBezTo>
                <a:cubicBezTo>
                  <a:pt x="477554" y="158041"/>
                  <a:pt x="466124" y="189473"/>
                  <a:pt x="448979" y="219001"/>
                </a:cubicBezTo>
                <a:cubicBezTo>
                  <a:pt x="431834" y="248528"/>
                  <a:pt x="410879" y="274246"/>
                  <a:pt x="387066" y="299011"/>
                </a:cubicBezTo>
                <a:cubicBezTo>
                  <a:pt x="378494" y="307583"/>
                  <a:pt x="369921" y="316156"/>
                  <a:pt x="361349" y="324728"/>
                </a:cubicBezTo>
                <a:cubicBezTo>
                  <a:pt x="362301" y="270436"/>
                  <a:pt x="362301" y="217096"/>
                  <a:pt x="363254" y="164708"/>
                </a:cubicBezTo>
                <a:close/>
                <a:moveTo>
                  <a:pt x="314676" y="961951"/>
                </a:moveTo>
                <a:cubicBezTo>
                  <a:pt x="308961" y="960046"/>
                  <a:pt x="303246" y="958141"/>
                  <a:pt x="298484" y="955283"/>
                </a:cubicBezTo>
                <a:cubicBezTo>
                  <a:pt x="276576" y="943853"/>
                  <a:pt x="257526" y="922898"/>
                  <a:pt x="250859" y="896228"/>
                </a:cubicBezTo>
                <a:cubicBezTo>
                  <a:pt x="247049" y="882893"/>
                  <a:pt x="247049" y="869558"/>
                  <a:pt x="250859" y="855271"/>
                </a:cubicBezTo>
                <a:cubicBezTo>
                  <a:pt x="251811" y="848603"/>
                  <a:pt x="254669" y="840983"/>
                  <a:pt x="257526" y="834316"/>
                </a:cubicBezTo>
                <a:cubicBezTo>
                  <a:pt x="261336" y="827648"/>
                  <a:pt x="264194" y="820028"/>
                  <a:pt x="268956" y="815266"/>
                </a:cubicBezTo>
                <a:cubicBezTo>
                  <a:pt x="271814" y="810503"/>
                  <a:pt x="279434" y="801931"/>
                  <a:pt x="287054" y="793358"/>
                </a:cubicBezTo>
                <a:cubicBezTo>
                  <a:pt x="290864" y="789548"/>
                  <a:pt x="298484" y="782881"/>
                  <a:pt x="305151" y="779071"/>
                </a:cubicBezTo>
                <a:cubicBezTo>
                  <a:pt x="308009" y="777166"/>
                  <a:pt x="310866" y="775261"/>
                  <a:pt x="313724" y="773356"/>
                </a:cubicBezTo>
                <a:cubicBezTo>
                  <a:pt x="313724" y="838126"/>
                  <a:pt x="314676" y="900991"/>
                  <a:pt x="314676" y="961951"/>
                </a:cubicBezTo>
                <a:close/>
                <a:moveTo>
                  <a:pt x="312771" y="1124828"/>
                </a:moveTo>
                <a:cubicBezTo>
                  <a:pt x="251811" y="1126733"/>
                  <a:pt x="187994" y="1107683"/>
                  <a:pt x="136559" y="1067678"/>
                </a:cubicBezTo>
                <a:cubicBezTo>
                  <a:pt x="86076" y="1027673"/>
                  <a:pt x="49881" y="967666"/>
                  <a:pt x="39404" y="902896"/>
                </a:cubicBezTo>
                <a:cubicBezTo>
                  <a:pt x="29879" y="837173"/>
                  <a:pt x="47976" y="770498"/>
                  <a:pt x="82266" y="717158"/>
                </a:cubicBezTo>
                <a:cubicBezTo>
                  <a:pt x="137511" y="630481"/>
                  <a:pt x="227046" y="565711"/>
                  <a:pt x="311819" y="486653"/>
                </a:cubicBezTo>
                <a:cubicBezTo>
                  <a:pt x="311819" y="551423"/>
                  <a:pt x="312771" y="614288"/>
                  <a:pt x="312771" y="676201"/>
                </a:cubicBezTo>
                <a:cubicBezTo>
                  <a:pt x="289911" y="682868"/>
                  <a:pt x="269909" y="693346"/>
                  <a:pt x="251811" y="706681"/>
                </a:cubicBezTo>
                <a:cubicBezTo>
                  <a:pt x="239429" y="716206"/>
                  <a:pt x="230856" y="724778"/>
                  <a:pt x="219426" y="738113"/>
                </a:cubicBezTo>
                <a:cubicBezTo>
                  <a:pt x="212759" y="746686"/>
                  <a:pt x="206091" y="755258"/>
                  <a:pt x="198471" y="768593"/>
                </a:cubicBezTo>
                <a:cubicBezTo>
                  <a:pt x="168944" y="816218"/>
                  <a:pt x="166086" y="875273"/>
                  <a:pt x="186089" y="919088"/>
                </a:cubicBezTo>
                <a:cubicBezTo>
                  <a:pt x="205139" y="963856"/>
                  <a:pt x="243239" y="991478"/>
                  <a:pt x="279434" y="1001956"/>
                </a:cubicBezTo>
                <a:cubicBezTo>
                  <a:pt x="291816" y="1005766"/>
                  <a:pt x="303246" y="1006718"/>
                  <a:pt x="314676" y="1007671"/>
                </a:cubicBezTo>
                <a:cubicBezTo>
                  <a:pt x="314676" y="1038151"/>
                  <a:pt x="314676" y="1067678"/>
                  <a:pt x="315629" y="1096253"/>
                </a:cubicBezTo>
                <a:cubicBezTo>
                  <a:pt x="315629" y="1105778"/>
                  <a:pt x="315629" y="1114351"/>
                  <a:pt x="315629" y="1122923"/>
                </a:cubicBezTo>
                <a:cubicBezTo>
                  <a:pt x="314676" y="1124828"/>
                  <a:pt x="313724" y="1124828"/>
                  <a:pt x="312771" y="1124828"/>
                </a:cubicBezTo>
                <a:close/>
                <a:moveTo>
                  <a:pt x="500414" y="978143"/>
                </a:moveTo>
                <a:cubicBezTo>
                  <a:pt x="497556" y="991478"/>
                  <a:pt x="489936" y="1001003"/>
                  <a:pt x="485174" y="1012433"/>
                </a:cubicBezTo>
                <a:cubicBezTo>
                  <a:pt x="478506" y="1023863"/>
                  <a:pt x="467076" y="1039103"/>
                  <a:pt x="461361" y="1048628"/>
                </a:cubicBezTo>
                <a:cubicBezTo>
                  <a:pt x="436596" y="1081013"/>
                  <a:pt x="399449" y="1106731"/>
                  <a:pt x="356586" y="1118161"/>
                </a:cubicBezTo>
                <a:cubicBezTo>
                  <a:pt x="356586" y="1111493"/>
                  <a:pt x="356586" y="1103873"/>
                  <a:pt x="356586" y="1097206"/>
                </a:cubicBezTo>
                <a:cubicBezTo>
                  <a:pt x="356586" y="1066726"/>
                  <a:pt x="356586" y="1035293"/>
                  <a:pt x="357539" y="1002908"/>
                </a:cubicBezTo>
                <a:cubicBezTo>
                  <a:pt x="365159" y="1000051"/>
                  <a:pt x="371826" y="997193"/>
                  <a:pt x="377541" y="994336"/>
                </a:cubicBezTo>
                <a:cubicBezTo>
                  <a:pt x="402306" y="980048"/>
                  <a:pt x="416594" y="960046"/>
                  <a:pt x="423261" y="942901"/>
                </a:cubicBezTo>
                <a:cubicBezTo>
                  <a:pt x="430881" y="925756"/>
                  <a:pt x="430881" y="912421"/>
                  <a:pt x="430881" y="902896"/>
                </a:cubicBezTo>
                <a:cubicBezTo>
                  <a:pt x="430881" y="894323"/>
                  <a:pt x="429929" y="889561"/>
                  <a:pt x="429929" y="889561"/>
                </a:cubicBezTo>
                <a:cubicBezTo>
                  <a:pt x="428976" y="888608"/>
                  <a:pt x="428976" y="909563"/>
                  <a:pt x="409926" y="934328"/>
                </a:cubicBezTo>
                <a:cubicBezTo>
                  <a:pt x="400401" y="946711"/>
                  <a:pt x="385161" y="958141"/>
                  <a:pt x="365159" y="963856"/>
                </a:cubicBezTo>
                <a:cubicBezTo>
                  <a:pt x="363254" y="964808"/>
                  <a:pt x="360396" y="964808"/>
                  <a:pt x="358491" y="964808"/>
                </a:cubicBezTo>
                <a:cubicBezTo>
                  <a:pt x="358491" y="899086"/>
                  <a:pt x="359444" y="831458"/>
                  <a:pt x="360396" y="760973"/>
                </a:cubicBezTo>
                <a:cubicBezTo>
                  <a:pt x="362301" y="760973"/>
                  <a:pt x="364206" y="760973"/>
                  <a:pt x="365159" y="760973"/>
                </a:cubicBezTo>
                <a:cubicBezTo>
                  <a:pt x="368016" y="761926"/>
                  <a:pt x="373731" y="761926"/>
                  <a:pt x="377541" y="762878"/>
                </a:cubicBezTo>
                <a:cubicBezTo>
                  <a:pt x="387066" y="762878"/>
                  <a:pt x="395639" y="767641"/>
                  <a:pt x="405164" y="768593"/>
                </a:cubicBezTo>
                <a:cubicBezTo>
                  <a:pt x="423261" y="775261"/>
                  <a:pt x="441359" y="782881"/>
                  <a:pt x="455646" y="796216"/>
                </a:cubicBezTo>
                <a:cubicBezTo>
                  <a:pt x="487079" y="821933"/>
                  <a:pt x="508986" y="860986"/>
                  <a:pt x="511844" y="906706"/>
                </a:cubicBezTo>
                <a:cubicBezTo>
                  <a:pt x="510891" y="929566"/>
                  <a:pt x="509939" y="954331"/>
                  <a:pt x="500414" y="978143"/>
                </a:cubicBezTo>
                <a:close/>
              </a:path>
            </a:pathLst>
          </a:custGeom>
          <a:solidFill>
            <a:schemeClr val="accent3">
              <a:alpha val="25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83" name="任意多边形: 形状 82">
            <a:extLst>
              <a:ext uri="{FF2B5EF4-FFF2-40B4-BE49-F238E27FC236}">
                <a16:creationId xmlns:a16="http://schemas.microsoft.com/office/drawing/2014/main" id="{6D42A57F-0F88-44C8-AB5A-5526DAE86EEE}"/>
              </a:ext>
            </a:extLst>
          </p:cNvPr>
          <p:cNvSpPr/>
          <p:nvPr/>
        </p:nvSpPr>
        <p:spPr>
          <a:xfrm rot="1800000">
            <a:off x="7573940" y="4188227"/>
            <a:ext cx="322740" cy="582527"/>
          </a:xfrm>
          <a:custGeom>
            <a:avLst/>
            <a:gdLst>
              <a:gd name="connsiteX0" fmla="*/ 404813 w 422909"/>
              <a:gd name="connsiteY0" fmla="*/ 149918 h 763327"/>
              <a:gd name="connsiteX1" fmla="*/ 374332 w 422909"/>
              <a:gd name="connsiteY1" fmla="*/ 91815 h 763327"/>
              <a:gd name="connsiteX2" fmla="*/ 329565 w 422909"/>
              <a:gd name="connsiteY2" fmla="*/ 45143 h 763327"/>
              <a:gd name="connsiteX3" fmla="*/ 220028 w 422909"/>
              <a:gd name="connsiteY3" fmla="*/ 1328 h 763327"/>
              <a:gd name="connsiteX4" fmla="*/ 164782 w 422909"/>
              <a:gd name="connsiteY4" fmla="*/ 2280 h 763327"/>
              <a:gd name="connsiteX5" fmla="*/ 154305 w 422909"/>
              <a:gd name="connsiteY5" fmla="*/ 4185 h 763327"/>
              <a:gd name="connsiteX6" fmla="*/ 140970 w 422909"/>
              <a:gd name="connsiteY6" fmla="*/ 7043 h 763327"/>
              <a:gd name="connsiteX7" fmla="*/ 118110 w 422909"/>
              <a:gd name="connsiteY7" fmla="*/ 15615 h 763327"/>
              <a:gd name="connsiteX8" fmla="*/ 49530 w 422909"/>
              <a:gd name="connsiteY8" fmla="*/ 64193 h 763327"/>
              <a:gd name="connsiteX9" fmla="*/ 15240 w 422909"/>
              <a:gd name="connsiteY9" fmla="*/ 116580 h 763327"/>
              <a:gd name="connsiteX10" fmla="*/ 3810 w 422909"/>
              <a:gd name="connsiteY10" fmla="*/ 153728 h 763327"/>
              <a:gd name="connsiteX11" fmla="*/ 1905 w 422909"/>
              <a:gd name="connsiteY11" fmla="*/ 166110 h 763327"/>
              <a:gd name="connsiteX12" fmla="*/ 0 w 422909"/>
              <a:gd name="connsiteY12" fmla="*/ 184208 h 763327"/>
              <a:gd name="connsiteX13" fmla="*/ 89535 w 422909"/>
              <a:gd name="connsiteY13" fmla="*/ 273743 h 763327"/>
              <a:gd name="connsiteX14" fmla="*/ 179070 w 422909"/>
              <a:gd name="connsiteY14" fmla="*/ 184208 h 763327"/>
              <a:gd name="connsiteX15" fmla="*/ 89535 w 422909"/>
              <a:gd name="connsiteY15" fmla="*/ 94673 h 763327"/>
              <a:gd name="connsiteX16" fmla="*/ 60007 w 422909"/>
              <a:gd name="connsiteY16" fmla="*/ 100388 h 763327"/>
              <a:gd name="connsiteX17" fmla="*/ 73343 w 422909"/>
              <a:gd name="connsiteY17" fmla="*/ 91815 h 763327"/>
              <a:gd name="connsiteX18" fmla="*/ 135255 w 422909"/>
              <a:gd name="connsiteY18" fmla="*/ 67050 h 763327"/>
              <a:gd name="connsiteX19" fmla="*/ 153353 w 422909"/>
              <a:gd name="connsiteY19" fmla="*/ 64193 h 763327"/>
              <a:gd name="connsiteX20" fmla="*/ 160972 w 422909"/>
              <a:gd name="connsiteY20" fmla="*/ 64193 h 763327"/>
              <a:gd name="connsiteX21" fmla="*/ 172403 w 422909"/>
              <a:gd name="connsiteY21" fmla="*/ 64193 h 763327"/>
              <a:gd name="connsiteX22" fmla="*/ 208597 w 422909"/>
              <a:gd name="connsiteY22" fmla="*/ 69908 h 763327"/>
              <a:gd name="connsiteX23" fmla="*/ 278130 w 422909"/>
              <a:gd name="connsiteY23" fmla="*/ 108960 h 763327"/>
              <a:gd name="connsiteX24" fmla="*/ 303847 w 422909"/>
              <a:gd name="connsiteY24" fmla="*/ 140393 h 763327"/>
              <a:gd name="connsiteX25" fmla="*/ 320993 w 422909"/>
              <a:gd name="connsiteY25" fmla="*/ 178493 h 763327"/>
              <a:gd name="connsiteX26" fmla="*/ 330518 w 422909"/>
              <a:gd name="connsiteY26" fmla="*/ 270885 h 763327"/>
              <a:gd name="connsiteX27" fmla="*/ 328613 w 422909"/>
              <a:gd name="connsiteY27" fmla="*/ 295650 h 763327"/>
              <a:gd name="connsiteX28" fmla="*/ 327660 w 422909"/>
              <a:gd name="connsiteY28" fmla="*/ 307080 h 763327"/>
              <a:gd name="connsiteX29" fmla="*/ 325755 w 422909"/>
              <a:gd name="connsiteY29" fmla="*/ 320415 h 763327"/>
              <a:gd name="connsiteX30" fmla="*/ 317182 w 422909"/>
              <a:gd name="connsiteY30" fmla="*/ 370898 h 763327"/>
              <a:gd name="connsiteX31" fmla="*/ 288607 w 422909"/>
              <a:gd name="connsiteY31" fmla="*/ 466148 h 763327"/>
              <a:gd name="connsiteX32" fmla="*/ 250507 w 422909"/>
              <a:gd name="connsiteY32" fmla="*/ 551873 h 763327"/>
              <a:gd name="connsiteX33" fmla="*/ 206693 w 422909"/>
              <a:gd name="connsiteY33" fmla="*/ 625215 h 763327"/>
              <a:gd name="connsiteX34" fmla="*/ 162878 w 422909"/>
              <a:gd name="connsiteY34" fmla="*/ 684270 h 763327"/>
              <a:gd name="connsiteX35" fmla="*/ 124778 w 422909"/>
              <a:gd name="connsiteY35" fmla="*/ 727133 h 763327"/>
              <a:gd name="connsiteX36" fmla="*/ 99060 w 422909"/>
              <a:gd name="connsiteY36" fmla="*/ 753803 h 763327"/>
              <a:gd name="connsiteX37" fmla="*/ 89535 w 422909"/>
              <a:gd name="connsiteY37" fmla="*/ 763328 h 763327"/>
              <a:gd name="connsiteX38" fmla="*/ 101918 w 422909"/>
              <a:gd name="connsiteY38" fmla="*/ 757613 h 763327"/>
              <a:gd name="connsiteX39" fmla="*/ 136207 w 422909"/>
              <a:gd name="connsiteY39" fmla="*/ 740468 h 763327"/>
              <a:gd name="connsiteX40" fmla="*/ 187643 w 422909"/>
              <a:gd name="connsiteY40" fmla="*/ 709035 h 763327"/>
              <a:gd name="connsiteX41" fmla="*/ 247650 w 422909"/>
              <a:gd name="connsiteY41" fmla="*/ 658553 h 763327"/>
              <a:gd name="connsiteX42" fmla="*/ 309563 w 422909"/>
              <a:gd name="connsiteY42" fmla="*/ 588068 h 763327"/>
              <a:gd name="connsiteX43" fmla="*/ 364807 w 422909"/>
              <a:gd name="connsiteY43" fmla="*/ 497580 h 763327"/>
              <a:gd name="connsiteX44" fmla="*/ 404813 w 422909"/>
              <a:gd name="connsiteY44" fmla="*/ 390900 h 763327"/>
              <a:gd name="connsiteX45" fmla="*/ 417195 w 422909"/>
              <a:gd name="connsiteY45" fmla="*/ 333750 h 763327"/>
              <a:gd name="connsiteX46" fmla="*/ 419100 w 422909"/>
              <a:gd name="connsiteY46" fmla="*/ 320415 h 763327"/>
              <a:gd name="connsiteX47" fmla="*/ 421005 w 422909"/>
              <a:gd name="connsiteY47" fmla="*/ 304223 h 763327"/>
              <a:gd name="connsiteX48" fmla="*/ 422910 w 422909"/>
              <a:gd name="connsiteY48" fmla="*/ 273743 h 763327"/>
              <a:gd name="connsiteX49" fmla="*/ 404813 w 422909"/>
              <a:gd name="connsiteY49" fmla="*/ 149918 h 76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422909" h="763327">
                <a:moveTo>
                  <a:pt x="404813" y="149918"/>
                </a:moveTo>
                <a:cubicBezTo>
                  <a:pt x="398145" y="129915"/>
                  <a:pt x="386715" y="108008"/>
                  <a:pt x="374332" y="91815"/>
                </a:cubicBezTo>
                <a:cubicBezTo>
                  <a:pt x="360997" y="73718"/>
                  <a:pt x="345757" y="58478"/>
                  <a:pt x="329565" y="45143"/>
                </a:cubicBezTo>
                <a:cubicBezTo>
                  <a:pt x="296228" y="19425"/>
                  <a:pt x="257175" y="5138"/>
                  <a:pt x="220028" y="1328"/>
                </a:cubicBezTo>
                <a:cubicBezTo>
                  <a:pt x="200978" y="-577"/>
                  <a:pt x="182880" y="-577"/>
                  <a:pt x="164782" y="2280"/>
                </a:cubicBezTo>
                <a:cubicBezTo>
                  <a:pt x="160972" y="3233"/>
                  <a:pt x="157163" y="4185"/>
                  <a:pt x="154305" y="4185"/>
                </a:cubicBezTo>
                <a:cubicBezTo>
                  <a:pt x="147638" y="5138"/>
                  <a:pt x="145732" y="6090"/>
                  <a:pt x="140970" y="7043"/>
                </a:cubicBezTo>
                <a:cubicBezTo>
                  <a:pt x="133350" y="8948"/>
                  <a:pt x="124778" y="11805"/>
                  <a:pt x="118110" y="15615"/>
                </a:cubicBezTo>
                <a:cubicBezTo>
                  <a:pt x="88582" y="27998"/>
                  <a:pt x="66675" y="46095"/>
                  <a:pt x="49530" y="64193"/>
                </a:cubicBezTo>
                <a:cubicBezTo>
                  <a:pt x="32385" y="82290"/>
                  <a:pt x="21907" y="101340"/>
                  <a:pt x="15240" y="116580"/>
                </a:cubicBezTo>
                <a:cubicBezTo>
                  <a:pt x="7620" y="131820"/>
                  <a:pt x="5715" y="145155"/>
                  <a:pt x="3810" y="153728"/>
                </a:cubicBezTo>
                <a:cubicBezTo>
                  <a:pt x="2858" y="159443"/>
                  <a:pt x="2858" y="164205"/>
                  <a:pt x="1905" y="166110"/>
                </a:cubicBezTo>
                <a:cubicBezTo>
                  <a:pt x="953" y="171825"/>
                  <a:pt x="0" y="178493"/>
                  <a:pt x="0" y="184208"/>
                </a:cubicBezTo>
                <a:cubicBezTo>
                  <a:pt x="0" y="233738"/>
                  <a:pt x="40005" y="273743"/>
                  <a:pt x="89535" y="273743"/>
                </a:cubicBezTo>
                <a:cubicBezTo>
                  <a:pt x="139065" y="273743"/>
                  <a:pt x="179070" y="233738"/>
                  <a:pt x="179070" y="184208"/>
                </a:cubicBezTo>
                <a:cubicBezTo>
                  <a:pt x="179070" y="134678"/>
                  <a:pt x="139065" y="94673"/>
                  <a:pt x="89535" y="94673"/>
                </a:cubicBezTo>
                <a:cubicBezTo>
                  <a:pt x="79057" y="94673"/>
                  <a:pt x="68580" y="96578"/>
                  <a:pt x="60007" y="100388"/>
                </a:cubicBezTo>
                <a:cubicBezTo>
                  <a:pt x="63818" y="97530"/>
                  <a:pt x="68580" y="94673"/>
                  <a:pt x="73343" y="91815"/>
                </a:cubicBezTo>
                <a:cubicBezTo>
                  <a:pt x="90488" y="81338"/>
                  <a:pt x="112395" y="71813"/>
                  <a:pt x="135255" y="67050"/>
                </a:cubicBezTo>
                <a:cubicBezTo>
                  <a:pt x="140970" y="66098"/>
                  <a:pt x="146685" y="65145"/>
                  <a:pt x="153353" y="64193"/>
                </a:cubicBezTo>
                <a:cubicBezTo>
                  <a:pt x="156210" y="64193"/>
                  <a:pt x="160020" y="63240"/>
                  <a:pt x="160972" y="64193"/>
                </a:cubicBezTo>
                <a:cubicBezTo>
                  <a:pt x="164782" y="64193"/>
                  <a:pt x="168593" y="64193"/>
                  <a:pt x="172403" y="64193"/>
                </a:cubicBezTo>
                <a:cubicBezTo>
                  <a:pt x="183832" y="65145"/>
                  <a:pt x="196215" y="67050"/>
                  <a:pt x="208597" y="69908"/>
                </a:cubicBezTo>
                <a:cubicBezTo>
                  <a:pt x="233363" y="76575"/>
                  <a:pt x="258128" y="90863"/>
                  <a:pt x="278130" y="108960"/>
                </a:cubicBezTo>
                <a:cubicBezTo>
                  <a:pt x="287655" y="118485"/>
                  <a:pt x="296228" y="128963"/>
                  <a:pt x="303847" y="140393"/>
                </a:cubicBezTo>
                <a:cubicBezTo>
                  <a:pt x="311468" y="152775"/>
                  <a:pt x="316230" y="164205"/>
                  <a:pt x="320993" y="178493"/>
                </a:cubicBezTo>
                <a:cubicBezTo>
                  <a:pt x="329565" y="206115"/>
                  <a:pt x="332422" y="238500"/>
                  <a:pt x="330518" y="270885"/>
                </a:cubicBezTo>
                <a:cubicBezTo>
                  <a:pt x="330518" y="279458"/>
                  <a:pt x="329565" y="287078"/>
                  <a:pt x="328613" y="295650"/>
                </a:cubicBezTo>
                <a:lnTo>
                  <a:pt x="327660" y="307080"/>
                </a:lnTo>
                <a:lnTo>
                  <a:pt x="325755" y="320415"/>
                </a:lnTo>
                <a:cubicBezTo>
                  <a:pt x="322897" y="339465"/>
                  <a:pt x="320040" y="354705"/>
                  <a:pt x="317182" y="370898"/>
                </a:cubicBezTo>
                <a:cubicBezTo>
                  <a:pt x="309563" y="403283"/>
                  <a:pt x="300038" y="435668"/>
                  <a:pt x="288607" y="466148"/>
                </a:cubicBezTo>
                <a:cubicBezTo>
                  <a:pt x="277178" y="496628"/>
                  <a:pt x="263843" y="525203"/>
                  <a:pt x="250507" y="551873"/>
                </a:cubicBezTo>
                <a:cubicBezTo>
                  <a:pt x="236220" y="578543"/>
                  <a:pt x="221932" y="603308"/>
                  <a:pt x="206693" y="625215"/>
                </a:cubicBezTo>
                <a:cubicBezTo>
                  <a:pt x="191453" y="647123"/>
                  <a:pt x="177165" y="667125"/>
                  <a:pt x="162878" y="684270"/>
                </a:cubicBezTo>
                <a:cubicBezTo>
                  <a:pt x="148590" y="701415"/>
                  <a:pt x="136207" y="715703"/>
                  <a:pt x="124778" y="727133"/>
                </a:cubicBezTo>
                <a:cubicBezTo>
                  <a:pt x="114300" y="738563"/>
                  <a:pt x="104775" y="748088"/>
                  <a:pt x="99060" y="753803"/>
                </a:cubicBezTo>
                <a:cubicBezTo>
                  <a:pt x="93345" y="760470"/>
                  <a:pt x="89535" y="763328"/>
                  <a:pt x="89535" y="763328"/>
                </a:cubicBezTo>
                <a:cubicBezTo>
                  <a:pt x="89535" y="763328"/>
                  <a:pt x="94297" y="761423"/>
                  <a:pt x="101918" y="757613"/>
                </a:cubicBezTo>
                <a:cubicBezTo>
                  <a:pt x="109538" y="753803"/>
                  <a:pt x="121920" y="749040"/>
                  <a:pt x="136207" y="740468"/>
                </a:cubicBezTo>
                <a:cubicBezTo>
                  <a:pt x="150495" y="732848"/>
                  <a:pt x="168593" y="722370"/>
                  <a:pt x="187643" y="709035"/>
                </a:cubicBezTo>
                <a:cubicBezTo>
                  <a:pt x="206693" y="695700"/>
                  <a:pt x="227647" y="679508"/>
                  <a:pt x="247650" y="658553"/>
                </a:cubicBezTo>
                <a:cubicBezTo>
                  <a:pt x="268605" y="638550"/>
                  <a:pt x="289560" y="614738"/>
                  <a:pt x="309563" y="588068"/>
                </a:cubicBezTo>
                <a:cubicBezTo>
                  <a:pt x="328613" y="560445"/>
                  <a:pt x="348615" y="530918"/>
                  <a:pt x="364807" y="497580"/>
                </a:cubicBezTo>
                <a:cubicBezTo>
                  <a:pt x="381000" y="464243"/>
                  <a:pt x="395288" y="429000"/>
                  <a:pt x="404813" y="390900"/>
                </a:cubicBezTo>
                <a:cubicBezTo>
                  <a:pt x="409575" y="370898"/>
                  <a:pt x="414338" y="350895"/>
                  <a:pt x="417195" y="333750"/>
                </a:cubicBezTo>
                <a:lnTo>
                  <a:pt x="419100" y="320415"/>
                </a:lnTo>
                <a:lnTo>
                  <a:pt x="421005" y="304223"/>
                </a:lnTo>
                <a:cubicBezTo>
                  <a:pt x="421957" y="293745"/>
                  <a:pt x="422910" y="284220"/>
                  <a:pt x="422910" y="273743"/>
                </a:cubicBezTo>
                <a:cubicBezTo>
                  <a:pt x="422910" y="234690"/>
                  <a:pt x="419100" y="190875"/>
                  <a:pt x="404813" y="149918"/>
                </a:cubicBezTo>
                <a:close/>
              </a:path>
            </a:pathLst>
          </a:custGeom>
          <a:solidFill>
            <a:schemeClr val="accent3">
              <a:alpha val="50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90" name="文本框 89">
            <a:extLst>
              <a:ext uri="{FF2B5EF4-FFF2-40B4-BE49-F238E27FC236}">
                <a16:creationId xmlns:a16="http://schemas.microsoft.com/office/drawing/2014/main" id="{81830B7F-FE20-4488-B580-626709FCCBAA}"/>
              </a:ext>
            </a:extLst>
          </p:cNvPr>
          <p:cNvSpPr txBox="1"/>
          <p:nvPr/>
        </p:nvSpPr>
        <p:spPr>
          <a:xfrm>
            <a:off x="4149248" y="2638303"/>
            <a:ext cx="4994106" cy="227004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zh-CN" altLang="en-US" sz="1600" dirty="0">
                <a:solidFill>
                  <a:schemeClr val="accent5">
                    <a:lumMod val="75000"/>
                  </a:schemeClr>
                </a:solidFill>
                <a:latin typeface="+mn-ea"/>
              </a:rPr>
              <a:t>主持人将活动开始前收到的所有圣诞卡片放到一个大的布袋里，让每人抽取一张，把美丽的圣诞祝福带给每一个人。</a:t>
            </a:r>
            <a:endParaRPr lang="en-US" altLang="zh-CN" sz="1600" dirty="0">
              <a:solidFill>
                <a:schemeClr val="accent5">
                  <a:lumMod val="75000"/>
                </a:schemeClr>
              </a:solidFill>
              <a:latin typeface="+mn-ea"/>
            </a:endParaRPr>
          </a:p>
          <a:p>
            <a:pPr algn="just">
              <a:lnSpc>
                <a:spcPct val="150000"/>
              </a:lnSpc>
            </a:pPr>
            <a:endParaRPr lang="en-US" altLang="zh-CN" sz="1600" dirty="0">
              <a:solidFill>
                <a:schemeClr val="accent5">
                  <a:lumMod val="75000"/>
                </a:schemeClr>
              </a:solidFill>
              <a:latin typeface="+mn-ea"/>
            </a:endParaRPr>
          </a:p>
          <a:p>
            <a:pPr algn="just">
              <a:lnSpc>
                <a:spcPct val="150000"/>
              </a:lnSpc>
            </a:pPr>
            <a:r>
              <a:rPr lang="zh-CN" altLang="en-US" sz="1600" dirty="0">
                <a:solidFill>
                  <a:schemeClr val="accent5">
                    <a:lumMod val="75000"/>
                  </a:schemeClr>
                </a:solidFill>
                <a:latin typeface="+mn-ea"/>
              </a:rPr>
              <a:t>在抽取卡片时，播放圣诞歌曲，最后邀请嘉宾把自己抽到的贺卡上的内容念出来。</a:t>
            </a:r>
          </a:p>
        </p:txBody>
      </p:sp>
      <p:grpSp>
        <p:nvGrpSpPr>
          <p:cNvPr id="123" name="组合 122">
            <a:extLst>
              <a:ext uri="{FF2B5EF4-FFF2-40B4-BE49-F238E27FC236}">
                <a16:creationId xmlns:a16="http://schemas.microsoft.com/office/drawing/2014/main" id="{A0CAEDC0-B22C-4D88-80B7-B14D1D9C3FA0}"/>
              </a:ext>
            </a:extLst>
          </p:cNvPr>
          <p:cNvGrpSpPr/>
          <p:nvPr/>
        </p:nvGrpSpPr>
        <p:grpSpPr>
          <a:xfrm>
            <a:off x="8677413" y="4014199"/>
            <a:ext cx="1790864" cy="1768138"/>
            <a:chOff x="5424526" y="2781697"/>
            <a:chExt cx="1337929" cy="1291192"/>
          </a:xfrm>
        </p:grpSpPr>
        <p:sp>
          <p:nvSpPr>
            <p:cNvPr id="124" name="任意多边形: 形状 123">
              <a:extLst>
                <a:ext uri="{FF2B5EF4-FFF2-40B4-BE49-F238E27FC236}">
                  <a16:creationId xmlns:a16="http://schemas.microsoft.com/office/drawing/2014/main" id="{46DDEAB0-8FEB-4FE9-913A-04DADC2449FA}"/>
                </a:ext>
              </a:extLst>
            </p:cNvPr>
            <p:cNvSpPr/>
            <p:nvPr/>
          </p:nvSpPr>
          <p:spPr>
            <a:xfrm>
              <a:off x="5424526" y="2919412"/>
              <a:ext cx="1337929" cy="1153477"/>
            </a:xfrm>
            <a:custGeom>
              <a:avLst/>
              <a:gdLst>
                <a:gd name="connsiteX0" fmla="*/ 668615 w 1337929"/>
                <a:gd name="connsiteY0" fmla="*/ 1153478 h 1153477"/>
                <a:gd name="connsiteX1" fmla="*/ 668615 w 1337929"/>
                <a:gd name="connsiteY1" fmla="*/ 0 h 1153477"/>
                <a:gd name="connsiteX2" fmla="*/ 668615 w 1337929"/>
                <a:gd name="connsiteY2" fmla="*/ 1153478 h 11534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7929" h="1153477">
                  <a:moveTo>
                    <a:pt x="668615" y="1153478"/>
                  </a:moveTo>
                  <a:cubicBezTo>
                    <a:pt x="1813520" y="1153478"/>
                    <a:pt x="1267738" y="0"/>
                    <a:pt x="668615" y="0"/>
                  </a:cubicBezTo>
                  <a:cubicBezTo>
                    <a:pt x="70445" y="0"/>
                    <a:pt x="-475337" y="1153478"/>
                    <a:pt x="668615" y="1153478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9525" cap="flat">
              <a:noFill/>
              <a:prstDash val="solid"/>
              <a:miter/>
            </a:ln>
            <a:effectLst>
              <a:outerShdw blurRad="127000" dist="63500" dir="5400000" algn="t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5" name="任意多边形: 形状 124">
              <a:extLst>
                <a:ext uri="{FF2B5EF4-FFF2-40B4-BE49-F238E27FC236}">
                  <a16:creationId xmlns:a16="http://schemas.microsoft.com/office/drawing/2014/main" id="{7A470963-5706-4F4D-B2B2-C159BC640116}"/>
                </a:ext>
              </a:extLst>
            </p:cNvPr>
            <p:cNvSpPr/>
            <p:nvPr/>
          </p:nvSpPr>
          <p:spPr>
            <a:xfrm>
              <a:off x="5615651" y="2781697"/>
              <a:ext cx="955283" cy="294282"/>
            </a:xfrm>
            <a:custGeom>
              <a:avLst/>
              <a:gdLst>
                <a:gd name="connsiteX0" fmla="*/ 950883 w 955283"/>
                <a:gd name="connsiteY0" fmla="*/ 27225 h 294282"/>
                <a:gd name="connsiteX1" fmla="*/ 725141 w 955283"/>
                <a:gd name="connsiteY1" fmla="*/ 42465 h 294282"/>
                <a:gd name="connsiteX2" fmla="*/ 467966 w 955283"/>
                <a:gd name="connsiteY2" fmla="*/ 11985 h 294282"/>
                <a:gd name="connsiteX3" fmla="*/ 252701 w 955283"/>
                <a:gd name="connsiteY3" fmla="*/ 43418 h 294282"/>
                <a:gd name="connsiteX4" fmla="*/ 4098 w 955283"/>
                <a:gd name="connsiteY4" fmla="*/ 26273 h 294282"/>
                <a:gd name="connsiteX5" fmla="*/ 950883 w 955283"/>
                <a:gd name="connsiteY5" fmla="*/ 27225 h 2942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55283" h="294282">
                  <a:moveTo>
                    <a:pt x="950883" y="27225"/>
                  </a:moveTo>
                  <a:cubicBezTo>
                    <a:pt x="986126" y="-44212"/>
                    <a:pt x="800388" y="48180"/>
                    <a:pt x="725141" y="42465"/>
                  </a:cubicBezTo>
                  <a:cubicBezTo>
                    <a:pt x="638463" y="36750"/>
                    <a:pt x="569883" y="7223"/>
                    <a:pt x="467966" y="11985"/>
                  </a:cubicBezTo>
                  <a:cubicBezTo>
                    <a:pt x="368906" y="15795"/>
                    <a:pt x="325091" y="44370"/>
                    <a:pt x="252701" y="43418"/>
                  </a:cubicBezTo>
                  <a:cubicBezTo>
                    <a:pt x="138401" y="42465"/>
                    <a:pt x="-28287" y="-28020"/>
                    <a:pt x="4098" y="26273"/>
                  </a:cubicBezTo>
                  <a:cubicBezTo>
                    <a:pt x="170786" y="383460"/>
                    <a:pt x="784196" y="383460"/>
                    <a:pt x="950883" y="27225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6" name="任意多边形: 形状 125">
              <a:extLst>
                <a:ext uri="{FF2B5EF4-FFF2-40B4-BE49-F238E27FC236}">
                  <a16:creationId xmlns:a16="http://schemas.microsoft.com/office/drawing/2014/main" id="{52BB05D9-F2C4-4F06-9D85-E1522934A018}"/>
                </a:ext>
              </a:extLst>
            </p:cNvPr>
            <p:cNvSpPr/>
            <p:nvPr/>
          </p:nvSpPr>
          <p:spPr>
            <a:xfrm>
              <a:off x="5766071" y="2985263"/>
              <a:ext cx="653648" cy="326723"/>
            </a:xfrm>
            <a:custGeom>
              <a:avLst/>
              <a:gdLst>
                <a:gd name="connsiteX0" fmla="*/ 328975 w 653648"/>
                <a:gd name="connsiteY0" fmla="*/ 88454 h 326723"/>
                <a:gd name="connsiteX1" fmla="*/ 325165 w 653648"/>
                <a:gd name="connsiteY1" fmla="*/ 85596 h 326723"/>
                <a:gd name="connsiteX2" fmla="*/ 308020 w 653648"/>
                <a:gd name="connsiteY2" fmla="*/ 85596 h 326723"/>
                <a:gd name="connsiteX3" fmla="*/ 303258 w 653648"/>
                <a:gd name="connsiteY3" fmla="*/ 89406 h 326723"/>
                <a:gd name="connsiteX4" fmla="*/ 258490 w 653648"/>
                <a:gd name="connsiteY4" fmla="*/ 138936 h 326723"/>
                <a:gd name="connsiteX5" fmla="*/ 264205 w 653648"/>
                <a:gd name="connsiteY5" fmla="*/ 220851 h 326723"/>
                <a:gd name="connsiteX6" fmla="*/ 254680 w 653648"/>
                <a:gd name="connsiteY6" fmla="*/ 244664 h 326723"/>
                <a:gd name="connsiteX7" fmla="*/ 230868 w 653648"/>
                <a:gd name="connsiteY7" fmla="*/ 235139 h 326723"/>
                <a:gd name="connsiteX8" fmla="*/ 223248 w 653648"/>
                <a:gd name="connsiteY8" fmla="*/ 128459 h 326723"/>
                <a:gd name="connsiteX9" fmla="*/ 248965 w 653648"/>
                <a:gd name="connsiteY9" fmla="*/ 83691 h 326723"/>
                <a:gd name="connsiteX10" fmla="*/ 11793 w 653648"/>
                <a:gd name="connsiteY10" fmla="*/ 36066 h 326723"/>
                <a:gd name="connsiteX11" fmla="*/ 1315 w 653648"/>
                <a:gd name="connsiteY11" fmla="*/ 12254 h 326723"/>
                <a:gd name="connsiteX12" fmla="*/ 25128 w 653648"/>
                <a:gd name="connsiteY12" fmla="*/ 824 h 326723"/>
                <a:gd name="connsiteX13" fmla="*/ 326118 w 653648"/>
                <a:gd name="connsiteY13" fmla="*/ 48449 h 326723"/>
                <a:gd name="connsiteX14" fmla="*/ 629965 w 653648"/>
                <a:gd name="connsiteY14" fmla="*/ 824 h 326723"/>
                <a:gd name="connsiteX15" fmla="*/ 652825 w 653648"/>
                <a:gd name="connsiteY15" fmla="*/ 12254 h 326723"/>
                <a:gd name="connsiteX16" fmla="*/ 641395 w 653648"/>
                <a:gd name="connsiteY16" fmla="*/ 35114 h 326723"/>
                <a:gd name="connsiteX17" fmla="*/ 367075 w 653648"/>
                <a:gd name="connsiteY17" fmla="*/ 84644 h 326723"/>
                <a:gd name="connsiteX18" fmla="*/ 359455 w 653648"/>
                <a:gd name="connsiteY18" fmla="*/ 133221 h 326723"/>
                <a:gd name="connsiteX19" fmla="*/ 368028 w 653648"/>
                <a:gd name="connsiteY19" fmla="*/ 299909 h 326723"/>
                <a:gd name="connsiteX20" fmla="*/ 359455 w 653648"/>
                <a:gd name="connsiteY20" fmla="*/ 324674 h 326723"/>
                <a:gd name="connsiteX21" fmla="*/ 334690 w 653648"/>
                <a:gd name="connsiteY21" fmla="*/ 316101 h 326723"/>
                <a:gd name="connsiteX22" fmla="*/ 323260 w 653648"/>
                <a:gd name="connsiteY22" fmla="*/ 124649 h 326723"/>
                <a:gd name="connsiteX23" fmla="*/ 328975 w 653648"/>
                <a:gd name="connsiteY23" fmla="*/ 88454 h 326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653648" h="326723">
                  <a:moveTo>
                    <a:pt x="328975" y="88454"/>
                  </a:moveTo>
                  <a:cubicBezTo>
                    <a:pt x="328023" y="87501"/>
                    <a:pt x="327070" y="86549"/>
                    <a:pt x="325165" y="85596"/>
                  </a:cubicBezTo>
                  <a:cubicBezTo>
                    <a:pt x="319450" y="85596"/>
                    <a:pt x="313735" y="85596"/>
                    <a:pt x="308020" y="85596"/>
                  </a:cubicBezTo>
                  <a:cubicBezTo>
                    <a:pt x="307068" y="86549"/>
                    <a:pt x="305163" y="88454"/>
                    <a:pt x="303258" y="89406"/>
                  </a:cubicBezTo>
                  <a:cubicBezTo>
                    <a:pt x="278493" y="100836"/>
                    <a:pt x="265158" y="118934"/>
                    <a:pt x="258490" y="138936"/>
                  </a:cubicBezTo>
                  <a:cubicBezTo>
                    <a:pt x="248965" y="168464"/>
                    <a:pt x="256585" y="201801"/>
                    <a:pt x="264205" y="220851"/>
                  </a:cubicBezTo>
                  <a:cubicBezTo>
                    <a:pt x="268015" y="230376"/>
                    <a:pt x="264205" y="240854"/>
                    <a:pt x="254680" y="244664"/>
                  </a:cubicBezTo>
                  <a:cubicBezTo>
                    <a:pt x="245155" y="248474"/>
                    <a:pt x="234678" y="244664"/>
                    <a:pt x="230868" y="235139"/>
                  </a:cubicBezTo>
                  <a:cubicBezTo>
                    <a:pt x="220390" y="210374"/>
                    <a:pt x="211818" y="167511"/>
                    <a:pt x="223248" y="128459"/>
                  </a:cubicBezTo>
                  <a:cubicBezTo>
                    <a:pt x="228010" y="112266"/>
                    <a:pt x="236583" y="97026"/>
                    <a:pt x="248965" y="83691"/>
                  </a:cubicBezTo>
                  <a:cubicBezTo>
                    <a:pt x="163240" y="77976"/>
                    <a:pt x="81325" y="61784"/>
                    <a:pt x="11793" y="36066"/>
                  </a:cubicBezTo>
                  <a:cubicBezTo>
                    <a:pt x="2268" y="32256"/>
                    <a:pt x="-2495" y="21779"/>
                    <a:pt x="1315" y="12254"/>
                  </a:cubicBezTo>
                  <a:cubicBezTo>
                    <a:pt x="5125" y="2729"/>
                    <a:pt x="15603" y="-2034"/>
                    <a:pt x="25128" y="824"/>
                  </a:cubicBezTo>
                  <a:cubicBezTo>
                    <a:pt x="110853" y="32256"/>
                    <a:pt x="216580" y="48449"/>
                    <a:pt x="326118" y="48449"/>
                  </a:cubicBezTo>
                  <a:cubicBezTo>
                    <a:pt x="430893" y="48449"/>
                    <a:pt x="536620" y="33209"/>
                    <a:pt x="629965" y="824"/>
                  </a:cubicBezTo>
                  <a:cubicBezTo>
                    <a:pt x="639490" y="-2034"/>
                    <a:pt x="649968" y="2729"/>
                    <a:pt x="652825" y="12254"/>
                  </a:cubicBezTo>
                  <a:cubicBezTo>
                    <a:pt x="655683" y="21779"/>
                    <a:pt x="650920" y="32256"/>
                    <a:pt x="641395" y="35114"/>
                  </a:cubicBezTo>
                  <a:cubicBezTo>
                    <a:pt x="556623" y="64641"/>
                    <a:pt x="461373" y="80834"/>
                    <a:pt x="367075" y="84644"/>
                  </a:cubicBezTo>
                  <a:cubicBezTo>
                    <a:pt x="368980" y="97979"/>
                    <a:pt x="364218" y="114171"/>
                    <a:pt x="359455" y="133221"/>
                  </a:cubicBezTo>
                  <a:cubicBezTo>
                    <a:pt x="348978" y="171321"/>
                    <a:pt x="333738" y="227519"/>
                    <a:pt x="368028" y="299909"/>
                  </a:cubicBezTo>
                  <a:cubicBezTo>
                    <a:pt x="372790" y="309434"/>
                    <a:pt x="368980" y="319911"/>
                    <a:pt x="359455" y="324674"/>
                  </a:cubicBezTo>
                  <a:cubicBezTo>
                    <a:pt x="349930" y="329436"/>
                    <a:pt x="339453" y="325626"/>
                    <a:pt x="334690" y="316101"/>
                  </a:cubicBezTo>
                  <a:cubicBezTo>
                    <a:pt x="294685" y="232281"/>
                    <a:pt x="311830" y="168464"/>
                    <a:pt x="323260" y="124649"/>
                  </a:cubicBezTo>
                  <a:cubicBezTo>
                    <a:pt x="328975" y="103694"/>
                    <a:pt x="332785" y="90359"/>
                    <a:pt x="328975" y="88454"/>
                  </a:cubicBezTo>
                  <a:close/>
                </a:path>
              </a:pathLst>
            </a:custGeom>
            <a:solidFill>
              <a:schemeClr val="accent3"/>
            </a:solidFill>
            <a:ln w="9525" cap="flat">
              <a:noFill/>
              <a:prstDash val="solid"/>
              <a:miter/>
            </a:ln>
            <a:effectLst>
              <a:outerShdw blurRad="38100" dist="25400" dir="5400000" algn="t" rotWithShape="0">
                <a:prstClr val="black">
                  <a:alpha val="33000"/>
                </a:prstClr>
              </a:outerShdw>
            </a:effectLst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14" name="组合 13">
            <a:extLst>
              <a:ext uri="{FF2B5EF4-FFF2-40B4-BE49-F238E27FC236}">
                <a16:creationId xmlns:a16="http://schemas.microsoft.com/office/drawing/2014/main" id="{18695B38-5104-4DB4-B3EC-D2CADBDA7FF0}"/>
              </a:ext>
            </a:extLst>
          </p:cNvPr>
          <p:cNvGrpSpPr/>
          <p:nvPr/>
        </p:nvGrpSpPr>
        <p:grpSpPr>
          <a:xfrm>
            <a:off x="9371199" y="3441581"/>
            <a:ext cx="2451799" cy="2420686"/>
            <a:chOff x="5424526" y="2781697"/>
            <a:chExt cx="1337929" cy="1291192"/>
          </a:xfrm>
          <a:effectLst>
            <a:outerShdw blurRad="127000" dist="63500" dir="5400000" algn="t" rotWithShape="0">
              <a:prstClr val="black">
                <a:alpha val="40000"/>
              </a:prstClr>
            </a:outerShdw>
          </a:effectLst>
        </p:grpSpPr>
        <p:sp>
          <p:nvSpPr>
            <p:cNvPr id="11" name="任意多边形: 形状 10">
              <a:extLst>
                <a:ext uri="{FF2B5EF4-FFF2-40B4-BE49-F238E27FC236}">
                  <a16:creationId xmlns:a16="http://schemas.microsoft.com/office/drawing/2014/main" id="{172F5142-D0BB-4380-998D-35F80575681D}"/>
                </a:ext>
              </a:extLst>
            </p:cNvPr>
            <p:cNvSpPr/>
            <p:nvPr/>
          </p:nvSpPr>
          <p:spPr>
            <a:xfrm>
              <a:off x="5424526" y="2919412"/>
              <a:ext cx="1337929" cy="1153477"/>
            </a:xfrm>
            <a:custGeom>
              <a:avLst/>
              <a:gdLst>
                <a:gd name="connsiteX0" fmla="*/ 668615 w 1337929"/>
                <a:gd name="connsiteY0" fmla="*/ 1153478 h 1153477"/>
                <a:gd name="connsiteX1" fmla="*/ 668615 w 1337929"/>
                <a:gd name="connsiteY1" fmla="*/ 0 h 1153477"/>
                <a:gd name="connsiteX2" fmla="*/ 668615 w 1337929"/>
                <a:gd name="connsiteY2" fmla="*/ 1153478 h 11534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7929" h="1153477">
                  <a:moveTo>
                    <a:pt x="668615" y="1153478"/>
                  </a:moveTo>
                  <a:cubicBezTo>
                    <a:pt x="1813520" y="1153478"/>
                    <a:pt x="1267738" y="0"/>
                    <a:pt x="668615" y="0"/>
                  </a:cubicBezTo>
                  <a:cubicBezTo>
                    <a:pt x="70445" y="0"/>
                    <a:pt x="-475337" y="1153478"/>
                    <a:pt x="668615" y="1153478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" name="任意多边形: 形状 11">
              <a:extLst>
                <a:ext uri="{FF2B5EF4-FFF2-40B4-BE49-F238E27FC236}">
                  <a16:creationId xmlns:a16="http://schemas.microsoft.com/office/drawing/2014/main" id="{7D13E802-C820-4CC0-BBCD-291905BE58EE}"/>
                </a:ext>
              </a:extLst>
            </p:cNvPr>
            <p:cNvSpPr/>
            <p:nvPr/>
          </p:nvSpPr>
          <p:spPr>
            <a:xfrm>
              <a:off x="5615651" y="2781697"/>
              <a:ext cx="955283" cy="294282"/>
            </a:xfrm>
            <a:custGeom>
              <a:avLst/>
              <a:gdLst>
                <a:gd name="connsiteX0" fmla="*/ 950883 w 955283"/>
                <a:gd name="connsiteY0" fmla="*/ 27225 h 294282"/>
                <a:gd name="connsiteX1" fmla="*/ 725141 w 955283"/>
                <a:gd name="connsiteY1" fmla="*/ 42465 h 294282"/>
                <a:gd name="connsiteX2" fmla="*/ 467966 w 955283"/>
                <a:gd name="connsiteY2" fmla="*/ 11985 h 294282"/>
                <a:gd name="connsiteX3" fmla="*/ 252701 w 955283"/>
                <a:gd name="connsiteY3" fmla="*/ 43418 h 294282"/>
                <a:gd name="connsiteX4" fmla="*/ 4098 w 955283"/>
                <a:gd name="connsiteY4" fmla="*/ 26273 h 294282"/>
                <a:gd name="connsiteX5" fmla="*/ 950883 w 955283"/>
                <a:gd name="connsiteY5" fmla="*/ 27225 h 2942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55283" h="294282">
                  <a:moveTo>
                    <a:pt x="950883" y="27225"/>
                  </a:moveTo>
                  <a:cubicBezTo>
                    <a:pt x="986126" y="-44212"/>
                    <a:pt x="800388" y="48180"/>
                    <a:pt x="725141" y="42465"/>
                  </a:cubicBezTo>
                  <a:cubicBezTo>
                    <a:pt x="638463" y="36750"/>
                    <a:pt x="569883" y="7223"/>
                    <a:pt x="467966" y="11985"/>
                  </a:cubicBezTo>
                  <a:cubicBezTo>
                    <a:pt x="368906" y="15795"/>
                    <a:pt x="325091" y="44370"/>
                    <a:pt x="252701" y="43418"/>
                  </a:cubicBezTo>
                  <a:cubicBezTo>
                    <a:pt x="138401" y="42465"/>
                    <a:pt x="-28287" y="-28020"/>
                    <a:pt x="4098" y="26273"/>
                  </a:cubicBezTo>
                  <a:cubicBezTo>
                    <a:pt x="170786" y="383460"/>
                    <a:pt x="784196" y="383460"/>
                    <a:pt x="950883" y="27225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" name="任意多边形: 形状 12">
              <a:extLst>
                <a:ext uri="{FF2B5EF4-FFF2-40B4-BE49-F238E27FC236}">
                  <a16:creationId xmlns:a16="http://schemas.microsoft.com/office/drawing/2014/main" id="{48F99AF9-3D9F-451D-9DDE-83F75406CEA7}"/>
                </a:ext>
              </a:extLst>
            </p:cNvPr>
            <p:cNvSpPr/>
            <p:nvPr/>
          </p:nvSpPr>
          <p:spPr>
            <a:xfrm>
              <a:off x="5766071" y="2985263"/>
              <a:ext cx="653648" cy="326723"/>
            </a:xfrm>
            <a:custGeom>
              <a:avLst/>
              <a:gdLst>
                <a:gd name="connsiteX0" fmla="*/ 328975 w 653648"/>
                <a:gd name="connsiteY0" fmla="*/ 88454 h 326723"/>
                <a:gd name="connsiteX1" fmla="*/ 325165 w 653648"/>
                <a:gd name="connsiteY1" fmla="*/ 85596 h 326723"/>
                <a:gd name="connsiteX2" fmla="*/ 308020 w 653648"/>
                <a:gd name="connsiteY2" fmla="*/ 85596 h 326723"/>
                <a:gd name="connsiteX3" fmla="*/ 303258 w 653648"/>
                <a:gd name="connsiteY3" fmla="*/ 89406 h 326723"/>
                <a:gd name="connsiteX4" fmla="*/ 258490 w 653648"/>
                <a:gd name="connsiteY4" fmla="*/ 138936 h 326723"/>
                <a:gd name="connsiteX5" fmla="*/ 264205 w 653648"/>
                <a:gd name="connsiteY5" fmla="*/ 220851 h 326723"/>
                <a:gd name="connsiteX6" fmla="*/ 254680 w 653648"/>
                <a:gd name="connsiteY6" fmla="*/ 244664 h 326723"/>
                <a:gd name="connsiteX7" fmla="*/ 230868 w 653648"/>
                <a:gd name="connsiteY7" fmla="*/ 235139 h 326723"/>
                <a:gd name="connsiteX8" fmla="*/ 223248 w 653648"/>
                <a:gd name="connsiteY8" fmla="*/ 128459 h 326723"/>
                <a:gd name="connsiteX9" fmla="*/ 248965 w 653648"/>
                <a:gd name="connsiteY9" fmla="*/ 83691 h 326723"/>
                <a:gd name="connsiteX10" fmla="*/ 11793 w 653648"/>
                <a:gd name="connsiteY10" fmla="*/ 36066 h 326723"/>
                <a:gd name="connsiteX11" fmla="*/ 1315 w 653648"/>
                <a:gd name="connsiteY11" fmla="*/ 12254 h 326723"/>
                <a:gd name="connsiteX12" fmla="*/ 25128 w 653648"/>
                <a:gd name="connsiteY12" fmla="*/ 824 h 326723"/>
                <a:gd name="connsiteX13" fmla="*/ 326118 w 653648"/>
                <a:gd name="connsiteY13" fmla="*/ 48449 h 326723"/>
                <a:gd name="connsiteX14" fmla="*/ 629965 w 653648"/>
                <a:gd name="connsiteY14" fmla="*/ 824 h 326723"/>
                <a:gd name="connsiteX15" fmla="*/ 652825 w 653648"/>
                <a:gd name="connsiteY15" fmla="*/ 12254 h 326723"/>
                <a:gd name="connsiteX16" fmla="*/ 641395 w 653648"/>
                <a:gd name="connsiteY16" fmla="*/ 35114 h 326723"/>
                <a:gd name="connsiteX17" fmla="*/ 367075 w 653648"/>
                <a:gd name="connsiteY17" fmla="*/ 84644 h 326723"/>
                <a:gd name="connsiteX18" fmla="*/ 359455 w 653648"/>
                <a:gd name="connsiteY18" fmla="*/ 133221 h 326723"/>
                <a:gd name="connsiteX19" fmla="*/ 368028 w 653648"/>
                <a:gd name="connsiteY19" fmla="*/ 299909 h 326723"/>
                <a:gd name="connsiteX20" fmla="*/ 359455 w 653648"/>
                <a:gd name="connsiteY20" fmla="*/ 324674 h 326723"/>
                <a:gd name="connsiteX21" fmla="*/ 334690 w 653648"/>
                <a:gd name="connsiteY21" fmla="*/ 316101 h 326723"/>
                <a:gd name="connsiteX22" fmla="*/ 323260 w 653648"/>
                <a:gd name="connsiteY22" fmla="*/ 124649 h 326723"/>
                <a:gd name="connsiteX23" fmla="*/ 328975 w 653648"/>
                <a:gd name="connsiteY23" fmla="*/ 88454 h 326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653648" h="326723">
                  <a:moveTo>
                    <a:pt x="328975" y="88454"/>
                  </a:moveTo>
                  <a:cubicBezTo>
                    <a:pt x="328023" y="87501"/>
                    <a:pt x="327070" y="86549"/>
                    <a:pt x="325165" y="85596"/>
                  </a:cubicBezTo>
                  <a:cubicBezTo>
                    <a:pt x="319450" y="85596"/>
                    <a:pt x="313735" y="85596"/>
                    <a:pt x="308020" y="85596"/>
                  </a:cubicBezTo>
                  <a:cubicBezTo>
                    <a:pt x="307068" y="86549"/>
                    <a:pt x="305163" y="88454"/>
                    <a:pt x="303258" y="89406"/>
                  </a:cubicBezTo>
                  <a:cubicBezTo>
                    <a:pt x="278493" y="100836"/>
                    <a:pt x="265158" y="118934"/>
                    <a:pt x="258490" y="138936"/>
                  </a:cubicBezTo>
                  <a:cubicBezTo>
                    <a:pt x="248965" y="168464"/>
                    <a:pt x="256585" y="201801"/>
                    <a:pt x="264205" y="220851"/>
                  </a:cubicBezTo>
                  <a:cubicBezTo>
                    <a:pt x="268015" y="230376"/>
                    <a:pt x="264205" y="240854"/>
                    <a:pt x="254680" y="244664"/>
                  </a:cubicBezTo>
                  <a:cubicBezTo>
                    <a:pt x="245155" y="248474"/>
                    <a:pt x="234678" y="244664"/>
                    <a:pt x="230868" y="235139"/>
                  </a:cubicBezTo>
                  <a:cubicBezTo>
                    <a:pt x="220390" y="210374"/>
                    <a:pt x="211818" y="167511"/>
                    <a:pt x="223248" y="128459"/>
                  </a:cubicBezTo>
                  <a:cubicBezTo>
                    <a:pt x="228010" y="112266"/>
                    <a:pt x="236583" y="97026"/>
                    <a:pt x="248965" y="83691"/>
                  </a:cubicBezTo>
                  <a:cubicBezTo>
                    <a:pt x="163240" y="77976"/>
                    <a:pt x="81325" y="61784"/>
                    <a:pt x="11793" y="36066"/>
                  </a:cubicBezTo>
                  <a:cubicBezTo>
                    <a:pt x="2268" y="32256"/>
                    <a:pt x="-2495" y="21779"/>
                    <a:pt x="1315" y="12254"/>
                  </a:cubicBezTo>
                  <a:cubicBezTo>
                    <a:pt x="5125" y="2729"/>
                    <a:pt x="15603" y="-2034"/>
                    <a:pt x="25128" y="824"/>
                  </a:cubicBezTo>
                  <a:cubicBezTo>
                    <a:pt x="110853" y="32256"/>
                    <a:pt x="216580" y="48449"/>
                    <a:pt x="326118" y="48449"/>
                  </a:cubicBezTo>
                  <a:cubicBezTo>
                    <a:pt x="430893" y="48449"/>
                    <a:pt x="536620" y="33209"/>
                    <a:pt x="629965" y="824"/>
                  </a:cubicBezTo>
                  <a:cubicBezTo>
                    <a:pt x="639490" y="-2034"/>
                    <a:pt x="649968" y="2729"/>
                    <a:pt x="652825" y="12254"/>
                  </a:cubicBezTo>
                  <a:cubicBezTo>
                    <a:pt x="655683" y="21779"/>
                    <a:pt x="650920" y="32256"/>
                    <a:pt x="641395" y="35114"/>
                  </a:cubicBezTo>
                  <a:cubicBezTo>
                    <a:pt x="556623" y="64641"/>
                    <a:pt x="461373" y="80834"/>
                    <a:pt x="367075" y="84644"/>
                  </a:cubicBezTo>
                  <a:cubicBezTo>
                    <a:pt x="368980" y="97979"/>
                    <a:pt x="364218" y="114171"/>
                    <a:pt x="359455" y="133221"/>
                  </a:cubicBezTo>
                  <a:cubicBezTo>
                    <a:pt x="348978" y="171321"/>
                    <a:pt x="333738" y="227519"/>
                    <a:pt x="368028" y="299909"/>
                  </a:cubicBezTo>
                  <a:cubicBezTo>
                    <a:pt x="372790" y="309434"/>
                    <a:pt x="368980" y="319911"/>
                    <a:pt x="359455" y="324674"/>
                  </a:cubicBezTo>
                  <a:cubicBezTo>
                    <a:pt x="349930" y="329436"/>
                    <a:pt x="339453" y="325626"/>
                    <a:pt x="334690" y="316101"/>
                  </a:cubicBezTo>
                  <a:cubicBezTo>
                    <a:pt x="294685" y="232281"/>
                    <a:pt x="311830" y="168464"/>
                    <a:pt x="323260" y="124649"/>
                  </a:cubicBezTo>
                  <a:cubicBezTo>
                    <a:pt x="328975" y="103694"/>
                    <a:pt x="332785" y="90359"/>
                    <a:pt x="328975" y="88454"/>
                  </a:cubicBezTo>
                  <a:close/>
                </a:path>
              </a:pathLst>
            </a:custGeom>
            <a:solidFill>
              <a:schemeClr val="accent3"/>
            </a:solidFill>
            <a:ln w="9525" cap="flat">
              <a:noFill/>
              <a:prstDash val="solid"/>
              <a:miter/>
            </a:ln>
            <a:effectLst>
              <a:outerShdw blurRad="38100" dist="25400" dir="5400000" algn="t" rotWithShape="0">
                <a:prstClr val="black">
                  <a:alpha val="33000"/>
                </a:prstClr>
              </a:outerShdw>
            </a:effectLst>
          </p:spPr>
          <p:txBody>
            <a:bodyPr rtlCol="0" anchor="ctr"/>
            <a:lstStyle/>
            <a:p>
              <a:endParaRPr lang="zh-CN" altLang="en-US"/>
            </a:p>
          </p:txBody>
        </p:sp>
      </p:grpSp>
      <p:sp>
        <p:nvSpPr>
          <p:cNvPr id="118" name="任意多边形: 形状 117">
            <a:extLst>
              <a:ext uri="{FF2B5EF4-FFF2-40B4-BE49-F238E27FC236}">
                <a16:creationId xmlns:a16="http://schemas.microsoft.com/office/drawing/2014/main" id="{5E11E1CB-C405-4214-8C81-7F096C87D233}"/>
              </a:ext>
            </a:extLst>
          </p:cNvPr>
          <p:cNvSpPr/>
          <p:nvPr/>
        </p:nvSpPr>
        <p:spPr>
          <a:xfrm>
            <a:off x="9222565" y="1698182"/>
            <a:ext cx="498877" cy="617714"/>
          </a:xfrm>
          <a:custGeom>
            <a:avLst/>
            <a:gdLst>
              <a:gd name="connsiteX0" fmla="*/ 26670 w 787718"/>
              <a:gd name="connsiteY0" fmla="*/ 725804 h 975359"/>
              <a:gd name="connsiteX1" fmla="*/ 760095 w 787718"/>
              <a:gd name="connsiteY1" fmla="*/ 725804 h 975359"/>
              <a:gd name="connsiteX2" fmla="*/ 393383 w 787718"/>
              <a:gd name="connsiteY2" fmla="*/ 975359 h 975359"/>
              <a:gd name="connsiteX3" fmla="*/ 26670 w 787718"/>
              <a:gd name="connsiteY3" fmla="*/ 725804 h 975359"/>
              <a:gd name="connsiteX4" fmla="*/ 667703 w 787718"/>
              <a:gd name="connsiteY4" fmla="*/ 606743 h 975359"/>
              <a:gd name="connsiteX5" fmla="*/ 615316 w 787718"/>
              <a:gd name="connsiteY5" fmla="*/ 655320 h 975359"/>
              <a:gd name="connsiteX6" fmla="*/ 721996 w 787718"/>
              <a:gd name="connsiteY6" fmla="*/ 655320 h 975359"/>
              <a:gd name="connsiteX7" fmla="*/ 394336 w 787718"/>
              <a:gd name="connsiteY7" fmla="*/ 606743 h 975359"/>
              <a:gd name="connsiteX8" fmla="*/ 341948 w 787718"/>
              <a:gd name="connsiteY8" fmla="*/ 655320 h 975359"/>
              <a:gd name="connsiteX9" fmla="*/ 449581 w 787718"/>
              <a:gd name="connsiteY9" fmla="*/ 655320 h 975359"/>
              <a:gd name="connsiteX10" fmla="*/ 126683 w 787718"/>
              <a:gd name="connsiteY10" fmla="*/ 606743 h 975359"/>
              <a:gd name="connsiteX11" fmla="*/ 74296 w 787718"/>
              <a:gd name="connsiteY11" fmla="*/ 655320 h 975359"/>
              <a:gd name="connsiteX12" fmla="*/ 180976 w 787718"/>
              <a:gd name="connsiteY12" fmla="*/ 655320 h 975359"/>
              <a:gd name="connsiteX13" fmla="*/ 129541 w 787718"/>
              <a:gd name="connsiteY13" fmla="*/ 542925 h 975359"/>
              <a:gd name="connsiteX14" fmla="*/ 264796 w 787718"/>
              <a:gd name="connsiteY14" fmla="*/ 657225 h 975359"/>
              <a:gd name="connsiteX15" fmla="*/ 399098 w 787718"/>
              <a:gd name="connsiteY15" fmla="*/ 542925 h 975359"/>
              <a:gd name="connsiteX16" fmla="*/ 534353 w 787718"/>
              <a:gd name="connsiteY16" fmla="*/ 657225 h 975359"/>
              <a:gd name="connsiteX17" fmla="*/ 668656 w 787718"/>
              <a:gd name="connsiteY17" fmla="*/ 542925 h 975359"/>
              <a:gd name="connsiteX18" fmla="*/ 782956 w 787718"/>
              <a:gd name="connsiteY18" fmla="*/ 640080 h 975359"/>
              <a:gd name="connsiteX19" fmla="*/ 770573 w 787718"/>
              <a:gd name="connsiteY19" fmla="*/ 696277 h 975359"/>
              <a:gd name="connsiteX20" fmla="*/ 16193 w 787718"/>
              <a:gd name="connsiteY20" fmla="*/ 696277 h 975359"/>
              <a:gd name="connsiteX21" fmla="*/ 4763 w 787718"/>
              <a:gd name="connsiteY21" fmla="*/ 648652 h 975359"/>
              <a:gd name="connsiteX22" fmla="*/ 481965 w 787718"/>
              <a:gd name="connsiteY22" fmla="*/ 500063 h 975359"/>
              <a:gd name="connsiteX23" fmla="*/ 534353 w 787718"/>
              <a:gd name="connsiteY23" fmla="*/ 548640 h 975359"/>
              <a:gd name="connsiteX24" fmla="*/ 589598 w 787718"/>
              <a:gd name="connsiteY24" fmla="*/ 500063 h 975359"/>
              <a:gd name="connsiteX25" fmla="*/ 208598 w 787718"/>
              <a:gd name="connsiteY25" fmla="*/ 500063 h 975359"/>
              <a:gd name="connsiteX26" fmla="*/ 260985 w 787718"/>
              <a:gd name="connsiteY26" fmla="*/ 548640 h 975359"/>
              <a:gd name="connsiteX27" fmla="*/ 316230 w 787718"/>
              <a:gd name="connsiteY27" fmla="*/ 500063 h 975359"/>
              <a:gd name="connsiteX28" fmla="*/ 19050 w 787718"/>
              <a:gd name="connsiteY28" fmla="*/ 458153 h 975359"/>
              <a:gd name="connsiteX29" fmla="*/ 767715 w 787718"/>
              <a:gd name="connsiteY29" fmla="*/ 458153 h 975359"/>
              <a:gd name="connsiteX30" fmla="*/ 779145 w 787718"/>
              <a:gd name="connsiteY30" fmla="*/ 500063 h 975359"/>
              <a:gd name="connsiteX31" fmla="*/ 755333 w 787718"/>
              <a:gd name="connsiteY31" fmla="*/ 500063 h 975359"/>
              <a:gd name="connsiteX32" fmla="*/ 783908 w 787718"/>
              <a:gd name="connsiteY32" fmla="*/ 526733 h 975359"/>
              <a:gd name="connsiteX33" fmla="*/ 787718 w 787718"/>
              <a:gd name="connsiteY33" fmla="*/ 581978 h 975359"/>
              <a:gd name="connsiteX34" fmla="*/ 786765 w 787718"/>
              <a:gd name="connsiteY34" fmla="*/ 605790 h 975359"/>
              <a:gd name="connsiteX35" fmla="*/ 668655 w 787718"/>
              <a:gd name="connsiteY35" fmla="*/ 504825 h 975359"/>
              <a:gd name="connsiteX36" fmla="*/ 534353 w 787718"/>
              <a:gd name="connsiteY36" fmla="*/ 620078 h 975359"/>
              <a:gd name="connsiteX37" fmla="*/ 399098 w 787718"/>
              <a:gd name="connsiteY37" fmla="*/ 504825 h 975359"/>
              <a:gd name="connsiteX38" fmla="*/ 264795 w 787718"/>
              <a:gd name="connsiteY38" fmla="*/ 620078 h 975359"/>
              <a:gd name="connsiteX39" fmla="*/ 129540 w 787718"/>
              <a:gd name="connsiteY39" fmla="*/ 504825 h 975359"/>
              <a:gd name="connsiteX40" fmla="*/ 1905 w 787718"/>
              <a:gd name="connsiteY40" fmla="*/ 615315 h 975359"/>
              <a:gd name="connsiteX41" fmla="*/ 0 w 787718"/>
              <a:gd name="connsiteY41" fmla="*/ 581978 h 975359"/>
              <a:gd name="connsiteX42" fmla="*/ 1905 w 787718"/>
              <a:gd name="connsiteY42" fmla="*/ 541973 h 975359"/>
              <a:gd name="connsiteX43" fmla="*/ 48578 w 787718"/>
              <a:gd name="connsiteY43" fmla="*/ 501015 h 975359"/>
              <a:gd name="connsiteX44" fmla="*/ 7620 w 787718"/>
              <a:gd name="connsiteY44" fmla="*/ 501015 h 975359"/>
              <a:gd name="connsiteX45" fmla="*/ 19050 w 787718"/>
              <a:gd name="connsiteY45" fmla="*/ 458153 h 975359"/>
              <a:gd name="connsiteX46" fmla="*/ 393383 w 787718"/>
              <a:gd name="connsiteY46" fmla="*/ 17145 h 975359"/>
              <a:gd name="connsiteX47" fmla="*/ 361950 w 787718"/>
              <a:gd name="connsiteY47" fmla="*/ 48578 h 975359"/>
              <a:gd name="connsiteX48" fmla="*/ 378143 w 787718"/>
              <a:gd name="connsiteY48" fmla="*/ 76200 h 975359"/>
              <a:gd name="connsiteX49" fmla="*/ 393383 w 787718"/>
              <a:gd name="connsiteY49" fmla="*/ 65723 h 975359"/>
              <a:gd name="connsiteX50" fmla="*/ 408623 w 787718"/>
              <a:gd name="connsiteY50" fmla="*/ 76200 h 975359"/>
              <a:gd name="connsiteX51" fmla="*/ 424815 w 787718"/>
              <a:gd name="connsiteY51" fmla="*/ 48578 h 975359"/>
              <a:gd name="connsiteX52" fmla="*/ 393383 w 787718"/>
              <a:gd name="connsiteY52" fmla="*/ 17145 h 975359"/>
              <a:gd name="connsiteX53" fmla="*/ 392430 w 787718"/>
              <a:gd name="connsiteY53" fmla="*/ 0 h 975359"/>
              <a:gd name="connsiteX54" fmla="*/ 441008 w 787718"/>
              <a:gd name="connsiteY54" fmla="*/ 48578 h 975359"/>
              <a:gd name="connsiteX55" fmla="*/ 408623 w 787718"/>
              <a:gd name="connsiteY55" fmla="*/ 94298 h 975359"/>
              <a:gd name="connsiteX56" fmla="*/ 408623 w 787718"/>
              <a:gd name="connsiteY56" fmla="*/ 105728 h 975359"/>
              <a:gd name="connsiteX57" fmla="*/ 474345 w 787718"/>
              <a:gd name="connsiteY57" fmla="*/ 186690 h 975359"/>
              <a:gd name="connsiteX58" fmla="*/ 474345 w 787718"/>
              <a:gd name="connsiteY58" fmla="*/ 195263 h 975359"/>
              <a:gd name="connsiteX59" fmla="*/ 757238 w 787718"/>
              <a:gd name="connsiteY59" fmla="*/ 428625 h 975359"/>
              <a:gd name="connsiteX60" fmla="*/ 30480 w 787718"/>
              <a:gd name="connsiteY60" fmla="*/ 428625 h 975359"/>
              <a:gd name="connsiteX61" fmla="*/ 88583 w 787718"/>
              <a:gd name="connsiteY61" fmla="*/ 332423 h 975359"/>
              <a:gd name="connsiteX62" fmla="*/ 312420 w 787718"/>
              <a:gd name="connsiteY62" fmla="*/ 196215 h 975359"/>
              <a:gd name="connsiteX63" fmla="*/ 312420 w 787718"/>
              <a:gd name="connsiteY63" fmla="*/ 187643 h 975359"/>
              <a:gd name="connsiteX64" fmla="*/ 377190 w 787718"/>
              <a:gd name="connsiteY64" fmla="*/ 106680 h 975359"/>
              <a:gd name="connsiteX65" fmla="*/ 377190 w 787718"/>
              <a:gd name="connsiteY65" fmla="*/ 94298 h 975359"/>
              <a:gd name="connsiteX66" fmla="*/ 344805 w 787718"/>
              <a:gd name="connsiteY66" fmla="*/ 48578 h 975359"/>
              <a:gd name="connsiteX67" fmla="*/ 392430 w 787718"/>
              <a:gd name="connsiteY67" fmla="*/ 0 h 9753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</a:cxnLst>
            <a:rect l="l" t="t" r="r" b="b"/>
            <a:pathLst>
              <a:path w="787718" h="975359">
                <a:moveTo>
                  <a:pt x="26670" y="725804"/>
                </a:moveTo>
                <a:lnTo>
                  <a:pt x="760095" y="725804"/>
                </a:lnTo>
                <a:cubicBezTo>
                  <a:pt x="701993" y="871537"/>
                  <a:pt x="560070" y="975359"/>
                  <a:pt x="393383" y="975359"/>
                </a:cubicBezTo>
                <a:cubicBezTo>
                  <a:pt x="226695" y="975359"/>
                  <a:pt x="84773" y="871537"/>
                  <a:pt x="26670" y="725804"/>
                </a:cubicBezTo>
                <a:close/>
                <a:moveTo>
                  <a:pt x="667703" y="606743"/>
                </a:moveTo>
                <a:lnTo>
                  <a:pt x="615316" y="655320"/>
                </a:lnTo>
                <a:lnTo>
                  <a:pt x="721996" y="655320"/>
                </a:lnTo>
                <a:close/>
                <a:moveTo>
                  <a:pt x="394336" y="606743"/>
                </a:moveTo>
                <a:lnTo>
                  <a:pt x="341948" y="655320"/>
                </a:lnTo>
                <a:lnTo>
                  <a:pt x="449581" y="655320"/>
                </a:lnTo>
                <a:close/>
                <a:moveTo>
                  <a:pt x="126683" y="606743"/>
                </a:moveTo>
                <a:lnTo>
                  <a:pt x="74296" y="655320"/>
                </a:lnTo>
                <a:lnTo>
                  <a:pt x="180976" y="655320"/>
                </a:lnTo>
                <a:close/>
                <a:moveTo>
                  <a:pt x="129541" y="542925"/>
                </a:moveTo>
                <a:lnTo>
                  <a:pt x="264796" y="657225"/>
                </a:lnTo>
                <a:lnTo>
                  <a:pt x="399098" y="542925"/>
                </a:lnTo>
                <a:lnTo>
                  <a:pt x="534353" y="657225"/>
                </a:lnTo>
                <a:lnTo>
                  <a:pt x="668656" y="542925"/>
                </a:lnTo>
                <a:lnTo>
                  <a:pt x="782956" y="640080"/>
                </a:lnTo>
                <a:cubicBezTo>
                  <a:pt x="780098" y="659130"/>
                  <a:pt x="776288" y="678180"/>
                  <a:pt x="770573" y="696277"/>
                </a:cubicBezTo>
                <a:lnTo>
                  <a:pt x="16193" y="696277"/>
                </a:lnTo>
                <a:cubicBezTo>
                  <a:pt x="11431" y="681038"/>
                  <a:pt x="7620" y="664845"/>
                  <a:pt x="4763" y="648652"/>
                </a:cubicBezTo>
                <a:close/>
                <a:moveTo>
                  <a:pt x="481965" y="500063"/>
                </a:moveTo>
                <a:lnTo>
                  <a:pt x="534353" y="548640"/>
                </a:lnTo>
                <a:lnTo>
                  <a:pt x="589598" y="500063"/>
                </a:lnTo>
                <a:close/>
                <a:moveTo>
                  <a:pt x="208598" y="500063"/>
                </a:moveTo>
                <a:lnTo>
                  <a:pt x="260985" y="548640"/>
                </a:lnTo>
                <a:lnTo>
                  <a:pt x="316230" y="500063"/>
                </a:lnTo>
                <a:close/>
                <a:moveTo>
                  <a:pt x="19050" y="458153"/>
                </a:moveTo>
                <a:lnTo>
                  <a:pt x="767715" y="458153"/>
                </a:lnTo>
                <a:cubicBezTo>
                  <a:pt x="772478" y="471488"/>
                  <a:pt x="776288" y="485775"/>
                  <a:pt x="779145" y="500063"/>
                </a:cubicBezTo>
                <a:lnTo>
                  <a:pt x="755333" y="500063"/>
                </a:lnTo>
                <a:lnTo>
                  <a:pt x="783908" y="526733"/>
                </a:lnTo>
                <a:cubicBezTo>
                  <a:pt x="786765" y="543878"/>
                  <a:pt x="787718" y="562928"/>
                  <a:pt x="787718" y="581978"/>
                </a:cubicBezTo>
                <a:cubicBezTo>
                  <a:pt x="787718" y="589598"/>
                  <a:pt x="787718" y="598170"/>
                  <a:pt x="786765" y="605790"/>
                </a:cubicBezTo>
                <a:lnTo>
                  <a:pt x="668655" y="504825"/>
                </a:lnTo>
                <a:lnTo>
                  <a:pt x="534353" y="620078"/>
                </a:lnTo>
                <a:lnTo>
                  <a:pt x="399098" y="504825"/>
                </a:lnTo>
                <a:lnTo>
                  <a:pt x="264795" y="620078"/>
                </a:lnTo>
                <a:lnTo>
                  <a:pt x="129540" y="504825"/>
                </a:lnTo>
                <a:lnTo>
                  <a:pt x="1905" y="615315"/>
                </a:lnTo>
                <a:cubicBezTo>
                  <a:pt x="0" y="604838"/>
                  <a:pt x="0" y="593408"/>
                  <a:pt x="0" y="581978"/>
                </a:cubicBezTo>
                <a:cubicBezTo>
                  <a:pt x="0" y="568643"/>
                  <a:pt x="953" y="555308"/>
                  <a:pt x="1905" y="541973"/>
                </a:cubicBezTo>
                <a:lnTo>
                  <a:pt x="48578" y="501015"/>
                </a:lnTo>
                <a:lnTo>
                  <a:pt x="7620" y="501015"/>
                </a:lnTo>
                <a:cubicBezTo>
                  <a:pt x="10478" y="485775"/>
                  <a:pt x="14288" y="472440"/>
                  <a:pt x="19050" y="458153"/>
                </a:cubicBezTo>
                <a:close/>
                <a:moveTo>
                  <a:pt x="393383" y="17145"/>
                </a:moveTo>
                <a:cubicBezTo>
                  <a:pt x="376238" y="17145"/>
                  <a:pt x="361950" y="31433"/>
                  <a:pt x="361950" y="48578"/>
                </a:cubicBezTo>
                <a:cubicBezTo>
                  <a:pt x="361950" y="60960"/>
                  <a:pt x="368618" y="70485"/>
                  <a:pt x="378143" y="76200"/>
                </a:cubicBezTo>
                <a:cubicBezTo>
                  <a:pt x="381000" y="69533"/>
                  <a:pt x="386715" y="65723"/>
                  <a:pt x="393383" y="65723"/>
                </a:cubicBezTo>
                <a:cubicBezTo>
                  <a:pt x="400050" y="65723"/>
                  <a:pt x="406718" y="69533"/>
                  <a:pt x="408623" y="76200"/>
                </a:cubicBezTo>
                <a:cubicBezTo>
                  <a:pt x="418148" y="70485"/>
                  <a:pt x="424815" y="60008"/>
                  <a:pt x="424815" y="48578"/>
                </a:cubicBezTo>
                <a:cubicBezTo>
                  <a:pt x="424815" y="31433"/>
                  <a:pt x="410528" y="17145"/>
                  <a:pt x="393383" y="17145"/>
                </a:cubicBezTo>
                <a:close/>
                <a:moveTo>
                  <a:pt x="392430" y="0"/>
                </a:moveTo>
                <a:cubicBezTo>
                  <a:pt x="419100" y="0"/>
                  <a:pt x="441008" y="21908"/>
                  <a:pt x="441008" y="48578"/>
                </a:cubicBezTo>
                <a:cubicBezTo>
                  <a:pt x="441008" y="69533"/>
                  <a:pt x="427673" y="87630"/>
                  <a:pt x="408623" y="94298"/>
                </a:cubicBezTo>
                <a:lnTo>
                  <a:pt x="408623" y="105728"/>
                </a:lnTo>
                <a:cubicBezTo>
                  <a:pt x="462915" y="111443"/>
                  <a:pt x="474345" y="145733"/>
                  <a:pt x="474345" y="186690"/>
                </a:cubicBezTo>
                <a:cubicBezTo>
                  <a:pt x="474345" y="189548"/>
                  <a:pt x="474345" y="192405"/>
                  <a:pt x="474345" y="195263"/>
                </a:cubicBezTo>
                <a:cubicBezTo>
                  <a:pt x="601980" y="221933"/>
                  <a:pt x="707708" y="310515"/>
                  <a:pt x="757238" y="428625"/>
                </a:cubicBezTo>
                <a:lnTo>
                  <a:pt x="30480" y="428625"/>
                </a:lnTo>
                <a:cubicBezTo>
                  <a:pt x="44768" y="393383"/>
                  <a:pt x="64770" y="360045"/>
                  <a:pt x="88583" y="332423"/>
                </a:cubicBezTo>
                <a:cubicBezTo>
                  <a:pt x="144780" y="263843"/>
                  <a:pt x="222885" y="215265"/>
                  <a:pt x="312420" y="196215"/>
                </a:cubicBezTo>
                <a:cubicBezTo>
                  <a:pt x="312420" y="193358"/>
                  <a:pt x="312420" y="190500"/>
                  <a:pt x="312420" y="187643"/>
                </a:cubicBezTo>
                <a:cubicBezTo>
                  <a:pt x="312420" y="145733"/>
                  <a:pt x="321945" y="112395"/>
                  <a:pt x="377190" y="106680"/>
                </a:cubicBezTo>
                <a:lnTo>
                  <a:pt x="377190" y="94298"/>
                </a:lnTo>
                <a:cubicBezTo>
                  <a:pt x="358140" y="87630"/>
                  <a:pt x="344805" y="69533"/>
                  <a:pt x="344805" y="48578"/>
                </a:cubicBezTo>
                <a:cubicBezTo>
                  <a:pt x="344805" y="21908"/>
                  <a:pt x="366713" y="0"/>
                  <a:pt x="392430" y="0"/>
                </a:cubicBezTo>
                <a:close/>
              </a:path>
            </a:pathLst>
          </a:custGeom>
          <a:solidFill>
            <a:schemeClr val="accent6"/>
          </a:soli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/>
          </a:p>
        </p:txBody>
      </p:sp>
      <p:cxnSp>
        <p:nvCxnSpPr>
          <p:cNvPr id="3" name="直接连接符 2">
            <a:extLst>
              <a:ext uri="{FF2B5EF4-FFF2-40B4-BE49-F238E27FC236}">
                <a16:creationId xmlns:a16="http://schemas.microsoft.com/office/drawing/2014/main" id="{2A97891D-5BE0-4604-9A65-BBE9ACCF3560}"/>
              </a:ext>
            </a:extLst>
          </p:cNvPr>
          <p:cNvCxnSpPr>
            <a:cxnSpLocks/>
          </p:cNvCxnSpPr>
          <p:nvPr/>
        </p:nvCxnSpPr>
        <p:spPr>
          <a:xfrm flipV="1">
            <a:off x="9467851" y="1491578"/>
            <a:ext cx="0" cy="203872"/>
          </a:xfrm>
          <a:prstGeom prst="line">
            <a:avLst/>
          </a:prstGeom>
          <a:ln w="19050" cap="rnd">
            <a:solidFill>
              <a:schemeClr val="accent6"/>
            </a:solidFill>
            <a:prstDash val="sysDot"/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9" name="任意多边形: 形状 118">
            <a:extLst>
              <a:ext uri="{FF2B5EF4-FFF2-40B4-BE49-F238E27FC236}">
                <a16:creationId xmlns:a16="http://schemas.microsoft.com/office/drawing/2014/main" id="{40CA3633-832A-4588-8CF5-6731DFAB40FA}"/>
              </a:ext>
            </a:extLst>
          </p:cNvPr>
          <p:cNvSpPr/>
          <p:nvPr/>
        </p:nvSpPr>
        <p:spPr>
          <a:xfrm>
            <a:off x="8364764" y="1857085"/>
            <a:ext cx="498877" cy="616189"/>
          </a:xfrm>
          <a:custGeom>
            <a:avLst/>
            <a:gdLst>
              <a:gd name="connsiteX0" fmla="*/ 539115 w 785812"/>
              <a:gd name="connsiteY0" fmla="*/ 663893 h 970597"/>
              <a:gd name="connsiteX1" fmla="*/ 392430 w 785812"/>
              <a:gd name="connsiteY1" fmla="*/ 744855 h 970597"/>
              <a:gd name="connsiteX2" fmla="*/ 245745 w 785812"/>
              <a:gd name="connsiteY2" fmla="*/ 663893 h 970597"/>
              <a:gd name="connsiteX3" fmla="*/ 9525 w 785812"/>
              <a:gd name="connsiteY3" fmla="*/ 663893 h 970597"/>
              <a:gd name="connsiteX4" fmla="*/ 392430 w 785812"/>
              <a:gd name="connsiteY4" fmla="*/ 970598 h 970597"/>
              <a:gd name="connsiteX5" fmla="*/ 775335 w 785812"/>
              <a:gd name="connsiteY5" fmla="*/ 663893 h 970597"/>
              <a:gd name="connsiteX6" fmla="*/ 539115 w 785812"/>
              <a:gd name="connsiteY6" fmla="*/ 663893 h 970597"/>
              <a:gd name="connsiteX7" fmla="*/ 777240 w 785812"/>
              <a:gd name="connsiteY7" fmla="*/ 501967 h 970597"/>
              <a:gd name="connsiteX8" fmla="*/ 551497 w 785812"/>
              <a:gd name="connsiteY8" fmla="*/ 501967 h 970597"/>
              <a:gd name="connsiteX9" fmla="*/ 565785 w 785812"/>
              <a:gd name="connsiteY9" fmla="*/ 571500 h 970597"/>
              <a:gd name="connsiteX10" fmla="*/ 551497 w 785812"/>
              <a:gd name="connsiteY10" fmla="*/ 641033 h 970597"/>
              <a:gd name="connsiteX11" fmla="*/ 780097 w 785812"/>
              <a:gd name="connsiteY11" fmla="*/ 641033 h 970597"/>
              <a:gd name="connsiteX12" fmla="*/ 781050 w 785812"/>
              <a:gd name="connsiteY12" fmla="*/ 636270 h 970597"/>
              <a:gd name="connsiteX13" fmla="*/ 784860 w 785812"/>
              <a:gd name="connsiteY13" fmla="*/ 601980 h 970597"/>
              <a:gd name="connsiteX14" fmla="*/ 785813 w 785812"/>
              <a:gd name="connsiteY14" fmla="*/ 578168 h 970597"/>
              <a:gd name="connsiteX15" fmla="*/ 777240 w 785812"/>
              <a:gd name="connsiteY15" fmla="*/ 501967 h 970597"/>
              <a:gd name="connsiteX16" fmla="*/ 7620 w 785812"/>
              <a:gd name="connsiteY16" fmla="*/ 501967 h 970597"/>
              <a:gd name="connsiteX17" fmla="*/ 0 w 785812"/>
              <a:gd name="connsiteY17" fmla="*/ 578168 h 970597"/>
              <a:gd name="connsiteX18" fmla="*/ 1905 w 785812"/>
              <a:gd name="connsiteY18" fmla="*/ 611505 h 970597"/>
              <a:gd name="connsiteX19" fmla="*/ 5715 w 785812"/>
              <a:gd name="connsiteY19" fmla="*/ 641033 h 970597"/>
              <a:gd name="connsiteX20" fmla="*/ 234315 w 785812"/>
              <a:gd name="connsiteY20" fmla="*/ 641033 h 970597"/>
              <a:gd name="connsiteX21" fmla="*/ 220027 w 785812"/>
              <a:gd name="connsiteY21" fmla="*/ 571500 h 970597"/>
              <a:gd name="connsiteX22" fmla="*/ 234315 w 785812"/>
              <a:gd name="connsiteY22" fmla="*/ 501967 h 970597"/>
              <a:gd name="connsiteX23" fmla="*/ 7620 w 785812"/>
              <a:gd name="connsiteY23" fmla="*/ 501967 h 970597"/>
              <a:gd name="connsiteX24" fmla="*/ 473392 w 785812"/>
              <a:gd name="connsiteY24" fmla="*/ 194310 h 970597"/>
              <a:gd name="connsiteX25" fmla="*/ 473392 w 785812"/>
              <a:gd name="connsiteY25" fmla="*/ 194310 h 970597"/>
              <a:gd name="connsiteX26" fmla="*/ 473392 w 785812"/>
              <a:gd name="connsiteY26" fmla="*/ 185738 h 970597"/>
              <a:gd name="connsiteX27" fmla="*/ 408622 w 785812"/>
              <a:gd name="connsiteY27" fmla="*/ 105727 h 970597"/>
              <a:gd name="connsiteX28" fmla="*/ 408622 w 785812"/>
              <a:gd name="connsiteY28" fmla="*/ 93345 h 970597"/>
              <a:gd name="connsiteX29" fmla="*/ 431482 w 785812"/>
              <a:gd name="connsiteY29" fmla="*/ 76200 h 970597"/>
              <a:gd name="connsiteX30" fmla="*/ 441007 w 785812"/>
              <a:gd name="connsiteY30" fmla="*/ 48577 h 970597"/>
              <a:gd name="connsiteX31" fmla="*/ 392430 w 785812"/>
              <a:gd name="connsiteY31" fmla="*/ 0 h 970597"/>
              <a:gd name="connsiteX32" fmla="*/ 343852 w 785812"/>
              <a:gd name="connsiteY32" fmla="*/ 48577 h 970597"/>
              <a:gd name="connsiteX33" fmla="*/ 376238 w 785812"/>
              <a:gd name="connsiteY33" fmla="*/ 94297 h 970597"/>
              <a:gd name="connsiteX34" fmla="*/ 376238 w 785812"/>
              <a:gd name="connsiteY34" fmla="*/ 106680 h 970597"/>
              <a:gd name="connsiteX35" fmla="*/ 311467 w 785812"/>
              <a:gd name="connsiteY35" fmla="*/ 186690 h 970597"/>
              <a:gd name="connsiteX36" fmla="*/ 311467 w 785812"/>
              <a:gd name="connsiteY36" fmla="*/ 195263 h 970597"/>
              <a:gd name="connsiteX37" fmla="*/ 88582 w 785812"/>
              <a:gd name="connsiteY37" fmla="*/ 330517 h 970597"/>
              <a:gd name="connsiteX38" fmla="*/ 12382 w 785812"/>
              <a:gd name="connsiteY38" fmla="*/ 480060 h 970597"/>
              <a:gd name="connsiteX39" fmla="*/ 244792 w 785812"/>
              <a:gd name="connsiteY39" fmla="*/ 480060 h 970597"/>
              <a:gd name="connsiteX40" fmla="*/ 391477 w 785812"/>
              <a:gd name="connsiteY40" fmla="*/ 399097 h 970597"/>
              <a:gd name="connsiteX41" fmla="*/ 538163 w 785812"/>
              <a:gd name="connsiteY41" fmla="*/ 480060 h 970597"/>
              <a:gd name="connsiteX42" fmla="*/ 770572 w 785812"/>
              <a:gd name="connsiteY42" fmla="*/ 480060 h 970597"/>
              <a:gd name="connsiteX43" fmla="*/ 473392 w 785812"/>
              <a:gd name="connsiteY43" fmla="*/ 194310 h 970597"/>
              <a:gd name="connsiteX44" fmla="*/ 392430 w 785812"/>
              <a:gd name="connsiteY44" fmla="*/ 64770 h 970597"/>
              <a:gd name="connsiteX45" fmla="*/ 377190 w 785812"/>
              <a:gd name="connsiteY45" fmla="*/ 75247 h 970597"/>
              <a:gd name="connsiteX46" fmla="*/ 360997 w 785812"/>
              <a:gd name="connsiteY46" fmla="*/ 47625 h 970597"/>
              <a:gd name="connsiteX47" fmla="*/ 392430 w 785812"/>
              <a:gd name="connsiteY47" fmla="*/ 16192 h 970597"/>
              <a:gd name="connsiteX48" fmla="*/ 423863 w 785812"/>
              <a:gd name="connsiteY48" fmla="*/ 47625 h 970597"/>
              <a:gd name="connsiteX49" fmla="*/ 407670 w 785812"/>
              <a:gd name="connsiteY49" fmla="*/ 75247 h 970597"/>
              <a:gd name="connsiteX50" fmla="*/ 392430 w 785812"/>
              <a:gd name="connsiteY50" fmla="*/ 64770 h 9705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785812" h="970597">
                <a:moveTo>
                  <a:pt x="539115" y="663893"/>
                </a:moveTo>
                <a:cubicBezTo>
                  <a:pt x="508635" y="712470"/>
                  <a:pt x="454342" y="744855"/>
                  <a:pt x="392430" y="744855"/>
                </a:cubicBezTo>
                <a:cubicBezTo>
                  <a:pt x="330517" y="744855"/>
                  <a:pt x="276225" y="712470"/>
                  <a:pt x="245745" y="663893"/>
                </a:cubicBezTo>
                <a:lnTo>
                  <a:pt x="9525" y="663893"/>
                </a:lnTo>
                <a:cubicBezTo>
                  <a:pt x="48577" y="839152"/>
                  <a:pt x="204788" y="970598"/>
                  <a:pt x="392430" y="970598"/>
                </a:cubicBezTo>
                <a:cubicBezTo>
                  <a:pt x="579120" y="970598"/>
                  <a:pt x="736282" y="839152"/>
                  <a:pt x="775335" y="663893"/>
                </a:cubicBezTo>
                <a:lnTo>
                  <a:pt x="539115" y="663893"/>
                </a:lnTo>
                <a:close/>
                <a:moveTo>
                  <a:pt x="777240" y="501967"/>
                </a:moveTo>
                <a:lnTo>
                  <a:pt x="551497" y="501967"/>
                </a:lnTo>
                <a:cubicBezTo>
                  <a:pt x="561022" y="522922"/>
                  <a:pt x="565785" y="546735"/>
                  <a:pt x="565785" y="571500"/>
                </a:cubicBezTo>
                <a:cubicBezTo>
                  <a:pt x="565785" y="596265"/>
                  <a:pt x="561022" y="620077"/>
                  <a:pt x="551497" y="641033"/>
                </a:cubicBezTo>
                <a:lnTo>
                  <a:pt x="780097" y="641033"/>
                </a:lnTo>
                <a:cubicBezTo>
                  <a:pt x="780097" y="639127"/>
                  <a:pt x="781050" y="638175"/>
                  <a:pt x="781050" y="636270"/>
                </a:cubicBezTo>
                <a:cubicBezTo>
                  <a:pt x="782955" y="624840"/>
                  <a:pt x="783907" y="613410"/>
                  <a:pt x="784860" y="601980"/>
                </a:cubicBezTo>
                <a:cubicBezTo>
                  <a:pt x="785813" y="594360"/>
                  <a:pt x="785813" y="585788"/>
                  <a:pt x="785813" y="578168"/>
                </a:cubicBezTo>
                <a:cubicBezTo>
                  <a:pt x="784860" y="551497"/>
                  <a:pt x="782002" y="526733"/>
                  <a:pt x="777240" y="501967"/>
                </a:cubicBezTo>
                <a:close/>
                <a:moveTo>
                  <a:pt x="7620" y="501967"/>
                </a:moveTo>
                <a:cubicBezTo>
                  <a:pt x="2857" y="526733"/>
                  <a:pt x="0" y="552450"/>
                  <a:pt x="0" y="578168"/>
                </a:cubicBezTo>
                <a:cubicBezTo>
                  <a:pt x="0" y="589597"/>
                  <a:pt x="952" y="601027"/>
                  <a:pt x="1905" y="611505"/>
                </a:cubicBezTo>
                <a:cubicBezTo>
                  <a:pt x="2857" y="621983"/>
                  <a:pt x="3810" y="631508"/>
                  <a:pt x="5715" y="641033"/>
                </a:cubicBezTo>
                <a:lnTo>
                  <a:pt x="234315" y="641033"/>
                </a:lnTo>
                <a:cubicBezTo>
                  <a:pt x="224790" y="619125"/>
                  <a:pt x="220027" y="596265"/>
                  <a:pt x="220027" y="571500"/>
                </a:cubicBezTo>
                <a:cubicBezTo>
                  <a:pt x="220027" y="546735"/>
                  <a:pt x="224790" y="522922"/>
                  <a:pt x="234315" y="501967"/>
                </a:cubicBezTo>
                <a:lnTo>
                  <a:pt x="7620" y="501967"/>
                </a:lnTo>
                <a:close/>
                <a:moveTo>
                  <a:pt x="473392" y="194310"/>
                </a:moveTo>
                <a:cubicBezTo>
                  <a:pt x="472440" y="194310"/>
                  <a:pt x="472440" y="194310"/>
                  <a:pt x="473392" y="194310"/>
                </a:cubicBezTo>
                <a:cubicBezTo>
                  <a:pt x="473392" y="191452"/>
                  <a:pt x="473392" y="188595"/>
                  <a:pt x="473392" y="185738"/>
                </a:cubicBezTo>
                <a:cubicBezTo>
                  <a:pt x="473392" y="144780"/>
                  <a:pt x="461963" y="111442"/>
                  <a:pt x="408622" y="105727"/>
                </a:cubicBezTo>
                <a:lnTo>
                  <a:pt x="408622" y="93345"/>
                </a:lnTo>
                <a:cubicBezTo>
                  <a:pt x="418147" y="89535"/>
                  <a:pt x="425767" y="83820"/>
                  <a:pt x="431482" y="76200"/>
                </a:cubicBezTo>
                <a:cubicBezTo>
                  <a:pt x="437197" y="68580"/>
                  <a:pt x="441007" y="59055"/>
                  <a:pt x="441007" y="48577"/>
                </a:cubicBezTo>
                <a:cubicBezTo>
                  <a:pt x="441007" y="21908"/>
                  <a:pt x="419100" y="0"/>
                  <a:pt x="392430" y="0"/>
                </a:cubicBezTo>
                <a:cubicBezTo>
                  <a:pt x="365760" y="0"/>
                  <a:pt x="343852" y="21908"/>
                  <a:pt x="343852" y="48577"/>
                </a:cubicBezTo>
                <a:cubicBezTo>
                  <a:pt x="343852" y="69533"/>
                  <a:pt x="357188" y="87630"/>
                  <a:pt x="376238" y="94297"/>
                </a:cubicBezTo>
                <a:lnTo>
                  <a:pt x="376238" y="106680"/>
                </a:lnTo>
                <a:cubicBezTo>
                  <a:pt x="321945" y="112395"/>
                  <a:pt x="311467" y="145733"/>
                  <a:pt x="311467" y="186690"/>
                </a:cubicBezTo>
                <a:cubicBezTo>
                  <a:pt x="311467" y="189547"/>
                  <a:pt x="311467" y="192405"/>
                  <a:pt x="311467" y="195263"/>
                </a:cubicBezTo>
                <a:cubicBezTo>
                  <a:pt x="222885" y="214313"/>
                  <a:pt x="144780" y="262890"/>
                  <a:pt x="88582" y="330517"/>
                </a:cubicBezTo>
                <a:cubicBezTo>
                  <a:pt x="53340" y="373380"/>
                  <a:pt x="26670" y="423863"/>
                  <a:pt x="12382" y="480060"/>
                </a:cubicBezTo>
                <a:lnTo>
                  <a:pt x="244792" y="480060"/>
                </a:lnTo>
                <a:cubicBezTo>
                  <a:pt x="275272" y="431483"/>
                  <a:pt x="329565" y="399097"/>
                  <a:pt x="391477" y="399097"/>
                </a:cubicBezTo>
                <a:cubicBezTo>
                  <a:pt x="453390" y="399097"/>
                  <a:pt x="507682" y="431483"/>
                  <a:pt x="538163" y="480060"/>
                </a:cubicBezTo>
                <a:lnTo>
                  <a:pt x="770572" y="480060"/>
                </a:lnTo>
                <a:cubicBezTo>
                  <a:pt x="734377" y="335280"/>
                  <a:pt x="618172" y="224790"/>
                  <a:pt x="473392" y="194310"/>
                </a:cubicBezTo>
                <a:close/>
                <a:moveTo>
                  <a:pt x="392430" y="64770"/>
                </a:moveTo>
                <a:cubicBezTo>
                  <a:pt x="385763" y="64770"/>
                  <a:pt x="380047" y="69533"/>
                  <a:pt x="377190" y="75247"/>
                </a:cubicBezTo>
                <a:cubicBezTo>
                  <a:pt x="367665" y="69533"/>
                  <a:pt x="360997" y="60008"/>
                  <a:pt x="360997" y="47625"/>
                </a:cubicBezTo>
                <a:cubicBezTo>
                  <a:pt x="360997" y="30480"/>
                  <a:pt x="375285" y="16192"/>
                  <a:pt x="392430" y="16192"/>
                </a:cubicBezTo>
                <a:cubicBezTo>
                  <a:pt x="409575" y="16192"/>
                  <a:pt x="423863" y="30480"/>
                  <a:pt x="423863" y="47625"/>
                </a:cubicBezTo>
                <a:cubicBezTo>
                  <a:pt x="423863" y="59055"/>
                  <a:pt x="417195" y="69533"/>
                  <a:pt x="407670" y="75247"/>
                </a:cubicBezTo>
                <a:cubicBezTo>
                  <a:pt x="404813" y="68580"/>
                  <a:pt x="399097" y="64770"/>
                  <a:pt x="392430" y="64770"/>
                </a:cubicBezTo>
                <a:close/>
              </a:path>
            </a:pathLst>
          </a:custGeom>
          <a:solidFill>
            <a:schemeClr val="accent6"/>
          </a:soli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/>
          </a:p>
        </p:txBody>
      </p:sp>
      <p:cxnSp>
        <p:nvCxnSpPr>
          <p:cNvPr id="120" name="直接连接符 119">
            <a:extLst>
              <a:ext uri="{FF2B5EF4-FFF2-40B4-BE49-F238E27FC236}">
                <a16:creationId xmlns:a16="http://schemas.microsoft.com/office/drawing/2014/main" id="{B0858C1B-A9A8-41BE-B9F4-AAFA82122D76}"/>
              </a:ext>
            </a:extLst>
          </p:cNvPr>
          <p:cNvCxnSpPr>
            <a:cxnSpLocks/>
          </p:cNvCxnSpPr>
          <p:nvPr/>
        </p:nvCxnSpPr>
        <p:spPr>
          <a:xfrm flipV="1">
            <a:off x="8611822" y="1491578"/>
            <a:ext cx="0" cy="365507"/>
          </a:xfrm>
          <a:prstGeom prst="line">
            <a:avLst/>
          </a:prstGeom>
          <a:ln w="19050" cap="rnd">
            <a:solidFill>
              <a:schemeClr val="accent6"/>
            </a:solidFill>
            <a:prstDash val="sysDot"/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1" name="任意多边形: 形状 120">
            <a:extLst>
              <a:ext uri="{FF2B5EF4-FFF2-40B4-BE49-F238E27FC236}">
                <a16:creationId xmlns:a16="http://schemas.microsoft.com/office/drawing/2014/main" id="{3B605611-EEC3-4D20-86F5-813FFE2C0579}"/>
              </a:ext>
            </a:extLst>
          </p:cNvPr>
          <p:cNvSpPr/>
          <p:nvPr/>
        </p:nvSpPr>
        <p:spPr>
          <a:xfrm>
            <a:off x="6583439" y="1735526"/>
            <a:ext cx="498272" cy="616189"/>
          </a:xfrm>
          <a:custGeom>
            <a:avLst/>
            <a:gdLst>
              <a:gd name="connsiteX0" fmla="*/ 751522 w 784859"/>
              <a:gd name="connsiteY0" fmla="*/ 420053 h 970597"/>
              <a:gd name="connsiteX1" fmla="*/ 33338 w 784859"/>
              <a:gd name="connsiteY1" fmla="*/ 420053 h 970597"/>
              <a:gd name="connsiteX2" fmla="*/ 26670 w 784859"/>
              <a:gd name="connsiteY2" fmla="*/ 435293 h 970597"/>
              <a:gd name="connsiteX3" fmla="*/ 758190 w 784859"/>
              <a:gd name="connsiteY3" fmla="*/ 435293 h 970597"/>
              <a:gd name="connsiteX4" fmla="*/ 751522 w 784859"/>
              <a:gd name="connsiteY4" fmla="*/ 420053 h 970597"/>
              <a:gd name="connsiteX5" fmla="*/ 8572 w 784859"/>
              <a:gd name="connsiteY5" fmla="*/ 659130 h 970597"/>
              <a:gd name="connsiteX6" fmla="*/ 12382 w 784859"/>
              <a:gd name="connsiteY6" fmla="*/ 674370 h 970597"/>
              <a:gd name="connsiteX7" fmla="*/ 773430 w 784859"/>
              <a:gd name="connsiteY7" fmla="*/ 674370 h 970597"/>
              <a:gd name="connsiteX8" fmla="*/ 777240 w 784859"/>
              <a:gd name="connsiteY8" fmla="*/ 659130 h 970597"/>
              <a:gd name="connsiteX9" fmla="*/ 8572 w 784859"/>
              <a:gd name="connsiteY9" fmla="*/ 659130 h 970597"/>
              <a:gd name="connsiteX10" fmla="*/ 33338 w 784859"/>
              <a:gd name="connsiteY10" fmla="*/ 735330 h 970597"/>
              <a:gd name="connsiteX11" fmla="*/ 392430 w 784859"/>
              <a:gd name="connsiteY11" fmla="*/ 970598 h 970597"/>
              <a:gd name="connsiteX12" fmla="*/ 752475 w 784859"/>
              <a:gd name="connsiteY12" fmla="*/ 735330 h 970597"/>
              <a:gd name="connsiteX13" fmla="*/ 33338 w 784859"/>
              <a:gd name="connsiteY13" fmla="*/ 735330 h 970597"/>
              <a:gd name="connsiteX14" fmla="*/ 18097 w 784859"/>
              <a:gd name="connsiteY14" fmla="*/ 697230 h 970597"/>
              <a:gd name="connsiteX15" fmla="*/ 22860 w 784859"/>
              <a:gd name="connsiteY15" fmla="*/ 712470 h 970597"/>
              <a:gd name="connsiteX16" fmla="*/ 761047 w 784859"/>
              <a:gd name="connsiteY16" fmla="*/ 712470 h 970597"/>
              <a:gd name="connsiteX17" fmla="*/ 765810 w 784859"/>
              <a:gd name="connsiteY17" fmla="*/ 697230 h 970597"/>
              <a:gd name="connsiteX18" fmla="*/ 18097 w 784859"/>
              <a:gd name="connsiteY18" fmla="*/ 697230 h 970597"/>
              <a:gd name="connsiteX19" fmla="*/ 776288 w 784859"/>
              <a:gd name="connsiteY19" fmla="*/ 496253 h 970597"/>
              <a:gd name="connsiteX20" fmla="*/ 8572 w 784859"/>
              <a:gd name="connsiteY20" fmla="*/ 496253 h 970597"/>
              <a:gd name="connsiteX21" fmla="*/ 0 w 784859"/>
              <a:gd name="connsiteY21" fmla="*/ 578168 h 970597"/>
              <a:gd name="connsiteX22" fmla="*/ 1905 w 784859"/>
              <a:gd name="connsiteY22" fmla="*/ 611505 h 970597"/>
              <a:gd name="connsiteX23" fmla="*/ 4763 w 784859"/>
              <a:gd name="connsiteY23" fmla="*/ 636270 h 970597"/>
              <a:gd name="connsiteX24" fmla="*/ 780097 w 784859"/>
              <a:gd name="connsiteY24" fmla="*/ 636270 h 970597"/>
              <a:gd name="connsiteX25" fmla="*/ 783907 w 784859"/>
              <a:gd name="connsiteY25" fmla="*/ 601980 h 970597"/>
              <a:gd name="connsiteX26" fmla="*/ 784860 w 784859"/>
              <a:gd name="connsiteY26" fmla="*/ 578168 h 970597"/>
              <a:gd name="connsiteX27" fmla="*/ 776288 w 784859"/>
              <a:gd name="connsiteY27" fmla="*/ 496253 h 970597"/>
              <a:gd name="connsiteX28" fmla="*/ 73342 w 784859"/>
              <a:gd name="connsiteY28" fmla="*/ 589598 h 970597"/>
              <a:gd name="connsiteX29" fmla="*/ 47625 w 784859"/>
              <a:gd name="connsiteY29" fmla="*/ 563880 h 970597"/>
              <a:gd name="connsiteX30" fmla="*/ 73342 w 784859"/>
              <a:gd name="connsiteY30" fmla="*/ 538163 h 970597"/>
              <a:gd name="connsiteX31" fmla="*/ 99060 w 784859"/>
              <a:gd name="connsiteY31" fmla="*/ 563880 h 970597"/>
              <a:gd name="connsiteX32" fmla="*/ 73342 w 784859"/>
              <a:gd name="connsiteY32" fmla="*/ 589598 h 970597"/>
              <a:gd name="connsiteX33" fmla="*/ 178117 w 784859"/>
              <a:gd name="connsiteY33" fmla="*/ 589598 h 970597"/>
              <a:gd name="connsiteX34" fmla="*/ 152400 w 784859"/>
              <a:gd name="connsiteY34" fmla="*/ 563880 h 970597"/>
              <a:gd name="connsiteX35" fmla="*/ 178117 w 784859"/>
              <a:gd name="connsiteY35" fmla="*/ 538163 h 970597"/>
              <a:gd name="connsiteX36" fmla="*/ 203835 w 784859"/>
              <a:gd name="connsiteY36" fmla="*/ 563880 h 970597"/>
              <a:gd name="connsiteX37" fmla="*/ 178117 w 784859"/>
              <a:gd name="connsiteY37" fmla="*/ 589598 h 970597"/>
              <a:gd name="connsiteX38" fmla="*/ 282892 w 784859"/>
              <a:gd name="connsiteY38" fmla="*/ 589598 h 970597"/>
              <a:gd name="connsiteX39" fmla="*/ 257175 w 784859"/>
              <a:gd name="connsiteY39" fmla="*/ 563880 h 970597"/>
              <a:gd name="connsiteX40" fmla="*/ 282892 w 784859"/>
              <a:gd name="connsiteY40" fmla="*/ 538163 h 970597"/>
              <a:gd name="connsiteX41" fmla="*/ 308610 w 784859"/>
              <a:gd name="connsiteY41" fmla="*/ 563880 h 970597"/>
              <a:gd name="connsiteX42" fmla="*/ 282892 w 784859"/>
              <a:gd name="connsiteY42" fmla="*/ 589598 h 970597"/>
              <a:gd name="connsiteX43" fmla="*/ 387667 w 784859"/>
              <a:gd name="connsiteY43" fmla="*/ 589598 h 970597"/>
              <a:gd name="connsiteX44" fmla="*/ 361950 w 784859"/>
              <a:gd name="connsiteY44" fmla="*/ 563880 h 970597"/>
              <a:gd name="connsiteX45" fmla="*/ 387667 w 784859"/>
              <a:gd name="connsiteY45" fmla="*/ 538163 h 970597"/>
              <a:gd name="connsiteX46" fmla="*/ 413385 w 784859"/>
              <a:gd name="connsiteY46" fmla="*/ 563880 h 970597"/>
              <a:gd name="connsiteX47" fmla="*/ 387667 w 784859"/>
              <a:gd name="connsiteY47" fmla="*/ 589598 h 970597"/>
              <a:gd name="connsiteX48" fmla="*/ 492442 w 784859"/>
              <a:gd name="connsiteY48" fmla="*/ 589598 h 970597"/>
              <a:gd name="connsiteX49" fmla="*/ 466725 w 784859"/>
              <a:gd name="connsiteY49" fmla="*/ 563880 h 970597"/>
              <a:gd name="connsiteX50" fmla="*/ 492442 w 784859"/>
              <a:gd name="connsiteY50" fmla="*/ 538163 h 970597"/>
              <a:gd name="connsiteX51" fmla="*/ 518160 w 784859"/>
              <a:gd name="connsiteY51" fmla="*/ 563880 h 970597"/>
              <a:gd name="connsiteX52" fmla="*/ 492442 w 784859"/>
              <a:gd name="connsiteY52" fmla="*/ 589598 h 970597"/>
              <a:gd name="connsiteX53" fmla="*/ 598170 w 784859"/>
              <a:gd name="connsiteY53" fmla="*/ 589598 h 970597"/>
              <a:gd name="connsiteX54" fmla="*/ 572453 w 784859"/>
              <a:gd name="connsiteY54" fmla="*/ 563880 h 970597"/>
              <a:gd name="connsiteX55" fmla="*/ 598170 w 784859"/>
              <a:gd name="connsiteY55" fmla="*/ 538163 h 970597"/>
              <a:gd name="connsiteX56" fmla="*/ 623888 w 784859"/>
              <a:gd name="connsiteY56" fmla="*/ 563880 h 970597"/>
              <a:gd name="connsiteX57" fmla="*/ 598170 w 784859"/>
              <a:gd name="connsiteY57" fmla="*/ 589598 h 970597"/>
              <a:gd name="connsiteX58" fmla="*/ 702945 w 784859"/>
              <a:gd name="connsiteY58" fmla="*/ 589598 h 970597"/>
              <a:gd name="connsiteX59" fmla="*/ 677228 w 784859"/>
              <a:gd name="connsiteY59" fmla="*/ 563880 h 970597"/>
              <a:gd name="connsiteX60" fmla="*/ 702945 w 784859"/>
              <a:gd name="connsiteY60" fmla="*/ 538163 h 970597"/>
              <a:gd name="connsiteX61" fmla="*/ 728663 w 784859"/>
              <a:gd name="connsiteY61" fmla="*/ 563880 h 970597"/>
              <a:gd name="connsiteX62" fmla="*/ 702945 w 784859"/>
              <a:gd name="connsiteY62" fmla="*/ 589598 h 970597"/>
              <a:gd name="connsiteX63" fmla="*/ 765810 w 784859"/>
              <a:gd name="connsiteY63" fmla="*/ 458153 h 970597"/>
              <a:gd name="connsiteX64" fmla="*/ 18097 w 784859"/>
              <a:gd name="connsiteY64" fmla="*/ 458153 h 970597"/>
              <a:gd name="connsiteX65" fmla="*/ 13335 w 784859"/>
              <a:gd name="connsiteY65" fmla="*/ 473393 h 970597"/>
              <a:gd name="connsiteX66" fmla="*/ 770572 w 784859"/>
              <a:gd name="connsiteY66" fmla="*/ 473393 h 970597"/>
              <a:gd name="connsiteX67" fmla="*/ 765810 w 784859"/>
              <a:gd name="connsiteY67" fmla="*/ 458153 h 970597"/>
              <a:gd name="connsiteX68" fmla="*/ 473392 w 784859"/>
              <a:gd name="connsiteY68" fmla="*/ 194310 h 970597"/>
              <a:gd name="connsiteX69" fmla="*/ 473392 w 784859"/>
              <a:gd name="connsiteY69" fmla="*/ 185738 h 970597"/>
              <a:gd name="connsiteX70" fmla="*/ 408622 w 784859"/>
              <a:gd name="connsiteY70" fmla="*/ 105728 h 970597"/>
              <a:gd name="connsiteX71" fmla="*/ 408622 w 784859"/>
              <a:gd name="connsiteY71" fmla="*/ 93345 h 970597"/>
              <a:gd name="connsiteX72" fmla="*/ 431482 w 784859"/>
              <a:gd name="connsiteY72" fmla="*/ 76200 h 970597"/>
              <a:gd name="connsiteX73" fmla="*/ 441007 w 784859"/>
              <a:gd name="connsiteY73" fmla="*/ 48578 h 970597"/>
              <a:gd name="connsiteX74" fmla="*/ 392430 w 784859"/>
              <a:gd name="connsiteY74" fmla="*/ 0 h 970597"/>
              <a:gd name="connsiteX75" fmla="*/ 343853 w 784859"/>
              <a:gd name="connsiteY75" fmla="*/ 48578 h 970597"/>
              <a:gd name="connsiteX76" fmla="*/ 376238 w 784859"/>
              <a:gd name="connsiteY76" fmla="*/ 94298 h 970597"/>
              <a:gd name="connsiteX77" fmla="*/ 376238 w 784859"/>
              <a:gd name="connsiteY77" fmla="*/ 106680 h 970597"/>
              <a:gd name="connsiteX78" fmla="*/ 311467 w 784859"/>
              <a:gd name="connsiteY78" fmla="*/ 186690 h 970597"/>
              <a:gd name="connsiteX79" fmla="*/ 311467 w 784859"/>
              <a:gd name="connsiteY79" fmla="*/ 195263 h 970597"/>
              <a:gd name="connsiteX80" fmla="*/ 88582 w 784859"/>
              <a:gd name="connsiteY80" fmla="*/ 330518 h 970597"/>
              <a:gd name="connsiteX81" fmla="*/ 43815 w 784859"/>
              <a:gd name="connsiteY81" fmla="*/ 398145 h 970597"/>
              <a:gd name="connsiteX82" fmla="*/ 740092 w 784859"/>
              <a:gd name="connsiteY82" fmla="*/ 398145 h 970597"/>
              <a:gd name="connsiteX83" fmla="*/ 473392 w 784859"/>
              <a:gd name="connsiteY83" fmla="*/ 194310 h 970597"/>
              <a:gd name="connsiteX84" fmla="*/ 392430 w 784859"/>
              <a:gd name="connsiteY84" fmla="*/ 64770 h 970597"/>
              <a:gd name="connsiteX85" fmla="*/ 377190 w 784859"/>
              <a:gd name="connsiteY85" fmla="*/ 75248 h 970597"/>
              <a:gd name="connsiteX86" fmla="*/ 377190 w 784859"/>
              <a:gd name="connsiteY86" fmla="*/ 75248 h 970597"/>
              <a:gd name="connsiteX87" fmla="*/ 360997 w 784859"/>
              <a:gd name="connsiteY87" fmla="*/ 48578 h 970597"/>
              <a:gd name="connsiteX88" fmla="*/ 392430 w 784859"/>
              <a:gd name="connsiteY88" fmla="*/ 17145 h 970597"/>
              <a:gd name="connsiteX89" fmla="*/ 423863 w 784859"/>
              <a:gd name="connsiteY89" fmla="*/ 48578 h 970597"/>
              <a:gd name="connsiteX90" fmla="*/ 407670 w 784859"/>
              <a:gd name="connsiteY90" fmla="*/ 75248 h 970597"/>
              <a:gd name="connsiteX91" fmla="*/ 392430 w 784859"/>
              <a:gd name="connsiteY91" fmla="*/ 64770 h 9705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</a:cxnLst>
            <a:rect l="l" t="t" r="r" b="b"/>
            <a:pathLst>
              <a:path w="784859" h="970597">
                <a:moveTo>
                  <a:pt x="751522" y="420053"/>
                </a:moveTo>
                <a:lnTo>
                  <a:pt x="33338" y="420053"/>
                </a:lnTo>
                <a:cubicBezTo>
                  <a:pt x="31432" y="424815"/>
                  <a:pt x="28575" y="430530"/>
                  <a:pt x="26670" y="435293"/>
                </a:cubicBezTo>
                <a:lnTo>
                  <a:pt x="758190" y="435293"/>
                </a:lnTo>
                <a:cubicBezTo>
                  <a:pt x="756285" y="430530"/>
                  <a:pt x="753428" y="424815"/>
                  <a:pt x="751522" y="420053"/>
                </a:cubicBezTo>
                <a:close/>
                <a:moveTo>
                  <a:pt x="8572" y="659130"/>
                </a:moveTo>
                <a:cubicBezTo>
                  <a:pt x="9525" y="663893"/>
                  <a:pt x="10478" y="669608"/>
                  <a:pt x="12382" y="674370"/>
                </a:cubicBezTo>
                <a:lnTo>
                  <a:pt x="773430" y="674370"/>
                </a:lnTo>
                <a:cubicBezTo>
                  <a:pt x="774382" y="669608"/>
                  <a:pt x="776288" y="663893"/>
                  <a:pt x="777240" y="659130"/>
                </a:cubicBezTo>
                <a:lnTo>
                  <a:pt x="8572" y="659130"/>
                </a:lnTo>
                <a:close/>
                <a:moveTo>
                  <a:pt x="33338" y="735330"/>
                </a:moveTo>
                <a:cubicBezTo>
                  <a:pt x="94297" y="873443"/>
                  <a:pt x="232410" y="970598"/>
                  <a:pt x="392430" y="970598"/>
                </a:cubicBezTo>
                <a:cubicBezTo>
                  <a:pt x="553403" y="970598"/>
                  <a:pt x="691515" y="874395"/>
                  <a:pt x="752475" y="735330"/>
                </a:cubicBezTo>
                <a:lnTo>
                  <a:pt x="33338" y="735330"/>
                </a:lnTo>
                <a:close/>
                <a:moveTo>
                  <a:pt x="18097" y="697230"/>
                </a:moveTo>
                <a:cubicBezTo>
                  <a:pt x="20003" y="701993"/>
                  <a:pt x="20955" y="707708"/>
                  <a:pt x="22860" y="712470"/>
                </a:cubicBezTo>
                <a:lnTo>
                  <a:pt x="761047" y="712470"/>
                </a:lnTo>
                <a:cubicBezTo>
                  <a:pt x="762953" y="707708"/>
                  <a:pt x="764857" y="701993"/>
                  <a:pt x="765810" y="697230"/>
                </a:cubicBezTo>
                <a:lnTo>
                  <a:pt x="18097" y="697230"/>
                </a:lnTo>
                <a:close/>
                <a:moveTo>
                  <a:pt x="776288" y="496253"/>
                </a:moveTo>
                <a:lnTo>
                  <a:pt x="8572" y="496253"/>
                </a:lnTo>
                <a:cubicBezTo>
                  <a:pt x="2857" y="522923"/>
                  <a:pt x="0" y="549593"/>
                  <a:pt x="0" y="578168"/>
                </a:cubicBezTo>
                <a:cubicBezTo>
                  <a:pt x="0" y="589598"/>
                  <a:pt x="953" y="600075"/>
                  <a:pt x="1905" y="611505"/>
                </a:cubicBezTo>
                <a:cubicBezTo>
                  <a:pt x="2857" y="620078"/>
                  <a:pt x="3810" y="627698"/>
                  <a:pt x="4763" y="636270"/>
                </a:cubicBezTo>
                <a:lnTo>
                  <a:pt x="780097" y="636270"/>
                </a:lnTo>
                <a:cubicBezTo>
                  <a:pt x="782003" y="624840"/>
                  <a:pt x="782955" y="613410"/>
                  <a:pt x="783907" y="601980"/>
                </a:cubicBezTo>
                <a:cubicBezTo>
                  <a:pt x="783907" y="594360"/>
                  <a:pt x="784860" y="585788"/>
                  <a:pt x="784860" y="578168"/>
                </a:cubicBezTo>
                <a:cubicBezTo>
                  <a:pt x="784860" y="550545"/>
                  <a:pt x="782003" y="522923"/>
                  <a:pt x="776288" y="496253"/>
                </a:cubicBezTo>
                <a:close/>
                <a:moveTo>
                  <a:pt x="73342" y="589598"/>
                </a:moveTo>
                <a:cubicBezTo>
                  <a:pt x="59055" y="589598"/>
                  <a:pt x="47625" y="578168"/>
                  <a:pt x="47625" y="563880"/>
                </a:cubicBezTo>
                <a:cubicBezTo>
                  <a:pt x="47625" y="549593"/>
                  <a:pt x="59055" y="538163"/>
                  <a:pt x="73342" y="538163"/>
                </a:cubicBezTo>
                <a:cubicBezTo>
                  <a:pt x="87630" y="538163"/>
                  <a:pt x="99060" y="549593"/>
                  <a:pt x="99060" y="563880"/>
                </a:cubicBezTo>
                <a:cubicBezTo>
                  <a:pt x="99060" y="578168"/>
                  <a:pt x="87630" y="589598"/>
                  <a:pt x="73342" y="589598"/>
                </a:cubicBezTo>
                <a:close/>
                <a:moveTo>
                  <a:pt x="178117" y="589598"/>
                </a:moveTo>
                <a:cubicBezTo>
                  <a:pt x="163830" y="589598"/>
                  <a:pt x="152400" y="578168"/>
                  <a:pt x="152400" y="563880"/>
                </a:cubicBezTo>
                <a:cubicBezTo>
                  <a:pt x="152400" y="549593"/>
                  <a:pt x="163830" y="538163"/>
                  <a:pt x="178117" y="538163"/>
                </a:cubicBezTo>
                <a:cubicBezTo>
                  <a:pt x="192405" y="538163"/>
                  <a:pt x="203835" y="549593"/>
                  <a:pt x="203835" y="563880"/>
                </a:cubicBezTo>
                <a:cubicBezTo>
                  <a:pt x="203835" y="578168"/>
                  <a:pt x="192405" y="589598"/>
                  <a:pt x="178117" y="589598"/>
                </a:cubicBezTo>
                <a:close/>
                <a:moveTo>
                  <a:pt x="282892" y="589598"/>
                </a:moveTo>
                <a:cubicBezTo>
                  <a:pt x="268605" y="589598"/>
                  <a:pt x="257175" y="578168"/>
                  <a:pt x="257175" y="563880"/>
                </a:cubicBezTo>
                <a:cubicBezTo>
                  <a:pt x="257175" y="549593"/>
                  <a:pt x="268605" y="538163"/>
                  <a:pt x="282892" y="538163"/>
                </a:cubicBezTo>
                <a:cubicBezTo>
                  <a:pt x="297180" y="538163"/>
                  <a:pt x="308610" y="549593"/>
                  <a:pt x="308610" y="563880"/>
                </a:cubicBezTo>
                <a:cubicBezTo>
                  <a:pt x="308610" y="578168"/>
                  <a:pt x="297180" y="589598"/>
                  <a:pt x="282892" y="589598"/>
                </a:cubicBezTo>
                <a:close/>
                <a:moveTo>
                  <a:pt x="387667" y="589598"/>
                </a:moveTo>
                <a:cubicBezTo>
                  <a:pt x="373380" y="589598"/>
                  <a:pt x="361950" y="578168"/>
                  <a:pt x="361950" y="563880"/>
                </a:cubicBezTo>
                <a:cubicBezTo>
                  <a:pt x="361950" y="549593"/>
                  <a:pt x="373380" y="538163"/>
                  <a:pt x="387667" y="538163"/>
                </a:cubicBezTo>
                <a:cubicBezTo>
                  <a:pt x="401955" y="538163"/>
                  <a:pt x="413385" y="549593"/>
                  <a:pt x="413385" y="563880"/>
                </a:cubicBezTo>
                <a:cubicBezTo>
                  <a:pt x="413385" y="578168"/>
                  <a:pt x="401955" y="589598"/>
                  <a:pt x="387667" y="589598"/>
                </a:cubicBezTo>
                <a:close/>
                <a:moveTo>
                  <a:pt x="492442" y="589598"/>
                </a:moveTo>
                <a:cubicBezTo>
                  <a:pt x="478155" y="589598"/>
                  <a:pt x="466725" y="578168"/>
                  <a:pt x="466725" y="563880"/>
                </a:cubicBezTo>
                <a:cubicBezTo>
                  <a:pt x="466725" y="549593"/>
                  <a:pt x="478155" y="538163"/>
                  <a:pt x="492442" y="538163"/>
                </a:cubicBezTo>
                <a:cubicBezTo>
                  <a:pt x="506730" y="538163"/>
                  <a:pt x="518160" y="549593"/>
                  <a:pt x="518160" y="563880"/>
                </a:cubicBezTo>
                <a:cubicBezTo>
                  <a:pt x="518160" y="578168"/>
                  <a:pt x="506730" y="589598"/>
                  <a:pt x="492442" y="589598"/>
                </a:cubicBezTo>
                <a:close/>
                <a:moveTo>
                  <a:pt x="598170" y="589598"/>
                </a:moveTo>
                <a:cubicBezTo>
                  <a:pt x="583882" y="589598"/>
                  <a:pt x="572453" y="578168"/>
                  <a:pt x="572453" y="563880"/>
                </a:cubicBezTo>
                <a:cubicBezTo>
                  <a:pt x="572453" y="549593"/>
                  <a:pt x="583882" y="538163"/>
                  <a:pt x="598170" y="538163"/>
                </a:cubicBezTo>
                <a:cubicBezTo>
                  <a:pt x="612457" y="538163"/>
                  <a:pt x="623888" y="549593"/>
                  <a:pt x="623888" y="563880"/>
                </a:cubicBezTo>
                <a:cubicBezTo>
                  <a:pt x="622935" y="578168"/>
                  <a:pt x="611505" y="589598"/>
                  <a:pt x="598170" y="589598"/>
                </a:cubicBezTo>
                <a:close/>
                <a:moveTo>
                  <a:pt x="702945" y="589598"/>
                </a:moveTo>
                <a:cubicBezTo>
                  <a:pt x="688657" y="589598"/>
                  <a:pt x="677228" y="578168"/>
                  <a:pt x="677228" y="563880"/>
                </a:cubicBezTo>
                <a:cubicBezTo>
                  <a:pt x="677228" y="549593"/>
                  <a:pt x="688657" y="538163"/>
                  <a:pt x="702945" y="538163"/>
                </a:cubicBezTo>
                <a:cubicBezTo>
                  <a:pt x="717232" y="538163"/>
                  <a:pt x="728663" y="549593"/>
                  <a:pt x="728663" y="563880"/>
                </a:cubicBezTo>
                <a:cubicBezTo>
                  <a:pt x="728663" y="578168"/>
                  <a:pt x="717232" y="589598"/>
                  <a:pt x="702945" y="589598"/>
                </a:cubicBezTo>
                <a:close/>
                <a:moveTo>
                  <a:pt x="765810" y="458153"/>
                </a:moveTo>
                <a:lnTo>
                  <a:pt x="18097" y="458153"/>
                </a:lnTo>
                <a:cubicBezTo>
                  <a:pt x="16192" y="462915"/>
                  <a:pt x="15240" y="468630"/>
                  <a:pt x="13335" y="473393"/>
                </a:cubicBezTo>
                <a:lnTo>
                  <a:pt x="770572" y="473393"/>
                </a:lnTo>
                <a:cubicBezTo>
                  <a:pt x="769620" y="468630"/>
                  <a:pt x="767715" y="463868"/>
                  <a:pt x="765810" y="458153"/>
                </a:cubicBezTo>
                <a:close/>
                <a:moveTo>
                  <a:pt x="473392" y="194310"/>
                </a:moveTo>
                <a:cubicBezTo>
                  <a:pt x="473392" y="191453"/>
                  <a:pt x="473392" y="188595"/>
                  <a:pt x="473392" y="185738"/>
                </a:cubicBezTo>
                <a:cubicBezTo>
                  <a:pt x="473392" y="144780"/>
                  <a:pt x="461963" y="110490"/>
                  <a:pt x="408622" y="105728"/>
                </a:cubicBezTo>
                <a:lnTo>
                  <a:pt x="408622" y="93345"/>
                </a:lnTo>
                <a:cubicBezTo>
                  <a:pt x="418147" y="89535"/>
                  <a:pt x="425767" y="83820"/>
                  <a:pt x="431482" y="76200"/>
                </a:cubicBezTo>
                <a:cubicBezTo>
                  <a:pt x="437197" y="68580"/>
                  <a:pt x="441007" y="58103"/>
                  <a:pt x="441007" y="48578"/>
                </a:cubicBezTo>
                <a:cubicBezTo>
                  <a:pt x="441007" y="21908"/>
                  <a:pt x="419100" y="0"/>
                  <a:pt x="392430" y="0"/>
                </a:cubicBezTo>
                <a:cubicBezTo>
                  <a:pt x="365760" y="0"/>
                  <a:pt x="343853" y="21908"/>
                  <a:pt x="343853" y="48578"/>
                </a:cubicBezTo>
                <a:cubicBezTo>
                  <a:pt x="343853" y="69533"/>
                  <a:pt x="357188" y="87630"/>
                  <a:pt x="376238" y="94298"/>
                </a:cubicBezTo>
                <a:lnTo>
                  <a:pt x="376238" y="106680"/>
                </a:lnTo>
                <a:cubicBezTo>
                  <a:pt x="321945" y="112395"/>
                  <a:pt x="311467" y="145733"/>
                  <a:pt x="311467" y="186690"/>
                </a:cubicBezTo>
                <a:cubicBezTo>
                  <a:pt x="311467" y="189548"/>
                  <a:pt x="311467" y="192405"/>
                  <a:pt x="311467" y="195263"/>
                </a:cubicBezTo>
                <a:cubicBezTo>
                  <a:pt x="221932" y="213360"/>
                  <a:pt x="144780" y="262890"/>
                  <a:pt x="88582" y="330518"/>
                </a:cubicBezTo>
                <a:cubicBezTo>
                  <a:pt x="71438" y="351473"/>
                  <a:pt x="56197" y="374333"/>
                  <a:pt x="43815" y="398145"/>
                </a:cubicBezTo>
                <a:lnTo>
                  <a:pt x="740092" y="398145"/>
                </a:lnTo>
                <a:cubicBezTo>
                  <a:pt x="686753" y="294323"/>
                  <a:pt x="589597" y="218123"/>
                  <a:pt x="473392" y="194310"/>
                </a:cubicBezTo>
                <a:close/>
                <a:moveTo>
                  <a:pt x="392430" y="64770"/>
                </a:moveTo>
                <a:cubicBezTo>
                  <a:pt x="385763" y="64770"/>
                  <a:pt x="380047" y="68580"/>
                  <a:pt x="377190" y="75248"/>
                </a:cubicBezTo>
                <a:cubicBezTo>
                  <a:pt x="377190" y="75248"/>
                  <a:pt x="377190" y="75248"/>
                  <a:pt x="377190" y="75248"/>
                </a:cubicBezTo>
                <a:cubicBezTo>
                  <a:pt x="367665" y="69533"/>
                  <a:pt x="360997" y="60008"/>
                  <a:pt x="360997" y="48578"/>
                </a:cubicBezTo>
                <a:cubicBezTo>
                  <a:pt x="360997" y="31433"/>
                  <a:pt x="375285" y="17145"/>
                  <a:pt x="392430" y="17145"/>
                </a:cubicBezTo>
                <a:cubicBezTo>
                  <a:pt x="409575" y="17145"/>
                  <a:pt x="423863" y="31433"/>
                  <a:pt x="423863" y="48578"/>
                </a:cubicBezTo>
                <a:cubicBezTo>
                  <a:pt x="423863" y="60008"/>
                  <a:pt x="417195" y="70485"/>
                  <a:pt x="407670" y="75248"/>
                </a:cubicBezTo>
                <a:cubicBezTo>
                  <a:pt x="404813" y="68580"/>
                  <a:pt x="399097" y="64770"/>
                  <a:pt x="392430" y="64770"/>
                </a:cubicBezTo>
                <a:close/>
              </a:path>
            </a:pathLst>
          </a:custGeom>
          <a:solidFill>
            <a:schemeClr val="accent6"/>
          </a:soli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/>
          </a:p>
        </p:txBody>
      </p:sp>
      <p:cxnSp>
        <p:nvCxnSpPr>
          <p:cNvPr id="122" name="直接连接符 121">
            <a:extLst>
              <a:ext uri="{FF2B5EF4-FFF2-40B4-BE49-F238E27FC236}">
                <a16:creationId xmlns:a16="http://schemas.microsoft.com/office/drawing/2014/main" id="{49043C78-E69C-4348-B0A8-58A8C8D58F6B}"/>
              </a:ext>
            </a:extLst>
          </p:cNvPr>
          <p:cNvCxnSpPr>
            <a:cxnSpLocks/>
            <a:stCxn id="121" idx="88"/>
          </p:cNvCxnSpPr>
          <p:nvPr/>
        </p:nvCxnSpPr>
        <p:spPr>
          <a:xfrm flipV="1">
            <a:off x="6832575" y="1491579"/>
            <a:ext cx="1247" cy="254832"/>
          </a:xfrm>
          <a:prstGeom prst="line">
            <a:avLst/>
          </a:prstGeom>
          <a:ln w="19050" cap="rnd">
            <a:solidFill>
              <a:schemeClr val="accent6"/>
            </a:solidFill>
            <a:prstDash val="sysDot"/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73260128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底版-渐变">
            <a:extLst>
              <a:ext uri="{FF2B5EF4-FFF2-40B4-BE49-F238E27FC236}">
                <a16:creationId xmlns:a16="http://schemas.microsoft.com/office/drawing/2014/main" id="{11A2C2ED-0D03-4454-A780-21359DBE94B6}"/>
              </a:ext>
            </a:extLst>
          </p:cNvPr>
          <p:cNvSpPr/>
          <p:nvPr/>
        </p:nvSpPr>
        <p:spPr>
          <a:xfrm>
            <a:off x="-14978" y="0"/>
            <a:ext cx="12206978" cy="6862722"/>
          </a:xfrm>
          <a:prstGeom prst="rect">
            <a:avLst/>
          </a:prstGeom>
          <a:gradFill flip="none" rotWithShape="1">
            <a:gsLst>
              <a:gs pos="75000">
                <a:schemeClr val="accent5">
                  <a:lumMod val="50000"/>
                </a:schemeClr>
              </a:gs>
              <a:gs pos="25000">
                <a:schemeClr val="accent5"/>
              </a:gs>
            </a:gsLst>
            <a:lin ang="5400000" scaled="0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25" name="地形3">
            <a:extLst>
              <a:ext uri="{FF2B5EF4-FFF2-40B4-BE49-F238E27FC236}">
                <a16:creationId xmlns:a16="http://schemas.microsoft.com/office/drawing/2014/main" id="{ECB80024-4926-42D3-8A52-F250CDE18696}"/>
              </a:ext>
            </a:extLst>
          </p:cNvPr>
          <p:cNvSpPr/>
          <p:nvPr/>
        </p:nvSpPr>
        <p:spPr>
          <a:xfrm>
            <a:off x="-17518" y="5715000"/>
            <a:ext cx="12196818" cy="1143000"/>
          </a:xfrm>
          <a:custGeom>
            <a:avLst/>
            <a:gdLst>
              <a:gd name="connsiteX0" fmla="*/ 0 w 12192000"/>
              <a:gd name="connsiteY0" fmla="*/ 0 h 2311400"/>
              <a:gd name="connsiteX1" fmla="*/ 12192000 w 12192000"/>
              <a:gd name="connsiteY1" fmla="*/ 1676400 h 2311400"/>
              <a:gd name="connsiteX2" fmla="*/ 12192000 w 12192000"/>
              <a:gd name="connsiteY2" fmla="*/ 2311400 h 2311400"/>
              <a:gd name="connsiteX3" fmla="*/ 12700 w 12192000"/>
              <a:gd name="connsiteY3" fmla="*/ 2311400 h 2311400"/>
              <a:gd name="connsiteX4" fmla="*/ 0 w 12192000"/>
              <a:gd name="connsiteY4" fmla="*/ 0 h 2311400"/>
              <a:gd name="connsiteX0" fmla="*/ 0 w 12192000"/>
              <a:gd name="connsiteY0" fmla="*/ 0 h 2311400"/>
              <a:gd name="connsiteX1" fmla="*/ 12192000 w 12192000"/>
              <a:gd name="connsiteY1" fmla="*/ 1676400 h 2311400"/>
              <a:gd name="connsiteX2" fmla="*/ 12192000 w 12192000"/>
              <a:gd name="connsiteY2" fmla="*/ 2311400 h 2311400"/>
              <a:gd name="connsiteX3" fmla="*/ 12700 w 12192000"/>
              <a:gd name="connsiteY3" fmla="*/ 2311400 h 2311400"/>
              <a:gd name="connsiteX4" fmla="*/ 0 w 12192000"/>
              <a:gd name="connsiteY4" fmla="*/ 0 h 2311400"/>
              <a:gd name="connsiteX0" fmla="*/ 0 w 12192000"/>
              <a:gd name="connsiteY0" fmla="*/ 0 h 2311400"/>
              <a:gd name="connsiteX1" fmla="*/ 12192000 w 12192000"/>
              <a:gd name="connsiteY1" fmla="*/ 1676400 h 2311400"/>
              <a:gd name="connsiteX2" fmla="*/ 12192000 w 12192000"/>
              <a:gd name="connsiteY2" fmla="*/ 2311400 h 2311400"/>
              <a:gd name="connsiteX3" fmla="*/ 12700 w 12192000"/>
              <a:gd name="connsiteY3" fmla="*/ 2311400 h 2311400"/>
              <a:gd name="connsiteX4" fmla="*/ 0 w 12192000"/>
              <a:gd name="connsiteY4" fmla="*/ 0 h 2311400"/>
              <a:gd name="connsiteX0" fmla="*/ 0 w 12192000"/>
              <a:gd name="connsiteY0" fmla="*/ 0 h 2311400"/>
              <a:gd name="connsiteX1" fmla="*/ 12192000 w 12192000"/>
              <a:gd name="connsiteY1" fmla="*/ 1676400 h 2311400"/>
              <a:gd name="connsiteX2" fmla="*/ 12192000 w 12192000"/>
              <a:gd name="connsiteY2" fmla="*/ 2311400 h 2311400"/>
              <a:gd name="connsiteX3" fmla="*/ 12700 w 12192000"/>
              <a:gd name="connsiteY3" fmla="*/ 2311400 h 2311400"/>
              <a:gd name="connsiteX4" fmla="*/ 0 w 12192000"/>
              <a:gd name="connsiteY4" fmla="*/ 0 h 2311400"/>
              <a:gd name="connsiteX0" fmla="*/ 0 w 12192000"/>
              <a:gd name="connsiteY0" fmla="*/ 0 h 2311400"/>
              <a:gd name="connsiteX1" fmla="*/ 12192000 w 12192000"/>
              <a:gd name="connsiteY1" fmla="*/ 1676400 h 2311400"/>
              <a:gd name="connsiteX2" fmla="*/ 12192000 w 12192000"/>
              <a:gd name="connsiteY2" fmla="*/ 2311400 h 2311400"/>
              <a:gd name="connsiteX3" fmla="*/ 12700 w 12192000"/>
              <a:gd name="connsiteY3" fmla="*/ 2311400 h 2311400"/>
              <a:gd name="connsiteX4" fmla="*/ 0 w 12192000"/>
              <a:gd name="connsiteY4" fmla="*/ 0 h 2311400"/>
              <a:gd name="connsiteX0" fmla="*/ 0 w 12192000"/>
              <a:gd name="connsiteY0" fmla="*/ 982 h 2312382"/>
              <a:gd name="connsiteX1" fmla="*/ 12192000 w 12192000"/>
              <a:gd name="connsiteY1" fmla="*/ 1677382 h 2312382"/>
              <a:gd name="connsiteX2" fmla="*/ 12192000 w 12192000"/>
              <a:gd name="connsiteY2" fmla="*/ 2312382 h 2312382"/>
              <a:gd name="connsiteX3" fmla="*/ 12700 w 12192000"/>
              <a:gd name="connsiteY3" fmla="*/ 2312382 h 2312382"/>
              <a:gd name="connsiteX4" fmla="*/ 0 w 12192000"/>
              <a:gd name="connsiteY4" fmla="*/ 982 h 2312382"/>
              <a:gd name="connsiteX0" fmla="*/ 0 w 12192000"/>
              <a:gd name="connsiteY0" fmla="*/ 982 h 2312382"/>
              <a:gd name="connsiteX1" fmla="*/ 12192000 w 12192000"/>
              <a:gd name="connsiteY1" fmla="*/ 1677382 h 2312382"/>
              <a:gd name="connsiteX2" fmla="*/ 12192000 w 12192000"/>
              <a:gd name="connsiteY2" fmla="*/ 2312382 h 2312382"/>
              <a:gd name="connsiteX3" fmla="*/ 5072 w 12192000"/>
              <a:gd name="connsiteY3" fmla="*/ 2312382 h 2312382"/>
              <a:gd name="connsiteX4" fmla="*/ 0 w 12192000"/>
              <a:gd name="connsiteY4" fmla="*/ 982 h 23123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192000" h="2312382">
                <a:moveTo>
                  <a:pt x="0" y="982"/>
                </a:moveTo>
                <a:cubicBezTo>
                  <a:pt x="2298554" y="-37118"/>
                  <a:pt x="8953500" y="1042382"/>
                  <a:pt x="12192000" y="1677382"/>
                </a:cubicBezTo>
                <a:lnTo>
                  <a:pt x="12192000" y="2312382"/>
                </a:lnTo>
                <a:lnTo>
                  <a:pt x="5072" y="2312382"/>
                </a:lnTo>
                <a:cubicBezTo>
                  <a:pt x="839" y="1541915"/>
                  <a:pt x="4233" y="771449"/>
                  <a:pt x="0" y="982"/>
                </a:cubicBezTo>
                <a:close/>
              </a:path>
            </a:pathLst>
          </a:custGeom>
          <a:gradFill>
            <a:gsLst>
              <a:gs pos="0">
                <a:schemeClr val="bg1"/>
              </a:gs>
              <a:gs pos="100000">
                <a:schemeClr val="bg1">
                  <a:lumMod val="85000"/>
                </a:schemeClr>
              </a:gs>
            </a:gsLst>
            <a:lin ang="5400000" scaled="0"/>
          </a:gradFill>
          <a:ln>
            <a:noFill/>
          </a:ln>
          <a:effectLst>
            <a:outerShdw blurRad="127000" dist="63500" dir="16200000" rotWithShape="0">
              <a:schemeClr val="bg2">
                <a:lumMod val="75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>
              <a:latin typeface="+mj-ea"/>
              <a:ea typeface="+mj-ea"/>
            </a:endParaRPr>
          </a:p>
        </p:txBody>
      </p:sp>
      <p:sp>
        <p:nvSpPr>
          <p:cNvPr id="26" name="地形2">
            <a:extLst>
              <a:ext uri="{FF2B5EF4-FFF2-40B4-BE49-F238E27FC236}">
                <a16:creationId xmlns:a16="http://schemas.microsoft.com/office/drawing/2014/main" id="{AB317514-6B4C-441B-B531-45667F852B5E}"/>
              </a:ext>
            </a:extLst>
          </p:cNvPr>
          <p:cNvSpPr/>
          <p:nvPr/>
        </p:nvSpPr>
        <p:spPr>
          <a:xfrm>
            <a:off x="0" y="5851062"/>
            <a:ext cx="12194540" cy="1006938"/>
          </a:xfrm>
          <a:custGeom>
            <a:avLst/>
            <a:gdLst>
              <a:gd name="connsiteX0" fmla="*/ 12179300 w 12179300"/>
              <a:gd name="connsiteY0" fmla="*/ 0 h 2311400"/>
              <a:gd name="connsiteX1" fmla="*/ 12179300 w 12179300"/>
              <a:gd name="connsiteY1" fmla="*/ 2311400 h 2311400"/>
              <a:gd name="connsiteX2" fmla="*/ 0 w 12179300"/>
              <a:gd name="connsiteY2" fmla="*/ 2311400 h 2311400"/>
              <a:gd name="connsiteX3" fmla="*/ 0 w 12179300"/>
              <a:gd name="connsiteY3" fmla="*/ 1981200 h 2311400"/>
              <a:gd name="connsiteX4" fmla="*/ 12179300 w 12179300"/>
              <a:gd name="connsiteY4" fmla="*/ 0 h 2311400"/>
              <a:gd name="connsiteX0" fmla="*/ 12179300 w 12179300"/>
              <a:gd name="connsiteY0" fmla="*/ 0 h 2311400"/>
              <a:gd name="connsiteX1" fmla="*/ 12179300 w 12179300"/>
              <a:gd name="connsiteY1" fmla="*/ 2311400 h 2311400"/>
              <a:gd name="connsiteX2" fmla="*/ 0 w 12179300"/>
              <a:gd name="connsiteY2" fmla="*/ 2311400 h 2311400"/>
              <a:gd name="connsiteX3" fmla="*/ 0 w 12179300"/>
              <a:gd name="connsiteY3" fmla="*/ 1981200 h 2311400"/>
              <a:gd name="connsiteX4" fmla="*/ 12179300 w 12179300"/>
              <a:gd name="connsiteY4" fmla="*/ 0 h 2311400"/>
              <a:gd name="connsiteX0" fmla="*/ 12179300 w 12179300"/>
              <a:gd name="connsiteY0" fmla="*/ 0 h 2311400"/>
              <a:gd name="connsiteX1" fmla="*/ 12179300 w 12179300"/>
              <a:gd name="connsiteY1" fmla="*/ 2311400 h 2311400"/>
              <a:gd name="connsiteX2" fmla="*/ 0 w 12179300"/>
              <a:gd name="connsiteY2" fmla="*/ 2311400 h 2311400"/>
              <a:gd name="connsiteX3" fmla="*/ 0 w 12179300"/>
              <a:gd name="connsiteY3" fmla="*/ 1981200 h 2311400"/>
              <a:gd name="connsiteX4" fmla="*/ 12179300 w 12179300"/>
              <a:gd name="connsiteY4" fmla="*/ 0 h 2311400"/>
              <a:gd name="connsiteX0" fmla="*/ 12179300 w 12179300"/>
              <a:gd name="connsiteY0" fmla="*/ 0 h 2311400"/>
              <a:gd name="connsiteX1" fmla="*/ 12179300 w 12179300"/>
              <a:gd name="connsiteY1" fmla="*/ 2311400 h 2311400"/>
              <a:gd name="connsiteX2" fmla="*/ 0 w 12179300"/>
              <a:gd name="connsiteY2" fmla="*/ 2311400 h 2311400"/>
              <a:gd name="connsiteX3" fmla="*/ 0 w 12179300"/>
              <a:gd name="connsiteY3" fmla="*/ 1981200 h 2311400"/>
              <a:gd name="connsiteX4" fmla="*/ 12179300 w 12179300"/>
              <a:gd name="connsiteY4" fmla="*/ 0 h 2311400"/>
              <a:gd name="connsiteX0" fmla="*/ 12179300 w 12179300"/>
              <a:gd name="connsiteY0" fmla="*/ 0 h 2311400"/>
              <a:gd name="connsiteX1" fmla="*/ 12179300 w 12179300"/>
              <a:gd name="connsiteY1" fmla="*/ 2311400 h 2311400"/>
              <a:gd name="connsiteX2" fmla="*/ 0 w 12179300"/>
              <a:gd name="connsiteY2" fmla="*/ 2311400 h 2311400"/>
              <a:gd name="connsiteX3" fmla="*/ 0 w 12179300"/>
              <a:gd name="connsiteY3" fmla="*/ 1981200 h 2311400"/>
              <a:gd name="connsiteX4" fmla="*/ 12179300 w 12179300"/>
              <a:gd name="connsiteY4" fmla="*/ 0 h 2311400"/>
              <a:gd name="connsiteX0" fmla="*/ 12186920 w 12186920"/>
              <a:gd name="connsiteY0" fmla="*/ 0 h 2323108"/>
              <a:gd name="connsiteX1" fmla="*/ 12179300 w 12186920"/>
              <a:gd name="connsiteY1" fmla="*/ 2323108 h 2323108"/>
              <a:gd name="connsiteX2" fmla="*/ 0 w 12186920"/>
              <a:gd name="connsiteY2" fmla="*/ 2323108 h 2323108"/>
              <a:gd name="connsiteX3" fmla="*/ 0 w 12186920"/>
              <a:gd name="connsiteY3" fmla="*/ 1992908 h 2323108"/>
              <a:gd name="connsiteX4" fmla="*/ 12186920 w 12186920"/>
              <a:gd name="connsiteY4" fmla="*/ 0 h 2323108"/>
              <a:gd name="connsiteX0" fmla="*/ 12186920 w 12186920"/>
              <a:gd name="connsiteY0" fmla="*/ 0 h 2323108"/>
              <a:gd name="connsiteX1" fmla="*/ 11965940 w 12186920"/>
              <a:gd name="connsiteY1" fmla="*/ 2264567 h 2323108"/>
              <a:gd name="connsiteX2" fmla="*/ 0 w 12186920"/>
              <a:gd name="connsiteY2" fmla="*/ 2323108 h 2323108"/>
              <a:gd name="connsiteX3" fmla="*/ 0 w 12186920"/>
              <a:gd name="connsiteY3" fmla="*/ 1992908 h 2323108"/>
              <a:gd name="connsiteX4" fmla="*/ 12186920 w 12186920"/>
              <a:gd name="connsiteY4" fmla="*/ 0 h 2323108"/>
              <a:gd name="connsiteX0" fmla="*/ 12186920 w 12194540"/>
              <a:gd name="connsiteY0" fmla="*/ 0 h 2323108"/>
              <a:gd name="connsiteX1" fmla="*/ 12194540 w 12194540"/>
              <a:gd name="connsiteY1" fmla="*/ 2323108 h 2323108"/>
              <a:gd name="connsiteX2" fmla="*/ 0 w 12194540"/>
              <a:gd name="connsiteY2" fmla="*/ 2323108 h 2323108"/>
              <a:gd name="connsiteX3" fmla="*/ 0 w 12194540"/>
              <a:gd name="connsiteY3" fmla="*/ 1992908 h 2323108"/>
              <a:gd name="connsiteX4" fmla="*/ 12186920 w 12194540"/>
              <a:gd name="connsiteY4" fmla="*/ 0 h 2323108"/>
              <a:gd name="connsiteX0" fmla="*/ 12194540 w 12194540"/>
              <a:gd name="connsiteY0" fmla="*/ 0 h 2323108"/>
              <a:gd name="connsiteX1" fmla="*/ 12194540 w 12194540"/>
              <a:gd name="connsiteY1" fmla="*/ 2323108 h 2323108"/>
              <a:gd name="connsiteX2" fmla="*/ 0 w 12194540"/>
              <a:gd name="connsiteY2" fmla="*/ 2323108 h 2323108"/>
              <a:gd name="connsiteX3" fmla="*/ 0 w 12194540"/>
              <a:gd name="connsiteY3" fmla="*/ 1992908 h 2323108"/>
              <a:gd name="connsiteX4" fmla="*/ 12194540 w 12194540"/>
              <a:gd name="connsiteY4" fmla="*/ 0 h 2323108"/>
              <a:gd name="connsiteX0" fmla="*/ 12194540 w 12194540"/>
              <a:gd name="connsiteY0" fmla="*/ 0 h 2323108"/>
              <a:gd name="connsiteX1" fmla="*/ 12194540 w 12194540"/>
              <a:gd name="connsiteY1" fmla="*/ 2323108 h 2323108"/>
              <a:gd name="connsiteX2" fmla="*/ 0 w 12194540"/>
              <a:gd name="connsiteY2" fmla="*/ 2323108 h 2323108"/>
              <a:gd name="connsiteX3" fmla="*/ 12194540 w 12194540"/>
              <a:gd name="connsiteY3" fmla="*/ 0 h 2323108"/>
              <a:gd name="connsiteX0" fmla="*/ 12194540 w 12194540"/>
              <a:gd name="connsiteY0" fmla="*/ 0 h 2323108"/>
              <a:gd name="connsiteX1" fmla="*/ 12194540 w 12194540"/>
              <a:gd name="connsiteY1" fmla="*/ 2323108 h 2323108"/>
              <a:gd name="connsiteX2" fmla="*/ 0 w 12194540"/>
              <a:gd name="connsiteY2" fmla="*/ 2323108 h 2323108"/>
              <a:gd name="connsiteX3" fmla="*/ 12194540 w 12194540"/>
              <a:gd name="connsiteY3" fmla="*/ 0 h 2323108"/>
              <a:gd name="connsiteX0" fmla="*/ 12194540 w 12194540"/>
              <a:gd name="connsiteY0" fmla="*/ 0 h 2323108"/>
              <a:gd name="connsiteX1" fmla="*/ 12194540 w 12194540"/>
              <a:gd name="connsiteY1" fmla="*/ 2323108 h 2323108"/>
              <a:gd name="connsiteX2" fmla="*/ 0 w 12194540"/>
              <a:gd name="connsiteY2" fmla="*/ 2323108 h 2323108"/>
              <a:gd name="connsiteX3" fmla="*/ 12194540 w 12194540"/>
              <a:gd name="connsiteY3" fmla="*/ 0 h 2323108"/>
              <a:gd name="connsiteX0" fmla="*/ 12194540 w 12194540"/>
              <a:gd name="connsiteY0" fmla="*/ 0 h 2323108"/>
              <a:gd name="connsiteX1" fmla="*/ 12194540 w 12194540"/>
              <a:gd name="connsiteY1" fmla="*/ 2323108 h 2323108"/>
              <a:gd name="connsiteX2" fmla="*/ 0 w 12194540"/>
              <a:gd name="connsiteY2" fmla="*/ 2323108 h 2323108"/>
              <a:gd name="connsiteX3" fmla="*/ 12194540 w 12194540"/>
              <a:gd name="connsiteY3" fmla="*/ 0 h 2323108"/>
              <a:gd name="connsiteX0" fmla="*/ 12194540 w 12194540"/>
              <a:gd name="connsiteY0" fmla="*/ 0 h 1400721"/>
              <a:gd name="connsiteX1" fmla="*/ 12194540 w 12194540"/>
              <a:gd name="connsiteY1" fmla="*/ 1400721 h 1400721"/>
              <a:gd name="connsiteX2" fmla="*/ 0 w 12194540"/>
              <a:gd name="connsiteY2" fmla="*/ 1400721 h 1400721"/>
              <a:gd name="connsiteX3" fmla="*/ 12194540 w 12194540"/>
              <a:gd name="connsiteY3" fmla="*/ 0 h 1400721"/>
              <a:gd name="connsiteX0" fmla="*/ 12194540 w 12194540"/>
              <a:gd name="connsiteY0" fmla="*/ 238523 h 1639244"/>
              <a:gd name="connsiteX1" fmla="*/ 12194540 w 12194540"/>
              <a:gd name="connsiteY1" fmla="*/ 1639244 h 1639244"/>
              <a:gd name="connsiteX2" fmla="*/ 0 w 12194540"/>
              <a:gd name="connsiteY2" fmla="*/ 1639244 h 1639244"/>
              <a:gd name="connsiteX3" fmla="*/ 12194540 w 12194540"/>
              <a:gd name="connsiteY3" fmla="*/ 238523 h 1639244"/>
              <a:gd name="connsiteX0" fmla="*/ 12194540 w 12194540"/>
              <a:gd name="connsiteY0" fmla="*/ 369729 h 1770450"/>
              <a:gd name="connsiteX1" fmla="*/ 12194540 w 12194540"/>
              <a:gd name="connsiteY1" fmla="*/ 1770450 h 1770450"/>
              <a:gd name="connsiteX2" fmla="*/ 0 w 12194540"/>
              <a:gd name="connsiteY2" fmla="*/ 1770450 h 1770450"/>
              <a:gd name="connsiteX3" fmla="*/ 12194540 w 12194540"/>
              <a:gd name="connsiteY3" fmla="*/ 369729 h 1770450"/>
              <a:gd name="connsiteX0" fmla="*/ 12194540 w 12194540"/>
              <a:gd name="connsiteY0" fmla="*/ 328772 h 1729493"/>
              <a:gd name="connsiteX1" fmla="*/ 12194540 w 12194540"/>
              <a:gd name="connsiteY1" fmla="*/ 1729493 h 1729493"/>
              <a:gd name="connsiteX2" fmla="*/ 0 w 12194540"/>
              <a:gd name="connsiteY2" fmla="*/ 1729493 h 1729493"/>
              <a:gd name="connsiteX3" fmla="*/ 12194540 w 12194540"/>
              <a:gd name="connsiteY3" fmla="*/ 328772 h 17294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4540" h="1729493">
                <a:moveTo>
                  <a:pt x="12194540" y="328772"/>
                </a:moveTo>
                <a:lnTo>
                  <a:pt x="12194540" y="1729493"/>
                </a:lnTo>
                <a:lnTo>
                  <a:pt x="0" y="1729493"/>
                </a:lnTo>
                <a:cubicBezTo>
                  <a:pt x="1569297" y="896582"/>
                  <a:pt x="7208036" y="-686125"/>
                  <a:pt x="12194540" y="328772"/>
                </a:cubicBezTo>
                <a:close/>
              </a:path>
            </a:pathLst>
          </a:custGeom>
          <a:gradFill>
            <a:gsLst>
              <a:gs pos="0">
                <a:schemeClr val="bg1"/>
              </a:gs>
              <a:gs pos="100000">
                <a:schemeClr val="bg1">
                  <a:lumMod val="85000"/>
                </a:schemeClr>
              </a:gs>
            </a:gsLst>
            <a:lin ang="5400000" scaled="0"/>
          </a:gradFill>
          <a:ln>
            <a:noFill/>
          </a:ln>
          <a:effectLst>
            <a:outerShdw blurRad="127000" dist="63500" dir="16200000" rotWithShape="0">
              <a:schemeClr val="bg2">
                <a:lumMod val="75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>
              <a:latin typeface="+mj-ea"/>
              <a:ea typeface="+mj-ea"/>
            </a:endParaRPr>
          </a:p>
        </p:txBody>
      </p:sp>
      <p:sp>
        <p:nvSpPr>
          <p:cNvPr id="31" name="任意多边形: 形状 30">
            <a:extLst>
              <a:ext uri="{FF2B5EF4-FFF2-40B4-BE49-F238E27FC236}">
                <a16:creationId xmlns:a16="http://schemas.microsoft.com/office/drawing/2014/main" id="{DDBE3B02-E4A9-43FB-B88F-A3A0222A2ED4}"/>
              </a:ext>
            </a:extLst>
          </p:cNvPr>
          <p:cNvSpPr/>
          <p:nvPr/>
        </p:nvSpPr>
        <p:spPr>
          <a:xfrm>
            <a:off x="9299360" y="5121603"/>
            <a:ext cx="919751" cy="1370172"/>
          </a:xfrm>
          <a:custGeom>
            <a:avLst/>
            <a:gdLst>
              <a:gd name="connsiteX0" fmla="*/ 608201 w 1322351"/>
              <a:gd name="connsiteY0" fmla="*/ 589375 h 1969934"/>
              <a:gd name="connsiteX1" fmla="*/ 662146 w 1322351"/>
              <a:gd name="connsiteY1" fmla="*/ 614572 h 1969934"/>
              <a:gd name="connsiteX2" fmla="*/ 820400 w 1322351"/>
              <a:gd name="connsiteY2" fmla="*/ 670884 h 1969934"/>
              <a:gd name="connsiteX3" fmla="*/ 662146 w 1322351"/>
              <a:gd name="connsiteY3" fmla="*/ 847586 h 1969934"/>
              <a:gd name="connsiteX4" fmla="*/ 503890 w 1322351"/>
              <a:gd name="connsiteY4" fmla="*/ 670884 h 1969934"/>
              <a:gd name="connsiteX5" fmla="*/ 608201 w 1322351"/>
              <a:gd name="connsiteY5" fmla="*/ 589375 h 1969934"/>
              <a:gd name="connsiteX6" fmla="*/ 581456 w 1322351"/>
              <a:gd name="connsiteY6" fmla="*/ 527178 h 1969934"/>
              <a:gd name="connsiteX7" fmla="*/ 426220 w 1322351"/>
              <a:gd name="connsiteY7" fmla="*/ 648554 h 1969934"/>
              <a:gd name="connsiteX8" fmla="*/ 662146 w 1322351"/>
              <a:gd name="connsiteY8" fmla="*/ 911666 h 1969934"/>
              <a:gd name="connsiteX9" fmla="*/ 898073 w 1322351"/>
              <a:gd name="connsiteY9" fmla="*/ 648554 h 1969934"/>
              <a:gd name="connsiteX10" fmla="*/ 662146 w 1322351"/>
              <a:gd name="connsiteY10" fmla="*/ 565058 h 1969934"/>
              <a:gd name="connsiteX11" fmla="*/ 581456 w 1322351"/>
              <a:gd name="connsiteY11" fmla="*/ 527178 h 1969934"/>
              <a:gd name="connsiteX12" fmla="*/ 515542 w 1322351"/>
              <a:gd name="connsiteY12" fmla="*/ 0 h 1969934"/>
              <a:gd name="connsiteX13" fmla="*/ 806809 w 1322351"/>
              <a:gd name="connsiteY13" fmla="*/ 0 h 1969934"/>
              <a:gd name="connsiteX14" fmla="*/ 894190 w 1322351"/>
              <a:gd name="connsiteY14" fmla="*/ 86410 h 1969934"/>
              <a:gd name="connsiteX15" fmla="*/ 894190 w 1322351"/>
              <a:gd name="connsiteY15" fmla="*/ 374763 h 1969934"/>
              <a:gd name="connsiteX16" fmla="*/ 981570 w 1322351"/>
              <a:gd name="connsiteY16" fmla="*/ 461172 h 1969934"/>
              <a:gd name="connsiteX17" fmla="*/ 1234971 w 1322351"/>
              <a:gd name="connsiteY17" fmla="*/ 461172 h 1969934"/>
              <a:gd name="connsiteX18" fmla="*/ 1322351 w 1322351"/>
              <a:gd name="connsiteY18" fmla="*/ 547582 h 1969934"/>
              <a:gd name="connsiteX19" fmla="*/ 1322351 w 1322351"/>
              <a:gd name="connsiteY19" fmla="*/ 838849 h 1969934"/>
              <a:gd name="connsiteX20" fmla="*/ 1234971 w 1322351"/>
              <a:gd name="connsiteY20" fmla="*/ 925257 h 1969934"/>
              <a:gd name="connsiteX21" fmla="*/ 981570 w 1322351"/>
              <a:gd name="connsiteY21" fmla="*/ 925257 h 1969934"/>
              <a:gd name="connsiteX22" fmla="*/ 894190 w 1322351"/>
              <a:gd name="connsiteY22" fmla="*/ 1011667 h 1969934"/>
              <a:gd name="connsiteX23" fmla="*/ 894190 w 1322351"/>
              <a:gd name="connsiteY23" fmla="*/ 1883527 h 1969934"/>
              <a:gd name="connsiteX24" fmla="*/ 806809 w 1322351"/>
              <a:gd name="connsiteY24" fmla="*/ 1969934 h 1969934"/>
              <a:gd name="connsiteX25" fmla="*/ 515542 w 1322351"/>
              <a:gd name="connsiteY25" fmla="*/ 1969934 h 1969934"/>
              <a:gd name="connsiteX26" fmla="*/ 428161 w 1322351"/>
              <a:gd name="connsiteY26" fmla="*/ 1883527 h 1969934"/>
              <a:gd name="connsiteX27" fmla="*/ 428161 w 1322351"/>
              <a:gd name="connsiteY27" fmla="*/ 1011667 h 1969934"/>
              <a:gd name="connsiteX28" fmla="*/ 340783 w 1322351"/>
              <a:gd name="connsiteY28" fmla="*/ 925257 h 1969934"/>
              <a:gd name="connsiteX29" fmla="*/ 87381 w 1322351"/>
              <a:gd name="connsiteY29" fmla="*/ 925257 h 1969934"/>
              <a:gd name="connsiteX30" fmla="*/ 0 w 1322351"/>
              <a:gd name="connsiteY30" fmla="*/ 838849 h 1969934"/>
              <a:gd name="connsiteX31" fmla="*/ 0 w 1322351"/>
              <a:gd name="connsiteY31" fmla="*/ 547582 h 1969934"/>
              <a:gd name="connsiteX32" fmla="*/ 87381 w 1322351"/>
              <a:gd name="connsiteY32" fmla="*/ 461172 h 1969934"/>
              <a:gd name="connsiteX33" fmla="*/ 340783 w 1322351"/>
              <a:gd name="connsiteY33" fmla="*/ 461172 h 1969934"/>
              <a:gd name="connsiteX34" fmla="*/ 428161 w 1322351"/>
              <a:gd name="connsiteY34" fmla="*/ 374763 h 1969934"/>
              <a:gd name="connsiteX35" fmla="*/ 428161 w 1322351"/>
              <a:gd name="connsiteY35" fmla="*/ 86410 h 1969934"/>
              <a:gd name="connsiteX36" fmla="*/ 515542 w 1322351"/>
              <a:gd name="connsiteY36" fmla="*/ 0 h 19699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1322351" h="1969934">
                <a:moveTo>
                  <a:pt x="608201" y="589375"/>
                </a:moveTo>
                <a:cubicBezTo>
                  <a:pt x="625434" y="592788"/>
                  <a:pt x="643699" y="600980"/>
                  <a:pt x="662146" y="614572"/>
                </a:cubicBezTo>
                <a:cubicBezTo>
                  <a:pt x="735934" y="560202"/>
                  <a:pt x="806809" y="592242"/>
                  <a:pt x="820400" y="670884"/>
                </a:cubicBezTo>
                <a:cubicBezTo>
                  <a:pt x="833993" y="749527"/>
                  <a:pt x="662146" y="847586"/>
                  <a:pt x="662146" y="847586"/>
                </a:cubicBezTo>
                <a:cubicBezTo>
                  <a:pt x="662146" y="847586"/>
                  <a:pt x="490300" y="749527"/>
                  <a:pt x="503890" y="670884"/>
                </a:cubicBezTo>
                <a:cubicBezTo>
                  <a:pt x="514085" y="611903"/>
                  <a:pt x="556501" y="579135"/>
                  <a:pt x="608201" y="589375"/>
                </a:cubicBezTo>
                <a:close/>
                <a:moveTo>
                  <a:pt x="581456" y="527178"/>
                </a:moveTo>
                <a:cubicBezTo>
                  <a:pt x="504316" y="511658"/>
                  <a:pt x="441511" y="560446"/>
                  <a:pt x="426220" y="648554"/>
                </a:cubicBezTo>
                <a:cubicBezTo>
                  <a:pt x="406802" y="766033"/>
                  <a:pt x="662146" y="911666"/>
                  <a:pt x="662146" y="911666"/>
                </a:cubicBezTo>
                <a:cubicBezTo>
                  <a:pt x="662146" y="911666"/>
                  <a:pt x="917491" y="765062"/>
                  <a:pt x="898073" y="648554"/>
                </a:cubicBezTo>
                <a:cubicBezTo>
                  <a:pt x="877684" y="531077"/>
                  <a:pt x="772828" y="483502"/>
                  <a:pt x="662146" y="565058"/>
                </a:cubicBezTo>
                <a:cubicBezTo>
                  <a:pt x="634476" y="544669"/>
                  <a:pt x="607170" y="532351"/>
                  <a:pt x="581456" y="527178"/>
                </a:cubicBezTo>
                <a:close/>
                <a:moveTo>
                  <a:pt x="515542" y="0"/>
                </a:moveTo>
                <a:lnTo>
                  <a:pt x="806809" y="0"/>
                </a:lnTo>
                <a:cubicBezTo>
                  <a:pt x="855354" y="0"/>
                  <a:pt x="894190" y="38836"/>
                  <a:pt x="894190" y="86410"/>
                </a:cubicBezTo>
                <a:lnTo>
                  <a:pt x="894190" y="374763"/>
                </a:lnTo>
                <a:cubicBezTo>
                  <a:pt x="894190" y="422337"/>
                  <a:pt x="933996" y="461172"/>
                  <a:pt x="981570" y="461172"/>
                </a:cubicBezTo>
                <a:lnTo>
                  <a:pt x="1234971" y="461172"/>
                </a:lnTo>
                <a:cubicBezTo>
                  <a:pt x="1283516" y="461172"/>
                  <a:pt x="1322351" y="500008"/>
                  <a:pt x="1322351" y="547582"/>
                </a:cubicBezTo>
                <a:lnTo>
                  <a:pt x="1322351" y="838849"/>
                </a:lnTo>
                <a:cubicBezTo>
                  <a:pt x="1322351" y="886422"/>
                  <a:pt x="1282545" y="925257"/>
                  <a:pt x="1234971" y="925257"/>
                </a:cubicBezTo>
                <a:lnTo>
                  <a:pt x="981570" y="925257"/>
                </a:lnTo>
                <a:cubicBezTo>
                  <a:pt x="933025" y="925257"/>
                  <a:pt x="894190" y="964092"/>
                  <a:pt x="894190" y="1011667"/>
                </a:cubicBezTo>
                <a:lnTo>
                  <a:pt x="894190" y="1883527"/>
                </a:lnTo>
                <a:cubicBezTo>
                  <a:pt x="894190" y="1931099"/>
                  <a:pt x="854384" y="1969934"/>
                  <a:pt x="806809" y="1969934"/>
                </a:cubicBezTo>
                <a:lnTo>
                  <a:pt x="515542" y="1969934"/>
                </a:lnTo>
                <a:cubicBezTo>
                  <a:pt x="466997" y="1969934"/>
                  <a:pt x="428161" y="1931099"/>
                  <a:pt x="428161" y="1883527"/>
                </a:cubicBezTo>
                <a:lnTo>
                  <a:pt x="428161" y="1011667"/>
                </a:lnTo>
                <a:cubicBezTo>
                  <a:pt x="428161" y="964092"/>
                  <a:pt x="388355" y="925257"/>
                  <a:pt x="340783" y="925257"/>
                </a:cubicBezTo>
                <a:lnTo>
                  <a:pt x="87381" y="925257"/>
                </a:lnTo>
                <a:cubicBezTo>
                  <a:pt x="38836" y="925257"/>
                  <a:pt x="0" y="886422"/>
                  <a:pt x="0" y="838849"/>
                </a:cubicBezTo>
                <a:lnTo>
                  <a:pt x="0" y="547582"/>
                </a:lnTo>
                <a:cubicBezTo>
                  <a:pt x="0" y="500008"/>
                  <a:pt x="39806" y="461172"/>
                  <a:pt x="87381" y="461172"/>
                </a:cubicBezTo>
                <a:lnTo>
                  <a:pt x="340783" y="461172"/>
                </a:lnTo>
                <a:cubicBezTo>
                  <a:pt x="389326" y="461172"/>
                  <a:pt x="428161" y="422337"/>
                  <a:pt x="428161" y="374763"/>
                </a:cubicBezTo>
                <a:lnTo>
                  <a:pt x="428161" y="86410"/>
                </a:lnTo>
                <a:cubicBezTo>
                  <a:pt x="428161" y="38836"/>
                  <a:pt x="467968" y="0"/>
                  <a:pt x="515542" y="0"/>
                </a:cubicBezTo>
                <a:close/>
              </a:path>
            </a:pathLst>
          </a:custGeom>
          <a:solidFill>
            <a:schemeClr val="bg1"/>
          </a:solidFill>
          <a:ln w="4301" cap="flat">
            <a:noFill/>
            <a:prstDash val="solid"/>
            <a:miter/>
          </a:ln>
          <a:effectLst>
            <a:outerShdw blurRad="127000" dist="63500" dir="16200000" rotWithShape="0">
              <a:prstClr val="black">
                <a:alpha val="40000"/>
              </a:prstClr>
            </a:outerShdw>
          </a:effectLst>
        </p:spPr>
        <p:txBody>
          <a:bodyPr wrap="square" rtlCol="0" anchor="ctr">
            <a:noAutofit/>
          </a:bodyPr>
          <a:lstStyle/>
          <a:p>
            <a:endParaRPr lang="zh-CN" altLang="en-US"/>
          </a:p>
        </p:txBody>
      </p:sp>
      <p:sp>
        <p:nvSpPr>
          <p:cNvPr id="27" name="地形1">
            <a:extLst>
              <a:ext uri="{FF2B5EF4-FFF2-40B4-BE49-F238E27FC236}">
                <a16:creationId xmlns:a16="http://schemas.microsoft.com/office/drawing/2014/main" id="{F95F0C7D-4DB1-4881-8A3A-3788A680EF9D}"/>
              </a:ext>
            </a:extLst>
          </p:cNvPr>
          <p:cNvSpPr/>
          <p:nvPr/>
        </p:nvSpPr>
        <p:spPr>
          <a:xfrm>
            <a:off x="-17518" y="6283246"/>
            <a:ext cx="12209518" cy="579516"/>
          </a:xfrm>
          <a:custGeom>
            <a:avLst/>
            <a:gdLst>
              <a:gd name="connsiteX0" fmla="*/ 0 w 12211050"/>
              <a:gd name="connsiteY0" fmla="*/ 1104900 h 1104900"/>
              <a:gd name="connsiteX1" fmla="*/ 0 w 12211050"/>
              <a:gd name="connsiteY1" fmla="*/ 762000 h 1104900"/>
              <a:gd name="connsiteX2" fmla="*/ 12211050 w 12211050"/>
              <a:gd name="connsiteY2" fmla="*/ 0 h 1104900"/>
              <a:gd name="connsiteX3" fmla="*/ 12211050 w 12211050"/>
              <a:gd name="connsiteY3" fmla="*/ 1104900 h 1104900"/>
              <a:gd name="connsiteX4" fmla="*/ 0 w 12211050"/>
              <a:gd name="connsiteY4" fmla="*/ 1104900 h 1104900"/>
              <a:gd name="connsiteX0" fmla="*/ 0 w 12211050"/>
              <a:gd name="connsiteY0" fmla="*/ 1104900 h 1104900"/>
              <a:gd name="connsiteX1" fmla="*/ 0 w 12211050"/>
              <a:gd name="connsiteY1" fmla="*/ 762000 h 1104900"/>
              <a:gd name="connsiteX2" fmla="*/ 12211050 w 12211050"/>
              <a:gd name="connsiteY2" fmla="*/ 0 h 1104900"/>
              <a:gd name="connsiteX3" fmla="*/ 12211050 w 12211050"/>
              <a:gd name="connsiteY3" fmla="*/ 1104900 h 1104900"/>
              <a:gd name="connsiteX4" fmla="*/ 0 w 12211050"/>
              <a:gd name="connsiteY4" fmla="*/ 1104900 h 1104900"/>
              <a:gd name="connsiteX0" fmla="*/ 0 w 12211050"/>
              <a:gd name="connsiteY0" fmla="*/ 1172973 h 1172973"/>
              <a:gd name="connsiteX1" fmla="*/ 0 w 12211050"/>
              <a:gd name="connsiteY1" fmla="*/ 830073 h 1172973"/>
              <a:gd name="connsiteX2" fmla="*/ 12211050 w 12211050"/>
              <a:gd name="connsiteY2" fmla="*/ 68073 h 1172973"/>
              <a:gd name="connsiteX3" fmla="*/ 12211050 w 12211050"/>
              <a:gd name="connsiteY3" fmla="*/ 1172973 h 1172973"/>
              <a:gd name="connsiteX4" fmla="*/ 0 w 12211050"/>
              <a:gd name="connsiteY4" fmla="*/ 1172973 h 1172973"/>
              <a:gd name="connsiteX0" fmla="*/ 0 w 12211050"/>
              <a:gd name="connsiteY0" fmla="*/ 901049 h 901049"/>
              <a:gd name="connsiteX1" fmla="*/ 0 w 12211050"/>
              <a:gd name="connsiteY1" fmla="*/ 558149 h 901049"/>
              <a:gd name="connsiteX2" fmla="*/ 12211050 w 12211050"/>
              <a:gd name="connsiteY2" fmla="*/ 270078 h 901049"/>
              <a:gd name="connsiteX3" fmla="*/ 12211050 w 12211050"/>
              <a:gd name="connsiteY3" fmla="*/ 901049 h 901049"/>
              <a:gd name="connsiteX4" fmla="*/ 0 w 12211050"/>
              <a:gd name="connsiteY4" fmla="*/ 901049 h 901049"/>
              <a:gd name="connsiteX0" fmla="*/ 0 w 12211050"/>
              <a:gd name="connsiteY0" fmla="*/ 983218 h 983218"/>
              <a:gd name="connsiteX1" fmla="*/ 0 w 12211050"/>
              <a:gd name="connsiteY1" fmla="*/ 640318 h 983218"/>
              <a:gd name="connsiteX2" fmla="*/ 12211050 w 12211050"/>
              <a:gd name="connsiteY2" fmla="*/ 352247 h 983218"/>
              <a:gd name="connsiteX3" fmla="*/ 12211050 w 12211050"/>
              <a:gd name="connsiteY3" fmla="*/ 983218 h 983218"/>
              <a:gd name="connsiteX4" fmla="*/ 0 w 12211050"/>
              <a:gd name="connsiteY4" fmla="*/ 983218 h 983218"/>
              <a:gd name="connsiteX0" fmla="*/ 0 w 12211050"/>
              <a:gd name="connsiteY0" fmla="*/ 1057725 h 1057725"/>
              <a:gd name="connsiteX1" fmla="*/ 0 w 12211050"/>
              <a:gd name="connsiteY1" fmla="*/ 714825 h 1057725"/>
              <a:gd name="connsiteX2" fmla="*/ 12211050 w 12211050"/>
              <a:gd name="connsiteY2" fmla="*/ 426754 h 1057725"/>
              <a:gd name="connsiteX3" fmla="*/ 12211050 w 12211050"/>
              <a:gd name="connsiteY3" fmla="*/ 1057725 h 1057725"/>
              <a:gd name="connsiteX4" fmla="*/ 0 w 12211050"/>
              <a:gd name="connsiteY4" fmla="*/ 1057725 h 1057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211050" h="1057725">
                <a:moveTo>
                  <a:pt x="0" y="1057725"/>
                </a:moveTo>
                <a:lnTo>
                  <a:pt x="0" y="714825"/>
                </a:lnTo>
                <a:cubicBezTo>
                  <a:pt x="4738621" y="-452647"/>
                  <a:pt x="8575335" y="81839"/>
                  <a:pt x="12211050" y="426754"/>
                </a:cubicBezTo>
                <a:lnTo>
                  <a:pt x="12211050" y="1057725"/>
                </a:lnTo>
                <a:lnTo>
                  <a:pt x="0" y="1057725"/>
                </a:lnTo>
                <a:close/>
              </a:path>
            </a:pathLst>
          </a:custGeom>
          <a:gradFill>
            <a:gsLst>
              <a:gs pos="0">
                <a:schemeClr val="bg1"/>
              </a:gs>
              <a:gs pos="100000">
                <a:schemeClr val="bg1">
                  <a:lumMod val="85000"/>
                </a:schemeClr>
              </a:gs>
            </a:gsLst>
            <a:lin ang="5400000" scaled="0"/>
          </a:gradFill>
          <a:ln>
            <a:noFill/>
          </a:ln>
          <a:effectLst>
            <a:outerShdw blurRad="127000" dist="63500" dir="16200000" rotWithShape="0">
              <a:schemeClr val="bg2">
                <a:lumMod val="75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atin typeface="+mj-ea"/>
              <a:ea typeface="+mj-ea"/>
            </a:endParaRPr>
          </a:p>
        </p:txBody>
      </p:sp>
      <p:sp>
        <p:nvSpPr>
          <p:cNvPr id="11" name="矩形 10">
            <a:extLst>
              <a:ext uri="{FF2B5EF4-FFF2-40B4-BE49-F238E27FC236}">
                <a16:creationId xmlns:a16="http://schemas.microsoft.com/office/drawing/2014/main" id="{357180D2-73F6-4C80-8D94-B2EF7F23BF81}"/>
              </a:ext>
            </a:extLst>
          </p:cNvPr>
          <p:cNvSpPr/>
          <p:nvPr/>
        </p:nvSpPr>
        <p:spPr>
          <a:xfrm>
            <a:off x="-17518" y="-40"/>
            <a:ext cx="12209518" cy="3461993"/>
          </a:xfrm>
          <a:prstGeom prst="rect">
            <a:avLst/>
          </a:prstGeom>
          <a:gradFill>
            <a:gsLst>
              <a:gs pos="0">
                <a:schemeClr val="accent4">
                  <a:lumMod val="20000"/>
                  <a:lumOff val="80000"/>
                  <a:alpha val="60000"/>
                </a:schemeClr>
              </a:gs>
              <a:gs pos="100000">
                <a:schemeClr val="accent4">
                  <a:lumMod val="20000"/>
                  <a:lumOff val="80000"/>
                  <a:alpha val="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5" name="组合 4">
            <a:extLst>
              <a:ext uri="{FF2B5EF4-FFF2-40B4-BE49-F238E27FC236}">
                <a16:creationId xmlns:a16="http://schemas.microsoft.com/office/drawing/2014/main" id="{15A1D42D-9211-4735-A8BD-2B901235AE30}"/>
              </a:ext>
            </a:extLst>
          </p:cNvPr>
          <p:cNvGrpSpPr/>
          <p:nvPr/>
        </p:nvGrpSpPr>
        <p:grpSpPr>
          <a:xfrm>
            <a:off x="10282247" y="160376"/>
            <a:ext cx="2070082" cy="1407168"/>
            <a:chOff x="9863100" y="530032"/>
            <a:chExt cx="2519258" cy="1712501"/>
          </a:xfrm>
          <a:effectLst>
            <a:outerShdw blurRad="25400" dist="12700" dir="5400000" algn="t" rotWithShape="0">
              <a:prstClr val="black">
                <a:alpha val="25000"/>
              </a:prstClr>
            </a:outerShdw>
          </a:effectLst>
        </p:grpSpPr>
        <p:sp>
          <p:nvSpPr>
            <p:cNvPr id="6" name="任意多边形: 形状 5">
              <a:extLst>
                <a:ext uri="{FF2B5EF4-FFF2-40B4-BE49-F238E27FC236}">
                  <a16:creationId xmlns:a16="http://schemas.microsoft.com/office/drawing/2014/main" id="{AEC41A9E-CE65-4D87-8644-FB43989C2E8B}"/>
                </a:ext>
              </a:extLst>
            </p:cNvPr>
            <p:cNvSpPr/>
            <p:nvPr/>
          </p:nvSpPr>
          <p:spPr>
            <a:xfrm rot="15300000">
              <a:off x="10577273" y="238218"/>
              <a:ext cx="1347508" cy="2262663"/>
            </a:xfrm>
            <a:custGeom>
              <a:avLst/>
              <a:gdLst>
                <a:gd name="connsiteX0" fmla="*/ 862468 w 1347508"/>
                <a:gd name="connsiteY0" fmla="*/ 1410232 h 2262663"/>
                <a:gd name="connsiteX1" fmla="*/ 1021544 w 1347508"/>
                <a:gd name="connsiteY1" fmla="*/ 1192958 h 2262663"/>
                <a:gd name="connsiteX2" fmla="*/ 1174800 w 1347508"/>
                <a:gd name="connsiteY2" fmla="*/ 882566 h 2262663"/>
                <a:gd name="connsiteX3" fmla="*/ 1347456 w 1347508"/>
                <a:gd name="connsiteY3" fmla="*/ 207464 h 2262663"/>
                <a:gd name="connsiteX4" fmla="*/ 1295077 w 1347508"/>
                <a:gd name="connsiteY4" fmla="*/ 203584 h 2262663"/>
                <a:gd name="connsiteX5" fmla="*/ 1139881 w 1347508"/>
                <a:gd name="connsiteY5" fmla="*/ 830188 h 2262663"/>
                <a:gd name="connsiteX6" fmla="*/ 1002145 w 1347508"/>
                <a:gd name="connsiteY6" fmla="*/ 1123120 h 2262663"/>
                <a:gd name="connsiteX7" fmla="*/ 846949 w 1347508"/>
                <a:gd name="connsiteY7" fmla="*/ 1357854 h 2262663"/>
                <a:gd name="connsiteX8" fmla="*/ 600575 w 1347508"/>
                <a:gd name="connsiteY8" fmla="*/ 21229 h 2262663"/>
                <a:gd name="connsiteX9" fmla="*/ 548197 w 1347508"/>
                <a:gd name="connsiteY9" fmla="*/ 30929 h 2262663"/>
                <a:gd name="connsiteX10" fmla="*/ 728612 w 1347508"/>
                <a:gd name="connsiteY10" fmla="*/ 1130880 h 2262663"/>
                <a:gd name="connsiteX11" fmla="*/ 216465 w 1347508"/>
                <a:gd name="connsiteY11" fmla="*/ 343260 h 2262663"/>
                <a:gd name="connsiteX12" fmla="*/ 167967 w 1347508"/>
                <a:gd name="connsiteY12" fmla="*/ 366540 h 2262663"/>
                <a:gd name="connsiteX13" fmla="*/ 422100 w 1347508"/>
                <a:gd name="connsiteY13" fmla="*/ 853467 h 2262663"/>
                <a:gd name="connsiteX14" fmla="*/ 581176 w 1347508"/>
                <a:gd name="connsiteY14" fmla="*/ 1055222 h 2262663"/>
                <a:gd name="connsiteX15" fmla="*/ 670413 w 1347508"/>
                <a:gd name="connsiteY15" fmla="*/ 1150279 h 2262663"/>
                <a:gd name="connsiteX16" fmla="*/ 716972 w 1347508"/>
                <a:gd name="connsiteY16" fmla="*/ 1194898 h 2262663"/>
                <a:gd name="connsiteX17" fmla="*/ 753831 w 1347508"/>
                <a:gd name="connsiteY17" fmla="*/ 1235637 h 2262663"/>
                <a:gd name="connsiteX18" fmla="*/ 765471 w 1347508"/>
                <a:gd name="connsiteY18" fmla="*/ 1272496 h 2262663"/>
                <a:gd name="connsiteX19" fmla="*/ 794570 w 1347508"/>
                <a:gd name="connsiteY19" fmla="*/ 1369493 h 2262663"/>
                <a:gd name="connsiteX20" fmla="*/ 839189 w 1347508"/>
                <a:gd name="connsiteY20" fmla="*/ 1509170 h 2262663"/>
                <a:gd name="connsiteX21" fmla="*/ 907087 w 1347508"/>
                <a:gd name="connsiteY21" fmla="*/ 1707044 h 2262663"/>
                <a:gd name="connsiteX22" fmla="*/ 943946 w 1347508"/>
                <a:gd name="connsiteY22" fmla="*/ 1805982 h 2262663"/>
                <a:gd name="connsiteX23" fmla="*/ 963346 w 1347508"/>
                <a:gd name="connsiteY23" fmla="*/ 1854480 h 2262663"/>
                <a:gd name="connsiteX24" fmla="*/ 982745 w 1347508"/>
                <a:gd name="connsiteY24" fmla="*/ 1902979 h 2262663"/>
                <a:gd name="connsiteX25" fmla="*/ 47690 w 1347508"/>
                <a:gd name="connsiteY25" fmla="*/ 1355914 h 2262663"/>
                <a:gd name="connsiteX26" fmla="*/ 6951 w 1347508"/>
                <a:gd name="connsiteY26" fmla="*/ 1390833 h 2262663"/>
                <a:gd name="connsiteX27" fmla="*/ 414340 w 1347508"/>
                <a:gd name="connsiteY27" fmla="*/ 1730324 h 2262663"/>
                <a:gd name="connsiteX28" fmla="*/ 905147 w 1347508"/>
                <a:gd name="connsiteY28" fmla="*/ 1937898 h 2262663"/>
                <a:gd name="connsiteX29" fmla="*/ 951706 w 1347508"/>
                <a:gd name="connsiteY29" fmla="*/ 1949538 h 2262663"/>
                <a:gd name="connsiteX30" fmla="*/ 992445 w 1347508"/>
                <a:gd name="connsiteY30" fmla="*/ 1961177 h 2262663"/>
                <a:gd name="connsiteX31" fmla="*/ 1039004 w 1347508"/>
                <a:gd name="connsiteY31" fmla="*/ 2054295 h 2262663"/>
                <a:gd name="connsiteX32" fmla="*/ 1058403 w 1347508"/>
                <a:gd name="connsiteY32" fmla="*/ 2124133 h 2262663"/>
                <a:gd name="connsiteX33" fmla="*/ 1095262 w 1347508"/>
                <a:gd name="connsiteY33" fmla="*/ 2225010 h 2262663"/>
                <a:gd name="connsiteX34" fmla="*/ 1114662 w 1347508"/>
                <a:gd name="connsiteY34" fmla="*/ 2252170 h 2262663"/>
                <a:gd name="connsiteX35" fmla="*/ 1159281 w 1347508"/>
                <a:gd name="connsiteY35" fmla="*/ 2259930 h 2262663"/>
                <a:gd name="connsiteX36" fmla="*/ 1147641 w 1347508"/>
                <a:gd name="connsiteY36" fmla="*/ 2147413 h 2262663"/>
                <a:gd name="connsiteX37" fmla="*/ 1083623 w 1347508"/>
                <a:gd name="connsiteY37" fmla="*/ 2003856 h 2262663"/>
                <a:gd name="connsiteX38" fmla="*/ 967226 w 1347508"/>
                <a:gd name="connsiteY38" fmla="*/ 1710924 h 2262663"/>
                <a:gd name="connsiteX39" fmla="*/ 862468 w 1347508"/>
                <a:gd name="connsiteY39" fmla="*/ 1410232 h 2262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347508" h="2262663">
                  <a:moveTo>
                    <a:pt x="862468" y="1410232"/>
                  </a:moveTo>
                  <a:cubicBezTo>
                    <a:pt x="940066" y="1365613"/>
                    <a:pt x="980805" y="1268616"/>
                    <a:pt x="1021544" y="1192958"/>
                  </a:cubicBezTo>
                  <a:cubicBezTo>
                    <a:pt x="1077803" y="1092081"/>
                    <a:pt x="1128241" y="987323"/>
                    <a:pt x="1174800" y="882566"/>
                  </a:cubicBezTo>
                  <a:cubicBezTo>
                    <a:pt x="1265978" y="667232"/>
                    <a:pt x="1331936" y="440258"/>
                    <a:pt x="1347456" y="207464"/>
                  </a:cubicBezTo>
                  <a:cubicBezTo>
                    <a:pt x="1349396" y="172545"/>
                    <a:pt x="1297017" y="168665"/>
                    <a:pt x="1295077" y="203584"/>
                  </a:cubicBezTo>
                  <a:cubicBezTo>
                    <a:pt x="1279557" y="420858"/>
                    <a:pt x="1221359" y="630373"/>
                    <a:pt x="1139881" y="830188"/>
                  </a:cubicBezTo>
                  <a:cubicBezTo>
                    <a:pt x="1099142" y="929125"/>
                    <a:pt x="1052583" y="1028062"/>
                    <a:pt x="1002145" y="1123120"/>
                  </a:cubicBezTo>
                  <a:cubicBezTo>
                    <a:pt x="963346" y="1194898"/>
                    <a:pt x="920667" y="1307415"/>
                    <a:pt x="846949" y="1357854"/>
                  </a:cubicBezTo>
                  <a:cubicBezTo>
                    <a:pt x="715032" y="923305"/>
                    <a:pt x="633554" y="475177"/>
                    <a:pt x="600575" y="21229"/>
                  </a:cubicBezTo>
                  <a:cubicBezTo>
                    <a:pt x="598635" y="-13690"/>
                    <a:pt x="546257" y="-2050"/>
                    <a:pt x="548197" y="30929"/>
                  </a:cubicBezTo>
                  <a:cubicBezTo>
                    <a:pt x="575356" y="401459"/>
                    <a:pt x="635494" y="770049"/>
                    <a:pt x="728612" y="1130880"/>
                  </a:cubicBezTo>
                  <a:cubicBezTo>
                    <a:pt x="499698" y="909725"/>
                    <a:pt x="325103" y="642012"/>
                    <a:pt x="216465" y="343260"/>
                  </a:cubicBezTo>
                  <a:cubicBezTo>
                    <a:pt x="204826" y="310281"/>
                    <a:pt x="156327" y="333561"/>
                    <a:pt x="167967" y="366540"/>
                  </a:cubicBezTo>
                  <a:cubicBezTo>
                    <a:pt x="231985" y="539195"/>
                    <a:pt x="317343" y="702151"/>
                    <a:pt x="422100" y="853467"/>
                  </a:cubicBezTo>
                  <a:cubicBezTo>
                    <a:pt x="470599" y="923305"/>
                    <a:pt x="524917" y="991203"/>
                    <a:pt x="581176" y="1055222"/>
                  </a:cubicBezTo>
                  <a:cubicBezTo>
                    <a:pt x="610275" y="1088201"/>
                    <a:pt x="639374" y="1119240"/>
                    <a:pt x="670413" y="1150279"/>
                  </a:cubicBezTo>
                  <a:cubicBezTo>
                    <a:pt x="685933" y="1165799"/>
                    <a:pt x="699513" y="1179378"/>
                    <a:pt x="716972" y="1194898"/>
                  </a:cubicBezTo>
                  <a:cubicBezTo>
                    <a:pt x="730552" y="1208478"/>
                    <a:pt x="748011" y="1216237"/>
                    <a:pt x="753831" y="1235637"/>
                  </a:cubicBezTo>
                  <a:cubicBezTo>
                    <a:pt x="757711" y="1247277"/>
                    <a:pt x="761591" y="1260856"/>
                    <a:pt x="765471" y="1272496"/>
                  </a:cubicBezTo>
                  <a:cubicBezTo>
                    <a:pt x="775171" y="1305475"/>
                    <a:pt x="784870" y="1336514"/>
                    <a:pt x="794570" y="1369493"/>
                  </a:cubicBezTo>
                  <a:cubicBezTo>
                    <a:pt x="808150" y="1416052"/>
                    <a:pt x="823669" y="1462611"/>
                    <a:pt x="839189" y="1509170"/>
                  </a:cubicBezTo>
                  <a:cubicBezTo>
                    <a:pt x="860529" y="1575128"/>
                    <a:pt x="883808" y="1641086"/>
                    <a:pt x="907087" y="1707044"/>
                  </a:cubicBezTo>
                  <a:cubicBezTo>
                    <a:pt x="918727" y="1740023"/>
                    <a:pt x="932307" y="1773003"/>
                    <a:pt x="943946" y="1805982"/>
                  </a:cubicBezTo>
                  <a:cubicBezTo>
                    <a:pt x="949766" y="1821501"/>
                    <a:pt x="955586" y="1838961"/>
                    <a:pt x="963346" y="1854480"/>
                  </a:cubicBezTo>
                  <a:cubicBezTo>
                    <a:pt x="965286" y="1860300"/>
                    <a:pt x="976925" y="1901039"/>
                    <a:pt x="982745" y="1902979"/>
                  </a:cubicBezTo>
                  <a:cubicBezTo>
                    <a:pt x="621915" y="1823441"/>
                    <a:pt x="294063" y="1631386"/>
                    <a:pt x="47690" y="1355914"/>
                  </a:cubicBezTo>
                  <a:cubicBezTo>
                    <a:pt x="24411" y="1330694"/>
                    <a:pt x="-16328" y="1363673"/>
                    <a:pt x="6951" y="1390833"/>
                  </a:cubicBezTo>
                  <a:cubicBezTo>
                    <a:pt x="125288" y="1522749"/>
                    <a:pt x="263024" y="1637206"/>
                    <a:pt x="414340" y="1730324"/>
                  </a:cubicBezTo>
                  <a:cubicBezTo>
                    <a:pt x="565656" y="1823441"/>
                    <a:pt x="732492" y="1893279"/>
                    <a:pt x="905147" y="1937898"/>
                  </a:cubicBezTo>
                  <a:cubicBezTo>
                    <a:pt x="920667" y="1941778"/>
                    <a:pt x="936186" y="1945658"/>
                    <a:pt x="951706" y="1949538"/>
                  </a:cubicBezTo>
                  <a:cubicBezTo>
                    <a:pt x="965286" y="1953418"/>
                    <a:pt x="982745" y="1953418"/>
                    <a:pt x="992445" y="1961177"/>
                  </a:cubicBezTo>
                  <a:cubicBezTo>
                    <a:pt x="1015724" y="1980577"/>
                    <a:pt x="1029304" y="2027136"/>
                    <a:pt x="1039004" y="2054295"/>
                  </a:cubicBezTo>
                  <a:cubicBezTo>
                    <a:pt x="1046764" y="2077574"/>
                    <a:pt x="1050644" y="2100854"/>
                    <a:pt x="1058403" y="2124133"/>
                  </a:cubicBezTo>
                  <a:cubicBezTo>
                    <a:pt x="1068103" y="2159052"/>
                    <a:pt x="1079743" y="2192031"/>
                    <a:pt x="1095262" y="2225010"/>
                  </a:cubicBezTo>
                  <a:cubicBezTo>
                    <a:pt x="1101082" y="2234710"/>
                    <a:pt x="1104962" y="2246350"/>
                    <a:pt x="1114662" y="2252170"/>
                  </a:cubicBezTo>
                  <a:cubicBezTo>
                    <a:pt x="1126301" y="2261870"/>
                    <a:pt x="1143761" y="2265750"/>
                    <a:pt x="1159281" y="2259930"/>
                  </a:cubicBezTo>
                  <a:cubicBezTo>
                    <a:pt x="1211659" y="2238590"/>
                    <a:pt x="1161221" y="2178452"/>
                    <a:pt x="1147641" y="2147413"/>
                  </a:cubicBezTo>
                  <a:cubicBezTo>
                    <a:pt x="1126301" y="2098914"/>
                    <a:pt x="1104962" y="2052355"/>
                    <a:pt x="1083623" y="2003856"/>
                  </a:cubicBezTo>
                  <a:cubicBezTo>
                    <a:pt x="1042884" y="1906859"/>
                    <a:pt x="1002145" y="1809862"/>
                    <a:pt x="967226" y="1710924"/>
                  </a:cubicBezTo>
                  <a:cubicBezTo>
                    <a:pt x="928427" y="1610047"/>
                    <a:pt x="893508" y="1511109"/>
                    <a:pt x="862468" y="1410232"/>
                  </a:cubicBezTo>
                  <a:close/>
                </a:path>
              </a:pathLst>
            </a:custGeom>
            <a:solidFill>
              <a:schemeClr val="accent3">
                <a:lumMod val="50000"/>
              </a:schemeClr>
            </a:solidFill>
            <a:ln w="19375" cap="flat">
              <a:noFill/>
              <a:prstDash val="solid"/>
              <a:miter/>
            </a:ln>
            <a:effectLst>
              <a:outerShdw blurRad="25400" dist="12700" dir="5400000" algn="t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" name="任意多边形: 形状 6">
              <a:extLst>
                <a:ext uri="{FF2B5EF4-FFF2-40B4-BE49-F238E27FC236}">
                  <a16:creationId xmlns:a16="http://schemas.microsoft.com/office/drawing/2014/main" id="{B60A79A3-F53B-4963-924E-025C3DA115A6}"/>
                </a:ext>
              </a:extLst>
            </p:cNvPr>
            <p:cNvSpPr/>
            <p:nvPr/>
          </p:nvSpPr>
          <p:spPr>
            <a:xfrm rot="15300000">
              <a:off x="10155902" y="237230"/>
              <a:ext cx="1712501" cy="2298106"/>
            </a:xfrm>
            <a:custGeom>
              <a:avLst/>
              <a:gdLst>
                <a:gd name="connsiteX0" fmla="*/ 361302 w 1712501"/>
                <a:gd name="connsiteY0" fmla="*/ 603323 h 2298106"/>
                <a:gd name="connsiteX1" fmla="*/ 339720 w 1712501"/>
                <a:gd name="connsiteY1" fmla="*/ 630967 h 2298106"/>
                <a:gd name="connsiteX2" fmla="*/ 269882 w 1712501"/>
                <a:gd name="connsiteY2" fmla="*/ 596049 h 2298106"/>
                <a:gd name="connsiteX3" fmla="*/ 233023 w 1712501"/>
                <a:gd name="connsiteY3" fmla="*/ 500991 h 2298106"/>
                <a:gd name="connsiteX4" fmla="*/ 266002 w 1712501"/>
                <a:gd name="connsiteY4" fmla="*/ 499050 h 2298106"/>
                <a:gd name="connsiteX5" fmla="*/ 289282 w 1712501"/>
                <a:gd name="connsiteY5" fmla="*/ 566948 h 2298106"/>
                <a:gd name="connsiteX6" fmla="*/ 320321 w 1712501"/>
                <a:gd name="connsiteY6" fmla="*/ 590228 h 2298106"/>
                <a:gd name="connsiteX7" fmla="*/ 333901 w 1712501"/>
                <a:gd name="connsiteY7" fmla="*/ 572769 h 2298106"/>
                <a:gd name="connsiteX8" fmla="*/ 320321 w 1712501"/>
                <a:gd name="connsiteY8" fmla="*/ 435033 h 2298106"/>
                <a:gd name="connsiteX9" fmla="*/ 351359 w 1712501"/>
                <a:gd name="connsiteY9" fmla="*/ 427273 h 2298106"/>
                <a:gd name="connsiteX10" fmla="*/ 366880 w 1712501"/>
                <a:gd name="connsiteY10" fmla="*/ 566948 h 2298106"/>
                <a:gd name="connsiteX11" fmla="*/ 361302 w 1712501"/>
                <a:gd name="connsiteY11" fmla="*/ 603323 h 2298106"/>
                <a:gd name="connsiteX12" fmla="*/ 386036 w 1712501"/>
                <a:gd name="connsiteY12" fmla="*/ 730390 h 2298106"/>
                <a:gd name="connsiteX13" fmla="*/ 366880 w 1712501"/>
                <a:gd name="connsiteY13" fmla="*/ 741544 h 2298106"/>
                <a:gd name="connsiteX14" fmla="*/ 190345 w 1712501"/>
                <a:gd name="connsiteY14" fmla="*/ 594108 h 2298106"/>
                <a:gd name="connsiteX15" fmla="*/ 217503 w 1712501"/>
                <a:gd name="connsiteY15" fmla="*/ 576649 h 2298106"/>
                <a:gd name="connsiteX16" fmla="*/ 324989 w 1712501"/>
                <a:gd name="connsiteY16" fmla="*/ 690682 h 2298106"/>
                <a:gd name="connsiteX17" fmla="*/ 359072 w 1712501"/>
                <a:gd name="connsiteY17" fmla="*/ 704290 h 2298106"/>
                <a:gd name="connsiteX18" fmla="*/ 356241 w 1712501"/>
                <a:gd name="connsiteY18" fmla="*/ 700866 h 2298106"/>
                <a:gd name="connsiteX19" fmla="*/ 357181 w 1712501"/>
                <a:gd name="connsiteY19" fmla="*/ 687226 h 2298106"/>
                <a:gd name="connsiteX20" fmla="*/ 392100 w 1712501"/>
                <a:gd name="connsiteY20" fmla="*/ 473832 h 2298106"/>
                <a:gd name="connsiteX21" fmla="*/ 423139 w 1712501"/>
                <a:gd name="connsiteY21" fmla="*/ 473832 h 2298106"/>
                <a:gd name="connsiteX22" fmla="*/ 384340 w 1712501"/>
                <a:gd name="connsiteY22" fmla="*/ 704685 h 2298106"/>
                <a:gd name="connsiteX23" fmla="*/ 376481 w 1712501"/>
                <a:gd name="connsiteY23" fmla="*/ 711927 h 2298106"/>
                <a:gd name="connsiteX24" fmla="*/ 385157 w 1712501"/>
                <a:gd name="connsiteY24" fmla="*/ 718629 h 2298106"/>
                <a:gd name="connsiteX25" fmla="*/ 386036 w 1712501"/>
                <a:gd name="connsiteY25" fmla="*/ 730390 h 2298106"/>
                <a:gd name="connsiteX26" fmla="*/ 176279 w 1712501"/>
                <a:gd name="connsiteY26" fmla="*/ 1633587 h 2298106"/>
                <a:gd name="connsiteX27" fmla="*/ 145725 w 1712501"/>
                <a:gd name="connsiteY27" fmla="*/ 1630042 h 2298106"/>
                <a:gd name="connsiteX28" fmla="*/ 56487 w 1712501"/>
                <a:gd name="connsiteY28" fmla="*/ 1478726 h 2298106"/>
                <a:gd name="connsiteX29" fmla="*/ 79767 w 1712501"/>
                <a:gd name="connsiteY29" fmla="*/ 1457386 h 2298106"/>
                <a:gd name="connsiteX30" fmla="*/ 176764 w 1712501"/>
                <a:gd name="connsiteY30" fmla="*/ 1622281 h 2298106"/>
                <a:gd name="connsiteX31" fmla="*/ 176279 w 1712501"/>
                <a:gd name="connsiteY31" fmla="*/ 1633587 h 2298106"/>
                <a:gd name="connsiteX32" fmla="*/ 480275 w 1712501"/>
                <a:gd name="connsiteY32" fmla="*/ 782435 h 2298106"/>
                <a:gd name="connsiteX33" fmla="*/ 440597 w 1712501"/>
                <a:gd name="connsiteY33" fmla="*/ 828843 h 2298106"/>
                <a:gd name="connsiteX34" fmla="*/ 341659 w 1712501"/>
                <a:gd name="connsiteY34" fmla="*/ 815263 h 2298106"/>
                <a:gd name="connsiteX35" fmla="*/ 200043 w 1712501"/>
                <a:gd name="connsiteY35" fmla="*/ 727964 h 2298106"/>
                <a:gd name="connsiteX36" fmla="*/ 223322 w 1712501"/>
                <a:gd name="connsiteY36" fmla="*/ 704685 h 2298106"/>
                <a:gd name="connsiteX37" fmla="*/ 415377 w 1712501"/>
                <a:gd name="connsiteY37" fmla="*/ 791982 h 2298106"/>
                <a:gd name="connsiteX38" fmla="*/ 454176 w 1712501"/>
                <a:gd name="connsiteY38" fmla="*/ 747365 h 2298106"/>
                <a:gd name="connsiteX39" fmla="*/ 461936 w 1712501"/>
                <a:gd name="connsiteY39" fmla="*/ 687225 h 2298106"/>
                <a:gd name="connsiteX40" fmla="*/ 452236 w 1712501"/>
                <a:gd name="connsiteY40" fmla="*/ 590228 h 2298106"/>
                <a:gd name="connsiteX41" fmla="*/ 483275 w 1712501"/>
                <a:gd name="connsiteY41" fmla="*/ 582468 h 2298106"/>
                <a:gd name="connsiteX42" fmla="*/ 480275 w 1712501"/>
                <a:gd name="connsiteY42" fmla="*/ 782435 h 2298106"/>
                <a:gd name="connsiteX43" fmla="*/ 262121 w 1712501"/>
                <a:gd name="connsiteY43" fmla="*/ 1686299 h 2298106"/>
                <a:gd name="connsiteX44" fmla="*/ 259181 w 1712501"/>
                <a:gd name="connsiteY44" fmla="*/ 1697211 h 2298106"/>
                <a:gd name="connsiteX45" fmla="*/ 249565 w 1712501"/>
                <a:gd name="connsiteY45" fmla="*/ 1700575 h 2298106"/>
                <a:gd name="connsiteX46" fmla="*/ 253241 w 1712501"/>
                <a:gd name="connsiteY46" fmla="*/ 1703033 h 2298106"/>
                <a:gd name="connsiteX47" fmla="*/ 234963 w 1712501"/>
                <a:gd name="connsiteY47" fmla="*/ 1727039 h 2298106"/>
                <a:gd name="connsiteX48" fmla="*/ 4110 w 1712501"/>
                <a:gd name="connsiteY48" fmla="*/ 1593182 h 2298106"/>
                <a:gd name="connsiteX49" fmla="*/ 27389 w 1712501"/>
                <a:gd name="connsiteY49" fmla="*/ 1569903 h 2298106"/>
                <a:gd name="connsiteX50" fmla="*/ 179887 w 1712501"/>
                <a:gd name="connsiteY50" fmla="*/ 1680390 h 2298106"/>
                <a:gd name="connsiteX51" fmla="*/ 235600 w 1712501"/>
                <a:gd name="connsiteY51" fmla="*/ 1694231 h 2298106"/>
                <a:gd name="connsiteX52" fmla="*/ 231083 w 1712501"/>
                <a:gd name="connsiteY52" fmla="*/ 1686298 h 2298106"/>
                <a:gd name="connsiteX53" fmla="*/ 163185 w 1712501"/>
                <a:gd name="connsiteY53" fmla="*/ 1478724 h 2298106"/>
                <a:gd name="connsiteX54" fmla="*/ 188404 w 1712501"/>
                <a:gd name="connsiteY54" fmla="*/ 1463204 h 2298106"/>
                <a:gd name="connsiteX55" fmla="*/ 262121 w 1712501"/>
                <a:gd name="connsiteY55" fmla="*/ 1686299 h 2298106"/>
                <a:gd name="connsiteX56" fmla="*/ 549962 w 1712501"/>
                <a:gd name="connsiteY56" fmla="*/ 824479 h 2298106"/>
                <a:gd name="connsiteX57" fmla="*/ 498796 w 1712501"/>
                <a:gd name="connsiteY57" fmla="*/ 929720 h 2298106"/>
                <a:gd name="connsiteX58" fmla="*/ 469606 w 1712501"/>
                <a:gd name="connsiteY58" fmla="*/ 926446 h 2298106"/>
                <a:gd name="connsiteX59" fmla="*/ 469917 w 1712501"/>
                <a:gd name="connsiteY59" fmla="*/ 924572 h 2298106"/>
                <a:gd name="connsiteX60" fmla="*/ 463877 w 1712501"/>
                <a:gd name="connsiteY60" fmla="*/ 927780 h 2298106"/>
                <a:gd name="connsiteX61" fmla="*/ 217503 w 1712501"/>
                <a:gd name="connsiteY61" fmla="*/ 840482 h 2298106"/>
                <a:gd name="connsiteX62" fmla="*/ 240782 w 1712501"/>
                <a:gd name="connsiteY62" fmla="*/ 819143 h 2298106"/>
                <a:gd name="connsiteX63" fmla="*/ 463877 w 1712501"/>
                <a:gd name="connsiteY63" fmla="*/ 896741 h 2298106"/>
                <a:gd name="connsiteX64" fmla="*/ 475607 w 1712501"/>
                <a:gd name="connsiteY64" fmla="*/ 900500 h 2298106"/>
                <a:gd name="connsiteX65" fmla="*/ 476792 w 1712501"/>
                <a:gd name="connsiteY65" fmla="*/ 903942 h 2298106"/>
                <a:gd name="connsiteX66" fmla="*/ 520135 w 1712501"/>
                <a:gd name="connsiteY66" fmla="*/ 817688 h 2298106"/>
                <a:gd name="connsiteX67" fmla="*/ 545355 w 1712501"/>
                <a:gd name="connsiteY67" fmla="*/ 712447 h 2298106"/>
                <a:gd name="connsiteX68" fmla="*/ 576394 w 1712501"/>
                <a:gd name="connsiteY68" fmla="*/ 710506 h 2298106"/>
                <a:gd name="connsiteX69" fmla="*/ 549962 w 1712501"/>
                <a:gd name="connsiteY69" fmla="*/ 824479 h 2298106"/>
                <a:gd name="connsiteX70" fmla="*/ 733923 w 1712501"/>
                <a:gd name="connsiteY70" fmla="*/ 429910 h 2298106"/>
                <a:gd name="connsiteX71" fmla="*/ 706370 w 1712501"/>
                <a:gd name="connsiteY71" fmla="*/ 438912 h 2298106"/>
                <a:gd name="connsiteX72" fmla="*/ 578333 w 1712501"/>
                <a:gd name="connsiteY72" fmla="*/ 194479 h 2298106"/>
                <a:gd name="connsiteX73" fmla="*/ 609373 w 1712501"/>
                <a:gd name="connsiteY73" fmla="*/ 186719 h 2298106"/>
                <a:gd name="connsiteX74" fmla="*/ 729649 w 1712501"/>
                <a:gd name="connsiteY74" fmla="*/ 417573 h 2298106"/>
                <a:gd name="connsiteX75" fmla="*/ 733923 w 1712501"/>
                <a:gd name="connsiteY75" fmla="*/ 429910 h 2298106"/>
                <a:gd name="connsiteX76" fmla="*/ 605008 w 1712501"/>
                <a:gd name="connsiteY76" fmla="*/ 928264 h 2298106"/>
                <a:gd name="connsiteX77" fmla="*/ 556994 w 1712501"/>
                <a:gd name="connsiteY77" fmla="*/ 1034476 h 2298106"/>
                <a:gd name="connsiteX78" fmla="*/ 547294 w 1712501"/>
                <a:gd name="connsiteY78" fmla="*/ 1042692 h 2298106"/>
                <a:gd name="connsiteX79" fmla="*/ 538969 w 1712501"/>
                <a:gd name="connsiteY79" fmla="*/ 1041085 h 2298106"/>
                <a:gd name="connsiteX80" fmla="*/ 537595 w 1712501"/>
                <a:gd name="connsiteY80" fmla="*/ 1042236 h 2298106"/>
                <a:gd name="connsiteX81" fmla="*/ 287341 w 1712501"/>
                <a:gd name="connsiteY81" fmla="*/ 1001497 h 2298106"/>
                <a:gd name="connsiteX82" fmla="*/ 302861 w 1712501"/>
                <a:gd name="connsiteY82" fmla="*/ 974338 h 2298106"/>
                <a:gd name="connsiteX83" fmla="*/ 529835 w 1712501"/>
                <a:gd name="connsiteY83" fmla="*/ 1011197 h 2298106"/>
                <a:gd name="connsiteX84" fmla="*/ 533044 w 1712501"/>
                <a:gd name="connsiteY84" fmla="*/ 1011614 h 2298106"/>
                <a:gd name="connsiteX85" fmla="*/ 575181 w 1712501"/>
                <a:gd name="connsiteY85" fmla="*/ 915170 h 2298106"/>
                <a:gd name="connsiteX86" fmla="*/ 601613 w 1712501"/>
                <a:gd name="connsiteY86" fmla="*/ 805562 h 2298106"/>
                <a:gd name="connsiteX87" fmla="*/ 632652 w 1712501"/>
                <a:gd name="connsiteY87" fmla="*/ 813322 h 2298106"/>
                <a:gd name="connsiteX88" fmla="*/ 605008 w 1712501"/>
                <a:gd name="connsiteY88" fmla="*/ 928264 h 2298106"/>
                <a:gd name="connsiteX89" fmla="*/ 364698 w 1712501"/>
                <a:gd name="connsiteY89" fmla="*/ 1826946 h 2298106"/>
                <a:gd name="connsiteX90" fmla="*/ 345541 w 1712501"/>
                <a:gd name="connsiteY90" fmla="*/ 1839555 h 2298106"/>
                <a:gd name="connsiteX91" fmla="*/ 9930 w 1712501"/>
                <a:gd name="connsiteY91" fmla="*/ 1694059 h 2298106"/>
                <a:gd name="connsiteX92" fmla="*/ 33209 w 1712501"/>
                <a:gd name="connsiteY92" fmla="*/ 1672720 h 2298106"/>
                <a:gd name="connsiteX93" fmla="*/ 265367 w 1712501"/>
                <a:gd name="connsiteY93" fmla="*/ 1792208 h 2298106"/>
                <a:gd name="connsiteX94" fmla="*/ 324426 w 1712501"/>
                <a:gd name="connsiteY94" fmla="*/ 1803161 h 2298106"/>
                <a:gd name="connsiteX95" fmla="*/ 322261 w 1712501"/>
                <a:gd name="connsiteY95" fmla="*/ 1796877 h 2298106"/>
                <a:gd name="connsiteX96" fmla="*/ 281522 w 1712501"/>
                <a:gd name="connsiteY96" fmla="*/ 1496185 h 2298106"/>
                <a:gd name="connsiteX97" fmla="*/ 308681 w 1712501"/>
                <a:gd name="connsiteY97" fmla="*/ 1480665 h 2298106"/>
                <a:gd name="connsiteX98" fmla="*/ 353300 w 1712501"/>
                <a:gd name="connsiteY98" fmla="*/ 1796877 h 2298106"/>
                <a:gd name="connsiteX99" fmla="*/ 347544 w 1712501"/>
                <a:gd name="connsiteY99" fmla="*/ 1807449 h 2298106"/>
                <a:gd name="connsiteX100" fmla="*/ 353301 w 1712501"/>
                <a:gd name="connsiteY100" fmla="*/ 1808516 h 2298106"/>
                <a:gd name="connsiteX101" fmla="*/ 364698 w 1712501"/>
                <a:gd name="connsiteY101" fmla="*/ 1826946 h 2298106"/>
                <a:gd name="connsiteX102" fmla="*/ 732317 w 1712501"/>
                <a:gd name="connsiteY102" fmla="*/ 529120 h 2298106"/>
                <a:gd name="connsiteX103" fmla="*/ 712190 w 1712501"/>
                <a:gd name="connsiteY103" fmla="*/ 541730 h 2298106"/>
                <a:gd name="connsiteX104" fmla="*/ 628772 w 1712501"/>
                <a:gd name="connsiteY104" fmla="*/ 471891 h 2298106"/>
                <a:gd name="connsiteX105" fmla="*/ 562814 w 1712501"/>
                <a:gd name="connsiteY105" fmla="*/ 341915 h 2298106"/>
                <a:gd name="connsiteX106" fmla="*/ 593853 w 1712501"/>
                <a:gd name="connsiteY106" fmla="*/ 334155 h 2298106"/>
                <a:gd name="connsiteX107" fmla="*/ 642352 w 1712501"/>
                <a:gd name="connsiteY107" fmla="*/ 435033 h 2298106"/>
                <a:gd name="connsiteX108" fmla="*/ 721890 w 1712501"/>
                <a:gd name="connsiteY108" fmla="*/ 510691 h 2298106"/>
                <a:gd name="connsiteX109" fmla="*/ 732317 w 1712501"/>
                <a:gd name="connsiteY109" fmla="*/ 529120 h 2298106"/>
                <a:gd name="connsiteX110" fmla="*/ 645505 w 1712501"/>
                <a:gd name="connsiteY110" fmla="*/ 1011439 h 2298106"/>
                <a:gd name="connsiteX111" fmla="*/ 597734 w 1712501"/>
                <a:gd name="connsiteY111" fmla="*/ 1108194 h 2298106"/>
                <a:gd name="connsiteX112" fmla="*/ 597729 w 1712501"/>
                <a:gd name="connsiteY112" fmla="*/ 1108198 h 2298106"/>
                <a:gd name="connsiteX113" fmla="*/ 597461 w 1712501"/>
                <a:gd name="connsiteY113" fmla="*/ 1114500 h 2298106"/>
                <a:gd name="connsiteX114" fmla="*/ 588034 w 1712501"/>
                <a:gd name="connsiteY114" fmla="*/ 1123715 h 2298106"/>
                <a:gd name="connsiteX115" fmla="*/ 363000 w 1712501"/>
                <a:gd name="connsiteY115" fmla="*/ 1110135 h 2298106"/>
                <a:gd name="connsiteX116" fmla="*/ 378520 w 1712501"/>
                <a:gd name="connsiteY116" fmla="*/ 1082976 h 2298106"/>
                <a:gd name="connsiteX117" fmla="*/ 478669 w 1712501"/>
                <a:gd name="connsiteY117" fmla="*/ 1110377 h 2298106"/>
                <a:gd name="connsiteX118" fmla="*/ 570245 w 1712501"/>
                <a:gd name="connsiteY118" fmla="*/ 1094422 h 2298106"/>
                <a:gd name="connsiteX119" fmla="*/ 570574 w 1712501"/>
                <a:gd name="connsiteY119" fmla="*/ 1092675 h 2298106"/>
                <a:gd name="connsiteX120" fmla="*/ 628773 w 1712501"/>
                <a:gd name="connsiteY120" fmla="*/ 904500 h 2298106"/>
                <a:gd name="connsiteX121" fmla="*/ 659812 w 1712501"/>
                <a:gd name="connsiteY121" fmla="*/ 904500 h 2298106"/>
                <a:gd name="connsiteX122" fmla="*/ 645505 w 1712501"/>
                <a:gd name="connsiteY122" fmla="*/ 1011439 h 2298106"/>
                <a:gd name="connsiteX123" fmla="*/ 865446 w 1712501"/>
                <a:gd name="connsiteY123" fmla="*/ 217759 h 2298106"/>
                <a:gd name="connsiteX124" fmla="*/ 741289 w 1712501"/>
                <a:gd name="connsiteY124" fmla="*/ 374896 h 2298106"/>
                <a:gd name="connsiteX125" fmla="*/ 718011 w 1712501"/>
                <a:gd name="connsiteY125" fmla="*/ 373682 h 2298106"/>
                <a:gd name="connsiteX126" fmla="*/ 715070 w 1712501"/>
                <a:gd name="connsiteY126" fmla="*/ 367924 h 2298106"/>
                <a:gd name="connsiteX127" fmla="*/ 708310 w 1712501"/>
                <a:gd name="connsiteY127" fmla="*/ 365194 h 2298106"/>
                <a:gd name="connsiteX128" fmla="*/ 605493 w 1712501"/>
                <a:gd name="connsiteY128" fmla="*/ 118821 h 2298106"/>
                <a:gd name="connsiteX129" fmla="*/ 636532 w 1712501"/>
                <a:gd name="connsiteY129" fmla="*/ 111061 h 2298106"/>
                <a:gd name="connsiteX130" fmla="*/ 676059 w 1712501"/>
                <a:gd name="connsiteY130" fmla="*/ 234733 h 2298106"/>
                <a:gd name="connsiteX131" fmla="*/ 690269 w 1712501"/>
                <a:gd name="connsiteY131" fmla="*/ 261356 h 2298106"/>
                <a:gd name="connsiteX132" fmla="*/ 704452 w 1712501"/>
                <a:gd name="connsiteY132" fmla="*/ 240280 h 2298106"/>
                <a:gd name="connsiteX133" fmla="*/ 698610 w 1712501"/>
                <a:gd name="connsiteY133" fmla="*/ 233279 h 2298106"/>
                <a:gd name="connsiteX134" fmla="*/ 655931 w 1712501"/>
                <a:gd name="connsiteY134" fmla="*/ 16005 h 2298106"/>
                <a:gd name="connsiteX135" fmla="*/ 686970 w 1712501"/>
                <a:gd name="connsiteY135" fmla="*/ 16005 h 2298106"/>
                <a:gd name="connsiteX136" fmla="*/ 700065 w 1712501"/>
                <a:gd name="connsiteY136" fmla="*/ 122217 h 2298106"/>
                <a:gd name="connsiteX137" fmla="*/ 722992 w 1712501"/>
                <a:gd name="connsiteY137" fmla="*/ 207893 h 2298106"/>
                <a:gd name="connsiteX138" fmla="*/ 738622 w 1712501"/>
                <a:gd name="connsiteY138" fmla="*/ 169017 h 2298106"/>
                <a:gd name="connsiteX139" fmla="*/ 745169 w 1712501"/>
                <a:gd name="connsiteY139" fmla="*/ 58683 h 2298106"/>
                <a:gd name="connsiteX140" fmla="*/ 776208 w 1712501"/>
                <a:gd name="connsiteY140" fmla="*/ 50923 h 2298106"/>
                <a:gd name="connsiteX141" fmla="*/ 769418 w 1712501"/>
                <a:gd name="connsiteY141" fmla="*/ 177505 h 2298106"/>
                <a:gd name="connsiteX142" fmla="*/ 710250 w 1712501"/>
                <a:gd name="connsiteY142" fmla="*/ 289536 h 2298106"/>
                <a:gd name="connsiteX143" fmla="*/ 706289 w 1712501"/>
                <a:gd name="connsiteY143" fmla="*/ 291370 h 2298106"/>
                <a:gd name="connsiteX144" fmla="*/ 731680 w 1712501"/>
                <a:gd name="connsiteY144" fmla="*/ 338941 h 2298106"/>
                <a:gd name="connsiteX145" fmla="*/ 784696 w 1712501"/>
                <a:gd name="connsiteY145" fmla="*/ 282263 h 2298106"/>
                <a:gd name="connsiteX146" fmla="*/ 838287 w 1712501"/>
                <a:gd name="connsiteY146" fmla="*/ 202239 h 2298106"/>
                <a:gd name="connsiteX147" fmla="*/ 865446 w 1712501"/>
                <a:gd name="connsiteY147" fmla="*/ 217759 h 2298106"/>
                <a:gd name="connsiteX148" fmla="*/ 867387 w 1712501"/>
                <a:gd name="connsiteY148" fmla="*/ 324455 h 2298106"/>
                <a:gd name="connsiteX149" fmla="*/ 743230 w 1712501"/>
                <a:gd name="connsiteY149" fmla="*/ 508751 h 2298106"/>
                <a:gd name="connsiteX150" fmla="*/ 719951 w 1712501"/>
                <a:gd name="connsiteY150" fmla="*/ 487412 h 2298106"/>
                <a:gd name="connsiteX151" fmla="*/ 836347 w 1712501"/>
                <a:gd name="connsiteY151" fmla="*/ 316696 h 2298106"/>
                <a:gd name="connsiteX152" fmla="*/ 867387 w 1712501"/>
                <a:gd name="connsiteY152" fmla="*/ 324455 h 2298106"/>
                <a:gd name="connsiteX153" fmla="*/ 459997 w 1712501"/>
                <a:gd name="connsiteY153" fmla="*/ 1915971 h 2298106"/>
                <a:gd name="connsiteX154" fmla="*/ 450298 w 1712501"/>
                <a:gd name="connsiteY154" fmla="*/ 1924912 h 2298106"/>
                <a:gd name="connsiteX155" fmla="*/ 120505 w 1712501"/>
                <a:gd name="connsiteY155" fmla="*/ 1922972 h 2298106"/>
                <a:gd name="connsiteX156" fmla="*/ 130206 w 1712501"/>
                <a:gd name="connsiteY156" fmla="*/ 1891933 h 2298106"/>
                <a:gd name="connsiteX157" fmla="*/ 442537 w 1712501"/>
                <a:gd name="connsiteY157" fmla="*/ 1893874 h 2298106"/>
                <a:gd name="connsiteX158" fmla="*/ 459997 w 1712501"/>
                <a:gd name="connsiteY158" fmla="*/ 1915971 h 2298106"/>
                <a:gd name="connsiteX159" fmla="*/ 767964 w 1712501"/>
                <a:gd name="connsiteY159" fmla="*/ 768220 h 2298106"/>
                <a:gd name="connsiteX160" fmla="*/ 747109 w 1712501"/>
                <a:gd name="connsiteY160" fmla="*/ 774524 h 2298106"/>
                <a:gd name="connsiteX161" fmla="*/ 582214 w 1712501"/>
                <a:gd name="connsiteY161" fmla="*/ 592169 h 2298106"/>
                <a:gd name="connsiteX162" fmla="*/ 609373 w 1712501"/>
                <a:gd name="connsiteY162" fmla="*/ 576649 h 2298106"/>
                <a:gd name="connsiteX163" fmla="*/ 762629 w 1712501"/>
                <a:gd name="connsiteY163" fmla="*/ 747365 h 2298106"/>
                <a:gd name="connsiteX164" fmla="*/ 767964 w 1712501"/>
                <a:gd name="connsiteY164" fmla="*/ 768220 h 2298106"/>
                <a:gd name="connsiteX165" fmla="*/ 475517 w 1712501"/>
                <a:gd name="connsiteY165" fmla="*/ 1862835 h 2298106"/>
                <a:gd name="connsiteX166" fmla="*/ 444478 w 1712501"/>
                <a:gd name="connsiteY166" fmla="*/ 1853135 h 2298106"/>
                <a:gd name="connsiteX167" fmla="*/ 438658 w 1712501"/>
                <a:gd name="connsiteY167" fmla="*/ 1577663 h 2298106"/>
                <a:gd name="connsiteX168" fmla="*/ 469697 w 1712501"/>
                <a:gd name="connsiteY168" fmla="*/ 1569903 h 2298106"/>
                <a:gd name="connsiteX169" fmla="*/ 475517 w 1712501"/>
                <a:gd name="connsiteY169" fmla="*/ 1862835 h 2298106"/>
                <a:gd name="connsiteX170" fmla="*/ 686486 w 1712501"/>
                <a:gd name="connsiteY170" fmla="*/ 1089766 h 2298106"/>
                <a:gd name="connsiteX171" fmla="*/ 656763 w 1712501"/>
                <a:gd name="connsiteY171" fmla="*/ 1167833 h 2298106"/>
                <a:gd name="connsiteX172" fmla="*/ 659175 w 1712501"/>
                <a:gd name="connsiteY172" fmla="*/ 1178881 h 2298106"/>
                <a:gd name="connsiteX173" fmla="*/ 652052 w 1712501"/>
                <a:gd name="connsiteY173" fmla="*/ 1189671 h 2298106"/>
                <a:gd name="connsiteX174" fmla="*/ 647455 w 1712501"/>
                <a:gd name="connsiteY174" fmla="*/ 1192279 h 2298106"/>
                <a:gd name="connsiteX175" fmla="*/ 646232 w 1712501"/>
                <a:gd name="connsiteY175" fmla="*/ 1195493 h 2298106"/>
                <a:gd name="connsiteX176" fmla="*/ 636532 w 1712501"/>
                <a:gd name="connsiteY176" fmla="*/ 1203707 h 2298106"/>
                <a:gd name="connsiteX177" fmla="*/ 629651 w 1712501"/>
                <a:gd name="connsiteY177" fmla="*/ 1202380 h 2298106"/>
                <a:gd name="connsiteX178" fmla="*/ 601401 w 1712501"/>
                <a:gd name="connsiteY178" fmla="*/ 1218407 h 2298106"/>
                <a:gd name="connsiteX179" fmla="*/ 430898 w 1712501"/>
                <a:gd name="connsiteY179" fmla="*/ 1230410 h 2298106"/>
                <a:gd name="connsiteX180" fmla="*/ 438658 w 1712501"/>
                <a:gd name="connsiteY180" fmla="*/ 1199371 h 2298106"/>
                <a:gd name="connsiteX181" fmla="*/ 541960 w 1712501"/>
                <a:gd name="connsiteY181" fmla="*/ 1202766 h 2298106"/>
                <a:gd name="connsiteX182" fmla="*/ 623565 w 1712501"/>
                <a:gd name="connsiteY182" fmla="*/ 1168032 h 2298106"/>
                <a:gd name="connsiteX183" fmla="*/ 655931 w 1712501"/>
                <a:gd name="connsiteY183" fmla="*/ 1082006 h 2298106"/>
                <a:gd name="connsiteX184" fmla="*/ 669511 w 1712501"/>
                <a:gd name="connsiteY184" fmla="*/ 978220 h 2298106"/>
                <a:gd name="connsiteX185" fmla="*/ 700551 w 1712501"/>
                <a:gd name="connsiteY185" fmla="*/ 978219 h 2298106"/>
                <a:gd name="connsiteX186" fmla="*/ 686486 w 1712501"/>
                <a:gd name="connsiteY186" fmla="*/ 1089766 h 2298106"/>
                <a:gd name="connsiteX187" fmla="*/ 869508 w 1712501"/>
                <a:gd name="connsiteY187" fmla="*/ 494716 h 2298106"/>
                <a:gd name="connsiteX188" fmla="*/ 758748 w 1712501"/>
                <a:gd name="connsiteY188" fmla="*/ 640667 h 2298106"/>
                <a:gd name="connsiteX189" fmla="*/ 747321 w 1712501"/>
                <a:gd name="connsiteY189" fmla="*/ 642941 h 2298106"/>
                <a:gd name="connsiteX190" fmla="*/ 738640 w 1712501"/>
                <a:gd name="connsiteY190" fmla="*/ 635591 h 2298106"/>
                <a:gd name="connsiteX191" fmla="*/ 733196 w 1712501"/>
                <a:gd name="connsiteY191" fmla="*/ 643001 h 2298106"/>
                <a:gd name="connsiteX192" fmla="*/ 719949 w 1712501"/>
                <a:gd name="connsiteY192" fmla="*/ 644546 h 2298106"/>
                <a:gd name="connsiteX193" fmla="*/ 626832 w 1712501"/>
                <a:gd name="connsiteY193" fmla="*/ 566949 h 2298106"/>
                <a:gd name="connsiteX194" fmla="*/ 537594 w 1712501"/>
                <a:gd name="connsiteY194" fmla="*/ 442793 h 2298106"/>
                <a:gd name="connsiteX195" fmla="*/ 564754 w 1712501"/>
                <a:gd name="connsiteY195" fmla="*/ 427273 h 2298106"/>
                <a:gd name="connsiteX196" fmla="*/ 640412 w 1712501"/>
                <a:gd name="connsiteY196" fmla="*/ 533970 h 2298106"/>
                <a:gd name="connsiteX197" fmla="*/ 729649 w 1712501"/>
                <a:gd name="connsiteY197" fmla="*/ 615447 h 2298106"/>
                <a:gd name="connsiteX198" fmla="*/ 737507 w 1712501"/>
                <a:gd name="connsiteY198" fmla="*/ 621138 h 2298106"/>
                <a:gd name="connsiteX199" fmla="*/ 743229 w 1712501"/>
                <a:gd name="connsiteY199" fmla="*/ 611568 h 2298106"/>
                <a:gd name="connsiteX200" fmla="*/ 851866 w 1712501"/>
                <a:gd name="connsiteY200" fmla="*/ 433093 h 2298106"/>
                <a:gd name="connsiteX201" fmla="*/ 882906 w 1712501"/>
                <a:gd name="connsiteY201" fmla="*/ 433093 h 2298106"/>
                <a:gd name="connsiteX202" fmla="*/ 869508 w 1712501"/>
                <a:gd name="connsiteY202" fmla="*/ 494716 h 2298106"/>
                <a:gd name="connsiteX203" fmla="*/ 778633 w 1712501"/>
                <a:gd name="connsiteY203" fmla="*/ 843877 h 2298106"/>
                <a:gd name="connsiteX204" fmla="*/ 762629 w 1712501"/>
                <a:gd name="connsiteY204" fmla="*/ 857942 h 2298106"/>
                <a:gd name="connsiteX205" fmla="*/ 648172 w 1712501"/>
                <a:gd name="connsiteY205" fmla="*/ 784224 h 2298106"/>
                <a:gd name="connsiteX206" fmla="*/ 675331 w 1712501"/>
                <a:gd name="connsiteY206" fmla="*/ 768704 h 2298106"/>
                <a:gd name="connsiteX207" fmla="*/ 762629 w 1712501"/>
                <a:gd name="connsiteY207" fmla="*/ 826902 h 2298106"/>
                <a:gd name="connsiteX208" fmla="*/ 778633 w 1712501"/>
                <a:gd name="connsiteY208" fmla="*/ 843877 h 2298106"/>
                <a:gd name="connsiteX209" fmla="*/ 522500 w 1712501"/>
                <a:gd name="connsiteY209" fmla="*/ 1961166 h 2298106"/>
                <a:gd name="connsiteX210" fmla="*/ 514315 w 1712501"/>
                <a:gd name="connsiteY210" fmla="*/ 1971472 h 2298106"/>
                <a:gd name="connsiteX211" fmla="*/ 233023 w 1712501"/>
                <a:gd name="connsiteY211" fmla="*/ 2029671 h 2298106"/>
                <a:gd name="connsiteX212" fmla="*/ 233023 w 1712501"/>
                <a:gd name="connsiteY212" fmla="*/ 1992812 h 2298106"/>
                <a:gd name="connsiteX213" fmla="*/ 496856 w 1712501"/>
                <a:gd name="connsiteY213" fmla="*/ 1940433 h 2298106"/>
                <a:gd name="connsiteX214" fmla="*/ 522500 w 1712501"/>
                <a:gd name="connsiteY214" fmla="*/ 1961166 h 2298106"/>
                <a:gd name="connsiteX215" fmla="*/ 756809 w 1712501"/>
                <a:gd name="connsiteY215" fmla="*/ 1179488 h 2298106"/>
                <a:gd name="connsiteX216" fmla="*/ 718010 w 1712501"/>
                <a:gd name="connsiteY216" fmla="*/ 1257571 h 2298106"/>
                <a:gd name="connsiteX217" fmla="*/ 695701 w 1712501"/>
                <a:gd name="connsiteY217" fmla="*/ 1262907 h 2298106"/>
                <a:gd name="connsiteX218" fmla="*/ 691895 w 1712501"/>
                <a:gd name="connsiteY218" fmla="*/ 1258327 h 2298106"/>
                <a:gd name="connsiteX219" fmla="*/ 670542 w 1712501"/>
                <a:gd name="connsiteY219" fmla="*/ 1276395 h 2298106"/>
                <a:gd name="connsiteX220" fmla="*/ 491036 w 1712501"/>
                <a:gd name="connsiteY220" fmla="*/ 1309950 h 2298106"/>
                <a:gd name="connsiteX221" fmla="*/ 489096 w 1712501"/>
                <a:gd name="connsiteY221" fmla="*/ 1276971 h 2298106"/>
                <a:gd name="connsiteX222" fmla="*/ 694730 w 1712501"/>
                <a:gd name="connsiteY222" fmla="*/ 1212952 h 2298106"/>
                <a:gd name="connsiteX223" fmla="*/ 710740 w 1712501"/>
                <a:gd name="connsiteY223" fmla="*/ 1209595 h 2298106"/>
                <a:gd name="connsiteX224" fmla="*/ 712008 w 1712501"/>
                <a:gd name="connsiteY224" fmla="*/ 1207526 h 2298106"/>
                <a:gd name="connsiteX225" fmla="*/ 735469 w 1712501"/>
                <a:gd name="connsiteY225" fmla="*/ 1092676 h 2298106"/>
                <a:gd name="connsiteX226" fmla="*/ 766508 w 1712501"/>
                <a:gd name="connsiteY226" fmla="*/ 1092675 h 2298106"/>
                <a:gd name="connsiteX227" fmla="*/ 756809 w 1712501"/>
                <a:gd name="connsiteY227" fmla="*/ 1179488 h 2298106"/>
                <a:gd name="connsiteX228" fmla="*/ 933343 w 1712501"/>
                <a:gd name="connsiteY228" fmla="*/ 561128 h 2298106"/>
                <a:gd name="connsiteX229" fmla="*/ 783967 w 1712501"/>
                <a:gd name="connsiteY229" fmla="*/ 799743 h 2298106"/>
                <a:gd name="connsiteX230" fmla="*/ 760688 w 1712501"/>
                <a:gd name="connsiteY230" fmla="*/ 778402 h 2298106"/>
                <a:gd name="connsiteX231" fmla="*/ 902304 w 1712501"/>
                <a:gd name="connsiteY231" fmla="*/ 553369 h 2298106"/>
                <a:gd name="connsiteX232" fmla="*/ 933343 w 1712501"/>
                <a:gd name="connsiteY232" fmla="*/ 561128 h 2298106"/>
                <a:gd name="connsiteX233" fmla="*/ 572514 w 1712501"/>
                <a:gd name="connsiteY233" fmla="*/ 1957893 h 2298106"/>
                <a:gd name="connsiteX234" fmla="*/ 539535 w 1712501"/>
                <a:gd name="connsiteY234" fmla="*/ 1957893 h 2298106"/>
                <a:gd name="connsiteX235" fmla="*/ 516255 w 1712501"/>
                <a:gd name="connsiteY235" fmla="*/ 1626162 h 2298106"/>
                <a:gd name="connsiteX236" fmla="*/ 547294 w 1712501"/>
                <a:gd name="connsiteY236" fmla="*/ 1618402 h 2298106"/>
                <a:gd name="connsiteX237" fmla="*/ 572514 w 1712501"/>
                <a:gd name="connsiteY237" fmla="*/ 1957893 h 2298106"/>
                <a:gd name="connsiteX238" fmla="*/ 774268 w 1712501"/>
                <a:gd name="connsiteY238" fmla="*/ 1315770 h 2298106"/>
                <a:gd name="connsiteX239" fmla="*/ 531774 w 1712501"/>
                <a:gd name="connsiteY239" fmla="*/ 1405006 h 2298106"/>
                <a:gd name="connsiteX240" fmla="*/ 539534 w 1712501"/>
                <a:gd name="connsiteY240" fmla="*/ 1373968 h 2298106"/>
                <a:gd name="connsiteX241" fmla="*/ 747108 w 1712501"/>
                <a:gd name="connsiteY241" fmla="*/ 1300249 h 2298106"/>
                <a:gd name="connsiteX242" fmla="*/ 774268 w 1712501"/>
                <a:gd name="connsiteY242" fmla="*/ 1315770 h 2298106"/>
                <a:gd name="connsiteX243" fmla="*/ 960504 w 1712501"/>
                <a:gd name="connsiteY243" fmla="*/ 650366 h 2298106"/>
                <a:gd name="connsiteX244" fmla="*/ 801428 w 1712501"/>
                <a:gd name="connsiteY244" fmla="*/ 871521 h 2298106"/>
                <a:gd name="connsiteX245" fmla="*/ 785908 w 1712501"/>
                <a:gd name="connsiteY245" fmla="*/ 844361 h 2298106"/>
                <a:gd name="connsiteX246" fmla="*/ 929464 w 1712501"/>
                <a:gd name="connsiteY246" fmla="*/ 642606 h 2298106"/>
                <a:gd name="connsiteX247" fmla="*/ 960504 w 1712501"/>
                <a:gd name="connsiteY247" fmla="*/ 650366 h 2298106"/>
                <a:gd name="connsiteX248" fmla="*/ 607433 w 1712501"/>
                <a:gd name="connsiteY248" fmla="*/ 2010271 h 2298106"/>
                <a:gd name="connsiteX249" fmla="*/ 361059 w 1712501"/>
                <a:gd name="connsiteY249" fmla="*/ 2118909 h 2298106"/>
                <a:gd name="connsiteX250" fmla="*/ 361060 w 1712501"/>
                <a:gd name="connsiteY250" fmla="*/ 2087869 h 2298106"/>
                <a:gd name="connsiteX251" fmla="*/ 580274 w 1712501"/>
                <a:gd name="connsiteY251" fmla="*/ 1994751 h 2298106"/>
                <a:gd name="connsiteX252" fmla="*/ 607433 w 1712501"/>
                <a:gd name="connsiteY252" fmla="*/ 2010271 h 2298106"/>
                <a:gd name="connsiteX253" fmla="*/ 940104 w 1712501"/>
                <a:gd name="connsiteY253" fmla="*/ 854213 h 2298106"/>
                <a:gd name="connsiteX254" fmla="*/ 789788 w 1712501"/>
                <a:gd name="connsiteY254" fmla="*/ 968519 h 2298106"/>
                <a:gd name="connsiteX255" fmla="*/ 778604 w 1712501"/>
                <a:gd name="connsiteY255" fmla="*/ 942602 h 2298106"/>
                <a:gd name="connsiteX256" fmla="*/ 789255 w 1712501"/>
                <a:gd name="connsiteY256" fmla="*/ 936870 h 2298106"/>
                <a:gd name="connsiteX257" fmla="*/ 748079 w 1712501"/>
                <a:gd name="connsiteY257" fmla="*/ 925355 h 2298106"/>
                <a:gd name="connsiteX258" fmla="*/ 702490 w 1712501"/>
                <a:gd name="connsiteY258" fmla="*/ 888981 h 2298106"/>
                <a:gd name="connsiteX259" fmla="*/ 725770 w 1712501"/>
                <a:gd name="connsiteY259" fmla="*/ 867641 h 2298106"/>
                <a:gd name="connsiteX260" fmla="*/ 805307 w 1712501"/>
                <a:gd name="connsiteY260" fmla="*/ 910320 h 2298106"/>
                <a:gd name="connsiteX261" fmla="*/ 820585 w 1712501"/>
                <a:gd name="connsiteY261" fmla="*/ 926566 h 2298106"/>
                <a:gd name="connsiteX262" fmla="*/ 820576 w 1712501"/>
                <a:gd name="connsiteY262" fmla="*/ 926593 h 2298106"/>
                <a:gd name="connsiteX263" fmla="*/ 843137 w 1712501"/>
                <a:gd name="connsiteY263" fmla="*/ 919596 h 2298106"/>
                <a:gd name="connsiteX264" fmla="*/ 921705 w 1712501"/>
                <a:gd name="connsiteY264" fmla="*/ 788104 h 2298106"/>
                <a:gd name="connsiteX265" fmla="*/ 952744 w 1712501"/>
                <a:gd name="connsiteY265" fmla="*/ 788104 h 2298106"/>
                <a:gd name="connsiteX266" fmla="*/ 940104 w 1712501"/>
                <a:gd name="connsiteY266" fmla="*/ 854213 h 2298106"/>
                <a:gd name="connsiteX267" fmla="*/ 657872 w 1712501"/>
                <a:gd name="connsiteY267" fmla="*/ 2000571 h 2298106"/>
                <a:gd name="connsiteX268" fmla="*/ 626833 w 1712501"/>
                <a:gd name="connsiteY268" fmla="*/ 1990871 h 2298106"/>
                <a:gd name="connsiteX269" fmla="*/ 621013 w 1712501"/>
                <a:gd name="connsiteY269" fmla="*/ 1709579 h 2298106"/>
                <a:gd name="connsiteX270" fmla="*/ 652052 w 1712501"/>
                <a:gd name="connsiteY270" fmla="*/ 1701819 h 2298106"/>
                <a:gd name="connsiteX271" fmla="*/ 657872 w 1712501"/>
                <a:gd name="connsiteY271" fmla="*/ 2000571 h 2298106"/>
                <a:gd name="connsiteX272" fmla="*/ 725769 w 1712501"/>
                <a:gd name="connsiteY272" fmla="*/ 2043249 h 2298106"/>
                <a:gd name="connsiteX273" fmla="*/ 469696 w 1712501"/>
                <a:gd name="connsiteY273" fmla="*/ 2182925 h 2298106"/>
                <a:gd name="connsiteX274" fmla="*/ 471636 w 1712501"/>
                <a:gd name="connsiteY274" fmla="*/ 2151887 h 2298106"/>
                <a:gd name="connsiteX275" fmla="*/ 698610 w 1712501"/>
                <a:gd name="connsiteY275" fmla="*/ 2027729 h 2298106"/>
                <a:gd name="connsiteX276" fmla="*/ 725769 w 1712501"/>
                <a:gd name="connsiteY276" fmla="*/ 2043249 h 2298106"/>
                <a:gd name="connsiteX277" fmla="*/ 762629 w 1712501"/>
                <a:gd name="connsiteY277" fmla="*/ 2072350 h 2298106"/>
                <a:gd name="connsiteX278" fmla="*/ 731589 w 1712501"/>
                <a:gd name="connsiteY278" fmla="*/ 2064590 h 2298106"/>
                <a:gd name="connsiteX279" fmla="*/ 708310 w 1712501"/>
                <a:gd name="connsiteY279" fmla="*/ 1771658 h 2298106"/>
                <a:gd name="connsiteX280" fmla="*/ 739349 w 1712501"/>
                <a:gd name="connsiteY280" fmla="*/ 1763897 h 2298106"/>
                <a:gd name="connsiteX281" fmla="*/ 762629 w 1712501"/>
                <a:gd name="connsiteY281" fmla="*/ 2072350 h 2298106"/>
                <a:gd name="connsiteX282" fmla="*/ 836347 w 1712501"/>
                <a:gd name="connsiteY282" fmla="*/ 2093689 h 2298106"/>
                <a:gd name="connsiteX283" fmla="*/ 829315 w 1712501"/>
                <a:gd name="connsiteY283" fmla="*/ 2104207 h 2298106"/>
                <a:gd name="connsiteX284" fmla="*/ 818967 w 1712501"/>
                <a:gd name="connsiteY284" fmla="*/ 2105005 h 2298106"/>
                <a:gd name="connsiteX285" fmla="*/ 816947 w 1712501"/>
                <a:gd name="connsiteY285" fmla="*/ 2116968 h 2298106"/>
                <a:gd name="connsiteX286" fmla="*/ 626832 w 1712501"/>
                <a:gd name="connsiteY286" fmla="*/ 2225604 h 2298106"/>
                <a:gd name="connsiteX287" fmla="*/ 626832 w 1712501"/>
                <a:gd name="connsiteY287" fmla="*/ 2190685 h 2298106"/>
                <a:gd name="connsiteX288" fmla="*/ 789787 w 1712501"/>
                <a:gd name="connsiteY288" fmla="*/ 2099508 h 2298106"/>
                <a:gd name="connsiteX289" fmla="*/ 800578 w 1712501"/>
                <a:gd name="connsiteY289" fmla="*/ 2091325 h 2298106"/>
                <a:gd name="connsiteX290" fmla="*/ 806741 w 1712501"/>
                <a:gd name="connsiteY290" fmla="*/ 2092590 h 2298106"/>
                <a:gd name="connsiteX291" fmla="*/ 805308 w 1712501"/>
                <a:gd name="connsiteY291" fmla="*/ 2085929 h 2298106"/>
                <a:gd name="connsiteX292" fmla="*/ 774269 w 1712501"/>
                <a:gd name="connsiteY292" fmla="*/ 1841496 h 2298106"/>
                <a:gd name="connsiteX293" fmla="*/ 803368 w 1712501"/>
                <a:gd name="connsiteY293" fmla="*/ 1825976 h 2298106"/>
                <a:gd name="connsiteX294" fmla="*/ 836347 w 1712501"/>
                <a:gd name="connsiteY294" fmla="*/ 2093689 h 2298106"/>
                <a:gd name="connsiteX295" fmla="*/ 960303 w 1712501"/>
                <a:gd name="connsiteY295" fmla="*/ 2055561 h 2298106"/>
                <a:gd name="connsiteX296" fmla="*/ 906186 w 1712501"/>
                <a:gd name="connsiteY296" fmla="*/ 2130548 h 2298106"/>
                <a:gd name="connsiteX297" fmla="*/ 901103 w 1712501"/>
                <a:gd name="connsiteY297" fmla="*/ 2131504 h 2298106"/>
                <a:gd name="connsiteX298" fmla="*/ 882361 w 1712501"/>
                <a:gd name="connsiteY298" fmla="*/ 2174075 h 2298106"/>
                <a:gd name="connsiteX299" fmla="*/ 725771 w 1712501"/>
                <a:gd name="connsiteY299" fmla="*/ 2297383 h 2298106"/>
                <a:gd name="connsiteX300" fmla="*/ 718011 w 1712501"/>
                <a:gd name="connsiteY300" fmla="*/ 2266344 h 2298106"/>
                <a:gd name="connsiteX301" fmla="*/ 879027 w 1712501"/>
                <a:gd name="connsiteY301" fmla="*/ 2103388 h 2298106"/>
                <a:gd name="connsiteX302" fmla="*/ 898911 w 1712501"/>
                <a:gd name="connsiteY302" fmla="*/ 2091991 h 2298106"/>
                <a:gd name="connsiteX303" fmla="*/ 901755 w 1712501"/>
                <a:gd name="connsiteY303" fmla="*/ 2093998 h 2298106"/>
                <a:gd name="connsiteX304" fmla="*/ 911872 w 1712501"/>
                <a:gd name="connsiteY304" fmla="*/ 2085430 h 2298106"/>
                <a:gd name="connsiteX305" fmla="*/ 912006 w 1712501"/>
                <a:gd name="connsiteY305" fmla="*/ 1911334 h 2298106"/>
                <a:gd name="connsiteX306" fmla="*/ 943045 w 1712501"/>
                <a:gd name="connsiteY306" fmla="*/ 1901634 h 2298106"/>
                <a:gd name="connsiteX307" fmla="*/ 960303 w 1712501"/>
                <a:gd name="connsiteY307" fmla="*/ 2055561 h 2298106"/>
                <a:gd name="connsiteX308" fmla="*/ 1324729 w 1712501"/>
                <a:gd name="connsiteY308" fmla="*/ 1087098 h 2298106"/>
                <a:gd name="connsiteX309" fmla="*/ 1303875 w 1712501"/>
                <a:gd name="connsiteY309" fmla="*/ 1092675 h 2298106"/>
                <a:gd name="connsiteX310" fmla="*/ 1100180 w 1712501"/>
                <a:gd name="connsiteY310" fmla="*/ 757064 h 2298106"/>
                <a:gd name="connsiteX311" fmla="*/ 1131220 w 1712501"/>
                <a:gd name="connsiteY311" fmla="*/ 759004 h 2298106"/>
                <a:gd name="connsiteX312" fmla="*/ 1319395 w 1712501"/>
                <a:gd name="connsiteY312" fmla="*/ 1065516 h 2298106"/>
                <a:gd name="connsiteX313" fmla="*/ 1324729 w 1712501"/>
                <a:gd name="connsiteY313" fmla="*/ 1087098 h 2298106"/>
                <a:gd name="connsiteX314" fmla="*/ 1473862 w 1712501"/>
                <a:gd name="connsiteY314" fmla="*/ 551066 h 2298106"/>
                <a:gd name="connsiteX315" fmla="*/ 1445490 w 1712501"/>
                <a:gd name="connsiteY315" fmla="*/ 563070 h 2298106"/>
                <a:gd name="connsiteX316" fmla="*/ 1329093 w 1712501"/>
                <a:gd name="connsiteY316" fmla="*/ 312817 h 2298106"/>
                <a:gd name="connsiteX317" fmla="*/ 1362072 w 1712501"/>
                <a:gd name="connsiteY317" fmla="*/ 312817 h 2298106"/>
                <a:gd name="connsiteX318" fmla="*/ 1468769 w 1712501"/>
                <a:gd name="connsiteY318" fmla="*/ 539791 h 2298106"/>
                <a:gd name="connsiteX319" fmla="*/ 1473862 w 1712501"/>
                <a:gd name="connsiteY319" fmla="*/ 551066 h 2298106"/>
                <a:gd name="connsiteX320" fmla="*/ 1587107 w 1712501"/>
                <a:gd name="connsiteY320" fmla="*/ 318636 h 2298106"/>
                <a:gd name="connsiteX321" fmla="*/ 1472650 w 1712501"/>
                <a:gd name="connsiteY321" fmla="*/ 491291 h 2298106"/>
                <a:gd name="connsiteX322" fmla="*/ 1444278 w 1712501"/>
                <a:gd name="connsiteY322" fmla="*/ 480106 h 2298106"/>
                <a:gd name="connsiteX323" fmla="*/ 1448771 w 1712501"/>
                <a:gd name="connsiteY323" fmla="*/ 471146 h 2298106"/>
                <a:gd name="connsiteX324" fmla="*/ 1447430 w 1712501"/>
                <a:gd name="connsiteY324" fmla="*/ 469951 h 2298106"/>
                <a:gd name="connsiteX325" fmla="*/ 1431911 w 1712501"/>
                <a:gd name="connsiteY325" fmla="*/ 250737 h 2298106"/>
                <a:gd name="connsiteX326" fmla="*/ 1464890 w 1712501"/>
                <a:gd name="connsiteY326" fmla="*/ 252678 h 2298106"/>
                <a:gd name="connsiteX327" fmla="*/ 1463677 w 1712501"/>
                <a:gd name="connsiteY327" fmla="*/ 357434 h 2298106"/>
                <a:gd name="connsiteX328" fmla="*/ 1475427 w 1712501"/>
                <a:gd name="connsiteY328" fmla="*/ 440650 h 2298106"/>
                <a:gd name="connsiteX329" fmla="*/ 1513631 w 1712501"/>
                <a:gd name="connsiteY329" fmla="*/ 397689 h 2298106"/>
                <a:gd name="connsiteX330" fmla="*/ 1556067 w 1712501"/>
                <a:gd name="connsiteY330" fmla="*/ 310876 h 2298106"/>
                <a:gd name="connsiteX331" fmla="*/ 1587107 w 1712501"/>
                <a:gd name="connsiteY331" fmla="*/ 318636 h 2298106"/>
                <a:gd name="connsiteX332" fmla="*/ 1645305 w 1712501"/>
                <a:gd name="connsiteY332" fmla="*/ 400114 h 2298106"/>
                <a:gd name="connsiteX333" fmla="*/ 1464890 w 1712501"/>
                <a:gd name="connsiteY333" fmla="*/ 605749 h 2298106"/>
                <a:gd name="connsiteX334" fmla="*/ 1449370 w 1712501"/>
                <a:gd name="connsiteY334" fmla="*/ 578589 h 2298106"/>
                <a:gd name="connsiteX335" fmla="*/ 1618146 w 1712501"/>
                <a:gd name="connsiteY335" fmla="*/ 384594 h 2298106"/>
                <a:gd name="connsiteX336" fmla="*/ 1645305 w 1712501"/>
                <a:gd name="connsiteY336" fmla="*/ 400114 h 2298106"/>
                <a:gd name="connsiteX337" fmla="*/ 1647246 w 1712501"/>
                <a:gd name="connsiteY337" fmla="*/ 559189 h 2298106"/>
                <a:gd name="connsiteX338" fmla="*/ 1445490 w 1712501"/>
                <a:gd name="connsiteY338" fmla="*/ 698865 h 2298106"/>
                <a:gd name="connsiteX339" fmla="*/ 1426394 w 1712501"/>
                <a:gd name="connsiteY339" fmla="*/ 675678 h 2298106"/>
                <a:gd name="connsiteX340" fmla="*/ 1430983 w 1712501"/>
                <a:gd name="connsiteY340" fmla="*/ 672791 h 2298106"/>
                <a:gd name="connsiteX341" fmla="*/ 1401084 w 1712501"/>
                <a:gd name="connsiteY341" fmla="*/ 663857 h 2298106"/>
                <a:gd name="connsiteX342" fmla="*/ 1327154 w 1712501"/>
                <a:gd name="connsiteY342" fmla="*/ 570830 h 2298106"/>
                <a:gd name="connsiteX343" fmla="*/ 1268955 w 1712501"/>
                <a:gd name="connsiteY343" fmla="*/ 386535 h 2298106"/>
                <a:gd name="connsiteX344" fmla="*/ 1301934 w 1712501"/>
                <a:gd name="connsiteY344" fmla="*/ 386535 h 2298106"/>
                <a:gd name="connsiteX345" fmla="*/ 1342673 w 1712501"/>
                <a:gd name="connsiteY345" fmla="*/ 533971 h 2298106"/>
                <a:gd name="connsiteX346" fmla="*/ 1407328 w 1712501"/>
                <a:gd name="connsiteY346" fmla="*/ 629725 h 2298106"/>
                <a:gd name="connsiteX347" fmla="*/ 1429805 w 1712501"/>
                <a:gd name="connsiteY347" fmla="*/ 640643 h 2298106"/>
                <a:gd name="connsiteX348" fmla="*/ 1429486 w 1712501"/>
                <a:gd name="connsiteY348" fmla="*/ 640668 h 2298106"/>
                <a:gd name="connsiteX349" fmla="*/ 1420271 w 1712501"/>
                <a:gd name="connsiteY349" fmla="*/ 650368 h 2298106"/>
                <a:gd name="connsiteX350" fmla="*/ 1418331 w 1712501"/>
                <a:gd name="connsiteY350" fmla="*/ 654248 h 2298106"/>
                <a:gd name="connsiteX351" fmla="*/ 1433851 w 1712501"/>
                <a:gd name="connsiteY351" fmla="*/ 642608 h 2298106"/>
                <a:gd name="connsiteX352" fmla="*/ 1429805 w 1712501"/>
                <a:gd name="connsiteY352" fmla="*/ 640643 h 2298106"/>
                <a:gd name="connsiteX353" fmla="*/ 1441611 w 1712501"/>
                <a:gd name="connsiteY353" fmla="*/ 639698 h 2298106"/>
                <a:gd name="connsiteX354" fmla="*/ 1451311 w 1712501"/>
                <a:gd name="connsiteY354" fmla="*/ 658127 h 2298106"/>
                <a:gd name="connsiteX355" fmla="*/ 1449370 w 1712501"/>
                <a:gd name="connsiteY355" fmla="*/ 662007 h 2298106"/>
                <a:gd name="connsiteX356" fmla="*/ 1440958 w 1712501"/>
                <a:gd name="connsiteY356" fmla="*/ 668317 h 2298106"/>
                <a:gd name="connsiteX357" fmla="*/ 1492413 w 1712501"/>
                <a:gd name="connsiteY357" fmla="*/ 653883 h 2298106"/>
                <a:gd name="connsiteX358" fmla="*/ 1620086 w 1712501"/>
                <a:gd name="connsiteY358" fmla="*/ 543670 h 2298106"/>
                <a:gd name="connsiteX359" fmla="*/ 1647246 w 1712501"/>
                <a:gd name="connsiteY359" fmla="*/ 559189 h 2298106"/>
                <a:gd name="connsiteX360" fmla="*/ 1422211 w 1712501"/>
                <a:gd name="connsiteY360" fmla="*/ 1436047 h 2298106"/>
                <a:gd name="connsiteX361" fmla="*/ 1305814 w 1712501"/>
                <a:gd name="connsiteY361" fmla="*/ 1500065 h 2298106"/>
                <a:gd name="connsiteX362" fmla="*/ 1121519 w 1712501"/>
                <a:gd name="connsiteY362" fmla="*/ 1507825 h 2298106"/>
                <a:gd name="connsiteX363" fmla="*/ 1110850 w 1712501"/>
                <a:gd name="connsiteY363" fmla="*/ 1490850 h 2298106"/>
                <a:gd name="connsiteX364" fmla="*/ 1111264 w 1712501"/>
                <a:gd name="connsiteY364" fmla="*/ 1490173 h 2298106"/>
                <a:gd name="connsiteX365" fmla="*/ 1063534 w 1712501"/>
                <a:gd name="connsiteY365" fmla="*/ 1469874 h 2298106"/>
                <a:gd name="connsiteX366" fmla="*/ 954685 w 1712501"/>
                <a:gd name="connsiteY366" fmla="*/ 1313830 h 2298106"/>
                <a:gd name="connsiteX367" fmla="*/ 985724 w 1712501"/>
                <a:gd name="connsiteY367" fmla="*/ 1313830 h 2298106"/>
                <a:gd name="connsiteX368" fmla="*/ 1133160 w 1712501"/>
                <a:gd name="connsiteY368" fmla="*/ 1465145 h 2298106"/>
                <a:gd name="connsiteX369" fmla="*/ 1142860 w 1712501"/>
                <a:gd name="connsiteY369" fmla="*/ 1474360 h 2298106"/>
                <a:gd name="connsiteX370" fmla="*/ 1143039 w 1712501"/>
                <a:gd name="connsiteY370" fmla="*/ 1476597 h 2298106"/>
                <a:gd name="connsiteX371" fmla="*/ 1270895 w 1712501"/>
                <a:gd name="connsiteY371" fmla="*/ 1474846 h 2298106"/>
                <a:gd name="connsiteX372" fmla="*/ 1391172 w 1712501"/>
                <a:gd name="connsiteY372" fmla="*/ 1428287 h 2298106"/>
                <a:gd name="connsiteX373" fmla="*/ 1422211 w 1712501"/>
                <a:gd name="connsiteY373" fmla="*/ 1436047 h 2298106"/>
                <a:gd name="connsiteX374" fmla="*/ 1487443 w 1712501"/>
                <a:gd name="connsiteY374" fmla="*/ 1324166 h 2298106"/>
                <a:gd name="connsiteX375" fmla="*/ 1482351 w 1712501"/>
                <a:gd name="connsiteY375" fmla="*/ 1335169 h 2298106"/>
                <a:gd name="connsiteX376" fmla="*/ 1177779 w 1712501"/>
                <a:gd name="connsiteY376" fmla="*/ 1399186 h 2298106"/>
                <a:gd name="connsiteX377" fmla="*/ 1165775 w 1712501"/>
                <a:gd name="connsiteY377" fmla="*/ 1393245 h 2298106"/>
                <a:gd name="connsiteX378" fmla="*/ 1162486 w 1712501"/>
                <a:gd name="connsiteY378" fmla="*/ 1384174 h 2298106"/>
                <a:gd name="connsiteX379" fmla="*/ 1155378 w 1712501"/>
                <a:gd name="connsiteY379" fmla="*/ 1390427 h 2298106"/>
                <a:gd name="connsiteX380" fmla="*/ 1142859 w 1712501"/>
                <a:gd name="connsiteY380" fmla="*/ 1389487 h 2298106"/>
                <a:gd name="connsiteX381" fmla="*/ 977963 w 1712501"/>
                <a:gd name="connsiteY381" fmla="*/ 1146994 h 2298106"/>
                <a:gd name="connsiteX382" fmla="*/ 1009002 w 1712501"/>
                <a:gd name="connsiteY382" fmla="*/ 1146993 h 2298106"/>
                <a:gd name="connsiteX383" fmla="*/ 1158378 w 1712501"/>
                <a:gd name="connsiteY383" fmla="*/ 1362328 h 2298106"/>
                <a:gd name="connsiteX384" fmla="*/ 1166593 w 1712501"/>
                <a:gd name="connsiteY384" fmla="*/ 1371209 h 2298106"/>
                <a:gd name="connsiteX385" fmla="*/ 1166503 w 1712501"/>
                <a:gd name="connsiteY385" fmla="*/ 1371678 h 2298106"/>
                <a:gd name="connsiteX386" fmla="*/ 1177779 w 1712501"/>
                <a:gd name="connsiteY386" fmla="*/ 1368148 h 2298106"/>
                <a:gd name="connsiteX387" fmla="*/ 1459071 w 1712501"/>
                <a:gd name="connsiteY387" fmla="*/ 1311888 h 2298106"/>
                <a:gd name="connsiteX388" fmla="*/ 1487443 w 1712501"/>
                <a:gd name="connsiteY388" fmla="*/ 1324166 h 2298106"/>
                <a:gd name="connsiteX389" fmla="*/ 1561524 w 1712501"/>
                <a:gd name="connsiteY389" fmla="*/ 1119835 h 2298106"/>
                <a:gd name="connsiteX390" fmla="*/ 1554128 w 1712501"/>
                <a:gd name="connsiteY390" fmla="*/ 1129535 h 2298106"/>
                <a:gd name="connsiteX391" fmla="*/ 1272836 w 1712501"/>
                <a:gd name="connsiteY391" fmla="*/ 1193553 h 2298106"/>
                <a:gd name="connsiteX392" fmla="*/ 1270961 w 1712501"/>
                <a:gd name="connsiteY392" fmla="*/ 1192753 h 2298106"/>
                <a:gd name="connsiteX393" fmla="*/ 1269561 w 1712501"/>
                <a:gd name="connsiteY393" fmla="*/ 1193917 h 2298106"/>
                <a:gd name="connsiteX394" fmla="*/ 1257315 w 1712501"/>
                <a:gd name="connsiteY394" fmla="*/ 1191613 h 2298106"/>
                <a:gd name="connsiteX395" fmla="*/ 1047800 w 1712501"/>
                <a:gd name="connsiteY395" fmla="*/ 894801 h 2298106"/>
                <a:gd name="connsiteX396" fmla="*/ 1076900 w 1712501"/>
                <a:gd name="connsiteY396" fmla="*/ 885101 h 2298106"/>
                <a:gd name="connsiteX397" fmla="*/ 1204573 w 1712501"/>
                <a:gd name="connsiteY397" fmla="*/ 1109347 h 2298106"/>
                <a:gd name="connsiteX398" fmla="*/ 1271139 w 1712501"/>
                <a:gd name="connsiteY398" fmla="*/ 1163084 h 2298106"/>
                <a:gd name="connsiteX399" fmla="*/ 1272836 w 1712501"/>
                <a:gd name="connsiteY399" fmla="*/ 1162514 h 2298106"/>
                <a:gd name="connsiteX400" fmla="*/ 1538609 w 1712501"/>
                <a:gd name="connsiteY400" fmla="*/ 1102376 h 2298106"/>
                <a:gd name="connsiteX401" fmla="*/ 1561524 w 1712501"/>
                <a:gd name="connsiteY401" fmla="*/ 1119835 h 2298106"/>
                <a:gd name="connsiteX402" fmla="*/ 1536668 w 1712501"/>
                <a:gd name="connsiteY402" fmla="*/ 1218772 h 2298106"/>
                <a:gd name="connsiteX403" fmla="*/ 1424152 w 1712501"/>
                <a:gd name="connsiteY403" fmla="*/ 1290549 h 2298106"/>
                <a:gd name="connsiteX404" fmla="*/ 1230157 w 1712501"/>
                <a:gd name="connsiteY404" fmla="*/ 1309950 h 2298106"/>
                <a:gd name="connsiteX405" fmla="*/ 1223678 w 1712501"/>
                <a:gd name="connsiteY405" fmla="*/ 1306727 h 2298106"/>
                <a:gd name="connsiteX406" fmla="*/ 1222396 w 1712501"/>
                <a:gd name="connsiteY406" fmla="*/ 1308008 h 2298106"/>
                <a:gd name="connsiteX407" fmla="*/ 1206876 w 1712501"/>
                <a:gd name="connsiteY407" fmla="*/ 1311889 h 2298106"/>
                <a:gd name="connsiteX408" fmla="*/ 1092419 w 1712501"/>
                <a:gd name="connsiteY408" fmla="*/ 1197431 h 2298106"/>
                <a:gd name="connsiteX409" fmla="*/ 1009001 w 1712501"/>
                <a:gd name="connsiteY409" fmla="*/ 1018956 h 2298106"/>
                <a:gd name="connsiteX410" fmla="*/ 1038101 w 1712501"/>
                <a:gd name="connsiteY410" fmla="*/ 1009256 h 2298106"/>
                <a:gd name="connsiteX411" fmla="*/ 1104059 w 1712501"/>
                <a:gd name="connsiteY411" fmla="*/ 1158632 h 2298106"/>
                <a:gd name="connsiteX412" fmla="*/ 1202996 w 1712501"/>
                <a:gd name="connsiteY412" fmla="*/ 1280850 h 2298106"/>
                <a:gd name="connsiteX413" fmla="*/ 1219910 w 1712501"/>
                <a:gd name="connsiteY413" fmla="*/ 1277304 h 2298106"/>
                <a:gd name="connsiteX414" fmla="*/ 1222038 w 1712501"/>
                <a:gd name="connsiteY414" fmla="*/ 1280271 h 2298106"/>
                <a:gd name="connsiteX415" fmla="*/ 1230157 w 1712501"/>
                <a:gd name="connsiteY415" fmla="*/ 1276970 h 2298106"/>
                <a:gd name="connsiteX416" fmla="*/ 1371773 w 1712501"/>
                <a:gd name="connsiteY416" fmla="*/ 1271151 h 2298106"/>
                <a:gd name="connsiteX417" fmla="*/ 1505629 w 1712501"/>
                <a:gd name="connsiteY417" fmla="*/ 1211011 h 2298106"/>
                <a:gd name="connsiteX418" fmla="*/ 1536668 w 1712501"/>
                <a:gd name="connsiteY418" fmla="*/ 1218772 h 2298106"/>
                <a:gd name="connsiteX419" fmla="*/ 1707779 w 1712501"/>
                <a:gd name="connsiteY419" fmla="*/ 644093 h 2298106"/>
                <a:gd name="connsiteX420" fmla="*/ 1703505 w 1712501"/>
                <a:gd name="connsiteY420" fmla="*/ 656187 h 2298106"/>
                <a:gd name="connsiteX421" fmla="*/ 1410573 w 1712501"/>
                <a:gd name="connsiteY421" fmla="*/ 807503 h 2298106"/>
                <a:gd name="connsiteX422" fmla="*/ 1398539 w 1712501"/>
                <a:gd name="connsiteY422" fmla="*/ 801259 h 2298106"/>
                <a:gd name="connsiteX423" fmla="*/ 1396177 w 1712501"/>
                <a:gd name="connsiteY423" fmla="*/ 794699 h 2298106"/>
                <a:gd name="connsiteX424" fmla="*/ 1385353 w 1712501"/>
                <a:gd name="connsiteY424" fmla="*/ 795863 h 2298106"/>
                <a:gd name="connsiteX425" fmla="*/ 1212696 w 1712501"/>
                <a:gd name="connsiteY425" fmla="*/ 512631 h 2298106"/>
                <a:gd name="connsiteX426" fmla="*/ 1243735 w 1712501"/>
                <a:gd name="connsiteY426" fmla="*/ 502931 h 2298106"/>
                <a:gd name="connsiteX427" fmla="*/ 1393112 w 1712501"/>
                <a:gd name="connsiteY427" fmla="*/ 764824 h 2298106"/>
                <a:gd name="connsiteX428" fmla="*/ 1402812 w 1712501"/>
                <a:gd name="connsiteY428" fmla="*/ 773766 h 2298106"/>
                <a:gd name="connsiteX429" fmla="*/ 1403048 w 1712501"/>
                <a:gd name="connsiteY429" fmla="*/ 776608 h 2298106"/>
                <a:gd name="connsiteX430" fmla="*/ 1408633 w 1712501"/>
                <a:gd name="connsiteY430" fmla="*/ 774524 h 2298106"/>
                <a:gd name="connsiteX431" fmla="*/ 1680226 w 1712501"/>
                <a:gd name="connsiteY431" fmla="*/ 632908 h 2298106"/>
                <a:gd name="connsiteX432" fmla="*/ 1707779 w 1712501"/>
                <a:gd name="connsiteY432" fmla="*/ 644093 h 2298106"/>
                <a:gd name="connsiteX433" fmla="*/ 1666766 w 1712501"/>
                <a:gd name="connsiteY433" fmla="*/ 946452 h 2298106"/>
                <a:gd name="connsiteX434" fmla="*/ 1662765 w 1712501"/>
                <a:gd name="connsiteY434" fmla="*/ 958819 h 2298106"/>
                <a:gd name="connsiteX435" fmla="*/ 1327154 w 1712501"/>
                <a:gd name="connsiteY435" fmla="*/ 1055816 h 2298106"/>
                <a:gd name="connsiteX436" fmla="*/ 1327154 w 1712501"/>
                <a:gd name="connsiteY436" fmla="*/ 1022838 h 2298106"/>
                <a:gd name="connsiteX437" fmla="*/ 1639485 w 1712501"/>
                <a:gd name="connsiteY437" fmla="*/ 935539 h 2298106"/>
                <a:gd name="connsiteX438" fmla="*/ 1666766 w 1712501"/>
                <a:gd name="connsiteY438" fmla="*/ 946452 h 2298106"/>
                <a:gd name="connsiteX439" fmla="*/ 1712476 w 1712501"/>
                <a:gd name="connsiteY439" fmla="*/ 798167 h 2298106"/>
                <a:gd name="connsiteX440" fmla="*/ 1707383 w 1712501"/>
                <a:gd name="connsiteY440" fmla="*/ 809443 h 2298106"/>
                <a:gd name="connsiteX441" fmla="*/ 1554127 w 1712501"/>
                <a:gd name="connsiteY441" fmla="*/ 916140 h 2298106"/>
                <a:gd name="connsiteX442" fmla="*/ 1362072 w 1712501"/>
                <a:gd name="connsiteY442" fmla="*/ 912259 h 2298106"/>
                <a:gd name="connsiteX443" fmla="*/ 1351554 w 1712501"/>
                <a:gd name="connsiteY443" fmla="*/ 905227 h 2298106"/>
                <a:gd name="connsiteX444" fmla="*/ 1350938 w 1712501"/>
                <a:gd name="connsiteY444" fmla="*/ 897232 h 2298106"/>
                <a:gd name="connsiteX445" fmla="*/ 1278928 w 1712501"/>
                <a:gd name="connsiteY445" fmla="*/ 857213 h 2298106"/>
                <a:gd name="connsiteX446" fmla="*/ 1138979 w 1712501"/>
                <a:gd name="connsiteY446" fmla="*/ 601867 h 2298106"/>
                <a:gd name="connsiteX447" fmla="*/ 1170018 w 1712501"/>
                <a:gd name="connsiteY447" fmla="*/ 594108 h 2298106"/>
                <a:gd name="connsiteX448" fmla="*/ 1371773 w 1712501"/>
                <a:gd name="connsiteY448" fmla="*/ 873460 h 2298106"/>
                <a:gd name="connsiteX449" fmla="*/ 1381473 w 1712501"/>
                <a:gd name="connsiteY449" fmla="*/ 881584 h 2298106"/>
                <a:gd name="connsiteX450" fmla="*/ 1381608 w 1712501"/>
                <a:gd name="connsiteY450" fmla="*/ 883219 h 2298106"/>
                <a:gd name="connsiteX451" fmla="*/ 1465617 w 1712501"/>
                <a:gd name="connsiteY451" fmla="*/ 897468 h 2298106"/>
                <a:gd name="connsiteX452" fmla="*/ 1559947 w 1712501"/>
                <a:gd name="connsiteY452" fmla="*/ 877340 h 2298106"/>
                <a:gd name="connsiteX453" fmla="*/ 1684104 w 1712501"/>
                <a:gd name="connsiteY453" fmla="*/ 786164 h 2298106"/>
                <a:gd name="connsiteX454" fmla="*/ 1712476 w 1712501"/>
                <a:gd name="connsiteY454" fmla="*/ 798167 h 2298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</a:cxnLst>
              <a:rect l="l" t="t" r="r" b="b"/>
              <a:pathLst>
                <a:path w="1712501" h="2298106">
                  <a:moveTo>
                    <a:pt x="361302" y="603323"/>
                  </a:moveTo>
                  <a:cubicBezTo>
                    <a:pt x="357665" y="614963"/>
                    <a:pt x="351360" y="625147"/>
                    <a:pt x="339720" y="630967"/>
                  </a:cubicBezTo>
                  <a:cubicBezTo>
                    <a:pt x="312561" y="642606"/>
                    <a:pt x="285402" y="615448"/>
                    <a:pt x="269882" y="596049"/>
                  </a:cubicBezTo>
                  <a:cubicBezTo>
                    <a:pt x="246603" y="568888"/>
                    <a:pt x="236903" y="535909"/>
                    <a:pt x="233023" y="500991"/>
                  </a:cubicBezTo>
                  <a:cubicBezTo>
                    <a:pt x="231083" y="479652"/>
                    <a:pt x="264062" y="479651"/>
                    <a:pt x="266002" y="499050"/>
                  </a:cubicBezTo>
                  <a:cubicBezTo>
                    <a:pt x="267941" y="524270"/>
                    <a:pt x="275702" y="547550"/>
                    <a:pt x="289282" y="566948"/>
                  </a:cubicBezTo>
                  <a:cubicBezTo>
                    <a:pt x="297042" y="578588"/>
                    <a:pt x="304801" y="590228"/>
                    <a:pt x="320321" y="590228"/>
                  </a:cubicBezTo>
                  <a:cubicBezTo>
                    <a:pt x="335841" y="590229"/>
                    <a:pt x="331961" y="588289"/>
                    <a:pt x="333901" y="572769"/>
                  </a:cubicBezTo>
                  <a:cubicBezTo>
                    <a:pt x="337781" y="528150"/>
                    <a:pt x="330021" y="479652"/>
                    <a:pt x="320321" y="435033"/>
                  </a:cubicBezTo>
                  <a:cubicBezTo>
                    <a:pt x="316441" y="415633"/>
                    <a:pt x="347480" y="407874"/>
                    <a:pt x="351359" y="427273"/>
                  </a:cubicBezTo>
                  <a:cubicBezTo>
                    <a:pt x="362999" y="471892"/>
                    <a:pt x="368819" y="520391"/>
                    <a:pt x="366880" y="566948"/>
                  </a:cubicBezTo>
                  <a:cubicBezTo>
                    <a:pt x="365910" y="578589"/>
                    <a:pt x="364940" y="591683"/>
                    <a:pt x="361302" y="603323"/>
                  </a:cubicBezTo>
                  <a:close/>
                  <a:moveTo>
                    <a:pt x="386036" y="730390"/>
                  </a:moveTo>
                  <a:cubicBezTo>
                    <a:pt x="383854" y="738150"/>
                    <a:pt x="376579" y="744455"/>
                    <a:pt x="366880" y="741544"/>
                  </a:cubicBezTo>
                  <a:cubicBezTo>
                    <a:pt x="289282" y="720205"/>
                    <a:pt x="225264" y="667827"/>
                    <a:pt x="190345" y="594108"/>
                  </a:cubicBezTo>
                  <a:cubicBezTo>
                    <a:pt x="182585" y="576650"/>
                    <a:pt x="209744" y="561129"/>
                    <a:pt x="217503" y="576649"/>
                  </a:cubicBezTo>
                  <a:cubicBezTo>
                    <a:pt x="240783" y="626118"/>
                    <a:pt x="278248" y="665766"/>
                    <a:pt x="324989" y="690682"/>
                  </a:cubicBezTo>
                  <a:lnTo>
                    <a:pt x="359072" y="704290"/>
                  </a:lnTo>
                  <a:lnTo>
                    <a:pt x="356241" y="700866"/>
                  </a:lnTo>
                  <a:cubicBezTo>
                    <a:pt x="354756" y="696804"/>
                    <a:pt x="354756" y="692076"/>
                    <a:pt x="357181" y="687226"/>
                  </a:cubicBezTo>
                  <a:cubicBezTo>
                    <a:pt x="390160" y="619328"/>
                    <a:pt x="401799" y="547550"/>
                    <a:pt x="392100" y="473832"/>
                  </a:cubicBezTo>
                  <a:cubicBezTo>
                    <a:pt x="388220" y="454432"/>
                    <a:pt x="421199" y="454432"/>
                    <a:pt x="423139" y="473832"/>
                  </a:cubicBezTo>
                  <a:cubicBezTo>
                    <a:pt x="434778" y="555309"/>
                    <a:pt x="419259" y="632907"/>
                    <a:pt x="384340" y="704685"/>
                  </a:cubicBezTo>
                  <a:lnTo>
                    <a:pt x="376481" y="711927"/>
                  </a:lnTo>
                  <a:lnTo>
                    <a:pt x="385157" y="718629"/>
                  </a:lnTo>
                  <a:cubicBezTo>
                    <a:pt x="386945" y="722267"/>
                    <a:pt x="387127" y="726511"/>
                    <a:pt x="386036" y="730390"/>
                  </a:cubicBezTo>
                  <a:close/>
                  <a:moveTo>
                    <a:pt x="176279" y="1633587"/>
                  </a:moveTo>
                  <a:cubicBezTo>
                    <a:pt x="170459" y="1642772"/>
                    <a:pt x="151545" y="1644591"/>
                    <a:pt x="145725" y="1630042"/>
                  </a:cubicBezTo>
                  <a:cubicBezTo>
                    <a:pt x="122446" y="1575722"/>
                    <a:pt x="93346" y="1525284"/>
                    <a:pt x="56487" y="1478726"/>
                  </a:cubicBezTo>
                  <a:cubicBezTo>
                    <a:pt x="44848" y="1463206"/>
                    <a:pt x="66187" y="1441866"/>
                    <a:pt x="79767" y="1457386"/>
                  </a:cubicBezTo>
                  <a:cubicBezTo>
                    <a:pt x="120506" y="1507825"/>
                    <a:pt x="151545" y="1562143"/>
                    <a:pt x="176764" y="1622281"/>
                  </a:cubicBezTo>
                  <a:cubicBezTo>
                    <a:pt x="178704" y="1626646"/>
                    <a:pt x="178219" y="1630526"/>
                    <a:pt x="176279" y="1633587"/>
                  </a:cubicBezTo>
                  <a:close/>
                  <a:moveTo>
                    <a:pt x="480275" y="782435"/>
                  </a:moveTo>
                  <a:cubicBezTo>
                    <a:pt x="471757" y="802290"/>
                    <a:pt x="459027" y="818657"/>
                    <a:pt x="440597" y="828843"/>
                  </a:cubicBezTo>
                  <a:cubicBezTo>
                    <a:pt x="407617" y="848242"/>
                    <a:pt x="372698" y="828842"/>
                    <a:pt x="341659" y="815263"/>
                  </a:cubicBezTo>
                  <a:cubicBezTo>
                    <a:pt x="291220" y="791982"/>
                    <a:pt x="244662" y="762883"/>
                    <a:pt x="200043" y="727964"/>
                  </a:cubicBezTo>
                  <a:cubicBezTo>
                    <a:pt x="184523" y="714386"/>
                    <a:pt x="205863" y="693046"/>
                    <a:pt x="223322" y="704685"/>
                  </a:cubicBezTo>
                  <a:cubicBezTo>
                    <a:pt x="269881" y="743484"/>
                    <a:pt x="353299" y="809442"/>
                    <a:pt x="415377" y="791982"/>
                  </a:cubicBezTo>
                  <a:cubicBezTo>
                    <a:pt x="444476" y="782283"/>
                    <a:pt x="446416" y="776463"/>
                    <a:pt x="454176" y="747365"/>
                  </a:cubicBezTo>
                  <a:cubicBezTo>
                    <a:pt x="459996" y="727964"/>
                    <a:pt x="461936" y="706625"/>
                    <a:pt x="461936" y="687225"/>
                  </a:cubicBezTo>
                  <a:cubicBezTo>
                    <a:pt x="461936" y="654246"/>
                    <a:pt x="458056" y="623207"/>
                    <a:pt x="452236" y="590228"/>
                  </a:cubicBezTo>
                  <a:cubicBezTo>
                    <a:pt x="448356" y="570828"/>
                    <a:pt x="479396" y="563069"/>
                    <a:pt x="483275" y="582468"/>
                  </a:cubicBezTo>
                  <a:cubicBezTo>
                    <a:pt x="493460" y="631937"/>
                    <a:pt x="505828" y="722873"/>
                    <a:pt x="480275" y="782435"/>
                  </a:cubicBezTo>
                  <a:close/>
                  <a:moveTo>
                    <a:pt x="262121" y="1686299"/>
                  </a:moveTo>
                  <a:cubicBezTo>
                    <a:pt x="263092" y="1691148"/>
                    <a:pt x="261758" y="1694786"/>
                    <a:pt x="259181" y="1697211"/>
                  </a:cubicBezTo>
                  <a:lnTo>
                    <a:pt x="249565" y="1700575"/>
                  </a:lnTo>
                  <a:lnTo>
                    <a:pt x="253241" y="1703033"/>
                  </a:lnTo>
                  <a:cubicBezTo>
                    <a:pt x="258606" y="1713217"/>
                    <a:pt x="249513" y="1729949"/>
                    <a:pt x="234963" y="1727039"/>
                  </a:cubicBezTo>
                  <a:cubicBezTo>
                    <a:pt x="143786" y="1713460"/>
                    <a:pt x="62308" y="1664961"/>
                    <a:pt x="4110" y="1593182"/>
                  </a:cubicBezTo>
                  <a:cubicBezTo>
                    <a:pt x="-9470" y="1577663"/>
                    <a:pt x="13809" y="1554383"/>
                    <a:pt x="27389" y="1569903"/>
                  </a:cubicBezTo>
                  <a:cubicBezTo>
                    <a:pt x="68128" y="1622281"/>
                    <a:pt x="119779" y="1659384"/>
                    <a:pt x="179887" y="1680390"/>
                  </a:cubicBezTo>
                  <a:lnTo>
                    <a:pt x="235600" y="1694231"/>
                  </a:lnTo>
                  <a:lnTo>
                    <a:pt x="231083" y="1686298"/>
                  </a:lnTo>
                  <a:cubicBezTo>
                    <a:pt x="223322" y="1612581"/>
                    <a:pt x="200044" y="1542742"/>
                    <a:pt x="163185" y="1478724"/>
                  </a:cubicBezTo>
                  <a:cubicBezTo>
                    <a:pt x="153484" y="1461265"/>
                    <a:pt x="180645" y="1445745"/>
                    <a:pt x="188404" y="1463204"/>
                  </a:cubicBezTo>
                  <a:cubicBezTo>
                    <a:pt x="229143" y="1533042"/>
                    <a:pt x="252423" y="1606760"/>
                    <a:pt x="262121" y="1686299"/>
                  </a:cubicBezTo>
                  <a:close/>
                  <a:moveTo>
                    <a:pt x="549962" y="824479"/>
                  </a:moveTo>
                  <a:cubicBezTo>
                    <a:pt x="537110" y="860853"/>
                    <a:pt x="520135" y="895771"/>
                    <a:pt x="498796" y="929720"/>
                  </a:cubicBezTo>
                  <a:cubicBezTo>
                    <a:pt x="491522" y="942814"/>
                    <a:pt x="473334" y="937358"/>
                    <a:pt x="469606" y="926446"/>
                  </a:cubicBezTo>
                  <a:lnTo>
                    <a:pt x="469917" y="924572"/>
                  </a:lnTo>
                  <a:lnTo>
                    <a:pt x="463877" y="927780"/>
                  </a:lnTo>
                  <a:cubicBezTo>
                    <a:pt x="370759" y="935540"/>
                    <a:pt x="285401" y="904500"/>
                    <a:pt x="217503" y="840482"/>
                  </a:cubicBezTo>
                  <a:cubicBezTo>
                    <a:pt x="201983" y="826902"/>
                    <a:pt x="225263" y="803623"/>
                    <a:pt x="240782" y="819143"/>
                  </a:cubicBezTo>
                  <a:cubicBezTo>
                    <a:pt x="300921" y="875401"/>
                    <a:pt x="380459" y="902561"/>
                    <a:pt x="463877" y="896741"/>
                  </a:cubicBezTo>
                  <a:cubicBezTo>
                    <a:pt x="469212" y="896257"/>
                    <a:pt x="473092" y="897832"/>
                    <a:pt x="475607" y="900500"/>
                  </a:cubicBezTo>
                  <a:lnTo>
                    <a:pt x="476792" y="903942"/>
                  </a:lnTo>
                  <a:lnTo>
                    <a:pt x="520135" y="817688"/>
                  </a:lnTo>
                  <a:cubicBezTo>
                    <a:pt x="532260" y="784224"/>
                    <a:pt x="540505" y="749305"/>
                    <a:pt x="545355" y="712447"/>
                  </a:cubicBezTo>
                  <a:cubicBezTo>
                    <a:pt x="547295" y="693047"/>
                    <a:pt x="578334" y="693046"/>
                    <a:pt x="576394" y="710506"/>
                  </a:cubicBezTo>
                  <a:cubicBezTo>
                    <a:pt x="571544" y="750275"/>
                    <a:pt x="562814" y="788105"/>
                    <a:pt x="549962" y="824479"/>
                  </a:cubicBezTo>
                  <a:close/>
                  <a:moveTo>
                    <a:pt x="733923" y="429910"/>
                  </a:moveTo>
                  <a:cubicBezTo>
                    <a:pt x="732923" y="442186"/>
                    <a:pt x="718009" y="452008"/>
                    <a:pt x="706370" y="438912"/>
                  </a:cubicBezTo>
                  <a:cubicBezTo>
                    <a:pt x="640411" y="371014"/>
                    <a:pt x="597732" y="287597"/>
                    <a:pt x="578333" y="194479"/>
                  </a:cubicBezTo>
                  <a:cubicBezTo>
                    <a:pt x="574453" y="175080"/>
                    <a:pt x="605493" y="167320"/>
                    <a:pt x="609373" y="186719"/>
                  </a:cubicBezTo>
                  <a:cubicBezTo>
                    <a:pt x="626832" y="274018"/>
                    <a:pt x="667572" y="353555"/>
                    <a:pt x="729649" y="417573"/>
                  </a:cubicBezTo>
                  <a:cubicBezTo>
                    <a:pt x="733044" y="421453"/>
                    <a:pt x="734257" y="425818"/>
                    <a:pt x="733923" y="429910"/>
                  </a:cubicBezTo>
                  <a:close/>
                  <a:moveTo>
                    <a:pt x="605008" y="928264"/>
                  </a:moveTo>
                  <a:cubicBezTo>
                    <a:pt x="592398" y="965123"/>
                    <a:pt x="576394" y="1000527"/>
                    <a:pt x="556994" y="1034476"/>
                  </a:cubicBezTo>
                  <a:cubicBezTo>
                    <a:pt x="554569" y="1039327"/>
                    <a:pt x="551053" y="1041872"/>
                    <a:pt x="547294" y="1042692"/>
                  </a:cubicBezTo>
                  <a:lnTo>
                    <a:pt x="538969" y="1041085"/>
                  </a:lnTo>
                  <a:lnTo>
                    <a:pt x="537595" y="1042236"/>
                  </a:lnTo>
                  <a:cubicBezTo>
                    <a:pt x="452237" y="1065516"/>
                    <a:pt x="363000" y="1051936"/>
                    <a:pt x="287341" y="1001497"/>
                  </a:cubicBezTo>
                  <a:cubicBezTo>
                    <a:pt x="269882" y="989858"/>
                    <a:pt x="285401" y="962699"/>
                    <a:pt x="302861" y="974338"/>
                  </a:cubicBezTo>
                  <a:cubicBezTo>
                    <a:pt x="372700" y="1018956"/>
                    <a:pt x="450297" y="1032537"/>
                    <a:pt x="529835" y="1011197"/>
                  </a:cubicBezTo>
                  <a:lnTo>
                    <a:pt x="533044" y="1011614"/>
                  </a:lnTo>
                  <a:lnTo>
                    <a:pt x="575181" y="915170"/>
                  </a:lnTo>
                  <a:cubicBezTo>
                    <a:pt x="587064" y="879766"/>
                    <a:pt x="595793" y="843392"/>
                    <a:pt x="601613" y="805562"/>
                  </a:cubicBezTo>
                  <a:cubicBezTo>
                    <a:pt x="603553" y="784223"/>
                    <a:pt x="634592" y="793923"/>
                    <a:pt x="632652" y="813322"/>
                  </a:cubicBezTo>
                  <a:cubicBezTo>
                    <a:pt x="626833" y="853091"/>
                    <a:pt x="617618" y="891406"/>
                    <a:pt x="605008" y="928264"/>
                  </a:cubicBezTo>
                  <a:close/>
                  <a:moveTo>
                    <a:pt x="364698" y="1826946"/>
                  </a:moveTo>
                  <a:cubicBezTo>
                    <a:pt x="362515" y="1834705"/>
                    <a:pt x="355240" y="1841496"/>
                    <a:pt x="345541" y="1839555"/>
                  </a:cubicBezTo>
                  <a:cubicBezTo>
                    <a:pt x="223324" y="1818215"/>
                    <a:pt x="93347" y="1791056"/>
                    <a:pt x="9930" y="1694059"/>
                  </a:cubicBezTo>
                  <a:cubicBezTo>
                    <a:pt x="-3650" y="1678540"/>
                    <a:pt x="19629" y="1655260"/>
                    <a:pt x="33209" y="1672720"/>
                  </a:cubicBezTo>
                  <a:cubicBezTo>
                    <a:pt x="92862" y="1742558"/>
                    <a:pt x="177614" y="1773112"/>
                    <a:pt x="265367" y="1792208"/>
                  </a:cubicBezTo>
                  <a:lnTo>
                    <a:pt x="324426" y="1803161"/>
                  </a:lnTo>
                  <a:lnTo>
                    <a:pt x="322261" y="1796877"/>
                  </a:lnTo>
                  <a:cubicBezTo>
                    <a:pt x="335840" y="1694060"/>
                    <a:pt x="322261" y="1591242"/>
                    <a:pt x="281522" y="1496185"/>
                  </a:cubicBezTo>
                  <a:cubicBezTo>
                    <a:pt x="273762" y="1478725"/>
                    <a:pt x="300921" y="1461266"/>
                    <a:pt x="308681" y="1480665"/>
                  </a:cubicBezTo>
                  <a:cubicBezTo>
                    <a:pt x="351360" y="1581543"/>
                    <a:pt x="368819" y="1688240"/>
                    <a:pt x="353300" y="1796877"/>
                  </a:cubicBezTo>
                  <a:lnTo>
                    <a:pt x="347544" y="1807449"/>
                  </a:lnTo>
                  <a:lnTo>
                    <a:pt x="353301" y="1808516"/>
                  </a:lnTo>
                  <a:cubicBezTo>
                    <a:pt x="363970" y="1810457"/>
                    <a:pt x="366880" y="1819186"/>
                    <a:pt x="364698" y="1826946"/>
                  </a:cubicBezTo>
                  <a:close/>
                  <a:moveTo>
                    <a:pt x="732317" y="529120"/>
                  </a:moveTo>
                  <a:cubicBezTo>
                    <a:pt x="730134" y="536880"/>
                    <a:pt x="722860" y="543669"/>
                    <a:pt x="712190" y="541730"/>
                  </a:cubicBezTo>
                  <a:cubicBezTo>
                    <a:pt x="673391" y="532030"/>
                    <a:pt x="650112" y="502932"/>
                    <a:pt x="628772" y="471891"/>
                  </a:cubicBezTo>
                  <a:cubicBezTo>
                    <a:pt x="601613" y="431153"/>
                    <a:pt x="578333" y="388474"/>
                    <a:pt x="562814" y="341915"/>
                  </a:cubicBezTo>
                  <a:cubicBezTo>
                    <a:pt x="556994" y="322516"/>
                    <a:pt x="586093" y="314757"/>
                    <a:pt x="593853" y="334155"/>
                  </a:cubicBezTo>
                  <a:cubicBezTo>
                    <a:pt x="605493" y="369075"/>
                    <a:pt x="622952" y="403993"/>
                    <a:pt x="642352" y="435033"/>
                  </a:cubicBezTo>
                  <a:cubicBezTo>
                    <a:pt x="661751" y="464132"/>
                    <a:pt x="685031" y="502932"/>
                    <a:pt x="721890" y="510691"/>
                  </a:cubicBezTo>
                  <a:cubicBezTo>
                    <a:pt x="731590" y="512631"/>
                    <a:pt x="734499" y="521361"/>
                    <a:pt x="732317" y="529120"/>
                  </a:cubicBezTo>
                  <a:close/>
                  <a:moveTo>
                    <a:pt x="645505" y="1011439"/>
                  </a:moveTo>
                  <a:cubicBezTo>
                    <a:pt x="635077" y="1045632"/>
                    <a:pt x="619073" y="1078126"/>
                    <a:pt x="597734" y="1108194"/>
                  </a:cubicBezTo>
                  <a:lnTo>
                    <a:pt x="597729" y="1108198"/>
                  </a:lnTo>
                  <a:lnTo>
                    <a:pt x="597461" y="1114500"/>
                  </a:lnTo>
                  <a:cubicBezTo>
                    <a:pt x="595915" y="1118380"/>
                    <a:pt x="592884" y="1121776"/>
                    <a:pt x="588034" y="1123715"/>
                  </a:cubicBezTo>
                  <a:cubicBezTo>
                    <a:pt x="514316" y="1152814"/>
                    <a:pt x="434778" y="1146994"/>
                    <a:pt x="363000" y="1110135"/>
                  </a:cubicBezTo>
                  <a:cubicBezTo>
                    <a:pt x="345541" y="1102376"/>
                    <a:pt x="361060" y="1073276"/>
                    <a:pt x="378520" y="1082976"/>
                  </a:cubicBezTo>
                  <a:cubicBezTo>
                    <a:pt x="410529" y="1099466"/>
                    <a:pt x="444478" y="1108680"/>
                    <a:pt x="478669" y="1110377"/>
                  </a:cubicBezTo>
                  <a:lnTo>
                    <a:pt x="570245" y="1094422"/>
                  </a:lnTo>
                  <a:lnTo>
                    <a:pt x="570574" y="1092675"/>
                  </a:lnTo>
                  <a:cubicBezTo>
                    <a:pt x="609373" y="1036417"/>
                    <a:pt x="628773" y="972399"/>
                    <a:pt x="628773" y="904500"/>
                  </a:cubicBezTo>
                  <a:cubicBezTo>
                    <a:pt x="628773" y="885100"/>
                    <a:pt x="661752" y="885100"/>
                    <a:pt x="659812" y="904500"/>
                  </a:cubicBezTo>
                  <a:cubicBezTo>
                    <a:pt x="660782" y="941359"/>
                    <a:pt x="655932" y="977248"/>
                    <a:pt x="645505" y="1011439"/>
                  </a:cubicBezTo>
                  <a:close/>
                  <a:moveTo>
                    <a:pt x="865446" y="217759"/>
                  </a:moveTo>
                  <a:cubicBezTo>
                    <a:pt x="832467" y="275957"/>
                    <a:pt x="791729" y="330276"/>
                    <a:pt x="741289" y="374896"/>
                  </a:cubicBezTo>
                  <a:cubicBezTo>
                    <a:pt x="733530" y="381686"/>
                    <a:pt x="723830" y="379260"/>
                    <a:pt x="718011" y="373682"/>
                  </a:cubicBezTo>
                  <a:lnTo>
                    <a:pt x="715070" y="367924"/>
                  </a:lnTo>
                  <a:lnTo>
                    <a:pt x="708310" y="365194"/>
                  </a:lnTo>
                  <a:cubicBezTo>
                    <a:pt x="657871" y="289536"/>
                    <a:pt x="624892" y="208058"/>
                    <a:pt x="605493" y="118821"/>
                  </a:cubicBezTo>
                  <a:cubicBezTo>
                    <a:pt x="601613" y="99421"/>
                    <a:pt x="632652" y="91662"/>
                    <a:pt x="636532" y="111061"/>
                  </a:cubicBezTo>
                  <a:cubicBezTo>
                    <a:pt x="646232" y="153740"/>
                    <a:pt x="659326" y="194964"/>
                    <a:pt x="676059" y="234733"/>
                  </a:cubicBezTo>
                  <a:lnTo>
                    <a:pt x="690269" y="261356"/>
                  </a:lnTo>
                  <a:lnTo>
                    <a:pt x="704452" y="240280"/>
                  </a:lnTo>
                  <a:lnTo>
                    <a:pt x="698610" y="233279"/>
                  </a:lnTo>
                  <a:cubicBezTo>
                    <a:pt x="673391" y="163441"/>
                    <a:pt x="659811" y="91663"/>
                    <a:pt x="655931" y="16005"/>
                  </a:cubicBezTo>
                  <a:cubicBezTo>
                    <a:pt x="653991" y="-5335"/>
                    <a:pt x="685030" y="-5335"/>
                    <a:pt x="686970" y="16005"/>
                  </a:cubicBezTo>
                  <a:cubicBezTo>
                    <a:pt x="688910" y="51894"/>
                    <a:pt x="693275" y="87298"/>
                    <a:pt x="700065" y="122217"/>
                  </a:cubicBezTo>
                  <a:lnTo>
                    <a:pt x="722992" y="207893"/>
                  </a:lnTo>
                  <a:lnTo>
                    <a:pt x="738622" y="169017"/>
                  </a:lnTo>
                  <a:cubicBezTo>
                    <a:pt x="748564" y="133856"/>
                    <a:pt x="750989" y="96512"/>
                    <a:pt x="745169" y="58683"/>
                  </a:cubicBezTo>
                  <a:cubicBezTo>
                    <a:pt x="743229" y="39283"/>
                    <a:pt x="772328" y="31524"/>
                    <a:pt x="776208" y="50923"/>
                  </a:cubicBezTo>
                  <a:cubicBezTo>
                    <a:pt x="782998" y="94572"/>
                    <a:pt x="780573" y="137250"/>
                    <a:pt x="769418" y="177505"/>
                  </a:cubicBezTo>
                  <a:cubicBezTo>
                    <a:pt x="758264" y="217759"/>
                    <a:pt x="738379" y="255588"/>
                    <a:pt x="710250" y="289536"/>
                  </a:cubicBezTo>
                  <a:lnTo>
                    <a:pt x="706289" y="291370"/>
                  </a:lnTo>
                  <a:lnTo>
                    <a:pt x="731680" y="338941"/>
                  </a:lnTo>
                  <a:lnTo>
                    <a:pt x="784696" y="282263"/>
                  </a:lnTo>
                  <a:cubicBezTo>
                    <a:pt x="804823" y="257044"/>
                    <a:pt x="822768" y="230369"/>
                    <a:pt x="838287" y="202239"/>
                  </a:cubicBezTo>
                  <a:cubicBezTo>
                    <a:pt x="847987" y="182840"/>
                    <a:pt x="875146" y="200299"/>
                    <a:pt x="865446" y="217759"/>
                  </a:cubicBezTo>
                  <a:close/>
                  <a:moveTo>
                    <a:pt x="867387" y="324455"/>
                  </a:moveTo>
                  <a:cubicBezTo>
                    <a:pt x="838287" y="394293"/>
                    <a:pt x="797548" y="454431"/>
                    <a:pt x="743230" y="508751"/>
                  </a:cubicBezTo>
                  <a:cubicBezTo>
                    <a:pt x="729650" y="522331"/>
                    <a:pt x="706371" y="500991"/>
                    <a:pt x="719951" y="487412"/>
                  </a:cubicBezTo>
                  <a:cubicBezTo>
                    <a:pt x="770389" y="438912"/>
                    <a:pt x="809188" y="380713"/>
                    <a:pt x="836347" y="316696"/>
                  </a:cubicBezTo>
                  <a:cubicBezTo>
                    <a:pt x="844107" y="297296"/>
                    <a:pt x="875146" y="305055"/>
                    <a:pt x="867387" y="324455"/>
                  </a:cubicBezTo>
                  <a:close/>
                  <a:moveTo>
                    <a:pt x="459997" y="1915971"/>
                  </a:moveTo>
                  <a:cubicBezTo>
                    <a:pt x="458300" y="1919698"/>
                    <a:pt x="455147" y="1922972"/>
                    <a:pt x="450298" y="1924912"/>
                  </a:cubicBezTo>
                  <a:cubicBezTo>
                    <a:pt x="341660" y="1961771"/>
                    <a:pt x="227204" y="1961771"/>
                    <a:pt x="120505" y="1922972"/>
                  </a:cubicBezTo>
                  <a:cubicBezTo>
                    <a:pt x="101107" y="1915212"/>
                    <a:pt x="110807" y="1884173"/>
                    <a:pt x="130206" y="1891933"/>
                  </a:cubicBezTo>
                  <a:cubicBezTo>
                    <a:pt x="233022" y="1930732"/>
                    <a:pt x="339720" y="1930733"/>
                    <a:pt x="442537" y="1893874"/>
                  </a:cubicBezTo>
                  <a:cubicBezTo>
                    <a:pt x="457087" y="1889509"/>
                    <a:pt x="465089" y="1904785"/>
                    <a:pt x="459997" y="1915971"/>
                  </a:cubicBezTo>
                  <a:close/>
                  <a:moveTo>
                    <a:pt x="767964" y="768220"/>
                  </a:moveTo>
                  <a:cubicBezTo>
                    <a:pt x="764084" y="775010"/>
                    <a:pt x="755839" y="779375"/>
                    <a:pt x="747109" y="774524"/>
                  </a:cubicBezTo>
                  <a:cubicBezTo>
                    <a:pt x="673391" y="731845"/>
                    <a:pt x="617133" y="669767"/>
                    <a:pt x="582214" y="592169"/>
                  </a:cubicBezTo>
                  <a:cubicBezTo>
                    <a:pt x="572514" y="574709"/>
                    <a:pt x="601613" y="557250"/>
                    <a:pt x="609373" y="576649"/>
                  </a:cubicBezTo>
                  <a:cubicBezTo>
                    <a:pt x="642352" y="648427"/>
                    <a:pt x="694731" y="706626"/>
                    <a:pt x="762629" y="747365"/>
                  </a:cubicBezTo>
                  <a:cubicBezTo>
                    <a:pt x="771358" y="752216"/>
                    <a:pt x="771843" y="761430"/>
                    <a:pt x="767964" y="768220"/>
                  </a:cubicBezTo>
                  <a:close/>
                  <a:moveTo>
                    <a:pt x="475517" y="1862835"/>
                  </a:moveTo>
                  <a:cubicBezTo>
                    <a:pt x="469697" y="1882235"/>
                    <a:pt x="440598" y="1874475"/>
                    <a:pt x="444478" y="1853135"/>
                  </a:cubicBezTo>
                  <a:cubicBezTo>
                    <a:pt x="467758" y="1760018"/>
                    <a:pt x="465818" y="1668840"/>
                    <a:pt x="438658" y="1577663"/>
                  </a:cubicBezTo>
                  <a:cubicBezTo>
                    <a:pt x="432838" y="1558263"/>
                    <a:pt x="463878" y="1550504"/>
                    <a:pt x="469697" y="1569903"/>
                  </a:cubicBezTo>
                  <a:cubicBezTo>
                    <a:pt x="498797" y="1666900"/>
                    <a:pt x="500737" y="1765838"/>
                    <a:pt x="475517" y="1862835"/>
                  </a:cubicBezTo>
                  <a:close/>
                  <a:moveTo>
                    <a:pt x="686486" y="1089766"/>
                  </a:moveTo>
                  <a:lnTo>
                    <a:pt x="656763" y="1167833"/>
                  </a:lnTo>
                  <a:lnTo>
                    <a:pt x="659175" y="1178881"/>
                  </a:lnTo>
                  <a:cubicBezTo>
                    <a:pt x="658600" y="1182881"/>
                    <a:pt x="656417" y="1186762"/>
                    <a:pt x="652052" y="1189671"/>
                  </a:cubicBezTo>
                  <a:lnTo>
                    <a:pt x="647455" y="1192279"/>
                  </a:lnTo>
                  <a:lnTo>
                    <a:pt x="646232" y="1195493"/>
                  </a:lnTo>
                  <a:cubicBezTo>
                    <a:pt x="643807" y="1200343"/>
                    <a:pt x="640290" y="1202889"/>
                    <a:pt x="636532" y="1203707"/>
                  </a:cubicBezTo>
                  <a:lnTo>
                    <a:pt x="629651" y="1202380"/>
                  </a:lnTo>
                  <a:lnTo>
                    <a:pt x="601401" y="1218407"/>
                  </a:lnTo>
                  <a:cubicBezTo>
                    <a:pt x="548386" y="1240959"/>
                    <a:pt x="489097" y="1244960"/>
                    <a:pt x="430898" y="1230410"/>
                  </a:cubicBezTo>
                  <a:cubicBezTo>
                    <a:pt x="411499" y="1224591"/>
                    <a:pt x="419258" y="1193552"/>
                    <a:pt x="438658" y="1199371"/>
                  </a:cubicBezTo>
                  <a:cubicBezTo>
                    <a:pt x="473577" y="1208101"/>
                    <a:pt x="508496" y="1209071"/>
                    <a:pt x="541960" y="1202766"/>
                  </a:cubicBezTo>
                  <a:lnTo>
                    <a:pt x="623565" y="1168032"/>
                  </a:lnTo>
                  <a:lnTo>
                    <a:pt x="655931" y="1082006"/>
                  </a:lnTo>
                  <a:cubicBezTo>
                    <a:pt x="664176" y="1048542"/>
                    <a:pt x="668540" y="1014108"/>
                    <a:pt x="669511" y="978220"/>
                  </a:cubicBezTo>
                  <a:cubicBezTo>
                    <a:pt x="669510" y="956879"/>
                    <a:pt x="702491" y="956879"/>
                    <a:pt x="700551" y="978219"/>
                  </a:cubicBezTo>
                  <a:cubicBezTo>
                    <a:pt x="700550" y="1016048"/>
                    <a:pt x="695700" y="1053392"/>
                    <a:pt x="686486" y="1089766"/>
                  </a:cubicBezTo>
                  <a:close/>
                  <a:moveTo>
                    <a:pt x="869508" y="494716"/>
                  </a:moveTo>
                  <a:cubicBezTo>
                    <a:pt x="850047" y="553733"/>
                    <a:pt x="812582" y="604293"/>
                    <a:pt x="758748" y="640667"/>
                  </a:cubicBezTo>
                  <a:cubicBezTo>
                    <a:pt x="754869" y="643577"/>
                    <a:pt x="750868" y="644062"/>
                    <a:pt x="747321" y="642941"/>
                  </a:cubicBezTo>
                  <a:lnTo>
                    <a:pt x="738640" y="635591"/>
                  </a:lnTo>
                  <a:lnTo>
                    <a:pt x="733196" y="643001"/>
                  </a:lnTo>
                  <a:cubicBezTo>
                    <a:pt x="729770" y="645153"/>
                    <a:pt x="725284" y="646002"/>
                    <a:pt x="719949" y="644546"/>
                  </a:cubicBezTo>
                  <a:cubicBezTo>
                    <a:pt x="679211" y="636787"/>
                    <a:pt x="652051" y="597989"/>
                    <a:pt x="626832" y="566949"/>
                  </a:cubicBezTo>
                  <a:cubicBezTo>
                    <a:pt x="593853" y="526210"/>
                    <a:pt x="564754" y="485472"/>
                    <a:pt x="537594" y="442793"/>
                  </a:cubicBezTo>
                  <a:cubicBezTo>
                    <a:pt x="525955" y="425333"/>
                    <a:pt x="553114" y="409814"/>
                    <a:pt x="564754" y="427273"/>
                  </a:cubicBezTo>
                  <a:cubicBezTo>
                    <a:pt x="588033" y="464132"/>
                    <a:pt x="613252" y="499051"/>
                    <a:pt x="640412" y="533970"/>
                  </a:cubicBezTo>
                  <a:cubicBezTo>
                    <a:pt x="663691" y="563070"/>
                    <a:pt x="692790" y="607687"/>
                    <a:pt x="729649" y="615447"/>
                  </a:cubicBezTo>
                  <a:lnTo>
                    <a:pt x="737507" y="621138"/>
                  </a:lnTo>
                  <a:lnTo>
                    <a:pt x="743229" y="611568"/>
                  </a:lnTo>
                  <a:cubicBezTo>
                    <a:pt x="803367" y="570829"/>
                    <a:pt x="844106" y="506810"/>
                    <a:pt x="851866" y="433093"/>
                  </a:cubicBezTo>
                  <a:cubicBezTo>
                    <a:pt x="853806" y="413693"/>
                    <a:pt x="884845" y="413693"/>
                    <a:pt x="882906" y="433093"/>
                  </a:cubicBezTo>
                  <a:cubicBezTo>
                    <a:pt x="880480" y="454432"/>
                    <a:pt x="875994" y="475043"/>
                    <a:pt x="869508" y="494716"/>
                  </a:cubicBezTo>
                  <a:close/>
                  <a:moveTo>
                    <a:pt x="778633" y="843877"/>
                  </a:moveTo>
                  <a:cubicBezTo>
                    <a:pt x="778633" y="851637"/>
                    <a:pt x="773298" y="858913"/>
                    <a:pt x="762629" y="857942"/>
                  </a:cubicBezTo>
                  <a:cubicBezTo>
                    <a:pt x="714130" y="854061"/>
                    <a:pt x="673391" y="826903"/>
                    <a:pt x="648172" y="784224"/>
                  </a:cubicBezTo>
                  <a:cubicBezTo>
                    <a:pt x="638472" y="766764"/>
                    <a:pt x="665631" y="751245"/>
                    <a:pt x="675331" y="768704"/>
                  </a:cubicBezTo>
                  <a:cubicBezTo>
                    <a:pt x="692791" y="801683"/>
                    <a:pt x="725770" y="823022"/>
                    <a:pt x="762629" y="826902"/>
                  </a:cubicBezTo>
                  <a:cubicBezTo>
                    <a:pt x="773299" y="827873"/>
                    <a:pt x="778633" y="836118"/>
                    <a:pt x="778633" y="843877"/>
                  </a:cubicBezTo>
                  <a:close/>
                  <a:moveTo>
                    <a:pt x="522500" y="1961166"/>
                  </a:moveTo>
                  <a:cubicBezTo>
                    <a:pt x="521712" y="1965289"/>
                    <a:pt x="519165" y="1969047"/>
                    <a:pt x="514315" y="1971472"/>
                  </a:cubicBezTo>
                  <a:cubicBezTo>
                    <a:pt x="425078" y="2019971"/>
                    <a:pt x="331960" y="2039371"/>
                    <a:pt x="233023" y="2029671"/>
                  </a:cubicBezTo>
                  <a:cubicBezTo>
                    <a:pt x="211683" y="2027730"/>
                    <a:pt x="211683" y="1990871"/>
                    <a:pt x="233023" y="1992812"/>
                  </a:cubicBezTo>
                  <a:cubicBezTo>
                    <a:pt x="324200" y="2002512"/>
                    <a:pt x="413438" y="1985052"/>
                    <a:pt x="496856" y="1940433"/>
                  </a:cubicBezTo>
                  <a:cubicBezTo>
                    <a:pt x="511405" y="1933159"/>
                    <a:pt x="524864" y="1948800"/>
                    <a:pt x="522500" y="1961166"/>
                  </a:cubicBezTo>
                  <a:close/>
                  <a:moveTo>
                    <a:pt x="756809" y="1179488"/>
                  </a:moveTo>
                  <a:cubicBezTo>
                    <a:pt x="748564" y="1207133"/>
                    <a:pt x="735470" y="1233322"/>
                    <a:pt x="718010" y="1257571"/>
                  </a:cubicBezTo>
                  <a:cubicBezTo>
                    <a:pt x="712190" y="1266301"/>
                    <a:pt x="702491" y="1266786"/>
                    <a:pt x="695701" y="1262907"/>
                  </a:cubicBezTo>
                  <a:lnTo>
                    <a:pt x="691895" y="1258327"/>
                  </a:lnTo>
                  <a:lnTo>
                    <a:pt x="670542" y="1276395"/>
                  </a:lnTo>
                  <a:cubicBezTo>
                    <a:pt x="618345" y="1306677"/>
                    <a:pt x="553599" y="1309951"/>
                    <a:pt x="491036" y="1309950"/>
                  </a:cubicBezTo>
                  <a:cubicBezTo>
                    <a:pt x="471636" y="1309950"/>
                    <a:pt x="471636" y="1278910"/>
                    <a:pt x="489096" y="1276971"/>
                  </a:cubicBezTo>
                  <a:cubicBezTo>
                    <a:pt x="564754" y="1276970"/>
                    <a:pt x="642352" y="1275030"/>
                    <a:pt x="694730" y="1212952"/>
                  </a:cubicBezTo>
                  <a:lnTo>
                    <a:pt x="710740" y="1209595"/>
                  </a:lnTo>
                  <a:lnTo>
                    <a:pt x="712008" y="1207526"/>
                  </a:lnTo>
                  <a:cubicBezTo>
                    <a:pt x="729649" y="1171971"/>
                    <a:pt x="736924" y="1133415"/>
                    <a:pt x="735469" y="1092676"/>
                  </a:cubicBezTo>
                  <a:cubicBezTo>
                    <a:pt x="733529" y="1073276"/>
                    <a:pt x="766508" y="1073275"/>
                    <a:pt x="766508" y="1092675"/>
                  </a:cubicBezTo>
                  <a:cubicBezTo>
                    <a:pt x="768448" y="1122745"/>
                    <a:pt x="765053" y="1151844"/>
                    <a:pt x="756809" y="1179488"/>
                  </a:cubicBezTo>
                  <a:close/>
                  <a:moveTo>
                    <a:pt x="933343" y="561128"/>
                  </a:moveTo>
                  <a:cubicBezTo>
                    <a:pt x="908124" y="654247"/>
                    <a:pt x="857686" y="735725"/>
                    <a:pt x="783967" y="799743"/>
                  </a:cubicBezTo>
                  <a:cubicBezTo>
                    <a:pt x="768448" y="813323"/>
                    <a:pt x="745169" y="790042"/>
                    <a:pt x="760688" y="778402"/>
                  </a:cubicBezTo>
                  <a:cubicBezTo>
                    <a:pt x="830526" y="718265"/>
                    <a:pt x="877085" y="642607"/>
                    <a:pt x="902304" y="553369"/>
                  </a:cubicBezTo>
                  <a:cubicBezTo>
                    <a:pt x="908124" y="532030"/>
                    <a:pt x="939163" y="541730"/>
                    <a:pt x="933343" y="561128"/>
                  </a:cubicBezTo>
                  <a:close/>
                  <a:moveTo>
                    <a:pt x="572514" y="1957893"/>
                  </a:moveTo>
                  <a:cubicBezTo>
                    <a:pt x="570574" y="1977294"/>
                    <a:pt x="539535" y="1977293"/>
                    <a:pt x="539535" y="1957893"/>
                  </a:cubicBezTo>
                  <a:cubicBezTo>
                    <a:pt x="555054" y="1845376"/>
                    <a:pt x="547294" y="1734799"/>
                    <a:pt x="516255" y="1626162"/>
                  </a:cubicBezTo>
                  <a:cubicBezTo>
                    <a:pt x="510435" y="1606762"/>
                    <a:pt x="541475" y="1599003"/>
                    <a:pt x="547294" y="1618402"/>
                  </a:cubicBezTo>
                  <a:cubicBezTo>
                    <a:pt x="578334" y="1728979"/>
                    <a:pt x="588033" y="1843436"/>
                    <a:pt x="572514" y="1957893"/>
                  </a:cubicBezTo>
                  <a:close/>
                  <a:moveTo>
                    <a:pt x="774268" y="1315770"/>
                  </a:moveTo>
                  <a:cubicBezTo>
                    <a:pt x="721889" y="1395307"/>
                    <a:pt x="624892" y="1432166"/>
                    <a:pt x="531774" y="1405006"/>
                  </a:cubicBezTo>
                  <a:cubicBezTo>
                    <a:pt x="512375" y="1399187"/>
                    <a:pt x="520134" y="1368148"/>
                    <a:pt x="539534" y="1373968"/>
                  </a:cubicBezTo>
                  <a:cubicBezTo>
                    <a:pt x="619072" y="1397247"/>
                    <a:pt x="700550" y="1368148"/>
                    <a:pt x="747108" y="1300249"/>
                  </a:cubicBezTo>
                  <a:cubicBezTo>
                    <a:pt x="758748" y="1282791"/>
                    <a:pt x="785907" y="1298310"/>
                    <a:pt x="774268" y="1315770"/>
                  </a:cubicBezTo>
                  <a:close/>
                  <a:moveTo>
                    <a:pt x="960504" y="650366"/>
                  </a:moveTo>
                  <a:cubicBezTo>
                    <a:pt x="935284" y="741544"/>
                    <a:pt x="880966" y="819142"/>
                    <a:pt x="801428" y="871521"/>
                  </a:cubicBezTo>
                  <a:cubicBezTo>
                    <a:pt x="783968" y="883160"/>
                    <a:pt x="768449" y="856001"/>
                    <a:pt x="785908" y="844361"/>
                  </a:cubicBezTo>
                  <a:cubicBezTo>
                    <a:pt x="857686" y="795862"/>
                    <a:pt x="906185" y="726024"/>
                    <a:pt x="929464" y="642606"/>
                  </a:cubicBezTo>
                  <a:cubicBezTo>
                    <a:pt x="935284" y="621267"/>
                    <a:pt x="966323" y="630967"/>
                    <a:pt x="960504" y="650366"/>
                  </a:cubicBezTo>
                  <a:close/>
                  <a:moveTo>
                    <a:pt x="607433" y="2010271"/>
                  </a:moveTo>
                  <a:cubicBezTo>
                    <a:pt x="556994" y="2099508"/>
                    <a:pt x="454177" y="2113088"/>
                    <a:pt x="361059" y="2118909"/>
                  </a:cubicBezTo>
                  <a:cubicBezTo>
                    <a:pt x="339720" y="2118908"/>
                    <a:pt x="339720" y="2087869"/>
                    <a:pt x="361060" y="2087869"/>
                  </a:cubicBezTo>
                  <a:cubicBezTo>
                    <a:pt x="442537" y="2082049"/>
                    <a:pt x="535655" y="2074289"/>
                    <a:pt x="580274" y="1994751"/>
                  </a:cubicBezTo>
                  <a:cubicBezTo>
                    <a:pt x="589974" y="1975352"/>
                    <a:pt x="617133" y="1992812"/>
                    <a:pt x="607433" y="2010271"/>
                  </a:cubicBezTo>
                  <a:close/>
                  <a:moveTo>
                    <a:pt x="940104" y="854213"/>
                  </a:moveTo>
                  <a:cubicBezTo>
                    <a:pt x="915643" y="915777"/>
                    <a:pt x="858172" y="961244"/>
                    <a:pt x="789788" y="968519"/>
                  </a:cubicBezTo>
                  <a:cubicBezTo>
                    <a:pt x="773784" y="969975"/>
                    <a:pt x="769783" y="952878"/>
                    <a:pt x="778604" y="942602"/>
                  </a:cubicBezTo>
                  <a:lnTo>
                    <a:pt x="789255" y="936870"/>
                  </a:lnTo>
                  <a:lnTo>
                    <a:pt x="748079" y="925355"/>
                  </a:lnTo>
                  <a:cubicBezTo>
                    <a:pt x="730619" y="916625"/>
                    <a:pt x="715099" y="904501"/>
                    <a:pt x="702490" y="888981"/>
                  </a:cubicBezTo>
                  <a:cubicBezTo>
                    <a:pt x="688910" y="873461"/>
                    <a:pt x="710250" y="852122"/>
                    <a:pt x="725770" y="867641"/>
                  </a:cubicBezTo>
                  <a:cubicBezTo>
                    <a:pt x="745169" y="892860"/>
                    <a:pt x="774268" y="908380"/>
                    <a:pt x="805307" y="910320"/>
                  </a:cubicBezTo>
                  <a:cubicBezTo>
                    <a:pt x="815007" y="910320"/>
                    <a:pt x="820342" y="918565"/>
                    <a:pt x="820585" y="926566"/>
                  </a:cubicBezTo>
                  <a:lnTo>
                    <a:pt x="820576" y="926593"/>
                  </a:lnTo>
                  <a:lnTo>
                    <a:pt x="843137" y="919596"/>
                  </a:lnTo>
                  <a:cubicBezTo>
                    <a:pt x="890060" y="894316"/>
                    <a:pt x="921705" y="843393"/>
                    <a:pt x="921705" y="788104"/>
                  </a:cubicBezTo>
                  <a:cubicBezTo>
                    <a:pt x="921705" y="766764"/>
                    <a:pt x="952744" y="766764"/>
                    <a:pt x="952744" y="788104"/>
                  </a:cubicBezTo>
                  <a:cubicBezTo>
                    <a:pt x="952744" y="811383"/>
                    <a:pt x="948258" y="833692"/>
                    <a:pt x="940104" y="854213"/>
                  </a:cubicBezTo>
                  <a:close/>
                  <a:moveTo>
                    <a:pt x="657872" y="2000571"/>
                  </a:moveTo>
                  <a:cubicBezTo>
                    <a:pt x="650112" y="2019971"/>
                    <a:pt x="619073" y="2012211"/>
                    <a:pt x="626833" y="1990871"/>
                  </a:cubicBezTo>
                  <a:cubicBezTo>
                    <a:pt x="657872" y="1897754"/>
                    <a:pt x="655932" y="1802696"/>
                    <a:pt x="621013" y="1709579"/>
                  </a:cubicBezTo>
                  <a:cubicBezTo>
                    <a:pt x="613253" y="1690178"/>
                    <a:pt x="644292" y="1682420"/>
                    <a:pt x="652052" y="1701819"/>
                  </a:cubicBezTo>
                  <a:cubicBezTo>
                    <a:pt x="688911" y="1798816"/>
                    <a:pt x="690851" y="1901633"/>
                    <a:pt x="657872" y="2000571"/>
                  </a:cubicBezTo>
                  <a:close/>
                  <a:moveTo>
                    <a:pt x="725769" y="2043249"/>
                  </a:moveTo>
                  <a:cubicBezTo>
                    <a:pt x="673390" y="2134427"/>
                    <a:pt x="574453" y="2188746"/>
                    <a:pt x="469696" y="2182925"/>
                  </a:cubicBezTo>
                  <a:cubicBezTo>
                    <a:pt x="450296" y="2182925"/>
                    <a:pt x="450296" y="2149946"/>
                    <a:pt x="471636" y="2151887"/>
                  </a:cubicBezTo>
                  <a:cubicBezTo>
                    <a:pt x="564753" y="2155766"/>
                    <a:pt x="652051" y="2109207"/>
                    <a:pt x="698610" y="2027729"/>
                  </a:cubicBezTo>
                  <a:cubicBezTo>
                    <a:pt x="708310" y="2010270"/>
                    <a:pt x="735470" y="2025789"/>
                    <a:pt x="725769" y="2043249"/>
                  </a:cubicBezTo>
                  <a:close/>
                  <a:moveTo>
                    <a:pt x="762629" y="2072350"/>
                  </a:moveTo>
                  <a:cubicBezTo>
                    <a:pt x="758749" y="2093689"/>
                    <a:pt x="727709" y="2083990"/>
                    <a:pt x="731589" y="2064590"/>
                  </a:cubicBezTo>
                  <a:cubicBezTo>
                    <a:pt x="754869" y="1963713"/>
                    <a:pt x="745169" y="1866715"/>
                    <a:pt x="708310" y="1771658"/>
                  </a:cubicBezTo>
                  <a:cubicBezTo>
                    <a:pt x="700550" y="1752258"/>
                    <a:pt x="731589" y="1744499"/>
                    <a:pt x="739349" y="1763897"/>
                  </a:cubicBezTo>
                  <a:cubicBezTo>
                    <a:pt x="778148" y="1862835"/>
                    <a:pt x="785908" y="1967593"/>
                    <a:pt x="762629" y="2072350"/>
                  </a:cubicBezTo>
                  <a:close/>
                  <a:moveTo>
                    <a:pt x="836347" y="2093689"/>
                  </a:moveTo>
                  <a:cubicBezTo>
                    <a:pt x="835377" y="2099023"/>
                    <a:pt x="832709" y="2102419"/>
                    <a:pt x="829315" y="2104207"/>
                  </a:cubicBezTo>
                  <a:lnTo>
                    <a:pt x="818967" y="2105005"/>
                  </a:lnTo>
                  <a:lnTo>
                    <a:pt x="816947" y="2116968"/>
                  </a:lnTo>
                  <a:cubicBezTo>
                    <a:pt x="772328" y="2186805"/>
                    <a:pt x="704430" y="2225605"/>
                    <a:pt x="626832" y="2225604"/>
                  </a:cubicBezTo>
                  <a:cubicBezTo>
                    <a:pt x="605492" y="2225605"/>
                    <a:pt x="605492" y="2188746"/>
                    <a:pt x="626832" y="2190685"/>
                  </a:cubicBezTo>
                  <a:cubicBezTo>
                    <a:pt x="692790" y="2190686"/>
                    <a:pt x="752928" y="2157707"/>
                    <a:pt x="789787" y="2099508"/>
                  </a:cubicBezTo>
                  <a:cubicBezTo>
                    <a:pt x="792697" y="2094658"/>
                    <a:pt x="796577" y="2092113"/>
                    <a:pt x="800578" y="2091325"/>
                  </a:cubicBezTo>
                  <a:lnTo>
                    <a:pt x="806741" y="2092590"/>
                  </a:lnTo>
                  <a:lnTo>
                    <a:pt x="805308" y="2085929"/>
                  </a:lnTo>
                  <a:cubicBezTo>
                    <a:pt x="818888" y="2002511"/>
                    <a:pt x="809188" y="1919094"/>
                    <a:pt x="774269" y="1841496"/>
                  </a:cubicBezTo>
                  <a:cubicBezTo>
                    <a:pt x="766509" y="1822096"/>
                    <a:pt x="793668" y="1806577"/>
                    <a:pt x="803368" y="1825976"/>
                  </a:cubicBezTo>
                  <a:cubicBezTo>
                    <a:pt x="840227" y="1911334"/>
                    <a:pt x="851867" y="2000571"/>
                    <a:pt x="836347" y="2093689"/>
                  </a:cubicBezTo>
                  <a:close/>
                  <a:moveTo>
                    <a:pt x="960303" y="2055561"/>
                  </a:moveTo>
                  <a:cubicBezTo>
                    <a:pt x="953108" y="2084717"/>
                    <a:pt x="936740" y="2110906"/>
                    <a:pt x="906186" y="2130548"/>
                  </a:cubicBezTo>
                  <a:lnTo>
                    <a:pt x="901103" y="2131504"/>
                  </a:lnTo>
                  <a:lnTo>
                    <a:pt x="882361" y="2174075"/>
                  </a:lnTo>
                  <a:cubicBezTo>
                    <a:pt x="847623" y="2232638"/>
                    <a:pt x="792698" y="2277014"/>
                    <a:pt x="725771" y="2297383"/>
                  </a:cubicBezTo>
                  <a:cubicBezTo>
                    <a:pt x="706371" y="2303202"/>
                    <a:pt x="698612" y="2272164"/>
                    <a:pt x="718011" y="2266344"/>
                  </a:cubicBezTo>
                  <a:cubicBezTo>
                    <a:pt x="795609" y="2243065"/>
                    <a:pt x="855747" y="2182925"/>
                    <a:pt x="879027" y="2103388"/>
                  </a:cubicBezTo>
                  <a:cubicBezTo>
                    <a:pt x="881937" y="2092718"/>
                    <a:pt x="891151" y="2089809"/>
                    <a:pt x="898911" y="2091991"/>
                  </a:cubicBezTo>
                  <a:lnTo>
                    <a:pt x="901755" y="2093998"/>
                  </a:lnTo>
                  <a:lnTo>
                    <a:pt x="911872" y="2085430"/>
                  </a:lnTo>
                  <a:cubicBezTo>
                    <a:pt x="951895" y="2039280"/>
                    <a:pt x="928980" y="1965652"/>
                    <a:pt x="912006" y="1911334"/>
                  </a:cubicBezTo>
                  <a:cubicBezTo>
                    <a:pt x="906186" y="1891935"/>
                    <a:pt x="937225" y="1882235"/>
                    <a:pt x="943045" y="1901634"/>
                  </a:cubicBezTo>
                  <a:cubicBezTo>
                    <a:pt x="958806" y="1950133"/>
                    <a:pt x="972295" y="2006968"/>
                    <a:pt x="960303" y="2055561"/>
                  </a:cubicBezTo>
                  <a:close/>
                  <a:moveTo>
                    <a:pt x="1324729" y="1087098"/>
                  </a:moveTo>
                  <a:cubicBezTo>
                    <a:pt x="1320849" y="1094130"/>
                    <a:pt x="1312604" y="1098495"/>
                    <a:pt x="1303875" y="1092675"/>
                  </a:cubicBezTo>
                  <a:cubicBezTo>
                    <a:pt x="1187478" y="1017016"/>
                    <a:pt x="1113760" y="894800"/>
                    <a:pt x="1100180" y="757064"/>
                  </a:cubicBezTo>
                  <a:cubicBezTo>
                    <a:pt x="1098240" y="735725"/>
                    <a:pt x="1131220" y="735725"/>
                    <a:pt x="1131220" y="759004"/>
                  </a:cubicBezTo>
                  <a:cubicBezTo>
                    <a:pt x="1142859" y="885101"/>
                    <a:pt x="1212697" y="997617"/>
                    <a:pt x="1319395" y="1065516"/>
                  </a:cubicBezTo>
                  <a:cubicBezTo>
                    <a:pt x="1328124" y="1070366"/>
                    <a:pt x="1328609" y="1080065"/>
                    <a:pt x="1324729" y="1087098"/>
                  </a:cubicBezTo>
                  <a:close/>
                  <a:moveTo>
                    <a:pt x="1473862" y="551066"/>
                  </a:moveTo>
                  <a:cubicBezTo>
                    <a:pt x="1473135" y="562706"/>
                    <a:pt x="1457130" y="573255"/>
                    <a:pt x="1445490" y="563070"/>
                  </a:cubicBezTo>
                  <a:cubicBezTo>
                    <a:pt x="1371772" y="499052"/>
                    <a:pt x="1329093" y="409814"/>
                    <a:pt x="1329093" y="312817"/>
                  </a:cubicBezTo>
                  <a:cubicBezTo>
                    <a:pt x="1329093" y="291477"/>
                    <a:pt x="1360132" y="291476"/>
                    <a:pt x="1362072" y="312817"/>
                  </a:cubicBezTo>
                  <a:cubicBezTo>
                    <a:pt x="1362072" y="402053"/>
                    <a:pt x="1400871" y="481591"/>
                    <a:pt x="1468769" y="539791"/>
                  </a:cubicBezTo>
                  <a:cubicBezTo>
                    <a:pt x="1472649" y="543186"/>
                    <a:pt x="1474104" y="547187"/>
                    <a:pt x="1473862" y="551066"/>
                  </a:cubicBezTo>
                  <a:close/>
                  <a:moveTo>
                    <a:pt x="1587107" y="318636"/>
                  </a:moveTo>
                  <a:cubicBezTo>
                    <a:pt x="1565767" y="386534"/>
                    <a:pt x="1526968" y="444732"/>
                    <a:pt x="1472650" y="491291"/>
                  </a:cubicBezTo>
                  <a:cubicBezTo>
                    <a:pt x="1461010" y="501476"/>
                    <a:pt x="1445005" y="490928"/>
                    <a:pt x="1444278" y="480106"/>
                  </a:cubicBezTo>
                  <a:lnTo>
                    <a:pt x="1448771" y="471146"/>
                  </a:lnTo>
                  <a:lnTo>
                    <a:pt x="1447430" y="469951"/>
                  </a:lnTo>
                  <a:cubicBezTo>
                    <a:pt x="1431911" y="396234"/>
                    <a:pt x="1426091" y="324456"/>
                    <a:pt x="1431911" y="250737"/>
                  </a:cubicBezTo>
                  <a:cubicBezTo>
                    <a:pt x="1431911" y="231337"/>
                    <a:pt x="1464890" y="231338"/>
                    <a:pt x="1464890" y="252678"/>
                  </a:cubicBezTo>
                  <a:cubicBezTo>
                    <a:pt x="1461980" y="287596"/>
                    <a:pt x="1461495" y="322516"/>
                    <a:pt x="1463677" y="357434"/>
                  </a:cubicBezTo>
                  <a:lnTo>
                    <a:pt x="1475427" y="440650"/>
                  </a:lnTo>
                  <a:lnTo>
                    <a:pt x="1513631" y="397689"/>
                  </a:lnTo>
                  <a:cubicBezTo>
                    <a:pt x="1531333" y="371015"/>
                    <a:pt x="1545397" y="341915"/>
                    <a:pt x="1556067" y="310876"/>
                  </a:cubicBezTo>
                  <a:cubicBezTo>
                    <a:pt x="1561887" y="291477"/>
                    <a:pt x="1592926" y="299236"/>
                    <a:pt x="1587107" y="318636"/>
                  </a:cubicBezTo>
                  <a:close/>
                  <a:moveTo>
                    <a:pt x="1645305" y="400114"/>
                  </a:moveTo>
                  <a:cubicBezTo>
                    <a:pt x="1600686" y="481591"/>
                    <a:pt x="1552188" y="565010"/>
                    <a:pt x="1464890" y="605749"/>
                  </a:cubicBezTo>
                  <a:cubicBezTo>
                    <a:pt x="1447430" y="615448"/>
                    <a:pt x="1429971" y="586349"/>
                    <a:pt x="1449370" y="578589"/>
                  </a:cubicBezTo>
                  <a:cubicBezTo>
                    <a:pt x="1532788" y="539790"/>
                    <a:pt x="1577407" y="460252"/>
                    <a:pt x="1618146" y="384594"/>
                  </a:cubicBezTo>
                  <a:cubicBezTo>
                    <a:pt x="1627846" y="365195"/>
                    <a:pt x="1655005" y="382654"/>
                    <a:pt x="1645305" y="400114"/>
                  </a:cubicBezTo>
                  <a:close/>
                  <a:moveTo>
                    <a:pt x="1647246" y="559189"/>
                  </a:moveTo>
                  <a:cubicBezTo>
                    <a:pt x="1604566" y="632908"/>
                    <a:pt x="1530848" y="685286"/>
                    <a:pt x="1445490" y="698865"/>
                  </a:cubicBezTo>
                  <a:cubicBezTo>
                    <a:pt x="1430941" y="701776"/>
                    <a:pt x="1421847" y="685044"/>
                    <a:pt x="1426394" y="675678"/>
                  </a:cubicBezTo>
                  <a:lnTo>
                    <a:pt x="1430983" y="672791"/>
                  </a:lnTo>
                  <a:lnTo>
                    <a:pt x="1401084" y="663857"/>
                  </a:lnTo>
                  <a:cubicBezTo>
                    <a:pt x="1369347" y="643215"/>
                    <a:pt x="1341703" y="595564"/>
                    <a:pt x="1327154" y="570830"/>
                  </a:cubicBezTo>
                  <a:cubicBezTo>
                    <a:pt x="1292235" y="514571"/>
                    <a:pt x="1272835" y="452493"/>
                    <a:pt x="1268955" y="386535"/>
                  </a:cubicBezTo>
                  <a:cubicBezTo>
                    <a:pt x="1267015" y="365195"/>
                    <a:pt x="1299994" y="365195"/>
                    <a:pt x="1301934" y="386535"/>
                  </a:cubicBezTo>
                  <a:cubicBezTo>
                    <a:pt x="1305814" y="438914"/>
                    <a:pt x="1317454" y="487412"/>
                    <a:pt x="1342673" y="533971"/>
                  </a:cubicBezTo>
                  <a:cubicBezTo>
                    <a:pt x="1351403" y="551431"/>
                    <a:pt x="1379775" y="604901"/>
                    <a:pt x="1407328" y="629725"/>
                  </a:cubicBezTo>
                  <a:lnTo>
                    <a:pt x="1429805" y="640643"/>
                  </a:lnTo>
                  <a:lnTo>
                    <a:pt x="1429486" y="640668"/>
                  </a:lnTo>
                  <a:cubicBezTo>
                    <a:pt x="1425606" y="642365"/>
                    <a:pt x="1422211" y="645518"/>
                    <a:pt x="1420271" y="650368"/>
                  </a:cubicBezTo>
                  <a:cubicBezTo>
                    <a:pt x="1420271" y="652308"/>
                    <a:pt x="1418331" y="654248"/>
                    <a:pt x="1418331" y="654248"/>
                  </a:cubicBezTo>
                  <a:cubicBezTo>
                    <a:pt x="1424151" y="650368"/>
                    <a:pt x="1428031" y="646488"/>
                    <a:pt x="1433851" y="642608"/>
                  </a:cubicBezTo>
                  <a:lnTo>
                    <a:pt x="1429805" y="640643"/>
                  </a:lnTo>
                  <a:lnTo>
                    <a:pt x="1441611" y="639698"/>
                  </a:lnTo>
                  <a:cubicBezTo>
                    <a:pt x="1449370" y="641637"/>
                    <a:pt x="1455190" y="648428"/>
                    <a:pt x="1451311" y="658127"/>
                  </a:cubicBezTo>
                  <a:cubicBezTo>
                    <a:pt x="1451311" y="658127"/>
                    <a:pt x="1449370" y="660067"/>
                    <a:pt x="1449370" y="662007"/>
                  </a:cubicBezTo>
                  <a:lnTo>
                    <a:pt x="1440958" y="668317"/>
                  </a:lnTo>
                  <a:lnTo>
                    <a:pt x="1492413" y="653883"/>
                  </a:lnTo>
                  <a:cubicBezTo>
                    <a:pt x="1545883" y="632422"/>
                    <a:pt x="1589532" y="594593"/>
                    <a:pt x="1620086" y="543670"/>
                  </a:cubicBezTo>
                  <a:cubicBezTo>
                    <a:pt x="1629786" y="526210"/>
                    <a:pt x="1656946" y="541730"/>
                    <a:pt x="1647246" y="559189"/>
                  </a:cubicBezTo>
                  <a:close/>
                  <a:moveTo>
                    <a:pt x="1422211" y="1436047"/>
                  </a:moveTo>
                  <a:cubicBezTo>
                    <a:pt x="1406692" y="1478726"/>
                    <a:pt x="1344613" y="1490365"/>
                    <a:pt x="1305814" y="1500065"/>
                  </a:cubicBezTo>
                  <a:cubicBezTo>
                    <a:pt x="1245677" y="1515585"/>
                    <a:pt x="1183597" y="1517525"/>
                    <a:pt x="1121519" y="1507825"/>
                  </a:cubicBezTo>
                  <a:cubicBezTo>
                    <a:pt x="1111820" y="1506855"/>
                    <a:pt x="1108910" y="1498610"/>
                    <a:pt x="1110850" y="1490850"/>
                  </a:cubicBezTo>
                  <a:lnTo>
                    <a:pt x="1111264" y="1490173"/>
                  </a:lnTo>
                  <a:lnTo>
                    <a:pt x="1063534" y="1469874"/>
                  </a:lnTo>
                  <a:cubicBezTo>
                    <a:pt x="1001607" y="1438593"/>
                    <a:pt x="945955" y="1390942"/>
                    <a:pt x="954685" y="1313830"/>
                  </a:cubicBezTo>
                  <a:cubicBezTo>
                    <a:pt x="956625" y="1294430"/>
                    <a:pt x="989604" y="1294429"/>
                    <a:pt x="985724" y="1313830"/>
                  </a:cubicBezTo>
                  <a:cubicBezTo>
                    <a:pt x="976024" y="1401127"/>
                    <a:pt x="1065262" y="1439926"/>
                    <a:pt x="1133160" y="1465145"/>
                  </a:cubicBezTo>
                  <a:cubicBezTo>
                    <a:pt x="1138010" y="1467085"/>
                    <a:pt x="1141162" y="1470480"/>
                    <a:pt x="1142860" y="1474360"/>
                  </a:cubicBezTo>
                  <a:lnTo>
                    <a:pt x="1143039" y="1476597"/>
                  </a:lnTo>
                  <a:lnTo>
                    <a:pt x="1270895" y="1474846"/>
                  </a:lnTo>
                  <a:cubicBezTo>
                    <a:pt x="1296115" y="1470966"/>
                    <a:pt x="1381472" y="1457386"/>
                    <a:pt x="1391172" y="1428287"/>
                  </a:cubicBezTo>
                  <a:cubicBezTo>
                    <a:pt x="1398933" y="1408888"/>
                    <a:pt x="1429971" y="1416647"/>
                    <a:pt x="1422211" y="1436047"/>
                  </a:cubicBezTo>
                  <a:close/>
                  <a:moveTo>
                    <a:pt x="1487443" y="1324166"/>
                  </a:moveTo>
                  <a:cubicBezTo>
                    <a:pt x="1487685" y="1327894"/>
                    <a:pt x="1486230" y="1331774"/>
                    <a:pt x="1482351" y="1335169"/>
                  </a:cubicBezTo>
                  <a:cubicBezTo>
                    <a:pt x="1406693" y="1399186"/>
                    <a:pt x="1272836" y="1401127"/>
                    <a:pt x="1177779" y="1399186"/>
                  </a:cubicBezTo>
                  <a:cubicBezTo>
                    <a:pt x="1172444" y="1398702"/>
                    <a:pt x="1168442" y="1396398"/>
                    <a:pt x="1165775" y="1393245"/>
                  </a:cubicBezTo>
                  <a:lnTo>
                    <a:pt x="1162486" y="1384174"/>
                  </a:lnTo>
                  <a:lnTo>
                    <a:pt x="1155378" y="1390427"/>
                  </a:lnTo>
                  <a:cubicBezTo>
                    <a:pt x="1151588" y="1391913"/>
                    <a:pt x="1147224" y="1391912"/>
                    <a:pt x="1142859" y="1389487"/>
                  </a:cubicBezTo>
                  <a:cubicBezTo>
                    <a:pt x="1047801" y="1344868"/>
                    <a:pt x="985723" y="1251751"/>
                    <a:pt x="977963" y="1146994"/>
                  </a:cubicBezTo>
                  <a:cubicBezTo>
                    <a:pt x="976023" y="1125654"/>
                    <a:pt x="1007062" y="1125654"/>
                    <a:pt x="1009002" y="1146993"/>
                  </a:cubicBezTo>
                  <a:cubicBezTo>
                    <a:pt x="1016762" y="1240111"/>
                    <a:pt x="1073021" y="1321589"/>
                    <a:pt x="1158378" y="1362328"/>
                  </a:cubicBezTo>
                  <a:cubicBezTo>
                    <a:pt x="1163228" y="1364268"/>
                    <a:pt x="1165774" y="1367542"/>
                    <a:pt x="1166593" y="1371209"/>
                  </a:cubicBezTo>
                  <a:lnTo>
                    <a:pt x="1166503" y="1371678"/>
                  </a:lnTo>
                  <a:lnTo>
                    <a:pt x="1177779" y="1368148"/>
                  </a:lnTo>
                  <a:cubicBezTo>
                    <a:pt x="1261196" y="1368147"/>
                    <a:pt x="1391172" y="1370088"/>
                    <a:pt x="1459071" y="1311888"/>
                  </a:cubicBezTo>
                  <a:cubicBezTo>
                    <a:pt x="1470711" y="1303159"/>
                    <a:pt x="1486715" y="1312980"/>
                    <a:pt x="1487443" y="1324166"/>
                  </a:cubicBezTo>
                  <a:close/>
                  <a:moveTo>
                    <a:pt x="1561524" y="1119835"/>
                  </a:moveTo>
                  <a:cubicBezTo>
                    <a:pt x="1560796" y="1123594"/>
                    <a:pt x="1558493" y="1127110"/>
                    <a:pt x="1554128" y="1129535"/>
                  </a:cubicBezTo>
                  <a:cubicBezTo>
                    <a:pt x="1468770" y="1178034"/>
                    <a:pt x="1371773" y="1201313"/>
                    <a:pt x="1272836" y="1193553"/>
                  </a:cubicBezTo>
                  <a:lnTo>
                    <a:pt x="1270961" y="1192753"/>
                  </a:lnTo>
                  <a:lnTo>
                    <a:pt x="1269561" y="1193917"/>
                  </a:lnTo>
                  <a:cubicBezTo>
                    <a:pt x="1265924" y="1195007"/>
                    <a:pt x="1261680" y="1194523"/>
                    <a:pt x="1257315" y="1191613"/>
                  </a:cubicBezTo>
                  <a:cubicBezTo>
                    <a:pt x="1152558" y="1121774"/>
                    <a:pt x="1078840" y="1018957"/>
                    <a:pt x="1047800" y="894801"/>
                  </a:cubicBezTo>
                  <a:cubicBezTo>
                    <a:pt x="1041981" y="875402"/>
                    <a:pt x="1073020" y="865702"/>
                    <a:pt x="1076900" y="885101"/>
                  </a:cubicBezTo>
                  <a:cubicBezTo>
                    <a:pt x="1098725" y="972398"/>
                    <a:pt x="1142373" y="1048784"/>
                    <a:pt x="1204573" y="1109347"/>
                  </a:cubicBezTo>
                  <a:lnTo>
                    <a:pt x="1271139" y="1163084"/>
                  </a:lnTo>
                  <a:lnTo>
                    <a:pt x="1272836" y="1162514"/>
                  </a:lnTo>
                  <a:cubicBezTo>
                    <a:pt x="1367893" y="1168334"/>
                    <a:pt x="1457131" y="1148934"/>
                    <a:pt x="1538609" y="1102376"/>
                  </a:cubicBezTo>
                  <a:cubicBezTo>
                    <a:pt x="1551703" y="1095101"/>
                    <a:pt x="1563706" y="1108560"/>
                    <a:pt x="1561524" y="1119835"/>
                  </a:cubicBezTo>
                  <a:close/>
                  <a:moveTo>
                    <a:pt x="1536668" y="1218772"/>
                  </a:moveTo>
                  <a:cubicBezTo>
                    <a:pt x="1525029" y="1263391"/>
                    <a:pt x="1462950" y="1278911"/>
                    <a:pt x="1424152" y="1290549"/>
                  </a:cubicBezTo>
                  <a:cubicBezTo>
                    <a:pt x="1360133" y="1309949"/>
                    <a:pt x="1296115" y="1315769"/>
                    <a:pt x="1230157" y="1309950"/>
                  </a:cubicBezTo>
                  <a:lnTo>
                    <a:pt x="1223678" y="1306727"/>
                  </a:lnTo>
                  <a:lnTo>
                    <a:pt x="1222396" y="1308008"/>
                  </a:lnTo>
                  <a:cubicBezTo>
                    <a:pt x="1218516" y="1311888"/>
                    <a:pt x="1212696" y="1313828"/>
                    <a:pt x="1206876" y="1311889"/>
                  </a:cubicBezTo>
                  <a:cubicBezTo>
                    <a:pt x="1160317" y="1298309"/>
                    <a:pt x="1119579" y="1236230"/>
                    <a:pt x="1092419" y="1197431"/>
                  </a:cubicBezTo>
                  <a:cubicBezTo>
                    <a:pt x="1053620" y="1143113"/>
                    <a:pt x="1026461" y="1082975"/>
                    <a:pt x="1009001" y="1018956"/>
                  </a:cubicBezTo>
                  <a:cubicBezTo>
                    <a:pt x="1003182" y="999557"/>
                    <a:pt x="1034221" y="989857"/>
                    <a:pt x="1038101" y="1009256"/>
                  </a:cubicBezTo>
                  <a:cubicBezTo>
                    <a:pt x="1053620" y="1061635"/>
                    <a:pt x="1074960" y="1112075"/>
                    <a:pt x="1104059" y="1158632"/>
                  </a:cubicBezTo>
                  <a:cubicBezTo>
                    <a:pt x="1111819" y="1170273"/>
                    <a:pt x="1204936" y="1278910"/>
                    <a:pt x="1202996" y="1280850"/>
                  </a:cubicBezTo>
                  <a:cubicBezTo>
                    <a:pt x="1208089" y="1275030"/>
                    <a:pt x="1214545" y="1274666"/>
                    <a:pt x="1219910" y="1277304"/>
                  </a:cubicBezTo>
                  <a:lnTo>
                    <a:pt x="1222038" y="1280271"/>
                  </a:lnTo>
                  <a:lnTo>
                    <a:pt x="1230157" y="1276970"/>
                  </a:lnTo>
                  <a:cubicBezTo>
                    <a:pt x="1278655" y="1280851"/>
                    <a:pt x="1325214" y="1280851"/>
                    <a:pt x="1371773" y="1271151"/>
                  </a:cubicBezTo>
                  <a:cubicBezTo>
                    <a:pt x="1406692" y="1265330"/>
                    <a:pt x="1495930" y="1249811"/>
                    <a:pt x="1505629" y="1211011"/>
                  </a:cubicBezTo>
                  <a:cubicBezTo>
                    <a:pt x="1511449" y="1189672"/>
                    <a:pt x="1542488" y="1199372"/>
                    <a:pt x="1536668" y="1218772"/>
                  </a:cubicBezTo>
                  <a:close/>
                  <a:moveTo>
                    <a:pt x="1707779" y="644093"/>
                  </a:moveTo>
                  <a:cubicBezTo>
                    <a:pt x="1708112" y="648064"/>
                    <a:pt x="1706900" y="652307"/>
                    <a:pt x="1703505" y="656187"/>
                  </a:cubicBezTo>
                  <a:cubicBezTo>
                    <a:pt x="1623967" y="737664"/>
                    <a:pt x="1532790" y="819142"/>
                    <a:pt x="1410573" y="807503"/>
                  </a:cubicBezTo>
                  <a:cubicBezTo>
                    <a:pt x="1405238" y="807018"/>
                    <a:pt x="1401237" y="804593"/>
                    <a:pt x="1398539" y="801259"/>
                  </a:cubicBezTo>
                  <a:lnTo>
                    <a:pt x="1396177" y="794699"/>
                  </a:lnTo>
                  <a:lnTo>
                    <a:pt x="1385353" y="795863"/>
                  </a:lnTo>
                  <a:cubicBezTo>
                    <a:pt x="1263135" y="755125"/>
                    <a:pt x="1230156" y="627088"/>
                    <a:pt x="1212696" y="512631"/>
                  </a:cubicBezTo>
                  <a:cubicBezTo>
                    <a:pt x="1210756" y="493232"/>
                    <a:pt x="1241795" y="483532"/>
                    <a:pt x="1243735" y="502931"/>
                  </a:cubicBezTo>
                  <a:cubicBezTo>
                    <a:pt x="1259255" y="605749"/>
                    <a:pt x="1282535" y="727965"/>
                    <a:pt x="1393112" y="764824"/>
                  </a:cubicBezTo>
                  <a:cubicBezTo>
                    <a:pt x="1397962" y="766764"/>
                    <a:pt x="1401114" y="770038"/>
                    <a:pt x="1402812" y="773766"/>
                  </a:cubicBezTo>
                  <a:lnTo>
                    <a:pt x="1403048" y="776608"/>
                  </a:lnTo>
                  <a:lnTo>
                    <a:pt x="1408633" y="774524"/>
                  </a:lnTo>
                  <a:cubicBezTo>
                    <a:pt x="1523090" y="786164"/>
                    <a:pt x="1604568" y="708566"/>
                    <a:pt x="1680226" y="632908"/>
                  </a:cubicBezTo>
                  <a:cubicBezTo>
                    <a:pt x="1691865" y="622723"/>
                    <a:pt x="1706779" y="632180"/>
                    <a:pt x="1707779" y="644093"/>
                  </a:cubicBezTo>
                  <a:close/>
                  <a:moveTo>
                    <a:pt x="1666766" y="946452"/>
                  </a:moveTo>
                  <a:cubicBezTo>
                    <a:pt x="1667251" y="950574"/>
                    <a:pt x="1666160" y="954939"/>
                    <a:pt x="1662765" y="958819"/>
                  </a:cubicBezTo>
                  <a:cubicBezTo>
                    <a:pt x="1583227" y="1051937"/>
                    <a:pt x="1443551" y="1067457"/>
                    <a:pt x="1327154" y="1055816"/>
                  </a:cubicBezTo>
                  <a:cubicBezTo>
                    <a:pt x="1307754" y="1053876"/>
                    <a:pt x="1307754" y="1022837"/>
                    <a:pt x="1327154" y="1022838"/>
                  </a:cubicBezTo>
                  <a:cubicBezTo>
                    <a:pt x="1433851" y="1034476"/>
                    <a:pt x="1563827" y="1022837"/>
                    <a:pt x="1639485" y="935539"/>
                  </a:cubicBezTo>
                  <a:cubicBezTo>
                    <a:pt x="1649670" y="923900"/>
                    <a:pt x="1665311" y="934085"/>
                    <a:pt x="1666766" y="946452"/>
                  </a:cubicBezTo>
                  <a:close/>
                  <a:moveTo>
                    <a:pt x="1712476" y="798167"/>
                  </a:moveTo>
                  <a:cubicBezTo>
                    <a:pt x="1712718" y="802047"/>
                    <a:pt x="1711263" y="806048"/>
                    <a:pt x="1707383" y="809443"/>
                  </a:cubicBezTo>
                  <a:cubicBezTo>
                    <a:pt x="1660825" y="850182"/>
                    <a:pt x="1612326" y="892861"/>
                    <a:pt x="1554127" y="916140"/>
                  </a:cubicBezTo>
                  <a:cubicBezTo>
                    <a:pt x="1488169" y="939420"/>
                    <a:pt x="1428031" y="929720"/>
                    <a:pt x="1362072" y="912259"/>
                  </a:cubicBezTo>
                  <a:cubicBezTo>
                    <a:pt x="1356737" y="911289"/>
                    <a:pt x="1353343" y="908622"/>
                    <a:pt x="1351554" y="905227"/>
                  </a:cubicBezTo>
                  <a:lnTo>
                    <a:pt x="1350938" y="897232"/>
                  </a:lnTo>
                  <a:lnTo>
                    <a:pt x="1278928" y="857213"/>
                  </a:lnTo>
                  <a:cubicBezTo>
                    <a:pt x="1203361" y="795014"/>
                    <a:pt x="1156439" y="693530"/>
                    <a:pt x="1138979" y="601867"/>
                  </a:cubicBezTo>
                  <a:cubicBezTo>
                    <a:pt x="1135100" y="580528"/>
                    <a:pt x="1166139" y="572768"/>
                    <a:pt x="1170018" y="594108"/>
                  </a:cubicBezTo>
                  <a:cubicBezTo>
                    <a:pt x="1191358" y="702745"/>
                    <a:pt x="1257316" y="836601"/>
                    <a:pt x="1371773" y="873460"/>
                  </a:cubicBezTo>
                  <a:cubicBezTo>
                    <a:pt x="1376623" y="874916"/>
                    <a:pt x="1379775" y="877947"/>
                    <a:pt x="1381473" y="881584"/>
                  </a:cubicBezTo>
                  <a:lnTo>
                    <a:pt x="1381608" y="883219"/>
                  </a:lnTo>
                  <a:lnTo>
                    <a:pt x="1465617" y="897468"/>
                  </a:lnTo>
                  <a:cubicBezTo>
                    <a:pt x="1496899" y="898195"/>
                    <a:pt x="1527938" y="892860"/>
                    <a:pt x="1559947" y="877340"/>
                  </a:cubicBezTo>
                  <a:cubicBezTo>
                    <a:pt x="1606506" y="856001"/>
                    <a:pt x="1645305" y="819142"/>
                    <a:pt x="1684104" y="786164"/>
                  </a:cubicBezTo>
                  <a:cubicBezTo>
                    <a:pt x="1695744" y="775979"/>
                    <a:pt x="1711748" y="786527"/>
                    <a:pt x="1712476" y="798167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93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8" name="组合 7">
            <a:extLst>
              <a:ext uri="{FF2B5EF4-FFF2-40B4-BE49-F238E27FC236}">
                <a16:creationId xmlns:a16="http://schemas.microsoft.com/office/drawing/2014/main" id="{572199E4-59CA-4283-9E66-4C2A97CB530E}"/>
              </a:ext>
            </a:extLst>
          </p:cNvPr>
          <p:cNvGrpSpPr/>
          <p:nvPr/>
        </p:nvGrpSpPr>
        <p:grpSpPr>
          <a:xfrm flipH="1">
            <a:off x="-160077" y="160376"/>
            <a:ext cx="2070082" cy="1407168"/>
            <a:chOff x="9863100" y="530032"/>
            <a:chExt cx="2519258" cy="1712501"/>
          </a:xfrm>
          <a:effectLst>
            <a:outerShdw blurRad="25400" dist="12700" dir="5400000" algn="t" rotWithShape="0">
              <a:prstClr val="black">
                <a:alpha val="25000"/>
              </a:prstClr>
            </a:outerShdw>
          </a:effectLst>
        </p:grpSpPr>
        <p:sp>
          <p:nvSpPr>
            <p:cNvPr id="9" name="任意多边形: 形状 8">
              <a:extLst>
                <a:ext uri="{FF2B5EF4-FFF2-40B4-BE49-F238E27FC236}">
                  <a16:creationId xmlns:a16="http://schemas.microsoft.com/office/drawing/2014/main" id="{2797C009-15AD-4669-A127-E3FFC466DAB4}"/>
                </a:ext>
              </a:extLst>
            </p:cNvPr>
            <p:cNvSpPr/>
            <p:nvPr/>
          </p:nvSpPr>
          <p:spPr>
            <a:xfrm rot="15300000">
              <a:off x="10577273" y="238218"/>
              <a:ext cx="1347508" cy="2262663"/>
            </a:xfrm>
            <a:custGeom>
              <a:avLst/>
              <a:gdLst>
                <a:gd name="connsiteX0" fmla="*/ 862468 w 1347508"/>
                <a:gd name="connsiteY0" fmla="*/ 1410232 h 2262663"/>
                <a:gd name="connsiteX1" fmla="*/ 1021544 w 1347508"/>
                <a:gd name="connsiteY1" fmla="*/ 1192958 h 2262663"/>
                <a:gd name="connsiteX2" fmla="*/ 1174800 w 1347508"/>
                <a:gd name="connsiteY2" fmla="*/ 882566 h 2262663"/>
                <a:gd name="connsiteX3" fmla="*/ 1347456 w 1347508"/>
                <a:gd name="connsiteY3" fmla="*/ 207464 h 2262663"/>
                <a:gd name="connsiteX4" fmla="*/ 1295077 w 1347508"/>
                <a:gd name="connsiteY4" fmla="*/ 203584 h 2262663"/>
                <a:gd name="connsiteX5" fmla="*/ 1139881 w 1347508"/>
                <a:gd name="connsiteY5" fmla="*/ 830188 h 2262663"/>
                <a:gd name="connsiteX6" fmla="*/ 1002145 w 1347508"/>
                <a:gd name="connsiteY6" fmla="*/ 1123120 h 2262663"/>
                <a:gd name="connsiteX7" fmla="*/ 846949 w 1347508"/>
                <a:gd name="connsiteY7" fmla="*/ 1357854 h 2262663"/>
                <a:gd name="connsiteX8" fmla="*/ 600575 w 1347508"/>
                <a:gd name="connsiteY8" fmla="*/ 21229 h 2262663"/>
                <a:gd name="connsiteX9" fmla="*/ 548197 w 1347508"/>
                <a:gd name="connsiteY9" fmla="*/ 30929 h 2262663"/>
                <a:gd name="connsiteX10" fmla="*/ 728612 w 1347508"/>
                <a:gd name="connsiteY10" fmla="*/ 1130880 h 2262663"/>
                <a:gd name="connsiteX11" fmla="*/ 216465 w 1347508"/>
                <a:gd name="connsiteY11" fmla="*/ 343260 h 2262663"/>
                <a:gd name="connsiteX12" fmla="*/ 167967 w 1347508"/>
                <a:gd name="connsiteY12" fmla="*/ 366540 h 2262663"/>
                <a:gd name="connsiteX13" fmla="*/ 422100 w 1347508"/>
                <a:gd name="connsiteY13" fmla="*/ 853467 h 2262663"/>
                <a:gd name="connsiteX14" fmla="*/ 581176 w 1347508"/>
                <a:gd name="connsiteY14" fmla="*/ 1055222 h 2262663"/>
                <a:gd name="connsiteX15" fmla="*/ 670413 w 1347508"/>
                <a:gd name="connsiteY15" fmla="*/ 1150279 h 2262663"/>
                <a:gd name="connsiteX16" fmla="*/ 716972 w 1347508"/>
                <a:gd name="connsiteY16" fmla="*/ 1194898 h 2262663"/>
                <a:gd name="connsiteX17" fmla="*/ 753831 w 1347508"/>
                <a:gd name="connsiteY17" fmla="*/ 1235637 h 2262663"/>
                <a:gd name="connsiteX18" fmla="*/ 765471 w 1347508"/>
                <a:gd name="connsiteY18" fmla="*/ 1272496 h 2262663"/>
                <a:gd name="connsiteX19" fmla="*/ 794570 w 1347508"/>
                <a:gd name="connsiteY19" fmla="*/ 1369493 h 2262663"/>
                <a:gd name="connsiteX20" fmla="*/ 839189 w 1347508"/>
                <a:gd name="connsiteY20" fmla="*/ 1509170 h 2262663"/>
                <a:gd name="connsiteX21" fmla="*/ 907087 w 1347508"/>
                <a:gd name="connsiteY21" fmla="*/ 1707044 h 2262663"/>
                <a:gd name="connsiteX22" fmla="*/ 943946 w 1347508"/>
                <a:gd name="connsiteY22" fmla="*/ 1805982 h 2262663"/>
                <a:gd name="connsiteX23" fmla="*/ 963346 w 1347508"/>
                <a:gd name="connsiteY23" fmla="*/ 1854480 h 2262663"/>
                <a:gd name="connsiteX24" fmla="*/ 982745 w 1347508"/>
                <a:gd name="connsiteY24" fmla="*/ 1902979 h 2262663"/>
                <a:gd name="connsiteX25" fmla="*/ 47690 w 1347508"/>
                <a:gd name="connsiteY25" fmla="*/ 1355914 h 2262663"/>
                <a:gd name="connsiteX26" fmla="*/ 6951 w 1347508"/>
                <a:gd name="connsiteY26" fmla="*/ 1390833 h 2262663"/>
                <a:gd name="connsiteX27" fmla="*/ 414340 w 1347508"/>
                <a:gd name="connsiteY27" fmla="*/ 1730324 h 2262663"/>
                <a:gd name="connsiteX28" fmla="*/ 905147 w 1347508"/>
                <a:gd name="connsiteY28" fmla="*/ 1937898 h 2262663"/>
                <a:gd name="connsiteX29" fmla="*/ 951706 w 1347508"/>
                <a:gd name="connsiteY29" fmla="*/ 1949538 h 2262663"/>
                <a:gd name="connsiteX30" fmla="*/ 992445 w 1347508"/>
                <a:gd name="connsiteY30" fmla="*/ 1961177 h 2262663"/>
                <a:gd name="connsiteX31" fmla="*/ 1039004 w 1347508"/>
                <a:gd name="connsiteY31" fmla="*/ 2054295 h 2262663"/>
                <a:gd name="connsiteX32" fmla="*/ 1058403 w 1347508"/>
                <a:gd name="connsiteY32" fmla="*/ 2124133 h 2262663"/>
                <a:gd name="connsiteX33" fmla="*/ 1095262 w 1347508"/>
                <a:gd name="connsiteY33" fmla="*/ 2225010 h 2262663"/>
                <a:gd name="connsiteX34" fmla="*/ 1114662 w 1347508"/>
                <a:gd name="connsiteY34" fmla="*/ 2252170 h 2262663"/>
                <a:gd name="connsiteX35" fmla="*/ 1159281 w 1347508"/>
                <a:gd name="connsiteY35" fmla="*/ 2259930 h 2262663"/>
                <a:gd name="connsiteX36" fmla="*/ 1147641 w 1347508"/>
                <a:gd name="connsiteY36" fmla="*/ 2147413 h 2262663"/>
                <a:gd name="connsiteX37" fmla="*/ 1083623 w 1347508"/>
                <a:gd name="connsiteY37" fmla="*/ 2003856 h 2262663"/>
                <a:gd name="connsiteX38" fmla="*/ 967226 w 1347508"/>
                <a:gd name="connsiteY38" fmla="*/ 1710924 h 2262663"/>
                <a:gd name="connsiteX39" fmla="*/ 862468 w 1347508"/>
                <a:gd name="connsiteY39" fmla="*/ 1410232 h 2262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347508" h="2262663">
                  <a:moveTo>
                    <a:pt x="862468" y="1410232"/>
                  </a:moveTo>
                  <a:cubicBezTo>
                    <a:pt x="940066" y="1365613"/>
                    <a:pt x="980805" y="1268616"/>
                    <a:pt x="1021544" y="1192958"/>
                  </a:cubicBezTo>
                  <a:cubicBezTo>
                    <a:pt x="1077803" y="1092081"/>
                    <a:pt x="1128241" y="987323"/>
                    <a:pt x="1174800" y="882566"/>
                  </a:cubicBezTo>
                  <a:cubicBezTo>
                    <a:pt x="1265978" y="667232"/>
                    <a:pt x="1331936" y="440258"/>
                    <a:pt x="1347456" y="207464"/>
                  </a:cubicBezTo>
                  <a:cubicBezTo>
                    <a:pt x="1349396" y="172545"/>
                    <a:pt x="1297017" y="168665"/>
                    <a:pt x="1295077" y="203584"/>
                  </a:cubicBezTo>
                  <a:cubicBezTo>
                    <a:pt x="1279557" y="420858"/>
                    <a:pt x="1221359" y="630373"/>
                    <a:pt x="1139881" y="830188"/>
                  </a:cubicBezTo>
                  <a:cubicBezTo>
                    <a:pt x="1099142" y="929125"/>
                    <a:pt x="1052583" y="1028062"/>
                    <a:pt x="1002145" y="1123120"/>
                  </a:cubicBezTo>
                  <a:cubicBezTo>
                    <a:pt x="963346" y="1194898"/>
                    <a:pt x="920667" y="1307415"/>
                    <a:pt x="846949" y="1357854"/>
                  </a:cubicBezTo>
                  <a:cubicBezTo>
                    <a:pt x="715032" y="923305"/>
                    <a:pt x="633554" y="475177"/>
                    <a:pt x="600575" y="21229"/>
                  </a:cubicBezTo>
                  <a:cubicBezTo>
                    <a:pt x="598635" y="-13690"/>
                    <a:pt x="546257" y="-2050"/>
                    <a:pt x="548197" y="30929"/>
                  </a:cubicBezTo>
                  <a:cubicBezTo>
                    <a:pt x="575356" y="401459"/>
                    <a:pt x="635494" y="770049"/>
                    <a:pt x="728612" y="1130880"/>
                  </a:cubicBezTo>
                  <a:cubicBezTo>
                    <a:pt x="499698" y="909725"/>
                    <a:pt x="325103" y="642012"/>
                    <a:pt x="216465" y="343260"/>
                  </a:cubicBezTo>
                  <a:cubicBezTo>
                    <a:pt x="204826" y="310281"/>
                    <a:pt x="156327" y="333561"/>
                    <a:pt x="167967" y="366540"/>
                  </a:cubicBezTo>
                  <a:cubicBezTo>
                    <a:pt x="231985" y="539195"/>
                    <a:pt x="317343" y="702151"/>
                    <a:pt x="422100" y="853467"/>
                  </a:cubicBezTo>
                  <a:cubicBezTo>
                    <a:pt x="470599" y="923305"/>
                    <a:pt x="524917" y="991203"/>
                    <a:pt x="581176" y="1055222"/>
                  </a:cubicBezTo>
                  <a:cubicBezTo>
                    <a:pt x="610275" y="1088201"/>
                    <a:pt x="639374" y="1119240"/>
                    <a:pt x="670413" y="1150279"/>
                  </a:cubicBezTo>
                  <a:cubicBezTo>
                    <a:pt x="685933" y="1165799"/>
                    <a:pt x="699513" y="1179378"/>
                    <a:pt x="716972" y="1194898"/>
                  </a:cubicBezTo>
                  <a:cubicBezTo>
                    <a:pt x="730552" y="1208478"/>
                    <a:pt x="748011" y="1216237"/>
                    <a:pt x="753831" y="1235637"/>
                  </a:cubicBezTo>
                  <a:cubicBezTo>
                    <a:pt x="757711" y="1247277"/>
                    <a:pt x="761591" y="1260856"/>
                    <a:pt x="765471" y="1272496"/>
                  </a:cubicBezTo>
                  <a:cubicBezTo>
                    <a:pt x="775171" y="1305475"/>
                    <a:pt x="784870" y="1336514"/>
                    <a:pt x="794570" y="1369493"/>
                  </a:cubicBezTo>
                  <a:cubicBezTo>
                    <a:pt x="808150" y="1416052"/>
                    <a:pt x="823669" y="1462611"/>
                    <a:pt x="839189" y="1509170"/>
                  </a:cubicBezTo>
                  <a:cubicBezTo>
                    <a:pt x="860529" y="1575128"/>
                    <a:pt x="883808" y="1641086"/>
                    <a:pt x="907087" y="1707044"/>
                  </a:cubicBezTo>
                  <a:cubicBezTo>
                    <a:pt x="918727" y="1740023"/>
                    <a:pt x="932307" y="1773003"/>
                    <a:pt x="943946" y="1805982"/>
                  </a:cubicBezTo>
                  <a:cubicBezTo>
                    <a:pt x="949766" y="1821501"/>
                    <a:pt x="955586" y="1838961"/>
                    <a:pt x="963346" y="1854480"/>
                  </a:cubicBezTo>
                  <a:cubicBezTo>
                    <a:pt x="965286" y="1860300"/>
                    <a:pt x="976925" y="1901039"/>
                    <a:pt x="982745" y="1902979"/>
                  </a:cubicBezTo>
                  <a:cubicBezTo>
                    <a:pt x="621915" y="1823441"/>
                    <a:pt x="294063" y="1631386"/>
                    <a:pt x="47690" y="1355914"/>
                  </a:cubicBezTo>
                  <a:cubicBezTo>
                    <a:pt x="24411" y="1330694"/>
                    <a:pt x="-16328" y="1363673"/>
                    <a:pt x="6951" y="1390833"/>
                  </a:cubicBezTo>
                  <a:cubicBezTo>
                    <a:pt x="125288" y="1522749"/>
                    <a:pt x="263024" y="1637206"/>
                    <a:pt x="414340" y="1730324"/>
                  </a:cubicBezTo>
                  <a:cubicBezTo>
                    <a:pt x="565656" y="1823441"/>
                    <a:pt x="732492" y="1893279"/>
                    <a:pt x="905147" y="1937898"/>
                  </a:cubicBezTo>
                  <a:cubicBezTo>
                    <a:pt x="920667" y="1941778"/>
                    <a:pt x="936186" y="1945658"/>
                    <a:pt x="951706" y="1949538"/>
                  </a:cubicBezTo>
                  <a:cubicBezTo>
                    <a:pt x="965286" y="1953418"/>
                    <a:pt x="982745" y="1953418"/>
                    <a:pt x="992445" y="1961177"/>
                  </a:cubicBezTo>
                  <a:cubicBezTo>
                    <a:pt x="1015724" y="1980577"/>
                    <a:pt x="1029304" y="2027136"/>
                    <a:pt x="1039004" y="2054295"/>
                  </a:cubicBezTo>
                  <a:cubicBezTo>
                    <a:pt x="1046764" y="2077574"/>
                    <a:pt x="1050644" y="2100854"/>
                    <a:pt x="1058403" y="2124133"/>
                  </a:cubicBezTo>
                  <a:cubicBezTo>
                    <a:pt x="1068103" y="2159052"/>
                    <a:pt x="1079743" y="2192031"/>
                    <a:pt x="1095262" y="2225010"/>
                  </a:cubicBezTo>
                  <a:cubicBezTo>
                    <a:pt x="1101082" y="2234710"/>
                    <a:pt x="1104962" y="2246350"/>
                    <a:pt x="1114662" y="2252170"/>
                  </a:cubicBezTo>
                  <a:cubicBezTo>
                    <a:pt x="1126301" y="2261870"/>
                    <a:pt x="1143761" y="2265750"/>
                    <a:pt x="1159281" y="2259930"/>
                  </a:cubicBezTo>
                  <a:cubicBezTo>
                    <a:pt x="1211659" y="2238590"/>
                    <a:pt x="1161221" y="2178452"/>
                    <a:pt x="1147641" y="2147413"/>
                  </a:cubicBezTo>
                  <a:cubicBezTo>
                    <a:pt x="1126301" y="2098914"/>
                    <a:pt x="1104962" y="2052355"/>
                    <a:pt x="1083623" y="2003856"/>
                  </a:cubicBezTo>
                  <a:cubicBezTo>
                    <a:pt x="1042884" y="1906859"/>
                    <a:pt x="1002145" y="1809862"/>
                    <a:pt x="967226" y="1710924"/>
                  </a:cubicBezTo>
                  <a:cubicBezTo>
                    <a:pt x="928427" y="1610047"/>
                    <a:pt x="893508" y="1511109"/>
                    <a:pt x="862468" y="1410232"/>
                  </a:cubicBezTo>
                  <a:close/>
                </a:path>
              </a:pathLst>
            </a:custGeom>
            <a:solidFill>
              <a:schemeClr val="accent3">
                <a:lumMod val="50000"/>
              </a:schemeClr>
            </a:solidFill>
            <a:ln w="193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" name="任意多边形: 形状 9">
              <a:extLst>
                <a:ext uri="{FF2B5EF4-FFF2-40B4-BE49-F238E27FC236}">
                  <a16:creationId xmlns:a16="http://schemas.microsoft.com/office/drawing/2014/main" id="{D80E2E0A-B75A-4C17-A5E8-E1BDD94D0F29}"/>
                </a:ext>
              </a:extLst>
            </p:cNvPr>
            <p:cNvSpPr/>
            <p:nvPr/>
          </p:nvSpPr>
          <p:spPr>
            <a:xfrm rot="15300000">
              <a:off x="10155902" y="237230"/>
              <a:ext cx="1712501" cy="2298106"/>
            </a:xfrm>
            <a:custGeom>
              <a:avLst/>
              <a:gdLst>
                <a:gd name="connsiteX0" fmla="*/ 361302 w 1712501"/>
                <a:gd name="connsiteY0" fmla="*/ 603323 h 2298106"/>
                <a:gd name="connsiteX1" fmla="*/ 339720 w 1712501"/>
                <a:gd name="connsiteY1" fmla="*/ 630967 h 2298106"/>
                <a:gd name="connsiteX2" fmla="*/ 269882 w 1712501"/>
                <a:gd name="connsiteY2" fmla="*/ 596049 h 2298106"/>
                <a:gd name="connsiteX3" fmla="*/ 233023 w 1712501"/>
                <a:gd name="connsiteY3" fmla="*/ 500991 h 2298106"/>
                <a:gd name="connsiteX4" fmla="*/ 266002 w 1712501"/>
                <a:gd name="connsiteY4" fmla="*/ 499050 h 2298106"/>
                <a:gd name="connsiteX5" fmla="*/ 289282 w 1712501"/>
                <a:gd name="connsiteY5" fmla="*/ 566948 h 2298106"/>
                <a:gd name="connsiteX6" fmla="*/ 320321 w 1712501"/>
                <a:gd name="connsiteY6" fmla="*/ 590228 h 2298106"/>
                <a:gd name="connsiteX7" fmla="*/ 333901 w 1712501"/>
                <a:gd name="connsiteY7" fmla="*/ 572769 h 2298106"/>
                <a:gd name="connsiteX8" fmla="*/ 320321 w 1712501"/>
                <a:gd name="connsiteY8" fmla="*/ 435033 h 2298106"/>
                <a:gd name="connsiteX9" fmla="*/ 351359 w 1712501"/>
                <a:gd name="connsiteY9" fmla="*/ 427273 h 2298106"/>
                <a:gd name="connsiteX10" fmla="*/ 366880 w 1712501"/>
                <a:gd name="connsiteY10" fmla="*/ 566948 h 2298106"/>
                <a:gd name="connsiteX11" fmla="*/ 361302 w 1712501"/>
                <a:gd name="connsiteY11" fmla="*/ 603323 h 2298106"/>
                <a:gd name="connsiteX12" fmla="*/ 386036 w 1712501"/>
                <a:gd name="connsiteY12" fmla="*/ 730390 h 2298106"/>
                <a:gd name="connsiteX13" fmla="*/ 366880 w 1712501"/>
                <a:gd name="connsiteY13" fmla="*/ 741544 h 2298106"/>
                <a:gd name="connsiteX14" fmla="*/ 190345 w 1712501"/>
                <a:gd name="connsiteY14" fmla="*/ 594108 h 2298106"/>
                <a:gd name="connsiteX15" fmla="*/ 217503 w 1712501"/>
                <a:gd name="connsiteY15" fmla="*/ 576649 h 2298106"/>
                <a:gd name="connsiteX16" fmla="*/ 324989 w 1712501"/>
                <a:gd name="connsiteY16" fmla="*/ 690682 h 2298106"/>
                <a:gd name="connsiteX17" fmla="*/ 359072 w 1712501"/>
                <a:gd name="connsiteY17" fmla="*/ 704290 h 2298106"/>
                <a:gd name="connsiteX18" fmla="*/ 356241 w 1712501"/>
                <a:gd name="connsiteY18" fmla="*/ 700866 h 2298106"/>
                <a:gd name="connsiteX19" fmla="*/ 357181 w 1712501"/>
                <a:gd name="connsiteY19" fmla="*/ 687226 h 2298106"/>
                <a:gd name="connsiteX20" fmla="*/ 392100 w 1712501"/>
                <a:gd name="connsiteY20" fmla="*/ 473832 h 2298106"/>
                <a:gd name="connsiteX21" fmla="*/ 423139 w 1712501"/>
                <a:gd name="connsiteY21" fmla="*/ 473832 h 2298106"/>
                <a:gd name="connsiteX22" fmla="*/ 384340 w 1712501"/>
                <a:gd name="connsiteY22" fmla="*/ 704685 h 2298106"/>
                <a:gd name="connsiteX23" fmla="*/ 376481 w 1712501"/>
                <a:gd name="connsiteY23" fmla="*/ 711927 h 2298106"/>
                <a:gd name="connsiteX24" fmla="*/ 385157 w 1712501"/>
                <a:gd name="connsiteY24" fmla="*/ 718629 h 2298106"/>
                <a:gd name="connsiteX25" fmla="*/ 386036 w 1712501"/>
                <a:gd name="connsiteY25" fmla="*/ 730390 h 2298106"/>
                <a:gd name="connsiteX26" fmla="*/ 176279 w 1712501"/>
                <a:gd name="connsiteY26" fmla="*/ 1633587 h 2298106"/>
                <a:gd name="connsiteX27" fmla="*/ 145725 w 1712501"/>
                <a:gd name="connsiteY27" fmla="*/ 1630042 h 2298106"/>
                <a:gd name="connsiteX28" fmla="*/ 56487 w 1712501"/>
                <a:gd name="connsiteY28" fmla="*/ 1478726 h 2298106"/>
                <a:gd name="connsiteX29" fmla="*/ 79767 w 1712501"/>
                <a:gd name="connsiteY29" fmla="*/ 1457386 h 2298106"/>
                <a:gd name="connsiteX30" fmla="*/ 176764 w 1712501"/>
                <a:gd name="connsiteY30" fmla="*/ 1622281 h 2298106"/>
                <a:gd name="connsiteX31" fmla="*/ 176279 w 1712501"/>
                <a:gd name="connsiteY31" fmla="*/ 1633587 h 2298106"/>
                <a:gd name="connsiteX32" fmla="*/ 480275 w 1712501"/>
                <a:gd name="connsiteY32" fmla="*/ 782435 h 2298106"/>
                <a:gd name="connsiteX33" fmla="*/ 440597 w 1712501"/>
                <a:gd name="connsiteY33" fmla="*/ 828843 h 2298106"/>
                <a:gd name="connsiteX34" fmla="*/ 341659 w 1712501"/>
                <a:gd name="connsiteY34" fmla="*/ 815263 h 2298106"/>
                <a:gd name="connsiteX35" fmla="*/ 200043 w 1712501"/>
                <a:gd name="connsiteY35" fmla="*/ 727964 h 2298106"/>
                <a:gd name="connsiteX36" fmla="*/ 223322 w 1712501"/>
                <a:gd name="connsiteY36" fmla="*/ 704685 h 2298106"/>
                <a:gd name="connsiteX37" fmla="*/ 415377 w 1712501"/>
                <a:gd name="connsiteY37" fmla="*/ 791982 h 2298106"/>
                <a:gd name="connsiteX38" fmla="*/ 454176 w 1712501"/>
                <a:gd name="connsiteY38" fmla="*/ 747365 h 2298106"/>
                <a:gd name="connsiteX39" fmla="*/ 461936 w 1712501"/>
                <a:gd name="connsiteY39" fmla="*/ 687225 h 2298106"/>
                <a:gd name="connsiteX40" fmla="*/ 452236 w 1712501"/>
                <a:gd name="connsiteY40" fmla="*/ 590228 h 2298106"/>
                <a:gd name="connsiteX41" fmla="*/ 483275 w 1712501"/>
                <a:gd name="connsiteY41" fmla="*/ 582468 h 2298106"/>
                <a:gd name="connsiteX42" fmla="*/ 480275 w 1712501"/>
                <a:gd name="connsiteY42" fmla="*/ 782435 h 2298106"/>
                <a:gd name="connsiteX43" fmla="*/ 262121 w 1712501"/>
                <a:gd name="connsiteY43" fmla="*/ 1686299 h 2298106"/>
                <a:gd name="connsiteX44" fmla="*/ 259181 w 1712501"/>
                <a:gd name="connsiteY44" fmla="*/ 1697211 h 2298106"/>
                <a:gd name="connsiteX45" fmla="*/ 249565 w 1712501"/>
                <a:gd name="connsiteY45" fmla="*/ 1700575 h 2298106"/>
                <a:gd name="connsiteX46" fmla="*/ 253241 w 1712501"/>
                <a:gd name="connsiteY46" fmla="*/ 1703033 h 2298106"/>
                <a:gd name="connsiteX47" fmla="*/ 234963 w 1712501"/>
                <a:gd name="connsiteY47" fmla="*/ 1727039 h 2298106"/>
                <a:gd name="connsiteX48" fmla="*/ 4110 w 1712501"/>
                <a:gd name="connsiteY48" fmla="*/ 1593182 h 2298106"/>
                <a:gd name="connsiteX49" fmla="*/ 27389 w 1712501"/>
                <a:gd name="connsiteY49" fmla="*/ 1569903 h 2298106"/>
                <a:gd name="connsiteX50" fmla="*/ 179887 w 1712501"/>
                <a:gd name="connsiteY50" fmla="*/ 1680390 h 2298106"/>
                <a:gd name="connsiteX51" fmla="*/ 235600 w 1712501"/>
                <a:gd name="connsiteY51" fmla="*/ 1694231 h 2298106"/>
                <a:gd name="connsiteX52" fmla="*/ 231083 w 1712501"/>
                <a:gd name="connsiteY52" fmla="*/ 1686298 h 2298106"/>
                <a:gd name="connsiteX53" fmla="*/ 163185 w 1712501"/>
                <a:gd name="connsiteY53" fmla="*/ 1478724 h 2298106"/>
                <a:gd name="connsiteX54" fmla="*/ 188404 w 1712501"/>
                <a:gd name="connsiteY54" fmla="*/ 1463204 h 2298106"/>
                <a:gd name="connsiteX55" fmla="*/ 262121 w 1712501"/>
                <a:gd name="connsiteY55" fmla="*/ 1686299 h 2298106"/>
                <a:gd name="connsiteX56" fmla="*/ 549962 w 1712501"/>
                <a:gd name="connsiteY56" fmla="*/ 824479 h 2298106"/>
                <a:gd name="connsiteX57" fmla="*/ 498796 w 1712501"/>
                <a:gd name="connsiteY57" fmla="*/ 929720 h 2298106"/>
                <a:gd name="connsiteX58" fmla="*/ 469606 w 1712501"/>
                <a:gd name="connsiteY58" fmla="*/ 926446 h 2298106"/>
                <a:gd name="connsiteX59" fmla="*/ 469917 w 1712501"/>
                <a:gd name="connsiteY59" fmla="*/ 924572 h 2298106"/>
                <a:gd name="connsiteX60" fmla="*/ 463877 w 1712501"/>
                <a:gd name="connsiteY60" fmla="*/ 927780 h 2298106"/>
                <a:gd name="connsiteX61" fmla="*/ 217503 w 1712501"/>
                <a:gd name="connsiteY61" fmla="*/ 840482 h 2298106"/>
                <a:gd name="connsiteX62" fmla="*/ 240782 w 1712501"/>
                <a:gd name="connsiteY62" fmla="*/ 819143 h 2298106"/>
                <a:gd name="connsiteX63" fmla="*/ 463877 w 1712501"/>
                <a:gd name="connsiteY63" fmla="*/ 896741 h 2298106"/>
                <a:gd name="connsiteX64" fmla="*/ 475607 w 1712501"/>
                <a:gd name="connsiteY64" fmla="*/ 900500 h 2298106"/>
                <a:gd name="connsiteX65" fmla="*/ 476792 w 1712501"/>
                <a:gd name="connsiteY65" fmla="*/ 903942 h 2298106"/>
                <a:gd name="connsiteX66" fmla="*/ 520135 w 1712501"/>
                <a:gd name="connsiteY66" fmla="*/ 817688 h 2298106"/>
                <a:gd name="connsiteX67" fmla="*/ 545355 w 1712501"/>
                <a:gd name="connsiteY67" fmla="*/ 712447 h 2298106"/>
                <a:gd name="connsiteX68" fmla="*/ 576394 w 1712501"/>
                <a:gd name="connsiteY68" fmla="*/ 710506 h 2298106"/>
                <a:gd name="connsiteX69" fmla="*/ 549962 w 1712501"/>
                <a:gd name="connsiteY69" fmla="*/ 824479 h 2298106"/>
                <a:gd name="connsiteX70" fmla="*/ 733923 w 1712501"/>
                <a:gd name="connsiteY70" fmla="*/ 429910 h 2298106"/>
                <a:gd name="connsiteX71" fmla="*/ 706370 w 1712501"/>
                <a:gd name="connsiteY71" fmla="*/ 438912 h 2298106"/>
                <a:gd name="connsiteX72" fmla="*/ 578333 w 1712501"/>
                <a:gd name="connsiteY72" fmla="*/ 194479 h 2298106"/>
                <a:gd name="connsiteX73" fmla="*/ 609373 w 1712501"/>
                <a:gd name="connsiteY73" fmla="*/ 186719 h 2298106"/>
                <a:gd name="connsiteX74" fmla="*/ 729649 w 1712501"/>
                <a:gd name="connsiteY74" fmla="*/ 417573 h 2298106"/>
                <a:gd name="connsiteX75" fmla="*/ 733923 w 1712501"/>
                <a:gd name="connsiteY75" fmla="*/ 429910 h 2298106"/>
                <a:gd name="connsiteX76" fmla="*/ 605008 w 1712501"/>
                <a:gd name="connsiteY76" fmla="*/ 928264 h 2298106"/>
                <a:gd name="connsiteX77" fmla="*/ 556994 w 1712501"/>
                <a:gd name="connsiteY77" fmla="*/ 1034476 h 2298106"/>
                <a:gd name="connsiteX78" fmla="*/ 547294 w 1712501"/>
                <a:gd name="connsiteY78" fmla="*/ 1042692 h 2298106"/>
                <a:gd name="connsiteX79" fmla="*/ 538969 w 1712501"/>
                <a:gd name="connsiteY79" fmla="*/ 1041085 h 2298106"/>
                <a:gd name="connsiteX80" fmla="*/ 537595 w 1712501"/>
                <a:gd name="connsiteY80" fmla="*/ 1042236 h 2298106"/>
                <a:gd name="connsiteX81" fmla="*/ 287341 w 1712501"/>
                <a:gd name="connsiteY81" fmla="*/ 1001497 h 2298106"/>
                <a:gd name="connsiteX82" fmla="*/ 302861 w 1712501"/>
                <a:gd name="connsiteY82" fmla="*/ 974338 h 2298106"/>
                <a:gd name="connsiteX83" fmla="*/ 529835 w 1712501"/>
                <a:gd name="connsiteY83" fmla="*/ 1011197 h 2298106"/>
                <a:gd name="connsiteX84" fmla="*/ 533044 w 1712501"/>
                <a:gd name="connsiteY84" fmla="*/ 1011614 h 2298106"/>
                <a:gd name="connsiteX85" fmla="*/ 575181 w 1712501"/>
                <a:gd name="connsiteY85" fmla="*/ 915170 h 2298106"/>
                <a:gd name="connsiteX86" fmla="*/ 601613 w 1712501"/>
                <a:gd name="connsiteY86" fmla="*/ 805562 h 2298106"/>
                <a:gd name="connsiteX87" fmla="*/ 632652 w 1712501"/>
                <a:gd name="connsiteY87" fmla="*/ 813322 h 2298106"/>
                <a:gd name="connsiteX88" fmla="*/ 605008 w 1712501"/>
                <a:gd name="connsiteY88" fmla="*/ 928264 h 2298106"/>
                <a:gd name="connsiteX89" fmla="*/ 364698 w 1712501"/>
                <a:gd name="connsiteY89" fmla="*/ 1826946 h 2298106"/>
                <a:gd name="connsiteX90" fmla="*/ 345541 w 1712501"/>
                <a:gd name="connsiteY90" fmla="*/ 1839555 h 2298106"/>
                <a:gd name="connsiteX91" fmla="*/ 9930 w 1712501"/>
                <a:gd name="connsiteY91" fmla="*/ 1694059 h 2298106"/>
                <a:gd name="connsiteX92" fmla="*/ 33209 w 1712501"/>
                <a:gd name="connsiteY92" fmla="*/ 1672720 h 2298106"/>
                <a:gd name="connsiteX93" fmla="*/ 265367 w 1712501"/>
                <a:gd name="connsiteY93" fmla="*/ 1792208 h 2298106"/>
                <a:gd name="connsiteX94" fmla="*/ 324426 w 1712501"/>
                <a:gd name="connsiteY94" fmla="*/ 1803161 h 2298106"/>
                <a:gd name="connsiteX95" fmla="*/ 322261 w 1712501"/>
                <a:gd name="connsiteY95" fmla="*/ 1796877 h 2298106"/>
                <a:gd name="connsiteX96" fmla="*/ 281522 w 1712501"/>
                <a:gd name="connsiteY96" fmla="*/ 1496185 h 2298106"/>
                <a:gd name="connsiteX97" fmla="*/ 308681 w 1712501"/>
                <a:gd name="connsiteY97" fmla="*/ 1480665 h 2298106"/>
                <a:gd name="connsiteX98" fmla="*/ 353300 w 1712501"/>
                <a:gd name="connsiteY98" fmla="*/ 1796877 h 2298106"/>
                <a:gd name="connsiteX99" fmla="*/ 347544 w 1712501"/>
                <a:gd name="connsiteY99" fmla="*/ 1807449 h 2298106"/>
                <a:gd name="connsiteX100" fmla="*/ 353301 w 1712501"/>
                <a:gd name="connsiteY100" fmla="*/ 1808516 h 2298106"/>
                <a:gd name="connsiteX101" fmla="*/ 364698 w 1712501"/>
                <a:gd name="connsiteY101" fmla="*/ 1826946 h 2298106"/>
                <a:gd name="connsiteX102" fmla="*/ 732317 w 1712501"/>
                <a:gd name="connsiteY102" fmla="*/ 529120 h 2298106"/>
                <a:gd name="connsiteX103" fmla="*/ 712190 w 1712501"/>
                <a:gd name="connsiteY103" fmla="*/ 541730 h 2298106"/>
                <a:gd name="connsiteX104" fmla="*/ 628772 w 1712501"/>
                <a:gd name="connsiteY104" fmla="*/ 471891 h 2298106"/>
                <a:gd name="connsiteX105" fmla="*/ 562814 w 1712501"/>
                <a:gd name="connsiteY105" fmla="*/ 341915 h 2298106"/>
                <a:gd name="connsiteX106" fmla="*/ 593853 w 1712501"/>
                <a:gd name="connsiteY106" fmla="*/ 334155 h 2298106"/>
                <a:gd name="connsiteX107" fmla="*/ 642352 w 1712501"/>
                <a:gd name="connsiteY107" fmla="*/ 435033 h 2298106"/>
                <a:gd name="connsiteX108" fmla="*/ 721890 w 1712501"/>
                <a:gd name="connsiteY108" fmla="*/ 510691 h 2298106"/>
                <a:gd name="connsiteX109" fmla="*/ 732317 w 1712501"/>
                <a:gd name="connsiteY109" fmla="*/ 529120 h 2298106"/>
                <a:gd name="connsiteX110" fmla="*/ 645505 w 1712501"/>
                <a:gd name="connsiteY110" fmla="*/ 1011439 h 2298106"/>
                <a:gd name="connsiteX111" fmla="*/ 597734 w 1712501"/>
                <a:gd name="connsiteY111" fmla="*/ 1108194 h 2298106"/>
                <a:gd name="connsiteX112" fmla="*/ 597729 w 1712501"/>
                <a:gd name="connsiteY112" fmla="*/ 1108198 h 2298106"/>
                <a:gd name="connsiteX113" fmla="*/ 597461 w 1712501"/>
                <a:gd name="connsiteY113" fmla="*/ 1114500 h 2298106"/>
                <a:gd name="connsiteX114" fmla="*/ 588034 w 1712501"/>
                <a:gd name="connsiteY114" fmla="*/ 1123715 h 2298106"/>
                <a:gd name="connsiteX115" fmla="*/ 363000 w 1712501"/>
                <a:gd name="connsiteY115" fmla="*/ 1110135 h 2298106"/>
                <a:gd name="connsiteX116" fmla="*/ 378520 w 1712501"/>
                <a:gd name="connsiteY116" fmla="*/ 1082976 h 2298106"/>
                <a:gd name="connsiteX117" fmla="*/ 478669 w 1712501"/>
                <a:gd name="connsiteY117" fmla="*/ 1110377 h 2298106"/>
                <a:gd name="connsiteX118" fmla="*/ 570245 w 1712501"/>
                <a:gd name="connsiteY118" fmla="*/ 1094422 h 2298106"/>
                <a:gd name="connsiteX119" fmla="*/ 570574 w 1712501"/>
                <a:gd name="connsiteY119" fmla="*/ 1092675 h 2298106"/>
                <a:gd name="connsiteX120" fmla="*/ 628773 w 1712501"/>
                <a:gd name="connsiteY120" fmla="*/ 904500 h 2298106"/>
                <a:gd name="connsiteX121" fmla="*/ 659812 w 1712501"/>
                <a:gd name="connsiteY121" fmla="*/ 904500 h 2298106"/>
                <a:gd name="connsiteX122" fmla="*/ 645505 w 1712501"/>
                <a:gd name="connsiteY122" fmla="*/ 1011439 h 2298106"/>
                <a:gd name="connsiteX123" fmla="*/ 865446 w 1712501"/>
                <a:gd name="connsiteY123" fmla="*/ 217759 h 2298106"/>
                <a:gd name="connsiteX124" fmla="*/ 741289 w 1712501"/>
                <a:gd name="connsiteY124" fmla="*/ 374896 h 2298106"/>
                <a:gd name="connsiteX125" fmla="*/ 718011 w 1712501"/>
                <a:gd name="connsiteY125" fmla="*/ 373682 h 2298106"/>
                <a:gd name="connsiteX126" fmla="*/ 715070 w 1712501"/>
                <a:gd name="connsiteY126" fmla="*/ 367924 h 2298106"/>
                <a:gd name="connsiteX127" fmla="*/ 708310 w 1712501"/>
                <a:gd name="connsiteY127" fmla="*/ 365194 h 2298106"/>
                <a:gd name="connsiteX128" fmla="*/ 605493 w 1712501"/>
                <a:gd name="connsiteY128" fmla="*/ 118821 h 2298106"/>
                <a:gd name="connsiteX129" fmla="*/ 636532 w 1712501"/>
                <a:gd name="connsiteY129" fmla="*/ 111061 h 2298106"/>
                <a:gd name="connsiteX130" fmla="*/ 676059 w 1712501"/>
                <a:gd name="connsiteY130" fmla="*/ 234733 h 2298106"/>
                <a:gd name="connsiteX131" fmla="*/ 690269 w 1712501"/>
                <a:gd name="connsiteY131" fmla="*/ 261356 h 2298106"/>
                <a:gd name="connsiteX132" fmla="*/ 704452 w 1712501"/>
                <a:gd name="connsiteY132" fmla="*/ 240280 h 2298106"/>
                <a:gd name="connsiteX133" fmla="*/ 698610 w 1712501"/>
                <a:gd name="connsiteY133" fmla="*/ 233279 h 2298106"/>
                <a:gd name="connsiteX134" fmla="*/ 655931 w 1712501"/>
                <a:gd name="connsiteY134" fmla="*/ 16005 h 2298106"/>
                <a:gd name="connsiteX135" fmla="*/ 686970 w 1712501"/>
                <a:gd name="connsiteY135" fmla="*/ 16005 h 2298106"/>
                <a:gd name="connsiteX136" fmla="*/ 700065 w 1712501"/>
                <a:gd name="connsiteY136" fmla="*/ 122217 h 2298106"/>
                <a:gd name="connsiteX137" fmla="*/ 722992 w 1712501"/>
                <a:gd name="connsiteY137" fmla="*/ 207893 h 2298106"/>
                <a:gd name="connsiteX138" fmla="*/ 738622 w 1712501"/>
                <a:gd name="connsiteY138" fmla="*/ 169017 h 2298106"/>
                <a:gd name="connsiteX139" fmla="*/ 745169 w 1712501"/>
                <a:gd name="connsiteY139" fmla="*/ 58683 h 2298106"/>
                <a:gd name="connsiteX140" fmla="*/ 776208 w 1712501"/>
                <a:gd name="connsiteY140" fmla="*/ 50923 h 2298106"/>
                <a:gd name="connsiteX141" fmla="*/ 769418 w 1712501"/>
                <a:gd name="connsiteY141" fmla="*/ 177505 h 2298106"/>
                <a:gd name="connsiteX142" fmla="*/ 710250 w 1712501"/>
                <a:gd name="connsiteY142" fmla="*/ 289536 h 2298106"/>
                <a:gd name="connsiteX143" fmla="*/ 706289 w 1712501"/>
                <a:gd name="connsiteY143" fmla="*/ 291370 h 2298106"/>
                <a:gd name="connsiteX144" fmla="*/ 731680 w 1712501"/>
                <a:gd name="connsiteY144" fmla="*/ 338941 h 2298106"/>
                <a:gd name="connsiteX145" fmla="*/ 784696 w 1712501"/>
                <a:gd name="connsiteY145" fmla="*/ 282263 h 2298106"/>
                <a:gd name="connsiteX146" fmla="*/ 838287 w 1712501"/>
                <a:gd name="connsiteY146" fmla="*/ 202239 h 2298106"/>
                <a:gd name="connsiteX147" fmla="*/ 865446 w 1712501"/>
                <a:gd name="connsiteY147" fmla="*/ 217759 h 2298106"/>
                <a:gd name="connsiteX148" fmla="*/ 867387 w 1712501"/>
                <a:gd name="connsiteY148" fmla="*/ 324455 h 2298106"/>
                <a:gd name="connsiteX149" fmla="*/ 743230 w 1712501"/>
                <a:gd name="connsiteY149" fmla="*/ 508751 h 2298106"/>
                <a:gd name="connsiteX150" fmla="*/ 719951 w 1712501"/>
                <a:gd name="connsiteY150" fmla="*/ 487412 h 2298106"/>
                <a:gd name="connsiteX151" fmla="*/ 836347 w 1712501"/>
                <a:gd name="connsiteY151" fmla="*/ 316696 h 2298106"/>
                <a:gd name="connsiteX152" fmla="*/ 867387 w 1712501"/>
                <a:gd name="connsiteY152" fmla="*/ 324455 h 2298106"/>
                <a:gd name="connsiteX153" fmla="*/ 459997 w 1712501"/>
                <a:gd name="connsiteY153" fmla="*/ 1915971 h 2298106"/>
                <a:gd name="connsiteX154" fmla="*/ 450298 w 1712501"/>
                <a:gd name="connsiteY154" fmla="*/ 1924912 h 2298106"/>
                <a:gd name="connsiteX155" fmla="*/ 120505 w 1712501"/>
                <a:gd name="connsiteY155" fmla="*/ 1922972 h 2298106"/>
                <a:gd name="connsiteX156" fmla="*/ 130206 w 1712501"/>
                <a:gd name="connsiteY156" fmla="*/ 1891933 h 2298106"/>
                <a:gd name="connsiteX157" fmla="*/ 442537 w 1712501"/>
                <a:gd name="connsiteY157" fmla="*/ 1893874 h 2298106"/>
                <a:gd name="connsiteX158" fmla="*/ 459997 w 1712501"/>
                <a:gd name="connsiteY158" fmla="*/ 1915971 h 2298106"/>
                <a:gd name="connsiteX159" fmla="*/ 767964 w 1712501"/>
                <a:gd name="connsiteY159" fmla="*/ 768220 h 2298106"/>
                <a:gd name="connsiteX160" fmla="*/ 747109 w 1712501"/>
                <a:gd name="connsiteY160" fmla="*/ 774524 h 2298106"/>
                <a:gd name="connsiteX161" fmla="*/ 582214 w 1712501"/>
                <a:gd name="connsiteY161" fmla="*/ 592169 h 2298106"/>
                <a:gd name="connsiteX162" fmla="*/ 609373 w 1712501"/>
                <a:gd name="connsiteY162" fmla="*/ 576649 h 2298106"/>
                <a:gd name="connsiteX163" fmla="*/ 762629 w 1712501"/>
                <a:gd name="connsiteY163" fmla="*/ 747365 h 2298106"/>
                <a:gd name="connsiteX164" fmla="*/ 767964 w 1712501"/>
                <a:gd name="connsiteY164" fmla="*/ 768220 h 2298106"/>
                <a:gd name="connsiteX165" fmla="*/ 475517 w 1712501"/>
                <a:gd name="connsiteY165" fmla="*/ 1862835 h 2298106"/>
                <a:gd name="connsiteX166" fmla="*/ 444478 w 1712501"/>
                <a:gd name="connsiteY166" fmla="*/ 1853135 h 2298106"/>
                <a:gd name="connsiteX167" fmla="*/ 438658 w 1712501"/>
                <a:gd name="connsiteY167" fmla="*/ 1577663 h 2298106"/>
                <a:gd name="connsiteX168" fmla="*/ 469697 w 1712501"/>
                <a:gd name="connsiteY168" fmla="*/ 1569903 h 2298106"/>
                <a:gd name="connsiteX169" fmla="*/ 475517 w 1712501"/>
                <a:gd name="connsiteY169" fmla="*/ 1862835 h 2298106"/>
                <a:gd name="connsiteX170" fmla="*/ 686486 w 1712501"/>
                <a:gd name="connsiteY170" fmla="*/ 1089766 h 2298106"/>
                <a:gd name="connsiteX171" fmla="*/ 656763 w 1712501"/>
                <a:gd name="connsiteY171" fmla="*/ 1167833 h 2298106"/>
                <a:gd name="connsiteX172" fmla="*/ 659175 w 1712501"/>
                <a:gd name="connsiteY172" fmla="*/ 1178881 h 2298106"/>
                <a:gd name="connsiteX173" fmla="*/ 652052 w 1712501"/>
                <a:gd name="connsiteY173" fmla="*/ 1189671 h 2298106"/>
                <a:gd name="connsiteX174" fmla="*/ 647455 w 1712501"/>
                <a:gd name="connsiteY174" fmla="*/ 1192279 h 2298106"/>
                <a:gd name="connsiteX175" fmla="*/ 646232 w 1712501"/>
                <a:gd name="connsiteY175" fmla="*/ 1195493 h 2298106"/>
                <a:gd name="connsiteX176" fmla="*/ 636532 w 1712501"/>
                <a:gd name="connsiteY176" fmla="*/ 1203707 h 2298106"/>
                <a:gd name="connsiteX177" fmla="*/ 629651 w 1712501"/>
                <a:gd name="connsiteY177" fmla="*/ 1202380 h 2298106"/>
                <a:gd name="connsiteX178" fmla="*/ 601401 w 1712501"/>
                <a:gd name="connsiteY178" fmla="*/ 1218407 h 2298106"/>
                <a:gd name="connsiteX179" fmla="*/ 430898 w 1712501"/>
                <a:gd name="connsiteY179" fmla="*/ 1230410 h 2298106"/>
                <a:gd name="connsiteX180" fmla="*/ 438658 w 1712501"/>
                <a:gd name="connsiteY180" fmla="*/ 1199371 h 2298106"/>
                <a:gd name="connsiteX181" fmla="*/ 541960 w 1712501"/>
                <a:gd name="connsiteY181" fmla="*/ 1202766 h 2298106"/>
                <a:gd name="connsiteX182" fmla="*/ 623565 w 1712501"/>
                <a:gd name="connsiteY182" fmla="*/ 1168032 h 2298106"/>
                <a:gd name="connsiteX183" fmla="*/ 655931 w 1712501"/>
                <a:gd name="connsiteY183" fmla="*/ 1082006 h 2298106"/>
                <a:gd name="connsiteX184" fmla="*/ 669511 w 1712501"/>
                <a:gd name="connsiteY184" fmla="*/ 978220 h 2298106"/>
                <a:gd name="connsiteX185" fmla="*/ 700551 w 1712501"/>
                <a:gd name="connsiteY185" fmla="*/ 978219 h 2298106"/>
                <a:gd name="connsiteX186" fmla="*/ 686486 w 1712501"/>
                <a:gd name="connsiteY186" fmla="*/ 1089766 h 2298106"/>
                <a:gd name="connsiteX187" fmla="*/ 869508 w 1712501"/>
                <a:gd name="connsiteY187" fmla="*/ 494716 h 2298106"/>
                <a:gd name="connsiteX188" fmla="*/ 758748 w 1712501"/>
                <a:gd name="connsiteY188" fmla="*/ 640667 h 2298106"/>
                <a:gd name="connsiteX189" fmla="*/ 747321 w 1712501"/>
                <a:gd name="connsiteY189" fmla="*/ 642941 h 2298106"/>
                <a:gd name="connsiteX190" fmla="*/ 738640 w 1712501"/>
                <a:gd name="connsiteY190" fmla="*/ 635591 h 2298106"/>
                <a:gd name="connsiteX191" fmla="*/ 733196 w 1712501"/>
                <a:gd name="connsiteY191" fmla="*/ 643001 h 2298106"/>
                <a:gd name="connsiteX192" fmla="*/ 719949 w 1712501"/>
                <a:gd name="connsiteY192" fmla="*/ 644546 h 2298106"/>
                <a:gd name="connsiteX193" fmla="*/ 626832 w 1712501"/>
                <a:gd name="connsiteY193" fmla="*/ 566949 h 2298106"/>
                <a:gd name="connsiteX194" fmla="*/ 537594 w 1712501"/>
                <a:gd name="connsiteY194" fmla="*/ 442793 h 2298106"/>
                <a:gd name="connsiteX195" fmla="*/ 564754 w 1712501"/>
                <a:gd name="connsiteY195" fmla="*/ 427273 h 2298106"/>
                <a:gd name="connsiteX196" fmla="*/ 640412 w 1712501"/>
                <a:gd name="connsiteY196" fmla="*/ 533970 h 2298106"/>
                <a:gd name="connsiteX197" fmla="*/ 729649 w 1712501"/>
                <a:gd name="connsiteY197" fmla="*/ 615447 h 2298106"/>
                <a:gd name="connsiteX198" fmla="*/ 737507 w 1712501"/>
                <a:gd name="connsiteY198" fmla="*/ 621138 h 2298106"/>
                <a:gd name="connsiteX199" fmla="*/ 743229 w 1712501"/>
                <a:gd name="connsiteY199" fmla="*/ 611568 h 2298106"/>
                <a:gd name="connsiteX200" fmla="*/ 851866 w 1712501"/>
                <a:gd name="connsiteY200" fmla="*/ 433093 h 2298106"/>
                <a:gd name="connsiteX201" fmla="*/ 882906 w 1712501"/>
                <a:gd name="connsiteY201" fmla="*/ 433093 h 2298106"/>
                <a:gd name="connsiteX202" fmla="*/ 869508 w 1712501"/>
                <a:gd name="connsiteY202" fmla="*/ 494716 h 2298106"/>
                <a:gd name="connsiteX203" fmla="*/ 778633 w 1712501"/>
                <a:gd name="connsiteY203" fmla="*/ 843877 h 2298106"/>
                <a:gd name="connsiteX204" fmla="*/ 762629 w 1712501"/>
                <a:gd name="connsiteY204" fmla="*/ 857942 h 2298106"/>
                <a:gd name="connsiteX205" fmla="*/ 648172 w 1712501"/>
                <a:gd name="connsiteY205" fmla="*/ 784224 h 2298106"/>
                <a:gd name="connsiteX206" fmla="*/ 675331 w 1712501"/>
                <a:gd name="connsiteY206" fmla="*/ 768704 h 2298106"/>
                <a:gd name="connsiteX207" fmla="*/ 762629 w 1712501"/>
                <a:gd name="connsiteY207" fmla="*/ 826902 h 2298106"/>
                <a:gd name="connsiteX208" fmla="*/ 778633 w 1712501"/>
                <a:gd name="connsiteY208" fmla="*/ 843877 h 2298106"/>
                <a:gd name="connsiteX209" fmla="*/ 522500 w 1712501"/>
                <a:gd name="connsiteY209" fmla="*/ 1961166 h 2298106"/>
                <a:gd name="connsiteX210" fmla="*/ 514315 w 1712501"/>
                <a:gd name="connsiteY210" fmla="*/ 1971472 h 2298106"/>
                <a:gd name="connsiteX211" fmla="*/ 233023 w 1712501"/>
                <a:gd name="connsiteY211" fmla="*/ 2029671 h 2298106"/>
                <a:gd name="connsiteX212" fmla="*/ 233023 w 1712501"/>
                <a:gd name="connsiteY212" fmla="*/ 1992812 h 2298106"/>
                <a:gd name="connsiteX213" fmla="*/ 496856 w 1712501"/>
                <a:gd name="connsiteY213" fmla="*/ 1940433 h 2298106"/>
                <a:gd name="connsiteX214" fmla="*/ 522500 w 1712501"/>
                <a:gd name="connsiteY214" fmla="*/ 1961166 h 2298106"/>
                <a:gd name="connsiteX215" fmla="*/ 756809 w 1712501"/>
                <a:gd name="connsiteY215" fmla="*/ 1179488 h 2298106"/>
                <a:gd name="connsiteX216" fmla="*/ 718010 w 1712501"/>
                <a:gd name="connsiteY216" fmla="*/ 1257571 h 2298106"/>
                <a:gd name="connsiteX217" fmla="*/ 695701 w 1712501"/>
                <a:gd name="connsiteY217" fmla="*/ 1262907 h 2298106"/>
                <a:gd name="connsiteX218" fmla="*/ 691895 w 1712501"/>
                <a:gd name="connsiteY218" fmla="*/ 1258327 h 2298106"/>
                <a:gd name="connsiteX219" fmla="*/ 670542 w 1712501"/>
                <a:gd name="connsiteY219" fmla="*/ 1276395 h 2298106"/>
                <a:gd name="connsiteX220" fmla="*/ 491036 w 1712501"/>
                <a:gd name="connsiteY220" fmla="*/ 1309950 h 2298106"/>
                <a:gd name="connsiteX221" fmla="*/ 489096 w 1712501"/>
                <a:gd name="connsiteY221" fmla="*/ 1276971 h 2298106"/>
                <a:gd name="connsiteX222" fmla="*/ 694730 w 1712501"/>
                <a:gd name="connsiteY222" fmla="*/ 1212952 h 2298106"/>
                <a:gd name="connsiteX223" fmla="*/ 710740 w 1712501"/>
                <a:gd name="connsiteY223" fmla="*/ 1209595 h 2298106"/>
                <a:gd name="connsiteX224" fmla="*/ 712008 w 1712501"/>
                <a:gd name="connsiteY224" fmla="*/ 1207526 h 2298106"/>
                <a:gd name="connsiteX225" fmla="*/ 735469 w 1712501"/>
                <a:gd name="connsiteY225" fmla="*/ 1092676 h 2298106"/>
                <a:gd name="connsiteX226" fmla="*/ 766508 w 1712501"/>
                <a:gd name="connsiteY226" fmla="*/ 1092675 h 2298106"/>
                <a:gd name="connsiteX227" fmla="*/ 756809 w 1712501"/>
                <a:gd name="connsiteY227" fmla="*/ 1179488 h 2298106"/>
                <a:gd name="connsiteX228" fmla="*/ 933343 w 1712501"/>
                <a:gd name="connsiteY228" fmla="*/ 561128 h 2298106"/>
                <a:gd name="connsiteX229" fmla="*/ 783967 w 1712501"/>
                <a:gd name="connsiteY229" fmla="*/ 799743 h 2298106"/>
                <a:gd name="connsiteX230" fmla="*/ 760688 w 1712501"/>
                <a:gd name="connsiteY230" fmla="*/ 778402 h 2298106"/>
                <a:gd name="connsiteX231" fmla="*/ 902304 w 1712501"/>
                <a:gd name="connsiteY231" fmla="*/ 553369 h 2298106"/>
                <a:gd name="connsiteX232" fmla="*/ 933343 w 1712501"/>
                <a:gd name="connsiteY232" fmla="*/ 561128 h 2298106"/>
                <a:gd name="connsiteX233" fmla="*/ 572514 w 1712501"/>
                <a:gd name="connsiteY233" fmla="*/ 1957893 h 2298106"/>
                <a:gd name="connsiteX234" fmla="*/ 539535 w 1712501"/>
                <a:gd name="connsiteY234" fmla="*/ 1957893 h 2298106"/>
                <a:gd name="connsiteX235" fmla="*/ 516255 w 1712501"/>
                <a:gd name="connsiteY235" fmla="*/ 1626162 h 2298106"/>
                <a:gd name="connsiteX236" fmla="*/ 547294 w 1712501"/>
                <a:gd name="connsiteY236" fmla="*/ 1618402 h 2298106"/>
                <a:gd name="connsiteX237" fmla="*/ 572514 w 1712501"/>
                <a:gd name="connsiteY237" fmla="*/ 1957893 h 2298106"/>
                <a:gd name="connsiteX238" fmla="*/ 774268 w 1712501"/>
                <a:gd name="connsiteY238" fmla="*/ 1315770 h 2298106"/>
                <a:gd name="connsiteX239" fmla="*/ 531774 w 1712501"/>
                <a:gd name="connsiteY239" fmla="*/ 1405006 h 2298106"/>
                <a:gd name="connsiteX240" fmla="*/ 539534 w 1712501"/>
                <a:gd name="connsiteY240" fmla="*/ 1373968 h 2298106"/>
                <a:gd name="connsiteX241" fmla="*/ 747108 w 1712501"/>
                <a:gd name="connsiteY241" fmla="*/ 1300249 h 2298106"/>
                <a:gd name="connsiteX242" fmla="*/ 774268 w 1712501"/>
                <a:gd name="connsiteY242" fmla="*/ 1315770 h 2298106"/>
                <a:gd name="connsiteX243" fmla="*/ 960504 w 1712501"/>
                <a:gd name="connsiteY243" fmla="*/ 650366 h 2298106"/>
                <a:gd name="connsiteX244" fmla="*/ 801428 w 1712501"/>
                <a:gd name="connsiteY244" fmla="*/ 871521 h 2298106"/>
                <a:gd name="connsiteX245" fmla="*/ 785908 w 1712501"/>
                <a:gd name="connsiteY245" fmla="*/ 844361 h 2298106"/>
                <a:gd name="connsiteX246" fmla="*/ 929464 w 1712501"/>
                <a:gd name="connsiteY246" fmla="*/ 642606 h 2298106"/>
                <a:gd name="connsiteX247" fmla="*/ 960504 w 1712501"/>
                <a:gd name="connsiteY247" fmla="*/ 650366 h 2298106"/>
                <a:gd name="connsiteX248" fmla="*/ 607433 w 1712501"/>
                <a:gd name="connsiteY248" fmla="*/ 2010271 h 2298106"/>
                <a:gd name="connsiteX249" fmla="*/ 361059 w 1712501"/>
                <a:gd name="connsiteY249" fmla="*/ 2118909 h 2298106"/>
                <a:gd name="connsiteX250" fmla="*/ 361060 w 1712501"/>
                <a:gd name="connsiteY250" fmla="*/ 2087869 h 2298106"/>
                <a:gd name="connsiteX251" fmla="*/ 580274 w 1712501"/>
                <a:gd name="connsiteY251" fmla="*/ 1994751 h 2298106"/>
                <a:gd name="connsiteX252" fmla="*/ 607433 w 1712501"/>
                <a:gd name="connsiteY252" fmla="*/ 2010271 h 2298106"/>
                <a:gd name="connsiteX253" fmla="*/ 940104 w 1712501"/>
                <a:gd name="connsiteY253" fmla="*/ 854213 h 2298106"/>
                <a:gd name="connsiteX254" fmla="*/ 789788 w 1712501"/>
                <a:gd name="connsiteY254" fmla="*/ 968519 h 2298106"/>
                <a:gd name="connsiteX255" fmla="*/ 778604 w 1712501"/>
                <a:gd name="connsiteY255" fmla="*/ 942602 h 2298106"/>
                <a:gd name="connsiteX256" fmla="*/ 789255 w 1712501"/>
                <a:gd name="connsiteY256" fmla="*/ 936870 h 2298106"/>
                <a:gd name="connsiteX257" fmla="*/ 748079 w 1712501"/>
                <a:gd name="connsiteY257" fmla="*/ 925355 h 2298106"/>
                <a:gd name="connsiteX258" fmla="*/ 702490 w 1712501"/>
                <a:gd name="connsiteY258" fmla="*/ 888981 h 2298106"/>
                <a:gd name="connsiteX259" fmla="*/ 725770 w 1712501"/>
                <a:gd name="connsiteY259" fmla="*/ 867641 h 2298106"/>
                <a:gd name="connsiteX260" fmla="*/ 805307 w 1712501"/>
                <a:gd name="connsiteY260" fmla="*/ 910320 h 2298106"/>
                <a:gd name="connsiteX261" fmla="*/ 820585 w 1712501"/>
                <a:gd name="connsiteY261" fmla="*/ 926566 h 2298106"/>
                <a:gd name="connsiteX262" fmla="*/ 820576 w 1712501"/>
                <a:gd name="connsiteY262" fmla="*/ 926593 h 2298106"/>
                <a:gd name="connsiteX263" fmla="*/ 843137 w 1712501"/>
                <a:gd name="connsiteY263" fmla="*/ 919596 h 2298106"/>
                <a:gd name="connsiteX264" fmla="*/ 921705 w 1712501"/>
                <a:gd name="connsiteY264" fmla="*/ 788104 h 2298106"/>
                <a:gd name="connsiteX265" fmla="*/ 952744 w 1712501"/>
                <a:gd name="connsiteY265" fmla="*/ 788104 h 2298106"/>
                <a:gd name="connsiteX266" fmla="*/ 940104 w 1712501"/>
                <a:gd name="connsiteY266" fmla="*/ 854213 h 2298106"/>
                <a:gd name="connsiteX267" fmla="*/ 657872 w 1712501"/>
                <a:gd name="connsiteY267" fmla="*/ 2000571 h 2298106"/>
                <a:gd name="connsiteX268" fmla="*/ 626833 w 1712501"/>
                <a:gd name="connsiteY268" fmla="*/ 1990871 h 2298106"/>
                <a:gd name="connsiteX269" fmla="*/ 621013 w 1712501"/>
                <a:gd name="connsiteY269" fmla="*/ 1709579 h 2298106"/>
                <a:gd name="connsiteX270" fmla="*/ 652052 w 1712501"/>
                <a:gd name="connsiteY270" fmla="*/ 1701819 h 2298106"/>
                <a:gd name="connsiteX271" fmla="*/ 657872 w 1712501"/>
                <a:gd name="connsiteY271" fmla="*/ 2000571 h 2298106"/>
                <a:gd name="connsiteX272" fmla="*/ 725769 w 1712501"/>
                <a:gd name="connsiteY272" fmla="*/ 2043249 h 2298106"/>
                <a:gd name="connsiteX273" fmla="*/ 469696 w 1712501"/>
                <a:gd name="connsiteY273" fmla="*/ 2182925 h 2298106"/>
                <a:gd name="connsiteX274" fmla="*/ 471636 w 1712501"/>
                <a:gd name="connsiteY274" fmla="*/ 2151887 h 2298106"/>
                <a:gd name="connsiteX275" fmla="*/ 698610 w 1712501"/>
                <a:gd name="connsiteY275" fmla="*/ 2027729 h 2298106"/>
                <a:gd name="connsiteX276" fmla="*/ 725769 w 1712501"/>
                <a:gd name="connsiteY276" fmla="*/ 2043249 h 2298106"/>
                <a:gd name="connsiteX277" fmla="*/ 762629 w 1712501"/>
                <a:gd name="connsiteY277" fmla="*/ 2072350 h 2298106"/>
                <a:gd name="connsiteX278" fmla="*/ 731589 w 1712501"/>
                <a:gd name="connsiteY278" fmla="*/ 2064590 h 2298106"/>
                <a:gd name="connsiteX279" fmla="*/ 708310 w 1712501"/>
                <a:gd name="connsiteY279" fmla="*/ 1771658 h 2298106"/>
                <a:gd name="connsiteX280" fmla="*/ 739349 w 1712501"/>
                <a:gd name="connsiteY280" fmla="*/ 1763897 h 2298106"/>
                <a:gd name="connsiteX281" fmla="*/ 762629 w 1712501"/>
                <a:gd name="connsiteY281" fmla="*/ 2072350 h 2298106"/>
                <a:gd name="connsiteX282" fmla="*/ 836347 w 1712501"/>
                <a:gd name="connsiteY282" fmla="*/ 2093689 h 2298106"/>
                <a:gd name="connsiteX283" fmla="*/ 829315 w 1712501"/>
                <a:gd name="connsiteY283" fmla="*/ 2104207 h 2298106"/>
                <a:gd name="connsiteX284" fmla="*/ 818967 w 1712501"/>
                <a:gd name="connsiteY284" fmla="*/ 2105005 h 2298106"/>
                <a:gd name="connsiteX285" fmla="*/ 816947 w 1712501"/>
                <a:gd name="connsiteY285" fmla="*/ 2116968 h 2298106"/>
                <a:gd name="connsiteX286" fmla="*/ 626832 w 1712501"/>
                <a:gd name="connsiteY286" fmla="*/ 2225604 h 2298106"/>
                <a:gd name="connsiteX287" fmla="*/ 626832 w 1712501"/>
                <a:gd name="connsiteY287" fmla="*/ 2190685 h 2298106"/>
                <a:gd name="connsiteX288" fmla="*/ 789787 w 1712501"/>
                <a:gd name="connsiteY288" fmla="*/ 2099508 h 2298106"/>
                <a:gd name="connsiteX289" fmla="*/ 800578 w 1712501"/>
                <a:gd name="connsiteY289" fmla="*/ 2091325 h 2298106"/>
                <a:gd name="connsiteX290" fmla="*/ 806741 w 1712501"/>
                <a:gd name="connsiteY290" fmla="*/ 2092590 h 2298106"/>
                <a:gd name="connsiteX291" fmla="*/ 805308 w 1712501"/>
                <a:gd name="connsiteY291" fmla="*/ 2085929 h 2298106"/>
                <a:gd name="connsiteX292" fmla="*/ 774269 w 1712501"/>
                <a:gd name="connsiteY292" fmla="*/ 1841496 h 2298106"/>
                <a:gd name="connsiteX293" fmla="*/ 803368 w 1712501"/>
                <a:gd name="connsiteY293" fmla="*/ 1825976 h 2298106"/>
                <a:gd name="connsiteX294" fmla="*/ 836347 w 1712501"/>
                <a:gd name="connsiteY294" fmla="*/ 2093689 h 2298106"/>
                <a:gd name="connsiteX295" fmla="*/ 960303 w 1712501"/>
                <a:gd name="connsiteY295" fmla="*/ 2055561 h 2298106"/>
                <a:gd name="connsiteX296" fmla="*/ 906186 w 1712501"/>
                <a:gd name="connsiteY296" fmla="*/ 2130548 h 2298106"/>
                <a:gd name="connsiteX297" fmla="*/ 901103 w 1712501"/>
                <a:gd name="connsiteY297" fmla="*/ 2131504 h 2298106"/>
                <a:gd name="connsiteX298" fmla="*/ 882361 w 1712501"/>
                <a:gd name="connsiteY298" fmla="*/ 2174075 h 2298106"/>
                <a:gd name="connsiteX299" fmla="*/ 725771 w 1712501"/>
                <a:gd name="connsiteY299" fmla="*/ 2297383 h 2298106"/>
                <a:gd name="connsiteX300" fmla="*/ 718011 w 1712501"/>
                <a:gd name="connsiteY300" fmla="*/ 2266344 h 2298106"/>
                <a:gd name="connsiteX301" fmla="*/ 879027 w 1712501"/>
                <a:gd name="connsiteY301" fmla="*/ 2103388 h 2298106"/>
                <a:gd name="connsiteX302" fmla="*/ 898911 w 1712501"/>
                <a:gd name="connsiteY302" fmla="*/ 2091991 h 2298106"/>
                <a:gd name="connsiteX303" fmla="*/ 901755 w 1712501"/>
                <a:gd name="connsiteY303" fmla="*/ 2093998 h 2298106"/>
                <a:gd name="connsiteX304" fmla="*/ 911872 w 1712501"/>
                <a:gd name="connsiteY304" fmla="*/ 2085430 h 2298106"/>
                <a:gd name="connsiteX305" fmla="*/ 912006 w 1712501"/>
                <a:gd name="connsiteY305" fmla="*/ 1911334 h 2298106"/>
                <a:gd name="connsiteX306" fmla="*/ 943045 w 1712501"/>
                <a:gd name="connsiteY306" fmla="*/ 1901634 h 2298106"/>
                <a:gd name="connsiteX307" fmla="*/ 960303 w 1712501"/>
                <a:gd name="connsiteY307" fmla="*/ 2055561 h 2298106"/>
                <a:gd name="connsiteX308" fmla="*/ 1324729 w 1712501"/>
                <a:gd name="connsiteY308" fmla="*/ 1087098 h 2298106"/>
                <a:gd name="connsiteX309" fmla="*/ 1303875 w 1712501"/>
                <a:gd name="connsiteY309" fmla="*/ 1092675 h 2298106"/>
                <a:gd name="connsiteX310" fmla="*/ 1100180 w 1712501"/>
                <a:gd name="connsiteY310" fmla="*/ 757064 h 2298106"/>
                <a:gd name="connsiteX311" fmla="*/ 1131220 w 1712501"/>
                <a:gd name="connsiteY311" fmla="*/ 759004 h 2298106"/>
                <a:gd name="connsiteX312" fmla="*/ 1319395 w 1712501"/>
                <a:gd name="connsiteY312" fmla="*/ 1065516 h 2298106"/>
                <a:gd name="connsiteX313" fmla="*/ 1324729 w 1712501"/>
                <a:gd name="connsiteY313" fmla="*/ 1087098 h 2298106"/>
                <a:gd name="connsiteX314" fmla="*/ 1473862 w 1712501"/>
                <a:gd name="connsiteY314" fmla="*/ 551066 h 2298106"/>
                <a:gd name="connsiteX315" fmla="*/ 1445490 w 1712501"/>
                <a:gd name="connsiteY315" fmla="*/ 563070 h 2298106"/>
                <a:gd name="connsiteX316" fmla="*/ 1329093 w 1712501"/>
                <a:gd name="connsiteY316" fmla="*/ 312817 h 2298106"/>
                <a:gd name="connsiteX317" fmla="*/ 1362072 w 1712501"/>
                <a:gd name="connsiteY317" fmla="*/ 312817 h 2298106"/>
                <a:gd name="connsiteX318" fmla="*/ 1468769 w 1712501"/>
                <a:gd name="connsiteY318" fmla="*/ 539791 h 2298106"/>
                <a:gd name="connsiteX319" fmla="*/ 1473862 w 1712501"/>
                <a:gd name="connsiteY319" fmla="*/ 551066 h 2298106"/>
                <a:gd name="connsiteX320" fmla="*/ 1587107 w 1712501"/>
                <a:gd name="connsiteY320" fmla="*/ 318636 h 2298106"/>
                <a:gd name="connsiteX321" fmla="*/ 1472650 w 1712501"/>
                <a:gd name="connsiteY321" fmla="*/ 491291 h 2298106"/>
                <a:gd name="connsiteX322" fmla="*/ 1444278 w 1712501"/>
                <a:gd name="connsiteY322" fmla="*/ 480106 h 2298106"/>
                <a:gd name="connsiteX323" fmla="*/ 1448771 w 1712501"/>
                <a:gd name="connsiteY323" fmla="*/ 471146 h 2298106"/>
                <a:gd name="connsiteX324" fmla="*/ 1447430 w 1712501"/>
                <a:gd name="connsiteY324" fmla="*/ 469951 h 2298106"/>
                <a:gd name="connsiteX325" fmla="*/ 1431911 w 1712501"/>
                <a:gd name="connsiteY325" fmla="*/ 250737 h 2298106"/>
                <a:gd name="connsiteX326" fmla="*/ 1464890 w 1712501"/>
                <a:gd name="connsiteY326" fmla="*/ 252678 h 2298106"/>
                <a:gd name="connsiteX327" fmla="*/ 1463677 w 1712501"/>
                <a:gd name="connsiteY327" fmla="*/ 357434 h 2298106"/>
                <a:gd name="connsiteX328" fmla="*/ 1475427 w 1712501"/>
                <a:gd name="connsiteY328" fmla="*/ 440650 h 2298106"/>
                <a:gd name="connsiteX329" fmla="*/ 1513631 w 1712501"/>
                <a:gd name="connsiteY329" fmla="*/ 397689 h 2298106"/>
                <a:gd name="connsiteX330" fmla="*/ 1556067 w 1712501"/>
                <a:gd name="connsiteY330" fmla="*/ 310876 h 2298106"/>
                <a:gd name="connsiteX331" fmla="*/ 1587107 w 1712501"/>
                <a:gd name="connsiteY331" fmla="*/ 318636 h 2298106"/>
                <a:gd name="connsiteX332" fmla="*/ 1645305 w 1712501"/>
                <a:gd name="connsiteY332" fmla="*/ 400114 h 2298106"/>
                <a:gd name="connsiteX333" fmla="*/ 1464890 w 1712501"/>
                <a:gd name="connsiteY333" fmla="*/ 605749 h 2298106"/>
                <a:gd name="connsiteX334" fmla="*/ 1449370 w 1712501"/>
                <a:gd name="connsiteY334" fmla="*/ 578589 h 2298106"/>
                <a:gd name="connsiteX335" fmla="*/ 1618146 w 1712501"/>
                <a:gd name="connsiteY335" fmla="*/ 384594 h 2298106"/>
                <a:gd name="connsiteX336" fmla="*/ 1645305 w 1712501"/>
                <a:gd name="connsiteY336" fmla="*/ 400114 h 2298106"/>
                <a:gd name="connsiteX337" fmla="*/ 1647246 w 1712501"/>
                <a:gd name="connsiteY337" fmla="*/ 559189 h 2298106"/>
                <a:gd name="connsiteX338" fmla="*/ 1445490 w 1712501"/>
                <a:gd name="connsiteY338" fmla="*/ 698865 h 2298106"/>
                <a:gd name="connsiteX339" fmla="*/ 1426394 w 1712501"/>
                <a:gd name="connsiteY339" fmla="*/ 675678 h 2298106"/>
                <a:gd name="connsiteX340" fmla="*/ 1430983 w 1712501"/>
                <a:gd name="connsiteY340" fmla="*/ 672791 h 2298106"/>
                <a:gd name="connsiteX341" fmla="*/ 1401084 w 1712501"/>
                <a:gd name="connsiteY341" fmla="*/ 663857 h 2298106"/>
                <a:gd name="connsiteX342" fmla="*/ 1327154 w 1712501"/>
                <a:gd name="connsiteY342" fmla="*/ 570830 h 2298106"/>
                <a:gd name="connsiteX343" fmla="*/ 1268955 w 1712501"/>
                <a:gd name="connsiteY343" fmla="*/ 386535 h 2298106"/>
                <a:gd name="connsiteX344" fmla="*/ 1301934 w 1712501"/>
                <a:gd name="connsiteY344" fmla="*/ 386535 h 2298106"/>
                <a:gd name="connsiteX345" fmla="*/ 1342673 w 1712501"/>
                <a:gd name="connsiteY345" fmla="*/ 533971 h 2298106"/>
                <a:gd name="connsiteX346" fmla="*/ 1407328 w 1712501"/>
                <a:gd name="connsiteY346" fmla="*/ 629725 h 2298106"/>
                <a:gd name="connsiteX347" fmla="*/ 1429805 w 1712501"/>
                <a:gd name="connsiteY347" fmla="*/ 640643 h 2298106"/>
                <a:gd name="connsiteX348" fmla="*/ 1429486 w 1712501"/>
                <a:gd name="connsiteY348" fmla="*/ 640668 h 2298106"/>
                <a:gd name="connsiteX349" fmla="*/ 1420271 w 1712501"/>
                <a:gd name="connsiteY349" fmla="*/ 650368 h 2298106"/>
                <a:gd name="connsiteX350" fmla="*/ 1418331 w 1712501"/>
                <a:gd name="connsiteY350" fmla="*/ 654248 h 2298106"/>
                <a:gd name="connsiteX351" fmla="*/ 1433851 w 1712501"/>
                <a:gd name="connsiteY351" fmla="*/ 642608 h 2298106"/>
                <a:gd name="connsiteX352" fmla="*/ 1429805 w 1712501"/>
                <a:gd name="connsiteY352" fmla="*/ 640643 h 2298106"/>
                <a:gd name="connsiteX353" fmla="*/ 1441611 w 1712501"/>
                <a:gd name="connsiteY353" fmla="*/ 639698 h 2298106"/>
                <a:gd name="connsiteX354" fmla="*/ 1451311 w 1712501"/>
                <a:gd name="connsiteY354" fmla="*/ 658127 h 2298106"/>
                <a:gd name="connsiteX355" fmla="*/ 1449370 w 1712501"/>
                <a:gd name="connsiteY355" fmla="*/ 662007 h 2298106"/>
                <a:gd name="connsiteX356" fmla="*/ 1440958 w 1712501"/>
                <a:gd name="connsiteY356" fmla="*/ 668317 h 2298106"/>
                <a:gd name="connsiteX357" fmla="*/ 1492413 w 1712501"/>
                <a:gd name="connsiteY357" fmla="*/ 653883 h 2298106"/>
                <a:gd name="connsiteX358" fmla="*/ 1620086 w 1712501"/>
                <a:gd name="connsiteY358" fmla="*/ 543670 h 2298106"/>
                <a:gd name="connsiteX359" fmla="*/ 1647246 w 1712501"/>
                <a:gd name="connsiteY359" fmla="*/ 559189 h 2298106"/>
                <a:gd name="connsiteX360" fmla="*/ 1422211 w 1712501"/>
                <a:gd name="connsiteY360" fmla="*/ 1436047 h 2298106"/>
                <a:gd name="connsiteX361" fmla="*/ 1305814 w 1712501"/>
                <a:gd name="connsiteY361" fmla="*/ 1500065 h 2298106"/>
                <a:gd name="connsiteX362" fmla="*/ 1121519 w 1712501"/>
                <a:gd name="connsiteY362" fmla="*/ 1507825 h 2298106"/>
                <a:gd name="connsiteX363" fmla="*/ 1110850 w 1712501"/>
                <a:gd name="connsiteY363" fmla="*/ 1490850 h 2298106"/>
                <a:gd name="connsiteX364" fmla="*/ 1111264 w 1712501"/>
                <a:gd name="connsiteY364" fmla="*/ 1490173 h 2298106"/>
                <a:gd name="connsiteX365" fmla="*/ 1063534 w 1712501"/>
                <a:gd name="connsiteY365" fmla="*/ 1469874 h 2298106"/>
                <a:gd name="connsiteX366" fmla="*/ 954685 w 1712501"/>
                <a:gd name="connsiteY366" fmla="*/ 1313830 h 2298106"/>
                <a:gd name="connsiteX367" fmla="*/ 985724 w 1712501"/>
                <a:gd name="connsiteY367" fmla="*/ 1313830 h 2298106"/>
                <a:gd name="connsiteX368" fmla="*/ 1133160 w 1712501"/>
                <a:gd name="connsiteY368" fmla="*/ 1465145 h 2298106"/>
                <a:gd name="connsiteX369" fmla="*/ 1142860 w 1712501"/>
                <a:gd name="connsiteY369" fmla="*/ 1474360 h 2298106"/>
                <a:gd name="connsiteX370" fmla="*/ 1143039 w 1712501"/>
                <a:gd name="connsiteY370" fmla="*/ 1476597 h 2298106"/>
                <a:gd name="connsiteX371" fmla="*/ 1270895 w 1712501"/>
                <a:gd name="connsiteY371" fmla="*/ 1474846 h 2298106"/>
                <a:gd name="connsiteX372" fmla="*/ 1391172 w 1712501"/>
                <a:gd name="connsiteY372" fmla="*/ 1428287 h 2298106"/>
                <a:gd name="connsiteX373" fmla="*/ 1422211 w 1712501"/>
                <a:gd name="connsiteY373" fmla="*/ 1436047 h 2298106"/>
                <a:gd name="connsiteX374" fmla="*/ 1487443 w 1712501"/>
                <a:gd name="connsiteY374" fmla="*/ 1324166 h 2298106"/>
                <a:gd name="connsiteX375" fmla="*/ 1482351 w 1712501"/>
                <a:gd name="connsiteY375" fmla="*/ 1335169 h 2298106"/>
                <a:gd name="connsiteX376" fmla="*/ 1177779 w 1712501"/>
                <a:gd name="connsiteY376" fmla="*/ 1399186 h 2298106"/>
                <a:gd name="connsiteX377" fmla="*/ 1165775 w 1712501"/>
                <a:gd name="connsiteY377" fmla="*/ 1393245 h 2298106"/>
                <a:gd name="connsiteX378" fmla="*/ 1162486 w 1712501"/>
                <a:gd name="connsiteY378" fmla="*/ 1384174 h 2298106"/>
                <a:gd name="connsiteX379" fmla="*/ 1155378 w 1712501"/>
                <a:gd name="connsiteY379" fmla="*/ 1390427 h 2298106"/>
                <a:gd name="connsiteX380" fmla="*/ 1142859 w 1712501"/>
                <a:gd name="connsiteY380" fmla="*/ 1389487 h 2298106"/>
                <a:gd name="connsiteX381" fmla="*/ 977963 w 1712501"/>
                <a:gd name="connsiteY381" fmla="*/ 1146994 h 2298106"/>
                <a:gd name="connsiteX382" fmla="*/ 1009002 w 1712501"/>
                <a:gd name="connsiteY382" fmla="*/ 1146993 h 2298106"/>
                <a:gd name="connsiteX383" fmla="*/ 1158378 w 1712501"/>
                <a:gd name="connsiteY383" fmla="*/ 1362328 h 2298106"/>
                <a:gd name="connsiteX384" fmla="*/ 1166593 w 1712501"/>
                <a:gd name="connsiteY384" fmla="*/ 1371209 h 2298106"/>
                <a:gd name="connsiteX385" fmla="*/ 1166503 w 1712501"/>
                <a:gd name="connsiteY385" fmla="*/ 1371678 h 2298106"/>
                <a:gd name="connsiteX386" fmla="*/ 1177779 w 1712501"/>
                <a:gd name="connsiteY386" fmla="*/ 1368148 h 2298106"/>
                <a:gd name="connsiteX387" fmla="*/ 1459071 w 1712501"/>
                <a:gd name="connsiteY387" fmla="*/ 1311888 h 2298106"/>
                <a:gd name="connsiteX388" fmla="*/ 1487443 w 1712501"/>
                <a:gd name="connsiteY388" fmla="*/ 1324166 h 2298106"/>
                <a:gd name="connsiteX389" fmla="*/ 1561524 w 1712501"/>
                <a:gd name="connsiteY389" fmla="*/ 1119835 h 2298106"/>
                <a:gd name="connsiteX390" fmla="*/ 1554128 w 1712501"/>
                <a:gd name="connsiteY390" fmla="*/ 1129535 h 2298106"/>
                <a:gd name="connsiteX391" fmla="*/ 1272836 w 1712501"/>
                <a:gd name="connsiteY391" fmla="*/ 1193553 h 2298106"/>
                <a:gd name="connsiteX392" fmla="*/ 1270961 w 1712501"/>
                <a:gd name="connsiteY392" fmla="*/ 1192753 h 2298106"/>
                <a:gd name="connsiteX393" fmla="*/ 1269561 w 1712501"/>
                <a:gd name="connsiteY393" fmla="*/ 1193917 h 2298106"/>
                <a:gd name="connsiteX394" fmla="*/ 1257315 w 1712501"/>
                <a:gd name="connsiteY394" fmla="*/ 1191613 h 2298106"/>
                <a:gd name="connsiteX395" fmla="*/ 1047800 w 1712501"/>
                <a:gd name="connsiteY395" fmla="*/ 894801 h 2298106"/>
                <a:gd name="connsiteX396" fmla="*/ 1076900 w 1712501"/>
                <a:gd name="connsiteY396" fmla="*/ 885101 h 2298106"/>
                <a:gd name="connsiteX397" fmla="*/ 1204573 w 1712501"/>
                <a:gd name="connsiteY397" fmla="*/ 1109347 h 2298106"/>
                <a:gd name="connsiteX398" fmla="*/ 1271139 w 1712501"/>
                <a:gd name="connsiteY398" fmla="*/ 1163084 h 2298106"/>
                <a:gd name="connsiteX399" fmla="*/ 1272836 w 1712501"/>
                <a:gd name="connsiteY399" fmla="*/ 1162514 h 2298106"/>
                <a:gd name="connsiteX400" fmla="*/ 1538609 w 1712501"/>
                <a:gd name="connsiteY400" fmla="*/ 1102376 h 2298106"/>
                <a:gd name="connsiteX401" fmla="*/ 1561524 w 1712501"/>
                <a:gd name="connsiteY401" fmla="*/ 1119835 h 2298106"/>
                <a:gd name="connsiteX402" fmla="*/ 1536668 w 1712501"/>
                <a:gd name="connsiteY402" fmla="*/ 1218772 h 2298106"/>
                <a:gd name="connsiteX403" fmla="*/ 1424152 w 1712501"/>
                <a:gd name="connsiteY403" fmla="*/ 1290549 h 2298106"/>
                <a:gd name="connsiteX404" fmla="*/ 1230157 w 1712501"/>
                <a:gd name="connsiteY404" fmla="*/ 1309950 h 2298106"/>
                <a:gd name="connsiteX405" fmla="*/ 1223678 w 1712501"/>
                <a:gd name="connsiteY405" fmla="*/ 1306727 h 2298106"/>
                <a:gd name="connsiteX406" fmla="*/ 1222396 w 1712501"/>
                <a:gd name="connsiteY406" fmla="*/ 1308008 h 2298106"/>
                <a:gd name="connsiteX407" fmla="*/ 1206876 w 1712501"/>
                <a:gd name="connsiteY407" fmla="*/ 1311889 h 2298106"/>
                <a:gd name="connsiteX408" fmla="*/ 1092419 w 1712501"/>
                <a:gd name="connsiteY408" fmla="*/ 1197431 h 2298106"/>
                <a:gd name="connsiteX409" fmla="*/ 1009001 w 1712501"/>
                <a:gd name="connsiteY409" fmla="*/ 1018956 h 2298106"/>
                <a:gd name="connsiteX410" fmla="*/ 1038101 w 1712501"/>
                <a:gd name="connsiteY410" fmla="*/ 1009256 h 2298106"/>
                <a:gd name="connsiteX411" fmla="*/ 1104059 w 1712501"/>
                <a:gd name="connsiteY411" fmla="*/ 1158632 h 2298106"/>
                <a:gd name="connsiteX412" fmla="*/ 1202996 w 1712501"/>
                <a:gd name="connsiteY412" fmla="*/ 1280850 h 2298106"/>
                <a:gd name="connsiteX413" fmla="*/ 1219910 w 1712501"/>
                <a:gd name="connsiteY413" fmla="*/ 1277304 h 2298106"/>
                <a:gd name="connsiteX414" fmla="*/ 1222038 w 1712501"/>
                <a:gd name="connsiteY414" fmla="*/ 1280271 h 2298106"/>
                <a:gd name="connsiteX415" fmla="*/ 1230157 w 1712501"/>
                <a:gd name="connsiteY415" fmla="*/ 1276970 h 2298106"/>
                <a:gd name="connsiteX416" fmla="*/ 1371773 w 1712501"/>
                <a:gd name="connsiteY416" fmla="*/ 1271151 h 2298106"/>
                <a:gd name="connsiteX417" fmla="*/ 1505629 w 1712501"/>
                <a:gd name="connsiteY417" fmla="*/ 1211011 h 2298106"/>
                <a:gd name="connsiteX418" fmla="*/ 1536668 w 1712501"/>
                <a:gd name="connsiteY418" fmla="*/ 1218772 h 2298106"/>
                <a:gd name="connsiteX419" fmla="*/ 1707779 w 1712501"/>
                <a:gd name="connsiteY419" fmla="*/ 644093 h 2298106"/>
                <a:gd name="connsiteX420" fmla="*/ 1703505 w 1712501"/>
                <a:gd name="connsiteY420" fmla="*/ 656187 h 2298106"/>
                <a:gd name="connsiteX421" fmla="*/ 1410573 w 1712501"/>
                <a:gd name="connsiteY421" fmla="*/ 807503 h 2298106"/>
                <a:gd name="connsiteX422" fmla="*/ 1398539 w 1712501"/>
                <a:gd name="connsiteY422" fmla="*/ 801259 h 2298106"/>
                <a:gd name="connsiteX423" fmla="*/ 1396177 w 1712501"/>
                <a:gd name="connsiteY423" fmla="*/ 794699 h 2298106"/>
                <a:gd name="connsiteX424" fmla="*/ 1385353 w 1712501"/>
                <a:gd name="connsiteY424" fmla="*/ 795863 h 2298106"/>
                <a:gd name="connsiteX425" fmla="*/ 1212696 w 1712501"/>
                <a:gd name="connsiteY425" fmla="*/ 512631 h 2298106"/>
                <a:gd name="connsiteX426" fmla="*/ 1243735 w 1712501"/>
                <a:gd name="connsiteY426" fmla="*/ 502931 h 2298106"/>
                <a:gd name="connsiteX427" fmla="*/ 1393112 w 1712501"/>
                <a:gd name="connsiteY427" fmla="*/ 764824 h 2298106"/>
                <a:gd name="connsiteX428" fmla="*/ 1402812 w 1712501"/>
                <a:gd name="connsiteY428" fmla="*/ 773766 h 2298106"/>
                <a:gd name="connsiteX429" fmla="*/ 1403048 w 1712501"/>
                <a:gd name="connsiteY429" fmla="*/ 776608 h 2298106"/>
                <a:gd name="connsiteX430" fmla="*/ 1408633 w 1712501"/>
                <a:gd name="connsiteY430" fmla="*/ 774524 h 2298106"/>
                <a:gd name="connsiteX431" fmla="*/ 1680226 w 1712501"/>
                <a:gd name="connsiteY431" fmla="*/ 632908 h 2298106"/>
                <a:gd name="connsiteX432" fmla="*/ 1707779 w 1712501"/>
                <a:gd name="connsiteY432" fmla="*/ 644093 h 2298106"/>
                <a:gd name="connsiteX433" fmla="*/ 1666766 w 1712501"/>
                <a:gd name="connsiteY433" fmla="*/ 946452 h 2298106"/>
                <a:gd name="connsiteX434" fmla="*/ 1662765 w 1712501"/>
                <a:gd name="connsiteY434" fmla="*/ 958819 h 2298106"/>
                <a:gd name="connsiteX435" fmla="*/ 1327154 w 1712501"/>
                <a:gd name="connsiteY435" fmla="*/ 1055816 h 2298106"/>
                <a:gd name="connsiteX436" fmla="*/ 1327154 w 1712501"/>
                <a:gd name="connsiteY436" fmla="*/ 1022838 h 2298106"/>
                <a:gd name="connsiteX437" fmla="*/ 1639485 w 1712501"/>
                <a:gd name="connsiteY437" fmla="*/ 935539 h 2298106"/>
                <a:gd name="connsiteX438" fmla="*/ 1666766 w 1712501"/>
                <a:gd name="connsiteY438" fmla="*/ 946452 h 2298106"/>
                <a:gd name="connsiteX439" fmla="*/ 1712476 w 1712501"/>
                <a:gd name="connsiteY439" fmla="*/ 798167 h 2298106"/>
                <a:gd name="connsiteX440" fmla="*/ 1707383 w 1712501"/>
                <a:gd name="connsiteY440" fmla="*/ 809443 h 2298106"/>
                <a:gd name="connsiteX441" fmla="*/ 1554127 w 1712501"/>
                <a:gd name="connsiteY441" fmla="*/ 916140 h 2298106"/>
                <a:gd name="connsiteX442" fmla="*/ 1362072 w 1712501"/>
                <a:gd name="connsiteY442" fmla="*/ 912259 h 2298106"/>
                <a:gd name="connsiteX443" fmla="*/ 1351554 w 1712501"/>
                <a:gd name="connsiteY443" fmla="*/ 905227 h 2298106"/>
                <a:gd name="connsiteX444" fmla="*/ 1350938 w 1712501"/>
                <a:gd name="connsiteY444" fmla="*/ 897232 h 2298106"/>
                <a:gd name="connsiteX445" fmla="*/ 1278928 w 1712501"/>
                <a:gd name="connsiteY445" fmla="*/ 857213 h 2298106"/>
                <a:gd name="connsiteX446" fmla="*/ 1138979 w 1712501"/>
                <a:gd name="connsiteY446" fmla="*/ 601867 h 2298106"/>
                <a:gd name="connsiteX447" fmla="*/ 1170018 w 1712501"/>
                <a:gd name="connsiteY447" fmla="*/ 594108 h 2298106"/>
                <a:gd name="connsiteX448" fmla="*/ 1371773 w 1712501"/>
                <a:gd name="connsiteY448" fmla="*/ 873460 h 2298106"/>
                <a:gd name="connsiteX449" fmla="*/ 1381473 w 1712501"/>
                <a:gd name="connsiteY449" fmla="*/ 881584 h 2298106"/>
                <a:gd name="connsiteX450" fmla="*/ 1381608 w 1712501"/>
                <a:gd name="connsiteY450" fmla="*/ 883219 h 2298106"/>
                <a:gd name="connsiteX451" fmla="*/ 1465617 w 1712501"/>
                <a:gd name="connsiteY451" fmla="*/ 897468 h 2298106"/>
                <a:gd name="connsiteX452" fmla="*/ 1559947 w 1712501"/>
                <a:gd name="connsiteY452" fmla="*/ 877340 h 2298106"/>
                <a:gd name="connsiteX453" fmla="*/ 1684104 w 1712501"/>
                <a:gd name="connsiteY453" fmla="*/ 786164 h 2298106"/>
                <a:gd name="connsiteX454" fmla="*/ 1712476 w 1712501"/>
                <a:gd name="connsiteY454" fmla="*/ 798167 h 2298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</a:cxnLst>
              <a:rect l="l" t="t" r="r" b="b"/>
              <a:pathLst>
                <a:path w="1712501" h="2298106">
                  <a:moveTo>
                    <a:pt x="361302" y="603323"/>
                  </a:moveTo>
                  <a:cubicBezTo>
                    <a:pt x="357665" y="614963"/>
                    <a:pt x="351360" y="625147"/>
                    <a:pt x="339720" y="630967"/>
                  </a:cubicBezTo>
                  <a:cubicBezTo>
                    <a:pt x="312561" y="642606"/>
                    <a:pt x="285402" y="615448"/>
                    <a:pt x="269882" y="596049"/>
                  </a:cubicBezTo>
                  <a:cubicBezTo>
                    <a:pt x="246603" y="568888"/>
                    <a:pt x="236903" y="535909"/>
                    <a:pt x="233023" y="500991"/>
                  </a:cubicBezTo>
                  <a:cubicBezTo>
                    <a:pt x="231083" y="479652"/>
                    <a:pt x="264062" y="479651"/>
                    <a:pt x="266002" y="499050"/>
                  </a:cubicBezTo>
                  <a:cubicBezTo>
                    <a:pt x="267941" y="524270"/>
                    <a:pt x="275702" y="547550"/>
                    <a:pt x="289282" y="566948"/>
                  </a:cubicBezTo>
                  <a:cubicBezTo>
                    <a:pt x="297042" y="578588"/>
                    <a:pt x="304801" y="590228"/>
                    <a:pt x="320321" y="590228"/>
                  </a:cubicBezTo>
                  <a:cubicBezTo>
                    <a:pt x="335841" y="590229"/>
                    <a:pt x="331961" y="588289"/>
                    <a:pt x="333901" y="572769"/>
                  </a:cubicBezTo>
                  <a:cubicBezTo>
                    <a:pt x="337781" y="528150"/>
                    <a:pt x="330021" y="479652"/>
                    <a:pt x="320321" y="435033"/>
                  </a:cubicBezTo>
                  <a:cubicBezTo>
                    <a:pt x="316441" y="415633"/>
                    <a:pt x="347480" y="407874"/>
                    <a:pt x="351359" y="427273"/>
                  </a:cubicBezTo>
                  <a:cubicBezTo>
                    <a:pt x="362999" y="471892"/>
                    <a:pt x="368819" y="520391"/>
                    <a:pt x="366880" y="566948"/>
                  </a:cubicBezTo>
                  <a:cubicBezTo>
                    <a:pt x="365910" y="578589"/>
                    <a:pt x="364940" y="591683"/>
                    <a:pt x="361302" y="603323"/>
                  </a:cubicBezTo>
                  <a:close/>
                  <a:moveTo>
                    <a:pt x="386036" y="730390"/>
                  </a:moveTo>
                  <a:cubicBezTo>
                    <a:pt x="383854" y="738150"/>
                    <a:pt x="376579" y="744455"/>
                    <a:pt x="366880" y="741544"/>
                  </a:cubicBezTo>
                  <a:cubicBezTo>
                    <a:pt x="289282" y="720205"/>
                    <a:pt x="225264" y="667827"/>
                    <a:pt x="190345" y="594108"/>
                  </a:cubicBezTo>
                  <a:cubicBezTo>
                    <a:pt x="182585" y="576650"/>
                    <a:pt x="209744" y="561129"/>
                    <a:pt x="217503" y="576649"/>
                  </a:cubicBezTo>
                  <a:cubicBezTo>
                    <a:pt x="240783" y="626118"/>
                    <a:pt x="278248" y="665766"/>
                    <a:pt x="324989" y="690682"/>
                  </a:cubicBezTo>
                  <a:lnTo>
                    <a:pt x="359072" y="704290"/>
                  </a:lnTo>
                  <a:lnTo>
                    <a:pt x="356241" y="700866"/>
                  </a:lnTo>
                  <a:cubicBezTo>
                    <a:pt x="354756" y="696804"/>
                    <a:pt x="354756" y="692076"/>
                    <a:pt x="357181" y="687226"/>
                  </a:cubicBezTo>
                  <a:cubicBezTo>
                    <a:pt x="390160" y="619328"/>
                    <a:pt x="401799" y="547550"/>
                    <a:pt x="392100" y="473832"/>
                  </a:cubicBezTo>
                  <a:cubicBezTo>
                    <a:pt x="388220" y="454432"/>
                    <a:pt x="421199" y="454432"/>
                    <a:pt x="423139" y="473832"/>
                  </a:cubicBezTo>
                  <a:cubicBezTo>
                    <a:pt x="434778" y="555309"/>
                    <a:pt x="419259" y="632907"/>
                    <a:pt x="384340" y="704685"/>
                  </a:cubicBezTo>
                  <a:lnTo>
                    <a:pt x="376481" y="711927"/>
                  </a:lnTo>
                  <a:lnTo>
                    <a:pt x="385157" y="718629"/>
                  </a:lnTo>
                  <a:cubicBezTo>
                    <a:pt x="386945" y="722267"/>
                    <a:pt x="387127" y="726511"/>
                    <a:pt x="386036" y="730390"/>
                  </a:cubicBezTo>
                  <a:close/>
                  <a:moveTo>
                    <a:pt x="176279" y="1633587"/>
                  </a:moveTo>
                  <a:cubicBezTo>
                    <a:pt x="170459" y="1642772"/>
                    <a:pt x="151545" y="1644591"/>
                    <a:pt x="145725" y="1630042"/>
                  </a:cubicBezTo>
                  <a:cubicBezTo>
                    <a:pt x="122446" y="1575722"/>
                    <a:pt x="93346" y="1525284"/>
                    <a:pt x="56487" y="1478726"/>
                  </a:cubicBezTo>
                  <a:cubicBezTo>
                    <a:pt x="44848" y="1463206"/>
                    <a:pt x="66187" y="1441866"/>
                    <a:pt x="79767" y="1457386"/>
                  </a:cubicBezTo>
                  <a:cubicBezTo>
                    <a:pt x="120506" y="1507825"/>
                    <a:pt x="151545" y="1562143"/>
                    <a:pt x="176764" y="1622281"/>
                  </a:cubicBezTo>
                  <a:cubicBezTo>
                    <a:pt x="178704" y="1626646"/>
                    <a:pt x="178219" y="1630526"/>
                    <a:pt x="176279" y="1633587"/>
                  </a:cubicBezTo>
                  <a:close/>
                  <a:moveTo>
                    <a:pt x="480275" y="782435"/>
                  </a:moveTo>
                  <a:cubicBezTo>
                    <a:pt x="471757" y="802290"/>
                    <a:pt x="459027" y="818657"/>
                    <a:pt x="440597" y="828843"/>
                  </a:cubicBezTo>
                  <a:cubicBezTo>
                    <a:pt x="407617" y="848242"/>
                    <a:pt x="372698" y="828842"/>
                    <a:pt x="341659" y="815263"/>
                  </a:cubicBezTo>
                  <a:cubicBezTo>
                    <a:pt x="291220" y="791982"/>
                    <a:pt x="244662" y="762883"/>
                    <a:pt x="200043" y="727964"/>
                  </a:cubicBezTo>
                  <a:cubicBezTo>
                    <a:pt x="184523" y="714386"/>
                    <a:pt x="205863" y="693046"/>
                    <a:pt x="223322" y="704685"/>
                  </a:cubicBezTo>
                  <a:cubicBezTo>
                    <a:pt x="269881" y="743484"/>
                    <a:pt x="353299" y="809442"/>
                    <a:pt x="415377" y="791982"/>
                  </a:cubicBezTo>
                  <a:cubicBezTo>
                    <a:pt x="444476" y="782283"/>
                    <a:pt x="446416" y="776463"/>
                    <a:pt x="454176" y="747365"/>
                  </a:cubicBezTo>
                  <a:cubicBezTo>
                    <a:pt x="459996" y="727964"/>
                    <a:pt x="461936" y="706625"/>
                    <a:pt x="461936" y="687225"/>
                  </a:cubicBezTo>
                  <a:cubicBezTo>
                    <a:pt x="461936" y="654246"/>
                    <a:pt x="458056" y="623207"/>
                    <a:pt x="452236" y="590228"/>
                  </a:cubicBezTo>
                  <a:cubicBezTo>
                    <a:pt x="448356" y="570828"/>
                    <a:pt x="479396" y="563069"/>
                    <a:pt x="483275" y="582468"/>
                  </a:cubicBezTo>
                  <a:cubicBezTo>
                    <a:pt x="493460" y="631937"/>
                    <a:pt x="505828" y="722873"/>
                    <a:pt x="480275" y="782435"/>
                  </a:cubicBezTo>
                  <a:close/>
                  <a:moveTo>
                    <a:pt x="262121" y="1686299"/>
                  </a:moveTo>
                  <a:cubicBezTo>
                    <a:pt x="263092" y="1691148"/>
                    <a:pt x="261758" y="1694786"/>
                    <a:pt x="259181" y="1697211"/>
                  </a:cubicBezTo>
                  <a:lnTo>
                    <a:pt x="249565" y="1700575"/>
                  </a:lnTo>
                  <a:lnTo>
                    <a:pt x="253241" y="1703033"/>
                  </a:lnTo>
                  <a:cubicBezTo>
                    <a:pt x="258606" y="1713217"/>
                    <a:pt x="249513" y="1729949"/>
                    <a:pt x="234963" y="1727039"/>
                  </a:cubicBezTo>
                  <a:cubicBezTo>
                    <a:pt x="143786" y="1713460"/>
                    <a:pt x="62308" y="1664961"/>
                    <a:pt x="4110" y="1593182"/>
                  </a:cubicBezTo>
                  <a:cubicBezTo>
                    <a:pt x="-9470" y="1577663"/>
                    <a:pt x="13809" y="1554383"/>
                    <a:pt x="27389" y="1569903"/>
                  </a:cubicBezTo>
                  <a:cubicBezTo>
                    <a:pt x="68128" y="1622281"/>
                    <a:pt x="119779" y="1659384"/>
                    <a:pt x="179887" y="1680390"/>
                  </a:cubicBezTo>
                  <a:lnTo>
                    <a:pt x="235600" y="1694231"/>
                  </a:lnTo>
                  <a:lnTo>
                    <a:pt x="231083" y="1686298"/>
                  </a:lnTo>
                  <a:cubicBezTo>
                    <a:pt x="223322" y="1612581"/>
                    <a:pt x="200044" y="1542742"/>
                    <a:pt x="163185" y="1478724"/>
                  </a:cubicBezTo>
                  <a:cubicBezTo>
                    <a:pt x="153484" y="1461265"/>
                    <a:pt x="180645" y="1445745"/>
                    <a:pt x="188404" y="1463204"/>
                  </a:cubicBezTo>
                  <a:cubicBezTo>
                    <a:pt x="229143" y="1533042"/>
                    <a:pt x="252423" y="1606760"/>
                    <a:pt x="262121" y="1686299"/>
                  </a:cubicBezTo>
                  <a:close/>
                  <a:moveTo>
                    <a:pt x="549962" y="824479"/>
                  </a:moveTo>
                  <a:cubicBezTo>
                    <a:pt x="537110" y="860853"/>
                    <a:pt x="520135" y="895771"/>
                    <a:pt x="498796" y="929720"/>
                  </a:cubicBezTo>
                  <a:cubicBezTo>
                    <a:pt x="491522" y="942814"/>
                    <a:pt x="473334" y="937358"/>
                    <a:pt x="469606" y="926446"/>
                  </a:cubicBezTo>
                  <a:lnTo>
                    <a:pt x="469917" y="924572"/>
                  </a:lnTo>
                  <a:lnTo>
                    <a:pt x="463877" y="927780"/>
                  </a:lnTo>
                  <a:cubicBezTo>
                    <a:pt x="370759" y="935540"/>
                    <a:pt x="285401" y="904500"/>
                    <a:pt x="217503" y="840482"/>
                  </a:cubicBezTo>
                  <a:cubicBezTo>
                    <a:pt x="201983" y="826902"/>
                    <a:pt x="225263" y="803623"/>
                    <a:pt x="240782" y="819143"/>
                  </a:cubicBezTo>
                  <a:cubicBezTo>
                    <a:pt x="300921" y="875401"/>
                    <a:pt x="380459" y="902561"/>
                    <a:pt x="463877" y="896741"/>
                  </a:cubicBezTo>
                  <a:cubicBezTo>
                    <a:pt x="469212" y="896257"/>
                    <a:pt x="473092" y="897832"/>
                    <a:pt x="475607" y="900500"/>
                  </a:cubicBezTo>
                  <a:lnTo>
                    <a:pt x="476792" y="903942"/>
                  </a:lnTo>
                  <a:lnTo>
                    <a:pt x="520135" y="817688"/>
                  </a:lnTo>
                  <a:cubicBezTo>
                    <a:pt x="532260" y="784224"/>
                    <a:pt x="540505" y="749305"/>
                    <a:pt x="545355" y="712447"/>
                  </a:cubicBezTo>
                  <a:cubicBezTo>
                    <a:pt x="547295" y="693047"/>
                    <a:pt x="578334" y="693046"/>
                    <a:pt x="576394" y="710506"/>
                  </a:cubicBezTo>
                  <a:cubicBezTo>
                    <a:pt x="571544" y="750275"/>
                    <a:pt x="562814" y="788105"/>
                    <a:pt x="549962" y="824479"/>
                  </a:cubicBezTo>
                  <a:close/>
                  <a:moveTo>
                    <a:pt x="733923" y="429910"/>
                  </a:moveTo>
                  <a:cubicBezTo>
                    <a:pt x="732923" y="442186"/>
                    <a:pt x="718009" y="452008"/>
                    <a:pt x="706370" y="438912"/>
                  </a:cubicBezTo>
                  <a:cubicBezTo>
                    <a:pt x="640411" y="371014"/>
                    <a:pt x="597732" y="287597"/>
                    <a:pt x="578333" y="194479"/>
                  </a:cubicBezTo>
                  <a:cubicBezTo>
                    <a:pt x="574453" y="175080"/>
                    <a:pt x="605493" y="167320"/>
                    <a:pt x="609373" y="186719"/>
                  </a:cubicBezTo>
                  <a:cubicBezTo>
                    <a:pt x="626832" y="274018"/>
                    <a:pt x="667572" y="353555"/>
                    <a:pt x="729649" y="417573"/>
                  </a:cubicBezTo>
                  <a:cubicBezTo>
                    <a:pt x="733044" y="421453"/>
                    <a:pt x="734257" y="425818"/>
                    <a:pt x="733923" y="429910"/>
                  </a:cubicBezTo>
                  <a:close/>
                  <a:moveTo>
                    <a:pt x="605008" y="928264"/>
                  </a:moveTo>
                  <a:cubicBezTo>
                    <a:pt x="592398" y="965123"/>
                    <a:pt x="576394" y="1000527"/>
                    <a:pt x="556994" y="1034476"/>
                  </a:cubicBezTo>
                  <a:cubicBezTo>
                    <a:pt x="554569" y="1039327"/>
                    <a:pt x="551053" y="1041872"/>
                    <a:pt x="547294" y="1042692"/>
                  </a:cubicBezTo>
                  <a:lnTo>
                    <a:pt x="538969" y="1041085"/>
                  </a:lnTo>
                  <a:lnTo>
                    <a:pt x="537595" y="1042236"/>
                  </a:lnTo>
                  <a:cubicBezTo>
                    <a:pt x="452237" y="1065516"/>
                    <a:pt x="363000" y="1051936"/>
                    <a:pt x="287341" y="1001497"/>
                  </a:cubicBezTo>
                  <a:cubicBezTo>
                    <a:pt x="269882" y="989858"/>
                    <a:pt x="285401" y="962699"/>
                    <a:pt x="302861" y="974338"/>
                  </a:cubicBezTo>
                  <a:cubicBezTo>
                    <a:pt x="372700" y="1018956"/>
                    <a:pt x="450297" y="1032537"/>
                    <a:pt x="529835" y="1011197"/>
                  </a:cubicBezTo>
                  <a:lnTo>
                    <a:pt x="533044" y="1011614"/>
                  </a:lnTo>
                  <a:lnTo>
                    <a:pt x="575181" y="915170"/>
                  </a:lnTo>
                  <a:cubicBezTo>
                    <a:pt x="587064" y="879766"/>
                    <a:pt x="595793" y="843392"/>
                    <a:pt x="601613" y="805562"/>
                  </a:cubicBezTo>
                  <a:cubicBezTo>
                    <a:pt x="603553" y="784223"/>
                    <a:pt x="634592" y="793923"/>
                    <a:pt x="632652" y="813322"/>
                  </a:cubicBezTo>
                  <a:cubicBezTo>
                    <a:pt x="626833" y="853091"/>
                    <a:pt x="617618" y="891406"/>
                    <a:pt x="605008" y="928264"/>
                  </a:cubicBezTo>
                  <a:close/>
                  <a:moveTo>
                    <a:pt x="364698" y="1826946"/>
                  </a:moveTo>
                  <a:cubicBezTo>
                    <a:pt x="362515" y="1834705"/>
                    <a:pt x="355240" y="1841496"/>
                    <a:pt x="345541" y="1839555"/>
                  </a:cubicBezTo>
                  <a:cubicBezTo>
                    <a:pt x="223324" y="1818215"/>
                    <a:pt x="93347" y="1791056"/>
                    <a:pt x="9930" y="1694059"/>
                  </a:cubicBezTo>
                  <a:cubicBezTo>
                    <a:pt x="-3650" y="1678540"/>
                    <a:pt x="19629" y="1655260"/>
                    <a:pt x="33209" y="1672720"/>
                  </a:cubicBezTo>
                  <a:cubicBezTo>
                    <a:pt x="92862" y="1742558"/>
                    <a:pt x="177614" y="1773112"/>
                    <a:pt x="265367" y="1792208"/>
                  </a:cubicBezTo>
                  <a:lnTo>
                    <a:pt x="324426" y="1803161"/>
                  </a:lnTo>
                  <a:lnTo>
                    <a:pt x="322261" y="1796877"/>
                  </a:lnTo>
                  <a:cubicBezTo>
                    <a:pt x="335840" y="1694060"/>
                    <a:pt x="322261" y="1591242"/>
                    <a:pt x="281522" y="1496185"/>
                  </a:cubicBezTo>
                  <a:cubicBezTo>
                    <a:pt x="273762" y="1478725"/>
                    <a:pt x="300921" y="1461266"/>
                    <a:pt x="308681" y="1480665"/>
                  </a:cubicBezTo>
                  <a:cubicBezTo>
                    <a:pt x="351360" y="1581543"/>
                    <a:pt x="368819" y="1688240"/>
                    <a:pt x="353300" y="1796877"/>
                  </a:cubicBezTo>
                  <a:lnTo>
                    <a:pt x="347544" y="1807449"/>
                  </a:lnTo>
                  <a:lnTo>
                    <a:pt x="353301" y="1808516"/>
                  </a:lnTo>
                  <a:cubicBezTo>
                    <a:pt x="363970" y="1810457"/>
                    <a:pt x="366880" y="1819186"/>
                    <a:pt x="364698" y="1826946"/>
                  </a:cubicBezTo>
                  <a:close/>
                  <a:moveTo>
                    <a:pt x="732317" y="529120"/>
                  </a:moveTo>
                  <a:cubicBezTo>
                    <a:pt x="730134" y="536880"/>
                    <a:pt x="722860" y="543669"/>
                    <a:pt x="712190" y="541730"/>
                  </a:cubicBezTo>
                  <a:cubicBezTo>
                    <a:pt x="673391" y="532030"/>
                    <a:pt x="650112" y="502932"/>
                    <a:pt x="628772" y="471891"/>
                  </a:cubicBezTo>
                  <a:cubicBezTo>
                    <a:pt x="601613" y="431153"/>
                    <a:pt x="578333" y="388474"/>
                    <a:pt x="562814" y="341915"/>
                  </a:cubicBezTo>
                  <a:cubicBezTo>
                    <a:pt x="556994" y="322516"/>
                    <a:pt x="586093" y="314757"/>
                    <a:pt x="593853" y="334155"/>
                  </a:cubicBezTo>
                  <a:cubicBezTo>
                    <a:pt x="605493" y="369075"/>
                    <a:pt x="622952" y="403993"/>
                    <a:pt x="642352" y="435033"/>
                  </a:cubicBezTo>
                  <a:cubicBezTo>
                    <a:pt x="661751" y="464132"/>
                    <a:pt x="685031" y="502932"/>
                    <a:pt x="721890" y="510691"/>
                  </a:cubicBezTo>
                  <a:cubicBezTo>
                    <a:pt x="731590" y="512631"/>
                    <a:pt x="734499" y="521361"/>
                    <a:pt x="732317" y="529120"/>
                  </a:cubicBezTo>
                  <a:close/>
                  <a:moveTo>
                    <a:pt x="645505" y="1011439"/>
                  </a:moveTo>
                  <a:cubicBezTo>
                    <a:pt x="635077" y="1045632"/>
                    <a:pt x="619073" y="1078126"/>
                    <a:pt x="597734" y="1108194"/>
                  </a:cubicBezTo>
                  <a:lnTo>
                    <a:pt x="597729" y="1108198"/>
                  </a:lnTo>
                  <a:lnTo>
                    <a:pt x="597461" y="1114500"/>
                  </a:lnTo>
                  <a:cubicBezTo>
                    <a:pt x="595915" y="1118380"/>
                    <a:pt x="592884" y="1121776"/>
                    <a:pt x="588034" y="1123715"/>
                  </a:cubicBezTo>
                  <a:cubicBezTo>
                    <a:pt x="514316" y="1152814"/>
                    <a:pt x="434778" y="1146994"/>
                    <a:pt x="363000" y="1110135"/>
                  </a:cubicBezTo>
                  <a:cubicBezTo>
                    <a:pt x="345541" y="1102376"/>
                    <a:pt x="361060" y="1073276"/>
                    <a:pt x="378520" y="1082976"/>
                  </a:cubicBezTo>
                  <a:cubicBezTo>
                    <a:pt x="410529" y="1099466"/>
                    <a:pt x="444478" y="1108680"/>
                    <a:pt x="478669" y="1110377"/>
                  </a:cubicBezTo>
                  <a:lnTo>
                    <a:pt x="570245" y="1094422"/>
                  </a:lnTo>
                  <a:lnTo>
                    <a:pt x="570574" y="1092675"/>
                  </a:lnTo>
                  <a:cubicBezTo>
                    <a:pt x="609373" y="1036417"/>
                    <a:pt x="628773" y="972399"/>
                    <a:pt x="628773" y="904500"/>
                  </a:cubicBezTo>
                  <a:cubicBezTo>
                    <a:pt x="628773" y="885100"/>
                    <a:pt x="661752" y="885100"/>
                    <a:pt x="659812" y="904500"/>
                  </a:cubicBezTo>
                  <a:cubicBezTo>
                    <a:pt x="660782" y="941359"/>
                    <a:pt x="655932" y="977248"/>
                    <a:pt x="645505" y="1011439"/>
                  </a:cubicBezTo>
                  <a:close/>
                  <a:moveTo>
                    <a:pt x="865446" y="217759"/>
                  </a:moveTo>
                  <a:cubicBezTo>
                    <a:pt x="832467" y="275957"/>
                    <a:pt x="791729" y="330276"/>
                    <a:pt x="741289" y="374896"/>
                  </a:cubicBezTo>
                  <a:cubicBezTo>
                    <a:pt x="733530" y="381686"/>
                    <a:pt x="723830" y="379260"/>
                    <a:pt x="718011" y="373682"/>
                  </a:cubicBezTo>
                  <a:lnTo>
                    <a:pt x="715070" y="367924"/>
                  </a:lnTo>
                  <a:lnTo>
                    <a:pt x="708310" y="365194"/>
                  </a:lnTo>
                  <a:cubicBezTo>
                    <a:pt x="657871" y="289536"/>
                    <a:pt x="624892" y="208058"/>
                    <a:pt x="605493" y="118821"/>
                  </a:cubicBezTo>
                  <a:cubicBezTo>
                    <a:pt x="601613" y="99421"/>
                    <a:pt x="632652" y="91662"/>
                    <a:pt x="636532" y="111061"/>
                  </a:cubicBezTo>
                  <a:cubicBezTo>
                    <a:pt x="646232" y="153740"/>
                    <a:pt x="659326" y="194964"/>
                    <a:pt x="676059" y="234733"/>
                  </a:cubicBezTo>
                  <a:lnTo>
                    <a:pt x="690269" y="261356"/>
                  </a:lnTo>
                  <a:lnTo>
                    <a:pt x="704452" y="240280"/>
                  </a:lnTo>
                  <a:lnTo>
                    <a:pt x="698610" y="233279"/>
                  </a:lnTo>
                  <a:cubicBezTo>
                    <a:pt x="673391" y="163441"/>
                    <a:pt x="659811" y="91663"/>
                    <a:pt x="655931" y="16005"/>
                  </a:cubicBezTo>
                  <a:cubicBezTo>
                    <a:pt x="653991" y="-5335"/>
                    <a:pt x="685030" y="-5335"/>
                    <a:pt x="686970" y="16005"/>
                  </a:cubicBezTo>
                  <a:cubicBezTo>
                    <a:pt x="688910" y="51894"/>
                    <a:pt x="693275" y="87298"/>
                    <a:pt x="700065" y="122217"/>
                  </a:cubicBezTo>
                  <a:lnTo>
                    <a:pt x="722992" y="207893"/>
                  </a:lnTo>
                  <a:lnTo>
                    <a:pt x="738622" y="169017"/>
                  </a:lnTo>
                  <a:cubicBezTo>
                    <a:pt x="748564" y="133856"/>
                    <a:pt x="750989" y="96512"/>
                    <a:pt x="745169" y="58683"/>
                  </a:cubicBezTo>
                  <a:cubicBezTo>
                    <a:pt x="743229" y="39283"/>
                    <a:pt x="772328" y="31524"/>
                    <a:pt x="776208" y="50923"/>
                  </a:cubicBezTo>
                  <a:cubicBezTo>
                    <a:pt x="782998" y="94572"/>
                    <a:pt x="780573" y="137250"/>
                    <a:pt x="769418" y="177505"/>
                  </a:cubicBezTo>
                  <a:cubicBezTo>
                    <a:pt x="758264" y="217759"/>
                    <a:pt x="738379" y="255588"/>
                    <a:pt x="710250" y="289536"/>
                  </a:cubicBezTo>
                  <a:lnTo>
                    <a:pt x="706289" y="291370"/>
                  </a:lnTo>
                  <a:lnTo>
                    <a:pt x="731680" y="338941"/>
                  </a:lnTo>
                  <a:lnTo>
                    <a:pt x="784696" y="282263"/>
                  </a:lnTo>
                  <a:cubicBezTo>
                    <a:pt x="804823" y="257044"/>
                    <a:pt x="822768" y="230369"/>
                    <a:pt x="838287" y="202239"/>
                  </a:cubicBezTo>
                  <a:cubicBezTo>
                    <a:pt x="847987" y="182840"/>
                    <a:pt x="875146" y="200299"/>
                    <a:pt x="865446" y="217759"/>
                  </a:cubicBezTo>
                  <a:close/>
                  <a:moveTo>
                    <a:pt x="867387" y="324455"/>
                  </a:moveTo>
                  <a:cubicBezTo>
                    <a:pt x="838287" y="394293"/>
                    <a:pt x="797548" y="454431"/>
                    <a:pt x="743230" y="508751"/>
                  </a:cubicBezTo>
                  <a:cubicBezTo>
                    <a:pt x="729650" y="522331"/>
                    <a:pt x="706371" y="500991"/>
                    <a:pt x="719951" y="487412"/>
                  </a:cubicBezTo>
                  <a:cubicBezTo>
                    <a:pt x="770389" y="438912"/>
                    <a:pt x="809188" y="380713"/>
                    <a:pt x="836347" y="316696"/>
                  </a:cubicBezTo>
                  <a:cubicBezTo>
                    <a:pt x="844107" y="297296"/>
                    <a:pt x="875146" y="305055"/>
                    <a:pt x="867387" y="324455"/>
                  </a:cubicBezTo>
                  <a:close/>
                  <a:moveTo>
                    <a:pt x="459997" y="1915971"/>
                  </a:moveTo>
                  <a:cubicBezTo>
                    <a:pt x="458300" y="1919698"/>
                    <a:pt x="455147" y="1922972"/>
                    <a:pt x="450298" y="1924912"/>
                  </a:cubicBezTo>
                  <a:cubicBezTo>
                    <a:pt x="341660" y="1961771"/>
                    <a:pt x="227204" y="1961771"/>
                    <a:pt x="120505" y="1922972"/>
                  </a:cubicBezTo>
                  <a:cubicBezTo>
                    <a:pt x="101107" y="1915212"/>
                    <a:pt x="110807" y="1884173"/>
                    <a:pt x="130206" y="1891933"/>
                  </a:cubicBezTo>
                  <a:cubicBezTo>
                    <a:pt x="233022" y="1930732"/>
                    <a:pt x="339720" y="1930733"/>
                    <a:pt x="442537" y="1893874"/>
                  </a:cubicBezTo>
                  <a:cubicBezTo>
                    <a:pt x="457087" y="1889509"/>
                    <a:pt x="465089" y="1904785"/>
                    <a:pt x="459997" y="1915971"/>
                  </a:cubicBezTo>
                  <a:close/>
                  <a:moveTo>
                    <a:pt x="767964" y="768220"/>
                  </a:moveTo>
                  <a:cubicBezTo>
                    <a:pt x="764084" y="775010"/>
                    <a:pt x="755839" y="779375"/>
                    <a:pt x="747109" y="774524"/>
                  </a:cubicBezTo>
                  <a:cubicBezTo>
                    <a:pt x="673391" y="731845"/>
                    <a:pt x="617133" y="669767"/>
                    <a:pt x="582214" y="592169"/>
                  </a:cubicBezTo>
                  <a:cubicBezTo>
                    <a:pt x="572514" y="574709"/>
                    <a:pt x="601613" y="557250"/>
                    <a:pt x="609373" y="576649"/>
                  </a:cubicBezTo>
                  <a:cubicBezTo>
                    <a:pt x="642352" y="648427"/>
                    <a:pt x="694731" y="706626"/>
                    <a:pt x="762629" y="747365"/>
                  </a:cubicBezTo>
                  <a:cubicBezTo>
                    <a:pt x="771358" y="752216"/>
                    <a:pt x="771843" y="761430"/>
                    <a:pt x="767964" y="768220"/>
                  </a:cubicBezTo>
                  <a:close/>
                  <a:moveTo>
                    <a:pt x="475517" y="1862835"/>
                  </a:moveTo>
                  <a:cubicBezTo>
                    <a:pt x="469697" y="1882235"/>
                    <a:pt x="440598" y="1874475"/>
                    <a:pt x="444478" y="1853135"/>
                  </a:cubicBezTo>
                  <a:cubicBezTo>
                    <a:pt x="467758" y="1760018"/>
                    <a:pt x="465818" y="1668840"/>
                    <a:pt x="438658" y="1577663"/>
                  </a:cubicBezTo>
                  <a:cubicBezTo>
                    <a:pt x="432838" y="1558263"/>
                    <a:pt x="463878" y="1550504"/>
                    <a:pt x="469697" y="1569903"/>
                  </a:cubicBezTo>
                  <a:cubicBezTo>
                    <a:pt x="498797" y="1666900"/>
                    <a:pt x="500737" y="1765838"/>
                    <a:pt x="475517" y="1862835"/>
                  </a:cubicBezTo>
                  <a:close/>
                  <a:moveTo>
                    <a:pt x="686486" y="1089766"/>
                  </a:moveTo>
                  <a:lnTo>
                    <a:pt x="656763" y="1167833"/>
                  </a:lnTo>
                  <a:lnTo>
                    <a:pt x="659175" y="1178881"/>
                  </a:lnTo>
                  <a:cubicBezTo>
                    <a:pt x="658600" y="1182881"/>
                    <a:pt x="656417" y="1186762"/>
                    <a:pt x="652052" y="1189671"/>
                  </a:cubicBezTo>
                  <a:lnTo>
                    <a:pt x="647455" y="1192279"/>
                  </a:lnTo>
                  <a:lnTo>
                    <a:pt x="646232" y="1195493"/>
                  </a:lnTo>
                  <a:cubicBezTo>
                    <a:pt x="643807" y="1200343"/>
                    <a:pt x="640290" y="1202889"/>
                    <a:pt x="636532" y="1203707"/>
                  </a:cubicBezTo>
                  <a:lnTo>
                    <a:pt x="629651" y="1202380"/>
                  </a:lnTo>
                  <a:lnTo>
                    <a:pt x="601401" y="1218407"/>
                  </a:lnTo>
                  <a:cubicBezTo>
                    <a:pt x="548386" y="1240959"/>
                    <a:pt x="489097" y="1244960"/>
                    <a:pt x="430898" y="1230410"/>
                  </a:cubicBezTo>
                  <a:cubicBezTo>
                    <a:pt x="411499" y="1224591"/>
                    <a:pt x="419258" y="1193552"/>
                    <a:pt x="438658" y="1199371"/>
                  </a:cubicBezTo>
                  <a:cubicBezTo>
                    <a:pt x="473577" y="1208101"/>
                    <a:pt x="508496" y="1209071"/>
                    <a:pt x="541960" y="1202766"/>
                  </a:cubicBezTo>
                  <a:lnTo>
                    <a:pt x="623565" y="1168032"/>
                  </a:lnTo>
                  <a:lnTo>
                    <a:pt x="655931" y="1082006"/>
                  </a:lnTo>
                  <a:cubicBezTo>
                    <a:pt x="664176" y="1048542"/>
                    <a:pt x="668540" y="1014108"/>
                    <a:pt x="669511" y="978220"/>
                  </a:cubicBezTo>
                  <a:cubicBezTo>
                    <a:pt x="669510" y="956879"/>
                    <a:pt x="702491" y="956879"/>
                    <a:pt x="700551" y="978219"/>
                  </a:cubicBezTo>
                  <a:cubicBezTo>
                    <a:pt x="700550" y="1016048"/>
                    <a:pt x="695700" y="1053392"/>
                    <a:pt x="686486" y="1089766"/>
                  </a:cubicBezTo>
                  <a:close/>
                  <a:moveTo>
                    <a:pt x="869508" y="494716"/>
                  </a:moveTo>
                  <a:cubicBezTo>
                    <a:pt x="850047" y="553733"/>
                    <a:pt x="812582" y="604293"/>
                    <a:pt x="758748" y="640667"/>
                  </a:cubicBezTo>
                  <a:cubicBezTo>
                    <a:pt x="754869" y="643577"/>
                    <a:pt x="750868" y="644062"/>
                    <a:pt x="747321" y="642941"/>
                  </a:cubicBezTo>
                  <a:lnTo>
                    <a:pt x="738640" y="635591"/>
                  </a:lnTo>
                  <a:lnTo>
                    <a:pt x="733196" y="643001"/>
                  </a:lnTo>
                  <a:cubicBezTo>
                    <a:pt x="729770" y="645153"/>
                    <a:pt x="725284" y="646002"/>
                    <a:pt x="719949" y="644546"/>
                  </a:cubicBezTo>
                  <a:cubicBezTo>
                    <a:pt x="679211" y="636787"/>
                    <a:pt x="652051" y="597989"/>
                    <a:pt x="626832" y="566949"/>
                  </a:cubicBezTo>
                  <a:cubicBezTo>
                    <a:pt x="593853" y="526210"/>
                    <a:pt x="564754" y="485472"/>
                    <a:pt x="537594" y="442793"/>
                  </a:cubicBezTo>
                  <a:cubicBezTo>
                    <a:pt x="525955" y="425333"/>
                    <a:pt x="553114" y="409814"/>
                    <a:pt x="564754" y="427273"/>
                  </a:cubicBezTo>
                  <a:cubicBezTo>
                    <a:pt x="588033" y="464132"/>
                    <a:pt x="613252" y="499051"/>
                    <a:pt x="640412" y="533970"/>
                  </a:cubicBezTo>
                  <a:cubicBezTo>
                    <a:pt x="663691" y="563070"/>
                    <a:pt x="692790" y="607687"/>
                    <a:pt x="729649" y="615447"/>
                  </a:cubicBezTo>
                  <a:lnTo>
                    <a:pt x="737507" y="621138"/>
                  </a:lnTo>
                  <a:lnTo>
                    <a:pt x="743229" y="611568"/>
                  </a:lnTo>
                  <a:cubicBezTo>
                    <a:pt x="803367" y="570829"/>
                    <a:pt x="844106" y="506810"/>
                    <a:pt x="851866" y="433093"/>
                  </a:cubicBezTo>
                  <a:cubicBezTo>
                    <a:pt x="853806" y="413693"/>
                    <a:pt x="884845" y="413693"/>
                    <a:pt x="882906" y="433093"/>
                  </a:cubicBezTo>
                  <a:cubicBezTo>
                    <a:pt x="880480" y="454432"/>
                    <a:pt x="875994" y="475043"/>
                    <a:pt x="869508" y="494716"/>
                  </a:cubicBezTo>
                  <a:close/>
                  <a:moveTo>
                    <a:pt x="778633" y="843877"/>
                  </a:moveTo>
                  <a:cubicBezTo>
                    <a:pt x="778633" y="851637"/>
                    <a:pt x="773298" y="858913"/>
                    <a:pt x="762629" y="857942"/>
                  </a:cubicBezTo>
                  <a:cubicBezTo>
                    <a:pt x="714130" y="854061"/>
                    <a:pt x="673391" y="826903"/>
                    <a:pt x="648172" y="784224"/>
                  </a:cubicBezTo>
                  <a:cubicBezTo>
                    <a:pt x="638472" y="766764"/>
                    <a:pt x="665631" y="751245"/>
                    <a:pt x="675331" y="768704"/>
                  </a:cubicBezTo>
                  <a:cubicBezTo>
                    <a:pt x="692791" y="801683"/>
                    <a:pt x="725770" y="823022"/>
                    <a:pt x="762629" y="826902"/>
                  </a:cubicBezTo>
                  <a:cubicBezTo>
                    <a:pt x="773299" y="827873"/>
                    <a:pt x="778633" y="836118"/>
                    <a:pt x="778633" y="843877"/>
                  </a:cubicBezTo>
                  <a:close/>
                  <a:moveTo>
                    <a:pt x="522500" y="1961166"/>
                  </a:moveTo>
                  <a:cubicBezTo>
                    <a:pt x="521712" y="1965289"/>
                    <a:pt x="519165" y="1969047"/>
                    <a:pt x="514315" y="1971472"/>
                  </a:cubicBezTo>
                  <a:cubicBezTo>
                    <a:pt x="425078" y="2019971"/>
                    <a:pt x="331960" y="2039371"/>
                    <a:pt x="233023" y="2029671"/>
                  </a:cubicBezTo>
                  <a:cubicBezTo>
                    <a:pt x="211683" y="2027730"/>
                    <a:pt x="211683" y="1990871"/>
                    <a:pt x="233023" y="1992812"/>
                  </a:cubicBezTo>
                  <a:cubicBezTo>
                    <a:pt x="324200" y="2002512"/>
                    <a:pt x="413438" y="1985052"/>
                    <a:pt x="496856" y="1940433"/>
                  </a:cubicBezTo>
                  <a:cubicBezTo>
                    <a:pt x="511405" y="1933159"/>
                    <a:pt x="524864" y="1948800"/>
                    <a:pt x="522500" y="1961166"/>
                  </a:cubicBezTo>
                  <a:close/>
                  <a:moveTo>
                    <a:pt x="756809" y="1179488"/>
                  </a:moveTo>
                  <a:cubicBezTo>
                    <a:pt x="748564" y="1207133"/>
                    <a:pt x="735470" y="1233322"/>
                    <a:pt x="718010" y="1257571"/>
                  </a:cubicBezTo>
                  <a:cubicBezTo>
                    <a:pt x="712190" y="1266301"/>
                    <a:pt x="702491" y="1266786"/>
                    <a:pt x="695701" y="1262907"/>
                  </a:cubicBezTo>
                  <a:lnTo>
                    <a:pt x="691895" y="1258327"/>
                  </a:lnTo>
                  <a:lnTo>
                    <a:pt x="670542" y="1276395"/>
                  </a:lnTo>
                  <a:cubicBezTo>
                    <a:pt x="618345" y="1306677"/>
                    <a:pt x="553599" y="1309951"/>
                    <a:pt x="491036" y="1309950"/>
                  </a:cubicBezTo>
                  <a:cubicBezTo>
                    <a:pt x="471636" y="1309950"/>
                    <a:pt x="471636" y="1278910"/>
                    <a:pt x="489096" y="1276971"/>
                  </a:cubicBezTo>
                  <a:cubicBezTo>
                    <a:pt x="564754" y="1276970"/>
                    <a:pt x="642352" y="1275030"/>
                    <a:pt x="694730" y="1212952"/>
                  </a:cubicBezTo>
                  <a:lnTo>
                    <a:pt x="710740" y="1209595"/>
                  </a:lnTo>
                  <a:lnTo>
                    <a:pt x="712008" y="1207526"/>
                  </a:lnTo>
                  <a:cubicBezTo>
                    <a:pt x="729649" y="1171971"/>
                    <a:pt x="736924" y="1133415"/>
                    <a:pt x="735469" y="1092676"/>
                  </a:cubicBezTo>
                  <a:cubicBezTo>
                    <a:pt x="733529" y="1073276"/>
                    <a:pt x="766508" y="1073275"/>
                    <a:pt x="766508" y="1092675"/>
                  </a:cubicBezTo>
                  <a:cubicBezTo>
                    <a:pt x="768448" y="1122745"/>
                    <a:pt x="765053" y="1151844"/>
                    <a:pt x="756809" y="1179488"/>
                  </a:cubicBezTo>
                  <a:close/>
                  <a:moveTo>
                    <a:pt x="933343" y="561128"/>
                  </a:moveTo>
                  <a:cubicBezTo>
                    <a:pt x="908124" y="654247"/>
                    <a:pt x="857686" y="735725"/>
                    <a:pt x="783967" y="799743"/>
                  </a:cubicBezTo>
                  <a:cubicBezTo>
                    <a:pt x="768448" y="813323"/>
                    <a:pt x="745169" y="790042"/>
                    <a:pt x="760688" y="778402"/>
                  </a:cubicBezTo>
                  <a:cubicBezTo>
                    <a:pt x="830526" y="718265"/>
                    <a:pt x="877085" y="642607"/>
                    <a:pt x="902304" y="553369"/>
                  </a:cubicBezTo>
                  <a:cubicBezTo>
                    <a:pt x="908124" y="532030"/>
                    <a:pt x="939163" y="541730"/>
                    <a:pt x="933343" y="561128"/>
                  </a:cubicBezTo>
                  <a:close/>
                  <a:moveTo>
                    <a:pt x="572514" y="1957893"/>
                  </a:moveTo>
                  <a:cubicBezTo>
                    <a:pt x="570574" y="1977294"/>
                    <a:pt x="539535" y="1977293"/>
                    <a:pt x="539535" y="1957893"/>
                  </a:cubicBezTo>
                  <a:cubicBezTo>
                    <a:pt x="555054" y="1845376"/>
                    <a:pt x="547294" y="1734799"/>
                    <a:pt x="516255" y="1626162"/>
                  </a:cubicBezTo>
                  <a:cubicBezTo>
                    <a:pt x="510435" y="1606762"/>
                    <a:pt x="541475" y="1599003"/>
                    <a:pt x="547294" y="1618402"/>
                  </a:cubicBezTo>
                  <a:cubicBezTo>
                    <a:pt x="578334" y="1728979"/>
                    <a:pt x="588033" y="1843436"/>
                    <a:pt x="572514" y="1957893"/>
                  </a:cubicBezTo>
                  <a:close/>
                  <a:moveTo>
                    <a:pt x="774268" y="1315770"/>
                  </a:moveTo>
                  <a:cubicBezTo>
                    <a:pt x="721889" y="1395307"/>
                    <a:pt x="624892" y="1432166"/>
                    <a:pt x="531774" y="1405006"/>
                  </a:cubicBezTo>
                  <a:cubicBezTo>
                    <a:pt x="512375" y="1399187"/>
                    <a:pt x="520134" y="1368148"/>
                    <a:pt x="539534" y="1373968"/>
                  </a:cubicBezTo>
                  <a:cubicBezTo>
                    <a:pt x="619072" y="1397247"/>
                    <a:pt x="700550" y="1368148"/>
                    <a:pt x="747108" y="1300249"/>
                  </a:cubicBezTo>
                  <a:cubicBezTo>
                    <a:pt x="758748" y="1282791"/>
                    <a:pt x="785907" y="1298310"/>
                    <a:pt x="774268" y="1315770"/>
                  </a:cubicBezTo>
                  <a:close/>
                  <a:moveTo>
                    <a:pt x="960504" y="650366"/>
                  </a:moveTo>
                  <a:cubicBezTo>
                    <a:pt x="935284" y="741544"/>
                    <a:pt x="880966" y="819142"/>
                    <a:pt x="801428" y="871521"/>
                  </a:cubicBezTo>
                  <a:cubicBezTo>
                    <a:pt x="783968" y="883160"/>
                    <a:pt x="768449" y="856001"/>
                    <a:pt x="785908" y="844361"/>
                  </a:cubicBezTo>
                  <a:cubicBezTo>
                    <a:pt x="857686" y="795862"/>
                    <a:pt x="906185" y="726024"/>
                    <a:pt x="929464" y="642606"/>
                  </a:cubicBezTo>
                  <a:cubicBezTo>
                    <a:pt x="935284" y="621267"/>
                    <a:pt x="966323" y="630967"/>
                    <a:pt x="960504" y="650366"/>
                  </a:cubicBezTo>
                  <a:close/>
                  <a:moveTo>
                    <a:pt x="607433" y="2010271"/>
                  </a:moveTo>
                  <a:cubicBezTo>
                    <a:pt x="556994" y="2099508"/>
                    <a:pt x="454177" y="2113088"/>
                    <a:pt x="361059" y="2118909"/>
                  </a:cubicBezTo>
                  <a:cubicBezTo>
                    <a:pt x="339720" y="2118908"/>
                    <a:pt x="339720" y="2087869"/>
                    <a:pt x="361060" y="2087869"/>
                  </a:cubicBezTo>
                  <a:cubicBezTo>
                    <a:pt x="442537" y="2082049"/>
                    <a:pt x="535655" y="2074289"/>
                    <a:pt x="580274" y="1994751"/>
                  </a:cubicBezTo>
                  <a:cubicBezTo>
                    <a:pt x="589974" y="1975352"/>
                    <a:pt x="617133" y="1992812"/>
                    <a:pt x="607433" y="2010271"/>
                  </a:cubicBezTo>
                  <a:close/>
                  <a:moveTo>
                    <a:pt x="940104" y="854213"/>
                  </a:moveTo>
                  <a:cubicBezTo>
                    <a:pt x="915643" y="915777"/>
                    <a:pt x="858172" y="961244"/>
                    <a:pt x="789788" y="968519"/>
                  </a:cubicBezTo>
                  <a:cubicBezTo>
                    <a:pt x="773784" y="969975"/>
                    <a:pt x="769783" y="952878"/>
                    <a:pt x="778604" y="942602"/>
                  </a:cubicBezTo>
                  <a:lnTo>
                    <a:pt x="789255" y="936870"/>
                  </a:lnTo>
                  <a:lnTo>
                    <a:pt x="748079" y="925355"/>
                  </a:lnTo>
                  <a:cubicBezTo>
                    <a:pt x="730619" y="916625"/>
                    <a:pt x="715099" y="904501"/>
                    <a:pt x="702490" y="888981"/>
                  </a:cubicBezTo>
                  <a:cubicBezTo>
                    <a:pt x="688910" y="873461"/>
                    <a:pt x="710250" y="852122"/>
                    <a:pt x="725770" y="867641"/>
                  </a:cubicBezTo>
                  <a:cubicBezTo>
                    <a:pt x="745169" y="892860"/>
                    <a:pt x="774268" y="908380"/>
                    <a:pt x="805307" y="910320"/>
                  </a:cubicBezTo>
                  <a:cubicBezTo>
                    <a:pt x="815007" y="910320"/>
                    <a:pt x="820342" y="918565"/>
                    <a:pt x="820585" y="926566"/>
                  </a:cubicBezTo>
                  <a:lnTo>
                    <a:pt x="820576" y="926593"/>
                  </a:lnTo>
                  <a:lnTo>
                    <a:pt x="843137" y="919596"/>
                  </a:lnTo>
                  <a:cubicBezTo>
                    <a:pt x="890060" y="894316"/>
                    <a:pt x="921705" y="843393"/>
                    <a:pt x="921705" y="788104"/>
                  </a:cubicBezTo>
                  <a:cubicBezTo>
                    <a:pt x="921705" y="766764"/>
                    <a:pt x="952744" y="766764"/>
                    <a:pt x="952744" y="788104"/>
                  </a:cubicBezTo>
                  <a:cubicBezTo>
                    <a:pt x="952744" y="811383"/>
                    <a:pt x="948258" y="833692"/>
                    <a:pt x="940104" y="854213"/>
                  </a:cubicBezTo>
                  <a:close/>
                  <a:moveTo>
                    <a:pt x="657872" y="2000571"/>
                  </a:moveTo>
                  <a:cubicBezTo>
                    <a:pt x="650112" y="2019971"/>
                    <a:pt x="619073" y="2012211"/>
                    <a:pt x="626833" y="1990871"/>
                  </a:cubicBezTo>
                  <a:cubicBezTo>
                    <a:pt x="657872" y="1897754"/>
                    <a:pt x="655932" y="1802696"/>
                    <a:pt x="621013" y="1709579"/>
                  </a:cubicBezTo>
                  <a:cubicBezTo>
                    <a:pt x="613253" y="1690178"/>
                    <a:pt x="644292" y="1682420"/>
                    <a:pt x="652052" y="1701819"/>
                  </a:cubicBezTo>
                  <a:cubicBezTo>
                    <a:pt x="688911" y="1798816"/>
                    <a:pt x="690851" y="1901633"/>
                    <a:pt x="657872" y="2000571"/>
                  </a:cubicBezTo>
                  <a:close/>
                  <a:moveTo>
                    <a:pt x="725769" y="2043249"/>
                  </a:moveTo>
                  <a:cubicBezTo>
                    <a:pt x="673390" y="2134427"/>
                    <a:pt x="574453" y="2188746"/>
                    <a:pt x="469696" y="2182925"/>
                  </a:cubicBezTo>
                  <a:cubicBezTo>
                    <a:pt x="450296" y="2182925"/>
                    <a:pt x="450296" y="2149946"/>
                    <a:pt x="471636" y="2151887"/>
                  </a:cubicBezTo>
                  <a:cubicBezTo>
                    <a:pt x="564753" y="2155766"/>
                    <a:pt x="652051" y="2109207"/>
                    <a:pt x="698610" y="2027729"/>
                  </a:cubicBezTo>
                  <a:cubicBezTo>
                    <a:pt x="708310" y="2010270"/>
                    <a:pt x="735470" y="2025789"/>
                    <a:pt x="725769" y="2043249"/>
                  </a:cubicBezTo>
                  <a:close/>
                  <a:moveTo>
                    <a:pt x="762629" y="2072350"/>
                  </a:moveTo>
                  <a:cubicBezTo>
                    <a:pt x="758749" y="2093689"/>
                    <a:pt x="727709" y="2083990"/>
                    <a:pt x="731589" y="2064590"/>
                  </a:cubicBezTo>
                  <a:cubicBezTo>
                    <a:pt x="754869" y="1963713"/>
                    <a:pt x="745169" y="1866715"/>
                    <a:pt x="708310" y="1771658"/>
                  </a:cubicBezTo>
                  <a:cubicBezTo>
                    <a:pt x="700550" y="1752258"/>
                    <a:pt x="731589" y="1744499"/>
                    <a:pt x="739349" y="1763897"/>
                  </a:cubicBezTo>
                  <a:cubicBezTo>
                    <a:pt x="778148" y="1862835"/>
                    <a:pt x="785908" y="1967593"/>
                    <a:pt x="762629" y="2072350"/>
                  </a:cubicBezTo>
                  <a:close/>
                  <a:moveTo>
                    <a:pt x="836347" y="2093689"/>
                  </a:moveTo>
                  <a:cubicBezTo>
                    <a:pt x="835377" y="2099023"/>
                    <a:pt x="832709" y="2102419"/>
                    <a:pt x="829315" y="2104207"/>
                  </a:cubicBezTo>
                  <a:lnTo>
                    <a:pt x="818967" y="2105005"/>
                  </a:lnTo>
                  <a:lnTo>
                    <a:pt x="816947" y="2116968"/>
                  </a:lnTo>
                  <a:cubicBezTo>
                    <a:pt x="772328" y="2186805"/>
                    <a:pt x="704430" y="2225605"/>
                    <a:pt x="626832" y="2225604"/>
                  </a:cubicBezTo>
                  <a:cubicBezTo>
                    <a:pt x="605492" y="2225605"/>
                    <a:pt x="605492" y="2188746"/>
                    <a:pt x="626832" y="2190685"/>
                  </a:cubicBezTo>
                  <a:cubicBezTo>
                    <a:pt x="692790" y="2190686"/>
                    <a:pt x="752928" y="2157707"/>
                    <a:pt x="789787" y="2099508"/>
                  </a:cubicBezTo>
                  <a:cubicBezTo>
                    <a:pt x="792697" y="2094658"/>
                    <a:pt x="796577" y="2092113"/>
                    <a:pt x="800578" y="2091325"/>
                  </a:cubicBezTo>
                  <a:lnTo>
                    <a:pt x="806741" y="2092590"/>
                  </a:lnTo>
                  <a:lnTo>
                    <a:pt x="805308" y="2085929"/>
                  </a:lnTo>
                  <a:cubicBezTo>
                    <a:pt x="818888" y="2002511"/>
                    <a:pt x="809188" y="1919094"/>
                    <a:pt x="774269" y="1841496"/>
                  </a:cubicBezTo>
                  <a:cubicBezTo>
                    <a:pt x="766509" y="1822096"/>
                    <a:pt x="793668" y="1806577"/>
                    <a:pt x="803368" y="1825976"/>
                  </a:cubicBezTo>
                  <a:cubicBezTo>
                    <a:pt x="840227" y="1911334"/>
                    <a:pt x="851867" y="2000571"/>
                    <a:pt x="836347" y="2093689"/>
                  </a:cubicBezTo>
                  <a:close/>
                  <a:moveTo>
                    <a:pt x="960303" y="2055561"/>
                  </a:moveTo>
                  <a:cubicBezTo>
                    <a:pt x="953108" y="2084717"/>
                    <a:pt x="936740" y="2110906"/>
                    <a:pt x="906186" y="2130548"/>
                  </a:cubicBezTo>
                  <a:lnTo>
                    <a:pt x="901103" y="2131504"/>
                  </a:lnTo>
                  <a:lnTo>
                    <a:pt x="882361" y="2174075"/>
                  </a:lnTo>
                  <a:cubicBezTo>
                    <a:pt x="847623" y="2232638"/>
                    <a:pt x="792698" y="2277014"/>
                    <a:pt x="725771" y="2297383"/>
                  </a:cubicBezTo>
                  <a:cubicBezTo>
                    <a:pt x="706371" y="2303202"/>
                    <a:pt x="698612" y="2272164"/>
                    <a:pt x="718011" y="2266344"/>
                  </a:cubicBezTo>
                  <a:cubicBezTo>
                    <a:pt x="795609" y="2243065"/>
                    <a:pt x="855747" y="2182925"/>
                    <a:pt x="879027" y="2103388"/>
                  </a:cubicBezTo>
                  <a:cubicBezTo>
                    <a:pt x="881937" y="2092718"/>
                    <a:pt x="891151" y="2089809"/>
                    <a:pt x="898911" y="2091991"/>
                  </a:cubicBezTo>
                  <a:lnTo>
                    <a:pt x="901755" y="2093998"/>
                  </a:lnTo>
                  <a:lnTo>
                    <a:pt x="911872" y="2085430"/>
                  </a:lnTo>
                  <a:cubicBezTo>
                    <a:pt x="951895" y="2039280"/>
                    <a:pt x="928980" y="1965652"/>
                    <a:pt x="912006" y="1911334"/>
                  </a:cubicBezTo>
                  <a:cubicBezTo>
                    <a:pt x="906186" y="1891935"/>
                    <a:pt x="937225" y="1882235"/>
                    <a:pt x="943045" y="1901634"/>
                  </a:cubicBezTo>
                  <a:cubicBezTo>
                    <a:pt x="958806" y="1950133"/>
                    <a:pt x="972295" y="2006968"/>
                    <a:pt x="960303" y="2055561"/>
                  </a:cubicBezTo>
                  <a:close/>
                  <a:moveTo>
                    <a:pt x="1324729" y="1087098"/>
                  </a:moveTo>
                  <a:cubicBezTo>
                    <a:pt x="1320849" y="1094130"/>
                    <a:pt x="1312604" y="1098495"/>
                    <a:pt x="1303875" y="1092675"/>
                  </a:cubicBezTo>
                  <a:cubicBezTo>
                    <a:pt x="1187478" y="1017016"/>
                    <a:pt x="1113760" y="894800"/>
                    <a:pt x="1100180" y="757064"/>
                  </a:cubicBezTo>
                  <a:cubicBezTo>
                    <a:pt x="1098240" y="735725"/>
                    <a:pt x="1131220" y="735725"/>
                    <a:pt x="1131220" y="759004"/>
                  </a:cubicBezTo>
                  <a:cubicBezTo>
                    <a:pt x="1142859" y="885101"/>
                    <a:pt x="1212697" y="997617"/>
                    <a:pt x="1319395" y="1065516"/>
                  </a:cubicBezTo>
                  <a:cubicBezTo>
                    <a:pt x="1328124" y="1070366"/>
                    <a:pt x="1328609" y="1080065"/>
                    <a:pt x="1324729" y="1087098"/>
                  </a:cubicBezTo>
                  <a:close/>
                  <a:moveTo>
                    <a:pt x="1473862" y="551066"/>
                  </a:moveTo>
                  <a:cubicBezTo>
                    <a:pt x="1473135" y="562706"/>
                    <a:pt x="1457130" y="573255"/>
                    <a:pt x="1445490" y="563070"/>
                  </a:cubicBezTo>
                  <a:cubicBezTo>
                    <a:pt x="1371772" y="499052"/>
                    <a:pt x="1329093" y="409814"/>
                    <a:pt x="1329093" y="312817"/>
                  </a:cubicBezTo>
                  <a:cubicBezTo>
                    <a:pt x="1329093" y="291477"/>
                    <a:pt x="1360132" y="291476"/>
                    <a:pt x="1362072" y="312817"/>
                  </a:cubicBezTo>
                  <a:cubicBezTo>
                    <a:pt x="1362072" y="402053"/>
                    <a:pt x="1400871" y="481591"/>
                    <a:pt x="1468769" y="539791"/>
                  </a:cubicBezTo>
                  <a:cubicBezTo>
                    <a:pt x="1472649" y="543186"/>
                    <a:pt x="1474104" y="547187"/>
                    <a:pt x="1473862" y="551066"/>
                  </a:cubicBezTo>
                  <a:close/>
                  <a:moveTo>
                    <a:pt x="1587107" y="318636"/>
                  </a:moveTo>
                  <a:cubicBezTo>
                    <a:pt x="1565767" y="386534"/>
                    <a:pt x="1526968" y="444732"/>
                    <a:pt x="1472650" y="491291"/>
                  </a:cubicBezTo>
                  <a:cubicBezTo>
                    <a:pt x="1461010" y="501476"/>
                    <a:pt x="1445005" y="490928"/>
                    <a:pt x="1444278" y="480106"/>
                  </a:cubicBezTo>
                  <a:lnTo>
                    <a:pt x="1448771" y="471146"/>
                  </a:lnTo>
                  <a:lnTo>
                    <a:pt x="1447430" y="469951"/>
                  </a:lnTo>
                  <a:cubicBezTo>
                    <a:pt x="1431911" y="396234"/>
                    <a:pt x="1426091" y="324456"/>
                    <a:pt x="1431911" y="250737"/>
                  </a:cubicBezTo>
                  <a:cubicBezTo>
                    <a:pt x="1431911" y="231337"/>
                    <a:pt x="1464890" y="231338"/>
                    <a:pt x="1464890" y="252678"/>
                  </a:cubicBezTo>
                  <a:cubicBezTo>
                    <a:pt x="1461980" y="287596"/>
                    <a:pt x="1461495" y="322516"/>
                    <a:pt x="1463677" y="357434"/>
                  </a:cubicBezTo>
                  <a:lnTo>
                    <a:pt x="1475427" y="440650"/>
                  </a:lnTo>
                  <a:lnTo>
                    <a:pt x="1513631" y="397689"/>
                  </a:lnTo>
                  <a:cubicBezTo>
                    <a:pt x="1531333" y="371015"/>
                    <a:pt x="1545397" y="341915"/>
                    <a:pt x="1556067" y="310876"/>
                  </a:cubicBezTo>
                  <a:cubicBezTo>
                    <a:pt x="1561887" y="291477"/>
                    <a:pt x="1592926" y="299236"/>
                    <a:pt x="1587107" y="318636"/>
                  </a:cubicBezTo>
                  <a:close/>
                  <a:moveTo>
                    <a:pt x="1645305" y="400114"/>
                  </a:moveTo>
                  <a:cubicBezTo>
                    <a:pt x="1600686" y="481591"/>
                    <a:pt x="1552188" y="565010"/>
                    <a:pt x="1464890" y="605749"/>
                  </a:cubicBezTo>
                  <a:cubicBezTo>
                    <a:pt x="1447430" y="615448"/>
                    <a:pt x="1429971" y="586349"/>
                    <a:pt x="1449370" y="578589"/>
                  </a:cubicBezTo>
                  <a:cubicBezTo>
                    <a:pt x="1532788" y="539790"/>
                    <a:pt x="1577407" y="460252"/>
                    <a:pt x="1618146" y="384594"/>
                  </a:cubicBezTo>
                  <a:cubicBezTo>
                    <a:pt x="1627846" y="365195"/>
                    <a:pt x="1655005" y="382654"/>
                    <a:pt x="1645305" y="400114"/>
                  </a:cubicBezTo>
                  <a:close/>
                  <a:moveTo>
                    <a:pt x="1647246" y="559189"/>
                  </a:moveTo>
                  <a:cubicBezTo>
                    <a:pt x="1604566" y="632908"/>
                    <a:pt x="1530848" y="685286"/>
                    <a:pt x="1445490" y="698865"/>
                  </a:cubicBezTo>
                  <a:cubicBezTo>
                    <a:pt x="1430941" y="701776"/>
                    <a:pt x="1421847" y="685044"/>
                    <a:pt x="1426394" y="675678"/>
                  </a:cubicBezTo>
                  <a:lnTo>
                    <a:pt x="1430983" y="672791"/>
                  </a:lnTo>
                  <a:lnTo>
                    <a:pt x="1401084" y="663857"/>
                  </a:lnTo>
                  <a:cubicBezTo>
                    <a:pt x="1369347" y="643215"/>
                    <a:pt x="1341703" y="595564"/>
                    <a:pt x="1327154" y="570830"/>
                  </a:cubicBezTo>
                  <a:cubicBezTo>
                    <a:pt x="1292235" y="514571"/>
                    <a:pt x="1272835" y="452493"/>
                    <a:pt x="1268955" y="386535"/>
                  </a:cubicBezTo>
                  <a:cubicBezTo>
                    <a:pt x="1267015" y="365195"/>
                    <a:pt x="1299994" y="365195"/>
                    <a:pt x="1301934" y="386535"/>
                  </a:cubicBezTo>
                  <a:cubicBezTo>
                    <a:pt x="1305814" y="438914"/>
                    <a:pt x="1317454" y="487412"/>
                    <a:pt x="1342673" y="533971"/>
                  </a:cubicBezTo>
                  <a:cubicBezTo>
                    <a:pt x="1351403" y="551431"/>
                    <a:pt x="1379775" y="604901"/>
                    <a:pt x="1407328" y="629725"/>
                  </a:cubicBezTo>
                  <a:lnTo>
                    <a:pt x="1429805" y="640643"/>
                  </a:lnTo>
                  <a:lnTo>
                    <a:pt x="1429486" y="640668"/>
                  </a:lnTo>
                  <a:cubicBezTo>
                    <a:pt x="1425606" y="642365"/>
                    <a:pt x="1422211" y="645518"/>
                    <a:pt x="1420271" y="650368"/>
                  </a:cubicBezTo>
                  <a:cubicBezTo>
                    <a:pt x="1420271" y="652308"/>
                    <a:pt x="1418331" y="654248"/>
                    <a:pt x="1418331" y="654248"/>
                  </a:cubicBezTo>
                  <a:cubicBezTo>
                    <a:pt x="1424151" y="650368"/>
                    <a:pt x="1428031" y="646488"/>
                    <a:pt x="1433851" y="642608"/>
                  </a:cubicBezTo>
                  <a:lnTo>
                    <a:pt x="1429805" y="640643"/>
                  </a:lnTo>
                  <a:lnTo>
                    <a:pt x="1441611" y="639698"/>
                  </a:lnTo>
                  <a:cubicBezTo>
                    <a:pt x="1449370" y="641637"/>
                    <a:pt x="1455190" y="648428"/>
                    <a:pt x="1451311" y="658127"/>
                  </a:cubicBezTo>
                  <a:cubicBezTo>
                    <a:pt x="1451311" y="658127"/>
                    <a:pt x="1449370" y="660067"/>
                    <a:pt x="1449370" y="662007"/>
                  </a:cubicBezTo>
                  <a:lnTo>
                    <a:pt x="1440958" y="668317"/>
                  </a:lnTo>
                  <a:lnTo>
                    <a:pt x="1492413" y="653883"/>
                  </a:lnTo>
                  <a:cubicBezTo>
                    <a:pt x="1545883" y="632422"/>
                    <a:pt x="1589532" y="594593"/>
                    <a:pt x="1620086" y="543670"/>
                  </a:cubicBezTo>
                  <a:cubicBezTo>
                    <a:pt x="1629786" y="526210"/>
                    <a:pt x="1656946" y="541730"/>
                    <a:pt x="1647246" y="559189"/>
                  </a:cubicBezTo>
                  <a:close/>
                  <a:moveTo>
                    <a:pt x="1422211" y="1436047"/>
                  </a:moveTo>
                  <a:cubicBezTo>
                    <a:pt x="1406692" y="1478726"/>
                    <a:pt x="1344613" y="1490365"/>
                    <a:pt x="1305814" y="1500065"/>
                  </a:cubicBezTo>
                  <a:cubicBezTo>
                    <a:pt x="1245677" y="1515585"/>
                    <a:pt x="1183597" y="1517525"/>
                    <a:pt x="1121519" y="1507825"/>
                  </a:cubicBezTo>
                  <a:cubicBezTo>
                    <a:pt x="1111820" y="1506855"/>
                    <a:pt x="1108910" y="1498610"/>
                    <a:pt x="1110850" y="1490850"/>
                  </a:cubicBezTo>
                  <a:lnTo>
                    <a:pt x="1111264" y="1490173"/>
                  </a:lnTo>
                  <a:lnTo>
                    <a:pt x="1063534" y="1469874"/>
                  </a:lnTo>
                  <a:cubicBezTo>
                    <a:pt x="1001607" y="1438593"/>
                    <a:pt x="945955" y="1390942"/>
                    <a:pt x="954685" y="1313830"/>
                  </a:cubicBezTo>
                  <a:cubicBezTo>
                    <a:pt x="956625" y="1294430"/>
                    <a:pt x="989604" y="1294429"/>
                    <a:pt x="985724" y="1313830"/>
                  </a:cubicBezTo>
                  <a:cubicBezTo>
                    <a:pt x="976024" y="1401127"/>
                    <a:pt x="1065262" y="1439926"/>
                    <a:pt x="1133160" y="1465145"/>
                  </a:cubicBezTo>
                  <a:cubicBezTo>
                    <a:pt x="1138010" y="1467085"/>
                    <a:pt x="1141162" y="1470480"/>
                    <a:pt x="1142860" y="1474360"/>
                  </a:cubicBezTo>
                  <a:lnTo>
                    <a:pt x="1143039" y="1476597"/>
                  </a:lnTo>
                  <a:lnTo>
                    <a:pt x="1270895" y="1474846"/>
                  </a:lnTo>
                  <a:cubicBezTo>
                    <a:pt x="1296115" y="1470966"/>
                    <a:pt x="1381472" y="1457386"/>
                    <a:pt x="1391172" y="1428287"/>
                  </a:cubicBezTo>
                  <a:cubicBezTo>
                    <a:pt x="1398933" y="1408888"/>
                    <a:pt x="1429971" y="1416647"/>
                    <a:pt x="1422211" y="1436047"/>
                  </a:cubicBezTo>
                  <a:close/>
                  <a:moveTo>
                    <a:pt x="1487443" y="1324166"/>
                  </a:moveTo>
                  <a:cubicBezTo>
                    <a:pt x="1487685" y="1327894"/>
                    <a:pt x="1486230" y="1331774"/>
                    <a:pt x="1482351" y="1335169"/>
                  </a:cubicBezTo>
                  <a:cubicBezTo>
                    <a:pt x="1406693" y="1399186"/>
                    <a:pt x="1272836" y="1401127"/>
                    <a:pt x="1177779" y="1399186"/>
                  </a:cubicBezTo>
                  <a:cubicBezTo>
                    <a:pt x="1172444" y="1398702"/>
                    <a:pt x="1168442" y="1396398"/>
                    <a:pt x="1165775" y="1393245"/>
                  </a:cubicBezTo>
                  <a:lnTo>
                    <a:pt x="1162486" y="1384174"/>
                  </a:lnTo>
                  <a:lnTo>
                    <a:pt x="1155378" y="1390427"/>
                  </a:lnTo>
                  <a:cubicBezTo>
                    <a:pt x="1151588" y="1391913"/>
                    <a:pt x="1147224" y="1391912"/>
                    <a:pt x="1142859" y="1389487"/>
                  </a:cubicBezTo>
                  <a:cubicBezTo>
                    <a:pt x="1047801" y="1344868"/>
                    <a:pt x="985723" y="1251751"/>
                    <a:pt x="977963" y="1146994"/>
                  </a:cubicBezTo>
                  <a:cubicBezTo>
                    <a:pt x="976023" y="1125654"/>
                    <a:pt x="1007062" y="1125654"/>
                    <a:pt x="1009002" y="1146993"/>
                  </a:cubicBezTo>
                  <a:cubicBezTo>
                    <a:pt x="1016762" y="1240111"/>
                    <a:pt x="1073021" y="1321589"/>
                    <a:pt x="1158378" y="1362328"/>
                  </a:cubicBezTo>
                  <a:cubicBezTo>
                    <a:pt x="1163228" y="1364268"/>
                    <a:pt x="1165774" y="1367542"/>
                    <a:pt x="1166593" y="1371209"/>
                  </a:cubicBezTo>
                  <a:lnTo>
                    <a:pt x="1166503" y="1371678"/>
                  </a:lnTo>
                  <a:lnTo>
                    <a:pt x="1177779" y="1368148"/>
                  </a:lnTo>
                  <a:cubicBezTo>
                    <a:pt x="1261196" y="1368147"/>
                    <a:pt x="1391172" y="1370088"/>
                    <a:pt x="1459071" y="1311888"/>
                  </a:cubicBezTo>
                  <a:cubicBezTo>
                    <a:pt x="1470711" y="1303159"/>
                    <a:pt x="1486715" y="1312980"/>
                    <a:pt x="1487443" y="1324166"/>
                  </a:cubicBezTo>
                  <a:close/>
                  <a:moveTo>
                    <a:pt x="1561524" y="1119835"/>
                  </a:moveTo>
                  <a:cubicBezTo>
                    <a:pt x="1560796" y="1123594"/>
                    <a:pt x="1558493" y="1127110"/>
                    <a:pt x="1554128" y="1129535"/>
                  </a:cubicBezTo>
                  <a:cubicBezTo>
                    <a:pt x="1468770" y="1178034"/>
                    <a:pt x="1371773" y="1201313"/>
                    <a:pt x="1272836" y="1193553"/>
                  </a:cubicBezTo>
                  <a:lnTo>
                    <a:pt x="1270961" y="1192753"/>
                  </a:lnTo>
                  <a:lnTo>
                    <a:pt x="1269561" y="1193917"/>
                  </a:lnTo>
                  <a:cubicBezTo>
                    <a:pt x="1265924" y="1195007"/>
                    <a:pt x="1261680" y="1194523"/>
                    <a:pt x="1257315" y="1191613"/>
                  </a:cubicBezTo>
                  <a:cubicBezTo>
                    <a:pt x="1152558" y="1121774"/>
                    <a:pt x="1078840" y="1018957"/>
                    <a:pt x="1047800" y="894801"/>
                  </a:cubicBezTo>
                  <a:cubicBezTo>
                    <a:pt x="1041981" y="875402"/>
                    <a:pt x="1073020" y="865702"/>
                    <a:pt x="1076900" y="885101"/>
                  </a:cubicBezTo>
                  <a:cubicBezTo>
                    <a:pt x="1098725" y="972398"/>
                    <a:pt x="1142373" y="1048784"/>
                    <a:pt x="1204573" y="1109347"/>
                  </a:cubicBezTo>
                  <a:lnTo>
                    <a:pt x="1271139" y="1163084"/>
                  </a:lnTo>
                  <a:lnTo>
                    <a:pt x="1272836" y="1162514"/>
                  </a:lnTo>
                  <a:cubicBezTo>
                    <a:pt x="1367893" y="1168334"/>
                    <a:pt x="1457131" y="1148934"/>
                    <a:pt x="1538609" y="1102376"/>
                  </a:cubicBezTo>
                  <a:cubicBezTo>
                    <a:pt x="1551703" y="1095101"/>
                    <a:pt x="1563706" y="1108560"/>
                    <a:pt x="1561524" y="1119835"/>
                  </a:cubicBezTo>
                  <a:close/>
                  <a:moveTo>
                    <a:pt x="1536668" y="1218772"/>
                  </a:moveTo>
                  <a:cubicBezTo>
                    <a:pt x="1525029" y="1263391"/>
                    <a:pt x="1462950" y="1278911"/>
                    <a:pt x="1424152" y="1290549"/>
                  </a:cubicBezTo>
                  <a:cubicBezTo>
                    <a:pt x="1360133" y="1309949"/>
                    <a:pt x="1296115" y="1315769"/>
                    <a:pt x="1230157" y="1309950"/>
                  </a:cubicBezTo>
                  <a:lnTo>
                    <a:pt x="1223678" y="1306727"/>
                  </a:lnTo>
                  <a:lnTo>
                    <a:pt x="1222396" y="1308008"/>
                  </a:lnTo>
                  <a:cubicBezTo>
                    <a:pt x="1218516" y="1311888"/>
                    <a:pt x="1212696" y="1313828"/>
                    <a:pt x="1206876" y="1311889"/>
                  </a:cubicBezTo>
                  <a:cubicBezTo>
                    <a:pt x="1160317" y="1298309"/>
                    <a:pt x="1119579" y="1236230"/>
                    <a:pt x="1092419" y="1197431"/>
                  </a:cubicBezTo>
                  <a:cubicBezTo>
                    <a:pt x="1053620" y="1143113"/>
                    <a:pt x="1026461" y="1082975"/>
                    <a:pt x="1009001" y="1018956"/>
                  </a:cubicBezTo>
                  <a:cubicBezTo>
                    <a:pt x="1003182" y="999557"/>
                    <a:pt x="1034221" y="989857"/>
                    <a:pt x="1038101" y="1009256"/>
                  </a:cubicBezTo>
                  <a:cubicBezTo>
                    <a:pt x="1053620" y="1061635"/>
                    <a:pt x="1074960" y="1112075"/>
                    <a:pt x="1104059" y="1158632"/>
                  </a:cubicBezTo>
                  <a:cubicBezTo>
                    <a:pt x="1111819" y="1170273"/>
                    <a:pt x="1204936" y="1278910"/>
                    <a:pt x="1202996" y="1280850"/>
                  </a:cubicBezTo>
                  <a:cubicBezTo>
                    <a:pt x="1208089" y="1275030"/>
                    <a:pt x="1214545" y="1274666"/>
                    <a:pt x="1219910" y="1277304"/>
                  </a:cubicBezTo>
                  <a:lnTo>
                    <a:pt x="1222038" y="1280271"/>
                  </a:lnTo>
                  <a:lnTo>
                    <a:pt x="1230157" y="1276970"/>
                  </a:lnTo>
                  <a:cubicBezTo>
                    <a:pt x="1278655" y="1280851"/>
                    <a:pt x="1325214" y="1280851"/>
                    <a:pt x="1371773" y="1271151"/>
                  </a:cubicBezTo>
                  <a:cubicBezTo>
                    <a:pt x="1406692" y="1265330"/>
                    <a:pt x="1495930" y="1249811"/>
                    <a:pt x="1505629" y="1211011"/>
                  </a:cubicBezTo>
                  <a:cubicBezTo>
                    <a:pt x="1511449" y="1189672"/>
                    <a:pt x="1542488" y="1199372"/>
                    <a:pt x="1536668" y="1218772"/>
                  </a:cubicBezTo>
                  <a:close/>
                  <a:moveTo>
                    <a:pt x="1707779" y="644093"/>
                  </a:moveTo>
                  <a:cubicBezTo>
                    <a:pt x="1708112" y="648064"/>
                    <a:pt x="1706900" y="652307"/>
                    <a:pt x="1703505" y="656187"/>
                  </a:cubicBezTo>
                  <a:cubicBezTo>
                    <a:pt x="1623967" y="737664"/>
                    <a:pt x="1532790" y="819142"/>
                    <a:pt x="1410573" y="807503"/>
                  </a:cubicBezTo>
                  <a:cubicBezTo>
                    <a:pt x="1405238" y="807018"/>
                    <a:pt x="1401237" y="804593"/>
                    <a:pt x="1398539" y="801259"/>
                  </a:cubicBezTo>
                  <a:lnTo>
                    <a:pt x="1396177" y="794699"/>
                  </a:lnTo>
                  <a:lnTo>
                    <a:pt x="1385353" y="795863"/>
                  </a:lnTo>
                  <a:cubicBezTo>
                    <a:pt x="1263135" y="755125"/>
                    <a:pt x="1230156" y="627088"/>
                    <a:pt x="1212696" y="512631"/>
                  </a:cubicBezTo>
                  <a:cubicBezTo>
                    <a:pt x="1210756" y="493232"/>
                    <a:pt x="1241795" y="483532"/>
                    <a:pt x="1243735" y="502931"/>
                  </a:cubicBezTo>
                  <a:cubicBezTo>
                    <a:pt x="1259255" y="605749"/>
                    <a:pt x="1282535" y="727965"/>
                    <a:pt x="1393112" y="764824"/>
                  </a:cubicBezTo>
                  <a:cubicBezTo>
                    <a:pt x="1397962" y="766764"/>
                    <a:pt x="1401114" y="770038"/>
                    <a:pt x="1402812" y="773766"/>
                  </a:cubicBezTo>
                  <a:lnTo>
                    <a:pt x="1403048" y="776608"/>
                  </a:lnTo>
                  <a:lnTo>
                    <a:pt x="1408633" y="774524"/>
                  </a:lnTo>
                  <a:cubicBezTo>
                    <a:pt x="1523090" y="786164"/>
                    <a:pt x="1604568" y="708566"/>
                    <a:pt x="1680226" y="632908"/>
                  </a:cubicBezTo>
                  <a:cubicBezTo>
                    <a:pt x="1691865" y="622723"/>
                    <a:pt x="1706779" y="632180"/>
                    <a:pt x="1707779" y="644093"/>
                  </a:cubicBezTo>
                  <a:close/>
                  <a:moveTo>
                    <a:pt x="1666766" y="946452"/>
                  </a:moveTo>
                  <a:cubicBezTo>
                    <a:pt x="1667251" y="950574"/>
                    <a:pt x="1666160" y="954939"/>
                    <a:pt x="1662765" y="958819"/>
                  </a:cubicBezTo>
                  <a:cubicBezTo>
                    <a:pt x="1583227" y="1051937"/>
                    <a:pt x="1443551" y="1067457"/>
                    <a:pt x="1327154" y="1055816"/>
                  </a:cubicBezTo>
                  <a:cubicBezTo>
                    <a:pt x="1307754" y="1053876"/>
                    <a:pt x="1307754" y="1022837"/>
                    <a:pt x="1327154" y="1022838"/>
                  </a:cubicBezTo>
                  <a:cubicBezTo>
                    <a:pt x="1433851" y="1034476"/>
                    <a:pt x="1563827" y="1022837"/>
                    <a:pt x="1639485" y="935539"/>
                  </a:cubicBezTo>
                  <a:cubicBezTo>
                    <a:pt x="1649670" y="923900"/>
                    <a:pt x="1665311" y="934085"/>
                    <a:pt x="1666766" y="946452"/>
                  </a:cubicBezTo>
                  <a:close/>
                  <a:moveTo>
                    <a:pt x="1712476" y="798167"/>
                  </a:moveTo>
                  <a:cubicBezTo>
                    <a:pt x="1712718" y="802047"/>
                    <a:pt x="1711263" y="806048"/>
                    <a:pt x="1707383" y="809443"/>
                  </a:cubicBezTo>
                  <a:cubicBezTo>
                    <a:pt x="1660825" y="850182"/>
                    <a:pt x="1612326" y="892861"/>
                    <a:pt x="1554127" y="916140"/>
                  </a:cubicBezTo>
                  <a:cubicBezTo>
                    <a:pt x="1488169" y="939420"/>
                    <a:pt x="1428031" y="929720"/>
                    <a:pt x="1362072" y="912259"/>
                  </a:cubicBezTo>
                  <a:cubicBezTo>
                    <a:pt x="1356737" y="911289"/>
                    <a:pt x="1353343" y="908622"/>
                    <a:pt x="1351554" y="905227"/>
                  </a:cubicBezTo>
                  <a:lnTo>
                    <a:pt x="1350938" y="897232"/>
                  </a:lnTo>
                  <a:lnTo>
                    <a:pt x="1278928" y="857213"/>
                  </a:lnTo>
                  <a:cubicBezTo>
                    <a:pt x="1203361" y="795014"/>
                    <a:pt x="1156439" y="693530"/>
                    <a:pt x="1138979" y="601867"/>
                  </a:cubicBezTo>
                  <a:cubicBezTo>
                    <a:pt x="1135100" y="580528"/>
                    <a:pt x="1166139" y="572768"/>
                    <a:pt x="1170018" y="594108"/>
                  </a:cubicBezTo>
                  <a:cubicBezTo>
                    <a:pt x="1191358" y="702745"/>
                    <a:pt x="1257316" y="836601"/>
                    <a:pt x="1371773" y="873460"/>
                  </a:cubicBezTo>
                  <a:cubicBezTo>
                    <a:pt x="1376623" y="874916"/>
                    <a:pt x="1379775" y="877947"/>
                    <a:pt x="1381473" y="881584"/>
                  </a:cubicBezTo>
                  <a:lnTo>
                    <a:pt x="1381608" y="883219"/>
                  </a:lnTo>
                  <a:lnTo>
                    <a:pt x="1465617" y="897468"/>
                  </a:lnTo>
                  <a:cubicBezTo>
                    <a:pt x="1496899" y="898195"/>
                    <a:pt x="1527938" y="892860"/>
                    <a:pt x="1559947" y="877340"/>
                  </a:cubicBezTo>
                  <a:cubicBezTo>
                    <a:pt x="1606506" y="856001"/>
                    <a:pt x="1645305" y="819142"/>
                    <a:pt x="1684104" y="786164"/>
                  </a:cubicBezTo>
                  <a:cubicBezTo>
                    <a:pt x="1695744" y="775979"/>
                    <a:pt x="1711748" y="786527"/>
                    <a:pt x="1712476" y="798167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93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sp>
        <p:nvSpPr>
          <p:cNvPr id="4" name="矩形: 圆角 3">
            <a:extLst>
              <a:ext uri="{FF2B5EF4-FFF2-40B4-BE49-F238E27FC236}">
                <a16:creationId xmlns:a16="http://schemas.microsoft.com/office/drawing/2014/main" id="{0D030D73-2EC5-4E5E-A926-DF644D7224CB}"/>
              </a:ext>
            </a:extLst>
          </p:cNvPr>
          <p:cNvSpPr/>
          <p:nvPr/>
        </p:nvSpPr>
        <p:spPr>
          <a:xfrm>
            <a:off x="4351516" y="1539572"/>
            <a:ext cx="6722884" cy="3281613"/>
          </a:xfrm>
          <a:prstGeom prst="roundRect">
            <a:avLst>
              <a:gd name="adj" fmla="val 5057"/>
            </a:avLst>
          </a:prstGeom>
          <a:gradFill>
            <a:gsLst>
              <a:gs pos="100000">
                <a:schemeClr val="bg1">
                  <a:alpha val="20000"/>
                </a:schemeClr>
              </a:gs>
              <a:gs pos="15000">
                <a:schemeClr val="bg1">
                  <a:alpha val="0"/>
                </a:schemeClr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" name="文本框 1">
            <a:extLst>
              <a:ext uri="{FF2B5EF4-FFF2-40B4-BE49-F238E27FC236}">
                <a16:creationId xmlns:a16="http://schemas.microsoft.com/office/drawing/2014/main" id="{2B36F4F2-F957-407F-8A74-E2E3727776EF}"/>
              </a:ext>
            </a:extLst>
          </p:cNvPr>
          <p:cNvSpPr txBox="1"/>
          <p:nvPr/>
        </p:nvSpPr>
        <p:spPr>
          <a:xfrm>
            <a:off x="5590104" y="1755586"/>
            <a:ext cx="5113298" cy="278467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>
              <a:lnSpc>
                <a:spcPct val="200000"/>
              </a:lnSpc>
            </a:pPr>
            <a:r>
              <a:rPr lang="zh-CN" altLang="en-US" b="0" i="0" dirty="0">
                <a:solidFill>
                  <a:schemeClr val="bg1"/>
                </a:solidFill>
                <a:effectLst/>
                <a:latin typeface="+mn-ea"/>
              </a:rPr>
              <a:t>基督教纪念耶稣诞生的重要节日。</a:t>
            </a:r>
            <a:endParaRPr lang="en-US" altLang="zh-CN" b="0" i="0" dirty="0">
              <a:solidFill>
                <a:schemeClr val="bg1"/>
              </a:solidFill>
              <a:effectLst/>
              <a:latin typeface="+mn-ea"/>
            </a:endParaRPr>
          </a:p>
          <a:p>
            <a:pPr algn="just">
              <a:lnSpc>
                <a:spcPct val="200000"/>
              </a:lnSpc>
            </a:pPr>
            <a:r>
              <a:rPr lang="zh-CN" altLang="en-US" b="0" i="0" dirty="0">
                <a:solidFill>
                  <a:schemeClr val="bg1"/>
                </a:solidFill>
                <a:effectLst/>
                <a:latin typeface="+mn-ea"/>
              </a:rPr>
              <a:t>耶稣诞生的日期，</a:t>
            </a:r>
            <a:r>
              <a:rPr lang="en-US" altLang="zh-CN" b="0" i="0" dirty="0">
                <a:solidFill>
                  <a:schemeClr val="bg1"/>
                </a:solidFill>
                <a:effectLst/>
                <a:latin typeface="+mn-ea"/>
              </a:rPr>
              <a:t>《</a:t>
            </a:r>
            <a:r>
              <a:rPr lang="zh-CN" altLang="en-US" b="0" i="0" dirty="0">
                <a:solidFill>
                  <a:schemeClr val="bg1"/>
                </a:solidFill>
                <a:effectLst/>
                <a:latin typeface="+mn-ea"/>
              </a:rPr>
              <a:t>圣经</a:t>
            </a:r>
            <a:r>
              <a:rPr lang="en-US" altLang="zh-CN" b="0" i="0" dirty="0">
                <a:solidFill>
                  <a:schemeClr val="bg1"/>
                </a:solidFill>
                <a:effectLst/>
                <a:latin typeface="+mn-ea"/>
              </a:rPr>
              <a:t>》</a:t>
            </a:r>
            <a:r>
              <a:rPr lang="zh-CN" altLang="en-US" b="0" i="0" dirty="0">
                <a:solidFill>
                  <a:schemeClr val="bg1"/>
                </a:solidFill>
                <a:effectLst/>
                <a:latin typeface="+mn-ea"/>
              </a:rPr>
              <a:t>并无记载。公元</a:t>
            </a:r>
            <a:r>
              <a:rPr lang="en-US" altLang="zh-CN" b="0" i="0" dirty="0">
                <a:solidFill>
                  <a:schemeClr val="bg1"/>
                </a:solidFill>
                <a:effectLst/>
                <a:latin typeface="+mn-ea"/>
              </a:rPr>
              <a:t>336</a:t>
            </a:r>
            <a:r>
              <a:rPr lang="zh-CN" altLang="en-US" b="0" i="0" dirty="0">
                <a:solidFill>
                  <a:schemeClr val="bg1"/>
                </a:solidFill>
                <a:effectLst/>
                <a:latin typeface="+mn-ea"/>
              </a:rPr>
              <a:t>年罗马教会开始在</a:t>
            </a:r>
            <a:r>
              <a:rPr lang="en-US" altLang="zh-CN" b="0" i="0" dirty="0">
                <a:solidFill>
                  <a:schemeClr val="bg1"/>
                </a:solidFill>
                <a:effectLst/>
                <a:latin typeface="+mn-ea"/>
              </a:rPr>
              <a:t>12</a:t>
            </a:r>
            <a:r>
              <a:rPr lang="zh-CN" altLang="en-US" b="0" i="0" dirty="0">
                <a:solidFill>
                  <a:schemeClr val="bg1"/>
                </a:solidFill>
                <a:effectLst/>
                <a:latin typeface="+mn-ea"/>
              </a:rPr>
              <a:t>月</a:t>
            </a:r>
            <a:r>
              <a:rPr lang="en-US" altLang="zh-CN" b="0" i="0" dirty="0">
                <a:solidFill>
                  <a:schemeClr val="bg1"/>
                </a:solidFill>
                <a:effectLst/>
                <a:latin typeface="+mn-ea"/>
              </a:rPr>
              <a:t>25</a:t>
            </a:r>
            <a:r>
              <a:rPr lang="zh-CN" altLang="en-US" b="0" i="0" dirty="0">
                <a:solidFill>
                  <a:schemeClr val="bg1"/>
                </a:solidFill>
                <a:effectLst/>
                <a:latin typeface="+mn-ea"/>
              </a:rPr>
              <a:t>日过此节。</a:t>
            </a:r>
            <a:r>
              <a:rPr lang="en-US" altLang="zh-CN" b="0" i="0" dirty="0">
                <a:solidFill>
                  <a:schemeClr val="bg1"/>
                </a:solidFill>
                <a:effectLst/>
                <a:latin typeface="+mn-ea"/>
              </a:rPr>
              <a:t>5</a:t>
            </a:r>
            <a:r>
              <a:rPr lang="zh-CN" altLang="en-US" b="0" i="0" dirty="0">
                <a:solidFill>
                  <a:schemeClr val="bg1"/>
                </a:solidFill>
                <a:effectLst/>
                <a:latin typeface="+mn-ea"/>
              </a:rPr>
              <a:t>世纪中叶以后，圣诞节作为重要节日，成了教会的传统，并在东西派教会中逐渐传开。</a:t>
            </a:r>
            <a:r>
              <a:rPr lang="en-US" altLang="zh-CN" b="0" i="0" dirty="0">
                <a:solidFill>
                  <a:schemeClr val="bg1"/>
                </a:solidFill>
                <a:effectLst/>
                <a:latin typeface="+mn-ea"/>
              </a:rPr>
              <a:t>.</a:t>
            </a:r>
          </a:p>
        </p:txBody>
      </p:sp>
      <p:sp>
        <p:nvSpPr>
          <p:cNvPr id="13" name="雪花2">
            <a:extLst>
              <a:ext uri="{FF2B5EF4-FFF2-40B4-BE49-F238E27FC236}">
                <a16:creationId xmlns:a16="http://schemas.microsoft.com/office/drawing/2014/main" id="{3E19D9C0-3BD4-4F84-8C5B-183464EE3790}"/>
              </a:ext>
            </a:extLst>
          </p:cNvPr>
          <p:cNvSpPr/>
          <p:nvPr/>
        </p:nvSpPr>
        <p:spPr>
          <a:xfrm>
            <a:off x="86360" y="340873"/>
            <a:ext cx="12078891" cy="5907136"/>
          </a:xfrm>
          <a:custGeom>
            <a:avLst/>
            <a:gdLst>
              <a:gd name="connsiteX0" fmla="*/ 3842360 w 12078891"/>
              <a:gd name="connsiteY0" fmla="*/ 5831795 h 5907136"/>
              <a:gd name="connsiteX1" fmla="*/ 3880030 w 12078891"/>
              <a:gd name="connsiteY1" fmla="*/ 5869465 h 5907136"/>
              <a:gd name="connsiteX2" fmla="*/ 3842360 w 12078891"/>
              <a:gd name="connsiteY2" fmla="*/ 5907136 h 5907136"/>
              <a:gd name="connsiteX3" fmla="*/ 3804687 w 12078891"/>
              <a:gd name="connsiteY3" fmla="*/ 5869465 h 5907136"/>
              <a:gd name="connsiteX4" fmla="*/ 3842360 w 12078891"/>
              <a:gd name="connsiteY4" fmla="*/ 5831795 h 5907136"/>
              <a:gd name="connsiteX5" fmla="*/ 7474967 w 12078891"/>
              <a:gd name="connsiteY5" fmla="*/ 5830778 h 5907136"/>
              <a:gd name="connsiteX6" fmla="*/ 7492275 w 12078891"/>
              <a:gd name="connsiteY6" fmla="*/ 5848086 h 5907136"/>
              <a:gd name="connsiteX7" fmla="*/ 7474967 w 12078891"/>
              <a:gd name="connsiteY7" fmla="*/ 5865394 h 5907136"/>
              <a:gd name="connsiteX8" fmla="*/ 7457659 w 12078891"/>
              <a:gd name="connsiteY8" fmla="*/ 5848086 h 5907136"/>
              <a:gd name="connsiteX9" fmla="*/ 7474967 w 12078891"/>
              <a:gd name="connsiteY9" fmla="*/ 5830778 h 5907136"/>
              <a:gd name="connsiteX10" fmla="*/ 8992978 w 12078891"/>
              <a:gd name="connsiteY10" fmla="*/ 5793107 h 5907136"/>
              <a:gd name="connsiteX11" fmla="*/ 8999088 w 12078891"/>
              <a:gd name="connsiteY11" fmla="*/ 5799215 h 5907136"/>
              <a:gd name="connsiteX12" fmla="*/ 8992978 w 12078891"/>
              <a:gd name="connsiteY12" fmla="*/ 5805325 h 5907136"/>
              <a:gd name="connsiteX13" fmla="*/ 8986870 w 12078891"/>
              <a:gd name="connsiteY13" fmla="*/ 5799215 h 5907136"/>
              <a:gd name="connsiteX14" fmla="*/ 8992978 w 12078891"/>
              <a:gd name="connsiteY14" fmla="*/ 5793107 h 5907136"/>
              <a:gd name="connsiteX15" fmla="*/ 10305331 w 12078891"/>
              <a:gd name="connsiteY15" fmla="*/ 5791071 h 5907136"/>
              <a:gd name="connsiteX16" fmla="*/ 10324675 w 12078891"/>
              <a:gd name="connsiteY16" fmla="*/ 5810415 h 5907136"/>
              <a:gd name="connsiteX17" fmla="*/ 10305331 w 12078891"/>
              <a:gd name="connsiteY17" fmla="*/ 5829759 h 5907136"/>
              <a:gd name="connsiteX18" fmla="*/ 10285987 w 12078891"/>
              <a:gd name="connsiteY18" fmla="*/ 5810415 h 5907136"/>
              <a:gd name="connsiteX19" fmla="*/ 10305331 w 12078891"/>
              <a:gd name="connsiteY19" fmla="*/ 5791071 h 5907136"/>
              <a:gd name="connsiteX20" fmla="*/ 9101917 w 12078891"/>
              <a:gd name="connsiteY20" fmla="*/ 5773763 h 5907136"/>
              <a:gd name="connsiteX21" fmla="*/ 9126352 w 12078891"/>
              <a:gd name="connsiteY21" fmla="*/ 5798198 h 5907136"/>
              <a:gd name="connsiteX22" fmla="*/ 9101917 w 12078891"/>
              <a:gd name="connsiteY22" fmla="*/ 5822633 h 5907136"/>
              <a:gd name="connsiteX23" fmla="*/ 9077482 w 12078891"/>
              <a:gd name="connsiteY23" fmla="*/ 5798198 h 5907136"/>
              <a:gd name="connsiteX24" fmla="*/ 9101917 w 12078891"/>
              <a:gd name="connsiteY24" fmla="*/ 5773763 h 5907136"/>
              <a:gd name="connsiteX25" fmla="*/ 4563173 w 12078891"/>
              <a:gd name="connsiteY25" fmla="*/ 5765618 h 5907136"/>
              <a:gd name="connsiteX26" fmla="*/ 4573353 w 12078891"/>
              <a:gd name="connsiteY26" fmla="*/ 5775799 h 5907136"/>
              <a:gd name="connsiteX27" fmla="*/ 4563173 w 12078891"/>
              <a:gd name="connsiteY27" fmla="*/ 5785980 h 5907136"/>
              <a:gd name="connsiteX28" fmla="*/ 4552992 w 12078891"/>
              <a:gd name="connsiteY28" fmla="*/ 5775799 h 5907136"/>
              <a:gd name="connsiteX29" fmla="*/ 4563173 w 12078891"/>
              <a:gd name="connsiteY29" fmla="*/ 5765618 h 5907136"/>
              <a:gd name="connsiteX30" fmla="*/ 3667253 w 12078891"/>
              <a:gd name="connsiteY30" fmla="*/ 5747292 h 5907136"/>
              <a:gd name="connsiteX31" fmla="*/ 3677432 w 12078891"/>
              <a:gd name="connsiteY31" fmla="*/ 5756455 h 5907136"/>
              <a:gd name="connsiteX32" fmla="*/ 3667253 w 12078891"/>
              <a:gd name="connsiteY32" fmla="*/ 5765618 h 5907136"/>
              <a:gd name="connsiteX33" fmla="*/ 3657072 w 12078891"/>
              <a:gd name="connsiteY33" fmla="*/ 5756455 h 5907136"/>
              <a:gd name="connsiteX34" fmla="*/ 3667253 w 12078891"/>
              <a:gd name="connsiteY34" fmla="*/ 5747292 h 5907136"/>
              <a:gd name="connsiteX35" fmla="*/ 5934563 w 12078891"/>
              <a:gd name="connsiteY35" fmla="*/ 5691295 h 5907136"/>
              <a:gd name="connsiteX36" fmla="*/ 5937617 w 12078891"/>
              <a:gd name="connsiteY36" fmla="*/ 5694349 h 5907136"/>
              <a:gd name="connsiteX37" fmla="*/ 5934563 w 12078891"/>
              <a:gd name="connsiteY37" fmla="*/ 5697403 h 5907136"/>
              <a:gd name="connsiteX38" fmla="*/ 5931508 w 12078891"/>
              <a:gd name="connsiteY38" fmla="*/ 5694349 h 5907136"/>
              <a:gd name="connsiteX39" fmla="*/ 5934563 w 12078891"/>
              <a:gd name="connsiteY39" fmla="*/ 5691295 h 5907136"/>
              <a:gd name="connsiteX40" fmla="*/ 9720932 w 12078891"/>
              <a:gd name="connsiteY40" fmla="*/ 5662788 h 5907136"/>
              <a:gd name="connsiteX41" fmla="*/ 9741295 w 12078891"/>
              <a:gd name="connsiteY41" fmla="*/ 5683150 h 5907136"/>
              <a:gd name="connsiteX42" fmla="*/ 9720932 w 12078891"/>
              <a:gd name="connsiteY42" fmla="*/ 5703513 h 5907136"/>
              <a:gd name="connsiteX43" fmla="*/ 9700570 w 12078891"/>
              <a:gd name="connsiteY43" fmla="*/ 5683150 h 5907136"/>
              <a:gd name="connsiteX44" fmla="*/ 9720932 w 12078891"/>
              <a:gd name="connsiteY44" fmla="*/ 5662788 h 5907136"/>
              <a:gd name="connsiteX45" fmla="*/ 1551600 w 12078891"/>
              <a:gd name="connsiteY45" fmla="*/ 5657698 h 5907136"/>
              <a:gd name="connsiteX46" fmla="*/ 1556689 w 12078891"/>
              <a:gd name="connsiteY46" fmla="*/ 5662789 h 5907136"/>
              <a:gd name="connsiteX47" fmla="*/ 1551600 w 12078891"/>
              <a:gd name="connsiteY47" fmla="*/ 5667879 h 5907136"/>
              <a:gd name="connsiteX48" fmla="*/ 1546509 w 12078891"/>
              <a:gd name="connsiteY48" fmla="*/ 5662789 h 5907136"/>
              <a:gd name="connsiteX49" fmla="*/ 1551600 w 12078891"/>
              <a:gd name="connsiteY49" fmla="*/ 5657698 h 5907136"/>
              <a:gd name="connsiteX50" fmla="*/ 5617940 w 12078891"/>
              <a:gd name="connsiteY50" fmla="*/ 5620027 h 5907136"/>
              <a:gd name="connsiteX51" fmla="*/ 5628121 w 12078891"/>
              <a:gd name="connsiteY51" fmla="*/ 5630208 h 5907136"/>
              <a:gd name="connsiteX52" fmla="*/ 5617940 w 12078891"/>
              <a:gd name="connsiteY52" fmla="*/ 5640389 h 5907136"/>
              <a:gd name="connsiteX53" fmla="*/ 5607759 w 12078891"/>
              <a:gd name="connsiteY53" fmla="*/ 5630208 h 5907136"/>
              <a:gd name="connsiteX54" fmla="*/ 5617940 w 12078891"/>
              <a:gd name="connsiteY54" fmla="*/ 5620027 h 5907136"/>
              <a:gd name="connsiteX55" fmla="*/ 7608340 w 12078891"/>
              <a:gd name="connsiteY55" fmla="*/ 5584393 h 5907136"/>
              <a:gd name="connsiteX56" fmla="*/ 7616485 w 12078891"/>
              <a:gd name="connsiteY56" fmla="*/ 5592538 h 5907136"/>
              <a:gd name="connsiteX57" fmla="*/ 7608340 w 12078891"/>
              <a:gd name="connsiteY57" fmla="*/ 5600683 h 5907136"/>
              <a:gd name="connsiteX58" fmla="*/ 7600195 w 12078891"/>
              <a:gd name="connsiteY58" fmla="*/ 5592538 h 5907136"/>
              <a:gd name="connsiteX59" fmla="*/ 7608340 w 12078891"/>
              <a:gd name="connsiteY59" fmla="*/ 5584393 h 5907136"/>
              <a:gd name="connsiteX60" fmla="*/ 4031736 w 12078891"/>
              <a:gd name="connsiteY60" fmla="*/ 5584393 h 5907136"/>
              <a:gd name="connsiteX61" fmla="*/ 4043953 w 12078891"/>
              <a:gd name="connsiteY61" fmla="*/ 5596611 h 5907136"/>
              <a:gd name="connsiteX62" fmla="*/ 4031736 w 12078891"/>
              <a:gd name="connsiteY62" fmla="*/ 5608828 h 5907136"/>
              <a:gd name="connsiteX63" fmla="*/ 4019517 w 12078891"/>
              <a:gd name="connsiteY63" fmla="*/ 5596611 h 5907136"/>
              <a:gd name="connsiteX64" fmla="*/ 4031736 w 12078891"/>
              <a:gd name="connsiteY64" fmla="*/ 5584393 h 5907136"/>
              <a:gd name="connsiteX65" fmla="*/ 8657000 w 12078891"/>
              <a:gd name="connsiteY65" fmla="*/ 5577266 h 5907136"/>
              <a:gd name="connsiteX66" fmla="*/ 8696707 w 12078891"/>
              <a:gd name="connsiteY66" fmla="*/ 5616973 h 5907136"/>
              <a:gd name="connsiteX67" fmla="*/ 8657000 w 12078891"/>
              <a:gd name="connsiteY67" fmla="*/ 5656679 h 5907136"/>
              <a:gd name="connsiteX68" fmla="*/ 8617294 w 12078891"/>
              <a:gd name="connsiteY68" fmla="*/ 5616973 h 5907136"/>
              <a:gd name="connsiteX69" fmla="*/ 8657000 w 12078891"/>
              <a:gd name="connsiteY69" fmla="*/ 5577266 h 5907136"/>
              <a:gd name="connsiteX70" fmla="*/ 10814389 w 12078891"/>
              <a:gd name="connsiteY70" fmla="*/ 5571158 h 5907136"/>
              <a:gd name="connsiteX71" fmla="*/ 10825589 w 12078891"/>
              <a:gd name="connsiteY71" fmla="*/ 5582357 h 5907136"/>
              <a:gd name="connsiteX72" fmla="*/ 10814389 w 12078891"/>
              <a:gd name="connsiteY72" fmla="*/ 5593557 h 5907136"/>
              <a:gd name="connsiteX73" fmla="*/ 10803190 w 12078891"/>
              <a:gd name="connsiteY73" fmla="*/ 5582357 h 5907136"/>
              <a:gd name="connsiteX74" fmla="*/ 10814389 w 12078891"/>
              <a:gd name="connsiteY74" fmla="*/ 5571158 h 5907136"/>
              <a:gd name="connsiteX75" fmla="*/ 7000525 w 12078891"/>
              <a:gd name="connsiteY75" fmla="*/ 5501926 h 5907136"/>
              <a:gd name="connsiteX76" fmla="*/ 7026996 w 12078891"/>
              <a:gd name="connsiteY76" fmla="*/ 5528397 h 5907136"/>
              <a:gd name="connsiteX77" fmla="*/ 7000525 w 12078891"/>
              <a:gd name="connsiteY77" fmla="*/ 5554868 h 5907136"/>
              <a:gd name="connsiteX78" fmla="*/ 6974054 w 12078891"/>
              <a:gd name="connsiteY78" fmla="*/ 5528397 h 5907136"/>
              <a:gd name="connsiteX79" fmla="*/ 7000525 w 12078891"/>
              <a:gd name="connsiteY79" fmla="*/ 5501926 h 5907136"/>
              <a:gd name="connsiteX80" fmla="*/ 8101109 w 12078891"/>
              <a:gd name="connsiteY80" fmla="*/ 5497853 h 5907136"/>
              <a:gd name="connsiteX81" fmla="*/ 8114345 w 12078891"/>
              <a:gd name="connsiteY81" fmla="*/ 5511088 h 5907136"/>
              <a:gd name="connsiteX82" fmla="*/ 8101109 w 12078891"/>
              <a:gd name="connsiteY82" fmla="*/ 5524324 h 5907136"/>
              <a:gd name="connsiteX83" fmla="*/ 8087874 w 12078891"/>
              <a:gd name="connsiteY83" fmla="*/ 5511088 h 5907136"/>
              <a:gd name="connsiteX84" fmla="*/ 8101109 w 12078891"/>
              <a:gd name="connsiteY84" fmla="*/ 5497853 h 5907136"/>
              <a:gd name="connsiteX85" fmla="*/ 11261343 w 12078891"/>
              <a:gd name="connsiteY85" fmla="*/ 5462219 h 5907136"/>
              <a:gd name="connsiteX86" fmla="*/ 11297995 w 12078891"/>
              <a:gd name="connsiteY86" fmla="*/ 5498871 h 5907136"/>
              <a:gd name="connsiteX87" fmla="*/ 11261343 w 12078891"/>
              <a:gd name="connsiteY87" fmla="*/ 5535524 h 5907136"/>
              <a:gd name="connsiteX88" fmla="*/ 11224691 w 12078891"/>
              <a:gd name="connsiteY88" fmla="*/ 5498871 h 5907136"/>
              <a:gd name="connsiteX89" fmla="*/ 11261343 w 12078891"/>
              <a:gd name="connsiteY89" fmla="*/ 5462219 h 5907136"/>
              <a:gd name="connsiteX90" fmla="*/ 6980162 w 12078891"/>
              <a:gd name="connsiteY90" fmla="*/ 5433712 h 5907136"/>
              <a:gd name="connsiteX91" fmla="*/ 6995434 w 12078891"/>
              <a:gd name="connsiteY91" fmla="*/ 5448984 h 5907136"/>
              <a:gd name="connsiteX92" fmla="*/ 6980162 w 12078891"/>
              <a:gd name="connsiteY92" fmla="*/ 5463237 h 5907136"/>
              <a:gd name="connsiteX93" fmla="*/ 6964890 w 12078891"/>
              <a:gd name="connsiteY93" fmla="*/ 5448984 h 5907136"/>
              <a:gd name="connsiteX94" fmla="*/ 6980162 w 12078891"/>
              <a:gd name="connsiteY94" fmla="*/ 5433712 h 5907136"/>
              <a:gd name="connsiteX95" fmla="*/ 7394535 w 12078891"/>
              <a:gd name="connsiteY95" fmla="*/ 5431676 h 5907136"/>
              <a:gd name="connsiteX96" fmla="*/ 7426097 w 12078891"/>
              <a:gd name="connsiteY96" fmla="*/ 5463237 h 5907136"/>
              <a:gd name="connsiteX97" fmla="*/ 7394535 w 12078891"/>
              <a:gd name="connsiteY97" fmla="*/ 5494799 h 5907136"/>
              <a:gd name="connsiteX98" fmla="*/ 7362974 w 12078891"/>
              <a:gd name="connsiteY98" fmla="*/ 5463237 h 5907136"/>
              <a:gd name="connsiteX99" fmla="*/ 7394535 w 12078891"/>
              <a:gd name="connsiteY99" fmla="*/ 5431676 h 5907136"/>
              <a:gd name="connsiteX100" fmla="*/ 9262779 w 12078891"/>
              <a:gd name="connsiteY100" fmla="*/ 5425567 h 5907136"/>
              <a:gd name="connsiteX101" fmla="*/ 9264816 w 12078891"/>
              <a:gd name="connsiteY101" fmla="*/ 5427603 h 5907136"/>
              <a:gd name="connsiteX102" fmla="*/ 9262779 w 12078891"/>
              <a:gd name="connsiteY102" fmla="*/ 5429639 h 5907136"/>
              <a:gd name="connsiteX103" fmla="*/ 9260743 w 12078891"/>
              <a:gd name="connsiteY103" fmla="*/ 5427603 h 5907136"/>
              <a:gd name="connsiteX104" fmla="*/ 9262779 w 12078891"/>
              <a:gd name="connsiteY104" fmla="*/ 5425567 h 5907136"/>
              <a:gd name="connsiteX105" fmla="*/ 9043884 w 12078891"/>
              <a:gd name="connsiteY105" fmla="*/ 5381788 h 5907136"/>
              <a:gd name="connsiteX106" fmla="*/ 9092754 w 12078891"/>
              <a:gd name="connsiteY106" fmla="*/ 5430658 h 5907136"/>
              <a:gd name="connsiteX107" fmla="*/ 9043884 w 12078891"/>
              <a:gd name="connsiteY107" fmla="*/ 5479528 h 5907136"/>
              <a:gd name="connsiteX108" fmla="*/ 8995015 w 12078891"/>
              <a:gd name="connsiteY108" fmla="*/ 5430658 h 5907136"/>
              <a:gd name="connsiteX109" fmla="*/ 9043884 w 12078891"/>
              <a:gd name="connsiteY109" fmla="*/ 5381788 h 5907136"/>
              <a:gd name="connsiteX110" fmla="*/ 8166268 w 12078891"/>
              <a:gd name="connsiteY110" fmla="*/ 5370589 h 5907136"/>
              <a:gd name="connsiteX111" fmla="*/ 8180522 w 12078891"/>
              <a:gd name="connsiteY111" fmla="*/ 5384843 h 5907136"/>
              <a:gd name="connsiteX112" fmla="*/ 8166268 w 12078891"/>
              <a:gd name="connsiteY112" fmla="*/ 5399096 h 5907136"/>
              <a:gd name="connsiteX113" fmla="*/ 8152015 w 12078891"/>
              <a:gd name="connsiteY113" fmla="*/ 5384843 h 5907136"/>
              <a:gd name="connsiteX114" fmla="*/ 8166268 w 12078891"/>
              <a:gd name="connsiteY114" fmla="*/ 5370589 h 5907136"/>
              <a:gd name="connsiteX115" fmla="*/ 9917428 w 12078891"/>
              <a:gd name="connsiteY115" fmla="*/ 5332918 h 5907136"/>
              <a:gd name="connsiteX116" fmla="*/ 9991751 w 12078891"/>
              <a:gd name="connsiteY116" fmla="*/ 5406223 h 5907136"/>
              <a:gd name="connsiteX117" fmla="*/ 9917428 w 12078891"/>
              <a:gd name="connsiteY117" fmla="*/ 5479527 h 5907136"/>
              <a:gd name="connsiteX118" fmla="*/ 9843106 w 12078891"/>
              <a:gd name="connsiteY118" fmla="*/ 5406223 h 5907136"/>
              <a:gd name="connsiteX119" fmla="*/ 9917428 w 12078891"/>
              <a:gd name="connsiteY119" fmla="*/ 5332918 h 5907136"/>
              <a:gd name="connsiteX120" fmla="*/ 5489660 w 12078891"/>
              <a:gd name="connsiteY120" fmla="*/ 5317646 h 5907136"/>
              <a:gd name="connsiteX121" fmla="*/ 5535474 w 12078891"/>
              <a:gd name="connsiteY121" fmla="*/ 5362443 h 5907136"/>
              <a:gd name="connsiteX122" fmla="*/ 5489660 w 12078891"/>
              <a:gd name="connsiteY122" fmla="*/ 5408259 h 5907136"/>
              <a:gd name="connsiteX123" fmla="*/ 5443845 w 12078891"/>
              <a:gd name="connsiteY123" fmla="*/ 5362443 h 5907136"/>
              <a:gd name="connsiteX124" fmla="*/ 5489660 w 12078891"/>
              <a:gd name="connsiteY124" fmla="*/ 5317646 h 5907136"/>
              <a:gd name="connsiteX125" fmla="*/ 7760040 w 12078891"/>
              <a:gd name="connsiteY125" fmla="*/ 5273868 h 5907136"/>
              <a:gd name="connsiteX126" fmla="*/ 7795674 w 12078891"/>
              <a:gd name="connsiteY126" fmla="*/ 5309502 h 5907136"/>
              <a:gd name="connsiteX127" fmla="*/ 7760040 w 12078891"/>
              <a:gd name="connsiteY127" fmla="*/ 5345136 h 5907136"/>
              <a:gd name="connsiteX128" fmla="*/ 7724406 w 12078891"/>
              <a:gd name="connsiteY128" fmla="*/ 5309502 h 5907136"/>
              <a:gd name="connsiteX129" fmla="*/ 7760040 w 12078891"/>
              <a:gd name="connsiteY129" fmla="*/ 5273868 h 5907136"/>
              <a:gd name="connsiteX130" fmla="*/ 4548919 w 12078891"/>
              <a:gd name="connsiteY130" fmla="*/ 5233143 h 5907136"/>
              <a:gd name="connsiteX131" fmla="*/ 4575387 w 12078891"/>
              <a:gd name="connsiteY131" fmla="*/ 5259614 h 5907136"/>
              <a:gd name="connsiteX132" fmla="*/ 4548919 w 12078891"/>
              <a:gd name="connsiteY132" fmla="*/ 5286085 h 5907136"/>
              <a:gd name="connsiteX133" fmla="*/ 4522446 w 12078891"/>
              <a:gd name="connsiteY133" fmla="*/ 5259614 h 5907136"/>
              <a:gd name="connsiteX134" fmla="*/ 4548919 w 12078891"/>
              <a:gd name="connsiteY134" fmla="*/ 5233143 h 5907136"/>
              <a:gd name="connsiteX135" fmla="*/ 7408789 w 12078891"/>
              <a:gd name="connsiteY135" fmla="*/ 5131331 h 5907136"/>
              <a:gd name="connsiteX136" fmla="*/ 7417952 w 12078891"/>
              <a:gd name="connsiteY136" fmla="*/ 5140494 h 5907136"/>
              <a:gd name="connsiteX137" fmla="*/ 7408789 w 12078891"/>
              <a:gd name="connsiteY137" fmla="*/ 5149657 h 5907136"/>
              <a:gd name="connsiteX138" fmla="*/ 7399626 w 12078891"/>
              <a:gd name="connsiteY138" fmla="*/ 5140494 h 5907136"/>
              <a:gd name="connsiteX139" fmla="*/ 7408789 w 12078891"/>
              <a:gd name="connsiteY139" fmla="*/ 5131331 h 5907136"/>
              <a:gd name="connsiteX140" fmla="*/ 10433614 w 12078891"/>
              <a:gd name="connsiteY140" fmla="*/ 5120132 h 5907136"/>
              <a:gd name="connsiteX141" fmla="*/ 10442776 w 12078891"/>
              <a:gd name="connsiteY141" fmla="*/ 5129295 h 5907136"/>
              <a:gd name="connsiteX142" fmla="*/ 10433614 w 12078891"/>
              <a:gd name="connsiteY142" fmla="*/ 5138458 h 5907136"/>
              <a:gd name="connsiteX143" fmla="*/ 10424451 w 12078891"/>
              <a:gd name="connsiteY143" fmla="*/ 5129295 h 5907136"/>
              <a:gd name="connsiteX144" fmla="*/ 10433614 w 12078891"/>
              <a:gd name="connsiteY144" fmla="*/ 5120132 h 5907136"/>
              <a:gd name="connsiteX145" fmla="*/ 1525133 w 12078891"/>
              <a:gd name="connsiteY145" fmla="*/ 5095697 h 5907136"/>
              <a:gd name="connsiteX146" fmla="*/ 1568912 w 12078891"/>
              <a:gd name="connsiteY146" fmla="*/ 5139476 h 5907136"/>
              <a:gd name="connsiteX147" fmla="*/ 1525133 w 12078891"/>
              <a:gd name="connsiteY147" fmla="*/ 5183255 h 5907136"/>
              <a:gd name="connsiteX148" fmla="*/ 1481354 w 12078891"/>
              <a:gd name="connsiteY148" fmla="*/ 5139476 h 5907136"/>
              <a:gd name="connsiteX149" fmla="*/ 1525133 w 12078891"/>
              <a:gd name="connsiteY149" fmla="*/ 5095697 h 5907136"/>
              <a:gd name="connsiteX150" fmla="*/ 4545863 w 12078891"/>
              <a:gd name="connsiteY150" fmla="*/ 5086534 h 5907136"/>
              <a:gd name="connsiteX151" fmla="*/ 4563168 w 12078891"/>
              <a:gd name="connsiteY151" fmla="*/ 5103842 h 5907136"/>
              <a:gd name="connsiteX152" fmla="*/ 4545863 w 12078891"/>
              <a:gd name="connsiteY152" fmla="*/ 5121150 h 5907136"/>
              <a:gd name="connsiteX153" fmla="*/ 4528555 w 12078891"/>
              <a:gd name="connsiteY153" fmla="*/ 5103842 h 5907136"/>
              <a:gd name="connsiteX154" fmla="*/ 4545863 w 12078891"/>
              <a:gd name="connsiteY154" fmla="*/ 5086534 h 5907136"/>
              <a:gd name="connsiteX155" fmla="*/ 9595704 w 12078891"/>
              <a:gd name="connsiteY155" fmla="*/ 5048864 h 5907136"/>
              <a:gd name="connsiteX156" fmla="*/ 9601813 w 12078891"/>
              <a:gd name="connsiteY156" fmla="*/ 5054972 h 5907136"/>
              <a:gd name="connsiteX157" fmla="*/ 9595704 w 12078891"/>
              <a:gd name="connsiteY157" fmla="*/ 5061081 h 5907136"/>
              <a:gd name="connsiteX158" fmla="*/ 9589596 w 12078891"/>
              <a:gd name="connsiteY158" fmla="*/ 5054972 h 5907136"/>
              <a:gd name="connsiteX159" fmla="*/ 9595704 w 12078891"/>
              <a:gd name="connsiteY159" fmla="*/ 5048864 h 5907136"/>
              <a:gd name="connsiteX160" fmla="*/ 11474130 w 12078891"/>
              <a:gd name="connsiteY160" fmla="*/ 5040719 h 5907136"/>
              <a:gd name="connsiteX161" fmla="*/ 11492456 w 12078891"/>
              <a:gd name="connsiteY161" fmla="*/ 5059046 h 5907136"/>
              <a:gd name="connsiteX162" fmla="*/ 11474130 w 12078891"/>
              <a:gd name="connsiteY162" fmla="*/ 5077372 h 5907136"/>
              <a:gd name="connsiteX163" fmla="*/ 11455803 w 12078891"/>
              <a:gd name="connsiteY163" fmla="*/ 5059046 h 5907136"/>
              <a:gd name="connsiteX164" fmla="*/ 11474130 w 12078891"/>
              <a:gd name="connsiteY164" fmla="*/ 5040719 h 5907136"/>
              <a:gd name="connsiteX165" fmla="*/ 2684777 w 12078891"/>
              <a:gd name="connsiteY165" fmla="*/ 5038683 h 5907136"/>
              <a:gd name="connsiteX166" fmla="*/ 2690886 w 12078891"/>
              <a:gd name="connsiteY166" fmla="*/ 5044791 h 5907136"/>
              <a:gd name="connsiteX167" fmla="*/ 2684777 w 12078891"/>
              <a:gd name="connsiteY167" fmla="*/ 5050900 h 5907136"/>
              <a:gd name="connsiteX168" fmla="*/ 2678668 w 12078891"/>
              <a:gd name="connsiteY168" fmla="*/ 5044791 h 5907136"/>
              <a:gd name="connsiteX169" fmla="*/ 2684777 w 12078891"/>
              <a:gd name="connsiteY169" fmla="*/ 5038683 h 5907136"/>
              <a:gd name="connsiteX170" fmla="*/ 8718088 w 12078891"/>
              <a:gd name="connsiteY170" fmla="*/ 5027483 h 5907136"/>
              <a:gd name="connsiteX171" fmla="*/ 8750668 w 12078891"/>
              <a:gd name="connsiteY171" fmla="*/ 5060063 h 5907136"/>
              <a:gd name="connsiteX172" fmla="*/ 8718088 w 12078891"/>
              <a:gd name="connsiteY172" fmla="*/ 5092643 h 5907136"/>
              <a:gd name="connsiteX173" fmla="*/ 8684490 w 12078891"/>
              <a:gd name="connsiteY173" fmla="*/ 5060063 h 5907136"/>
              <a:gd name="connsiteX174" fmla="*/ 8718088 w 12078891"/>
              <a:gd name="connsiteY174" fmla="*/ 5027483 h 5907136"/>
              <a:gd name="connsiteX175" fmla="*/ 855208 w 12078891"/>
              <a:gd name="connsiteY175" fmla="*/ 4961306 h 5907136"/>
              <a:gd name="connsiteX176" fmla="*/ 859281 w 12078891"/>
              <a:gd name="connsiteY176" fmla="*/ 4965379 h 5907136"/>
              <a:gd name="connsiteX177" fmla="*/ 855208 w 12078891"/>
              <a:gd name="connsiteY177" fmla="*/ 4969451 h 5907136"/>
              <a:gd name="connsiteX178" fmla="*/ 851136 w 12078891"/>
              <a:gd name="connsiteY178" fmla="*/ 4965379 h 5907136"/>
              <a:gd name="connsiteX179" fmla="*/ 855208 w 12078891"/>
              <a:gd name="connsiteY179" fmla="*/ 4961306 h 5907136"/>
              <a:gd name="connsiteX180" fmla="*/ 3860690 w 12078891"/>
              <a:gd name="connsiteY180" fmla="*/ 4955197 h 5907136"/>
              <a:gd name="connsiteX181" fmla="*/ 3873926 w 12078891"/>
              <a:gd name="connsiteY181" fmla="*/ 4968432 h 5907136"/>
              <a:gd name="connsiteX182" fmla="*/ 3860690 w 12078891"/>
              <a:gd name="connsiteY182" fmla="*/ 4981668 h 5907136"/>
              <a:gd name="connsiteX183" fmla="*/ 3847454 w 12078891"/>
              <a:gd name="connsiteY183" fmla="*/ 4968432 h 5907136"/>
              <a:gd name="connsiteX184" fmla="*/ 3860690 w 12078891"/>
              <a:gd name="connsiteY184" fmla="*/ 4955197 h 5907136"/>
              <a:gd name="connsiteX185" fmla="*/ 428625 w 12078891"/>
              <a:gd name="connsiteY185" fmla="*/ 4954179 h 5907136"/>
              <a:gd name="connsiteX186" fmla="*/ 483604 w 12078891"/>
              <a:gd name="connsiteY186" fmla="*/ 5009158 h 5907136"/>
              <a:gd name="connsiteX187" fmla="*/ 428625 w 12078891"/>
              <a:gd name="connsiteY187" fmla="*/ 5064136 h 5907136"/>
              <a:gd name="connsiteX188" fmla="*/ 373647 w 12078891"/>
              <a:gd name="connsiteY188" fmla="*/ 5009158 h 5907136"/>
              <a:gd name="connsiteX189" fmla="*/ 428625 w 12078891"/>
              <a:gd name="connsiteY189" fmla="*/ 4954179 h 5907136"/>
              <a:gd name="connsiteX190" fmla="*/ 8221247 w 12078891"/>
              <a:gd name="connsiteY190" fmla="*/ 4935853 h 5907136"/>
              <a:gd name="connsiteX191" fmla="*/ 8225319 w 12078891"/>
              <a:gd name="connsiteY191" fmla="*/ 4939926 h 5907136"/>
              <a:gd name="connsiteX192" fmla="*/ 8221247 w 12078891"/>
              <a:gd name="connsiteY192" fmla="*/ 4943998 h 5907136"/>
              <a:gd name="connsiteX193" fmla="*/ 8217174 w 12078891"/>
              <a:gd name="connsiteY193" fmla="*/ 4939926 h 5907136"/>
              <a:gd name="connsiteX194" fmla="*/ 8221247 w 12078891"/>
              <a:gd name="connsiteY194" fmla="*/ 4935853 h 5907136"/>
              <a:gd name="connsiteX195" fmla="*/ 6571898 w 12078891"/>
              <a:gd name="connsiteY195" fmla="*/ 4926690 h 5907136"/>
              <a:gd name="connsiteX196" fmla="*/ 6586152 w 12078891"/>
              <a:gd name="connsiteY196" fmla="*/ 4940943 h 5907136"/>
              <a:gd name="connsiteX197" fmla="*/ 6571898 w 12078891"/>
              <a:gd name="connsiteY197" fmla="*/ 4955197 h 5907136"/>
              <a:gd name="connsiteX198" fmla="*/ 6557644 w 12078891"/>
              <a:gd name="connsiteY198" fmla="*/ 4940943 h 5907136"/>
              <a:gd name="connsiteX199" fmla="*/ 6571898 w 12078891"/>
              <a:gd name="connsiteY199" fmla="*/ 4926690 h 5907136"/>
              <a:gd name="connsiteX200" fmla="*/ 5978342 w 12078891"/>
              <a:gd name="connsiteY200" fmla="*/ 4896147 h 5907136"/>
              <a:gd name="connsiteX201" fmla="*/ 6022119 w 12078891"/>
              <a:gd name="connsiteY201" fmla="*/ 4939926 h 5907136"/>
              <a:gd name="connsiteX202" fmla="*/ 5978342 w 12078891"/>
              <a:gd name="connsiteY202" fmla="*/ 4983705 h 5907136"/>
              <a:gd name="connsiteX203" fmla="*/ 5934564 w 12078891"/>
              <a:gd name="connsiteY203" fmla="*/ 4939926 h 5907136"/>
              <a:gd name="connsiteX204" fmla="*/ 5978342 w 12078891"/>
              <a:gd name="connsiteY204" fmla="*/ 4896147 h 5907136"/>
              <a:gd name="connsiteX205" fmla="*/ 9071374 w 12078891"/>
              <a:gd name="connsiteY205" fmla="*/ 4885965 h 5907136"/>
              <a:gd name="connsiteX206" fmla="*/ 9105990 w 12078891"/>
              <a:gd name="connsiteY206" fmla="*/ 4920581 h 5907136"/>
              <a:gd name="connsiteX207" fmla="*/ 9071374 w 12078891"/>
              <a:gd name="connsiteY207" fmla="*/ 4955197 h 5907136"/>
              <a:gd name="connsiteX208" fmla="*/ 9036758 w 12078891"/>
              <a:gd name="connsiteY208" fmla="*/ 4920581 h 5907136"/>
              <a:gd name="connsiteX209" fmla="*/ 9071374 w 12078891"/>
              <a:gd name="connsiteY209" fmla="*/ 4885965 h 5907136"/>
              <a:gd name="connsiteX210" fmla="*/ 4705700 w 12078891"/>
              <a:gd name="connsiteY210" fmla="*/ 4854403 h 5907136"/>
              <a:gd name="connsiteX211" fmla="*/ 4713844 w 12078891"/>
              <a:gd name="connsiteY211" fmla="*/ 4861530 h 5907136"/>
              <a:gd name="connsiteX212" fmla="*/ 4705700 w 12078891"/>
              <a:gd name="connsiteY212" fmla="*/ 4868657 h 5907136"/>
              <a:gd name="connsiteX213" fmla="*/ 4697560 w 12078891"/>
              <a:gd name="connsiteY213" fmla="*/ 4861530 h 5907136"/>
              <a:gd name="connsiteX214" fmla="*/ 4705700 w 12078891"/>
              <a:gd name="connsiteY214" fmla="*/ 4854403 h 5907136"/>
              <a:gd name="connsiteX215" fmla="*/ 11940428 w 12078891"/>
              <a:gd name="connsiteY215" fmla="*/ 4845241 h 5907136"/>
              <a:gd name="connsiteX216" fmla="*/ 11945518 w 12078891"/>
              <a:gd name="connsiteY216" fmla="*/ 4850331 h 5907136"/>
              <a:gd name="connsiteX217" fmla="*/ 11940428 w 12078891"/>
              <a:gd name="connsiteY217" fmla="*/ 4855422 h 5907136"/>
              <a:gd name="connsiteX218" fmla="*/ 11935337 w 12078891"/>
              <a:gd name="connsiteY218" fmla="*/ 4850331 h 5907136"/>
              <a:gd name="connsiteX219" fmla="*/ 11940428 w 12078891"/>
              <a:gd name="connsiteY219" fmla="*/ 4845241 h 5907136"/>
              <a:gd name="connsiteX220" fmla="*/ 8474758 w 12078891"/>
              <a:gd name="connsiteY220" fmla="*/ 4844222 h 5907136"/>
              <a:gd name="connsiteX221" fmla="*/ 8489011 w 12078891"/>
              <a:gd name="connsiteY221" fmla="*/ 4858476 h 5907136"/>
              <a:gd name="connsiteX222" fmla="*/ 8474758 w 12078891"/>
              <a:gd name="connsiteY222" fmla="*/ 4872729 h 5907136"/>
              <a:gd name="connsiteX223" fmla="*/ 8460504 w 12078891"/>
              <a:gd name="connsiteY223" fmla="*/ 4858476 h 5907136"/>
              <a:gd name="connsiteX224" fmla="*/ 8474758 w 12078891"/>
              <a:gd name="connsiteY224" fmla="*/ 4844222 h 5907136"/>
              <a:gd name="connsiteX225" fmla="*/ 4205825 w 12078891"/>
              <a:gd name="connsiteY225" fmla="*/ 4837095 h 5907136"/>
              <a:gd name="connsiteX226" fmla="*/ 4213970 w 12078891"/>
              <a:gd name="connsiteY226" fmla="*/ 4845240 h 5907136"/>
              <a:gd name="connsiteX227" fmla="*/ 4205825 w 12078891"/>
              <a:gd name="connsiteY227" fmla="*/ 4853385 h 5907136"/>
              <a:gd name="connsiteX228" fmla="*/ 4196662 w 12078891"/>
              <a:gd name="connsiteY228" fmla="*/ 4845240 h 5907136"/>
              <a:gd name="connsiteX229" fmla="*/ 4205825 w 12078891"/>
              <a:gd name="connsiteY229" fmla="*/ 4837095 h 5907136"/>
              <a:gd name="connsiteX230" fmla="*/ 7787529 w 12078891"/>
              <a:gd name="connsiteY230" fmla="*/ 4832005 h 5907136"/>
              <a:gd name="connsiteX231" fmla="*/ 7822145 w 12078891"/>
              <a:gd name="connsiteY231" fmla="*/ 4866621 h 5907136"/>
              <a:gd name="connsiteX232" fmla="*/ 7787529 w 12078891"/>
              <a:gd name="connsiteY232" fmla="*/ 4901237 h 5907136"/>
              <a:gd name="connsiteX233" fmla="*/ 7752913 w 12078891"/>
              <a:gd name="connsiteY233" fmla="*/ 4866621 h 5907136"/>
              <a:gd name="connsiteX234" fmla="*/ 7787529 w 12078891"/>
              <a:gd name="connsiteY234" fmla="*/ 4832005 h 5907136"/>
              <a:gd name="connsiteX235" fmla="*/ 11802981 w 12078891"/>
              <a:gd name="connsiteY235" fmla="*/ 4826914 h 5907136"/>
              <a:gd name="connsiteX236" fmla="*/ 11811126 w 12078891"/>
              <a:gd name="connsiteY236" fmla="*/ 4834041 h 5907136"/>
              <a:gd name="connsiteX237" fmla="*/ 11802981 w 12078891"/>
              <a:gd name="connsiteY237" fmla="*/ 4842186 h 5907136"/>
              <a:gd name="connsiteX238" fmla="*/ 11794836 w 12078891"/>
              <a:gd name="connsiteY238" fmla="*/ 4834041 h 5907136"/>
              <a:gd name="connsiteX239" fmla="*/ 11802981 w 12078891"/>
              <a:gd name="connsiteY239" fmla="*/ 4826914 h 5907136"/>
              <a:gd name="connsiteX240" fmla="*/ 5411257 w 12078891"/>
              <a:gd name="connsiteY240" fmla="*/ 4809607 h 5907136"/>
              <a:gd name="connsiteX241" fmla="*/ 5422456 w 12078891"/>
              <a:gd name="connsiteY241" fmla="*/ 4819788 h 5907136"/>
              <a:gd name="connsiteX242" fmla="*/ 5411257 w 12078891"/>
              <a:gd name="connsiteY242" fmla="*/ 4829969 h 5907136"/>
              <a:gd name="connsiteX243" fmla="*/ 5401075 w 12078891"/>
              <a:gd name="connsiteY243" fmla="*/ 4819788 h 5907136"/>
              <a:gd name="connsiteX244" fmla="*/ 5411257 w 12078891"/>
              <a:gd name="connsiteY244" fmla="*/ 4809607 h 5907136"/>
              <a:gd name="connsiteX245" fmla="*/ 9626248 w 12078891"/>
              <a:gd name="connsiteY245" fmla="*/ 4808588 h 5907136"/>
              <a:gd name="connsiteX246" fmla="*/ 9637447 w 12078891"/>
              <a:gd name="connsiteY246" fmla="*/ 4819788 h 5907136"/>
              <a:gd name="connsiteX247" fmla="*/ 9626248 w 12078891"/>
              <a:gd name="connsiteY247" fmla="*/ 4830987 h 5907136"/>
              <a:gd name="connsiteX248" fmla="*/ 9615049 w 12078891"/>
              <a:gd name="connsiteY248" fmla="*/ 4819788 h 5907136"/>
              <a:gd name="connsiteX249" fmla="*/ 9626248 w 12078891"/>
              <a:gd name="connsiteY249" fmla="*/ 4808588 h 5907136"/>
              <a:gd name="connsiteX250" fmla="*/ 4160030 w 12078891"/>
              <a:gd name="connsiteY250" fmla="*/ 4788226 h 5907136"/>
              <a:gd name="connsiteX251" fmla="*/ 4168175 w 12078891"/>
              <a:gd name="connsiteY251" fmla="*/ 4796371 h 5907136"/>
              <a:gd name="connsiteX252" fmla="*/ 4160030 w 12078891"/>
              <a:gd name="connsiteY252" fmla="*/ 4804516 h 5907136"/>
              <a:gd name="connsiteX253" fmla="*/ 4151885 w 12078891"/>
              <a:gd name="connsiteY253" fmla="*/ 4796371 h 5907136"/>
              <a:gd name="connsiteX254" fmla="*/ 4160030 w 12078891"/>
              <a:gd name="connsiteY254" fmla="*/ 4788226 h 5907136"/>
              <a:gd name="connsiteX255" fmla="*/ 2707168 w 12078891"/>
              <a:gd name="connsiteY255" fmla="*/ 4788226 h 5907136"/>
              <a:gd name="connsiteX256" fmla="*/ 2727529 w 12078891"/>
              <a:gd name="connsiteY256" fmla="*/ 4808588 h 5907136"/>
              <a:gd name="connsiteX257" fmla="*/ 2707168 w 12078891"/>
              <a:gd name="connsiteY257" fmla="*/ 4828951 h 5907136"/>
              <a:gd name="connsiteX258" fmla="*/ 2686805 w 12078891"/>
              <a:gd name="connsiteY258" fmla="*/ 4808588 h 5907136"/>
              <a:gd name="connsiteX259" fmla="*/ 2707168 w 12078891"/>
              <a:gd name="connsiteY259" fmla="*/ 4788226 h 5907136"/>
              <a:gd name="connsiteX260" fmla="*/ 8423852 w 12078891"/>
              <a:gd name="connsiteY260" fmla="*/ 4774990 h 5907136"/>
              <a:gd name="connsiteX261" fmla="*/ 8441160 w 12078891"/>
              <a:gd name="connsiteY261" fmla="*/ 4792298 h 5907136"/>
              <a:gd name="connsiteX262" fmla="*/ 8423852 w 12078891"/>
              <a:gd name="connsiteY262" fmla="*/ 4809606 h 5907136"/>
              <a:gd name="connsiteX263" fmla="*/ 8406544 w 12078891"/>
              <a:gd name="connsiteY263" fmla="*/ 4792298 h 5907136"/>
              <a:gd name="connsiteX264" fmla="*/ 8423852 w 12078891"/>
              <a:gd name="connsiteY264" fmla="*/ 4774990 h 5907136"/>
              <a:gd name="connsiteX265" fmla="*/ 7361956 w 12078891"/>
              <a:gd name="connsiteY265" fmla="*/ 4766846 h 5907136"/>
              <a:gd name="connsiteX266" fmla="*/ 7371119 w 12078891"/>
              <a:gd name="connsiteY266" fmla="*/ 4776009 h 5907136"/>
              <a:gd name="connsiteX267" fmla="*/ 7361956 w 12078891"/>
              <a:gd name="connsiteY267" fmla="*/ 4784154 h 5907136"/>
              <a:gd name="connsiteX268" fmla="*/ 7352793 w 12078891"/>
              <a:gd name="connsiteY268" fmla="*/ 4776009 h 5907136"/>
              <a:gd name="connsiteX269" fmla="*/ 7361956 w 12078891"/>
              <a:gd name="connsiteY269" fmla="*/ 4766846 h 5907136"/>
              <a:gd name="connsiteX270" fmla="*/ 5745195 w 12078891"/>
              <a:gd name="connsiteY270" fmla="*/ 4758701 h 5907136"/>
              <a:gd name="connsiteX271" fmla="*/ 5755375 w 12078891"/>
              <a:gd name="connsiteY271" fmla="*/ 4768882 h 5907136"/>
              <a:gd name="connsiteX272" fmla="*/ 5745195 w 12078891"/>
              <a:gd name="connsiteY272" fmla="*/ 4779063 h 5907136"/>
              <a:gd name="connsiteX273" fmla="*/ 5735013 w 12078891"/>
              <a:gd name="connsiteY273" fmla="*/ 4768882 h 5907136"/>
              <a:gd name="connsiteX274" fmla="*/ 5745195 w 12078891"/>
              <a:gd name="connsiteY274" fmla="*/ 4758701 h 5907136"/>
              <a:gd name="connsiteX275" fmla="*/ 9463349 w 12078891"/>
              <a:gd name="connsiteY275" fmla="*/ 4748520 h 5907136"/>
              <a:gd name="connsiteX276" fmla="*/ 9478621 w 12078891"/>
              <a:gd name="connsiteY276" fmla="*/ 4763792 h 5907136"/>
              <a:gd name="connsiteX277" fmla="*/ 9463349 w 12078891"/>
              <a:gd name="connsiteY277" fmla="*/ 4778045 h 5907136"/>
              <a:gd name="connsiteX278" fmla="*/ 9448077 w 12078891"/>
              <a:gd name="connsiteY278" fmla="*/ 4763792 h 5907136"/>
              <a:gd name="connsiteX279" fmla="*/ 9463349 w 12078891"/>
              <a:gd name="connsiteY279" fmla="*/ 4748520 h 5907136"/>
              <a:gd name="connsiteX280" fmla="*/ 3995069 w 12078891"/>
              <a:gd name="connsiteY280" fmla="*/ 4743429 h 5907136"/>
              <a:gd name="connsiteX281" fmla="*/ 4003214 w 12078891"/>
              <a:gd name="connsiteY281" fmla="*/ 4751574 h 5907136"/>
              <a:gd name="connsiteX282" fmla="*/ 3995069 w 12078891"/>
              <a:gd name="connsiteY282" fmla="*/ 4759719 h 5907136"/>
              <a:gd name="connsiteX283" fmla="*/ 3986923 w 12078891"/>
              <a:gd name="connsiteY283" fmla="*/ 4751574 h 5907136"/>
              <a:gd name="connsiteX284" fmla="*/ 3995069 w 12078891"/>
              <a:gd name="connsiteY284" fmla="*/ 4743429 h 5907136"/>
              <a:gd name="connsiteX285" fmla="*/ 1604530 w 12078891"/>
              <a:gd name="connsiteY285" fmla="*/ 4720012 h 5907136"/>
              <a:gd name="connsiteX286" fmla="*/ 1613694 w 12078891"/>
              <a:gd name="connsiteY286" fmla="*/ 4729175 h 5907136"/>
              <a:gd name="connsiteX287" fmla="*/ 1604530 w 12078891"/>
              <a:gd name="connsiteY287" fmla="*/ 4738339 h 5907136"/>
              <a:gd name="connsiteX288" fmla="*/ 1595368 w 12078891"/>
              <a:gd name="connsiteY288" fmla="*/ 4729175 h 5907136"/>
              <a:gd name="connsiteX289" fmla="*/ 1604530 w 12078891"/>
              <a:gd name="connsiteY289" fmla="*/ 4720012 h 5907136"/>
              <a:gd name="connsiteX290" fmla="*/ 1371382 w 12078891"/>
              <a:gd name="connsiteY290" fmla="*/ 4705759 h 5907136"/>
              <a:gd name="connsiteX291" fmla="*/ 1374437 w 12078891"/>
              <a:gd name="connsiteY291" fmla="*/ 4708813 h 5907136"/>
              <a:gd name="connsiteX292" fmla="*/ 1371382 w 12078891"/>
              <a:gd name="connsiteY292" fmla="*/ 4711867 h 5907136"/>
              <a:gd name="connsiteX293" fmla="*/ 1368328 w 12078891"/>
              <a:gd name="connsiteY293" fmla="*/ 4708813 h 5907136"/>
              <a:gd name="connsiteX294" fmla="*/ 1371382 w 12078891"/>
              <a:gd name="connsiteY294" fmla="*/ 4705759 h 5907136"/>
              <a:gd name="connsiteX295" fmla="*/ 10108836 w 12078891"/>
              <a:gd name="connsiteY295" fmla="*/ 4692523 h 5907136"/>
              <a:gd name="connsiteX296" fmla="*/ 10121052 w 12078891"/>
              <a:gd name="connsiteY296" fmla="*/ 4704740 h 5907136"/>
              <a:gd name="connsiteX297" fmla="*/ 10108836 w 12078891"/>
              <a:gd name="connsiteY297" fmla="*/ 4716957 h 5907136"/>
              <a:gd name="connsiteX298" fmla="*/ 10096618 w 12078891"/>
              <a:gd name="connsiteY298" fmla="*/ 4704740 h 5907136"/>
              <a:gd name="connsiteX299" fmla="*/ 10108836 w 12078891"/>
              <a:gd name="connsiteY299" fmla="*/ 4692523 h 5907136"/>
              <a:gd name="connsiteX300" fmla="*/ 10068111 w 12078891"/>
              <a:gd name="connsiteY300" fmla="*/ 4669106 h 5907136"/>
              <a:gd name="connsiteX301" fmla="*/ 10079310 w 12078891"/>
              <a:gd name="connsiteY301" fmla="*/ 4679287 h 5907136"/>
              <a:gd name="connsiteX302" fmla="*/ 10068111 w 12078891"/>
              <a:gd name="connsiteY302" fmla="*/ 4690487 h 5907136"/>
              <a:gd name="connsiteX303" fmla="*/ 10056911 w 12078891"/>
              <a:gd name="connsiteY303" fmla="*/ 4679287 h 5907136"/>
              <a:gd name="connsiteX304" fmla="*/ 10068111 w 12078891"/>
              <a:gd name="connsiteY304" fmla="*/ 4669106 h 5907136"/>
              <a:gd name="connsiteX305" fmla="*/ 8009478 w 12078891"/>
              <a:gd name="connsiteY305" fmla="*/ 4660961 h 5907136"/>
              <a:gd name="connsiteX306" fmla="*/ 8016605 w 12078891"/>
              <a:gd name="connsiteY306" fmla="*/ 4668088 h 5907136"/>
              <a:gd name="connsiteX307" fmla="*/ 8009478 w 12078891"/>
              <a:gd name="connsiteY307" fmla="*/ 4675215 h 5907136"/>
              <a:gd name="connsiteX308" fmla="*/ 8002351 w 12078891"/>
              <a:gd name="connsiteY308" fmla="*/ 4668088 h 5907136"/>
              <a:gd name="connsiteX309" fmla="*/ 8009478 w 12078891"/>
              <a:gd name="connsiteY309" fmla="*/ 4660961 h 5907136"/>
              <a:gd name="connsiteX310" fmla="*/ 10355219 w 12078891"/>
              <a:gd name="connsiteY310" fmla="*/ 4649762 h 5907136"/>
              <a:gd name="connsiteX311" fmla="*/ 10363364 w 12078891"/>
              <a:gd name="connsiteY311" fmla="*/ 4657907 h 5907136"/>
              <a:gd name="connsiteX312" fmla="*/ 10355219 w 12078891"/>
              <a:gd name="connsiteY312" fmla="*/ 4666052 h 5907136"/>
              <a:gd name="connsiteX313" fmla="*/ 10347074 w 12078891"/>
              <a:gd name="connsiteY313" fmla="*/ 4657907 h 5907136"/>
              <a:gd name="connsiteX314" fmla="*/ 10355219 w 12078891"/>
              <a:gd name="connsiteY314" fmla="*/ 4649762 h 5907136"/>
              <a:gd name="connsiteX315" fmla="*/ 10402053 w 12078891"/>
              <a:gd name="connsiteY315" fmla="*/ 4646708 h 5907136"/>
              <a:gd name="connsiteX316" fmla="*/ 10408162 w 12078891"/>
              <a:gd name="connsiteY316" fmla="*/ 4652816 h 5907136"/>
              <a:gd name="connsiteX317" fmla="*/ 10402053 w 12078891"/>
              <a:gd name="connsiteY317" fmla="*/ 4658925 h 5907136"/>
              <a:gd name="connsiteX318" fmla="*/ 10395944 w 12078891"/>
              <a:gd name="connsiteY318" fmla="*/ 4652816 h 5907136"/>
              <a:gd name="connsiteX319" fmla="*/ 10402053 w 12078891"/>
              <a:gd name="connsiteY319" fmla="*/ 4646708 h 5907136"/>
              <a:gd name="connsiteX320" fmla="*/ 4307634 w 12078891"/>
              <a:gd name="connsiteY320" fmla="*/ 4637545 h 5907136"/>
              <a:gd name="connsiteX321" fmla="*/ 4321866 w 12078891"/>
              <a:gd name="connsiteY321" fmla="*/ 4651799 h 5907136"/>
              <a:gd name="connsiteX322" fmla="*/ 4307634 w 12078891"/>
              <a:gd name="connsiteY322" fmla="*/ 4666052 h 5907136"/>
              <a:gd name="connsiteX323" fmla="*/ 4293379 w 12078891"/>
              <a:gd name="connsiteY323" fmla="*/ 4651799 h 5907136"/>
              <a:gd name="connsiteX324" fmla="*/ 4307634 w 12078891"/>
              <a:gd name="connsiteY324" fmla="*/ 4637545 h 5907136"/>
              <a:gd name="connsiteX325" fmla="*/ 117067 w 12078891"/>
              <a:gd name="connsiteY325" fmla="*/ 4626346 h 5907136"/>
              <a:gd name="connsiteX326" fmla="*/ 119103 w 12078891"/>
              <a:gd name="connsiteY326" fmla="*/ 4628382 h 5907136"/>
              <a:gd name="connsiteX327" fmla="*/ 117067 w 12078891"/>
              <a:gd name="connsiteY327" fmla="*/ 4630418 h 5907136"/>
              <a:gd name="connsiteX328" fmla="*/ 115031 w 12078891"/>
              <a:gd name="connsiteY328" fmla="*/ 4628382 h 5907136"/>
              <a:gd name="connsiteX329" fmla="*/ 117067 w 12078891"/>
              <a:gd name="connsiteY329" fmla="*/ 4626346 h 5907136"/>
              <a:gd name="connsiteX330" fmla="*/ 3638730 w 12078891"/>
              <a:gd name="connsiteY330" fmla="*/ 4547951 h 5907136"/>
              <a:gd name="connsiteX331" fmla="*/ 3644839 w 12078891"/>
              <a:gd name="connsiteY331" fmla="*/ 4554059 h 5907136"/>
              <a:gd name="connsiteX332" fmla="*/ 3638730 w 12078891"/>
              <a:gd name="connsiteY332" fmla="*/ 4560169 h 5907136"/>
              <a:gd name="connsiteX333" fmla="*/ 3632622 w 12078891"/>
              <a:gd name="connsiteY333" fmla="*/ 4554059 h 5907136"/>
              <a:gd name="connsiteX334" fmla="*/ 3638730 w 12078891"/>
              <a:gd name="connsiteY334" fmla="*/ 4547951 h 5907136"/>
              <a:gd name="connsiteX335" fmla="*/ 11106590 w 12078891"/>
              <a:gd name="connsiteY335" fmla="*/ 4539806 h 5907136"/>
              <a:gd name="connsiteX336" fmla="*/ 11136115 w 12078891"/>
              <a:gd name="connsiteY336" fmla="*/ 4569331 h 5907136"/>
              <a:gd name="connsiteX337" fmla="*/ 11106590 w 12078891"/>
              <a:gd name="connsiteY337" fmla="*/ 4598857 h 5907136"/>
              <a:gd name="connsiteX338" fmla="*/ 11077064 w 12078891"/>
              <a:gd name="connsiteY338" fmla="*/ 4569331 h 5907136"/>
              <a:gd name="connsiteX339" fmla="*/ 11106590 w 12078891"/>
              <a:gd name="connsiteY339" fmla="*/ 4539806 h 5907136"/>
              <a:gd name="connsiteX340" fmla="*/ 10039603 w 12078891"/>
              <a:gd name="connsiteY340" fmla="*/ 4533697 h 5907136"/>
              <a:gd name="connsiteX341" fmla="*/ 10051820 w 12078891"/>
              <a:gd name="connsiteY341" fmla="*/ 4545915 h 5907136"/>
              <a:gd name="connsiteX342" fmla="*/ 10039603 w 12078891"/>
              <a:gd name="connsiteY342" fmla="*/ 4558132 h 5907136"/>
              <a:gd name="connsiteX343" fmla="*/ 10027386 w 12078891"/>
              <a:gd name="connsiteY343" fmla="*/ 4545915 h 5907136"/>
              <a:gd name="connsiteX344" fmla="*/ 10039603 w 12078891"/>
              <a:gd name="connsiteY344" fmla="*/ 4533697 h 5907136"/>
              <a:gd name="connsiteX345" fmla="*/ 5086492 w 12078891"/>
              <a:gd name="connsiteY345" fmla="*/ 4530642 h 5907136"/>
              <a:gd name="connsiteX346" fmla="*/ 5114995 w 12078891"/>
              <a:gd name="connsiteY346" fmla="*/ 4559149 h 5907136"/>
              <a:gd name="connsiteX347" fmla="*/ 5086492 w 12078891"/>
              <a:gd name="connsiteY347" fmla="*/ 4587656 h 5907136"/>
              <a:gd name="connsiteX348" fmla="*/ 5057989 w 12078891"/>
              <a:gd name="connsiteY348" fmla="*/ 4559149 h 5907136"/>
              <a:gd name="connsiteX349" fmla="*/ 5086492 w 12078891"/>
              <a:gd name="connsiteY349" fmla="*/ 4530642 h 5907136"/>
              <a:gd name="connsiteX350" fmla="*/ 5031503 w 12078891"/>
              <a:gd name="connsiteY350" fmla="*/ 4522498 h 5907136"/>
              <a:gd name="connsiteX351" fmla="*/ 5037610 w 12078891"/>
              <a:gd name="connsiteY351" fmla="*/ 4528606 h 5907136"/>
              <a:gd name="connsiteX352" fmla="*/ 5031503 w 12078891"/>
              <a:gd name="connsiteY352" fmla="*/ 4534716 h 5907136"/>
              <a:gd name="connsiteX353" fmla="*/ 5025395 w 12078891"/>
              <a:gd name="connsiteY353" fmla="*/ 4528606 h 5907136"/>
              <a:gd name="connsiteX354" fmla="*/ 5031503 w 12078891"/>
              <a:gd name="connsiteY354" fmla="*/ 4522498 h 5907136"/>
              <a:gd name="connsiteX355" fmla="*/ 10449905 w 12078891"/>
              <a:gd name="connsiteY355" fmla="*/ 4519443 h 5907136"/>
              <a:gd name="connsiteX356" fmla="*/ 10453977 w 12078891"/>
              <a:gd name="connsiteY356" fmla="*/ 4523515 h 5907136"/>
              <a:gd name="connsiteX357" fmla="*/ 10449905 w 12078891"/>
              <a:gd name="connsiteY357" fmla="*/ 4527588 h 5907136"/>
              <a:gd name="connsiteX358" fmla="*/ 10445832 w 12078891"/>
              <a:gd name="connsiteY358" fmla="*/ 4523515 h 5907136"/>
              <a:gd name="connsiteX359" fmla="*/ 10449905 w 12078891"/>
              <a:gd name="connsiteY359" fmla="*/ 4519443 h 5907136"/>
              <a:gd name="connsiteX360" fmla="*/ 6405944 w 12078891"/>
              <a:gd name="connsiteY360" fmla="*/ 4511298 h 5907136"/>
              <a:gd name="connsiteX361" fmla="*/ 6415107 w 12078891"/>
              <a:gd name="connsiteY361" fmla="*/ 4520461 h 5907136"/>
              <a:gd name="connsiteX362" fmla="*/ 6405944 w 12078891"/>
              <a:gd name="connsiteY362" fmla="*/ 4529625 h 5907136"/>
              <a:gd name="connsiteX363" fmla="*/ 6396781 w 12078891"/>
              <a:gd name="connsiteY363" fmla="*/ 4520461 h 5907136"/>
              <a:gd name="connsiteX364" fmla="*/ 6405944 w 12078891"/>
              <a:gd name="connsiteY364" fmla="*/ 4511298 h 5907136"/>
              <a:gd name="connsiteX365" fmla="*/ 3329227 w 12078891"/>
              <a:gd name="connsiteY365" fmla="*/ 4505190 h 5907136"/>
              <a:gd name="connsiteX366" fmla="*/ 3339409 w 12078891"/>
              <a:gd name="connsiteY366" fmla="*/ 4515371 h 5907136"/>
              <a:gd name="connsiteX367" fmla="*/ 3329227 w 12078891"/>
              <a:gd name="connsiteY367" fmla="*/ 4525552 h 5907136"/>
              <a:gd name="connsiteX368" fmla="*/ 3319045 w 12078891"/>
              <a:gd name="connsiteY368" fmla="*/ 4515371 h 5907136"/>
              <a:gd name="connsiteX369" fmla="*/ 3329227 w 12078891"/>
              <a:gd name="connsiteY369" fmla="*/ 4505190 h 5907136"/>
              <a:gd name="connsiteX370" fmla="*/ 9823763 w 12078891"/>
              <a:gd name="connsiteY370" fmla="*/ 4504172 h 5907136"/>
              <a:gd name="connsiteX371" fmla="*/ 9828853 w 12078891"/>
              <a:gd name="connsiteY371" fmla="*/ 4509263 h 5907136"/>
              <a:gd name="connsiteX372" fmla="*/ 9823763 w 12078891"/>
              <a:gd name="connsiteY372" fmla="*/ 4514353 h 5907136"/>
              <a:gd name="connsiteX373" fmla="*/ 9818672 w 12078891"/>
              <a:gd name="connsiteY373" fmla="*/ 4509263 h 5907136"/>
              <a:gd name="connsiteX374" fmla="*/ 9823763 w 12078891"/>
              <a:gd name="connsiteY374" fmla="*/ 4504172 h 5907136"/>
              <a:gd name="connsiteX375" fmla="*/ 11835561 w 12078891"/>
              <a:gd name="connsiteY375" fmla="*/ 4496026 h 5907136"/>
              <a:gd name="connsiteX376" fmla="*/ 11886467 w 12078891"/>
              <a:gd name="connsiteY376" fmla="*/ 4546932 h 5907136"/>
              <a:gd name="connsiteX377" fmla="*/ 11835561 w 12078891"/>
              <a:gd name="connsiteY377" fmla="*/ 4597838 h 5907136"/>
              <a:gd name="connsiteX378" fmla="*/ 11784655 w 12078891"/>
              <a:gd name="connsiteY378" fmla="*/ 4546932 h 5907136"/>
              <a:gd name="connsiteX379" fmla="*/ 11835561 w 12078891"/>
              <a:gd name="connsiteY379" fmla="*/ 4496026 h 5907136"/>
              <a:gd name="connsiteX380" fmla="*/ 2021958 w 12078891"/>
              <a:gd name="connsiteY380" fmla="*/ 4478719 h 5907136"/>
              <a:gd name="connsiteX381" fmla="*/ 2025013 w 12078891"/>
              <a:gd name="connsiteY381" fmla="*/ 4481773 h 5907136"/>
              <a:gd name="connsiteX382" fmla="*/ 2021958 w 12078891"/>
              <a:gd name="connsiteY382" fmla="*/ 4484827 h 5907136"/>
              <a:gd name="connsiteX383" fmla="*/ 2018904 w 12078891"/>
              <a:gd name="connsiteY383" fmla="*/ 4481773 h 5907136"/>
              <a:gd name="connsiteX384" fmla="*/ 2021958 w 12078891"/>
              <a:gd name="connsiteY384" fmla="*/ 4478719 h 5907136"/>
              <a:gd name="connsiteX385" fmla="*/ 1314378 w 12078891"/>
              <a:gd name="connsiteY385" fmla="*/ 4477700 h 5907136"/>
              <a:gd name="connsiteX386" fmla="*/ 1331686 w 12078891"/>
              <a:gd name="connsiteY386" fmla="*/ 4495008 h 5907136"/>
              <a:gd name="connsiteX387" fmla="*/ 1314378 w 12078891"/>
              <a:gd name="connsiteY387" fmla="*/ 4512316 h 5907136"/>
              <a:gd name="connsiteX388" fmla="*/ 1297070 w 12078891"/>
              <a:gd name="connsiteY388" fmla="*/ 4495008 h 5907136"/>
              <a:gd name="connsiteX389" fmla="*/ 1314378 w 12078891"/>
              <a:gd name="connsiteY389" fmla="*/ 4477700 h 5907136"/>
              <a:gd name="connsiteX390" fmla="*/ 9049994 w 12078891"/>
              <a:gd name="connsiteY390" fmla="*/ 4471592 h 5907136"/>
              <a:gd name="connsiteX391" fmla="*/ 9054066 w 12078891"/>
              <a:gd name="connsiteY391" fmla="*/ 4475664 h 5907136"/>
              <a:gd name="connsiteX392" fmla="*/ 9049994 w 12078891"/>
              <a:gd name="connsiteY392" fmla="*/ 4479737 h 5907136"/>
              <a:gd name="connsiteX393" fmla="*/ 9045921 w 12078891"/>
              <a:gd name="connsiteY393" fmla="*/ 4475664 h 5907136"/>
              <a:gd name="connsiteX394" fmla="*/ 9049994 w 12078891"/>
              <a:gd name="connsiteY394" fmla="*/ 4471592 h 5907136"/>
              <a:gd name="connsiteX395" fmla="*/ 9692425 w 12078891"/>
              <a:gd name="connsiteY395" fmla="*/ 4440030 h 5907136"/>
              <a:gd name="connsiteX396" fmla="*/ 9714823 w 12078891"/>
              <a:gd name="connsiteY396" fmla="*/ 4462429 h 5907136"/>
              <a:gd name="connsiteX397" fmla="*/ 9692425 w 12078891"/>
              <a:gd name="connsiteY397" fmla="*/ 4484827 h 5907136"/>
              <a:gd name="connsiteX398" fmla="*/ 9670026 w 12078891"/>
              <a:gd name="connsiteY398" fmla="*/ 4462429 h 5907136"/>
              <a:gd name="connsiteX399" fmla="*/ 9692425 w 12078891"/>
              <a:gd name="connsiteY399" fmla="*/ 4440030 h 5907136"/>
              <a:gd name="connsiteX400" fmla="*/ 748314 w 12078891"/>
              <a:gd name="connsiteY400" fmla="*/ 4434939 h 5907136"/>
              <a:gd name="connsiteX401" fmla="*/ 753404 w 12078891"/>
              <a:gd name="connsiteY401" fmla="*/ 4440030 h 5907136"/>
              <a:gd name="connsiteX402" fmla="*/ 748314 w 12078891"/>
              <a:gd name="connsiteY402" fmla="*/ 4445120 h 5907136"/>
              <a:gd name="connsiteX403" fmla="*/ 743223 w 12078891"/>
              <a:gd name="connsiteY403" fmla="*/ 4440030 h 5907136"/>
              <a:gd name="connsiteX404" fmla="*/ 748314 w 12078891"/>
              <a:gd name="connsiteY404" fmla="*/ 4434939 h 5907136"/>
              <a:gd name="connsiteX405" fmla="*/ 409266 w 12078891"/>
              <a:gd name="connsiteY405" fmla="*/ 4434939 h 5907136"/>
              <a:gd name="connsiteX406" fmla="*/ 415374 w 12078891"/>
              <a:gd name="connsiteY406" fmla="*/ 4441048 h 5907136"/>
              <a:gd name="connsiteX407" fmla="*/ 409266 w 12078891"/>
              <a:gd name="connsiteY407" fmla="*/ 4447157 h 5907136"/>
              <a:gd name="connsiteX408" fmla="*/ 403157 w 12078891"/>
              <a:gd name="connsiteY408" fmla="*/ 4441048 h 5907136"/>
              <a:gd name="connsiteX409" fmla="*/ 409266 w 12078891"/>
              <a:gd name="connsiteY409" fmla="*/ 4434939 h 5907136"/>
              <a:gd name="connsiteX410" fmla="*/ 9956118 w 12078891"/>
              <a:gd name="connsiteY410" fmla="*/ 4432903 h 5907136"/>
              <a:gd name="connsiteX411" fmla="*/ 9959172 w 12078891"/>
              <a:gd name="connsiteY411" fmla="*/ 4435957 h 5907136"/>
              <a:gd name="connsiteX412" fmla="*/ 9956118 w 12078891"/>
              <a:gd name="connsiteY412" fmla="*/ 4439011 h 5907136"/>
              <a:gd name="connsiteX413" fmla="*/ 9953063 w 12078891"/>
              <a:gd name="connsiteY413" fmla="*/ 4435957 h 5907136"/>
              <a:gd name="connsiteX414" fmla="*/ 9956118 w 12078891"/>
              <a:gd name="connsiteY414" fmla="*/ 4432903 h 5907136"/>
              <a:gd name="connsiteX415" fmla="*/ 8798519 w 12078891"/>
              <a:gd name="connsiteY415" fmla="*/ 4432903 h 5907136"/>
              <a:gd name="connsiteX416" fmla="*/ 8801573 w 12078891"/>
              <a:gd name="connsiteY416" fmla="*/ 4435957 h 5907136"/>
              <a:gd name="connsiteX417" fmla="*/ 8798519 w 12078891"/>
              <a:gd name="connsiteY417" fmla="*/ 4439011 h 5907136"/>
              <a:gd name="connsiteX418" fmla="*/ 8795465 w 12078891"/>
              <a:gd name="connsiteY418" fmla="*/ 4435957 h 5907136"/>
              <a:gd name="connsiteX419" fmla="*/ 8798519 w 12078891"/>
              <a:gd name="connsiteY419" fmla="*/ 4432903 h 5907136"/>
              <a:gd name="connsiteX420" fmla="*/ 6079128 w 12078891"/>
              <a:gd name="connsiteY420" fmla="*/ 4427813 h 5907136"/>
              <a:gd name="connsiteX421" fmla="*/ 6085238 w 12078891"/>
              <a:gd name="connsiteY421" fmla="*/ 4433921 h 5907136"/>
              <a:gd name="connsiteX422" fmla="*/ 6079128 w 12078891"/>
              <a:gd name="connsiteY422" fmla="*/ 4440030 h 5907136"/>
              <a:gd name="connsiteX423" fmla="*/ 6073020 w 12078891"/>
              <a:gd name="connsiteY423" fmla="*/ 4433921 h 5907136"/>
              <a:gd name="connsiteX424" fmla="*/ 6079128 w 12078891"/>
              <a:gd name="connsiteY424" fmla="*/ 4427813 h 5907136"/>
              <a:gd name="connsiteX425" fmla="*/ 1133145 w 12078891"/>
              <a:gd name="connsiteY425" fmla="*/ 4424758 h 5907136"/>
              <a:gd name="connsiteX426" fmla="*/ 1138235 w 12078891"/>
              <a:gd name="connsiteY426" fmla="*/ 4429849 h 5907136"/>
              <a:gd name="connsiteX427" fmla="*/ 1133145 w 12078891"/>
              <a:gd name="connsiteY427" fmla="*/ 4434939 h 5907136"/>
              <a:gd name="connsiteX428" fmla="*/ 1128054 w 12078891"/>
              <a:gd name="connsiteY428" fmla="*/ 4429849 h 5907136"/>
              <a:gd name="connsiteX429" fmla="*/ 1133145 w 12078891"/>
              <a:gd name="connsiteY429" fmla="*/ 4424758 h 5907136"/>
              <a:gd name="connsiteX430" fmla="*/ 10647419 w 12078891"/>
              <a:gd name="connsiteY430" fmla="*/ 4375889 h 5907136"/>
              <a:gd name="connsiteX431" fmla="*/ 10655564 w 12078891"/>
              <a:gd name="connsiteY431" fmla="*/ 4384034 h 5907136"/>
              <a:gd name="connsiteX432" fmla="*/ 10647419 w 12078891"/>
              <a:gd name="connsiteY432" fmla="*/ 4392179 h 5907136"/>
              <a:gd name="connsiteX433" fmla="*/ 10639274 w 12078891"/>
              <a:gd name="connsiteY433" fmla="*/ 4384034 h 5907136"/>
              <a:gd name="connsiteX434" fmla="*/ 10647419 w 12078891"/>
              <a:gd name="connsiteY434" fmla="*/ 4375889 h 5907136"/>
              <a:gd name="connsiteX435" fmla="*/ 7329376 w 12078891"/>
              <a:gd name="connsiteY435" fmla="*/ 4373852 h 5907136"/>
              <a:gd name="connsiteX436" fmla="*/ 7331412 w 12078891"/>
              <a:gd name="connsiteY436" fmla="*/ 4375888 h 5907136"/>
              <a:gd name="connsiteX437" fmla="*/ 7329376 w 12078891"/>
              <a:gd name="connsiteY437" fmla="*/ 4377925 h 5907136"/>
              <a:gd name="connsiteX438" fmla="*/ 7327340 w 12078891"/>
              <a:gd name="connsiteY438" fmla="*/ 4375888 h 5907136"/>
              <a:gd name="connsiteX439" fmla="*/ 7329376 w 12078891"/>
              <a:gd name="connsiteY439" fmla="*/ 4373852 h 5907136"/>
              <a:gd name="connsiteX440" fmla="*/ 7485148 w 12078891"/>
              <a:gd name="connsiteY440" fmla="*/ 4351454 h 5907136"/>
              <a:gd name="connsiteX441" fmla="*/ 7492275 w 12078891"/>
              <a:gd name="connsiteY441" fmla="*/ 4358580 h 5907136"/>
              <a:gd name="connsiteX442" fmla="*/ 7485148 w 12078891"/>
              <a:gd name="connsiteY442" fmla="*/ 4365707 h 5907136"/>
              <a:gd name="connsiteX443" fmla="*/ 7478021 w 12078891"/>
              <a:gd name="connsiteY443" fmla="*/ 4358580 h 5907136"/>
              <a:gd name="connsiteX444" fmla="*/ 7485148 w 12078891"/>
              <a:gd name="connsiteY444" fmla="*/ 4351454 h 5907136"/>
              <a:gd name="connsiteX445" fmla="*/ 7821127 w 12078891"/>
              <a:gd name="connsiteY445" fmla="*/ 4341273 h 5907136"/>
              <a:gd name="connsiteX446" fmla="*/ 7824181 w 12078891"/>
              <a:gd name="connsiteY446" fmla="*/ 4344327 h 5907136"/>
              <a:gd name="connsiteX447" fmla="*/ 7821127 w 12078891"/>
              <a:gd name="connsiteY447" fmla="*/ 4347381 h 5907136"/>
              <a:gd name="connsiteX448" fmla="*/ 7818073 w 12078891"/>
              <a:gd name="connsiteY448" fmla="*/ 4344327 h 5907136"/>
              <a:gd name="connsiteX449" fmla="*/ 7821127 w 12078891"/>
              <a:gd name="connsiteY449" fmla="*/ 4341273 h 5907136"/>
              <a:gd name="connsiteX450" fmla="*/ 2867001 w 12078891"/>
              <a:gd name="connsiteY450" fmla="*/ 4337200 h 5907136"/>
              <a:gd name="connsiteX451" fmla="*/ 2870055 w 12078891"/>
              <a:gd name="connsiteY451" fmla="*/ 4340254 h 5907136"/>
              <a:gd name="connsiteX452" fmla="*/ 2867001 w 12078891"/>
              <a:gd name="connsiteY452" fmla="*/ 4343308 h 5907136"/>
              <a:gd name="connsiteX453" fmla="*/ 2863946 w 12078891"/>
              <a:gd name="connsiteY453" fmla="*/ 4340254 h 5907136"/>
              <a:gd name="connsiteX454" fmla="*/ 2867001 w 12078891"/>
              <a:gd name="connsiteY454" fmla="*/ 4337200 h 5907136"/>
              <a:gd name="connsiteX455" fmla="*/ 288110 w 12078891"/>
              <a:gd name="connsiteY455" fmla="*/ 4316838 h 5907136"/>
              <a:gd name="connsiteX456" fmla="*/ 298290 w 12078891"/>
              <a:gd name="connsiteY456" fmla="*/ 4327019 h 5907136"/>
              <a:gd name="connsiteX457" fmla="*/ 288110 w 12078891"/>
              <a:gd name="connsiteY457" fmla="*/ 4337200 h 5907136"/>
              <a:gd name="connsiteX458" fmla="*/ 277929 w 12078891"/>
              <a:gd name="connsiteY458" fmla="*/ 4327019 h 5907136"/>
              <a:gd name="connsiteX459" fmla="*/ 288110 w 12078891"/>
              <a:gd name="connsiteY459" fmla="*/ 4316838 h 5907136"/>
              <a:gd name="connsiteX460" fmla="*/ 12035111 w 12078891"/>
              <a:gd name="connsiteY460" fmla="*/ 4313784 h 5907136"/>
              <a:gd name="connsiteX461" fmla="*/ 12042239 w 12078891"/>
              <a:gd name="connsiteY461" fmla="*/ 4320911 h 5907136"/>
              <a:gd name="connsiteX462" fmla="*/ 12035111 w 12078891"/>
              <a:gd name="connsiteY462" fmla="*/ 4328037 h 5907136"/>
              <a:gd name="connsiteX463" fmla="*/ 12027985 w 12078891"/>
              <a:gd name="connsiteY463" fmla="*/ 4320911 h 5907136"/>
              <a:gd name="connsiteX464" fmla="*/ 12035111 w 12078891"/>
              <a:gd name="connsiteY464" fmla="*/ 4313784 h 5907136"/>
              <a:gd name="connsiteX465" fmla="*/ 5619968 w 12078891"/>
              <a:gd name="connsiteY465" fmla="*/ 4302584 h 5907136"/>
              <a:gd name="connsiteX466" fmla="*/ 5622005 w 12078891"/>
              <a:gd name="connsiteY466" fmla="*/ 4304620 h 5907136"/>
              <a:gd name="connsiteX467" fmla="*/ 5619968 w 12078891"/>
              <a:gd name="connsiteY467" fmla="*/ 4306657 h 5907136"/>
              <a:gd name="connsiteX468" fmla="*/ 5617932 w 12078891"/>
              <a:gd name="connsiteY468" fmla="*/ 4304620 h 5907136"/>
              <a:gd name="connsiteX469" fmla="*/ 5619968 w 12078891"/>
              <a:gd name="connsiteY469" fmla="*/ 4302584 h 5907136"/>
              <a:gd name="connsiteX470" fmla="*/ 2632833 w 12078891"/>
              <a:gd name="connsiteY470" fmla="*/ 4256769 h 5907136"/>
              <a:gd name="connsiteX471" fmla="*/ 2643014 w 12078891"/>
              <a:gd name="connsiteY471" fmla="*/ 4266950 h 5907136"/>
              <a:gd name="connsiteX472" fmla="*/ 2632833 w 12078891"/>
              <a:gd name="connsiteY472" fmla="*/ 4277131 h 5907136"/>
              <a:gd name="connsiteX473" fmla="*/ 2622652 w 12078891"/>
              <a:gd name="connsiteY473" fmla="*/ 4266950 h 5907136"/>
              <a:gd name="connsiteX474" fmla="*/ 2632833 w 12078891"/>
              <a:gd name="connsiteY474" fmla="*/ 4256769 h 5907136"/>
              <a:gd name="connsiteX475" fmla="*/ 5403112 w 12078891"/>
              <a:gd name="connsiteY475" fmla="*/ 4242516 h 5907136"/>
              <a:gd name="connsiteX476" fmla="*/ 5404130 w 12078891"/>
              <a:gd name="connsiteY476" fmla="*/ 4243534 h 5907136"/>
              <a:gd name="connsiteX477" fmla="*/ 5403112 w 12078891"/>
              <a:gd name="connsiteY477" fmla="*/ 4244552 h 5907136"/>
              <a:gd name="connsiteX478" fmla="*/ 5402095 w 12078891"/>
              <a:gd name="connsiteY478" fmla="*/ 4243534 h 5907136"/>
              <a:gd name="connsiteX479" fmla="*/ 5403112 w 12078891"/>
              <a:gd name="connsiteY479" fmla="*/ 4242516 h 5907136"/>
              <a:gd name="connsiteX480" fmla="*/ 3718138 w 12078891"/>
              <a:gd name="connsiteY480" fmla="*/ 4228262 h 5907136"/>
              <a:gd name="connsiteX481" fmla="*/ 3730354 w 12078891"/>
              <a:gd name="connsiteY481" fmla="*/ 4240480 h 5907136"/>
              <a:gd name="connsiteX482" fmla="*/ 3718138 w 12078891"/>
              <a:gd name="connsiteY482" fmla="*/ 4252697 h 5907136"/>
              <a:gd name="connsiteX483" fmla="*/ 3705922 w 12078891"/>
              <a:gd name="connsiteY483" fmla="*/ 4240480 h 5907136"/>
              <a:gd name="connsiteX484" fmla="*/ 3718138 w 12078891"/>
              <a:gd name="connsiteY484" fmla="*/ 4228262 h 5907136"/>
              <a:gd name="connsiteX485" fmla="*/ 1566870 w 12078891"/>
              <a:gd name="connsiteY485" fmla="*/ 4220117 h 5907136"/>
              <a:gd name="connsiteX486" fmla="*/ 1593341 w 12078891"/>
              <a:gd name="connsiteY486" fmla="*/ 4246588 h 5907136"/>
              <a:gd name="connsiteX487" fmla="*/ 1566870 w 12078891"/>
              <a:gd name="connsiteY487" fmla="*/ 4273059 h 5907136"/>
              <a:gd name="connsiteX488" fmla="*/ 1540399 w 12078891"/>
              <a:gd name="connsiteY488" fmla="*/ 4246588 h 5907136"/>
              <a:gd name="connsiteX489" fmla="*/ 1566870 w 12078891"/>
              <a:gd name="connsiteY489" fmla="*/ 4220117 h 5907136"/>
              <a:gd name="connsiteX490" fmla="*/ 10648437 w 12078891"/>
              <a:gd name="connsiteY490" fmla="*/ 4218080 h 5907136"/>
              <a:gd name="connsiteX491" fmla="*/ 10662691 w 12078891"/>
              <a:gd name="connsiteY491" fmla="*/ 4232334 h 5907136"/>
              <a:gd name="connsiteX492" fmla="*/ 10648437 w 12078891"/>
              <a:gd name="connsiteY492" fmla="*/ 4246587 h 5907136"/>
              <a:gd name="connsiteX493" fmla="*/ 10634183 w 12078891"/>
              <a:gd name="connsiteY493" fmla="*/ 4232334 h 5907136"/>
              <a:gd name="connsiteX494" fmla="*/ 10648437 w 12078891"/>
              <a:gd name="connsiteY494" fmla="*/ 4218080 h 5907136"/>
              <a:gd name="connsiteX495" fmla="*/ 11093353 w 12078891"/>
              <a:gd name="connsiteY495" fmla="*/ 4214008 h 5907136"/>
              <a:gd name="connsiteX496" fmla="*/ 11104552 w 12078891"/>
              <a:gd name="connsiteY496" fmla="*/ 4225207 h 5907136"/>
              <a:gd name="connsiteX497" fmla="*/ 11093353 w 12078891"/>
              <a:gd name="connsiteY497" fmla="*/ 4236406 h 5907136"/>
              <a:gd name="connsiteX498" fmla="*/ 11082154 w 12078891"/>
              <a:gd name="connsiteY498" fmla="*/ 4225207 h 5907136"/>
              <a:gd name="connsiteX499" fmla="*/ 11093353 w 12078891"/>
              <a:gd name="connsiteY499" fmla="*/ 4214008 h 5907136"/>
              <a:gd name="connsiteX500" fmla="*/ 550793 w 12078891"/>
              <a:gd name="connsiteY500" fmla="*/ 4191610 h 5907136"/>
              <a:gd name="connsiteX501" fmla="*/ 558938 w 12078891"/>
              <a:gd name="connsiteY501" fmla="*/ 4199755 h 5907136"/>
              <a:gd name="connsiteX502" fmla="*/ 550793 w 12078891"/>
              <a:gd name="connsiteY502" fmla="*/ 4207900 h 5907136"/>
              <a:gd name="connsiteX503" fmla="*/ 542648 w 12078891"/>
              <a:gd name="connsiteY503" fmla="*/ 4199755 h 5907136"/>
              <a:gd name="connsiteX504" fmla="*/ 550793 w 12078891"/>
              <a:gd name="connsiteY504" fmla="*/ 4191610 h 5907136"/>
              <a:gd name="connsiteX505" fmla="*/ 6863078 w 12078891"/>
              <a:gd name="connsiteY505" fmla="*/ 4178374 h 5907136"/>
              <a:gd name="connsiteX506" fmla="*/ 6869188 w 12078891"/>
              <a:gd name="connsiteY506" fmla="*/ 4184482 h 5907136"/>
              <a:gd name="connsiteX507" fmla="*/ 6863078 w 12078891"/>
              <a:gd name="connsiteY507" fmla="*/ 4190591 h 5907136"/>
              <a:gd name="connsiteX508" fmla="*/ 6856970 w 12078891"/>
              <a:gd name="connsiteY508" fmla="*/ 4184482 h 5907136"/>
              <a:gd name="connsiteX509" fmla="*/ 6863078 w 12078891"/>
              <a:gd name="connsiteY509" fmla="*/ 4178374 h 5907136"/>
              <a:gd name="connsiteX510" fmla="*/ 11333628 w 12078891"/>
              <a:gd name="connsiteY510" fmla="*/ 4167175 h 5907136"/>
              <a:gd name="connsiteX511" fmla="*/ 11339738 w 12078891"/>
              <a:gd name="connsiteY511" fmla="*/ 4173284 h 5907136"/>
              <a:gd name="connsiteX512" fmla="*/ 11333628 w 12078891"/>
              <a:gd name="connsiteY512" fmla="*/ 4179393 h 5907136"/>
              <a:gd name="connsiteX513" fmla="*/ 11327520 w 12078891"/>
              <a:gd name="connsiteY513" fmla="*/ 4173284 h 5907136"/>
              <a:gd name="connsiteX514" fmla="*/ 11333628 w 12078891"/>
              <a:gd name="connsiteY514" fmla="*/ 4167175 h 5907136"/>
              <a:gd name="connsiteX515" fmla="*/ 11631937 w 12078891"/>
              <a:gd name="connsiteY515" fmla="*/ 4147831 h 5907136"/>
              <a:gd name="connsiteX516" fmla="*/ 11655354 w 12078891"/>
              <a:gd name="connsiteY516" fmla="*/ 4171248 h 5907136"/>
              <a:gd name="connsiteX517" fmla="*/ 11631937 w 12078891"/>
              <a:gd name="connsiteY517" fmla="*/ 4194664 h 5907136"/>
              <a:gd name="connsiteX518" fmla="*/ 11608520 w 12078891"/>
              <a:gd name="connsiteY518" fmla="*/ 4171248 h 5907136"/>
              <a:gd name="connsiteX519" fmla="*/ 11631937 w 12078891"/>
              <a:gd name="connsiteY519" fmla="*/ 4147831 h 5907136"/>
              <a:gd name="connsiteX520" fmla="*/ 3068595 w 12078891"/>
              <a:gd name="connsiteY520" fmla="*/ 4123396 h 5907136"/>
              <a:gd name="connsiteX521" fmla="*/ 3105248 w 12078891"/>
              <a:gd name="connsiteY521" fmla="*/ 4160048 h 5907136"/>
              <a:gd name="connsiteX522" fmla="*/ 3068595 w 12078891"/>
              <a:gd name="connsiteY522" fmla="*/ 4196701 h 5907136"/>
              <a:gd name="connsiteX523" fmla="*/ 3031941 w 12078891"/>
              <a:gd name="connsiteY523" fmla="*/ 4160048 h 5907136"/>
              <a:gd name="connsiteX524" fmla="*/ 3068595 w 12078891"/>
              <a:gd name="connsiteY524" fmla="*/ 4123396 h 5907136"/>
              <a:gd name="connsiteX525" fmla="*/ 10819479 w 12078891"/>
              <a:gd name="connsiteY525" fmla="*/ 4092852 h 5907136"/>
              <a:gd name="connsiteX526" fmla="*/ 10825589 w 12078891"/>
              <a:gd name="connsiteY526" fmla="*/ 4098960 h 5907136"/>
              <a:gd name="connsiteX527" fmla="*/ 10819479 w 12078891"/>
              <a:gd name="connsiteY527" fmla="*/ 4105070 h 5907136"/>
              <a:gd name="connsiteX528" fmla="*/ 10813371 w 12078891"/>
              <a:gd name="connsiteY528" fmla="*/ 4098960 h 5907136"/>
              <a:gd name="connsiteX529" fmla="*/ 10819479 w 12078891"/>
              <a:gd name="connsiteY529" fmla="*/ 4092852 h 5907136"/>
              <a:gd name="connsiteX530" fmla="*/ 5376643 w 12078891"/>
              <a:gd name="connsiteY530" fmla="*/ 4073508 h 5907136"/>
              <a:gd name="connsiteX531" fmla="*/ 5378679 w 12078891"/>
              <a:gd name="connsiteY531" fmla="*/ 4075544 h 5907136"/>
              <a:gd name="connsiteX532" fmla="*/ 5376643 w 12078891"/>
              <a:gd name="connsiteY532" fmla="*/ 4077581 h 5907136"/>
              <a:gd name="connsiteX533" fmla="*/ 5374603 w 12078891"/>
              <a:gd name="connsiteY533" fmla="*/ 4075544 h 5907136"/>
              <a:gd name="connsiteX534" fmla="*/ 5376643 w 12078891"/>
              <a:gd name="connsiteY534" fmla="*/ 4073508 h 5907136"/>
              <a:gd name="connsiteX535" fmla="*/ 4249614 w 12078891"/>
              <a:gd name="connsiteY535" fmla="*/ 4036856 h 5907136"/>
              <a:gd name="connsiteX536" fmla="*/ 4274048 w 12078891"/>
              <a:gd name="connsiteY536" fmla="*/ 4061291 h 5907136"/>
              <a:gd name="connsiteX537" fmla="*/ 4249614 w 12078891"/>
              <a:gd name="connsiteY537" fmla="*/ 4085726 h 5907136"/>
              <a:gd name="connsiteX538" fmla="*/ 4225181 w 12078891"/>
              <a:gd name="connsiteY538" fmla="*/ 4061291 h 5907136"/>
              <a:gd name="connsiteX539" fmla="*/ 4249614 w 12078891"/>
              <a:gd name="connsiteY539" fmla="*/ 4036856 h 5907136"/>
              <a:gd name="connsiteX540" fmla="*/ 380768 w 12078891"/>
              <a:gd name="connsiteY540" fmla="*/ 4020566 h 5907136"/>
              <a:gd name="connsiteX541" fmla="*/ 385858 w 12078891"/>
              <a:gd name="connsiteY541" fmla="*/ 4025657 h 5907136"/>
              <a:gd name="connsiteX542" fmla="*/ 380768 w 12078891"/>
              <a:gd name="connsiteY542" fmla="*/ 4030747 h 5907136"/>
              <a:gd name="connsiteX543" fmla="*/ 375677 w 12078891"/>
              <a:gd name="connsiteY543" fmla="*/ 4025657 h 5907136"/>
              <a:gd name="connsiteX544" fmla="*/ 380768 w 12078891"/>
              <a:gd name="connsiteY544" fmla="*/ 4020566 h 5907136"/>
              <a:gd name="connsiteX545" fmla="*/ 2215400 w 12078891"/>
              <a:gd name="connsiteY545" fmla="*/ 3970678 h 5907136"/>
              <a:gd name="connsiteX546" fmla="*/ 2216418 w 12078891"/>
              <a:gd name="connsiteY546" fmla="*/ 3971696 h 5907136"/>
              <a:gd name="connsiteX547" fmla="*/ 2215400 w 12078891"/>
              <a:gd name="connsiteY547" fmla="*/ 3972714 h 5907136"/>
              <a:gd name="connsiteX548" fmla="*/ 2214383 w 12078891"/>
              <a:gd name="connsiteY548" fmla="*/ 3971696 h 5907136"/>
              <a:gd name="connsiteX549" fmla="*/ 2215400 w 12078891"/>
              <a:gd name="connsiteY549" fmla="*/ 3970678 h 5907136"/>
              <a:gd name="connsiteX550" fmla="*/ 4634435 w 12078891"/>
              <a:gd name="connsiteY550" fmla="*/ 3959479 h 5907136"/>
              <a:gd name="connsiteX551" fmla="*/ 4660903 w 12078891"/>
              <a:gd name="connsiteY551" fmla="*/ 3985950 h 5907136"/>
              <a:gd name="connsiteX552" fmla="*/ 4634435 w 12078891"/>
              <a:gd name="connsiteY552" fmla="*/ 4012421 h 5907136"/>
              <a:gd name="connsiteX553" fmla="*/ 4607962 w 12078891"/>
              <a:gd name="connsiteY553" fmla="*/ 3985950 h 5907136"/>
              <a:gd name="connsiteX554" fmla="*/ 4634435 w 12078891"/>
              <a:gd name="connsiteY554" fmla="*/ 3959479 h 5907136"/>
              <a:gd name="connsiteX555" fmla="*/ 10706469 w 12078891"/>
              <a:gd name="connsiteY555" fmla="*/ 3953370 h 5907136"/>
              <a:gd name="connsiteX556" fmla="*/ 10726832 w 12078891"/>
              <a:gd name="connsiteY556" fmla="*/ 3972715 h 5907136"/>
              <a:gd name="connsiteX557" fmla="*/ 10706469 w 12078891"/>
              <a:gd name="connsiteY557" fmla="*/ 3992059 h 5907136"/>
              <a:gd name="connsiteX558" fmla="*/ 10686107 w 12078891"/>
              <a:gd name="connsiteY558" fmla="*/ 3972715 h 5907136"/>
              <a:gd name="connsiteX559" fmla="*/ 10706469 w 12078891"/>
              <a:gd name="connsiteY559" fmla="*/ 3953370 h 5907136"/>
              <a:gd name="connsiteX560" fmla="*/ 8545008 w 12078891"/>
              <a:gd name="connsiteY560" fmla="*/ 3938098 h 5907136"/>
              <a:gd name="connsiteX561" fmla="*/ 8588787 w 12078891"/>
              <a:gd name="connsiteY561" fmla="*/ 3981877 h 5907136"/>
              <a:gd name="connsiteX562" fmla="*/ 8545008 w 12078891"/>
              <a:gd name="connsiteY562" fmla="*/ 4025656 h 5907136"/>
              <a:gd name="connsiteX563" fmla="*/ 8501229 w 12078891"/>
              <a:gd name="connsiteY563" fmla="*/ 3981877 h 5907136"/>
              <a:gd name="connsiteX564" fmla="*/ 8545008 w 12078891"/>
              <a:gd name="connsiteY564" fmla="*/ 3938098 h 5907136"/>
              <a:gd name="connsiteX565" fmla="*/ 677029 w 12078891"/>
              <a:gd name="connsiteY565" fmla="*/ 3937081 h 5907136"/>
              <a:gd name="connsiteX566" fmla="*/ 684156 w 12078891"/>
              <a:gd name="connsiteY566" fmla="*/ 3944208 h 5907136"/>
              <a:gd name="connsiteX567" fmla="*/ 677029 w 12078891"/>
              <a:gd name="connsiteY567" fmla="*/ 3951334 h 5907136"/>
              <a:gd name="connsiteX568" fmla="*/ 669902 w 12078891"/>
              <a:gd name="connsiteY568" fmla="*/ 3944208 h 5907136"/>
              <a:gd name="connsiteX569" fmla="*/ 677029 w 12078891"/>
              <a:gd name="connsiteY569" fmla="*/ 3937081 h 5907136"/>
              <a:gd name="connsiteX570" fmla="*/ 165937 w 12078891"/>
              <a:gd name="connsiteY570" fmla="*/ 3893302 h 5907136"/>
              <a:gd name="connsiteX571" fmla="*/ 171027 w 12078891"/>
              <a:gd name="connsiteY571" fmla="*/ 3898393 h 5907136"/>
              <a:gd name="connsiteX572" fmla="*/ 165937 w 12078891"/>
              <a:gd name="connsiteY572" fmla="*/ 3903483 h 5907136"/>
              <a:gd name="connsiteX573" fmla="*/ 160846 w 12078891"/>
              <a:gd name="connsiteY573" fmla="*/ 3898393 h 5907136"/>
              <a:gd name="connsiteX574" fmla="*/ 165937 w 12078891"/>
              <a:gd name="connsiteY574" fmla="*/ 3893302 h 5907136"/>
              <a:gd name="connsiteX575" fmla="*/ 3428003 w 12078891"/>
              <a:gd name="connsiteY575" fmla="*/ 3860722 h 5907136"/>
              <a:gd name="connsiteX576" fmla="*/ 3454475 w 12078891"/>
              <a:gd name="connsiteY576" fmla="*/ 3887193 h 5907136"/>
              <a:gd name="connsiteX577" fmla="*/ 3428003 w 12078891"/>
              <a:gd name="connsiteY577" fmla="*/ 3913664 h 5907136"/>
              <a:gd name="connsiteX578" fmla="*/ 3401528 w 12078891"/>
              <a:gd name="connsiteY578" fmla="*/ 3887193 h 5907136"/>
              <a:gd name="connsiteX579" fmla="*/ 3428003 w 12078891"/>
              <a:gd name="connsiteY579" fmla="*/ 3860722 h 5907136"/>
              <a:gd name="connsiteX580" fmla="*/ 461189 w 12078891"/>
              <a:gd name="connsiteY580" fmla="*/ 3827124 h 5907136"/>
              <a:gd name="connsiteX581" fmla="*/ 465262 w 12078891"/>
              <a:gd name="connsiteY581" fmla="*/ 3831196 h 5907136"/>
              <a:gd name="connsiteX582" fmla="*/ 461189 w 12078891"/>
              <a:gd name="connsiteY582" fmla="*/ 3835269 h 5907136"/>
              <a:gd name="connsiteX583" fmla="*/ 457117 w 12078891"/>
              <a:gd name="connsiteY583" fmla="*/ 3831196 h 5907136"/>
              <a:gd name="connsiteX584" fmla="*/ 461189 w 12078891"/>
              <a:gd name="connsiteY584" fmla="*/ 3827124 h 5907136"/>
              <a:gd name="connsiteX585" fmla="*/ 395021 w 12078891"/>
              <a:gd name="connsiteY585" fmla="*/ 3817961 h 5907136"/>
              <a:gd name="connsiteX586" fmla="*/ 402148 w 12078891"/>
              <a:gd name="connsiteY586" fmla="*/ 3825088 h 5907136"/>
              <a:gd name="connsiteX587" fmla="*/ 395021 w 12078891"/>
              <a:gd name="connsiteY587" fmla="*/ 3832215 h 5907136"/>
              <a:gd name="connsiteX588" fmla="*/ 387894 w 12078891"/>
              <a:gd name="connsiteY588" fmla="*/ 3825088 h 5907136"/>
              <a:gd name="connsiteX589" fmla="*/ 395021 w 12078891"/>
              <a:gd name="connsiteY589" fmla="*/ 3817961 h 5907136"/>
              <a:gd name="connsiteX590" fmla="*/ 11750038 w 12078891"/>
              <a:gd name="connsiteY590" fmla="*/ 3799635 h 5907136"/>
              <a:gd name="connsiteX591" fmla="*/ 11755129 w 12078891"/>
              <a:gd name="connsiteY591" fmla="*/ 3805743 h 5907136"/>
              <a:gd name="connsiteX592" fmla="*/ 11750038 w 12078891"/>
              <a:gd name="connsiteY592" fmla="*/ 3810834 h 5907136"/>
              <a:gd name="connsiteX593" fmla="*/ 11743930 w 12078891"/>
              <a:gd name="connsiteY593" fmla="*/ 3805743 h 5907136"/>
              <a:gd name="connsiteX594" fmla="*/ 11750038 w 12078891"/>
              <a:gd name="connsiteY594" fmla="*/ 3799635 h 5907136"/>
              <a:gd name="connsiteX595" fmla="*/ 9481675 w 12078891"/>
              <a:gd name="connsiteY595" fmla="*/ 3783345 h 5907136"/>
              <a:gd name="connsiteX596" fmla="*/ 9493892 w 12078891"/>
              <a:gd name="connsiteY596" fmla="*/ 3794545 h 5907136"/>
              <a:gd name="connsiteX597" fmla="*/ 9481675 w 12078891"/>
              <a:gd name="connsiteY597" fmla="*/ 3805744 h 5907136"/>
              <a:gd name="connsiteX598" fmla="*/ 9469457 w 12078891"/>
              <a:gd name="connsiteY598" fmla="*/ 3794545 h 5907136"/>
              <a:gd name="connsiteX599" fmla="*/ 9481675 w 12078891"/>
              <a:gd name="connsiteY599" fmla="*/ 3783345 h 5907136"/>
              <a:gd name="connsiteX600" fmla="*/ 3492152 w 12078891"/>
              <a:gd name="connsiteY600" fmla="*/ 3781309 h 5907136"/>
              <a:gd name="connsiteX601" fmla="*/ 3503351 w 12078891"/>
              <a:gd name="connsiteY601" fmla="*/ 3792508 h 5907136"/>
              <a:gd name="connsiteX602" fmla="*/ 3492152 w 12078891"/>
              <a:gd name="connsiteY602" fmla="*/ 3803707 h 5907136"/>
              <a:gd name="connsiteX603" fmla="*/ 3480954 w 12078891"/>
              <a:gd name="connsiteY603" fmla="*/ 3792508 h 5907136"/>
              <a:gd name="connsiteX604" fmla="*/ 3492152 w 12078891"/>
              <a:gd name="connsiteY604" fmla="*/ 3781309 h 5907136"/>
              <a:gd name="connsiteX605" fmla="*/ 3015654 w 12078891"/>
              <a:gd name="connsiteY605" fmla="*/ 3767055 h 5907136"/>
              <a:gd name="connsiteX606" fmla="*/ 3022780 w 12078891"/>
              <a:gd name="connsiteY606" fmla="*/ 3774182 h 5907136"/>
              <a:gd name="connsiteX607" fmla="*/ 3015654 w 12078891"/>
              <a:gd name="connsiteY607" fmla="*/ 3781309 h 5907136"/>
              <a:gd name="connsiteX608" fmla="*/ 3008526 w 12078891"/>
              <a:gd name="connsiteY608" fmla="*/ 3774182 h 5907136"/>
              <a:gd name="connsiteX609" fmla="*/ 3015654 w 12078891"/>
              <a:gd name="connsiteY609" fmla="*/ 3767055 h 5907136"/>
              <a:gd name="connsiteX610" fmla="*/ 3810802 w 12078891"/>
              <a:gd name="connsiteY610" fmla="*/ 3754837 h 5907136"/>
              <a:gd name="connsiteX611" fmla="*/ 3820985 w 12078891"/>
              <a:gd name="connsiteY611" fmla="*/ 3765018 h 5907136"/>
              <a:gd name="connsiteX612" fmla="*/ 3810802 w 12078891"/>
              <a:gd name="connsiteY612" fmla="*/ 3775199 h 5907136"/>
              <a:gd name="connsiteX613" fmla="*/ 3800620 w 12078891"/>
              <a:gd name="connsiteY613" fmla="*/ 3765018 h 5907136"/>
              <a:gd name="connsiteX614" fmla="*/ 3810802 w 12078891"/>
              <a:gd name="connsiteY614" fmla="*/ 3754837 h 5907136"/>
              <a:gd name="connsiteX615" fmla="*/ 2153313 w 12078891"/>
              <a:gd name="connsiteY615" fmla="*/ 3744656 h 5907136"/>
              <a:gd name="connsiteX616" fmla="*/ 2170621 w 12078891"/>
              <a:gd name="connsiteY616" fmla="*/ 3761964 h 5907136"/>
              <a:gd name="connsiteX617" fmla="*/ 2153313 w 12078891"/>
              <a:gd name="connsiteY617" fmla="*/ 3779272 h 5907136"/>
              <a:gd name="connsiteX618" fmla="*/ 2136003 w 12078891"/>
              <a:gd name="connsiteY618" fmla="*/ 3761964 h 5907136"/>
              <a:gd name="connsiteX619" fmla="*/ 2153313 w 12078891"/>
              <a:gd name="connsiteY619" fmla="*/ 3744656 h 5907136"/>
              <a:gd name="connsiteX620" fmla="*/ 5287053 w 12078891"/>
              <a:gd name="connsiteY620" fmla="*/ 3741602 h 5907136"/>
              <a:gd name="connsiteX621" fmla="*/ 5292143 w 12078891"/>
              <a:gd name="connsiteY621" fmla="*/ 3746693 h 5907136"/>
              <a:gd name="connsiteX622" fmla="*/ 5287053 w 12078891"/>
              <a:gd name="connsiteY622" fmla="*/ 3751783 h 5907136"/>
              <a:gd name="connsiteX623" fmla="*/ 5281965 w 12078891"/>
              <a:gd name="connsiteY623" fmla="*/ 3746693 h 5907136"/>
              <a:gd name="connsiteX624" fmla="*/ 5287053 w 12078891"/>
              <a:gd name="connsiteY624" fmla="*/ 3741602 h 5907136"/>
              <a:gd name="connsiteX625" fmla="*/ 7031068 w 12078891"/>
              <a:gd name="connsiteY625" fmla="*/ 3735494 h 5907136"/>
              <a:gd name="connsiteX626" fmla="*/ 7053467 w 12078891"/>
              <a:gd name="connsiteY626" fmla="*/ 3757892 h 5907136"/>
              <a:gd name="connsiteX627" fmla="*/ 7031068 w 12078891"/>
              <a:gd name="connsiteY627" fmla="*/ 3780291 h 5907136"/>
              <a:gd name="connsiteX628" fmla="*/ 7008670 w 12078891"/>
              <a:gd name="connsiteY628" fmla="*/ 3757892 h 5907136"/>
              <a:gd name="connsiteX629" fmla="*/ 7031068 w 12078891"/>
              <a:gd name="connsiteY629" fmla="*/ 3735494 h 5907136"/>
              <a:gd name="connsiteX630" fmla="*/ 8007442 w 12078891"/>
              <a:gd name="connsiteY630" fmla="*/ 3718185 h 5907136"/>
              <a:gd name="connsiteX631" fmla="*/ 8051221 w 12078891"/>
              <a:gd name="connsiteY631" fmla="*/ 3761964 h 5907136"/>
              <a:gd name="connsiteX632" fmla="*/ 8007442 w 12078891"/>
              <a:gd name="connsiteY632" fmla="*/ 3804725 h 5907136"/>
              <a:gd name="connsiteX633" fmla="*/ 7963663 w 12078891"/>
              <a:gd name="connsiteY633" fmla="*/ 3761964 h 5907136"/>
              <a:gd name="connsiteX634" fmla="*/ 8007442 w 12078891"/>
              <a:gd name="connsiteY634" fmla="*/ 3718185 h 5907136"/>
              <a:gd name="connsiteX635" fmla="*/ 2738703 w 12078891"/>
              <a:gd name="connsiteY635" fmla="*/ 3717167 h 5907136"/>
              <a:gd name="connsiteX636" fmla="*/ 2746849 w 12078891"/>
              <a:gd name="connsiteY636" fmla="*/ 3725312 h 5907136"/>
              <a:gd name="connsiteX637" fmla="*/ 2738703 w 12078891"/>
              <a:gd name="connsiteY637" fmla="*/ 3733457 h 5907136"/>
              <a:gd name="connsiteX638" fmla="*/ 2730559 w 12078891"/>
              <a:gd name="connsiteY638" fmla="*/ 3725312 h 5907136"/>
              <a:gd name="connsiteX639" fmla="*/ 2738703 w 12078891"/>
              <a:gd name="connsiteY639" fmla="*/ 3717167 h 5907136"/>
              <a:gd name="connsiteX640" fmla="*/ 5693282 w 12078891"/>
              <a:gd name="connsiteY640" fmla="*/ 3715131 h 5907136"/>
              <a:gd name="connsiteX641" fmla="*/ 5701426 w 12078891"/>
              <a:gd name="connsiteY641" fmla="*/ 3722257 h 5907136"/>
              <a:gd name="connsiteX642" fmla="*/ 5693282 w 12078891"/>
              <a:gd name="connsiteY642" fmla="*/ 3729384 h 5907136"/>
              <a:gd name="connsiteX643" fmla="*/ 5685137 w 12078891"/>
              <a:gd name="connsiteY643" fmla="*/ 3722257 h 5907136"/>
              <a:gd name="connsiteX644" fmla="*/ 5693282 w 12078891"/>
              <a:gd name="connsiteY644" fmla="*/ 3715131 h 5907136"/>
              <a:gd name="connsiteX645" fmla="*/ 1150439 w 12078891"/>
              <a:gd name="connsiteY645" fmla="*/ 3714113 h 5907136"/>
              <a:gd name="connsiteX646" fmla="*/ 1156547 w 12078891"/>
              <a:gd name="connsiteY646" fmla="*/ 3720222 h 5907136"/>
              <a:gd name="connsiteX647" fmla="*/ 1150439 w 12078891"/>
              <a:gd name="connsiteY647" fmla="*/ 3726331 h 5907136"/>
              <a:gd name="connsiteX648" fmla="*/ 1144330 w 12078891"/>
              <a:gd name="connsiteY648" fmla="*/ 3720222 h 5907136"/>
              <a:gd name="connsiteX649" fmla="*/ 1150439 w 12078891"/>
              <a:gd name="connsiteY649" fmla="*/ 3714113 h 5907136"/>
              <a:gd name="connsiteX650" fmla="*/ 3209096 w 12078891"/>
              <a:gd name="connsiteY650" fmla="*/ 3699859 h 5907136"/>
              <a:gd name="connsiteX651" fmla="*/ 3261017 w 12078891"/>
              <a:gd name="connsiteY651" fmla="*/ 3751783 h 5907136"/>
              <a:gd name="connsiteX652" fmla="*/ 3209096 w 12078891"/>
              <a:gd name="connsiteY652" fmla="*/ 3803706 h 5907136"/>
              <a:gd name="connsiteX653" fmla="*/ 3157171 w 12078891"/>
              <a:gd name="connsiteY653" fmla="*/ 3751783 h 5907136"/>
              <a:gd name="connsiteX654" fmla="*/ 3209096 w 12078891"/>
              <a:gd name="connsiteY654" fmla="*/ 3699859 h 5907136"/>
              <a:gd name="connsiteX655" fmla="*/ 10019241 w 12078891"/>
              <a:gd name="connsiteY655" fmla="*/ 3698841 h 5907136"/>
              <a:gd name="connsiteX656" fmla="*/ 10081346 w 12078891"/>
              <a:gd name="connsiteY656" fmla="*/ 3759928 h 5907136"/>
              <a:gd name="connsiteX657" fmla="*/ 10019241 w 12078891"/>
              <a:gd name="connsiteY657" fmla="*/ 3821015 h 5907136"/>
              <a:gd name="connsiteX658" fmla="*/ 9957136 w 12078891"/>
              <a:gd name="connsiteY658" fmla="*/ 3759928 h 5907136"/>
              <a:gd name="connsiteX659" fmla="*/ 10019241 w 12078891"/>
              <a:gd name="connsiteY659" fmla="*/ 3698841 h 5907136"/>
              <a:gd name="connsiteX660" fmla="*/ 4673138 w 12078891"/>
              <a:gd name="connsiteY660" fmla="*/ 3679497 h 5907136"/>
              <a:gd name="connsiteX661" fmla="*/ 4690446 w 12078891"/>
              <a:gd name="connsiteY661" fmla="*/ 3695787 h 5907136"/>
              <a:gd name="connsiteX662" fmla="*/ 4673138 w 12078891"/>
              <a:gd name="connsiteY662" fmla="*/ 3712076 h 5907136"/>
              <a:gd name="connsiteX663" fmla="*/ 4655826 w 12078891"/>
              <a:gd name="connsiteY663" fmla="*/ 3695787 h 5907136"/>
              <a:gd name="connsiteX664" fmla="*/ 4673138 w 12078891"/>
              <a:gd name="connsiteY664" fmla="*/ 3679497 h 5907136"/>
              <a:gd name="connsiteX665" fmla="*/ 22399 w 12078891"/>
              <a:gd name="connsiteY665" fmla="*/ 3673388 h 5907136"/>
              <a:gd name="connsiteX666" fmla="*/ 47851 w 12078891"/>
              <a:gd name="connsiteY666" fmla="*/ 3699859 h 5907136"/>
              <a:gd name="connsiteX667" fmla="*/ 22399 w 12078891"/>
              <a:gd name="connsiteY667" fmla="*/ 3725312 h 5907136"/>
              <a:gd name="connsiteX668" fmla="*/ 0 w 12078891"/>
              <a:gd name="connsiteY668" fmla="*/ 3712076 h 5907136"/>
              <a:gd name="connsiteX669" fmla="*/ 0 w 12078891"/>
              <a:gd name="connsiteY669" fmla="*/ 3686623 h 5907136"/>
              <a:gd name="connsiteX670" fmla="*/ 22399 w 12078891"/>
              <a:gd name="connsiteY670" fmla="*/ 3673388 h 5907136"/>
              <a:gd name="connsiteX671" fmla="*/ 10351147 w 12078891"/>
              <a:gd name="connsiteY671" fmla="*/ 3666261 h 5907136"/>
              <a:gd name="connsiteX672" fmla="*/ 10367436 w 12078891"/>
              <a:gd name="connsiteY672" fmla="*/ 3681533 h 5907136"/>
              <a:gd name="connsiteX673" fmla="*/ 10351147 w 12078891"/>
              <a:gd name="connsiteY673" fmla="*/ 3696804 h 5907136"/>
              <a:gd name="connsiteX674" fmla="*/ 10335875 w 12078891"/>
              <a:gd name="connsiteY674" fmla="*/ 3681533 h 5907136"/>
              <a:gd name="connsiteX675" fmla="*/ 10351147 w 12078891"/>
              <a:gd name="connsiteY675" fmla="*/ 3666261 h 5907136"/>
              <a:gd name="connsiteX676" fmla="*/ 11263380 w 12078891"/>
              <a:gd name="connsiteY676" fmla="*/ 3656080 h 5907136"/>
              <a:gd name="connsiteX677" fmla="*/ 11276615 w 12078891"/>
              <a:gd name="connsiteY677" fmla="*/ 3669316 h 5907136"/>
              <a:gd name="connsiteX678" fmla="*/ 11263380 w 12078891"/>
              <a:gd name="connsiteY678" fmla="*/ 3682551 h 5907136"/>
              <a:gd name="connsiteX679" fmla="*/ 11250144 w 12078891"/>
              <a:gd name="connsiteY679" fmla="*/ 3669316 h 5907136"/>
              <a:gd name="connsiteX680" fmla="*/ 11263380 w 12078891"/>
              <a:gd name="connsiteY680" fmla="*/ 3656080 h 5907136"/>
              <a:gd name="connsiteX681" fmla="*/ 223997 w 12078891"/>
              <a:gd name="connsiteY681" fmla="*/ 3647935 h 5907136"/>
              <a:gd name="connsiteX682" fmla="*/ 237232 w 12078891"/>
              <a:gd name="connsiteY682" fmla="*/ 3661170 h 5907136"/>
              <a:gd name="connsiteX683" fmla="*/ 223997 w 12078891"/>
              <a:gd name="connsiteY683" fmla="*/ 3674406 h 5907136"/>
              <a:gd name="connsiteX684" fmla="*/ 210761 w 12078891"/>
              <a:gd name="connsiteY684" fmla="*/ 3661170 h 5907136"/>
              <a:gd name="connsiteX685" fmla="*/ 223997 w 12078891"/>
              <a:gd name="connsiteY685" fmla="*/ 3647935 h 5907136"/>
              <a:gd name="connsiteX686" fmla="*/ 6892604 w 12078891"/>
              <a:gd name="connsiteY686" fmla="*/ 3642845 h 5907136"/>
              <a:gd name="connsiteX687" fmla="*/ 6898713 w 12078891"/>
              <a:gd name="connsiteY687" fmla="*/ 3648954 h 5907136"/>
              <a:gd name="connsiteX688" fmla="*/ 6892604 w 12078891"/>
              <a:gd name="connsiteY688" fmla="*/ 3655063 h 5907136"/>
              <a:gd name="connsiteX689" fmla="*/ 6886496 w 12078891"/>
              <a:gd name="connsiteY689" fmla="*/ 3648954 h 5907136"/>
              <a:gd name="connsiteX690" fmla="*/ 6892604 w 12078891"/>
              <a:gd name="connsiteY690" fmla="*/ 3642845 h 5907136"/>
              <a:gd name="connsiteX691" fmla="*/ 3798592 w 12078891"/>
              <a:gd name="connsiteY691" fmla="*/ 3640808 h 5907136"/>
              <a:gd name="connsiteX692" fmla="*/ 3802666 w 12078891"/>
              <a:gd name="connsiteY692" fmla="*/ 3644880 h 5907136"/>
              <a:gd name="connsiteX693" fmla="*/ 3798592 w 12078891"/>
              <a:gd name="connsiteY693" fmla="*/ 3648953 h 5907136"/>
              <a:gd name="connsiteX694" fmla="*/ 3794520 w 12078891"/>
              <a:gd name="connsiteY694" fmla="*/ 3644880 h 5907136"/>
              <a:gd name="connsiteX695" fmla="*/ 3798592 w 12078891"/>
              <a:gd name="connsiteY695" fmla="*/ 3640808 h 5907136"/>
              <a:gd name="connsiteX696" fmla="*/ 11062810 w 12078891"/>
              <a:gd name="connsiteY696" fmla="*/ 3638772 h 5907136"/>
              <a:gd name="connsiteX697" fmla="*/ 11066882 w 12078891"/>
              <a:gd name="connsiteY697" fmla="*/ 3642844 h 5907136"/>
              <a:gd name="connsiteX698" fmla="*/ 11062810 w 12078891"/>
              <a:gd name="connsiteY698" fmla="*/ 3646917 h 5907136"/>
              <a:gd name="connsiteX699" fmla="*/ 11058737 w 12078891"/>
              <a:gd name="connsiteY699" fmla="*/ 3642844 h 5907136"/>
              <a:gd name="connsiteX700" fmla="*/ 11062810 w 12078891"/>
              <a:gd name="connsiteY700" fmla="*/ 3638772 h 5907136"/>
              <a:gd name="connsiteX701" fmla="*/ 11256252 w 12078891"/>
              <a:gd name="connsiteY701" fmla="*/ 3614337 h 5907136"/>
              <a:gd name="connsiteX702" fmla="*/ 11270506 w 12078891"/>
              <a:gd name="connsiteY702" fmla="*/ 3628591 h 5907136"/>
              <a:gd name="connsiteX703" fmla="*/ 11256252 w 12078891"/>
              <a:gd name="connsiteY703" fmla="*/ 3642844 h 5907136"/>
              <a:gd name="connsiteX704" fmla="*/ 11241998 w 12078891"/>
              <a:gd name="connsiteY704" fmla="*/ 3628591 h 5907136"/>
              <a:gd name="connsiteX705" fmla="*/ 11256252 w 12078891"/>
              <a:gd name="connsiteY705" fmla="*/ 3614337 h 5907136"/>
              <a:gd name="connsiteX706" fmla="*/ 11961807 w 12078891"/>
              <a:gd name="connsiteY706" fmla="*/ 3603138 h 5907136"/>
              <a:gd name="connsiteX707" fmla="*/ 11974024 w 12078891"/>
              <a:gd name="connsiteY707" fmla="*/ 3615355 h 5907136"/>
              <a:gd name="connsiteX708" fmla="*/ 11961807 w 12078891"/>
              <a:gd name="connsiteY708" fmla="*/ 3627572 h 5907136"/>
              <a:gd name="connsiteX709" fmla="*/ 11949589 w 12078891"/>
              <a:gd name="connsiteY709" fmla="*/ 3615355 h 5907136"/>
              <a:gd name="connsiteX710" fmla="*/ 11961807 w 12078891"/>
              <a:gd name="connsiteY710" fmla="*/ 3603138 h 5907136"/>
              <a:gd name="connsiteX711" fmla="*/ 7592051 w 12078891"/>
              <a:gd name="connsiteY711" fmla="*/ 3603138 h 5907136"/>
              <a:gd name="connsiteX712" fmla="*/ 7598160 w 12078891"/>
              <a:gd name="connsiteY712" fmla="*/ 3609246 h 5907136"/>
              <a:gd name="connsiteX713" fmla="*/ 7592051 w 12078891"/>
              <a:gd name="connsiteY713" fmla="*/ 3615355 h 5907136"/>
              <a:gd name="connsiteX714" fmla="*/ 7585942 w 12078891"/>
              <a:gd name="connsiteY714" fmla="*/ 3609246 h 5907136"/>
              <a:gd name="connsiteX715" fmla="*/ 7592051 w 12078891"/>
              <a:gd name="connsiteY715" fmla="*/ 3603138 h 5907136"/>
              <a:gd name="connsiteX716" fmla="*/ 5719746 w 12078891"/>
              <a:gd name="connsiteY716" fmla="*/ 3579721 h 5907136"/>
              <a:gd name="connsiteX717" fmla="*/ 5736035 w 12078891"/>
              <a:gd name="connsiteY717" fmla="*/ 3596011 h 5907136"/>
              <a:gd name="connsiteX718" fmla="*/ 5719746 w 12078891"/>
              <a:gd name="connsiteY718" fmla="*/ 3612301 h 5907136"/>
              <a:gd name="connsiteX719" fmla="*/ 5703456 w 12078891"/>
              <a:gd name="connsiteY719" fmla="*/ 3596011 h 5907136"/>
              <a:gd name="connsiteX720" fmla="*/ 5719746 w 12078891"/>
              <a:gd name="connsiteY720" fmla="*/ 3579721 h 5907136"/>
              <a:gd name="connsiteX721" fmla="*/ 2581980 w 12078891"/>
              <a:gd name="connsiteY721" fmla="*/ 3574631 h 5907136"/>
              <a:gd name="connsiteX722" fmla="*/ 2591143 w 12078891"/>
              <a:gd name="connsiteY722" fmla="*/ 3583794 h 5907136"/>
              <a:gd name="connsiteX723" fmla="*/ 2581980 w 12078891"/>
              <a:gd name="connsiteY723" fmla="*/ 3592958 h 5907136"/>
              <a:gd name="connsiteX724" fmla="*/ 2572815 w 12078891"/>
              <a:gd name="connsiteY724" fmla="*/ 3583794 h 5907136"/>
              <a:gd name="connsiteX725" fmla="*/ 2581980 w 12078891"/>
              <a:gd name="connsiteY725" fmla="*/ 3574631 h 5907136"/>
              <a:gd name="connsiteX726" fmla="*/ 6245083 w 12078891"/>
              <a:gd name="connsiteY726" fmla="*/ 3559359 h 5907136"/>
              <a:gd name="connsiteX727" fmla="*/ 6260355 w 12078891"/>
              <a:gd name="connsiteY727" fmla="*/ 3574631 h 5907136"/>
              <a:gd name="connsiteX728" fmla="*/ 6245083 w 12078891"/>
              <a:gd name="connsiteY728" fmla="*/ 3589903 h 5907136"/>
              <a:gd name="connsiteX729" fmla="*/ 6229811 w 12078891"/>
              <a:gd name="connsiteY729" fmla="*/ 3574631 h 5907136"/>
              <a:gd name="connsiteX730" fmla="*/ 6245083 w 12078891"/>
              <a:gd name="connsiteY730" fmla="*/ 3559359 h 5907136"/>
              <a:gd name="connsiteX731" fmla="*/ 2969866 w 12078891"/>
              <a:gd name="connsiteY731" fmla="*/ 3548160 h 5907136"/>
              <a:gd name="connsiteX732" fmla="*/ 2984114 w 12078891"/>
              <a:gd name="connsiteY732" fmla="*/ 3562414 h 5907136"/>
              <a:gd name="connsiteX733" fmla="*/ 2969866 w 12078891"/>
              <a:gd name="connsiteY733" fmla="*/ 3576667 h 5907136"/>
              <a:gd name="connsiteX734" fmla="*/ 2955610 w 12078891"/>
              <a:gd name="connsiteY734" fmla="*/ 3562414 h 5907136"/>
              <a:gd name="connsiteX735" fmla="*/ 2969866 w 12078891"/>
              <a:gd name="connsiteY735" fmla="*/ 3548160 h 5907136"/>
              <a:gd name="connsiteX736" fmla="*/ 9676136 w 12078891"/>
              <a:gd name="connsiteY736" fmla="*/ 3545106 h 5907136"/>
              <a:gd name="connsiteX737" fmla="*/ 9689371 w 12078891"/>
              <a:gd name="connsiteY737" fmla="*/ 3558341 h 5907136"/>
              <a:gd name="connsiteX738" fmla="*/ 9676136 w 12078891"/>
              <a:gd name="connsiteY738" fmla="*/ 3571577 h 5907136"/>
              <a:gd name="connsiteX739" fmla="*/ 9662900 w 12078891"/>
              <a:gd name="connsiteY739" fmla="*/ 3558341 h 5907136"/>
              <a:gd name="connsiteX740" fmla="*/ 9676136 w 12078891"/>
              <a:gd name="connsiteY740" fmla="*/ 3545106 h 5907136"/>
              <a:gd name="connsiteX741" fmla="*/ 11762257 w 12078891"/>
              <a:gd name="connsiteY741" fmla="*/ 3540015 h 5907136"/>
              <a:gd name="connsiteX742" fmla="*/ 11784655 w 12078891"/>
              <a:gd name="connsiteY742" fmla="*/ 3562414 h 5907136"/>
              <a:gd name="connsiteX743" fmla="*/ 11762257 w 12078891"/>
              <a:gd name="connsiteY743" fmla="*/ 3584812 h 5907136"/>
              <a:gd name="connsiteX744" fmla="*/ 11739858 w 12078891"/>
              <a:gd name="connsiteY744" fmla="*/ 3562414 h 5907136"/>
              <a:gd name="connsiteX745" fmla="*/ 11762257 w 12078891"/>
              <a:gd name="connsiteY745" fmla="*/ 3540015 h 5907136"/>
              <a:gd name="connsiteX746" fmla="*/ 9631338 w 12078891"/>
              <a:gd name="connsiteY746" fmla="*/ 3535942 h 5907136"/>
              <a:gd name="connsiteX747" fmla="*/ 9633375 w 12078891"/>
              <a:gd name="connsiteY747" fmla="*/ 3537978 h 5907136"/>
              <a:gd name="connsiteX748" fmla="*/ 9631338 w 12078891"/>
              <a:gd name="connsiteY748" fmla="*/ 3540015 h 5907136"/>
              <a:gd name="connsiteX749" fmla="*/ 9629302 w 12078891"/>
              <a:gd name="connsiteY749" fmla="*/ 3537978 h 5907136"/>
              <a:gd name="connsiteX750" fmla="*/ 9631338 w 12078891"/>
              <a:gd name="connsiteY750" fmla="*/ 3535942 h 5907136"/>
              <a:gd name="connsiteX751" fmla="*/ 12059546 w 12078891"/>
              <a:gd name="connsiteY751" fmla="*/ 3527798 h 5907136"/>
              <a:gd name="connsiteX752" fmla="*/ 12078891 w 12078891"/>
              <a:gd name="connsiteY752" fmla="*/ 3547142 h 5907136"/>
              <a:gd name="connsiteX753" fmla="*/ 12059546 w 12078891"/>
              <a:gd name="connsiteY753" fmla="*/ 3566486 h 5907136"/>
              <a:gd name="connsiteX754" fmla="*/ 12040202 w 12078891"/>
              <a:gd name="connsiteY754" fmla="*/ 3547142 h 5907136"/>
              <a:gd name="connsiteX755" fmla="*/ 12059546 w 12078891"/>
              <a:gd name="connsiteY755" fmla="*/ 3527798 h 5907136"/>
              <a:gd name="connsiteX756" fmla="*/ 7084010 w 12078891"/>
              <a:gd name="connsiteY756" fmla="*/ 3498272 h 5907136"/>
              <a:gd name="connsiteX757" fmla="*/ 7119644 w 12078891"/>
              <a:gd name="connsiteY757" fmla="*/ 3533906 h 5907136"/>
              <a:gd name="connsiteX758" fmla="*/ 7084010 w 12078891"/>
              <a:gd name="connsiteY758" fmla="*/ 3569540 h 5907136"/>
              <a:gd name="connsiteX759" fmla="*/ 7048376 w 12078891"/>
              <a:gd name="connsiteY759" fmla="*/ 3533906 h 5907136"/>
              <a:gd name="connsiteX760" fmla="*/ 7084010 w 12078891"/>
              <a:gd name="connsiteY760" fmla="*/ 3498272 h 5907136"/>
              <a:gd name="connsiteX761" fmla="*/ 6021100 w 12078891"/>
              <a:gd name="connsiteY761" fmla="*/ 3493181 h 5907136"/>
              <a:gd name="connsiteX762" fmla="*/ 6044514 w 12078891"/>
              <a:gd name="connsiteY762" fmla="*/ 3516598 h 5907136"/>
              <a:gd name="connsiteX763" fmla="*/ 6021100 w 12078891"/>
              <a:gd name="connsiteY763" fmla="*/ 3540015 h 5907136"/>
              <a:gd name="connsiteX764" fmla="*/ 5997683 w 12078891"/>
              <a:gd name="connsiteY764" fmla="*/ 3516598 h 5907136"/>
              <a:gd name="connsiteX765" fmla="*/ 6021100 w 12078891"/>
              <a:gd name="connsiteY765" fmla="*/ 3493181 h 5907136"/>
              <a:gd name="connsiteX766" fmla="*/ 11277632 w 12078891"/>
              <a:gd name="connsiteY766" fmla="*/ 3485036 h 5907136"/>
              <a:gd name="connsiteX767" fmla="*/ 11297995 w 12078891"/>
              <a:gd name="connsiteY767" fmla="*/ 3505398 h 5907136"/>
              <a:gd name="connsiteX768" fmla="*/ 11277632 w 12078891"/>
              <a:gd name="connsiteY768" fmla="*/ 3525761 h 5907136"/>
              <a:gd name="connsiteX769" fmla="*/ 11257270 w 12078891"/>
              <a:gd name="connsiteY769" fmla="*/ 3505398 h 5907136"/>
              <a:gd name="connsiteX770" fmla="*/ 11277632 w 12078891"/>
              <a:gd name="connsiteY770" fmla="*/ 3485036 h 5907136"/>
              <a:gd name="connsiteX771" fmla="*/ 2440421 w 12078891"/>
              <a:gd name="connsiteY771" fmla="*/ 3471801 h 5907136"/>
              <a:gd name="connsiteX772" fmla="*/ 2451621 w 12078891"/>
              <a:gd name="connsiteY772" fmla="*/ 3483000 h 5907136"/>
              <a:gd name="connsiteX773" fmla="*/ 2440421 w 12078891"/>
              <a:gd name="connsiteY773" fmla="*/ 3494200 h 5907136"/>
              <a:gd name="connsiteX774" fmla="*/ 2429222 w 12078891"/>
              <a:gd name="connsiteY774" fmla="*/ 3483000 h 5907136"/>
              <a:gd name="connsiteX775" fmla="*/ 2440421 w 12078891"/>
              <a:gd name="connsiteY775" fmla="*/ 3471801 h 5907136"/>
              <a:gd name="connsiteX776" fmla="*/ 3097080 w 12078891"/>
              <a:gd name="connsiteY776" fmla="*/ 3463656 h 5907136"/>
              <a:gd name="connsiteX777" fmla="*/ 3105225 w 12078891"/>
              <a:gd name="connsiteY777" fmla="*/ 3471801 h 5907136"/>
              <a:gd name="connsiteX778" fmla="*/ 3097080 w 12078891"/>
              <a:gd name="connsiteY778" fmla="*/ 3479946 h 5907136"/>
              <a:gd name="connsiteX779" fmla="*/ 3088935 w 12078891"/>
              <a:gd name="connsiteY779" fmla="*/ 3471801 h 5907136"/>
              <a:gd name="connsiteX780" fmla="*/ 3097080 w 12078891"/>
              <a:gd name="connsiteY780" fmla="*/ 3463656 h 5907136"/>
              <a:gd name="connsiteX781" fmla="*/ 8625439 w 12078891"/>
              <a:gd name="connsiteY781" fmla="*/ 3460602 h 5907136"/>
              <a:gd name="connsiteX782" fmla="*/ 8628493 w 12078891"/>
              <a:gd name="connsiteY782" fmla="*/ 3463656 h 5907136"/>
              <a:gd name="connsiteX783" fmla="*/ 8625439 w 12078891"/>
              <a:gd name="connsiteY783" fmla="*/ 3466710 h 5907136"/>
              <a:gd name="connsiteX784" fmla="*/ 8622385 w 12078891"/>
              <a:gd name="connsiteY784" fmla="*/ 3463656 h 5907136"/>
              <a:gd name="connsiteX785" fmla="*/ 8625439 w 12078891"/>
              <a:gd name="connsiteY785" fmla="*/ 3460602 h 5907136"/>
              <a:gd name="connsiteX786" fmla="*/ 10457030 w 12078891"/>
              <a:gd name="connsiteY786" fmla="*/ 3457547 h 5907136"/>
              <a:gd name="connsiteX787" fmla="*/ 10466194 w 12078891"/>
              <a:gd name="connsiteY787" fmla="*/ 3466710 h 5907136"/>
              <a:gd name="connsiteX788" fmla="*/ 10457030 w 12078891"/>
              <a:gd name="connsiteY788" fmla="*/ 3475874 h 5907136"/>
              <a:gd name="connsiteX789" fmla="*/ 10447867 w 12078891"/>
              <a:gd name="connsiteY789" fmla="*/ 3466710 h 5907136"/>
              <a:gd name="connsiteX790" fmla="*/ 10457030 w 12078891"/>
              <a:gd name="connsiteY790" fmla="*/ 3457547 h 5907136"/>
              <a:gd name="connsiteX791" fmla="*/ 8199867 w 12078891"/>
              <a:gd name="connsiteY791" fmla="*/ 3455511 h 5907136"/>
              <a:gd name="connsiteX792" fmla="*/ 8201903 w 12078891"/>
              <a:gd name="connsiteY792" fmla="*/ 3458565 h 5907136"/>
              <a:gd name="connsiteX793" fmla="*/ 8199867 w 12078891"/>
              <a:gd name="connsiteY793" fmla="*/ 3460602 h 5907136"/>
              <a:gd name="connsiteX794" fmla="*/ 8196812 w 12078891"/>
              <a:gd name="connsiteY794" fmla="*/ 3458565 h 5907136"/>
              <a:gd name="connsiteX795" fmla="*/ 8199867 w 12078891"/>
              <a:gd name="connsiteY795" fmla="*/ 3455511 h 5907136"/>
              <a:gd name="connsiteX796" fmla="*/ 5478448 w 12078891"/>
              <a:gd name="connsiteY796" fmla="*/ 3453475 h 5907136"/>
              <a:gd name="connsiteX797" fmla="*/ 5481503 w 12078891"/>
              <a:gd name="connsiteY797" fmla="*/ 3456529 h 5907136"/>
              <a:gd name="connsiteX798" fmla="*/ 5478448 w 12078891"/>
              <a:gd name="connsiteY798" fmla="*/ 3459583 h 5907136"/>
              <a:gd name="connsiteX799" fmla="*/ 5475394 w 12078891"/>
              <a:gd name="connsiteY799" fmla="*/ 3456529 h 5907136"/>
              <a:gd name="connsiteX800" fmla="*/ 5478448 w 12078891"/>
              <a:gd name="connsiteY800" fmla="*/ 3453475 h 5907136"/>
              <a:gd name="connsiteX801" fmla="*/ 11224691 w 12078891"/>
              <a:gd name="connsiteY801" fmla="*/ 3452457 h 5907136"/>
              <a:gd name="connsiteX802" fmla="*/ 11227746 w 12078891"/>
              <a:gd name="connsiteY802" fmla="*/ 3455512 h 5907136"/>
              <a:gd name="connsiteX803" fmla="*/ 11224691 w 12078891"/>
              <a:gd name="connsiteY803" fmla="*/ 3458566 h 5907136"/>
              <a:gd name="connsiteX804" fmla="*/ 11221636 w 12078891"/>
              <a:gd name="connsiteY804" fmla="*/ 3455512 h 5907136"/>
              <a:gd name="connsiteX805" fmla="*/ 11224691 w 12078891"/>
              <a:gd name="connsiteY805" fmla="*/ 3452457 h 5907136"/>
              <a:gd name="connsiteX806" fmla="*/ 8541953 w 12078891"/>
              <a:gd name="connsiteY806" fmla="*/ 3447366 h 5907136"/>
              <a:gd name="connsiteX807" fmla="*/ 8549080 w 12078891"/>
              <a:gd name="connsiteY807" fmla="*/ 3454493 h 5907136"/>
              <a:gd name="connsiteX808" fmla="*/ 8541953 w 12078891"/>
              <a:gd name="connsiteY808" fmla="*/ 3461620 h 5907136"/>
              <a:gd name="connsiteX809" fmla="*/ 8534826 w 12078891"/>
              <a:gd name="connsiteY809" fmla="*/ 3454493 h 5907136"/>
              <a:gd name="connsiteX810" fmla="*/ 8541953 w 12078891"/>
              <a:gd name="connsiteY810" fmla="*/ 3447366 h 5907136"/>
              <a:gd name="connsiteX811" fmla="*/ 7065684 w 12078891"/>
              <a:gd name="connsiteY811" fmla="*/ 3431076 h 5907136"/>
              <a:gd name="connsiteX812" fmla="*/ 7088082 w 12078891"/>
              <a:gd name="connsiteY812" fmla="*/ 3453475 h 5907136"/>
              <a:gd name="connsiteX813" fmla="*/ 7065684 w 12078891"/>
              <a:gd name="connsiteY813" fmla="*/ 3475873 h 5907136"/>
              <a:gd name="connsiteX814" fmla="*/ 7043285 w 12078891"/>
              <a:gd name="connsiteY814" fmla="*/ 3453475 h 5907136"/>
              <a:gd name="connsiteX815" fmla="*/ 7065684 w 12078891"/>
              <a:gd name="connsiteY815" fmla="*/ 3431076 h 5907136"/>
              <a:gd name="connsiteX816" fmla="*/ 5279916 w 12078891"/>
              <a:gd name="connsiteY816" fmla="*/ 3424968 h 5907136"/>
              <a:gd name="connsiteX817" fmla="*/ 5289078 w 12078891"/>
              <a:gd name="connsiteY817" fmla="*/ 3435149 h 5907136"/>
              <a:gd name="connsiteX818" fmla="*/ 5279916 w 12078891"/>
              <a:gd name="connsiteY818" fmla="*/ 3444312 h 5907136"/>
              <a:gd name="connsiteX819" fmla="*/ 5270756 w 12078891"/>
              <a:gd name="connsiteY819" fmla="*/ 3435149 h 5907136"/>
              <a:gd name="connsiteX820" fmla="*/ 5279916 w 12078891"/>
              <a:gd name="connsiteY820" fmla="*/ 3424968 h 5907136"/>
              <a:gd name="connsiteX821" fmla="*/ 1524108 w 12078891"/>
              <a:gd name="connsiteY821" fmla="*/ 3424968 h 5907136"/>
              <a:gd name="connsiteX822" fmla="*/ 1541416 w 12078891"/>
              <a:gd name="connsiteY822" fmla="*/ 3441258 h 5907136"/>
              <a:gd name="connsiteX823" fmla="*/ 1524108 w 12078891"/>
              <a:gd name="connsiteY823" fmla="*/ 3458566 h 5907136"/>
              <a:gd name="connsiteX824" fmla="*/ 1506800 w 12078891"/>
              <a:gd name="connsiteY824" fmla="*/ 3441258 h 5907136"/>
              <a:gd name="connsiteX825" fmla="*/ 1524108 w 12078891"/>
              <a:gd name="connsiteY825" fmla="*/ 3424968 h 5907136"/>
              <a:gd name="connsiteX826" fmla="*/ 11624811 w 12078891"/>
              <a:gd name="connsiteY826" fmla="*/ 3416823 h 5907136"/>
              <a:gd name="connsiteX827" fmla="*/ 11627864 w 12078891"/>
              <a:gd name="connsiteY827" fmla="*/ 3419878 h 5907136"/>
              <a:gd name="connsiteX828" fmla="*/ 11624811 w 12078891"/>
              <a:gd name="connsiteY828" fmla="*/ 3422932 h 5907136"/>
              <a:gd name="connsiteX829" fmla="*/ 11621756 w 12078891"/>
              <a:gd name="connsiteY829" fmla="*/ 3419878 h 5907136"/>
              <a:gd name="connsiteX830" fmla="*/ 11624811 w 12078891"/>
              <a:gd name="connsiteY830" fmla="*/ 3416823 h 5907136"/>
              <a:gd name="connsiteX831" fmla="*/ 1917116 w 12078891"/>
              <a:gd name="connsiteY831" fmla="*/ 3413768 h 5907136"/>
              <a:gd name="connsiteX832" fmla="*/ 1927297 w 12078891"/>
              <a:gd name="connsiteY832" fmla="*/ 3423949 h 5907136"/>
              <a:gd name="connsiteX833" fmla="*/ 1917116 w 12078891"/>
              <a:gd name="connsiteY833" fmla="*/ 3434130 h 5907136"/>
              <a:gd name="connsiteX834" fmla="*/ 1906936 w 12078891"/>
              <a:gd name="connsiteY834" fmla="*/ 3423949 h 5907136"/>
              <a:gd name="connsiteX835" fmla="*/ 1917116 w 12078891"/>
              <a:gd name="connsiteY835" fmla="*/ 3413768 h 5907136"/>
              <a:gd name="connsiteX836" fmla="*/ 5165902 w 12078891"/>
              <a:gd name="connsiteY836" fmla="*/ 3393406 h 5907136"/>
              <a:gd name="connsiteX837" fmla="*/ 5177103 w 12078891"/>
              <a:gd name="connsiteY837" fmla="*/ 3404606 h 5907136"/>
              <a:gd name="connsiteX838" fmla="*/ 5165902 w 12078891"/>
              <a:gd name="connsiteY838" fmla="*/ 3415805 h 5907136"/>
              <a:gd name="connsiteX839" fmla="*/ 5154701 w 12078891"/>
              <a:gd name="connsiteY839" fmla="*/ 3404606 h 5907136"/>
              <a:gd name="connsiteX840" fmla="*/ 5165902 w 12078891"/>
              <a:gd name="connsiteY840" fmla="*/ 3393406 h 5907136"/>
              <a:gd name="connsiteX841" fmla="*/ 5465222 w 12078891"/>
              <a:gd name="connsiteY841" fmla="*/ 3386279 h 5907136"/>
              <a:gd name="connsiteX842" fmla="*/ 5499838 w 12078891"/>
              <a:gd name="connsiteY842" fmla="*/ 3420895 h 5907136"/>
              <a:gd name="connsiteX843" fmla="*/ 5465222 w 12078891"/>
              <a:gd name="connsiteY843" fmla="*/ 3455512 h 5907136"/>
              <a:gd name="connsiteX844" fmla="*/ 5429590 w 12078891"/>
              <a:gd name="connsiteY844" fmla="*/ 3420895 h 5907136"/>
              <a:gd name="connsiteX845" fmla="*/ 5465222 w 12078891"/>
              <a:gd name="connsiteY845" fmla="*/ 3386279 h 5907136"/>
              <a:gd name="connsiteX846" fmla="*/ 8081764 w 12078891"/>
              <a:gd name="connsiteY846" fmla="*/ 3381188 h 5907136"/>
              <a:gd name="connsiteX847" fmla="*/ 8099072 w 12078891"/>
              <a:gd name="connsiteY847" fmla="*/ 3398496 h 5907136"/>
              <a:gd name="connsiteX848" fmla="*/ 8081764 w 12078891"/>
              <a:gd name="connsiteY848" fmla="*/ 3415804 h 5907136"/>
              <a:gd name="connsiteX849" fmla="*/ 8064456 w 12078891"/>
              <a:gd name="connsiteY849" fmla="*/ 3398496 h 5907136"/>
              <a:gd name="connsiteX850" fmla="*/ 8081764 w 12078891"/>
              <a:gd name="connsiteY850" fmla="*/ 3381188 h 5907136"/>
              <a:gd name="connsiteX851" fmla="*/ 2167538 w 12078891"/>
              <a:gd name="connsiteY851" fmla="*/ 3379153 h 5907136"/>
              <a:gd name="connsiteX852" fmla="*/ 2174665 w 12078891"/>
              <a:gd name="connsiteY852" fmla="*/ 3386279 h 5907136"/>
              <a:gd name="connsiteX853" fmla="*/ 2167538 w 12078891"/>
              <a:gd name="connsiteY853" fmla="*/ 3393406 h 5907136"/>
              <a:gd name="connsiteX854" fmla="*/ 2160411 w 12078891"/>
              <a:gd name="connsiteY854" fmla="*/ 3386279 h 5907136"/>
              <a:gd name="connsiteX855" fmla="*/ 2167538 w 12078891"/>
              <a:gd name="connsiteY855" fmla="*/ 3379153 h 5907136"/>
              <a:gd name="connsiteX856" fmla="*/ 5912161 w 12078891"/>
              <a:gd name="connsiteY856" fmla="*/ 3372026 h 5907136"/>
              <a:gd name="connsiteX857" fmla="*/ 5917252 w 12078891"/>
              <a:gd name="connsiteY857" fmla="*/ 3377117 h 5907136"/>
              <a:gd name="connsiteX858" fmla="*/ 5912161 w 12078891"/>
              <a:gd name="connsiteY858" fmla="*/ 3382207 h 5907136"/>
              <a:gd name="connsiteX859" fmla="*/ 5907070 w 12078891"/>
              <a:gd name="connsiteY859" fmla="*/ 3377117 h 5907136"/>
              <a:gd name="connsiteX860" fmla="*/ 5912161 w 12078891"/>
              <a:gd name="connsiteY860" fmla="*/ 3372026 h 5907136"/>
              <a:gd name="connsiteX861" fmla="*/ 5985469 w 12078891"/>
              <a:gd name="connsiteY861" fmla="*/ 3371007 h 5907136"/>
              <a:gd name="connsiteX862" fmla="*/ 6014992 w 12078891"/>
              <a:gd name="connsiteY862" fmla="*/ 3400533 h 5907136"/>
              <a:gd name="connsiteX863" fmla="*/ 5985469 w 12078891"/>
              <a:gd name="connsiteY863" fmla="*/ 3429040 h 5907136"/>
              <a:gd name="connsiteX864" fmla="*/ 5955944 w 12078891"/>
              <a:gd name="connsiteY864" fmla="*/ 3400533 h 5907136"/>
              <a:gd name="connsiteX865" fmla="*/ 5985469 w 12078891"/>
              <a:gd name="connsiteY865" fmla="*/ 3371007 h 5907136"/>
              <a:gd name="connsiteX866" fmla="*/ 11978097 w 12078891"/>
              <a:gd name="connsiteY866" fmla="*/ 3369989 h 5907136"/>
              <a:gd name="connsiteX867" fmla="*/ 11988278 w 12078891"/>
              <a:gd name="connsiteY867" fmla="*/ 3380170 h 5907136"/>
              <a:gd name="connsiteX868" fmla="*/ 11978097 w 12078891"/>
              <a:gd name="connsiteY868" fmla="*/ 3390351 h 5907136"/>
              <a:gd name="connsiteX869" fmla="*/ 11967916 w 12078891"/>
              <a:gd name="connsiteY869" fmla="*/ 3380170 h 5907136"/>
              <a:gd name="connsiteX870" fmla="*/ 11978097 w 12078891"/>
              <a:gd name="connsiteY870" fmla="*/ 3369989 h 5907136"/>
              <a:gd name="connsiteX871" fmla="*/ 5751306 w 12078891"/>
              <a:gd name="connsiteY871" fmla="*/ 3365917 h 5907136"/>
              <a:gd name="connsiteX872" fmla="*/ 5774723 w 12078891"/>
              <a:gd name="connsiteY872" fmla="*/ 3389334 h 5907136"/>
              <a:gd name="connsiteX873" fmla="*/ 5751306 w 12078891"/>
              <a:gd name="connsiteY873" fmla="*/ 3412751 h 5907136"/>
              <a:gd name="connsiteX874" fmla="*/ 5727889 w 12078891"/>
              <a:gd name="connsiteY874" fmla="*/ 3389334 h 5907136"/>
              <a:gd name="connsiteX875" fmla="*/ 5751306 w 12078891"/>
              <a:gd name="connsiteY875" fmla="*/ 3365917 h 5907136"/>
              <a:gd name="connsiteX876" fmla="*/ 1345917 w 12078891"/>
              <a:gd name="connsiteY876" fmla="*/ 3353700 h 5907136"/>
              <a:gd name="connsiteX877" fmla="*/ 1357117 w 12078891"/>
              <a:gd name="connsiteY877" fmla="*/ 3364899 h 5907136"/>
              <a:gd name="connsiteX878" fmla="*/ 1345917 w 12078891"/>
              <a:gd name="connsiteY878" fmla="*/ 3376098 h 5907136"/>
              <a:gd name="connsiteX879" fmla="*/ 1334718 w 12078891"/>
              <a:gd name="connsiteY879" fmla="*/ 3364899 h 5907136"/>
              <a:gd name="connsiteX880" fmla="*/ 1345917 w 12078891"/>
              <a:gd name="connsiteY880" fmla="*/ 3353700 h 5907136"/>
              <a:gd name="connsiteX881" fmla="*/ 1741964 w 12078891"/>
              <a:gd name="connsiteY881" fmla="*/ 3352681 h 5907136"/>
              <a:gd name="connsiteX882" fmla="*/ 1757236 w 12078891"/>
              <a:gd name="connsiteY882" fmla="*/ 3367953 h 5907136"/>
              <a:gd name="connsiteX883" fmla="*/ 1741964 w 12078891"/>
              <a:gd name="connsiteY883" fmla="*/ 3383225 h 5907136"/>
              <a:gd name="connsiteX884" fmla="*/ 1726692 w 12078891"/>
              <a:gd name="connsiteY884" fmla="*/ 3367953 h 5907136"/>
              <a:gd name="connsiteX885" fmla="*/ 1741964 w 12078891"/>
              <a:gd name="connsiteY885" fmla="*/ 3352681 h 5907136"/>
              <a:gd name="connsiteX886" fmla="*/ 8901348 w 12078891"/>
              <a:gd name="connsiteY886" fmla="*/ 3345554 h 5907136"/>
              <a:gd name="connsiteX887" fmla="*/ 8912548 w 12078891"/>
              <a:gd name="connsiteY887" fmla="*/ 3356754 h 5907136"/>
              <a:gd name="connsiteX888" fmla="*/ 8901348 w 12078891"/>
              <a:gd name="connsiteY888" fmla="*/ 3367953 h 5907136"/>
              <a:gd name="connsiteX889" fmla="*/ 8890149 w 12078891"/>
              <a:gd name="connsiteY889" fmla="*/ 3356754 h 5907136"/>
              <a:gd name="connsiteX890" fmla="*/ 8901348 w 12078891"/>
              <a:gd name="connsiteY890" fmla="*/ 3345554 h 5907136"/>
              <a:gd name="connsiteX891" fmla="*/ 8379055 w 12078891"/>
              <a:gd name="connsiteY891" fmla="*/ 3334355 h 5907136"/>
              <a:gd name="connsiteX892" fmla="*/ 8391272 w 12078891"/>
              <a:gd name="connsiteY892" fmla="*/ 3346573 h 5907136"/>
              <a:gd name="connsiteX893" fmla="*/ 8379055 w 12078891"/>
              <a:gd name="connsiteY893" fmla="*/ 3358790 h 5907136"/>
              <a:gd name="connsiteX894" fmla="*/ 8366837 w 12078891"/>
              <a:gd name="connsiteY894" fmla="*/ 3346573 h 5907136"/>
              <a:gd name="connsiteX895" fmla="*/ 8379055 w 12078891"/>
              <a:gd name="connsiteY895" fmla="*/ 3334355 h 5907136"/>
              <a:gd name="connsiteX896" fmla="*/ 1251232 w 12078891"/>
              <a:gd name="connsiteY896" fmla="*/ 3312975 h 5907136"/>
              <a:gd name="connsiteX897" fmla="*/ 1258359 w 12078891"/>
              <a:gd name="connsiteY897" fmla="*/ 3320101 h 5907136"/>
              <a:gd name="connsiteX898" fmla="*/ 1251232 w 12078891"/>
              <a:gd name="connsiteY898" fmla="*/ 3327228 h 5907136"/>
              <a:gd name="connsiteX899" fmla="*/ 1244105 w 12078891"/>
              <a:gd name="connsiteY899" fmla="*/ 3320101 h 5907136"/>
              <a:gd name="connsiteX900" fmla="*/ 1251232 w 12078891"/>
              <a:gd name="connsiteY900" fmla="*/ 3312975 h 5907136"/>
              <a:gd name="connsiteX901" fmla="*/ 8995015 w 12078891"/>
              <a:gd name="connsiteY901" fmla="*/ 3306866 h 5907136"/>
              <a:gd name="connsiteX902" fmla="*/ 8998069 w 12078891"/>
              <a:gd name="connsiteY902" fmla="*/ 3309920 h 5907136"/>
              <a:gd name="connsiteX903" fmla="*/ 8995015 w 12078891"/>
              <a:gd name="connsiteY903" fmla="*/ 3312975 h 5907136"/>
              <a:gd name="connsiteX904" fmla="*/ 8991961 w 12078891"/>
              <a:gd name="connsiteY904" fmla="*/ 3309920 h 5907136"/>
              <a:gd name="connsiteX905" fmla="*/ 8995015 w 12078891"/>
              <a:gd name="connsiteY905" fmla="*/ 3306866 h 5907136"/>
              <a:gd name="connsiteX906" fmla="*/ 4238390 w 12078891"/>
              <a:gd name="connsiteY906" fmla="*/ 3297703 h 5907136"/>
              <a:gd name="connsiteX907" fmla="*/ 4244501 w 12078891"/>
              <a:gd name="connsiteY907" fmla="*/ 3303811 h 5907136"/>
              <a:gd name="connsiteX908" fmla="*/ 4238390 w 12078891"/>
              <a:gd name="connsiteY908" fmla="*/ 3309920 h 5907136"/>
              <a:gd name="connsiteX909" fmla="*/ 4232282 w 12078891"/>
              <a:gd name="connsiteY909" fmla="*/ 3303811 h 5907136"/>
              <a:gd name="connsiteX910" fmla="*/ 4238390 w 12078891"/>
              <a:gd name="connsiteY910" fmla="*/ 3297703 h 5907136"/>
              <a:gd name="connsiteX911" fmla="*/ 10075237 w 12078891"/>
              <a:gd name="connsiteY911" fmla="*/ 3291594 h 5907136"/>
              <a:gd name="connsiteX912" fmla="*/ 10078292 w 12078891"/>
              <a:gd name="connsiteY912" fmla="*/ 3294648 h 5907136"/>
              <a:gd name="connsiteX913" fmla="*/ 10075237 w 12078891"/>
              <a:gd name="connsiteY913" fmla="*/ 3297703 h 5907136"/>
              <a:gd name="connsiteX914" fmla="*/ 10072183 w 12078891"/>
              <a:gd name="connsiteY914" fmla="*/ 3294648 h 5907136"/>
              <a:gd name="connsiteX915" fmla="*/ 10075237 w 12078891"/>
              <a:gd name="connsiteY915" fmla="*/ 3291594 h 5907136"/>
              <a:gd name="connsiteX916" fmla="*/ 7144079 w 12078891"/>
              <a:gd name="connsiteY916" fmla="*/ 3279377 h 5907136"/>
              <a:gd name="connsiteX917" fmla="*/ 7147133 w 12078891"/>
              <a:gd name="connsiteY917" fmla="*/ 3282432 h 5907136"/>
              <a:gd name="connsiteX918" fmla="*/ 7144079 w 12078891"/>
              <a:gd name="connsiteY918" fmla="*/ 3285486 h 5907136"/>
              <a:gd name="connsiteX919" fmla="*/ 7141025 w 12078891"/>
              <a:gd name="connsiteY919" fmla="*/ 3282432 h 5907136"/>
              <a:gd name="connsiteX920" fmla="*/ 7144079 w 12078891"/>
              <a:gd name="connsiteY920" fmla="*/ 3279377 h 5907136"/>
              <a:gd name="connsiteX921" fmla="*/ 4435895 w 12078891"/>
              <a:gd name="connsiteY921" fmla="*/ 3261051 h 5907136"/>
              <a:gd name="connsiteX922" fmla="*/ 4444040 w 12078891"/>
              <a:gd name="connsiteY922" fmla="*/ 3269196 h 5907136"/>
              <a:gd name="connsiteX923" fmla="*/ 4435895 w 12078891"/>
              <a:gd name="connsiteY923" fmla="*/ 3277341 h 5907136"/>
              <a:gd name="connsiteX924" fmla="*/ 4427749 w 12078891"/>
              <a:gd name="connsiteY924" fmla="*/ 3269196 h 5907136"/>
              <a:gd name="connsiteX925" fmla="*/ 4435895 w 12078891"/>
              <a:gd name="connsiteY925" fmla="*/ 3261051 h 5907136"/>
              <a:gd name="connsiteX926" fmla="*/ 3076766 w 12078891"/>
              <a:gd name="connsiteY926" fmla="*/ 3244761 h 5907136"/>
              <a:gd name="connsiteX927" fmla="*/ 3118507 w 12078891"/>
              <a:gd name="connsiteY927" fmla="*/ 3286504 h 5907136"/>
              <a:gd name="connsiteX928" fmla="*/ 3076766 w 12078891"/>
              <a:gd name="connsiteY928" fmla="*/ 3328247 h 5907136"/>
              <a:gd name="connsiteX929" fmla="*/ 3035021 w 12078891"/>
              <a:gd name="connsiteY929" fmla="*/ 3286504 h 5907136"/>
              <a:gd name="connsiteX930" fmla="*/ 3076766 w 12078891"/>
              <a:gd name="connsiteY930" fmla="*/ 3244761 h 5907136"/>
              <a:gd name="connsiteX931" fmla="*/ 2172686 w 12078891"/>
              <a:gd name="connsiteY931" fmla="*/ 3238652 h 5907136"/>
              <a:gd name="connsiteX932" fmla="*/ 2195083 w 12078891"/>
              <a:gd name="connsiteY932" fmla="*/ 3261051 h 5907136"/>
              <a:gd name="connsiteX933" fmla="*/ 2172686 w 12078891"/>
              <a:gd name="connsiteY933" fmla="*/ 3283449 h 5907136"/>
              <a:gd name="connsiteX934" fmla="*/ 2150289 w 12078891"/>
              <a:gd name="connsiteY934" fmla="*/ 3261051 h 5907136"/>
              <a:gd name="connsiteX935" fmla="*/ 2172686 w 12078891"/>
              <a:gd name="connsiteY935" fmla="*/ 3238652 h 5907136"/>
              <a:gd name="connsiteX936" fmla="*/ 312529 w 12078891"/>
              <a:gd name="connsiteY936" fmla="*/ 3216254 h 5907136"/>
              <a:gd name="connsiteX937" fmla="*/ 327801 w 12078891"/>
              <a:gd name="connsiteY937" fmla="*/ 3230508 h 5907136"/>
              <a:gd name="connsiteX938" fmla="*/ 312529 w 12078891"/>
              <a:gd name="connsiteY938" fmla="*/ 3244761 h 5907136"/>
              <a:gd name="connsiteX939" fmla="*/ 297257 w 12078891"/>
              <a:gd name="connsiteY939" fmla="*/ 3230508 h 5907136"/>
              <a:gd name="connsiteX940" fmla="*/ 312529 w 12078891"/>
              <a:gd name="connsiteY940" fmla="*/ 3216254 h 5907136"/>
              <a:gd name="connsiteX941" fmla="*/ 3855575 w 12078891"/>
              <a:gd name="connsiteY941" fmla="*/ 3211163 h 5907136"/>
              <a:gd name="connsiteX942" fmla="*/ 3861683 w 12078891"/>
              <a:gd name="connsiteY942" fmla="*/ 3217272 h 5907136"/>
              <a:gd name="connsiteX943" fmla="*/ 3855575 w 12078891"/>
              <a:gd name="connsiteY943" fmla="*/ 3223380 h 5907136"/>
              <a:gd name="connsiteX944" fmla="*/ 3849466 w 12078891"/>
              <a:gd name="connsiteY944" fmla="*/ 3217272 h 5907136"/>
              <a:gd name="connsiteX945" fmla="*/ 3855575 w 12078891"/>
              <a:gd name="connsiteY945" fmla="*/ 3211163 h 5907136"/>
              <a:gd name="connsiteX946" fmla="*/ 10133270 w 12078891"/>
              <a:gd name="connsiteY946" fmla="*/ 3199964 h 5907136"/>
              <a:gd name="connsiteX947" fmla="*/ 10152614 w 12078891"/>
              <a:gd name="connsiteY947" fmla="*/ 3219308 h 5907136"/>
              <a:gd name="connsiteX948" fmla="*/ 10133270 w 12078891"/>
              <a:gd name="connsiteY948" fmla="*/ 3238652 h 5907136"/>
              <a:gd name="connsiteX949" fmla="*/ 10113926 w 12078891"/>
              <a:gd name="connsiteY949" fmla="*/ 3219308 h 5907136"/>
              <a:gd name="connsiteX950" fmla="*/ 10133270 w 12078891"/>
              <a:gd name="connsiteY950" fmla="*/ 3199964 h 5907136"/>
              <a:gd name="connsiteX951" fmla="*/ 3664170 w 12078891"/>
              <a:gd name="connsiteY951" fmla="*/ 3197927 h 5907136"/>
              <a:gd name="connsiteX952" fmla="*/ 3667224 w 12078891"/>
              <a:gd name="connsiteY952" fmla="*/ 3200982 h 5907136"/>
              <a:gd name="connsiteX953" fmla="*/ 3664170 w 12078891"/>
              <a:gd name="connsiteY953" fmla="*/ 3204036 h 5907136"/>
              <a:gd name="connsiteX954" fmla="*/ 3661116 w 12078891"/>
              <a:gd name="connsiteY954" fmla="*/ 3200982 h 5907136"/>
              <a:gd name="connsiteX955" fmla="*/ 3664170 w 12078891"/>
              <a:gd name="connsiteY955" fmla="*/ 3197927 h 5907136"/>
              <a:gd name="connsiteX956" fmla="*/ 10032476 w 12078891"/>
              <a:gd name="connsiteY956" fmla="*/ 3196910 h 5907136"/>
              <a:gd name="connsiteX957" fmla="*/ 10049784 w 12078891"/>
              <a:gd name="connsiteY957" fmla="*/ 3214218 h 5907136"/>
              <a:gd name="connsiteX958" fmla="*/ 10032476 w 12078891"/>
              <a:gd name="connsiteY958" fmla="*/ 3231526 h 5907136"/>
              <a:gd name="connsiteX959" fmla="*/ 10015168 w 12078891"/>
              <a:gd name="connsiteY959" fmla="*/ 3214218 h 5907136"/>
              <a:gd name="connsiteX960" fmla="*/ 10032476 w 12078891"/>
              <a:gd name="connsiteY960" fmla="*/ 3196910 h 5907136"/>
              <a:gd name="connsiteX961" fmla="*/ 9661882 w 12078891"/>
              <a:gd name="connsiteY961" fmla="*/ 3195892 h 5907136"/>
              <a:gd name="connsiteX962" fmla="*/ 9677154 w 12078891"/>
              <a:gd name="connsiteY962" fmla="*/ 3211164 h 5907136"/>
              <a:gd name="connsiteX963" fmla="*/ 9661882 w 12078891"/>
              <a:gd name="connsiteY963" fmla="*/ 3226436 h 5907136"/>
              <a:gd name="connsiteX964" fmla="*/ 9646610 w 12078891"/>
              <a:gd name="connsiteY964" fmla="*/ 3211164 h 5907136"/>
              <a:gd name="connsiteX965" fmla="*/ 9661882 w 12078891"/>
              <a:gd name="connsiteY965" fmla="*/ 3195892 h 5907136"/>
              <a:gd name="connsiteX966" fmla="*/ 6536264 w 12078891"/>
              <a:gd name="connsiteY966" fmla="*/ 3192837 h 5907136"/>
              <a:gd name="connsiteX967" fmla="*/ 6550518 w 12078891"/>
              <a:gd name="connsiteY967" fmla="*/ 3206073 h 5907136"/>
              <a:gd name="connsiteX968" fmla="*/ 6536264 w 12078891"/>
              <a:gd name="connsiteY968" fmla="*/ 3219308 h 5907136"/>
              <a:gd name="connsiteX969" fmla="*/ 6522010 w 12078891"/>
              <a:gd name="connsiteY969" fmla="*/ 3206073 h 5907136"/>
              <a:gd name="connsiteX970" fmla="*/ 6536264 w 12078891"/>
              <a:gd name="connsiteY970" fmla="*/ 3192837 h 5907136"/>
              <a:gd name="connsiteX971" fmla="*/ 4988769 w 12078891"/>
              <a:gd name="connsiteY971" fmla="*/ 3183674 h 5907136"/>
              <a:gd name="connsiteX972" fmla="*/ 5005056 w 12078891"/>
              <a:gd name="connsiteY972" fmla="*/ 3199964 h 5907136"/>
              <a:gd name="connsiteX973" fmla="*/ 4988769 w 12078891"/>
              <a:gd name="connsiteY973" fmla="*/ 3216254 h 5907136"/>
              <a:gd name="connsiteX974" fmla="*/ 4972473 w 12078891"/>
              <a:gd name="connsiteY974" fmla="*/ 3199964 h 5907136"/>
              <a:gd name="connsiteX975" fmla="*/ 4988769 w 12078891"/>
              <a:gd name="connsiteY975" fmla="*/ 3183674 h 5907136"/>
              <a:gd name="connsiteX976" fmla="*/ 3054391 w 12078891"/>
              <a:gd name="connsiteY976" fmla="*/ 3177565 h 5907136"/>
              <a:gd name="connsiteX977" fmla="*/ 3061517 w 12078891"/>
              <a:gd name="connsiteY977" fmla="*/ 3184692 h 5907136"/>
              <a:gd name="connsiteX978" fmla="*/ 3054391 w 12078891"/>
              <a:gd name="connsiteY978" fmla="*/ 3191819 h 5907136"/>
              <a:gd name="connsiteX979" fmla="*/ 3047263 w 12078891"/>
              <a:gd name="connsiteY979" fmla="*/ 3184692 h 5907136"/>
              <a:gd name="connsiteX980" fmla="*/ 3054391 w 12078891"/>
              <a:gd name="connsiteY980" fmla="*/ 3177565 h 5907136"/>
              <a:gd name="connsiteX981" fmla="*/ 5637293 w 12078891"/>
              <a:gd name="connsiteY981" fmla="*/ 3172475 h 5907136"/>
              <a:gd name="connsiteX982" fmla="*/ 5642384 w 12078891"/>
              <a:gd name="connsiteY982" fmla="*/ 3177566 h 5907136"/>
              <a:gd name="connsiteX983" fmla="*/ 5637293 w 12078891"/>
              <a:gd name="connsiteY983" fmla="*/ 3182656 h 5907136"/>
              <a:gd name="connsiteX984" fmla="*/ 5632203 w 12078891"/>
              <a:gd name="connsiteY984" fmla="*/ 3177566 h 5907136"/>
              <a:gd name="connsiteX985" fmla="*/ 5637293 w 12078891"/>
              <a:gd name="connsiteY985" fmla="*/ 3172475 h 5907136"/>
              <a:gd name="connsiteX986" fmla="*/ 3531885 w 12078891"/>
              <a:gd name="connsiteY986" fmla="*/ 3163312 h 5907136"/>
              <a:gd name="connsiteX987" fmla="*/ 3561407 w 12078891"/>
              <a:gd name="connsiteY987" fmla="*/ 3192837 h 5907136"/>
              <a:gd name="connsiteX988" fmla="*/ 3531885 w 12078891"/>
              <a:gd name="connsiteY988" fmla="*/ 3222363 h 5907136"/>
              <a:gd name="connsiteX989" fmla="*/ 3502364 w 12078891"/>
              <a:gd name="connsiteY989" fmla="*/ 3192837 h 5907136"/>
              <a:gd name="connsiteX990" fmla="*/ 3531885 w 12078891"/>
              <a:gd name="connsiteY990" fmla="*/ 3163312 h 5907136"/>
              <a:gd name="connsiteX991" fmla="*/ 4761699 w 12078891"/>
              <a:gd name="connsiteY991" fmla="*/ 3156185 h 5907136"/>
              <a:gd name="connsiteX992" fmla="*/ 4776972 w 12078891"/>
              <a:gd name="connsiteY992" fmla="*/ 3171457 h 5907136"/>
              <a:gd name="connsiteX993" fmla="*/ 4761699 w 12078891"/>
              <a:gd name="connsiteY993" fmla="*/ 3186729 h 5907136"/>
              <a:gd name="connsiteX994" fmla="*/ 4746428 w 12078891"/>
              <a:gd name="connsiteY994" fmla="*/ 3171457 h 5907136"/>
              <a:gd name="connsiteX995" fmla="*/ 4761699 w 12078891"/>
              <a:gd name="connsiteY995" fmla="*/ 3156185 h 5907136"/>
              <a:gd name="connsiteX996" fmla="*/ 9412443 w 12078891"/>
              <a:gd name="connsiteY996" fmla="*/ 3153131 h 5907136"/>
              <a:gd name="connsiteX997" fmla="*/ 9413461 w 12078891"/>
              <a:gd name="connsiteY997" fmla="*/ 3154149 h 5907136"/>
              <a:gd name="connsiteX998" fmla="*/ 9412443 w 12078891"/>
              <a:gd name="connsiteY998" fmla="*/ 3155167 h 5907136"/>
              <a:gd name="connsiteX999" fmla="*/ 9411425 w 12078891"/>
              <a:gd name="connsiteY999" fmla="*/ 3154149 h 5907136"/>
              <a:gd name="connsiteX1000" fmla="*/ 9412443 w 12078891"/>
              <a:gd name="connsiteY1000" fmla="*/ 3153131 h 5907136"/>
              <a:gd name="connsiteX1001" fmla="*/ 9980552 w 12078891"/>
              <a:gd name="connsiteY1001" fmla="*/ 3152112 h 5907136"/>
              <a:gd name="connsiteX1002" fmla="*/ 9993788 w 12078891"/>
              <a:gd name="connsiteY1002" fmla="*/ 3165348 h 5907136"/>
              <a:gd name="connsiteX1003" fmla="*/ 9980552 w 12078891"/>
              <a:gd name="connsiteY1003" fmla="*/ 3178583 h 5907136"/>
              <a:gd name="connsiteX1004" fmla="*/ 9967317 w 12078891"/>
              <a:gd name="connsiteY1004" fmla="*/ 3165348 h 5907136"/>
              <a:gd name="connsiteX1005" fmla="*/ 9980552 w 12078891"/>
              <a:gd name="connsiteY1005" fmla="*/ 3152112 h 5907136"/>
              <a:gd name="connsiteX1006" fmla="*/ 3434082 w 12078891"/>
              <a:gd name="connsiteY1006" fmla="*/ 3143967 h 5907136"/>
              <a:gd name="connsiteX1007" fmla="*/ 3457497 w 12078891"/>
              <a:gd name="connsiteY1007" fmla="*/ 3167384 h 5907136"/>
              <a:gd name="connsiteX1008" fmla="*/ 3434082 w 12078891"/>
              <a:gd name="connsiteY1008" fmla="*/ 3190801 h 5907136"/>
              <a:gd name="connsiteX1009" fmla="*/ 3410663 w 12078891"/>
              <a:gd name="connsiteY1009" fmla="*/ 3167384 h 5907136"/>
              <a:gd name="connsiteX1010" fmla="*/ 3434082 w 12078891"/>
              <a:gd name="connsiteY1010" fmla="*/ 3143967 h 5907136"/>
              <a:gd name="connsiteX1011" fmla="*/ 4864520 w 12078891"/>
              <a:gd name="connsiteY1011" fmla="*/ 3122587 h 5907136"/>
              <a:gd name="connsiteX1012" fmla="*/ 4873683 w 12078891"/>
              <a:gd name="connsiteY1012" fmla="*/ 3131750 h 5907136"/>
              <a:gd name="connsiteX1013" fmla="*/ 4864520 w 12078891"/>
              <a:gd name="connsiteY1013" fmla="*/ 3140913 h 5907136"/>
              <a:gd name="connsiteX1014" fmla="*/ 4855358 w 12078891"/>
              <a:gd name="connsiteY1014" fmla="*/ 3131750 h 5907136"/>
              <a:gd name="connsiteX1015" fmla="*/ 4864520 w 12078891"/>
              <a:gd name="connsiteY1015" fmla="*/ 3122587 h 5907136"/>
              <a:gd name="connsiteX1016" fmla="*/ 1861120 w 12078891"/>
              <a:gd name="connsiteY1016" fmla="*/ 3113424 h 5907136"/>
              <a:gd name="connsiteX1017" fmla="*/ 1866211 w 12078891"/>
              <a:gd name="connsiteY1017" fmla="*/ 3118515 h 5907136"/>
              <a:gd name="connsiteX1018" fmla="*/ 1861120 w 12078891"/>
              <a:gd name="connsiteY1018" fmla="*/ 3123605 h 5907136"/>
              <a:gd name="connsiteX1019" fmla="*/ 1856029 w 12078891"/>
              <a:gd name="connsiteY1019" fmla="*/ 3118515 h 5907136"/>
              <a:gd name="connsiteX1020" fmla="*/ 1861120 w 12078891"/>
              <a:gd name="connsiteY1020" fmla="*/ 3113424 h 5907136"/>
              <a:gd name="connsiteX1021" fmla="*/ 8803609 w 12078891"/>
              <a:gd name="connsiteY1021" fmla="*/ 3099171 h 5907136"/>
              <a:gd name="connsiteX1022" fmla="*/ 8828043 w 12078891"/>
              <a:gd name="connsiteY1022" fmla="*/ 3123605 h 5907136"/>
              <a:gd name="connsiteX1023" fmla="*/ 8803609 w 12078891"/>
              <a:gd name="connsiteY1023" fmla="*/ 3148040 h 5907136"/>
              <a:gd name="connsiteX1024" fmla="*/ 8779174 w 12078891"/>
              <a:gd name="connsiteY1024" fmla="*/ 3123605 h 5907136"/>
              <a:gd name="connsiteX1025" fmla="*/ 8803609 w 12078891"/>
              <a:gd name="connsiteY1025" fmla="*/ 3099171 h 5907136"/>
              <a:gd name="connsiteX1026" fmla="*/ 7949410 w 12078891"/>
              <a:gd name="connsiteY1026" fmla="*/ 3059464 h 5907136"/>
              <a:gd name="connsiteX1027" fmla="*/ 7961627 w 12078891"/>
              <a:gd name="connsiteY1027" fmla="*/ 3071682 h 5907136"/>
              <a:gd name="connsiteX1028" fmla="*/ 7949410 w 12078891"/>
              <a:gd name="connsiteY1028" fmla="*/ 3083899 h 5907136"/>
              <a:gd name="connsiteX1029" fmla="*/ 7937192 w 12078891"/>
              <a:gd name="connsiteY1029" fmla="*/ 3071682 h 5907136"/>
              <a:gd name="connsiteX1030" fmla="*/ 7949410 w 12078891"/>
              <a:gd name="connsiteY1030" fmla="*/ 3059464 h 5907136"/>
              <a:gd name="connsiteX1031" fmla="*/ 9902157 w 12078891"/>
              <a:gd name="connsiteY1031" fmla="*/ 3041138 h 5907136"/>
              <a:gd name="connsiteX1032" fmla="*/ 9917429 w 12078891"/>
              <a:gd name="connsiteY1032" fmla="*/ 3056410 h 5907136"/>
              <a:gd name="connsiteX1033" fmla="*/ 9902157 w 12078891"/>
              <a:gd name="connsiteY1033" fmla="*/ 3071682 h 5907136"/>
              <a:gd name="connsiteX1034" fmla="*/ 9886885 w 12078891"/>
              <a:gd name="connsiteY1034" fmla="*/ 3056410 h 5907136"/>
              <a:gd name="connsiteX1035" fmla="*/ 9902157 w 12078891"/>
              <a:gd name="connsiteY1035" fmla="*/ 3041138 h 5907136"/>
              <a:gd name="connsiteX1036" fmla="*/ 6312277 w 12078891"/>
              <a:gd name="connsiteY1036" fmla="*/ 3032993 h 5907136"/>
              <a:gd name="connsiteX1037" fmla="*/ 6314314 w 12078891"/>
              <a:gd name="connsiteY1037" fmla="*/ 3035029 h 5907136"/>
              <a:gd name="connsiteX1038" fmla="*/ 6312277 w 12078891"/>
              <a:gd name="connsiteY1038" fmla="*/ 3037065 h 5907136"/>
              <a:gd name="connsiteX1039" fmla="*/ 6310241 w 12078891"/>
              <a:gd name="connsiteY1039" fmla="*/ 3035029 h 5907136"/>
              <a:gd name="connsiteX1040" fmla="*/ 6312277 w 12078891"/>
              <a:gd name="connsiteY1040" fmla="*/ 3032993 h 5907136"/>
              <a:gd name="connsiteX1041" fmla="*/ 9349319 w 12078891"/>
              <a:gd name="connsiteY1041" fmla="*/ 3031975 h 5907136"/>
              <a:gd name="connsiteX1042" fmla="*/ 9351356 w 12078891"/>
              <a:gd name="connsiteY1042" fmla="*/ 3034011 h 5907136"/>
              <a:gd name="connsiteX1043" fmla="*/ 9349319 w 12078891"/>
              <a:gd name="connsiteY1043" fmla="*/ 3036048 h 5907136"/>
              <a:gd name="connsiteX1044" fmla="*/ 9347283 w 12078891"/>
              <a:gd name="connsiteY1044" fmla="*/ 3034011 h 5907136"/>
              <a:gd name="connsiteX1045" fmla="*/ 9349319 w 12078891"/>
              <a:gd name="connsiteY1045" fmla="*/ 3031975 h 5907136"/>
              <a:gd name="connsiteX1046" fmla="*/ 10741086 w 12078891"/>
              <a:gd name="connsiteY1046" fmla="*/ 3007540 h 5907136"/>
              <a:gd name="connsiteX1047" fmla="*/ 10745158 w 12078891"/>
              <a:gd name="connsiteY1047" fmla="*/ 3011612 h 5907136"/>
              <a:gd name="connsiteX1048" fmla="*/ 10741086 w 12078891"/>
              <a:gd name="connsiteY1048" fmla="*/ 3015685 h 5907136"/>
              <a:gd name="connsiteX1049" fmla="*/ 10737013 w 12078891"/>
              <a:gd name="connsiteY1049" fmla="*/ 3011612 h 5907136"/>
              <a:gd name="connsiteX1050" fmla="*/ 10741086 w 12078891"/>
              <a:gd name="connsiteY1050" fmla="*/ 3007540 h 5907136"/>
              <a:gd name="connsiteX1051" fmla="*/ 2150269 w 12078891"/>
              <a:gd name="connsiteY1051" fmla="*/ 2998377 h 5907136"/>
              <a:gd name="connsiteX1052" fmla="*/ 2161467 w 12078891"/>
              <a:gd name="connsiteY1052" fmla="*/ 3009576 h 5907136"/>
              <a:gd name="connsiteX1053" fmla="*/ 2150269 w 12078891"/>
              <a:gd name="connsiteY1053" fmla="*/ 3020775 h 5907136"/>
              <a:gd name="connsiteX1054" fmla="*/ 2139069 w 12078891"/>
              <a:gd name="connsiteY1054" fmla="*/ 3009576 h 5907136"/>
              <a:gd name="connsiteX1055" fmla="*/ 2150269 w 12078891"/>
              <a:gd name="connsiteY1055" fmla="*/ 2998377 h 5907136"/>
              <a:gd name="connsiteX1056" fmla="*/ 10768574 w 12078891"/>
              <a:gd name="connsiteY1056" fmla="*/ 2987178 h 5907136"/>
              <a:gd name="connsiteX1057" fmla="*/ 10782828 w 12078891"/>
              <a:gd name="connsiteY1057" fmla="*/ 3000413 h 5907136"/>
              <a:gd name="connsiteX1058" fmla="*/ 10768574 w 12078891"/>
              <a:gd name="connsiteY1058" fmla="*/ 3014667 h 5907136"/>
              <a:gd name="connsiteX1059" fmla="*/ 10754321 w 12078891"/>
              <a:gd name="connsiteY1059" fmla="*/ 3000413 h 5907136"/>
              <a:gd name="connsiteX1060" fmla="*/ 10768574 w 12078891"/>
              <a:gd name="connsiteY1060" fmla="*/ 2987178 h 5907136"/>
              <a:gd name="connsiteX1061" fmla="*/ 7612413 w 12078891"/>
              <a:gd name="connsiteY1061" fmla="*/ 2976997 h 5907136"/>
              <a:gd name="connsiteX1062" fmla="*/ 7615467 w 12078891"/>
              <a:gd name="connsiteY1062" fmla="*/ 2980051 h 5907136"/>
              <a:gd name="connsiteX1063" fmla="*/ 7612413 w 12078891"/>
              <a:gd name="connsiteY1063" fmla="*/ 2983105 h 5907136"/>
              <a:gd name="connsiteX1064" fmla="*/ 7609359 w 12078891"/>
              <a:gd name="connsiteY1064" fmla="*/ 2980051 h 5907136"/>
              <a:gd name="connsiteX1065" fmla="*/ 7612413 w 12078891"/>
              <a:gd name="connsiteY1065" fmla="*/ 2976997 h 5907136"/>
              <a:gd name="connsiteX1066" fmla="*/ 2436381 w 12078891"/>
              <a:gd name="connsiteY1066" fmla="*/ 2954598 h 5907136"/>
              <a:gd name="connsiteX1067" fmla="*/ 2455725 w 12078891"/>
              <a:gd name="connsiteY1067" fmla="*/ 2973942 h 5907136"/>
              <a:gd name="connsiteX1068" fmla="*/ 2436381 w 12078891"/>
              <a:gd name="connsiteY1068" fmla="*/ 2993286 h 5907136"/>
              <a:gd name="connsiteX1069" fmla="*/ 2417037 w 12078891"/>
              <a:gd name="connsiteY1069" fmla="*/ 2973942 h 5907136"/>
              <a:gd name="connsiteX1070" fmla="*/ 2436381 w 12078891"/>
              <a:gd name="connsiteY1070" fmla="*/ 2954598 h 5907136"/>
              <a:gd name="connsiteX1071" fmla="*/ 536514 w 12078891"/>
              <a:gd name="connsiteY1071" fmla="*/ 2952562 h 5907136"/>
              <a:gd name="connsiteX1072" fmla="*/ 545677 w 12078891"/>
              <a:gd name="connsiteY1072" fmla="*/ 2961725 h 5907136"/>
              <a:gd name="connsiteX1073" fmla="*/ 536514 w 12078891"/>
              <a:gd name="connsiteY1073" fmla="*/ 2970888 h 5907136"/>
              <a:gd name="connsiteX1074" fmla="*/ 527351 w 12078891"/>
              <a:gd name="connsiteY1074" fmla="*/ 2961725 h 5907136"/>
              <a:gd name="connsiteX1075" fmla="*/ 536514 w 12078891"/>
              <a:gd name="connsiteY1075" fmla="*/ 2952562 h 5907136"/>
              <a:gd name="connsiteX1076" fmla="*/ 2217424 w 12078891"/>
              <a:gd name="connsiteY1076" fmla="*/ 2925072 h 5907136"/>
              <a:gd name="connsiteX1077" fmla="*/ 2220483 w 12078891"/>
              <a:gd name="connsiteY1077" fmla="*/ 2928126 h 5907136"/>
              <a:gd name="connsiteX1078" fmla="*/ 2217424 w 12078891"/>
              <a:gd name="connsiteY1078" fmla="*/ 2931181 h 5907136"/>
              <a:gd name="connsiteX1079" fmla="*/ 2214369 w 12078891"/>
              <a:gd name="connsiteY1079" fmla="*/ 2928126 h 5907136"/>
              <a:gd name="connsiteX1080" fmla="*/ 2217424 w 12078891"/>
              <a:gd name="connsiteY1080" fmla="*/ 2925072 h 5907136"/>
              <a:gd name="connsiteX1081" fmla="*/ 748335 w 12078891"/>
              <a:gd name="connsiteY1081" fmla="*/ 2906747 h 5907136"/>
              <a:gd name="connsiteX1082" fmla="*/ 770733 w 12078891"/>
              <a:gd name="connsiteY1082" fmla="*/ 2929146 h 5907136"/>
              <a:gd name="connsiteX1083" fmla="*/ 748335 w 12078891"/>
              <a:gd name="connsiteY1083" fmla="*/ 2951543 h 5907136"/>
              <a:gd name="connsiteX1084" fmla="*/ 725936 w 12078891"/>
              <a:gd name="connsiteY1084" fmla="*/ 2929146 h 5907136"/>
              <a:gd name="connsiteX1085" fmla="*/ 748335 w 12078891"/>
              <a:gd name="connsiteY1085" fmla="*/ 2906747 h 5907136"/>
              <a:gd name="connsiteX1086" fmla="*/ 9257689 w 12078891"/>
              <a:gd name="connsiteY1086" fmla="*/ 2898604 h 5907136"/>
              <a:gd name="connsiteX1087" fmla="*/ 9272961 w 12078891"/>
              <a:gd name="connsiteY1087" fmla="*/ 2913875 h 5907136"/>
              <a:gd name="connsiteX1088" fmla="*/ 9257689 w 12078891"/>
              <a:gd name="connsiteY1088" fmla="*/ 2929146 h 5907136"/>
              <a:gd name="connsiteX1089" fmla="*/ 9242417 w 12078891"/>
              <a:gd name="connsiteY1089" fmla="*/ 2913875 h 5907136"/>
              <a:gd name="connsiteX1090" fmla="*/ 9257689 w 12078891"/>
              <a:gd name="connsiteY1090" fmla="*/ 2898604 h 5907136"/>
              <a:gd name="connsiteX1091" fmla="*/ 190380 w 12078891"/>
              <a:gd name="connsiteY1091" fmla="*/ 2894530 h 5907136"/>
              <a:gd name="connsiteX1092" fmla="*/ 217869 w 12078891"/>
              <a:gd name="connsiteY1092" fmla="*/ 2922019 h 5907136"/>
              <a:gd name="connsiteX1093" fmla="*/ 190380 w 12078891"/>
              <a:gd name="connsiteY1093" fmla="*/ 2949509 h 5907136"/>
              <a:gd name="connsiteX1094" fmla="*/ 162891 w 12078891"/>
              <a:gd name="connsiteY1094" fmla="*/ 2922019 h 5907136"/>
              <a:gd name="connsiteX1095" fmla="*/ 190380 w 12078891"/>
              <a:gd name="connsiteY1095" fmla="*/ 2894530 h 5907136"/>
              <a:gd name="connsiteX1096" fmla="*/ 3601049 w 12078891"/>
              <a:gd name="connsiteY1096" fmla="*/ 2881294 h 5907136"/>
              <a:gd name="connsiteX1097" fmla="*/ 3604103 w 12078891"/>
              <a:gd name="connsiteY1097" fmla="*/ 2884348 h 5907136"/>
              <a:gd name="connsiteX1098" fmla="*/ 3601049 w 12078891"/>
              <a:gd name="connsiteY1098" fmla="*/ 2887402 h 5907136"/>
              <a:gd name="connsiteX1099" fmla="*/ 3597995 w 12078891"/>
              <a:gd name="connsiteY1099" fmla="*/ 2884348 h 5907136"/>
              <a:gd name="connsiteX1100" fmla="*/ 3601049 w 12078891"/>
              <a:gd name="connsiteY1100" fmla="*/ 2881294 h 5907136"/>
              <a:gd name="connsiteX1101" fmla="*/ 7358902 w 12078891"/>
              <a:gd name="connsiteY1101" fmla="*/ 2869078 h 5907136"/>
              <a:gd name="connsiteX1102" fmla="*/ 7362975 w 12078891"/>
              <a:gd name="connsiteY1102" fmla="*/ 2873153 h 5907136"/>
              <a:gd name="connsiteX1103" fmla="*/ 7358902 w 12078891"/>
              <a:gd name="connsiteY1103" fmla="*/ 2877223 h 5907136"/>
              <a:gd name="connsiteX1104" fmla="*/ 7354830 w 12078891"/>
              <a:gd name="connsiteY1104" fmla="*/ 2873153 h 5907136"/>
              <a:gd name="connsiteX1105" fmla="*/ 7358902 w 12078891"/>
              <a:gd name="connsiteY1105" fmla="*/ 2869078 h 5907136"/>
              <a:gd name="connsiteX1106" fmla="*/ 7198039 w 12078891"/>
              <a:gd name="connsiteY1106" fmla="*/ 2816137 h 5907136"/>
              <a:gd name="connsiteX1107" fmla="*/ 7204148 w 12078891"/>
              <a:gd name="connsiteY1107" fmla="*/ 2822246 h 5907136"/>
              <a:gd name="connsiteX1108" fmla="*/ 7198039 w 12078891"/>
              <a:gd name="connsiteY1108" fmla="*/ 2828355 h 5907136"/>
              <a:gd name="connsiteX1109" fmla="*/ 7191931 w 12078891"/>
              <a:gd name="connsiteY1109" fmla="*/ 2822246 h 5907136"/>
              <a:gd name="connsiteX1110" fmla="*/ 7198039 w 12078891"/>
              <a:gd name="connsiteY1110" fmla="*/ 2816137 h 5907136"/>
              <a:gd name="connsiteX1111" fmla="*/ 5795091 w 12078891"/>
              <a:gd name="connsiteY1111" fmla="*/ 2743854 h 5907136"/>
              <a:gd name="connsiteX1112" fmla="*/ 5813416 w 12078891"/>
              <a:gd name="connsiteY1112" fmla="*/ 2762180 h 5907136"/>
              <a:gd name="connsiteX1113" fmla="*/ 5795091 w 12078891"/>
              <a:gd name="connsiteY1113" fmla="*/ 2780505 h 5907136"/>
              <a:gd name="connsiteX1114" fmla="*/ 5776766 w 12078891"/>
              <a:gd name="connsiteY1114" fmla="*/ 2762180 h 5907136"/>
              <a:gd name="connsiteX1115" fmla="*/ 5795091 w 12078891"/>
              <a:gd name="connsiteY1115" fmla="*/ 2743854 h 5907136"/>
              <a:gd name="connsiteX1116" fmla="*/ 4190602 w 12078891"/>
              <a:gd name="connsiteY1116" fmla="*/ 2728583 h 5907136"/>
              <a:gd name="connsiteX1117" fmla="*/ 4221146 w 12078891"/>
              <a:gd name="connsiteY1117" fmla="*/ 2759126 h 5907136"/>
              <a:gd name="connsiteX1118" fmla="*/ 4190602 w 12078891"/>
              <a:gd name="connsiteY1118" fmla="*/ 2789668 h 5907136"/>
              <a:gd name="connsiteX1119" fmla="*/ 4160049 w 12078891"/>
              <a:gd name="connsiteY1119" fmla="*/ 2759126 h 5907136"/>
              <a:gd name="connsiteX1120" fmla="*/ 4190602 w 12078891"/>
              <a:gd name="connsiteY1120" fmla="*/ 2728583 h 5907136"/>
              <a:gd name="connsiteX1121" fmla="*/ 5955945 w 12078891"/>
              <a:gd name="connsiteY1121" fmla="*/ 2699057 h 5907136"/>
              <a:gd name="connsiteX1122" fmla="*/ 5961035 w 12078891"/>
              <a:gd name="connsiteY1122" fmla="*/ 2704148 h 5907136"/>
              <a:gd name="connsiteX1123" fmla="*/ 5955945 w 12078891"/>
              <a:gd name="connsiteY1123" fmla="*/ 2709238 h 5907136"/>
              <a:gd name="connsiteX1124" fmla="*/ 5950855 w 12078891"/>
              <a:gd name="connsiteY1124" fmla="*/ 2704148 h 5907136"/>
              <a:gd name="connsiteX1125" fmla="*/ 5955945 w 12078891"/>
              <a:gd name="connsiteY1125" fmla="*/ 2699057 h 5907136"/>
              <a:gd name="connsiteX1126" fmla="*/ 7390463 w 12078891"/>
              <a:gd name="connsiteY1126" fmla="*/ 2694983 h 5907136"/>
              <a:gd name="connsiteX1127" fmla="*/ 7424061 w 12078891"/>
              <a:gd name="connsiteY1127" fmla="*/ 2728581 h 5907136"/>
              <a:gd name="connsiteX1128" fmla="*/ 7390463 w 12078891"/>
              <a:gd name="connsiteY1128" fmla="*/ 2762177 h 5907136"/>
              <a:gd name="connsiteX1129" fmla="*/ 7356865 w 12078891"/>
              <a:gd name="connsiteY1129" fmla="*/ 2728581 h 5907136"/>
              <a:gd name="connsiteX1130" fmla="*/ 7390463 w 12078891"/>
              <a:gd name="connsiteY1130" fmla="*/ 2694983 h 5907136"/>
              <a:gd name="connsiteX1131" fmla="*/ 1814308 w 12078891"/>
              <a:gd name="connsiteY1131" fmla="*/ 2665460 h 5907136"/>
              <a:gd name="connsiteX1132" fmla="*/ 1819397 w 12078891"/>
              <a:gd name="connsiteY1132" fmla="*/ 2670549 h 5907136"/>
              <a:gd name="connsiteX1133" fmla="*/ 1814308 w 12078891"/>
              <a:gd name="connsiteY1133" fmla="*/ 2675639 h 5907136"/>
              <a:gd name="connsiteX1134" fmla="*/ 1809215 w 12078891"/>
              <a:gd name="connsiteY1134" fmla="*/ 2670549 h 5907136"/>
              <a:gd name="connsiteX1135" fmla="*/ 1814308 w 12078891"/>
              <a:gd name="connsiteY1135" fmla="*/ 2665460 h 5907136"/>
              <a:gd name="connsiteX1136" fmla="*/ 9232236 w 12078891"/>
              <a:gd name="connsiteY1136" fmla="*/ 2663422 h 5907136"/>
              <a:gd name="connsiteX1137" fmla="*/ 9270925 w 12078891"/>
              <a:gd name="connsiteY1137" fmla="*/ 2702110 h 5907136"/>
              <a:gd name="connsiteX1138" fmla="*/ 9232236 w 12078891"/>
              <a:gd name="connsiteY1138" fmla="*/ 2740798 h 5907136"/>
              <a:gd name="connsiteX1139" fmla="*/ 9193548 w 12078891"/>
              <a:gd name="connsiteY1139" fmla="*/ 2702110 h 5907136"/>
              <a:gd name="connsiteX1140" fmla="*/ 9232236 w 12078891"/>
              <a:gd name="connsiteY1140" fmla="*/ 2663422 h 5907136"/>
              <a:gd name="connsiteX1141" fmla="*/ 2759084 w 12078891"/>
              <a:gd name="connsiteY1141" fmla="*/ 2623713 h 5907136"/>
              <a:gd name="connsiteX1142" fmla="*/ 2767229 w 12078891"/>
              <a:gd name="connsiteY1142" fmla="*/ 2631859 h 5907136"/>
              <a:gd name="connsiteX1143" fmla="*/ 2759084 w 12078891"/>
              <a:gd name="connsiteY1143" fmla="*/ 2640003 h 5907136"/>
              <a:gd name="connsiteX1144" fmla="*/ 2750938 w 12078891"/>
              <a:gd name="connsiteY1144" fmla="*/ 2631859 h 5907136"/>
              <a:gd name="connsiteX1145" fmla="*/ 2759084 w 12078891"/>
              <a:gd name="connsiteY1145" fmla="*/ 2623713 h 5907136"/>
              <a:gd name="connsiteX1146" fmla="*/ 9533599 w 12078891"/>
              <a:gd name="connsiteY1146" fmla="*/ 2604369 h 5907136"/>
              <a:gd name="connsiteX1147" fmla="*/ 9546834 w 12078891"/>
              <a:gd name="connsiteY1147" fmla="*/ 2616588 h 5907136"/>
              <a:gd name="connsiteX1148" fmla="*/ 9533599 w 12078891"/>
              <a:gd name="connsiteY1148" fmla="*/ 2628806 h 5907136"/>
              <a:gd name="connsiteX1149" fmla="*/ 9520363 w 12078891"/>
              <a:gd name="connsiteY1149" fmla="*/ 2616588 h 5907136"/>
              <a:gd name="connsiteX1150" fmla="*/ 9533599 w 12078891"/>
              <a:gd name="connsiteY1150" fmla="*/ 2604369 h 5907136"/>
              <a:gd name="connsiteX1151" fmla="*/ 1707395 w 12078891"/>
              <a:gd name="connsiteY1151" fmla="*/ 2601316 h 5907136"/>
              <a:gd name="connsiteX1152" fmla="*/ 1711468 w 12078891"/>
              <a:gd name="connsiteY1152" fmla="*/ 2605389 h 5907136"/>
              <a:gd name="connsiteX1153" fmla="*/ 1707395 w 12078891"/>
              <a:gd name="connsiteY1153" fmla="*/ 2609462 h 5907136"/>
              <a:gd name="connsiteX1154" fmla="*/ 1703323 w 12078891"/>
              <a:gd name="connsiteY1154" fmla="*/ 2605389 h 5907136"/>
              <a:gd name="connsiteX1155" fmla="*/ 1707395 w 12078891"/>
              <a:gd name="connsiteY1155" fmla="*/ 2601316 h 5907136"/>
              <a:gd name="connsiteX1156" fmla="*/ 4194661 w 12078891"/>
              <a:gd name="connsiteY1156" fmla="*/ 2596226 h 5907136"/>
              <a:gd name="connsiteX1157" fmla="*/ 4200772 w 12078891"/>
              <a:gd name="connsiteY1157" fmla="*/ 2602334 h 5907136"/>
              <a:gd name="connsiteX1158" fmla="*/ 4194661 w 12078891"/>
              <a:gd name="connsiteY1158" fmla="*/ 2608446 h 5907136"/>
              <a:gd name="connsiteX1159" fmla="*/ 4188551 w 12078891"/>
              <a:gd name="connsiteY1159" fmla="*/ 2602334 h 5907136"/>
              <a:gd name="connsiteX1160" fmla="*/ 4194661 w 12078891"/>
              <a:gd name="connsiteY1160" fmla="*/ 2596226 h 5907136"/>
              <a:gd name="connsiteX1161" fmla="*/ 5638309 w 12078891"/>
              <a:gd name="connsiteY1161" fmla="*/ 2592153 h 5907136"/>
              <a:gd name="connsiteX1162" fmla="*/ 5655618 w 12078891"/>
              <a:gd name="connsiteY1162" fmla="*/ 2609462 h 5907136"/>
              <a:gd name="connsiteX1163" fmla="*/ 5638309 w 12078891"/>
              <a:gd name="connsiteY1163" fmla="*/ 2626771 h 5907136"/>
              <a:gd name="connsiteX1164" fmla="*/ 5621002 w 12078891"/>
              <a:gd name="connsiteY1164" fmla="*/ 2609462 h 5907136"/>
              <a:gd name="connsiteX1165" fmla="*/ 5638309 w 12078891"/>
              <a:gd name="connsiteY1165" fmla="*/ 2592153 h 5907136"/>
              <a:gd name="connsiteX1166" fmla="*/ 1008960 w 12078891"/>
              <a:gd name="connsiteY1166" fmla="*/ 2587062 h 5907136"/>
              <a:gd name="connsiteX1167" fmla="*/ 1036449 w 12078891"/>
              <a:gd name="connsiteY1167" fmla="*/ 2614553 h 5907136"/>
              <a:gd name="connsiteX1168" fmla="*/ 1008960 w 12078891"/>
              <a:gd name="connsiteY1168" fmla="*/ 2642042 h 5907136"/>
              <a:gd name="connsiteX1169" fmla="*/ 981471 w 12078891"/>
              <a:gd name="connsiteY1169" fmla="*/ 2614553 h 5907136"/>
              <a:gd name="connsiteX1170" fmla="*/ 1008960 w 12078891"/>
              <a:gd name="connsiteY1170" fmla="*/ 2587062 h 5907136"/>
              <a:gd name="connsiteX1171" fmla="*/ 5912163 w 12078891"/>
              <a:gd name="connsiteY1171" fmla="*/ 2569755 h 5907136"/>
              <a:gd name="connsiteX1172" fmla="*/ 5934560 w 12078891"/>
              <a:gd name="connsiteY1172" fmla="*/ 2591134 h 5907136"/>
              <a:gd name="connsiteX1173" fmla="*/ 5912163 w 12078891"/>
              <a:gd name="connsiteY1173" fmla="*/ 2612518 h 5907136"/>
              <a:gd name="connsiteX1174" fmla="*/ 5889764 w 12078891"/>
              <a:gd name="connsiteY1174" fmla="*/ 2591134 h 5907136"/>
              <a:gd name="connsiteX1175" fmla="*/ 5912163 w 12078891"/>
              <a:gd name="connsiteY1175" fmla="*/ 2569755 h 5907136"/>
              <a:gd name="connsiteX1176" fmla="*/ 10252389 w 12078891"/>
              <a:gd name="connsiteY1176" fmla="*/ 2562630 h 5907136"/>
              <a:gd name="connsiteX1177" fmla="*/ 10330784 w 12078891"/>
              <a:gd name="connsiteY1177" fmla="*/ 2640006 h 5907136"/>
              <a:gd name="connsiteX1178" fmla="*/ 10324691 w 12078891"/>
              <a:gd name="connsiteY1178" fmla="*/ 2670136 h 5907136"/>
              <a:gd name="connsiteX1179" fmla="*/ 10314641 w 12078891"/>
              <a:gd name="connsiteY1179" fmla="*/ 2684950 h 5907136"/>
              <a:gd name="connsiteX1180" fmla="*/ 10316531 w 12078891"/>
              <a:gd name="connsiteY1180" fmla="*/ 2686840 h 5907136"/>
              <a:gd name="connsiteX1181" fmla="*/ 10310422 w 12078891"/>
              <a:gd name="connsiteY1181" fmla="*/ 2692949 h 5907136"/>
              <a:gd name="connsiteX1182" fmla="*/ 10309702 w 12078891"/>
              <a:gd name="connsiteY1182" fmla="*/ 2692227 h 5907136"/>
              <a:gd name="connsiteX1183" fmla="*/ 10308004 w 12078891"/>
              <a:gd name="connsiteY1183" fmla="*/ 2694730 h 5907136"/>
              <a:gd name="connsiteX1184" fmla="*/ 10252389 w 12078891"/>
              <a:gd name="connsiteY1184" fmla="*/ 2717384 h 5907136"/>
              <a:gd name="connsiteX1185" fmla="*/ 10173994 w 12078891"/>
              <a:gd name="connsiteY1185" fmla="*/ 2640006 h 5907136"/>
              <a:gd name="connsiteX1186" fmla="*/ 10252389 w 12078891"/>
              <a:gd name="connsiteY1186" fmla="*/ 2562630 h 5907136"/>
              <a:gd name="connsiteX1187" fmla="*/ 6487394 w 12078891"/>
              <a:gd name="connsiteY1187" fmla="*/ 2547361 h 5907136"/>
              <a:gd name="connsiteX1188" fmla="*/ 6503684 w 12078891"/>
              <a:gd name="connsiteY1188" fmla="*/ 2563649 h 5907136"/>
              <a:gd name="connsiteX1189" fmla="*/ 6487394 w 12078891"/>
              <a:gd name="connsiteY1189" fmla="*/ 2579938 h 5907136"/>
              <a:gd name="connsiteX1190" fmla="*/ 6471104 w 12078891"/>
              <a:gd name="connsiteY1190" fmla="*/ 2563649 h 5907136"/>
              <a:gd name="connsiteX1191" fmla="*/ 6487394 w 12078891"/>
              <a:gd name="connsiteY1191" fmla="*/ 2547361 h 5907136"/>
              <a:gd name="connsiteX1192" fmla="*/ 10923328 w 12078891"/>
              <a:gd name="connsiteY1192" fmla="*/ 2546344 h 5907136"/>
              <a:gd name="connsiteX1193" fmla="*/ 10944708 w 12078891"/>
              <a:gd name="connsiteY1193" fmla="*/ 2567722 h 5907136"/>
              <a:gd name="connsiteX1194" fmla="*/ 10923328 w 12078891"/>
              <a:gd name="connsiteY1194" fmla="*/ 2589100 h 5907136"/>
              <a:gd name="connsiteX1195" fmla="*/ 10901948 w 12078891"/>
              <a:gd name="connsiteY1195" fmla="*/ 2567722 h 5907136"/>
              <a:gd name="connsiteX1196" fmla="*/ 10923328 w 12078891"/>
              <a:gd name="connsiteY1196" fmla="*/ 2546344 h 5907136"/>
              <a:gd name="connsiteX1197" fmla="*/ 591492 w 12078891"/>
              <a:gd name="connsiteY1197" fmla="*/ 2539209 h 5907136"/>
              <a:gd name="connsiteX1198" fmla="*/ 603710 w 12078891"/>
              <a:gd name="connsiteY1198" fmla="*/ 2551426 h 5907136"/>
              <a:gd name="connsiteX1199" fmla="*/ 591492 w 12078891"/>
              <a:gd name="connsiteY1199" fmla="*/ 2563643 h 5907136"/>
              <a:gd name="connsiteX1200" fmla="*/ 579275 w 12078891"/>
              <a:gd name="connsiteY1200" fmla="*/ 2551426 h 5907136"/>
              <a:gd name="connsiteX1201" fmla="*/ 591492 w 12078891"/>
              <a:gd name="connsiteY1201" fmla="*/ 2539209 h 5907136"/>
              <a:gd name="connsiteX1202" fmla="*/ 386905 w 12078891"/>
              <a:gd name="connsiteY1202" fmla="*/ 2534124 h 5907136"/>
              <a:gd name="connsiteX1203" fmla="*/ 405231 w 12078891"/>
              <a:gd name="connsiteY1203" fmla="*/ 2552451 h 5907136"/>
              <a:gd name="connsiteX1204" fmla="*/ 386905 w 12078891"/>
              <a:gd name="connsiteY1204" fmla="*/ 2570776 h 5907136"/>
              <a:gd name="connsiteX1205" fmla="*/ 368579 w 12078891"/>
              <a:gd name="connsiteY1205" fmla="*/ 2552451 h 5907136"/>
              <a:gd name="connsiteX1206" fmla="*/ 386905 w 12078891"/>
              <a:gd name="connsiteY1206" fmla="*/ 2534124 h 5907136"/>
              <a:gd name="connsiteX1207" fmla="*/ 3113437 w 12078891"/>
              <a:gd name="connsiteY1207" fmla="*/ 2528012 h 5907136"/>
              <a:gd name="connsiteX1208" fmla="*/ 3122602 w 12078891"/>
              <a:gd name="connsiteY1208" fmla="*/ 2537177 h 5907136"/>
              <a:gd name="connsiteX1209" fmla="*/ 3113437 w 12078891"/>
              <a:gd name="connsiteY1209" fmla="*/ 2546344 h 5907136"/>
              <a:gd name="connsiteX1210" fmla="*/ 3104277 w 12078891"/>
              <a:gd name="connsiteY1210" fmla="*/ 2537177 h 5907136"/>
              <a:gd name="connsiteX1211" fmla="*/ 3113437 w 12078891"/>
              <a:gd name="connsiteY1211" fmla="*/ 2528012 h 5907136"/>
              <a:gd name="connsiteX1212" fmla="*/ 5387857 w 12078891"/>
              <a:gd name="connsiteY1212" fmla="*/ 2519865 h 5907136"/>
              <a:gd name="connsiteX1213" fmla="*/ 5398041 w 12078891"/>
              <a:gd name="connsiteY1213" fmla="*/ 2530048 h 5907136"/>
              <a:gd name="connsiteX1214" fmla="*/ 5387857 w 12078891"/>
              <a:gd name="connsiteY1214" fmla="*/ 2540233 h 5907136"/>
              <a:gd name="connsiteX1215" fmla="*/ 5377677 w 12078891"/>
              <a:gd name="connsiteY1215" fmla="*/ 2530048 h 5907136"/>
              <a:gd name="connsiteX1216" fmla="*/ 5387857 w 12078891"/>
              <a:gd name="connsiteY1216" fmla="*/ 2519865 h 5907136"/>
              <a:gd name="connsiteX1217" fmla="*/ 11337701 w 12078891"/>
              <a:gd name="connsiteY1217" fmla="*/ 2517829 h 5907136"/>
              <a:gd name="connsiteX1218" fmla="*/ 11347882 w 12078891"/>
              <a:gd name="connsiteY1218" fmla="*/ 2528012 h 5907136"/>
              <a:gd name="connsiteX1219" fmla="*/ 11337701 w 12078891"/>
              <a:gd name="connsiteY1219" fmla="*/ 2538195 h 5907136"/>
              <a:gd name="connsiteX1220" fmla="*/ 11327520 w 12078891"/>
              <a:gd name="connsiteY1220" fmla="*/ 2528012 h 5907136"/>
              <a:gd name="connsiteX1221" fmla="*/ 11337701 w 12078891"/>
              <a:gd name="connsiteY1221" fmla="*/ 2517829 h 5907136"/>
              <a:gd name="connsiteX1222" fmla="*/ 5092607 w 12078891"/>
              <a:gd name="connsiteY1222" fmla="*/ 2499505 h 5907136"/>
              <a:gd name="connsiteX1223" fmla="*/ 5113983 w 12078891"/>
              <a:gd name="connsiteY1223" fmla="*/ 2519865 h 5907136"/>
              <a:gd name="connsiteX1224" fmla="*/ 5092607 w 12078891"/>
              <a:gd name="connsiteY1224" fmla="*/ 2540233 h 5907136"/>
              <a:gd name="connsiteX1225" fmla="*/ 5071229 w 12078891"/>
              <a:gd name="connsiteY1225" fmla="*/ 2519865 h 5907136"/>
              <a:gd name="connsiteX1226" fmla="*/ 5092607 w 12078891"/>
              <a:gd name="connsiteY1226" fmla="*/ 2499505 h 5907136"/>
              <a:gd name="connsiteX1227" fmla="*/ 7711170 w 12078891"/>
              <a:gd name="connsiteY1227" fmla="*/ 2493397 h 5907136"/>
              <a:gd name="connsiteX1228" fmla="*/ 7717279 w 12078891"/>
              <a:gd name="connsiteY1228" fmla="*/ 2499505 h 5907136"/>
              <a:gd name="connsiteX1229" fmla="*/ 7711170 w 12078891"/>
              <a:gd name="connsiteY1229" fmla="*/ 2505613 h 5907136"/>
              <a:gd name="connsiteX1230" fmla="*/ 7705061 w 12078891"/>
              <a:gd name="connsiteY1230" fmla="*/ 2499505 h 5907136"/>
              <a:gd name="connsiteX1231" fmla="*/ 7711170 w 12078891"/>
              <a:gd name="connsiteY1231" fmla="*/ 2493397 h 5907136"/>
              <a:gd name="connsiteX1232" fmla="*/ 11655354 w 12078891"/>
              <a:gd name="connsiteY1232" fmla="*/ 2472014 h 5907136"/>
              <a:gd name="connsiteX1233" fmla="*/ 11666553 w 12078891"/>
              <a:gd name="connsiteY1233" fmla="*/ 2483214 h 5907136"/>
              <a:gd name="connsiteX1234" fmla="*/ 11655354 w 12078891"/>
              <a:gd name="connsiteY1234" fmla="*/ 2493395 h 5907136"/>
              <a:gd name="connsiteX1235" fmla="*/ 11644154 w 12078891"/>
              <a:gd name="connsiteY1235" fmla="*/ 2483214 h 5907136"/>
              <a:gd name="connsiteX1236" fmla="*/ 11655354 w 12078891"/>
              <a:gd name="connsiteY1236" fmla="*/ 2472014 h 5907136"/>
              <a:gd name="connsiteX1237" fmla="*/ 1161657 w 12078891"/>
              <a:gd name="connsiteY1237" fmla="*/ 2462852 h 5907136"/>
              <a:gd name="connsiteX1238" fmla="*/ 1238016 w 12078891"/>
              <a:gd name="connsiteY1238" fmla="*/ 2539213 h 5907136"/>
              <a:gd name="connsiteX1239" fmla="*/ 1161657 w 12078891"/>
              <a:gd name="connsiteY1239" fmla="*/ 2615570 h 5907136"/>
              <a:gd name="connsiteX1240" fmla="*/ 1153260 w 12078891"/>
              <a:gd name="connsiteY1240" fmla="*/ 2613912 h 5907136"/>
              <a:gd name="connsiteX1241" fmla="*/ 1153543 w 12078891"/>
              <a:gd name="connsiteY1241" fmla="*/ 2614553 h 5907136"/>
              <a:gd name="connsiteX1242" fmla="*/ 1133180 w 12078891"/>
              <a:gd name="connsiteY1242" fmla="*/ 2634915 h 5907136"/>
              <a:gd name="connsiteX1243" fmla="*/ 1112818 w 12078891"/>
              <a:gd name="connsiteY1243" fmla="*/ 2614553 h 5907136"/>
              <a:gd name="connsiteX1244" fmla="*/ 1118521 w 12078891"/>
              <a:gd name="connsiteY1244" fmla="*/ 2600840 h 5907136"/>
              <a:gd name="connsiteX1245" fmla="*/ 1107443 w 12078891"/>
              <a:gd name="connsiteY1245" fmla="*/ 2593425 h 5907136"/>
              <a:gd name="connsiteX1246" fmla="*/ 1085299 w 12078891"/>
              <a:gd name="connsiteY1246" fmla="*/ 2539213 h 5907136"/>
              <a:gd name="connsiteX1247" fmla="*/ 1161657 w 12078891"/>
              <a:gd name="connsiteY1247" fmla="*/ 2462852 h 5907136"/>
              <a:gd name="connsiteX1248" fmla="*/ 7789564 w 12078891"/>
              <a:gd name="connsiteY1248" fmla="*/ 2417038 h 5907136"/>
              <a:gd name="connsiteX1249" fmla="*/ 7795674 w 12078891"/>
              <a:gd name="connsiteY1249" fmla="*/ 2423147 h 5907136"/>
              <a:gd name="connsiteX1250" fmla="*/ 7789564 w 12078891"/>
              <a:gd name="connsiteY1250" fmla="*/ 2429254 h 5907136"/>
              <a:gd name="connsiteX1251" fmla="*/ 7783456 w 12078891"/>
              <a:gd name="connsiteY1251" fmla="*/ 2423147 h 5907136"/>
              <a:gd name="connsiteX1252" fmla="*/ 7789564 w 12078891"/>
              <a:gd name="connsiteY1252" fmla="*/ 2417038 h 5907136"/>
              <a:gd name="connsiteX1253" fmla="*/ 8313895 w 12078891"/>
              <a:gd name="connsiteY1253" fmla="*/ 2398712 h 5907136"/>
              <a:gd name="connsiteX1254" fmla="*/ 8330185 w 12078891"/>
              <a:gd name="connsiteY1254" fmla="*/ 2415002 h 5907136"/>
              <a:gd name="connsiteX1255" fmla="*/ 8313895 w 12078891"/>
              <a:gd name="connsiteY1255" fmla="*/ 2431292 h 5907136"/>
              <a:gd name="connsiteX1256" fmla="*/ 8297605 w 12078891"/>
              <a:gd name="connsiteY1256" fmla="*/ 2415002 h 5907136"/>
              <a:gd name="connsiteX1257" fmla="*/ 8313895 w 12078891"/>
              <a:gd name="connsiteY1257" fmla="*/ 2398712 h 5907136"/>
              <a:gd name="connsiteX1258" fmla="*/ 10361328 w 12078891"/>
              <a:gd name="connsiteY1258" fmla="*/ 2390565 h 5907136"/>
              <a:gd name="connsiteX1259" fmla="*/ 10383726 w 12078891"/>
              <a:gd name="connsiteY1259" fmla="*/ 2412965 h 5907136"/>
              <a:gd name="connsiteX1260" fmla="*/ 10361328 w 12078891"/>
              <a:gd name="connsiteY1260" fmla="*/ 2435363 h 5907136"/>
              <a:gd name="connsiteX1261" fmla="*/ 10338929 w 12078891"/>
              <a:gd name="connsiteY1261" fmla="*/ 2412965 h 5907136"/>
              <a:gd name="connsiteX1262" fmla="*/ 10361328 w 12078891"/>
              <a:gd name="connsiteY1262" fmla="*/ 2390565 h 5907136"/>
              <a:gd name="connsiteX1263" fmla="*/ 1788833 w 12078891"/>
              <a:gd name="connsiteY1263" fmla="*/ 2370201 h 5907136"/>
              <a:gd name="connsiteX1264" fmla="*/ 1809196 w 12078891"/>
              <a:gd name="connsiteY1264" fmla="*/ 2390565 h 5907136"/>
              <a:gd name="connsiteX1265" fmla="*/ 1788833 w 12078891"/>
              <a:gd name="connsiteY1265" fmla="*/ 2410929 h 5907136"/>
              <a:gd name="connsiteX1266" fmla="*/ 1768472 w 12078891"/>
              <a:gd name="connsiteY1266" fmla="*/ 2390565 h 5907136"/>
              <a:gd name="connsiteX1267" fmla="*/ 1788833 w 12078891"/>
              <a:gd name="connsiteY1267" fmla="*/ 2370201 h 5907136"/>
              <a:gd name="connsiteX1268" fmla="*/ 8322040 w 12078891"/>
              <a:gd name="connsiteY1268" fmla="*/ 2351875 h 5907136"/>
              <a:gd name="connsiteX1269" fmla="*/ 8335275 w 12078891"/>
              <a:gd name="connsiteY1269" fmla="*/ 2365110 h 5907136"/>
              <a:gd name="connsiteX1270" fmla="*/ 8322040 w 12078891"/>
              <a:gd name="connsiteY1270" fmla="*/ 2378348 h 5907136"/>
              <a:gd name="connsiteX1271" fmla="*/ 8308804 w 12078891"/>
              <a:gd name="connsiteY1271" fmla="*/ 2365110 h 5907136"/>
              <a:gd name="connsiteX1272" fmla="*/ 8322040 w 12078891"/>
              <a:gd name="connsiteY1272" fmla="*/ 2351875 h 5907136"/>
              <a:gd name="connsiteX1273" fmla="*/ 1726739 w 12078891"/>
              <a:gd name="connsiteY1273" fmla="*/ 2338640 h 5907136"/>
              <a:gd name="connsiteX1274" fmla="*/ 1749137 w 12078891"/>
              <a:gd name="connsiteY1274" fmla="*/ 2361037 h 5907136"/>
              <a:gd name="connsiteX1275" fmla="*/ 1726739 w 12078891"/>
              <a:gd name="connsiteY1275" fmla="*/ 2383438 h 5907136"/>
              <a:gd name="connsiteX1276" fmla="*/ 1704340 w 12078891"/>
              <a:gd name="connsiteY1276" fmla="*/ 2361037 h 5907136"/>
              <a:gd name="connsiteX1277" fmla="*/ 1726739 w 12078891"/>
              <a:gd name="connsiteY1277" fmla="*/ 2338640 h 5907136"/>
              <a:gd name="connsiteX1278" fmla="*/ 5160810 w 12078891"/>
              <a:gd name="connsiteY1278" fmla="*/ 2317265 h 5907136"/>
              <a:gd name="connsiteX1279" fmla="*/ 5181174 w 12078891"/>
              <a:gd name="connsiteY1279" fmla="*/ 2337623 h 5907136"/>
              <a:gd name="connsiteX1280" fmla="*/ 5160810 w 12078891"/>
              <a:gd name="connsiteY1280" fmla="*/ 2357983 h 5907136"/>
              <a:gd name="connsiteX1281" fmla="*/ 5140448 w 12078891"/>
              <a:gd name="connsiteY1281" fmla="*/ 2337623 h 5907136"/>
              <a:gd name="connsiteX1282" fmla="*/ 5160810 w 12078891"/>
              <a:gd name="connsiteY1282" fmla="*/ 2317265 h 5907136"/>
              <a:gd name="connsiteX1283" fmla="*/ 5008114 w 12078891"/>
              <a:gd name="connsiteY1283" fmla="*/ 2306069 h 5907136"/>
              <a:gd name="connsiteX1284" fmla="*/ 5017273 w 12078891"/>
              <a:gd name="connsiteY1284" fmla="*/ 2315229 h 5907136"/>
              <a:gd name="connsiteX1285" fmla="*/ 5008114 w 12078891"/>
              <a:gd name="connsiteY1285" fmla="*/ 2324392 h 5907136"/>
              <a:gd name="connsiteX1286" fmla="*/ 4998954 w 12078891"/>
              <a:gd name="connsiteY1286" fmla="*/ 2315229 h 5907136"/>
              <a:gd name="connsiteX1287" fmla="*/ 5008114 w 12078891"/>
              <a:gd name="connsiteY1287" fmla="*/ 2306069 h 5907136"/>
              <a:gd name="connsiteX1288" fmla="*/ 6816246 w 12078891"/>
              <a:gd name="connsiteY1288" fmla="*/ 2280623 h 5907136"/>
              <a:gd name="connsiteX1289" fmla="*/ 6830500 w 12078891"/>
              <a:gd name="connsiteY1289" fmla="*/ 2294873 h 5907136"/>
              <a:gd name="connsiteX1290" fmla="*/ 6816246 w 12078891"/>
              <a:gd name="connsiteY1290" fmla="*/ 2309123 h 5907136"/>
              <a:gd name="connsiteX1291" fmla="*/ 6801992 w 12078891"/>
              <a:gd name="connsiteY1291" fmla="*/ 2294873 h 5907136"/>
              <a:gd name="connsiteX1292" fmla="*/ 6816246 w 12078891"/>
              <a:gd name="connsiteY1292" fmla="*/ 2280623 h 5907136"/>
              <a:gd name="connsiteX1293" fmla="*/ 7301887 w 12078891"/>
              <a:gd name="connsiteY1293" fmla="*/ 2233780 h 5907136"/>
              <a:gd name="connsiteX1294" fmla="*/ 7321231 w 12078891"/>
              <a:gd name="connsiteY1294" fmla="*/ 2253129 h 5907136"/>
              <a:gd name="connsiteX1295" fmla="*/ 7301887 w 12078891"/>
              <a:gd name="connsiteY1295" fmla="*/ 2272473 h 5907136"/>
              <a:gd name="connsiteX1296" fmla="*/ 7282543 w 12078891"/>
              <a:gd name="connsiteY1296" fmla="*/ 2253129 h 5907136"/>
              <a:gd name="connsiteX1297" fmla="*/ 7301887 w 12078891"/>
              <a:gd name="connsiteY1297" fmla="*/ 2233780 h 5907136"/>
              <a:gd name="connsiteX1298" fmla="*/ 11671645 w 12078891"/>
              <a:gd name="connsiteY1298" fmla="*/ 2219524 h 5907136"/>
              <a:gd name="connsiteX1299" fmla="*/ 11676735 w 12078891"/>
              <a:gd name="connsiteY1299" fmla="*/ 2224617 h 5907136"/>
              <a:gd name="connsiteX1300" fmla="*/ 11671645 w 12078891"/>
              <a:gd name="connsiteY1300" fmla="*/ 2229707 h 5907136"/>
              <a:gd name="connsiteX1301" fmla="*/ 11666554 w 12078891"/>
              <a:gd name="connsiteY1301" fmla="*/ 2224617 h 5907136"/>
              <a:gd name="connsiteX1302" fmla="*/ 11671645 w 12078891"/>
              <a:gd name="connsiteY1302" fmla="*/ 2219524 h 5907136"/>
              <a:gd name="connsiteX1303" fmla="*/ 10717669 w 12078891"/>
              <a:gd name="connsiteY1303" fmla="*/ 2192034 h 5907136"/>
              <a:gd name="connsiteX1304" fmla="*/ 10731923 w 12078891"/>
              <a:gd name="connsiteY1304" fmla="*/ 2206286 h 5907136"/>
              <a:gd name="connsiteX1305" fmla="*/ 10717669 w 12078891"/>
              <a:gd name="connsiteY1305" fmla="*/ 2220542 h 5907136"/>
              <a:gd name="connsiteX1306" fmla="*/ 10703416 w 12078891"/>
              <a:gd name="connsiteY1306" fmla="*/ 2206286 h 5907136"/>
              <a:gd name="connsiteX1307" fmla="*/ 10717669 w 12078891"/>
              <a:gd name="connsiteY1307" fmla="*/ 2192034 h 5907136"/>
              <a:gd name="connsiteX1308" fmla="*/ 4248637 w 12078891"/>
              <a:gd name="connsiteY1308" fmla="*/ 2184910 h 5907136"/>
              <a:gd name="connsiteX1309" fmla="*/ 4276129 w 12078891"/>
              <a:gd name="connsiteY1309" fmla="*/ 2212394 h 5907136"/>
              <a:gd name="connsiteX1310" fmla="*/ 4248637 w 12078891"/>
              <a:gd name="connsiteY1310" fmla="*/ 2239891 h 5907136"/>
              <a:gd name="connsiteX1311" fmla="*/ 4221154 w 12078891"/>
              <a:gd name="connsiteY1311" fmla="*/ 2212394 h 5907136"/>
              <a:gd name="connsiteX1312" fmla="*/ 4248637 w 12078891"/>
              <a:gd name="connsiteY1312" fmla="*/ 2184910 h 5907136"/>
              <a:gd name="connsiteX1313" fmla="*/ 10552733 w 12078891"/>
              <a:gd name="connsiteY1313" fmla="*/ 2163530 h 5907136"/>
              <a:gd name="connsiteX1314" fmla="*/ 10558842 w 12078891"/>
              <a:gd name="connsiteY1314" fmla="*/ 2169638 h 5907136"/>
              <a:gd name="connsiteX1315" fmla="*/ 10552733 w 12078891"/>
              <a:gd name="connsiteY1315" fmla="*/ 2174729 h 5907136"/>
              <a:gd name="connsiteX1316" fmla="*/ 10546625 w 12078891"/>
              <a:gd name="connsiteY1316" fmla="*/ 2169638 h 5907136"/>
              <a:gd name="connsiteX1317" fmla="*/ 10552733 w 12078891"/>
              <a:gd name="connsiteY1317" fmla="*/ 2163530 h 5907136"/>
              <a:gd name="connsiteX1318" fmla="*/ 11573905 w 12078891"/>
              <a:gd name="connsiteY1318" fmla="*/ 2144178 h 5907136"/>
              <a:gd name="connsiteX1319" fmla="*/ 11586122 w 12078891"/>
              <a:gd name="connsiteY1319" fmla="*/ 2155377 h 5907136"/>
              <a:gd name="connsiteX1320" fmla="*/ 11573905 w 12078891"/>
              <a:gd name="connsiteY1320" fmla="*/ 2166575 h 5907136"/>
              <a:gd name="connsiteX1321" fmla="*/ 11561687 w 12078891"/>
              <a:gd name="connsiteY1321" fmla="*/ 2155377 h 5907136"/>
              <a:gd name="connsiteX1322" fmla="*/ 11573905 w 12078891"/>
              <a:gd name="connsiteY1322" fmla="*/ 2144178 h 5907136"/>
              <a:gd name="connsiteX1323" fmla="*/ 10875476 w 12078891"/>
              <a:gd name="connsiteY1323" fmla="*/ 2060694 h 5907136"/>
              <a:gd name="connsiteX1324" fmla="*/ 10883622 w 12078891"/>
              <a:gd name="connsiteY1324" fmla="*/ 2068840 h 5907136"/>
              <a:gd name="connsiteX1325" fmla="*/ 10875476 w 12078891"/>
              <a:gd name="connsiteY1325" fmla="*/ 2076984 h 5907136"/>
              <a:gd name="connsiteX1326" fmla="*/ 10867332 w 12078891"/>
              <a:gd name="connsiteY1326" fmla="*/ 2068840 h 5907136"/>
              <a:gd name="connsiteX1327" fmla="*/ 10875476 w 12078891"/>
              <a:gd name="connsiteY1327" fmla="*/ 2060694 h 5907136"/>
              <a:gd name="connsiteX1328" fmla="*/ 9976480 w 12078891"/>
              <a:gd name="connsiteY1328" fmla="*/ 2052572 h 5907136"/>
              <a:gd name="connsiteX1329" fmla="*/ 10023313 w 12078891"/>
              <a:gd name="connsiteY1329" fmla="*/ 2099390 h 5907136"/>
              <a:gd name="connsiteX1330" fmla="*/ 9976480 w 12078891"/>
              <a:gd name="connsiteY1330" fmla="*/ 2146221 h 5907136"/>
              <a:gd name="connsiteX1331" fmla="*/ 9929646 w 12078891"/>
              <a:gd name="connsiteY1331" fmla="*/ 2099390 h 5907136"/>
              <a:gd name="connsiteX1332" fmla="*/ 9976480 w 12078891"/>
              <a:gd name="connsiteY1332" fmla="*/ 2052572 h 5907136"/>
              <a:gd name="connsiteX1333" fmla="*/ 8217174 w 12078891"/>
              <a:gd name="connsiteY1333" fmla="*/ 2041361 h 5907136"/>
              <a:gd name="connsiteX1334" fmla="*/ 8257898 w 12078891"/>
              <a:gd name="connsiteY1334" fmla="*/ 2082087 h 5907136"/>
              <a:gd name="connsiteX1335" fmla="*/ 8217174 w 12078891"/>
              <a:gd name="connsiteY1335" fmla="*/ 2122802 h 5907136"/>
              <a:gd name="connsiteX1336" fmla="*/ 8176449 w 12078891"/>
              <a:gd name="connsiteY1336" fmla="*/ 2082087 h 5907136"/>
              <a:gd name="connsiteX1337" fmla="*/ 8217174 w 12078891"/>
              <a:gd name="connsiteY1337" fmla="*/ 2041361 h 5907136"/>
              <a:gd name="connsiteX1338" fmla="*/ 11389625 w 12078891"/>
              <a:gd name="connsiteY1338" fmla="*/ 2007776 h 5907136"/>
              <a:gd name="connsiteX1339" fmla="*/ 11401843 w 12078891"/>
              <a:gd name="connsiteY1339" fmla="*/ 2019993 h 5907136"/>
              <a:gd name="connsiteX1340" fmla="*/ 11389625 w 12078891"/>
              <a:gd name="connsiteY1340" fmla="*/ 2032209 h 5907136"/>
              <a:gd name="connsiteX1341" fmla="*/ 11377408 w 12078891"/>
              <a:gd name="connsiteY1341" fmla="*/ 2019993 h 5907136"/>
              <a:gd name="connsiteX1342" fmla="*/ 11389625 w 12078891"/>
              <a:gd name="connsiteY1342" fmla="*/ 2007776 h 5907136"/>
              <a:gd name="connsiteX1343" fmla="*/ 11089281 w 12078891"/>
              <a:gd name="connsiteY1343" fmla="*/ 1971100 h 5907136"/>
              <a:gd name="connsiteX1344" fmla="*/ 11094371 w 12078891"/>
              <a:gd name="connsiteY1344" fmla="*/ 1976191 h 5907136"/>
              <a:gd name="connsiteX1345" fmla="*/ 11089281 w 12078891"/>
              <a:gd name="connsiteY1345" fmla="*/ 1981281 h 5907136"/>
              <a:gd name="connsiteX1346" fmla="*/ 11084190 w 12078891"/>
              <a:gd name="connsiteY1346" fmla="*/ 1976191 h 5907136"/>
              <a:gd name="connsiteX1347" fmla="*/ 11089281 w 12078891"/>
              <a:gd name="connsiteY1347" fmla="*/ 1971100 h 5907136"/>
              <a:gd name="connsiteX1348" fmla="*/ 607782 w 12078891"/>
              <a:gd name="connsiteY1348" fmla="*/ 1958886 h 5907136"/>
              <a:gd name="connsiteX1349" fmla="*/ 627126 w 12078891"/>
              <a:gd name="connsiteY1349" fmla="*/ 1978230 h 5907136"/>
              <a:gd name="connsiteX1350" fmla="*/ 607782 w 12078891"/>
              <a:gd name="connsiteY1350" fmla="*/ 1997575 h 5907136"/>
              <a:gd name="connsiteX1351" fmla="*/ 588438 w 12078891"/>
              <a:gd name="connsiteY1351" fmla="*/ 1978230 h 5907136"/>
              <a:gd name="connsiteX1352" fmla="*/ 607782 w 12078891"/>
              <a:gd name="connsiteY1352" fmla="*/ 1958886 h 5907136"/>
              <a:gd name="connsiteX1353" fmla="*/ 8754740 w 12078891"/>
              <a:gd name="connsiteY1353" fmla="*/ 1924294 h 5907136"/>
              <a:gd name="connsiteX1354" fmla="*/ 8760849 w 12078891"/>
              <a:gd name="connsiteY1354" fmla="*/ 1930402 h 5907136"/>
              <a:gd name="connsiteX1355" fmla="*/ 8754740 w 12078891"/>
              <a:gd name="connsiteY1355" fmla="*/ 1936513 h 5907136"/>
              <a:gd name="connsiteX1356" fmla="*/ 8748631 w 12078891"/>
              <a:gd name="connsiteY1356" fmla="*/ 1930402 h 5907136"/>
              <a:gd name="connsiteX1357" fmla="*/ 8754740 w 12078891"/>
              <a:gd name="connsiteY1357" fmla="*/ 1924294 h 5907136"/>
              <a:gd name="connsiteX1358" fmla="*/ 6224720 w 12078891"/>
              <a:gd name="connsiteY1358" fmla="*/ 1894771 h 5907136"/>
              <a:gd name="connsiteX1359" fmla="*/ 6230829 w 12078891"/>
              <a:gd name="connsiteY1359" fmla="*/ 1900877 h 5907136"/>
              <a:gd name="connsiteX1360" fmla="*/ 6224720 w 12078891"/>
              <a:gd name="connsiteY1360" fmla="*/ 1906983 h 5907136"/>
              <a:gd name="connsiteX1361" fmla="*/ 6218611 w 12078891"/>
              <a:gd name="connsiteY1361" fmla="*/ 1900877 h 5907136"/>
              <a:gd name="connsiteX1362" fmla="*/ 6224720 w 12078891"/>
              <a:gd name="connsiteY1362" fmla="*/ 1894771 h 5907136"/>
              <a:gd name="connsiteX1363" fmla="*/ 6900749 w 12078891"/>
              <a:gd name="connsiteY1363" fmla="*/ 1835719 h 5907136"/>
              <a:gd name="connsiteX1364" fmla="*/ 6913985 w 12078891"/>
              <a:gd name="connsiteY1364" fmla="*/ 1848957 h 5907136"/>
              <a:gd name="connsiteX1365" fmla="*/ 6900749 w 12078891"/>
              <a:gd name="connsiteY1365" fmla="*/ 1862192 h 5907136"/>
              <a:gd name="connsiteX1366" fmla="*/ 6887514 w 12078891"/>
              <a:gd name="connsiteY1366" fmla="*/ 1848957 h 5907136"/>
              <a:gd name="connsiteX1367" fmla="*/ 6900749 w 12078891"/>
              <a:gd name="connsiteY1367" fmla="*/ 1835719 h 5907136"/>
              <a:gd name="connsiteX1368" fmla="*/ 3320114 w 12078891"/>
              <a:gd name="connsiteY1368" fmla="*/ 1834701 h 5907136"/>
              <a:gd name="connsiteX1369" fmla="*/ 3324187 w 12078891"/>
              <a:gd name="connsiteY1369" fmla="*/ 1838772 h 5907136"/>
              <a:gd name="connsiteX1370" fmla="*/ 3320114 w 12078891"/>
              <a:gd name="connsiteY1370" fmla="*/ 1842845 h 5907136"/>
              <a:gd name="connsiteX1371" fmla="*/ 3316042 w 12078891"/>
              <a:gd name="connsiteY1371" fmla="*/ 1838772 h 5907136"/>
              <a:gd name="connsiteX1372" fmla="*/ 3320114 w 12078891"/>
              <a:gd name="connsiteY1372" fmla="*/ 1834701 h 5907136"/>
              <a:gd name="connsiteX1373" fmla="*/ 6968963 w 12078891"/>
              <a:gd name="connsiteY1373" fmla="*/ 1829583 h 5907136"/>
              <a:gd name="connsiteX1374" fmla="*/ 6972017 w 12078891"/>
              <a:gd name="connsiteY1374" fmla="*/ 1832637 h 5907136"/>
              <a:gd name="connsiteX1375" fmla="*/ 6968963 w 12078891"/>
              <a:gd name="connsiteY1375" fmla="*/ 1835691 h 5907136"/>
              <a:gd name="connsiteX1376" fmla="*/ 6965909 w 12078891"/>
              <a:gd name="connsiteY1376" fmla="*/ 1832637 h 5907136"/>
              <a:gd name="connsiteX1377" fmla="*/ 6968963 w 12078891"/>
              <a:gd name="connsiteY1377" fmla="*/ 1829583 h 5907136"/>
              <a:gd name="connsiteX1378" fmla="*/ 5026434 w 12078891"/>
              <a:gd name="connsiteY1378" fmla="*/ 1816374 h 5907136"/>
              <a:gd name="connsiteX1379" fmla="*/ 5031521 w 12078891"/>
              <a:gd name="connsiteY1379" fmla="*/ 1821463 h 5907136"/>
              <a:gd name="connsiteX1380" fmla="*/ 5026434 w 12078891"/>
              <a:gd name="connsiteY1380" fmla="*/ 1826554 h 5907136"/>
              <a:gd name="connsiteX1381" fmla="*/ 5021344 w 12078891"/>
              <a:gd name="connsiteY1381" fmla="*/ 1821463 h 5907136"/>
              <a:gd name="connsiteX1382" fmla="*/ 5026434 w 12078891"/>
              <a:gd name="connsiteY1382" fmla="*/ 1816374 h 5907136"/>
              <a:gd name="connsiteX1383" fmla="*/ 1693109 w 12078891"/>
              <a:gd name="connsiteY1383" fmla="*/ 1810250 h 5907136"/>
              <a:gd name="connsiteX1384" fmla="*/ 1722634 w 12078891"/>
              <a:gd name="connsiteY1384" fmla="*/ 1839778 h 5907136"/>
              <a:gd name="connsiteX1385" fmla="*/ 1693109 w 12078891"/>
              <a:gd name="connsiteY1385" fmla="*/ 1869303 h 5907136"/>
              <a:gd name="connsiteX1386" fmla="*/ 1663584 w 12078891"/>
              <a:gd name="connsiteY1386" fmla="*/ 1839778 h 5907136"/>
              <a:gd name="connsiteX1387" fmla="*/ 1693109 w 12078891"/>
              <a:gd name="connsiteY1387" fmla="*/ 1810250 h 5907136"/>
              <a:gd name="connsiteX1388" fmla="*/ 466263 w 12078891"/>
              <a:gd name="connsiteY1388" fmla="*/ 1806168 h 5907136"/>
              <a:gd name="connsiteX1389" fmla="*/ 470336 w 12078891"/>
              <a:gd name="connsiteY1389" fmla="*/ 1810240 h 5907136"/>
              <a:gd name="connsiteX1390" fmla="*/ 466263 w 12078891"/>
              <a:gd name="connsiteY1390" fmla="*/ 1814313 h 5907136"/>
              <a:gd name="connsiteX1391" fmla="*/ 462191 w 12078891"/>
              <a:gd name="connsiteY1391" fmla="*/ 1810240 h 5907136"/>
              <a:gd name="connsiteX1392" fmla="*/ 466263 w 12078891"/>
              <a:gd name="connsiteY1392" fmla="*/ 1806168 h 5907136"/>
              <a:gd name="connsiteX1393" fmla="*/ 11028194 w 12078891"/>
              <a:gd name="connsiteY1393" fmla="*/ 1801104 h 5907136"/>
              <a:gd name="connsiteX1394" fmla="*/ 11040412 w 12078891"/>
              <a:gd name="connsiteY1394" fmla="*/ 1813323 h 5907136"/>
              <a:gd name="connsiteX1395" fmla="*/ 11028194 w 12078891"/>
              <a:gd name="connsiteY1395" fmla="*/ 1825541 h 5907136"/>
              <a:gd name="connsiteX1396" fmla="*/ 11015977 w 12078891"/>
              <a:gd name="connsiteY1396" fmla="*/ 1813323 h 5907136"/>
              <a:gd name="connsiteX1397" fmla="*/ 11028194 w 12078891"/>
              <a:gd name="connsiteY1397" fmla="*/ 1801104 h 5907136"/>
              <a:gd name="connsiteX1398" fmla="*/ 9489820 w 12078891"/>
              <a:gd name="connsiteY1398" fmla="*/ 1800068 h 5907136"/>
              <a:gd name="connsiteX1399" fmla="*/ 9524436 w 12078891"/>
              <a:gd name="connsiteY1399" fmla="*/ 1834686 h 5907136"/>
              <a:gd name="connsiteX1400" fmla="*/ 9489820 w 12078891"/>
              <a:gd name="connsiteY1400" fmla="*/ 1869303 h 5907136"/>
              <a:gd name="connsiteX1401" fmla="*/ 9455204 w 12078891"/>
              <a:gd name="connsiteY1401" fmla="*/ 1834686 h 5907136"/>
              <a:gd name="connsiteX1402" fmla="*/ 9489820 w 12078891"/>
              <a:gd name="connsiteY1402" fmla="*/ 1800068 h 5907136"/>
              <a:gd name="connsiteX1403" fmla="*/ 10635201 w 12078891"/>
              <a:gd name="connsiteY1403" fmla="*/ 1799039 h 5907136"/>
              <a:gd name="connsiteX1404" fmla="*/ 10642329 w 12078891"/>
              <a:gd name="connsiteY1404" fmla="*/ 1806166 h 5907136"/>
              <a:gd name="connsiteX1405" fmla="*/ 10635201 w 12078891"/>
              <a:gd name="connsiteY1405" fmla="*/ 1813293 h 5907136"/>
              <a:gd name="connsiteX1406" fmla="*/ 10628075 w 12078891"/>
              <a:gd name="connsiteY1406" fmla="*/ 1806166 h 5907136"/>
              <a:gd name="connsiteX1407" fmla="*/ 10635201 w 12078891"/>
              <a:gd name="connsiteY1407" fmla="*/ 1799039 h 5907136"/>
              <a:gd name="connsiteX1408" fmla="*/ 8181540 w 12078891"/>
              <a:gd name="connsiteY1408" fmla="*/ 1798022 h 5907136"/>
              <a:gd name="connsiteX1409" fmla="*/ 8186630 w 12078891"/>
              <a:gd name="connsiteY1409" fmla="*/ 1803111 h 5907136"/>
              <a:gd name="connsiteX1410" fmla="*/ 8181540 w 12078891"/>
              <a:gd name="connsiteY1410" fmla="*/ 1808202 h 5907136"/>
              <a:gd name="connsiteX1411" fmla="*/ 8176449 w 12078891"/>
              <a:gd name="connsiteY1411" fmla="*/ 1803111 h 5907136"/>
              <a:gd name="connsiteX1412" fmla="*/ 8181540 w 12078891"/>
              <a:gd name="connsiteY1412" fmla="*/ 1798022 h 5907136"/>
              <a:gd name="connsiteX1413" fmla="*/ 5724840 w 12078891"/>
              <a:gd name="connsiteY1413" fmla="*/ 1792952 h 5907136"/>
              <a:gd name="connsiteX1414" fmla="*/ 5730949 w 12078891"/>
              <a:gd name="connsiteY1414" fmla="*/ 1799061 h 5907136"/>
              <a:gd name="connsiteX1415" fmla="*/ 5724840 w 12078891"/>
              <a:gd name="connsiteY1415" fmla="*/ 1805170 h 5907136"/>
              <a:gd name="connsiteX1416" fmla="*/ 5718734 w 12078891"/>
              <a:gd name="connsiteY1416" fmla="*/ 1799061 h 5907136"/>
              <a:gd name="connsiteX1417" fmla="*/ 5724840 w 12078891"/>
              <a:gd name="connsiteY1417" fmla="*/ 1792952 h 5907136"/>
              <a:gd name="connsiteX1418" fmla="*/ 10191302 w 12078891"/>
              <a:gd name="connsiteY1418" fmla="*/ 1791912 h 5907136"/>
              <a:gd name="connsiteX1419" fmla="*/ 10204538 w 12078891"/>
              <a:gd name="connsiteY1419" fmla="*/ 1805147 h 5907136"/>
              <a:gd name="connsiteX1420" fmla="*/ 10191302 w 12078891"/>
              <a:gd name="connsiteY1420" fmla="*/ 1818383 h 5907136"/>
              <a:gd name="connsiteX1421" fmla="*/ 10178067 w 12078891"/>
              <a:gd name="connsiteY1421" fmla="*/ 1805147 h 5907136"/>
              <a:gd name="connsiteX1422" fmla="*/ 10191302 w 12078891"/>
              <a:gd name="connsiteY1422" fmla="*/ 1791912 h 5907136"/>
              <a:gd name="connsiteX1423" fmla="*/ 5611817 w 12078891"/>
              <a:gd name="connsiteY1423" fmla="*/ 1782750 h 5907136"/>
              <a:gd name="connsiteX1424" fmla="*/ 5613854 w 12078891"/>
              <a:gd name="connsiteY1424" fmla="*/ 1784786 h 5907136"/>
              <a:gd name="connsiteX1425" fmla="*/ 5611817 w 12078891"/>
              <a:gd name="connsiteY1425" fmla="*/ 1786822 h 5907136"/>
              <a:gd name="connsiteX1426" fmla="*/ 5609781 w 12078891"/>
              <a:gd name="connsiteY1426" fmla="*/ 1784786 h 5907136"/>
              <a:gd name="connsiteX1427" fmla="*/ 5611817 w 12078891"/>
              <a:gd name="connsiteY1427" fmla="*/ 1782750 h 5907136"/>
              <a:gd name="connsiteX1428" fmla="*/ 2172677 w 12078891"/>
              <a:gd name="connsiteY1428" fmla="*/ 1781757 h 5907136"/>
              <a:gd name="connsiteX1429" fmla="*/ 2195074 w 12078891"/>
              <a:gd name="connsiteY1429" fmla="*/ 1804157 h 5907136"/>
              <a:gd name="connsiteX1430" fmla="*/ 2172677 w 12078891"/>
              <a:gd name="connsiteY1430" fmla="*/ 1826554 h 5907136"/>
              <a:gd name="connsiteX1431" fmla="*/ 2150279 w 12078891"/>
              <a:gd name="connsiteY1431" fmla="*/ 1804157 h 5907136"/>
              <a:gd name="connsiteX1432" fmla="*/ 2172677 w 12078891"/>
              <a:gd name="connsiteY1432" fmla="*/ 1781757 h 5907136"/>
              <a:gd name="connsiteX1433" fmla="*/ 8210047 w 12078891"/>
              <a:gd name="connsiteY1433" fmla="*/ 1762412 h 5907136"/>
              <a:gd name="connsiteX1434" fmla="*/ 8219210 w 12078891"/>
              <a:gd name="connsiteY1434" fmla="*/ 1771574 h 5907136"/>
              <a:gd name="connsiteX1435" fmla="*/ 8210047 w 12078891"/>
              <a:gd name="connsiteY1435" fmla="*/ 1780737 h 5907136"/>
              <a:gd name="connsiteX1436" fmla="*/ 8200884 w 12078891"/>
              <a:gd name="connsiteY1436" fmla="*/ 1771574 h 5907136"/>
              <a:gd name="connsiteX1437" fmla="*/ 8210047 w 12078891"/>
              <a:gd name="connsiteY1437" fmla="*/ 1762412 h 5907136"/>
              <a:gd name="connsiteX1438" fmla="*/ 559930 w 12078891"/>
              <a:gd name="connsiteY1438" fmla="*/ 1753225 h 5907136"/>
              <a:gd name="connsiteX1439" fmla="*/ 572147 w 12078891"/>
              <a:gd name="connsiteY1439" fmla="*/ 1765442 h 5907136"/>
              <a:gd name="connsiteX1440" fmla="*/ 559930 w 12078891"/>
              <a:gd name="connsiteY1440" fmla="*/ 1777660 h 5907136"/>
              <a:gd name="connsiteX1441" fmla="*/ 547713 w 12078891"/>
              <a:gd name="connsiteY1441" fmla="*/ 1765442 h 5907136"/>
              <a:gd name="connsiteX1442" fmla="*/ 559930 w 12078891"/>
              <a:gd name="connsiteY1442" fmla="*/ 1753225 h 5907136"/>
              <a:gd name="connsiteX1443" fmla="*/ 6170759 w 12078891"/>
              <a:gd name="connsiteY1443" fmla="*/ 1745079 h 5907136"/>
              <a:gd name="connsiteX1444" fmla="*/ 6179922 w 12078891"/>
              <a:gd name="connsiteY1444" fmla="*/ 1754241 h 5907136"/>
              <a:gd name="connsiteX1445" fmla="*/ 6170759 w 12078891"/>
              <a:gd name="connsiteY1445" fmla="*/ 1763405 h 5907136"/>
              <a:gd name="connsiteX1446" fmla="*/ 6160578 w 12078891"/>
              <a:gd name="connsiteY1446" fmla="*/ 1754241 h 5907136"/>
              <a:gd name="connsiteX1447" fmla="*/ 6170759 w 12078891"/>
              <a:gd name="connsiteY1447" fmla="*/ 1745079 h 5907136"/>
              <a:gd name="connsiteX1448" fmla="*/ 7806873 w 12078891"/>
              <a:gd name="connsiteY1448" fmla="*/ 1737952 h 5907136"/>
              <a:gd name="connsiteX1449" fmla="*/ 7811963 w 12078891"/>
              <a:gd name="connsiteY1449" fmla="*/ 1743043 h 5907136"/>
              <a:gd name="connsiteX1450" fmla="*/ 7806873 w 12078891"/>
              <a:gd name="connsiteY1450" fmla="*/ 1748133 h 5907136"/>
              <a:gd name="connsiteX1451" fmla="*/ 7801782 w 12078891"/>
              <a:gd name="connsiteY1451" fmla="*/ 1743043 h 5907136"/>
              <a:gd name="connsiteX1452" fmla="*/ 7806873 w 12078891"/>
              <a:gd name="connsiteY1452" fmla="*/ 1737952 h 5907136"/>
              <a:gd name="connsiteX1453" fmla="*/ 961068 w 12078891"/>
              <a:gd name="connsiteY1453" fmla="*/ 1706391 h 5907136"/>
              <a:gd name="connsiteX1454" fmla="*/ 967176 w 12078891"/>
              <a:gd name="connsiteY1454" fmla="*/ 1712500 h 5907136"/>
              <a:gd name="connsiteX1455" fmla="*/ 961068 w 12078891"/>
              <a:gd name="connsiteY1455" fmla="*/ 1718608 h 5907136"/>
              <a:gd name="connsiteX1456" fmla="*/ 954959 w 12078891"/>
              <a:gd name="connsiteY1456" fmla="*/ 1712500 h 5907136"/>
              <a:gd name="connsiteX1457" fmla="*/ 961068 w 12078891"/>
              <a:gd name="connsiteY1457" fmla="*/ 1706391 h 5907136"/>
              <a:gd name="connsiteX1458" fmla="*/ 4813613 w 12078891"/>
              <a:gd name="connsiteY1458" fmla="*/ 1703336 h 5907136"/>
              <a:gd name="connsiteX1459" fmla="*/ 4817688 w 12078891"/>
              <a:gd name="connsiteY1459" fmla="*/ 1707408 h 5907136"/>
              <a:gd name="connsiteX1460" fmla="*/ 4813613 w 12078891"/>
              <a:gd name="connsiteY1460" fmla="*/ 1711481 h 5907136"/>
              <a:gd name="connsiteX1461" fmla="*/ 4809541 w 12078891"/>
              <a:gd name="connsiteY1461" fmla="*/ 1707408 h 5907136"/>
              <a:gd name="connsiteX1462" fmla="*/ 4813613 w 12078891"/>
              <a:gd name="connsiteY1462" fmla="*/ 1703336 h 5907136"/>
              <a:gd name="connsiteX1463" fmla="*/ 4269970 w 12078891"/>
              <a:gd name="connsiteY1463" fmla="*/ 1698253 h 5907136"/>
              <a:gd name="connsiteX1464" fmla="*/ 4300511 w 12078891"/>
              <a:gd name="connsiteY1464" fmla="*/ 1728798 h 5907136"/>
              <a:gd name="connsiteX1465" fmla="*/ 4269970 w 12078891"/>
              <a:gd name="connsiteY1465" fmla="*/ 1758324 h 5907136"/>
              <a:gd name="connsiteX1466" fmla="*/ 4239427 w 12078891"/>
              <a:gd name="connsiteY1466" fmla="*/ 1728798 h 5907136"/>
              <a:gd name="connsiteX1467" fmla="*/ 4269970 w 12078891"/>
              <a:gd name="connsiteY1467" fmla="*/ 1698253 h 5907136"/>
              <a:gd name="connsiteX1468" fmla="*/ 7008670 w 12078891"/>
              <a:gd name="connsiteY1468" fmla="*/ 1697244 h 5907136"/>
              <a:gd name="connsiteX1469" fmla="*/ 7013760 w 12078891"/>
              <a:gd name="connsiteY1469" fmla="*/ 1702335 h 5907136"/>
              <a:gd name="connsiteX1470" fmla="*/ 7008670 w 12078891"/>
              <a:gd name="connsiteY1470" fmla="*/ 1707425 h 5907136"/>
              <a:gd name="connsiteX1471" fmla="*/ 7003579 w 12078891"/>
              <a:gd name="connsiteY1471" fmla="*/ 1702335 h 5907136"/>
              <a:gd name="connsiteX1472" fmla="*/ 7008670 w 12078891"/>
              <a:gd name="connsiteY1472" fmla="*/ 1697244 h 5907136"/>
              <a:gd name="connsiteX1473" fmla="*/ 3364842 w 12078891"/>
              <a:gd name="connsiteY1473" fmla="*/ 1697228 h 5907136"/>
              <a:gd name="connsiteX1474" fmla="*/ 3370952 w 12078891"/>
              <a:gd name="connsiteY1474" fmla="*/ 1703336 h 5907136"/>
              <a:gd name="connsiteX1475" fmla="*/ 3364842 w 12078891"/>
              <a:gd name="connsiteY1475" fmla="*/ 1709445 h 5907136"/>
              <a:gd name="connsiteX1476" fmla="*/ 3358734 w 12078891"/>
              <a:gd name="connsiteY1476" fmla="*/ 1703336 h 5907136"/>
              <a:gd name="connsiteX1477" fmla="*/ 3364842 w 12078891"/>
              <a:gd name="connsiteY1477" fmla="*/ 1697228 h 5907136"/>
              <a:gd name="connsiteX1478" fmla="*/ 1989412 w 12078891"/>
              <a:gd name="connsiteY1478" fmla="*/ 1695213 h 5907136"/>
              <a:gd name="connsiteX1479" fmla="*/ 2000613 w 12078891"/>
              <a:gd name="connsiteY1479" fmla="*/ 1706413 h 5907136"/>
              <a:gd name="connsiteX1480" fmla="*/ 1989412 w 12078891"/>
              <a:gd name="connsiteY1480" fmla="*/ 1717613 h 5907136"/>
              <a:gd name="connsiteX1481" fmla="*/ 1978214 w 12078891"/>
              <a:gd name="connsiteY1481" fmla="*/ 1706413 h 5907136"/>
              <a:gd name="connsiteX1482" fmla="*/ 1989412 w 12078891"/>
              <a:gd name="connsiteY1482" fmla="*/ 1695213 h 5907136"/>
              <a:gd name="connsiteX1483" fmla="*/ 3038026 w 12078891"/>
              <a:gd name="connsiteY1483" fmla="*/ 1681956 h 5907136"/>
              <a:gd name="connsiteX1484" fmla="*/ 3040062 w 12078891"/>
              <a:gd name="connsiteY1484" fmla="*/ 1683992 h 5907136"/>
              <a:gd name="connsiteX1485" fmla="*/ 3038026 w 12078891"/>
              <a:gd name="connsiteY1485" fmla="*/ 1686029 h 5907136"/>
              <a:gd name="connsiteX1486" fmla="*/ 3035990 w 12078891"/>
              <a:gd name="connsiteY1486" fmla="*/ 1683992 h 5907136"/>
              <a:gd name="connsiteX1487" fmla="*/ 3038026 w 12078891"/>
              <a:gd name="connsiteY1487" fmla="*/ 1681956 h 5907136"/>
              <a:gd name="connsiteX1488" fmla="*/ 2787638 w 12078891"/>
              <a:gd name="connsiteY1488" fmla="*/ 1677907 h 5907136"/>
              <a:gd name="connsiteX1489" fmla="*/ 2803927 w 12078891"/>
              <a:gd name="connsiteY1489" fmla="*/ 1694197 h 5907136"/>
              <a:gd name="connsiteX1490" fmla="*/ 2787638 w 12078891"/>
              <a:gd name="connsiteY1490" fmla="*/ 1710486 h 5907136"/>
              <a:gd name="connsiteX1491" fmla="*/ 2771350 w 12078891"/>
              <a:gd name="connsiteY1491" fmla="*/ 1694197 h 5907136"/>
              <a:gd name="connsiteX1492" fmla="*/ 2787638 w 12078891"/>
              <a:gd name="connsiteY1492" fmla="*/ 1677907 h 5907136"/>
              <a:gd name="connsiteX1493" fmla="*/ 8908476 w 12078891"/>
              <a:gd name="connsiteY1493" fmla="*/ 1670778 h 5907136"/>
              <a:gd name="connsiteX1494" fmla="*/ 8913566 w 12078891"/>
              <a:gd name="connsiteY1494" fmla="*/ 1675869 h 5907136"/>
              <a:gd name="connsiteX1495" fmla="*/ 8908476 w 12078891"/>
              <a:gd name="connsiteY1495" fmla="*/ 1680959 h 5907136"/>
              <a:gd name="connsiteX1496" fmla="*/ 8903385 w 12078891"/>
              <a:gd name="connsiteY1496" fmla="*/ 1675869 h 5907136"/>
              <a:gd name="connsiteX1497" fmla="*/ 8908476 w 12078891"/>
              <a:gd name="connsiteY1497" fmla="*/ 1670778 h 5907136"/>
              <a:gd name="connsiteX1498" fmla="*/ 9803401 w 12078891"/>
              <a:gd name="connsiteY1498" fmla="*/ 1667723 h 5907136"/>
              <a:gd name="connsiteX1499" fmla="*/ 9815617 w 12078891"/>
              <a:gd name="connsiteY1499" fmla="*/ 1679940 h 5907136"/>
              <a:gd name="connsiteX1500" fmla="*/ 9803401 w 12078891"/>
              <a:gd name="connsiteY1500" fmla="*/ 1692156 h 5907136"/>
              <a:gd name="connsiteX1501" fmla="*/ 9791183 w 12078891"/>
              <a:gd name="connsiteY1501" fmla="*/ 1679940 h 5907136"/>
              <a:gd name="connsiteX1502" fmla="*/ 9803401 w 12078891"/>
              <a:gd name="connsiteY1502" fmla="*/ 1667723 h 5907136"/>
              <a:gd name="connsiteX1503" fmla="*/ 7189895 w 12078891"/>
              <a:gd name="connsiteY1503" fmla="*/ 1665690 h 5907136"/>
              <a:gd name="connsiteX1504" fmla="*/ 7202112 w 12078891"/>
              <a:gd name="connsiteY1504" fmla="*/ 1677908 h 5907136"/>
              <a:gd name="connsiteX1505" fmla="*/ 7189895 w 12078891"/>
              <a:gd name="connsiteY1505" fmla="*/ 1690124 h 5907136"/>
              <a:gd name="connsiteX1506" fmla="*/ 7177677 w 12078891"/>
              <a:gd name="connsiteY1506" fmla="*/ 1677908 h 5907136"/>
              <a:gd name="connsiteX1507" fmla="*/ 7189895 w 12078891"/>
              <a:gd name="connsiteY1507" fmla="*/ 1665690 h 5907136"/>
              <a:gd name="connsiteX1508" fmla="*/ 6840681 w 12078891"/>
              <a:gd name="connsiteY1508" fmla="*/ 1665682 h 5907136"/>
              <a:gd name="connsiteX1509" fmla="*/ 6890568 w 12078891"/>
              <a:gd name="connsiteY1509" fmla="*/ 1714552 h 5907136"/>
              <a:gd name="connsiteX1510" fmla="*/ 6840681 w 12078891"/>
              <a:gd name="connsiteY1510" fmla="*/ 1763425 h 5907136"/>
              <a:gd name="connsiteX1511" fmla="*/ 6790793 w 12078891"/>
              <a:gd name="connsiteY1511" fmla="*/ 1714552 h 5907136"/>
              <a:gd name="connsiteX1512" fmla="*/ 6840681 w 12078891"/>
              <a:gd name="connsiteY1512" fmla="*/ 1665682 h 5907136"/>
              <a:gd name="connsiteX1513" fmla="*/ 4489879 w 12078891"/>
              <a:gd name="connsiteY1513" fmla="*/ 1651438 h 5907136"/>
              <a:gd name="connsiteX1514" fmla="*/ 4500062 w 12078891"/>
              <a:gd name="connsiteY1514" fmla="*/ 1661619 h 5907136"/>
              <a:gd name="connsiteX1515" fmla="*/ 4489879 w 12078891"/>
              <a:gd name="connsiteY1515" fmla="*/ 1671800 h 5907136"/>
              <a:gd name="connsiteX1516" fmla="*/ 4479698 w 12078891"/>
              <a:gd name="connsiteY1516" fmla="*/ 1661619 h 5907136"/>
              <a:gd name="connsiteX1517" fmla="*/ 4489879 w 12078891"/>
              <a:gd name="connsiteY1517" fmla="*/ 1651438 h 5907136"/>
              <a:gd name="connsiteX1518" fmla="*/ 4124356 w 12078891"/>
              <a:gd name="connsiteY1518" fmla="*/ 1643267 h 5907136"/>
              <a:gd name="connsiteX1519" fmla="*/ 4135556 w 12078891"/>
              <a:gd name="connsiteY1519" fmla="*/ 1654466 h 5907136"/>
              <a:gd name="connsiteX1520" fmla="*/ 4124356 w 12078891"/>
              <a:gd name="connsiteY1520" fmla="*/ 1665666 h 5907136"/>
              <a:gd name="connsiteX1521" fmla="*/ 4113157 w 12078891"/>
              <a:gd name="connsiteY1521" fmla="*/ 1654466 h 5907136"/>
              <a:gd name="connsiteX1522" fmla="*/ 4124356 w 12078891"/>
              <a:gd name="connsiteY1522" fmla="*/ 1643267 h 5907136"/>
              <a:gd name="connsiteX1523" fmla="*/ 1369383 w 12078891"/>
              <a:gd name="connsiteY1523" fmla="*/ 1634128 h 5907136"/>
              <a:gd name="connsiteX1524" fmla="*/ 1384655 w 12078891"/>
              <a:gd name="connsiteY1524" fmla="*/ 1649400 h 5907136"/>
              <a:gd name="connsiteX1525" fmla="*/ 1369383 w 12078891"/>
              <a:gd name="connsiteY1525" fmla="*/ 1664671 h 5907136"/>
              <a:gd name="connsiteX1526" fmla="*/ 1354111 w 12078891"/>
              <a:gd name="connsiteY1526" fmla="*/ 1649400 h 5907136"/>
              <a:gd name="connsiteX1527" fmla="*/ 1369383 w 12078891"/>
              <a:gd name="connsiteY1527" fmla="*/ 1634128 h 5907136"/>
              <a:gd name="connsiteX1528" fmla="*/ 9290270 w 12078891"/>
              <a:gd name="connsiteY1528" fmla="*/ 1625987 h 5907136"/>
              <a:gd name="connsiteX1529" fmla="*/ 9295360 w 12078891"/>
              <a:gd name="connsiteY1529" fmla="*/ 1631077 h 5907136"/>
              <a:gd name="connsiteX1530" fmla="*/ 9290270 w 12078891"/>
              <a:gd name="connsiteY1530" fmla="*/ 1636167 h 5907136"/>
              <a:gd name="connsiteX1531" fmla="*/ 9285179 w 12078891"/>
              <a:gd name="connsiteY1531" fmla="*/ 1631077 h 5907136"/>
              <a:gd name="connsiteX1532" fmla="*/ 9290270 w 12078891"/>
              <a:gd name="connsiteY1532" fmla="*/ 1625987 h 5907136"/>
              <a:gd name="connsiteX1533" fmla="*/ 1867190 w 12078891"/>
              <a:gd name="connsiteY1533" fmla="*/ 1615780 h 5907136"/>
              <a:gd name="connsiteX1534" fmla="*/ 1879408 w 12078891"/>
              <a:gd name="connsiteY1534" fmla="*/ 1627997 h 5907136"/>
              <a:gd name="connsiteX1535" fmla="*/ 1867190 w 12078891"/>
              <a:gd name="connsiteY1535" fmla="*/ 1640215 h 5907136"/>
              <a:gd name="connsiteX1536" fmla="*/ 1854973 w 12078891"/>
              <a:gd name="connsiteY1536" fmla="*/ 1627997 h 5907136"/>
              <a:gd name="connsiteX1537" fmla="*/ 1867190 w 12078891"/>
              <a:gd name="connsiteY1537" fmla="*/ 1615780 h 5907136"/>
              <a:gd name="connsiteX1538" fmla="*/ 1952765 w 12078891"/>
              <a:gd name="connsiteY1538" fmla="*/ 1611732 h 5907136"/>
              <a:gd name="connsiteX1539" fmla="*/ 1985346 w 12078891"/>
              <a:gd name="connsiteY1539" fmla="*/ 1644310 h 5907136"/>
              <a:gd name="connsiteX1540" fmla="*/ 1952765 w 12078891"/>
              <a:gd name="connsiteY1540" fmla="*/ 1676889 h 5907136"/>
              <a:gd name="connsiteX1541" fmla="*/ 1920186 w 12078891"/>
              <a:gd name="connsiteY1541" fmla="*/ 1644310 h 5907136"/>
              <a:gd name="connsiteX1542" fmla="*/ 1952765 w 12078891"/>
              <a:gd name="connsiteY1542" fmla="*/ 1611732 h 5907136"/>
              <a:gd name="connsiteX1543" fmla="*/ 7601213 w 12078891"/>
              <a:gd name="connsiteY1543" fmla="*/ 1601545 h 5907136"/>
              <a:gd name="connsiteX1544" fmla="*/ 7612413 w 12078891"/>
              <a:gd name="connsiteY1544" fmla="*/ 1612743 h 5907136"/>
              <a:gd name="connsiteX1545" fmla="*/ 7601213 w 12078891"/>
              <a:gd name="connsiteY1545" fmla="*/ 1623943 h 5907136"/>
              <a:gd name="connsiteX1546" fmla="*/ 7590014 w 12078891"/>
              <a:gd name="connsiteY1546" fmla="*/ 1612743 h 5907136"/>
              <a:gd name="connsiteX1547" fmla="*/ 7601213 w 12078891"/>
              <a:gd name="connsiteY1547" fmla="*/ 1601545 h 5907136"/>
              <a:gd name="connsiteX1548" fmla="*/ 4432839 w 12078891"/>
              <a:gd name="connsiteY1548" fmla="*/ 1598471 h 5907136"/>
              <a:gd name="connsiteX1549" fmla="*/ 4450147 w 12078891"/>
              <a:gd name="connsiteY1549" fmla="*/ 1615779 h 5907136"/>
              <a:gd name="connsiteX1550" fmla="*/ 4432839 w 12078891"/>
              <a:gd name="connsiteY1550" fmla="*/ 1633087 h 5907136"/>
              <a:gd name="connsiteX1551" fmla="*/ 4415530 w 12078891"/>
              <a:gd name="connsiteY1551" fmla="*/ 1615779 h 5907136"/>
              <a:gd name="connsiteX1552" fmla="*/ 4432839 w 12078891"/>
              <a:gd name="connsiteY1552" fmla="*/ 1598471 h 5907136"/>
              <a:gd name="connsiteX1553" fmla="*/ 8604059 w 12078891"/>
              <a:gd name="connsiteY1553" fmla="*/ 1598470 h 5907136"/>
              <a:gd name="connsiteX1554" fmla="*/ 8627476 w 12078891"/>
              <a:gd name="connsiteY1554" fmla="*/ 1621886 h 5907136"/>
              <a:gd name="connsiteX1555" fmla="*/ 8604059 w 12078891"/>
              <a:gd name="connsiteY1555" fmla="*/ 1645302 h 5907136"/>
              <a:gd name="connsiteX1556" fmla="*/ 8580642 w 12078891"/>
              <a:gd name="connsiteY1556" fmla="*/ 1621886 h 5907136"/>
              <a:gd name="connsiteX1557" fmla="*/ 8604059 w 12078891"/>
              <a:gd name="connsiteY1557" fmla="*/ 1598470 h 5907136"/>
              <a:gd name="connsiteX1558" fmla="*/ 970231 w 12078891"/>
              <a:gd name="connsiteY1558" fmla="*/ 1592364 h 5907136"/>
              <a:gd name="connsiteX1559" fmla="*/ 985503 w 12078891"/>
              <a:gd name="connsiteY1559" fmla="*/ 1607636 h 5907136"/>
              <a:gd name="connsiteX1560" fmla="*/ 970231 w 12078891"/>
              <a:gd name="connsiteY1560" fmla="*/ 1622908 h 5907136"/>
              <a:gd name="connsiteX1561" fmla="*/ 954959 w 12078891"/>
              <a:gd name="connsiteY1561" fmla="*/ 1607636 h 5907136"/>
              <a:gd name="connsiteX1562" fmla="*/ 970231 w 12078891"/>
              <a:gd name="connsiteY1562" fmla="*/ 1592364 h 5907136"/>
              <a:gd name="connsiteX1563" fmla="*/ 8077693 w 12078891"/>
              <a:gd name="connsiteY1563" fmla="*/ 1588309 h 5907136"/>
              <a:gd name="connsiteX1564" fmla="*/ 8099073 w 12078891"/>
              <a:gd name="connsiteY1564" fmla="*/ 1609690 h 5907136"/>
              <a:gd name="connsiteX1565" fmla="*/ 8077693 w 12078891"/>
              <a:gd name="connsiteY1565" fmla="*/ 1631068 h 5907136"/>
              <a:gd name="connsiteX1566" fmla="*/ 8056312 w 12078891"/>
              <a:gd name="connsiteY1566" fmla="*/ 1609690 h 5907136"/>
              <a:gd name="connsiteX1567" fmla="*/ 8077693 w 12078891"/>
              <a:gd name="connsiteY1567" fmla="*/ 1588309 h 5907136"/>
              <a:gd name="connsiteX1568" fmla="*/ 10993578 w 12078891"/>
              <a:gd name="connsiteY1568" fmla="*/ 1587269 h 5907136"/>
              <a:gd name="connsiteX1569" fmla="*/ 11004777 w 12078891"/>
              <a:gd name="connsiteY1569" fmla="*/ 1598469 h 5907136"/>
              <a:gd name="connsiteX1570" fmla="*/ 10993578 w 12078891"/>
              <a:gd name="connsiteY1570" fmla="*/ 1609668 h 5907136"/>
              <a:gd name="connsiteX1571" fmla="*/ 10982378 w 12078891"/>
              <a:gd name="connsiteY1571" fmla="*/ 1598469 h 5907136"/>
              <a:gd name="connsiteX1572" fmla="*/ 10993578 w 12078891"/>
              <a:gd name="connsiteY1572" fmla="*/ 1587269 h 5907136"/>
              <a:gd name="connsiteX1573" fmla="*/ 1053773 w 12078891"/>
              <a:gd name="connsiteY1573" fmla="*/ 1581190 h 5907136"/>
              <a:gd name="connsiteX1574" fmla="*/ 1061918 w 12078891"/>
              <a:gd name="connsiteY1574" fmla="*/ 1589335 h 5907136"/>
              <a:gd name="connsiteX1575" fmla="*/ 1053773 w 12078891"/>
              <a:gd name="connsiteY1575" fmla="*/ 1597478 h 5907136"/>
              <a:gd name="connsiteX1576" fmla="*/ 1045628 w 12078891"/>
              <a:gd name="connsiteY1576" fmla="*/ 1589335 h 5907136"/>
              <a:gd name="connsiteX1577" fmla="*/ 1053773 w 12078891"/>
              <a:gd name="connsiteY1577" fmla="*/ 1581190 h 5907136"/>
              <a:gd name="connsiteX1578" fmla="*/ 6563753 w 12078891"/>
              <a:gd name="connsiteY1578" fmla="*/ 1579126 h 5907136"/>
              <a:gd name="connsiteX1579" fmla="*/ 6574952 w 12078891"/>
              <a:gd name="connsiteY1579" fmla="*/ 1590325 h 5907136"/>
              <a:gd name="connsiteX1580" fmla="*/ 6563753 w 12078891"/>
              <a:gd name="connsiteY1580" fmla="*/ 1601524 h 5907136"/>
              <a:gd name="connsiteX1581" fmla="*/ 6552553 w 12078891"/>
              <a:gd name="connsiteY1581" fmla="*/ 1590325 h 5907136"/>
              <a:gd name="connsiteX1582" fmla="*/ 6563753 w 12078891"/>
              <a:gd name="connsiteY1582" fmla="*/ 1579126 h 5907136"/>
              <a:gd name="connsiteX1583" fmla="*/ 9187440 w 12078891"/>
              <a:gd name="connsiteY1583" fmla="*/ 1578129 h 5907136"/>
              <a:gd name="connsiteX1584" fmla="*/ 9198639 w 12078891"/>
              <a:gd name="connsiteY1584" fmla="*/ 1589328 h 5907136"/>
              <a:gd name="connsiteX1585" fmla="*/ 9187440 w 12078891"/>
              <a:gd name="connsiteY1585" fmla="*/ 1600526 h 5907136"/>
              <a:gd name="connsiteX1586" fmla="*/ 9176240 w 12078891"/>
              <a:gd name="connsiteY1586" fmla="*/ 1589328 h 5907136"/>
              <a:gd name="connsiteX1587" fmla="*/ 9187440 w 12078891"/>
              <a:gd name="connsiteY1587" fmla="*/ 1578129 h 5907136"/>
              <a:gd name="connsiteX1588" fmla="*/ 5811366 w 12078891"/>
              <a:gd name="connsiteY1588" fmla="*/ 1539421 h 5907136"/>
              <a:gd name="connsiteX1589" fmla="*/ 5821547 w 12078891"/>
              <a:gd name="connsiteY1589" fmla="*/ 1549602 h 5907136"/>
              <a:gd name="connsiteX1590" fmla="*/ 5811366 w 12078891"/>
              <a:gd name="connsiteY1590" fmla="*/ 1559783 h 5907136"/>
              <a:gd name="connsiteX1591" fmla="*/ 5801185 w 12078891"/>
              <a:gd name="connsiteY1591" fmla="*/ 1549602 h 5907136"/>
              <a:gd name="connsiteX1592" fmla="*/ 5811366 w 12078891"/>
              <a:gd name="connsiteY1592" fmla="*/ 1539421 h 5907136"/>
              <a:gd name="connsiteX1593" fmla="*/ 6556626 w 12078891"/>
              <a:gd name="connsiteY1593" fmla="*/ 1510942 h 5907136"/>
              <a:gd name="connsiteX1594" fmla="*/ 6568843 w 12078891"/>
              <a:gd name="connsiteY1594" fmla="*/ 1523160 h 5907136"/>
              <a:gd name="connsiteX1595" fmla="*/ 6556626 w 12078891"/>
              <a:gd name="connsiteY1595" fmla="*/ 1535375 h 5907136"/>
              <a:gd name="connsiteX1596" fmla="*/ 6544408 w 12078891"/>
              <a:gd name="connsiteY1596" fmla="*/ 1523160 h 5907136"/>
              <a:gd name="connsiteX1597" fmla="*/ 6556626 w 12078891"/>
              <a:gd name="connsiteY1597" fmla="*/ 1510942 h 5907136"/>
              <a:gd name="connsiteX1598" fmla="*/ 5064100 w 12078891"/>
              <a:gd name="connsiteY1598" fmla="*/ 1507884 h 5907136"/>
              <a:gd name="connsiteX1599" fmla="*/ 5076314 w 12078891"/>
              <a:gd name="connsiteY1599" fmla="*/ 1520102 h 5907136"/>
              <a:gd name="connsiteX1600" fmla="*/ 5064100 w 12078891"/>
              <a:gd name="connsiteY1600" fmla="*/ 1532317 h 5907136"/>
              <a:gd name="connsiteX1601" fmla="*/ 5051886 w 12078891"/>
              <a:gd name="connsiteY1601" fmla="*/ 1520102 h 5907136"/>
              <a:gd name="connsiteX1602" fmla="*/ 5064100 w 12078891"/>
              <a:gd name="connsiteY1602" fmla="*/ 1507884 h 5907136"/>
              <a:gd name="connsiteX1603" fmla="*/ 12045293 w 12078891"/>
              <a:gd name="connsiteY1603" fmla="*/ 1495671 h 5907136"/>
              <a:gd name="connsiteX1604" fmla="*/ 12074818 w 12078891"/>
              <a:gd name="connsiteY1604" fmla="*/ 1525195 h 5907136"/>
              <a:gd name="connsiteX1605" fmla="*/ 12045293 w 12078891"/>
              <a:gd name="connsiteY1605" fmla="*/ 1553701 h 5907136"/>
              <a:gd name="connsiteX1606" fmla="*/ 12015767 w 12078891"/>
              <a:gd name="connsiteY1606" fmla="*/ 1525195 h 5907136"/>
              <a:gd name="connsiteX1607" fmla="*/ 12045293 w 12078891"/>
              <a:gd name="connsiteY1607" fmla="*/ 1495671 h 5907136"/>
              <a:gd name="connsiteX1608" fmla="*/ 7198040 w 12078891"/>
              <a:gd name="connsiteY1608" fmla="*/ 1482432 h 5907136"/>
              <a:gd name="connsiteX1609" fmla="*/ 7203130 w 12078891"/>
              <a:gd name="connsiteY1609" fmla="*/ 1487523 h 5907136"/>
              <a:gd name="connsiteX1610" fmla="*/ 7198040 w 12078891"/>
              <a:gd name="connsiteY1610" fmla="*/ 1492613 h 5907136"/>
              <a:gd name="connsiteX1611" fmla="*/ 7192949 w 12078891"/>
              <a:gd name="connsiteY1611" fmla="*/ 1487523 h 5907136"/>
              <a:gd name="connsiteX1612" fmla="*/ 7198040 w 12078891"/>
              <a:gd name="connsiteY1612" fmla="*/ 1482432 h 5907136"/>
              <a:gd name="connsiteX1613" fmla="*/ 10018223 w 12078891"/>
              <a:gd name="connsiteY1613" fmla="*/ 1481387 h 5907136"/>
              <a:gd name="connsiteX1614" fmla="*/ 10025350 w 12078891"/>
              <a:gd name="connsiteY1614" fmla="*/ 1488514 h 5907136"/>
              <a:gd name="connsiteX1615" fmla="*/ 10018223 w 12078891"/>
              <a:gd name="connsiteY1615" fmla="*/ 1494622 h 5907136"/>
              <a:gd name="connsiteX1616" fmla="*/ 10011096 w 12078891"/>
              <a:gd name="connsiteY1616" fmla="*/ 1488514 h 5907136"/>
              <a:gd name="connsiteX1617" fmla="*/ 10018223 w 12078891"/>
              <a:gd name="connsiteY1617" fmla="*/ 1481387 h 5907136"/>
              <a:gd name="connsiteX1618" fmla="*/ 8393309 w 12078891"/>
              <a:gd name="connsiteY1618" fmla="*/ 1477350 h 5907136"/>
              <a:gd name="connsiteX1619" fmla="*/ 8425888 w 12078891"/>
              <a:gd name="connsiteY1619" fmla="*/ 1509928 h 5907136"/>
              <a:gd name="connsiteX1620" fmla="*/ 8393309 w 12078891"/>
              <a:gd name="connsiteY1620" fmla="*/ 1542506 h 5907136"/>
              <a:gd name="connsiteX1621" fmla="*/ 8360729 w 12078891"/>
              <a:gd name="connsiteY1621" fmla="*/ 1509928 h 5907136"/>
              <a:gd name="connsiteX1622" fmla="*/ 8393309 w 12078891"/>
              <a:gd name="connsiteY1622" fmla="*/ 1477350 h 5907136"/>
              <a:gd name="connsiteX1623" fmla="*/ 5908087 w 12078891"/>
              <a:gd name="connsiteY1623" fmla="*/ 1476298 h 5907136"/>
              <a:gd name="connsiteX1624" fmla="*/ 5910123 w 12078891"/>
              <a:gd name="connsiteY1624" fmla="*/ 1478334 h 5907136"/>
              <a:gd name="connsiteX1625" fmla="*/ 5908087 w 12078891"/>
              <a:gd name="connsiteY1625" fmla="*/ 1480369 h 5907136"/>
              <a:gd name="connsiteX1626" fmla="*/ 5906050 w 12078891"/>
              <a:gd name="connsiteY1626" fmla="*/ 1478334 h 5907136"/>
              <a:gd name="connsiteX1627" fmla="*/ 5908087 w 12078891"/>
              <a:gd name="connsiteY1627" fmla="*/ 1476298 h 5907136"/>
              <a:gd name="connsiteX1628" fmla="*/ 10401034 w 12078891"/>
              <a:gd name="connsiteY1628" fmla="*/ 1474260 h 5907136"/>
              <a:gd name="connsiteX1629" fmla="*/ 10410197 w 12078891"/>
              <a:gd name="connsiteY1629" fmla="*/ 1483423 h 5907136"/>
              <a:gd name="connsiteX1630" fmla="*/ 10401034 w 12078891"/>
              <a:gd name="connsiteY1630" fmla="*/ 1492586 h 5907136"/>
              <a:gd name="connsiteX1631" fmla="*/ 10391871 w 12078891"/>
              <a:gd name="connsiteY1631" fmla="*/ 1483423 h 5907136"/>
              <a:gd name="connsiteX1632" fmla="*/ 10401034 w 12078891"/>
              <a:gd name="connsiteY1632" fmla="*/ 1474260 h 5907136"/>
              <a:gd name="connsiteX1633" fmla="*/ 2631798 w 12078891"/>
              <a:gd name="connsiteY1633" fmla="*/ 1469172 h 5907136"/>
              <a:gd name="connsiteX1634" fmla="*/ 2637906 w 12078891"/>
              <a:gd name="connsiteY1634" fmla="*/ 1475281 h 5907136"/>
              <a:gd name="connsiteX1635" fmla="*/ 2631798 w 12078891"/>
              <a:gd name="connsiteY1635" fmla="*/ 1481390 h 5907136"/>
              <a:gd name="connsiteX1636" fmla="*/ 2625688 w 12078891"/>
              <a:gd name="connsiteY1636" fmla="*/ 1475281 h 5907136"/>
              <a:gd name="connsiteX1637" fmla="*/ 2631798 w 12078891"/>
              <a:gd name="connsiteY1637" fmla="*/ 1469172 h 5907136"/>
              <a:gd name="connsiteX1638" fmla="*/ 8095000 w 12078891"/>
              <a:gd name="connsiteY1638" fmla="*/ 1469170 h 5907136"/>
              <a:gd name="connsiteX1639" fmla="*/ 8107217 w 12078891"/>
              <a:gd name="connsiteY1639" fmla="*/ 1481388 h 5907136"/>
              <a:gd name="connsiteX1640" fmla="*/ 8095000 w 12078891"/>
              <a:gd name="connsiteY1640" fmla="*/ 1493605 h 5907136"/>
              <a:gd name="connsiteX1641" fmla="*/ 8082783 w 12078891"/>
              <a:gd name="connsiteY1641" fmla="*/ 1481388 h 5907136"/>
              <a:gd name="connsiteX1642" fmla="*/ 8095000 w 12078891"/>
              <a:gd name="connsiteY1642" fmla="*/ 1469170 h 5907136"/>
              <a:gd name="connsiteX1643" fmla="*/ 3408677 w 12078891"/>
              <a:gd name="connsiteY1643" fmla="*/ 1462072 h 5907136"/>
              <a:gd name="connsiteX1644" fmla="*/ 3413767 w 12078891"/>
              <a:gd name="connsiteY1644" fmla="*/ 1467163 h 5907136"/>
              <a:gd name="connsiteX1645" fmla="*/ 3408677 w 12078891"/>
              <a:gd name="connsiteY1645" fmla="*/ 1472253 h 5907136"/>
              <a:gd name="connsiteX1646" fmla="*/ 3403585 w 12078891"/>
              <a:gd name="connsiteY1646" fmla="*/ 1467163 h 5907136"/>
              <a:gd name="connsiteX1647" fmla="*/ 3408677 w 12078891"/>
              <a:gd name="connsiteY1647" fmla="*/ 1462072 h 5907136"/>
              <a:gd name="connsiteX1648" fmla="*/ 3686616 w 12078891"/>
              <a:gd name="connsiteY1648" fmla="*/ 1449860 h 5907136"/>
              <a:gd name="connsiteX1649" fmla="*/ 3690689 w 12078891"/>
              <a:gd name="connsiteY1649" fmla="*/ 1453933 h 5907136"/>
              <a:gd name="connsiteX1650" fmla="*/ 3686616 w 12078891"/>
              <a:gd name="connsiteY1650" fmla="*/ 1458006 h 5907136"/>
              <a:gd name="connsiteX1651" fmla="*/ 3682544 w 12078891"/>
              <a:gd name="connsiteY1651" fmla="*/ 1453933 h 5907136"/>
              <a:gd name="connsiteX1652" fmla="*/ 3686616 w 12078891"/>
              <a:gd name="connsiteY1652" fmla="*/ 1449860 h 5907136"/>
              <a:gd name="connsiteX1653" fmla="*/ 8790374 w 12078891"/>
              <a:gd name="connsiteY1653" fmla="*/ 1447825 h 5907136"/>
              <a:gd name="connsiteX1654" fmla="*/ 8795464 w 12078891"/>
              <a:gd name="connsiteY1654" fmla="*/ 1452917 h 5907136"/>
              <a:gd name="connsiteX1655" fmla="*/ 8790374 w 12078891"/>
              <a:gd name="connsiteY1655" fmla="*/ 1458007 h 5907136"/>
              <a:gd name="connsiteX1656" fmla="*/ 8785283 w 12078891"/>
              <a:gd name="connsiteY1656" fmla="*/ 1452917 h 5907136"/>
              <a:gd name="connsiteX1657" fmla="*/ 8790374 w 12078891"/>
              <a:gd name="connsiteY1657" fmla="*/ 1447825 h 5907136"/>
              <a:gd name="connsiteX1658" fmla="*/ 10691198 w 12078891"/>
              <a:gd name="connsiteY1658" fmla="*/ 1418293 h 5907136"/>
              <a:gd name="connsiteX1659" fmla="*/ 10696288 w 12078891"/>
              <a:gd name="connsiteY1659" fmla="*/ 1423383 h 5907136"/>
              <a:gd name="connsiteX1660" fmla="*/ 10691198 w 12078891"/>
              <a:gd name="connsiteY1660" fmla="*/ 1428476 h 5907136"/>
              <a:gd name="connsiteX1661" fmla="*/ 10686107 w 12078891"/>
              <a:gd name="connsiteY1661" fmla="*/ 1423383 h 5907136"/>
              <a:gd name="connsiteX1662" fmla="*/ 10691198 w 12078891"/>
              <a:gd name="connsiteY1662" fmla="*/ 1418293 h 5907136"/>
              <a:gd name="connsiteX1663" fmla="*/ 3349636 w 12078891"/>
              <a:gd name="connsiteY1663" fmla="*/ 1409134 h 5907136"/>
              <a:gd name="connsiteX1664" fmla="*/ 3358800 w 12078891"/>
              <a:gd name="connsiteY1664" fmla="*/ 1418293 h 5907136"/>
              <a:gd name="connsiteX1665" fmla="*/ 3349636 w 12078891"/>
              <a:gd name="connsiteY1665" fmla="*/ 1427460 h 5907136"/>
              <a:gd name="connsiteX1666" fmla="*/ 3340474 w 12078891"/>
              <a:gd name="connsiteY1666" fmla="*/ 1418293 h 5907136"/>
              <a:gd name="connsiteX1667" fmla="*/ 3349636 w 12078891"/>
              <a:gd name="connsiteY1667" fmla="*/ 1409134 h 5907136"/>
              <a:gd name="connsiteX1668" fmla="*/ 4588610 w 12078891"/>
              <a:gd name="connsiteY1668" fmla="*/ 1397903 h 5907136"/>
              <a:gd name="connsiteX1669" fmla="*/ 4596755 w 12078891"/>
              <a:gd name="connsiteY1669" fmla="*/ 1406048 h 5907136"/>
              <a:gd name="connsiteX1670" fmla="*/ 4588610 w 12078891"/>
              <a:gd name="connsiteY1670" fmla="*/ 1414193 h 5907136"/>
              <a:gd name="connsiteX1671" fmla="*/ 4580466 w 12078891"/>
              <a:gd name="connsiteY1671" fmla="*/ 1406048 h 5907136"/>
              <a:gd name="connsiteX1672" fmla="*/ 4588610 w 12078891"/>
              <a:gd name="connsiteY1672" fmla="*/ 1397903 h 5907136"/>
              <a:gd name="connsiteX1673" fmla="*/ 1814297 w 12078891"/>
              <a:gd name="connsiteY1673" fmla="*/ 1390807 h 5907136"/>
              <a:gd name="connsiteX1674" fmla="*/ 1835677 w 12078891"/>
              <a:gd name="connsiteY1674" fmla="*/ 1412190 h 5907136"/>
              <a:gd name="connsiteX1675" fmla="*/ 1814297 w 12078891"/>
              <a:gd name="connsiteY1675" fmla="*/ 1433570 h 5907136"/>
              <a:gd name="connsiteX1676" fmla="*/ 1792917 w 12078891"/>
              <a:gd name="connsiteY1676" fmla="*/ 1412190 h 5907136"/>
              <a:gd name="connsiteX1677" fmla="*/ 1814297 w 12078891"/>
              <a:gd name="connsiteY1677" fmla="*/ 1390807 h 5907136"/>
              <a:gd name="connsiteX1678" fmla="*/ 9676136 w 12078891"/>
              <a:gd name="connsiteY1678" fmla="*/ 1389757 h 5907136"/>
              <a:gd name="connsiteX1679" fmla="*/ 9679190 w 12078891"/>
              <a:gd name="connsiteY1679" fmla="*/ 1392811 h 5907136"/>
              <a:gd name="connsiteX1680" fmla="*/ 9676136 w 12078891"/>
              <a:gd name="connsiteY1680" fmla="*/ 1395866 h 5907136"/>
              <a:gd name="connsiteX1681" fmla="*/ 9673081 w 12078891"/>
              <a:gd name="connsiteY1681" fmla="*/ 1392811 h 5907136"/>
              <a:gd name="connsiteX1682" fmla="*/ 9676136 w 12078891"/>
              <a:gd name="connsiteY1682" fmla="*/ 1389757 h 5907136"/>
              <a:gd name="connsiteX1683" fmla="*/ 12015767 w 12078891"/>
              <a:gd name="connsiteY1683" fmla="*/ 1375502 h 5907136"/>
              <a:gd name="connsiteX1684" fmla="*/ 12018821 w 12078891"/>
              <a:gd name="connsiteY1684" fmla="*/ 1378556 h 5907136"/>
              <a:gd name="connsiteX1685" fmla="*/ 12015767 w 12078891"/>
              <a:gd name="connsiteY1685" fmla="*/ 1381611 h 5907136"/>
              <a:gd name="connsiteX1686" fmla="*/ 12012713 w 12078891"/>
              <a:gd name="connsiteY1686" fmla="*/ 1378556 h 5907136"/>
              <a:gd name="connsiteX1687" fmla="*/ 12015767 w 12078891"/>
              <a:gd name="connsiteY1687" fmla="*/ 1375502 h 5907136"/>
              <a:gd name="connsiteX1688" fmla="*/ 9431787 w 12078891"/>
              <a:gd name="connsiteY1688" fmla="*/ 1368376 h 5907136"/>
              <a:gd name="connsiteX1689" fmla="*/ 9437896 w 12078891"/>
              <a:gd name="connsiteY1689" fmla="*/ 1373467 h 5907136"/>
              <a:gd name="connsiteX1690" fmla="*/ 9431787 w 12078891"/>
              <a:gd name="connsiteY1690" fmla="*/ 1379575 h 5907136"/>
              <a:gd name="connsiteX1691" fmla="*/ 9425678 w 12078891"/>
              <a:gd name="connsiteY1691" fmla="*/ 1373467 h 5907136"/>
              <a:gd name="connsiteX1692" fmla="*/ 9431787 w 12078891"/>
              <a:gd name="connsiteY1692" fmla="*/ 1368376 h 5907136"/>
              <a:gd name="connsiteX1693" fmla="*/ 7596123 w 12078891"/>
              <a:gd name="connsiteY1693" fmla="*/ 1359243 h 5907136"/>
              <a:gd name="connsiteX1694" fmla="*/ 7604268 w 12078891"/>
              <a:gd name="connsiteY1694" fmla="*/ 1367389 h 5907136"/>
              <a:gd name="connsiteX1695" fmla="*/ 7596123 w 12078891"/>
              <a:gd name="connsiteY1695" fmla="*/ 1374515 h 5907136"/>
              <a:gd name="connsiteX1696" fmla="*/ 7587978 w 12078891"/>
              <a:gd name="connsiteY1696" fmla="*/ 1367389 h 5907136"/>
              <a:gd name="connsiteX1697" fmla="*/ 7596123 w 12078891"/>
              <a:gd name="connsiteY1697" fmla="*/ 1359243 h 5907136"/>
              <a:gd name="connsiteX1698" fmla="*/ 5364445 w 12078891"/>
              <a:gd name="connsiteY1698" fmla="*/ 1346011 h 5907136"/>
              <a:gd name="connsiteX1699" fmla="*/ 5381754 w 12078891"/>
              <a:gd name="connsiteY1699" fmla="*/ 1363320 h 5907136"/>
              <a:gd name="connsiteX1700" fmla="*/ 5364445 w 12078891"/>
              <a:gd name="connsiteY1700" fmla="*/ 1380628 h 5907136"/>
              <a:gd name="connsiteX1701" fmla="*/ 5347139 w 12078891"/>
              <a:gd name="connsiteY1701" fmla="*/ 1363320 h 5907136"/>
              <a:gd name="connsiteX1702" fmla="*/ 5364445 w 12078891"/>
              <a:gd name="connsiteY1702" fmla="*/ 1346011 h 5907136"/>
              <a:gd name="connsiteX1703" fmla="*/ 12059547 w 12078891"/>
              <a:gd name="connsiteY1703" fmla="*/ 1314439 h 5907136"/>
              <a:gd name="connsiteX1704" fmla="*/ 12064637 w 12078891"/>
              <a:gd name="connsiteY1704" fmla="*/ 1319529 h 5907136"/>
              <a:gd name="connsiteX1705" fmla="*/ 12059547 w 12078891"/>
              <a:gd name="connsiteY1705" fmla="*/ 1324620 h 5907136"/>
              <a:gd name="connsiteX1706" fmla="*/ 12054456 w 12078891"/>
              <a:gd name="connsiteY1706" fmla="*/ 1319529 h 5907136"/>
              <a:gd name="connsiteX1707" fmla="*/ 12059547 w 12078891"/>
              <a:gd name="connsiteY1707" fmla="*/ 1314439 h 5907136"/>
              <a:gd name="connsiteX1708" fmla="*/ 11131025 w 12078891"/>
              <a:gd name="connsiteY1708" fmla="*/ 1300174 h 5907136"/>
              <a:gd name="connsiteX1709" fmla="*/ 11149350 w 12078891"/>
              <a:gd name="connsiteY1709" fmla="*/ 1318500 h 5907136"/>
              <a:gd name="connsiteX1710" fmla="*/ 11131025 w 12078891"/>
              <a:gd name="connsiteY1710" fmla="*/ 1336827 h 5907136"/>
              <a:gd name="connsiteX1711" fmla="*/ 11112698 w 12078891"/>
              <a:gd name="connsiteY1711" fmla="*/ 1318500 h 5907136"/>
              <a:gd name="connsiteX1712" fmla="*/ 11131025 w 12078891"/>
              <a:gd name="connsiteY1712" fmla="*/ 1300174 h 5907136"/>
              <a:gd name="connsiteX1713" fmla="*/ 8098055 w 12078891"/>
              <a:gd name="connsiteY1713" fmla="*/ 1297139 h 5907136"/>
              <a:gd name="connsiteX1714" fmla="*/ 8133689 w 12078891"/>
              <a:gd name="connsiteY1714" fmla="*/ 1332775 h 5907136"/>
              <a:gd name="connsiteX1715" fmla="*/ 8098055 w 12078891"/>
              <a:gd name="connsiteY1715" fmla="*/ 1368410 h 5907136"/>
              <a:gd name="connsiteX1716" fmla="*/ 8062421 w 12078891"/>
              <a:gd name="connsiteY1716" fmla="*/ 1332775 h 5907136"/>
              <a:gd name="connsiteX1717" fmla="*/ 8098055 w 12078891"/>
              <a:gd name="connsiteY1717" fmla="*/ 1297139 h 5907136"/>
              <a:gd name="connsiteX1718" fmla="*/ 5691230 w 12078891"/>
              <a:gd name="connsiteY1718" fmla="*/ 1264529 h 5907136"/>
              <a:gd name="connsiteX1719" fmla="*/ 5701411 w 12078891"/>
              <a:gd name="connsiteY1719" fmla="*/ 1274710 h 5907136"/>
              <a:gd name="connsiteX1720" fmla="*/ 5691230 w 12078891"/>
              <a:gd name="connsiteY1720" fmla="*/ 1284890 h 5907136"/>
              <a:gd name="connsiteX1721" fmla="*/ 5681049 w 12078891"/>
              <a:gd name="connsiteY1721" fmla="*/ 1274710 h 5907136"/>
              <a:gd name="connsiteX1722" fmla="*/ 5691230 w 12078891"/>
              <a:gd name="connsiteY1722" fmla="*/ 1264529 h 5907136"/>
              <a:gd name="connsiteX1723" fmla="*/ 10805227 w 12078891"/>
              <a:gd name="connsiteY1723" fmla="*/ 1263541 h 5907136"/>
              <a:gd name="connsiteX1724" fmla="*/ 10818462 w 12078891"/>
              <a:gd name="connsiteY1724" fmla="*/ 1276776 h 5907136"/>
              <a:gd name="connsiteX1725" fmla="*/ 10805227 w 12078891"/>
              <a:gd name="connsiteY1725" fmla="*/ 1290011 h 5907136"/>
              <a:gd name="connsiteX1726" fmla="*/ 10791991 w 12078891"/>
              <a:gd name="connsiteY1726" fmla="*/ 1276776 h 5907136"/>
              <a:gd name="connsiteX1727" fmla="*/ 10805227 w 12078891"/>
              <a:gd name="connsiteY1727" fmla="*/ 1263541 h 5907136"/>
              <a:gd name="connsiteX1728" fmla="*/ 298292 w 12078891"/>
              <a:gd name="connsiteY1728" fmla="*/ 1260468 h 5907136"/>
              <a:gd name="connsiteX1729" fmla="*/ 408248 w 12078891"/>
              <a:gd name="connsiteY1729" fmla="*/ 1369407 h 5907136"/>
              <a:gd name="connsiteX1730" fmla="*/ 298292 w 12078891"/>
              <a:gd name="connsiteY1730" fmla="*/ 1478349 h 5907136"/>
              <a:gd name="connsiteX1731" fmla="*/ 188336 w 12078891"/>
              <a:gd name="connsiteY1731" fmla="*/ 1369407 h 5907136"/>
              <a:gd name="connsiteX1732" fmla="*/ 298292 w 12078891"/>
              <a:gd name="connsiteY1732" fmla="*/ 1260468 h 5907136"/>
              <a:gd name="connsiteX1733" fmla="*/ 11437477 w 12078891"/>
              <a:gd name="connsiteY1733" fmla="*/ 1252334 h 5907136"/>
              <a:gd name="connsiteX1734" fmla="*/ 11459875 w 12078891"/>
              <a:gd name="connsiteY1734" fmla="*/ 1274732 h 5907136"/>
              <a:gd name="connsiteX1735" fmla="*/ 11437477 w 12078891"/>
              <a:gd name="connsiteY1735" fmla="*/ 1297131 h 5907136"/>
              <a:gd name="connsiteX1736" fmla="*/ 11415078 w 12078891"/>
              <a:gd name="connsiteY1736" fmla="*/ 1274732 h 5907136"/>
              <a:gd name="connsiteX1737" fmla="*/ 11437477 w 12078891"/>
              <a:gd name="connsiteY1737" fmla="*/ 1252334 h 5907136"/>
              <a:gd name="connsiteX1738" fmla="*/ 3814846 w 12078891"/>
              <a:gd name="connsiteY1738" fmla="*/ 1200388 h 5907136"/>
              <a:gd name="connsiteX1739" fmla="*/ 3818919 w 12078891"/>
              <a:gd name="connsiteY1739" fmla="*/ 1204460 h 5907136"/>
              <a:gd name="connsiteX1740" fmla="*/ 3814846 w 12078891"/>
              <a:gd name="connsiteY1740" fmla="*/ 1208533 h 5907136"/>
              <a:gd name="connsiteX1741" fmla="*/ 3810773 w 12078891"/>
              <a:gd name="connsiteY1741" fmla="*/ 1204460 h 5907136"/>
              <a:gd name="connsiteX1742" fmla="*/ 3814846 w 12078891"/>
              <a:gd name="connsiteY1742" fmla="*/ 1200388 h 5907136"/>
              <a:gd name="connsiteX1743" fmla="*/ 9736204 w 12078891"/>
              <a:gd name="connsiteY1743" fmla="*/ 1192272 h 5907136"/>
              <a:gd name="connsiteX1744" fmla="*/ 9771838 w 12078891"/>
              <a:gd name="connsiteY1744" fmla="*/ 1227907 h 5907136"/>
              <a:gd name="connsiteX1745" fmla="*/ 9736204 w 12078891"/>
              <a:gd name="connsiteY1745" fmla="*/ 1263541 h 5907136"/>
              <a:gd name="connsiteX1746" fmla="*/ 9699552 w 12078891"/>
              <a:gd name="connsiteY1746" fmla="*/ 1227907 h 5907136"/>
              <a:gd name="connsiteX1747" fmla="*/ 9736204 w 12078891"/>
              <a:gd name="connsiteY1747" fmla="*/ 1192272 h 5907136"/>
              <a:gd name="connsiteX1748" fmla="*/ 10679998 w 12078891"/>
              <a:gd name="connsiteY1748" fmla="*/ 1188190 h 5907136"/>
              <a:gd name="connsiteX1749" fmla="*/ 10687125 w 12078891"/>
              <a:gd name="connsiteY1749" fmla="*/ 1195319 h 5907136"/>
              <a:gd name="connsiteX1750" fmla="*/ 10679998 w 12078891"/>
              <a:gd name="connsiteY1750" fmla="*/ 1202445 h 5907136"/>
              <a:gd name="connsiteX1751" fmla="*/ 10672872 w 12078891"/>
              <a:gd name="connsiteY1751" fmla="*/ 1195319 h 5907136"/>
              <a:gd name="connsiteX1752" fmla="*/ 10679998 w 12078891"/>
              <a:gd name="connsiteY1752" fmla="*/ 1188190 h 5907136"/>
              <a:gd name="connsiteX1753" fmla="*/ 1609646 w 12078891"/>
              <a:gd name="connsiteY1753" fmla="*/ 1183104 h 5907136"/>
              <a:gd name="connsiteX1754" fmla="*/ 1614735 w 12078891"/>
              <a:gd name="connsiteY1754" fmla="*/ 1188193 h 5907136"/>
              <a:gd name="connsiteX1755" fmla="*/ 1609646 w 12078891"/>
              <a:gd name="connsiteY1755" fmla="*/ 1193283 h 5907136"/>
              <a:gd name="connsiteX1756" fmla="*/ 1604554 w 12078891"/>
              <a:gd name="connsiteY1756" fmla="*/ 1188193 h 5907136"/>
              <a:gd name="connsiteX1757" fmla="*/ 1609646 w 12078891"/>
              <a:gd name="connsiteY1757" fmla="*/ 1183104 h 5907136"/>
              <a:gd name="connsiteX1758" fmla="*/ 8997051 w 12078891"/>
              <a:gd name="connsiteY1758" fmla="*/ 1183079 h 5907136"/>
              <a:gd name="connsiteX1759" fmla="*/ 9006214 w 12078891"/>
              <a:gd name="connsiteY1759" fmla="*/ 1192241 h 5907136"/>
              <a:gd name="connsiteX1760" fmla="*/ 8997051 w 12078891"/>
              <a:gd name="connsiteY1760" fmla="*/ 1201404 h 5907136"/>
              <a:gd name="connsiteX1761" fmla="*/ 8987888 w 12078891"/>
              <a:gd name="connsiteY1761" fmla="*/ 1192241 h 5907136"/>
              <a:gd name="connsiteX1762" fmla="*/ 8997051 w 12078891"/>
              <a:gd name="connsiteY1762" fmla="*/ 1183079 h 5907136"/>
              <a:gd name="connsiteX1763" fmla="*/ 2764214 w 12078891"/>
              <a:gd name="connsiteY1763" fmla="*/ 1173943 h 5907136"/>
              <a:gd name="connsiteX1764" fmla="*/ 2772359 w 12078891"/>
              <a:gd name="connsiteY1764" fmla="*/ 1182089 h 5907136"/>
              <a:gd name="connsiteX1765" fmla="*/ 2764214 w 12078891"/>
              <a:gd name="connsiteY1765" fmla="*/ 1190233 h 5907136"/>
              <a:gd name="connsiteX1766" fmla="*/ 2756067 w 12078891"/>
              <a:gd name="connsiteY1766" fmla="*/ 1182089 h 5907136"/>
              <a:gd name="connsiteX1767" fmla="*/ 2764214 w 12078891"/>
              <a:gd name="connsiteY1767" fmla="*/ 1173943 h 5907136"/>
              <a:gd name="connsiteX1768" fmla="*/ 2648148 w 12078891"/>
              <a:gd name="connsiteY1768" fmla="*/ 1159690 h 5907136"/>
              <a:gd name="connsiteX1769" fmla="*/ 2656293 w 12078891"/>
              <a:gd name="connsiteY1769" fmla="*/ 1167833 h 5907136"/>
              <a:gd name="connsiteX1770" fmla="*/ 2648148 w 12078891"/>
              <a:gd name="connsiteY1770" fmla="*/ 1175980 h 5907136"/>
              <a:gd name="connsiteX1771" fmla="*/ 2640003 w 12078891"/>
              <a:gd name="connsiteY1771" fmla="*/ 1167833 h 5907136"/>
              <a:gd name="connsiteX1772" fmla="*/ 2648148 w 12078891"/>
              <a:gd name="connsiteY1772" fmla="*/ 1159690 h 5907136"/>
              <a:gd name="connsiteX1773" fmla="*/ 4093873 w 12078891"/>
              <a:gd name="connsiteY1773" fmla="*/ 1127106 h 5907136"/>
              <a:gd name="connsiteX1774" fmla="*/ 4107107 w 12078891"/>
              <a:gd name="connsiteY1774" fmla="*/ 1140346 h 5907136"/>
              <a:gd name="connsiteX1775" fmla="*/ 4093873 w 12078891"/>
              <a:gd name="connsiteY1775" fmla="*/ 1153581 h 5907136"/>
              <a:gd name="connsiteX1776" fmla="*/ 4080636 w 12078891"/>
              <a:gd name="connsiteY1776" fmla="*/ 1140346 h 5907136"/>
              <a:gd name="connsiteX1777" fmla="*/ 4093873 w 12078891"/>
              <a:gd name="connsiteY1777" fmla="*/ 1127106 h 5907136"/>
              <a:gd name="connsiteX1778" fmla="*/ 4586598 w 12078891"/>
              <a:gd name="connsiteY1778" fmla="*/ 1109799 h 5907136"/>
              <a:gd name="connsiteX1779" fmla="*/ 4590671 w 12078891"/>
              <a:gd name="connsiteY1779" fmla="*/ 1113871 h 5907136"/>
              <a:gd name="connsiteX1780" fmla="*/ 4586598 w 12078891"/>
              <a:gd name="connsiteY1780" fmla="*/ 1117944 h 5907136"/>
              <a:gd name="connsiteX1781" fmla="*/ 4582523 w 12078891"/>
              <a:gd name="connsiteY1781" fmla="*/ 1113871 h 5907136"/>
              <a:gd name="connsiteX1782" fmla="*/ 4586598 w 12078891"/>
              <a:gd name="connsiteY1782" fmla="*/ 1109799 h 5907136"/>
              <a:gd name="connsiteX1783" fmla="*/ 7513655 w 12078891"/>
              <a:gd name="connsiteY1783" fmla="*/ 1097557 h 5907136"/>
              <a:gd name="connsiteX1784" fmla="*/ 7515692 w 12078891"/>
              <a:gd name="connsiteY1784" fmla="*/ 1099593 h 5907136"/>
              <a:gd name="connsiteX1785" fmla="*/ 7513655 w 12078891"/>
              <a:gd name="connsiteY1785" fmla="*/ 1101630 h 5907136"/>
              <a:gd name="connsiteX1786" fmla="*/ 7511619 w 12078891"/>
              <a:gd name="connsiteY1786" fmla="*/ 1099593 h 5907136"/>
              <a:gd name="connsiteX1787" fmla="*/ 7513655 w 12078891"/>
              <a:gd name="connsiteY1787" fmla="*/ 1097557 h 5907136"/>
              <a:gd name="connsiteX1788" fmla="*/ 3753810 w 12078891"/>
              <a:gd name="connsiteY1788" fmla="*/ 1095550 h 5907136"/>
              <a:gd name="connsiteX1789" fmla="*/ 3776207 w 12078891"/>
              <a:gd name="connsiteY1789" fmla="*/ 1117946 h 5907136"/>
              <a:gd name="connsiteX1790" fmla="*/ 3753810 w 12078891"/>
              <a:gd name="connsiteY1790" fmla="*/ 1140347 h 5907136"/>
              <a:gd name="connsiteX1791" fmla="*/ 3731412 w 12078891"/>
              <a:gd name="connsiteY1791" fmla="*/ 1117946 h 5907136"/>
              <a:gd name="connsiteX1792" fmla="*/ 3753810 w 12078891"/>
              <a:gd name="connsiteY1792" fmla="*/ 1095550 h 5907136"/>
              <a:gd name="connsiteX1793" fmla="*/ 4764761 w 12078891"/>
              <a:gd name="connsiteY1793" fmla="*/ 1095542 h 5907136"/>
              <a:gd name="connsiteX1794" fmla="*/ 4774946 w 12078891"/>
              <a:gd name="connsiteY1794" fmla="*/ 1105725 h 5907136"/>
              <a:gd name="connsiteX1795" fmla="*/ 4764761 w 12078891"/>
              <a:gd name="connsiteY1795" fmla="*/ 1115903 h 5907136"/>
              <a:gd name="connsiteX1796" fmla="*/ 4754580 w 12078891"/>
              <a:gd name="connsiteY1796" fmla="*/ 1105725 h 5907136"/>
              <a:gd name="connsiteX1797" fmla="*/ 4764761 w 12078891"/>
              <a:gd name="connsiteY1797" fmla="*/ 1095542 h 5907136"/>
              <a:gd name="connsiteX1798" fmla="*/ 10431577 w 12078891"/>
              <a:gd name="connsiteY1798" fmla="*/ 1092497 h 5907136"/>
              <a:gd name="connsiteX1799" fmla="*/ 10452957 w 12078891"/>
              <a:gd name="connsiteY1799" fmla="*/ 1113876 h 5907136"/>
              <a:gd name="connsiteX1800" fmla="*/ 10431577 w 12078891"/>
              <a:gd name="connsiteY1800" fmla="*/ 1135254 h 5907136"/>
              <a:gd name="connsiteX1801" fmla="*/ 10410197 w 12078891"/>
              <a:gd name="connsiteY1801" fmla="*/ 1113876 h 5907136"/>
              <a:gd name="connsiteX1802" fmla="*/ 10431577 w 12078891"/>
              <a:gd name="connsiteY1802" fmla="*/ 1092497 h 5907136"/>
              <a:gd name="connsiteX1803" fmla="*/ 9323867 w 12078891"/>
              <a:gd name="connsiteY1803" fmla="*/ 1089437 h 5907136"/>
              <a:gd name="connsiteX1804" fmla="*/ 9336084 w 12078891"/>
              <a:gd name="connsiteY1804" fmla="*/ 1101655 h 5907136"/>
              <a:gd name="connsiteX1805" fmla="*/ 9323867 w 12078891"/>
              <a:gd name="connsiteY1805" fmla="*/ 1113872 h 5907136"/>
              <a:gd name="connsiteX1806" fmla="*/ 9311649 w 12078891"/>
              <a:gd name="connsiteY1806" fmla="*/ 1101655 h 5907136"/>
              <a:gd name="connsiteX1807" fmla="*/ 9323867 w 12078891"/>
              <a:gd name="connsiteY1807" fmla="*/ 1089437 h 5907136"/>
              <a:gd name="connsiteX1808" fmla="*/ 10601604 w 12078891"/>
              <a:gd name="connsiteY1808" fmla="*/ 1085369 h 5907136"/>
              <a:gd name="connsiteX1809" fmla="*/ 10627057 w 12078891"/>
              <a:gd name="connsiteY1809" fmla="*/ 1109804 h 5907136"/>
              <a:gd name="connsiteX1810" fmla="*/ 10601604 w 12078891"/>
              <a:gd name="connsiteY1810" fmla="*/ 1134235 h 5907136"/>
              <a:gd name="connsiteX1811" fmla="*/ 10577169 w 12078891"/>
              <a:gd name="connsiteY1811" fmla="*/ 1109804 h 5907136"/>
              <a:gd name="connsiteX1812" fmla="*/ 10601604 w 12078891"/>
              <a:gd name="connsiteY1812" fmla="*/ 1085369 h 5907136"/>
              <a:gd name="connsiteX1813" fmla="*/ 2304983 w 12078891"/>
              <a:gd name="connsiteY1813" fmla="*/ 1076179 h 5907136"/>
              <a:gd name="connsiteX1814" fmla="*/ 2319236 w 12078891"/>
              <a:gd name="connsiteY1814" fmla="*/ 1090433 h 5907136"/>
              <a:gd name="connsiteX1815" fmla="*/ 2304983 w 12078891"/>
              <a:gd name="connsiteY1815" fmla="*/ 1104686 h 5907136"/>
              <a:gd name="connsiteX1816" fmla="*/ 2290730 w 12078891"/>
              <a:gd name="connsiteY1816" fmla="*/ 1090433 h 5907136"/>
              <a:gd name="connsiteX1817" fmla="*/ 2304983 w 12078891"/>
              <a:gd name="connsiteY1817" fmla="*/ 1076179 h 5907136"/>
              <a:gd name="connsiteX1818" fmla="*/ 6644184 w 12078891"/>
              <a:gd name="connsiteY1818" fmla="*/ 1061950 h 5907136"/>
              <a:gd name="connsiteX1819" fmla="*/ 6662511 w 12078891"/>
              <a:gd name="connsiteY1819" fmla="*/ 1080276 h 5907136"/>
              <a:gd name="connsiteX1820" fmla="*/ 6644184 w 12078891"/>
              <a:gd name="connsiteY1820" fmla="*/ 1098602 h 5907136"/>
              <a:gd name="connsiteX1821" fmla="*/ 6625858 w 12078891"/>
              <a:gd name="connsiteY1821" fmla="*/ 1080276 h 5907136"/>
              <a:gd name="connsiteX1822" fmla="*/ 6644184 w 12078891"/>
              <a:gd name="connsiteY1822" fmla="*/ 1061950 h 5907136"/>
              <a:gd name="connsiteX1823" fmla="*/ 5034577 w 12078891"/>
              <a:gd name="connsiteY1823" fmla="*/ 1060935 h 5907136"/>
              <a:gd name="connsiteX1824" fmla="*/ 5050867 w 12078891"/>
              <a:gd name="connsiteY1824" fmla="*/ 1077224 h 5907136"/>
              <a:gd name="connsiteX1825" fmla="*/ 5034577 w 12078891"/>
              <a:gd name="connsiteY1825" fmla="*/ 1093513 h 5907136"/>
              <a:gd name="connsiteX1826" fmla="*/ 5018293 w 12078891"/>
              <a:gd name="connsiteY1826" fmla="*/ 1077224 h 5907136"/>
              <a:gd name="connsiteX1827" fmla="*/ 5034577 w 12078891"/>
              <a:gd name="connsiteY1827" fmla="*/ 1060935 h 5907136"/>
              <a:gd name="connsiteX1828" fmla="*/ 4292388 w 12078891"/>
              <a:gd name="connsiteY1828" fmla="*/ 1051765 h 5907136"/>
              <a:gd name="connsiteX1829" fmla="*/ 4302574 w 12078891"/>
              <a:gd name="connsiteY1829" fmla="*/ 1061946 h 5907136"/>
              <a:gd name="connsiteX1830" fmla="*/ 4292388 w 12078891"/>
              <a:gd name="connsiteY1830" fmla="*/ 1072127 h 5907136"/>
              <a:gd name="connsiteX1831" fmla="*/ 4282213 w 12078891"/>
              <a:gd name="connsiteY1831" fmla="*/ 1061946 h 5907136"/>
              <a:gd name="connsiteX1832" fmla="*/ 4292388 w 12078891"/>
              <a:gd name="connsiteY1832" fmla="*/ 1051765 h 5907136"/>
              <a:gd name="connsiteX1833" fmla="*/ 7710152 w 12078891"/>
              <a:gd name="connsiteY1833" fmla="*/ 1027306 h 5907136"/>
              <a:gd name="connsiteX1834" fmla="*/ 7719315 w 12078891"/>
              <a:gd name="connsiteY1834" fmla="*/ 1036469 h 5907136"/>
              <a:gd name="connsiteX1835" fmla="*/ 7710152 w 12078891"/>
              <a:gd name="connsiteY1835" fmla="*/ 1045633 h 5907136"/>
              <a:gd name="connsiteX1836" fmla="*/ 7700989 w 12078891"/>
              <a:gd name="connsiteY1836" fmla="*/ 1036469 h 5907136"/>
              <a:gd name="connsiteX1837" fmla="*/ 7710152 w 12078891"/>
              <a:gd name="connsiteY1837" fmla="*/ 1027306 h 5907136"/>
              <a:gd name="connsiteX1838" fmla="*/ 1374422 w 12078891"/>
              <a:gd name="connsiteY1838" fmla="*/ 1019163 h 5907136"/>
              <a:gd name="connsiteX1839" fmla="*/ 1379512 w 12078891"/>
              <a:gd name="connsiteY1839" fmla="*/ 1024254 h 5907136"/>
              <a:gd name="connsiteX1840" fmla="*/ 1374422 w 12078891"/>
              <a:gd name="connsiteY1840" fmla="*/ 1029344 h 5907136"/>
              <a:gd name="connsiteX1841" fmla="*/ 1369331 w 12078891"/>
              <a:gd name="connsiteY1841" fmla="*/ 1024254 h 5907136"/>
              <a:gd name="connsiteX1842" fmla="*/ 1374422 w 12078891"/>
              <a:gd name="connsiteY1842" fmla="*/ 1019163 h 5907136"/>
              <a:gd name="connsiteX1843" fmla="*/ 1313392 w 12078891"/>
              <a:gd name="connsiteY1843" fmla="*/ 992716 h 5907136"/>
              <a:gd name="connsiteX1844" fmla="*/ 1335789 w 12078891"/>
              <a:gd name="connsiteY1844" fmla="*/ 1015116 h 5907136"/>
              <a:gd name="connsiteX1845" fmla="*/ 1313392 w 12078891"/>
              <a:gd name="connsiteY1845" fmla="*/ 1037514 h 5907136"/>
              <a:gd name="connsiteX1846" fmla="*/ 1290993 w 12078891"/>
              <a:gd name="connsiteY1846" fmla="*/ 1015116 h 5907136"/>
              <a:gd name="connsiteX1847" fmla="*/ 1313392 w 12078891"/>
              <a:gd name="connsiteY1847" fmla="*/ 992716 h 5907136"/>
              <a:gd name="connsiteX1848" fmla="*/ 5232076 w 12078891"/>
              <a:gd name="connsiteY1848" fmla="*/ 980492 h 5907136"/>
              <a:gd name="connsiteX1849" fmla="*/ 5241226 w 12078891"/>
              <a:gd name="connsiteY1849" fmla="*/ 989655 h 5907136"/>
              <a:gd name="connsiteX1850" fmla="*/ 5232076 w 12078891"/>
              <a:gd name="connsiteY1850" fmla="*/ 998818 h 5907136"/>
              <a:gd name="connsiteX1851" fmla="*/ 5222909 w 12078891"/>
              <a:gd name="connsiteY1851" fmla="*/ 989655 h 5907136"/>
              <a:gd name="connsiteX1852" fmla="*/ 5232076 w 12078891"/>
              <a:gd name="connsiteY1852" fmla="*/ 980492 h 5907136"/>
              <a:gd name="connsiteX1853" fmla="*/ 7707098 w 12078891"/>
              <a:gd name="connsiteY1853" fmla="*/ 969283 h 5907136"/>
              <a:gd name="connsiteX1854" fmla="*/ 7729496 w 12078891"/>
              <a:gd name="connsiteY1854" fmla="*/ 991681 h 5907136"/>
              <a:gd name="connsiteX1855" fmla="*/ 7707098 w 12078891"/>
              <a:gd name="connsiteY1855" fmla="*/ 1014079 h 5907136"/>
              <a:gd name="connsiteX1856" fmla="*/ 7684699 w 12078891"/>
              <a:gd name="connsiteY1856" fmla="*/ 991681 h 5907136"/>
              <a:gd name="connsiteX1857" fmla="*/ 7707098 w 12078891"/>
              <a:gd name="connsiteY1857" fmla="*/ 969283 h 5907136"/>
              <a:gd name="connsiteX1858" fmla="*/ 2975991 w 12078891"/>
              <a:gd name="connsiteY1858" fmla="*/ 968282 h 5907136"/>
              <a:gd name="connsiteX1859" fmla="*/ 2990748 w 12078891"/>
              <a:gd name="connsiteY1859" fmla="*/ 973373 h 5907136"/>
              <a:gd name="connsiteX1860" fmla="*/ 2994348 w 12078891"/>
              <a:gd name="connsiteY1860" fmla="*/ 982533 h 5907136"/>
              <a:gd name="connsiteX1861" fmla="*/ 3001424 w 12078891"/>
              <a:gd name="connsiteY1861" fmla="*/ 979477 h 5907136"/>
              <a:gd name="connsiteX1862" fmla="*/ 3018736 w 12078891"/>
              <a:gd name="connsiteY1862" fmla="*/ 996786 h 5907136"/>
              <a:gd name="connsiteX1863" fmla="*/ 3001424 w 12078891"/>
              <a:gd name="connsiteY1863" fmla="*/ 1014093 h 5907136"/>
              <a:gd name="connsiteX1864" fmla="*/ 2988955 w 12078891"/>
              <a:gd name="connsiteY1864" fmla="*/ 1008875 h 5907136"/>
              <a:gd name="connsiteX1865" fmla="*/ 2986581 w 12078891"/>
              <a:gd name="connsiteY1865" fmla="*/ 1002939 h 5907136"/>
              <a:gd name="connsiteX1866" fmla="*/ 2975991 w 12078891"/>
              <a:gd name="connsiteY1866" fmla="*/ 1006971 h 5907136"/>
              <a:gd name="connsiteX1867" fmla="*/ 2955628 w 12078891"/>
              <a:gd name="connsiteY1867" fmla="*/ 987627 h 5907136"/>
              <a:gd name="connsiteX1868" fmla="*/ 2956229 w 12078891"/>
              <a:gd name="connsiteY1868" fmla="*/ 986235 h 5907136"/>
              <a:gd name="connsiteX1869" fmla="*/ 2954541 w 12078891"/>
              <a:gd name="connsiteY1869" fmla="*/ 984547 h 5907136"/>
              <a:gd name="connsiteX1870" fmla="*/ 2958789 w 12078891"/>
              <a:gd name="connsiteY1870" fmla="*/ 980299 h 5907136"/>
              <a:gd name="connsiteX1871" fmla="*/ 2961612 w 12078891"/>
              <a:gd name="connsiteY1871" fmla="*/ 973754 h 5907136"/>
              <a:gd name="connsiteX1872" fmla="*/ 2975991 w 12078891"/>
              <a:gd name="connsiteY1872" fmla="*/ 968282 h 5907136"/>
              <a:gd name="connsiteX1873" fmla="*/ 11050593 w 12078891"/>
              <a:gd name="connsiteY1873" fmla="*/ 929590 h 5907136"/>
              <a:gd name="connsiteX1874" fmla="*/ 11065865 w 12078891"/>
              <a:gd name="connsiteY1874" fmla="*/ 944862 h 5907136"/>
              <a:gd name="connsiteX1875" fmla="*/ 11050593 w 12078891"/>
              <a:gd name="connsiteY1875" fmla="*/ 960134 h 5907136"/>
              <a:gd name="connsiteX1876" fmla="*/ 11035321 w 12078891"/>
              <a:gd name="connsiteY1876" fmla="*/ 944862 h 5907136"/>
              <a:gd name="connsiteX1877" fmla="*/ 11050593 w 12078891"/>
              <a:gd name="connsiteY1877" fmla="*/ 929590 h 5907136"/>
              <a:gd name="connsiteX1878" fmla="*/ 8596932 w 12078891"/>
              <a:gd name="connsiteY1878" fmla="*/ 919404 h 5907136"/>
              <a:gd name="connsiteX1879" fmla="*/ 8614240 w 12078891"/>
              <a:gd name="connsiteY1879" fmla="*/ 936711 h 5907136"/>
              <a:gd name="connsiteX1880" fmla="*/ 8596932 w 12078891"/>
              <a:gd name="connsiteY1880" fmla="*/ 954021 h 5907136"/>
              <a:gd name="connsiteX1881" fmla="*/ 8579624 w 12078891"/>
              <a:gd name="connsiteY1881" fmla="*/ 936711 h 5907136"/>
              <a:gd name="connsiteX1882" fmla="*/ 8596932 w 12078891"/>
              <a:gd name="connsiteY1882" fmla="*/ 919404 h 5907136"/>
              <a:gd name="connsiteX1883" fmla="*/ 5332854 w 12078891"/>
              <a:gd name="connsiteY1883" fmla="*/ 906151 h 5907136"/>
              <a:gd name="connsiteX1884" fmla="*/ 5339980 w 12078891"/>
              <a:gd name="connsiteY1884" fmla="*/ 913278 h 5907136"/>
              <a:gd name="connsiteX1885" fmla="*/ 5332854 w 12078891"/>
              <a:gd name="connsiteY1885" fmla="*/ 920405 h 5907136"/>
              <a:gd name="connsiteX1886" fmla="*/ 5325727 w 12078891"/>
              <a:gd name="connsiteY1886" fmla="*/ 913278 h 5907136"/>
              <a:gd name="connsiteX1887" fmla="*/ 5332854 w 12078891"/>
              <a:gd name="connsiteY1887" fmla="*/ 906151 h 5907136"/>
              <a:gd name="connsiteX1888" fmla="*/ 4459325 w 12078891"/>
              <a:gd name="connsiteY1888" fmla="*/ 895988 h 5907136"/>
              <a:gd name="connsiteX1889" fmla="*/ 4470526 w 12078891"/>
              <a:gd name="connsiteY1889" fmla="*/ 907188 h 5907136"/>
              <a:gd name="connsiteX1890" fmla="*/ 4459325 w 12078891"/>
              <a:gd name="connsiteY1890" fmla="*/ 918387 h 5907136"/>
              <a:gd name="connsiteX1891" fmla="*/ 4448126 w 12078891"/>
              <a:gd name="connsiteY1891" fmla="*/ 907188 h 5907136"/>
              <a:gd name="connsiteX1892" fmla="*/ 4459325 w 12078891"/>
              <a:gd name="connsiteY1892" fmla="*/ 895988 h 5907136"/>
              <a:gd name="connsiteX1893" fmla="*/ 7826218 w 12078891"/>
              <a:gd name="connsiteY1893" fmla="*/ 856284 h 5907136"/>
              <a:gd name="connsiteX1894" fmla="*/ 7834363 w 12078891"/>
              <a:gd name="connsiteY1894" fmla="*/ 864429 h 5907136"/>
              <a:gd name="connsiteX1895" fmla="*/ 7826218 w 12078891"/>
              <a:gd name="connsiteY1895" fmla="*/ 872574 h 5907136"/>
              <a:gd name="connsiteX1896" fmla="*/ 7818073 w 12078891"/>
              <a:gd name="connsiteY1896" fmla="*/ 864429 h 5907136"/>
              <a:gd name="connsiteX1897" fmla="*/ 7826218 w 12078891"/>
              <a:gd name="connsiteY1897" fmla="*/ 856284 h 5907136"/>
              <a:gd name="connsiteX1898" fmla="*/ 4359551 w 12078891"/>
              <a:gd name="connsiteY1898" fmla="*/ 850180 h 5907136"/>
              <a:gd name="connsiteX1899" fmla="*/ 4392132 w 12078891"/>
              <a:gd name="connsiteY1899" fmla="*/ 882760 h 5907136"/>
              <a:gd name="connsiteX1900" fmla="*/ 4359551 w 12078891"/>
              <a:gd name="connsiteY1900" fmla="*/ 915339 h 5907136"/>
              <a:gd name="connsiteX1901" fmla="*/ 4326968 w 12078891"/>
              <a:gd name="connsiteY1901" fmla="*/ 882760 h 5907136"/>
              <a:gd name="connsiteX1902" fmla="*/ 4359551 w 12078891"/>
              <a:gd name="connsiteY1902" fmla="*/ 850180 h 5907136"/>
              <a:gd name="connsiteX1903" fmla="*/ 1986347 w 12078891"/>
              <a:gd name="connsiteY1903" fmla="*/ 813521 h 5907136"/>
              <a:gd name="connsiteX1904" fmla="*/ 1993475 w 12078891"/>
              <a:gd name="connsiteY1904" fmla="*/ 819630 h 5907136"/>
              <a:gd name="connsiteX1905" fmla="*/ 1986347 w 12078891"/>
              <a:gd name="connsiteY1905" fmla="*/ 826757 h 5907136"/>
              <a:gd name="connsiteX1906" fmla="*/ 1979220 w 12078891"/>
              <a:gd name="connsiteY1906" fmla="*/ 819630 h 5907136"/>
              <a:gd name="connsiteX1907" fmla="*/ 1986347 w 12078891"/>
              <a:gd name="connsiteY1907" fmla="*/ 813521 h 5907136"/>
              <a:gd name="connsiteX1908" fmla="*/ 927522 w 12078891"/>
              <a:gd name="connsiteY1908" fmla="*/ 812507 h 5907136"/>
              <a:gd name="connsiteX1909" fmla="*/ 935667 w 12078891"/>
              <a:gd name="connsiteY1909" fmla="*/ 820652 h 5907136"/>
              <a:gd name="connsiteX1910" fmla="*/ 927522 w 12078891"/>
              <a:gd name="connsiteY1910" fmla="*/ 828797 h 5907136"/>
              <a:gd name="connsiteX1911" fmla="*/ 919377 w 12078891"/>
              <a:gd name="connsiteY1911" fmla="*/ 820652 h 5907136"/>
              <a:gd name="connsiteX1912" fmla="*/ 927522 w 12078891"/>
              <a:gd name="connsiteY1912" fmla="*/ 812507 h 5907136"/>
              <a:gd name="connsiteX1913" fmla="*/ 3198942 w 12078891"/>
              <a:gd name="connsiteY1913" fmla="*/ 766688 h 5907136"/>
              <a:gd name="connsiteX1914" fmla="*/ 3222358 w 12078891"/>
              <a:gd name="connsiteY1914" fmla="*/ 790105 h 5907136"/>
              <a:gd name="connsiteX1915" fmla="*/ 3198942 w 12078891"/>
              <a:gd name="connsiteY1915" fmla="*/ 813521 h 5907136"/>
              <a:gd name="connsiteX1916" fmla="*/ 3175523 w 12078891"/>
              <a:gd name="connsiteY1916" fmla="*/ 790105 h 5907136"/>
              <a:gd name="connsiteX1917" fmla="*/ 3198942 w 12078891"/>
              <a:gd name="connsiteY1917" fmla="*/ 766688 h 5907136"/>
              <a:gd name="connsiteX1918" fmla="*/ 994706 w 12078891"/>
              <a:gd name="connsiteY1918" fmla="*/ 754471 h 5907136"/>
              <a:gd name="connsiteX1919" fmla="*/ 1014049 w 12078891"/>
              <a:gd name="connsiteY1919" fmla="*/ 772797 h 5907136"/>
              <a:gd name="connsiteX1920" fmla="*/ 994706 w 12078891"/>
              <a:gd name="connsiteY1920" fmla="*/ 791123 h 5907136"/>
              <a:gd name="connsiteX1921" fmla="*/ 975362 w 12078891"/>
              <a:gd name="connsiteY1921" fmla="*/ 772797 h 5907136"/>
              <a:gd name="connsiteX1922" fmla="*/ 994706 w 12078891"/>
              <a:gd name="connsiteY1922" fmla="*/ 754471 h 5907136"/>
              <a:gd name="connsiteX1923" fmla="*/ 4060267 w 12078891"/>
              <a:gd name="connsiteY1923" fmla="*/ 751418 h 5907136"/>
              <a:gd name="connsiteX1924" fmla="*/ 4066377 w 12078891"/>
              <a:gd name="connsiteY1924" fmla="*/ 757527 h 5907136"/>
              <a:gd name="connsiteX1925" fmla="*/ 4060267 w 12078891"/>
              <a:gd name="connsiteY1925" fmla="*/ 763636 h 5907136"/>
              <a:gd name="connsiteX1926" fmla="*/ 4054157 w 12078891"/>
              <a:gd name="connsiteY1926" fmla="*/ 757527 h 5907136"/>
              <a:gd name="connsiteX1927" fmla="*/ 4060267 w 12078891"/>
              <a:gd name="connsiteY1927" fmla="*/ 751418 h 5907136"/>
              <a:gd name="connsiteX1928" fmla="*/ 1145336 w 12078891"/>
              <a:gd name="connsiteY1928" fmla="*/ 742230 h 5907136"/>
              <a:gd name="connsiteX1929" fmla="*/ 1148391 w 12078891"/>
              <a:gd name="connsiteY1929" fmla="*/ 745285 h 5907136"/>
              <a:gd name="connsiteX1930" fmla="*/ 1145336 w 12078891"/>
              <a:gd name="connsiteY1930" fmla="*/ 748339 h 5907136"/>
              <a:gd name="connsiteX1931" fmla="*/ 1142282 w 12078891"/>
              <a:gd name="connsiteY1931" fmla="*/ 745285 h 5907136"/>
              <a:gd name="connsiteX1932" fmla="*/ 1145336 w 12078891"/>
              <a:gd name="connsiteY1932" fmla="*/ 742230 h 5907136"/>
              <a:gd name="connsiteX1933" fmla="*/ 5388870 w 12078891"/>
              <a:gd name="connsiteY1933" fmla="*/ 739199 h 5907136"/>
              <a:gd name="connsiteX1934" fmla="*/ 5406181 w 12078891"/>
              <a:gd name="connsiteY1934" fmla="*/ 756506 h 5907136"/>
              <a:gd name="connsiteX1935" fmla="*/ 5388870 w 12078891"/>
              <a:gd name="connsiteY1935" fmla="*/ 773814 h 5907136"/>
              <a:gd name="connsiteX1936" fmla="*/ 5371564 w 12078891"/>
              <a:gd name="connsiteY1936" fmla="*/ 756506 h 5907136"/>
              <a:gd name="connsiteX1937" fmla="*/ 5388870 w 12078891"/>
              <a:gd name="connsiteY1937" fmla="*/ 739199 h 5907136"/>
              <a:gd name="connsiteX1938" fmla="*/ 11597322 w 12078891"/>
              <a:gd name="connsiteY1938" fmla="*/ 735130 h 5907136"/>
              <a:gd name="connsiteX1939" fmla="*/ 11638046 w 12078891"/>
              <a:gd name="connsiteY1939" fmla="*/ 775855 h 5907136"/>
              <a:gd name="connsiteX1940" fmla="*/ 11597322 w 12078891"/>
              <a:gd name="connsiteY1940" fmla="*/ 816579 h 5907136"/>
              <a:gd name="connsiteX1941" fmla="*/ 11556597 w 12078891"/>
              <a:gd name="connsiteY1941" fmla="*/ 775855 h 5907136"/>
              <a:gd name="connsiteX1942" fmla="*/ 11597322 w 12078891"/>
              <a:gd name="connsiteY1942" fmla="*/ 735130 h 5907136"/>
              <a:gd name="connsiteX1943" fmla="*/ 8627475 w 12078891"/>
              <a:gd name="connsiteY1943" fmla="*/ 728007 h 5907136"/>
              <a:gd name="connsiteX1944" fmla="*/ 8651909 w 12078891"/>
              <a:gd name="connsiteY1944" fmla="*/ 751424 h 5907136"/>
              <a:gd name="connsiteX1945" fmla="*/ 8627475 w 12078891"/>
              <a:gd name="connsiteY1945" fmla="*/ 774840 h 5907136"/>
              <a:gd name="connsiteX1946" fmla="*/ 8603040 w 12078891"/>
              <a:gd name="connsiteY1946" fmla="*/ 751424 h 5907136"/>
              <a:gd name="connsiteX1947" fmla="*/ 8627475 w 12078891"/>
              <a:gd name="connsiteY1947" fmla="*/ 728007 h 5907136"/>
              <a:gd name="connsiteX1948" fmla="*/ 172017 w 12078891"/>
              <a:gd name="connsiteY1948" fmla="*/ 700487 h 5907136"/>
              <a:gd name="connsiteX1949" fmla="*/ 178125 w 12078891"/>
              <a:gd name="connsiteY1949" fmla="*/ 706596 h 5907136"/>
              <a:gd name="connsiteX1950" fmla="*/ 172017 w 12078891"/>
              <a:gd name="connsiteY1950" fmla="*/ 712705 h 5907136"/>
              <a:gd name="connsiteX1951" fmla="*/ 165908 w 12078891"/>
              <a:gd name="connsiteY1951" fmla="*/ 706596 h 5907136"/>
              <a:gd name="connsiteX1952" fmla="*/ 172017 w 12078891"/>
              <a:gd name="connsiteY1952" fmla="*/ 700487 h 5907136"/>
              <a:gd name="connsiteX1953" fmla="*/ 2623699 w 12078891"/>
              <a:gd name="connsiteY1953" fmla="*/ 688293 h 5907136"/>
              <a:gd name="connsiteX1954" fmla="*/ 2639989 w 12078891"/>
              <a:gd name="connsiteY1954" fmla="*/ 704583 h 5907136"/>
              <a:gd name="connsiteX1955" fmla="*/ 2623699 w 12078891"/>
              <a:gd name="connsiteY1955" fmla="*/ 719855 h 5907136"/>
              <a:gd name="connsiteX1956" fmla="*/ 2607408 w 12078891"/>
              <a:gd name="connsiteY1956" fmla="*/ 704583 h 5907136"/>
              <a:gd name="connsiteX1957" fmla="*/ 2623699 w 12078891"/>
              <a:gd name="connsiteY1957" fmla="*/ 688293 h 5907136"/>
              <a:gd name="connsiteX1958" fmla="*/ 1419236 w 12078891"/>
              <a:gd name="connsiteY1958" fmla="*/ 677084 h 5907136"/>
              <a:gd name="connsiteX1959" fmla="*/ 1435526 w 12078891"/>
              <a:gd name="connsiteY1959" fmla="*/ 693374 h 5907136"/>
              <a:gd name="connsiteX1960" fmla="*/ 1419236 w 12078891"/>
              <a:gd name="connsiteY1960" fmla="*/ 709664 h 5907136"/>
              <a:gd name="connsiteX1961" fmla="*/ 1402946 w 12078891"/>
              <a:gd name="connsiteY1961" fmla="*/ 693374 h 5907136"/>
              <a:gd name="connsiteX1962" fmla="*/ 1419236 w 12078891"/>
              <a:gd name="connsiteY1962" fmla="*/ 677084 h 5907136"/>
              <a:gd name="connsiteX1963" fmla="*/ 221959 w 12078891"/>
              <a:gd name="connsiteY1963" fmla="*/ 674041 h 5907136"/>
              <a:gd name="connsiteX1964" fmla="*/ 236212 w 12078891"/>
              <a:gd name="connsiteY1964" fmla="*/ 688294 h 5907136"/>
              <a:gd name="connsiteX1965" fmla="*/ 221959 w 12078891"/>
              <a:gd name="connsiteY1965" fmla="*/ 702548 h 5907136"/>
              <a:gd name="connsiteX1966" fmla="*/ 207705 w 12078891"/>
              <a:gd name="connsiteY1966" fmla="*/ 688294 h 5907136"/>
              <a:gd name="connsiteX1967" fmla="*/ 221959 w 12078891"/>
              <a:gd name="connsiteY1967" fmla="*/ 674041 h 5907136"/>
              <a:gd name="connsiteX1968" fmla="*/ 2549321 w 12078891"/>
              <a:gd name="connsiteY1968" fmla="*/ 666891 h 5907136"/>
              <a:gd name="connsiteX1969" fmla="*/ 2555429 w 12078891"/>
              <a:gd name="connsiteY1969" fmla="*/ 673000 h 5907136"/>
              <a:gd name="connsiteX1970" fmla="*/ 2549321 w 12078891"/>
              <a:gd name="connsiteY1970" fmla="*/ 679109 h 5907136"/>
              <a:gd name="connsiteX1971" fmla="*/ 2543212 w 12078891"/>
              <a:gd name="connsiteY1971" fmla="*/ 673000 h 5907136"/>
              <a:gd name="connsiteX1972" fmla="*/ 2549321 w 12078891"/>
              <a:gd name="connsiteY1972" fmla="*/ 666891 h 5907136"/>
              <a:gd name="connsiteX1973" fmla="*/ 1138277 w 12078891"/>
              <a:gd name="connsiteY1973" fmla="*/ 663865 h 5907136"/>
              <a:gd name="connsiteX1974" fmla="*/ 1148458 w 12078891"/>
              <a:gd name="connsiteY1974" fmla="*/ 674046 h 5907136"/>
              <a:gd name="connsiteX1975" fmla="*/ 1138277 w 12078891"/>
              <a:gd name="connsiteY1975" fmla="*/ 684227 h 5907136"/>
              <a:gd name="connsiteX1976" fmla="*/ 1128096 w 12078891"/>
              <a:gd name="connsiteY1976" fmla="*/ 674046 h 5907136"/>
              <a:gd name="connsiteX1977" fmla="*/ 1138277 w 12078891"/>
              <a:gd name="connsiteY1977" fmla="*/ 663865 h 5907136"/>
              <a:gd name="connsiteX1978" fmla="*/ 4785103 w 12078891"/>
              <a:gd name="connsiteY1978" fmla="*/ 656710 h 5907136"/>
              <a:gd name="connsiteX1979" fmla="*/ 4789176 w 12078891"/>
              <a:gd name="connsiteY1979" fmla="*/ 660782 h 5907136"/>
              <a:gd name="connsiteX1980" fmla="*/ 4785103 w 12078891"/>
              <a:gd name="connsiteY1980" fmla="*/ 664855 h 5907136"/>
              <a:gd name="connsiteX1981" fmla="*/ 4781032 w 12078891"/>
              <a:gd name="connsiteY1981" fmla="*/ 660782 h 5907136"/>
              <a:gd name="connsiteX1982" fmla="*/ 4785103 w 12078891"/>
              <a:gd name="connsiteY1982" fmla="*/ 656710 h 5907136"/>
              <a:gd name="connsiteX1983" fmla="*/ 6443616 w 12078891"/>
              <a:gd name="connsiteY1983" fmla="*/ 651641 h 5907136"/>
              <a:gd name="connsiteX1984" fmla="*/ 6455832 w 12078891"/>
              <a:gd name="connsiteY1984" fmla="*/ 663859 h 5907136"/>
              <a:gd name="connsiteX1985" fmla="*/ 6443616 w 12078891"/>
              <a:gd name="connsiteY1985" fmla="*/ 676076 h 5907136"/>
              <a:gd name="connsiteX1986" fmla="*/ 6431398 w 12078891"/>
              <a:gd name="connsiteY1986" fmla="*/ 663859 h 5907136"/>
              <a:gd name="connsiteX1987" fmla="*/ 6443616 w 12078891"/>
              <a:gd name="connsiteY1987" fmla="*/ 651641 h 5907136"/>
              <a:gd name="connsiteX1988" fmla="*/ 3110366 w 12078891"/>
              <a:gd name="connsiteY1988" fmla="*/ 648590 h 5907136"/>
              <a:gd name="connsiteX1989" fmla="*/ 3124621 w 12078891"/>
              <a:gd name="connsiteY1989" fmla="*/ 662844 h 5907136"/>
              <a:gd name="connsiteX1990" fmla="*/ 3110366 w 12078891"/>
              <a:gd name="connsiteY1990" fmla="*/ 677097 h 5907136"/>
              <a:gd name="connsiteX1991" fmla="*/ 3096114 w 12078891"/>
              <a:gd name="connsiteY1991" fmla="*/ 662844 h 5907136"/>
              <a:gd name="connsiteX1992" fmla="*/ 3110366 w 12078891"/>
              <a:gd name="connsiteY1992" fmla="*/ 648590 h 5907136"/>
              <a:gd name="connsiteX1993" fmla="*/ 4397201 w 12078891"/>
              <a:gd name="connsiteY1993" fmla="*/ 629220 h 5907136"/>
              <a:gd name="connsiteX1994" fmla="*/ 4401274 w 12078891"/>
              <a:gd name="connsiteY1994" fmla="*/ 633293 h 5907136"/>
              <a:gd name="connsiteX1995" fmla="*/ 4397201 w 12078891"/>
              <a:gd name="connsiteY1995" fmla="*/ 637365 h 5907136"/>
              <a:gd name="connsiteX1996" fmla="*/ 4393129 w 12078891"/>
              <a:gd name="connsiteY1996" fmla="*/ 633293 h 5907136"/>
              <a:gd name="connsiteX1997" fmla="*/ 4397201 w 12078891"/>
              <a:gd name="connsiteY1997" fmla="*/ 629220 h 5907136"/>
              <a:gd name="connsiteX1998" fmla="*/ 743181 w 12078891"/>
              <a:gd name="connsiteY1998" fmla="*/ 564060 h 5907136"/>
              <a:gd name="connsiteX1999" fmla="*/ 748271 w 12078891"/>
              <a:gd name="connsiteY1999" fmla="*/ 568132 h 5907136"/>
              <a:gd name="connsiteX2000" fmla="*/ 743181 w 12078891"/>
              <a:gd name="connsiteY2000" fmla="*/ 572205 h 5907136"/>
              <a:gd name="connsiteX2001" fmla="*/ 738090 w 12078891"/>
              <a:gd name="connsiteY2001" fmla="*/ 568132 h 5907136"/>
              <a:gd name="connsiteX2002" fmla="*/ 743181 w 12078891"/>
              <a:gd name="connsiteY2002" fmla="*/ 564060 h 5907136"/>
              <a:gd name="connsiteX2003" fmla="*/ 5325756 w 12078891"/>
              <a:gd name="connsiteY2003" fmla="*/ 552890 h 5907136"/>
              <a:gd name="connsiteX2004" fmla="*/ 5378697 w 12078891"/>
              <a:gd name="connsiteY2004" fmla="*/ 604813 h 5907136"/>
              <a:gd name="connsiteX2005" fmla="*/ 5325756 w 12078891"/>
              <a:gd name="connsiteY2005" fmla="*/ 656737 h 5907136"/>
              <a:gd name="connsiteX2006" fmla="*/ 5272813 w 12078891"/>
              <a:gd name="connsiteY2006" fmla="*/ 604813 h 5907136"/>
              <a:gd name="connsiteX2007" fmla="*/ 5325756 w 12078891"/>
              <a:gd name="connsiteY2007" fmla="*/ 552890 h 5907136"/>
              <a:gd name="connsiteX2008" fmla="*/ 777848 w 12078891"/>
              <a:gd name="connsiteY2008" fmla="*/ 531504 h 5907136"/>
              <a:gd name="connsiteX2009" fmla="*/ 797192 w 12078891"/>
              <a:gd name="connsiteY2009" fmla="*/ 550848 h 5907136"/>
              <a:gd name="connsiteX2010" fmla="*/ 777848 w 12078891"/>
              <a:gd name="connsiteY2010" fmla="*/ 570192 h 5907136"/>
              <a:gd name="connsiteX2011" fmla="*/ 758504 w 12078891"/>
              <a:gd name="connsiteY2011" fmla="*/ 550848 h 5907136"/>
              <a:gd name="connsiteX2012" fmla="*/ 777848 w 12078891"/>
              <a:gd name="connsiteY2012" fmla="*/ 531504 h 5907136"/>
              <a:gd name="connsiteX2013" fmla="*/ 10168903 w 12078891"/>
              <a:gd name="connsiteY2013" fmla="*/ 524376 h 5907136"/>
              <a:gd name="connsiteX2014" fmla="*/ 10175013 w 12078891"/>
              <a:gd name="connsiteY2014" fmla="*/ 530485 h 5907136"/>
              <a:gd name="connsiteX2015" fmla="*/ 10168903 w 12078891"/>
              <a:gd name="connsiteY2015" fmla="*/ 536594 h 5907136"/>
              <a:gd name="connsiteX2016" fmla="*/ 10162795 w 12078891"/>
              <a:gd name="connsiteY2016" fmla="*/ 530485 h 5907136"/>
              <a:gd name="connsiteX2017" fmla="*/ 10168903 w 12078891"/>
              <a:gd name="connsiteY2017" fmla="*/ 524376 h 5907136"/>
              <a:gd name="connsiteX2018" fmla="*/ 6053676 w 12078891"/>
              <a:gd name="connsiteY2018" fmla="*/ 522319 h 5907136"/>
              <a:gd name="connsiteX2019" fmla="*/ 6058766 w 12078891"/>
              <a:gd name="connsiteY2019" fmla="*/ 527410 h 5907136"/>
              <a:gd name="connsiteX2020" fmla="*/ 6053676 w 12078891"/>
              <a:gd name="connsiteY2020" fmla="*/ 532500 h 5907136"/>
              <a:gd name="connsiteX2021" fmla="*/ 6048585 w 12078891"/>
              <a:gd name="connsiteY2021" fmla="*/ 527410 h 5907136"/>
              <a:gd name="connsiteX2022" fmla="*/ 6053676 w 12078891"/>
              <a:gd name="connsiteY2022" fmla="*/ 522319 h 5907136"/>
              <a:gd name="connsiteX2023" fmla="*/ 2166508 w 12078891"/>
              <a:gd name="connsiteY2023" fmla="*/ 516210 h 5907136"/>
              <a:gd name="connsiteX2024" fmla="*/ 2168544 w 12078891"/>
              <a:gd name="connsiteY2024" fmla="*/ 518246 h 5907136"/>
              <a:gd name="connsiteX2025" fmla="*/ 2166508 w 12078891"/>
              <a:gd name="connsiteY2025" fmla="*/ 520282 h 5907136"/>
              <a:gd name="connsiteX2026" fmla="*/ 2164472 w 12078891"/>
              <a:gd name="connsiteY2026" fmla="*/ 518246 h 5907136"/>
              <a:gd name="connsiteX2027" fmla="*/ 2166508 w 12078891"/>
              <a:gd name="connsiteY2027" fmla="*/ 516210 h 5907136"/>
              <a:gd name="connsiteX2028" fmla="*/ 8592859 w 12078891"/>
              <a:gd name="connsiteY2028" fmla="*/ 508092 h 5907136"/>
              <a:gd name="connsiteX2029" fmla="*/ 8617294 w 12078891"/>
              <a:gd name="connsiteY2029" fmla="*/ 532528 h 5907136"/>
              <a:gd name="connsiteX2030" fmla="*/ 8592859 w 12078891"/>
              <a:gd name="connsiteY2030" fmla="*/ 556963 h 5907136"/>
              <a:gd name="connsiteX2031" fmla="*/ 8568424 w 12078891"/>
              <a:gd name="connsiteY2031" fmla="*/ 532528 h 5907136"/>
              <a:gd name="connsiteX2032" fmla="*/ 8592859 w 12078891"/>
              <a:gd name="connsiteY2032" fmla="*/ 508092 h 5907136"/>
              <a:gd name="connsiteX2033" fmla="*/ 6066913 w 12078891"/>
              <a:gd name="connsiteY2033" fmla="*/ 493836 h 5907136"/>
              <a:gd name="connsiteX2034" fmla="*/ 6081166 w 12078891"/>
              <a:gd name="connsiteY2034" fmla="*/ 508090 h 5907136"/>
              <a:gd name="connsiteX2035" fmla="*/ 6066913 w 12078891"/>
              <a:gd name="connsiteY2035" fmla="*/ 522343 h 5907136"/>
              <a:gd name="connsiteX2036" fmla="*/ 6052659 w 12078891"/>
              <a:gd name="connsiteY2036" fmla="*/ 508090 h 5907136"/>
              <a:gd name="connsiteX2037" fmla="*/ 6066913 w 12078891"/>
              <a:gd name="connsiteY2037" fmla="*/ 493836 h 5907136"/>
              <a:gd name="connsiteX2038" fmla="*/ 6723597 w 12078891"/>
              <a:gd name="connsiteY2038" fmla="*/ 480603 h 5907136"/>
              <a:gd name="connsiteX2039" fmla="*/ 6743960 w 12078891"/>
              <a:gd name="connsiteY2039" fmla="*/ 500965 h 5907136"/>
              <a:gd name="connsiteX2040" fmla="*/ 6723597 w 12078891"/>
              <a:gd name="connsiteY2040" fmla="*/ 521329 h 5907136"/>
              <a:gd name="connsiteX2041" fmla="*/ 6703235 w 12078891"/>
              <a:gd name="connsiteY2041" fmla="*/ 500965 h 5907136"/>
              <a:gd name="connsiteX2042" fmla="*/ 6723597 w 12078891"/>
              <a:gd name="connsiteY2042" fmla="*/ 480603 h 5907136"/>
              <a:gd name="connsiteX2043" fmla="*/ 10992560 w 12078891"/>
              <a:gd name="connsiteY2043" fmla="*/ 476531 h 5907136"/>
              <a:gd name="connsiteX2044" fmla="*/ 10997650 w 12078891"/>
              <a:gd name="connsiteY2044" fmla="*/ 481622 h 5907136"/>
              <a:gd name="connsiteX2045" fmla="*/ 10992560 w 12078891"/>
              <a:gd name="connsiteY2045" fmla="*/ 486712 h 5907136"/>
              <a:gd name="connsiteX2046" fmla="*/ 10987469 w 12078891"/>
              <a:gd name="connsiteY2046" fmla="*/ 481622 h 5907136"/>
              <a:gd name="connsiteX2047" fmla="*/ 10992560 w 12078891"/>
              <a:gd name="connsiteY2047" fmla="*/ 476531 h 5907136"/>
              <a:gd name="connsiteX2048" fmla="*/ 3592921 w 12078891"/>
              <a:gd name="connsiteY2048" fmla="*/ 475498 h 5907136"/>
              <a:gd name="connsiteX2049" fmla="*/ 3681491 w 12078891"/>
              <a:gd name="connsiteY2049" fmla="*/ 563056 h 5907136"/>
              <a:gd name="connsiteX2050" fmla="*/ 3592921 w 12078891"/>
              <a:gd name="connsiteY2050" fmla="*/ 650613 h 5907136"/>
              <a:gd name="connsiteX2051" fmla="*/ 3504350 w 12078891"/>
              <a:gd name="connsiteY2051" fmla="*/ 563056 h 5907136"/>
              <a:gd name="connsiteX2052" fmla="*/ 3592921 w 12078891"/>
              <a:gd name="connsiteY2052" fmla="*/ 475498 h 5907136"/>
              <a:gd name="connsiteX2053" fmla="*/ 4326963 w 12078891"/>
              <a:gd name="connsiteY2053" fmla="*/ 471433 h 5907136"/>
              <a:gd name="connsiteX2054" fmla="*/ 4346306 w 12078891"/>
              <a:gd name="connsiteY2054" fmla="*/ 490777 h 5907136"/>
              <a:gd name="connsiteX2055" fmla="*/ 4326963 w 12078891"/>
              <a:gd name="connsiteY2055" fmla="*/ 510122 h 5907136"/>
              <a:gd name="connsiteX2056" fmla="*/ 4307663 w 12078891"/>
              <a:gd name="connsiteY2056" fmla="*/ 490777 h 5907136"/>
              <a:gd name="connsiteX2057" fmla="*/ 4326963 w 12078891"/>
              <a:gd name="connsiteY2057" fmla="*/ 471433 h 5907136"/>
              <a:gd name="connsiteX2058" fmla="*/ 427563 w 12078891"/>
              <a:gd name="connsiteY2058" fmla="*/ 469375 h 5907136"/>
              <a:gd name="connsiteX2059" fmla="*/ 428581 w 12078891"/>
              <a:gd name="connsiteY2059" fmla="*/ 470393 h 5907136"/>
              <a:gd name="connsiteX2060" fmla="*/ 427563 w 12078891"/>
              <a:gd name="connsiteY2060" fmla="*/ 471411 h 5907136"/>
              <a:gd name="connsiteX2061" fmla="*/ 426545 w 12078891"/>
              <a:gd name="connsiteY2061" fmla="*/ 470393 h 5907136"/>
              <a:gd name="connsiteX2062" fmla="*/ 427563 w 12078891"/>
              <a:gd name="connsiteY2062" fmla="*/ 469375 h 5907136"/>
              <a:gd name="connsiteX2063" fmla="*/ 2938242 w 12078891"/>
              <a:gd name="connsiteY2063" fmla="*/ 457159 h 5907136"/>
              <a:gd name="connsiteX2064" fmla="*/ 2944351 w 12078891"/>
              <a:gd name="connsiteY2064" fmla="*/ 462250 h 5907136"/>
              <a:gd name="connsiteX2065" fmla="*/ 2938242 w 12078891"/>
              <a:gd name="connsiteY2065" fmla="*/ 467340 h 5907136"/>
              <a:gd name="connsiteX2066" fmla="*/ 2932133 w 12078891"/>
              <a:gd name="connsiteY2066" fmla="*/ 462250 h 5907136"/>
              <a:gd name="connsiteX2067" fmla="*/ 2938242 w 12078891"/>
              <a:gd name="connsiteY2067" fmla="*/ 457159 h 5907136"/>
              <a:gd name="connsiteX2068" fmla="*/ 2512732 w 12078891"/>
              <a:gd name="connsiteY2068" fmla="*/ 403224 h 5907136"/>
              <a:gd name="connsiteX2069" fmla="*/ 2518840 w 12078891"/>
              <a:gd name="connsiteY2069" fmla="*/ 409333 h 5907136"/>
              <a:gd name="connsiteX2070" fmla="*/ 2512732 w 12078891"/>
              <a:gd name="connsiteY2070" fmla="*/ 415441 h 5907136"/>
              <a:gd name="connsiteX2071" fmla="*/ 2506624 w 12078891"/>
              <a:gd name="connsiteY2071" fmla="*/ 409333 h 5907136"/>
              <a:gd name="connsiteX2072" fmla="*/ 2512732 w 12078891"/>
              <a:gd name="connsiteY2072" fmla="*/ 403224 h 5907136"/>
              <a:gd name="connsiteX2073" fmla="*/ 5816456 w 12078891"/>
              <a:gd name="connsiteY2073" fmla="*/ 403200 h 5907136"/>
              <a:gd name="connsiteX2074" fmla="*/ 5825619 w 12078891"/>
              <a:gd name="connsiteY2074" fmla="*/ 412363 h 5907136"/>
              <a:gd name="connsiteX2075" fmla="*/ 5816456 w 12078891"/>
              <a:gd name="connsiteY2075" fmla="*/ 421526 h 5907136"/>
              <a:gd name="connsiteX2076" fmla="*/ 5807293 w 12078891"/>
              <a:gd name="connsiteY2076" fmla="*/ 412363 h 5907136"/>
              <a:gd name="connsiteX2077" fmla="*/ 5816456 w 12078891"/>
              <a:gd name="connsiteY2077" fmla="*/ 403200 h 5907136"/>
              <a:gd name="connsiteX2078" fmla="*/ 8714015 w 12078891"/>
              <a:gd name="connsiteY2078" fmla="*/ 402208 h 5907136"/>
              <a:gd name="connsiteX2079" fmla="*/ 8722160 w 12078891"/>
              <a:gd name="connsiteY2079" fmla="*/ 410353 h 5907136"/>
              <a:gd name="connsiteX2080" fmla="*/ 8714015 w 12078891"/>
              <a:gd name="connsiteY2080" fmla="*/ 418498 h 5907136"/>
              <a:gd name="connsiteX2081" fmla="*/ 8705870 w 12078891"/>
              <a:gd name="connsiteY2081" fmla="*/ 410353 h 5907136"/>
              <a:gd name="connsiteX2082" fmla="*/ 8714015 w 12078891"/>
              <a:gd name="connsiteY2082" fmla="*/ 402208 h 5907136"/>
              <a:gd name="connsiteX2083" fmla="*/ 9278052 w 12078891"/>
              <a:gd name="connsiteY2083" fmla="*/ 383876 h 5907136"/>
              <a:gd name="connsiteX2084" fmla="*/ 9279070 w 12078891"/>
              <a:gd name="connsiteY2084" fmla="*/ 384894 h 5907136"/>
              <a:gd name="connsiteX2085" fmla="*/ 9278052 w 12078891"/>
              <a:gd name="connsiteY2085" fmla="*/ 385912 h 5907136"/>
              <a:gd name="connsiteX2086" fmla="*/ 9277034 w 12078891"/>
              <a:gd name="connsiteY2086" fmla="*/ 384894 h 5907136"/>
              <a:gd name="connsiteX2087" fmla="*/ 9278052 w 12078891"/>
              <a:gd name="connsiteY2087" fmla="*/ 383876 h 5907136"/>
              <a:gd name="connsiteX2088" fmla="*/ 8419779 w 12078891"/>
              <a:gd name="connsiteY2088" fmla="*/ 378786 h 5907136"/>
              <a:gd name="connsiteX2089" fmla="*/ 8434033 w 12078891"/>
              <a:gd name="connsiteY2089" fmla="*/ 393040 h 5907136"/>
              <a:gd name="connsiteX2090" fmla="*/ 8419779 w 12078891"/>
              <a:gd name="connsiteY2090" fmla="*/ 407293 h 5907136"/>
              <a:gd name="connsiteX2091" fmla="*/ 8405525 w 12078891"/>
              <a:gd name="connsiteY2091" fmla="*/ 393040 h 5907136"/>
              <a:gd name="connsiteX2092" fmla="*/ 8419779 w 12078891"/>
              <a:gd name="connsiteY2092" fmla="*/ 378786 h 5907136"/>
              <a:gd name="connsiteX2093" fmla="*/ 4043916 w 12078891"/>
              <a:gd name="connsiteY2093" fmla="*/ 366546 h 5907136"/>
              <a:gd name="connsiteX2094" fmla="*/ 4059189 w 12078891"/>
              <a:gd name="connsiteY2094" fmla="*/ 381818 h 5907136"/>
              <a:gd name="connsiteX2095" fmla="*/ 4043916 w 12078891"/>
              <a:gd name="connsiteY2095" fmla="*/ 397090 h 5907136"/>
              <a:gd name="connsiteX2096" fmla="*/ 4028645 w 12078891"/>
              <a:gd name="connsiteY2096" fmla="*/ 381818 h 5907136"/>
              <a:gd name="connsiteX2097" fmla="*/ 4043916 w 12078891"/>
              <a:gd name="connsiteY2097" fmla="*/ 366546 h 5907136"/>
              <a:gd name="connsiteX2098" fmla="*/ 5531384 w 12078891"/>
              <a:gd name="connsiteY2098" fmla="*/ 355348 h 5907136"/>
              <a:gd name="connsiteX2099" fmla="*/ 5548692 w 12078891"/>
              <a:gd name="connsiteY2099" fmla="*/ 372656 h 5907136"/>
              <a:gd name="connsiteX2100" fmla="*/ 5531384 w 12078891"/>
              <a:gd name="connsiteY2100" fmla="*/ 389964 h 5907136"/>
              <a:gd name="connsiteX2101" fmla="*/ 5514076 w 12078891"/>
              <a:gd name="connsiteY2101" fmla="*/ 372656 h 5907136"/>
              <a:gd name="connsiteX2102" fmla="*/ 5531384 w 12078891"/>
              <a:gd name="connsiteY2102" fmla="*/ 355348 h 5907136"/>
              <a:gd name="connsiteX2103" fmla="*/ 6608550 w 12078891"/>
              <a:gd name="connsiteY2103" fmla="*/ 325823 h 5907136"/>
              <a:gd name="connsiteX2104" fmla="*/ 6613640 w 12078891"/>
              <a:gd name="connsiteY2104" fmla="*/ 330914 h 5907136"/>
              <a:gd name="connsiteX2105" fmla="*/ 6608550 w 12078891"/>
              <a:gd name="connsiteY2105" fmla="*/ 336004 h 5907136"/>
              <a:gd name="connsiteX2106" fmla="*/ 6603459 w 12078891"/>
              <a:gd name="connsiteY2106" fmla="*/ 330914 h 5907136"/>
              <a:gd name="connsiteX2107" fmla="*/ 6608550 w 12078891"/>
              <a:gd name="connsiteY2107" fmla="*/ 325823 h 5907136"/>
              <a:gd name="connsiteX2108" fmla="*/ 7003580 w 12078891"/>
              <a:gd name="connsiteY2108" fmla="*/ 314648 h 5907136"/>
              <a:gd name="connsiteX2109" fmla="*/ 7015796 w 12078891"/>
              <a:gd name="connsiteY2109" fmla="*/ 325847 h 5907136"/>
              <a:gd name="connsiteX2110" fmla="*/ 7003580 w 12078891"/>
              <a:gd name="connsiteY2110" fmla="*/ 337047 h 5907136"/>
              <a:gd name="connsiteX2111" fmla="*/ 6991362 w 12078891"/>
              <a:gd name="connsiteY2111" fmla="*/ 325847 h 5907136"/>
              <a:gd name="connsiteX2112" fmla="*/ 7003580 w 12078891"/>
              <a:gd name="connsiteY2112" fmla="*/ 314648 h 5907136"/>
              <a:gd name="connsiteX2113" fmla="*/ 4121368 w 12078891"/>
              <a:gd name="connsiteY2113" fmla="*/ 295307 h 5907136"/>
              <a:gd name="connsiteX2114" fmla="*/ 4136640 w 12078891"/>
              <a:gd name="connsiteY2114" fmla="*/ 309561 h 5907136"/>
              <a:gd name="connsiteX2115" fmla="*/ 4121368 w 12078891"/>
              <a:gd name="connsiteY2115" fmla="*/ 323814 h 5907136"/>
              <a:gd name="connsiteX2116" fmla="*/ 4106095 w 12078891"/>
              <a:gd name="connsiteY2116" fmla="*/ 309561 h 5907136"/>
              <a:gd name="connsiteX2117" fmla="*/ 4121368 w 12078891"/>
              <a:gd name="connsiteY2117" fmla="*/ 295307 h 5907136"/>
              <a:gd name="connsiteX2118" fmla="*/ 5311470 w 12078891"/>
              <a:gd name="connsiteY2118" fmla="*/ 293243 h 5907136"/>
              <a:gd name="connsiteX2119" fmla="*/ 5320634 w 12078891"/>
              <a:gd name="connsiteY2119" fmla="*/ 302406 h 5907136"/>
              <a:gd name="connsiteX2120" fmla="*/ 5311470 w 12078891"/>
              <a:gd name="connsiteY2120" fmla="*/ 311569 h 5907136"/>
              <a:gd name="connsiteX2121" fmla="*/ 5302308 w 12078891"/>
              <a:gd name="connsiteY2121" fmla="*/ 302406 h 5907136"/>
              <a:gd name="connsiteX2122" fmla="*/ 5311470 w 12078891"/>
              <a:gd name="connsiteY2122" fmla="*/ 293243 h 5907136"/>
              <a:gd name="connsiteX2123" fmla="*/ 9786092 w 12078891"/>
              <a:gd name="connsiteY2123" fmla="*/ 292250 h 5907136"/>
              <a:gd name="connsiteX2124" fmla="*/ 9802382 w 12078891"/>
              <a:gd name="connsiteY2124" fmla="*/ 308540 h 5907136"/>
              <a:gd name="connsiteX2125" fmla="*/ 9786092 w 12078891"/>
              <a:gd name="connsiteY2125" fmla="*/ 324830 h 5907136"/>
              <a:gd name="connsiteX2126" fmla="*/ 9769802 w 12078891"/>
              <a:gd name="connsiteY2126" fmla="*/ 308540 h 5907136"/>
              <a:gd name="connsiteX2127" fmla="*/ 9786092 w 12078891"/>
              <a:gd name="connsiteY2127" fmla="*/ 292250 h 5907136"/>
              <a:gd name="connsiteX2128" fmla="*/ 9236309 w 12078891"/>
              <a:gd name="connsiteY2128" fmla="*/ 271884 h 5907136"/>
              <a:gd name="connsiteX2129" fmla="*/ 9249545 w 12078891"/>
              <a:gd name="connsiteY2129" fmla="*/ 285119 h 5907136"/>
              <a:gd name="connsiteX2130" fmla="*/ 9236309 w 12078891"/>
              <a:gd name="connsiteY2130" fmla="*/ 298355 h 5907136"/>
              <a:gd name="connsiteX2131" fmla="*/ 9223074 w 12078891"/>
              <a:gd name="connsiteY2131" fmla="*/ 285119 h 5907136"/>
              <a:gd name="connsiteX2132" fmla="*/ 9236309 w 12078891"/>
              <a:gd name="connsiteY2132" fmla="*/ 271884 h 5907136"/>
              <a:gd name="connsiteX2133" fmla="*/ 1991444 w 12078891"/>
              <a:gd name="connsiteY2133" fmla="*/ 266797 h 5907136"/>
              <a:gd name="connsiteX2134" fmla="*/ 1998572 w 12078891"/>
              <a:gd name="connsiteY2134" fmla="*/ 273924 h 5907136"/>
              <a:gd name="connsiteX2135" fmla="*/ 1991444 w 12078891"/>
              <a:gd name="connsiteY2135" fmla="*/ 281051 h 5907136"/>
              <a:gd name="connsiteX2136" fmla="*/ 1984317 w 12078891"/>
              <a:gd name="connsiteY2136" fmla="*/ 273924 h 5907136"/>
              <a:gd name="connsiteX2137" fmla="*/ 1991444 w 12078891"/>
              <a:gd name="connsiteY2137" fmla="*/ 266797 h 5907136"/>
              <a:gd name="connsiteX2138" fmla="*/ 8223283 w 12078891"/>
              <a:gd name="connsiteY2138" fmla="*/ 262699 h 5907136"/>
              <a:gd name="connsiteX2139" fmla="*/ 8226337 w 12078891"/>
              <a:gd name="connsiteY2139" fmla="*/ 265754 h 5907136"/>
              <a:gd name="connsiteX2140" fmla="*/ 8223283 w 12078891"/>
              <a:gd name="connsiteY2140" fmla="*/ 268808 h 5907136"/>
              <a:gd name="connsiteX2141" fmla="*/ 8220229 w 12078891"/>
              <a:gd name="connsiteY2141" fmla="*/ 265754 h 5907136"/>
              <a:gd name="connsiteX2142" fmla="*/ 8223283 w 12078891"/>
              <a:gd name="connsiteY2142" fmla="*/ 262699 h 5907136"/>
              <a:gd name="connsiteX2143" fmla="*/ 3759863 w 12078891"/>
              <a:gd name="connsiteY2143" fmla="*/ 253535 h 5907136"/>
              <a:gd name="connsiteX2144" fmla="*/ 3764952 w 12078891"/>
              <a:gd name="connsiteY2144" fmla="*/ 258626 h 5907136"/>
              <a:gd name="connsiteX2145" fmla="*/ 3759863 w 12078891"/>
              <a:gd name="connsiteY2145" fmla="*/ 263716 h 5907136"/>
              <a:gd name="connsiteX2146" fmla="*/ 3754772 w 12078891"/>
              <a:gd name="connsiteY2146" fmla="*/ 258626 h 5907136"/>
              <a:gd name="connsiteX2147" fmla="*/ 3759863 w 12078891"/>
              <a:gd name="connsiteY2147" fmla="*/ 253535 h 5907136"/>
              <a:gd name="connsiteX2148" fmla="*/ 7655174 w 12078891"/>
              <a:gd name="connsiteY2148" fmla="*/ 243355 h 5907136"/>
              <a:gd name="connsiteX2149" fmla="*/ 7658228 w 12078891"/>
              <a:gd name="connsiteY2149" fmla="*/ 246410 h 5907136"/>
              <a:gd name="connsiteX2150" fmla="*/ 7655174 w 12078891"/>
              <a:gd name="connsiteY2150" fmla="*/ 249464 h 5907136"/>
              <a:gd name="connsiteX2151" fmla="*/ 7652119 w 12078891"/>
              <a:gd name="connsiteY2151" fmla="*/ 246410 h 5907136"/>
              <a:gd name="connsiteX2152" fmla="*/ 7655174 w 12078891"/>
              <a:gd name="connsiteY2152" fmla="*/ 243355 h 5907136"/>
              <a:gd name="connsiteX2153" fmla="*/ 1998518 w 12078891"/>
              <a:gd name="connsiteY2153" fmla="*/ 237245 h 5907136"/>
              <a:gd name="connsiteX2154" fmla="*/ 2007681 w 12078891"/>
              <a:gd name="connsiteY2154" fmla="*/ 246408 h 5907136"/>
              <a:gd name="connsiteX2155" fmla="*/ 1998518 w 12078891"/>
              <a:gd name="connsiteY2155" fmla="*/ 255571 h 5907136"/>
              <a:gd name="connsiteX2156" fmla="*/ 1989355 w 12078891"/>
              <a:gd name="connsiteY2156" fmla="*/ 246408 h 5907136"/>
              <a:gd name="connsiteX2157" fmla="*/ 1998518 w 12078891"/>
              <a:gd name="connsiteY2157" fmla="*/ 237245 h 5907136"/>
              <a:gd name="connsiteX2158" fmla="*/ 1157580 w 12078891"/>
              <a:gd name="connsiteY2158" fmla="*/ 234204 h 5907136"/>
              <a:gd name="connsiteX2159" fmla="*/ 1195251 w 12078891"/>
              <a:gd name="connsiteY2159" fmla="*/ 270856 h 5907136"/>
              <a:gd name="connsiteX2160" fmla="*/ 1157580 w 12078891"/>
              <a:gd name="connsiteY2160" fmla="*/ 307508 h 5907136"/>
              <a:gd name="connsiteX2161" fmla="*/ 1119910 w 12078891"/>
              <a:gd name="connsiteY2161" fmla="*/ 270856 h 5907136"/>
              <a:gd name="connsiteX2162" fmla="*/ 1157580 w 12078891"/>
              <a:gd name="connsiteY2162" fmla="*/ 234204 h 5907136"/>
              <a:gd name="connsiteX2163" fmla="*/ 961058 w 12078891"/>
              <a:gd name="connsiteY2163" fmla="*/ 233172 h 5907136"/>
              <a:gd name="connsiteX2164" fmla="*/ 993637 w 12078891"/>
              <a:gd name="connsiteY2164" fmla="*/ 265752 h 5907136"/>
              <a:gd name="connsiteX2165" fmla="*/ 961058 w 12078891"/>
              <a:gd name="connsiteY2165" fmla="*/ 297314 h 5907136"/>
              <a:gd name="connsiteX2166" fmla="*/ 928478 w 12078891"/>
              <a:gd name="connsiteY2166" fmla="*/ 265752 h 5907136"/>
              <a:gd name="connsiteX2167" fmla="*/ 961058 w 12078891"/>
              <a:gd name="connsiteY2167" fmla="*/ 233172 h 5907136"/>
              <a:gd name="connsiteX2168" fmla="*/ 171076 w 12078891"/>
              <a:gd name="connsiteY2168" fmla="*/ 227096 h 5907136"/>
              <a:gd name="connsiteX2169" fmla="*/ 174131 w 12078891"/>
              <a:gd name="connsiteY2169" fmla="*/ 230151 h 5907136"/>
              <a:gd name="connsiteX2170" fmla="*/ 171076 w 12078891"/>
              <a:gd name="connsiteY2170" fmla="*/ 233205 h 5907136"/>
              <a:gd name="connsiteX2171" fmla="*/ 168023 w 12078891"/>
              <a:gd name="connsiteY2171" fmla="*/ 230151 h 5907136"/>
              <a:gd name="connsiteX2172" fmla="*/ 171076 w 12078891"/>
              <a:gd name="connsiteY2172" fmla="*/ 227096 h 5907136"/>
              <a:gd name="connsiteX2173" fmla="*/ 1620797 w 12078891"/>
              <a:gd name="connsiteY2173" fmla="*/ 211791 h 5907136"/>
              <a:gd name="connsiteX2174" fmla="*/ 1630978 w 12078891"/>
              <a:gd name="connsiteY2174" fmla="*/ 221973 h 5907136"/>
              <a:gd name="connsiteX2175" fmla="*/ 1620797 w 12078891"/>
              <a:gd name="connsiteY2175" fmla="*/ 232153 h 5907136"/>
              <a:gd name="connsiteX2176" fmla="*/ 1610616 w 12078891"/>
              <a:gd name="connsiteY2176" fmla="*/ 221973 h 5907136"/>
              <a:gd name="connsiteX2177" fmla="*/ 1620797 w 12078891"/>
              <a:gd name="connsiteY2177" fmla="*/ 211791 h 5907136"/>
              <a:gd name="connsiteX2178" fmla="*/ 5128210 w 12078891"/>
              <a:gd name="connsiteY2178" fmla="*/ 193466 h 5907136"/>
              <a:gd name="connsiteX2179" fmla="*/ 5140427 w 12078891"/>
              <a:gd name="connsiteY2179" fmla="*/ 205684 h 5907136"/>
              <a:gd name="connsiteX2180" fmla="*/ 5128210 w 12078891"/>
              <a:gd name="connsiteY2180" fmla="*/ 217901 h 5907136"/>
              <a:gd name="connsiteX2181" fmla="*/ 5115993 w 12078891"/>
              <a:gd name="connsiteY2181" fmla="*/ 205684 h 5907136"/>
              <a:gd name="connsiteX2182" fmla="*/ 5128210 w 12078891"/>
              <a:gd name="connsiteY2182" fmla="*/ 193466 h 5907136"/>
              <a:gd name="connsiteX2183" fmla="*/ 9614030 w 12078891"/>
              <a:gd name="connsiteY2183" fmla="*/ 138518 h 5907136"/>
              <a:gd name="connsiteX2184" fmla="*/ 9625230 w 12078891"/>
              <a:gd name="connsiteY2184" fmla="*/ 149717 h 5907136"/>
              <a:gd name="connsiteX2185" fmla="*/ 9614030 w 12078891"/>
              <a:gd name="connsiteY2185" fmla="*/ 160915 h 5907136"/>
              <a:gd name="connsiteX2186" fmla="*/ 9602831 w 12078891"/>
              <a:gd name="connsiteY2186" fmla="*/ 149717 h 5907136"/>
              <a:gd name="connsiteX2187" fmla="*/ 9614030 w 12078891"/>
              <a:gd name="connsiteY2187" fmla="*/ 138518 h 5907136"/>
              <a:gd name="connsiteX2188" fmla="*/ 3063470 w 12078891"/>
              <a:gd name="connsiteY2188" fmla="*/ 115071 h 5907136"/>
              <a:gd name="connsiteX2189" fmla="*/ 3069579 w 12078891"/>
              <a:gd name="connsiteY2189" fmla="*/ 121180 h 5907136"/>
              <a:gd name="connsiteX2190" fmla="*/ 3063470 w 12078891"/>
              <a:gd name="connsiteY2190" fmla="*/ 127289 h 5907136"/>
              <a:gd name="connsiteX2191" fmla="*/ 3057361 w 12078891"/>
              <a:gd name="connsiteY2191" fmla="*/ 121180 h 5907136"/>
              <a:gd name="connsiteX2192" fmla="*/ 3063470 w 12078891"/>
              <a:gd name="connsiteY2192" fmla="*/ 115071 h 5907136"/>
              <a:gd name="connsiteX2193" fmla="*/ 1904915 w 12078891"/>
              <a:gd name="connsiteY2193" fmla="*/ 92704 h 5907136"/>
              <a:gd name="connsiteX2194" fmla="*/ 1923240 w 12078891"/>
              <a:gd name="connsiteY2194" fmla="*/ 110012 h 5907136"/>
              <a:gd name="connsiteX2195" fmla="*/ 1904915 w 12078891"/>
              <a:gd name="connsiteY2195" fmla="*/ 127319 h 5907136"/>
              <a:gd name="connsiteX2196" fmla="*/ 1886589 w 12078891"/>
              <a:gd name="connsiteY2196" fmla="*/ 110012 h 5907136"/>
              <a:gd name="connsiteX2197" fmla="*/ 1904915 w 12078891"/>
              <a:gd name="connsiteY2197" fmla="*/ 92704 h 5907136"/>
              <a:gd name="connsiteX2198" fmla="*/ 6230829 w 12078891"/>
              <a:gd name="connsiteY2198" fmla="*/ 87605 h 5907136"/>
              <a:gd name="connsiteX2199" fmla="*/ 6238974 w 12078891"/>
              <a:gd name="connsiteY2199" fmla="*/ 95750 h 5907136"/>
              <a:gd name="connsiteX2200" fmla="*/ 6230829 w 12078891"/>
              <a:gd name="connsiteY2200" fmla="*/ 103895 h 5907136"/>
              <a:gd name="connsiteX2201" fmla="*/ 6222684 w 12078891"/>
              <a:gd name="connsiteY2201" fmla="*/ 95750 h 5907136"/>
              <a:gd name="connsiteX2202" fmla="*/ 6230829 w 12078891"/>
              <a:gd name="connsiteY2202" fmla="*/ 87605 h 5907136"/>
              <a:gd name="connsiteX2203" fmla="*/ 11171750 w 12078891"/>
              <a:gd name="connsiteY2203" fmla="*/ 86587 h 5907136"/>
              <a:gd name="connsiteX2204" fmla="*/ 11273561 w 12078891"/>
              <a:gd name="connsiteY2204" fmla="*/ 187380 h 5907136"/>
              <a:gd name="connsiteX2205" fmla="*/ 11171750 w 12078891"/>
              <a:gd name="connsiteY2205" fmla="*/ 288173 h 5907136"/>
              <a:gd name="connsiteX2206" fmla="*/ 11069938 w 12078891"/>
              <a:gd name="connsiteY2206" fmla="*/ 187380 h 5907136"/>
              <a:gd name="connsiteX2207" fmla="*/ 11171750 w 12078891"/>
              <a:gd name="connsiteY2207" fmla="*/ 86587 h 5907136"/>
              <a:gd name="connsiteX2208" fmla="*/ 3533841 w 12078891"/>
              <a:gd name="connsiteY2208" fmla="*/ 71293 h 5907136"/>
              <a:gd name="connsiteX2209" fmla="*/ 3536895 w 12078891"/>
              <a:gd name="connsiteY2209" fmla="*/ 74347 h 5907136"/>
              <a:gd name="connsiteX2210" fmla="*/ 3533841 w 12078891"/>
              <a:gd name="connsiteY2210" fmla="*/ 77402 h 5907136"/>
              <a:gd name="connsiteX2211" fmla="*/ 3530785 w 12078891"/>
              <a:gd name="connsiteY2211" fmla="*/ 74347 h 5907136"/>
              <a:gd name="connsiteX2212" fmla="*/ 3533841 w 12078891"/>
              <a:gd name="connsiteY2212" fmla="*/ 71293 h 5907136"/>
              <a:gd name="connsiteX2213" fmla="*/ 8850443 w 12078891"/>
              <a:gd name="connsiteY2213" fmla="*/ 69279 h 5907136"/>
              <a:gd name="connsiteX2214" fmla="*/ 8855533 w 12078891"/>
              <a:gd name="connsiteY2214" fmla="*/ 74370 h 5907136"/>
              <a:gd name="connsiteX2215" fmla="*/ 8850443 w 12078891"/>
              <a:gd name="connsiteY2215" fmla="*/ 79460 h 5907136"/>
              <a:gd name="connsiteX2216" fmla="*/ 8845352 w 12078891"/>
              <a:gd name="connsiteY2216" fmla="*/ 74370 h 5907136"/>
              <a:gd name="connsiteX2217" fmla="*/ 8850443 w 12078891"/>
              <a:gd name="connsiteY2217" fmla="*/ 69279 h 5907136"/>
              <a:gd name="connsiteX2218" fmla="*/ 2747929 w 12078891"/>
              <a:gd name="connsiteY2218" fmla="*/ 68269 h 5907136"/>
              <a:gd name="connsiteX2219" fmla="*/ 2770331 w 12078891"/>
              <a:gd name="connsiteY2219" fmla="*/ 90666 h 5907136"/>
              <a:gd name="connsiteX2220" fmla="*/ 2747929 w 12078891"/>
              <a:gd name="connsiteY2220" fmla="*/ 113065 h 5907136"/>
              <a:gd name="connsiteX2221" fmla="*/ 2725531 w 12078891"/>
              <a:gd name="connsiteY2221" fmla="*/ 90666 h 5907136"/>
              <a:gd name="connsiteX2222" fmla="*/ 2747929 w 12078891"/>
              <a:gd name="connsiteY2222" fmla="*/ 68269 h 5907136"/>
              <a:gd name="connsiteX2223" fmla="*/ 1222767 w 12078891"/>
              <a:gd name="connsiteY2223" fmla="*/ 68265 h 5907136"/>
              <a:gd name="connsiteX2224" fmla="*/ 1243130 w 12078891"/>
              <a:gd name="connsiteY2224" fmla="*/ 88627 h 5907136"/>
              <a:gd name="connsiteX2225" fmla="*/ 1222767 w 12078891"/>
              <a:gd name="connsiteY2225" fmla="*/ 108990 h 5907136"/>
              <a:gd name="connsiteX2226" fmla="*/ 1202406 w 12078891"/>
              <a:gd name="connsiteY2226" fmla="*/ 88627 h 5907136"/>
              <a:gd name="connsiteX2227" fmla="*/ 1222767 w 12078891"/>
              <a:gd name="connsiteY2227" fmla="*/ 68265 h 5907136"/>
              <a:gd name="connsiteX2228" fmla="*/ 11961807 w 12078891"/>
              <a:gd name="connsiteY2228" fmla="*/ 59105 h 5907136"/>
              <a:gd name="connsiteX2229" fmla="*/ 11982170 w 12078891"/>
              <a:gd name="connsiteY2229" fmla="*/ 79467 h 5907136"/>
              <a:gd name="connsiteX2230" fmla="*/ 11961807 w 12078891"/>
              <a:gd name="connsiteY2230" fmla="*/ 99830 h 5907136"/>
              <a:gd name="connsiteX2231" fmla="*/ 11941445 w 12078891"/>
              <a:gd name="connsiteY2231" fmla="*/ 79467 h 5907136"/>
              <a:gd name="connsiteX2232" fmla="*/ 11961807 w 12078891"/>
              <a:gd name="connsiteY2232" fmla="*/ 59105 h 5907136"/>
              <a:gd name="connsiteX2233" fmla="*/ 2790665 w 12078891"/>
              <a:gd name="connsiteY2233" fmla="*/ 54007 h 5907136"/>
              <a:gd name="connsiteX2234" fmla="*/ 2803901 w 12078891"/>
              <a:gd name="connsiteY2234" fmla="*/ 67243 h 5907136"/>
              <a:gd name="connsiteX2235" fmla="*/ 2790665 w 12078891"/>
              <a:gd name="connsiteY2235" fmla="*/ 80478 h 5907136"/>
              <a:gd name="connsiteX2236" fmla="*/ 2777433 w 12078891"/>
              <a:gd name="connsiteY2236" fmla="*/ 67243 h 5907136"/>
              <a:gd name="connsiteX2237" fmla="*/ 2790665 w 12078891"/>
              <a:gd name="connsiteY2237" fmla="*/ 54007 h 5907136"/>
              <a:gd name="connsiteX2238" fmla="*/ 3751773 w 12078891"/>
              <a:gd name="connsiteY2238" fmla="*/ 46888 h 5907136"/>
              <a:gd name="connsiteX2239" fmla="*/ 3759917 w 12078891"/>
              <a:gd name="connsiteY2239" fmla="*/ 55033 h 5907136"/>
              <a:gd name="connsiteX2240" fmla="*/ 3751773 w 12078891"/>
              <a:gd name="connsiteY2240" fmla="*/ 63179 h 5907136"/>
              <a:gd name="connsiteX2241" fmla="*/ 3743628 w 12078891"/>
              <a:gd name="connsiteY2241" fmla="*/ 55033 h 5907136"/>
              <a:gd name="connsiteX2242" fmla="*/ 3751773 w 12078891"/>
              <a:gd name="connsiteY2242" fmla="*/ 46888 h 5907136"/>
              <a:gd name="connsiteX2243" fmla="*/ 6107637 w 12078891"/>
              <a:gd name="connsiteY2243" fmla="*/ 40750 h 5907136"/>
              <a:gd name="connsiteX2244" fmla="*/ 6113746 w 12078891"/>
              <a:gd name="connsiteY2244" fmla="*/ 46859 h 5907136"/>
              <a:gd name="connsiteX2245" fmla="*/ 6107637 w 12078891"/>
              <a:gd name="connsiteY2245" fmla="*/ 52968 h 5907136"/>
              <a:gd name="connsiteX2246" fmla="*/ 6101528 w 12078891"/>
              <a:gd name="connsiteY2246" fmla="*/ 46859 h 5907136"/>
              <a:gd name="connsiteX2247" fmla="*/ 6107637 w 12078891"/>
              <a:gd name="connsiteY2247" fmla="*/ 40750 h 5907136"/>
              <a:gd name="connsiteX2248" fmla="*/ 338029 w 12078891"/>
              <a:gd name="connsiteY2248" fmla="*/ 35685 h 5907136"/>
              <a:gd name="connsiteX2249" fmla="*/ 367554 w 12078891"/>
              <a:gd name="connsiteY2249" fmla="*/ 65210 h 5907136"/>
              <a:gd name="connsiteX2250" fmla="*/ 338029 w 12078891"/>
              <a:gd name="connsiteY2250" fmla="*/ 94736 h 5907136"/>
              <a:gd name="connsiteX2251" fmla="*/ 308504 w 12078891"/>
              <a:gd name="connsiteY2251" fmla="*/ 65210 h 5907136"/>
              <a:gd name="connsiteX2252" fmla="*/ 338029 w 12078891"/>
              <a:gd name="connsiteY2252" fmla="*/ 35685 h 5907136"/>
              <a:gd name="connsiteX2253" fmla="*/ 7914793 w 12078891"/>
              <a:gd name="connsiteY2253" fmla="*/ 30595 h 5907136"/>
              <a:gd name="connsiteX2254" fmla="*/ 7924974 w 12078891"/>
              <a:gd name="connsiteY2254" fmla="*/ 39758 h 5907136"/>
              <a:gd name="connsiteX2255" fmla="*/ 7914793 w 12078891"/>
              <a:gd name="connsiteY2255" fmla="*/ 48922 h 5907136"/>
              <a:gd name="connsiteX2256" fmla="*/ 7905630 w 12078891"/>
              <a:gd name="connsiteY2256" fmla="*/ 39758 h 5907136"/>
              <a:gd name="connsiteX2257" fmla="*/ 7914793 w 12078891"/>
              <a:gd name="connsiteY2257" fmla="*/ 30595 h 5907136"/>
              <a:gd name="connsiteX2258" fmla="*/ 631216 w 12078891"/>
              <a:gd name="connsiteY2258" fmla="*/ 38 h 5907136"/>
              <a:gd name="connsiteX2259" fmla="*/ 673977 w 12078891"/>
              <a:gd name="connsiteY2259" fmla="*/ 41781 h 5907136"/>
              <a:gd name="connsiteX2260" fmla="*/ 631216 w 12078891"/>
              <a:gd name="connsiteY2260" fmla="*/ 83523 h 5907136"/>
              <a:gd name="connsiteX2261" fmla="*/ 588455 w 12078891"/>
              <a:gd name="connsiteY2261" fmla="*/ 41781 h 5907136"/>
              <a:gd name="connsiteX2262" fmla="*/ 631216 w 12078891"/>
              <a:gd name="connsiteY2262" fmla="*/ 38 h 59071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</a:cxnLst>
            <a:rect l="l" t="t" r="r" b="b"/>
            <a:pathLst>
              <a:path w="12078891" h="5907136">
                <a:moveTo>
                  <a:pt x="3842360" y="5831795"/>
                </a:moveTo>
                <a:cubicBezTo>
                  <a:pt x="3862721" y="5831795"/>
                  <a:pt x="3880030" y="5849103"/>
                  <a:pt x="3880030" y="5869465"/>
                </a:cubicBezTo>
                <a:cubicBezTo>
                  <a:pt x="3880030" y="5889828"/>
                  <a:pt x="3863739" y="5907136"/>
                  <a:pt x="3842360" y="5907136"/>
                </a:cubicBezTo>
                <a:cubicBezTo>
                  <a:pt x="3821997" y="5907136"/>
                  <a:pt x="3804687" y="5890846"/>
                  <a:pt x="3804687" y="5869465"/>
                </a:cubicBezTo>
                <a:cubicBezTo>
                  <a:pt x="3804687" y="5849103"/>
                  <a:pt x="3820979" y="5831795"/>
                  <a:pt x="3842360" y="5831795"/>
                </a:cubicBezTo>
                <a:close/>
                <a:moveTo>
                  <a:pt x="7474967" y="5830778"/>
                </a:moveTo>
                <a:cubicBezTo>
                  <a:pt x="7485148" y="5830778"/>
                  <a:pt x="7492275" y="5838923"/>
                  <a:pt x="7492275" y="5848086"/>
                </a:cubicBezTo>
                <a:cubicBezTo>
                  <a:pt x="7492275" y="5857249"/>
                  <a:pt x="7484130" y="5865394"/>
                  <a:pt x="7474967" y="5865394"/>
                </a:cubicBezTo>
                <a:cubicBezTo>
                  <a:pt x="7465804" y="5865394"/>
                  <a:pt x="7457659" y="5858267"/>
                  <a:pt x="7457659" y="5848086"/>
                </a:cubicBezTo>
                <a:cubicBezTo>
                  <a:pt x="7457659" y="5838923"/>
                  <a:pt x="7465804" y="5830778"/>
                  <a:pt x="7474967" y="5830778"/>
                </a:cubicBezTo>
                <a:close/>
                <a:moveTo>
                  <a:pt x="8992978" y="5793107"/>
                </a:moveTo>
                <a:cubicBezTo>
                  <a:pt x="8996033" y="5793107"/>
                  <a:pt x="8999088" y="5795143"/>
                  <a:pt x="8999088" y="5799215"/>
                </a:cubicBezTo>
                <a:cubicBezTo>
                  <a:pt x="8999088" y="5802270"/>
                  <a:pt x="8996033" y="5805325"/>
                  <a:pt x="8992978" y="5805325"/>
                </a:cubicBezTo>
                <a:cubicBezTo>
                  <a:pt x="8989924" y="5805325"/>
                  <a:pt x="8986870" y="5802270"/>
                  <a:pt x="8986870" y="5799215"/>
                </a:cubicBezTo>
                <a:cubicBezTo>
                  <a:pt x="8986870" y="5796161"/>
                  <a:pt x="8989924" y="5793107"/>
                  <a:pt x="8992978" y="5793107"/>
                </a:cubicBezTo>
                <a:close/>
                <a:moveTo>
                  <a:pt x="10305331" y="5791071"/>
                </a:moveTo>
                <a:cubicBezTo>
                  <a:pt x="10316531" y="5791071"/>
                  <a:pt x="10324675" y="5800234"/>
                  <a:pt x="10324675" y="5810415"/>
                </a:cubicBezTo>
                <a:cubicBezTo>
                  <a:pt x="10324675" y="5820597"/>
                  <a:pt x="10316531" y="5829759"/>
                  <a:pt x="10305331" y="5829759"/>
                </a:cubicBezTo>
                <a:cubicBezTo>
                  <a:pt x="10295150" y="5829759"/>
                  <a:pt x="10285987" y="5821615"/>
                  <a:pt x="10285987" y="5810415"/>
                </a:cubicBezTo>
                <a:cubicBezTo>
                  <a:pt x="10285987" y="5800234"/>
                  <a:pt x="10294132" y="5791071"/>
                  <a:pt x="10305331" y="5791071"/>
                </a:cubicBezTo>
                <a:close/>
                <a:moveTo>
                  <a:pt x="9101917" y="5773763"/>
                </a:moveTo>
                <a:cubicBezTo>
                  <a:pt x="9116171" y="5773763"/>
                  <a:pt x="9126352" y="5784963"/>
                  <a:pt x="9126352" y="5798198"/>
                </a:cubicBezTo>
                <a:cubicBezTo>
                  <a:pt x="9126352" y="5811433"/>
                  <a:pt x="9115152" y="5822633"/>
                  <a:pt x="9101917" y="5822633"/>
                </a:cubicBezTo>
                <a:cubicBezTo>
                  <a:pt x="9088682" y="5822633"/>
                  <a:pt x="9077482" y="5811433"/>
                  <a:pt x="9077482" y="5798198"/>
                </a:cubicBezTo>
                <a:cubicBezTo>
                  <a:pt x="9077482" y="5784963"/>
                  <a:pt x="9088682" y="5773763"/>
                  <a:pt x="9101917" y="5773763"/>
                </a:cubicBezTo>
                <a:close/>
                <a:moveTo>
                  <a:pt x="4563173" y="5765618"/>
                </a:moveTo>
                <a:cubicBezTo>
                  <a:pt x="4568264" y="5765618"/>
                  <a:pt x="4573353" y="5769691"/>
                  <a:pt x="4573353" y="5775799"/>
                </a:cubicBezTo>
                <a:cubicBezTo>
                  <a:pt x="4573353" y="5781908"/>
                  <a:pt x="4568264" y="5785980"/>
                  <a:pt x="4563173" y="5785980"/>
                </a:cubicBezTo>
                <a:cubicBezTo>
                  <a:pt x="4557062" y="5785980"/>
                  <a:pt x="4552992" y="5781908"/>
                  <a:pt x="4552992" y="5775799"/>
                </a:cubicBezTo>
                <a:cubicBezTo>
                  <a:pt x="4552992" y="5769691"/>
                  <a:pt x="4558082" y="5765618"/>
                  <a:pt x="4563173" y="5765618"/>
                </a:cubicBezTo>
                <a:close/>
                <a:moveTo>
                  <a:pt x="3667253" y="5747292"/>
                </a:moveTo>
                <a:cubicBezTo>
                  <a:pt x="3673361" y="5746274"/>
                  <a:pt x="3677432" y="5750346"/>
                  <a:pt x="3677432" y="5756455"/>
                </a:cubicBezTo>
                <a:cubicBezTo>
                  <a:pt x="3677432" y="5761546"/>
                  <a:pt x="3673361" y="5765618"/>
                  <a:pt x="3667253" y="5765618"/>
                </a:cubicBezTo>
                <a:cubicBezTo>
                  <a:pt x="3662163" y="5765618"/>
                  <a:pt x="3657072" y="5761546"/>
                  <a:pt x="3657072" y="5756455"/>
                </a:cubicBezTo>
                <a:cubicBezTo>
                  <a:pt x="3657072" y="5751365"/>
                  <a:pt x="3661143" y="5747292"/>
                  <a:pt x="3667253" y="5747292"/>
                </a:cubicBezTo>
                <a:close/>
                <a:moveTo>
                  <a:pt x="5934563" y="5691295"/>
                </a:moveTo>
                <a:cubicBezTo>
                  <a:pt x="5935581" y="5691295"/>
                  <a:pt x="5937617" y="5692313"/>
                  <a:pt x="5937617" y="5694349"/>
                </a:cubicBezTo>
                <a:cubicBezTo>
                  <a:pt x="5937617" y="5696386"/>
                  <a:pt x="5936598" y="5697403"/>
                  <a:pt x="5934563" y="5697403"/>
                </a:cubicBezTo>
                <a:cubicBezTo>
                  <a:pt x="5932526" y="5697403"/>
                  <a:pt x="5931508" y="5696386"/>
                  <a:pt x="5931508" y="5694349"/>
                </a:cubicBezTo>
                <a:cubicBezTo>
                  <a:pt x="5931508" y="5692313"/>
                  <a:pt x="5932526" y="5691295"/>
                  <a:pt x="5934563" y="5691295"/>
                </a:cubicBezTo>
                <a:close/>
                <a:moveTo>
                  <a:pt x="9720932" y="5662788"/>
                </a:moveTo>
                <a:cubicBezTo>
                  <a:pt x="9732132" y="5662788"/>
                  <a:pt x="9741295" y="5671951"/>
                  <a:pt x="9741295" y="5683150"/>
                </a:cubicBezTo>
                <a:cubicBezTo>
                  <a:pt x="9741295" y="5694349"/>
                  <a:pt x="9732132" y="5703513"/>
                  <a:pt x="9720932" y="5703513"/>
                </a:cubicBezTo>
                <a:cubicBezTo>
                  <a:pt x="9709733" y="5703513"/>
                  <a:pt x="9700570" y="5694349"/>
                  <a:pt x="9700570" y="5683150"/>
                </a:cubicBezTo>
                <a:cubicBezTo>
                  <a:pt x="9700570" y="5671951"/>
                  <a:pt x="9709733" y="5662788"/>
                  <a:pt x="9720932" y="5662788"/>
                </a:cubicBezTo>
                <a:close/>
                <a:moveTo>
                  <a:pt x="1551600" y="5657698"/>
                </a:moveTo>
                <a:cubicBezTo>
                  <a:pt x="1554653" y="5657698"/>
                  <a:pt x="1556689" y="5659734"/>
                  <a:pt x="1556689" y="5662789"/>
                </a:cubicBezTo>
                <a:cubicBezTo>
                  <a:pt x="1556689" y="5665843"/>
                  <a:pt x="1554653" y="5667879"/>
                  <a:pt x="1551600" y="5667879"/>
                </a:cubicBezTo>
                <a:cubicBezTo>
                  <a:pt x="1548544" y="5667879"/>
                  <a:pt x="1546509" y="5665843"/>
                  <a:pt x="1546509" y="5662789"/>
                </a:cubicBezTo>
                <a:cubicBezTo>
                  <a:pt x="1546509" y="5659734"/>
                  <a:pt x="1548544" y="5657698"/>
                  <a:pt x="1551600" y="5657698"/>
                </a:cubicBezTo>
                <a:close/>
                <a:moveTo>
                  <a:pt x="5617940" y="5620027"/>
                </a:moveTo>
                <a:cubicBezTo>
                  <a:pt x="5623030" y="5620027"/>
                  <a:pt x="5628121" y="5625118"/>
                  <a:pt x="5628121" y="5630208"/>
                </a:cubicBezTo>
                <a:cubicBezTo>
                  <a:pt x="5628121" y="5636317"/>
                  <a:pt x="5623030" y="5640389"/>
                  <a:pt x="5617940" y="5640389"/>
                </a:cubicBezTo>
                <a:cubicBezTo>
                  <a:pt x="5611832" y="5640389"/>
                  <a:pt x="5607759" y="5635299"/>
                  <a:pt x="5607759" y="5630208"/>
                </a:cubicBezTo>
                <a:cubicBezTo>
                  <a:pt x="5607759" y="5624100"/>
                  <a:pt x="5612850" y="5620027"/>
                  <a:pt x="5617940" y="5620027"/>
                </a:cubicBezTo>
                <a:close/>
                <a:moveTo>
                  <a:pt x="7608340" y="5584393"/>
                </a:moveTo>
                <a:cubicBezTo>
                  <a:pt x="7612413" y="5584393"/>
                  <a:pt x="7616485" y="5588466"/>
                  <a:pt x="7616485" y="5592538"/>
                </a:cubicBezTo>
                <a:cubicBezTo>
                  <a:pt x="7616485" y="5596611"/>
                  <a:pt x="7613430" y="5600683"/>
                  <a:pt x="7608340" y="5600683"/>
                </a:cubicBezTo>
                <a:cubicBezTo>
                  <a:pt x="7604268" y="5600683"/>
                  <a:pt x="7600195" y="5597628"/>
                  <a:pt x="7600195" y="5592538"/>
                </a:cubicBezTo>
                <a:cubicBezTo>
                  <a:pt x="7600195" y="5588466"/>
                  <a:pt x="7603249" y="5584393"/>
                  <a:pt x="7608340" y="5584393"/>
                </a:cubicBezTo>
                <a:close/>
                <a:moveTo>
                  <a:pt x="4031736" y="5584393"/>
                </a:moveTo>
                <a:cubicBezTo>
                  <a:pt x="4037844" y="5584393"/>
                  <a:pt x="4043953" y="5590501"/>
                  <a:pt x="4043953" y="5596611"/>
                </a:cubicBezTo>
                <a:cubicBezTo>
                  <a:pt x="4043953" y="5603737"/>
                  <a:pt x="4038861" y="5608828"/>
                  <a:pt x="4031736" y="5608828"/>
                </a:cubicBezTo>
                <a:cubicBezTo>
                  <a:pt x="4024608" y="5608828"/>
                  <a:pt x="4019517" y="5603737"/>
                  <a:pt x="4019517" y="5596611"/>
                </a:cubicBezTo>
                <a:cubicBezTo>
                  <a:pt x="4019517" y="5589484"/>
                  <a:pt x="4024608" y="5584393"/>
                  <a:pt x="4031736" y="5584393"/>
                </a:cubicBezTo>
                <a:close/>
                <a:moveTo>
                  <a:pt x="8657000" y="5577266"/>
                </a:moveTo>
                <a:cubicBezTo>
                  <a:pt x="8678381" y="5577266"/>
                  <a:pt x="8696707" y="5595592"/>
                  <a:pt x="8696707" y="5616973"/>
                </a:cubicBezTo>
                <a:cubicBezTo>
                  <a:pt x="8696707" y="5638353"/>
                  <a:pt x="8679399" y="5656679"/>
                  <a:pt x="8657000" y="5656679"/>
                </a:cubicBezTo>
                <a:cubicBezTo>
                  <a:pt x="8634601" y="5656679"/>
                  <a:pt x="8617294" y="5639371"/>
                  <a:pt x="8617294" y="5616973"/>
                </a:cubicBezTo>
                <a:cubicBezTo>
                  <a:pt x="8617294" y="5595592"/>
                  <a:pt x="8634601" y="5577266"/>
                  <a:pt x="8657000" y="5577266"/>
                </a:cubicBezTo>
                <a:close/>
                <a:moveTo>
                  <a:pt x="10814389" y="5571158"/>
                </a:moveTo>
                <a:cubicBezTo>
                  <a:pt x="10820499" y="5571158"/>
                  <a:pt x="10825589" y="5576249"/>
                  <a:pt x="10825589" y="5582357"/>
                </a:cubicBezTo>
                <a:cubicBezTo>
                  <a:pt x="10825589" y="5588466"/>
                  <a:pt x="10820499" y="5593557"/>
                  <a:pt x="10814389" y="5593557"/>
                </a:cubicBezTo>
                <a:cubicBezTo>
                  <a:pt x="10808281" y="5593557"/>
                  <a:pt x="10803190" y="5588466"/>
                  <a:pt x="10803190" y="5582357"/>
                </a:cubicBezTo>
                <a:cubicBezTo>
                  <a:pt x="10803190" y="5576249"/>
                  <a:pt x="10808281" y="5571158"/>
                  <a:pt x="10814389" y="5571158"/>
                </a:cubicBezTo>
                <a:close/>
                <a:moveTo>
                  <a:pt x="7000525" y="5501926"/>
                </a:moveTo>
                <a:cubicBezTo>
                  <a:pt x="7015797" y="5502944"/>
                  <a:pt x="7026996" y="5514143"/>
                  <a:pt x="7026996" y="5528397"/>
                </a:cubicBezTo>
                <a:cubicBezTo>
                  <a:pt x="7026996" y="5542651"/>
                  <a:pt x="7015797" y="5554868"/>
                  <a:pt x="7000525" y="5554868"/>
                </a:cubicBezTo>
                <a:cubicBezTo>
                  <a:pt x="6986272" y="5554868"/>
                  <a:pt x="6974054" y="5543669"/>
                  <a:pt x="6974054" y="5528397"/>
                </a:cubicBezTo>
                <a:cubicBezTo>
                  <a:pt x="6974054" y="5514143"/>
                  <a:pt x="6985253" y="5501926"/>
                  <a:pt x="7000525" y="5501926"/>
                </a:cubicBezTo>
                <a:close/>
                <a:moveTo>
                  <a:pt x="8101109" y="5497853"/>
                </a:moveTo>
                <a:cubicBezTo>
                  <a:pt x="8108236" y="5497853"/>
                  <a:pt x="8114345" y="5503961"/>
                  <a:pt x="8114345" y="5511088"/>
                </a:cubicBezTo>
                <a:cubicBezTo>
                  <a:pt x="8114345" y="5518215"/>
                  <a:pt x="8108236" y="5524324"/>
                  <a:pt x="8101109" y="5524324"/>
                </a:cubicBezTo>
                <a:cubicBezTo>
                  <a:pt x="8093982" y="5524324"/>
                  <a:pt x="8087874" y="5518215"/>
                  <a:pt x="8087874" y="5511088"/>
                </a:cubicBezTo>
                <a:cubicBezTo>
                  <a:pt x="8087874" y="5503961"/>
                  <a:pt x="8093982" y="5497853"/>
                  <a:pt x="8101109" y="5497853"/>
                </a:cubicBezTo>
                <a:close/>
                <a:moveTo>
                  <a:pt x="11261343" y="5462219"/>
                </a:moveTo>
                <a:cubicBezTo>
                  <a:pt x="11280687" y="5462219"/>
                  <a:pt x="11297995" y="5478509"/>
                  <a:pt x="11297995" y="5498871"/>
                </a:cubicBezTo>
                <a:cubicBezTo>
                  <a:pt x="11297995" y="5519233"/>
                  <a:pt x="11281705" y="5535524"/>
                  <a:pt x="11261343" y="5535524"/>
                </a:cubicBezTo>
                <a:cubicBezTo>
                  <a:pt x="11240981" y="5535524"/>
                  <a:pt x="11224691" y="5519233"/>
                  <a:pt x="11224691" y="5498871"/>
                </a:cubicBezTo>
                <a:cubicBezTo>
                  <a:pt x="11224691" y="5478509"/>
                  <a:pt x="11240981" y="5462219"/>
                  <a:pt x="11261343" y="5462219"/>
                </a:cubicBezTo>
                <a:close/>
                <a:moveTo>
                  <a:pt x="6980162" y="5433712"/>
                </a:moveTo>
                <a:cubicBezTo>
                  <a:pt x="6988307" y="5433712"/>
                  <a:pt x="6995434" y="5440839"/>
                  <a:pt x="6995434" y="5448984"/>
                </a:cubicBezTo>
                <a:cubicBezTo>
                  <a:pt x="6995434" y="5457129"/>
                  <a:pt x="6988307" y="5463237"/>
                  <a:pt x="6980162" y="5463237"/>
                </a:cubicBezTo>
                <a:cubicBezTo>
                  <a:pt x="6972017" y="5463237"/>
                  <a:pt x="6964890" y="5457129"/>
                  <a:pt x="6964890" y="5448984"/>
                </a:cubicBezTo>
                <a:cubicBezTo>
                  <a:pt x="6964890" y="5440839"/>
                  <a:pt x="6972017" y="5433712"/>
                  <a:pt x="6980162" y="5433712"/>
                </a:cubicBezTo>
                <a:close/>
                <a:moveTo>
                  <a:pt x="7394535" y="5431676"/>
                </a:moveTo>
                <a:cubicBezTo>
                  <a:pt x="7411843" y="5432694"/>
                  <a:pt x="7426097" y="5445930"/>
                  <a:pt x="7426097" y="5463237"/>
                </a:cubicBezTo>
                <a:cubicBezTo>
                  <a:pt x="7426097" y="5480545"/>
                  <a:pt x="7411843" y="5494799"/>
                  <a:pt x="7394535" y="5494799"/>
                </a:cubicBezTo>
                <a:cubicBezTo>
                  <a:pt x="7377227" y="5494799"/>
                  <a:pt x="7362974" y="5480545"/>
                  <a:pt x="7362974" y="5463237"/>
                </a:cubicBezTo>
                <a:cubicBezTo>
                  <a:pt x="7362974" y="5445930"/>
                  <a:pt x="7377227" y="5431676"/>
                  <a:pt x="7394535" y="5431676"/>
                </a:cubicBezTo>
                <a:close/>
                <a:moveTo>
                  <a:pt x="9262779" y="5425567"/>
                </a:moveTo>
                <a:cubicBezTo>
                  <a:pt x="9263798" y="5425567"/>
                  <a:pt x="9264816" y="5426585"/>
                  <a:pt x="9264816" y="5427603"/>
                </a:cubicBezTo>
                <a:cubicBezTo>
                  <a:pt x="9264816" y="5428621"/>
                  <a:pt x="9263798" y="5429639"/>
                  <a:pt x="9262779" y="5429639"/>
                </a:cubicBezTo>
                <a:cubicBezTo>
                  <a:pt x="9261761" y="5429639"/>
                  <a:pt x="9260743" y="5428621"/>
                  <a:pt x="9260743" y="5427603"/>
                </a:cubicBezTo>
                <a:cubicBezTo>
                  <a:pt x="9260743" y="5426585"/>
                  <a:pt x="9261761" y="5425567"/>
                  <a:pt x="9262779" y="5425567"/>
                </a:cubicBezTo>
                <a:close/>
                <a:moveTo>
                  <a:pt x="9043884" y="5381788"/>
                </a:moveTo>
                <a:cubicBezTo>
                  <a:pt x="9070356" y="5381788"/>
                  <a:pt x="9092754" y="5404187"/>
                  <a:pt x="9092754" y="5430658"/>
                </a:cubicBezTo>
                <a:cubicBezTo>
                  <a:pt x="9092754" y="5457129"/>
                  <a:pt x="9070356" y="5479528"/>
                  <a:pt x="9043884" y="5479528"/>
                </a:cubicBezTo>
                <a:cubicBezTo>
                  <a:pt x="9016395" y="5479528"/>
                  <a:pt x="8995015" y="5458147"/>
                  <a:pt x="8995015" y="5430658"/>
                </a:cubicBezTo>
                <a:cubicBezTo>
                  <a:pt x="8995015" y="5404187"/>
                  <a:pt x="9016395" y="5381788"/>
                  <a:pt x="9043884" y="5381788"/>
                </a:cubicBezTo>
                <a:close/>
                <a:moveTo>
                  <a:pt x="8166268" y="5370589"/>
                </a:moveTo>
                <a:cubicBezTo>
                  <a:pt x="8174414" y="5370589"/>
                  <a:pt x="8180522" y="5376697"/>
                  <a:pt x="8180522" y="5384843"/>
                </a:cubicBezTo>
                <a:cubicBezTo>
                  <a:pt x="8180522" y="5392988"/>
                  <a:pt x="8174414" y="5399096"/>
                  <a:pt x="8166268" y="5399096"/>
                </a:cubicBezTo>
                <a:cubicBezTo>
                  <a:pt x="8158123" y="5399096"/>
                  <a:pt x="8152015" y="5392988"/>
                  <a:pt x="8152015" y="5384843"/>
                </a:cubicBezTo>
                <a:cubicBezTo>
                  <a:pt x="8152015" y="5376697"/>
                  <a:pt x="8158123" y="5370589"/>
                  <a:pt x="8166268" y="5370589"/>
                </a:cubicBezTo>
                <a:close/>
                <a:moveTo>
                  <a:pt x="9917428" y="5332918"/>
                </a:moveTo>
                <a:cubicBezTo>
                  <a:pt x="9958153" y="5332918"/>
                  <a:pt x="9991751" y="5365498"/>
                  <a:pt x="9991751" y="5406223"/>
                </a:cubicBezTo>
                <a:cubicBezTo>
                  <a:pt x="9991751" y="5446947"/>
                  <a:pt x="9958153" y="5479527"/>
                  <a:pt x="9917428" y="5479527"/>
                </a:cubicBezTo>
                <a:cubicBezTo>
                  <a:pt x="9876704" y="5479527"/>
                  <a:pt x="9843106" y="5446947"/>
                  <a:pt x="9843106" y="5406223"/>
                </a:cubicBezTo>
                <a:cubicBezTo>
                  <a:pt x="9843106" y="5365498"/>
                  <a:pt x="9876704" y="5332918"/>
                  <a:pt x="9917428" y="5332918"/>
                </a:cubicBezTo>
                <a:close/>
                <a:moveTo>
                  <a:pt x="5489660" y="5317646"/>
                </a:moveTo>
                <a:cubicBezTo>
                  <a:pt x="5515111" y="5317646"/>
                  <a:pt x="5535474" y="5338008"/>
                  <a:pt x="5535474" y="5362443"/>
                </a:cubicBezTo>
                <a:cubicBezTo>
                  <a:pt x="5535474" y="5387896"/>
                  <a:pt x="5515111" y="5408259"/>
                  <a:pt x="5489660" y="5408259"/>
                </a:cubicBezTo>
                <a:cubicBezTo>
                  <a:pt x="5464207" y="5408259"/>
                  <a:pt x="5443845" y="5387896"/>
                  <a:pt x="5443845" y="5362443"/>
                </a:cubicBezTo>
                <a:cubicBezTo>
                  <a:pt x="5443845" y="5336990"/>
                  <a:pt x="5464207" y="5317646"/>
                  <a:pt x="5489660" y="5317646"/>
                </a:cubicBezTo>
                <a:close/>
                <a:moveTo>
                  <a:pt x="7760040" y="5273868"/>
                </a:moveTo>
                <a:cubicBezTo>
                  <a:pt x="7780402" y="5273868"/>
                  <a:pt x="7795674" y="5290158"/>
                  <a:pt x="7795674" y="5309502"/>
                </a:cubicBezTo>
                <a:cubicBezTo>
                  <a:pt x="7795674" y="5328847"/>
                  <a:pt x="7779384" y="5345136"/>
                  <a:pt x="7760040" y="5345136"/>
                </a:cubicBezTo>
                <a:cubicBezTo>
                  <a:pt x="7740696" y="5345136"/>
                  <a:pt x="7724406" y="5329864"/>
                  <a:pt x="7724406" y="5309502"/>
                </a:cubicBezTo>
                <a:cubicBezTo>
                  <a:pt x="7724406" y="5290158"/>
                  <a:pt x="7740696" y="5273868"/>
                  <a:pt x="7760040" y="5273868"/>
                </a:cubicBezTo>
                <a:close/>
                <a:moveTo>
                  <a:pt x="4548919" y="5233143"/>
                </a:moveTo>
                <a:cubicBezTo>
                  <a:pt x="4564190" y="5233143"/>
                  <a:pt x="4575387" y="5244342"/>
                  <a:pt x="4575387" y="5259614"/>
                </a:cubicBezTo>
                <a:cubicBezTo>
                  <a:pt x="4575387" y="5274886"/>
                  <a:pt x="4563173" y="5286085"/>
                  <a:pt x="4548919" y="5286085"/>
                </a:cubicBezTo>
                <a:cubicBezTo>
                  <a:pt x="4533646" y="5286085"/>
                  <a:pt x="4522446" y="5273868"/>
                  <a:pt x="4522446" y="5259614"/>
                </a:cubicBezTo>
                <a:cubicBezTo>
                  <a:pt x="4522446" y="5244342"/>
                  <a:pt x="4534664" y="5233143"/>
                  <a:pt x="4548919" y="5233143"/>
                </a:cubicBezTo>
                <a:close/>
                <a:moveTo>
                  <a:pt x="7408789" y="5131331"/>
                </a:moveTo>
                <a:cubicBezTo>
                  <a:pt x="7413880" y="5131331"/>
                  <a:pt x="7417952" y="5135404"/>
                  <a:pt x="7417952" y="5140494"/>
                </a:cubicBezTo>
                <a:cubicBezTo>
                  <a:pt x="7417952" y="5145585"/>
                  <a:pt x="7413880" y="5149657"/>
                  <a:pt x="7408789" y="5149657"/>
                </a:cubicBezTo>
                <a:cubicBezTo>
                  <a:pt x="7403699" y="5149657"/>
                  <a:pt x="7399626" y="5145585"/>
                  <a:pt x="7399626" y="5140494"/>
                </a:cubicBezTo>
                <a:cubicBezTo>
                  <a:pt x="7399626" y="5135404"/>
                  <a:pt x="7403699" y="5131331"/>
                  <a:pt x="7408789" y="5131331"/>
                </a:cubicBezTo>
                <a:close/>
                <a:moveTo>
                  <a:pt x="10433614" y="5120132"/>
                </a:moveTo>
                <a:cubicBezTo>
                  <a:pt x="10438705" y="5120132"/>
                  <a:pt x="10442776" y="5124204"/>
                  <a:pt x="10442776" y="5129295"/>
                </a:cubicBezTo>
                <a:cubicBezTo>
                  <a:pt x="10442776" y="5134385"/>
                  <a:pt x="10438705" y="5138458"/>
                  <a:pt x="10433614" y="5138458"/>
                </a:cubicBezTo>
                <a:cubicBezTo>
                  <a:pt x="10428524" y="5138458"/>
                  <a:pt x="10424451" y="5134385"/>
                  <a:pt x="10424451" y="5129295"/>
                </a:cubicBezTo>
                <a:cubicBezTo>
                  <a:pt x="10424451" y="5124204"/>
                  <a:pt x="10428524" y="5120132"/>
                  <a:pt x="10433614" y="5120132"/>
                </a:cubicBezTo>
                <a:close/>
                <a:moveTo>
                  <a:pt x="1525133" y="5095697"/>
                </a:moveTo>
                <a:cubicBezTo>
                  <a:pt x="1549568" y="5095697"/>
                  <a:pt x="1568912" y="5116059"/>
                  <a:pt x="1568912" y="5139476"/>
                </a:cubicBezTo>
                <a:cubicBezTo>
                  <a:pt x="1568912" y="5163911"/>
                  <a:pt x="1549568" y="5183255"/>
                  <a:pt x="1525133" y="5183255"/>
                </a:cubicBezTo>
                <a:cubicBezTo>
                  <a:pt x="1500698" y="5183255"/>
                  <a:pt x="1481354" y="5163911"/>
                  <a:pt x="1481354" y="5139476"/>
                </a:cubicBezTo>
                <a:cubicBezTo>
                  <a:pt x="1481354" y="5115041"/>
                  <a:pt x="1500698" y="5095697"/>
                  <a:pt x="1525133" y="5095697"/>
                </a:cubicBezTo>
                <a:close/>
                <a:moveTo>
                  <a:pt x="4545863" y="5086534"/>
                </a:moveTo>
                <a:cubicBezTo>
                  <a:pt x="4555026" y="5086534"/>
                  <a:pt x="4563168" y="5094679"/>
                  <a:pt x="4563168" y="5103842"/>
                </a:cubicBezTo>
                <a:cubicBezTo>
                  <a:pt x="4563168" y="5113005"/>
                  <a:pt x="4555026" y="5121150"/>
                  <a:pt x="4545863" y="5121150"/>
                </a:cubicBezTo>
                <a:cubicBezTo>
                  <a:pt x="4535682" y="5121150"/>
                  <a:pt x="4528555" y="5113005"/>
                  <a:pt x="4528555" y="5103842"/>
                </a:cubicBezTo>
                <a:cubicBezTo>
                  <a:pt x="4528555" y="5093661"/>
                  <a:pt x="4536700" y="5086534"/>
                  <a:pt x="4545863" y="5086534"/>
                </a:cubicBezTo>
                <a:close/>
                <a:moveTo>
                  <a:pt x="9595704" y="5048864"/>
                </a:moveTo>
                <a:cubicBezTo>
                  <a:pt x="9599777" y="5048864"/>
                  <a:pt x="9601813" y="5051918"/>
                  <a:pt x="9601813" y="5054972"/>
                </a:cubicBezTo>
                <a:cubicBezTo>
                  <a:pt x="9601813" y="5058027"/>
                  <a:pt x="9598759" y="5061081"/>
                  <a:pt x="9595704" y="5061081"/>
                </a:cubicBezTo>
                <a:cubicBezTo>
                  <a:pt x="9592650" y="5061081"/>
                  <a:pt x="9589596" y="5059045"/>
                  <a:pt x="9589596" y="5054972"/>
                </a:cubicBezTo>
                <a:cubicBezTo>
                  <a:pt x="9589596" y="5051918"/>
                  <a:pt x="9592650" y="5048864"/>
                  <a:pt x="9595704" y="5048864"/>
                </a:cubicBezTo>
                <a:close/>
                <a:moveTo>
                  <a:pt x="11474130" y="5040719"/>
                </a:moveTo>
                <a:cubicBezTo>
                  <a:pt x="11484311" y="5040719"/>
                  <a:pt x="11492456" y="5048864"/>
                  <a:pt x="11492456" y="5059046"/>
                </a:cubicBezTo>
                <a:cubicBezTo>
                  <a:pt x="11492456" y="5069227"/>
                  <a:pt x="11484311" y="5077372"/>
                  <a:pt x="11474130" y="5077372"/>
                </a:cubicBezTo>
                <a:cubicBezTo>
                  <a:pt x="11463948" y="5077372"/>
                  <a:pt x="11455803" y="5069227"/>
                  <a:pt x="11455803" y="5059046"/>
                </a:cubicBezTo>
                <a:cubicBezTo>
                  <a:pt x="11455803" y="5048864"/>
                  <a:pt x="11463948" y="5040719"/>
                  <a:pt x="11474130" y="5040719"/>
                </a:cubicBezTo>
                <a:close/>
                <a:moveTo>
                  <a:pt x="2684777" y="5038683"/>
                </a:moveTo>
                <a:cubicBezTo>
                  <a:pt x="2688848" y="5038683"/>
                  <a:pt x="2690886" y="5041737"/>
                  <a:pt x="2690886" y="5044791"/>
                </a:cubicBezTo>
                <a:cubicBezTo>
                  <a:pt x="2690886" y="5047846"/>
                  <a:pt x="2687831" y="5050900"/>
                  <a:pt x="2684777" y="5050900"/>
                </a:cubicBezTo>
                <a:cubicBezTo>
                  <a:pt x="2681723" y="5050900"/>
                  <a:pt x="2678668" y="5047846"/>
                  <a:pt x="2678668" y="5044791"/>
                </a:cubicBezTo>
                <a:cubicBezTo>
                  <a:pt x="2678668" y="5041737"/>
                  <a:pt x="2681723" y="5038683"/>
                  <a:pt x="2684777" y="5038683"/>
                </a:cubicBezTo>
                <a:close/>
                <a:moveTo>
                  <a:pt x="8718088" y="5027483"/>
                </a:moveTo>
                <a:cubicBezTo>
                  <a:pt x="8735396" y="5027483"/>
                  <a:pt x="8750668" y="5042755"/>
                  <a:pt x="8750668" y="5060063"/>
                </a:cubicBezTo>
                <a:cubicBezTo>
                  <a:pt x="8750668" y="5078389"/>
                  <a:pt x="8735396" y="5092643"/>
                  <a:pt x="8718088" y="5092643"/>
                </a:cubicBezTo>
                <a:cubicBezTo>
                  <a:pt x="8699762" y="5092643"/>
                  <a:pt x="8684490" y="5078389"/>
                  <a:pt x="8684490" y="5060063"/>
                </a:cubicBezTo>
                <a:cubicBezTo>
                  <a:pt x="8684490" y="5041737"/>
                  <a:pt x="8699762" y="5027483"/>
                  <a:pt x="8718088" y="5027483"/>
                </a:cubicBezTo>
                <a:close/>
                <a:moveTo>
                  <a:pt x="855208" y="4961306"/>
                </a:moveTo>
                <a:cubicBezTo>
                  <a:pt x="857245" y="4961306"/>
                  <a:pt x="859281" y="4963342"/>
                  <a:pt x="859281" y="4965379"/>
                </a:cubicBezTo>
                <a:cubicBezTo>
                  <a:pt x="859281" y="4967415"/>
                  <a:pt x="857245" y="4969451"/>
                  <a:pt x="855208" y="4969451"/>
                </a:cubicBezTo>
                <a:cubicBezTo>
                  <a:pt x="853172" y="4969451"/>
                  <a:pt x="851136" y="4967415"/>
                  <a:pt x="851136" y="4965379"/>
                </a:cubicBezTo>
                <a:cubicBezTo>
                  <a:pt x="851136" y="4963342"/>
                  <a:pt x="853172" y="4961306"/>
                  <a:pt x="855208" y="4961306"/>
                </a:cubicBezTo>
                <a:close/>
                <a:moveTo>
                  <a:pt x="3860690" y="4955197"/>
                </a:moveTo>
                <a:cubicBezTo>
                  <a:pt x="3867816" y="4955197"/>
                  <a:pt x="3873926" y="4961305"/>
                  <a:pt x="3873926" y="4968432"/>
                </a:cubicBezTo>
                <a:cubicBezTo>
                  <a:pt x="3873926" y="4975559"/>
                  <a:pt x="3867816" y="4981668"/>
                  <a:pt x="3860690" y="4981668"/>
                </a:cubicBezTo>
                <a:cubicBezTo>
                  <a:pt x="3853563" y="4981668"/>
                  <a:pt x="3847454" y="4975559"/>
                  <a:pt x="3847454" y="4968432"/>
                </a:cubicBezTo>
                <a:cubicBezTo>
                  <a:pt x="3847454" y="4961305"/>
                  <a:pt x="3853563" y="4955197"/>
                  <a:pt x="3860690" y="4955197"/>
                </a:cubicBezTo>
                <a:close/>
                <a:moveTo>
                  <a:pt x="428625" y="4954179"/>
                </a:moveTo>
                <a:cubicBezTo>
                  <a:pt x="459169" y="4955197"/>
                  <a:pt x="483604" y="4979632"/>
                  <a:pt x="483604" y="5009158"/>
                </a:cubicBezTo>
                <a:cubicBezTo>
                  <a:pt x="483604" y="5039701"/>
                  <a:pt x="459169" y="5064136"/>
                  <a:pt x="428625" y="5064136"/>
                </a:cubicBezTo>
                <a:cubicBezTo>
                  <a:pt x="398082" y="5064136"/>
                  <a:pt x="373647" y="5039701"/>
                  <a:pt x="373647" y="5009158"/>
                </a:cubicBezTo>
                <a:cubicBezTo>
                  <a:pt x="373647" y="4978614"/>
                  <a:pt x="398082" y="4954179"/>
                  <a:pt x="428625" y="4954179"/>
                </a:cubicBezTo>
                <a:close/>
                <a:moveTo>
                  <a:pt x="8221247" y="4935853"/>
                </a:moveTo>
                <a:cubicBezTo>
                  <a:pt x="8224301" y="4936871"/>
                  <a:pt x="8225319" y="4937889"/>
                  <a:pt x="8225319" y="4939926"/>
                </a:cubicBezTo>
                <a:cubicBezTo>
                  <a:pt x="8225319" y="4941962"/>
                  <a:pt x="8223283" y="4943998"/>
                  <a:pt x="8221247" y="4943998"/>
                </a:cubicBezTo>
                <a:cubicBezTo>
                  <a:pt x="8219210" y="4943998"/>
                  <a:pt x="8217174" y="4941962"/>
                  <a:pt x="8217174" y="4939926"/>
                </a:cubicBezTo>
                <a:cubicBezTo>
                  <a:pt x="8217174" y="4937889"/>
                  <a:pt x="8219210" y="4935853"/>
                  <a:pt x="8221247" y="4935853"/>
                </a:cubicBezTo>
                <a:close/>
                <a:moveTo>
                  <a:pt x="6571898" y="4926690"/>
                </a:moveTo>
                <a:cubicBezTo>
                  <a:pt x="6580043" y="4926690"/>
                  <a:pt x="6586152" y="4932798"/>
                  <a:pt x="6586152" y="4940943"/>
                </a:cubicBezTo>
                <a:cubicBezTo>
                  <a:pt x="6586152" y="4949088"/>
                  <a:pt x="6580043" y="4955197"/>
                  <a:pt x="6571898" y="4955197"/>
                </a:cubicBezTo>
                <a:cubicBezTo>
                  <a:pt x="6563753" y="4955197"/>
                  <a:pt x="6557644" y="4949088"/>
                  <a:pt x="6557644" y="4940943"/>
                </a:cubicBezTo>
                <a:cubicBezTo>
                  <a:pt x="6557644" y="4932798"/>
                  <a:pt x="6563753" y="4926690"/>
                  <a:pt x="6571898" y="4926690"/>
                </a:cubicBezTo>
                <a:close/>
                <a:moveTo>
                  <a:pt x="5978342" y="4896147"/>
                </a:moveTo>
                <a:cubicBezTo>
                  <a:pt x="6002774" y="4897165"/>
                  <a:pt x="6022119" y="4916509"/>
                  <a:pt x="6022119" y="4939926"/>
                </a:cubicBezTo>
                <a:cubicBezTo>
                  <a:pt x="6022119" y="4964360"/>
                  <a:pt x="6002774" y="4983705"/>
                  <a:pt x="5978342" y="4983705"/>
                </a:cubicBezTo>
                <a:cubicBezTo>
                  <a:pt x="5953907" y="4983705"/>
                  <a:pt x="5934564" y="4964360"/>
                  <a:pt x="5934564" y="4939926"/>
                </a:cubicBezTo>
                <a:cubicBezTo>
                  <a:pt x="5934564" y="4915491"/>
                  <a:pt x="5953907" y="4896147"/>
                  <a:pt x="5978342" y="4896147"/>
                </a:cubicBezTo>
                <a:close/>
                <a:moveTo>
                  <a:pt x="9071374" y="4885965"/>
                </a:moveTo>
                <a:cubicBezTo>
                  <a:pt x="9090719" y="4885965"/>
                  <a:pt x="9105990" y="4901237"/>
                  <a:pt x="9105990" y="4920581"/>
                </a:cubicBezTo>
                <a:cubicBezTo>
                  <a:pt x="9105990" y="4939925"/>
                  <a:pt x="9090719" y="4955197"/>
                  <a:pt x="9071374" y="4955197"/>
                </a:cubicBezTo>
                <a:cubicBezTo>
                  <a:pt x="9052030" y="4955197"/>
                  <a:pt x="9036758" y="4939925"/>
                  <a:pt x="9036758" y="4920581"/>
                </a:cubicBezTo>
                <a:cubicBezTo>
                  <a:pt x="9036758" y="4901237"/>
                  <a:pt x="9052030" y="4885965"/>
                  <a:pt x="9071374" y="4885965"/>
                </a:cubicBezTo>
                <a:close/>
                <a:moveTo>
                  <a:pt x="4705700" y="4854403"/>
                </a:moveTo>
                <a:cubicBezTo>
                  <a:pt x="4710788" y="4854403"/>
                  <a:pt x="4713844" y="4857457"/>
                  <a:pt x="4713844" y="4861530"/>
                </a:cubicBezTo>
                <a:cubicBezTo>
                  <a:pt x="4713844" y="4865603"/>
                  <a:pt x="4710788" y="4868657"/>
                  <a:pt x="4705700" y="4868657"/>
                </a:cubicBezTo>
                <a:cubicBezTo>
                  <a:pt x="4701628" y="4868657"/>
                  <a:pt x="4697560" y="4865603"/>
                  <a:pt x="4697560" y="4861530"/>
                </a:cubicBezTo>
                <a:cubicBezTo>
                  <a:pt x="4697560" y="4857457"/>
                  <a:pt x="4700612" y="4854403"/>
                  <a:pt x="4705700" y="4854403"/>
                </a:cubicBezTo>
                <a:close/>
                <a:moveTo>
                  <a:pt x="11940428" y="4845241"/>
                </a:moveTo>
                <a:cubicBezTo>
                  <a:pt x="11943481" y="4844222"/>
                  <a:pt x="11945518" y="4847277"/>
                  <a:pt x="11945518" y="4850331"/>
                </a:cubicBezTo>
                <a:cubicBezTo>
                  <a:pt x="11945518" y="4853386"/>
                  <a:pt x="11943481" y="4855422"/>
                  <a:pt x="11940428" y="4855422"/>
                </a:cubicBezTo>
                <a:cubicBezTo>
                  <a:pt x="11937373" y="4855422"/>
                  <a:pt x="11935337" y="4853386"/>
                  <a:pt x="11935337" y="4850331"/>
                </a:cubicBezTo>
                <a:cubicBezTo>
                  <a:pt x="11935337" y="4847277"/>
                  <a:pt x="11937373" y="4845241"/>
                  <a:pt x="11940428" y="4845241"/>
                </a:cubicBezTo>
                <a:close/>
                <a:moveTo>
                  <a:pt x="8474758" y="4844222"/>
                </a:moveTo>
                <a:cubicBezTo>
                  <a:pt x="8482903" y="4844222"/>
                  <a:pt x="8489011" y="4850331"/>
                  <a:pt x="8489011" y="4858476"/>
                </a:cubicBezTo>
                <a:cubicBezTo>
                  <a:pt x="8489011" y="4866621"/>
                  <a:pt x="8482903" y="4872729"/>
                  <a:pt x="8474758" y="4872729"/>
                </a:cubicBezTo>
                <a:cubicBezTo>
                  <a:pt x="8466612" y="4872729"/>
                  <a:pt x="8460504" y="4866621"/>
                  <a:pt x="8460504" y="4858476"/>
                </a:cubicBezTo>
                <a:cubicBezTo>
                  <a:pt x="8460504" y="4850331"/>
                  <a:pt x="8466612" y="4844222"/>
                  <a:pt x="8474758" y="4844222"/>
                </a:cubicBezTo>
                <a:close/>
                <a:moveTo>
                  <a:pt x="4205825" y="4837095"/>
                </a:moveTo>
                <a:cubicBezTo>
                  <a:pt x="4209897" y="4837095"/>
                  <a:pt x="4213970" y="4840150"/>
                  <a:pt x="4213970" y="4845240"/>
                </a:cubicBezTo>
                <a:cubicBezTo>
                  <a:pt x="4213970" y="4850331"/>
                  <a:pt x="4209897" y="4853385"/>
                  <a:pt x="4205825" y="4853385"/>
                </a:cubicBezTo>
                <a:cubicBezTo>
                  <a:pt x="4200734" y="4853385"/>
                  <a:pt x="4196662" y="4849313"/>
                  <a:pt x="4196662" y="4845240"/>
                </a:cubicBezTo>
                <a:cubicBezTo>
                  <a:pt x="4196662" y="4840150"/>
                  <a:pt x="4200734" y="4837095"/>
                  <a:pt x="4205825" y="4837095"/>
                </a:cubicBezTo>
                <a:close/>
                <a:moveTo>
                  <a:pt x="7787529" y="4832005"/>
                </a:moveTo>
                <a:cubicBezTo>
                  <a:pt x="7806873" y="4832005"/>
                  <a:pt x="7822145" y="4847277"/>
                  <a:pt x="7822145" y="4866621"/>
                </a:cubicBezTo>
                <a:cubicBezTo>
                  <a:pt x="7822145" y="4884947"/>
                  <a:pt x="7806873" y="4901237"/>
                  <a:pt x="7787529" y="4901237"/>
                </a:cubicBezTo>
                <a:cubicBezTo>
                  <a:pt x="7768185" y="4901237"/>
                  <a:pt x="7752913" y="4885966"/>
                  <a:pt x="7752913" y="4866621"/>
                </a:cubicBezTo>
                <a:cubicBezTo>
                  <a:pt x="7752913" y="4847277"/>
                  <a:pt x="7768185" y="4832005"/>
                  <a:pt x="7787529" y="4832005"/>
                </a:cubicBezTo>
                <a:close/>
                <a:moveTo>
                  <a:pt x="11802981" y="4826914"/>
                </a:moveTo>
                <a:cubicBezTo>
                  <a:pt x="11808072" y="4825896"/>
                  <a:pt x="11811126" y="4828950"/>
                  <a:pt x="11811126" y="4834041"/>
                </a:cubicBezTo>
                <a:cubicBezTo>
                  <a:pt x="11811126" y="4838114"/>
                  <a:pt x="11808072" y="4842186"/>
                  <a:pt x="11802981" y="4842186"/>
                </a:cubicBezTo>
                <a:cubicBezTo>
                  <a:pt x="11798909" y="4842186"/>
                  <a:pt x="11794836" y="4839132"/>
                  <a:pt x="11794836" y="4834041"/>
                </a:cubicBezTo>
                <a:cubicBezTo>
                  <a:pt x="11794836" y="4829969"/>
                  <a:pt x="11797891" y="4826914"/>
                  <a:pt x="11802981" y="4826914"/>
                </a:cubicBezTo>
                <a:close/>
                <a:moveTo>
                  <a:pt x="5411257" y="4809607"/>
                </a:moveTo>
                <a:cubicBezTo>
                  <a:pt x="5417365" y="4809607"/>
                  <a:pt x="5422456" y="4813679"/>
                  <a:pt x="5422456" y="4819788"/>
                </a:cubicBezTo>
                <a:cubicBezTo>
                  <a:pt x="5422456" y="4825897"/>
                  <a:pt x="5417365" y="4829969"/>
                  <a:pt x="5411257" y="4829969"/>
                </a:cubicBezTo>
                <a:cubicBezTo>
                  <a:pt x="5405150" y="4829969"/>
                  <a:pt x="5401075" y="4824879"/>
                  <a:pt x="5401075" y="4819788"/>
                </a:cubicBezTo>
                <a:cubicBezTo>
                  <a:pt x="5401075" y="4813679"/>
                  <a:pt x="5406167" y="4809607"/>
                  <a:pt x="5411257" y="4809607"/>
                </a:cubicBezTo>
                <a:close/>
                <a:moveTo>
                  <a:pt x="9626248" y="4808588"/>
                </a:moveTo>
                <a:cubicBezTo>
                  <a:pt x="9632356" y="4808588"/>
                  <a:pt x="9637447" y="4813679"/>
                  <a:pt x="9637447" y="4819788"/>
                </a:cubicBezTo>
                <a:cubicBezTo>
                  <a:pt x="9637447" y="4825896"/>
                  <a:pt x="9632356" y="4830987"/>
                  <a:pt x="9626248" y="4830987"/>
                </a:cubicBezTo>
                <a:cubicBezTo>
                  <a:pt x="9620140" y="4830987"/>
                  <a:pt x="9615049" y="4825896"/>
                  <a:pt x="9615049" y="4819788"/>
                </a:cubicBezTo>
                <a:cubicBezTo>
                  <a:pt x="9615049" y="4813679"/>
                  <a:pt x="9620140" y="4808588"/>
                  <a:pt x="9626248" y="4808588"/>
                </a:cubicBezTo>
                <a:close/>
                <a:moveTo>
                  <a:pt x="4160030" y="4788226"/>
                </a:moveTo>
                <a:cubicBezTo>
                  <a:pt x="4164103" y="4789244"/>
                  <a:pt x="4168175" y="4792299"/>
                  <a:pt x="4168175" y="4796371"/>
                </a:cubicBezTo>
                <a:cubicBezTo>
                  <a:pt x="4168175" y="4800444"/>
                  <a:pt x="4164103" y="4804516"/>
                  <a:pt x="4160030" y="4804516"/>
                </a:cubicBezTo>
                <a:cubicBezTo>
                  <a:pt x="4155957" y="4804516"/>
                  <a:pt x="4151885" y="4801461"/>
                  <a:pt x="4151885" y="4796371"/>
                </a:cubicBezTo>
                <a:cubicBezTo>
                  <a:pt x="4151885" y="4792299"/>
                  <a:pt x="4155957" y="4788226"/>
                  <a:pt x="4160030" y="4788226"/>
                </a:cubicBezTo>
                <a:close/>
                <a:moveTo>
                  <a:pt x="2707168" y="4788226"/>
                </a:moveTo>
                <a:cubicBezTo>
                  <a:pt x="2718366" y="4788226"/>
                  <a:pt x="2727529" y="4797389"/>
                  <a:pt x="2727529" y="4808588"/>
                </a:cubicBezTo>
                <a:cubicBezTo>
                  <a:pt x="2727529" y="4819788"/>
                  <a:pt x="2718366" y="4828951"/>
                  <a:pt x="2707168" y="4828951"/>
                </a:cubicBezTo>
                <a:cubicBezTo>
                  <a:pt x="2695968" y="4828951"/>
                  <a:pt x="2686805" y="4819788"/>
                  <a:pt x="2686805" y="4808588"/>
                </a:cubicBezTo>
                <a:cubicBezTo>
                  <a:pt x="2686805" y="4797389"/>
                  <a:pt x="2695968" y="4788226"/>
                  <a:pt x="2707168" y="4788226"/>
                </a:cubicBezTo>
                <a:close/>
                <a:moveTo>
                  <a:pt x="8423852" y="4774990"/>
                </a:moveTo>
                <a:cubicBezTo>
                  <a:pt x="8434033" y="4774990"/>
                  <a:pt x="8441160" y="4783135"/>
                  <a:pt x="8441160" y="4792298"/>
                </a:cubicBezTo>
                <a:cubicBezTo>
                  <a:pt x="8441160" y="4802479"/>
                  <a:pt x="8433015" y="4809606"/>
                  <a:pt x="8423852" y="4809606"/>
                </a:cubicBezTo>
                <a:cubicBezTo>
                  <a:pt x="8413671" y="4809606"/>
                  <a:pt x="8406544" y="4801461"/>
                  <a:pt x="8406544" y="4792298"/>
                </a:cubicBezTo>
                <a:cubicBezTo>
                  <a:pt x="8406544" y="4782117"/>
                  <a:pt x="8414689" y="4774990"/>
                  <a:pt x="8423852" y="4774990"/>
                </a:cubicBezTo>
                <a:close/>
                <a:moveTo>
                  <a:pt x="7361956" y="4766846"/>
                </a:moveTo>
                <a:cubicBezTo>
                  <a:pt x="7367046" y="4766846"/>
                  <a:pt x="7371119" y="4771937"/>
                  <a:pt x="7371119" y="4776009"/>
                </a:cubicBezTo>
                <a:cubicBezTo>
                  <a:pt x="7371119" y="4781099"/>
                  <a:pt x="7367046" y="4784154"/>
                  <a:pt x="7361956" y="4784154"/>
                </a:cubicBezTo>
                <a:cubicBezTo>
                  <a:pt x="7356865" y="4784154"/>
                  <a:pt x="7352793" y="4780081"/>
                  <a:pt x="7352793" y="4776009"/>
                </a:cubicBezTo>
                <a:cubicBezTo>
                  <a:pt x="7352793" y="4770918"/>
                  <a:pt x="7356865" y="4766846"/>
                  <a:pt x="7361956" y="4766846"/>
                </a:cubicBezTo>
                <a:close/>
                <a:moveTo>
                  <a:pt x="5745195" y="4758701"/>
                </a:moveTo>
                <a:cubicBezTo>
                  <a:pt x="5751304" y="4758701"/>
                  <a:pt x="5755375" y="4762773"/>
                  <a:pt x="5755375" y="4768882"/>
                </a:cubicBezTo>
                <a:cubicBezTo>
                  <a:pt x="5755375" y="4773973"/>
                  <a:pt x="5751304" y="4779063"/>
                  <a:pt x="5745195" y="4779063"/>
                </a:cubicBezTo>
                <a:cubicBezTo>
                  <a:pt x="5740104" y="4779063"/>
                  <a:pt x="5735013" y="4774991"/>
                  <a:pt x="5735013" y="4768882"/>
                </a:cubicBezTo>
                <a:cubicBezTo>
                  <a:pt x="5735013" y="4763792"/>
                  <a:pt x="5739086" y="4758701"/>
                  <a:pt x="5745195" y="4758701"/>
                </a:cubicBezTo>
                <a:close/>
                <a:moveTo>
                  <a:pt x="9463349" y="4748520"/>
                </a:moveTo>
                <a:cubicBezTo>
                  <a:pt x="9472512" y="4749538"/>
                  <a:pt x="9478621" y="4755646"/>
                  <a:pt x="9478621" y="4763792"/>
                </a:cubicBezTo>
                <a:cubicBezTo>
                  <a:pt x="9478621" y="4771937"/>
                  <a:pt x="9471494" y="4778045"/>
                  <a:pt x="9463349" y="4778045"/>
                </a:cubicBezTo>
                <a:cubicBezTo>
                  <a:pt x="9455204" y="4778045"/>
                  <a:pt x="9448077" y="4771937"/>
                  <a:pt x="9448077" y="4763792"/>
                </a:cubicBezTo>
                <a:cubicBezTo>
                  <a:pt x="9448077" y="4755646"/>
                  <a:pt x="9455204" y="4748520"/>
                  <a:pt x="9463349" y="4748520"/>
                </a:cubicBezTo>
                <a:close/>
                <a:moveTo>
                  <a:pt x="3995069" y="4743429"/>
                </a:moveTo>
                <a:cubicBezTo>
                  <a:pt x="3999141" y="4743429"/>
                  <a:pt x="4003214" y="4746483"/>
                  <a:pt x="4003214" y="4751574"/>
                </a:cubicBezTo>
                <a:cubicBezTo>
                  <a:pt x="4003214" y="4755646"/>
                  <a:pt x="4000159" y="4759719"/>
                  <a:pt x="3995069" y="4759719"/>
                </a:cubicBezTo>
                <a:cubicBezTo>
                  <a:pt x="3990995" y="4759719"/>
                  <a:pt x="3986923" y="4756664"/>
                  <a:pt x="3986923" y="4751574"/>
                </a:cubicBezTo>
                <a:cubicBezTo>
                  <a:pt x="3986923" y="4747501"/>
                  <a:pt x="3989978" y="4743429"/>
                  <a:pt x="3995069" y="4743429"/>
                </a:cubicBezTo>
                <a:close/>
                <a:moveTo>
                  <a:pt x="1604530" y="4720012"/>
                </a:moveTo>
                <a:cubicBezTo>
                  <a:pt x="1609621" y="4720012"/>
                  <a:pt x="1613694" y="4724085"/>
                  <a:pt x="1613694" y="4729175"/>
                </a:cubicBezTo>
                <a:cubicBezTo>
                  <a:pt x="1613694" y="4734266"/>
                  <a:pt x="1609621" y="4738339"/>
                  <a:pt x="1604530" y="4738339"/>
                </a:cubicBezTo>
                <a:cubicBezTo>
                  <a:pt x="1599441" y="4738339"/>
                  <a:pt x="1595368" y="4734266"/>
                  <a:pt x="1595368" y="4729175"/>
                </a:cubicBezTo>
                <a:cubicBezTo>
                  <a:pt x="1595368" y="4724085"/>
                  <a:pt x="1599441" y="4720012"/>
                  <a:pt x="1604530" y="4720012"/>
                </a:cubicBezTo>
                <a:close/>
                <a:moveTo>
                  <a:pt x="1371382" y="4705759"/>
                </a:moveTo>
                <a:cubicBezTo>
                  <a:pt x="1372401" y="4705759"/>
                  <a:pt x="1374437" y="4706777"/>
                  <a:pt x="1374437" y="4708813"/>
                </a:cubicBezTo>
                <a:cubicBezTo>
                  <a:pt x="1374437" y="4710850"/>
                  <a:pt x="1372401" y="4711867"/>
                  <a:pt x="1371382" y="4711867"/>
                </a:cubicBezTo>
                <a:cubicBezTo>
                  <a:pt x="1370364" y="4711867"/>
                  <a:pt x="1368328" y="4709831"/>
                  <a:pt x="1368328" y="4708813"/>
                </a:cubicBezTo>
                <a:cubicBezTo>
                  <a:pt x="1368328" y="4706777"/>
                  <a:pt x="1370364" y="4705759"/>
                  <a:pt x="1371382" y="4705759"/>
                </a:cubicBezTo>
                <a:close/>
                <a:moveTo>
                  <a:pt x="10108836" y="4692523"/>
                </a:moveTo>
                <a:cubicBezTo>
                  <a:pt x="10114944" y="4692523"/>
                  <a:pt x="10121052" y="4697614"/>
                  <a:pt x="10121052" y="4704740"/>
                </a:cubicBezTo>
                <a:cubicBezTo>
                  <a:pt x="10121052" y="4711867"/>
                  <a:pt x="10115962" y="4716957"/>
                  <a:pt x="10108836" y="4716957"/>
                </a:cubicBezTo>
                <a:cubicBezTo>
                  <a:pt x="10101709" y="4716957"/>
                  <a:pt x="10096618" y="4711867"/>
                  <a:pt x="10096618" y="4704740"/>
                </a:cubicBezTo>
                <a:cubicBezTo>
                  <a:pt x="10096618" y="4697614"/>
                  <a:pt x="10101709" y="4692523"/>
                  <a:pt x="10108836" y="4692523"/>
                </a:cubicBezTo>
                <a:close/>
                <a:moveTo>
                  <a:pt x="10068111" y="4669106"/>
                </a:moveTo>
                <a:cubicBezTo>
                  <a:pt x="10075237" y="4669106"/>
                  <a:pt x="10079310" y="4674197"/>
                  <a:pt x="10079310" y="4679287"/>
                </a:cubicBezTo>
                <a:cubicBezTo>
                  <a:pt x="10079310" y="4685396"/>
                  <a:pt x="10074219" y="4690487"/>
                  <a:pt x="10068111" y="4690487"/>
                </a:cubicBezTo>
                <a:cubicBezTo>
                  <a:pt x="10062002" y="4690487"/>
                  <a:pt x="10056911" y="4685396"/>
                  <a:pt x="10056911" y="4679287"/>
                </a:cubicBezTo>
                <a:cubicBezTo>
                  <a:pt x="10056911" y="4673179"/>
                  <a:pt x="10062002" y="4669106"/>
                  <a:pt x="10068111" y="4669106"/>
                </a:cubicBezTo>
                <a:close/>
                <a:moveTo>
                  <a:pt x="8009478" y="4660961"/>
                </a:moveTo>
                <a:cubicBezTo>
                  <a:pt x="8013550" y="4660961"/>
                  <a:pt x="8016605" y="4664015"/>
                  <a:pt x="8016605" y="4668088"/>
                </a:cubicBezTo>
                <a:cubicBezTo>
                  <a:pt x="8016605" y="4672161"/>
                  <a:pt x="8013550" y="4675215"/>
                  <a:pt x="8009478" y="4675215"/>
                </a:cubicBezTo>
                <a:cubicBezTo>
                  <a:pt x="8005405" y="4675215"/>
                  <a:pt x="8002351" y="4672161"/>
                  <a:pt x="8002351" y="4668088"/>
                </a:cubicBezTo>
                <a:cubicBezTo>
                  <a:pt x="8002351" y="4664015"/>
                  <a:pt x="8005405" y="4660961"/>
                  <a:pt x="8009478" y="4660961"/>
                </a:cubicBezTo>
                <a:close/>
                <a:moveTo>
                  <a:pt x="10355219" y="4649762"/>
                </a:moveTo>
                <a:cubicBezTo>
                  <a:pt x="10359292" y="4649762"/>
                  <a:pt x="10363364" y="4652816"/>
                  <a:pt x="10363364" y="4657907"/>
                </a:cubicBezTo>
                <a:cubicBezTo>
                  <a:pt x="10363364" y="4661980"/>
                  <a:pt x="10359292" y="4666052"/>
                  <a:pt x="10355219" y="4666052"/>
                </a:cubicBezTo>
                <a:cubicBezTo>
                  <a:pt x="10351147" y="4666052"/>
                  <a:pt x="10347074" y="4661980"/>
                  <a:pt x="10347074" y="4657907"/>
                </a:cubicBezTo>
                <a:cubicBezTo>
                  <a:pt x="10347074" y="4653834"/>
                  <a:pt x="10351147" y="4649762"/>
                  <a:pt x="10355219" y="4649762"/>
                </a:cubicBezTo>
                <a:close/>
                <a:moveTo>
                  <a:pt x="10402053" y="4646708"/>
                </a:moveTo>
                <a:cubicBezTo>
                  <a:pt x="10406125" y="4646708"/>
                  <a:pt x="10408162" y="4648744"/>
                  <a:pt x="10408162" y="4652816"/>
                </a:cubicBezTo>
                <a:cubicBezTo>
                  <a:pt x="10408162" y="4655871"/>
                  <a:pt x="10405107" y="4658925"/>
                  <a:pt x="10402053" y="4658925"/>
                </a:cubicBezTo>
                <a:cubicBezTo>
                  <a:pt x="10398999" y="4658925"/>
                  <a:pt x="10395944" y="4655871"/>
                  <a:pt x="10395944" y="4652816"/>
                </a:cubicBezTo>
                <a:cubicBezTo>
                  <a:pt x="10395944" y="4649762"/>
                  <a:pt x="10398999" y="4646708"/>
                  <a:pt x="10402053" y="4646708"/>
                </a:cubicBezTo>
                <a:close/>
                <a:moveTo>
                  <a:pt x="4307634" y="4637545"/>
                </a:moveTo>
                <a:cubicBezTo>
                  <a:pt x="4315757" y="4637545"/>
                  <a:pt x="4321866" y="4643653"/>
                  <a:pt x="4321866" y="4651799"/>
                </a:cubicBezTo>
                <a:cubicBezTo>
                  <a:pt x="4321866" y="4659944"/>
                  <a:pt x="4315757" y="4666052"/>
                  <a:pt x="4307634" y="4666052"/>
                </a:cubicBezTo>
                <a:cubicBezTo>
                  <a:pt x="4299487" y="4666052"/>
                  <a:pt x="4293379" y="4659944"/>
                  <a:pt x="4293379" y="4651799"/>
                </a:cubicBezTo>
                <a:cubicBezTo>
                  <a:pt x="4293379" y="4643653"/>
                  <a:pt x="4299487" y="4637545"/>
                  <a:pt x="4307634" y="4637545"/>
                </a:cubicBezTo>
                <a:close/>
                <a:moveTo>
                  <a:pt x="117067" y="4626346"/>
                </a:moveTo>
                <a:cubicBezTo>
                  <a:pt x="118085" y="4626346"/>
                  <a:pt x="119103" y="4627364"/>
                  <a:pt x="119103" y="4628382"/>
                </a:cubicBezTo>
                <a:cubicBezTo>
                  <a:pt x="119103" y="4629400"/>
                  <a:pt x="118085" y="4630418"/>
                  <a:pt x="117067" y="4630418"/>
                </a:cubicBezTo>
                <a:cubicBezTo>
                  <a:pt x="116049" y="4630418"/>
                  <a:pt x="115031" y="4629400"/>
                  <a:pt x="115031" y="4628382"/>
                </a:cubicBezTo>
                <a:cubicBezTo>
                  <a:pt x="115031" y="4627364"/>
                  <a:pt x="116049" y="4626346"/>
                  <a:pt x="117067" y="4626346"/>
                </a:cubicBezTo>
                <a:close/>
                <a:moveTo>
                  <a:pt x="3638730" y="4547951"/>
                </a:moveTo>
                <a:cubicBezTo>
                  <a:pt x="3642802" y="4547951"/>
                  <a:pt x="3644839" y="4549987"/>
                  <a:pt x="3644839" y="4554059"/>
                </a:cubicBezTo>
                <a:cubicBezTo>
                  <a:pt x="3644839" y="4557114"/>
                  <a:pt x="3641784" y="4560169"/>
                  <a:pt x="3638730" y="4560169"/>
                </a:cubicBezTo>
                <a:cubicBezTo>
                  <a:pt x="3635676" y="4560169"/>
                  <a:pt x="3632622" y="4557114"/>
                  <a:pt x="3632622" y="4554059"/>
                </a:cubicBezTo>
                <a:cubicBezTo>
                  <a:pt x="3632622" y="4551005"/>
                  <a:pt x="3635676" y="4547951"/>
                  <a:pt x="3638730" y="4547951"/>
                </a:cubicBezTo>
                <a:close/>
                <a:moveTo>
                  <a:pt x="11106590" y="4539806"/>
                </a:moveTo>
                <a:cubicBezTo>
                  <a:pt x="11122879" y="4539806"/>
                  <a:pt x="11136115" y="4553041"/>
                  <a:pt x="11136115" y="4569331"/>
                </a:cubicBezTo>
                <a:cubicBezTo>
                  <a:pt x="11136115" y="4585621"/>
                  <a:pt x="11122879" y="4598857"/>
                  <a:pt x="11106590" y="4598857"/>
                </a:cubicBezTo>
                <a:cubicBezTo>
                  <a:pt x="11090300" y="4598857"/>
                  <a:pt x="11077064" y="4585621"/>
                  <a:pt x="11077064" y="4569331"/>
                </a:cubicBezTo>
                <a:cubicBezTo>
                  <a:pt x="11077064" y="4553041"/>
                  <a:pt x="11090300" y="4539806"/>
                  <a:pt x="11106590" y="4539806"/>
                </a:cubicBezTo>
                <a:close/>
                <a:moveTo>
                  <a:pt x="10039603" y="4533697"/>
                </a:moveTo>
                <a:cubicBezTo>
                  <a:pt x="10046730" y="4533697"/>
                  <a:pt x="10051820" y="4538788"/>
                  <a:pt x="10051820" y="4545915"/>
                </a:cubicBezTo>
                <a:cubicBezTo>
                  <a:pt x="10051820" y="4553041"/>
                  <a:pt x="10045712" y="4558132"/>
                  <a:pt x="10039603" y="4558132"/>
                </a:cubicBezTo>
                <a:cubicBezTo>
                  <a:pt x="10032477" y="4558132"/>
                  <a:pt x="10027386" y="4553041"/>
                  <a:pt x="10027386" y="4545915"/>
                </a:cubicBezTo>
                <a:cubicBezTo>
                  <a:pt x="10027386" y="4538788"/>
                  <a:pt x="10033494" y="4533697"/>
                  <a:pt x="10039603" y="4533697"/>
                </a:cubicBezTo>
                <a:close/>
                <a:moveTo>
                  <a:pt x="5086492" y="4530642"/>
                </a:moveTo>
                <a:cubicBezTo>
                  <a:pt x="5101760" y="4530642"/>
                  <a:pt x="5114995" y="4543877"/>
                  <a:pt x="5114995" y="4559149"/>
                </a:cubicBezTo>
                <a:cubicBezTo>
                  <a:pt x="5114995" y="4575439"/>
                  <a:pt x="5101760" y="4587656"/>
                  <a:pt x="5086492" y="4587656"/>
                </a:cubicBezTo>
                <a:cubicBezTo>
                  <a:pt x="5070204" y="4587656"/>
                  <a:pt x="5057989" y="4574421"/>
                  <a:pt x="5057989" y="4559149"/>
                </a:cubicBezTo>
                <a:cubicBezTo>
                  <a:pt x="5057989" y="4542860"/>
                  <a:pt x="5071223" y="4530642"/>
                  <a:pt x="5086492" y="4530642"/>
                </a:cubicBezTo>
                <a:close/>
                <a:moveTo>
                  <a:pt x="5031503" y="4522498"/>
                </a:moveTo>
                <a:cubicBezTo>
                  <a:pt x="5034558" y="4522498"/>
                  <a:pt x="5037610" y="4525552"/>
                  <a:pt x="5037610" y="4528606"/>
                </a:cubicBezTo>
                <a:cubicBezTo>
                  <a:pt x="5037610" y="4531661"/>
                  <a:pt x="5034558" y="4534716"/>
                  <a:pt x="5031503" y="4534716"/>
                </a:cubicBezTo>
                <a:cubicBezTo>
                  <a:pt x="5028450" y="4534716"/>
                  <a:pt x="5025395" y="4531661"/>
                  <a:pt x="5025395" y="4528606"/>
                </a:cubicBezTo>
                <a:cubicBezTo>
                  <a:pt x="5025395" y="4525552"/>
                  <a:pt x="5028450" y="4522498"/>
                  <a:pt x="5031503" y="4522498"/>
                </a:cubicBezTo>
                <a:close/>
                <a:moveTo>
                  <a:pt x="10449905" y="4519443"/>
                </a:moveTo>
                <a:cubicBezTo>
                  <a:pt x="10451940" y="4519443"/>
                  <a:pt x="10453977" y="4521479"/>
                  <a:pt x="10453977" y="4523515"/>
                </a:cubicBezTo>
                <a:cubicBezTo>
                  <a:pt x="10453977" y="4525551"/>
                  <a:pt x="10451940" y="4527588"/>
                  <a:pt x="10449905" y="4527588"/>
                </a:cubicBezTo>
                <a:cubicBezTo>
                  <a:pt x="10447868" y="4527588"/>
                  <a:pt x="10445832" y="4525551"/>
                  <a:pt x="10445832" y="4523515"/>
                </a:cubicBezTo>
                <a:cubicBezTo>
                  <a:pt x="10445832" y="4521479"/>
                  <a:pt x="10447868" y="4519443"/>
                  <a:pt x="10449905" y="4519443"/>
                </a:cubicBezTo>
                <a:close/>
                <a:moveTo>
                  <a:pt x="6405944" y="4511298"/>
                </a:moveTo>
                <a:cubicBezTo>
                  <a:pt x="6411035" y="4511298"/>
                  <a:pt x="6415107" y="4515371"/>
                  <a:pt x="6415107" y="4520461"/>
                </a:cubicBezTo>
                <a:cubicBezTo>
                  <a:pt x="6415107" y="4525552"/>
                  <a:pt x="6411035" y="4529625"/>
                  <a:pt x="6405944" y="4529625"/>
                </a:cubicBezTo>
                <a:cubicBezTo>
                  <a:pt x="6400854" y="4529625"/>
                  <a:pt x="6396781" y="4525552"/>
                  <a:pt x="6396781" y="4520461"/>
                </a:cubicBezTo>
                <a:cubicBezTo>
                  <a:pt x="6396781" y="4515371"/>
                  <a:pt x="6400854" y="4511298"/>
                  <a:pt x="6405944" y="4511298"/>
                </a:cubicBezTo>
                <a:close/>
                <a:moveTo>
                  <a:pt x="3329227" y="4505190"/>
                </a:moveTo>
                <a:cubicBezTo>
                  <a:pt x="3334319" y="4505190"/>
                  <a:pt x="3339409" y="4510281"/>
                  <a:pt x="3339409" y="4515371"/>
                </a:cubicBezTo>
                <a:cubicBezTo>
                  <a:pt x="3339409" y="4520462"/>
                  <a:pt x="3335337" y="4525552"/>
                  <a:pt x="3329227" y="4525552"/>
                </a:cubicBezTo>
                <a:cubicBezTo>
                  <a:pt x="3324137" y="4525552"/>
                  <a:pt x="3319045" y="4521480"/>
                  <a:pt x="3319045" y="4515371"/>
                </a:cubicBezTo>
                <a:cubicBezTo>
                  <a:pt x="3319045" y="4510281"/>
                  <a:pt x="3323119" y="4505190"/>
                  <a:pt x="3329227" y="4505190"/>
                </a:cubicBezTo>
                <a:close/>
                <a:moveTo>
                  <a:pt x="9823763" y="4504172"/>
                </a:moveTo>
                <a:cubicBezTo>
                  <a:pt x="9826817" y="4505190"/>
                  <a:pt x="9828853" y="4507226"/>
                  <a:pt x="9828853" y="4509263"/>
                </a:cubicBezTo>
                <a:cubicBezTo>
                  <a:pt x="9828853" y="4512317"/>
                  <a:pt x="9826817" y="4514353"/>
                  <a:pt x="9823763" y="4514353"/>
                </a:cubicBezTo>
                <a:cubicBezTo>
                  <a:pt x="9820708" y="4514353"/>
                  <a:pt x="9818672" y="4512317"/>
                  <a:pt x="9818672" y="4509263"/>
                </a:cubicBezTo>
                <a:cubicBezTo>
                  <a:pt x="9818672" y="4506208"/>
                  <a:pt x="9820708" y="4504172"/>
                  <a:pt x="9823763" y="4504172"/>
                </a:cubicBezTo>
                <a:close/>
                <a:moveTo>
                  <a:pt x="11835561" y="4496026"/>
                </a:moveTo>
                <a:cubicBezTo>
                  <a:pt x="11864069" y="4496026"/>
                  <a:pt x="11886467" y="4518425"/>
                  <a:pt x="11886467" y="4546932"/>
                </a:cubicBezTo>
                <a:cubicBezTo>
                  <a:pt x="11886467" y="4574421"/>
                  <a:pt x="11864069" y="4597838"/>
                  <a:pt x="11835561" y="4597838"/>
                </a:cubicBezTo>
                <a:cubicBezTo>
                  <a:pt x="11807053" y="4597838"/>
                  <a:pt x="11784655" y="4575440"/>
                  <a:pt x="11784655" y="4546932"/>
                </a:cubicBezTo>
                <a:cubicBezTo>
                  <a:pt x="11784655" y="4518425"/>
                  <a:pt x="11808072" y="4496026"/>
                  <a:pt x="11835561" y="4496026"/>
                </a:cubicBezTo>
                <a:close/>
                <a:moveTo>
                  <a:pt x="2021958" y="4478719"/>
                </a:moveTo>
                <a:cubicBezTo>
                  <a:pt x="2023994" y="4478719"/>
                  <a:pt x="2025013" y="4480755"/>
                  <a:pt x="2025013" y="4481773"/>
                </a:cubicBezTo>
                <a:cubicBezTo>
                  <a:pt x="2025013" y="4483810"/>
                  <a:pt x="2023994" y="4484827"/>
                  <a:pt x="2021958" y="4484827"/>
                </a:cubicBezTo>
                <a:cubicBezTo>
                  <a:pt x="2019921" y="4484827"/>
                  <a:pt x="2018904" y="4483810"/>
                  <a:pt x="2018904" y="4481773"/>
                </a:cubicBezTo>
                <a:cubicBezTo>
                  <a:pt x="2018904" y="4479737"/>
                  <a:pt x="2019921" y="4478719"/>
                  <a:pt x="2021958" y="4478719"/>
                </a:cubicBezTo>
                <a:close/>
                <a:moveTo>
                  <a:pt x="1314378" y="4477700"/>
                </a:moveTo>
                <a:cubicBezTo>
                  <a:pt x="1323541" y="4477700"/>
                  <a:pt x="1331686" y="4484827"/>
                  <a:pt x="1331686" y="4495008"/>
                </a:cubicBezTo>
                <a:cubicBezTo>
                  <a:pt x="1331686" y="4504171"/>
                  <a:pt x="1323541" y="4512316"/>
                  <a:pt x="1314378" y="4512316"/>
                </a:cubicBezTo>
                <a:cubicBezTo>
                  <a:pt x="1305215" y="4512316"/>
                  <a:pt x="1297070" y="4504171"/>
                  <a:pt x="1297070" y="4495008"/>
                </a:cubicBezTo>
                <a:cubicBezTo>
                  <a:pt x="1297070" y="4485845"/>
                  <a:pt x="1305215" y="4477700"/>
                  <a:pt x="1314378" y="4477700"/>
                </a:cubicBezTo>
                <a:close/>
                <a:moveTo>
                  <a:pt x="9049994" y="4471592"/>
                </a:moveTo>
                <a:cubicBezTo>
                  <a:pt x="9052029" y="4472610"/>
                  <a:pt x="9054066" y="4473628"/>
                  <a:pt x="9054066" y="4475664"/>
                </a:cubicBezTo>
                <a:cubicBezTo>
                  <a:pt x="9054066" y="4477700"/>
                  <a:pt x="9052029" y="4479737"/>
                  <a:pt x="9049994" y="4479737"/>
                </a:cubicBezTo>
                <a:cubicBezTo>
                  <a:pt x="9047957" y="4479737"/>
                  <a:pt x="9045921" y="4477700"/>
                  <a:pt x="9045921" y="4475664"/>
                </a:cubicBezTo>
                <a:cubicBezTo>
                  <a:pt x="9045921" y="4473628"/>
                  <a:pt x="9047957" y="4471592"/>
                  <a:pt x="9049994" y="4471592"/>
                </a:cubicBezTo>
                <a:close/>
                <a:moveTo>
                  <a:pt x="9692425" y="4440030"/>
                </a:moveTo>
                <a:cubicBezTo>
                  <a:pt x="9704642" y="4440030"/>
                  <a:pt x="9714823" y="4450211"/>
                  <a:pt x="9714823" y="4462429"/>
                </a:cubicBezTo>
                <a:cubicBezTo>
                  <a:pt x="9714823" y="4474646"/>
                  <a:pt x="9704642" y="4484827"/>
                  <a:pt x="9692425" y="4484827"/>
                </a:cubicBezTo>
                <a:cubicBezTo>
                  <a:pt x="9680207" y="4484827"/>
                  <a:pt x="9670026" y="4474646"/>
                  <a:pt x="9670026" y="4462429"/>
                </a:cubicBezTo>
                <a:cubicBezTo>
                  <a:pt x="9670026" y="4450211"/>
                  <a:pt x="9680207" y="4440030"/>
                  <a:pt x="9692425" y="4440030"/>
                </a:cubicBezTo>
                <a:close/>
                <a:moveTo>
                  <a:pt x="748314" y="4434939"/>
                </a:moveTo>
                <a:cubicBezTo>
                  <a:pt x="751368" y="4434939"/>
                  <a:pt x="753404" y="4436975"/>
                  <a:pt x="753404" y="4440030"/>
                </a:cubicBezTo>
                <a:cubicBezTo>
                  <a:pt x="753404" y="4443084"/>
                  <a:pt x="751368" y="4445120"/>
                  <a:pt x="748314" y="4445120"/>
                </a:cubicBezTo>
                <a:cubicBezTo>
                  <a:pt x="745259" y="4445120"/>
                  <a:pt x="743223" y="4443084"/>
                  <a:pt x="743223" y="4440030"/>
                </a:cubicBezTo>
                <a:cubicBezTo>
                  <a:pt x="743223" y="4436975"/>
                  <a:pt x="745259" y="4434939"/>
                  <a:pt x="748314" y="4434939"/>
                </a:cubicBezTo>
                <a:close/>
                <a:moveTo>
                  <a:pt x="409266" y="4434939"/>
                </a:moveTo>
                <a:cubicBezTo>
                  <a:pt x="412320" y="4434939"/>
                  <a:pt x="415374" y="4436975"/>
                  <a:pt x="415374" y="4441048"/>
                </a:cubicBezTo>
                <a:cubicBezTo>
                  <a:pt x="415374" y="4444102"/>
                  <a:pt x="412320" y="4447157"/>
                  <a:pt x="409266" y="4447157"/>
                </a:cubicBezTo>
                <a:cubicBezTo>
                  <a:pt x="405193" y="4447157"/>
                  <a:pt x="403157" y="4444102"/>
                  <a:pt x="403157" y="4441048"/>
                </a:cubicBezTo>
                <a:cubicBezTo>
                  <a:pt x="403157" y="4436975"/>
                  <a:pt x="406211" y="4434939"/>
                  <a:pt x="409266" y="4434939"/>
                </a:cubicBezTo>
                <a:close/>
                <a:moveTo>
                  <a:pt x="9956118" y="4432903"/>
                </a:moveTo>
                <a:cubicBezTo>
                  <a:pt x="9957136" y="4432903"/>
                  <a:pt x="9959172" y="4433921"/>
                  <a:pt x="9959172" y="4435957"/>
                </a:cubicBezTo>
                <a:cubicBezTo>
                  <a:pt x="9959172" y="4437994"/>
                  <a:pt x="9958154" y="4439011"/>
                  <a:pt x="9956118" y="4439011"/>
                </a:cubicBezTo>
                <a:cubicBezTo>
                  <a:pt x="9954081" y="4439011"/>
                  <a:pt x="9953063" y="4437994"/>
                  <a:pt x="9953063" y="4435957"/>
                </a:cubicBezTo>
                <a:cubicBezTo>
                  <a:pt x="9953063" y="4433921"/>
                  <a:pt x="9954081" y="4432903"/>
                  <a:pt x="9956118" y="4432903"/>
                </a:cubicBezTo>
                <a:close/>
                <a:moveTo>
                  <a:pt x="8798519" y="4432903"/>
                </a:moveTo>
                <a:cubicBezTo>
                  <a:pt x="8800556" y="4432903"/>
                  <a:pt x="8801573" y="4434939"/>
                  <a:pt x="8801573" y="4435957"/>
                </a:cubicBezTo>
                <a:cubicBezTo>
                  <a:pt x="8801573" y="4436975"/>
                  <a:pt x="8800556" y="4439011"/>
                  <a:pt x="8798519" y="4439011"/>
                </a:cubicBezTo>
                <a:cubicBezTo>
                  <a:pt x="8796483" y="4439011"/>
                  <a:pt x="8795465" y="4437994"/>
                  <a:pt x="8795465" y="4435957"/>
                </a:cubicBezTo>
                <a:cubicBezTo>
                  <a:pt x="8795465" y="4433921"/>
                  <a:pt x="8796483" y="4432903"/>
                  <a:pt x="8798519" y="4432903"/>
                </a:cubicBezTo>
                <a:close/>
                <a:moveTo>
                  <a:pt x="6079128" y="4427813"/>
                </a:moveTo>
                <a:cubicBezTo>
                  <a:pt x="6083201" y="4428831"/>
                  <a:pt x="6085238" y="4430867"/>
                  <a:pt x="6085238" y="4433921"/>
                </a:cubicBezTo>
                <a:cubicBezTo>
                  <a:pt x="6085238" y="4436976"/>
                  <a:pt x="6083201" y="4440030"/>
                  <a:pt x="6079128" y="4440030"/>
                </a:cubicBezTo>
                <a:cubicBezTo>
                  <a:pt x="6076074" y="4440030"/>
                  <a:pt x="6073020" y="4437994"/>
                  <a:pt x="6073020" y="4433921"/>
                </a:cubicBezTo>
                <a:cubicBezTo>
                  <a:pt x="6073020" y="4430867"/>
                  <a:pt x="6076074" y="4427813"/>
                  <a:pt x="6079128" y="4427813"/>
                </a:cubicBezTo>
                <a:close/>
                <a:moveTo>
                  <a:pt x="1133145" y="4424758"/>
                </a:moveTo>
                <a:cubicBezTo>
                  <a:pt x="1136199" y="4424758"/>
                  <a:pt x="1138235" y="4426794"/>
                  <a:pt x="1138235" y="4429849"/>
                </a:cubicBezTo>
                <a:cubicBezTo>
                  <a:pt x="1138235" y="4432903"/>
                  <a:pt x="1136199" y="4434939"/>
                  <a:pt x="1133145" y="4434939"/>
                </a:cubicBezTo>
                <a:cubicBezTo>
                  <a:pt x="1130090" y="4434939"/>
                  <a:pt x="1128054" y="4432903"/>
                  <a:pt x="1128054" y="4429849"/>
                </a:cubicBezTo>
                <a:cubicBezTo>
                  <a:pt x="1128054" y="4426794"/>
                  <a:pt x="1130090" y="4424758"/>
                  <a:pt x="1133145" y="4424758"/>
                </a:cubicBezTo>
                <a:close/>
                <a:moveTo>
                  <a:pt x="10647419" y="4375889"/>
                </a:moveTo>
                <a:cubicBezTo>
                  <a:pt x="10651491" y="4375889"/>
                  <a:pt x="10655564" y="4378943"/>
                  <a:pt x="10655564" y="4384034"/>
                </a:cubicBezTo>
                <a:cubicBezTo>
                  <a:pt x="10655564" y="4389124"/>
                  <a:pt x="10651491" y="4392179"/>
                  <a:pt x="10647419" y="4392179"/>
                </a:cubicBezTo>
                <a:cubicBezTo>
                  <a:pt x="10642329" y="4392179"/>
                  <a:pt x="10639274" y="4388107"/>
                  <a:pt x="10639274" y="4384034"/>
                </a:cubicBezTo>
                <a:cubicBezTo>
                  <a:pt x="10639274" y="4378943"/>
                  <a:pt x="10643347" y="4375889"/>
                  <a:pt x="10647419" y="4375889"/>
                </a:cubicBezTo>
                <a:close/>
                <a:moveTo>
                  <a:pt x="7329376" y="4373852"/>
                </a:moveTo>
                <a:cubicBezTo>
                  <a:pt x="7330394" y="4373852"/>
                  <a:pt x="7331412" y="4374870"/>
                  <a:pt x="7331412" y="4375888"/>
                </a:cubicBezTo>
                <a:cubicBezTo>
                  <a:pt x="7331412" y="4376907"/>
                  <a:pt x="7330394" y="4377925"/>
                  <a:pt x="7329376" y="4377925"/>
                </a:cubicBezTo>
                <a:cubicBezTo>
                  <a:pt x="7328358" y="4377925"/>
                  <a:pt x="7327340" y="4376907"/>
                  <a:pt x="7327340" y="4375888"/>
                </a:cubicBezTo>
                <a:cubicBezTo>
                  <a:pt x="7327340" y="4374870"/>
                  <a:pt x="7328358" y="4373852"/>
                  <a:pt x="7329376" y="4373852"/>
                </a:cubicBezTo>
                <a:close/>
                <a:moveTo>
                  <a:pt x="7485148" y="4351454"/>
                </a:moveTo>
                <a:cubicBezTo>
                  <a:pt x="7489220" y="4351454"/>
                  <a:pt x="7492275" y="4354508"/>
                  <a:pt x="7492275" y="4358580"/>
                </a:cubicBezTo>
                <a:cubicBezTo>
                  <a:pt x="7492275" y="4362653"/>
                  <a:pt x="7489220" y="4365707"/>
                  <a:pt x="7485148" y="4365707"/>
                </a:cubicBezTo>
                <a:cubicBezTo>
                  <a:pt x="7481075" y="4365707"/>
                  <a:pt x="7478021" y="4362653"/>
                  <a:pt x="7478021" y="4358580"/>
                </a:cubicBezTo>
                <a:cubicBezTo>
                  <a:pt x="7478021" y="4354508"/>
                  <a:pt x="7481075" y="4351454"/>
                  <a:pt x="7485148" y="4351454"/>
                </a:cubicBezTo>
                <a:close/>
                <a:moveTo>
                  <a:pt x="7821127" y="4341273"/>
                </a:moveTo>
                <a:cubicBezTo>
                  <a:pt x="7823164" y="4341273"/>
                  <a:pt x="7824181" y="4343309"/>
                  <a:pt x="7824181" y="4344327"/>
                </a:cubicBezTo>
                <a:cubicBezTo>
                  <a:pt x="7824181" y="4346364"/>
                  <a:pt x="7823164" y="4347381"/>
                  <a:pt x="7821127" y="4347381"/>
                </a:cubicBezTo>
                <a:cubicBezTo>
                  <a:pt x="7819091" y="4347381"/>
                  <a:pt x="7818073" y="4346364"/>
                  <a:pt x="7818073" y="4344327"/>
                </a:cubicBezTo>
                <a:cubicBezTo>
                  <a:pt x="7818073" y="4342291"/>
                  <a:pt x="7819091" y="4341273"/>
                  <a:pt x="7821127" y="4341273"/>
                </a:cubicBezTo>
                <a:close/>
                <a:moveTo>
                  <a:pt x="2867001" y="4337200"/>
                </a:moveTo>
                <a:cubicBezTo>
                  <a:pt x="2869037" y="4337200"/>
                  <a:pt x="2870055" y="4339236"/>
                  <a:pt x="2870055" y="4340254"/>
                </a:cubicBezTo>
                <a:cubicBezTo>
                  <a:pt x="2870055" y="4342291"/>
                  <a:pt x="2869037" y="4343308"/>
                  <a:pt x="2867001" y="4343308"/>
                </a:cubicBezTo>
                <a:cubicBezTo>
                  <a:pt x="2865982" y="4343308"/>
                  <a:pt x="2863946" y="4342291"/>
                  <a:pt x="2863946" y="4340254"/>
                </a:cubicBezTo>
                <a:cubicBezTo>
                  <a:pt x="2863946" y="4339236"/>
                  <a:pt x="2864963" y="4337200"/>
                  <a:pt x="2867001" y="4337200"/>
                </a:cubicBezTo>
                <a:close/>
                <a:moveTo>
                  <a:pt x="288110" y="4316838"/>
                </a:moveTo>
                <a:cubicBezTo>
                  <a:pt x="293201" y="4316838"/>
                  <a:pt x="298290" y="4320911"/>
                  <a:pt x="298290" y="4327019"/>
                </a:cubicBezTo>
                <a:cubicBezTo>
                  <a:pt x="298290" y="4333128"/>
                  <a:pt x="293201" y="4337200"/>
                  <a:pt x="288110" y="4337200"/>
                </a:cubicBezTo>
                <a:cubicBezTo>
                  <a:pt x="282001" y="4337200"/>
                  <a:pt x="277929" y="4333128"/>
                  <a:pt x="277929" y="4327019"/>
                </a:cubicBezTo>
                <a:cubicBezTo>
                  <a:pt x="277929" y="4321929"/>
                  <a:pt x="282001" y="4316838"/>
                  <a:pt x="288110" y="4316838"/>
                </a:cubicBezTo>
                <a:close/>
                <a:moveTo>
                  <a:pt x="12035111" y="4313784"/>
                </a:moveTo>
                <a:cubicBezTo>
                  <a:pt x="12039184" y="4313784"/>
                  <a:pt x="12042239" y="4316838"/>
                  <a:pt x="12042239" y="4320911"/>
                </a:cubicBezTo>
                <a:cubicBezTo>
                  <a:pt x="12042239" y="4324983"/>
                  <a:pt x="12039184" y="4328037"/>
                  <a:pt x="12035111" y="4328037"/>
                </a:cubicBezTo>
                <a:cubicBezTo>
                  <a:pt x="12031039" y="4328037"/>
                  <a:pt x="12027985" y="4324983"/>
                  <a:pt x="12027985" y="4320911"/>
                </a:cubicBezTo>
                <a:cubicBezTo>
                  <a:pt x="12027985" y="4316838"/>
                  <a:pt x="12031039" y="4313784"/>
                  <a:pt x="12035111" y="4313784"/>
                </a:cubicBezTo>
                <a:close/>
                <a:moveTo>
                  <a:pt x="5619968" y="4302584"/>
                </a:moveTo>
                <a:cubicBezTo>
                  <a:pt x="5620986" y="4302584"/>
                  <a:pt x="5622005" y="4303602"/>
                  <a:pt x="5622005" y="4304620"/>
                </a:cubicBezTo>
                <a:cubicBezTo>
                  <a:pt x="5622005" y="4305639"/>
                  <a:pt x="5620986" y="4306657"/>
                  <a:pt x="5619968" y="4306657"/>
                </a:cubicBezTo>
                <a:cubicBezTo>
                  <a:pt x="5618950" y="4306657"/>
                  <a:pt x="5617932" y="4305639"/>
                  <a:pt x="5617932" y="4304620"/>
                </a:cubicBezTo>
                <a:cubicBezTo>
                  <a:pt x="5617932" y="4303602"/>
                  <a:pt x="5618950" y="4302584"/>
                  <a:pt x="5619968" y="4302584"/>
                </a:cubicBezTo>
                <a:close/>
                <a:moveTo>
                  <a:pt x="2632833" y="4256769"/>
                </a:moveTo>
                <a:cubicBezTo>
                  <a:pt x="2637924" y="4256769"/>
                  <a:pt x="2643014" y="4260842"/>
                  <a:pt x="2643014" y="4266950"/>
                </a:cubicBezTo>
                <a:cubicBezTo>
                  <a:pt x="2643014" y="4273059"/>
                  <a:pt x="2637924" y="4277131"/>
                  <a:pt x="2632833" y="4277131"/>
                </a:cubicBezTo>
                <a:cubicBezTo>
                  <a:pt x="2626724" y="4277131"/>
                  <a:pt x="2622652" y="4273059"/>
                  <a:pt x="2622652" y="4266950"/>
                </a:cubicBezTo>
                <a:cubicBezTo>
                  <a:pt x="2622652" y="4260842"/>
                  <a:pt x="2627743" y="4256769"/>
                  <a:pt x="2632833" y="4256769"/>
                </a:cubicBezTo>
                <a:close/>
                <a:moveTo>
                  <a:pt x="5403112" y="4242516"/>
                </a:moveTo>
                <a:cubicBezTo>
                  <a:pt x="5403112" y="4242516"/>
                  <a:pt x="5404130" y="4242516"/>
                  <a:pt x="5404130" y="4243534"/>
                </a:cubicBezTo>
                <a:cubicBezTo>
                  <a:pt x="5404130" y="4244552"/>
                  <a:pt x="5403112" y="4244552"/>
                  <a:pt x="5403112" y="4244552"/>
                </a:cubicBezTo>
                <a:cubicBezTo>
                  <a:pt x="5402095" y="4244552"/>
                  <a:pt x="5402095" y="4243534"/>
                  <a:pt x="5402095" y="4243534"/>
                </a:cubicBezTo>
                <a:cubicBezTo>
                  <a:pt x="5402095" y="4242516"/>
                  <a:pt x="5403112" y="4242516"/>
                  <a:pt x="5403112" y="4242516"/>
                </a:cubicBezTo>
                <a:close/>
                <a:moveTo>
                  <a:pt x="3718138" y="4228262"/>
                </a:moveTo>
                <a:cubicBezTo>
                  <a:pt x="3725265" y="4228262"/>
                  <a:pt x="3730354" y="4234371"/>
                  <a:pt x="3730354" y="4240480"/>
                </a:cubicBezTo>
                <a:cubicBezTo>
                  <a:pt x="3730354" y="4247606"/>
                  <a:pt x="3725265" y="4252697"/>
                  <a:pt x="3718138" y="4252697"/>
                </a:cubicBezTo>
                <a:cubicBezTo>
                  <a:pt x="3711011" y="4252697"/>
                  <a:pt x="3705922" y="4247606"/>
                  <a:pt x="3705922" y="4240480"/>
                </a:cubicBezTo>
                <a:cubicBezTo>
                  <a:pt x="3705922" y="4233353"/>
                  <a:pt x="3711011" y="4228262"/>
                  <a:pt x="3718138" y="4228262"/>
                </a:cubicBezTo>
                <a:close/>
                <a:moveTo>
                  <a:pt x="1566870" y="4220117"/>
                </a:moveTo>
                <a:cubicBezTo>
                  <a:pt x="1581124" y="4220117"/>
                  <a:pt x="1593341" y="4232335"/>
                  <a:pt x="1593341" y="4246588"/>
                </a:cubicBezTo>
                <a:cubicBezTo>
                  <a:pt x="1593341" y="4260842"/>
                  <a:pt x="1581124" y="4273059"/>
                  <a:pt x="1566870" y="4273059"/>
                </a:cubicBezTo>
                <a:cubicBezTo>
                  <a:pt x="1552616" y="4273059"/>
                  <a:pt x="1540399" y="4260842"/>
                  <a:pt x="1540399" y="4246588"/>
                </a:cubicBezTo>
                <a:cubicBezTo>
                  <a:pt x="1540399" y="4232335"/>
                  <a:pt x="1552616" y="4220117"/>
                  <a:pt x="1566870" y="4220117"/>
                </a:cubicBezTo>
                <a:close/>
                <a:moveTo>
                  <a:pt x="10648437" y="4218080"/>
                </a:moveTo>
                <a:cubicBezTo>
                  <a:pt x="10656581" y="4218080"/>
                  <a:pt x="10662691" y="4224189"/>
                  <a:pt x="10662691" y="4232334"/>
                </a:cubicBezTo>
                <a:cubicBezTo>
                  <a:pt x="10662691" y="4239461"/>
                  <a:pt x="10656581" y="4246587"/>
                  <a:pt x="10648437" y="4246587"/>
                </a:cubicBezTo>
                <a:cubicBezTo>
                  <a:pt x="10640291" y="4246587"/>
                  <a:pt x="10634183" y="4240479"/>
                  <a:pt x="10634183" y="4232334"/>
                </a:cubicBezTo>
                <a:cubicBezTo>
                  <a:pt x="10634183" y="4224189"/>
                  <a:pt x="10640291" y="4218080"/>
                  <a:pt x="10648437" y="4218080"/>
                </a:cubicBezTo>
                <a:close/>
                <a:moveTo>
                  <a:pt x="11093353" y="4214008"/>
                </a:moveTo>
                <a:cubicBezTo>
                  <a:pt x="11099461" y="4214008"/>
                  <a:pt x="11104552" y="4219099"/>
                  <a:pt x="11104552" y="4225207"/>
                </a:cubicBezTo>
                <a:cubicBezTo>
                  <a:pt x="11104552" y="4231315"/>
                  <a:pt x="11099461" y="4236406"/>
                  <a:pt x="11093353" y="4236406"/>
                </a:cubicBezTo>
                <a:cubicBezTo>
                  <a:pt x="11087245" y="4236406"/>
                  <a:pt x="11082154" y="4231315"/>
                  <a:pt x="11082154" y="4225207"/>
                </a:cubicBezTo>
                <a:cubicBezTo>
                  <a:pt x="11082154" y="4219099"/>
                  <a:pt x="11087245" y="4214008"/>
                  <a:pt x="11093353" y="4214008"/>
                </a:cubicBezTo>
                <a:close/>
                <a:moveTo>
                  <a:pt x="550793" y="4191610"/>
                </a:moveTo>
                <a:cubicBezTo>
                  <a:pt x="555884" y="4191610"/>
                  <a:pt x="558938" y="4195682"/>
                  <a:pt x="558938" y="4199755"/>
                </a:cubicBezTo>
                <a:cubicBezTo>
                  <a:pt x="558938" y="4203828"/>
                  <a:pt x="555884" y="4207900"/>
                  <a:pt x="550793" y="4207900"/>
                </a:cubicBezTo>
                <a:cubicBezTo>
                  <a:pt x="546720" y="4207900"/>
                  <a:pt x="542648" y="4204845"/>
                  <a:pt x="542648" y="4199755"/>
                </a:cubicBezTo>
                <a:cubicBezTo>
                  <a:pt x="542648" y="4195682"/>
                  <a:pt x="545702" y="4191610"/>
                  <a:pt x="550793" y="4191610"/>
                </a:cubicBezTo>
                <a:close/>
                <a:moveTo>
                  <a:pt x="6863078" y="4178374"/>
                </a:moveTo>
                <a:cubicBezTo>
                  <a:pt x="6866133" y="4178374"/>
                  <a:pt x="6869188" y="4181428"/>
                  <a:pt x="6869188" y="4184482"/>
                </a:cubicBezTo>
                <a:cubicBezTo>
                  <a:pt x="6869188" y="4187537"/>
                  <a:pt x="6866133" y="4190591"/>
                  <a:pt x="6863078" y="4190591"/>
                </a:cubicBezTo>
                <a:cubicBezTo>
                  <a:pt x="6860024" y="4190591"/>
                  <a:pt x="6856970" y="4187537"/>
                  <a:pt x="6856970" y="4184482"/>
                </a:cubicBezTo>
                <a:cubicBezTo>
                  <a:pt x="6856970" y="4181428"/>
                  <a:pt x="6860024" y="4178374"/>
                  <a:pt x="6863078" y="4178374"/>
                </a:cubicBezTo>
                <a:close/>
                <a:moveTo>
                  <a:pt x="11333628" y="4167175"/>
                </a:moveTo>
                <a:cubicBezTo>
                  <a:pt x="11336683" y="4167175"/>
                  <a:pt x="11339738" y="4170229"/>
                  <a:pt x="11339738" y="4173284"/>
                </a:cubicBezTo>
                <a:cubicBezTo>
                  <a:pt x="11339738" y="4176338"/>
                  <a:pt x="11336683" y="4179393"/>
                  <a:pt x="11333628" y="4179393"/>
                </a:cubicBezTo>
                <a:cubicBezTo>
                  <a:pt x="11330575" y="4179393"/>
                  <a:pt x="11327520" y="4176338"/>
                  <a:pt x="11327520" y="4173284"/>
                </a:cubicBezTo>
                <a:cubicBezTo>
                  <a:pt x="11327520" y="4170229"/>
                  <a:pt x="11330575" y="4167175"/>
                  <a:pt x="11333628" y="4167175"/>
                </a:cubicBezTo>
                <a:close/>
                <a:moveTo>
                  <a:pt x="11631937" y="4147831"/>
                </a:moveTo>
                <a:cubicBezTo>
                  <a:pt x="11644154" y="4147831"/>
                  <a:pt x="11655354" y="4158012"/>
                  <a:pt x="11655354" y="4171248"/>
                </a:cubicBezTo>
                <a:cubicBezTo>
                  <a:pt x="11655354" y="4184483"/>
                  <a:pt x="11645173" y="4194664"/>
                  <a:pt x="11631937" y="4194664"/>
                </a:cubicBezTo>
                <a:cubicBezTo>
                  <a:pt x="11618701" y="4194664"/>
                  <a:pt x="11608520" y="4184483"/>
                  <a:pt x="11608520" y="4171248"/>
                </a:cubicBezTo>
                <a:cubicBezTo>
                  <a:pt x="11608520" y="4158012"/>
                  <a:pt x="11618701" y="4147831"/>
                  <a:pt x="11631937" y="4147831"/>
                </a:cubicBezTo>
                <a:close/>
                <a:moveTo>
                  <a:pt x="3068595" y="4123396"/>
                </a:moveTo>
                <a:cubicBezTo>
                  <a:pt x="3088956" y="4123396"/>
                  <a:pt x="3105248" y="4139686"/>
                  <a:pt x="3105248" y="4160048"/>
                </a:cubicBezTo>
                <a:cubicBezTo>
                  <a:pt x="3105248" y="4180410"/>
                  <a:pt x="3088956" y="4196701"/>
                  <a:pt x="3068595" y="4196701"/>
                </a:cubicBezTo>
                <a:cubicBezTo>
                  <a:pt x="3048233" y="4196701"/>
                  <a:pt x="3031941" y="4180410"/>
                  <a:pt x="3031941" y="4160048"/>
                </a:cubicBezTo>
                <a:cubicBezTo>
                  <a:pt x="3031941" y="4139686"/>
                  <a:pt x="3048233" y="4123396"/>
                  <a:pt x="3068595" y="4123396"/>
                </a:cubicBezTo>
                <a:close/>
                <a:moveTo>
                  <a:pt x="10819479" y="4092852"/>
                </a:moveTo>
                <a:cubicBezTo>
                  <a:pt x="10822534" y="4092852"/>
                  <a:pt x="10825589" y="4094888"/>
                  <a:pt x="10825589" y="4098960"/>
                </a:cubicBezTo>
                <a:cubicBezTo>
                  <a:pt x="10825589" y="4102015"/>
                  <a:pt x="10822534" y="4105070"/>
                  <a:pt x="10819479" y="4105070"/>
                </a:cubicBezTo>
                <a:cubicBezTo>
                  <a:pt x="10816426" y="4105070"/>
                  <a:pt x="10813371" y="4102015"/>
                  <a:pt x="10813371" y="4098960"/>
                </a:cubicBezTo>
                <a:cubicBezTo>
                  <a:pt x="10813371" y="4095906"/>
                  <a:pt x="10816426" y="4092852"/>
                  <a:pt x="10819479" y="4092852"/>
                </a:cubicBezTo>
                <a:close/>
                <a:moveTo>
                  <a:pt x="5376643" y="4073508"/>
                </a:moveTo>
                <a:cubicBezTo>
                  <a:pt x="5378679" y="4073508"/>
                  <a:pt x="5378679" y="4074526"/>
                  <a:pt x="5378679" y="4075544"/>
                </a:cubicBezTo>
                <a:cubicBezTo>
                  <a:pt x="5378679" y="4076563"/>
                  <a:pt x="5377659" y="4077581"/>
                  <a:pt x="5376643" y="4077581"/>
                </a:cubicBezTo>
                <a:cubicBezTo>
                  <a:pt x="5375624" y="4077581"/>
                  <a:pt x="5374603" y="4076563"/>
                  <a:pt x="5374603" y="4075544"/>
                </a:cubicBezTo>
                <a:cubicBezTo>
                  <a:pt x="5374603" y="4074526"/>
                  <a:pt x="5375624" y="4073508"/>
                  <a:pt x="5376643" y="4073508"/>
                </a:cubicBezTo>
                <a:close/>
                <a:moveTo>
                  <a:pt x="4249614" y="4036856"/>
                </a:moveTo>
                <a:cubicBezTo>
                  <a:pt x="4262849" y="4035838"/>
                  <a:pt x="4274048" y="4047037"/>
                  <a:pt x="4274048" y="4061291"/>
                </a:cubicBezTo>
                <a:cubicBezTo>
                  <a:pt x="4274048" y="4074527"/>
                  <a:pt x="4262849" y="4085726"/>
                  <a:pt x="4249614" y="4085726"/>
                </a:cubicBezTo>
                <a:cubicBezTo>
                  <a:pt x="4236380" y="4085726"/>
                  <a:pt x="4225181" y="4074527"/>
                  <a:pt x="4225181" y="4061291"/>
                </a:cubicBezTo>
                <a:cubicBezTo>
                  <a:pt x="4225181" y="4048055"/>
                  <a:pt x="4236380" y="4036856"/>
                  <a:pt x="4249614" y="4036856"/>
                </a:cubicBezTo>
                <a:close/>
                <a:moveTo>
                  <a:pt x="380768" y="4020566"/>
                </a:moveTo>
                <a:cubicBezTo>
                  <a:pt x="383822" y="4020566"/>
                  <a:pt x="385858" y="4022602"/>
                  <a:pt x="385858" y="4025657"/>
                </a:cubicBezTo>
                <a:cubicBezTo>
                  <a:pt x="385858" y="4027692"/>
                  <a:pt x="383822" y="4030747"/>
                  <a:pt x="380768" y="4030747"/>
                </a:cubicBezTo>
                <a:cubicBezTo>
                  <a:pt x="377713" y="4030747"/>
                  <a:pt x="375677" y="4028711"/>
                  <a:pt x="375677" y="4025657"/>
                </a:cubicBezTo>
                <a:cubicBezTo>
                  <a:pt x="375677" y="4022602"/>
                  <a:pt x="377713" y="4020566"/>
                  <a:pt x="380768" y="4020566"/>
                </a:cubicBezTo>
                <a:close/>
                <a:moveTo>
                  <a:pt x="2215400" y="3970678"/>
                </a:moveTo>
                <a:cubicBezTo>
                  <a:pt x="2216418" y="3970678"/>
                  <a:pt x="2216418" y="3971696"/>
                  <a:pt x="2216418" y="3971696"/>
                </a:cubicBezTo>
                <a:cubicBezTo>
                  <a:pt x="2216418" y="3972714"/>
                  <a:pt x="2216418" y="3972714"/>
                  <a:pt x="2215400" y="3972714"/>
                </a:cubicBezTo>
                <a:cubicBezTo>
                  <a:pt x="2214383" y="3972714"/>
                  <a:pt x="2214383" y="3972714"/>
                  <a:pt x="2214383" y="3971696"/>
                </a:cubicBezTo>
                <a:cubicBezTo>
                  <a:pt x="2214383" y="3970678"/>
                  <a:pt x="2214383" y="3970678"/>
                  <a:pt x="2215400" y="3970678"/>
                </a:cubicBezTo>
                <a:close/>
                <a:moveTo>
                  <a:pt x="4634435" y="3959479"/>
                </a:moveTo>
                <a:cubicBezTo>
                  <a:pt x="4648687" y="3959479"/>
                  <a:pt x="4660903" y="3970678"/>
                  <a:pt x="4660903" y="3985950"/>
                </a:cubicBezTo>
                <a:cubicBezTo>
                  <a:pt x="4660903" y="4001222"/>
                  <a:pt x="4648687" y="4012421"/>
                  <a:pt x="4634435" y="4012421"/>
                </a:cubicBezTo>
                <a:cubicBezTo>
                  <a:pt x="4619161" y="4012421"/>
                  <a:pt x="4607962" y="4000204"/>
                  <a:pt x="4607962" y="3985950"/>
                </a:cubicBezTo>
                <a:cubicBezTo>
                  <a:pt x="4607962" y="3971696"/>
                  <a:pt x="4620178" y="3959479"/>
                  <a:pt x="4634435" y="3959479"/>
                </a:cubicBezTo>
                <a:close/>
                <a:moveTo>
                  <a:pt x="10706469" y="3953370"/>
                </a:moveTo>
                <a:cubicBezTo>
                  <a:pt x="10718687" y="3952353"/>
                  <a:pt x="10726832" y="3961515"/>
                  <a:pt x="10726832" y="3972715"/>
                </a:cubicBezTo>
                <a:cubicBezTo>
                  <a:pt x="10726832" y="3983914"/>
                  <a:pt x="10717668" y="3992059"/>
                  <a:pt x="10706469" y="3992059"/>
                </a:cubicBezTo>
                <a:cubicBezTo>
                  <a:pt x="10695270" y="3992059"/>
                  <a:pt x="10686107" y="3982896"/>
                  <a:pt x="10686107" y="3972715"/>
                </a:cubicBezTo>
                <a:cubicBezTo>
                  <a:pt x="10686107" y="3961515"/>
                  <a:pt x="10695270" y="3953370"/>
                  <a:pt x="10706469" y="3953370"/>
                </a:cubicBezTo>
                <a:close/>
                <a:moveTo>
                  <a:pt x="8545008" y="3938098"/>
                </a:moveTo>
                <a:cubicBezTo>
                  <a:pt x="8568424" y="3938098"/>
                  <a:pt x="8588787" y="3957442"/>
                  <a:pt x="8588787" y="3981877"/>
                </a:cubicBezTo>
                <a:cubicBezTo>
                  <a:pt x="8588787" y="4006312"/>
                  <a:pt x="8569443" y="4025656"/>
                  <a:pt x="8545008" y="4025656"/>
                </a:cubicBezTo>
                <a:cubicBezTo>
                  <a:pt x="8520573" y="4025656"/>
                  <a:pt x="8501229" y="4006312"/>
                  <a:pt x="8501229" y="3981877"/>
                </a:cubicBezTo>
                <a:cubicBezTo>
                  <a:pt x="8501229" y="3957442"/>
                  <a:pt x="8520573" y="3938098"/>
                  <a:pt x="8545008" y="3938098"/>
                </a:cubicBezTo>
                <a:close/>
                <a:moveTo>
                  <a:pt x="677029" y="3937081"/>
                </a:moveTo>
                <a:cubicBezTo>
                  <a:pt x="680083" y="3937081"/>
                  <a:pt x="684156" y="3940135"/>
                  <a:pt x="684156" y="3944208"/>
                </a:cubicBezTo>
                <a:cubicBezTo>
                  <a:pt x="684156" y="3948280"/>
                  <a:pt x="681101" y="3951334"/>
                  <a:pt x="677029" y="3951334"/>
                </a:cubicBezTo>
                <a:cubicBezTo>
                  <a:pt x="672956" y="3951334"/>
                  <a:pt x="669902" y="3948280"/>
                  <a:pt x="669902" y="3944208"/>
                </a:cubicBezTo>
                <a:cubicBezTo>
                  <a:pt x="669902" y="3940135"/>
                  <a:pt x="672956" y="3937081"/>
                  <a:pt x="677029" y="3937081"/>
                </a:cubicBezTo>
                <a:close/>
                <a:moveTo>
                  <a:pt x="165937" y="3893302"/>
                </a:moveTo>
                <a:cubicBezTo>
                  <a:pt x="168991" y="3893302"/>
                  <a:pt x="171027" y="3895338"/>
                  <a:pt x="171027" y="3898393"/>
                </a:cubicBezTo>
                <a:cubicBezTo>
                  <a:pt x="171027" y="3901447"/>
                  <a:pt x="168991" y="3903483"/>
                  <a:pt x="165937" y="3903483"/>
                </a:cubicBezTo>
                <a:cubicBezTo>
                  <a:pt x="162882" y="3903483"/>
                  <a:pt x="160846" y="3901447"/>
                  <a:pt x="160846" y="3898393"/>
                </a:cubicBezTo>
                <a:cubicBezTo>
                  <a:pt x="160846" y="3895338"/>
                  <a:pt x="162882" y="3893302"/>
                  <a:pt x="165937" y="3893302"/>
                </a:cubicBezTo>
                <a:close/>
                <a:moveTo>
                  <a:pt x="3428003" y="3860722"/>
                </a:moveTo>
                <a:cubicBezTo>
                  <a:pt x="3443277" y="3860722"/>
                  <a:pt x="3454475" y="3872940"/>
                  <a:pt x="3454475" y="3887193"/>
                </a:cubicBezTo>
                <a:cubicBezTo>
                  <a:pt x="3454475" y="3901447"/>
                  <a:pt x="3442258" y="3913664"/>
                  <a:pt x="3428003" y="3913664"/>
                </a:cubicBezTo>
                <a:cubicBezTo>
                  <a:pt x="3413746" y="3913664"/>
                  <a:pt x="3401528" y="3901447"/>
                  <a:pt x="3401528" y="3887193"/>
                </a:cubicBezTo>
                <a:cubicBezTo>
                  <a:pt x="3401528" y="3872940"/>
                  <a:pt x="3413746" y="3860722"/>
                  <a:pt x="3428003" y="3860722"/>
                </a:cubicBezTo>
                <a:close/>
                <a:moveTo>
                  <a:pt x="461189" y="3827124"/>
                </a:moveTo>
                <a:cubicBezTo>
                  <a:pt x="464244" y="3828142"/>
                  <a:pt x="465262" y="3829160"/>
                  <a:pt x="465262" y="3831196"/>
                </a:cubicBezTo>
                <a:cubicBezTo>
                  <a:pt x="465262" y="3833232"/>
                  <a:pt x="463226" y="3835269"/>
                  <a:pt x="461189" y="3835269"/>
                </a:cubicBezTo>
                <a:cubicBezTo>
                  <a:pt x="459153" y="3835269"/>
                  <a:pt x="457117" y="3833232"/>
                  <a:pt x="457117" y="3831196"/>
                </a:cubicBezTo>
                <a:cubicBezTo>
                  <a:pt x="457117" y="3829160"/>
                  <a:pt x="459153" y="3827124"/>
                  <a:pt x="461189" y="3827124"/>
                </a:cubicBezTo>
                <a:close/>
                <a:moveTo>
                  <a:pt x="395021" y="3817961"/>
                </a:moveTo>
                <a:cubicBezTo>
                  <a:pt x="399093" y="3817961"/>
                  <a:pt x="402148" y="3821015"/>
                  <a:pt x="402148" y="3825088"/>
                </a:cubicBezTo>
                <a:cubicBezTo>
                  <a:pt x="402148" y="3829160"/>
                  <a:pt x="399093" y="3832215"/>
                  <a:pt x="395021" y="3832215"/>
                </a:cubicBezTo>
                <a:cubicBezTo>
                  <a:pt x="390948" y="3832215"/>
                  <a:pt x="387894" y="3829160"/>
                  <a:pt x="387894" y="3825088"/>
                </a:cubicBezTo>
                <a:cubicBezTo>
                  <a:pt x="387894" y="3821015"/>
                  <a:pt x="390948" y="3817961"/>
                  <a:pt x="395021" y="3817961"/>
                </a:cubicBezTo>
                <a:close/>
                <a:moveTo>
                  <a:pt x="11750038" y="3799635"/>
                </a:moveTo>
                <a:cubicBezTo>
                  <a:pt x="11753093" y="3800653"/>
                  <a:pt x="11755129" y="3802689"/>
                  <a:pt x="11755129" y="3805743"/>
                </a:cubicBezTo>
                <a:cubicBezTo>
                  <a:pt x="11755129" y="3808798"/>
                  <a:pt x="11753093" y="3810834"/>
                  <a:pt x="11750038" y="3810834"/>
                </a:cubicBezTo>
                <a:cubicBezTo>
                  <a:pt x="11746985" y="3810834"/>
                  <a:pt x="11743930" y="3808798"/>
                  <a:pt x="11743930" y="3805743"/>
                </a:cubicBezTo>
                <a:cubicBezTo>
                  <a:pt x="11743930" y="3802689"/>
                  <a:pt x="11745966" y="3799635"/>
                  <a:pt x="11750038" y="3799635"/>
                </a:cubicBezTo>
                <a:close/>
                <a:moveTo>
                  <a:pt x="9481675" y="3783345"/>
                </a:moveTo>
                <a:cubicBezTo>
                  <a:pt x="9488801" y="3783345"/>
                  <a:pt x="9493892" y="3788436"/>
                  <a:pt x="9493892" y="3794545"/>
                </a:cubicBezTo>
                <a:cubicBezTo>
                  <a:pt x="9493892" y="3800653"/>
                  <a:pt x="9488801" y="3805744"/>
                  <a:pt x="9481675" y="3805744"/>
                </a:cubicBezTo>
                <a:cubicBezTo>
                  <a:pt x="9475566" y="3805744"/>
                  <a:pt x="9469457" y="3800653"/>
                  <a:pt x="9469457" y="3794545"/>
                </a:cubicBezTo>
                <a:cubicBezTo>
                  <a:pt x="9469457" y="3788436"/>
                  <a:pt x="9474548" y="3783345"/>
                  <a:pt x="9481675" y="3783345"/>
                </a:cubicBezTo>
                <a:close/>
                <a:moveTo>
                  <a:pt x="3492152" y="3781309"/>
                </a:moveTo>
                <a:cubicBezTo>
                  <a:pt x="3498262" y="3781309"/>
                  <a:pt x="3503351" y="3786400"/>
                  <a:pt x="3503351" y="3792508"/>
                </a:cubicBezTo>
                <a:cubicBezTo>
                  <a:pt x="3503351" y="3798616"/>
                  <a:pt x="3498262" y="3803707"/>
                  <a:pt x="3492152" y="3803707"/>
                </a:cubicBezTo>
                <a:cubicBezTo>
                  <a:pt x="3486046" y="3803707"/>
                  <a:pt x="3480954" y="3798616"/>
                  <a:pt x="3480954" y="3792508"/>
                </a:cubicBezTo>
                <a:cubicBezTo>
                  <a:pt x="3480954" y="3786400"/>
                  <a:pt x="3486046" y="3781309"/>
                  <a:pt x="3492152" y="3781309"/>
                </a:cubicBezTo>
                <a:close/>
                <a:moveTo>
                  <a:pt x="3015654" y="3767055"/>
                </a:moveTo>
                <a:cubicBezTo>
                  <a:pt x="3019727" y="3768073"/>
                  <a:pt x="3022780" y="3771128"/>
                  <a:pt x="3022780" y="3774182"/>
                </a:cubicBezTo>
                <a:cubicBezTo>
                  <a:pt x="3022780" y="3778254"/>
                  <a:pt x="3019727" y="3781309"/>
                  <a:pt x="3015654" y="3781309"/>
                </a:cubicBezTo>
                <a:cubicBezTo>
                  <a:pt x="3011580" y="3781309"/>
                  <a:pt x="3008526" y="3778254"/>
                  <a:pt x="3008526" y="3774182"/>
                </a:cubicBezTo>
                <a:cubicBezTo>
                  <a:pt x="3008526" y="3770109"/>
                  <a:pt x="3011580" y="3767055"/>
                  <a:pt x="3015654" y="3767055"/>
                </a:cubicBezTo>
                <a:close/>
                <a:moveTo>
                  <a:pt x="3810802" y="3754837"/>
                </a:moveTo>
                <a:cubicBezTo>
                  <a:pt x="3815894" y="3754837"/>
                  <a:pt x="3820985" y="3758910"/>
                  <a:pt x="3820985" y="3765018"/>
                </a:cubicBezTo>
                <a:cubicBezTo>
                  <a:pt x="3820985" y="3770109"/>
                  <a:pt x="3816912" y="3775199"/>
                  <a:pt x="3810802" y="3775199"/>
                </a:cubicBezTo>
                <a:cubicBezTo>
                  <a:pt x="3804694" y="3775199"/>
                  <a:pt x="3800620" y="3771127"/>
                  <a:pt x="3800620" y="3765018"/>
                </a:cubicBezTo>
                <a:cubicBezTo>
                  <a:pt x="3800620" y="3758910"/>
                  <a:pt x="3804694" y="3754837"/>
                  <a:pt x="3810802" y="3754837"/>
                </a:cubicBezTo>
                <a:close/>
                <a:moveTo>
                  <a:pt x="2153313" y="3744656"/>
                </a:moveTo>
                <a:cubicBezTo>
                  <a:pt x="2162474" y="3744656"/>
                  <a:pt x="2170621" y="3751783"/>
                  <a:pt x="2170621" y="3761964"/>
                </a:cubicBezTo>
                <a:cubicBezTo>
                  <a:pt x="2170621" y="3771127"/>
                  <a:pt x="2162474" y="3779272"/>
                  <a:pt x="2153313" y="3779272"/>
                </a:cubicBezTo>
                <a:cubicBezTo>
                  <a:pt x="2144150" y="3779272"/>
                  <a:pt x="2136003" y="3772145"/>
                  <a:pt x="2136003" y="3761964"/>
                </a:cubicBezTo>
                <a:cubicBezTo>
                  <a:pt x="2136003" y="3752801"/>
                  <a:pt x="2144150" y="3744656"/>
                  <a:pt x="2153313" y="3744656"/>
                </a:cubicBezTo>
                <a:close/>
                <a:moveTo>
                  <a:pt x="5287053" y="3741602"/>
                </a:moveTo>
                <a:cubicBezTo>
                  <a:pt x="5290104" y="3741602"/>
                  <a:pt x="5292143" y="3743638"/>
                  <a:pt x="5292143" y="3746693"/>
                </a:cubicBezTo>
                <a:cubicBezTo>
                  <a:pt x="5292143" y="3749747"/>
                  <a:pt x="5290104" y="3751783"/>
                  <a:pt x="5287053" y="3751783"/>
                </a:cubicBezTo>
                <a:cubicBezTo>
                  <a:pt x="5284000" y="3751783"/>
                  <a:pt x="5281965" y="3749747"/>
                  <a:pt x="5281965" y="3746693"/>
                </a:cubicBezTo>
                <a:cubicBezTo>
                  <a:pt x="5281965" y="3743638"/>
                  <a:pt x="5284000" y="3741602"/>
                  <a:pt x="5287053" y="3741602"/>
                </a:cubicBezTo>
                <a:close/>
                <a:moveTo>
                  <a:pt x="7031068" y="3735494"/>
                </a:moveTo>
                <a:cubicBezTo>
                  <a:pt x="7043286" y="3735494"/>
                  <a:pt x="7053467" y="3745675"/>
                  <a:pt x="7053467" y="3757892"/>
                </a:cubicBezTo>
                <a:cubicBezTo>
                  <a:pt x="7053467" y="3770110"/>
                  <a:pt x="7043286" y="3780291"/>
                  <a:pt x="7031068" y="3780291"/>
                </a:cubicBezTo>
                <a:cubicBezTo>
                  <a:pt x="7018851" y="3780291"/>
                  <a:pt x="7008670" y="3770110"/>
                  <a:pt x="7008670" y="3757892"/>
                </a:cubicBezTo>
                <a:cubicBezTo>
                  <a:pt x="7008670" y="3745675"/>
                  <a:pt x="7018851" y="3735494"/>
                  <a:pt x="7031068" y="3735494"/>
                </a:cubicBezTo>
                <a:close/>
                <a:moveTo>
                  <a:pt x="8007442" y="3718185"/>
                </a:moveTo>
                <a:cubicBezTo>
                  <a:pt x="8031877" y="3719203"/>
                  <a:pt x="8051221" y="3738547"/>
                  <a:pt x="8051221" y="3761964"/>
                </a:cubicBezTo>
                <a:cubicBezTo>
                  <a:pt x="8051221" y="3785380"/>
                  <a:pt x="8031877" y="3804725"/>
                  <a:pt x="8007442" y="3804725"/>
                </a:cubicBezTo>
                <a:cubicBezTo>
                  <a:pt x="7983007" y="3804725"/>
                  <a:pt x="7963663" y="3785380"/>
                  <a:pt x="7963663" y="3761964"/>
                </a:cubicBezTo>
                <a:cubicBezTo>
                  <a:pt x="7963663" y="3738547"/>
                  <a:pt x="7983007" y="3718185"/>
                  <a:pt x="8007442" y="3718185"/>
                </a:cubicBezTo>
                <a:close/>
                <a:moveTo>
                  <a:pt x="2738703" y="3717167"/>
                </a:moveTo>
                <a:cubicBezTo>
                  <a:pt x="2742776" y="3717167"/>
                  <a:pt x="2746849" y="3720222"/>
                  <a:pt x="2746849" y="3725312"/>
                </a:cubicBezTo>
                <a:cubicBezTo>
                  <a:pt x="2746849" y="3729385"/>
                  <a:pt x="2743795" y="3733457"/>
                  <a:pt x="2738703" y="3733457"/>
                </a:cubicBezTo>
                <a:cubicBezTo>
                  <a:pt x="2734631" y="3733457"/>
                  <a:pt x="2730559" y="3730403"/>
                  <a:pt x="2730559" y="3725312"/>
                </a:cubicBezTo>
                <a:cubicBezTo>
                  <a:pt x="2730559" y="3721240"/>
                  <a:pt x="2733613" y="3717167"/>
                  <a:pt x="2738703" y="3717167"/>
                </a:cubicBezTo>
                <a:close/>
                <a:moveTo>
                  <a:pt x="5693282" y="3715131"/>
                </a:moveTo>
                <a:cubicBezTo>
                  <a:pt x="5697354" y="3715131"/>
                  <a:pt x="5701426" y="3718185"/>
                  <a:pt x="5701426" y="3722257"/>
                </a:cubicBezTo>
                <a:cubicBezTo>
                  <a:pt x="5701426" y="3726330"/>
                  <a:pt x="5698371" y="3729384"/>
                  <a:pt x="5693282" y="3729384"/>
                </a:cubicBezTo>
                <a:cubicBezTo>
                  <a:pt x="5689209" y="3729384"/>
                  <a:pt x="5685137" y="3726330"/>
                  <a:pt x="5685137" y="3722257"/>
                </a:cubicBezTo>
                <a:cubicBezTo>
                  <a:pt x="5685137" y="3718185"/>
                  <a:pt x="5688191" y="3715131"/>
                  <a:pt x="5693282" y="3715131"/>
                </a:cubicBezTo>
                <a:close/>
                <a:moveTo>
                  <a:pt x="1150439" y="3714113"/>
                </a:moveTo>
                <a:cubicBezTo>
                  <a:pt x="1153493" y="3714113"/>
                  <a:pt x="1156547" y="3717167"/>
                  <a:pt x="1156547" y="3720222"/>
                </a:cubicBezTo>
                <a:cubicBezTo>
                  <a:pt x="1156547" y="3723276"/>
                  <a:pt x="1153493" y="3726331"/>
                  <a:pt x="1150439" y="3726331"/>
                </a:cubicBezTo>
                <a:cubicBezTo>
                  <a:pt x="1147384" y="3726331"/>
                  <a:pt x="1144330" y="3723276"/>
                  <a:pt x="1144330" y="3720222"/>
                </a:cubicBezTo>
                <a:cubicBezTo>
                  <a:pt x="1144330" y="3717167"/>
                  <a:pt x="1147384" y="3714113"/>
                  <a:pt x="1150439" y="3714113"/>
                </a:cubicBezTo>
                <a:close/>
                <a:moveTo>
                  <a:pt x="3209096" y="3699859"/>
                </a:moveTo>
                <a:cubicBezTo>
                  <a:pt x="3238621" y="3700877"/>
                  <a:pt x="3261017" y="3723276"/>
                  <a:pt x="3261017" y="3751783"/>
                </a:cubicBezTo>
                <a:cubicBezTo>
                  <a:pt x="3261017" y="3780290"/>
                  <a:pt x="3237603" y="3803706"/>
                  <a:pt x="3209096" y="3803706"/>
                </a:cubicBezTo>
                <a:cubicBezTo>
                  <a:pt x="3180589" y="3803706"/>
                  <a:pt x="3157171" y="3780290"/>
                  <a:pt x="3157171" y="3751783"/>
                </a:cubicBezTo>
                <a:cubicBezTo>
                  <a:pt x="3157171" y="3723276"/>
                  <a:pt x="3180589" y="3699859"/>
                  <a:pt x="3209096" y="3699859"/>
                </a:cubicBezTo>
                <a:close/>
                <a:moveTo>
                  <a:pt x="10019241" y="3698841"/>
                </a:moveTo>
                <a:cubicBezTo>
                  <a:pt x="10053857" y="3698841"/>
                  <a:pt x="10081346" y="3726330"/>
                  <a:pt x="10081346" y="3759928"/>
                </a:cubicBezTo>
                <a:cubicBezTo>
                  <a:pt x="10081346" y="3793526"/>
                  <a:pt x="10053857" y="3821015"/>
                  <a:pt x="10019241" y="3821015"/>
                </a:cubicBezTo>
                <a:cubicBezTo>
                  <a:pt x="9985643" y="3821015"/>
                  <a:pt x="9957136" y="3793526"/>
                  <a:pt x="9957136" y="3759928"/>
                </a:cubicBezTo>
                <a:cubicBezTo>
                  <a:pt x="9957136" y="3726330"/>
                  <a:pt x="9984625" y="3698841"/>
                  <a:pt x="10019241" y="3698841"/>
                </a:cubicBezTo>
                <a:close/>
                <a:moveTo>
                  <a:pt x="4673138" y="3679497"/>
                </a:moveTo>
                <a:cubicBezTo>
                  <a:pt x="4682302" y="3679497"/>
                  <a:pt x="4690446" y="3686623"/>
                  <a:pt x="4690446" y="3695787"/>
                </a:cubicBezTo>
                <a:cubicBezTo>
                  <a:pt x="4690446" y="3704950"/>
                  <a:pt x="4683321" y="3712076"/>
                  <a:pt x="4673138" y="3712076"/>
                </a:cubicBezTo>
                <a:cubicBezTo>
                  <a:pt x="4663972" y="3712076"/>
                  <a:pt x="4655826" y="3704950"/>
                  <a:pt x="4655826" y="3695787"/>
                </a:cubicBezTo>
                <a:cubicBezTo>
                  <a:pt x="4655826" y="3686623"/>
                  <a:pt x="4662954" y="3679497"/>
                  <a:pt x="4673138" y="3679497"/>
                </a:cubicBezTo>
                <a:close/>
                <a:moveTo>
                  <a:pt x="22399" y="3673388"/>
                </a:moveTo>
                <a:cubicBezTo>
                  <a:pt x="36652" y="3673388"/>
                  <a:pt x="47851" y="3684588"/>
                  <a:pt x="47851" y="3699859"/>
                </a:cubicBezTo>
                <a:cubicBezTo>
                  <a:pt x="47851" y="3714113"/>
                  <a:pt x="36652" y="3725312"/>
                  <a:pt x="22399" y="3725312"/>
                </a:cubicBezTo>
                <a:cubicBezTo>
                  <a:pt x="12217" y="3725312"/>
                  <a:pt x="4072" y="3719203"/>
                  <a:pt x="0" y="3712076"/>
                </a:cubicBezTo>
                <a:lnTo>
                  <a:pt x="0" y="3686623"/>
                </a:lnTo>
                <a:cubicBezTo>
                  <a:pt x="5091" y="3678479"/>
                  <a:pt x="13236" y="3673388"/>
                  <a:pt x="22399" y="3673388"/>
                </a:cubicBezTo>
                <a:close/>
                <a:moveTo>
                  <a:pt x="10351147" y="3666261"/>
                </a:moveTo>
                <a:cubicBezTo>
                  <a:pt x="10360309" y="3665243"/>
                  <a:pt x="10367436" y="3672370"/>
                  <a:pt x="10367436" y="3681533"/>
                </a:cubicBezTo>
                <a:cubicBezTo>
                  <a:pt x="10367436" y="3690696"/>
                  <a:pt x="10360309" y="3696804"/>
                  <a:pt x="10351147" y="3696804"/>
                </a:cubicBezTo>
                <a:cubicBezTo>
                  <a:pt x="10341983" y="3696804"/>
                  <a:pt x="10335875" y="3689678"/>
                  <a:pt x="10335875" y="3681533"/>
                </a:cubicBezTo>
                <a:cubicBezTo>
                  <a:pt x="10335875" y="3672370"/>
                  <a:pt x="10343002" y="3666261"/>
                  <a:pt x="10351147" y="3666261"/>
                </a:cubicBezTo>
                <a:close/>
                <a:moveTo>
                  <a:pt x="11263380" y="3656080"/>
                </a:moveTo>
                <a:cubicBezTo>
                  <a:pt x="11271524" y="3656080"/>
                  <a:pt x="11276615" y="3662189"/>
                  <a:pt x="11276615" y="3669316"/>
                </a:cubicBezTo>
                <a:cubicBezTo>
                  <a:pt x="11276615" y="3676442"/>
                  <a:pt x="11270506" y="3682551"/>
                  <a:pt x="11263380" y="3682551"/>
                </a:cubicBezTo>
                <a:cubicBezTo>
                  <a:pt x="11256252" y="3682551"/>
                  <a:pt x="11250144" y="3676442"/>
                  <a:pt x="11250144" y="3669316"/>
                </a:cubicBezTo>
                <a:cubicBezTo>
                  <a:pt x="11250144" y="3662189"/>
                  <a:pt x="11256252" y="3656080"/>
                  <a:pt x="11263380" y="3656080"/>
                </a:cubicBezTo>
                <a:close/>
                <a:moveTo>
                  <a:pt x="223997" y="3647935"/>
                </a:moveTo>
                <a:cubicBezTo>
                  <a:pt x="231123" y="3647935"/>
                  <a:pt x="237232" y="3654044"/>
                  <a:pt x="237232" y="3661170"/>
                </a:cubicBezTo>
                <a:cubicBezTo>
                  <a:pt x="237232" y="3668297"/>
                  <a:pt x="231123" y="3674406"/>
                  <a:pt x="223997" y="3674406"/>
                </a:cubicBezTo>
                <a:cubicBezTo>
                  <a:pt x="216870" y="3674406"/>
                  <a:pt x="210761" y="3668297"/>
                  <a:pt x="210761" y="3661170"/>
                </a:cubicBezTo>
                <a:cubicBezTo>
                  <a:pt x="210761" y="3654044"/>
                  <a:pt x="216870" y="3647935"/>
                  <a:pt x="223997" y="3647935"/>
                </a:cubicBezTo>
                <a:close/>
                <a:moveTo>
                  <a:pt x="6892604" y="3642845"/>
                </a:moveTo>
                <a:cubicBezTo>
                  <a:pt x="6896677" y="3642845"/>
                  <a:pt x="6898713" y="3645899"/>
                  <a:pt x="6898713" y="3648954"/>
                </a:cubicBezTo>
                <a:cubicBezTo>
                  <a:pt x="6898713" y="3653026"/>
                  <a:pt x="6895659" y="3655063"/>
                  <a:pt x="6892604" y="3655063"/>
                </a:cubicBezTo>
                <a:cubicBezTo>
                  <a:pt x="6888532" y="3655063"/>
                  <a:pt x="6886496" y="3652008"/>
                  <a:pt x="6886496" y="3648954"/>
                </a:cubicBezTo>
                <a:cubicBezTo>
                  <a:pt x="6886496" y="3644881"/>
                  <a:pt x="6889550" y="3642845"/>
                  <a:pt x="6892604" y="3642845"/>
                </a:cubicBezTo>
                <a:close/>
                <a:moveTo>
                  <a:pt x="3798592" y="3640808"/>
                </a:moveTo>
                <a:cubicBezTo>
                  <a:pt x="3800628" y="3639790"/>
                  <a:pt x="3802666" y="3641826"/>
                  <a:pt x="3802666" y="3644880"/>
                </a:cubicBezTo>
                <a:cubicBezTo>
                  <a:pt x="3802666" y="3646917"/>
                  <a:pt x="3800628" y="3648953"/>
                  <a:pt x="3798592" y="3648953"/>
                </a:cubicBezTo>
                <a:cubicBezTo>
                  <a:pt x="3796557" y="3648953"/>
                  <a:pt x="3794520" y="3646917"/>
                  <a:pt x="3794520" y="3644880"/>
                </a:cubicBezTo>
                <a:cubicBezTo>
                  <a:pt x="3794520" y="3642844"/>
                  <a:pt x="3796557" y="3640808"/>
                  <a:pt x="3798592" y="3640808"/>
                </a:cubicBezTo>
                <a:close/>
                <a:moveTo>
                  <a:pt x="11062810" y="3638772"/>
                </a:moveTo>
                <a:cubicBezTo>
                  <a:pt x="11064847" y="3638772"/>
                  <a:pt x="11066882" y="3640808"/>
                  <a:pt x="11066882" y="3642844"/>
                </a:cubicBezTo>
                <a:cubicBezTo>
                  <a:pt x="11066882" y="3644880"/>
                  <a:pt x="11064847" y="3646917"/>
                  <a:pt x="11062810" y="3646917"/>
                </a:cubicBezTo>
                <a:cubicBezTo>
                  <a:pt x="11060774" y="3646917"/>
                  <a:pt x="11058737" y="3644880"/>
                  <a:pt x="11058737" y="3642844"/>
                </a:cubicBezTo>
                <a:cubicBezTo>
                  <a:pt x="11058737" y="3640808"/>
                  <a:pt x="11060774" y="3638772"/>
                  <a:pt x="11062810" y="3638772"/>
                </a:cubicBezTo>
                <a:close/>
                <a:moveTo>
                  <a:pt x="11256252" y="3614337"/>
                </a:moveTo>
                <a:cubicBezTo>
                  <a:pt x="11263379" y="3614337"/>
                  <a:pt x="11270506" y="3620445"/>
                  <a:pt x="11270506" y="3628591"/>
                </a:cubicBezTo>
                <a:cubicBezTo>
                  <a:pt x="11270506" y="3636736"/>
                  <a:pt x="11264397" y="3642844"/>
                  <a:pt x="11256252" y="3642844"/>
                </a:cubicBezTo>
                <a:cubicBezTo>
                  <a:pt x="11248108" y="3642844"/>
                  <a:pt x="11241998" y="3636736"/>
                  <a:pt x="11241998" y="3628591"/>
                </a:cubicBezTo>
                <a:cubicBezTo>
                  <a:pt x="11241998" y="3620445"/>
                  <a:pt x="11248108" y="3614337"/>
                  <a:pt x="11256252" y="3614337"/>
                </a:cubicBezTo>
                <a:close/>
                <a:moveTo>
                  <a:pt x="11961807" y="3603138"/>
                </a:moveTo>
                <a:cubicBezTo>
                  <a:pt x="11967916" y="3603138"/>
                  <a:pt x="11974024" y="3608229"/>
                  <a:pt x="11974024" y="3615355"/>
                </a:cubicBezTo>
                <a:cubicBezTo>
                  <a:pt x="11974024" y="3622482"/>
                  <a:pt x="11968933" y="3627572"/>
                  <a:pt x="11961807" y="3627572"/>
                </a:cubicBezTo>
                <a:cubicBezTo>
                  <a:pt x="11954680" y="3627572"/>
                  <a:pt x="11949589" y="3622482"/>
                  <a:pt x="11949589" y="3615355"/>
                </a:cubicBezTo>
                <a:cubicBezTo>
                  <a:pt x="11949589" y="3608229"/>
                  <a:pt x="11954680" y="3603138"/>
                  <a:pt x="11961807" y="3603138"/>
                </a:cubicBezTo>
                <a:close/>
                <a:moveTo>
                  <a:pt x="7592051" y="3603138"/>
                </a:moveTo>
                <a:cubicBezTo>
                  <a:pt x="7595105" y="3603138"/>
                  <a:pt x="7598160" y="3606192"/>
                  <a:pt x="7598160" y="3609246"/>
                </a:cubicBezTo>
                <a:cubicBezTo>
                  <a:pt x="7598160" y="3612301"/>
                  <a:pt x="7595105" y="3615355"/>
                  <a:pt x="7592051" y="3615355"/>
                </a:cubicBezTo>
                <a:cubicBezTo>
                  <a:pt x="7587978" y="3615355"/>
                  <a:pt x="7585942" y="3612301"/>
                  <a:pt x="7585942" y="3609246"/>
                </a:cubicBezTo>
                <a:cubicBezTo>
                  <a:pt x="7585942" y="3606192"/>
                  <a:pt x="7588997" y="3603138"/>
                  <a:pt x="7592051" y="3603138"/>
                </a:cubicBezTo>
                <a:close/>
                <a:moveTo>
                  <a:pt x="5719746" y="3579721"/>
                </a:moveTo>
                <a:cubicBezTo>
                  <a:pt x="5727889" y="3579721"/>
                  <a:pt x="5736035" y="3587866"/>
                  <a:pt x="5736035" y="3596011"/>
                </a:cubicBezTo>
                <a:cubicBezTo>
                  <a:pt x="5736035" y="3605174"/>
                  <a:pt x="5728909" y="3612301"/>
                  <a:pt x="5719746" y="3612301"/>
                </a:cubicBezTo>
                <a:cubicBezTo>
                  <a:pt x="5710583" y="3612301"/>
                  <a:pt x="5703456" y="3605174"/>
                  <a:pt x="5703456" y="3596011"/>
                </a:cubicBezTo>
                <a:cubicBezTo>
                  <a:pt x="5703456" y="3586848"/>
                  <a:pt x="5710583" y="3579721"/>
                  <a:pt x="5719746" y="3579721"/>
                </a:cubicBezTo>
                <a:close/>
                <a:moveTo>
                  <a:pt x="2581980" y="3574631"/>
                </a:moveTo>
                <a:cubicBezTo>
                  <a:pt x="2587071" y="3574631"/>
                  <a:pt x="2591143" y="3578704"/>
                  <a:pt x="2591143" y="3583794"/>
                </a:cubicBezTo>
                <a:cubicBezTo>
                  <a:pt x="2591143" y="3588885"/>
                  <a:pt x="2587071" y="3592958"/>
                  <a:pt x="2581980" y="3592958"/>
                </a:cubicBezTo>
                <a:cubicBezTo>
                  <a:pt x="2576889" y="3592958"/>
                  <a:pt x="2572815" y="3588885"/>
                  <a:pt x="2572815" y="3583794"/>
                </a:cubicBezTo>
                <a:cubicBezTo>
                  <a:pt x="2572815" y="3578704"/>
                  <a:pt x="2576889" y="3574631"/>
                  <a:pt x="2581980" y="3574631"/>
                </a:cubicBezTo>
                <a:close/>
                <a:moveTo>
                  <a:pt x="6245083" y="3559359"/>
                </a:moveTo>
                <a:cubicBezTo>
                  <a:pt x="6253228" y="3559359"/>
                  <a:pt x="6260355" y="3566486"/>
                  <a:pt x="6260355" y="3574631"/>
                </a:cubicBezTo>
                <a:cubicBezTo>
                  <a:pt x="6260355" y="3582776"/>
                  <a:pt x="6253228" y="3589903"/>
                  <a:pt x="6245083" y="3589903"/>
                </a:cubicBezTo>
                <a:cubicBezTo>
                  <a:pt x="6236937" y="3589903"/>
                  <a:pt x="6229811" y="3582776"/>
                  <a:pt x="6229811" y="3574631"/>
                </a:cubicBezTo>
                <a:cubicBezTo>
                  <a:pt x="6229811" y="3566486"/>
                  <a:pt x="6236937" y="3559359"/>
                  <a:pt x="6245083" y="3559359"/>
                </a:cubicBezTo>
                <a:close/>
                <a:moveTo>
                  <a:pt x="2969866" y="3548160"/>
                </a:moveTo>
                <a:cubicBezTo>
                  <a:pt x="2976991" y="3548160"/>
                  <a:pt x="2984114" y="3554268"/>
                  <a:pt x="2984114" y="3562414"/>
                </a:cubicBezTo>
                <a:cubicBezTo>
                  <a:pt x="2984114" y="3570559"/>
                  <a:pt x="2978009" y="3576667"/>
                  <a:pt x="2969866" y="3576667"/>
                </a:cubicBezTo>
                <a:cubicBezTo>
                  <a:pt x="2961720" y="3576667"/>
                  <a:pt x="2955610" y="3570559"/>
                  <a:pt x="2955610" y="3562414"/>
                </a:cubicBezTo>
                <a:cubicBezTo>
                  <a:pt x="2955610" y="3554268"/>
                  <a:pt x="2961720" y="3548160"/>
                  <a:pt x="2969866" y="3548160"/>
                </a:cubicBezTo>
                <a:close/>
                <a:moveTo>
                  <a:pt x="9676136" y="3545106"/>
                </a:moveTo>
                <a:cubicBezTo>
                  <a:pt x="9683262" y="3545106"/>
                  <a:pt x="9689371" y="3550197"/>
                  <a:pt x="9689371" y="3558341"/>
                </a:cubicBezTo>
                <a:cubicBezTo>
                  <a:pt x="9689371" y="3565468"/>
                  <a:pt x="9683262" y="3571577"/>
                  <a:pt x="9676136" y="3571577"/>
                </a:cubicBezTo>
                <a:cubicBezTo>
                  <a:pt x="9669009" y="3571577"/>
                  <a:pt x="9662900" y="3565468"/>
                  <a:pt x="9662900" y="3558341"/>
                </a:cubicBezTo>
                <a:cubicBezTo>
                  <a:pt x="9662900" y="3551214"/>
                  <a:pt x="9669009" y="3545106"/>
                  <a:pt x="9676136" y="3545106"/>
                </a:cubicBezTo>
                <a:close/>
                <a:moveTo>
                  <a:pt x="11762257" y="3540015"/>
                </a:moveTo>
                <a:cubicBezTo>
                  <a:pt x="11774474" y="3540015"/>
                  <a:pt x="11784655" y="3550196"/>
                  <a:pt x="11784655" y="3562414"/>
                </a:cubicBezTo>
                <a:cubicBezTo>
                  <a:pt x="11784655" y="3574631"/>
                  <a:pt x="11774474" y="3584812"/>
                  <a:pt x="11762257" y="3584812"/>
                </a:cubicBezTo>
                <a:cubicBezTo>
                  <a:pt x="11750039" y="3584812"/>
                  <a:pt x="11739858" y="3574631"/>
                  <a:pt x="11739858" y="3562414"/>
                </a:cubicBezTo>
                <a:cubicBezTo>
                  <a:pt x="11739858" y="3550196"/>
                  <a:pt x="11750039" y="3540015"/>
                  <a:pt x="11762257" y="3540015"/>
                </a:cubicBezTo>
                <a:close/>
                <a:moveTo>
                  <a:pt x="9631338" y="3535942"/>
                </a:moveTo>
                <a:cubicBezTo>
                  <a:pt x="9632356" y="3535942"/>
                  <a:pt x="9633375" y="3536960"/>
                  <a:pt x="9633375" y="3537978"/>
                </a:cubicBezTo>
                <a:cubicBezTo>
                  <a:pt x="9633375" y="3538996"/>
                  <a:pt x="9632356" y="3540015"/>
                  <a:pt x="9631338" y="3540015"/>
                </a:cubicBezTo>
                <a:cubicBezTo>
                  <a:pt x="9630320" y="3540015"/>
                  <a:pt x="9629302" y="3538996"/>
                  <a:pt x="9629302" y="3537978"/>
                </a:cubicBezTo>
                <a:cubicBezTo>
                  <a:pt x="9629302" y="3536960"/>
                  <a:pt x="9630320" y="3535942"/>
                  <a:pt x="9631338" y="3535942"/>
                </a:cubicBezTo>
                <a:close/>
                <a:moveTo>
                  <a:pt x="12059546" y="3527798"/>
                </a:moveTo>
                <a:cubicBezTo>
                  <a:pt x="12069728" y="3527798"/>
                  <a:pt x="12078891" y="3535943"/>
                  <a:pt x="12078891" y="3547142"/>
                </a:cubicBezTo>
                <a:cubicBezTo>
                  <a:pt x="12078891" y="3557324"/>
                  <a:pt x="12069728" y="3566486"/>
                  <a:pt x="12059546" y="3566486"/>
                </a:cubicBezTo>
                <a:cubicBezTo>
                  <a:pt x="12049365" y="3566486"/>
                  <a:pt x="12040202" y="3557324"/>
                  <a:pt x="12040202" y="3547142"/>
                </a:cubicBezTo>
                <a:cubicBezTo>
                  <a:pt x="12040202" y="3536961"/>
                  <a:pt x="12049365" y="3527798"/>
                  <a:pt x="12059546" y="3527798"/>
                </a:cubicBezTo>
                <a:close/>
                <a:moveTo>
                  <a:pt x="7084010" y="3498272"/>
                </a:moveTo>
                <a:cubicBezTo>
                  <a:pt x="7103355" y="3498272"/>
                  <a:pt x="7119644" y="3513544"/>
                  <a:pt x="7119644" y="3533906"/>
                </a:cubicBezTo>
                <a:cubicBezTo>
                  <a:pt x="7119644" y="3553251"/>
                  <a:pt x="7103355" y="3569540"/>
                  <a:pt x="7084010" y="3569540"/>
                </a:cubicBezTo>
                <a:cubicBezTo>
                  <a:pt x="7063648" y="3569540"/>
                  <a:pt x="7048376" y="3553251"/>
                  <a:pt x="7048376" y="3533906"/>
                </a:cubicBezTo>
                <a:cubicBezTo>
                  <a:pt x="7048376" y="3514562"/>
                  <a:pt x="7064666" y="3498272"/>
                  <a:pt x="7084010" y="3498272"/>
                </a:cubicBezTo>
                <a:close/>
                <a:moveTo>
                  <a:pt x="6021100" y="3493181"/>
                </a:moveTo>
                <a:cubicBezTo>
                  <a:pt x="6034335" y="3493181"/>
                  <a:pt x="6044514" y="3503362"/>
                  <a:pt x="6044514" y="3516598"/>
                </a:cubicBezTo>
                <a:cubicBezTo>
                  <a:pt x="6044514" y="3529834"/>
                  <a:pt x="6034335" y="3540015"/>
                  <a:pt x="6021100" y="3540015"/>
                </a:cubicBezTo>
                <a:cubicBezTo>
                  <a:pt x="6007864" y="3540015"/>
                  <a:pt x="5997683" y="3529834"/>
                  <a:pt x="5997683" y="3516598"/>
                </a:cubicBezTo>
                <a:cubicBezTo>
                  <a:pt x="5997683" y="3503362"/>
                  <a:pt x="6007864" y="3493181"/>
                  <a:pt x="6021100" y="3493181"/>
                </a:cubicBezTo>
                <a:close/>
                <a:moveTo>
                  <a:pt x="11277632" y="3485036"/>
                </a:moveTo>
                <a:cubicBezTo>
                  <a:pt x="11288833" y="3485036"/>
                  <a:pt x="11297995" y="3494199"/>
                  <a:pt x="11297995" y="3505398"/>
                </a:cubicBezTo>
                <a:cubicBezTo>
                  <a:pt x="11297995" y="3516598"/>
                  <a:pt x="11288833" y="3525761"/>
                  <a:pt x="11277632" y="3525761"/>
                </a:cubicBezTo>
                <a:cubicBezTo>
                  <a:pt x="11266433" y="3525761"/>
                  <a:pt x="11257270" y="3516598"/>
                  <a:pt x="11257270" y="3505398"/>
                </a:cubicBezTo>
                <a:cubicBezTo>
                  <a:pt x="11257270" y="3494199"/>
                  <a:pt x="11266433" y="3485036"/>
                  <a:pt x="11277632" y="3485036"/>
                </a:cubicBezTo>
                <a:close/>
                <a:moveTo>
                  <a:pt x="2440421" y="3471801"/>
                </a:moveTo>
                <a:cubicBezTo>
                  <a:pt x="2446530" y="3471801"/>
                  <a:pt x="2451621" y="3476892"/>
                  <a:pt x="2451621" y="3483000"/>
                </a:cubicBezTo>
                <a:cubicBezTo>
                  <a:pt x="2451621" y="3489109"/>
                  <a:pt x="2446530" y="3494200"/>
                  <a:pt x="2440421" y="3494200"/>
                </a:cubicBezTo>
                <a:cubicBezTo>
                  <a:pt x="2434312" y="3494200"/>
                  <a:pt x="2429222" y="3489109"/>
                  <a:pt x="2429222" y="3483000"/>
                </a:cubicBezTo>
                <a:cubicBezTo>
                  <a:pt x="2429222" y="3476892"/>
                  <a:pt x="2434312" y="3471801"/>
                  <a:pt x="2440421" y="3471801"/>
                </a:cubicBezTo>
                <a:close/>
                <a:moveTo>
                  <a:pt x="3097080" y="3463656"/>
                </a:moveTo>
                <a:cubicBezTo>
                  <a:pt x="3101153" y="3463656"/>
                  <a:pt x="3105225" y="3466710"/>
                  <a:pt x="3105225" y="3471801"/>
                </a:cubicBezTo>
                <a:cubicBezTo>
                  <a:pt x="3105225" y="3476891"/>
                  <a:pt x="3101153" y="3479946"/>
                  <a:pt x="3097080" y="3479946"/>
                </a:cubicBezTo>
                <a:cubicBezTo>
                  <a:pt x="3091990" y="3479946"/>
                  <a:pt x="3088935" y="3475874"/>
                  <a:pt x="3088935" y="3471801"/>
                </a:cubicBezTo>
                <a:cubicBezTo>
                  <a:pt x="3088935" y="3466710"/>
                  <a:pt x="3093008" y="3463656"/>
                  <a:pt x="3097080" y="3463656"/>
                </a:cubicBezTo>
                <a:close/>
                <a:moveTo>
                  <a:pt x="8625439" y="3460602"/>
                </a:moveTo>
                <a:cubicBezTo>
                  <a:pt x="8627476" y="3460602"/>
                  <a:pt x="8628493" y="3461620"/>
                  <a:pt x="8628493" y="3463656"/>
                </a:cubicBezTo>
                <a:cubicBezTo>
                  <a:pt x="8628493" y="3465693"/>
                  <a:pt x="8627476" y="3466710"/>
                  <a:pt x="8625439" y="3466710"/>
                </a:cubicBezTo>
                <a:cubicBezTo>
                  <a:pt x="8623403" y="3466710"/>
                  <a:pt x="8622385" y="3465693"/>
                  <a:pt x="8622385" y="3463656"/>
                </a:cubicBezTo>
                <a:cubicBezTo>
                  <a:pt x="8622385" y="3461620"/>
                  <a:pt x="8623403" y="3460602"/>
                  <a:pt x="8625439" y="3460602"/>
                </a:cubicBezTo>
                <a:close/>
                <a:moveTo>
                  <a:pt x="10457030" y="3457547"/>
                </a:moveTo>
                <a:cubicBezTo>
                  <a:pt x="10462121" y="3457547"/>
                  <a:pt x="10466194" y="3461620"/>
                  <a:pt x="10466194" y="3466710"/>
                </a:cubicBezTo>
                <a:cubicBezTo>
                  <a:pt x="10466194" y="3471801"/>
                  <a:pt x="10462121" y="3475874"/>
                  <a:pt x="10457030" y="3475874"/>
                </a:cubicBezTo>
                <a:cubicBezTo>
                  <a:pt x="10451940" y="3475874"/>
                  <a:pt x="10447867" y="3471801"/>
                  <a:pt x="10447867" y="3466710"/>
                </a:cubicBezTo>
                <a:cubicBezTo>
                  <a:pt x="10447867" y="3461620"/>
                  <a:pt x="10451940" y="3457547"/>
                  <a:pt x="10457030" y="3457547"/>
                </a:cubicBezTo>
                <a:close/>
                <a:moveTo>
                  <a:pt x="8199867" y="3455511"/>
                </a:moveTo>
                <a:cubicBezTo>
                  <a:pt x="8200885" y="3455511"/>
                  <a:pt x="8201903" y="3457547"/>
                  <a:pt x="8201903" y="3458565"/>
                </a:cubicBezTo>
                <a:cubicBezTo>
                  <a:pt x="8201903" y="3459583"/>
                  <a:pt x="8200885" y="3460602"/>
                  <a:pt x="8199867" y="3460602"/>
                </a:cubicBezTo>
                <a:cubicBezTo>
                  <a:pt x="8198848" y="3460602"/>
                  <a:pt x="8196812" y="3459583"/>
                  <a:pt x="8196812" y="3458565"/>
                </a:cubicBezTo>
                <a:cubicBezTo>
                  <a:pt x="8196812" y="3457547"/>
                  <a:pt x="8197830" y="3455511"/>
                  <a:pt x="8199867" y="3455511"/>
                </a:cubicBezTo>
                <a:close/>
                <a:moveTo>
                  <a:pt x="5478448" y="3453475"/>
                </a:moveTo>
                <a:cubicBezTo>
                  <a:pt x="5480485" y="3453475"/>
                  <a:pt x="5481503" y="3454493"/>
                  <a:pt x="5481503" y="3456529"/>
                </a:cubicBezTo>
                <a:cubicBezTo>
                  <a:pt x="5481503" y="3458566"/>
                  <a:pt x="5480485" y="3459583"/>
                  <a:pt x="5478448" y="3459583"/>
                </a:cubicBezTo>
                <a:cubicBezTo>
                  <a:pt x="5476412" y="3459583"/>
                  <a:pt x="5475394" y="3458566"/>
                  <a:pt x="5475394" y="3456529"/>
                </a:cubicBezTo>
                <a:cubicBezTo>
                  <a:pt x="5475394" y="3454493"/>
                  <a:pt x="5476412" y="3453475"/>
                  <a:pt x="5478448" y="3453475"/>
                </a:cubicBezTo>
                <a:close/>
                <a:moveTo>
                  <a:pt x="11224691" y="3452457"/>
                </a:moveTo>
                <a:cubicBezTo>
                  <a:pt x="11225709" y="3451439"/>
                  <a:pt x="11227746" y="3453475"/>
                  <a:pt x="11227746" y="3455512"/>
                </a:cubicBezTo>
                <a:cubicBezTo>
                  <a:pt x="11227746" y="3457547"/>
                  <a:pt x="11225709" y="3458566"/>
                  <a:pt x="11224691" y="3458566"/>
                </a:cubicBezTo>
                <a:cubicBezTo>
                  <a:pt x="11222655" y="3458566"/>
                  <a:pt x="11221636" y="3456529"/>
                  <a:pt x="11221636" y="3455512"/>
                </a:cubicBezTo>
                <a:cubicBezTo>
                  <a:pt x="11221636" y="3453475"/>
                  <a:pt x="11223673" y="3452457"/>
                  <a:pt x="11224691" y="3452457"/>
                </a:cubicBezTo>
                <a:close/>
                <a:moveTo>
                  <a:pt x="8541953" y="3447366"/>
                </a:moveTo>
                <a:cubicBezTo>
                  <a:pt x="8546026" y="3447366"/>
                  <a:pt x="8549080" y="3450421"/>
                  <a:pt x="8549080" y="3454493"/>
                </a:cubicBezTo>
                <a:cubicBezTo>
                  <a:pt x="8549080" y="3458566"/>
                  <a:pt x="8546026" y="3461620"/>
                  <a:pt x="8541953" y="3461620"/>
                </a:cubicBezTo>
                <a:cubicBezTo>
                  <a:pt x="8537880" y="3461620"/>
                  <a:pt x="8534826" y="3458566"/>
                  <a:pt x="8534826" y="3454493"/>
                </a:cubicBezTo>
                <a:cubicBezTo>
                  <a:pt x="8534826" y="3450421"/>
                  <a:pt x="8537880" y="3447366"/>
                  <a:pt x="8541953" y="3447366"/>
                </a:cubicBezTo>
                <a:close/>
                <a:moveTo>
                  <a:pt x="7065684" y="3431076"/>
                </a:moveTo>
                <a:cubicBezTo>
                  <a:pt x="7077901" y="3431076"/>
                  <a:pt x="7088082" y="3441257"/>
                  <a:pt x="7088082" y="3453475"/>
                </a:cubicBezTo>
                <a:cubicBezTo>
                  <a:pt x="7088082" y="3465692"/>
                  <a:pt x="7077901" y="3475873"/>
                  <a:pt x="7065684" y="3475873"/>
                </a:cubicBezTo>
                <a:cubicBezTo>
                  <a:pt x="7053466" y="3475873"/>
                  <a:pt x="7043285" y="3465692"/>
                  <a:pt x="7043285" y="3453475"/>
                </a:cubicBezTo>
                <a:cubicBezTo>
                  <a:pt x="7043285" y="3441257"/>
                  <a:pt x="7053466" y="3431076"/>
                  <a:pt x="7065684" y="3431076"/>
                </a:cubicBezTo>
                <a:close/>
                <a:moveTo>
                  <a:pt x="5279916" y="3424968"/>
                </a:moveTo>
                <a:cubicBezTo>
                  <a:pt x="5285008" y="3425986"/>
                  <a:pt x="5289078" y="3430059"/>
                  <a:pt x="5289078" y="3435149"/>
                </a:cubicBezTo>
                <a:cubicBezTo>
                  <a:pt x="5289078" y="3440240"/>
                  <a:pt x="5285008" y="3444312"/>
                  <a:pt x="5279916" y="3444312"/>
                </a:cubicBezTo>
                <a:cubicBezTo>
                  <a:pt x="5274827" y="3444312"/>
                  <a:pt x="5270756" y="3440240"/>
                  <a:pt x="5270756" y="3435149"/>
                </a:cubicBezTo>
                <a:cubicBezTo>
                  <a:pt x="5270756" y="3430059"/>
                  <a:pt x="5274827" y="3424968"/>
                  <a:pt x="5279916" y="3424968"/>
                </a:cubicBezTo>
                <a:close/>
                <a:moveTo>
                  <a:pt x="1524108" y="3424968"/>
                </a:moveTo>
                <a:cubicBezTo>
                  <a:pt x="1533271" y="3423950"/>
                  <a:pt x="1541416" y="3432095"/>
                  <a:pt x="1541416" y="3441258"/>
                </a:cubicBezTo>
                <a:cubicBezTo>
                  <a:pt x="1541416" y="3450421"/>
                  <a:pt x="1533271" y="3458566"/>
                  <a:pt x="1524108" y="3458566"/>
                </a:cubicBezTo>
                <a:cubicBezTo>
                  <a:pt x="1514945" y="3458566"/>
                  <a:pt x="1506800" y="3451439"/>
                  <a:pt x="1506800" y="3441258"/>
                </a:cubicBezTo>
                <a:cubicBezTo>
                  <a:pt x="1506800" y="3432095"/>
                  <a:pt x="1513927" y="3424968"/>
                  <a:pt x="1524108" y="3424968"/>
                </a:cubicBezTo>
                <a:close/>
                <a:moveTo>
                  <a:pt x="11624811" y="3416823"/>
                </a:moveTo>
                <a:cubicBezTo>
                  <a:pt x="11625829" y="3416823"/>
                  <a:pt x="11627864" y="3417841"/>
                  <a:pt x="11627864" y="3419878"/>
                </a:cubicBezTo>
                <a:cubicBezTo>
                  <a:pt x="11627864" y="3421914"/>
                  <a:pt x="11626847" y="3422932"/>
                  <a:pt x="11624811" y="3422932"/>
                </a:cubicBezTo>
                <a:cubicBezTo>
                  <a:pt x="11622774" y="3422932"/>
                  <a:pt x="11621756" y="3421914"/>
                  <a:pt x="11621756" y="3419878"/>
                </a:cubicBezTo>
                <a:cubicBezTo>
                  <a:pt x="11621756" y="3417841"/>
                  <a:pt x="11622774" y="3416823"/>
                  <a:pt x="11624811" y="3416823"/>
                </a:cubicBezTo>
                <a:close/>
                <a:moveTo>
                  <a:pt x="1917116" y="3413768"/>
                </a:moveTo>
                <a:cubicBezTo>
                  <a:pt x="1922207" y="3413768"/>
                  <a:pt x="1927297" y="3417841"/>
                  <a:pt x="1927297" y="3423949"/>
                </a:cubicBezTo>
                <a:cubicBezTo>
                  <a:pt x="1927297" y="3430058"/>
                  <a:pt x="1922207" y="3434130"/>
                  <a:pt x="1917116" y="3434130"/>
                </a:cubicBezTo>
                <a:cubicBezTo>
                  <a:pt x="1911007" y="3434130"/>
                  <a:pt x="1906936" y="3429040"/>
                  <a:pt x="1906936" y="3423949"/>
                </a:cubicBezTo>
                <a:cubicBezTo>
                  <a:pt x="1906936" y="3417841"/>
                  <a:pt x="1912026" y="3413768"/>
                  <a:pt x="1917116" y="3413768"/>
                </a:cubicBezTo>
                <a:close/>
                <a:moveTo>
                  <a:pt x="5165902" y="3393406"/>
                </a:moveTo>
                <a:cubicBezTo>
                  <a:pt x="5172009" y="3394424"/>
                  <a:pt x="5177103" y="3399515"/>
                  <a:pt x="5177103" y="3404606"/>
                </a:cubicBezTo>
                <a:cubicBezTo>
                  <a:pt x="5177103" y="3410714"/>
                  <a:pt x="5172009" y="3415805"/>
                  <a:pt x="5165902" y="3415805"/>
                </a:cubicBezTo>
                <a:cubicBezTo>
                  <a:pt x="5159799" y="3415805"/>
                  <a:pt x="5154701" y="3410714"/>
                  <a:pt x="5154701" y="3404606"/>
                </a:cubicBezTo>
                <a:cubicBezTo>
                  <a:pt x="5154701" y="3398497"/>
                  <a:pt x="5159799" y="3393406"/>
                  <a:pt x="5165902" y="3393406"/>
                </a:cubicBezTo>
                <a:close/>
                <a:moveTo>
                  <a:pt x="5465222" y="3386279"/>
                </a:moveTo>
                <a:cubicBezTo>
                  <a:pt x="5484567" y="3385261"/>
                  <a:pt x="5499838" y="3401551"/>
                  <a:pt x="5499838" y="3420895"/>
                </a:cubicBezTo>
                <a:cubicBezTo>
                  <a:pt x="5499838" y="3440240"/>
                  <a:pt x="5484567" y="3455512"/>
                  <a:pt x="5465222" y="3455512"/>
                </a:cubicBezTo>
                <a:cubicBezTo>
                  <a:pt x="5445879" y="3455512"/>
                  <a:pt x="5429590" y="3440240"/>
                  <a:pt x="5429590" y="3420895"/>
                </a:cubicBezTo>
                <a:cubicBezTo>
                  <a:pt x="5429590" y="3401551"/>
                  <a:pt x="5444861" y="3386279"/>
                  <a:pt x="5465222" y="3386279"/>
                </a:cubicBezTo>
                <a:close/>
                <a:moveTo>
                  <a:pt x="8081764" y="3381188"/>
                </a:moveTo>
                <a:cubicBezTo>
                  <a:pt x="8090927" y="3381188"/>
                  <a:pt x="8099072" y="3389333"/>
                  <a:pt x="8099072" y="3398496"/>
                </a:cubicBezTo>
                <a:cubicBezTo>
                  <a:pt x="8099072" y="3407659"/>
                  <a:pt x="8090927" y="3415804"/>
                  <a:pt x="8081764" y="3415804"/>
                </a:cubicBezTo>
                <a:cubicBezTo>
                  <a:pt x="8072601" y="3415804"/>
                  <a:pt x="8064456" y="3407659"/>
                  <a:pt x="8064456" y="3398496"/>
                </a:cubicBezTo>
                <a:cubicBezTo>
                  <a:pt x="8064456" y="3389333"/>
                  <a:pt x="8072601" y="3381188"/>
                  <a:pt x="8081764" y="3381188"/>
                </a:cubicBezTo>
                <a:close/>
                <a:moveTo>
                  <a:pt x="2167538" y="3379153"/>
                </a:moveTo>
                <a:cubicBezTo>
                  <a:pt x="2171610" y="3379153"/>
                  <a:pt x="2174665" y="3382207"/>
                  <a:pt x="2174665" y="3386279"/>
                </a:cubicBezTo>
                <a:cubicBezTo>
                  <a:pt x="2174665" y="3390352"/>
                  <a:pt x="2171610" y="3393406"/>
                  <a:pt x="2167538" y="3393406"/>
                </a:cubicBezTo>
                <a:cubicBezTo>
                  <a:pt x="2163464" y="3393406"/>
                  <a:pt x="2160411" y="3390352"/>
                  <a:pt x="2160411" y="3386279"/>
                </a:cubicBezTo>
                <a:cubicBezTo>
                  <a:pt x="2160411" y="3382207"/>
                  <a:pt x="2163464" y="3379153"/>
                  <a:pt x="2167538" y="3379153"/>
                </a:cubicBezTo>
                <a:close/>
                <a:moveTo>
                  <a:pt x="5912161" y="3372026"/>
                </a:moveTo>
                <a:cubicBezTo>
                  <a:pt x="5915216" y="3372026"/>
                  <a:pt x="5917252" y="3374062"/>
                  <a:pt x="5917252" y="3377117"/>
                </a:cubicBezTo>
                <a:cubicBezTo>
                  <a:pt x="5917252" y="3380171"/>
                  <a:pt x="5915216" y="3382207"/>
                  <a:pt x="5912161" y="3382207"/>
                </a:cubicBezTo>
                <a:cubicBezTo>
                  <a:pt x="5909107" y="3382207"/>
                  <a:pt x="5907070" y="3380171"/>
                  <a:pt x="5907070" y="3377117"/>
                </a:cubicBezTo>
                <a:cubicBezTo>
                  <a:pt x="5907070" y="3374062"/>
                  <a:pt x="5909107" y="3372026"/>
                  <a:pt x="5912161" y="3372026"/>
                </a:cubicBezTo>
                <a:close/>
                <a:moveTo>
                  <a:pt x="5985469" y="3371007"/>
                </a:moveTo>
                <a:cubicBezTo>
                  <a:pt x="6001757" y="3371007"/>
                  <a:pt x="6014992" y="3384243"/>
                  <a:pt x="6014992" y="3400533"/>
                </a:cubicBezTo>
                <a:cubicBezTo>
                  <a:pt x="6014992" y="3416822"/>
                  <a:pt x="6001757" y="3429040"/>
                  <a:pt x="5985469" y="3429040"/>
                </a:cubicBezTo>
                <a:cubicBezTo>
                  <a:pt x="5969178" y="3429040"/>
                  <a:pt x="5955944" y="3415804"/>
                  <a:pt x="5955944" y="3400533"/>
                </a:cubicBezTo>
                <a:cubicBezTo>
                  <a:pt x="5955944" y="3384243"/>
                  <a:pt x="5969178" y="3371007"/>
                  <a:pt x="5985469" y="3371007"/>
                </a:cubicBezTo>
                <a:close/>
                <a:moveTo>
                  <a:pt x="11978097" y="3369989"/>
                </a:moveTo>
                <a:cubicBezTo>
                  <a:pt x="11984206" y="3369989"/>
                  <a:pt x="11988278" y="3374062"/>
                  <a:pt x="11988278" y="3380170"/>
                </a:cubicBezTo>
                <a:cubicBezTo>
                  <a:pt x="11988278" y="3386279"/>
                  <a:pt x="11983188" y="3390351"/>
                  <a:pt x="11978097" y="3390351"/>
                </a:cubicBezTo>
                <a:cubicBezTo>
                  <a:pt x="11971989" y="3390351"/>
                  <a:pt x="11967916" y="3385261"/>
                  <a:pt x="11967916" y="3380170"/>
                </a:cubicBezTo>
                <a:cubicBezTo>
                  <a:pt x="11967916" y="3375080"/>
                  <a:pt x="11973007" y="3369989"/>
                  <a:pt x="11978097" y="3369989"/>
                </a:cubicBezTo>
                <a:close/>
                <a:moveTo>
                  <a:pt x="5751306" y="3365917"/>
                </a:moveTo>
                <a:cubicBezTo>
                  <a:pt x="5763522" y="3365917"/>
                  <a:pt x="5774723" y="3376098"/>
                  <a:pt x="5774723" y="3389334"/>
                </a:cubicBezTo>
                <a:cubicBezTo>
                  <a:pt x="5774723" y="3402570"/>
                  <a:pt x="5764541" y="3412751"/>
                  <a:pt x="5751306" y="3412751"/>
                </a:cubicBezTo>
                <a:cubicBezTo>
                  <a:pt x="5738071" y="3412751"/>
                  <a:pt x="5727889" y="3402570"/>
                  <a:pt x="5727889" y="3389334"/>
                </a:cubicBezTo>
                <a:cubicBezTo>
                  <a:pt x="5727889" y="3376098"/>
                  <a:pt x="5738071" y="3365917"/>
                  <a:pt x="5751306" y="3365917"/>
                </a:cubicBezTo>
                <a:close/>
                <a:moveTo>
                  <a:pt x="1345917" y="3353700"/>
                </a:moveTo>
                <a:cubicBezTo>
                  <a:pt x="1352026" y="3353700"/>
                  <a:pt x="1357117" y="3358791"/>
                  <a:pt x="1357117" y="3364899"/>
                </a:cubicBezTo>
                <a:cubicBezTo>
                  <a:pt x="1357117" y="3371007"/>
                  <a:pt x="1352026" y="3376098"/>
                  <a:pt x="1345917" y="3376098"/>
                </a:cubicBezTo>
                <a:cubicBezTo>
                  <a:pt x="1339809" y="3376098"/>
                  <a:pt x="1334718" y="3371007"/>
                  <a:pt x="1334718" y="3364899"/>
                </a:cubicBezTo>
                <a:cubicBezTo>
                  <a:pt x="1334718" y="3358791"/>
                  <a:pt x="1339809" y="3353700"/>
                  <a:pt x="1345917" y="3353700"/>
                </a:cubicBezTo>
                <a:close/>
                <a:moveTo>
                  <a:pt x="1741964" y="3352681"/>
                </a:moveTo>
                <a:cubicBezTo>
                  <a:pt x="1750109" y="3352681"/>
                  <a:pt x="1757236" y="3359808"/>
                  <a:pt x="1757236" y="3367953"/>
                </a:cubicBezTo>
                <a:cubicBezTo>
                  <a:pt x="1757236" y="3376098"/>
                  <a:pt x="1750109" y="3383225"/>
                  <a:pt x="1741964" y="3383225"/>
                </a:cubicBezTo>
                <a:cubicBezTo>
                  <a:pt x="1732801" y="3383225"/>
                  <a:pt x="1726692" y="3376098"/>
                  <a:pt x="1726692" y="3367953"/>
                </a:cubicBezTo>
                <a:cubicBezTo>
                  <a:pt x="1726692" y="3359808"/>
                  <a:pt x="1733819" y="3352681"/>
                  <a:pt x="1741964" y="3352681"/>
                </a:cubicBezTo>
                <a:close/>
                <a:moveTo>
                  <a:pt x="8901348" y="3345554"/>
                </a:moveTo>
                <a:cubicBezTo>
                  <a:pt x="8907457" y="3345554"/>
                  <a:pt x="8912548" y="3350645"/>
                  <a:pt x="8912548" y="3356754"/>
                </a:cubicBezTo>
                <a:cubicBezTo>
                  <a:pt x="8912548" y="3362862"/>
                  <a:pt x="8907457" y="3367953"/>
                  <a:pt x="8901348" y="3367953"/>
                </a:cubicBezTo>
                <a:cubicBezTo>
                  <a:pt x="8895240" y="3367953"/>
                  <a:pt x="8890149" y="3362862"/>
                  <a:pt x="8890149" y="3356754"/>
                </a:cubicBezTo>
                <a:cubicBezTo>
                  <a:pt x="8890149" y="3350645"/>
                  <a:pt x="8895240" y="3345554"/>
                  <a:pt x="8901348" y="3345554"/>
                </a:cubicBezTo>
                <a:close/>
                <a:moveTo>
                  <a:pt x="8379055" y="3334355"/>
                </a:moveTo>
                <a:cubicBezTo>
                  <a:pt x="8385163" y="3335373"/>
                  <a:pt x="8391272" y="3340463"/>
                  <a:pt x="8391272" y="3346573"/>
                </a:cubicBezTo>
                <a:cubicBezTo>
                  <a:pt x="8391272" y="3352681"/>
                  <a:pt x="8386181" y="3358790"/>
                  <a:pt x="8379055" y="3358790"/>
                </a:cubicBezTo>
                <a:cubicBezTo>
                  <a:pt x="8371928" y="3358790"/>
                  <a:pt x="8366837" y="3353699"/>
                  <a:pt x="8366837" y="3346573"/>
                </a:cubicBezTo>
                <a:cubicBezTo>
                  <a:pt x="8366837" y="3340463"/>
                  <a:pt x="8371928" y="3334355"/>
                  <a:pt x="8379055" y="3334355"/>
                </a:cubicBezTo>
                <a:close/>
                <a:moveTo>
                  <a:pt x="1251232" y="3312975"/>
                </a:moveTo>
                <a:cubicBezTo>
                  <a:pt x="1255304" y="3312975"/>
                  <a:pt x="1258359" y="3316029"/>
                  <a:pt x="1258359" y="3320101"/>
                </a:cubicBezTo>
                <a:cubicBezTo>
                  <a:pt x="1258359" y="3324174"/>
                  <a:pt x="1255304" y="3327228"/>
                  <a:pt x="1251232" y="3327228"/>
                </a:cubicBezTo>
                <a:cubicBezTo>
                  <a:pt x="1247159" y="3327228"/>
                  <a:pt x="1244105" y="3324174"/>
                  <a:pt x="1244105" y="3320101"/>
                </a:cubicBezTo>
                <a:cubicBezTo>
                  <a:pt x="1244105" y="3316029"/>
                  <a:pt x="1247159" y="3312975"/>
                  <a:pt x="1251232" y="3312975"/>
                </a:cubicBezTo>
                <a:close/>
                <a:moveTo>
                  <a:pt x="8995015" y="3306866"/>
                </a:moveTo>
                <a:cubicBezTo>
                  <a:pt x="8997052" y="3306866"/>
                  <a:pt x="8998069" y="3308902"/>
                  <a:pt x="8998069" y="3309920"/>
                </a:cubicBezTo>
                <a:cubicBezTo>
                  <a:pt x="8998069" y="3311957"/>
                  <a:pt x="8997052" y="3312975"/>
                  <a:pt x="8995015" y="3312975"/>
                </a:cubicBezTo>
                <a:cubicBezTo>
                  <a:pt x="8992979" y="3312975"/>
                  <a:pt x="8991961" y="3310939"/>
                  <a:pt x="8991961" y="3309920"/>
                </a:cubicBezTo>
                <a:cubicBezTo>
                  <a:pt x="8991961" y="3307884"/>
                  <a:pt x="8993997" y="3306866"/>
                  <a:pt x="8995015" y="3306866"/>
                </a:cubicBezTo>
                <a:close/>
                <a:moveTo>
                  <a:pt x="4238390" y="3297703"/>
                </a:moveTo>
                <a:cubicBezTo>
                  <a:pt x="4241446" y="3297703"/>
                  <a:pt x="4244501" y="3300757"/>
                  <a:pt x="4244501" y="3303811"/>
                </a:cubicBezTo>
                <a:cubicBezTo>
                  <a:pt x="4244501" y="3306866"/>
                  <a:pt x="4241446" y="3309920"/>
                  <a:pt x="4238390" y="3309920"/>
                </a:cubicBezTo>
                <a:cubicBezTo>
                  <a:pt x="4235338" y="3309920"/>
                  <a:pt x="4232282" y="3306866"/>
                  <a:pt x="4232282" y="3303811"/>
                </a:cubicBezTo>
                <a:cubicBezTo>
                  <a:pt x="4232282" y="3300757"/>
                  <a:pt x="4235338" y="3297703"/>
                  <a:pt x="4238390" y="3297703"/>
                </a:cubicBezTo>
                <a:close/>
                <a:moveTo>
                  <a:pt x="10075237" y="3291594"/>
                </a:moveTo>
                <a:cubicBezTo>
                  <a:pt x="10077274" y="3292612"/>
                  <a:pt x="10078292" y="3293630"/>
                  <a:pt x="10078292" y="3294648"/>
                </a:cubicBezTo>
                <a:cubicBezTo>
                  <a:pt x="10078292" y="3296685"/>
                  <a:pt x="10077274" y="3297703"/>
                  <a:pt x="10075237" y="3297703"/>
                </a:cubicBezTo>
                <a:cubicBezTo>
                  <a:pt x="10073201" y="3297703"/>
                  <a:pt x="10072183" y="3296685"/>
                  <a:pt x="10072183" y="3294648"/>
                </a:cubicBezTo>
                <a:cubicBezTo>
                  <a:pt x="10072183" y="3292612"/>
                  <a:pt x="10073201" y="3291594"/>
                  <a:pt x="10075237" y="3291594"/>
                </a:cubicBezTo>
                <a:close/>
                <a:moveTo>
                  <a:pt x="7144079" y="3279377"/>
                </a:moveTo>
                <a:cubicBezTo>
                  <a:pt x="7145097" y="3279377"/>
                  <a:pt x="7147133" y="3280395"/>
                  <a:pt x="7147133" y="3282432"/>
                </a:cubicBezTo>
                <a:cubicBezTo>
                  <a:pt x="7147133" y="3284468"/>
                  <a:pt x="7146116" y="3285486"/>
                  <a:pt x="7144079" y="3285486"/>
                </a:cubicBezTo>
                <a:cubicBezTo>
                  <a:pt x="7143061" y="3285486"/>
                  <a:pt x="7141025" y="3284468"/>
                  <a:pt x="7141025" y="3282432"/>
                </a:cubicBezTo>
                <a:cubicBezTo>
                  <a:pt x="7141025" y="3281413"/>
                  <a:pt x="7142043" y="3279377"/>
                  <a:pt x="7144079" y="3279377"/>
                </a:cubicBezTo>
                <a:close/>
                <a:moveTo>
                  <a:pt x="4435895" y="3261051"/>
                </a:moveTo>
                <a:cubicBezTo>
                  <a:pt x="4439967" y="3261051"/>
                  <a:pt x="4444040" y="3264105"/>
                  <a:pt x="4444040" y="3269196"/>
                </a:cubicBezTo>
                <a:cubicBezTo>
                  <a:pt x="4444040" y="3273269"/>
                  <a:pt x="4440986" y="3277341"/>
                  <a:pt x="4435895" y="3277341"/>
                </a:cubicBezTo>
                <a:cubicBezTo>
                  <a:pt x="4431822" y="3277341"/>
                  <a:pt x="4427749" y="3274286"/>
                  <a:pt x="4427749" y="3269196"/>
                </a:cubicBezTo>
                <a:cubicBezTo>
                  <a:pt x="4427749" y="3265124"/>
                  <a:pt x="4430805" y="3261051"/>
                  <a:pt x="4435895" y="3261051"/>
                </a:cubicBezTo>
                <a:close/>
                <a:moveTo>
                  <a:pt x="3076766" y="3244761"/>
                </a:moveTo>
                <a:cubicBezTo>
                  <a:pt x="3100181" y="3244761"/>
                  <a:pt x="3118507" y="3264105"/>
                  <a:pt x="3118507" y="3286504"/>
                </a:cubicBezTo>
                <a:cubicBezTo>
                  <a:pt x="3118507" y="3308902"/>
                  <a:pt x="3100181" y="3328247"/>
                  <a:pt x="3076766" y="3328247"/>
                </a:cubicBezTo>
                <a:cubicBezTo>
                  <a:pt x="3053349" y="3328247"/>
                  <a:pt x="3035021" y="3309920"/>
                  <a:pt x="3035021" y="3286504"/>
                </a:cubicBezTo>
                <a:cubicBezTo>
                  <a:pt x="3035021" y="3263087"/>
                  <a:pt x="3053349" y="3244761"/>
                  <a:pt x="3076766" y="3244761"/>
                </a:cubicBezTo>
                <a:close/>
                <a:moveTo>
                  <a:pt x="2172686" y="3238652"/>
                </a:moveTo>
                <a:cubicBezTo>
                  <a:pt x="2184903" y="3238652"/>
                  <a:pt x="2195083" y="3248833"/>
                  <a:pt x="2195083" y="3261051"/>
                </a:cubicBezTo>
                <a:cubicBezTo>
                  <a:pt x="2195083" y="3273268"/>
                  <a:pt x="2184903" y="3283449"/>
                  <a:pt x="2172686" y="3283449"/>
                </a:cubicBezTo>
                <a:cubicBezTo>
                  <a:pt x="2160468" y="3283449"/>
                  <a:pt x="2150289" y="3273268"/>
                  <a:pt x="2150289" y="3261051"/>
                </a:cubicBezTo>
                <a:cubicBezTo>
                  <a:pt x="2150289" y="3248833"/>
                  <a:pt x="2160468" y="3238652"/>
                  <a:pt x="2172686" y="3238652"/>
                </a:cubicBezTo>
                <a:close/>
                <a:moveTo>
                  <a:pt x="312529" y="3216254"/>
                </a:moveTo>
                <a:cubicBezTo>
                  <a:pt x="320674" y="3215236"/>
                  <a:pt x="327801" y="3222363"/>
                  <a:pt x="327801" y="3230508"/>
                </a:cubicBezTo>
                <a:cubicBezTo>
                  <a:pt x="327801" y="3238652"/>
                  <a:pt x="320674" y="3244761"/>
                  <a:pt x="312529" y="3244761"/>
                </a:cubicBezTo>
                <a:cubicBezTo>
                  <a:pt x="304384" y="3244761"/>
                  <a:pt x="297257" y="3238652"/>
                  <a:pt x="297257" y="3230508"/>
                </a:cubicBezTo>
                <a:cubicBezTo>
                  <a:pt x="297257" y="3222363"/>
                  <a:pt x="303366" y="3216254"/>
                  <a:pt x="312529" y="3216254"/>
                </a:cubicBezTo>
                <a:close/>
                <a:moveTo>
                  <a:pt x="3855575" y="3211163"/>
                </a:moveTo>
                <a:cubicBezTo>
                  <a:pt x="3859647" y="3210145"/>
                  <a:pt x="3861683" y="3213199"/>
                  <a:pt x="3861683" y="3217272"/>
                </a:cubicBezTo>
                <a:cubicBezTo>
                  <a:pt x="3861683" y="3220326"/>
                  <a:pt x="3858629" y="3223380"/>
                  <a:pt x="3855575" y="3223380"/>
                </a:cubicBezTo>
                <a:cubicBezTo>
                  <a:pt x="3851502" y="3223380"/>
                  <a:pt x="3849466" y="3220326"/>
                  <a:pt x="3849466" y="3217272"/>
                </a:cubicBezTo>
                <a:cubicBezTo>
                  <a:pt x="3849466" y="3213199"/>
                  <a:pt x="3852520" y="3211163"/>
                  <a:pt x="3855575" y="3211163"/>
                </a:cubicBezTo>
                <a:close/>
                <a:moveTo>
                  <a:pt x="10133270" y="3199964"/>
                </a:moveTo>
                <a:cubicBezTo>
                  <a:pt x="10143451" y="3200982"/>
                  <a:pt x="10152614" y="3209127"/>
                  <a:pt x="10152614" y="3219308"/>
                </a:cubicBezTo>
                <a:cubicBezTo>
                  <a:pt x="10152614" y="3229490"/>
                  <a:pt x="10144470" y="3238652"/>
                  <a:pt x="10133270" y="3238652"/>
                </a:cubicBezTo>
                <a:cubicBezTo>
                  <a:pt x="10123089" y="3238652"/>
                  <a:pt x="10113926" y="3230508"/>
                  <a:pt x="10113926" y="3219308"/>
                </a:cubicBezTo>
                <a:cubicBezTo>
                  <a:pt x="10113926" y="3209127"/>
                  <a:pt x="10122071" y="3199964"/>
                  <a:pt x="10133270" y="3199964"/>
                </a:cubicBezTo>
                <a:close/>
                <a:moveTo>
                  <a:pt x="3664170" y="3197927"/>
                </a:moveTo>
                <a:cubicBezTo>
                  <a:pt x="3665187" y="3197927"/>
                  <a:pt x="3667224" y="3199963"/>
                  <a:pt x="3667224" y="3200982"/>
                </a:cubicBezTo>
                <a:cubicBezTo>
                  <a:pt x="3667224" y="3203018"/>
                  <a:pt x="3666207" y="3204036"/>
                  <a:pt x="3664170" y="3204036"/>
                </a:cubicBezTo>
                <a:cubicBezTo>
                  <a:pt x="3662133" y="3204036"/>
                  <a:pt x="3661116" y="3203018"/>
                  <a:pt x="3661116" y="3200982"/>
                </a:cubicBezTo>
                <a:cubicBezTo>
                  <a:pt x="3661116" y="3198945"/>
                  <a:pt x="3662133" y="3197927"/>
                  <a:pt x="3664170" y="3197927"/>
                </a:cubicBezTo>
                <a:close/>
                <a:moveTo>
                  <a:pt x="10032476" y="3196910"/>
                </a:moveTo>
                <a:cubicBezTo>
                  <a:pt x="10042657" y="3196910"/>
                  <a:pt x="10049784" y="3205055"/>
                  <a:pt x="10049784" y="3214218"/>
                </a:cubicBezTo>
                <a:cubicBezTo>
                  <a:pt x="10049784" y="3223381"/>
                  <a:pt x="10041639" y="3231526"/>
                  <a:pt x="10032476" y="3231526"/>
                </a:cubicBezTo>
                <a:cubicBezTo>
                  <a:pt x="10023313" y="3231526"/>
                  <a:pt x="10015168" y="3224399"/>
                  <a:pt x="10015168" y="3214218"/>
                </a:cubicBezTo>
                <a:cubicBezTo>
                  <a:pt x="10015168" y="3205055"/>
                  <a:pt x="10022295" y="3196910"/>
                  <a:pt x="10032476" y="3196910"/>
                </a:cubicBezTo>
                <a:close/>
                <a:moveTo>
                  <a:pt x="9661882" y="3195892"/>
                </a:moveTo>
                <a:cubicBezTo>
                  <a:pt x="9670027" y="3195892"/>
                  <a:pt x="9677154" y="3203018"/>
                  <a:pt x="9677154" y="3211164"/>
                </a:cubicBezTo>
                <a:cubicBezTo>
                  <a:pt x="9677154" y="3219309"/>
                  <a:pt x="9670027" y="3226436"/>
                  <a:pt x="9661882" y="3226436"/>
                </a:cubicBezTo>
                <a:cubicBezTo>
                  <a:pt x="9653737" y="3226436"/>
                  <a:pt x="9646610" y="3219309"/>
                  <a:pt x="9646610" y="3211164"/>
                </a:cubicBezTo>
                <a:cubicBezTo>
                  <a:pt x="9646610" y="3203018"/>
                  <a:pt x="9653737" y="3195892"/>
                  <a:pt x="9661882" y="3195892"/>
                </a:cubicBezTo>
                <a:close/>
                <a:moveTo>
                  <a:pt x="6536264" y="3192837"/>
                </a:moveTo>
                <a:cubicBezTo>
                  <a:pt x="6544409" y="3192837"/>
                  <a:pt x="6550518" y="3197928"/>
                  <a:pt x="6550518" y="3206073"/>
                </a:cubicBezTo>
                <a:cubicBezTo>
                  <a:pt x="6550518" y="3213199"/>
                  <a:pt x="6544409" y="3219308"/>
                  <a:pt x="6536264" y="3219308"/>
                </a:cubicBezTo>
                <a:cubicBezTo>
                  <a:pt x="6528119" y="3219308"/>
                  <a:pt x="6522010" y="3213199"/>
                  <a:pt x="6522010" y="3206073"/>
                </a:cubicBezTo>
                <a:cubicBezTo>
                  <a:pt x="6522010" y="3197928"/>
                  <a:pt x="6528119" y="3192837"/>
                  <a:pt x="6536264" y="3192837"/>
                </a:cubicBezTo>
                <a:close/>
                <a:moveTo>
                  <a:pt x="4988769" y="3183674"/>
                </a:moveTo>
                <a:cubicBezTo>
                  <a:pt x="4996911" y="3183674"/>
                  <a:pt x="5005056" y="3190801"/>
                  <a:pt x="5005056" y="3199964"/>
                </a:cubicBezTo>
                <a:cubicBezTo>
                  <a:pt x="5005056" y="3209127"/>
                  <a:pt x="4997929" y="3216254"/>
                  <a:pt x="4988769" y="3216254"/>
                </a:cubicBezTo>
                <a:cubicBezTo>
                  <a:pt x="4979603" y="3216254"/>
                  <a:pt x="4972473" y="3209127"/>
                  <a:pt x="4972473" y="3199964"/>
                </a:cubicBezTo>
                <a:cubicBezTo>
                  <a:pt x="4972473" y="3190801"/>
                  <a:pt x="4979603" y="3183674"/>
                  <a:pt x="4988769" y="3183674"/>
                </a:cubicBezTo>
                <a:close/>
                <a:moveTo>
                  <a:pt x="3054391" y="3177565"/>
                </a:moveTo>
                <a:cubicBezTo>
                  <a:pt x="3057443" y="3177565"/>
                  <a:pt x="3061517" y="3180620"/>
                  <a:pt x="3061517" y="3184692"/>
                </a:cubicBezTo>
                <a:cubicBezTo>
                  <a:pt x="3061517" y="3188765"/>
                  <a:pt x="3058462" y="3191819"/>
                  <a:pt x="3054391" y="3191819"/>
                </a:cubicBezTo>
                <a:cubicBezTo>
                  <a:pt x="3050319" y="3191819"/>
                  <a:pt x="3047263" y="3188765"/>
                  <a:pt x="3047263" y="3184692"/>
                </a:cubicBezTo>
                <a:cubicBezTo>
                  <a:pt x="3047263" y="3180620"/>
                  <a:pt x="3050319" y="3177565"/>
                  <a:pt x="3054391" y="3177565"/>
                </a:cubicBezTo>
                <a:close/>
                <a:moveTo>
                  <a:pt x="5637293" y="3172475"/>
                </a:moveTo>
                <a:cubicBezTo>
                  <a:pt x="5640347" y="3172475"/>
                  <a:pt x="5642384" y="3174511"/>
                  <a:pt x="5642384" y="3177566"/>
                </a:cubicBezTo>
                <a:cubicBezTo>
                  <a:pt x="5642384" y="3180620"/>
                  <a:pt x="5640347" y="3182656"/>
                  <a:pt x="5637293" y="3182656"/>
                </a:cubicBezTo>
                <a:cubicBezTo>
                  <a:pt x="5634239" y="3182656"/>
                  <a:pt x="5632203" y="3180620"/>
                  <a:pt x="5632203" y="3177566"/>
                </a:cubicBezTo>
                <a:cubicBezTo>
                  <a:pt x="5632203" y="3174511"/>
                  <a:pt x="5634239" y="3172475"/>
                  <a:pt x="5637293" y="3172475"/>
                </a:cubicBezTo>
                <a:close/>
                <a:moveTo>
                  <a:pt x="3531885" y="3163312"/>
                </a:moveTo>
                <a:cubicBezTo>
                  <a:pt x="3548174" y="3163312"/>
                  <a:pt x="3561407" y="3176547"/>
                  <a:pt x="3561407" y="3192837"/>
                </a:cubicBezTo>
                <a:cubicBezTo>
                  <a:pt x="3561407" y="3209127"/>
                  <a:pt x="3548174" y="3222363"/>
                  <a:pt x="3531885" y="3222363"/>
                </a:cubicBezTo>
                <a:cubicBezTo>
                  <a:pt x="3515597" y="3222363"/>
                  <a:pt x="3502364" y="3209127"/>
                  <a:pt x="3502364" y="3192837"/>
                </a:cubicBezTo>
                <a:cubicBezTo>
                  <a:pt x="3502364" y="3176547"/>
                  <a:pt x="3515597" y="3163312"/>
                  <a:pt x="3531885" y="3163312"/>
                </a:cubicBezTo>
                <a:close/>
                <a:moveTo>
                  <a:pt x="4761699" y="3156185"/>
                </a:moveTo>
                <a:cubicBezTo>
                  <a:pt x="4769846" y="3156185"/>
                  <a:pt x="4776972" y="3163312"/>
                  <a:pt x="4776972" y="3171457"/>
                </a:cubicBezTo>
                <a:cubicBezTo>
                  <a:pt x="4776972" y="3179602"/>
                  <a:pt x="4769846" y="3186729"/>
                  <a:pt x="4761699" y="3186729"/>
                </a:cubicBezTo>
                <a:cubicBezTo>
                  <a:pt x="4753556" y="3186729"/>
                  <a:pt x="4746428" y="3179602"/>
                  <a:pt x="4746428" y="3171457"/>
                </a:cubicBezTo>
                <a:cubicBezTo>
                  <a:pt x="4746428" y="3163312"/>
                  <a:pt x="4753556" y="3156185"/>
                  <a:pt x="4761699" y="3156185"/>
                </a:cubicBezTo>
                <a:close/>
                <a:moveTo>
                  <a:pt x="9412443" y="3153131"/>
                </a:moveTo>
                <a:cubicBezTo>
                  <a:pt x="9412443" y="3153131"/>
                  <a:pt x="9413461" y="3153131"/>
                  <a:pt x="9413461" y="3154149"/>
                </a:cubicBezTo>
                <a:cubicBezTo>
                  <a:pt x="9413461" y="3155167"/>
                  <a:pt x="9412443" y="3155167"/>
                  <a:pt x="9412443" y="3155167"/>
                </a:cubicBezTo>
                <a:cubicBezTo>
                  <a:pt x="9411425" y="3155167"/>
                  <a:pt x="9411425" y="3154149"/>
                  <a:pt x="9411425" y="3154149"/>
                </a:cubicBezTo>
                <a:cubicBezTo>
                  <a:pt x="9411425" y="3153131"/>
                  <a:pt x="9412443" y="3153131"/>
                  <a:pt x="9412443" y="3153131"/>
                </a:cubicBezTo>
                <a:close/>
                <a:moveTo>
                  <a:pt x="9980552" y="3152112"/>
                </a:moveTo>
                <a:cubicBezTo>
                  <a:pt x="9988697" y="3152112"/>
                  <a:pt x="9993788" y="3158221"/>
                  <a:pt x="9993788" y="3165348"/>
                </a:cubicBezTo>
                <a:cubicBezTo>
                  <a:pt x="9993788" y="3172474"/>
                  <a:pt x="9987679" y="3178583"/>
                  <a:pt x="9980552" y="3178583"/>
                </a:cubicBezTo>
                <a:cubicBezTo>
                  <a:pt x="9973425" y="3178583"/>
                  <a:pt x="9967317" y="3172474"/>
                  <a:pt x="9967317" y="3165348"/>
                </a:cubicBezTo>
                <a:cubicBezTo>
                  <a:pt x="9967317" y="3158221"/>
                  <a:pt x="9973425" y="3152112"/>
                  <a:pt x="9980552" y="3152112"/>
                </a:cubicBezTo>
                <a:close/>
                <a:moveTo>
                  <a:pt x="3434082" y="3143967"/>
                </a:moveTo>
                <a:cubicBezTo>
                  <a:pt x="3447316" y="3143967"/>
                  <a:pt x="3457497" y="3154148"/>
                  <a:pt x="3457497" y="3167384"/>
                </a:cubicBezTo>
                <a:cubicBezTo>
                  <a:pt x="3457497" y="3180620"/>
                  <a:pt x="3447316" y="3190801"/>
                  <a:pt x="3434082" y="3190801"/>
                </a:cubicBezTo>
                <a:cubicBezTo>
                  <a:pt x="3420845" y="3190801"/>
                  <a:pt x="3410663" y="3180620"/>
                  <a:pt x="3410663" y="3167384"/>
                </a:cubicBezTo>
                <a:cubicBezTo>
                  <a:pt x="3410663" y="3154148"/>
                  <a:pt x="3420845" y="3143967"/>
                  <a:pt x="3434082" y="3143967"/>
                </a:cubicBezTo>
                <a:close/>
                <a:moveTo>
                  <a:pt x="4864520" y="3122587"/>
                </a:moveTo>
                <a:cubicBezTo>
                  <a:pt x="4869612" y="3122587"/>
                  <a:pt x="4873683" y="3126659"/>
                  <a:pt x="4873683" y="3131750"/>
                </a:cubicBezTo>
                <a:cubicBezTo>
                  <a:pt x="4873683" y="3136840"/>
                  <a:pt x="4869612" y="3140913"/>
                  <a:pt x="4864520" y="3140913"/>
                </a:cubicBezTo>
                <a:cubicBezTo>
                  <a:pt x="4859430" y="3140913"/>
                  <a:pt x="4855358" y="3136840"/>
                  <a:pt x="4855358" y="3131750"/>
                </a:cubicBezTo>
                <a:cubicBezTo>
                  <a:pt x="4855358" y="3126659"/>
                  <a:pt x="4859430" y="3122587"/>
                  <a:pt x="4864520" y="3122587"/>
                </a:cubicBezTo>
                <a:close/>
                <a:moveTo>
                  <a:pt x="1861120" y="3113424"/>
                </a:moveTo>
                <a:cubicBezTo>
                  <a:pt x="1864175" y="3113424"/>
                  <a:pt x="1866211" y="3115460"/>
                  <a:pt x="1866211" y="3118515"/>
                </a:cubicBezTo>
                <a:cubicBezTo>
                  <a:pt x="1866211" y="3121569"/>
                  <a:pt x="1864175" y="3123605"/>
                  <a:pt x="1861120" y="3123605"/>
                </a:cubicBezTo>
                <a:cubicBezTo>
                  <a:pt x="1858065" y="3123605"/>
                  <a:pt x="1856029" y="3121569"/>
                  <a:pt x="1856029" y="3118515"/>
                </a:cubicBezTo>
                <a:cubicBezTo>
                  <a:pt x="1856029" y="3115460"/>
                  <a:pt x="1858065" y="3113424"/>
                  <a:pt x="1861120" y="3113424"/>
                </a:cubicBezTo>
                <a:close/>
                <a:moveTo>
                  <a:pt x="8803609" y="3099171"/>
                </a:moveTo>
                <a:cubicBezTo>
                  <a:pt x="8816844" y="3099171"/>
                  <a:pt x="8828043" y="3110370"/>
                  <a:pt x="8828043" y="3123605"/>
                </a:cubicBezTo>
                <a:cubicBezTo>
                  <a:pt x="8828043" y="3136841"/>
                  <a:pt x="8816844" y="3148040"/>
                  <a:pt x="8803609" y="3148040"/>
                </a:cubicBezTo>
                <a:cubicBezTo>
                  <a:pt x="8790374" y="3148040"/>
                  <a:pt x="8779174" y="3136841"/>
                  <a:pt x="8779174" y="3123605"/>
                </a:cubicBezTo>
                <a:cubicBezTo>
                  <a:pt x="8779174" y="3110370"/>
                  <a:pt x="8790374" y="3099171"/>
                  <a:pt x="8803609" y="3099171"/>
                </a:cubicBezTo>
                <a:close/>
                <a:moveTo>
                  <a:pt x="7949410" y="3059464"/>
                </a:moveTo>
                <a:cubicBezTo>
                  <a:pt x="7956536" y="3059464"/>
                  <a:pt x="7961627" y="3065572"/>
                  <a:pt x="7961627" y="3071682"/>
                </a:cubicBezTo>
                <a:cubicBezTo>
                  <a:pt x="7961627" y="3077790"/>
                  <a:pt x="7956536" y="3083899"/>
                  <a:pt x="7949410" y="3083899"/>
                </a:cubicBezTo>
                <a:cubicBezTo>
                  <a:pt x="7943301" y="3083899"/>
                  <a:pt x="7937192" y="3078808"/>
                  <a:pt x="7937192" y="3071682"/>
                </a:cubicBezTo>
                <a:cubicBezTo>
                  <a:pt x="7937192" y="3065572"/>
                  <a:pt x="7942283" y="3059464"/>
                  <a:pt x="7949410" y="3059464"/>
                </a:cubicBezTo>
                <a:close/>
                <a:moveTo>
                  <a:pt x="9902157" y="3041138"/>
                </a:moveTo>
                <a:cubicBezTo>
                  <a:pt x="9911320" y="3041138"/>
                  <a:pt x="9917429" y="3048265"/>
                  <a:pt x="9917429" y="3056410"/>
                </a:cubicBezTo>
                <a:cubicBezTo>
                  <a:pt x="9917429" y="3064555"/>
                  <a:pt x="9910302" y="3071682"/>
                  <a:pt x="9902157" y="3071682"/>
                </a:cubicBezTo>
                <a:cubicBezTo>
                  <a:pt x="9894012" y="3071682"/>
                  <a:pt x="9886885" y="3064555"/>
                  <a:pt x="9886885" y="3056410"/>
                </a:cubicBezTo>
                <a:cubicBezTo>
                  <a:pt x="9886885" y="3048265"/>
                  <a:pt x="9894012" y="3041138"/>
                  <a:pt x="9902157" y="3041138"/>
                </a:cubicBezTo>
                <a:close/>
                <a:moveTo>
                  <a:pt x="6312277" y="3032993"/>
                </a:moveTo>
                <a:cubicBezTo>
                  <a:pt x="6313295" y="3034011"/>
                  <a:pt x="6314314" y="3035029"/>
                  <a:pt x="6314314" y="3035029"/>
                </a:cubicBezTo>
                <a:cubicBezTo>
                  <a:pt x="6314314" y="3036047"/>
                  <a:pt x="6313295" y="3037065"/>
                  <a:pt x="6312277" y="3037065"/>
                </a:cubicBezTo>
                <a:cubicBezTo>
                  <a:pt x="6311259" y="3037065"/>
                  <a:pt x="6310241" y="3036047"/>
                  <a:pt x="6310241" y="3035029"/>
                </a:cubicBezTo>
                <a:cubicBezTo>
                  <a:pt x="6310241" y="3034011"/>
                  <a:pt x="6311259" y="3032993"/>
                  <a:pt x="6312277" y="3032993"/>
                </a:cubicBezTo>
                <a:close/>
                <a:moveTo>
                  <a:pt x="9349319" y="3031975"/>
                </a:moveTo>
                <a:cubicBezTo>
                  <a:pt x="9350338" y="3032993"/>
                  <a:pt x="9351356" y="3032993"/>
                  <a:pt x="9351356" y="3034011"/>
                </a:cubicBezTo>
                <a:cubicBezTo>
                  <a:pt x="9351356" y="3035029"/>
                  <a:pt x="9350338" y="3036048"/>
                  <a:pt x="9349319" y="3036048"/>
                </a:cubicBezTo>
                <a:cubicBezTo>
                  <a:pt x="9348301" y="3036048"/>
                  <a:pt x="9347283" y="3035029"/>
                  <a:pt x="9347283" y="3034011"/>
                </a:cubicBezTo>
                <a:cubicBezTo>
                  <a:pt x="9347283" y="3032993"/>
                  <a:pt x="9348301" y="3031975"/>
                  <a:pt x="9349319" y="3031975"/>
                </a:cubicBezTo>
                <a:close/>
                <a:moveTo>
                  <a:pt x="10741086" y="3007540"/>
                </a:moveTo>
                <a:cubicBezTo>
                  <a:pt x="10744141" y="3007540"/>
                  <a:pt x="10745158" y="3009576"/>
                  <a:pt x="10745158" y="3011612"/>
                </a:cubicBezTo>
                <a:cubicBezTo>
                  <a:pt x="10745158" y="3013648"/>
                  <a:pt x="10743121" y="3015685"/>
                  <a:pt x="10741086" y="3015685"/>
                </a:cubicBezTo>
                <a:cubicBezTo>
                  <a:pt x="10739050" y="3015685"/>
                  <a:pt x="10737013" y="3013648"/>
                  <a:pt x="10737013" y="3011612"/>
                </a:cubicBezTo>
                <a:cubicBezTo>
                  <a:pt x="10737013" y="3009576"/>
                  <a:pt x="10739050" y="3007540"/>
                  <a:pt x="10741086" y="3007540"/>
                </a:cubicBezTo>
                <a:close/>
                <a:moveTo>
                  <a:pt x="2150269" y="2998377"/>
                </a:moveTo>
                <a:cubicBezTo>
                  <a:pt x="2156454" y="2998377"/>
                  <a:pt x="2161467" y="3003391"/>
                  <a:pt x="2161467" y="3009576"/>
                </a:cubicBezTo>
                <a:cubicBezTo>
                  <a:pt x="2161467" y="3015761"/>
                  <a:pt x="2156454" y="3020775"/>
                  <a:pt x="2150269" y="3020775"/>
                </a:cubicBezTo>
                <a:cubicBezTo>
                  <a:pt x="2144082" y="3020775"/>
                  <a:pt x="2139069" y="3015761"/>
                  <a:pt x="2139069" y="3009576"/>
                </a:cubicBezTo>
                <a:cubicBezTo>
                  <a:pt x="2139069" y="3003391"/>
                  <a:pt x="2144082" y="2998377"/>
                  <a:pt x="2150269" y="2998377"/>
                </a:cubicBezTo>
                <a:close/>
                <a:moveTo>
                  <a:pt x="10768574" y="2987178"/>
                </a:moveTo>
                <a:cubicBezTo>
                  <a:pt x="10775701" y="2987178"/>
                  <a:pt x="10782828" y="2993286"/>
                  <a:pt x="10782828" y="3000413"/>
                </a:cubicBezTo>
                <a:cubicBezTo>
                  <a:pt x="10782828" y="3007540"/>
                  <a:pt x="10776719" y="3014667"/>
                  <a:pt x="10768574" y="3014667"/>
                </a:cubicBezTo>
                <a:cubicBezTo>
                  <a:pt x="10760429" y="3014667"/>
                  <a:pt x="10754321" y="3008558"/>
                  <a:pt x="10754321" y="3000413"/>
                </a:cubicBezTo>
                <a:cubicBezTo>
                  <a:pt x="10754321" y="2993286"/>
                  <a:pt x="10760429" y="2987178"/>
                  <a:pt x="10768574" y="2987178"/>
                </a:cubicBezTo>
                <a:close/>
                <a:moveTo>
                  <a:pt x="7612413" y="2976997"/>
                </a:moveTo>
                <a:cubicBezTo>
                  <a:pt x="7613431" y="2976997"/>
                  <a:pt x="7615467" y="2978015"/>
                  <a:pt x="7615467" y="2980051"/>
                </a:cubicBezTo>
                <a:cubicBezTo>
                  <a:pt x="7615467" y="2982088"/>
                  <a:pt x="7614450" y="2983105"/>
                  <a:pt x="7612413" y="2983105"/>
                </a:cubicBezTo>
                <a:cubicBezTo>
                  <a:pt x="7610377" y="2983105"/>
                  <a:pt x="7609359" y="2982088"/>
                  <a:pt x="7609359" y="2980051"/>
                </a:cubicBezTo>
                <a:cubicBezTo>
                  <a:pt x="7609359" y="2978015"/>
                  <a:pt x="7610377" y="2976997"/>
                  <a:pt x="7612413" y="2976997"/>
                </a:cubicBezTo>
                <a:close/>
                <a:moveTo>
                  <a:pt x="2436381" y="2954598"/>
                </a:moveTo>
                <a:cubicBezTo>
                  <a:pt x="2446562" y="2954598"/>
                  <a:pt x="2455725" y="2963761"/>
                  <a:pt x="2455725" y="2973942"/>
                </a:cubicBezTo>
                <a:cubicBezTo>
                  <a:pt x="2455725" y="2984123"/>
                  <a:pt x="2447580" y="2993286"/>
                  <a:pt x="2436381" y="2993286"/>
                </a:cubicBezTo>
                <a:cubicBezTo>
                  <a:pt x="2426200" y="2993286"/>
                  <a:pt x="2417037" y="2985142"/>
                  <a:pt x="2417037" y="2973942"/>
                </a:cubicBezTo>
                <a:cubicBezTo>
                  <a:pt x="2417037" y="2963761"/>
                  <a:pt x="2425183" y="2954598"/>
                  <a:pt x="2436381" y="2954598"/>
                </a:cubicBezTo>
                <a:close/>
                <a:moveTo>
                  <a:pt x="536514" y="2952562"/>
                </a:moveTo>
                <a:cubicBezTo>
                  <a:pt x="541605" y="2952562"/>
                  <a:pt x="545677" y="2956635"/>
                  <a:pt x="545677" y="2961725"/>
                </a:cubicBezTo>
                <a:cubicBezTo>
                  <a:pt x="545677" y="2966816"/>
                  <a:pt x="541605" y="2970888"/>
                  <a:pt x="536514" y="2970888"/>
                </a:cubicBezTo>
                <a:cubicBezTo>
                  <a:pt x="531423" y="2970888"/>
                  <a:pt x="527351" y="2966816"/>
                  <a:pt x="527351" y="2961725"/>
                </a:cubicBezTo>
                <a:cubicBezTo>
                  <a:pt x="527351" y="2956635"/>
                  <a:pt x="531423" y="2952562"/>
                  <a:pt x="536514" y="2952562"/>
                </a:cubicBezTo>
                <a:close/>
                <a:moveTo>
                  <a:pt x="2217424" y="2925072"/>
                </a:moveTo>
                <a:cubicBezTo>
                  <a:pt x="2218446" y="2925072"/>
                  <a:pt x="2220483" y="2927108"/>
                  <a:pt x="2220483" y="2928126"/>
                </a:cubicBezTo>
                <a:cubicBezTo>
                  <a:pt x="2220483" y="2930163"/>
                  <a:pt x="2219465" y="2931181"/>
                  <a:pt x="2217424" y="2931181"/>
                </a:cubicBezTo>
                <a:cubicBezTo>
                  <a:pt x="2215388" y="2931181"/>
                  <a:pt x="2214369" y="2930163"/>
                  <a:pt x="2214369" y="2928126"/>
                </a:cubicBezTo>
                <a:cubicBezTo>
                  <a:pt x="2214369" y="2926090"/>
                  <a:pt x="2215388" y="2925072"/>
                  <a:pt x="2217424" y="2925072"/>
                </a:cubicBezTo>
                <a:close/>
                <a:moveTo>
                  <a:pt x="748335" y="2906747"/>
                </a:moveTo>
                <a:cubicBezTo>
                  <a:pt x="760552" y="2907765"/>
                  <a:pt x="770733" y="2916928"/>
                  <a:pt x="770733" y="2929146"/>
                </a:cubicBezTo>
                <a:cubicBezTo>
                  <a:pt x="770733" y="2941362"/>
                  <a:pt x="760552" y="2951543"/>
                  <a:pt x="748335" y="2951543"/>
                </a:cubicBezTo>
                <a:cubicBezTo>
                  <a:pt x="736117" y="2951543"/>
                  <a:pt x="725936" y="2941362"/>
                  <a:pt x="725936" y="2929146"/>
                </a:cubicBezTo>
                <a:cubicBezTo>
                  <a:pt x="725936" y="2916928"/>
                  <a:pt x="736117" y="2906747"/>
                  <a:pt x="748335" y="2906747"/>
                </a:cubicBezTo>
                <a:close/>
                <a:moveTo>
                  <a:pt x="9257689" y="2898604"/>
                </a:moveTo>
                <a:cubicBezTo>
                  <a:pt x="9265834" y="2898604"/>
                  <a:pt x="9272961" y="2905731"/>
                  <a:pt x="9272961" y="2913875"/>
                </a:cubicBezTo>
                <a:cubicBezTo>
                  <a:pt x="9272961" y="2922020"/>
                  <a:pt x="9265834" y="2929146"/>
                  <a:pt x="9257689" y="2929146"/>
                </a:cubicBezTo>
                <a:cubicBezTo>
                  <a:pt x="9249544" y="2929146"/>
                  <a:pt x="9242417" y="2922020"/>
                  <a:pt x="9242417" y="2913875"/>
                </a:cubicBezTo>
                <a:cubicBezTo>
                  <a:pt x="9242417" y="2905731"/>
                  <a:pt x="9249544" y="2898604"/>
                  <a:pt x="9257689" y="2898604"/>
                </a:cubicBezTo>
                <a:close/>
                <a:moveTo>
                  <a:pt x="190380" y="2894530"/>
                </a:moveTo>
                <a:cubicBezTo>
                  <a:pt x="205652" y="2894530"/>
                  <a:pt x="217869" y="2906748"/>
                  <a:pt x="217869" y="2922019"/>
                </a:cubicBezTo>
                <a:cubicBezTo>
                  <a:pt x="217869" y="2937290"/>
                  <a:pt x="205652" y="2949509"/>
                  <a:pt x="190380" y="2949509"/>
                </a:cubicBezTo>
                <a:cubicBezTo>
                  <a:pt x="175108" y="2949509"/>
                  <a:pt x="162891" y="2937290"/>
                  <a:pt x="162891" y="2922019"/>
                </a:cubicBezTo>
                <a:cubicBezTo>
                  <a:pt x="162891" y="2906748"/>
                  <a:pt x="175108" y="2894530"/>
                  <a:pt x="190380" y="2894530"/>
                </a:cubicBezTo>
                <a:close/>
                <a:moveTo>
                  <a:pt x="3601049" y="2881294"/>
                </a:moveTo>
                <a:cubicBezTo>
                  <a:pt x="3603085" y="2881294"/>
                  <a:pt x="3604103" y="2882312"/>
                  <a:pt x="3604103" y="2884348"/>
                </a:cubicBezTo>
                <a:cubicBezTo>
                  <a:pt x="3604103" y="2886385"/>
                  <a:pt x="3603085" y="2887402"/>
                  <a:pt x="3601049" y="2887402"/>
                </a:cubicBezTo>
                <a:cubicBezTo>
                  <a:pt x="3599012" y="2887402"/>
                  <a:pt x="3597995" y="2886385"/>
                  <a:pt x="3597995" y="2884348"/>
                </a:cubicBezTo>
                <a:cubicBezTo>
                  <a:pt x="3597995" y="2882312"/>
                  <a:pt x="3599012" y="2881294"/>
                  <a:pt x="3601049" y="2881294"/>
                </a:cubicBezTo>
                <a:close/>
                <a:moveTo>
                  <a:pt x="7358902" y="2869078"/>
                </a:moveTo>
                <a:cubicBezTo>
                  <a:pt x="7360938" y="2869078"/>
                  <a:pt x="7362975" y="2871115"/>
                  <a:pt x="7362975" y="2873153"/>
                </a:cubicBezTo>
                <a:cubicBezTo>
                  <a:pt x="7362975" y="2875187"/>
                  <a:pt x="7360938" y="2877223"/>
                  <a:pt x="7358902" y="2877223"/>
                </a:cubicBezTo>
                <a:cubicBezTo>
                  <a:pt x="7356866" y="2877223"/>
                  <a:pt x="7354830" y="2875187"/>
                  <a:pt x="7354830" y="2873153"/>
                </a:cubicBezTo>
                <a:cubicBezTo>
                  <a:pt x="7354830" y="2871115"/>
                  <a:pt x="7356866" y="2869078"/>
                  <a:pt x="7358902" y="2869078"/>
                </a:cubicBezTo>
                <a:close/>
                <a:moveTo>
                  <a:pt x="7198039" y="2816137"/>
                </a:moveTo>
                <a:cubicBezTo>
                  <a:pt x="7201094" y="2815119"/>
                  <a:pt x="7204148" y="2818174"/>
                  <a:pt x="7204148" y="2822246"/>
                </a:cubicBezTo>
                <a:cubicBezTo>
                  <a:pt x="7204148" y="2825301"/>
                  <a:pt x="7201094" y="2828355"/>
                  <a:pt x="7198039" y="2828355"/>
                </a:cubicBezTo>
                <a:cubicBezTo>
                  <a:pt x="7194985" y="2828355"/>
                  <a:pt x="7191931" y="2825301"/>
                  <a:pt x="7191931" y="2822246"/>
                </a:cubicBezTo>
                <a:cubicBezTo>
                  <a:pt x="7191931" y="2819192"/>
                  <a:pt x="7194985" y="2816137"/>
                  <a:pt x="7198039" y="2816137"/>
                </a:cubicBezTo>
                <a:close/>
                <a:moveTo>
                  <a:pt x="5795091" y="2743854"/>
                </a:moveTo>
                <a:cubicBezTo>
                  <a:pt x="5805271" y="2743854"/>
                  <a:pt x="5813416" y="2751999"/>
                  <a:pt x="5813416" y="2762180"/>
                </a:cubicBezTo>
                <a:cubicBezTo>
                  <a:pt x="5813416" y="2772361"/>
                  <a:pt x="5805271" y="2780505"/>
                  <a:pt x="5795091" y="2780505"/>
                </a:cubicBezTo>
                <a:cubicBezTo>
                  <a:pt x="5784911" y="2780505"/>
                  <a:pt x="5776766" y="2772361"/>
                  <a:pt x="5776766" y="2762180"/>
                </a:cubicBezTo>
                <a:cubicBezTo>
                  <a:pt x="5776766" y="2751999"/>
                  <a:pt x="5784911" y="2743854"/>
                  <a:pt x="5795091" y="2743854"/>
                </a:cubicBezTo>
                <a:close/>
                <a:moveTo>
                  <a:pt x="4190602" y="2728583"/>
                </a:moveTo>
                <a:cubicBezTo>
                  <a:pt x="4207914" y="2728583"/>
                  <a:pt x="4221146" y="2742837"/>
                  <a:pt x="4221146" y="2759126"/>
                </a:cubicBezTo>
                <a:cubicBezTo>
                  <a:pt x="4221146" y="2776434"/>
                  <a:pt x="4206895" y="2789668"/>
                  <a:pt x="4190602" y="2789668"/>
                </a:cubicBezTo>
                <a:cubicBezTo>
                  <a:pt x="4173287" y="2789668"/>
                  <a:pt x="4160049" y="2775414"/>
                  <a:pt x="4160049" y="2759126"/>
                </a:cubicBezTo>
                <a:cubicBezTo>
                  <a:pt x="4160049" y="2741817"/>
                  <a:pt x="4174307" y="2728583"/>
                  <a:pt x="4190602" y="2728583"/>
                </a:cubicBezTo>
                <a:close/>
                <a:moveTo>
                  <a:pt x="5955945" y="2699057"/>
                </a:moveTo>
                <a:cubicBezTo>
                  <a:pt x="5957981" y="2699057"/>
                  <a:pt x="5961035" y="2701094"/>
                  <a:pt x="5961035" y="2704148"/>
                </a:cubicBezTo>
                <a:cubicBezTo>
                  <a:pt x="5961035" y="2707202"/>
                  <a:pt x="5959000" y="2709238"/>
                  <a:pt x="5955945" y="2709238"/>
                </a:cubicBezTo>
                <a:cubicBezTo>
                  <a:pt x="5952891" y="2709238"/>
                  <a:pt x="5950855" y="2707202"/>
                  <a:pt x="5950855" y="2704148"/>
                </a:cubicBezTo>
                <a:cubicBezTo>
                  <a:pt x="5950855" y="2701094"/>
                  <a:pt x="5952891" y="2699057"/>
                  <a:pt x="5955945" y="2699057"/>
                </a:cubicBezTo>
                <a:close/>
                <a:moveTo>
                  <a:pt x="7390463" y="2694983"/>
                </a:moveTo>
                <a:cubicBezTo>
                  <a:pt x="7408789" y="2694983"/>
                  <a:pt x="7424061" y="2710256"/>
                  <a:pt x="7424061" y="2728581"/>
                </a:cubicBezTo>
                <a:cubicBezTo>
                  <a:pt x="7424061" y="2746907"/>
                  <a:pt x="7408789" y="2762177"/>
                  <a:pt x="7390463" y="2762177"/>
                </a:cubicBezTo>
                <a:cubicBezTo>
                  <a:pt x="7372137" y="2762177"/>
                  <a:pt x="7356865" y="2746907"/>
                  <a:pt x="7356865" y="2728581"/>
                </a:cubicBezTo>
                <a:cubicBezTo>
                  <a:pt x="7356865" y="2710256"/>
                  <a:pt x="7372137" y="2694983"/>
                  <a:pt x="7390463" y="2694983"/>
                </a:cubicBezTo>
                <a:close/>
                <a:moveTo>
                  <a:pt x="1814308" y="2665460"/>
                </a:moveTo>
                <a:cubicBezTo>
                  <a:pt x="1817361" y="2665460"/>
                  <a:pt x="1819397" y="2668512"/>
                  <a:pt x="1819397" y="2670549"/>
                </a:cubicBezTo>
                <a:cubicBezTo>
                  <a:pt x="1819397" y="2673605"/>
                  <a:pt x="1817361" y="2675639"/>
                  <a:pt x="1814308" y="2675639"/>
                </a:cubicBezTo>
                <a:cubicBezTo>
                  <a:pt x="1811253" y="2675639"/>
                  <a:pt x="1809215" y="2673605"/>
                  <a:pt x="1809215" y="2670549"/>
                </a:cubicBezTo>
                <a:cubicBezTo>
                  <a:pt x="1809215" y="2667495"/>
                  <a:pt x="1811253" y="2665460"/>
                  <a:pt x="1814308" y="2665460"/>
                </a:cubicBezTo>
                <a:close/>
                <a:moveTo>
                  <a:pt x="9232236" y="2663422"/>
                </a:moveTo>
                <a:cubicBezTo>
                  <a:pt x="9253617" y="2664440"/>
                  <a:pt x="9270925" y="2680729"/>
                  <a:pt x="9270925" y="2702110"/>
                </a:cubicBezTo>
                <a:cubicBezTo>
                  <a:pt x="9270925" y="2723490"/>
                  <a:pt x="9253617" y="2740798"/>
                  <a:pt x="9232236" y="2740798"/>
                </a:cubicBezTo>
                <a:cubicBezTo>
                  <a:pt x="9210856" y="2740798"/>
                  <a:pt x="9193548" y="2723490"/>
                  <a:pt x="9193548" y="2702110"/>
                </a:cubicBezTo>
                <a:cubicBezTo>
                  <a:pt x="9193548" y="2680729"/>
                  <a:pt x="9210856" y="2663422"/>
                  <a:pt x="9232236" y="2663422"/>
                </a:cubicBezTo>
                <a:close/>
                <a:moveTo>
                  <a:pt x="2759084" y="2623713"/>
                </a:moveTo>
                <a:cubicBezTo>
                  <a:pt x="2763156" y="2623713"/>
                  <a:pt x="2767229" y="2627785"/>
                  <a:pt x="2767229" y="2631859"/>
                </a:cubicBezTo>
                <a:cubicBezTo>
                  <a:pt x="2767229" y="2636948"/>
                  <a:pt x="2763156" y="2640003"/>
                  <a:pt x="2759084" y="2640003"/>
                </a:cubicBezTo>
                <a:cubicBezTo>
                  <a:pt x="2753992" y="2640003"/>
                  <a:pt x="2750938" y="2635931"/>
                  <a:pt x="2750938" y="2631859"/>
                </a:cubicBezTo>
                <a:cubicBezTo>
                  <a:pt x="2750938" y="2627785"/>
                  <a:pt x="2755010" y="2623713"/>
                  <a:pt x="2759084" y="2623713"/>
                </a:cubicBezTo>
                <a:close/>
                <a:moveTo>
                  <a:pt x="9533599" y="2604369"/>
                </a:moveTo>
                <a:cubicBezTo>
                  <a:pt x="9540725" y="2603353"/>
                  <a:pt x="9546834" y="2609462"/>
                  <a:pt x="9546834" y="2616588"/>
                </a:cubicBezTo>
                <a:cubicBezTo>
                  <a:pt x="9546834" y="2623715"/>
                  <a:pt x="9540725" y="2628806"/>
                  <a:pt x="9533599" y="2628806"/>
                </a:cubicBezTo>
                <a:cubicBezTo>
                  <a:pt x="9526472" y="2628806"/>
                  <a:pt x="9520363" y="2622694"/>
                  <a:pt x="9520363" y="2616588"/>
                </a:cubicBezTo>
                <a:cubicBezTo>
                  <a:pt x="9520363" y="2609462"/>
                  <a:pt x="9526472" y="2604369"/>
                  <a:pt x="9533599" y="2604369"/>
                </a:cubicBezTo>
                <a:close/>
                <a:moveTo>
                  <a:pt x="1707395" y="2601316"/>
                </a:moveTo>
                <a:cubicBezTo>
                  <a:pt x="1709433" y="2601316"/>
                  <a:pt x="1711468" y="2602334"/>
                  <a:pt x="1711468" y="2605389"/>
                </a:cubicBezTo>
                <a:cubicBezTo>
                  <a:pt x="1711468" y="2607425"/>
                  <a:pt x="1709433" y="2609462"/>
                  <a:pt x="1707395" y="2609462"/>
                </a:cubicBezTo>
                <a:cubicBezTo>
                  <a:pt x="1705359" y="2609462"/>
                  <a:pt x="1703323" y="2607425"/>
                  <a:pt x="1703323" y="2605389"/>
                </a:cubicBezTo>
                <a:cubicBezTo>
                  <a:pt x="1703323" y="2603353"/>
                  <a:pt x="1705359" y="2601316"/>
                  <a:pt x="1707395" y="2601316"/>
                </a:cubicBezTo>
                <a:close/>
                <a:moveTo>
                  <a:pt x="4194661" y="2596226"/>
                </a:moveTo>
                <a:cubicBezTo>
                  <a:pt x="4197716" y="2596226"/>
                  <a:pt x="4200772" y="2599279"/>
                  <a:pt x="4200772" y="2602334"/>
                </a:cubicBezTo>
                <a:cubicBezTo>
                  <a:pt x="4200772" y="2605389"/>
                  <a:pt x="4198735" y="2608446"/>
                  <a:pt x="4194661" y="2608446"/>
                </a:cubicBezTo>
                <a:cubicBezTo>
                  <a:pt x="4191607" y="2608446"/>
                  <a:pt x="4188551" y="2606407"/>
                  <a:pt x="4188551" y="2602334"/>
                </a:cubicBezTo>
                <a:cubicBezTo>
                  <a:pt x="4188551" y="2599279"/>
                  <a:pt x="4190588" y="2596226"/>
                  <a:pt x="4194661" y="2596226"/>
                </a:cubicBezTo>
                <a:close/>
                <a:moveTo>
                  <a:pt x="5638309" y="2592153"/>
                </a:moveTo>
                <a:cubicBezTo>
                  <a:pt x="5648490" y="2593171"/>
                  <a:pt x="5655618" y="2600297"/>
                  <a:pt x="5655618" y="2609462"/>
                </a:cubicBezTo>
                <a:cubicBezTo>
                  <a:pt x="5655618" y="2618622"/>
                  <a:pt x="5647472" y="2626771"/>
                  <a:pt x="5638309" y="2626771"/>
                </a:cubicBezTo>
                <a:cubicBezTo>
                  <a:pt x="5629148" y="2626771"/>
                  <a:pt x="5621002" y="2619640"/>
                  <a:pt x="5621002" y="2609462"/>
                </a:cubicBezTo>
                <a:cubicBezTo>
                  <a:pt x="5621002" y="2600297"/>
                  <a:pt x="5629148" y="2592153"/>
                  <a:pt x="5638309" y="2592153"/>
                </a:cubicBezTo>
                <a:close/>
                <a:moveTo>
                  <a:pt x="1008960" y="2587062"/>
                </a:moveTo>
                <a:cubicBezTo>
                  <a:pt x="1024232" y="2587062"/>
                  <a:pt x="1036449" y="2600297"/>
                  <a:pt x="1036449" y="2614553"/>
                </a:cubicBezTo>
                <a:cubicBezTo>
                  <a:pt x="1036449" y="2629824"/>
                  <a:pt x="1024232" y="2642042"/>
                  <a:pt x="1008960" y="2642042"/>
                </a:cubicBezTo>
                <a:cubicBezTo>
                  <a:pt x="993688" y="2642042"/>
                  <a:pt x="981471" y="2629824"/>
                  <a:pt x="981471" y="2614553"/>
                </a:cubicBezTo>
                <a:cubicBezTo>
                  <a:pt x="981471" y="2599279"/>
                  <a:pt x="993688" y="2587062"/>
                  <a:pt x="1008960" y="2587062"/>
                </a:cubicBezTo>
                <a:close/>
                <a:moveTo>
                  <a:pt x="5912163" y="2569755"/>
                </a:moveTo>
                <a:cubicBezTo>
                  <a:pt x="5924380" y="2568738"/>
                  <a:pt x="5934560" y="2578917"/>
                  <a:pt x="5934560" y="2591134"/>
                </a:cubicBezTo>
                <a:cubicBezTo>
                  <a:pt x="5934560" y="2603351"/>
                  <a:pt x="5924380" y="2612518"/>
                  <a:pt x="5912163" y="2612518"/>
                </a:cubicBezTo>
                <a:cubicBezTo>
                  <a:pt x="5899946" y="2612518"/>
                  <a:pt x="5889764" y="2602334"/>
                  <a:pt x="5889764" y="2591134"/>
                </a:cubicBezTo>
                <a:cubicBezTo>
                  <a:pt x="5889764" y="2578917"/>
                  <a:pt x="5899946" y="2569755"/>
                  <a:pt x="5912163" y="2569755"/>
                </a:cubicBezTo>
                <a:close/>
                <a:moveTo>
                  <a:pt x="10252389" y="2562630"/>
                </a:moveTo>
                <a:cubicBezTo>
                  <a:pt x="10296168" y="2562630"/>
                  <a:pt x="10330784" y="2597243"/>
                  <a:pt x="10330784" y="2640006"/>
                </a:cubicBezTo>
                <a:cubicBezTo>
                  <a:pt x="10330784" y="2650698"/>
                  <a:pt x="10328620" y="2660879"/>
                  <a:pt x="10324691" y="2670136"/>
                </a:cubicBezTo>
                <a:lnTo>
                  <a:pt x="10314641" y="2684950"/>
                </a:lnTo>
                <a:lnTo>
                  <a:pt x="10316531" y="2686840"/>
                </a:lnTo>
                <a:cubicBezTo>
                  <a:pt x="10316531" y="2689895"/>
                  <a:pt x="10313476" y="2692949"/>
                  <a:pt x="10310422" y="2692949"/>
                </a:cubicBezTo>
                <a:lnTo>
                  <a:pt x="10309702" y="2692227"/>
                </a:lnTo>
                <a:lnTo>
                  <a:pt x="10308004" y="2694730"/>
                </a:lnTo>
                <a:cubicBezTo>
                  <a:pt x="10293877" y="2708730"/>
                  <a:pt x="10274278" y="2717384"/>
                  <a:pt x="10252389" y="2717384"/>
                </a:cubicBezTo>
                <a:cubicBezTo>
                  <a:pt x="10209628" y="2717384"/>
                  <a:pt x="10173994" y="2682768"/>
                  <a:pt x="10173994" y="2640006"/>
                </a:cubicBezTo>
                <a:cubicBezTo>
                  <a:pt x="10173994" y="2597243"/>
                  <a:pt x="10208610" y="2562630"/>
                  <a:pt x="10252389" y="2562630"/>
                </a:cubicBezTo>
                <a:close/>
                <a:moveTo>
                  <a:pt x="6487394" y="2547361"/>
                </a:moveTo>
                <a:cubicBezTo>
                  <a:pt x="6496557" y="2547361"/>
                  <a:pt x="6503684" y="2554486"/>
                  <a:pt x="6503684" y="2563649"/>
                </a:cubicBezTo>
                <a:cubicBezTo>
                  <a:pt x="6503684" y="2572811"/>
                  <a:pt x="6496557" y="2579938"/>
                  <a:pt x="6487394" y="2579938"/>
                </a:cubicBezTo>
                <a:cubicBezTo>
                  <a:pt x="6478231" y="2579938"/>
                  <a:pt x="6471104" y="2572811"/>
                  <a:pt x="6471104" y="2563649"/>
                </a:cubicBezTo>
                <a:cubicBezTo>
                  <a:pt x="6471104" y="2554486"/>
                  <a:pt x="6478231" y="2547361"/>
                  <a:pt x="6487394" y="2547361"/>
                </a:cubicBezTo>
                <a:close/>
                <a:moveTo>
                  <a:pt x="10923328" y="2546344"/>
                </a:moveTo>
                <a:cubicBezTo>
                  <a:pt x="10935545" y="2546344"/>
                  <a:pt x="10944708" y="2556522"/>
                  <a:pt x="10944708" y="2567722"/>
                </a:cubicBezTo>
                <a:cubicBezTo>
                  <a:pt x="10944708" y="2579938"/>
                  <a:pt x="10935545" y="2589100"/>
                  <a:pt x="10923328" y="2589100"/>
                </a:cubicBezTo>
                <a:cubicBezTo>
                  <a:pt x="10911110" y="2589100"/>
                  <a:pt x="10901948" y="2578919"/>
                  <a:pt x="10901948" y="2567722"/>
                </a:cubicBezTo>
                <a:cubicBezTo>
                  <a:pt x="10901948" y="2555505"/>
                  <a:pt x="10912129" y="2546344"/>
                  <a:pt x="10923328" y="2546344"/>
                </a:cubicBezTo>
                <a:close/>
                <a:moveTo>
                  <a:pt x="591492" y="2539209"/>
                </a:moveTo>
                <a:cubicBezTo>
                  <a:pt x="598619" y="2539209"/>
                  <a:pt x="603710" y="2545318"/>
                  <a:pt x="603710" y="2551426"/>
                </a:cubicBezTo>
                <a:cubicBezTo>
                  <a:pt x="603710" y="2557534"/>
                  <a:pt x="598619" y="2563643"/>
                  <a:pt x="591492" y="2563643"/>
                </a:cubicBezTo>
                <a:cubicBezTo>
                  <a:pt x="585384" y="2563643"/>
                  <a:pt x="579275" y="2558552"/>
                  <a:pt x="579275" y="2551426"/>
                </a:cubicBezTo>
                <a:cubicBezTo>
                  <a:pt x="579275" y="2545318"/>
                  <a:pt x="584366" y="2539209"/>
                  <a:pt x="591492" y="2539209"/>
                </a:cubicBezTo>
                <a:close/>
                <a:moveTo>
                  <a:pt x="386905" y="2534124"/>
                </a:moveTo>
                <a:cubicBezTo>
                  <a:pt x="397086" y="2534124"/>
                  <a:pt x="405231" y="2542271"/>
                  <a:pt x="405231" y="2552451"/>
                </a:cubicBezTo>
                <a:cubicBezTo>
                  <a:pt x="405231" y="2562630"/>
                  <a:pt x="397086" y="2570776"/>
                  <a:pt x="386905" y="2570776"/>
                </a:cubicBezTo>
                <a:cubicBezTo>
                  <a:pt x="376724" y="2570776"/>
                  <a:pt x="368579" y="2562630"/>
                  <a:pt x="368579" y="2552451"/>
                </a:cubicBezTo>
                <a:cubicBezTo>
                  <a:pt x="368579" y="2542271"/>
                  <a:pt x="376724" y="2534124"/>
                  <a:pt x="386905" y="2534124"/>
                </a:cubicBezTo>
                <a:close/>
                <a:moveTo>
                  <a:pt x="3113437" y="2528012"/>
                </a:moveTo>
                <a:cubicBezTo>
                  <a:pt x="3118529" y="2528012"/>
                  <a:pt x="3122602" y="2532086"/>
                  <a:pt x="3122602" y="2537177"/>
                </a:cubicBezTo>
                <a:cubicBezTo>
                  <a:pt x="3122602" y="2542271"/>
                  <a:pt x="3118529" y="2546344"/>
                  <a:pt x="3113437" y="2546344"/>
                </a:cubicBezTo>
                <a:cubicBezTo>
                  <a:pt x="3108348" y="2546344"/>
                  <a:pt x="3104277" y="2542271"/>
                  <a:pt x="3104277" y="2537177"/>
                </a:cubicBezTo>
                <a:cubicBezTo>
                  <a:pt x="3104277" y="2532086"/>
                  <a:pt x="3108348" y="2528012"/>
                  <a:pt x="3113437" y="2528012"/>
                </a:cubicBezTo>
                <a:close/>
                <a:moveTo>
                  <a:pt x="5387857" y="2519865"/>
                </a:moveTo>
                <a:cubicBezTo>
                  <a:pt x="5392950" y="2519865"/>
                  <a:pt x="5398041" y="2524955"/>
                  <a:pt x="5398041" y="2530048"/>
                </a:cubicBezTo>
                <a:cubicBezTo>
                  <a:pt x="5398041" y="2536159"/>
                  <a:pt x="5392950" y="2540233"/>
                  <a:pt x="5387857" y="2540233"/>
                </a:cubicBezTo>
                <a:cubicBezTo>
                  <a:pt x="5381754" y="2540233"/>
                  <a:pt x="5377677" y="2535141"/>
                  <a:pt x="5377677" y="2530048"/>
                </a:cubicBezTo>
                <a:cubicBezTo>
                  <a:pt x="5377677" y="2523937"/>
                  <a:pt x="5382769" y="2519865"/>
                  <a:pt x="5387857" y="2519865"/>
                </a:cubicBezTo>
                <a:close/>
                <a:moveTo>
                  <a:pt x="11337701" y="2517829"/>
                </a:moveTo>
                <a:cubicBezTo>
                  <a:pt x="11342792" y="2517829"/>
                  <a:pt x="11347882" y="2522920"/>
                  <a:pt x="11347882" y="2528012"/>
                </a:cubicBezTo>
                <a:cubicBezTo>
                  <a:pt x="11347882" y="2534124"/>
                  <a:pt x="11342792" y="2538195"/>
                  <a:pt x="11337701" y="2538195"/>
                </a:cubicBezTo>
                <a:cubicBezTo>
                  <a:pt x="11331593" y="2538195"/>
                  <a:pt x="11327520" y="2534124"/>
                  <a:pt x="11327520" y="2528012"/>
                </a:cubicBezTo>
                <a:cubicBezTo>
                  <a:pt x="11327520" y="2521902"/>
                  <a:pt x="11332611" y="2517829"/>
                  <a:pt x="11337701" y="2517829"/>
                </a:cubicBezTo>
                <a:close/>
                <a:moveTo>
                  <a:pt x="5092607" y="2499505"/>
                </a:moveTo>
                <a:cubicBezTo>
                  <a:pt x="5104822" y="2498488"/>
                  <a:pt x="5113983" y="2507649"/>
                  <a:pt x="5113983" y="2519865"/>
                </a:cubicBezTo>
                <a:cubicBezTo>
                  <a:pt x="5113983" y="2531068"/>
                  <a:pt x="5104822" y="2540233"/>
                  <a:pt x="5092607" y="2540233"/>
                </a:cubicBezTo>
                <a:cubicBezTo>
                  <a:pt x="5081409" y="2540233"/>
                  <a:pt x="5071229" y="2531068"/>
                  <a:pt x="5071229" y="2519865"/>
                </a:cubicBezTo>
                <a:cubicBezTo>
                  <a:pt x="5071229" y="2508668"/>
                  <a:pt x="5080391" y="2499505"/>
                  <a:pt x="5092607" y="2499505"/>
                </a:cubicBezTo>
                <a:close/>
                <a:moveTo>
                  <a:pt x="7711170" y="2493397"/>
                </a:moveTo>
                <a:cubicBezTo>
                  <a:pt x="7714224" y="2493397"/>
                  <a:pt x="7717279" y="2495433"/>
                  <a:pt x="7717279" y="2499505"/>
                </a:cubicBezTo>
                <a:cubicBezTo>
                  <a:pt x="7717279" y="2502558"/>
                  <a:pt x="7714224" y="2505613"/>
                  <a:pt x="7711170" y="2505613"/>
                </a:cubicBezTo>
                <a:cubicBezTo>
                  <a:pt x="7708115" y="2505613"/>
                  <a:pt x="7705061" y="2502558"/>
                  <a:pt x="7705061" y="2499505"/>
                </a:cubicBezTo>
                <a:cubicBezTo>
                  <a:pt x="7705061" y="2496451"/>
                  <a:pt x="7708115" y="2493397"/>
                  <a:pt x="7711170" y="2493397"/>
                </a:cubicBezTo>
                <a:close/>
                <a:moveTo>
                  <a:pt x="11655354" y="2472014"/>
                </a:moveTo>
                <a:cubicBezTo>
                  <a:pt x="11662481" y="2472014"/>
                  <a:pt x="11666553" y="2477105"/>
                  <a:pt x="11666553" y="2483214"/>
                </a:cubicBezTo>
                <a:cubicBezTo>
                  <a:pt x="11666553" y="2489322"/>
                  <a:pt x="11661463" y="2493395"/>
                  <a:pt x="11655354" y="2493395"/>
                </a:cubicBezTo>
                <a:cubicBezTo>
                  <a:pt x="11649245" y="2493395"/>
                  <a:pt x="11644154" y="2488304"/>
                  <a:pt x="11644154" y="2483214"/>
                </a:cubicBezTo>
                <a:cubicBezTo>
                  <a:pt x="11644154" y="2477105"/>
                  <a:pt x="11649245" y="2472014"/>
                  <a:pt x="11655354" y="2472014"/>
                </a:cubicBezTo>
                <a:close/>
                <a:moveTo>
                  <a:pt x="1161657" y="2462852"/>
                </a:moveTo>
                <a:cubicBezTo>
                  <a:pt x="1204418" y="2462852"/>
                  <a:pt x="1238016" y="2496451"/>
                  <a:pt x="1238016" y="2539213"/>
                </a:cubicBezTo>
                <a:cubicBezTo>
                  <a:pt x="1238016" y="2580954"/>
                  <a:pt x="1203400" y="2615570"/>
                  <a:pt x="1161657" y="2615570"/>
                </a:cubicBezTo>
                <a:lnTo>
                  <a:pt x="1153260" y="2613912"/>
                </a:lnTo>
                <a:lnTo>
                  <a:pt x="1153543" y="2614553"/>
                </a:lnTo>
                <a:cubicBezTo>
                  <a:pt x="1153543" y="2625751"/>
                  <a:pt x="1144380" y="2634915"/>
                  <a:pt x="1133180" y="2634915"/>
                </a:cubicBezTo>
                <a:cubicBezTo>
                  <a:pt x="1121981" y="2634915"/>
                  <a:pt x="1112818" y="2625751"/>
                  <a:pt x="1112818" y="2614553"/>
                </a:cubicBezTo>
                <a:lnTo>
                  <a:pt x="1118521" y="2600840"/>
                </a:lnTo>
                <a:lnTo>
                  <a:pt x="1107443" y="2593425"/>
                </a:lnTo>
                <a:cubicBezTo>
                  <a:pt x="1093698" y="2579682"/>
                  <a:pt x="1085299" y="2560594"/>
                  <a:pt x="1085299" y="2539213"/>
                </a:cubicBezTo>
                <a:cubicBezTo>
                  <a:pt x="1085299" y="2497468"/>
                  <a:pt x="1119914" y="2462852"/>
                  <a:pt x="1161657" y="2462852"/>
                </a:cubicBezTo>
                <a:close/>
                <a:moveTo>
                  <a:pt x="7789564" y="2417038"/>
                </a:moveTo>
                <a:cubicBezTo>
                  <a:pt x="7792619" y="2416020"/>
                  <a:pt x="7795674" y="2419073"/>
                  <a:pt x="7795674" y="2423147"/>
                </a:cubicBezTo>
                <a:cubicBezTo>
                  <a:pt x="7795674" y="2426201"/>
                  <a:pt x="7792619" y="2429254"/>
                  <a:pt x="7789564" y="2429254"/>
                </a:cubicBezTo>
                <a:cubicBezTo>
                  <a:pt x="7785492" y="2429254"/>
                  <a:pt x="7783456" y="2426201"/>
                  <a:pt x="7783456" y="2423147"/>
                </a:cubicBezTo>
                <a:cubicBezTo>
                  <a:pt x="7783456" y="2420092"/>
                  <a:pt x="7786510" y="2417038"/>
                  <a:pt x="7789564" y="2417038"/>
                </a:cubicBezTo>
                <a:close/>
                <a:moveTo>
                  <a:pt x="8313895" y="2398712"/>
                </a:moveTo>
                <a:cubicBezTo>
                  <a:pt x="8322040" y="2398712"/>
                  <a:pt x="8330185" y="2405839"/>
                  <a:pt x="8330185" y="2415002"/>
                </a:cubicBezTo>
                <a:cubicBezTo>
                  <a:pt x="8330185" y="2424164"/>
                  <a:pt x="8323058" y="2431292"/>
                  <a:pt x="8313895" y="2431292"/>
                </a:cubicBezTo>
                <a:cubicBezTo>
                  <a:pt x="8304732" y="2431292"/>
                  <a:pt x="8297605" y="2424164"/>
                  <a:pt x="8297605" y="2415002"/>
                </a:cubicBezTo>
                <a:cubicBezTo>
                  <a:pt x="8297605" y="2405839"/>
                  <a:pt x="8304732" y="2398712"/>
                  <a:pt x="8313895" y="2398712"/>
                </a:cubicBezTo>
                <a:close/>
                <a:moveTo>
                  <a:pt x="10361328" y="2390565"/>
                </a:moveTo>
                <a:cubicBezTo>
                  <a:pt x="10373545" y="2391585"/>
                  <a:pt x="10383726" y="2400746"/>
                  <a:pt x="10383726" y="2412965"/>
                </a:cubicBezTo>
                <a:cubicBezTo>
                  <a:pt x="10383726" y="2425182"/>
                  <a:pt x="10373545" y="2435363"/>
                  <a:pt x="10361328" y="2435363"/>
                </a:cubicBezTo>
                <a:cubicBezTo>
                  <a:pt x="10349110" y="2435363"/>
                  <a:pt x="10338929" y="2425182"/>
                  <a:pt x="10338929" y="2412965"/>
                </a:cubicBezTo>
                <a:cubicBezTo>
                  <a:pt x="10338929" y="2400746"/>
                  <a:pt x="10349110" y="2390565"/>
                  <a:pt x="10361328" y="2390565"/>
                </a:cubicBezTo>
                <a:close/>
                <a:moveTo>
                  <a:pt x="1788833" y="2370201"/>
                </a:moveTo>
                <a:cubicBezTo>
                  <a:pt x="1800034" y="2370201"/>
                  <a:pt x="1809196" y="2379366"/>
                  <a:pt x="1809196" y="2390565"/>
                </a:cubicBezTo>
                <a:cubicBezTo>
                  <a:pt x="1809196" y="2401766"/>
                  <a:pt x="1800034" y="2410929"/>
                  <a:pt x="1788833" y="2410929"/>
                </a:cubicBezTo>
                <a:cubicBezTo>
                  <a:pt x="1777635" y="2410929"/>
                  <a:pt x="1768472" y="2401766"/>
                  <a:pt x="1768472" y="2390565"/>
                </a:cubicBezTo>
                <a:cubicBezTo>
                  <a:pt x="1768472" y="2379366"/>
                  <a:pt x="1777635" y="2370201"/>
                  <a:pt x="1788833" y="2370201"/>
                </a:cubicBezTo>
                <a:close/>
                <a:moveTo>
                  <a:pt x="8322040" y="2351875"/>
                </a:moveTo>
                <a:cubicBezTo>
                  <a:pt x="8329166" y="2351875"/>
                  <a:pt x="8335275" y="2357982"/>
                  <a:pt x="8335275" y="2365110"/>
                </a:cubicBezTo>
                <a:cubicBezTo>
                  <a:pt x="8335275" y="2372238"/>
                  <a:pt x="8329166" y="2378348"/>
                  <a:pt x="8322040" y="2378348"/>
                </a:cubicBezTo>
                <a:cubicBezTo>
                  <a:pt x="8314913" y="2378348"/>
                  <a:pt x="8308804" y="2372238"/>
                  <a:pt x="8308804" y="2365110"/>
                </a:cubicBezTo>
                <a:cubicBezTo>
                  <a:pt x="8308804" y="2357982"/>
                  <a:pt x="8314913" y="2351875"/>
                  <a:pt x="8322040" y="2351875"/>
                </a:cubicBezTo>
                <a:close/>
                <a:moveTo>
                  <a:pt x="1726739" y="2338640"/>
                </a:moveTo>
                <a:cubicBezTo>
                  <a:pt x="1739974" y="2338640"/>
                  <a:pt x="1749137" y="2348821"/>
                  <a:pt x="1749137" y="2361037"/>
                </a:cubicBezTo>
                <a:cubicBezTo>
                  <a:pt x="1749137" y="2373257"/>
                  <a:pt x="1738956" y="2383438"/>
                  <a:pt x="1726739" y="2383438"/>
                </a:cubicBezTo>
                <a:cubicBezTo>
                  <a:pt x="1714521" y="2383438"/>
                  <a:pt x="1704340" y="2373257"/>
                  <a:pt x="1704340" y="2361037"/>
                </a:cubicBezTo>
                <a:cubicBezTo>
                  <a:pt x="1704340" y="2348821"/>
                  <a:pt x="1714521" y="2338640"/>
                  <a:pt x="1726739" y="2338640"/>
                </a:cubicBezTo>
                <a:close/>
                <a:moveTo>
                  <a:pt x="5160810" y="2317265"/>
                </a:moveTo>
                <a:cubicBezTo>
                  <a:pt x="5172007" y="2317265"/>
                  <a:pt x="5181174" y="2326427"/>
                  <a:pt x="5181174" y="2337623"/>
                </a:cubicBezTo>
                <a:cubicBezTo>
                  <a:pt x="5181174" y="2348821"/>
                  <a:pt x="5172007" y="2357983"/>
                  <a:pt x="5160810" y="2357983"/>
                </a:cubicBezTo>
                <a:cubicBezTo>
                  <a:pt x="5149610" y="2357983"/>
                  <a:pt x="5140448" y="2348821"/>
                  <a:pt x="5140448" y="2337623"/>
                </a:cubicBezTo>
                <a:cubicBezTo>
                  <a:pt x="5140448" y="2326427"/>
                  <a:pt x="5149610" y="2317265"/>
                  <a:pt x="5160810" y="2317265"/>
                </a:cubicBezTo>
                <a:close/>
                <a:moveTo>
                  <a:pt x="5008114" y="2306069"/>
                </a:moveTo>
                <a:cubicBezTo>
                  <a:pt x="5013202" y="2306069"/>
                  <a:pt x="5017273" y="2310141"/>
                  <a:pt x="5017273" y="2315229"/>
                </a:cubicBezTo>
                <a:cubicBezTo>
                  <a:pt x="5017273" y="2320321"/>
                  <a:pt x="5013202" y="2324392"/>
                  <a:pt x="5008114" y="2324392"/>
                </a:cubicBezTo>
                <a:cubicBezTo>
                  <a:pt x="5003024" y="2324392"/>
                  <a:pt x="4998954" y="2320321"/>
                  <a:pt x="4998954" y="2315229"/>
                </a:cubicBezTo>
                <a:cubicBezTo>
                  <a:pt x="4998954" y="2310141"/>
                  <a:pt x="5003024" y="2306069"/>
                  <a:pt x="5008114" y="2306069"/>
                </a:cubicBezTo>
                <a:close/>
                <a:moveTo>
                  <a:pt x="6816246" y="2280623"/>
                </a:moveTo>
                <a:cubicBezTo>
                  <a:pt x="6824391" y="2280623"/>
                  <a:pt x="6830500" y="2286728"/>
                  <a:pt x="6830500" y="2294873"/>
                </a:cubicBezTo>
                <a:cubicBezTo>
                  <a:pt x="6830500" y="2303015"/>
                  <a:pt x="6824391" y="2309123"/>
                  <a:pt x="6816246" y="2309123"/>
                </a:cubicBezTo>
                <a:cubicBezTo>
                  <a:pt x="6808101" y="2309123"/>
                  <a:pt x="6801992" y="2303015"/>
                  <a:pt x="6801992" y="2294873"/>
                </a:cubicBezTo>
                <a:cubicBezTo>
                  <a:pt x="6801992" y="2286728"/>
                  <a:pt x="6808101" y="2280623"/>
                  <a:pt x="6816246" y="2280623"/>
                </a:cubicBezTo>
                <a:close/>
                <a:moveTo>
                  <a:pt x="7301887" y="2233780"/>
                </a:moveTo>
                <a:cubicBezTo>
                  <a:pt x="7313087" y="2233780"/>
                  <a:pt x="7321231" y="2242945"/>
                  <a:pt x="7321231" y="2253129"/>
                </a:cubicBezTo>
                <a:cubicBezTo>
                  <a:pt x="7321231" y="2263311"/>
                  <a:pt x="7313087" y="2272473"/>
                  <a:pt x="7301887" y="2272473"/>
                </a:cubicBezTo>
                <a:cubicBezTo>
                  <a:pt x="7291706" y="2272473"/>
                  <a:pt x="7282543" y="2264329"/>
                  <a:pt x="7282543" y="2253129"/>
                </a:cubicBezTo>
                <a:cubicBezTo>
                  <a:pt x="7282543" y="2242945"/>
                  <a:pt x="7290688" y="2233780"/>
                  <a:pt x="7301887" y="2233780"/>
                </a:cubicBezTo>
                <a:close/>
                <a:moveTo>
                  <a:pt x="11671645" y="2219524"/>
                </a:moveTo>
                <a:cubicBezTo>
                  <a:pt x="11673680" y="2219524"/>
                  <a:pt x="11676735" y="2221560"/>
                  <a:pt x="11676735" y="2224617"/>
                </a:cubicBezTo>
                <a:cubicBezTo>
                  <a:pt x="11676735" y="2227670"/>
                  <a:pt x="11674698" y="2229707"/>
                  <a:pt x="11671645" y="2229707"/>
                </a:cubicBezTo>
                <a:cubicBezTo>
                  <a:pt x="11668590" y="2229707"/>
                  <a:pt x="11666554" y="2227670"/>
                  <a:pt x="11666554" y="2224617"/>
                </a:cubicBezTo>
                <a:cubicBezTo>
                  <a:pt x="11666554" y="2221560"/>
                  <a:pt x="11668590" y="2219524"/>
                  <a:pt x="11671645" y="2219524"/>
                </a:cubicBezTo>
                <a:close/>
                <a:moveTo>
                  <a:pt x="10717669" y="2192034"/>
                </a:moveTo>
                <a:cubicBezTo>
                  <a:pt x="10724796" y="2192034"/>
                  <a:pt x="10731923" y="2198142"/>
                  <a:pt x="10731923" y="2206286"/>
                </a:cubicBezTo>
                <a:cubicBezTo>
                  <a:pt x="10731923" y="2214431"/>
                  <a:pt x="10725814" y="2220542"/>
                  <a:pt x="10717669" y="2220542"/>
                </a:cubicBezTo>
                <a:cubicBezTo>
                  <a:pt x="10709524" y="2220542"/>
                  <a:pt x="10703416" y="2214431"/>
                  <a:pt x="10703416" y="2206286"/>
                </a:cubicBezTo>
                <a:cubicBezTo>
                  <a:pt x="10703416" y="2198142"/>
                  <a:pt x="10709524" y="2192034"/>
                  <a:pt x="10717669" y="2192034"/>
                </a:cubicBezTo>
                <a:close/>
                <a:moveTo>
                  <a:pt x="4248637" y="2184910"/>
                </a:moveTo>
                <a:cubicBezTo>
                  <a:pt x="4263912" y="2184910"/>
                  <a:pt x="4276129" y="2197127"/>
                  <a:pt x="4276129" y="2212394"/>
                </a:cubicBezTo>
                <a:cubicBezTo>
                  <a:pt x="4276129" y="2227670"/>
                  <a:pt x="4263912" y="2239891"/>
                  <a:pt x="4248637" y="2239891"/>
                </a:cubicBezTo>
                <a:cubicBezTo>
                  <a:pt x="4233368" y="2239891"/>
                  <a:pt x="4221154" y="2227670"/>
                  <a:pt x="4221154" y="2212394"/>
                </a:cubicBezTo>
                <a:cubicBezTo>
                  <a:pt x="4221154" y="2197127"/>
                  <a:pt x="4233368" y="2184910"/>
                  <a:pt x="4248637" y="2184910"/>
                </a:cubicBezTo>
                <a:close/>
                <a:moveTo>
                  <a:pt x="10552733" y="2163530"/>
                </a:moveTo>
                <a:cubicBezTo>
                  <a:pt x="10556806" y="2164547"/>
                  <a:pt x="10558842" y="2166583"/>
                  <a:pt x="10558842" y="2169638"/>
                </a:cubicBezTo>
                <a:cubicBezTo>
                  <a:pt x="10558842" y="2172694"/>
                  <a:pt x="10556806" y="2174729"/>
                  <a:pt x="10552733" y="2174729"/>
                </a:cubicBezTo>
                <a:cubicBezTo>
                  <a:pt x="10549679" y="2174729"/>
                  <a:pt x="10546625" y="2172694"/>
                  <a:pt x="10546625" y="2169638"/>
                </a:cubicBezTo>
                <a:cubicBezTo>
                  <a:pt x="10546625" y="2166583"/>
                  <a:pt x="10548661" y="2163530"/>
                  <a:pt x="10552733" y="2163530"/>
                </a:cubicBezTo>
                <a:close/>
                <a:moveTo>
                  <a:pt x="11573905" y="2144178"/>
                </a:moveTo>
                <a:cubicBezTo>
                  <a:pt x="11581031" y="2143160"/>
                  <a:pt x="11586122" y="2148250"/>
                  <a:pt x="11586122" y="2155377"/>
                </a:cubicBezTo>
                <a:cubicBezTo>
                  <a:pt x="11586122" y="2161486"/>
                  <a:pt x="11581031" y="2166575"/>
                  <a:pt x="11573905" y="2166575"/>
                </a:cubicBezTo>
                <a:cubicBezTo>
                  <a:pt x="11567795" y="2166575"/>
                  <a:pt x="11561687" y="2161486"/>
                  <a:pt x="11561687" y="2155377"/>
                </a:cubicBezTo>
                <a:cubicBezTo>
                  <a:pt x="11561687" y="2149268"/>
                  <a:pt x="11566778" y="2144178"/>
                  <a:pt x="11573905" y="2144178"/>
                </a:cubicBezTo>
                <a:close/>
                <a:moveTo>
                  <a:pt x="10875476" y="2060694"/>
                </a:moveTo>
                <a:cubicBezTo>
                  <a:pt x="10879549" y="2060694"/>
                  <a:pt x="10883622" y="2063748"/>
                  <a:pt x="10883622" y="2068840"/>
                </a:cubicBezTo>
                <a:cubicBezTo>
                  <a:pt x="10883622" y="2073930"/>
                  <a:pt x="10879549" y="2076984"/>
                  <a:pt x="10875476" y="2076984"/>
                </a:cubicBezTo>
                <a:cubicBezTo>
                  <a:pt x="10870386" y="2076984"/>
                  <a:pt x="10867332" y="2072912"/>
                  <a:pt x="10867332" y="2068840"/>
                </a:cubicBezTo>
                <a:cubicBezTo>
                  <a:pt x="10867332" y="2063748"/>
                  <a:pt x="10871405" y="2060694"/>
                  <a:pt x="10875476" y="2060694"/>
                </a:cubicBezTo>
                <a:close/>
                <a:moveTo>
                  <a:pt x="9976480" y="2052572"/>
                </a:moveTo>
                <a:cubicBezTo>
                  <a:pt x="10001933" y="2052572"/>
                  <a:pt x="10023313" y="2072934"/>
                  <a:pt x="10023313" y="2099390"/>
                </a:cubicBezTo>
                <a:cubicBezTo>
                  <a:pt x="10023313" y="2124842"/>
                  <a:pt x="10001933" y="2146221"/>
                  <a:pt x="9976480" y="2146221"/>
                </a:cubicBezTo>
                <a:cubicBezTo>
                  <a:pt x="9950008" y="2146221"/>
                  <a:pt x="9929646" y="2124842"/>
                  <a:pt x="9929646" y="2099390"/>
                </a:cubicBezTo>
                <a:cubicBezTo>
                  <a:pt x="9929646" y="2072934"/>
                  <a:pt x="9951027" y="2052572"/>
                  <a:pt x="9976480" y="2052572"/>
                </a:cubicBezTo>
                <a:close/>
                <a:moveTo>
                  <a:pt x="8217174" y="2041361"/>
                </a:moveTo>
                <a:cubicBezTo>
                  <a:pt x="8239572" y="2041361"/>
                  <a:pt x="8257898" y="2059688"/>
                  <a:pt x="8257898" y="2082087"/>
                </a:cubicBezTo>
                <a:cubicBezTo>
                  <a:pt x="8257898" y="2104477"/>
                  <a:pt x="8239572" y="2122802"/>
                  <a:pt x="8217174" y="2122802"/>
                </a:cubicBezTo>
                <a:cubicBezTo>
                  <a:pt x="8194776" y="2122802"/>
                  <a:pt x="8176449" y="2104477"/>
                  <a:pt x="8176449" y="2082087"/>
                </a:cubicBezTo>
                <a:cubicBezTo>
                  <a:pt x="8176449" y="2059688"/>
                  <a:pt x="8194776" y="2041361"/>
                  <a:pt x="8217174" y="2041361"/>
                </a:cubicBezTo>
                <a:close/>
                <a:moveTo>
                  <a:pt x="11389625" y="2007776"/>
                </a:moveTo>
                <a:cubicBezTo>
                  <a:pt x="11396752" y="2007776"/>
                  <a:pt x="11401843" y="2012868"/>
                  <a:pt x="11401843" y="2019993"/>
                </a:cubicBezTo>
                <a:cubicBezTo>
                  <a:pt x="11401843" y="2026102"/>
                  <a:pt x="11396752" y="2032209"/>
                  <a:pt x="11389625" y="2032209"/>
                </a:cubicBezTo>
                <a:cubicBezTo>
                  <a:pt x="11383516" y="2032209"/>
                  <a:pt x="11377408" y="2027119"/>
                  <a:pt x="11377408" y="2019993"/>
                </a:cubicBezTo>
                <a:cubicBezTo>
                  <a:pt x="11377408" y="2013885"/>
                  <a:pt x="11382499" y="2007776"/>
                  <a:pt x="11389625" y="2007776"/>
                </a:cubicBezTo>
                <a:close/>
                <a:moveTo>
                  <a:pt x="11089281" y="1971100"/>
                </a:moveTo>
                <a:cubicBezTo>
                  <a:pt x="11092335" y="1971100"/>
                  <a:pt x="11094371" y="1973135"/>
                  <a:pt x="11094371" y="1976191"/>
                </a:cubicBezTo>
                <a:cubicBezTo>
                  <a:pt x="11094371" y="1979244"/>
                  <a:pt x="11092335" y="1981281"/>
                  <a:pt x="11089281" y="1981281"/>
                </a:cubicBezTo>
                <a:cubicBezTo>
                  <a:pt x="11086227" y="1981281"/>
                  <a:pt x="11084190" y="1979244"/>
                  <a:pt x="11084190" y="1976191"/>
                </a:cubicBezTo>
                <a:cubicBezTo>
                  <a:pt x="11084190" y="1973135"/>
                  <a:pt x="11086227" y="1971100"/>
                  <a:pt x="11089281" y="1971100"/>
                </a:cubicBezTo>
                <a:close/>
                <a:moveTo>
                  <a:pt x="607782" y="1958886"/>
                </a:moveTo>
                <a:cubicBezTo>
                  <a:pt x="618982" y="1958886"/>
                  <a:pt x="627126" y="1968049"/>
                  <a:pt x="627126" y="1978230"/>
                </a:cubicBezTo>
                <a:cubicBezTo>
                  <a:pt x="627126" y="1989429"/>
                  <a:pt x="617963" y="1997575"/>
                  <a:pt x="607782" y="1997575"/>
                </a:cubicBezTo>
                <a:cubicBezTo>
                  <a:pt x="596583" y="1997575"/>
                  <a:pt x="588438" y="1988410"/>
                  <a:pt x="588438" y="1978230"/>
                </a:cubicBezTo>
                <a:cubicBezTo>
                  <a:pt x="588438" y="1967031"/>
                  <a:pt x="597601" y="1958886"/>
                  <a:pt x="607782" y="1958886"/>
                </a:cubicBezTo>
                <a:close/>
                <a:moveTo>
                  <a:pt x="8754740" y="1924294"/>
                </a:moveTo>
                <a:cubicBezTo>
                  <a:pt x="8757794" y="1925312"/>
                  <a:pt x="8760849" y="1927349"/>
                  <a:pt x="8760849" y="1930402"/>
                </a:cubicBezTo>
                <a:cubicBezTo>
                  <a:pt x="8760849" y="1933458"/>
                  <a:pt x="8758812" y="1936513"/>
                  <a:pt x="8754740" y="1936513"/>
                </a:cubicBezTo>
                <a:cubicBezTo>
                  <a:pt x="8751685" y="1936513"/>
                  <a:pt x="8748631" y="1934476"/>
                  <a:pt x="8748631" y="1930402"/>
                </a:cubicBezTo>
                <a:cubicBezTo>
                  <a:pt x="8748631" y="1927349"/>
                  <a:pt x="8750667" y="1924294"/>
                  <a:pt x="8754740" y="1924294"/>
                </a:cubicBezTo>
                <a:close/>
                <a:moveTo>
                  <a:pt x="6224720" y="1894771"/>
                </a:moveTo>
                <a:cubicBezTo>
                  <a:pt x="6227774" y="1894771"/>
                  <a:pt x="6230829" y="1897823"/>
                  <a:pt x="6230829" y="1900877"/>
                </a:cubicBezTo>
                <a:cubicBezTo>
                  <a:pt x="6230829" y="1904948"/>
                  <a:pt x="6227774" y="1906983"/>
                  <a:pt x="6224720" y="1906983"/>
                </a:cubicBezTo>
                <a:cubicBezTo>
                  <a:pt x="6220647" y="1906983"/>
                  <a:pt x="6218611" y="1903930"/>
                  <a:pt x="6218611" y="1900877"/>
                </a:cubicBezTo>
                <a:cubicBezTo>
                  <a:pt x="6218611" y="1896803"/>
                  <a:pt x="6221665" y="1894771"/>
                  <a:pt x="6224720" y="1894771"/>
                </a:cubicBezTo>
                <a:close/>
                <a:moveTo>
                  <a:pt x="6900749" y="1835719"/>
                </a:moveTo>
                <a:cubicBezTo>
                  <a:pt x="6907876" y="1834702"/>
                  <a:pt x="6913985" y="1840812"/>
                  <a:pt x="6913985" y="1848957"/>
                </a:cubicBezTo>
                <a:cubicBezTo>
                  <a:pt x="6913985" y="1856084"/>
                  <a:pt x="6907876" y="1862192"/>
                  <a:pt x="6900749" y="1862192"/>
                </a:cubicBezTo>
                <a:cubicBezTo>
                  <a:pt x="6893622" y="1862192"/>
                  <a:pt x="6887514" y="1856084"/>
                  <a:pt x="6887514" y="1848957"/>
                </a:cubicBezTo>
                <a:cubicBezTo>
                  <a:pt x="6887514" y="1841829"/>
                  <a:pt x="6893622" y="1835719"/>
                  <a:pt x="6900749" y="1835719"/>
                </a:cubicBezTo>
                <a:close/>
                <a:moveTo>
                  <a:pt x="3320114" y="1834701"/>
                </a:moveTo>
                <a:cubicBezTo>
                  <a:pt x="3322150" y="1834701"/>
                  <a:pt x="3324187" y="1836737"/>
                  <a:pt x="3324187" y="1838772"/>
                </a:cubicBezTo>
                <a:cubicBezTo>
                  <a:pt x="3324187" y="1840809"/>
                  <a:pt x="3322150" y="1842845"/>
                  <a:pt x="3320114" y="1842845"/>
                </a:cubicBezTo>
                <a:cubicBezTo>
                  <a:pt x="3318077" y="1842845"/>
                  <a:pt x="3316042" y="1840809"/>
                  <a:pt x="3316042" y="1838772"/>
                </a:cubicBezTo>
                <a:cubicBezTo>
                  <a:pt x="3316042" y="1836737"/>
                  <a:pt x="3318077" y="1834701"/>
                  <a:pt x="3320114" y="1834701"/>
                </a:cubicBezTo>
                <a:close/>
                <a:moveTo>
                  <a:pt x="6968963" y="1829583"/>
                </a:moveTo>
                <a:cubicBezTo>
                  <a:pt x="6971000" y="1829583"/>
                  <a:pt x="6972017" y="1831619"/>
                  <a:pt x="6972017" y="1832637"/>
                </a:cubicBezTo>
                <a:cubicBezTo>
                  <a:pt x="6972017" y="1834674"/>
                  <a:pt x="6971000" y="1835691"/>
                  <a:pt x="6968963" y="1835691"/>
                </a:cubicBezTo>
                <a:cubicBezTo>
                  <a:pt x="6966927" y="1835691"/>
                  <a:pt x="6965909" y="1834674"/>
                  <a:pt x="6965909" y="1832637"/>
                </a:cubicBezTo>
                <a:cubicBezTo>
                  <a:pt x="6965909" y="1830601"/>
                  <a:pt x="6966927" y="1829583"/>
                  <a:pt x="6968963" y="1829583"/>
                </a:cubicBezTo>
                <a:close/>
                <a:moveTo>
                  <a:pt x="5026434" y="1816374"/>
                </a:moveTo>
                <a:cubicBezTo>
                  <a:pt x="5029485" y="1816374"/>
                  <a:pt x="5031521" y="1818411"/>
                  <a:pt x="5031521" y="1821463"/>
                </a:cubicBezTo>
                <a:cubicBezTo>
                  <a:pt x="5031521" y="1824518"/>
                  <a:pt x="5029485" y="1826554"/>
                  <a:pt x="5026434" y="1826554"/>
                </a:cubicBezTo>
                <a:cubicBezTo>
                  <a:pt x="5023379" y="1826554"/>
                  <a:pt x="5021344" y="1824518"/>
                  <a:pt x="5021344" y="1821463"/>
                </a:cubicBezTo>
                <a:cubicBezTo>
                  <a:pt x="5021344" y="1818411"/>
                  <a:pt x="5023379" y="1816374"/>
                  <a:pt x="5026434" y="1816374"/>
                </a:cubicBezTo>
                <a:close/>
                <a:moveTo>
                  <a:pt x="1693109" y="1810250"/>
                </a:moveTo>
                <a:cubicBezTo>
                  <a:pt x="1709398" y="1810250"/>
                  <a:pt x="1722634" y="1823487"/>
                  <a:pt x="1722634" y="1839778"/>
                </a:cubicBezTo>
                <a:cubicBezTo>
                  <a:pt x="1722634" y="1856067"/>
                  <a:pt x="1709398" y="1869303"/>
                  <a:pt x="1693109" y="1869303"/>
                </a:cubicBezTo>
                <a:cubicBezTo>
                  <a:pt x="1676819" y="1869303"/>
                  <a:pt x="1663584" y="1856067"/>
                  <a:pt x="1663584" y="1839778"/>
                </a:cubicBezTo>
                <a:cubicBezTo>
                  <a:pt x="1663584" y="1823487"/>
                  <a:pt x="1676819" y="1810250"/>
                  <a:pt x="1693109" y="1810250"/>
                </a:cubicBezTo>
                <a:close/>
                <a:moveTo>
                  <a:pt x="466263" y="1806168"/>
                </a:moveTo>
                <a:cubicBezTo>
                  <a:pt x="468300" y="1806168"/>
                  <a:pt x="470336" y="1808204"/>
                  <a:pt x="470336" y="1810240"/>
                </a:cubicBezTo>
                <a:cubicBezTo>
                  <a:pt x="470336" y="1812277"/>
                  <a:pt x="468300" y="1814313"/>
                  <a:pt x="466263" y="1814313"/>
                </a:cubicBezTo>
                <a:cubicBezTo>
                  <a:pt x="464227" y="1814313"/>
                  <a:pt x="462191" y="1812277"/>
                  <a:pt x="462191" y="1810240"/>
                </a:cubicBezTo>
                <a:cubicBezTo>
                  <a:pt x="462191" y="1808204"/>
                  <a:pt x="464227" y="1806168"/>
                  <a:pt x="466263" y="1806168"/>
                </a:cubicBezTo>
                <a:close/>
                <a:moveTo>
                  <a:pt x="11028194" y="1801104"/>
                </a:moveTo>
                <a:cubicBezTo>
                  <a:pt x="11034304" y="1800086"/>
                  <a:pt x="11040412" y="1806195"/>
                  <a:pt x="11040412" y="1813323"/>
                </a:cubicBezTo>
                <a:cubicBezTo>
                  <a:pt x="11040412" y="1820451"/>
                  <a:pt x="11034304" y="1825541"/>
                  <a:pt x="11028194" y="1825541"/>
                </a:cubicBezTo>
                <a:cubicBezTo>
                  <a:pt x="11021068" y="1825541"/>
                  <a:pt x="11015977" y="1819432"/>
                  <a:pt x="11015977" y="1813323"/>
                </a:cubicBezTo>
                <a:cubicBezTo>
                  <a:pt x="11015977" y="1806195"/>
                  <a:pt x="11022085" y="1801104"/>
                  <a:pt x="11028194" y="1801104"/>
                </a:cubicBezTo>
                <a:close/>
                <a:moveTo>
                  <a:pt x="9489820" y="1800068"/>
                </a:moveTo>
                <a:cubicBezTo>
                  <a:pt x="9509164" y="1800068"/>
                  <a:pt x="9524436" y="1815341"/>
                  <a:pt x="9524436" y="1834686"/>
                </a:cubicBezTo>
                <a:cubicBezTo>
                  <a:pt x="9524436" y="1854031"/>
                  <a:pt x="9509164" y="1869303"/>
                  <a:pt x="9489820" y="1869303"/>
                </a:cubicBezTo>
                <a:cubicBezTo>
                  <a:pt x="9470476" y="1869303"/>
                  <a:pt x="9455204" y="1854031"/>
                  <a:pt x="9455204" y="1834686"/>
                </a:cubicBezTo>
                <a:cubicBezTo>
                  <a:pt x="9455204" y="1815341"/>
                  <a:pt x="9470476" y="1800068"/>
                  <a:pt x="9489820" y="1800068"/>
                </a:cubicBezTo>
                <a:close/>
                <a:moveTo>
                  <a:pt x="10635201" y="1799039"/>
                </a:moveTo>
                <a:cubicBezTo>
                  <a:pt x="10639274" y="1799039"/>
                  <a:pt x="10642329" y="1802093"/>
                  <a:pt x="10642329" y="1806166"/>
                </a:cubicBezTo>
                <a:cubicBezTo>
                  <a:pt x="10642329" y="1810238"/>
                  <a:pt x="10639274" y="1813293"/>
                  <a:pt x="10635201" y="1813293"/>
                </a:cubicBezTo>
                <a:cubicBezTo>
                  <a:pt x="10631129" y="1813293"/>
                  <a:pt x="10628075" y="1810238"/>
                  <a:pt x="10628075" y="1806166"/>
                </a:cubicBezTo>
                <a:cubicBezTo>
                  <a:pt x="10628075" y="1802093"/>
                  <a:pt x="10631129" y="1799039"/>
                  <a:pt x="10635201" y="1799039"/>
                </a:cubicBezTo>
                <a:close/>
                <a:moveTo>
                  <a:pt x="8181540" y="1798022"/>
                </a:moveTo>
                <a:cubicBezTo>
                  <a:pt x="8184594" y="1797003"/>
                  <a:pt x="8186630" y="1800058"/>
                  <a:pt x="8186630" y="1803111"/>
                </a:cubicBezTo>
                <a:cubicBezTo>
                  <a:pt x="8186630" y="1806166"/>
                  <a:pt x="8184594" y="1808202"/>
                  <a:pt x="8181540" y="1808202"/>
                </a:cubicBezTo>
                <a:cubicBezTo>
                  <a:pt x="8178485" y="1808202"/>
                  <a:pt x="8176449" y="1806166"/>
                  <a:pt x="8176449" y="1803111"/>
                </a:cubicBezTo>
                <a:cubicBezTo>
                  <a:pt x="8176449" y="1800058"/>
                  <a:pt x="8178485" y="1798022"/>
                  <a:pt x="8181540" y="1798022"/>
                </a:cubicBezTo>
                <a:close/>
                <a:moveTo>
                  <a:pt x="5724840" y="1792952"/>
                </a:moveTo>
                <a:cubicBezTo>
                  <a:pt x="5727896" y="1792952"/>
                  <a:pt x="5730949" y="1796006"/>
                  <a:pt x="5730949" y="1799061"/>
                </a:cubicBezTo>
                <a:cubicBezTo>
                  <a:pt x="5730949" y="1802116"/>
                  <a:pt x="5727896" y="1805170"/>
                  <a:pt x="5724840" y="1805170"/>
                </a:cubicBezTo>
                <a:cubicBezTo>
                  <a:pt x="5721787" y="1805170"/>
                  <a:pt x="5718734" y="1802116"/>
                  <a:pt x="5718734" y="1799061"/>
                </a:cubicBezTo>
                <a:cubicBezTo>
                  <a:pt x="5718734" y="1796006"/>
                  <a:pt x="5721787" y="1792952"/>
                  <a:pt x="5724840" y="1792952"/>
                </a:cubicBezTo>
                <a:close/>
                <a:moveTo>
                  <a:pt x="10191302" y="1791912"/>
                </a:moveTo>
                <a:cubicBezTo>
                  <a:pt x="10198429" y="1791912"/>
                  <a:pt x="10204538" y="1798021"/>
                  <a:pt x="10204538" y="1805147"/>
                </a:cubicBezTo>
                <a:cubicBezTo>
                  <a:pt x="10204538" y="1812274"/>
                  <a:pt x="10198429" y="1818383"/>
                  <a:pt x="10191302" y="1818383"/>
                </a:cubicBezTo>
                <a:cubicBezTo>
                  <a:pt x="10184175" y="1818383"/>
                  <a:pt x="10178067" y="1812274"/>
                  <a:pt x="10178067" y="1805147"/>
                </a:cubicBezTo>
                <a:cubicBezTo>
                  <a:pt x="10178067" y="1798021"/>
                  <a:pt x="10184175" y="1791912"/>
                  <a:pt x="10191302" y="1791912"/>
                </a:cubicBezTo>
                <a:close/>
                <a:moveTo>
                  <a:pt x="5611817" y="1782750"/>
                </a:moveTo>
                <a:cubicBezTo>
                  <a:pt x="5612835" y="1782750"/>
                  <a:pt x="5613854" y="1783768"/>
                  <a:pt x="5613854" y="1784786"/>
                </a:cubicBezTo>
                <a:cubicBezTo>
                  <a:pt x="5613854" y="1785804"/>
                  <a:pt x="5612835" y="1786822"/>
                  <a:pt x="5611817" y="1786822"/>
                </a:cubicBezTo>
                <a:cubicBezTo>
                  <a:pt x="5610799" y="1786822"/>
                  <a:pt x="5609781" y="1785804"/>
                  <a:pt x="5609781" y="1784786"/>
                </a:cubicBezTo>
                <a:cubicBezTo>
                  <a:pt x="5609781" y="1783768"/>
                  <a:pt x="5610799" y="1782750"/>
                  <a:pt x="5611817" y="1782750"/>
                </a:cubicBezTo>
                <a:close/>
                <a:moveTo>
                  <a:pt x="2172677" y="1781757"/>
                </a:moveTo>
                <a:cubicBezTo>
                  <a:pt x="2184894" y="1781757"/>
                  <a:pt x="2195074" y="1791938"/>
                  <a:pt x="2195074" y="1804157"/>
                </a:cubicBezTo>
                <a:cubicBezTo>
                  <a:pt x="2195074" y="1816374"/>
                  <a:pt x="2184894" y="1826554"/>
                  <a:pt x="2172677" y="1826554"/>
                </a:cubicBezTo>
                <a:cubicBezTo>
                  <a:pt x="2160460" y="1826554"/>
                  <a:pt x="2150279" y="1816374"/>
                  <a:pt x="2150279" y="1804157"/>
                </a:cubicBezTo>
                <a:cubicBezTo>
                  <a:pt x="2150279" y="1791938"/>
                  <a:pt x="2160460" y="1781757"/>
                  <a:pt x="2172677" y="1781757"/>
                </a:cubicBezTo>
                <a:close/>
                <a:moveTo>
                  <a:pt x="8210047" y="1762412"/>
                </a:moveTo>
                <a:cubicBezTo>
                  <a:pt x="8215138" y="1762412"/>
                  <a:pt x="8219210" y="1766483"/>
                  <a:pt x="8219210" y="1771574"/>
                </a:cubicBezTo>
                <a:cubicBezTo>
                  <a:pt x="8219210" y="1776666"/>
                  <a:pt x="8215138" y="1780737"/>
                  <a:pt x="8210047" y="1780737"/>
                </a:cubicBezTo>
                <a:cubicBezTo>
                  <a:pt x="8204957" y="1780737"/>
                  <a:pt x="8200884" y="1776666"/>
                  <a:pt x="8200884" y="1771574"/>
                </a:cubicBezTo>
                <a:cubicBezTo>
                  <a:pt x="8200884" y="1766483"/>
                  <a:pt x="8204957" y="1762412"/>
                  <a:pt x="8210047" y="1762412"/>
                </a:cubicBezTo>
                <a:close/>
                <a:moveTo>
                  <a:pt x="559930" y="1753225"/>
                </a:moveTo>
                <a:cubicBezTo>
                  <a:pt x="567056" y="1753225"/>
                  <a:pt x="572147" y="1758316"/>
                  <a:pt x="572147" y="1765442"/>
                </a:cubicBezTo>
                <a:cubicBezTo>
                  <a:pt x="572147" y="1771551"/>
                  <a:pt x="567056" y="1777660"/>
                  <a:pt x="559930" y="1777660"/>
                </a:cubicBezTo>
                <a:cubicBezTo>
                  <a:pt x="553821" y="1777660"/>
                  <a:pt x="547713" y="1772569"/>
                  <a:pt x="547713" y="1765442"/>
                </a:cubicBezTo>
                <a:cubicBezTo>
                  <a:pt x="547713" y="1759333"/>
                  <a:pt x="552804" y="1753225"/>
                  <a:pt x="559930" y="1753225"/>
                </a:cubicBezTo>
                <a:close/>
                <a:moveTo>
                  <a:pt x="6170759" y="1745079"/>
                </a:moveTo>
                <a:cubicBezTo>
                  <a:pt x="6175850" y="1744060"/>
                  <a:pt x="6179922" y="1748132"/>
                  <a:pt x="6179922" y="1754241"/>
                </a:cubicBezTo>
                <a:cubicBezTo>
                  <a:pt x="6179922" y="1759332"/>
                  <a:pt x="6175850" y="1763405"/>
                  <a:pt x="6170759" y="1763405"/>
                </a:cubicBezTo>
                <a:cubicBezTo>
                  <a:pt x="6165669" y="1763405"/>
                  <a:pt x="6160578" y="1759332"/>
                  <a:pt x="6160578" y="1754241"/>
                </a:cubicBezTo>
                <a:cubicBezTo>
                  <a:pt x="6160578" y="1749150"/>
                  <a:pt x="6164651" y="1745079"/>
                  <a:pt x="6170759" y="1745079"/>
                </a:cubicBezTo>
                <a:close/>
                <a:moveTo>
                  <a:pt x="7806873" y="1737952"/>
                </a:moveTo>
                <a:cubicBezTo>
                  <a:pt x="7809927" y="1737952"/>
                  <a:pt x="7811963" y="1739988"/>
                  <a:pt x="7811963" y="1743043"/>
                </a:cubicBezTo>
                <a:cubicBezTo>
                  <a:pt x="7811963" y="1745079"/>
                  <a:pt x="7809927" y="1748133"/>
                  <a:pt x="7806873" y="1748133"/>
                </a:cubicBezTo>
                <a:cubicBezTo>
                  <a:pt x="7803818" y="1748133"/>
                  <a:pt x="7801782" y="1746097"/>
                  <a:pt x="7801782" y="1743043"/>
                </a:cubicBezTo>
                <a:cubicBezTo>
                  <a:pt x="7801782" y="1739988"/>
                  <a:pt x="7803818" y="1737952"/>
                  <a:pt x="7806873" y="1737952"/>
                </a:cubicBezTo>
                <a:close/>
                <a:moveTo>
                  <a:pt x="961068" y="1706391"/>
                </a:moveTo>
                <a:cubicBezTo>
                  <a:pt x="964122" y="1706391"/>
                  <a:pt x="967176" y="1708427"/>
                  <a:pt x="967176" y="1712500"/>
                </a:cubicBezTo>
                <a:cubicBezTo>
                  <a:pt x="967176" y="1715555"/>
                  <a:pt x="964122" y="1718608"/>
                  <a:pt x="961068" y="1718608"/>
                </a:cubicBezTo>
                <a:cubicBezTo>
                  <a:pt x="958013" y="1718608"/>
                  <a:pt x="954959" y="1715555"/>
                  <a:pt x="954959" y="1712500"/>
                </a:cubicBezTo>
                <a:cubicBezTo>
                  <a:pt x="954959" y="1709445"/>
                  <a:pt x="958013" y="1706391"/>
                  <a:pt x="961068" y="1706391"/>
                </a:cubicBezTo>
                <a:close/>
                <a:moveTo>
                  <a:pt x="4813613" y="1703336"/>
                </a:moveTo>
                <a:cubicBezTo>
                  <a:pt x="4815650" y="1703336"/>
                  <a:pt x="4817688" y="1705371"/>
                  <a:pt x="4817688" y="1707408"/>
                </a:cubicBezTo>
                <a:cubicBezTo>
                  <a:pt x="4817688" y="1709444"/>
                  <a:pt x="4815650" y="1711481"/>
                  <a:pt x="4813613" y="1711481"/>
                </a:cubicBezTo>
                <a:cubicBezTo>
                  <a:pt x="4811579" y="1711481"/>
                  <a:pt x="4809541" y="1709444"/>
                  <a:pt x="4809541" y="1707408"/>
                </a:cubicBezTo>
                <a:cubicBezTo>
                  <a:pt x="4809541" y="1705371"/>
                  <a:pt x="4811579" y="1703336"/>
                  <a:pt x="4813613" y="1703336"/>
                </a:cubicBezTo>
                <a:close/>
                <a:moveTo>
                  <a:pt x="4269970" y="1698253"/>
                </a:moveTo>
                <a:cubicBezTo>
                  <a:pt x="4287274" y="1699272"/>
                  <a:pt x="4300511" y="1712507"/>
                  <a:pt x="4300511" y="1728798"/>
                </a:cubicBezTo>
                <a:cubicBezTo>
                  <a:pt x="4300511" y="1745088"/>
                  <a:pt x="4287274" y="1758324"/>
                  <a:pt x="4269970" y="1758324"/>
                </a:cubicBezTo>
                <a:cubicBezTo>
                  <a:pt x="4253681" y="1758324"/>
                  <a:pt x="4239427" y="1745088"/>
                  <a:pt x="4239427" y="1728798"/>
                </a:cubicBezTo>
                <a:cubicBezTo>
                  <a:pt x="4239427" y="1712507"/>
                  <a:pt x="4252663" y="1698253"/>
                  <a:pt x="4269970" y="1698253"/>
                </a:cubicBezTo>
                <a:close/>
                <a:moveTo>
                  <a:pt x="7008670" y="1697244"/>
                </a:moveTo>
                <a:cubicBezTo>
                  <a:pt x="7010705" y="1697244"/>
                  <a:pt x="7013760" y="1699281"/>
                  <a:pt x="7013760" y="1702335"/>
                </a:cubicBezTo>
                <a:cubicBezTo>
                  <a:pt x="7013760" y="1705389"/>
                  <a:pt x="7011724" y="1707425"/>
                  <a:pt x="7008670" y="1707425"/>
                </a:cubicBezTo>
                <a:cubicBezTo>
                  <a:pt x="7005615" y="1707425"/>
                  <a:pt x="7003579" y="1705389"/>
                  <a:pt x="7003579" y="1702335"/>
                </a:cubicBezTo>
                <a:cubicBezTo>
                  <a:pt x="7003579" y="1699281"/>
                  <a:pt x="7005615" y="1697244"/>
                  <a:pt x="7008670" y="1697244"/>
                </a:cubicBezTo>
                <a:close/>
                <a:moveTo>
                  <a:pt x="3364842" y="1697228"/>
                </a:moveTo>
                <a:cubicBezTo>
                  <a:pt x="3367896" y="1697228"/>
                  <a:pt x="3370952" y="1700282"/>
                  <a:pt x="3370952" y="1703336"/>
                </a:cubicBezTo>
                <a:cubicBezTo>
                  <a:pt x="3370952" y="1707409"/>
                  <a:pt x="3367896" y="1709445"/>
                  <a:pt x="3364842" y="1709445"/>
                </a:cubicBezTo>
                <a:cubicBezTo>
                  <a:pt x="3360770" y="1709445"/>
                  <a:pt x="3358734" y="1706391"/>
                  <a:pt x="3358734" y="1703336"/>
                </a:cubicBezTo>
                <a:cubicBezTo>
                  <a:pt x="3358734" y="1700282"/>
                  <a:pt x="3361788" y="1697228"/>
                  <a:pt x="3364842" y="1697228"/>
                </a:cubicBezTo>
                <a:close/>
                <a:moveTo>
                  <a:pt x="1989412" y="1695213"/>
                </a:moveTo>
                <a:cubicBezTo>
                  <a:pt x="1995522" y="1695213"/>
                  <a:pt x="2000613" y="1700305"/>
                  <a:pt x="2000613" y="1706413"/>
                </a:cubicBezTo>
                <a:cubicBezTo>
                  <a:pt x="2000613" y="1712522"/>
                  <a:pt x="1995522" y="1717613"/>
                  <a:pt x="1989412" y="1717613"/>
                </a:cubicBezTo>
                <a:cubicBezTo>
                  <a:pt x="1983305" y="1717613"/>
                  <a:pt x="1978214" y="1712522"/>
                  <a:pt x="1978214" y="1706413"/>
                </a:cubicBezTo>
                <a:cubicBezTo>
                  <a:pt x="1978214" y="1700305"/>
                  <a:pt x="1983305" y="1695213"/>
                  <a:pt x="1989412" y="1695213"/>
                </a:cubicBezTo>
                <a:close/>
                <a:moveTo>
                  <a:pt x="3038026" y="1681956"/>
                </a:moveTo>
                <a:cubicBezTo>
                  <a:pt x="3039044" y="1680938"/>
                  <a:pt x="3040062" y="1681956"/>
                  <a:pt x="3040062" y="1683992"/>
                </a:cubicBezTo>
                <a:cubicBezTo>
                  <a:pt x="3040062" y="1685011"/>
                  <a:pt x="3039044" y="1686029"/>
                  <a:pt x="3038026" y="1686029"/>
                </a:cubicBezTo>
                <a:cubicBezTo>
                  <a:pt x="3037008" y="1686029"/>
                  <a:pt x="3035990" y="1685011"/>
                  <a:pt x="3035990" y="1683992"/>
                </a:cubicBezTo>
                <a:cubicBezTo>
                  <a:pt x="3035990" y="1682974"/>
                  <a:pt x="3037008" y="1681956"/>
                  <a:pt x="3038026" y="1681956"/>
                </a:cubicBezTo>
                <a:close/>
                <a:moveTo>
                  <a:pt x="2787638" y="1677907"/>
                </a:moveTo>
                <a:cubicBezTo>
                  <a:pt x="2796801" y="1677907"/>
                  <a:pt x="2803927" y="1685033"/>
                  <a:pt x="2803927" y="1694197"/>
                </a:cubicBezTo>
                <a:cubicBezTo>
                  <a:pt x="2803927" y="1703360"/>
                  <a:pt x="2796801" y="1710486"/>
                  <a:pt x="2787638" y="1710486"/>
                </a:cubicBezTo>
                <a:cubicBezTo>
                  <a:pt x="2778479" y="1710486"/>
                  <a:pt x="2771350" y="1703360"/>
                  <a:pt x="2771350" y="1694197"/>
                </a:cubicBezTo>
                <a:cubicBezTo>
                  <a:pt x="2771350" y="1685033"/>
                  <a:pt x="2778479" y="1677907"/>
                  <a:pt x="2787638" y="1677907"/>
                </a:cubicBezTo>
                <a:close/>
                <a:moveTo>
                  <a:pt x="8908476" y="1670778"/>
                </a:moveTo>
                <a:cubicBezTo>
                  <a:pt x="8910512" y="1670778"/>
                  <a:pt x="8913566" y="1672813"/>
                  <a:pt x="8913566" y="1675869"/>
                </a:cubicBezTo>
                <a:cubicBezTo>
                  <a:pt x="8913566" y="1678923"/>
                  <a:pt x="8911530" y="1680959"/>
                  <a:pt x="8908476" y="1680959"/>
                </a:cubicBezTo>
                <a:cubicBezTo>
                  <a:pt x="8905421" y="1680959"/>
                  <a:pt x="8903385" y="1678923"/>
                  <a:pt x="8903385" y="1675869"/>
                </a:cubicBezTo>
                <a:cubicBezTo>
                  <a:pt x="8903385" y="1672813"/>
                  <a:pt x="8905421" y="1670778"/>
                  <a:pt x="8908476" y="1670778"/>
                </a:cubicBezTo>
                <a:close/>
                <a:moveTo>
                  <a:pt x="9803401" y="1667723"/>
                </a:moveTo>
                <a:cubicBezTo>
                  <a:pt x="9809509" y="1667723"/>
                  <a:pt x="9815617" y="1672813"/>
                  <a:pt x="9815617" y="1679940"/>
                </a:cubicBezTo>
                <a:cubicBezTo>
                  <a:pt x="9815617" y="1686048"/>
                  <a:pt x="9810527" y="1692156"/>
                  <a:pt x="9803401" y="1692156"/>
                </a:cubicBezTo>
                <a:cubicBezTo>
                  <a:pt x="9796274" y="1692156"/>
                  <a:pt x="9791183" y="1687066"/>
                  <a:pt x="9791183" y="1679940"/>
                </a:cubicBezTo>
                <a:cubicBezTo>
                  <a:pt x="9791183" y="1673832"/>
                  <a:pt x="9796274" y="1667723"/>
                  <a:pt x="9803401" y="1667723"/>
                </a:cubicBezTo>
                <a:close/>
                <a:moveTo>
                  <a:pt x="7189895" y="1665690"/>
                </a:moveTo>
                <a:cubicBezTo>
                  <a:pt x="7197021" y="1665690"/>
                  <a:pt x="7202112" y="1670781"/>
                  <a:pt x="7202112" y="1677908"/>
                </a:cubicBezTo>
                <a:cubicBezTo>
                  <a:pt x="7202112" y="1685034"/>
                  <a:pt x="7197021" y="1690124"/>
                  <a:pt x="7189895" y="1690124"/>
                </a:cubicBezTo>
                <a:cubicBezTo>
                  <a:pt x="7182768" y="1690124"/>
                  <a:pt x="7177677" y="1685034"/>
                  <a:pt x="7177677" y="1677908"/>
                </a:cubicBezTo>
                <a:cubicBezTo>
                  <a:pt x="7177677" y="1670781"/>
                  <a:pt x="7182768" y="1665690"/>
                  <a:pt x="7189895" y="1665690"/>
                </a:cubicBezTo>
                <a:close/>
                <a:moveTo>
                  <a:pt x="6840681" y="1665682"/>
                </a:moveTo>
                <a:cubicBezTo>
                  <a:pt x="6869188" y="1665682"/>
                  <a:pt x="6890568" y="1688080"/>
                  <a:pt x="6890568" y="1714552"/>
                </a:cubicBezTo>
                <a:cubicBezTo>
                  <a:pt x="6890568" y="1742044"/>
                  <a:pt x="6868170" y="1763425"/>
                  <a:pt x="6840681" y="1763425"/>
                </a:cubicBezTo>
                <a:cubicBezTo>
                  <a:pt x="6813192" y="1763425"/>
                  <a:pt x="6790793" y="1741026"/>
                  <a:pt x="6790793" y="1714552"/>
                </a:cubicBezTo>
                <a:cubicBezTo>
                  <a:pt x="6790793" y="1687063"/>
                  <a:pt x="6813192" y="1665682"/>
                  <a:pt x="6840681" y="1665682"/>
                </a:cubicBezTo>
                <a:close/>
                <a:moveTo>
                  <a:pt x="4489879" y="1651438"/>
                </a:moveTo>
                <a:cubicBezTo>
                  <a:pt x="4494968" y="1651438"/>
                  <a:pt x="4500062" y="1656528"/>
                  <a:pt x="4500062" y="1661619"/>
                </a:cubicBezTo>
                <a:cubicBezTo>
                  <a:pt x="4500062" y="1666710"/>
                  <a:pt x="4495988" y="1671800"/>
                  <a:pt x="4489879" y="1671800"/>
                </a:cubicBezTo>
                <a:cubicBezTo>
                  <a:pt x="4484789" y="1671800"/>
                  <a:pt x="4479698" y="1667727"/>
                  <a:pt x="4479698" y="1661619"/>
                </a:cubicBezTo>
                <a:cubicBezTo>
                  <a:pt x="4479698" y="1656528"/>
                  <a:pt x="4483769" y="1651438"/>
                  <a:pt x="4489879" y="1651438"/>
                </a:cubicBezTo>
                <a:close/>
                <a:moveTo>
                  <a:pt x="4124356" y="1643267"/>
                </a:moveTo>
                <a:cubicBezTo>
                  <a:pt x="4130464" y="1643267"/>
                  <a:pt x="4135556" y="1648358"/>
                  <a:pt x="4135556" y="1654466"/>
                </a:cubicBezTo>
                <a:cubicBezTo>
                  <a:pt x="4135556" y="1660575"/>
                  <a:pt x="4130464" y="1665666"/>
                  <a:pt x="4124356" y="1665666"/>
                </a:cubicBezTo>
                <a:cubicBezTo>
                  <a:pt x="4118247" y="1665666"/>
                  <a:pt x="4113157" y="1660575"/>
                  <a:pt x="4113157" y="1654466"/>
                </a:cubicBezTo>
                <a:cubicBezTo>
                  <a:pt x="4113157" y="1648358"/>
                  <a:pt x="4118247" y="1643267"/>
                  <a:pt x="4124356" y="1643267"/>
                </a:cubicBezTo>
                <a:close/>
                <a:moveTo>
                  <a:pt x="1369383" y="1634128"/>
                </a:moveTo>
                <a:cubicBezTo>
                  <a:pt x="1378546" y="1634128"/>
                  <a:pt x="1384655" y="1641256"/>
                  <a:pt x="1384655" y="1649400"/>
                </a:cubicBezTo>
                <a:cubicBezTo>
                  <a:pt x="1384655" y="1657544"/>
                  <a:pt x="1377528" y="1664671"/>
                  <a:pt x="1369383" y="1664671"/>
                </a:cubicBezTo>
                <a:cubicBezTo>
                  <a:pt x="1361238" y="1664671"/>
                  <a:pt x="1354111" y="1657544"/>
                  <a:pt x="1354111" y="1649400"/>
                </a:cubicBezTo>
                <a:cubicBezTo>
                  <a:pt x="1354111" y="1641256"/>
                  <a:pt x="1361238" y="1634128"/>
                  <a:pt x="1369383" y="1634128"/>
                </a:cubicBezTo>
                <a:close/>
                <a:moveTo>
                  <a:pt x="9290270" y="1625987"/>
                </a:moveTo>
                <a:cubicBezTo>
                  <a:pt x="9293324" y="1625987"/>
                  <a:pt x="9295360" y="1628022"/>
                  <a:pt x="9295360" y="1631077"/>
                </a:cubicBezTo>
                <a:cubicBezTo>
                  <a:pt x="9295360" y="1634131"/>
                  <a:pt x="9293324" y="1636167"/>
                  <a:pt x="9290270" y="1636167"/>
                </a:cubicBezTo>
                <a:cubicBezTo>
                  <a:pt x="9287215" y="1636167"/>
                  <a:pt x="9285179" y="1634131"/>
                  <a:pt x="9285179" y="1631077"/>
                </a:cubicBezTo>
                <a:cubicBezTo>
                  <a:pt x="9285179" y="1628022"/>
                  <a:pt x="9287215" y="1625987"/>
                  <a:pt x="9290270" y="1625987"/>
                </a:cubicBezTo>
                <a:close/>
                <a:moveTo>
                  <a:pt x="1867190" y="1615780"/>
                </a:moveTo>
                <a:cubicBezTo>
                  <a:pt x="1874317" y="1615780"/>
                  <a:pt x="1879408" y="1620871"/>
                  <a:pt x="1879408" y="1627997"/>
                </a:cubicBezTo>
                <a:cubicBezTo>
                  <a:pt x="1879408" y="1635124"/>
                  <a:pt x="1874317" y="1640215"/>
                  <a:pt x="1867190" y="1640215"/>
                </a:cubicBezTo>
                <a:cubicBezTo>
                  <a:pt x="1860064" y="1640215"/>
                  <a:pt x="1854973" y="1635124"/>
                  <a:pt x="1854973" y="1627997"/>
                </a:cubicBezTo>
                <a:cubicBezTo>
                  <a:pt x="1854973" y="1621888"/>
                  <a:pt x="1860064" y="1615780"/>
                  <a:pt x="1867190" y="1615780"/>
                </a:cubicBezTo>
                <a:close/>
                <a:moveTo>
                  <a:pt x="1952765" y="1611732"/>
                </a:moveTo>
                <a:cubicBezTo>
                  <a:pt x="1970074" y="1611732"/>
                  <a:pt x="1985346" y="1627003"/>
                  <a:pt x="1985346" y="1644310"/>
                </a:cubicBezTo>
                <a:cubicBezTo>
                  <a:pt x="1985346" y="1662635"/>
                  <a:pt x="1971092" y="1676889"/>
                  <a:pt x="1952765" y="1676889"/>
                </a:cubicBezTo>
                <a:cubicBezTo>
                  <a:pt x="1934440" y="1676889"/>
                  <a:pt x="1920186" y="1662635"/>
                  <a:pt x="1920186" y="1644310"/>
                </a:cubicBezTo>
                <a:cubicBezTo>
                  <a:pt x="1920186" y="1625985"/>
                  <a:pt x="1934440" y="1611732"/>
                  <a:pt x="1952765" y="1611732"/>
                </a:cubicBezTo>
                <a:close/>
                <a:moveTo>
                  <a:pt x="7601213" y="1601545"/>
                </a:moveTo>
                <a:cubicBezTo>
                  <a:pt x="7607322" y="1601545"/>
                  <a:pt x="7612413" y="1606636"/>
                  <a:pt x="7612413" y="1612743"/>
                </a:cubicBezTo>
                <a:cubicBezTo>
                  <a:pt x="7612413" y="1618852"/>
                  <a:pt x="7607322" y="1623943"/>
                  <a:pt x="7601213" y="1623943"/>
                </a:cubicBezTo>
                <a:cubicBezTo>
                  <a:pt x="7595105" y="1623943"/>
                  <a:pt x="7590014" y="1618852"/>
                  <a:pt x="7590014" y="1612743"/>
                </a:cubicBezTo>
                <a:cubicBezTo>
                  <a:pt x="7590014" y="1606636"/>
                  <a:pt x="7595105" y="1601545"/>
                  <a:pt x="7601213" y="1601545"/>
                </a:cubicBezTo>
                <a:close/>
                <a:moveTo>
                  <a:pt x="4432839" y="1598471"/>
                </a:moveTo>
                <a:cubicBezTo>
                  <a:pt x="4443020" y="1598471"/>
                  <a:pt x="4450147" y="1606616"/>
                  <a:pt x="4450147" y="1615779"/>
                </a:cubicBezTo>
                <a:cubicBezTo>
                  <a:pt x="4450147" y="1624941"/>
                  <a:pt x="4443020" y="1633087"/>
                  <a:pt x="4432839" y="1633087"/>
                </a:cubicBezTo>
                <a:cubicBezTo>
                  <a:pt x="4423675" y="1633087"/>
                  <a:pt x="4415530" y="1625960"/>
                  <a:pt x="4415530" y="1615779"/>
                </a:cubicBezTo>
                <a:cubicBezTo>
                  <a:pt x="4415530" y="1606616"/>
                  <a:pt x="4422657" y="1598471"/>
                  <a:pt x="4432839" y="1598471"/>
                </a:cubicBezTo>
                <a:close/>
                <a:moveTo>
                  <a:pt x="8604059" y="1598470"/>
                </a:moveTo>
                <a:cubicBezTo>
                  <a:pt x="8616276" y="1598470"/>
                  <a:pt x="8627476" y="1608650"/>
                  <a:pt x="8627476" y="1621886"/>
                </a:cubicBezTo>
                <a:cubicBezTo>
                  <a:pt x="8627476" y="1634103"/>
                  <a:pt x="8617295" y="1645302"/>
                  <a:pt x="8604059" y="1645302"/>
                </a:cubicBezTo>
                <a:cubicBezTo>
                  <a:pt x="8590823" y="1645302"/>
                  <a:pt x="8580642" y="1635121"/>
                  <a:pt x="8580642" y="1621886"/>
                </a:cubicBezTo>
                <a:cubicBezTo>
                  <a:pt x="8580642" y="1608650"/>
                  <a:pt x="8590823" y="1598470"/>
                  <a:pt x="8604059" y="1598470"/>
                </a:cubicBezTo>
                <a:close/>
                <a:moveTo>
                  <a:pt x="970231" y="1592364"/>
                </a:moveTo>
                <a:cubicBezTo>
                  <a:pt x="979394" y="1592364"/>
                  <a:pt x="985503" y="1599491"/>
                  <a:pt x="985503" y="1607636"/>
                </a:cubicBezTo>
                <a:cubicBezTo>
                  <a:pt x="985503" y="1615781"/>
                  <a:pt x="978376" y="1622908"/>
                  <a:pt x="970231" y="1622908"/>
                </a:cubicBezTo>
                <a:cubicBezTo>
                  <a:pt x="962086" y="1622908"/>
                  <a:pt x="954959" y="1615781"/>
                  <a:pt x="954959" y="1607636"/>
                </a:cubicBezTo>
                <a:cubicBezTo>
                  <a:pt x="954959" y="1599491"/>
                  <a:pt x="962086" y="1592364"/>
                  <a:pt x="970231" y="1592364"/>
                </a:cubicBezTo>
                <a:close/>
                <a:moveTo>
                  <a:pt x="8077693" y="1588309"/>
                </a:moveTo>
                <a:cubicBezTo>
                  <a:pt x="8088892" y="1588309"/>
                  <a:pt x="8099073" y="1597471"/>
                  <a:pt x="8099073" y="1609690"/>
                </a:cubicBezTo>
                <a:cubicBezTo>
                  <a:pt x="8099073" y="1621906"/>
                  <a:pt x="8088892" y="1631068"/>
                  <a:pt x="8077693" y="1631068"/>
                </a:cubicBezTo>
                <a:cubicBezTo>
                  <a:pt x="8065475" y="1631068"/>
                  <a:pt x="8056312" y="1621906"/>
                  <a:pt x="8056312" y="1609690"/>
                </a:cubicBezTo>
                <a:cubicBezTo>
                  <a:pt x="8056312" y="1597471"/>
                  <a:pt x="8066493" y="1588309"/>
                  <a:pt x="8077693" y="1588309"/>
                </a:cubicBezTo>
                <a:close/>
                <a:moveTo>
                  <a:pt x="10993578" y="1587269"/>
                </a:moveTo>
                <a:cubicBezTo>
                  <a:pt x="10999687" y="1588288"/>
                  <a:pt x="11004777" y="1593379"/>
                  <a:pt x="11004777" y="1598469"/>
                </a:cubicBezTo>
                <a:cubicBezTo>
                  <a:pt x="11004777" y="1604577"/>
                  <a:pt x="10999687" y="1609668"/>
                  <a:pt x="10993578" y="1609668"/>
                </a:cubicBezTo>
                <a:cubicBezTo>
                  <a:pt x="10987469" y="1609668"/>
                  <a:pt x="10982378" y="1604577"/>
                  <a:pt x="10982378" y="1598469"/>
                </a:cubicBezTo>
                <a:cubicBezTo>
                  <a:pt x="10982378" y="1592360"/>
                  <a:pt x="10987469" y="1587269"/>
                  <a:pt x="10993578" y="1587269"/>
                </a:cubicBezTo>
                <a:close/>
                <a:moveTo>
                  <a:pt x="1053773" y="1581190"/>
                </a:moveTo>
                <a:cubicBezTo>
                  <a:pt x="1057845" y="1580171"/>
                  <a:pt x="1061918" y="1584246"/>
                  <a:pt x="1061918" y="1589335"/>
                </a:cubicBezTo>
                <a:cubicBezTo>
                  <a:pt x="1061918" y="1594424"/>
                  <a:pt x="1057845" y="1597478"/>
                  <a:pt x="1053773" y="1597478"/>
                </a:cubicBezTo>
                <a:cubicBezTo>
                  <a:pt x="1048682" y="1597478"/>
                  <a:pt x="1045628" y="1593408"/>
                  <a:pt x="1045628" y="1589335"/>
                </a:cubicBezTo>
                <a:cubicBezTo>
                  <a:pt x="1045628" y="1584246"/>
                  <a:pt x="1049700" y="1581190"/>
                  <a:pt x="1053773" y="1581190"/>
                </a:cubicBezTo>
                <a:close/>
                <a:moveTo>
                  <a:pt x="6563753" y="1579126"/>
                </a:moveTo>
                <a:cubicBezTo>
                  <a:pt x="6569861" y="1579126"/>
                  <a:pt x="6574952" y="1584217"/>
                  <a:pt x="6574952" y="1590325"/>
                </a:cubicBezTo>
                <a:cubicBezTo>
                  <a:pt x="6574952" y="1596434"/>
                  <a:pt x="6569861" y="1601524"/>
                  <a:pt x="6563753" y="1601524"/>
                </a:cubicBezTo>
                <a:cubicBezTo>
                  <a:pt x="6557644" y="1601524"/>
                  <a:pt x="6552553" y="1596434"/>
                  <a:pt x="6552553" y="1590325"/>
                </a:cubicBezTo>
                <a:cubicBezTo>
                  <a:pt x="6552553" y="1584217"/>
                  <a:pt x="6557644" y="1579126"/>
                  <a:pt x="6563753" y="1579126"/>
                </a:cubicBezTo>
                <a:close/>
                <a:moveTo>
                  <a:pt x="9187440" y="1578129"/>
                </a:moveTo>
                <a:cubicBezTo>
                  <a:pt x="9193548" y="1578129"/>
                  <a:pt x="9198639" y="1583220"/>
                  <a:pt x="9198639" y="1589328"/>
                </a:cubicBezTo>
                <a:cubicBezTo>
                  <a:pt x="9198639" y="1595436"/>
                  <a:pt x="9193548" y="1600526"/>
                  <a:pt x="9187440" y="1600526"/>
                </a:cubicBezTo>
                <a:cubicBezTo>
                  <a:pt x="9181331" y="1600526"/>
                  <a:pt x="9176240" y="1595436"/>
                  <a:pt x="9176240" y="1589328"/>
                </a:cubicBezTo>
                <a:cubicBezTo>
                  <a:pt x="9176240" y="1583220"/>
                  <a:pt x="9181331" y="1578129"/>
                  <a:pt x="9187440" y="1578129"/>
                </a:cubicBezTo>
                <a:close/>
                <a:moveTo>
                  <a:pt x="5811366" y="1539421"/>
                </a:moveTo>
                <a:cubicBezTo>
                  <a:pt x="5816457" y="1539421"/>
                  <a:pt x="5821547" y="1543493"/>
                  <a:pt x="5821547" y="1549602"/>
                </a:cubicBezTo>
                <a:cubicBezTo>
                  <a:pt x="5821547" y="1555711"/>
                  <a:pt x="5816457" y="1559783"/>
                  <a:pt x="5811366" y="1559783"/>
                </a:cubicBezTo>
                <a:cubicBezTo>
                  <a:pt x="5805258" y="1559783"/>
                  <a:pt x="5801185" y="1555711"/>
                  <a:pt x="5801185" y="1549602"/>
                </a:cubicBezTo>
                <a:cubicBezTo>
                  <a:pt x="5801185" y="1544512"/>
                  <a:pt x="5805258" y="1539421"/>
                  <a:pt x="5811366" y="1539421"/>
                </a:cubicBezTo>
                <a:close/>
                <a:moveTo>
                  <a:pt x="6556626" y="1510942"/>
                </a:moveTo>
                <a:cubicBezTo>
                  <a:pt x="6562734" y="1510942"/>
                  <a:pt x="6568843" y="1516032"/>
                  <a:pt x="6568843" y="1523160"/>
                </a:cubicBezTo>
                <a:cubicBezTo>
                  <a:pt x="6568843" y="1530285"/>
                  <a:pt x="6563752" y="1535375"/>
                  <a:pt x="6556626" y="1535375"/>
                </a:cubicBezTo>
                <a:cubicBezTo>
                  <a:pt x="6549499" y="1535375"/>
                  <a:pt x="6544408" y="1530285"/>
                  <a:pt x="6544408" y="1523160"/>
                </a:cubicBezTo>
                <a:cubicBezTo>
                  <a:pt x="6544408" y="1516032"/>
                  <a:pt x="6549499" y="1510942"/>
                  <a:pt x="6556626" y="1510942"/>
                </a:cubicBezTo>
                <a:close/>
                <a:moveTo>
                  <a:pt x="5064100" y="1507884"/>
                </a:moveTo>
                <a:cubicBezTo>
                  <a:pt x="5071226" y="1506866"/>
                  <a:pt x="5076314" y="1512975"/>
                  <a:pt x="5076314" y="1520102"/>
                </a:cubicBezTo>
                <a:cubicBezTo>
                  <a:pt x="5076314" y="1527228"/>
                  <a:pt x="5071226" y="1532317"/>
                  <a:pt x="5064100" y="1532317"/>
                </a:cubicBezTo>
                <a:cubicBezTo>
                  <a:pt x="5056975" y="1532317"/>
                  <a:pt x="5051886" y="1527228"/>
                  <a:pt x="5051886" y="1520102"/>
                </a:cubicBezTo>
                <a:cubicBezTo>
                  <a:pt x="5051886" y="1512975"/>
                  <a:pt x="5056975" y="1507884"/>
                  <a:pt x="5064100" y="1507884"/>
                </a:cubicBezTo>
                <a:close/>
                <a:moveTo>
                  <a:pt x="12045293" y="1495671"/>
                </a:moveTo>
                <a:cubicBezTo>
                  <a:pt x="12061582" y="1496689"/>
                  <a:pt x="12074818" y="1509924"/>
                  <a:pt x="12074818" y="1525195"/>
                </a:cubicBezTo>
                <a:cubicBezTo>
                  <a:pt x="12074818" y="1541483"/>
                  <a:pt x="12061582" y="1553701"/>
                  <a:pt x="12045293" y="1553701"/>
                </a:cubicBezTo>
                <a:cubicBezTo>
                  <a:pt x="12029003" y="1553701"/>
                  <a:pt x="12015767" y="1540465"/>
                  <a:pt x="12015767" y="1525195"/>
                </a:cubicBezTo>
                <a:cubicBezTo>
                  <a:pt x="12015767" y="1508906"/>
                  <a:pt x="12029003" y="1495671"/>
                  <a:pt x="12045293" y="1495671"/>
                </a:cubicBezTo>
                <a:close/>
                <a:moveTo>
                  <a:pt x="7198040" y="1482432"/>
                </a:moveTo>
                <a:cubicBezTo>
                  <a:pt x="7200076" y="1482432"/>
                  <a:pt x="7203130" y="1484468"/>
                  <a:pt x="7203130" y="1487523"/>
                </a:cubicBezTo>
                <a:cubicBezTo>
                  <a:pt x="7203130" y="1490577"/>
                  <a:pt x="7201094" y="1492613"/>
                  <a:pt x="7198040" y="1492613"/>
                </a:cubicBezTo>
                <a:cubicBezTo>
                  <a:pt x="7194985" y="1492613"/>
                  <a:pt x="7192949" y="1490577"/>
                  <a:pt x="7192949" y="1487523"/>
                </a:cubicBezTo>
                <a:cubicBezTo>
                  <a:pt x="7192949" y="1484468"/>
                  <a:pt x="7194985" y="1482432"/>
                  <a:pt x="7198040" y="1482432"/>
                </a:cubicBezTo>
                <a:close/>
                <a:moveTo>
                  <a:pt x="10018223" y="1481387"/>
                </a:moveTo>
                <a:cubicBezTo>
                  <a:pt x="10022296" y="1481387"/>
                  <a:pt x="10025350" y="1484441"/>
                  <a:pt x="10025350" y="1488514"/>
                </a:cubicBezTo>
                <a:cubicBezTo>
                  <a:pt x="10025350" y="1492586"/>
                  <a:pt x="10022296" y="1494622"/>
                  <a:pt x="10018223" y="1494622"/>
                </a:cubicBezTo>
                <a:cubicBezTo>
                  <a:pt x="10014150" y="1494622"/>
                  <a:pt x="10011096" y="1491568"/>
                  <a:pt x="10011096" y="1488514"/>
                </a:cubicBezTo>
                <a:cubicBezTo>
                  <a:pt x="10011096" y="1484441"/>
                  <a:pt x="10014150" y="1481387"/>
                  <a:pt x="10018223" y="1481387"/>
                </a:cubicBezTo>
                <a:close/>
                <a:moveTo>
                  <a:pt x="8393309" y="1477350"/>
                </a:moveTo>
                <a:cubicBezTo>
                  <a:pt x="8410616" y="1477350"/>
                  <a:pt x="8425888" y="1491603"/>
                  <a:pt x="8425888" y="1509928"/>
                </a:cubicBezTo>
                <a:cubicBezTo>
                  <a:pt x="8425888" y="1528253"/>
                  <a:pt x="8411635" y="1542506"/>
                  <a:pt x="8393309" y="1542506"/>
                </a:cubicBezTo>
                <a:cubicBezTo>
                  <a:pt x="8374982" y="1542506"/>
                  <a:pt x="8360729" y="1528253"/>
                  <a:pt x="8360729" y="1509928"/>
                </a:cubicBezTo>
                <a:cubicBezTo>
                  <a:pt x="8360729" y="1491603"/>
                  <a:pt x="8374982" y="1477350"/>
                  <a:pt x="8393309" y="1477350"/>
                </a:cubicBezTo>
                <a:close/>
                <a:moveTo>
                  <a:pt x="5908087" y="1476298"/>
                </a:moveTo>
                <a:cubicBezTo>
                  <a:pt x="5909106" y="1476298"/>
                  <a:pt x="5910123" y="1477315"/>
                  <a:pt x="5910123" y="1478334"/>
                </a:cubicBezTo>
                <a:cubicBezTo>
                  <a:pt x="5910123" y="1479351"/>
                  <a:pt x="5909106" y="1480369"/>
                  <a:pt x="5908087" y="1480369"/>
                </a:cubicBezTo>
                <a:cubicBezTo>
                  <a:pt x="5907069" y="1480369"/>
                  <a:pt x="5906050" y="1479351"/>
                  <a:pt x="5906050" y="1478334"/>
                </a:cubicBezTo>
                <a:cubicBezTo>
                  <a:pt x="5906050" y="1477315"/>
                  <a:pt x="5907069" y="1476298"/>
                  <a:pt x="5908087" y="1476298"/>
                </a:cubicBezTo>
                <a:close/>
                <a:moveTo>
                  <a:pt x="10401034" y="1474260"/>
                </a:moveTo>
                <a:cubicBezTo>
                  <a:pt x="10406124" y="1474260"/>
                  <a:pt x="10410197" y="1478333"/>
                  <a:pt x="10410197" y="1483423"/>
                </a:cubicBezTo>
                <a:cubicBezTo>
                  <a:pt x="10410197" y="1488514"/>
                  <a:pt x="10406124" y="1492586"/>
                  <a:pt x="10401034" y="1492586"/>
                </a:cubicBezTo>
                <a:cubicBezTo>
                  <a:pt x="10395943" y="1492586"/>
                  <a:pt x="10391871" y="1488514"/>
                  <a:pt x="10391871" y="1483423"/>
                </a:cubicBezTo>
                <a:cubicBezTo>
                  <a:pt x="10391871" y="1478333"/>
                  <a:pt x="10395943" y="1474260"/>
                  <a:pt x="10401034" y="1474260"/>
                </a:cubicBezTo>
                <a:close/>
                <a:moveTo>
                  <a:pt x="2631798" y="1469172"/>
                </a:moveTo>
                <a:cubicBezTo>
                  <a:pt x="2634852" y="1469172"/>
                  <a:pt x="2637906" y="1472227"/>
                  <a:pt x="2637906" y="1475281"/>
                </a:cubicBezTo>
                <a:cubicBezTo>
                  <a:pt x="2637906" y="1478335"/>
                  <a:pt x="2634852" y="1481390"/>
                  <a:pt x="2631798" y="1481390"/>
                </a:cubicBezTo>
                <a:cubicBezTo>
                  <a:pt x="2628743" y="1481390"/>
                  <a:pt x="2625688" y="1478335"/>
                  <a:pt x="2625688" y="1475281"/>
                </a:cubicBezTo>
                <a:cubicBezTo>
                  <a:pt x="2625688" y="1472227"/>
                  <a:pt x="2628743" y="1469172"/>
                  <a:pt x="2631798" y="1469172"/>
                </a:cubicBezTo>
                <a:close/>
                <a:moveTo>
                  <a:pt x="8095000" y="1469170"/>
                </a:moveTo>
                <a:cubicBezTo>
                  <a:pt x="8102127" y="1469170"/>
                  <a:pt x="8107217" y="1474261"/>
                  <a:pt x="8107217" y="1481388"/>
                </a:cubicBezTo>
                <a:cubicBezTo>
                  <a:pt x="8107217" y="1488514"/>
                  <a:pt x="8102127" y="1493605"/>
                  <a:pt x="8095000" y="1493605"/>
                </a:cubicBezTo>
                <a:cubicBezTo>
                  <a:pt x="8087874" y="1493605"/>
                  <a:pt x="8082783" y="1488514"/>
                  <a:pt x="8082783" y="1481388"/>
                </a:cubicBezTo>
                <a:cubicBezTo>
                  <a:pt x="8082783" y="1474261"/>
                  <a:pt x="8087874" y="1469170"/>
                  <a:pt x="8095000" y="1469170"/>
                </a:cubicBezTo>
                <a:close/>
                <a:moveTo>
                  <a:pt x="3408677" y="1462072"/>
                </a:moveTo>
                <a:cubicBezTo>
                  <a:pt x="3411731" y="1463090"/>
                  <a:pt x="3413767" y="1465126"/>
                  <a:pt x="3413767" y="1467163"/>
                </a:cubicBezTo>
                <a:cubicBezTo>
                  <a:pt x="3413767" y="1470216"/>
                  <a:pt x="3411731" y="1472253"/>
                  <a:pt x="3408677" y="1472253"/>
                </a:cubicBezTo>
                <a:cubicBezTo>
                  <a:pt x="3406640" y="1472253"/>
                  <a:pt x="3403585" y="1470216"/>
                  <a:pt x="3403585" y="1467163"/>
                </a:cubicBezTo>
                <a:cubicBezTo>
                  <a:pt x="3403585" y="1465126"/>
                  <a:pt x="3405620" y="1462072"/>
                  <a:pt x="3408677" y="1462072"/>
                </a:cubicBezTo>
                <a:close/>
                <a:moveTo>
                  <a:pt x="3686616" y="1449860"/>
                </a:moveTo>
                <a:cubicBezTo>
                  <a:pt x="3688652" y="1449860"/>
                  <a:pt x="3690689" y="1451898"/>
                  <a:pt x="3690689" y="1453933"/>
                </a:cubicBezTo>
                <a:cubicBezTo>
                  <a:pt x="3690689" y="1455970"/>
                  <a:pt x="3688652" y="1458006"/>
                  <a:pt x="3686616" y="1458006"/>
                </a:cubicBezTo>
                <a:cubicBezTo>
                  <a:pt x="3684581" y="1458006"/>
                  <a:pt x="3682544" y="1455970"/>
                  <a:pt x="3682544" y="1453933"/>
                </a:cubicBezTo>
                <a:cubicBezTo>
                  <a:pt x="3682544" y="1451898"/>
                  <a:pt x="3684581" y="1449860"/>
                  <a:pt x="3686616" y="1449860"/>
                </a:cubicBezTo>
                <a:close/>
                <a:moveTo>
                  <a:pt x="8790374" y="1447825"/>
                </a:moveTo>
                <a:cubicBezTo>
                  <a:pt x="8793428" y="1447825"/>
                  <a:pt x="8795464" y="1449862"/>
                  <a:pt x="8795464" y="1452917"/>
                </a:cubicBezTo>
                <a:cubicBezTo>
                  <a:pt x="8795464" y="1455971"/>
                  <a:pt x="8793428" y="1458007"/>
                  <a:pt x="8790374" y="1458007"/>
                </a:cubicBezTo>
                <a:cubicBezTo>
                  <a:pt x="8787319" y="1458007"/>
                  <a:pt x="8785283" y="1455971"/>
                  <a:pt x="8785283" y="1452917"/>
                </a:cubicBezTo>
                <a:cubicBezTo>
                  <a:pt x="8785283" y="1449862"/>
                  <a:pt x="8787319" y="1447825"/>
                  <a:pt x="8790374" y="1447825"/>
                </a:cubicBezTo>
                <a:close/>
                <a:moveTo>
                  <a:pt x="10691198" y="1418293"/>
                </a:moveTo>
                <a:cubicBezTo>
                  <a:pt x="10693235" y="1417275"/>
                  <a:pt x="10696288" y="1420331"/>
                  <a:pt x="10696288" y="1423383"/>
                </a:cubicBezTo>
                <a:cubicBezTo>
                  <a:pt x="10696288" y="1426441"/>
                  <a:pt x="10694252" y="1428476"/>
                  <a:pt x="10691198" y="1428476"/>
                </a:cubicBezTo>
                <a:cubicBezTo>
                  <a:pt x="10688144" y="1428476"/>
                  <a:pt x="10686107" y="1426441"/>
                  <a:pt x="10686107" y="1423383"/>
                </a:cubicBezTo>
                <a:cubicBezTo>
                  <a:pt x="10686107" y="1420331"/>
                  <a:pt x="10688144" y="1418293"/>
                  <a:pt x="10691198" y="1418293"/>
                </a:cubicBezTo>
                <a:close/>
                <a:moveTo>
                  <a:pt x="3349636" y="1409134"/>
                </a:moveTo>
                <a:cubicBezTo>
                  <a:pt x="3354729" y="1409134"/>
                  <a:pt x="3358800" y="1413204"/>
                  <a:pt x="3358800" y="1418293"/>
                </a:cubicBezTo>
                <a:cubicBezTo>
                  <a:pt x="3358800" y="1423387"/>
                  <a:pt x="3354729" y="1427460"/>
                  <a:pt x="3349636" y="1427460"/>
                </a:cubicBezTo>
                <a:cubicBezTo>
                  <a:pt x="3344546" y="1427460"/>
                  <a:pt x="3340474" y="1423387"/>
                  <a:pt x="3340474" y="1418293"/>
                </a:cubicBezTo>
                <a:cubicBezTo>
                  <a:pt x="3340474" y="1413204"/>
                  <a:pt x="3344546" y="1409134"/>
                  <a:pt x="3349636" y="1409134"/>
                </a:cubicBezTo>
                <a:close/>
                <a:moveTo>
                  <a:pt x="4588610" y="1397903"/>
                </a:moveTo>
                <a:cubicBezTo>
                  <a:pt x="4592683" y="1397903"/>
                  <a:pt x="4596755" y="1401976"/>
                  <a:pt x="4596755" y="1406048"/>
                </a:cubicBezTo>
                <a:cubicBezTo>
                  <a:pt x="4596755" y="1411139"/>
                  <a:pt x="4592683" y="1414193"/>
                  <a:pt x="4588610" y="1414193"/>
                </a:cubicBezTo>
                <a:cubicBezTo>
                  <a:pt x="4584538" y="1414193"/>
                  <a:pt x="4580466" y="1410120"/>
                  <a:pt x="4580466" y="1406048"/>
                </a:cubicBezTo>
                <a:cubicBezTo>
                  <a:pt x="4580466" y="1401976"/>
                  <a:pt x="4584538" y="1397903"/>
                  <a:pt x="4588610" y="1397903"/>
                </a:cubicBezTo>
                <a:close/>
                <a:moveTo>
                  <a:pt x="1814297" y="1390807"/>
                </a:moveTo>
                <a:cubicBezTo>
                  <a:pt x="1826514" y="1390807"/>
                  <a:pt x="1835677" y="1399971"/>
                  <a:pt x="1835677" y="1412190"/>
                </a:cubicBezTo>
                <a:cubicBezTo>
                  <a:pt x="1835677" y="1424404"/>
                  <a:pt x="1825497" y="1433570"/>
                  <a:pt x="1814297" y="1433570"/>
                </a:cubicBezTo>
                <a:cubicBezTo>
                  <a:pt x="1802080" y="1433570"/>
                  <a:pt x="1792917" y="1424404"/>
                  <a:pt x="1792917" y="1412190"/>
                </a:cubicBezTo>
                <a:cubicBezTo>
                  <a:pt x="1792917" y="1399971"/>
                  <a:pt x="1803098" y="1390807"/>
                  <a:pt x="1814297" y="1390807"/>
                </a:cubicBezTo>
                <a:close/>
                <a:moveTo>
                  <a:pt x="9676136" y="1389757"/>
                </a:moveTo>
                <a:cubicBezTo>
                  <a:pt x="9678172" y="1389757"/>
                  <a:pt x="9679190" y="1390775"/>
                  <a:pt x="9679190" y="1392811"/>
                </a:cubicBezTo>
                <a:cubicBezTo>
                  <a:pt x="9679190" y="1394848"/>
                  <a:pt x="9678172" y="1395866"/>
                  <a:pt x="9676136" y="1395866"/>
                </a:cubicBezTo>
                <a:cubicBezTo>
                  <a:pt x="9674099" y="1395866"/>
                  <a:pt x="9673081" y="1394848"/>
                  <a:pt x="9673081" y="1392811"/>
                </a:cubicBezTo>
                <a:cubicBezTo>
                  <a:pt x="9673081" y="1390775"/>
                  <a:pt x="9674099" y="1389757"/>
                  <a:pt x="9676136" y="1389757"/>
                </a:cubicBezTo>
                <a:close/>
                <a:moveTo>
                  <a:pt x="12015767" y="1375502"/>
                </a:moveTo>
                <a:cubicBezTo>
                  <a:pt x="12017804" y="1375502"/>
                  <a:pt x="12018821" y="1376520"/>
                  <a:pt x="12018821" y="1378556"/>
                </a:cubicBezTo>
                <a:cubicBezTo>
                  <a:pt x="12018821" y="1380593"/>
                  <a:pt x="12017804" y="1381611"/>
                  <a:pt x="12015767" y="1381611"/>
                </a:cubicBezTo>
                <a:cubicBezTo>
                  <a:pt x="12013731" y="1381611"/>
                  <a:pt x="12012713" y="1380593"/>
                  <a:pt x="12012713" y="1378556"/>
                </a:cubicBezTo>
                <a:cubicBezTo>
                  <a:pt x="12012713" y="1376520"/>
                  <a:pt x="12013731" y="1375502"/>
                  <a:pt x="12015767" y="1375502"/>
                </a:cubicBezTo>
                <a:close/>
                <a:moveTo>
                  <a:pt x="9431787" y="1368376"/>
                </a:moveTo>
                <a:cubicBezTo>
                  <a:pt x="9435859" y="1368376"/>
                  <a:pt x="9437896" y="1370412"/>
                  <a:pt x="9437896" y="1373467"/>
                </a:cubicBezTo>
                <a:cubicBezTo>
                  <a:pt x="9437896" y="1376521"/>
                  <a:pt x="9434841" y="1379575"/>
                  <a:pt x="9431787" y="1379575"/>
                </a:cubicBezTo>
                <a:cubicBezTo>
                  <a:pt x="9428732" y="1379575"/>
                  <a:pt x="9425678" y="1377539"/>
                  <a:pt x="9425678" y="1373467"/>
                </a:cubicBezTo>
                <a:cubicBezTo>
                  <a:pt x="9425678" y="1370412"/>
                  <a:pt x="9427714" y="1368376"/>
                  <a:pt x="9431787" y="1368376"/>
                </a:cubicBezTo>
                <a:close/>
                <a:moveTo>
                  <a:pt x="7596123" y="1359243"/>
                </a:moveTo>
                <a:cubicBezTo>
                  <a:pt x="7601213" y="1359243"/>
                  <a:pt x="7604268" y="1363316"/>
                  <a:pt x="7604268" y="1367389"/>
                </a:cubicBezTo>
                <a:cubicBezTo>
                  <a:pt x="7604268" y="1371462"/>
                  <a:pt x="7601213" y="1374515"/>
                  <a:pt x="7596123" y="1374515"/>
                </a:cubicBezTo>
                <a:cubicBezTo>
                  <a:pt x="7592051" y="1374515"/>
                  <a:pt x="7587978" y="1371462"/>
                  <a:pt x="7587978" y="1367389"/>
                </a:cubicBezTo>
                <a:cubicBezTo>
                  <a:pt x="7587978" y="1363316"/>
                  <a:pt x="7591032" y="1359243"/>
                  <a:pt x="7596123" y="1359243"/>
                </a:cubicBezTo>
                <a:close/>
                <a:moveTo>
                  <a:pt x="5364445" y="1346011"/>
                </a:moveTo>
                <a:cubicBezTo>
                  <a:pt x="5374621" y="1346011"/>
                  <a:pt x="5381754" y="1354157"/>
                  <a:pt x="5381754" y="1363320"/>
                </a:cubicBezTo>
                <a:cubicBezTo>
                  <a:pt x="5381754" y="1372483"/>
                  <a:pt x="5373604" y="1380628"/>
                  <a:pt x="5364445" y="1380628"/>
                </a:cubicBezTo>
                <a:cubicBezTo>
                  <a:pt x="5355285" y="1380628"/>
                  <a:pt x="5347139" y="1372483"/>
                  <a:pt x="5347139" y="1363320"/>
                </a:cubicBezTo>
                <a:cubicBezTo>
                  <a:pt x="5347139" y="1354157"/>
                  <a:pt x="5355285" y="1346011"/>
                  <a:pt x="5364445" y="1346011"/>
                </a:cubicBezTo>
                <a:close/>
                <a:moveTo>
                  <a:pt x="12059547" y="1314439"/>
                </a:moveTo>
                <a:cubicBezTo>
                  <a:pt x="12061582" y="1313421"/>
                  <a:pt x="12064637" y="1316475"/>
                  <a:pt x="12064637" y="1319529"/>
                </a:cubicBezTo>
                <a:cubicBezTo>
                  <a:pt x="12064637" y="1322585"/>
                  <a:pt x="12062601" y="1324620"/>
                  <a:pt x="12059547" y="1324620"/>
                </a:cubicBezTo>
                <a:cubicBezTo>
                  <a:pt x="12056492" y="1324620"/>
                  <a:pt x="12054456" y="1322585"/>
                  <a:pt x="12054456" y="1319529"/>
                </a:cubicBezTo>
                <a:cubicBezTo>
                  <a:pt x="12054456" y="1316475"/>
                  <a:pt x="12056492" y="1314439"/>
                  <a:pt x="12059547" y="1314439"/>
                </a:cubicBezTo>
                <a:close/>
                <a:moveTo>
                  <a:pt x="11131025" y="1300174"/>
                </a:moveTo>
                <a:cubicBezTo>
                  <a:pt x="11141206" y="1300174"/>
                  <a:pt x="11149350" y="1308319"/>
                  <a:pt x="11149350" y="1318500"/>
                </a:cubicBezTo>
                <a:cubicBezTo>
                  <a:pt x="11149350" y="1328682"/>
                  <a:pt x="11141206" y="1336827"/>
                  <a:pt x="11131025" y="1336827"/>
                </a:cubicBezTo>
                <a:cubicBezTo>
                  <a:pt x="11120843" y="1336827"/>
                  <a:pt x="11112698" y="1328682"/>
                  <a:pt x="11112698" y="1318500"/>
                </a:cubicBezTo>
                <a:cubicBezTo>
                  <a:pt x="11112698" y="1308319"/>
                  <a:pt x="11120843" y="1300174"/>
                  <a:pt x="11131025" y="1300174"/>
                </a:cubicBezTo>
                <a:close/>
                <a:moveTo>
                  <a:pt x="8098055" y="1297139"/>
                </a:moveTo>
                <a:cubicBezTo>
                  <a:pt x="8118417" y="1297139"/>
                  <a:pt x="8133689" y="1313430"/>
                  <a:pt x="8133689" y="1332775"/>
                </a:cubicBezTo>
                <a:cubicBezTo>
                  <a:pt x="8133689" y="1352120"/>
                  <a:pt x="8117399" y="1368410"/>
                  <a:pt x="8098055" y="1368410"/>
                </a:cubicBezTo>
                <a:cubicBezTo>
                  <a:pt x="8078711" y="1368410"/>
                  <a:pt x="8062421" y="1352120"/>
                  <a:pt x="8062421" y="1332775"/>
                </a:cubicBezTo>
                <a:cubicBezTo>
                  <a:pt x="8062421" y="1313430"/>
                  <a:pt x="8078711" y="1297139"/>
                  <a:pt x="8098055" y="1297139"/>
                </a:cubicBezTo>
                <a:close/>
                <a:moveTo>
                  <a:pt x="5691230" y="1264529"/>
                </a:moveTo>
                <a:cubicBezTo>
                  <a:pt x="5697339" y="1264529"/>
                  <a:pt x="5701411" y="1269620"/>
                  <a:pt x="5701411" y="1274710"/>
                </a:cubicBezTo>
                <a:cubicBezTo>
                  <a:pt x="5701411" y="1279800"/>
                  <a:pt x="5697339" y="1284890"/>
                  <a:pt x="5691230" y="1284890"/>
                </a:cubicBezTo>
                <a:cubicBezTo>
                  <a:pt x="5685122" y="1284890"/>
                  <a:pt x="5681049" y="1280818"/>
                  <a:pt x="5681049" y="1274710"/>
                </a:cubicBezTo>
                <a:cubicBezTo>
                  <a:pt x="5681049" y="1268601"/>
                  <a:pt x="5685122" y="1264529"/>
                  <a:pt x="5691230" y="1264529"/>
                </a:cubicBezTo>
                <a:close/>
                <a:moveTo>
                  <a:pt x="10805227" y="1263541"/>
                </a:moveTo>
                <a:cubicBezTo>
                  <a:pt x="10812353" y="1264560"/>
                  <a:pt x="10818462" y="1269650"/>
                  <a:pt x="10818462" y="1276776"/>
                </a:cubicBezTo>
                <a:cubicBezTo>
                  <a:pt x="10818462" y="1283903"/>
                  <a:pt x="10812353" y="1290011"/>
                  <a:pt x="10805227" y="1290011"/>
                </a:cubicBezTo>
                <a:cubicBezTo>
                  <a:pt x="10798099" y="1290011"/>
                  <a:pt x="10791991" y="1283903"/>
                  <a:pt x="10791991" y="1276776"/>
                </a:cubicBezTo>
                <a:cubicBezTo>
                  <a:pt x="10791991" y="1269650"/>
                  <a:pt x="10798099" y="1263541"/>
                  <a:pt x="10805227" y="1263541"/>
                </a:cubicBezTo>
                <a:close/>
                <a:moveTo>
                  <a:pt x="298292" y="1260468"/>
                </a:moveTo>
                <a:cubicBezTo>
                  <a:pt x="359379" y="1259450"/>
                  <a:pt x="408248" y="1308318"/>
                  <a:pt x="408248" y="1369407"/>
                </a:cubicBezTo>
                <a:cubicBezTo>
                  <a:pt x="408248" y="1429477"/>
                  <a:pt x="359379" y="1478349"/>
                  <a:pt x="298292" y="1478349"/>
                </a:cubicBezTo>
                <a:cubicBezTo>
                  <a:pt x="237206" y="1478349"/>
                  <a:pt x="188336" y="1429477"/>
                  <a:pt x="188336" y="1369407"/>
                </a:cubicBezTo>
                <a:cubicBezTo>
                  <a:pt x="188336" y="1309336"/>
                  <a:pt x="237206" y="1260468"/>
                  <a:pt x="298292" y="1260468"/>
                </a:cubicBezTo>
                <a:close/>
                <a:moveTo>
                  <a:pt x="11437477" y="1252334"/>
                </a:moveTo>
                <a:cubicBezTo>
                  <a:pt x="11449694" y="1252334"/>
                  <a:pt x="11459875" y="1262515"/>
                  <a:pt x="11459875" y="1274732"/>
                </a:cubicBezTo>
                <a:cubicBezTo>
                  <a:pt x="11459875" y="1286949"/>
                  <a:pt x="11449694" y="1297131"/>
                  <a:pt x="11437477" y="1297131"/>
                </a:cubicBezTo>
                <a:cubicBezTo>
                  <a:pt x="11425259" y="1297131"/>
                  <a:pt x="11415078" y="1286949"/>
                  <a:pt x="11415078" y="1274732"/>
                </a:cubicBezTo>
                <a:cubicBezTo>
                  <a:pt x="11415078" y="1262515"/>
                  <a:pt x="11425259" y="1252334"/>
                  <a:pt x="11437477" y="1252334"/>
                </a:cubicBezTo>
                <a:close/>
                <a:moveTo>
                  <a:pt x="3814846" y="1200388"/>
                </a:moveTo>
                <a:cubicBezTo>
                  <a:pt x="3816882" y="1200388"/>
                  <a:pt x="3818919" y="1202424"/>
                  <a:pt x="3818919" y="1204460"/>
                </a:cubicBezTo>
                <a:cubicBezTo>
                  <a:pt x="3818919" y="1206497"/>
                  <a:pt x="3816882" y="1208533"/>
                  <a:pt x="3814846" y="1208533"/>
                </a:cubicBezTo>
                <a:cubicBezTo>
                  <a:pt x="3812808" y="1208533"/>
                  <a:pt x="3810773" y="1206497"/>
                  <a:pt x="3810773" y="1204460"/>
                </a:cubicBezTo>
                <a:cubicBezTo>
                  <a:pt x="3810773" y="1202424"/>
                  <a:pt x="3812808" y="1200388"/>
                  <a:pt x="3814846" y="1200388"/>
                </a:cubicBezTo>
                <a:close/>
                <a:moveTo>
                  <a:pt x="9736204" y="1192272"/>
                </a:moveTo>
                <a:cubicBezTo>
                  <a:pt x="9755548" y="1192272"/>
                  <a:pt x="9771838" y="1208561"/>
                  <a:pt x="9771838" y="1227907"/>
                </a:cubicBezTo>
                <a:cubicBezTo>
                  <a:pt x="9771838" y="1248270"/>
                  <a:pt x="9755548" y="1263541"/>
                  <a:pt x="9736204" y="1263541"/>
                </a:cubicBezTo>
                <a:cubicBezTo>
                  <a:pt x="9715842" y="1263541"/>
                  <a:pt x="9699552" y="1247252"/>
                  <a:pt x="9699552" y="1227907"/>
                </a:cubicBezTo>
                <a:cubicBezTo>
                  <a:pt x="9699552" y="1208561"/>
                  <a:pt x="9715842" y="1192272"/>
                  <a:pt x="9736204" y="1192272"/>
                </a:cubicBezTo>
                <a:close/>
                <a:moveTo>
                  <a:pt x="10679998" y="1188190"/>
                </a:moveTo>
                <a:cubicBezTo>
                  <a:pt x="10684071" y="1187171"/>
                  <a:pt x="10687125" y="1191245"/>
                  <a:pt x="10687125" y="1195319"/>
                </a:cubicBezTo>
                <a:cubicBezTo>
                  <a:pt x="10687125" y="1199389"/>
                  <a:pt x="10684071" y="1202445"/>
                  <a:pt x="10679998" y="1202445"/>
                </a:cubicBezTo>
                <a:cubicBezTo>
                  <a:pt x="10675926" y="1202445"/>
                  <a:pt x="10672872" y="1199389"/>
                  <a:pt x="10672872" y="1195319"/>
                </a:cubicBezTo>
                <a:cubicBezTo>
                  <a:pt x="10672872" y="1191245"/>
                  <a:pt x="10675926" y="1188190"/>
                  <a:pt x="10679998" y="1188190"/>
                </a:cubicBezTo>
                <a:close/>
                <a:moveTo>
                  <a:pt x="1609646" y="1183104"/>
                </a:moveTo>
                <a:cubicBezTo>
                  <a:pt x="1612699" y="1184122"/>
                  <a:pt x="1614735" y="1186156"/>
                  <a:pt x="1614735" y="1188193"/>
                </a:cubicBezTo>
                <a:cubicBezTo>
                  <a:pt x="1614735" y="1191247"/>
                  <a:pt x="1612699" y="1193283"/>
                  <a:pt x="1609646" y="1193283"/>
                </a:cubicBezTo>
                <a:cubicBezTo>
                  <a:pt x="1606590" y="1193283"/>
                  <a:pt x="1604554" y="1191247"/>
                  <a:pt x="1604554" y="1188193"/>
                </a:cubicBezTo>
                <a:cubicBezTo>
                  <a:pt x="1604554" y="1185139"/>
                  <a:pt x="1606590" y="1183104"/>
                  <a:pt x="1609646" y="1183104"/>
                </a:cubicBezTo>
                <a:close/>
                <a:moveTo>
                  <a:pt x="8997051" y="1183079"/>
                </a:moveTo>
                <a:cubicBezTo>
                  <a:pt x="9001123" y="1183079"/>
                  <a:pt x="9006214" y="1187151"/>
                  <a:pt x="9006214" y="1192241"/>
                </a:cubicBezTo>
                <a:cubicBezTo>
                  <a:pt x="9006214" y="1197332"/>
                  <a:pt x="9002142" y="1201404"/>
                  <a:pt x="8997051" y="1201404"/>
                </a:cubicBezTo>
                <a:cubicBezTo>
                  <a:pt x="8991961" y="1201404"/>
                  <a:pt x="8987888" y="1197332"/>
                  <a:pt x="8987888" y="1192241"/>
                </a:cubicBezTo>
                <a:cubicBezTo>
                  <a:pt x="8987888" y="1187151"/>
                  <a:pt x="8991961" y="1183079"/>
                  <a:pt x="8997051" y="1183079"/>
                </a:cubicBezTo>
                <a:close/>
                <a:moveTo>
                  <a:pt x="2764214" y="1173943"/>
                </a:moveTo>
                <a:cubicBezTo>
                  <a:pt x="2769305" y="1173943"/>
                  <a:pt x="2772359" y="1178017"/>
                  <a:pt x="2772359" y="1182089"/>
                </a:cubicBezTo>
                <a:cubicBezTo>
                  <a:pt x="2772359" y="1186161"/>
                  <a:pt x="2769305" y="1190233"/>
                  <a:pt x="2764214" y="1190233"/>
                </a:cubicBezTo>
                <a:cubicBezTo>
                  <a:pt x="2760140" y="1190233"/>
                  <a:pt x="2756067" y="1187179"/>
                  <a:pt x="2756067" y="1182089"/>
                </a:cubicBezTo>
                <a:cubicBezTo>
                  <a:pt x="2756067" y="1178017"/>
                  <a:pt x="2759123" y="1173943"/>
                  <a:pt x="2764214" y="1173943"/>
                </a:cubicBezTo>
                <a:close/>
                <a:moveTo>
                  <a:pt x="2648148" y="1159690"/>
                </a:moveTo>
                <a:cubicBezTo>
                  <a:pt x="2652222" y="1158672"/>
                  <a:pt x="2656293" y="1162744"/>
                  <a:pt x="2656293" y="1167833"/>
                </a:cubicBezTo>
                <a:cubicBezTo>
                  <a:pt x="2656293" y="1172925"/>
                  <a:pt x="2652222" y="1175980"/>
                  <a:pt x="2648148" y="1175980"/>
                </a:cubicBezTo>
                <a:cubicBezTo>
                  <a:pt x="2643058" y="1175980"/>
                  <a:pt x="2640003" y="1171906"/>
                  <a:pt x="2640003" y="1167833"/>
                </a:cubicBezTo>
                <a:cubicBezTo>
                  <a:pt x="2640003" y="1162744"/>
                  <a:pt x="2644077" y="1159690"/>
                  <a:pt x="2648148" y="1159690"/>
                </a:cubicBezTo>
                <a:close/>
                <a:moveTo>
                  <a:pt x="4093873" y="1127106"/>
                </a:moveTo>
                <a:cubicBezTo>
                  <a:pt x="4101181" y="1127106"/>
                  <a:pt x="4107107" y="1133027"/>
                  <a:pt x="4107107" y="1140346"/>
                </a:cubicBezTo>
                <a:cubicBezTo>
                  <a:pt x="4107107" y="1147653"/>
                  <a:pt x="4101181" y="1153581"/>
                  <a:pt x="4093873" y="1153581"/>
                </a:cubicBezTo>
                <a:cubicBezTo>
                  <a:pt x="4086562" y="1153581"/>
                  <a:pt x="4080636" y="1147653"/>
                  <a:pt x="4080636" y="1140346"/>
                </a:cubicBezTo>
                <a:cubicBezTo>
                  <a:pt x="4080636" y="1133027"/>
                  <a:pt x="4086562" y="1127106"/>
                  <a:pt x="4093873" y="1127106"/>
                </a:cubicBezTo>
                <a:close/>
                <a:moveTo>
                  <a:pt x="4586598" y="1109799"/>
                </a:moveTo>
                <a:cubicBezTo>
                  <a:pt x="4588638" y="1109799"/>
                  <a:pt x="4590671" y="1111835"/>
                  <a:pt x="4590671" y="1113871"/>
                </a:cubicBezTo>
                <a:cubicBezTo>
                  <a:pt x="4590671" y="1115907"/>
                  <a:pt x="4588638" y="1117944"/>
                  <a:pt x="4586598" y="1117944"/>
                </a:cubicBezTo>
                <a:cubicBezTo>
                  <a:pt x="4584560" y="1117944"/>
                  <a:pt x="4582523" y="1115907"/>
                  <a:pt x="4582523" y="1113871"/>
                </a:cubicBezTo>
                <a:cubicBezTo>
                  <a:pt x="4582523" y="1111835"/>
                  <a:pt x="4584560" y="1109799"/>
                  <a:pt x="4586598" y="1109799"/>
                </a:cubicBezTo>
                <a:close/>
                <a:moveTo>
                  <a:pt x="7513655" y="1097557"/>
                </a:moveTo>
                <a:cubicBezTo>
                  <a:pt x="7514673" y="1097557"/>
                  <a:pt x="7515692" y="1098575"/>
                  <a:pt x="7515692" y="1099593"/>
                </a:cubicBezTo>
                <a:cubicBezTo>
                  <a:pt x="7515692" y="1100612"/>
                  <a:pt x="7514673" y="1101630"/>
                  <a:pt x="7513655" y="1101630"/>
                </a:cubicBezTo>
                <a:cubicBezTo>
                  <a:pt x="7512637" y="1101630"/>
                  <a:pt x="7511619" y="1100612"/>
                  <a:pt x="7511619" y="1099593"/>
                </a:cubicBezTo>
                <a:cubicBezTo>
                  <a:pt x="7511619" y="1098575"/>
                  <a:pt x="7512637" y="1097557"/>
                  <a:pt x="7513655" y="1097557"/>
                </a:cubicBezTo>
                <a:close/>
                <a:moveTo>
                  <a:pt x="3753810" y="1095550"/>
                </a:moveTo>
                <a:cubicBezTo>
                  <a:pt x="3766026" y="1095550"/>
                  <a:pt x="3776207" y="1105731"/>
                  <a:pt x="3776207" y="1117946"/>
                </a:cubicBezTo>
                <a:cubicBezTo>
                  <a:pt x="3776207" y="1130164"/>
                  <a:pt x="3766026" y="1140347"/>
                  <a:pt x="3753810" y="1140347"/>
                </a:cubicBezTo>
                <a:cubicBezTo>
                  <a:pt x="3741592" y="1140347"/>
                  <a:pt x="3731412" y="1130164"/>
                  <a:pt x="3731412" y="1117946"/>
                </a:cubicBezTo>
                <a:cubicBezTo>
                  <a:pt x="3731412" y="1105731"/>
                  <a:pt x="3741592" y="1095550"/>
                  <a:pt x="3753810" y="1095550"/>
                </a:cubicBezTo>
                <a:close/>
                <a:moveTo>
                  <a:pt x="4764761" y="1095542"/>
                </a:moveTo>
                <a:cubicBezTo>
                  <a:pt x="4770871" y="1094525"/>
                  <a:pt x="4774946" y="1099616"/>
                  <a:pt x="4774946" y="1105725"/>
                </a:cubicBezTo>
                <a:cubicBezTo>
                  <a:pt x="4774946" y="1111831"/>
                  <a:pt x="4769852" y="1115903"/>
                  <a:pt x="4764761" y="1115903"/>
                </a:cubicBezTo>
                <a:cubicBezTo>
                  <a:pt x="4758654" y="1115903"/>
                  <a:pt x="4754580" y="1110815"/>
                  <a:pt x="4754580" y="1105725"/>
                </a:cubicBezTo>
                <a:cubicBezTo>
                  <a:pt x="4754580" y="1099616"/>
                  <a:pt x="4759672" y="1095542"/>
                  <a:pt x="4764761" y="1095542"/>
                </a:cubicBezTo>
                <a:close/>
                <a:moveTo>
                  <a:pt x="10431577" y="1092497"/>
                </a:moveTo>
                <a:cubicBezTo>
                  <a:pt x="10442776" y="1092497"/>
                  <a:pt x="10452957" y="1101657"/>
                  <a:pt x="10452957" y="1113876"/>
                </a:cubicBezTo>
                <a:cubicBezTo>
                  <a:pt x="10452957" y="1126092"/>
                  <a:pt x="10442776" y="1135254"/>
                  <a:pt x="10431577" y="1135254"/>
                </a:cubicBezTo>
                <a:cubicBezTo>
                  <a:pt x="10419360" y="1135254"/>
                  <a:pt x="10410197" y="1126092"/>
                  <a:pt x="10410197" y="1113876"/>
                </a:cubicBezTo>
                <a:cubicBezTo>
                  <a:pt x="10410197" y="1101657"/>
                  <a:pt x="10419360" y="1092497"/>
                  <a:pt x="10431577" y="1092497"/>
                </a:cubicBezTo>
                <a:close/>
                <a:moveTo>
                  <a:pt x="9323867" y="1089437"/>
                </a:moveTo>
                <a:cubicBezTo>
                  <a:pt x="9329976" y="1089437"/>
                  <a:pt x="9336084" y="1094529"/>
                  <a:pt x="9336084" y="1101655"/>
                </a:cubicBezTo>
                <a:cubicBezTo>
                  <a:pt x="9336084" y="1108781"/>
                  <a:pt x="9330993" y="1113872"/>
                  <a:pt x="9323867" y="1113872"/>
                </a:cubicBezTo>
                <a:cubicBezTo>
                  <a:pt x="9316740" y="1113872"/>
                  <a:pt x="9311649" y="1108781"/>
                  <a:pt x="9311649" y="1101655"/>
                </a:cubicBezTo>
                <a:cubicBezTo>
                  <a:pt x="9311649" y="1095547"/>
                  <a:pt x="9316740" y="1089437"/>
                  <a:pt x="9323867" y="1089437"/>
                </a:cubicBezTo>
                <a:close/>
                <a:moveTo>
                  <a:pt x="10601604" y="1085369"/>
                </a:moveTo>
                <a:cubicBezTo>
                  <a:pt x="10616876" y="1084351"/>
                  <a:pt x="10627057" y="1095550"/>
                  <a:pt x="10627057" y="1109804"/>
                </a:cubicBezTo>
                <a:cubicBezTo>
                  <a:pt x="10627057" y="1123038"/>
                  <a:pt x="10615857" y="1134235"/>
                  <a:pt x="10601604" y="1134235"/>
                </a:cubicBezTo>
                <a:cubicBezTo>
                  <a:pt x="10588368" y="1134235"/>
                  <a:pt x="10577169" y="1123038"/>
                  <a:pt x="10577169" y="1109804"/>
                </a:cubicBezTo>
                <a:cubicBezTo>
                  <a:pt x="10577169" y="1096569"/>
                  <a:pt x="10588368" y="1085369"/>
                  <a:pt x="10601604" y="1085369"/>
                </a:cubicBezTo>
                <a:close/>
                <a:moveTo>
                  <a:pt x="2304983" y="1076179"/>
                </a:moveTo>
                <a:cubicBezTo>
                  <a:pt x="2313128" y="1077197"/>
                  <a:pt x="2319236" y="1083306"/>
                  <a:pt x="2319236" y="1090433"/>
                </a:cubicBezTo>
                <a:cubicBezTo>
                  <a:pt x="2319236" y="1098577"/>
                  <a:pt x="2313128" y="1104686"/>
                  <a:pt x="2304983" y="1104686"/>
                </a:cubicBezTo>
                <a:cubicBezTo>
                  <a:pt x="2296839" y="1104686"/>
                  <a:pt x="2290730" y="1098577"/>
                  <a:pt x="2290730" y="1090433"/>
                </a:cubicBezTo>
                <a:cubicBezTo>
                  <a:pt x="2290730" y="1082287"/>
                  <a:pt x="2296839" y="1076179"/>
                  <a:pt x="2304983" y="1076179"/>
                </a:cubicBezTo>
                <a:close/>
                <a:moveTo>
                  <a:pt x="6644184" y="1061950"/>
                </a:moveTo>
                <a:cubicBezTo>
                  <a:pt x="6654365" y="1062968"/>
                  <a:pt x="6662511" y="1070095"/>
                  <a:pt x="6662511" y="1080276"/>
                </a:cubicBezTo>
                <a:cubicBezTo>
                  <a:pt x="6662511" y="1090458"/>
                  <a:pt x="6654365" y="1098602"/>
                  <a:pt x="6644184" y="1098602"/>
                </a:cubicBezTo>
                <a:cubicBezTo>
                  <a:pt x="6634003" y="1098602"/>
                  <a:pt x="6625858" y="1090458"/>
                  <a:pt x="6625858" y="1080276"/>
                </a:cubicBezTo>
                <a:cubicBezTo>
                  <a:pt x="6625858" y="1070095"/>
                  <a:pt x="6634003" y="1061950"/>
                  <a:pt x="6644184" y="1061950"/>
                </a:cubicBezTo>
                <a:close/>
                <a:moveTo>
                  <a:pt x="5034577" y="1060935"/>
                </a:moveTo>
                <a:cubicBezTo>
                  <a:pt x="5043736" y="1060935"/>
                  <a:pt x="5050867" y="1068061"/>
                  <a:pt x="5050867" y="1077224"/>
                </a:cubicBezTo>
                <a:cubicBezTo>
                  <a:pt x="5050867" y="1086387"/>
                  <a:pt x="5043736" y="1093513"/>
                  <a:pt x="5034577" y="1093513"/>
                </a:cubicBezTo>
                <a:cubicBezTo>
                  <a:pt x="5025416" y="1093513"/>
                  <a:pt x="5018293" y="1086387"/>
                  <a:pt x="5018293" y="1077224"/>
                </a:cubicBezTo>
                <a:cubicBezTo>
                  <a:pt x="5018293" y="1068061"/>
                  <a:pt x="5025416" y="1060935"/>
                  <a:pt x="5034577" y="1060935"/>
                </a:cubicBezTo>
                <a:close/>
                <a:moveTo>
                  <a:pt x="4292388" y="1051765"/>
                </a:moveTo>
                <a:cubicBezTo>
                  <a:pt x="4297476" y="1051765"/>
                  <a:pt x="4302574" y="1056856"/>
                  <a:pt x="4302574" y="1061946"/>
                </a:cubicBezTo>
                <a:cubicBezTo>
                  <a:pt x="4302574" y="1068055"/>
                  <a:pt x="4297476" y="1072127"/>
                  <a:pt x="4292388" y="1072127"/>
                </a:cubicBezTo>
                <a:cubicBezTo>
                  <a:pt x="4286289" y="1072127"/>
                  <a:pt x="4282213" y="1068055"/>
                  <a:pt x="4282213" y="1061946"/>
                </a:cubicBezTo>
                <a:cubicBezTo>
                  <a:pt x="4282213" y="1055838"/>
                  <a:pt x="4287298" y="1051765"/>
                  <a:pt x="4292388" y="1051765"/>
                </a:cubicBezTo>
                <a:close/>
                <a:moveTo>
                  <a:pt x="7710152" y="1027306"/>
                </a:moveTo>
                <a:cubicBezTo>
                  <a:pt x="7715242" y="1028324"/>
                  <a:pt x="7719315" y="1031378"/>
                  <a:pt x="7719315" y="1036469"/>
                </a:cubicBezTo>
                <a:cubicBezTo>
                  <a:pt x="7719315" y="1041561"/>
                  <a:pt x="7715242" y="1045633"/>
                  <a:pt x="7710152" y="1045633"/>
                </a:cubicBezTo>
                <a:cubicBezTo>
                  <a:pt x="7705061" y="1045633"/>
                  <a:pt x="7700989" y="1041561"/>
                  <a:pt x="7700989" y="1036469"/>
                </a:cubicBezTo>
                <a:cubicBezTo>
                  <a:pt x="7700989" y="1031378"/>
                  <a:pt x="7705061" y="1027306"/>
                  <a:pt x="7710152" y="1027306"/>
                </a:cubicBezTo>
                <a:close/>
                <a:moveTo>
                  <a:pt x="1374422" y="1019163"/>
                </a:moveTo>
                <a:cubicBezTo>
                  <a:pt x="1376458" y="1019163"/>
                  <a:pt x="1379512" y="1022217"/>
                  <a:pt x="1379512" y="1024254"/>
                </a:cubicBezTo>
                <a:cubicBezTo>
                  <a:pt x="1379512" y="1027308"/>
                  <a:pt x="1377476" y="1029344"/>
                  <a:pt x="1374422" y="1029344"/>
                </a:cubicBezTo>
                <a:cubicBezTo>
                  <a:pt x="1371367" y="1029344"/>
                  <a:pt x="1369331" y="1027308"/>
                  <a:pt x="1369331" y="1024254"/>
                </a:cubicBezTo>
                <a:cubicBezTo>
                  <a:pt x="1369331" y="1021199"/>
                  <a:pt x="1371367" y="1019163"/>
                  <a:pt x="1374422" y="1019163"/>
                </a:cubicBezTo>
                <a:close/>
                <a:moveTo>
                  <a:pt x="1313392" y="992716"/>
                </a:moveTo>
                <a:cubicBezTo>
                  <a:pt x="1326627" y="992716"/>
                  <a:pt x="1335789" y="1002897"/>
                  <a:pt x="1335789" y="1015116"/>
                </a:cubicBezTo>
                <a:cubicBezTo>
                  <a:pt x="1335789" y="1027333"/>
                  <a:pt x="1325608" y="1037514"/>
                  <a:pt x="1313392" y="1037514"/>
                </a:cubicBezTo>
                <a:cubicBezTo>
                  <a:pt x="1301174" y="1037514"/>
                  <a:pt x="1290993" y="1027333"/>
                  <a:pt x="1290993" y="1015116"/>
                </a:cubicBezTo>
                <a:cubicBezTo>
                  <a:pt x="1290993" y="1002897"/>
                  <a:pt x="1301174" y="992716"/>
                  <a:pt x="1313392" y="992716"/>
                </a:cubicBezTo>
                <a:close/>
                <a:moveTo>
                  <a:pt x="5232076" y="980492"/>
                </a:moveTo>
                <a:cubicBezTo>
                  <a:pt x="5237160" y="980492"/>
                  <a:pt x="5241226" y="984565"/>
                  <a:pt x="5241226" y="989655"/>
                </a:cubicBezTo>
                <a:cubicBezTo>
                  <a:pt x="5241226" y="994746"/>
                  <a:pt x="5237160" y="998818"/>
                  <a:pt x="5232076" y="998818"/>
                </a:cubicBezTo>
                <a:cubicBezTo>
                  <a:pt x="5226985" y="998818"/>
                  <a:pt x="5222909" y="994746"/>
                  <a:pt x="5222909" y="989655"/>
                </a:cubicBezTo>
                <a:cubicBezTo>
                  <a:pt x="5222909" y="984565"/>
                  <a:pt x="5226985" y="980492"/>
                  <a:pt x="5232076" y="980492"/>
                </a:cubicBezTo>
                <a:close/>
                <a:moveTo>
                  <a:pt x="7707098" y="969283"/>
                </a:moveTo>
                <a:cubicBezTo>
                  <a:pt x="7719315" y="969283"/>
                  <a:pt x="7729496" y="979464"/>
                  <a:pt x="7729496" y="991681"/>
                </a:cubicBezTo>
                <a:cubicBezTo>
                  <a:pt x="7729496" y="1003898"/>
                  <a:pt x="7719315" y="1014079"/>
                  <a:pt x="7707098" y="1014079"/>
                </a:cubicBezTo>
                <a:cubicBezTo>
                  <a:pt x="7694880" y="1014079"/>
                  <a:pt x="7684699" y="1003898"/>
                  <a:pt x="7684699" y="991681"/>
                </a:cubicBezTo>
                <a:cubicBezTo>
                  <a:pt x="7684699" y="979464"/>
                  <a:pt x="7694880" y="969283"/>
                  <a:pt x="7707098" y="969283"/>
                </a:cubicBezTo>
                <a:close/>
                <a:moveTo>
                  <a:pt x="2975991" y="968282"/>
                </a:moveTo>
                <a:cubicBezTo>
                  <a:pt x="2982098" y="967773"/>
                  <a:pt x="2987187" y="969809"/>
                  <a:pt x="2990748" y="973373"/>
                </a:cubicBezTo>
                <a:lnTo>
                  <a:pt x="2994348" y="982533"/>
                </a:lnTo>
                <a:lnTo>
                  <a:pt x="3001424" y="979477"/>
                </a:lnTo>
                <a:cubicBezTo>
                  <a:pt x="3010589" y="979477"/>
                  <a:pt x="3018736" y="987623"/>
                  <a:pt x="3018736" y="996786"/>
                </a:cubicBezTo>
                <a:cubicBezTo>
                  <a:pt x="3018736" y="1005948"/>
                  <a:pt x="3010589" y="1014093"/>
                  <a:pt x="3001424" y="1014093"/>
                </a:cubicBezTo>
                <a:cubicBezTo>
                  <a:pt x="2996334" y="1014093"/>
                  <a:pt x="2992008" y="1012057"/>
                  <a:pt x="2988955" y="1008875"/>
                </a:cubicBezTo>
                <a:lnTo>
                  <a:pt x="2986581" y="1002939"/>
                </a:lnTo>
                <a:lnTo>
                  <a:pt x="2975991" y="1006971"/>
                </a:lnTo>
                <a:cubicBezTo>
                  <a:pt x="2964795" y="1006971"/>
                  <a:pt x="2955628" y="997808"/>
                  <a:pt x="2955628" y="987627"/>
                </a:cubicBezTo>
                <a:lnTo>
                  <a:pt x="2956229" y="986235"/>
                </a:lnTo>
                <a:lnTo>
                  <a:pt x="2954541" y="984547"/>
                </a:lnTo>
                <a:lnTo>
                  <a:pt x="2958789" y="980299"/>
                </a:lnTo>
                <a:lnTo>
                  <a:pt x="2961612" y="973754"/>
                </a:lnTo>
                <a:cubicBezTo>
                  <a:pt x="2965303" y="970318"/>
                  <a:pt x="2970392" y="968282"/>
                  <a:pt x="2975991" y="968282"/>
                </a:cubicBezTo>
                <a:close/>
                <a:moveTo>
                  <a:pt x="11050593" y="929590"/>
                </a:moveTo>
                <a:cubicBezTo>
                  <a:pt x="11058737" y="929590"/>
                  <a:pt x="11065865" y="936716"/>
                  <a:pt x="11065865" y="944862"/>
                </a:cubicBezTo>
                <a:cubicBezTo>
                  <a:pt x="11065865" y="953007"/>
                  <a:pt x="11058737" y="960134"/>
                  <a:pt x="11050593" y="960134"/>
                </a:cubicBezTo>
                <a:cubicBezTo>
                  <a:pt x="11042447" y="960134"/>
                  <a:pt x="11035321" y="953007"/>
                  <a:pt x="11035321" y="944862"/>
                </a:cubicBezTo>
                <a:cubicBezTo>
                  <a:pt x="11035321" y="936716"/>
                  <a:pt x="11042447" y="929590"/>
                  <a:pt x="11050593" y="929590"/>
                </a:cubicBezTo>
                <a:close/>
                <a:moveTo>
                  <a:pt x="8596932" y="919404"/>
                </a:moveTo>
                <a:cubicBezTo>
                  <a:pt x="8606095" y="920422"/>
                  <a:pt x="8614240" y="927549"/>
                  <a:pt x="8614240" y="936711"/>
                </a:cubicBezTo>
                <a:cubicBezTo>
                  <a:pt x="8614240" y="945875"/>
                  <a:pt x="8606095" y="954021"/>
                  <a:pt x="8596932" y="954021"/>
                </a:cubicBezTo>
                <a:cubicBezTo>
                  <a:pt x="8587769" y="954021"/>
                  <a:pt x="8579624" y="946893"/>
                  <a:pt x="8579624" y="936711"/>
                </a:cubicBezTo>
                <a:cubicBezTo>
                  <a:pt x="8579624" y="927549"/>
                  <a:pt x="8586751" y="919404"/>
                  <a:pt x="8596932" y="919404"/>
                </a:cubicBezTo>
                <a:close/>
                <a:moveTo>
                  <a:pt x="5332854" y="906151"/>
                </a:moveTo>
                <a:cubicBezTo>
                  <a:pt x="5336928" y="906151"/>
                  <a:pt x="5339980" y="909205"/>
                  <a:pt x="5339980" y="913278"/>
                </a:cubicBezTo>
                <a:cubicBezTo>
                  <a:pt x="5339980" y="917350"/>
                  <a:pt x="5336928" y="920405"/>
                  <a:pt x="5332854" y="920405"/>
                </a:cubicBezTo>
                <a:cubicBezTo>
                  <a:pt x="5328781" y="920405"/>
                  <a:pt x="5325727" y="917350"/>
                  <a:pt x="5325727" y="913278"/>
                </a:cubicBezTo>
                <a:cubicBezTo>
                  <a:pt x="5325727" y="909205"/>
                  <a:pt x="5328781" y="906151"/>
                  <a:pt x="5332854" y="906151"/>
                </a:cubicBezTo>
                <a:close/>
                <a:moveTo>
                  <a:pt x="4459325" y="895988"/>
                </a:moveTo>
                <a:cubicBezTo>
                  <a:pt x="4465436" y="895988"/>
                  <a:pt x="4470526" y="901080"/>
                  <a:pt x="4470526" y="907188"/>
                </a:cubicBezTo>
                <a:cubicBezTo>
                  <a:pt x="4470526" y="913297"/>
                  <a:pt x="4465436" y="918387"/>
                  <a:pt x="4459325" y="918387"/>
                </a:cubicBezTo>
                <a:cubicBezTo>
                  <a:pt x="4453218" y="918387"/>
                  <a:pt x="4448126" y="913297"/>
                  <a:pt x="4448126" y="907188"/>
                </a:cubicBezTo>
                <a:cubicBezTo>
                  <a:pt x="4448126" y="901080"/>
                  <a:pt x="4453218" y="895988"/>
                  <a:pt x="4459325" y="895988"/>
                </a:cubicBezTo>
                <a:close/>
                <a:moveTo>
                  <a:pt x="7826218" y="856284"/>
                </a:moveTo>
                <a:cubicBezTo>
                  <a:pt x="7830290" y="856284"/>
                  <a:pt x="7834363" y="860356"/>
                  <a:pt x="7834363" y="864429"/>
                </a:cubicBezTo>
                <a:cubicBezTo>
                  <a:pt x="7834363" y="868502"/>
                  <a:pt x="7830290" y="872574"/>
                  <a:pt x="7826218" y="872574"/>
                </a:cubicBezTo>
                <a:cubicBezTo>
                  <a:pt x="7821127" y="872574"/>
                  <a:pt x="7818073" y="868502"/>
                  <a:pt x="7818073" y="864429"/>
                </a:cubicBezTo>
                <a:cubicBezTo>
                  <a:pt x="7818073" y="860356"/>
                  <a:pt x="7822145" y="856284"/>
                  <a:pt x="7826218" y="856284"/>
                </a:cubicBezTo>
                <a:close/>
                <a:moveTo>
                  <a:pt x="4359551" y="850180"/>
                </a:moveTo>
                <a:cubicBezTo>
                  <a:pt x="4376859" y="850180"/>
                  <a:pt x="4392132" y="864433"/>
                  <a:pt x="4392132" y="882760"/>
                </a:cubicBezTo>
                <a:cubicBezTo>
                  <a:pt x="4392132" y="901085"/>
                  <a:pt x="4376859" y="915339"/>
                  <a:pt x="4359551" y="915339"/>
                </a:cubicBezTo>
                <a:cubicBezTo>
                  <a:pt x="4341223" y="915339"/>
                  <a:pt x="4326968" y="901085"/>
                  <a:pt x="4326968" y="882760"/>
                </a:cubicBezTo>
                <a:cubicBezTo>
                  <a:pt x="4326968" y="864433"/>
                  <a:pt x="4342242" y="850180"/>
                  <a:pt x="4359551" y="850180"/>
                </a:cubicBezTo>
                <a:close/>
                <a:moveTo>
                  <a:pt x="1986347" y="813521"/>
                </a:moveTo>
                <a:cubicBezTo>
                  <a:pt x="1990420" y="812503"/>
                  <a:pt x="1993475" y="815558"/>
                  <a:pt x="1993475" y="819630"/>
                </a:cubicBezTo>
                <a:cubicBezTo>
                  <a:pt x="1993475" y="823703"/>
                  <a:pt x="1990420" y="826757"/>
                  <a:pt x="1986347" y="826757"/>
                </a:cubicBezTo>
                <a:cubicBezTo>
                  <a:pt x="1982274" y="826757"/>
                  <a:pt x="1979220" y="823703"/>
                  <a:pt x="1979220" y="819630"/>
                </a:cubicBezTo>
                <a:cubicBezTo>
                  <a:pt x="1979220" y="815558"/>
                  <a:pt x="1982274" y="813521"/>
                  <a:pt x="1986347" y="813521"/>
                </a:cubicBezTo>
                <a:close/>
                <a:moveTo>
                  <a:pt x="927522" y="812507"/>
                </a:moveTo>
                <a:cubicBezTo>
                  <a:pt x="932612" y="812507"/>
                  <a:pt x="935667" y="816580"/>
                  <a:pt x="935667" y="820652"/>
                </a:cubicBezTo>
                <a:cubicBezTo>
                  <a:pt x="935667" y="824725"/>
                  <a:pt x="931594" y="828797"/>
                  <a:pt x="927522" y="828797"/>
                </a:cubicBezTo>
                <a:cubicBezTo>
                  <a:pt x="923449" y="828797"/>
                  <a:pt x="919377" y="824725"/>
                  <a:pt x="919377" y="820652"/>
                </a:cubicBezTo>
                <a:cubicBezTo>
                  <a:pt x="919377" y="816580"/>
                  <a:pt x="923449" y="812507"/>
                  <a:pt x="927522" y="812507"/>
                </a:cubicBezTo>
                <a:close/>
                <a:moveTo>
                  <a:pt x="3198942" y="766688"/>
                </a:moveTo>
                <a:cubicBezTo>
                  <a:pt x="3212177" y="766688"/>
                  <a:pt x="3222358" y="776869"/>
                  <a:pt x="3222358" y="790105"/>
                </a:cubicBezTo>
                <a:cubicBezTo>
                  <a:pt x="3222358" y="803340"/>
                  <a:pt x="3212177" y="813521"/>
                  <a:pt x="3198942" y="813521"/>
                </a:cubicBezTo>
                <a:cubicBezTo>
                  <a:pt x="3185705" y="813521"/>
                  <a:pt x="3175523" y="803340"/>
                  <a:pt x="3175523" y="790105"/>
                </a:cubicBezTo>
                <a:cubicBezTo>
                  <a:pt x="3175523" y="777887"/>
                  <a:pt x="3185705" y="766688"/>
                  <a:pt x="3198942" y="766688"/>
                </a:cubicBezTo>
                <a:close/>
                <a:moveTo>
                  <a:pt x="994706" y="754471"/>
                </a:moveTo>
                <a:cubicBezTo>
                  <a:pt x="1004886" y="754471"/>
                  <a:pt x="1014049" y="762616"/>
                  <a:pt x="1014049" y="772797"/>
                </a:cubicBezTo>
                <a:cubicBezTo>
                  <a:pt x="1014049" y="782978"/>
                  <a:pt x="1005905" y="791123"/>
                  <a:pt x="994706" y="791123"/>
                </a:cubicBezTo>
                <a:cubicBezTo>
                  <a:pt x="984525" y="791123"/>
                  <a:pt x="975362" y="782978"/>
                  <a:pt x="975362" y="772797"/>
                </a:cubicBezTo>
                <a:cubicBezTo>
                  <a:pt x="975362" y="762616"/>
                  <a:pt x="983507" y="754471"/>
                  <a:pt x="994706" y="754471"/>
                </a:cubicBezTo>
                <a:close/>
                <a:moveTo>
                  <a:pt x="4060267" y="751418"/>
                </a:moveTo>
                <a:cubicBezTo>
                  <a:pt x="4064340" y="752436"/>
                  <a:pt x="4066377" y="754473"/>
                  <a:pt x="4066377" y="757527"/>
                </a:cubicBezTo>
                <a:cubicBezTo>
                  <a:pt x="4066377" y="760581"/>
                  <a:pt x="4064340" y="763636"/>
                  <a:pt x="4060267" y="763636"/>
                </a:cubicBezTo>
                <a:cubicBezTo>
                  <a:pt x="4057212" y="763636"/>
                  <a:pt x="4054157" y="761599"/>
                  <a:pt x="4054157" y="757527"/>
                </a:cubicBezTo>
                <a:cubicBezTo>
                  <a:pt x="4054157" y="754473"/>
                  <a:pt x="4057212" y="751418"/>
                  <a:pt x="4060267" y="751418"/>
                </a:cubicBezTo>
                <a:close/>
                <a:moveTo>
                  <a:pt x="1145336" y="742230"/>
                </a:moveTo>
                <a:cubicBezTo>
                  <a:pt x="1146354" y="742230"/>
                  <a:pt x="1148391" y="743248"/>
                  <a:pt x="1148391" y="745285"/>
                </a:cubicBezTo>
                <a:cubicBezTo>
                  <a:pt x="1148391" y="747321"/>
                  <a:pt x="1147373" y="748339"/>
                  <a:pt x="1145336" y="748339"/>
                </a:cubicBezTo>
                <a:cubicBezTo>
                  <a:pt x="1143300" y="748339"/>
                  <a:pt x="1142282" y="747321"/>
                  <a:pt x="1142282" y="745285"/>
                </a:cubicBezTo>
                <a:cubicBezTo>
                  <a:pt x="1142282" y="743248"/>
                  <a:pt x="1143300" y="742230"/>
                  <a:pt x="1145336" y="742230"/>
                </a:cubicBezTo>
                <a:close/>
                <a:moveTo>
                  <a:pt x="5388870" y="739199"/>
                </a:moveTo>
                <a:cubicBezTo>
                  <a:pt x="5399050" y="739199"/>
                  <a:pt x="5406181" y="747344"/>
                  <a:pt x="5406181" y="756506"/>
                </a:cubicBezTo>
                <a:cubicBezTo>
                  <a:pt x="5406181" y="766687"/>
                  <a:pt x="5398035" y="773814"/>
                  <a:pt x="5388870" y="773814"/>
                </a:cubicBezTo>
                <a:cubicBezTo>
                  <a:pt x="5378693" y="773814"/>
                  <a:pt x="5371564" y="765670"/>
                  <a:pt x="5371564" y="756506"/>
                </a:cubicBezTo>
                <a:cubicBezTo>
                  <a:pt x="5371564" y="746326"/>
                  <a:pt x="5379710" y="739199"/>
                  <a:pt x="5388870" y="739199"/>
                </a:cubicBezTo>
                <a:close/>
                <a:moveTo>
                  <a:pt x="11597322" y="735130"/>
                </a:moveTo>
                <a:cubicBezTo>
                  <a:pt x="11619721" y="736148"/>
                  <a:pt x="11638046" y="753456"/>
                  <a:pt x="11638046" y="775855"/>
                </a:cubicBezTo>
                <a:cubicBezTo>
                  <a:pt x="11638046" y="798253"/>
                  <a:pt x="11619721" y="816579"/>
                  <a:pt x="11597322" y="816579"/>
                </a:cubicBezTo>
                <a:cubicBezTo>
                  <a:pt x="11574924" y="816579"/>
                  <a:pt x="11556597" y="798253"/>
                  <a:pt x="11556597" y="775855"/>
                </a:cubicBezTo>
                <a:cubicBezTo>
                  <a:pt x="11556597" y="753456"/>
                  <a:pt x="11574924" y="735130"/>
                  <a:pt x="11597322" y="735130"/>
                </a:cubicBezTo>
                <a:close/>
                <a:moveTo>
                  <a:pt x="8627475" y="728007"/>
                </a:moveTo>
                <a:cubicBezTo>
                  <a:pt x="8640710" y="728007"/>
                  <a:pt x="8651909" y="739206"/>
                  <a:pt x="8651909" y="751424"/>
                </a:cubicBezTo>
                <a:cubicBezTo>
                  <a:pt x="8651909" y="764659"/>
                  <a:pt x="8640710" y="774840"/>
                  <a:pt x="8627475" y="774840"/>
                </a:cubicBezTo>
                <a:cubicBezTo>
                  <a:pt x="8614239" y="774840"/>
                  <a:pt x="8603040" y="764659"/>
                  <a:pt x="8603040" y="751424"/>
                </a:cubicBezTo>
                <a:cubicBezTo>
                  <a:pt x="8603040" y="738188"/>
                  <a:pt x="8614239" y="728007"/>
                  <a:pt x="8627475" y="728007"/>
                </a:cubicBezTo>
                <a:close/>
                <a:moveTo>
                  <a:pt x="172017" y="700487"/>
                </a:moveTo>
                <a:cubicBezTo>
                  <a:pt x="175071" y="700487"/>
                  <a:pt x="178125" y="703542"/>
                  <a:pt x="178125" y="706596"/>
                </a:cubicBezTo>
                <a:cubicBezTo>
                  <a:pt x="178125" y="709650"/>
                  <a:pt x="175071" y="712705"/>
                  <a:pt x="172017" y="712705"/>
                </a:cubicBezTo>
                <a:cubicBezTo>
                  <a:pt x="168962" y="712705"/>
                  <a:pt x="165908" y="709650"/>
                  <a:pt x="165908" y="706596"/>
                </a:cubicBezTo>
                <a:cubicBezTo>
                  <a:pt x="165908" y="703542"/>
                  <a:pt x="168962" y="700487"/>
                  <a:pt x="172017" y="700487"/>
                </a:cubicBezTo>
                <a:close/>
                <a:moveTo>
                  <a:pt x="2623699" y="688293"/>
                </a:moveTo>
                <a:cubicBezTo>
                  <a:pt x="2632862" y="688293"/>
                  <a:pt x="2639989" y="695420"/>
                  <a:pt x="2639989" y="704583"/>
                </a:cubicBezTo>
                <a:cubicBezTo>
                  <a:pt x="2639989" y="713746"/>
                  <a:pt x="2632862" y="719855"/>
                  <a:pt x="2623699" y="719855"/>
                </a:cubicBezTo>
                <a:cubicBezTo>
                  <a:pt x="2614535" y="719855"/>
                  <a:pt x="2607408" y="712728"/>
                  <a:pt x="2607408" y="704583"/>
                </a:cubicBezTo>
                <a:cubicBezTo>
                  <a:pt x="2607408" y="695420"/>
                  <a:pt x="2614535" y="688293"/>
                  <a:pt x="2623699" y="688293"/>
                </a:cubicBezTo>
                <a:close/>
                <a:moveTo>
                  <a:pt x="1419236" y="677084"/>
                </a:moveTo>
                <a:cubicBezTo>
                  <a:pt x="1428399" y="678102"/>
                  <a:pt x="1435526" y="684211"/>
                  <a:pt x="1435526" y="693374"/>
                </a:cubicBezTo>
                <a:cubicBezTo>
                  <a:pt x="1435526" y="702537"/>
                  <a:pt x="1428399" y="709664"/>
                  <a:pt x="1419236" y="709664"/>
                </a:cubicBezTo>
                <a:cubicBezTo>
                  <a:pt x="1410073" y="709664"/>
                  <a:pt x="1402946" y="702537"/>
                  <a:pt x="1402946" y="693374"/>
                </a:cubicBezTo>
                <a:cubicBezTo>
                  <a:pt x="1402946" y="684211"/>
                  <a:pt x="1410073" y="677084"/>
                  <a:pt x="1419236" y="677084"/>
                </a:cubicBezTo>
                <a:close/>
                <a:moveTo>
                  <a:pt x="221959" y="674041"/>
                </a:moveTo>
                <a:cubicBezTo>
                  <a:pt x="230104" y="674041"/>
                  <a:pt x="236212" y="680149"/>
                  <a:pt x="236212" y="688294"/>
                </a:cubicBezTo>
                <a:cubicBezTo>
                  <a:pt x="236212" y="695421"/>
                  <a:pt x="230104" y="702548"/>
                  <a:pt x="221959" y="702548"/>
                </a:cubicBezTo>
                <a:cubicBezTo>
                  <a:pt x="213814" y="702548"/>
                  <a:pt x="207705" y="696439"/>
                  <a:pt x="207705" y="688294"/>
                </a:cubicBezTo>
                <a:cubicBezTo>
                  <a:pt x="207705" y="681168"/>
                  <a:pt x="213814" y="674041"/>
                  <a:pt x="221959" y="674041"/>
                </a:cubicBezTo>
                <a:close/>
                <a:moveTo>
                  <a:pt x="2549321" y="666891"/>
                </a:moveTo>
                <a:cubicBezTo>
                  <a:pt x="2552375" y="666891"/>
                  <a:pt x="2555429" y="668927"/>
                  <a:pt x="2555429" y="673000"/>
                </a:cubicBezTo>
                <a:cubicBezTo>
                  <a:pt x="2555429" y="676054"/>
                  <a:pt x="2552375" y="679109"/>
                  <a:pt x="2549321" y="679109"/>
                </a:cubicBezTo>
                <a:cubicBezTo>
                  <a:pt x="2546266" y="679109"/>
                  <a:pt x="2543212" y="676054"/>
                  <a:pt x="2543212" y="673000"/>
                </a:cubicBezTo>
                <a:cubicBezTo>
                  <a:pt x="2543212" y="669945"/>
                  <a:pt x="2546266" y="666891"/>
                  <a:pt x="2549321" y="666891"/>
                </a:cubicBezTo>
                <a:close/>
                <a:moveTo>
                  <a:pt x="1138277" y="663865"/>
                </a:moveTo>
                <a:cubicBezTo>
                  <a:pt x="1143368" y="663865"/>
                  <a:pt x="1148458" y="667937"/>
                  <a:pt x="1148458" y="674046"/>
                </a:cubicBezTo>
                <a:cubicBezTo>
                  <a:pt x="1148458" y="680155"/>
                  <a:pt x="1143368" y="684227"/>
                  <a:pt x="1138277" y="684227"/>
                </a:cubicBezTo>
                <a:cubicBezTo>
                  <a:pt x="1132168" y="684227"/>
                  <a:pt x="1128096" y="679137"/>
                  <a:pt x="1128096" y="674046"/>
                </a:cubicBezTo>
                <a:cubicBezTo>
                  <a:pt x="1128096" y="667937"/>
                  <a:pt x="1133187" y="663865"/>
                  <a:pt x="1138277" y="663865"/>
                </a:cubicBezTo>
                <a:close/>
                <a:moveTo>
                  <a:pt x="4785103" y="656710"/>
                </a:moveTo>
                <a:cubicBezTo>
                  <a:pt x="4787140" y="656710"/>
                  <a:pt x="4789176" y="658746"/>
                  <a:pt x="4789176" y="660782"/>
                </a:cubicBezTo>
                <a:cubicBezTo>
                  <a:pt x="4789176" y="662819"/>
                  <a:pt x="4787140" y="664855"/>
                  <a:pt x="4785103" y="664855"/>
                </a:cubicBezTo>
                <a:cubicBezTo>
                  <a:pt x="4783067" y="664855"/>
                  <a:pt x="4781032" y="662819"/>
                  <a:pt x="4781032" y="660782"/>
                </a:cubicBezTo>
                <a:cubicBezTo>
                  <a:pt x="4781032" y="658746"/>
                  <a:pt x="4783067" y="656710"/>
                  <a:pt x="4785103" y="656710"/>
                </a:cubicBezTo>
                <a:close/>
                <a:moveTo>
                  <a:pt x="6443616" y="651641"/>
                </a:moveTo>
                <a:cubicBezTo>
                  <a:pt x="6450742" y="651641"/>
                  <a:pt x="6455832" y="656732"/>
                  <a:pt x="6455832" y="663859"/>
                </a:cubicBezTo>
                <a:cubicBezTo>
                  <a:pt x="6455832" y="670985"/>
                  <a:pt x="6450742" y="676076"/>
                  <a:pt x="6443616" y="676076"/>
                </a:cubicBezTo>
                <a:cubicBezTo>
                  <a:pt x="6436489" y="676076"/>
                  <a:pt x="6431398" y="670985"/>
                  <a:pt x="6431398" y="663859"/>
                </a:cubicBezTo>
                <a:cubicBezTo>
                  <a:pt x="6431398" y="656732"/>
                  <a:pt x="6436489" y="651641"/>
                  <a:pt x="6443616" y="651641"/>
                </a:cubicBezTo>
                <a:close/>
                <a:moveTo>
                  <a:pt x="3110366" y="648590"/>
                </a:moveTo>
                <a:cubicBezTo>
                  <a:pt x="3118511" y="648590"/>
                  <a:pt x="3124621" y="654698"/>
                  <a:pt x="3124621" y="662844"/>
                </a:cubicBezTo>
                <a:cubicBezTo>
                  <a:pt x="3124621" y="670988"/>
                  <a:pt x="3118511" y="677097"/>
                  <a:pt x="3110366" y="677097"/>
                </a:cubicBezTo>
                <a:cubicBezTo>
                  <a:pt x="3102224" y="677097"/>
                  <a:pt x="3096114" y="670988"/>
                  <a:pt x="3096114" y="662844"/>
                </a:cubicBezTo>
                <a:cubicBezTo>
                  <a:pt x="3096114" y="654698"/>
                  <a:pt x="3102224" y="648590"/>
                  <a:pt x="3110366" y="648590"/>
                </a:cubicBezTo>
                <a:close/>
                <a:moveTo>
                  <a:pt x="4397201" y="629220"/>
                </a:moveTo>
                <a:cubicBezTo>
                  <a:pt x="4399238" y="629220"/>
                  <a:pt x="4401274" y="631256"/>
                  <a:pt x="4401274" y="633293"/>
                </a:cubicBezTo>
                <a:cubicBezTo>
                  <a:pt x="4401274" y="635329"/>
                  <a:pt x="4399238" y="637365"/>
                  <a:pt x="4397201" y="637365"/>
                </a:cubicBezTo>
                <a:cubicBezTo>
                  <a:pt x="4395165" y="637365"/>
                  <a:pt x="4393129" y="635329"/>
                  <a:pt x="4393129" y="633293"/>
                </a:cubicBezTo>
                <a:cubicBezTo>
                  <a:pt x="4393129" y="631256"/>
                  <a:pt x="4395165" y="629220"/>
                  <a:pt x="4397201" y="629220"/>
                </a:cubicBezTo>
                <a:close/>
                <a:moveTo>
                  <a:pt x="743181" y="564060"/>
                </a:moveTo>
                <a:cubicBezTo>
                  <a:pt x="746235" y="564060"/>
                  <a:pt x="748271" y="566096"/>
                  <a:pt x="748271" y="568132"/>
                </a:cubicBezTo>
                <a:cubicBezTo>
                  <a:pt x="748271" y="570169"/>
                  <a:pt x="746235" y="572205"/>
                  <a:pt x="743181" y="572205"/>
                </a:cubicBezTo>
                <a:cubicBezTo>
                  <a:pt x="740125" y="572205"/>
                  <a:pt x="738090" y="570169"/>
                  <a:pt x="738090" y="568132"/>
                </a:cubicBezTo>
                <a:cubicBezTo>
                  <a:pt x="738090" y="566096"/>
                  <a:pt x="740125" y="564060"/>
                  <a:pt x="743181" y="564060"/>
                </a:cubicBezTo>
                <a:close/>
                <a:moveTo>
                  <a:pt x="5325756" y="552890"/>
                </a:moveTo>
                <a:cubicBezTo>
                  <a:pt x="5355285" y="552890"/>
                  <a:pt x="5378697" y="576306"/>
                  <a:pt x="5378697" y="604813"/>
                </a:cubicBezTo>
                <a:cubicBezTo>
                  <a:pt x="5378697" y="633320"/>
                  <a:pt x="5355285" y="656737"/>
                  <a:pt x="5325756" y="656737"/>
                </a:cubicBezTo>
                <a:cubicBezTo>
                  <a:pt x="5296228" y="656737"/>
                  <a:pt x="5272813" y="633320"/>
                  <a:pt x="5272813" y="604813"/>
                </a:cubicBezTo>
                <a:cubicBezTo>
                  <a:pt x="5272813" y="576306"/>
                  <a:pt x="5296228" y="552890"/>
                  <a:pt x="5325756" y="552890"/>
                </a:cubicBezTo>
                <a:close/>
                <a:moveTo>
                  <a:pt x="777848" y="531504"/>
                </a:moveTo>
                <a:cubicBezTo>
                  <a:pt x="788028" y="532522"/>
                  <a:pt x="797192" y="540667"/>
                  <a:pt x="797192" y="550848"/>
                </a:cubicBezTo>
                <a:cubicBezTo>
                  <a:pt x="797192" y="562048"/>
                  <a:pt x="788028" y="570192"/>
                  <a:pt x="777848" y="570192"/>
                </a:cubicBezTo>
                <a:cubicBezTo>
                  <a:pt x="766649" y="570192"/>
                  <a:pt x="758504" y="562048"/>
                  <a:pt x="758504" y="550848"/>
                </a:cubicBezTo>
                <a:cubicBezTo>
                  <a:pt x="758504" y="540667"/>
                  <a:pt x="767667" y="531504"/>
                  <a:pt x="777848" y="531504"/>
                </a:cubicBezTo>
                <a:close/>
                <a:moveTo>
                  <a:pt x="10168903" y="524376"/>
                </a:moveTo>
                <a:cubicBezTo>
                  <a:pt x="10172976" y="524376"/>
                  <a:pt x="10175013" y="527430"/>
                  <a:pt x="10175013" y="530485"/>
                </a:cubicBezTo>
                <a:cubicBezTo>
                  <a:pt x="10175013" y="533539"/>
                  <a:pt x="10171958" y="536594"/>
                  <a:pt x="10168903" y="536594"/>
                </a:cubicBezTo>
                <a:cubicBezTo>
                  <a:pt x="10165849" y="536594"/>
                  <a:pt x="10162795" y="533539"/>
                  <a:pt x="10162795" y="530485"/>
                </a:cubicBezTo>
                <a:cubicBezTo>
                  <a:pt x="10162795" y="527430"/>
                  <a:pt x="10165849" y="524376"/>
                  <a:pt x="10168903" y="524376"/>
                </a:cubicBezTo>
                <a:close/>
                <a:moveTo>
                  <a:pt x="6053676" y="522319"/>
                </a:moveTo>
                <a:cubicBezTo>
                  <a:pt x="6056730" y="522319"/>
                  <a:pt x="6058766" y="524355"/>
                  <a:pt x="6058766" y="527410"/>
                </a:cubicBezTo>
                <a:cubicBezTo>
                  <a:pt x="6058766" y="530464"/>
                  <a:pt x="6056730" y="532500"/>
                  <a:pt x="6053676" y="532500"/>
                </a:cubicBezTo>
                <a:cubicBezTo>
                  <a:pt x="6050621" y="532500"/>
                  <a:pt x="6048585" y="530464"/>
                  <a:pt x="6048585" y="527410"/>
                </a:cubicBezTo>
                <a:cubicBezTo>
                  <a:pt x="6048585" y="524355"/>
                  <a:pt x="6050621" y="522319"/>
                  <a:pt x="6053676" y="522319"/>
                </a:cubicBezTo>
                <a:close/>
                <a:moveTo>
                  <a:pt x="2166508" y="516210"/>
                </a:moveTo>
                <a:cubicBezTo>
                  <a:pt x="2167526" y="516210"/>
                  <a:pt x="2168544" y="516210"/>
                  <a:pt x="2168544" y="518246"/>
                </a:cubicBezTo>
                <a:cubicBezTo>
                  <a:pt x="2168544" y="519264"/>
                  <a:pt x="2167526" y="520282"/>
                  <a:pt x="2166508" y="520282"/>
                </a:cubicBezTo>
                <a:cubicBezTo>
                  <a:pt x="2165490" y="520282"/>
                  <a:pt x="2164472" y="519264"/>
                  <a:pt x="2164472" y="518246"/>
                </a:cubicBezTo>
                <a:cubicBezTo>
                  <a:pt x="2164472" y="517228"/>
                  <a:pt x="2165490" y="516210"/>
                  <a:pt x="2166508" y="516210"/>
                </a:cubicBezTo>
                <a:close/>
                <a:moveTo>
                  <a:pt x="8592859" y="508092"/>
                </a:moveTo>
                <a:cubicBezTo>
                  <a:pt x="8606094" y="508092"/>
                  <a:pt x="8617294" y="519292"/>
                  <a:pt x="8617294" y="532528"/>
                </a:cubicBezTo>
                <a:cubicBezTo>
                  <a:pt x="8617294" y="545762"/>
                  <a:pt x="8606094" y="556963"/>
                  <a:pt x="8592859" y="556963"/>
                </a:cubicBezTo>
                <a:cubicBezTo>
                  <a:pt x="8579624" y="556963"/>
                  <a:pt x="8568424" y="545762"/>
                  <a:pt x="8568424" y="532528"/>
                </a:cubicBezTo>
                <a:cubicBezTo>
                  <a:pt x="8568424" y="519292"/>
                  <a:pt x="8579624" y="508092"/>
                  <a:pt x="8592859" y="508092"/>
                </a:cubicBezTo>
                <a:close/>
                <a:moveTo>
                  <a:pt x="6066913" y="493836"/>
                </a:moveTo>
                <a:cubicBezTo>
                  <a:pt x="6074039" y="493836"/>
                  <a:pt x="6081166" y="499945"/>
                  <a:pt x="6081166" y="508090"/>
                </a:cubicBezTo>
                <a:cubicBezTo>
                  <a:pt x="6081166" y="516235"/>
                  <a:pt x="6075057" y="522343"/>
                  <a:pt x="6066913" y="522343"/>
                </a:cubicBezTo>
                <a:cubicBezTo>
                  <a:pt x="6058767" y="522343"/>
                  <a:pt x="6052659" y="516235"/>
                  <a:pt x="6052659" y="508090"/>
                </a:cubicBezTo>
                <a:cubicBezTo>
                  <a:pt x="6052659" y="499945"/>
                  <a:pt x="6058767" y="493836"/>
                  <a:pt x="6066913" y="493836"/>
                </a:cubicBezTo>
                <a:close/>
                <a:moveTo>
                  <a:pt x="6723597" y="480603"/>
                </a:moveTo>
                <a:cubicBezTo>
                  <a:pt x="6734796" y="480603"/>
                  <a:pt x="6743960" y="489766"/>
                  <a:pt x="6743960" y="500965"/>
                </a:cubicBezTo>
                <a:cubicBezTo>
                  <a:pt x="6743960" y="512164"/>
                  <a:pt x="6734796" y="521329"/>
                  <a:pt x="6723597" y="521329"/>
                </a:cubicBezTo>
                <a:cubicBezTo>
                  <a:pt x="6712398" y="521329"/>
                  <a:pt x="6703235" y="512164"/>
                  <a:pt x="6703235" y="500965"/>
                </a:cubicBezTo>
                <a:cubicBezTo>
                  <a:pt x="6703235" y="489766"/>
                  <a:pt x="6712398" y="480603"/>
                  <a:pt x="6723597" y="480603"/>
                </a:cubicBezTo>
                <a:close/>
                <a:moveTo>
                  <a:pt x="10992560" y="476531"/>
                </a:moveTo>
                <a:cubicBezTo>
                  <a:pt x="10995614" y="476531"/>
                  <a:pt x="10997650" y="478567"/>
                  <a:pt x="10997650" y="481622"/>
                </a:cubicBezTo>
                <a:cubicBezTo>
                  <a:pt x="10997650" y="484676"/>
                  <a:pt x="10995614" y="486712"/>
                  <a:pt x="10992560" y="486712"/>
                </a:cubicBezTo>
                <a:cubicBezTo>
                  <a:pt x="10989506" y="486712"/>
                  <a:pt x="10987469" y="484676"/>
                  <a:pt x="10987469" y="481622"/>
                </a:cubicBezTo>
                <a:cubicBezTo>
                  <a:pt x="10987469" y="478567"/>
                  <a:pt x="10989506" y="476531"/>
                  <a:pt x="10992560" y="476531"/>
                </a:cubicBezTo>
                <a:close/>
                <a:moveTo>
                  <a:pt x="3592921" y="475498"/>
                </a:moveTo>
                <a:cubicBezTo>
                  <a:pt x="3641788" y="475498"/>
                  <a:pt x="3681491" y="515204"/>
                  <a:pt x="3681491" y="563056"/>
                </a:cubicBezTo>
                <a:cubicBezTo>
                  <a:pt x="3681491" y="611926"/>
                  <a:pt x="3641788" y="650613"/>
                  <a:pt x="3592921" y="650613"/>
                </a:cubicBezTo>
                <a:cubicBezTo>
                  <a:pt x="3544054" y="650613"/>
                  <a:pt x="3504350" y="610906"/>
                  <a:pt x="3504350" y="563056"/>
                </a:cubicBezTo>
                <a:cubicBezTo>
                  <a:pt x="3504350" y="514186"/>
                  <a:pt x="3544054" y="475498"/>
                  <a:pt x="3592921" y="475498"/>
                </a:cubicBezTo>
                <a:close/>
                <a:moveTo>
                  <a:pt x="4326963" y="471433"/>
                </a:moveTo>
                <a:cubicBezTo>
                  <a:pt x="4337144" y="471433"/>
                  <a:pt x="4346306" y="480596"/>
                  <a:pt x="4346306" y="490777"/>
                </a:cubicBezTo>
                <a:cubicBezTo>
                  <a:pt x="4346306" y="500959"/>
                  <a:pt x="4338162" y="510122"/>
                  <a:pt x="4326963" y="510122"/>
                </a:cubicBezTo>
                <a:cubicBezTo>
                  <a:pt x="4316781" y="510122"/>
                  <a:pt x="4307663" y="501977"/>
                  <a:pt x="4307663" y="490777"/>
                </a:cubicBezTo>
                <a:cubicBezTo>
                  <a:pt x="4307663" y="480596"/>
                  <a:pt x="4315762" y="471433"/>
                  <a:pt x="4326963" y="471433"/>
                </a:cubicBezTo>
                <a:close/>
                <a:moveTo>
                  <a:pt x="427563" y="469375"/>
                </a:moveTo>
                <a:cubicBezTo>
                  <a:pt x="427563" y="469375"/>
                  <a:pt x="428581" y="470393"/>
                  <a:pt x="428581" y="470393"/>
                </a:cubicBezTo>
                <a:cubicBezTo>
                  <a:pt x="428581" y="471411"/>
                  <a:pt x="427563" y="471411"/>
                  <a:pt x="427563" y="471411"/>
                </a:cubicBezTo>
                <a:cubicBezTo>
                  <a:pt x="426545" y="471411"/>
                  <a:pt x="426545" y="470393"/>
                  <a:pt x="426545" y="470393"/>
                </a:cubicBezTo>
                <a:cubicBezTo>
                  <a:pt x="426545" y="469375"/>
                  <a:pt x="427563" y="469375"/>
                  <a:pt x="427563" y="469375"/>
                </a:cubicBezTo>
                <a:close/>
                <a:moveTo>
                  <a:pt x="2938242" y="457159"/>
                </a:moveTo>
                <a:cubicBezTo>
                  <a:pt x="2942314" y="457159"/>
                  <a:pt x="2944351" y="459195"/>
                  <a:pt x="2944351" y="462250"/>
                </a:cubicBezTo>
                <a:cubicBezTo>
                  <a:pt x="2944351" y="465304"/>
                  <a:pt x="2942314" y="467340"/>
                  <a:pt x="2938242" y="467340"/>
                </a:cubicBezTo>
                <a:cubicBezTo>
                  <a:pt x="2935187" y="467340"/>
                  <a:pt x="2932133" y="465304"/>
                  <a:pt x="2932133" y="462250"/>
                </a:cubicBezTo>
                <a:cubicBezTo>
                  <a:pt x="2932133" y="459195"/>
                  <a:pt x="2934169" y="457159"/>
                  <a:pt x="2938242" y="457159"/>
                </a:cubicBezTo>
                <a:close/>
                <a:moveTo>
                  <a:pt x="2512732" y="403224"/>
                </a:moveTo>
                <a:cubicBezTo>
                  <a:pt x="2515786" y="403224"/>
                  <a:pt x="2518840" y="406278"/>
                  <a:pt x="2518840" y="409333"/>
                </a:cubicBezTo>
                <a:cubicBezTo>
                  <a:pt x="2518840" y="412387"/>
                  <a:pt x="2516804" y="415441"/>
                  <a:pt x="2512732" y="415441"/>
                </a:cubicBezTo>
                <a:cubicBezTo>
                  <a:pt x="2509677" y="415441"/>
                  <a:pt x="2506624" y="413405"/>
                  <a:pt x="2506624" y="409333"/>
                </a:cubicBezTo>
                <a:cubicBezTo>
                  <a:pt x="2506624" y="406278"/>
                  <a:pt x="2508660" y="403224"/>
                  <a:pt x="2512732" y="403224"/>
                </a:cubicBezTo>
                <a:close/>
                <a:moveTo>
                  <a:pt x="5816456" y="403200"/>
                </a:moveTo>
                <a:cubicBezTo>
                  <a:pt x="5821546" y="403200"/>
                  <a:pt x="5825619" y="407272"/>
                  <a:pt x="5825619" y="412363"/>
                </a:cubicBezTo>
                <a:cubicBezTo>
                  <a:pt x="5825619" y="417454"/>
                  <a:pt x="5821546" y="421526"/>
                  <a:pt x="5816456" y="421526"/>
                </a:cubicBezTo>
                <a:cubicBezTo>
                  <a:pt x="5811365" y="421526"/>
                  <a:pt x="5807293" y="417454"/>
                  <a:pt x="5807293" y="412363"/>
                </a:cubicBezTo>
                <a:cubicBezTo>
                  <a:pt x="5807293" y="407272"/>
                  <a:pt x="5811365" y="403200"/>
                  <a:pt x="5816456" y="403200"/>
                </a:cubicBezTo>
                <a:close/>
                <a:moveTo>
                  <a:pt x="8714015" y="402208"/>
                </a:moveTo>
                <a:cubicBezTo>
                  <a:pt x="8719106" y="402208"/>
                  <a:pt x="8722160" y="406280"/>
                  <a:pt x="8722160" y="410353"/>
                </a:cubicBezTo>
                <a:cubicBezTo>
                  <a:pt x="8722160" y="414426"/>
                  <a:pt x="8718088" y="418498"/>
                  <a:pt x="8714015" y="418498"/>
                </a:cubicBezTo>
                <a:cubicBezTo>
                  <a:pt x="8709943" y="418498"/>
                  <a:pt x="8705870" y="414426"/>
                  <a:pt x="8705870" y="410353"/>
                </a:cubicBezTo>
                <a:cubicBezTo>
                  <a:pt x="8705870" y="406280"/>
                  <a:pt x="8709943" y="402208"/>
                  <a:pt x="8714015" y="402208"/>
                </a:cubicBezTo>
                <a:close/>
                <a:moveTo>
                  <a:pt x="9278052" y="383876"/>
                </a:moveTo>
                <a:cubicBezTo>
                  <a:pt x="9279070" y="383876"/>
                  <a:pt x="9279070" y="384894"/>
                  <a:pt x="9279070" y="384894"/>
                </a:cubicBezTo>
                <a:cubicBezTo>
                  <a:pt x="9279070" y="385912"/>
                  <a:pt x="9278052" y="385912"/>
                  <a:pt x="9278052" y="385912"/>
                </a:cubicBezTo>
                <a:cubicBezTo>
                  <a:pt x="9277034" y="385912"/>
                  <a:pt x="9277034" y="384894"/>
                  <a:pt x="9277034" y="384894"/>
                </a:cubicBezTo>
                <a:cubicBezTo>
                  <a:pt x="9277034" y="383876"/>
                  <a:pt x="9278052" y="383876"/>
                  <a:pt x="9278052" y="383876"/>
                </a:cubicBezTo>
                <a:close/>
                <a:moveTo>
                  <a:pt x="8419779" y="378786"/>
                </a:moveTo>
                <a:cubicBezTo>
                  <a:pt x="8426906" y="378786"/>
                  <a:pt x="8434033" y="384894"/>
                  <a:pt x="8434033" y="393040"/>
                </a:cubicBezTo>
                <a:cubicBezTo>
                  <a:pt x="8434033" y="401184"/>
                  <a:pt x="8427924" y="407293"/>
                  <a:pt x="8419779" y="407293"/>
                </a:cubicBezTo>
                <a:cubicBezTo>
                  <a:pt x="8411634" y="407293"/>
                  <a:pt x="8405525" y="401184"/>
                  <a:pt x="8405525" y="393040"/>
                </a:cubicBezTo>
                <a:cubicBezTo>
                  <a:pt x="8405525" y="384894"/>
                  <a:pt x="8411634" y="378786"/>
                  <a:pt x="8419779" y="378786"/>
                </a:cubicBezTo>
                <a:close/>
                <a:moveTo>
                  <a:pt x="4043916" y="366546"/>
                </a:moveTo>
                <a:cubicBezTo>
                  <a:pt x="4053080" y="366546"/>
                  <a:pt x="4059189" y="372655"/>
                  <a:pt x="4059189" y="381818"/>
                </a:cubicBezTo>
                <a:cubicBezTo>
                  <a:pt x="4059189" y="389963"/>
                  <a:pt x="4052062" y="397090"/>
                  <a:pt x="4043916" y="397090"/>
                </a:cubicBezTo>
                <a:cubicBezTo>
                  <a:pt x="4035771" y="397090"/>
                  <a:pt x="4028645" y="389963"/>
                  <a:pt x="4028645" y="381818"/>
                </a:cubicBezTo>
                <a:cubicBezTo>
                  <a:pt x="4028645" y="373673"/>
                  <a:pt x="4035771" y="366546"/>
                  <a:pt x="4043916" y="366546"/>
                </a:cubicBezTo>
                <a:close/>
                <a:moveTo>
                  <a:pt x="5531384" y="355348"/>
                </a:moveTo>
                <a:cubicBezTo>
                  <a:pt x="5540547" y="355348"/>
                  <a:pt x="5548692" y="363493"/>
                  <a:pt x="5548692" y="372656"/>
                </a:cubicBezTo>
                <a:cubicBezTo>
                  <a:pt x="5548692" y="381819"/>
                  <a:pt x="5540547" y="389964"/>
                  <a:pt x="5531384" y="389964"/>
                </a:cubicBezTo>
                <a:cubicBezTo>
                  <a:pt x="5522221" y="389964"/>
                  <a:pt x="5514076" y="381819"/>
                  <a:pt x="5514076" y="372656"/>
                </a:cubicBezTo>
                <a:cubicBezTo>
                  <a:pt x="5514076" y="363493"/>
                  <a:pt x="5522221" y="355348"/>
                  <a:pt x="5531384" y="355348"/>
                </a:cubicBezTo>
                <a:close/>
                <a:moveTo>
                  <a:pt x="6608550" y="325823"/>
                </a:moveTo>
                <a:cubicBezTo>
                  <a:pt x="6611604" y="325823"/>
                  <a:pt x="6613640" y="327859"/>
                  <a:pt x="6613640" y="330914"/>
                </a:cubicBezTo>
                <a:cubicBezTo>
                  <a:pt x="6613640" y="333968"/>
                  <a:pt x="6611604" y="336004"/>
                  <a:pt x="6608550" y="336004"/>
                </a:cubicBezTo>
                <a:cubicBezTo>
                  <a:pt x="6605495" y="336004"/>
                  <a:pt x="6603459" y="333968"/>
                  <a:pt x="6603459" y="330914"/>
                </a:cubicBezTo>
                <a:cubicBezTo>
                  <a:pt x="6603459" y="327859"/>
                  <a:pt x="6605495" y="325823"/>
                  <a:pt x="6608550" y="325823"/>
                </a:cubicBezTo>
                <a:close/>
                <a:moveTo>
                  <a:pt x="7003580" y="314648"/>
                </a:moveTo>
                <a:cubicBezTo>
                  <a:pt x="7010706" y="314648"/>
                  <a:pt x="7015796" y="319739"/>
                  <a:pt x="7015796" y="325847"/>
                </a:cubicBezTo>
                <a:cubicBezTo>
                  <a:pt x="7015796" y="331956"/>
                  <a:pt x="7010706" y="337047"/>
                  <a:pt x="7003580" y="337047"/>
                </a:cubicBezTo>
                <a:cubicBezTo>
                  <a:pt x="6997470" y="337047"/>
                  <a:pt x="6991362" y="331956"/>
                  <a:pt x="6991362" y="325847"/>
                </a:cubicBezTo>
                <a:cubicBezTo>
                  <a:pt x="6991362" y="319739"/>
                  <a:pt x="6996453" y="314648"/>
                  <a:pt x="7003580" y="314648"/>
                </a:cubicBezTo>
                <a:close/>
                <a:moveTo>
                  <a:pt x="4121368" y="295307"/>
                </a:moveTo>
                <a:cubicBezTo>
                  <a:pt x="4130532" y="295307"/>
                  <a:pt x="4136640" y="301416"/>
                  <a:pt x="4136640" y="309561"/>
                </a:cubicBezTo>
                <a:cubicBezTo>
                  <a:pt x="4136640" y="317706"/>
                  <a:pt x="4129514" y="323814"/>
                  <a:pt x="4121368" y="323814"/>
                </a:cubicBezTo>
                <a:cubicBezTo>
                  <a:pt x="4113225" y="323814"/>
                  <a:pt x="4106095" y="317706"/>
                  <a:pt x="4106095" y="309561"/>
                </a:cubicBezTo>
                <a:cubicBezTo>
                  <a:pt x="4106095" y="301416"/>
                  <a:pt x="4112206" y="295307"/>
                  <a:pt x="4121368" y="295307"/>
                </a:cubicBezTo>
                <a:close/>
                <a:moveTo>
                  <a:pt x="5311470" y="293243"/>
                </a:moveTo>
                <a:cubicBezTo>
                  <a:pt x="5316562" y="293243"/>
                  <a:pt x="5320634" y="297316"/>
                  <a:pt x="5320634" y="302406"/>
                </a:cubicBezTo>
                <a:cubicBezTo>
                  <a:pt x="5320634" y="307497"/>
                  <a:pt x="5316562" y="311569"/>
                  <a:pt x="5311470" y="311569"/>
                </a:cubicBezTo>
                <a:cubicBezTo>
                  <a:pt x="5306380" y="311569"/>
                  <a:pt x="5302308" y="307497"/>
                  <a:pt x="5302308" y="302406"/>
                </a:cubicBezTo>
                <a:cubicBezTo>
                  <a:pt x="5302308" y="297316"/>
                  <a:pt x="5306380" y="293243"/>
                  <a:pt x="5311470" y="293243"/>
                </a:cubicBezTo>
                <a:close/>
                <a:moveTo>
                  <a:pt x="9786092" y="292250"/>
                </a:moveTo>
                <a:cubicBezTo>
                  <a:pt x="9795255" y="292250"/>
                  <a:pt x="9802382" y="299377"/>
                  <a:pt x="9802382" y="308540"/>
                </a:cubicBezTo>
                <a:cubicBezTo>
                  <a:pt x="9802382" y="317703"/>
                  <a:pt x="9795255" y="324830"/>
                  <a:pt x="9786092" y="324830"/>
                </a:cubicBezTo>
                <a:cubicBezTo>
                  <a:pt x="9776929" y="324830"/>
                  <a:pt x="9769802" y="317703"/>
                  <a:pt x="9769802" y="308540"/>
                </a:cubicBezTo>
                <a:cubicBezTo>
                  <a:pt x="9769802" y="299377"/>
                  <a:pt x="9776929" y="292250"/>
                  <a:pt x="9786092" y="292250"/>
                </a:cubicBezTo>
                <a:close/>
                <a:moveTo>
                  <a:pt x="9236309" y="271884"/>
                </a:moveTo>
                <a:cubicBezTo>
                  <a:pt x="9243436" y="271884"/>
                  <a:pt x="9249545" y="277992"/>
                  <a:pt x="9249545" y="285119"/>
                </a:cubicBezTo>
                <a:cubicBezTo>
                  <a:pt x="9249545" y="292246"/>
                  <a:pt x="9243436" y="298355"/>
                  <a:pt x="9236309" y="298355"/>
                </a:cubicBezTo>
                <a:cubicBezTo>
                  <a:pt x="9229182" y="298355"/>
                  <a:pt x="9223074" y="292246"/>
                  <a:pt x="9223074" y="285119"/>
                </a:cubicBezTo>
                <a:cubicBezTo>
                  <a:pt x="9223074" y="277992"/>
                  <a:pt x="9229182" y="271884"/>
                  <a:pt x="9236309" y="271884"/>
                </a:cubicBezTo>
                <a:close/>
                <a:moveTo>
                  <a:pt x="1991444" y="266797"/>
                </a:moveTo>
                <a:cubicBezTo>
                  <a:pt x="1995516" y="266797"/>
                  <a:pt x="1998572" y="269851"/>
                  <a:pt x="1998572" y="273924"/>
                </a:cubicBezTo>
                <a:cubicBezTo>
                  <a:pt x="1998572" y="277996"/>
                  <a:pt x="1995516" y="281051"/>
                  <a:pt x="1991444" y="281051"/>
                </a:cubicBezTo>
                <a:cubicBezTo>
                  <a:pt x="1987370" y="281051"/>
                  <a:pt x="1984317" y="277996"/>
                  <a:pt x="1984317" y="273924"/>
                </a:cubicBezTo>
                <a:cubicBezTo>
                  <a:pt x="1984317" y="269851"/>
                  <a:pt x="1987370" y="266797"/>
                  <a:pt x="1991444" y="266797"/>
                </a:cubicBezTo>
                <a:close/>
                <a:moveTo>
                  <a:pt x="8223283" y="262699"/>
                </a:moveTo>
                <a:cubicBezTo>
                  <a:pt x="8225320" y="262699"/>
                  <a:pt x="8226337" y="263717"/>
                  <a:pt x="8226337" y="265754"/>
                </a:cubicBezTo>
                <a:cubicBezTo>
                  <a:pt x="8226337" y="266772"/>
                  <a:pt x="8225320" y="268808"/>
                  <a:pt x="8223283" y="268808"/>
                </a:cubicBezTo>
                <a:cubicBezTo>
                  <a:pt x="8222265" y="268808"/>
                  <a:pt x="8220229" y="267790"/>
                  <a:pt x="8220229" y="265754"/>
                </a:cubicBezTo>
                <a:cubicBezTo>
                  <a:pt x="8220229" y="263717"/>
                  <a:pt x="8221247" y="262699"/>
                  <a:pt x="8223283" y="262699"/>
                </a:cubicBezTo>
                <a:close/>
                <a:moveTo>
                  <a:pt x="3759863" y="253535"/>
                </a:moveTo>
                <a:cubicBezTo>
                  <a:pt x="3762916" y="253535"/>
                  <a:pt x="3764952" y="255571"/>
                  <a:pt x="3764952" y="258626"/>
                </a:cubicBezTo>
                <a:cubicBezTo>
                  <a:pt x="3764952" y="261680"/>
                  <a:pt x="3762916" y="263716"/>
                  <a:pt x="3759863" y="263716"/>
                </a:cubicBezTo>
                <a:cubicBezTo>
                  <a:pt x="3756807" y="263716"/>
                  <a:pt x="3754772" y="261680"/>
                  <a:pt x="3754772" y="258626"/>
                </a:cubicBezTo>
                <a:cubicBezTo>
                  <a:pt x="3754772" y="255571"/>
                  <a:pt x="3756807" y="253535"/>
                  <a:pt x="3759863" y="253535"/>
                </a:cubicBezTo>
                <a:close/>
                <a:moveTo>
                  <a:pt x="7655174" y="243355"/>
                </a:moveTo>
                <a:cubicBezTo>
                  <a:pt x="7656192" y="244373"/>
                  <a:pt x="7658228" y="245391"/>
                  <a:pt x="7658228" y="246410"/>
                </a:cubicBezTo>
                <a:cubicBezTo>
                  <a:pt x="7658228" y="247427"/>
                  <a:pt x="7657210" y="249464"/>
                  <a:pt x="7655174" y="249464"/>
                </a:cubicBezTo>
                <a:cubicBezTo>
                  <a:pt x="7654155" y="249464"/>
                  <a:pt x="7652119" y="248446"/>
                  <a:pt x="7652119" y="246410"/>
                </a:cubicBezTo>
                <a:cubicBezTo>
                  <a:pt x="7652119" y="245391"/>
                  <a:pt x="7653137" y="243355"/>
                  <a:pt x="7655174" y="243355"/>
                </a:cubicBezTo>
                <a:close/>
                <a:moveTo>
                  <a:pt x="1998518" y="237245"/>
                </a:moveTo>
                <a:cubicBezTo>
                  <a:pt x="2003609" y="237245"/>
                  <a:pt x="2007681" y="241318"/>
                  <a:pt x="2007681" y="246408"/>
                </a:cubicBezTo>
                <a:cubicBezTo>
                  <a:pt x="2007681" y="251499"/>
                  <a:pt x="2003609" y="255571"/>
                  <a:pt x="1998518" y="255571"/>
                </a:cubicBezTo>
                <a:cubicBezTo>
                  <a:pt x="1993428" y="255571"/>
                  <a:pt x="1989355" y="251499"/>
                  <a:pt x="1989355" y="246408"/>
                </a:cubicBezTo>
                <a:cubicBezTo>
                  <a:pt x="1989355" y="241318"/>
                  <a:pt x="1993428" y="237245"/>
                  <a:pt x="1998518" y="237245"/>
                </a:cubicBezTo>
                <a:close/>
                <a:moveTo>
                  <a:pt x="1157580" y="234204"/>
                </a:moveTo>
                <a:cubicBezTo>
                  <a:pt x="1177943" y="233186"/>
                  <a:pt x="1195251" y="250494"/>
                  <a:pt x="1195251" y="270856"/>
                </a:cubicBezTo>
                <a:cubicBezTo>
                  <a:pt x="1195251" y="291218"/>
                  <a:pt x="1178961" y="307508"/>
                  <a:pt x="1157580" y="307508"/>
                </a:cubicBezTo>
                <a:cubicBezTo>
                  <a:pt x="1137218" y="307508"/>
                  <a:pt x="1119910" y="291218"/>
                  <a:pt x="1119910" y="270856"/>
                </a:cubicBezTo>
                <a:cubicBezTo>
                  <a:pt x="1119910" y="250494"/>
                  <a:pt x="1136200" y="234204"/>
                  <a:pt x="1157580" y="234204"/>
                </a:cubicBezTo>
                <a:close/>
                <a:moveTo>
                  <a:pt x="961058" y="233172"/>
                </a:moveTo>
                <a:cubicBezTo>
                  <a:pt x="979384" y="233172"/>
                  <a:pt x="993637" y="247426"/>
                  <a:pt x="993637" y="265752"/>
                </a:cubicBezTo>
                <a:cubicBezTo>
                  <a:pt x="993637" y="283060"/>
                  <a:pt x="979384" y="297314"/>
                  <a:pt x="961058" y="297314"/>
                </a:cubicBezTo>
                <a:cubicBezTo>
                  <a:pt x="942732" y="297314"/>
                  <a:pt x="928478" y="283060"/>
                  <a:pt x="928478" y="265752"/>
                </a:cubicBezTo>
                <a:cubicBezTo>
                  <a:pt x="928478" y="248444"/>
                  <a:pt x="942732" y="233172"/>
                  <a:pt x="961058" y="233172"/>
                </a:cubicBezTo>
                <a:close/>
                <a:moveTo>
                  <a:pt x="171076" y="227096"/>
                </a:moveTo>
                <a:cubicBezTo>
                  <a:pt x="173114" y="227096"/>
                  <a:pt x="174131" y="229132"/>
                  <a:pt x="174131" y="230151"/>
                </a:cubicBezTo>
                <a:cubicBezTo>
                  <a:pt x="174131" y="232186"/>
                  <a:pt x="173114" y="233205"/>
                  <a:pt x="171076" y="233205"/>
                </a:cubicBezTo>
                <a:cubicBezTo>
                  <a:pt x="169040" y="233205"/>
                  <a:pt x="168023" y="232186"/>
                  <a:pt x="168023" y="230151"/>
                </a:cubicBezTo>
                <a:cubicBezTo>
                  <a:pt x="168023" y="228113"/>
                  <a:pt x="169040" y="227096"/>
                  <a:pt x="171076" y="227096"/>
                </a:cubicBezTo>
                <a:close/>
                <a:moveTo>
                  <a:pt x="1620797" y="211791"/>
                </a:moveTo>
                <a:cubicBezTo>
                  <a:pt x="1626906" y="212809"/>
                  <a:pt x="1630978" y="216882"/>
                  <a:pt x="1630978" y="221973"/>
                </a:cubicBezTo>
                <a:cubicBezTo>
                  <a:pt x="1630978" y="227064"/>
                  <a:pt x="1626906" y="232153"/>
                  <a:pt x="1620797" y="232153"/>
                </a:cubicBezTo>
                <a:cubicBezTo>
                  <a:pt x="1615707" y="232153"/>
                  <a:pt x="1610616" y="228082"/>
                  <a:pt x="1610616" y="221973"/>
                </a:cubicBezTo>
                <a:cubicBezTo>
                  <a:pt x="1610616" y="216882"/>
                  <a:pt x="1614689" y="211791"/>
                  <a:pt x="1620797" y="211791"/>
                </a:cubicBezTo>
                <a:close/>
                <a:moveTo>
                  <a:pt x="5128210" y="193466"/>
                </a:moveTo>
                <a:cubicBezTo>
                  <a:pt x="5135336" y="193466"/>
                  <a:pt x="5140427" y="199575"/>
                  <a:pt x="5140427" y="205684"/>
                </a:cubicBezTo>
                <a:cubicBezTo>
                  <a:pt x="5140427" y="212810"/>
                  <a:pt x="5134318" y="217901"/>
                  <a:pt x="5128210" y="217901"/>
                </a:cubicBezTo>
                <a:cubicBezTo>
                  <a:pt x="5121084" y="217901"/>
                  <a:pt x="5115993" y="211792"/>
                  <a:pt x="5115993" y="205684"/>
                </a:cubicBezTo>
                <a:cubicBezTo>
                  <a:pt x="5115993" y="198557"/>
                  <a:pt x="5122102" y="193466"/>
                  <a:pt x="5128210" y="193466"/>
                </a:cubicBezTo>
                <a:close/>
                <a:moveTo>
                  <a:pt x="9614030" y="138518"/>
                </a:moveTo>
                <a:cubicBezTo>
                  <a:pt x="9620139" y="138518"/>
                  <a:pt x="9625230" y="143609"/>
                  <a:pt x="9625230" y="149717"/>
                </a:cubicBezTo>
                <a:cubicBezTo>
                  <a:pt x="9625230" y="155826"/>
                  <a:pt x="9620139" y="160915"/>
                  <a:pt x="9614030" y="160915"/>
                </a:cubicBezTo>
                <a:cubicBezTo>
                  <a:pt x="9607922" y="160915"/>
                  <a:pt x="9602831" y="155826"/>
                  <a:pt x="9602831" y="149717"/>
                </a:cubicBezTo>
                <a:cubicBezTo>
                  <a:pt x="9602831" y="143609"/>
                  <a:pt x="9607922" y="138518"/>
                  <a:pt x="9614030" y="138518"/>
                </a:cubicBezTo>
                <a:close/>
                <a:moveTo>
                  <a:pt x="3063470" y="115071"/>
                </a:moveTo>
                <a:cubicBezTo>
                  <a:pt x="3066524" y="115071"/>
                  <a:pt x="3069579" y="117107"/>
                  <a:pt x="3069579" y="121180"/>
                </a:cubicBezTo>
                <a:cubicBezTo>
                  <a:pt x="3069579" y="124234"/>
                  <a:pt x="3066524" y="127289"/>
                  <a:pt x="3063470" y="127289"/>
                </a:cubicBezTo>
                <a:cubicBezTo>
                  <a:pt x="3060416" y="127289"/>
                  <a:pt x="3057361" y="124234"/>
                  <a:pt x="3057361" y="121180"/>
                </a:cubicBezTo>
                <a:cubicBezTo>
                  <a:pt x="3057361" y="118126"/>
                  <a:pt x="3060416" y="115071"/>
                  <a:pt x="3063470" y="115071"/>
                </a:cubicBezTo>
                <a:close/>
                <a:moveTo>
                  <a:pt x="1904915" y="92704"/>
                </a:moveTo>
                <a:cubicBezTo>
                  <a:pt x="1915096" y="91685"/>
                  <a:pt x="1923240" y="99831"/>
                  <a:pt x="1923240" y="110012"/>
                </a:cubicBezTo>
                <a:cubicBezTo>
                  <a:pt x="1923240" y="120193"/>
                  <a:pt x="1915096" y="127319"/>
                  <a:pt x="1904915" y="127319"/>
                </a:cubicBezTo>
                <a:cubicBezTo>
                  <a:pt x="1894733" y="127319"/>
                  <a:pt x="1886589" y="119175"/>
                  <a:pt x="1886589" y="110012"/>
                </a:cubicBezTo>
                <a:cubicBezTo>
                  <a:pt x="1886589" y="99831"/>
                  <a:pt x="1894733" y="92704"/>
                  <a:pt x="1904915" y="92704"/>
                </a:cubicBezTo>
                <a:close/>
                <a:moveTo>
                  <a:pt x="6230829" y="87605"/>
                </a:moveTo>
                <a:cubicBezTo>
                  <a:pt x="6234902" y="87605"/>
                  <a:pt x="6238974" y="90659"/>
                  <a:pt x="6238974" y="95750"/>
                </a:cubicBezTo>
                <a:cubicBezTo>
                  <a:pt x="6238974" y="99822"/>
                  <a:pt x="6234902" y="103895"/>
                  <a:pt x="6230829" y="103895"/>
                </a:cubicBezTo>
                <a:cubicBezTo>
                  <a:pt x="6226756" y="103895"/>
                  <a:pt x="6222684" y="99822"/>
                  <a:pt x="6222684" y="95750"/>
                </a:cubicBezTo>
                <a:cubicBezTo>
                  <a:pt x="6222684" y="91677"/>
                  <a:pt x="6226756" y="87605"/>
                  <a:pt x="6230829" y="87605"/>
                </a:cubicBezTo>
                <a:close/>
                <a:moveTo>
                  <a:pt x="11171750" y="86587"/>
                </a:moveTo>
                <a:cubicBezTo>
                  <a:pt x="11227746" y="86587"/>
                  <a:pt x="11273561" y="131384"/>
                  <a:pt x="11273561" y="187380"/>
                </a:cubicBezTo>
                <a:cubicBezTo>
                  <a:pt x="11273561" y="243377"/>
                  <a:pt x="11228764" y="288173"/>
                  <a:pt x="11171750" y="288173"/>
                </a:cubicBezTo>
                <a:cubicBezTo>
                  <a:pt x="11115753" y="288173"/>
                  <a:pt x="11069938" y="243377"/>
                  <a:pt x="11069938" y="187380"/>
                </a:cubicBezTo>
                <a:cubicBezTo>
                  <a:pt x="11069938" y="131384"/>
                  <a:pt x="11115753" y="86587"/>
                  <a:pt x="11171750" y="86587"/>
                </a:cubicBezTo>
                <a:close/>
                <a:moveTo>
                  <a:pt x="3533841" y="71293"/>
                </a:moveTo>
                <a:cubicBezTo>
                  <a:pt x="3535876" y="70275"/>
                  <a:pt x="3536895" y="72311"/>
                  <a:pt x="3536895" y="74347"/>
                </a:cubicBezTo>
                <a:cubicBezTo>
                  <a:pt x="3536895" y="76383"/>
                  <a:pt x="3535876" y="77402"/>
                  <a:pt x="3533841" y="77402"/>
                </a:cubicBezTo>
                <a:cubicBezTo>
                  <a:pt x="3531804" y="77402"/>
                  <a:pt x="3530785" y="76383"/>
                  <a:pt x="3530785" y="74347"/>
                </a:cubicBezTo>
                <a:cubicBezTo>
                  <a:pt x="3530785" y="72311"/>
                  <a:pt x="3531804" y="71293"/>
                  <a:pt x="3533841" y="71293"/>
                </a:cubicBezTo>
                <a:close/>
                <a:moveTo>
                  <a:pt x="8850443" y="69279"/>
                </a:moveTo>
                <a:cubicBezTo>
                  <a:pt x="8853497" y="69279"/>
                  <a:pt x="8855533" y="71315"/>
                  <a:pt x="8855533" y="74370"/>
                </a:cubicBezTo>
                <a:cubicBezTo>
                  <a:pt x="8855533" y="77424"/>
                  <a:pt x="8853497" y="79460"/>
                  <a:pt x="8850443" y="79460"/>
                </a:cubicBezTo>
                <a:cubicBezTo>
                  <a:pt x="8847388" y="79460"/>
                  <a:pt x="8845352" y="77424"/>
                  <a:pt x="8845352" y="74370"/>
                </a:cubicBezTo>
                <a:cubicBezTo>
                  <a:pt x="8845352" y="71315"/>
                  <a:pt x="8847388" y="69279"/>
                  <a:pt x="8850443" y="69279"/>
                </a:cubicBezTo>
                <a:close/>
                <a:moveTo>
                  <a:pt x="2747929" y="68269"/>
                </a:moveTo>
                <a:cubicBezTo>
                  <a:pt x="2760149" y="68269"/>
                  <a:pt x="2770331" y="78449"/>
                  <a:pt x="2770331" y="90666"/>
                </a:cubicBezTo>
                <a:cubicBezTo>
                  <a:pt x="2770331" y="102884"/>
                  <a:pt x="2760149" y="113065"/>
                  <a:pt x="2747929" y="113065"/>
                </a:cubicBezTo>
                <a:cubicBezTo>
                  <a:pt x="2735713" y="113065"/>
                  <a:pt x="2725531" y="102884"/>
                  <a:pt x="2725531" y="90666"/>
                </a:cubicBezTo>
                <a:cubicBezTo>
                  <a:pt x="2725531" y="78449"/>
                  <a:pt x="2735713" y="68269"/>
                  <a:pt x="2747929" y="68269"/>
                </a:cubicBezTo>
                <a:close/>
                <a:moveTo>
                  <a:pt x="1222767" y="68265"/>
                </a:moveTo>
                <a:cubicBezTo>
                  <a:pt x="1233967" y="68265"/>
                  <a:pt x="1243130" y="77428"/>
                  <a:pt x="1243130" y="88627"/>
                </a:cubicBezTo>
                <a:cubicBezTo>
                  <a:pt x="1243130" y="99825"/>
                  <a:pt x="1233967" y="108990"/>
                  <a:pt x="1222767" y="108990"/>
                </a:cubicBezTo>
                <a:cubicBezTo>
                  <a:pt x="1211568" y="108990"/>
                  <a:pt x="1202406" y="99825"/>
                  <a:pt x="1202406" y="88627"/>
                </a:cubicBezTo>
                <a:cubicBezTo>
                  <a:pt x="1202406" y="77428"/>
                  <a:pt x="1211568" y="68265"/>
                  <a:pt x="1222767" y="68265"/>
                </a:cubicBezTo>
                <a:close/>
                <a:moveTo>
                  <a:pt x="11961807" y="59105"/>
                </a:moveTo>
                <a:cubicBezTo>
                  <a:pt x="11973006" y="59105"/>
                  <a:pt x="11982170" y="68268"/>
                  <a:pt x="11982170" y="79467"/>
                </a:cubicBezTo>
                <a:cubicBezTo>
                  <a:pt x="11982170" y="90667"/>
                  <a:pt x="11973006" y="99830"/>
                  <a:pt x="11961807" y="99830"/>
                </a:cubicBezTo>
                <a:cubicBezTo>
                  <a:pt x="11950608" y="99830"/>
                  <a:pt x="11941445" y="90667"/>
                  <a:pt x="11941445" y="79467"/>
                </a:cubicBezTo>
                <a:cubicBezTo>
                  <a:pt x="11941445" y="68268"/>
                  <a:pt x="11950608" y="59105"/>
                  <a:pt x="11961807" y="59105"/>
                </a:cubicBezTo>
                <a:close/>
                <a:moveTo>
                  <a:pt x="2790665" y="54007"/>
                </a:moveTo>
                <a:cubicBezTo>
                  <a:pt x="2797792" y="54007"/>
                  <a:pt x="2803901" y="60116"/>
                  <a:pt x="2803901" y="67243"/>
                </a:cubicBezTo>
                <a:cubicBezTo>
                  <a:pt x="2803901" y="74369"/>
                  <a:pt x="2797792" y="80478"/>
                  <a:pt x="2790665" y="80478"/>
                </a:cubicBezTo>
                <a:cubicBezTo>
                  <a:pt x="2783539" y="80478"/>
                  <a:pt x="2777433" y="74369"/>
                  <a:pt x="2777433" y="67243"/>
                </a:cubicBezTo>
                <a:cubicBezTo>
                  <a:pt x="2777433" y="60116"/>
                  <a:pt x="2783539" y="54007"/>
                  <a:pt x="2790665" y="54007"/>
                </a:cubicBezTo>
                <a:close/>
                <a:moveTo>
                  <a:pt x="3751773" y="46888"/>
                </a:moveTo>
                <a:cubicBezTo>
                  <a:pt x="3755844" y="46888"/>
                  <a:pt x="3759917" y="49943"/>
                  <a:pt x="3759917" y="55033"/>
                </a:cubicBezTo>
                <a:cubicBezTo>
                  <a:pt x="3759917" y="59105"/>
                  <a:pt x="3756861" y="63179"/>
                  <a:pt x="3751773" y="63179"/>
                </a:cubicBezTo>
                <a:cubicBezTo>
                  <a:pt x="3747699" y="63179"/>
                  <a:pt x="3743628" y="60123"/>
                  <a:pt x="3743628" y="55033"/>
                </a:cubicBezTo>
                <a:cubicBezTo>
                  <a:pt x="3743628" y="50961"/>
                  <a:pt x="3746682" y="46888"/>
                  <a:pt x="3751773" y="46888"/>
                </a:cubicBezTo>
                <a:close/>
                <a:moveTo>
                  <a:pt x="6107637" y="40750"/>
                </a:moveTo>
                <a:cubicBezTo>
                  <a:pt x="6111709" y="40750"/>
                  <a:pt x="6113746" y="43804"/>
                  <a:pt x="6113746" y="46859"/>
                </a:cubicBezTo>
                <a:cubicBezTo>
                  <a:pt x="6113746" y="49913"/>
                  <a:pt x="6110691" y="52968"/>
                  <a:pt x="6107637" y="52968"/>
                </a:cubicBezTo>
                <a:cubicBezTo>
                  <a:pt x="6104582" y="52968"/>
                  <a:pt x="6101528" y="49913"/>
                  <a:pt x="6101528" y="46859"/>
                </a:cubicBezTo>
                <a:cubicBezTo>
                  <a:pt x="6101528" y="43804"/>
                  <a:pt x="6104582" y="40750"/>
                  <a:pt x="6107637" y="40750"/>
                </a:cubicBezTo>
                <a:close/>
                <a:moveTo>
                  <a:pt x="338029" y="35685"/>
                </a:moveTo>
                <a:cubicBezTo>
                  <a:pt x="354318" y="35685"/>
                  <a:pt x="367554" y="48920"/>
                  <a:pt x="367554" y="65210"/>
                </a:cubicBezTo>
                <a:cubicBezTo>
                  <a:pt x="367554" y="81499"/>
                  <a:pt x="354318" y="94736"/>
                  <a:pt x="338029" y="94736"/>
                </a:cubicBezTo>
                <a:cubicBezTo>
                  <a:pt x="321740" y="94736"/>
                  <a:pt x="308504" y="81499"/>
                  <a:pt x="308504" y="65210"/>
                </a:cubicBezTo>
                <a:cubicBezTo>
                  <a:pt x="308504" y="48920"/>
                  <a:pt x="321740" y="35685"/>
                  <a:pt x="338029" y="35685"/>
                </a:cubicBezTo>
                <a:close/>
                <a:moveTo>
                  <a:pt x="7914793" y="30595"/>
                </a:moveTo>
                <a:cubicBezTo>
                  <a:pt x="7919884" y="29578"/>
                  <a:pt x="7924974" y="33649"/>
                  <a:pt x="7924974" y="39758"/>
                </a:cubicBezTo>
                <a:cubicBezTo>
                  <a:pt x="7924974" y="44849"/>
                  <a:pt x="7920902" y="48922"/>
                  <a:pt x="7914793" y="48922"/>
                </a:cubicBezTo>
                <a:cubicBezTo>
                  <a:pt x="7909703" y="48922"/>
                  <a:pt x="7905630" y="44849"/>
                  <a:pt x="7905630" y="39758"/>
                </a:cubicBezTo>
                <a:cubicBezTo>
                  <a:pt x="7905630" y="34667"/>
                  <a:pt x="7909703" y="30595"/>
                  <a:pt x="7914793" y="30595"/>
                </a:cubicBezTo>
                <a:close/>
                <a:moveTo>
                  <a:pt x="631216" y="38"/>
                </a:moveTo>
                <a:cubicBezTo>
                  <a:pt x="654633" y="-980"/>
                  <a:pt x="673977" y="18364"/>
                  <a:pt x="673977" y="41781"/>
                </a:cubicBezTo>
                <a:cubicBezTo>
                  <a:pt x="673977" y="65197"/>
                  <a:pt x="654633" y="83523"/>
                  <a:pt x="631216" y="83523"/>
                </a:cubicBezTo>
                <a:cubicBezTo>
                  <a:pt x="607799" y="83523"/>
                  <a:pt x="588455" y="65197"/>
                  <a:pt x="588455" y="41781"/>
                </a:cubicBezTo>
                <a:cubicBezTo>
                  <a:pt x="588455" y="18364"/>
                  <a:pt x="607799" y="38"/>
                  <a:pt x="631216" y="38"/>
                </a:cubicBezTo>
                <a:close/>
              </a:path>
            </a:pathLst>
          </a:custGeom>
          <a:solidFill>
            <a:schemeClr val="bg1"/>
          </a:solidFill>
          <a:ln w="10176" cap="flat">
            <a:noFill/>
            <a:prstDash val="solid"/>
            <a:miter/>
          </a:ln>
          <a:effectLst>
            <a:outerShdw blurRad="76200" dist="38100" dir="5400000" algn="t" rotWithShape="0">
              <a:prstClr val="black">
                <a:alpha val="20000"/>
              </a:prstClr>
            </a:outerShdw>
          </a:effectLst>
        </p:spPr>
        <p:txBody>
          <a:bodyPr rtlCol="0" anchor="ctr"/>
          <a:lstStyle/>
          <a:p>
            <a:endParaRPr lang="zh-CN" altLang="en-US"/>
          </a:p>
        </p:txBody>
      </p:sp>
      <p:grpSp>
        <p:nvGrpSpPr>
          <p:cNvPr id="24" name="组合 23">
            <a:extLst>
              <a:ext uri="{FF2B5EF4-FFF2-40B4-BE49-F238E27FC236}">
                <a16:creationId xmlns:a16="http://schemas.microsoft.com/office/drawing/2014/main" id="{1CCB7BE2-82ED-4BB1-ABFD-B943EE7D79D3}"/>
              </a:ext>
            </a:extLst>
          </p:cNvPr>
          <p:cNvGrpSpPr/>
          <p:nvPr/>
        </p:nvGrpSpPr>
        <p:grpSpPr>
          <a:xfrm>
            <a:off x="1114184" y="1150766"/>
            <a:ext cx="3672061" cy="3672061"/>
            <a:chOff x="2830339" y="1262082"/>
            <a:chExt cx="2507227" cy="2507227"/>
          </a:xfrm>
          <a:effectLst>
            <a:outerShdw blurRad="101600" dist="101600" dir="16200000" rotWithShape="0">
              <a:prstClr val="black">
                <a:alpha val="20000"/>
              </a:prstClr>
            </a:outerShdw>
          </a:effectLst>
        </p:grpSpPr>
        <p:sp>
          <p:nvSpPr>
            <p:cNvPr id="23" name="任意多边形: 形状 22">
              <a:extLst>
                <a:ext uri="{FF2B5EF4-FFF2-40B4-BE49-F238E27FC236}">
                  <a16:creationId xmlns:a16="http://schemas.microsoft.com/office/drawing/2014/main" id="{092C2070-5017-40DE-ACBC-C2BD77E7071A}"/>
                </a:ext>
              </a:extLst>
            </p:cNvPr>
            <p:cNvSpPr/>
            <p:nvPr/>
          </p:nvSpPr>
          <p:spPr>
            <a:xfrm>
              <a:off x="2830339" y="2250224"/>
              <a:ext cx="2507227" cy="1519085"/>
            </a:xfrm>
            <a:custGeom>
              <a:avLst/>
              <a:gdLst>
                <a:gd name="connsiteX0" fmla="*/ 29497 w 2507227"/>
                <a:gd name="connsiteY0" fmla="*/ 0 h 1519085"/>
                <a:gd name="connsiteX1" fmla="*/ 2477730 w 2507227"/>
                <a:gd name="connsiteY1" fmla="*/ 0 h 1519085"/>
                <a:gd name="connsiteX2" fmla="*/ 2507227 w 2507227"/>
                <a:gd name="connsiteY2" fmla="*/ 29497 h 1519085"/>
                <a:gd name="connsiteX3" fmla="*/ 2507227 w 2507227"/>
                <a:gd name="connsiteY3" fmla="*/ 1489588 h 1519085"/>
                <a:gd name="connsiteX4" fmla="*/ 2477730 w 2507227"/>
                <a:gd name="connsiteY4" fmla="*/ 1519085 h 1519085"/>
                <a:gd name="connsiteX5" fmla="*/ 29497 w 2507227"/>
                <a:gd name="connsiteY5" fmla="*/ 1519085 h 1519085"/>
                <a:gd name="connsiteX6" fmla="*/ 0 w 2507227"/>
                <a:gd name="connsiteY6" fmla="*/ 1474840 h 1519085"/>
                <a:gd name="connsiteX7" fmla="*/ 0 w 2507227"/>
                <a:gd name="connsiteY7" fmla="*/ 29497 h 1519085"/>
                <a:gd name="connsiteX8" fmla="*/ 29497 w 2507227"/>
                <a:gd name="connsiteY8" fmla="*/ 0 h 1519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07227" h="1519085">
                  <a:moveTo>
                    <a:pt x="29497" y="0"/>
                  </a:moveTo>
                  <a:lnTo>
                    <a:pt x="2477730" y="0"/>
                  </a:lnTo>
                  <a:cubicBezTo>
                    <a:pt x="2492479" y="0"/>
                    <a:pt x="2507227" y="14748"/>
                    <a:pt x="2507227" y="29497"/>
                  </a:cubicBezTo>
                  <a:lnTo>
                    <a:pt x="2507227" y="1489588"/>
                  </a:lnTo>
                  <a:cubicBezTo>
                    <a:pt x="2507227" y="1504336"/>
                    <a:pt x="2492479" y="1519085"/>
                    <a:pt x="2477730" y="1519085"/>
                  </a:cubicBezTo>
                  <a:lnTo>
                    <a:pt x="29497" y="1519085"/>
                  </a:lnTo>
                  <a:cubicBezTo>
                    <a:pt x="14748" y="1519085"/>
                    <a:pt x="0" y="1504336"/>
                    <a:pt x="0" y="1474840"/>
                  </a:cubicBezTo>
                  <a:lnTo>
                    <a:pt x="0" y="29497"/>
                  </a:lnTo>
                  <a:cubicBezTo>
                    <a:pt x="0" y="14748"/>
                    <a:pt x="14748" y="0"/>
                    <a:pt x="29497" y="0"/>
                  </a:cubicBezTo>
                  <a:close/>
                </a:path>
              </a:pathLst>
            </a:custGeom>
            <a:solidFill>
              <a:schemeClr val="bg1"/>
            </a:solidFill>
            <a:ln w="1473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" name="任意多边形: 形状 18">
              <a:extLst>
                <a:ext uri="{FF2B5EF4-FFF2-40B4-BE49-F238E27FC236}">
                  <a16:creationId xmlns:a16="http://schemas.microsoft.com/office/drawing/2014/main" id="{67881EFD-7A81-4FAA-B560-0C6332A7D153}"/>
                </a:ext>
              </a:extLst>
            </p:cNvPr>
            <p:cNvSpPr/>
            <p:nvPr/>
          </p:nvSpPr>
          <p:spPr>
            <a:xfrm>
              <a:off x="3125306" y="1262082"/>
              <a:ext cx="250722" cy="457200"/>
            </a:xfrm>
            <a:custGeom>
              <a:avLst/>
              <a:gdLst>
                <a:gd name="connsiteX0" fmla="*/ 29497 w 250722"/>
                <a:gd name="connsiteY0" fmla="*/ 457200 h 457200"/>
                <a:gd name="connsiteX1" fmla="*/ 221226 w 250722"/>
                <a:gd name="connsiteY1" fmla="*/ 457200 h 457200"/>
                <a:gd name="connsiteX2" fmla="*/ 250723 w 250722"/>
                <a:gd name="connsiteY2" fmla="*/ 427703 h 457200"/>
                <a:gd name="connsiteX3" fmla="*/ 250723 w 250722"/>
                <a:gd name="connsiteY3" fmla="*/ 29497 h 457200"/>
                <a:gd name="connsiteX4" fmla="*/ 221226 w 250722"/>
                <a:gd name="connsiteY4" fmla="*/ 0 h 457200"/>
                <a:gd name="connsiteX5" fmla="*/ 29497 w 250722"/>
                <a:gd name="connsiteY5" fmla="*/ 0 h 457200"/>
                <a:gd name="connsiteX6" fmla="*/ 0 w 250722"/>
                <a:gd name="connsiteY6" fmla="*/ 29497 h 457200"/>
                <a:gd name="connsiteX7" fmla="*/ 0 w 250722"/>
                <a:gd name="connsiteY7" fmla="*/ 427703 h 457200"/>
                <a:gd name="connsiteX8" fmla="*/ 29497 w 250722"/>
                <a:gd name="connsiteY8" fmla="*/ 45720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0722" h="457200">
                  <a:moveTo>
                    <a:pt x="29497" y="457200"/>
                  </a:moveTo>
                  <a:lnTo>
                    <a:pt x="221226" y="457200"/>
                  </a:lnTo>
                  <a:cubicBezTo>
                    <a:pt x="235974" y="457200"/>
                    <a:pt x="250723" y="442452"/>
                    <a:pt x="250723" y="427703"/>
                  </a:cubicBezTo>
                  <a:lnTo>
                    <a:pt x="250723" y="29497"/>
                  </a:lnTo>
                  <a:cubicBezTo>
                    <a:pt x="250723" y="14748"/>
                    <a:pt x="235974" y="0"/>
                    <a:pt x="221226" y="0"/>
                  </a:cubicBezTo>
                  <a:lnTo>
                    <a:pt x="29497" y="0"/>
                  </a:lnTo>
                  <a:cubicBezTo>
                    <a:pt x="14748" y="0"/>
                    <a:pt x="0" y="14748"/>
                    <a:pt x="0" y="29497"/>
                  </a:cubicBezTo>
                  <a:lnTo>
                    <a:pt x="0" y="427703"/>
                  </a:lnTo>
                  <a:cubicBezTo>
                    <a:pt x="0" y="442452"/>
                    <a:pt x="14748" y="457200"/>
                    <a:pt x="29497" y="457200"/>
                  </a:cubicBezTo>
                  <a:close/>
                </a:path>
              </a:pathLst>
            </a:custGeom>
            <a:solidFill>
              <a:schemeClr val="bg1"/>
            </a:solidFill>
            <a:ln w="1473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0" name="任意多边形: 形状 19">
              <a:extLst>
                <a:ext uri="{FF2B5EF4-FFF2-40B4-BE49-F238E27FC236}">
                  <a16:creationId xmlns:a16="http://schemas.microsoft.com/office/drawing/2014/main" id="{A362227E-05B5-405E-A358-5D7077184EEB}"/>
                </a:ext>
              </a:extLst>
            </p:cNvPr>
            <p:cNvSpPr/>
            <p:nvPr/>
          </p:nvSpPr>
          <p:spPr>
            <a:xfrm>
              <a:off x="4791875" y="1262082"/>
              <a:ext cx="250722" cy="457200"/>
            </a:xfrm>
            <a:custGeom>
              <a:avLst/>
              <a:gdLst>
                <a:gd name="connsiteX0" fmla="*/ 29497 w 250722"/>
                <a:gd name="connsiteY0" fmla="*/ 457200 h 457200"/>
                <a:gd name="connsiteX1" fmla="*/ 221226 w 250722"/>
                <a:gd name="connsiteY1" fmla="*/ 457200 h 457200"/>
                <a:gd name="connsiteX2" fmla="*/ 250723 w 250722"/>
                <a:gd name="connsiteY2" fmla="*/ 427703 h 457200"/>
                <a:gd name="connsiteX3" fmla="*/ 250723 w 250722"/>
                <a:gd name="connsiteY3" fmla="*/ 29497 h 457200"/>
                <a:gd name="connsiteX4" fmla="*/ 221226 w 250722"/>
                <a:gd name="connsiteY4" fmla="*/ 0 h 457200"/>
                <a:gd name="connsiteX5" fmla="*/ 29497 w 250722"/>
                <a:gd name="connsiteY5" fmla="*/ 0 h 457200"/>
                <a:gd name="connsiteX6" fmla="*/ 0 w 250722"/>
                <a:gd name="connsiteY6" fmla="*/ 29497 h 457200"/>
                <a:gd name="connsiteX7" fmla="*/ 0 w 250722"/>
                <a:gd name="connsiteY7" fmla="*/ 427703 h 457200"/>
                <a:gd name="connsiteX8" fmla="*/ 29497 w 250722"/>
                <a:gd name="connsiteY8" fmla="*/ 45720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0722" h="457200">
                  <a:moveTo>
                    <a:pt x="29497" y="457200"/>
                  </a:moveTo>
                  <a:lnTo>
                    <a:pt x="221226" y="457200"/>
                  </a:lnTo>
                  <a:cubicBezTo>
                    <a:pt x="235974" y="457200"/>
                    <a:pt x="250723" y="442452"/>
                    <a:pt x="250723" y="427703"/>
                  </a:cubicBezTo>
                  <a:lnTo>
                    <a:pt x="250723" y="29497"/>
                  </a:lnTo>
                  <a:cubicBezTo>
                    <a:pt x="250723" y="14748"/>
                    <a:pt x="235974" y="0"/>
                    <a:pt x="221226" y="0"/>
                  </a:cubicBezTo>
                  <a:lnTo>
                    <a:pt x="29497" y="0"/>
                  </a:lnTo>
                  <a:cubicBezTo>
                    <a:pt x="14748" y="0"/>
                    <a:pt x="0" y="14748"/>
                    <a:pt x="0" y="29497"/>
                  </a:cubicBezTo>
                  <a:lnTo>
                    <a:pt x="0" y="427703"/>
                  </a:lnTo>
                  <a:cubicBezTo>
                    <a:pt x="0" y="442452"/>
                    <a:pt x="14748" y="457200"/>
                    <a:pt x="29497" y="457200"/>
                  </a:cubicBezTo>
                  <a:close/>
                </a:path>
              </a:pathLst>
            </a:custGeom>
            <a:solidFill>
              <a:schemeClr val="bg1"/>
            </a:solidFill>
            <a:ln w="1473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1" name="任意多边形: 形状 20">
              <a:extLst>
                <a:ext uri="{FF2B5EF4-FFF2-40B4-BE49-F238E27FC236}">
                  <a16:creationId xmlns:a16="http://schemas.microsoft.com/office/drawing/2014/main" id="{9B6C57CB-2733-4594-BB72-769DB85CC391}"/>
                </a:ext>
              </a:extLst>
            </p:cNvPr>
            <p:cNvSpPr/>
            <p:nvPr/>
          </p:nvSpPr>
          <p:spPr>
            <a:xfrm>
              <a:off x="2830339" y="1527553"/>
              <a:ext cx="2507227" cy="604684"/>
            </a:xfrm>
            <a:custGeom>
              <a:avLst/>
              <a:gdLst>
                <a:gd name="connsiteX0" fmla="*/ 2477730 w 2507227"/>
                <a:gd name="connsiteY0" fmla="*/ 0 h 604684"/>
                <a:gd name="connsiteX1" fmla="*/ 2286001 w 2507227"/>
                <a:gd name="connsiteY1" fmla="*/ 0 h 604684"/>
                <a:gd name="connsiteX2" fmla="*/ 2286001 w 2507227"/>
                <a:gd name="connsiteY2" fmla="*/ 162232 h 604684"/>
                <a:gd name="connsiteX3" fmla="*/ 2182762 w 2507227"/>
                <a:gd name="connsiteY3" fmla="*/ 265471 h 604684"/>
                <a:gd name="connsiteX4" fmla="*/ 1991033 w 2507227"/>
                <a:gd name="connsiteY4" fmla="*/ 265471 h 604684"/>
                <a:gd name="connsiteX5" fmla="*/ 1887795 w 2507227"/>
                <a:gd name="connsiteY5" fmla="*/ 162232 h 604684"/>
                <a:gd name="connsiteX6" fmla="*/ 1887795 w 2507227"/>
                <a:gd name="connsiteY6" fmla="*/ 0 h 604684"/>
                <a:gd name="connsiteX7" fmla="*/ 619433 w 2507227"/>
                <a:gd name="connsiteY7" fmla="*/ 0 h 604684"/>
                <a:gd name="connsiteX8" fmla="*/ 619433 w 2507227"/>
                <a:gd name="connsiteY8" fmla="*/ 162232 h 604684"/>
                <a:gd name="connsiteX9" fmla="*/ 516194 w 2507227"/>
                <a:gd name="connsiteY9" fmla="*/ 265471 h 604684"/>
                <a:gd name="connsiteX10" fmla="*/ 324465 w 2507227"/>
                <a:gd name="connsiteY10" fmla="*/ 265471 h 604684"/>
                <a:gd name="connsiteX11" fmla="*/ 221226 w 2507227"/>
                <a:gd name="connsiteY11" fmla="*/ 162232 h 604684"/>
                <a:gd name="connsiteX12" fmla="*/ 221226 w 2507227"/>
                <a:gd name="connsiteY12" fmla="*/ 0 h 604684"/>
                <a:gd name="connsiteX13" fmla="*/ 29497 w 2507227"/>
                <a:gd name="connsiteY13" fmla="*/ 0 h 604684"/>
                <a:gd name="connsiteX14" fmla="*/ 0 w 2507227"/>
                <a:gd name="connsiteY14" fmla="*/ 29497 h 604684"/>
                <a:gd name="connsiteX15" fmla="*/ 0 w 2507227"/>
                <a:gd name="connsiteY15" fmla="*/ 575187 h 604684"/>
                <a:gd name="connsiteX16" fmla="*/ 29497 w 2507227"/>
                <a:gd name="connsiteY16" fmla="*/ 604684 h 604684"/>
                <a:gd name="connsiteX17" fmla="*/ 2477730 w 2507227"/>
                <a:gd name="connsiteY17" fmla="*/ 604684 h 604684"/>
                <a:gd name="connsiteX18" fmla="*/ 2507227 w 2507227"/>
                <a:gd name="connsiteY18" fmla="*/ 575187 h 604684"/>
                <a:gd name="connsiteX19" fmla="*/ 2507227 w 2507227"/>
                <a:gd name="connsiteY19" fmla="*/ 29497 h 604684"/>
                <a:gd name="connsiteX20" fmla="*/ 2477730 w 2507227"/>
                <a:gd name="connsiteY20" fmla="*/ 0 h 604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507227" h="604684">
                  <a:moveTo>
                    <a:pt x="2477730" y="0"/>
                  </a:moveTo>
                  <a:lnTo>
                    <a:pt x="2286001" y="0"/>
                  </a:lnTo>
                  <a:lnTo>
                    <a:pt x="2286001" y="162232"/>
                  </a:lnTo>
                  <a:cubicBezTo>
                    <a:pt x="2286001" y="221226"/>
                    <a:pt x="2241756" y="265471"/>
                    <a:pt x="2182762" y="265471"/>
                  </a:cubicBezTo>
                  <a:lnTo>
                    <a:pt x="1991033" y="265471"/>
                  </a:lnTo>
                  <a:cubicBezTo>
                    <a:pt x="1932040" y="265471"/>
                    <a:pt x="1887795" y="221226"/>
                    <a:pt x="1887795" y="162232"/>
                  </a:cubicBezTo>
                  <a:lnTo>
                    <a:pt x="1887795" y="0"/>
                  </a:lnTo>
                  <a:lnTo>
                    <a:pt x="619433" y="0"/>
                  </a:lnTo>
                  <a:lnTo>
                    <a:pt x="619433" y="162232"/>
                  </a:lnTo>
                  <a:cubicBezTo>
                    <a:pt x="619433" y="221226"/>
                    <a:pt x="575187" y="265471"/>
                    <a:pt x="516194" y="265471"/>
                  </a:cubicBezTo>
                  <a:lnTo>
                    <a:pt x="324465" y="265471"/>
                  </a:lnTo>
                  <a:cubicBezTo>
                    <a:pt x="265471" y="265471"/>
                    <a:pt x="221226" y="221226"/>
                    <a:pt x="221226" y="162232"/>
                  </a:cubicBezTo>
                  <a:lnTo>
                    <a:pt x="221226" y="0"/>
                  </a:lnTo>
                  <a:lnTo>
                    <a:pt x="29497" y="0"/>
                  </a:lnTo>
                  <a:cubicBezTo>
                    <a:pt x="14748" y="0"/>
                    <a:pt x="0" y="14748"/>
                    <a:pt x="0" y="29497"/>
                  </a:cubicBezTo>
                  <a:lnTo>
                    <a:pt x="0" y="575187"/>
                  </a:lnTo>
                  <a:cubicBezTo>
                    <a:pt x="0" y="589936"/>
                    <a:pt x="14748" y="604684"/>
                    <a:pt x="29497" y="604684"/>
                  </a:cubicBezTo>
                  <a:lnTo>
                    <a:pt x="2477730" y="604684"/>
                  </a:lnTo>
                  <a:cubicBezTo>
                    <a:pt x="2492479" y="604684"/>
                    <a:pt x="2507227" y="589936"/>
                    <a:pt x="2507227" y="575187"/>
                  </a:cubicBezTo>
                  <a:lnTo>
                    <a:pt x="2507227" y="29497"/>
                  </a:lnTo>
                  <a:cubicBezTo>
                    <a:pt x="2507227" y="14748"/>
                    <a:pt x="2492479" y="0"/>
                    <a:pt x="2477730" y="0"/>
                  </a:cubicBezTo>
                  <a:close/>
                </a:path>
              </a:pathLst>
            </a:custGeom>
            <a:solidFill>
              <a:schemeClr val="accent2"/>
            </a:solidFill>
            <a:ln w="1473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sp>
        <p:nvSpPr>
          <p:cNvPr id="32" name="主标题">
            <a:extLst>
              <a:ext uri="{FF2B5EF4-FFF2-40B4-BE49-F238E27FC236}">
                <a16:creationId xmlns:a16="http://schemas.microsoft.com/office/drawing/2014/main" id="{14BDD11D-B439-4149-B80E-AA6B2D037E62}"/>
              </a:ext>
            </a:extLst>
          </p:cNvPr>
          <p:cNvSpPr txBox="1"/>
          <p:nvPr/>
        </p:nvSpPr>
        <p:spPr>
          <a:xfrm>
            <a:off x="1085040" y="3198925"/>
            <a:ext cx="3730348" cy="1015663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zh-CN" sz="6000" dirty="0">
                <a:ln w="12700">
                  <a:noFill/>
                </a:ln>
                <a:solidFill>
                  <a:schemeClr val="accent2"/>
                </a:solidFill>
                <a:latin typeface="+mj-ea"/>
                <a:ea typeface="+mj-ea"/>
              </a:rPr>
              <a:t>12</a:t>
            </a:r>
            <a:r>
              <a:rPr lang="zh-CN" altLang="en-US" sz="6000" dirty="0">
                <a:ln w="12700">
                  <a:noFill/>
                </a:ln>
                <a:solidFill>
                  <a:schemeClr val="accent2"/>
                </a:solidFill>
                <a:latin typeface="+mj-ea"/>
                <a:ea typeface="+mj-ea"/>
              </a:rPr>
              <a:t>月</a:t>
            </a:r>
            <a:r>
              <a:rPr lang="en-US" altLang="zh-CN" sz="6000" dirty="0">
                <a:ln w="12700">
                  <a:noFill/>
                </a:ln>
                <a:solidFill>
                  <a:schemeClr val="accent2"/>
                </a:solidFill>
                <a:latin typeface="+mj-ea"/>
                <a:ea typeface="+mj-ea"/>
              </a:rPr>
              <a:t>25</a:t>
            </a:r>
            <a:r>
              <a:rPr lang="zh-CN" altLang="en-US" sz="6000" dirty="0">
                <a:ln w="12700">
                  <a:noFill/>
                </a:ln>
                <a:solidFill>
                  <a:schemeClr val="accent2"/>
                </a:solidFill>
                <a:latin typeface="+mj-ea"/>
                <a:ea typeface="+mj-ea"/>
              </a:rPr>
              <a:t>日</a:t>
            </a:r>
            <a:endParaRPr lang="en-US" altLang="zh-CN" sz="9600" dirty="0">
              <a:ln w="12700">
                <a:noFill/>
              </a:ln>
              <a:solidFill>
                <a:schemeClr val="accent2"/>
              </a:solidFill>
              <a:latin typeface="+mj-ea"/>
              <a:ea typeface="+mj-ea"/>
            </a:endParaRPr>
          </a:p>
        </p:txBody>
      </p:sp>
      <p:sp>
        <p:nvSpPr>
          <p:cNvPr id="40" name="任意多边形: 形状 39">
            <a:extLst>
              <a:ext uri="{FF2B5EF4-FFF2-40B4-BE49-F238E27FC236}">
                <a16:creationId xmlns:a16="http://schemas.microsoft.com/office/drawing/2014/main" id="{541A36A5-2F7C-4056-935D-753BF7D0A9CC}"/>
              </a:ext>
            </a:extLst>
          </p:cNvPr>
          <p:cNvSpPr/>
          <p:nvPr/>
        </p:nvSpPr>
        <p:spPr>
          <a:xfrm>
            <a:off x="2287512" y="1605521"/>
            <a:ext cx="1329174" cy="661632"/>
          </a:xfrm>
          <a:custGeom>
            <a:avLst/>
            <a:gdLst>
              <a:gd name="connsiteX0" fmla="*/ 347663 w 428625"/>
              <a:gd name="connsiteY0" fmla="*/ 180975 h 213360"/>
              <a:gd name="connsiteX1" fmla="*/ 312420 w 428625"/>
              <a:gd name="connsiteY1" fmla="*/ 195263 h 213360"/>
              <a:gd name="connsiteX2" fmla="*/ 326708 w 428625"/>
              <a:gd name="connsiteY2" fmla="*/ 205740 h 213360"/>
              <a:gd name="connsiteX3" fmla="*/ 397193 w 428625"/>
              <a:gd name="connsiteY3" fmla="*/ 205740 h 213360"/>
              <a:gd name="connsiteX4" fmla="*/ 80963 w 428625"/>
              <a:gd name="connsiteY4" fmla="*/ 180975 h 213360"/>
              <a:gd name="connsiteX5" fmla="*/ 31433 w 428625"/>
              <a:gd name="connsiteY5" fmla="*/ 206693 h 213360"/>
              <a:gd name="connsiteX6" fmla="*/ 101918 w 428625"/>
              <a:gd name="connsiteY6" fmla="*/ 206693 h 213360"/>
              <a:gd name="connsiteX7" fmla="*/ 116205 w 428625"/>
              <a:gd name="connsiteY7" fmla="*/ 195263 h 213360"/>
              <a:gd name="connsiteX8" fmla="*/ 271463 w 428625"/>
              <a:gd name="connsiteY8" fmla="*/ 160973 h 213360"/>
              <a:gd name="connsiteX9" fmla="*/ 229553 w 428625"/>
              <a:gd name="connsiteY9" fmla="*/ 202883 h 213360"/>
              <a:gd name="connsiteX10" fmla="*/ 226695 w 428625"/>
              <a:gd name="connsiteY10" fmla="*/ 205740 h 213360"/>
              <a:gd name="connsiteX11" fmla="*/ 286703 w 428625"/>
              <a:gd name="connsiteY11" fmla="*/ 205740 h 213360"/>
              <a:gd name="connsiteX12" fmla="*/ 270510 w 428625"/>
              <a:gd name="connsiteY12" fmla="*/ 194310 h 213360"/>
              <a:gd name="connsiteX13" fmla="*/ 266700 w 428625"/>
              <a:gd name="connsiteY13" fmla="*/ 191453 h 213360"/>
              <a:gd name="connsiteX14" fmla="*/ 267653 w 428625"/>
              <a:gd name="connsiteY14" fmla="*/ 187643 h 213360"/>
              <a:gd name="connsiteX15" fmla="*/ 157163 w 428625"/>
              <a:gd name="connsiteY15" fmla="*/ 160973 h 213360"/>
              <a:gd name="connsiteX16" fmla="*/ 160973 w 428625"/>
              <a:gd name="connsiteY16" fmla="*/ 187643 h 213360"/>
              <a:gd name="connsiteX17" fmla="*/ 161925 w 428625"/>
              <a:gd name="connsiteY17" fmla="*/ 191453 h 213360"/>
              <a:gd name="connsiteX18" fmla="*/ 158115 w 428625"/>
              <a:gd name="connsiteY18" fmla="*/ 194310 h 213360"/>
              <a:gd name="connsiteX19" fmla="*/ 141923 w 428625"/>
              <a:gd name="connsiteY19" fmla="*/ 205740 h 213360"/>
              <a:gd name="connsiteX20" fmla="*/ 201930 w 428625"/>
              <a:gd name="connsiteY20" fmla="*/ 205740 h 213360"/>
              <a:gd name="connsiteX21" fmla="*/ 199073 w 428625"/>
              <a:gd name="connsiteY21" fmla="*/ 202883 h 213360"/>
              <a:gd name="connsiteX22" fmla="*/ 219075 w 428625"/>
              <a:gd name="connsiteY22" fmla="*/ 137160 h 213360"/>
              <a:gd name="connsiteX23" fmla="*/ 219075 w 428625"/>
              <a:gd name="connsiteY23" fmla="*/ 196215 h 213360"/>
              <a:gd name="connsiteX24" fmla="*/ 219075 w 428625"/>
              <a:gd name="connsiteY24" fmla="*/ 205740 h 213360"/>
              <a:gd name="connsiteX25" fmla="*/ 225743 w 428625"/>
              <a:gd name="connsiteY25" fmla="*/ 199073 h 213360"/>
              <a:gd name="connsiteX26" fmla="*/ 267653 w 428625"/>
              <a:gd name="connsiteY26" fmla="*/ 157163 h 213360"/>
              <a:gd name="connsiteX27" fmla="*/ 240983 w 428625"/>
              <a:gd name="connsiteY27" fmla="*/ 160973 h 213360"/>
              <a:gd name="connsiteX28" fmla="*/ 237173 w 428625"/>
              <a:gd name="connsiteY28" fmla="*/ 161925 h 213360"/>
              <a:gd name="connsiteX29" fmla="*/ 234315 w 428625"/>
              <a:gd name="connsiteY29" fmla="*/ 158115 h 213360"/>
              <a:gd name="connsiteX30" fmla="*/ 210503 w 428625"/>
              <a:gd name="connsiteY30" fmla="*/ 135255 h 213360"/>
              <a:gd name="connsiteX31" fmla="*/ 195263 w 428625"/>
              <a:gd name="connsiteY31" fmla="*/ 157163 h 213360"/>
              <a:gd name="connsiteX32" fmla="*/ 192405 w 428625"/>
              <a:gd name="connsiteY32" fmla="*/ 160973 h 213360"/>
              <a:gd name="connsiteX33" fmla="*/ 188595 w 428625"/>
              <a:gd name="connsiteY33" fmla="*/ 160020 h 213360"/>
              <a:gd name="connsiteX34" fmla="*/ 161925 w 428625"/>
              <a:gd name="connsiteY34" fmla="*/ 156210 h 213360"/>
              <a:gd name="connsiteX35" fmla="*/ 203835 w 428625"/>
              <a:gd name="connsiteY35" fmla="*/ 197168 h 213360"/>
              <a:gd name="connsiteX36" fmla="*/ 210503 w 428625"/>
              <a:gd name="connsiteY36" fmla="*/ 203835 h 213360"/>
              <a:gd name="connsiteX37" fmla="*/ 210503 w 428625"/>
              <a:gd name="connsiteY37" fmla="*/ 194310 h 213360"/>
              <a:gd name="connsiteX38" fmla="*/ 310514 w 428625"/>
              <a:gd name="connsiteY38" fmla="*/ 107632 h 213360"/>
              <a:gd name="connsiteX39" fmla="*/ 320039 w 428625"/>
              <a:gd name="connsiteY39" fmla="*/ 107632 h 213360"/>
              <a:gd name="connsiteX40" fmla="*/ 320039 w 428625"/>
              <a:gd name="connsiteY40" fmla="*/ 117157 h 213360"/>
              <a:gd name="connsiteX41" fmla="*/ 310514 w 428625"/>
              <a:gd name="connsiteY41" fmla="*/ 117157 h 213360"/>
              <a:gd name="connsiteX42" fmla="*/ 310514 w 428625"/>
              <a:gd name="connsiteY42" fmla="*/ 107632 h 213360"/>
              <a:gd name="connsiteX43" fmla="*/ 108584 w 428625"/>
              <a:gd name="connsiteY43" fmla="*/ 107632 h 213360"/>
              <a:gd name="connsiteX44" fmla="*/ 118109 w 428625"/>
              <a:gd name="connsiteY44" fmla="*/ 107632 h 213360"/>
              <a:gd name="connsiteX45" fmla="*/ 118109 w 428625"/>
              <a:gd name="connsiteY45" fmla="*/ 117157 h 213360"/>
              <a:gd name="connsiteX46" fmla="*/ 108584 w 428625"/>
              <a:gd name="connsiteY46" fmla="*/ 117157 h 213360"/>
              <a:gd name="connsiteX47" fmla="*/ 108584 w 428625"/>
              <a:gd name="connsiteY47" fmla="*/ 107632 h 213360"/>
              <a:gd name="connsiteX48" fmla="*/ 353378 w 428625"/>
              <a:gd name="connsiteY48" fmla="*/ 74295 h 213360"/>
              <a:gd name="connsiteX49" fmla="*/ 346710 w 428625"/>
              <a:gd name="connsiteY49" fmla="*/ 76200 h 213360"/>
              <a:gd name="connsiteX50" fmla="*/ 285750 w 428625"/>
              <a:gd name="connsiteY50" fmla="*/ 96203 h 213360"/>
              <a:gd name="connsiteX51" fmla="*/ 270510 w 428625"/>
              <a:gd name="connsiteY51" fmla="*/ 131445 h 213360"/>
              <a:gd name="connsiteX52" fmla="*/ 295275 w 428625"/>
              <a:gd name="connsiteY52" fmla="*/ 127635 h 213360"/>
              <a:gd name="connsiteX53" fmla="*/ 299085 w 428625"/>
              <a:gd name="connsiteY53" fmla="*/ 127635 h 213360"/>
              <a:gd name="connsiteX54" fmla="*/ 298133 w 428625"/>
              <a:gd name="connsiteY54" fmla="*/ 134303 h 213360"/>
              <a:gd name="connsiteX55" fmla="*/ 295275 w 428625"/>
              <a:gd name="connsiteY55" fmla="*/ 158115 h 213360"/>
              <a:gd name="connsiteX56" fmla="*/ 330518 w 428625"/>
              <a:gd name="connsiteY56" fmla="*/ 142875 h 213360"/>
              <a:gd name="connsiteX57" fmla="*/ 350520 w 428625"/>
              <a:gd name="connsiteY57" fmla="*/ 82868 h 213360"/>
              <a:gd name="connsiteX58" fmla="*/ 75248 w 428625"/>
              <a:gd name="connsiteY58" fmla="*/ 74295 h 213360"/>
              <a:gd name="connsiteX59" fmla="*/ 77153 w 428625"/>
              <a:gd name="connsiteY59" fmla="*/ 81915 h 213360"/>
              <a:gd name="connsiteX60" fmla="*/ 97155 w 428625"/>
              <a:gd name="connsiteY60" fmla="*/ 140970 h 213360"/>
              <a:gd name="connsiteX61" fmla="*/ 132398 w 428625"/>
              <a:gd name="connsiteY61" fmla="*/ 156210 h 213360"/>
              <a:gd name="connsiteX62" fmla="*/ 129540 w 428625"/>
              <a:gd name="connsiteY62" fmla="*/ 132398 h 213360"/>
              <a:gd name="connsiteX63" fmla="*/ 128588 w 428625"/>
              <a:gd name="connsiteY63" fmla="*/ 126683 h 213360"/>
              <a:gd name="connsiteX64" fmla="*/ 134303 w 428625"/>
              <a:gd name="connsiteY64" fmla="*/ 127635 h 213360"/>
              <a:gd name="connsiteX65" fmla="*/ 158115 w 428625"/>
              <a:gd name="connsiteY65" fmla="*/ 131445 h 213360"/>
              <a:gd name="connsiteX66" fmla="*/ 142875 w 428625"/>
              <a:gd name="connsiteY66" fmla="*/ 96203 h 213360"/>
              <a:gd name="connsiteX67" fmla="*/ 82868 w 428625"/>
              <a:gd name="connsiteY67" fmla="*/ 76200 h 213360"/>
              <a:gd name="connsiteX68" fmla="*/ 214312 w 428625"/>
              <a:gd name="connsiteY68" fmla="*/ 63817 h 213360"/>
              <a:gd name="connsiteX69" fmla="*/ 220979 w 428625"/>
              <a:gd name="connsiteY69" fmla="*/ 70485 h 213360"/>
              <a:gd name="connsiteX70" fmla="*/ 214312 w 428625"/>
              <a:gd name="connsiteY70" fmla="*/ 77152 h 213360"/>
              <a:gd name="connsiteX71" fmla="*/ 207644 w 428625"/>
              <a:gd name="connsiteY71" fmla="*/ 70485 h 213360"/>
              <a:gd name="connsiteX72" fmla="*/ 214312 w 428625"/>
              <a:gd name="connsiteY72" fmla="*/ 63817 h 213360"/>
              <a:gd name="connsiteX73" fmla="*/ 214313 w 428625"/>
              <a:gd name="connsiteY73" fmla="*/ 16193 h 213360"/>
              <a:gd name="connsiteX74" fmla="*/ 210503 w 428625"/>
              <a:gd name="connsiteY74" fmla="*/ 22860 h 213360"/>
              <a:gd name="connsiteX75" fmla="*/ 181928 w 428625"/>
              <a:gd name="connsiteY75" fmla="*/ 80010 h 213360"/>
              <a:gd name="connsiteX76" fmla="*/ 196215 w 428625"/>
              <a:gd name="connsiteY76" fmla="*/ 115253 h 213360"/>
              <a:gd name="connsiteX77" fmla="*/ 210503 w 428625"/>
              <a:gd name="connsiteY77" fmla="*/ 96203 h 213360"/>
              <a:gd name="connsiteX78" fmla="*/ 214313 w 428625"/>
              <a:gd name="connsiteY78" fmla="*/ 91440 h 213360"/>
              <a:gd name="connsiteX79" fmla="*/ 218123 w 428625"/>
              <a:gd name="connsiteY79" fmla="*/ 96203 h 213360"/>
              <a:gd name="connsiteX80" fmla="*/ 232410 w 428625"/>
              <a:gd name="connsiteY80" fmla="*/ 115253 h 213360"/>
              <a:gd name="connsiteX81" fmla="*/ 246698 w 428625"/>
              <a:gd name="connsiteY81" fmla="*/ 80010 h 213360"/>
              <a:gd name="connsiteX82" fmla="*/ 218123 w 428625"/>
              <a:gd name="connsiteY82" fmla="*/ 23813 h 213360"/>
              <a:gd name="connsiteX83" fmla="*/ 214313 w 428625"/>
              <a:gd name="connsiteY83" fmla="*/ 0 h 213360"/>
              <a:gd name="connsiteX84" fmla="*/ 218123 w 428625"/>
              <a:gd name="connsiteY84" fmla="*/ 8573 h 213360"/>
              <a:gd name="connsiteX85" fmla="*/ 254318 w 428625"/>
              <a:gd name="connsiteY85" fmla="*/ 80963 h 213360"/>
              <a:gd name="connsiteX86" fmla="*/ 234315 w 428625"/>
              <a:gd name="connsiteY86" fmla="*/ 131445 h 213360"/>
              <a:gd name="connsiteX87" fmla="*/ 218123 w 428625"/>
              <a:gd name="connsiteY87" fmla="*/ 109538 h 213360"/>
              <a:gd name="connsiteX88" fmla="*/ 218123 w 428625"/>
              <a:gd name="connsiteY88" fmla="*/ 124778 h 213360"/>
              <a:gd name="connsiteX89" fmla="*/ 237173 w 428625"/>
              <a:gd name="connsiteY89" fmla="*/ 150495 h 213360"/>
              <a:gd name="connsiteX90" fmla="*/ 264795 w 428625"/>
              <a:gd name="connsiteY90" fmla="*/ 83820 h 213360"/>
              <a:gd name="connsiteX91" fmla="*/ 257175 w 428625"/>
              <a:gd name="connsiteY91" fmla="*/ 64770 h 213360"/>
              <a:gd name="connsiteX92" fmla="*/ 263843 w 428625"/>
              <a:gd name="connsiteY92" fmla="*/ 60960 h 213360"/>
              <a:gd name="connsiteX93" fmla="*/ 270510 w 428625"/>
              <a:gd name="connsiteY93" fmla="*/ 78105 h 213360"/>
              <a:gd name="connsiteX94" fmla="*/ 287655 w 428625"/>
              <a:gd name="connsiteY94" fmla="*/ 71438 h 213360"/>
              <a:gd name="connsiteX95" fmla="*/ 290513 w 428625"/>
              <a:gd name="connsiteY95" fmla="*/ 78105 h 213360"/>
              <a:gd name="connsiteX96" fmla="*/ 271463 w 428625"/>
              <a:gd name="connsiteY96" fmla="*/ 85725 h 213360"/>
              <a:gd name="connsiteX97" fmla="*/ 243840 w 428625"/>
              <a:gd name="connsiteY97" fmla="*/ 152400 h 213360"/>
              <a:gd name="connsiteX98" fmla="*/ 274320 w 428625"/>
              <a:gd name="connsiteY98" fmla="*/ 147638 h 213360"/>
              <a:gd name="connsiteX99" fmla="*/ 285750 w 428625"/>
              <a:gd name="connsiteY99" fmla="*/ 136208 h 213360"/>
              <a:gd name="connsiteX100" fmla="*/ 258128 w 428625"/>
              <a:gd name="connsiteY100" fmla="*/ 140018 h 213360"/>
              <a:gd name="connsiteX101" fmla="*/ 280035 w 428625"/>
              <a:gd name="connsiteY101" fmla="*/ 90488 h 213360"/>
              <a:gd name="connsiteX102" fmla="*/ 357188 w 428625"/>
              <a:gd name="connsiteY102" fmla="*/ 64770 h 213360"/>
              <a:gd name="connsiteX103" fmla="*/ 363855 w 428625"/>
              <a:gd name="connsiteY103" fmla="*/ 62865 h 213360"/>
              <a:gd name="connsiteX104" fmla="*/ 360998 w 428625"/>
              <a:gd name="connsiteY104" fmla="*/ 71438 h 213360"/>
              <a:gd name="connsiteX105" fmla="*/ 336233 w 428625"/>
              <a:gd name="connsiteY105" fmla="*/ 147638 h 213360"/>
              <a:gd name="connsiteX106" fmla="*/ 286703 w 428625"/>
              <a:gd name="connsiteY106" fmla="*/ 169545 h 213360"/>
              <a:gd name="connsiteX107" fmla="*/ 290513 w 428625"/>
              <a:gd name="connsiteY107" fmla="*/ 142875 h 213360"/>
              <a:gd name="connsiteX108" fmla="*/ 280035 w 428625"/>
              <a:gd name="connsiteY108" fmla="*/ 153353 h 213360"/>
              <a:gd name="connsiteX109" fmla="*/ 275273 w 428625"/>
              <a:gd name="connsiteY109" fmla="*/ 184785 h 213360"/>
              <a:gd name="connsiteX110" fmla="*/ 341948 w 428625"/>
              <a:gd name="connsiteY110" fmla="*/ 157163 h 213360"/>
              <a:gd name="connsiteX111" fmla="*/ 349568 w 428625"/>
              <a:gd name="connsiteY111" fmla="*/ 138113 h 213360"/>
              <a:gd name="connsiteX112" fmla="*/ 356235 w 428625"/>
              <a:gd name="connsiteY112" fmla="*/ 140970 h 213360"/>
              <a:gd name="connsiteX113" fmla="*/ 349568 w 428625"/>
              <a:gd name="connsiteY113" fmla="*/ 158115 h 213360"/>
              <a:gd name="connsiteX114" fmla="*/ 366713 w 428625"/>
              <a:gd name="connsiteY114" fmla="*/ 164783 h 213360"/>
              <a:gd name="connsiteX115" fmla="*/ 363855 w 428625"/>
              <a:gd name="connsiteY115" fmla="*/ 171450 h 213360"/>
              <a:gd name="connsiteX116" fmla="*/ 344805 w 428625"/>
              <a:gd name="connsiteY116" fmla="*/ 163830 h 213360"/>
              <a:gd name="connsiteX117" fmla="*/ 278130 w 428625"/>
              <a:gd name="connsiteY117" fmla="*/ 191453 h 213360"/>
              <a:gd name="connsiteX118" fmla="*/ 299085 w 428625"/>
              <a:gd name="connsiteY118" fmla="*/ 206693 h 213360"/>
              <a:gd name="connsiteX119" fmla="*/ 315278 w 428625"/>
              <a:gd name="connsiteY119" fmla="*/ 206693 h 213360"/>
              <a:gd name="connsiteX120" fmla="*/ 298133 w 428625"/>
              <a:gd name="connsiteY120" fmla="*/ 193358 h 213360"/>
              <a:gd name="connsiteX121" fmla="*/ 348615 w 428625"/>
              <a:gd name="connsiteY121" fmla="*/ 173355 h 213360"/>
              <a:gd name="connsiteX122" fmla="*/ 428625 w 428625"/>
              <a:gd name="connsiteY122" fmla="*/ 213360 h 213360"/>
              <a:gd name="connsiteX123" fmla="*/ 0 w 428625"/>
              <a:gd name="connsiteY123" fmla="*/ 213360 h 213360"/>
              <a:gd name="connsiteX124" fmla="*/ 80963 w 428625"/>
              <a:gd name="connsiteY124" fmla="*/ 173355 h 213360"/>
              <a:gd name="connsiteX125" fmla="*/ 131445 w 428625"/>
              <a:gd name="connsiteY125" fmla="*/ 193358 h 213360"/>
              <a:gd name="connsiteX126" fmla="*/ 114300 w 428625"/>
              <a:gd name="connsiteY126" fmla="*/ 206693 h 213360"/>
              <a:gd name="connsiteX127" fmla="*/ 130493 w 428625"/>
              <a:gd name="connsiteY127" fmla="*/ 206693 h 213360"/>
              <a:gd name="connsiteX128" fmla="*/ 151448 w 428625"/>
              <a:gd name="connsiteY128" fmla="*/ 191453 h 213360"/>
              <a:gd name="connsiteX129" fmla="*/ 84773 w 428625"/>
              <a:gd name="connsiteY129" fmla="*/ 163830 h 213360"/>
              <a:gd name="connsiteX130" fmla="*/ 65723 w 428625"/>
              <a:gd name="connsiteY130" fmla="*/ 171450 h 213360"/>
              <a:gd name="connsiteX131" fmla="*/ 62865 w 428625"/>
              <a:gd name="connsiteY131" fmla="*/ 164783 h 213360"/>
              <a:gd name="connsiteX132" fmla="*/ 80010 w 428625"/>
              <a:gd name="connsiteY132" fmla="*/ 158115 h 213360"/>
              <a:gd name="connsiteX133" fmla="*/ 73343 w 428625"/>
              <a:gd name="connsiteY133" fmla="*/ 140970 h 213360"/>
              <a:gd name="connsiteX134" fmla="*/ 80010 w 428625"/>
              <a:gd name="connsiteY134" fmla="*/ 138113 h 213360"/>
              <a:gd name="connsiteX135" fmla="*/ 87630 w 428625"/>
              <a:gd name="connsiteY135" fmla="*/ 157163 h 213360"/>
              <a:gd name="connsiteX136" fmla="*/ 154305 w 428625"/>
              <a:gd name="connsiteY136" fmla="*/ 184785 h 213360"/>
              <a:gd name="connsiteX137" fmla="*/ 149543 w 428625"/>
              <a:gd name="connsiteY137" fmla="*/ 153353 h 213360"/>
              <a:gd name="connsiteX138" fmla="*/ 138113 w 428625"/>
              <a:gd name="connsiteY138" fmla="*/ 141923 h 213360"/>
              <a:gd name="connsiteX139" fmla="*/ 141923 w 428625"/>
              <a:gd name="connsiteY139" fmla="*/ 169545 h 213360"/>
              <a:gd name="connsiteX140" fmla="*/ 92393 w 428625"/>
              <a:gd name="connsiteY140" fmla="*/ 147638 h 213360"/>
              <a:gd name="connsiteX141" fmla="*/ 66675 w 428625"/>
              <a:gd name="connsiteY141" fmla="*/ 70485 h 213360"/>
              <a:gd name="connsiteX142" fmla="*/ 63818 w 428625"/>
              <a:gd name="connsiteY142" fmla="*/ 62865 h 213360"/>
              <a:gd name="connsiteX143" fmla="*/ 71438 w 428625"/>
              <a:gd name="connsiteY143" fmla="*/ 64770 h 213360"/>
              <a:gd name="connsiteX144" fmla="*/ 148590 w 428625"/>
              <a:gd name="connsiteY144" fmla="*/ 90488 h 213360"/>
              <a:gd name="connsiteX145" fmla="*/ 170498 w 428625"/>
              <a:gd name="connsiteY145" fmla="*/ 140018 h 213360"/>
              <a:gd name="connsiteX146" fmla="*/ 142875 w 428625"/>
              <a:gd name="connsiteY146" fmla="*/ 136208 h 213360"/>
              <a:gd name="connsiteX147" fmla="*/ 154305 w 428625"/>
              <a:gd name="connsiteY147" fmla="*/ 147638 h 213360"/>
              <a:gd name="connsiteX148" fmla="*/ 185738 w 428625"/>
              <a:gd name="connsiteY148" fmla="*/ 152400 h 213360"/>
              <a:gd name="connsiteX149" fmla="*/ 158115 w 428625"/>
              <a:gd name="connsiteY149" fmla="*/ 85725 h 213360"/>
              <a:gd name="connsiteX150" fmla="*/ 139065 w 428625"/>
              <a:gd name="connsiteY150" fmla="*/ 78105 h 213360"/>
              <a:gd name="connsiteX151" fmla="*/ 141923 w 428625"/>
              <a:gd name="connsiteY151" fmla="*/ 71438 h 213360"/>
              <a:gd name="connsiteX152" fmla="*/ 159068 w 428625"/>
              <a:gd name="connsiteY152" fmla="*/ 78105 h 213360"/>
              <a:gd name="connsiteX153" fmla="*/ 165735 w 428625"/>
              <a:gd name="connsiteY153" fmla="*/ 60960 h 213360"/>
              <a:gd name="connsiteX154" fmla="*/ 172403 w 428625"/>
              <a:gd name="connsiteY154" fmla="*/ 63818 h 213360"/>
              <a:gd name="connsiteX155" fmla="*/ 164783 w 428625"/>
              <a:gd name="connsiteY155" fmla="*/ 82868 h 213360"/>
              <a:gd name="connsiteX156" fmla="*/ 192405 w 428625"/>
              <a:gd name="connsiteY156" fmla="*/ 149543 h 213360"/>
              <a:gd name="connsiteX157" fmla="*/ 211455 w 428625"/>
              <a:gd name="connsiteY157" fmla="*/ 123825 h 213360"/>
              <a:gd name="connsiteX158" fmla="*/ 211455 w 428625"/>
              <a:gd name="connsiteY158" fmla="*/ 107633 h 213360"/>
              <a:gd name="connsiteX159" fmla="*/ 194310 w 428625"/>
              <a:gd name="connsiteY159" fmla="*/ 129540 h 213360"/>
              <a:gd name="connsiteX160" fmla="*/ 174308 w 428625"/>
              <a:gd name="connsiteY160" fmla="*/ 79058 h 213360"/>
              <a:gd name="connsiteX161" fmla="*/ 210503 w 428625"/>
              <a:gd name="connsiteY161" fmla="*/ 6668 h 2133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</a:cxnLst>
            <a:rect l="l" t="t" r="r" b="b"/>
            <a:pathLst>
              <a:path w="428625" h="213360">
                <a:moveTo>
                  <a:pt x="347663" y="180975"/>
                </a:moveTo>
                <a:lnTo>
                  <a:pt x="312420" y="195263"/>
                </a:lnTo>
                <a:lnTo>
                  <a:pt x="326708" y="205740"/>
                </a:lnTo>
                <a:lnTo>
                  <a:pt x="397193" y="205740"/>
                </a:lnTo>
                <a:close/>
                <a:moveTo>
                  <a:pt x="80963" y="180975"/>
                </a:moveTo>
                <a:lnTo>
                  <a:pt x="31433" y="206693"/>
                </a:lnTo>
                <a:lnTo>
                  <a:pt x="101918" y="206693"/>
                </a:lnTo>
                <a:lnTo>
                  <a:pt x="116205" y="195263"/>
                </a:lnTo>
                <a:close/>
                <a:moveTo>
                  <a:pt x="271463" y="160973"/>
                </a:moveTo>
                <a:lnTo>
                  <a:pt x="229553" y="202883"/>
                </a:lnTo>
                <a:lnTo>
                  <a:pt x="226695" y="205740"/>
                </a:lnTo>
                <a:lnTo>
                  <a:pt x="286703" y="205740"/>
                </a:lnTo>
                <a:lnTo>
                  <a:pt x="270510" y="194310"/>
                </a:lnTo>
                <a:lnTo>
                  <a:pt x="266700" y="191453"/>
                </a:lnTo>
                <a:lnTo>
                  <a:pt x="267653" y="187643"/>
                </a:lnTo>
                <a:close/>
                <a:moveTo>
                  <a:pt x="157163" y="160973"/>
                </a:moveTo>
                <a:lnTo>
                  <a:pt x="160973" y="187643"/>
                </a:lnTo>
                <a:lnTo>
                  <a:pt x="161925" y="191453"/>
                </a:lnTo>
                <a:lnTo>
                  <a:pt x="158115" y="194310"/>
                </a:lnTo>
                <a:lnTo>
                  <a:pt x="141923" y="205740"/>
                </a:lnTo>
                <a:lnTo>
                  <a:pt x="201930" y="205740"/>
                </a:lnTo>
                <a:lnTo>
                  <a:pt x="199073" y="202883"/>
                </a:lnTo>
                <a:close/>
                <a:moveTo>
                  <a:pt x="219075" y="137160"/>
                </a:moveTo>
                <a:lnTo>
                  <a:pt x="219075" y="196215"/>
                </a:lnTo>
                <a:lnTo>
                  <a:pt x="219075" y="205740"/>
                </a:lnTo>
                <a:lnTo>
                  <a:pt x="225743" y="199073"/>
                </a:lnTo>
                <a:lnTo>
                  <a:pt x="267653" y="157163"/>
                </a:lnTo>
                <a:lnTo>
                  <a:pt x="240983" y="160973"/>
                </a:lnTo>
                <a:lnTo>
                  <a:pt x="237173" y="161925"/>
                </a:lnTo>
                <a:lnTo>
                  <a:pt x="234315" y="158115"/>
                </a:lnTo>
                <a:close/>
                <a:moveTo>
                  <a:pt x="210503" y="135255"/>
                </a:moveTo>
                <a:lnTo>
                  <a:pt x="195263" y="157163"/>
                </a:lnTo>
                <a:lnTo>
                  <a:pt x="192405" y="160973"/>
                </a:lnTo>
                <a:lnTo>
                  <a:pt x="188595" y="160020"/>
                </a:lnTo>
                <a:lnTo>
                  <a:pt x="161925" y="156210"/>
                </a:lnTo>
                <a:lnTo>
                  <a:pt x="203835" y="197168"/>
                </a:lnTo>
                <a:lnTo>
                  <a:pt x="210503" y="203835"/>
                </a:lnTo>
                <a:lnTo>
                  <a:pt x="210503" y="194310"/>
                </a:lnTo>
                <a:close/>
                <a:moveTo>
                  <a:pt x="310514" y="107632"/>
                </a:moveTo>
                <a:cubicBezTo>
                  <a:pt x="313372" y="104775"/>
                  <a:pt x="317182" y="104775"/>
                  <a:pt x="320039" y="107632"/>
                </a:cubicBezTo>
                <a:cubicBezTo>
                  <a:pt x="322897" y="110490"/>
                  <a:pt x="322897" y="114300"/>
                  <a:pt x="320039" y="117157"/>
                </a:cubicBezTo>
                <a:cubicBezTo>
                  <a:pt x="317182" y="120015"/>
                  <a:pt x="313372" y="120015"/>
                  <a:pt x="310514" y="117157"/>
                </a:cubicBezTo>
                <a:cubicBezTo>
                  <a:pt x="307657" y="114300"/>
                  <a:pt x="307657" y="110490"/>
                  <a:pt x="310514" y="107632"/>
                </a:cubicBezTo>
                <a:close/>
                <a:moveTo>
                  <a:pt x="108584" y="107632"/>
                </a:moveTo>
                <a:cubicBezTo>
                  <a:pt x="111442" y="105727"/>
                  <a:pt x="115252" y="105727"/>
                  <a:pt x="118109" y="107632"/>
                </a:cubicBezTo>
                <a:cubicBezTo>
                  <a:pt x="120967" y="110489"/>
                  <a:pt x="120967" y="114299"/>
                  <a:pt x="118109" y="117157"/>
                </a:cubicBezTo>
                <a:cubicBezTo>
                  <a:pt x="115252" y="120014"/>
                  <a:pt x="111442" y="120014"/>
                  <a:pt x="108584" y="117157"/>
                </a:cubicBezTo>
                <a:cubicBezTo>
                  <a:pt x="105727" y="114299"/>
                  <a:pt x="105727" y="110489"/>
                  <a:pt x="108584" y="107632"/>
                </a:cubicBezTo>
                <a:close/>
                <a:moveTo>
                  <a:pt x="353378" y="74295"/>
                </a:moveTo>
                <a:lnTo>
                  <a:pt x="346710" y="76200"/>
                </a:lnTo>
                <a:lnTo>
                  <a:pt x="285750" y="96203"/>
                </a:lnTo>
                <a:lnTo>
                  <a:pt x="270510" y="131445"/>
                </a:lnTo>
                <a:lnTo>
                  <a:pt x="295275" y="127635"/>
                </a:lnTo>
                <a:lnTo>
                  <a:pt x="299085" y="127635"/>
                </a:lnTo>
                <a:lnTo>
                  <a:pt x="298133" y="134303"/>
                </a:lnTo>
                <a:lnTo>
                  <a:pt x="295275" y="158115"/>
                </a:lnTo>
                <a:lnTo>
                  <a:pt x="330518" y="142875"/>
                </a:lnTo>
                <a:lnTo>
                  <a:pt x="350520" y="82868"/>
                </a:lnTo>
                <a:close/>
                <a:moveTo>
                  <a:pt x="75248" y="74295"/>
                </a:moveTo>
                <a:lnTo>
                  <a:pt x="77153" y="81915"/>
                </a:lnTo>
                <a:lnTo>
                  <a:pt x="97155" y="140970"/>
                </a:lnTo>
                <a:lnTo>
                  <a:pt x="132398" y="156210"/>
                </a:lnTo>
                <a:lnTo>
                  <a:pt x="129540" y="132398"/>
                </a:lnTo>
                <a:lnTo>
                  <a:pt x="128588" y="126683"/>
                </a:lnTo>
                <a:lnTo>
                  <a:pt x="134303" y="127635"/>
                </a:lnTo>
                <a:lnTo>
                  <a:pt x="158115" y="131445"/>
                </a:lnTo>
                <a:lnTo>
                  <a:pt x="142875" y="96203"/>
                </a:lnTo>
                <a:lnTo>
                  <a:pt x="82868" y="76200"/>
                </a:lnTo>
                <a:close/>
                <a:moveTo>
                  <a:pt x="214312" y="63817"/>
                </a:moveTo>
                <a:cubicBezTo>
                  <a:pt x="218122" y="63817"/>
                  <a:pt x="220979" y="66675"/>
                  <a:pt x="220979" y="70485"/>
                </a:cubicBezTo>
                <a:cubicBezTo>
                  <a:pt x="220979" y="74295"/>
                  <a:pt x="218122" y="77152"/>
                  <a:pt x="214312" y="77152"/>
                </a:cubicBezTo>
                <a:cubicBezTo>
                  <a:pt x="210502" y="77152"/>
                  <a:pt x="207644" y="74295"/>
                  <a:pt x="207644" y="70485"/>
                </a:cubicBezTo>
                <a:cubicBezTo>
                  <a:pt x="207644" y="66675"/>
                  <a:pt x="210502" y="63817"/>
                  <a:pt x="214312" y="63817"/>
                </a:cubicBezTo>
                <a:close/>
                <a:moveTo>
                  <a:pt x="214313" y="16193"/>
                </a:moveTo>
                <a:lnTo>
                  <a:pt x="210503" y="22860"/>
                </a:lnTo>
                <a:lnTo>
                  <a:pt x="181928" y="80010"/>
                </a:lnTo>
                <a:lnTo>
                  <a:pt x="196215" y="115253"/>
                </a:lnTo>
                <a:lnTo>
                  <a:pt x="210503" y="96203"/>
                </a:lnTo>
                <a:lnTo>
                  <a:pt x="214313" y="91440"/>
                </a:lnTo>
                <a:lnTo>
                  <a:pt x="218123" y="96203"/>
                </a:lnTo>
                <a:lnTo>
                  <a:pt x="232410" y="115253"/>
                </a:lnTo>
                <a:lnTo>
                  <a:pt x="246698" y="80010"/>
                </a:lnTo>
                <a:lnTo>
                  <a:pt x="218123" y="23813"/>
                </a:lnTo>
                <a:close/>
                <a:moveTo>
                  <a:pt x="214313" y="0"/>
                </a:moveTo>
                <a:lnTo>
                  <a:pt x="218123" y="8573"/>
                </a:lnTo>
                <a:lnTo>
                  <a:pt x="254318" y="80963"/>
                </a:lnTo>
                <a:lnTo>
                  <a:pt x="234315" y="131445"/>
                </a:lnTo>
                <a:lnTo>
                  <a:pt x="218123" y="109538"/>
                </a:lnTo>
                <a:lnTo>
                  <a:pt x="218123" y="124778"/>
                </a:lnTo>
                <a:lnTo>
                  <a:pt x="237173" y="150495"/>
                </a:lnTo>
                <a:lnTo>
                  <a:pt x="264795" y="83820"/>
                </a:lnTo>
                <a:lnTo>
                  <a:pt x="257175" y="64770"/>
                </a:lnTo>
                <a:lnTo>
                  <a:pt x="263843" y="60960"/>
                </a:lnTo>
                <a:lnTo>
                  <a:pt x="270510" y="78105"/>
                </a:lnTo>
                <a:lnTo>
                  <a:pt x="287655" y="71438"/>
                </a:lnTo>
                <a:lnTo>
                  <a:pt x="290513" y="78105"/>
                </a:lnTo>
                <a:lnTo>
                  <a:pt x="271463" y="85725"/>
                </a:lnTo>
                <a:lnTo>
                  <a:pt x="243840" y="152400"/>
                </a:lnTo>
                <a:lnTo>
                  <a:pt x="274320" y="147638"/>
                </a:lnTo>
                <a:lnTo>
                  <a:pt x="285750" y="136208"/>
                </a:lnTo>
                <a:lnTo>
                  <a:pt x="258128" y="140018"/>
                </a:lnTo>
                <a:lnTo>
                  <a:pt x="280035" y="90488"/>
                </a:lnTo>
                <a:lnTo>
                  <a:pt x="357188" y="64770"/>
                </a:lnTo>
                <a:lnTo>
                  <a:pt x="363855" y="62865"/>
                </a:lnTo>
                <a:lnTo>
                  <a:pt x="360998" y="71438"/>
                </a:lnTo>
                <a:lnTo>
                  <a:pt x="336233" y="147638"/>
                </a:lnTo>
                <a:lnTo>
                  <a:pt x="286703" y="169545"/>
                </a:lnTo>
                <a:lnTo>
                  <a:pt x="290513" y="142875"/>
                </a:lnTo>
                <a:lnTo>
                  <a:pt x="280035" y="153353"/>
                </a:lnTo>
                <a:lnTo>
                  <a:pt x="275273" y="184785"/>
                </a:lnTo>
                <a:lnTo>
                  <a:pt x="341948" y="157163"/>
                </a:lnTo>
                <a:lnTo>
                  <a:pt x="349568" y="138113"/>
                </a:lnTo>
                <a:lnTo>
                  <a:pt x="356235" y="140970"/>
                </a:lnTo>
                <a:lnTo>
                  <a:pt x="349568" y="158115"/>
                </a:lnTo>
                <a:lnTo>
                  <a:pt x="366713" y="164783"/>
                </a:lnTo>
                <a:lnTo>
                  <a:pt x="363855" y="171450"/>
                </a:lnTo>
                <a:lnTo>
                  <a:pt x="344805" y="163830"/>
                </a:lnTo>
                <a:lnTo>
                  <a:pt x="278130" y="191453"/>
                </a:lnTo>
                <a:lnTo>
                  <a:pt x="299085" y="206693"/>
                </a:lnTo>
                <a:lnTo>
                  <a:pt x="315278" y="206693"/>
                </a:lnTo>
                <a:lnTo>
                  <a:pt x="298133" y="193358"/>
                </a:lnTo>
                <a:lnTo>
                  <a:pt x="348615" y="173355"/>
                </a:lnTo>
                <a:lnTo>
                  <a:pt x="428625" y="213360"/>
                </a:lnTo>
                <a:lnTo>
                  <a:pt x="0" y="213360"/>
                </a:lnTo>
                <a:lnTo>
                  <a:pt x="80963" y="173355"/>
                </a:lnTo>
                <a:lnTo>
                  <a:pt x="131445" y="193358"/>
                </a:lnTo>
                <a:lnTo>
                  <a:pt x="114300" y="206693"/>
                </a:lnTo>
                <a:lnTo>
                  <a:pt x="130493" y="206693"/>
                </a:lnTo>
                <a:lnTo>
                  <a:pt x="151448" y="191453"/>
                </a:lnTo>
                <a:lnTo>
                  <a:pt x="84773" y="163830"/>
                </a:lnTo>
                <a:lnTo>
                  <a:pt x="65723" y="171450"/>
                </a:lnTo>
                <a:lnTo>
                  <a:pt x="62865" y="164783"/>
                </a:lnTo>
                <a:lnTo>
                  <a:pt x="80010" y="158115"/>
                </a:lnTo>
                <a:lnTo>
                  <a:pt x="73343" y="140970"/>
                </a:lnTo>
                <a:lnTo>
                  <a:pt x="80010" y="138113"/>
                </a:lnTo>
                <a:lnTo>
                  <a:pt x="87630" y="157163"/>
                </a:lnTo>
                <a:lnTo>
                  <a:pt x="154305" y="184785"/>
                </a:lnTo>
                <a:lnTo>
                  <a:pt x="149543" y="153353"/>
                </a:lnTo>
                <a:lnTo>
                  <a:pt x="138113" y="141923"/>
                </a:lnTo>
                <a:lnTo>
                  <a:pt x="141923" y="169545"/>
                </a:lnTo>
                <a:lnTo>
                  <a:pt x="92393" y="147638"/>
                </a:lnTo>
                <a:lnTo>
                  <a:pt x="66675" y="70485"/>
                </a:lnTo>
                <a:lnTo>
                  <a:pt x="63818" y="62865"/>
                </a:lnTo>
                <a:lnTo>
                  <a:pt x="71438" y="64770"/>
                </a:lnTo>
                <a:lnTo>
                  <a:pt x="148590" y="90488"/>
                </a:lnTo>
                <a:lnTo>
                  <a:pt x="170498" y="140018"/>
                </a:lnTo>
                <a:lnTo>
                  <a:pt x="142875" y="136208"/>
                </a:lnTo>
                <a:lnTo>
                  <a:pt x="154305" y="147638"/>
                </a:lnTo>
                <a:lnTo>
                  <a:pt x="185738" y="152400"/>
                </a:lnTo>
                <a:lnTo>
                  <a:pt x="158115" y="85725"/>
                </a:lnTo>
                <a:lnTo>
                  <a:pt x="139065" y="78105"/>
                </a:lnTo>
                <a:lnTo>
                  <a:pt x="141923" y="71438"/>
                </a:lnTo>
                <a:lnTo>
                  <a:pt x="159068" y="78105"/>
                </a:lnTo>
                <a:lnTo>
                  <a:pt x="165735" y="60960"/>
                </a:lnTo>
                <a:lnTo>
                  <a:pt x="172403" y="63818"/>
                </a:lnTo>
                <a:lnTo>
                  <a:pt x="164783" y="82868"/>
                </a:lnTo>
                <a:lnTo>
                  <a:pt x="192405" y="149543"/>
                </a:lnTo>
                <a:lnTo>
                  <a:pt x="211455" y="123825"/>
                </a:lnTo>
                <a:lnTo>
                  <a:pt x="211455" y="107633"/>
                </a:lnTo>
                <a:lnTo>
                  <a:pt x="194310" y="129540"/>
                </a:lnTo>
                <a:lnTo>
                  <a:pt x="174308" y="79058"/>
                </a:lnTo>
                <a:lnTo>
                  <a:pt x="210503" y="6668"/>
                </a:lnTo>
                <a:close/>
              </a:path>
            </a:pathLst>
          </a:custGeom>
          <a:solidFill>
            <a:schemeClr val="bg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43" name="图形 41">
            <a:extLst>
              <a:ext uri="{FF2B5EF4-FFF2-40B4-BE49-F238E27FC236}">
                <a16:creationId xmlns:a16="http://schemas.microsoft.com/office/drawing/2014/main" id="{A27145F4-D2A1-4252-849C-EE618B621937}"/>
              </a:ext>
            </a:extLst>
          </p:cNvPr>
          <p:cNvSpPr/>
          <p:nvPr/>
        </p:nvSpPr>
        <p:spPr>
          <a:xfrm>
            <a:off x="1488598" y="2825750"/>
            <a:ext cx="2923234" cy="211388"/>
          </a:xfrm>
          <a:custGeom>
            <a:avLst/>
            <a:gdLst>
              <a:gd name="connsiteX0" fmla="*/ 880339 w 1760678"/>
              <a:gd name="connsiteY0" fmla="*/ 0 h 127320"/>
              <a:gd name="connsiteX1" fmla="*/ 947638 w 1760678"/>
              <a:gd name="connsiteY1" fmla="*/ 0 h 127320"/>
              <a:gd name="connsiteX2" fmla="*/ 982197 w 1760678"/>
              <a:gd name="connsiteY2" fmla="*/ 0 h 127320"/>
              <a:gd name="connsiteX3" fmla="*/ 998567 w 1760678"/>
              <a:gd name="connsiteY3" fmla="*/ 0 h 127320"/>
              <a:gd name="connsiteX4" fmla="*/ 1009480 w 1760678"/>
              <a:gd name="connsiteY4" fmla="*/ 0 h 127320"/>
              <a:gd name="connsiteX5" fmla="*/ 1013118 w 1760678"/>
              <a:gd name="connsiteY5" fmla="*/ 0 h 127320"/>
              <a:gd name="connsiteX6" fmla="*/ 1014936 w 1760678"/>
              <a:gd name="connsiteY6" fmla="*/ 0 h 127320"/>
              <a:gd name="connsiteX7" fmla="*/ 1016755 w 1760678"/>
              <a:gd name="connsiteY7" fmla="*/ 1819 h 127320"/>
              <a:gd name="connsiteX8" fmla="*/ 1018574 w 1760678"/>
              <a:gd name="connsiteY8" fmla="*/ 5457 h 127320"/>
              <a:gd name="connsiteX9" fmla="*/ 1067684 w 1760678"/>
              <a:gd name="connsiteY9" fmla="*/ 54566 h 127320"/>
              <a:gd name="connsiteX10" fmla="*/ 1085873 w 1760678"/>
              <a:gd name="connsiteY10" fmla="*/ 36377 h 127320"/>
              <a:gd name="connsiteX11" fmla="*/ 1102243 w 1760678"/>
              <a:gd name="connsiteY11" fmla="*/ 20007 h 127320"/>
              <a:gd name="connsiteX12" fmla="*/ 1105881 w 1760678"/>
              <a:gd name="connsiteY12" fmla="*/ 16370 h 127320"/>
              <a:gd name="connsiteX13" fmla="*/ 1109518 w 1760678"/>
              <a:gd name="connsiteY13" fmla="*/ 14551 h 127320"/>
              <a:gd name="connsiteX14" fmla="*/ 1111337 w 1760678"/>
              <a:gd name="connsiteY14" fmla="*/ 16370 h 127320"/>
              <a:gd name="connsiteX15" fmla="*/ 1120432 w 1760678"/>
              <a:gd name="connsiteY15" fmla="*/ 25464 h 127320"/>
              <a:gd name="connsiteX16" fmla="*/ 1142258 w 1760678"/>
              <a:gd name="connsiteY16" fmla="*/ 47290 h 127320"/>
              <a:gd name="connsiteX17" fmla="*/ 1151353 w 1760678"/>
              <a:gd name="connsiteY17" fmla="*/ 56385 h 127320"/>
              <a:gd name="connsiteX18" fmla="*/ 1153172 w 1760678"/>
              <a:gd name="connsiteY18" fmla="*/ 56385 h 127320"/>
              <a:gd name="connsiteX19" fmla="*/ 1153172 w 1760678"/>
              <a:gd name="connsiteY19" fmla="*/ 56385 h 127320"/>
              <a:gd name="connsiteX20" fmla="*/ 1153172 w 1760678"/>
              <a:gd name="connsiteY20" fmla="*/ 56385 h 127320"/>
              <a:gd name="connsiteX21" fmla="*/ 1153172 w 1760678"/>
              <a:gd name="connsiteY21" fmla="*/ 56385 h 127320"/>
              <a:gd name="connsiteX22" fmla="*/ 1153172 w 1760678"/>
              <a:gd name="connsiteY22" fmla="*/ 56385 h 127320"/>
              <a:gd name="connsiteX23" fmla="*/ 1154990 w 1760678"/>
              <a:gd name="connsiteY23" fmla="*/ 56385 h 127320"/>
              <a:gd name="connsiteX24" fmla="*/ 1154990 w 1760678"/>
              <a:gd name="connsiteY24" fmla="*/ 56385 h 127320"/>
              <a:gd name="connsiteX25" fmla="*/ 1162266 w 1760678"/>
              <a:gd name="connsiteY25" fmla="*/ 56385 h 127320"/>
              <a:gd name="connsiteX26" fmla="*/ 1711568 w 1760678"/>
              <a:gd name="connsiteY26" fmla="*/ 56385 h 127320"/>
              <a:gd name="connsiteX27" fmla="*/ 1727938 w 1760678"/>
              <a:gd name="connsiteY27" fmla="*/ 56385 h 127320"/>
              <a:gd name="connsiteX28" fmla="*/ 1744308 w 1760678"/>
              <a:gd name="connsiteY28" fmla="*/ 45471 h 127320"/>
              <a:gd name="connsiteX29" fmla="*/ 1760678 w 1760678"/>
              <a:gd name="connsiteY29" fmla="*/ 61841 h 127320"/>
              <a:gd name="connsiteX30" fmla="*/ 1744308 w 1760678"/>
              <a:gd name="connsiteY30" fmla="*/ 78211 h 127320"/>
              <a:gd name="connsiteX31" fmla="*/ 1727938 w 1760678"/>
              <a:gd name="connsiteY31" fmla="*/ 67298 h 127320"/>
              <a:gd name="connsiteX32" fmla="*/ 1711568 w 1760678"/>
              <a:gd name="connsiteY32" fmla="*/ 67298 h 127320"/>
              <a:gd name="connsiteX33" fmla="*/ 1162266 w 1760678"/>
              <a:gd name="connsiteY33" fmla="*/ 67298 h 127320"/>
              <a:gd name="connsiteX34" fmla="*/ 1154990 w 1760678"/>
              <a:gd name="connsiteY34" fmla="*/ 67298 h 127320"/>
              <a:gd name="connsiteX35" fmla="*/ 1154990 w 1760678"/>
              <a:gd name="connsiteY35" fmla="*/ 67298 h 127320"/>
              <a:gd name="connsiteX36" fmla="*/ 1153172 w 1760678"/>
              <a:gd name="connsiteY36" fmla="*/ 67298 h 127320"/>
              <a:gd name="connsiteX37" fmla="*/ 1153172 w 1760678"/>
              <a:gd name="connsiteY37" fmla="*/ 67298 h 127320"/>
              <a:gd name="connsiteX38" fmla="*/ 1153172 w 1760678"/>
              <a:gd name="connsiteY38" fmla="*/ 67298 h 127320"/>
              <a:gd name="connsiteX39" fmla="*/ 1151353 w 1760678"/>
              <a:gd name="connsiteY39" fmla="*/ 67298 h 127320"/>
              <a:gd name="connsiteX40" fmla="*/ 1149534 w 1760678"/>
              <a:gd name="connsiteY40" fmla="*/ 67298 h 127320"/>
              <a:gd name="connsiteX41" fmla="*/ 1140439 w 1760678"/>
              <a:gd name="connsiteY41" fmla="*/ 76392 h 127320"/>
              <a:gd name="connsiteX42" fmla="*/ 1118613 w 1760678"/>
              <a:gd name="connsiteY42" fmla="*/ 98218 h 127320"/>
              <a:gd name="connsiteX43" fmla="*/ 1109518 w 1760678"/>
              <a:gd name="connsiteY43" fmla="*/ 107313 h 127320"/>
              <a:gd name="connsiteX44" fmla="*/ 1107700 w 1760678"/>
              <a:gd name="connsiteY44" fmla="*/ 109131 h 127320"/>
              <a:gd name="connsiteX45" fmla="*/ 1105881 w 1760678"/>
              <a:gd name="connsiteY45" fmla="*/ 107313 h 127320"/>
              <a:gd name="connsiteX46" fmla="*/ 1102243 w 1760678"/>
              <a:gd name="connsiteY46" fmla="*/ 103675 h 127320"/>
              <a:gd name="connsiteX47" fmla="*/ 1085873 w 1760678"/>
              <a:gd name="connsiteY47" fmla="*/ 90943 h 127320"/>
              <a:gd name="connsiteX48" fmla="*/ 1067684 w 1760678"/>
              <a:gd name="connsiteY48" fmla="*/ 72754 h 127320"/>
              <a:gd name="connsiteX49" fmla="*/ 1018574 w 1760678"/>
              <a:gd name="connsiteY49" fmla="*/ 123682 h 127320"/>
              <a:gd name="connsiteX50" fmla="*/ 1014936 w 1760678"/>
              <a:gd name="connsiteY50" fmla="*/ 127320 h 127320"/>
              <a:gd name="connsiteX51" fmla="*/ 1013118 w 1760678"/>
              <a:gd name="connsiteY51" fmla="*/ 127320 h 127320"/>
              <a:gd name="connsiteX52" fmla="*/ 1011299 w 1760678"/>
              <a:gd name="connsiteY52" fmla="*/ 127320 h 127320"/>
              <a:gd name="connsiteX53" fmla="*/ 1007661 w 1760678"/>
              <a:gd name="connsiteY53" fmla="*/ 127320 h 127320"/>
              <a:gd name="connsiteX54" fmla="*/ 996748 w 1760678"/>
              <a:gd name="connsiteY54" fmla="*/ 127320 h 127320"/>
              <a:gd name="connsiteX55" fmla="*/ 982197 w 1760678"/>
              <a:gd name="connsiteY55" fmla="*/ 127320 h 127320"/>
              <a:gd name="connsiteX56" fmla="*/ 947638 w 1760678"/>
              <a:gd name="connsiteY56" fmla="*/ 127320 h 127320"/>
              <a:gd name="connsiteX57" fmla="*/ 880339 w 1760678"/>
              <a:gd name="connsiteY57" fmla="*/ 127320 h 127320"/>
              <a:gd name="connsiteX58" fmla="*/ 813041 w 1760678"/>
              <a:gd name="connsiteY58" fmla="*/ 127320 h 127320"/>
              <a:gd name="connsiteX59" fmla="*/ 778482 w 1760678"/>
              <a:gd name="connsiteY59" fmla="*/ 127320 h 127320"/>
              <a:gd name="connsiteX60" fmla="*/ 762112 w 1760678"/>
              <a:gd name="connsiteY60" fmla="*/ 127320 h 127320"/>
              <a:gd name="connsiteX61" fmla="*/ 751198 w 1760678"/>
              <a:gd name="connsiteY61" fmla="*/ 127320 h 127320"/>
              <a:gd name="connsiteX62" fmla="*/ 747561 w 1760678"/>
              <a:gd name="connsiteY62" fmla="*/ 127320 h 127320"/>
              <a:gd name="connsiteX63" fmla="*/ 745742 w 1760678"/>
              <a:gd name="connsiteY63" fmla="*/ 127320 h 127320"/>
              <a:gd name="connsiteX64" fmla="*/ 745742 w 1760678"/>
              <a:gd name="connsiteY64" fmla="*/ 127320 h 127320"/>
              <a:gd name="connsiteX65" fmla="*/ 742104 w 1760678"/>
              <a:gd name="connsiteY65" fmla="*/ 123682 h 127320"/>
              <a:gd name="connsiteX66" fmla="*/ 692994 w 1760678"/>
              <a:gd name="connsiteY66" fmla="*/ 72754 h 127320"/>
              <a:gd name="connsiteX67" fmla="*/ 674805 w 1760678"/>
              <a:gd name="connsiteY67" fmla="*/ 90943 h 127320"/>
              <a:gd name="connsiteX68" fmla="*/ 658436 w 1760678"/>
              <a:gd name="connsiteY68" fmla="*/ 107313 h 127320"/>
              <a:gd name="connsiteX69" fmla="*/ 654798 w 1760678"/>
              <a:gd name="connsiteY69" fmla="*/ 110950 h 127320"/>
              <a:gd name="connsiteX70" fmla="*/ 652979 w 1760678"/>
              <a:gd name="connsiteY70" fmla="*/ 112769 h 127320"/>
              <a:gd name="connsiteX71" fmla="*/ 651160 w 1760678"/>
              <a:gd name="connsiteY71" fmla="*/ 110950 h 127320"/>
              <a:gd name="connsiteX72" fmla="*/ 642066 w 1760678"/>
              <a:gd name="connsiteY72" fmla="*/ 101856 h 127320"/>
              <a:gd name="connsiteX73" fmla="*/ 618420 w 1760678"/>
              <a:gd name="connsiteY73" fmla="*/ 80030 h 127320"/>
              <a:gd name="connsiteX74" fmla="*/ 609326 w 1760678"/>
              <a:gd name="connsiteY74" fmla="*/ 70935 h 127320"/>
              <a:gd name="connsiteX75" fmla="*/ 607507 w 1760678"/>
              <a:gd name="connsiteY75" fmla="*/ 70935 h 127320"/>
              <a:gd name="connsiteX76" fmla="*/ 605688 w 1760678"/>
              <a:gd name="connsiteY76" fmla="*/ 70935 h 127320"/>
              <a:gd name="connsiteX77" fmla="*/ 605688 w 1760678"/>
              <a:gd name="connsiteY77" fmla="*/ 70935 h 127320"/>
              <a:gd name="connsiteX78" fmla="*/ 605688 w 1760678"/>
              <a:gd name="connsiteY78" fmla="*/ 70935 h 127320"/>
              <a:gd name="connsiteX79" fmla="*/ 603869 w 1760678"/>
              <a:gd name="connsiteY79" fmla="*/ 70935 h 127320"/>
              <a:gd name="connsiteX80" fmla="*/ 603869 w 1760678"/>
              <a:gd name="connsiteY80" fmla="*/ 70935 h 127320"/>
              <a:gd name="connsiteX81" fmla="*/ 596593 w 1760678"/>
              <a:gd name="connsiteY81" fmla="*/ 70935 h 127320"/>
              <a:gd name="connsiteX82" fmla="*/ 49110 w 1760678"/>
              <a:gd name="connsiteY82" fmla="*/ 70935 h 127320"/>
              <a:gd name="connsiteX83" fmla="*/ 32740 w 1760678"/>
              <a:gd name="connsiteY83" fmla="*/ 70935 h 127320"/>
              <a:gd name="connsiteX84" fmla="*/ 16370 w 1760678"/>
              <a:gd name="connsiteY84" fmla="*/ 81849 h 127320"/>
              <a:gd name="connsiteX85" fmla="*/ 0 w 1760678"/>
              <a:gd name="connsiteY85" fmla="*/ 63660 h 127320"/>
              <a:gd name="connsiteX86" fmla="*/ 16370 w 1760678"/>
              <a:gd name="connsiteY86" fmla="*/ 47290 h 127320"/>
              <a:gd name="connsiteX87" fmla="*/ 32740 w 1760678"/>
              <a:gd name="connsiteY87" fmla="*/ 58203 h 127320"/>
              <a:gd name="connsiteX88" fmla="*/ 49110 w 1760678"/>
              <a:gd name="connsiteY88" fmla="*/ 58203 h 127320"/>
              <a:gd name="connsiteX89" fmla="*/ 598412 w 1760678"/>
              <a:gd name="connsiteY89" fmla="*/ 58203 h 127320"/>
              <a:gd name="connsiteX90" fmla="*/ 605688 w 1760678"/>
              <a:gd name="connsiteY90" fmla="*/ 58203 h 127320"/>
              <a:gd name="connsiteX91" fmla="*/ 605688 w 1760678"/>
              <a:gd name="connsiteY91" fmla="*/ 58203 h 127320"/>
              <a:gd name="connsiteX92" fmla="*/ 607507 w 1760678"/>
              <a:gd name="connsiteY92" fmla="*/ 58203 h 127320"/>
              <a:gd name="connsiteX93" fmla="*/ 607507 w 1760678"/>
              <a:gd name="connsiteY93" fmla="*/ 58203 h 127320"/>
              <a:gd name="connsiteX94" fmla="*/ 607507 w 1760678"/>
              <a:gd name="connsiteY94" fmla="*/ 58203 h 127320"/>
              <a:gd name="connsiteX95" fmla="*/ 607507 w 1760678"/>
              <a:gd name="connsiteY95" fmla="*/ 58203 h 127320"/>
              <a:gd name="connsiteX96" fmla="*/ 607507 w 1760678"/>
              <a:gd name="connsiteY96" fmla="*/ 58203 h 127320"/>
              <a:gd name="connsiteX97" fmla="*/ 609326 w 1760678"/>
              <a:gd name="connsiteY97" fmla="*/ 58203 h 127320"/>
              <a:gd name="connsiteX98" fmla="*/ 618420 w 1760678"/>
              <a:gd name="connsiteY98" fmla="*/ 47290 h 127320"/>
              <a:gd name="connsiteX99" fmla="*/ 642066 w 1760678"/>
              <a:gd name="connsiteY99" fmla="*/ 25464 h 127320"/>
              <a:gd name="connsiteX100" fmla="*/ 651160 w 1760678"/>
              <a:gd name="connsiteY100" fmla="*/ 16370 h 127320"/>
              <a:gd name="connsiteX101" fmla="*/ 652979 w 1760678"/>
              <a:gd name="connsiteY101" fmla="*/ 14551 h 127320"/>
              <a:gd name="connsiteX102" fmla="*/ 654798 w 1760678"/>
              <a:gd name="connsiteY102" fmla="*/ 16370 h 127320"/>
              <a:gd name="connsiteX103" fmla="*/ 658436 w 1760678"/>
              <a:gd name="connsiteY103" fmla="*/ 20007 h 127320"/>
              <a:gd name="connsiteX104" fmla="*/ 674805 w 1760678"/>
              <a:gd name="connsiteY104" fmla="*/ 36377 h 127320"/>
              <a:gd name="connsiteX105" fmla="*/ 692994 w 1760678"/>
              <a:gd name="connsiteY105" fmla="*/ 54566 h 127320"/>
              <a:gd name="connsiteX106" fmla="*/ 742104 w 1760678"/>
              <a:gd name="connsiteY106" fmla="*/ 5457 h 127320"/>
              <a:gd name="connsiteX107" fmla="*/ 745742 w 1760678"/>
              <a:gd name="connsiteY107" fmla="*/ 1819 h 127320"/>
              <a:gd name="connsiteX108" fmla="*/ 747561 w 1760678"/>
              <a:gd name="connsiteY108" fmla="*/ 0 h 127320"/>
              <a:gd name="connsiteX109" fmla="*/ 749380 w 1760678"/>
              <a:gd name="connsiteY109" fmla="*/ 0 h 127320"/>
              <a:gd name="connsiteX110" fmla="*/ 753017 w 1760678"/>
              <a:gd name="connsiteY110" fmla="*/ 0 h 127320"/>
              <a:gd name="connsiteX111" fmla="*/ 763931 w 1760678"/>
              <a:gd name="connsiteY111" fmla="*/ 0 h 127320"/>
              <a:gd name="connsiteX112" fmla="*/ 780301 w 1760678"/>
              <a:gd name="connsiteY112" fmla="*/ 0 h 127320"/>
              <a:gd name="connsiteX113" fmla="*/ 814859 w 1760678"/>
              <a:gd name="connsiteY113" fmla="*/ 0 h 127320"/>
              <a:gd name="connsiteX114" fmla="*/ 880339 w 1760678"/>
              <a:gd name="connsiteY114" fmla="*/ 0 h 127320"/>
              <a:gd name="connsiteX115" fmla="*/ 880339 w 1760678"/>
              <a:gd name="connsiteY115" fmla="*/ 0 h 127320"/>
              <a:gd name="connsiteX116" fmla="*/ 880339 w 1760678"/>
              <a:gd name="connsiteY116" fmla="*/ 114588 h 127320"/>
              <a:gd name="connsiteX117" fmla="*/ 947638 w 1760678"/>
              <a:gd name="connsiteY117" fmla="*/ 114588 h 127320"/>
              <a:gd name="connsiteX118" fmla="*/ 982197 w 1760678"/>
              <a:gd name="connsiteY118" fmla="*/ 114588 h 127320"/>
              <a:gd name="connsiteX119" fmla="*/ 998567 w 1760678"/>
              <a:gd name="connsiteY119" fmla="*/ 114588 h 127320"/>
              <a:gd name="connsiteX120" fmla="*/ 1005842 w 1760678"/>
              <a:gd name="connsiteY120" fmla="*/ 114588 h 127320"/>
              <a:gd name="connsiteX121" fmla="*/ 1007661 w 1760678"/>
              <a:gd name="connsiteY121" fmla="*/ 114588 h 127320"/>
              <a:gd name="connsiteX122" fmla="*/ 1007661 w 1760678"/>
              <a:gd name="connsiteY122" fmla="*/ 114588 h 127320"/>
              <a:gd name="connsiteX123" fmla="*/ 1007661 w 1760678"/>
              <a:gd name="connsiteY123" fmla="*/ 114588 h 127320"/>
              <a:gd name="connsiteX124" fmla="*/ 1009480 w 1760678"/>
              <a:gd name="connsiteY124" fmla="*/ 112769 h 127320"/>
              <a:gd name="connsiteX125" fmla="*/ 1058590 w 1760678"/>
              <a:gd name="connsiteY125" fmla="*/ 63660 h 127320"/>
              <a:gd name="connsiteX126" fmla="*/ 1009480 w 1760678"/>
              <a:gd name="connsiteY126" fmla="*/ 14551 h 127320"/>
              <a:gd name="connsiteX127" fmla="*/ 1007661 w 1760678"/>
              <a:gd name="connsiteY127" fmla="*/ 12732 h 127320"/>
              <a:gd name="connsiteX128" fmla="*/ 1007661 w 1760678"/>
              <a:gd name="connsiteY128" fmla="*/ 12732 h 127320"/>
              <a:gd name="connsiteX129" fmla="*/ 1007661 w 1760678"/>
              <a:gd name="connsiteY129" fmla="*/ 12732 h 127320"/>
              <a:gd name="connsiteX130" fmla="*/ 1005842 w 1760678"/>
              <a:gd name="connsiteY130" fmla="*/ 12732 h 127320"/>
              <a:gd name="connsiteX131" fmla="*/ 998567 w 1760678"/>
              <a:gd name="connsiteY131" fmla="*/ 12732 h 127320"/>
              <a:gd name="connsiteX132" fmla="*/ 982197 w 1760678"/>
              <a:gd name="connsiteY132" fmla="*/ 12732 h 127320"/>
              <a:gd name="connsiteX133" fmla="*/ 947638 w 1760678"/>
              <a:gd name="connsiteY133" fmla="*/ 12732 h 127320"/>
              <a:gd name="connsiteX134" fmla="*/ 880339 w 1760678"/>
              <a:gd name="connsiteY134" fmla="*/ 12732 h 127320"/>
              <a:gd name="connsiteX135" fmla="*/ 813041 w 1760678"/>
              <a:gd name="connsiteY135" fmla="*/ 12732 h 127320"/>
              <a:gd name="connsiteX136" fmla="*/ 778482 w 1760678"/>
              <a:gd name="connsiteY136" fmla="*/ 12732 h 127320"/>
              <a:gd name="connsiteX137" fmla="*/ 762112 w 1760678"/>
              <a:gd name="connsiteY137" fmla="*/ 12732 h 127320"/>
              <a:gd name="connsiteX138" fmla="*/ 754836 w 1760678"/>
              <a:gd name="connsiteY138" fmla="*/ 12732 h 127320"/>
              <a:gd name="connsiteX139" fmla="*/ 753017 w 1760678"/>
              <a:gd name="connsiteY139" fmla="*/ 12732 h 127320"/>
              <a:gd name="connsiteX140" fmla="*/ 753017 w 1760678"/>
              <a:gd name="connsiteY140" fmla="*/ 12732 h 127320"/>
              <a:gd name="connsiteX141" fmla="*/ 753017 w 1760678"/>
              <a:gd name="connsiteY141" fmla="*/ 12732 h 127320"/>
              <a:gd name="connsiteX142" fmla="*/ 751198 w 1760678"/>
              <a:gd name="connsiteY142" fmla="*/ 14551 h 127320"/>
              <a:gd name="connsiteX143" fmla="*/ 702089 w 1760678"/>
              <a:gd name="connsiteY143" fmla="*/ 63660 h 127320"/>
              <a:gd name="connsiteX144" fmla="*/ 751198 w 1760678"/>
              <a:gd name="connsiteY144" fmla="*/ 112769 h 127320"/>
              <a:gd name="connsiteX145" fmla="*/ 753017 w 1760678"/>
              <a:gd name="connsiteY145" fmla="*/ 114588 h 127320"/>
              <a:gd name="connsiteX146" fmla="*/ 753017 w 1760678"/>
              <a:gd name="connsiteY146" fmla="*/ 114588 h 127320"/>
              <a:gd name="connsiteX147" fmla="*/ 753017 w 1760678"/>
              <a:gd name="connsiteY147" fmla="*/ 114588 h 127320"/>
              <a:gd name="connsiteX148" fmla="*/ 754836 w 1760678"/>
              <a:gd name="connsiteY148" fmla="*/ 114588 h 127320"/>
              <a:gd name="connsiteX149" fmla="*/ 762112 w 1760678"/>
              <a:gd name="connsiteY149" fmla="*/ 114588 h 127320"/>
              <a:gd name="connsiteX150" fmla="*/ 778482 w 1760678"/>
              <a:gd name="connsiteY150" fmla="*/ 114588 h 127320"/>
              <a:gd name="connsiteX151" fmla="*/ 813041 w 1760678"/>
              <a:gd name="connsiteY151" fmla="*/ 114588 h 127320"/>
              <a:gd name="connsiteX152" fmla="*/ 880339 w 1760678"/>
              <a:gd name="connsiteY152" fmla="*/ 114588 h 127320"/>
              <a:gd name="connsiteX153" fmla="*/ 880339 w 1760678"/>
              <a:gd name="connsiteY153" fmla="*/ 114588 h 127320"/>
              <a:gd name="connsiteX154" fmla="*/ 683900 w 1760678"/>
              <a:gd name="connsiteY154" fmla="*/ 63660 h 127320"/>
              <a:gd name="connsiteX155" fmla="*/ 665711 w 1760678"/>
              <a:gd name="connsiteY155" fmla="*/ 45471 h 127320"/>
              <a:gd name="connsiteX156" fmla="*/ 654798 w 1760678"/>
              <a:gd name="connsiteY156" fmla="*/ 36377 h 127320"/>
              <a:gd name="connsiteX157" fmla="*/ 652979 w 1760678"/>
              <a:gd name="connsiteY157" fmla="*/ 34558 h 127320"/>
              <a:gd name="connsiteX158" fmla="*/ 651160 w 1760678"/>
              <a:gd name="connsiteY158" fmla="*/ 32739 h 127320"/>
              <a:gd name="connsiteX159" fmla="*/ 649341 w 1760678"/>
              <a:gd name="connsiteY159" fmla="*/ 32739 h 127320"/>
              <a:gd name="connsiteX160" fmla="*/ 645703 w 1760678"/>
              <a:gd name="connsiteY160" fmla="*/ 36377 h 127320"/>
              <a:gd name="connsiteX161" fmla="*/ 625696 w 1760678"/>
              <a:gd name="connsiteY161" fmla="*/ 56385 h 127320"/>
              <a:gd name="connsiteX162" fmla="*/ 618420 w 1760678"/>
              <a:gd name="connsiteY162" fmla="*/ 63660 h 127320"/>
              <a:gd name="connsiteX163" fmla="*/ 625696 w 1760678"/>
              <a:gd name="connsiteY163" fmla="*/ 70935 h 127320"/>
              <a:gd name="connsiteX164" fmla="*/ 647522 w 1760678"/>
              <a:gd name="connsiteY164" fmla="*/ 90943 h 127320"/>
              <a:gd name="connsiteX165" fmla="*/ 651160 w 1760678"/>
              <a:gd name="connsiteY165" fmla="*/ 94581 h 127320"/>
              <a:gd name="connsiteX166" fmla="*/ 652979 w 1760678"/>
              <a:gd name="connsiteY166" fmla="*/ 94581 h 127320"/>
              <a:gd name="connsiteX167" fmla="*/ 654798 w 1760678"/>
              <a:gd name="connsiteY167" fmla="*/ 92762 h 127320"/>
              <a:gd name="connsiteX168" fmla="*/ 654798 w 1760678"/>
              <a:gd name="connsiteY168" fmla="*/ 92762 h 127320"/>
              <a:gd name="connsiteX169" fmla="*/ 663892 w 1760678"/>
              <a:gd name="connsiteY169" fmla="*/ 83667 h 127320"/>
              <a:gd name="connsiteX170" fmla="*/ 683900 w 1760678"/>
              <a:gd name="connsiteY170" fmla="*/ 63660 h 127320"/>
              <a:gd name="connsiteX171" fmla="*/ 683900 w 1760678"/>
              <a:gd name="connsiteY171" fmla="*/ 63660 h 127320"/>
              <a:gd name="connsiteX172" fmla="*/ 1078597 w 1760678"/>
              <a:gd name="connsiteY172" fmla="*/ 63660 h 127320"/>
              <a:gd name="connsiteX173" fmla="*/ 1096786 w 1760678"/>
              <a:gd name="connsiteY173" fmla="*/ 81849 h 127320"/>
              <a:gd name="connsiteX174" fmla="*/ 1105881 w 1760678"/>
              <a:gd name="connsiteY174" fmla="*/ 90943 h 127320"/>
              <a:gd name="connsiteX175" fmla="*/ 1107700 w 1760678"/>
              <a:gd name="connsiteY175" fmla="*/ 92762 h 127320"/>
              <a:gd name="connsiteX176" fmla="*/ 1109518 w 1760678"/>
              <a:gd name="connsiteY176" fmla="*/ 94581 h 127320"/>
              <a:gd name="connsiteX177" fmla="*/ 1111337 w 1760678"/>
              <a:gd name="connsiteY177" fmla="*/ 94581 h 127320"/>
              <a:gd name="connsiteX178" fmla="*/ 1113156 w 1760678"/>
              <a:gd name="connsiteY178" fmla="*/ 90943 h 127320"/>
              <a:gd name="connsiteX179" fmla="*/ 1133164 w 1760678"/>
              <a:gd name="connsiteY179" fmla="*/ 70935 h 127320"/>
              <a:gd name="connsiteX180" fmla="*/ 1140439 w 1760678"/>
              <a:gd name="connsiteY180" fmla="*/ 63660 h 127320"/>
              <a:gd name="connsiteX181" fmla="*/ 1133164 w 1760678"/>
              <a:gd name="connsiteY181" fmla="*/ 56385 h 127320"/>
              <a:gd name="connsiteX182" fmla="*/ 1113156 w 1760678"/>
              <a:gd name="connsiteY182" fmla="*/ 36377 h 127320"/>
              <a:gd name="connsiteX183" fmla="*/ 1109518 w 1760678"/>
              <a:gd name="connsiteY183" fmla="*/ 34558 h 127320"/>
              <a:gd name="connsiteX184" fmla="*/ 1107700 w 1760678"/>
              <a:gd name="connsiteY184" fmla="*/ 34558 h 127320"/>
              <a:gd name="connsiteX185" fmla="*/ 1105881 w 1760678"/>
              <a:gd name="connsiteY185" fmla="*/ 36377 h 127320"/>
              <a:gd name="connsiteX186" fmla="*/ 1105881 w 1760678"/>
              <a:gd name="connsiteY186" fmla="*/ 36377 h 127320"/>
              <a:gd name="connsiteX187" fmla="*/ 1096786 w 1760678"/>
              <a:gd name="connsiteY187" fmla="*/ 45471 h 127320"/>
              <a:gd name="connsiteX188" fmla="*/ 1078597 w 1760678"/>
              <a:gd name="connsiteY188" fmla="*/ 63660 h 1273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</a:cxnLst>
            <a:rect l="l" t="t" r="r" b="b"/>
            <a:pathLst>
              <a:path w="1760678" h="127320">
                <a:moveTo>
                  <a:pt x="880339" y="0"/>
                </a:moveTo>
                <a:lnTo>
                  <a:pt x="947638" y="0"/>
                </a:lnTo>
                <a:lnTo>
                  <a:pt x="982197" y="0"/>
                </a:lnTo>
                <a:lnTo>
                  <a:pt x="998567" y="0"/>
                </a:lnTo>
                <a:lnTo>
                  <a:pt x="1009480" y="0"/>
                </a:lnTo>
                <a:lnTo>
                  <a:pt x="1013118" y="0"/>
                </a:lnTo>
                <a:cubicBezTo>
                  <a:pt x="1013118" y="0"/>
                  <a:pt x="1014936" y="0"/>
                  <a:pt x="1014936" y="0"/>
                </a:cubicBezTo>
                <a:lnTo>
                  <a:pt x="1016755" y="1819"/>
                </a:lnTo>
                <a:lnTo>
                  <a:pt x="1018574" y="5457"/>
                </a:lnTo>
                <a:lnTo>
                  <a:pt x="1067684" y="54566"/>
                </a:lnTo>
                <a:lnTo>
                  <a:pt x="1085873" y="36377"/>
                </a:lnTo>
                <a:lnTo>
                  <a:pt x="1102243" y="20007"/>
                </a:lnTo>
                <a:lnTo>
                  <a:pt x="1105881" y="16370"/>
                </a:lnTo>
                <a:lnTo>
                  <a:pt x="1109518" y="14551"/>
                </a:lnTo>
                <a:cubicBezTo>
                  <a:pt x="1109518" y="14551"/>
                  <a:pt x="1111337" y="16370"/>
                  <a:pt x="1111337" y="16370"/>
                </a:cubicBezTo>
                <a:lnTo>
                  <a:pt x="1120432" y="25464"/>
                </a:lnTo>
                <a:lnTo>
                  <a:pt x="1142258" y="47290"/>
                </a:lnTo>
                <a:lnTo>
                  <a:pt x="1151353" y="56385"/>
                </a:lnTo>
                <a:cubicBezTo>
                  <a:pt x="1151353" y="56385"/>
                  <a:pt x="1151353" y="56385"/>
                  <a:pt x="1153172" y="56385"/>
                </a:cubicBezTo>
                <a:lnTo>
                  <a:pt x="1153172" y="56385"/>
                </a:lnTo>
                <a:lnTo>
                  <a:pt x="1153172" y="56385"/>
                </a:lnTo>
                <a:lnTo>
                  <a:pt x="1153172" y="56385"/>
                </a:lnTo>
                <a:lnTo>
                  <a:pt x="1153172" y="56385"/>
                </a:lnTo>
                <a:lnTo>
                  <a:pt x="1154990" y="56385"/>
                </a:lnTo>
                <a:lnTo>
                  <a:pt x="1154990" y="56385"/>
                </a:lnTo>
                <a:lnTo>
                  <a:pt x="1162266" y="56385"/>
                </a:lnTo>
                <a:lnTo>
                  <a:pt x="1711568" y="56385"/>
                </a:lnTo>
                <a:lnTo>
                  <a:pt x="1727938" y="56385"/>
                </a:lnTo>
                <a:cubicBezTo>
                  <a:pt x="1729757" y="50928"/>
                  <a:pt x="1737033" y="45471"/>
                  <a:pt x="1744308" y="45471"/>
                </a:cubicBezTo>
                <a:cubicBezTo>
                  <a:pt x="1753403" y="45471"/>
                  <a:pt x="1760678" y="52747"/>
                  <a:pt x="1760678" y="61841"/>
                </a:cubicBezTo>
                <a:cubicBezTo>
                  <a:pt x="1760678" y="70935"/>
                  <a:pt x="1753403" y="78211"/>
                  <a:pt x="1744308" y="78211"/>
                </a:cubicBezTo>
                <a:cubicBezTo>
                  <a:pt x="1737033" y="78211"/>
                  <a:pt x="1731576" y="74573"/>
                  <a:pt x="1727938" y="67298"/>
                </a:cubicBezTo>
                <a:lnTo>
                  <a:pt x="1711568" y="67298"/>
                </a:lnTo>
                <a:lnTo>
                  <a:pt x="1162266" y="67298"/>
                </a:lnTo>
                <a:lnTo>
                  <a:pt x="1154990" y="67298"/>
                </a:lnTo>
                <a:lnTo>
                  <a:pt x="1154990" y="67298"/>
                </a:lnTo>
                <a:lnTo>
                  <a:pt x="1153172" y="67298"/>
                </a:lnTo>
                <a:lnTo>
                  <a:pt x="1153172" y="67298"/>
                </a:lnTo>
                <a:lnTo>
                  <a:pt x="1153172" y="67298"/>
                </a:lnTo>
                <a:lnTo>
                  <a:pt x="1151353" y="67298"/>
                </a:lnTo>
                <a:cubicBezTo>
                  <a:pt x="1151353" y="67298"/>
                  <a:pt x="1151353" y="67298"/>
                  <a:pt x="1149534" y="67298"/>
                </a:cubicBezTo>
                <a:lnTo>
                  <a:pt x="1140439" y="76392"/>
                </a:lnTo>
                <a:lnTo>
                  <a:pt x="1118613" y="98218"/>
                </a:lnTo>
                <a:lnTo>
                  <a:pt x="1109518" y="107313"/>
                </a:lnTo>
                <a:cubicBezTo>
                  <a:pt x="1109518" y="107313"/>
                  <a:pt x="1107700" y="109131"/>
                  <a:pt x="1107700" y="109131"/>
                </a:cubicBezTo>
                <a:lnTo>
                  <a:pt x="1105881" y="107313"/>
                </a:lnTo>
                <a:lnTo>
                  <a:pt x="1102243" y="103675"/>
                </a:lnTo>
                <a:lnTo>
                  <a:pt x="1085873" y="90943"/>
                </a:lnTo>
                <a:lnTo>
                  <a:pt x="1067684" y="72754"/>
                </a:lnTo>
                <a:lnTo>
                  <a:pt x="1018574" y="123682"/>
                </a:lnTo>
                <a:lnTo>
                  <a:pt x="1014936" y="127320"/>
                </a:lnTo>
                <a:lnTo>
                  <a:pt x="1013118" y="127320"/>
                </a:lnTo>
                <a:cubicBezTo>
                  <a:pt x="1013118" y="127320"/>
                  <a:pt x="1011299" y="127320"/>
                  <a:pt x="1011299" y="127320"/>
                </a:cubicBezTo>
                <a:lnTo>
                  <a:pt x="1007661" y="127320"/>
                </a:lnTo>
                <a:lnTo>
                  <a:pt x="996748" y="127320"/>
                </a:lnTo>
                <a:lnTo>
                  <a:pt x="982197" y="127320"/>
                </a:lnTo>
                <a:lnTo>
                  <a:pt x="947638" y="127320"/>
                </a:lnTo>
                <a:lnTo>
                  <a:pt x="880339" y="127320"/>
                </a:lnTo>
                <a:lnTo>
                  <a:pt x="813041" y="127320"/>
                </a:lnTo>
                <a:lnTo>
                  <a:pt x="778482" y="127320"/>
                </a:lnTo>
                <a:lnTo>
                  <a:pt x="762112" y="127320"/>
                </a:lnTo>
                <a:lnTo>
                  <a:pt x="751198" y="127320"/>
                </a:lnTo>
                <a:lnTo>
                  <a:pt x="747561" y="127320"/>
                </a:lnTo>
                <a:cubicBezTo>
                  <a:pt x="747561" y="127320"/>
                  <a:pt x="745742" y="127320"/>
                  <a:pt x="745742" y="127320"/>
                </a:cubicBezTo>
                <a:lnTo>
                  <a:pt x="745742" y="127320"/>
                </a:lnTo>
                <a:lnTo>
                  <a:pt x="742104" y="123682"/>
                </a:lnTo>
                <a:lnTo>
                  <a:pt x="692994" y="72754"/>
                </a:lnTo>
                <a:lnTo>
                  <a:pt x="674805" y="90943"/>
                </a:lnTo>
                <a:lnTo>
                  <a:pt x="658436" y="107313"/>
                </a:lnTo>
                <a:lnTo>
                  <a:pt x="654798" y="110950"/>
                </a:lnTo>
                <a:lnTo>
                  <a:pt x="652979" y="112769"/>
                </a:lnTo>
                <a:cubicBezTo>
                  <a:pt x="652979" y="112769"/>
                  <a:pt x="651160" y="110950"/>
                  <a:pt x="651160" y="110950"/>
                </a:cubicBezTo>
                <a:lnTo>
                  <a:pt x="642066" y="101856"/>
                </a:lnTo>
                <a:lnTo>
                  <a:pt x="618420" y="80030"/>
                </a:lnTo>
                <a:lnTo>
                  <a:pt x="609326" y="70935"/>
                </a:lnTo>
                <a:cubicBezTo>
                  <a:pt x="609326" y="70935"/>
                  <a:pt x="609326" y="70935"/>
                  <a:pt x="607507" y="70935"/>
                </a:cubicBezTo>
                <a:lnTo>
                  <a:pt x="605688" y="70935"/>
                </a:lnTo>
                <a:lnTo>
                  <a:pt x="605688" y="70935"/>
                </a:lnTo>
                <a:lnTo>
                  <a:pt x="605688" y="70935"/>
                </a:lnTo>
                <a:lnTo>
                  <a:pt x="603869" y="70935"/>
                </a:lnTo>
                <a:lnTo>
                  <a:pt x="603869" y="70935"/>
                </a:lnTo>
                <a:lnTo>
                  <a:pt x="596593" y="70935"/>
                </a:lnTo>
                <a:lnTo>
                  <a:pt x="49110" y="70935"/>
                </a:lnTo>
                <a:lnTo>
                  <a:pt x="32740" y="70935"/>
                </a:lnTo>
                <a:cubicBezTo>
                  <a:pt x="30921" y="76392"/>
                  <a:pt x="23645" y="81849"/>
                  <a:pt x="16370" y="81849"/>
                </a:cubicBezTo>
                <a:cubicBezTo>
                  <a:pt x="7276" y="81849"/>
                  <a:pt x="0" y="72754"/>
                  <a:pt x="0" y="63660"/>
                </a:cubicBezTo>
                <a:cubicBezTo>
                  <a:pt x="0" y="54566"/>
                  <a:pt x="7276" y="47290"/>
                  <a:pt x="16370" y="47290"/>
                </a:cubicBezTo>
                <a:cubicBezTo>
                  <a:pt x="23645" y="47290"/>
                  <a:pt x="29102" y="50928"/>
                  <a:pt x="32740" y="58203"/>
                </a:cubicBezTo>
                <a:lnTo>
                  <a:pt x="49110" y="58203"/>
                </a:lnTo>
                <a:lnTo>
                  <a:pt x="598412" y="58203"/>
                </a:lnTo>
                <a:lnTo>
                  <a:pt x="605688" y="58203"/>
                </a:lnTo>
                <a:lnTo>
                  <a:pt x="605688" y="58203"/>
                </a:lnTo>
                <a:lnTo>
                  <a:pt x="607507" y="58203"/>
                </a:lnTo>
                <a:lnTo>
                  <a:pt x="607507" y="58203"/>
                </a:lnTo>
                <a:lnTo>
                  <a:pt x="607507" y="58203"/>
                </a:lnTo>
                <a:lnTo>
                  <a:pt x="607507" y="58203"/>
                </a:lnTo>
                <a:lnTo>
                  <a:pt x="607507" y="58203"/>
                </a:lnTo>
                <a:cubicBezTo>
                  <a:pt x="607507" y="58203"/>
                  <a:pt x="607507" y="58203"/>
                  <a:pt x="609326" y="58203"/>
                </a:cubicBezTo>
                <a:lnTo>
                  <a:pt x="618420" y="47290"/>
                </a:lnTo>
                <a:lnTo>
                  <a:pt x="642066" y="25464"/>
                </a:lnTo>
                <a:lnTo>
                  <a:pt x="651160" y="16370"/>
                </a:lnTo>
                <a:cubicBezTo>
                  <a:pt x="651160" y="16370"/>
                  <a:pt x="652979" y="14551"/>
                  <a:pt x="652979" y="14551"/>
                </a:cubicBezTo>
                <a:lnTo>
                  <a:pt x="654798" y="16370"/>
                </a:lnTo>
                <a:lnTo>
                  <a:pt x="658436" y="20007"/>
                </a:lnTo>
                <a:lnTo>
                  <a:pt x="674805" y="36377"/>
                </a:lnTo>
                <a:lnTo>
                  <a:pt x="692994" y="54566"/>
                </a:lnTo>
                <a:lnTo>
                  <a:pt x="742104" y="5457"/>
                </a:lnTo>
                <a:lnTo>
                  <a:pt x="745742" y="1819"/>
                </a:lnTo>
                <a:lnTo>
                  <a:pt x="747561" y="0"/>
                </a:lnTo>
                <a:cubicBezTo>
                  <a:pt x="747561" y="0"/>
                  <a:pt x="749380" y="0"/>
                  <a:pt x="749380" y="0"/>
                </a:cubicBezTo>
                <a:lnTo>
                  <a:pt x="753017" y="0"/>
                </a:lnTo>
                <a:lnTo>
                  <a:pt x="763931" y="0"/>
                </a:lnTo>
                <a:lnTo>
                  <a:pt x="780301" y="0"/>
                </a:lnTo>
                <a:lnTo>
                  <a:pt x="814859" y="0"/>
                </a:lnTo>
                <a:lnTo>
                  <a:pt x="880339" y="0"/>
                </a:lnTo>
                <a:lnTo>
                  <a:pt x="880339" y="0"/>
                </a:lnTo>
                <a:close/>
                <a:moveTo>
                  <a:pt x="880339" y="114588"/>
                </a:moveTo>
                <a:lnTo>
                  <a:pt x="947638" y="114588"/>
                </a:lnTo>
                <a:lnTo>
                  <a:pt x="982197" y="114588"/>
                </a:lnTo>
                <a:lnTo>
                  <a:pt x="998567" y="114588"/>
                </a:lnTo>
                <a:lnTo>
                  <a:pt x="1005842" y="114588"/>
                </a:lnTo>
                <a:lnTo>
                  <a:pt x="1007661" y="114588"/>
                </a:lnTo>
                <a:cubicBezTo>
                  <a:pt x="1007661" y="114588"/>
                  <a:pt x="1007661" y="114588"/>
                  <a:pt x="1007661" y="114588"/>
                </a:cubicBezTo>
                <a:lnTo>
                  <a:pt x="1007661" y="114588"/>
                </a:lnTo>
                <a:lnTo>
                  <a:pt x="1009480" y="112769"/>
                </a:lnTo>
                <a:lnTo>
                  <a:pt x="1058590" y="63660"/>
                </a:lnTo>
                <a:lnTo>
                  <a:pt x="1009480" y="14551"/>
                </a:lnTo>
                <a:lnTo>
                  <a:pt x="1007661" y="12732"/>
                </a:lnTo>
                <a:lnTo>
                  <a:pt x="1007661" y="12732"/>
                </a:lnTo>
                <a:cubicBezTo>
                  <a:pt x="1007661" y="12732"/>
                  <a:pt x="1007661" y="12732"/>
                  <a:pt x="1007661" y="12732"/>
                </a:cubicBezTo>
                <a:lnTo>
                  <a:pt x="1005842" y="12732"/>
                </a:lnTo>
                <a:lnTo>
                  <a:pt x="998567" y="12732"/>
                </a:lnTo>
                <a:lnTo>
                  <a:pt x="982197" y="12732"/>
                </a:lnTo>
                <a:lnTo>
                  <a:pt x="947638" y="12732"/>
                </a:lnTo>
                <a:lnTo>
                  <a:pt x="880339" y="12732"/>
                </a:lnTo>
                <a:lnTo>
                  <a:pt x="813041" y="12732"/>
                </a:lnTo>
                <a:lnTo>
                  <a:pt x="778482" y="12732"/>
                </a:lnTo>
                <a:lnTo>
                  <a:pt x="762112" y="12732"/>
                </a:lnTo>
                <a:lnTo>
                  <a:pt x="754836" y="12732"/>
                </a:lnTo>
                <a:lnTo>
                  <a:pt x="753017" y="12732"/>
                </a:lnTo>
                <a:cubicBezTo>
                  <a:pt x="753017" y="12732"/>
                  <a:pt x="753017" y="12732"/>
                  <a:pt x="753017" y="12732"/>
                </a:cubicBezTo>
                <a:lnTo>
                  <a:pt x="753017" y="12732"/>
                </a:lnTo>
                <a:lnTo>
                  <a:pt x="751198" y="14551"/>
                </a:lnTo>
                <a:lnTo>
                  <a:pt x="702089" y="63660"/>
                </a:lnTo>
                <a:lnTo>
                  <a:pt x="751198" y="112769"/>
                </a:lnTo>
                <a:lnTo>
                  <a:pt x="753017" y="114588"/>
                </a:lnTo>
                <a:lnTo>
                  <a:pt x="753017" y="114588"/>
                </a:lnTo>
                <a:cubicBezTo>
                  <a:pt x="753017" y="114588"/>
                  <a:pt x="753017" y="114588"/>
                  <a:pt x="753017" y="114588"/>
                </a:cubicBezTo>
                <a:lnTo>
                  <a:pt x="754836" y="114588"/>
                </a:lnTo>
                <a:lnTo>
                  <a:pt x="762112" y="114588"/>
                </a:lnTo>
                <a:lnTo>
                  <a:pt x="778482" y="114588"/>
                </a:lnTo>
                <a:lnTo>
                  <a:pt x="813041" y="114588"/>
                </a:lnTo>
                <a:lnTo>
                  <a:pt x="880339" y="114588"/>
                </a:lnTo>
                <a:lnTo>
                  <a:pt x="880339" y="114588"/>
                </a:lnTo>
                <a:close/>
                <a:moveTo>
                  <a:pt x="683900" y="63660"/>
                </a:moveTo>
                <a:lnTo>
                  <a:pt x="665711" y="45471"/>
                </a:lnTo>
                <a:lnTo>
                  <a:pt x="654798" y="36377"/>
                </a:lnTo>
                <a:lnTo>
                  <a:pt x="652979" y="34558"/>
                </a:lnTo>
                <a:lnTo>
                  <a:pt x="651160" y="32739"/>
                </a:lnTo>
                <a:cubicBezTo>
                  <a:pt x="651160" y="32739"/>
                  <a:pt x="651160" y="32739"/>
                  <a:pt x="649341" y="32739"/>
                </a:cubicBezTo>
                <a:lnTo>
                  <a:pt x="645703" y="36377"/>
                </a:lnTo>
                <a:lnTo>
                  <a:pt x="625696" y="56385"/>
                </a:lnTo>
                <a:lnTo>
                  <a:pt x="618420" y="63660"/>
                </a:lnTo>
                <a:lnTo>
                  <a:pt x="625696" y="70935"/>
                </a:lnTo>
                <a:lnTo>
                  <a:pt x="647522" y="90943"/>
                </a:lnTo>
                <a:lnTo>
                  <a:pt x="651160" y="94581"/>
                </a:lnTo>
                <a:cubicBezTo>
                  <a:pt x="651160" y="94581"/>
                  <a:pt x="651160" y="94581"/>
                  <a:pt x="652979" y="94581"/>
                </a:cubicBezTo>
                <a:lnTo>
                  <a:pt x="654798" y="92762"/>
                </a:lnTo>
                <a:lnTo>
                  <a:pt x="654798" y="92762"/>
                </a:lnTo>
                <a:lnTo>
                  <a:pt x="663892" y="83667"/>
                </a:lnTo>
                <a:lnTo>
                  <a:pt x="683900" y="63660"/>
                </a:lnTo>
                <a:lnTo>
                  <a:pt x="683900" y="63660"/>
                </a:lnTo>
                <a:close/>
                <a:moveTo>
                  <a:pt x="1078597" y="63660"/>
                </a:moveTo>
                <a:lnTo>
                  <a:pt x="1096786" y="81849"/>
                </a:lnTo>
                <a:lnTo>
                  <a:pt x="1105881" y="90943"/>
                </a:lnTo>
                <a:lnTo>
                  <a:pt x="1107700" y="92762"/>
                </a:lnTo>
                <a:lnTo>
                  <a:pt x="1109518" y="94581"/>
                </a:lnTo>
                <a:cubicBezTo>
                  <a:pt x="1109518" y="94581"/>
                  <a:pt x="1109518" y="94581"/>
                  <a:pt x="1111337" y="94581"/>
                </a:cubicBezTo>
                <a:lnTo>
                  <a:pt x="1113156" y="90943"/>
                </a:lnTo>
                <a:lnTo>
                  <a:pt x="1133164" y="70935"/>
                </a:lnTo>
                <a:lnTo>
                  <a:pt x="1140439" y="63660"/>
                </a:lnTo>
                <a:lnTo>
                  <a:pt x="1133164" y="56385"/>
                </a:lnTo>
                <a:lnTo>
                  <a:pt x="1113156" y="36377"/>
                </a:lnTo>
                <a:lnTo>
                  <a:pt x="1109518" y="34558"/>
                </a:lnTo>
                <a:cubicBezTo>
                  <a:pt x="1109518" y="34558"/>
                  <a:pt x="1109518" y="34558"/>
                  <a:pt x="1107700" y="34558"/>
                </a:cubicBezTo>
                <a:lnTo>
                  <a:pt x="1105881" y="36377"/>
                </a:lnTo>
                <a:lnTo>
                  <a:pt x="1105881" y="36377"/>
                </a:lnTo>
                <a:lnTo>
                  <a:pt x="1096786" y="45471"/>
                </a:lnTo>
                <a:lnTo>
                  <a:pt x="1078597" y="63660"/>
                </a:lnTo>
                <a:close/>
              </a:path>
            </a:pathLst>
          </a:custGeom>
          <a:solidFill>
            <a:schemeClr val="accent2"/>
          </a:solidFill>
          <a:ln w="18166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44" name="图形 41">
            <a:extLst>
              <a:ext uri="{FF2B5EF4-FFF2-40B4-BE49-F238E27FC236}">
                <a16:creationId xmlns:a16="http://schemas.microsoft.com/office/drawing/2014/main" id="{8DE18853-E0B5-4406-9BF2-A00B1D5FA14A}"/>
              </a:ext>
            </a:extLst>
          </p:cNvPr>
          <p:cNvSpPr/>
          <p:nvPr/>
        </p:nvSpPr>
        <p:spPr>
          <a:xfrm>
            <a:off x="1488598" y="4400550"/>
            <a:ext cx="2923234" cy="211388"/>
          </a:xfrm>
          <a:custGeom>
            <a:avLst/>
            <a:gdLst>
              <a:gd name="connsiteX0" fmla="*/ 880339 w 1760678"/>
              <a:gd name="connsiteY0" fmla="*/ 0 h 127320"/>
              <a:gd name="connsiteX1" fmla="*/ 947638 w 1760678"/>
              <a:gd name="connsiteY1" fmla="*/ 0 h 127320"/>
              <a:gd name="connsiteX2" fmla="*/ 982197 w 1760678"/>
              <a:gd name="connsiteY2" fmla="*/ 0 h 127320"/>
              <a:gd name="connsiteX3" fmla="*/ 998567 w 1760678"/>
              <a:gd name="connsiteY3" fmla="*/ 0 h 127320"/>
              <a:gd name="connsiteX4" fmla="*/ 1009480 w 1760678"/>
              <a:gd name="connsiteY4" fmla="*/ 0 h 127320"/>
              <a:gd name="connsiteX5" fmla="*/ 1013118 w 1760678"/>
              <a:gd name="connsiteY5" fmla="*/ 0 h 127320"/>
              <a:gd name="connsiteX6" fmla="*/ 1014936 w 1760678"/>
              <a:gd name="connsiteY6" fmla="*/ 0 h 127320"/>
              <a:gd name="connsiteX7" fmla="*/ 1016755 w 1760678"/>
              <a:gd name="connsiteY7" fmla="*/ 1819 h 127320"/>
              <a:gd name="connsiteX8" fmla="*/ 1018574 w 1760678"/>
              <a:gd name="connsiteY8" fmla="*/ 5457 h 127320"/>
              <a:gd name="connsiteX9" fmla="*/ 1067684 w 1760678"/>
              <a:gd name="connsiteY9" fmla="*/ 54566 h 127320"/>
              <a:gd name="connsiteX10" fmla="*/ 1085873 w 1760678"/>
              <a:gd name="connsiteY10" fmla="*/ 36377 h 127320"/>
              <a:gd name="connsiteX11" fmla="*/ 1102243 w 1760678"/>
              <a:gd name="connsiteY11" fmla="*/ 20007 h 127320"/>
              <a:gd name="connsiteX12" fmla="*/ 1105881 w 1760678"/>
              <a:gd name="connsiteY12" fmla="*/ 16370 h 127320"/>
              <a:gd name="connsiteX13" fmla="*/ 1109518 w 1760678"/>
              <a:gd name="connsiteY13" fmla="*/ 14551 h 127320"/>
              <a:gd name="connsiteX14" fmla="*/ 1111337 w 1760678"/>
              <a:gd name="connsiteY14" fmla="*/ 16370 h 127320"/>
              <a:gd name="connsiteX15" fmla="*/ 1120432 w 1760678"/>
              <a:gd name="connsiteY15" fmla="*/ 25464 h 127320"/>
              <a:gd name="connsiteX16" fmla="*/ 1142258 w 1760678"/>
              <a:gd name="connsiteY16" fmla="*/ 47290 h 127320"/>
              <a:gd name="connsiteX17" fmla="*/ 1151353 w 1760678"/>
              <a:gd name="connsiteY17" fmla="*/ 56385 h 127320"/>
              <a:gd name="connsiteX18" fmla="*/ 1153172 w 1760678"/>
              <a:gd name="connsiteY18" fmla="*/ 56385 h 127320"/>
              <a:gd name="connsiteX19" fmla="*/ 1153172 w 1760678"/>
              <a:gd name="connsiteY19" fmla="*/ 56385 h 127320"/>
              <a:gd name="connsiteX20" fmla="*/ 1153172 w 1760678"/>
              <a:gd name="connsiteY20" fmla="*/ 56385 h 127320"/>
              <a:gd name="connsiteX21" fmla="*/ 1153172 w 1760678"/>
              <a:gd name="connsiteY21" fmla="*/ 56385 h 127320"/>
              <a:gd name="connsiteX22" fmla="*/ 1153172 w 1760678"/>
              <a:gd name="connsiteY22" fmla="*/ 56385 h 127320"/>
              <a:gd name="connsiteX23" fmla="*/ 1154990 w 1760678"/>
              <a:gd name="connsiteY23" fmla="*/ 56385 h 127320"/>
              <a:gd name="connsiteX24" fmla="*/ 1154990 w 1760678"/>
              <a:gd name="connsiteY24" fmla="*/ 56385 h 127320"/>
              <a:gd name="connsiteX25" fmla="*/ 1162266 w 1760678"/>
              <a:gd name="connsiteY25" fmla="*/ 56385 h 127320"/>
              <a:gd name="connsiteX26" fmla="*/ 1711568 w 1760678"/>
              <a:gd name="connsiteY26" fmla="*/ 56385 h 127320"/>
              <a:gd name="connsiteX27" fmla="*/ 1727938 w 1760678"/>
              <a:gd name="connsiteY27" fmla="*/ 56385 h 127320"/>
              <a:gd name="connsiteX28" fmla="*/ 1744308 w 1760678"/>
              <a:gd name="connsiteY28" fmla="*/ 45471 h 127320"/>
              <a:gd name="connsiteX29" fmla="*/ 1760678 w 1760678"/>
              <a:gd name="connsiteY29" fmla="*/ 61841 h 127320"/>
              <a:gd name="connsiteX30" fmla="*/ 1744308 w 1760678"/>
              <a:gd name="connsiteY30" fmla="*/ 78211 h 127320"/>
              <a:gd name="connsiteX31" fmla="*/ 1727938 w 1760678"/>
              <a:gd name="connsiteY31" fmla="*/ 67298 h 127320"/>
              <a:gd name="connsiteX32" fmla="*/ 1711568 w 1760678"/>
              <a:gd name="connsiteY32" fmla="*/ 67298 h 127320"/>
              <a:gd name="connsiteX33" fmla="*/ 1162266 w 1760678"/>
              <a:gd name="connsiteY33" fmla="*/ 67298 h 127320"/>
              <a:gd name="connsiteX34" fmla="*/ 1154990 w 1760678"/>
              <a:gd name="connsiteY34" fmla="*/ 67298 h 127320"/>
              <a:gd name="connsiteX35" fmla="*/ 1154990 w 1760678"/>
              <a:gd name="connsiteY35" fmla="*/ 67298 h 127320"/>
              <a:gd name="connsiteX36" fmla="*/ 1153172 w 1760678"/>
              <a:gd name="connsiteY36" fmla="*/ 67298 h 127320"/>
              <a:gd name="connsiteX37" fmla="*/ 1153172 w 1760678"/>
              <a:gd name="connsiteY37" fmla="*/ 67298 h 127320"/>
              <a:gd name="connsiteX38" fmla="*/ 1153172 w 1760678"/>
              <a:gd name="connsiteY38" fmla="*/ 67298 h 127320"/>
              <a:gd name="connsiteX39" fmla="*/ 1151353 w 1760678"/>
              <a:gd name="connsiteY39" fmla="*/ 67298 h 127320"/>
              <a:gd name="connsiteX40" fmla="*/ 1149534 w 1760678"/>
              <a:gd name="connsiteY40" fmla="*/ 67298 h 127320"/>
              <a:gd name="connsiteX41" fmla="*/ 1140439 w 1760678"/>
              <a:gd name="connsiteY41" fmla="*/ 76392 h 127320"/>
              <a:gd name="connsiteX42" fmla="*/ 1118613 w 1760678"/>
              <a:gd name="connsiteY42" fmla="*/ 98218 h 127320"/>
              <a:gd name="connsiteX43" fmla="*/ 1109518 w 1760678"/>
              <a:gd name="connsiteY43" fmla="*/ 107313 h 127320"/>
              <a:gd name="connsiteX44" fmla="*/ 1107700 w 1760678"/>
              <a:gd name="connsiteY44" fmla="*/ 109131 h 127320"/>
              <a:gd name="connsiteX45" fmla="*/ 1105881 w 1760678"/>
              <a:gd name="connsiteY45" fmla="*/ 107313 h 127320"/>
              <a:gd name="connsiteX46" fmla="*/ 1102243 w 1760678"/>
              <a:gd name="connsiteY46" fmla="*/ 103675 h 127320"/>
              <a:gd name="connsiteX47" fmla="*/ 1085873 w 1760678"/>
              <a:gd name="connsiteY47" fmla="*/ 90943 h 127320"/>
              <a:gd name="connsiteX48" fmla="*/ 1067684 w 1760678"/>
              <a:gd name="connsiteY48" fmla="*/ 72754 h 127320"/>
              <a:gd name="connsiteX49" fmla="*/ 1018574 w 1760678"/>
              <a:gd name="connsiteY49" fmla="*/ 123682 h 127320"/>
              <a:gd name="connsiteX50" fmla="*/ 1014936 w 1760678"/>
              <a:gd name="connsiteY50" fmla="*/ 127320 h 127320"/>
              <a:gd name="connsiteX51" fmla="*/ 1013118 w 1760678"/>
              <a:gd name="connsiteY51" fmla="*/ 127320 h 127320"/>
              <a:gd name="connsiteX52" fmla="*/ 1011299 w 1760678"/>
              <a:gd name="connsiteY52" fmla="*/ 127320 h 127320"/>
              <a:gd name="connsiteX53" fmla="*/ 1007661 w 1760678"/>
              <a:gd name="connsiteY53" fmla="*/ 127320 h 127320"/>
              <a:gd name="connsiteX54" fmla="*/ 996748 w 1760678"/>
              <a:gd name="connsiteY54" fmla="*/ 127320 h 127320"/>
              <a:gd name="connsiteX55" fmla="*/ 982197 w 1760678"/>
              <a:gd name="connsiteY55" fmla="*/ 127320 h 127320"/>
              <a:gd name="connsiteX56" fmla="*/ 947638 w 1760678"/>
              <a:gd name="connsiteY56" fmla="*/ 127320 h 127320"/>
              <a:gd name="connsiteX57" fmla="*/ 880339 w 1760678"/>
              <a:gd name="connsiteY57" fmla="*/ 127320 h 127320"/>
              <a:gd name="connsiteX58" fmla="*/ 813041 w 1760678"/>
              <a:gd name="connsiteY58" fmla="*/ 127320 h 127320"/>
              <a:gd name="connsiteX59" fmla="*/ 778482 w 1760678"/>
              <a:gd name="connsiteY59" fmla="*/ 127320 h 127320"/>
              <a:gd name="connsiteX60" fmla="*/ 762112 w 1760678"/>
              <a:gd name="connsiteY60" fmla="*/ 127320 h 127320"/>
              <a:gd name="connsiteX61" fmla="*/ 751198 w 1760678"/>
              <a:gd name="connsiteY61" fmla="*/ 127320 h 127320"/>
              <a:gd name="connsiteX62" fmla="*/ 747561 w 1760678"/>
              <a:gd name="connsiteY62" fmla="*/ 127320 h 127320"/>
              <a:gd name="connsiteX63" fmla="*/ 745742 w 1760678"/>
              <a:gd name="connsiteY63" fmla="*/ 127320 h 127320"/>
              <a:gd name="connsiteX64" fmla="*/ 745742 w 1760678"/>
              <a:gd name="connsiteY64" fmla="*/ 127320 h 127320"/>
              <a:gd name="connsiteX65" fmla="*/ 742104 w 1760678"/>
              <a:gd name="connsiteY65" fmla="*/ 123682 h 127320"/>
              <a:gd name="connsiteX66" fmla="*/ 692994 w 1760678"/>
              <a:gd name="connsiteY66" fmla="*/ 72754 h 127320"/>
              <a:gd name="connsiteX67" fmla="*/ 674805 w 1760678"/>
              <a:gd name="connsiteY67" fmla="*/ 90943 h 127320"/>
              <a:gd name="connsiteX68" fmla="*/ 658436 w 1760678"/>
              <a:gd name="connsiteY68" fmla="*/ 107313 h 127320"/>
              <a:gd name="connsiteX69" fmla="*/ 654798 w 1760678"/>
              <a:gd name="connsiteY69" fmla="*/ 110950 h 127320"/>
              <a:gd name="connsiteX70" fmla="*/ 652979 w 1760678"/>
              <a:gd name="connsiteY70" fmla="*/ 112769 h 127320"/>
              <a:gd name="connsiteX71" fmla="*/ 651160 w 1760678"/>
              <a:gd name="connsiteY71" fmla="*/ 110950 h 127320"/>
              <a:gd name="connsiteX72" fmla="*/ 642066 w 1760678"/>
              <a:gd name="connsiteY72" fmla="*/ 101856 h 127320"/>
              <a:gd name="connsiteX73" fmla="*/ 618420 w 1760678"/>
              <a:gd name="connsiteY73" fmla="*/ 80030 h 127320"/>
              <a:gd name="connsiteX74" fmla="*/ 609326 w 1760678"/>
              <a:gd name="connsiteY74" fmla="*/ 70935 h 127320"/>
              <a:gd name="connsiteX75" fmla="*/ 607507 w 1760678"/>
              <a:gd name="connsiteY75" fmla="*/ 70935 h 127320"/>
              <a:gd name="connsiteX76" fmla="*/ 605688 w 1760678"/>
              <a:gd name="connsiteY76" fmla="*/ 70935 h 127320"/>
              <a:gd name="connsiteX77" fmla="*/ 605688 w 1760678"/>
              <a:gd name="connsiteY77" fmla="*/ 70935 h 127320"/>
              <a:gd name="connsiteX78" fmla="*/ 605688 w 1760678"/>
              <a:gd name="connsiteY78" fmla="*/ 70935 h 127320"/>
              <a:gd name="connsiteX79" fmla="*/ 603869 w 1760678"/>
              <a:gd name="connsiteY79" fmla="*/ 70935 h 127320"/>
              <a:gd name="connsiteX80" fmla="*/ 603869 w 1760678"/>
              <a:gd name="connsiteY80" fmla="*/ 70935 h 127320"/>
              <a:gd name="connsiteX81" fmla="*/ 596593 w 1760678"/>
              <a:gd name="connsiteY81" fmla="*/ 70935 h 127320"/>
              <a:gd name="connsiteX82" fmla="*/ 49110 w 1760678"/>
              <a:gd name="connsiteY82" fmla="*/ 70935 h 127320"/>
              <a:gd name="connsiteX83" fmla="*/ 32740 w 1760678"/>
              <a:gd name="connsiteY83" fmla="*/ 70935 h 127320"/>
              <a:gd name="connsiteX84" fmla="*/ 16370 w 1760678"/>
              <a:gd name="connsiteY84" fmla="*/ 81849 h 127320"/>
              <a:gd name="connsiteX85" fmla="*/ 0 w 1760678"/>
              <a:gd name="connsiteY85" fmla="*/ 63660 h 127320"/>
              <a:gd name="connsiteX86" fmla="*/ 16370 w 1760678"/>
              <a:gd name="connsiteY86" fmla="*/ 47290 h 127320"/>
              <a:gd name="connsiteX87" fmla="*/ 32740 w 1760678"/>
              <a:gd name="connsiteY87" fmla="*/ 58203 h 127320"/>
              <a:gd name="connsiteX88" fmla="*/ 49110 w 1760678"/>
              <a:gd name="connsiteY88" fmla="*/ 58203 h 127320"/>
              <a:gd name="connsiteX89" fmla="*/ 598412 w 1760678"/>
              <a:gd name="connsiteY89" fmla="*/ 58203 h 127320"/>
              <a:gd name="connsiteX90" fmla="*/ 605688 w 1760678"/>
              <a:gd name="connsiteY90" fmla="*/ 58203 h 127320"/>
              <a:gd name="connsiteX91" fmla="*/ 605688 w 1760678"/>
              <a:gd name="connsiteY91" fmla="*/ 58203 h 127320"/>
              <a:gd name="connsiteX92" fmla="*/ 607507 w 1760678"/>
              <a:gd name="connsiteY92" fmla="*/ 58203 h 127320"/>
              <a:gd name="connsiteX93" fmla="*/ 607507 w 1760678"/>
              <a:gd name="connsiteY93" fmla="*/ 58203 h 127320"/>
              <a:gd name="connsiteX94" fmla="*/ 607507 w 1760678"/>
              <a:gd name="connsiteY94" fmla="*/ 58203 h 127320"/>
              <a:gd name="connsiteX95" fmla="*/ 607507 w 1760678"/>
              <a:gd name="connsiteY95" fmla="*/ 58203 h 127320"/>
              <a:gd name="connsiteX96" fmla="*/ 607507 w 1760678"/>
              <a:gd name="connsiteY96" fmla="*/ 58203 h 127320"/>
              <a:gd name="connsiteX97" fmla="*/ 609326 w 1760678"/>
              <a:gd name="connsiteY97" fmla="*/ 58203 h 127320"/>
              <a:gd name="connsiteX98" fmla="*/ 618420 w 1760678"/>
              <a:gd name="connsiteY98" fmla="*/ 47290 h 127320"/>
              <a:gd name="connsiteX99" fmla="*/ 642066 w 1760678"/>
              <a:gd name="connsiteY99" fmla="*/ 25464 h 127320"/>
              <a:gd name="connsiteX100" fmla="*/ 651160 w 1760678"/>
              <a:gd name="connsiteY100" fmla="*/ 16370 h 127320"/>
              <a:gd name="connsiteX101" fmla="*/ 652979 w 1760678"/>
              <a:gd name="connsiteY101" fmla="*/ 14551 h 127320"/>
              <a:gd name="connsiteX102" fmla="*/ 654798 w 1760678"/>
              <a:gd name="connsiteY102" fmla="*/ 16370 h 127320"/>
              <a:gd name="connsiteX103" fmla="*/ 658436 w 1760678"/>
              <a:gd name="connsiteY103" fmla="*/ 20007 h 127320"/>
              <a:gd name="connsiteX104" fmla="*/ 674805 w 1760678"/>
              <a:gd name="connsiteY104" fmla="*/ 36377 h 127320"/>
              <a:gd name="connsiteX105" fmla="*/ 692994 w 1760678"/>
              <a:gd name="connsiteY105" fmla="*/ 54566 h 127320"/>
              <a:gd name="connsiteX106" fmla="*/ 742104 w 1760678"/>
              <a:gd name="connsiteY106" fmla="*/ 5457 h 127320"/>
              <a:gd name="connsiteX107" fmla="*/ 745742 w 1760678"/>
              <a:gd name="connsiteY107" fmla="*/ 1819 h 127320"/>
              <a:gd name="connsiteX108" fmla="*/ 747561 w 1760678"/>
              <a:gd name="connsiteY108" fmla="*/ 0 h 127320"/>
              <a:gd name="connsiteX109" fmla="*/ 749380 w 1760678"/>
              <a:gd name="connsiteY109" fmla="*/ 0 h 127320"/>
              <a:gd name="connsiteX110" fmla="*/ 753017 w 1760678"/>
              <a:gd name="connsiteY110" fmla="*/ 0 h 127320"/>
              <a:gd name="connsiteX111" fmla="*/ 763931 w 1760678"/>
              <a:gd name="connsiteY111" fmla="*/ 0 h 127320"/>
              <a:gd name="connsiteX112" fmla="*/ 780301 w 1760678"/>
              <a:gd name="connsiteY112" fmla="*/ 0 h 127320"/>
              <a:gd name="connsiteX113" fmla="*/ 814859 w 1760678"/>
              <a:gd name="connsiteY113" fmla="*/ 0 h 127320"/>
              <a:gd name="connsiteX114" fmla="*/ 880339 w 1760678"/>
              <a:gd name="connsiteY114" fmla="*/ 0 h 127320"/>
              <a:gd name="connsiteX115" fmla="*/ 880339 w 1760678"/>
              <a:gd name="connsiteY115" fmla="*/ 0 h 127320"/>
              <a:gd name="connsiteX116" fmla="*/ 880339 w 1760678"/>
              <a:gd name="connsiteY116" fmla="*/ 114588 h 127320"/>
              <a:gd name="connsiteX117" fmla="*/ 947638 w 1760678"/>
              <a:gd name="connsiteY117" fmla="*/ 114588 h 127320"/>
              <a:gd name="connsiteX118" fmla="*/ 982197 w 1760678"/>
              <a:gd name="connsiteY118" fmla="*/ 114588 h 127320"/>
              <a:gd name="connsiteX119" fmla="*/ 998567 w 1760678"/>
              <a:gd name="connsiteY119" fmla="*/ 114588 h 127320"/>
              <a:gd name="connsiteX120" fmla="*/ 1005842 w 1760678"/>
              <a:gd name="connsiteY120" fmla="*/ 114588 h 127320"/>
              <a:gd name="connsiteX121" fmla="*/ 1007661 w 1760678"/>
              <a:gd name="connsiteY121" fmla="*/ 114588 h 127320"/>
              <a:gd name="connsiteX122" fmla="*/ 1007661 w 1760678"/>
              <a:gd name="connsiteY122" fmla="*/ 114588 h 127320"/>
              <a:gd name="connsiteX123" fmla="*/ 1007661 w 1760678"/>
              <a:gd name="connsiteY123" fmla="*/ 114588 h 127320"/>
              <a:gd name="connsiteX124" fmla="*/ 1009480 w 1760678"/>
              <a:gd name="connsiteY124" fmla="*/ 112769 h 127320"/>
              <a:gd name="connsiteX125" fmla="*/ 1058590 w 1760678"/>
              <a:gd name="connsiteY125" fmla="*/ 63660 h 127320"/>
              <a:gd name="connsiteX126" fmla="*/ 1009480 w 1760678"/>
              <a:gd name="connsiteY126" fmla="*/ 14551 h 127320"/>
              <a:gd name="connsiteX127" fmla="*/ 1007661 w 1760678"/>
              <a:gd name="connsiteY127" fmla="*/ 12732 h 127320"/>
              <a:gd name="connsiteX128" fmla="*/ 1007661 w 1760678"/>
              <a:gd name="connsiteY128" fmla="*/ 12732 h 127320"/>
              <a:gd name="connsiteX129" fmla="*/ 1007661 w 1760678"/>
              <a:gd name="connsiteY129" fmla="*/ 12732 h 127320"/>
              <a:gd name="connsiteX130" fmla="*/ 1005842 w 1760678"/>
              <a:gd name="connsiteY130" fmla="*/ 12732 h 127320"/>
              <a:gd name="connsiteX131" fmla="*/ 998567 w 1760678"/>
              <a:gd name="connsiteY131" fmla="*/ 12732 h 127320"/>
              <a:gd name="connsiteX132" fmla="*/ 982197 w 1760678"/>
              <a:gd name="connsiteY132" fmla="*/ 12732 h 127320"/>
              <a:gd name="connsiteX133" fmla="*/ 947638 w 1760678"/>
              <a:gd name="connsiteY133" fmla="*/ 12732 h 127320"/>
              <a:gd name="connsiteX134" fmla="*/ 880339 w 1760678"/>
              <a:gd name="connsiteY134" fmla="*/ 12732 h 127320"/>
              <a:gd name="connsiteX135" fmla="*/ 813041 w 1760678"/>
              <a:gd name="connsiteY135" fmla="*/ 12732 h 127320"/>
              <a:gd name="connsiteX136" fmla="*/ 778482 w 1760678"/>
              <a:gd name="connsiteY136" fmla="*/ 12732 h 127320"/>
              <a:gd name="connsiteX137" fmla="*/ 762112 w 1760678"/>
              <a:gd name="connsiteY137" fmla="*/ 12732 h 127320"/>
              <a:gd name="connsiteX138" fmla="*/ 754836 w 1760678"/>
              <a:gd name="connsiteY138" fmla="*/ 12732 h 127320"/>
              <a:gd name="connsiteX139" fmla="*/ 753017 w 1760678"/>
              <a:gd name="connsiteY139" fmla="*/ 12732 h 127320"/>
              <a:gd name="connsiteX140" fmla="*/ 753017 w 1760678"/>
              <a:gd name="connsiteY140" fmla="*/ 12732 h 127320"/>
              <a:gd name="connsiteX141" fmla="*/ 753017 w 1760678"/>
              <a:gd name="connsiteY141" fmla="*/ 12732 h 127320"/>
              <a:gd name="connsiteX142" fmla="*/ 751198 w 1760678"/>
              <a:gd name="connsiteY142" fmla="*/ 14551 h 127320"/>
              <a:gd name="connsiteX143" fmla="*/ 702089 w 1760678"/>
              <a:gd name="connsiteY143" fmla="*/ 63660 h 127320"/>
              <a:gd name="connsiteX144" fmla="*/ 751198 w 1760678"/>
              <a:gd name="connsiteY144" fmla="*/ 112769 h 127320"/>
              <a:gd name="connsiteX145" fmla="*/ 753017 w 1760678"/>
              <a:gd name="connsiteY145" fmla="*/ 114588 h 127320"/>
              <a:gd name="connsiteX146" fmla="*/ 753017 w 1760678"/>
              <a:gd name="connsiteY146" fmla="*/ 114588 h 127320"/>
              <a:gd name="connsiteX147" fmla="*/ 753017 w 1760678"/>
              <a:gd name="connsiteY147" fmla="*/ 114588 h 127320"/>
              <a:gd name="connsiteX148" fmla="*/ 754836 w 1760678"/>
              <a:gd name="connsiteY148" fmla="*/ 114588 h 127320"/>
              <a:gd name="connsiteX149" fmla="*/ 762112 w 1760678"/>
              <a:gd name="connsiteY149" fmla="*/ 114588 h 127320"/>
              <a:gd name="connsiteX150" fmla="*/ 778482 w 1760678"/>
              <a:gd name="connsiteY150" fmla="*/ 114588 h 127320"/>
              <a:gd name="connsiteX151" fmla="*/ 813041 w 1760678"/>
              <a:gd name="connsiteY151" fmla="*/ 114588 h 127320"/>
              <a:gd name="connsiteX152" fmla="*/ 880339 w 1760678"/>
              <a:gd name="connsiteY152" fmla="*/ 114588 h 127320"/>
              <a:gd name="connsiteX153" fmla="*/ 880339 w 1760678"/>
              <a:gd name="connsiteY153" fmla="*/ 114588 h 127320"/>
              <a:gd name="connsiteX154" fmla="*/ 683900 w 1760678"/>
              <a:gd name="connsiteY154" fmla="*/ 63660 h 127320"/>
              <a:gd name="connsiteX155" fmla="*/ 665711 w 1760678"/>
              <a:gd name="connsiteY155" fmla="*/ 45471 h 127320"/>
              <a:gd name="connsiteX156" fmla="*/ 654798 w 1760678"/>
              <a:gd name="connsiteY156" fmla="*/ 36377 h 127320"/>
              <a:gd name="connsiteX157" fmla="*/ 652979 w 1760678"/>
              <a:gd name="connsiteY157" fmla="*/ 34558 h 127320"/>
              <a:gd name="connsiteX158" fmla="*/ 651160 w 1760678"/>
              <a:gd name="connsiteY158" fmla="*/ 32739 h 127320"/>
              <a:gd name="connsiteX159" fmla="*/ 649341 w 1760678"/>
              <a:gd name="connsiteY159" fmla="*/ 32739 h 127320"/>
              <a:gd name="connsiteX160" fmla="*/ 645703 w 1760678"/>
              <a:gd name="connsiteY160" fmla="*/ 36377 h 127320"/>
              <a:gd name="connsiteX161" fmla="*/ 625696 w 1760678"/>
              <a:gd name="connsiteY161" fmla="*/ 56385 h 127320"/>
              <a:gd name="connsiteX162" fmla="*/ 618420 w 1760678"/>
              <a:gd name="connsiteY162" fmla="*/ 63660 h 127320"/>
              <a:gd name="connsiteX163" fmla="*/ 625696 w 1760678"/>
              <a:gd name="connsiteY163" fmla="*/ 70935 h 127320"/>
              <a:gd name="connsiteX164" fmla="*/ 647522 w 1760678"/>
              <a:gd name="connsiteY164" fmla="*/ 90943 h 127320"/>
              <a:gd name="connsiteX165" fmla="*/ 651160 w 1760678"/>
              <a:gd name="connsiteY165" fmla="*/ 94581 h 127320"/>
              <a:gd name="connsiteX166" fmla="*/ 652979 w 1760678"/>
              <a:gd name="connsiteY166" fmla="*/ 94581 h 127320"/>
              <a:gd name="connsiteX167" fmla="*/ 654798 w 1760678"/>
              <a:gd name="connsiteY167" fmla="*/ 92762 h 127320"/>
              <a:gd name="connsiteX168" fmla="*/ 654798 w 1760678"/>
              <a:gd name="connsiteY168" fmla="*/ 92762 h 127320"/>
              <a:gd name="connsiteX169" fmla="*/ 663892 w 1760678"/>
              <a:gd name="connsiteY169" fmla="*/ 83667 h 127320"/>
              <a:gd name="connsiteX170" fmla="*/ 683900 w 1760678"/>
              <a:gd name="connsiteY170" fmla="*/ 63660 h 127320"/>
              <a:gd name="connsiteX171" fmla="*/ 683900 w 1760678"/>
              <a:gd name="connsiteY171" fmla="*/ 63660 h 127320"/>
              <a:gd name="connsiteX172" fmla="*/ 1078597 w 1760678"/>
              <a:gd name="connsiteY172" fmla="*/ 63660 h 127320"/>
              <a:gd name="connsiteX173" fmla="*/ 1096786 w 1760678"/>
              <a:gd name="connsiteY173" fmla="*/ 81849 h 127320"/>
              <a:gd name="connsiteX174" fmla="*/ 1105881 w 1760678"/>
              <a:gd name="connsiteY174" fmla="*/ 90943 h 127320"/>
              <a:gd name="connsiteX175" fmla="*/ 1107700 w 1760678"/>
              <a:gd name="connsiteY175" fmla="*/ 92762 h 127320"/>
              <a:gd name="connsiteX176" fmla="*/ 1109518 w 1760678"/>
              <a:gd name="connsiteY176" fmla="*/ 94581 h 127320"/>
              <a:gd name="connsiteX177" fmla="*/ 1111337 w 1760678"/>
              <a:gd name="connsiteY177" fmla="*/ 94581 h 127320"/>
              <a:gd name="connsiteX178" fmla="*/ 1113156 w 1760678"/>
              <a:gd name="connsiteY178" fmla="*/ 90943 h 127320"/>
              <a:gd name="connsiteX179" fmla="*/ 1133164 w 1760678"/>
              <a:gd name="connsiteY179" fmla="*/ 70935 h 127320"/>
              <a:gd name="connsiteX180" fmla="*/ 1140439 w 1760678"/>
              <a:gd name="connsiteY180" fmla="*/ 63660 h 127320"/>
              <a:gd name="connsiteX181" fmla="*/ 1133164 w 1760678"/>
              <a:gd name="connsiteY181" fmla="*/ 56385 h 127320"/>
              <a:gd name="connsiteX182" fmla="*/ 1113156 w 1760678"/>
              <a:gd name="connsiteY182" fmla="*/ 36377 h 127320"/>
              <a:gd name="connsiteX183" fmla="*/ 1109518 w 1760678"/>
              <a:gd name="connsiteY183" fmla="*/ 34558 h 127320"/>
              <a:gd name="connsiteX184" fmla="*/ 1107700 w 1760678"/>
              <a:gd name="connsiteY184" fmla="*/ 34558 h 127320"/>
              <a:gd name="connsiteX185" fmla="*/ 1105881 w 1760678"/>
              <a:gd name="connsiteY185" fmla="*/ 36377 h 127320"/>
              <a:gd name="connsiteX186" fmla="*/ 1105881 w 1760678"/>
              <a:gd name="connsiteY186" fmla="*/ 36377 h 127320"/>
              <a:gd name="connsiteX187" fmla="*/ 1096786 w 1760678"/>
              <a:gd name="connsiteY187" fmla="*/ 45471 h 127320"/>
              <a:gd name="connsiteX188" fmla="*/ 1078597 w 1760678"/>
              <a:gd name="connsiteY188" fmla="*/ 63660 h 1273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</a:cxnLst>
            <a:rect l="l" t="t" r="r" b="b"/>
            <a:pathLst>
              <a:path w="1760678" h="127320">
                <a:moveTo>
                  <a:pt x="880339" y="0"/>
                </a:moveTo>
                <a:lnTo>
                  <a:pt x="947638" y="0"/>
                </a:lnTo>
                <a:lnTo>
                  <a:pt x="982197" y="0"/>
                </a:lnTo>
                <a:lnTo>
                  <a:pt x="998567" y="0"/>
                </a:lnTo>
                <a:lnTo>
                  <a:pt x="1009480" y="0"/>
                </a:lnTo>
                <a:lnTo>
                  <a:pt x="1013118" y="0"/>
                </a:lnTo>
                <a:cubicBezTo>
                  <a:pt x="1013118" y="0"/>
                  <a:pt x="1014936" y="0"/>
                  <a:pt x="1014936" y="0"/>
                </a:cubicBezTo>
                <a:lnTo>
                  <a:pt x="1016755" y="1819"/>
                </a:lnTo>
                <a:lnTo>
                  <a:pt x="1018574" y="5457"/>
                </a:lnTo>
                <a:lnTo>
                  <a:pt x="1067684" y="54566"/>
                </a:lnTo>
                <a:lnTo>
                  <a:pt x="1085873" y="36377"/>
                </a:lnTo>
                <a:lnTo>
                  <a:pt x="1102243" y="20007"/>
                </a:lnTo>
                <a:lnTo>
                  <a:pt x="1105881" y="16370"/>
                </a:lnTo>
                <a:lnTo>
                  <a:pt x="1109518" y="14551"/>
                </a:lnTo>
                <a:cubicBezTo>
                  <a:pt x="1109518" y="14551"/>
                  <a:pt x="1111337" y="16370"/>
                  <a:pt x="1111337" y="16370"/>
                </a:cubicBezTo>
                <a:lnTo>
                  <a:pt x="1120432" y="25464"/>
                </a:lnTo>
                <a:lnTo>
                  <a:pt x="1142258" y="47290"/>
                </a:lnTo>
                <a:lnTo>
                  <a:pt x="1151353" y="56385"/>
                </a:lnTo>
                <a:cubicBezTo>
                  <a:pt x="1151353" y="56385"/>
                  <a:pt x="1151353" y="56385"/>
                  <a:pt x="1153172" y="56385"/>
                </a:cubicBezTo>
                <a:lnTo>
                  <a:pt x="1153172" y="56385"/>
                </a:lnTo>
                <a:lnTo>
                  <a:pt x="1153172" y="56385"/>
                </a:lnTo>
                <a:lnTo>
                  <a:pt x="1153172" y="56385"/>
                </a:lnTo>
                <a:lnTo>
                  <a:pt x="1153172" y="56385"/>
                </a:lnTo>
                <a:lnTo>
                  <a:pt x="1154990" y="56385"/>
                </a:lnTo>
                <a:lnTo>
                  <a:pt x="1154990" y="56385"/>
                </a:lnTo>
                <a:lnTo>
                  <a:pt x="1162266" y="56385"/>
                </a:lnTo>
                <a:lnTo>
                  <a:pt x="1711568" y="56385"/>
                </a:lnTo>
                <a:lnTo>
                  <a:pt x="1727938" y="56385"/>
                </a:lnTo>
                <a:cubicBezTo>
                  <a:pt x="1729757" y="50928"/>
                  <a:pt x="1737033" y="45471"/>
                  <a:pt x="1744308" y="45471"/>
                </a:cubicBezTo>
                <a:cubicBezTo>
                  <a:pt x="1753403" y="45471"/>
                  <a:pt x="1760678" y="52747"/>
                  <a:pt x="1760678" y="61841"/>
                </a:cubicBezTo>
                <a:cubicBezTo>
                  <a:pt x="1760678" y="70935"/>
                  <a:pt x="1753403" y="78211"/>
                  <a:pt x="1744308" y="78211"/>
                </a:cubicBezTo>
                <a:cubicBezTo>
                  <a:pt x="1737033" y="78211"/>
                  <a:pt x="1731576" y="74573"/>
                  <a:pt x="1727938" y="67298"/>
                </a:cubicBezTo>
                <a:lnTo>
                  <a:pt x="1711568" y="67298"/>
                </a:lnTo>
                <a:lnTo>
                  <a:pt x="1162266" y="67298"/>
                </a:lnTo>
                <a:lnTo>
                  <a:pt x="1154990" y="67298"/>
                </a:lnTo>
                <a:lnTo>
                  <a:pt x="1154990" y="67298"/>
                </a:lnTo>
                <a:lnTo>
                  <a:pt x="1153172" y="67298"/>
                </a:lnTo>
                <a:lnTo>
                  <a:pt x="1153172" y="67298"/>
                </a:lnTo>
                <a:lnTo>
                  <a:pt x="1153172" y="67298"/>
                </a:lnTo>
                <a:lnTo>
                  <a:pt x="1151353" y="67298"/>
                </a:lnTo>
                <a:cubicBezTo>
                  <a:pt x="1151353" y="67298"/>
                  <a:pt x="1151353" y="67298"/>
                  <a:pt x="1149534" y="67298"/>
                </a:cubicBezTo>
                <a:lnTo>
                  <a:pt x="1140439" y="76392"/>
                </a:lnTo>
                <a:lnTo>
                  <a:pt x="1118613" y="98218"/>
                </a:lnTo>
                <a:lnTo>
                  <a:pt x="1109518" y="107313"/>
                </a:lnTo>
                <a:cubicBezTo>
                  <a:pt x="1109518" y="107313"/>
                  <a:pt x="1107700" y="109131"/>
                  <a:pt x="1107700" y="109131"/>
                </a:cubicBezTo>
                <a:lnTo>
                  <a:pt x="1105881" y="107313"/>
                </a:lnTo>
                <a:lnTo>
                  <a:pt x="1102243" y="103675"/>
                </a:lnTo>
                <a:lnTo>
                  <a:pt x="1085873" y="90943"/>
                </a:lnTo>
                <a:lnTo>
                  <a:pt x="1067684" y="72754"/>
                </a:lnTo>
                <a:lnTo>
                  <a:pt x="1018574" y="123682"/>
                </a:lnTo>
                <a:lnTo>
                  <a:pt x="1014936" y="127320"/>
                </a:lnTo>
                <a:lnTo>
                  <a:pt x="1013118" y="127320"/>
                </a:lnTo>
                <a:cubicBezTo>
                  <a:pt x="1013118" y="127320"/>
                  <a:pt x="1011299" y="127320"/>
                  <a:pt x="1011299" y="127320"/>
                </a:cubicBezTo>
                <a:lnTo>
                  <a:pt x="1007661" y="127320"/>
                </a:lnTo>
                <a:lnTo>
                  <a:pt x="996748" y="127320"/>
                </a:lnTo>
                <a:lnTo>
                  <a:pt x="982197" y="127320"/>
                </a:lnTo>
                <a:lnTo>
                  <a:pt x="947638" y="127320"/>
                </a:lnTo>
                <a:lnTo>
                  <a:pt x="880339" y="127320"/>
                </a:lnTo>
                <a:lnTo>
                  <a:pt x="813041" y="127320"/>
                </a:lnTo>
                <a:lnTo>
                  <a:pt x="778482" y="127320"/>
                </a:lnTo>
                <a:lnTo>
                  <a:pt x="762112" y="127320"/>
                </a:lnTo>
                <a:lnTo>
                  <a:pt x="751198" y="127320"/>
                </a:lnTo>
                <a:lnTo>
                  <a:pt x="747561" y="127320"/>
                </a:lnTo>
                <a:cubicBezTo>
                  <a:pt x="747561" y="127320"/>
                  <a:pt x="745742" y="127320"/>
                  <a:pt x="745742" y="127320"/>
                </a:cubicBezTo>
                <a:lnTo>
                  <a:pt x="745742" y="127320"/>
                </a:lnTo>
                <a:lnTo>
                  <a:pt x="742104" y="123682"/>
                </a:lnTo>
                <a:lnTo>
                  <a:pt x="692994" y="72754"/>
                </a:lnTo>
                <a:lnTo>
                  <a:pt x="674805" y="90943"/>
                </a:lnTo>
                <a:lnTo>
                  <a:pt x="658436" y="107313"/>
                </a:lnTo>
                <a:lnTo>
                  <a:pt x="654798" y="110950"/>
                </a:lnTo>
                <a:lnTo>
                  <a:pt x="652979" y="112769"/>
                </a:lnTo>
                <a:cubicBezTo>
                  <a:pt x="652979" y="112769"/>
                  <a:pt x="651160" y="110950"/>
                  <a:pt x="651160" y="110950"/>
                </a:cubicBezTo>
                <a:lnTo>
                  <a:pt x="642066" y="101856"/>
                </a:lnTo>
                <a:lnTo>
                  <a:pt x="618420" y="80030"/>
                </a:lnTo>
                <a:lnTo>
                  <a:pt x="609326" y="70935"/>
                </a:lnTo>
                <a:cubicBezTo>
                  <a:pt x="609326" y="70935"/>
                  <a:pt x="609326" y="70935"/>
                  <a:pt x="607507" y="70935"/>
                </a:cubicBezTo>
                <a:lnTo>
                  <a:pt x="605688" y="70935"/>
                </a:lnTo>
                <a:lnTo>
                  <a:pt x="605688" y="70935"/>
                </a:lnTo>
                <a:lnTo>
                  <a:pt x="605688" y="70935"/>
                </a:lnTo>
                <a:lnTo>
                  <a:pt x="603869" y="70935"/>
                </a:lnTo>
                <a:lnTo>
                  <a:pt x="603869" y="70935"/>
                </a:lnTo>
                <a:lnTo>
                  <a:pt x="596593" y="70935"/>
                </a:lnTo>
                <a:lnTo>
                  <a:pt x="49110" y="70935"/>
                </a:lnTo>
                <a:lnTo>
                  <a:pt x="32740" y="70935"/>
                </a:lnTo>
                <a:cubicBezTo>
                  <a:pt x="30921" y="76392"/>
                  <a:pt x="23645" y="81849"/>
                  <a:pt x="16370" y="81849"/>
                </a:cubicBezTo>
                <a:cubicBezTo>
                  <a:pt x="7276" y="81849"/>
                  <a:pt x="0" y="72754"/>
                  <a:pt x="0" y="63660"/>
                </a:cubicBezTo>
                <a:cubicBezTo>
                  <a:pt x="0" y="54566"/>
                  <a:pt x="7276" y="47290"/>
                  <a:pt x="16370" y="47290"/>
                </a:cubicBezTo>
                <a:cubicBezTo>
                  <a:pt x="23645" y="47290"/>
                  <a:pt x="29102" y="50928"/>
                  <a:pt x="32740" y="58203"/>
                </a:cubicBezTo>
                <a:lnTo>
                  <a:pt x="49110" y="58203"/>
                </a:lnTo>
                <a:lnTo>
                  <a:pt x="598412" y="58203"/>
                </a:lnTo>
                <a:lnTo>
                  <a:pt x="605688" y="58203"/>
                </a:lnTo>
                <a:lnTo>
                  <a:pt x="605688" y="58203"/>
                </a:lnTo>
                <a:lnTo>
                  <a:pt x="607507" y="58203"/>
                </a:lnTo>
                <a:lnTo>
                  <a:pt x="607507" y="58203"/>
                </a:lnTo>
                <a:lnTo>
                  <a:pt x="607507" y="58203"/>
                </a:lnTo>
                <a:lnTo>
                  <a:pt x="607507" y="58203"/>
                </a:lnTo>
                <a:lnTo>
                  <a:pt x="607507" y="58203"/>
                </a:lnTo>
                <a:cubicBezTo>
                  <a:pt x="607507" y="58203"/>
                  <a:pt x="607507" y="58203"/>
                  <a:pt x="609326" y="58203"/>
                </a:cubicBezTo>
                <a:lnTo>
                  <a:pt x="618420" y="47290"/>
                </a:lnTo>
                <a:lnTo>
                  <a:pt x="642066" y="25464"/>
                </a:lnTo>
                <a:lnTo>
                  <a:pt x="651160" y="16370"/>
                </a:lnTo>
                <a:cubicBezTo>
                  <a:pt x="651160" y="16370"/>
                  <a:pt x="652979" y="14551"/>
                  <a:pt x="652979" y="14551"/>
                </a:cubicBezTo>
                <a:lnTo>
                  <a:pt x="654798" y="16370"/>
                </a:lnTo>
                <a:lnTo>
                  <a:pt x="658436" y="20007"/>
                </a:lnTo>
                <a:lnTo>
                  <a:pt x="674805" y="36377"/>
                </a:lnTo>
                <a:lnTo>
                  <a:pt x="692994" y="54566"/>
                </a:lnTo>
                <a:lnTo>
                  <a:pt x="742104" y="5457"/>
                </a:lnTo>
                <a:lnTo>
                  <a:pt x="745742" y="1819"/>
                </a:lnTo>
                <a:lnTo>
                  <a:pt x="747561" y="0"/>
                </a:lnTo>
                <a:cubicBezTo>
                  <a:pt x="747561" y="0"/>
                  <a:pt x="749380" y="0"/>
                  <a:pt x="749380" y="0"/>
                </a:cubicBezTo>
                <a:lnTo>
                  <a:pt x="753017" y="0"/>
                </a:lnTo>
                <a:lnTo>
                  <a:pt x="763931" y="0"/>
                </a:lnTo>
                <a:lnTo>
                  <a:pt x="780301" y="0"/>
                </a:lnTo>
                <a:lnTo>
                  <a:pt x="814859" y="0"/>
                </a:lnTo>
                <a:lnTo>
                  <a:pt x="880339" y="0"/>
                </a:lnTo>
                <a:lnTo>
                  <a:pt x="880339" y="0"/>
                </a:lnTo>
                <a:close/>
                <a:moveTo>
                  <a:pt x="880339" y="114588"/>
                </a:moveTo>
                <a:lnTo>
                  <a:pt x="947638" y="114588"/>
                </a:lnTo>
                <a:lnTo>
                  <a:pt x="982197" y="114588"/>
                </a:lnTo>
                <a:lnTo>
                  <a:pt x="998567" y="114588"/>
                </a:lnTo>
                <a:lnTo>
                  <a:pt x="1005842" y="114588"/>
                </a:lnTo>
                <a:lnTo>
                  <a:pt x="1007661" y="114588"/>
                </a:lnTo>
                <a:cubicBezTo>
                  <a:pt x="1007661" y="114588"/>
                  <a:pt x="1007661" y="114588"/>
                  <a:pt x="1007661" y="114588"/>
                </a:cubicBezTo>
                <a:lnTo>
                  <a:pt x="1007661" y="114588"/>
                </a:lnTo>
                <a:lnTo>
                  <a:pt x="1009480" y="112769"/>
                </a:lnTo>
                <a:lnTo>
                  <a:pt x="1058590" y="63660"/>
                </a:lnTo>
                <a:lnTo>
                  <a:pt x="1009480" y="14551"/>
                </a:lnTo>
                <a:lnTo>
                  <a:pt x="1007661" y="12732"/>
                </a:lnTo>
                <a:lnTo>
                  <a:pt x="1007661" y="12732"/>
                </a:lnTo>
                <a:cubicBezTo>
                  <a:pt x="1007661" y="12732"/>
                  <a:pt x="1007661" y="12732"/>
                  <a:pt x="1007661" y="12732"/>
                </a:cubicBezTo>
                <a:lnTo>
                  <a:pt x="1005842" y="12732"/>
                </a:lnTo>
                <a:lnTo>
                  <a:pt x="998567" y="12732"/>
                </a:lnTo>
                <a:lnTo>
                  <a:pt x="982197" y="12732"/>
                </a:lnTo>
                <a:lnTo>
                  <a:pt x="947638" y="12732"/>
                </a:lnTo>
                <a:lnTo>
                  <a:pt x="880339" y="12732"/>
                </a:lnTo>
                <a:lnTo>
                  <a:pt x="813041" y="12732"/>
                </a:lnTo>
                <a:lnTo>
                  <a:pt x="778482" y="12732"/>
                </a:lnTo>
                <a:lnTo>
                  <a:pt x="762112" y="12732"/>
                </a:lnTo>
                <a:lnTo>
                  <a:pt x="754836" y="12732"/>
                </a:lnTo>
                <a:lnTo>
                  <a:pt x="753017" y="12732"/>
                </a:lnTo>
                <a:cubicBezTo>
                  <a:pt x="753017" y="12732"/>
                  <a:pt x="753017" y="12732"/>
                  <a:pt x="753017" y="12732"/>
                </a:cubicBezTo>
                <a:lnTo>
                  <a:pt x="753017" y="12732"/>
                </a:lnTo>
                <a:lnTo>
                  <a:pt x="751198" y="14551"/>
                </a:lnTo>
                <a:lnTo>
                  <a:pt x="702089" y="63660"/>
                </a:lnTo>
                <a:lnTo>
                  <a:pt x="751198" y="112769"/>
                </a:lnTo>
                <a:lnTo>
                  <a:pt x="753017" y="114588"/>
                </a:lnTo>
                <a:lnTo>
                  <a:pt x="753017" y="114588"/>
                </a:lnTo>
                <a:cubicBezTo>
                  <a:pt x="753017" y="114588"/>
                  <a:pt x="753017" y="114588"/>
                  <a:pt x="753017" y="114588"/>
                </a:cubicBezTo>
                <a:lnTo>
                  <a:pt x="754836" y="114588"/>
                </a:lnTo>
                <a:lnTo>
                  <a:pt x="762112" y="114588"/>
                </a:lnTo>
                <a:lnTo>
                  <a:pt x="778482" y="114588"/>
                </a:lnTo>
                <a:lnTo>
                  <a:pt x="813041" y="114588"/>
                </a:lnTo>
                <a:lnTo>
                  <a:pt x="880339" y="114588"/>
                </a:lnTo>
                <a:lnTo>
                  <a:pt x="880339" y="114588"/>
                </a:lnTo>
                <a:close/>
                <a:moveTo>
                  <a:pt x="683900" y="63660"/>
                </a:moveTo>
                <a:lnTo>
                  <a:pt x="665711" y="45471"/>
                </a:lnTo>
                <a:lnTo>
                  <a:pt x="654798" y="36377"/>
                </a:lnTo>
                <a:lnTo>
                  <a:pt x="652979" y="34558"/>
                </a:lnTo>
                <a:lnTo>
                  <a:pt x="651160" y="32739"/>
                </a:lnTo>
                <a:cubicBezTo>
                  <a:pt x="651160" y="32739"/>
                  <a:pt x="651160" y="32739"/>
                  <a:pt x="649341" y="32739"/>
                </a:cubicBezTo>
                <a:lnTo>
                  <a:pt x="645703" y="36377"/>
                </a:lnTo>
                <a:lnTo>
                  <a:pt x="625696" y="56385"/>
                </a:lnTo>
                <a:lnTo>
                  <a:pt x="618420" y="63660"/>
                </a:lnTo>
                <a:lnTo>
                  <a:pt x="625696" y="70935"/>
                </a:lnTo>
                <a:lnTo>
                  <a:pt x="647522" y="90943"/>
                </a:lnTo>
                <a:lnTo>
                  <a:pt x="651160" y="94581"/>
                </a:lnTo>
                <a:cubicBezTo>
                  <a:pt x="651160" y="94581"/>
                  <a:pt x="651160" y="94581"/>
                  <a:pt x="652979" y="94581"/>
                </a:cubicBezTo>
                <a:lnTo>
                  <a:pt x="654798" y="92762"/>
                </a:lnTo>
                <a:lnTo>
                  <a:pt x="654798" y="92762"/>
                </a:lnTo>
                <a:lnTo>
                  <a:pt x="663892" y="83667"/>
                </a:lnTo>
                <a:lnTo>
                  <a:pt x="683900" y="63660"/>
                </a:lnTo>
                <a:lnTo>
                  <a:pt x="683900" y="63660"/>
                </a:lnTo>
                <a:close/>
                <a:moveTo>
                  <a:pt x="1078597" y="63660"/>
                </a:moveTo>
                <a:lnTo>
                  <a:pt x="1096786" y="81849"/>
                </a:lnTo>
                <a:lnTo>
                  <a:pt x="1105881" y="90943"/>
                </a:lnTo>
                <a:lnTo>
                  <a:pt x="1107700" y="92762"/>
                </a:lnTo>
                <a:lnTo>
                  <a:pt x="1109518" y="94581"/>
                </a:lnTo>
                <a:cubicBezTo>
                  <a:pt x="1109518" y="94581"/>
                  <a:pt x="1109518" y="94581"/>
                  <a:pt x="1111337" y="94581"/>
                </a:cubicBezTo>
                <a:lnTo>
                  <a:pt x="1113156" y="90943"/>
                </a:lnTo>
                <a:lnTo>
                  <a:pt x="1133164" y="70935"/>
                </a:lnTo>
                <a:lnTo>
                  <a:pt x="1140439" y="63660"/>
                </a:lnTo>
                <a:lnTo>
                  <a:pt x="1133164" y="56385"/>
                </a:lnTo>
                <a:lnTo>
                  <a:pt x="1113156" y="36377"/>
                </a:lnTo>
                <a:lnTo>
                  <a:pt x="1109518" y="34558"/>
                </a:lnTo>
                <a:cubicBezTo>
                  <a:pt x="1109518" y="34558"/>
                  <a:pt x="1109518" y="34558"/>
                  <a:pt x="1107700" y="34558"/>
                </a:cubicBezTo>
                <a:lnTo>
                  <a:pt x="1105881" y="36377"/>
                </a:lnTo>
                <a:lnTo>
                  <a:pt x="1105881" y="36377"/>
                </a:lnTo>
                <a:lnTo>
                  <a:pt x="1096786" y="45471"/>
                </a:lnTo>
                <a:lnTo>
                  <a:pt x="1078597" y="63660"/>
                </a:lnTo>
                <a:close/>
              </a:path>
            </a:pathLst>
          </a:custGeom>
          <a:solidFill>
            <a:schemeClr val="accent2"/>
          </a:solidFill>
          <a:ln w="18166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47" name="图形 45">
            <a:extLst>
              <a:ext uri="{FF2B5EF4-FFF2-40B4-BE49-F238E27FC236}">
                <a16:creationId xmlns:a16="http://schemas.microsoft.com/office/drawing/2014/main" id="{285EAA1F-CED1-4EB7-B00D-EDD0C2D8D721}"/>
              </a:ext>
            </a:extLst>
          </p:cNvPr>
          <p:cNvSpPr/>
          <p:nvPr/>
        </p:nvSpPr>
        <p:spPr>
          <a:xfrm rot="18000000">
            <a:off x="9367571" y="683735"/>
            <a:ext cx="647334" cy="777902"/>
          </a:xfrm>
          <a:custGeom>
            <a:avLst/>
            <a:gdLst>
              <a:gd name="connsiteX0" fmla="*/ 65143 w 776159"/>
              <a:gd name="connsiteY0" fmla="*/ 276576 h 932710"/>
              <a:gd name="connsiteX1" fmla="*/ 117863 w 776159"/>
              <a:gd name="connsiteY1" fmla="*/ 414107 h 932710"/>
              <a:gd name="connsiteX2" fmla="*/ 115571 w 776159"/>
              <a:gd name="connsiteY2" fmla="*/ 418691 h 932710"/>
              <a:gd name="connsiteX3" fmla="*/ 94941 w 776159"/>
              <a:gd name="connsiteY3" fmla="*/ 411815 h 932710"/>
              <a:gd name="connsiteX4" fmla="*/ 88065 w 776159"/>
              <a:gd name="connsiteY4" fmla="*/ 416399 h 932710"/>
              <a:gd name="connsiteX5" fmla="*/ 184337 w 776159"/>
              <a:gd name="connsiteY5" fmla="*/ 517255 h 932710"/>
              <a:gd name="connsiteX6" fmla="*/ 3254 w 776159"/>
              <a:gd name="connsiteY6" fmla="*/ 716676 h 932710"/>
              <a:gd name="connsiteX7" fmla="*/ 207259 w 776159"/>
              <a:gd name="connsiteY7" fmla="*/ 893175 h 932710"/>
              <a:gd name="connsiteX8" fmla="*/ 207259 w 776159"/>
              <a:gd name="connsiteY8" fmla="*/ 893175 h 932710"/>
              <a:gd name="connsiteX9" fmla="*/ 209551 w 776159"/>
              <a:gd name="connsiteY9" fmla="*/ 893175 h 932710"/>
              <a:gd name="connsiteX10" fmla="*/ 211843 w 776159"/>
              <a:gd name="connsiteY10" fmla="*/ 893175 h 932710"/>
              <a:gd name="connsiteX11" fmla="*/ 211843 w 776159"/>
              <a:gd name="connsiteY11" fmla="*/ 893175 h 932710"/>
              <a:gd name="connsiteX12" fmla="*/ 482322 w 776159"/>
              <a:gd name="connsiteY12" fmla="*/ 890883 h 932710"/>
              <a:gd name="connsiteX13" fmla="*/ 470861 w 776159"/>
              <a:gd name="connsiteY13" fmla="*/ 622696 h 932710"/>
              <a:gd name="connsiteX14" fmla="*/ 608393 w 776159"/>
              <a:gd name="connsiteY14" fmla="*/ 608943 h 932710"/>
              <a:gd name="connsiteX15" fmla="*/ 606101 w 776159"/>
              <a:gd name="connsiteY15" fmla="*/ 599774 h 932710"/>
              <a:gd name="connsiteX16" fmla="*/ 585471 w 776159"/>
              <a:gd name="connsiteY16" fmla="*/ 592898 h 932710"/>
              <a:gd name="connsiteX17" fmla="*/ 587763 w 776159"/>
              <a:gd name="connsiteY17" fmla="*/ 588313 h 932710"/>
              <a:gd name="connsiteX18" fmla="*/ 716126 w 776159"/>
              <a:gd name="connsiteY18" fmla="*/ 517255 h 932710"/>
              <a:gd name="connsiteX19" fmla="*/ 711542 w 776159"/>
              <a:gd name="connsiteY19" fmla="*/ 512671 h 932710"/>
              <a:gd name="connsiteX20" fmla="*/ 647360 w 776159"/>
              <a:gd name="connsiteY20" fmla="*/ 528716 h 932710"/>
              <a:gd name="connsiteX21" fmla="*/ 647360 w 776159"/>
              <a:gd name="connsiteY21" fmla="*/ 524132 h 932710"/>
              <a:gd name="connsiteX22" fmla="*/ 775723 w 776159"/>
              <a:gd name="connsiteY22" fmla="*/ 377432 h 932710"/>
              <a:gd name="connsiteX23" fmla="*/ 771139 w 776159"/>
              <a:gd name="connsiteY23" fmla="*/ 375140 h 932710"/>
              <a:gd name="connsiteX24" fmla="*/ 743632 w 776159"/>
              <a:gd name="connsiteY24" fmla="*/ 393477 h 932710"/>
              <a:gd name="connsiteX25" fmla="*/ 739048 w 776159"/>
              <a:gd name="connsiteY25" fmla="*/ 388893 h 932710"/>
              <a:gd name="connsiteX26" fmla="*/ 752801 w 776159"/>
              <a:gd name="connsiteY26" fmla="*/ 203225 h 932710"/>
              <a:gd name="connsiteX27" fmla="*/ 745925 w 776159"/>
              <a:gd name="connsiteY27" fmla="*/ 205518 h 932710"/>
              <a:gd name="connsiteX28" fmla="*/ 741340 w 776159"/>
              <a:gd name="connsiteY28" fmla="*/ 237608 h 932710"/>
              <a:gd name="connsiteX29" fmla="*/ 736756 w 776159"/>
              <a:gd name="connsiteY29" fmla="*/ 237608 h 932710"/>
              <a:gd name="connsiteX30" fmla="*/ 638191 w 776159"/>
              <a:gd name="connsiteY30" fmla="*/ 90908 h 932710"/>
              <a:gd name="connsiteX31" fmla="*/ 631315 w 776159"/>
              <a:gd name="connsiteY31" fmla="*/ 97785 h 932710"/>
              <a:gd name="connsiteX32" fmla="*/ 463985 w 776159"/>
              <a:gd name="connsiteY32" fmla="*/ 391185 h 932710"/>
              <a:gd name="connsiteX33" fmla="*/ 447939 w 776159"/>
              <a:gd name="connsiteY33" fmla="*/ 370555 h 932710"/>
              <a:gd name="connsiteX34" fmla="*/ 502952 w 776159"/>
              <a:gd name="connsiteY34" fmla="*/ 320127 h 932710"/>
              <a:gd name="connsiteX35" fmla="*/ 507536 w 776159"/>
              <a:gd name="connsiteY35" fmla="*/ 304082 h 932710"/>
              <a:gd name="connsiteX36" fmla="*/ 541919 w 776159"/>
              <a:gd name="connsiteY36" fmla="*/ 258238 h 932710"/>
              <a:gd name="connsiteX37" fmla="*/ 484614 w 776159"/>
              <a:gd name="connsiteY37" fmla="*/ 134460 h 932710"/>
              <a:gd name="connsiteX38" fmla="*/ 360836 w 776159"/>
              <a:gd name="connsiteY38" fmla="*/ 191764 h 932710"/>
              <a:gd name="connsiteX39" fmla="*/ 358544 w 776159"/>
              <a:gd name="connsiteY39" fmla="*/ 249069 h 932710"/>
              <a:gd name="connsiteX40" fmla="*/ 351667 w 776159"/>
              <a:gd name="connsiteY40" fmla="*/ 265115 h 932710"/>
              <a:gd name="connsiteX41" fmla="*/ 360836 w 776159"/>
              <a:gd name="connsiteY41" fmla="*/ 338465 h 932710"/>
              <a:gd name="connsiteX42" fmla="*/ 333330 w 776159"/>
              <a:gd name="connsiteY42" fmla="*/ 345341 h 932710"/>
              <a:gd name="connsiteX43" fmla="*/ 392927 w 776159"/>
              <a:gd name="connsiteY43" fmla="*/ 10681 h 932710"/>
              <a:gd name="connsiteX44" fmla="*/ 390634 w 776159"/>
              <a:gd name="connsiteY44" fmla="*/ 1513 h 932710"/>
              <a:gd name="connsiteX45" fmla="*/ 232473 w 776159"/>
              <a:gd name="connsiteY45" fmla="*/ 54233 h 932710"/>
              <a:gd name="connsiteX46" fmla="*/ 227889 w 776159"/>
              <a:gd name="connsiteY46" fmla="*/ 51941 h 932710"/>
              <a:gd name="connsiteX47" fmla="*/ 243934 w 776159"/>
              <a:gd name="connsiteY47" fmla="*/ 24435 h 932710"/>
              <a:gd name="connsiteX48" fmla="*/ 241642 w 776159"/>
              <a:gd name="connsiteY48" fmla="*/ 15266 h 932710"/>
              <a:gd name="connsiteX49" fmla="*/ 131616 w 776159"/>
              <a:gd name="connsiteY49" fmla="*/ 164258 h 932710"/>
              <a:gd name="connsiteX50" fmla="*/ 124740 w 776159"/>
              <a:gd name="connsiteY50" fmla="*/ 164258 h 932710"/>
              <a:gd name="connsiteX51" fmla="*/ 115571 w 776159"/>
              <a:gd name="connsiteY51" fmla="*/ 132168 h 932710"/>
              <a:gd name="connsiteX52" fmla="*/ 108695 w 776159"/>
              <a:gd name="connsiteY52" fmla="*/ 129875 h 932710"/>
              <a:gd name="connsiteX53" fmla="*/ 110987 w 776159"/>
              <a:gd name="connsiteY53" fmla="*/ 324711 h 932710"/>
              <a:gd name="connsiteX54" fmla="*/ 108695 w 776159"/>
              <a:gd name="connsiteY54" fmla="*/ 327004 h 932710"/>
              <a:gd name="connsiteX55" fmla="*/ 69727 w 776159"/>
              <a:gd name="connsiteY55" fmla="*/ 271991 h 932710"/>
              <a:gd name="connsiteX56" fmla="*/ 65143 w 776159"/>
              <a:gd name="connsiteY56" fmla="*/ 276576 h 932710"/>
              <a:gd name="connsiteX57" fmla="*/ 363128 w 776159"/>
              <a:gd name="connsiteY57" fmla="*/ 235316 h 932710"/>
              <a:gd name="connsiteX58" fmla="*/ 367712 w 776159"/>
              <a:gd name="connsiteY58" fmla="*/ 203225 h 932710"/>
              <a:gd name="connsiteX59" fmla="*/ 473153 w 776159"/>
              <a:gd name="connsiteY59" fmla="*/ 155089 h 932710"/>
              <a:gd name="connsiteX60" fmla="*/ 521289 w 776159"/>
              <a:gd name="connsiteY60" fmla="*/ 260530 h 932710"/>
              <a:gd name="connsiteX61" fmla="*/ 505244 w 776159"/>
              <a:gd name="connsiteY61" fmla="*/ 288036 h 932710"/>
              <a:gd name="connsiteX62" fmla="*/ 452524 w 776159"/>
              <a:gd name="connsiteY62" fmla="*/ 212394 h 932710"/>
              <a:gd name="connsiteX63" fmla="*/ 363128 w 776159"/>
              <a:gd name="connsiteY63" fmla="*/ 235316 h 9327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</a:cxnLst>
            <a:rect l="l" t="t" r="r" b="b"/>
            <a:pathLst>
              <a:path w="776159" h="932710">
                <a:moveTo>
                  <a:pt x="65143" y="276576"/>
                </a:moveTo>
                <a:cubicBezTo>
                  <a:pt x="55974" y="310958"/>
                  <a:pt x="60558" y="363679"/>
                  <a:pt x="117863" y="414107"/>
                </a:cubicBezTo>
                <a:cubicBezTo>
                  <a:pt x="122448" y="418691"/>
                  <a:pt x="122448" y="420983"/>
                  <a:pt x="115571" y="418691"/>
                </a:cubicBezTo>
                <a:cubicBezTo>
                  <a:pt x="108695" y="416399"/>
                  <a:pt x="101818" y="414107"/>
                  <a:pt x="94941" y="411815"/>
                </a:cubicBezTo>
                <a:cubicBezTo>
                  <a:pt x="90357" y="409523"/>
                  <a:pt x="85773" y="411815"/>
                  <a:pt x="88065" y="416399"/>
                </a:cubicBezTo>
                <a:cubicBezTo>
                  <a:pt x="94941" y="443905"/>
                  <a:pt x="129324" y="492041"/>
                  <a:pt x="184337" y="517255"/>
                </a:cubicBezTo>
                <a:cubicBezTo>
                  <a:pt x="136201" y="595190"/>
                  <a:pt x="81188" y="677709"/>
                  <a:pt x="3254" y="716676"/>
                </a:cubicBezTo>
                <a:cubicBezTo>
                  <a:pt x="-26545" y="799195"/>
                  <a:pt x="156831" y="874837"/>
                  <a:pt x="207259" y="893175"/>
                </a:cubicBezTo>
                <a:lnTo>
                  <a:pt x="207259" y="893175"/>
                </a:lnTo>
                <a:cubicBezTo>
                  <a:pt x="207259" y="893175"/>
                  <a:pt x="207259" y="893175"/>
                  <a:pt x="209551" y="893175"/>
                </a:cubicBezTo>
                <a:cubicBezTo>
                  <a:pt x="209551" y="893175"/>
                  <a:pt x="209551" y="893175"/>
                  <a:pt x="211843" y="893175"/>
                </a:cubicBezTo>
                <a:lnTo>
                  <a:pt x="211843" y="893175"/>
                </a:lnTo>
                <a:cubicBezTo>
                  <a:pt x="262272" y="911512"/>
                  <a:pt x="450231" y="973401"/>
                  <a:pt x="482322" y="890883"/>
                </a:cubicBezTo>
                <a:cubicBezTo>
                  <a:pt x="445647" y="810656"/>
                  <a:pt x="457108" y="712092"/>
                  <a:pt x="470861" y="622696"/>
                </a:cubicBezTo>
                <a:cubicBezTo>
                  <a:pt x="530458" y="638742"/>
                  <a:pt x="585471" y="624988"/>
                  <a:pt x="608393" y="608943"/>
                </a:cubicBezTo>
                <a:cubicBezTo>
                  <a:pt x="612977" y="604359"/>
                  <a:pt x="610685" y="602067"/>
                  <a:pt x="606101" y="599774"/>
                </a:cubicBezTo>
                <a:cubicBezTo>
                  <a:pt x="596932" y="597482"/>
                  <a:pt x="590055" y="595190"/>
                  <a:pt x="585471" y="592898"/>
                </a:cubicBezTo>
                <a:cubicBezTo>
                  <a:pt x="580887" y="590606"/>
                  <a:pt x="580887" y="588313"/>
                  <a:pt x="587763" y="588313"/>
                </a:cubicBezTo>
                <a:cubicBezTo>
                  <a:pt x="663406" y="586021"/>
                  <a:pt x="702373" y="549346"/>
                  <a:pt x="716126" y="517255"/>
                </a:cubicBezTo>
                <a:cubicBezTo>
                  <a:pt x="718418" y="512671"/>
                  <a:pt x="716126" y="510379"/>
                  <a:pt x="711542" y="512671"/>
                </a:cubicBezTo>
                <a:cubicBezTo>
                  <a:pt x="688620" y="526424"/>
                  <a:pt x="661113" y="528716"/>
                  <a:pt x="647360" y="528716"/>
                </a:cubicBezTo>
                <a:cubicBezTo>
                  <a:pt x="640484" y="528716"/>
                  <a:pt x="640484" y="526424"/>
                  <a:pt x="647360" y="524132"/>
                </a:cubicBezTo>
                <a:cubicBezTo>
                  <a:pt x="727587" y="498918"/>
                  <a:pt x="766554" y="423276"/>
                  <a:pt x="775723" y="377432"/>
                </a:cubicBezTo>
                <a:cubicBezTo>
                  <a:pt x="775723" y="370555"/>
                  <a:pt x="773431" y="370555"/>
                  <a:pt x="771139" y="375140"/>
                </a:cubicBezTo>
                <a:cubicBezTo>
                  <a:pt x="761970" y="384308"/>
                  <a:pt x="750509" y="391185"/>
                  <a:pt x="743632" y="393477"/>
                </a:cubicBezTo>
                <a:cubicBezTo>
                  <a:pt x="739048" y="395769"/>
                  <a:pt x="736756" y="393477"/>
                  <a:pt x="739048" y="388893"/>
                </a:cubicBezTo>
                <a:cubicBezTo>
                  <a:pt x="798645" y="292621"/>
                  <a:pt x="773431" y="228440"/>
                  <a:pt x="752801" y="203225"/>
                </a:cubicBezTo>
                <a:cubicBezTo>
                  <a:pt x="748217" y="198641"/>
                  <a:pt x="745925" y="200933"/>
                  <a:pt x="745925" y="205518"/>
                </a:cubicBezTo>
                <a:cubicBezTo>
                  <a:pt x="745925" y="216979"/>
                  <a:pt x="743632" y="228440"/>
                  <a:pt x="741340" y="237608"/>
                </a:cubicBezTo>
                <a:cubicBezTo>
                  <a:pt x="739048" y="244485"/>
                  <a:pt x="739048" y="242193"/>
                  <a:pt x="736756" y="237608"/>
                </a:cubicBezTo>
                <a:cubicBezTo>
                  <a:pt x="718418" y="191764"/>
                  <a:pt x="681743" y="116122"/>
                  <a:pt x="638191" y="90908"/>
                </a:cubicBezTo>
                <a:cubicBezTo>
                  <a:pt x="633607" y="88616"/>
                  <a:pt x="629023" y="90908"/>
                  <a:pt x="631315" y="97785"/>
                </a:cubicBezTo>
                <a:cubicBezTo>
                  <a:pt x="695496" y="320127"/>
                  <a:pt x="546504" y="386601"/>
                  <a:pt x="463985" y="391185"/>
                </a:cubicBezTo>
                <a:cubicBezTo>
                  <a:pt x="459400" y="384308"/>
                  <a:pt x="454816" y="375140"/>
                  <a:pt x="447939" y="370555"/>
                </a:cubicBezTo>
                <a:cubicBezTo>
                  <a:pt x="473153" y="363679"/>
                  <a:pt x="493783" y="345341"/>
                  <a:pt x="502952" y="320127"/>
                </a:cubicBezTo>
                <a:cubicBezTo>
                  <a:pt x="505244" y="315543"/>
                  <a:pt x="505244" y="308666"/>
                  <a:pt x="507536" y="304082"/>
                </a:cubicBezTo>
                <a:cubicBezTo>
                  <a:pt x="523582" y="292621"/>
                  <a:pt x="535043" y="276576"/>
                  <a:pt x="541919" y="258238"/>
                </a:cubicBezTo>
                <a:cubicBezTo>
                  <a:pt x="560257" y="207810"/>
                  <a:pt x="535043" y="152797"/>
                  <a:pt x="484614" y="134460"/>
                </a:cubicBezTo>
                <a:cubicBezTo>
                  <a:pt x="434186" y="116122"/>
                  <a:pt x="379173" y="141336"/>
                  <a:pt x="360836" y="191764"/>
                </a:cubicBezTo>
                <a:cubicBezTo>
                  <a:pt x="353959" y="210102"/>
                  <a:pt x="353959" y="230732"/>
                  <a:pt x="358544" y="249069"/>
                </a:cubicBezTo>
                <a:cubicBezTo>
                  <a:pt x="356251" y="253654"/>
                  <a:pt x="353959" y="258238"/>
                  <a:pt x="351667" y="265115"/>
                </a:cubicBezTo>
                <a:cubicBezTo>
                  <a:pt x="342498" y="290329"/>
                  <a:pt x="347083" y="317835"/>
                  <a:pt x="360836" y="338465"/>
                </a:cubicBezTo>
                <a:cubicBezTo>
                  <a:pt x="351667" y="338465"/>
                  <a:pt x="342498" y="340757"/>
                  <a:pt x="333330" y="345341"/>
                </a:cubicBezTo>
                <a:cubicBezTo>
                  <a:pt x="269148" y="283452"/>
                  <a:pt x="200382" y="136752"/>
                  <a:pt x="392927" y="10681"/>
                </a:cubicBezTo>
                <a:cubicBezTo>
                  <a:pt x="397511" y="8389"/>
                  <a:pt x="397511" y="3805"/>
                  <a:pt x="390634" y="1513"/>
                </a:cubicBezTo>
                <a:cubicBezTo>
                  <a:pt x="340206" y="-7656"/>
                  <a:pt x="262272" y="26727"/>
                  <a:pt x="232473" y="54233"/>
                </a:cubicBezTo>
                <a:cubicBezTo>
                  <a:pt x="227889" y="58817"/>
                  <a:pt x="225596" y="56525"/>
                  <a:pt x="227889" y="51941"/>
                </a:cubicBezTo>
                <a:cubicBezTo>
                  <a:pt x="232473" y="45064"/>
                  <a:pt x="237057" y="33603"/>
                  <a:pt x="243934" y="24435"/>
                </a:cubicBezTo>
                <a:cubicBezTo>
                  <a:pt x="248518" y="17558"/>
                  <a:pt x="248518" y="15266"/>
                  <a:pt x="241642" y="15266"/>
                </a:cubicBezTo>
                <a:cubicBezTo>
                  <a:pt x="209551" y="19850"/>
                  <a:pt x="147662" y="51941"/>
                  <a:pt x="131616" y="164258"/>
                </a:cubicBezTo>
                <a:cubicBezTo>
                  <a:pt x="131616" y="171135"/>
                  <a:pt x="127032" y="171135"/>
                  <a:pt x="124740" y="164258"/>
                </a:cubicBezTo>
                <a:cubicBezTo>
                  <a:pt x="122448" y="157382"/>
                  <a:pt x="117863" y="145921"/>
                  <a:pt x="115571" y="132168"/>
                </a:cubicBezTo>
                <a:cubicBezTo>
                  <a:pt x="115571" y="125291"/>
                  <a:pt x="113279" y="125291"/>
                  <a:pt x="108695" y="129875"/>
                </a:cubicBezTo>
                <a:cubicBezTo>
                  <a:pt x="85773" y="171135"/>
                  <a:pt x="65143" y="253654"/>
                  <a:pt x="110987" y="324711"/>
                </a:cubicBezTo>
                <a:cubicBezTo>
                  <a:pt x="113279" y="329296"/>
                  <a:pt x="113279" y="331588"/>
                  <a:pt x="108695" y="327004"/>
                </a:cubicBezTo>
                <a:cubicBezTo>
                  <a:pt x="97234" y="317835"/>
                  <a:pt x="78896" y="299497"/>
                  <a:pt x="69727" y="271991"/>
                </a:cubicBezTo>
                <a:cubicBezTo>
                  <a:pt x="69727" y="269699"/>
                  <a:pt x="65143" y="269699"/>
                  <a:pt x="65143" y="276576"/>
                </a:cubicBezTo>
                <a:close/>
                <a:moveTo>
                  <a:pt x="363128" y="235316"/>
                </a:moveTo>
                <a:cubicBezTo>
                  <a:pt x="363128" y="223855"/>
                  <a:pt x="363128" y="214686"/>
                  <a:pt x="367712" y="203225"/>
                </a:cubicBezTo>
                <a:cubicBezTo>
                  <a:pt x="383758" y="159674"/>
                  <a:pt x="429602" y="139044"/>
                  <a:pt x="473153" y="155089"/>
                </a:cubicBezTo>
                <a:cubicBezTo>
                  <a:pt x="516705" y="171135"/>
                  <a:pt x="537335" y="216979"/>
                  <a:pt x="521289" y="260530"/>
                </a:cubicBezTo>
                <a:cubicBezTo>
                  <a:pt x="516705" y="271991"/>
                  <a:pt x="512121" y="281160"/>
                  <a:pt x="505244" y="288036"/>
                </a:cubicBezTo>
                <a:cubicBezTo>
                  <a:pt x="505244" y="255946"/>
                  <a:pt x="484614" y="223855"/>
                  <a:pt x="452524" y="212394"/>
                </a:cubicBezTo>
                <a:cubicBezTo>
                  <a:pt x="420433" y="200933"/>
                  <a:pt x="386050" y="212394"/>
                  <a:pt x="363128" y="235316"/>
                </a:cubicBezTo>
                <a:close/>
              </a:path>
            </a:pathLst>
          </a:custGeom>
          <a:solidFill>
            <a:schemeClr val="bg1"/>
          </a:solidFill>
          <a:ln w="62865" cap="flat">
            <a:noFill/>
            <a:prstDash val="solid"/>
            <a:miter/>
          </a:ln>
          <a:effectLst>
            <a:outerShdw blurRad="50800" dist="38100" dir="16200000" rotWithShape="0">
              <a:schemeClr val="accent5">
                <a:lumMod val="50000"/>
                <a:alpha val="50000"/>
              </a:schemeClr>
            </a:outerShdw>
          </a:effectLst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zh-CN" altLang="en-US"/>
          </a:p>
        </p:txBody>
      </p:sp>
      <p:sp>
        <p:nvSpPr>
          <p:cNvPr id="48" name="图形 45">
            <a:extLst>
              <a:ext uri="{FF2B5EF4-FFF2-40B4-BE49-F238E27FC236}">
                <a16:creationId xmlns:a16="http://schemas.microsoft.com/office/drawing/2014/main" id="{79395F15-184F-4C29-ADA9-06DDE249C351}"/>
              </a:ext>
            </a:extLst>
          </p:cNvPr>
          <p:cNvSpPr/>
          <p:nvPr/>
        </p:nvSpPr>
        <p:spPr>
          <a:xfrm>
            <a:off x="5330312" y="4825947"/>
            <a:ext cx="484374" cy="582072"/>
          </a:xfrm>
          <a:custGeom>
            <a:avLst/>
            <a:gdLst>
              <a:gd name="connsiteX0" fmla="*/ 65143 w 776159"/>
              <a:gd name="connsiteY0" fmla="*/ 276576 h 932710"/>
              <a:gd name="connsiteX1" fmla="*/ 117863 w 776159"/>
              <a:gd name="connsiteY1" fmla="*/ 414107 h 932710"/>
              <a:gd name="connsiteX2" fmla="*/ 115571 w 776159"/>
              <a:gd name="connsiteY2" fmla="*/ 418691 h 932710"/>
              <a:gd name="connsiteX3" fmla="*/ 94941 w 776159"/>
              <a:gd name="connsiteY3" fmla="*/ 411815 h 932710"/>
              <a:gd name="connsiteX4" fmla="*/ 88065 w 776159"/>
              <a:gd name="connsiteY4" fmla="*/ 416399 h 932710"/>
              <a:gd name="connsiteX5" fmla="*/ 184337 w 776159"/>
              <a:gd name="connsiteY5" fmla="*/ 517255 h 932710"/>
              <a:gd name="connsiteX6" fmla="*/ 3254 w 776159"/>
              <a:gd name="connsiteY6" fmla="*/ 716676 h 932710"/>
              <a:gd name="connsiteX7" fmla="*/ 207259 w 776159"/>
              <a:gd name="connsiteY7" fmla="*/ 893175 h 932710"/>
              <a:gd name="connsiteX8" fmla="*/ 207259 w 776159"/>
              <a:gd name="connsiteY8" fmla="*/ 893175 h 932710"/>
              <a:gd name="connsiteX9" fmla="*/ 209551 w 776159"/>
              <a:gd name="connsiteY9" fmla="*/ 893175 h 932710"/>
              <a:gd name="connsiteX10" fmla="*/ 211843 w 776159"/>
              <a:gd name="connsiteY10" fmla="*/ 893175 h 932710"/>
              <a:gd name="connsiteX11" fmla="*/ 211843 w 776159"/>
              <a:gd name="connsiteY11" fmla="*/ 893175 h 932710"/>
              <a:gd name="connsiteX12" fmla="*/ 482322 w 776159"/>
              <a:gd name="connsiteY12" fmla="*/ 890883 h 932710"/>
              <a:gd name="connsiteX13" fmla="*/ 470861 w 776159"/>
              <a:gd name="connsiteY13" fmla="*/ 622696 h 932710"/>
              <a:gd name="connsiteX14" fmla="*/ 608393 w 776159"/>
              <a:gd name="connsiteY14" fmla="*/ 608943 h 932710"/>
              <a:gd name="connsiteX15" fmla="*/ 606101 w 776159"/>
              <a:gd name="connsiteY15" fmla="*/ 599774 h 932710"/>
              <a:gd name="connsiteX16" fmla="*/ 585471 w 776159"/>
              <a:gd name="connsiteY16" fmla="*/ 592898 h 932710"/>
              <a:gd name="connsiteX17" fmla="*/ 587763 w 776159"/>
              <a:gd name="connsiteY17" fmla="*/ 588313 h 932710"/>
              <a:gd name="connsiteX18" fmla="*/ 716126 w 776159"/>
              <a:gd name="connsiteY18" fmla="*/ 517255 h 932710"/>
              <a:gd name="connsiteX19" fmla="*/ 711542 w 776159"/>
              <a:gd name="connsiteY19" fmla="*/ 512671 h 932710"/>
              <a:gd name="connsiteX20" fmla="*/ 647360 w 776159"/>
              <a:gd name="connsiteY20" fmla="*/ 528716 h 932710"/>
              <a:gd name="connsiteX21" fmla="*/ 647360 w 776159"/>
              <a:gd name="connsiteY21" fmla="*/ 524132 h 932710"/>
              <a:gd name="connsiteX22" fmla="*/ 775723 w 776159"/>
              <a:gd name="connsiteY22" fmla="*/ 377432 h 932710"/>
              <a:gd name="connsiteX23" fmla="*/ 771139 w 776159"/>
              <a:gd name="connsiteY23" fmla="*/ 375140 h 932710"/>
              <a:gd name="connsiteX24" fmla="*/ 743632 w 776159"/>
              <a:gd name="connsiteY24" fmla="*/ 393477 h 932710"/>
              <a:gd name="connsiteX25" fmla="*/ 739048 w 776159"/>
              <a:gd name="connsiteY25" fmla="*/ 388893 h 932710"/>
              <a:gd name="connsiteX26" fmla="*/ 752801 w 776159"/>
              <a:gd name="connsiteY26" fmla="*/ 203225 h 932710"/>
              <a:gd name="connsiteX27" fmla="*/ 745925 w 776159"/>
              <a:gd name="connsiteY27" fmla="*/ 205518 h 932710"/>
              <a:gd name="connsiteX28" fmla="*/ 741340 w 776159"/>
              <a:gd name="connsiteY28" fmla="*/ 237608 h 932710"/>
              <a:gd name="connsiteX29" fmla="*/ 736756 w 776159"/>
              <a:gd name="connsiteY29" fmla="*/ 237608 h 932710"/>
              <a:gd name="connsiteX30" fmla="*/ 638191 w 776159"/>
              <a:gd name="connsiteY30" fmla="*/ 90908 h 932710"/>
              <a:gd name="connsiteX31" fmla="*/ 631315 w 776159"/>
              <a:gd name="connsiteY31" fmla="*/ 97785 h 932710"/>
              <a:gd name="connsiteX32" fmla="*/ 463985 w 776159"/>
              <a:gd name="connsiteY32" fmla="*/ 391185 h 932710"/>
              <a:gd name="connsiteX33" fmla="*/ 447939 w 776159"/>
              <a:gd name="connsiteY33" fmla="*/ 370555 h 932710"/>
              <a:gd name="connsiteX34" fmla="*/ 502952 w 776159"/>
              <a:gd name="connsiteY34" fmla="*/ 320127 h 932710"/>
              <a:gd name="connsiteX35" fmla="*/ 507536 w 776159"/>
              <a:gd name="connsiteY35" fmla="*/ 304082 h 932710"/>
              <a:gd name="connsiteX36" fmla="*/ 541919 w 776159"/>
              <a:gd name="connsiteY36" fmla="*/ 258238 h 932710"/>
              <a:gd name="connsiteX37" fmla="*/ 484614 w 776159"/>
              <a:gd name="connsiteY37" fmla="*/ 134460 h 932710"/>
              <a:gd name="connsiteX38" fmla="*/ 360836 w 776159"/>
              <a:gd name="connsiteY38" fmla="*/ 191764 h 932710"/>
              <a:gd name="connsiteX39" fmla="*/ 358544 w 776159"/>
              <a:gd name="connsiteY39" fmla="*/ 249069 h 932710"/>
              <a:gd name="connsiteX40" fmla="*/ 351667 w 776159"/>
              <a:gd name="connsiteY40" fmla="*/ 265115 h 932710"/>
              <a:gd name="connsiteX41" fmla="*/ 360836 w 776159"/>
              <a:gd name="connsiteY41" fmla="*/ 338465 h 932710"/>
              <a:gd name="connsiteX42" fmla="*/ 333330 w 776159"/>
              <a:gd name="connsiteY42" fmla="*/ 345341 h 932710"/>
              <a:gd name="connsiteX43" fmla="*/ 392927 w 776159"/>
              <a:gd name="connsiteY43" fmla="*/ 10681 h 932710"/>
              <a:gd name="connsiteX44" fmla="*/ 390634 w 776159"/>
              <a:gd name="connsiteY44" fmla="*/ 1513 h 932710"/>
              <a:gd name="connsiteX45" fmla="*/ 232473 w 776159"/>
              <a:gd name="connsiteY45" fmla="*/ 54233 h 932710"/>
              <a:gd name="connsiteX46" fmla="*/ 227889 w 776159"/>
              <a:gd name="connsiteY46" fmla="*/ 51941 h 932710"/>
              <a:gd name="connsiteX47" fmla="*/ 243934 w 776159"/>
              <a:gd name="connsiteY47" fmla="*/ 24435 h 932710"/>
              <a:gd name="connsiteX48" fmla="*/ 241642 w 776159"/>
              <a:gd name="connsiteY48" fmla="*/ 15266 h 932710"/>
              <a:gd name="connsiteX49" fmla="*/ 131616 w 776159"/>
              <a:gd name="connsiteY49" fmla="*/ 164258 h 932710"/>
              <a:gd name="connsiteX50" fmla="*/ 124740 w 776159"/>
              <a:gd name="connsiteY50" fmla="*/ 164258 h 932710"/>
              <a:gd name="connsiteX51" fmla="*/ 115571 w 776159"/>
              <a:gd name="connsiteY51" fmla="*/ 132168 h 932710"/>
              <a:gd name="connsiteX52" fmla="*/ 108695 w 776159"/>
              <a:gd name="connsiteY52" fmla="*/ 129875 h 932710"/>
              <a:gd name="connsiteX53" fmla="*/ 110987 w 776159"/>
              <a:gd name="connsiteY53" fmla="*/ 324711 h 932710"/>
              <a:gd name="connsiteX54" fmla="*/ 108695 w 776159"/>
              <a:gd name="connsiteY54" fmla="*/ 327004 h 932710"/>
              <a:gd name="connsiteX55" fmla="*/ 69727 w 776159"/>
              <a:gd name="connsiteY55" fmla="*/ 271991 h 932710"/>
              <a:gd name="connsiteX56" fmla="*/ 65143 w 776159"/>
              <a:gd name="connsiteY56" fmla="*/ 276576 h 932710"/>
              <a:gd name="connsiteX57" fmla="*/ 363128 w 776159"/>
              <a:gd name="connsiteY57" fmla="*/ 235316 h 932710"/>
              <a:gd name="connsiteX58" fmla="*/ 367712 w 776159"/>
              <a:gd name="connsiteY58" fmla="*/ 203225 h 932710"/>
              <a:gd name="connsiteX59" fmla="*/ 473153 w 776159"/>
              <a:gd name="connsiteY59" fmla="*/ 155089 h 932710"/>
              <a:gd name="connsiteX60" fmla="*/ 521289 w 776159"/>
              <a:gd name="connsiteY60" fmla="*/ 260530 h 932710"/>
              <a:gd name="connsiteX61" fmla="*/ 505244 w 776159"/>
              <a:gd name="connsiteY61" fmla="*/ 288036 h 932710"/>
              <a:gd name="connsiteX62" fmla="*/ 452524 w 776159"/>
              <a:gd name="connsiteY62" fmla="*/ 212394 h 932710"/>
              <a:gd name="connsiteX63" fmla="*/ 363128 w 776159"/>
              <a:gd name="connsiteY63" fmla="*/ 235316 h 9327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</a:cxnLst>
            <a:rect l="l" t="t" r="r" b="b"/>
            <a:pathLst>
              <a:path w="776159" h="932710">
                <a:moveTo>
                  <a:pt x="65143" y="276576"/>
                </a:moveTo>
                <a:cubicBezTo>
                  <a:pt x="55974" y="310958"/>
                  <a:pt x="60558" y="363679"/>
                  <a:pt x="117863" y="414107"/>
                </a:cubicBezTo>
                <a:cubicBezTo>
                  <a:pt x="122448" y="418691"/>
                  <a:pt x="122448" y="420983"/>
                  <a:pt x="115571" y="418691"/>
                </a:cubicBezTo>
                <a:cubicBezTo>
                  <a:pt x="108695" y="416399"/>
                  <a:pt x="101818" y="414107"/>
                  <a:pt x="94941" y="411815"/>
                </a:cubicBezTo>
                <a:cubicBezTo>
                  <a:pt x="90357" y="409523"/>
                  <a:pt x="85773" y="411815"/>
                  <a:pt x="88065" y="416399"/>
                </a:cubicBezTo>
                <a:cubicBezTo>
                  <a:pt x="94941" y="443905"/>
                  <a:pt x="129324" y="492041"/>
                  <a:pt x="184337" y="517255"/>
                </a:cubicBezTo>
                <a:cubicBezTo>
                  <a:pt x="136201" y="595190"/>
                  <a:pt x="81188" y="677709"/>
                  <a:pt x="3254" y="716676"/>
                </a:cubicBezTo>
                <a:cubicBezTo>
                  <a:pt x="-26545" y="799195"/>
                  <a:pt x="156831" y="874837"/>
                  <a:pt x="207259" y="893175"/>
                </a:cubicBezTo>
                <a:lnTo>
                  <a:pt x="207259" y="893175"/>
                </a:lnTo>
                <a:cubicBezTo>
                  <a:pt x="207259" y="893175"/>
                  <a:pt x="207259" y="893175"/>
                  <a:pt x="209551" y="893175"/>
                </a:cubicBezTo>
                <a:cubicBezTo>
                  <a:pt x="209551" y="893175"/>
                  <a:pt x="209551" y="893175"/>
                  <a:pt x="211843" y="893175"/>
                </a:cubicBezTo>
                <a:lnTo>
                  <a:pt x="211843" y="893175"/>
                </a:lnTo>
                <a:cubicBezTo>
                  <a:pt x="262272" y="911512"/>
                  <a:pt x="450231" y="973401"/>
                  <a:pt x="482322" y="890883"/>
                </a:cubicBezTo>
                <a:cubicBezTo>
                  <a:pt x="445647" y="810656"/>
                  <a:pt x="457108" y="712092"/>
                  <a:pt x="470861" y="622696"/>
                </a:cubicBezTo>
                <a:cubicBezTo>
                  <a:pt x="530458" y="638742"/>
                  <a:pt x="585471" y="624988"/>
                  <a:pt x="608393" y="608943"/>
                </a:cubicBezTo>
                <a:cubicBezTo>
                  <a:pt x="612977" y="604359"/>
                  <a:pt x="610685" y="602067"/>
                  <a:pt x="606101" y="599774"/>
                </a:cubicBezTo>
                <a:cubicBezTo>
                  <a:pt x="596932" y="597482"/>
                  <a:pt x="590055" y="595190"/>
                  <a:pt x="585471" y="592898"/>
                </a:cubicBezTo>
                <a:cubicBezTo>
                  <a:pt x="580887" y="590606"/>
                  <a:pt x="580887" y="588313"/>
                  <a:pt x="587763" y="588313"/>
                </a:cubicBezTo>
                <a:cubicBezTo>
                  <a:pt x="663406" y="586021"/>
                  <a:pt x="702373" y="549346"/>
                  <a:pt x="716126" y="517255"/>
                </a:cubicBezTo>
                <a:cubicBezTo>
                  <a:pt x="718418" y="512671"/>
                  <a:pt x="716126" y="510379"/>
                  <a:pt x="711542" y="512671"/>
                </a:cubicBezTo>
                <a:cubicBezTo>
                  <a:pt x="688620" y="526424"/>
                  <a:pt x="661113" y="528716"/>
                  <a:pt x="647360" y="528716"/>
                </a:cubicBezTo>
                <a:cubicBezTo>
                  <a:pt x="640484" y="528716"/>
                  <a:pt x="640484" y="526424"/>
                  <a:pt x="647360" y="524132"/>
                </a:cubicBezTo>
                <a:cubicBezTo>
                  <a:pt x="727587" y="498918"/>
                  <a:pt x="766554" y="423276"/>
                  <a:pt x="775723" y="377432"/>
                </a:cubicBezTo>
                <a:cubicBezTo>
                  <a:pt x="775723" y="370555"/>
                  <a:pt x="773431" y="370555"/>
                  <a:pt x="771139" y="375140"/>
                </a:cubicBezTo>
                <a:cubicBezTo>
                  <a:pt x="761970" y="384308"/>
                  <a:pt x="750509" y="391185"/>
                  <a:pt x="743632" y="393477"/>
                </a:cubicBezTo>
                <a:cubicBezTo>
                  <a:pt x="739048" y="395769"/>
                  <a:pt x="736756" y="393477"/>
                  <a:pt x="739048" y="388893"/>
                </a:cubicBezTo>
                <a:cubicBezTo>
                  <a:pt x="798645" y="292621"/>
                  <a:pt x="773431" y="228440"/>
                  <a:pt x="752801" y="203225"/>
                </a:cubicBezTo>
                <a:cubicBezTo>
                  <a:pt x="748217" y="198641"/>
                  <a:pt x="745925" y="200933"/>
                  <a:pt x="745925" y="205518"/>
                </a:cubicBezTo>
                <a:cubicBezTo>
                  <a:pt x="745925" y="216979"/>
                  <a:pt x="743632" y="228440"/>
                  <a:pt x="741340" y="237608"/>
                </a:cubicBezTo>
                <a:cubicBezTo>
                  <a:pt x="739048" y="244485"/>
                  <a:pt x="739048" y="242193"/>
                  <a:pt x="736756" y="237608"/>
                </a:cubicBezTo>
                <a:cubicBezTo>
                  <a:pt x="718418" y="191764"/>
                  <a:pt x="681743" y="116122"/>
                  <a:pt x="638191" y="90908"/>
                </a:cubicBezTo>
                <a:cubicBezTo>
                  <a:pt x="633607" y="88616"/>
                  <a:pt x="629023" y="90908"/>
                  <a:pt x="631315" y="97785"/>
                </a:cubicBezTo>
                <a:cubicBezTo>
                  <a:pt x="695496" y="320127"/>
                  <a:pt x="546504" y="386601"/>
                  <a:pt x="463985" y="391185"/>
                </a:cubicBezTo>
                <a:cubicBezTo>
                  <a:pt x="459400" y="384308"/>
                  <a:pt x="454816" y="375140"/>
                  <a:pt x="447939" y="370555"/>
                </a:cubicBezTo>
                <a:cubicBezTo>
                  <a:pt x="473153" y="363679"/>
                  <a:pt x="493783" y="345341"/>
                  <a:pt x="502952" y="320127"/>
                </a:cubicBezTo>
                <a:cubicBezTo>
                  <a:pt x="505244" y="315543"/>
                  <a:pt x="505244" y="308666"/>
                  <a:pt x="507536" y="304082"/>
                </a:cubicBezTo>
                <a:cubicBezTo>
                  <a:pt x="523582" y="292621"/>
                  <a:pt x="535043" y="276576"/>
                  <a:pt x="541919" y="258238"/>
                </a:cubicBezTo>
                <a:cubicBezTo>
                  <a:pt x="560257" y="207810"/>
                  <a:pt x="535043" y="152797"/>
                  <a:pt x="484614" y="134460"/>
                </a:cubicBezTo>
                <a:cubicBezTo>
                  <a:pt x="434186" y="116122"/>
                  <a:pt x="379173" y="141336"/>
                  <a:pt x="360836" y="191764"/>
                </a:cubicBezTo>
                <a:cubicBezTo>
                  <a:pt x="353959" y="210102"/>
                  <a:pt x="353959" y="230732"/>
                  <a:pt x="358544" y="249069"/>
                </a:cubicBezTo>
                <a:cubicBezTo>
                  <a:pt x="356251" y="253654"/>
                  <a:pt x="353959" y="258238"/>
                  <a:pt x="351667" y="265115"/>
                </a:cubicBezTo>
                <a:cubicBezTo>
                  <a:pt x="342498" y="290329"/>
                  <a:pt x="347083" y="317835"/>
                  <a:pt x="360836" y="338465"/>
                </a:cubicBezTo>
                <a:cubicBezTo>
                  <a:pt x="351667" y="338465"/>
                  <a:pt x="342498" y="340757"/>
                  <a:pt x="333330" y="345341"/>
                </a:cubicBezTo>
                <a:cubicBezTo>
                  <a:pt x="269148" y="283452"/>
                  <a:pt x="200382" y="136752"/>
                  <a:pt x="392927" y="10681"/>
                </a:cubicBezTo>
                <a:cubicBezTo>
                  <a:pt x="397511" y="8389"/>
                  <a:pt x="397511" y="3805"/>
                  <a:pt x="390634" y="1513"/>
                </a:cubicBezTo>
                <a:cubicBezTo>
                  <a:pt x="340206" y="-7656"/>
                  <a:pt x="262272" y="26727"/>
                  <a:pt x="232473" y="54233"/>
                </a:cubicBezTo>
                <a:cubicBezTo>
                  <a:pt x="227889" y="58817"/>
                  <a:pt x="225596" y="56525"/>
                  <a:pt x="227889" y="51941"/>
                </a:cubicBezTo>
                <a:cubicBezTo>
                  <a:pt x="232473" y="45064"/>
                  <a:pt x="237057" y="33603"/>
                  <a:pt x="243934" y="24435"/>
                </a:cubicBezTo>
                <a:cubicBezTo>
                  <a:pt x="248518" y="17558"/>
                  <a:pt x="248518" y="15266"/>
                  <a:pt x="241642" y="15266"/>
                </a:cubicBezTo>
                <a:cubicBezTo>
                  <a:pt x="209551" y="19850"/>
                  <a:pt x="147662" y="51941"/>
                  <a:pt x="131616" y="164258"/>
                </a:cubicBezTo>
                <a:cubicBezTo>
                  <a:pt x="131616" y="171135"/>
                  <a:pt x="127032" y="171135"/>
                  <a:pt x="124740" y="164258"/>
                </a:cubicBezTo>
                <a:cubicBezTo>
                  <a:pt x="122448" y="157382"/>
                  <a:pt x="117863" y="145921"/>
                  <a:pt x="115571" y="132168"/>
                </a:cubicBezTo>
                <a:cubicBezTo>
                  <a:pt x="115571" y="125291"/>
                  <a:pt x="113279" y="125291"/>
                  <a:pt x="108695" y="129875"/>
                </a:cubicBezTo>
                <a:cubicBezTo>
                  <a:pt x="85773" y="171135"/>
                  <a:pt x="65143" y="253654"/>
                  <a:pt x="110987" y="324711"/>
                </a:cubicBezTo>
                <a:cubicBezTo>
                  <a:pt x="113279" y="329296"/>
                  <a:pt x="113279" y="331588"/>
                  <a:pt x="108695" y="327004"/>
                </a:cubicBezTo>
                <a:cubicBezTo>
                  <a:pt x="97234" y="317835"/>
                  <a:pt x="78896" y="299497"/>
                  <a:pt x="69727" y="271991"/>
                </a:cubicBezTo>
                <a:cubicBezTo>
                  <a:pt x="69727" y="269699"/>
                  <a:pt x="65143" y="269699"/>
                  <a:pt x="65143" y="276576"/>
                </a:cubicBezTo>
                <a:close/>
                <a:moveTo>
                  <a:pt x="363128" y="235316"/>
                </a:moveTo>
                <a:cubicBezTo>
                  <a:pt x="363128" y="223855"/>
                  <a:pt x="363128" y="214686"/>
                  <a:pt x="367712" y="203225"/>
                </a:cubicBezTo>
                <a:cubicBezTo>
                  <a:pt x="383758" y="159674"/>
                  <a:pt x="429602" y="139044"/>
                  <a:pt x="473153" y="155089"/>
                </a:cubicBezTo>
                <a:cubicBezTo>
                  <a:pt x="516705" y="171135"/>
                  <a:pt x="537335" y="216979"/>
                  <a:pt x="521289" y="260530"/>
                </a:cubicBezTo>
                <a:cubicBezTo>
                  <a:pt x="516705" y="271991"/>
                  <a:pt x="512121" y="281160"/>
                  <a:pt x="505244" y="288036"/>
                </a:cubicBezTo>
                <a:cubicBezTo>
                  <a:pt x="505244" y="255946"/>
                  <a:pt x="484614" y="223855"/>
                  <a:pt x="452524" y="212394"/>
                </a:cubicBezTo>
                <a:cubicBezTo>
                  <a:pt x="420433" y="200933"/>
                  <a:pt x="386050" y="212394"/>
                  <a:pt x="363128" y="235316"/>
                </a:cubicBezTo>
                <a:close/>
              </a:path>
            </a:pathLst>
          </a:custGeom>
          <a:solidFill>
            <a:schemeClr val="bg1"/>
          </a:solidFill>
          <a:ln w="62865" cap="flat">
            <a:noFill/>
            <a:prstDash val="solid"/>
            <a:miter/>
          </a:ln>
          <a:effectLst>
            <a:outerShdw blurRad="50800" dist="38100" dir="16200000" rotWithShape="0">
              <a:schemeClr val="accent5">
                <a:lumMod val="50000"/>
                <a:alpha val="50000"/>
              </a:schemeClr>
            </a:outerShdw>
          </a:effectLst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415507423"/>
      </p:ext>
    </p:extLst>
  </p:cSld>
  <p:clrMapOvr>
    <a:masterClrMapping/>
  </p:clrMapOvr>
  <p:transition spd="slow">
    <p:wipe dir="u"/>
  </p:transition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底版-渐变">
            <a:extLst>
              <a:ext uri="{FF2B5EF4-FFF2-40B4-BE49-F238E27FC236}">
                <a16:creationId xmlns:a16="http://schemas.microsoft.com/office/drawing/2014/main" id="{FF4155B7-CF3A-438E-96BA-053E2A5884E7}"/>
              </a:ext>
            </a:extLst>
          </p:cNvPr>
          <p:cNvSpPr/>
          <p:nvPr/>
        </p:nvSpPr>
        <p:spPr>
          <a:xfrm>
            <a:off x="-14978" y="0"/>
            <a:ext cx="12206978" cy="6862722"/>
          </a:xfrm>
          <a:prstGeom prst="rect">
            <a:avLst/>
          </a:prstGeom>
          <a:gradFill flip="none" rotWithShape="1">
            <a:gsLst>
              <a:gs pos="75000">
                <a:schemeClr val="accent5">
                  <a:lumMod val="50000"/>
                </a:schemeClr>
              </a:gs>
              <a:gs pos="25000">
                <a:schemeClr val="accent5"/>
              </a:gs>
            </a:gsLst>
            <a:lin ang="5400000" scaled="0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106" name="雪花2">
            <a:extLst>
              <a:ext uri="{FF2B5EF4-FFF2-40B4-BE49-F238E27FC236}">
                <a16:creationId xmlns:a16="http://schemas.microsoft.com/office/drawing/2014/main" id="{263CE9F1-63CB-457C-9F2E-BA9791F7D9AA}"/>
              </a:ext>
            </a:extLst>
          </p:cNvPr>
          <p:cNvSpPr/>
          <p:nvPr/>
        </p:nvSpPr>
        <p:spPr>
          <a:xfrm>
            <a:off x="86360" y="340873"/>
            <a:ext cx="12078891" cy="5907136"/>
          </a:xfrm>
          <a:custGeom>
            <a:avLst/>
            <a:gdLst>
              <a:gd name="connsiteX0" fmla="*/ 3842360 w 12078891"/>
              <a:gd name="connsiteY0" fmla="*/ 5831795 h 5907136"/>
              <a:gd name="connsiteX1" fmla="*/ 3880030 w 12078891"/>
              <a:gd name="connsiteY1" fmla="*/ 5869465 h 5907136"/>
              <a:gd name="connsiteX2" fmla="*/ 3842360 w 12078891"/>
              <a:gd name="connsiteY2" fmla="*/ 5907136 h 5907136"/>
              <a:gd name="connsiteX3" fmla="*/ 3804687 w 12078891"/>
              <a:gd name="connsiteY3" fmla="*/ 5869465 h 5907136"/>
              <a:gd name="connsiteX4" fmla="*/ 3842360 w 12078891"/>
              <a:gd name="connsiteY4" fmla="*/ 5831795 h 5907136"/>
              <a:gd name="connsiteX5" fmla="*/ 7474967 w 12078891"/>
              <a:gd name="connsiteY5" fmla="*/ 5830778 h 5907136"/>
              <a:gd name="connsiteX6" fmla="*/ 7492275 w 12078891"/>
              <a:gd name="connsiteY6" fmla="*/ 5848086 h 5907136"/>
              <a:gd name="connsiteX7" fmla="*/ 7474967 w 12078891"/>
              <a:gd name="connsiteY7" fmla="*/ 5865394 h 5907136"/>
              <a:gd name="connsiteX8" fmla="*/ 7457659 w 12078891"/>
              <a:gd name="connsiteY8" fmla="*/ 5848086 h 5907136"/>
              <a:gd name="connsiteX9" fmla="*/ 7474967 w 12078891"/>
              <a:gd name="connsiteY9" fmla="*/ 5830778 h 5907136"/>
              <a:gd name="connsiteX10" fmla="*/ 8992978 w 12078891"/>
              <a:gd name="connsiteY10" fmla="*/ 5793107 h 5907136"/>
              <a:gd name="connsiteX11" fmla="*/ 8999088 w 12078891"/>
              <a:gd name="connsiteY11" fmla="*/ 5799215 h 5907136"/>
              <a:gd name="connsiteX12" fmla="*/ 8992978 w 12078891"/>
              <a:gd name="connsiteY12" fmla="*/ 5805325 h 5907136"/>
              <a:gd name="connsiteX13" fmla="*/ 8986870 w 12078891"/>
              <a:gd name="connsiteY13" fmla="*/ 5799215 h 5907136"/>
              <a:gd name="connsiteX14" fmla="*/ 8992978 w 12078891"/>
              <a:gd name="connsiteY14" fmla="*/ 5793107 h 5907136"/>
              <a:gd name="connsiteX15" fmla="*/ 10305331 w 12078891"/>
              <a:gd name="connsiteY15" fmla="*/ 5791071 h 5907136"/>
              <a:gd name="connsiteX16" fmla="*/ 10324675 w 12078891"/>
              <a:gd name="connsiteY16" fmla="*/ 5810415 h 5907136"/>
              <a:gd name="connsiteX17" fmla="*/ 10305331 w 12078891"/>
              <a:gd name="connsiteY17" fmla="*/ 5829759 h 5907136"/>
              <a:gd name="connsiteX18" fmla="*/ 10285987 w 12078891"/>
              <a:gd name="connsiteY18" fmla="*/ 5810415 h 5907136"/>
              <a:gd name="connsiteX19" fmla="*/ 10305331 w 12078891"/>
              <a:gd name="connsiteY19" fmla="*/ 5791071 h 5907136"/>
              <a:gd name="connsiteX20" fmla="*/ 9101917 w 12078891"/>
              <a:gd name="connsiteY20" fmla="*/ 5773763 h 5907136"/>
              <a:gd name="connsiteX21" fmla="*/ 9126352 w 12078891"/>
              <a:gd name="connsiteY21" fmla="*/ 5798198 h 5907136"/>
              <a:gd name="connsiteX22" fmla="*/ 9101917 w 12078891"/>
              <a:gd name="connsiteY22" fmla="*/ 5822633 h 5907136"/>
              <a:gd name="connsiteX23" fmla="*/ 9077482 w 12078891"/>
              <a:gd name="connsiteY23" fmla="*/ 5798198 h 5907136"/>
              <a:gd name="connsiteX24" fmla="*/ 9101917 w 12078891"/>
              <a:gd name="connsiteY24" fmla="*/ 5773763 h 5907136"/>
              <a:gd name="connsiteX25" fmla="*/ 4563173 w 12078891"/>
              <a:gd name="connsiteY25" fmla="*/ 5765618 h 5907136"/>
              <a:gd name="connsiteX26" fmla="*/ 4573353 w 12078891"/>
              <a:gd name="connsiteY26" fmla="*/ 5775799 h 5907136"/>
              <a:gd name="connsiteX27" fmla="*/ 4563173 w 12078891"/>
              <a:gd name="connsiteY27" fmla="*/ 5785980 h 5907136"/>
              <a:gd name="connsiteX28" fmla="*/ 4552992 w 12078891"/>
              <a:gd name="connsiteY28" fmla="*/ 5775799 h 5907136"/>
              <a:gd name="connsiteX29" fmla="*/ 4563173 w 12078891"/>
              <a:gd name="connsiteY29" fmla="*/ 5765618 h 5907136"/>
              <a:gd name="connsiteX30" fmla="*/ 3667253 w 12078891"/>
              <a:gd name="connsiteY30" fmla="*/ 5747292 h 5907136"/>
              <a:gd name="connsiteX31" fmla="*/ 3677432 w 12078891"/>
              <a:gd name="connsiteY31" fmla="*/ 5756455 h 5907136"/>
              <a:gd name="connsiteX32" fmla="*/ 3667253 w 12078891"/>
              <a:gd name="connsiteY32" fmla="*/ 5765618 h 5907136"/>
              <a:gd name="connsiteX33" fmla="*/ 3657072 w 12078891"/>
              <a:gd name="connsiteY33" fmla="*/ 5756455 h 5907136"/>
              <a:gd name="connsiteX34" fmla="*/ 3667253 w 12078891"/>
              <a:gd name="connsiteY34" fmla="*/ 5747292 h 5907136"/>
              <a:gd name="connsiteX35" fmla="*/ 5934563 w 12078891"/>
              <a:gd name="connsiteY35" fmla="*/ 5691295 h 5907136"/>
              <a:gd name="connsiteX36" fmla="*/ 5937617 w 12078891"/>
              <a:gd name="connsiteY36" fmla="*/ 5694349 h 5907136"/>
              <a:gd name="connsiteX37" fmla="*/ 5934563 w 12078891"/>
              <a:gd name="connsiteY37" fmla="*/ 5697403 h 5907136"/>
              <a:gd name="connsiteX38" fmla="*/ 5931508 w 12078891"/>
              <a:gd name="connsiteY38" fmla="*/ 5694349 h 5907136"/>
              <a:gd name="connsiteX39" fmla="*/ 5934563 w 12078891"/>
              <a:gd name="connsiteY39" fmla="*/ 5691295 h 5907136"/>
              <a:gd name="connsiteX40" fmla="*/ 9720932 w 12078891"/>
              <a:gd name="connsiteY40" fmla="*/ 5662788 h 5907136"/>
              <a:gd name="connsiteX41" fmla="*/ 9741295 w 12078891"/>
              <a:gd name="connsiteY41" fmla="*/ 5683150 h 5907136"/>
              <a:gd name="connsiteX42" fmla="*/ 9720932 w 12078891"/>
              <a:gd name="connsiteY42" fmla="*/ 5703513 h 5907136"/>
              <a:gd name="connsiteX43" fmla="*/ 9700570 w 12078891"/>
              <a:gd name="connsiteY43" fmla="*/ 5683150 h 5907136"/>
              <a:gd name="connsiteX44" fmla="*/ 9720932 w 12078891"/>
              <a:gd name="connsiteY44" fmla="*/ 5662788 h 5907136"/>
              <a:gd name="connsiteX45" fmla="*/ 1551600 w 12078891"/>
              <a:gd name="connsiteY45" fmla="*/ 5657698 h 5907136"/>
              <a:gd name="connsiteX46" fmla="*/ 1556689 w 12078891"/>
              <a:gd name="connsiteY46" fmla="*/ 5662789 h 5907136"/>
              <a:gd name="connsiteX47" fmla="*/ 1551600 w 12078891"/>
              <a:gd name="connsiteY47" fmla="*/ 5667879 h 5907136"/>
              <a:gd name="connsiteX48" fmla="*/ 1546509 w 12078891"/>
              <a:gd name="connsiteY48" fmla="*/ 5662789 h 5907136"/>
              <a:gd name="connsiteX49" fmla="*/ 1551600 w 12078891"/>
              <a:gd name="connsiteY49" fmla="*/ 5657698 h 5907136"/>
              <a:gd name="connsiteX50" fmla="*/ 5617940 w 12078891"/>
              <a:gd name="connsiteY50" fmla="*/ 5620027 h 5907136"/>
              <a:gd name="connsiteX51" fmla="*/ 5628121 w 12078891"/>
              <a:gd name="connsiteY51" fmla="*/ 5630208 h 5907136"/>
              <a:gd name="connsiteX52" fmla="*/ 5617940 w 12078891"/>
              <a:gd name="connsiteY52" fmla="*/ 5640389 h 5907136"/>
              <a:gd name="connsiteX53" fmla="*/ 5607759 w 12078891"/>
              <a:gd name="connsiteY53" fmla="*/ 5630208 h 5907136"/>
              <a:gd name="connsiteX54" fmla="*/ 5617940 w 12078891"/>
              <a:gd name="connsiteY54" fmla="*/ 5620027 h 5907136"/>
              <a:gd name="connsiteX55" fmla="*/ 7608340 w 12078891"/>
              <a:gd name="connsiteY55" fmla="*/ 5584393 h 5907136"/>
              <a:gd name="connsiteX56" fmla="*/ 7616485 w 12078891"/>
              <a:gd name="connsiteY56" fmla="*/ 5592538 h 5907136"/>
              <a:gd name="connsiteX57" fmla="*/ 7608340 w 12078891"/>
              <a:gd name="connsiteY57" fmla="*/ 5600683 h 5907136"/>
              <a:gd name="connsiteX58" fmla="*/ 7600195 w 12078891"/>
              <a:gd name="connsiteY58" fmla="*/ 5592538 h 5907136"/>
              <a:gd name="connsiteX59" fmla="*/ 7608340 w 12078891"/>
              <a:gd name="connsiteY59" fmla="*/ 5584393 h 5907136"/>
              <a:gd name="connsiteX60" fmla="*/ 4031736 w 12078891"/>
              <a:gd name="connsiteY60" fmla="*/ 5584393 h 5907136"/>
              <a:gd name="connsiteX61" fmla="*/ 4043953 w 12078891"/>
              <a:gd name="connsiteY61" fmla="*/ 5596611 h 5907136"/>
              <a:gd name="connsiteX62" fmla="*/ 4031736 w 12078891"/>
              <a:gd name="connsiteY62" fmla="*/ 5608828 h 5907136"/>
              <a:gd name="connsiteX63" fmla="*/ 4019517 w 12078891"/>
              <a:gd name="connsiteY63" fmla="*/ 5596611 h 5907136"/>
              <a:gd name="connsiteX64" fmla="*/ 4031736 w 12078891"/>
              <a:gd name="connsiteY64" fmla="*/ 5584393 h 5907136"/>
              <a:gd name="connsiteX65" fmla="*/ 8657000 w 12078891"/>
              <a:gd name="connsiteY65" fmla="*/ 5577266 h 5907136"/>
              <a:gd name="connsiteX66" fmla="*/ 8696707 w 12078891"/>
              <a:gd name="connsiteY66" fmla="*/ 5616973 h 5907136"/>
              <a:gd name="connsiteX67" fmla="*/ 8657000 w 12078891"/>
              <a:gd name="connsiteY67" fmla="*/ 5656679 h 5907136"/>
              <a:gd name="connsiteX68" fmla="*/ 8617294 w 12078891"/>
              <a:gd name="connsiteY68" fmla="*/ 5616973 h 5907136"/>
              <a:gd name="connsiteX69" fmla="*/ 8657000 w 12078891"/>
              <a:gd name="connsiteY69" fmla="*/ 5577266 h 5907136"/>
              <a:gd name="connsiteX70" fmla="*/ 10814389 w 12078891"/>
              <a:gd name="connsiteY70" fmla="*/ 5571158 h 5907136"/>
              <a:gd name="connsiteX71" fmla="*/ 10825589 w 12078891"/>
              <a:gd name="connsiteY71" fmla="*/ 5582357 h 5907136"/>
              <a:gd name="connsiteX72" fmla="*/ 10814389 w 12078891"/>
              <a:gd name="connsiteY72" fmla="*/ 5593557 h 5907136"/>
              <a:gd name="connsiteX73" fmla="*/ 10803190 w 12078891"/>
              <a:gd name="connsiteY73" fmla="*/ 5582357 h 5907136"/>
              <a:gd name="connsiteX74" fmla="*/ 10814389 w 12078891"/>
              <a:gd name="connsiteY74" fmla="*/ 5571158 h 5907136"/>
              <a:gd name="connsiteX75" fmla="*/ 7000525 w 12078891"/>
              <a:gd name="connsiteY75" fmla="*/ 5501926 h 5907136"/>
              <a:gd name="connsiteX76" fmla="*/ 7026996 w 12078891"/>
              <a:gd name="connsiteY76" fmla="*/ 5528397 h 5907136"/>
              <a:gd name="connsiteX77" fmla="*/ 7000525 w 12078891"/>
              <a:gd name="connsiteY77" fmla="*/ 5554868 h 5907136"/>
              <a:gd name="connsiteX78" fmla="*/ 6974054 w 12078891"/>
              <a:gd name="connsiteY78" fmla="*/ 5528397 h 5907136"/>
              <a:gd name="connsiteX79" fmla="*/ 7000525 w 12078891"/>
              <a:gd name="connsiteY79" fmla="*/ 5501926 h 5907136"/>
              <a:gd name="connsiteX80" fmla="*/ 8101109 w 12078891"/>
              <a:gd name="connsiteY80" fmla="*/ 5497853 h 5907136"/>
              <a:gd name="connsiteX81" fmla="*/ 8114345 w 12078891"/>
              <a:gd name="connsiteY81" fmla="*/ 5511088 h 5907136"/>
              <a:gd name="connsiteX82" fmla="*/ 8101109 w 12078891"/>
              <a:gd name="connsiteY82" fmla="*/ 5524324 h 5907136"/>
              <a:gd name="connsiteX83" fmla="*/ 8087874 w 12078891"/>
              <a:gd name="connsiteY83" fmla="*/ 5511088 h 5907136"/>
              <a:gd name="connsiteX84" fmla="*/ 8101109 w 12078891"/>
              <a:gd name="connsiteY84" fmla="*/ 5497853 h 5907136"/>
              <a:gd name="connsiteX85" fmla="*/ 11261343 w 12078891"/>
              <a:gd name="connsiteY85" fmla="*/ 5462219 h 5907136"/>
              <a:gd name="connsiteX86" fmla="*/ 11297995 w 12078891"/>
              <a:gd name="connsiteY86" fmla="*/ 5498871 h 5907136"/>
              <a:gd name="connsiteX87" fmla="*/ 11261343 w 12078891"/>
              <a:gd name="connsiteY87" fmla="*/ 5535524 h 5907136"/>
              <a:gd name="connsiteX88" fmla="*/ 11224691 w 12078891"/>
              <a:gd name="connsiteY88" fmla="*/ 5498871 h 5907136"/>
              <a:gd name="connsiteX89" fmla="*/ 11261343 w 12078891"/>
              <a:gd name="connsiteY89" fmla="*/ 5462219 h 5907136"/>
              <a:gd name="connsiteX90" fmla="*/ 6980162 w 12078891"/>
              <a:gd name="connsiteY90" fmla="*/ 5433712 h 5907136"/>
              <a:gd name="connsiteX91" fmla="*/ 6995434 w 12078891"/>
              <a:gd name="connsiteY91" fmla="*/ 5448984 h 5907136"/>
              <a:gd name="connsiteX92" fmla="*/ 6980162 w 12078891"/>
              <a:gd name="connsiteY92" fmla="*/ 5463237 h 5907136"/>
              <a:gd name="connsiteX93" fmla="*/ 6964890 w 12078891"/>
              <a:gd name="connsiteY93" fmla="*/ 5448984 h 5907136"/>
              <a:gd name="connsiteX94" fmla="*/ 6980162 w 12078891"/>
              <a:gd name="connsiteY94" fmla="*/ 5433712 h 5907136"/>
              <a:gd name="connsiteX95" fmla="*/ 7394535 w 12078891"/>
              <a:gd name="connsiteY95" fmla="*/ 5431676 h 5907136"/>
              <a:gd name="connsiteX96" fmla="*/ 7426097 w 12078891"/>
              <a:gd name="connsiteY96" fmla="*/ 5463237 h 5907136"/>
              <a:gd name="connsiteX97" fmla="*/ 7394535 w 12078891"/>
              <a:gd name="connsiteY97" fmla="*/ 5494799 h 5907136"/>
              <a:gd name="connsiteX98" fmla="*/ 7362974 w 12078891"/>
              <a:gd name="connsiteY98" fmla="*/ 5463237 h 5907136"/>
              <a:gd name="connsiteX99" fmla="*/ 7394535 w 12078891"/>
              <a:gd name="connsiteY99" fmla="*/ 5431676 h 5907136"/>
              <a:gd name="connsiteX100" fmla="*/ 9262779 w 12078891"/>
              <a:gd name="connsiteY100" fmla="*/ 5425567 h 5907136"/>
              <a:gd name="connsiteX101" fmla="*/ 9264816 w 12078891"/>
              <a:gd name="connsiteY101" fmla="*/ 5427603 h 5907136"/>
              <a:gd name="connsiteX102" fmla="*/ 9262779 w 12078891"/>
              <a:gd name="connsiteY102" fmla="*/ 5429639 h 5907136"/>
              <a:gd name="connsiteX103" fmla="*/ 9260743 w 12078891"/>
              <a:gd name="connsiteY103" fmla="*/ 5427603 h 5907136"/>
              <a:gd name="connsiteX104" fmla="*/ 9262779 w 12078891"/>
              <a:gd name="connsiteY104" fmla="*/ 5425567 h 5907136"/>
              <a:gd name="connsiteX105" fmla="*/ 9043884 w 12078891"/>
              <a:gd name="connsiteY105" fmla="*/ 5381788 h 5907136"/>
              <a:gd name="connsiteX106" fmla="*/ 9092754 w 12078891"/>
              <a:gd name="connsiteY106" fmla="*/ 5430658 h 5907136"/>
              <a:gd name="connsiteX107" fmla="*/ 9043884 w 12078891"/>
              <a:gd name="connsiteY107" fmla="*/ 5479528 h 5907136"/>
              <a:gd name="connsiteX108" fmla="*/ 8995015 w 12078891"/>
              <a:gd name="connsiteY108" fmla="*/ 5430658 h 5907136"/>
              <a:gd name="connsiteX109" fmla="*/ 9043884 w 12078891"/>
              <a:gd name="connsiteY109" fmla="*/ 5381788 h 5907136"/>
              <a:gd name="connsiteX110" fmla="*/ 8166268 w 12078891"/>
              <a:gd name="connsiteY110" fmla="*/ 5370589 h 5907136"/>
              <a:gd name="connsiteX111" fmla="*/ 8180522 w 12078891"/>
              <a:gd name="connsiteY111" fmla="*/ 5384843 h 5907136"/>
              <a:gd name="connsiteX112" fmla="*/ 8166268 w 12078891"/>
              <a:gd name="connsiteY112" fmla="*/ 5399096 h 5907136"/>
              <a:gd name="connsiteX113" fmla="*/ 8152015 w 12078891"/>
              <a:gd name="connsiteY113" fmla="*/ 5384843 h 5907136"/>
              <a:gd name="connsiteX114" fmla="*/ 8166268 w 12078891"/>
              <a:gd name="connsiteY114" fmla="*/ 5370589 h 5907136"/>
              <a:gd name="connsiteX115" fmla="*/ 9917428 w 12078891"/>
              <a:gd name="connsiteY115" fmla="*/ 5332918 h 5907136"/>
              <a:gd name="connsiteX116" fmla="*/ 9991751 w 12078891"/>
              <a:gd name="connsiteY116" fmla="*/ 5406223 h 5907136"/>
              <a:gd name="connsiteX117" fmla="*/ 9917428 w 12078891"/>
              <a:gd name="connsiteY117" fmla="*/ 5479527 h 5907136"/>
              <a:gd name="connsiteX118" fmla="*/ 9843106 w 12078891"/>
              <a:gd name="connsiteY118" fmla="*/ 5406223 h 5907136"/>
              <a:gd name="connsiteX119" fmla="*/ 9917428 w 12078891"/>
              <a:gd name="connsiteY119" fmla="*/ 5332918 h 5907136"/>
              <a:gd name="connsiteX120" fmla="*/ 5489660 w 12078891"/>
              <a:gd name="connsiteY120" fmla="*/ 5317646 h 5907136"/>
              <a:gd name="connsiteX121" fmla="*/ 5535474 w 12078891"/>
              <a:gd name="connsiteY121" fmla="*/ 5362443 h 5907136"/>
              <a:gd name="connsiteX122" fmla="*/ 5489660 w 12078891"/>
              <a:gd name="connsiteY122" fmla="*/ 5408259 h 5907136"/>
              <a:gd name="connsiteX123" fmla="*/ 5443845 w 12078891"/>
              <a:gd name="connsiteY123" fmla="*/ 5362443 h 5907136"/>
              <a:gd name="connsiteX124" fmla="*/ 5489660 w 12078891"/>
              <a:gd name="connsiteY124" fmla="*/ 5317646 h 5907136"/>
              <a:gd name="connsiteX125" fmla="*/ 7760040 w 12078891"/>
              <a:gd name="connsiteY125" fmla="*/ 5273868 h 5907136"/>
              <a:gd name="connsiteX126" fmla="*/ 7795674 w 12078891"/>
              <a:gd name="connsiteY126" fmla="*/ 5309502 h 5907136"/>
              <a:gd name="connsiteX127" fmla="*/ 7760040 w 12078891"/>
              <a:gd name="connsiteY127" fmla="*/ 5345136 h 5907136"/>
              <a:gd name="connsiteX128" fmla="*/ 7724406 w 12078891"/>
              <a:gd name="connsiteY128" fmla="*/ 5309502 h 5907136"/>
              <a:gd name="connsiteX129" fmla="*/ 7760040 w 12078891"/>
              <a:gd name="connsiteY129" fmla="*/ 5273868 h 5907136"/>
              <a:gd name="connsiteX130" fmla="*/ 4548919 w 12078891"/>
              <a:gd name="connsiteY130" fmla="*/ 5233143 h 5907136"/>
              <a:gd name="connsiteX131" fmla="*/ 4575387 w 12078891"/>
              <a:gd name="connsiteY131" fmla="*/ 5259614 h 5907136"/>
              <a:gd name="connsiteX132" fmla="*/ 4548919 w 12078891"/>
              <a:gd name="connsiteY132" fmla="*/ 5286085 h 5907136"/>
              <a:gd name="connsiteX133" fmla="*/ 4522446 w 12078891"/>
              <a:gd name="connsiteY133" fmla="*/ 5259614 h 5907136"/>
              <a:gd name="connsiteX134" fmla="*/ 4548919 w 12078891"/>
              <a:gd name="connsiteY134" fmla="*/ 5233143 h 5907136"/>
              <a:gd name="connsiteX135" fmla="*/ 7408789 w 12078891"/>
              <a:gd name="connsiteY135" fmla="*/ 5131331 h 5907136"/>
              <a:gd name="connsiteX136" fmla="*/ 7417952 w 12078891"/>
              <a:gd name="connsiteY136" fmla="*/ 5140494 h 5907136"/>
              <a:gd name="connsiteX137" fmla="*/ 7408789 w 12078891"/>
              <a:gd name="connsiteY137" fmla="*/ 5149657 h 5907136"/>
              <a:gd name="connsiteX138" fmla="*/ 7399626 w 12078891"/>
              <a:gd name="connsiteY138" fmla="*/ 5140494 h 5907136"/>
              <a:gd name="connsiteX139" fmla="*/ 7408789 w 12078891"/>
              <a:gd name="connsiteY139" fmla="*/ 5131331 h 5907136"/>
              <a:gd name="connsiteX140" fmla="*/ 10433614 w 12078891"/>
              <a:gd name="connsiteY140" fmla="*/ 5120132 h 5907136"/>
              <a:gd name="connsiteX141" fmla="*/ 10442776 w 12078891"/>
              <a:gd name="connsiteY141" fmla="*/ 5129295 h 5907136"/>
              <a:gd name="connsiteX142" fmla="*/ 10433614 w 12078891"/>
              <a:gd name="connsiteY142" fmla="*/ 5138458 h 5907136"/>
              <a:gd name="connsiteX143" fmla="*/ 10424451 w 12078891"/>
              <a:gd name="connsiteY143" fmla="*/ 5129295 h 5907136"/>
              <a:gd name="connsiteX144" fmla="*/ 10433614 w 12078891"/>
              <a:gd name="connsiteY144" fmla="*/ 5120132 h 5907136"/>
              <a:gd name="connsiteX145" fmla="*/ 1525133 w 12078891"/>
              <a:gd name="connsiteY145" fmla="*/ 5095697 h 5907136"/>
              <a:gd name="connsiteX146" fmla="*/ 1568912 w 12078891"/>
              <a:gd name="connsiteY146" fmla="*/ 5139476 h 5907136"/>
              <a:gd name="connsiteX147" fmla="*/ 1525133 w 12078891"/>
              <a:gd name="connsiteY147" fmla="*/ 5183255 h 5907136"/>
              <a:gd name="connsiteX148" fmla="*/ 1481354 w 12078891"/>
              <a:gd name="connsiteY148" fmla="*/ 5139476 h 5907136"/>
              <a:gd name="connsiteX149" fmla="*/ 1525133 w 12078891"/>
              <a:gd name="connsiteY149" fmla="*/ 5095697 h 5907136"/>
              <a:gd name="connsiteX150" fmla="*/ 4545863 w 12078891"/>
              <a:gd name="connsiteY150" fmla="*/ 5086534 h 5907136"/>
              <a:gd name="connsiteX151" fmla="*/ 4563168 w 12078891"/>
              <a:gd name="connsiteY151" fmla="*/ 5103842 h 5907136"/>
              <a:gd name="connsiteX152" fmla="*/ 4545863 w 12078891"/>
              <a:gd name="connsiteY152" fmla="*/ 5121150 h 5907136"/>
              <a:gd name="connsiteX153" fmla="*/ 4528555 w 12078891"/>
              <a:gd name="connsiteY153" fmla="*/ 5103842 h 5907136"/>
              <a:gd name="connsiteX154" fmla="*/ 4545863 w 12078891"/>
              <a:gd name="connsiteY154" fmla="*/ 5086534 h 5907136"/>
              <a:gd name="connsiteX155" fmla="*/ 9595704 w 12078891"/>
              <a:gd name="connsiteY155" fmla="*/ 5048864 h 5907136"/>
              <a:gd name="connsiteX156" fmla="*/ 9601813 w 12078891"/>
              <a:gd name="connsiteY156" fmla="*/ 5054972 h 5907136"/>
              <a:gd name="connsiteX157" fmla="*/ 9595704 w 12078891"/>
              <a:gd name="connsiteY157" fmla="*/ 5061081 h 5907136"/>
              <a:gd name="connsiteX158" fmla="*/ 9589596 w 12078891"/>
              <a:gd name="connsiteY158" fmla="*/ 5054972 h 5907136"/>
              <a:gd name="connsiteX159" fmla="*/ 9595704 w 12078891"/>
              <a:gd name="connsiteY159" fmla="*/ 5048864 h 5907136"/>
              <a:gd name="connsiteX160" fmla="*/ 11474130 w 12078891"/>
              <a:gd name="connsiteY160" fmla="*/ 5040719 h 5907136"/>
              <a:gd name="connsiteX161" fmla="*/ 11492456 w 12078891"/>
              <a:gd name="connsiteY161" fmla="*/ 5059046 h 5907136"/>
              <a:gd name="connsiteX162" fmla="*/ 11474130 w 12078891"/>
              <a:gd name="connsiteY162" fmla="*/ 5077372 h 5907136"/>
              <a:gd name="connsiteX163" fmla="*/ 11455803 w 12078891"/>
              <a:gd name="connsiteY163" fmla="*/ 5059046 h 5907136"/>
              <a:gd name="connsiteX164" fmla="*/ 11474130 w 12078891"/>
              <a:gd name="connsiteY164" fmla="*/ 5040719 h 5907136"/>
              <a:gd name="connsiteX165" fmla="*/ 2684777 w 12078891"/>
              <a:gd name="connsiteY165" fmla="*/ 5038683 h 5907136"/>
              <a:gd name="connsiteX166" fmla="*/ 2690886 w 12078891"/>
              <a:gd name="connsiteY166" fmla="*/ 5044791 h 5907136"/>
              <a:gd name="connsiteX167" fmla="*/ 2684777 w 12078891"/>
              <a:gd name="connsiteY167" fmla="*/ 5050900 h 5907136"/>
              <a:gd name="connsiteX168" fmla="*/ 2678668 w 12078891"/>
              <a:gd name="connsiteY168" fmla="*/ 5044791 h 5907136"/>
              <a:gd name="connsiteX169" fmla="*/ 2684777 w 12078891"/>
              <a:gd name="connsiteY169" fmla="*/ 5038683 h 5907136"/>
              <a:gd name="connsiteX170" fmla="*/ 8718088 w 12078891"/>
              <a:gd name="connsiteY170" fmla="*/ 5027483 h 5907136"/>
              <a:gd name="connsiteX171" fmla="*/ 8750668 w 12078891"/>
              <a:gd name="connsiteY171" fmla="*/ 5060063 h 5907136"/>
              <a:gd name="connsiteX172" fmla="*/ 8718088 w 12078891"/>
              <a:gd name="connsiteY172" fmla="*/ 5092643 h 5907136"/>
              <a:gd name="connsiteX173" fmla="*/ 8684490 w 12078891"/>
              <a:gd name="connsiteY173" fmla="*/ 5060063 h 5907136"/>
              <a:gd name="connsiteX174" fmla="*/ 8718088 w 12078891"/>
              <a:gd name="connsiteY174" fmla="*/ 5027483 h 5907136"/>
              <a:gd name="connsiteX175" fmla="*/ 855208 w 12078891"/>
              <a:gd name="connsiteY175" fmla="*/ 4961306 h 5907136"/>
              <a:gd name="connsiteX176" fmla="*/ 859281 w 12078891"/>
              <a:gd name="connsiteY176" fmla="*/ 4965379 h 5907136"/>
              <a:gd name="connsiteX177" fmla="*/ 855208 w 12078891"/>
              <a:gd name="connsiteY177" fmla="*/ 4969451 h 5907136"/>
              <a:gd name="connsiteX178" fmla="*/ 851136 w 12078891"/>
              <a:gd name="connsiteY178" fmla="*/ 4965379 h 5907136"/>
              <a:gd name="connsiteX179" fmla="*/ 855208 w 12078891"/>
              <a:gd name="connsiteY179" fmla="*/ 4961306 h 5907136"/>
              <a:gd name="connsiteX180" fmla="*/ 3860690 w 12078891"/>
              <a:gd name="connsiteY180" fmla="*/ 4955197 h 5907136"/>
              <a:gd name="connsiteX181" fmla="*/ 3873926 w 12078891"/>
              <a:gd name="connsiteY181" fmla="*/ 4968432 h 5907136"/>
              <a:gd name="connsiteX182" fmla="*/ 3860690 w 12078891"/>
              <a:gd name="connsiteY182" fmla="*/ 4981668 h 5907136"/>
              <a:gd name="connsiteX183" fmla="*/ 3847454 w 12078891"/>
              <a:gd name="connsiteY183" fmla="*/ 4968432 h 5907136"/>
              <a:gd name="connsiteX184" fmla="*/ 3860690 w 12078891"/>
              <a:gd name="connsiteY184" fmla="*/ 4955197 h 5907136"/>
              <a:gd name="connsiteX185" fmla="*/ 428625 w 12078891"/>
              <a:gd name="connsiteY185" fmla="*/ 4954179 h 5907136"/>
              <a:gd name="connsiteX186" fmla="*/ 483604 w 12078891"/>
              <a:gd name="connsiteY186" fmla="*/ 5009158 h 5907136"/>
              <a:gd name="connsiteX187" fmla="*/ 428625 w 12078891"/>
              <a:gd name="connsiteY187" fmla="*/ 5064136 h 5907136"/>
              <a:gd name="connsiteX188" fmla="*/ 373647 w 12078891"/>
              <a:gd name="connsiteY188" fmla="*/ 5009158 h 5907136"/>
              <a:gd name="connsiteX189" fmla="*/ 428625 w 12078891"/>
              <a:gd name="connsiteY189" fmla="*/ 4954179 h 5907136"/>
              <a:gd name="connsiteX190" fmla="*/ 8221247 w 12078891"/>
              <a:gd name="connsiteY190" fmla="*/ 4935853 h 5907136"/>
              <a:gd name="connsiteX191" fmla="*/ 8225319 w 12078891"/>
              <a:gd name="connsiteY191" fmla="*/ 4939926 h 5907136"/>
              <a:gd name="connsiteX192" fmla="*/ 8221247 w 12078891"/>
              <a:gd name="connsiteY192" fmla="*/ 4943998 h 5907136"/>
              <a:gd name="connsiteX193" fmla="*/ 8217174 w 12078891"/>
              <a:gd name="connsiteY193" fmla="*/ 4939926 h 5907136"/>
              <a:gd name="connsiteX194" fmla="*/ 8221247 w 12078891"/>
              <a:gd name="connsiteY194" fmla="*/ 4935853 h 5907136"/>
              <a:gd name="connsiteX195" fmla="*/ 6571898 w 12078891"/>
              <a:gd name="connsiteY195" fmla="*/ 4926690 h 5907136"/>
              <a:gd name="connsiteX196" fmla="*/ 6586152 w 12078891"/>
              <a:gd name="connsiteY196" fmla="*/ 4940943 h 5907136"/>
              <a:gd name="connsiteX197" fmla="*/ 6571898 w 12078891"/>
              <a:gd name="connsiteY197" fmla="*/ 4955197 h 5907136"/>
              <a:gd name="connsiteX198" fmla="*/ 6557644 w 12078891"/>
              <a:gd name="connsiteY198" fmla="*/ 4940943 h 5907136"/>
              <a:gd name="connsiteX199" fmla="*/ 6571898 w 12078891"/>
              <a:gd name="connsiteY199" fmla="*/ 4926690 h 5907136"/>
              <a:gd name="connsiteX200" fmla="*/ 5978342 w 12078891"/>
              <a:gd name="connsiteY200" fmla="*/ 4896147 h 5907136"/>
              <a:gd name="connsiteX201" fmla="*/ 6022119 w 12078891"/>
              <a:gd name="connsiteY201" fmla="*/ 4939926 h 5907136"/>
              <a:gd name="connsiteX202" fmla="*/ 5978342 w 12078891"/>
              <a:gd name="connsiteY202" fmla="*/ 4983705 h 5907136"/>
              <a:gd name="connsiteX203" fmla="*/ 5934564 w 12078891"/>
              <a:gd name="connsiteY203" fmla="*/ 4939926 h 5907136"/>
              <a:gd name="connsiteX204" fmla="*/ 5978342 w 12078891"/>
              <a:gd name="connsiteY204" fmla="*/ 4896147 h 5907136"/>
              <a:gd name="connsiteX205" fmla="*/ 9071374 w 12078891"/>
              <a:gd name="connsiteY205" fmla="*/ 4885965 h 5907136"/>
              <a:gd name="connsiteX206" fmla="*/ 9105990 w 12078891"/>
              <a:gd name="connsiteY206" fmla="*/ 4920581 h 5907136"/>
              <a:gd name="connsiteX207" fmla="*/ 9071374 w 12078891"/>
              <a:gd name="connsiteY207" fmla="*/ 4955197 h 5907136"/>
              <a:gd name="connsiteX208" fmla="*/ 9036758 w 12078891"/>
              <a:gd name="connsiteY208" fmla="*/ 4920581 h 5907136"/>
              <a:gd name="connsiteX209" fmla="*/ 9071374 w 12078891"/>
              <a:gd name="connsiteY209" fmla="*/ 4885965 h 5907136"/>
              <a:gd name="connsiteX210" fmla="*/ 4705700 w 12078891"/>
              <a:gd name="connsiteY210" fmla="*/ 4854403 h 5907136"/>
              <a:gd name="connsiteX211" fmla="*/ 4713844 w 12078891"/>
              <a:gd name="connsiteY211" fmla="*/ 4861530 h 5907136"/>
              <a:gd name="connsiteX212" fmla="*/ 4705700 w 12078891"/>
              <a:gd name="connsiteY212" fmla="*/ 4868657 h 5907136"/>
              <a:gd name="connsiteX213" fmla="*/ 4697560 w 12078891"/>
              <a:gd name="connsiteY213" fmla="*/ 4861530 h 5907136"/>
              <a:gd name="connsiteX214" fmla="*/ 4705700 w 12078891"/>
              <a:gd name="connsiteY214" fmla="*/ 4854403 h 5907136"/>
              <a:gd name="connsiteX215" fmla="*/ 11940428 w 12078891"/>
              <a:gd name="connsiteY215" fmla="*/ 4845241 h 5907136"/>
              <a:gd name="connsiteX216" fmla="*/ 11945518 w 12078891"/>
              <a:gd name="connsiteY216" fmla="*/ 4850331 h 5907136"/>
              <a:gd name="connsiteX217" fmla="*/ 11940428 w 12078891"/>
              <a:gd name="connsiteY217" fmla="*/ 4855422 h 5907136"/>
              <a:gd name="connsiteX218" fmla="*/ 11935337 w 12078891"/>
              <a:gd name="connsiteY218" fmla="*/ 4850331 h 5907136"/>
              <a:gd name="connsiteX219" fmla="*/ 11940428 w 12078891"/>
              <a:gd name="connsiteY219" fmla="*/ 4845241 h 5907136"/>
              <a:gd name="connsiteX220" fmla="*/ 8474758 w 12078891"/>
              <a:gd name="connsiteY220" fmla="*/ 4844222 h 5907136"/>
              <a:gd name="connsiteX221" fmla="*/ 8489011 w 12078891"/>
              <a:gd name="connsiteY221" fmla="*/ 4858476 h 5907136"/>
              <a:gd name="connsiteX222" fmla="*/ 8474758 w 12078891"/>
              <a:gd name="connsiteY222" fmla="*/ 4872729 h 5907136"/>
              <a:gd name="connsiteX223" fmla="*/ 8460504 w 12078891"/>
              <a:gd name="connsiteY223" fmla="*/ 4858476 h 5907136"/>
              <a:gd name="connsiteX224" fmla="*/ 8474758 w 12078891"/>
              <a:gd name="connsiteY224" fmla="*/ 4844222 h 5907136"/>
              <a:gd name="connsiteX225" fmla="*/ 4205825 w 12078891"/>
              <a:gd name="connsiteY225" fmla="*/ 4837095 h 5907136"/>
              <a:gd name="connsiteX226" fmla="*/ 4213970 w 12078891"/>
              <a:gd name="connsiteY226" fmla="*/ 4845240 h 5907136"/>
              <a:gd name="connsiteX227" fmla="*/ 4205825 w 12078891"/>
              <a:gd name="connsiteY227" fmla="*/ 4853385 h 5907136"/>
              <a:gd name="connsiteX228" fmla="*/ 4196662 w 12078891"/>
              <a:gd name="connsiteY228" fmla="*/ 4845240 h 5907136"/>
              <a:gd name="connsiteX229" fmla="*/ 4205825 w 12078891"/>
              <a:gd name="connsiteY229" fmla="*/ 4837095 h 5907136"/>
              <a:gd name="connsiteX230" fmla="*/ 7787529 w 12078891"/>
              <a:gd name="connsiteY230" fmla="*/ 4832005 h 5907136"/>
              <a:gd name="connsiteX231" fmla="*/ 7822145 w 12078891"/>
              <a:gd name="connsiteY231" fmla="*/ 4866621 h 5907136"/>
              <a:gd name="connsiteX232" fmla="*/ 7787529 w 12078891"/>
              <a:gd name="connsiteY232" fmla="*/ 4901237 h 5907136"/>
              <a:gd name="connsiteX233" fmla="*/ 7752913 w 12078891"/>
              <a:gd name="connsiteY233" fmla="*/ 4866621 h 5907136"/>
              <a:gd name="connsiteX234" fmla="*/ 7787529 w 12078891"/>
              <a:gd name="connsiteY234" fmla="*/ 4832005 h 5907136"/>
              <a:gd name="connsiteX235" fmla="*/ 11802981 w 12078891"/>
              <a:gd name="connsiteY235" fmla="*/ 4826914 h 5907136"/>
              <a:gd name="connsiteX236" fmla="*/ 11811126 w 12078891"/>
              <a:gd name="connsiteY236" fmla="*/ 4834041 h 5907136"/>
              <a:gd name="connsiteX237" fmla="*/ 11802981 w 12078891"/>
              <a:gd name="connsiteY237" fmla="*/ 4842186 h 5907136"/>
              <a:gd name="connsiteX238" fmla="*/ 11794836 w 12078891"/>
              <a:gd name="connsiteY238" fmla="*/ 4834041 h 5907136"/>
              <a:gd name="connsiteX239" fmla="*/ 11802981 w 12078891"/>
              <a:gd name="connsiteY239" fmla="*/ 4826914 h 5907136"/>
              <a:gd name="connsiteX240" fmla="*/ 5411257 w 12078891"/>
              <a:gd name="connsiteY240" fmla="*/ 4809607 h 5907136"/>
              <a:gd name="connsiteX241" fmla="*/ 5422456 w 12078891"/>
              <a:gd name="connsiteY241" fmla="*/ 4819788 h 5907136"/>
              <a:gd name="connsiteX242" fmla="*/ 5411257 w 12078891"/>
              <a:gd name="connsiteY242" fmla="*/ 4829969 h 5907136"/>
              <a:gd name="connsiteX243" fmla="*/ 5401075 w 12078891"/>
              <a:gd name="connsiteY243" fmla="*/ 4819788 h 5907136"/>
              <a:gd name="connsiteX244" fmla="*/ 5411257 w 12078891"/>
              <a:gd name="connsiteY244" fmla="*/ 4809607 h 5907136"/>
              <a:gd name="connsiteX245" fmla="*/ 9626248 w 12078891"/>
              <a:gd name="connsiteY245" fmla="*/ 4808588 h 5907136"/>
              <a:gd name="connsiteX246" fmla="*/ 9637447 w 12078891"/>
              <a:gd name="connsiteY246" fmla="*/ 4819788 h 5907136"/>
              <a:gd name="connsiteX247" fmla="*/ 9626248 w 12078891"/>
              <a:gd name="connsiteY247" fmla="*/ 4830987 h 5907136"/>
              <a:gd name="connsiteX248" fmla="*/ 9615049 w 12078891"/>
              <a:gd name="connsiteY248" fmla="*/ 4819788 h 5907136"/>
              <a:gd name="connsiteX249" fmla="*/ 9626248 w 12078891"/>
              <a:gd name="connsiteY249" fmla="*/ 4808588 h 5907136"/>
              <a:gd name="connsiteX250" fmla="*/ 4160030 w 12078891"/>
              <a:gd name="connsiteY250" fmla="*/ 4788226 h 5907136"/>
              <a:gd name="connsiteX251" fmla="*/ 4168175 w 12078891"/>
              <a:gd name="connsiteY251" fmla="*/ 4796371 h 5907136"/>
              <a:gd name="connsiteX252" fmla="*/ 4160030 w 12078891"/>
              <a:gd name="connsiteY252" fmla="*/ 4804516 h 5907136"/>
              <a:gd name="connsiteX253" fmla="*/ 4151885 w 12078891"/>
              <a:gd name="connsiteY253" fmla="*/ 4796371 h 5907136"/>
              <a:gd name="connsiteX254" fmla="*/ 4160030 w 12078891"/>
              <a:gd name="connsiteY254" fmla="*/ 4788226 h 5907136"/>
              <a:gd name="connsiteX255" fmla="*/ 2707168 w 12078891"/>
              <a:gd name="connsiteY255" fmla="*/ 4788226 h 5907136"/>
              <a:gd name="connsiteX256" fmla="*/ 2727529 w 12078891"/>
              <a:gd name="connsiteY256" fmla="*/ 4808588 h 5907136"/>
              <a:gd name="connsiteX257" fmla="*/ 2707168 w 12078891"/>
              <a:gd name="connsiteY257" fmla="*/ 4828951 h 5907136"/>
              <a:gd name="connsiteX258" fmla="*/ 2686805 w 12078891"/>
              <a:gd name="connsiteY258" fmla="*/ 4808588 h 5907136"/>
              <a:gd name="connsiteX259" fmla="*/ 2707168 w 12078891"/>
              <a:gd name="connsiteY259" fmla="*/ 4788226 h 5907136"/>
              <a:gd name="connsiteX260" fmla="*/ 8423852 w 12078891"/>
              <a:gd name="connsiteY260" fmla="*/ 4774990 h 5907136"/>
              <a:gd name="connsiteX261" fmla="*/ 8441160 w 12078891"/>
              <a:gd name="connsiteY261" fmla="*/ 4792298 h 5907136"/>
              <a:gd name="connsiteX262" fmla="*/ 8423852 w 12078891"/>
              <a:gd name="connsiteY262" fmla="*/ 4809606 h 5907136"/>
              <a:gd name="connsiteX263" fmla="*/ 8406544 w 12078891"/>
              <a:gd name="connsiteY263" fmla="*/ 4792298 h 5907136"/>
              <a:gd name="connsiteX264" fmla="*/ 8423852 w 12078891"/>
              <a:gd name="connsiteY264" fmla="*/ 4774990 h 5907136"/>
              <a:gd name="connsiteX265" fmla="*/ 7361956 w 12078891"/>
              <a:gd name="connsiteY265" fmla="*/ 4766846 h 5907136"/>
              <a:gd name="connsiteX266" fmla="*/ 7371119 w 12078891"/>
              <a:gd name="connsiteY266" fmla="*/ 4776009 h 5907136"/>
              <a:gd name="connsiteX267" fmla="*/ 7361956 w 12078891"/>
              <a:gd name="connsiteY267" fmla="*/ 4784154 h 5907136"/>
              <a:gd name="connsiteX268" fmla="*/ 7352793 w 12078891"/>
              <a:gd name="connsiteY268" fmla="*/ 4776009 h 5907136"/>
              <a:gd name="connsiteX269" fmla="*/ 7361956 w 12078891"/>
              <a:gd name="connsiteY269" fmla="*/ 4766846 h 5907136"/>
              <a:gd name="connsiteX270" fmla="*/ 5745195 w 12078891"/>
              <a:gd name="connsiteY270" fmla="*/ 4758701 h 5907136"/>
              <a:gd name="connsiteX271" fmla="*/ 5755375 w 12078891"/>
              <a:gd name="connsiteY271" fmla="*/ 4768882 h 5907136"/>
              <a:gd name="connsiteX272" fmla="*/ 5745195 w 12078891"/>
              <a:gd name="connsiteY272" fmla="*/ 4779063 h 5907136"/>
              <a:gd name="connsiteX273" fmla="*/ 5735013 w 12078891"/>
              <a:gd name="connsiteY273" fmla="*/ 4768882 h 5907136"/>
              <a:gd name="connsiteX274" fmla="*/ 5745195 w 12078891"/>
              <a:gd name="connsiteY274" fmla="*/ 4758701 h 5907136"/>
              <a:gd name="connsiteX275" fmla="*/ 9463349 w 12078891"/>
              <a:gd name="connsiteY275" fmla="*/ 4748520 h 5907136"/>
              <a:gd name="connsiteX276" fmla="*/ 9478621 w 12078891"/>
              <a:gd name="connsiteY276" fmla="*/ 4763792 h 5907136"/>
              <a:gd name="connsiteX277" fmla="*/ 9463349 w 12078891"/>
              <a:gd name="connsiteY277" fmla="*/ 4778045 h 5907136"/>
              <a:gd name="connsiteX278" fmla="*/ 9448077 w 12078891"/>
              <a:gd name="connsiteY278" fmla="*/ 4763792 h 5907136"/>
              <a:gd name="connsiteX279" fmla="*/ 9463349 w 12078891"/>
              <a:gd name="connsiteY279" fmla="*/ 4748520 h 5907136"/>
              <a:gd name="connsiteX280" fmla="*/ 3995069 w 12078891"/>
              <a:gd name="connsiteY280" fmla="*/ 4743429 h 5907136"/>
              <a:gd name="connsiteX281" fmla="*/ 4003214 w 12078891"/>
              <a:gd name="connsiteY281" fmla="*/ 4751574 h 5907136"/>
              <a:gd name="connsiteX282" fmla="*/ 3995069 w 12078891"/>
              <a:gd name="connsiteY282" fmla="*/ 4759719 h 5907136"/>
              <a:gd name="connsiteX283" fmla="*/ 3986923 w 12078891"/>
              <a:gd name="connsiteY283" fmla="*/ 4751574 h 5907136"/>
              <a:gd name="connsiteX284" fmla="*/ 3995069 w 12078891"/>
              <a:gd name="connsiteY284" fmla="*/ 4743429 h 5907136"/>
              <a:gd name="connsiteX285" fmla="*/ 1604530 w 12078891"/>
              <a:gd name="connsiteY285" fmla="*/ 4720012 h 5907136"/>
              <a:gd name="connsiteX286" fmla="*/ 1613694 w 12078891"/>
              <a:gd name="connsiteY286" fmla="*/ 4729175 h 5907136"/>
              <a:gd name="connsiteX287" fmla="*/ 1604530 w 12078891"/>
              <a:gd name="connsiteY287" fmla="*/ 4738339 h 5907136"/>
              <a:gd name="connsiteX288" fmla="*/ 1595368 w 12078891"/>
              <a:gd name="connsiteY288" fmla="*/ 4729175 h 5907136"/>
              <a:gd name="connsiteX289" fmla="*/ 1604530 w 12078891"/>
              <a:gd name="connsiteY289" fmla="*/ 4720012 h 5907136"/>
              <a:gd name="connsiteX290" fmla="*/ 1371382 w 12078891"/>
              <a:gd name="connsiteY290" fmla="*/ 4705759 h 5907136"/>
              <a:gd name="connsiteX291" fmla="*/ 1374437 w 12078891"/>
              <a:gd name="connsiteY291" fmla="*/ 4708813 h 5907136"/>
              <a:gd name="connsiteX292" fmla="*/ 1371382 w 12078891"/>
              <a:gd name="connsiteY292" fmla="*/ 4711867 h 5907136"/>
              <a:gd name="connsiteX293" fmla="*/ 1368328 w 12078891"/>
              <a:gd name="connsiteY293" fmla="*/ 4708813 h 5907136"/>
              <a:gd name="connsiteX294" fmla="*/ 1371382 w 12078891"/>
              <a:gd name="connsiteY294" fmla="*/ 4705759 h 5907136"/>
              <a:gd name="connsiteX295" fmla="*/ 10108836 w 12078891"/>
              <a:gd name="connsiteY295" fmla="*/ 4692523 h 5907136"/>
              <a:gd name="connsiteX296" fmla="*/ 10121052 w 12078891"/>
              <a:gd name="connsiteY296" fmla="*/ 4704740 h 5907136"/>
              <a:gd name="connsiteX297" fmla="*/ 10108836 w 12078891"/>
              <a:gd name="connsiteY297" fmla="*/ 4716957 h 5907136"/>
              <a:gd name="connsiteX298" fmla="*/ 10096618 w 12078891"/>
              <a:gd name="connsiteY298" fmla="*/ 4704740 h 5907136"/>
              <a:gd name="connsiteX299" fmla="*/ 10108836 w 12078891"/>
              <a:gd name="connsiteY299" fmla="*/ 4692523 h 5907136"/>
              <a:gd name="connsiteX300" fmla="*/ 10068111 w 12078891"/>
              <a:gd name="connsiteY300" fmla="*/ 4669106 h 5907136"/>
              <a:gd name="connsiteX301" fmla="*/ 10079310 w 12078891"/>
              <a:gd name="connsiteY301" fmla="*/ 4679287 h 5907136"/>
              <a:gd name="connsiteX302" fmla="*/ 10068111 w 12078891"/>
              <a:gd name="connsiteY302" fmla="*/ 4690487 h 5907136"/>
              <a:gd name="connsiteX303" fmla="*/ 10056911 w 12078891"/>
              <a:gd name="connsiteY303" fmla="*/ 4679287 h 5907136"/>
              <a:gd name="connsiteX304" fmla="*/ 10068111 w 12078891"/>
              <a:gd name="connsiteY304" fmla="*/ 4669106 h 5907136"/>
              <a:gd name="connsiteX305" fmla="*/ 8009478 w 12078891"/>
              <a:gd name="connsiteY305" fmla="*/ 4660961 h 5907136"/>
              <a:gd name="connsiteX306" fmla="*/ 8016605 w 12078891"/>
              <a:gd name="connsiteY306" fmla="*/ 4668088 h 5907136"/>
              <a:gd name="connsiteX307" fmla="*/ 8009478 w 12078891"/>
              <a:gd name="connsiteY307" fmla="*/ 4675215 h 5907136"/>
              <a:gd name="connsiteX308" fmla="*/ 8002351 w 12078891"/>
              <a:gd name="connsiteY308" fmla="*/ 4668088 h 5907136"/>
              <a:gd name="connsiteX309" fmla="*/ 8009478 w 12078891"/>
              <a:gd name="connsiteY309" fmla="*/ 4660961 h 5907136"/>
              <a:gd name="connsiteX310" fmla="*/ 10355219 w 12078891"/>
              <a:gd name="connsiteY310" fmla="*/ 4649762 h 5907136"/>
              <a:gd name="connsiteX311" fmla="*/ 10363364 w 12078891"/>
              <a:gd name="connsiteY311" fmla="*/ 4657907 h 5907136"/>
              <a:gd name="connsiteX312" fmla="*/ 10355219 w 12078891"/>
              <a:gd name="connsiteY312" fmla="*/ 4666052 h 5907136"/>
              <a:gd name="connsiteX313" fmla="*/ 10347074 w 12078891"/>
              <a:gd name="connsiteY313" fmla="*/ 4657907 h 5907136"/>
              <a:gd name="connsiteX314" fmla="*/ 10355219 w 12078891"/>
              <a:gd name="connsiteY314" fmla="*/ 4649762 h 5907136"/>
              <a:gd name="connsiteX315" fmla="*/ 10402053 w 12078891"/>
              <a:gd name="connsiteY315" fmla="*/ 4646708 h 5907136"/>
              <a:gd name="connsiteX316" fmla="*/ 10408162 w 12078891"/>
              <a:gd name="connsiteY316" fmla="*/ 4652816 h 5907136"/>
              <a:gd name="connsiteX317" fmla="*/ 10402053 w 12078891"/>
              <a:gd name="connsiteY317" fmla="*/ 4658925 h 5907136"/>
              <a:gd name="connsiteX318" fmla="*/ 10395944 w 12078891"/>
              <a:gd name="connsiteY318" fmla="*/ 4652816 h 5907136"/>
              <a:gd name="connsiteX319" fmla="*/ 10402053 w 12078891"/>
              <a:gd name="connsiteY319" fmla="*/ 4646708 h 5907136"/>
              <a:gd name="connsiteX320" fmla="*/ 4307634 w 12078891"/>
              <a:gd name="connsiteY320" fmla="*/ 4637545 h 5907136"/>
              <a:gd name="connsiteX321" fmla="*/ 4321866 w 12078891"/>
              <a:gd name="connsiteY321" fmla="*/ 4651799 h 5907136"/>
              <a:gd name="connsiteX322" fmla="*/ 4307634 w 12078891"/>
              <a:gd name="connsiteY322" fmla="*/ 4666052 h 5907136"/>
              <a:gd name="connsiteX323" fmla="*/ 4293379 w 12078891"/>
              <a:gd name="connsiteY323" fmla="*/ 4651799 h 5907136"/>
              <a:gd name="connsiteX324" fmla="*/ 4307634 w 12078891"/>
              <a:gd name="connsiteY324" fmla="*/ 4637545 h 5907136"/>
              <a:gd name="connsiteX325" fmla="*/ 117067 w 12078891"/>
              <a:gd name="connsiteY325" fmla="*/ 4626346 h 5907136"/>
              <a:gd name="connsiteX326" fmla="*/ 119103 w 12078891"/>
              <a:gd name="connsiteY326" fmla="*/ 4628382 h 5907136"/>
              <a:gd name="connsiteX327" fmla="*/ 117067 w 12078891"/>
              <a:gd name="connsiteY327" fmla="*/ 4630418 h 5907136"/>
              <a:gd name="connsiteX328" fmla="*/ 115031 w 12078891"/>
              <a:gd name="connsiteY328" fmla="*/ 4628382 h 5907136"/>
              <a:gd name="connsiteX329" fmla="*/ 117067 w 12078891"/>
              <a:gd name="connsiteY329" fmla="*/ 4626346 h 5907136"/>
              <a:gd name="connsiteX330" fmla="*/ 3638730 w 12078891"/>
              <a:gd name="connsiteY330" fmla="*/ 4547951 h 5907136"/>
              <a:gd name="connsiteX331" fmla="*/ 3644839 w 12078891"/>
              <a:gd name="connsiteY331" fmla="*/ 4554059 h 5907136"/>
              <a:gd name="connsiteX332" fmla="*/ 3638730 w 12078891"/>
              <a:gd name="connsiteY332" fmla="*/ 4560169 h 5907136"/>
              <a:gd name="connsiteX333" fmla="*/ 3632622 w 12078891"/>
              <a:gd name="connsiteY333" fmla="*/ 4554059 h 5907136"/>
              <a:gd name="connsiteX334" fmla="*/ 3638730 w 12078891"/>
              <a:gd name="connsiteY334" fmla="*/ 4547951 h 5907136"/>
              <a:gd name="connsiteX335" fmla="*/ 11106590 w 12078891"/>
              <a:gd name="connsiteY335" fmla="*/ 4539806 h 5907136"/>
              <a:gd name="connsiteX336" fmla="*/ 11136115 w 12078891"/>
              <a:gd name="connsiteY336" fmla="*/ 4569331 h 5907136"/>
              <a:gd name="connsiteX337" fmla="*/ 11106590 w 12078891"/>
              <a:gd name="connsiteY337" fmla="*/ 4598857 h 5907136"/>
              <a:gd name="connsiteX338" fmla="*/ 11077064 w 12078891"/>
              <a:gd name="connsiteY338" fmla="*/ 4569331 h 5907136"/>
              <a:gd name="connsiteX339" fmla="*/ 11106590 w 12078891"/>
              <a:gd name="connsiteY339" fmla="*/ 4539806 h 5907136"/>
              <a:gd name="connsiteX340" fmla="*/ 10039603 w 12078891"/>
              <a:gd name="connsiteY340" fmla="*/ 4533697 h 5907136"/>
              <a:gd name="connsiteX341" fmla="*/ 10051820 w 12078891"/>
              <a:gd name="connsiteY341" fmla="*/ 4545915 h 5907136"/>
              <a:gd name="connsiteX342" fmla="*/ 10039603 w 12078891"/>
              <a:gd name="connsiteY342" fmla="*/ 4558132 h 5907136"/>
              <a:gd name="connsiteX343" fmla="*/ 10027386 w 12078891"/>
              <a:gd name="connsiteY343" fmla="*/ 4545915 h 5907136"/>
              <a:gd name="connsiteX344" fmla="*/ 10039603 w 12078891"/>
              <a:gd name="connsiteY344" fmla="*/ 4533697 h 5907136"/>
              <a:gd name="connsiteX345" fmla="*/ 5086492 w 12078891"/>
              <a:gd name="connsiteY345" fmla="*/ 4530642 h 5907136"/>
              <a:gd name="connsiteX346" fmla="*/ 5114995 w 12078891"/>
              <a:gd name="connsiteY346" fmla="*/ 4559149 h 5907136"/>
              <a:gd name="connsiteX347" fmla="*/ 5086492 w 12078891"/>
              <a:gd name="connsiteY347" fmla="*/ 4587656 h 5907136"/>
              <a:gd name="connsiteX348" fmla="*/ 5057989 w 12078891"/>
              <a:gd name="connsiteY348" fmla="*/ 4559149 h 5907136"/>
              <a:gd name="connsiteX349" fmla="*/ 5086492 w 12078891"/>
              <a:gd name="connsiteY349" fmla="*/ 4530642 h 5907136"/>
              <a:gd name="connsiteX350" fmla="*/ 5031503 w 12078891"/>
              <a:gd name="connsiteY350" fmla="*/ 4522498 h 5907136"/>
              <a:gd name="connsiteX351" fmla="*/ 5037610 w 12078891"/>
              <a:gd name="connsiteY351" fmla="*/ 4528606 h 5907136"/>
              <a:gd name="connsiteX352" fmla="*/ 5031503 w 12078891"/>
              <a:gd name="connsiteY352" fmla="*/ 4534716 h 5907136"/>
              <a:gd name="connsiteX353" fmla="*/ 5025395 w 12078891"/>
              <a:gd name="connsiteY353" fmla="*/ 4528606 h 5907136"/>
              <a:gd name="connsiteX354" fmla="*/ 5031503 w 12078891"/>
              <a:gd name="connsiteY354" fmla="*/ 4522498 h 5907136"/>
              <a:gd name="connsiteX355" fmla="*/ 10449905 w 12078891"/>
              <a:gd name="connsiteY355" fmla="*/ 4519443 h 5907136"/>
              <a:gd name="connsiteX356" fmla="*/ 10453977 w 12078891"/>
              <a:gd name="connsiteY356" fmla="*/ 4523515 h 5907136"/>
              <a:gd name="connsiteX357" fmla="*/ 10449905 w 12078891"/>
              <a:gd name="connsiteY357" fmla="*/ 4527588 h 5907136"/>
              <a:gd name="connsiteX358" fmla="*/ 10445832 w 12078891"/>
              <a:gd name="connsiteY358" fmla="*/ 4523515 h 5907136"/>
              <a:gd name="connsiteX359" fmla="*/ 10449905 w 12078891"/>
              <a:gd name="connsiteY359" fmla="*/ 4519443 h 5907136"/>
              <a:gd name="connsiteX360" fmla="*/ 6405944 w 12078891"/>
              <a:gd name="connsiteY360" fmla="*/ 4511298 h 5907136"/>
              <a:gd name="connsiteX361" fmla="*/ 6415107 w 12078891"/>
              <a:gd name="connsiteY361" fmla="*/ 4520461 h 5907136"/>
              <a:gd name="connsiteX362" fmla="*/ 6405944 w 12078891"/>
              <a:gd name="connsiteY362" fmla="*/ 4529625 h 5907136"/>
              <a:gd name="connsiteX363" fmla="*/ 6396781 w 12078891"/>
              <a:gd name="connsiteY363" fmla="*/ 4520461 h 5907136"/>
              <a:gd name="connsiteX364" fmla="*/ 6405944 w 12078891"/>
              <a:gd name="connsiteY364" fmla="*/ 4511298 h 5907136"/>
              <a:gd name="connsiteX365" fmla="*/ 3329227 w 12078891"/>
              <a:gd name="connsiteY365" fmla="*/ 4505190 h 5907136"/>
              <a:gd name="connsiteX366" fmla="*/ 3339409 w 12078891"/>
              <a:gd name="connsiteY366" fmla="*/ 4515371 h 5907136"/>
              <a:gd name="connsiteX367" fmla="*/ 3329227 w 12078891"/>
              <a:gd name="connsiteY367" fmla="*/ 4525552 h 5907136"/>
              <a:gd name="connsiteX368" fmla="*/ 3319045 w 12078891"/>
              <a:gd name="connsiteY368" fmla="*/ 4515371 h 5907136"/>
              <a:gd name="connsiteX369" fmla="*/ 3329227 w 12078891"/>
              <a:gd name="connsiteY369" fmla="*/ 4505190 h 5907136"/>
              <a:gd name="connsiteX370" fmla="*/ 9823763 w 12078891"/>
              <a:gd name="connsiteY370" fmla="*/ 4504172 h 5907136"/>
              <a:gd name="connsiteX371" fmla="*/ 9828853 w 12078891"/>
              <a:gd name="connsiteY371" fmla="*/ 4509263 h 5907136"/>
              <a:gd name="connsiteX372" fmla="*/ 9823763 w 12078891"/>
              <a:gd name="connsiteY372" fmla="*/ 4514353 h 5907136"/>
              <a:gd name="connsiteX373" fmla="*/ 9818672 w 12078891"/>
              <a:gd name="connsiteY373" fmla="*/ 4509263 h 5907136"/>
              <a:gd name="connsiteX374" fmla="*/ 9823763 w 12078891"/>
              <a:gd name="connsiteY374" fmla="*/ 4504172 h 5907136"/>
              <a:gd name="connsiteX375" fmla="*/ 11835561 w 12078891"/>
              <a:gd name="connsiteY375" fmla="*/ 4496026 h 5907136"/>
              <a:gd name="connsiteX376" fmla="*/ 11886467 w 12078891"/>
              <a:gd name="connsiteY376" fmla="*/ 4546932 h 5907136"/>
              <a:gd name="connsiteX377" fmla="*/ 11835561 w 12078891"/>
              <a:gd name="connsiteY377" fmla="*/ 4597838 h 5907136"/>
              <a:gd name="connsiteX378" fmla="*/ 11784655 w 12078891"/>
              <a:gd name="connsiteY378" fmla="*/ 4546932 h 5907136"/>
              <a:gd name="connsiteX379" fmla="*/ 11835561 w 12078891"/>
              <a:gd name="connsiteY379" fmla="*/ 4496026 h 5907136"/>
              <a:gd name="connsiteX380" fmla="*/ 2021958 w 12078891"/>
              <a:gd name="connsiteY380" fmla="*/ 4478719 h 5907136"/>
              <a:gd name="connsiteX381" fmla="*/ 2025013 w 12078891"/>
              <a:gd name="connsiteY381" fmla="*/ 4481773 h 5907136"/>
              <a:gd name="connsiteX382" fmla="*/ 2021958 w 12078891"/>
              <a:gd name="connsiteY382" fmla="*/ 4484827 h 5907136"/>
              <a:gd name="connsiteX383" fmla="*/ 2018904 w 12078891"/>
              <a:gd name="connsiteY383" fmla="*/ 4481773 h 5907136"/>
              <a:gd name="connsiteX384" fmla="*/ 2021958 w 12078891"/>
              <a:gd name="connsiteY384" fmla="*/ 4478719 h 5907136"/>
              <a:gd name="connsiteX385" fmla="*/ 1314378 w 12078891"/>
              <a:gd name="connsiteY385" fmla="*/ 4477700 h 5907136"/>
              <a:gd name="connsiteX386" fmla="*/ 1331686 w 12078891"/>
              <a:gd name="connsiteY386" fmla="*/ 4495008 h 5907136"/>
              <a:gd name="connsiteX387" fmla="*/ 1314378 w 12078891"/>
              <a:gd name="connsiteY387" fmla="*/ 4512316 h 5907136"/>
              <a:gd name="connsiteX388" fmla="*/ 1297070 w 12078891"/>
              <a:gd name="connsiteY388" fmla="*/ 4495008 h 5907136"/>
              <a:gd name="connsiteX389" fmla="*/ 1314378 w 12078891"/>
              <a:gd name="connsiteY389" fmla="*/ 4477700 h 5907136"/>
              <a:gd name="connsiteX390" fmla="*/ 9049994 w 12078891"/>
              <a:gd name="connsiteY390" fmla="*/ 4471592 h 5907136"/>
              <a:gd name="connsiteX391" fmla="*/ 9054066 w 12078891"/>
              <a:gd name="connsiteY391" fmla="*/ 4475664 h 5907136"/>
              <a:gd name="connsiteX392" fmla="*/ 9049994 w 12078891"/>
              <a:gd name="connsiteY392" fmla="*/ 4479737 h 5907136"/>
              <a:gd name="connsiteX393" fmla="*/ 9045921 w 12078891"/>
              <a:gd name="connsiteY393" fmla="*/ 4475664 h 5907136"/>
              <a:gd name="connsiteX394" fmla="*/ 9049994 w 12078891"/>
              <a:gd name="connsiteY394" fmla="*/ 4471592 h 5907136"/>
              <a:gd name="connsiteX395" fmla="*/ 9692425 w 12078891"/>
              <a:gd name="connsiteY395" fmla="*/ 4440030 h 5907136"/>
              <a:gd name="connsiteX396" fmla="*/ 9714823 w 12078891"/>
              <a:gd name="connsiteY396" fmla="*/ 4462429 h 5907136"/>
              <a:gd name="connsiteX397" fmla="*/ 9692425 w 12078891"/>
              <a:gd name="connsiteY397" fmla="*/ 4484827 h 5907136"/>
              <a:gd name="connsiteX398" fmla="*/ 9670026 w 12078891"/>
              <a:gd name="connsiteY398" fmla="*/ 4462429 h 5907136"/>
              <a:gd name="connsiteX399" fmla="*/ 9692425 w 12078891"/>
              <a:gd name="connsiteY399" fmla="*/ 4440030 h 5907136"/>
              <a:gd name="connsiteX400" fmla="*/ 748314 w 12078891"/>
              <a:gd name="connsiteY400" fmla="*/ 4434939 h 5907136"/>
              <a:gd name="connsiteX401" fmla="*/ 753404 w 12078891"/>
              <a:gd name="connsiteY401" fmla="*/ 4440030 h 5907136"/>
              <a:gd name="connsiteX402" fmla="*/ 748314 w 12078891"/>
              <a:gd name="connsiteY402" fmla="*/ 4445120 h 5907136"/>
              <a:gd name="connsiteX403" fmla="*/ 743223 w 12078891"/>
              <a:gd name="connsiteY403" fmla="*/ 4440030 h 5907136"/>
              <a:gd name="connsiteX404" fmla="*/ 748314 w 12078891"/>
              <a:gd name="connsiteY404" fmla="*/ 4434939 h 5907136"/>
              <a:gd name="connsiteX405" fmla="*/ 409266 w 12078891"/>
              <a:gd name="connsiteY405" fmla="*/ 4434939 h 5907136"/>
              <a:gd name="connsiteX406" fmla="*/ 415374 w 12078891"/>
              <a:gd name="connsiteY406" fmla="*/ 4441048 h 5907136"/>
              <a:gd name="connsiteX407" fmla="*/ 409266 w 12078891"/>
              <a:gd name="connsiteY407" fmla="*/ 4447157 h 5907136"/>
              <a:gd name="connsiteX408" fmla="*/ 403157 w 12078891"/>
              <a:gd name="connsiteY408" fmla="*/ 4441048 h 5907136"/>
              <a:gd name="connsiteX409" fmla="*/ 409266 w 12078891"/>
              <a:gd name="connsiteY409" fmla="*/ 4434939 h 5907136"/>
              <a:gd name="connsiteX410" fmla="*/ 9956118 w 12078891"/>
              <a:gd name="connsiteY410" fmla="*/ 4432903 h 5907136"/>
              <a:gd name="connsiteX411" fmla="*/ 9959172 w 12078891"/>
              <a:gd name="connsiteY411" fmla="*/ 4435957 h 5907136"/>
              <a:gd name="connsiteX412" fmla="*/ 9956118 w 12078891"/>
              <a:gd name="connsiteY412" fmla="*/ 4439011 h 5907136"/>
              <a:gd name="connsiteX413" fmla="*/ 9953063 w 12078891"/>
              <a:gd name="connsiteY413" fmla="*/ 4435957 h 5907136"/>
              <a:gd name="connsiteX414" fmla="*/ 9956118 w 12078891"/>
              <a:gd name="connsiteY414" fmla="*/ 4432903 h 5907136"/>
              <a:gd name="connsiteX415" fmla="*/ 8798519 w 12078891"/>
              <a:gd name="connsiteY415" fmla="*/ 4432903 h 5907136"/>
              <a:gd name="connsiteX416" fmla="*/ 8801573 w 12078891"/>
              <a:gd name="connsiteY416" fmla="*/ 4435957 h 5907136"/>
              <a:gd name="connsiteX417" fmla="*/ 8798519 w 12078891"/>
              <a:gd name="connsiteY417" fmla="*/ 4439011 h 5907136"/>
              <a:gd name="connsiteX418" fmla="*/ 8795465 w 12078891"/>
              <a:gd name="connsiteY418" fmla="*/ 4435957 h 5907136"/>
              <a:gd name="connsiteX419" fmla="*/ 8798519 w 12078891"/>
              <a:gd name="connsiteY419" fmla="*/ 4432903 h 5907136"/>
              <a:gd name="connsiteX420" fmla="*/ 6079128 w 12078891"/>
              <a:gd name="connsiteY420" fmla="*/ 4427813 h 5907136"/>
              <a:gd name="connsiteX421" fmla="*/ 6085238 w 12078891"/>
              <a:gd name="connsiteY421" fmla="*/ 4433921 h 5907136"/>
              <a:gd name="connsiteX422" fmla="*/ 6079128 w 12078891"/>
              <a:gd name="connsiteY422" fmla="*/ 4440030 h 5907136"/>
              <a:gd name="connsiteX423" fmla="*/ 6073020 w 12078891"/>
              <a:gd name="connsiteY423" fmla="*/ 4433921 h 5907136"/>
              <a:gd name="connsiteX424" fmla="*/ 6079128 w 12078891"/>
              <a:gd name="connsiteY424" fmla="*/ 4427813 h 5907136"/>
              <a:gd name="connsiteX425" fmla="*/ 1133145 w 12078891"/>
              <a:gd name="connsiteY425" fmla="*/ 4424758 h 5907136"/>
              <a:gd name="connsiteX426" fmla="*/ 1138235 w 12078891"/>
              <a:gd name="connsiteY426" fmla="*/ 4429849 h 5907136"/>
              <a:gd name="connsiteX427" fmla="*/ 1133145 w 12078891"/>
              <a:gd name="connsiteY427" fmla="*/ 4434939 h 5907136"/>
              <a:gd name="connsiteX428" fmla="*/ 1128054 w 12078891"/>
              <a:gd name="connsiteY428" fmla="*/ 4429849 h 5907136"/>
              <a:gd name="connsiteX429" fmla="*/ 1133145 w 12078891"/>
              <a:gd name="connsiteY429" fmla="*/ 4424758 h 5907136"/>
              <a:gd name="connsiteX430" fmla="*/ 10647419 w 12078891"/>
              <a:gd name="connsiteY430" fmla="*/ 4375889 h 5907136"/>
              <a:gd name="connsiteX431" fmla="*/ 10655564 w 12078891"/>
              <a:gd name="connsiteY431" fmla="*/ 4384034 h 5907136"/>
              <a:gd name="connsiteX432" fmla="*/ 10647419 w 12078891"/>
              <a:gd name="connsiteY432" fmla="*/ 4392179 h 5907136"/>
              <a:gd name="connsiteX433" fmla="*/ 10639274 w 12078891"/>
              <a:gd name="connsiteY433" fmla="*/ 4384034 h 5907136"/>
              <a:gd name="connsiteX434" fmla="*/ 10647419 w 12078891"/>
              <a:gd name="connsiteY434" fmla="*/ 4375889 h 5907136"/>
              <a:gd name="connsiteX435" fmla="*/ 7329376 w 12078891"/>
              <a:gd name="connsiteY435" fmla="*/ 4373852 h 5907136"/>
              <a:gd name="connsiteX436" fmla="*/ 7331412 w 12078891"/>
              <a:gd name="connsiteY436" fmla="*/ 4375888 h 5907136"/>
              <a:gd name="connsiteX437" fmla="*/ 7329376 w 12078891"/>
              <a:gd name="connsiteY437" fmla="*/ 4377925 h 5907136"/>
              <a:gd name="connsiteX438" fmla="*/ 7327340 w 12078891"/>
              <a:gd name="connsiteY438" fmla="*/ 4375888 h 5907136"/>
              <a:gd name="connsiteX439" fmla="*/ 7329376 w 12078891"/>
              <a:gd name="connsiteY439" fmla="*/ 4373852 h 5907136"/>
              <a:gd name="connsiteX440" fmla="*/ 7485148 w 12078891"/>
              <a:gd name="connsiteY440" fmla="*/ 4351454 h 5907136"/>
              <a:gd name="connsiteX441" fmla="*/ 7492275 w 12078891"/>
              <a:gd name="connsiteY441" fmla="*/ 4358580 h 5907136"/>
              <a:gd name="connsiteX442" fmla="*/ 7485148 w 12078891"/>
              <a:gd name="connsiteY442" fmla="*/ 4365707 h 5907136"/>
              <a:gd name="connsiteX443" fmla="*/ 7478021 w 12078891"/>
              <a:gd name="connsiteY443" fmla="*/ 4358580 h 5907136"/>
              <a:gd name="connsiteX444" fmla="*/ 7485148 w 12078891"/>
              <a:gd name="connsiteY444" fmla="*/ 4351454 h 5907136"/>
              <a:gd name="connsiteX445" fmla="*/ 7821127 w 12078891"/>
              <a:gd name="connsiteY445" fmla="*/ 4341273 h 5907136"/>
              <a:gd name="connsiteX446" fmla="*/ 7824181 w 12078891"/>
              <a:gd name="connsiteY446" fmla="*/ 4344327 h 5907136"/>
              <a:gd name="connsiteX447" fmla="*/ 7821127 w 12078891"/>
              <a:gd name="connsiteY447" fmla="*/ 4347381 h 5907136"/>
              <a:gd name="connsiteX448" fmla="*/ 7818073 w 12078891"/>
              <a:gd name="connsiteY448" fmla="*/ 4344327 h 5907136"/>
              <a:gd name="connsiteX449" fmla="*/ 7821127 w 12078891"/>
              <a:gd name="connsiteY449" fmla="*/ 4341273 h 5907136"/>
              <a:gd name="connsiteX450" fmla="*/ 2867001 w 12078891"/>
              <a:gd name="connsiteY450" fmla="*/ 4337200 h 5907136"/>
              <a:gd name="connsiteX451" fmla="*/ 2870055 w 12078891"/>
              <a:gd name="connsiteY451" fmla="*/ 4340254 h 5907136"/>
              <a:gd name="connsiteX452" fmla="*/ 2867001 w 12078891"/>
              <a:gd name="connsiteY452" fmla="*/ 4343308 h 5907136"/>
              <a:gd name="connsiteX453" fmla="*/ 2863946 w 12078891"/>
              <a:gd name="connsiteY453" fmla="*/ 4340254 h 5907136"/>
              <a:gd name="connsiteX454" fmla="*/ 2867001 w 12078891"/>
              <a:gd name="connsiteY454" fmla="*/ 4337200 h 5907136"/>
              <a:gd name="connsiteX455" fmla="*/ 288110 w 12078891"/>
              <a:gd name="connsiteY455" fmla="*/ 4316838 h 5907136"/>
              <a:gd name="connsiteX456" fmla="*/ 298290 w 12078891"/>
              <a:gd name="connsiteY456" fmla="*/ 4327019 h 5907136"/>
              <a:gd name="connsiteX457" fmla="*/ 288110 w 12078891"/>
              <a:gd name="connsiteY457" fmla="*/ 4337200 h 5907136"/>
              <a:gd name="connsiteX458" fmla="*/ 277929 w 12078891"/>
              <a:gd name="connsiteY458" fmla="*/ 4327019 h 5907136"/>
              <a:gd name="connsiteX459" fmla="*/ 288110 w 12078891"/>
              <a:gd name="connsiteY459" fmla="*/ 4316838 h 5907136"/>
              <a:gd name="connsiteX460" fmla="*/ 12035111 w 12078891"/>
              <a:gd name="connsiteY460" fmla="*/ 4313784 h 5907136"/>
              <a:gd name="connsiteX461" fmla="*/ 12042239 w 12078891"/>
              <a:gd name="connsiteY461" fmla="*/ 4320911 h 5907136"/>
              <a:gd name="connsiteX462" fmla="*/ 12035111 w 12078891"/>
              <a:gd name="connsiteY462" fmla="*/ 4328037 h 5907136"/>
              <a:gd name="connsiteX463" fmla="*/ 12027985 w 12078891"/>
              <a:gd name="connsiteY463" fmla="*/ 4320911 h 5907136"/>
              <a:gd name="connsiteX464" fmla="*/ 12035111 w 12078891"/>
              <a:gd name="connsiteY464" fmla="*/ 4313784 h 5907136"/>
              <a:gd name="connsiteX465" fmla="*/ 5619968 w 12078891"/>
              <a:gd name="connsiteY465" fmla="*/ 4302584 h 5907136"/>
              <a:gd name="connsiteX466" fmla="*/ 5622005 w 12078891"/>
              <a:gd name="connsiteY466" fmla="*/ 4304620 h 5907136"/>
              <a:gd name="connsiteX467" fmla="*/ 5619968 w 12078891"/>
              <a:gd name="connsiteY467" fmla="*/ 4306657 h 5907136"/>
              <a:gd name="connsiteX468" fmla="*/ 5617932 w 12078891"/>
              <a:gd name="connsiteY468" fmla="*/ 4304620 h 5907136"/>
              <a:gd name="connsiteX469" fmla="*/ 5619968 w 12078891"/>
              <a:gd name="connsiteY469" fmla="*/ 4302584 h 5907136"/>
              <a:gd name="connsiteX470" fmla="*/ 2632833 w 12078891"/>
              <a:gd name="connsiteY470" fmla="*/ 4256769 h 5907136"/>
              <a:gd name="connsiteX471" fmla="*/ 2643014 w 12078891"/>
              <a:gd name="connsiteY471" fmla="*/ 4266950 h 5907136"/>
              <a:gd name="connsiteX472" fmla="*/ 2632833 w 12078891"/>
              <a:gd name="connsiteY472" fmla="*/ 4277131 h 5907136"/>
              <a:gd name="connsiteX473" fmla="*/ 2622652 w 12078891"/>
              <a:gd name="connsiteY473" fmla="*/ 4266950 h 5907136"/>
              <a:gd name="connsiteX474" fmla="*/ 2632833 w 12078891"/>
              <a:gd name="connsiteY474" fmla="*/ 4256769 h 5907136"/>
              <a:gd name="connsiteX475" fmla="*/ 5403112 w 12078891"/>
              <a:gd name="connsiteY475" fmla="*/ 4242516 h 5907136"/>
              <a:gd name="connsiteX476" fmla="*/ 5404130 w 12078891"/>
              <a:gd name="connsiteY476" fmla="*/ 4243534 h 5907136"/>
              <a:gd name="connsiteX477" fmla="*/ 5403112 w 12078891"/>
              <a:gd name="connsiteY477" fmla="*/ 4244552 h 5907136"/>
              <a:gd name="connsiteX478" fmla="*/ 5402095 w 12078891"/>
              <a:gd name="connsiteY478" fmla="*/ 4243534 h 5907136"/>
              <a:gd name="connsiteX479" fmla="*/ 5403112 w 12078891"/>
              <a:gd name="connsiteY479" fmla="*/ 4242516 h 5907136"/>
              <a:gd name="connsiteX480" fmla="*/ 3718138 w 12078891"/>
              <a:gd name="connsiteY480" fmla="*/ 4228262 h 5907136"/>
              <a:gd name="connsiteX481" fmla="*/ 3730354 w 12078891"/>
              <a:gd name="connsiteY481" fmla="*/ 4240480 h 5907136"/>
              <a:gd name="connsiteX482" fmla="*/ 3718138 w 12078891"/>
              <a:gd name="connsiteY482" fmla="*/ 4252697 h 5907136"/>
              <a:gd name="connsiteX483" fmla="*/ 3705922 w 12078891"/>
              <a:gd name="connsiteY483" fmla="*/ 4240480 h 5907136"/>
              <a:gd name="connsiteX484" fmla="*/ 3718138 w 12078891"/>
              <a:gd name="connsiteY484" fmla="*/ 4228262 h 5907136"/>
              <a:gd name="connsiteX485" fmla="*/ 1566870 w 12078891"/>
              <a:gd name="connsiteY485" fmla="*/ 4220117 h 5907136"/>
              <a:gd name="connsiteX486" fmla="*/ 1593341 w 12078891"/>
              <a:gd name="connsiteY486" fmla="*/ 4246588 h 5907136"/>
              <a:gd name="connsiteX487" fmla="*/ 1566870 w 12078891"/>
              <a:gd name="connsiteY487" fmla="*/ 4273059 h 5907136"/>
              <a:gd name="connsiteX488" fmla="*/ 1540399 w 12078891"/>
              <a:gd name="connsiteY488" fmla="*/ 4246588 h 5907136"/>
              <a:gd name="connsiteX489" fmla="*/ 1566870 w 12078891"/>
              <a:gd name="connsiteY489" fmla="*/ 4220117 h 5907136"/>
              <a:gd name="connsiteX490" fmla="*/ 10648437 w 12078891"/>
              <a:gd name="connsiteY490" fmla="*/ 4218080 h 5907136"/>
              <a:gd name="connsiteX491" fmla="*/ 10662691 w 12078891"/>
              <a:gd name="connsiteY491" fmla="*/ 4232334 h 5907136"/>
              <a:gd name="connsiteX492" fmla="*/ 10648437 w 12078891"/>
              <a:gd name="connsiteY492" fmla="*/ 4246587 h 5907136"/>
              <a:gd name="connsiteX493" fmla="*/ 10634183 w 12078891"/>
              <a:gd name="connsiteY493" fmla="*/ 4232334 h 5907136"/>
              <a:gd name="connsiteX494" fmla="*/ 10648437 w 12078891"/>
              <a:gd name="connsiteY494" fmla="*/ 4218080 h 5907136"/>
              <a:gd name="connsiteX495" fmla="*/ 11093353 w 12078891"/>
              <a:gd name="connsiteY495" fmla="*/ 4214008 h 5907136"/>
              <a:gd name="connsiteX496" fmla="*/ 11104552 w 12078891"/>
              <a:gd name="connsiteY496" fmla="*/ 4225207 h 5907136"/>
              <a:gd name="connsiteX497" fmla="*/ 11093353 w 12078891"/>
              <a:gd name="connsiteY497" fmla="*/ 4236406 h 5907136"/>
              <a:gd name="connsiteX498" fmla="*/ 11082154 w 12078891"/>
              <a:gd name="connsiteY498" fmla="*/ 4225207 h 5907136"/>
              <a:gd name="connsiteX499" fmla="*/ 11093353 w 12078891"/>
              <a:gd name="connsiteY499" fmla="*/ 4214008 h 5907136"/>
              <a:gd name="connsiteX500" fmla="*/ 550793 w 12078891"/>
              <a:gd name="connsiteY500" fmla="*/ 4191610 h 5907136"/>
              <a:gd name="connsiteX501" fmla="*/ 558938 w 12078891"/>
              <a:gd name="connsiteY501" fmla="*/ 4199755 h 5907136"/>
              <a:gd name="connsiteX502" fmla="*/ 550793 w 12078891"/>
              <a:gd name="connsiteY502" fmla="*/ 4207900 h 5907136"/>
              <a:gd name="connsiteX503" fmla="*/ 542648 w 12078891"/>
              <a:gd name="connsiteY503" fmla="*/ 4199755 h 5907136"/>
              <a:gd name="connsiteX504" fmla="*/ 550793 w 12078891"/>
              <a:gd name="connsiteY504" fmla="*/ 4191610 h 5907136"/>
              <a:gd name="connsiteX505" fmla="*/ 6863078 w 12078891"/>
              <a:gd name="connsiteY505" fmla="*/ 4178374 h 5907136"/>
              <a:gd name="connsiteX506" fmla="*/ 6869188 w 12078891"/>
              <a:gd name="connsiteY506" fmla="*/ 4184482 h 5907136"/>
              <a:gd name="connsiteX507" fmla="*/ 6863078 w 12078891"/>
              <a:gd name="connsiteY507" fmla="*/ 4190591 h 5907136"/>
              <a:gd name="connsiteX508" fmla="*/ 6856970 w 12078891"/>
              <a:gd name="connsiteY508" fmla="*/ 4184482 h 5907136"/>
              <a:gd name="connsiteX509" fmla="*/ 6863078 w 12078891"/>
              <a:gd name="connsiteY509" fmla="*/ 4178374 h 5907136"/>
              <a:gd name="connsiteX510" fmla="*/ 11333628 w 12078891"/>
              <a:gd name="connsiteY510" fmla="*/ 4167175 h 5907136"/>
              <a:gd name="connsiteX511" fmla="*/ 11339738 w 12078891"/>
              <a:gd name="connsiteY511" fmla="*/ 4173284 h 5907136"/>
              <a:gd name="connsiteX512" fmla="*/ 11333628 w 12078891"/>
              <a:gd name="connsiteY512" fmla="*/ 4179393 h 5907136"/>
              <a:gd name="connsiteX513" fmla="*/ 11327520 w 12078891"/>
              <a:gd name="connsiteY513" fmla="*/ 4173284 h 5907136"/>
              <a:gd name="connsiteX514" fmla="*/ 11333628 w 12078891"/>
              <a:gd name="connsiteY514" fmla="*/ 4167175 h 5907136"/>
              <a:gd name="connsiteX515" fmla="*/ 11631937 w 12078891"/>
              <a:gd name="connsiteY515" fmla="*/ 4147831 h 5907136"/>
              <a:gd name="connsiteX516" fmla="*/ 11655354 w 12078891"/>
              <a:gd name="connsiteY516" fmla="*/ 4171248 h 5907136"/>
              <a:gd name="connsiteX517" fmla="*/ 11631937 w 12078891"/>
              <a:gd name="connsiteY517" fmla="*/ 4194664 h 5907136"/>
              <a:gd name="connsiteX518" fmla="*/ 11608520 w 12078891"/>
              <a:gd name="connsiteY518" fmla="*/ 4171248 h 5907136"/>
              <a:gd name="connsiteX519" fmla="*/ 11631937 w 12078891"/>
              <a:gd name="connsiteY519" fmla="*/ 4147831 h 5907136"/>
              <a:gd name="connsiteX520" fmla="*/ 3068595 w 12078891"/>
              <a:gd name="connsiteY520" fmla="*/ 4123396 h 5907136"/>
              <a:gd name="connsiteX521" fmla="*/ 3105248 w 12078891"/>
              <a:gd name="connsiteY521" fmla="*/ 4160048 h 5907136"/>
              <a:gd name="connsiteX522" fmla="*/ 3068595 w 12078891"/>
              <a:gd name="connsiteY522" fmla="*/ 4196701 h 5907136"/>
              <a:gd name="connsiteX523" fmla="*/ 3031941 w 12078891"/>
              <a:gd name="connsiteY523" fmla="*/ 4160048 h 5907136"/>
              <a:gd name="connsiteX524" fmla="*/ 3068595 w 12078891"/>
              <a:gd name="connsiteY524" fmla="*/ 4123396 h 5907136"/>
              <a:gd name="connsiteX525" fmla="*/ 10819479 w 12078891"/>
              <a:gd name="connsiteY525" fmla="*/ 4092852 h 5907136"/>
              <a:gd name="connsiteX526" fmla="*/ 10825589 w 12078891"/>
              <a:gd name="connsiteY526" fmla="*/ 4098960 h 5907136"/>
              <a:gd name="connsiteX527" fmla="*/ 10819479 w 12078891"/>
              <a:gd name="connsiteY527" fmla="*/ 4105070 h 5907136"/>
              <a:gd name="connsiteX528" fmla="*/ 10813371 w 12078891"/>
              <a:gd name="connsiteY528" fmla="*/ 4098960 h 5907136"/>
              <a:gd name="connsiteX529" fmla="*/ 10819479 w 12078891"/>
              <a:gd name="connsiteY529" fmla="*/ 4092852 h 5907136"/>
              <a:gd name="connsiteX530" fmla="*/ 5376643 w 12078891"/>
              <a:gd name="connsiteY530" fmla="*/ 4073508 h 5907136"/>
              <a:gd name="connsiteX531" fmla="*/ 5378679 w 12078891"/>
              <a:gd name="connsiteY531" fmla="*/ 4075544 h 5907136"/>
              <a:gd name="connsiteX532" fmla="*/ 5376643 w 12078891"/>
              <a:gd name="connsiteY532" fmla="*/ 4077581 h 5907136"/>
              <a:gd name="connsiteX533" fmla="*/ 5374603 w 12078891"/>
              <a:gd name="connsiteY533" fmla="*/ 4075544 h 5907136"/>
              <a:gd name="connsiteX534" fmla="*/ 5376643 w 12078891"/>
              <a:gd name="connsiteY534" fmla="*/ 4073508 h 5907136"/>
              <a:gd name="connsiteX535" fmla="*/ 4249614 w 12078891"/>
              <a:gd name="connsiteY535" fmla="*/ 4036856 h 5907136"/>
              <a:gd name="connsiteX536" fmla="*/ 4274048 w 12078891"/>
              <a:gd name="connsiteY536" fmla="*/ 4061291 h 5907136"/>
              <a:gd name="connsiteX537" fmla="*/ 4249614 w 12078891"/>
              <a:gd name="connsiteY537" fmla="*/ 4085726 h 5907136"/>
              <a:gd name="connsiteX538" fmla="*/ 4225181 w 12078891"/>
              <a:gd name="connsiteY538" fmla="*/ 4061291 h 5907136"/>
              <a:gd name="connsiteX539" fmla="*/ 4249614 w 12078891"/>
              <a:gd name="connsiteY539" fmla="*/ 4036856 h 5907136"/>
              <a:gd name="connsiteX540" fmla="*/ 380768 w 12078891"/>
              <a:gd name="connsiteY540" fmla="*/ 4020566 h 5907136"/>
              <a:gd name="connsiteX541" fmla="*/ 385858 w 12078891"/>
              <a:gd name="connsiteY541" fmla="*/ 4025657 h 5907136"/>
              <a:gd name="connsiteX542" fmla="*/ 380768 w 12078891"/>
              <a:gd name="connsiteY542" fmla="*/ 4030747 h 5907136"/>
              <a:gd name="connsiteX543" fmla="*/ 375677 w 12078891"/>
              <a:gd name="connsiteY543" fmla="*/ 4025657 h 5907136"/>
              <a:gd name="connsiteX544" fmla="*/ 380768 w 12078891"/>
              <a:gd name="connsiteY544" fmla="*/ 4020566 h 5907136"/>
              <a:gd name="connsiteX545" fmla="*/ 2215400 w 12078891"/>
              <a:gd name="connsiteY545" fmla="*/ 3970678 h 5907136"/>
              <a:gd name="connsiteX546" fmla="*/ 2216418 w 12078891"/>
              <a:gd name="connsiteY546" fmla="*/ 3971696 h 5907136"/>
              <a:gd name="connsiteX547" fmla="*/ 2215400 w 12078891"/>
              <a:gd name="connsiteY547" fmla="*/ 3972714 h 5907136"/>
              <a:gd name="connsiteX548" fmla="*/ 2214383 w 12078891"/>
              <a:gd name="connsiteY548" fmla="*/ 3971696 h 5907136"/>
              <a:gd name="connsiteX549" fmla="*/ 2215400 w 12078891"/>
              <a:gd name="connsiteY549" fmla="*/ 3970678 h 5907136"/>
              <a:gd name="connsiteX550" fmla="*/ 4634435 w 12078891"/>
              <a:gd name="connsiteY550" fmla="*/ 3959479 h 5907136"/>
              <a:gd name="connsiteX551" fmla="*/ 4660903 w 12078891"/>
              <a:gd name="connsiteY551" fmla="*/ 3985950 h 5907136"/>
              <a:gd name="connsiteX552" fmla="*/ 4634435 w 12078891"/>
              <a:gd name="connsiteY552" fmla="*/ 4012421 h 5907136"/>
              <a:gd name="connsiteX553" fmla="*/ 4607962 w 12078891"/>
              <a:gd name="connsiteY553" fmla="*/ 3985950 h 5907136"/>
              <a:gd name="connsiteX554" fmla="*/ 4634435 w 12078891"/>
              <a:gd name="connsiteY554" fmla="*/ 3959479 h 5907136"/>
              <a:gd name="connsiteX555" fmla="*/ 10706469 w 12078891"/>
              <a:gd name="connsiteY555" fmla="*/ 3953370 h 5907136"/>
              <a:gd name="connsiteX556" fmla="*/ 10726832 w 12078891"/>
              <a:gd name="connsiteY556" fmla="*/ 3972715 h 5907136"/>
              <a:gd name="connsiteX557" fmla="*/ 10706469 w 12078891"/>
              <a:gd name="connsiteY557" fmla="*/ 3992059 h 5907136"/>
              <a:gd name="connsiteX558" fmla="*/ 10686107 w 12078891"/>
              <a:gd name="connsiteY558" fmla="*/ 3972715 h 5907136"/>
              <a:gd name="connsiteX559" fmla="*/ 10706469 w 12078891"/>
              <a:gd name="connsiteY559" fmla="*/ 3953370 h 5907136"/>
              <a:gd name="connsiteX560" fmla="*/ 8545008 w 12078891"/>
              <a:gd name="connsiteY560" fmla="*/ 3938098 h 5907136"/>
              <a:gd name="connsiteX561" fmla="*/ 8588787 w 12078891"/>
              <a:gd name="connsiteY561" fmla="*/ 3981877 h 5907136"/>
              <a:gd name="connsiteX562" fmla="*/ 8545008 w 12078891"/>
              <a:gd name="connsiteY562" fmla="*/ 4025656 h 5907136"/>
              <a:gd name="connsiteX563" fmla="*/ 8501229 w 12078891"/>
              <a:gd name="connsiteY563" fmla="*/ 3981877 h 5907136"/>
              <a:gd name="connsiteX564" fmla="*/ 8545008 w 12078891"/>
              <a:gd name="connsiteY564" fmla="*/ 3938098 h 5907136"/>
              <a:gd name="connsiteX565" fmla="*/ 677029 w 12078891"/>
              <a:gd name="connsiteY565" fmla="*/ 3937081 h 5907136"/>
              <a:gd name="connsiteX566" fmla="*/ 684156 w 12078891"/>
              <a:gd name="connsiteY566" fmla="*/ 3944208 h 5907136"/>
              <a:gd name="connsiteX567" fmla="*/ 677029 w 12078891"/>
              <a:gd name="connsiteY567" fmla="*/ 3951334 h 5907136"/>
              <a:gd name="connsiteX568" fmla="*/ 669902 w 12078891"/>
              <a:gd name="connsiteY568" fmla="*/ 3944208 h 5907136"/>
              <a:gd name="connsiteX569" fmla="*/ 677029 w 12078891"/>
              <a:gd name="connsiteY569" fmla="*/ 3937081 h 5907136"/>
              <a:gd name="connsiteX570" fmla="*/ 165937 w 12078891"/>
              <a:gd name="connsiteY570" fmla="*/ 3893302 h 5907136"/>
              <a:gd name="connsiteX571" fmla="*/ 171027 w 12078891"/>
              <a:gd name="connsiteY571" fmla="*/ 3898393 h 5907136"/>
              <a:gd name="connsiteX572" fmla="*/ 165937 w 12078891"/>
              <a:gd name="connsiteY572" fmla="*/ 3903483 h 5907136"/>
              <a:gd name="connsiteX573" fmla="*/ 160846 w 12078891"/>
              <a:gd name="connsiteY573" fmla="*/ 3898393 h 5907136"/>
              <a:gd name="connsiteX574" fmla="*/ 165937 w 12078891"/>
              <a:gd name="connsiteY574" fmla="*/ 3893302 h 5907136"/>
              <a:gd name="connsiteX575" fmla="*/ 3428003 w 12078891"/>
              <a:gd name="connsiteY575" fmla="*/ 3860722 h 5907136"/>
              <a:gd name="connsiteX576" fmla="*/ 3454475 w 12078891"/>
              <a:gd name="connsiteY576" fmla="*/ 3887193 h 5907136"/>
              <a:gd name="connsiteX577" fmla="*/ 3428003 w 12078891"/>
              <a:gd name="connsiteY577" fmla="*/ 3913664 h 5907136"/>
              <a:gd name="connsiteX578" fmla="*/ 3401528 w 12078891"/>
              <a:gd name="connsiteY578" fmla="*/ 3887193 h 5907136"/>
              <a:gd name="connsiteX579" fmla="*/ 3428003 w 12078891"/>
              <a:gd name="connsiteY579" fmla="*/ 3860722 h 5907136"/>
              <a:gd name="connsiteX580" fmla="*/ 461189 w 12078891"/>
              <a:gd name="connsiteY580" fmla="*/ 3827124 h 5907136"/>
              <a:gd name="connsiteX581" fmla="*/ 465262 w 12078891"/>
              <a:gd name="connsiteY581" fmla="*/ 3831196 h 5907136"/>
              <a:gd name="connsiteX582" fmla="*/ 461189 w 12078891"/>
              <a:gd name="connsiteY582" fmla="*/ 3835269 h 5907136"/>
              <a:gd name="connsiteX583" fmla="*/ 457117 w 12078891"/>
              <a:gd name="connsiteY583" fmla="*/ 3831196 h 5907136"/>
              <a:gd name="connsiteX584" fmla="*/ 461189 w 12078891"/>
              <a:gd name="connsiteY584" fmla="*/ 3827124 h 5907136"/>
              <a:gd name="connsiteX585" fmla="*/ 395021 w 12078891"/>
              <a:gd name="connsiteY585" fmla="*/ 3817961 h 5907136"/>
              <a:gd name="connsiteX586" fmla="*/ 402148 w 12078891"/>
              <a:gd name="connsiteY586" fmla="*/ 3825088 h 5907136"/>
              <a:gd name="connsiteX587" fmla="*/ 395021 w 12078891"/>
              <a:gd name="connsiteY587" fmla="*/ 3832215 h 5907136"/>
              <a:gd name="connsiteX588" fmla="*/ 387894 w 12078891"/>
              <a:gd name="connsiteY588" fmla="*/ 3825088 h 5907136"/>
              <a:gd name="connsiteX589" fmla="*/ 395021 w 12078891"/>
              <a:gd name="connsiteY589" fmla="*/ 3817961 h 5907136"/>
              <a:gd name="connsiteX590" fmla="*/ 11750038 w 12078891"/>
              <a:gd name="connsiteY590" fmla="*/ 3799635 h 5907136"/>
              <a:gd name="connsiteX591" fmla="*/ 11755129 w 12078891"/>
              <a:gd name="connsiteY591" fmla="*/ 3805743 h 5907136"/>
              <a:gd name="connsiteX592" fmla="*/ 11750038 w 12078891"/>
              <a:gd name="connsiteY592" fmla="*/ 3810834 h 5907136"/>
              <a:gd name="connsiteX593" fmla="*/ 11743930 w 12078891"/>
              <a:gd name="connsiteY593" fmla="*/ 3805743 h 5907136"/>
              <a:gd name="connsiteX594" fmla="*/ 11750038 w 12078891"/>
              <a:gd name="connsiteY594" fmla="*/ 3799635 h 5907136"/>
              <a:gd name="connsiteX595" fmla="*/ 9481675 w 12078891"/>
              <a:gd name="connsiteY595" fmla="*/ 3783345 h 5907136"/>
              <a:gd name="connsiteX596" fmla="*/ 9493892 w 12078891"/>
              <a:gd name="connsiteY596" fmla="*/ 3794545 h 5907136"/>
              <a:gd name="connsiteX597" fmla="*/ 9481675 w 12078891"/>
              <a:gd name="connsiteY597" fmla="*/ 3805744 h 5907136"/>
              <a:gd name="connsiteX598" fmla="*/ 9469457 w 12078891"/>
              <a:gd name="connsiteY598" fmla="*/ 3794545 h 5907136"/>
              <a:gd name="connsiteX599" fmla="*/ 9481675 w 12078891"/>
              <a:gd name="connsiteY599" fmla="*/ 3783345 h 5907136"/>
              <a:gd name="connsiteX600" fmla="*/ 3492152 w 12078891"/>
              <a:gd name="connsiteY600" fmla="*/ 3781309 h 5907136"/>
              <a:gd name="connsiteX601" fmla="*/ 3503351 w 12078891"/>
              <a:gd name="connsiteY601" fmla="*/ 3792508 h 5907136"/>
              <a:gd name="connsiteX602" fmla="*/ 3492152 w 12078891"/>
              <a:gd name="connsiteY602" fmla="*/ 3803707 h 5907136"/>
              <a:gd name="connsiteX603" fmla="*/ 3480954 w 12078891"/>
              <a:gd name="connsiteY603" fmla="*/ 3792508 h 5907136"/>
              <a:gd name="connsiteX604" fmla="*/ 3492152 w 12078891"/>
              <a:gd name="connsiteY604" fmla="*/ 3781309 h 5907136"/>
              <a:gd name="connsiteX605" fmla="*/ 3015654 w 12078891"/>
              <a:gd name="connsiteY605" fmla="*/ 3767055 h 5907136"/>
              <a:gd name="connsiteX606" fmla="*/ 3022780 w 12078891"/>
              <a:gd name="connsiteY606" fmla="*/ 3774182 h 5907136"/>
              <a:gd name="connsiteX607" fmla="*/ 3015654 w 12078891"/>
              <a:gd name="connsiteY607" fmla="*/ 3781309 h 5907136"/>
              <a:gd name="connsiteX608" fmla="*/ 3008526 w 12078891"/>
              <a:gd name="connsiteY608" fmla="*/ 3774182 h 5907136"/>
              <a:gd name="connsiteX609" fmla="*/ 3015654 w 12078891"/>
              <a:gd name="connsiteY609" fmla="*/ 3767055 h 5907136"/>
              <a:gd name="connsiteX610" fmla="*/ 3810802 w 12078891"/>
              <a:gd name="connsiteY610" fmla="*/ 3754837 h 5907136"/>
              <a:gd name="connsiteX611" fmla="*/ 3820985 w 12078891"/>
              <a:gd name="connsiteY611" fmla="*/ 3765018 h 5907136"/>
              <a:gd name="connsiteX612" fmla="*/ 3810802 w 12078891"/>
              <a:gd name="connsiteY612" fmla="*/ 3775199 h 5907136"/>
              <a:gd name="connsiteX613" fmla="*/ 3800620 w 12078891"/>
              <a:gd name="connsiteY613" fmla="*/ 3765018 h 5907136"/>
              <a:gd name="connsiteX614" fmla="*/ 3810802 w 12078891"/>
              <a:gd name="connsiteY614" fmla="*/ 3754837 h 5907136"/>
              <a:gd name="connsiteX615" fmla="*/ 2153313 w 12078891"/>
              <a:gd name="connsiteY615" fmla="*/ 3744656 h 5907136"/>
              <a:gd name="connsiteX616" fmla="*/ 2170621 w 12078891"/>
              <a:gd name="connsiteY616" fmla="*/ 3761964 h 5907136"/>
              <a:gd name="connsiteX617" fmla="*/ 2153313 w 12078891"/>
              <a:gd name="connsiteY617" fmla="*/ 3779272 h 5907136"/>
              <a:gd name="connsiteX618" fmla="*/ 2136003 w 12078891"/>
              <a:gd name="connsiteY618" fmla="*/ 3761964 h 5907136"/>
              <a:gd name="connsiteX619" fmla="*/ 2153313 w 12078891"/>
              <a:gd name="connsiteY619" fmla="*/ 3744656 h 5907136"/>
              <a:gd name="connsiteX620" fmla="*/ 5287053 w 12078891"/>
              <a:gd name="connsiteY620" fmla="*/ 3741602 h 5907136"/>
              <a:gd name="connsiteX621" fmla="*/ 5292143 w 12078891"/>
              <a:gd name="connsiteY621" fmla="*/ 3746693 h 5907136"/>
              <a:gd name="connsiteX622" fmla="*/ 5287053 w 12078891"/>
              <a:gd name="connsiteY622" fmla="*/ 3751783 h 5907136"/>
              <a:gd name="connsiteX623" fmla="*/ 5281965 w 12078891"/>
              <a:gd name="connsiteY623" fmla="*/ 3746693 h 5907136"/>
              <a:gd name="connsiteX624" fmla="*/ 5287053 w 12078891"/>
              <a:gd name="connsiteY624" fmla="*/ 3741602 h 5907136"/>
              <a:gd name="connsiteX625" fmla="*/ 7031068 w 12078891"/>
              <a:gd name="connsiteY625" fmla="*/ 3735494 h 5907136"/>
              <a:gd name="connsiteX626" fmla="*/ 7053467 w 12078891"/>
              <a:gd name="connsiteY626" fmla="*/ 3757892 h 5907136"/>
              <a:gd name="connsiteX627" fmla="*/ 7031068 w 12078891"/>
              <a:gd name="connsiteY627" fmla="*/ 3780291 h 5907136"/>
              <a:gd name="connsiteX628" fmla="*/ 7008670 w 12078891"/>
              <a:gd name="connsiteY628" fmla="*/ 3757892 h 5907136"/>
              <a:gd name="connsiteX629" fmla="*/ 7031068 w 12078891"/>
              <a:gd name="connsiteY629" fmla="*/ 3735494 h 5907136"/>
              <a:gd name="connsiteX630" fmla="*/ 8007442 w 12078891"/>
              <a:gd name="connsiteY630" fmla="*/ 3718185 h 5907136"/>
              <a:gd name="connsiteX631" fmla="*/ 8051221 w 12078891"/>
              <a:gd name="connsiteY631" fmla="*/ 3761964 h 5907136"/>
              <a:gd name="connsiteX632" fmla="*/ 8007442 w 12078891"/>
              <a:gd name="connsiteY632" fmla="*/ 3804725 h 5907136"/>
              <a:gd name="connsiteX633" fmla="*/ 7963663 w 12078891"/>
              <a:gd name="connsiteY633" fmla="*/ 3761964 h 5907136"/>
              <a:gd name="connsiteX634" fmla="*/ 8007442 w 12078891"/>
              <a:gd name="connsiteY634" fmla="*/ 3718185 h 5907136"/>
              <a:gd name="connsiteX635" fmla="*/ 2738703 w 12078891"/>
              <a:gd name="connsiteY635" fmla="*/ 3717167 h 5907136"/>
              <a:gd name="connsiteX636" fmla="*/ 2746849 w 12078891"/>
              <a:gd name="connsiteY636" fmla="*/ 3725312 h 5907136"/>
              <a:gd name="connsiteX637" fmla="*/ 2738703 w 12078891"/>
              <a:gd name="connsiteY637" fmla="*/ 3733457 h 5907136"/>
              <a:gd name="connsiteX638" fmla="*/ 2730559 w 12078891"/>
              <a:gd name="connsiteY638" fmla="*/ 3725312 h 5907136"/>
              <a:gd name="connsiteX639" fmla="*/ 2738703 w 12078891"/>
              <a:gd name="connsiteY639" fmla="*/ 3717167 h 5907136"/>
              <a:gd name="connsiteX640" fmla="*/ 5693282 w 12078891"/>
              <a:gd name="connsiteY640" fmla="*/ 3715131 h 5907136"/>
              <a:gd name="connsiteX641" fmla="*/ 5701426 w 12078891"/>
              <a:gd name="connsiteY641" fmla="*/ 3722257 h 5907136"/>
              <a:gd name="connsiteX642" fmla="*/ 5693282 w 12078891"/>
              <a:gd name="connsiteY642" fmla="*/ 3729384 h 5907136"/>
              <a:gd name="connsiteX643" fmla="*/ 5685137 w 12078891"/>
              <a:gd name="connsiteY643" fmla="*/ 3722257 h 5907136"/>
              <a:gd name="connsiteX644" fmla="*/ 5693282 w 12078891"/>
              <a:gd name="connsiteY644" fmla="*/ 3715131 h 5907136"/>
              <a:gd name="connsiteX645" fmla="*/ 1150439 w 12078891"/>
              <a:gd name="connsiteY645" fmla="*/ 3714113 h 5907136"/>
              <a:gd name="connsiteX646" fmla="*/ 1156547 w 12078891"/>
              <a:gd name="connsiteY646" fmla="*/ 3720222 h 5907136"/>
              <a:gd name="connsiteX647" fmla="*/ 1150439 w 12078891"/>
              <a:gd name="connsiteY647" fmla="*/ 3726331 h 5907136"/>
              <a:gd name="connsiteX648" fmla="*/ 1144330 w 12078891"/>
              <a:gd name="connsiteY648" fmla="*/ 3720222 h 5907136"/>
              <a:gd name="connsiteX649" fmla="*/ 1150439 w 12078891"/>
              <a:gd name="connsiteY649" fmla="*/ 3714113 h 5907136"/>
              <a:gd name="connsiteX650" fmla="*/ 3209096 w 12078891"/>
              <a:gd name="connsiteY650" fmla="*/ 3699859 h 5907136"/>
              <a:gd name="connsiteX651" fmla="*/ 3261017 w 12078891"/>
              <a:gd name="connsiteY651" fmla="*/ 3751783 h 5907136"/>
              <a:gd name="connsiteX652" fmla="*/ 3209096 w 12078891"/>
              <a:gd name="connsiteY652" fmla="*/ 3803706 h 5907136"/>
              <a:gd name="connsiteX653" fmla="*/ 3157171 w 12078891"/>
              <a:gd name="connsiteY653" fmla="*/ 3751783 h 5907136"/>
              <a:gd name="connsiteX654" fmla="*/ 3209096 w 12078891"/>
              <a:gd name="connsiteY654" fmla="*/ 3699859 h 5907136"/>
              <a:gd name="connsiteX655" fmla="*/ 10019241 w 12078891"/>
              <a:gd name="connsiteY655" fmla="*/ 3698841 h 5907136"/>
              <a:gd name="connsiteX656" fmla="*/ 10081346 w 12078891"/>
              <a:gd name="connsiteY656" fmla="*/ 3759928 h 5907136"/>
              <a:gd name="connsiteX657" fmla="*/ 10019241 w 12078891"/>
              <a:gd name="connsiteY657" fmla="*/ 3821015 h 5907136"/>
              <a:gd name="connsiteX658" fmla="*/ 9957136 w 12078891"/>
              <a:gd name="connsiteY658" fmla="*/ 3759928 h 5907136"/>
              <a:gd name="connsiteX659" fmla="*/ 10019241 w 12078891"/>
              <a:gd name="connsiteY659" fmla="*/ 3698841 h 5907136"/>
              <a:gd name="connsiteX660" fmla="*/ 4673138 w 12078891"/>
              <a:gd name="connsiteY660" fmla="*/ 3679497 h 5907136"/>
              <a:gd name="connsiteX661" fmla="*/ 4690446 w 12078891"/>
              <a:gd name="connsiteY661" fmla="*/ 3695787 h 5907136"/>
              <a:gd name="connsiteX662" fmla="*/ 4673138 w 12078891"/>
              <a:gd name="connsiteY662" fmla="*/ 3712076 h 5907136"/>
              <a:gd name="connsiteX663" fmla="*/ 4655826 w 12078891"/>
              <a:gd name="connsiteY663" fmla="*/ 3695787 h 5907136"/>
              <a:gd name="connsiteX664" fmla="*/ 4673138 w 12078891"/>
              <a:gd name="connsiteY664" fmla="*/ 3679497 h 5907136"/>
              <a:gd name="connsiteX665" fmla="*/ 22399 w 12078891"/>
              <a:gd name="connsiteY665" fmla="*/ 3673388 h 5907136"/>
              <a:gd name="connsiteX666" fmla="*/ 47851 w 12078891"/>
              <a:gd name="connsiteY666" fmla="*/ 3699859 h 5907136"/>
              <a:gd name="connsiteX667" fmla="*/ 22399 w 12078891"/>
              <a:gd name="connsiteY667" fmla="*/ 3725312 h 5907136"/>
              <a:gd name="connsiteX668" fmla="*/ 0 w 12078891"/>
              <a:gd name="connsiteY668" fmla="*/ 3712076 h 5907136"/>
              <a:gd name="connsiteX669" fmla="*/ 0 w 12078891"/>
              <a:gd name="connsiteY669" fmla="*/ 3686623 h 5907136"/>
              <a:gd name="connsiteX670" fmla="*/ 22399 w 12078891"/>
              <a:gd name="connsiteY670" fmla="*/ 3673388 h 5907136"/>
              <a:gd name="connsiteX671" fmla="*/ 10351147 w 12078891"/>
              <a:gd name="connsiteY671" fmla="*/ 3666261 h 5907136"/>
              <a:gd name="connsiteX672" fmla="*/ 10367436 w 12078891"/>
              <a:gd name="connsiteY672" fmla="*/ 3681533 h 5907136"/>
              <a:gd name="connsiteX673" fmla="*/ 10351147 w 12078891"/>
              <a:gd name="connsiteY673" fmla="*/ 3696804 h 5907136"/>
              <a:gd name="connsiteX674" fmla="*/ 10335875 w 12078891"/>
              <a:gd name="connsiteY674" fmla="*/ 3681533 h 5907136"/>
              <a:gd name="connsiteX675" fmla="*/ 10351147 w 12078891"/>
              <a:gd name="connsiteY675" fmla="*/ 3666261 h 5907136"/>
              <a:gd name="connsiteX676" fmla="*/ 11263380 w 12078891"/>
              <a:gd name="connsiteY676" fmla="*/ 3656080 h 5907136"/>
              <a:gd name="connsiteX677" fmla="*/ 11276615 w 12078891"/>
              <a:gd name="connsiteY677" fmla="*/ 3669316 h 5907136"/>
              <a:gd name="connsiteX678" fmla="*/ 11263380 w 12078891"/>
              <a:gd name="connsiteY678" fmla="*/ 3682551 h 5907136"/>
              <a:gd name="connsiteX679" fmla="*/ 11250144 w 12078891"/>
              <a:gd name="connsiteY679" fmla="*/ 3669316 h 5907136"/>
              <a:gd name="connsiteX680" fmla="*/ 11263380 w 12078891"/>
              <a:gd name="connsiteY680" fmla="*/ 3656080 h 5907136"/>
              <a:gd name="connsiteX681" fmla="*/ 223997 w 12078891"/>
              <a:gd name="connsiteY681" fmla="*/ 3647935 h 5907136"/>
              <a:gd name="connsiteX682" fmla="*/ 237232 w 12078891"/>
              <a:gd name="connsiteY682" fmla="*/ 3661170 h 5907136"/>
              <a:gd name="connsiteX683" fmla="*/ 223997 w 12078891"/>
              <a:gd name="connsiteY683" fmla="*/ 3674406 h 5907136"/>
              <a:gd name="connsiteX684" fmla="*/ 210761 w 12078891"/>
              <a:gd name="connsiteY684" fmla="*/ 3661170 h 5907136"/>
              <a:gd name="connsiteX685" fmla="*/ 223997 w 12078891"/>
              <a:gd name="connsiteY685" fmla="*/ 3647935 h 5907136"/>
              <a:gd name="connsiteX686" fmla="*/ 6892604 w 12078891"/>
              <a:gd name="connsiteY686" fmla="*/ 3642845 h 5907136"/>
              <a:gd name="connsiteX687" fmla="*/ 6898713 w 12078891"/>
              <a:gd name="connsiteY687" fmla="*/ 3648954 h 5907136"/>
              <a:gd name="connsiteX688" fmla="*/ 6892604 w 12078891"/>
              <a:gd name="connsiteY688" fmla="*/ 3655063 h 5907136"/>
              <a:gd name="connsiteX689" fmla="*/ 6886496 w 12078891"/>
              <a:gd name="connsiteY689" fmla="*/ 3648954 h 5907136"/>
              <a:gd name="connsiteX690" fmla="*/ 6892604 w 12078891"/>
              <a:gd name="connsiteY690" fmla="*/ 3642845 h 5907136"/>
              <a:gd name="connsiteX691" fmla="*/ 3798592 w 12078891"/>
              <a:gd name="connsiteY691" fmla="*/ 3640808 h 5907136"/>
              <a:gd name="connsiteX692" fmla="*/ 3802666 w 12078891"/>
              <a:gd name="connsiteY692" fmla="*/ 3644880 h 5907136"/>
              <a:gd name="connsiteX693" fmla="*/ 3798592 w 12078891"/>
              <a:gd name="connsiteY693" fmla="*/ 3648953 h 5907136"/>
              <a:gd name="connsiteX694" fmla="*/ 3794520 w 12078891"/>
              <a:gd name="connsiteY694" fmla="*/ 3644880 h 5907136"/>
              <a:gd name="connsiteX695" fmla="*/ 3798592 w 12078891"/>
              <a:gd name="connsiteY695" fmla="*/ 3640808 h 5907136"/>
              <a:gd name="connsiteX696" fmla="*/ 11062810 w 12078891"/>
              <a:gd name="connsiteY696" fmla="*/ 3638772 h 5907136"/>
              <a:gd name="connsiteX697" fmla="*/ 11066882 w 12078891"/>
              <a:gd name="connsiteY697" fmla="*/ 3642844 h 5907136"/>
              <a:gd name="connsiteX698" fmla="*/ 11062810 w 12078891"/>
              <a:gd name="connsiteY698" fmla="*/ 3646917 h 5907136"/>
              <a:gd name="connsiteX699" fmla="*/ 11058737 w 12078891"/>
              <a:gd name="connsiteY699" fmla="*/ 3642844 h 5907136"/>
              <a:gd name="connsiteX700" fmla="*/ 11062810 w 12078891"/>
              <a:gd name="connsiteY700" fmla="*/ 3638772 h 5907136"/>
              <a:gd name="connsiteX701" fmla="*/ 11256252 w 12078891"/>
              <a:gd name="connsiteY701" fmla="*/ 3614337 h 5907136"/>
              <a:gd name="connsiteX702" fmla="*/ 11270506 w 12078891"/>
              <a:gd name="connsiteY702" fmla="*/ 3628591 h 5907136"/>
              <a:gd name="connsiteX703" fmla="*/ 11256252 w 12078891"/>
              <a:gd name="connsiteY703" fmla="*/ 3642844 h 5907136"/>
              <a:gd name="connsiteX704" fmla="*/ 11241998 w 12078891"/>
              <a:gd name="connsiteY704" fmla="*/ 3628591 h 5907136"/>
              <a:gd name="connsiteX705" fmla="*/ 11256252 w 12078891"/>
              <a:gd name="connsiteY705" fmla="*/ 3614337 h 5907136"/>
              <a:gd name="connsiteX706" fmla="*/ 11961807 w 12078891"/>
              <a:gd name="connsiteY706" fmla="*/ 3603138 h 5907136"/>
              <a:gd name="connsiteX707" fmla="*/ 11974024 w 12078891"/>
              <a:gd name="connsiteY707" fmla="*/ 3615355 h 5907136"/>
              <a:gd name="connsiteX708" fmla="*/ 11961807 w 12078891"/>
              <a:gd name="connsiteY708" fmla="*/ 3627572 h 5907136"/>
              <a:gd name="connsiteX709" fmla="*/ 11949589 w 12078891"/>
              <a:gd name="connsiteY709" fmla="*/ 3615355 h 5907136"/>
              <a:gd name="connsiteX710" fmla="*/ 11961807 w 12078891"/>
              <a:gd name="connsiteY710" fmla="*/ 3603138 h 5907136"/>
              <a:gd name="connsiteX711" fmla="*/ 7592051 w 12078891"/>
              <a:gd name="connsiteY711" fmla="*/ 3603138 h 5907136"/>
              <a:gd name="connsiteX712" fmla="*/ 7598160 w 12078891"/>
              <a:gd name="connsiteY712" fmla="*/ 3609246 h 5907136"/>
              <a:gd name="connsiteX713" fmla="*/ 7592051 w 12078891"/>
              <a:gd name="connsiteY713" fmla="*/ 3615355 h 5907136"/>
              <a:gd name="connsiteX714" fmla="*/ 7585942 w 12078891"/>
              <a:gd name="connsiteY714" fmla="*/ 3609246 h 5907136"/>
              <a:gd name="connsiteX715" fmla="*/ 7592051 w 12078891"/>
              <a:gd name="connsiteY715" fmla="*/ 3603138 h 5907136"/>
              <a:gd name="connsiteX716" fmla="*/ 5719746 w 12078891"/>
              <a:gd name="connsiteY716" fmla="*/ 3579721 h 5907136"/>
              <a:gd name="connsiteX717" fmla="*/ 5736035 w 12078891"/>
              <a:gd name="connsiteY717" fmla="*/ 3596011 h 5907136"/>
              <a:gd name="connsiteX718" fmla="*/ 5719746 w 12078891"/>
              <a:gd name="connsiteY718" fmla="*/ 3612301 h 5907136"/>
              <a:gd name="connsiteX719" fmla="*/ 5703456 w 12078891"/>
              <a:gd name="connsiteY719" fmla="*/ 3596011 h 5907136"/>
              <a:gd name="connsiteX720" fmla="*/ 5719746 w 12078891"/>
              <a:gd name="connsiteY720" fmla="*/ 3579721 h 5907136"/>
              <a:gd name="connsiteX721" fmla="*/ 2581980 w 12078891"/>
              <a:gd name="connsiteY721" fmla="*/ 3574631 h 5907136"/>
              <a:gd name="connsiteX722" fmla="*/ 2591143 w 12078891"/>
              <a:gd name="connsiteY722" fmla="*/ 3583794 h 5907136"/>
              <a:gd name="connsiteX723" fmla="*/ 2581980 w 12078891"/>
              <a:gd name="connsiteY723" fmla="*/ 3592958 h 5907136"/>
              <a:gd name="connsiteX724" fmla="*/ 2572815 w 12078891"/>
              <a:gd name="connsiteY724" fmla="*/ 3583794 h 5907136"/>
              <a:gd name="connsiteX725" fmla="*/ 2581980 w 12078891"/>
              <a:gd name="connsiteY725" fmla="*/ 3574631 h 5907136"/>
              <a:gd name="connsiteX726" fmla="*/ 6245083 w 12078891"/>
              <a:gd name="connsiteY726" fmla="*/ 3559359 h 5907136"/>
              <a:gd name="connsiteX727" fmla="*/ 6260355 w 12078891"/>
              <a:gd name="connsiteY727" fmla="*/ 3574631 h 5907136"/>
              <a:gd name="connsiteX728" fmla="*/ 6245083 w 12078891"/>
              <a:gd name="connsiteY728" fmla="*/ 3589903 h 5907136"/>
              <a:gd name="connsiteX729" fmla="*/ 6229811 w 12078891"/>
              <a:gd name="connsiteY729" fmla="*/ 3574631 h 5907136"/>
              <a:gd name="connsiteX730" fmla="*/ 6245083 w 12078891"/>
              <a:gd name="connsiteY730" fmla="*/ 3559359 h 5907136"/>
              <a:gd name="connsiteX731" fmla="*/ 2969866 w 12078891"/>
              <a:gd name="connsiteY731" fmla="*/ 3548160 h 5907136"/>
              <a:gd name="connsiteX732" fmla="*/ 2984114 w 12078891"/>
              <a:gd name="connsiteY732" fmla="*/ 3562414 h 5907136"/>
              <a:gd name="connsiteX733" fmla="*/ 2969866 w 12078891"/>
              <a:gd name="connsiteY733" fmla="*/ 3576667 h 5907136"/>
              <a:gd name="connsiteX734" fmla="*/ 2955610 w 12078891"/>
              <a:gd name="connsiteY734" fmla="*/ 3562414 h 5907136"/>
              <a:gd name="connsiteX735" fmla="*/ 2969866 w 12078891"/>
              <a:gd name="connsiteY735" fmla="*/ 3548160 h 5907136"/>
              <a:gd name="connsiteX736" fmla="*/ 9676136 w 12078891"/>
              <a:gd name="connsiteY736" fmla="*/ 3545106 h 5907136"/>
              <a:gd name="connsiteX737" fmla="*/ 9689371 w 12078891"/>
              <a:gd name="connsiteY737" fmla="*/ 3558341 h 5907136"/>
              <a:gd name="connsiteX738" fmla="*/ 9676136 w 12078891"/>
              <a:gd name="connsiteY738" fmla="*/ 3571577 h 5907136"/>
              <a:gd name="connsiteX739" fmla="*/ 9662900 w 12078891"/>
              <a:gd name="connsiteY739" fmla="*/ 3558341 h 5907136"/>
              <a:gd name="connsiteX740" fmla="*/ 9676136 w 12078891"/>
              <a:gd name="connsiteY740" fmla="*/ 3545106 h 5907136"/>
              <a:gd name="connsiteX741" fmla="*/ 11762257 w 12078891"/>
              <a:gd name="connsiteY741" fmla="*/ 3540015 h 5907136"/>
              <a:gd name="connsiteX742" fmla="*/ 11784655 w 12078891"/>
              <a:gd name="connsiteY742" fmla="*/ 3562414 h 5907136"/>
              <a:gd name="connsiteX743" fmla="*/ 11762257 w 12078891"/>
              <a:gd name="connsiteY743" fmla="*/ 3584812 h 5907136"/>
              <a:gd name="connsiteX744" fmla="*/ 11739858 w 12078891"/>
              <a:gd name="connsiteY744" fmla="*/ 3562414 h 5907136"/>
              <a:gd name="connsiteX745" fmla="*/ 11762257 w 12078891"/>
              <a:gd name="connsiteY745" fmla="*/ 3540015 h 5907136"/>
              <a:gd name="connsiteX746" fmla="*/ 9631338 w 12078891"/>
              <a:gd name="connsiteY746" fmla="*/ 3535942 h 5907136"/>
              <a:gd name="connsiteX747" fmla="*/ 9633375 w 12078891"/>
              <a:gd name="connsiteY747" fmla="*/ 3537978 h 5907136"/>
              <a:gd name="connsiteX748" fmla="*/ 9631338 w 12078891"/>
              <a:gd name="connsiteY748" fmla="*/ 3540015 h 5907136"/>
              <a:gd name="connsiteX749" fmla="*/ 9629302 w 12078891"/>
              <a:gd name="connsiteY749" fmla="*/ 3537978 h 5907136"/>
              <a:gd name="connsiteX750" fmla="*/ 9631338 w 12078891"/>
              <a:gd name="connsiteY750" fmla="*/ 3535942 h 5907136"/>
              <a:gd name="connsiteX751" fmla="*/ 12059546 w 12078891"/>
              <a:gd name="connsiteY751" fmla="*/ 3527798 h 5907136"/>
              <a:gd name="connsiteX752" fmla="*/ 12078891 w 12078891"/>
              <a:gd name="connsiteY752" fmla="*/ 3547142 h 5907136"/>
              <a:gd name="connsiteX753" fmla="*/ 12059546 w 12078891"/>
              <a:gd name="connsiteY753" fmla="*/ 3566486 h 5907136"/>
              <a:gd name="connsiteX754" fmla="*/ 12040202 w 12078891"/>
              <a:gd name="connsiteY754" fmla="*/ 3547142 h 5907136"/>
              <a:gd name="connsiteX755" fmla="*/ 12059546 w 12078891"/>
              <a:gd name="connsiteY755" fmla="*/ 3527798 h 5907136"/>
              <a:gd name="connsiteX756" fmla="*/ 7084010 w 12078891"/>
              <a:gd name="connsiteY756" fmla="*/ 3498272 h 5907136"/>
              <a:gd name="connsiteX757" fmla="*/ 7119644 w 12078891"/>
              <a:gd name="connsiteY757" fmla="*/ 3533906 h 5907136"/>
              <a:gd name="connsiteX758" fmla="*/ 7084010 w 12078891"/>
              <a:gd name="connsiteY758" fmla="*/ 3569540 h 5907136"/>
              <a:gd name="connsiteX759" fmla="*/ 7048376 w 12078891"/>
              <a:gd name="connsiteY759" fmla="*/ 3533906 h 5907136"/>
              <a:gd name="connsiteX760" fmla="*/ 7084010 w 12078891"/>
              <a:gd name="connsiteY760" fmla="*/ 3498272 h 5907136"/>
              <a:gd name="connsiteX761" fmla="*/ 6021100 w 12078891"/>
              <a:gd name="connsiteY761" fmla="*/ 3493181 h 5907136"/>
              <a:gd name="connsiteX762" fmla="*/ 6044514 w 12078891"/>
              <a:gd name="connsiteY762" fmla="*/ 3516598 h 5907136"/>
              <a:gd name="connsiteX763" fmla="*/ 6021100 w 12078891"/>
              <a:gd name="connsiteY763" fmla="*/ 3540015 h 5907136"/>
              <a:gd name="connsiteX764" fmla="*/ 5997683 w 12078891"/>
              <a:gd name="connsiteY764" fmla="*/ 3516598 h 5907136"/>
              <a:gd name="connsiteX765" fmla="*/ 6021100 w 12078891"/>
              <a:gd name="connsiteY765" fmla="*/ 3493181 h 5907136"/>
              <a:gd name="connsiteX766" fmla="*/ 11277632 w 12078891"/>
              <a:gd name="connsiteY766" fmla="*/ 3485036 h 5907136"/>
              <a:gd name="connsiteX767" fmla="*/ 11297995 w 12078891"/>
              <a:gd name="connsiteY767" fmla="*/ 3505398 h 5907136"/>
              <a:gd name="connsiteX768" fmla="*/ 11277632 w 12078891"/>
              <a:gd name="connsiteY768" fmla="*/ 3525761 h 5907136"/>
              <a:gd name="connsiteX769" fmla="*/ 11257270 w 12078891"/>
              <a:gd name="connsiteY769" fmla="*/ 3505398 h 5907136"/>
              <a:gd name="connsiteX770" fmla="*/ 11277632 w 12078891"/>
              <a:gd name="connsiteY770" fmla="*/ 3485036 h 5907136"/>
              <a:gd name="connsiteX771" fmla="*/ 2440421 w 12078891"/>
              <a:gd name="connsiteY771" fmla="*/ 3471801 h 5907136"/>
              <a:gd name="connsiteX772" fmla="*/ 2451621 w 12078891"/>
              <a:gd name="connsiteY772" fmla="*/ 3483000 h 5907136"/>
              <a:gd name="connsiteX773" fmla="*/ 2440421 w 12078891"/>
              <a:gd name="connsiteY773" fmla="*/ 3494200 h 5907136"/>
              <a:gd name="connsiteX774" fmla="*/ 2429222 w 12078891"/>
              <a:gd name="connsiteY774" fmla="*/ 3483000 h 5907136"/>
              <a:gd name="connsiteX775" fmla="*/ 2440421 w 12078891"/>
              <a:gd name="connsiteY775" fmla="*/ 3471801 h 5907136"/>
              <a:gd name="connsiteX776" fmla="*/ 3097080 w 12078891"/>
              <a:gd name="connsiteY776" fmla="*/ 3463656 h 5907136"/>
              <a:gd name="connsiteX777" fmla="*/ 3105225 w 12078891"/>
              <a:gd name="connsiteY777" fmla="*/ 3471801 h 5907136"/>
              <a:gd name="connsiteX778" fmla="*/ 3097080 w 12078891"/>
              <a:gd name="connsiteY778" fmla="*/ 3479946 h 5907136"/>
              <a:gd name="connsiteX779" fmla="*/ 3088935 w 12078891"/>
              <a:gd name="connsiteY779" fmla="*/ 3471801 h 5907136"/>
              <a:gd name="connsiteX780" fmla="*/ 3097080 w 12078891"/>
              <a:gd name="connsiteY780" fmla="*/ 3463656 h 5907136"/>
              <a:gd name="connsiteX781" fmla="*/ 8625439 w 12078891"/>
              <a:gd name="connsiteY781" fmla="*/ 3460602 h 5907136"/>
              <a:gd name="connsiteX782" fmla="*/ 8628493 w 12078891"/>
              <a:gd name="connsiteY782" fmla="*/ 3463656 h 5907136"/>
              <a:gd name="connsiteX783" fmla="*/ 8625439 w 12078891"/>
              <a:gd name="connsiteY783" fmla="*/ 3466710 h 5907136"/>
              <a:gd name="connsiteX784" fmla="*/ 8622385 w 12078891"/>
              <a:gd name="connsiteY784" fmla="*/ 3463656 h 5907136"/>
              <a:gd name="connsiteX785" fmla="*/ 8625439 w 12078891"/>
              <a:gd name="connsiteY785" fmla="*/ 3460602 h 5907136"/>
              <a:gd name="connsiteX786" fmla="*/ 10457030 w 12078891"/>
              <a:gd name="connsiteY786" fmla="*/ 3457547 h 5907136"/>
              <a:gd name="connsiteX787" fmla="*/ 10466194 w 12078891"/>
              <a:gd name="connsiteY787" fmla="*/ 3466710 h 5907136"/>
              <a:gd name="connsiteX788" fmla="*/ 10457030 w 12078891"/>
              <a:gd name="connsiteY788" fmla="*/ 3475874 h 5907136"/>
              <a:gd name="connsiteX789" fmla="*/ 10447867 w 12078891"/>
              <a:gd name="connsiteY789" fmla="*/ 3466710 h 5907136"/>
              <a:gd name="connsiteX790" fmla="*/ 10457030 w 12078891"/>
              <a:gd name="connsiteY790" fmla="*/ 3457547 h 5907136"/>
              <a:gd name="connsiteX791" fmla="*/ 8199867 w 12078891"/>
              <a:gd name="connsiteY791" fmla="*/ 3455511 h 5907136"/>
              <a:gd name="connsiteX792" fmla="*/ 8201903 w 12078891"/>
              <a:gd name="connsiteY792" fmla="*/ 3458565 h 5907136"/>
              <a:gd name="connsiteX793" fmla="*/ 8199867 w 12078891"/>
              <a:gd name="connsiteY793" fmla="*/ 3460602 h 5907136"/>
              <a:gd name="connsiteX794" fmla="*/ 8196812 w 12078891"/>
              <a:gd name="connsiteY794" fmla="*/ 3458565 h 5907136"/>
              <a:gd name="connsiteX795" fmla="*/ 8199867 w 12078891"/>
              <a:gd name="connsiteY795" fmla="*/ 3455511 h 5907136"/>
              <a:gd name="connsiteX796" fmla="*/ 5478448 w 12078891"/>
              <a:gd name="connsiteY796" fmla="*/ 3453475 h 5907136"/>
              <a:gd name="connsiteX797" fmla="*/ 5481503 w 12078891"/>
              <a:gd name="connsiteY797" fmla="*/ 3456529 h 5907136"/>
              <a:gd name="connsiteX798" fmla="*/ 5478448 w 12078891"/>
              <a:gd name="connsiteY798" fmla="*/ 3459583 h 5907136"/>
              <a:gd name="connsiteX799" fmla="*/ 5475394 w 12078891"/>
              <a:gd name="connsiteY799" fmla="*/ 3456529 h 5907136"/>
              <a:gd name="connsiteX800" fmla="*/ 5478448 w 12078891"/>
              <a:gd name="connsiteY800" fmla="*/ 3453475 h 5907136"/>
              <a:gd name="connsiteX801" fmla="*/ 11224691 w 12078891"/>
              <a:gd name="connsiteY801" fmla="*/ 3452457 h 5907136"/>
              <a:gd name="connsiteX802" fmla="*/ 11227746 w 12078891"/>
              <a:gd name="connsiteY802" fmla="*/ 3455512 h 5907136"/>
              <a:gd name="connsiteX803" fmla="*/ 11224691 w 12078891"/>
              <a:gd name="connsiteY803" fmla="*/ 3458566 h 5907136"/>
              <a:gd name="connsiteX804" fmla="*/ 11221636 w 12078891"/>
              <a:gd name="connsiteY804" fmla="*/ 3455512 h 5907136"/>
              <a:gd name="connsiteX805" fmla="*/ 11224691 w 12078891"/>
              <a:gd name="connsiteY805" fmla="*/ 3452457 h 5907136"/>
              <a:gd name="connsiteX806" fmla="*/ 8541953 w 12078891"/>
              <a:gd name="connsiteY806" fmla="*/ 3447366 h 5907136"/>
              <a:gd name="connsiteX807" fmla="*/ 8549080 w 12078891"/>
              <a:gd name="connsiteY807" fmla="*/ 3454493 h 5907136"/>
              <a:gd name="connsiteX808" fmla="*/ 8541953 w 12078891"/>
              <a:gd name="connsiteY808" fmla="*/ 3461620 h 5907136"/>
              <a:gd name="connsiteX809" fmla="*/ 8534826 w 12078891"/>
              <a:gd name="connsiteY809" fmla="*/ 3454493 h 5907136"/>
              <a:gd name="connsiteX810" fmla="*/ 8541953 w 12078891"/>
              <a:gd name="connsiteY810" fmla="*/ 3447366 h 5907136"/>
              <a:gd name="connsiteX811" fmla="*/ 7065684 w 12078891"/>
              <a:gd name="connsiteY811" fmla="*/ 3431076 h 5907136"/>
              <a:gd name="connsiteX812" fmla="*/ 7088082 w 12078891"/>
              <a:gd name="connsiteY812" fmla="*/ 3453475 h 5907136"/>
              <a:gd name="connsiteX813" fmla="*/ 7065684 w 12078891"/>
              <a:gd name="connsiteY813" fmla="*/ 3475873 h 5907136"/>
              <a:gd name="connsiteX814" fmla="*/ 7043285 w 12078891"/>
              <a:gd name="connsiteY814" fmla="*/ 3453475 h 5907136"/>
              <a:gd name="connsiteX815" fmla="*/ 7065684 w 12078891"/>
              <a:gd name="connsiteY815" fmla="*/ 3431076 h 5907136"/>
              <a:gd name="connsiteX816" fmla="*/ 5279916 w 12078891"/>
              <a:gd name="connsiteY816" fmla="*/ 3424968 h 5907136"/>
              <a:gd name="connsiteX817" fmla="*/ 5289078 w 12078891"/>
              <a:gd name="connsiteY817" fmla="*/ 3435149 h 5907136"/>
              <a:gd name="connsiteX818" fmla="*/ 5279916 w 12078891"/>
              <a:gd name="connsiteY818" fmla="*/ 3444312 h 5907136"/>
              <a:gd name="connsiteX819" fmla="*/ 5270756 w 12078891"/>
              <a:gd name="connsiteY819" fmla="*/ 3435149 h 5907136"/>
              <a:gd name="connsiteX820" fmla="*/ 5279916 w 12078891"/>
              <a:gd name="connsiteY820" fmla="*/ 3424968 h 5907136"/>
              <a:gd name="connsiteX821" fmla="*/ 1524108 w 12078891"/>
              <a:gd name="connsiteY821" fmla="*/ 3424968 h 5907136"/>
              <a:gd name="connsiteX822" fmla="*/ 1541416 w 12078891"/>
              <a:gd name="connsiteY822" fmla="*/ 3441258 h 5907136"/>
              <a:gd name="connsiteX823" fmla="*/ 1524108 w 12078891"/>
              <a:gd name="connsiteY823" fmla="*/ 3458566 h 5907136"/>
              <a:gd name="connsiteX824" fmla="*/ 1506800 w 12078891"/>
              <a:gd name="connsiteY824" fmla="*/ 3441258 h 5907136"/>
              <a:gd name="connsiteX825" fmla="*/ 1524108 w 12078891"/>
              <a:gd name="connsiteY825" fmla="*/ 3424968 h 5907136"/>
              <a:gd name="connsiteX826" fmla="*/ 11624811 w 12078891"/>
              <a:gd name="connsiteY826" fmla="*/ 3416823 h 5907136"/>
              <a:gd name="connsiteX827" fmla="*/ 11627864 w 12078891"/>
              <a:gd name="connsiteY827" fmla="*/ 3419878 h 5907136"/>
              <a:gd name="connsiteX828" fmla="*/ 11624811 w 12078891"/>
              <a:gd name="connsiteY828" fmla="*/ 3422932 h 5907136"/>
              <a:gd name="connsiteX829" fmla="*/ 11621756 w 12078891"/>
              <a:gd name="connsiteY829" fmla="*/ 3419878 h 5907136"/>
              <a:gd name="connsiteX830" fmla="*/ 11624811 w 12078891"/>
              <a:gd name="connsiteY830" fmla="*/ 3416823 h 5907136"/>
              <a:gd name="connsiteX831" fmla="*/ 1917116 w 12078891"/>
              <a:gd name="connsiteY831" fmla="*/ 3413768 h 5907136"/>
              <a:gd name="connsiteX832" fmla="*/ 1927297 w 12078891"/>
              <a:gd name="connsiteY832" fmla="*/ 3423949 h 5907136"/>
              <a:gd name="connsiteX833" fmla="*/ 1917116 w 12078891"/>
              <a:gd name="connsiteY833" fmla="*/ 3434130 h 5907136"/>
              <a:gd name="connsiteX834" fmla="*/ 1906936 w 12078891"/>
              <a:gd name="connsiteY834" fmla="*/ 3423949 h 5907136"/>
              <a:gd name="connsiteX835" fmla="*/ 1917116 w 12078891"/>
              <a:gd name="connsiteY835" fmla="*/ 3413768 h 5907136"/>
              <a:gd name="connsiteX836" fmla="*/ 5165902 w 12078891"/>
              <a:gd name="connsiteY836" fmla="*/ 3393406 h 5907136"/>
              <a:gd name="connsiteX837" fmla="*/ 5177103 w 12078891"/>
              <a:gd name="connsiteY837" fmla="*/ 3404606 h 5907136"/>
              <a:gd name="connsiteX838" fmla="*/ 5165902 w 12078891"/>
              <a:gd name="connsiteY838" fmla="*/ 3415805 h 5907136"/>
              <a:gd name="connsiteX839" fmla="*/ 5154701 w 12078891"/>
              <a:gd name="connsiteY839" fmla="*/ 3404606 h 5907136"/>
              <a:gd name="connsiteX840" fmla="*/ 5165902 w 12078891"/>
              <a:gd name="connsiteY840" fmla="*/ 3393406 h 5907136"/>
              <a:gd name="connsiteX841" fmla="*/ 5465222 w 12078891"/>
              <a:gd name="connsiteY841" fmla="*/ 3386279 h 5907136"/>
              <a:gd name="connsiteX842" fmla="*/ 5499838 w 12078891"/>
              <a:gd name="connsiteY842" fmla="*/ 3420895 h 5907136"/>
              <a:gd name="connsiteX843" fmla="*/ 5465222 w 12078891"/>
              <a:gd name="connsiteY843" fmla="*/ 3455512 h 5907136"/>
              <a:gd name="connsiteX844" fmla="*/ 5429590 w 12078891"/>
              <a:gd name="connsiteY844" fmla="*/ 3420895 h 5907136"/>
              <a:gd name="connsiteX845" fmla="*/ 5465222 w 12078891"/>
              <a:gd name="connsiteY845" fmla="*/ 3386279 h 5907136"/>
              <a:gd name="connsiteX846" fmla="*/ 8081764 w 12078891"/>
              <a:gd name="connsiteY846" fmla="*/ 3381188 h 5907136"/>
              <a:gd name="connsiteX847" fmla="*/ 8099072 w 12078891"/>
              <a:gd name="connsiteY847" fmla="*/ 3398496 h 5907136"/>
              <a:gd name="connsiteX848" fmla="*/ 8081764 w 12078891"/>
              <a:gd name="connsiteY848" fmla="*/ 3415804 h 5907136"/>
              <a:gd name="connsiteX849" fmla="*/ 8064456 w 12078891"/>
              <a:gd name="connsiteY849" fmla="*/ 3398496 h 5907136"/>
              <a:gd name="connsiteX850" fmla="*/ 8081764 w 12078891"/>
              <a:gd name="connsiteY850" fmla="*/ 3381188 h 5907136"/>
              <a:gd name="connsiteX851" fmla="*/ 2167538 w 12078891"/>
              <a:gd name="connsiteY851" fmla="*/ 3379153 h 5907136"/>
              <a:gd name="connsiteX852" fmla="*/ 2174665 w 12078891"/>
              <a:gd name="connsiteY852" fmla="*/ 3386279 h 5907136"/>
              <a:gd name="connsiteX853" fmla="*/ 2167538 w 12078891"/>
              <a:gd name="connsiteY853" fmla="*/ 3393406 h 5907136"/>
              <a:gd name="connsiteX854" fmla="*/ 2160411 w 12078891"/>
              <a:gd name="connsiteY854" fmla="*/ 3386279 h 5907136"/>
              <a:gd name="connsiteX855" fmla="*/ 2167538 w 12078891"/>
              <a:gd name="connsiteY855" fmla="*/ 3379153 h 5907136"/>
              <a:gd name="connsiteX856" fmla="*/ 5912161 w 12078891"/>
              <a:gd name="connsiteY856" fmla="*/ 3372026 h 5907136"/>
              <a:gd name="connsiteX857" fmla="*/ 5917252 w 12078891"/>
              <a:gd name="connsiteY857" fmla="*/ 3377117 h 5907136"/>
              <a:gd name="connsiteX858" fmla="*/ 5912161 w 12078891"/>
              <a:gd name="connsiteY858" fmla="*/ 3382207 h 5907136"/>
              <a:gd name="connsiteX859" fmla="*/ 5907070 w 12078891"/>
              <a:gd name="connsiteY859" fmla="*/ 3377117 h 5907136"/>
              <a:gd name="connsiteX860" fmla="*/ 5912161 w 12078891"/>
              <a:gd name="connsiteY860" fmla="*/ 3372026 h 5907136"/>
              <a:gd name="connsiteX861" fmla="*/ 5985469 w 12078891"/>
              <a:gd name="connsiteY861" fmla="*/ 3371007 h 5907136"/>
              <a:gd name="connsiteX862" fmla="*/ 6014992 w 12078891"/>
              <a:gd name="connsiteY862" fmla="*/ 3400533 h 5907136"/>
              <a:gd name="connsiteX863" fmla="*/ 5985469 w 12078891"/>
              <a:gd name="connsiteY863" fmla="*/ 3429040 h 5907136"/>
              <a:gd name="connsiteX864" fmla="*/ 5955944 w 12078891"/>
              <a:gd name="connsiteY864" fmla="*/ 3400533 h 5907136"/>
              <a:gd name="connsiteX865" fmla="*/ 5985469 w 12078891"/>
              <a:gd name="connsiteY865" fmla="*/ 3371007 h 5907136"/>
              <a:gd name="connsiteX866" fmla="*/ 11978097 w 12078891"/>
              <a:gd name="connsiteY866" fmla="*/ 3369989 h 5907136"/>
              <a:gd name="connsiteX867" fmla="*/ 11988278 w 12078891"/>
              <a:gd name="connsiteY867" fmla="*/ 3380170 h 5907136"/>
              <a:gd name="connsiteX868" fmla="*/ 11978097 w 12078891"/>
              <a:gd name="connsiteY868" fmla="*/ 3390351 h 5907136"/>
              <a:gd name="connsiteX869" fmla="*/ 11967916 w 12078891"/>
              <a:gd name="connsiteY869" fmla="*/ 3380170 h 5907136"/>
              <a:gd name="connsiteX870" fmla="*/ 11978097 w 12078891"/>
              <a:gd name="connsiteY870" fmla="*/ 3369989 h 5907136"/>
              <a:gd name="connsiteX871" fmla="*/ 5751306 w 12078891"/>
              <a:gd name="connsiteY871" fmla="*/ 3365917 h 5907136"/>
              <a:gd name="connsiteX872" fmla="*/ 5774723 w 12078891"/>
              <a:gd name="connsiteY872" fmla="*/ 3389334 h 5907136"/>
              <a:gd name="connsiteX873" fmla="*/ 5751306 w 12078891"/>
              <a:gd name="connsiteY873" fmla="*/ 3412751 h 5907136"/>
              <a:gd name="connsiteX874" fmla="*/ 5727889 w 12078891"/>
              <a:gd name="connsiteY874" fmla="*/ 3389334 h 5907136"/>
              <a:gd name="connsiteX875" fmla="*/ 5751306 w 12078891"/>
              <a:gd name="connsiteY875" fmla="*/ 3365917 h 5907136"/>
              <a:gd name="connsiteX876" fmla="*/ 1345917 w 12078891"/>
              <a:gd name="connsiteY876" fmla="*/ 3353700 h 5907136"/>
              <a:gd name="connsiteX877" fmla="*/ 1357117 w 12078891"/>
              <a:gd name="connsiteY877" fmla="*/ 3364899 h 5907136"/>
              <a:gd name="connsiteX878" fmla="*/ 1345917 w 12078891"/>
              <a:gd name="connsiteY878" fmla="*/ 3376098 h 5907136"/>
              <a:gd name="connsiteX879" fmla="*/ 1334718 w 12078891"/>
              <a:gd name="connsiteY879" fmla="*/ 3364899 h 5907136"/>
              <a:gd name="connsiteX880" fmla="*/ 1345917 w 12078891"/>
              <a:gd name="connsiteY880" fmla="*/ 3353700 h 5907136"/>
              <a:gd name="connsiteX881" fmla="*/ 1741964 w 12078891"/>
              <a:gd name="connsiteY881" fmla="*/ 3352681 h 5907136"/>
              <a:gd name="connsiteX882" fmla="*/ 1757236 w 12078891"/>
              <a:gd name="connsiteY882" fmla="*/ 3367953 h 5907136"/>
              <a:gd name="connsiteX883" fmla="*/ 1741964 w 12078891"/>
              <a:gd name="connsiteY883" fmla="*/ 3383225 h 5907136"/>
              <a:gd name="connsiteX884" fmla="*/ 1726692 w 12078891"/>
              <a:gd name="connsiteY884" fmla="*/ 3367953 h 5907136"/>
              <a:gd name="connsiteX885" fmla="*/ 1741964 w 12078891"/>
              <a:gd name="connsiteY885" fmla="*/ 3352681 h 5907136"/>
              <a:gd name="connsiteX886" fmla="*/ 8901348 w 12078891"/>
              <a:gd name="connsiteY886" fmla="*/ 3345554 h 5907136"/>
              <a:gd name="connsiteX887" fmla="*/ 8912548 w 12078891"/>
              <a:gd name="connsiteY887" fmla="*/ 3356754 h 5907136"/>
              <a:gd name="connsiteX888" fmla="*/ 8901348 w 12078891"/>
              <a:gd name="connsiteY888" fmla="*/ 3367953 h 5907136"/>
              <a:gd name="connsiteX889" fmla="*/ 8890149 w 12078891"/>
              <a:gd name="connsiteY889" fmla="*/ 3356754 h 5907136"/>
              <a:gd name="connsiteX890" fmla="*/ 8901348 w 12078891"/>
              <a:gd name="connsiteY890" fmla="*/ 3345554 h 5907136"/>
              <a:gd name="connsiteX891" fmla="*/ 8379055 w 12078891"/>
              <a:gd name="connsiteY891" fmla="*/ 3334355 h 5907136"/>
              <a:gd name="connsiteX892" fmla="*/ 8391272 w 12078891"/>
              <a:gd name="connsiteY892" fmla="*/ 3346573 h 5907136"/>
              <a:gd name="connsiteX893" fmla="*/ 8379055 w 12078891"/>
              <a:gd name="connsiteY893" fmla="*/ 3358790 h 5907136"/>
              <a:gd name="connsiteX894" fmla="*/ 8366837 w 12078891"/>
              <a:gd name="connsiteY894" fmla="*/ 3346573 h 5907136"/>
              <a:gd name="connsiteX895" fmla="*/ 8379055 w 12078891"/>
              <a:gd name="connsiteY895" fmla="*/ 3334355 h 5907136"/>
              <a:gd name="connsiteX896" fmla="*/ 1251232 w 12078891"/>
              <a:gd name="connsiteY896" fmla="*/ 3312975 h 5907136"/>
              <a:gd name="connsiteX897" fmla="*/ 1258359 w 12078891"/>
              <a:gd name="connsiteY897" fmla="*/ 3320101 h 5907136"/>
              <a:gd name="connsiteX898" fmla="*/ 1251232 w 12078891"/>
              <a:gd name="connsiteY898" fmla="*/ 3327228 h 5907136"/>
              <a:gd name="connsiteX899" fmla="*/ 1244105 w 12078891"/>
              <a:gd name="connsiteY899" fmla="*/ 3320101 h 5907136"/>
              <a:gd name="connsiteX900" fmla="*/ 1251232 w 12078891"/>
              <a:gd name="connsiteY900" fmla="*/ 3312975 h 5907136"/>
              <a:gd name="connsiteX901" fmla="*/ 8995015 w 12078891"/>
              <a:gd name="connsiteY901" fmla="*/ 3306866 h 5907136"/>
              <a:gd name="connsiteX902" fmla="*/ 8998069 w 12078891"/>
              <a:gd name="connsiteY902" fmla="*/ 3309920 h 5907136"/>
              <a:gd name="connsiteX903" fmla="*/ 8995015 w 12078891"/>
              <a:gd name="connsiteY903" fmla="*/ 3312975 h 5907136"/>
              <a:gd name="connsiteX904" fmla="*/ 8991961 w 12078891"/>
              <a:gd name="connsiteY904" fmla="*/ 3309920 h 5907136"/>
              <a:gd name="connsiteX905" fmla="*/ 8995015 w 12078891"/>
              <a:gd name="connsiteY905" fmla="*/ 3306866 h 5907136"/>
              <a:gd name="connsiteX906" fmla="*/ 4238390 w 12078891"/>
              <a:gd name="connsiteY906" fmla="*/ 3297703 h 5907136"/>
              <a:gd name="connsiteX907" fmla="*/ 4244501 w 12078891"/>
              <a:gd name="connsiteY907" fmla="*/ 3303811 h 5907136"/>
              <a:gd name="connsiteX908" fmla="*/ 4238390 w 12078891"/>
              <a:gd name="connsiteY908" fmla="*/ 3309920 h 5907136"/>
              <a:gd name="connsiteX909" fmla="*/ 4232282 w 12078891"/>
              <a:gd name="connsiteY909" fmla="*/ 3303811 h 5907136"/>
              <a:gd name="connsiteX910" fmla="*/ 4238390 w 12078891"/>
              <a:gd name="connsiteY910" fmla="*/ 3297703 h 5907136"/>
              <a:gd name="connsiteX911" fmla="*/ 10075237 w 12078891"/>
              <a:gd name="connsiteY911" fmla="*/ 3291594 h 5907136"/>
              <a:gd name="connsiteX912" fmla="*/ 10078292 w 12078891"/>
              <a:gd name="connsiteY912" fmla="*/ 3294648 h 5907136"/>
              <a:gd name="connsiteX913" fmla="*/ 10075237 w 12078891"/>
              <a:gd name="connsiteY913" fmla="*/ 3297703 h 5907136"/>
              <a:gd name="connsiteX914" fmla="*/ 10072183 w 12078891"/>
              <a:gd name="connsiteY914" fmla="*/ 3294648 h 5907136"/>
              <a:gd name="connsiteX915" fmla="*/ 10075237 w 12078891"/>
              <a:gd name="connsiteY915" fmla="*/ 3291594 h 5907136"/>
              <a:gd name="connsiteX916" fmla="*/ 7144079 w 12078891"/>
              <a:gd name="connsiteY916" fmla="*/ 3279377 h 5907136"/>
              <a:gd name="connsiteX917" fmla="*/ 7147133 w 12078891"/>
              <a:gd name="connsiteY917" fmla="*/ 3282432 h 5907136"/>
              <a:gd name="connsiteX918" fmla="*/ 7144079 w 12078891"/>
              <a:gd name="connsiteY918" fmla="*/ 3285486 h 5907136"/>
              <a:gd name="connsiteX919" fmla="*/ 7141025 w 12078891"/>
              <a:gd name="connsiteY919" fmla="*/ 3282432 h 5907136"/>
              <a:gd name="connsiteX920" fmla="*/ 7144079 w 12078891"/>
              <a:gd name="connsiteY920" fmla="*/ 3279377 h 5907136"/>
              <a:gd name="connsiteX921" fmla="*/ 4435895 w 12078891"/>
              <a:gd name="connsiteY921" fmla="*/ 3261051 h 5907136"/>
              <a:gd name="connsiteX922" fmla="*/ 4444040 w 12078891"/>
              <a:gd name="connsiteY922" fmla="*/ 3269196 h 5907136"/>
              <a:gd name="connsiteX923" fmla="*/ 4435895 w 12078891"/>
              <a:gd name="connsiteY923" fmla="*/ 3277341 h 5907136"/>
              <a:gd name="connsiteX924" fmla="*/ 4427749 w 12078891"/>
              <a:gd name="connsiteY924" fmla="*/ 3269196 h 5907136"/>
              <a:gd name="connsiteX925" fmla="*/ 4435895 w 12078891"/>
              <a:gd name="connsiteY925" fmla="*/ 3261051 h 5907136"/>
              <a:gd name="connsiteX926" fmla="*/ 3076766 w 12078891"/>
              <a:gd name="connsiteY926" fmla="*/ 3244761 h 5907136"/>
              <a:gd name="connsiteX927" fmla="*/ 3118507 w 12078891"/>
              <a:gd name="connsiteY927" fmla="*/ 3286504 h 5907136"/>
              <a:gd name="connsiteX928" fmla="*/ 3076766 w 12078891"/>
              <a:gd name="connsiteY928" fmla="*/ 3328247 h 5907136"/>
              <a:gd name="connsiteX929" fmla="*/ 3035021 w 12078891"/>
              <a:gd name="connsiteY929" fmla="*/ 3286504 h 5907136"/>
              <a:gd name="connsiteX930" fmla="*/ 3076766 w 12078891"/>
              <a:gd name="connsiteY930" fmla="*/ 3244761 h 5907136"/>
              <a:gd name="connsiteX931" fmla="*/ 2172686 w 12078891"/>
              <a:gd name="connsiteY931" fmla="*/ 3238652 h 5907136"/>
              <a:gd name="connsiteX932" fmla="*/ 2195083 w 12078891"/>
              <a:gd name="connsiteY932" fmla="*/ 3261051 h 5907136"/>
              <a:gd name="connsiteX933" fmla="*/ 2172686 w 12078891"/>
              <a:gd name="connsiteY933" fmla="*/ 3283449 h 5907136"/>
              <a:gd name="connsiteX934" fmla="*/ 2150289 w 12078891"/>
              <a:gd name="connsiteY934" fmla="*/ 3261051 h 5907136"/>
              <a:gd name="connsiteX935" fmla="*/ 2172686 w 12078891"/>
              <a:gd name="connsiteY935" fmla="*/ 3238652 h 5907136"/>
              <a:gd name="connsiteX936" fmla="*/ 312529 w 12078891"/>
              <a:gd name="connsiteY936" fmla="*/ 3216254 h 5907136"/>
              <a:gd name="connsiteX937" fmla="*/ 327801 w 12078891"/>
              <a:gd name="connsiteY937" fmla="*/ 3230508 h 5907136"/>
              <a:gd name="connsiteX938" fmla="*/ 312529 w 12078891"/>
              <a:gd name="connsiteY938" fmla="*/ 3244761 h 5907136"/>
              <a:gd name="connsiteX939" fmla="*/ 297257 w 12078891"/>
              <a:gd name="connsiteY939" fmla="*/ 3230508 h 5907136"/>
              <a:gd name="connsiteX940" fmla="*/ 312529 w 12078891"/>
              <a:gd name="connsiteY940" fmla="*/ 3216254 h 5907136"/>
              <a:gd name="connsiteX941" fmla="*/ 3855575 w 12078891"/>
              <a:gd name="connsiteY941" fmla="*/ 3211163 h 5907136"/>
              <a:gd name="connsiteX942" fmla="*/ 3861683 w 12078891"/>
              <a:gd name="connsiteY942" fmla="*/ 3217272 h 5907136"/>
              <a:gd name="connsiteX943" fmla="*/ 3855575 w 12078891"/>
              <a:gd name="connsiteY943" fmla="*/ 3223380 h 5907136"/>
              <a:gd name="connsiteX944" fmla="*/ 3849466 w 12078891"/>
              <a:gd name="connsiteY944" fmla="*/ 3217272 h 5907136"/>
              <a:gd name="connsiteX945" fmla="*/ 3855575 w 12078891"/>
              <a:gd name="connsiteY945" fmla="*/ 3211163 h 5907136"/>
              <a:gd name="connsiteX946" fmla="*/ 10133270 w 12078891"/>
              <a:gd name="connsiteY946" fmla="*/ 3199964 h 5907136"/>
              <a:gd name="connsiteX947" fmla="*/ 10152614 w 12078891"/>
              <a:gd name="connsiteY947" fmla="*/ 3219308 h 5907136"/>
              <a:gd name="connsiteX948" fmla="*/ 10133270 w 12078891"/>
              <a:gd name="connsiteY948" fmla="*/ 3238652 h 5907136"/>
              <a:gd name="connsiteX949" fmla="*/ 10113926 w 12078891"/>
              <a:gd name="connsiteY949" fmla="*/ 3219308 h 5907136"/>
              <a:gd name="connsiteX950" fmla="*/ 10133270 w 12078891"/>
              <a:gd name="connsiteY950" fmla="*/ 3199964 h 5907136"/>
              <a:gd name="connsiteX951" fmla="*/ 3664170 w 12078891"/>
              <a:gd name="connsiteY951" fmla="*/ 3197927 h 5907136"/>
              <a:gd name="connsiteX952" fmla="*/ 3667224 w 12078891"/>
              <a:gd name="connsiteY952" fmla="*/ 3200982 h 5907136"/>
              <a:gd name="connsiteX953" fmla="*/ 3664170 w 12078891"/>
              <a:gd name="connsiteY953" fmla="*/ 3204036 h 5907136"/>
              <a:gd name="connsiteX954" fmla="*/ 3661116 w 12078891"/>
              <a:gd name="connsiteY954" fmla="*/ 3200982 h 5907136"/>
              <a:gd name="connsiteX955" fmla="*/ 3664170 w 12078891"/>
              <a:gd name="connsiteY955" fmla="*/ 3197927 h 5907136"/>
              <a:gd name="connsiteX956" fmla="*/ 10032476 w 12078891"/>
              <a:gd name="connsiteY956" fmla="*/ 3196910 h 5907136"/>
              <a:gd name="connsiteX957" fmla="*/ 10049784 w 12078891"/>
              <a:gd name="connsiteY957" fmla="*/ 3214218 h 5907136"/>
              <a:gd name="connsiteX958" fmla="*/ 10032476 w 12078891"/>
              <a:gd name="connsiteY958" fmla="*/ 3231526 h 5907136"/>
              <a:gd name="connsiteX959" fmla="*/ 10015168 w 12078891"/>
              <a:gd name="connsiteY959" fmla="*/ 3214218 h 5907136"/>
              <a:gd name="connsiteX960" fmla="*/ 10032476 w 12078891"/>
              <a:gd name="connsiteY960" fmla="*/ 3196910 h 5907136"/>
              <a:gd name="connsiteX961" fmla="*/ 9661882 w 12078891"/>
              <a:gd name="connsiteY961" fmla="*/ 3195892 h 5907136"/>
              <a:gd name="connsiteX962" fmla="*/ 9677154 w 12078891"/>
              <a:gd name="connsiteY962" fmla="*/ 3211164 h 5907136"/>
              <a:gd name="connsiteX963" fmla="*/ 9661882 w 12078891"/>
              <a:gd name="connsiteY963" fmla="*/ 3226436 h 5907136"/>
              <a:gd name="connsiteX964" fmla="*/ 9646610 w 12078891"/>
              <a:gd name="connsiteY964" fmla="*/ 3211164 h 5907136"/>
              <a:gd name="connsiteX965" fmla="*/ 9661882 w 12078891"/>
              <a:gd name="connsiteY965" fmla="*/ 3195892 h 5907136"/>
              <a:gd name="connsiteX966" fmla="*/ 6536264 w 12078891"/>
              <a:gd name="connsiteY966" fmla="*/ 3192837 h 5907136"/>
              <a:gd name="connsiteX967" fmla="*/ 6550518 w 12078891"/>
              <a:gd name="connsiteY967" fmla="*/ 3206073 h 5907136"/>
              <a:gd name="connsiteX968" fmla="*/ 6536264 w 12078891"/>
              <a:gd name="connsiteY968" fmla="*/ 3219308 h 5907136"/>
              <a:gd name="connsiteX969" fmla="*/ 6522010 w 12078891"/>
              <a:gd name="connsiteY969" fmla="*/ 3206073 h 5907136"/>
              <a:gd name="connsiteX970" fmla="*/ 6536264 w 12078891"/>
              <a:gd name="connsiteY970" fmla="*/ 3192837 h 5907136"/>
              <a:gd name="connsiteX971" fmla="*/ 4988769 w 12078891"/>
              <a:gd name="connsiteY971" fmla="*/ 3183674 h 5907136"/>
              <a:gd name="connsiteX972" fmla="*/ 5005056 w 12078891"/>
              <a:gd name="connsiteY972" fmla="*/ 3199964 h 5907136"/>
              <a:gd name="connsiteX973" fmla="*/ 4988769 w 12078891"/>
              <a:gd name="connsiteY973" fmla="*/ 3216254 h 5907136"/>
              <a:gd name="connsiteX974" fmla="*/ 4972473 w 12078891"/>
              <a:gd name="connsiteY974" fmla="*/ 3199964 h 5907136"/>
              <a:gd name="connsiteX975" fmla="*/ 4988769 w 12078891"/>
              <a:gd name="connsiteY975" fmla="*/ 3183674 h 5907136"/>
              <a:gd name="connsiteX976" fmla="*/ 3054391 w 12078891"/>
              <a:gd name="connsiteY976" fmla="*/ 3177565 h 5907136"/>
              <a:gd name="connsiteX977" fmla="*/ 3061517 w 12078891"/>
              <a:gd name="connsiteY977" fmla="*/ 3184692 h 5907136"/>
              <a:gd name="connsiteX978" fmla="*/ 3054391 w 12078891"/>
              <a:gd name="connsiteY978" fmla="*/ 3191819 h 5907136"/>
              <a:gd name="connsiteX979" fmla="*/ 3047263 w 12078891"/>
              <a:gd name="connsiteY979" fmla="*/ 3184692 h 5907136"/>
              <a:gd name="connsiteX980" fmla="*/ 3054391 w 12078891"/>
              <a:gd name="connsiteY980" fmla="*/ 3177565 h 5907136"/>
              <a:gd name="connsiteX981" fmla="*/ 5637293 w 12078891"/>
              <a:gd name="connsiteY981" fmla="*/ 3172475 h 5907136"/>
              <a:gd name="connsiteX982" fmla="*/ 5642384 w 12078891"/>
              <a:gd name="connsiteY982" fmla="*/ 3177566 h 5907136"/>
              <a:gd name="connsiteX983" fmla="*/ 5637293 w 12078891"/>
              <a:gd name="connsiteY983" fmla="*/ 3182656 h 5907136"/>
              <a:gd name="connsiteX984" fmla="*/ 5632203 w 12078891"/>
              <a:gd name="connsiteY984" fmla="*/ 3177566 h 5907136"/>
              <a:gd name="connsiteX985" fmla="*/ 5637293 w 12078891"/>
              <a:gd name="connsiteY985" fmla="*/ 3172475 h 5907136"/>
              <a:gd name="connsiteX986" fmla="*/ 3531885 w 12078891"/>
              <a:gd name="connsiteY986" fmla="*/ 3163312 h 5907136"/>
              <a:gd name="connsiteX987" fmla="*/ 3561407 w 12078891"/>
              <a:gd name="connsiteY987" fmla="*/ 3192837 h 5907136"/>
              <a:gd name="connsiteX988" fmla="*/ 3531885 w 12078891"/>
              <a:gd name="connsiteY988" fmla="*/ 3222363 h 5907136"/>
              <a:gd name="connsiteX989" fmla="*/ 3502364 w 12078891"/>
              <a:gd name="connsiteY989" fmla="*/ 3192837 h 5907136"/>
              <a:gd name="connsiteX990" fmla="*/ 3531885 w 12078891"/>
              <a:gd name="connsiteY990" fmla="*/ 3163312 h 5907136"/>
              <a:gd name="connsiteX991" fmla="*/ 4761699 w 12078891"/>
              <a:gd name="connsiteY991" fmla="*/ 3156185 h 5907136"/>
              <a:gd name="connsiteX992" fmla="*/ 4776972 w 12078891"/>
              <a:gd name="connsiteY992" fmla="*/ 3171457 h 5907136"/>
              <a:gd name="connsiteX993" fmla="*/ 4761699 w 12078891"/>
              <a:gd name="connsiteY993" fmla="*/ 3186729 h 5907136"/>
              <a:gd name="connsiteX994" fmla="*/ 4746428 w 12078891"/>
              <a:gd name="connsiteY994" fmla="*/ 3171457 h 5907136"/>
              <a:gd name="connsiteX995" fmla="*/ 4761699 w 12078891"/>
              <a:gd name="connsiteY995" fmla="*/ 3156185 h 5907136"/>
              <a:gd name="connsiteX996" fmla="*/ 9412443 w 12078891"/>
              <a:gd name="connsiteY996" fmla="*/ 3153131 h 5907136"/>
              <a:gd name="connsiteX997" fmla="*/ 9413461 w 12078891"/>
              <a:gd name="connsiteY997" fmla="*/ 3154149 h 5907136"/>
              <a:gd name="connsiteX998" fmla="*/ 9412443 w 12078891"/>
              <a:gd name="connsiteY998" fmla="*/ 3155167 h 5907136"/>
              <a:gd name="connsiteX999" fmla="*/ 9411425 w 12078891"/>
              <a:gd name="connsiteY999" fmla="*/ 3154149 h 5907136"/>
              <a:gd name="connsiteX1000" fmla="*/ 9412443 w 12078891"/>
              <a:gd name="connsiteY1000" fmla="*/ 3153131 h 5907136"/>
              <a:gd name="connsiteX1001" fmla="*/ 9980552 w 12078891"/>
              <a:gd name="connsiteY1001" fmla="*/ 3152112 h 5907136"/>
              <a:gd name="connsiteX1002" fmla="*/ 9993788 w 12078891"/>
              <a:gd name="connsiteY1002" fmla="*/ 3165348 h 5907136"/>
              <a:gd name="connsiteX1003" fmla="*/ 9980552 w 12078891"/>
              <a:gd name="connsiteY1003" fmla="*/ 3178583 h 5907136"/>
              <a:gd name="connsiteX1004" fmla="*/ 9967317 w 12078891"/>
              <a:gd name="connsiteY1004" fmla="*/ 3165348 h 5907136"/>
              <a:gd name="connsiteX1005" fmla="*/ 9980552 w 12078891"/>
              <a:gd name="connsiteY1005" fmla="*/ 3152112 h 5907136"/>
              <a:gd name="connsiteX1006" fmla="*/ 3434082 w 12078891"/>
              <a:gd name="connsiteY1006" fmla="*/ 3143967 h 5907136"/>
              <a:gd name="connsiteX1007" fmla="*/ 3457497 w 12078891"/>
              <a:gd name="connsiteY1007" fmla="*/ 3167384 h 5907136"/>
              <a:gd name="connsiteX1008" fmla="*/ 3434082 w 12078891"/>
              <a:gd name="connsiteY1008" fmla="*/ 3190801 h 5907136"/>
              <a:gd name="connsiteX1009" fmla="*/ 3410663 w 12078891"/>
              <a:gd name="connsiteY1009" fmla="*/ 3167384 h 5907136"/>
              <a:gd name="connsiteX1010" fmla="*/ 3434082 w 12078891"/>
              <a:gd name="connsiteY1010" fmla="*/ 3143967 h 5907136"/>
              <a:gd name="connsiteX1011" fmla="*/ 4864520 w 12078891"/>
              <a:gd name="connsiteY1011" fmla="*/ 3122587 h 5907136"/>
              <a:gd name="connsiteX1012" fmla="*/ 4873683 w 12078891"/>
              <a:gd name="connsiteY1012" fmla="*/ 3131750 h 5907136"/>
              <a:gd name="connsiteX1013" fmla="*/ 4864520 w 12078891"/>
              <a:gd name="connsiteY1013" fmla="*/ 3140913 h 5907136"/>
              <a:gd name="connsiteX1014" fmla="*/ 4855358 w 12078891"/>
              <a:gd name="connsiteY1014" fmla="*/ 3131750 h 5907136"/>
              <a:gd name="connsiteX1015" fmla="*/ 4864520 w 12078891"/>
              <a:gd name="connsiteY1015" fmla="*/ 3122587 h 5907136"/>
              <a:gd name="connsiteX1016" fmla="*/ 1861120 w 12078891"/>
              <a:gd name="connsiteY1016" fmla="*/ 3113424 h 5907136"/>
              <a:gd name="connsiteX1017" fmla="*/ 1866211 w 12078891"/>
              <a:gd name="connsiteY1017" fmla="*/ 3118515 h 5907136"/>
              <a:gd name="connsiteX1018" fmla="*/ 1861120 w 12078891"/>
              <a:gd name="connsiteY1018" fmla="*/ 3123605 h 5907136"/>
              <a:gd name="connsiteX1019" fmla="*/ 1856029 w 12078891"/>
              <a:gd name="connsiteY1019" fmla="*/ 3118515 h 5907136"/>
              <a:gd name="connsiteX1020" fmla="*/ 1861120 w 12078891"/>
              <a:gd name="connsiteY1020" fmla="*/ 3113424 h 5907136"/>
              <a:gd name="connsiteX1021" fmla="*/ 8803609 w 12078891"/>
              <a:gd name="connsiteY1021" fmla="*/ 3099171 h 5907136"/>
              <a:gd name="connsiteX1022" fmla="*/ 8828043 w 12078891"/>
              <a:gd name="connsiteY1022" fmla="*/ 3123605 h 5907136"/>
              <a:gd name="connsiteX1023" fmla="*/ 8803609 w 12078891"/>
              <a:gd name="connsiteY1023" fmla="*/ 3148040 h 5907136"/>
              <a:gd name="connsiteX1024" fmla="*/ 8779174 w 12078891"/>
              <a:gd name="connsiteY1024" fmla="*/ 3123605 h 5907136"/>
              <a:gd name="connsiteX1025" fmla="*/ 8803609 w 12078891"/>
              <a:gd name="connsiteY1025" fmla="*/ 3099171 h 5907136"/>
              <a:gd name="connsiteX1026" fmla="*/ 7949410 w 12078891"/>
              <a:gd name="connsiteY1026" fmla="*/ 3059464 h 5907136"/>
              <a:gd name="connsiteX1027" fmla="*/ 7961627 w 12078891"/>
              <a:gd name="connsiteY1027" fmla="*/ 3071682 h 5907136"/>
              <a:gd name="connsiteX1028" fmla="*/ 7949410 w 12078891"/>
              <a:gd name="connsiteY1028" fmla="*/ 3083899 h 5907136"/>
              <a:gd name="connsiteX1029" fmla="*/ 7937192 w 12078891"/>
              <a:gd name="connsiteY1029" fmla="*/ 3071682 h 5907136"/>
              <a:gd name="connsiteX1030" fmla="*/ 7949410 w 12078891"/>
              <a:gd name="connsiteY1030" fmla="*/ 3059464 h 5907136"/>
              <a:gd name="connsiteX1031" fmla="*/ 9902157 w 12078891"/>
              <a:gd name="connsiteY1031" fmla="*/ 3041138 h 5907136"/>
              <a:gd name="connsiteX1032" fmla="*/ 9917429 w 12078891"/>
              <a:gd name="connsiteY1032" fmla="*/ 3056410 h 5907136"/>
              <a:gd name="connsiteX1033" fmla="*/ 9902157 w 12078891"/>
              <a:gd name="connsiteY1033" fmla="*/ 3071682 h 5907136"/>
              <a:gd name="connsiteX1034" fmla="*/ 9886885 w 12078891"/>
              <a:gd name="connsiteY1034" fmla="*/ 3056410 h 5907136"/>
              <a:gd name="connsiteX1035" fmla="*/ 9902157 w 12078891"/>
              <a:gd name="connsiteY1035" fmla="*/ 3041138 h 5907136"/>
              <a:gd name="connsiteX1036" fmla="*/ 6312277 w 12078891"/>
              <a:gd name="connsiteY1036" fmla="*/ 3032993 h 5907136"/>
              <a:gd name="connsiteX1037" fmla="*/ 6314314 w 12078891"/>
              <a:gd name="connsiteY1037" fmla="*/ 3035029 h 5907136"/>
              <a:gd name="connsiteX1038" fmla="*/ 6312277 w 12078891"/>
              <a:gd name="connsiteY1038" fmla="*/ 3037065 h 5907136"/>
              <a:gd name="connsiteX1039" fmla="*/ 6310241 w 12078891"/>
              <a:gd name="connsiteY1039" fmla="*/ 3035029 h 5907136"/>
              <a:gd name="connsiteX1040" fmla="*/ 6312277 w 12078891"/>
              <a:gd name="connsiteY1040" fmla="*/ 3032993 h 5907136"/>
              <a:gd name="connsiteX1041" fmla="*/ 9349319 w 12078891"/>
              <a:gd name="connsiteY1041" fmla="*/ 3031975 h 5907136"/>
              <a:gd name="connsiteX1042" fmla="*/ 9351356 w 12078891"/>
              <a:gd name="connsiteY1042" fmla="*/ 3034011 h 5907136"/>
              <a:gd name="connsiteX1043" fmla="*/ 9349319 w 12078891"/>
              <a:gd name="connsiteY1043" fmla="*/ 3036048 h 5907136"/>
              <a:gd name="connsiteX1044" fmla="*/ 9347283 w 12078891"/>
              <a:gd name="connsiteY1044" fmla="*/ 3034011 h 5907136"/>
              <a:gd name="connsiteX1045" fmla="*/ 9349319 w 12078891"/>
              <a:gd name="connsiteY1045" fmla="*/ 3031975 h 5907136"/>
              <a:gd name="connsiteX1046" fmla="*/ 10741086 w 12078891"/>
              <a:gd name="connsiteY1046" fmla="*/ 3007540 h 5907136"/>
              <a:gd name="connsiteX1047" fmla="*/ 10745158 w 12078891"/>
              <a:gd name="connsiteY1047" fmla="*/ 3011612 h 5907136"/>
              <a:gd name="connsiteX1048" fmla="*/ 10741086 w 12078891"/>
              <a:gd name="connsiteY1048" fmla="*/ 3015685 h 5907136"/>
              <a:gd name="connsiteX1049" fmla="*/ 10737013 w 12078891"/>
              <a:gd name="connsiteY1049" fmla="*/ 3011612 h 5907136"/>
              <a:gd name="connsiteX1050" fmla="*/ 10741086 w 12078891"/>
              <a:gd name="connsiteY1050" fmla="*/ 3007540 h 5907136"/>
              <a:gd name="connsiteX1051" fmla="*/ 2150269 w 12078891"/>
              <a:gd name="connsiteY1051" fmla="*/ 2998377 h 5907136"/>
              <a:gd name="connsiteX1052" fmla="*/ 2161467 w 12078891"/>
              <a:gd name="connsiteY1052" fmla="*/ 3009576 h 5907136"/>
              <a:gd name="connsiteX1053" fmla="*/ 2150269 w 12078891"/>
              <a:gd name="connsiteY1053" fmla="*/ 3020775 h 5907136"/>
              <a:gd name="connsiteX1054" fmla="*/ 2139069 w 12078891"/>
              <a:gd name="connsiteY1054" fmla="*/ 3009576 h 5907136"/>
              <a:gd name="connsiteX1055" fmla="*/ 2150269 w 12078891"/>
              <a:gd name="connsiteY1055" fmla="*/ 2998377 h 5907136"/>
              <a:gd name="connsiteX1056" fmla="*/ 10768574 w 12078891"/>
              <a:gd name="connsiteY1056" fmla="*/ 2987178 h 5907136"/>
              <a:gd name="connsiteX1057" fmla="*/ 10782828 w 12078891"/>
              <a:gd name="connsiteY1057" fmla="*/ 3000413 h 5907136"/>
              <a:gd name="connsiteX1058" fmla="*/ 10768574 w 12078891"/>
              <a:gd name="connsiteY1058" fmla="*/ 3014667 h 5907136"/>
              <a:gd name="connsiteX1059" fmla="*/ 10754321 w 12078891"/>
              <a:gd name="connsiteY1059" fmla="*/ 3000413 h 5907136"/>
              <a:gd name="connsiteX1060" fmla="*/ 10768574 w 12078891"/>
              <a:gd name="connsiteY1060" fmla="*/ 2987178 h 5907136"/>
              <a:gd name="connsiteX1061" fmla="*/ 7612413 w 12078891"/>
              <a:gd name="connsiteY1061" fmla="*/ 2976997 h 5907136"/>
              <a:gd name="connsiteX1062" fmla="*/ 7615467 w 12078891"/>
              <a:gd name="connsiteY1062" fmla="*/ 2980051 h 5907136"/>
              <a:gd name="connsiteX1063" fmla="*/ 7612413 w 12078891"/>
              <a:gd name="connsiteY1063" fmla="*/ 2983105 h 5907136"/>
              <a:gd name="connsiteX1064" fmla="*/ 7609359 w 12078891"/>
              <a:gd name="connsiteY1064" fmla="*/ 2980051 h 5907136"/>
              <a:gd name="connsiteX1065" fmla="*/ 7612413 w 12078891"/>
              <a:gd name="connsiteY1065" fmla="*/ 2976997 h 5907136"/>
              <a:gd name="connsiteX1066" fmla="*/ 2436381 w 12078891"/>
              <a:gd name="connsiteY1066" fmla="*/ 2954598 h 5907136"/>
              <a:gd name="connsiteX1067" fmla="*/ 2455725 w 12078891"/>
              <a:gd name="connsiteY1067" fmla="*/ 2973942 h 5907136"/>
              <a:gd name="connsiteX1068" fmla="*/ 2436381 w 12078891"/>
              <a:gd name="connsiteY1068" fmla="*/ 2993286 h 5907136"/>
              <a:gd name="connsiteX1069" fmla="*/ 2417037 w 12078891"/>
              <a:gd name="connsiteY1069" fmla="*/ 2973942 h 5907136"/>
              <a:gd name="connsiteX1070" fmla="*/ 2436381 w 12078891"/>
              <a:gd name="connsiteY1070" fmla="*/ 2954598 h 5907136"/>
              <a:gd name="connsiteX1071" fmla="*/ 536514 w 12078891"/>
              <a:gd name="connsiteY1071" fmla="*/ 2952562 h 5907136"/>
              <a:gd name="connsiteX1072" fmla="*/ 545677 w 12078891"/>
              <a:gd name="connsiteY1072" fmla="*/ 2961725 h 5907136"/>
              <a:gd name="connsiteX1073" fmla="*/ 536514 w 12078891"/>
              <a:gd name="connsiteY1073" fmla="*/ 2970888 h 5907136"/>
              <a:gd name="connsiteX1074" fmla="*/ 527351 w 12078891"/>
              <a:gd name="connsiteY1074" fmla="*/ 2961725 h 5907136"/>
              <a:gd name="connsiteX1075" fmla="*/ 536514 w 12078891"/>
              <a:gd name="connsiteY1075" fmla="*/ 2952562 h 5907136"/>
              <a:gd name="connsiteX1076" fmla="*/ 2217424 w 12078891"/>
              <a:gd name="connsiteY1076" fmla="*/ 2925072 h 5907136"/>
              <a:gd name="connsiteX1077" fmla="*/ 2220483 w 12078891"/>
              <a:gd name="connsiteY1077" fmla="*/ 2928126 h 5907136"/>
              <a:gd name="connsiteX1078" fmla="*/ 2217424 w 12078891"/>
              <a:gd name="connsiteY1078" fmla="*/ 2931181 h 5907136"/>
              <a:gd name="connsiteX1079" fmla="*/ 2214369 w 12078891"/>
              <a:gd name="connsiteY1079" fmla="*/ 2928126 h 5907136"/>
              <a:gd name="connsiteX1080" fmla="*/ 2217424 w 12078891"/>
              <a:gd name="connsiteY1080" fmla="*/ 2925072 h 5907136"/>
              <a:gd name="connsiteX1081" fmla="*/ 748335 w 12078891"/>
              <a:gd name="connsiteY1081" fmla="*/ 2906747 h 5907136"/>
              <a:gd name="connsiteX1082" fmla="*/ 770733 w 12078891"/>
              <a:gd name="connsiteY1082" fmla="*/ 2929146 h 5907136"/>
              <a:gd name="connsiteX1083" fmla="*/ 748335 w 12078891"/>
              <a:gd name="connsiteY1083" fmla="*/ 2951543 h 5907136"/>
              <a:gd name="connsiteX1084" fmla="*/ 725936 w 12078891"/>
              <a:gd name="connsiteY1084" fmla="*/ 2929146 h 5907136"/>
              <a:gd name="connsiteX1085" fmla="*/ 748335 w 12078891"/>
              <a:gd name="connsiteY1085" fmla="*/ 2906747 h 5907136"/>
              <a:gd name="connsiteX1086" fmla="*/ 9257689 w 12078891"/>
              <a:gd name="connsiteY1086" fmla="*/ 2898604 h 5907136"/>
              <a:gd name="connsiteX1087" fmla="*/ 9272961 w 12078891"/>
              <a:gd name="connsiteY1087" fmla="*/ 2913875 h 5907136"/>
              <a:gd name="connsiteX1088" fmla="*/ 9257689 w 12078891"/>
              <a:gd name="connsiteY1088" fmla="*/ 2929146 h 5907136"/>
              <a:gd name="connsiteX1089" fmla="*/ 9242417 w 12078891"/>
              <a:gd name="connsiteY1089" fmla="*/ 2913875 h 5907136"/>
              <a:gd name="connsiteX1090" fmla="*/ 9257689 w 12078891"/>
              <a:gd name="connsiteY1090" fmla="*/ 2898604 h 5907136"/>
              <a:gd name="connsiteX1091" fmla="*/ 190380 w 12078891"/>
              <a:gd name="connsiteY1091" fmla="*/ 2894530 h 5907136"/>
              <a:gd name="connsiteX1092" fmla="*/ 217869 w 12078891"/>
              <a:gd name="connsiteY1092" fmla="*/ 2922019 h 5907136"/>
              <a:gd name="connsiteX1093" fmla="*/ 190380 w 12078891"/>
              <a:gd name="connsiteY1093" fmla="*/ 2949509 h 5907136"/>
              <a:gd name="connsiteX1094" fmla="*/ 162891 w 12078891"/>
              <a:gd name="connsiteY1094" fmla="*/ 2922019 h 5907136"/>
              <a:gd name="connsiteX1095" fmla="*/ 190380 w 12078891"/>
              <a:gd name="connsiteY1095" fmla="*/ 2894530 h 5907136"/>
              <a:gd name="connsiteX1096" fmla="*/ 3601049 w 12078891"/>
              <a:gd name="connsiteY1096" fmla="*/ 2881294 h 5907136"/>
              <a:gd name="connsiteX1097" fmla="*/ 3604103 w 12078891"/>
              <a:gd name="connsiteY1097" fmla="*/ 2884348 h 5907136"/>
              <a:gd name="connsiteX1098" fmla="*/ 3601049 w 12078891"/>
              <a:gd name="connsiteY1098" fmla="*/ 2887402 h 5907136"/>
              <a:gd name="connsiteX1099" fmla="*/ 3597995 w 12078891"/>
              <a:gd name="connsiteY1099" fmla="*/ 2884348 h 5907136"/>
              <a:gd name="connsiteX1100" fmla="*/ 3601049 w 12078891"/>
              <a:gd name="connsiteY1100" fmla="*/ 2881294 h 5907136"/>
              <a:gd name="connsiteX1101" fmla="*/ 7358902 w 12078891"/>
              <a:gd name="connsiteY1101" fmla="*/ 2869078 h 5907136"/>
              <a:gd name="connsiteX1102" fmla="*/ 7362975 w 12078891"/>
              <a:gd name="connsiteY1102" fmla="*/ 2873153 h 5907136"/>
              <a:gd name="connsiteX1103" fmla="*/ 7358902 w 12078891"/>
              <a:gd name="connsiteY1103" fmla="*/ 2877223 h 5907136"/>
              <a:gd name="connsiteX1104" fmla="*/ 7354830 w 12078891"/>
              <a:gd name="connsiteY1104" fmla="*/ 2873153 h 5907136"/>
              <a:gd name="connsiteX1105" fmla="*/ 7358902 w 12078891"/>
              <a:gd name="connsiteY1105" fmla="*/ 2869078 h 5907136"/>
              <a:gd name="connsiteX1106" fmla="*/ 7198039 w 12078891"/>
              <a:gd name="connsiteY1106" fmla="*/ 2816137 h 5907136"/>
              <a:gd name="connsiteX1107" fmla="*/ 7204148 w 12078891"/>
              <a:gd name="connsiteY1107" fmla="*/ 2822246 h 5907136"/>
              <a:gd name="connsiteX1108" fmla="*/ 7198039 w 12078891"/>
              <a:gd name="connsiteY1108" fmla="*/ 2828355 h 5907136"/>
              <a:gd name="connsiteX1109" fmla="*/ 7191931 w 12078891"/>
              <a:gd name="connsiteY1109" fmla="*/ 2822246 h 5907136"/>
              <a:gd name="connsiteX1110" fmla="*/ 7198039 w 12078891"/>
              <a:gd name="connsiteY1110" fmla="*/ 2816137 h 5907136"/>
              <a:gd name="connsiteX1111" fmla="*/ 5795091 w 12078891"/>
              <a:gd name="connsiteY1111" fmla="*/ 2743854 h 5907136"/>
              <a:gd name="connsiteX1112" fmla="*/ 5813416 w 12078891"/>
              <a:gd name="connsiteY1112" fmla="*/ 2762180 h 5907136"/>
              <a:gd name="connsiteX1113" fmla="*/ 5795091 w 12078891"/>
              <a:gd name="connsiteY1113" fmla="*/ 2780505 h 5907136"/>
              <a:gd name="connsiteX1114" fmla="*/ 5776766 w 12078891"/>
              <a:gd name="connsiteY1114" fmla="*/ 2762180 h 5907136"/>
              <a:gd name="connsiteX1115" fmla="*/ 5795091 w 12078891"/>
              <a:gd name="connsiteY1115" fmla="*/ 2743854 h 5907136"/>
              <a:gd name="connsiteX1116" fmla="*/ 4190602 w 12078891"/>
              <a:gd name="connsiteY1116" fmla="*/ 2728583 h 5907136"/>
              <a:gd name="connsiteX1117" fmla="*/ 4221146 w 12078891"/>
              <a:gd name="connsiteY1117" fmla="*/ 2759126 h 5907136"/>
              <a:gd name="connsiteX1118" fmla="*/ 4190602 w 12078891"/>
              <a:gd name="connsiteY1118" fmla="*/ 2789668 h 5907136"/>
              <a:gd name="connsiteX1119" fmla="*/ 4160049 w 12078891"/>
              <a:gd name="connsiteY1119" fmla="*/ 2759126 h 5907136"/>
              <a:gd name="connsiteX1120" fmla="*/ 4190602 w 12078891"/>
              <a:gd name="connsiteY1120" fmla="*/ 2728583 h 5907136"/>
              <a:gd name="connsiteX1121" fmla="*/ 5955945 w 12078891"/>
              <a:gd name="connsiteY1121" fmla="*/ 2699057 h 5907136"/>
              <a:gd name="connsiteX1122" fmla="*/ 5961035 w 12078891"/>
              <a:gd name="connsiteY1122" fmla="*/ 2704148 h 5907136"/>
              <a:gd name="connsiteX1123" fmla="*/ 5955945 w 12078891"/>
              <a:gd name="connsiteY1123" fmla="*/ 2709238 h 5907136"/>
              <a:gd name="connsiteX1124" fmla="*/ 5950855 w 12078891"/>
              <a:gd name="connsiteY1124" fmla="*/ 2704148 h 5907136"/>
              <a:gd name="connsiteX1125" fmla="*/ 5955945 w 12078891"/>
              <a:gd name="connsiteY1125" fmla="*/ 2699057 h 5907136"/>
              <a:gd name="connsiteX1126" fmla="*/ 7390463 w 12078891"/>
              <a:gd name="connsiteY1126" fmla="*/ 2694983 h 5907136"/>
              <a:gd name="connsiteX1127" fmla="*/ 7424061 w 12078891"/>
              <a:gd name="connsiteY1127" fmla="*/ 2728581 h 5907136"/>
              <a:gd name="connsiteX1128" fmla="*/ 7390463 w 12078891"/>
              <a:gd name="connsiteY1128" fmla="*/ 2762177 h 5907136"/>
              <a:gd name="connsiteX1129" fmla="*/ 7356865 w 12078891"/>
              <a:gd name="connsiteY1129" fmla="*/ 2728581 h 5907136"/>
              <a:gd name="connsiteX1130" fmla="*/ 7390463 w 12078891"/>
              <a:gd name="connsiteY1130" fmla="*/ 2694983 h 5907136"/>
              <a:gd name="connsiteX1131" fmla="*/ 1814308 w 12078891"/>
              <a:gd name="connsiteY1131" fmla="*/ 2665460 h 5907136"/>
              <a:gd name="connsiteX1132" fmla="*/ 1819397 w 12078891"/>
              <a:gd name="connsiteY1132" fmla="*/ 2670549 h 5907136"/>
              <a:gd name="connsiteX1133" fmla="*/ 1814308 w 12078891"/>
              <a:gd name="connsiteY1133" fmla="*/ 2675639 h 5907136"/>
              <a:gd name="connsiteX1134" fmla="*/ 1809215 w 12078891"/>
              <a:gd name="connsiteY1134" fmla="*/ 2670549 h 5907136"/>
              <a:gd name="connsiteX1135" fmla="*/ 1814308 w 12078891"/>
              <a:gd name="connsiteY1135" fmla="*/ 2665460 h 5907136"/>
              <a:gd name="connsiteX1136" fmla="*/ 9232236 w 12078891"/>
              <a:gd name="connsiteY1136" fmla="*/ 2663422 h 5907136"/>
              <a:gd name="connsiteX1137" fmla="*/ 9270925 w 12078891"/>
              <a:gd name="connsiteY1137" fmla="*/ 2702110 h 5907136"/>
              <a:gd name="connsiteX1138" fmla="*/ 9232236 w 12078891"/>
              <a:gd name="connsiteY1138" fmla="*/ 2740798 h 5907136"/>
              <a:gd name="connsiteX1139" fmla="*/ 9193548 w 12078891"/>
              <a:gd name="connsiteY1139" fmla="*/ 2702110 h 5907136"/>
              <a:gd name="connsiteX1140" fmla="*/ 9232236 w 12078891"/>
              <a:gd name="connsiteY1140" fmla="*/ 2663422 h 5907136"/>
              <a:gd name="connsiteX1141" fmla="*/ 2759084 w 12078891"/>
              <a:gd name="connsiteY1141" fmla="*/ 2623713 h 5907136"/>
              <a:gd name="connsiteX1142" fmla="*/ 2767229 w 12078891"/>
              <a:gd name="connsiteY1142" fmla="*/ 2631859 h 5907136"/>
              <a:gd name="connsiteX1143" fmla="*/ 2759084 w 12078891"/>
              <a:gd name="connsiteY1143" fmla="*/ 2640003 h 5907136"/>
              <a:gd name="connsiteX1144" fmla="*/ 2750938 w 12078891"/>
              <a:gd name="connsiteY1144" fmla="*/ 2631859 h 5907136"/>
              <a:gd name="connsiteX1145" fmla="*/ 2759084 w 12078891"/>
              <a:gd name="connsiteY1145" fmla="*/ 2623713 h 5907136"/>
              <a:gd name="connsiteX1146" fmla="*/ 9533599 w 12078891"/>
              <a:gd name="connsiteY1146" fmla="*/ 2604369 h 5907136"/>
              <a:gd name="connsiteX1147" fmla="*/ 9546834 w 12078891"/>
              <a:gd name="connsiteY1147" fmla="*/ 2616588 h 5907136"/>
              <a:gd name="connsiteX1148" fmla="*/ 9533599 w 12078891"/>
              <a:gd name="connsiteY1148" fmla="*/ 2628806 h 5907136"/>
              <a:gd name="connsiteX1149" fmla="*/ 9520363 w 12078891"/>
              <a:gd name="connsiteY1149" fmla="*/ 2616588 h 5907136"/>
              <a:gd name="connsiteX1150" fmla="*/ 9533599 w 12078891"/>
              <a:gd name="connsiteY1150" fmla="*/ 2604369 h 5907136"/>
              <a:gd name="connsiteX1151" fmla="*/ 1707395 w 12078891"/>
              <a:gd name="connsiteY1151" fmla="*/ 2601316 h 5907136"/>
              <a:gd name="connsiteX1152" fmla="*/ 1711468 w 12078891"/>
              <a:gd name="connsiteY1152" fmla="*/ 2605389 h 5907136"/>
              <a:gd name="connsiteX1153" fmla="*/ 1707395 w 12078891"/>
              <a:gd name="connsiteY1153" fmla="*/ 2609462 h 5907136"/>
              <a:gd name="connsiteX1154" fmla="*/ 1703323 w 12078891"/>
              <a:gd name="connsiteY1154" fmla="*/ 2605389 h 5907136"/>
              <a:gd name="connsiteX1155" fmla="*/ 1707395 w 12078891"/>
              <a:gd name="connsiteY1155" fmla="*/ 2601316 h 5907136"/>
              <a:gd name="connsiteX1156" fmla="*/ 4194661 w 12078891"/>
              <a:gd name="connsiteY1156" fmla="*/ 2596226 h 5907136"/>
              <a:gd name="connsiteX1157" fmla="*/ 4200772 w 12078891"/>
              <a:gd name="connsiteY1157" fmla="*/ 2602334 h 5907136"/>
              <a:gd name="connsiteX1158" fmla="*/ 4194661 w 12078891"/>
              <a:gd name="connsiteY1158" fmla="*/ 2608446 h 5907136"/>
              <a:gd name="connsiteX1159" fmla="*/ 4188551 w 12078891"/>
              <a:gd name="connsiteY1159" fmla="*/ 2602334 h 5907136"/>
              <a:gd name="connsiteX1160" fmla="*/ 4194661 w 12078891"/>
              <a:gd name="connsiteY1160" fmla="*/ 2596226 h 5907136"/>
              <a:gd name="connsiteX1161" fmla="*/ 5638309 w 12078891"/>
              <a:gd name="connsiteY1161" fmla="*/ 2592153 h 5907136"/>
              <a:gd name="connsiteX1162" fmla="*/ 5655618 w 12078891"/>
              <a:gd name="connsiteY1162" fmla="*/ 2609462 h 5907136"/>
              <a:gd name="connsiteX1163" fmla="*/ 5638309 w 12078891"/>
              <a:gd name="connsiteY1163" fmla="*/ 2626771 h 5907136"/>
              <a:gd name="connsiteX1164" fmla="*/ 5621002 w 12078891"/>
              <a:gd name="connsiteY1164" fmla="*/ 2609462 h 5907136"/>
              <a:gd name="connsiteX1165" fmla="*/ 5638309 w 12078891"/>
              <a:gd name="connsiteY1165" fmla="*/ 2592153 h 5907136"/>
              <a:gd name="connsiteX1166" fmla="*/ 1008960 w 12078891"/>
              <a:gd name="connsiteY1166" fmla="*/ 2587062 h 5907136"/>
              <a:gd name="connsiteX1167" fmla="*/ 1036449 w 12078891"/>
              <a:gd name="connsiteY1167" fmla="*/ 2614553 h 5907136"/>
              <a:gd name="connsiteX1168" fmla="*/ 1008960 w 12078891"/>
              <a:gd name="connsiteY1168" fmla="*/ 2642042 h 5907136"/>
              <a:gd name="connsiteX1169" fmla="*/ 981471 w 12078891"/>
              <a:gd name="connsiteY1169" fmla="*/ 2614553 h 5907136"/>
              <a:gd name="connsiteX1170" fmla="*/ 1008960 w 12078891"/>
              <a:gd name="connsiteY1170" fmla="*/ 2587062 h 5907136"/>
              <a:gd name="connsiteX1171" fmla="*/ 5912163 w 12078891"/>
              <a:gd name="connsiteY1171" fmla="*/ 2569755 h 5907136"/>
              <a:gd name="connsiteX1172" fmla="*/ 5934560 w 12078891"/>
              <a:gd name="connsiteY1172" fmla="*/ 2591134 h 5907136"/>
              <a:gd name="connsiteX1173" fmla="*/ 5912163 w 12078891"/>
              <a:gd name="connsiteY1173" fmla="*/ 2612518 h 5907136"/>
              <a:gd name="connsiteX1174" fmla="*/ 5889764 w 12078891"/>
              <a:gd name="connsiteY1174" fmla="*/ 2591134 h 5907136"/>
              <a:gd name="connsiteX1175" fmla="*/ 5912163 w 12078891"/>
              <a:gd name="connsiteY1175" fmla="*/ 2569755 h 5907136"/>
              <a:gd name="connsiteX1176" fmla="*/ 10252389 w 12078891"/>
              <a:gd name="connsiteY1176" fmla="*/ 2562630 h 5907136"/>
              <a:gd name="connsiteX1177" fmla="*/ 10330784 w 12078891"/>
              <a:gd name="connsiteY1177" fmla="*/ 2640006 h 5907136"/>
              <a:gd name="connsiteX1178" fmla="*/ 10324691 w 12078891"/>
              <a:gd name="connsiteY1178" fmla="*/ 2670136 h 5907136"/>
              <a:gd name="connsiteX1179" fmla="*/ 10314641 w 12078891"/>
              <a:gd name="connsiteY1179" fmla="*/ 2684950 h 5907136"/>
              <a:gd name="connsiteX1180" fmla="*/ 10316531 w 12078891"/>
              <a:gd name="connsiteY1180" fmla="*/ 2686840 h 5907136"/>
              <a:gd name="connsiteX1181" fmla="*/ 10310422 w 12078891"/>
              <a:gd name="connsiteY1181" fmla="*/ 2692949 h 5907136"/>
              <a:gd name="connsiteX1182" fmla="*/ 10309702 w 12078891"/>
              <a:gd name="connsiteY1182" fmla="*/ 2692227 h 5907136"/>
              <a:gd name="connsiteX1183" fmla="*/ 10308004 w 12078891"/>
              <a:gd name="connsiteY1183" fmla="*/ 2694730 h 5907136"/>
              <a:gd name="connsiteX1184" fmla="*/ 10252389 w 12078891"/>
              <a:gd name="connsiteY1184" fmla="*/ 2717384 h 5907136"/>
              <a:gd name="connsiteX1185" fmla="*/ 10173994 w 12078891"/>
              <a:gd name="connsiteY1185" fmla="*/ 2640006 h 5907136"/>
              <a:gd name="connsiteX1186" fmla="*/ 10252389 w 12078891"/>
              <a:gd name="connsiteY1186" fmla="*/ 2562630 h 5907136"/>
              <a:gd name="connsiteX1187" fmla="*/ 6487394 w 12078891"/>
              <a:gd name="connsiteY1187" fmla="*/ 2547361 h 5907136"/>
              <a:gd name="connsiteX1188" fmla="*/ 6503684 w 12078891"/>
              <a:gd name="connsiteY1188" fmla="*/ 2563649 h 5907136"/>
              <a:gd name="connsiteX1189" fmla="*/ 6487394 w 12078891"/>
              <a:gd name="connsiteY1189" fmla="*/ 2579938 h 5907136"/>
              <a:gd name="connsiteX1190" fmla="*/ 6471104 w 12078891"/>
              <a:gd name="connsiteY1190" fmla="*/ 2563649 h 5907136"/>
              <a:gd name="connsiteX1191" fmla="*/ 6487394 w 12078891"/>
              <a:gd name="connsiteY1191" fmla="*/ 2547361 h 5907136"/>
              <a:gd name="connsiteX1192" fmla="*/ 10923328 w 12078891"/>
              <a:gd name="connsiteY1192" fmla="*/ 2546344 h 5907136"/>
              <a:gd name="connsiteX1193" fmla="*/ 10944708 w 12078891"/>
              <a:gd name="connsiteY1193" fmla="*/ 2567722 h 5907136"/>
              <a:gd name="connsiteX1194" fmla="*/ 10923328 w 12078891"/>
              <a:gd name="connsiteY1194" fmla="*/ 2589100 h 5907136"/>
              <a:gd name="connsiteX1195" fmla="*/ 10901948 w 12078891"/>
              <a:gd name="connsiteY1195" fmla="*/ 2567722 h 5907136"/>
              <a:gd name="connsiteX1196" fmla="*/ 10923328 w 12078891"/>
              <a:gd name="connsiteY1196" fmla="*/ 2546344 h 5907136"/>
              <a:gd name="connsiteX1197" fmla="*/ 591492 w 12078891"/>
              <a:gd name="connsiteY1197" fmla="*/ 2539209 h 5907136"/>
              <a:gd name="connsiteX1198" fmla="*/ 603710 w 12078891"/>
              <a:gd name="connsiteY1198" fmla="*/ 2551426 h 5907136"/>
              <a:gd name="connsiteX1199" fmla="*/ 591492 w 12078891"/>
              <a:gd name="connsiteY1199" fmla="*/ 2563643 h 5907136"/>
              <a:gd name="connsiteX1200" fmla="*/ 579275 w 12078891"/>
              <a:gd name="connsiteY1200" fmla="*/ 2551426 h 5907136"/>
              <a:gd name="connsiteX1201" fmla="*/ 591492 w 12078891"/>
              <a:gd name="connsiteY1201" fmla="*/ 2539209 h 5907136"/>
              <a:gd name="connsiteX1202" fmla="*/ 386905 w 12078891"/>
              <a:gd name="connsiteY1202" fmla="*/ 2534124 h 5907136"/>
              <a:gd name="connsiteX1203" fmla="*/ 405231 w 12078891"/>
              <a:gd name="connsiteY1203" fmla="*/ 2552451 h 5907136"/>
              <a:gd name="connsiteX1204" fmla="*/ 386905 w 12078891"/>
              <a:gd name="connsiteY1204" fmla="*/ 2570776 h 5907136"/>
              <a:gd name="connsiteX1205" fmla="*/ 368579 w 12078891"/>
              <a:gd name="connsiteY1205" fmla="*/ 2552451 h 5907136"/>
              <a:gd name="connsiteX1206" fmla="*/ 386905 w 12078891"/>
              <a:gd name="connsiteY1206" fmla="*/ 2534124 h 5907136"/>
              <a:gd name="connsiteX1207" fmla="*/ 3113437 w 12078891"/>
              <a:gd name="connsiteY1207" fmla="*/ 2528012 h 5907136"/>
              <a:gd name="connsiteX1208" fmla="*/ 3122602 w 12078891"/>
              <a:gd name="connsiteY1208" fmla="*/ 2537177 h 5907136"/>
              <a:gd name="connsiteX1209" fmla="*/ 3113437 w 12078891"/>
              <a:gd name="connsiteY1209" fmla="*/ 2546344 h 5907136"/>
              <a:gd name="connsiteX1210" fmla="*/ 3104277 w 12078891"/>
              <a:gd name="connsiteY1210" fmla="*/ 2537177 h 5907136"/>
              <a:gd name="connsiteX1211" fmla="*/ 3113437 w 12078891"/>
              <a:gd name="connsiteY1211" fmla="*/ 2528012 h 5907136"/>
              <a:gd name="connsiteX1212" fmla="*/ 5387857 w 12078891"/>
              <a:gd name="connsiteY1212" fmla="*/ 2519865 h 5907136"/>
              <a:gd name="connsiteX1213" fmla="*/ 5398041 w 12078891"/>
              <a:gd name="connsiteY1213" fmla="*/ 2530048 h 5907136"/>
              <a:gd name="connsiteX1214" fmla="*/ 5387857 w 12078891"/>
              <a:gd name="connsiteY1214" fmla="*/ 2540233 h 5907136"/>
              <a:gd name="connsiteX1215" fmla="*/ 5377677 w 12078891"/>
              <a:gd name="connsiteY1215" fmla="*/ 2530048 h 5907136"/>
              <a:gd name="connsiteX1216" fmla="*/ 5387857 w 12078891"/>
              <a:gd name="connsiteY1216" fmla="*/ 2519865 h 5907136"/>
              <a:gd name="connsiteX1217" fmla="*/ 11337701 w 12078891"/>
              <a:gd name="connsiteY1217" fmla="*/ 2517829 h 5907136"/>
              <a:gd name="connsiteX1218" fmla="*/ 11347882 w 12078891"/>
              <a:gd name="connsiteY1218" fmla="*/ 2528012 h 5907136"/>
              <a:gd name="connsiteX1219" fmla="*/ 11337701 w 12078891"/>
              <a:gd name="connsiteY1219" fmla="*/ 2538195 h 5907136"/>
              <a:gd name="connsiteX1220" fmla="*/ 11327520 w 12078891"/>
              <a:gd name="connsiteY1220" fmla="*/ 2528012 h 5907136"/>
              <a:gd name="connsiteX1221" fmla="*/ 11337701 w 12078891"/>
              <a:gd name="connsiteY1221" fmla="*/ 2517829 h 5907136"/>
              <a:gd name="connsiteX1222" fmla="*/ 5092607 w 12078891"/>
              <a:gd name="connsiteY1222" fmla="*/ 2499505 h 5907136"/>
              <a:gd name="connsiteX1223" fmla="*/ 5113983 w 12078891"/>
              <a:gd name="connsiteY1223" fmla="*/ 2519865 h 5907136"/>
              <a:gd name="connsiteX1224" fmla="*/ 5092607 w 12078891"/>
              <a:gd name="connsiteY1224" fmla="*/ 2540233 h 5907136"/>
              <a:gd name="connsiteX1225" fmla="*/ 5071229 w 12078891"/>
              <a:gd name="connsiteY1225" fmla="*/ 2519865 h 5907136"/>
              <a:gd name="connsiteX1226" fmla="*/ 5092607 w 12078891"/>
              <a:gd name="connsiteY1226" fmla="*/ 2499505 h 5907136"/>
              <a:gd name="connsiteX1227" fmla="*/ 7711170 w 12078891"/>
              <a:gd name="connsiteY1227" fmla="*/ 2493397 h 5907136"/>
              <a:gd name="connsiteX1228" fmla="*/ 7717279 w 12078891"/>
              <a:gd name="connsiteY1228" fmla="*/ 2499505 h 5907136"/>
              <a:gd name="connsiteX1229" fmla="*/ 7711170 w 12078891"/>
              <a:gd name="connsiteY1229" fmla="*/ 2505613 h 5907136"/>
              <a:gd name="connsiteX1230" fmla="*/ 7705061 w 12078891"/>
              <a:gd name="connsiteY1230" fmla="*/ 2499505 h 5907136"/>
              <a:gd name="connsiteX1231" fmla="*/ 7711170 w 12078891"/>
              <a:gd name="connsiteY1231" fmla="*/ 2493397 h 5907136"/>
              <a:gd name="connsiteX1232" fmla="*/ 11655354 w 12078891"/>
              <a:gd name="connsiteY1232" fmla="*/ 2472014 h 5907136"/>
              <a:gd name="connsiteX1233" fmla="*/ 11666553 w 12078891"/>
              <a:gd name="connsiteY1233" fmla="*/ 2483214 h 5907136"/>
              <a:gd name="connsiteX1234" fmla="*/ 11655354 w 12078891"/>
              <a:gd name="connsiteY1234" fmla="*/ 2493395 h 5907136"/>
              <a:gd name="connsiteX1235" fmla="*/ 11644154 w 12078891"/>
              <a:gd name="connsiteY1235" fmla="*/ 2483214 h 5907136"/>
              <a:gd name="connsiteX1236" fmla="*/ 11655354 w 12078891"/>
              <a:gd name="connsiteY1236" fmla="*/ 2472014 h 5907136"/>
              <a:gd name="connsiteX1237" fmla="*/ 1161657 w 12078891"/>
              <a:gd name="connsiteY1237" fmla="*/ 2462852 h 5907136"/>
              <a:gd name="connsiteX1238" fmla="*/ 1238016 w 12078891"/>
              <a:gd name="connsiteY1238" fmla="*/ 2539213 h 5907136"/>
              <a:gd name="connsiteX1239" fmla="*/ 1161657 w 12078891"/>
              <a:gd name="connsiteY1239" fmla="*/ 2615570 h 5907136"/>
              <a:gd name="connsiteX1240" fmla="*/ 1153260 w 12078891"/>
              <a:gd name="connsiteY1240" fmla="*/ 2613912 h 5907136"/>
              <a:gd name="connsiteX1241" fmla="*/ 1153543 w 12078891"/>
              <a:gd name="connsiteY1241" fmla="*/ 2614553 h 5907136"/>
              <a:gd name="connsiteX1242" fmla="*/ 1133180 w 12078891"/>
              <a:gd name="connsiteY1242" fmla="*/ 2634915 h 5907136"/>
              <a:gd name="connsiteX1243" fmla="*/ 1112818 w 12078891"/>
              <a:gd name="connsiteY1243" fmla="*/ 2614553 h 5907136"/>
              <a:gd name="connsiteX1244" fmla="*/ 1118521 w 12078891"/>
              <a:gd name="connsiteY1244" fmla="*/ 2600840 h 5907136"/>
              <a:gd name="connsiteX1245" fmla="*/ 1107443 w 12078891"/>
              <a:gd name="connsiteY1245" fmla="*/ 2593425 h 5907136"/>
              <a:gd name="connsiteX1246" fmla="*/ 1085299 w 12078891"/>
              <a:gd name="connsiteY1246" fmla="*/ 2539213 h 5907136"/>
              <a:gd name="connsiteX1247" fmla="*/ 1161657 w 12078891"/>
              <a:gd name="connsiteY1247" fmla="*/ 2462852 h 5907136"/>
              <a:gd name="connsiteX1248" fmla="*/ 7789564 w 12078891"/>
              <a:gd name="connsiteY1248" fmla="*/ 2417038 h 5907136"/>
              <a:gd name="connsiteX1249" fmla="*/ 7795674 w 12078891"/>
              <a:gd name="connsiteY1249" fmla="*/ 2423147 h 5907136"/>
              <a:gd name="connsiteX1250" fmla="*/ 7789564 w 12078891"/>
              <a:gd name="connsiteY1250" fmla="*/ 2429254 h 5907136"/>
              <a:gd name="connsiteX1251" fmla="*/ 7783456 w 12078891"/>
              <a:gd name="connsiteY1251" fmla="*/ 2423147 h 5907136"/>
              <a:gd name="connsiteX1252" fmla="*/ 7789564 w 12078891"/>
              <a:gd name="connsiteY1252" fmla="*/ 2417038 h 5907136"/>
              <a:gd name="connsiteX1253" fmla="*/ 8313895 w 12078891"/>
              <a:gd name="connsiteY1253" fmla="*/ 2398712 h 5907136"/>
              <a:gd name="connsiteX1254" fmla="*/ 8330185 w 12078891"/>
              <a:gd name="connsiteY1254" fmla="*/ 2415002 h 5907136"/>
              <a:gd name="connsiteX1255" fmla="*/ 8313895 w 12078891"/>
              <a:gd name="connsiteY1255" fmla="*/ 2431292 h 5907136"/>
              <a:gd name="connsiteX1256" fmla="*/ 8297605 w 12078891"/>
              <a:gd name="connsiteY1256" fmla="*/ 2415002 h 5907136"/>
              <a:gd name="connsiteX1257" fmla="*/ 8313895 w 12078891"/>
              <a:gd name="connsiteY1257" fmla="*/ 2398712 h 5907136"/>
              <a:gd name="connsiteX1258" fmla="*/ 10361328 w 12078891"/>
              <a:gd name="connsiteY1258" fmla="*/ 2390565 h 5907136"/>
              <a:gd name="connsiteX1259" fmla="*/ 10383726 w 12078891"/>
              <a:gd name="connsiteY1259" fmla="*/ 2412965 h 5907136"/>
              <a:gd name="connsiteX1260" fmla="*/ 10361328 w 12078891"/>
              <a:gd name="connsiteY1260" fmla="*/ 2435363 h 5907136"/>
              <a:gd name="connsiteX1261" fmla="*/ 10338929 w 12078891"/>
              <a:gd name="connsiteY1261" fmla="*/ 2412965 h 5907136"/>
              <a:gd name="connsiteX1262" fmla="*/ 10361328 w 12078891"/>
              <a:gd name="connsiteY1262" fmla="*/ 2390565 h 5907136"/>
              <a:gd name="connsiteX1263" fmla="*/ 1788833 w 12078891"/>
              <a:gd name="connsiteY1263" fmla="*/ 2370201 h 5907136"/>
              <a:gd name="connsiteX1264" fmla="*/ 1809196 w 12078891"/>
              <a:gd name="connsiteY1264" fmla="*/ 2390565 h 5907136"/>
              <a:gd name="connsiteX1265" fmla="*/ 1788833 w 12078891"/>
              <a:gd name="connsiteY1265" fmla="*/ 2410929 h 5907136"/>
              <a:gd name="connsiteX1266" fmla="*/ 1768472 w 12078891"/>
              <a:gd name="connsiteY1266" fmla="*/ 2390565 h 5907136"/>
              <a:gd name="connsiteX1267" fmla="*/ 1788833 w 12078891"/>
              <a:gd name="connsiteY1267" fmla="*/ 2370201 h 5907136"/>
              <a:gd name="connsiteX1268" fmla="*/ 8322040 w 12078891"/>
              <a:gd name="connsiteY1268" fmla="*/ 2351875 h 5907136"/>
              <a:gd name="connsiteX1269" fmla="*/ 8335275 w 12078891"/>
              <a:gd name="connsiteY1269" fmla="*/ 2365110 h 5907136"/>
              <a:gd name="connsiteX1270" fmla="*/ 8322040 w 12078891"/>
              <a:gd name="connsiteY1270" fmla="*/ 2378348 h 5907136"/>
              <a:gd name="connsiteX1271" fmla="*/ 8308804 w 12078891"/>
              <a:gd name="connsiteY1271" fmla="*/ 2365110 h 5907136"/>
              <a:gd name="connsiteX1272" fmla="*/ 8322040 w 12078891"/>
              <a:gd name="connsiteY1272" fmla="*/ 2351875 h 5907136"/>
              <a:gd name="connsiteX1273" fmla="*/ 1726739 w 12078891"/>
              <a:gd name="connsiteY1273" fmla="*/ 2338640 h 5907136"/>
              <a:gd name="connsiteX1274" fmla="*/ 1749137 w 12078891"/>
              <a:gd name="connsiteY1274" fmla="*/ 2361037 h 5907136"/>
              <a:gd name="connsiteX1275" fmla="*/ 1726739 w 12078891"/>
              <a:gd name="connsiteY1275" fmla="*/ 2383438 h 5907136"/>
              <a:gd name="connsiteX1276" fmla="*/ 1704340 w 12078891"/>
              <a:gd name="connsiteY1276" fmla="*/ 2361037 h 5907136"/>
              <a:gd name="connsiteX1277" fmla="*/ 1726739 w 12078891"/>
              <a:gd name="connsiteY1277" fmla="*/ 2338640 h 5907136"/>
              <a:gd name="connsiteX1278" fmla="*/ 5160810 w 12078891"/>
              <a:gd name="connsiteY1278" fmla="*/ 2317265 h 5907136"/>
              <a:gd name="connsiteX1279" fmla="*/ 5181174 w 12078891"/>
              <a:gd name="connsiteY1279" fmla="*/ 2337623 h 5907136"/>
              <a:gd name="connsiteX1280" fmla="*/ 5160810 w 12078891"/>
              <a:gd name="connsiteY1280" fmla="*/ 2357983 h 5907136"/>
              <a:gd name="connsiteX1281" fmla="*/ 5140448 w 12078891"/>
              <a:gd name="connsiteY1281" fmla="*/ 2337623 h 5907136"/>
              <a:gd name="connsiteX1282" fmla="*/ 5160810 w 12078891"/>
              <a:gd name="connsiteY1282" fmla="*/ 2317265 h 5907136"/>
              <a:gd name="connsiteX1283" fmla="*/ 5008114 w 12078891"/>
              <a:gd name="connsiteY1283" fmla="*/ 2306069 h 5907136"/>
              <a:gd name="connsiteX1284" fmla="*/ 5017273 w 12078891"/>
              <a:gd name="connsiteY1284" fmla="*/ 2315229 h 5907136"/>
              <a:gd name="connsiteX1285" fmla="*/ 5008114 w 12078891"/>
              <a:gd name="connsiteY1285" fmla="*/ 2324392 h 5907136"/>
              <a:gd name="connsiteX1286" fmla="*/ 4998954 w 12078891"/>
              <a:gd name="connsiteY1286" fmla="*/ 2315229 h 5907136"/>
              <a:gd name="connsiteX1287" fmla="*/ 5008114 w 12078891"/>
              <a:gd name="connsiteY1287" fmla="*/ 2306069 h 5907136"/>
              <a:gd name="connsiteX1288" fmla="*/ 6816246 w 12078891"/>
              <a:gd name="connsiteY1288" fmla="*/ 2280623 h 5907136"/>
              <a:gd name="connsiteX1289" fmla="*/ 6830500 w 12078891"/>
              <a:gd name="connsiteY1289" fmla="*/ 2294873 h 5907136"/>
              <a:gd name="connsiteX1290" fmla="*/ 6816246 w 12078891"/>
              <a:gd name="connsiteY1290" fmla="*/ 2309123 h 5907136"/>
              <a:gd name="connsiteX1291" fmla="*/ 6801992 w 12078891"/>
              <a:gd name="connsiteY1291" fmla="*/ 2294873 h 5907136"/>
              <a:gd name="connsiteX1292" fmla="*/ 6816246 w 12078891"/>
              <a:gd name="connsiteY1292" fmla="*/ 2280623 h 5907136"/>
              <a:gd name="connsiteX1293" fmla="*/ 7301887 w 12078891"/>
              <a:gd name="connsiteY1293" fmla="*/ 2233780 h 5907136"/>
              <a:gd name="connsiteX1294" fmla="*/ 7321231 w 12078891"/>
              <a:gd name="connsiteY1294" fmla="*/ 2253129 h 5907136"/>
              <a:gd name="connsiteX1295" fmla="*/ 7301887 w 12078891"/>
              <a:gd name="connsiteY1295" fmla="*/ 2272473 h 5907136"/>
              <a:gd name="connsiteX1296" fmla="*/ 7282543 w 12078891"/>
              <a:gd name="connsiteY1296" fmla="*/ 2253129 h 5907136"/>
              <a:gd name="connsiteX1297" fmla="*/ 7301887 w 12078891"/>
              <a:gd name="connsiteY1297" fmla="*/ 2233780 h 5907136"/>
              <a:gd name="connsiteX1298" fmla="*/ 11671645 w 12078891"/>
              <a:gd name="connsiteY1298" fmla="*/ 2219524 h 5907136"/>
              <a:gd name="connsiteX1299" fmla="*/ 11676735 w 12078891"/>
              <a:gd name="connsiteY1299" fmla="*/ 2224617 h 5907136"/>
              <a:gd name="connsiteX1300" fmla="*/ 11671645 w 12078891"/>
              <a:gd name="connsiteY1300" fmla="*/ 2229707 h 5907136"/>
              <a:gd name="connsiteX1301" fmla="*/ 11666554 w 12078891"/>
              <a:gd name="connsiteY1301" fmla="*/ 2224617 h 5907136"/>
              <a:gd name="connsiteX1302" fmla="*/ 11671645 w 12078891"/>
              <a:gd name="connsiteY1302" fmla="*/ 2219524 h 5907136"/>
              <a:gd name="connsiteX1303" fmla="*/ 10717669 w 12078891"/>
              <a:gd name="connsiteY1303" fmla="*/ 2192034 h 5907136"/>
              <a:gd name="connsiteX1304" fmla="*/ 10731923 w 12078891"/>
              <a:gd name="connsiteY1304" fmla="*/ 2206286 h 5907136"/>
              <a:gd name="connsiteX1305" fmla="*/ 10717669 w 12078891"/>
              <a:gd name="connsiteY1305" fmla="*/ 2220542 h 5907136"/>
              <a:gd name="connsiteX1306" fmla="*/ 10703416 w 12078891"/>
              <a:gd name="connsiteY1306" fmla="*/ 2206286 h 5907136"/>
              <a:gd name="connsiteX1307" fmla="*/ 10717669 w 12078891"/>
              <a:gd name="connsiteY1307" fmla="*/ 2192034 h 5907136"/>
              <a:gd name="connsiteX1308" fmla="*/ 4248637 w 12078891"/>
              <a:gd name="connsiteY1308" fmla="*/ 2184910 h 5907136"/>
              <a:gd name="connsiteX1309" fmla="*/ 4276129 w 12078891"/>
              <a:gd name="connsiteY1309" fmla="*/ 2212394 h 5907136"/>
              <a:gd name="connsiteX1310" fmla="*/ 4248637 w 12078891"/>
              <a:gd name="connsiteY1310" fmla="*/ 2239891 h 5907136"/>
              <a:gd name="connsiteX1311" fmla="*/ 4221154 w 12078891"/>
              <a:gd name="connsiteY1311" fmla="*/ 2212394 h 5907136"/>
              <a:gd name="connsiteX1312" fmla="*/ 4248637 w 12078891"/>
              <a:gd name="connsiteY1312" fmla="*/ 2184910 h 5907136"/>
              <a:gd name="connsiteX1313" fmla="*/ 10552733 w 12078891"/>
              <a:gd name="connsiteY1313" fmla="*/ 2163530 h 5907136"/>
              <a:gd name="connsiteX1314" fmla="*/ 10558842 w 12078891"/>
              <a:gd name="connsiteY1314" fmla="*/ 2169638 h 5907136"/>
              <a:gd name="connsiteX1315" fmla="*/ 10552733 w 12078891"/>
              <a:gd name="connsiteY1315" fmla="*/ 2174729 h 5907136"/>
              <a:gd name="connsiteX1316" fmla="*/ 10546625 w 12078891"/>
              <a:gd name="connsiteY1316" fmla="*/ 2169638 h 5907136"/>
              <a:gd name="connsiteX1317" fmla="*/ 10552733 w 12078891"/>
              <a:gd name="connsiteY1317" fmla="*/ 2163530 h 5907136"/>
              <a:gd name="connsiteX1318" fmla="*/ 11573905 w 12078891"/>
              <a:gd name="connsiteY1318" fmla="*/ 2144178 h 5907136"/>
              <a:gd name="connsiteX1319" fmla="*/ 11586122 w 12078891"/>
              <a:gd name="connsiteY1319" fmla="*/ 2155377 h 5907136"/>
              <a:gd name="connsiteX1320" fmla="*/ 11573905 w 12078891"/>
              <a:gd name="connsiteY1320" fmla="*/ 2166575 h 5907136"/>
              <a:gd name="connsiteX1321" fmla="*/ 11561687 w 12078891"/>
              <a:gd name="connsiteY1321" fmla="*/ 2155377 h 5907136"/>
              <a:gd name="connsiteX1322" fmla="*/ 11573905 w 12078891"/>
              <a:gd name="connsiteY1322" fmla="*/ 2144178 h 5907136"/>
              <a:gd name="connsiteX1323" fmla="*/ 10875476 w 12078891"/>
              <a:gd name="connsiteY1323" fmla="*/ 2060694 h 5907136"/>
              <a:gd name="connsiteX1324" fmla="*/ 10883622 w 12078891"/>
              <a:gd name="connsiteY1324" fmla="*/ 2068840 h 5907136"/>
              <a:gd name="connsiteX1325" fmla="*/ 10875476 w 12078891"/>
              <a:gd name="connsiteY1325" fmla="*/ 2076984 h 5907136"/>
              <a:gd name="connsiteX1326" fmla="*/ 10867332 w 12078891"/>
              <a:gd name="connsiteY1326" fmla="*/ 2068840 h 5907136"/>
              <a:gd name="connsiteX1327" fmla="*/ 10875476 w 12078891"/>
              <a:gd name="connsiteY1327" fmla="*/ 2060694 h 5907136"/>
              <a:gd name="connsiteX1328" fmla="*/ 9976480 w 12078891"/>
              <a:gd name="connsiteY1328" fmla="*/ 2052572 h 5907136"/>
              <a:gd name="connsiteX1329" fmla="*/ 10023313 w 12078891"/>
              <a:gd name="connsiteY1329" fmla="*/ 2099390 h 5907136"/>
              <a:gd name="connsiteX1330" fmla="*/ 9976480 w 12078891"/>
              <a:gd name="connsiteY1330" fmla="*/ 2146221 h 5907136"/>
              <a:gd name="connsiteX1331" fmla="*/ 9929646 w 12078891"/>
              <a:gd name="connsiteY1331" fmla="*/ 2099390 h 5907136"/>
              <a:gd name="connsiteX1332" fmla="*/ 9976480 w 12078891"/>
              <a:gd name="connsiteY1332" fmla="*/ 2052572 h 5907136"/>
              <a:gd name="connsiteX1333" fmla="*/ 8217174 w 12078891"/>
              <a:gd name="connsiteY1333" fmla="*/ 2041361 h 5907136"/>
              <a:gd name="connsiteX1334" fmla="*/ 8257898 w 12078891"/>
              <a:gd name="connsiteY1334" fmla="*/ 2082087 h 5907136"/>
              <a:gd name="connsiteX1335" fmla="*/ 8217174 w 12078891"/>
              <a:gd name="connsiteY1335" fmla="*/ 2122802 h 5907136"/>
              <a:gd name="connsiteX1336" fmla="*/ 8176449 w 12078891"/>
              <a:gd name="connsiteY1336" fmla="*/ 2082087 h 5907136"/>
              <a:gd name="connsiteX1337" fmla="*/ 8217174 w 12078891"/>
              <a:gd name="connsiteY1337" fmla="*/ 2041361 h 5907136"/>
              <a:gd name="connsiteX1338" fmla="*/ 11389625 w 12078891"/>
              <a:gd name="connsiteY1338" fmla="*/ 2007776 h 5907136"/>
              <a:gd name="connsiteX1339" fmla="*/ 11401843 w 12078891"/>
              <a:gd name="connsiteY1339" fmla="*/ 2019993 h 5907136"/>
              <a:gd name="connsiteX1340" fmla="*/ 11389625 w 12078891"/>
              <a:gd name="connsiteY1340" fmla="*/ 2032209 h 5907136"/>
              <a:gd name="connsiteX1341" fmla="*/ 11377408 w 12078891"/>
              <a:gd name="connsiteY1341" fmla="*/ 2019993 h 5907136"/>
              <a:gd name="connsiteX1342" fmla="*/ 11389625 w 12078891"/>
              <a:gd name="connsiteY1342" fmla="*/ 2007776 h 5907136"/>
              <a:gd name="connsiteX1343" fmla="*/ 11089281 w 12078891"/>
              <a:gd name="connsiteY1343" fmla="*/ 1971100 h 5907136"/>
              <a:gd name="connsiteX1344" fmla="*/ 11094371 w 12078891"/>
              <a:gd name="connsiteY1344" fmla="*/ 1976191 h 5907136"/>
              <a:gd name="connsiteX1345" fmla="*/ 11089281 w 12078891"/>
              <a:gd name="connsiteY1345" fmla="*/ 1981281 h 5907136"/>
              <a:gd name="connsiteX1346" fmla="*/ 11084190 w 12078891"/>
              <a:gd name="connsiteY1346" fmla="*/ 1976191 h 5907136"/>
              <a:gd name="connsiteX1347" fmla="*/ 11089281 w 12078891"/>
              <a:gd name="connsiteY1347" fmla="*/ 1971100 h 5907136"/>
              <a:gd name="connsiteX1348" fmla="*/ 607782 w 12078891"/>
              <a:gd name="connsiteY1348" fmla="*/ 1958886 h 5907136"/>
              <a:gd name="connsiteX1349" fmla="*/ 627126 w 12078891"/>
              <a:gd name="connsiteY1349" fmla="*/ 1978230 h 5907136"/>
              <a:gd name="connsiteX1350" fmla="*/ 607782 w 12078891"/>
              <a:gd name="connsiteY1350" fmla="*/ 1997575 h 5907136"/>
              <a:gd name="connsiteX1351" fmla="*/ 588438 w 12078891"/>
              <a:gd name="connsiteY1351" fmla="*/ 1978230 h 5907136"/>
              <a:gd name="connsiteX1352" fmla="*/ 607782 w 12078891"/>
              <a:gd name="connsiteY1352" fmla="*/ 1958886 h 5907136"/>
              <a:gd name="connsiteX1353" fmla="*/ 8754740 w 12078891"/>
              <a:gd name="connsiteY1353" fmla="*/ 1924294 h 5907136"/>
              <a:gd name="connsiteX1354" fmla="*/ 8760849 w 12078891"/>
              <a:gd name="connsiteY1354" fmla="*/ 1930402 h 5907136"/>
              <a:gd name="connsiteX1355" fmla="*/ 8754740 w 12078891"/>
              <a:gd name="connsiteY1355" fmla="*/ 1936513 h 5907136"/>
              <a:gd name="connsiteX1356" fmla="*/ 8748631 w 12078891"/>
              <a:gd name="connsiteY1356" fmla="*/ 1930402 h 5907136"/>
              <a:gd name="connsiteX1357" fmla="*/ 8754740 w 12078891"/>
              <a:gd name="connsiteY1357" fmla="*/ 1924294 h 5907136"/>
              <a:gd name="connsiteX1358" fmla="*/ 6224720 w 12078891"/>
              <a:gd name="connsiteY1358" fmla="*/ 1894771 h 5907136"/>
              <a:gd name="connsiteX1359" fmla="*/ 6230829 w 12078891"/>
              <a:gd name="connsiteY1359" fmla="*/ 1900877 h 5907136"/>
              <a:gd name="connsiteX1360" fmla="*/ 6224720 w 12078891"/>
              <a:gd name="connsiteY1360" fmla="*/ 1906983 h 5907136"/>
              <a:gd name="connsiteX1361" fmla="*/ 6218611 w 12078891"/>
              <a:gd name="connsiteY1361" fmla="*/ 1900877 h 5907136"/>
              <a:gd name="connsiteX1362" fmla="*/ 6224720 w 12078891"/>
              <a:gd name="connsiteY1362" fmla="*/ 1894771 h 5907136"/>
              <a:gd name="connsiteX1363" fmla="*/ 6900749 w 12078891"/>
              <a:gd name="connsiteY1363" fmla="*/ 1835719 h 5907136"/>
              <a:gd name="connsiteX1364" fmla="*/ 6913985 w 12078891"/>
              <a:gd name="connsiteY1364" fmla="*/ 1848957 h 5907136"/>
              <a:gd name="connsiteX1365" fmla="*/ 6900749 w 12078891"/>
              <a:gd name="connsiteY1365" fmla="*/ 1862192 h 5907136"/>
              <a:gd name="connsiteX1366" fmla="*/ 6887514 w 12078891"/>
              <a:gd name="connsiteY1366" fmla="*/ 1848957 h 5907136"/>
              <a:gd name="connsiteX1367" fmla="*/ 6900749 w 12078891"/>
              <a:gd name="connsiteY1367" fmla="*/ 1835719 h 5907136"/>
              <a:gd name="connsiteX1368" fmla="*/ 3320114 w 12078891"/>
              <a:gd name="connsiteY1368" fmla="*/ 1834701 h 5907136"/>
              <a:gd name="connsiteX1369" fmla="*/ 3324187 w 12078891"/>
              <a:gd name="connsiteY1369" fmla="*/ 1838772 h 5907136"/>
              <a:gd name="connsiteX1370" fmla="*/ 3320114 w 12078891"/>
              <a:gd name="connsiteY1370" fmla="*/ 1842845 h 5907136"/>
              <a:gd name="connsiteX1371" fmla="*/ 3316042 w 12078891"/>
              <a:gd name="connsiteY1371" fmla="*/ 1838772 h 5907136"/>
              <a:gd name="connsiteX1372" fmla="*/ 3320114 w 12078891"/>
              <a:gd name="connsiteY1372" fmla="*/ 1834701 h 5907136"/>
              <a:gd name="connsiteX1373" fmla="*/ 6968963 w 12078891"/>
              <a:gd name="connsiteY1373" fmla="*/ 1829583 h 5907136"/>
              <a:gd name="connsiteX1374" fmla="*/ 6972017 w 12078891"/>
              <a:gd name="connsiteY1374" fmla="*/ 1832637 h 5907136"/>
              <a:gd name="connsiteX1375" fmla="*/ 6968963 w 12078891"/>
              <a:gd name="connsiteY1375" fmla="*/ 1835691 h 5907136"/>
              <a:gd name="connsiteX1376" fmla="*/ 6965909 w 12078891"/>
              <a:gd name="connsiteY1376" fmla="*/ 1832637 h 5907136"/>
              <a:gd name="connsiteX1377" fmla="*/ 6968963 w 12078891"/>
              <a:gd name="connsiteY1377" fmla="*/ 1829583 h 5907136"/>
              <a:gd name="connsiteX1378" fmla="*/ 5026434 w 12078891"/>
              <a:gd name="connsiteY1378" fmla="*/ 1816374 h 5907136"/>
              <a:gd name="connsiteX1379" fmla="*/ 5031521 w 12078891"/>
              <a:gd name="connsiteY1379" fmla="*/ 1821463 h 5907136"/>
              <a:gd name="connsiteX1380" fmla="*/ 5026434 w 12078891"/>
              <a:gd name="connsiteY1380" fmla="*/ 1826554 h 5907136"/>
              <a:gd name="connsiteX1381" fmla="*/ 5021344 w 12078891"/>
              <a:gd name="connsiteY1381" fmla="*/ 1821463 h 5907136"/>
              <a:gd name="connsiteX1382" fmla="*/ 5026434 w 12078891"/>
              <a:gd name="connsiteY1382" fmla="*/ 1816374 h 5907136"/>
              <a:gd name="connsiteX1383" fmla="*/ 1693109 w 12078891"/>
              <a:gd name="connsiteY1383" fmla="*/ 1810250 h 5907136"/>
              <a:gd name="connsiteX1384" fmla="*/ 1722634 w 12078891"/>
              <a:gd name="connsiteY1384" fmla="*/ 1839778 h 5907136"/>
              <a:gd name="connsiteX1385" fmla="*/ 1693109 w 12078891"/>
              <a:gd name="connsiteY1385" fmla="*/ 1869303 h 5907136"/>
              <a:gd name="connsiteX1386" fmla="*/ 1663584 w 12078891"/>
              <a:gd name="connsiteY1386" fmla="*/ 1839778 h 5907136"/>
              <a:gd name="connsiteX1387" fmla="*/ 1693109 w 12078891"/>
              <a:gd name="connsiteY1387" fmla="*/ 1810250 h 5907136"/>
              <a:gd name="connsiteX1388" fmla="*/ 466263 w 12078891"/>
              <a:gd name="connsiteY1388" fmla="*/ 1806168 h 5907136"/>
              <a:gd name="connsiteX1389" fmla="*/ 470336 w 12078891"/>
              <a:gd name="connsiteY1389" fmla="*/ 1810240 h 5907136"/>
              <a:gd name="connsiteX1390" fmla="*/ 466263 w 12078891"/>
              <a:gd name="connsiteY1390" fmla="*/ 1814313 h 5907136"/>
              <a:gd name="connsiteX1391" fmla="*/ 462191 w 12078891"/>
              <a:gd name="connsiteY1391" fmla="*/ 1810240 h 5907136"/>
              <a:gd name="connsiteX1392" fmla="*/ 466263 w 12078891"/>
              <a:gd name="connsiteY1392" fmla="*/ 1806168 h 5907136"/>
              <a:gd name="connsiteX1393" fmla="*/ 11028194 w 12078891"/>
              <a:gd name="connsiteY1393" fmla="*/ 1801104 h 5907136"/>
              <a:gd name="connsiteX1394" fmla="*/ 11040412 w 12078891"/>
              <a:gd name="connsiteY1394" fmla="*/ 1813323 h 5907136"/>
              <a:gd name="connsiteX1395" fmla="*/ 11028194 w 12078891"/>
              <a:gd name="connsiteY1395" fmla="*/ 1825541 h 5907136"/>
              <a:gd name="connsiteX1396" fmla="*/ 11015977 w 12078891"/>
              <a:gd name="connsiteY1396" fmla="*/ 1813323 h 5907136"/>
              <a:gd name="connsiteX1397" fmla="*/ 11028194 w 12078891"/>
              <a:gd name="connsiteY1397" fmla="*/ 1801104 h 5907136"/>
              <a:gd name="connsiteX1398" fmla="*/ 9489820 w 12078891"/>
              <a:gd name="connsiteY1398" fmla="*/ 1800068 h 5907136"/>
              <a:gd name="connsiteX1399" fmla="*/ 9524436 w 12078891"/>
              <a:gd name="connsiteY1399" fmla="*/ 1834686 h 5907136"/>
              <a:gd name="connsiteX1400" fmla="*/ 9489820 w 12078891"/>
              <a:gd name="connsiteY1400" fmla="*/ 1869303 h 5907136"/>
              <a:gd name="connsiteX1401" fmla="*/ 9455204 w 12078891"/>
              <a:gd name="connsiteY1401" fmla="*/ 1834686 h 5907136"/>
              <a:gd name="connsiteX1402" fmla="*/ 9489820 w 12078891"/>
              <a:gd name="connsiteY1402" fmla="*/ 1800068 h 5907136"/>
              <a:gd name="connsiteX1403" fmla="*/ 10635201 w 12078891"/>
              <a:gd name="connsiteY1403" fmla="*/ 1799039 h 5907136"/>
              <a:gd name="connsiteX1404" fmla="*/ 10642329 w 12078891"/>
              <a:gd name="connsiteY1404" fmla="*/ 1806166 h 5907136"/>
              <a:gd name="connsiteX1405" fmla="*/ 10635201 w 12078891"/>
              <a:gd name="connsiteY1405" fmla="*/ 1813293 h 5907136"/>
              <a:gd name="connsiteX1406" fmla="*/ 10628075 w 12078891"/>
              <a:gd name="connsiteY1406" fmla="*/ 1806166 h 5907136"/>
              <a:gd name="connsiteX1407" fmla="*/ 10635201 w 12078891"/>
              <a:gd name="connsiteY1407" fmla="*/ 1799039 h 5907136"/>
              <a:gd name="connsiteX1408" fmla="*/ 8181540 w 12078891"/>
              <a:gd name="connsiteY1408" fmla="*/ 1798022 h 5907136"/>
              <a:gd name="connsiteX1409" fmla="*/ 8186630 w 12078891"/>
              <a:gd name="connsiteY1409" fmla="*/ 1803111 h 5907136"/>
              <a:gd name="connsiteX1410" fmla="*/ 8181540 w 12078891"/>
              <a:gd name="connsiteY1410" fmla="*/ 1808202 h 5907136"/>
              <a:gd name="connsiteX1411" fmla="*/ 8176449 w 12078891"/>
              <a:gd name="connsiteY1411" fmla="*/ 1803111 h 5907136"/>
              <a:gd name="connsiteX1412" fmla="*/ 8181540 w 12078891"/>
              <a:gd name="connsiteY1412" fmla="*/ 1798022 h 5907136"/>
              <a:gd name="connsiteX1413" fmla="*/ 5724840 w 12078891"/>
              <a:gd name="connsiteY1413" fmla="*/ 1792952 h 5907136"/>
              <a:gd name="connsiteX1414" fmla="*/ 5730949 w 12078891"/>
              <a:gd name="connsiteY1414" fmla="*/ 1799061 h 5907136"/>
              <a:gd name="connsiteX1415" fmla="*/ 5724840 w 12078891"/>
              <a:gd name="connsiteY1415" fmla="*/ 1805170 h 5907136"/>
              <a:gd name="connsiteX1416" fmla="*/ 5718734 w 12078891"/>
              <a:gd name="connsiteY1416" fmla="*/ 1799061 h 5907136"/>
              <a:gd name="connsiteX1417" fmla="*/ 5724840 w 12078891"/>
              <a:gd name="connsiteY1417" fmla="*/ 1792952 h 5907136"/>
              <a:gd name="connsiteX1418" fmla="*/ 10191302 w 12078891"/>
              <a:gd name="connsiteY1418" fmla="*/ 1791912 h 5907136"/>
              <a:gd name="connsiteX1419" fmla="*/ 10204538 w 12078891"/>
              <a:gd name="connsiteY1419" fmla="*/ 1805147 h 5907136"/>
              <a:gd name="connsiteX1420" fmla="*/ 10191302 w 12078891"/>
              <a:gd name="connsiteY1420" fmla="*/ 1818383 h 5907136"/>
              <a:gd name="connsiteX1421" fmla="*/ 10178067 w 12078891"/>
              <a:gd name="connsiteY1421" fmla="*/ 1805147 h 5907136"/>
              <a:gd name="connsiteX1422" fmla="*/ 10191302 w 12078891"/>
              <a:gd name="connsiteY1422" fmla="*/ 1791912 h 5907136"/>
              <a:gd name="connsiteX1423" fmla="*/ 5611817 w 12078891"/>
              <a:gd name="connsiteY1423" fmla="*/ 1782750 h 5907136"/>
              <a:gd name="connsiteX1424" fmla="*/ 5613854 w 12078891"/>
              <a:gd name="connsiteY1424" fmla="*/ 1784786 h 5907136"/>
              <a:gd name="connsiteX1425" fmla="*/ 5611817 w 12078891"/>
              <a:gd name="connsiteY1425" fmla="*/ 1786822 h 5907136"/>
              <a:gd name="connsiteX1426" fmla="*/ 5609781 w 12078891"/>
              <a:gd name="connsiteY1426" fmla="*/ 1784786 h 5907136"/>
              <a:gd name="connsiteX1427" fmla="*/ 5611817 w 12078891"/>
              <a:gd name="connsiteY1427" fmla="*/ 1782750 h 5907136"/>
              <a:gd name="connsiteX1428" fmla="*/ 2172677 w 12078891"/>
              <a:gd name="connsiteY1428" fmla="*/ 1781757 h 5907136"/>
              <a:gd name="connsiteX1429" fmla="*/ 2195074 w 12078891"/>
              <a:gd name="connsiteY1429" fmla="*/ 1804157 h 5907136"/>
              <a:gd name="connsiteX1430" fmla="*/ 2172677 w 12078891"/>
              <a:gd name="connsiteY1430" fmla="*/ 1826554 h 5907136"/>
              <a:gd name="connsiteX1431" fmla="*/ 2150279 w 12078891"/>
              <a:gd name="connsiteY1431" fmla="*/ 1804157 h 5907136"/>
              <a:gd name="connsiteX1432" fmla="*/ 2172677 w 12078891"/>
              <a:gd name="connsiteY1432" fmla="*/ 1781757 h 5907136"/>
              <a:gd name="connsiteX1433" fmla="*/ 8210047 w 12078891"/>
              <a:gd name="connsiteY1433" fmla="*/ 1762412 h 5907136"/>
              <a:gd name="connsiteX1434" fmla="*/ 8219210 w 12078891"/>
              <a:gd name="connsiteY1434" fmla="*/ 1771574 h 5907136"/>
              <a:gd name="connsiteX1435" fmla="*/ 8210047 w 12078891"/>
              <a:gd name="connsiteY1435" fmla="*/ 1780737 h 5907136"/>
              <a:gd name="connsiteX1436" fmla="*/ 8200884 w 12078891"/>
              <a:gd name="connsiteY1436" fmla="*/ 1771574 h 5907136"/>
              <a:gd name="connsiteX1437" fmla="*/ 8210047 w 12078891"/>
              <a:gd name="connsiteY1437" fmla="*/ 1762412 h 5907136"/>
              <a:gd name="connsiteX1438" fmla="*/ 559930 w 12078891"/>
              <a:gd name="connsiteY1438" fmla="*/ 1753225 h 5907136"/>
              <a:gd name="connsiteX1439" fmla="*/ 572147 w 12078891"/>
              <a:gd name="connsiteY1439" fmla="*/ 1765442 h 5907136"/>
              <a:gd name="connsiteX1440" fmla="*/ 559930 w 12078891"/>
              <a:gd name="connsiteY1440" fmla="*/ 1777660 h 5907136"/>
              <a:gd name="connsiteX1441" fmla="*/ 547713 w 12078891"/>
              <a:gd name="connsiteY1441" fmla="*/ 1765442 h 5907136"/>
              <a:gd name="connsiteX1442" fmla="*/ 559930 w 12078891"/>
              <a:gd name="connsiteY1442" fmla="*/ 1753225 h 5907136"/>
              <a:gd name="connsiteX1443" fmla="*/ 6170759 w 12078891"/>
              <a:gd name="connsiteY1443" fmla="*/ 1745079 h 5907136"/>
              <a:gd name="connsiteX1444" fmla="*/ 6179922 w 12078891"/>
              <a:gd name="connsiteY1444" fmla="*/ 1754241 h 5907136"/>
              <a:gd name="connsiteX1445" fmla="*/ 6170759 w 12078891"/>
              <a:gd name="connsiteY1445" fmla="*/ 1763405 h 5907136"/>
              <a:gd name="connsiteX1446" fmla="*/ 6160578 w 12078891"/>
              <a:gd name="connsiteY1446" fmla="*/ 1754241 h 5907136"/>
              <a:gd name="connsiteX1447" fmla="*/ 6170759 w 12078891"/>
              <a:gd name="connsiteY1447" fmla="*/ 1745079 h 5907136"/>
              <a:gd name="connsiteX1448" fmla="*/ 7806873 w 12078891"/>
              <a:gd name="connsiteY1448" fmla="*/ 1737952 h 5907136"/>
              <a:gd name="connsiteX1449" fmla="*/ 7811963 w 12078891"/>
              <a:gd name="connsiteY1449" fmla="*/ 1743043 h 5907136"/>
              <a:gd name="connsiteX1450" fmla="*/ 7806873 w 12078891"/>
              <a:gd name="connsiteY1450" fmla="*/ 1748133 h 5907136"/>
              <a:gd name="connsiteX1451" fmla="*/ 7801782 w 12078891"/>
              <a:gd name="connsiteY1451" fmla="*/ 1743043 h 5907136"/>
              <a:gd name="connsiteX1452" fmla="*/ 7806873 w 12078891"/>
              <a:gd name="connsiteY1452" fmla="*/ 1737952 h 5907136"/>
              <a:gd name="connsiteX1453" fmla="*/ 961068 w 12078891"/>
              <a:gd name="connsiteY1453" fmla="*/ 1706391 h 5907136"/>
              <a:gd name="connsiteX1454" fmla="*/ 967176 w 12078891"/>
              <a:gd name="connsiteY1454" fmla="*/ 1712500 h 5907136"/>
              <a:gd name="connsiteX1455" fmla="*/ 961068 w 12078891"/>
              <a:gd name="connsiteY1455" fmla="*/ 1718608 h 5907136"/>
              <a:gd name="connsiteX1456" fmla="*/ 954959 w 12078891"/>
              <a:gd name="connsiteY1456" fmla="*/ 1712500 h 5907136"/>
              <a:gd name="connsiteX1457" fmla="*/ 961068 w 12078891"/>
              <a:gd name="connsiteY1457" fmla="*/ 1706391 h 5907136"/>
              <a:gd name="connsiteX1458" fmla="*/ 4813613 w 12078891"/>
              <a:gd name="connsiteY1458" fmla="*/ 1703336 h 5907136"/>
              <a:gd name="connsiteX1459" fmla="*/ 4817688 w 12078891"/>
              <a:gd name="connsiteY1459" fmla="*/ 1707408 h 5907136"/>
              <a:gd name="connsiteX1460" fmla="*/ 4813613 w 12078891"/>
              <a:gd name="connsiteY1460" fmla="*/ 1711481 h 5907136"/>
              <a:gd name="connsiteX1461" fmla="*/ 4809541 w 12078891"/>
              <a:gd name="connsiteY1461" fmla="*/ 1707408 h 5907136"/>
              <a:gd name="connsiteX1462" fmla="*/ 4813613 w 12078891"/>
              <a:gd name="connsiteY1462" fmla="*/ 1703336 h 5907136"/>
              <a:gd name="connsiteX1463" fmla="*/ 4269970 w 12078891"/>
              <a:gd name="connsiteY1463" fmla="*/ 1698253 h 5907136"/>
              <a:gd name="connsiteX1464" fmla="*/ 4300511 w 12078891"/>
              <a:gd name="connsiteY1464" fmla="*/ 1728798 h 5907136"/>
              <a:gd name="connsiteX1465" fmla="*/ 4269970 w 12078891"/>
              <a:gd name="connsiteY1465" fmla="*/ 1758324 h 5907136"/>
              <a:gd name="connsiteX1466" fmla="*/ 4239427 w 12078891"/>
              <a:gd name="connsiteY1466" fmla="*/ 1728798 h 5907136"/>
              <a:gd name="connsiteX1467" fmla="*/ 4269970 w 12078891"/>
              <a:gd name="connsiteY1467" fmla="*/ 1698253 h 5907136"/>
              <a:gd name="connsiteX1468" fmla="*/ 7008670 w 12078891"/>
              <a:gd name="connsiteY1468" fmla="*/ 1697244 h 5907136"/>
              <a:gd name="connsiteX1469" fmla="*/ 7013760 w 12078891"/>
              <a:gd name="connsiteY1469" fmla="*/ 1702335 h 5907136"/>
              <a:gd name="connsiteX1470" fmla="*/ 7008670 w 12078891"/>
              <a:gd name="connsiteY1470" fmla="*/ 1707425 h 5907136"/>
              <a:gd name="connsiteX1471" fmla="*/ 7003579 w 12078891"/>
              <a:gd name="connsiteY1471" fmla="*/ 1702335 h 5907136"/>
              <a:gd name="connsiteX1472" fmla="*/ 7008670 w 12078891"/>
              <a:gd name="connsiteY1472" fmla="*/ 1697244 h 5907136"/>
              <a:gd name="connsiteX1473" fmla="*/ 3364842 w 12078891"/>
              <a:gd name="connsiteY1473" fmla="*/ 1697228 h 5907136"/>
              <a:gd name="connsiteX1474" fmla="*/ 3370952 w 12078891"/>
              <a:gd name="connsiteY1474" fmla="*/ 1703336 h 5907136"/>
              <a:gd name="connsiteX1475" fmla="*/ 3364842 w 12078891"/>
              <a:gd name="connsiteY1475" fmla="*/ 1709445 h 5907136"/>
              <a:gd name="connsiteX1476" fmla="*/ 3358734 w 12078891"/>
              <a:gd name="connsiteY1476" fmla="*/ 1703336 h 5907136"/>
              <a:gd name="connsiteX1477" fmla="*/ 3364842 w 12078891"/>
              <a:gd name="connsiteY1477" fmla="*/ 1697228 h 5907136"/>
              <a:gd name="connsiteX1478" fmla="*/ 1989412 w 12078891"/>
              <a:gd name="connsiteY1478" fmla="*/ 1695213 h 5907136"/>
              <a:gd name="connsiteX1479" fmla="*/ 2000613 w 12078891"/>
              <a:gd name="connsiteY1479" fmla="*/ 1706413 h 5907136"/>
              <a:gd name="connsiteX1480" fmla="*/ 1989412 w 12078891"/>
              <a:gd name="connsiteY1480" fmla="*/ 1717613 h 5907136"/>
              <a:gd name="connsiteX1481" fmla="*/ 1978214 w 12078891"/>
              <a:gd name="connsiteY1481" fmla="*/ 1706413 h 5907136"/>
              <a:gd name="connsiteX1482" fmla="*/ 1989412 w 12078891"/>
              <a:gd name="connsiteY1482" fmla="*/ 1695213 h 5907136"/>
              <a:gd name="connsiteX1483" fmla="*/ 3038026 w 12078891"/>
              <a:gd name="connsiteY1483" fmla="*/ 1681956 h 5907136"/>
              <a:gd name="connsiteX1484" fmla="*/ 3040062 w 12078891"/>
              <a:gd name="connsiteY1484" fmla="*/ 1683992 h 5907136"/>
              <a:gd name="connsiteX1485" fmla="*/ 3038026 w 12078891"/>
              <a:gd name="connsiteY1485" fmla="*/ 1686029 h 5907136"/>
              <a:gd name="connsiteX1486" fmla="*/ 3035990 w 12078891"/>
              <a:gd name="connsiteY1486" fmla="*/ 1683992 h 5907136"/>
              <a:gd name="connsiteX1487" fmla="*/ 3038026 w 12078891"/>
              <a:gd name="connsiteY1487" fmla="*/ 1681956 h 5907136"/>
              <a:gd name="connsiteX1488" fmla="*/ 2787638 w 12078891"/>
              <a:gd name="connsiteY1488" fmla="*/ 1677907 h 5907136"/>
              <a:gd name="connsiteX1489" fmla="*/ 2803927 w 12078891"/>
              <a:gd name="connsiteY1489" fmla="*/ 1694197 h 5907136"/>
              <a:gd name="connsiteX1490" fmla="*/ 2787638 w 12078891"/>
              <a:gd name="connsiteY1490" fmla="*/ 1710486 h 5907136"/>
              <a:gd name="connsiteX1491" fmla="*/ 2771350 w 12078891"/>
              <a:gd name="connsiteY1491" fmla="*/ 1694197 h 5907136"/>
              <a:gd name="connsiteX1492" fmla="*/ 2787638 w 12078891"/>
              <a:gd name="connsiteY1492" fmla="*/ 1677907 h 5907136"/>
              <a:gd name="connsiteX1493" fmla="*/ 8908476 w 12078891"/>
              <a:gd name="connsiteY1493" fmla="*/ 1670778 h 5907136"/>
              <a:gd name="connsiteX1494" fmla="*/ 8913566 w 12078891"/>
              <a:gd name="connsiteY1494" fmla="*/ 1675869 h 5907136"/>
              <a:gd name="connsiteX1495" fmla="*/ 8908476 w 12078891"/>
              <a:gd name="connsiteY1495" fmla="*/ 1680959 h 5907136"/>
              <a:gd name="connsiteX1496" fmla="*/ 8903385 w 12078891"/>
              <a:gd name="connsiteY1496" fmla="*/ 1675869 h 5907136"/>
              <a:gd name="connsiteX1497" fmla="*/ 8908476 w 12078891"/>
              <a:gd name="connsiteY1497" fmla="*/ 1670778 h 5907136"/>
              <a:gd name="connsiteX1498" fmla="*/ 9803401 w 12078891"/>
              <a:gd name="connsiteY1498" fmla="*/ 1667723 h 5907136"/>
              <a:gd name="connsiteX1499" fmla="*/ 9815617 w 12078891"/>
              <a:gd name="connsiteY1499" fmla="*/ 1679940 h 5907136"/>
              <a:gd name="connsiteX1500" fmla="*/ 9803401 w 12078891"/>
              <a:gd name="connsiteY1500" fmla="*/ 1692156 h 5907136"/>
              <a:gd name="connsiteX1501" fmla="*/ 9791183 w 12078891"/>
              <a:gd name="connsiteY1501" fmla="*/ 1679940 h 5907136"/>
              <a:gd name="connsiteX1502" fmla="*/ 9803401 w 12078891"/>
              <a:gd name="connsiteY1502" fmla="*/ 1667723 h 5907136"/>
              <a:gd name="connsiteX1503" fmla="*/ 7189895 w 12078891"/>
              <a:gd name="connsiteY1503" fmla="*/ 1665690 h 5907136"/>
              <a:gd name="connsiteX1504" fmla="*/ 7202112 w 12078891"/>
              <a:gd name="connsiteY1504" fmla="*/ 1677908 h 5907136"/>
              <a:gd name="connsiteX1505" fmla="*/ 7189895 w 12078891"/>
              <a:gd name="connsiteY1505" fmla="*/ 1690124 h 5907136"/>
              <a:gd name="connsiteX1506" fmla="*/ 7177677 w 12078891"/>
              <a:gd name="connsiteY1506" fmla="*/ 1677908 h 5907136"/>
              <a:gd name="connsiteX1507" fmla="*/ 7189895 w 12078891"/>
              <a:gd name="connsiteY1507" fmla="*/ 1665690 h 5907136"/>
              <a:gd name="connsiteX1508" fmla="*/ 6840681 w 12078891"/>
              <a:gd name="connsiteY1508" fmla="*/ 1665682 h 5907136"/>
              <a:gd name="connsiteX1509" fmla="*/ 6890568 w 12078891"/>
              <a:gd name="connsiteY1509" fmla="*/ 1714552 h 5907136"/>
              <a:gd name="connsiteX1510" fmla="*/ 6840681 w 12078891"/>
              <a:gd name="connsiteY1510" fmla="*/ 1763425 h 5907136"/>
              <a:gd name="connsiteX1511" fmla="*/ 6790793 w 12078891"/>
              <a:gd name="connsiteY1511" fmla="*/ 1714552 h 5907136"/>
              <a:gd name="connsiteX1512" fmla="*/ 6840681 w 12078891"/>
              <a:gd name="connsiteY1512" fmla="*/ 1665682 h 5907136"/>
              <a:gd name="connsiteX1513" fmla="*/ 4489879 w 12078891"/>
              <a:gd name="connsiteY1513" fmla="*/ 1651438 h 5907136"/>
              <a:gd name="connsiteX1514" fmla="*/ 4500062 w 12078891"/>
              <a:gd name="connsiteY1514" fmla="*/ 1661619 h 5907136"/>
              <a:gd name="connsiteX1515" fmla="*/ 4489879 w 12078891"/>
              <a:gd name="connsiteY1515" fmla="*/ 1671800 h 5907136"/>
              <a:gd name="connsiteX1516" fmla="*/ 4479698 w 12078891"/>
              <a:gd name="connsiteY1516" fmla="*/ 1661619 h 5907136"/>
              <a:gd name="connsiteX1517" fmla="*/ 4489879 w 12078891"/>
              <a:gd name="connsiteY1517" fmla="*/ 1651438 h 5907136"/>
              <a:gd name="connsiteX1518" fmla="*/ 4124356 w 12078891"/>
              <a:gd name="connsiteY1518" fmla="*/ 1643267 h 5907136"/>
              <a:gd name="connsiteX1519" fmla="*/ 4135556 w 12078891"/>
              <a:gd name="connsiteY1519" fmla="*/ 1654466 h 5907136"/>
              <a:gd name="connsiteX1520" fmla="*/ 4124356 w 12078891"/>
              <a:gd name="connsiteY1520" fmla="*/ 1665666 h 5907136"/>
              <a:gd name="connsiteX1521" fmla="*/ 4113157 w 12078891"/>
              <a:gd name="connsiteY1521" fmla="*/ 1654466 h 5907136"/>
              <a:gd name="connsiteX1522" fmla="*/ 4124356 w 12078891"/>
              <a:gd name="connsiteY1522" fmla="*/ 1643267 h 5907136"/>
              <a:gd name="connsiteX1523" fmla="*/ 1369383 w 12078891"/>
              <a:gd name="connsiteY1523" fmla="*/ 1634128 h 5907136"/>
              <a:gd name="connsiteX1524" fmla="*/ 1384655 w 12078891"/>
              <a:gd name="connsiteY1524" fmla="*/ 1649400 h 5907136"/>
              <a:gd name="connsiteX1525" fmla="*/ 1369383 w 12078891"/>
              <a:gd name="connsiteY1525" fmla="*/ 1664671 h 5907136"/>
              <a:gd name="connsiteX1526" fmla="*/ 1354111 w 12078891"/>
              <a:gd name="connsiteY1526" fmla="*/ 1649400 h 5907136"/>
              <a:gd name="connsiteX1527" fmla="*/ 1369383 w 12078891"/>
              <a:gd name="connsiteY1527" fmla="*/ 1634128 h 5907136"/>
              <a:gd name="connsiteX1528" fmla="*/ 9290270 w 12078891"/>
              <a:gd name="connsiteY1528" fmla="*/ 1625987 h 5907136"/>
              <a:gd name="connsiteX1529" fmla="*/ 9295360 w 12078891"/>
              <a:gd name="connsiteY1529" fmla="*/ 1631077 h 5907136"/>
              <a:gd name="connsiteX1530" fmla="*/ 9290270 w 12078891"/>
              <a:gd name="connsiteY1530" fmla="*/ 1636167 h 5907136"/>
              <a:gd name="connsiteX1531" fmla="*/ 9285179 w 12078891"/>
              <a:gd name="connsiteY1531" fmla="*/ 1631077 h 5907136"/>
              <a:gd name="connsiteX1532" fmla="*/ 9290270 w 12078891"/>
              <a:gd name="connsiteY1532" fmla="*/ 1625987 h 5907136"/>
              <a:gd name="connsiteX1533" fmla="*/ 1867190 w 12078891"/>
              <a:gd name="connsiteY1533" fmla="*/ 1615780 h 5907136"/>
              <a:gd name="connsiteX1534" fmla="*/ 1879408 w 12078891"/>
              <a:gd name="connsiteY1534" fmla="*/ 1627997 h 5907136"/>
              <a:gd name="connsiteX1535" fmla="*/ 1867190 w 12078891"/>
              <a:gd name="connsiteY1535" fmla="*/ 1640215 h 5907136"/>
              <a:gd name="connsiteX1536" fmla="*/ 1854973 w 12078891"/>
              <a:gd name="connsiteY1536" fmla="*/ 1627997 h 5907136"/>
              <a:gd name="connsiteX1537" fmla="*/ 1867190 w 12078891"/>
              <a:gd name="connsiteY1537" fmla="*/ 1615780 h 5907136"/>
              <a:gd name="connsiteX1538" fmla="*/ 1952765 w 12078891"/>
              <a:gd name="connsiteY1538" fmla="*/ 1611732 h 5907136"/>
              <a:gd name="connsiteX1539" fmla="*/ 1985346 w 12078891"/>
              <a:gd name="connsiteY1539" fmla="*/ 1644310 h 5907136"/>
              <a:gd name="connsiteX1540" fmla="*/ 1952765 w 12078891"/>
              <a:gd name="connsiteY1540" fmla="*/ 1676889 h 5907136"/>
              <a:gd name="connsiteX1541" fmla="*/ 1920186 w 12078891"/>
              <a:gd name="connsiteY1541" fmla="*/ 1644310 h 5907136"/>
              <a:gd name="connsiteX1542" fmla="*/ 1952765 w 12078891"/>
              <a:gd name="connsiteY1542" fmla="*/ 1611732 h 5907136"/>
              <a:gd name="connsiteX1543" fmla="*/ 7601213 w 12078891"/>
              <a:gd name="connsiteY1543" fmla="*/ 1601545 h 5907136"/>
              <a:gd name="connsiteX1544" fmla="*/ 7612413 w 12078891"/>
              <a:gd name="connsiteY1544" fmla="*/ 1612743 h 5907136"/>
              <a:gd name="connsiteX1545" fmla="*/ 7601213 w 12078891"/>
              <a:gd name="connsiteY1545" fmla="*/ 1623943 h 5907136"/>
              <a:gd name="connsiteX1546" fmla="*/ 7590014 w 12078891"/>
              <a:gd name="connsiteY1546" fmla="*/ 1612743 h 5907136"/>
              <a:gd name="connsiteX1547" fmla="*/ 7601213 w 12078891"/>
              <a:gd name="connsiteY1547" fmla="*/ 1601545 h 5907136"/>
              <a:gd name="connsiteX1548" fmla="*/ 4432839 w 12078891"/>
              <a:gd name="connsiteY1548" fmla="*/ 1598471 h 5907136"/>
              <a:gd name="connsiteX1549" fmla="*/ 4450147 w 12078891"/>
              <a:gd name="connsiteY1549" fmla="*/ 1615779 h 5907136"/>
              <a:gd name="connsiteX1550" fmla="*/ 4432839 w 12078891"/>
              <a:gd name="connsiteY1550" fmla="*/ 1633087 h 5907136"/>
              <a:gd name="connsiteX1551" fmla="*/ 4415530 w 12078891"/>
              <a:gd name="connsiteY1551" fmla="*/ 1615779 h 5907136"/>
              <a:gd name="connsiteX1552" fmla="*/ 4432839 w 12078891"/>
              <a:gd name="connsiteY1552" fmla="*/ 1598471 h 5907136"/>
              <a:gd name="connsiteX1553" fmla="*/ 8604059 w 12078891"/>
              <a:gd name="connsiteY1553" fmla="*/ 1598470 h 5907136"/>
              <a:gd name="connsiteX1554" fmla="*/ 8627476 w 12078891"/>
              <a:gd name="connsiteY1554" fmla="*/ 1621886 h 5907136"/>
              <a:gd name="connsiteX1555" fmla="*/ 8604059 w 12078891"/>
              <a:gd name="connsiteY1555" fmla="*/ 1645302 h 5907136"/>
              <a:gd name="connsiteX1556" fmla="*/ 8580642 w 12078891"/>
              <a:gd name="connsiteY1556" fmla="*/ 1621886 h 5907136"/>
              <a:gd name="connsiteX1557" fmla="*/ 8604059 w 12078891"/>
              <a:gd name="connsiteY1557" fmla="*/ 1598470 h 5907136"/>
              <a:gd name="connsiteX1558" fmla="*/ 970231 w 12078891"/>
              <a:gd name="connsiteY1558" fmla="*/ 1592364 h 5907136"/>
              <a:gd name="connsiteX1559" fmla="*/ 985503 w 12078891"/>
              <a:gd name="connsiteY1559" fmla="*/ 1607636 h 5907136"/>
              <a:gd name="connsiteX1560" fmla="*/ 970231 w 12078891"/>
              <a:gd name="connsiteY1560" fmla="*/ 1622908 h 5907136"/>
              <a:gd name="connsiteX1561" fmla="*/ 954959 w 12078891"/>
              <a:gd name="connsiteY1561" fmla="*/ 1607636 h 5907136"/>
              <a:gd name="connsiteX1562" fmla="*/ 970231 w 12078891"/>
              <a:gd name="connsiteY1562" fmla="*/ 1592364 h 5907136"/>
              <a:gd name="connsiteX1563" fmla="*/ 8077693 w 12078891"/>
              <a:gd name="connsiteY1563" fmla="*/ 1588309 h 5907136"/>
              <a:gd name="connsiteX1564" fmla="*/ 8099073 w 12078891"/>
              <a:gd name="connsiteY1564" fmla="*/ 1609690 h 5907136"/>
              <a:gd name="connsiteX1565" fmla="*/ 8077693 w 12078891"/>
              <a:gd name="connsiteY1565" fmla="*/ 1631068 h 5907136"/>
              <a:gd name="connsiteX1566" fmla="*/ 8056312 w 12078891"/>
              <a:gd name="connsiteY1566" fmla="*/ 1609690 h 5907136"/>
              <a:gd name="connsiteX1567" fmla="*/ 8077693 w 12078891"/>
              <a:gd name="connsiteY1567" fmla="*/ 1588309 h 5907136"/>
              <a:gd name="connsiteX1568" fmla="*/ 10993578 w 12078891"/>
              <a:gd name="connsiteY1568" fmla="*/ 1587269 h 5907136"/>
              <a:gd name="connsiteX1569" fmla="*/ 11004777 w 12078891"/>
              <a:gd name="connsiteY1569" fmla="*/ 1598469 h 5907136"/>
              <a:gd name="connsiteX1570" fmla="*/ 10993578 w 12078891"/>
              <a:gd name="connsiteY1570" fmla="*/ 1609668 h 5907136"/>
              <a:gd name="connsiteX1571" fmla="*/ 10982378 w 12078891"/>
              <a:gd name="connsiteY1571" fmla="*/ 1598469 h 5907136"/>
              <a:gd name="connsiteX1572" fmla="*/ 10993578 w 12078891"/>
              <a:gd name="connsiteY1572" fmla="*/ 1587269 h 5907136"/>
              <a:gd name="connsiteX1573" fmla="*/ 1053773 w 12078891"/>
              <a:gd name="connsiteY1573" fmla="*/ 1581190 h 5907136"/>
              <a:gd name="connsiteX1574" fmla="*/ 1061918 w 12078891"/>
              <a:gd name="connsiteY1574" fmla="*/ 1589335 h 5907136"/>
              <a:gd name="connsiteX1575" fmla="*/ 1053773 w 12078891"/>
              <a:gd name="connsiteY1575" fmla="*/ 1597478 h 5907136"/>
              <a:gd name="connsiteX1576" fmla="*/ 1045628 w 12078891"/>
              <a:gd name="connsiteY1576" fmla="*/ 1589335 h 5907136"/>
              <a:gd name="connsiteX1577" fmla="*/ 1053773 w 12078891"/>
              <a:gd name="connsiteY1577" fmla="*/ 1581190 h 5907136"/>
              <a:gd name="connsiteX1578" fmla="*/ 6563753 w 12078891"/>
              <a:gd name="connsiteY1578" fmla="*/ 1579126 h 5907136"/>
              <a:gd name="connsiteX1579" fmla="*/ 6574952 w 12078891"/>
              <a:gd name="connsiteY1579" fmla="*/ 1590325 h 5907136"/>
              <a:gd name="connsiteX1580" fmla="*/ 6563753 w 12078891"/>
              <a:gd name="connsiteY1580" fmla="*/ 1601524 h 5907136"/>
              <a:gd name="connsiteX1581" fmla="*/ 6552553 w 12078891"/>
              <a:gd name="connsiteY1581" fmla="*/ 1590325 h 5907136"/>
              <a:gd name="connsiteX1582" fmla="*/ 6563753 w 12078891"/>
              <a:gd name="connsiteY1582" fmla="*/ 1579126 h 5907136"/>
              <a:gd name="connsiteX1583" fmla="*/ 9187440 w 12078891"/>
              <a:gd name="connsiteY1583" fmla="*/ 1578129 h 5907136"/>
              <a:gd name="connsiteX1584" fmla="*/ 9198639 w 12078891"/>
              <a:gd name="connsiteY1584" fmla="*/ 1589328 h 5907136"/>
              <a:gd name="connsiteX1585" fmla="*/ 9187440 w 12078891"/>
              <a:gd name="connsiteY1585" fmla="*/ 1600526 h 5907136"/>
              <a:gd name="connsiteX1586" fmla="*/ 9176240 w 12078891"/>
              <a:gd name="connsiteY1586" fmla="*/ 1589328 h 5907136"/>
              <a:gd name="connsiteX1587" fmla="*/ 9187440 w 12078891"/>
              <a:gd name="connsiteY1587" fmla="*/ 1578129 h 5907136"/>
              <a:gd name="connsiteX1588" fmla="*/ 5811366 w 12078891"/>
              <a:gd name="connsiteY1588" fmla="*/ 1539421 h 5907136"/>
              <a:gd name="connsiteX1589" fmla="*/ 5821547 w 12078891"/>
              <a:gd name="connsiteY1589" fmla="*/ 1549602 h 5907136"/>
              <a:gd name="connsiteX1590" fmla="*/ 5811366 w 12078891"/>
              <a:gd name="connsiteY1590" fmla="*/ 1559783 h 5907136"/>
              <a:gd name="connsiteX1591" fmla="*/ 5801185 w 12078891"/>
              <a:gd name="connsiteY1591" fmla="*/ 1549602 h 5907136"/>
              <a:gd name="connsiteX1592" fmla="*/ 5811366 w 12078891"/>
              <a:gd name="connsiteY1592" fmla="*/ 1539421 h 5907136"/>
              <a:gd name="connsiteX1593" fmla="*/ 6556626 w 12078891"/>
              <a:gd name="connsiteY1593" fmla="*/ 1510942 h 5907136"/>
              <a:gd name="connsiteX1594" fmla="*/ 6568843 w 12078891"/>
              <a:gd name="connsiteY1594" fmla="*/ 1523160 h 5907136"/>
              <a:gd name="connsiteX1595" fmla="*/ 6556626 w 12078891"/>
              <a:gd name="connsiteY1595" fmla="*/ 1535375 h 5907136"/>
              <a:gd name="connsiteX1596" fmla="*/ 6544408 w 12078891"/>
              <a:gd name="connsiteY1596" fmla="*/ 1523160 h 5907136"/>
              <a:gd name="connsiteX1597" fmla="*/ 6556626 w 12078891"/>
              <a:gd name="connsiteY1597" fmla="*/ 1510942 h 5907136"/>
              <a:gd name="connsiteX1598" fmla="*/ 5064100 w 12078891"/>
              <a:gd name="connsiteY1598" fmla="*/ 1507884 h 5907136"/>
              <a:gd name="connsiteX1599" fmla="*/ 5076314 w 12078891"/>
              <a:gd name="connsiteY1599" fmla="*/ 1520102 h 5907136"/>
              <a:gd name="connsiteX1600" fmla="*/ 5064100 w 12078891"/>
              <a:gd name="connsiteY1600" fmla="*/ 1532317 h 5907136"/>
              <a:gd name="connsiteX1601" fmla="*/ 5051886 w 12078891"/>
              <a:gd name="connsiteY1601" fmla="*/ 1520102 h 5907136"/>
              <a:gd name="connsiteX1602" fmla="*/ 5064100 w 12078891"/>
              <a:gd name="connsiteY1602" fmla="*/ 1507884 h 5907136"/>
              <a:gd name="connsiteX1603" fmla="*/ 12045293 w 12078891"/>
              <a:gd name="connsiteY1603" fmla="*/ 1495671 h 5907136"/>
              <a:gd name="connsiteX1604" fmla="*/ 12074818 w 12078891"/>
              <a:gd name="connsiteY1604" fmla="*/ 1525195 h 5907136"/>
              <a:gd name="connsiteX1605" fmla="*/ 12045293 w 12078891"/>
              <a:gd name="connsiteY1605" fmla="*/ 1553701 h 5907136"/>
              <a:gd name="connsiteX1606" fmla="*/ 12015767 w 12078891"/>
              <a:gd name="connsiteY1606" fmla="*/ 1525195 h 5907136"/>
              <a:gd name="connsiteX1607" fmla="*/ 12045293 w 12078891"/>
              <a:gd name="connsiteY1607" fmla="*/ 1495671 h 5907136"/>
              <a:gd name="connsiteX1608" fmla="*/ 7198040 w 12078891"/>
              <a:gd name="connsiteY1608" fmla="*/ 1482432 h 5907136"/>
              <a:gd name="connsiteX1609" fmla="*/ 7203130 w 12078891"/>
              <a:gd name="connsiteY1609" fmla="*/ 1487523 h 5907136"/>
              <a:gd name="connsiteX1610" fmla="*/ 7198040 w 12078891"/>
              <a:gd name="connsiteY1610" fmla="*/ 1492613 h 5907136"/>
              <a:gd name="connsiteX1611" fmla="*/ 7192949 w 12078891"/>
              <a:gd name="connsiteY1611" fmla="*/ 1487523 h 5907136"/>
              <a:gd name="connsiteX1612" fmla="*/ 7198040 w 12078891"/>
              <a:gd name="connsiteY1612" fmla="*/ 1482432 h 5907136"/>
              <a:gd name="connsiteX1613" fmla="*/ 10018223 w 12078891"/>
              <a:gd name="connsiteY1613" fmla="*/ 1481387 h 5907136"/>
              <a:gd name="connsiteX1614" fmla="*/ 10025350 w 12078891"/>
              <a:gd name="connsiteY1614" fmla="*/ 1488514 h 5907136"/>
              <a:gd name="connsiteX1615" fmla="*/ 10018223 w 12078891"/>
              <a:gd name="connsiteY1615" fmla="*/ 1494622 h 5907136"/>
              <a:gd name="connsiteX1616" fmla="*/ 10011096 w 12078891"/>
              <a:gd name="connsiteY1616" fmla="*/ 1488514 h 5907136"/>
              <a:gd name="connsiteX1617" fmla="*/ 10018223 w 12078891"/>
              <a:gd name="connsiteY1617" fmla="*/ 1481387 h 5907136"/>
              <a:gd name="connsiteX1618" fmla="*/ 8393309 w 12078891"/>
              <a:gd name="connsiteY1618" fmla="*/ 1477350 h 5907136"/>
              <a:gd name="connsiteX1619" fmla="*/ 8425888 w 12078891"/>
              <a:gd name="connsiteY1619" fmla="*/ 1509928 h 5907136"/>
              <a:gd name="connsiteX1620" fmla="*/ 8393309 w 12078891"/>
              <a:gd name="connsiteY1620" fmla="*/ 1542506 h 5907136"/>
              <a:gd name="connsiteX1621" fmla="*/ 8360729 w 12078891"/>
              <a:gd name="connsiteY1621" fmla="*/ 1509928 h 5907136"/>
              <a:gd name="connsiteX1622" fmla="*/ 8393309 w 12078891"/>
              <a:gd name="connsiteY1622" fmla="*/ 1477350 h 5907136"/>
              <a:gd name="connsiteX1623" fmla="*/ 5908087 w 12078891"/>
              <a:gd name="connsiteY1623" fmla="*/ 1476298 h 5907136"/>
              <a:gd name="connsiteX1624" fmla="*/ 5910123 w 12078891"/>
              <a:gd name="connsiteY1624" fmla="*/ 1478334 h 5907136"/>
              <a:gd name="connsiteX1625" fmla="*/ 5908087 w 12078891"/>
              <a:gd name="connsiteY1625" fmla="*/ 1480369 h 5907136"/>
              <a:gd name="connsiteX1626" fmla="*/ 5906050 w 12078891"/>
              <a:gd name="connsiteY1626" fmla="*/ 1478334 h 5907136"/>
              <a:gd name="connsiteX1627" fmla="*/ 5908087 w 12078891"/>
              <a:gd name="connsiteY1627" fmla="*/ 1476298 h 5907136"/>
              <a:gd name="connsiteX1628" fmla="*/ 10401034 w 12078891"/>
              <a:gd name="connsiteY1628" fmla="*/ 1474260 h 5907136"/>
              <a:gd name="connsiteX1629" fmla="*/ 10410197 w 12078891"/>
              <a:gd name="connsiteY1629" fmla="*/ 1483423 h 5907136"/>
              <a:gd name="connsiteX1630" fmla="*/ 10401034 w 12078891"/>
              <a:gd name="connsiteY1630" fmla="*/ 1492586 h 5907136"/>
              <a:gd name="connsiteX1631" fmla="*/ 10391871 w 12078891"/>
              <a:gd name="connsiteY1631" fmla="*/ 1483423 h 5907136"/>
              <a:gd name="connsiteX1632" fmla="*/ 10401034 w 12078891"/>
              <a:gd name="connsiteY1632" fmla="*/ 1474260 h 5907136"/>
              <a:gd name="connsiteX1633" fmla="*/ 2631798 w 12078891"/>
              <a:gd name="connsiteY1633" fmla="*/ 1469172 h 5907136"/>
              <a:gd name="connsiteX1634" fmla="*/ 2637906 w 12078891"/>
              <a:gd name="connsiteY1634" fmla="*/ 1475281 h 5907136"/>
              <a:gd name="connsiteX1635" fmla="*/ 2631798 w 12078891"/>
              <a:gd name="connsiteY1635" fmla="*/ 1481390 h 5907136"/>
              <a:gd name="connsiteX1636" fmla="*/ 2625688 w 12078891"/>
              <a:gd name="connsiteY1636" fmla="*/ 1475281 h 5907136"/>
              <a:gd name="connsiteX1637" fmla="*/ 2631798 w 12078891"/>
              <a:gd name="connsiteY1637" fmla="*/ 1469172 h 5907136"/>
              <a:gd name="connsiteX1638" fmla="*/ 8095000 w 12078891"/>
              <a:gd name="connsiteY1638" fmla="*/ 1469170 h 5907136"/>
              <a:gd name="connsiteX1639" fmla="*/ 8107217 w 12078891"/>
              <a:gd name="connsiteY1639" fmla="*/ 1481388 h 5907136"/>
              <a:gd name="connsiteX1640" fmla="*/ 8095000 w 12078891"/>
              <a:gd name="connsiteY1640" fmla="*/ 1493605 h 5907136"/>
              <a:gd name="connsiteX1641" fmla="*/ 8082783 w 12078891"/>
              <a:gd name="connsiteY1641" fmla="*/ 1481388 h 5907136"/>
              <a:gd name="connsiteX1642" fmla="*/ 8095000 w 12078891"/>
              <a:gd name="connsiteY1642" fmla="*/ 1469170 h 5907136"/>
              <a:gd name="connsiteX1643" fmla="*/ 3408677 w 12078891"/>
              <a:gd name="connsiteY1643" fmla="*/ 1462072 h 5907136"/>
              <a:gd name="connsiteX1644" fmla="*/ 3413767 w 12078891"/>
              <a:gd name="connsiteY1644" fmla="*/ 1467163 h 5907136"/>
              <a:gd name="connsiteX1645" fmla="*/ 3408677 w 12078891"/>
              <a:gd name="connsiteY1645" fmla="*/ 1472253 h 5907136"/>
              <a:gd name="connsiteX1646" fmla="*/ 3403585 w 12078891"/>
              <a:gd name="connsiteY1646" fmla="*/ 1467163 h 5907136"/>
              <a:gd name="connsiteX1647" fmla="*/ 3408677 w 12078891"/>
              <a:gd name="connsiteY1647" fmla="*/ 1462072 h 5907136"/>
              <a:gd name="connsiteX1648" fmla="*/ 3686616 w 12078891"/>
              <a:gd name="connsiteY1648" fmla="*/ 1449860 h 5907136"/>
              <a:gd name="connsiteX1649" fmla="*/ 3690689 w 12078891"/>
              <a:gd name="connsiteY1649" fmla="*/ 1453933 h 5907136"/>
              <a:gd name="connsiteX1650" fmla="*/ 3686616 w 12078891"/>
              <a:gd name="connsiteY1650" fmla="*/ 1458006 h 5907136"/>
              <a:gd name="connsiteX1651" fmla="*/ 3682544 w 12078891"/>
              <a:gd name="connsiteY1651" fmla="*/ 1453933 h 5907136"/>
              <a:gd name="connsiteX1652" fmla="*/ 3686616 w 12078891"/>
              <a:gd name="connsiteY1652" fmla="*/ 1449860 h 5907136"/>
              <a:gd name="connsiteX1653" fmla="*/ 8790374 w 12078891"/>
              <a:gd name="connsiteY1653" fmla="*/ 1447825 h 5907136"/>
              <a:gd name="connsiteX1654" fmla="*/ 8795464 w 12078891"/>
              <a:gd name="connsiteY1654" fmla="*/ 1452917 h 5907136"/>
              <a:gd name="connsiteX1655" fmla="*/ 8790374 w 12078891"/>
              <a:gd name="connsiteY1655" fmla="*/ 1458007 h 5907136"/>
              <a:gd name="connsiteX1656" fmla="*/ 8785283 w 12078891"/>
              <a:gd name="connsiteY1656" fmla="*/ 1452917 h 5907136"/>
              <a:gd name="connsiteX1657" fmla="*/ 8790374 w 12078891"/>
              <a:gd name="connsiteY1657" fmla="*/ 1447825 h 5907136"/>
              <a:gd name="connsiteX1658" fmla="*/ 10691198 w 12078891"/>
              <a:gd name="connsiteY1658" fmla="*/ 1418293 h 5907136"/>
              <a:gd name="connsiteX1659" fmla="*/ 10696288 w 12078891"/>
              <a:gd name="connsiteY1659" fmla="*/ 1423383 h 5907136"/>
              <a:gd name="connsiteX1660" fmla="*/ 10691198 w 12078891"/>
              <a:gd name="connsiteY1660" fmla="*/ 1428476 h 5907136"/>
              <a:gd name="connsiteX1661" fmla="*/ 10686107 w 12078891"/>
              <a:gd name="connsiteY1661" fmla="*/ 1423383 h 5907136"/>
              <a:gd name="connsiteX1662" fmla="*/ 10691198 w 12078891"/>
              <a:gd name="connsiteY1662" fmla="*/ 1418293 h 5907136"/>
              <a:gd name="connsiteX1663" fmla="*/ 3349636 w 12078891"/>
              <a:gd name="connsiteY1663" fmla="*/ 1409134 h 5907136"/>
              <a:gd name="connsiteX1664" fmla="*/ 3358800 w 12078891"/>
              <a:gd name="connsiteY1664" fmla="*/ 1418293 h 5907136"/>
              <a:gd name="connsiteX1665" fmla="*/ 3349636 w 12078891"/>
              <a:gd name="connsiteY1665" fmla="*/ 1427460 h 5907136"/>
              <a:gd name="connsiteX1666" fmla="*/ 3340474 w 12078891"/>
              <a:gd name="connsiteY1666" fmla="*/ 1418293 h 5907136"/>
              <a:gd name="connsiteX1667" fmla="*/ 3349636 w 12078891"/>
              <a:gd name="connsiteY1667" fmla="*/ 1409134 h 5907136"/>
              <a:gd name="connsiteX1668" fmla="*/ 4588610 w 12078891"/>
              <a:gd name="connsiteY1668" fmla="*/ 1397903 h 5907136"/>
              <a:gd name="connsiteX1669" fmla="*/ 4596755 w 12078891"/>
              <a:gd name="connsiteY1669" fmla="*/ 1406048 h 5907136"/>
              <a:gd name="connsiteX1670" fmla="*/ 4588610 w 12078891"/>
              <a:gd name="connsiteY1670" fmla="*/ 1414193 h 5907136"/>
              <a:gd name="connsiteX1671" fmla="*/ 4580466 w 12078891"/>
              <a:gd name="connsiteY1671" fmla="*/ 1406048 h 5907136"/>
              <a:gd name="connsiteX1672" fmla="*/ 4588610 w 12078891"/>
              <a:gd name="connsiteY1672" fmla="*/ 1397903 h 5907136"/>
              <a:gd name="connsiteX1673" fmla="*/ 1814297 w 12078891"/>
              <a:gd name="connsiteY1673" fmla="*/ 1390807 h 5907136"/>
              <a:gd name="connsiteX1674" fmla="*/ 1835677 w 12078891"/>
              <a:gd name="connsiteY1674" fmla="*/ 1412190 h 5907136"/>
              <a:gd name="connsiteX1675" fmla="*/ 1814297 w 12078891"/>
              <a:gd name="connsiteY1675" fmla="*/ 1433570 h 5907136"/>
              <a:gd name="connsiteX1676" fmla="*/ 1792917 w 12078891"/>
              <a:gd name="connsiteY1676" fmla="*/ 1412190 h 5907136"/>
              <a:gd name="connsiteX1677" fmla="*/ 1814297 w 12078891"/>
              <a:gd name="connsiteY1677" fmla="*/ 1390807 h 5907136"/>
              <a:gd name="connsiteX1678" fmla="*/ 9676136 w 12078891"/>
              <a:gd name="connsiteY1678" fmla="*/ 1389757 h 5907136"/>
              <a:gd name="connsiteX1679" fmla="*/ 9679190 w 12078891"/>
              <a:gd name="connsiteY1679" fmla="*/ 1392811 h 5907136"/>
              <a:gd name="connsiteX1680" fmla="*/ 9676136 w 12078891"/>
              <a:gd name="connsiteY1680" fmla="*/ 1395866 h 5907136"/>
              <a:gd name="connsiteX1681" fmla="*/ 9673081 w 12078891"/>
              <a:gd name="connsiteY1681" fmla="*/ 1392811 h 5907136"/>
              <a:gd name="connsiteX1682" fmla="*/ 9676136 w 12078891"/>
              <a:gd name="connsiteY1682" fmla="*/ 1389757 h 5907136"/>
              <a:gd name="connsiteX1683" fmla="*/ 12015767 w 12078891"/>
              <a:gd name="connsiteY1683" fmla="*/ 1375502 h 5907136"/>
              <a:gd name="connsiteX1684" fmla="*/ 12018821 w 12078891"/>
              <a:gd name="connsiteY1684" fmla="*/ 1378556 h 5907136"/>
              <a:gd name="connsiteX1685" fmla="*/ 12015767 w 12078891"/>
              <a:gd name="connsiteY1685" fmla="*/ 1381611 h 5907136"/>
              <a:gd name="connsiteX1686" fmla="*/ 12012713 w 12078891"/>
              <a:gd name="connsiteY1686" fmla="*/ 1378556 h 5907136"/>
              <a:gd name="connsiteX1687" fmla="*/ 12015767 w 12078891"/>
              <a:gd name="connsiteY1687" fmla="*/ 1375502 h 5907136"/>
              <a:gd name="connsiteX1688" fmla="*/ 9431787 w 12078891"/>
              <a:gd name="connsiteY1688" fmla="*/ 1368376 h 5907136"/>
              <a:gd name="connsiteX1689" fmla="*/ 9437896 w 12078891"/>
              <a:gd name="connsiteY1689" fmla="*/ 1373467 h 5907136"/>
              <a:gd name="connsiteX1690" fmla="*/ 9431787 w 12078891"/>
              <a:gd name="connsiteY1690" fmla="*/ 1379575 h 5907136"/>
              <a:gd name="connsiteX1691" fmla="*/ 9425678 w 12078891"/>
              <a:gd name="connsiteY1691" fmla="*/ 1373467 h 5907136"/>
              <a:gd name="connsiteX1692" fmla="*/ 9431787 w 12078891"/>
              <a:gd name="connsiteY1692" fmla="*/ 1368376 h 5907136"/>
              <a:gd name="connsiteX1693" fmla="*/ 7596123 w 12078891"/>
              <a:gd name="connsiteY1693" fmla="*/ 1359243 h 5907136"/>
              <a:gd name="connsiteX1694" fmla="*/ 7604268 w 12078891"/>
              <a:gd name="connsiteY1694" fmla="*/ 1367389 h 5907136"/>
              <a:gd name="connsiteX1695" fmla="*/ 7596123 w 12078891"/>
              <a:gd name="connsiteY1695" fmla="*/ 1374515 h 5907136"/>
              <a:gd name="connsiteX1696" fmla="*/ 7587978 w 12078891"/>
              <a:gd name="connsiteY1696" fmla="*/ 1367389 h 5907136"/>
              <a:gd name="connsiteX1697" fmla="*/ 7596123 w 12078891"/>
              <a:gd name="connsiteY1697" fmla="*/ 1359243 h 5907136"/>
              <a:gd name="connsiteX1698" fmla="*/ 5364445 w 12078891"/>
              <a:gd name="connsiteY1698" fmla="*/ 1346011 h 5907136"/>
              <a:gd name="connsiteX1699" fmla="*/ 5381754 w 12078891"/>
              <a:gd name="connsiteY1699" fmla="*/ 1363320 h 5907136"/>
              <a:gd name="connsiteX1700" fmla="*/ 5364445 w 12078891"/>
              <a:gd name="connsiteY1700" fmla="*/ 1380628 h 5907136"/>
              <a:gd name="connsiteX1701" fmla="*/ 5347139 w 12078891"/>
              <a:gd name="connsiteY1701" fmla="*/ 1363320 h 5907136"/>
              <a:gd name="connsiteX1702" fmla="*/ 5364445 w 12078891"/>
              <a:gd name="connsiteY1702" fmla="*/ 1346011 h 5907136"/>
              <a:gd name="connsiteX1703" fmla="*/ 12059547 w 12078891"/>
              <a:gd name="connsiteY1703" fmla="*/ 1314439 h 5907136"/>
              <a:gd name="connsiteX1704" fmla="*/ 12064637 w 12078891"/>
              <a:gd name="connsiteY1704" fmla="*/ 1319529 h 5907136"/>
              <a:gd name="connsiteX1705" fmla="*/ 12059547 w 12078891"/>
              <a:gd name="connsiteY1705" fmla="*/ 1324620 h 5907136"/>
              <a:gd name="connsiteX1706" fmla="*/ 12054456 w 12078891"/>
              <a:gd name="connsiteY1706" fmla="*/ 1319529 h 5907136"/>
              <a:gd name="connsiteX1707" fmla="*/ 12059547 w 12078891"/>
              <a:gd name="connsiteY1707" fmla="*/ 1314439 h 5907136"/>
              <a:gd name="connsiteX1708" fmla="*/ 11131025 w 12078891"/>
              <a:gd name="connsiteY1708" fmla="*/ 1300174 h 5907136"/>
              <a:gd name="connsiteX1709" fmla="*/ 11149350 w 12078891"/>
              <a:gd name="connsiteY1709" fmla="*/ 1318500 h 5907136"/>
              <a:gd name="connsiteX1710" fmla="*/ 11131025 w 12078891"/>
              <a:gd name="connsiteY1710" fmla="*/ 1336827 h 5907136"/>
              <a:gd name="connsiteX1711" fmla="*/ 11112698 w 12078891"/>
              <a:gd name="connsiteY1711" fmla="*/ 1318500 h 5907136"/>
              <a:gd name="connsiteX1712" fmla="*/ 11131025 w 12078891"/>
              <a:gd name="connsiteY1712" fmla="*/ 1300174 h 5907136"/>
              <a:gd name="connsiteX1713" fmla="*/ 8098055 w 12078891"/>
              <a:gd name="connsiteY1713" fmla="*/ 1297139 h 5907136"/>
              <a:gd name="connsiteX1714" fmla="*/ 8133689 w 12078891"/>
              <a:gd name="connsiteY1714" fmla="*/ 1332775 h 5907136"/>
              <a:gd name="connsiteX1715" fmla="*/ 8098055 w 12078891"/>
              <a:gd name="connsiteY1715" fmla="*/ 1368410 h 5907136"/>
              <a:gd name="connsiteX1716" fmla="*/ 8062421 w 12078891"/>
              <a:gd name="connsiteY1716" fmla="*/ 1332775 h 5907136"/>
              <a:gd name="connsiteX1717" fmla="*/ 8098055 w 12078891"/>
              <a:gd name="connsiteY1717" fmla="*/ 1297139 h 5907136"/>
              <a:gd name="connsiteX1718" fmla="*/ 5691230 w 12078891"/>
              <a:gd name="connsiteY1718" fmla="*/ 1264529 h 5907136"/>
              <a:gd name="connsiteX1719" fmla="*/ 5701411 w 12078891"/>
              <a:gd name="connsiteY1719" fmla="*/ 1274710 h 5907136"/>
              <a:gd name="connsiteX1720" fmla="*/ 5691230 w 12078891"/>
              <a:gd name="connsiteY1720" fmla="*/ 1284890 h 5907136"/>
              <a:gd name="connsiteX1721" fmla="*/ 5681049 w 12078891"/>
              <a:gd name="connsiteY1721" fmla="*/ 1274710 h 5907136"/>
              <a:gd name="connsiteX1722" fmla="*/ 5691230 w 12078891"/>
              <a:gd name="connsiteY1722" fmla="*/ 1264529 h 5907136"/>
              <a:gd name="connsiteX1723" fmla="*/ 10805227 w 12078891"/>
              <a:gd name="connsiteY1723" fmla="*/ 1263541 h 5907136"/>
              <a:gd name="connsiteX1724" fmla="*/ 10818462 w 12078891"/>
              <a:gd name="connsiteY1724" fmla="*/ 1276776 h 5907136"/>
              <a:gd name="connsiteX1725" fmla="*/ 10805227 w 12078891"/>
              <a:gd name="connsiteY1725" fmla="*/ 1290011 h 5907136"/>
              <a:gd name="connsiteX1726" fmla="*/ 10791991 w 12078891"/>
              <a:gd name="connsiteY1726" fmla="*/ 1276776 h 5907136"/>
              <a:gd name="connsiteX1727" fmla="*/ 10805227 w 12078891"/>
              <a:gd name="connsiteY1727" fmla="*/ 1263541 h 5907136"/>
              <a:gd name="connsiteX1728" fmla="*/ 298292 w 12078891"/>
              <a:gd name="connsiteY1728" fmla="*/ 1260468 h 5907136"/>
              <a:gd name="connsiteX1729" fmla="*/ 408248 w 12078891"/>
              <a:gd name="connsiteY1729" fmla="*/ 1369407 h 5907136"/>
              <a:gd name="connsiteX1730" fmla="*/ 298292 w 12078891"/>
              <a:gd name="connsiteY1730" fmla="*/ 1478349 h 5907136"/>
              <a:gd name="connsiteX1731" fmla="*/ 188336 w 12078891"/>
              <a:gd name="connsiteY1731" fmla="*/ 1369407 h 5907136"/>
              <a:gd name="connsiteX1732" fmla="*/ 298292 w 12078891"/>
              <a:gd name="connsiteY1732" fmla="*/ 1260468 h 5907136"/>
              <a:gd name="connsiteX1733" fmla="*/ 11437477 w 12078891"/>
              <a:gd name="connsiteY1733" fmla="*/ 1252334 h 5907136"/>
              <a:gd name="connsiteX1734" fmla="*/ 11459875 w 12078891"/>
              <a:gd name="connsiteY1734" fmla="*/ 1274732 h 5907136"/>
              <a:gd name="connsiteX1735" fmla="*/ 11437477 w 12078891"/>
              <a:gd name="connsiteY1735" fmla="*/ 1297131 h 5907136"/>
              <a:gd name="connsiteX1736" fmla="*/ 11415078 w 12078891"/>
              <a:gd name="connsiteY1736" fmla="*/ 1274732 h 5907136"/>
              <a:gd name="connsiteX1737" fmla="*/ 11437477 w 12078891"/>
              <a:gd name="connsiteY1737" fmla="*/ 1252334 h 5907136"/>
              <a:gd name="connsiteX1738" fmla="*/ 3814846 w 12078891"/>
              <a:gd name="connsiteY1738" fmla="*/ 1200388 h 5907136"/>
              <a:gd name="connsiteX1739" fmla="*/ 3818919 w 12078891"/>
              <a:gd name="connsiteY1739" fmla="*/ 1204460 h 5907136"/>
              <a:gd name="connsiteX1740" fmla="*/ 3814846 w 12078891"/>
              <a:gd name="connsiteY1740" fmla="*/ 1208533 h 5907136"/>
              <a:gd name="connsiteX1741" fmla="*/ 3810773 w 12078891"/>
              <a:gd name="connsiteY1741" fmla="*/ 1204460 h 5907136"/>
              <a:gd name="connsiteX1742" fmla="*/ 3814846 w 12078891"/>
              <a:gd name="connsiteY1742" fmla="*/ 1200388 h 5907136"/>
              <a:gd name="connsiteX1743" fmla="*/ 9736204 w 12078891"/>
              <a:gd name="connsiteY1743" fmla="*/ 1192272 h 5907136"/>
              <a:gd name="connsiteX1744" fmla="*/ 9771838 w 12078891"/>
              <a:gd name="connsiteY1744" fmla="*/ 1227907 h 5907136"/>
              <a:gd name="connsiteX1745" fmla="*/ 9736204 w 12078891"/>
              <a:gd name="connsiteY1745" fmla="*/ 1263541 h 5907136"/>
              <a:gd name="connsiteX1746" fmla="*/ 9699552 w 12078891"/>
              <a:gd name="connsiteY1746" fmla="*/ 1227907 h 5907136"/>
              <a:gd name="connsiteX1747" fmla="*/ 9736204 w 12078891"/>
              <a:gd name="connsiteY1747" fmla="*/ 1192272 h 5907136"/>
              <a:gd name="connsiteX1748" fmla="*/ 10679998 w 12078891"/>
              <a:gd name="connsiteY1748" fmla="*/ 1188190 h 5907136"/>
              <a:gd name="connsiteX1749" fmla="*/ 10687125 w 12078891"/>
              <a:gd name="connsiteY1749" fmla="*/ 1195319 h 5907136"/>
              <a:gd name="connsiteX1750" fmla="*/ 10679998 w 12078891"/>
              <a:gd name="connsiteY1750" fmla="*/ 1202445 h 5907136"/>
              <a:gd name="connsiteX1751" fmla="*/ 10672872 w 12078891"/>
              <a:gd name="connsiteY1751" fmla="*/ 1195319 h 5907136"/>
              <a:gd name="connsiteX1752" fmla="*/ 10679998 w 12078891"/>
              <a:gd name="connsiteY1752" fmla="*/ 1188190 h 5907136"/>
              <a:gd name="connsiteX1753" fmla="*/ 1609646 w 12078891"/>
              <a:gd name="connsiteY1753" fmla="*/ 1183104 h 5907136"/>
              <a:gd name="connsiteX1754" fmla="*/ 1614735 w 12078891"/>
              <a:gd name="connsiteY1754" fmla="*/ 1188193 h 5907136"/>
              <a:gd name="connsiteX1755" fmla="*/ 1609646 w 12078891"/>
              <a:gd name="connsiteY1755" fmla="*/ 1193283 h 5907136"/>
              <a:gd name="connsiteX1756" fmla="*/ 1604554 w 12078891"/>
              <a:gd name="connsiteY1756" fmla="*/ 1188193 h 5907136"/>
              <a:gd name="connsiteX1757" fmla="*/ 1609646 w 12078891"/>
              <a:gd name="connsiteY1757" fmla="*/ 1183104 h 5907136"/>
              <a:gd name="connsiteX1758" fmla="*/ 8997051 w 12078891"/>
              <a:gd name="connsiteY1758" fmla="*/ 1183079 h 5907136"/>
              <a:gd name="connsiteX1759" fmla="*/ 9006214 w 12078891"/>
              <a:gd name="connsiteY1759" fmla="*/ 1192241 h 5907136"/>
              <a:gd name="connsiteX1760" fmla="*/ 8997051 w 12078891"/>
              <a:gd name="connsiteY1760" fmla="*/ 1201404 h 5907136"/>
              <a:gd name="connsiteX1761" fmla="*/ 8987888 w 12078891"/>
              <a:gd name="connsiteY1761" fmla="*/ 1192241 h 5907136"/>
              <a:gd name="connsiteX1762" fmla="*/ 8997051 w 12078891"/>
              <a:gd name="connsiteY1762" fmla="*/ 1183079 h 5907136"/>
              <a:gd name="connsiteX1763" fmla="*/ 2764214 w 12078891"/>
              <a:gd name="connsiteY1763" fmla="*/ 1173943 h 5907136"/>
              <a:gd name="connsiteX1764" fmla="*/ 2772359 w 12078891"/>
              <a:gd name="connsiteY1764" fmla="*/ 1182089 h 5907136"/>
              <a:gd name="connsiteX1765" fmla="*/ 2764214 w 12078891"/>
              <a:gd name="connsiteY1765" fmla="*/ 1190233 h 5907136"/>
              <a:gd name="connsiteX1766" fmla="*/ 2756067 w 12078891"/>
              <a:gd name="connsiteY1766" fmla="*/ 1182089 h 5907136"/>
              <a:gd name="connsiteX1767" fmla="*/ 2764214 w 12078891"/>
              <a:gd name="connsiteY1767" fmla="*/ 1173943 h 5907136"/>
              <a:gd name="connsiteX1768" fmla="*/ 2648148 w 12078891"/>
              <a:gd name="connsiteY1768" fmla="*/ 1159690 h 5907136"/>
              <a:gd name="connsiteX1769" fmla="*/ 2656293 w 12078891"/>
              <a:gd name="connsiteY1769" fmla="*/ 1167833 h 5907136"/>
              <a:gd name="connsiteX1770" fmla="*/ 2648148 w 12078891"/>
              <a:gd name="connsiteY1770" fmla="*/ 1175980 h 5907136"/>
              <a:gd name="connsiteX1771" fmla="*/ 2640003 w 12078891"/>
              <a:gd name="connsiteY1771" fmla="*/ 1167833 h 5907136"/>
              <a:gd name="connsiteX1772" fmla="*/ 2648148 w 12078891"/>
              <a:gd name="connsiteY1772" fmla="*/ 1159690 h 5907136"/>
              <a:gd name="connsiteX1773" fmla="*/ 4093873 w 12078891"/>
              <a:gd name="connsiteY1773" fmla="*/ 1127106 h 5907136"/>
              <a:gd name="connsiteX1774" fmla="*/ 4107107 w 12078891"/>
              <a:gd name="connsiteY1774" fmla="*/ 1140346 h 5907136"/>
              <a:gd name="connsiteX1775" fmla="*/ 4093873 w 12078891"/>
              <a:gd name="connsiteY1775" fmla="*/ 1153581 h 5907136"/>
              <a:gd name="connsiteX1776" fmla="*/ 4080636 w 12078891"/>
              <a:gd name="connsiteY1776" fmla="*/ 1140346 h 5907136"/>
              <a:gd name="connsiteX1777" fmla="*/ 4093873 w 12078891"/>
              <a:gd name="connsiteY1777" fmla="*/ 1127106 h 5907136"/>
              <a:gd name="connsiteX1778" fmla="*/ 4586598 w 12078891"/>
              <a:gd name="connsiteY1778" fmla="*/ 1109799 h 5907136"/>
              <a:gd name="connsiteX1779" fmla="*/ 4590671 w 12078891"/>
              <a:gd name="connsiteY1779" fmla="*/ 1113871 h 5907136"/>
              <a:gd name="connsiteX1780" fmla="*/ 4586598 w 12078891"/>
              <a:gd name="connsiteY1780" fmla="*/ 1117944 h 5907136"/>
              <a:gd name="connsiteX1781" fmla="*/ 4582523 w 12078891"/>
              <a:gd name="connsiteY1781" fmla="*/ 1113871 h 5907136"/>
              <a:gd name="connsiteX1782" fmla="*/ 4586598 w 12078891"/>
              <a:gd name="connsiteY1782" fmla="*/ 1109799 h 5907136"/>
              <a:gd name="connsiteX1783" fmla="*/ 7513655 w 12078891"/>
              <a:gd name="connsiteY1783" fmla="*/ 1097557 h 5907136"/>
              <a:gd name="connsiteX1784" fmla="*/ 7515692 w 12078891"/>
              <a:gd name="connsiteY1784" fmla="*/ 1099593 h 5907136"/>
              <a:gd name="connsiteX1785" fmla="*/ 7513655 w 12078891"/>
              <a:gd name="connsiteY1785" fmla="*/ 1101630 h 5907136"/>
              <a:gd name="connsiteX1786" fmla="*/ 7511619 w 12078891"/>
              <a:gd name="connsiteY1786" fmla="*/ 1099593 h 5907136"/>
              <a:gd name="connsiteX1787" fmla="*/ 7513655 w 12078891"/>
              <a:gd name="connsiteY1787" fmla="*/ 1097557 h 5907136"/>
              <a:gd name="connsiteX1788" fmla="*/ 3753810 w 12078891"/>
              <a:gd name="connsiteY1788" fmla="*/ 1095550 h 5907136"/>
              <a:gd name="connsiteX1789" fmla="*/ 3776207 w 12078891"/>
              <a:gd name="connsiteY1789" fmla="*/ 1117946 h 5907136"/>
              <a:gd name="connsiteX1790" fmla="*/ 3753810 w 12078891"/>
              <a:gd name="connsiteY1790" fmla="*/ 1140347 h 5907136"/>
              <a:gd name="connsiteX1791" fmla="*/ 3731412 w 12078891"/>
              <a:gd name="connsiteY1791" fmla="*/ 1117946 h 5907136"/>
              <a:gd name="connsiteX1792" fmla="*/ 3753810 w 12078891"/>
              <a:gd name="connsiteY1792" fmla="*/ 1095550 h 5907136"/>
              <a:gd name="connsiteX1793" fmla="*/ 4764761 w 12078891"/>
              <a:gd name="connsiteY1793" fmla="*/ 1095542 h 5907136"/>
              <a:gd name="connsiteX1794" fmla="*/ 4774946 w 12078891"/>
              <a:gd name="connsiteY1794" fmla="*/ 1105725 h 5907136"/>
              <a:gd name="connsiteX1795" fmla="*/ 4764761 w 12078891"/>
              <a:gd name="connsiteY1795" fmla="*/ 1115903 h 5907136"/>
              <a:gd name="connsiteX1796" fmla="*/ 4754580 w 12078891"/>
              <a:gd name="connsiteY1796" fmla="*/ 1105725 h 5907136"/>
              <a:gd name="connsiteX1797" fmla="*/ 4764761 w 12078891"/>
              <a:gd name="connsiteY1797" fmla="*/ 1095542 h 5907136"/>
              <a:gd name="connsiteX1798" fmla="*/ 10431577 w 12078891"/>
              <a:gd name="connsiteY1798" fmla="*/ 1092497 h 5907136"/>
              <a:gd name="connsiteX1799" fmla="*/ 10452957 w 12078891"/>
              <a:gd name="connsiteY1799" fmla="*/ 1113876 h 5907136"/>
              <a:gd name="connsiteX1800" fmla="*/ 10431577 w 12078891"/>
              <a:gd name="connsiteY1800" fmla="*/ 1135254 h 5907136"/>
              <a:gd name="connsiteX1801" fmla="*/ 10410197 w 12078891"/>
              <a:gd name="connsiteY1801" fmla="*/ 1113876 h 5907136"/>
              <a:gd name="connsiteX1802" fmla="*/ 10431577 w 12078891"/>
              <a:gd name="connsiteY1802" fmla="*/ 1092497 h 5907136"/>
              <a:gd name="connsiteX1803" fmla="*/ 9323867 w 12078891"/>
              <a:gd name="connsiteY1803" fmla="*/ 1089437 h 5907136"/>
              <a:gd name="connsiteX1804" fmla="*/ 9336084 w 12078891"/>
              <a:gd name="connsiteY1804" fmla="*/ 1101655 h 5907136"/>
              <a:gd name="connsiteX1805" fmla="*/ 9323867 w 12078891"/>
              <a:gd name="connsiteY1805" fmla="*/ 1113872 h 5907136"/>
              <a:gd name="connsiteX1806" fmla="*/ 9311649 w 12078891"/>
              <a:gd name="connsiteY1806" fmla="*/ 1101655 h 5907136"/>
              <a:gd name="connsiteX1807" fmla="*/ 9323867 w 12078891"/>
              <a:gd name="connsiteY1807" fmla="*/ 1089437 h 5907136"/>
              <a:gd name="connsiteX1808" fmla="*/ 10601604 w 12078891"/>
              <a:gd name="connsiteY1808" fmla="*/ 1085369 h 5907136"/>
              <a:gd name="connsiteX1809" fmla="*/ 10627057 w 12078891"/>
              <a:gd name="connsiteY1809" fmla="*/ 1109804 h 5907136"/>
              <a:gd name="connsiteX1810" fmla="*/ 10601604 w 12078891"/>
              <a:gd name="connsiteY1810" fmla="*/ 1134235 h 5907136"/>
              <a:gd name="connsiteX1811" fmla="*/ 10577169 w 12078891"/>
              <a:gd name="connsiteY1811" fmla="*/ 1109804 h 5907136"/>
              <a:gd name="connsiteX1812" fmla="*/ 10601604 w 12078891"/>
              <a:gd name="connsiteY1812" fmla="*/ 1085369 h 5907136"/>
              <a:gd name="connsiteX1813" fmla="*/ 2304983 w 12078891"/>
              <a:gd name="connsiteY1813" fmla="*/ 1076179 h 5907136"/>
              <a:gd name="connsiteX1814" fmla="*/ 2319236 w 12078891"/>
              <a:gd name="connsiteY1814" fmla="*/ 1090433 h 5907136"/>
              <a:gd name="connsiteX1815" fmla="*/ 2304983 w 12078891"/>
              <a:gd name="connsiteY1815" fmla="*/ 1104686 h 5907136"/>
              <a:gd name="connsiteX1816" fmla="*/ 2290730 w 12078891"/>
              <a:gd name="connsiteY1816" fmla="*/ 1090433 h 5907136"/>
              <a:gd name="connsiteX1817" fmla="*/ 2304983 w 12078891"/>
              <a:gd name="connsiteY1817" fmla="*/ 1076179 h 5907136"/>
              <a:gd name="connsiteX1818" fmla="*/ 6644184 w 12078891"/>
              <a:gd name="connsiteY1818" fmla="*/ 1061950 h 5907136"/>
              <a:gd name="connsiteX1819" fmla="*/ 6662511 w 12078891"/>
              <a:gd name="connsiteY1819" fmla="*/ 1080276 h 5907136"/>
              <a:gd name="connsiteX1820" fmla="*/ 6644184 w 12078891"/>
              <a:gd name="connsiteY1820" fmla="*/ 1098602 h 5907136"/>
              <a:gd name="connsiteX1821" fmla="*/ 6625858 w 12078891"/>
              <a:gd name="connsiteY1821" fmla="*/ 1080276 h 5907136"/>
              <a:gd name="connsiteX1822" fmla="*/ 6644184 w 12078891"/>
              <a:gd name="connsiteY1822" fmla="*/ 1061950 h 5907136"/>
              <a:gd name="connsiteX1823" fmla="*/ 5034577 w 12078891"/>
              <a:gd name="connsiteY1823" fmla="*/ 1060935 h 5907136"/>
              <a:gd name="connsiteX1824" fmla="*/ 5050867 w 12078891"/>
              <a:gd name="connsiteY1824" fmla="*/ 1077224 h 5907136"/>
              <a:gd name="connsiteX1825" fmla="*/ 5034577 w 12078891"/>
              <a:gd name="connsiteY1825" fmla="*/ 1093513 h 5907136"/>
              <a:gd name="connsiteX1826" fmla="*/ 5018293 w 12078891"/>
              <a:gd name="connsiteY1826" fmla="*/ 1077224 h 5907136"/>
              <a:gd name="connsiteX1827" fmla="*/ 5034577 w 12078891"/>
              <a:gd name="connsiteY1827" fmla="*/ 1060935 h 5907136"/>
              <a:gd name="connsiteX1828" fmla="*/ 4292388 w 12078891"/>
              <a:gd name="connsiteY1828" fmla="*/ 1051765 h 5907136"/>
              <a:gd name="connsiteX1829" fmla="*/ 4302574 w 12078891"/>
              <a:gd name="connsiteY1829" fmla="*/ 1061946 h 5907136"/>
              <a:gd name="connsiteX1830" fmla="*/ 4292388 w 12078891"/>
              <a:gd name="connsiteY1830" fmla="*/ 1072127 h 5907136"/>
              <a:gd name="connsiteX1831" fmla="*/ 4282213 w 12078891"/>
              <a:gd name="connsiteY1831" fmla="*/ 1061946 h 5907136"/>
              <a:gd name="connsiteX1832" fmla="*/ 4292388 w 12078891"/>
              <a:gd name="connsiteY1832" fmla="*/ 1051765 h 5907136"/>
              <a:gd name="connsiteX1833" fmla="*/ 7710152 w 12078891"/>
              <a:gd name="connsiteY1833" fmla="*/ 1027306 h 5907136"/>
              <a:gd name="connsiteX1834" fmla="*/ 7719315 w 12078891"/>
              <a:gd name="connsiteY1834" fmla="*/ 1036469 h 5907136"/>
              <a:gd name="connsiteX1835" fmla="*/ 7710152 w 12078891"/>
              <a:gd name="connsiteY1835" fmla="*/ 1045633 h 5907136"/>
              <a:gd name="connsiteX1836" fmla="*/ 7700989 w 12078891"/>
              <a:gd name="connsiteY1836" fmla="*/ 1036469 h 5907136"/>
              <a:gd name="connsiteX1837" fmla="*/ 7710152 w 12078891"/>
              <a:gd name="connsiteY1837" fmla="*/ 1027306 h 5907136"/>
              <a:gd name="connsiteX1838" fmla="*/ 1374422 w 12078891"/>
              <a:gd name="connsiteY1838" fmla="*/ 1019163 h 5907136"/>
              <a:gd name="connsiteX1839" fmla="*/ 1379512 w 12078891"/>
              <a:gd name="connsiteY1839" fmla="*/ 1024254 h 5907136"/>
              <a:gd name="connsiteX1840" fmla="*/ 1374422 w 12078891"/>
              <a:gd name="connsiteY1840" fmla="*/ 1029344 h 5907136"/>
              <a:gd name="connsiteX1841" fmla="*/ 1369331 w 12078891"/>
              <a:gd name="connsiteY1841" fmla="*/ 1024254 h 5907136"/>
              <a:gd name="connsiteX1842" fmla="*/ 1374422 w 12078891"/>
              <a:gd name="connsiteY1842" fmla="*/ 1019163 h 5907136"/>
              <a:gd name="connsiteX1843" fmla="*/ 1313392 w 12078891"/>
              <a:gd name="connsiteY1843" fmla="*/ 992716 h 5907136"/>
              <a:gd name="connsiteX1844" fmla="*/ 1335789 w 12078891"/>
              <a:gd name="connsiteY1844" fmla="*/ 1015116 h 5907136"/>
              <a:gd name="connsiteX1845" fmla="*/ 1313392 w 12078891"/>
              <a:gd name="connsiteY1845" fmla="*/ 1037514 h 5907136"/>
              <a:gd name="connsiteX1846" fmla="*/ 1290993 w 12078891"/>
              <a:gd name="connsiteY1846" fmla="*/ 1015116 h 5907136"/>
              <a:gd name="connsiteX1847" fmla="*/ 1313392 w 12078891"/>
              <a:gd name="connsiteY1847" fmla="*/ 992716 h 5907136"/>
              <a:gd name="connsiteX1848" fmla="*/ 5232076 w 12078891"/>
              <a:gd name="connsiteY1848" fmla="*/ 980492 h 5907136"/>
              <a:gd name="connsiteX1849" fmla="*/ 5241226 w 12078891"/>
              <a:gd name="connsiteY1849" fmla="*/ 989655 h 5907136"/>
              <a:gd name="connsiteX1850" fmla="*/ 5232076 w 12078891"/>
              <a:gd name="connsiteY1850" fmla="*/ 998818 h 5907136"/>
              <a:gd name="connsiteX1851" fmla="*/ 5222909 w 12078891"/>
              <a:gd name="connsiteY1851" fmla="*/ 989655 h 5907136"/>
              <a:gd name="connsiteX1852" fmla="*/ 5232076 w 12078891"/>
              <a:gd name="connsiteY1852" fmla="*/ 980492 h 5907136"/>
              <a:gd name="connsiteX1853" fmla="*/ 7707098 w 12078891"/>
              <a:gd name="connsiteY1853" fmla="*/ 969283 h 5907136"/>
              <a:gd name="connsiteX1854" fmla="*/ 7729496 w 12078891"/>
              <a:gd name="connsiteY1854" fmla="*/ 991681 h 5907136"/>
              <a:gd name="connsiteX1855" fmla="*/ 7707098 w 12078891"/>
              <a:gd name="connsiteY1855" fmla="*/ 1014079 h 5907136"/>
              <a:gd name="connsiteX1856" fmla="*/ 7684699 w 12078891"/>
              <a:gd name="connsiteY1856" fmla="*/ 991681 h 5907136"/>
              <a:gd name="connsiteX1857" fmla="*/ 7707098 w 12078891"/>
              <a:gd name="connsiteY1857" fmla="*/ 969283 h 5907136"/>
              <a:gd name="connsiteX1858" fmla="*/ 2975991 w 12078891"/>
              <a:gd name="connsiteY1858" fmla="*/ 968282 h 5907136"/>
              <a:gd name="connsiteX1859" fmla="*/ 2990748 w 12078891"/>
              <a:gd name="connsiteY1859" fmla="*/ 973373 h 5907136"/>
              <a:gd name="connsiteX1860" fmla="*/ 2994348 w 12078891"/>
              <a:gd name="connsiteY1860" fmla="*/ 982533 h 5907136"/>
              <a:gd name="connsiteX1861" fmla="*/ 3001424 w 12078891"/>
              <a:gd name="connsiteY1861" fmla="*/ 979477 h 5907136"/>
              <a:gd name="connsiteX1862" fmla="*/ 3018736 w 12078891"/>
              <a:gd name="connsiteY1862" fmla="*/ 996786 h 5907136"/>
              <a:gd name="connsiteX1863" fmla="*/ 3001424 w 12078891"/>
              <a:gd name="connsiteY1863" fmla="*/ 1014093 h 5907136"/>
              <a:gd name="connsiteX1864" fmla="*/ 2988955 w 12078891"/>
              <a:gd name="connsiteY1864" fmla="*/ 1008875 h 5907136"/>
              <a:gd name="connsiteX1865" fmla="*/ 2986581 w 12078891"/>
              <a:gd name="connsiteY1865" fmla="*/ 1002939 h 5907136"/>
              <a:gd name="connsiteX1866" fmla="*/ 2975991 w 12078891"/>
              <a:gd name="connsiteY1866" fmla="*/ 1006971 h 5907136"/>
              <a:gd name="connsiteX1867" fmla="*/ 2955628 w 12078891"/>
              <a:gd name="connsiteY1867" fmla="*/ 987627 h 5907136"/>
              <a:gd name="connsiteX1868" fmla="*/ 2956229 w 12078891"/>
              <a:gd name="connsiteY1868" fmla="*/ 986235 h 5907136"/>
              <a:gd name="connsiteX1869" fmla="*/ 2954541 w 12078891"/>
              <a:gd name="connsiteY1869" fmla="*/ 984547 h 5907136"/>
              <a:gd name="connsiteX1870" fmla="*/ 2958789 w 12078891"/>
              <a:gd name="connsiteY1870" fmla="*/ 980299 h 5907136"/>
              <a:gd name="connsiteX1871" fmla="*/ 2961612 w 12078891"/>
              <a:gd name="connsiteY1871" fmla="*/ 973754 h 5907136"/>
              <a:gd name="connsiteX1872" fmla="*/ 2975991 w 12078891"/>
              <a:gd name="connsiteY1872" fmla="*/ 968282 h 5907136"/>
              <a:gd name="connsiteX1873" fmla="*/ 11050593 w 12078891"/>
              <a:gd name="connsiteY1873" fmla="*/ 929590 h 5907136"/>
              <a:gd name="connsiteX1874" fmla="*/ 11065865 w 12078891"/>
              <a:gd name="connsiteY1874" fmla="*/ 944862 h 5907136"/>
              <a:gd name="connsiteX1875" fmla="*/ 11050593 w 12078891"/>
              <a:gd name="connsiteY1875" fmla="*/ 960134 h 5907136"/>
              <a:gd name="connsiteX1876" fmla="*/ 11035321 w 12078891"/>
              <a:gd name="connsiteY1876" fmla="*/ 944862 h 5907136"/>
              <a:gd name="connsiteX1877" fmla="*/ 11050593 w 12078891"/>
              <a:gd name="connsiteY1877" fmla="*/ 929590 h 5907136"/>
              <a:gd name="connsiteX1878" fmla="*/ 8596932 w 12078891"/>
              <a:gd name="connsiteY1878" fmla="*/ 919404 h 5907136"/>
              <a:gd name="connsiteX1879" fmla="*/ 8614240 w 12078891"/>
              <a:gd name="connsiteY1879" fmla="*/ 936711 h 5907136"/>
              <a:gd name="connsiteX1880" fmla="*/ 8596932 w 12078891"/>
              <a:gd name="connsiteY1880" fmla="*/ 954021 h 5907136"/>
              <a:gd name="connsiteX1881" fmla="*/ 8579624 w 12078891"/>
              <a:gd name="connsiteY1881" fmla="*/ 936711 h 5907136"/>
              <a:gd name="connsiteX1882" fmla="*/ 8596932 w 12078891"/>
              <a:gd name="connsiteY1882" fmla="*/ 919404 h 5907136"/>
              <a:gd name="connsiteX1883" fmla="*/ 5332854 w 12078891"/>
              <a:gd name="connsiteY1883" fmla="*/ 906151 h 5907136"/>
              <a:gd name="connsiteX1884" fmla="*/ 5339980 w 12078891"/>
              <a:gd name="connsiteY1884" fmla="*/ 913278 h 5907136"/>
              <a:gd name="connsiteX1885" fmla="*/ 5332854 w 12078891"/>
              <a:gd name="connsiteY1885" fmla="*/ 920405 h 5907136"/>
              <a:gd name="connsiteX1886" fmla="*/ 5325727 w 12078891"/>
              <a:gd name="connsiteY1886" fmla="*/ 913278 h 5907136"/>
              <a:gd name="connsiteX1887" fmla="*/ 5332854 w 12078891"/>
              <a:gd name="connsiteY1887" fmla="*/ 906151 h 5907136"/>
              <a:gd name="connsiteX1888" fmla="*/ 4459325 w 12078891"/>
              <a:gd name="connsiteY1888" fmla="*/ 895988 h 5907136"/>
              <a:gd name="connsiteX1889" fmla="*/ 4470526 w 12078891"/>
              <a:gd name="connsiteY1889" fmla="*/ 907188 h 5907136"/>
              <a:gd name="connsiteX1890" fmla="*/ 4459325 w 12078891"/>
              <a:gd name="connsiteY1890" fmla="*/ 918387 h 5907136"/>
              <a:gd name="connsiteX1891" fmla="*/ 4448126 w 12078891"/>
              <a:gd name="connsiteY1891" fmla="*/ 907188 h 5907136"/>
              <a:gd name="connsiteX1892" fmla="*/ 4459325 w 12078891"/>
              <a:gd name="connsiteY1892" fmla="*/ 895988 h 5907136"/>
              <a:gd name="connsiteX1893" fmla="*/ 7826218 w 12078891"/>
              <a:gd name="connsiteY1893" fmla="*/ 856284 h 5907136"/>
              <a:gd name="connsiteX1894" fmla="*/ 7834363 w 12078891"/>
              <a:gd name="connsiteY1894" fmla="*/ 864429 h 5907136"/>
              <a:gd name="connsiteX1895" fmla="*/ 7826218 w 12078891"/>
              <a:gd name="connsiteY1895" fmla="*/ 872574 h 5907136"/>
              <a:gd name="connsiteX1896" fmla="*/ 7818073 w 12078891"/>
              <a:gd name="connsiteY1896" fmla="*/ 864429 h 5907136"/>
              <a:gd name="connsiteX1897" fmla="*/ 7826218 w 12078891"/>
              <a:gd name="connsiteY1897" fmla="*/ 856284 h 5907136"/>
              <a:gd name="connsiteX1898" fmla="*/ 4359551 w 12078891"/>
              <a:gd name="connsiteY1898" fmla="*/ 850180 h 5907136"/>
              <a:gd name="connsiteX1899" fmla="*/ 4392132 w 12078891"/>
              <a:gd name="connsiteY1899" fmla="*/ 882760 h 5907136"/>
              <a:gd name="connsiteX1900" fmla="*/ 4359551 w 12078891"/>
              <a:gd name="connsiteY1900" fmla="*/ 915339 h 5907136"/>
              <a:gd name="connsiteX1901" fmla="*/ 4326968 w 12078891"/>
              <a:gd name="connsiteY1901" fmla="*/ 882760 h 5907136"/>
              <a:gd name="connsiteX1902" fmla="*/ 4359551 w 12078891"/>
              <a:gd name="connsiteY1902" fmla="*/ 850180 h 5907136"/>
              <a:gd name="connsiteX1903" fmla="*/ 1986347 w 12078891"/>
              <a:gd name="connsiteY1903" fmla="*/ 813521 h 5907136"/>
              <a:gd name="connsiteX1904" fmla="*/ 1993475 w 12078891"/>
              <a:gd name="connsiteY1904" fmla="*/ 819630 h 5907136"/>
              <a:gd name="connsiteX1905" fmla="*/ 1986347 w 12078891"/>
              <a:gd name="connsiteY1905" fmla="*/ 826757 h 5907136"/>
              <a:gd name="connsiteX1906" fmla="*/ 1979220 w 12078891"/>
              <a:gd name="connsiteY1906" fmla="*/ 819630 h 5907136"/>
              <a:gd name="connsiteX1907" fmla="*/ 1986347 w 12078891"/>
              <a:gd name="connsiteY1907" fmla="*/ 813521 h 5907136"/>
              <a:gd name="connsiteX1908" fmla="*/ 927522 w 12078891"/>
              <a:gd name="connsiteY1908" fmla="*/ 812507 h 5907136"/>
              <a:gd name="connsiteX1909" fmla="*/ 935667 w 12078891"/>
              <a:gd name="connsiteY1909" fmla="*/ 820652 h 5907136"/>
              <a:gd name="connsiteX1910" fmla="*/ 927522 w 12078891"/>
              <a:gd name="connsiteY1910" fmla="*/ 828797 h 5907136"/>
              <a:gd name="connsiteX1911" fmla="*/ 919377 w 12078891"/>
              <a:gd name="connsiteY1911" fmla="*/ 820652 h 5907136"/>
              <a:gd name="connsiteX1912" fmla="*/ 927522 w 12078891"/>
              <a:gd name="connsiteY1912" fmla="*/ 812507 h 5907136"/>
              <a:gd name="connsiteX1913" fmla="*/ 3198942 w 12078891"/>
              <a:gd name="connsiteY1913" fmla="*/ 766688 h 5907136"/>
              <a:gd name="connsiteX1914" fmla="*/ 3222358 w 12078891"/>
              <a:gd name="connsiteY1914" fmla="*/ 790105 h 5907136"/>
              <a:gd name="connsiteX1915" fmla="*/ 3198942 w 12078891"/>
              <a:gd name="connsiteY1915" fmla="*/ 813521 h 5907136"/>
              <a:gd name="connsiteX1916" fmla="*/ 3175523 w 12078891"/>
              <a:gd name="connsiteY1916" fmla="*/ 790105 h 5907136"/>
              <a:gd name="connsiteX1917" fmla="*/ 3198942 w 12078891"/>
              <a:gd name="connsiteY1917" fmla="*/ 766688 h 5907136"/>
              <a:gd name="connsiteX1918" fmla="*/ 994706 w 12078891"/>
              <a:gd name="connsiteY1918" fmla="*/ 754471 h 5907136"/>
              <a:gd name="connsiteX1919" fmla="*/ 1014049 w 12078891"/>
              <a:gd name="connsiteY1919" fmla="*/ 772797 h 5907136"/>
              <a:gd name="connsiteX1920" fmla="*/ 994706 w 12078891"/>
              <a:gd name="connsiteY1920" fmla="*/ 791123 h 5907136"/>
              <a:gd name="connsiteX1921" fmla="*/ 975362 w 12078891"/>
              <a:gd name="connsiteY1921" fmla="*/ 772797 h 5907136"/>
              <a:gd name="connsiteX1922" fmla="*/ 994706 w 12078891"/>
              <a:gd name="connsiteY1922" fmla="*/ 754471 h 5907136"/>
              <a:gd name="connsiteX1923" fmla="*/ 4060267 w 12078891"/>
              <a:gd name="connsiteY1923" fmla="*/ 751418 h 5907136"/>
              <a:gd name="connsiteX1924" fmla="*/ 4066377 w 12078891"/>
              <a:gd name="connsiteY1924" fmla="*/ 757527 h 5907136"/>
              <a:gd name="connsiteX1925" fmla="*/ 4060267 w 12078891"/>
              <a:gd name="connsiteY1925" fmla="*/ 763636 h 5907136"/>
              <a:gd name="connsiteX1926" fmla="*/ 4054157 w 12078891"/>
              <a:gd name="connsiteY1926" fmla="*/ 757527 h 5907136"/>
              <a:gd name="connsiteX1927" fmla="*/ 4060267 w 12078891"/>
              <a:gd name="connsiteY1927" fmla="*/ 751418 h 5907136"/>
              <a:gd name="connsiteX1928" fmla="*/ 1145336 w 12078891"/>
              <a:gd name="connsiteY1928" fmla="*/ 742230 h 5907136"/>
              <a:gd name="connsiteX1929" fmla="*/ 1148391 w 12078891"/>
              <a:gd name="connsiteY1929" fmla="*/ 745285 h 5907136"/>
              <a:gd name="connsiteX1930" fmla="*/ 1145336 w 12078891"/>
              <a:gd name="connsiteY1930" fmla="*/ 748339 h 5907136"/>
              <a:gd name="connsiteX1931" fmla="*/ 1142282 w 12078891"/>
              <a:gd name="connsiteY1931" fmla="*/ 745285 h 5907136"/>
              <a:gd name="connsiteX1932" fmla="*/ 1145336 w 12078891"/>
              <a:gd name="connsiteY1932" fmla="*/ 742230 h 5907136"/>
              <a:gd name="connsiteX1933" fmla="*/ 5388870 w 12078891"/>
              <a:gd name="connsiteY1933" fmla="*/ 739199 h 5907136"/>
              <a:gd name="connsiteX1934" fmla="*/ 5406181 w 12078891"/>
              <a:gd name="connsiteY1934" fmla="*/ 756506 h 5907136"/>
              <a:gd name="connsiteX1935" fmla="*/ 5388870 w 12078891"/>
              <a:gd name="connsiteY1935" fmla="*/ 773814 h 5907136"/>
              <a:gd name="connsiteX1936" fmla="*/ 5371564 w 12078891"/>
              <a:gd name="connsiteY1936" fmla="*/ 756506 h 5907136"/>
              <a:gd name="connsiteX1937" fmla="*/ 5388870 w 12078891"/>
              <a:gd name="connsiteY1937" fmla="*/ 739199 h 5907136"/>
              <a:gd name="connsiteX1938" fmla="*/ 11597322 w 12078891"/>
              <a:gd name="connsiteY1938" fmla="*/ 735130 h 5907136"/>
              <a:gd name="connsiteX1939" fmla="*/ 11638046 w 12078891"/>
              <a:gd name="connsiteY1939" fmla="*/ 775855 h 5907136"/>
              <a:gd name="connsiteX1940" fmla="*/ 11597322 w 12078891"/>
              <a:gd name="connsiteY1940" fmla="*/ 816579 h 5907136"/>
              <a:gd name="connsiteX1941" fmla="*/ 11556597 w 12078891"/>
              <a:gd name="connsiteY1941" fmla="*/ 775855 h 5907136"/>
              <a:gd name="connsiteX1942" fmla="*/ 11597322 w 12078891"/>
              <a:gd name="connsiteY1942" fmla="*/ 735130 h 5907136"/>
              <a:gd name="connsiteX1943" fmla="*/ 8627475 w 12078891"/>
              <a:gd name="connsiteY1943" fmla="*/ 728007 h 5907136"/>
              <a:gd name="connsiteX1944" fmla="*/ 8651909 w 12078891"/>
              <a:gd name="connsiteY1944" fmla="*/ 751424 h 5907136"/>
              <a:gd name="connsiteX1945" fmla="*/ 8627475 w 12078891"/>
              <a:gd name="connsiteY1945" fmla="*/ 774840 h 5907136"/>
              <a:gd name="connsiteX1946" fmla="*/ 8603040 w 12078891"/>
              <a:gd name="connsiteY1946" fmla="*/ 751424 h 5907136"/>
              <a:gd name="connsiteX1947" fmla="*/ 8627475 w 12078891"/>
              <a:gd name="connsiteY1947" fmla="*/ 728007 h 5907136"/>
              <a:gd name="connsiteX1948" fmla="*/ 172017 w 12078891"/>
              <a:gd name="connsiteY1948" fmla="*/ 700487 h 5907136"/>
              <a:gd name="connsiteX1949" fmla="*/ 178125 w 12078891"/>
              <a:gd name="connsiteY1949" fmla="*/ 706596 h 5907136"/>
              <a:gd name="connsiteX1950" fmla="*/ 172017 w 12078891"/>
              <a:gd name="connsiteY1950" fmla="*/ 712705 h 5907136"/>
              <a:gd name="connsiteX1951" fmla="*/ 165908 w 12078891"/>
              <a:gd name="connsiteY1951" fmla="*/ 706596 h 5907136"/>
              <a:gd name="connsiteX1952" fmla="*/ 172017 w 12078891"/>
              <a:gd name="connsiteY1952" fmla="*/ 700487 h 5907136"/>
              <a:gd name="connsiteX1953" fmla="*/ 2623699 w 12078891"/>
              <a:gd name="connsiteY1953" fmla="*/ 688293 h 5907136"/>
              <a:gd name="connsiteX1954" fmla="*/ 2639989 w 12078891"/>
              <a:gd name="connsiteY1954" fmla="*/ 704583 h 5907136"/>
              <a:gd name="connsiteX1955" fmla="*/ 2623699 w 12078891"/>
              <a:gd name="connsiteY1955" fmla="*/ 719855 h 5907136"/>
              <a:gd name="connsiteX1956" fmla="*/ 2607408 w 12078891"/>
              <a:gd name="connsiteY1956" fmla="*/ 704583 h 5907136"/>
              <a:gd name="connsiteX1957" fmla="*/ 2623699 w 12078891"/>
              <a:gd name="connsiteY1957" fmla="*/ 688293 h 5907136"/>
              <a:gd name="connsiteX1958" fmla="*/ 1419236 w 12078891"/>
              <a:gd name="connsiteY1958" fmla="*/ 677084 h 5907136"/>
              <a:gd name="connsiteX1959" fmla="*/ 1435526 w 12078891"/>
              <a:gd name="connsiteY1959" fmla="*/ 693374 h 5907136"/>
              <a:gd name="connsiteX1960" fmla="*/ 1419236 w 12078891"/>
              <a:gd name="connsiteY1960" fmla="*/ 709664 h 5907136"/>
              <a:gd name="connsiteX1961" fmla="*/ 1402946 w 12078891"/>
              <a:gd name="connsiteY1961" fmla="*/ 693374 h 5907136"/>
              <a:gd name="connsiteX1962" fmla="*/ 1419236 w 12078891"/>
              <a:gd name="connsiteY1962" fmla="*/ 677084 h 5907136"/>
              <a:gd name="connsiteX1963" fmla="*/ 221959 w 12078891"/>
              <a:gd name="connsiteY1963" fmla="*/ 674041 h 5907136"/>
              <a:gd name="connsiteX1964" fmla="*/ 236212 w 12078891"/>
              <a:gd name="connsiteY1964" fmla="*/ 688294 h 5907136"/>
              <a:gd name="connsiteX1965" fmla="*/ 221959 w 12078891"/>
              <a:gd name="connsiteY1965" fmla="*/ 702548 h 5907136"/>
              <a:gd name="connsiteX1966" fmla="*/ 207705 w 12078891"/>
              <a:gd name="connsiteY1966" fmla="*/ 688294 h 5907136"/>
              <a:gd name="connsiteX1967" fmla="*/ 221959 w 12078891"/>
              <a:gd name="connsiteY1967" fmla="*/ 674041 h 5907136"/>
              <a:gd name="connsiteX1968" fmla="*/ 2549321 w 12078891"/>
              <a:gd name="connsiteY1968" fmla="*/ 666891 h 5907136"/>
              <a:gd name="connsiteX1969" fmla="*/ 2555429 w 12078891"/>
              <a:gd name="connsiteY1969" fmla="*/ 673000 h 5907136"/>
              <a:gd name="connsiteX1970" fmla="*/ 2549321 w 12078891"/>
              <a:gd name="connsiteY1970" fmla="*/ 679109 h 5907136"/>
              <a:gd name="connsiteX1971" fmla="*/ 2543212 w 12078891"/>
              <a:gd name="connsiteY1971" fmla="*/ 673000 h 5907136"/>
              <a:gd name="connsiteX1972" fmla="*/ 2549321 w 12078891"/>
              <a:gd name="connsiteY1972" fmla="*/ 666891 h 5907136"/>
              <a:gd name="connsiteX1973" fmla="*/ 1138277 w 12078891"/>
              <a:gd name="connsiteY1973" fmla="*/ 663865 h 5907136"/>
              <a:gd name="connsiteX1974" fmla="*/ 1148458 w 12078891"/>
              <a:gd name="connsiteY1974" fmla="*/ 674046 h 5907136"/>
              <a:gd name="connsiteX1975" fmla="*/ 1138277 w 12078891"/>
              <a:gd name="connsiteY1975" fmla="*/ 684227 h 5907136"/>
              <a:gd name="connsiteX1976" fmla="*/ 1128096 w 12078891"/>
              <a:gd name="connsiteY1976" fmla="*/ 674046 h 5907136"/>
              <a:gd name="connsiteX1977" fmla="*/ 1138277 w 12078891"/>
              <a:gd name="connsiteY1977" fmla="*/ 663865 h 5907136"/>
              <a:gd name="connsiteX1978" fmla="*/ 4785103 w 12078891"/>
              <a:gd name="connsiteY1978" fmla="*/ 656710 h 5907136"/>
              <a:gd name="connsiteX1979" fmla="*/ 4789176 w 12078891"/>
              <a:gd name="connsiteY1979" fmla="*/ 660782 h 5907136"/>
              <a:gd name="connsiteX1980" fmla="*/ 4785103 w 12078891"/>
              <a:gd name="connsiteY1980" fmla="*/ 664855 h 5907136"/>
              <a:gd name="connsiteX1981" fmla="*/ 4781032 w 12078891"/>
              <a:gd name="connsiteY1981" fmla="*/ 660782 h 5907136"/>
              <a:gd name="connsiteX1982" fmla="*/ 4785103 w 12078891"/>
              <a:gd name="connsiteY1982" fmla="*/ 656710 h 5907136"/>
              <a:gd name="connsiteX1983" fmla="*/ 6443616 w 12078891"/>
              <a:gd name="connsiteY1983" fmla="*/ 651641 h 5907136"/>
              <a:gd name="connsiteX1984" fmla="*/ 6455832 w 12078891"/>
              <a:gd name="connsiteY1984" fmla="*/ 663859 h 5907136"/>
              <a:gd name="connsiteX1985" fmla="*/ 6443616 w 12078891"/>
              <a:gd name="connsiteY1985" fmla="*/ 676076 h 5907136"/>
              <a:gd name="connsiteX1986" fmla="*/ 6431398 w 12078891"/>
              <a:gd name="connsiteY1986" fmla="*/ 663859 h 5907136"/>
              <a:gd name="connsiteX1987" fmla="*/ 6443616 w 12078891"/>
              <a:gd name="connsiteY1987" fmla="*/ 651641 h 5907136"/>
              <a:gd name="connsiteX1988" fmla="*/ 3110366 w 12078891"/>
              <a:gd name="connsiteY1988" fmla="*/ 648590 h 5907136"/>
              <a:gd name="connsiteX1989" fmla="*/ 3124621 w 12078891"/>
              <a:gd name="connsiteY1989" fmla="*/ 662844 h 5907136"/>
              <a:gd name="connsiteX1990" fmla="*/ 3110366 w 12078891"/>
              <a:gd name="connsiteY1990" fmla="*/ 677097 h 5907136"/>
              <a:gd name="connsiteX1991" fmla="*/ 3096114 w 12078891"/>
              <a:gd name="connsiteY1991" fmla="*/ 662844 h 5907136"/>
              <a:gd name="connsiteX1992" fmla="*/ 3110366 w 12078891"/>
              <a:gd name="connsiteY1992" fmla="*/ 648590 h 5907136"/>
              <a:gd name="connsiteX1993" fmla="*/ 4397201 w 12078891"/>
              <a:gd name="connsiteY1993" fmla="*/ 629220 h 5907136"/>
              <a:gd name="connsiteX1994" fmla="*/ 4401274 w 12078891"/>
              <a:gd name="connsiteY1994" fmla="*/ 633293 h 5907136"/>
              <a:gd name="connsiteX1995" fmla="*/ 4397201 w 12078891"/>
              <a:gd name="connsiteY1995" fmla="*/ 637365 h 5907136"/>
              <a:gd name="connsiteX1996" fmla="*/ 4393129 w 12078891"/>
              <a:gd name="connsiteY1996" fmla="*/ 633293 h 5907136"/>
              <a:gd name="connsiteX1997" fmla="*/ 4397201 w 12078891"/>
              <a:gd name="connsiteY1997" fmla="*/ 629220 h 5907136"/>
              <a:gd name="connsiteX1998" fmla="*/ 743181 w 12078891"/>
              <a:gd name="connsiteY1998" fmla="*/ 564060 h 5907136"/>
              <a:gd name="connsiteX1999" fmla="*/ 748271 w 12078891"/>
              <a:gd name="connsiteY1999" fmla="*/ 568132 h 5907136"/>
              <a:gd name="connsiteX2000" fmla="*/ 743181 w 12078891"/>
              <a:gd name="connsiteY2000" fmla="*/ 572205 h 5907136"/>
              <a:gd name="connsiteX2001" fmla="*/ 738090 w 12078891"/>
              <a:gd name="connsiteY2001" fmla="*/ 568132 h 5907136"/>
              <a:gd name="connsiteX2002" fmla="*/ 743181 w 12078891"/>
              <a:gd name="connsiteY2002" fmla="*/ 564060 h 5907136"/>
              <a:gd name="connsiteX2003" fmla="*/ 5325756 w 12078891"/>
              <a:gd name="connsiteY2003" fmla="*/ 552890 h 5907136"/>
              <a:gd name="connsiteX2004" fmla="*/ 5378697 w 12078891"/>
              <a:gd name="connsiteY2004" fmla="*/ 604813 h 5907136"/>
              <a:gd name="connsiteX2005" fmla="*/ 5325756 w 12078891"/>
              <a:gd name="connsiteY2005" fmla="*/ 656737 h 5907136"/>
              <a:gd name="connsiteX2006" fmla="*/ 5272813 w 12078891"/>
              <a:gd name="connsiteY2006" fmla="*/ 604813 h 5907136"/>
              <a:gd name="connsiteX2007" fmla="*/ 5325756 w 12078891"/>
              <a:gd name="connsiteY2007" fmla="*/ 552890 h 5907136"/>
              <a:gd name="connsiteX2008" fmla="*/ 777848 w 12078891"/>
              <a:gd name="connsiteY2008" fmla="*/ 531504 h 5907136"/>
              <a:gd name="connsiteX2009" fmla="*/ 797192 w 12078891"/>
              <a:gd name="connsiteY2009" fmla="*/ 550848 h 5907136"/>
              <a:gd name="connsiteX2010" fmla="*/ 777848 w 12078891"/>
              <a:gd name="connsiteY2010" fmla="*/ 570192 h 5907136"/>
              <a:gd name="connsiteX2011" fmla="*/ 758504 w 12078891"/>
              <a:gd name="connsiteY2011" fmla="*/ 550848 h 5907136"/>
              <a:gd name="connsiteX2012" fmla="*/ 777848 w 12078891"/>
              <a:gd name="connsiteY2012" fmla="*/ 531504 h 5907136"/>
              <a:gd name="connsiteX2013" fmla="*/ 10168903 w 12078891"/>
              <a:gd name="connsiteY2013" fmla="*/ 524376 h 5907136"/>
              <a:gd name="connsiteX2014" fmla="*/ 10175013 w 12078891"/>
              <a:gd name="connsiteY2014" fmla="*/ 530485 h 5907136"/>
              <a:gd name="connsiteX2015" fmla="*/ 10168903 w 12078891"/>
              <a:gd name="connsiteY2015" fmla="*/ 536594 h 5907136"/>
              <a:gd name="connsiteX2016" fmla="*/ 10162795 w 12078891"/>
              <a:gd name="connsiteY2016" fmla="*/ 530485 h 5907136"/>
              <a:gd name="connsiteX2017" fmla="*/ 10168903 w 12078891"/>
              <a:gd name="connsiteY2017" fmla="*/ 524376 h 5907136"/>
              <a:gd name="connsiteX2018" fmla="*/ 6053676 w 12078891"/>
              <a:gd name="connsiteY2018" fmla="*/ 522319 h 5907136"/>
              <a:gd name="connsiteX2019" fmla="*/ 6058766 w 12078891"/>
              <a:gd name="connsiteY2019" fmla="*/ 527410 h 5907136"/>
              <a:gd name="connsiteX2020" fmla="*/ 6053676 w 12078891"/>
              <a:gd name="connsiteY2020" fmla="*/ 532500 h 5907136"/>
              <a:gd name="connsiteX2021" fmla="*/ 6048585 w 12078891"/>
              <a:gd name="connsiteY2021" fmla="*/ 527410 h 5907136"/>
              <a:gd name="connsiteX2022" fmla="*/ 6053676 w 12078891"/>
              <a:gd name="connsiteY2022" fmla="*/ 522319 h 5907136"/>
              <a:gd name="connsiteX2023" fmla="*/ 2166508 w 12078891"/>
              <a:gd name="connsiteY2023" fmla="*/ 516210 h 5907136"/>
              <a:gd name="connsiteX2024" fmla="*/ 2168544 w 12078891"/>
              <a:gd name="connsiteY2024" fmla="*/ 518246 h 5907136"/>
              <a:gd name="connsiteX2025" fmla="*/ 2166508 w 12078891"/>
              <a:gd name="connsiteY2025" fmla="*/ 520282 h 5907136"/>
              <a:gd name="connsiteX2026" fmla="*/ 2164472 w 12078891"/>
              <a:gd name="connsiteY2026" fmla="*/ 518246 h 5907136"/>
              <a:gd name="connsiteX2027" fmla="*/ 2166508 w 12078891"/>
              <a:gd name="connsiteY2027" fmla="*/ 516210 h 5907136"/>
              <a:gd name="connsiteX2028" fmla="*/ 8592859 w 12078891"/>
              <a:gd name="connsiteY2028" fmla="*/ 508092 h 5907136"/>
              <a:gd name="connsiteX2029" fmla="*/ 8617294 w 12078891"/>
              <a:gd name="connsiteY2029" fmla="*/ 532528 h 5907136"/>
              <a:gd name="connsiteX2030" fmla="*/ 8592859 w 12078891"/>
              <a:gd name="connsiteY2030" fmla="*/ 556963 h 5907136"/>
              <a:gd name="connsiteX2031" fmla="*/ 8568424 w 12078891"/>
              <a:gd name="connsiteY2031" fmla="*/ 532528 h 5907136"/>
              <a:gd name="connsiteX2032" fmla="*/ 8592859 w 12078891"/>
              <a:gd name="connsiteY2032" fmla="*/ 508092 h 5907136"/>
              <a:gd name="connsiteX2033" fmla="*/ 6066913 w 12078891"/>
              <a:gd name="connsiteY2033" fmla="*/ 493836 h 5907136"/>
              <a:gd name="connsiteX2034" fmla="*/ 6081166 w 12078891"/>
              <a:gd name="connsiteY2034" fmla="*/ 508090 h 5907136"/>
              <a:gd name="connsiteX2035" fmla="*/ 6066913 w 12078891"/>
              <a:gd name="connsiteY2035" fmla="*/ 522343 h 5907136"/>
              <a:gd name="connsiteX2036" fmla="*/ 6052659 w 12078891"/>
              <a:gd name="connsiteY2036" fmla="*/ 508090 h 5907136"/>
              <a:gd name="connsiteX2037" fmla="*/ 6066913 w 12078891"/>
              <a:gd name="connsiteY2037" fmla="*/ 493836 h 5907136"/>
              <a:gd name="connsiteX2038" fmla="*/ 6723597 w 12078891"/>
              <a:gd name="connsiteY2038" fmla="*/ 480603 h 5907136"/>
              <a:gd name="connsiteX2039" fmla="*/ 6743960 w 12078891"/>
              <a:gd name="connsiteY2039" fmla="*/ 500965 h 5907136"/>
              <a:gd name="connsiteX2040" fmla="*/ 6723597 w 12078891"/>
              <a:gd name="connsiteY2040" fmla="*/ 521329 h 5907136"/>
              <a:gd name="connsiteX2041" fmla="*/ 6703235 w 12078891"/>
              <a:gd name="connsiteY2041" fmla="*/ 500965 h 5907136"/>
              <a:gd name="connsiteX2042" fmla="*/ 6723597 w 12078891"/>
              <a:gd name="connsiteY2042" fmla="*/ 480603 h 5907136"/>
              <a:gd name="connsiteX2043" fmla="*/ 10992560 w 12078891"/>
              <a:gd name="connsiteY2043" fmla="*/ 476531 h 5907136"/>
              <a:gd name="connsiteX2044" fmla="*/ 10997650 w 12078891"/>
              <a:gd name="connsiteY2044" fmla="*/ 481622 h 5907136"/>
              <a:gd name="connsiteX2045" fmla="*/ 10992560 w 12078891"/>
              <a:gd name="connsiteY2045" fmla="*/ 486712 h 5907136"/>
              <a:gd name="connsiteX2046" fmla="*/ 10987469 w 12078891"/>
              <a:gd name="connsiteY2046" fmla="*/ 481622 h 5907136"/>
              <a:gd name="connsiteX2047" fmla="*/ 10992560 w 12078891"/>
              <a:gd name="connsiteY2047" fmla="*/ 476531 h 5907136"/>
              <a:gd name="connsiteX2048" fmla="*/ 3592921 w 12078891"/>
              <a:gd name="connsiteY2048" fmla="*/ 475498 h 5907136"/>
              <a:gd name="connsiteX2049" fmla="*/ 3681491 w 12078891"/>
              <a:gd name="connsiteY2049" fmla="*/ 563056 h 5907136"/>
              <a:gd name="connsiteX2050" fmla="*/ 3592921 w 12078891"/>
              <a:gd name="connsiteY2050" fmla="*/ 650613 h 5907136"/>
              <a:gd name="connsiteX2051" fmla="*/ 3504350 w 12078891"/>
              <a:gd name="connsiteY2051" fmla="*/ 563056 h 5907136"/>
              <a:gd name="connsiteX2052" fmla="*/ 3592921 w 12078891"/>
              <a:gd name="connsiteY2052" fmla="*/ 475498 h 5907136"/>
              <a:gd name="connsiteX2053" fmla="*/ 4326963 w 12078891"/>
              <a:gd name="connsiteY2053" fmla="*/ 471433 h 5907136"/>
              <a:gd name="connsiteX2054" fmla="*/ 4346306 w 12078891"/>
              <a:gd name="connsiteY2054" fmla="*/ 490777 h 5907136"/>
              <a:gd name="connsiteX2055" fmla="*/ 4326963 w 12078891"/>
              <a:gd name="connsiteY2055" fmla="*/ 510122 h 5907136"/>
              <a:gd name="connsiteX2056" fmla="*/ 4307663 w 12078891"/>
              <a:gd name="connsiteY2056" fmla="*/ 490777 h 5907136"/>
              <a:gd name="connsiteX2057" fmla="*/ 4326963 w 12078891"/>
              <a:gd name="connsiteY2057" fmla="*/ 471433 h 5907136"/>
              <a:gd name="connsiteX2058" fmla="*/ 427563 w 12078891"/>
              <a:gd name="connsiteY2058" fmla="*/ 469375 h 5907136"/>
              <a:gd name="connsiteX2059" fmla="*/ 428581 w 12078891"/>
              <a:gd name="connsiteY2059" fmla="*/ 470393 h 5907136"/>
              <a:gd name="connsiteX2060" fmla="*/ 427563 w 12078891"/>
              <a:gd name="connsiteY2060" fmla="*/ 471411 h 5907136"/>
              <a:gd name="connsiteX2061" fmla="*/ 426545 w 12078891"/>
              <a:gd name="connsiteY2061" fmla="*/ 470393 h 5907136"/>
              <a:gd name="connsiteX2062" fmla="*/ 427563 w 12078891"/>
              <a:gd name="connsiteY2062" fmla="*/ 469375 h 5907136"/>
              <a:gd name="connsiteX2063" fmla="*/ 2938242 w 12078891"/>
              <a:gd name="connsiteY2063" fmla="*/ 457159 h 5907136"/>
              <a:gd name="connsiteX2064" fmla="*/ 2944351 w 12078891"/>
              <a:gd name="connsiteY2064" fmla="*/ 462250 h 5907136"/>
              <a:gd name="connsiteX2065" fmla="*/ 2938242 w 12078891"/>
              <a:gd name="connsiteY2065" fmla="*/ 467340 h 5907136"/>
              <a:gd name="connsiteX2066" fmla="*/ 2932133 w 12078891"/>
              <a:gd name="connsiteY2066" fmla="*/ 462250 h 5907136"/>
              <a:gd name="connsiteX2067" fmla="*/ 2938242 w 12078891"/>
              <a:gd name="connsiteY2067" fmla="*/ 457159 h 5907136"/>
              <a:gd name="connsiteX2068" fmla="*/ 2512732 w 12078891"/>
              <a:gd name="connsiteY2068" fmla="*/ 403224 h 5907136"/>
              <a:gd name="connsiteX2069" fmla="*/ 2518840 w 12078891"/>
              <a:gd name="connsiteY2069" fmla="*/ 409333 h 5907136"/>
              <a:gd name="connsiteX2070" fmla="*/ 2512732 w 12078891"/>
              <a:gd name="connsiteY2070" fmla="*/ 415441 h 5907136"/>
              <a:gd name="connsiteX2071" fmla="*/ 2506624 w 12078891"/>
              <a:gd name="connsiteY2071" fmla="*/ 409333 h 5907136"/>
              <a:gd name="connsiteX2072" fmla="*/ 2512732 w 12078891"/>
              <a:gd name="connsiteY2072" fmla="*/ 403224 h 5907136"/>
              <a:gd name="connsiteX2073" fmla="*/ 5816456 w 12078891"/>
              <a:gd name="connsiteY2073" fmla="*/ 403200 h 5907136"/>
              <a:gd name="connsiteX2074" fmla="*/ 5825619 w 12078891"/>
              <a:gd name="connsiteY2074" fmla="*/ 412363 h 5907136"/>
              <a:gd name="connsiteX2075" fmla="*/ 5816456 w 12078891"/>
              <a:gd name="connsiteY2075" fmla="*/ 421526 h 5907136"/>
              <a:gd name="connsiteX2076" fmla="*/ 5807293 w 12078891"/>
              <a:gd name="connsiteY2076" fmla="*/ 412363 h 5907136"/>
              <a:gd name="connsiteX2077" fmla="*/ 5816456 w 12078891"/>
              <a:gd name="connsiteY2077" fmla="*/ 403200 h 5907136"/>
              <a:gd name="connsiteX2078" fmla="*/ 8714015 w 12078891"/>
              <a:gd name="connsiteY2078" fmla="*/ 402208 h 5907136"/>
              <a:gd name="connsiteX2079" fmla="*/ 8722160 w 12078891"/>
              <a:gd name="connsiteY2079" fmla="*/ 410353 h 5907136"/>
              <a:gd name="connsiteX2080" fmla="*/ 8714015 w 12078891"/>
              <a:gd name="connsiteY2080" fmla="*/ 418498 h 5907136"/>
              <a:gd name="connsiteX2081" fmla="*/ 8705870 w 12078891"/>
              <a:gd name="connsiteY2081" fmla="*/ 410353 h 5907136"/>
              <a:gd name="connsiteX2082" fmla="*/ 8714015 w 12078891"/>
              <a:gd name="connsiteY2082" fmla="*/ 402208 h 5907136"/>
              <a:gd name="connsiteX2083" fmla="*/ 9278052 w 12078891"/>
              <a:gd name="connsiteY2083" fmla="*/ 383876 h 5907136"/>
              <a:gd name="connsiteX2084" fmla="*/ 9279070 w 12078891"/>
              <a:gd name="connsiteY2084" fmla="*/ 384894 h 5907136"/>
              <a:gd name="connsiteX2085" fmla="*/ 9278052 w 12078891"/>
              <a:gd name="connsiteY2085" fmla="*/ 385912 h 5907136"/>
              <a:gd name="connsiteX2086" fmla="*/ 9277034 w 12078891"/>
              <a:gd name="connsiteY2086" fmla="*/ 384894 h 5907136"/>
              <a:gd name="connsiteX2087" fmla="*/ 9278052 w 12078891"/>
              <a:gd name="connsiteY2087" fmla="*/ 383876 h 5907136"/>
              <a:gd name="connsiteX2088" fmla="*/ 8419779 w 12078891"/>
              <a:gd name="connsiteY2088" fmla="*/ 378786 h 5907136"/>
              <a:gd name="connsiteX2089" fmla="*/ 8434033 w 12078891"/>
              <a:gd name="connsiteY2089" fmla="*/ 393040 h 5907136"/>
              <a:gd name="connsiteX2090" fmla="*/ 8419779 w 12078891"/>
              <a:gd name="connsiteY2090" fmla="*/ 407293 h 5907136"/>
              <a:gd name="connsiteX2091" fmla="*/ 8405525 w 12078891"/>
              <a:gd name="connsiteY2091" fmla="*/ 393040 h 5907136"/>
              <a:gd name="connsiteX2092" fmla="*/ 8419779 w 12078891"/>
              <a:gd name="connsiteY2092" fmla="*/ 378786 h 5907136"/>
              <a:gd name="connsiteX2093" fmla="*/ 4043916 w 12078891"/>
              <a:gd name="connsiteY2093" fmla="*/ 366546 h 5907136"/>
              <a:gd name="connsiteX2094" fmla="*/ 4059189 w 12078891"/>
              <a:gd name="connsiteY2094" fmla="*/ 381818 h 5907136"/>
              <a:gd name="connsiteX2095" fmla="*/ 4043916 w 12078891"/>
              <a:gd name="connsiteY2095" fmla="*/ 397090 h 5907136"/>
              <a:gd name="connsiteX2096" fmla="*/ 4028645 w 12078891"/>
              <a:gd name="connsiteY2096" fmla="*/ 381818 h 5907136"/>
              <a:gd name="connsiteX2097" fmla="*/ 4043916 w 12078891"/>
              <a:gd name="connsiteY2097" fmla="*/ 366546 h 5907136"/>
              <a:gd name="connsiteX2098" fmla="*/ 5531384 w 12078891"/>
              <a:gd name="connsiteY2098" fmla="*/ 355348 h 5907136"/>
              <a:gd name="connsiteX2099" fmla="*/ 5548692 w 12078891"/>
              <a:gd name="connsiteY2099" fmla="*/ 372656 h 5907136"/>
              <a:gd name="connsiteX2100" fmla="*/ 5531384 w 12078891"/>
              <a:gd name="connsiteY2100" fmla="*/ 389964 h 5907136"/>
              <a:gd name="connsiteX2101" fmla="*/ 5514076 w 12078891"/>
              <a:gd name="connsiteY2101" fmla="*/ 372656 h 5907136"/>
              <a:gd name="connsiteX2102" fmla="*/ 5531384 w 12078891"/>
              <a:gd name="connsiteY2102" fmla="*/ 355348 h 5907136"/>
              <a:gd name="connsiteX2103" fmla="*/ 6608550 w 12078891"/>
              <a:gd name="connsiteY2103" fmla="*/ 325823 h 5907136"/>
              <a:gd name="connsiteX2104" fmla="*/ 6613640 w 12078891"/>
              <a:gd name="connsiteY2104" fmla="*/ 330914 h 5907136"/>
              <a:gd name="connsiteX2105" fmla="*/ 6608550 w 12078891"/>
              <a:gd name="connsiteY2105" fmla="*/ 336004 h 5907136"/>
              <a:gd name="connsiteX2106" fmla="*/ 6603459 w 12078891"/>
              <a:gd name="connsiteY2106" fmla="*/ 330914 h 5907136"/>
              <a:gd name="connsiteX2107" fmla="*/ 6608550 w 12078891"/>
              <a:gd name="connsiteY2107" fmla="*/ 325823 h 5907136"/>
              <a:gd name="connsiteX2108" fmla="*/ 7003580 w 12078891"/>
              <a:gd name="connsiteY2108" fmla="*/ 314648 h 5907136"/>
              <a:gd name="connsiteX2109" fmla="*/ 7015796 w 12078891"/>
              <a:gd name="connsiteY2109" fmla="*/ 325847 h 5907136"/>
              <a:gd name="connsiteX2110" fmla="*/ 7003580 w 12078891"/>
              <a:gd name="connsiteY2110" fmla="*/ 337047 h 5907136"/>
              <a:gd name="connsiteX2111" fmla="*/ 6991362 w 12078891"/>
              <a:gd name="connsiteY2111" fmla="*/ 325847 h 5907136"/>
              <a:gd name="connsiteX2112" fmla="*/ 7003580 w 12078891"/>
              <a:gd name="connsiteY2112" fmla="*/ 314648 h 5907136"/>
              <a:gd name="connsiteX2113" fmla="*/ 4121368 w 12078891"/>
              <a:gd name="connsiteY2113" fmla="*/ 295307 h 5907136"/>
              <a:gd name="connsiteX2114" fmla="*/ 4136640 w 12078891"/>
              <a:gd name="connsiteY2114" fmla="*/ 309561 h 5907136"/>
              <a:gd name="connsiteX2115" fmla="*/ 4121368 w 12078891"/>
              <a:gd name="connsiteY2115" fmla="*/ 323814 h 5907136"/>
              <a:gd name="connsiteX2116" fmla="*/ 4106095 w 12078891"/>
              <a:gd name="connsiteY2116" fmla="*/ 309561 h 5907136"/>
              <a:gd name="connsiteX2117" fmla="*/ 4121368 w 12078891"/>
              <a:gd name="connsiteY2117" fmla="*/ 295307 h 5907136"/>
              <a:gd name="connsiteX2118" fmla="*/ 5311470 w 12078891"/>
              <a:gd name="connsiteY2118" fmla="*/ 293243 h 5907136"/>
              <a:gd name="connsiteX2119" fmla="*/ 5320634 w 12078891"/>
              <a:gd name="connsiteY2119" fmla="*/ 302406 h 5907136"/>
              <a:gd name="connsiteX2120" fmla="*/ 5311470 w 12078891"/>
              <a:gd name="connsiteY2120" fmla="*/ 311569 h 5907136"/>
              <a:gd name="connsiteX2121" fmla="*/ 5302308 w 12078891"/>
              <a:gd name="connsiteY2121" fmla="*/ 302406 h 5907136"/>
              <a:gd name="connsiteX2122" fmla="*/ 5311470 w 12078891"/>
              <a:gd name="connsiteY2122" fmla="*/ 293243 h 5907136"/>
              <a:gd name="connsiteX2123" fmla="*/ 9786092 w 12078891"/>
              <a:gd name="connsiteY2123" fmla="*/ 292250 h 5907136"/>
              <a:gd name="connsiteX2124" fmla="*/ 9802382 w 12078891"/>
              <a:gd name="connsiteY2124" fmla="*/ 308540 h 5907136"/>
              <a:gd name="connsiteX2125" fmla="*/ 9786092 w 12078891"/>
              <a:gd name="connsiteY2125" fmla="*/ 324830 h 5907136"/>
              <a:gd name="connsiteX2126" fmla="*/ 9769802 w 12078891"/>
              <a:gd name="connsiteY2126" fmla="*/ 308540 h 5907136"/>
              <a:gd name="connsiteX2127" fmla="*/ 9786092 w 12078891"/>
              <a:gd name="connsiteY2127" fmla="*/ 292250 h 5907136"/>
              <a:gd name="connsiteX2128" fmla="*/ 9236309 w 12078891"/>
              <a:gd name="connsiteY2128" fmla="*/ 271884 h 5907136"/>
              <a:gd name="connsiteX2129" fmla="*/ 9249545 w 12078891"/>
              <a:gd name="connsiteY2129" fmla="*/ 285119 h 5907136"/>
              <a:gd name="connsiteX2130" fmla="*/ 9236309 w 12078891"/>
              <a:gd name="connsiteY2130" fmla="*/ 298355 h 5907136"/>
              <a:gd name="connsiteX2131" fmla="*/ 9223074 w 12078891"/>
              <a:gd name="connsiteY2131" fmla="*/ 285119 h 5907136"/>
              <a:gd name="connsiteX2132" fmla="*/ 9236309 w 12078891"/>
              <a:gd name="connsiteY2132" fmla="*/ 271884 h 5907136"/>
              <a:gd name="connsiteX2133" fmla="*/ 1991444 w 12078891"/>
              <a:gd name="connsiteY2133" fmla="*/ 266797 h 5907136"/>
              <a:gd name="connsiteX2134" fmla="*/ 1998572 w 12078891"/>
              <a:gd name="connsiteY2134" fmla="*/ 273924 h 5907136"/>
              <a:gd name="connsiteX2135" fmla="*/ 1991444 w 12078891"/>
              <a:gd name="connsiteY2135" fmla="*/ 281051 h 5907136"/>
              <a:gd name="connsiteX2136" fmla="*/ 1984317 w 12078891"/>
              <a:gd name="connsiteY2136" fmla="*/ 273924 h 5907136"/>
              <a:gd name="connsiteX2137" fmla="*/ 1991444 w 12078891"/>
              <a:gd name="connsiteY2137" fmla="*/ 266797 h 5907136"/>
              <a:gd name="connsiteX2138" fmla="*/ 8223283 w 12078891"/>
              <a:gd name="connsiteY2138" fmla="*/ 262699 h 5907136"/>
              <a:gd name="connsiteX2139" fmla="*/ 8226337 w 12078891"/>
              <a:gd name="connsiteY2139" fmla="*/ 265754 h 5907136"/>
              <a:gd name="connsiteX2140" fmla="*/ 8223283 w 12078891"/>
              <a:gd name="connsiteY2140" fmla="*/ 268808 h 5907136"/>
              <a:gd name="connsiteX2141" fmla="*/ 8220229 w 12078891"/>
              <a:gd name="connsiteY2141" fmla="*/ 265754 h 5907136"/>
              <a:gd name="connsiteX2142" fmla="*/ 8223283 w 12078891"/>
              <a:gd name="connsiteY2142" fmla="*/ 262699 h 5907136"/>
              <a:gd name="connsiteX2143" fmla="*/ 3759863 w 12078891"/>
              <a:gd name="connsiteY2143" fmla="*/ 253535 h 5907136"/>
              <a:gd name="connsiteX2144" fmla="*/ 3764952 w 12078891"/>
              <a:gd name="connsiteY2144" fmla="*/ 258626 h 5907136"/>
              <a:gd name="connsiteX2145" fmla="*/ 3759863 w 12078891"/>
              <a:gd name="connsiteY2145" fmla="*/ 263716 h 5907136"/>
              <a:gd name="connsiteX2146" fmla="*/ 3754772 w 12078891"/>
              <a:gd name="connsiteY2146" fmla="*/ 258626 h 5907136"/>
              <a:gd name="connsiteX2147" fmla="*/ 3759863 w 12078891"/>
              <a:gd name="connsiteY2147" fmla="*/ 253535 h 5907136"/>
              <a:gd name="connsiteX2148" fmla="*/ 7655174 w 12078891"/>
              <a:gd name="connsiteY2148" fmla="*/ 243355 h 5907136"/>
              <a:gd name="connsiteX2149" fmla="*/ 7658228 w 12078891"/>
              <a:gd name="connsiteY2149" fmla="*/ 246410 h 5907136"/>
              <a:gd name="connsiteX2150" fmla="*/ 7655174 w 12078891"/>
              <a:gd name="connsiteY2150" fmla="*/ 249464 h 5907136"/>
              <a:gd name="connsiteX2151" fmla="*/ 7652119 w 12078891"/>
              <a:gd name="connsiteY2151" fmla="*/ 246410 h 5907136"/>
              <a:gd name="connsiteX2152" fmla="*/ 7655174 w 12078891"/>
              <a:gd name="connsiteY2152" fmla="*/ 243355 h 5907136"/>
              <a:gd name="connsiteX2153" fmla="*/ 1998518 w 12078891"/>
              <a:gd name="connsiteY2153" fmla="*/ 237245 h 5907136"/>
              <a:gd name="connsiteX2154" fmla="*/ 2007681 w 12078891"/>
              <a:gd name="connsiteY2154" fmla="*/ 246408 h 5907136"/>
              <a:gd name="connsiteX2155" fmla="*/ 1998518 w 12078891"/>
              <a:gd name="connsiteY2155" fmla="*/ 255571 h 5907136"/>
              <a:gd name="connsiteX2156" fmla="*/ 1989355 w 12078891"/>
              <a:gd name="connsiteY2156" fmla="*/ 246408 h 5907136"/>
              <a:gd name="connsiteX2157" fmla="*/ 1998518 w 12078891"/>
              <a:gd name="connsiteY2157" fmla="*/ 237245 h 5907136"/>
              <a:gd name="connsiteX2158" fmla="*/ 1157580 w 12078891"/>
              <a:gd name="connsiteY2158" fmla="*/ 234204 h 5907136"/>
              <a:gd name="connsiteX2159" fmla="*/ 1195251 w 12078891"/>
              <a:gd name="connsiteY2159" fmla="*/ 270856 h 5907136"/>
              <a:gd name="connsiteX2160" fmla="*/ 1157580 w 12078891"/>
              <a:gd name="connsiteY2160" fmla="*/ 307508 h 5907136"/>
              <a:gd name="connsiteX2161" fmla="*/ 1119910 w 12078891"/>
              <a:gd name="connsiteY2161" fmla="*/ 270856 h 5907136"/>
              <a:gd name="connsiteX2162" fmla="*/ 1157580 w 12078891"/>
              <a:gd name="connsiteY2162" fmla="*/ 234204 h 5907136"/>
              <a:gd name="connsiteX2163" fmla="*/ 961058 w 12078891"/>
              <a:gd name="connsiteY2163" fmla="*/ 233172 h 5907136"/>
              <a:gd name="connsiteX2164" fmla="*/ 993637 w 12078891"/>
              <a:gd name="connsiteY2164" fmla="*/ 265752 h 5907136"/>
              <a:gd name="connsiteX2165" fmla="*/ 961058 w 12078891"/>
              <a:gd name="connsiteY2165" fmla="*/ 297314 h 5907136"/>
              <a:gd name="connsiteX2166" fmla="*/ 928478 w 12078891"/>
              <a:gd name="connsiteY2166" fmla="*/ 265752 h 5907136"/>
              <a:gd name="connsiteX2167" fmla="*/ 961058 w 12078891"/>
              <a:gd name="connsiteY2167" fmla="*/ 233172 h 5907136"/>
              <a:gd name="connsiteX2168" fmla="*/ 171076 w 12078891"/>
              <a:gd name="connsiteY2168" fmla="*/ 227096 h 5907136"/>
              <a:gd name="connsiteX2169" fmla="*/ 174131 w 12078891"/>
              <a:gd name="connsiteY2169" fmla="*/ 230151 h 5907136"/>
              <a:gd name="connsiteX2170" fmla="*/ 171076 w 12078891"/>
              <a:gd name="connsiteY2170" fmla="*/ 233205 h 5907136"/>
              <a:gd name="connsiteX2171" fmla="*/ 168023 w 12078891"/>
              <a:gd name="connsiteY2171" fmla="*/ 230151 h 5907136"/>
              <a:gd name="connsiteX2172" fmla="*/ 171076 w 12078891"/>
              <a:gd name="connsiteY2172" fmla="*/ 227096 h 5907136"/>
              <a:gd name="connsiteX2173" fmla="*/ 1620797 w 12078891"/>
              <a:gd name="connsiteY2173" fmla="*/ 211791 h 5907136"/>
              <a:gd name="connsiteX2174" fmla="*/ 1630978 w 12078891"/>
              <a:gd name="connsiteY2174" fmla="*/ 221973 h 5907136"/>
              <a:gd name="connsiteX2175" fmla="*/ 1620797 w 12078891"/>
              <a:gd name="connsiteY2175" fmla="*/ 232153 h 5907136"/>
              <a:gd name="connsiteX2176" fmla="*/ 1610616 w 12078891"/>
              <a:gd name="connsiteY2176" fmla="*/ 221973 h 5907136"/>
              <a:gd name="connsiteX2177" fmla="*/ 1620797 w 12078891"/>
              <a:gd name="connsiteY2177" fmla="*/ 211791 h 5907136"/>
              <a:gd name="connsiteX2178" fmla="*/ 5128210 w 12078891"/>
              <a:gd name="connsiteY2178" fmla="*/ 193466 h 5907136"/>
              <a:gd name="connsiteX2179" fmla="*/ 5140427 w 12078891"/>
              <a:gd name="connsiteY2179" fmla="*/ 205684 h 5907136"/>
              <a:gd name="connsiteX2180" fmla="*/ 5128210 w 12078891"/>
              <a:gd name="connsiteY2180" fmla="*/ 217901 h 5907136"/>
              <a:gd name="connsiteX2181" fmla="*/ 5115993 w 12078891"/>
              <a:gd name="connsiteY2181" fmla="*/ 205684 h 5907136"/>
              <a:gd name="connsiteX2182" fmla="*/ 5128210 w 12078891"/>
              <a:gd name="connsiteY2182" fmla="*/ 193466 h 5907136"/>
              <a:gd name="connsiteX2183" fmla="*/ 9614030 w 12078891"/>
              <a:gd name="connsiteY2183" fmla="*/ 138518 h 5907136"/>
              <a:gd name="connsiteX2184" fmla="*/ 9625230 w 12078891"/>
              <a:gd name="connsiteY2184" fmla="*/ 149717 h 5907136"/>
              <a:gd name="connsiteX2185" fmla="*/ 9614030 w 12078891"/>
              <a:gd name="connsiteY2185" fmla="*/ 160915 h 5907136"/>
              <a:gd name="connsiteX2186" fmla="*/ 9602831 w 12078891"/>
              <a:gd name="connsiteY2186" fmla="*/ 149717 h 5907136"/>
              <a:gd name="connsiteX2187" fmla="*/ 9614030 w 12078891"/>
              <a:gd name="connsiteY2187" fmla="*/ 138518 h 5907136"/>
              <a:gd name="connsiteX2188" fmla="*/ 3063470 w 12078891"/>
              <a:gd name="connsiteY2188" fmla="*/ 115071 h 5907136"/>
              <a:gd name="connsiteX2189" fmla="*/ 3069579 w 12078891"/>
              <a:gd name="connsiteY2189" fmla="*/ 121180 h 5907136"/>
              <a:gd name="connsiteX2190" fmla="*/ 3063470 w 12078891"/>
              <a:gd name="connsiteY2190" fmla="*/ 127289 h 5907136"/>
              <a:gd name="connsiteX2191" fmla="*/ 3057361 w 12078891"/>
              <a:gd name="connsiteY2191" fmla="*/ 121180 h 5907136"/>
              <a:gd name="connsiteX2192" fmla="*/ 3063470 w 12078891"/>
              <a:gd name="connsiteY2192" fmla="*/ 115071 h 5907136"/>
              <a:gd name="connsiteX2193" fmla="*/ 1904915 w 12078891"/>
              <a:gd name="connsiteY2193" fmla="*/ 92704 h 5907136"/>
              <a:gd name="connsiteX2194" fmla="*/ 1923240 w 12078891"/>
              <a:gd name="connsiteY2194" fmla="*/ 110012 h 5907136"/>
              <a:gd name="connsiteX2195" fmla="*/ 1904915 w 12078891"/>
              <a:gd name="connsiteY2195" fmla="*/ 127319 h 5907136"/>
              <a:gd name="connsiteX2196" fmla="*/ 1886589 w 12078891"/>
              <a:gd name="connsiteY2196" fmla="*/ 110012 h 5907136"/>
              <a:gd name="connsiteX2197" fmla="*/ 1904915 w 12078891"/>
              <a:gd name="connsiteY2197" fmla="*/ 92704 h 5907136"/>
              <a:gd name="connsiteX2198" fmla="*/ 6230829 w 12078891"/>
              <a:gd name="connsiteY2198" fmla="*/ 87605 h 5907136"/>
              <a:gd name="connsiteX2199" fmla="*/ 6238974 w 12078891"/>
              <a:gd name="connsiteY2199" fmla="*/ 95750 h 5907136"/>
              <a:gd name="connsiteX2200" fmla="*/ 6230829 w 12078891"/>
              <a:gd name="connsiteY2200" fmla="*/ 103895 h 5907136"/>
              <a:gd name="connsiteX2201" fmla="*/ 6222684 w 12078891"/>
              <a:gd name="connsiteY2201" fmla="*/ 95750 h 5907136"/>
              <a:gd name="connsiteX2202" fmla="*/ 6230829 w 12078891"/>
              <a:gd name="connsiteY2202" fmla="*/ 87605 h 5907136"/>
              <a:gd name="connsiteX2203" fmla="*/ 11171750 w 12078891"/>
              <a:gd name="connsiteY2203" fmla="*/ 86587 h 5907136"/>
              <a:gd name="connsiteX2204" fmla="*/ 11273561 w 12078891"/>
              <a:gd name="connsiteY2204" fmla="*/ 187380 h 5907136"/>
              <a:gd name="connsiteX2205" fmla="*/ 11171750 w 12078891"/>
              <a:gd name="connsiteY2205" fmla="*/ 288173 h 5907136"/>
              <a:gd name="connsiteX2206" fmla="*/ 11069938 w 12078891"/>
              <a:gd name="connsiteY2206" fmla="*/ 187380 h 5907136"/>
              <a:gd name="connsiteX2207" fmla="*/ 11171750 w 12078891"/>
              <a:gd name="connsiteY2207" fmla="*/ 86587 h 5907136"/>
              <a:gd name="connsiteX2208" fmla="*/ 3533841 w 12078891"/>
              <a:gd name="connsiteY2208" fmla="*/ 71293 h 5907136"/>
              <a:gd name="connsiteX2209" fmla="*/ 3536895 w 12078891"/>
              <a:gd name="connsiteY2209" fmla="*/ 74347 h 5907136"/>
              <a:gd name="connsiteX2210" fmla="*/ 3533841 w 12078891"/>
              <a:gd name="connsiteY2210" fmla="*/ 77402 h 5907136"/>
              <a:gd name="connsiteX2211" fmla="*/ 3530785 w 12078891"/>
              <a:gd name="connsiteY2211" fmla="*/ 74347 h 5907136"/>
              <a:gd name="connsiteX2212" fmla="*/ 3533841 w 12078891"/>
              <a:gd name="connsiteY2212" fmla="*/ 71293 h 5907136"/>
              <a:gd name="connsiteX2213" fmla="*/ 8850443 w 12078891"/>
              <a:gd name="connsiteY2213" fmla="*/ 69279 h 5907136"/>
              <a:gd name="connsiteX2214" fmla="*/ 8855533 w 12078891"/>
              <a:gd name="connsiteY2214" fmla="*/ 74370 h 5907136"/>
              <a:gd name="connsiteX2215" fmla="*/ 8850443 w 12078891"/>
              <a:gd name="connsiteY2215" fmla="*/ 79460 h 5907136"/>
              <a:gd name="connsiteX2216" fmla="*/ 8845352 w 12078891"/>
              <a:gd name="connsiteY2216" fmla="*/ 74370 h 5907136"/>
              <a:gd name="connsiteX2217" fmla="*/ 8850443 w 12078891"/>
              <a:gd name="connsiteY2217" fmla="*/ 69279 h 5907136"/>
              <a:gd name="connsiteX2218" fmla="*/ 2747929 w 12078891"/>
              <a:gd name="connsiteY2218" fmla="*/ 68269 h 5907136"/>
              <a:gd name="connsiteX2219" fmla="*/ 2770331 w 12078891"/>
              <a:gd name="connsiteY2219" fmla="*/ 90666 h 5907136"/>
              <a:gd name="connsiteX2220" fmla="*/ 2747929 w 12078891"/>
              <a:gd name="connsiteY2220" fmla="*/ 113065 h 5907136"/>
              <a:gd name="connsiteX2221" fmla="*/ 2725531 w 12078891"/>
              <a:gd name="connsiteY2221" fmla="*/ 90666 h 5907136"/>
              <a:gd name="connsiteX2222" fmla="*/ 2747929 w 12078891"/>
              <a:gd name="connsiteY2222" fmla="*/ 68269 h 5907136"/>
              <a:gd name="connsiteX2223" fmla="*/ 1222767 w 12078891"/>
              <a:gd name="connsiteY2223" fmla="*/ 68265 h 5907136"/>
              <a:gd name="connsiteX2224" fmla="*/ 1243130 w 12078891"/>
              <a:gd name="connsiteY2224" fmla="*/ 88627 h 5907136"/>
              <a:gd name="connsiteX2225" fmla="*/ 1222767 w 12078891"/>
              <a:gd name="connsiteY2225" fmla="*/ 108990 h 5907136"/>
              <a:gd name="connsiteX2226" fmla="*/ 1202406 w 12078891"/>
              <a:gd name="connsiteY2226" fmla="*/ 88627 h 5907136"/>
              <a:gd name="connsiteX2227" fmla="*/ 1222767 w 12078891"/>
              <a:gd name="connsiteY2227" fmla="*/ 68265 h 5907136"/>
              <a:gd name="connsiteX2228" fmla="*/ 11961807 w 12078891"/>
              <a:gd name="connsiteY2228" fmla="*/ 59105 h 5907136"/>
              <a:gd name="connsiteX2229" fmla="*/ 11982170 w 12078891"/>
              <a:gd name="connsiteY2229" fmla="*/ 79467 h 5907136"/>
              <a:gd name="connsiteX2230" fmla="*/ 11961807 w 12078891"/>
              <a:gd name="connsiteY2230" fmla="*/ 99830 h 5907136"/>
              <a:gd name="connsiteX2231" fmla="*/ 11941445 w 12078891"/>
              <a:gd name="connsiteY2231" fmla="*/ 79467 h 5907136"/>
              <a:gd name="connsiteX2232" fmla="*/ 11961807 w 12078891"/>
              <a:gd name="connsiteY2232" fmla="*/ 59105 h 5907136"/>
              <a:gd name="connsiteX2233" fmla="*/ 2790665 w 12078891"/>
              <a:gd name="connsiteY2233" fmla="*/ 54007 h 5907136"/>
              <a:gd name="connsiteX2234" fmla="*/ 2803901 w 12078891"/>
              <a:gd name="connsiteY2234" fmla="*/ 67243 h 5907136"/>
              <a:gd name="connsiteX2235" fmla="*/ 2790665 w 12078891"/>
              <a:gd name="connsiteY2235" fmla="*/ 80478 h 5907136"/>
              <a:gd name="connsiteX2236" fmla="*/ 2777433 w 12078891"/>
              <a:gd name="connsiteY2236" fmla="*/ 67243 h 5907136"/>
              <a:gd name="connsiteX2237" fmla="*/ 2790665 w 12078891"/>
              <a:gd name="connsiteY2237" fmla="*/ 54007 h 5907136"/>
              <a:gd name="connsiteX2238" fmla="*/ 3751773 w 12078891"/>
              <a:gd name="connsiteY2238" fmla="*/ 46888 h 5907136"/>
              <a:gd name="connsiteX2239" fmla="*/ 3759917 w 12078891"/>
              <a:gd name="connsiteY2239" fmla="*/ 55033 h 5907136"/>
              <a:gd name="connsiteX2240" fmla="*/ 3751773 w 12078891"/>
              <a:gd name="connsiteY2240" fmla="*/ 63179 h 5907136"/>
              <a:gd name="connsiteX2241" fmla="*/ 3743628 w 12078891"/>
              <a:gd name="connsiteY2241" fmla="*/ 55033 h 5907136"/>
              <a:gd name="connsiteX2242" fmla="*/ 3751773 w 12078891"/>
              <a:gd name="connsiteY2242" fmla="*/ 46888 h 5907136"/>
              <a:gd name="connsiteX2243" fmla="*/ 6107637 w 12078891"/>
              <a:gd name="connsiteY2243" fmla="*/ 40750 h 5907136"/>
              <a:gd name="connsiteX2244" fmla="*/ 6113746 w 12078891"/>
              <a:gd name="connsiteY2244" fmla="*/ 46859 h 5907136"/>
              <a:gd name="connsiteX2245" fmla="*/ 6107637 w 12078891"/>
              <a:gd name="connsiteY2245" fmla="*/ 52968 h 5907136"/>
              <a:gd name="connsiteX2246" fmla="*/ 6101528 w 12078891"/>
              <a:gd name="connsiteY2246" fmla="*/ 46859 h 5907136"/>
              <a:gd name="connsiteX2247" fmla="*/ 6107637 w 12078891"/>
              <a:gd name="connsiteY2247" fmla="*/ 40750 h 5907136"/>
              <a:gd name="connsiteX2248" fmla="*/ 338029 w 12078891"/>
              <a:gd name="connsiteY2248" fmla="*/ 35685 h 5907136"/>
              <a:gd name="connsiteX2249" fmla="*/ 367554 w 12078891"/>
              <a:gd name="connsiteY2249" fmla="*/ 65210 h 5907136"/>
              <a:gd name="connsiteX2250" fmla="*/ 338029 w 12078891"/>
              <a:gd name="connsiteY2250" fmla="*/ 94736 h 5907136"/>
              <a:gd name="connsiteX2251" fmla="*/ 308504 w 12078891"/>
              <a:gd name="connsiteY2251" fmla="*/ 65210 h 5907136"/>
              <a:gd name="connsiteX2252" fmla="*/ 338029 w 12078891"/>
              <a:gd name="connsiteY2252" fmla="*/ 35685 h 5907136"/>
              <a:gd name="connsiteX2253" fmla="*/ 7914793 w 12078891"/>
              <a:gd name="connsiteY2253" fmla="*/ 30595 h 5907136"/>
              <a:gd name="connsiteX2254" fmla="*/ 7924974 w 12078891"/>
              <a:gd name="connsiteY2254" fmla="*/ 39758 h 5907136"/>
              <a:gd name="connsiteX2255" fmla="*/ 7914793 w 12078891"/>
              <a:gd name="connsiteY2255" fmla="*/ 48922 h 5907136"/>
              <a:gd name="connsiteX2256" fmla="*/ 7905630 w 12078891"/>
              <a:gd name="connsiteY2256" fmla="*/ 39758 h 5907136"/>
              <a:gd name="connsiteX2257" fmla="*/ 7914793 w 12078891"/>
              <a:gd name="connsiteY2257" fmla="*/ 30595 h 5907136"/>
              <a:gd name="connsiteX2258" fmla="*/ 631216 w 12078891"/>
              <a:gd name="connsiteY2258" fmla="*/ 38 h 5907136"/>
              <a:gd name="connsiteX2259" fmla="*/ 673977 w 12078891"/>
              <a:gd name="connsiteY2259" fmla="*/ 41781 h 5907136"/>
              <a:gd name="connsiteX2260" fmla="*/ 631216 w 12078891"/>
              <a:gd name="connsiteY2260" fmla="*/ 83523 h 5907136"/>
              <a:gd name="connsiteX2261" fmla="*/ 588455 w 12078891"/>
              <a:gd name="connsiteY2261" fmla="*/ 41781 h 5907136"/>
              <a:gd name="connsiteX2262" fmla="*/ 631216 w 12078891"/>
              <a:gd name="connsiteY2262" fmla="*/ 38 h 59071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</a:cxnLst>
            <a:rect l="l" t="t" r="r" b="b"/>
            <a:pathLst>
              <a:path w="12078891" h="5907136">
                <a:moveTo>
                  <a:pt x="3842360" y="5831795"/>
                </a:moveTo>
                <a:cubicBezTo>
                  <a:pt x="3862721" y="5831795"/>
                  <a:pt x="3880030" y="5849103"/>
                  <a:pt x="3880030" y="5869465"/>
                </a:cubicBezTo>
                <a:cubicBezTo>
                  <a:pt x="3880030" y="5889828"/>
                  <a:pt x="3863739" y="5907136"/>
                  <a:pt x="3842360" y="5907136"/>
                </a:cubicBezTo>
                <a:cubicBezTo>
                  <a:pt x="3821997" y="5907136"/>
                  <a:pt x="3804687" y="5890846"/>
                  <a:pt x="3804687" y="5869465"/>
                </a:cubicBezTo>
                <a:cubicBezTo>
                  <a:pt x="3804687" y="5849103"/>
                  <a:pt x="3820979" y="5831795"/>
                  <a:pt x="3842360" y="5831795"/>
                </a:cubicBezTo>
                <a:close/>
                <a:moveTo>
                  <a:pt x="7474967" y="5830778"/>
                </a:moveTo>
                <a:cubicBezTo>
                  <a:pt x="7485148" y="5830778"/>
                  <a:pt x="7492275" y="5838923"/>
                  <a:pt x="7492275" y="5848086"/>
                </a:cubicBezTo>
                <a:cubicBezTo>
                  <a:pt x="7492275" y="5857249"/>
                  <a:pt x="7484130" y="5865394"/>
                  <a:pt x="7474967" y="5865394"/>
                </a:cubicBezTo>
                <a:cubicBezTo>
                  <a:pt x="7465804" y="5865394"/>
                  <a:pt x="7457659" y="5858267"/>
                  <a:pt x="7457659" y="5848086"/>
                </a:cubicBezTo>
                <a:cubicBezTo>
                  <a:pt x="7457659" y="5838923"/>
                  <a:pt x="7465804" y="5830778"/>
                  <a:pt x="7474967" y="5830778"/>
                </a:cubicBezTo>
                <a:close/>
                <a:moveTo>
                  <a:pt x="8992978" y="5793107"/>
                </a:moveTo>
                <a:cubicBezTo>
                  <a:pt x="8996033" y="5793107"/>
                  <a:pt x="8999088" y="5795143"/>
                  <a:pt x="8999088" y="5799215"/>
                </a:cubicBezTo>
                <a:cubicBezTo>
                  <a:pt x="8999088" y="5802270"/>
                  <a:pt x="8996033" y="5805325"/>
                  <a:pt x="8992978" y="5805325"/>
                </a:cubicBezTo>
                <a:cubicBezTo>
                  <a:pt x="8989924" y="5805325"/>
                  <a:pt x="8986870" y="5802270"/>
                  <a:pt x="8986870" y="5799215"/>
                </a:cubicBezTo>
                <a:cubicBezTo>
                  <a:pt x="8986870" y="5796161"/>
                  <a:pt x="8989924" y="5793107"/>
                  <a:pt x="8992978" y="5793107"/>
                </a:cubicBezTo>
                <a:close/>
                <a:moveTo>
                  <a:pt x="10305331" y="5791071"/>
                </a:moveTo>
                <a:cubicBezTo>
                  <a:pt x="10316531" y="5791071"/>
                  <a:pt x="10324675" y="5800234"/>
                  <a:pt x="10324675" y="5810415"/>
                </a:cubicBezTo>
                <a:cubicBezTo>
                  <a:pt x="10324675" y="5820597"/>
                  <a:pt x="10316531" y="5829759"/>
                  <a:pt x="10305331" y="5829759"/>
                </a:cubicBezTo>
                <a:cubicBezTo>
                  <a:pt x="10295150" y="5829759"/>
                  <a:pt x="10285987" y="5821615"/>
                  <a:pt x="10285987" y="5810415"/>
                </a:cubicBezTo>
                <a:cubicBezTo>
                  <a:pt x="10285987" y="5800234"/>
                  <a:pt x="10294132" y="5791071"/>
                  <a:pt x="10305331" y="5791071"/>
                </a:cubicBezTo>
                <a:close/>
                <a:moveTo>
                  <a:pt x="9101917" y="5773763"/>
                </a:moveTo>
                <a:cubicBezTo>
                  <a:pt x="9116171" y="5773763"/>
                  <a:pt x="9126352" y="5784963"/>
                  <a:pt x="9126352" y="5798198"/>
                </a:cubicBezTo>
                <a:cubicBezTo>
                  <a:pt x="9126352" y="5811433"/>
                  <a:pt x="9115152" y="5822633"/>
                  <a:pt x="9101917" y="5822633"/>
                </a:cubicBezTo>
                <a:cubicBezTo>
                  <a:pt x="9088682" y="5822633"/>
                  <a:pt x="9077482" y="5811433"/>
                  <a:pt x="9077482" y="5798198"/>
                </a:cubicBezTo>
                <a:cubicBezTo>
                  <a:pt x="9077482" y="5784963"/>
                  <a:pt x="9088682" y="5773763"/>
                  <a:pt x="9101917" y="5773763"/>
                </a:cubicBezTo>
                <a:close/>
                <a:moveTo>
                  <a:pt x="4563173" y="5765618"/>
                </a:moveTo>
                <a:cubicBezTo>
                  <a:pt x="4568264" y="5765618"/>
                  <a:pt x="4573353" y="5769691"/>
                  <a:pt x="4573353" y="5775799"/>
                </a:cubicBezTo>
                <a:cubicBezTo>
                  <a:pt x="4573353" y="5781908"/>
                  <a:pt x="4568264" y="5785980"/>
                  <a:pt x="4563173" y="5785980"/>
                </a:cubicBezTo>
                <a:cubicBezTo>
                  <a:pt x="4557062" y="5785980"/>
                  <a:pt x="4552992" y="5781908"/>
                  <a:pt x="4552992" y="5775799"/>
                </a:cubicBezTo>
                <a:cubicBezTo>
                  <a:pt x="4552992" y="5769691"/>
                  <a:pt x="4558082" y="5765618"/>
                  <a:pt x="4563173" y="5765618"/>
                </a:cubicBezTo>
                <a:close/>
                <a:moveTo>
                  <a:pt x="3667253" y="5747292"/>
                </a:moveTo>
                <a:cubicBezTo>
                  <a:pt x="3673361" y="5746274"/>
                  <a:pt x="3677432" y="5750346"/>
                  <a:pt x="3677432" y="5756455"/>
                </a:cubicBezTo>
                <a:cubicBezTo>
                  <a:pt x="3677432" y="5761546"/>
                  <a:pt x="3673361" y="5765618"/>
                  <a:pt x="3667253" y="5765618"/>
                </a:cubicBezTo>
                <a:cubicBezTo>
                  <a:pt x="3662163" y="5765618"/>
                  <a:pt x="3657072" y="5761546"/>
                  <a:pt x="3657072" y="5756455"/>
                </a:cubicBezTo>
                <a:cubicBezTo>
                  <a:pt x="3657072" y="5751365"/>
                  <a:pt x="3661143" y="5747292"/>
                  <a:pt x="3667253" y="5747292"/>
                </a:cubicBezTo>
                <a:close/>
                <a:moveTo>
                  <a:pt x="5934563" y="5691295"/>
                </a:moveTo>
                <a:cubicBezTo>
                  <a:pt x="5935581" y="5691295"/>
                  <a:pt x="5937617" y="5692313"/>
                  <a:pt x="5937617" y="5694349"/>
                </a:cubicBezTo>
                <a:cubicBezTo>
                  <a:pt x="5937617" y="5696386"/>
                  <a:pt x="5936598" y="5697403"/>
                  <a:pt x="5934563" y="5697403"/>
                </a:cubicBezTo>
                <a:cubicBezTo>
                  <a:pt x="5932526" y="5697403"/>
                  <a:pt x="5931508" y="5696386"/>
                  <a:pt x="5931508" y="5694349"/>
                </a:cubicBezTo>
                <a:cubicBezTo>
                  <a:pt x="5931508" y="5692313"/>
                  <a:pt x="5932526" y="5691295"/>
                  <a:pt x="5934563" y="5691295"/>
                </a:cubicBezTo>
                <a:close/>
                <a:moveTo>
                  <a:pt x="9720932" y="5662788"/>
                </a:moveTo>
                <a:cubicBezTo>
                  <a:pt x="9732132" y="5662788"/>
                  <a:pt x="9741295" y="5671951"/>
                  <a:pt x="9741295" y="5683150"/>
                </a:cubicBezTo>
                <a:cubicBezTo>
                  <a:pt x="9741295" y="5694349"/>
                  <a:pt x="9732132" y="5703513"/>
                  <a:pt x="9720932" y="5703513"/>
                </a:cubicBezTo>
                <a:cubicBezTo>
                  <a:pt x="9709733" y="5703513"/>
                  <a:pt x="9700570" y="5694349"/>
                  <a:pt x="9700570" y="5683150"/>
                </a:cubicBezTo>
                <a:cubicBezTo>
                  <a:pt x="9700570" y="5671951"/>
                  <a:pt x="9709733" y="5662788"/>
                  <a:pt x="9720932" y="5662788"/>
                </a:cubicBezTo>
                <a:close/>
                <a:moveTo>
                  <a:pt x="1551600" y="5657698"/>
                </a:moveTo>
                <a:cubicBezTo>
                  <a:pt x="1554653" y="5657698"/>
                  <a:pt x="1556689" y="5659734"/>
                  <a:pt x="1556689" y="5662789"/>
                </a:cubicBezTo>
                <a:cubicBezTo>
                  <a:pt x="1556689" y="5665843"/>
                  <a:pt x="1554653" y="5667879"/>
                  <a:pt x="1551600" y="5667879"/>
                </a:cubicBezTo>
                <a:cubicBezTo>
                  <a:pt x="1548544" y="5667879"/>
                  <a:pt x="1546509" y="5665843"/>
                  <a:pt x="1546509" y="5662789"/>
                </a:cubicBezTo>
                <a:cubicBezTo>
                  <a:pt x="1546509" y="5659734"/>
                  <a:pt x="1548544" y="5657698"/>
                  <a:pt x="1551600" y="5657698"/>
                </a:cubicBezTo>
                <a:close/>
                <a:moveTo>
                  <a:pt x="5617940" y="5620027"/>
                </a:moveTo>
                <a:cubicBezTo>
                  <a:pt x="5623030" y="5620027"/>
                  <a:pt x="5628121" y="5625118"/>
                  <a:pt x="5628121" y="5630208"/>
                </a:cubicBezTo>
                <a:cubicBezTo>
                  <a:pt x="5628121" y="5636317"/>
                  <a:pt x="5623030" y="5640389"/>
                  <a:pt x="5617940" y="5640389"/>
                </a:cubicBezTo>
                <a:cubicBezTo>
                  <a:pt x="5611832" y="5640389"/>
                  <a:pt x="5607759" y="5635299"/>
                  <a:pt x="5607759" y="5630208"/>
                </a:cubicBezTo>
                <a:cubicBezTo>
                  <a:pt x="5607759" y="5624100"/>
                  <a:pt x="5612850" y="5620027"/>
                  <a:pt x="5617940" y="5620027"/>
                </a:cubicBezTo>
                <a:close/>
                <a:moveTo>
                  <a:pt x="7608340" y="5584393"/>
                </a:moveTo>
                <a:cubicBezTo>
                  <a:pt x="7612413" y="5584393"/>
                  <a:pt x="7616485" y="5588466"/>
                  <a:pt x="7616485" y="5592538"/>
                </a:cubicBezTo>
                <a:cubicBezTo>
                  <a:pt x="7616485" y="5596611"/>
                  <a:pt x="7613430" y="5600683"/>
                  <a:pt x="7608340" y="5600683"/>
                </a:cubicBezTo>
                <a:cubicBezTo>
                  <a:pt x="7604268" y="5600683"/>
                  <a:pt x="7600195" y="5597628"/>
                  <a:pt x="7600195" y="5592538"/>
                </a:cubicBezTo>
                <a:cubicBezTo>
                  <a:pt x="7600195" y="5588466"/>
                  <a:pt x="7603249" y="5584393"/>
                  <a:pt x="7608340" y="5584393"/>
                </a:cubicBezTo>
                <a:close/>
                <a:moveTo>
                  <a:pt x="4031736" y="5584393"/>
                </a:moveTo>
                <a:cubicBezTo>
                  <a:pt x="4037844" y="5584393"/>
                  <a:pt x="4043953" y="5590501"/>
                  <a:pt x="4043953" y="5596611"/>
                </a:cubicBezTo>
                <a:cubicBezTo>
                  <a:pt x="4043953" y="5603737"/>
                  <a:pt x="4038861" y="5608828"/>
                  <a:pt x="4031736" y="5608828"/>
                </a:cubicBezTo>
                <a:cubicBezTo>
                  <a:pt x="4024608" y="5608828"/>
                  <a:pt x="4019517" y="5603737"/>
                  <a:pt x="4019517" y="5596611"/>
                </a:cubicBezTo>
                <a:cubicBezTo>
                  <a:pt x="4019517" y="5589484"/>
                  <a:pt x="4024608" y="5584393"/>
                  <a:pt x="4031736" y="5584393"/>
                </a:cubicBezTo>
                <a:close/>
                <a:moveTo>
                  <a:pt x="8657000" y="5577266"/>
                </a:moveTo>
                <a:cubicBezTo>
                  <a:pt x="8678381" y="5577266"/>
                  <a:pt x="8696707" y="5595592"/>
                  <a:pt x="8696707" y="5616973"/>
                </a:cubicBezTo>
                <a:cubicBezTo>
                  <a:pt x="8696707" y="5638353"/>
                  <a:pt x="8679399" y="5656679"/>
                  <a:pt x="8657000" y="5656679"/>
                </a:cubicBezTo>
                <a:cubicBezTo>
                  <a:pt x="8634601" y="5656679"/>
                  <a:pt x="8617294" y="5639371"/>
                  <a:pt x="8617294" y="5616973"/>
                </a:cubicBezTo>
                <a:cubicBezTo>
                  <a:pt x="8617294" y="5595592"/>
                  <a:pt x="8634601" y="5577266"/>
                  <a:pt x="8657000" y="5577266"/>
                </a:cubicBezTo>
                <a:close/>
                <a:moveTo>
                  <a:pt x="10814389" y="5571158"/>
                </a:moveTo>
                <a:cubicBezTo>
                  <a:pt x="10820499" y="5571158"/>
                  <a:pt x="10825589" y="5576249"/>
                  <a:pt x="10825589" y="5582357"/>
                </a:cubicBezTo>
                <a:cubicBezTo>
                  <a:pt x="10825589" y="5588466"/>
                  <a:pt x="10820499" y="5593557"/>
                  <a:pt x="10814389" y="5593557"/>
                </a:cubicBezTo>
                <a:cubicBezTo>
                  <a:pt x="10808281" y="5593557"/>
                  <a:pt x="10803190" y="5588466"/>
                  <a:pt x="10803190" y="5582357"/>
                </a:cubicBezTo>
                <a:cubicBezTo>
                  <a:pt x="10803190" y="5576249"/>
                  <a:pt x="10808281" y="5571158"/>
                  <a:pt x="10814389" y="5571158"/>
                </a:cubicBezTo>
                <a:close/>
                <a:moveTo>
                  <a:pt x="7000525" y="5501926"/>
                </a:moveTo>
                <a:cubicBezTo>
                  <a:pt x="7015797" y="5502944"/>
                  <a:pt x="7026996" y="5514143"/>
                  <a:pt x="7026996" y="5528397"/>
                </a:cubicBezTo>
                <a:cubicBezTo>
                  <a:pt x="7026996" y="5542651"/>
                  <a:pt x="7015797" y="5554868"/>
                  <a:pt x="7000525" y="5554868"/>
                </a:cubicBezTo>
                <a:cubicBezTo>
                  <a:pt x="6986272" y="5554868"/>
                  <a:pt x="6974054" y="5543669"/>
                  <a:pt x="6974054" y="5528397"/>
                </a:cubicBezTo>
                <a:cubicBezTo>
                  <a:pt x="6974054" y="5514143"/>
                  <a:pt x="6985253" y="5501926"/>
                  <a:pt x="7000525" y="5501926"/>
                </a:cubicBezTo>
                <a:close/>
                <a:moveTo>
                  <a:pt x="8101109" y="5497853"/>
                </a:moveTo>
                <a:cubicBezTo>
                  <a:pt x="8108236" y="5497853"/>
                  <a:pt x="8114345" y="5503961"/>
                  <a:pt x="8114345" y="5511088"/>
                </a:cubicBezTo>
                <a:cubicBezTo>
                  <a:pt x="8114345" y="5518215"/>
                  <a:pt x="8108236" y="5524324"/>
                  <a:pt x="8101109" y="5524324"/>
                </a:cubicBezTo>
                <a:cubicBezTo>
                  <a:pt x="8093982" y="5524324"/>
                  <a:pt x="8087874" y="5518215"/>
                  <a:pt x="8087874" y="5511088"/>
                </a:cubicBezTo>
                <a:cubicBezTo>
                  <a:pt x="8087874" y="5503961"/>
                  <a:pt x="8093982" y="5497853"/>
                  <a:pt x="8101109" y="5497853"/>
                </a:cubicBezTo>
                <a:close/>
                <a:moveTo>
                  <a:pt x="11261343" y="5462219"/>
                </a:moveTo>
                <a:cubicBezTo>
                  <a:pt x="11280687" y="5462219"/>
                  <a:pt x="11297995" y="5478509"/>
                  <a:pt x="11297995" y="5498871"/>
                </a:cubicBezTo>
                <a:cubicBezTo>
                  <a:pt x="11297995" y="5519233"/>
                  <a:pt x="11281705" y="5535524"/>
                  <a:pt x="11261343" y="5535524"/>
                </a:cubicBezTo>
                <a:cubicBezTo>
                  <a:pt x="11240981" y="5535524"/>
                  <a:pt x="11224691" y="5519233"/>
                  <a:pt x="11224691" y="5498871"/>
                </a:cubicBezTo>
                <a:cubicBezTo>
                  <a:pt x="11224691" y="5478509"/>
                  <a:pt x="11240981" y="5462219"/>
                  <a:pt x="11261343" y="5462219"/>
                </a:cubicBezTo>
                <a:close/>
                <a:moveTo>
                  <a:pt x="6980162" y="5433712"/>
                </a:moveTo>
                <a:cubicBezTo>
                  <a:pt x="6988307" y="5433712"/>
                  <a:pt x="6995434" y="5440839"/>
                  <a:pt x="6995434" y="5448984"/>
                </a:cubicBezTo>
                <a:cubicBezTo>
                  <a:pt x="6995434" y="5457129"/>
                  <a:pt x="6988307" y="5463237"/>
                  <a:pt x="6980162" y="5463237"/>
                </a:cubicBezTo>
                <a:cubicBezTo>
                  <a:pt x="6972017" y="5463237"/>
                  <a:pt x="6964890" y="5457129"/>
                  <a:pt x="6964890" y="5448984"/>
                </a:cubicBezTo>
                <a:cubicBezTo>
                  <a:pt x="6964890" y="5440839"/>
                  <a:pt x="6972017" y="5433712"/>
                  <a:pt x="6980162" y="5433712"/>
                </a:cubicBezTo>
                <a:close/>
                <a:moveTo>
                  <a:pt x="7394535" y="5431676"/>
                </a:moveTo>
                <a:cubicBezTo>
                  <a:pt x="7411843" y="5432694"/>
                  <a:pt x="7426097" y="5445930"/>
                  <a:pt x="7426097" y="5463237"/>
                </a:cubicBezTo>
                <a:cubicBezTo>
                  <a:pt x="7426097" y="5480545"/>
                  <a:pt x="7411843" y="5494799"/>
                  <a:pt x="7394535" y="5494799"/>
                </a:cubicBezTo>
                <a:cubicBezTo>
                  <a:pt x="7377227" y="5494799"/>
                  <a:pt x="7362974" y="5480545"/>
                  <a:pt x="7362974" y="5463237"/>
                </a:cubicBezTo>
                <a:cubicBezTo>
                  <a:pt x="7362974" y="5445930"/>
                  <a:pt x="7377227" y="5431676"/>
                  <a:pt x="7394535" y="5431676"/>
                </a:cubicBezTo>
                <a:close/>
                <a:moveTo>
                  <a:pt x="9262779" y="5425567"/>
                </a:moveTo>
                <a:cubicBezTo>
                  <a:pt x="9263798" y="5425567"/>
                  <a:pt x="9264816" y="5426585"/>
                  <a:pt x="9264816" y="5427603"/>
                </a:cubicBezTo>
                <a:cubicBezTo>
                  <a:pt x="9264816" y="5428621"/>
                  <a:pt x="9263798" y="5429639"/>
                  <a:pt x="9262779" y="5429639"/>
                </a:cubicBezTo>
                <a:cubicBezTo>
                  <a:pt x="9261761" y="5429639"/>
                  <a:pt x="9260743" y="5428621"/>
                  <a:pt x="9260743" y="5427603"/>
                </a:cubicBezTo>
                <a:cubicBezTo>
                  <a:pt x="9260743" y="5426585"/>
                  <a:pt x="9261761" y="5425567"/>
                  <a:pt x="9262779" y="5425567"/>
                </a:cubicBezTo>
                <a:close/>
                <a:moveTo>
                  <a:pt x="9043884" y="5381788"/>
                </a:moveTo>
                <a:cubicBezTo>
                  <a:pt x="9070356" y="5381788"/>
                  <a:pt x="9092754" y="5404187"/>
                  <a:pt x="9092754" y="5430658"/>
                </a:cubicBezTo>
                <a:cubicBezTo>
                  <a:pt x="9092754" y="5457129"/>
                  <a:pt x="9070356" y="5479528"/>
                  <a:pt x="9043884" y="5479528"/>
                </a:cubicBezTo>
                <a:cubicBezTo>
                  <a:pt x="9016395" y="5479528"/>
                  <a:pt x="8995015" y="5458147"/>
                  <a:pt x="8995015" y="5430658"/>
                </a:cubicBezTo>
                <a:cubicBezTo>
                  <a:pt x="8995015" y="5404187"/>
                  <a:pt x="9016395" y="5381788"/>
                  <a:pt x="9043884" y="5381788"/>
                </a:cubicBezTo>
                <a:close/>
                <a:moveTo>
                  <a:pt x="8166268" y="5370589"/>
                </a:moveTo>
                <a:cubicBezTo>
                  <a:pt x="8174414" y="5370589"/>
                  <a:pt x="8180522" y="5376697"/>
                  <a:pt x="8180522" y="5384843"/>
                </a:cubicBezTo>
                <a:cubicBezTo>
                  <a:pt x="8180522" y="5392988"/>
                  <a:pt x="8174414" y="5399096"/>
                  <a:pt x="8166268" y="5399096"/>
                </a:cubicBezTo>
                <a:cubicBezTo>
                  <a:pt x="8158123" y="5399096"/>
                  <a:pt x="8152015" y="5392988"/>
                  <a:pt x="8152015" y="5384843"/>
                </a:cubicBezTo>
                <a:cubicBezTo>
                  <a:pt x="8152015" y="5376697"/>
                  <a:pt x="8158123" y="5370589"/>
                  <a:pt x="8166268" y="5370589"/>
                </a:cubicBezTo>
                <a:close/>
                <a:moveTo>
                  <a:pt x="9917428" y="5332918"/>
                </a:moveTo>
                <a:cubicBezTo>
                  <a:pt x="9958153" y="5332918"/>
                  <a:pt x="9991751" y="5365498"/>
                  <a:pt x="9991751" y="5406223"/>
                </a:cubicBezTo>
                <a:cubicBezTo>
                  <a:pt x="9991751" y="5446947"/>
                  <a:pt x="9958153" y="5479527"/>
                  <a:pt x="9917428" y="5479527"/>
                </a:cubicBezTo>
                <a:cubicBezTo>
                  <a:pt x="9876704" y="5479527"/>
                  <a:pt x="9843106" y="5446947"/>
                  <a:pt x="9843106" y="5406223"/>
                </a:cubicBezTo>
                <a:cubicBezTo>
                  <a:pt x="9843106" y="5365498"/>
                  <a:pt x="9876704" y="5332918"/>
                  <a:pt x="9917428" y="5332918"/>
                </a:cubicBezTo>
                <a:close/>
                <a:moveTo>
                  <a:pt x="5489660" y="5317646"/>
                </a:moveTo>
                <a:cubicBezTo>
                  <a:pt x="5515111" y="5317646"/>
                  <a:pt x="5535474" y="5338008"/>
                  <a:pt x="5535474" y="5362443"/>
                </a:cubicBezTo>
                <a:cubicBezTo>
                  <a:pt x="5535474" y="5387896"/>
                  <a:pt x="5515111" y="5408259"/>
                  <a:pt x="5489660" y="5408259"/>
                </a:cubicBezTo>
                <a:cubicBezTo>
                  <a:pt x="5464207" y="5408259"/>
                  <a:pt x="5443845" y="5387896"/>
                  <a:pt x="5443845" y="5362443"/>
                </a:cubicBezTo>
                <a:cubicBezTo>
                  <a:pt x="5443845" y="5336990"/>
                  <a:pt x="5464207" y="5317646"/>
                  <a:pt x="5489660" y="5317646"/>
                </a:cubicBezTo>
                <a:close/>
                <a:moveTo>
                  <a:pt x="7760040" y="5273868"/>
                </a:moveTo>
                <a:cubicBezTo>
                  <a:pt x="7780402" y="5273868"/>
                  <a:pt x="7795674" y="5290158"/>
                  <a:pt x="7795674" y="5309502"/>
                </a:cubicBezTo>
                <a:cubicBezTo>
                  <a:pt x="7795674" y="5328847"/>
                  <a:pt x="7779384" y="5345136"/>
                  <a:pt x="7760040" y="5345136"/>
                </a:cubicBezTo>
                <a:cubicBezTo>
                  <a:pt x="7740696" y="5345136"/>
                  <a:pt x="7724406" y="5329864"/>
                  <a:pt x="7724406" y="5309502"/>
                </a:cubicBezTo>
                <a:cubicBezTo>
                  <a:pt x="7724406" y="5290158"/>
                  <a:pt x="7740696" y="5273868"/>
                  <a:pt x="7760040" y="5273868"/>
                </a:cubicBezTo>
                <a:close/>
                <a:moveTo>
                  <a:pt x="4548919" y="5233143"/>
                </a:moveTo>
                <a:cubicBezTo>
                  <a:pt x="4564190" y="5233143"/>
                  <a:pt x="4575387" y="5244342"/>
                  <a:pt x="4575387" y="5259614"/>
                </a:cubicBezTo>
                <a:cubicBezTo>
                  <a:pt x="4575387" y="5274886"/>
                  <a:pt x="4563173" y="5286085"/>
                  <a:pt x="4548919" y="5286085"/>
                </a:cubicBezTo>
                <a:cubicBezTo>
                  <a:pt x="4533646" y="5286085"/>
                  <a:pt x="4522446" y="5273868"/>
                  <a:pt x="4522446" y="5259614"/>
                </a:cubicBezTo>
                <a:cubicBezTo>
                  <a:pt x="4522446" y="5244342"/>
                  <a:pt x="4534664" y="5233143"/>
                  <a:pt x="4548919" y="5233143"/>
                </a:cubicBezTo>
                <a:close/>
                <a:moveTo>
                  <a:pt x="7408789" y="5131331"/>
                </a:moveTo>
                <a:cubicBezTo>
                  <a:pt x="7413880" y="5131331"/>
                  <a:pt x="7417952" y="5135404"/>
                  <a:pt x="7417952" y="5140494"/>
                </a:cubicBezTo>
                <a:cubicBezTo>
                  <a:pt x="7417952" y="5145585"/>
                  <a:pt x="7413880" y="5149657"/>
                  <a:pt x="7408789" y="5149657"/>
                </a:cubicBezTo>
                <a:cubicBezTo>
                  <a:pt x="7403699" y="5149657"/>
                  <a:pt x="7399626" y="5145585"/>
                  <a:pt x="7399626" y="5140494"/>
                </a:cubicBezTo>
                <a:cubicBezTo>
                  <a:pt x="7399626" y="5135404"/>
                  <a:pt x="7403699" y="5131331"/>
                  <a:pt x="7408789" y="5131331"/>
                </a:cubicBezTo>
                <a:close/>
                <a:moveTo>
                  <a:pt x="10433614" y="5120132"/>
                </a:moveTo>
                <a:cubicBezTo>
                  <a:pt x="10438705" y="5120132"/>
                  <a:pt x="10442776" y="5124204"/>
                  <a:pt x="10442776" y="5129295"/>
                </a:cubicBezTo>
                <a:cubicBezTo>
                  <a:pt x="10442776" y="5134385"/>
                  <a:pt x="10438705" y="5138458"/>
                  <a:pt x="10433614" y="5138458"/>
                </a:cubicBezTo>
                <a:cubicBezTo>
                  <a:pt x="10428524" y="5138458"/>
                  <a:pt x="10424451" y="5134385"/>
                  <a:pt x="10424451" y="5129295"/>
                </a:cubicBezTo>
                <a:cubicBezTo>
                  <a:pt x="10424451" y="5124204"/>
                  <a:pt x="10428524" y="5120132"/>
                  <a:pt x="10433614" y="5120132"/>
                </a:cubicBezTo>
                <a:close/>
                <a:moveTo>
                  <a:pt x="1525133" y="5095697"/>
                </a:moveTo>
                <a:cubicBezTo>
                  <a:pt x="1549568" y="5095697"/>
                  <a:pt x="1568912" y="5116059"/>
                  <a:pt x="1568912" y="5139476"/>
                </a:cubicBezTo>
                <a:cubicBezTo>
                  <a:pt x="1568912" y="5163911"/>
                  <a:pt x="1549568" y="5183255"/>
                  <a:pt x="1525133" y="5183255"/>
                </a:cubicBezTo>
                <a:cubicBezTo>
                  <a:pt x="1500698" y="5183255"/>
                  <a:pt x="1481354" y="5163911"/>
                  <a:pt x="1481354" y="5139476"/>
                </a:cubicBezTo>
                <a:cubicBezTo>
                  <a:pt x="1481354" y="5115041"/>
                  <a:pt x="1500698" y="5095697"/>
                  <a:pt x="1525133" y="5095697"/>
                </a:cubicBezTo>
                <a:close/>
                <a:moveTo>
                  <a:pt x="4545863" y="5086534"/>
                </a:moveTo>
                <a:cubicBezTo>
                  <a:pt x="4555026" y="5086534"/>
                  <a:pt x="4563168" y="5094679"/>
                  <a:pt x="4563168" y="5103842"/>
                </a:cubicBezTo>
                <a:cubicBezTo>
                  <a:pt x="4563168" y="5113005"/>
                  <a:pt x="4555026" y="5121150"/>
                  <a:pt x="4545863" y="5121150"/>
                </a:cubicBezTo>
                <a:cubicBezTo>
                  <a:pt x="4535682" y="5121150"/>
                  <a:pt x="4528555" y="5113005"/>
                  <a:pt x="4528555" y="5103842"/>
                </a:cubicBezTo>
                <a:cubicBezTo>
                  <a:pt x="4528555" y="5093661"/>
                  <a:pt x="4536700" y="5086534"/>
                  <a:pt x="4545863" y="5086534"/>
                </a:cubicBezTo>
                <a:close/>
                <a:moveTo>
                  <a:pt x="9595704" y="5048864"/>
                </a:moveTo>
                <a:cubicBezTo>
                  <a:pt x="9599777" y="5048864"/>
                  <a:pt x="9601813" y="5051918"/>
                  <a:pt x="9601813" y="5054972"/>
                </a:cubicBezTo>
                <a:cubicBezTo>
                  <a:pt x="9601813" y="5058027"/>
                  <a:pt x="9598759" y="5061081"/>
                  <a:pt x="9595704" y="5061081"/>
                </a:cubicBezTo>
                <a:cubicBezTo>
                  <a:pt x="9592650" y="5061081"/>
                  <a:pt x="9589596" y="5059045"/>
                  <a:pt x="9589596" y="5054972"/>
                </a:cubicBezTo>
                <a:cubicBezTo>
                  <a:pt x="9589596" y="5051918"/>
                  <a:pt x="9592650" y="5048864"/>
                  <a:pt x="9595704" y="5048864"/>
                </a:cubicBezTo>
                <a:close/>
                <a:moveTo>
                  <a:pt x="11474130" y="5040719"/>
                </a:moveTo>
                <a:cubicBezTo>
                  <a:pt x="11484311" y="5040719"/>
                  <a:pt x="11492456" y="5048864"/>
                  <a:pt x="11492456" y="5059046"/>
                </a:cubicBezTo>
                <a:cubicBezTo>
                  <a:pt x="11492456" y="5069227"/>
                  <a:pt x="11484311" y="5077372"/>
                  <a:pt x="11474130" y="5077372"/>
                </a:cubicBezTo>
                <a:cubicBezTo>
                  <a:pt x="11463948" y="5077372"/>
                  <a:pt x="11455803" y="5069227"/>
                  <a:pt x="11455803" y="5059046"/>
                </a:cubicBezTo>
                <a:cubicBezTo>
                  <a:pt x="11455803" y="5048864"/>
                  <a:pt x="11463948" y="5040719"/>
                  <a:pt x="11474130" y="5040719"/>
                </a:cubicBezTo>
                <a:close/>
                <a:moveTo>
                  <a:pt x="2684777" y="5038683"/>
                </a:moveTo>
                <a:cubicBezTo>
                  <a:pt x="2688848" y="5038683"/>
                  <a:pt x="2690886" y="5041737"/>
                  <a:pt x="2690886" y="5044791"/>
                </a:cubicBezTo>
                <a:cubicBezTo>
                  <a:pt x="2690886" y="5047846"/>
                  <a:pt x="2687831" y="5050900"/>
                  <a:pt x="2684777" y="5050900"/>
                </a:cubicBezTo>
                <a:cubicBezTo>
                  <a:pt x="2681723" y="5050900"/>
                  <a:pt x="2678668" y="5047846"/>
                  <a:pt x="2678668" y="5044791"/>
                </a:cubicBezTo>
                <a:cubicBezTo>
                  <a:pt x="2678668" y="5041737"/>
                  <a:pt x="2681723" y="5038683"/>
                  <a:pt x="2684777" y="5038683"/>
                </a:cubicBezTo>
                <a:close/>
                <a:moveTo>
                  <a:pt x="8718088" y="5027483"/>
                </a:moveTo>
                <a:cubicBezTo>
                  <a:pt x="8735396" y="5027483"/>
                  <a:pt x="8750668" y="5042755"/>
                  <a:pt x="8750668" y="5060063"/>
                </a:cubicBezTo>
                <a:cubicBezTo>
                  <a:pt x="8750668" y="5078389"/>
                  <a:pt x="8735396" y="5092643"/>
                  <a:pt x="8718088" y="5092643"/>
                </a:cubicBezTo>
                <a:cubicBezTo>
                  <a:pt x="8699762" y="5092643"/>
                  <a:pt x="8684490" y="5078389"/>
                  <a:pt x="8684490" y="5060063"/>
                </a:cubicBezTo>
                <a:cubicBezTo>
                  <a:pt x="8684490" y="5041737"/>
                  <a:pt x="8699762" y="5027483"/>
                  <a:pt x="8718088" y="5027483"/>
                </a:cubicBezTo>
                <a:close/>
                <a:moveTo>
                  <a:pt x="855208" y="4961306"/>
                </a:moveTo>
                <a:cubicBezTo>
                  <a:pt x="857245" y="4961306"/>
                  <a:pt x="859281" y="4963342"/>
                  <a:pt x="859281" y="4965379"/>
                </a:cubicBezTo>
                <a:cubicBezTo>
                  <a:pt x="859281" y="4967415"/>
                  <a:pt x="857245" y="4969451"/>
                  <a:pt x="855208" y="4969451"/>
                </a:cubicBezTo>
                <a:cubicBezTo>
                  <a:pt x="853172" y="4969451"/>
                  <a:pt x="851136" y="4967415"/>
                  <a:pt x="851136" y="4965379"/>
                </a:cubicBezTo>
                <a:cubicBezTo>
                  <a:pt x="851136" y="4963342"/>
                  <a:pt x="853172" y="4961306"/>
                  <a:pt x="855208" y="4961306"/>
                </a:cubicBezTo>
                <a:close/>
                <a:moveTo>
                  <a:pt x="3860690" y="4955197"/>
                </a:moveTo>
                <a:cubicBezTo>
                  <a:pt x="3867816" y="4955197"/>
                  <a:pt x="3873926" y="4961305"/>
                  <a:pt x="3873926" y="4968432"/>
                </a:cubicBezTo>
                <a:cubicBezTo>
                  <a:pt x="3873926" y="4975559"/>
                  <a:pt x="3867816" y="4981668"/>
                  <a:pt x="3860690" y="4981668"/>
                </a:cubicBezTo>
                <a:cubicBezTo>
                  <a:pt x="3853563" y="4981668"/>
                  <a:pt x="3847454" y="4975559"/>
                  <a:pt x="3847454" y="4968432"/>
                </a:cubicBezTo>
                <a:cubicBezTo>
                  <a:pt x="3847454" y="4961305"/>
                  <a:pt x="3853563" y="4955197"/>
                  <a:pt x="3860690" y="4955197"/>
                </a:cubicBezTo>
                <a:close/>
                <a:moveTo>
                  <a:pt x="428625" y="4954179"/>
                </a:moveTo>
                <a:cubicBezTo>
                  <a:pt x="459169" y="4955197"/>
                  <a:pt x="483604" y="4979632"/>
                  <a:pt x="483604" y="5009158"/>
                </a:cubicBezTo>
                <a:cubicBezTo>
                  <a:pt x="483604" y="5039701"/>
                  <a:pt x="459169" y="5064136"/>
                  <a:pt x="428625" y="5064136"/>
                </a:cubicBezTo>
                <a:cubicBezTo>
                  <a:pt x="398082" y="5064136"/>
                  <a:pt x="373647" y="5039701"/>
                  <a:pt x="373647" y="5009158"/>
                </a:cubicBezTo>
                <a:cubicBezTo>
                  <a:pt x="373647" y="4978614"/>
                  <a:pt x="398082" y="4954179"/>
                  <a:pt x="428625" y="4954179"/>
                </a:cubicBezTo>
                <a:close/>
                <a:moveTo>
                  <a:pt x="8221247" y="4935853"/>
                </a:moveTo>
                <a:cubicBezTo>
                  <a:pt x="8224301" y="4936871"/>
                  <a:pt x="8225319" y="4937889"/>
                  <a:pt x="8225319" y="4939926"/>
                </a:cubicBezTo>
                <a:cubicBezTo>
                  <a:pt x="8225319" y="4941962"/>
                  <a:pt x="8223283" y="4943998"/>
                  <a:pt x="8221247" y="4943998"/>
                </a:cubicBezTo>
                <a:cubicBezTo>
                  <a:pt x="8219210" y="4943998"/>
                  <a:pt x="8217174" y="4941962"/>
                  <a:pt x="8217174" y="4939926"/>
                </a:cubicBezTo>
                <a:cubicBezTo>
                  <a:pt x="8217174" y="4937889"/>
                  <a:pt x="8219210" y="4935853"/>
                  <a:pt x="8221247" y="4935853"/>
                </a:cubicBezTo>
                <a:close/>
                <a:moveTo>
                  <a:pt x="6571898" y="4926690"/>
                </a:moveTo>
                <a:cubicBezTo>
                  <a:pt x="6580043" y="4926690"/>
                  <a:pt x="6586152" y="4932798"/>
                  <a:pt x="6586152" y="4940943"/>
                </a:cubicBezTo>
                <a:cubicBezTo>
                  <a:pt x="6586152" y="4949088"/>
                  <a:pt x="6580043" y="4955197"/>
                  <a:pt x="6571898" y="4955197"/>
                </a:cubicBezTo>
                <a:cubicBezTo>
                  <a:pt x="6563753" y="4955197"/>
                  <a:pt x="6557644" y="4949088"/>
                  <a:pt x="6557644" y="4940943"/>
                </a:cubicBezTo>
                <a:cubicBezTo>
                  <a:pt x="6557644" y="4932798"/>
                  <a:pt x="6563753" y="4926690"/>
                  <a:pt x="6571898" y="4926690"/>
                </a:cubicBezTo>
                <a:close/>
                <a:moveTo>
                  <a:pt x="5978342" y="4896147"/>
                </a:moveTo>
                <a:cubicBezTo>
                  <a:pt x="6002774" y="4897165"/>
                  <a:pt x="6022119" y="4916509"/>
                  <a:pt x="6022119" y="4939926"/>
                </a:cubicBezTo>
                <a:cubicBezTo>
                  <a:pt x="6022119" y="4964360"/>
                  <a:pt x="6002774" y="4983705"/>
                  <a:pt x="5978342" y="4983705"/>
                </a:cubicBezTo>
                <a:cubicBezTo>
                  <a:pt x="5953907" y="4983705"/>
                  <a:pt x="5934564" y="4964360"/>
                  <a:pt x="5934564" y="4939926"/>
                </a:cubicBezTo>
                <a:cubicBezTo>
                  <a:pt x="5934564" y="4915491"/>
                  <a:pt x="5953907" y="4896147"/>
                  <a:pt x="5978342" y="4896147"/>
                </a:cubicBezTo>
                <a:close/>
                <a:moveTo>
                  <a:pt x="9071374" y="4885965"/>
                </a:moveTo>
                <a:cubicBezTo>
                  <a:pt x="9090719" y="4885965"/>
                  <a:pt x="9105990" y="4901237"/>
                  <a:pt x="9105990" y="4920581"/>
                </a:cubicBezTo>
                <a:cubicBezTo>
                  <a:pt x="9105990" y="4939925"/>
                  <a:pt x="9090719" y="4955197"/>
                  <a:pt x="9071374" y="4955197"/>
                </a:cubicBezTo>
                <a:cubicBezTo>
                  <a:pt x="9052030" y="4955197"/>
                  <a:pt x="9036758" y="4939925"/>
                  <a:pt x="9036758" y="4920581"/>
                </a:cubicBezTo>
                <a:cubicBezTo>
                  <a:pt x="9036758" y="4901237"/>
                  <a:pt x="9052030" y="4885965"/>
                  <a:pt x="9071374" y="4885965"/>
                </a:cubicBezTo>
                <a:close/>
                <a:moveTo>
                  <a:pt x="4705700" y="4854403"/>
                </a:moveTo>
                <a:cubicBezTo>
                  <a:pt x="4710788" y="4854403"/>
                  <a:pt x="4713844" y="4857457"/>
                  <a:pt x="4713844" y="4861530"/>
                </a:cubicBezTo>
                <a:cubicBezTo>
                  <a:pt x="4713844" y="4865603"/>
                  <a:pt x="4710788" y="4868657"/>
                  <a:pt x="4705700" y="4868657"/>
                </a:cubicBezTo>
                <a:cubicBezTo>
                  <a:pt x="4701628" y="4868657"/>
                  <a:pt x="4697560" y="4865603"/>
                  <a:pt x="4697560" y="4861530"/>
                </a:cubicBezTo>
                <a:cubicBezTo>
                  <a:pt x="4697560" y="4857457"/>
                  <a:pt x="4700612" y="4854403"/>
                  <a:pt x="4705700" y="4854403"/>
                </a:cubicBezTo>
                <a:close/>
                <a:moveTo>
                  <a:pt x="11940428" y="4845241"/>
                </a:moveTo>
                <a:cubicBezTo>
                  <a:pt x="11943481" y="4844222"/>
                  <a:pt x="11945518" y="4847277"/>
                  <a:pt x="11945518" y="4850331"/>
                </a:cubicBezTo>
                <a:cubicBezTo>
                  <a:pt x="11945518" y="4853386"/>
                  <a:pt x="11943481" y="4855422"/>
                  <a:pt x="11940428" y="4855422"/>
                </a:cubicBezTo>
                <a:cubicBezTo>
                  <a:pt x="11937373" y="4855422"/>
                  <a:pt x="11935337" y="4853386"/>
                  <a:pt x="11935337" y="4850331"/>
                </a:cubicBezTo>
                <a:cubicBezTo>
                  <a:pt x="11935337" y="4847277"/>
                  <a:pt x="11937373" y="4845241"/>
                  <a:pt x="11940428" y="4845241"/>
                </a:cubicBezTo>
                <a:close/>
                <a:moveTo>
                  <a:pt x="8474758" y="4844222"/>
                </a:moveTo>
                <a:cubicBezTo>
                  <a:pt x="8482903" y="4844222"/>
                  <a:pt x="8489011" y="4850331"/>
                  <a:pt x="8489011" y="4858476"/>
                </a:cubicBezTo>
                <a:cubicBezTo>
                  <a:pt x="8489011" y="4866621"/>
                  <a:pt x="8482903" y="4872729"/>
                  <a:pt x="8474758" y="4872729"/>
                </a:cubicBezTo>
                <a:cubicBezTo>
                  <a:pt x="8466612" y="4872729"/>
                  <a:pt x="8460504" y="4866621"/>
                  <a:pt x="8460504" y="4858476"/>
                </a:cubicBezTo>
                <a:cubicBezTo>
                  <a:pt x="8460504" y="4850331"/>
                  <a:pt x="8466612" y="4844222"/>
                  <a:pt x="8474758" y="4844222"/>
                </a:cubicBezTo>
                <a:close/>
                <a:moveTo>
                  <a:pt x="4205825" y="4837095"/>
                </a:moveTo>
                <a:cubicBezTo>
                  <a:pt x="4209897" y="4837095"/>
                  <a:pt x="4213970" y="4840150"/>
                  <a:pt x="4213970" y="4845240"/>
                </a:cubicBezTo>
                <a:cubicBezTo>
                  <a:pt x="4213970" y="4850331"/>
                  <a:pt x="4209897" y="4853385"/>
                  <a:pt x="4205825" y="4853385"/>
                </a:cubicBezTo>
                <a:cubicBezTo>
                  <a:pt x="4200734" y="4853385"/>
                  <a:pt x="4196662" y="4849313"/>
                  <a:pt x="4196662" y="4845240"/>
                </a:cubicBezTo>
                <a:cubicBezTo>
                  <a:pt x="4196662" y="4840150"/>
                  <a:pt x="4200734" y="4837095"/>
                  <a:pt x="4205825" y="4837095"/>
                </a:cubicBezTo>
                <a:close/>
                <a:moveTo>
                  <a:pt x="7787529" y="4832005"/>
                </a:moveTo>
                <a:cubicBezTo>
                  <a:pt x="7806873" y="4832005"/>
                  <a:pt x="7822145" y="4847277"/>
                  <a:pt x="7822145" y="4866621"/>
                </a:cubicBezTo>
                <a:cubicBezTo>
                  <a:pt x="7822145" y="4884947"/>
                  <a:pt x="7806873" y="4901237"/>
                  <a:pt x="7787529" y="4901237"/>
                </a:cubicBezTo>
                <a:cubicBezTo>
                  <a:pt x="7768185" y="4901237"/>
                  <a:pt x="7752913" y="4885966"/>
                  <a:pt x="7752913" y="4866621"/>
                </a:cubicBezTo>
                <a:cubicBezTo>
                  <a:pt x="7752913" y="4847277"/>
                  <a:pt x="7768185" y="4832005"/>
                  <a:pt x="7787529" y="4832005"/>
                </a:cubicBezTo>
                <a:close/>
                <a:moveTo>
                  <a:pt x="11802981" y="4826914"/>
                </a:moveTo>
                <a:cubicBezTo>
                  <a:pt x="11808072" y="4825896"/>
                  <a:pt x="11811126" y="4828950"/>
                  <a:pt x="11811126" y="4834041"/>
                </a:cubicBezTo>
                <a:cubicBezTo>
                  <a:pt x="11811126" y="4838114"/>
                  <a:pt x="11808072" y="4842186"/>
                  <a:pt x="11802981" y="4842186"/>
                </a:cubicBezTo>
                <a:cubicBezTo>
                  <a:pt x="11798909" y="4842186"/>
                  <a:pt x="11794836" y="4839132"/>
                  <a:pt x="11794836" y="4834041"/>
                </a:cubicBezTo>
                <a:cubicBezTo>
                  <a:pt x="11794836" y="4829969"/>
                  <a:pt x="11797891" y="4826914"/>
                  <a:pt x="11802981" y="4826914"/>
                </a:cubicBezTo>
                <a:close/>
                <a:moveTo>
                  <a:pt x="5411257" y="4809607"/>
                </a:moveTo>
                <a:cubicBezTo>
                  <a:pt x="5417365" y="4809607"/>
                  <a:pt x="5422456" y="4813679"/>
                  <a:pt x="5422456" y="4819788"/>
                </a:cubicBezTo>
                <a:cubicBezTo>
                  <a:pt x="5422456" y="4825897"/>
                  <a:pt x="5417365" y="4829969"/>
                  <a:pt x="5411257" y="4829969"/>
                </a:cubicBezTo>
                <a:cubicBezTo>
                  <a:pt x="5405150" y="4829969"/>
                  <a:pt x="5401075" y="4824879"/>
                  <a:pt x="5401075" y="4819788"/>
                </a:cubicBezTo>
                <a:cubicBezTo>
                  <a:pt x="5401075" y="4813679"/>
                  <a:pt x="5406167" y="4809607"/>
                  <a:pt x="5411257" y="4809607"/>
                </a:cubicBezTo>
                <a:close/>
                <a:moveTo>
                  <a:pt x="9626248" y="4808588"/>
                </a:moveTo>
                <a:cubicBezTo>
                  <a:pt x="9632356" y="4808588"/>
                  <a:pt x="9637447" y="4813679"/>
                  <a:pt x="9637447" y="4819788"/>
                </a:cubicBezTo>
                <a:cubicBezTo>
                  <a:pt x="9637447" y="4825896"/>
                  <a:pt x="9632356" y="4830987"/>
                  <a:pt x="9626248" y="4830987"/>
                </a:cubicBezTo>
                <a:cubicBezTo>
                  <a:pt x="9620140" y="4830987"/>
                  <a:pt x="9615049" y="4825896"/>
                  <a:pt x="9615049" y="4819788"/>
                </a:cubicBezTo>
                <a:cubicBezTo>
                  <a:pt x="9615049" y="4813679"/>
                  <a:pt x="9620140" y="4808588"/>
                  <a:pt x="9626248" y="4808588"/>
                </a:cubicBezTo>
                <a:close/>
                <a:moveTo>
                  <a:pt x="4160030" y="4788226"/>
                </a:moveTo>
                <a:cubicBezTo>
                  <a:pt x="4164103" y="4789244"/>
                  <a:pt x="4168175" y="4792299"/>
                  <a:pt x="4168175" y="4796371"/>
                </a:cubicBezTo>
                <a:cubicBezTo>
                  <a:pt x="4168175" y="4800444"/>
                  <a:pt x="4164103" y="4804516"/>
                  <a:pt x="4160030" y="4804516"/>
                </a:cubicBezTo>
                <a:cubicBezTo>
                  <a:pt x="4155957" y="4804516"/>
                  <a:pt x="4151885" y="4801461"/>
                  <a:pt x="4151885" y="4796371"/>
                </a:cubicBezTo>
                <a:cubicBezTo>
                  <a:pt x="4151885" y="4792299"/>
                  <a:pt x="4155957" y="4788226"/>
                  <a:pt x="4160030" y="4788226"/>
                </a:cubicBezTo>
                <a:close/>
                <a:moveTo>
                  <a:pt x="2707168" y="4788226"/>
                </a:moveTo>
                <a:cubicBezTo>
                  <a:pt x="2718366" y="4788226"/>
                  <a:pt x="2727529" y="4797389"/>
                  <a:pt x="2727529" y="4808588"/>
                </a:cubicBezTo>
                <a:cubicBezTo>
                  <a:pt x="2727529" y="4819788"/>
                  <a:pt x="2718366" y="4828951"/>
                  <a:pt x="2707168" y="4828951"/>
                </a:cubicBezTo>
                <a:cubicBezTo>
                  <a:pt x="2695968" y="4828951"/>
                  <a:pt x="2686805" y="4819788"/>
                  <a:pt x="2686805" y="4808588"/>
                </a:cubicBezTo>
                <a:cubicBezTo>
                  <a:pt x="2686805" y="4797389"/>
                  <a:pt x="2695968" y="4788226"/>
                  <a:pt x="2707168" y="4788226"/>
                </a:cubicBezTo>
                <a:close/>
                <a:moveTo>
                  <a:pt x="8423852" y="4774990"/>
                </a:moveTo>
                <a:cubicBezTo>
                  <a:pt x="8434033" y="4774990"/>
                  <a:pt x="8441160" y="4783135"/>
                  <a:pt x="8441160" y="4792298"/>
                </a:cubicBezTo>
                <a:cubicBezTo>
                  <a:pt x="8441160" y="4802479"/>
                  <a:pt x="8433015" y="4809606"/>
                  <a:pt x="8423852" y="4809606"/>
                </a:cubicBezTo>
                <a:cubicBezTo>
                  <a:pt x="8413671" y="4809606"/>
                  <a:pt x="8406544" y="4801461"/>
                  <a:pt x="8406544" y="4792298"/>
                </a:cubicBezTo>
                <a:cubicBezTo>
                  <a:pt x="8406544" y="4782117"/>
                  <a:pt x="8414689" y="4774990"/>
                  <a:pt x="8423852" y="4774990"/>
                </a:cubicBezTo>
                <a:close/>
                <a:moveTo>
                  <a:pt x="7361956" y="4766846"/>
                </a:moveTo>
                <a:cubicBezTo>
                  <a:pt x="7367046" y="4766846"/>
                  <a:pt x="7371119" y="4771937"/>
                  <a:pt x="7371119" y="4776009"/>
                </a:cubicBezTo>
                <a:cubicBezTo>
                  <a:pt x="7371119" y="4781099"/>
                  <a:pt x="7367046" y="4784154"/>
                  <a:pt x="7361956" y="4784154"/>
                </a:cubicBezTo>
                <a:cubicBezTo>
                  <a:pt x="7356865" y="4784154"/>
                  <a:pt x="7352793" y="4780081"/>
                  <a:pt x="7352793" y="4776009"/>
                </a:cubicBezTo>
                <a:cubicBezTo>
                  <a:pt x="7352793" y="4770918"/>
                  <a:pt x="7356865" y="4766846"/>
                  <a:pt x="7361956" y="4766846"/>
                </a:cubicBezTo>
                <a:close/>
                <a:moveTo>
                  <a:pt x="5745195" y="4758701"/>
                </a:moveTo>
                <a:cubicBezTo>
                  <a:pt x="5751304" y="4758701"/>
                  <a:pt x="5755375" y="4762773"/>
                  <a:pt x="5755375" y="4768882"/>
                </a:cubicBezTo>
                <a:cubicBezTo>
                  <a:pt x="5755375" y="4773973"/>
                  <a:pt x="5751304" y="4779063"/>
                  <a:pt x="5745195" y="4779063"/>
                </a:cubicBezTo>
                <a:cubicBezTo>
                  <a:pt x="5740104" y="4779063"/>
                  <a:pt x="5735013" y="4774991"/>
                  <a:pt x="5735013" y="4768882"/>
                </a:cubicBezTo>
                <a:cubicBezTo>
                  <a:pt x="5735013" y="4763792"/>
                  <a:pt x="5739086" y="4758701"/>
                  <a:pt x="5745195" y="4758701"/>
                </a:cubicBezTo>
                <a:close/>
                <a:moveTo>
                  <a:pt x="9463349" y="4748520"/>
                </a:moveTo>
                <a:cubicBezTo>
                  <a:pt x="9472512" y="4749538"/>
                  <a:pt x="9478621" y="4755646"/>
                  <a:pt x="9478621" y="4763792"/>
                </a:cubicBezTo>
                <a:cubicBezTo>
                  <a:pt x="9478621" y="4771937"/>
                  <a:pt x="9471494" y="4778045"/>
                  <a:pt x="9463349" y="4778045"/>
                </a:cubicBezTo>
                <a:cubicBezTo>
                  <a:pt x="9455204" y="4778045"/>
                  <a:pt x="9448077" y="4771937"/>
                  <a:pt x="9448077" y="4763792"/>
                </a:cubicBezTo>
                <a:cubicBezTo>
                  <a:pt x="9448077" y="4755646"/>
                  <a:pt x="9455204" y="4748520"/>
                  <a:pt x="9463349" y="4748520"/>
                </a:cubicBezTo>
                <a:close/>
                <a:moveTo>
                  <a:pt x="3995069" y="4743429"/>
                </a:moveTo>
                <a:cubicBezTo>
                  <a:pt x="3999141" y="4743429"/>
                  <a:pt x="4003214" y="4746483"/>
                  <a:pt x="4003214" y="4751574"/>
                </a:cubicBezTo>
                <a:cubicBezTo>
                  <a:pt x="4003214" y="4755646"/>
                  <a:pt x="4000159" y="4759719"/>
                  <a:pt x="3995069" y="4759719"/>
                </a:cubicBezTo>
                <a:cubicBezTo>
                  <a:pt x="3990995" y="4759719"/>
                  <a:pt x="3986923" y="4756664"/>
                  <a:pt x="3986923" y="4751574"/>
                </a:cubicBezTo>
                <a:cubicBezTo>
                  <a:pt x="3986923" y="4747501"/>
                  <a:pt x="3989978" y="4743429"/>
                  <a:pt x="3995069" y="4743429"/>
                </a:cubicBezTo>
                <a:close/>
                <a:moveTo>
                  <a:pt x="1604530" y="4720012"/>
                </a:moveTo>
                <a:cubicBezTo>
                  <a:pt x="1609621" y="4720012"/>
                  <a:pt x="1613694" y="4724085"/>
                  <a:pt x="1613694" y="4729175"/>
                </a:cubicBezTo>
                <a:cubicBezTo>
                  <a:pt x="1613694" y="4734266"/>
                  <a:pt x="1609621" y="4738339"/>
                  <a:pt x="1604530" y="4738339"/>
                </a:cubicBezTo>
                <a:cubicBezTo>
                  <a:pt x="1599441" y="4738339"/>
                  <a:pt x="1595368" y="4734266"/>
                  <a:pt x="1595368" y="4729175"/>
                </a:cubicBezTo>
                <a:cubicBezTo>
                  <a:pt x="1595368" y="4724085"/>
                  <a:pt x="1599441" y="4720012"/>
                  <a:pt x="1604530" y="4720012"/>
                </a:cubicBezTo>
                <a:close/>
                <a:moveTo>
                  <a:pt x="1371382" y="4705759"/>
                </a:moveTo>
                <a:cubicBezTo>
                  <a:pt x="1372401" y="4705759"/>
                  <a:pt x="1374437" y="4706777"/>
                  <a:pt x="1374437" y="4708813"/>
                </a:cubicBezTo>
                <a:cubicBezTo>
                  <a:pt x="1374437" y="4710850"/>
                  <a:pt x="1372401" y="4711867"/>
                  <a:pt x="1371382" y="4711867"/>
                </a:cubicBezTo>
                <a:cubicBezTo>
                  <a:pt x="1370364" y="4711867"/>
                  <a:pt x="1368328" y="4709831"/>
                  <a:pt x="1368328" y="4708813"/>
                </a:cubicBezTo>
                <a:cubicBezTo>
                  <a:pt x="1368328" y="4706777"/>
                  <a:pt x="1370364" y="4705759"/>
                  <a:pt x="1371382" y="4705759"/>
                </a:cubicBezTo>
                <a:close/>
                <a:moveTo>
                  <a:pt x="10108836" y="4692523"/>
                </a:moveTo>
                <a:cubicBezTo>
                  <a:pt x="10114944" y="4692523"/>
                  <a:pt x="10121052" y="4697614"/>
                  <a:pt x="10121052" y="4704740"/>
                </a:cubicBezTo>
                <a:cubicBezTo>
                  <a:pt x="10121052" y="4711867"/>
                  <a:pt x="10115962" y="4716957"/>
                  <a:pt x="10108836" y="4716957"/>
                </a:cubicBezTo>
                <a:cubicBezTo>
                  <a:pt x="10101709" y="4716957"/>
                  <a:pt x="10096618" y="4711867"/>
                  <a:pt x="10096618" y="4704740"/>
                </a:cubicBezTo>
                <a:cubicBezTo>
                  <a:pt x="10096618" y="4697614"/>
                  <a:pt x="10101709" y="4692523"/>
                  <a:pt x="10108836" y="4692523"/>
                </a:cubicBezTo>
                <a:close/>
                <a:moveTo>
                  <a:pt x="10068111" y="4669106"/>
                </a:moveTo>
                <a:cubicBezTo>
                  <a:pt x="10075237" y="4669106"/>
                  <a:pt x="10079310" y="4674197"/>
                  <a:pt x="10079310" y="4679287"/>
                </a:cubicBezTo>
                <a:cubicBezTo>
                  <a:pt x="10079310" y="4685396"/>
                  <a:pt x="10074219" y="4690487"/>
                  <a:pt x="10068111" y="4690487"/>
                </a:cubicBezTo>
                <a:cubicBezTo>
                  <a:pt x="10062002" y="4690487"/>
                  <a:pt x="10056911" y="4685396"/>
                  <a:pt x="10056911" y="4679287"/>
                </a:cubicBezTo>
                <a:cubicBezTo>
                  <a:pt x="10056911" y="4673179"/>
                  <a:pt x="10062002" y="4669106"/>
                  <a:pt x="10068111" y="4669106"/>
                </a:cubicBezTo>
                <a:close/>
                <a:moveTo>
                  <a:pt x="8009478" y="4660961"/>
                </a:moveTo>
                <a:cubicBezTo>
                  <a:pt x="8013550" y="4660961"/>
                  <a:pt x="8016605" y="4664015"/>
                  <a:pt x="8016605" y="4668088"/>
                </a:cubicBezTo>
                <a:cubicBezTo>
                  <a:pt x="8016605" y="4672161"/>
                  <a:pt x="8013550" y="4675215"/>
                  <a:pt x="8009478" y="4675215"/>
                </a:cubicBezTo>
                <a:cubicBezTo>
                  <a:pt x="8005405" y="4675215"/>
                  <a:pt x="8002351" y="4672161"/>
                  <a:pt x="8002351" y="4668088"/>
                </a:cubicBezTo>
                <a:cubicBezTo>
                  <a:pt x="8002351" y="4664015"/>
                  <a:pt x="8005405" y="4660961"/>
                  <a:pt x="8009478" y="4660961"/>
                </a:cubicBezTo>
                <a:close/>
                <a:moveTo>
                  <a:pt x="10355219" y="4649762"/>
                </a:moveTo>
                <a:cubicBezTo>
                  <a:pt x="10359292" y="4649762"/>
                  <a:pt x="10363364" y="4652816"/>
                  <a:pt x="10363364" y="4657907"/>
                </a:cubicBezTo>
                <a:cubicBezTo>
                  <a:pt x="10363364" y="4661980"/>
                  <a:pt x="10359292" y="4666052"/>
                  <a:pt x="10355219" y="4666052"/>
                </a:cubicBezTo>
                <a:cubicBezTo>
                  <a:pt x="10351147" y="4666052"/>
                  <a:pt x="10347074" y="4661980"/>
                  <a:pt x="10347074" y="4657907"/>
                </a:cubicBezTo>
                <a:cubicBezTo>
                  <a:pt x="10347074" y="4653834"/>
                  <a:pt x="10351147" y="4649762"/>
                  <a:pt x="10355219" y="4649762"/>
                </a:cubicBezTo>
                <a:close/>
                <a:moveTo>
                  <a:pt x="10402053" y="4646708"/>
                </a:moveTo>
                <a:cubicBezTo>
                  <a:pt x="10406125" y="4646708"/>
                  <a:pt x="10408162" y="4648744"/>
                  <a:pt x="10408162" y="4652816"/>
                </a:cubicBezTo>
                <a:cubicBezTo>
                  <a:pt x="10408162" y="4655871"/>
                  <a:pt x="10405107" y="4658925"/>
                  <a:pt x="10402053" y="4658925"/>
                </a:cubicBezTo>
                <a:cubicBezTo>
                  <a:pt x="10398999" y="4658925"/>
                  <a:pt x="10395944" y="4655871"/>
                  <a:pt x="10395944" y="4652816"/>
                </a:cubicBezTo>
                <a:cubicBezTo>
                  <a:pt x="10395944" y="4649762"/>
                  <a:pt x="10398999" y="4646708"/>
                  <a:pt x="10402053" y="4646708"/>
                </a:cubicBezTo>
                <a:close/>
                <a:moveTo>
                  <a:pt x="4307634" y="4637545"/>
                </a:moveTo>
                <a:cubicBezTo>
                  <a:pt x="4315757" y="4637545"/>
                  <a:pt x="4321866" y="4643653"/>
                  <a:pt x="4321866" y="4651799"/>
                </a:cubicBezTo>
                <a:cubicBezTo>
                  <a:pt x="4321866" y="4659944"/>
                  <a:pt x="4315757" y="4666052"/>
                  <a:pt x="4307634" y="4666052"/>
                </a:cubicBezTo>
                <a:cubicBezTo>
                  <a:pt x="4299487" y="4666052"/>
                  <a:pt x="4293379" y="4659944"/>
                  <a:pt x="4293379" y="4651799"/>
                </a:cubicBezTo>
                <a:cubicBezTo>
                  <a:pt x="4293379" y="4643653"/>
                  <a:pt x="4299487" y="4637545"/>
                  <a:pt x="4307634" y="4637545"/>
                </a:cubicBezTo>
                <a:close/>
                <a:moveTo>
                  <a:pt x="117067" y="4626346"/>
                </a:moveTo>
                <a:cubicBezTo>
                  <a:pt x="118085" y="4626346"/>
                  <a:pt x="119103" y="4627364"/>
                  <a:pt x="119103" y="4628382"/>
                </a:cubicBezTo>
                <a:cubicBezTo>
                  <a:pt x="119103" y="4629400"/>
                  <a:pt x="118085" y="4630418"/>
                  <a:pt x="117067" y="4630418"/>
                </a:cubicBezTo>
                <a:cubicBezTo>
                  <a:pt x="116049" y="4630418"/>
                  <a:pt x="115031" y="4629400"/>
                  <a:pt x="115031" y="4628382"/>
                </a:cubicBezTo>
                <a:cubicBezTo>
                  <a:pt x="115031" y="4627364"/>
                  <a:pt x="116049" y="4626346"/>
                  <a:pt x="117067" y="4626346"/>
                </a:cubicBezTo>
                <a:close/>
                <a:moveTo>
                  <a:pt x="3638730" y="4547951"/>
                </a:moveTo>
                <a:cubicBezTo>
                  <a:pt x="3642802" y="4547951"/>
                  <a:pt x="3644839" y="4549987"/>
                  <a:pt x="3644839" y="4554059"/>
                </a:cubicBezTo>
                <a:cubicBezTo>
                  <a:pt x="3644839" y="4557114"/>
                  <a:pt x="3641784" y="4560169"/>
                  <a:pt x="3638730" y="4560169"/>
                </a:cubicBezTo>
                <a:cubicBezTo>
                  <a:pt x="3635676" y="4560169"/>
                  <a:pt x="3632622" y="4557114"/>
                  <a:pt x="3632622" y="4554059"/>
                </a:cubicBezTo>
                <a:cubicBezTo>
                  <a:pt x="3632622" y="4551005"/>
                  <a:pt x="3635676" y="4547951"/>
                  <a:pt x="3638730" y="4547951"/>
                </a:cubicBezTo>
                <a:close/>
                <a:moveTo>
                  <a:pt x="11106590" y="4539806"/>
                </a:moveTo>
                <a:cubicBezTo>
                  <a:pt x="11122879" y="4539806"/>
                  <a:pt x="11136115" y="4553041"/>
                  <a:pt x="11136115" y="4569331"/>
                </a:cubicBezTo>
                <a:cubicBezTo>
                  <a:pt x="11136115" y="4585621"/>
                  <a:pt x="11122879" y="4598857"/>
                  <a:pt x="11106590" y="4598857"/>
                </a:cubicBezTo>
                <a:cubicBezTo>
                  <a:pt x="11090300" y="4598857"/>
                  <a:pt x="11077064" y="4585621"/>
                  <a:pt x="11077064" y="4569331"/>
                </a:cubicBezTo>
                <a:cubicBezTo>
                  <a:pt x="11077064" y="4553041"/>
                  <a:pt x="11090300" y="4539806"/>
                  <a:pt x="11106590" y="4539806"/>
                </a:cubicBezTo>
                <a:close/>
                <a:moveTo>
                  <a:pt x="10039603" y="4533697"/>
                </a:moveTo>
                <a:cubicBezTo>
                  <a:pt x="10046730" y="4533697"/>
                  <a:pt x="10051820" y="4538788"/>
                  <a:pt x="10051820" y="4545915"/>
                </a:cubicBezTo>
                <a:cubicBezTo>
                  <a:pt x="10051820" y="4553041"/>
                  <a:pt x="10045712" y="4558132"/>
                  <a:pt x="10039603" y="4558132"/>
                </a:cubicBezTo>
                <a:cubicBezTo>
                  <a:pt x="10032477" y="4558132"/>
                  <a:pt x="10027386" y="4553041"/>
                  <a:pt x="10027386" y="4545915"/>
                </a:cubicBezTo>
                <a:cubicBezTo>
                  <a:pt x="10027386" y="4538788"/>
                  <a:pt x="10033494" y="4533697"/>
                  <a:pt x="10039603" y="4533697"/>
                </a:cubicBezTo>
                <a:close/>
                <a:moveTo>
                  <a:pt x="5086492" y="4530642"/>
                </a:moveTo>
                <a:cubicBezTo>
                  <a:pt x="5101760" y="4530642"/>
                  <a:pt x="5114995" y="4543877"/>
                  <a:pt x="5114995" y="4559149"/>
                </a:cubicBezTo>
                <a:cubicBezTo>
                  <a:pt x="5114995" y="4575439"/>
                  <a:pt x="5101760" y="4587656"/>
                  <a:pt x="5086492" y="4587656"/>
                </a:cubicBezTo>
                <a:cubicBezTo>
                  <a:pt x="5070204" y="4587656"/>
                  <a:pt x="5057989" y="4574421"/>
                  <a:pt x="5057989" y="4559149"/>
                </a:cubicBezTo>
                <a:cubicBezTo>
                  <a:pt x="5057989" y="4542860"/>
                  <a:pt x="5071223" y="4530642"/>
                  <a:pt x="5086492" y="4530642"/>
                </a:cubicBezTo>
                <a:close/>
                <a:moveTo>
                  <a:pt x="5031503" y="4522498"/>
                </a:moveTo>
                <a:cubicBezTo>
                  <a:pt x="5034558" y="4522498"/>
                  <a:pt x="5037610" y="4525552"/>
                  <a:pt x="5037610" y="4528606"/>
                </a:cubicBezTo>
                <a:cubicBezTo>
                  <a:pt x="5037610" y="4531661"/>
                  <a:pt x="5034558" y="4534716"/>
                  <a:pt x="5031503" y="4534716"/>
                </a:cubicBezTo>
                <a:cubicBezTo>
                  <a:pt x="5028450" y="4534716"/>
                  <a:pt x="5025395" y="4531661"/>
                  <a:pt x="5025395" y="4528606"/>
                </a:cubicBezTo>
                <a:cubicBezTo>
                  <a:pt x="5025395" y="4525552"/>
                  <a:pt x="5028450" y="4522498"/>
                  <a:pt x="5031503" y="4522498"/>
                </a:cubicBezTo>
                <a:close/>
                <a:moveTo>
                  <a:pt x="10449905" y="4519443"/>
                </a:moveTo>
                <a:cubicBezTo>
                  <a:pt x="10451940" y="4519443"/>
                  <a:pt x="10453977" y="4521479"/>
                  <a:pt x="10453977" y="4523515"/>
                </a:cubicBezTo>
                <a:cubicBezTo>
                  <a:pt x="10453977" y="4525551"/>
                  <a:pt x="10451940" y="4527588"/>
                  <a:pt x="10449905" y="4527588"/>
                </a:cubicBezTo>
                <a:cubicBezTo>
                  <a:pt x="10447868" y="4527588"/>
                  <a:pt x="10445832" y="4525551"/>
                  <a:pt x="10445832" y="4523515"/>
                </a:cubicBezTo>
                <a:cubicBezTo>
                  <a:pt x="10445832" y="4521479"/>
                  <a:pt x="10447868" y="4519443"/>
                  <a:pt x="10449905" y="4519443"/>
                </a:cubicBezTo>
                <a:close/>
                <a:moveTo>
                  <a:pt x="6405944" y="4511298"/>
                </a:moveTo>
                <a:cubicBezTo>
                  <a:pt x="6411035" y="4511298"/>
                  <a:pt x="6415107" y="4515371"/>
                  <a:pt x="6415107" y="4520461"/>
                </a:cubicBezTo>
                <a:cubicBezTo>
                  <a:pt x="6415107" y="4525552"/>
                  <a:pt x="6411035" y="4529625"/>
                  <a:pt x="6405944" y="4529625"/>
                </a:cubicBezTo>
                <a:cubicBezTo>
                  <a:pt x="6400854" y="4529625"/>
                  <a:pt x="6396781" y="4525552"/>
                  <a:pt x="6396781" y="4520461"/>
                </a:cubicBezTo>
                <a:cubicBezTo>
                  <a:pt x="6396781" y="4515371"/>
                  <a:pt x="6400854" y="4511298"/>
                  <a:pt x="6405944" y="4511298"/>
                </a:cubicBezTo>
                <a:close/>
                <a:moveTo>
                  <a:pt x="3329227" y="4505190"/>
                </a:moveTo>
                <a:cubicBezTo>
                  <a:pt x="3334319" y="4505190"/>
                  <a:pt x="3339409" y="4510281"/>
                  <a:pt x="3339409" y="4515371"/>
                </a:cubicBezTo>
                <a:cubicBezTo>
                  <a:pt x="3339409" y="4520462"/>
                  <a:pt x="3335337" y="4525552"/>
                  <a:pt x="3329227" y="4525552"/>
                </a:cubicBezTo>
                <a:cubicBezTo>
                  <a:pt x="3324137" y="4525552"/>
                  <a:pt x="3319045" y="4521480"/>
                  <a:pt x="3319045" y="4515371"/>
                </a:cubicBezTo>
                <a:cubicBezTo>
                  <a:pt x="3319045" y="4510281"/>
                  <a:pt x="3323119" y="4505190"/>
                  <a:pt x="3329227" y="4505190"/>
                </a:cubicBezTo>
                <a:close/>
                <a:moveTo>
                  <a:pt x="9823763" y="4504172"/>
                </a:moveTo>
                <a:cubicBezTo>
                  <a:pt x="9826817" y="4505190"/>
                  <a:pt x="9828853" y="4507226"/>
                  <a:pt x="9828853" y="4509263"/>
                </a:cubicBezTo>
                <a:cubicBezTo>
                  <a:pt x="9828853" y="4512317"/>
                  <a:pt x="9826817" y="4514353"/>
                  <a:pt x="9823763" y="4514353"/>
                </a:cubicBezTo>
                <a:cubicBezTo>
                  <a:pt x="9820708" y="4514353"/>
                  <a:pt x="9818672" y="4512317"/>
                  <a:pt x="9818672" y="4509263"/>
                </a:cubicBezTo>
                <a:cubicBezTo>
                  <a:pt x="9818672" y="4506208"/>
                  <a:pt x="9820708" y="4504172"/>
                  <a:pt x="9823763" y="4504172"/>
                </a:cubicBezTo>
                <a:close/>
                <a:moveTo>
                  <a:pt x="11835561" y="4496026"/>
                </a:moveTo>
                <a:cubicBezTo>
                  <a:pt x="11864069" y="4496026"/>
                  <a:pt x="11886467" y="4518425"/>
                  <a:pt x="11886467" y="4546932"/>
                </a:cubicBezTo>
                <a:cubicBezTo>
                  <a:pt x="11886467" y="4574421"/>
                  <a:pt x="11864069" y="4597838"/>
                  <a:pt x="11835561" y="4597838"/>
                </a:cubicBezTo>
                <a:cubicBezTo>
                  <a:pt x="11807053" y="4597838"/>
                  <a:pt x="11784655" y="4575440"/>
                  <a:pt x="11784655" y="4546932"/>
                </a:cubicBezTo>
                <a:cubicBezTo>
                  <a:pt x="11784655" y="4518425"/>
                  <a:pt x="11808072" y="4496026"/>
                  <a:pt x="11835561" y="4496026"/>
                </a:cubicBezTo>
                <a:close/>
                <a:moveTo>
                  <a:pt x="2021958" y="4478719"/>
                </a:moveTo>
                <a:cubicBezTo>
                  <a:pt x="2023994" y="4478719"/>
                  <a:pt x="2025013" y="4480755"/>
                  <a:pt x="2025013" y="4481773"/>
                </a:cubicBezTo>
                <a:cubicBezTo>
                  <a:pt x="2025013" y="4483810"/>
                  <a:pt x="2023994" y="4484827"/>
                  <a:pt x="2021958" y="4484827"/>
                </a:cubicBezTo>
                <a:cubicBezTo>
                  <a:pt x="2019921" y="4484827"/>
                  <a:pt x="2018904" y="4483810"/>
                  <a:pt x="2018904" y="4481773"/>
                </a:cubicBezTo>
                <a:cubicBezTo>
                  <a:pt x="2018904" y="4479737"/>
                  <a:pt x="2019921" y="4478719"/>
                  <a:pt x="2021958" y="4478719"/>
                </a:cubicBezTo>
                <a:close/>
                <a:moveTo>
                  <a:pt x="1314378" y="4477700"/>
                </a:moveTo>
                <a:cubicBezTo>
                  <a:pt x="1323541" y="4477700"/>
                  <a:pt x="1331686" y="4484827"/>
                  <a:pt x="1331686" y="4495008"/>
                </a:cubicBezTo>
                <a:cubicBezTo>
                  <a:pt x="1331686" y="4504171"/>
                  <a:pt x="1323541" y="4512316"/>
                  <a:pt x="1314378" y="4512316"/>
                </a:cubicBezTo>
                <a:cubicBezTo>
                  <a:pt x="1305215" y="4512316"/>
                  <a:pt x="1297070" y="4504171"/>
                  <a:pt x="1297070" y="4495008"/>
                </a:cubicBezTo>
                <a:cubicBezTo>
                  <a:pt x="1297070" y="4485845"/>
                  <a:pt x="1305215" y="4477700"/>
                  <a:pt x="1314378" y="4477700"/>
                </a:cubicBezTo>
                <a:close/>
                <a:moveTo>
                  <a:pt x="9049994" y="4471592"/>
                </a:moveTo>
                <a:cubicBezTo>
                  <a:pt x="9052029" y="4472610"/>
                  <a:pt x="9054066" y="4473628"/>
                  <a:pt x="9054066" y="4475664"/>
                </a:cubicBezTo>
                <a:cubicBezTo>
                  <a:pt x="9054066" y="4477700"/>
                  <a:pt x="9052029" y="4479737"/>
                  <a:pt x="9049994" y="4479737"/>
                </a:cubicBezTo>
                <a:cubicBezTo>
                  <a:pt x="9047957" y="4479737"/>
                  <a:pt x="9045921" y="4477700"/>
                  <a:pt x="9045921" y="4475664"/>
                </a:cubicBezTo>
                <a:cubicBezTo>
                  <a:pt x="9045921" y="4473628"/>
                  <a:pt x="9047957" y="4471592"/>
                  <a:pt x="9049994" y="4471592"/>
                </a:cubicBezTo>
                <a:close/>
                <a:moveTo>
                  <a:pt x="9692425" y="4440030"/>
                </a:moveTo>
                <a:cubicBezTo>
                  <a:pt x="9704642" y="4440030"/>
                  <a:pt x="9714823" y="4450211"/>
                  <a:pt x="9714823" y="4462429"/>
                </a:cubicBezTo>
                <a:cubicBezTo>
                  <a:pt x="9714823" y="4474646"/>
                  <a:pt x="9704642" y="4484827"/>
                  <a:pt x="9692425" y="4484827"/>
                </a:cubicBezTo>
                <a:cubicBezTo>
                  <a:pt x="9680207" y="4484827"/>
                  <a:pt x="9670026" y="4474646"/>
                  <a:pt x="9670026" y="4462429"/>
                </a:cubicBezTo>
                <a:cubicBezTo>
                  <a:pt x="9670026" y="4450211"/>
                  <a:pt x="9680207" y="4440030"/>
                  <a:pt x="9692425" y="4440030"/>
                </a:cubicBezTo>
                <a:close/>
                <a:moveTo>
                  <a:pt x="748314" y="4434939"/>
                </a:moveTo>
                <a:cubicBezTo>
                  <a:pt x="751368" y="4434939"/>
                  <a:pt x="753404" y="4436975"/>
                  <a:pt x="753404" y="4440030"/>
                </a:cubicBezTo>
                <a:cubicBezTo>
                  <a:pt x="753404" y="4443084"/>
                  <a:pt x="751368" y="4445120"/>
                  <a:pt x="748314" y="4445120"/>
                </a:cubicBezTo>
                <a:cubicBezTo>
                  <a:pt x="745259" y="4445120"/>
                  <a:pt x="743223" y="4443084"/>
                  <a:pt x="743223" y="4440030"/>
                </a:cubicBezTo>
                <a:cubicBezTo>
                  <a:pt x="743223" y="4436975"/>
                  <a:pt x="745259" y="4434939"/>
                  <a:pt x="748314" y="4434939"/>
                </a:cubicBezTo>
                <a:close/>
                <a:moveTo>
                  <a:pt x="409266" y="4434939"/>
                </a:moveTo>
                <a:cubicBezTo>
                  <a:pt x="412320" y="4434939"/>
                  <a:pt x="415374" y="4436975"/>
                  <a:pt x="415374" y="4441048"/>
                </a:cubicBezTo>
                <a:cubicBezTo>
                  <a:pt x="415374" y="4444102"/>
                  <a:pt x="412320" y="4447157"/>
                  <a:pt x="409266" y="4447157"/>
                </a:cubicBezTo>
                <a:cubicBezTo>
                  <a:pt x="405193" y="4447157"/>
                  <a:pt x="403157" y="4444102"/>
                  <a:pt x="403157" y="4441048"/>
                </a:cubicBezTo>
                <a:cubicBezTo>
                  <a:pt x="403157" y="4436975"/>
                  <a:pt x="406211" y="4434939"/>
                  <a:pt x="409266" y="4434939"/>
                </a:cubicBezTo>
                <a:close/>
                <a:moveTo>
                  <a:pt x="9956118" y="4432903"/>
                </a:moveTo>
                <a:cubicBezTo>
                  <a:pt x="9957136" y="4432903"/>
                  <a:pt x="9959172" y="4433921"/>
                  <a:pt x="9959172" y="4435957"/>
                </a:cubicBezTo>
                <a:cubicBezTo>
                  <a:pt x="9959172" y="4437994"/>
                  <a:pt x="9958154" y="4439011"/>
                  <a:pt x="9956118" y="4439011"/>
                </a:cubicBezTo>
                <a:cubicBezTo>
                  <a:pt x="9954081" y="4439011"/>
                  <a:pt x="9953063" y="4437994"/>
                  <a:pt x="9953063" y="4435957"/>
                </a:cubicBezTo>
                <a:cubicBezTo>
                  <a:pt x="9953063" y="4433921"/>
                  <a:pt x="9954081" y="4432903"/>
                  <a:pt x="9956118" y="4432903"/>
                </a:cubicBezTo>
                <a:close/>
                <a:moveTo>
                  <a:pt x="8798519" y="4432903"/>
                </a:moveTo>
                <a:cubicBezTo>
                  <a:pt x="8800556" y="4432903"/>
                  <a:pt x="8801573" y="4434939"/>
                  <a:pt x="8801573" y="4435957"/>
                </a:cubicBezTo>
                <a:cubicBezTo>
                  <a:pt x="8801573" y="4436975"/>
                  <a:pt x="8800556" y="4439011"/>
                  <a:pt x="8798519" y="4439011"/>
                </a:cubicBezTo>
                <a:cubicBezTo>
                  <a:pt x="8796483" y="4439011"/>
                  <a:pt x="8795465" y="4437994"/>
                  <a:pt x="8795465" y="4435957"/>
                </a:cubicBezTo>
                <a:cubicBezTo>
                  <a:pt x="8795465" y="4433921"/>
                  <a:pt x="8796483" y="4432903"/>
                  <a:pt x="8798519" y="4432903"/>
                </a:cubicBezTo>
                <a:close/>
                <a:moveTo>
                  <a:pt x="6079128" y="4427813"/>
                </a:moveTo>
                <a:cubicBezTo>
                  <a:pt x="6083201" y="4428831"/>
                  <a:pt x="6085238" y="4430867"/>
                  <a:pt x="6085238" y="4433921"/>
                </a:cubicBezTo>
                <a:cubicBezTo>
                  <a:pt x="6085238" y="4436976"/>
                  <a:pt x="6083201" y="4440030"/>
                  <a:pt x="6079128" y="4440030"/>
                </a:cubicBezTo>
                <a:cubicBezTo>
                  <a:pt x="6076074" y="4440030"/>
                  <a:pt x="6073020" y="4437994"/>
                  <a:pt x="6073020" y="4433921"/>
                </a:cubicBezTo>
                <a:cubicBezTo>
                  <a:pt x="6073020" y="4430867"/>
                  <a:pt x="6076074" y="4427813"/>
                  <a:pt x="6079128" y="4427813"/>
                </a:cubicBezTo>
                <a:close/>
                <a:moveTo>
                  <a:pt x="1133145" y="4424758"/>
                </a:moveTo>
                <a:cubicBezTo>
                  <a:pt x="1136199" y="4424758"/>
                  <a:pt x="1138235" y="4426794"/>
                  <a:pt x="1138235" y="4429849"/>
                </a:cubicBezTo>
                <a:cubicBezTo>
                  <a:pt x="1138235" y="4432903"/>
                  <a:pt x="1136199" y="4434939"/>
                  <a:pt x="1133145" y="4434939"/>
                </a:cubicBezTo>
                <a:cubicBezTo>
                  <a:pt x="1130090" y="4434939"/>
                  <a:pt x="1128054" y="4432903"/>
                  <a:pt x="1128054" y="4429849"/>
                </a:cubicBezTo>
                <a:cubicBezTo>
                  <a:pt x="1128054" y="4426794"/>
                  <a:pt x="1130090" y="4424758"/>
                  <a:pt x="1133145" y="4424758"/>
                </a:cubicBezTo>
                <a:close/>
                <a:moveTo>
                  <a:pt x="10647419" y="4375889"/>
                </a:moveTo>
                <a:cubicBezTo>
                  <a:pt x="10651491" y="4375889"/>
                  <a:pt x="10655564" y="4378943"/>
                  <a:pt x="10655564" y="4384034"/>
                </a:cubicBezTo>
                <a:cubicBezTo>
                  <a:pt x="10655564" y="4389124"/>
                  <a:pt x="10651491" y="4392179"/>
                  <a:pt x="10647419" y="4392179"/>
                </a:cubicBezTo>
                <a:cubicBezTo>
                  <a:pt x="10642329" y="4392179"/>
                  <a:pt x="10639274" y="4388107"/>
                  <a:pt x="10639274" y="4384034"/>
                </a:cubicBezTo>
                <a:cubicBezTo>
                  <a:pt x="10639274" y="4378943"/>
                  <a:pt x="10643347" y="4375889"/>
                  <a:pt x="10647419" y="4375889"/>
                </a:cubicBezTo>
                <a:close/>
                <a:moveTo>
                  <a:pt x="7329376" y="4373852"/>
                </a:moveTo>
                <a:cubicBezTo>
                  <a:pt x="7330394" y="4373852"/>
                  <a:pt x="7331412" y="4374870"/>
                  <a:pt x="7331412" y="4375888"/>
                </a:cubicBezTo>
                <a:cubicBezTo>
                  <a:pt x="7331412" y="4376907"/>
                  <a:pt x="7330394" y="4377925"/>
                  <a:pt x="7329376" y="4377925"/>
                </a:cubicBezTo>
                <a:cubicBezTo>
                  <a:pt x="7328358" y="4377925"/>
                  <a:pt x="7327340" y="4376907"/>
                  <a:pt x="7327340" y="4375888"/>
                </a:cubicBezTo>
                <a:cubicBezTo>
                  <a:pt x="7327340" y="4374870"/>
                  <a:pt x="7328358" y="4373852"/>
                  <a:pt x="7329376" y="4373852"/>
                </a:cubicBezTo>
                <a:close/>
                <a:moveTo>
                  <a:pt x="7485148" y="4351454"/>
                </a:moveTo>
                <a:cubicBezTo>
                  <a:pt x="7489220" y="4351454"/>
                  <a:pt x="7492275" y="4354508"/>
                  <a:pt x="7492275" y="4358580"/>
                </a:cubicBezTo>
                <a:cubicBezTo>
                  <a:pt x="7492275" y="4362653"/>
                  <a:pt x="7489220" y="4365707"/>
                  <a:pt x="7485148" y="4365707"/>
                </a:cubicBezTo>
                <a:cubicBezTo>
                  <a:pt x="7481075" y="4365707"/>
                  <a:pt x="7478021" y="4362653"/>
                  <a:pt x="7478021" y="4358580"/>
                </a:cubicBezTo>
                <a:cubicBezTo>
                  <a:pt x="7478021" y="4354508"/>
                  <a:pt x="7481075" y="4351454"/>
                  <a:pt x="7485148" y="4351454"/>
                </a:cubicBezTo>
                <a:close/>
                <a:moveTo>
                  <a:pt x="7821127" y="4341273"/>
                </a:moveTo>
                <a:cubicBezTo>
                  <a:pt x="7823164" y="4341273"/>
                  <a:pt x="7824181" y="4343309"/>
                  <a:pt x="7824181" y="4344327"/>
                </a:cubicBezTo>
                <a:cubicBezTo>
                  <a:pt x="7824181" y="4346364"/>
                  <a:pt x="7823164" y="4347381"/>
                  <a:pt x="7821127" y="4347381"/>
                </a:cubicBezTo>
                <a:cubicBezTo>
                  <a:pt x="7819091" y="4347381"/>
                  <a:pt x="7818073" y="4346364"/>
                  <a:pt x="7818073" y="4344327"/>
                </a:cubicBezTo>
                <a:cubicBezTo>
                  <a:pt x="7818073" y="4342291"/>
                  <a:pt x="7819091" y="4341273"/>
                  <a:pt x="7821127" y="4341273"/>
                </a:cubicBezTo>
                <a:close/>
                <a:moveTo>
                  <a:pt x="2867001" y="4337200"/>
                </a:moveTo>
                <a:cubicBezTo>
                  <a:pt x="2869037" y="4337200"/>
                  <a:pt x="2870055" y="4339236"/>
                  <a:pt x="2870055" y="4340254"/>
                </a:cubicBezTo>
                <a:cubicBezTo>
                  <a:pt x="2870055" y="4342291"/>
                  <a:pt x="2869037" y="4343308"/>
                  <a:pt x="2867001" y="4343308"/>
                </a:cubicBezTo>
                <a:cubicBezTo>
                  <a:pt x="2865982" y="4343308"/>
                  <a:pt x="2863946" y="4342291"/>
                  <a:pt x="2863946" y="4340254"/>
                </a:cubicBezTo>
                <a:cubicBezTo>
                  <a:pt x="2863946" y="4339236"/>
                  <a:pt x="2864963" y="4337200"/>
                  <a:pt x="2867001" y="4337200"/>
                </a:cubicBezTo>
                <a:close/>
                <a:moveTo>
                  <a:pt x="288110" y="4316838"/>
                </a:moveTo>
                <a:cubicBezTo>
                  <a:pt x="293201" y="4316838"/>
                  <a:pt x="298290" y="4320911"/>
                  <a:pt x="298290" y="4327019"/>
                </a:cubicBezTo>
                <a:cubicBezTo>
                  <a:pt x="298290" y="4333128"/>
                  <a:pt x="293201" y="4337200"/>
                  <a:pt x="288110" y="4337200"/>
                </a:cubicBezTo>
                <a:cubicBezTo>
                  <a:pt x="282001" y="4337200"/>
                  <a:pt x="277929" y="4333128"/>
                  <a:pt x="277929" y="4327019"/>
                </a:cubicBezTo>
                <a:cubicBezTo>
                  <a:pt x="277929" y="4321929"/>
                  <a:pt x="282001" y="4316838"/>
                  <a:pt x="288110" y="4316838"/>
                </a:cubicBezTo>
                <a:close/>
                <a:moveTo>
                  <a:pt x="12035111" y="4313784"/>
                </a:moveTo>
                <a:cubicBezTo>
                  <a:pt x="12039184" y="4313784"/>
                  <a:pt x="12042239" y="4316838"/>
                  <a:pt x="12042239" y="4320911"/>
                </a:cubicBezTo>
                <a:cubicBezTo>
                  <a:pt x="12042239" y="4324983"/>
                  <a:pt x="12039184" y="4328037"/>
                  <a:pt x="12035111" y="4328037"/>
                </a:cubicBezTo>
                <a:cubicBezTo>
                  <a:pt x="12031039" y="4328037"/>
                  <a:pt x="12027985" y="4324983"/>
                  <a:pt x="12027985" y="4320911"/>
                </a:cubicBezTo>
                <a:cubicBezTo>
                  <a:pt x="12027985" y="4316838"/>
                  <a:pt x="12031039" y="4313784"/>
                  <a:pt x="12035111" y="4313784"/>
                </a:cubicBezTo>
                <a:close/>
                <a:moveTo>
                  <a:pt x="5619968" y="4302584"/>
                </a:moveTo>
                <a:cubicBezTo>
                  <a:pt x="5620986" y="4302584"/>
                  <a:pt x="5622005" y="4303602"/>
                  <a:pt x="5622005" y="4304620"/>
                </a:cubicBezTo>
                <a:cubicBezTo>
                  <a:pt x="5622005" y="4305639"/>
                  <a:pt x="5620986" y="4306657"/>
                  <a:pt x="5619968" y="4306657"/>
                </a:cubicBezTo>
                <a:cubicBezTo>
                  <a:pt x="5618950" y="4306657"/>
                  <a:pt x="5617932" y="4305639"/>
                  <a:pt x="5617932" y="4304620"/>
                </a:cubicBezTo>
                <a:cubicBezTo>
                  <a:pt x="5617932" y="4303602"/>
                  <a:pt x="5618950" y="4302584"/>
                  <a:pt x="5619968" y="4302584"/>
                </a:cubicBezTo>
                <a:close/>
                <a:moveTo>
                  <a:pt x="2632833" y="4256769"/>
                </a:moveTo>
                <a:cubicBezTo>
                  <a:pt x="2637924" y="4256769"/>
                  <a:pt x="2643014" y="4260842"/>
                  <a:pt x="2643014" y="4266950"/>
                </a:cubicBezTo>
                <a:cubicBezTo>
                  <a:pt x="2643014" y="4273059"/>
                  <a:pt x="2637924" y="4277131"/>
                  <a:pt x="2632833" y="4277131"/>
                </a:cubicBezTo>
                <a:cubicBezTo>
                  <a:pt x="2626724" y="4277131"/>
                  <a:pt x="2622652" y="4273059"/>
                  <a:pt x="2622652" y="4266950"/>
                </a:cubicBezTo>
                <a:cubicBezTo>
                  <a:pt x="2622652" y="4260842"/>
                  <a:pt x="2627743" y="4256769"/>
                  <a:pt x="2632833" y="4256769"/>
                </a:cubicBezTo>
                <a:close/>
                <a:moveTo>
                  <a:pt x="5403112" y="4242516"/>
                </a:moveTo>
                <a:cubicBezTo>
                  <a:pt x="5403112" y="4242516"/>
                  <a:pt x="5404130" y="4242516"/>
                  <a:pt x="5404130" y="4243534"/>
                </a:cubicBezTo>
                <a:cubicBezTo>
                  <a:pt x="5404130" y="4244552"/>
                  <a:pt x="5403112" y="4244552"/>
                  <a:pt x="5403112" y="4244552"/>
                </a:cubicBezTo>
                <a:cubicBezTo>
                  <a:pt x="5402095" y="4244552"/>
                  <a:pt x="5402095" y="4243534"/>
                  <a:pt x="5402095" y="4243534"/>
                </a:cubicBezTo>
                <a:cubicBezTo>
                  <a:pt x="5402095" y="4242516"/>
                  <a:pt x="5403112" y="4242516"/>
                  <a:pt x="5403112" y="4242516"/>
                </a:cubicBezTo>
                <a:close/>
                <a:moveTo>
                  <a:pt x="3718138" y="4228262"/>
                </a:moveTo>
                <a:cubicBezTo>
                  <a:pt x="3725265" y="4228262"/>
                  <a:pt x="3730354" y="4234371"/>
                  <a:pt x="3730354" y="4240480"/>
                </a:cubicBezTo>
                <a:cubicBezTo>
                  <a:pt x="3730354" y="4247606"/>
                  <a:pt x="3725265" y="4252697"/>
                  <a:pt x="3718138" y="4252697"/>
                </a:cubicBezTo>
                <a:cubicBezTo>
                  <a:pt x="3711011" y="4252697"/>
                  <a:pt x="3705922" y="4247606"/>
                  <a:pt x="3705922" y="4240480"/>
                </a:cubicBezTo>
                <a:cubicBezTo>
                  <a:pt x="3705922" y="4233353"/>
                  <a:pt x="3711011" y="4228262"/>
                  <a:pt x="3718138" y="4228262"/>
                </a:cubicBezTo>
                <a:close/>
                <a:moveTo>
                  <a:pt x="1566870" y="4220117"/>
                </a:moveTo>
                <a:cubicBezTo>
                  <a:pt x="1581124" y="4220117"/>
                  <a:pt x="1593341" y="4232335"/>
                  <a:pt x="1593341" y="4246588"/>
                </a:cubicBezTo>
                <a:cubicBezTo>
                  <a:pt x="1593341" y="4260842"/>
                  <a:pt x="1581124" y="4273059"/>
                  <a:pt x="1566870" y="4273059"/>
                </a:cubicBezTo>
                <a:cubicBezTo>
                  <a:pt x="1552616" y="4273059"/>
                  <a:pt x="1540399" y="4260842"/>
                  <a:pt x="1540399" y="4246588"/>
                </a:cubicBezTo>
                <a:cubicBezTo>
                  <a:pt x="1540399" y="4232335"/>
                  <a:pt x="1552616" y="4220117"/>
                  <a:pt x="1566870" y="4220117"/>
                </a:cubicBezTo>
                <a:close/>
                <a:moveTo>
                  <a:pt x="10648437" y="4218080"/>
                </a:moveTo>
                <a:cubicBezTo>
                  <a:pt x="10656581" y="4218080"/>
                  <a:pt x="10662691" y="4224189"/>
                  <a:pt x="10662691" y="4232334"/>
                </a:cubicBezTo>
                <a:cubicBezTo>
                  <a:pt x="10662691" y="4239461"/>
                  <a:pt x="10656581" y="4246587"/>
                  <a:pt x="10648437" y="4246587"/>
                </a:cubicBezTo>
                <a:cubicBezTo>
                  <a:pt x="10640291" y="4246587"/>
                  <a:pt x="10634183" y="4240479"/>
                  <a:pt x="10634183" y="4232334"/>
                </a:cubicBezTo>
                <a:cubicBezTo>
                  <a:pt x="10634183" y="4224189"/>
                  <a:pt x="10640291" y="4218080"/>
                  <a:pt x="10648437" y="4218080"/>
                </a:cubicBezTo>
                <a:close/>
                <a:moveTo>
                  <a:pt x="11093353" y="4214008"/>
                </a:moveTo>
                <a:cubicBezTo>
                  <a:pt x="11099461" y="4214008"/>
                  <a:pt x="11104552" y="4219099"/>
                  <a:pt x="11104552" y="4225207"/>
                </a:cubicBezTo>
                <a:cubicBezTo>
                  <a:pt x="11104552" y="4231315"/>
                  <a:pt x="11099461" y="4236406"/>
                  <a:pt x="11093353" y="4236406"/>
                </a:cubicBezTo>
                <a:cubicBezTo>
                  <a:pt x="11087245" y="4236406"/>
                  <a:pt x="11082154" y="4231315"/>
                  <a:pt x="11082154" y="4225207"/>
                </a:cubicBezTo>
                <a:cubicBezTo>
                  <a:pt x="11082154" y="4219099"/>
                  <a:pt x="11087245" y="4214008"/>
                  <a:pt x="11093353" y="4214008"/>
                </a:cubicBezTo>
                <a:close/>
                <a:moveTo>
                  <a:pt x="550793" y="4191610"/>
                </a:moveTo>
                <a:cubicBezTo>
                  <a:pt x="555884" y="4191610"/>
                  <a:pt x="558938" y="4195682"/>
                  <a:pt x="558938" y="4199755"/>
                </a:cubicBezTo>
                <a:cubicBezTo>
                  <a:pt x="558938" y="4203828"/>
                  <a:pt x="555884" y="4207900"/>
                  <a:pt x="550793" y="4207900"/>
                </a:cubicBezTo>
                <a:cubicBezTo>
                  <a:pt x="546720" y="4207900"/>
                  <a:pt x="542648" y="4204845"/>
                  <a:pt x="542648" y="4199755"/>
                </a:cubicBezTo>
                <a:cubicBezTo>
                  <a:pt x="542648" y="4195682"/>
                  <a:pt x="545702" y="4191610"/>
                  <a:pt x="550793" y="4191610"/>
                </a:cubicBezTo>
                <a:close/>
                <a:moveTo>
                  <a:pt x="6863078" y="4178374"/>
                </a:moveTo>
                <a:cubicBezTo>
                  <a:pt x="6866133" y="4178374"/>
                  <a:pt x="6869188" y="4181428"/>
                  <a:pt x="6869188" y="4184482"/>
                </a:cubicBezTo>
                <a:cubicBezTo>
                  <a:pt x="6869188" y="4187537"/>
                  <a:pt x="6866133" y="4190591"/>
                  <a:pt x="6863078" y="4190591"/>
                </a:cubicBezTo>
                <a:cubicBezTo>
                  <a:pt x="6860024" y="4190591"/>
                  <a:pt x="6856970" y="4187537"/>
                  <a:pt x="6856970" y="4184482"/>
                </a:cubicBezTo>
                <a:cubicBezTo>
                  <a:pt x="6856970" y="4181428"/>
                  <a:pt x="6860024" y="4178374"/>
                  <a:pt x="6863078" y="4178374"/>
                </a:cubicBezTo>
                <a:close/>
                <a:moveTo>
                  <a:pt x="11333628" y="4167175"/>
                </a:moveTo>
                <a:cubicBezTo>
                  <a:pt x="11336683" y="4167175"/>
                  <a:pt x="11339738" y="4170229"/>
                  <a:pt x="11339738" y="4173284"/>
                </a:cubicBezTo>
                <a:cubicBezTo>
                  <a:pt x="11339738" y="4176338"/>
                  <a:pt x="11336683" y="4179393"/>
                  <a:pt x="11333628" y="4179393"/>
                </a:cubicBezTo>
                <a:cubicBezTo>
                  <a:pt x="11330575" y="4179393"/>
                  <a:pt x="11327520" y="4176338"/>
                  <a:pt x="11327520" y="4173284"/>
                </a:cubicBezTo>
                <a:cubicBezTo>
                  <a:pt x="11327520" y="4170229"/>
                  <a:pt x="11330575" y="4167175"/>
                  <a:pt x="11333628" y="4167175"/>
                </a:cubicBezTo>
                <a:close/>
                <a:moveTo>
                  <a:pt x="11631937" y="4147831"/>
                </a:moveTo>
                <a:cubicBezTo>
                  <a:pt x="11644154" y="4147831"/>
                  <a:pt x="11655354" y="4158012"/>
                  <a:pt x="11655354" y="4171248"/>
                </a:cubicBezTo>
                <a:cubicBezTo>
                  <a:pt x="11655354" y="4184483"/>
                  <a:pt x="11645173" y="4194664"/>
                  <a:pt x="11631937" y="4194664"/>
                </a:cubicBezTo>
                <a:cubicBezTo>
                  <a:pt x="11618701" y="4194664"/>
                  <a:pt x="11608520" y="4184483"/>
                  <a:pt x="11608520" y="4171248"/>
                </a:cubicBezTo>
                <a:cubicBezTo>
                  <a:pt x="11608520" y="4158012"/>
                  <a:pt x="11618701" y="4147831"/>
                  <a:pt x="11631937" y="4147831"/>
                </a:cubicBezTo>
                <a:close/>
                <a:moveTo>
                  <a:pt x="3068595" y="4123396"/>
                </a:moveTo>
                <a:cubicBezTo>
                  <a:pt x="3088956" y="4123396"/>
                  <a:pt x="3105248" y="4139686"/>
                  <a:pt x="3105248" y="4160048"/>
                </a:cubicBezTo>
                <a:cubicBezTo>
                  <a:pt x="3105248" y="4180410"/>
                  <a:pt x="3088956" y="4196701"/>
                  <a:pt x="3068595" y="4196701"/>
                </a:cubicBezTo>
                <a:cubicBezTo>
                  <a:pt x="3048233" y="4196701"/>
                  <a:pt x="3031941" y="4180410"/>
                  <a:pt x="3031941" y="4160048"/>
                </a:cubicBezTo>
                <a:cubicBezTo>
                  <a:pt x="3031941" y="4139686"/>
                  <a:pt x="3048233" y="4123396"/>
                  <a:pt x="3068595" y="4123396"/>
                </a:cubicBezTo>
                <a:close/>
                <a:moveTo>
                  <a:pt x="10819479" y="4092852"/>
                </a:moveTo>
                <a:cubicBezTo>
                  <a:pt x="10822534" y="4092852"/>
                  <a:pt x="10825589" y="4094888"/>
                  <a:pt x="10825589" y="4098960"/>
                </a:cubicBezTo>
                <a:cubicBezTo>
                  <a:pt x="10825589" y="4102015"/>
                  <a:pt x="10822534" y="4105070"/>
                  <a:pt x="10819479" y="4105070"/>
                </a:cubicBezTo>
                <a:cubicBezTo>
                  <a:pt x="10816426" y="4105070"/>
                  <a:pt x="10813371" y="4102015"/>
                  <a:pt x="10813371" y="4098960"/>
                </a:cubicBezTo>
                <a:cubicBezTo>
                  <a:pt x="10813371" y="4095906"/>
                  <a:pt x="10816426" y="4092852"/>
                  <a:pt x="10819479" y="4092852"/>
                </a:cubicBezTo>
                <a:close/>
                <a:moveTo>
                  <a:pt x="5376643" y="4073508"/>
                </a:moveTo>
                <a:cubicBezTo>
                  <a:pt x="5378679" y="4073508"/>
                  <a:pt x="5378679" y="4074526"/>
                  <a:pt x="5378679" y="4075544"/>
                </a:cubicBezTo>
                <a:cubicBezTo>
                  <a:pt x="5378679" y="4076563"/>
                  <a:pt x="5377659" y="4077581"/>
                  <a:pt x="5376643" y="4077581"/>
                </a:cubicBezTo>
                <a:cubicBezTo>
                  <a:pt x="5375624" y="4077581"/>
                  <a:pt x="5374603" y="4076563"/>
                  <a:pt x="5374603" y="4075544"/>
                </a:cubicBezTo>
                <a:cubicBezTo>
                  <a:pt x="5374603" y="4074526"/>
                  <a:pt x="5375624" y="4073508"/>
                  <a:pt x="5376643" y="4073508"/>
                </a:cubicBezTo>
                <a:close/>
                <a:moveTo>
                  <a:pt x="4249614" y="4036856"/>
                </a:moveTo>
                <a:cubicBezTo>
                  <a:pt x="4262849" y="4035838"/>
                  <a:pt x="4274048" y="4047037"/>
                  <a:pt x="4274048" y="4061291"/>
                </a:cubicBezTo>
                <a:cubicBezTo>
                  <a:pt x="4274048" y="4074527"/>
                  <a:pt x="4262849" y="4085726"/>
                  <a:pt x="4249614" y="4085726"/>
                </a:cubicBezTo>
                <a:cubicBezTo>
                  <a:pt x="4236380" y="4085726"/>
                  <a:pt x="4225181" y="4074527"/>
                  <a:pt x="4225181" y="4061291"/>
                </a:cubicBezTo>
                <a:cubicBezTo>
                  <a:pt x="4225181" y="4048055"/>
                  <a:pt x="4236380" y="4036856"/>
                  <a:pt x="4249614" y="4036856"/>
                </a:cubicBezTo>
                <a:close/>
                <a:moveTo>
                  <a:pt x="380768" y="4020566"/>
                </a:moveTo>
                <a:cubicBezTo>
                  <a:pt x="383822" y="4020566"/>
                  <a:pt x="385858" y="4022602"/>
                  <a:pt x="385858" y="4025657"/>
                </a:cubicBezTo>
                <a:cubicBezTo>
                  <a:pt x="385858" y="4027692"/>
                  <a:pt x="383822" y="4030747"/>
                  <a:pt x="380768" y="4030747"/>
                </a:cubicBezTo>
                <a:cubicBezTo>
                  <a:pt x="377713" y="4030747"/>
                  <a:pt x="375677" y="4028711"/>
                  <a:pt x="375677" y="4025657"/>
                </a:cubicBezTo>
                <a:cubicBezTo>
                  <a:pt x="375677" y="4022602"/>
                  <a:pt x="377713" y="4020566"/>
                  <a:pt x="380768" y="4020566"/>
                </a:cubicBezTo>
                <a:close/>
                <a:moveTo>
                  <a:pt x="2215400" y="3970678"/>
                </a:moveTo>
                <a:cubicBezTo>
                  <a:pt x="2216418" y="3970678"/>
                  <a:pt x="2216418" y="3971696"/>
                  <a:pt x="2216418" y="3971696"/>
                </a:cubicBezTo>
                <a:cubicBezTo>
                  <a:pt x="2216418" y="3972714"/>
                  <a:pt x="2216418" y="3972714"/>
                  <a:pt x="2215400" y="3972714"/>
                </a:cubicBezTo>
                <a:cubicBezTo>
                  <a:pt x="2214383" y="3972714"/>
                  <a:pt x="2214383" y="3972714"/>
                  <a:pt x="2214383" y="3971696"/>
                </a:cubicBezTo>
                <a:cubicBezTo>
                  <a:pt x="2214383" y="3970678"/>
                  <a:pt x="2214383" y="3970678"/>
                  <a:pt x="2215400" y="3970678"/>
                </a:cubicBezTo>
                <a:close/>
                <a:moveTo>
                  <a:pt x="4634435" y="3959479"/>
                </a:moveTo>
                <a:cubicBezTo>
                  <a:pt x="4648687" y="3959479"/>
                  <a:pt x="4660903" y="3970678"/>
                  <a:pt x="4660903" y="3985950"/>
                </a:cubicBezTo>
                <a:cubicBezTo>
                  <a:pt x="4660903" y="4001222"/>
                  <a:pt x="4648687" y="4012421"/>
                  <a:pt x="4634435" y="4012421"/>
                </a:cubicBezTo>
                <a:cubicBezTo>
                  <a:pt x="4619161" y="4012421"/>
                  <a:pt x="4607962" y="4000204"/>
                  <a:pt x="4607962" y="3985950"/>
                </a:cubicBezTo>
                <a:cubicBezTo>
                  <a:pt x="4607962" y="3971696"/>
                  <a:pt x="4620178" y="3959479"/>
                  <a:pt x="4634435" y="3959479"/>
                </a:cubicBezTo>
                <a:close/>
                <a:moveTo>
                  <a:pt x="10706469" y="3953370"/>
                </a:moveTo>
                <a:cubicBezTo>
                  <a:pt x="10718687" y="3952353"/>
                  <a:pt x="10726832" y="3961515"/>
                  <a:pt x="10726832" y="3972715"/>
                </a:cubicBezTo>
                <a:cubicBezTo>
                  <a:pt x="10726832" y="3983914"/>
                  <a:pt x="10717668" y="3992059"/>
                  <a:pt x="10706469" y="3992059"/>
                </a:cubicBezTo>
                <a:cubicBezTo>
                  <a:pt x="10695270" y="3992059"/>
                  <a:pt x="10686107" y="3982896"/>
                  <a:pt x="10686107" y="3972715"/>
                </a:cubicBezTo>
                <a:cubicBezTo>
                  <a:pt x="10686107" y="3961515"/>
                  <a:pt x="10695270" y="3953370"/>
                  <a:pt x="10706469" y="3953370"/>
                </a:cubicBezTo>
                <a:close/>
                <a:moveTo>
                  <a:pt x="8545008" y="3938098"/>
                </a:moveTo>
                <a:cubicBezTo>
                  <a:pt x="8568424" y="3938098"/>
                  <a:pt x="8588787" y="3957442"/>
                  <a:pt x="8588787" y="3981877"/>
                </a:cubicBezTo>
                <a:cubicBezTo>
                  <a:pt x="8588787" y="4006312"/>
                  <a:pt x="8569443" y="4025656"/>
                  <a:pt x="8545008" y="4025656"/>
                </a:cubicBezTo>
                <a:cubicBezTo>
                  <a:pt x="8520573" y="4025656"/>
                  <a:pt x="8501229" y="4006312"/>
                  <a:pt x="8501229" y="3981877"/>
                </a:cubicBezTo>
                <a:cubicBezTo>
                  <a:pt x="8501229" y="3957442"/>
                  <a:pt x="8520573" y="3938098"/>
                  <a:pt x="8545008" y="3938098"/>
                </a:cubicBezTo>
                <a:close/>
                <a:moveTo>
                  <a:pt x="677029" y="3937081"/>
                </a:moveTo>
                <a:cubicBezTo>
                  <a:pt x="680083" y="3937081"/>
                  <a:pt x="684156" y="3940135"/>
                  <a:pt x="684156" y="3944208"/>
                </a:cubicBezTo>
                <a:cubicBezTo>
                  <a:pt x="684156" y="3948280"/>
                  <a:pt x="681101" y="3951334"/>
                  <a:pt x="677029" y="3951334"/>
                </a:cubicBezTo>
                <a:cubicBezTo>
                  <a:pt x="672956" y="3951334"/>
                  <a:pt x="669902" y="3948280"/>
                  <a:pt x="669902" y="3944208"/>
                </a:cubicBezTo>
                <a:cubicBezTo>
                  <a:pt x="669902" y="3940135"/>
                  <a:pt x="672956" y="3937081"/>
                  <a:pt x="677029" y="3937081"/>
                </a:cubicBezTo>
                <a:close/>
                <a:moveTo>
                  <a:pt x="165937" y="3893302"/>
                </a:moveTo>
                <a:cubicBezTo>
                  <a:pt x="168991" y="3893302"/>
                  <a:pt x="171027" y="3895338"/>
                  <a:pt x="171027" y="3898393"/>
                </a:cubicBezTo>
                <a:cubicBezTo>
                  <a:pt x="171027" y="3901447"/>
                  <a:pt x="168991" y="3903483"/>
                  <a:pt x="165937" y="3903483"/>
                </a:cubicBezTo>
                <a:cubicBezTo>
                  <a:pt x="162882" y="3903483"/>
                  <a:pt x="160846" y="3901447"/>
                  <a:pt x="160846" y="3898393"/>
                </a:cubicBezTo>
                <a:cubicBezTo>
                  <a:pt x="160846" y="3895338"/>
                  <a:pt x="162882" y="3893302"/>
                  <a:pt x="165937" y="3893302"/>
                </a:cubicBezTo>
                <a:close/>
                <a:moveTo>
                  <a:pt x="3428003" y="3860722"/>
                </a:moveTo>
                <a:cubicBezTo>
                  <a:pt x="3443277" y="3860722"/>
                  <a:pt x="3454475" y="3872940"/>
                  <a:pt x="3454475" y="3887193"/>
                </a:cubicBezTo>
                <a:cubicBezTo>
                  <a:pt x="3454475" y="3901447"/>
                  <a:pt x="3442258" y="3913664"/>
                  <a:pt x="3428003" y="3913664"/>
                </a:cubicBezTo>
                <a:cubicBezTo>
                  <a:pt x="3413746" y="3913664"/>
                  <a:pt x="3401528" y="3901447"/>
                  <a:pt x="3401528" y="3887193"/>
                </a:cubicBezTo>
                <a:cubicBezTo>
                  <a:pt x="3401528" y="3872940"/>
                  <a:pt x="3413746" y="3860722"/>
                  <a:pt x="3428003" y="3860722"/>
                </a:cubicBezTo>
                <a:close/>
                <a:moveTo>
                  <a:pt x="461189" y="3827124"/>
                </a:moveTo>
                <a:cubicBezTo>
                  <a:pt x="464244" y="3828142"/>
                  <a:pt x="465262" y="3829160"/>
                  <a:pt x="465262" y="3831196"/>
                </a:cubicBezTo>
                <a:cubicBezTo>
                  <a:pt x="465262" y="3833232"/>
                  <a:pt x="463226" y="3835269"/>
                  <a:pt x="461189" y="3835269"/>
                </a:cubicBezTo>
                <a:cubicBezTo>
                  <a:pt x="459153" y="3835269"/>
                  <a:pt x="457117" y="3833232"/>
                  <a:pt x="457117" y="3831196"/>
                </a:cubicBezTo>
                <a:cubicBezTo>
                  <a:pt x="457117" y="3829160"/>
                  <a:pt x="459153" y="3827124"/>
                  <a:pt x="461189" y="3827124"/>
                </a:cubicBezTo>
                <a:close/>
                <a:moveTo>
                  <a:pt x="395021" y="3817961"/>
                </a:moveTo>
                <a:cubicBezTo>
                  <a:pt x="399093" y="3817961"/>
                  <a:pt x="402148" y="3821015"/>
                  <a:pt x="402148" y="3825088"/>
                </a:cubicBezTo>
                <a:cubicBezTo>
                  <a:pt x="402148" y="3829160"/>
                  <a:pt x="399093" y="3832215"/>
                  <a:pt x="395021" y="3832215"/>
                </a:cubicBezTo>
                <a:cubicBezTo>
                  <a:pt x="390948" y="3832215"/>
                  <a:pt x="387894" y="3829160"/>
                  <a:pt x="387894" y="3825088"/>
                </a:cubicBezTo>
                <a:cubicBezTo>
                  <a:pt x="387894" y="3821015"/>
                  <a:pt x="390948" y="3817961"/>
                  <a:pt x="395021" y="3817961"/>
                </a:cubicBezTo>
                <a:close/>
                <a:moveTo>
                  <a:pt x="11750038" y="3799635"/>
                </a:moveTo>
                <a:cubicBezTo>
                  <a:pt x="11753093" y="3800653"/>
                  <a:pt x="11755129" y="3802689"/>
                  <a:pt x="11755129" y="3805743"/>
                </a:cubicBezTo>
                <a:cubicBezTo>
                  <a:pt x="11755129" y="3808798"/>
                  <a:pt x="11753093" y="3810834"/>
                  <a:pt x="11750038" y="3810834"/>
                </a:cubicBezTo>
                <a:cubicBezTo>
                  <a:pt x="11746985" y="3810834"/>
                  <a:pt x="11743930" y="3808798"/>
                  <a:pt x="11743930" y="3805743"/>
                </a:cubicBezTo>
                <a:cubicBezTo>
                  <a:pt x="11743930" y="3802689"/>
                  <a:pt x="11745966" y="3799635"/>
                  <a:pt x="11750038" y="3799635"/>
                </a:cubicBezTo>
                <a:close/>
                <a:moveTo>
                  <a:pt x="9481675" y="3783345"/>
                </a:moveTo>
                <a:cubicBezTo>
                  <a:pt x="9488801" y="3783345"/>
                  <a:pt x="9493892" y="3788436"/>
                  <a:pt x="9493892" y="3794545"/>
                </a:cubicBezTo>
                <a:cubicBezTo>
                  <a:pt x="9493892" y="3800653"/>
                  <a:pt x="9488801" y="3805744"/>
                  <a:pt x="9481675" y="3805744"/>
                </a:cubicBezTo>
                <a:cubicBezTo>
                  <a:pt x="9475566" y="3805744"/>
                  <a:pt x="9469457" y="3800653"/>
                  <a:pt x="9469457" y="3794545"/>
                </a:cubicBezTo>
                <a:cubicBezTo>
                  <a:pt x="9469457" y="3788436"/>
                  <a:pt x="9474548" y="3783345"/>
                  <a:pt x="9481675" y="3783345"/>
                </a:cubicBezTo>
                <a:close/>
                <a:moveTo>
                  <a:pt x="3492152" y="3781309"/>
                </a:moveTo>
                <a:cubicBezTo>
                  <a:pt x="3498262" y="3781309"/>
                  <a:pt x="3503351" y="3786400"/>
                  <a:pt x="3503351" y="3792508"/>
                </a:cubicBezTo>
                <a:cubicBezTo>
                  <a:pt x="3503351" y="3798616"/>
                  <a:pt x="3498262" y="3803707"/>
                  <a:pt x="3492152" y="3803707"/>
                </a:cubicBezTo>
                <a:cubicBezTo>
                  <a:pt x="3486046" y="3803707"/>
                  <a:pt x="3480954" y="3798616"/>
                  <a:pt x="3480954" y="3792508"/>
                </a:cubicBezTo>
                <a:cubicBezTo>
                  <a:pt x="3480954" y="3786400"/>
                  <a:pt x="3486046" y="3781309"/>
                  <a:pt x="3492152" y="3781309"/>
                </a:cubicBezTo>
                <a:close/>
                <a:moveTo>
                  <a:pt x="3015654" y="3767055"/>
                </a:moveTo>
                <a:cubicBezTo>
                  <a:pt x="3019727" y="3768073"/>
                  <a:pt x="3022780" y="3771128"/>
                  <a:pt x="3022780" y="3774182"/>
                </a:cubicBezTo>
                <a:cubicBezTo>
                  <a:pt x="3022780" y="3778254"/>
                  <a:pt x="3019727" y="3781309"/>
                  <a:pt x="3015654" y="3781309"/>
                </a:cubicBezTo>
                <a:cubicBezTo>
                  <a:pt x="3011580" y="3781309"/>
                  <a:pt x="3008526" y="3778254"/>
                  <a:pt x="3008526" y="3774182"/>
                </a:cubicBezTo>
                <a:cubicBezTo>
                  <a:pt x="3008526" y="3770109"/>
                  <a:pt x="3011580" y="3767055"/>
                  <a:pt x="3015654" y="3767055"/>
                </a:cubicBezTo>
                <a:close/>
                <a:moveTo>
                  <a:pt x="3810802" y="3754837"/>
                </a:moveTo>
                <a:cubicBezTo>
                  <a:pt x="3815894" y="3754837"/>
                  <a:pt x="3820985" y="3758910"/>
                  <a:pt x="3820985" y="3765018"/>
                </a:cubicBezTo>
                <a:cubicBezTo>
                  <a:pt x="3820985" y="3770109"/>
                  <a:pt x="3816912" y="3775199"/>
                  <a:pt x="3810802" y="3775199"/>
                </a:cubicBezTo>
                <a:cubicBezTo>
                  <a:pt x="3804694" y="3775199"/>
                  <a:pt x="3800620" y="3771127"/>
                  <a:pt x="3800620" y="3765018"/>
                </a:cubicBezTo>
                <a:cubicBezTo>
                  <a:pt x="3800620" y="3758910"/>
                  <a:pt x="3804694" y="3754837"/>
                  <a:pt x="3810802" y="3754837"/>
                </a:cubicBezTo>
                <a:close/>
                <a:moveTo>
                  <a:pt x="2153313" y="3744656"/>
                </a:moveTo>
                <a:cubicBezTo>
                  <a:pt x="2162474" y="3744656"/>
                  <a:pt x="2170621" y="3751783"/>
                  <a:pt x="2170621" y="3761964"/>
                </a:cubicBezTo>
                <a:cubicBezTo>
                  <a:pt x="2170621" y="3771127"/>
                  <a:pt x="2162474" y="3779272"/>
                  <a:pt x="2153313" y="3779272"/>
                </a:cubicBezTo>
                <a:cubicBezTo>
                  <a:pt x="2144150" y="3779272"/>
                  <a:pt x="2136003" y="3772145"/>
                  <a:pt x="2136003" y="3761964"/>
                </a:cubicBezTo>
                <a:cubicBezTo>
                  <a:pt x="2136003" y="3752801"/>
                  <a:pt x="2144150" y="3744656"/>
                  <a:pt x="2153313" y="3744656"/>
                </a:cubicBezTo>
                <a:close/>
                <a:moveTo>
                  <a:pt x="5287053" y="3741602"/>
                </a:moveTo>
                <a:cubicBezTo>
                  <a:pt x="5290104" y="3741602"/>
                  <a:pt x="5292143" y="3743638"/>
                  <a:pt x="5292143" y="3746693"/>
                </a:cubicBezTo>
                <a:cubicBezTo>
                  <a:pt x="5292143" y="3749747"/>
                  <a:pt x="5290104" y="3751783"/>
                  <a:pt x="5287053" y="3751783"/>
                </a:cubicBezTo>
                <a:cubicBezTo>
                  <a:pt x="5284000" y="3751783"/>
                  <a:pt x="5281965" y="3749747"/>
                  <a:pt x="5281965" y="3746693"/>
                </a:cubicBezTo>
                <a:cubicBezTo>
                  <a:pt x="5281965" y="3743638"/>
                  <a:pt x="5284000" y="3741602"/>
                  <a:pt x="5287053" y="3741602"/>
                </a:cubicBezTo>
                <a:close/>
                <a:moveTo>
                  <a:pt x="7031068" y="3735494"/>
                </a:moveTo>
                <a:cubicBezTo>
                  <a:pt x="7043286" y="3735494"/>
                  <a:pt x="7053467" y="3745675"/>
                  <a:pt x="7053467" y="3757892"/>
                </a:cubicBezTo>
                <a:cubicBezTo>
                  <a:pt x="7053467" y="3770110"/>
                  <a:pt x="7043286" y="3780291"/>
                  <a:pt x="7031068" y="3780291"/>
                </a:cubicBezTo>
                <a:cubicBezTo>
                  <a:pt x="7018851" y="3780291"/>
                  <a:pt x="7008670" y="3770110"/>
                  <a:pt x="7008670" y="3757892"/>
                </a:cubicBezTo>
                <a:cubicBezTo>
                  <a:pt x="7008670" y="3745675"/>
                  <a:pt x="7018851" y="3735494"/>
                  <a:pt x="7031068" y="3735494"/>
                </a:cubicBezTo>
                <a:close/>
                <a:moveTo>
                  <a:pt x="8007442" y="3718185"/>
                </a:moveTo>
                <a:cubicBezTo>
                  <a:pt x="8031877" y="3719203"/>
                  <a:pt x="8051221" y="3738547"/>
                  <a:pt x="8051221" y="3761964"/>
                </a:cubicBezTo>
                <a:cubicBezTo>
                  <a:pt x="8051221" y="3785380"/>
                  <a:pt x="8031877" y="3804725"/>
                  <a:pt x="8007442" y="3804725"/>
                </a:cubicBezTo>
                <a:cubicBezTo>
                  <a:pt x="7983007" y="3804725"/>
                  <a:pt x="7963663" y="3785380"/>
                  <a:pt x="7963663" y="3761964"/>
                </a:cubicBezTo>
                <a:cubicBezTo>
                  <a:pt x="7963663" y="3738547"/>
                  <a:pt x="7983007" y="3718185"/>
                  <a:pt x="8007442" y="3718185"/>
                </a:cubicBezTo>
                <a:close/>
                <a:moveTo>
                  <a:pt x="2738703" y="3717167"/>
                </a:moveTo>
                <a:cubicBezTo>
                  <a:pt x="2742776" y="3717167"/>
                  <a:pt x="2746849" y="3720222"/>
                  <a:pt x="2746849" y="3725312"/>
                </a:cubicBezTo>
                <a:cubicBezTo>
                  <a:pt x="2746849" y="3729385"/>
                  <a:pt x="2743795" y="3733457"/>
                  <a:pt x="2738703" y="3733457"/>
                </a:cubicBezTo>
                <a:cubicBezTo>
                  <a:pt x="2734631" y="3733457"/>
                  <a:pt x="2730559" y="3730403"/>
                  <a:pt x="2730559" y="3725312"/>
                </a:cubicBezTo>
                <a:cubicBezTo>
                  <a:pt x="2730559" y="3721240"/>
                  <a:pt x="2733613" y="3717167"/>
                  <a:pt x="2738703" y="3717167"/>
                </a:cubicBezTo>
                <a:close/>
                <a:moveTo>
                  <a:pt x="5693282" y="3715131"/>
                </a:moveTo>
                <a:cubicBezTo>
                  <a:pt x="5697354" y="3715131"/>
                  <a:pt x="5701426" y="3718185"/>
                  <a:pt x="5701426" y="3722257"/>
                </a:cubicBezTo>
                <a:cubicBezTo>
                  <a:pt x="5701426" y="3726330"/>
                  <a:pt x="5698371" y="3729384"/>
                  <a:pt x="5693282" y="3729384"/>
                </a:cubicBezTo>
                <a:cubicBezTo>
                  <a:pt x="5689209" y="3729384"/>
                  <a:pt x="5685137" y="3726330"/>
                  <a:pt x="5685137" y="3722257"/>
                </a:cubicBezTo>
                <a:cubicBezTo>
                  <a:pt x="5685137" y="3718185"/>
                  <a:pt x="5688191" y="3715131"/>
                  <a:pt x="5693282" y="3715131"/>
                </a:cubicBezTo>
                <a:close/>
                <a:moveTo>
                  <a:pt x="1150439" y="3714113"/>
                </a:moveTo>
                <a:cubicBezTo>
                  <a:pt x="1153493" y="3714113"/>
                  <a:pt x="1156547" y="3717167"/>
                  <a:pt x="1156547" y="3720222"/>
                </a:cubicBezTo>
                <a:cubicBezTo>
                  <a:pt x="1156547" y="3723276"/>
                  <a:pt x="1153493" y="3726331"/>
                  <a:pt x="1150439" y="3726331"/>
                </a:cubicBezTo>
                <a:cubicBezTo>
                  <a:pt x="1147384" y="3726331"/>
                  <a:pt x="1144330" y="3723276"/>
                  <a:pt x="1144330" y="3720222"/>
                </a:cubicBezTo>
                <a:cubicBezTo>
                  <a:pt x="1144330" y="3717167"/>
                  <a:pt x="1147384" y="3714113"/>
                  <a:pt x="1150439" y="3714113"/>
                </a:cubicBezTo>
                <a:close/>
                <a:moveTo>
                  <a:pt x="3209096" y="3699859"/>
                </a:moveTo>
                <a:cubicBezTo>
                  <a:pt x="3238621" y="3700877"/>
                  <a:pt x="3261017" y="3723276"/>
                  <a:pt x="3261017" y="3751783"/>
                </a:cubicBezTo>
                <a:cubicBezTo>
                  <a:pt x="3261017" y="3780290"/>
                  <a:pt x="3237603" y="3803706"/>
                  <a:pt x="3209096" y="3803706"/>
                </a:cubicBezTo>
                <a:cubicBezTo>
                  <a:pt x="3180589" y="3803706"/>
                  <a:pt x="3157171" y="3780290"/>
                  <a:pt x="3157171" y="3751783"/>
                </a:cubicBezTo>
                <a:cubicBezTo>
                  <a:pt x="3157171" y="3723276"/>
                  <a:pt x="3180589" y="3699859"/>
                  <a:pt x="3209096" y="3699859"/>
                </a:cubicBezTo>
                <a:close/>
                <a:moveTo>
                  <a:pt x="10019241" y="3698841"/>
                </a:moveTo>
                <a:cubicBezTo>
                  <a:pt x="10053857" y="3698841"/>
                  <a:pt x="10081346" y="3726330"/>
                  <a:pt x="10081346" y="3759928"/>
                </a:cubicBezTo>
                <a:cubicBezTo>
                  <a:pt x="10081346" y="3793526"/>
                  <a:pt x="10053857" y="3821015"/>
                  <a:pt x="10019241" y="3821015"/>
                </a:cubicBezTo>
                <a:cubicBezTo>
                  <a:pt x="9985643" y="3821015"/>
                  <a:pt x="9957136" y="3793526"/>
                  <a:pt x="9957136" y="3759928"/>
                </a:cubicBezTo>
                <a:cubicBezTo>
                  <a:pt x="9957136" y="3726330"/>
                  <a:pt x="9984625" y="3698841"/>
                  <a:pt x="10019241" y="3698841"/>
                </a:cubicBezTo>
                <a:close/>
                <a:moveTo>
                  <a:pt x="4673138" y="3679497"/>
                </a:moveTo>
                <a:cubicBezTo>
                  <a:pt x="4682302" y="3679497"/>
                  <a:pt x="4690446" y="3686623"/>
                  <a:pt x="4690446" y="3695787"/>
                </a:cubicBezTo>
                <a:cubicBezTo>
                  <a:pt x="4690446" y="3704950"/>
                  <a:pt x="4683321" y="3712076"/>
                  <a:pt x="4673138" y="3712076"/>
                </a:cubicBezTo>
                <a:cubicBezTo>
                  <a:pt x="4663972" y="3712076"/>
                  <a:pt x="4655826" y="3704950"/>
                  <a:pt x="4655826" y="3695787"/>
                </a:cubicBezTo>
                <a:cubicBezTo>
                  <a:pt x="4655826" y="3686623"/>
                  <a:pt x="4662954" y="3679497"/>
                  <a:pt x="4673138" y="3679497"/>
                </a:cubicBezTo>
                <a:close/>
                <a:moveTo>
                  <a:pt x="22399" y="3673388"/>
                </a:moveTo>
                <a:cubicBezTo>
                  <a:pt x="36652" y="3673388"/>
                  <a:pt x="47851" y="3684588"/>
                  <a:pt x="47851" y="3699859"/>
                </a:cubicBezTo>
                <a:cubicBezTo>
                  <a:pt x="47851" y="3714113"/>
                  <a:pt x="36652" y="3725312"/>
                  <a:pt x="22399" y="3725312"/>
                </a:cubicBezTo>
                <a:cubicBezTo>
                  <a:pt x="12217" y="3725312"/>
                  <a:pt x="4072" y="3719203"/>
                  <a:pt x="0" y="3712076"/>
                </a:cubicBezTo>
                <a:lnTo>
                  <a:pt x="0" y="3686623"/>
                </a:lnTo>
                <a:cubicBezTo>
                  <a:pt x="5091" y="3678479"/>
                  <a:pt x="13236" y="3673388"/>
                  <a:pt x="22399" y="3673388"/>
                </a:cubicBezTo>
                <a:close/>
                <a:moveTo>
                  <a:pt x="10351147" y="3666261"/>
                </a:moveTo>
                <a:cubicBezTo>
                  <a:pt x="10360309" y="3665243"/>
                  <a:pt x="10367436" y="3672370"/>
                  <a:pt x="10367436" y="3681533"/>
                </a:cubicBezTo>
                <a:cubicBezTo>
                  <a:pt x="10367436" y="3690696"/>
                  <a:pt x="10360309" y="3696804"/>
                  <a:pt x="10351147" y="3696804"/>
                </a:cubicBezTo>
                <a:cubicBezTo>
                  <a:pt x="10341983" y="3696804"/>
                  <a:pt x="10335875" y="3689678"/>
                  <a:pt x="10335875" y="3681533"/>
                </a:cubicBezTo>
                <a:cubicBezTo>
                  <a:pt x="10335875" y="3672370"/>
                  <a:pt x="10343002" y="3666261"/>
                  <a:pt x="10351147" y="3666261"/>
                </a:cubicBezTo>
                <a:close/>
                <a:moveTo>
                  <a:pt x="11263380" y="3656080"/>
                </a:moveTo>
                <a:cubicBezTo>
                  <a:pt x="11271524" y="3656080"/>
                  <a:pt x="11276615" y="3662189"/>
                  <a:pt x="11276615" y="3669316"/>
                </a:cubicBezTo>
                <a:cubicBezTo>
                  <a:pt x="11276615" y="3676442"/>
                  <a:pt x="11270506" y="3682551"/>
                  <a:pt x="11263380" y="3682551"/>
                </a:cubicBezTo>
                <a:cubicBezTo>
                  <a:pt x="11256252" y="3682551"/>
                  <a:pt x="11250144" y="3676442"/>
                  <a:pt x="11250144" y="3669316"/>
                </a:cubicBezTo>
                <a:cubicBezTo>
                  <a:pt x="11250144" y="3662189"/>
                  <a:pt x="11256252" y="3656080"/>
                  <a:pt x="11263380" y="3656080"/>
                </a:cubicBezTo>
                <a:close/>
                <a:moveTo>
                  <a:pt x="223997" y="3647935"/>
                </a:moveTo>
                <a:cubicBezTo>
                  <a:pt x="231123" y="3647935"/>
                  <a:pt x="237232" y="3654044"/>
                  <a:pt x="237232" y="3661170"/>
                </a:cubicBezTo>
                <a:cubicBezTo>
                  <a:pt x="237232" y="3668297"/>
                  <a:pt x="231123" y="3674406"/>
                  <a:pt x="223997" y="3674406"/>
                </a:cubicBezTo>
                <a:cubicBezTo>
                  <a:pt x="216870" y="3674406"/>
                  <a:pt x="210761" y="3668297"/>
                  <a:pt x="210761" y="3661170"/>
                </a:cubicBezTo>
                <a:cubicBezTo>
                  <a:pt x="210761" y="3654044"/>
                  <a:pt x="216870" y="3647935"/>
                  <a:pt x="223997" y="3647935"/>
                </a:cubicBezTo>
                <a:close/>
                <a:moveTo>
                  <a:pt x="6892604" y="3642845"/>
                </a:moveTo>
                <a:cubicBezTo>
                  <a:pt x="6896677" y="3642845"/>
                  <a:pt x="6898713" y="3645899"/>
                  <a:pt x="6898713" y="3648954"/>
                </a:cubicBezTo>
                <a:cubicBezTo>
                  <a:pt x="6898713" y="3653026"/>
                  <a:pt x="6895659" y="3655063"/>
                  <a:pt x="6892604" y="3655063"/>
                </a:cubicBezTo>
                <a:cubicBezTo>
                  <a:pt x="6888532" y="3655063"/>
                  <a:pt x="6886496" y="3652008"/>
                  <a:pt x="6886496" y="3648954"/>
                </a:cubicBezTo>
                <a:cubicBezTo>
                  <a:pt x="6886496" y="3644881"/>
                  <a:pt x="6889550" y="3642845"/>
                  <a:pt x="6892604" y="3642845"/>
                </a:cubicBezTo>
                <a:close/>
                <a:moveTo>
                  <a:pt x="3798592" y="3640808"/>
                </a:moveTo>
                <a:cubicBezTo>
                  <a:pt x="3800628" y="3639790"/>
                  <a:pt x="3802666" y="3641826"/>
                  <a:pt x="3802666" y="3644880"/>
                </a:cubicBezTo>
                <a:cubicBezTo>
                  <a:pt x="3802666" y="3646917"/>
                  <a:pt x="3800628" y="3648953"/>
                  <a:pt x="3798592" y="3648953"/>
                </a:cubicBezTo>
                <a:cubicBezTo>
                  <a:pt x="3796557" y="3648953"/>
                  <a:pt x="3794520" y="3646917"/>
                  <a:pt x="3794520" y="3644880"/>
                </a:cubicBezTo>
                <a:cubicBezTo>
                  <a:pt x="3794520" y="3642844"/>
                  <a:pt x="3796557" y="3640808"/>
                  <a:pt x="3798592" y="3640808"/>
                </a:cubicBezTo>
                <a:close/>
                <a:moveTo>
                  <a:pt x="11062810" y="3638772"/>
                </a:moveTo>
                <a:cubicBezTo>
                  <a:pt x="11064847" y="3638772"/>
                  <a:pt x="11066882" y="3640808"/>
                  <a:pt x="11066882" y="3642844"/>
                </a:cubicBezTo>
                <a:cubicBezTo>
                  <a:pt x="11066882" y="3644880"/>
                  <a:pt x="11064847" y="3646917"/>
                  <a:pt x="11062810" y="3646917"/>
                </a:cubicBezTo>
                <a:cubicBezTo>
                  <a:pt x="11060774" y="3646917"/>
                  <a:pt x="11058737" y="3644880"/>
                  <a:pt x="11058737" y="3642844"/>
                </a:cubicBezTo>
                <a:cubicBezTo>
                  <a:pt x="11058737" y="3640808"/>
                  <a:pt x="11060774" y="3638772"/>
                  <a:pt x="11062810" y="3638772"/>
                </a:cubicBezTo>
                <a:close/>
                <a:moveTo>
                  <a:pt x="11256252" y="3614337"/>
                </a:moveTo>
                <a:cubicBezTo>
                  <a:pt x="11263379" y="3614337"/>
                  <a:pt x="11270506" y="3620445"/>
                  <a:pt x="11270506" y="3628591"/>
                </a:cubicBezTo>
                <a:cubicBezTo>
                  <a:pt x="11270506" y="3636736"/>
                  <a:pt x="11264397" y="3642844"/>
                  <a:pt x="11256252" y="3642844"/>
                </a:cubicBezTo>
                <a:cubicBezTo>
                  <a:pt x="11248108" y="3642844"/>
                  <a:pt x="11241998" y="3636736"/>
                  <a:pt x="11241998" y="3628591"/>
                </a:cubicBezTo>
                <a:cubicBezTo>
                  <a:pt x="11241998" y="3620445"/>
                  <a:pt x="11248108" y="3614337"/>
                  <a:pt x="11256252" y="3614337"/>
                </a:cubicBezTo>
                <a:close/>
                <a:moveTo>
                  <a:pt x="11961807" y="3603138"/>
                </a:moveTo>
                <a:cubicBezTo>
                  <a:pt x="11967916" y="3603138"/>
                  <a:pt x="11974024" y="3608229"/>
                  <a:pt x="11974024" y="3615355"/>
                </a:cubicBezTo>
                <a:cubicBezTo>
                  <a:pt x="11974024" y="3622482"/>
                  <a:pt x="11968933" y="3627572"/>
                  <a:pt x="11961807" y="3627572"/>
                </a:cubicBezTo>
                <a:cubicBezTo>
                  <a:pt x="11954680" y="3627572"/>
                  <a:pt x="11949589" y="3622482"/>
                  <a:pt x="11949589" y="3615355"/>
                </a:cubicBezTo>
                <a:cubicBezTo>
                  <a:pt x="11949589" y="3608229"/>
                  <a:pt x="11954680" y="3603138"/>
                  <a:pt x="11961807" y="3603138"/>
                </a:cubicBezTo>
                <a:close/>
                <a:moveTo>
                  <a:pt x="7592051" y="3603138"/>
                </a:moveTo>
                <a:cubicBezTo>
                  <a:pt x="7595105" y="3603138"/>
                  <a:pt x="7598160" y="3606192"/>
                  <a:pt x="7598160" y="3609246"/>
                </a:cubicBezTo>
                <a:cubicBezTo>
                  <a:pt x="7598160" y="3612301"/>
                  <a:pt x="7595105" y="3615355"/>
                  <a:pt x="7592051" y="3615355"/>
                </a:cubicBezTo>
                <a:cubicBezTo>
                  <a:pt x="7587978" y="3615355"/>
                  <a:pt x="7585942" y="3612301"/>
                  <a:pt x="7585942" y="3609246"/>
                </a:cubicBezTo>
                <a:cubicBezTo>
                  <a:pt x="7585942" y="3606192"/>
                  <a:pt x="7588997" y="3603138"/>
                  <a:pt x="7592051" y="3603138"/>
                </a:cubicBezTo>
                <a:close/>
                <a:moveTo>
                  <a:pt x="5719746" y="3579721"/>
                </a:moveTo>
                <a:cubicBezTo>
                  <a:pt x="5727889" y="3579721"/>
                  <a:pt x="5736035" y="3587866"/>
                  <a:pt x="5736035" y="3596011"/>
                </a:cubicBezTo>
                <a:cubicBezTo>
                  <a:pt x="5736035" y="3605174"/>
                  <a:pt x="5728909" y="3612301"/>
                  <a:pt x="5719746" y="3612301"/>
                </a:cubicBezTo>
                <a:cubicBezTo>
                  <a:pt x="5710583" y="3612301"/>
                  <a:pt x="5703456" y="3605174"/>
                  <a:pt x="5703456" y="3596011"/>
                </a:cubicBezTo>
                <a:cubicBezTo>
                  <a:pt x="5703456" y="3586848"/>
                  <a:pt x="5710583" y="3579721"/>
                  <a:pt x="5719746" y="3579721"/>
                </a:cubicBezTo>
                <a:close/>
                <a:moveTo>
                  <a:pt x="2581980" y="3574631"/>
                </a:moveTo>
                <a:cubicBezTo>
                  <a:pt x="2587071" y="3574631"/>
                  <a:pt x="2591143" y="3578704"/>
                  <a:pt x="2591143" y="3583794"/>
                </a:cubicBezTo>
                <a:cubicBezTo>
                  <a:pt x="2591143" y="3588885"/>
                  <a:pt x="2587071" y="3592958"/>
                  <a:pt x="2581980" y="3592958"/>
                </a:cubicBezTo>
                <a:cubicBezTo>
                  <a:pt x="2576889" y="3592958"/>
                  <a:pt x="2572815" y="3588885"/>
                  <a:pt x="2572815" y="3583794"/>
                </a:cubicBezTo>
                <a:cubicBezTo>
                  <a:pt x="2572815" y="3578704"/>
                  <a:pt x="2576889" y="3574631"/>
                  <a:pt x="2581980" y="3574631"/>
                </a:cubicBezTo>
                <a:close/>
                <a:moveTo>
                  <a:pt x="6245083" y="3559359"/>
                </a:moveTo>
                <a:cubicBezTo>
                  <a:pt x="6253228" y="3559359"/>
                  <a:pt x="6260355" y="3566486"/>
                  <a:pt x="6260355" y="3574631"/>
                </a:cubicBezTo>
                <a:cubicBezTo>
                  <a:pt x="6260355" y="3582776"/>
                  <a:pt x="6253228" y="3589903"/>
                  <a:pt x="6245083" y="3589903"/>
                </a:cubicBezTo>
                <a:cubicBezTo>
                  <a:pt x="6236937" y="3589903"/>
                  <a:pt x="6229811" y="3582776"/>
                  <a:pt x="6229811" y="3574631"/>
                </a:cubicBezTo>
                <a:cubicBezTo>
                  <a:pt x="6229811" y="3566486"/>
                  <a:pt x="6236937" y="3559359"/>
                  <a:pt x="6245083" y="3559359"/>
                </a:cubicBezTo>
                <a:close/>
                <a:moveTo>
                  <a:pt x="2969866" y="3548160"/>
                </a:moveTo>
                <a:cubicBezTo>
                  <a:pt x="2976991" y="3548160"/>
                  <a:pt x="2984114" y="3554268"/>
                  <a:pt x="2984114" y="3562414"/>
                </a:cubicBezTo>
                <a:cubicBezTo>
                  <a:pt x="2984114" y="3570559"/>
                  <a:pt x="2978009" y="3576667"/>
                  <a:pt x="2969866" y="3576667"/>
                </a:cubicBezTo>
                <a:cubicBezTo>
                  <a:pt x="2961720" y="3576667"/>
                  <a:pt x="2955610" y="3570559"/>
                  <a:pt x="2955610" y="3562414"/>
                </a:cubicBezTo>
                <a:cubicBezTo>
                  <a:pt x="2955610" y="3554268"/>
                  <a:pt x="2961720" y="3548160"/>
                  <a:pt x="2969866" y="3548160"/>
                </a:cubicBezTo>
                <a:close/>
                <a:moveTo>
                  <a:pt x="9676136" y="3545106"/>
                </a:moveTo>
                <a:cubicBezTo>
                  <a:pt x="9683262" y="3545106"/>
                  <a:pt x="9689371" y="3550197"/>
                  <a:pt x="9689371" y="3558341"/>
                </a:cubicBezTo>
                <a:cubicBezTo>
                  <a:pt x="9689371" y="3565468"/>
                  <a:pt x="9683262" y="3571577"/>
                  <a:pt x="9676136" y="3571577"/>
                </a:cubicBezTo>
                <a:cubicBezTo>
                  <a:pt x="9669009" y="3571577"/>
                  <a:pt x="9662900" y="3565468"/>
                  <a:pt x="9662900" y="3558341"/>
                </a:cubicBezTo>
                <a:cubicBezTo>
                  <a:pt x="9662900" y="3551214"/>
                  <a:pt x="9669009" y="3545106"/>
                  <a:pt x="9676136" y="3545106"/>
                </a:cubicBezTo>
                <a:close/>
                <a:moveTo>
                  <a:pt x="11762257" y="3540015"/>
                </a:moveTo>
                <a:cubicBezTo>
                  <a:pt x="11774474" y="3540015"/>
                  <a:pt x="11784655" y="3550196"/>
                  <a:pt x="11784655" y="3562414"/>
                </a:cubicBezTo>
                <a:cubicBezTo>
                  <a:pt x="11784655" y="3574631"/>
                  <a:pt x="11774474" y="3584812"/>
                  <a:pt x="11762257" y="3584812"/>
                </a:cubicBezTo>
                <a:cubicBezTo>
                  <a:pt x="11750039" y="3584812"/>
                  <a:pt x="11739858" y="3574631"/>
                  <a:pt x="11739858" y="3562414"/>
                </a:cubicBezTo>
                <a:cubicBezTo>
                  <a:pt x="11739858" y="3550196"/>
                  <a:pt x="11750039" y="3540015"/>
                  <a:pt x="11762257" y="3540015"/>
                </a:cubicBezTo>
                <a:close/>
                <a:moveTo>
                  <a:pt x="9631338" y="3535942"/>
                </a:moveTo>
                <a:cubicBezTo>
                  <a:pt x="9632356" y="3535942"/>
                  <a:pt x="9633375" y="3536960"/>
                  <a:pt x="9633375" y="3537978"/>
                </a:cubicBezTo>
                <a:cubicBezTo>
                  <a:pt x="9633375" y="3538996"/>
                  <a:pt x="9632356" y="3540015"/>
                  <a:pt x="9631338" y="3540015"/>
                </a:cubicBezTo>
                <a:cubicBezTo>
                  <a:pt x="9630320" y="3540015"/>
                  <a:pt x="9629302" y="3538996"/>
                  <a:pt x="9629302" y="3537978"/>
                </a:cubicBezTo>
                <a:cubicBezTo>
                  <a:pt x="9629302" y="3536960"/>
                  <a:pt x="9630320" y="3535942"/>
                  <a:pt x="9631338" y="3535942"/>
                </a:cubicBezTo>
                <a:close/>
                <a:moveTo>
                  <a:pt x="12059546" y="3527798"/>
                </a:moveTo>
                <a:cubicBezTo>
                  <a:pt x="12069728" y="3527798"/>
                  <a:pt x="12078891" y="3535943"/>
                  <a:pt x="12078891" y="3547142"/>
                </a:cubicBezTo>
                <a:cubicBezTo>
                  <a:pt x="12078891" y="3557324"/>
                  <a:pt x="12069728" y="3566486"/>
                  <a:pt x="12059546" y="3566486"/>
                </a:cubicBezTo>
                <a:cubicBezTo>
                  <a:pt x="12049365" y="3566486"/>
                  <a:pt x="12040202" y="3557324"/>
                  <a:pt x="12040202" y="3547142"/>
                </a:cubicBezTo>
                <a:cubicBezTo>
                  <a:pt x="12040202" y="3536961"/>
                  <a:pt x="12049365" y="3527798"/>
                  <a:pt x="12059546" y="3527798"/>
                </a:cubicBezTo>
                <a:close/>
                <a:moveTo>
                  <a:pt x="7084010" y="3498272"/>
                </a:moveTo>
                <a:cubicBezTo>
                  <a:pt x="7103355" y="3498272"/>
                  <a:pt x="7119644" y="3513544"/>
                  <a:pt x="7119644" y="3533906"/>
                </a:cubicBezTo>
                <a:cubicBezTo>
                  <a:pt x="7119644" y="3553251"/>
                  <a:pt x="7103355" y="3569540"/>
                  <a:pt x="7084010" y="3569540"/>
                </a:cubicBezTo>
                <a:cubicBezTo>
                  <a:pt x="7063648" y="3569540"/>
                  <a:pt x="7048376" y="3553251"/>
                  <a:pt x="7048376" y="3533906"/>
                </a:cubicBezTo>
                <a:cubicBezTo>
                  <a:pt x="7048376" y="3514562"/>
                  <a:pt x="7064666" y="3498272"/>
                  <a:pt x="7084010" y="3498272"/>
                </a:cubicBezTo>
                <a:close/>
                <a:moveTo>
                  <a:pt x="6021100" y="3493181"/>
                </a:moveTo>
                <a:cubicBezTo>
                  <a:pt x="6034335" y="3493181"/>
                  <a:pt x="6044514" y="3503362"/>
                  <a:pt x="6044514" y="3516598"/>
                </a:cubicBezTo>
                <a:cubicBezTo>
                  <a:pt x="6044514" y="3529834"/>
                  <a:pt x="6034335" y="3540015"/>
                  <a:pt x="6021100" y="3540015"/>
                </a:cubicBezTo>
                <a:cubicBezTo>
                  <a:pt x="6007864" y="3540015"/>
                  <a:pt x="5997683" y="3529834"/>
                  <a:pt x="5997683" y="3516598"/>
                </a:cubicBezTo>
                <a:cubicBezTo>
                  <a:pt x="5997683" y="3503362"/>
                  <a:pt x="6007864" y="3493181"/>
                  <a:pt x="6021100" y="3493181"/>
                </a:cubicBezTo>
                <a:close/>
                <a:moveTo>
                  <a:pt x="11277632" y="3485036"/>
                </a:moveTo>
                <a:cubicBezTo>
                  <a:pt x="11288833" y="3485036"/>
                  <a:pt x="11297995" y="3494199"/>
                  <a:pt x="11297995" y="3505398"/>
                </a:cubicBezTo>
                <a:cubicBezTo>
                  <a:pt x="11297995" y="3516598"/>
                  <a:pt x="11288833" y="3525761"/>
                  <a:pt x="11277632" y="3525761"/>
                </a:cubicBezTo>
                <a:cubicBezTo>
                  <a:pt x="11266433" y="3525761"/>
                  <a:pt x="11257270" y="3516598"/>
                  <a:pt x="11257270" y="3505398"/>
                </a:cubicBezTo>
                <a:cubicBezTo>
                  <a:pt x="11257270" y="3494199"/>
                  <a:pt x="11266433" y="3485036"/>
                  <a:pt x="11277632" y="3485036"/>
                </a:cubicBezTo>
                <a:close/>
                <a:moveTo>
                  <a:pt x="2440421" y="3471801"/>
                </a:moveTo>
                <a:cubicBezTo>
                  <a:pt x="2446530" y="3471801"/>
                  <a:pt x="2451621" y="3476892"/>
                  <a:pt x="2451621" y="3483000"/>
                </a:cubicBezTo>
                <a:cubicBezTo>
                  <a:pt x="2451621" y="3489109"/>
                  <a:pt x="2446530" y="3494200"/>
                  <a:pt x="2440421" y="3494200"/>
                </a:cubicBezTo>
                <a:cubicBezTo>
                  <a:pt x="2434312" y="3494200"/>
                  <a:pt x="2429222" y="3489109"/>
                  <a:pt x="2429222" y="3483000"/>
                </a:cubicBezTo>
                <a:cubicBezTo>
                  <a:pt x="2429222" y="3476892"/>
                  <a:pt x="2434312" y="3471801"/>
                  <a:pt x="2440421" y="3471801"/>
                </a:cubicBezTo>
                <a:close/>
                <a:moveTo>
                  <a:pt x="3097080" y="3463656"/>
                </a:moveTo>
                <a:cubicBezTo>
                  <a:pt x="3101153" y="3463656"/>
                  <a:pt x="3105225" y="3466710"/>
                  <a:pt x="3105225" y="3471801"/>
                </a:cubicBezTo>
                <a:cubicBezTo>
                  <a:pt x="3105225" y="3476891"/>
                  <a:pt x="3101153" y="3479946"/>
                  <a:pt x="3097080" y="3479946"/>
                </a:cubicBezTo>
                <a:cubicBezTo>
                  <a:pt x="3091990" y="3479946"/>
                  <a:pt x="3088935" y="3475874"/>
                  <a:pt x="3088935" y="3471801"/>
                </a:cubicBezTo>
                <a:cubicBezTo>
                  <a:pt x="3088935" y="3466710"/>
                  <a:pt x="3093008" y="3463656"/>
                  <a:pt x="3097080" y="3463656"/>
                </a:cubicBezTo>
                <a:close/>
                <a:moveTo>
                  <a:pt x="8625439" y="3460602"/>
                </a:moveTo>
                <a:cubicBezTo>
                  <a:pt x="8627476" y="3460602"/>
                  <a:pt x="8628493" y="3461620"/>
                  <a:pt x="8628493" y="3463656"/>
                </a:cubicBezTo>
                <a:cubicBezTo>
                  <a:pt x="8628493" y="3465693"/>
                  <a:pt x="8627476" y="3466710"/>
                  <a:pt x="8625439" y="3466710"/>
                </a:cubicBezTo>
                <a:cubicBezTo>
                  <a:pt x="8623403" y="3466710"/>
                  <a:pt x="8622385" y="3465693"/>
                  <a:pt x="8622385" y="3463656"/>
                </a:cubicBezTo>
                <a:cubicBezTo>
                  <a:pt x="8622385" y="3461620"/>
                  <a:pt x="8623403" y="3460602"/>
                  <a:pt x="8625439" y="3460602"/>
                </a:cubicBezTo>
                <a:close/>
                <a:moveTo>
                  <a:pt x="10457030" y="3457547"/>
                </a:moveTo>
                <a:cubicBezTo>
                  <a:pt x="10462121" y="3457547"/>
                  <a:pt x="10466194" y="3461620"/>
                  <a:pt x="10466194" y="3466710"/>
                </a:cubicBezTo>
                <a:cubicBezTo>
                  <a:pt x="10466194" y="3471801"/>
                  <a:pt x="10462121" y="3475874"/>
                  <a:pt x="10457030" y="3475874"/>
                </a:cubicBezTo>
                <a:cubicBezTo>
                  <a:pt x="10451940" y="3475874"/>
                  <a:pt x="10447867" y="3471801"/>
                  <a:pt x="10447867" y="3466710"/>
                </a:cubicBezTo>
                <a:cubicBezTo>
                  <a:pt x="10447867" y="3461620"/>
                  <a:pt x="10451940" y="3457547"/>
                  <a:pt x="10457030" y="3457547"/>
                </a:cubicBezTo>
                <a:close/>
                <a:moveTo>
                  <a:pt x="8199867" y="3455511"/>
                </a:moveTo>
                <a:cubicBezTo>
                  <a:pt x="8200885" y="3455511"/>
                  <a:pt x="8201903" y="3457547"/>
                  <a:pt x="8201903" y="3458565"/>
                </a:cubicBezTo>
                <a:cubicBezTo>
                  <a:pt x="8201903" y="3459583"/>
                  <a:pt x="8200885" y="3460602"/>
                  <a:pt x="8199867" y="3460602"/>
                </a:cubicBezTo>
                <a:cubicBezTo>
                  <a:pt x="8198848" y="3460602"/>
                  <a:pt x="8196812" y="3459583"/>
                  <a:pt x="8196812" y="3458565"/>
                </a:cubicBezTo>
                <a:cubicBezTo>
                  <a:pt x="8196812" y="3457547"/>
                  <a:pt x="8197830" y="3455511"/>
                  <a:pt x="8199867" y="3455511"/>
                </a:cubicBezTo>
                <a:close/>
                <a:moveTo>
                  <a:pt x="5478448" y="3453475"/>
                </a:moveTo>
                <a:cubicBezTo>
                  <a:pt x="5480485" y="3453475"/>
                  <a:pt x="5481503" y="3454493"/>
                  <a:pt x="5481503" y="3456529"/>
                </a:cubicBezTo>
                <a:cubicBezTo>
                  <a:pt x="5481503" y="3458566"/>
                  <a:pt x="5480485" y="3459583"/>
                  <a:pt x="5478448" y="3459583"/>
                </a:cubicBezTo>
                <a:cubicBezTo>
                  <a:pt x="5476412" y="3459583"/>
                  <a:pt x="5475394" y="3458566"/>
                  <a:pt x="5475394" y="3456529"/>
                </a:cubicBezTo>
                <a:cubicBezTo>
                  <a:pt x="5475394" y="3454493"/>
                  <a:pt x="5476412" y="3453475"/>
                  <a:pt x="5478448" y="3453475"/>
                </a:cubicBezTo>
                <a:close/>
                <a:moveTo>
                  <a:pt x="11224691" y="3452457"/>
                </a:moveTo>
                <a:cubicBezTo>
                  <a:pt x="11225709" y="3451439"/>
                  <a:pt x="11227746" y="3453475"/>
                  <a:pt x="11227746" y="3455512"/>
                </a:cubicBezTo>
                <a:cubicBezTo>
                  <a:pt x="11227746" y="3457547"/>
                  <a:pt x="11225709" y="3458566"/>
                  <a:pt x="11224691" y="3458566"/>
                </a:cubicBezTo>
                <a:cubicBezTo>
                  <a:pt x="11222655" y="3458566"/>
                  <a:pt x="11221636" y="3456529"/>
                  <a:pt x="11221636" y="3455512"/>
                </a:cubicBezTo>
                <a:cubicBezTo>
                  <a:pt x="11221636" y="3453475"/>
                  <a:pt x="11223673" y="3452457"/>
                  <a:pt x="11224691" y="3452457"/>
                </a:cubicBezTo>
                <a:close/>
                <a:moveTo>
                  <a:pt x="8541953" y="3447366"/>
                </a:moveTo>
                <a:cubicBezTo>
                  <a:pt x="8546026" y="3447366"/>
                  <a:pt x="8549080" y="3450421"/>
                  <a:pt x="8549080" y="3454493"/>
                </a:cubicBezTo>
                <a:cubicBezTo>
                  <a:pt x="8549080" y="3458566"/>
                  <a:pt x="8546026" y="3461620"/>
                  <a:pt x="8541953" y="3461620"/>
                </a:cubicBezTo>
                <a:cubicBezTo>
                  <a:pt x="8537880" y="3461620"/>
                  <a:pt x="8534826" y="3458566"/>
                  <a:pt x="8534826" y="3454493"/>
                </a:cubicBezTo>
                <a:cubicBezTo>
                  <a:pt x="8534826" y="3450421"/>
                  <a:pt x="8537880" y="3447366"/>
                  <a:pt x="8541953" y="3447366"/>
                </a:cubicBezTo>
                <a:close/>
                <a:moveTo>
                  <a:pt x="7065684" y="3431076"/>
                </a:moveTo>
                <a:cubicBezTo>
                  <a:pt x="7077901" y="3431076"/>
                  <a:pt x="7088082" y="3441257"/>
                  <a:pt x="7088082" y="3453475"/>
                </a:cubicBezTo>
                <a:cubicBezTo>
                  <a:pt x="7088082" y="3465692"/>
                  <a:pt x="7077901" y="3475873"/>
                  <a:pt x="7065684" y="3475873"/>
                </a:cubicBezTo>
                <a:cubicBezTo>
                  <a:pt x="7053466" y="3475873"/>
                  <a:pt x="7043285" y="3465692"/>
                  <a:pt x="7043285" y="3453475"/>
                </a:cubicBezTo>
                <a:cubicBezTo>
                  <a:pt x="7043285" y="3441257"/>
                  <a:pt x="7053466" y="3431076"/>
                  <a:pt x="7065684" y="3431076"/>
                </a:cubicBezTo>
                <a:close/>
                <a:moveTo>
                  <a:pt x="5279916" y="3424968"/>
                </a:moveTo>
                <a:cubicBezTo>
                  <a:pt x="5285008" y="3425986"/>
                  <a:pt x="5289078" y="3430059"/>
                  <a:pt x="5289078" y="3435149"/>
                </a:cubicBezTo>
                <a:cubicBezTo>
                  <a:pt x="5289078" y="3440240"/>
                  <a:pt x="5285008" y="3444312"/>
                  <a:pt x="5279916" y="3444312"/>
                </a:cubicBezTo>
                <a:cubicBezTo>
                  <a:pt x="5274827" y="3444312"/>
                  <a:pt x="5270756" y="3440240"/>
                  <a:pt x="5270756" y="3435149"/>
                </a:cubicBezTo>
                <a:cubicBezTo>
                  <a:pt x="5270756" y="3430059"/>
                  <a:pt x="5274827" y="3424968"/>
                  <a:pt x="5279916" y="3424968"/>
                </a:cubicBezTo>
                <a:close/>
                <a:moveTo>
                  <a:pt x="1524108" y="3424968"/>
                </a:moveTo>
                <a:cubicBezTo>
                  <a:pt x="1533271" y="3423950"/>
                  <a:pt x="1541416" y="3432095"/>
                  <a:pt x="1541416" y="3441258"/>
                </a:cubicBezTo>
                <a:cubicBezTo>
                  <a:pt x="1541416" y="3450421"/>
                  <a:pt x="1533271" y="3458566"/>
                  <a:pt x="1524108" y="3458566"/>
                </a:cubicBezTo>
                <a:cubicBezTo>
                  <a:pt x="1514945" y="3458566"/>
                  <a:pt x="1506800" y="3451439"/>
                  <a:pt x="1506800" y="3441258"/>
                </a:cubicBezTo>
                <a:cubicBezTo>
                  <a:pt x="1506800" y="3432095"/>
                  <a:pt x="1513927" y="3424968"/>
                  <a:pt x="1524108" y="3424968"/>
                </a:cubicBezTo>
                <a:close/>
                <a:moveTo>
                  <a:pt x="11624811" y="3416823"/>
                </a:moveTo>
                <a:cubicBezTo>
                  <a:pt x="11625829" y="3416823"/>
                  <a:pt x="11627864" y="3417841"/>
                  <a:pt x="11627864" y="3419878"/>
                </a:cubicBezTo>
                <a:cubicBezTo>
                  <a:pt x="11627864" y="3421914"/>
                  <a:pt x="11626847" y="3422932"/>
                  <a:pt x="11624811" y="3422932"/>
                </a:cubicBezTo>
                <a:cubicBezTo>
                  <a:pt x="11622774" y="3422932"/>
                  <a:pt x="11621756" y="3421914"/>
                  <a:pt x="11621756" y="3419878"/>
                </a:cubicBezTo>
                <a:cubicBezTo>
                  <a:pt x="11621756" y="3417841"/>
                  <a:pt x="11622774" y="3416823"/>
                  <a:pt x="11624811" y="3416823"/>
                </a:cubicBezTo>
                <a:close/>
                <a:moveTo>
                  <a:pt x="1917116" y="3413768"/>
                </a:moveTo>
                <a:cubicBezTo>
                  <a:pt x="1922207" y="3413768"/>
                  <a:pt x="1927297" y="3417841"/>
                  <a:pt x="1927297" y="3423949"/>
                </a:cubicBezTo>
                <a:cubicBezTo>
                  <a:pt x="1927297" y="3430058"/>
                  <a:pt x="1922207" y="3434130"/>
                  <a:pt x="1917116" y="3434130"/>
                </a:cubicBezTo>
                <a:cubicBezTo>
                  <a:pt x="1911007" y="3434130"/>
                  <a:pt x="1906936" y="3429040"/>
                  <a:pt x="1906936" y="3423949"/>
                </a:cubicBezTo>
                <a:cubicBezTo>
                  <a:pt x="1906936" y="3417841"/>
                  <a:pt x="1912026" y="3413768"/>
                  <a:pt x="1917116" y="3413768"/>
                </a:cubicBezTo>
                <a:close/>
                <a:moveTo>
                  <a:pt x="5165902" y="3393406"/>
                </a:moveTo>
                <a:cubicBezTo>
                  <a:pt x="5172009" y="3394424"/>
                  <a:pt x="5177103" y="3399515"/>
                  <a:pt x="5177103" y="3404606"/>
                </a:cubicBezTo>
                <a:cubicBezTo>
                  <a:pt x="5177103" y="3410714"/>
                  <a:pt x="5172009" y="3415805"/>
                  <a:pt x="5165902" y="3415805"/>
                </a:cubicBezTo>
                <a:cubicBezTo>
                  <a:pt x="5159799" y="3415805"/>
                  <a:pt x="5154701" y="3410714"/>
                  <a:pt x="5154701" y="3404606"/>
                </a:cubicBezTo>
                <a:cubicBezTo>
                  <a:pt x="5154701" y="3398497"/>
                  <a:pt x="5159799" y="3393406"/>
                  <a:pt x="5165902" y="3393406"/>
                </a:cubicBezTo>
                <a:close/>
                <a:moveTo>
                  <a:pt x="5465222" y="3386279"/>
                </a:moveTo>
                <a:cubicBezTo>
                  <a:pt x="5484567" y="3385261"/>
                  <a:pt x="5499838" y="3401551"/>
                  <a:pt x="5499838" y="3420895"/>
                </a:cubicBezTo>
                <a:cubicBezTo>
                  <a:pt x="5499838" y="3440240"/>
                  <a:pt x="5484567" y="3455512"/>
                  <a:pt x="5465222" y="3455512"/>
                </a:cubicBezTo>
                <a:cubicBezTo>
                  <a:pt x="5445879" y="3455512"/>
                  <a:pt x="5429590" y="3440240"/>
                  <a:pt x="5429590" y="3420895"/>
                </a:cubicBezTo>
                <a:cubicBezTo>
                  <a:pt x="5429590" y="3401551"/>
                  <a:pt x="5444861" y="3386279"/>
                  <a:pt x="5465222" y="3386279"/>
                </a:cubicBezTo>
                <a:close/>
                <a:moveTo>
                  <a:pt x="8081764" y="3381188"/>
                </a:moveTo>
                <a:cubicBezTo>
                  <a:pt x="8090927" y="3381188"/>
                  <a:pt x="8099072" y="3389333"/>
                  <a:pt x="8099072" y="3398496"/>
                </a:cubicBezTo>
                <a:cubicBezTo>
                  <a:pt x="8099072" y="3407659"/>
                  <a:pt x="8090927" y="3415804"/>
                  <a:pt x="8081764" y="3415804"/>
                </a:cubicBezTo>
                <a:cubicBezTo>
                  <a:pt x="8072601" y="3415804"/>
                  <a:pt x="8064456" y="3407659"/>
                  <a:pt x="8064456" y="3398496"/>
                </a:cubicBezTo>
                <a:cubicBezTo>
                  <a:pt x="8064456" y="3389333"/>
                  <a:pt x="8072601" y="3381188"/>
                  <a:pt x="8081764" y="3381188"/>
                </a:cubicBezTo>
                <a:close/>
                <a:moveTo>
                  <a:pt x="2167538" y="3379153"/>
                </a:moveTo>
                <a:cubicBezTo>
                  <a:pt x="2171610" y="3379153"/>
                  <a:pt x="2174665" y="3382207"/>
                  <a:pt x="2174665" y="3386279"/>
                </a:cubicBezTo>
                <a:cubicBezTo>
                  <a:pt x="2174665" y="3390352"/>
                  <a:pt x="2171610" y="3393406"/>
                  <a:pt x="2167538" y="3393406"/>
                </a:cubicBezTo>
                <a:cubicBezTo>
                  <a:pt x="2163464" y="3393406"/>
                  <a:pt x="2160411" y="3390352"/>
                  <a:pt x="2160411" y="3386279"/>
                </a:cubicBezTo>
                <a:cubicBezTo>
                  <a:pt x="2160411" y="3382207"/>
                  <a:pt x="2163464" y="3379153"/>
                  <a:pt x="2167538" y="3379153"/>
                </a:cubicBezTo>
                <a:close/>
                <a:moveTo>
                  <a:pt x="5912161" y="3372026"/>
                </a:moveTo>
                <a:cubicBezTo>
                  <a:pt x="5915216" y="3372026"/>
                  <a:pt x="5917252" y="3374062"/>
                  <a:pt x="5917252" y="3377117"/>
                </a:cubicBezTo>
                <a:cubicBezTo>
                  <a:pt x="5917252" y="3380171"/>
                  <a:pt x="5915216" y="3382207"/>
                  <a:pt x="5912161" y="3382207"/>
                </a:cubicBezTo>
                <a:cubicBezTo>
                  <a:pt x="5909107" y="3382207"/>
                  <a:pt x="5907070" y="3380171"/>
                  <a:pt x="5907070" y="3377117"/>
                </a:cubicBezTo>
                <a:cubicBezTo>
                  <a:pt x="5907070" y="3374062"/>
                  <a:pt x="5909107" y="3372026"/>
                  <a:pt x="5912161" y="3372026"/>
                </a:cubicBezTo>
                <a:close/>
                <a:moveTo>
                  <a:pt x="5985469" y="3371007"/>
                </a:moveTo>
                <a:cubicBezTo>
                  <a:pt x="6001757" y="3371007"/>
                  <a:pt x="6014992" y="3384243"/>
                  <a:pt x="6014992" y="3400533"/>
                </a:cubicBezTo>
                <a:cubicBezTo>
                  <a:pt x="6014992" y="3416822"/>
                  <a:pt x="6001757" y="3429040"/>
                  <a:pt x="5985469" y="3429040"/>
                </a:cubicBezTo>
                <a:cubicBezTo>
                  <a:pt x="5969178" y="3429040"/>
                  <a:pt x="5955944" y="3415804"/>
                  <a:pt x="5955944" y="3400533"/>
                </a:cubicBezTo>
                <a:cubicBezTo>
                  <a:pt x="5955944" y="3384243"/>
                  <a:pt x="5969178" y="3371007"/>
                  <a:pt x="5985469" y="3371007"/>
                </a:cubicBezTo>
                <a:close/>
                <a:moveTo>
                  <a:pt x="11978097" y="3369989"/>
                </a:moveTo>
                <a:cubicBezTo>
                  <a:pt x="11984206" y="3369989"/>
                  <a:pt x="11988278" y="3374062"/>
                  <a:pt x="11988278" y="3380170"/>
                </a:cubicBezTo>
                <a:cubicBezTo>
                  <a:pt x="11988278" y="3386279"/>
                  <a:pt x="11983188" y="3390351"/>
                  <a:pt x="11978097" y="3390351"/>
                </a:cubicBezTo>
                <a:cubicBezTo>
                  <a:pt x="11971989" y="3390351"/>
                  <a:pt x="11967916" y="3385261"/>
                  <a:pt x="11967916" y="3380170"/>
                </a:cubicBezTo>
                <a:cubicBezTo>
                  <a:pt x="11967916" y="3375080"/>
                  <a:pt x="11973007" y="3369989"/>
                  <a:pt x="11978097" y="3369989"/>
                </a:cubicBezTo>
                <a:close/>
                <a:moveTo>
                  <a:pt x="5751306" y="3365917"/>
                </a:moveTo>
                <a:cubicBezTo>
                  <a:pt x="5763522" y="3365917"/>
                  <a:pt x="5774723" y="3376098"/>
                  <a:pt x="5774723" y="3389334"/>
                </a:cubicBezTo>
                <a:cubicBezTo>
                  <a:pt x="5774723" y="3402570"/>
                  <a:pt x="5764541" y="3412751"/>
                  <a:pt x="5751306" y="3412751"/>
                </a:cubicBezTo>
                <a:cubicBezTo>
                  <a:pt x="5738071" y="3412751"/>
                  <a:pt x="5727889" y="3402570"/>
                  <a:pt x="5727889" y="3389334"/>
                </a:cubicBezTo>
                <a:cubicBezTo>
                  <a:pt x="5727889" y="3376098"/>
                  <a:pt x="5738071" y="3365917"/>
                  <a:pt x="5751306" y="3365917"/>
                </a:cubicBezTo>
                <a:close/>
                <a:moveTo>
                  <a:pt x="1345917" y="3353700"/>
                </a:moveTo>
                <a:cubicBezTo>
                  <a:pt x="1352026" y="3353700"/>
                  <a:pt x="1357117" y="3358791"/>
                  <a:pt x="1357117" y="3364899"/>
                </a:cubicBezTo>
                <a:cubicBezTo>
                  <a:pt x="1357117" y="3371007"/>
                  <a:pt x="1352026" y="3376098"/>
                  <a:pt x="1345917" y="3376098"/>
                </a:cubicBezTo>
                <a:cubicBezTo>
                  <a:pt x="1339809" y="3376098"/>
                  <a:pt x="1334718" y="3371007"/>
                  <a:pt x="1334718" y="3364899"/>
                </a:cubicBezTo>
                <a:cubicBezTo>
                  <a:pt x="1334718" y="3358791"/>
                  <a:pt x="1339809" y="3353700"/>
                  <a:pt x="1345917" y="3353700"/>
                </a:cubicBezTo>
                <a:close/>
                <a:moveTo>
                  <a:pt x="1741964" y="3352681"/>
                </a:moveTo>
                <a:cubicBezTo>
                  <a:pt x="1750109" y="3352681"/>
                  <a:pt x="1757236" y="3359808"/>
                  <a:pt x="1757236" y="3367953"/>
                </a:cubicBezTo>
                <a:cubicBezTo>
                  <a:pt x="1757236" y="3376098"/>
                  <a:pt x="1750109" y="3383225"/>
                  <a:pt x="1741964" y="3383225"/>
                </a:cubicBezTo>
                <a:cubicBezTo>
                  <a:pt x="1732801" y="3383225"/>
                  <a:pt x="1726692" y="3376098"/>
                  <a:pt x="1726692" y="3367953"/>
                </a:cubicBezTo>
                <a:cubicBezTo>
                  <a:pt x="1726692" y="3359808"/>
                  <a:pt x="1733819" y="3352681"/>
                  <a:pt x="1741964" y="3352681"/>
                </a:cubicBezTo>
                <a:close/>
                <a:moveTo>
                  <a:pt x="8901348" y="3345554"/>
                </a:moveTo>
                <a:cubicBezTo>
                  <a:pt x="8907457" y="3345554"/>
                  <a:pt x="8912548" y="3350645"/>
                  <a:pt x="8912548" y="3356754"/>
                </a:cubicBezTo>
                <a:cubicBezTo>
                  <a:pt x="8912548" y="3362862"/>
                  <a:pt x="8907457" y="3367953"/>
                  <a:pt x="8901348" y="3367953"/>
                </a:cubicBezTo>
                <a:cubicBezTo>
                  <a:pt x="8895240" y="3367953"/>
                  <a:pt x="8890149" y="3362862"/>
                  <a:pt x="8890149" y="3356754"/>
                </a:cubicBezTo>
                <a:cubicBezTo>
                  <a:pt x="8890149" y="3350645"/>
                  <a:pt x="8895240" y="3345554"/>
                  <a:pt x="8901348" y="3345554"/>
                </a:cubicBezTo>
                <a:close/>
                <a:moveTo>
                  <a:pt x="8379055" y="3334355"/>
                </a:moveTo>
                <a:cubicBezTo>
                  <a:pt x="8385163" y="3335373"/>
                  <a:pt x="8391272" y="3340463"/>
                  <a:pt x="8391272" y="3346573"/>
                </a:cubicBezTo>
                <a:cubicBezTo>
                  <a:pt x="8391272" y="3352681"/>
                  <a:pt x="8386181" y="3358790"/>
                  <a:pt x="8379055" y="3358790"/>
                </a:cubicBezTo>
                <a:cubicBezTo>
                  <a:pt x="8371928" y="3358790"/>
                  <a:pt x="8366837" y="3353699"/>
                  <a:pt x="8366837" y="3346573"/>
                </a:cubicBezTo>
                <a:cubicBezTo>
                  <a:pt x="8366837" y="3340463"/>
                  <a:pt x="8371928" y="3334355"/>
                  <a:pt x="8379055" y="3334355"/>
                </a:cubicBezTo>
                <a:close/>
                <a:moveTo>
                  <a:pt x="1251232" y="3312975"/>
                </a:moveTo>
                <a:cubicBezTo>
                  <a:pt x="1255304" y="3312975"/>
                  <a:pt x="1258359" y="3316029"/>
                  <a:pt x="1258359" y="3320101"/>
                </a:cubicBezTo>
                <a:cubicBezTo>
                  <a:pt x="1258359" y="3324174"/>
                  <a:pt x="1255304" y="3327228"/>
                  <a:pt x="1251232" y="3327228"/>
                </a:cubicBezTo>
                <a:cubicBezTo>
                  <a:pt x="1247159" y="3327228"/>
                  <a:pt x="1244105" y="3324174"/>
                  <a:pt x="1244105" y="3320101"/>
                </a:cubicBezTo>
                <a:cubicBezTo>
                  <a:pt x="1244105" y="3316029"/>
                  <a:pt x="1247159" y="3312975"/>
                  <a:pt x="1251232" y="3312975"/>
                </a:cubicBezTo>
                <a:close/>
                <a:moveTo>
                  <a:pt x="8995015" y="3306866"/>
                </a:moveTo>
                <a:cubicBezTo>
                  <a:pt x="8997052" y="3306866"/>
                  <a:pt x="8998069" y="3308902"/>
                  <a:pt x="8998069" y="3309920"/>
                </a:cubicBezTo>
                <a:cubicBezTo>
                  <a:pt x="8998069" y="3311957"/>
                  <a:pt x="8997052" y="3312975"/>
                  <a:pt x="8995015" y="3312975"/>
                </a:cubicBezTo>
                <a:cubicBezTo>
                  <a:pt x="8992979" y="3312975"/>
                  <a:pt x="8991961" y="3310939"/>
                  <a:pt x="8991961" y="3309920"/>
                </a:cubicBezTo>
                <a:cubicBezTo>
                  <a:pt x="8991961" y="3307884"/>
                  <a:pt x="8993997" y="3306866"/>
                  <a:pt x="8995015" y="3306866"/>
                </a:cubicBezTo>
                <a:close/>
                <a:moveTo>
                  <a:pt x="4238390" y="3297703"/>
                </a:moveTo>
                <a:cubicBezTo>
                  <a:pt x="4241446" y="3297703"/>
                  <a:pt x="4244501" y="3300757"/>
                  <a:pt x="4244501" y="3303811"/>
                </a:cubicBezTo>
                <a:cubicBezTo>
                  <a:pt x="4244501" y="3306866"/>
                  <a:pt x="4241446" y="3309920"/>
                  <a:pt x="4238390" y="3309920"/>
                </a:cubicBezTo>
                <a:cubicBezTo>
                  <a:pt x="4235338" y="3309920"/>
                  <a:pt x="4232282" y="3306866"/>
                  <a:pt x="4232282" y="3303811"/>
                </a:cubicBezTo>
                <a:cubicBezTo>
                  <a:pt x="4232282" y="3300757"/>
                  <a:pt x="4235338" y="3297703"/>
                  <a:pt x="4238390" y="3297703"/>
                </a:cubicBezTo>
                <a:close/>
                <a:moveTo>
                  <a:pt x="10075237" y="3291594"/>
                </a:moveTo>
                <a:cubicBezTo>
                  <a:pt x="10077274" y="3292612"/>
                  <a:pt x="10078292" y="3293630"/>
                  <a:pt x="10078292" y="3294648"/>
                </a:cubicBezTo>
                <a:cubicBezTo>
                  <a:pt x="10078292" y="3296685"/>
                  <a:pt x="10077274" y="3297703"/>
                  <a:pt x="10075237" y="3297703"/>
                </a:cubicBezTo>
                <a:cubicBezTo>
                  <a:pt x="10073201" y="3297703"/>
                  <a:pt x="10072183" y="3296685"/>
                  <a:pt x="10072183" y="3294648"/>
                </a:cubicBezTo>
                <a:cubicBezTo>
                  <a:pt x="10072183" y="3292612"/>
                  <a:pt x="10073201" y="3291594"/>
                  <a:pt x="10075237" y="3291594"/>
                </a:cubicBezTo>
                <a:close/>
                <a:moveTo>
                  <a:pt x="7144079" y="3279377"/>
                </a:moveTo>
                <a:cubicBezTo>
                  <a:pt x="7145097" y="3279377"/>
                  <a:pt x="7147133" y="3280395"/>
                  <a:pt x="7147133" y="3282432"/>
                </a:cubicBezTo>
                <a:cubicBezTo>
                  <a:pt x="7147133" y="3284468"/>
                  <a:pt x="7146116" y="3285486"/>
                  <a:pt x="7144079" y="3285486"/>
                </a:cubicBezTo>
                <a:cubicBezTo>
                  <a:pt x="7143061" y="3285486"/>
                  <a:pt x="7141025" y="3284468"/>
                  <a:pt x="7141025" y="3282432"/>
                </a:cubicBezTo>
                <a:cubicBezTo>
                  <a:pt x="7141025" y="3281413"/>
                  <a:pt x="7142043" y="3279377"/>
                  <a:pt x="7144079" y="3279377"/>
                </a:cubicBezTo>
                <a:close/>
                <a:moveTo>
                  <a:pt x="4435895" y="3261051"/>
                </a:moveTo>
                <a:cubicBezTo>
                  <a:pt x="4439967" y="3261051"/>
                  <a:pt x="4444040" y="3264105"/>
                  <a:pt x="4444040" y="3269196"/>
                </a:cubicBezTo>
                <a:cubicBezTo>
                  <a:pt x="4444040" y="3273269"/>
                  <a:pt x="4440986" y="3277341"/>
                  <a:pt x="4435895" y="3277341"/>
                </a:cubicBezTo>
                <a:cubicBezTo>
                  <a:pt x="4431822" y="3277341"/>
                  <a:pt x="4427749" y="3274286"/>
                  <a:pt x="4427749" y="3269196"/>
                </a:cubicBezTo>
                <a:cubicBezTo>
                  <a:pt x="4427749" y="3265124"/>
                  <a:pt x="4430805" y="3261051"/>
                  <a:pt x="4435895" y="3261051"/>
                </a:cubicBezTo>
                <a:close/>
                <a:moveTo>
                  <a:pt x="3076766" y="3244761"/>
                </a:moveTo>
                <a:cubicBezTo>
                  <a:pt x="3100181" y="3244761"/>
                  <a:pt x="3118507" y="3264105"/>
                  <a:pt x="3118507" y="3286504"/>
                </a:cubicBezTo>
                <a:cubicBezTo>
                  <a:pt x="3118507" y="3308902"/>
                  <a:pt x="3100181" y="3328247"/>
                  <a:pt x="3076766" y="3328247"/>
                </a:cubicBezTo>
                <a:cubicBezTo>
                  <a:pt x="3053349" y="3328247"/>
                  <a:pt x="3035021" y="3309920"/>
                  <a:pt x="3035021" y="3286504"/>
                </a:cubicBezTo>
                <a:cubicBezTo>
                  <a:pt x="3035021" y="3263087"/>
                  <a:pt x="3053349" y="3244761"/>
                  <a:pt x="3076766" y="3244761"/>
                </a:cubicBezTo>
                <a:close/>
                <a:moveTo>
                  <a:pt x="2172686" y="3238652"/>
                </a:moveTo>
                <a:cubicBezTo>
                  <a:pt x="2184903" y="3238652"/>
                  <a:pt x="2195083" y="3248833"/>
                  <a:pt x="2195083" y="3261051"/>
                </a:cubicBezTo>
                <a:cubicBezTo>
                  <a:pt x="2195083" y="3273268"/>
                  <a:pt x="2184903" y="3283449"/>
                  <a:pt x="2172686" y="3283449"/>
                </a:cubicBezTo>
                <a:cubicBezTo>
                  <a:pt x="2160468" y="3283449"/>
                  <a:pt x="2150289" y="3273268"/>
                  <a:pt x="2150289" y="3261051"/>
                </a:cubicBezTo>
                <a:cubicBezTo>
                  <a:pt x="2150289" y="3248833"/>
                  <a:pt x="2160468" y="3238652"/>
                  <a:pt x="2172686" y="3238652"/>
                </a:cubicBezTo>
                <a:close/>
                <a:moveTo>
                  <a:pt x="312529" y="3216254"/>
                </a:moveTo>
                <a:cubicBezTo>
                  <a:pt x="320674" y="3215236"/>
                  <a:pt x="327801" y="3222363"/>
                  <a:pt x="327801" y="3230508"/>
                </a:cubicBezTo>
                <a:cubicBezTo>
                  <a:pt x="327801" y="3238652"/>
                  <a:pt x="320674" y="3244761"/>
                  <a:pt x="312529" y="3244761"/>
                </a:cubicBezTo>
                <a:cubicBezTo>
                  <a:pt x="304384" y="3244761"/>
                  <a:pt x="297257" y="3238652"/>
                  <a:pt x="297257" y="3230508"/>
                </a:cubicBezTo>
                <a:cubicBezTo>
                  <a:pt x="297257" y="3222363"/>
                  <a:pt x="303366" y="3216254"/>
                  <a:pt x="312529" y="3216254"/>
                </a:cubicBezTo>
                <a:close/>
                <a:moveTo>
                  <a:pt x="3855575" y="3211163"/>
                </a:moveTo>
                <a:cubicBezTo>
                  <a:pt x="3859647" y="3210145"/>
                  <a:pt x="3861683" y="3213199"/>
                  <a:pt x="3861683" y="3217272"/>
                </a:cubicBezTo>
                <a:cubicBezTo>
                  <a:pt x="3861683" y="3220326"/>
                  <a:pt x="3858629" y="3223380"/>
                  <a:pt x="3855575" y="3223380"/>
                </a:cubicBezTo>
                <a:cubicBezTo>
                  <a:pt x="3851502" y="3223380"/>
                  <a:pt x="3849466" y="3220326"/>
                  <a:pt x="3849466" y="3217272"/>
                </a:cubicBezTo>
                <a:cubicBezTo>
                  <a:pt x="3849466" y="3213199"/>
                  <a:pt x="3852520" y="3211163"/>
                  <a:pt x="3855575" y="3211163"/>
                </a:cubicBezTo>
                <a:close/>
                <a:moveTo>
                  <a:pt x="10133270" y="3199964"/>
                </a:moveTo>
                <a:cubicBezTo>
                  <a:pt x="10143451" y="3200982"/>
                  <a:pt x="10152614" y="3209127"/>
                  <a:pt x="10152614" y="3219308"/>
                </a:cubicBezTo>
                <a:cubicBezTo>
                  <a:pt x="10152614" y="3229490"/>
                  <a:pt x="10144470" y="3238652"/>
                  <a:pt x="10133270" y="3238652"/>
                </a:cubicBezTo>
                <a:cubicBezTo>
                  <a:pt x="10123089" y="3238652"/>
                  <a:pt x="10113926" y="3230508"/>
                  <a:pt x="10113926" y="3219308"/>
                </a:cubicBezTo>
                <a:cubicBezTo>
                  <a:pt x="10113926" y="3209127"/>
                  <a:pt x="10122071" y="3199964"/>
                  <a:pt x="10133270" y="3199964"/>
                </a:cubicBezTo>
                <a:close/>
                <a:moveTo>
                  <a:pt x="3664170" y="3197927"/>
                </a:moveTo>
                <a:cubicBezTo>
                  <a:pt x="3665187" y="3197927"/>
                  <a:pt x="3667224" y="3199963"/>
                  <a:pt x="3667224" y="3200982"/>
                </a:cubicBezTo>
                <a:cubicBezTo>
                  <a:pt x="3667224" y="3203018"/>
                  <a:pt x="3666207" y="3204036"/>
                  <a:pt x="3664170" y="3204036"/>
                </a:cubicBezTo>
                <a:cubicBezTo>
                  <a:pt x="3662133" y="3204036"/>
                  <a:pt x="3661116" y="3203018"/>
                  <a:pt x="3661116" y="3200982"/>
                </a:cubicBezTo>
                <a:cubicBezTo>
                  <a:pt x="3661116" y="3198945"/>
                  <a:pt x="3662133" y="3197927"/>
                  <a:pt x="3664170" y="3197927"/>
                </a:cubicBezTo>
                <a:close/>
                <a:moveTo>
                  <a:pt x="10032476" y="3196910"/>
                </a:moveTo>
                <a:cubicBezTo>
                  <a:pt x="10042657" y="3196910"/>
                  <a:pt x="10049784" y="3205055"/>
                  <a:pt x="10049784" y="3214218"/>
                </a:cubicBezTo>
                <a:cubicBezTo>
                  <a:pt x="10049784" y="3223381"/>
                  <a:pt x="10041639" y="3231526"/>
                  <a:pt x="10032476" y="3231526"/>
                </a:cubicBezTo>
                <a:cubicBezTo>
                  <a:pt x="10023313" y="3231526"/>
                  <a:pt x="10015168" y="3224399"/>
                  <a:pt x="10015168" y="3214218"/>
                </a:cubicBezTo>
                <a:cubicBezTo>
                  <a:pt x="10015168" y="3205055"/>
                  <a:pt x="10022295" y="3196910"/>
                  <a:pt x="10032476" y="3196910"/>
                </a:cubicBezTo>
                <a:close/>
                <a:moveTo>
                  <a:pt x="9661882" y="3195892"/>
                </a:moveTo>
                <a:cubicBezTo>
                  <a:pt x="9670027" y="3195892"/>
                  <a:pt x="9677154" y="3203018"/>
                  <a:pt x="9677154" y="3211164"/>
                </a:cubicBezTo>
                <a:cubicBezTo>
                  <a:pt x="9677154" y="3219309"/>
                  <a:pt x="9670027" y="3226436"/>
                  <a:pt x="9661882" y="3226436"/>
                </a:cubicBezTo>
                <a:cubicBezTo>
                  <a:pt x="9653737" y="3226436"/>
                  <a:pt x="9646610" y="3219309"/>
                  <a:pt x="9646610" y="3211164"/>
                </a:cubicBezTo>
                <a:cubicBezTo>
                  <a:pt x="9646610" y="3203018"/>
                  <a:pt x="9653737" y="3195892"/>
                  <a:pt x="9661882" y="3195892"/>
                </a:cubicBezTo>
                <a:close/>
                <a:moveTo>
                  <a:pt x="6536264" y="3192837"/>
                </a:moveTo>
                <a:cubicBezTo>
                  <a:pt x="6544409" y="3192837"/>
                  <a:pt x="6550518" y="3197928"/>
                  <a:pt x="6550518" y="3206073"/>
                </a:cubicBezTo>
                <a:cubicBezTo>
                  <a:pt x="6550518" y="3213199"/>
                  <a:pt x="6544409" y="3219308"/>
                  <a:pt x="6536264" y="3219308"/>
                </a:cubicBezTo>
                <a:cubicBezTo>
                  <a:pt x="6528119" y="3219308"/>
                  <a:pt x="6522010" y="3213199"/>
                  <a:pt x="6522010" y="3206073"/>
                </a:cubicBezTo>
                <a:cubicBezTo>
                  <a:pt x="6522010" y="3197928"/>
                  <a:pt x="6528119" y="3192837"/>
                  <a:pt x="6536264" y="3192837"/>
                </a:cubicBezTo>
                <a:close/>
                <a:moveTo>
                  <a:pt x="4988769" y="3183674"/>
                </a:moveTo>
                <a:cubicBezTo>
                  <a:pt x="4996911" y="3183674"/>
                  <a:pt x="5005056" y="3190801"/>
                  <a:pt x="5005056" y="3199964"/>
                </a:cubicBezTo>
                <a:cubicBezTo>
                  <a:pt x="5005056" y="3209127"/>
                  <a:pt x="4997929" y="3216254"/>
                  <a:pt x="4988769" y="3216254"/>
                </a:cubicBezTo>
                <a:cubicBezTo>
                  <a:pt x="4979603" y="3216254"/>
                  <a:pt x="4972473" y="3209127"/>
                  <a:pt x="4972473" y="3199964"/>
                </a:cubicBezTo>
                <a:cubicBezTo>
                  <a:pt x="4972473" y="3190801"/>
                  <a:pt x="4979603" y="3183674"/>
                  <a:pt x="4988769" y="3183674"/>
                </a:cubicBezTo>
                <a:close/>
                <a:moveTo>
                  <a:pt x="3054391" y="3177565"/>
                </a:moveTo>
                <a:cubicBezTo>
                  <a:pt x="3057443" y="3177565"/>
                  <a:pt x="3061517" y="3180620"/>
                  <a:pt x="3061517" y="3184692"/>
                </a:cubicBezTo>
                <a:cubicBezTo>
                  <a:pt x="3061517" y="3188765"/>
                  <a:pt x="3058462" y="3191819"/>
                  <a:pt x="3054391" y="3191819"/>
                </a:cubicBezTo>
                <a:cubicBezTo>
                  <a:pt x="3050319" y="3191819"/>
                  <a:pt x="3047263" y="3188765"/>
                  <a:pt x="3047263" y="3184692"/>
                </a:cubicBezTo>
                <a:cubicBezTo>
                  <a:pt x="3047263" y="3180620"/>
                  <a:pt x="3050319" y="3177565"/>
                  <a:pt x="3054391" y="3177565"/>
                </a:cubicBezTo>
                <a:close/>
                <a:moveTo>
                  <a:pt x="5637293" y="3172475"/>
                </a:moveTo>
                <a:cubicBezTo>
                  <a:pt x="5640347" y="3172475"/>
                  <a:pt x="5642384" y="3174511"/>
                  <a:pt x="5642384" y="3177566"/>
                </a:cubicBezTo>
                <a:cubicBezTo>
                  <a:pt x="5642384" y="3180620"/>
                  <a:pt x="5640347" y="3182656"/>
                  <a:pt x="5637293" y="3182656"/>
                </a:cubicBezTo>
                <a:cubicBezTo>
                  <a:pt x="5634239" y="3182656"/>
                  <a:pt x="5632203" y="3180620"/>
                  <a:pt x="5632203" y="3177566"/>
                </a:cubicBezTo>
                <a:cubicBezTo>
                  <a:pt x="5632203" y="3174511"/>
                  <a:pt x="5634239" y="3172475"/>
                  <a:pt x="5637293" y="3172475"/>
                </a:cubicBezTo>
                <a:close/>
                <a:moveTo>
                  <a:pt x="3531885" y="3163312"/>
                </a:moveTo>
                <a:cubicBezTo>
                  <a:pt x="3548174" y="3163312"/>
                  <a:pt x="3561407" y="3176547"/>
                  <a:pt x="3561407" y="3192837"/>
                </a:cubicBezTo>
                <a:cubicBezTo>
                  <a:pt x="3561407" y="3209127"/>
                  <a:pt x="3548174" y="3222363"/>
                  <a:pt x="3531885" y="3222363"/>
                </a:cubicBezTo>
                <a:cubicBezTo>
                  <a:pt x="3515597" y="3222363"/>
                  <a:pt x="3502364" y="3209127"/>
                  <a:pt x="3502364" y="3192837"/>
                </a:cubicBezTo>
                <a:cubicBezTo>
                  <a:pt x="3502364" y="3176547"/>
                  <a:pt x="3515597" y="3163312"/>
                  <a:pt x="3531885" y="3163312"/>
                </a:cubicBezTo>
                <a:close/>
                <a:moveTo>
                  <a:pt x="4761699" y="3156185"/>
                </a:moveTo>
                <a:cubicBezTo>
                  <a:pt x="4769846" y="3156185"/>
                  <a:pt x="4776972" y="3163312"/>
                  <a:pt x="4776972" y="3171457"/>
                </a:cubicBezTo>
                <a:cubicBezTo>
                  <a:pt x="4776972" y="3179602"/>
                  <a:pt x="4769846" y="3186729"/>
                  <a:pt x="4761699" y="3186729"/>
                </a:cubicBezTo>
                <a:cubicBezTo>
                  <a:pt x="4753556" y="3186729"/>
                  <a:pt x="4746428" y="3179602"/>
                  <a:pt x="4746428" y="3171457"/>
                </a:cubicBezTo>
                <a:cubicBezTo>
                  <a:pt x="4746428" y="3163312"/>
                  <a:pt x="4753556" y="3156185"/>
                  <a:pt x="4761699" y="3156185"/>
                </a:cubicBezTo>
                <a:close/>
                <a:moveTo>
                  <a:pt x="9412443" y="3153131"/>
                </a:moveTo>
                <a:cubicBezTo>
                  <a:pt x="9412443" y="3153131"/>
                  <a:pt x="9413461" y="3153131"/>
                  <a:pt x="9413461" y="3154149"/>
                </a:cubicBezTo>
                <a:cubicBezTo>
                  <a:pt x="9413461" y="3155167"/>
                  <a:pt x="9412443" y="3155167"/>
                  <a:pt x="9412443" y="3155167"/>
                </a:cubicBezTo>
                <a:cubicBezTo>
                  <a:pt x="9411425" y="3155167"/>
                  <a:pt x="9411425" y="3154149"/>
                  <a:pt x="9411425" y="3154149"/>
                </a:cubicBezTo>
                <a:cubicBezTo>
                  <a:pt x="9411425" y="3153131"/>
                  <a:pt x="9412443" y="3153131"/>
                  <a:pt x="9412443" y="3153131"/>
                </a:cubicBezTo>
                <a:close/>
                <a:moveTo>
                  <a:pt x="9980552" y="3152112"/>
                </a:moveTo>
                <a:cubicBezTo>
                  <a:pt x="9988697" y="3152112"/>
                  <a:pt x="9993788" y="3158221"/>
                  <a:pt x="9993788" y="3165348"/>
                </a:cubicBezTo>
                <a:cubicBezTo>
                  <a:pt x="9993788" y="3172474"/>
                  <a:pt x="9987679" y="3178583"/>
                  <a:pt x="9980552" y="3178583"/>
                </a:cubicBezTo>
                <a:cubicBezTo>
                  <a:pt x="9973425" y="3178583"/>
                  <a:pt x="9967317" y="3172474"/>
                  <a:pt x="9967317" y="3165348"/>
                </a:cubicBezTo>
                <a:cubicBezTo>
                  <a:pt x="9967317" y="3158221"/>
                  <a:pt x="9973425" y="3152112"/>
                  <a:pt x="9980552" y="3152112"/>
                </a:cubicBezTo>
                <a:close/>
                <a:moveTo>
                  <a:pt x="3434082" y="3143967"/>
                </a:moveTo>
                <a:cubicBezTo>
                  <a:pt x="3447316" y="3143967"/>
                  <a:pt x="3457497" y="3154148"/>
                  <a:pt x="3457497" y="3167384"/>
                </a:cubicBezTo>
                <a:cubicBezTo>
                  <a:pt x="3457497" y="3180620"/>
                  <a:pt x="3447316" y="3190801"/>
                  <a:pt x="3434082" y="3190801"/>
                </a:cubicBezTo>
                <a:cubicBezTo>
                  <a:pt x="3420845" y="3190801"/>
                  <a:pt x="3410663" y="3180620"/>
                  <a:pt x="3410663" y="3167384"/>
                </a:cubicBezTo>
                <a:cubicBezTo>
                  <a:pt x="3410663" y="3154148"/>
                  <a:pt x="3420845" y="3143967"/>
                  <a:pt x="3434082" y="3143967"/>
                </a:cubicBezTo>
                <a:close/>
                <a:moveTo>
                  <a:pt x="4864520" y="3122587"/>
                </a:moveTo>
                <a:cubicBezTo>
                  <a:pt x="4869612" y="3122587"/>
                  <a:pt x="4873683" y="3126659"/>
                  <a:pt x="4873683" y="3131750"/>
                </a:cubicBezTo>
                <a:cubicBezTo>
                  <a:pt x="4873683" y="3136840"/>
                  <a:pt x="4869612" y="3140913"/>
                  <a:pt x="4864520" y="3140913"/>
                </a:cubicBezTo>
                <a:cubicBezTo>
                  <a:pt x="4859430" y="3140913"/>
                  <a:pt x="4855358" y="3136840"/>
                  <a:pt x="4855358" y="3131750"/>
                </a:cubicBezTo>
                <a:cubicBezTo>
                  <a:pt x="4855358" y="3126659"/>
                  <a:pt x="4859430" y="3122587"/>
                  <a:pt x="4864520" y="3122587"/>
                </a:cubicBezTo>
                <a:close/>
                <a:moveTo>
                  <a:pt x="1861120" y="3113424"/>
                </a:moveTo>
                <a:cubicBezTo>
                  <a:pt x="1864175" y="3113424"/>
                  <a:pt x="1866211" y="3115460"/>
                  <a:pt x="1866211" y="3118515"/>
                </a:cubicBezTo>
                <a:cubicBezTo>
                  <a:pt x="1866211" y="3121569"/>
                  <a:pt x="1864175" y="3123605"/>
                  <a:pt x="1861120" y="3123605"/>
                </a:cubicBezTo>
                <a:cubicBezTo>
                  <a:pt x="1858065" y="3123605"/>
                  <a:pt x="1856029" y="3121569"/>
                  <a:pt x="1856029" y="3118515"/>
                </a:cubicBezTo>
                <a:cubicBezTo>
                  <a:pt x="1856029" y="3115460"/>
                  <a:pt x="1858065" y="3113424"/>
                  <a:pt x="1861120" y="3113424"/>
                </a:cubicBezTo>
                <a:close/>
                <a:moveTo>
                  <a:pt x="8803609" y="3099171"/>
                </a:moveTo>
                <a:cubicBezTo>
                  <a:pt x="8816844" y="3099171"/>
                  <a:pt x="8828043" y="3110370"/>
                  <a:pt x="8828043" y="3123605"/>
                </a:cubicBezTo>
                <a:cubicBezTo>
                  <a:pt x="8828043" y="3136841"/>
                  <a:pt x="8816844" y="3148040"/>
                  <a:pt x="8803609" y="3148040"/>
                </a:cubicBezTo>
                <a:cubicBezTo>
                  <a:pt x="8790374" y="3148040"/>
                  <a:pt x="8779174" y="3136841"/>
                  <a:pt x="8779174" y="3123605"/>
                </a:cubicBezTo>
                <a:cubicBezTo>
                  <a:pt x="8779174" y="3110370"/>
                  <a:pt x="8790374" y="3099171"/>
                  <a:pt x="8803609" y="3099171"/>
                </a:cubicBezTo>
                <a:close/>
                <a:moveTo>
                  <a:pt x="7949410" y="3059464"/>
                </a:moveTo>
                <a:cubicBezTo>
                  <a:pt x="7956536" y="3059464"/>
                  <a:pt x="7961627" y="3065572"/>
                  <a:pt x="7961627" y="3071682"/>
                </a:cubicBezTo>
                <a:cubicBezTo>
                  <a:pt x="7961627" y="3077790"/>
                  <a:pt x="7956536" y="3083899"/>
                  <a:pt x="7949410" y="3083899"/>
                </a:cubicBezTo>
                <a:cubicBezTo>
                  <a:pt x="7943301" y="3083899"/>
                  <a:pt x="7937192" y="3078808"/>
                  <a:pt x="7937192" y="3071682"/>
                </a:cubicBezTo>
                <a:cubicBezTo>
                  <a:pt x="7937192" y="3065572"/>
                  <a:pt x="7942283" y="3059464"/>
                  <a:pt x="7949410" y="3059464"/>
                </a:cubicBezTo>
                <a:close/>
                <a:moveTo>
                  <a:pt x="9902157" y="3041138"/>
                </a:moveTo>
                <a:cubicBezTo>
                  <a:pt x="9911320" y="3041138"/>
                  <a:pt x="9917429" y="3048265"/>
                  <a:pt x="9917429" y="3056410"/>
                </a:cubicBezTo>
                <a:cubicBezTo>
                  <a:pt x="9917429" y="3064555"/>
                  <a:pt x="9910302" y="3071682"/>
                  <a:pt x="9902157" y="3071682"/>
                </a:cubicBezTo>
                <a:cubicBezTo>
                  <a:pt x="9894012" y="3071682"/>
                  <a:pt x="9886885" y="3064555"/>
                  <a:pt x="9886885" y="3056410"/>
                </a:cubicBezTo>
                <a:cubicBezTo>
                  <a:pt x="9886885" y="3048265"/>
                  <a:pt x="9894012" y="3041138"/>
                  <a:pt x="9902157" y="3041138"/>
                </a:cubicBezTo>
                <a:close/>
                <a:moveTo>
                  <a:pt x="6312277" y="3032993"/>
                </a:moveTo>
                <a:cubicBezTo>
                  <a:pt x="6313295" y="3034011"/>
                  <a:pt x="6314314" y="3035029"/>
                  <a:pt x="6314314" y="3035029"/>
                </a:cubicBezTo>
                <a:cubicBezTo>
                  <a:pt x="6314314" y="3036047"/>
                  <a:pt x="6313295" y="3037065"/>
                  <a:pt x="6312277" y="3037065"/>
                </a:cubicBezTo>
                <a:cubicBezTo>
                  <a:pt x="6311259" y="3037065"/>
                  <a:pt x="6310241" y="3036047"/>
                  <a:pt x="6310241" y="3035029"/>
                </a:cubicBezTo>
                <a:cubicBezTo>
                  <a:pt x="6310241" y="3034011"/>
                  <a:pt x="6311259" y="3032993"/>
                  <a:pt x="6312277" y="3032993"/>
                </a:cubicBezTo>
                <a:close/>
                <a:moveTo>
                  <a:pt x="9349319" y="3031975"/>
                </a:moveTo>
                <a:cubicBezTo>
                  <a:pt x="9350338" y="3032993"/>
                  <a:pt x="9351356" y="3032993"/>
                  <a:pt x="9351356" y="3034011"/>
                </a:cubicBezTo>
                <a:cubicBezTo>
                  <a:pt x="9351356" y="3035029"/>
                  <a:pt x="9350338" y="3036048"/>
                  <a:pt x="9349319" y="3036048"/>
                </a:cubicBezTo>
                <a:cubicBezTo>
                  <a:pt x="9348301" y="3036048"/>
                  <a:pt x="9347283" y="3035029"/>
                  <a:pt x="9347283" y="3034011"/>
                </a:cubicBezTo>
                <a:cubicBezTo>
                  <a:pt x="9347283" y="3032993"/>
                  <a:pt x="9348301" y="3031975"/>
                  <a:pt x="9349319" y="3031975"/>
                </a:cubicBezTo>
                <a:close/>
                <a:moveTo>
                  <a:pt x="10741086" y="3007540"/>
                </a:moveTo>
                <a:cubicBezTo>
                  <a:pt x="10744141" y="3007540"/>
                  <a:pt x="10745158" y="3009576"/>
                  <a:pt x="10745158" y="3011612"/>
                </a:cubicBezTo>
                <a:cubicBezTo>
                  <a:pt x="10745158" y="3013648"/>
                  <a:pt x="10743121" y="3015685"/>
                  <a:pt x="10741086" y="3015685"/>
                </a:cubicBezTo>
                <a:cubicBezTo>
                  <a:pt x="10739050" y="3015685"/>
                  <a:pt x="10737013" y="3013648"/>
                  <a:pt x="10737013" y="3011612"/>
                </a:cubicBezTo>
                <a:cubicBezTo>
                  <a:pt x="10737013" y="3009576"/>
                  <a:pt x="10739050" y="3007540"/>
                  <a:pt x="10741086" y="3007540"/>
                </a:cubicBezTo>
                <a:close/>
                <a:moveTo>
                  <a:pt x="2150269" y="2998377"/>
                </a:moveTo>
                <a:cubicBezTo>
                  <a:pt x="2156454" y="2998377"/>
                  <a:pt x="2161467" y="3003391"/>
                  <a:pt x="2161467" y="3009576"/>
                </a:cubicBezTo>
                <a:cubicBezTo>
                  <a:pt x="2161467" y="3015761"/>
                  <a:pt x="2156454" y="3020775"/>
                  <a:pt x="2150269" y="3020775"/>
                </a:cubicBezTo>
                <a:cubicBezTo>
                  <a:pt x="2144082" y="3020775"/>
                  <a:pt x="2139069" y="3015761"/>
                  <a:pt x="2139069" y="3009576"/>
                </a:cubicBezTo>
                <a:cubicBezTo>
                  <a:pt x="2139069" y="3003391"/>
                  <a:pt x="2144082" y="2998377"/>
                  <a:pt x="2150269" y="2998377"/>
                </a:cubicBezTo>
                <a:close/>
                <a:moveTo>
                  <a:pt x="10768574" y="2987178"/>
                </a:moveTo>
                <a:cubicBezTo>
                  <a:pt x="10775701" y="2987178"/>
                  <a:pt x="10782828" y="2993286"/>
                  <a:pt x="10782828" y="3000413"/>
                </a:cubicBezTo>
                <a:cubicBezTo>
                  <a:pt x="10782828" y="3007540"/>
                  <a:pt x="10776719" y="3014667"/>
                  <a:pt x="10768574" y="3014667"/>
                </a:cubicBezTo>
                <a:cubicBezTo>
                  <a:pt x="10760429" y="3014667"/>
                  <a:pt x="10754321" y="3008558"/>
                  <a:pt x="10754321" y="3000413"/>
                </a:cubicBezTo>
                <a:cubicBezTo>
                  <a:pt x="10754321" y="2993286"/>
                  <a:pt x="10760429" y="2987178"/>
                  <a:pt x="10768574" y="2987178"/>
                </a:cubicBezTo>
                <a:close/>
                <a:moveTo>
                  <a:pt x="7612413" y="2976997"/>
                </a:moveTo>
                <a:cubicBezTo>
                  <a:pt x="7613431" y="2976997"/>
                  <a:pt x="7615467" y="2978015"/>
                  <a:pt x="7615467" y="2980051"/>
                </a:cubicBezTo>
                <a:cubicBezTo>
                  <a:pt x="7615467" y="2982088"/>
                  <a:pt x="7614450" y="2983105"/>
                  <a:pt x="7612413" y="2983105"/>
                </a:cubicBezTo>
                <a:cubicBezTo>
                  <a:pt x="7610377" y="2983105"/>
                  <a:pt x="7609359" y="2982088"/>
                  <a:pt x="7609359" y="2980051"/>
                </a:cubicBezTo>
                <a:cubicBezTo>
                  <a:pt x="7609359" y="2978015"/>
                  <a:pt x="7610377" y="2976997"/>
                  <a:pt x="7612413" y="2976997"/>
                </a:cubicBezTo>
                <a:close/>
                <a:moveTo>
                  <a:pt x="2436381" y="2954598"/>
                </a:moveTo>
                <a:cubicBezTo>
                  <a:pt x="2446562" y="2954598"/>
                  <a:pt x="2455725" y="2963761"/>
                  <a:pt x="2455725" y="2973942"/>
                </a:cubicBezTo>
                <a:cubicBezTo>
                  <a:pt x="2455725" y="2984123"/>
                  <a:pt x="2447580" y="2993286"/>
                  <a:pt x="2436381" y="2993286"/>
                </a:cubicBezTo>
                <a:cubicBezTo>
                  <a:pt x="2426200" y="2993286"/>
                  <a:pt x="2417037" y="2985142"/>
                  <a:pt x="2417037" y="2973942"/>
                </a:cubicBezTo>
                <a:cubicBezTo>
                  <a:pt x="2417037" y="2963761"/>
                  <a:pt x="2425183" y="2954598"/>
                  <a:pt x="2436381" y="2954598"/>
                </a:cubicBezTo>
                <a:close/>
                <a:moveTo>
                  <a:pt x="536514" y="2952562"/>
                </a:moveTo>
                <a:cubicBezTo>
                  <a:pt x="541605" y="2952562"/>
                  <a:pt x="545677" y="2956635"/>
                  <a:pt x="545677" y="2961725"/>
                </a:cubicBezTo>
                <a:cubicBezTo>
                  <a:pt x="545677" y="2966816"/>
                  <a:pt x="541605" y="2970888"/>
                  <a:pt x="536514" y="2970888"/>
                </a:cubicBezTo>
                <a:cubicBezTo>
                  <a:pt x="531423" y="2970888"/>
                  <a:pt x="527351" y="2966816"/>
                  <a:pt x="527351" y="2961725"/>
                </a:cubicBezTo>
                <a:cubicBezTo>
                  <a:pt x="527351" y="2956635"/>
                  <a:pt x="531423" y="2952562"/>
                  <a:pt x="536514" y="2952562"/>
                </a:cubicBezTo>
                <a:close/>
                <a:moveTo>
                  <a:pt x="2217424" y="2925072"/>
                </a:moveTo>
                <a:cubicBezTo>
                  <a:pt x="2218446" y="2925072"/>
                  <a:pt x="2220483" y="2927108"/>
                  <a:pt x="2220483" y="2928126"/>
                </a:cubicBezTo>
                <a:cubicBezTo>
                  <a:pt x="2220483" y="2930163"/>
                  <a:pt x="2219465" y="2931181"/>
                  <a:pt x="2217424" y="2931181"/>
                </a:cubicBezTo>
                <a:cubicBezTo>
                  <a:pt x="2215388" y="2931181"/>
                  <a:pt x="2214369" y="2930163"/>
                  <a:pt x="2214369" y="2928126"/>
                </a:cubicBezTo>
                <a:cubicBezTo>
                  <a:pt x="2214369" y="2926090"/>
                  <a:pt x="2215388" y="2925072"/>
                  <a:pt x="2217424" y="2925072"/>
                </a:cubicBezTo>
                <a:close/>
                <a:moveTo>
                  <a:pt x="748335" y="2906747"/>
                </a:moveTo>
                <a:cubicBezTo>
                  <a:pt x="760552" y="2907765"/>
                  <a:pt x="770733" y="2916928"/>
                  <a:pt x="770733" y="2929146"/>
                </a:cubicBezTo>
                <a:cubicBezTo>
                  <a:pt x="770733" y="2941362"/>
                  <a:pt x="760552" y="2951543"/>
                  <a:pt x="748335" y="2951543"/>
                </a:cubicBezTo>
                <a:cubicBezTo>
                  <a:pt x="736117" y="2951543"/>
                  <a:pt x="725936" y="2941362"/>
                  <a:pt x="725936" y="2929146"/>
                </a:cubicBezTo>
                <a:cubicBezTo>
                  <a:pt x="725936" y="2916928"/>
                  <a:pt x="736117" y="2906747"/>
                  <a:pt x="748335" y="2906747"/>
                </a:cubicBezTo>
                <a:close/>
                <a:moveTo>
                  <a:pt x="9257689" y="2898604"/>
                </a:moveTo>
                <a:cubicBezTo>
                  <a:pt x="9265834" y="2898604"/>
                  <a:pt x="9272961" y="2905731"/>
                  <a:pt x="9272961" y="2913875"/>
                </a:cubicBezTo>
                <a:cubicBezTo>
                  <a:pt x="9272961" y="2922020"/>
                  <a:pt x="9265834" y="2929146"/>
                  <a:pt x="9257689" y="2929146"/>
                </a:cubicBezTo>
                <a:cubicBezTo>
                  <a:pt x="9249544" y="2929146"/>
                  <a:pt x="9242417" y="2922020"/>
                  <a:pt x="9242417" y="2913875"/>
                </a:cubicBezTo>
                <a:cubicBezTo>
                  <a:pt x="9242417" y="2905731"/>
                  <a:pt x="9249544" y="2898604"/>
                  <a:pt x="9257689" y="2898604"/>
                </a:cubicBezTo>
                <a:close/>
                <a:moveTo>
                  <a:pt x="190380" y="2894530"/>
                </a:moveTo>
                <a:cubicBezTo>
                  <a:pt x="205652" y="2894530"/>
                  <a:pt x="217869" y="2906748"/>
                  <a:pt x="217869" y="2922019"/>
                </a:cubicBezTo>
                <a:cubicBezTo>
                  <a:pt x="217869" y="2937290"/>
                  <a:pt x="205652" y="2949509"/>
                  <a:pt x="190380" y="2949509"/>
                </a:cubicBezTo>
                <a:cubicBezTo>
                  <a:pt x="175108" y="2949509"/>
                  <a:pt x="162891" y="2937290"/>
                  <a:pt x="162891" y="2922019"/>
                </a:cubicBezTo>
                <a:cubicBezTo>
                  <a:pt x="162891" y="2906748"/>
                  <a:pt x="175108" y="2894530"/>
                  <a:pt x="190380" y="2894530"/>
                </a:cubicBezTo>
                <a:close/>
                <a:moveTo>
                  <a:pt x="3601049" y="2881294"/>
                </a:moveTo>
                <a:cubicBezTo>
                  <a:pt x="3603085" y="2881294"/>
                  <a:pt x="3604103" y="2882312"/>
                  <a:pt x="3604103" y="2884348"/>
                </a:cubicBezTo>
                <a:cubicBezTo>
                  <a:pt x="3604103" y="2886385"/>
                  <a:pt x="3603085" y="2887402"/>
                  <a:pt x="3601049" y="2887402"/>
                </a:cubicBezTo>
                <a:cubicBezTo>
                  <a:pt x="3599012" y="2887402"/>
                  <a:pt x="3597995" y="2886385"/>
                  <a:pt x="3597995" y="2884348"/>
                </a:cubicBezTo>
                <a:cubicBezTo>
                  <a:pt x="3597995" y="2882312"/>
                  <a:pt x="3599012" y="2881294"/>
                  <a:pt x="3601049" y="2881294"/>
                </a:cubicBezTo>
                <a:close/>
                <a:moveTo>
                  <a:pt x="7358902" y="2869078"/>
                </a:moveTo>
                <a:cubicBezTo>
                  <a:pt x="7360938" y="2869078"/>
                  <a:pt x="7362975" y="2871115"/>
                  <a:pt x="7362975" y="2873153"/>
                </a:cubicBezTo>
                <a:cubicBezTo>
                  <a:pt x="7362975" y="2875187"/>
                  <a:pt x="7360938" y="2877223"/>
                  <a:pt x="7358902" y="2877223"/>
                </a:cubicBezTo>
                <a:cubicBezTo>
                  <a:pt x="7356866" y="2877223"/>
                  <a:pt x="7354830" y="2875187"/>
                  <a:pt x="7354830" y="2873153"/>
                </a:cubicBezTo>
                <a:cubicBezTo>
                  <a:pt x="7354830" y="2871115"/>
                  <a:pt x="7356866" y="2869078"/>
                  <a:pt x="7358902" y="2869078"/>
                </a:cubicBezTo>
                <a:close/>
                <a:moveTo>
                  <a:pt x="7198039" y="2816137"/>
                </a:moveTo>
                <a:cubicBezTo>
                  <a:pt x="7201094" y="2815119"/>
                  <a:pt x="7204148" y="2818174"/>
                  <a:pt x="7204148" y="2822246"/>
                </a:cubicBezTo>
                <a:cubicBezTo>
                  <a:pt x="7204148" y="2825301"/>
                  <a:pt x="7201094" y="2828355"/>
                  <a:pt x="7198039" y="2828355"/>
                </a:cubicBezTo>
                <a:cubicBezTo>
                  <a:pt x="7194985" y="2828355"/>
                  <a:pt x="7191931" y="2825301"/>
                  <a:pt x="7191931" y="2822246"/>
                </a:cubicBezTo>
                <a:cubicBezTo>
                  <a:pt x="7191931" y="2819192"/>
                  <a:pt x="7194985" y="2816137"/>
                  <a:pt x="7198039" y="2816137"/>
                </a:cubicBezTo>
                <a:close/>
                <a:moveTo>
                  <a:pt x="5795091" y="2743854"/>
                </a:moveTo>
                <a:cubicBezTo>
                  <a:pt x="5805271" y="2743854"/>
                  <a:pt x="5813416" y="2751999"/>
                  <a:pt x="5813416" y="2762180"/>
                </a:cubicBezTo>
                <a:cubicBezTo>
                  <a:pt x="5813416" y="2772361"/>
                  <a:pt x="5805271" y="2780505"/>
                  <a:pt x="5795091" y="2780505"/>
                </a:cubicBezTo>
                <a:cubicBezTo>
                  <a:pt x="5784911" y="2780505"/>
                  <a:pt x="5776766" y="2772361"/>
                  <a:pt x="5776766" y="2762180"/>
                </a:cubicBezTo>
                <a:cubicBezTo>
                  <a:pt x="5776766" y="2751999"/>
                  <a:pt x="5784911" y="2743854"/>
                  <a:pt x="5795091" y="2743854"/>
                </a:cubicBezTo>
                <a:close/>
                <a:moveTo>
                  <a:pt x="4190602" y="2728583"/>
                </a:moveTo>
                <a:cubicBezTo>
                  <a:pt x="4207914" y="2728583"/>
                  <a:pt x="4221146" y="2742837"/>
                  <a:pt x="4221146" y="2759126"/>
                </a:cubicBezTo>
                <a:cubicBezTo>
                  <a:pt x="4221146" y="2776434"/>
                  <a:pt x="4206895" y="2789668"/>
                  <a:pt x="4190602" y="2789668"/>
                </a:cubicBezTo>
                <a:cubicBezTo>
                  <a:pt x="4173287" y="2789668"/>
                  <a:pt x="4160049" y="2775414"/>
                  <a:pt x="4160049" y="2759126"/>
                </a:cubicBezTo>
                <a:cubicBezTo>
                  <a:pt x="4160049" y="2741817"/>
                  <a:pt x="4174307" y="2728583"/>
                  <a:pt x="4190602" y="2728583"/>
                </a:cubicBezTo>
                <a:close/>
                <a:moveTo>
                  <a:pt x="5955945" y="2699057"/>
                </a:moveTo>
                <a:cubicBezTo>
                  <a:pt x="5957981" y="2699057"/>
                  <a:pt x="5961035" y="2701094"/>
                  <a:pt x="5961035" y="2704148"/>
                </a:cubicBezTo>
                <a:cubicBezTo>
                  <a:pt x="5961035" y="2707202"/>
                  <a:pt x="5959000" y="2709238"/>
                  <a:pt x="5955945" y="2709238"/>
                </a:cubicBezTo>
                <a:cubicBezTo>
                  <a:pt x="5952891" y="2709238"/>
                  <a:pt x="5950855" y="2707202"/>
                  <a:pt x="5950855" y="2704148"/>
                </a:cubicBezTo>
                <a:cubicBezTo>
                  <a:pt x="5950855" y="2701094"/>
                  <a:pt x="5952891" y="2699057"/>
                  <a:pt x="5955945" y="2699057"/>
                </a:cubicBezTo>
                <a:close/>
                <a:moveTo>
                  <a:pt x="7390463" y="2694983"/>
                </a:moveTo>
                <a:cubicBezTo>
                  <a:pt x="7408789" y="2694983"/>
                  <a:pt x="7424061" y="2710256"/>
                  <a:pt x="7424061" y="2728581"/>
                </a:cubicBezTo>
                <a:cubicBezTo>
                  <a:pt x="7424061" y="2746907"/>
                  <a:pt x="7408789" y="2762177"/>
                  <a:pt x="7390463" y="2762177"/>
                </a:cubicBezTo>
                <a:cubicBezTo>
                  <a:pt x="7372137" y="2762177"/>
                  <a:pt x="7356865" y="2746907"/>
                  <a:pt x="7356865" y="2728581"/>
                </a:cubicBezTo>
                <a:cubicBezTo>
                  <a:pt x="7356865" y="2710256"/>
                  <a:pt x="7372137" y="2694983"/>
                  <a:pt x="7390463" y="2694983"/>
                </a:cubicBezTo>
                <a:close/>
                <a:moveTo>
                  <a:pt x="1814308" y="2665460"/>
                </a:moveTo>
                <a:cubicBezTo>
                  <a:pt x="1817361" y="2665460"/>
                  <a:pt x="1819397" y="2668512"/>
                  <a:pt x="1819397" y="2670549"/>
                </a:cubicBezTo>
                <a:cubicBezTo>
                  <a:pt x="1819397" y="2673605"/>
                  <a:pt x="1817361" y="2675639"/>
                  <a:pt x="1814308" y="2675639"/>
                </a:cubicBezTo>
                <a:cubicBezTo>
                  <a:pt x="1811253" y="2675639"/>
                  <a:pt x="1809215" y="2673605"/>
                  <a:pt x="1809215" y="2670549"/>
                </a:cubicBezTo>
                <a:cubicBezTo>
                  <a:pt x="1809215" y="2667495"/>
                  <a:pt x="1811253" y="2665460"/>
                  <a:pt x="1814308" y="2665460"/>
                </a:cubicBezTo>
                <a:close/>
                <a:moveTo>
                  <a:pt x="9232236" y="2663422"/>
                </a:moveTo>
                <a:cubicBezTo>
                  <a:pt x="9253617" y="2664440"/>
                  <a:pt x="9270925" y="2680729"/>
                  <a:pt x="9270925" y="2702110"/>
                </a:cubicBezTo>
                <a:cubicBezTo>
                  <a:pt x="9270925" y="2723490"/>
                  <a:pt x="9253617" y="2740798"/>
                  <a:pt x="9232236" y="2740798"/>
                </a:cubicBezTo>
                <a:cubicBezTo>
                  <a:pt x="9210856" y="2740798"/>
                  <a:pt x="9193548" y="2723490"/>
                  <a:pt x="9193548" y="2702110"/>
                </a:cubicBezTo>
                <a:cubicBezTo>
                  <a:pt x="9193548" y="2680729"/>
                  <a:pt x="9210856" y="2663422"/>
                  <a:pt x="9232236" y="2663422"/>
                </a:cubicBezTo>
                <a:close/>
                <a:moveTo>
                  <a:pt x="2759084" y="2623713"/>
                </a:moveTo>
                <a:cubicBezTo>
                  <a:pt x="2763156" y="2623713"/>
                  <a:pt x="2767229" y="2627785"/>
                  <a:pt x="2767229" y="2631859"/>
                </a:cubicBezTo>
                <a:cubicBezTo>
                  <a:pt x="2767229" y="2636948"/>
                  <a:pt x="2763156" y="2640003"/>
                  <a:pt x="2759084" y="2640003"/>
                </a:cubicBezTo>
                <a:cubicBezTo>
                  <a:pt x="2753992" y="2640003"/>
                  <a:pt x="2750938" y="2635931"/>
                  <a:pt x="2750938" y="2631859"/>
                </a:cubicBezTo>
                <a:cubicBezTo>
                  <a:pt x="2750938" y="2627785"/>
                  <a:pt x="2755010" y="2623713"/>
                  <a:pt x="2759084" y="2623713"/>
                </a:cubicBezTo>
                <a:close/>
                <a:moveTo>
                  <a:pt x="9533599" y="2604369"/>
                </a:moveTo>
                <a:cubicBezTo>
                  <a:pt x="9540725" y="2603353"/>
                  <a:pt x="9546834" y="2609462"/>
                  <a:pt x="9546834" y="2616588"/>
                </a:cubicBezTo>
                <a:cubicBezTo>
                  <a:pt x="9546834" y="2623715"/>
                  <a:pt x="9540725" y="2628806"/>
                  <a:pt x="9533599" y="2628806"/>
                </a:cubicBezTo>
                <a:cubicBezTo>
                  <a:pt x="9526472" y="2628806"/>
                  <a:pt x="9520363" y="2622694"/>
                  <a:pt x="9520363" y="2616588"/>
                </a:cubicBezTo>
                <a:cubicBezTo>
                  <a:pt x="9520363" y="2609462"/>
                  <a:pt x="9526472" y="2604369"/>
                  <a:pt x="9533599" y="2604369"/>
                </a:cubicBezTo>
                <a:close/>
                <a:moveTo>
                  <a:pt x="1707395" y="2601316"/>
                </a:moveTo>
                <a:cubicBezTo>
                  <a:pt x="1709433" y="2601316"/>
                  <a:pt x="1711468" y="2602334"/>
                  <a:pt x="1711468" y="2605389"/>
                </a:cubicBezTo>
                <a:cubicBezTo>
                  <a:pt x="1711468" y="2607425"/>
                  <a:pt x="1709433" y="2609462"/>
                  <a:pt x="1707395" y="2609462"/>
                </a:cubicBezTo>
                <a:cubicBezTo>
                  <a:pt x="1705359" y="2609462"/>
                  <a:pt x="1703323" y="2607425"/>
                  <a:pt x="1703323" y="2605389"/>
                </a:cubicBezTo>
                <a:cubicBezTo>
                  <a:pt x="1703323" y="2603353"/>
                  <a:pt x="1705359" y="2601316"/>
                  <a:pt x="1707395" y="2601316"/>
                </a:cubicBezTo>
                <a:close/>
                <a:moveTo>
                  <a:pt x="4194661" y="2596226"/>
                </a:moveTo>
                <a:cubicBezTo>
                  <a:pt x="4197716" y="2596226"/>
                  <a:pt x="4200772" y="2599279"/>
                  <a:pt x="4200772" y="2602334"/>
                </a:cubicBezTo>
                <a:cubicBezTo>
                  <a:pt x="4200772" y="2605389"/>
                  <a:pt x="4198735" y="2608446"/>
                  <a:pt x="4194661" y="2608446"/>
                </a:cubicBezTo>
                <a:cubicBezTo>
                  <a:pt x="4191607" y="2608446"/>
                  <a:pt x="4188551" y="2606407"/>
                  <a:pt x="4188551" y="2602334"/>
                </a:cubicBezTo>
                <a:cubicBezTo>
                  <a:pt x="4188551" y="2599279"/>
                  <a:pt x="4190588" y="2596226"/>
                  <a:pt x="4194661" y="2596226"/>
                </a:cubicBezTo>
                <a:close/>
                <a:moveTo>
                  <a:pt x="5638309" y="2592153"/>
                </a:moveTo>
                <a:cubicBezTo>
                  <a:pt x="5648490" y="2593171"/>
                  <a:pt x="5655618" y="2600297"/>
                  <a:pt x="5655618" y="2609462"/>
                </a:cubicBezTo>
                <a:cubicBezTo>
                  <a:pt x="5655618" y="2618622"/>
                  <a:pt x="5647472" y="2626771"/>
                  <a:pt x="5638309" y="2626771"/>
                </a:cubicBezTo>
                <a:cubicBezTo>
                  <a:pt x="5629148" y="2626771"/>
                  <a:pt x="5621002" y="2619640"/>
                  <a:pt x="5621002" y="2609462"/>
                </a:cubicBezTo>
                <a:cubicBezTo>
                  <a:pt x="5621002" y="2600297"/>
                  <a:pt x="5629148" y="2592153"/>
                  <a:pt x="5638309" y="2592153"/>
                </a:cubicBezTo>
                <a:close/>
                <a:moveTo>
                  <a:pt x="1008960" y="2587062"/>
                </a:moveTo>
                <a:cubicBezTo>
                  <a:pt x="1024232" y="2587062"/>
                  <a:pt x="1036449" y="2600297"/>
                  <a:pt x="1036449" y="2614553"/>
                </a:cubicBezTo>
                <a:cubicBezTo>
                  <a:pt x="1036449" y="2629824"/>
                  <a:pt x="1024232" y="2642042"/>
                  <a:pt x="1008960" y="2642042"/>
                </a:cubicBezTo>
                <a:cubicBezTo>
                  <a:pt x="993688" y="2642042"/>
                  <a:pt x="981471" y="2629824"/>
                  <a:pt x="981471" y="2614553"/>
                </a:cubicBezTo>
                <a:cubicBezTo>
                  <a:pt x="981471" y="2599279"/>
                  <a:pt x="993688" y="2587062"/>
                  <a:pt x="1008960" y="2587062"/>
                </a:cubicBezTo>
                <a:close/>
                <a:moveTo>
                  <a:pt x="5912163" y="2569755"/>
                </a:moveTo>
                <a:cubicBezTo>
                  <a:pt x="5924380" y="2568738"/>
                  <a:pt x="5934560" y="2578917"/>
                  <a:pt x="5934560" y="2591134"/>
                </a:cubicBezTo>
                <a:cubicBezTo>
                  <a:pt x="5934560" y="2603351"/>
                  <a:pt x="5924380" y="2612518"/>
                  <a:pt x="5912163" y="2612518"/>
                </a:cubicBezTo>
                <a:cubicBezTo>
                  <a:pt x="5899946" y="2612518"/>
                  <a:pt x="5889764" y="2602334"/>
                  <a:pt x="5889764" y="2591134"/>
                </a:cubicBezTo>
                <a:cubicBezTo>
                  <a:pt x="5889764" y="2578917"/>
                  <a:pt x="5899946" y="2569755"/>
                  <a:pt x="5912163" y="2569755"/>
                </a:cubicBezTo>
                <a:close/>
                <a:moveTo>
                  <a:pt x="10252389" y="2562630"/>
                </a:moveTo>
                <a:cubicBezTo>
                  <a:pt x="10296168" y="2562630"/>
                  <a:pt x="10330784" y="2597243"/>
                  <a:pt x="10330784" y="2640006"/>
                </a:cubicBezTo>
                <a:cubicBezTo>
                  <a:pt x="10330784" y="2650698"/>
                  <a:pt x="10328620" y="2660879"/>
                  <a:pt x="10324691" y="2670136"/>
                </a:cubicBezTo>
                <a:lnTo>
                  <a:pt x="10314641" y="2684950"/>
                </a:lnTo>
                <a:lnTo>
                  <a:pt x="10316531" y="2686840"/>
                </a:lnTo>
                <a:cubicBezTo>
                  <a:pt x="10316531" y="2689895"/>
                  <a:pt x="10313476" y="2692949"/>
                  <a:pt x="10310422" y="2692949"/>
                </a:cubicBezTo>
                <a:lnTo>
                  <a:pt x="10309702" y="2692227"/>
                </a:lnTo>
                <a:lnTo>
                  <a:pt x="10308004" y="2694730"/>
                </a:lnTo>
                <a:cubicBezTo>
                  <a:pt x="10293877" y="2708730"/>
                  <a:pt x="10274278" y="2717384"/>
                  <a:pt x="10252389" y="2717384"/>
                </a:cubicBezTo>
                <a:cubicBezTo>
                  <a:pt x="10209628" y="2717384"/>
                  <a:pt x="10173994" y="2682768"/>
                  <a:pt x="10173994" y="2640006"/>
                </a:cubicBezTo>
                <a:cubicBezTo>
                  <a:pt x="10173994" y="2597243"/>
                  <a:pt x="10208610" y="2562630"/>
                  <a:pt x="10252389" y="2562630"/>
                </a:cubicBezTo>
                <a:close/>
                <a:moveTo>
                  <a:pt x="6487394" y="2547361"/>
                </a:moveTo>
                <a:cubicBezTo>
                  <a:pt x="6496557" y="2547361"/>
                  <a:pt x="6503684" y="2554486"/>
                  <a:pt x="6503684" y="2563649"/>
                </a:cubicBezTo>
                <a:cubicBezTo>
                  <a:pt x="6503684" y="2572811"/>
                  <a:pt x="6496557" y="2579938"/>
                  <a:pt x="6487394" y="2579938"/>
                </a:cubicBezTo>
                <a:cubicBezTo>
                  <a:pt x="6478231" y="2579938"/>
                  <a:pt x="6471104" y="2572811"/>
                  <a:pt x="6471104" y="2563649"/>
                </a:cubicBezTo>
                <a:cubicBezTo>
                  <a:pt x="6471104" y="2554486"/>
                  <a:pt x="6478231" y="2547361"/>
                  <a:pt x="6487394" y="2547361"/>
                </a:cubicBezTo>
                <a:close/>
                <a:moveTo>
                  <a:pt x="10923328" y="2546344"/>
                </a:moveTo>
                <a:cubicBezTo>
                  <a:pt x="10935545" y="2546344"/>
                  <a:pt x="10944708" y="2556522"/>
                  <a:pt x="10944708" y="2567722"/>
                </a:cubicBezTo>
                <a:cubicBezTo>
                  <a:pt x="10944708" y="2579938"/>
                  <a:pt x="10935545" y="2589100"/>
                  <a:pt x="10923328" y="2589100"/>
                </a:cubicBezTo>
                <a:cubicBezTo>
                  <a:pt x="10911110" y="2589100"/>
                  <a:pt x="10901948" y="2578919"/>
                  <a:pt x="10901948" y="2567722"/>
                </a:cubicBezTo>
                <a:cubicBezTo>
                  <a:pt x="10901948" y="2555505"/>
                  <a:pt x="10912129" y="2546344"/>
                  <a:pt x="10923328" y="2546344"/>
                </a:cubicBezTo>
                <a:close/>
                <a:moveTo>
                  <a:pt x="591492" y="2539209"/>
                </a:moveTo>
                <a:cubicBezTo>
                  <a:pt x="598619" y="2539209"/>
                  <a:pt x="603710" y="2545318"/>
                  <a:pt x="603710" y="2551426"/>
                </a:cubicBezTo>
                <a:cubicBezTo>
                  <a:pt x="603710" y="2557534"/>
                  <a:pt x="598619" y="2563643"/>
                  <a:pt x="591492" y="2563643"/>
                </a:cubicBezTo>
                <a:cubicBezTo>
                  <a:pt x="585384" y="2563643"/>
                  <a:pt x="579275" y="2558552"/>
                  <a:pt x="579275" y="2551426"/>
                </a:cubicBezTo>
                <a:cubicBezTo>
                  <a:pt x="579275" y="2545318"/>
                  <a:pt x="584366" y="2539209"/>
                  <a:pt x="591492" y="2539209"/>
                </a:cubicBezTo>
                <a:close/>
                <a:moveTo>
                  <a:pt x="386905" y="2534124"/>
                </a:moveTo>
                <a:cubicBezTo>
                  <a:pt x="397086" y="2534124"/>
                  <a:pt x="405231" y="2542271"/>
                  <a:pt x="405231" y="2552451"/>
                </a:cubicBezTo>
                <a:cubicBezTo>
                  <a:pt x="405231" y="2562630"/>
                  <a:pt x="397086" y="2570776"/>
                  <a:pt x="386905" y="2570776"/>
                </a:cubicBezTo>
                <a:cubicBezTo>
                  <a:pt x="376724" y="2570776"/>
                  <a:pt x="368579" y="2562630"/>
                  <a:pt x="368579" y="2552451"/>
                </a:cubicBezTo>
                <a:cubicBezTo>
                  <a:pt x="368579" y="2542271"/>
                  <a:pt x="376724" y="2534124"/>
                  <a:pt x="386905" y="2534124"/>
                </a:cubicBezTo>
                <a:close/>
                <a:moveTo>
                  <a:pt x="3113437" y="2528012"/>
                </a:moveTo>
                <a:cubicBezTo>
                  <a:pt x="3118529" y="2528012"/>
                  <a:pt x="3122602" y="2532086"/>
                  <a:pt x="3122602" y="2537177"/>
                </a:cubicBezTo>
                <a:cubicBezTo>
                  <a:pt x="3122602" y="2542271"/>
                  <a:pt x="3118529" y="2546344"/>
                  <a:pt x="3113437" y="2546344"/>
                </a:cubicBezTo>
                <a:cubicBezTo>
                  <a:pt x="3108348" y="2546344"/>
                  <a:pt x="3104277" y="2542271"/>
                  <a:pt x="3104277" y="2537177"/>
                </a:cubicBezTo>
                <a:cubicBezTo>
                  <a:pt x="3104277" y="2532086"/>
                  <a:pt x="3108348" y="2528012"/>
                  <a:pt x="3113437" y="2528012"/>
                </a:cubicBezTo>
                <a:close/>
                <a:moveTo>
                  <a:pt x="5387857" y="2519865"/>
                </a:moveTo>
                <a:cubicBezTo>
                  <a:pt x="5392950" y="2519865"/>
                  <a:pt x="5398041" y="2524955"/>
                  <a:pt x="5398041" y="2530048"/>
                </a:cubicBezTo>
                <a:cubicBezTo>
                  <a:pt x="5398041" y="2536159"/>
                  <a:pt x="5392950" y="2540233"/>
                  <a:pt x="5387857" y="2540233"/>
                </a:cubicBezTo>
                <a:cubicBezTo>
                  <a:pt x="5381754" y="2540233"/>
                  <a:pt x="5377677" y="2535141"/>
                  <a:pt x="5377677" y="2530048"/>
                </a:cubicBezTo>
                <a:cubicBezTo>
                  <a:pt x="5377677" y="2523937"/>
                  <a:pt x="5382769" y="2519865"/>
                  <a:pt x="5387857" y="2519865"/>
                </a:cubicBezTo>
                <a:close/>
                <a:moveTo>
                  <a:pt x="11337701" y="2517829"/>
                </a:moveTo>
                <a:cubicBezTo>
                  <a:pt x="11342792" y="2517829"/>
                  <a:pt x="11347882" y="2522920"/>
                  <a:pt x="11347882" y="2528012"/>
                </a:cubicBezTo>
                <a:cubicBezTo>
                  <a:pt x="11347882" y="2534124"/>
                  <a:pt x="11342792" y="2538195"/>
                  <a:pt x="11337701" y="2538195"/>
                </a:cubicBezTo>
                <a:cubicBezTo>
                  <a:pt x="11331593" y="2538195"/>
                  <a:pt x="11327520" y="2534124"/>
                  <a:pt x="11327520" y="2528012"/>
                </a:cubicBezTo>
                <a:cubicBezTo>
                  <a:pt x="11327520" y="2521902"/>
                  <a:pt x="11332611" y="2517829"/>
                  <a:pt x="11337701" y="2517829"/>
                </a:cubicBezTo>
                <a:close/>
                <a:moveTo>
                  <a:pt x="5092607" y="2499505"/>
                </a:moveTo>
                <a:cubicBezTo>
                  <a:pt x="5104822" y="2498488"/>
                  <a:pt x="5113983" y="2507649"/>
                  <a:pt x="5113983" y="2519865"/>
                </a:cubicBezTo>
                <a:cubicBezTo>
                  <a:pt x="5113983" y="2531068"/>
                  <a:pt x="5104822" y="2540233"/>
                  <a:pt x="5092607" y="2540233"/>
                </a:cubicBezTo>
                <a:cubicBezTo>
                  <a:pt x="5081409" y="2540233"/>
                  <a:pt x="5071229" y="2531068"/>
                  <a:pt x="5071229" y="2519865"/>
                </a:cubicBezTo>
                <a:cubicBezTo>
                  <a:pt x="5071229" y="2508668"/>
                  <a:pt x="5080391" y="2499505"/>
                  <a:pt x="5092607" y="2499505"/>
                </a:cubicBezTo>
                <a:close/>
                <a:moveTo>
                  <a:pt x="7711170" y="2493397"/>
                </a:moveTo>
                <a:cubicBezTo>
                  <a:pt x="7714224" y="2493397"/>
                  <a:pt x="7717279" y="2495433"/>
                  <a:pt x="7717279" y="2499505"/>
                </a:cubicBezTo>
                <a:cubicBezTo>
                  <a:pt x="7717279" y="2502558"/>
                  <a:pt x="7714224" y="2505613"/>
                  <a:pt x="7711170" y="2505613"/>
                </a:cubicBezTo>
                <a:cubicBezTo>
                  <a:pt x="7708115" y="2505613"/>
                  <a:pt x="7705061" y="2502558"/>
                  <a:pt x="7705061" y="2499505"/>
                </a:cubicBezTo>
                <a:cubicBezTo>
                  <a:pt x="7705061" y="2496451"/>
                  <a:pt x="7708115" y="2493397"/>
                  <a:pt x="7711170" y="2493397"/>
                </a:cubicBezTo>
                <a:close/>
                <a:moveTo>
                  <a:pt x="11655354" y="2472014"/>
                </a:moveTo>
                <a:cubicBezTo>
                  <a:pt x="11662481" y="2472014"/>
                  <a:pt x="11666553" y="2477105"/>
                  <a:pt x="11666553" y="2483214"/>
                </a:cubicBezTo>
                <a:cubicBezTo>
                  <a:pt x="11666553" y="2489322"/>
                  <a:pt x="11661463" y="2493395"/>
                  <a:pt x="11655354" y="2493395"/>
                </a:cubicBezTo>
                <a:cubicBezTo>
                  <a:pt x="11649245" y="2493395"/>
                  <a:pt x="11644154" y="2488304"/>
                  <a:pt x="11644154" y="2483214"/>
                </a:cubicBezTo>
                <a:cubicBezTo>
                  <a:pt x="11644154" y="2477105"/>
                  <a:pt x="11649245" y="2472014"/>
                  <a:pt x="11655354" y="2472014"/>
                </a:cubicBezTo>
                <a:close/>
                <a:moveTo>
                  <a:pt x="1161657" y="2462852"/>
                </a:moveTo>
                <a:cubicBezTo>
                  <a:pt x="1204418" y="2462852"/>
                  <a:pt x="1238016" y="2496451"/>
                  <a:pt x="1238016" y="2539213"/>
                </a:cubicBezTo>
                <a:cubicBezTo>
                  <a:pt x="1238016" y="2580954"/>
                  <a:pt x="1203400" y="2615570"/>
                  <a:pt x="1161657" y="2615570"/>
                </a:cubicBezTo>
                <a:lnTo>
                  <a:pt x="1153260" y="2613912"/>
                </a:lnTo>
                <a:lnTo>
                  <a:pt x="1153543" y="2614553"/>
                </a:lnTo>
                <a:cubicBezTo>
                  <a:pt x="1153543" y="2625751"/>
                  <a:pt x="1144380" y="2634915"/>
                  <a:pt x="1133180" y="2634915"/>
                </a:cubicBezTo>
                <a:cubicBezTo>
                  <a:pt x="1121981" y="2634915"/>
                  <a:pt x="1112818" y="2625751"/>
                  <a:pt x="1112818" y="2614553"/>
                </a:cubicBezTo>
                <a:lnTo>
                  <a:pt x="1118521" y="2600840"/>
                </a:lnTo>
                <a:lnTo>
                  <a:pt x="1107443" y="2593425"/>
                </a:lnTo>
                <a:cubicBezTo>
                  <a:pt x="1093698" y="2579682"/>
                  <a:pt x="1085299" y="2560594"/>
                  <a:pt x="1085299" y="2539213"/>
                </a:cubicBezTo>
                <a:cubicBezTo>
                  <a:pt x="1085299" y="2497468"/>
                  <a:pt x="1119914" y="2462852"/>
                  <a:pt x="1161657" y="2462852"/>
                </a:cubicBezTo>
                <a:close/>
                <a:moveTo>
                  <a:pt x="7789564" y="2417038"/>
                </a:moveTo>
                <a:cubicBezTo>
                  <a:pt x="7792619" y="2416020"/>
                  <a:pt x="7795674" y="2419073"/>
                  <a:pt x="7795674" y="2423147"/>
                </a:cubicBezTo>
                <a:cubicBezTo>
                  <a:pt x="7795674" y="2426201"/>
                  <a:pt x="7792619" y="2429254"/>
                  <a:pt x="7789564" y="2429254"/>
                </a:cubicBezTo>
                <a:cubicBezTo>
                  <a:pt x="7785492" y="2429254"/>
                  <a:pt x="7783456" y="2426201"/>
                  <a:pt x="7783456" y="2423147"/>
                </a:cubicBezTo>
                <a:cubicBezTo>
                  <a:pt x="7783456" y="2420092"/>
                  <a:pt x="7786510" y="2417038"/>
                  <a:pt x="7789564" y="2417038"/>
                </a:cubicBezTo>
                <a:close/>
                <a:moveTo>
                  <a:pt x="8313895" y="2398712"/>
                </a:moveTo>
                <a:cubicBezTo>
                  <a:pt x="8322040" y="2398712"/>
                  <a:pt x="8330185" y="2405839"/>
                  <a:pt x="8330185" y="2415002"/>
                </a:cubicBezTo>
                <a:cubicBezTo>
                  <a:pt x="8330185" y="2424164"/>
                  <a:pt x="8323058" y="2431292"/>
                  <a:pt x="8313895" y="2431292"/>
                </a:cubicBezTo>
                <a:cubicBezTo>
                  <a:pt x="8304732" y="2431292"/>
                  <a:pt x="8297605" y="2424164"/>
                  <a:pt x="8297605" y="2415002"/>
                </a:cubicBezTo>
                <a:cubicBezTo>
                  <a:pt x="8297605" y="2405839"/>
                  <a:pt x="8304732" y="2398712"/>
                  <a:pt x="8313895" y="2398712"/>
                </a:cubicBezTo>
                <a:close/>
                <a:moveTo>
                  <a:pt x="10361328" y="2390565"/>
                </a:moveTo>
                <a:cubicBezTo>
                  <a:pt x="10373545" y="2391585"/>
                  <a:pt x="10383726" y="2400746"/>
                  <a:pt x="10383726" y="2412965"/>
                </a:cubicBezTo>
                <a:cubicBezTo>
                  <a:pt x="10383726" y="2425182"/>
                  <a:pt x="10373545" y="2435363"/>
                  <a:pt x="10361328" y="2435363"/>
                </a:cubicBezTo>
                <a:cubicBezTo>
                  <a:pt x="10349110" y="2435363"/>
                  <a:pt x="10338929" y="2425182"/>
                  <a:pt x="10338929" y="2412965"/>
                </a:cubicBezTo>
                <a:cubicBezTo>
                  <a:pt x="10338929" y="2400746"/>
                  <a:pt x="10349110" y="2390565"/>
                  <a:pt x="10361328" y="2390565"/>
                </a:cubicBezTo>
                <a:close/>
                <a:moveTo>
                  <a:pt x="1788833" y="2370201"/>
                </a:moveTo>
                <a:cubicBezTo>
                  <a:pt x="1800034" y="2370201"/>
                  <a:pt x="1809196" y="2379366"/>
                  <a:pt x="1809196" y="2390565"/>
                </a:cubicBezTo>
                <a:cubicBezTo>
                  <a:pt x="1809196" y="2401766"/>
                  <a:pt x="1800034" y="2410929"/>
                  <a:pt x="1788833" y="2410929"/>
                </a:cubicBezTo>
                <a:cubicBezTo>
                  <a:pt x="1777635" y="2410929"/>
                  <a:pt x="1768472" y="2401766"/>
                  <a:pt x="1768472" y="2390565"/>
                </a:cubicBezTo>
                <a:cubicBezTo>
                  <a:pt x="1768472" y="2379366"/>
                  <a:pt x="1777635" y="2370201"/>
                  <a:pt x="1788833" y="2370201"/>
                </a:cubicBezTo>
                <a:close/>
                <a:moveTo>
                  <a:pt x="8322040" y="2351875"/>
                </a:moveTo>
                <a:cubicBezTo>
                  <a:pt x="8329166" y="2351875"/>
                  <a:pt x="8335275" y="2357982"/>
                  <a:pt x="8335275" y="2365110"/>
                </a:cubicBezTo>
                <a:cubicBezTo>
                  <a:pt x="8335275" y="2372238"/>
                  <a:pt x="8329166" y="2378348"/>
                  <a:pt x="8322040" y="2378348"/>
                </a:cubicBezTo>
                <a:cubicBezTo>
                  <a:pt x="8314913" y="2378348"/>
                  <a:pt x="8308804" y="2372238"/>
                  <a:pt x="8308804" y="2365110"/>
                </a:cubicBezTo>
                <a:cubicBezTo>
                  <a:pt x="8308804" y="2357982"/>
                  <a:pt x="8314913" y="2351875"/>
                  <a:pt x="8322040" y="2351875"/>
                </a:cubicBezTo>
                <a:close/>
                <a:moveTo>
                  <a:pt x="1726739" y="2338640"/>
                </a:moveTo>
                <a:cubicBezTo>
                  <a:pt x="1739974" y="2338640"/>
                  <a:pt x="1749137" y="2348821"/>
                  <a:pt x="1749137" y="2361037"/>
                </a:cubicBezTo>
                <a:cubicBezTo>
                  <a:pt x="1749137" y="2373257"/>
                  <a:pt x="1738956" y="2383438"/>
                  <a:pt x="1726739" y="2383438"/>
                </a:cubicBezTo>
                <a:cubicBezTo>
                  <a:pt x="1714521" y="2383438"/>
                  <a:pt x="1704340" y="2373257"/>
                  <a:pt x="1704340" y="2361037"/>
                </a:cubicBezTo>
                <a:cubicBezTo>
                  <a:pt x="1704340" y="2348821"/>
                  <a:pt x="1714521" y="2338640"/>
                  <a:pt x="1726739" y="2338640"/>
                </a:cubicBezTo>
                <a:close/>
                <a:moveTo>
                  <a:pt x="5160810" y="2317265"/>
                </a:moveTo>
                <a:cubicBezTo>
                  <a:pt x="5172007" y="2317265"/>
                  <a:pt x="5181174" y="2326427"/>
                  <a:pt x="5181174" y="2337623"/>
                </a:cubicBezTo>
                <a:cubicBezTo>
                  <a:pt x="5181174" y="2348821"/>
                  <a:pt x="5172007" y="2357983"/>
                  <a:pt x="5160810" y="2357983"/>
                </a:cubicBezTo>
                <a:cubicBezTo>
                  <a:pt x="5149610" y="2357983"/>
                  <a:pt x="5140448" y="2348821"/>
                  <a:pt x="5140448" y="2337623"/>
                </a:cubicBezTo>
                <a:cubicBezTo>
                  <a:pt x="5140448" y="2326427"/>
                  <a:pt x="5149610" y="2317265"/>
                  <a:pt x="5160810" y="2317265"/>
                </a:cubicBezTo>
                <a:close/>
                <a:moveTo>
                  <a:pt x="5008114" y="2306069"/>
                </a:moveTo>
                <a:cubicBezTo>
                  <a:pt x="5013202" y="2306069"/>
                  <a:pt x="5017273" y="2310141"/>
                  <a:pt x="5017273" y="2315229"/>
                </a:cubicBezTo>
                <a:cubicBezTo>
                  <a:pt x="5017273" y="2320321"/>
                  <a:pt x="5013202" y="2324392"/>
                  <a:pt x="5008114" y="2324392"/>
                </a:cubicBezTo>
                <a:cubicBezTo>
                  <a:pt x="5003024" y="2324392"/>
                  <a:pt x="4998954" y="2320321"/>
                  <a:pt x="4998954" y="2315229"/>
                </a:cubicBezTo>
                <a:cubicBezTo>
                  <a:pt x="4998954" y="2310141"/>
                  <a:pt x="5003024" y="2306069"/>
                  <a:pt x="5008114" y="2306069"/>
                </a:cubicBezTo>
                <a:close/>
                <a:moveTo>
                  <a:pt x="6816246" y="2280623"/>
                </a:moveTo>
                <a:cubicBezTo>
                  <a:pt x="6824391" y="2280623"/>
                  <a:pt x="6830500" y="2286728"/>
                  <a:pt x="6830500" y="2294873"/>
                </a:cubicBezTo>
                <a:cubicBezTo>
                  <a:pt x="6830500" y="2303015"/>
                  <a:pt x="6824391" y="2309123"/>
                  <a:pt x="6816246" y="2309123"/>
                </a:cubicBezTo>
                <a:cubicBezTo>
                  <a:pt x="6808101" y="2309123"/>
                  <a:pt x="6801992" y="2303015"/>
                  <a:pt x="6801992" y="2294873"/>
                </a:cubicBezTo>
                <a:cubicBezTo>
                  <a:pt x="6801992" y="2286728"/>
                  <a:pt x="6808101" y="2280623"/>
                  <a:pt x="6816246" y="2280623"/>
                </a:cubicBezTo>
                <a:close/>
                <a:moveTo>
                  <a:pt x="7301887" y="2233780"/>
                </a:moveTo>
                <a:cubicBezTo>
                  <a:pt x="7313087" y="2233780"/>
                  <a:pt x="7321231" y="2242945"/>
                  <a:pt x="7321231" y="2253129"/>
                </a:cubicBezTo>
                <a:cubicBezTo>
                  <a:pt x="7321231" y="2263311"/>
                  <a:pt x="7313087" y="2272473"/>
                  <a:pt x="7301887" y="2272473"/>
                </a:cubicBezTo>
                <a:cubicBezTo>
                  <a:pt x="7291706" y="2272473"/>
                  <a:pt x="7282543" y="2264329"/>
                  <a:pt x="7282543" y="2253129"/>
                </a:cubicBezTo>
                <a:cubicBezTo>
                  <a:pt x="7282543" y="2242945"/>
                  <a:pt x="7290688" y="2233780"/>
                  <a:pt x="7301887" y="2233780"/>
                </a:cubicBezTo>
                <a:close/>
                <a:moveTo>
                  <a:pt x="11671645" y="2219524"/>
                </a:moveTo>
                <a:cubicBezTo>
                  <a:pt x="11673680" y="2219524"/>
                  <a:pt x="11676735" y="2221560"/>
                  <a:pt x="11676735" y="2224617"/>
                </a:cubicBezTo>
                <a:cubicBezTo>
                  <a:pt x="11676735" y="2227670"/>
                  <a:pt x="11674698" y="2229707"/>
                  <a:pt x="11671645" y="2229707"/>
                </a:cubicBezTo>
                <a:cubicBezTo>
                  <a:pt x="11668590" y="2229707"/>
                  <a:pt x="11666554" y="2227670"/>
                  <a:pt x="11666554" y="2224617"/>
                </a:cubicBezTo>
                <a:cubicBezTo>
                  <a:pt x="11666554" y="2221560"/>
                  <a:pt x="11668590" y="2219524"/>
                  <a:pt x="11671645" y="2219524"/>
                </a:cubicBezTo>
                <a:close/>
                <a:moveTo>
                  <a:pt x="10717669" y="2192034"/>
                </a:moveTo>
                <a:cubicBezTo>
                  <a:pt x="10724796" y="2192034"/>
                  <a:pt x="10731923" y="2198142"/>
                  <a:pt x="10731923" y="2206286"/>
                </a:cubicBezTo>
                <a:cubicBezTo>
                  <a:pt x="10731923" y="2214431"/>
                  <a:pt x="10725814" y="2220542"/>
                  <a:pt x="10717669" y="2220542"/>
                </a:cubicBezTo>
                <a:cubicBezTo>
                  <a:pt x="10709524" y="2220542"/>
                  <a:pt x="10703416" y="2214431"/>
                  <a:pt x="10703416" y="2206286"/>
                </a:cubicBezTo>
                <a:cubicBezTo>
                  <a:pt x="10703416" y="2198142"/>
                  <a:pt x="10709524" y="2192034"/>
                  <a:pt x="10717669" y="2192034"/>
                </a:cubicBezTo>
                <a:close/>
                <a:moveTo>
                  <a:pt x="4248637" y="2184910"/>
                </a:moveTo>
                <a:cubicBezTo>
                  <a:pt x="4263912" y="2184910"/>
                  <a:pt x="4276129" y="2197127"/>
                  <a:pt x="4276129" y="2212394"/>
                </a:cubicBezTo>
                <a:cubicBezTo>
                  <a:pt x="4276129" y="2227670"/>
                  <a:pt x="4263912" y="2239891"/>
                  <a:pt x="4248637" y="2239891"/>
                </a:cubicBezTo>
                <a:cubicBezTo>
                  <a:pt x="4233368" y="2239891"/>
                  <a:pt x="4221154" y="2227670"/>
                  <a:pt x="4221154" y="2212394"/>
                </a:cubicBezTo>
                <a:cubicBezTo>
                  <a:pt x="4221154" y="2197127"/>
                  <a:pt x="4233368" y="2184910"/>
                  <a:pt x="4248637" y="2184910"/>
                </a:cubicBezTo>
                <a:close/>
                <a:moveTo>
                  <a:pt x="10552733" y="2163530"/>
                </a:moveTo>
                <a:cubicBezTo>
                  <a:pt x="10556806" y="2164547"/>
                  <a:pt x="10558842" y="2166583"/>
                  <a:pt x="10558842" y="2169638"/>
                </a:cubicBezTo>
                <a:cubicBezTo>
                  <a:pt x="10558842" y="2172694"/>
                  <a:pt x="10556806" y="2174729"/>
                  <a:pt x="10552733" y="2174729"/>
                </a:cubicBezTo>
                <a:cubicBezTo>
                  <a:pt x="10549679" y="2174729"/>
                  <a:pt x="10546625" y="2172694"/>
                  <a:pt x="10546625" y="2169638"/>
                </a:cubicBezTo>
                <a:cubicBezTo>
                  <a:pt x="10546625" y="2166583"/>
                  <a:pt x="10548661" y="2163530"/>
                  <a:pt x="10552733" y="2163530"/>
                </a:cubicBezTo>
                <a:close/>
                <a:moveTo>
                  <a:pt x="11573905" y="2144178"/>
                </a:moveTo>
                <a:cubicBezTo>
                  <a:pt x="11581031" y="2143160"/>
                  <a:pt x="11586122" y="2148250"/>
                  <a:pt x="11586122" y="2155377"/>
                </a:cubicBezTo>
                <a:cubicBezTo>
                  <a:pt x="11586122" y="2161486"/>
                  <a:pt x="11581031" y="2166575"/>
                  <a:pt x="11573905" y="2166575"/>
                </a:cubicBezTo>
                <a:cubicBezTo>
                  <a:pt x="11567795" y="2166575"/>
                  <a:pt x="11561687" y="2161486"/>
                  <a:pt x="11561687" y="2155377"/>
                </a:cubicBezTo>
                <a:cubicBezTo>
                  <a:pt x="11561687" y="2149268"/>
                  <a:pt x="11566778" y="2144178"/>
                  <a:pt x="11573905" y="2144178"/>
                </a:cubicBezTo>
                <a:close/>
                <a:moveTo>
                  <a:pt x="10875476" y="2060694"/>
                </a:moveTo>
                <a:cubicBezTo>
                  <a:pt x="10879549" y="2060694"/>
                  <a:pt x="10883622" y="2063748"/>
                  <a:pt x="10883622" y="2068840"/>
                </a:cubicBezTo>
                <a:cubicBezTo>
                  <a:pt x="10883622" y="2073930"/>
                  <a:pt x="10879549" y="2076984"/>
                  <a:pt x="10875476" y="2076984"/>
                </a:cubicBezTo>
                <a:cubicBezTo>
                  <a:pt x="10870386" y="2076984"/>
                  <a:pt x="10867332" y="2072912"/>
                  <a:pt x="10867332" y="2068840"/>
                </a:cubicBezTo>
                <a:cubicBezTo>
                  <a:pt x="10867332" y="2063748"/>
                  <a:pt x="10871405" y="2060694"/>
                  <a:pt x="10875476" y="2060694"/>
                </a:cubicBezTo>
                <a:close/>
                <a:moveTo>
                  <a:pt x="9976480" y="2052572"/>
                </a:moveTo>
                <a:cubicBezTo>
                  <a:pt x="10001933" y="2052572"/>
                  <a:pt x="10023313" y="2072934"/>
                  <a:pt x="10023313" y="2099390"/>
                </a:cubicBezTo>
                <a:cubicBezTo>
                  <a:pt x="10023313" y="2124842"/>
                  <a:pt x="10001933" y="2146221"/>
                  <a:pt x="9976480" y="2146221"/>
                </a:cubicBezTo>
                <a:cubicBezTo>
                  <a:pt x="9950008" y="2146221"/>
                  <a:pt x="9929646" y="2124842"/>
                  <a:pt x="9929646" y="2099390"/>
                </a:cubicBezTo>
                <a:cubicBezTo>
                  <a:pt x="9929646" y="2072934"/>
                  <a:pt x="9951027" y="2052572"/>
                  <a:pt x="9976480" y="2052572"/>
                </a:cubicBezTo>
                <a:close/>
                <a:moveTo>
                  <a:pt x="8217174" y="2041361"/>
                </a:moveTo>
                <a:cubicBezTo>
                  <a:pt x="8239572" y="2041361"/>
                  <a:pt x="8257898" y="2059688"/>
                  <a:pt x="8257898" y="2082087"/>
                </a:cubicBezTo>
                <a:cubicBezTo>
                  <a:pt x="8257898" y="2104477"/>
                  <a:pt x="8239572" y="2122802"/>
                  <a:pt x="8217174" y="2122802"/>
                </a:cubicBezTo>
                <a:cubicBezTo>
                  <a:pt x="8194776" y="2122802"/>
                  <a:pt x="8176449" y="2104477"/>
                  <a:pt x="8176449" y="2082087"/>
                </a:cubicBezTo>
                <a:cubicBezTo>
                  <a:pt x="8176449" y="2059688"/>
                  <a:pt x="8194776" y="2041361"/>
                  <a:pt x="8217174" y="2041361"/>
                </a:cubicBezTo>
                <a:close/>
                <a:moveTo>
                  <a:pt x="11389625" y="2007776"/>
                </a:moveTo>
                <a:cubicBezTo>
                  <a:pt x="11396752" y="2007776"/>
                  <a:pt x="11401843" y="2012868"/>
                  <a:pt x="11401843" y="2019993"/>
                </a:cubicBezTo>
                <a:cubicBezTo>
                  <a:pt x="11401843" y="2026102"/>
                  <a:pt x="11396752" y="2032209"/>
                  <a:pt x="11389625" y="2032209"/>
                </a:cubicBezTo>
                <a:cubicBezTo>
                  <a:pt x="11383516" y="2032209"/>
                  <a:pt x="11377408" y="2027119"/>
                  <a:pt x="11377408" y="2019993"/>
                </a:cubicBezTo>
                <a:cubicBezTo>
                  <a:pt x="11377408" y="2013885"/>
                  <a:pt x="11382499" y="2007776"/>
                  <a:pt x="11389625" y="2007776"/>
                </a:cubicBezTo>
                <a:close/>
                <a:moveTo>
                  <a:pt x="11089281" y="1971100"/>
                </a:moveTo>
                <a:cubicBezTo>
                  <a:pt x="11092335" y="1971100"/>
                  <a:pt x="11094371" y="1973135"/>
                  <a:pt x="11094371" y="1976191"/>
                </a:cubicBezTo>
                <a:cubicBezTo>
                  <a:pt x="11094371" y="1979244"/>
                  <a:pt x="11092335" y="1981281"/>
                  <a:pt x="11089281" y="1981281"/>
                </a:cubicBezTo>
                <a:cubicBezTo>
                  <a:pt x="11086227" y="1981281"/>
                  <a:pt x="11084190" y="1979244"/>
                  <a:pt x="11084190" y="1976191"/>
                </a:cubicBezTo>
                <a:cubicBezTo>
                  <a:pt x="11084190" y="1973135"/>
                  <a:pt x="11086227" y="1971100"/>
                  <a:pt x="11089281" y="1971100"/>
                </a:cubicBezTo>
                <a:close/>
                <a:moveTo>
                  <a:pt x="607782" y="1958886"/>
                </a:moveTo>
                <a:cubicBezTo>
                  <a:pt x="618982" y="1958886"/>
                  <a:pt x="627126" y="1968049"/>
                  <a:pt x="627126" y="1978230"/>
                </a:cubicBezTo>
                <a:cubicBezTo>
                  <a:pt x="627126" y="1989429"/>
                  <a:pt x="617963" y="1997575"/>
                  <a:pt x="607782" y="1997575"/>
                </a:cubicBezTo>
                <a:cubicBezTo>
                  <a:pt x="596583" y="1997575"/>
                  <a:pt x="588438" y="1988410"/>
                  <a:pt x="588438" y="1978230"/>
                </a:cubicBezTo>
                <a:cubicBezTo>
                  <a:pt x="588438" y="1967031"/>
                  <a:pt x="597601" y="1958886"/>
                  <a:pt x="607782" y="1958886"/>
                </a:cubicBezTo>
                <a:close/>
                <a:moveTo>
                  <a:pt x="8754740" y="1924294"/>
                </a:moveTo>
                <a:cubicBezTo>
                  <a:pt x="8757794" y="1925312"/>
                  <a:pt x="8760849" y="1927349"/>
                  <a:pt x="8760849" y="1930402"/>
                </a:cubicBezTo>
                <a:cubicBezTo>
                  <a:pt x="8760849" y="1933458"/>
                  <a:pt x="8758812" y="1936513"/>
                  <a:pt x="8754740" y="1936513"/>
                </a:cubicBezTo>
                <a:cubicBezTo>
                  <a:pt x="8751685" y="1936513"/>
                  <a:pt x="8748631" y="1934476"/>
                  <a:pt x="8748631" y="1930402"/>
                </a:cubicBezTo>
                <a:cubicBezTo>
                  <a:pt x="8748631" y="1927349"/>
                  <a:pt x="8750667" y="1924294"/>
                  <a:pt x="8754740" y="1924294"/>
                </a:cubicBezTo>
                <a:close/>
                <a:moveTo>
                  <a:pt x="6224720" y="1894771"/>
                </a:moveTo>
                <a:cubicBezTo>
                  <a:pt x="6227774" y="1894771"/>
                  <a:pt x="6230829" y="1897823"/>
                  <a:pt x="6230829" y="1900877"/>
                </a:cubicBezTo>
                <a:cubicBezTo>
                  <a:pt x="6230829" y="1904948"/>
                  <a:pt x="6227774" y="1906983"/>
                  <a:pt x="6224720" y="1906983"/>
                </a:cubicBezTo>
                <a:cubicBezTo>
                  <a:pt x="6220647" y="1906983"/>
                  <a:pt x="6218611" y="1903930"/>
                  <a:pt x="6218611" y="1900877"/>
                </a:cubicBezTo>
                <a:cubicBezTo>
                  <a:pt x="6218611" y="1896803"/>
                  <a:pt x="6221665" y="1894771"/>
                  <a:pt x="6224720" y="1894771"/>
                </a:cubicBezTo>
                <a:close/>
                <a:moveTo>
                  <a:pt x="6900749" y="1835719"/>
                </a:moveTo>
                <a:cubicBezTo>
                  <a:pt x="6907876" y="1834702"/>
                  <a:pt x="6913985" y="1840812"/>
                  <a:pt x="6913985" y="1848957"/>
                </a:cubicBezTo>
                <a:cubicBezTo>
                  <a:pt x="6913985" y="1856084"/>
                  <a:pt x="6907876" y="1862192"/>
                  <a:pt x="6900749" y="1862192"/>
                </a:cubicBezTo>
                <a:cubicBezTo>
                  <a:pt x="6893622" y="1862192"/>
                  <a:pt x="6887514" y="1856084"/>
                  <a:pt x="6887514" y="1848957"/>
                </a:cubicBezTo>
                <a:cubicBezTo>
                  <a:pt x="6887514" y="1841829"/>
                  <a:pt x="6893622" y="1835719"/>
                  <a:pt x="6900749" y="1835719"/>
                </a:cubicBezTo>
                <a:close/>
                <a:moveTo>
                  <a:pt x="3320114" y="1834701"/>
                </a:moveTo>
                <a:cubicBezTo>
                  <a:pt x="3322150" y="1834701"/>
                  <a:pt x="3324187" y="1836737"/>
                  <a:pt x="3324187" y="1838772"/>
                </a:cubicBezTo>
                <a:cubicBezTo>
                  <a:pt x="3324187" y="1840809"/>
                  <a:pt x="3322150" y="1842845"/>
                  <a:pt x="3320114" y="1842845"/>
                </a:cubicBezTo>
                <a:cubicBezTo>
                  <a:pt x="3318077" y="1842845"/>
                  <a:pt x="3316042" y="1840809"/>
                  <a:pt x="3316042" y="1838772"/>
                </a:cubicBezTo>
                <a:cubicBezTo>
                  <a:pt x="3316042" y="1836737"/>
                  <a:pt x="3318077" y="1834701"/>
                  <a:pt x="3320114" y="1834701"/>
                </a:cubicBezTo>
                <a:close/>
                <a:moveTo>
                  <a:pt x="6968963" y="1829583"/>
                </a:moveTo>
                <a:cubicBezTo>
                  <a:pt x="6971000" y="1829583"/>
                  <a:pt x="6972017" y="1831619"/>
                  <a:pt x="6972017" y="1832637"/>
                </a:cubicBezTo>
                <a:cubicBezTo>
                  <a:pt x="6972017" y="1834674"/>
                  <a:pt x="6971000" y="1835691"/>
                  <a:pt x="6968963" y="1835691"/>
                </a:cubicBezTo>
                <a:cubicBezTo>
                  <a:pt x="6966927" y="1835691"/>
                  <a:pt x="6965909" y="1834674"/>
                  <a:pt x="6965909" y="1832637"/>
                </a:cubicBezTo>
                <a:cubicBezTo>
                  <a:pt x="6965909" y="1830601"/>
                  <a:pt x="6966927" y="1829583"/>
                  <a:pt x="6968963" y="1829583"/>
                </a:cubicBezTo>
                <a:close/>
                <a:moveTo>
                  <a:pt x="5026434" y="1816374"/>
                </a:moveTo>
                <a:cubicBezTo>
                  <a:pt x="5029485" y="1816374"/>
                  <a:pt x="5031521" y="1818411"/>
                  <a:pt x="5031521" y="1821463"/>
                </a:cubicBezTo>
                <a:cubicBezTo>
                  <a:pt x="5031521" y="1824518"/>
                  <a:pt x="5029485" y="1826554"/>
                  <a:pt x="5026434" y="1826554"/>
                </a:cubicBezTo>
                <a:cubicBezTo>
                  <a:pt x="5023379" y="1826554"/>
                  <a:pt x="5021344" y="1824518"/>
                  <a:pt x="5021344" y="1821463"/>
                </a:cubicBezTo>
                <a:cubicBezTo>
                  <a:pt x="5021344" y="1818411"/>
                  <a:pt x="5023379" y="1816374"/>
                  <a:pt x="5026434" y="1816374"/>
                </a:cubicBezTo>
                <a:close/>
                <a:moveTo>
                  <a:pt x="1693109" y="1810250"/>
                </a:moveTo>
                <a:cubicBezTo>
                  <a:pt x="1709398" y="1810250"/>
                  <a:pt x="1722634" y="1823487"/>
                  <a:pt x="1722634" y="1839778"/>
                </a:cubicBezTo>
                <a:cubicBezTo>
                  <a:pt x="1722634" y="1856067"/>
                  <a:pt x="1709398" y="1869303"/>
                  <a:pt x="1693109" y="1869303"/>
                </a:cubicBezTo>
                <a:cubicBezTo>
                  <a:pt x="1676819" y="1869303"/>
                  <a:pt x="1663584" y="1856067"/>
                  <a:pt x="1663584" y="1839778"/>
                </a:cubicBezTo>
                <a:cubicBezTo>
                  <a:pt x="1663584" y="1823487"/>
                  <a:pt x="1676819" y="1810250"/>
                  <a:pt x="1693109" y="1810250"/>
                </a:cubicBezTo>
                <a:close/>
                <a:moveTo>
                  <a:pt x="466263" y="1806168"/>
                </a:moveTo>
                <a:cubicBezTo>
                  <a:pt x="468300" y="1806168"/>
                  <a:pt x="470336" y="1808204"/>
                  <a:pt x="470336" y="1810240"/>
                </a:cubicBezTo>
                <a:cubicBezTo>
                  <a:pt x="470336" y="1812277"/>
                  <a:pt x="468300" y="1814313"/>
                  <a:pt x="466263" y="1814313"/>
                </a:cubicBezTo>
                <a:cubicBezTo>
                  <a:pt x="464227" y="1814313"/>
                  <a:pt x="462191" y="1812277"/>
                  <a:pt x="462191" y="1810240"/>
                </a:cubicBezTo>
                <a:cubicBezTo>
                  <a:pt x="462191" y="1808204"/>
                  <a:pt x="464227" y="1806168"/>
                  <a:pt x="466263" y="1806168"/>
                </a:cubicBezTo>
                <a:close/>
                <a:moveTo>
                  <a:pt x="11028194" y="1801104"/>
                </a:moveTo>
                <a:cubicBezTo>
                  <a:pt x="11034304" y="1800086"/>
                  <a:pt x="11040412" y="1806195"/>
                  <a:pt x="11040412" y="1813323"/>
                </a:cubicBezTo>
                <a:cubicBezTo>
                  <a:pt x="11040412" y="1820451"/>
                  <a:pt x="11034304" y="1825541"/>
                  <a:pt x="11028194" y="1825541"/>
                </a:cubicBezTo>
                <a:cubicBezTo>
                  <a:pt x="11021068" y="1825541"/>
                  <a:pt x="11015977" y="1819432"/>
                  <a:pt x="11015977" y="1813323"/>
                </a:cubicBezTo>
                <a:cubicBezTo>
                  <a:pt x="11015977" y="1806195"/>
                  <a:pt x="11022085" y="1801104"/>
                  <a:pt x="11028194" y="1801104"/>
                </a:cubicBezTo>
                <a:close/>
                <a:moveTo>
                  <a:pt x="9489820" y="1800068"/>
                </a:moveTo>
                <a:cubicBezTo>
                  <a:pt x="9509164" y="1800068"/>
                  <a:pt x="9524436" y="1815341"/>
                  <a:pt x="9524436" y="1834686"/>
                </a:cubicBezTo>
                <a:cubicBezTo>
                  <a:pt x="9524436" y="1854031"/>
                  <a:pt x="9509164" y="1869303"/>
                  <a:pt x="9489820" y="1869303"/>
                </a:cubicBezTo>
                <a:cubicBezTo>
                  <a:pt x="9470476" y="1869303"/>
                  <a:pt x="9455204" y="1854031"/>
                  <a:pt x="9455204" y="1834686"/>
                </a:cubicBezTo>
                <a:cubicBezTo>
                  <a:pt x="9455204" y="1815341"/>
                  <a:pt x="9470476" y="1800068"/>
                  <a:pt x="9489820" y="1800068"/>
                </a:cubicBezTo>
                <a:close/>
                <a:moveTo>
                  <a:pt x="10635201" y="1799039"/>
                </a:moveTo>
                <a:cubicBezTo>
                  <a:pt x="10639274" y="1799039"/>
                  <a:pt x="10642329" y="1802093"/>
                  <a:pt x="10642329" y="1806166"/>
                </a:cubicBezTo>
                <a:cubicBezTo>
                  <a:pt x="10642329" y="1810238"/>
                  <a:pt x="10639274" y="1813293"/>
                  <a:pt x="10635201" y="1813293"/>
                </a:cubicBezTo>
                <a:cubicBezTo>
                  <a:pt x="10631129" y="1813293"/>
                  <a:pt x="10628075" y="1810238"/>
                  <a:pt x="10628075" y="1806166"/>
                </a:cubicBezTo>
                <a:cubicBezTo>
                  <a:pt x="10628075" y="1802093"/>
                  <a:pt x="10631129" y="1799039"/>
                  <a:pt x="10635201" y="1799039"/>
                </a:cubicBezTo>
                <a:close/>
                <a:moveTo>
                  <a:pt x="8181540" y="1798022"/>
                </a:moveTo>
                <a:cubicBezTo>
                  <a:pt x="8184594" y="1797003"/>
                  <a:pt x="8186630" y="1800058"/>
                  <a:pt x="8186630" y="1803111"/>
                </a:cubicBezTo>
                <a:cubicBezTo>
                  <a:pt x="8186630" y="1806166"/>
                  <a:pt x="8184594" y="1808202"/>
                  <a:pt x="8181540" y="1808202"/>
                </a:cubicBezTo>
                <a:cubicBezTo>
                  <a:pt x="8178485" y="1808202"/>
                  <a:pt x="8176449" y="1806166"/>
                  <a:pt x="8176449" y="1803111"/>
                </a:cubicBezTo>
                <a:cubicBezTo>
                  <a:pt x="8176449" y="1800058"/>
                  <a:pt x="8178485" y="1798022"/>
                  <a:pt x="8181540" y="1798022"/>
                </a:cubicBezTo>
                <a:close/>
                <a:moveTo>
                  <a:pt x="5724840" y="1792952"/>
                </a:moveTo>
                <a:cubicBezTo>
                  <a:pt x="5727896" y="1792952"/>
                  <a:pt x="5730949" y="1796006"/>
                  <a:pt x="5730949" y="1799061"/>
                </a:cubicBezTo>
                <a:cubicBezTo>
                  <a:pt x="5730949" y="1802116"/>
                  <a:pt x="5727896" y="1805170"/>
                  <a:pt x="5724840" y="1805170"/>
                </a:cubicBezTo>
                <a:cubicBezTo>
                  <a:pt x="5721787" y="1805170"/>
                  <a:pt x="5718734" y="1802116"/>
                  <a:pt x="5718734" y="1799061"/>
                </a:cubicBezTo>
                <a:cubicBezTo>
                  <a:pt x="5718734" y="1796006"/>
                  <a:pt x="5721787" y="1792952"/>
                  <a:pt x="5724840" y="1792952"/>
                </a:cubicBezTo>
                <a:close/>
                <a:moveTo>
                  <a:pt x="10191302" y="1791912"/>
                </a:moveTo>
                <a:cubicBezTo>
                  <a:pt x="10198429" y="1791912"/>
                  <a:pt x="10204538" y="1798021"/>
                  <a:pt x="10204538" y="1805147"/>
                </a:cubicBezTo>
                <a:cubicBezTo>
                  <a:pt x="10204538" y="1812274"/>
                  <a:pt x="10198429" y="1818383"/>
                  <a:pt x="10191302" y="1818383"/>
                </a:cubicBezTo>
                <a:cubicBezTo>
                  <a:pt x="10184175" y="1818383"/>
                  <a:pt x="10178067" y="1812274"/>
                  <a:pt x="10178067" y="1805147"/>
                </a:cubicBezTo>
                <a:cubicBezTo>
                  <a:pt x="10178067" y="1798021"/>
                  <a:pt x="10184175" y="1791912"/>
                  <a:pt x="10191302" y="1791912"/>
                </a:cubicBezTo>
                <a:close/>
                <a:moveTo>
                  <a:pt x="5611817" y="1782750"/>
                </a:moveTo>
                <a:cubicBezTo>
                  <a:pt x="5612835" y="1782750"/>
                  <a:pt x="5613854" y="1783768"/>
                  <a:pt x="5613854" y="1784786"/>
                </a:cubicBezTo>
                <a:cubicBezTo>
                  <a:pt x="5613854" y="1785804"/>
                  <a:pt x="5612835" y="1786822"/>
                  <a:pt x="5611817" y="1786822"/>
                </a:cubicBezTo>
                <a:cubicBezTo>
                  <a:pt x="5610799" y="1786822"/>
                  <a:pt x="5609781" y="1785804"/>
                  <a:pt x="5609781" y="1784786"/>
                </a:cubicBezTo>
                <a:cubicBezTo>
                  <a:pt x="5609781" y="1783768"/>
                  <a:pt x="5610799" y="1782750"/>
                  <a:pt x="5611817" y="1782750"/>
                </a:cubicBezTo>
                <a:close/>
                <a:moveTo>
                  <a:pt x="2172677" y="1781757"/>
                </a:moveTo>
                <a:cubicBezTo>
                  <a:pt x="2184894" y="1781757"/>
                  <a:pt x="2195074" y="1791938"/>
                  <a:pt x="2195074" y="1804157"/>
                </a:cubicBezTo>
                <a:cubicBezTo>
                  <a:pt x="2195074" y="1816374"/>
                  <a:pt x="2184894" y="1826554"/>
                  <a:pt x="2172677" y="1826554"/>
                </a:cubicBezTo>
                <a:cubicBezTo>
                  <a:pt x="2160460" y="1826554"/>
                  <a:pt x="2150279" y="1816374"/>
                  <a:pt x="2150279" y="1804157"/>
                </a:cubicBezTo>
                <a:cubicBezTo>
                  <a:pt x="2150279" y="1791938"/>
                  <a:pt x="2160460" y="1781757"/>
                  <a:pt x="2172677" y="1781757"/>
                </a:cubicBezTo>
                <a:close/>
                <a:moveTo>
                  <a:pt x="8210047" y="1762412"/>
                </a:moveTo>
                <a:cubicBezTo>
                  <a:pt x="8215138" y="1762412"/>
                  <a:pt x="8219210" y="1766483"/>
                  <a:pt x="8219210" y="1771574"/>
                </a:cubicBezTo>
                <a:cubicBezTo>
                  <a:pt x="8219210" y="1776666"/>
                  <a:pt x="8215138" y="1780737"/>
                  <a:pt x="8210047" y="1780737"/>
                </a:cubicBezTo>
                <a:cubicBezTo>
                  <a:pt x="8204957" y="1780737"/>
                  <a:pt x="8200884" y="1776666"/>
                  <a:pt x="8200884" y="1771574"/>
                </a:cubicBezTo>
                <a:cubicBezTo>
                  <a:pt x="8200884" y="1766483"/>
                  <a:pt x="8204957" y="1762412"/>
                  <a:pt x="8210047" y="1762412"/>
                </a:cubicBezTo>
                <a:close/>
                <a:moveTo>
                  <a:pt x="559930" y="1753225"/>
                </a:moveTo>
                <a:cubicBezTo>
                  <a:pt x="567056" y="1753225"/>
                  <a:pt x="572147" y="1758316"/>
                  <a:pt x="572147" y="1765442"/>
                </a:cubicBezTo>
                <a:cubicBezTo>
                  <a:pt x="572147" y="1771551"/>
                  <a:pt x="567056" y="1777660"/>
                  <a:pt x="559930" y="1777660"/>
                </a:cubicBezTo>
                <a:cubicBezTo>
                  <a:pt x="553821" y="1777660"/>
                  <a:pt x="547713" y="1772569"/>
                  <a:pt x="547713" y="1765442"/>
                </a:cubicBezTo>
                <a:cubicBezTo>
                  <a:pt x="547713" y="1759333"/>
                  <a:pt x="552804" y="1753225"/>
                  <a:pt x="559930" y="1753225"/>
                </a:cubicBezTo>
                <a:close/>
                <a:moveTo>
                  <a:pt x="6170759" y="1745079"/>
                </a:moveTo>
                <a:cubicBezTo>
                  <a:pt x="6175850" y="1744060"/>
                  <a:pt x="6179922" y="1748132"/>
                  <a:pt x="6179922" y="1754241"/>
                </a:cubicBezTo>
                <a:cubicBezTo>
                  <a:pt x="6179922" y="1759332"/>
                  <a:pt x="6175850" y="1763405"/>
                  <a:pt x="6170759" y="1763405"/>
                </a:cubicBezTo>
                <a:cubicBezTo>
                  <a:pt x="6165669" y="1763405"/>
                  <a:pt x="6160578" y="1759332"/>
                  <a:pt x="6160578" y="1754241"/>
                </a:cubicBezTo>
                <a:cubicBezTo>
                  <a:pt x="6160578" y="1749150"/>
                  <a:pt x="6164651" y="1745079"/>
                  <a:pt x="6170759" y="1745079"/>
                </a:cubicBezTo>
                <a:close/>
                <a:moveTo>
                  <a:pt x="7806873" y="1737952"/>
                </a:moveTo>
                <a:cubicBezTo>
                  <a:pt x="7809927" y="1737952"/>
                  <a:pt x="7811963" y="1739988"/>
                  <a:pt x="7811963" y="1743043"/>
                </a:cubicBezTo>
                <a:cubicBezTo>
                  <a:pt x="7811963" y="1745079"/>
                  <a:pt x="7809927" y="1748133"/>
                  <a:pt x="7806873" y="1748133"/>
                </a:cubicBezTo>
                <a:cubicBezTo>
                  <a:pt x="7803818" y="1748133"/>
                  <a:pt x="7801782" y="1746097"/>
                  <a:pt x="7801782" y="1743043"/>
                </a:cubicBezTo>
                <a:cubicBezTo>
                  <a:pt x="7801782" y="1739988"/>
                  <a:pt x="7803818" y="1737952"/>
                  <a:pt x="7806873" y="1737952"/>
                </a:cubicBezTo>
                <a:close/>
                <a:moveTo>
                  <a:pt x="961068" y="1706391"/>
                </a:moveTo>
                <a:cubicBezTo>
                  <a:pt x="964122" y="1706391"/>
                  <a:pt x="967176" y="1708427"/>
                  <a:pt x="967176" y="1712500"/>
                </a:cubicBezTo>
                <a:cubicBezTo>
                  <a:pt x="967176" y="1715555"/>
                  <a:pt x="964122" y="1718608"/>
                  <a:pt x="961068" y="1718608"/>
                </a:cubicBezTo>
                <a:cubicBezTo>
                  <a:pt x="958013" y="1718608"/>
                  <a:pt x="954959" y="1715555"/>
                  <a:pt x="954959" y="1712500"/>
                </a:cubicBezTo>
                <a:cubicBezTo>
                  <a:pt x="954959" y="1709445"/>
                  <a:pt x="958013" y="1706391"/>
                  <a:pt x="961068" y="1706391"/>
                </a:cubicBezTo>
                <a:close/>
                <a:moveTo>
                  <a:pt x="4813613" y="1703336"/>
                </a:moveTo>
                <a:cubicBezTo>
                  <a:pt x="4815650" y="1703336"/>
                  <a:pt x="4817688" y="1705371"/>
                  <a:pt x="4817688" y="1707408"/>
                </a:cubicBezTo>
                <a:cubicBezTo>
                  <a:pt x="4817688" y="1709444"/>
                  <a:pt x="4815650" y="1711481"/>
                  <a:pt x="4813613" y="1711481"/>
                </a:cubicBezTo>
                <a:cubicBezTo>
                  <a:pt x="4811579" y="1711481"/>
                  <a:pt x="4809541" y="1709444"/>
                  <a:pt x="4809541" y="1707408"/>
                </a:cubicBezTo>
                <a:cubicBezTo>
                  <a:pt x="4809541" y="1705371"/>
                  <a:pt x="4811579" y="1703336"/>
                  <a:pt x="4813613" y="1703336"/>
                </a:cubicBezTo>
                <a:close/>
                <a:moveTo>
                  <a:pt x="4269970" y="1698253"/>
                </a:moveTo>
                <a:cubicBezTo>
                  <a:pt x="4287274" y="1699272"/>
                  <a:pt x="4300511" y="1712507"/>
                  <a:pt x="4300511" y="1728798"/>
                </a:cubicBezTo>
                <a:cubicBezTo>
                  <a:pt x="4300511" y="1745088"/>
                  <a:pt x="4287274" y="1758324"/>
                  <a:pt x="4269970" y="1758324"/>
                </a:cubicBezTo>
                <a:cubicBezTo>
                  <a:pt x="4253681" y="1758324"/>
                  <a:pt x="4239427" y="1745088"/>
                  <a:pt x="4239427" y="1728798"/>
                </a:cubicBezTo>
                <a:cubicBezTo>
                  <a:pt x="4239427" y="1712507"/>
                  <a:pt x="4252663" y="1698253"/>
                  <a:pt x="4269970" y="1698253"/>
                </a:cubicBezTo>
                <a:close/>
                <a:moveTo>
                  <a:pt x="7008670" y="1697244"/>
                </a:moveTo>
                <a:cubicBezTo>
                  <a:pt x="7010705" y="1697244"/>
                  <a:pt x="7013760" y="1699281"/>
                  <a:pt x="7013760" y="1702335"/>
                </a:cubicBezTo>
                <a:cubicBezTo>
                  <a:pt x="7013760" y="1705389"/>
                  <a:pt x="7011724" y="1707425"/>
                  <a:pt x="7008670" y="1707425"/>
                </a:cubicBezTo>
                <a:cubicBezTo>
                  <a:pt x="7005615" y="1707425"/>
                  <a:pt x="7003579" y="1705389"/>
                  <a:pt x="7003579" y="1702335"/>
                </a:cubicBezTo>
                <a:cubicBezTo>
                  <a:pt x="7003579" y="1699281"/>
                  <a:pt x="7005615" y="1697244"/>
                  <a:pt x="7008670" y="1697244"/>
                </a:cubicBezTo>
                <a:close/>
                <a:moveTo>
                  <a:pt x="3364842" y="1697228"/>
                </a:moveTo>
                <a:cubicBezTo>
                  <a:pt x="3367896" y="1697228"/>
                  <a:pt x="3370952" y="1700282"/>
                  <a:pt x="3370952" y="1703336"/>
                </a:cubicBezTo>
                <a:cubicBezTo>
                  <a:pt x="3370952" y="1707409"/>
                  <a:pt x="3367896" y="1709445"/>
                  <a:pt x="3364842" y="1709445"/>
                </a:cubicBezTo>
                <a:cubicBezTo>
                  <a:pt x="3360770" y="1709445"/>
                  <a:pt x="3358734" y="1706391"/>
                  <a:pt x="3358734" y="1703336"/>
                </a:cubicBezTo>
                <a:cubicBezTo>
                  <a:pt x="3358734" y="1700282"/>
                  <a:pt x="3361788" y="1697228"/>
                  <a:pt x="3364842" y="1697228"/>
                </a:cubicBezTo>
                <a:close/>
                <a:moveTo>
                  <a:pt x="1989412" y="1695213"/>
                </a:moveTo>
                <a:cubicBezTo>
                  <a:pt x="1995522" y="1695213"/>
                  <a:pt x="2000613" y="1700305"/>
                  <a:pt x="2000613" y="1706413"/>
                </a:cubicBezTo>
                <a:cubicBezTo>
                  <a:pt x="2000613" y="1712522"/>
                  <a:pt x="1995522" y="1717613"/>
                  <a:pt x="1989412" y="1717613"/>
                </a:cubicBezTo>
                <a:cubicBezTo>
                  <a:pt x="1983305" y="1717613"/>
                  <a:pt x="1978214" y="1712522"/>
                  <a:pt x="1978214" y="1706413"/>
                </a:cubicBezTo>
                <a:cubicBezTo>
                  <a:pt x="1978214" y="1700305"/>
                  <a:pt x="1983305" y="1695213"/>
                  <a:pt x="1989412" y="1695213"/>
                </a:cubicBezTo>
                <a:close/>
                <a:moveTo>
                  <a:pt x="3038026" y="1681956"/>
                </a:moveTo>
                <a:cubicBezTo>
                  <a:pt x="3039044" y="1680938"/>
                  <a:pt x="3040062" y="1681956"/>
                  <a:pt x="3040062" y="1683992"/>
                </a:cubicBezTo>
                <a:cubicBezTo>
                  <a:pt x="3040062" y="1685011"/>
                  <a:pt x="3039044" y="1686029"/>
                  <a:pt x="3038026" y="1686029"/>
                </a:cubicBezTo>
                <a:cubicBezTo>
                  <a:pt x="3037008" y="1686029"/>
                  <a:pt x="3035990" y="1685011"/>
                  <a:pt x="3035990" y="1683992"/>
                </a:cubicBezTo>
                <a:cubicBezTo>
                  <a:pt x="3035990" y="1682974"/>
                  <a:pt x="3037008" y="1681956"/>
                  <a:pt x="3038026" y="1681956"/>
                </a:cubicBezTo>
                <a:close/>
                <a:moveTo>
                  <a:pt x="2787638" y="1677907"/>
                </a:moveTo>
                <a:cubicBezTo>
                  <a:pt x="2796801" y="1677907"/>
                  <a:pt x="2803927" y="1685033"/>
                  <a:pt x="2803927" y="1694197"/>
                </a:cubicBezTo>
                <a:cubicBezTo>
                  <a:pt x="2803927" y="1703360"/>
                  <a:pt x="2796801" y="1710486"/>
                  <a:pt x="2787638" y="1710486"/>
                </a:cubicBezTo>
                <a:cubicBezTo>
                  <a:pt x="2778479" y="1710486"/>
                  <a:pt x="2771350" y="1703360"/>
                  <a:pt x="2771350" y="1694197"/>
                </a:cubicBezTo>
                <a:cubicBezTo>
                  <a:pt x="2771350" y="1685033"/>
                  <a:pt x="2778479" y="1677907"/>
                  <a:pt x="2787638" y="1677907"/>
                </a:cubicBezTo>
                <a:close/>
                <a:moveTo>
                  <a:pt x="8908476" y="1670778"/>
                </a:moveTo>
                <a:cubicBezTo>
                  <a:pt x="8910512" y="1670778"/>
                  <a:pt x="8913566" y="1672813"/>
                  <a:pt x="8913566" y="1675869"/>
                </a:cubicBezTo>
                <a:cubicBezTo>
                  <a:pt x="8913566" y="1678923"/>
                  <a:pt x="8911530" y="1680959"/>
                  <a:pt x="8908476" y="1680959"/>
                </a:cubicBezTo>
                <a:cubicBezTo>
                  <a:pt x="8905421" y="1680959"/>
                  <a:pt x="8903385" y="1678923"/>
                  <a:pt x="8903385" y="1675869"/>
                </a:cubicBezTo>
                <a:cubicBezTo>
                  <a:pt x="8903385" y="1672813"/>
                  <a:pt x="8905421" y="1670778"/>
                  <a:pt x="8908476" y="1670778"/>
                </a:cubicBezTo>
                <a:close/>
                <a:moveTo>
                  <a:pt x="9803401" y="1667723"/>
                </a:moveTo>
                <a:cubicBezTo>
                  <a:pt x="9809509" y="1667723"/>
                  <a:pt x="9815617" y="1672813"/>
                  <a:pt x="9815617" y="1679940"/>
                </a:cubicBezTo>
                <a:cubicBezTo>
                  <a:pt x="9815617" y="1686048"/>
                  <a:pt x="9810527" y="1692156"/>
                  <a:pt x="9803401" y="1692156"/>
                </a:cubicBezTo>
                <a:cubicBezTo>
                  <a:pt x="9796274" y="1692156"/>
                  <a:pt x="9791183" y="1687066"/>
                  <a:pt x="9791183" y="1679940"/>
                </a:cubicBezTo>
                <a:cubicBezTo>
                  <a:pt x="9791183" y="1673832"/>
                  <a:pt x="9796274" y="1667723"/>
                  <a:pt x="9803401" y="1667723"/>
                </a:cubicBezTo>
                <a:close/>
                <a:moveTo>
                  <a:pt x="7189895" y="1665690"/>
                </a:moveTo>
                <a:cubicBezTo>
                  <a:pt x="7197021" y="1665690"/>
                  <a:pt x="7202112" y="1670781"/>
                  <a:pt x="7202112" y="1677908"/>
                </a:cubicBezTo>
                <a:cubicBezTo>
                  <a:pt x="7202112" y="1685034"/>
                  <a:pt x="7197021" y="1690124"/>
                  <a:pt x="7189895" y="1690124"/>
                </a:cubicBezTo>
                <a:cubicBezTo>
                  <a:pt x="7182768" y="1690124"/>
                  <a:pt x="7177677" y="1685034"/>
                  <a:pt x="7177677" y="1677908"/>
                </a:cubicBezTo>
                <a:cubicBezTo>
                  <a:pt x="7177677" y="1670781"/>
                  <a:pt x="7182768" y="1665690"/>
                  <a:pt x="7189895" y="1665690"/>
                </a:cubicBezTo>
                <a:close/>
                <a:moveTo>
                  <a:pt x="6840681" y="1665682"/>
                </a:moveTo>
                <a:cubicBezTo>
                  <a:pt x="6869188" y="1665682"/>
                  <a:pt x="6890568" y="1688080"/>
                  <a:pt x="6890568" y="1714552"/>
                </a:cubicBezTo>
                <a:cubicBezTo>
                  <a:pt x="6890568" y="1742044"/>
                  <a:pt x="6868170" y="1763425"/>
                  <a:pt x="6840681" y="1763425"/>
                </a:cubicBezTo>
                <a:cubicBezTo>
                  <a:pt x="6813192" y="1763425"/>
                  <a:pt x="6790793" y="1741026"/>
                  <a:pt x="6790793" y="1714552"/>
                </a:cubicBezTo>
                <a:cubicBezTo>
                  <a:pt x="6790793" y="1687063"/>
                  <a:pt x="6813192" y="1665682"/>
                  <a:pt x="6840681" y="1665682"/>
                </a:cubicBezTo>
                <a:close/>
                <a:moveTo>
                  <a:pt x="4489879" y="1651438"/>
                </a:moveTo>
                <a:cubicBezTo>
                  <a:pt x="4494968" y="1651438"/>
                  <a:pt x="4500062" y="1656528"/>
                  <a:pt x="4500062" y="1661619"/>
                </a:cubicBezTo>
                <a:cubicBezTo>
                  <a:pt x="4500062" y="1666710"/>
                  <a:pt x="4495988" y="1671800"/>
                  <a:pt x="4489879" y="1671800"/>
                </a:cubicBezTo>
                <a:cubicBezTo>
                  <a:pt x="4484789" y="1671800"/>
                  <a:pt x="4479698" y="1667727"/>
                  <a:pt x="4479698" y="1661619"/>
                </a:cubicBezTo>
                <a:cubicBezTo>
                  <a:pt x="4479698" y="1656528"/>
                  <a:pt x="4483769" y="1651438"/>
                  <a:pt x="4489879" y="1651438"/>
                </a:cubicBezTo>
                <a:close/>
                <a:moveTo>
                  <a:pt x="4124356" y="1643267"/>
                </a:moveTo>
                <a:cubicBezTo>
                  <a:pt x="4130464" y="1643267"/>
                  <a:pt x="4135556" y="1648358"/>
                  <a:pt x="4135556" y="1654466"/>
                </a:cubicBezTo>
                <a:cubicBezTo>
                  <a:pt x="4135556" y="1660575"/>
                  <a:pt x="4130464" y="1665666"/>
                  <a:pt x="4124356" y="1665666"/>
                </a:cubicBezTo>
                <a:cubicBezTo>
                  <a:pt x="4118247" y="1665666"/>
                  <a:pt x="4113157" y="1660575"/>
                  <a:pt x="4113157" y="1654466"/>
                </a:cubicBezTo>
                <a:cubicBezTo>
                  <a:pt x="4113157" y="1648358"/>
                  <a:pt x="4118247" y="1643267"/>
                  <a:pt x="4124356" y="1643267"/>
                </a:cubicBezTo>
                <a:close/>
                <a:moveTo>
                  <a:pt x="1369383" y="1634128"/>
                </a:moveTo>
                <a:cubicBezTo>
                  <a:pt x="1378546" y="1634128"/>
                  <a:pt x="1384655" y="1641256"/>
                  <a:pt x="1384655" y="1649400"/>
                </a:cubicBezTo>
                <a:cubicBezTo>
                  <a:pt x="1384655" y="1657544"/>
                  <a:pt x="1377528" y="1664671"/>
                  <a:pt x="1369383" y="1664671"/>
                </a:cubicBezTo>
                <a:cubicBezTo>
                  <a:pt x="1361238" y="1664671"/>
                  <a:pt x="1354111" y="1657544"/>
                  <a:pt x="1354111" y="1649400"/>
                </a:cubicBezTo>
                <a:cubicBezTo>
                  <a:pt x="1354111" y="1641256"/>
                  <a:pt x="1361238" y="1634128"/>
                  <a:pt x="1369383" y="1634128"/>
                </a:cubicBezTo>
                <a:close/>
                <a:moveTo>
                  <a:pt x="9290270" y="1625987"/>
                </a:moveTo>
                <a:cubicBezTo>
                  <a:pt x="9293324" y="1625987"/>
                  <a:pt x="9295360" y="1628022"/>
                  <a:pt x="9295360" y="1631077"/>
                </a:cubicBezTo>
                <a:cubicBezTo>
                  <a:pt x="9295360" y="1634131"/>
                  <a:pt x="9293324" y="1636167"/>
                  <a:pt x="9290270" y="1636167"/>
                </a:cubicBezTo>
                <a:cubicBezTo>
                  <a:pt x="9287215" y="1636167"/>
                  <a:pt x="9285179" y="1634131"/>
                  <a:pt x="9285179" y="1631077"/>
                </a:cubicBezTo>
                <a:cubicBezTo>
                  <a:pt x="9285179" y="1628022"/>
                  <a:pt x="9287215" y="1625987"/>
                  <a:pt x="9290270" y="1625987"/>
                </a:cubicBezTo>
                <a:close/>
                <a:moveTo>
                  <a:pt x="1867190" y="1615780"/>
                </a:moveTo>
                <a:cubicBezTo>
                  <a:pt x="1874317" y="1615780"/>
                  <a:pt x="1879408" y="1620871"/>
                  <a:pt x="1879408" y="1627997"/>
                </a:cubicBezTo>
                <a:cubicBezTo>
                  <a:pt x="1879408" y="1635124"/>
                  <a:pt x="1874317" y="1640215"/>
                  <a:pt x="1867190" y="1640215"/>
                </a:cubicBezTo>
                <a:cubicBezTo>
                  <a:pt x="1860064" y="1640215"/>
                  <a:pt x="1854973" y="1635124"/>
                  <a:pt x="1854973" y="1627997"/>
                </a:cubicBezTo>
                <a:cubicBezTo>
                  <a:pt x="1854973" y="1621888"/>
                  <a:pt x="1860064" y="1615780"/>
                  <a:pt x="1867190" y="1615780"/>
                </a:cubicBezTo>
                <a:close/>
                <a:moveTo>
                  <a:pt x="1952765" y="1611732"/>
                </a:moveTo>
                <a:cubicBezTo>
                  <a:pt x="1970074" y="1611732"/>
                  <a:pt x="1985346" y="1627003"/>
                  <a:pt x="1985346" y="1644310"/>
                </a:cubicBezTo>
                <a:cubicBezTo>
                  <a:pt x="1985346" y="1662635"/>
                  <a:pt x="1971092" y="1676889"/>
                  <a:pt x="1952765" y="1676889"/>
                </a:cubicBezTo>
                <a:cubicBezTo>
                  <a:pt x="1934440" y="1676889"/>
                  <a:pt x="1920186" y="1662635"/>
                  <a:pt x="1920186" y="1644310"/>
                </a:cubicBezTo>
                <a:cubicBezTo>
                  <a:pt x="1920186" y="1625985"/>
                  <a:pt x="1934440" y="1611732"/>
                  <a:pt x="1952765" y="1611732"/>
                </a:cubicBezTo>
                <a:close/>
                <a:moveTo>
                  <a:pt x="7601213" y="1601545"/>
                </a:moveTo>
                <a:cubicBezTo>
                  <a:pt x="7607322" y="1601545"/>
                  <a:pt x="7612413" y="1606636"/>
                  <a:pt x="7612413" y="1612743"/>
                </a:cubicBezTo>
                <a:cubicBezTo>
                  <a:pt x="7612413" y="1618852"/>
                  <a:pt x="7607322" y="1623943"/>
                  <a:pt x="7601213" y="1623943"/>
                </a:cubicBezTo>
                <a:cubicBezTo>
                  <a:pt x="7595105" y="1623943"/>
                  <a:pt x="7590014" y="1618852"/>
                  <a:pt x="7590014" y="1612743"/>
                </a:cubicBezTo>
                <a:cubicBezTo>
                  <a:pt x="7590014" y="1606636"/>
                  <a:pt x="7595105" y="1601545"/>
                  <a:pt x="7601213" y="1601545"/>
                </a:cubicBezTo>
                <a:close/>
                <a:moveTo>
                  <a:pt x="4432839" y="1598471"/>
                </a:moveTo>
                <a:cubicBezTo>
                  <a:pt x="4443020" y="1598471"/>
                  <a:pt x="4450147" y="1606616"/>
                  <a:pt x="4450147" y="1615779"/>
                </a:cubicBezTo>
                <a:cubicBezTo>
                  <a:pt x="4450147" y="1624941"/>
                  <a:pt x="4443020" y="1633087"/>
                  <a:pt x="4432839" y="1633087"/>
                </a:cubicBezTo>
                <a:cubicBezTo>
                  <a:pt x="4423675" y="1633087"/>
                  <a:pt x="4415530" y="1625960"/>
                  <a:pt x="4415530" y="1615779"/>
                </a:cubicBezTo>
                <a:cubicBezTo>
                  <a:pt x="4415530" y="1606616"/>
                  <a:pt x="4422657" y="1598471"/>
                  <a:pt x="4432839" y="1598471"/>
                </a:cubicBezTo>
                <a:close/>
                <a:moveTo>
                  <a:pt x="8604059" y="1598470"/>
                </a:moveTo>
                <a:cubicBezTo>
                  <a:pt x="8616276" y="1598470"/>
                  <a:pt x="8627476" y="1608650"/>
                  <a:pt x="8627476" y="1621886"/>
                </a:cubicBezTo>
                <a:cubicBezTo>
                  <a:pt x="8627476" y="1634103"/>
                  <a:pt x="8617295" y="1645302"/>
                  <a:pt x="8604059" y="1645302"/>
                </a:cubicBezTo>
                <a:cubicBezTo>
                  <a:pt x="8590823" y="1645302"/>
                  <a:pt x="8580642" y="1635121"/>
                  <a:pt x="8580642" y="1621886"/>
                </a:cubicBezTo>
                <a:cubicBezTo>
                  <a:pt x="8580642" y="1608650"/>
                  <a:pt x="8590823" y="1598470"/>
                  <a:pt x="8604059" y="1598470"/>
                </a:cubicBezTo>
                <a:close/>
                <a:moveTo>
                  <a:pt x="970231" y="1592364"/>
                </a:moveTo>
                <a:cubicBezTo>
                  <a:pt x="979394" y="1592364"/>
                  <a:pt x="985503" y="1599491"/>
                  <a:pt x="985503" y="1607636"/>
                </a:cubicBezTo>
                <a:cubicBezTo>
                  <a:pt x="985503" y="1615781"/>
                  <a:pt x="978376" y="1622908"/>
                  <a:pt x="970231" y="1622908"/>
                </a:cubicBezTo>
                <a:cubicBezTo>
                  <a:pt x="962086" y="1622908"/>
                  <a:pt x="954959" y="1615781"/>
                  <a:pt x="954959" y="1607636"/>
                </a:cubicBezTo>
                <a:cubicBezTo>
                  <a:pt x="954959" y="1599491"/>
                  <a:pt x="962086" y="1592364"/>
                  <a:pt x="970231" y="1592364"/>
                </a:cubicBezTo>
                <a:close/>
                <a:moveTo>
                  <a:pt x="8077693" y="1588309"/>
                </a:moveTo>
                <a:cubicBezTo>
                  <a:pt x="8088892" y="1588309"/>
                  <a:pt x="8099073" y="1597471"/>
                  <a:pt x="8099073" y="1609690"/>
                </a:cubicBezTo>
                <a:cubicBezTo>
                  <a:pt x="8099073" y="1621906"/>
                  <a:pt x="8088892" y="1631068"/>
                  <a:pt x="8077693" y="1631068"/>
                </a:cubicBezTo>
                <a:cubicBezTo>
                  <a:pt x="8065475" y="1631068"/>
                  <a:pt x="8056312" y="1621906"/>
                  <a:pt x="8056312" y="1609690"/>
                </a:cubicBezTo>
                <a:cubicBezTo>
                  <a:pt x="8056312" y="1597471"/>
                  <a:pt x="8066493" y="1588309"/>
                  <a:pt x="8077693" y="1588309"/>
                </a:cubicBezTo>
                <a:close/>
                <a:moveTo>
                  <a:pt x="10993578" y="1587269"/>
                </a:moveTo>
                <a:cubicBezTo>
                  <a:pt x="10999687" y="1588288"/>
                  <a:pt x="11004777" y="1593379"/>
                  <a:pt x="11004777" y="1598469"/>
                </a:cubicBezTo>
                <a:cubicBezTo>
                  <a:pt x="11004777" y="1604577"/>
                  <a:pt x="10999687" y="1609668"/>
                  <a:pt x="10993578" y="1609668"/>
                </a:cubicBezTo>
                <a:cubicBezTo>
                  <a:pt x="10987469" y="1609668"/>
                  <a:pt x="10982378" y="1604577"/>
                  <a:pt x="10982378" y="1598469"/>
                </a:cubicBezTo>
                <a:cubicBezTo>
                  <a:pt x="10982378" y="1592360"/>
                  <a:pt x="10987469" y="1587269"/>
                  <a:pt x="10993578" y="1587269"/>
                </a:cubicBezTo>
                <a:close/>
                <a:moveTo>
                  <a:pt x="1053773" y="1581190"/>
                </a:moveTo>
                <a:cubicBezTo>
                  <a:pt x="1057845" y="1580171"/>
                  <a:pt x="1061918" y="1584246"/>
                  <a:pt x="1061918" y="1589335"/>
                </a:cubicBezTo>
                <a:cubicBezTo>
                  <a:pt x="1061918" y="1594424"/>
                  <a:pt x="1057845" y="1597478"/>
                  <a:pt x="1053773" y="1597478"/>
                </a:cubicBezTo>
                <a:cubicBezTo>
                  <a:pt x="1048682" y="1597478"/>
                  <a:pt x="1045628" y="1593408"/>
                  <a:pt x="1045628" y="1589335"/>
                </a:cubicBezTo>
                <a:cubicBezTo>
                  <a:pt x="1045628" y="1584246"/>
                  <a:pt x="1049700" y="1581190"/>
                  <a:pt x="1053773" y="1581190"/>
                </a:cubicBezTo>
                <a:close/>
                <a:moveTo>
                  <a:pt x="6563753" y="1579126"/>
                </a:moveTo>
                <a:cubicBezTo>
                  <a:pt x="6569861" y="1579126"/>
                  <a:pt x="6574952" y="1584217"/>
                  <a:pt x="6574952" y="1590325"/>
                </a:cubicBezTo>
                <a:cubicBezTo>
                  <a:pt x="6574952" y="1596434"/>
                  <a:pt x="6569861" y="1601524"/>
                  <a:pt x="6563753" y="1601524"/>
                </a:cubicBezTo>
                <a:cubicBezTo>
                  <a:pt x="6557644" y="1601524"/>
                  <a:pt x="6552553" y="1596434"/>
                  <a:pt x="6552553" y="1590325"/>
                </a:cubicBezTo>
                <a:cubicBezTo>
                  <a:pt x="6552553" y="1584217"/>
                  <a:pt x="6557644" y="1579126"/>
                  <a:pt x="6563753" y="1579126"/>
                </a:cubicBezTo>
                <a:close/>
                <a:moveTo>
                  <a:pt x="9187440" y="1578129"/>
                </a:moveTo>
                <a:cubicBezTo>
                  <a:pt x="9193548" y="1578129"/>
                  <a:pt x="9198639" y="1583220"/>
                  <a:pt x="9198639" y="1589328"/>
                </a:cubicBezTo>
                <a:cubicBezTo>
                  <a:pt x="9198639" y="1595436"/>
                  <a:pt x="9193548" y="1600526"/>
                  <a:pt x="9187440" y="1600526"/>
                </a:cubicBezTo>
                <a:cubicBezTo>
                  <a:pt x="9181331" y="1600526"/>
                  <a:pt x="9176240" y="1595436"/>
                  <a:pt x="9176240" y="1589328"/>
                </a:cubicBezTo>
                <a:cubicBezTo>
                  <a:pt x="9176240" y="1583220"/>
                  <a:pt x="9181331" y="1578129"/>
                  <a:pt x="9187440" y="1578129"/>
                </a:cubicBezTo>
                <a:close/>
                <a:moveTo>
                  <a:pt x="5811366" y="1539421"/>
                </a:moveTo>
                <a:cubicBezTo>
                  <a:pt x="5816457" y="1539421"/>
                  <a:pt x="5821547" y="1543493"/>
                  <a:pt x="5821547" y="1549602"/>
                </a:cubicBezTo>
                <a:cubicBezTo>
                  <a:pt x="5821547" y="1555711"/>
                  <a:pt x="5816457" y="1559783"/>
                  <a:pt x="5811366" y="1559783"/>
                </a:cubicBezTo>
                <a:cubicBezTo>
                  <a:pt x="5805258" y="1559783"/>
                  <a:pt x="5801185" y="1555711"/>
                  <a:pt x="5801185" y="1549602"/>
                </a:cubicBezTo>
                <a:cubicBezTo>
                  <a:pt x="5801185" y="1544512"/>
                  <a:pt x="5805258" y="1539421"/>
                  <a:pt x="5811366" y="1539421"/>
                </a:cubicBezTo>
                <a:close/>
                <a:moveTo>
                  <a:pt x="6556626" y="1510942"/>
                </a:moveTo>
                <a:cubicBezTo>
                  <a:pt x="6562734" y="1510942"/>
                  <a:pt x="6568843" y="1516032"/>
                  <a:pt x="6568843" y="1523160"/>
                </a:cubicBezTo>
                <a:cubicBezTo>
                  <a:pt x="6568843" y="1530285"/>
                  <a:pt x="6563752" y="1535375"/>
                  <a:pt x="6556626" y="1535375"/>
                </a:cubicBezTo>
                <a:cubicBezTo>
                  <a:pt x="6549499" y="1535375"/>
                  <a:pt x="6544408" y="1530285"/>
                  <a:pt x="6544408" y="1523160"/>
                </a:cubicBezTo>
                <a:cubicBezTo>
                  <a:pt x="6544408" y="1516032"/>
                  <a:pt x="6549499" y="1510942"/>
                  <a:pt x="6556626" y="1510942"/>
                </a:cubicBezTo>
                <a:close/>
                <a:moveTo>
                  <a:pt x="5064100" y="1507884"/>
                </a:moveTo>
                <a:cubicBezTo>
                  <a:pt x="5071226" y="1506866"/>
                  <a:pt x="5076314" y="1512975"/>
                  <a:pt x="5076314" y="1520102"/>
                </a:cubicBezTo>
                <a:cubicBezTo>
                  <a:pt x="5076314" y="1527228"/>
                  <a:pt x="5071226" y="1532317"/>
                  <a:pt x="5064100" y="1532317"/>
                </a:cubicBezTo>
                <a:cubicBezTo>
                  <a:pt x="5056975" y="1532317"/>
                  <a:pt x="5051886" y="1527228"/>
                  <a:pt x="5051886" y="1520102"/>
                </a:cubicBezTo>
                <a:cubicBezTo>
                  <a:pt x="5051886" y="1512975"/>
                  <a:pt x="5056975" y="1507884"/>
                  <a:pt x="5064100" y="1507884"/>
                </a:cubicBezTo>
                <a:close/>
                <a:moveTo>
                  <a:pt x="12045293" y="1495671"/>
                </a:moveTo>
                <a:cubicBezTo>
                  <a:pt x="12061582" y="1496689"/>
                  <a:pt x="12074818" y="1509924"/>
                  <a:pt x="12074818" y="1525195"/>
                </a:cubicBezTo>
                <a:cubicBezTo>
                  <a:pt x="12074818" y="1541483"/>
                  <a:pt x="12061582" y="1553701"/>
                  <a:pt x="12045293" y="1553701"/>
                </a:cubicBezTo>
                <a:cubicBezTo>
                  <a:pt x="12029003" y="1553701"/>
                  <a:pt x="12015767" y="1540465"/>
                  <a:pt x="12015767" y="1525195"/>
                </a:cubicBezTo>
                <a:cubicBezTo>
                  <a:pt x="12015767" y="1508906"/>
                  <a:pt x="12029003" y="1495671"/>
                  <a:pt x="12045293" y="1495671"/>
                </a:cubicBezTo>
                <a:close/>
                <a:moveTo>
                  <a:pt x="7198040" y="1482432"/>
                </a:moveTo>
                <a:cubicBezTo>
                  <a:pt x="7200076" y="1482432"/>
                  <a:pt x="7203130" y="1484468"/>
                  <a:pt x="7203130" y="1487523"/>
                </a:cubicBezTo>
                <a:cubicBezTo>
                  <a:pt x="7203130" y="1490577"/>
                  <a:pt x="7201094" y="1492613"/>
                  <a:pt x="7198040" y="1492613"/>
                </a:cubicBezTo>
                <a:cubicBezTo>
                  <a:pt x="7194985" y="1492613"/>
                  <a:pt x="7192949" y="1490577"/>
                  <a:pt x="7192949" y="1487523"/>
                </a:cubicBezTo>
                <a:cubicBezTo>
                  <a:pt x="7192949" y="1484468"/>
                  <a:pt x="7194985" y="1482432"/>
                  <a:pt x="7198040" y="1482432"/>
                </a:cubicBezTo>
                <a:close/>
                <a:moveTo>
                  <a:pt x="10018223" y="1481387"/>
                </a:moveTo>
                <a:cubicBezTo>
                  <a:pt x="10022296" y="1481387"/>
                  <a:pt x="10025350" y="1484441"/>
                  <a:pt x="10025350" y="1488514"/>
                </a:cubicBezTo>
                <a:cubicBezTo>
                  <a:pt x="10025350" y="1492586"/>
                  <a:pt x="10022296" y="1494622"/>
                  <a:pt x="10018223" y="1494622"/>
                </a:cubicBezTo>
                <a:cubicBezTo>
                  <a:pt x="10014150" y="1494622"/>
                  <a:pt x="10011096" y="1491568"/>
                  <a:pt x="10011096" y="1488514"/>
                </a:cubicBezTo>
                <a:cubicBezTo>
                  <a:pt x="10011096" y="1484441"/>
                  <a:pt x="10014150" y="1481387"/>
                  <a:pt x="10018223" y="1481387"/>
                </a:cubicBezTo>
                <a:close/>
                <a:moveTo>
                  <a:pt x="8393309" y="1477350"/>
                </a:moveTo>
                <a:cubicBezTo>
                  <a:pt x="8410616" y="1477350"/>
                  <a:pt x="8425888" y="1491603"/>
                  <a:pt x="8425888" y="1509928"/>
                </a:cubicBezTo>
                <a:cubicBezTo>
                  <a:pt x="8425888" y="1528253"/>
                  <a:pt x="8411635" y="1542506"/>
                  <a:pt x="8393309" y="1542506"/>
                </a:cubicBezTo>
                <a:cubicBezTo>
                  <a:pt x="8374982" y="1542506"/>
                  <a:pt x="8360729" y="1528253"/>
                  <a:pt x="8360729" y="1509928"/>
                </a:cubicBezTo>
                <a:cubicBezTo>
                  <a:pt x="8360729" y="1491603"/>
                  <a:pt x="8374982" y="1477350"/>
                  <a:pt x="8393309" y="1477350"/>
                </a:cubicBezTo>
                <a:close/>
                <a:moveTo>
                  <a:pt x="5908087" y="1476298"/>
                </a:moveTo>
                <a:cubicBezTo>
                  <a:pt x="5909106" y="1476298"/>
                  <a:pt x="5910123" y="1477315"/>
                  <a:pt x="5910123" y="1478334"/>
                </a:cubicBezTo>
                <a:cubicBezTo>
                  <a:pt x="5910123" y="1479351"/>
                  <a:pt x="5909106" y="1480369"/>
                  <a:pt x="5908087" y="1480369"/>
                </a:cubicBezTo>
                <a:cubicBezTo>
                  <a:pt x="5907069" y="1480369"/>
                  <a:pt x="5906050" y="1479351"/>
                  <a:pt x="5906050" y="1478334"/>
                </a:cubicBezTo>
                <a:cubicBezTo>
                  <a:pt x="5906050" y="1477315"/>
                  <a:pt x="5907069" y="1476298"/>
                  <a:pt x="5908087" y="1476298"/>
                </a:cubicBezTo>
                <a:close/>
                <a:moveTo>
                  <a:pt x="10401034" y="1474260"/>
                </a:moveTo>
                <a:cubicBezTo>
                  <a:pt x="10406124" y="1474260"/>
                  <a:pt x="10410197" y="1478333"/>
                  <a:pt x="10410197" y="1483423"/>
                </a:cubicBezTo>
                <a:cubicBezTo>
                  <a:pt x="10410197" y="1488514"/>
                  <a:pt x="10406124" y="1492586"/>
                  <a:pt x="10401034" y="1492586"/>
                </a:cubicBezTo>
                <a:cubicBezTo>
                  <a:pt x="10395943" y="1492586"/>
                  <a:pt x="10391871" y="1488514"/>
                  <a:pt x="10391871" y="1483423"/>
                </a:cubicBezTo>
                <a:cubicBezTo>
                  <a:pt x="10391871" y="1478333"/>
                  <a:pt x="10395943" y="1474260"/>
                  <a:pt x="10401034" y="1474260"/>
                </a:cubicBezTo>
                <a:close/>
                <a:moveTo>
                  <a:pt x="2631798" y="1469172"/>
                </a:moveTo>
                <a:cubicBezTo>
                  <a:pt x="2634852" y="1469172"/>
                  <a:pt x="2637906" y="1472227"/>
                  <a:pt x="2637906" y="1475281"/>
                </a:cubicBezTo>
                <a:cubicBezTo>
                  <a:pt x="2637906" y="1478335"/>
                  <a:pt x="2634852" y="1481390"/>
                  <a:pt x="2631798" y="1481390"/>
                </a:cubicBezTo>
                <a:cubicBezTo>
                  <a:pt x="2628743" y="1481390"/>
                  <a:pt x="2625688" y="1478335"/>
                  <a:pt x="2625688" y="1475281"/>
                </a:cubicBezTo>
                <a:cubicBezTo>
                  <a:pt x="2625688" y="1472227"/>
                  <a:pt x="2628743" y="1469172"/>
                  <a:pt x="2631798" y="1469172"/>
                </a:cubicBezTo>
                <a:close/>
                <a:moveTo>
                  <a:pt x="8095000" y="1469170"/>
                </a:moveTo>
                <a:cubicBezTo>
                  <a:pt x="8102127" y="1469170"/>
                  <a:pt x="8107217" y="1474261"/>
                  <a:pt x="8107217" y="1481388"/>
                </a:cubicBezTo>
                <a:cubicBezTo>
                  <a:pt x="8107217" y="1488514"/>
                  <a:pt x="8102127" y="1493605"/>
                  <a:pt x="8095000" y="1493605"/>
                </a:cubicBezTo>
                <a:cubicBezTo>
                  <a:pt x="8087874" y="1493605"/>
                  <a:pt x="8082783" y="1488514"/>
                  <a:pt x="8082783" y="1481388"/>
                </a:cubicBezTo>
                <a:cubicBezTo>
                  <a:pt x="8082783" y="1474261"/>
                  <a:pt x="8087874" y="1469170"/>
                  <a:pt x="8095000" y="1469170"/>
                </a:cubicBezTo>
                <a:close/>
                <a:moveTo>
                  <a:pt x="3408677" y="1462072"/>
                </a:moveTo>
                <a:cubicBezTo>
                  <a:pt x="3411731" y="1463090"/>
                  <a:pt x="3413767" y="1465126"/>
                  <a:pt x="3413767" y="1467163"/>
                </a:cubicBezTo>
                <a:cubicBezTo>
                  <a:pt x="3413767" y="1470216"/>
                  <a:pt x="3411731" y="1472253"/>
                  <a:pt x="3408677" y="1472253"/>
                </a:cubicBezTo>
                <a:cubicBezTo>
                  <a:pt x="3406640" y="1472253"/>
                  <a:pt x="3403585" y="1470216"/>
                  <a:pt x="3403585" y="1467163"/>
                </a:cubicBezTo>
                <a:cubicBezTo>
                  <a:pt x="3403585" y="1465126"/>
                  <a:pt x="3405620" y="1462072"/>
                  <a:pt x="3408677" y="1462072"/>
                </a:cubicBezTo>
                <a:close/>
                <a:moveTo>
                  <a:pt x="3686616" y="1449860"/>
                </a:moveTo>
                <a:cubicBezTo>
                  <a:pt x="3688652" y="1449860"/>
                  <a:pt x="3690689" y="1451898"/>
                  <a:pt x="3690689" y="1453933"/>
                </a:cubicBezTo>
                <a:cubicBezTo>
                  <a:pt x="3690689" y="1455970"/>
                  <a:pt x="3688652" y="1458006"/>
                  <a:pt x="3686616" y="1458006"/>
                </a:cubicBezTo>
                <a:cubicBezTo>
                  <a:pt x="3684581" y="1458006"/>
                  <a:pt x="3682544" y="1455970"/>
                  <a:pt x="3682544" y="1453933"/>
                </a:cubicBezTo>
                <a:cubicBezTo>
                  <a:pt x="3682544" y="1451898"/>
                  <a:pt x="3684581" y="1449860"/>
                  <a:pt x="3686616" y="1449860"/>
                </a:cubicBezTo>
                <a:close/>
                <a:moveTo>
                  <a:pt x="8790374" y="1447825"/>
                </a:moveTo>
                <a:cubicBezTo>
                  <a:pt x="8793428" y="1447825"/>
                  <a:pt x="8795464" y="1449862"/>
                  <a:pt x="8795464" y="1452917"/>
                </a:cubicBezTo>
                <a:cubicBezTo>
                  <a:pt x="8795464" y="1455971"/>
                  <a:pt x="8793428" y="1458007"/>
                  <a:pt x="8790374" y="1458007"/>
                </a:cubicBezTo>
                <a:cubicBezTo>
                  <a:pt x="8787319" y="1458007"/>
                  <a:pt x="8785283" y="1455971"/>
                  <a:pt x="8785283" y="1452917"/>
                </a:cubicBezTo>
                <a:cubicBezTo>
                  <a:pt x="8785283" y="1449862"/>
                  <a:pt x="8787319" y="1447825"/>
                  <a:pt x="8790374" y="1447825"/>
                </a:cubicBezTo>
                <a:close/>
                <a:moveTo>
                  <a:pt x="10691198" y="1418293"/>
                </a:moveTo>
                <a:cubicBezTo>
                  <a:pt x="10693235" y="1417275"/>
                  <a:pt x="10696288" y="1420331"/>
                  <a:pt x="10696288" y="1423383"/>
                </a:cubicBezTo>
                <a:cubicBezTo>
                  <a:pt x="10696288" y="1426441"/>
                  <a:pt x="10694252" y="1428476"/>
                  <a:pt x="10691198" y="1428476"/>
                </a:cubicBezTo>
                <a:cubicBezTo>
                  <a:pt x="10688144" y="1428476"/>
                  <a:pt x="10686107" y="1426441"/>
                  <a:pt x="10686107" y="1423383"/>
                </a:cubicBezTo>
                <a:cubicBezTo>
                  <a:pt x="10686107" y="1420331"/>
                  <a:pt x="10688144" y="1418293"/>
                  <a:pt x="10691198" y="1418293"/>
                </a:cubicBezTo>
                <a:close/>
                <a:moveTo>
                  <a:pt x="3349636" y="1409134"/>
                </a:moveTo>
                <a:cubicBezTo>
                  <a:pt x="3354729" y="1409134"/>
                  <a:pt x="3358800" y="1413204"/>
                  <a:pt x="3358800" y="1418293"/>
                </a:cubicBezTo>
                <a:cubicBezTo>
                  <a:pt x="3358800" y="1423387"/>
                  <a:pt x="3354729" y="1427460"/>
                  <a:pt x="3349636" y="1427460"/>
                </a:cubicBezTo>
                <a:cubicBezTo>
                  <a:pt x="3344546" y="1427460"/>
                  <a:pt x="3340474" y="1423387"/>
                  <a:pt x="3340474" y="1418293"/>
                </a:cubicBezTo>
                <a:cubicBezTo>
                  <a:pt x="3340474" y="1413204"/>
                  <a:pt x="3344546" y="1409134"/>
                  <a:pt x="3349636" y="1409134"/>
                </a:cubicBezTo>
                <a:close/>
                <a:moveTo>
                  <a:pt x="4588610" y="1397903"/>
                </a:moveTo>
                <a:cubicBezTo>
                  <a:pt x="4592683" y="1397903"/>
                  <a:pt x="4596755" y="1401976"/>
                  <a:pt x="4596755" y="1406048"/>
                </a:cubicBezTo>
                <a:cubicBezTo>
                  <a:pt x="4596755" y="1411139"/>
                  <a:pt x="4592683" y="1414193"/>
                  <a:pt x="4588610" y="1414193"/>
                </a:cubicBezTo>
                <a:cubicBezTo>
                  <a:pt x="4584538" y="1414193"/>
                  <a:pt x="4580466" y="1410120"/>
                  <a:pt x="4580466" y="1406048"/>
                </a:cubicBezTo>
                <a:cubicBezTo>
                  <a:pt x="4580466" y="1401976"/>
                  <a:pt x="4584538" y="1397903"/>
                  <a:pt x="4588610" y="1397903"/>
                </a:cubicBezTo>
                <a:close/>
                <a:moveTo>
                  <a:pt x="1814297" y="1390807"/>
                </a:moveTo>
                <a:cubicBezTo>
                  <a:pt x="1826514" y="1390807"/>
                  <a:pt x="1835677" y="1399971"/>
                  <a:pt x="1835677" y="1412190"/>
                </a:cubicBezTo>
                <a:cubicBezTo>
                  <a:pt x="1835677" y="1424404"/>
                  <a:pt x="1825497" y="1433570"/>
                  <a:pt x="1814297" y="1433570"/>
                </a:cubicBezTo>
                <a:cubicBezTo>
                  <a:pt x="1802080" y="1433570"/>
                  <a:pt x="1792917" y="1424404"/>
                  <a:pt x="1792917" y="1412190"/>
                </a:cubicBezTo>
                <a:cubicBezTo>
                  <a:pt x="1792917" y="1399971"/>
                  <a:pt x="1803098" y="1390807"/>
                  <a:pt x="1814297" y="1390807"/>
                </a:cubicBezTo>
                <a:close/>
                <a:moveTo>
                  <a:pt x="9676136" y="1389757"/>
                </a:moveTo>
                <a:cubicBezTo>
                  <a:pt x="9678172" y="1389757"/>
                  <a:pt x="9679190" y="1390775"/>
                  <a:pt x="9679190" y="1392811"/>
                </a:cubicBezTo>
                <a:cubicBezTo>
                  <a:pt x="9679190" y="1394848"/>
                  <a:pt x="9678172" y="1395866"/>
                  <a:pt x="9676136" y="1395866"/>
                </a:cubicBezTo>
                <a:cubicBezTo>
                  <a:pt x="9674099" y="1395866"/>
                  <a:pt x="9673081" y="1394848"/>
                  <a:pt x="9673081" y="1392811"/>
                </a:cubicBezTo>
                <a:cubicBezTo>
                  <a:pt x="9673081" y="1390775"/>
                  <a:pt x="9674099" y="1389757"/>
                  <a:pt x="9676136" y="1389757"/>
                </a:cubicBezTo>
                <a:close/>
                <a:moveTo>
                  <a:pt x="12015767" y="1375502"/>
                </a:moveTo>
                <a:cubicBezTo>
                  <a:pt x="12017804" y="1375502"/>
                  <a:pt x="12018821" y="1376520"/>
                  <a:pt x="12018821" y="1378556"/>
                </a:cubicBezTo>
                <a:cubicBezTo>
                  <a:pt x="12018821" y="1380593"/>
                  <a:pt x="12017804" y="1381611"/>
                  <a:pt x="12015767" y="1381611"/>
                </a:cubicBezTo>
                <a:cubicBezTo>
                  <a:pt x="12013731" y="1381611"/>
                  <a:pt x="12012713" y="1380593"/>
                  <a:pt x="12012713" y="1378556"/>
                </a:cubicBezTo>
                <a:cubicBezTo>
                  <a:pt x="12012713" y="1376520"/>
                  <a:pt x="12013731" y="1375502"/>
                  <a:pt x="12015767" y="1375502"/>
                </a:cubicBezTo>
                <a:close/>
                <a:moveTo>
                  <a:pt x="9431787" y="1368376"/>
                </a:moveTo>
                <a:cubicBezTo>
                  <a:pt x="9435859" y="1368376"/>
                  <a:pt x="9437896" y="1370412"/>
                  <a:pt x="9437896" y="1373467"/>
                </a:cubicBezTo>
                <a:cubicBezTo>
                  <a:pt x="9437896" y="1376521"/>
                  <a:pt x="9434841" y="1379575"/>
                  <a:pt x="9431787" y="1379575"/>
                </a:cubicBezTo>
                <a:cubicBezTo>
                  <a:pt x="9428732" y="1379575"/>
                  <a:pt x="9425678" y="1377539"/>
                  <a:pt x="9425678" y="1373467"/>
                </a:cubicBezTo>
                <a:cubicBezTo>
                  <a:pt x="9425678" y="1370412"/>
                  <a:pt x="9427714" y="1368376"/>
                  <a:pt x="9431787" y="1368376"/>
                </a:cubicBezTo>
                <a:close/>
                <a:moveTo>
                  <a:pt x="7596123" y="1359243"/>
                </a:moveTo>
                <a:cubicBezTo>
                  <a:pt x="7601213" y="1359243"/>
                  <a:pt x="7604268" y="1363316"/>
                  <a:pt x="7604268" y="1367389"/>
                </a:cubicBezTo>
                <a:cubicBezTo>
                  <a:pt x="7604268" y="1371462"/>
                  <a:pt x="7601213" y="1374515"/>
                  <a:pt x="7596123" y="1374515"/>
                </a:cubicBezTo>
                <a:cubicBezTo>
                  <a:pt x="7592051" y="1374515"/>
                  <a:pt x="7587978" y="1371462"/>
                  <a:pt x="7587978" y="1367389"/>
                </a:cubicBezTo>
                <a:cubicBezTo>
                  <a:pt x="7587978" y="1363316"/>
                  <a:pt x="7591032" y="1359243"/>
                  <a:pt x="7596123" y="1359243"/>
                </a:cubicBezTo>
                <a:close/>
                <a:moveTo>
                  <a:pt x="5364445" y="1346011"/>
                </a:moveTo>
                <a:cubicBezTo>
                  <a:pt x="5374621" y="1346011"/>
                  <a:pt x="5381754" y="1354157"/>
                  <a:pt x="5381754" y="1363320"/>
                </a:cubicBezTo>
                <a:cubicBezTo>
                  <a:pt x="5381754" y="1372483"/>
                  <a:pt x="5373604" y="1380628"/>
                  <a:pt x="5364445" y="1380628"/>
                </a:cubicBezTo>
                <a:cubicBezTo>
                  <a:pt x="5355285" y="1380628"/>
                  <a:pt x="5347139" y="1372483"/>
                  <a:pt x="5347139" y="1363320"/>
                </a:cubicBezTo>
                <a:cubicBezTo>
                  <a:pt x="5347139" y="1354157"/>
                  <a:pt x="5355285" y="1346011"/>
                  <a:pt x="5364445" y="1346011"/>
                </a:cubicBezTo>
                <a:close/>
                <a:moveTo>
                  <a:pt x="12059547" y="1314439"/>
                </a:moveTo>
                <a:cubicBezTo>
                  <a:pt x="12061582" y="1313421"/>
                  <a:pt x="12064637" y="1316475"/>
                  <a:pt x="12064637" y="1319529"/>
                </a:cubicBezTo>
                <a:cubicBezTo>
                  <a:pt x="12064637" y="1322585"/>
                  <a:pt x="12062601" y="1324620"/>
                  <a:pt x="12059547" y="1324620"/>
                </a:cubicBezTo>
                <a:cubicBezTo>
                  <a:pt x="12056492" y="1324620"/>
                  <a:pt x="12054456" y="1322585"/>
                  <a:pt x="12054456" y="1319529"/>
                </a:cubicBezTo>
                <a:cubicBezTo>
                  <a:pt x="12054456" y="1316475"/>
                  <a:pt x="12056492" y="1314439"/>
                  <a:pt x="12059547" y="1314439"/>
                </a:cubicBezTo>
                <a:close/>
                <a:moveTo>
                  <a:pt x="11131025" y="1300174"/>
                </a:moveTo>
                <a:cubicBezTo>
                  <a:pt x="11141206" y="1300174"/>
                  <a:pt x="11149350" y="1308319"/>
                  <a:pt x="11149350" y="1318500"/>
                </a:cubicBezTo>
                <a:cubicBezTo>
                  <a:pt x="11149350" y="1328682"/>
                  <a:pt x="11141206" y="1336827"/>
                  <a:pt x="11131025" y="1336827"/>
                </a:cubicBezTo>
                <a:cubicBezTo>
                  <a:pt x="11120843" y="1336827"/>
                  <a:pt x="11112698" y="1328682"/>
                  <a:pt x="11112698" y="1318500"/>
                </a:cubicBezTo>
                <a:cubicBezTo>
                  <a:pt x="11112698" y="1308319"/>
                  <a:pt x="11120843" y="1300174"/>
                  <a:pt x="11131025" y="1300174"/>
                </a:cubicBezTo>
                <a:close/>
                <a:moveTo>
                  <a:pt x="8098055" y="1297139"/>
                </a:moveTo>
                <a:cubicBezTo>
                  <a:pt x="8118417" y="1297139"/>
                  <a:pt x="8133689" y="1313430"/>
                  <a:pt x="8133689" y="1332775"/>
                </a:cubicBezTo>
                <a:cubicBezTo>
                  <a:pt x="8133689" y="1352120"/>
                  <a:pt x="8117399" y="1368410"/>
                  <a:pt x="8098055" y="1368410"/>
                </a:cubicBezTo>
                <a:cubicBezTo>
                  <a:pt x="8078711" y="1368410"/>
                  <a:pt x="8062421" y="1352120"/>
                  <a:pt x="8062421" y="1332775"/>
                </a:cubicBezTo>
                <a:cubicBezTo>
                  <a:pt x="8062421" y="1313430"/>
                  <a:pt x="8078711" y="1297139"/>
                  <a:pt x="8098055" y="1297139"/>
                </a:cubicBezTo>
                <a:close/>
                <a:moveTo>
                  <a:pt x="5691230" y="1264529"/>
                </a:moveTo>
                <a:cubicBezTo>
                  <a:pt x="5697339" y="1264529"/>
                  <a:pt x="5701411" y="1269620"/>
                  <a:pt x="5701411" y="1274710"/>
                </a:cubicBezTo>
                <a:cubicBezTo>
                  <a:pt x="5701411" y="1279800"/>
                  <a:pt x="5697339" y="1284890"/>
                  <a:pt x="5691230" y="1284890"/>
                </a:cubicBezTo>
                <a:cubicBezTo>
                  <a:pt x="5685122" y="1284890"/>
                  <a:pt x="5681049" y="1280818"/>
                  <a:pt x="5681049" y="1274710"/>
                </a:cubicBezTo>
                <a:cubicBezTo>
                  <a:pt x="5681049" y="1268601"/>
                  <a:pt x="5685122" y="1264529"/>
                  <a:pt x="5691230" y="1264529"/>
                </a:cubicBezTo>
                <a:close/>
                <a:moveTo>
                  <a:pt x="10805227" y="1263541"/>
                </a:moveTo>
                <a:cubicBezTo>
                  <a:pt x="10812353" y="1264560"/>
                  <a:pt x="10818462" y="1269650"/>
                  <a:pt x="10818462" y="1276776"/>
                </a:cubicBezTo>
                <a:cubicBezTo>
                  <a:pt x="10818462" y="1283903"/>
                  <a:pt x="10812353" y="1290011"/>
                  <a:pt x="10805227" y="1290011"/>
                </a:cubicBezTo>
                <a:cubicBezTo>
                  <a:pt x="10798099" y="1290011"/>
                  <a:pt x="10791991" y="1283903"/>
                  <a:pt x="10791991" y="1276776"/>
                </a:cubicBezTo>
                <a:cubicBezTo>
                  <a:pt x="10791991" y="1269650"/>
                  <a:pt x="10798099" y="1263541"/>
                  <a:pt x="10805227" y="1263541"/>
                </a:cubicBezTo>
                <a:close/>
                <a:moveTo>
                  <a:pt x="298292" y="1260468"/>
                </a:moveTo>
                <a:cubicBezTo>
                  <a:pt x="359379" y="1259450"/>
                  <a:pt x="408248" y="1308318"/>
                  <a:pt x="408248" y="1369407"/>
                </a:cubicBezTo>
                <a:cubicBezTo>
                  <a:pt x="408248" y="1429477"/>
                  <a:pt x="359379" y="1478349"/>
                  <a:pt x="298292" y="1478349"/>
                </a:cubicBezTo>
                <a:cubicBezTo>
                  <a:pt x="237206" y="1478349"/>
                  <a:pt x="188336" y="1429477"/>
                  <a:pt x="188336" y="1369407"/>
                </a:cubicBezTo>
                <a:cubicBezTo>
                  <a:pt x="188336" y="1309336"/>
                  <a:pt x="237206" y="1260468"/>
                  <a:pt x="298292" y="1260468"/>
                </a:cubicBezTo>
                <a:close/>
                <a:moveTo>
                  <a:pt x="11437477" y="1252334"/>
                </a:moveTo>
                <a:cubicBezTo>
                  <a:pt x="11449694" y="1252334"/>
                  <a:pt x="11459875" y="1262515"/>
                  <a:pt x="11459875" y="1274732"/>
                </a:cubicBezTo>
                <a:cubicBezTo>
                  <a:pt x="11459875" y="1286949"/>
                  <a:pt x="11449694" y="1297131"/>
                  <a:pt x="11437477" y="1297131"/>
                </a:cubicBezTo>
                <a:cubicBezTo>
                  <a:pt x="11425259" y="1297131"/>
                  <a:pt x="11415078" y="1286949"/>
                  <a:pt x="11415078" y="1274732"/>
                </a:cubicBezTo>
                <a:cubicBezTo>
                  <a:pt x="11415078" y="1262515"/>
                  <a:pt x="11425259" y="1252334"/>
                  <a:pt x="11437477" y="1252334"/>
                </a:cubicBezTo>
                <a:close/>
                <a:moveTo>
                  <a:pt x="3814846" y="1200388"/>
                </a:moveTo>
                <a:cubicBezTo>
                  <a:pt x="3816882" y="1200388"/>
                  <a:pt x="3818919" y="1202424"/>
                  <a:pt x="3818919" y="1204460"/>
                </a:cubicBezTo>
                <a:cubicBezTo>
                  <a:pt x="3818919" y="1206497"/>
                  <a:pt x="3816882" y="1208533"/>
                  <a:pt x="3814846" y="1208533"/>
                </a:cubicBezTo>
                <a:cubicBezTo>
                  <a:pt x="3812808" y="1208533"/>
                  <a:pt x="3810773" y="1206497"/>
                  <a:pt x="3810773" y="1204460"/>
                </a:cubicBezTo>
                <a:cubicBezTo>
                  <a:pt x="3810773" y="1202424"/>
                  <a:pt x="3812808" y="1200388"/>
                  <a:pt x="3814846" y="1200388"/>
                </a:cubicBezTo>
                <a:close/>
                <a:moveTo>
                  <a:pt x="9736204" y="1192272"/>
                </a:moveTo>
                <a:cubicBezTo>
                  <a:pt x="9755548" y="1192272"/>
                  <a:pt x="9771838" y="1208561"/>
                  <a:pt x="9771838" y="1227907"/>
                </a:cubicBezTo>
                <a:cubicBezTo>
                  <a:pt x="9771838" y="1248270"/>
                  <a:pt x="9755548" y="1263541"/>
                  <a:pt x="9736204" y="1263541"/>
                </a:cubicBezTo>
                <a:cubicBezTo>
                  <a:pt x="9715842" y="1263541"/>
                  <a:pt x="9699552" y="1247252"/>
                  <a:pt x="9699552" y="1227907"/>
                </a:cubicBezTo>
                <a:cubicBezTo>
                  <a:pt x="9699552" y="1208561"/>
                  <a:pt x="9715842" y="1192272"/>
                  <a:pt x="9736204" y="1192272"/>
                </a:cubicBezTo>
                <a:close/>
                <a:moveTo>
                  <a:pt x="10679998" y="1188190"/>
                </a:moveTo>
                <a:cubicBezTo>
                  <a:pt x="10684071" y="1187171"/>
                  <a:pt x="10687125" y="1191245"/>
                  <a:pt x="10687125" y="1195319"/>
                </a:cubicBezTo>
                <a:cubicBezTo>
                  <a:pt x="10687125" y="1199389"/>
                  <a:pt x="10684071" y="1202445"/>
                  <a:pt x="10679998" y="1202445"/>
                </a:cubicBezTo>
                <a:cubicBezTo>
                  <a:pt x="10675926" y="1202445"/>
                  <a:pt x="10672872" y="1199389"/>
                  <a:pt x="10672872" y="1195319"/>
                </a:cubicBezTo>
                <a:cubicBezTo>
                  <a:pt x="10672872" y="1191245"/>
                  <a:pt x="10675926" y="1188190"/>
                  <a:pt x="10679998" y="1188190"/>
                </a:cubicBezTo>
                <a:close/>
                <a:moveTo>
                  <a:pt x="1609646" y="1183104"/>
                </a:moveTo>
                <a:cubicBezTo>
                  <a:pt x="1612699" y="1184122"/>
                  <a:pt x="1614735" y="1186156"/>
                  <a:pt x="1614735" y="1188193"/>
                </a:cubicBezTo>
                <a:cubicBezTo>
                  <a:pt x="1614735" y="1191247"/>
                  <a:pt x="1612699" y="1193283"/>
                  <a:pt x="1609646" y="1193283"/>
                </a:cubicBezTo>
                <a:cubicBezTo>
                  <a:pt x="1606590" y="1193283"/>
                  <a:pt x="1604554" y="1191247"/>
                  <a:pt x="1604554" y="1188193"/>
                </a:cubicBezTo>
                <a:cubicBezTo>
                  <a:pt x="1604554" y="1185139"/>
                  <a:pt x="1606590" y="1183104"/>
                  <a:pt x="1609646" y="1183104"/>
                </a:cubicBezTo>
                <a:close/>
                <a:moveTo>
                  <a:pt x="8997051" y="1183079"/>
                </a:moveTo>
                <a:cubicBezTo>
                  <a:pt x="9001123" y="1183079"/>
                  <a:pt x="9006214" y="1187151"/>
                  <a:pt x="9006214" y="1192241"/>
                </a:cubicBezTo>
                <a:cubicBezTo>
                  <a:pt x="9006214" y="1197332"/>
                  <a:pt x="9002142" y="1201404"/>
                  <a:pt x="8997051" y="1201404"/>
                </a:cubicBezTo>
                <a:cubicBezTo>
                  <a:pt x="8991961" y="1201404"/>
                  <a:pt x="8987888" y="1197332"/>
                  <a:pt x="8987888" y="1192241"/>
                </a:cubicBezTo>
                <a:cubicBezTo>
                  <a:pt x="8987888" y="1187151"/>
                  <a:pt x="8991961" y="1183079"/>
                  <a:pt x="8997051" y="1183079"/>
                </a:cubicBezTo>
                <a:close/>
                <a:moveTo>
                  <a:pt x="2764214" y="1173943"/>
                </a:moveTo>
                <a:cubicBezTo>
                  <a:pt x="2769305" y="1173943"/>
                  <a:pt x="2772359" y="1178017"/>
                  <a:pt x="2772359" y="1182089"/>
                </a:cubicBezTo>
                <a:cubicBezTo>
                  <a:pt x="2772359" y="1186161"/>
                  <a:pt x="2769305" y="1190233"/>
                  <a:pt x="2764214" y="1190233"/>
                </a:cubicBezTo>
                <a:cubicBezTo>
                  <a:pt x="2760140" y="1190233"/>
                  <a:pt x="2756067" y="1187179"/>
                  <a:pt x="2756067" y="1182089"/>
                </a:cubicBezTo>
                <a:cubicBezTo>
                  <a:pt x="2756067" y="1178017"/>
                  <a:pt x="2759123" y="1173943"/>
                  <a:pt x="2764214" y="1173943"/>
                </a:cubicBezTo>
                <a:close/>
                <a:moveTo>
                  <a:pt x="2648148" y="1159690"/>
                </a:moveTo>
                <a:cubicBezTo>
                  <a:pt x="2652222" y="1158672"/>
                  <a:pt x="2656293" y="1162744"/>
                  <a:pt x="2656293" y="1167833"/>
                </a:cubicBezTo>
                <a:cubicBezTo>
                  <a:pt x="2656293" y="1172925"/>
                  <a:pt x="2652222" y="1175980"/>
                  <a:pt x="2648148" y="1175980"/>
                </a:cubicBezTo>
                <a:cubicBezTo>
                  <a:pt x="2643058" y="1175980"/>
                  <a:pt x="2640003" y="1171906"/>
                  <a:pt x="2640003" y="1167833"/>
                </a:cubicBezTo>
                <a:cubicBezTo>
                  <a:pt x="2640003" y="1162744"/>
                  <a:pt x="2644077" y="1159690"/>
                  <a:pt x="2648148" y="1159690"/>
                </a:cubicBezTo>
                <a:close/>
                <a:moveTo>
                  <a:pt x="4093873" y="1127106"/>
                </a:moveTo>
                <a:cubicBezTo>
                  <a:pt x="4101181" y="1127106"/>
                  <a:pt x="4107107" y="1133027"/>
                  <a:pt x="4107107" y="1140346"/>
                </a:cubicBezTo>
                <a:cubicBezTo>
                  <a:pt x="4107107" y="1147653"/>
                  <a:pt x="4101181" y="1153581"/>
                  <a:pt x="4093873" y="1153581"/>
                </a:cubicBezTo>
                <a:cubicBezTo>
                  <a:pt x="4086562" y="1153581"/>
                  <a:pt x="4080636" y="1147653"/>
                  <a:pt x="4080636" y="1140346"/>
                </a:cubicBezTo>
                <a:cubicBezTo>
                  <a:pt x="4080636" y="1133027"/>
                  <a:pt x="4086562" y="1127106"/>
                  <a:pt x="4093873" y="1127106"/>
                </a:cubicBezTo>
                <a:close/>
                <a:moveTo>
                  <a:pt x="4586598" y="1109799"/>
                </a:moveTo>
                <a:cubicBezTo>
                  <a:pt x="4588638" y="1109799"/>
                  <a:pt x="4590671" y="1111835"/>
                  <a:pt x="4590671" y="1113871"/>
                </a:cubicBezTo>
                <a:cubicBezTo>
                  <a:pt x="4590671" y="1115907"/>
                  <a:pt x="4588638" y="1117944"/>
                  <a:pt x="4586598" y="1117944"/>
                </a:cubicBezTo>
                <a:cubicBezTo>
                  <a:pt x="4584560" y="1117944"/>
                  <a:pt x="4582523" y="1115907"/>
                  <a:pt x="4582523" y="1113871"/>
                </a:cubicBezTo>
                <a:cubicBezTo>
                  <a:pt x="4582523" y="1111835"/>
                  <a:pt x="4584560" y="1109799"/>
                  <a:pt x="4586598" y="1109799"/>
                </a:cubicBezTo>
                <a:close/>
                <a:moveTo>
                  <a:pt x="7513655" y="1097557"/>
                </a:moveTo>
                <a:cubicBezTo>
                  <a:pt x="7514673" y="1097557"/>
                  <a:pt x="7515692" y="1098575"/>
                  <a:pt x="7515692" y="1099593"/>
                </a:cubicBezTo>
                <a:cubicBezTo>
                  <a:pt x="7515692" y="1100612"/>
                  <a:pt x="7514673" y="1101630"/>
                  <a:pt x="7513655" y="1101630"/>
                </a:cubicBezTo>
                <a:cubicBezTo>
                  <a:pt x="7512637" y="1101630"/>
                  <a:pt x="7511619" y="1100612"/>
                  <a:pt x="7511619" y="1099593"/>
                </a:cubicBezTo>
                <a:cubicBezTo>
                  <a:pt x="7511619" y="1098575"/>
                  <a:pt x="7512637" y="1097557"/>
                  <a:pt x="7513655" y="1097557"/>
                </a:cubicBezTo>
                <a:close/>
                <a:moveTo>
                  <a:pt x="3753810" y="1095550"/>
                </a:moveTo>
                <a:cubicBezTo>
                  <a:pt x="3766026" y="1095550"/>
                  <a:pt x="3776207" y="1105731"/>
                  <a:pt x="3776207" y="1117946"/>
                </a:cubicBezTo>
                <a:cubicBezTo>
                  <a:pt x="3776207" y="1130164"/>
                  <a:pt x="3766026" y="1140347"/>
                  <a:pt x="3753810" y="1140347"/>
                </a:cubicBezTo>
                <a:cubicBezTo>
                  <a:pt x="3741592" y="1140347"/>
                  <a:pt x="3731412" y="1130164"/>
                  <a:pt x="3731412" y="1117946"/>
                </a:cubicBezTo>
                <a:cubicBezTo>
                  <a:pt x="3731412" y="1105731"/>
                  <a:pt x="3741592" y="1095550"/>
                  <a:pt x="3753810" y="1095550"/>
                </a:cubicBezTo>
                <a:close/>
                <a:moveTo>
                  <a:pt x="4764761" y="1095542"/>
                </a:moveTo>
                <a:cubicBezTo>
                  <a:pt x="4770871" y="1094525"/>
                  <a:pt x="4774946" y="1099616"/>
                  <a:pt x="4774946" y="1105725"/>
                </a:cubicBezTo>
                <a:cubicBezTo>
                  <a:pt x="4774946" y="1111831"/>
                  <a:pt x="4769852" y="1115903"/>
                  <a:pt x="4764761" y="1115903"/>
                </a:cubicBezTo>
                <a:cubicBezTo>
                  <a:pt x="4758654" y="1115903"/>
                  <a:pt x="4754580" y="1110815"/>
                  <a:pt x="4754580" y="1105725"/>
                </a:cubicBezTo>
                <a:cubicBezTo>
                  <a:pt x="4754580" y="1099616"/>
                  <a:pt x="4759672" y="1095542"/>
                  <a:pt x="4764761" y="1095542"/>
                </a:cubicBezTo>
                <a:close/>
                <a:moveTo>
                  <a:pt x="10431577" y="1092497"/>
                </a:moveTo>
                <a:cubicBezTo>
                  <a:pt x="10442776" y="1092497"/>
                  <a:pt x="10452957" y="1101657"/>
                  <a:pt x="10452957" y="1113876"/>
                </a:cubicBezTo>
                <a:cubicBezTo>
                  <a:pt x="10452957" y="1126092"/>
                  <a:pt x="10442776" y="1135254"/>
                  <a:pt x="10431577" y="1135254"/>
                </a:cubicBezTo>
                <a:cubicBezTo>
                  <a:pt x="10419360" y="1135254"/>
                  <a:pt x="10410197" y="1126092"/>
                  <a:pt x="10410197" y="1113876"/>
                </a:cubicBezTo>
                <a:cubicBezTo>
                  <a:pt x="10410197" y="1101657"/>
                  <a:pt x="10419360" y="1092497"/>
                  <a:pt x="10431577" y="1092497"/>
                </a:cubicBezTo>
                <a:close/>
                <a:moveTo>
                  <a:pt x="9323867" y="1089437"/>
                </a:moveTo>
                <a:cubicBezTo>
                  <a:pt x="9329976" y="1089437"/>
                  <a:pt x="9336084" y="1094529"/>
                  <a:pt x="9336084" y="1101655"/>
                </a:cubicBezTo>
                <a:cubicBezTo>
                  <a:pt x="9336084" y="1108781"/>
                  <a:pt x="9330993" y="1113872"/>
                  <a:pt x="9323867" y="1113872"/>
                </a:cubicBezTo>
                <a:cubicBezTo>
                  <a:pt x="9316740" y="1113872"/>
                  <a:pt x="9311649" y="1108781"/>
                  <a:pt x="9311649" y="1101655"/>
                </a:cubicBezTo>
                <a:cubicBezTo>
                  <a:pt x="9311649" y="1095547"/>
                  <a:pt x="9316740" y="1089437"/>
                  <a:pt x="9323867" y="1089437"/>
                </a:cubicBezTo>
                <a:close/>
                <a:moveTo>
                  <a:pt x="10601604" y="1085369"/>
                </a:moveTo>
                <a:cubicBezTo>
                  <a:pt x="10616876" y="1084351"/>
                  <a:pt x="10627057" y="1095550"/>
                  <a:pt x="10627057" y="1109804"/>
                </a:cubicBezTo>
                <a:cubicBezTo>
                  <a:pt x="10627057" y="1123038"/>
                  <a:pt x="10615857" y="1134235"/>
                  <a:pt x="10601604" y="1134235"/>
                </a:cubicBezTo>
                <a:cubicBezTo>
                  <a:pt x="10588368" y="1134235"/>
                  <a:pt x="10577169" y="1123038"/>
                  <a:pt x="10577169" y="1109804"/>
                </a:cubicBezTo>
                <a:cubicBezTo>
                  <a:pt x="10577169" y="1096569"/>
                  <a:pt x="10588368" y="1085369"/>
                  <a:pt x="10601604" y="1085369"/>
                </a:cubicBezTo>
                <a:close/>
                <a:moveTo>
                  <a:pt x="2304983" y="1076179"/>
                </a:moveTo>
                <a:cubicBezTo>
                  <a:pt x="2313128" y="1077197"/>
                  <a:pt x="2319236" y="1083306"/>
                  <a:pt x="2319236" y="1090433"/>
                </a:cubicBezTo>
                <a:cubicBezTo>
                  <a:pt x="2319236" y="1098577"/>
                  <a:pt x="2313128" y="1104686"/>
                  <a:pt x="2304983" y="1104686"/>
                </a:cubicBezTo>
                <a:cubicBezTo>
                  <a:pt x="2296839" y="1104686"/>
                  <a:pt x="2290730" y="1098577"/>
                  <a:pt x="2290730" y="1090433"/>
                </a:cubicBezTo>
                <a:cubicBezTo>
                  <a:pt x="2290730" y="1082287"/>
                  <a:pt x="2296839" y="1076179"/>
                  <a:pt x="2304983" y="1076179"/>
                </a:cubicBezTo>
                <a:close/>
                <a:moveTo>
                  <a:pt x="6644184" y="1061950"/>
                </a:moveTo>
                <a:cubicBezTo>
                  <a:pt x="6654365" y="1062968"/>
                  <a:pt x="6662511" y="1070095"/>
                  <a:pt x="6662511" y="1080276"/>
                </a:cubicBezTo>
                <a:cubicBezTo>
                  <a:pt x="6662511" y="1090458"/>
                  <a:pt x="6654365" y="1098602"/>
                  <a:pt x="6644184" y="1098602"/>
                </a:cubicBezTo>
                <a:cubicBezTo>
                  <a:pt x="6634003" y="1098602"/>
                  <a:pt x="6625858" y="1090458"/>
                  <a:pt x="6625858" y="1080276"/>
                </a:cubicBezTo>
                <a:cubicBezTo>
                  <a:pt x="6625858" y="1070095"/>
                  <a:pt x="6634003" y="1061950"/>
                  <a:pt x="6644184" y="1061950"/>
                </a:cubicBezTo>
                <a:close/>
                <a:moveTo>
                  <a:pt x="5034577" y="1060935"/>
                </a:moveTo>
                <a:cubicBezTo>
                  <a:pt x="5043736" y="1060935"/>
                  <a:pt x="5050867" y="1068061"/>
                  <a:pt x="5050867" y="1077224"/>
                </a:cubicBezTo>
                <a:cubicBezTo>
                  <a:pt x="5050867" y="1086387"/>
                  <a:pt x="5043736" y="1093513"/>
                  <a:pt x="5034577" y="1093513"/>
                </a:cubicBezTo>
                <a:cubicBezTo>
                  <a:pt x="5025416" y="1093513"/>
                  <a:pt x="5018293" y="1086387"/>
                  <a:pt x="5018293" y="1077224"/>
                </a:cubicBezTo>
                <a:cubicBezTo>
                  <a:pt x="5018293" y="1068061"/>
                  <a:pt x="5025416" y="1060935"/>
                  <a:pt x="5034577" y="1060935"/>
                </a:cubicBezTo>
                <a:close/>
                <a:moveTo>
                  <a:pt x="4292388" y="1051765"/>
                </a:moveTo>
                <a:cubicBezTo>
                  <a:pt x="4297476" y="1051765"/>
                  <a:pt x="4302574" y="1056856"/>
                  <a:pt x="4302574" y="1061946"/>
                </a:cubicBezTo>
                <a:cubicBezTo>
                  <a:pt x="4302574" y="1068055"/>
                  <a:pt x="4297476" y="1072127"/>
                  <a:pt x="4292388" y="1072127"/>
                </a:cubicBezTo>
                <a:cubicBezTo>
                  <a:pt x="4286289" y="1072127"/>
                  <a:pt x="4282213" y="1068055"/>
                  <a:pt x="4282213" y="1061946"/>
                </a:cubicBezTo>
                <a:cubicBezTo>
                  <a:pt x="4282213" y="1055838"/>
                  <a:pt x="4287298" y="1051765"/>
                  <a:pt x="4292388" y="1051765"/>
                </a:cubicBezTo>
                <a:close/>
                <a:moveTo>
                  <a:pt x="7710152" y="1027306"/>
                </a:moveTo>
                <a:cubicBezTo>
                  <a:pt x="7715242" y="1028324"/>
                  <a:pt x="7719315" y="1031378"/>
                  <a:pt x="7719315" y="1036469"/>
                </a:cubicBezTo>
                <a:cubicBezTo>
                  <a:pt x="7719315" y="1041561"/>
                  <a:pt x="7715242" y="1045633"/>
                  <a:pt x="7710152" y="1045633"/>
                </a:cubicBezTo>
                <a:cubicBezTo>
                  <a:pt x="7705061" y="1045633"/>
                  <a:pt x="7700989" y="1041561"/>
                  <a:pt x="7700989" y="1036469"/>
                </a:cubicBezTo>
                <a:cubicBezTo>
                  <a:pt x="7700989" y="1031378"/>
                  <a:pt x="7705061" y="1027306"/>
                  <a:pt x="7710152" y="1027306"/>
                </a:cubicBezTo>
                <a:close/>
                <a:moveTo>
                  <a:pt x="1374422" y="1019163"/>
                </a:moveTo>
                <a:cubicBezTo>
                  <a:pt x="1376458" y="1019163"/>
                  <a:pt x="1379512" y="1022217"/>
                  <a:pt x="1379512" y="1024254"/>
                </a:cubicBezTo>
                <a:cubicBezTo>
                  <a:pt x="1379512" y="1027308"/>
                  <a:pt x="1377476" y="1029344"/>
                  <a:pt x="1374422" y="1029344"/>
                </a:cubicBezTo>
                <a:cubicBezTo>
                  <a:pt x="1371367" y="1029344"/>
                  <a:pt x="1369331" y="1027308"/>
                  <a:pt x="1369331" y="1024254"/>
                </a:cubicBezTo>
                <a:cubicBezTo>
                  <a:pt x="1369331" y="1021199"/>
                  <a:pt x="1371367" y="1019163"/>
                  <a:pt x="1374422" y="1019163"/>
                </a:cubicBezTo>
                <a:close/>
                <a:moveTo>
                  <a:pt x="1313392" y="992716"/>
                </a:moveTo>
                <a:cubicBezTo>
                  <a:pt x="1326627" y="992716"/>
                  <a:pt x="1335789" y="1002897"/>
                  <a:pt x="1335789" y="1015116"/>
                </a:cubicBezTo>
                <a:cubicBezTo>
                  <a:pt x="1335789" y="1027333"/>
                  <a:pt x="1325608" y="1037514"/>
                  <a:pt x="1313392" y="1037514"/>
                </a:cubicBezTo>
                <a:cubicBezTo>
                  <a:pt x="1301174" y="1037514"/>
                  <a:pt x="1290993" y="1027333"/>
                  <a:pt x="1290993" y="1015116"/>
                </a:cubicBezTo>
                <a:cubicBezTo>
                  <a:pt x="1290993" y="1002897"/>
                  <a:pt x="1301174" y="992716"/>
                  <a:pt x="1313392" y="992716"/>
                </a:cubicBezTo>
                <a:close/>
                <a:moveTo>
                  <a:pt x="5232076" y="980492"/>
                </a:moveTo>
                <a:cubicBezTo>
                  <a:pt x="5237160" y="980492"/>
                  <a:pt x="5241226" y="984565"/>
                  <a:pt x="5241226" y="989655"/>
                </a:cubicBezTo>
                <a:cubicBezTo>
                  <a:pt x="5241226" y="994746"/>
                  <a:pt x="5237160" y="998818"/>
                  <a:pt x="5232076" y="998818"/>
                </a:cubicBezTo>
                <a:cubicBezTo>
                  <a:pt x="5226985" y="998818"/>
                  <a:pt x="5222909" y="994746"/>
                  <a:pt x="5222909" y="989655"/>
                </a:cubicBezTo>
                <a:cubicBezTo>
                  <a:pt x="5222909" y="984565"/>
                  <a:pt x="5226985" y="980492"/>
                  <a:pt x="5232076" y="980492"/>
                </a:cubicBezTo>
                <a:close/>
                <a:moveTo>
                  <a:pt x="7707098" y="969283"/>
                </a:moveTo>
                <a:cubicBezTo>
                  <a:pt x="7719315" y="969283"/>
                  <a:pt x="7729496" y="979464"/>
                  <a:pt x="7729496" y="991681"/>
                </a:cubicBezTo>
                <a:cubicBezTo>
                  <a:pt x="7729496" y="1003898"/>
                  <a:pt x="7719315" y="1014079"/>
                  <a:pt x="7707098" y="1014079"/>
                </a:cubicBezTo>
                <a:cubicBezTo>
                  <a:pt x="7694880" y="1014079"/>
                  <a:pt x="7684699" y="1003898"/>
                  <a:pt x="7684699" y="991681"/>
                </a:cubicBezTo>
                <a:cubicBezTo>
                  <a:pt x="7684699" y="979464"/>
                  <a:pt x="7694880" y="969283"/>
                  <a:pt x="7707098" y="969283"/>
                </a:cubicBezTo>
                <a:close/>
                <a:moveTo>
                  <a:pt x="2975991" y="968282"/>
                </a:moveTo>
                <a:cubicBezTo>
                  <a:pt x="2982098" y="967773"/>
                  <a:pt x="2987187" y="969809"/>
                  <a:pt x="2990748" y="973373"/>
                </a:cubicBezTo>
                <a:lnTo>
                  <a:pt x="2994348" y="982533"/>
                </a:lnTo>
                <a:lnTo>
                  <a:pt x="3001424" y="979477"/>
                </a:lnTo>
                <a:cubicBezTo>
                  <a:pt x="3010589" y="979477"/>
                  <a:pt x="3018736" y="987623"/>
                  <a:pt x="3018736" y="996786"/>
                </a:cubicBezTo>
                <a:cubicBezTo>
                  <a:pt x="3018736" y="1005948"/>
                  <a:pt x="3010589" y="1014093"/>
                  <a:pt x="3001424" y="1014093"/>
                </a:cubicBezTo>
                <a:cubicBezTo>
                  <a:pt x="2996334" y="1014093"/>
                  <a:pt x="2992008" y="1012057"/>
                  <a:pt x="2988955" y="1008875"/>
                </a:cubicBezTo>
                <a:lnTo>
                  <a:pt x="2986581" y="1002939"/>
                </a:lnTo>
                <a:lnTo>
                  <a:pt x="2975991" y="1006971"/>
                </a:lnTo>
                <a:cubicBezTo>
                  <a:pt x="2964795" y="1006971"/>
                  <a:pt x="2955628" y="997808"/>
                  <a:pt x="2955628" y="987627"/>
                </a:cubicBezTo>
                <a:lnTo>
                  <a:pt x="2956229" y="986235"/>
                </a:lnTo>
                <a:lnTo>
                  <a:pt x="2954541" y="984547"/>
                </a:lnTo>
                <a:lnTo>
                  <a:pt x="2958789" y="980299"/>
                </a:lnTo>
                <a:lnTo>
                  <a:pt x="2961612" y="973754"/>
                </a:lnTo>
                <a:cubicBezTo>
                  <a:pt x="2965303" y="970318"/>
                  <a:pt x="2970392" y="968282"/>
                  <a:pt x="2975991" y="968282"/>
                </a:cubicBezTo>
                <a:close/>
                <a:moveTo>
                  <a:pt x="11050593" y="929590"/>
                </a:moveTo>
                <a:cubicBezTo>
                  <a:pt x="11058737" y="929590"/>
                  <a:pt x="11065865" y="936716"/>
                  <a:pt x="11065865" y="944862"/>
                </a:cubicBezTo>
                <a:cubicBezTo>
                  <a:pt x="11065865" y="953007"/>
                  <a:pt x="11058737" y="960134"/>
                  <a:pt x="11050593" y="960134"/>
                </a:cubicBezTo>
                <a:cubicBezTo>
                  <a:pt x="11042447" y="960134"/>
                  <a:pt x="11035321" y="953007"/>
                  <a:pt x="11035321" y="944862"/>
                </a:cubicBezTo>
                <a:cubicBezTo>
                  <a:pt x="11035321" y="936716"/>
                  <a:pt x="11042447" y="929590"/>
                  <a:pt x="11050593" y="929590"/>
                </a:cubicBezTo>
                <a:close/>
                <a:moveTo>
                  <a:pt x="8596932" y="919404"/>
                </a:moveTo>
                <a:cubicBezTo>
                  <a:pt x="8606095" y="920422"/>
                  <a:pt x="8614240" y="927549"/>
                  <a:pt x="8614240" y="936711"/>
                </a:cubicBezTo>
                <a:cubicBezTo>
                  <a:pt x="8614240" y="945875"/>
                  <a:pt x="8606095" y="954021"/>
                  <a:pt x="8596932" y="954021"/>
                </a:cubicBezTo>
                <a:cubicBezTo>
                  <a:pt x="8587769" y="954021"/>
                  <a:pt x="8579624" y="946893"/>
                  <a:pt x="8579624" y="936711"/>
                </a:cubicBezTo>
                <a:cubicBezTo>
                  <a:pt x="8579624" y="927549"/>
                  <a:pt x="8586751" y="919404"/>
                  <a:pt x="8596932" y="919404"/>
                </a:cubicBezTo>
                <a:close/>
                <a:moveTo>
                  <a:pt x="5332854" y="906151"/>
                </a:moveTo>
                <a:cubicBezTo>
                  <a:pt x="5336928" y="906151"/>
                  <a:pt x="5339980" y="909205"/>
                  <a:pt x="5339980" y="913278"/>
                </a:cubicBezTo>
                <a:cubicBezTo>
                  <a:pt x="5339980" y="917350"/>
                  <a:pt x="5336928" y="920405"/>
                  <a:pt x="5332854" y="920405"/>
                </a:cubicBezTo>
                <a:cubicBezTo>
                  <a:pt x="5328781" y="920405"/>
                  <a:pt x="5325727" y="917350"/>
                  <a:pt x="5325727" y="913278"/>
                </a:cubicBezTo>
                <a:cubicBezTo>
                  <a:pt x="5325727" y="909205"/>
                  <a:pt x="5328781" y="906151"/>
                  <a:pt x="5332854" y="906151"/>
                </a:cubicBezTo>
                <a:close/>
                <a:moveTo>
                  <a:pt x="4459325" y="895988"/>
                </a:moveTo>
                <a:cubicBezTo>
                  <a:pt x="4465436" y="895988"/>
                  <a:pt x="4470526" y="901080"/>
                  <a:pt x="4470526" y="907188"/>
                </a:cubicBezTo>
                <a:cubicBezTo>
                  <a:pt x="4470526" y="913297"/>
                  <a:pt x="4465436" y="918387"/>
                  <a:pt x="4459325" y="918387"/>
                </a:cubicBezTo>
                <a:cubicBezTo>
                  <a:pt x="4453218" y="918387"/>
                  <a:pt x="4448126" y="913297"/>
                  <a:pt x="4448126" y="907188"/>
                </a:cubicBezTo>
                <a:cubicBezTo>
                  <a:pt x="4448126" y="901080"/>
                  <a:pt x="4453218" y="895988"/>
                  <a:pt x="4459325" y="895988"/>
                </a:cubicBezTo>
                <a:close/>
                <a:moveTo>
                  <a:pt x="7826218" y="856284"/>
                </a:moveTo>
                <a:cubicBezTo>
                  <a:pt x="7830290" y="856284"/>
                  <a:pt x="7834363" y="860356"/>
                  <a:pt x="7834363" y="864429"/>
                </a:cubicBezTo>
                <a:cubicBezTo>
                  <a:pt x="7834363" y="868502"/>
                  <a:pt x="7830290" y="872574"/>
                  <a:pt x="7826218" y="872574"/>
                </a:cubicBezTo>
                <a:cubicBezTo>
                  <a:pt x="7821127" y="872574"/>
                  <a:pt x="7818073" y="868502"/>
                  <a:pt x="7818073" y="864429"/>
                </a:cubicBezTo>
                <a:cubicBezTo>
                  <a:pt x="7818073" y="860356"/>
                  <a:pt x="7822145" y="856284"/>
                  <a:pt x="7826218" y="856284"/>
                </a:cubicBezTo>
                <a:close/>
                <a:moveTo>
                  <a:pt x="4359551" y="850180"/>
                </a:moveTo>
                <a:cubicBezTo>
                  <a:pt x="4376859" y="850180"/>
                  <a:pt x="4392132" y="864433"/>
                  <a:pt x="4392132" y="882760"/>
                </a:cubicBezTo>
                <a:cubicBezTo>
                  <a:pt x="4392132" y="901085"/>
                  <a:pt x="4376859" y="915339"/>
                  <a:pt x="4359551" y="915339"/>
                </a:cubicBezTo>
                <a:cubicBezTo>
                  <a:pt x="4341223" y="915339"/>
                  <a:pt x="4326968" y="901085"/>
                  <a:pt x="4326968" y="882760"/>
                </a:cubicBezTo>
                <a:cubicBezTo>
                  <a:pt x="4326968" y="864433"/>
                  <a:pt x="4342242" y="850180"/>
                  <a:pt x="4359551" y="850180"/>
                </a:cubicBezTo>
                <a:close/>
                <a:moveTo>
                  <a:pt x="1986347" y="813521"/>
                </a:moveTo>
                <a:cubicBezTo>
                  <a:pt x="1990420" y="812503"/>
                  <a:pt x="1993475" y="815558"/>
                  <a:pt x="1993475" y="819630"/>
                </a:cubicBezTo>
                <a:cubicBezTo>
                  <a:pt x="1993475" y="823703"/>
                  <a:pt x="1990420" y="826757"/>
                  <a:pt x="1986347" y="826757"/>
                </a:cubicBezTo>
                <a:cubicBezTo>
                  <a:pt x="1982274" y="826757"/>
                  <a:pt x="1979220" y="823703"/>
                  <a:pt x="1979220" y="819630"/>
                </a:cubicBezTo>
                <a:cubicBezTo>
                  <a:pt x="1979220" y="815558"/>
                  <a:pt x="1982274" y="813521"/>
                  <a:pt x="1986347" y="813521"/>
                </a:cubicBezTo>
                <a:close/>
                <a:moveTo>
                  <a:pt x="927522" y="812507"/>
                </a:moveTo>
                <a:cubicBezTo>
                  <a:pt x="932612" y="812507"/>
                  <a:pt x="935667" y="816580"/>
                  <a:pt x="935667" y="820652"/>
                </a:cubicBezTo>
                <a:cubicBezTo>
                  <a:pt x="935667" y="824725"/>
                  <a:pt x="931594" y="828797"/>
                  <a:pt x="927522" y="828797"/>
                </a:cubicBezTo>
                <a:cubicBezTo>
                  <a:pt x="923449" y="828797"/>
                  <a:pt x="919377" y="824725"/>
                  <a:pt x="919377" y="820652"/>
                </a:cubicBezTo>
                <a:cubicBezTo>
                  <a:pt x="919377" y="816580"/>
                  <a:pt x="923449" y="812507"/>
                  <a:pt x="927522" y="812507"/>
                </a:cubicBezTo>
                <a:close/>
                <a:moveTo>
                  <a:pt x="3198942" y="766688"/>
                </a:moveTo>
                <a:cubicBezTo>
                  <a:pt x="3212177" y="766688"/>
                  <a:pt x="3222358" y="776869"/>
                  <a:pt x="3222358" y="790105"/>
                </a:cubicBezTo>
                <a:cubicBezTo>
                  <a:pt x="3222358" y="803340"/>
                  <a:pt x="3212177" y="813521"/>
                  <a:pt x="3198942" y="813521"/>
                </a:cubicBezTo>
                <a:cubicBezTo>
                  <a:pt x="3185705" y="813521"/>
                  <a:pt x="3175523" y="803340"/>
                  <a:pt x="3175523" y="790105"/>
                </a:cubicBezTo>
                <a:cubicBezTo>
                  <a:pt x="3175523" y="777887"/>
                  <a:pt x="3185705" y="766688"/>
                  <a:pt x="3198942" y="766688"/>
                </a:cubicBezTo>
                <a:close/>
                <a:moveTo>
                  <a:pt x="994706" y="754471"/>
                </a:moveTo>
                <a:cubicBezTo>
                  <a:pt x="1004886" y="754471"/>
                  <a:pt x="1014049" y="762616"/>
                  <a:pt x="1014049" y="772797"/>
                </a:cubicBezTo>
                <a:cubicBezTo>
                  <a:pt x="1014049" y="782978"/>
                  <a:pt x="1005905" y="791123"/>
                  <a:pt x="994706" y="791123"/>
                </a:cubicBezTo>
                <a:cubicBezTo>
                  <a:pt x="984525" y="791123"/>
                  <a:pt x="975362" y="782978"/>
                  <a:pt x="975362" y="772797"/>
                </a:cubicBezTo>
                <a:cubicBezTo>
                  <a:pt x="975362" y="762616"/>
                  <a:pt x="983507" y="754471"/>
                  <a:pt x="994706" y="754471"/>
                </a:cubicBezTo>
                <a:close/>
                <a:moveTo>
                  <a:pt x="4060267" y="751418"/>
                </a:moveTo>
                <a:cubicBezTo>
                  <a:pt x="4064340" y="752436"/>
                  <a:pt x="4066377" y="754473"/>
                  <a:pt x="4066377" y="757527"/>
                </a:cubicBezTo>
                <a:cubicBezTo>
                  <a:pt x="4066377" y="760581"/>
                  <a:pt x="4064340" y="763636"/>
                  <a:pt x="4060267" y="763636"/>
                </a:cubicBezTo>
                <a:cubicBezTo>
                  <a:pt x="4057212" y="763636"/>
                  <a:pt x="4054157" y="761599"/>
                  <a:pt x="4054157" y="757527"/>
                </a:cubicBezTo>
                <a:cubicBezTo>
                  <a:pt x="4054157" y="754473"/>
                  <a:pt x="4057212" y="751418"/>
                  <a:pt x="4060267" y="751418"/>
                </a:cubicBezTo>
                <a:close/>
                <a:moveTo>
                  <a:pt x="1145336" y="742230"/>
                </a:moveTo>
                <a:cubicBezTo>
                  <a:pt x="1146354" y="742230"/>
                  <a:pt x="1148391" y="743248"/>
                  <a:pt x="1148391" y="745285"/>
                </a:cubicBezTo>
                <a:cubicBezTo>
                  <a:pt x="1148391" y="747321"/>
                  <a:pt x="1147373" y="748339"/>
                  <a:pt x="1145336" y="748339"/>
                </a:cubicBezTo>
                <a:cubicBezTo>
                  <a:pt x="1143300" y="748339"/>
                  <a:pt x="1142282" y="747321"/>
                  <a:pt x="1142282" y="745285"/>
                </a:cubicBezTo>
                <a:cubicBezTo>
                  <a:pt x="1142282" y="743248"/>
                  <a:pt x="1143300" y="742230"/>
                  <a:pt x="1145336" y="742230"/>
                </a:cubicBezTo>
                <a:close/>
                <a:moveTo>
                  <a:pt x="5388870" y="739199"/>
                </a:moveTo>
                <a:cubicBezTo>
                  <a:pt x="5399050" y="739199"/>
                  <a:pt x="5406181" y="747344"/>
                  <a:pt x="5406181" y="756506"/>
                </a:cubicBezTo>
                <a:cubicBezTo>
                  <a:pt x="5406181" y="766687"/>
                  <a:pt x="5398035" y="773814"/>
                  <a:pt x="5388870" y="773814"/>
                </a:cubicBezTo>
                <a:cubicBezTo>
                  <a:pt x="5378693" y="773814"/>
                  <a:pt x="5371564" y="765670"/>
                  <a:pt x="5371564" y="756506"/>
                </a:cubicBezTo>
                <a:cubicBezTo>
                  <a:pt x="5371564" y="746326"/>
                  <a:pt x="5379710" y="739199"/>
                  <a:pt x="5388870" y="739199"/>
                </a:cubicBezTo>
                <a:close/>
                <a:moveTo>
                  <a:pt x="11597322" y="735130"/>
                </a:moveTo>
                <a:cubicBezTo>
                  <a:pt x="11619721" y="736148"/>
                  <a:pt x="11638046" y="753456"/>
                  <a:pt x="11638046" y="775855"/>
                </a:cubicBezTo>
                <a:cubicBezTo>
                  <a:pt x="11638046" y="798253"/>
                  <a:pt x="11619721" y="816579"/>
                  <a:pt x="11597322" y="816579"/>
                </a:cubicBezTo>
                <a:cubicBezTo>
                  <a:pt x="11574924" y="816579"/>
                  <a:pt x="11556597" y="798253"/>
                  <a:pt x="11556597" y="775855"/>
                </a:cubicBezTo>
                <a:cubicBezTo>
                  <a:pt x="11556597" y="753456"/>
                  <a:pt x="11574924" y="735130"/>
                  <a:pt x="11597322" y="735130"/>
                </a:cubicBezTo>
                <a:close/>
                <a:moveTo>
                  <a:pt x="8627475" y="728007"/>
                </a:moveTo>
                <a:cubicBezTo>
                  <a:pt x="8640710" y="728007"/>
                  <a:pt x="8651909" y="739206"/>
                  <a:pt x="8651909" y="751424"/>
                </a:cubicBezTo>
                <a:cubicBezTo>
                  <a:pt x="8651909" y="764659"/>
                  <a:pt x="8640710" y="774840"/>
                  <a:pt x="8627475" y="774840"/>
                </a:cubicBezTo>
                <a:cubicBezTo>
                  <a:pt x="8614239" y="774840"/>
                  <a:pt x="8603040" y="764659"/>
                  <a:pt x="8603040" y="751424"/>
                </a:cubicBezTo>
                <a:cubicBezTo>
                  <a:pt x="8603040" y="738188"/>
                  <a:pt x="8614239" y="728007"/>
                  <a:pt x="8627475" y="728007"/>
                </a:cubicBezTo>
                <a:close/>
                <a:moveTo>
                  <a:pt x="172017" y="700487"/>
                </a:moveTo>
                <a:cubicBezTo>
                  <a:pt x="175071" y="700487"/>
                  <a:pt x="178125" y="703542"/>
                  <a:pt x="178125" y="706596"/>
                </a:cubicBezTo>
                <a:cubicBezTo>
                  <a:pt x="178125" y="709650"/>
                  <a:pt x="175071" y="712705"/>
                  <a:pt x="172017" y="712705"/>
                </a:cubicBezTo>
                <a:cubicBezTo>
                  <a:pt x="168962" y="712705"/>
                  <a:pt x="165908" y="709650"/>
                  <a:pt x="165908" y="706596"/>
                </a:cubicBezTo>
                <a:cubicBezTo>
                  <a:pt x="165908" y="703542"/>
                  <a:pt x="168962" y="700487"/>
                  <a:pt x="172017" y="700487"/>
                </a:cubicBezTo>
                <a:close/>
                <a:moveTo>
                  <a:pt x="2623699" y="688293"/>
                </a:moveTo>
                <a:cubicBezTo>
                  <a:pt x="2632862" y="688293"/>
                  <a:pt x="2639989" y="695420"/>
                  <a:pt x="2639989" y="704583"/>
                </a:cubicBezTo>
                <a:cubicBezTo>
                  <a:pt x="2639989" y="713746"/>
                  <a:pt x="2632862" y="719855"/>
                  <a:pt x="2623699" y="719855"/>
                </a:cubicBezTo>
                <a:cubicBezTo>
                  <a:pt x="2614535" y="719855"/>
                  <a:pt x="2607408" y="712728"/>
                  <a:pt x="2607408" y="704583"/>
                </a:cubicBezTo>
                <a:cubicBezTo>
                  <a:pt x="2607408" y="695420"/>
                  <a:pt x="2614535" y="688293"/>
                  <a:pt x="2623699" y="688293"/>
                </a:cubicBezTo>
                <a:close/>
                <a:moveTo>
                  <a:pt x="1419236" y="677084"/>
                </a:moveTo>
                <a:cubicBezTo>
                  <a:pt x="1428399" y="678102"/>
                  <a:pt x="1435526" y="684211"/>
                  <a:pt x="1435526" y="693374"/>
                </a:cubicBezTo>
                <a:cubicBezTo>
                  <a:pt x="1435526" y="702537"/>
                  <a:pt x="1428399" y="709664"/>
                  <a:pt x="1419236" y="709664"/>
                </a:cubicBezTo>
                <a:cubicBezTo>
                  <a:pt x="1410073" y="709664"/>
                  <a:pt x="1402946" y="702537"/>
                  <a:pt x="1402946" y="693374"/>
                </a:cubicBezTo>
                <a:cubicBezTo>
                  <a:pt x="1402946" y="684211"/>
                  <a:pt x="1410073" y="677084"/>
                  <a:pt x="1419236" y="677084"/>
                </a:cubicBezTo>
                <a:close/>
                <a:moveTo>
                  <a:pt x="221959" y="674041"/>
                </a:moveTo>
                <a:cubicBezTo>
                  <a:pt x="230104" y="674041"/>
                  <a:pt x="236212" y="680149"/>
                  <a:pt x="236212" y="688294"/>
                </a:cubicBezTo>
                <a:cubicBezTo>
                  <a:pt x="236212" y="695421"/>
                  <a:pt x="230104" y="702548"/>
                  <a:pt x="221959" y="702548"/>
                </a:cubicBezTo>
                <a:cubicBezTo>
                  <a:pt x="213814" y="702548"/>
                  <a:pt x="207705" y="696439"/>
                  <a:pt x="207705" y="688294"/>
                </a:cubicBezTo>
                <a:cubicBezTo>
                  <a:pt x="207705" y="681168"/>
                  <a:pt x="213814" y="674041"/>
                  <a:pt x="221959" y="674041"/>
                </a:cubicBezTo>
                <a:close/>
                <a:moveTo>
                  <a:pt x="2549321" y="666891"/>
                </a:moveTo>
                <a:cubicBezTo>
                  <a:pt x="2552375" y="666891"/>
                  <a:pt x="2555429" y="668927"/>
                  <a:pt x="2555429" y="673000"/>
                </a:cubicBezTo>
                <a:cubicBezTo>
                  <a:pt x="2555429" y="676054"/>
                  <a:pt x="2552375" y="679109"/>
                  <a:pt x="2549321" y="679109"/>
                </a:cubicBezTo>
                <a:cubicBezTo>
                  <a:pt x="2546266" y="679109"/>
                  <a:pt x="2543212" y="676054"/>
                  <a:pt x="2543212" y="673000"/>
                </a:cubicBezTo>
                <a:cubicBezTo>
                  <a:pt x="2543212" y="669945"/>
                  <a:pt x="2546266" y="666891"/>
                  <a:pt x="2549321" y="666891"/>
                </a:cubicBezTo>
                <a:close/>
                <a:moveTo>
                  <a:pt x="1138277" y="663865"/>
                </a:moveTo>
                <a:cubicBezTo>
                  <a:pt x="1143368" y="663865"/>
                  <a:pt x="1148458" y="667937"/>
                  <a:pt x="1148458" y="674046"/>
                </a:cubicBezTo>
                <a:cubicBezTo>
                  <a:pt x="1148458" y="680155"/>
                  <a:pt x="1143368" y="684227"/>
                  <a:pt x="1138277" y="684227"/>
                </a:cubicBezTo>
                <a:cubicBezTo>
                  <a:pt x="1132168" y="684227"/>
                  <a:pt x="1128096" y="679137"/>
                  <a:pt x="1128096" y="674046"/>
                </a:cubicBezTo>
                <a:cubicBezTo>
                  <a:pt x="1128096" y="667937"/>
                  <a:pt x="1133187" y="663865"/>
                  <a:pt x="1138277" y="663865"/>
                </a:cubicBezTo>
                <a:close/>
                <a:moveTo>
                  <a:pt x="4785103" y="656710"/>
                </a:moveTo>
                <a:cubicBezTo>
                  <a:pt x="4787140" y="656710"/>
                  <a:pt x="4789176" y="658746"/>
                  <a:pt x="4789176" y="660782"/>
                </a:cubicBezTo>
                <a:cubicBezTo>
                  <a:pt x="4789176" y="662819"/>
                  <a:pt x="4787140" y="664855"/>
                  <a:pt x="4785103" y="664855"/>
                </a:cubicBezTo>
                <a:cubicBezTo>
                  <a:pt x="4783067" y="664855"/>
                  <a:pt x="4781032" y="662819"/>
                  <a:pt x="4781032" y="660782"/>
                </a:cubicBezTo>
                <a:cubicBezTo>
                  <a:pt x="4781032" y="658746"/>
                  <a:pt x="4783067" y="656710"/>
                  <a:pt x="4785103" y="656710"/>
                </a:cubicBezTo>
                <a:close/>
                <a:moveTo>
                  <a:pt x="6443616" y="651641"/>
                </a:moveTo>
                <a:cubicBezTo>
                  <a:pt x="6450742" y="651641"/>
                  <a:pt x="6455832" y="656732"/>
                  <a:pt x="6455832" y="663859"/>
                </a:cubicBezTo>
                <a:cubicBezTo>
                  <a:pt x="6455832" y="670985"/>
                  <a:pt x="6450742" y="676076"/>
                  <a:pt x="6443616" y="676076"/>
                </a:cubicBezTo>
                <a:cubicBezTo>
                  <a:pt x="6436489" y="676076"/>
                  <a:pt x="6431398" y="670985"/>
                  <a:pt x="6431398" y="663859"/>
                </a:cubicBezTo>
                <a:cubicBezTo>
                  <a:pt x="6431398" y="656732"/>
                  <a:pt x="6436489" y="651641"/>
                  <a:pt x="6443616" y="651641"/>
                </a:cubicBezTo>
                <a:close/>
                <a:moveTo>
                  <a:pt x="3110366" y="648590"/>
                </a:moveTo>
                <a:cubicBezTo>
                  <a:pt x="3118511" y="648590"/>
                  <a:pt x="3124621" y="654698"/>
                  <a:pt x="3124621" y="662844"/>
                </a:cubicBezTo>
                <a:cubicBezTo>
                  <a:pt x="3124621" y="670988"/>
                  <a:pt x="3118511" y="677097"/>
                  <a:pt x="3110366" y="677097"/>
                </a:cubicBezTo>
                <a:cubicBezTo>
                  <a:pt x="3102224" y="677097"/>
                  <a:pt x="3096114" y="670988"/>
                  <a:pt x="3096114" y="662844"/>
                </a:cubicBezTo>
                <a:cubicBezTo>
                  <a:pt x="3096114" y="654698"/>
                  <a:pt x="3102224" y="648590"/>
                  <a:pt x="3110366" y="648590"/>
                </a:cubicBezTo>
                <a:close/>
                <a:moveTo>
                  <a:pt x="4397201" y="629220"/>
                </a:moveTo>
                <a:cubicBezTo>
                  <a:pt x="4399238" y="629220"/>
                  <a:pt x="4401274" y="631256"/>
                  <a:pt x="4401274" y="633293"/>
                </a:cubicBezTo>
                <a:cubicBezTo>
                  <a:pt x="4401274" y="635329"/>
                  <a:pt x="4399238" y="637365"/>
                  <a:pt x="4397201" y="637365"/>
                </a:cubicBezTo>
                <a:cubicBezTo>
                  <a:pt x="4395165" y="637365"/>
                  <a:pt x="4393129" y="635329"/>
                  <a:pt x="4393129" y="633293"/>
                </a:cubicBezTo>
                <a:cubicBezTo>
                  <a:pt x="4393129" y="631256"/>
                  <a:pt x="4395165" y="629220"/>
                  <a:pt x="4397201" y="629220"/>
                </a:cubicBezTo>
                <a:close/>
                <a:moveTo>
                  <a:pt x="743181" y="564060"/>
                </a:moveTo>
                <a:cubicBezTo>
                  <a:pt x="746235" y="564060"/>
                  <a:pt x="748271" y="566096"/>
                  <a:pt x="748271" y="568132"/>
                </a:cubicBezTo>
                <a:cubicBezTo>
                  <a:pt x="748271" y="570169"/>
                  <a:pt x="746235" y="572205"/>
                  <a:pt x="743181" y="572205"/>
                </a:cubicBezTo>
                <a:cubicBezTo>
                  <a:pt x="740125" y="572205"/>
                  <a:pt x="738090" y="570169"/>
                  <a:pt x="738090" y="568132"/>
                </a:cubicBezTo>
                <a:cubicBezTo>
                  <a:pt x="738090" y="566096"/>
                  <a:pt x="740125" y="564060"/>
                  <a:pt x="743181" y="564060"/>
                </a:cubicBezTo>
                <a:close/>
                <a:moveTo>
                  <a:pt x="5325756" y="552890"/>
                </a:moveTo>
                <a:cubicBezTo>
                  <a:pt x="5355285" y="552890"/>
                  <a:pt x="5378697" y="576306"/>
                  <a:pt x="5378697" y="604813"/>
                </a:cubicBezTo>
                <a:cubicBezTo>
                  <a:pt x="5378697" y="633320"/>
                  <a:pt x="5355285" y="656737"/>
                  <a:pt x="5325756" y="656737"/>
                </a:cubicBezTo>
                <a:cubicBezTo>
                  <a:pt x="5296228" y="656737"/>
                  <a:pt x="5272813" y="633320"/>
                  <a:pt x="5272813" y="604813"/>
                </a:cubicBezTo>
                <a:cubicBezTo>
                  <a:pt x="5272813" y="576306"/>
                  <a:pt x="5296228" y="552890"/>
                  <a:pt x="5325756" y="552890"/>
                </a:cubicBezTo>
                <a:close/>
                <a:moveTo>
                  <a:pt x="777848" y="531504"/>
                </a:moveTo>
                <a:cubicBezTo>
                  <a:pt x="788028" y="532522"/>
                  <a:pt x="797192" y="540667"/>
                  <a:pt x="797192" y="550848"/>
                </a:cubicBezTo>
                <a:cubicBezTo>
                  <a:pt x="797192" y="562048"/>
                  <a:pt x="788028" y="570192"/>
                  <a:pt x="777848" y="570192"/>
                </a:cubicBezTo>
                <a:cubicBezTo>
                  <a:pt x="766649" y="570192"/>
                  <a:pt x="758504" y="562048"/>
                  <a:pt x="758504" y="550848"/>
                </a:cubicBezTo>
                <a:cubicBezTo>
                  <a:pt x="758504" y="540667"/>
                  <a:pt x="767667" y="531504"/>
                  <a:pt x="777848" y="531504"/>
                </a:cubicBezTo>
                <a:close/>
                <a:moveTo>
                  <a:pt x="10168903" y="524376"/>
                </a:moveTo>
                <a:cubicBezTo>
                  <a:pt x="10172976" y="524376"/>
                  <a:pt x="10175013" y="527430"/>
                  <a:pt x="10175013" y="530485"/>
                </a:cubicBezTo>
                <a:cubicBezTo>
                  <a:pt x="10175013" y="533539"/>
                  <a:pt x="10171958" y="536594"/>
                  <a:pt x="10168903" y="536594"/>
                </a:cubicBezTo>
                <a:cubicBezTo>
                  <a:pt x="10165849" y="536594"/>
                  <a:pt x="10162795" y="533539"/>
                  <a:pt x="10162795" y="530485"/>
                </a:cubicBezTo>
                <a:cubicBezTo>
                  <a:pt x="10162795" y="527430"/>
                  <a:pt x="10165849" y="524376"/>
                  <a:pt x="10168903" y="524376"/>
                </a:cubicBezTo>
                <a:close/>
                <a:moveTo>
                  <a:pt x="6053676" y="522319"/>
                </a:moveTo>
                <a:cubicBezTo>
                  <a:pt x="6056730" y="522319"/>
                  <a:pt x="6058766" y="524355"/>
                  <a:pt x="6058766" y="527410"/>
                </a:cubicBezTo>
                <a:cubicBezTo>
                  <a:pt x="6058766" y="530464"/>
                  <a:pt x="6056730" y="532500"/>
                  <a:pt x="6053676" y="532500"/>
                </a:cubicBezTo>
                <a:cubicBezTo>
                  <a:pt x="6050621" y="532500"/>
                  <a:pt x="6048585" y="530464"/>
                  <a:pt x="6048585" y="527410"/>
                </a:cubicBezTo>
                <a:cubicBezTo>
                  <a:pt x="6048585" y="524355"/>
                  <a:pt x="6050621" y="522319"/>
                  <a:pt x="6053676" y="522319"/>
                </a:cubicBezTo>
                <a:close/>
                <a:moveTo>
                  <a:pt x="2166508" y="516210"/>
                </a:moveTo>
                <a:cubicBezTo>
                  <a:pt x="2167526" y="516210"/>
                  <a:pt x="2168544" y="516210"/>
                  <a:pt x="2168544" y="518246"/>
                </a:cubicBezTo>
                <a:cubicBezTo>
                  <a:pt x="2168544" y="519264"/>
                  <a:pt x="2167526" y="520282"/>
                  <a:pt x="2166508" y="520282"/>
                </a:cubicBezTo>
                <a:cubicBezTo>
                  <a:pt x="2165490" y="520282"/>
                  <a:pt x="2164472" y="519264"/>
                  <a:pt x="2164472" y="518246"/>
                </a:cubicBezTo>
                <a:cubicBezTo>
                  <a:pt x="2164472" y="517228"/>
                  <a:pt x="2165490" y="516210"/>
                  <a:pt x="2166508" y="516210"/>
                </a:cubicBezTo>
                <a:close/>
                <a:moveTo>
                  <a:pt x="8592859" y="508092"/>
                </a:moveTo>
                <a:cubicBezTo>
                  <a:pt x="8606094" y="508092"/>
                  <a:pt x="8617294" y="519292"/>
                  <a:pt x="8617294" y="532528"/>
                </a:cubicBezTo>
                <a:cubicBezTo>
                  <a:pt x="8617294" y="545762"/>
                  <a:pt x="8606094" y="556963"/>
                  <a:pt x="8592859" y="556963"/>
                </a:cubicBezTo>
                <a:cubicBezTo>
                  <a:pt x="8579624" y="556963"/>
                  <a:pt x="8568424" y="545762"/>
                  <a:pt x="8568424" y="532528"/>
                </a:cubicBezTo>
                <a:cubicBezTo>
                  <a:pt x="8568424" y="519292"/>
                  <a:pt x="8579624" y="508092"/>
                  <a:pt x="8592859" y="508092"/>
                </a:cubicBezTo>
                <a:close/>
                <a:moveTo>
                  <a:pt x="6066913" y="493836"/>
                </a:moveTo>
                <a:cubicBezTo>
                  <a:pt x="6074039" y="493836"/>
                  <a:pt x="6081166" y="499945"/>
                  <a:pt x="6081166" y="508090"/>
                </a:cubicBezTo>
                <a:cubicBezTo>
                  <a:pt x="6081166" y="516235"/>
                  <a:pt x="6075057" y="522343"/>
                  <a:pt x="6066913" y="522343"/>
                </a:cubicBezTo>
                <a:cubicBezTo>
                  <a:pt x="6058767" y="522343"/>
                  <a:pt x="6052659" y="516235"/>
                  <a:pt x="6052659" y="508090"/>
                </a:cubicBezTo>
                <a:cubicBezTo>
                  <a:pt x="6052659" y="499945"/>
                  <a:pt x="6058767" y="493836"/>
                  <a:pt x="6066913" y="493836"/>
                </a:cubicBezTo>
                <a:close/>
                <a:moveTo>
                  <a:pt x="6723597" y="480603"/>
                </a:moveTo>
                <a:cubicBezTo>
                  <a:pt x="6734796" y="480603"/>
                  <a:pt x="6743960" y="489766"/>
                  <a:pt x="6743960" y="500965"/>
                </a:cubicBezTo>
                <a:cubicBezTo>
                  <a:pt x="6743960" y="512164"/>
                  <a:pt x="6734796" y="521329"/>
                  <a:pt x="6723597" y="521329"/>
                </a:cubicBezTo>
                <a:cubicBezTo>
                  <a:pt x="6712398" y="521329"/>
                  <a:pt x="6703235" y="512164"/>
                  <a:pt x="6703235" y="500965"/>
                </a:cubicBezTo>
                <a:cubicBezTo>
                  <a:pt x="6703235" y="489766"/>
                  <a:pt x="6712398" y="480603"/>
                  <a:pt x="6723597" y="480603"/>
                </a:cubicBezTo>
                <a:close/>
                <a:moveTo>
                  <a:pt x="10992560" y="476531"/>
                </a:moveTo>
                <a:cubicBezTo>
                  <a:pt x="10995614" y="476531"/>
                  <a:pt x="10997650" y="478567"/>
                  <a:pt x="10997650" y="481622"/>
                </a:cubicBezTo>
                <a:cubicBezTo>
                  <a:pt x="10997650" y="484676"/>
                  <a:pt x="10995614" y="486712"/>
                  <a:pt x="10992560" y="486712"/>
                </a:cubicBezTo>
                <a:cubicBezTo>
                  <a:pt x="10989506" y="486712"/>
                  <a:pt x="10987469" y="484676"/>
                  <a:pt x="10987469" y="481622"/>
                </a:cubicBezTo>
                <a:cubicBezTo>
                  <a:pt x="10987469" y="478567"/>
                  <a:pt x="10989506" y="476531"/>
                  <a:pt x="10992560" y="476531"/>
                </a:cubicBezTo>
                <a:close/>
                <a:moveTo>
                  <a:pt x="3592921" y="475498"/>
                </a:moveTo>
                <a:cubicBezTo>
                  <a:pt x="3641788" y="475498"/>
                  <a:pt x="3681491" y="515204"/>
                  <a:pt x="3681491" y="563056"/>
                </a:cubicBezTo>
                <a:cubicBezTo>
                  <a:pt x="3681491" y="611926"/>
                  <a:pt x="3641788" y="650613"/>
                  <a:pt x="3592921" y="650613"/>
                </a:cubicBezTo>
                <a:cubicBezTo>
                  <a:pt x="3544054" y="650613"/>
                  <a:pt x="3504350" y="610906"/>
                  <a:pt x="3504350" y="563056"/>
                </a:cubicBezTo>
                <a:cubicBezTo>
                  <a:pt x="3504350" y="514186"/>
                  <a:pt x="3544054" y="475498"/>
                  <a:pt x="3592921" y="475498"/>
                </a:cubicBezTo>
                <a:close/>
                <a:moveTo>
                  <a:pt x="4326963" y="471433"/>
                </a:moveTo>
                <a:cubicBezTo>
                  <a:pt x="4337144" y="471433"/>
                  <a:pt x="4346306" y="480596"/>
                  <a:pt x="4346306" y="490777"/>
                </a:cubicBezTo>
                <a:cubicBezTo>
                  <a:pt x="4346306" y="500959"/>
                  <a:pt x="4338162" y="510122"/>
                  <a:pt x="4326963" y="510122"/>
                </a:cubicBezTo>
                <a:cubicBezTo>
                  <a:pt x="4316781" y="510122"/>
                  <a:pt x="4307663" y="501977"/>
                  <a:pt x="4307663" y="490777"/>
                </a:cubicBezTo>
                <a:cubicBezTo>
                  <a:pt x="4307663" y="480596"/>
                  <a:pt x="4315762" y="471433"/>
                  <a:pt x="4326963" y="471433"/>
                </a:cubicBezTo>
                <a:close/>
                <a:moveTo>
                  <a:pt x="427563" y="469375"/>
                </a:moveTo>
                <a:cubicBezTo>
                  <a:pt x="427563" y="469375"/>
                  <a:pt x="428581" y="470393"/>
                  <a:pt x="428581" y="470393"/>
                </a:cubicBezTo>
                <a:cubicBezTo>
                  <a:pt x="428581" y="471411"/>
                  <a:pt x="427563" y="471411"/>
                  <a:pt x="427563" y="471411"/>
                </a:cubicBezTo>
                <a:cubicBezTo>
                  <a:pt x="426545" y="471411"/>
                  <a:pt x="426545" y="470393"/>
                  <a:pt x="426545" y="470393"/>
                </a:cubicBezTo>
                <a:cubicBezTo>
                  <a:pt x="426545" y="469375"/>
                  <a:pt x="427563" y="469375"/>
                  <a:pt x="427563" y="469375"/>
                </a:cubicBezTo>
                <a:close/>
                <a:moveTo>
                  <a:pt x="2938242" y="457159"/>
                </a:moveTo>
                <a:cubicBezTo>
                  <a:pt x="2942314" y="457159"/>
                  <a:pt x="2944351" y="459195"/>
                  <a:pt x="2944351" y="462250"/>
                </a:cubicBezTo>
                <a:cubicBezTo>
                  <a:pt x="2944351" y="465304"/>
                  <a:pt x="2942314" y="467340"/>
                  <a:pt x="2938242" y="467340"/>
                </a:cubicBezTo>
                <a:cubicBezTo>
                  <a:pt x="2935187" y="467340"/>
                  <a:pt x="2932133" y="465304"/>
                  <a:pt x="2932133" y="462250"/>
                </a:cubicBezTo>
                <a:cubicBezTo>
                  <a:pt x="2932133" y="459195"/>
                  <a:pt x="2934169" y="457159"/>
                  <a:pt x="2938242" y="457159"/>
                </a:cubicBezTo>
                <a:close/>
                <a:moveTo>
                  <a:pt x="2512732" y="403224"/>
                </a:moveTo>
                <a:cubicBezTo>
                  <a:pt x="2515786" y="403224"/>
                  <a:pt x="2518840" y="406278"/>
                  <a:pt x="2518840" y="409333"/>
                </a:cubicBezTo>
                <a:cubicBezTo>
                  <a:pt x="2518840" y="412387"/>
                  <a:pt x="2516804" y="415441"/>
                  <a:pt x="2512732" y="415441"/>
                </a:cubicBezTo>
                <a:cubicBezTo>
                  <a:pt x="2509677" y="415441"/>
                  <a:pt x="2506624" y="413405"/>
                  <a:pt x="2506624" y="409333"/>
                </a:cubicBezTo>
                <a:cubicBezTo>
                  <a:pt x="2506624" y="406278"/>
                  <a:pt x="2508660" y="403224"/>
                  <a:pt x="2512732" y="403224"/>
                </a:cubicBezTo>
                <a:close/>
                <a:moveTo>
                  <a:pt x="5816456" y="403200"/>
                </a:moveTo>
                <a:cubicBezTo>
                  <a:pt x="5821546" y="403200"/>
                  <a:pt x="5825619" y="407272"/>
                  <a:pt x="5825619" y="412363"/>
                </a:cubicBezTo>
                <a:cubicBezTo>
                  <a:pt x="5825619" y="417454"/>
                  <a:pt x="5821546" y="421526"/>
                  <a:pt x="5816456" y="421526"/>
                </a:cubicBezTo>
                <a:cubicBezTo>
                  <a:pt x="5811365" y="421526"/>
                  <a:pt x="5807293" y="417454"/>
                  <a:pt x="5807293" y="412363"/>
                </a:cubicBezTo>
                <a:cubicBezTo>
                  <a:pt x="5807293" y="407272"/>
                  <a:pt x="5811365" y="403200"/>
                  <a:pt x="5816456" y="403200"/>
                </a:cubicBezTo>
                <a:close/>
                <a:moveTo>
                  <a:pt x="8714015" y="402208"/>
                </a:moveTo>
                <a:cubicBezTo>
                  <a:pt x="8719106" y="402208"/>
                  <a:pt x="8722160" y="406280"/>
                  <a:pt x="8722160" y="410353"/>
                </a:cubicBezTo>
                <a:cubicBezTo>
                  <a:pt x="8722160" y="414426"/>
                  <a:pt x="8718088" y="418498"/>
                  <a:pt x="8714015" y="418498"/>
                </a:cubicBezTo>
                <a:cubicBezTo>
                  <a:pt x="8709943" y="418498"/>
                  <a:pt x="8705870" y="414426"/>
                  <a:pt x="8705870" y="410353"/>
                </a:cubicBezTo>
                <a:cubicBezTo>
                  <a:pt x="8705870" y="406280"/>
                  <a:pt x="8709943" y="402208"/>
                  <a:pt x="8714015" y="402208"/>
                </a:cubicBezTo>
                <a:close/>
                <a:moveTo>
                  <a:pt x="9278052" y="383876"/>
                </a:moveTo>
                <a:cubicBezTo>
                  <a:pt x="9279070" y="383876"/>
                  <a:pt x="9279070" y="384894"/>
                  <a:pt x="9279070" y="384894"/>
                </a:cubicBezTo>
                <a:cubicBezTo>
                  <a:pt x="9279070" y="385912"/>
                  <a:pt x="9278052" y="385912"/>
                  <a:pt x="9278052" y="385912"/>
                </a:cubicBezTo>
                <a:cubicBezTo>
                  <a:pt x="9277034" y="385912"/>
                  <a:pt x="9277034" y="384894"/>
                  <a:pt x="9277034" y="384894"/>
                </a:cubicBezTo>
                <a:cubicBezTo>
                  <a:pt x="9277034" y="383876"/>
                  <a:pt x="9278052" y="383876"/>
                  <a:pt x="9278052" y="383876"/>
                </a:cubicBezTo>
                <a:close/>
                <a:moveTo>
                  <a:pt x="8419779" y="378786"/>
                </a:moveTo>
                <a:cubicBezTo>
                  <a:pt x="8426906" y="378786"/>
                  <a:pt x="8434033" y="384894"/>
                  <a:pt x="8434033" y="393040"/>
                </a:cubicBezTo>
                <a:cubicBezTo>
                  <a:pt x="8434033" y="401184"/>
                  <a:pt x="8427924" y="407293"/>
                  <a:pt x="8419779" y="407293"/>
                </a:cubicBezTo>
                <a:cubicBezTo>
                  <a:pt x="8411634" y="407293"/>
                  <a:pt x="8405525" y="401184"/>
                  <a:pt x="8405525" y="393040"/>
                </a:cubicBezTo>
                <a:cubicBezTo>
                  <a:pt x="8405525" y="384894"/>
                  <a:pt x="8411634" y="378786"/>
                  <a:pt x="8419779" y="378786"/>
                </a:cubicBezTo>
                <a:close/>
                <a:moveTo>
                  <a:pt x="4043916" y="366546"/>
                </a:moveTo>
                <a:cubicBezTo>
                  <a:pt x="4053080" y="366546"/>
                  <a:pt x="4059189" y="372655"/>
                  <a:pt x="4059189" y="381818"/>
                </a:cubicBezTo>
                <a:cubicBezTo>
                  <a:pt x="4059189" y="389963"/>
                  <a:pt x="4052062" y="397090"/>
                  <a:pt x="4043916" y="397090"/>
                </a:cubicBezTo>
                <a:cubicBezTo>
                  <a:pt x="4035771" y="397090"/>
                  <a:pt x="4028645" y="389963"/>
                  <a:pt x="4028645" y="381818"/>
                </a:cubicBezTo>
                <a:cubicBezTo>
                  <a:pt x="4028645" y="373673"/>
                  <a:pt x="4035771" y="366546"/>
                  <a:pt x="4043916" y="366546"/>
                </a:cubicBezTo>
                <a:close/>
                <a:moveTo>
                  <a:pt x="5531384" y="355348"/>
                </a:moveTo>
                <a:cubicBezTo>
                  <a:pt x="5540547" y="355348"/>
                  <a:pt x="5548692" y="363493"/>
                  <a:pt x="5548692" y="372656"/>
                </a:cubicBezTo>
                <a:cubicBezTo>
                  <a:pt x="5548692" y="381819"/>
                  <a:pt x="5540547" y="389964"/>
                  <a:pt x="5531384" y="389964"/>
                </a:cubicBezTo>
                <a:cubicBezTo>
                  <a:pt x="5522221" y="389964"/>
                  <a:pt x="5514076" y="381819"/>
                  <a:pt x="5514076" y="372656"/>
                </a:cubicBezTo>
                <a:cubicBezTo>
                  <a:pt x="5514076" y="363493"/>
                  <a:pt x="5522221" y="355348"/>
                  <a:pt x="5531384" y="355348"/>
                </a:cubicBezTo>
                <a:close/>
                <a:moveTo>
                  <a:pt x="6608550" y="325823"/>
                </a:moveTo>
                <a:cubicBezTo>
                  <a:pt x="6611604" y="325823"/>
                  <a:pt x="6613640" y="327859"/>
                  <a:pt x="6613640" y="330914"/>
                </a:cubicBezTo>
                <a:cubicBezTo>
                  <a:pt x="6613640" y="333968"/>
                  <a:pt x="6611604" y="336004"/>
                  <a:pt x="6608550" y="336004"/>
                </a:cubicBezTo>
                <a:cubicBezTo>
                  <a:pt x="6605495" y="336004"/>
                  <a:pt x="6603459" y="333968"/>
                  <a:pt x="6603459" y="330914"/>
                </a:cubicBezTo>
                <a:cubicBezTo>
                  <a:pt x="6603459" y="327859"/>
                  <a:pt x="6605495" y="325823"/>
                  <a:pt x="6608550" y="325823"/>
                </a:cubicBezTo>
                <a:close/>
                <a:moveTo>
                  <a:pt x="7003580" y="314648"/>
                </a:moveTo>
                <a:cubicBezTo>
                  <a:pt x="7010706" y="314648"/>
                  <a:pt x="7015796" y="319739"/>
                  <a:pt x="7015796" y="325847"/>
                </a:cubicBezTo>
                <a:cubicBezTo>
                  <a:pt x="7015796" y="331956"/>
                  <a:pt x="7010706" y="337047"/>
                  <a:pt x="7003580" y="337047"/>
                </a:cubicBezTo>
                <a:cubicBezTo>
                  <a:pt x="6997470" y="337047"/>
                  <a:pt x="6991362" y="331956"/>
                  <a:pt x="6991362" y="325847"/>
                </a:cubicBezTo>
                <a:cubicBezTo>
                  <a:pt x="6991362" y="319739"/>
                  <a:pt x="6996453" y="314648"/>
                  <a:pt x="7003580" y="314648"/>
                </a:cubicBezTo>
                <a:close/>
                <a:moveTo>
                  <a:pt x="4121368" y="295307"/>
                </a:moveTo>
                <a:cubicBezTo>
                  <a:pt x="4130532" y="295307"/>
                  <a:pt x="4136640" y="301416"/>
                  <a:pt x="4136640" y="309561"/>
                </a:cubicBezTo>
                <a:cubicBezTo>
                  <a:pt x="4136640" y="317706"/>
                  <a:pt x="4129514" y="323814"/>
                  <a:pt x="4121368" y="323814"/>
                </a:cubicBezTo>
                <a:cubicBezTo>
                  <a:pt x="4113225" y="323814"/>
                  <a:pt x="4106095" y="317706"/>
                  <a:pt x="4106095" y="309561"/>
                </a:cubicBezTo>
                <a:cubicBezTo>
                  <a:pt x="4106095" y="301416"/>
                  <a:pt x="4112206" y="295307"/>
                  <a:pt x="4121368" y="295307"/>
                </a:cubicBezTo>
                <a:close/>
                <a:moveTo>
                  <a:pt x="5311470" y="293243"/>
                </a:moveTo>
                <a:cubicBezTo>
                  <a:pt x="5316562" y="293243"/>
                  <a:pt x="5320634" y="297316"/>
                  <a:pt x="5320634" y="302406"/>
                </a:cubicBezTo>
                <a:cubicBezTo>
                  <a:pt x="5320634" y="307497"/>
                  <a:pt x="5316562" y="311569"/>
                  <a:pt x="5311470" y="311569"/>
                </a:cubicBezTo>
                <a:cubicBezTo>
                  <a:pt x="5306380" y="311569"/>
                  <a:pt x="5302308" y="307497"/>
                  <a:pt x="5302308" y="302406"/>
                </a:cubicBezTo>
                <a:cubicBezTo>
                  <a:pt x="5302308" y="297316"/>
                  <a:pt x="5306380" y="293243"/>
                  <a:pt x="5311470" y="293243"/>
                </a:cubicBezTo>
                <a:close/>
                <a:moveTo>
                  <a:pt x="9786092" y="292250"/>
                </a:moveTo>
                <a:cubicBezTo>
                  <a:pt x="9795255" y="292250"/>
                  <a:pt x="9802382" y="299377"/>
                  <a:pt x="9802382" y="308540"/>
                </a:cubicBezTo>
                <a:cubicBezTo>
                  <a:pt x="9802382" y="317703"/>
                  <a:pt x="9795255" y="324830"/>
                  <a:pt x="9786092" y="324830"/>
                </a:cubicBezTo>
                <a:cubicBezTo>
                  <a:pt x="9776929" y="324830"/>
                  <a:pt x="9769802" y="317703"/>
                  <a:pt x="9769802" y="308540"/>
                </a:cubicBezTo>
                <a:cubicBezTo>
                  <a:pt x="9769802" y="299377"/>
                  <a:pt x="9776929" y="292250"/>
                  <a:pt x="9786092" y="292250"/>
                </a:cubicBezTo>
                <a:close/>
                <a:moveTo>
                  <a:pt x="9236309" y="271884"/>
                </a:moveTo>
                <a:cubicBezTo>
                  <a:pt x="9243436" y="271884"/>
                  <a:pt x="9249545" y="277992"/>
                  <a:pt x="9249545" y="285119"/>
                </a:cubicBezTo>
                <a:cubicBezTo>
                  <a:pt x="9249545" y="292246"/>
                  <a:pt x="9243436" y="298355"/>
                  <a:pt x="9236309" y="298355"/>
                </a:cubicBezTo>
                <a:cubicBezTo>
                  <a:pt x="9229182" y="298355"/>
                  <a:pt x="9223074" y="292246"/>
                  <a:pt x="9223074" y="285119"/>
                </a:cubicBezTo>
                <a:cubicBezTo>
                  <a:pt x="9223074" y="277992"/>
                  <a:pt x="9229182" y="271884"/>
                  <a:pt x="9236309" y="271884"/>
                </a:cubicBezTo>
                <a:close/>
                <a:moveTo>
                  <a:pt x="1991444" y="266797"/>
                </a:moveTo>
                <a:cubicBezTo>
                  <a:pt x="1995516" y="266797"/>
                  <a:pt x="1998572" y="269851"/>
                  <a:pt x="1998572" y="273924"/>
                </a:cubicBezTo>
                <a:cubicBezTo>
                  <a:pt x="1998572" y="277996"/>
                  <a:pt x="1995516" y="281051"/>
                  <a:pt x="1991444" y="281051"/>
                </a:cubicBezTo>
                <a:cubicBezTo>
                  <a:pt x="1987370" y="281051"/>
                  <a:pt x="1984317" y="277996"/>
                  <a:pt x="1984317" y="273924"/>
                </a:cubicBezTo>
                <a:cubicBezTo>
                  <a:pt x="1984317" y="269851"/>
                  <a:pt x="1987370" y="266797"/>
                  <a:pt x="1991444" y="266797"/>
                </a:cubicBezTo>
                <a:close/>
                <a:moveTo>
                  <a:pt x="8223283" y="262699"/>
                </a:moveTo>
                <a:cubicBezTo>
                  <a:pt x="8225320" y="262699"/>
                  <a:pt x="8226337" y="263717"/>
                  <a:pt x="8226337" y="265754"/>
                </a:cubicBezTo>
                <a:cubicBezTo>
                  <a:pt x="8226337" y="266772"/>
                  <a:pt x="8225320" y="268808"/>
                  <a:pt x="8223283" y="268808"/>
                </a:cubicBezTo>
                <a:cubicBezTo>
                  <a:pt x="8222265" y="268808"/>
                  <a:pt x="8220229" y="267790"/>
                  <a:pt x="8220229" y="265754"/>
                </a:cubicBezTo>
                <a:cubicBezTo>
                  <a:pt x="8220229" y="263717"/>
                  <a:pt x="8221247" y="262699"/>
                  <a:pt x="8223283" y="262699"/>
                </a:cubicBezTo>
                <a:close/>
                <a:moveTo>
                  <a:pt x="3759863" y="253535"/>
                </a:moveTo>
                <a:cubicBezTo>
                  <a:pt x="3762916" y="253535"/>
                  <a:pt x="3764952" y="255571"/>
                  <a:pt x="3764952" y="258626"/>
                </a:cubicBezTo>
                <a:cubicBezTo>
                  <a:pt x="3764952" y="261680"/>
                  <a:pt x="3762916" y="263716"/>
                  <a:pt x="3759863" y="263716"/>
                </a:cubicBezTo>
                <a:cubicBezTo>
                  <a:pt x="3756807" y="263716"/>
                  <a:pt x="3754772" y="261680"/>
                  <a:pt x="3754772" y="258626"/>
                </a:cubicBezTo>
                <a:cubicBezTo>
                  <a:pt x="3754772" y="255571"/>
                  <a:pt x="3756807" y="253535"/>
                  <a:pt x="3759863" y="253535"/>
                </a:cubicBezTo>
                <a:close/>
                <a:moveTo>
                  <a:pt x="7655174" y="243355"/>
                </a:moveTo>
                <a:cubicBezTo>
                  <a:pt x="7656192" y="244373"/>
                  <a:pt x="7658228" y="245391"/>
                  <a:pt x="7658228" y="246410"/>
                </a:cubicBezTo>
                <a:cubicBezTo>
                  <a:pt x="7658228" y="247427"/>
                  <a:pt x="7657210" y="249464"/>
                  <a:pt x="7655174" y="249464"/>
                </a:cubicBezTo>
                <a:cubicBezTo>
                  <a:pt x="7654155" y="249464"/>
                  <a:pt x="7652119" y="248446"/>
                  <a:pt x="7652119" y="246410"/>
                </a:cubicBezTo>
                <a:cubicBezTo>
                  <a:pt x="7652119" y="245391"/>
                  <a:pt x="7653137" y="243355"/>
                  <a:pt x="7655174" y="243355"/>
                </a:cubicBezTo>
                <a:close/>
                <a:moveTo>
                  <a:pt x="1998518" y="237245"/>
                </a:moveTo>
                <a:cubicBezTo>
                  <a:pt x="2003609" y="237245"/>
                  <a:pt x="2007681" y="241318"/>
                  <a:pt x="2007681" y="246408"/>
                </a:cubicBezTo>
                <a:cubicBezTo>
                  <a:pt x="2007681" y="251499"/>
                  <a:pt x="2003609" y="255571"/>
                  <a:pt x="1998518" y="255571"/>
                </a:cubicBezTo>
                <a:cubicBezTo>
                  <a:pt x="1993428" y="255571"/>
                  <a:pt x="1989355" y="251499"/>
                  <a:pt x="1989355" y="246408"/>
                </a:cubicBezTo>
                <a:cubicBezTo>
                  <a:pt x="1989355" y="241318"/>
                  <a:pt x="1993428" y="237245"/>
                  <a:pt x="1998518" y="237245"/>
                </a:cubicBezTo>
                <a:close/>
                <a:moveTo>
                  <a:pt x="1157580" y="234204"/>
                </a:moveTo>
                <a:cubicBezTo>
                  <a:pt x="1177943" y="233186"/>
                  <a:pt x="1195251" y="250494"/>
                  <a:pt x="1195251" y="270856"/>
                </a:cubicBezTo>
                <a:cubicBezTo>
                  <a:pt x="1195251" y="291218"/>
                  <a:pt x="1178961" y="307508"/>
                  <a:pt x="1157580" y="307508"/>
                </a:cubicBezTo>
                <a:cubicBezTo>
                  <a:pt x="1137218" y="307508"/>
                  <a:pt x="1119910" y="291218"/>
                  <a:pt x="1119910" y="270856"/>
                </a:cubicBezTo>
                <a:cubicBezTo>
                  <a:pt x="1119910" y="250494"/>
                  <a:pt x="1136200" y="234204"/>
                  <a:pt x="1157580" y="234204"/>
                </a:cubicBezTo>
                <a:close/>
                <a:moveTo>
                  <a:pt x="961058" y="233172"/>
                </a:moveTo>
                <a:cubicBezTo>
                  <a:pt x="979384" y="233172"/>
                  <a:pt x="993637" y="247426"/>
                  <a:pt x="993637" y="265752"/>
                </a:cubicBezTo>
                <a:cubicBezTo>
                  <a:pt x="993637" y="283060"/>
                  <a:pt x="979384" y="297314"/>
                  <a:pt x="961058" y="297314"/>
                </a:cubicBezTo>
                <a:cubicBezTo>
                  <a:pt x="942732" y="297314"/>
                  <a:pt x="928478" y="283060"/>
                  <a:pt x="928478" y="265752"/>
                </a:cubicBezTo>
                <a:cubicBezTo>
                  <a:pt x="928478" y="248444"/>
                  <a:pt x="942732" y="233172"/>
                  <a:pt x="961058" y="233172"/>
                </a:cubicBezTo>
                <a:close/>
                <a:moveTo>
                  <a:pt x="171076" y="227096"/>
                </a:moveTo>
                <a:cubicBezTo>
                  <a:pt x="173114" y="227096"/>
                  <a:pt x="174131" y="229132"/>
                  <a:pt x="174131" y="230151"/>
                </a:cubicBezTo>
                <a:cubicBezTo>
                  <a:pt x="174131" y="232186"/>
                  <a:pt x="173114" y="233205"/>
                  <a:pt x="171076" y="233205"/>
                </a:cubicBezTo>
                <a:cubicBezTo>
                  <a:pt x="169040" y="233205"/>
                  <a:pt x="168023" y="232186"/>
                  <a:pt x="168023" y="230151"/>
                </a:cubicBezTo>
                <a:cubicBezTo>
                  <a:pt x="168023" y="228113"/>
                  <a:pt x="169040" y="227096"/>
                  <a:pt x="171076" y="227096"/>
                </a:cubicBezTo>
                <a:close/>
                <a:moveTo>
                  <a:pt x="1620797" y="211791"/>
                </a:moveTo>
                <a:cubicBezTo>
                  <a:pt x="1626906" y="212809"/>
                  <a:pt x="1630978" y="216882"/>
                  <a:pt x="1630978" y="221973"/>
                </a:cubicBezTo>
                <a:cubicBezTo>
                  <a:pt x="1630978" y="227064"/>
                  <a:pt x="1626906" y="232153"/>
                  <a:pt x="1620797" y="232153"/>
                </a:cubicBezTo>
                <a:cubicBezTo>
                  <a:pt x="1615707" y="232153"/>
                  <a:pt x="1610616" y="228082"/>
                  <a:pt x="1610616" y="221973"/>
                </a:cubicBezTo>
                <a:cubicBezTo>
                  <a:pt x="1610616" y="216882"/>
                  <a:pt x="1614689" y="211791"/>
                  <a:pt x="1620797" y="211791"/>
                </a:cubicBezTo>
                <a:close/>
                <a:moveTo>
                  <a:pt x="5128210" y="193466"/>
                </a:moveTo>
                <a:cubicBezTo>
                  <a:pt x="5135336" y="193466"/>
                  <a:pt x="5140427" y="199575"/>
                  <a:pt x="5140427" y="205684"/>
                </a:cubicBezTo>
                <a:cubicBezTo>
                  <a:pt x="5140427" y="212810"/>
                  <a:pt x="5134318" y="217901"/>
                  <a:pt x="5128210" y="217901"/>
                </a:cubicBezTo>
                <a:cubicBezTo>
                  <a:pt x="5121084" y="217901"/>
                  <a:pt x="5115993" y="211792"/>
                  <a:pt x="5115993" y="205684"/>
                </a:cubicBezTo>
                <a:cubicBezTo>
                  <a:pt x="5115993" y="198557"/>
                  <a:pt x="5122102" y="193466"/>
                  <a:pt x="5128210" y="193466"/>
                </a:cubicBezTo>
                <a:close/>
                <a:moveTo>
                  <a:pt x="9614030" y="138518"/>
                </a:moveTo>
                <a:cubicBezTo>
                  <a:pt x="9620139" y="138518"/>
                  <a:pt x="9625230" y="143609"/>
                  <a:pt x="9625230" y="149717"/>
                </a:cubicBezTo>
                <a:cubicBezTo>
                  <a:pt x="9625230" y="155826"/>
                  <a:pt x="9620139" y="160915"/>
                  <a:pt x="9614030" y="160915"/>
                </a:cubicBezTo>
                <a:cubicBezTo>
                  <a:pt x="9607922" y="160915"/>
                  <a:pt x="9602831" y="155826"/>
                  <a:pt x="9602831" y="149717"/>
                </a:cubicBezTo>
                <a:cubicBezTo>
                  <a:pt x="9602831" y="143609"/>
                  <a:pt x="9607922" y="138518"/>
                  <a:pt x="9614030" y="138518"/>
                </a:cubicBezTo>
                <a:close/>
                <a:moveTo>
                  <a:pt x="3063470" y="115071"/>
                </a:moveTo>
                <a:cubicBezTo>
                  <a:pt x="3066524" y="115071"/>
                  <a:pt x="3069579" y="117107"/>
                  <a:pt x="3069579" y="121180"/>
                </a:cubicBezTo>
                <a:cubicBezTo>
                  <a:pt x="3069579" y="124234"/>
                  <a:pt x="3066524" y="127289"/>
                  <a:pt x="3063470" y="127289"/>
                </a:cubicBezTo>
                <a:cubicBezTo>
                  <a:pt x="3060416" y="127289"/>
                  <a:pt x="3057361" y="124234"/>
                  <a:pt x="3057361" y="121180"/>
                </a:cubicBezTo>
                <a:cubicBezTo>
                  <a:pt x="3057361" y="118126"/>
                  <a:pt x="3060416" y="115071"/>
                  <a:pt x="3063470" y="115071"/>
                </a:cubicBezTo>
                <a:close/>
                <a:moveTo>
                  <a:pt x="1904915" y="92704"/>
                </a:moveTo>
                <a:cubicBezTo>
                  <a:pt x="1915096" y="91685"/>
                  <a:pt x="1923240" y="99831"/>
                  <a:pt x="1923240" y="110012"/>
                </a:cubicBezTo>
                <a:cubicBezTo>
                  <a:pt x="1923240" y="120193"/>
                  <a:pt x="1915096" y="127319"/>
                  <a:pt x="1904915" y="127319"/>
                </a:cubicBezTo>
                <a:cubicBezTo>
                  <a:pt x="1894733" y="127319"/>
                  <a:pt x="1886589" y="119175"/>
                  <a:pt x="1886589" y="110012"/>
                </a:cubicBezTo>
                <a:cubicBezTo>
                  <a:pt x="1886589" y="99831"/>
                  <a:pt x="1894733" y="92704"/>
                  <a:pt x="1904915" y="92704"/>
                </a:cubicBezTo>
                <a:close/>
                <a:moveTo>
                  <a:pt x="6230829" y="87605"/>
                </a:moveTo>
                <a:cubicBezTo>
                  <a:pt x="6234902" y="87605"/>
                  <a:pt x="6238974" y="90659"/>
                  <a:pt x="6238974" y="95750"/>
                </a:cubicBezTo>
                <a:cubicBezTo>
                  <a:pt x="6238974" y="99822"/>
                  <a:pt x="6234902" y="103895"/>
                  <a:pt x="6230829" y="103895"/>
                </a:cubicBezTo>
                <a:cubicBezTo>
                  <a:pt x="6226756" y="103895"/>
                  <a:pt x="6222684" y="99822"/>
                  <a:pt x="6222684" y="95750"/>
                </a:cubicBezTo>
                <a:cubicBezTo>
                  <a:pt x="6222684" y="91677"/>
                  <a:pt x="6226756" y="87605"/>
                  <a:pt x="6230829" y="87605"/>
                </a:cubicBezTo>
                <a:close/>
                <a:moveTo>
                  <a:pt x="11171750" y="86587"/>
                </a:moveTo>
                <a:cubicBezTo>
                  <a:pt x="11227746" y="86587"/>
                  <a:pt x="11273561" y="131384"/>
                  <a:pt x="11273561" y="187380"/>
                </a:cubicBezTo>
                <a:cubicBezTo>
                  <a:pt x="11273561" y="243377"/>
                  <a:pt x="11228764" y="288173"/>
                  <a:pt x="11171750" y="288173"/>
                </a:cubicBezTo>
                <a:cubicBezTo>
                  <a:pt x="11115753" y="288173"/>
                  <a:pt x="11069938" y="243377"/>
                  <a:pt x="11069938" y="187380"/>
                </a:cubicBezTo>
                <a:cubicBezTo>
                  <a:pt x="11069938" y="131384"/>
                  <a:pt x="11115753" y="86587"/>
                  <a:pt x="11171750" y="86587"/>
                </a:cubicBezTo>
                <a:close/>
                <a:moveTo>
                  <a:pt x="3533841" y="71293"/>
                </a:moveTo>
                <a:cubicBezTo>
                  <a:pt x="3535876" y="70275"/>
                  <a:pt x="3536895" y="72311"/>
                  <a:pt x="3536895" y="74347"/>
                </a:cubicBezTo>
                <a:cubicBezTo>
                  <a:pt x="3536895" y="76383"/>
                  <a:pt x="3535876" y="77402"/>
                  <a:pt x="3533841" y="77402"/>
                </a:cubicBezTo>
                <a:cubicBezTo>
                  <a:pt x="3531804" y="77402"/>
                  <a:pt x="3530785" y="76383"/>
                  <a:pt x="3530785" y="74347"/>
                </a:cubicBezTo>
                <a:cubicBezTo>
                  <a:pt x="3530785" y="72311"/>
                  <a:pt x="3531804" y="71293"/>
                  <a:pt x="3533841" y="71293"/>
                </a:cubicBezTo>
                <a:close/>
                <a:moveTo>
                  <a:pt x="8850443" y="69279"/>
                </a:moveTo>
                <a:cubicBezTo>
                  <a:pt x="8853497" y="69279"/>
                  <a:pt x="8855533" y="71315"/>
                  <a:pt x="8855533" y="74370"/>
                </a:cubicBezTo>
                <a:cubicBezTo>
                  <a:pt x="8855533" y="77424"/>
                  <a:pt x="8853497" y="79460"/>
                  <a:pt x="8850443" y="79460"/>
                </a:cubicBezTo>
                <a:cubicBezTo>
                  <a:pt x="8847388" y="79460"/>
                  <a:pt x="8845352" y="77424"/>
                  <a:pt x="8845352" y="74370"/>
                </a:cubicBezTo>
                <a:cubicBezTo>
                  <a:pt x="8845352" y="71315"/>
                  <a:pt x="8847388" y="69279"/>
                  <a:pt x="8850443" y="69279"/>
                </a:cubicBezTo>
                <a:close/>
                <a:moveTo>
                  <a:pt x="2747929" y="68269"/>
                </a:moveTo>
                <a:cubicBezTo>
                  <a:pt x="2760149" y="68269"/>
                  <a:pt x="2770331" y="78449"/>
                  <a:pt x="2770331" y="90666"/>
                </a:cubicBezTo>
                <a:cubicBezTo>
                  <a:pt x="2770331" y="102884"/>
                  <a:pt x="2760149" y="113065"/>
                  <a:pt x="2747929" y="113065"/>
                </a:cubicBezTo>
                <a:cubicBezTo>
                  <a:pt x="2735713" y="113065"/>
                  <a:pt x="2725531" y="102884"/>
                  <a:pt x="2725531" y="90666"/>
                </a:cubicBezTo>
                <a:cubicBezTo>
                  <a:pt x="2725531" y="78449"/>
                  <a:pt x="2735713" y="68269"/>
                  <a:pt x="2747929" y="68269"/>
                </a:cubicBezTo>
                <a:close/>
                <a:moveTo>
                  <a:pt x="1222767" y="68265"/>
                </a:moveTo>
                <a:cubicBezTo>
                  <a:pt x="1233967" y="68265"/>
                  <a:pt x="1243130" y="77428"/>
                  <a:pt x="1243130" y="88627"/>
                </a:cubicBezTo>
                <a:cubicBezTo>
                  <a:pt x="1243130" y="99825"/>
                  <a:pt x="1233967" y="108990"/>
                  <a:pt x="1222767" y="108990"/>
                </a:cubicBezTo>
                <a:cubicBezTo>
                  <a:pt x="1211568" y="108990"/>
                  <a:pt x="1202406" y="99825"/>
                  <a:pt x="1202406" y="88627"/>
                </a:cubicBezTo>
                <a:cubicBezTo>
                  <a:pt x="1202406" y="77428"/>
                  <a:pt x="1211568" y="68265"/>
                  <a:pt x="1222767" y="68265"/>
                </a:cubicBezTo>
                <a:close/>
                <a:moveTo>
                  <a:pt x="11961807" y="59105"/>
                </a:moveTo>
                <a:cubicBezTo>
                  <a:pt x="11973006" y="59105"/>
                  <a:pt x="11982170" y="68268"/>
                  <a:pt x="11982170" y="79467"/>
                </a:cubicBezTo>
                <a:cubicBezTo>
                  <a:pt x="11982170" y="90667"/>
                  <a:pt x="11973006" y="99830"/>
                  <a:pt x="11961807" y="99830"/>
                </a:cubicBezTo>
                <a:cubicBezTo>
                  <a:pt x="11950608" y="99830"/>
                  <a:pt x="11941445" y="90667"/>
                  <a:pt x="11941445" y="79467"/>
                </a:cubicBezTo>
                <a:cubicBezTo>
                  <a:pt x="11941445" y="68268"/>
                  <a:pt x="11950608" y="59105"/>
                  <a:pt x="11961807" y="59105"/>
                </a:cubicBezTo>
                <a:close/>
                <a:moveTo>
                  <a:pt x="2790665" y="54007"/>
                </a:moveTo>
                <a:cubicBezTo>
                  <a:pt x="2797792" y="54007"/>
                  <a:pt x="2803901" y="60116"/>
                  <a:pt x="2803901" y="67243"/>
                </a:cubicBezTo>
                <a:cubicBezTo>
                  <a:pt x="2803901" y="74369"/>
                  <a:pt x="2797792" y="80478"/>
                  <a:pt x="2790665" y="80478"/>
                </a:cubicBezTo>
                <a:cubicBezTo>
                  <a:pt x="2783539" y="80478"/>
                  <a:pt x="2777433" y="74369"/>
                  <a:pt x="2777433" y="67243"/>
                </a:cubicBezTo>
                <a:cubicBezTo>
                  <a:pt x="2777433" y="60116"/>
                  <a:pt x="2783539" y="54007"/>
                  <a:pt x="2790665" y="54007"/>
                </a:cubicBezTo>
                <a:close/>
                <a:moveTo>
                  <a:pt x="3751773" y="46888"/>
                </a:moveTo>
                <a:cubicBezTo>
                  <a:pt x="3755844" y="46888"/>
                  <a:pt x="3759917" y="49943"/>
                  <a:pt x="3759917" y="55033"/>
                </a:cubicBezTo>
                <a:cubicBezTo>
                  <a:pt x="3759917" y="59105"/>
                  <a:pt x="3756861" y="63179"/>
                  <a:pt x="3751773" y="63179"/>
                </a:cubicBezTo>
                <a:cubicBezTo>
                  <a:pt x="3747699" y="63179"/>
                  <a:pt x="3743628" y="60123"/>
                  <a:pt x="3743628" y="55033"/>
                </a:cubicBezTo>
                <a:cubicBezTo>
                  <a:pt x="3743628" y="50961"/>
                  <a:pt x="3746682" y="46888"/>
                  <a:pt x="3751773" y="46888"/>
                </a:cubicBezTo>
                <a:close/>
                <a:moveTo>
                  <a:pt x="6107637" y="40750"/>
                </a:moveTo>
                <a:cubicBezTo>
                  <a:pt x="6111709" y="40750"/>
                  <a:pt x="6113746" y="43804"/>
                  <a:pt x="6113746" y="46859"/>
                </a:cubicBezTo>
                <a:cubicBezTo>
                  <a:pt x="6113746" y="49913"/>
                  <a:pt x="6110691" y="52968"/>
                  <a:pt x="6107637" y="52968"/>
                </a:cubicBezTo>
                <a:cubicBezTo>
                  <a:pt x="6104582" y="52968"/>
                  <a:pt x="6101528" y="49913"/>
                  <a:pt x="6101528" y="46859"/>
                </a:cubicBezTo>
                <a:cubicBezTo>
                  <a:pt x="6101528" y="43804"/>
                  <a:pt x="6104582" y="40750"/>
                  <a:pt x="6107637" y="40750"/>
                </a:cubicBezTo>
                <a:close/>
                <a:moveTo>
                  <a:pt x="338029" y="35685"/>
                </a:moveTo>
                <a:cubicBezTo>
                  <a:pt x="354318" y="35685"/>
                  <a:pt x="367554" y="48920"/>
                  <a:pt x="367554" y="65210"/>
                </a:cubicBezTo>
                <a:cubicBezTo>
                  <a:pt x="367554" y="81499"/>
                  <a:pt x="354318" y="94736"/>
                  <a:pt x="338029" y="94736"/>
                </a:cubicBezTo>
                <a:cubicBezTo>
                  <a:pt x="321740" y="94736"/>
                  <a:pt x="308504" y="81499"/>
                  <a:pt x="308504" y="65210"/>
                </a:cubicBezTo>
                <a:cubicBezTo>
                  <a:pt x="308504" y="48920"/>
                  <a:pt x="321740" y="35685"/>
                  <a:pt x="338029" y="35685"/>
                </a:cubicBezTo>
                <a:close/>
                <a:moveTo>
                  <a:pt x="7914793" y="30595"/>
                </a:moveTo>
                <a:cubicBezTo>
                  <a:pt x="7919884" y="29578"/>
                  <a:pt x="7924974" y="33649"/>
                  <a:pt x="7924974" y="39758"/>
                </a:cubicBezTo>
                <a:cubicBezTo>
                  <a:pt x="7924974" y="44849"/>
                  <a:pt x="7920902" y="48922"/>
                  <a:pt x="7914793" y="48922"/>
                </a:cubicBezTo>
                <a:cubicBezTo>
                  <a:pt x="7909703" y="48922"/>
                  <a:pt x="7905630" y="44849"/>
                  <a:pt x="7905630" y="39758"/>
                </a:cubicBezTo>
                <a:cubicBezTo>
                  <a:pt x="7905630" y="34667"/>
                  <a:pt x="7909703" y="30595"/>
                  <a:pt x="7914793" y="30595"/>
                </a:cubicBezTo>
                <a:close/>
                <a:moveTo>
                  <a:pt x="631216" y="38"/>
                </a:moveTo>
                <a:cubicBezTo>
                  <a:pt x="654633" y="-980"/>
                  <a:pt x="673977" y="18364"/>
                  <a:pt x="673977" y="41781"/>
                </a:cubicBezTo>
                <a:cubicBezTo>
                  <a:pt x="673977" y="65197"/>
                  <a:pt x="654633" y="83523"/>
                  <a:pt x="631216" y="83523"/>
                </a:cubicBezTo>
                <a:cubicBezTo>
                  <a:pt x="607799" y="83523"/>
                  <a:pt x="588455" y="65197"/>
                  <a:pt x="588455" y="41781"/>
                </a:cubicBezTo>
                <a:cubicBezTo>
                  <a:pt x="588455" y="18364"/>
                  <a:pt x="607799" y="38"/>
                  <a:pt x="631216" y="38"/>
                </a:cubicBezTo>
                <a:close/>
              </a:path>
            </a:pathLst>
          </a:custGeom>
          <a:solidFill>
            <a:schemeClr val="bg1"/>
          </a:solidFill>
          <a:ln w="10176" cap="flat">
            <a:noFill/>
            <a:prstDash val="solid"/>
            <a:miter/>
          </a:ln>
          <a:effectLst>
            <a:outerShdw blurRad="76200" dist="38100" dir="5400000" algn="t" rotWithShape="0">
              <a:prstClr val="black">
                <a:alpha val="20000"/>
              </a:prstClr>
            </a:outerShdw>
          </a:effectLst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47" name="矩形 46">
            <a:extLst>
              <a:ext uri="{FF2B5EF4-FFF2-40B4-BE49-F238E27FC236}">
                <a16:creationId xmlns:a16="http://schemas.microsoft.com/office/drawing/2014/main" id="{DC974B68-873D-4CA0-874A-9C97363CAEFE}"/>
              </a:ext>
            </a:extLst>
          </p:cNvPr>
          <p:cNvSpPr/>
          <p:nvPr/>
        </p:nvSpPr>
        <p:spPr>
          <a:xfrm>
            <a:off x="2996540" y="2502788"/>
            <a:ext cx="710188" cy="182392"/>
          </a:xfrm>
          <a:prstGeom prst="rect">
            <a:avLst/>
          </a:prstGeom>
          <a:pattFill prst="wdUpDiag">
            <a:fgClr>
              <a:schemeClr val="accent3">
                <a:lumMod val="50000"/>
              </a:schemeClr>
            </a:fgClr>
            <a:bgClr>
              <a:schemeClr val="accent3">
                <a:lumMod val="75000"/>
              </a:schemeClr>
            </a:bgClr>
          </a:pattFill>
          <a:ln w="6994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48" name="矩形 47">
            <a:extLst>
              <a:ext uri="{FF2B5EF4-FFF2-40B4-BE49-F238E27FC236}">
                <a16:creationId xmlns:a16="http://schemas.microsoft.com/office/drawing/2014/main" id="{F5E1232C-1EE9-48A0-A58C-EF79F8043720}"/>
              </a:ext>
            </a:extLst>
          </p:cNvPr>
          <p:cNvSpPr/>
          <p:nvPr/>
        </p:nvSpPr>
        <p:spPr>
          <a:xfrm>
            <a:off x="2996540" y="4458588"/>
            <a:ext cx="710188" cy="182392"/>
          </a:xfrm>
          <a:prstGeom prst="rect">
            <a:avLst/>
          </a:prstGeom>
          <a:pattFill prst="wdUpDiag">
            <a:fgClr>
              <a:schemeClr val="accent3">
                <a:lumMod val="50000"/>
              </a:schemeClr>
            </a:fgClr>
            <a:bgClr>
              <a:schemeClr val="accent3">
                <a:lumMod val="75000"/>
              </a:schemeClr>
            </a:bgClr>
          </a:pattFill>
          <a:ln w="6994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7" name="圆: 空心 6">
            <a:extLst>
              <a:ext uri="{FF2B5EF4-FFF2-40B4-BE49-F238E27FC236}">
                <a16:creationId xmlns:a16="http://schemas.microsoft.com/office/drawing/2014/main" id="{42CA0583-7DA8-4F20-BB9F-17465CA098C0}"/>
              </a:ext>
            </a:extLst>
          </p:cNvPr>
          <p:cNvSpPr/>
          <p:nvPr/>
        </p:nvSpPr>
        <p:spPr>
          <a:xfrm>
            <a:off x="5349638" y="1029031"/>
            <a:ext cx="317500" cy="317500"/>
          </a:xfrm>
          <a:prstGeom prst="donut">
            <a:avLst>
              <a:gd name="adj" fmla="val 23448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/>
              </a:solidFill>
            </a:endParaRPr>
          </a:p>
        </p:txBody>
      </p:sp>
      <p:sp>
        <p:nvSpPr>
          <p:cNvPr id="49" name="圆: 空心 48">
            <a:extLst>
              <a:ext uri="{FF2B5EF4-FFF2-40B4-BE49-F238E27FC236}">
                <a16:creationId xmlns:a16="http://schemas.microsoft.com/office/drawing/2014/main" id="{8CFA9FAF-8197-405F-8F20-F0F86E90F291}"/>
              </a:ext>
            </a:extLst>
          </p:cNvPr>
          <p:cNvSpPr/>
          <p:nvPr/>
        </p:nvSpPr>
        <p:spPr>
          <a:xfrm>
            <a:off x="9688035" y="1029031"/>
            <a:ext cx="317500" cy="317500"/>
          </a:xfrm>
          <a:prstGeom prst="donut">
            <a:avLst>
              <a:gd name="adj" fmla="val 23448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/>
              </a:solidFill>
            </a:endParaRPr>
          </a:p>
        </p:txBody>
      </p:sp>
      <p:grpSp>
        <p:nvGrpSpPr>
          <p:cNvPr id="3" name="组合 2">
            <a:extLst>
              <a:ext uri="{FF2B5EF4-FFF2-40B4-BE49-F238E27FC236}">
                <a16:creationId xmlns:a16="http://schemas.microsoft.com/office/drawing/2014/main" id="{8919F5C9-1F99-4C95-A685-945A61FCD482}"/>
              </a:ext>
            </a:extLst>
          </p:cNvPr>
          <p:cNvGrpSpPr/>
          <p:nvPr/>
        </p:nvGrpSpPr>
        <p:grpSpPr>
          <a:xfrm>
            <a:off x="3501367" y="1193800"/>
            <a:ext cx="8301640" cy="5322598"/>
            <a:chOff x="276225" y="163836"/>
            <a:chExt cx="11641082" cy="6077751"/>
          </a:xfrm>
        </p:grpSpPr>
        <p:sp>
          <p:nvSpPr>
            <p:cNvPr id="2" name="矩形: 圆角 1">
              <a:extLst>
                <a:ext uri="{FF2B5EF4-FFF2-40B4-BE49-F238E27FC236}">
                  <a16:creationId xmlns:a16="http://schemas.microsoft.com/office/drawing/2014/main" id="{9DB53AD0-B0C1-48FC-8EB9-E39B115DE73D}"/>
                </a:ext>
              </a:extLst>
            </p:cNvPr>
            <p:cNvSpPr/>
            <p:nvPr/>
          </p:nvSpPr>
          <p:spPr>
            <a:xfrm>
              <a:off x="276225" y="163836"/>
              <a:ext cx="11641082" cy="6077751"/>
            </a:xfrm>
            <a:prstGeom prst="roundRect">
              <a:avLst>
                <a:gd name="adj" fmla="val 3860"/>
              </a:avLst>
            </a:prstGeom>
            <a:pattFill prst="wdUpDiag">
              <a:fgClr>
                <a:schemeClr val="accent2"/>
              </a:fgClr>
              <a:bgClr>
                <a:schemeClr val="bg1"/>
              </a:bgClr>
            </a:patt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8" name="矩形: 圆角 37">
              <a:extLst>
                <a:ext uri="{FF2B5EF4-FFF2-40B4-BE49-F238E27FC236}">
                  <a16:creationId xmlns:a16="http://schemas.microsoft.com/office/drawing/2014/main" id="{F78E4B4C-0577-4175-805F-5F5C163CDC4B}"/>
                </a:ext>
              </a:extLst>
            </p:cNvPr>
            <p:cNvSpPr/>
            <p:nvPr/>
          </p:nvSpPr>
          <p:spPr>
            <a:xfrm>
              <a:off x="368300" y="261258"/>
              <a:ext cx="11456932" cy="5882908"/>
            </a:xfrm>
            <a:prstGeom prst="roundRect">
              <a:avLst>
                <a:gd name="adj" fmla="val 3860"/>
              </a:avLst>
            </a:prstGeom>
            <a:solidFill>
              <a:schemeClr val="bg1"/>
            </a:solidFill>
            <a:ln w="39144" cap="flat">
              <a:noFill/>
              <a:prstDash val="solid"/>
              <a:miter/>
            </a:ln>
            <a:effectLst>
              <a:innerShdw blurRad="190500" dist="88900" dir="13500000">
                <a:prstClr val="black">
                  <a:alpha val="33000"/>
                </a:prstClr>
              </a:innerShdw>
            </a:effectLst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>
                <a:solidFill>
                  <a:schemeClr val="tx1"/>
                </a:solidFill>
              </a:endParaRPr>
            </a:p>
          </p:txBody>
        </p:sp>
      </p:grpSp>
      <p:grpSp>
        <p:nvGrpSpPr>
          <p:cNvPr id="112" name="组合 111">
            <a:extLst>
              <a:ext uri="{FF2B5EF4-FFF2-40B4-BE49-F238E27FC236}">
                <a16:creationId xmlns:a16="http://schemas.microsoft.com/office/drawing/2014/main" id="{EE0567F1-BB1A-46C9-9A91-FE4B5E5CA165}"/>
              </a:ext>
            </a:extLst>
          </p:cNvPr>
          <p:cNvGrpSpPr/>
          <p:nvPr/>
        </p:nvGrpSpPr>
        <p:grpSpPr>
          <a:xfrm>
            <a:off x="964457" y="5545969"/>
            <a:ext cx="286997" cy="461645"/>
            <a:chOff x="8576752" y="520915"/>
            <a:chExt cx="3716586" cy="5978268"/>
          </a:xfrm>
        </p:grpSpPr>
        <p:sp>
          <p:nvSpPr>
            <p:cNvPr id="113" name="矩形 112">
              <a:extLst>
                <a:ext uri="{FF2B5EF4-FFF2-40B4-BE49-F238E27FC236}">
                  <a16:creationId xmlns:a16="http://schemas.microsoft.com/office/drawing/2014/main" id="{A057257A-F7D1-4771-B321-19063184E22F}"/>
                </a:ext>
              </a:extLst>
            </p:cNvPr>
            <p:cNvSpPr/>
            <p:nvPr/>
          </p:nvSpPr>
          <p:spPr>
            <a:xfrm>
              <a:off x="10249999" y="5560559"/>
              <a:ext cx="546458" cy="938624"/>
            </a:xfrm>
            <a:prstGeom prst="rect">
              <a:avLst/>
            </a:prstGeom>
            <a:solidFill>
              <a:schemeClr val="accent3">
                <a:lumMod val="50000"/>
              </a:schemeClr>
            </a:solidFill>
            <a:ln w="69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+mj-ea"/>
                <a:ea typeface="+mj-ea"/>
              </a:endParaRPr>
            </a:p>
          </p:txBody>
        </p:sp>
        <p:sp>
          <p:nvSpPr>
            <p:cNvPr id="114" name="任意多边形: 形状 113">
              <a:extLst>
                <a:ext uri="{FF2B5EF4-FFF2-40B4-BE49-F238E27FC236}">
                  <a16:creationId xmlns:a16="http://schemas.microsoft.com/office/drawing/2014/main" id="{0FDFBDB2-B1E8-4812-A5AC-FAABF1A8C1D0}"/>
                </a:ext>
              </a:extLst>
            </p:cNvPr>
            <p:cNvSpPr/>
            <p:nvPr/>
          </p:nvSpPr>
          <p:spPr>
            <a:xfrm>
              <a:off x="8576752" y="520915"/>
              <a:ext cx="3716586" cy="5299420"/>
            </a:xfrm>
            <a:custGeom>
              <a:avLst/>
              <a:gdLst>
                <a:gd name="connsiteX0" fmla="*/ 0 w 723589"/>
                <a:gd name="connsiteY0" fmla="*/ 1205318 h 1289041"/>
                <a:gd name="connsiteX1" fmla="*/ 205740 w 723589"/>
                <a:gd name="connsiteY1" fmla="*/ 1226312 h 1289041"/>
                <a:gd name="connsiteX2" fmla="*/ 181247 w 723589"/>
                <a:gd name="connsiteY2" fmla="*/ 1279497 h 1289041"/>
                <a:gd name="connsiteX3" fmla="*/ 382788 w 723589"/>
                <a:gd name="connsiteY3" fmla="*/ 1224213 h 1289041"/>
                <a:gd name="connsiteX4" fmla="*/ 573133 w 723589"/>
                <a:gd name="connsiteY4" fmla="*/ 1267600 h 1289041"/>
                <a:gd name="connsiteX5" fmla="*/ 540942 w 723589"/>
                <a:gd name="connsiteY5" fmla="*/ 1232610 h 1289041"/>
                <a:gd name="connsiteX6" fmla="*/ 723589 w 723589"/>
                <a:gd name="connsiteY6" fmla="*/ 1212316 h 1289041"/>
                <a:gd name="connsiteX7" fmla="*/ 538843 w 723589"/>
                <a:gd name="connsiteY7" fmla="*/ 912803 h 1289041"/>
                <a:gd name="connsiteX8" fmla="*/ 645911 w 723589"/>
                <a:gd name="connsiteY8" fmla="*/ 941495 h 1289041"/>
                <a:gd name="connsiteX9" fmla="*/ 519948 w 723589"/>
                <a:gd name="connsiteY9" fmla="*/ 685370 h 1289041"/>
                <a:gd name="connsiteX10" fmla="*/ 587829 w 723589"/>
                <a:gd name="connsiteY10" fmla="*/ 694467 h 1289041"/>
                <a:gd name="connsiteX11" fmla="*/ 467463 w 723589"/>
                <a:gd name="connsiteY11" fmla="*/ 415249 h 1289041"/>
                <a:gd name="connsiteX12" fmla="*/ 554938 w 723589"/>
                <a:gd name="connsiteY12" fmla="*/ 443940 h 1289041"/>
                <a:gd name="connsiteX13" fmla="*/ 366693 w 723589"/>
                <a:gd name="connsiteY13" fmla="*/ 2369 h 1289041"/>
                <a:gd name="connsiteX14" fmla="*/ 360395 w 723589"/>
                <a:gd name="connsiteY14" fmla="*/ 2369 h 1289041"/>
                <a:gd name="connsiteX15" fmla="*/ 172150 w 723589"/>
                <a:gd name="connsiteY15" fmla="*/ 443940 h 1289041"/>
                <a:gd name="connsiteX16" fmla="*/ 259624 w 723589"/>
                <a:gd name="connsiteY16" fmla="*/ 415249 h 1289041"/>
                <a:gd name="connsiteX17" fmla="*/ 139260 w 723589"/>
                <a:gd name="connsiteY17" fmla="*/ 694467 h 1289041"/>
                <a:gd name="connsiteX18" fmla="*/ 207139 w 723589"/>
                <a:gd name="connsiteY18" fmla="*/ 685370 h 1289041"/>
                <a:gd name="connsiteX19" fmla="*/ 81176 w 723589"/>
                <a:gd name="connsiteY19" fmla="*/ 941495 h 1289041"/>
                <a:gd name="connsiteX20" fmla="*/ 188245 w 723589"/>
                <a:gd name="connsiteY20" fmla="*/ 912803 h 1289041"/>
                <a:gd name="connsiteX21" fmla="*/ 3499 w 723589"/>
                <a:gd name="connsiteY21" fmla="*/ 1212316 h 1289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23589" h="1289041">
                  <a:moveTo>
                    <a:pt x="0" y="1205318"/>
                  </a:moveTo>
                  <a:cubicBezTo>
                    <a:pt x="58083" y="1250805"/>
                    <a:pt x="142759" y="1237509"/>
                    <a:pt x="205740" y="1226312"/>
                  </a:cubicBezTo>
                  <a:cubicBezTo>
                    <a:pt x="205040" y="1246606"/>
                    <a:pt x="185446" y="1265501"/>
                    <a:pt x="181247" y="1279497"/>
                  </a:cubicBezTo>
                  <a:cubicBezTo>
                    <a:pt x="219736" y="1301190"/>
                    <a:pt x="341500" y="1287194"/>
                    <a:pt x="382788" y="1224213"/>
                  </a:cubicBezTo>
                  <a:cubicBezTo>
                    <a:pt x="424076" y="1275298"/>
                    <a:pt x="519248" y="1283695"/>
                    <a:pt x="573133" y="1267600"/>
                  </a:cubicBezTo>
                  <a:cubicBezTo>
                    <a:pt x="560536" y="1259202"/>
                    <a:pt x="547240" y="1248706"/>
                    <a:pt x="540942" y="1232610"/>
                  </a:cubicBezTo>
                  <a:cubicBezTo>
                    <a:pt x="594827" y="1232610"/>
                    <a:pt x="671804" y="1236109"/>
                    <a:pt x="723589" y="1212316"/>
                  </a:cubicBezTo>
                  <a:cubicBezTo>
                    <a:pt x="668305" y="1107347"/>
                    <a:pt x="593426" y="1018472"/>
                    <a:pt x="538843" y="912803"/>
                  </a:cubicBezTo>
                  <a:cubicBezTo>
                    <a:pt x="577332" y="923300"/>
                    <a:pt x="610222" y="936597"/>
                    <a:pt x="645911" y="941495"/>
                  </a:cubicBezTo>
                  <a:cubicBezTo>
                    <a:pt x="603224" y="876414"/>
                    <a:pt x="536044" y="774244"/>
                    <a:pt x="519948" y="685370"/>
                  </a:cubicBezTo>
                  <a:cubicBezTo>
                    <a:pt x="545141" y="697966"/>
                    <a:pt x="569634" y="694467"/>
                    <a:pt x="587829" y="694467"/>
                  </a:cubicBezTo>
                  <a:cubicBezTo>
                    <a:pt x="542342" y="609092"/>
                    <a:pt x="500354" y="508321"/>
                    <a:pt x="467463" y="415249"/>
                  </a:cubicBezTo>
                  <a:cubicBezTo>
                    <a:pt x="489857" y="431344"/>
                    <a:pt x="529046" y="447439"/>
                    <a:pt x="554938" y="443940"/>
                  </a:cubicBezTo>
                  <a:cubicBezTo>
                    <a:pt x="467463" y="296983"/>
                    <a:pt x="405182" y="160523"/>
                    <a:pt x="366693" y="2369"/>
                  </a:cubicBezTo>
                  <a:cubicBezTo>
                    <a:pt x="365293" y="-1130"/>
                    <a:pt x="361794" y="-430"/>
                    <a:pt x="360395" y="2369"/>
                  </a:cubicBezTo>
                  <a:cubicBezTo>
                    <a:pt x="321207" y="160523"/>
                    <a:pt x="259624" y="296983"/>
                    <a:pt x="172150" y="443940"/>
                  </a:cubicBezTo>
                  <a:cubicBezTo>
                    <a:pt x="198042" y="447439"/>
                    <a:pt x="237231" y="431344"/>
                    <a:pt x="259624" y="415249"/>
                  </a:cubicBezTo>
                  <a:cubicBezTo>
                    <a:pt x="227434" y="508321"/>
                    <a:pt x="184746" y="609792"/>
                    <a:pt x="139260" y="694467"/>
                  </a:cubicBezTo>
                  <a:cubicBezTo>
                    <a:pt x="157454" y="694467"/>
                    <a:pt x="181247" y="697966"/>
                    <a:pt x="207139" y="685370"/>
                  </a:cubicBezTo>
                  <a:cubicBezTo>
                    <a:pt x="191044" y="774244"/>
                    <a:pt x="123164" y="876414"/>
                    <a:pt x="81176" y="941495"/>
                  </a:cubicBezTo>
                  <a:cubicBezTo>
                    <a:pt x="116866" y="937296"/>
                    <a:pt x="149757" y="924000"/>
                    <a:pt x="188245" y="912803"/>
                  </a:cubicBezTo>
                  <a:cubicBezTo>
                    <a:pt x="132961" y="1017773"/>
                    <a:pt x="58083" y="1107347"/>
                    <a:pt x="3499" y="1212316"/>
                  </a:cubicBezTo>
                </a:path>
              </a:pathLst>
            </a:custGeom>
            <a:gradFill>
              <a:gsLst>
                <a:gs pos="0">
                  <a:schemeClr val="accent1">
                    <a:lumMod val="90000"/>
                    <a:lumOff val="10000"/>
                  </a:schemeClr>
                </a:gs>
                <a:gs pos="100000">
                  <a:schemeClr val="accent1">
                    <a:lumMod val="75000"/>
                  </a:schemeClr>
                </a:gs>
              </a:gsLst>
              <a:lin ang="5400000" scaled="0"/>
            </a:gradFill>
            <a:ln w="6994" cap="flat">
              <a:noFill/>
              <a:prstDash val="solid"/>
              <a:miter/>
            </a:ln>
            <a:effectLst>
              <a:outerShdw blurRad="50800" dist="38100" dir="5400000" algn="t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endParaRPr lang="zh-CN" altLang="en-US">
                <a:latin typeface="+mj-ea"/>
                <a:ea typeface="+mj-ea"/>
              </a:endParaRPr>
            </a:p>
          </p:txBody>
        </p:sp>
      </p:grpSp>
      <p:sp>
        <p:nvSpPr>
          <p:cNvPr id="122" name="任意多边形: 形状 121">
            <a:extLst>
              <a:ext uri="{FF2B5EF4-FFF2-40B4-BE49-F238E27FC236}">
                <a16:creationId xmlns:a16="http://schemas.microsoft.com/office/drawing/2014/main" id="{AB75E841-B4D0-4E7F-9B76-F2DE97F62A90}"/>
              </a:ext>
            </a:extLst>
          </p:cNvPr>
          <p:cNvSpPr/>
          <p:nvPr/>
        </p:nvSpPr>
        <p:spPr>
          <a:xfrm>
            <a:off x="2305826" y="5435639"/>
            <a:ext cx="318573" cy="683164"/>
          </a:xfrm>
          <a:custGeom>
            <a:avLst/>
            <a:gdLst>
              <a:gd name="connsiteX0" fmla="*/ 1266825 w 1624013"/>
              <a:gd name="connsiteY0" fmla="*/ 2946365 h 3482623"/>
              <a:gd name="connsiteX1" fmla="*/ 1266825 w 1624013"/>
              <a:gd name="connsiteY1" fmla="*/ 3082573 h 3482623"/>
              <a:gd name="connsiteX2" fmla="*/ 1392555 w 1624013"/>
              <a:gd name="connsiteY2" fmla="*/ 3082573 h 3482623"/>
              <a:gd name="connsiteX3" fmla="*/ 1392555 w 1624013"/>
              <a:gd name="connsiteY3" fmla="*/ 2946365 h 3482623"/>
              <a:gd name="connsiteX4" fmla="*/ 1095375 w 1624013"/>
              <a:gd name="connsiteY4" fmla="*/ 2946365 h 3482623"/>
              <a:gd name="connsiteX5" fmla="*/ 1095375 w 1624013"/>
              <a:gd name="connsiteY5" fmla="*/ 3082573 h 3482623"/>
              <a:gd name="connsiteX6" fmla="*/ 1221105 w 1624013"/>
              <a:gd name="connsiteY6" fmla="*/ 3082573 h 3482623"/>
              <a:gd name="connsiteX7" fmla="*/ 1221105 w 1624013"/>
              <a:gd name="connsiteY7" fmla="*/ 2946365 h 3482623"/>
              <a:gd name="connsiteX8" fmla="*/ 402908 w 1624013"/>
              <a:gd name="connsiteY8" fmla="*/ 2946365 h 3482623"/>
              <a:gd name="connsiteX9" fmla="*/ 402908 w 1624013"/>
              <a:gd name="connsiteY9" fmla="*/ 3082573 h 3482623"/>
              <a:gd name="connsiteX10" fmla="*/ 528638 w 1624013"/>
              <a:gd name="connsiteY10" fmla="*/ 3082573 h 3482623"/>
              <a:gd name="connsiteX11" fmla="*/ 528638 w 1624013"/>
              <a:gd name="connsiteY11" fmla="*/ 2946365 h 3482623"/>
              <a:gd name="connsiteX12" fmla="*/ 232410 w 1624013"/>
              <a:gd name="connsiteY12" fmla="*/ 2946365 h 3482623"/>
              <a:gd name="connsiteX13" fmla="*/ 232410 w 1624013"/>
              <a:gd name="connsiteY13" fmla="*/ 3082573 h 3482623"/>
              <a:gd name="connsiteX14" fmla="*/ 358140 w 1624013"/>
              <a:gd name="connsiteY14" fmla="*/ 3082573 h 3482623"/>
              <a:gd name="connsiteX15" fmla="*/ 358140 w 1624013"/>
              <a:gd name="connsiteY15" fmla="*/ 2946365 h 3482623"/>
              <a:gd name="connsiteX16" fmla="*/ 1266825 w 1624013"/>
              <a:gd name="connsiteY16" fmla="*/ 2758723 h 3482623"/>
              <a:gd name="connsiteX17" fmla="*/ 1266825 w 1624013"/>
              <a:gd name="connsiteY17" fmla="*/ 2894930 h 3482623"/>
              <a:gd name="connsiteX18" fmla="*/ 1392555 w 1624013"/>
              <a:gd name="connsiteY18" fmla="*/ 2894930 h 3482623"/>
              <a:gd name="connsiteX19" fmla="*/ 1392555 w 1624013"/>
              <a:gd name="connsiteY19" fmla="*/ 2884452 h 3482623"/>
              <a:gd name="connsiteX20" fmla="*/ 1266825 w 1624013"/>
              <a:gd name="connsiteY20" fmla="*/ 2758723 h 3482623"/>
              <a:gd name="connsiteX21" fmla="*/ 1221105 w 1624013"/>
              <a:gd name="connsiteY21" fmla="*/ 2758723 h 3482623"/>
              <a:gd name="connsiteX22" fmla="*/ 1095375 w 1624013"/>
              <a:gd name="connsiteY22" fmla="*/ 2884452 h 3482623"/>
              <a:gd name="connsiteX23" fmla="*/ 1095375 w 1624013"/>
              <a:gd name="connsiteY23" fmla="*/ 2894930 h 3482623"/>
              <a:gd name="connsiteX24" fmla="*/ 1221105 w 1624013"/>
              <a:gd name="connsiteY24" fmla="*/ 2894930 h 3482623"/>
              <a:gd name="connsiteX25" fmla="*/ 402908 w 1624013"/>
              <a:gd name="connsiteY25" fmla="*/ 2758723 h 3482623"/>
              <a:gd name="connsiteX26" fmla="*/ 402908 w 1624013"/>
              <a:gd name="connsiteY26" fmla="*/ 2894930 h 3482623"/>
              <a:gd name="connsiteX27" fmla="*/ 528638 w 1624013"/>
              <a:gd name="connsiteY27" fmla="*/ 2894930 h 3482623"/>
              <a:gd name="connsiteX28" fmla="*/ 528638 w 1624013"/>
              <a:gd name="connsiteY28" fmla="*/ 2884452 h 3482623"/>
              <a:gd name="connsiteX29" fmla="*/ 402908 w 1624013"/>
              <a:gd name="connsiteY29" fmla="*/ 2758723 h 3482623"/>
              <a:gd name="connsiteX30" fmla="*/ 358140 w 1624013"/>
              <a:gd name="connsiteY30" fmla="*/ 2758723 h 3482623"/>
              <a:gd name="connsiteX31" fmla="*/ 232410 w 1624013"/>
              <a:gd name="connsiteY31" fmla="*/ 2884452 h 3482623"/>
              <a:gd name="connsiteX32" fmla="*/ 232410 w 1624013"/>
              <a:gd name="connsiteY32" fmla="*/ 2894930 h 3482623"/>
              <a:gd name="connsiteX33" fmla="*/ 358140 w 1624013"/>
              <a:gd name="connsiteY33" fmla="*/ 2894930 h 3482623"/>
              <a:gd name="connsiteX34" fmla="*/ 1266825 w 1624013"/>
              <a:gd name="connsiteY34" fmla="*/ 2284377 h 3482623"/>
              <a:gd name="connsiteX35" fmla="*/ 1266825 w 1624013"/>
              <a:gd name="connsiteY35" fmla="*/ 2420585 h 3482623"/>
              <a:gd name="connsiteX36" fmla="*/ 1392555 w 1624013"/>
              <a:gd name="connsiteY36" fmla="*/ 2420585 h 3482623"/>
              <a:gd name="connsiteX37" fmla="*/ 1392555 w 1624013"/>
              <a:gd name="connsiteY37" fmla="*/ 2284377 h 3482623"/>
              <a:gd name="connsiteX38" fmla="*/ 1095375 w 1624013"/>
              <a:gd name="connsiteY38" fmla="*/ 2284377 h 3482623"/>
              <a:gd name="connsiteX39" fmla="*/ 1095375 w 1624013"/>
              <a:gd name="connsiteY39" fmla="*/ 2420585 h 3482623"/>
              <a:gd name="connsiteX40" fmla="*/ 1221105 w 1624013"/>
              <a:gd name="connsiteY40" fmla="*/ 2420585 h 3482623"/>
              <a:gd name="connsiteX41" fmla="*/ 1221105 w 1624013"/>
              <a:gd name="connsiteY41" fmla="*/ 2284377 h 3482623"/>
              <a:gd name="connsiteX42" fmla="*/ 402908 w 1624013"/>
              <a:gd name="connsiteY42" fmla="*/ 2284377 h 3482623"/>
              <a:gd name="connsiteX43" fmla="*/ 402908 w 1624013"/>
              <a:gd name="connsiteY43" fmla="*/ 2420585 h 3482623"/>
              <a:gd name="connsiteX44" fmla="*/ 528638 w 1624013"/>
              <a:gd name="connsiteY44" fmla="*/ 2420585 h 3482623"/>
              <a:gd name="connsiteX45" fmla="*/ 528638 w 1624013"/>
              <a:gd name="connsiteY45" fmla="*/ 2284377 h 3482623"/>
              <a:gd name="connsiteX46" fmla="*/ 232410 w 1624013"/>
              <a:gd name="connsiteY46" fmla="*/ 2284377 h 3482623"/>
              <a:gd name="connsiteX47" fmla="*/ 232410 w 1624013"/>
              <a:gd name="connsiteY47" fmla="*/ 2420585 h 3482623"/>
              <a:gd name="connsiteX48" fmla="*/ 358140 w 1624013"/>
              <a:gd name="connsiteY48" fmla="*/ 2420585 h 3482623"/>
              <a:gd name="connsiteX49" fmla="*/ 358140 w 1624013"/>
              <a:gd name="connsiteY49" fmla="*/ 2284377 h 3482623"/>
              <a:gd name="connsiteX50" fmla="*/ 1266825 w 1624013"/>
              <a:gd name="connsiteY50" fmla="*/ 2096735 h 3482623"/>
              <a:gd name="connsiteX51" fmla="*/ 1266825 w 1624013"/>
              <a:gd name="connsiteY51" fmla="*/ 2232942 h 3482623"/>
              <a:gd name="connsiteX52" fmla="*/ 1392555 w 1624013"/>
              <a:gd name="connsiteY52" fmla="*/ 2232942 h 3482623"/>
              <a:gd name="connsiteX53" fmla="*/ 1392555 w 1624013"/>
              <a:gd name="connsiteY53" fmla="*/ 2222465 h 3482623"/>
              <a:gd name="connsiteX54" fmla="*/ 1266825 w 1624013"/>
              <a:gd name="connsiteY54" fmla="*/ 2096735 h 3482623"/>
              <a:gd name="connsiteX55" fmla="*/ 1221105 w 1624013"/>
              <a:gd name="connsiteY55" fmla="*/ 2096735 h 3482623"/>
              <a:gd name="connsiteX56" fmla="*/ 1095375 w 1624013"/>
              <a:gd name="connsiteY56" fmla="*/ 2222465 h 3482623"/>
              <a:gd name="connsiteX57" fmla="*/ 1095375 w 1624013"/>
              <a:gd name="connsiteY57" fmla="*/ 2232942 h 3482623"/>
              <a:gd name="connsiteX58" fmla="*/ 1221105 w 1624013"/>
              <a:gd name="connsiteY58" fmla="*/ 2232942 h 3482623"/>
              <a:gd name="connsiteX59" fmla="*/ 402908 w 1624013"/>
              <a:gd name="connsiteY59" fmla="*/ 2096735 h 3482623"/>
              <a:gd name="connsiteX60" fmla="*/ 402908 w 1624013"/>
              <a:gd name="connsiteY60" fmla="*/ 2232942 h 3482623"/>
              <a:gd name="connsiteX61" fmla="*/ 528638 w 1624013"/>
              <a:gd name="connsiteY61" fmla="*/ 2232942 h 3482623"/>
              <a:gd name="connsiteX62" fmla="*/ 528638 w 1624013"/>
              <a:gd name="connsiteY62" fmla="*/ 2222465 h 3482623"/>
              <a:gd name="connsiteX63" fmla="*/ 402908 w 1624013"/>
              <a:gd name="connsiteY63" fmla="*/ 2096735 h 3482623"/>
              <a:gd name="connsiteX64" fmla="*/ 358140 w 1624013"/>
              <a:gd name="connsiteY64" fmla="*/ 2096735 h 3482623"/>
              <a:gd name="connsiteX65" fmla="*/ 232410 w 1624013"/>
              <a:gd name="connsiteY65" fmla="*/ 2222465 h 3482623"/>
              <a:gd name="connsiteX66" fmla="*/ 232410 w 1624013"/>
              <a:gd name="connsiteY66" fmla="*/ 2232942 h 3482623"/>
              <a:gd name="connsiteX67" fmla="*/ 358140 w 1624013"/>
              <a:gd name="connsiteY67" fmla="*/ 2232942 h 3482623"/>
              <a:gd name="connsiteX68" fmla="*/ 833438 w 1624013"/>
              <a:gd name="connsiteY68" fmla="*/ 1658585 h 3482623"/>
              <a:gd name="connsiteX69" fmla="*/ 833438 w 1624013"/>
              <a:gd name="connsiteY69" fmla="*/ 1777647 h 3482623"/>
              <a:gd name="connsiteX70" fmla="*/ 952500 w 1624013"/>
              <a:gd name="connsiteY70" fmla="*/ 1658585 h 3482623"/>
              <a:gd name="connsiteX71" fmla="*/ 672465 w 1624013"/>
              <a:gd name="connsiteY71" fmla="*/ 1658585 h 3482623"/>
              <a:gd name="connsiteX72" fmla="*/ 791528 w 1624013"/>
              <a:gd name="connsiteY72" fmla="*/ 1777647 h 3482623"/>
              <a:gd name="connsiteX73" fmla="*/ 791528 w 1624013"/>
              <a:gd name="connsiteY73" fmla="*/ 1658585 h 3482623"/>
              <a:gd name="connsiteX74" fmla="*/ 833438 w 1624013"/>
              <a:gd name="connsiteY74" fmla="*/ 1498565 h 3482623"/>
              <a:gd name="connsiteX75" fmla="*/ 833438 w 1624013"/>
              <a:gd name="connsiteY75" fmla="*/ 1617627 h 3482623"/>
              <a:gd name="connsiteX76" fmla="*/ 952500 w 1624013"/>
              <a:gd name="connsiteY76" fmla="*/ 1617627 h 3482623"/>
              <a:gd name="connsiteX77" fmla="*/ 833438 w 1624013"/>
              <a:gd name="connsiteY77" fmla="*/ 1498565 h 3482623"/>
              <a:gd name="connsiteX78" fmla="*/ 791528 w 1624013"/>
              <a:gd name="connsiteY78" fmla="*/ 1498565 h 3482623"/>
              <a:gd name="connsiteX79" fmla="*/ 672465 w 1624013"/>
              <a:gd name="connsiteY79" fmla="*/ 1617627 h 3482623"/>
              <a:gd name="connsiteX80" fmla="*/ 791528 w 1624013"/>
              <a:gd name="connsiteY80" fmla="*/ 1617627 h 3482623"/>
              <a:gd name="connsiteX81" fmla="*/ 812483 w 1624013"/>
              <a:gd name="connsiteY81" fmla="*/ 1233770 h 3482623"/>
              <a:gd name="connsiteX82" fmla="*/ 1181100 w 1624013"/>
              <a:gd name="connsiteY82" fmla="*/ 1535712 h 3482623"/>
              <a:gd name="connsiteX83" fmla="*/ 1181100 w 1624013"/>
              <a:gd name="connsiteY83" fmla="*/ 1339497 h 3482623"/>
              <a:gd name="connsiteX84" fmla="*/ 1116330 w 1624013"/>
              <a:gd name="connsiteY84" fmla="*/ 1339497 h 3482623"/>
              <a:gd name="connsiteX85" fmla="*/ 1116330 w 1624013"/>
              <a:gd name="connsiteY85" fmla="*/ 1241390 h 3482623"/>
              <a:gd name="connsiteX86" fmla="*/ 1482090 w 1624013"/>
              <a:gd name="connsiteY86" fmla="*/ 1241390 h 3482623"/>
              <a:gd name="connsiteX87" fmla="*/ 1482090 w 1624013"/>
              <a:gd name="connsiteY87" fmla="*/ 1339497 h 3482623"/>
              <a:gd name="connsiteX88" fmla="*/ 1417320 w 1624013"/>
              <a:gd name="connsiteY88" fmla="*/ 1339497 h 3482623"/>
              <a:gd name="connsiteX89" fmla="*/ 1417320 w 1624013"/>
              <a:gd name="connsiteY89" fmla="*/ 1728117 h 3482623"/>
              <a:gd name="connsiteX90" fmla="*/ 1624013 w 1624013"/>
              <a:gd name="connsiteY90" fmla="*/ 1897663 h 3482623"/>
              <a:gd name="connsiteX91" fmla="*/ 1515428 w 1624013"/>
              <a:gd name="connsiteY91" fmla="*/ 1897663 h 3482623"/>
              <a:gd name="connsiteX92" fmla="*/ 1515428 w 1624013"/>
              <a:gd name="connsiteY92" fmla="*/ 3482623 h 3482623"/>
              <a:gd name="connsiteX93" fmla="*/ 973455 w 1624013"/>
              <a:gd name="connsiteY93" fmla="*/ 3482623 h 3482623"/>
              <a:gd name="connsiteX94" fmla="*/ 650558 w 1624013"/>
              <a:gd name="connsiteY94" fmla="*/ 3482623 h 3482623"/>
              <a:gd name="connsiteX95" fmla="*/ 108585 w 1624013"/>
              <a:gd name="connsiteY95" fmla="*/ 3482623 h 3482623"/>
              <a:gd name="connsiteX96" fmla="*/ 108585 w 1624013"/>
              <a:gd name="connsiteY96" fmla="*/ 1897663 h 3482623"/>
              <a:gd name="connsiteX97" fmla="*/ 0 w 1624013"/>
              <a:gd name="connsiteY97" fmla="*/ 1897663 h 3482623"/>
              <a:gd name="connsiteX98" fmla="*/ 1249680 w 1624013"/>
              <a:gd name="connsiteY98" fmla="*/ 3140 h 3482623"/>
              <a:gd name="connsiteX99" fmla="*/ 1255395 w 1624013"/>
              <a:gd name="connsiteY99" fmla="*/ 23142 h 3482623"/>
              <a:gd name="connsiteX100" fmla="*/ 1156335 w 1624013"/>
              <a:gd name="connsiteY100" fmla="*/ 129822 h 3482623"/>
              <a:gd name="connsiteX101" fmla="*/ 1126807 w 1624013"/>
              <a:gd name="connsiteY101" fmla="*/ 244122 h 3482623"/>
              <a:gd name="connsiteX102" fmla="*/ 1150620 w 1624013"/>
              <a:gd name="connsiteY102" fmla="*/ 344135 h 3482623"/>
              <a:gd name="connsiteX103" fmla="*/ 1223962 w 1624013"/>
              <a:gd name="connsiteY103" fmla="*/ 448910 h 3482623"/>
              <a:gd name="connsiteX104" fmla="*/ 1322070 w 1624013"/>
              <a:gd name="connsiteY104" fmla="*/ 604167 h 3482623"/>
              <a:gd name="connsiteX105" fmla="*/ 1345882 w 1624013"/>
              <a:gd name="connsiteY105" fmla="*/ 809907 h 3482623"/>
              <a:gd name="connsiteX106" fmla="*/ 1267777 w 1624013"/>
              <a:gd name="connsiteY106" fmla="*/ 988025 h 3482623"/>
              <a:gd name="connsiteX107" fmla="*/ 1115377 w 1624013"/>
              <a:gd name="connsiteY107" fmla="*/ 1088037 h 3482623"/>
              <a:gd name="connsiteX108" fmla="*/ 1102995 w 1624013"/>
              <a:gd name="connsiteY108" fmla="*/ 1069940 h 3482623"/>
              <a:gd name="connsiteX109" fmla="*/ 1158240 w 1624013"/>
              <a:gd name="connsiteY109" fmla="*/ 930875 h 3482623"/>
              <a:gd name="connsiteX110" fmla="*/ 1162050 w 1624013"/>
              <a:gd name="connsiteY110" fmla="*/ 802287 h 3482623"/>
              <a:gd name="connsiteX111" fmla="*/ 1125855 w 1624013"/>
              <a:gd name="connsiteY111" fmla="*/ 697512 h 3482623"/>
              <a:gd name="connsiteX112" fmla="*/ 1044892 w 1624013"/>
              <a:gd name="connsiteY112" fmla="*/ 587975 h 3482623"/>
              <a:gd name="connsiteX113" fmla="*/ 949642 w 1624013"/>
              <a:gd name="connsiteY113" fmla="*/ 422240 h 3482623"/>
              <a:gd name="connsiteX114" fmla="*/ 948690 w 1624013"/>
              <a:gd name="connsiteY114" fmla="*/ 207927 h 3482623"/>
              <a:gd name="connsiteX115" fmla="*/ 1070610 w 1624013"/>
              <a:gd name="connsiteY115" fmla="*/ 45050 h 3482623"/>
              <a:gd name="connsiteX116" fmla="*/ 1249680 w 1624013"/>
              <a:gd name="connsiteY116" fmla="*/ 3140 h 34826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</a:cxnLst>
            <a:rect l="l" t="t" r="r" b="b"/>
            <a:pathLst>
              <a:path w="1624013" h="3482623">
                <a:moveTo>
                  <a:pt x="1266825" y="2946365"/>
                </a:moveTo>
                <a:lnTo>
                  <a:pt x="1266825" y="3082573"/>
                </a:lnTo>
                <a:lnTo>
                  <a:pt x="1392555" y="3082573"/>
                </a:lnTo>
                <a:lnTo>
                  <a:pt x="1392555" y="2946365"/>
                </a:lnTo>
                <a:close/>
                <a:moveTo>
                  <a:pt x="1095375" y="2946365"/>
                </a:moveTo>
                <a:lnTo>
                  <a:pt x="1095375" y="3082573"/>
                </a:lnTo>
                <a:lnTo>
                  <a:pt x="1221105" y="3082573"/>
                </a:lnTo>
                <a:lnTo>
                  <a:pt x="1221105" y="2946365"/>
                </a:lnTo>
                <a:close/>
                <a:moveTo>
                  <a:pt x="402908" y="2946365"/>
                </a:moveTo>
                <a:lnTo>
                  <a:pt x="402908" y="3082573"/>
                </a:lnTo>
                <a:lnTo>
                  <a:pt x="528638" y="3082573"/>
                </a:lnTo>
                <a:lnTo>
                  <a:pt x="528638" y="2946365"/>
                </a:lnTo>
                <a:close/>
                <a:moveTo>
                  <a:pt x="232410" y="2946365"/>
                </a:moveTo>
                <a:lnTo>
                  <a:pt x="232410" y="3082573"/>
                </a:lnTo>
                <a:lnTo>
                  <a:pt x="358140" y="3082573"/>
                </a:lnTo>
                <a:lnTo>
                  <a:pt x="358140" y="2946365"/>
                </a:lnTo>
                <a:close/>
                <a:moveTo>
                  <a:pt x="1266825" y="2758723"/>
                </a:moveTo>
                <a:lnTo>
                  <a:pt x="1266825" y="2894930"/>
                </a:lnTo>
                <a:lnTo>
                  <a:pt x="1392555" y="2894930"/>
                </a:lnTo>
                <a:lnTo>
                  <a:pt x="1392555" y="2884452"/>
                </a:lnTo>
                <a:cubicBezTo>
                  <a:pt x="1392555" y="2814920"/>
                  <a:pt x="1336358" y="2758723"/>
                  <a:pt x="1266825" y="2758723"/>
                </a:cubicBezTo>
                <a:close/>
                <a:moveTo>
                  <a:pt x="1221105" y="2758723"/>
                </a:moveTo>
                <a:cubicBezTo>
                  <a:pt x="1151573" y="2758723"/>
                  <a:pt x="1095375" y="2814920"/>
                  <a:pt x="1095375" y="2884452"/>
                </a:cubicBezTo>
                <a:lnTo>
                  <a:pt x="1095375" y="2894930"/>
                </a:lnTo>
                <a:lnTo>
                  <a:pt x="1221105" y="2894930"/>
                </a:lnTo>
                <a:close/>
                <a:moveTo>
                  <a:pt x="402908" y="2758723"/>
                </a:moveTo>
                <a:lnTo>
                  <a:pt x="402908" y="2894930"/>
                </a:lnTo>
                <a:lnTo>
                  <a:pt x="528638" y="2894930"/>
                </a:lnTo>
                <a:lnTo>
                  <a:pt x="528638" y="2884452"/>
                </a:lnTo>
                <a:cubicBezTo>
                  <a:pt x="528638" y="2814920"/>
                  <a:pt x="472440" y="2758723"/>
                  <a:pt x="402908" y="2758723"/>
                </a:cubicBezTo>
                <a:close/>
                <a:moveTo>
                  <a:pt x="358140" y="2758723"/>
                </a:moveTo>
                <a:cubicBezTo>
                  <a:pt x="288608" y="2758723"/>
                  <a:pt x="232410" y="2814920"/>
                  <a:pt x="232410" y="2884452"/>
                </a:cubicBezTo>
                <a:lnTo>
                  <a:pt x="232410" y="2894930"/>
                </a:lnTo>
                <a:lnTo>
                  <a:pt x="358140" y="2894930"/>
                </a:lnTo>
                <a:close/>
                <a:moveTo>
                  <a:pt x="1266825" y="2284377"/>
                </a:moveTo>
                <a:lnTo>
                  <a:pt x="1266825" y="2420585"/>
                </a:lnTo>
                <a:lnTo>
                  <a:pt x="1392555" y="2420585"/>
                </a:lnTo>
                <a:lnTo>
                  <a:pt x="1392555" y="2284377"/>
                </a:lnTo>
                <a:close/>
                <a:moveTo>
                  <a:pt x="1095375" y="2284377"/>
                </a:moveTo>
                <a:lnTo>
                  <a:pt x="1095375" y="2420585"/>
                </a:lnTo>
                <a:lnTo>
                  <a:pt x="1221105" y="2420585"/>
                </a:lnTo>
                <a:lnTo>
                  <a:pt x="1221105" y="2284377"/>
                </a:lnTo>
                <a:close/>
                <a:moveTo>
                  <a:pt x="402908" y="2284377"/>
                </a:moveTo>
                <a:lnTo>
                  <a:pt x="402908" y="2420585"/>
                </a:lnTo>
                <a:lnTo>
                  <a:pt x="528638" y="2420585"/>
                </a:lnTo>
                <a:lnTo>
                  <a:pt x="528638" y="2284377"/>
                </a:lnTo>
                <a:close/>
                <a:moveTo>
                  <a:pt x="232410" y="2284377"/>
                </a:moveTo>
                <a:lnTo>
                  <a:pt x="232410" y="2420585"/>
                </a:lnTo>
                <a:lnTo>
                  <a:pt x="358140" y="2420585"/>
                </a:lnTo>
                <a:lnTo>
                  <a:pt x="358140" y="2284377"/>
                </a:lnTo>
                <a:close/>
                <a:moveTo>
                  <a:pt x="1266825" y="2096735"/>
                </a:moveTo>
                <a:lnTo>
                  <a:pt x="1266825" y="2232942"/>
                </a:lnTo>
                <a:lnTo>
                  <a:pt x="1392555" y="2232942"/>
                </a:lnTo>
                <a:lnTo>
                  <a:pt x="1392555" y="2222465"/>
                </a:lnTo>
                <a:cubicBezTo>
                  <a:pt x="1392555" y="2152933"/>
                  <a:pt x="1336358" y="2096735"/>
                  <a:pt x="1266825" y="2096735"/>
                </a:cubicBezTo>
                <a:close/>
                <a:moveTo>
                  <a:pt x="1221105" y="2096735"/>
                </a:moveTo>
                <a:cubicBezTo>
                  <a:pt x="1151573" y="2096735"/>
                  <a:pt x="1095375" y="2152933"/>
                  <a:pt x="1095375" y="2222465"/>
                </a:cubicBezTo>
                <a:lnTo>
                  <a:pt x="1095375" y="2232942"/>
                </a:lnTo>
                <a:lnTo>
                  <a:pt x="1221105" y="2232942"/>
                </a:lnTo>
                <a:close/>
                <a:moveTo>
                  <a:pt x="402908" y="2096735"/>
                </a:moveTo>
                <a:lnTo>
                  <a:pt x="402908" y="2232942"/>
                </a:lnTo>
                <a:lnTo>
                  <a:pt x="528638" y="2232942"/>
                </a:lnTo>
                <a:lnTo>
                  <a:pt x="528638" y="2222465"/>
                </a:lnTo>
                <a:cubicBezTo>
                  <a:pt x="528638" y="2152933"/>
                  <a:pt x="472440" y="2096735"/>
                  <a:pt x="402908" y="2096735"/>
                </a:cubicBezTo>
                <a:close/>
                <a:moveTo>
                  <a:pt x="358140" y="2096735"/>
                </a:moveTo>
                <a:cubicBezTo>
                  <a:pt x="288608" y="2096735"/>
                  <a:pt x="232410" y="2152933"/>
                  <a:pt x="232410" y="2222465"/>
                </a:cubicBezTo>
                <a:lnTo>
                  <a:pt x="232410" y="2232942"/>
                </a:lnTo>
                <a:lnTo>
                  <a:pt x="358140" y="2232942"/>
                </a:lnTo>
                <a:close/>
                <a:moveTo>
                  <a:pt x="833438" y="1658585"/>
                </a:moveTo>
                <a:lnTo>
                  <a:pt x="833438" y="1777647"/>
                </a:lnTo>
                <a:cubicBezTo>
                  <a:pt x="894398" y="1769075"/>
                  <a:pt x="942975" y="1720497"/>
                  <a:pt x="952500" y="1658585"/>
                </a:cubicBezTo>
                <a:close/>
                <a:moveTo>
                  <a:pt x="672465" y="1658585"/>
                </a:moveTo>
                <a:cubicBezTo>
                  <a:pt x="681990" y="1720497"/>
                  <a:pt x="729615" y="1768122"/>
                  <a:pt x="791528" y="1777647"/>
                </a:cubicBezTo>
                <a:lnTo>
                  <a:pt x="791528" y="1658585"/>
                </a:lnTo>
                <a:close/>
                <a:moveTo>
                  <a:pt x="833438" y="1498565"/>
                </a:moveTo>
                <a:lnTo>
                  <a:pt x="833438" y="1617627"/>
                </a:lnTo>
                <a:lnTo>
                  <a:pt x="952500" y="1617627"/>
                </a:lnTo>
                <a:cubicBezTo>
                  <a:pt x="942975" y="1555715"/>
                  <a:pt x="895350" y="1508090"/>
                  <a:pt x="833438" y="1498565"/>
                </a:cubicBezTo>
                <a:close/>
                <a:moveTo>
                  <a:pt x="791528" y="1498565"/>
                </a:moveTo>
                <a:cubicBezTo>
                  <a:pt x="729615" y="1508090"/>
                  <a:pt x="681990" y="1555715"/>
                  <a:pt x="672465" y="1617627"/>
                </a:cubicBezTo>
                <a:lnTo>
                  <a:pt x="791528" y="1617627"/>
                </a:lnTo>
                <a:close/>
                <a:moveTo>
                  <a:pt x="812483" y="1233770"/>
                </a:moveTo>
                <a:lnTo>
                  <a:pt x="1181100" y="1535712"/>
                </a:lnTo>
                <a:lnTo>
                  <a:pt x="1181100" y="1339497"/>
                </a:lnTo>
                <a:lnTo>
                  <a:pt x="1116330" y="1339497"/>
                </a:lnTo>
                <a:lnTo>
                  <a:pt x="1116330" y="1241390"/>
                </a:lnTo>
                <a:lnTo>
                  <a:pt x="1482090" y="1241390"/>
                </a:lnTo>
                <a:lnTo>
                  <a:pt x="1482090" y="1339497"/>
                </a:lnTo>
                <a:lnTo>
                  <a:pt x="1417320" y="1339497"/>
                </a:lnTo>
                <a:lnTo>
                  <a:pt x="1417320" y="1728117"/>
                </a:lnTo>
                <a:lnTo>
                  <a:pt x="1624013" y="1897663"/>
                </a:lnTo>
                <a:lnTo>
                  <a:pt x="1515428" y="1897663"/>
                </a:lnTo>
                <a:lnTo>
                  <a:pt x="1515428" y="3482623"/>
                </a:lnTo>
                <a:lnTo>
                  <a:pt x="973455" y="3482623"/>
                </a:lnTo>
                <a:lnTo>
                  <a:pt x="650558" y="3482623"/>
                </a:lnTo>
                <a:lnTo>
                  <a:pt x="108585" y="3482623"/>
                </a:lnTo>
                <a:lnTo>
                  <a:pt x="108585" y="1897663"/>
                </a:lnTo>
                <a:lnTo>
                  <a:pt x="0" y="1897663"/>
                </a:lnTo>
                <a:close/>
                <a:moveTo>
                  <a:pt x="1249680" y="3140"/>
                </a:moveTo>
                <a:lnTo>
                  <a:pt x="1255395" y="23142"/>
                </a:lnTo>
                <a:cubicBezTo>
                  <a:pt x="1209675" y="54575"/>
                  <a:pt x="1177290" y="91722"/>
                  <a:pt x="1156335" y="129822"/>
                </a:cubicBezTo>
                <a:cubicBezTo>
                  <a:pt x="1135380" y="168875"/>
                  <a:pt x="1126807" y="206022"/>
                  <a:pt x="1126807" y="244122"/>
                </a:cubicBezTo>
                <a:cubicBezTo>
                  <a:pt x="1126807" y="281270"/>
                  <a:pt x="1135380" y="315560"/>
                  <a:pt x="1150620" y="344135"/>
                </a:cubicBezTo>
                <a:cubicBezTo>
                  <a:pt x="1165860" y="373662"/>
                  <a:pt x="1191577" y="407952"/>
                  <a:pt x="1223962" y="448910"/>
                </a:cubicBezTo>
                <a:cubicBezTo>
                  <a:pt x="1256347" y="489867"/>
                  <a:pt x="1294447" y="538445"/>
                  <a:pt x="1322070" y="604167"/>
                </a:cubicBezTo>
                <a:cubicBezTo>
                  <a:pt x="1348740" y="671795"/>
                  <a:pt x="1357312" y="743232"/>
                  <a:pt x="1345882" y="809907"/>
                </a:cubicBezTo>
                <a:cubicBezTo>
                  <a:pt x="1335405" y="876582"/>
                  <a:pt x="1307782" y="938495"/>
                  <a:pt x="1267777" y="988025"/>
                </a:cubicBezTo>
                <a:cubicBezTo>
                  <a:pt x="1227772" y="1037555"/>
                  <a:pt x="1173480" y="1074702"/>
                  <a:pt x="1115377" y="1088037"/>
                </a:cubicBezTo>
                <a:lnTo>
                  <a:pt x="1102995" y="1069940"/>
                </a:lnTo>
                <a:cubicBezTo>
                  <a:pt x="1131570" y="1021362"/>
                  <a:pt x="1149667" y="976595"/>
                  <a:pt x="1158240" y="930875"/>
                </a:cubicBezTo>
                <a:cubicBezTo>
                  <a:pt x="1166812" y="886107"/>
                  <a:pt x="1168717" y="842292"/>
                  <a:pt x="1162050" y="802287"/>
                </a:cubicBezTo>
                <a:cubicBezTo>
                  <a:pt x="1156335" y="762282"/>
                  <a:pt x="1143000" y="727040"/>
                  <a:pt x="1125855" y="697512"/>
                </a:cubicBezTo>
                <a:cubicBezTo>
                  <a:pt x="1107757" y="666080"/>
                  <a:pt x="1078230" y="631790"/>
                  <a:pt x="1044892" y="587975"/>
                </a:cubicBezTo>
                <a:cubicBezTo>
                  <a:pt x="1012507" y="545112"/>
                  <a:pt x="972502" y="491772"/>
                  <a:pt x="949642" y="422240"/>
                </a:cubicBezTo>
                <a:cubicBezTo>
                  <a:pt x="925830" y="351755"/>
                  <a:pt x="926782" y="274602"/>
                  <a:pt x="948690" y="207927"/>
                </a:cubicBezTo>
                <a:cubicBezTo>
                  <a:pt x="970597" y="140300"/>
                  <a:pt x="1015365" y="81245"/>
                  <a:pt x="1070610" y="45050"/>
                </a:cubicBezTo>
                <a:cubicBezTo>
                  <a:pt x="1125855" y="8855"/>
                  <a:pt x="1190625" y="-7338"/>
                  <a:pt x="1249680" y="314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 w="9525" cap="flat">
            <a:noFill/>
            <a:prstDash val="solid"/>
            <a:miter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endParaRPr lang="zh-CN" altLang="en-US" dirty="0">
              <a:latin typeface="+mj-ea"/>
              <a:ea typeface="+mj-ea"/>
            </a:endParaRPr>
          </a:p>
        </p:txBody>
      </p:sp>
      <p:sp>
        <p:nvSpPr>
          <p:cNvPr id="14" name="梯形 13">
            <a:extLst>
              <a:ext uri="{FF2B5EF4-FFF2-40B4-BE49-F238E27FC236}">
                <a16:creationId xmlns:a16="http://schemas.microsoft.com/office/drawing/2014/main" id="{8B19F838-AF8A-4553-BE61-09FC8D43276C}"/>
              </a:ext>
            </a:extLst>
          </p:cNvPr>
          <p:cNvSpPr/>
          <p:nvPr/>
        </p:nvSpPr>
        <p:spPr>
          <a:xfrm rot="18900000" flipH="1" flipV="1">
            <a:off x="8494620" y="4765138"/>
            <a:ext cx="4106526" cy="904468"/>
          </a:xfrm>
          <a:prstGeom prst="trapezoid">
            <a:avLst>
              <a:gd name="adj" fmla="val 98473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56" name="地形3">
            <a:extLst>
              <a:ext uri="{FF2B5EF4-FFF2-40B4-BE49-F238E27FC236}">
                <a16:creationId xmlns:a16="http://schemas.microsoft.com/office/drawing/2014/main" id="{2417E161-77F2-43F7-8133-B0D075058E40}"/>
              </a:ext>
            </a:extLst>
          </p:cNvPr>
          <p:cNvSpPr/>
          <p:nvPr/>
        </p:nvSpPr>
        <p:spPr>
          <a:xfrm>
            <a:off x="-20058" y="5981739"/>
            <a:ext cx="12196818" cy="877368"/>
          </a:xfrm>
          <a:custGeom>
            <a:avLst/>
            <a:gdLst>
              <a:gd name="connsiteX0" fmla="*/ 0 w 12192000"/>
              <a:gd name="connsiteY0" fmla="*/ 0 h 2311400"/>
              <a:gd name="connsiteX1" fmla="*/ 12192000 w 12192000"/>
              <a:gd name="connsiteY1" fmla="*/ 1676400 h 2311400"/>
              <a:gd name="connsiteX2" fmla="*/ 12192000 w 12192000"/>
              <a:gd name="connsiteY2" fmla="*/ 2311400 h 2311400"/>
              <a:gd name="connsiteX3" fmla="*/ 12700 w 12192000"/>
              <a:gd name="connsiteY3" fmla="*/ 2311400 h 2311400"/>
              <a:gd name="connsiteX4" fmla="*/ 0 w 12192000"/>
              <a:gd name="connsiteY4" fmla="*/ 0 h 2311400"/>
              <a:gd name="connsiteX0" fmla="*/ 0 w 12192000"/>
              <a:gd name="connsiteY0" fmla="*/ 0 h 2311400"/>
              <a:gd name="connsiteX1" fmla="*/ 12192000 w 12192000"/>
              <a:gd name="connsiteY1" fmla="*/ 1676400 h 2311400"/>
              <a:gd name="connsiteX2" fmla="*/ 12192000 w 12192000"/>
              <a:gd name="connsiteY2" fmla="*/ 2311400 h 2311400"/>
              <a:gd name="connsiteX3" fmla="*/ 12700 w 12192000"/>
              <a:gd name="connsiteY3" fmla="*/ 2311400 h 2311400"/>
              <a:gd name="connsiteX4" fmla="*/ 0 w 12192000"/>
              <a:gd name="connsiteY4" fmla="*/ 0 h 2311400"/>
              <a:gd name="connsiteX0" fmla="*/ 0 w 12192000"/>
              <a:gd name="connsiteY0" fmla="*/ 0 h 2311400"/>
              <a:gd name="connsiteX1" fmla="*/ 12192000 w 12192000"/>
              <a:gd name="connsiteY1" fmla="*/ 1676400 h 2311400"/>
              <a:gd name="connsiteX2" fmla="*/ 12192000 w 12192000"/>
              <a:gd name="connsiteY2" fmla="*/ 2311400 h 2311400"/>
              <a:gd name="connsiteX3" fmla="*/ 12700 w 12192000"/>
              <a:gd name="connsiteY3" fmla="*/ 2311400 h 2311400"/>
              <a:gd name="connsiteX4" fmla="*/ 0 w 12192000"/>
              <a:gd name="connsiteY4" fmla="*/ 0 h 2311400"/>
              <a:gd name="connsiteX0" fmla="*/ 0 w 12192000"/>
              <a:gd name="connsiteY0" fmla="*/ 0 h 2311400"/>
              <a:gd name="connsiteX1" fmla="*/ 12192000 w 12192000"/>
              <a:gd name="connsiteY1" fmla="*/ 1676400 h 2311400"/>
              <a:gd name="connsiteX2" fmla="*/ 12192000 w 12192000"/>
              <a:gd name="connsiteY2" fmla="*/ 2311400 h 2311400"/>
              <a:gd name="connsiteX3" fmla="*/ 12700 w 12192000"/>
              <a:gd name="connsiteY3" fmla="*/ 2311400 h 2311400"/>
              <a:gd name="connsiteX4" fmla="*/ 0 w 12192000"/>
              <a:gd name="connsiteY4" fmla="*/ 0 h 2311400"/>
              <a:gd name="connsiteX0" fmla="*/ 0 w 12192000"/>
              <a:gd name="connsiteY0" fmla="*/ 0 h 2311400"/>
              <a:gd name="connsiteX1" fmla="*/ 12192000 w 12192000"/>
              <a:gd name="connsiteY1" fmla="*/ 1676400 h 2311400"/>
              <a:gd name="connsiteX2" fmla="*/ 12192000 w 12192000"/>
              <a:gd name="connsiteY2" fmla="*/ 2311400 h 2311400"/>
              <a:gd name="connsiteX3" fmla="*/ 12700 w 12192000"/>
              <a:gd name="connsiteY3" fmla="*/ 2311400 h 2311400"/>
              <a:gd name="connsiteX4" fmla="*/ 0 w 12192000"/>
              <a:gd name="connsiteY4" fmla="*/ 0 h 2311400"/>
              <a:gd name="connsiteX0" fmla="*/ 0 w 12192000"/>
              <a:gd name="connsiteY0" fmla="*/ 982 h 2312382"/>
              <a:gd name="connsiteX1" fmla="*/ 12192000 w 12192000"/>
              <a:gd name="connsiteY1" fmla="*/ 1677382 h 2312382"/>
              <a:gd name="connsiteX2" fmla="*/ 12192000 w 12192000"/>
              <a:gd name="connsiteY2" fmla="*/ 2312382 h 2312382"/>
              <a:gd name="connsiteX3" fmla="*/ 12700 w 12192000"/>
              <a:gd name="connsiteY3" fmla="*/ 2312382 h 2312382"/>
              <a:gd name="connsiteX4" fmla="*/ 0 w 12192000"/>
              <a:gd name="connsiteY4" fmla="*/ 982 h 2312382"/>
              <a:gd name="connsiteX0" fmla="*/ 0 w 12192000"/>
              <a:gd name="connsiteY0" fmla="*/ 982 h 2312382"/>
              <a:gd name="connsiteX1" fmla="*/ 12192000 w 12192000"/>
              <a:gd name="connsiteY1" fmla="*/ 1677382 h 2312382"/>
              <a:gd name="connsiteX2" fmla="*/ 12192000 w 12192000"/>
              <a:gd name="connsiteY2" fmla="*/ 2312382 h 2312382"/>
              <a:gd name="connsiteX3" fmla="*/ 5072 w 12192000"/>
              <a:gd name="connsiteY3" fmla="*/ 2312382 h 2312382"/>
              <a:gd name="connsiteX4" fmla="*/ 0 w 12192000"/>
              <a:gd name="connsiteY4" fmla="*/ 982 h 23123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192000" h="2312382">
                <a:moveTo>
                  <a:pt x="0" y="982"/>
                </a:moveTo>
                <a:cubicBezTo>
                  <a:pt x="2298554" y="-37118"/>
                  <a:pt x="8953500" y="1042382"/>
                  <a:pt x="12192000" y="1677382"/>
                </a:cubicBezTo>
                <a:lnTo>
                  <a:pt x="12192000" y="2312382"/>
                </a:lnTo>
                <a:lnTo>
                  <a:pt x="5072" y="2312382"/>
                </a:lnTo>
                <a:cubicBezTo>
                  <a:pt x="839" y="1541915"/>
                  <a:pt x="4233" y="771449"/>
                  <a:pt x="0" y="982"/>
                </a:cubicBezTo>
                <a:close/>
              </a:path>
            </a:pathLst>
          </a:custGeom>
          <a:gradFill>
            <a:gsLst>
              <a:gs pos="0">
                <a:schemeClr val="bg1"/>
              </a:gs>
              <a:gs pos="100000">
                <a:schemeClr val="bg1">
                  <a:lumMod val="85000"/>
                </a:schemeClr>
              </a:gs>
            </a:gsLst>
            <a:lin ang="5400000" scaled="0"/>
          </a:gradFill>
          <a:ln>
            <a:noFill/>
          </a:ln>
          <a:effectLst>
            <a:outerShdw blurRad="127000" dist="63500" dir="16200000" rotWithShape="0">
              <a:schemeClr val="bg2">
                <a:lumMod val="75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/>
          </a:p>
        </p:txBody>
      </p:sp>
      <p:grpSp>
        <p:nvGrpSpPr>
          <p:cNvPr id="115" name="组合 114">
            <a:extLst>
              <a:ext uri="{FF2B5EF4-FFF2-40B4-BE49-F238E27FC236}">
                <a16:creationId xmlns:a16="http://schemas.microsoft.com/office/drawing/2014/main" id="{6F8694E4-C9AE-49DD-99E1-6D34EBDE65AE}"/>
              </a:ext>
            </a:extLst>
          </p:cNvPr>
          <p:cNvGrpSpPr/>
          <p:nvPr/>
        </p:nvGrpSpPr>
        <p:grpSpPr>
          <a:xfrm>
            <a:off x="2996539" y="5508209"/>
            <a:ext cx="485673" cy="781222"/>
            <a:chOff x="8576752" y="520915"/>
            <a:chExt cx="3716586" cy="5978268"/>
          </a:xfrm>
        </p:grpSpPr>
        <p:sp>
          <p:nvSpPr>
            <p:cNvPr id="116" name="矩形 115">
              <a:extLst>
                <a:ext uri="{FF2B5EF4-FFF2-40B4-BE49-F238E27FC236}">
                  <a16:creationId xmlns:a16="http://schemas.microsoft.com/office/drawing/2014/main" id="{D1DC4DCF-9727-47F2-AFB8-A8C4D72E761B}"/>
                </a:ext>
              </a:extLst>
            </p:cNvPr>
            <p:cNvSpPr/>
            <p:nvPr/>
          </p:nvSpPr>
          <p:spPr>
            <a:xfrm>
              <a:off x="10249999" y="5560559"/>
              <a:ext cx="546458" cy="938624"/>
            </a:xfrm>
            <a:prstGeom prst="rect">
              <a:avLst/>
            </a:prstGeom>
            <a:solidFill>
              <a:schemeClr val="accent3">
                <a:lumMod val="50000"/>
              </a:schemeClr>
            </a:solidFill>
            <a:ln w="69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+mj-ea"/>
                <a:ea typeface="+mj-ea"/>
              </a:endParaRPr>
            </a:p>
          </p:txBody>
        </p:sp>
        <p:sp>
          <p:nvSpPr>
            <p:cNvPr id="117" name="任意多边形: 形状 116">
              <a:extLst>
                <a:ext uri="{FF2B5EF4-FFF2-40B4-BE49-F238E27FC236}">
                  <a16:creationId xmlns:a16="http://schemas.microsoft.com/office/drawing/2014/main" id="{7991618A-2F02-4EFE-B084-F5718816DEE1}"/>
                </a:ext>
              </a:extLst>
            </p:cNvPr>
            <p:cNvSpPr/>
            <p:nvPr/>
          </p:nvSpPr>
          <p:spPr>
            <a:xfrm>
              <a:off x="8576752" y="520915"/>
              <a:ext cx="3716586" cy="5299420"/>
            </a:xfrm>
            <a:custGeom>
              <a:avLst/>
              <a:gdLst>
                <a:gd name="connsiteX0" fmla="*/ 0 w 723589"/>
                <a:gd name="connsiteY0" fmla="*/ 1205318 h 1289041"/>
                <a:gd name="connsiteX1" fmla="*/ 205740 w 723589"/>
                <a:gd name="connsiteY1" fmla="*/ 1226312 h 1289041"/>
                <a:gd name="connsiteX2" fmla="*/ 181247 w 723589"/>
                <a:gd name="connsiteY2" fmla="*/ 1279497 h 1289041"/>
                <a:gd name="connsiteX3" fmla="*/ 382788 w 723589"/>
                <a:gd name="connsiteY3" fmla="*/ 1224213 h 1289041"/>
                <a:gd name="connsiteX4" fmla="*/ 573133 w 723589"/>
                <a:gd name="connsiteY4" fmla="*/ 1267600 h 1289041"/>
                <a:gd name="connsiteX5" fmla="*/ 540942 w 723589"/>
                <a:gd name="connsiteY5" fmla="*/ 1232610 h 1289041"/>
                <a:gd name="connsiteX6" fmla="*/ 723589 w 723589"/>
                <a:gd name="connsiteY6" fmla="*/ 1212316 h 1289041"/>
                <a:gd name="connsiteX7" fmla="*/ 538843 w 723589"/>
                <a:gd name="connsiteY7" fmla="*/ 912803 h 1289041"/>
                <a:gd name="connsiteX8" fmla="*/ 645911 w 723589"/>
                <a:gd name="connsiteY8" fmla="*/ 941495 h 1289041"/>
                <a:gd name="connsiteX9" fmla="*/ 519948 w 723589"/>
                <a:gd name="connsiteY9" fmla="*/ 685370 h 1289041"/>
                <a:gd name="connsiteX10" fmla="*/ 587829 w 723589"/>
                <a:gd name="connsiteY10" fmla="*/ 694467 h 1289041"/>
                <a:gd name="connsiteX11" fmla="*/ 467463 w 723589"/>
                <a:gd name="connsiteY11" fmla="*/ 415249 h 1289041"/>
                <a:gd name="connsiteX12" fmla="*/ 554938 w 723589"/>
                <a:gd name="connsiteY12" fmla="*/ 443940 h 1289041"/>
                <a:gd name="connsiteX13" fmla="*/ 366693 w 723589"/>
                <a:gd name="connsiteY13" fmla="*/ 2369 h 1289041"/>
                <a:gd name="connsiteX14" fmla="*/ 360395 w 723589"/>
                <a:gd name="connsiteY14" fmla="*/ 2369 h 1289041"/>
                <a:gd name="connsiteX15" fmla="*/ 172150 w 723589"/>
                <a:gd name="connsiteY15" fmla="*/ 443940 h 1289041"/>
                <a:gd name="connsiteX16" fmla="*/ 259624 w 723589"/>
                <a:gd name="connsiteY16" fmla="*/ 415249 h 1289041"/>
                <a:gd name="connsiteX17" fmla="*/ 139260 w 723589"/>
                <a:gd name="connsiteY17" fmla="*/ 694467 h 1289041"/>
                <a:gd name="connsiteX18" fmla="*/ 207139 w 723589"/>
                <a:gd name="connsiteY18" fmla="*/ 685370 h 1289041"/>
                <a:gd name="connsiteX19" fmla="*/ 81176 w 723589"/>
                <a:gd name="connsiteY19" fmla="*/ 941495 h 1289041"/>
                <a:gd name="connsiteX20" fmla="*/ 188245 w 723589"/>
                <a:gd name="connsiteY20" fmla="*/ 912803 h 1289041"/>
                <a:gd name="connsiteX21" fmla="*/ 3499 w 723589"/>
                <a:gd name="connsiteY21" fmla="*/ 1212316 h 1289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23589" h="1289041">
                  <a:moveTo>
                    <a:pt x="0" y="1205318"/>
                  </a:moveTo>
                  <a:cubicBezTo>
                    <a:pt x="58083" y="1250805"/>
                    <a:pt x="142759" y="1237509"/>
                    <a:pt x="205740" y="1226312"/>
                  </a:cubicBezTo>
                  <a:cubicBezTo>
                    <a:pt x="205040" y="1246606"/>
                    <a:pt x="185446" y="1265501"/>
                    <a:pt x="181247" y="1279497"/>
                  </a:cubicBezTo>
                  <a:cubicBezTo>
                    <a:pt x="219736" y="1301190"/>
                    <a:pt x="341500" y="1287194"/>
                    <a:pt x="382788" y="1224213"/>
                  </a:cubicBezTo>
                  <a:cubicBezTo>
                    <a:pt x="424076" y="1275298"/>
                    <a:pt x="519248" y="1283695"/>
                    <a:pt x="573133" y="1267600"/>
                  </a:cubicBezTo>
                  <a:cubicBezTo>
                    <a:pt x="560536" y="1259202"/>
                    <a:pt x="547240" y="1248706"/>
                    <a:pt x="540942" y="1232610"/>
                  </a:cubicBezTo>
                  <a:cubicBezTo>
                    <a:pt x="594827" y="1232610"/>
                    <a:pt x="671804" y="1236109"/>
                    <a:pt x="723589" y="1212316"/>
                  </a:cubicBezTo>
                  <a:cubicBezTo>
                    <a:pt x="668305" y="1107347"/>
                    <a:pt x="593426" y="1018472"/>
                    <a:pt x="538843" y="912803"/>
                  </a:cubicBezTo>
                  <a:cubicBezTo>
                    <a:pt x="577332" y="923300"/>
                    <a:pt x="610222" y="936597"/>
                    <a:pt x="645911" y="941495"/>
                  </a:cubicBezTo>
                  <a:cubicBezTo>
                    <a:pt x="603224" y="876414"/>
                    <a:pt x="536044" y="774244"/>
                    <a:pt x="519948" y="685370"/>
                  </a:cubicBezTo>
                  <a:cubicBezTo>
                    <a:pt x="545141" y="697966"/>
                    <a:pt x="569634" y="694467"/>
                    <a:pt x="587829" y="694467"/>
                  </a:cubicBezTo>
                  <a:cubicBezTo>
                    <a:pt x="542342" y="609092"/>
                    <a:pt x="500354" y="508321"/>
                    <a:pt x="467463" y="415249"/>
                  </a:cubicBezTo>
                  <a:cubicBezTo>
                    <a:pt x="489857" y="431344"/>
                    <a:pt x="529046" y="447439"/>
                    <a:pt x="554938" y="443940"/>
                  </a:cubicBezTo>
                  <a:cubicBezTo>
                    <a:pt x="467463" y="296983"/>
                    <a:pt x="405182" y="160523"/>
                    <a:pt x="366693" y="2369"/>
                  </a:cubicBezTo>
                  <a:cubicBezTo>
                    <a:pt x="365293" y="-1130"/>
                    <a:pt x="361794" y="-430"/>
                    <a:pt x="360395" y="2369"/>
                  </a:cubicBezTo>
                  <a:cubicBezTo>
                    <a:pt x="321207" y="160523"/>
                    <a:pt x="259624" y="296983"/>
                    <a:pt x="172150" y="443940"/>
                  </a:cubicBezTo>
                  <a:cubicBezTo>
                    <a:pt x="198042" y="447439"/>
                    <a:pt x="237231" y="431344"/>
                    <a:pt x="259624" y="415249"/>
                  </a:cubicBezTo>
                  <a:cubicBezTo>
                    <a:pt x="227434" y="508321"/>
                    <a:pt x="184746" y="609792"/>
                    <a:pt x="139260" y="694467"/>
                  </a:cubicBezTo>
                  <a:cubicBezTo>
                    <a:pt x="157454" y="694467"/>
                    <a:pt x="181247" y="697966"/>
                    <a:pt x="207139" y="685370"/>
                  </a:cubicBezTo>
                  <a:cubicBezTo>
                    <a:pt x="191044" y="774244"/>
                    <a:pt x="123164" y="876414"/>
                    <a:pt x="81176" y="941495"/>
                  </a:cubicBezTo>
                  <a:cubicBezTo>
                    <a:pt x="116866" y="937296"/>
                    <a:pt x="149757" y="924000"/>
                    <a:pt x="188245" y="912803"/>
                  </a:cubicBezTo>
                  <a:cubicBezTo>
                    <a:pt x="132961" y="1017773"/>
                    <a:pt x="58083" y="1107347"/>
                    <a:pt x="3499" y="1212316"/>
                  </a:cubicBezTo>
                </a:path>
              </a:pathLst>
            </a:custGeom>
            <a:gradFill>
              <a:gsLst>
                <a:gs pos="0">
                  <a:schemeClr val="accent1">
                    <a:lumMod val="90000"/>
                    <a:lumOff val="10000"/>
                  </a:schemeClr>
                </a:gs>
                <a:gs pos="100000">
                  <a:schemeClr val="accent1">
                    <a:lumMod val="75000"/>
                  </a:schemeClr>
                </a:gs>
              </a:gsLst>
              <a:lin ang="5400000" scaled="0"/>
            </a:gradFill>
            <a:ln w="6994" cap="flat">
              <a:noFill/>
              <a:prstDash val="solid"/>
              <a:miter/>
            </a:ln>
            <a:effectLst>
              <a:outerShdw blurRad="50800" dist="38100" dir="5400000" algn="t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endParaRPr lang="zh-CN" altLang="en-US">
                <a:latin typeface="+mj-ea"/>
                <a:ea typeface="+mj-ea"/>
              </a:endParaRPr>
            </a:p>
          </p:txBody>
        </p:sp>
      </p:grpSp>
      <p:sp>
        <p:nvSpPr>
          <p:cNvPr id="157" name="地形2">
            <a:extLst>
              <a:ext uri="{FF2B5EF4-FFF2-40B4-BE49-F238E27FC236}">
                <a16:creationId xmlns:a16="http://schemas.microsoft.com/office/drawing/2014/main" id="{C7692E31-1FB9-4B4D-86BC-C6716C459B60}"/>
              </a:ext>
            </a:extLst>
          </p:cNvPr>
          <p:cNvSpPr/>
          <p:nvPr/>
        </p:nvSpPr>
        <p:spPr>
          <a:xfrm>
            <a:off x="-2540" y="5918200"/>
            <a:ext cx="12194540" cy="940907"/>
          </a:xfrm>
          <a:custGeom>
            <a:avLst/>
            <a:gdLst>
              <a:gd name="connsiteX0" fmla="*/ 12179300 w 12179300"/>
              <a:gd name="connsiteY0" fmla="*/ 0 h 2311400"/>
              <a:gd name="connsiteX1" fmla="*/ 12179300 w 12179300"/>
              <a:gd name="connsiteY1" fmla="*/ 2311400 h 2311400"/>
              <a:gd name="connsiteX2" fmla="*/ 0 w 12179300"/>
              <a:gd name="connsiteY2" fmla="*/ 2311400 h 2311400"/>
              <a:gd name="connsiteX3" fmla="*/ 0 w 12179300"/>
              <a:gd name="connsiteY3" fmla="*/ 1981200 h 2311400"/>
              <a:gd name="connsiteX4" fmla="*/ 12179300 w 12179300"/>
              <a:gd name="connsiteY4" fmla="*/ 0 h 2311400"/>
              <a:gd name="connsiteX0" fmla="*/ 12179300 w 12179300"/>
              <a:gd name="connsiteY0" fmla="*/ 0 h 2311400"/>
              <a:gd name="connsiteX1" fmla="*/ 12179300 w 12179300"/>
              <a:gd name="connsiteY1" fmla="*/ 2311400 h 2311400"/>
              <a:gd name="connsiteX2" fmla="*/ 0 w 12179300"/>
              <a:gd name="connsiteY2" fmla="*/ 2311400 h 2311400"/>
              <a:gd name="connsiteX3" fmla="*/ 0 w 12179300"/>
              <a:gd name="connsiteY3" fmla="*/ 1981200 h 2311400"/>
              <a:gd name="connsiteX4" fmla="*/ 12179300 w 12179300"/>
              <a:gd name="connsiteY4" fmla="*/ 0 h 2311400"/>
              <a:gd name="connsiteX0" fmla="*/ 12179300 w 12179300"/>
              <a:gd name="connsiteY0" fmla="*/ 0 h 2311400"/>
              <a:gd name="connsiteX1" fmla="*/ 12179300 w 12179300"/>
              <a:gd name="connsiteY1" fmla="*/ 2311400 h 2311400"/>
              <a:gd name="connsiteX2" fmla="*/ 0 w 12179300"/>
              <a:gd name="connsiteY2" fmla="*/ 2311400 h 2311400"/>
              <a:gd name="connsiteX3" fmla="*/ 0 w 12179300"/>
              <a:gd name="connsiteY3" fmla="*/ 1981200 h 2311400"/>
              <a:gd name="connsiteX4" fmla="*/ 12179300 w 12179300"/>
              <a:gd name="connsiteY4" fmla="*/ 0 h 2311400"/>
              <a:gd name="connsiteX0" fmla="*/ 12179300 w 12179300"/>
              <a:gd name="connsiteY0" fmla="*/ 0 h 2311400"/>
              <a:gd name="connsiteX1" fmla="*/ 12179300 w 12179300"/>
              <a:gd name="connsiteY1" fmla="*/ 2311400 h 2311400"/>
              <a:gd name="connsiteX2" fmla="*/ 0 w 12179300"/>
              <a:gd name="connsiteY2" fmla="*/ 2311400 h 2311400"/>
              <a:gd name="connsiteX3" fmla="*/ 0 w 12179300"/>
              <a:gd name="connsiteY3" fmla="*/ 1981200 h 2311400"/>
              <a:gd name="connsiteX4" fmla="*/ 12179300 w 12179300"/>
              <a:gd name="connsiteY4" fmla="*/ 0 h 2311400"/>
              <a:gd name="connsiteX0" fmla="*/ 12179300 w 12179300"/>
              <a:gd name="connsiteY0" fmla="*/ 0 h 2311400"/>
              <a:gd name="connsiteX1" fmla="*/ 12179300 w 12179300"/>
              <a:gd name="connsiteY1" fmla="*/ 2311400 h 2311400"/>
              <a:gd name="connsiteX2" fmla="*/ 0 w 12179300"/>
              <a:gd name="connsiteY2" fmla="*/ 2311400 h 2311400"/>
              <a:gd name="connsiteX3" fmla="*/ 0 w 12179300"/>
              <a:gd name="connsiteY3" fmla="*/ 1981200 h 2311400"/>
              <a:gd name="connsiteX4" fmla="*/ 12179300 w 12179300"/>
              <a:gd name="connsiteY4" fmla="*/ 0 h 2311400"/>
              <a:gd name="connsiteX0" fmla="*/ 12186920 w 12186920"/>
              <a:gd name="connsiteY0" fmla="*/ 0 h 2323108"/>
              <a:gd name="connsiteX1" fmla="*/ 12179300 w 12186920"/>
              <a:gd name="connsiteY1" fmla="*/ 2323108 h 2323108"/>
              <a:gd name="connsiteX2" fmla="*/ 0 w 12186920"/>
              <a:gd name="connsiteY2" fmla="*/ 2323108 h 2323108"/>
              <a:gd name="connsiteX3" fmla="*/ 0 w 12186920"/>
              <a:gd name="connsiteY3" fmla="*/ 1992908 h 2323108"/>
              <a:gd name="connsiteX4" fmla="*/ 12186920 w 12186920"/>
              <a:gd name="connsiteY4" fmla="*/ 0 h 2323108"/>
              <a:gd name="connsiteX0" fmla="*/ 12186920 w 12186920"/>
              <a:gd name="connsiteY0" fmla="*/ 0 h 2323108"/>
              <a:gd name="connsiteX1" fmla="*/ 11965940 w 12186920"/>
              <a:gd name="connsiteY1" fmla="*/ 2264567 h 2323108"/>
              <a:gd name="connsiteX2" fmla="*/ 0 w 12186920"/>
              <a:gd name="connsiteY2" fmla="*/ 2323108 h 2323108"/>
              <a:gd name="connsiteX3" fmla="*/ 0 w 12186920"/>
              <a:gd name="connsiteY3" fmla="*/ 1992908 h 2323108"/>
              <a:gd name="connsiteX4" fmla="*/ 12186920 w 12186920"/>
              <a:gd name="connsiteY4" fmla="*/ 0 h 2323108"/>
              <a:gd name="connsiteX0" fmla="*/ 12186920 w 12194540"/>
              <a:gd name="connsiteY0" fmla="*/ 0 h 2323108"/>
              <a:gd name="connsiteX1" fmla="*/ 12194540 w 12194540"/>
              <a:gd name="connsiteY1" fmla="*/ 2323108 h 2323108"/>
              <a:gd name="connsiteX2" fmla="*/ 0 w 12194540"/>
              <a:gd name="connsiteY2" fmla="*/ 2323108 h 2323108"/>
              <a:gd name="connsiteX3" fmla="*/ 0 w 12194540"/>
              <a:gd name="connsiteY3" fmla="*/ 1992908 h 2323108"/>
              <a:gd name="connsiteX4" fmla="*/ 12186920 w 12194540"/>
              <a:gd name="connsiteY4" fmla="*/ 0 h 2323108"/>
              <a:gd name="connsiteX0" fmla="*/ 12194540 w 12194540"/>
              <a:gd name="connsiteY0" fmla="*/ 0 h 2323108"/>
              <a:gd name="connsiteX1" fmla="*/ 12194540 w 12194540"/>
              <a:gd name="connsiteY1" fmla="*/ 2323108 h 2323108"/>
              <a:gd name="connsiteX2" fmla="*/ 0 w 12194540"/>
              <a:gd name="connsiteY2" fmla="*/ 2323108 h 2323108"/>
              <a:gd name="connsiteX3" fmla="*/ 0 w 12194540"/>
              <a:gd name="connsiteY3" fmla="*/ 1992908 h 2323108"/>
              <a:gd name="connsiteX4" fmla="*/ 12194540 w 12194540"/>
              <a:gd name="connsiteY4" fmla="*/ 0 h 2323108"/>
              <a:gd name="connsiteX0" fmla="*/ 12194540 w 12194540"/>
              <a:gd name="connsiteY0" fmla="*/ 0 h 2323108"/>
              <a:gd name="connsiteX1" fmla="*/ 12194540 w 12194540"/>
              <a:gd name="connsiteY1" fmla="*/ 2323108 h 2323108"/>
              <a:gd name="connsiteX2" fmla="*/ 0 w 12194540"/>
              <a:gd name="connsiteY2" fmla="*/ 2323108 h 2323108"/>
              <a:gd name="connsiteX3" fmla="*/ 12194540 w 12194540"/>
              <a:gd name="connsiteY3" fmla="*/ 0 h 2323108"/>
              <a:gd name="connsiteX0" fmla="*/ 12194540 w 12194540"/>
              <a:gd name="connsiteY0" fmla="*/ 0 h 2323108"/>
              <a:gd name="connsiteX1" fmla="*/ 12194540 w 12194540"/>
              <a:gd name="connsiteY1" fmla="*/ 2323108 h 2323108"/>
              <a:gd name="connsiteX2" fmla="*/ 0 w 12194540"/>
              <a:gd name="connsiteY2" fmla="*/ 2323108 h 2323108"/>
              <a:gd name="connsiteX3" fmla="*/ 12194540 w 12194540"/>
              <a:gd name="connsiteY3" fmla="*/ 0 h 2323108"/>
              <a:gd name="connsiteX0" fmla="*/ 12194540 w 12194540"/>
              <a:gd name="connsiteY0" fmla="*/ 0 h 2323108"/>
              <a:gd name="connsiteX1" fmla="*/ 12194540 w 12194540"/>
              <a:gd name="connsiteY1" fmla="*/ 2323108 h 2323108"/>
              <a:gd name="connsiteX2" fmla="*/ 0 w 12194540"/>
              <a:gd name="connsiteY2" fmla="*/ 2323108 h 2323108"/>
              <a:gd name="connsiteX3" fmla="*/ 12194540 w 12194540"/>
              <a:gd name="connsiteY3" fmla="*/ 0 h 2323108"/>
              <a:gd name="connsiteX0" fmla="*/ 12194540 w 12194540"/>
              <a:gd name="connsiteY0" fmla="*/ 0 h 2323108"/>
              <a:gd name="connsiteX1" fmla="*/ 12194540 w 12194540"/>
              <a:gd name="connsiteY1" fmla="*/ 2323108 h 2323108"/>
              <a:gd name="connsiteX2" fmla="*/ 0 w 12194540"/>
              <a:gd name="connsiteY2" fmla="*/ 2323108 h 2323108"/>
              <a:gd name="connsiteX3" fmla="*/ 12194540 w 12194540"/>
              <a:gd name="connsiteY3" fmla="*/ 0 h 2323108"/>
              <a:gd name="connsiteX0" fmla="*/ 12194540 w 12194540"/>
              <a:gd name="connsiteY0" fmla="*/ 0 h 1400721"/>
              <a:gd name="connsiteX1" fmla="*/ 12194540 w 12194540"/>
              <a:gd name="connsiteY1" fmla="*/ 1400721 h 1400721"/>
              <a:gd name="connsiteX2" fmla="*/ 0 w 12194540"/>
              <a:gd name="connsiteY2" fmla="*/ 1400721 h 1400721"/>
              <a:gd name="connsiteX3" fmla="*/ 12194540 w 12194540"/>
              <a:gd name="connsiteY3" fmla="*/ 0 h 1400721"/>
              <a:gd name="connsiteX0" fmla="*/ 12194540 w 12194540"/>
              <a:gd name="connsiteY0" fmla="*/ 238523 h 1639244"/>
              <a:gd name="connsiteX1" fmla="*/ 12194540 w 12194540"/>
              <a:gd name="connsiteY1" fmla="*/ 1639244 h 1639244"/>
              <a:gd name="connsiteX2" fmla="*/ 0 w 12194540"/>
              <a:gd name="connsiteY2" fmla="*/ 1639244 h 1639244"/>
              <a:gd name="connsiteX3" fmla="*/ 12194540 w 12194540"/>
              <a:gd name="connsiteY3" fmla="*/ 238523 h 1639244"/>
              <a:gd name="connsiteX0" fmla="*/ 12194540 w 12194540"/>
              <a:gd name="connsiteY0" fmla="*/ 369729 h 1770450"/>
              <a:gd name="connsiteX1" fmla="*/ 12194540 w 12194540"/>
              <a:gd name="connsiteY1" fmla="*/ 1770450 h 1770450"/>
              <a:gd name="connsiteX2" fmla="*/ 0 w 12194540"/>
              <a:gd name="connsiteY2" fmla="*/ 1770450 h 1770450"/>
              <a:gd name="connsiteX3" fmla="*/ 12194540 w 12194540"/>
              <a:gd name="connsiteY3" fmla="*/ 369729 h 1770450"/>
              <a:gd name="connsiteX0" fmla="*/ 12194540 w 12194540"/>
              <a:gd name="connsiteY0" fmla="*/ 328772 h 1729493"/>
              <a:gd name="connsiteX1" fmla="*/ 12194540 w 12194540"/>
              <a:gd name="connsiteY1" fmla="*/ 1729493 h 1729493"/>
              <a:gd name="connsiteX2" fmla="*/ 0 w 12194540"/>
              <a:gd name="connsiteY2" fmla="*/ 1729493 h 1729493"/>
              <a:gd name="connsiteX3" fmla="*/ 12194540 w 12194540"/>
              <a:gd name="connsiteY3" fmla="*/ 328772 h 17294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4540" h="1729493">
                <a:moveTo>
                  <a:pt x="12194540" y="328772"/>
                </a:moveTo>
                <a:lnTo>
                  <a:pt x="12194540" y="1729493"/>
                </a:lnTo>
                <a:lnTo>
                  <a:pt x="0" y="1729493"/>
                </a:lnTo>
                <a:cubicBezTo>
                  <a:pt x="1569297" y="896582"/>
                  <a:pt x="7208036" y="-686125"/>
                  <a:pt x="12194540" y="328772"/>
                </a:cubicBezTo>
                <a:close/>
              </a:path>
            </a:pathLst>
          </a:custGeom>
          <a:gradFill>
            <a:gsLst>
              <a:gs pos="0">
                <a:schemeClr val="bg1"/>
              </a:gs>
              <a:gs pos="100000">
                <a:schemeClr val="bg1">
                  <a:lumMod val="85000"/>
                </a:schemeClr>
              </a:gs>
            </a:gsLst>
            <a:lin ang="5400000" scaled="0"/>
          </a:gradFill>
          <a:ln>
            <a:noFill/>
          </a:ln>
          <a:effectLst>
            <a:outerShdw blurRad="127000" dist="63500" dir="16200000" rotWithShape="0">
              <a:schemeClr val="bg2">
                <a:lumMod val="75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/>
          </a:p>
        </p:txBody>
      </p:sp>
      <p:grpSp>
        <p:nvGrpSpPr>
          <p:cNvPr id="118" name="组合 117">
            <a:extLst>
              <a:ext uri="{FF2B5EF4-FFF2-40B4-BE49-F238E27FC236}">
                <a16:creationId xmlns:a16="http://schemas.microsoft.com/office/drawing/2014/main" id="{3FC5876B-6B40-45C4-B7A3-68095B381BA2}"/>
              </a:ext>
            </a:extLst>
          </p:cNvPr>
          <p:cNvGrpSpPr/>
          <p:nvPr/>
        </p:nvGrpSpPr>
        <p:grpSpPr>
          <a:xfrm>
            <a:off x="10927464" y="5408740"/>
            <a:ext cx="721377" cy="1160361"/>
            <a:chOff x="8576752" y="520915"/>
            <a:chExt cx="3716586" cy="5978268"/>
          </a:xfrm>
        </p:grpSpPr>
        <p:sp>
          <p:nvSpPr>
            <p:cNvPr id="119" name="矩形 118">
              <a:extLst>
                <a:ext uri="{FF2B5EF4-FFF2-40B4-BE49-F238E27FC236}">
                  <a16:creationId xmlns:a16="http://schemas.microsoft.com/office/drawing/2014/main" id="{506DFEA7-0403-4626-9987-F5484A6238D0}"/>
                </a:ext>
              </a:extLst>
            </p:cNvPr>
            <p:cNvSpPr/>
            <p:nvPr/>
          </p:nvSpPr>
          <p:spPr>
            <a:xfrm>
              <a:off x="10249999" y="5560559"/>
              <a:ext cx="546458" cy="938624"/>
            </a:xfrm>
            <a:prstGeom prst="rect">
              <a:avLst/>
            </a:prstGeom>
            <a:solidFill>
              <a:schemeClr val="accent3">
                <a:lumMod val="50000"/>
              </a:schemeClr>
            </a:solidFill>
            <a:ln w="69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+mj-ea"/>
                <a:ea typeface="+mj-ea"/>
              </a:endParaRPr>
            </a:p>
          </p:txBody>
        </p:sp>
        <p:sp>
          <p:nvSpPr>
            <p:cNvPr id="120" name="任意多边形: 形状 119">
              <a:extLst>
                <a:ext uri="{FF2B5EF4-FFF2-40B4-BE49-F238E27FC236}">
                  <a16:creationId xmlns:a16="http://schemas.microsoft.com/office/drawing/2014/main" id="{425AE019-553A-47D4-93AA-403BF06D406B}"/>
                </a:ext>
              </a:extLst>
            </p:cNvPr>
            <p:cNvSpPr/>
            <p:nvPr/>
          </p:nvSpPr>
          <p:spPr>
            <a:xfrm>
              <a:off x="8576752" y="520915"/>
              <a:ext cx="3716586" cy="5299420"/>
            </a:xfrm>
            <a:custGeom>
              <a:avLst/>
              <a:gdLst>
                <a:gd name="connsiteX0" fmla="*/ 0 w 723589"/>
                <a:gd name="connsiteY0" fmla="*/ 1205318 h 1289041"/>
                <a:gd name="connsiteX1" fmla="*/ 205740 w 723589"/>
                <a:gd name="connsiteY1" fmla="*/ 1226312 h 1289041"/>
                <a:gd name="connsiteX2" fmla="*/ 181247 w 723589"/>
                <a:gd name="connsiteY2" fmla="*/ 1279497 h 1289041"/>
                <a:gd name="connsiteX3" fmla="*/ 382788 w 723589"/>
                <a:gd name="connsiteY3" fmla="*/ 1224213 h 1289041"/>
                <a:gd name="connsiteX4" fmla="*/ 573133 w 723589"/>
                <a:gd name="connsiteY4" fmla="*/ 1267600 h 1289041"/>
                <a:gd name="connsiteX5" fmla="*/ 540942 w 723589"/>
                <a:gd name="connsiteY5" fmla="*/ 1232610 h 1289041"/>
                <a:gd name="connsiteX6" fmla="*/ 723589 w 723589"/>
                <a:gd name="connsiteY6" fmla="*/ 1212316 h 1289041"/>
                <a:gd name="connsiteX7" fmla="*/ 538843 w 723589"/>
                <a:gd name="connsiteY7" fmla="*/ 912803 h 1289041"/>
                <a:gd name="connsiteX8" fmla="*/ 645911 w 723589"/>
                <a:gd name="connsiteY8" fmla="*/ 941495 h 1289041"/>
                <a:gd name="connsiteX9" fmla="*/ 519948 w 723589"/>
                <a:gd name="connsiteY9" fmla="*/ 685370 h 1289041"/>
                <a:gd name="connsiteX10" fmla="*/ 587829 w 723589"/>
                <a:gd name="connsiteY10" fmla="*/ 694467 h 1289041"/>
                <a:gd name="connsiteX11" fmla="*/ 467463 w 723589"/>
                <a:gd name="connsiteY11" fmla="*/ 415249 h 1289041"/>
                <a:gd name="connsiteX12" fmla="*/ 554938 w 723589"/>
                <a:gd name="connsiteY12" fmla="*/ 443940 h 1289041"/>
                <a:gd name="connsiteX13" fmla="*/ 366693 w 723589"/>
                <a:gd name="connsiteY13" fmla="*/ 2369 h 1289041"/>
                <a:gd name="connsiteX14" fmla="*/ 360395 w 723589"/>
                <a:gd name="connsiteY14" fmla="*/ 2369 h 1289041"/>
                <a:gd name="connsiteX15" fmla="*/ 172150 w 723589"/>
                <a:gd name="connsiteY15" fmla="*/ 443940 h 1289041"/>
                <a:gd name="connsiteX16" fmla="*/ 259624 w 723589"/>
                <a:gd name="connsiteY16" fmla="*/ 415249 h 1289041"/>
                <a:gd name="connsiteX17" fmla="*/ 139260 w 723589"/>
                <a:gd name="connsiteY17" fmla="*/ 694467 h 1289041"/>
                <a:gd name="connsiteX18" fmla="*/ 207139 w 723589"/>
                <a:gd name="connsiteY18" fmla="*/ 685370 h 1289041"/>
                <a:gd name="connsiteX19" fmla="*/ 81176 w 723589"/>
                <a:gd name="connsiteY19" fmla="*/ 941495 h 1289041"/>
                <a:gd name="connsiteX20" fmla="*/ 188245 w 723589"/>
                <a:gd name="connsiteY20" fmla="*/ 912803 h 1289041"/>
                <a:gd name="connsiteX21" fmla="*/ 3499 w 723589"/>
                <a:gd name="connsiteY21" fmla="*/ 1212316 h 1289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23589" h="1289041">
                  <a:moveTo>
                    <a:pt x="0" y="1205318"/>
                  </a:moveTo>
                  <a:cubicBezTo>
                    <a:pt x="58083" y="1250805"/>
                    <a:pt x="142759" y="1237509"/>
                    <a:pt x="205740" y="1226312"/>
                  </a:cubicBezTo>
                  <a:cubicBezTo>
                    <a:pt x="205040" y="1246606"/>
                    <a:pt x="185446" y="1265501"/>
                    <a:pt x="181247" y="1279497"/>
                  </a:cubicBezTo>
                  <a:cubicBezTo>
                    <a:pt x="219736" y="1301190"/>
                    <a:pt x="341500" y="1287194"/>
                    <a:pt x="382788" y="1224213"/>
                  </a:cubicBezTo>
                  <a:cubicBezTo>
                    <a:pt x="424076" y="1275298"/>
                    <a:pt x="519248" y="1283695"/>
                    <a:pt x="573133" y="1267600"/>
                  </a:cubicBezTo>
                  <a:cubicBezTo>
                    <a:pt x="560536" y="1259202"/>
                    <a:pt x="547240" y="1248706"/>
                    <a:pt x="540942" y="1232610"/>
                  </a:cubicBezTo>
                  <a:cubicBezTo>
                    <a:pt x="594827" y="1232610"/>
                    <a:pt x="671804" y="1236109"/>
                    <a:pt x="723589" y="1212316"/>
                  </a:cubicBezTo>
                  <a:cubicBezTo>
                    <a:pt x="668305" y="1107347"/>
                    <a:pt x="593426" y="1018472"/>
                    <a:pt x="538843" y="912803"/>
                  </a:cubicBezTo>
                  <a:cubicBezTo>
                    <a:pt x="577332" y="923300"/>
                    <a:pt x="610222" y="936597"/>
                    <a:pt x="645911" y="941495"/>
                  </a:cubicBezTo>
                  <a:cubicBezTo>
                    <a:pt x="603224" y="876414"/>
                    <a:pt x="536044" y="774244"/>
                    <a:pt x="519948" y="685370"/>
                  </a:cubicBezTo>
                  <a:cubicBezTo>
                    <a:pt x="545141" y="697966"/>
                    <a:pt x="569634" y="694467"/>
                    <a:pt x="587829" y="694467"/>
                  </a:cubicBezTo>
                  <a:cubicBezTo>
                    <a:pt x="542342" y="609092"/>
                    <a:pt x="500354" y="508321"/>
                    <a:pt x="467463" y="415249"/>
                  </a:cubicBezTo>
                  <a:cubicBezTo>
                    <a:pt x="489857" y="431344"/>
                    <a:pt x="529046" y="447439"/>
                    <a:pt x="554938" y="443940"/>
                  </a:cubicBezTo>
                  <a:cubicBezTo>
                    <a:pt x="467463" y="296983"/>
                    <a:pt x="405182" y="160523"/>
                    <a:pt x="366693" y="2369"/>
                  </a:cubicBezTo>
                  <a:cubicBezTo>
                    <a:pt x="365293" y="-1130"/>
                    <a:pt x="361794" y="-430"/>
                    <a:pt x="360395" y="2369"/>
                  </a:cubicBezTo>
                  <a:cubicBezTo>
                    <a:pt x="321207" y="160523"/>
                    <a:pt x="259624" y="296983"/>
                    <a:pt x="172150" y="443940"/>
                  </a:cubicBezTo>
                  <a:cubicBezTo>
                    <a:pt x="198042" y="447439"/>
                    <a:pt x="237231" y="431344"/>
                    <a:pt x="259624" y="415249"/>
                  </a:cubicBezTo>
                  <a:cubicBezTo>
                    <a:pt x="227434" y="508321"/>
                    <a:pt x="184746" y="609792"/>
                    <a:pt x="139260" y="694467"/>
                  </a:cubicBezTo>
                  <a:cubicBezTo>
                    <a:pt x="157454" y="694467"/>
                    <a:pt x="181247" y="697966"/>
                    <a:pt x="207139" y="685370"/>
                  </a:cubicBezTo>
                  <a:cubicBezTo>
                    <a:pt x="191044" y="774244"/>
                    <a:pt x="123164" y="876414"/>
                    <a:pt x="81176" y="941495"/>
                  </a:cubicBezTo>
                  <a:cubicBezTo>
                    <a:pt x="116866" y="937296"/>
                    <a:pt x="149757" y="924000"/>
                    <a:pt x="188245" y="912803"/>
                  </a:cubicBezTo>
                  <a:cubicBezTo>
                    <a:pt x="132961" y="1017773"/>
                    <a:pt x="58083" y="1107347"/>
                    <a:pt x="3499" y="1212316"/>
                  </a:cubicBezTo>
                </a:path>
              </a:pathLst>
            </a:custGeom>
            <a:gradFill>
              <a:gsLst>
                <a:gs pos="0">
                  <a:schemeClr val="accent1">
                    <a:lumMod val="90000"/>
                    <a:lumOff val="10000"/>
                  </a:schemeClr>
                </a:gs>
                <a:gs pos="100000">
                  <a:schemeClr val="accent1">
                    <a:lumMod val="75000"/>
                  </a:schemeClr>
                </a:gs>
              </a:gsLst>
              <a:lin ang="5400000" scaled="0"/>
            </a:gradFill>
            <a:ln w="6994" cap="flat">
              <a:noFill/>
              <a:prstDash val="solid"/>
              <a:miter/>
            </a:ln>
            <a:effectLst>
              <a:outerShdw blurRad="50800" dist="38100" dir="5400000" algn="t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endParaRPr lang="zh-CN" altLang="en-US">
                <a:latin typeface="+mj-ea"/>
                <a:ea typeface="+mj-ea"/>
              </a:endParaRPr>
            </a:p>
          </p:txBody>
        </p:sp>
      </p:grpSp>
      <p:sp>
        <p:nvSpPr>
          <p:cNvPr id="158" name="地形1">
            <a:extLst>
              <a:ext uri="{FF2B5EF4-FFF2-40B4-BE49-F238E27FC236}">
                <a16:creationId xmlns:a16="http://schemas.microsoft.com/office/drawing/2014/main" id="{769FC6D0-0333-4E2D-961E-DBBC1C191A78}"/>
              </a:ext>
            </a:extLst>
          </p:cNvPr>
          <p:cNvSpPr/>
          <p:nvPr/>
        </p:nvSpPr>
        <p:spPr>
          <a:xfrm>
            <a:off x="-20058" y="6417926"/>
            <a:ext cx="12209518" cy="444836"/>
          </a:xfrm>
          <a:custGeom>
            <a:avLst/>
            <a:gdLst>
              <a:gd name="connsiteX0" fmla="*/ 0 w 12211050"/>
              <a:gd name="connsiteY0" fmla="*/ 1104900 h 1104900"/>
              <a:gd name="connsiteX1" fmla="*/ 0 w 12211050"/>
              <a:gd name="connsiteY1" fmla="*/ 762000 h 1104900"/>
              <a:gd name="connsiteX2" fmla="*/ 12211050 w 12211050"/>
              <a:gd name="connsiteY2" fmla="*/ 0 h 1104900"/>
              <a:gd name="connsiteX3" fmla="*/ 12211050 w 12211050"/>
              <a:gd name="connsiteY3" fmla="*/ 1104900 h 1104900"/>
              <a:gd name="connsiteX4" fmla="*/ 0 w 12211050"/>
              <a:gd name="connsiteY4" fmla="*/ 1104900 h 1104900"/>
              <a:gd name="connsiteX0" fmla="*/ 0 w 12211050"/>
              <a:gd name="connsiteY0" fmla="*/ 1104900 h 1104900"/>
              <a:gd name="connsiteX1" fmla="*/ 0 w 12211050"/>
              <a:gd name="connsiteY1" fmla="*/ 762000 h 1104900"/>
              <a:gd name="connsiteX2" fmla="*/ 12211050 w 12211050"/>
              <a:gd name="connsiteY2" fmla="*/ 0 h 1104900"/>
              <a:gd name="connsiteX3" fmla="*/ 12211050 w 12211050"/>
              <a:gd name="connsiteY3" fmla="*/ 1104900 h 1104900"/>
              <a:gd name="connsiteX4" fmla="*/ 0 w 12211050"/>
              <a:gd name="connsiteY4" fmla="*/ 1104900 h 1104900"/>
              <a:gd name="connsiteX0" fmla="*/ 0 w 12211050"/>
              <a:gd name="connsiteY0" fmla="*/ 1172973 h 1172973"/>
              <a:gd name="connsiteX1" fmla="*/ 0 w 12211050"/>
              <a:gd name="connsiteY1" fmla="*/ 830073 h 1172973"/>
              <a:gd name="connsiteX2" fmla="*/ 12211050 w 12211050"/>
              <a:gd name="connsiteY2" fmla="*/ 68073 h 1172973"/>
              <a:gd name="connsiteX3" fmla="*/ 12211050 w 12211050"/>
              <a:gd name="connsiteY3" fmla="*/ 1172973 h 1172973"/>
              <a:gd name="connsiteX4" fmla="*/ 0 w 12211050"/>
              <a:gd name="connsiteY4" fmla="*/ 1172973 h 1172973"/>
              <a:gd name="connsiteX0" fmla="*/ 0 w 12211050"/>
              <a:gd name="connsiteY0" fmla="*/ 901049 h 901049"/>
              <a:gd name="connsiteX1" fmla="*/ 0 w 12211050"/>
              <a:gd name="connsiteY1" fmla="*/ 558149 h 901049"/>
              <a:gd name="connsiteX2" fmla="*/ 12211050 w 12211050"/>
              <a:gd name="connsiteY2" fmla="*/ 270078 h 901049"/>
              <a:gd name="connsiteX3" fmla="*/ 12211050 w 12211050"/>
              <a:gd name="connsiteY3" fmla="*/ 901049 h 901049"/>
              <a:gd name="connsiteX4" fmla="*/ 0 w 12211050"/>
              <a:gd name="connsiteY4" fmla="*/ 901049 h 901049"/>
              <a:gd name="connsiteX0" fmla="*/ 0 w 12211050"/>
              <a:gd name="connsiteY0" fmla="*/ 983218 h 983218"/>
              <a:gd name="connsiteX1" fmla="*/ 0 w 12211050"/>
              <a:gd name="connsiteY1" fmla="*/ 640318 h 983218"/>
              <a:gd name="connsiteX2" fmla="*/ 12211050 w 12211050"/>
              <a:gd name="connsiteY2" fmla="*/ 352247 h 983218"/>
              <a:gd name="connsiteX3" fmla="*/ 12211050 w 12211050"/>
              <a:gd name="connsiteY3" fmla="*/ 983218 h 983218"/>
              <a:gd name="connsiteX4" fmla="*/ 0 w 12211050"/>
              <a:gd name="connsiteY4" fmla="*/ 983218 h 983218"/>
              <a:gd name="connsiteX0" fmla="*/ 0 w 12211050"/>
              <a:gd name="connsiteY0" fmla="*/ 1057725 h 1057725"/>
              <a:gd name="connsiteX1" fmla="*/ 0 w 12211050"/>
              <a:gd name="connsiteY1" fmla="*/ 714825 h 1057725"/>
              <a:gd name="connsiteX2" fmla="*/ 12211050 w 12211050"/>
              <a:gd name="connsiteY2" fmla="*/ 426754 h 1057725"/>
              <a:gd name="connsiteX3" fmla="*/ 12211050 w 12211050"/>
              <a:gd name="connsiteY3" fmla="*/ 1057725 h 1057725"/>
              <a:gd name="connsiteX4" fmla="*/ 0 w 12211050"/>
              <a:gd name="connsiteY4" fmla="*/ 1057725 h 1057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211050" h="1057725">
                <a:moveTo>
                  <a:pt x="0" y="1057725"/>
                </a:moveTo>
                <a:lnTo>
                  <a:pt x="0" y="714825"/>
                </a:lnTo>
                <a:cubicBezTo>
                  <a:pt x="4738621" y="-452647"/>
                  <a:pt x="8575335" y="81839"/>
                  <a:pt x="12211050" y="426754"/>
                </a:cubicBezTo>
                <a:lnTo>
                  <a:pt x="12211050" y="1057725"/>
                </a:lnTo>
                <a:lnTo>
                  <a:pt x="0" y="1057725"/>
                </a:lnTo>
                <a:close/>
              </a:path>
            </a:pathLst>
          </a:custGeom>
          <a:gradFill>
            <a:gsLst>
              <a:gs pos="0">
                <a:schemeClr val="bg1"/>
              </a:gs>
              <a:gs pos="100000">
                <a:schemeClr val="bg1">
                  <a:lumMod val="85000"/>
                </a:schemeClr>
              </a:gs>
            </a:gsLst>
            <a:lin ang="5400000" scaled="0"/>
          </a:gradFill>
          <a:ln>
            <a:noFill/>
          </a:ln>
          <a:effectLst>
            <a:outerShdw blurRad="127000" dist="63500" dir="16200000" rotWithShape="0">
              <a:schemeClr val="bg2">
                <a:lumMod val="75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1" name="波形 20">
            <a:extLst>
              <a:ext uri="{FF2B5EF4-FFF2-40B4-BE49-F238E27FC236}">
                <a16:creationId xmlns:a16="http://schemas.microsoft.com/office/drawing/2014/main" id="{F7C9258F-1780-4B41-96B2-8561C9D8FE6A}"/>
              </a:ext>
            </a:extLst>
          </p:cNvPr>
          <p:cNvSpPr/>
          <p:nvPr/>
        </p:nvSpPr>
        <p:spPr>
          <a:xfrm>
            <a:off x="739686" y="533400"/>
            <a:ext cx="2205037" cy="661062"/>
          </a:xfrm>
          <a:prstGeom prst="wave">
            <a:avLst>
              <a:gd name="adj1" fmla="val 6928"/>
              <a:gd name="adj2" fmla="val -36"/>
            </a:avLst>
          </a:pr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atin typeface="+mj-ea"/>
              <a:ea typeface="+mj-ea"/>
            </a:endParaRPr>
          </a:p>
        </p:txBody>
      </p:sp>
      <p:grpSp>
        <p:nvGrpSpPr>
          <p:cNvPr id="25" name="组合 24">
            <a:extLst>
              <a:ext uri="{FF2B5EF4-FFF2-40B4-BE49-F238E27FC236}">
                <a16:creationId xmlns:a16="http://schemas.microsoft.com/office/drawing/2014/main" id="{6D48C694-987B-4820-BB85-A3A2DF270A68}"/>
              </a:ext>
            </a:extLst>
          </p:cNvPr>
          <p:cNvGrpSpPr/>
          <p:nvPr/>
        </p:nvGrpSpPr>
        <p:grpSpPr>
          <a:xfrm>
            <a:off x="458118" y="240036"/>
            <a:ext cx="570493" cy="993909"/>
            <a:chOff x="305806" y="158676"/>
            <a:chExt cx="503819" cy="877749"/>
          </a:xfrm>
        </p:grpSpPr>
        <p:grpSp>
          <p:nvGrpSpPr>
            <p:cNvPr id="30" name="组合 29">
              <a:extLst>
                <a:ext uri="{FF2B5EF4-FFF2-40B4-BE49-F238E27FC236}">
                  <a16:creationId xmlns:a16="http://schemas.microsoft.com/office/drawing/2014/main" id="{2A0849CE-9CB1-4B85-9BE0-837802906EC9}"/>
                </a:ext>
              </a:extLst>
            </p:cNvPr>
            <p:cNvGrpSpPr/>
            <p:nvPr/>
          </p:nvGrpSpPr>
          <p:grpSpPr>
            <a:xfrm>
              <a:off x="305806" y="295220"/>
              <a:ext cx="503819" cy="741205"/>
              <a:chOff x="2228905" y="1088183"/>
              <a:chExt cx="1148704" cy="1689942"/>
            </a:xfrm>
          </p:grpSpPr>
          <p:sp>
            <p:nvSpPr>
              <p:cNvPr id="33" name="等腰三角形 32">
                <a:extLst>
                  <a:ext uri="{FF2B5EF4-FFF2-40B4-BE49-F238E27FC236}">
                    <a16:creationId xmlns:a16="http://schemas.microsoft.com/office/drawing/2014/main" id="{A4ECF72D-BFB2-4730-B282-853C94623C50}"/>
                  </a:ext>
                </a:extLst>
              </p:cNvPr>
              <p:cNvSpPr/>
              <p:nvPr/>
            </p:nvSpPr>
            <p:spPr>
              <a:xfrm>
                <a:off x="2228905" y="1088183"/>
                <a:ext cx="1147708" cy="1689942"/>
              </a:xfrm>
              <a:prstGeom prst="triangle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latin typeface="+mj-ea"/>
                  <a:ea typeface="+mj-ea"/>
                </a:endParaRPr>
              </a:p>
            </p:txBody>
          </p:sp>
          <p:sp>
            <p:nvSpPr>
              <p:cNvPr id="34" name="任意多边形: 形状 33">
                <a:extLst>
                  <a:ext uri="{FF2B5EF4-FFF2-40B4-BE49-F238E27FC236}">
                    <a16:creationId xmlns:a16="http://schemas.microsoft.com/office/drawing/2014/main" id="{91D2AF6A-F8FA-4DED-BD59-9B05135833C7}"/>
                  </a:ext>
                </a:extLst>
              </p:cNvPr>
              <p:cNvSpPr/>
              <p:nvPr/>
            </p:nvSpPr>
            <p:spPr>
              <a:xfrm>
                <a:off x="2229064" y="1088183"/>
                <a:ext cx="1148545" cy="1688356"/>
              </a:xfrm>
              <a:custGeom>
                <a:avLst/>
                <a:gdLst>
                  <a:gd name="connsiteX0" fmla="*/ 1125823 w 1148545"/>
                  <a:gd name="connsiteY0" fmla="*/ 1621813 h 1688356"/>
                  <a:gd name="connsiteX1" fmla="*/ 1148545 w 1148545"/>
                  <a:gd name="connsiteY1" fmla="*/ 1688356 h 1688356"/>
                  <a:gd name="connsiteX2" fmla="*/ 1010589 w 1148545"/>
                  <a:gd name="connsiteY2" fmla="*/ 1688356 h 1688356"/>
                  <a:gd name="connsiteX3" fmla="*/ 1061815 w 1148545"/>
                  <a:gd name="connsiteY3" fmla="*/ 1432283 h 1688356"/>
                  <a:gd name="connsiteX4" fmla="*/ 1115016 w 1148545"/>
                  <a:gd name="connsiteY4" fmla="*/ 1587731 h 1688356"/>
                  <a:gd name="connsiteX5" fmla="*/ 940762 w 1148545"/>
                  <a:gd name="connsiteY5" fmla="*/ 1688356 h 1688356"/>
                  <a:gd name="connsiteX6" fmla="*/ 618907 w 1148545"/>
                  <a:gd name="connsiteY6" fmla="*/ 1688356 h 1688356"/>
                  <a:gd name="connsiteX7" fmla="*/ 669454 w 1148545"/>
                  <a:gd name="connsiteY7" fmla="*/ 1659220 h 1688356"/>
                  <a:gd name="connsiteX8" fmla="*/ 996975 w 1148545"/>
                  <a:gd name="connsiteY8" fmla="*/ 1243584 h 1688356"/>
                  <a:gd name="connsiteX9" fmla="*/ 1050177 w 1148545"/>
                  <a:gd name="connsiteY9" fmla="*/ 1399032 h 1688356"/>
                  <a:gd name="connsiteX10" fmla="*/ 668623 w 1148545"/>
                  <a:gd name="connsiteY10" fmla="*/ 1618488 h 1688356"/>
                  <a:gd name="connsiteX11" fmla="*/ 592145 w 1148545"/>
                  <a:gd name="connsiteY11" fmla="*/ 1663377 h 1688356"/>
                  <a:gd name="connsiteX12" fmla="*/ 548431 w 1148545"/>
                  <a:gd name="connsiteY12" fmla="*/ 1688356 h 1688356"/>
                  <a:gd name="connsiteX13" fmla="*/ 226700 w 1148545"/>
                  <a:gd name="connsiteY13" fmla="*/ 1688356 h 1688356"/>
                  <a:gd name="connsiteX14" fmla="*/ 932967 w 1148545"/>
                  <a:gd name="connsiteY14" fmla="*/ 1054885 h 1688356"/>
                  <a:gd name="connsiteX15" fmla="*/ 985338 w 1148545"/>
                  <a:gd name="connsiteY15" fmla="*/ 1209502 h 1688356"/>
                  <a:gd name="connsiteX16" fmla="*/ 156870 w 1148545"/>
                  <a:gd name="connsiteY16" fmla="*/ 1688356 h 1688356"/>
                  <a:gd name="connsiteX17" fmla="*/ 0 w 1148545"/>
                  <a:gd name="connsiteY17" fmla="*/ 1688356 h 1688356"/>
                  <a:gd name="connsiteX18" fmla="*/ 40180 w 1148545"/>
                  <a:gd name="connsiteY18" fmla="*/ 1570274 h 1688356"/>
                  <a:gd name="connsiteX19" fmla="*/ 868959 w 1148545"/>
                  <a:gd name="connsiteY19" fmla="*/ 865355 h 1688356"/>
                  <a:gd name="connsiteX20" fmla="*/ 921329 w 1148545"/>
                  <a:gd name="connsiteY20" fmla="*/ 1020803 h 1688356"/>
                  <a:gd name="connsiteX21" fmla="*/ 56806 w 1148545"/>
                  <a:gd name="connsiteY21" fmla="*/ 1519567 h 1688356"/>
                  <a:gd name="connsiteX22" fmla="*/ 135777 w 1148545"/>
                  <a:gd name="connsiteY22" fmla="*/ 1288473 h 1688356"/>
                  <a:gd name="connsiteX23" fmla="*/ 804951 w 1148545"/>
                  <a:gd name="connsiteY23" fmla="*/ 676656 h 1688356"/>
                  <a:gd name="connsiteX24" fmla="*/ 857322 w 1148545"/>
                  <a:gd name="connsiteY24" fmla="*/ 832104 h 1688356"/>
                  <a:gd name="connsiteX25" fmla="*/ 153233 w 1148545"/>
                  <a:gd name="connsiteY25" fmla="*/ 1238596 h 1688356"/>
                  <a:gd name="connsiteX26" fmla="*/ 232204 w 1148545"/>
                  <a:gd name="connsiteY26" fmla="*/ 1007502 h 1688356"/>
                  <a:gd name="connsiteX27" fmla="*/ 740112 w 1148545"/>
                  <a:gd name="connsiteY27" fmla="*/ 487126 h 1688356"/>
                  <a:gd name="connsiteX28" fmla="*/ 792482 w 1148545"/>
                  <a:gd name="connsiteY28" fmla="*/ 642574 h 1688356"/>
                  <a:gd name="connsiteX29" fmla="*/ 247999 w 1148545"/>
                  <a:gd name="connsiteY29" fmla="*/ 956795 h 1688356"/>
                  <a:gd name="connsiteX30" fmla="*/ 326969 w 1148545"/>
                  <a:gd name="connsiteY30" fmla="*/ 726532 h 1688356"/>
                  <a:gd name="connsiteX31" fmla="*/ 676104 w 1148545"/>
                  <a:gd name="connsiteY31" fmla="*/ 298427 h 1688356"/>
                  <a:gd name="connsiteX32" fmla="*/ 728474 w 1148545"/>
                  <a:gd name="connsiteY32" fmla="*/ 453875 h 1688356"/>
                  <a:gd name="connsiteX33" fmla="*/ 344426 w 1148545"/>
                  <a:gd name="connsiteY33" fmla="*/ 675825 h 1688356"/>
                  <a:gd name="connsiteX34" fmla="*/ 423397 w 1148545"/>
                  <a:gd name="connsiteY34" fmla="*/ 444731 h 1688356"/>
                  <a:gd name="connsiteX35" fmla="*/ 612096 w 1148545"/>
                  <a:gd name="connsiteY35" fmla="*/ 109728 h 1688356"/>
                  <a:gd name="connsiteX36" fmla="*/ 664466 w 1148545"/>
                  <a:gd name="connsiteY36" fmla="*/ 264345 h 1688356"/>
                  <a:gd name="connsiteX37" fmla="*/ 440023 w 1148545"/>
                  <a:gd name="connsiteY37" fmla="*/ 394855 h 1688356"/>
                  <a:gd name="connsiteX38" fmla="*/ 518993 w 1148545"/>
                  <a:gd name="connsiteY38" fmla="*/ 163761 h 1688356"/>
                  <a:gd name="connsiteX39" fmla="*/ 573858 w 1148545"/>
                  <a:gd name="connsiteY39" fmla="*/ 0 h 1688356"/>
                  <a:gd name="connsiteX40" fmla="*/ 600458 w 1148545"/>
                  <a:gd name="connsiteY40" fmla="*/ 75646 h 1688356"/>
                  <a:gd name="connsiteX41" fmla="*/ 535619 w 1148545"/>
                  <a:gd name="connsiteY41" fmla="*/ 112222 h 16883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1148545" h="1688356">
                    <a:moveTo>
                      <a:pt x="1125823" y="1621813"/>
                    </a:moveTo>
                    <a:lnTo>
                      <a:pt x="1148545" y="1688356"/>
                    </a:lnTo>
                    <a:lnTo>
                      <a:pt x="1010589" y="1688356"/>
                    </a:lnTo>
                    <a:close/>
                    <a:moveTo>
                      <a:pt x="1061815" y="1432283"/>
                    </a:moveTo>
                    <a:lnTo>
                      <a:pt x="1115016" y="1587731"/>
                    </a:lnTo>
                    <a:lnTo>
                      <a:pt x="940762" y="1688356"/>
                    </a:lnTo>
                    <a:lnTo>
                      <a:pt x="618907" y="1688356"/>
                    </a:lnTo>
                    <a:lnTo>
                      <a:pt x="669454" y="1659220"/>
                    </a:lnTo>
                    <a:close/>
                    <a:moveTo>
                      <a:pt x="996975" y="1243584"/>
                    </a:moveTo>
                    <a:lnTo>
                      <a:pt x="1050177" y="1399032"/>
                    </a:lnTo>
                    <a:lnTo>
                      <a:pt x="668623" y="1618488"/>
                    </a:lnTo>
                    <a:lnTo>
                      <a:pt x="592145" y="1663377"/>
                    </a:lnTo>
                    <a:lnTo>
                      <a:pt x="548431" y="1688356"/>
                    </a:lnTo>
                    <a:lnTo>
                      <a:pt x="226700" y="1688356"/>
                    </a:lnTo>
                    <a:close/>
                    <a:moveTo>
                      <a:pt x="932967" y="1054885"/>
                    </a:moveTo>
                    <a:lnTo>
                      <a:pt x="985338" y="1209502"/>
                    </a:lnTo>
                    <a:lnTo>
                      <a:pt x="156870" y="1688356"/>
                    </a:lnTo>
                    <a:lnTo>
                      <a:pt x="0" y="1688356"/>
                    </a:lnTo>
                    <a:lnTo>
                      <a:pt x="40180" y="1570274"/>
                    </a:lnTo>
                    <a:close/>
                    <a:moveTo>
                      <a:pt x="868959" y="865355"/>
                    </a:moveTo>
                    <a:lnTo>
                      <a:pt x="921329" y="1020803"/>
                    </a:lnTo>
                    <a:lnTo>
                      <a:pt x="56806" y="1519567"/>
                    </a:lnTo>
                    <a:lnTo>
                      <a:pt x="135777" y="1288473"/>
                    </a:lnTo>
                    <a:close/>
                    <a:moveTo>
                      <a:pt x="804951" y="676656"/>
                    </a:moveTo>
                    <a:lnTo>
                      <a:pt x="857322" y="832104"/>
                    </a:lnTo>
                    <a:lnTo>
                      <a:pt x="153233" y="1238596"/>
                    </a:lnTo>
                    <a:lnTo>
                      <a:pt x="232204" y="1007502"/>
                    </a:lnTo>
                    <a:close/>
                    <a:moveTo>
                      <a:pt x="740112" y="487126"/>
                    </a:moveTo>
                    <a:lnTo>
                      <a:pt x="792482" y="642574"/>
                    </a:lnTo>
                    <a:lnTo>
                      <a:pt x="247999" y="956795"/>
                    </a:lnTo>
                    <a:lnTo>
                      <a:pt x="326969" y="726532"/>
                    </a:lnTo>
                    <a:close/>
                    <a:moveTo>
                      <a:pt x="676104" y="298427"/>
                    </a:moveTo>
                    <a:lnTo>
                      <a:pt x="728474" y="453875"/>
                    </a:lnTo>
                    <a:lnTo>
                      <a:pt x="344426" y="675825"/>
                    </a:lnTo>
                    <a:lnTo>
                      <a:pt x="423397" y="444731"/>
                    </a:lnTo>
                    <a:close/>
                    <a:moveTo>
                      <a:pt x="612096" y="109728"/>
                    </a:moveTo>
                    <a:lnTo>
                      <a:pt x="664466" y="264345"/>
                    </a:lnTo>
                    <a:lnTo>
                      <a:pt x="440023" y="394855"/>
                    </a:lnTo>
                    <a:lnTo>
                      <a:pt x="518993" y="163761"/>
                    </a:lnTo>
                    <a:close/>
                    <a:moveTo>
                      <a:pt x="573858" y="0"/>
                    </a:moveTo>
                    <a:lnTo>
                      <a:pt x="600458" y="75646"/>
                    </a:lnTo>
                    <a:lnTo>
                      <a:pt x="535619" y="112222"/>
                    </a:lnTo>
                    <a:close/>
                  </a:path>
                </a:pathLst>
              </a:custGeom>
              <a:gradFill>
                <a:gsLst>
                  <a:gs pos="100000">
                    <a:schemeClr val="accent1">
                      <a:lumMod val="90000"/>
                      <a:lumOff val="10000"/>
                    </a:schemeClr>
                  </a:gs>
                  <a:gs pos="0">
                    <a:schemeClr val="accent1">
                      <a:lumMod val="75000"/>
                    </a:schemeClr>
                  </a:gs>
                </a:gsLst>
                <a:lin ang="0" scaled="0"/>
              </a:gradFill>
              <a:ln w="6994" cap="flat">
                <a:noFill/>
                <a:prstDash val="solid"/>
                <a:miter/>
              </a:ln>
              <a:effectLst>
                <a:outerShdw blurRad="25400" dist="12700" dir="5400000" algn="t" rotWithShape="0">
                  <a:prstClr val="black">
                    <a:alpha val="40000"/>
                  </a:prstClr>
                </a:outerShdw>
              </a:effectLst>
            </p:spPr>
            <p:txBody>
              <a:bodyPr wrap="square" rtlCol="0" anchor="ctr">
                <a:noAutofit/>
              </a:bodyPr>
              <a:lstStyle/>
              <a:p>
                <a:endParaRPr lang="zh-CN" altLang="en-US">
                  <a:latin typeface="+mj-ea"/>
                  <a:ea typeface="+mj-ea"/>
                </a:endParaRPr>
              </a:p>
            </p:txBody>
          </p:sp>
        </p:grpSp>
        <p:sp>
          <p:nvSpPr>
            <p:cNvPr id="32" name="星形: 五角 31">
              <a:extLst>
                <a:ext uri="{FF2B5EF4-FFF2-40B4-BE49-F238E27FC236}">
                  <a16:creationId xmlns:a16="http://schemas.microsoft.com/office/drawing/2014/main" id="{3248996D-79E6-4188-ADD6-60CB96678A5C}"/>
                </a:ext>
              </a:extLst>
            </p:cNvPr>
            <p:cNvSpPr/>
            <p:nvPr/>
          </p:nvSpPr>
          <p:spPr>
            <a:xfrm>
              <a:off x="489235" y="158676"/>
              <a:ext cx="136524" cy="136524"/>
            </a:xfrm>
            <a:prstGeom prst="star5">
              <a:avLst/>
            </a:prstGeom>
            <a:solidFill>
              <a:schemeClr val="accent4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latin typeface="+mj-ea"/>
                <a:ea typeface="+mj-ea"/>
              </a:endParaRPr>
            </a:p>
          </p:txBody>
        </p:sp>
      </p:grpSp>
      <p:sp>
        <p:nvSpPr>
          <p:cNvPr id="35" name="任意多边形: 形状 34">
            <a:extLst>
              <a:ext uri="{FF2B5EF4-FFF2-40B4-BE49-F238E27FC236}">
                <a16:creationId xmlns:a16="http://schemas.microsoft.com/office/drawing/2014/main" id="{2FB880CD-B9A5-4953-B4C6-BB304CD9AB63}"/>
              </a:ext>
            </a:extLst>
          </p:cNvPr>
          <p:cNvSpPr/>
          <p:nvPr/>
        </p:nvSpPr>
        <p:spPr>
          <a:xfrm>
            <a:off x="2213444" y="349950"/>
            <a:ext cx="169304" cy="193332"/>
          </a:xfrm>
          <a:custGeom>
            <a:avLst/>
            <a:gdLst>
              <a:gd name="connsiteX0" fmla="*/ 710639 w 718570"/>
              <a:gd name="connsiteY0" fmla="*/ 597343 h 820540"/>
              <a:gd name="connsiteX1" fmla="*/ 651721 w 718570"/>
              <a:gd name="connsiteY1" fmla="*/ 562939 h 820540"/>
              <a:gd name="connsiteX2" fmla="*/ 671934 w 718570"/>
              <a:gd name="connsiteY2" fmla="*/ 556058 h 820540"/>
              <a:gd name="connsiteX3" fmla="*/ 680535 w 718570"/>
              <a:gd name="connsiteY3" fmla="*/ 537996 h 820540"/>
              <a:gd name="connsiteX4" fmla="*/ 662473 w 718570"/>
              <a:gd name="connsiteY4" fmla="*/ 529395 h 820540"/>
              <a:gd name="connsiteX5" fmla="*/ 619467 w 718570"/>
              <a:gd name="connsiteY5" fmla="*/ 544447 h 820540"/>
              <a:gd name="connsiteX6" fmla="*/ 582913 w 718570"/>
              <a:gd name="connsiteY6" fmla="*/ 523374 h 820540"/>
              <a:gd name="connsiteX7" fmla="*/ 640110 w 718570"/>
              <a:gd name="connsiteY7" fmla="*/ 491120 h 820540"/>
              <a:gd name="connsiteX8" fmla="*/ 645271 w 718570"/>
              <a:gd name="connsiteY8" fmla="*/ 471768 h 820540"/>
              <a:gd name="connsiteX9" fmla="*/ 625918 w 718570"/>
              <a:gd name="connsiteY9" fmla="*/ 466607 h 820540"/>
              <a:gd name="connsiteX10" fmla="*/ 554529 w 718570"/>
              <a:gd name="connsiteY10" fmla="*/ 507032 h 820540"/>
              <a:gd name="connsiteX11" fmla="*/ 518835 w 718570"/>
              <a:gd name="connsiteY11" fmla="*/ 486390 h 820540"/>
              <a:gd name="connsiteX12" fmla="*/ 603555 w 718570"/>
              <a:gd name="connsiteY12" fmla="*/ 427043 h 820540"/>
              <a:gd name="connsiteX13" fmla="*/ 609146 w 718570"/>
              <a:gd name="connsiteY13" fmla="*/ 411131 h 820540"/>
              <a:gd name="connsiteX14" fmla="*/ 603555 w 718570"/>
              <a:gd name="connsiteY14" fmla="*/ 395219 h 820540"/>
              <a:gd name="connsiteX15" fmla="*/ 518405 w 718570"/>
              <a:gd name="connsiteY15" fmla="*/ 335011 h 820540"/>
              <a:gd name="connsiteX16" fmla="*/ 554099 w 718570"/>
              <a:gd name="connsiteY16" fmla="*/ 314369 h 820540"/>
              <a:gd name="connsiteX17" fmla="*/ 626348 w 718570"/>
              <a:gd name="connsiteY17" fmla="*/ 355654 h 820540"/>
              <a:gd name="connsiteX18" fmla="*/ 645700 w 718570"/>
              <a:gd name="connsiteY18" fmla="*/ 350493 h 820540"/>
              <a:gd name="connsiteX19" fmla="*/ 640540 w 718570"/>
              <a:gd name="connsiteY19" fmla="*/ 331141 h 820540"/>
              <a:gd name="connsiteX20" fmla="*/ 582913 w 718570"/>
              <a:gd name="connsiteY20" fmla="*/ 298027 h 820540"/>
              <a:gd name="connsiteX21" fmla="*/ 619467 w 718570"/>
              <a:gd name="connsiteY21" fmla="*/ 276954 h 820540"/>
              <a:gd name="connsiteX22" fmla="*/ 663333 w 718570"/>
              <a:gd name="connsiteY22" fmla="*/ 292866 h 820540"/>
              <a:gd name="connsiteX23" fmla="*/ 681395 w 718570"/>
              <a:gd name="connsiteY23" fmla="*/ 284265 h 820540"/>
              <a:gd name="connsiteX24" fmla="*/ 672794 w 718570"/>
              <a:gd name="connsiteY24" fmla="*/ 266203 h 820540"/>
              <a:gd name="connsiteX25" fmla="*/ 651721 w 718570"/>
              <a:gd name="connsiteY25" fmla="*/ 258462 h 820540"/>
              <a:gd name="connsiteX26" fmla="*/ 711499 w 718570"/>
              <a:gd name="connsiteY26" fmla="*/ 224058 h 820540"/>
              <a:gd name="connsiteX27" fmla="*/ 716659 w 718570"/>
              <a:gd name="connsiteY27" fmla="*/ 204705 h 820540"/>
              <a:gd name="connsiteX28" fmla="*/ 697307 w 718570"/>
              <a:gd name="connsiteY28" fmla="*/ 199544 h 820540"/>
              <a:gd name="connsiteX29" fmla="*/ 637960 w 718570"/>
              <a:gd name="connsiteY29" fmla="*/ 233519 h 820540"/>
              <a:gd name="connsiteX30" fmla="*/ 641830 w 718570"/>
              <a:gd name="connsiteY30" fmla="*/ 212446 h 820540"/>
              <a:gd name="connsiteX31" fmla="*/ 630219 w 718570"/>
              <a:gd name="connsiteY31" fmla="*/ 195674 h 820540"/>
              <a:gd name="connsiteX32" fmla="*/ 613446 w 718570"/>
              <a:gd name="connsiteY32" fmla="*/ 207286 h 820540"/>
              <a:gd name="connsiteX33" fmla="*/ 605276 w 718570"/>
              <a:gd name="connsiteY33" fmla="*/ 252011 h 820540"/>
              <a:gd name="connsiteX34" fmla="*/ 568721 w 718570"/>
              <a:gd name="connsiteY34" fmla="*/ 273084 h 820540"/>
              <a:gd name="connsiteX35" fmla="*/ 569151 w 718570"/>
              <a:gd name="connsiteY35" fmla="*/ 207716 h 820540"/>
              <a:gd name="connsiteX36" fmla="*/ 554959 w 718570"/>
              <a:gd name="connsiteY36" fmla="*/ 193524 h 820540"/>
              <a:gd name="connsiteX37" fmla="*/ 540768 w 718570"/>
              <a:gd name="connsiteY37" fmla="*/ 207716 h 820540"/>
              <a:gd name="connsiteX38" fmla="*/ 540337 w 718570"/>
              <a:gd name="connsiteY38" fmla="*/ 289856 h 820540"/>
              <a:gd name="connsiteX39" fmla="*/ 504643 w 718570"/>
              <a:gd name="connsiteY39" fmla="*/ 310498 h 820540"/>
              <a:gd name="connsiteX40" fmla="*/ 495182 w 718570"/>
              <a:gd name="connsiteY40" fmla="*/ 207716 h 820540"/>
              <a:gd name="connsiteX41" fmla="*/ 484431 w 718570"/>
              <a:gd name="connsiteY41" fmla="*/ 195244 h 820540"/>
              <a:gd name="connsiteX42" fmla="*/ 468089 w 718570"/>
              <a:gd name="connsiteY42" fmla="*/ 192234 h 820540"/>
              <a:gd name="connsiteX43" fmla="*/ 373477 w 718570"/>
              <a:gd name="connsiteY43" fmla="*/ 236099 h 820540"/>
              <a:gd name="connsiteX44" fmla="*/ 373477 w 718570"/>
              <a:gd name="connsiteY44" fmla="*/ 195244 h 820540"/>
              <a:gd name="connsiteX45" fmla="*/ 445296 w 718570"/>
              <a:gd name="connsiteY45" fmla="*/ 153529 h 820540"/>
              <a:gd name="connsiteX46" fmla="*/ 450457 w 718570"/>
              <a:gd name="connsiteY46" fmla="*/ 134177 h 820540"/>
              <a:gd name="connsiteX47" fmla="*/ 431104 w 718570"/>
              <a:gd name="connsiteY47" fmla="*/ 129016 h 820540"/>
              <a:gd name="connsiteX48" fmla="*/ 373477 w 718570"/>
              <a:gd name="connsiteY48" fmla="*/ 162560 h 820540"/>
              <a:gd name="connsiteX49" fmla="*/ 373477 w 718570"/>
              <a:gd name="connsiteY49" fmla="*/ 120415 h 820540"/>
              <a:gd name="connsiteX50" fmla="*/ 409171 w 718570"/>
              <a:gd name="connsiteY50" fmla="*/ 90311 h 820540"/>
              <a:gd name="connsiteX51" fmla="*/ 410892 w 718570"/>
              <a:gd name="connsiteY51" fmla="*/ 70099 h 820540"/>
              <a:gd name="connsiteX52" fmla="*/ 390679 w 718570"/>
              <a:gd name="connsiteY52" fmla="*/ 68378 h 820540"/>
              <a:gd name="connsiteX53" fmla="*/ 373477 w 718570"/>
              <a:gd name="connsiteY53" fmla="*/ 83000 h 820540"/>
              <a:gd name="connsiteX54" fmla="*/ 373477 w 718570"/>
              <a:gd name="connsiteY54" fmla="*/ 14192 h 820540"/>
              <a:gd name="connsiteX55" fmla="*/ 359285 w 718570"/>
              <a:gd name="connsiteY55" fmla="*/ 0 h 820540"/>
              <a:gd name="connsiteX56" fmla="*/ 345094 w 718570"/>
              <a:gd name="connsiteY56" fmla="*/ 14192 h 820540"/>
              <a:gd name="connsiteX57" fmla="*/ 345094 w 718570"/>
              <a:gd name="connsiteY57" fmla="*/ 82570 h 820540"/>
              <a:gd name="connsiteX58" fmla="*/ 328752 w 718570"/>
              <a:gd name="connsiteY58" fmla="*/ 68808 h 820540"/>
              <a:gd name="connsiteX59" fmla="*/ 308539 w 718570"/>
              <a:gd name="connsiteY59" fmla="*/ 70529 h 820540"/>
              <a:gd name="connsiteX60" fmla="*/ 310259 w 718570"/>
              <a:gd name="connsiteY60" fmla="*/ 90741 h 820540"/>
              <a:gd name="connsiteX61" fmla="*/ 345094 w 718570"/>
              <a:gd name="connsiteY61" fmla="*/ 119985 h 820540"/>
              <a:gd name="connsiteX62" fmla="*/ 345094 w 718570"/>
              <a:gd name="connsiteY62" fmla="*/ 162130 h 820540"/>
              <a:gd name="connsiteX63" fmla="*/ 288327 w 718570"/>
              <a:gd name="connsiteY63" fmla="*/ 129016 h 820540"/>
              <a:gd name="connsiteX64" fmla="*/ 268974 w 718570"/>
              <a:gd name="connsiteY64" fmla="*/ 134177 h 820540"/>
              <a:gd name="connsiteX65" fmla="*/ 274135 w 718570"/>
              <a:gd name="connsiteY65" fmla="*/ 153529 h 820540"/>
              <a:gd name="connsiteX66" fmla="*/ 345094 w 718570"/>
              <a:gd name="connsiteY66" fmla="*/ 194814 h 820540"/>
              <a:gd name="connsiteX67" fmla="*/ 345094 w 718570"/>
              <a:gd name="connsiteY67" fmla="*/ 236099 h 820540"/>
              <a:gd name="connsiteX68" fmla="*/ 251342 w 718570"/>
              <a:gd name="connsiteY68" fmla="*/ 192664 h 820540"/>
              <a:gd name="connsiteX69" fmla="*/ 235430 w 718570"/>
              <a:gd name="connsiteY69" fmla="*/ 195244 h 820540"/>
              <a:gd name="connsiteX70" fmla="*/ 225109 w 718570"/>
              <a:gd name="connsiteY70" fmla="*/ 207716 h 820540"/>
              <a:gd name="connsiteX71" fmla="*/ 215218 w 718570"/>
              <a:gd name="connsiteY71" fmla="*/ 311358 h 820540"/>
              <a:gd name="connsiteX72" fmla="*/ 179523 w 718570"/>
              <a:gd name="connsiteY72" fmla="*/ 290716 h 820540"/>
              <a:gd name="connsiteX73" fmla="*/ 179523 w 718570"/>
              <a:gd name="connsiteY73" fmla="*/ 207716 h 820540"/>
              <a:gd name="connsiteX74" fmla="*/ 165332 w 718570"/>
              <a:gd name="connsiteY74" fmla="*/ 193524 h 820540"/>
              <a:gd name="connsiteX75" fmla="*/ 151140 w 718570"/>
              <a:gd name="connsiteY75" fmla="*/ 207716 h 820540"/>
              <a:gd name="connsiteX76" fmla="*/ 151140 w 718570"/>
              <a:gd name="connsiteY76" fmla="*/ 274374 h 820540"/>
              <a:gd name="connsiteX77" fmla="*/ 114585 w 718570"/>
              <a:gd name="connsiteY77" fmla="*/ 253301 h 820540"/>
              <a:gd name="connsiteX78" fmla="*/ 106414 w 718570"/>
              <a:gd name="connsiteY78" fmla="*/ 207286 h 820540"/>
              <a:gd name="connsiteX79" fmla="*/ 89642 w 718570"/>
              <a:gd name="connsiteY79" fmla="*/ 195674 h 820540"/>
              <a:gd name="connsiteX80" fmla="*/ 78031 w 718570"/>
              <a:gd name="connsiteY80" fmla="*/ 212446 h 820540"/>
              <a:gd name="connsiteX81" fmla="*/ 81901 w 718570"/>
              <a:gd name="connsiteY81" fmla="*/ 234379 h 820540"/>
              <a:gd name="connsiteX82" fmla="*/ 22124 w 718570"/>
              <a:gd name="connsiteY82" fmla="*/ 199544 h 820540"/>
              <a:gd name="connsiteX83" fmla="*/ 2771 w 718570"/>
              <a:gd name="connsiteY83" fmla="*/ 204705 h 820540"/>
              <a:gd name="connsiteX84" fmla="*/ 7932 w 718570"/>
              <a:gd name="connsiteY84" fmla="*/ 224058 h 820540"/>
              <a:gd name="connsiteX85" fmla="*/ 66849 w 718570"/>
              <a:gd name="connsiteY85" fmla="*/ 258462 h 820540"/>
              <a:gd name="connsiteX86" fmla="*/ 46637 w 718570"/>
              <a:gd name="connsiteY86" fmla="*/ 265343 h 820540"/>
              <a:gd name="connsiteX87" fmla="*/ 38036 w 718570"/>
              <a:gd name="connsiteY87" fmla="*/ 283405 h 820540"/>
              <a:gd name="connsiteX88" fmla="*/ 56098 w 718570"/>
              <a:gd name="connsiteY88" fmla="*/ 292006 h 820540"/>
              <a:gd name="connsiteX89" fmla="*/ 99103 w 718570"/>
              <a:gd name="connsiteY89" fmla="*/ 276954 h 820540"/>
              <a:gd name="connsiteX90" fmla="*/ 135658 w 718570"/>
              <a:gd name="connsiteY90" fmla="*/ 298027 h 820540"/>
              <a:gd name="connsiteX91" fmla="*/ 78461 w 718570"/>
              <a:gd name="connsiteY91" fmla="*/ 330281 h 820540"/>
              <a:gd name="connsiteX92" fmla="*/ 73300 w 718570"/>
              <a:gd name="connsiteY92" fmla="*/ 349633 h 820540"/>
              <a:gd name="connsiteX93" fmla="*/ 92652 w 718570"/>
              <a:gd name="connsiteY93" fmla="*/ 354794 h 820540"/>
              <a:gd name="connsiteX94" fmla="*/ 164041 w 718570"/>
              <a:gd name="connsiteY94" fmla="*/ 314369 h 820540"/>
              <a:gd name="connsiteX95" fmla="*/ 199736 w 718570"/>
              <a:gd name="connsiteY95" fmla="*/ 335011 h 820540"/>
              <a:gd name="connsiteX96" fmla="*/ 115015 w 718570"/>
              <a:gd name="connsiteY96" fmla="*/ 393928 h 820540"/>
              <a:gd name="connsiteX97" fmla="*/ 109425 w 718570"/>
              <a:gd name="connsiteY97" fmla="*/ 409410 h 820540"/>
              <a:gd name="connsiteX98" fmla="*/ 115015 w 718570"/>
              <a:gd name="connsiteY98" fmla="*/ 425322 h 820540"/>
              <a:gd name="connsiteX99" fmla="*/ 200166 w 718570"/>
              <a:gd name="connsiteY99" fmla="*/ 485530 h 820540"/>
              <a:gd name="connsiteX100" fmla="*/ 164471 w 718570"/>
              <a:gd name="connsiteY100" fmla="*/ 506172 h 820540"/>
              <a:gd name="connsiteX101" fmla="*/ 92223 w 718570"/>
              <a:gd name="connsiteY101" fmla="*/ 464887 h 820540"/>
              <a:gd name="connsiteX102" fmla="*/ 72870 w 718570"/>
              <a:gd name="connsiteY102" fmla="*/ 470048 h 820540"/>
              <a:gd name="connsiteX103" fmla="*/ 78031 w 718570"/>
              <a:gd name="connsiteY103" fmla="*/ 489400 h 820540"/>
              <a:gd name="connsiteX104" fmla="*/ 135658 w 718570"/>
              <a:gd name="connsiteY104" fmla="*/ 522514 h 820540"/>
              <a:gd name="connsiteX105" fmla="*/ 99103 w 718570"/>
              <a:gd name="connsiteY105" fmla="*/ 543587 h 820540"/>
              <a:gd name="connsiteX106" fmla="*/ 55238 w 718570"/>
              <a:gd name="connsiteY106" fmla="*/ 527675 h 820540"/>
              <a:gd name="connsiteX107" fmla="*/ 37176 w 718570"/>
              <a:gd name="connsiteY107" fmla="*/ 536276 h 820540"/>
              <a:gd name="connsiteX108" fmla="*/ 45777 w 718570"/>
              <a:gd name="connsiteY108" fmla="*/ 554338 h 820540"/>
              <a:gd name="connsiteX109" fmla="*/ 66849 w 718570"/>
              <a:gd name="connsiteY109" fmla="*/ 562079 h 820540"/>
              <a:gd name="connsiteX110" fmla="*/ 7072 w 718570"/>
              <a:gd name="connsiteY110" fmla="*/ 596483 h 820540"/>
              <a:gd name="connsiteX111" fmla="*/ 1911 w 718570"/>
              <a:gd name="connsiteY111" fmla="*/ 615836 h 820540"/>
              <a:gd name="connsiteX112" fmla="*/ 21264 w 718570"/>
              <a:gd name="connsiteY112" fmla="*/ 620996 h 820540"/>
              <a:gd name="connsiteX113" fmla="*/ 80611 w 718570"/>
              <a:gd name="connsiteY113" fmla="*/ 587022 h 820540"/>
              <a:gd name="connsiteX114" fmla="*/ 76740 w 718570"/>
              <a:gd name="connsiteY114" fmla="*/ 608095 h 820540"/>
              <a:gd name="connsiteX115" fmla="*/ 88352 w 718570"/>
              <a:gd name="connsiteY115" fmla="*/ 624867 h 820540"/>
              <a:gd name="connsiteX116" fmla="*/ 105124 w 718570"/>
              <a:gd name="connsiteY116" fmla="*/ 613255 h 820540"/>
              <a:gd name="connsiteX117" fmla="*/ 113295 w 718570"/>
              <a:gd name="connsiteY117" fmla="*/ 568530 h 820540"/>
              <a:gd name="connsiteX118" fmla="*/ 149849 w 718570"/>
              <a:gd name="connsiteY118" fmla="*/ 547457 h 820540"/>
              <a:gd name="connsiteX119" fmla="*/ 149420 w 718570"/>
              <a:gd name="connsiteY119" fmla="*/ 612825 h 820540"/>
              <a:gd name="connsiteX120" fmla="*/ 163611 w 718570"/>
              <a:gd name="connsiteY120" fmla="*/ 627017 h 820540"/>
              <a:gd name="connsiteX121" fmla="*/ 177803 w 718570"/>
              <a:gd name="connsiteY121" fmla="*/ 612825 h 820540"/>
              <a:gd name="connsiteX122" fmla="*/ 178233 w 718570"/>
              <a:gd name="connsiteY122" fmla="*/ 530685 h 820540"/>
              <a:gd name="connsiteX123" fmla="*/ 213927 w 718570"/>
              <a:gd name="connsiteY123" fmla="*/ 510043 h 820540"/>
              <a:gd name="connsiteX124" fmla="*/ 223389 w 718570"/>
              <a:gd name="connsiteY124" fmla="*/ 612825 h 820540"/>
              <a:gd name="connsiteX125" fmla="*/ 234140 w 718570"/>
              <a:gd name="connsiteY125" fmla="*/ 625297 h 820540"/>
              <a:gd name="connsiteX126" fmla="*/ 250482 w 718570"/>
              <a:gd name="connsiteY126" fmla="*/ 628307 h 820540"/>
              <a:gd name="connsiteX127" fmla="*/ 345094 w 718570"/>
              <a:gd name="connsiteY127" fmla="*/ 584442 h 820540"/>
              <a:gd name="connsiteX128" fmla="*/ 345094 w 718570"/>
              <a:gd name="connsiteY128" fmla="*/ 625297 h 820540"/>
              <a:gd name="connsiteX129" fmla="*/ 273275 w 718570"/>
              <a:gd name="connsiteY129" fmla="*/ 667012 h 820540"/>
              <a:gd name="connsiteX130" fmla="*/ 268114 w 718570"/>
              <a:gd name="connsiteY130" fmla="*/ 686364 h 820540"/>
              <a:gd name="connsiteX131" fmla="*/ 287466 w 718570"/>
              <a:gd name="connsiteY131" fmla="*/ 691525 h 820540"/>
              <a:gd name="connsiteX132" fmla="*/ 345094 w 718570"/>
              <a:gd name="connsiteY132" fmla="*/ 657981 h 820540"/>
              <a:gd name="connsiteX133" fmla="*/ 345094 w 718570"/>
              <a:gd name="connsiteY133" fmla="*/ 700126 h 820540"/>
              <a:gd name="connsiteX134" fmla="*/ 309399 w 718570"/>
              <a:gd name="connsiteY134" fmla="*/ 730230 h 820540"/>
              <a:gd name="connsiteX135" fmla="*/ 307679 w 718570"/>
              <a:gd name="connsiteY135" fmla="*/ 750442 h 820540"/>
              <a:gd name="connsiteX136" fmla="*/ 327891 w 718570"/>
              <a:gd name="connsiteY136" fmla="*/ 752162 h 820540"/>
              <a:gd name="connsiteX137" fmla="*/ 345094 w 718570"/>
              <a:gd name="connsiteY137" fmla="*/ 737541 h 820540"/>
              <a:gd name="connsiteX138" fmla="*/ 345094 w 718570"/>
              <a:gd name="connsiteY138" fmla="*/ 806349 h 820540"/>
              <a:gd name="connsiteX139" fmla="*/ 359285 w 718570"/>
              <a:gd name="connsiteY139" fmla="*/ 820541 h 820540"/>
              <a:gd name="connsiteX140" fmla="*/ 373477 w 718570"/>
              <a:gd name="connsiteY140" fmla="*/ 806349 h 820540"/>
              <a:gd name="connsiteX141" fmla="*/ 373477 w 718570"/>
              <a:gd name="connsiteY141" fmla="*/ 737971 h 820540"/>
              <a:gd name="connsiteX142" fmla="*/ 389819 w 718570"/>
              <a:gd name="connsiteY142" fmla="*/ 751732 h 820540"/>
              <a:gd name="connsiteX143" fmla="*/ 410031 w 718570"/>
              <a:gd name="connsiteY143" fmla="*/ 750012 h 820540"/>
              <a:gd name="connsiteX144" fmla="*/ 408311 w 718570"/>
              <a:gd name="connsiteY144" fmla="*/ 729800 h 820540"/>
              <a:gd name="connsiteX145" fmla="*/ 373477 w 718570"/>
              <a:gd name="connsiteY145" fmla="*/ 700556 h 820540"/>
              <a:gd name="connsiteX146" fmla="*/ 373477 w 718570"/>
              <a:gd name="connsiteY146" fmla="*/ 658411 h 820540"/>
              <a:gd name="connsiteX147" fmla="*/ 430244 w 718570"/>
              <a:gd name="connsiteY147" fmla="*/ 691525 h 820540"/>
              <a:gd name="connsiteX148" fmla="*/ 449596 w 718570"/>
              <a:gd name="connsiteY148" fmla="*/ 686364 h 820540"/>
              <a:gd name="connsiteX149" fmla="*/ 444436 w 718570"/>
              <a:gd name="connsiteY149" fmla="*/ 667012 h 820540"/>
              <a:gd name="connsiteX150" fmla="*/ 373477 w 718570"/>
              <a:gd name="connsiteY150" fmla="*/ 625727 h 820540"/>
              <a:gd name="connsiteX151" fmla="*/ 373477 w 718570"/>
              <a:gd name="connsiteY151" fmla="*/ 584442 h 820540"/>
              <a:gd name="connsiteX152" fmla="*/ 467228 w 718570"/>
              <a:gd name="connsiteY152" fmla="*/ 627877 h 820540"/>
              <a:gd name="connsiteX153" fmla="*/ 483140 w 718570"/>
              <a:gd name="connsiteY153" fmla="*/ 625297 h 820540"/>
              <a:gd name="connsiteX154" fmla="*/ 493462 w 718570"/>
              <a:gd name="connsiteY154" fmla="*/ 612825 h 820540"/>
              <a:gd name="connsiteX155" fmla="*/ 503353 w 718570"/>
              <a:gd name="connsiteY155" fmla="*/ 509183 h 820540"/>
              <a:gd name="connsiteX156" fmla="*/ 539047 w 718570"/>
              <a:gd name="connsiteY156" fmla="*/ 529825 h 820540"/>
              <a:gd name="connsiteX157" fmla="*/ 539047 w 718570"/>
              <a:gd name="connsiteY157" fmla="*/ 612825 h 820540"/>
              <a:gd name="connsiteX158" fmla="*/ 553239 w 718570"/>
              <a:gd name="connsiteY158" fmla="*/ 627017 h 820540"/>
              <a:gd name="connsiteX159" fmla="*/ 567431 w 718570"/>
              <a:gd name="connsiteY159" fmla="*/ 612825 h 820540"/>
              <a:gd name="connsiteX160" fmla="*/ 567431 w 718570"/>
              <a:gd name="connsiteY160" fmla="*/ 546167 h 820540"/>
              <a:gd name="connsiteX161" fmla="*/ 603986 w 718570"/>
              <a:gd name="connsiteY161" fmla="*/ 567240 h 820540"/>
              <a:gd name="connsiteX162" fmla="*/ 612156 w 718570"/>
              <a:gd name="connsiteY162" fmla="*/ 613255 h 820540"/>
              <a:gd name="connsiteX163" fmla="*/ 628929 w 718570"/>
              <a:gd name="connsiteY163" fmla="*/ 624867 h 820540"/>
              <a:gd name="connsiteX164" fmla="*/ 640540 w 718570"/>
              <a:gd name="connsiteY164" fmla="*/ 608525 h 820540"/>
              <a:gd name="connsiteX165" fmla="*/ 636669 w 718570"/>
              <a:gd name="connsiteY165" fmla="*/ 586592 h 820540"/>
              <a:gd name="connsiteX166" fmla="*/ 696447 w 718570"/>
              <a:gd name="connsiteY166" fmla="*/ 621426 h 820540"/>
              <a:gd name="connsiteX167" fmla="*/ 715799 w 718570"/>
              <a:gd name="connsiteY167" fmla="*/ 616266 h 820540"/>
              <a:gd name="connsiteX168" fmla="*/ 710639 w 718570"/>
              <a:gd name="connsiteY168" fmla="*/ 597343 h 820540"/>
              <a:gd name="connsiteX169" fmla="*/ 251342 w 718570"/>
              <a:gd name="connsiteY169" fmla="*/ 223197 h 820540"/>
              <a:gd name="connsiteX170" fmla="*/ 344233 w 718570"/>
              <a:gd name="connsiteY170" fmla="*/ 266203 h 820540"/>
              <a:gd name="connsiteX171" fmla="*/ 344233 w 718570"/>
              <a:gd name="connsiteY171" fmla="*/ 296736 h 820540"/>
              <a:gd name="connsiteX172" fmla="*/ 318000 w 718570"/>
              <a:gd name="connsiteY172" fmla="*/ 339312 h 820540"/>
              <a:gd name="connsiteX173" fmla="*/ 267254 w 718570"/>
              <a:gd name="connsiteY173" fmla="*/ 341032 h 820540"/>
              <a:gd name="connsiteX174" fmla="*/ 241881 w 718570"/>
              <a:gd name="connsiteY174" fmla="*/ 326410 h 820540"/>
              <a:gd name="connsiteX175" fmla="*/ 251342 w 718570"/>
              <a:gd name="connsiteY175" fmla="*/ 223197 h 820540"/>
              <a:gd name="connsiteX176" fmla="*/ 227689 w 718570"/>
              <a:gd name="connsiteY176" fmla="*/ 469618 h 820540"/>
              <a:gd name="connsiteX177" fmla="*/ 142539 w 718570"/>
              <a:gd name="connsiteY177" fmla="*/ 409410 h 820540"/>
              <a:gd name="connsiteX178" fmla="*/ 227259 w 718570"/>
              <a:gd name="connsiteY178" fmla="*/ 350063 h 820540"/>
              <a:gd name="connsiteX179" fmla="*/ 253062 w 718570"/>
              <a:gd name="connsiteY179" fmla="*/ 365115 h 820540"/>
              <a:gd name="connsiteX180" fmla="*/ 277145 w 718570"/>
              <a:gd name="connsiteY180" fmla="*/ 409840 h 820540"/>
              <a:gd name="connsiteX181" fmla="*/ 252632 w 718570"/>
              <a:gd name="connsiteY181" fmla="*/ 454996 h 820540"/>
              <a:gd name="connsiteX182" fmla="*/ 227689 w 718570"/>
              <a:gd name="connsiteY182" fmla="*/ 469618 h 820540"/>
              <a:gd name="connsiteX183" fmla="*/ 345094 w 718570"/>
              <a:gd name="connsiteY183" fmla="*/ 553478 h 820540"/>
              <a:gd name="connsiteX184" fmla="*/ 250482 w 718570"/>
              <a:gd name="connsiteY184" fmla="*/ 596913 h 820540"/>
              <a:gd name="connsiteX185" fmla="*/ 241451 w 718570"/>
              <a:gd name="connsiteY185" fmla="*/ 494131 h 820540"/>
              <a:gd name="connsiteX186" fmla="*/ 267684 w 718570"/>
              <a:gd name="connsiteY186" fmla="*/ 479079 h 820540"/>
              <a:gd name="connsiteX187" fmla="*/ 318000 w 718570"/>
              <a:gd name="connsiteY187" fmla="*/ 480799 h 820540"/>
              <a:gd name="connsiteX188" fmla="*/ 345094 w 718570"/>
              <a:gd name="connsiteY188" fmla="*/ 524664 h 820540"/>
              <a:gd name="connsiteX189" fmla="*/ 345094 w 718570"/>
              <a:gd name="connsiteY189" fmla="*/ 553478 h 820540"/>
              <a:gd name="connsiteX190" fmla="*/ 373047 w 718570"/>
              <a:gd name="connsiteY190" fmla="*/ 295446 h 820540"/>
              <a:gd name="connsiteX191" fmla="*/ 373047 w 718570"/>
              <a:gd name="connsiteY191" fmla="*/ 266633 h 820540"/>
              <a:gd name="connsiteX192" fmla="*/ 467659 w 718570"/>
              <a:gd name="connsiteY192" fmla="*/ 223197 h 820540"/>
              <a:gd name="connsiteX193" fmla="*/ 476690 w 718570"/>
              <a:gd name="connsiteY193" fmla="*/ 325980 h 820540"/>
              <a:gd name="connsiteX194" fmla="*/ 450457 w 718570"/>
              <a:gd name="connsiteY194" fmla="*/ 341032 h 820540"/>
              <a:gd name="connsiteX195" fmla="*/ 400140 w 718570"/>
              <a:gd name="connsiteY195" fmla="*/ 339312 h 820540"/>
              <a:gd name="connsiteX196" fmla="*/ 373047 w 718570"/>
              <a:gd name="connsiteY196" fmla="*/ 295446 h 820540"/>
              <a:gd name="connsiteX197" fmla="*/ 466799 w 718570"/>
              <a:gd name="connsiteY197" fmla="*/ 596913 h 820540"/>
              <a:gd name="connsiteX198" fmla="*/ 373907 w 718570"/>
              <a:gd name="connsiteY198" fmla="*/ 553908 h 820540"/>
              <a:gd name="connsiteX199" fmla="*/ 373907 w 718570"/>
              <a:gd name="connsiteY199" fmla="*/ 523374 h 820540"/>
              <a:gd name="connsiteX200" fmla="*/ 400140 w 718570"/>
              <a:gd name="connsiteY200" fmla="*/ 480799 h 820540"/>
              <a:gd name="connsiteX201" fmla="*/ 450887 w 718570"/>
              <a:gd name="connsiteY201" fmla="*/ 479079 h 820540"/>
              <a:gd name="connsiteX202" fmla="*/ 476260 w 718570"/>
              <a:gd name="connsiteY202" fmla="*/ 493701 h 820540"/>
              <a:gd name="connsiteX203" fmla="*/ 466799 w 718570"/>
              <a:gd name="connsiteY203" fmla="*/ 596913 h 820540"/>
              <a:gd name="connsiteX204" fmla="*/ 491312 w 718570"/>
              <a:gd name="connsiteY204" fmla="*/ 469618 h 820540"/>
              <a:gd name="connsiteX205" fmla="*/ 465508 w 718570"/>
              <a:gd name="connsiteY205" fmla="*/ 454566 h 820540"/>
              <a:gd name="connsiteX206" fmla="*/ 441425 w 718570"/>
              <a:gd name="connsiteY206" fmla="*/ 409840 h 820540"/>
              <a:gd name="connsiteX207" fmla="*/ 465938 w 718570"/>
              <a:gd name="connsiteY207" fmla="*/ 364685 h 820540"/>
              <a:gd name="connsiteX208" fmla="*/ 490881 w 718570"/>
              <a:gd name="connsiteY208" fmla="*/ 350063 h 820540"/>
              <a:gd name="connsiteX209" fmla="*/ 576032 w 718570"/>
              <a:gd name="connsiteY209" fmla="*/ 410270 h 820540"/>
              <a:gd name="connsiteX210" fmla="*/ 491312 w 718570"/>
              <a:gd name="connsiteY210" fmla="*/ 469618 h 8205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</a:cxnLst>
            <a:rect l="l" t="t" r="r" b="b"/>
            <a:pathLst>
              <a:path w="718570" h="820540">
                <a:moveTo>
                  <a:pt x="710639" y="597343"/>
                </a:moveTo>
                <a:lnTo>
                  <a:pt x="651721" y="562939"/>
                </a:lnTo>
                <a:lnTo>
                  <a:pt x="671934" y="556058"/>
                </a:lnTo>
                <a:cubicBezTo>
                  <a:pt x="679245" y="553478"/>
                  <a:pt x="683115" y="545307"/>
                  <a:pt x="680535" y="537996"/>
                </a:cubicBezTo>
                <a:cubicBezTo>
                  <a:pt x="677954" y="530685"/>
                  <a:pt x="669784" y="526815"/>
                  <a:pt x="662473" y="529395"/>
                </a:cubicBezTo>
                <a:lnTo>
                  <a:pt x="619467" y="544447"/>
                </a:lnTo>
                <a:lnTo>
                  <a:pt x="582913" y="523374"/>
                </a:lnTo>
                <a:lnTo>
                  <a:pt x="640110" y="491120"/>
                </a:lnTo>
                <a:cubicBezTo>
                  <a:pt x="646991" y="487250"/>
                  <a:pt x="649571" y="478649"/>
                  <a:pt x="645271" y="471768"/>
                </a:cubicBezTo>
                <a:cubicBezTo>
                  <a:pt x="641400" y="464887"/>
                  <a:pt x="632799" y="462737"/>
                  <a:pt x="625918" y="466607"/>
                </a:cubicBezTo>
                <a:lnTo>
                  <a:pt x="554529" y="507032"/>
                </a:lnTo>
                <a:lnTo>
                  <a:pt x="518835" y="486390"/>
                </a:lnTo>
                <a:lnTo>
                  <a:pt x="603555" y="427043"/>
                </a:lnTo>
                <a:cubicBezTo>
                  <a:pt x="608716" y="423602"/>
                  <a:pt x="610866" y="417151"/>
                  <a:pt x="609146" y="411131"/>
                </a:cubicBezTo>
                <a:cubicBezTo>
                  <a:pt x="610866" y="405540"/>
                  <a:pt x="608716" y="399089"/>
                  <a:pt x="603555" y="395219"/>
                </a:cubicBezTo>
                <a:lnTo>
                  <a:pt x="518405" y="335011"/>
                </a:lnTo>
                <a:lnTo>
                  <a:pt x="554099" y="314369"/>
                </a:lnTo>
                <a:lnTo>
                  <a:pt x="626348" y="355654"/>
                </a:lnTo>
                <a:cubicBezTo>
                  <a:pt x="633229" y="359524"/>
                  <a:pt x="641830" y="357374"/>
                  <a:pt x="645700" y="350493"/>
                </a:cubicBezTo>
                <a:cubicBezTo>
                  <a:pt x="649571" y="343612"/>
                  <a:pt x="647421" y="335011"/>
                  <a:pt x="640540" y="331141"/>
                </a:cubicBezTo>
                <a:lnTo>
                  <a:pt x="582913" y="298027"/>
                </a:lnTo>
                <a:lnTo>
                  <a:pt x="619467" y="276954"/>
                </a:lnTo>
                <a:lnTo>
                  <a:pt x="663333" y="292866"/>
                </a:lnTo>
                <a:cubicBezTo>
                  <a:pt x="670644" y="295446"/>
                  <a:pt x="678815" y="291576"/>
                  <a:pt x="681395" y="284265"/>
                </a:cubicBezTo>
                <a:cubicBezTo>
                  <a:pt x="683975" y="276954"/>
                  <a:pt x="680105" y="268783"/>
                  <a:pt x="672794" y="266203"/>
                </a:cubicBezTo>
                <a:lnTo>
                  <a:pt x="651721" y="258462"/>
                </a:lnTo>
                <a:lnTo>
                  <a:pt x="711499" y="224058"/>
                </a:lnTo>
                <a:cubicBezTo>
                  <a:pt x="718379" y="220187"/>
                  <a:pt x="720530" y="211586"/>
                  <a:pt x="716659" y="204705"/>
                </a:cubicBezTo>
                <a:cubicBezTo>
                  <a:pt x="712789" y="197824"/>
                  <a:pt x="704188" y="195674"/>
                  <a:pt x="697307" y="199544"/>
                </a:cubicBezTo>
                <a:lnTo>
                  <a:pt x="637960" y="233519"/>
                </a:lnTo>
                <a:lnTo>
                  <a:pt x="641830" y="212446"/>
                </a:lnTo>
                <a:cubicBezTo>
                  <a:pt x="643120" y="204705"/>
                  <a:pt x="637960" y="197394"/>
                  <a:pt x="630219" y="195674"/>
                </a:cubicBezTo>
                <a:cubicBezTo>
                  <a:pt x="622478" y="194384"/>
                  <a:pt x="615167" y="199544"/>
                  <a:pt x="613446" y="207286"/>
                </a:cubicBezTo>
                <a:lnTo>
                  <a:pt x="605276" y="252011"/>
                </a:lnTo>
                <a:lnTo>
                  <a:pt x="568721" y="273084"/>
                </a:lnTo>
                <a:lnTo>
                  <a:pt x="569151" y="207716"/>
                </a:lnTo>
                <a:cubicBezTo>
                  <a:pt x="569151" y="199975"/>
                  <a:pt x="562700" y="193524"/>
                  <a:pt x="554959" y="193524"/>
                </a:cubicBezTo>
                <a:cubicBezTo>
                  <a:pt x="547218" y="193524"/>
                  <a:pt x="540768" y="199975"/>
                  <a:pt x="540768" y="207716"/>
                </a:cubicBezTo>
                <a:lnTo>
                  <a:pt x="540337" y="289856"/>
                </a:lnTo>
                <a:lnTo>
                  <a:pt x="504643" y="310498"/>
                </a:lnTo>
                <a:lnTo>
                  <a:pt x="495182" y="207716"/>
                </a:lnTo>
                <a:cubicBezTo>
                  <a:pt x="494752" y="201695"/>
                  <a:pt x="490021" y="196534"/>
                  <a:pt x="484431" y="195244"/>
                </a:cubicBezTo>
                <a:cubicBezTo>
                  <a:pt x="480130" y="190943"/>
                  <a:pt x="473679" y="189653"/>
                  <a:pt x="468089" y="192234"/>
                </a:cubicBezTo>
                <a:lnTo>
                  <a:pt x="373477" y="236099"/>
                </a:lnTo>
                <a:lnTo>
                  <a:pt x="373477" y="195244"/>
                </a:lnTo>
                <a:lnTo>
                  <a:pt x="445296" y="153529"/>
                </a:lnTo>
                <a:cubicBezTo>
                  <a:pt x="452177" y="149658"/>
                  <a:pt x="454327" y="141057"/>
                  <a:pt x="450457" y="134177"/>
                </a:cubicBezTo>
                <a:cubicBezTo>
                  <a:pt x="446586" y="127296"/>
                  <a:pt x="437555" y="125145"/>
                  <a:pt x="431104" y="129016"/>
                </a:cubicBezTo>
                <a:lnTo>
                  <a:pt x="373477" y="162560"/>
                </a:lnTo>
                <a:lnTo>
                  <a:pt x="373477" y="120415"/>
                </a:lnTo>
                <a:lnTo>
                  <a:pt x="409171" y="90311"/>
                </a:lnTo>
                <a:cubicBezTo>
                  <a:pt x="415192" y="85150"/>
                  <a:pt x="416052" y="76119"/>
                  <a:pt x="410892" y="70099"/>
                </a:cubicBezTo>
                <a:cubicBezTo>
                  <a:pt x="405731" y="64078"/>
                  <a:pt x="396700" y="63218"/>
                  <a:pt x="390679" y="68378"/>
                </a:cubicBezTo>
                <a:lnTo>
                  <a:pt x="373477" y="83000"/>
                </a:lnTo>
                <a:lnTo>
                  <a:pt x="373477" y="14192"/>
                </a:lnTo>
                <a:cubicBezTo>
                  <a:pt x="373477" y="6451"/>
                  <a:pt x="367026" y="0"/>
                  <a:pt x="359285" y="0"/>
                </a:cubicBezTo>
                <a:cubicBezTo>
                  <a:pt x="351544" y="0"/>
                  <a:pt x="345094" y="6451"/>
                  <a:pt x="345094" y="14192"/>
                </a:cubicBezTo>
                <a:lnTo>
                  <a:pt x="345094" y="82570"/>
                </a:lnTo>
                <a:lnTo>
                  <a:pt x="328752" y="68808"/>
                </a:lnTo>
                <a:cubicBezTo>
                  <a:pt x="322731" y="63648"/>
                  <a:pt x="313700" y="64508"/>
                  <a:pt x="308539" y="70529"/>
                </a:cubicBezTo>
                <a:cubicBezTo>
                  <a:pt x="303378" y="76549"/>
                  <a:pt x="304239" y="85581"/>
                  <a:pt x="310259" y="90741"/>
                </a:cubicBezTo>
                <a:lnTo>
                  <a:pt x="345094" y="119985"/>
                </a:lnTo>
                <a:lnTo>
                  <a:pt x="345094" y="162130"/>
                </a:lnTo>
                <a:lnTo>
                  <a:pt x="288327" y="129016"/>
                </a:lnTo>
                <a:cubicBezTo>
                  <a:pt x="281446" y="125145"/>
                  <a:pt x="272845" y="127296"/>
                  <a:pt x="268974" y="134177"/>
                </a:cubicBezTo>
                <a:cubicBezTo>
                  <a:pt x="265104" y="141057"/>
                  <a:pt x="267254" y="149658"/>
                  <a:pt x="274135" y="153529"/>
                </a:cubicBezTo>
                <a:lnTo>
                  <a:pt x="345094" y="194814"/>
                </a:lnTo>
                <a:lnTo>
                  <a:pt x="345094" y="236099"/>
                </a:lnTo>
                <a:lnTo>
                  <a:pt x="251342" y="192664"/>
                </a:lnTo>
                <a:cubicBezTo>
                  <a:pt x="245751" y="190083"/>
                  <a:pt x="239731" y="191374"/>
                  <a:pt x="235430" y="195244"/>
                </a:cubicBezTo>
                <a:cubicBezTo>
                  <a:pt x="229839" y="196964"/>
                  <a:pt x="225539" y="201695"/>
                  <a:pt x="225109" y="207716"/>
                </a:cubicBezTo>
                <a:lnTo>
                  <a:pt x="215218" y="311358"/>
                </a:lnTo>
                <a:lnTo>
                  <a:pt x="179523" y="290716"/>
                </a:lnTo>
                <a:lnTo>
                  <a:pt x="179523" y="207716"/>
                </a:lnTo>
                <a:cubicBezTo>
                  <a:pt x="179523" y="199975"/>
                  <a:pt x="173072" y="193524"/>
                  <a:pt x="165332" y="193524"/>
                </a:cubicBezTo>
                <a:cubicBezTo>
                  <a:pt x="157590" y="193524"/>
                  <a:pt x="151140" y="199975"/>
                  <a:pt x="151140" y="207716"/>
                </a:cubicBezTo>
                <a:lnTo>
                  <a:pt x="151140" y="274374"/>
                </a:lnTo>
                <a:lnTo>
                  <a:pt x="114585" y="253301"/>
                </a:lnTo>
                <a:lnTo>
                  <a:pt x="106414" y="207286"/>
                </a:lnTo>
                <a:cubicBezTo>
                  <a:pt x="105124" y="199544"/>
                  <a:pt x="97813" y="194384"/>
                  <a:pt x="89642" y="195674"/>
                </a:cubicBezTo>
                <a:cubicBezTo>
                  <a:pt x="81901" y="196964"/>
                  <a:pt x="76740" y="204275"/>
                  <a:pt x="78031" y="212446"/>
                </a:cubicBezTo>
                <a:lnTo>
                  <a:pt x="81901" y="234379"/>
                </a:lnTo>
                <a:lnTo>
                  <a:pt x="22124" y="199544"/>
                </a:lnTo>
                <a:cubicBezTo>
                  <a:pt x="15243" y="195674"/>
                  <a:pt x="6642" y="197824"/>
                  <a:pt x="2771" y="204705"/>
                </a:cubicBezTo>
                <a:cubicBezTo>
                  <a:pt x="-1099" y="211586"/>
                  <a:pt x="1051" y="220187"/>
                  <a:pt x="7932" y="224058"/>
                </a:cubicBezTo>
                <a:lnTo>
                  <a:pt x="66849" y="258462"/>
                </a:lnTo>
                <a:lnTo>
                  <a:pt x="46637" y="265343"/>
                </a:lnTo>
                <a:cubicBezTo>
                  <a:pt x="39326" y="267923"/>
                  <a:pt x="35456" y="276094"/>
                  <a:pt x="38036" y="283405"/>
                </a:cubicBezTo>
                <a:cubicBezTo>
                  <a:pt x="40616" y="290716"/>
                  <a:pt x="48787" y="294586"/>
                  <a:pt x="56098" y="292006"/>
                </a:cubicBezTo>
                <a:lnTo>
                  <a:pt x="99103" y="276954"/>
                </a:lnTo>
                <a:lnTo>
                  <a:pt x="135658" y="298027"/>
                </a:lnTo>
                <a:lnTo>
                  <a:pt x="78461" y="330281"/>
                </a:lnTo>
                <a:cubicBezTo>
                  <a:pt x="71580" y="334151"/>
                  <a:pt x="69000" y="342752"/>
                  <a:pt x="73300" y="349633"/>
                </a:cubicBezTo>
                <a:cubicBezTo>
                  <a:pt x="77171" y="356514"/>
                  <a:pt x="85772" y="358664"/>
                  <a:pt x="92652" y="354794"/>
                </a:cubicBezTo>
                <a:lnTo>
                  <a:pt x="164041" y="314369"/>
                </a:lnTo>
                <a:lnTo>
                  <a:pt x="199736" y="335011"/>
                </a:lnTo>
                <a:lnTo>
                  <a:pt x="115015" y="393928"/>
                </a:lnTo>
                <a:cubicBezTo>
                  <a:pt x="109855" y="397369"/>
                  <a:pt x="107704" y="403820"/>
                  <a:pt x="109425" y="409410"/>
                </a:cubicBezTo>
                <a:cubicBezTo>
                  <a:pt x="107704" y="415001"/>
                  <a:pt x="109855" y="421452"/>
                  <a:pt x="115015" y="425322"/>
                </a:cubicBezTo>
                <a:lnTo>
                  <a:pt x="200166" y="485530"/>
                </a:lnTo>
                <a:lnTo>
                  <a:pt x="164471" y="506172"/>
                </a:lnTo>
                <a:lnTo>
                  <a:pt x="92223" y="464887"/>
                </a:lnTo>
                <a:cubicBezTo>
                  <a:pt x="85342" y="461017"/>
                  <a:pt x="76740" y="463167"/>
                  <a:pt x="72870" y="470048"/>
                </a:cubicBezTo>
                <a:cubicBezTo>
                  <a:pt x="69000" y="476929"/>
                  <a:pt x="71150" y="485530"/>
                  <a:pt x="78031" y="489400"/>
                </a:cubicBezTo>
                <a:lnTo>
                  <a:pt x="135658" y="522514"/>
                </a:lnTo>
                <a:lnTo>
                  <a:pt x="99103" y="543587"/>
                </a:lnTo>
                <a:lnTo>
                  <a:pt x="55238" y="527675"/>
                </a:lnTo>
                <a:cubicBezTo>
                  <a:pt x="47927" y="525095"/>
                  <a:pt x="39756" y="528965"/>
                  <a:pt x="37176" y="536276"/>
                </a:cubicBezTo>
                <a:cubicBezTo>
                  <a:pt x="34595" y="543587"/>
                  <a:pt x="38466" y="551758"/>
                  <a:pt x="45777" y="554338"/>
                </a:cubicBezTo>
                <a:lnTo>
                  <a:pt x="66849" y="562079"/>
                </a:lnTo>
                <a:lnTo>
                  <a:pt x="7072" y="596483"/>
                </a:lnTo>
                <a:cubicBezTo>
                  <a:pt x="191" y="600354"/>
                  <a:pt x="-1959" y="608955"/>
                  <a:pt x="1911" y="615836"/>
                </a:cubicBezTo>
                <a:cubicBezTo>
                  <a:pt x="5782" y="622717"/>
                  <a:pt x="14383" y="624867"/>
                  <a:pt x="21264" y="620996"/>
                </a:cubicBezTo>
                <a:lnTo>
                  <a:pt x="80611" y="587022"/>
                </a:lnTo>
                <a:lnTo>
                  <a:pt x="76740" y="608095"/>
                </a:lnTo>
                <a:cubicBezTo>
                  <a:pt x="75450" y="615836"/>
                  <a:pt x="80611" y="623147"/>
                  <a:pt x="88352" y="624867"/>
                </a:cubicBezTo>
                <a:cubicBezTo>
                  <a:pt x="96093" y="626157"/>
                  <a:pt x="103404" y="620996"/>
                  <a:pt x="105124" y="613255"/>
                </a:cubicBezTo>
                <a:lnTo>
                  <a:pt x="113295" y="568530"/>
                </a:lnTo>
                <a:lnTo>
                  <a:pt x="149849" y="547457"/>
                </a:lnTo>
                <a:lnTo>
                  <a:pt x="149420" y="612825"/>
                </a:lnTo>
                <a:cubicBezTo>
                  <a:pt x="149420" y="620566"/>
                  <a:pt x="155870" y="627017"/>
                  <a:pt x="163611" y="627017"/>
                </a:cubicBezTo>
                <a:cubicBezTo>
                  <a:pt x="171352" y="627017"/>
                  <a:pt x="177803" y="620566"/>
                  <a:pt x="177803" y="612825"/>
                </a:cubicBezTo>
                <a:lnTo>
                  <a:pt x="178233" y="530685"/>
                </a:lnTo>
                <a:lnTo>
                  <a:pt x="213927" y="510043"/>
                </a:lnTo>
                <a:lnTo>
                  <a:pt x="223389" y="612825"/>
                </a:lnTo>
                <a:cubicBezTo>
                  <a:pt x="223819" y="618846"/>
                  <a:pt x="228549" y="624007"/>
                  <a:pt x="234140" y="625297"/>
                </a:cubicBezTo>
                <a:cubicBezTo>
                  <a:pt x="238441" y="629597"/>
                  <a:pt x="244891" y="630888"/>
                  <a:pt x="250482" y="628307"/>
                </a:cubicBezTo>
                <a:lnTo>
                  <a:pt x="345094" y="584442"/>
                </a:lnTo>
                <a:lnTo>
                  <a:pt x="345094" y="625297"/>
                </a:lnTo>
                <a:lnTo>
                  <a:pt x="273275" y="667012"/>
                </a:lnTo>
                <a:cubicBezTo>
                  <a:pt x="266394" y="670882"/>
                  <a:pt x="264244" y="679914"/>
                  <a:pt x="268114" y="686364"/>
                </a:cubicBezTo>
                <a:cubicBezTo>
                  <a:pt x="271985" y="693245"/>
                  <a:pt x="281016" y="695396"/>
                  <a:pt x="287466" y="691525"/>
                </a:cubicBezTo>
                <a:lnTo>
                  <a:pt x="345094" y="657981"/>
                </a:lnTo>
                <a:lnTo>
                  <a:pt x="345094" y="700126"/>
                </a:lnTo>
                <a:lnTo>
                  <a:pt x="309399" y="730230"/>
                </a:lnTo>
                <a:cubicBezTo>
                  <a:pt x="303378" y="735390"/>
                  <a:pt x="302518" y="744422"/>
                  <a:pt x="307679" y="750442"/>
                </a:cubicBezTo>
                <a:cubicBezTo>
                  <a:pt x="312840" y="756463"/>
                  <a:pt x="321871" y="757323"/>
                  <a:pt x="327891" y="752162"/>
                </a:cubicBezTo>
                <a:lnTo>
                  <a:pt x="345094" y="737541"/>
                </a:lnTo>
                <a:lnTo>
                  <a:pt x="345094" y="806349"/>
                </a:lnTo>
                <a:cubicBezTo>
                  <a:pt x="345094" y="814090"/>
                  <a:pt x="351544" y="820541"/>
                  <a:pt x="359285" y="820541"/>
                </a:cubicBezTo>
                <a:cubicBezTo>
                  <a:pt x="367026" y="820541"/>
                  <a:pt x="373477" y="814090"/>
                  <a:pt x="373477" y="806349"/>
                </a:cubicBezTo>
                <a:lnTo>
                  <a:pt x="373477" y="737971"/>
                </a:lnTo>
                <a:lnTo>
                  <a:pt x="389819" y="751732"/>
                </a:lnTo>
                <a:cubicBezTo>
                  <a:pt x="395840" y="756893"/>
                  <a:pt x="404871" y="756033"/>
                  <a:pt x="410031" y="750012"/>
                </a:cubicBezTo>
                <a:cubicBezTo>
                  <a:pt x="415192" y="743991"/>
                  <a:pt x="414332" y="734960"/>
                  <a:pt x="408311" y="729800"/>
                </a:cubicBezTo>
                <a:lnTo>
                  <a:pt x="373477" y="700556"/>
                </a:lnTo>
                <a:lnTo>
                  <a:pt x="373477" y="658411"/>
                </a:lnTo>
                <a:lnTo>
                  <a:pt x="430244" y="691525"/>
                </a:lnTo>
                <a:cubicBezTo>
                  <a:pt x="437125" y="695396"/>
                  <a:pt x="445726" y="693245"/>
                  <a:pt x="449596" y="686364"/>
                </a:cubicBezTo>
                <a:cubicBezTo>
                  <a:pt x="453467" y="679484"/>
                  <a:pt x="451317" y="670882"/>
                  <a:pt x="444436" y="667012"/>
                </a:cubicBezTo>
                <a:lnTo>
                  <a:pt x="373477" y="625727"/>
                </a:lnTo>
                <a:lnTo>
                  <a:pt x="373477" y="584442"/>
                </a:lnTo>
                <a:lnTo>
                  <a:pt x="467228" y="627877"/>
                </a:lnTo>
                <a:cubicBezTo>
                  <a:pt x="472819" y="630458"/>
                  <a:pt x="478840" y="629167"/>
                  <a:pt x="483140" y="625297"/>
                </a:cubicBezTo>
                <a:cubicBezTo>
                  <a:pt x="488731" y="623577"/>
                  <a:pt x="493032" y="618846"/>
                  <a:pt x="493462" y="612825"/>
                </a:cubicBezTo>
                <a:lnTo>
                  <a:pt x="503353" y="509183"/>
                </a:lnTo>
                <a:lnTo>
                  <a:pt x="539047" y="529825"/>
                </a:lnTo>
                <a:lnTo>
                  <a:pt x="539047" y="612825"/>
                </a:lnTo>
                <a:cubicBezTo>
                  <a:pt x="539047" y="620566"/>
                  <a:pt x="545498" y="627017"/>
                  <a:pt x="553239" y="627017"/>
                </a:cubicBezTo>
                <a:cubicBezTo>
                  <a:pt x="560980" y="627017"/>
                  <a:pt x="567431" y="620566"/>
                  <a:pt x="567431" y="612825"/>
                </a:cubicBezTo>
                <a:lnTo>
                  <a:pt x="567431" y="546167"/>
                </a:lnTo>
                <a:lnTo>
                  <a:pt x="603986" y="567240"/>
                </a:lnTo>
                <a:lnTo>
                  <a:pt x="612156" y="613255"/>
                </a:lnTo>
                <a:cubicBezTo>
                  <a:pt x="613446" y="620996"/>
                  <a:pt x="620757" y="626157"/>
                  <a:pt x="628929" y="624867"/>
                </a:cubicBezTo>
                <a:cubicBezTo>
                  <a:pt x="636669" y="623577"/>
                  <a:pt x="641830" y="616266"/>
                  <a:pt x="640540" y="608525"/>
                </a:cubicBezTo>
                <a:lnTo>
                  <a:pt x="636669" y="586592"/>
                </a:lnTo>
                <a:lnTo>
                  <a:pt x="696447" y="621426"/>
                </a:lnTo>
                <a:cubicBezTo>
                  <a:pt x="703328" y="625297"/>
                  <a:pt x="711929" y="623147"/>
                  <a:pt x="715799" y="616266"/>
                </a:cubicBezTo>
                <a:cubicBezTo>
                  <a:pt x="719670" y="609815"/>
                  <a:pt x="717519" y="601214"/>
                  <a:pt x="710639" y="597343"/>
                </a:cubicBezTo>
                <a:close/>
                <a:moveTo>
                  <a:pt x="251342" y="223197"/>
                </a:moveTo>
                <a:lnTo>
                  <a:pt x="344233" y="266203"/>
                </a:lnTo>
                <a:lnTo>
                  <a:pt x="344233" y="296736"/>
                </a:lnTo>
                <a:lnTo>
                  <a:pt x="318000" y="339312"/>
                </a:lnTo>
                <a:lnTo>
                  <a:pt x="267254" y="341032"/>
                </a:lnTo>
                <a:lnTo>
                  <a:pt x="241881" y="326410"/>
                </a:lnTo>
                <a:lnTo>
                  <a:pt x="251342" y="223197"/>
                </a:lnTo>
                <a:close/>
                <a:moveTo>
                  <a:pt x="227689" y="469618"/>
                </a:moveTo>
                <a:lnTo>
                  <a:pt x="142539" y="409410"/>
                </a:lnTo>
                <a:lnTo>
                  <a:pt x="227259" y="350063"/>
                </a:lnTo>
                <a:lnTo>
                  <a:pt x="253062" y="365115"/>
                </a:lnTo>
                <a:lnTo>
                  <a:pt x="277145" y="409840"/>
                </a:lnTo>
                <a:lnTo>
                  <a:pt x="252632" y="454996"/>
                </a:lnTo>
                <a:lnTo>
                  <a:pt x="227689" y="469618"/>
                </a:lnTo>
                <a:close/>
                <a:moveTo>
                  <a:pt x="345094" y="553478"/>
                </a:moveTo>
                <a:lnTo>
                  <a:pt x="250482" y="596913"/>
                </a:lnTo>
                <a:lnTo>
                  <a:pt x="241451" y="494131"/>
                </a:lnTo>
                <a:lnTo>
                  <a:pt x="267684" y="479079"/>
                </a:lnTo>
                <a:lnTo>
                  <a:pt x="318000" y="480799"/>
                </a:lnTo>
                <a:lnTo>
                  <a:pt x="345094" y="524664"/>
                </a:lnTo>
                <a:lnTo>
                  <a:pt x="345094" y="553478"/>
                </a:lnTo>
                <a:close/>
                <a:moveTo>
                  <a:pt x="373047" y="295446"/>
                </a:moveTo>
                <a:lnTo>
                  <a:pt x="373047" y="266633"/>
                </a:lnTo>
                <a:lnTo>
                  <a:pt x="467659" y="223197"/>
                </a:lnTo>
                <a:lnTo>
                  <a:pt x="476690" y="325980"/>
                </a:lnTo>
                <a:lnTo>
                  <a:pt x="450457" y="341032"/>
                </a:lnTo>
                <a:lnTo>
                  <a:pt x="400140" y="339312"/>
                </a:lnTo>
                <a:lnTo>
                  <a:pt x="373047" y="295446"/>
                </a:lnTo>
                <a:close/>
                <a:moveTo>
                  <a:pt x="466799" y="596913"/>
                </a:moveTo>
                <a:lnTo>
                  <a:pt x="373907" y="553908"/>
                </a:lnTo>
                <a:lnTo>
                  <a:pt x="373907" y="523374"/>
                </a:lnTo>
                <a:lnTo>
                  <a:pt x="400140" y="480799"/>
                </a:lnTo>
                <a:lnTo>
                  <a:pt x="450887" y="479079"/>
                </a:lnTo>
                <a:lnTo>
                  <a:pt x="476260" y="493701"/>
                </a:lnTo>
                <a:lnTo>
                  <a:pt x="466799" y="596913"/>
                </a:lnTo>
                <a:close/>
                <a:moveTo>
                  <a:pt x="491312" y="469618"/>
                </a:moveTo>
                <a:lnTo>
                  <a:pt x="465508" y="454566"/>
                </a:lnTo>
                <a:lnTo>
                  <a:pt x="441425" y="409840"/>
                </a:lnTo>
                <a:lnTo>
                  <a:pt x="465938" y="364685"/>
                </a:lnTo>
                <a:lnTo>
                  <a:pt x="490881" y="350063"/>
                </a:lnTo>
                <a:lnTo>
                  <a:pt x="576032" y="410270"/>
                </a:lnTo>
                <a:lnTo>
                  <a:pt x="491312" y="469618"/>
                </a:ln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 w="4301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>
              <a:latin typeface="+mj-ea"/>
              <a:ea typeface="+mj-ea"/>
            </a:endParaRPr>
          </a:p>
        </p:txBody>
      </p:sp>
      <p:sp>
        <p:nvSpPr>
          <p:cNvPr id="39" name="任意多边形: 形状 38">
            <a:extLst>
              <a:ext uri="{FF2B5EF4-FFF2-40B4-BE49-F238E27FC236}">
                <a16:creationId xmlns:a16="http://schemas.microsoft.com/office/drawing/2014/main" id="{727B7030-A190-4596-A0C8-629B2CEDEA81}"/>
              </a:ext>
            </a:extLst>
          </p:cNvPr>
          <p:cNvSpPr/>
          <p:nvPr/>
        </p:nvSpPr>
        <p:spPr>
          <a:xfrm>
            <a:off x="2996539" y="959180"/>
            <a:ext cx="76248" cy="87068"/>
          </a:xfrm>
          <a:custGeom>
            <a:avLst/>
            <a:gdLst>
              <a:gd name="connsiteX0" fmla="*/ 710639 w 718570"/>
              <a:gd name="connsiteY0" fmla="*/ 597343 h 820540"/>
              <a:gd name="connsiteX1" fmla="*/ 651721 w 718570"/>
              <a:gd name="connsiteY1" fmla="*/ 562939 h 820540"/>
              <a:gd name="connsiteX2" fmla="*/ 671934 w 718570"/>
              <a:gd name="connsiteY2" fmla="*/ 556058 h 820540"/>
              <a:gd name="connsiteX3" fmla="*/ 680535 w 718570"/>
              <a:gd name="connsiteY3" fmla="*/ 537996 h 820540"/>
              <a:gd name="connsiteX4" fmla="*/ 662473 w 718570"/>
              <a:gd name="connsiteY4" fmla="*/ 529395 h 820540"/>
              <a:gd name="connsiteX5" fmla="*/ 619467 w 718570"/>
              <a:gd name="connsiteY5" fmla="*/ 544447 h 820540"/>
              <a:gd name="connsiteX6" fmla="*/ 582913 w 718570"/>
              <a:gd name="connsiteY6" fmla="*/ 523374 h 820540"/>
              <a:gd name="connsiteX7" fmla="*/ 640110 w 718570"/>
              <a:gd name="connsiteY7" fmla="*/ 491120 h 820540"/>
              <a:gd name="connsiteX8" fmla="*/ 645271 w 718570"/>
              <a:gd name="connsiteY8" fmla="*/ 471768 h 820540"/>
              <a:gd name="connsiteX9" fmla="*/ 625918 w 718570"/>
              <a:gd name="connsiteY9" fmla="*/ 466607 h 820540"/>
              <a:gd name="connsiteX10" fmla="*/ 554529 w 718570"/>
              <a:gd name="connsiteY10" fmla="*/ 507032 h 820540"/>
              <a:gd name="connsiteX11" fmla="*/ 518835 w 718570"/>
              <a:gd name="connsiteY11" fmla="*/ 486390 h 820540"/>
              <a:gd name="connsiteX12" fmla="*/ 603555 w 718570"/>
              <a:gd name="connsiteY12" fmla="*/ 427043 h 820540"/>
              <a:gd name="connsiteX13" fmla="*/ 609146 w 718570"/>
              <a:gd name="connsiteY13" fmla="*/ 411131 h 820540"/>
              <a:gd name="connsiteX14" fmla="*/ 603555 w 718570"/>
              <a:gd name="connsiteY14" fmla="*/ 395219 h 820540"/>
              <a:gd name="connsiteX15" fmla="*/ 518405 w 718570"/>
              <a:gd name="connsiteY15" fmla="*/ 335011 h 820540"/>
              <a:gd name="connsiteX16" fmla="*/ 554099 w 718570"/>
              <a:gd name="connsiteY16" fmla="*/ 314369 h 820540"/>
              <a:gd name="connsiteX17" fmla="*/ 626348 w 718570"/>
              <a:gd name="connsiteY17" fmla="*/ 355654 h 820540"/>
              <a:gd name="connsiteX18" fmla="*/ 645700 w 718570"/>
              <a:gd name="connsiteY18" fmla="*/ 350493 h 820540"/>
              <a:gd name="connsiteX19" fmla="*/ 640540 w 718570"/>
              <a:gd name="connsiteY19" fmla="*/ 331141 h 820540"/>
              <a:gd name="connsiteX20" fmla="*/ 582913 w 718570"/>
              <a:gd name="connsiteY20" fmla="*/ 298027 h 820540"/>
              <a:gd name="connsiteX21" fmla="*/ 619467 w 718570"/>
              <a:gd name="connsiteY21" fmla="*/ 276954 h 820540"/>
              <a:gd name="connsiteX22" fmla="*/ 663333 w 718570"/>
              <a:gd name="connsiteY22" fmla="*/ 292866 h 820540"/>
              <a:gd name="connsiteX23" fmla="*/ 681395 w 718570"/>
              <a:gd name="connsiteY23" fmla="*/ 284265 h 820540"/>
              <a:gd name="connsiteX24" fmla="*/ 672794 w 718570"/>
              <a:gd name="connsiteY24" fmla="*/ 266203 h 820540"/>
              <a:gd name="connsiteX25" fmla="*/ 651721 w 718570"/>
              <a:gd name="connsiteY25" fmla="*/ 258462 h 820540"/>
              <a:gd name="connsiteX26" fmla="*/ 711499 w 718570"/>
              <a:gd name="connsiteY26" fmla="*/ 224058 h 820540"/>
              <a:gd name="connsiteX27" fmla="*/ 716659 w 718570"/>
              <a:gd name="connsiteY27" fmla="*/ 204705 h 820540"/>
              <a:gd name="connsiteX28" fmla="*/ 697307 w 718570"/>
              <a:gd name="connsiteY28" fmla="*/ 199544 h 820540"/>
              <a:gd name="connsiteX29" fmla="*/ 637960 w 718570"/>
              <a:gd name="connsiteY29" fmla="*/ 233519 h 820540"/>
              <a:gd name="connsiteX30" fmla="*/ 641830 w 718570"/>
              <a:gd name="connsiteY30" fmla="*/ 212446 h 820540"/>
              <a:gd name="connsiteX31" fmla="*/ 630219 w 718570"/>
              <a:gd name="connsiteY31" fmla="*/ 195674 h 820540"/>
              <a:gd name="connsiteX32" fmla="*/ 613446 w 718570"/>
              <a:gd name="connsiteY32" fmla="*/ 207286 h 820540"/>
              <a:gd name="connsiteX33" fmla="*/ 605276 w 718570"/>
              <a:gd name="connsiteY33" fmla="*/ 252011 h 820540"/>
              <a:gd name="connsiteX34" fmla="*/ 568721 w 718570"/>
              <a:gd name="connsiteY34" fmla="*/ 273084 h 820540"/>
              <a:gd name="connsiteX35" fmla="*/ 569151 w 718570"/>
              <a:gd name="connsiteY35" fmla="*/ 207716 h 820540"/>
              <a:gd name="connsiteX36" fmla="*/ 554959 w 718570"/>
              <a:gd name="connsiteY36" fmla="*/ 193524 h 820540"/>
              <a:gd name="connsiteX37" fmla="*/ 540768 w 718570"/>
              <a:gd name="connsiteY37" fmla="*/ 207716 h 820540"/>
              <a:gd name="connsiteX38" fmla="*/ 540337 w 718570"/>
              <a:gd name="connsiteY38" fmla="*/ 289856 h 820540"/>
              <a:gd name="connsiteX39" fmla="*/ 504643 w 718570"/>
              <a:gd name="connsiteY39" fmla="*/ 310498 h 820540"/>
              <a:gd name="connsiteX40" fmla="*/ 495182 w 718570"/>
              <a:gd name="connsiteY40" fmla="*/ 207716 h 820540"/>
              <a:gd name="connsiteX41" fmla="*/ 484431 w 718570"/>
              <a:gd name="connsiteY41" fmla="*/ 195244 h 820540"/>
              <a:gd name="connsiteX42" fmla="*/ 468089 w 718570"/>
              <a:gd name="connsiteY42" fmla="*/ 192234 h 820540"/>
              <a:gd name="connsiteX43" fmla="*/ 373477 w 718570"/>
              <a:gd name="connsiteY43" fmla="*/ 236099 h 820540"/>
              <a:gd name="connsiteX44" fmla="*/ 373477 w 718570"/>
              <a:gd name="connsiteY44" fmla="*/ 195244 h 820540"/>
              <a:gd name="connsiteX45" fmla="*/ 445296 w 718570"/>
              <a:gd name="connsiteY45" fmla="*/ 153529 h 820540"/>
              <a:gd name="connsiteX46" fmla="*/ 450457 w 718570"/>
              <a:gd name="connsiteY46" fmla="*/ 134177 h 820540"/>
              <a:gd name="connsiteX47" fmla="*/ 431104 w 718570"/>
              <a:gd name="connsiteY47" fmla="*/ 129016 h 820540"/>
              <a:gd name="connsiteX48" fmla="*/ 373477 w 718570"/>
              <a:gd name="connsiteY48" fmla="*/ 162560 h 820540"/>
              <a:gd name="connsiteX49" fmla="*/ 373477 w 718570"/>
              <a:gd name="connsiteY49" fmla="*/ 120415 h 820540"/>
              <a:gd name="connsiteX50" fmla="*/ 409171 w 718570"/>
              <a:gd name="connsiteY50" fmla="*/ 90311 h 820540"/>
              <a:gd name="connsiteX51" fmla="*/ 410892 w 718570"/>
              <a:gd name="connsiteY51" fmla="*/ 70099 h 820540"/>
              <a:gd name="connsiteX52" fmla="*/ 390679 w 718570"/>
              <a:gd name="connsiteY52" fmla="*/ 68378 h 820540"/>
              <a:gd name="connsiteX53" fmla="*/ 373477 w 718570"/>
              <a:gd name="connsiteY53" fmla="*/ 83000 h 820540"/>
              <a:gd name="connsiteX54" fmla="*/ 373477 w 718570"/>
              <a:gd name="connsiteY54" fmla="*/ 14192 h 820540"/>
              <a:gd name="connsiteX55" fmla="*/ 359285 w 718570"/>
              <a:gd name="connsiteY55" fmla="*/ 0 h 820540"/>
              <a:gd name="connsiteX56" fmla="*/ 345094 w 718570"/>
              <a:gd name="connsiteY56" fmla="*/ 14192 h 820540"/>
              <a:gd name="connsiteX57" fmla="*/ 345094 w 718570"/>
              <a:gd name="connsiteY57" fmla="*/ 82570 h 820540"/>
              <a:gd name="connsiteX58" fmla="*/ 328752 w 718570"/>
              <a:gd name="connsiteY58" fmla="*/ 68808 h 820540"/>
              <a:gd name="connsiteX59" fmla="*/ 308539 w 718570"/>
              <a:gd name="connsiteY59" fmla="*/ 70529 h 820540"/>
              <a:gd name="connsiteX60" fmla="*/ 310259 w 718570"/>
              <a:gd name="connsiteY60" fmla="*/ 90741 h 820540"/>
              <a:gd name="connsiteX61" fmla="*/ 345094 w 718570"/>
              <a:gd name="connsiteY61" fmla="*/ 119985 h 820540"/>
              <a:gd name="connsiteX62" fmla="*/ 345094 w 718570"/>
              <a:gd name="connsiteY62" fmla="*/ 162130 h 820540"/>
              <a:gd name="connsiteX63" fmla="*/ 288327 w 718570"/>
              <a:gd name="connsiteY63" fmla="*/ 129016 h 820540"/>
              <a:gd name="connsiteX64" fmla="*/ 268974 w 718570"/>
              <a:gd name="connsiteY64" fmla="*/ 134177 h 820540"/>
              <a:gd name="connsiteX65" fmla="*/ 274135 w 718570"/>
              <a:gd name="connsiteY65" fmla="*/ 153529 h 820540"/>
              <a:gd name="connsiteX66" fmla="*/ 345094 w 718570"/>
              <a:gd name="connsiteY66" fmla="*/ 194814 h 820540"/>
              <a:gd name="connsiteX67" fmla="*/ 345094 w 718570"/>
              <a:gd name="connsiteY67" fmla="*/ 236099 h 820540"/>
              <a:gd name="connsiteX68" fmla="*/ 251342 w 718570"/>
              <a:gd name="connsiteY68" fmla="*/ 192664 h 820540"/>
              <a:gd name="connsiteX69" fmla="*/ 235430 w 718570"/>
              <a:gd name="connsiteY69" fmla="*/ 195244 h 820540"/>
              <a:gd name="connsiteX70" fmla="*/ 225109 w 718570"/>
              <a:gd name="connsiteY70" fmla="*/ 207716 h 820540"/>
              <a:gd name="connsiteX71" fmla="*/ 215218 w 718570"/>
              <a:gd name="connsiteY71" fmla="*/ 311358 h 820540"/>
              <a:gd name="connsiteX72" fmla="*/ 179523 w 718570"/>
              <a:gd name="connsiteY72" fmla="*/ 290716 h 820540"/>
              <a:gd name="connsiteX73" fmla="*/ 179523 w 718570"/>
              <a:gd name="connsiteY73" fmla="*/ 207716 h 820540"/>
              <a:gd name="connsiteX74" fmla="*/ 165332 w 718570"/>
              <a:gd name="connsiteY74" fmla="*/ 193524 h 820540"/>
              <a:gd name="connsiteX75" fmla="*/ 151140 w 718570"/>
              <a:gd name="connsiteY75" fmla="*/ 207716 h 820540"/>
              <a:gd name="connsiteX76" fmla="*/ 151140 w 718570"/>
              <a:gd name="connsiteY76" fmla="*/ 274374 h 820540"/>
              <a:gd name="connsiteX77" fmla="*/ 114585 w 718570"/>
              <a:gd name="connsiteY77" fmla="*/ 253301 h 820540"/>
              <a:gd name="connsiteX78" fmla="*/ 106414 w 718570"/>
              <a:gd name="connsiteY78" fmla="*/ 207286 h 820540"/>
              <a:gd name="connsiteX79" fmla="*/ 89642 w 718570"/>
              <a:gd name="connsiteY79" fmla="*/ 195674 h 820540"/>
              <a:gd name="connsiteX80" fmla="*/ 78031 w 718570"/>
              <a:gd name="connsiteY80" fmla="*/ 212446 h 820540"/>
              <a:gd name="connsiteX81" fmla="*/ 81901 w 718570"/>
              <a:gd name="connsiteY81" fmla="*/ 234379 h 820540"/>
              <a:gd name="connsiteX82" fmla="*/ 22124 w 718570"/>
              <a:gd name="connsiteY82" fmla="*/ 199544 h 820540"/>
              <a:gd name="connsiteX83" fmla="*/ 2771 w 718570"/>
              <a:gd name="connsiteY83" fmla="*/ 204705 h 820540"/>
              <a:gd name="connsiteX84" fmla="*/ 7932 w 718570"/>
              <a:gd name="connsiteY84" fmla="*/ 224058 h 820540"/>
              <a:gd name="connsiteX85" fmla="*/ 66849 w 718570"/>
              <a:gd name="connsiteY85" fmla="*/ 258462 h 820540"/>
              <a:gd name="connsiteX86" fmla="*/ 46637 w 718570"/>
              <a:gd name="connsiteY86" fmla="*/ 265343 h 820540"/>
              <a:gd name="connsiteX87" fmla="*/ 38036 w 718570"/>
              <a:gd name="connsiteY87" fmla="*/ 283405 h 820540"/>
              <a:gd name="connsiteX88" fmla="*/ 56098 w 718570"/>
              <a:gd name="connsiteY88" fmla="*/ 292006 h 820540"/>
              <a:gd name="connsiteX89" fmla="*/ 99103 w 718570"/>
              <a:gd name="connsiteY89" fmla="*/ 276954 h 820540"/>
              <a:gd name="connsiteX90" fmla="*/ 135658 w 718570"/>
              <a:gd name="connsiteY90" fmla="*/ 298027 h 820540"/>
              <a:gd name="connsiteX91" fmla="*/ 78461 w 718570"/>
              <a:gd name="connsiteY91" fmla="*/ 330281 h 820540"/>
              <a:gd name="connsiteX92" fmla="*/ 73300 w 718570"/>
              <a:gd name="connsiteY92" fmla="*/ 349633 h 820540"/>
              <a:gd name="connsiteX93" fmla="*/ 92652 w 718570"/>
              <a:gd name="connsiteY93" fmla="*/ 354794 h 820540"/>
              <a:gd name="connsiteX94" fmla="*/ 164041 w 718570"/>
              <a:gd name="connsiteY94" fmla="*/ 314369 h 820540"/>
              <a:gd name="connsiteX95" fmla="*/ 199736 w 718570"/>
              <a:gd name="connsiteY95" fmla="*/ 335011 h 820540"/>
              <a:gd name="connsiteX96" fmla="*/ 115015 w 718570"/>
              <a:gd name="connsiteY96" fmla="*/ 393928 h 820540"/>
              <a:gd name="connsiteX97" fmla="*/ 109425 w 718570"/>
              <a:gd name="connsiteY97" fmla="*/ 409410 h 820540"/>
              <a:gd name="connsiteX98" fmla="*/ 115015 w 718570"/>
              <a:gd name="connsiteY98" fmla="*/ 425322 h 820540"/>
              <a:gd name="connsiteX99" fmla="*/ 200166 w 718570"/>
              <a:gd name="connsiteY99" fmla="*/ 485530 h 820540"/>
              <a:gd name="connsiteX100" fmla="*/ 164471 w 718570"/>
              <a:gd name="connsiteY100" fmla="*/ 506172 h 820540"/>
              <a:gd name="connsiteX101" fmla="*/ 92223 w 718570"/>
              <a:gd name="connsiteY101" fmla="*/ 464887 h 820540"/>
              <a:gd name="connsiteX102" fmla="*/ 72870 w 718570"/>
              <a:gd name="connsiteY102" fmla="*/ 470048 h 820540"/>
              <a:gd name="connsiteX103" fmla="*/ 78031 w 718570"/>
              <a:gd name="connsiteY103" fmla="*/ 489400 h 820540"/>
              <a:gd name="connsiteX104" fmla="*/ 135658 w 718570"/>
              <a:gd name="connsiteY104" fmla="*/ 522514 h 820540"/>
              <a:gd name="connsiteX105" fmla="*/ 99103 w 718570"/>
              <a:gd name="connsiteY105" fmla="*/ 543587 h 820540"/>
              <a:gd name="connsiteX106" fmla="*/ 55238 w 718570"/>
              <a:gd name="connsiteY106" fmla="*/ 527675 h 820540"/>
              <a:gd name="connsiteX107" fmla="*/ 37176 w 718570"/>
              <a:gd name="connsiteY107" fmla="*/ 536276 h 820540"/>
              <a:gd name="connsiteX108" fmla="*/ 45777 w 718570"/>
              <a:gd name="connsiteY108" fmla="*/ 554338 h 820540"/>
              <a:gd name="connsiteX109" fmla="*/ 66849 w 718570"/>
              <a:gd name="connsiteY109" fmla="*/ 562079 h 820540"/>
              <a:gd name="connsiteX110" fmla="*/ 7072 w 718570"/>
              <a:gd name="connsiteY110" fmla="*/ 596483 h 820540"/>
              <a:gd name="connsiteX111" fmla="*/ 1911 w 718570"/>
              <a:gd name="connsiteY111" fmla="*/ 615836 h 820540"/>
              <a:gd name="connsiteX112" fmla="*/ 21264 w 718570"/>
              <a:gd name="connsiteY112" fmla="*/ 620996 h 820540"/>
              <a:gd name="connsiteX113" fmla="*/ 80611 w 718570"/>
              <a:gd name="connsiteY113" fmla="*/ 587022 h 820540"/>
              <a:gd name="connsiteX114" fmla="*/ 76740 w 718570"/>
              <a:gd name="connsiteY114" fmla="*/ 608095 h 820540"/>
              <a:gd name="connsiteX115" fmla="*/ 88352 w 718570"/>
              <a:gd name="connsiteY115" fmla="*/ 624867 h 820540"/>
              <a:gd name="connsiteX116" fmla="*/ 105124 w 718570"/>
              <a:gd name="connsiteY116" fmla="*/ 613255 h 820540"/>
              <a:gd name="connsiteX117" fmla="*/ 113295 w 718570"/>
              <a:gd name="connsiteY117" fmla="*/ 568530 h 820540"/>
              <a:gd name="connsiteX118" fmla="*/ 149849 w 718570"/>
              <a:gd name="connsiteY118" fmla="*/ 547457 h 820540"/>
              <a:gd name="connsiteX119" fmla="*/ 149420 w 718570"/>
              <a:gd name="connsiteY119" fmla="*/ 612825 h 820540"/>
              <a:gd name="connsiteX120" fmla="*/ 163611 w 718570"/>
              <a:gd name="connsiteY120" fmla="*/ 627017 h 820540"/>
              <a:gd name="connsiteX121" fmla="*/ 177803 w 718570"/>
              <a:gd name="connsiteY121" fmla="*/ 612825 h 820540"/>
              <a:gd name="connsiteX122" fmla="*/ 178233 w 718570"/>
              <a:gd name="connsiteY122" fmla="*/ 530685 h 820540"/>
              <a:gd name="connsiteX123" fmla="*/ 213927 w 718570"/>
              <a:gd name="connsiteY123" fmla="*/ 510043 h 820540"/>
              <a:gd name="connsiteX124" fmla="*/ 223389 w 718570"/>
              <a:gd name="connsiteY124" fmla="*/ 612825 h 820540"/>
              <a:gd name="connsiteX125" fmla="*/ 234140 w 718570"/>
              <a:gd name="connsiteY125" fmla="*/ 625297 h 820540"/>
              <a:gd name="connsiteX126" fmla="*/ 250482 w 718570"/>
              <a:gd name="connsiteY126" fmla="*/ 628307 h 820540"/>
              <a:gd name="connsiteX127" fmla="*/ 345094 w 718570"/>
              <a:gd name="connsiteY127" fmla="*/ 584442 h 820540"/>
              <a:gd name="connsiteX128" fmla="*/ 345094 w 718570"/>
              <a:gd name="connsiteY128" fmla="*/ 625297 h 820540"/>
              <a:gd name="connsiteX129" fmla="*/ 273275 w 718570"/>
              <a:gd name="connsiteY129" fmla="*/ 667012 h 820540"/>
              <a:gd name="connsiteX130" fmla="*/ 268114 w 718570"/>
              <a:gd name="connsiteY130" fmla="*/ 686364 h 820540"/>
              <a:gd name="connsiteX131" fmla="*/ 287466 w 718570"/>
              <a:gd name="connsiteY131" fmla="*/ 691525 h 820540"/>
              <a:gd name="connsiteX132" fmla="*/ 345094 w 718570"/>
              <a:gd name="connsiteY132" fmla="*/ 657981 h 820540"/>
              <a:gd name="connsiteX133" fmla="*/ 345094 w 718570"/>
              <a:gd name="connsiteY133" fmla="*/ 700126 h 820540"/>
              <a:gd name="connsiteX134" fmla="*/ 309399 w 718570"/>
              <a:gd name="connsiteY134" fmla="*/ 730230 h 820540"/>
              <a:gd name="connsiteX135" fmla="*/ 307679 w 718570"/>
              <a:gd name="connsiteY135" fmla="*/ 750442 h 820540"/>
              <a:gd name="connsiteX136" fmla="*/ 327891 w 718570"/>
              <a:gd name="connsiteY136" fmla="*/ 752162 h 820540"/>
              <a:gd name="connsiteX137" fmla="*/ 345094 w 718570"/>
              <a:gd name="connsiteY137" fmla="*/ 737541 h 820540"/>
              <a:gd name="connsiteX138" fmla="*/ 345094 w 718570"/>
              <a:gd name="connsiteY138" fmla="*/ 806349 h 820540"/>
              <a:gd name="connsiteX139" fmla="*/ 359285 w 718570"/>
              <a:gd name="connsiteY139" fmla="*/ 820541 h 820540"/>
              <a:gd name="connsiteX140" fmla="*/ 373477 w 718570"/>
              <a:gd name="connsiteY140" fmla="*/ 806349 h 820540"/>
              <a:gd name="connsiteX141" fmla="*/ 373477 w 718570"/>
              <a:gd name="connsiteY141" fmla="*/ 737971 h 820540"/>
              <a:gd name="connsiteX142" fmla="*/ 389819 w 718570"/>
              <a:gd name="connsiteY142" fmla="*/ 751732 h 820540"/>
              <a:gd name="connsiteX143" fmla="*/ 410031 w 718570"/>
              <a:gd name="connsiteY143" fmla="*/ 750012 h 820540"/>
              <a:gd name="connsiteX144" fmla="*/ 408311 w 718570"/>
              <a:gd name="connsiteY144" fmla="*/ 729800 h 820540"/>
              <a:gd name="connsiteX145" fmla="*/ 373477 w 718570"/>
              <a:gd name="connsiteY145" fmla="*/ 700556 h 820540"/>
              <a:gd name="connsiteX146" fmla="*/ 373477 w 718570"/>
              <a:gd name="connsiteY146" fmla="*/ 658411 h 820540"/>
              <a:gd name="connsiteX147" fmla="*/ 430244 w 718570"/>
              <a:gd name="connsiteY147" fmla="*/ 691525 h 820540"/>
              <a:gd name="connsiteX148" fmla="*/ 449596 w 718570"/>
              <a:gd name="connsiteY148" fmla="*/ 686364 h 820540"/>
              <a:gd name="connsiteX149" fmla="*/ 444436 w 718570"/>
              <a:gd name="connsiteY149" fmla="*/ 667012 h 820540"/>
              <a:gd name="connsiteX150" fmla="*/ 373477 w 718570"/>
              <a:gd name="connsiteY150" fmla="*/ 625727 h 820540"/>
              <a:gd name="connsiteX151" fmla="*/ 373477 w 718570"/>
              <a:gd name="connsiteY151" fmla="*/ 584442 h 820540"/>
              <a:gd name="connsiteX152" fmla="*/ 467228 w 718570"/>
              <a:gd name="connsiteY152" fmla="*/ 627877 h 820540"/>
              <a:gd name="connsiteX153" fmla="*/ 483140 w 718570"/>
              <a:gd name="connsiteY153" fmla="*/ 625297 h 820540"/>
              <a:gd name="connsiteX154" fmla="*/ 493462 w 718570"/>
              <a:gd name="connsiteY154" fmla="*/ 612825 h 820540"/>
              <a:gd name="connsiteX155" fmla="*/ 503353 w 718570"/>
              <a:gd name="connsiteY155" fmla="*/ 509183 h 820540"/>
              <a:gd name="connsiteX156" fmla="*/ 539047 w 718570"/>
              <a:gd name="connsiteY156" fmla="*/ 529825 h 820540"/>
              <a:gd name="connsiteX157" fmla="*/ 539047 w 718570"/>
              <a:gd name="connsiteY157" fmla="*/ 612825 h 820540"/>
              <a:gd name="connsiteX158" fmla="*/ 553239 w 718570"/>
              <a:gd name="connsiteY158" fmla="*/ 627017 h 820540"/>
              <a:gd name="connsiteX159" fmla="*/ 567431 w 718570"/>
              <a:gd name="connsiteY159" fmla="*/ 612825 h 820540"/>
              <a:gd name="connsiteX160" fmla="*/ 567431 w 718570"/>
              <a:gd name="connsiteY160" fmla="*/ 546167 h 820540"/>
              <a:gd name="connsiteX161" fmla="*/ 603986 w 718570"/>
              <a:gd name="connsiteY161" fmla="*/ 567240 h 820540"/>
              <a:gd name="connsiteX162" fmla="*/ 612156 w 718570"/>
              <a:gd name="connsiteY162" fmla="*/ 613255 h 820540"/>
              <a:gd name="connsiteX163" fmla="*/ 628929 w 718570"/>
              <a:gd name="connsiteY163" fmla="*/ 624867 h 820540"/>
              <a:gd name="connsiteX164" fmla="*/ 640540 w 718570"/>
              <a:gd name="connsiteY164" fmla="*/ 608525 h 820540"/>
              <a:gd name="connsiteX165" fmla="*/ 636669 w 718570"/>
              <a:gd name="connsiteY165" fmla="*/ 586592 h 820540"/>
              <a:gd name="connsiteX166" fmla="*/ 696447 w 718570"/>
              <a:gd name="connsiteY166" fmla="*/ 621426 h 820540"/>
              <a:gd name="connsiteX167" fmla="*/ 715799 w 718570"/>
              <a:gd name="connsiteY167" fmla="*/ 616266 h 820540"/>
              <a:gd name="connsiteX168" fmla="*/ 710639 w 718570"/>
              <a:gd name="connsiteY168" fmla="*/ 597343 h 820540"/>
              <a:gd name="connsiteX169" fmla="*/ 251342 w 718570"/>
              <a:gd name="connsiteY169" fmla="*/ 223197 h 820540"/>
              <a:gd name="connsiteX170" fmla="*/ 344233 w 718570"/>
              <a:gd name="connsiteY170" fmla="*/ 266203 h 820540"/>
              <a:gd name="connsiteX171" fmla="*/ 344233 w 718570"/>
              <a:gd name="connsiteY171" fmla="*/ 296736 h 820540"/>
              <a:gd name="connsiteX172" fmla="*/ 318000 w 718570"/>
              <a:gd name="connsiteY172" fmla="*/ 339312 h 820540"/>
              <a:gd name="connsiteX173" fmla="*/ 267254 w 718570"/>
              <a:gd name="connsiteY173" fmla="*/ 341032 h 820540"/>
              <a:gd name="connsiteX174" fmla="*/ 241881 w 718570"/>
              <a:gd name="connsiteY174" fmla="*/ 326410 h 820540"/>
              <a:gd name="connsiteX175" fmla="*/ 251342 w 718570"/>
              <a:gd name="connsiteY175" fmla="*/ 223197 h 820540"/>
              <a:gd name="connsiteX176" fmla="*/ 227689 w 718570"/>
              <a:gd name="connsiteY176" fmla="*/ 469618 h 820540"/>
              <a:gd name="connsiteX177" fmla="*/ 142539 w 718570"/>
              <a:gd name="connsiteY177" fmla="*/ 409410 h 820540"/>
              <a:gd name="connsiteX178" fmla="*/ 227259 w 718570"/>
              <a:gd name="connsiteY178" fmla="*/ 350063 h 820540"/>
              <a:gd name="connsiteX179" fmla="*/ 253062 w 718570"/>
              <a:gd name="connsiteY179" fmla="*/ 365115 h 820540"/>
              <a:gd name="connsiteX180" fmla="*/ 277145 w 718570"/>
              <a:gd name="connsiteY180" fmla="*/ 409840 h 820540"/>
              <a:gd name="connsiteX181" fmla="*/ 252632 w 718570"/>
              <a:gd name="connsiteY181" fmla="*/ 454996 h 820540"/>
              <a:gd name="connsiteX182" fmla="*/ 227689 w 718570"/>
              <a:gd name="connsiteY182" fmla="*/ 469618 h 820540"/>
              <a:gd name="connsiteX183" fmla="*/ 345094 w 718570"/>
              <a:gd name="connsiteY183" fmla="*/ 553478 h 820540"/>
              <a:gd name="connsiteX184" fmla="*/ 250482 w 718570"/>
              <a:gd name="connsiteY184" fmla="*/ 596913 h 820540"/>
              <a:gd name="connsiteX185" fmla="*/ 241451 w 718570"/>
              <a:gd name="connsiteY185" fmla="*/ 494131 h 820540"/>
              <a:gd name="connsiteX186" fmla="*/ 267684 w 718570"/>
              <a:gd name="connsiteY186" fmla="*/ 479079 h 820540"/>
              <a:gd name="connsiteX187" fmla="*/ 318000 w 718570"/>
              <a:gd name="connsiteY187" fmla="*/ 480799 h 820540"/>
              <a:gd name="connsiteX188" fmla="*/ 345094 w 718570"/>
              <a:gd name="connsiteY188" fmla="*/ 524664 h 820540"/>
              <a:gd name="connsiteX189" fmla="*/ 345094 w 718570"/>
              <a:gd name="connsiteY189" fmla="*/ 553478 h 820540"/>
              <a:gd name="connsiteX190" fmla="*/ 373047 w 718570"/>
              <a:gd name="connsiteY190" fmla="*/ 295446 h 820540"/>
              <a:gd name="connsiteX191" fmla="*/ 373047 w 718570"/>
              <a:gd name="connsiteY191" fmla="*/ 266633 h 820540"/>
              <a:gd name="connsiteX192" fmla="*/ 467659 w 718570"/>
              <a:gd name="connsiteY192" fmla="*/ 223197 h 820540"/>
              <a:gd name="connsiteX193" fmla="*/ 476690 w 718570"/>
              <a:gd name="connsiteY193" fmla="*/ 325980 h 820540"/>
              <a:gd name="connsiteX194" fmla="*/ 450457 w 718570"/>
              <a:gd name="connsiteY194" fmla="*/ 341032 h 820540"/>
              <a:gd name="connsiteX195" fmla="*/ 400140 w 718570"/>
              <a:gd name="connsiteY195" fmla="*/ 339312 h 820540"/>
              <a:gd name="connsiteX196" fmla="*/ 373047 w 718570"/>
              <a:gd name="connsiteY196" fmla="*/ 295446 h 820540"/>
              <a:gd name="connsiteX197" fmla="*/ 466799 w 718570"/>
              <a:gd name="connsiteY197" fmla="*/ 596913 h 820540"/>
              <a:gd name="connsiteX198" fmla="*/ 373907 w 718570"/>
              <a:gd name="connsiteY198" fmla="*/ 553908 h 820540"/>
              <a:gd name="connsiteX199" fmla="*/ 373907 w 718570"/>
              <a:gd name="connsiteY199" fmla="*/ 523374 h 820540"/>
              <a:gd name="connsiteX200" fmla="*/ 400140 w 718570"/>
              <a:gd name="connsiteY200" fmla="*/ 480799 h 820540"/>
              <a:gd name="connsiteX201" fmla="*/ 450887 w 718570"/>
              <a:gd name="connsiteY201" fmla="*/ 479079 h 820540"/>
              <a:gd name="connsiteX202" fmla="*/ 476260 w 718570"/>
              <a:gd name="connsiteY202" fmla="*/ 493701 h 820540"/>
              <a:gd name="connsiteX203" fmla="*/ 466799 w 718570"/>
              <a:gd name="connsiteY203" fmla="*/ 596913 h 820540"/>
              <a:gd name="connsiteX204" fmla="*/ 491312 w 718570"/>
              <a:gd name="connsiteY204" fmla="*/ 469618 h 820540"/>
              <a:gd name="connsiteX205" fmla="*/ 465508 w 718570"/>
              <a:gd name="connsiteY205" fmla="*/ 454566 h 820540"/>
              <a:gd name="connsiteX206" fmla="*/ 441425 w 718570"/>
              <a:gd name="connsiteY206" fmla="*/ 409840 h 820540"/>
              <a:gd name="connsiteX207" fmla="*/ 465938 w 718570"/>
              <a:gd name="connsiteY207" fmla="*/ 364685 h 820540"/>
              <a:gd name="connsiteX208" fmla="*/ 490881 w 718570"/>
              <a:gd name="connsiteY208" fmla="*/ 350063 h 820540"/>
              <a:gd name="connsiteX209" fmla="*/ 576032 w 718570"/>
              <a:gd name="connsiteY209" fmla="*/ 410270 h 820540"/>
              <a:gd name="connsiteX210" fmla="*/ 491312 w 718570"/>
              <a:gd name="connsiteY210" fmla="*/ 469618 h 8205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</a:cxnLst>
            <a:rect l="l" t="t" r="r" b="b"/>
            <a:pathLst>
              <a:path w="718570" h="820540">
                <a:moveTo>
                  <a:pt x="710639" y="597343"/>
                </a:moveTo>
                <a:lnTo>
                  <a:pt x="651721" y="562939"/>
                </a:lnTo>
                <a:lnTo>
                  <a:pt x="671934" y="556058"/>
                </a:lnTo>
                <a:cubicBezTo>
                  <a:pt x="679245" y="553478"/>
                  <a:pt x="683115" y="545307"/>
                  <a:pt x="680535" y="537996"/>
                </a:cubicBezTo>
                <a:cubicBezTo>
                  <a:pt x="677954" y="530685"/>
                  <a:pt x="669784" y="526815"/>
                  <a:pt x="662473" y="529395"/>
                </a:cubicBezTo>
                <a:lnTo>
                  <a:pt x="619467" y="544447"/>
                </a:lnTo>
                <a:lnTo>
                  <a:pt x="582913" y="523374"/>
                </a:lnTo>
                <a:lnTo>
                  <a:pt x="640110" y="491120"/>
                </a:lnTo>
                <a:cubicBezTo>
                  <a:pt x="646991" y="487250"/>
                  <a:pt x="649571" y="478649"/>
                  <a:pt x="645271" y="471768"/>
                </a:cubicBezTo>
                <a:cubicBezTo>
                  <a:pt x="641400" y="464887"/>
                  <a:pt x="632799" y="462737"/>
                  <a:pt x="625918" y="466607"/>
                </a:cubicBezTo>
                <a:lnTo>
                  <a:pt x="554529" y="507032"/>
                </a:lnTo>
                <a:lnTo>
                  <a:pt x="518835" y="486390"/>
                </a:lnTo>
                <a:lnTo>
                  <a:pt x="603555" y="427043"/>
                </a:lnTo>
                <a:cubicBezTo>
                  <a:pt x="608716" y="423602"/>
                  <a:pt x="610866" y="417151"/>
                  <a:pt x="609146" y="411131"/>
                </a:cubicBezTo>
                <a:cubicBezTo>
                  <a:pt x="610866" y="405540"/>
                  <a:pt x="608716" y="399089"/>
                  <a:pt x="603555" y="395219"/>
                </a:cubicBezTo>
                <a:lnTo>
                  <a:pt x="518405" y="335011"/>
                </a:lnTo>
                <a:lnTo>
                  <a:pt x="554099" y="314369"/>
                </a:lnTo>
                <a:lnTo>
                  <a:pt x="626348" y="355654"/>
                </a:lnTo>
                <a:cubicBezTo>
                  <a:pt x="633229" y="359524"/>
                  <a:pt x="641830" y="357374"/>
                  <a:pt x="645700" y="350493"/>
                </a:cubicBezTo>
                <a:cubicBezTo>
                  <a:pt x="649571" y="343612"/>
                  <a:pt x="647421" y="335011"/>
                  <a:pt x="640540" y="331141"/>
                </a:cubicBezTo>
                <a:lnTo>
                  <a:pt x="582913" y="298027"/>
                </a:lnTo>
                <a:lnTo>
                  <a:pt x="619467" y="276954"/>
                </a:lnTo>
                <a:lnTo>
                  <a:pt x="663333" y="292866"/>
                </a:lnTo>
                <a:cubicBezTo>
                  <a:pt x="670644" y="295446"/>
                  <a:pt x="678815" y="291576"/>
                  <a:pt x="681395" y="284265"/>
                </a:cubicBezTo>
                <a:cubicBezTo>
                  <a:pt x="683975" y="276954"/>
                  <a:pt x="680105" y="268783"/>
                  <a:pt x="672794" y="266203"/>
                </a:cubicBezTo>
                <a:lnTo>
                  <a:pt x="651721" y="258462"/>
                </a:lnTo>
                <a:lnTo>
                  <a:pt x="711499" y="224058"/>
                </a:lnTo>
                <a:cubicBezTo>
                  <a:pt x="718379" y="220187"/>
                  <a:pt x="720530" y="211586"/>
                  <a:pt x="716659" y="204705"/>
                </a:cubicBezTo>
                <a:cubicBezTo>
                  <a:pt x="712789" y="197824"/>
                  <a:pt x="704188" y="195674"/>
                  <a:pt x="697307" y="199544"/>
                </a:cubicBezTo>
                <a:lnTo>
                  <a:pt x="637960" y="233519"/>
                </a:lnTo>
                <a:lnTo>
                  <a:pt x="641830" y="212446"/>
                </a:lnTo>
                <a:cubicBezTo>
                  <a:pt x="643120" y="204705"/>
                  <a:pt x="637960" y="197394"/>
                  <a:pt x="630219" y="195674"/>
                </a:cubicBezTo>
                <a:cubicBezTo>
                  <a:pt x="622478" y="194384"/>
                  <a:pt x="615167" y="199544"/>
                  <a:pt x="613446" y="207286"/>
                </a:cubicBezTo>
                <a:lnTo>
                  <a:pt x="605276" y="252011"/>
                </a:lnTo>
                <a:lnTo>
                  <a:pt x="568721" y="273084"/>
                </a:lnTo>
                <a:lnTo>
                  <a:pt x="569151" y="207716"/>
                </a:lnTo>
                <a:cubicBezTo>
                  <a:pt x="569151" y="199975"/>
                  <a:pt x="562700" y="193524"/>
                  <a:pt x="554959" y="193524"/>
                </a:cubicBezTo>
                <a:cubicBezTo>
                  <a:pt x="547218" y="193524"/>
                  <a:pt x="540768" y="199975"/>
                  <a:pt x="540768" y="207716"/>
                </a:cubicBezTo>
                <a:lnTo>
                  <a:pt x="540337" y="289856"/>
                </a:lnTo>
                <a:lnTo>
                  <a:pt x="504643" y="310498"/>
                </a:lnTo>
                <a:lnTo>
                  <a:pt x="495182" y="207716"/>
                </a:lnTo>
                <a:cubicBezTo>
                  <a:pt x="494752" y="201695"/>
                  <a:pt x="490021" y="196534"/>
                  <a:pt x="484431" y="195244"/>
                </a:cubicBezTo>
                <a:cubicBezTo>
                  <a:pt x="480130" y="190943"/>
                  <a:pt x="473679" y="189653"/>
                  <a:pt x="468089" y="192234"/>
                </a:cubicBezTo>
                <a:lnTo>
                  <a:pt x="373477" y="236099"/>
                </a:lnTo>
                <a:lnTo>
                  <a:pt x="373477" y="195244"/>
                </a:lnTo>
                <a:lnTo>
                  <a:pt x="445296" y="153529"/>
                </a:lnTo>
                <a:cubicBezTo>
                  <a:pt x="452177" y="149658"/>
                  <a:pt x="454327" y="141057"/>
                  <a:pt x="450457" y="134177"/>
                </a:cubicBezTo>
                <a:cubicBezTo>
                  <a:pt x="446586" y="127296"/>
                  <a:pt x="437555" y="125145"/>
                  <a:pt x="431104" y="129016"/>
                </a:cubicBezTo>
                <a:lnTo>
                  <a:pt x="373477" y="162560"/>
                </a:lnTo>
                <a:lnTo>
                  <a:pt x="373477" y="120415"/>
                </a:lnTo>
                <a:lnTo>
                  <a:pt x="409171" y="90311"/>
                </a:lnTo>
                <a:cubicBezTo>
                  <a:pt x="415192" y="85150"/>
                  <a:pt x="416052" y="76119"/>
                  <a:pt x="410892" y="70099"/>
                </a:cubicBezTo>
                <a:cubicBezTo>
                  <a:pt x="405731" y="64078"/>
                  <a:pt x="396700" y="63218"/>
                  <a:pt x="390679" y="68378"/>
                </a:cubicBezTo>
                <a:lnTo>
                  <a:pt x="373477" y="83000"/>
                </a:lnTo>
                <a:lnTo>
                  <a:pt x="373477" y="14192"/>
                </a:lnTo>
                <a:cubicBezTo>
                  <a:pt x="373477" y="6451"/>
                  <a:pt x="367026" y="0"/>
                  <a:pt x="359285" y="0"/>
                </a:cubicBezTo>
                <a:cubicBezTo>
                  <a:pt x="351544" y="0"/>
                  <a:pt x="345094" y="6451"/>
                  <a:pt x="345094" y="14192"/>
                </a:cubicBezTo>
                <a:lnTo>
                  <a:pt x="345094" y="82570"/>
                </a:lnTo>
                <a:lnTo>
                  <a:pt x="328752" y="68808"/>
                </a:lnTo>
                <a:cubicBezTo>
                  <a:pt x="322731" y="63648"/>
                  <a:pt x="313700" y="64508"/>
                  <a:pt x="308539" y="70529"/>
                </a:cubicBezTo>
                <a:cubicBezTo>
                  <a:pt x="303378" y="76549"/>
                  <a:pt x="304239" y="85581"/>
                  <a:pt x="310259" y="90741"/>
                </a:cubicBezTo>
                <a:lnTo>
                  <a:pt x="345094" y="119985"/>
                </a:lnTo>
                <a:lnTo>
                  <a:pt x="345094" y="162130"/>
                </a:lnTo>
                <a:lnTo>
                  <a:pt x="288327" y="129016"/>
                </a:lnTo>
                <a:cubicBezTo>
                  <a:pt x="281446" y="125145"/>
                  <a:pt x="272845" y="127296"/>
                  <a:pt x="268974" y="134177"/>
                </a:cubicBezTo>
                <a:cubicBezTo>
                  <a:pt x="265104" y="141057"/>
                  <a:pt x="267254" y="149658"/>
                  <a:pt x="274135" y="153529"/>
                </a:cubicBezTo>
                <a:lnTo>
                  <a:pt x="345094" y="194814"/>
                </a:lnTo>
                <a:lnTo>
                  <a:pt x="345094" y="236099"/>
                </a:lnTo>
                <a:lnTo>
                  <a:pt x="251342" y="192664"/>
                </a:lnTo>
                <a:cubicBezTo>
                  <a:pt x="245751" y="190083"/>
                  <a:pt x="239731" y="191374"/>
                  <a:pt x="235430" y="195244"/>
                </a:cubicBezTo>
                <a:cubicBezTo>
                  <a:pt x="229839" y="196964"/>
                  <a:pt x="225539" y="201695"/>
                  <a:pt x="225109" y="207716"/>
                </a:cubicBezTo>
                <a:lnTo>
                  <a:pt x="215218" y="311358"/>
                </a:lnTo>
                <a:lnTo>
                  <a:pt x="179523" y="290716"/>
                </a:lnTo>
                <a:lnTo>
                  <a:pt x="179523" y="207716"/>
                </a:lnTo>
                <a:cubicBezTo>
                  <a:pt x="179523" y="199975"/>
                  <a:pt x="173072" y="193524"/>
                  <a:pt x="165332" y="193524"/>
                </a:cubicBezTo>
                <a:cubicBezTo>
                  <a:pt x="157590" y="193524"/>
                  <a:pt x="151140" y="199975"/>
                  <a:pt x="151140" y="207716"/>
                </a:cubicBezTo>
                <a:lnTo>
                  <a:pt x="151140" y="274374"/>
                </a:lnTo>
                <a:lnTo>
                  <a:pt x="114585" y="253301"/>
                </a:lnTo>
                <a:lnTo>
                  <a:pt x="106414" y="207286"/>
                </a:lnTo>
                <a:cubicBezTo>
                  <a:pt x="105124" y="199544"/>
                  <a:pt x="97813" y="194384"/>
                  <a:pt x="89642" y="195674"/>
                </a:cubicBezTo>
                <a:cubicBezTo>
                  <a:pt x="81901" y="196964"/>
                  <a:pt x="76740" y="204275"/>
                  <a:pt x="78031" y="212446"/>
                </a:cubicBezTo>
                <a:lnTo>
                  <a:pt x="81901" y="234379"/>
                </a:lnTo>
                <a:lnTo>
                  <a:pt x="22124" y="199544"/>
                </a:lnTo>
                <a:cubicBezTo>
                  <a:pt x="15243" y="195674"/>
                  <a:pt x="6642" y="197824"/>
                  <a:pt x="2771" y="204705"/>
                </a:cubicBezTo>
                <a:cubicBezTo>
                  <a:pt x="-1099" y="211586"/>
                  <a:pt x="1051" y="220187"/>
                  <a:pt x="7932" y="224058"/>
                </a:cubicBezTo>
                <a:lnTo>
                  <a:pt x="66849" y="258462"/>
                </a:lnTo>
                <a:lnTo>
                  <a:pt x="46637" y="265343"/>
                </a:lnTo>
                <a:cubicBezTo>
                  <a:pt x="39326" y="267923"/>
                  <a:pt x="35456" y="276094"/>
                  <a:pt x="38036" y="283405"/>
                </a:cubicBezTo>
                <a:cubicBezTo>
                  <a:pt x="40616" y="290716"/>
                  <a:pt x="48787" y="294586"/>
                  <a:pt x="56098" y="292006"/>
                </a:cubicBezTo>
                <a:lnTo>
                  <a:pt x="99103" y="276954"/>
                </a:lnTo>
                <a:lnTo>
                  <a:pt x="135658" y="298027"/>
                </a:lnTo>
                <a:lnTo>
                  <a:pt x="78461" y="330281"/>
                </a:lnTo>
                <a:cubicBezTo>
                  <a:pt x="71580" y="334151"/>
                  <a:pt x="69000" y="342752"/>
                  <a:pt x="73300" y="349633"/>
                </a:cubicBezTo>
                <a:cubicBezTo>
                  <a:pt x="77171" y="356514"/>
                  <a:pt x="85772" y="358664"/>
                  <a:pt x="92652" y="354794"/>
                </a:cubicBezTo>
                <a:lnTo>
                  <a:pt x="164041" y="314369"/>
                </a:lnTo>
                <a:lnTo>
                  <a:pt x="199736" y="335011"/>
                </a:lnTo>
                <a:lnTo>
                  <a:pt x="115015" y="393928"/>
                </a:lnTo>
                <a:cubicBezTo>
                  <a:pt x="109855" y="397369"/>
                  <a:pt x="107704" y="403820"/>
                  <a:pt x="109425" y="409410"/>
                </a:cubicBezTo>
                <a:cubicBezTo>
                  <a:pt x="107704" y="415001"/>
                  <a:pt x="109855" y="421452"/>
                  <a:pt x="115015" y="425322"/>
                </a:cubicBezTo>
                <a:lnTo>
                  <a:pt x="200166" y="485530"/>
                </a:lnTo>
                <a:lnTo>
                  <a:pt x="164471" y="506172"/>
                </a:lnTo>
                <a:lnTo>
                  <a:pt x="92223" y="464887"/>
                </a:lnTo>
                <a:cubicBezTo>
                  <a:pt x="85342" y="461017"/>
                  <a:pt x="76740" y="463167"/>
                  <a:pt x="72870" y="470048"/>
                </a:cubicBezTo>
                <a:cubicBezTo>
                  <a:pt x="69000" y="476929"/>
                  <a:pt x="71150" y="485530"/>
                  <a:pt x="78031" y="489400"/>
                </a:cubicBezTo>
                <a:lnTo>
                  <a:pt x="135658" y="522514"/>
                </a:lnTo>
                <a:lnTo>
                  <a:pt x="99103" y="543587"/>
                </a:lnTo>
                <a:lnTo>
                  <a:pt x="55238" y="527675"/>
                </a:lnTo>
                <a:cubicBezTo>
                  <a:pt x="47927" y="525095"/>
                  <a:pt x="39756" y="528965"/>
                  <a:pt x="37176" y="536276"/>
                </a:cubicBezTo>
                <a:cubicBezTo>
                  <a:pt x="34595" y="543587"/>
                  <a:pt x="38466" y="551758"/>
                  <a:pt x="45777" y="554338"/>
                </a:cubicBezTo>
                <a:lnTo>
                  <a:pt x="66849" y="562079"/>
                </a:lnTo>
                <a:lnTo>
                  <a:pt x="7072" y="596483"/>
                </a:lnTo>
                <a:cubicBezTo>
                  <a:pt x="191" y="600354"/>
                  <a:pt x="-1959" y="608955"/>
                  <a:pt x="1911" y="615836"/>
                </a:cubicBezTo>
                <a:cubicBezTo>
                  <a:pt x="5782" y="622717"/>
                  <a:pt x="14383" y="624867"/>
                  <a:pt x="21264" y="620996"/>
                </a:cubicBezTo>
                <a:lnTo>
                  <a:pt x="80611" y="587022"/>
                </a:lnTo>
                <a:lnTo>
                  <a:pt x="76740" y="608095"/>
                </a:lnTo>
                <a:cubicBezTo>
                  <a:pt x="75450" y="615836"/>
                  <a:pt x="80611" y="623147"/>
                  <a:pt x="88352" y="624867"/>
                </a:cubicBezTo>
                <a:cubicBezTo>
                  <a:pt x="96093" y="626157"/>
                  <a:pt x="103404" y="620996"/>
                  <a:pt x="105124" y="613255"/>
                </a:cubicBezTo>
                <a:lnTo>
                  <a:pt x="113295" y="568530"/>
                </a:lnTo>
                <a:lnTo>
                  <a:pt x="149849" y="547457"/>
                </a:lnTo>
                <a:lnTo>
                  <a:pt x="149420" y="612825"/>
                </a:lnTo>
                <a:cubicBezTo>
                  <a:pt x="149420" y="620566"/>
                  <a:pt x="155870" y="627017"/>
                  <a:pt x="163611" y="627017"/>
                </a:cubicBezTo>
                <a:cubicBezTo>
                  <a:pt x="171352" y="627017"/>
                  <a:pt x="177803" y="620566"/>
                  <a:pt x="177803" y="612825"/>
                </a:cubicBezTo>
                <a:lnTo>
                  <a:pt x="178233" y="530685"/>
                </a:lnTo>
                <a:lnTo>
                  <a:pt x="213927" y="510043"/>
                </a:lnTo>
                <a:lnTo>
                  <a:pt x="223389" y="612825"/>
                </a:lnTo>
                <a:cubicBezTo>
                  <a:pt x="223819" y="618846"/>
                  <a:pt x="228549" y="624007"/>
                  <a:pt x="234140" y="625297"/>
                </a:cubicBezTo>
                <a:cubicBezTo>
                  <a:pt x="238441" y="629597"/>
                  <a:pt x="244891" y="630888"/>
                  <a:pt x="250482" y="628307"/>
                </a:cubicBezTo>
                <a:lnTo>
                  <a:pt x="345094" y="584442"/>
                </a:lnTo>
                <a:lnTo>
                  <a:pt x="345094" y="625297"/>
                </a:lnTo>
                <a:lnTo>
                  <a:pt x="273275" y="667012"/>
                </a:lnTo>
                <a:cubicBezTo>
                  <a:pt x="266394" y="670882"/>
                  <a:pt x="264244" y="679914"/>
                  <a:pt x="268114" y="686364"/>
                </a:cubicBezTo>
                <a:cubicBezTo>
                  <a:pt x="271985" y="693245"/>
                  <a:pt x="281016" y="695396"/>
                  <a:pt x="287466" y="691525"/>
                </a:cubicBezTo>
                <a:lnTo>
                  <a:pt x="345094" y="657981"/>
                </a:lnTo>
                <a:lnTo>
                  <a:pt x="345094" y="700126"/>
                </a:lnTo>
                <a:lnTo>
                  <a:pt x="309399" y="730230"/>
                </a:lnTo>
                <a:cubicBezTo>
                  <a:pt x="303378" y="735390"/>
                  <a:pt x="302518" y="744422"/>
                  <a:pt x="307679" y="750442"/>
                </a:cubicBezTo>
                <a:cubicBezTo>
                  <a:pt x="312840" y="756463"/>
                  <a:pt x="321871" y="757323"/>
                  <a:pt x="327891" y="752162"/>
                </a:cubicBezTo>
                <a:lnTo>
                  <a:pt x="345094" y="737541"/>
                </a:lnTo>
                <a:lnTo>
                  <a:pt x="345094" y="806349"/>
                </a:lnTo>
                <a:cubicBezTo>
                  <a:pt x="345094" y="814090"/>
                  <a:pt x="351544" y="820541"/>
                  <a:pt x="359285" y="820541"/>
                </a:cubicBezTo>
                <a:cubicBezTo>
                  <a:pt x="367026" y="820541"/>
                  <a:pt x="373477" y="814090"/>
                  <a:pt x="373477" y="806349"/>
                </a:cubicBezTo>
                <a:lnTo>
                  <a:pt x="373477" y="737971"/>
                </a:lnTo>
                <a:lnTo>
                  <a:pt x="389819" y="751732"/>
                </a:lnTo>
                <a:cubicBezTo>
                  <a:pt x="395840" y="756893"/>
                  <a:pt x="404871" y="756033"/>
                  <a:pt x="410031" y="750012"/>
                </a:cubicBezTo>
                <a:cubicBezTo>
                  <a:pt x="415192" y="743991"/>
                  <a:pt x="414332" y="734960"/>
                  <a:pt x="408311" y="729800"/>
                </a:cubicBezTo>
                <a:lnTo>
                  <a:pt x="373477" y="700556"/>
                </a:lnTo>
                <a:lnTo>
                  <a:pt x="373477" y="658411"/>
                </a:lnTo>
                <a:lnTo>
                  <a:pt x="430244" y="691525"/>
                </a:lnTo>
                <a:cubicBezTo>
                  <a:pt x="437125" y="695396"/>
                  <a:pt x="445726" y="693245"/>
                  <a:pt x="449596" y="686364"/>
                </a:cubicBezTo>
                <a:cubicBezTo>
                  <a:pt x="453467" y="679484"/>
                  <a:pt x="451317" y="670882"/>
                  <a:pt x="444436" y="667012"/>
                </a:cubicBezTo>
                <a:lnTo>
                  <a:pt x="373477" y="625727"/>
                </a:lnTo>
                <a:lnTo>
                  <a:pt x="373477" y="584442"/>
                </a:lnTo>
                <a:lnTo>
                  <a:pt x="467228" y="627877"/>
                </a:lnTo>
                <a:cubicBezTo>
                  <a:pt x="472819" y="630458"/>
                  <a:pt x="478840" y="629167"/>
                  <a:pt x="483140" y="625297"/>
                </a:cubicBezTo>
                <a:cubicBezTo>
                  <a:pt x="488731" y="623577"/>
                  <a:pt x="493032" y="618846"/>
                  <a:pt x="493462" y="612825"/>
                </a:cubicBezTo>
                <a:lnTo>
                  <a:pt x="503353" y="509183"/>
                </a:lnTo>
                <a:lnTo>
                  <a:pt x="539047" y="529825"/>
                </a:lnTo>
                <a:lnTo>
                  <a:pt x="539047" y="612825"/>
                </a:lnTo>
                <a:cubicBezTo>
                  <a:pt x="539047" y="620566"/>
                  <a:pt x="545498" y="627017"/>
                  <a:pt x="553239" y="627017"/>
                </a:cubicBezTo>
                <a:cubicBezTo>
                  <a:pt x="560980" y="627017"/>
                  <a:pt x="567431" y="620566"/>
                  <a:pt x="567431" y="612825"/>
                </a:cubicBezTo>
                <a:lnTo>
                  <a:pt x="567431" y="546167"/>
                </a:lnTo>
                <a:lnTo>
                  <a:pt x="603986" y="567240"/>
                </a:lnTo>
                <a:lnTo>
                  <a:pt x="612156" y="613255"/>
                </a:lnTo>
                <a:cubicBezTo>
                  <a:pt x="613446" y="620996"/>
                  <a:pt x="620757" y="626157"/>
                  <a:pt x="628929" y="624867"/>
                </a:cubicBezTo>
                <a:cubicBezTo>
                  <a:pt x="636669" y="623577"/>
                  <a:pt x="641830" y="616266"/>
                  <a:pt x="640540" y="608525"/>
                </a:cubicBezTo>
                <a:lnTo>
                  <a:pt x="636669" y="586592"/>
                </a:lnTo>
                <a:lnTo>
                  <a:pt x="696447" y="621426"/>
                </a:lnTo>
                <a:cubicBezTo>
                  <a:pt x="703328" y="625297"/>
                  <a:pt x="711929" y="623147"/>
                  <a:pt x="715799" y="616266"/>
                </a:cubicBezTo>
                <a:cubicBezTo>
                  <a:pt x="719670" y="609815"/>
                  <a:pt x="717519" y="601214"/>
                  <a:pt x="710639" y="597343"/>
                </a:cubicBezTo>
                <a:close/>
                <a:moveTo>
                  <a:pt x="251342" y="223197"/>
                </a:moveTo>
                <a:lnTo>
                  <a:pt x="344233" y="266203"/>
                </a:lnTo>
                <a:lnTo>
                  <a:pt x="344233" y="296736"/>
                </a:lnTo>
                <a:lnTo>
                  <a:pt x="318000" y="339312"/>
                </a:lnTo>
                <a:lnTo>
                  <a:pt x="267254" y="341032"/>
                </a:lnTo>
                <a:lnTo>
                  <a:pt x="241881" y="326410"/>
                </a:lnTo>
                <a:lnTo>
                  <a:pt x="251342" y="223197"/>
                </a:lnTo>
                <a:close/>
                <a:moveTo>
                  <a:pt x="227689" y="469618"/>
                </a:moveTo>
                <a:lnTo>
                  <a:pt x="142539" y="409410"/>
                </a:lnTo>
                <a:lnTo>
                  <a:pt x="227259" y="350063"/>
                </a:lnTo>
                <a:lnTo>
                  <a:pt x="253062" y="365115"/>
                </a:lnTo>
                <a:lnTo>
                  <a:pt x="277145" y="409840"/>
                </a:lnTo>
                <a:lnTo>
                  <a:pt x="252632" y="454996"/>
                </a:lnTo>
                <a:lnTo>
                  <a:pt x="227689" y="469618"/>
                </a:lnTo>
                <a:close/>
                <a:moveTo>
                  <a:pt x="345094" y="553478"/>
                </a:moveTo>
                <a:lnTo>
                  <a:pt x="250482" y="596913"/>
                </a:lnTo>
                <a:lnTo>
                  <a:pt x="241451" y="494131"/>
                </a:lnTo>
                <a:lnTo>
                  <a:pt x="267684" y="479079"/>
                </a:lnTo>
                <a:lnTo>
                  <a:pt x="318000" y="480799"/>
                </a:lnTo>
                <a:lnTo>
                  <a:pt x="345094" y="524664"/>
                </a:lnTo>
                <a:lnTo>
                  <a:pt x="345094" y="553478"/>
                </a:lnTo>
                <a:close/>
                <a:moveTo>
                  <a:pt x="373047" y="295446"/>
                </a:moveTo>
                <a:lnTo>
                  <a:pt x="373047" y="266633"/>
                </a:lnTo>
                <a:lnTo>
                  <a:pt x="467659" y="223197"/>
                </a:lnTo>
                <a:lnTo>
                  <a:pt x="476690" y="325980"/>
                </a:lnTo>
                <a:lnTo>
                  <a:pt x="450457" y="341032"/>
                </a:lnTo>
                <a:lnTo>
                  <a:pt x="400140" y="339312"/>
                </a:lnTo>
                <a:lnTo>
                  <a:pt x="373047" y="295446"/>
                </a:lnTo>
                <a:close/>
                <a:moveTo>
                  <a:pt x="466799" y="596913"/>
                </a:moveTo>
                <a:lnTo>
                  <a:pt x="373907" y="553908"/>
                </a:lnTo>
                <a:lnTo>
                  <a:pt x="373907" y="523374"/>
                </a:lnTo>
                <a:lnTo>
                  <a:pt x="400140" y="480799"/>
                </a:lnTo>
                <a:lnTo>
                  <a:pt x="450887" y="479079"/>
                </a:lnTo>
                <a:lnTo>
                  <a:pt x="476260" y="493701"/>
                </a:lnTo>
                <a:lnTo>
                  <a:pt x="466799" y="596913"/>
                </a:lnTo>
                <a:close/>
                <a:moveTo>
                  <a:pt x="491312" y="469618"/>
                </a:moveTo>
                <a:lnTo>
                  <a:pt x="465508" y="454566"/>
                </a:lnTo>
                <a:lnTo>
                  <a:pt x="441425" y="409840"/>
                </a:lnTo>
                <a:lnTo>
                  <a:pt x="465938" y="364685"/>
                </a:lnTo>
                <a:lnTo>
                  <a:pt x="490881" y="350063"/>
                </a:lnTo>
                <a:lnTo>
                  <a:pt x="576032" y="410270"/>
                </a:lnTo>
                <a:lnTo>
                  <a:pt x="491312" y="469618"/>
                </a:ln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 w="4301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>
              <a:latin typeface="+mj-ea"/>
              <a:ea typeface="+mj-ea"/>
            </a:endParaRPr>
          </a:p>
        </p:txBody>
      </p:sp>
      <p:sp>
        <p:nvSpPr>
          <p:cNvPr id="40" name="任意多边形: 形状 39">
            <a:extLst>
              <a:ext uri="{FF2B5EF4-FFF2-40B4-BE49-F238E27FC236}">
                <a16:creationId xmlns:a16="http://schemas.microsoft.com/office/drawing/2014/main" id="{9715A7DB-06CA-43BF-95CA-7DA7F7885BC7}"/>
              </a:ext>
            </a:extLst>
          </p:cNvPr>
          <p:cNvSpPr/>
          <p:nvPr/>
        </p:nvSpPr>
        <p:spPr>
          <a:xfrm>
            <a:off x="1260875" y="1188312"/>
            <a:ext cx="124539" cy="142212"/>
          </a:xfrm>
          <a:custGeom>
            <a:avLst/>
            <a:gdLst>
              <a:gd name="connsiteX0" fmla="*/ 710639 w 718570"/>
              <a:gd name="connsiteY0" fmla="*/ 597343 h 820540"/>
              <a:gd name="connsiteX1" fmla="*/ 651721 w 718570"/>
              <a:gd name="connsiteY1" fmla="*/ 562939 h 820540"/>
              <a:gd name="connsiteX2" fmla="*/ 671934 w 718570"/>
              <a:gd name="connsiteY2" fmla="*/ 556058 h 820540"/>
              <a:gd name="connsiteX3" fmla="*/ 680535 w 718570"/>
              <a:gd name="connsiteY3" fmla="*/ 537996 h 820540"/>
              <a:gd name="connsiteX4" fmla="*/ 662473 w 718570"/>
              <a:gd name="connsiteY4" fmla="*/ 529395 h 820540"/>
              <a:gd name="connsiteX5" fmla="*/ 619467 w 718570"/>
              <a:gd name="connsiteY5" fmla="*/ 544447 h 820540"/>
              <a:gd name="connsiteX6" fmla="*/ 582913 w 718570"/>
              <a:gd name="connsiteY6" fmla="*/ 523374 h 820540"/>
              <a:gd name="connsiteX7" fmla="*/ 640110 w 718570"/>
              <a:gd name="connsiteY7" fmla="*/ 491120 h 820540"/>
              <a:gd name="connsiteX8" fmla="*/ 645271 w 718570"/>
              <a:gd name="connsiteY8" fmla="*/ 471768 h 820540"/>
              <a:gd name="connsiteX9" fmla="*/ 625918 w 718570"/>
              <a:gd name="connsiteY9" fmla="*/ 466607 h 820540"/>
              <a:gd name="connsiteX10" fmla="*/ 554529 w 718570"/>
              <a:gd name="connsiteY10" fmla="*/ 507032 h 820540"/>
              <a:gd name="connsiteX11" fmla="*/ 518835 w 718570"/>
              <a:gd name="connsiteY11" fmla="*/ 486390 h 820540"/>
              <a:gd name="connsiteX12" fmla="*/ 603555 w 718570"/>
              <a:gd name="connsiteY12" fmla="*/ 427043 h 820540"/>
              <a:gd name="connsiteX13" fmla="*/ 609146 w 718570"/>
              <a:gd name="connsiteY13" fmla="*/ 411131 h 820540"/>
              <a:gd name="connsiteX14" fmla="*/ 603555 w 718570"/>
              <a:gd name="connsiteY14" fmla="*/ 395219 h 820540"/>
              <a:gd name="connsiteX15" fmla="*/ 518405 w 718570"/>
              <a:gd name="connsiteY15" fmla="*/ 335011 h 820540"/>
              <a:gd name="connsiteX16" fmla="*/ 554099 w 718570"/>
              <a:gd name="connsiteY16" fmla="*/ 314369 h 820540"/>
              <a:gd name="connsiteX17" fmla="*/ 626348 w 718570"/>
              <a:gd name="connsiteY17" fmla="*/ 355654 h 820540"/>
              <a:gd name="connsiteX18" fmla="*/ 645700 w 718570"/>
              <a:gd name="connsiteY18" fmla="*/ 350493 h 820540"/>
              <a:gd name="connsiteX19" fmla="*/ 640540 w 718570"/>
              <a:gd name="connsiteY19" fmla="*/ 331141 h 820540"/>
              <a:gd name="connsiteX20" fmla="*/ 582913 w 718570"/>
              <a:gd name="connsiteY20" fmla="*/ 298027 h 820540"/>
              <a:gd name="connsiteX21" fmla="*/ 619467 w 718570"/>
              <a:gd name="connsiteY21" fmla="*/ 276954 h 820540"/>
              <a:gd name="connsiteX22" fmla="*/ 663333 w 718570"/>
              <a:gd name="connsiteY22" fmla="*/ 292866 h 820540"/>
              <a:gd name="connsiteX23" fmla="*/ 681395 w 718570"/>
              <a:gd name="connsiteY23" fmla="*/ 284265 h 820540"/>
              <a:gd name="connsiteX24" fmla="*/ 672794 w 718570"/>
              <a:gd name="connsiteY24" fmla="*/ 266203 h 820540"/>
              <a:gd name="connsiteX25" fmla="*/ 651721 w 718570"/>
              <a:gd name="connsiteY25" fmla="*/ 258462 h 820540"/>
              <a:gd name="connsiteX26" fmla="*/ 711499 w 718570"/>
              <a:gd name="connsiteY26" fmla="*/ 224058 h 820540"/>
              <a:gd name="connsiteX27" fmla="*/ 716659 w 718570"/>
              <a:gd name="connsiteY27" fmla="*/ 204705 h 820540"/>
              <a:gd name="connsiteX28" fmla="*/ 697307 w 718570"/>
              <a:gd name="connsiteY28" fmla="*/ 199544 h 820540"/>
              <a:gd name="connsiteX29" fmla="*/ 637960 w 718570"/>
              <a:gd name="connsiteY29" fmla="*/ 233519 h 820540"/>
              <a:gd name="connsiteX30" fmla="*/ 641830 w 718570"/>
              <a:gd name="connsiteY30" fmla="*/ 212446 h 820540"/>
              <a:gd name="connsiteX31" fmla="*/ 630219 w 718570"/>
              <a:gd name="connsiteY31" fmla="*/ 195674 h 820540"/>
              <a:gd name="connsiteX32" fmla="*/ 613446 w 718570"/>
              <a:gd name="connsiteY32" fmla="*/ 207286 h 820540"/>
              <a:gd name="connsiteX33" fmla="*/ 605276 w 718570"/>
              <a:gd name="connsiteY33" fmla="*/ 252011 h 820540"/>
              <a:gd name="connsiteX34" fmla="*/ 568721 w 718570"/>
              <a:gd name="connsiteY34" fmla="*/ 273084 h 820540"/>
              <a:gd name="connsiteX35" fmla="*/ 569151 w 718570"/>
              <a:gd name="connsiteY35" fmla="*/ 207716 h 820540"/>
              <a:gd name="connsiteX36" fmla="*/ 554959 w 718570"/>
              <a:gd name="connsiteY36" fmla="*/ 193524 h 820540"/>
              <a:gd name="connsiteX37" fmla="*/ 540768 w 718570"/>
              <a:gd name="connsiteY37" fmla="*/ 207716 h 820540"/>
              <a:gd name="connsiteX38" fmla="*/ 540337 w 718570"/>
              <a:gd name="connsiteY38" fmla="*/ 289856 h 820540"/>
              <a:gd name="connsiteX39" fmla="*/ 504643 w 718570"/>
              <a:gd name="connsiteY39" fmla="*/ 310498 h 820540"/>
              <a:gd name="connsiteX40" fmla="*/ 495182 w 718570"/>
              <a:gd name="connsiteY40" fmla="*/ 207716 h 820540"/>
              <a:gd name="connsiteX41" fmla="*/ 484431 w 718570"/>
              <a:gd name="connsiteY41" fmla="*/ 195244 h 820540"/>
              <a:gd name="connsiteX42" fmla="*/ 468089 w 718570"/>
              <a:gd name="connsiteY42" fmla="*/ 192234 h 820540"/>
              <a:gd name="connsiteX43" fmla="*/ 373477 w 718570"/>
              <a:gd name="connsiteY43" fmla="*/ 236099 h 820540"/>
              <a:gd name="connsiteX44" fmla="*/ 373477 w 718570"/>
              <a:gd name="connsiteY44" fmla="*/ 195244 h 820540"/>
              <a:gd name="connsiteX45" fmla="*/ 445296 w 718570"/>
              <a:gd name="connsiteY45" fmla="*/ 153529 h 820540"/>
              <a:gd name="connsiteX46" fmla="*/ 450457 w 718570"/>
              <a:gd name="connsiteY46" fmla="*/ 134177 h 820540"/>
              <a:gd name="connsiteX47" fmla="*/ 431104 w 718570"/>
              <a:gd name="connsiteY47" fmla="*/ 129016 h 820540"/>
              <a:gd name="connsiteX48" fmla="*/ 373477 w 718570"/>
              <a:gd name="connsiteY48" fmla="*/ 162560 h 820540"/>
              <a:gd name="connsiteX49" fmla="*/ 373477 w 718570"/>
              <a:gd name="connsiteY49" fmla="*/ 120415 h 820540"/>
              <a:gd name="connsiteX50" fmla="*/ 409171 w 718570"/>
              <a:gd name="connsiteY50" fmla="*/ 90311 h 820540"/>
              <a:gd name="connsiteX51" fmla="*/ 410892 w 718570"/>
              <a:gd name="connsiteY51" fmla="*/ 70099 h 820540"/>
              <a:gd name="connsiteX52" fmla="*/ 390679 w 718570"/>
              <a:gd name="connsiteY52" fmla="*/ 68378 h 820540"/>
              <a:gd name="connsiteX53" fmla="*/ 373477 w 718570"/>
              <a:gd name="connsiteY53" fmla="*/ 83000 h 820540"/>
              <a:gd name="connsiteX54" fmla="*/ 373477 w 718570"/>
              <a:gd name="connsiteY54" fmla="*/ 14192 h 820540"/>
              <a:gd name="connsiteX55" fmla="*/ 359285 w 718570"/>
              <a:gd name="connsiteY55" fmla="*/ 0 h 820540"/>
              <a:gd name="connsiteX56" fmla="*/ 345094 w 718570"/>
              <a:gd name="connsiteY56" fmla="*/ 14192 h 820540"/>
              <a:gd name="connsiteX57" fmla="*/ 345094 w 718570"/>
              <a:gd name="connsiteY57" fmla="*/ 82570 h 820540"/>
              <a:gd name="connsiteX58" fmla="*/ 328752 w 718570"/>
              <a:gd name="connsiteY58" fmla="*/ 68808 h 820540"/>
              <a:gd name="connsiteX59" fmla="*/ 308539 w 718570"/>
              <a:gd name="connsiteY59" fmla="*/ 70529 h 820540"/>
              <a:gd name="connsiteX60" fmla="*/ 310259 w 718570"/>
              <a:gd name="connsiteY60" fmla="*/ 90741 h 820540"/>
              <a:gd name="connsiteX61" fmla="*/ 345094 w 718570"/>
              <a:gd name="connsiteY61" fmla="*/ 119985 h 820540"/>
              <a:gd name="connsiteX62" fmla="*/ 345094 w 718570"/>
              <a:gd name="connsiteY62" fmla="*/ 162130 h 820540"/>
              <a:gd name="connsiteX63" fmla="*/ 288327 w 718570"/>
              <a:gd name="connsiteY63" fmla="*/ 129016 h 820540"/>
              <a:gd name="connsiteX64" fmla="*/ 268974 w 718570"/>
              <a:gd name="connsiteY64" fmla="*/ 134177 h 820540"/>
              <a:gd name="connsiteX65" fmla="*/ 274135 w 718570"/>
              <a:gd name="connsiteY65" fmla="*/ 153529 h 820540"/>
              <a:gd name="connsiteX66" fmla="*/ 345094 w 718570"/>
              <a:gd name="connsiteY66" fmla="*/ 194814 h 820540"/>
              <a:gd name="connsiteX67" fmla="*/ 345094 w 718570"/>
              <a:gd name="connsiteY67" fmla="*/ 236099 h 820540"/>
              <a:gd name="connsiteX68" fmla="*/ 251342 w 718570"/>
              <a:gd name="connsiteY68" fmla="*/ 192664 h 820540"/>
              <a:gd name="connsiteX69" fmla="*/ 235430 w 718570"/>
              <a:gd name="connsiteY69" fmla="*/ 195244 h 820540"/>
              <a:gd name="connsiteX70" fmla="*/ 225109 w 718570"/>
              <a:gd name="connsiteY70" fmla="*/ 207716 h 820540"/>
              <a:gd name="connsiteX71" fmla="*/ 215218 w 718570"/>
              <a:gd name="connsiteY71" fmla="*/ 311358 h 820540"/>
              <a:gd name="connsiteX72" fmla="*/ 179523 w 718570"/>
              <a:gd name="connsiteY72" fmla="*/ 290716 h 820540"/>
              <a:gd name="connsiteX73" fmla="*/ 179523 w 718570"/>
              <a:gd name="connsiteY73" fmla="*/ 207716 h 820540"/>
              <a:gd name="connsiteX74" fmla="*/ 165332 w 718570"/>
              <a:gd name="connsiteY74" fmla="*/ 193524 h 820540"/>
              <a:gd name="connsiteX75" fmla="*/ 151140 w 718570"/>
              <a:gd name="connsiteY75" fmla="*/ 207716 h 820540"/>
              <a:gd name="connsiteX76" fmla="*/ 151140 w 718570"/>
              <a:gd name="connsiteY76" fmla="*/ 274374 h 820540"/>
              <a:gd name="connsiteX77" fmla="*/ 114585 w 718570"/>
              <a:gd name="connsiteY77" fmla="*/ 253301 h 820540"/>
              <a:gd name="connsiteX78" fmla="*/ 106414 w 718570"/>
              <a:gd name="connsiteY78" fmla="*/ 207286 h 820540"/>
              <a:gd name="connsiteX79" fmla="*/ 89642 w 718570"/>
              <a:gd name="connsiteY79" fmla="*/ 195674 h 820540"/>
              <a:gd name="connsiteX80" fmla="*/ 78031 w 718570"/>
              <a:gd name="connsiteY80" fmla="*/ 212446 h 820540"/>
              <a:gd name="connsiteX81" fmla="*/ 81901 w 718570"/>
              <a:gd name="connsiteY81" fmla="*/ 234379 h 820540"/>
              <a:gd name="connsiteX82" fmla="*/ 22124 w 718570"/>
              <a:gd name="connsiteY82" fmla="*/ 199544 h 820540"/>
              <a:gd name="connsiteX83" fmla="*/ 2771 w 718570"/>
              <a:gd name="connsiteY83" fmla="*/ 204705 h 820540"/>
              <a:gd name="connsiteX84" fmla="*/ 7932 w 718570"/>
              <a:gd name="connsiteY84" fmla="*/ 224058 h 820540"/>
              <a:gd name="connsiteX85" fmla="*/ 66849 w 718570"/>
              <a:gd name="connsiteY85" fmla="*/ 258462 h 820540"/>
              <a:gd name="connsiteX86" fmla="*/ 46637 w 718570"/>
              <a:gd name="connsiteY86" fmla="*/ 265343 h 820540"/>
              <a:gd name="connsiteX87" fmla="*/ 38036 w 718570"/>
              <a:gd name="connsiteY87" fmla="*/ 283405 h 820540"/>
              <a:gd name="connsiteX88" fmla="*/ 56098 w 718570"/>
              <a:gd name="connsiteY88" fmla="*/ 292006 h 820540"/>
              <a:gd name="connsiteX89" fmla="*/ 99103 w 718570"/>
              <a:gd name="connsiteY89" fmla="*/ 276954 h 820540"/>
              <a:gd name="connsiteX90" fmla="*/ 135658 w 718570"/>
              <a:gd name="connsiteY90" fmla="*/ 298027 h 820540"/>
              <a:gd name="connsiteX91" fmla="*/ 78461 w 718570"/>
              <a:gd name="connsiteY91" fmla="*/ 330281 h 820540"/>
              <a:gd name="connsiteX92" fmla="*/ 73300 w 718570"/>
              <a:gd name="connsiteY92" fmla="*/ 349633 h 820540"/>
              <a:gd name="connsiteX93" fmla="*/ 92652 w 718570"/>
              <a:gd name="connsiteY93" fmla="*/ 354794 h 820540"/>
              <a:gd name="connsiteX94" fmla="*/ 164041 w 718570"/>
              <a:gd name="connsiteY94" fmla="*/ 314369 h 820540"/>
              <a:gd name="connsiteX95" fmla="*/ 199736 w 718570"/>
              <a:gd name="connsiteY95" fmla="*/ 335011 h 820540"/>
              <a:gd name="connsiteX96" fmla="*/ 115015 w 718570"/>
              <a:gd name="connsiteY96" fmla="*/ 393928 h 820540"/>
              <a:gd name="connsiteX97" fmla="*/ 109425 w 718570"/>
              <a:gd name="connsiteY97" fmla="*/ 409410 h 820540"/>
              <a:gd name="connsiteX98" fmla="*/ 115015 w 718570"/>
              <a:gd name="connsiteY98" fmla="*/ 425322 h 820540"/>
              <a:gd name="connsiteX99" fmla="*/ 200166 w 718570"/>
              <a:gd name="connsiteY99" fmla="*/ 485530 h 820540"/>
              <a:gd name="connsiteX100" fmla="*/ 164471 w 718570"/>
              <a:gd name="connsiteY100" fmla="*/ 506172 h 820540"/>
              <a:gd name="connsiteX101" fmla="*/ 92223 w 718570"/>
              <a:gd name="connsiteY101" fmla="*/ 464887 h 820540"/>
              <a:gd name="connsiteX102" fmla="*/ 72870 w 718570"/>
              <a:gd name="connsiteY102" fmla="*/ 470048 h 820540"/>
              <a:gd name="connsiteX103" fmla="*/ 78031 w 718570"/>
              <a:gd name="connsiteY103" fmla="*/ 489400 h 820540"/>
              <a:gd name="connsiteX104" fmla="*/ 135658 w 718570"/>
              <a:gd name="connsiteY104" fmla="*/ 522514 h 820540"/>
              <a:gd name="connsiteX105" fmla="*/ 99103 w 718570"/>
              <a:gd name="connsiteY105" fmla="*/ 543587 h 820540"/>
              <a:gd name="connsiteX106" fmla="*/ 55238 w 718570"/>
              <a:gd name="connsiteY106" fmla="*/ 527675 h 820540"/>
              <a:gd name="connsiteX107" fmla="*/ 37176 w 718570"/>
              <a:gd name="connsiteY107" fmla="*/ 536276 h 820540"/>
              <a:gd name="connsiteX108" fmla="*/ 45777 w 718570"/>
              <a:gd name="connsiteY108" fmla="*/ 554338 h 820540"/>
              <a:gd name="connsiteX109" fmla="*/ 66849 w 718570"/>
              <a:gd name="connsiteY109" fmla="*/ 562079 h 820540"/>
              <a:gd name="connsiteX110" fmla="*/ 7072 w 718570"/>
              <a:gd name="connsiteY110" fmla="*/ 596483 h 820540"/>
              <a:gd name="connsiteX111" fmla="*/ 1911 w 718570"/>
              <a:gd name="connsiteY111" fmla="*/ 615836 h 820540"/>
              <a:gd name="connsiteX112" fmla="*/ 21264 w 718570"/>
              <a:gd name="connsiteY112" fmla="*/ 620996 h 820540"/>
              <a:gd name="connsiteX113" fmla="*/ 80611 w 718570"/>
              <a:gd name="connsiteY113" fmla="*/ 587022 h 820540"/>
              <a:gd name="connsiteX114" fmla="*/ 76740 w 718570"/>
              <a:gd name="connsiteY114" fmla="*/ 608095 h 820540"/>
              <a:gd name="connsiteX115" fmla="*/ 88352 w 718570"/>
              <a:gd name="connsiteY115" fmla="*/ 624867 h 820540"/>
              <a:gd name="connsiteX116" fmla="*/ 105124 w 718570"/>
              <a:gd name="connsiteY116" fmla="*/ 613255 h 820540"/>
              <a:gd name="connsiteX117" fmla="*/ 113295 w 718570"/>
              <a:gd name="connsiteY117" fmla="*/ 568530 h 820540"/>
              <a:gd name="connsiteX118" fmla="*/ 149849 w 718570"/>
              <a:gd name="connsiteY118" fmla="*/ 547457 h 820540"/>
              <a:gd name="connsiteX119" fmla="*/ 149420 w 718570"/>
              <a:gd name="connsiteY119" fmla="*/ 612825 h 820540"/>
              <a:gd name="connsiteX120" fmla="*/ 163611 w 718570"/>
              <a:gd name="connsiteY120" fmla="*/ 627017 h 820540"/>
              <a:gd name="connsiteX121" fmla="*/ 177803 w 718570"/>
              <a:gd name="connsiteY121" fmla="*/ 612825 h 820540"/>
              <a:gd name="connsiteX122" fmla="*/ 178233 w 718570"/>
              <a:gd name="connsiteY122" fmla="*/ 530685 h 820540"/>
              <a:gd name="connsiteX123" fmla="*/ 213927 w 718570"/>
              <a:gd name="connsiteY123" fmla="*/ 510043 h 820540"/>
              <a:gd name="connsiteX124" fmla="*/ 223389 w 718570"/>
              <a:gd name="connsiteY124" fmla="*/ 612825 h 820540"/>
              <a:gd name="connsiteX125" fmla="*/ 234140 w 718570"/>
              <a:gd name="connsiteY125" fmla="*/ 625297 h 820540"/>
              <a:gd name="connsiteX126" fmla="*/ 250482 w 718570"/>
              <a:gd name="connsiteY126" fmla="*/ 628307 h 820540"/>
              <a:gd name="connsiteX127" fmla="*/ 345094 w 718570"/>
              <a:gd name="connsiteY127" fmla="*/ 584442 h 820540"/>
              <a:gd name="connsiteX128" fmla="*/ 345094 w 718570"/>
              <a:gd name="connsiteY128" fmla="*/ 625297 h 820540"/>
              <a:gd name="connsiteX129" fmla="*/ 273275 w 718570"/>
              <a:gd name="connsiteY129" fmla="*/ 667012 h 820540"/>
              <a:gd name="connsiteX130" fmla="*/ 268114 w 718570"/>
              <a:gd name="connsiteY130" fmla="*/ 686364 h 820540"/>
              <a:gd name="connsiteX131" fmla="*/ 287466 w 718570"/>
              <a:gd name="connsiteY131" fmla="*/ 691525 h 820540"/>
              <a:gd name="connsiteX132" fmla="*/ 345094 w 718570"/>
              <a:gd name="connsiteY132" fmla="*/ 657981 h 820540"/>
              <a:gd name="connsiteX133" fmla="*/ 345094 w 718570"/>
              <a:gd name="connsiteY133" fmla="*/ 700126 h 820540"/>
              <a:gd name="connsiteX134" fmla="*/ 309399 w 718570"/>
              <a:gd name="connsiteY134" fmla="*/ 730230 h 820540"/>
              <a:gd name="connsiteX135" fmla="*/ 307679 w 718570"/>
              <a:gd name="connsiteY135" fmla="*/ 750442 h 820540"/>
              <a:gd name="connsiteX136" fmla="*/ 327891 w 718570"/>
              <a:gd name="connsiteY136" fmla="*/ 752162 h 820540"/>
              <a:gd name="connsiteX137" fmla="*/ 345094 w 718570"/>
              <a:gd name="connsiteY137" fmla="*/ 737541 h 820540"/>
              <a:gd name="connsiteX138" fmla="*/ 345094 w 718570"/>
              <a:gd name="connsiteY138" fmla="*/ 806349 h 820540"/>
              <a:gd name="connsiteX139" fmla="*/ 359285 w 718570"/>
              <a:gd name="connsiteY139" fmla="*/ 820541 h 820540"/>
              <a:gd name="connsiteX140" fmla="*/ 373477 w 718570"/>
              <a:gd name="connsiteY140" fmla="*/ 806349 h 820540"/>
              <a:gd name="connsiteX141" fmla="*/ 373477 w 718570"/>
              <a:gd name="connsiteY141" fmla="*/ 737971 h 820540"/>
              <a:gd name="connsiteX142" fmla="*/ 389819 w 718570"/>
              <a:gd name="connsiteY142" fmla="*/ 751732 h 820540"/>
              <a:gd name="connsiteX143" fmla="*/ 410031 w 718570"/>
              <a:gd name="connsiteY143" fmla="*/ 750012 h 820540"/>
              <a:gd name="connsiteX144" fmla="*/ 408311 w 718570"/>
              <a:gd name="connsiteY144" fmla="*/ 729800 h 820540"/>
              <a:gd name="connsiteX145" fmla="*/ 373477 w 718570"/>
              <a:gd name="connsiteY145" fmla="*/ 700556 h 820540"/>
              <a:gd name="connsiteX146" fmla="*/ 373477 w 718570"/>
              <a:gd name="connsiteY146" fmla="*/ 658411 h 820540"/>
              <a:gd name="connsiteX147" fmla="*/ 430244 w 718570"/>
              <a:gd name="connsiteY147" fmla="*/ 691525 h 820540"/>
              <a:gd name="connsiteX148" fmla="*/ 449596 w 718570"/>
              <a:gd name="connsiteY148" fmla="*/ 686364 h 820540"/>
              <a:gd name="connsiteX149" fmla="*/ 444436 w 718570"/>
              <a:gd name="connsiteY149" fmla="*/ 667012 h 820540"/>
              <a:gd name="connsiteX150" fmla="*/ 373477 w 718570"/>
              <a:gd name="connsiteY150" fmla="*/ 625727 h 820540"/>
              <a:gd name="connsiteX151" fmla="*/ 373477 w 718570"/>
              <a:gd name="connsiteY151" fmla="*/ 584442 h 820540"/>
              <a:gd name="connsiteX152" fmla="*/ 467228 w 718570"/>
              <a:gd name="connsiteY152" fmla="*/ 627877 h 820540"/>
              <a:gd name="connsiteX153" fmla="*/ 483140 w 718570"/>
              <a:gd name="connsiteY153" fmla="*/ 625297 h 820540"/>
              <a:gd name="connsiteX154" fmla="*/ 493462 w 718570"/>
              <a:gd name="connsiteY154" fmla="*/ 612825 h 820540"/>
              <a:gd name="connsiteX155" fmla="*/ 503353 w 718570"/>
              <a:gd name="connsiteY155" fmla="*/ 509183 h 820540"/>
              <a:gd name="connsiteX156" fmla="*/ 539047 w 718570"/>
              <a:gd name="connsiteY156" fmla="*/ 529825 h 820540"/>
              <a:gd name="connsiteX157" fmla="*/ 539047 w 718570"/>
              <a:gd name="connsiteY157" fmla="*/ 612825 h 820540"/>
              <a:gd name="connsiteX158" fmla="*/ 553239 w 718570"/>
              <a:gd name="connsiteY158" fmla="*/ 627017 h 820540"/>
              <a:gd name="connsiteX159" fmla="*/ 567431 w 718570"/>
              <a:gd name="connsiteY159" fmla="*/ 612825 h 820540"/>
              <a:gd name="connsiteX160" fmla="*/ 567431 w 718570"/>
              <a:gd name="connsiteY160" fmla="*/ 546167 h 820540"/>
              <a:gd name="connsiteX161" fmla="*/ 603986 w 718570"/>
              <a:gd name="connsiteY161" fmla="*/ 567240 h 820540"/>
              <a:gd name="connsiteX162" fmla="*/ 612156 w 718570"/>
              <a:gd name="connsiteY162" fmla="*/ 613255 h 820540"/>
              <a:gd name="connsiteX163" fmla="*/ 628929 w 718570"/>
              <a:gd name="connsiteY163" fmla="*/ 624867 h 820540"/>
              <a:gd name="connsiteX164" fmla="*/ 640540 w 718570"/>
              <a:gd name="connsiteY164" fmla="*/ 608525 h 820540"/>
              <a:gd name="connsiteX165" fmla="*/ 636669 w 718570"/>
              <a:gd name="connsiteY165" fmla="*/ 586592 h 820540"/>
              <a:gd name="connsiteX166" fmla="*/ 696447 w 718570"/>
              <a:gd name="connsiteY166" fmla="*/ 621426 h 820540"/>
              <a:gd name="connsiteX167" fmla="*/ 715799 w 718570"/>
              <a:gd name="connsiteY167" fmla="*/ 616266 h 820540"/>
              <a:gd name="connsiteX168" fmla="*/ 710639 w 718570"/>
              <a:gd name="connsiteY168" fmla="*/ 597343 h 820540"/>
              <a:gd name="connsiteX169" fmla="*/ 251342 w 718570"/>
              <a:gd name="connsiteY169" fmla="*/ 223197 h 820540"/>
              <a:gd name="connsiteX170" fmla="*/ 344233 w 718570"/>
              <a:gd name="connsiteY170" fmla="*/ 266203 h 820540"/>
              <a:gd name="connsiteX171" fmla="*/ 344233 w 718570"/>
              <a:gd name="connsiteY171" fmla="*/ 296736 h 820540"/>
              <a:gd name="connsiteX172" fmla="*/ 318000 w 718570"/>
              <a:gd name="connsiteY172" fmla="*/ 339312 h 820540"/>
              <a:gd name="connsiteX173" fmla="*/ 267254 w 718570"/>
              <a:gd name="connsiteY173" fmla="*/ 341032 h 820540"/>
              <a:gd name="connsiteX174" fmla="*/ 241881 w 718570"/>
              <a:gd name="connsiteY174" fmla="*/ 326410 h 820540"/>
              <a:gd name="connsiteX175" fmla="*/ 251342 w 718570"/>
              <a:gd name="connsiteY175" fmla="*/ 223197 h 820540"/>
              <a:gd name="connsiteX176" fmla="*/ 227689 w 718570"/>
              <a:gd name="connsiteY176" fmla="*/ 469618 h 820540"/>
              <a:gd name="connsiteX177" fmla="*/ 142539 w 718570"/>
              <a:gd name="connsiteY177" fmla="*/ 409410 h 820540"/>
              <a:gd name="connsiteX178" fmla="*/ 227259 w 718570"/>
              <a:gd name="connsiteY178" fmla="*/ 350063 h 820540"/>
              <a:gd name="connsiteX179" fmla="*/ 253062 w 718570"/>
              <a:gd name="connsiteY179" fmla="*/ 365115 h 820540"/>
              <a:gd name="connsiteX180" fmla="*/ 277145 w 718570"/>
              <a:gd name="connsiteY180" fmla="*/ 409840 h 820540"/>
              <a:gd name="connsiteX181" fmla="*/ 252632 w 718570"/>
              <a:gd name="connsiteY181" fmla="*/ 454996 h 820540"/>
              <a:gd name="connsiteX182" fmla="*/ 227689 w 718570"/>
              <a:gd name="connsiteY182" fmla="*/ 469618 h 820540"/>
              <a:gd name="connsiteX183" fmla="*/ 345094 w 718570"/>
              <a:gd name="connsiteY183" fmla="*/ 553478 h 820540"/>
              <a:gd name="connsiteX184" fmla="*/ 250482 w 718570"/>
              <a:gd name="connsiteY184" fmla="*/ 596913 h 820540"/>
              <a:gd name="connsiteX185" fmla="*/ 241451 w 718570"/>
              <a:gd name="connsiteY185" fmla="*/ 494131 h 820540"/>
              <a:gd name="connsiteX186" fmla="*/ 267684 w 718570"/>
              <a:gd name="connsiteY186" fmla="*/ 479079 h 820540"/>
              <a:gd name="connsiteX187" fmla="*/ 318000 w 718570"/>
              <a:gd name="connsiteY187" fmla="*/ 480799 h 820540"/>
              <a:gd name="connsiteX188" fmla="*/ 345094 w 718570"/>
              <a:gd name="connsiteY188" fmla="*/ 524664 h 820540"/>
              <a:gd name="connsiteX189" fmla="*/ 345094 w 718570"/>
              <a:gd name="connsiteY189" fmla="*/ 553478 h 820540"/>
              <a:gd name="connsiteX190" fmla="*/ 373047 w 718570"/>
              <a:gd name="connsiteY190" fmla="*/ 295446 h 820540"/>
              <a:gd name="connsiteX191" fmla="*/ 373047 w 718570"/>
              <a:gd name="connsiteY191" fmla="*/ 266633 h 820540"/>
              <a:gd name="connsiteX192" fmla="*/ 467659 w 718570"/>
              <a:gd name="connsiteY192" fmla="*/ 223197 h 820540"/>
              <a:gd name="connsiteX193" fmla="*/ 476690 w 718570"/>
              <a:gd name="connsiteY193" fmla="*/ 325980 h 820540"/>
              <a:gd name="connsiteX194" fmla="*/ 450457 w 718570"/>
              <a:gd name="connsiteY194" fmla="*/ 341032 h 820540"/>
              <a:gd name="connsiteX195" fmla="*/ 400140 w 718570"/>
              <a:gd name="connsiteY195" fmla="*/ 339312 h 820540"/>
              <a:gd name="connsiteX196" fmla="*/ 373047 w 718570"/>
              <a:gd name="connsiteY196" fmla="*/ 295446 h 820540"/>
              <a:gd name="connsiteX197" fmla="*/ 466799 w 718570"/>
              <a:gd name="connsiteY197" fmla="*/ 596913 h 820540"/>
              <a:gd name="connsiteX198" fmla="*/ 373907 w 718570"/>
              <a:gd name="connsiteY198" fmla="*/ 553908 h 820540"/>
              <a:gd name="connsiteX199" fmla="*/ 373907 w 718570"/>
              <a:gd name="connsiteY199" fmla="*/ 523374 h 820540"/>
              <a:gd name="connsiteX200" fmla="*/ 400140 w 718570"/>
              <a:gd name="connsiteY200" fmla="*/ 480799 h 820540"/>
              <a:gd name="connsiteX201" fmla="*/ 450887 w 718570"/>
              <a:gd name="connsiteY201" fmla="*/ 479079 h 820540"/>
              <a:gd name="connsiteX202" fmla="*/ 476260 w 718570"/>
              <a:gd name="connsiteY202" fmla="*/ 493701 h 820540"/>
              <a:gd name="connsiteX203" fmla="*/ 466799 w 718570"/>
              <a:gd name="connsiteY203" fmla="*/ 596913 h 820540"/>
              <a:gd name="connsiteX204" fmla="*/ 491312 w 718570"/>
              <a:gd name="connsiteY204" fmla="*/ 469618 h 820540"/>
              <a:gd name="connsiteX205" fmla="*/ 465508 w 718570"/>
              <a:gd name="connsiteY205" fmla="*/ 454566 h 820540"/>
              <a:gd name="connsiteX206" fmla="*/ 441425 w 718570"/>
              <a:gd name="connsiteY206" fmla="*/ 409840 h 820540"/>
              <a:gd name="connsiteX207" fmla="*/ 465938 w 718570"/>
              <a:gd name="connsiteY207" fmla="*/ 364685 h 820540"/>
              <a:gd name="connsiteX208" fmla="*/ 490881 w 718570"/>
              <a:gd name="connsiteY208" fmla="*/ 350063 h 820540"/>
              <a:gd name="connsiteX209" fmla="*/ 576032 w 718570"/>
              <a:gd name="connsiteY209" fmla="*/ 410270 h 820540"/>
              <a:gd name="connsiteX210" fmla="*/ 491312 w 718570"/>
              <a:gd name="connsiteY210" fmla="*/ 469618 h 8205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</a:cxnLst>
            <a:rect l="l" t="t" r="r" b="b"/>
            <a:pathLst>
              <a:path w="718570" h="820540">
                <a:moveTo>
                  <a:pt x="710639" y="597343"/>
                </a:moveTo>
                <a:lnTo>
                  <a:pt x="651721" y="562939"/>
                </a:lnTo>
                <a:lnTo>
                  <a:pt x="671934" y="556058"/>
                </a:lnTo>
                <a:cubicBezTo>
                  <a:pt x="679245" y="553478"/>
                  <a:pt x="683115" y="545307"/>
                  <a:pt x="680535" y="537996"/>
                </a:cubicBezTo>
                <a:cubicBezTo>
                  <a:pt x="677954" y="530685"/>
                  <a:pt x="669784" y="526815"/>
                  <a:pt x="662473" y="529395"/>
                </a:cubicBezTo>
                <a:lnTo>
                  <a:pt x="619467" y="544447"/>
                </a:lnTo>
                <a:lnTo>
                  <a:pt x="582913" y="523374"/>
                </a:lnTo>
                <a:lnTo>
                  <a:pt x="640110" y="491120"/>
                </a:lnTo>
                <a:cubicBezTo>
                  <a:pt x="646991" y="487250"/>
                  <a:pt x="649571" y="478649"/>
                  <a:pt x="645271" y="471768"/>
                </a:cubicBezTo>
                <a:cubicBezTo>
                  <a:pt x="641400" y="464887"/>
                  <a:pt x="632799" y="462737"/>
                  <a:pt x="625918" y="466607"/>
                </a:cubicBezTo>
                <a:lnTo>
                  <a:pt x="554529" y="507032"/>
                </a:lnTo>
                <a:lnTo>
                  <a:pt x="518835" y="486390"/>
                </a:lnTo>
                <a:lnTo>
                  <a:pt x="603555" y="427043"/>
                </a:lnTo>
                <a:cubicBezTo>
                  <a:pt x="608716" y="423602"/>
                  <a:pt x="610866" y="417151"/>
                  <a:pt x="609146" y="411131"/>
                </a:cubicBezTo>
                <a:cubicBezTo>
                  <a:pt x="610866" y="405540"/>
                  <a:pt x="608716" y="399089"/>
                  <a:pt x="603555" y="395219"/>
                </a:cubicBezTo>
                <a:lnTo>
                  <a:pt x="518405" y="335011"/>
                </a:lnTo>
                <a:lnTo>
                  <a:pt x="554099" y="314369"/>
                </a:lnTo>
                <a:lnTo>
                  <a:pt x="626348" y="355654"/>
                </a:lnTo>
                <a:cubicBezTo>
                  <a:pt x="633229" y="359524"/>
                  <a:pt x="641830" y="357374"/>
                  <a:pt x="645700" y="350493"/>
                </a:cubicBezTo>
                <a:cubicBezTo>
                  <a:pt x="649571" y="343612"/>
                  <a:pt x="647421" y="335011"/>
                  <a:pt x="640540" y="331141"/>
                </a:cubicBezTo>
                <a:lnTo>
                  <a:pt x="582913" y="298027"/>
                </a:lnTo>
                <a:lnTo>
                  <a:pt x="619467" y="276954"/>
                </a:lnTo>
                <a:lnTo>
                  <a:pt x="663333" y="292866"/>
                </a:lnTo>
                <a:cubicBezTo>
                  <a:pt x="670644" y="295446"/>
                  <a:pt x="678815" y="291576"/>
                  <a:pt x="681395" y="284265"/>
                </a:cubicBezTo>
                <a:cubicBezTo>
                  <a:pt x="683975" y="276954"/>
                  <a:pt x="680105" y="268783"/>
                  <a:pt x="672794" y="266203"/>
                </a:cubicBezTo>
                <a:lnTo>
                  <a:pt x="651721" y="258462"/>
                </a:lnTo>
                <a:lnTo>
                  <a:pt x="711499" y="224058"/>
                </a:lnTo>
                <a:cubicBezTo>
                  <a:pt x="718379" y="220187"/>
                  <a:pt x="720530" y="211586"/>
                  <a:pt x="716659" y="204705"/>
                </a:cubicBezTo>
                <a:cubicBezTo>
                  <a:pt x="712789" y="197824"/>
                  <a:pt x="704188" y="195674"/>
                  <a:pt x="697307" y="199544"/>
                </a:cubicBezTo>
                <a:lnTo>
                  <a:pt x="637960" y="233519"/>
                </a:lnTo>
                <a:lnTo>
                  <a:pt x="641830" y="212446"/>
                </a:lnTo>
                <a:cubicBezTo>
                  <a:pt x="643120" y="204705"/>
                  <a:pt x="637960" y="197394"/>
                  <a:pt x="630219" y="195674"/>
                </a:cubicBezTo>
                <a:cubicBezTo>
                  <a:pt x="622478" y="194384"/>
                  <a:pt x="615167" y="199544"/>
                  <a:pt x="613446" y="207286"/>
                </a:cubicBezTo>
                <a:lnTo>
                  <a:pt x="605276" y="252011"/>
                </a:lnTo>
                <a:lnTo>
                  <a:pt x="568721" y="273084"/>
                </a:lnTo>
                <a:lnTo>
                  <a:pt x="569151" y="207716"/>
                </a:lnTo>
                <a:cubicBezTo>
                  <a:pt x="569151" y="199975"/>
                  <a:pt x="562700" y="193524"/>
                  <a:pt x="554959" y="193524"/>
                </a:cubicBezTo>
                <a:cubicBezTo>
                  <a:pt x="547218" y="193524"/>
                  <a:pt x="540768" y="199975"/>
                  <a:pt x="540768" y="207716"/>
                </a:cubicBezTo>
                <a:lnTo>
                  <a:pt x="540337" y="289856"/>
                </a:lnTo>
                <a:lnTo>
                  <a:pt x="504643" y="310498"/>
                </a:lnTo>
                <a:lnTo>
                  <a:pt x="495182" y="207716"/>
                </a:lnTo>
                <a:cubicBezTo>
                  <a:pt x="494752" y="201695"/>
                  <a:pt x="490021" y="196534"/>
                  <a:pt x="484431" y="195244"/>
                </a:cubicBezTo>
                <a:cubicBezTo>
                  <a:pt x="480130" y="190943"/>
                  <a:pt x="473679" y="189653"/>
                  <a:pt x="468089" y="192234"/>
                </a:cubicBezTo>
                <a:lnTo>
                  <a:pt x="373477" y="236099"/>
                </a:lnTo>
                <a:lnTo>
                  <a:pt x="373477" y="195244"/>
                </a:lnTo>
                <a:lnTo>
                  <a:pt x="445296" y="153529"/>
                </a:lnTo>
                <a:cubicBezTo>
                  <a:pt x="452177" y="149658"/>
                  <a:pt x="454327" y="141057"/>
                  <a:pt x="450457" y="134177"/>
                </a:cubicBezTo>
                <a:cubicBezTo>
                  <a:pt x="446586" y="127296"/>
                  <a:pt x="437555" y="125145"/>
                  <a:pt x="431104" y="129016"/>
                </a:cubicBezTo>
                <a:lnTo>
                  <a:pt x="373477" y="162560"/>
                </a:lnTo>
                <a:lnTo>
                  <a:pt x="373477" y="120415"/>
                </a:lnTo>
                <a:lnTo>
                  <a:pt x="409171" y="90311"/>
                </a:lnTo>
                <a:cubicBezTo>
                  <a:pt x="415192" y="85150"/>
                  <a:pt x="416052" y="76119"/>
                  <a:pt x="410892" y="70099"/>
                </a:cubicBezTo>
                <a:cubicBezTo>
                  <a:pt x="405731" y="64078"/>
                  <a:pt x="396700" y="63218"/>
                  <a:pt x="390679" y="68378"/>
                </a:cubicBezTo>
                <a:lnTo>
                  <a:pt x="373477" y="83000"/>
                </a:lnTo>
                <a:lnTo>
                  <a:pt x="373477" y="14192"/>
                </a:lnTo>
                <a:cubicBezTo>
                  <a:pt x="373477" y="6451"/>
                  <a:pt x="367026" y="0"/>
                  <a:pt x="359285" y="0"/>
                </a:cubicBezTo>
                <a:cubicBezTo>
                  <a:pt x="351544" y="0"/>
                  <a:pt x="345094" y="6451"/>
                  <a:pt x="345094" y="14192"/>
                </a:cubicBezTo>
                <a:lnTo>
                  <a:pt x="345094" y="82570"/>
                </a:lnTo>
                <a:lnTo>
                  <a:pt x="328752" y="68808"/>
                </a:lnTo>
                <a:cubicBezTo>
                  <a:pt x="322731" y="63648"/>
                  <a:pt x="313700" y="64508"/>
                  <a:pt x="308539" y="70529"/>
                </a:cubicBezTo>
                <a:cubicBezTo>
                  <a:pt x="303378" y="76549"/>
                  <a:pt x="304239" y="85581"/>
                  <a:pt x="310259" y="90741"/>
                </a:cubicBezTo>
                <a:lnTo>
                  <a:pt x="345094" y="119985"/>
                </a:lnTo>
                <a:lnTo>
                  <a:pt x="345094" y="162130"/>
                </a:lnTo>
                <a:lnTo>
                  <a:pt x="288327" y="129016"/>
                </a:lnTo>
                <a:cubicBezTo>
                  <a:pt x="281446" y="125145"/>
                  <a:pt x="272845" y="127296"/>
                  <a:pt x="268974" y="134177"/>
                </a:cubicBezTo>
                <a:cubicBezTo>
                  <a:pt x="265104" y="141057"/>
                  <a:pt x="267254" y="149658"/>
                  <a:pt x="274135" y="153529"/>
                </a:cubicBezTo>
                <a:lnTo>
                  <a:pt x="345094" y="194814"/>
                </a:lnTo>
                <a:lnTo>
                  <a:pt x="345094" y="236099"/>
                </a:lnTo>
                <a:lnTo>
                  <a:pt x="251342" y="192664"/>
                </a:lnTo>
                <a:cubicBezTo>
                  <a:pt x="245751" y="190083"/>
                  <a:pt x="239731" y="191374"/>
                  <a:pt x="235430" y="195244"/>
                </a:cubicBezTo>
                <a:cubicBezTo>
                  <a:pt x="229839" y="196964"/>
                  <a:pt x="225539" y="201695"/>
                  <a:pt x="225109" y="207716"/>
                </a:cubicBezTo>
                <a:lnTo>
                  <a:pt x="215218" y="311358"/>
                </a:lnTo>
                <a:lnTo>
                  <a:pt x="179523" y="290716"/>
                </a:lnTo>
                <a:lnTo>
                  <a:pt x="179523" y="207716"/>
                </a:lnTo>
                <a:cubicBezTo>
                  <a:pt x="179523" y="199975"/>
                  <a:pt x="173072" y="193524"/>
                  <a:pt x="165332" y="193524"/>
                </a:cubicBezTo>
                <a:cubicBezTo>
                  <a:pt x="157590" y="193524"/>
                  <a:pt x="151140" y="199975"/>
                  <a:pt x="151140" y="207716"/>
                </a:cubicBezTo>
                <a:lnTo>
                  <a:pt x="151140" y="274374"/>
                </a:lnTo>
                <a:lnTo>
                  <a:pt x="114585" y="253301"/>
                </a:lnTo>
                <a:lnTo>
                  <a:pt x="106414" y="207286"/>
                </a:lnTo>
                <a:cubicBezTo>
                  <a:pt x="105124" y="199544"/>
                  <a:pt x="97813" y="194384"/>
                  <a:pt x="89642" y="195674"/>
                </a:cubicBezTo>
                <a:cubicBezTo>
                  <a:pt x="81901" y="196964"/>
                  <a:pt x="76740" y="204275"/>
                  <a:pt x="78031" y="212446"/>
                </a:cubicBezTo>
                <a:lnTo>
                  <a:pt x="81901" y="234379"/>
                </a:lnTo>
                <a:lnTo>
                  <a:pt x="22124" y="199544"/>
                </a:lnTo>
                <a:cubicBezTo>
                  <a:pt x="15243" y="195674"/>
                  <a:pt x="6642" y="197824"/>
                  <a:pt x="2771" y="204705"/>
                </a:cubicBezTo>
                <a:cubicBezTo>
                  <a:pt x="-1099" y="211586"/>
                  <a:pt x="1051" y="220187"/>
                  <a:pt x="7932" y="224058"/>
                </a:cubicBezTo>
                <a:lnTo>
                  <a:pt x="66849" y="258462"/>
                </a:lnTo>
                <a:lnTo>
                  <a:pt x="46637" y="265343"/>
                </a:lnTo>
                <a:cubicBezTo>
                  <a:pt x="39326" y="267923"/>
                  <a:pt x="35456" y="276094"/>
                  <a:pt x="38036" y="283405"/>
                </a:cubicBezTo>
                <a:cubicBezTo>
                  <a:pt x="40616" y="290716"/>
                  <a:pt x="48787" y="294586"/>
                  <a:pt x="56098" y="292006"/>
                </a:cubicBezTo>
                <a:lnTo>
                  <a:pt x="99103" y="276954"/>
                </a:lnTo>
                <a:lnTo>
                  <a:pt x="135658" y="298027"/>
                </a:lnTo>
                <a:lnTo>
                  <a:pt x="78461" y="330281"/>
                </a:lnTo>
                <a:cubicBezTo>
                  <a:pt x="71580" y="334151"/>
                  <a:pt x="69000" y="342752"/>
                  <a:pt x="73300" y="349633"/>
                </a:cubicBezTo>
                <a:cubicBezTo>
                  <a:pt x="77171" y="356514"/>
                  <a:pt x="85772" y="358664"/>
                  <a:pt x="92652" y="354794"/>
                </a:cubicBezTo>
                <a:lnTo>
                  <a:pt x="164041" y="314369"/>
                </a:lnTo>
                <a:lnTo>
                  <a:pt x="199736" y="335011"/>
                </a:lnTo>
                <a:lnTo>
                  <a:pt x="115015" y="393928"/>
                </a:lnTo>
                <a:cubicBezTo>
                  <a:pt x="109855" y="397369"/>
                  <a:pt x="107704" y="403820"/>
                  <a:pt x="109425" y="409410"/>
                </a:cubicBezTo>
                <a:cubicBezTo>
                  <a:pt x="107704" y="415001"/>
                  <a:pt x="109855" y="421452"/>
                  <a:pt x="115015" y="425322"/>
                </a:cubicBezTo>
                <a:lnTo>
                  <a:pt x="200166" y="485530"/>
                </a:lnTo>
                <a:lnTo>
                  <a:pt x="164471" y="506172"/>
                </a:lnTo>
                <a:lnTo>
                  <a:pt x="92223" y="464887"/>
                </a:lnTo>
                <a:cubicBezTo>
                  <a:pt x="85342" y="461017"/>
                  <a:pt x="76740" y="463167"/>
                  <a:pt x="72870" y="470048"/>
                </a:cubicBezTo>
                <a:cubicBezTo>
                  <a:pt x="69000" y="476929"/>
                  <a:pt x="71150" y="485530"/>
                  <a:pt x="78031" y="489400"/>
                </a:cubicBezTo>
                <a:lnTo>
                  <a:pt x="135658" y="522514"/>
                </a:lnTo>
                <a:lnTo>
                  <a:pt x="99103" y="543587"/>
                </a:lnTo>
                <a:lnTo>
                  <a:pt x="55238" y="527675"/>
                </a:lnTo>
                <a:cubicBezTo>
                  <a:pt x="47927" y="525095"/>
                  <a:pt x="39756" y="528965"/>
                  <a:pt x="37176" y="536276"/>
                </a:cubicBezTo>
                <a:cubicBezTo>
                  <a:pt x="34595" y="543587"/>
                  <a:pt x="38466" y="551758"/>
                  <a:pt x="45777" y="554338"/>
                </a:cubicBezTo>
                <a:lnTo>
                  <a:pt x="66849" y="562079"/>
                </a:lnTo>
                <a:lnTo>
                  <a:pt x="7072" y="596483"/>
                </a:lnTo>
                <a:cubicBezTo>
                  <a:pt x="191" y="600354"/>
                  <a:pt x="-1959" y="608955"/>
                  <a:pt x="1911" y="615836"/>
                </a:cubicBezTo>
                <a:cubicBezTo>
                  <a:pt x="5782" y="622717"/>
                  <a:pt x="14383" y="624867"/>
                  <a:pt x="21264" y="620996"/>
                </a:cubicBezTo>
                <a:lnTo>
                  <a:pt x="80611" y="587022"/>
                </a:lnTo>
                <a:lnTo>
                  <a:pt x="76740" y="608095"/>
                </a:lnTo>
                <a:cubicBezTo>
                  <a:pt x="75450" y="615836"/>
                  <a:pt x="80611" y="623147"/>
                  <a:pt x="88352" y="624867"/>
                </a:cubicBezTo>
                <a:cubicBezTo>
                  <a:pt x="96093" y="626157"/>
                  <a:pt x="103404" y="620996"/>
                  <a:pt x="105124" y="613255"/>
                </a:cubicBezTo>
                <a:lnTo>
                  <a:pt x="113295" y="568530"/>
                </a:lnTo>
                <a:lnTo>
                  <a:pt x="149849" y="547457"/>
                </a:lnTo>
                <a:lnTo>
                  <a:pt x="149420" y="612825"/>
                </a:lnTo>
                <a:cubicBezTo>
                  <a:pt x="149420" y="620566"/>
                  <a:pt x="155870" y="627017"/>
                  <a:pt x="163611" y="627017"/>
                </a:cubicBezTo>
                <a:cubicBezTo>
                  <a:pt x="171352" y="627017"/>
                  <a:pt x="177803" y="620566"/>
                  <a:pt x="177803" y="612825"/>
                </a:cubicBezTo>
                <a:lnTo>
                  <a:pt x="178233" y="530685"/>
                </a:lnTo>
                <a:lnTo>
                  <a:pt x="213927" y="510043"/>
                </a:lnTo>
                <a:lnTo>
                  <a:pt x="223389" y="612825"/>
                </a:lnTo>
                <a:cubicBezTo>
                  <a:pt x="223819" y="618846"/>
                  <a:pt x="228549" y="624007"/>
                  <a:pt x="234140" y="625297"/>
                </a:cubicBezTo>
                <a:cubicBezTo>
                  <a:pt x="238441" y="629597"/>
                  <a:pt x="244891" y="630888"/>
                  <a:pt x="250482" y="628307"/>
                </a:cubicBezTo>
                <a:lnTo>
                  <a:pt x="345094" y="584442"/>
                </a:lnTo>
                <a:lnTo>
                  <a:pt x="345094" y="625297"/>
                </a:lnTo>
                <a:lnTo>
                  <a:pt x="273275" y="667012"/>
                </a:lnTo>
                <a:cubicBezTo>
                  <a:pt x="266394" y="670882"/>
                  <a:pt x="264244" y="679914"/>
                  <a:pt x="268114" y="686364"/>
                </a:cubicBezTo>
                <a:cubicBezTo>
                  <a:pt x="271985" y="693245"/>
                  <a:pt x="281016" y="695396"/>
                  <a:pt x="287466" y="691525"/>
                </a:cubicBezTo>
                <a:lnTo>
                  <a:pt x="345094" y="657981"/>
                </a:lnTo>
                <a:lnTo>
                  <a:pt x="345094" y="700126"/>
                </a:lnTo>
                <a:lnTo>
                  <a:pt x="309399" y="730230"/>
                </a:lnTo>
                <a:cubicBezTo>
                  <a:pt x="303378" y="735390"/>
                  <a:pt x="302518" y="744422"/>
                  <a:pt x="307679" y="750442"/>
                </a:cubicBezTo>
                <a:cubicBezTo>
                  <a:pt x="312840" y="756463"/>
                  <a:pt x="321871" y="757323"/>
                  <a:pt x="327891" y="752162"/>
                </a:cubicBezTo>
                <a:lnTo>
                  <a:pt x="345094" y="737541"/>
                </a:lnTo>
                <a:lnTo>
                  <a:pt x="345094" y="806349"/>
                </a:lnTo>
                <a:cubicBezTo>
                  <a:pt x="345094" y="814090"/>
                  <a:pt x="351544" y="820541"/>
                  <a:pt x="359285" y="820541"/>
                </a:cubicBezTo>
                <a:cubicBezTo>
                  <a:pt x="367026" y="820541"/>
                  <a:pt x="373477" y="814090"/>
                  <a:pt x="373477" y="806349"/>
                </a:cubicBezTo>
                <a:lnTo>
                  <a:pt x="373477" y="737971"/>
                </a:lnTo>
                <a:lnTo>
                  <a:pt x="389819" y="751732"/>
                </a:lnTo>
                <a:cubicBezTo>
                  <a:pt x="395840" y="756893"/>
                  <a:pt x="404871" y="756033"/>
                  <a:pt x="410031" y="750012"/>
                </a:cubicBezTo>
                <a:cubicBezTo>
                  <a:pt x="415192" y="743991"/>
                  <a:pt x="414332" y="734960"/>
                  <a:pt x="408311" y="729800"/>
                </a:cubicBezTo>
                <a:lnTo>
                  <a:pt x="373477" y="700556"/>
                </a:lnTo>
                <a:lnTo>
                  <a:pt x="373477" y="658411"/>
                </a:lnTo>
                <a:lnTo>
                  <a:pt x="430244" y="691525"/>
                </a:lnTo>
                <a:cubicBezTo>
                  <a:pt x="437125" y="695396"/>
                  <a:pt x="445726" y="693245"/>
                  <a:pt x="449596" y="686364"/>
                </a:cubicBezTo>
                <a:cubicBezTo>
                  <a:pt x="453467" y="679484"/>
                  <a:pt x="451317" y="670882"/>
                  <a:pt x="444436" y="667012"/>
                </a:cubicBezTo>
                <a:lnTo>
                  <a:pt x="373477" y="625727"/>
                </a:lnTo>
                <a:lnTo>
                  <a:pt x="373477" y="584442"/>
                </a:lnTo>
                <a:lnTo>
                  <a:pt x="467228" y="627877"/>
                </a:lnTo>
                <a:cubicBezTo>
                  <a:pt x="472819" y="630458"/>
                  <a:pt x="478840" y="629167"/>
                  <a:pt x="483140" y="625297"/>
                </a:cubicBezTo>
                <a:cubicBezTo>
                  <a:pt x="488731" y="623577"/>
                  <a:pt x="493032" y="618846"/>
                  <a:pt x="493462" y="612825"/>
                </a:cubicBezTo>
                <a:lnTo>
                  <a:pt x="503353" y="509183"/>
                </a:lnTo>
                <a:lnTo>
                  <a:pt x="539047" y="529825"/>
                </a:lnTo>
                <a:lnTo>
                  <a:pt x="539047" y="612825"/>
                </a:lnTo>
                <a:cubicBezTo>
                  <a:pt x="539047" y="620566"/>
                  <a:pt x="545498" y="627017"/>
                  <a:pt x="553239" y="627017"/>
                </a:cubicBezTo>
                <a:cubicBezTo>
                  <a:pt x="560980" y="627017"/>
                  <a:pt x="567431" y="620566"/>
                  <a:pt x="567431" y="612825"/>
                </a:cubicBezTo>
                <a:lnTo>
                  <a:pt x="567431" y="546167"/>
                </a:lnTo>
                <a:lnTo>
                  <a:pt x="603986" y="567240"/>
                </a:lnTo>
                <a:lnTo>
                  <a:pt x="612156" y="613255"/>
                </a:lnTo>
                <a:cubicBezTo>
                  <a:pt x="613446" y="620996"/>
                  <a:pt x="620757" y="626157"/>
                  <a:pt x="628929" y="624867"/>
                </a:cubicBezTo>
                <a:cubicBezTo>
                  <a:pt x="636669" y="623577"/>
                  <a:pt x="641830" y="616266"/>
                  <a:pt x="640540" y="608525"/>
                </a:cubicBezTo>
                <a:lnTo>
                  <a:pt x="636669" y="586592"/>
                </a:lnTo>
                <a:lnTo>
                  <a:pt x="696447" y="621426"/>
                </a:lnTo>
                <a:cubicBezTo>
                  <a:pt x="703328" y="625297"/>
                  <a:pt x="711929" y="623147"/>
                  <a:pt x="715799" y="616266"/>
                </a:cubicBezTo>
                <a:cubicBezTo>
                  <a:pt x="719670" y="609815"/>
                  <a:pt x="717519" y="601214"/>
                  <a:pt x="710639" y="597343"/>
                </a:cubicBezTo>
                <a:close/>
                <a:moveTo>
                  <a:pt x="251342" y="223197"/>
                </a:moveTo>
                <a:lnTo>
                  <a:pt x="344233" y="266203"/>
                </a:lnTo>
                <a:lnTo>
                  <a:pt x="344233" y="296736"/>
                </a:lnTo>
                <a:lnTo>
                  <a:pt x="318000" y="339312"/>
                </a:lnTo>
                <a:lnTo>
                  <a:pt x="267254" y="341032"/>
                </a:lnTo>
                <a:lnTo>
                  <a:pt x="241881" y="326410"/>
                </a:lnTo>
                <a:lnTo>
                  <a:pt x="251342" y="223197"/>
                </a:lnTo>
                <a:close/>
                <a:moveTo>
                  <a:pt x="227689" y="469618"/>
                </a:moveTo>
                <a:lnTo>
                  <a:pt x="142539" y="409410"/>
                </a:lnTo>
                <a:lnTo>
                  <a:pt x="227259" y="350063"/>
                </a:lnTo>
                <a:lnTo>
                  <a:pt x="253062" y="365115"/>
                </a:lnTo>
                <a:lnTo>
                  <a:pt x="277145" y="409840"/>
                </a:lnTo>
                <a:lnTo>
                  <a:pt x="252632" y="454996"/>
                </a:lnTo>
                <a:lnTo>
                  <a:pt x="227689" y="469618"/>
                </a:lnTo>
                <a:close/>
                <a:moveTo>
                  <a:pt x="345094" y="553478"/>
                </a:moveTo>
                <a:lnTo>
                  <a:pt x="250482" y="596913"/>
                </a:lnTo>
                <a:lnTo>
                  <a:pt x="241451" y="494131"/>
                </a:lnTo>
                <a:lnTo>
                  <a:pt x="267684" y="479079"/>
                </a:lnTo>
                <a:lnTo>
                  <a:pt x="318000" y="480799"/>
                </a:lnTo>
                <a:lnTo>
                  <a:pt x="345094" y="524664"/>
                </a:lnTo>
                <a:lnTo>
                  <a:pt x="345094" y="553478"/>
                </a:lnTo>
                <a:close/>
                <a:moveTo>
                  <a:pt x="373047" y="295446"/>
                </a:moveTo>
                <a:lnTo>
                  <a:pt x="373047" y="266633"/>
                </a:lnTo>
                <a:lnTo>
                  <a:pt x="467659" y="223197"/>
                </a:lnTo>
                <a:lnTo>
                  <a:pt x="476690" y="325980"/>
                </a:lnTo>
                <a:lnTo>
                  <a:pt x="450457" y="341032"/>
                </a:lnTo>
                <a:lnTo>
                  <a:pt x="400140" y="339312"/>
                </a:lnTo>
                <a:lnTo>
                  <a:pt x="373047" y="295446"/>
                </a:lnTo>
                <a:close/>
                <a:moveTo>
                  <a:pt x="466799" y="596913"/>
                </a:moveTo>
                <a:lnTo>
                  <a:pt x="373907" y="553908"/>
                </a:lnTo>
                <a:lnTo>
                  <a:pt x="373907" y="523374"/>
                </a:lnTo>
                <a:lnTo>
                  <a:pt x="400140" y="480799"/>
                </a:lnTo>
                <a:lnTo>
                  <a:pt x="450887" y="479079"/>
                </a:lnTo>
                <a:lnTo>
                  <a:pt x="476260" y="493701"/>
                </a:lnTo>
                <a:lnTo>
                  <a:pt x="466799" y="596913"/>
                </a:lnTo>
                <a:close/>
                <a:moveTo>
                  <a:pt x="491312" y="469618"/>
                </a:moveTo>
                <a:lnTo>
                  <a:pt x="465508" y="454566"/>
                </a:lnTo>
                <a:lnTo>
                  <a:pt x="441425" y="409840"/>
                </a:lnTo>
                <a:lnTo>
                  <a:pt x="465938" y="364685"/>
                </a:lnTo>
                <a:lnTo>
                  <a:pt x="490881" y="350063"/>
                </a:lnTo>
                <a:lnTo>
                  <a:pt x="576032" y="410270"/>
                </a:lnTo>
                <a:lnTo>
                  <a:pt x="491312" y="469618"/>
                </a:ln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 w="4301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>
              <a:latin typeface="+mj-ea"/>
              <a:ea typeface="+mj-ea"/>
            </a:endParaRPr>
          </a:p>
        </p:txBody>
      </p:sp>
      <p:sp>
        <p:nvSpPr>
          <p:cNvPr id="41" name="文本框 40">
            <a:extLst>
              <a:ext uri="{FF2B5EF4-FFF2-40B4-BE49-F238E27FC236}">
                <a16:creationId xmlns:a16="http://schemas.microsoft.com/office/drawing/2014/main" id="{C875E3F4-7781-44D3-ABE3-FE9FC71047BA}"/>
              </a:ext>
            </a:extLst>
          </p:cNvPr>
          <p:cNvSpPr txBox="1"/>
          <p:nvPr/>
        </p:nvSpPr>
        <p:spPr>
          <a:xfrm>
            <a:off x="1030656" y="616609"/>
            <a:ext cx="1701664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zh-CN" altLang="en-US" sz="2800" dirty="0">
                <a:ln w="12700">
                  <a:noFill/>
                </a:ln>
                <a:solidFill>
                  <a:schemeClr val="accent2"/>
                </a:solidFill>
                <a:latin typeface="+mj-ea"/>
                <a:ea typeface="+mj-ea"/>
              </a:rPr>
              <a:t>补充说明</a:t>
            </a:r>
          </a:p>
        </p:txBody>
      </p:sp>
      <p:sp>
        <p:nvSpPr>
          <p:cNvPr id="42" name="任意多边形: 形状 41">
            <a:extLst>
              <a:ext uri="{FF2B5EF4-FFF2-40B4-BE49-F238E27FC236}">
                <a16:creationId xmlns:a16="http://schemas.microsoft.com/office/drawing/2014/main" id="{9081417C-F7A7-4146-9945-03B2F3625DB7}"/>
              </a:ext>
            </a:extLst>
          </p:cNvPr>
          <p:cNvSpPr/>
          <p:nvPr/>
        </p:nvSpPr>
        <p:spPr>
          <a:xfrm>
            <a:off x="2406017" y="400104"/>
            <a:ext cx="218382" cy="244170"/>
          </a:xfrm>
          <a:custGeom>
            <a:avLst/>
            <a:gdLst>
              <a:gd name="connsiteX0" fmla="*/ 1318001 w 1922273"/>
              <a:gd name="connsiteY0" fmla="*/ 3710883 h 5054678"/>
              <a:gd name="connsiteX1" fmla="*/ 1433599 w 1922273"/>
              <a:gd name="connsiteY1" fmla="*/ 3678371 h 5054678"/>
              <a:gd name="connsiteX2" fmla="*/ 1479658 w 1922273"/>
              <a:gd name="connsiteY2" fmla="*/ 3621475 h 5054678"/>
              <a:gd name="connsiteX3" fmla="*/ 1300842 w 1922273"/>
              <a:gd name="connsiteY3" fmla="*/ 3597091 h 5054678"/>
              <a:gd name="connsiteX4" fmla="*/ 1292714 w 1922273"/>
              <a:gd name="connsiteY4" fmla="*/ 3596188 h 5054678"/>
              <a:gd name="connsiteX5" fmla="*/ 1213240 w 1922273"/>
              <a:gd name="connsiteY5" fmla="*/ 3460722 h 5054678"/>
              <a:gd name="connsiteX6" fmla="*/ 1137379 w 1922273"/>
              <a:gd name="connsiteY6" fmla="*/ 3402922 h 5054678"/>
              <a:gd name="connsiteX7" fmla="*/ 1095836 w 1922273"/>
              <a:gd name="connsiteY7" fmla="*/ 3378539 h 5054678"/>
              <a:gd name="connsiteX8" fmla="*/ 1095836 w 1922273"/>
              <a:gd name="connsiteY8" fmla="*/ 0 h 5054678"/>
              <a:gd name="connsiteX9" fmla="*/ 1052486 w 1922273"/>
              <a:gd name="connsiteY9" fmla="*/ 0 h 5054678"/>
              <a:gd name="connsiteX10" fmla="*/ 1052486 w 1922273"/>
              <a:gd name="connsiteY10" fmla="*/ 3352348 h 5054678"/>
              <a:gd name="connsiteX11" fmla="*/ 939597 w 1922273"/>
              <a:gd name="connsiteY11" fmla="*/ 3225913 h 5054678"/>
              <a:gd name="connsiteX12" fmla="*/ 922438 w 1922273"/>
              <a:gd name="connsiteY12" fmla="*/ 3139214 h 5054678"/>
              <a:gd name="connsiteX13" fmla="*/ 896248 w 1922273"/>
              <a:gd name="connsiteY13" fmla="*/ 3176242 h 5054678"/>
              <a:gd name="connsiteX14" fmla="*/ 884507 w 1922273"/>
              <a:gd name="connsiteY14" fmla="*/ 3225913 h 5054678"/>
              <a:gd name="connsiteX15" fmla="*/ 891733 w 1922273"/>
              <a:gd name="connsiteY15" fmla="*/ 3266553 h 5054678"/>
              <a:gd name="connsiteX16" fmla="*/ 857414 w 1922273"/>
              <a:gd name="connsiteY16" fmla="*/ 3243072 h 5054678"/>
              <a:gd name="connsiteX17" fmla="*/ 804131 w 1922273"/>
              <a:gd name="connsiteY17" fmla="*/ 3191594 h 5054678"/>
              <a:gd name="connsiteX18" fmla="*/ 776134 w 1922273"/>
              <a:gd name="connsiteY18" fmla="*/ 3141923 h 5054678"/>
              <a:gd name="connsiteX19" fmla="*/ 765297 w 1922273"/>
              <a:gd name="connsiteY19" fmla="*/ 3090446 h 5054678"/>
              <a:gd name="connsiteX20" fmla="*/ 770716 w 1922273"/>
              <a:gd name="connsiteY20" fmla="*/ 3045291 h 5054678"/>
              <a:gd name="connsiteX21" fmla="*/ 787875 w 1922273"/>
              <a:gd name="connsiteY21" fmla="*/ 3009166 h 5054678"/>
              <a:gd name="connsiteX22" fmla="*/ 816774 w 1922273"/>
              <a:gd name="connsiteY22" fmla="*/ 2975751 h 5054678"/>
              <a:gd name="connsiteX23" fmla="*/ 845674 w 1922273"/>
              <a:gd name="connsiteY23" fmla="*/ 2959495 h 5054678"/>
              <a:gd name="connsiteX24" fmla="*/ 865542 w 1922273"/>
              <a:gd name="connsiteY24" fmla="*/ 2926080 h 5054678"/>
              <a:gd name="connsiteX25" fmla="*/ 832127 w 1922273"/>
              <a:gd name="connsiteY25" fmla="*/ 2906211 h 5054678"/>
              <a:gd name="connsiteX26" fmla="*/ 779747 w 1922273"/>
              <a:gd name="connsiteY26" fmla="*/ 2935111 h 5054678"/>
              <a:gd name="connsiteX27" fmla="*/ 742719 w 1922273"/>
              <a:gd name="connsiteY27" fmla="*/ 2979363 h 5054678"/>
              <a:gd name="connsiteX28" fmla="*/ 719238 w 1922273"/>
              <a:gd name="connsiteY28" fmla="*/ 3029034 h 5054678"/>
              <a:gd name="connsiteX29" fmla="*/ 712013 w 1922273"/>
              <a:gd name="connsiteY29" fmla="*/ 3093155 h 5054678"/>
              <a:gd name="connsiteX30" fmla="*/ 726463 w 1922273"/>
              <a:gd name="connsiteY30" fmla="*/ 3159986 h 5054678"/>
              <a:gd name="connsiteX31" fmla="*/ 762587 w 1922273"/>
              <a:gd name="connsiteY31" fmla="*/ 3224107 h 5054678"/>
              <a:gd name="connsiteX32" fmla="*/ 826708 w 1922273"/>
              <a:gd name="connsiteY32" fmla="*/ 3286421 h 5054678"/>
              <a:gd name="connsiteX33" fmla="*/ 1020877 w 1922273"/>
              <a:gd name="connsiteY33" fmla="*/ 3400213 h 5054678"/>
              <a:gd name="connsiteX34" fmla="*/ 1110285 w 1922273"/>
              <a:gd name="connsiteY34" fmla="*/ 3450787 h 5054678"/>
              <a:gd name="connsiteX35" fmla="*/ 1175309 w 1922273"/>
              <a:gd name="connsiteY35" fmla="*/ 3500459 h 5054678"/>
              <a:gd name="connsiteX36" fmla="*/ 1232205 w 1922273"/>
              <a:gd name="connsiteY36" fmla="*/ 3592576 h 5054678"/>
              <a:gd name="connsiteX37" fmla="*/ 1204209 w 1922273"/>
              <a:gd name="connsiteY37" fmla="*/ 3589866 h 5054678"/>
              <a:gd name="connsiteX38" fmla="*/ 1090417 w 1922273"/>
              <a:gd name="connsiteY38" fmla="*/ 3487815 h 5054678"/>
              <a:gd name="connsiteX39" fmla="*/ 1009137 w 1922273"/>
              <a:gd name="connsiteY39" fmla="*/ 3458915 h 5054678"/>
              <a:gd name="connsiteX40" fmla="*/ 936888 w 1922273"/>
              <a:gd name="connsiteY40" fmla="*/ 3449884 h 5054678"/>
              <a:gd name="connsiteX41" fmla="*/ 879089 w 1922273"/>
              <a:gd name="connsiteY41" fmla="*/ 3448981 h 5054678"/>
              <a:gd name="connsiteX42" fmla="*/ 817677 w 1922273"/>
              <a:gd name="connsiteY42" fmla="*/ 3458012 h 5054678"/>
              <a:gd name="connsiteX43" fmla="*/ 713820 w 1922273"/>
              <a:gd name="connsiteY43" fmla="*/ 3487815 h 5054678"/>
              <a:gd name="connsiteX44" fmla="*/ 657827 w 1922273"/>
              <a:gd name="connsiteY44" fmla="*/ 3504974 h 5054678"/>
              <a:gd name="connsiteX45" fmla="*/ 467270 w 1922273"/>
              <a:gd name="connsiteY45" fmla="*/ 3457109 h 5054678"/>
              <a:gd name="connsiteX46" fmla="*/ 444693 w 1922273"/>
              <a:gd name="connsiteY46" fmla="*/ 3416469 h 5054678"/>
              <a:gd name="connsiteX47" fmla="*/ 441080 w 1922273"/>
              <a:gd name="connsiteY47" fmla="*/ 3361379 h 5054678"/>
              <a:gd name="connsiteX48" fmla="*/ 454627 w 1922273"/>
              <a:gd name="connsiteY48" fmla="*/ 3290034 h 5054678"/>
              <a:gd name="connsiteX49" fmla="*/ 479011 w 1922273"/>
              <a:gd name="connsiteY49" fmla="*/ 3207851 h 5054678"/>
              <a:gd name="connsiteX50" fmla="*/ 460948 w 1922273"/>
              <a:gd name="connsiteY50" fmla="*/ 3173532 h 5054678"/>
              <a:gd name="connsiteX51" fmla="*/ 426630 w 1922273"/>
              <a:gd name="connsiteY51" fmla="*/ 3191594 h 5054678"/>
              <a:gd name="connsiteX52" fmla="*/ 402246 w 1922273"/>
              <a:gd name="connsiteY52" fmla="*/ 3275584 h 5054678"/>
              <a:gd name="connsiteX53" fmla="*/ 386893 w 1922273"/>
              <a:gd name="connsiteY53" fmla="*/ 3355961 h 5054678"/>
              <a:gd name="connsiteX54" fmla="*/ 391409 w 1922273"/>
              <a:gd name="connsiteY54" fmla="*/ 3430016 h 5054678"/>
              <a:gd name="connsiteX55" fmla="*/ 426630 w 1922273"/>
              <a:gd name="connsiteY55" fmla="*/ 3494137 h 5054678"/>
              <a:gd name="connsiteX56" fmla="*/ 482623 w 1922273"/>
              <a:gd name="connsiteY56" fmla="*/ 3537486 h 5054678"/>
              <a:gd name="connsiteX57" fmla="*/ 422115 w 1922273"/>
              <a:gd name="connsiteY57" fmla="*/ 3537486 h 5054678"/>
              <a:gd name="connsiteX58" fmla="*/ 342641 w 1922273"/>
              <a:gd name="connsiteY58" fmla="*/ 3521230 h 5054678"/>
              <a:gd name="connsiteX59" fmla="*/ 270392 w 1922273"/>
              <a:gd name="connsiteY59" fmla="*/ 3479687 h 5054678"/>
              <a:gd name="connsiteX60" fmla="*/ 213496 w 1922273"/>
              <a:gd name="connsiteY60" fmla="*/ 3412857 h 5054678"/>
              <a:gd name="connsiteX61" fmla="*/ 134022 w 1922273"/>
              <a:gd name="connsiteY61" fmla="*/ 3197916 h 5054678"/>
              <a:gd name="connsiteX62" fmla="*/ 96092 w 1922273"/>
              <a:gd name="connsiteY62" fmla="*/ 3166307 h 5054678"/>
              <a:gd name="connsiteX63" fmla="*/ 77126 w 1922273"/>
              <a:gd name="connsiteY63" fmla="*/ 3199722 h 5054678"/>
              <a:gd name="connsiteX64" fmla="*/ 165631 w 1922273"/>
              <a:gd name="connsiteY64" fmla="*/ 3440853 h 5054678"/>
              <a:gd name="connsiteX65" fmla="*/ 233365 w 1922273"/>
              <a:gd name="connsiteY65" fmla="*/ 3522133 h 5054678"/>
              <a:gd name="connsiteX66" fmla="*/ 322773 w 1922273"/>
              <a:gd name="connsiteY66" fmla="*/ 3573611 h 5054678"/>
              <a:gd name="connsiteX67" fmla="*/ 416696 w 1922273"/>
              <a:gd name="connsiteY67" fmla="*/ 3592576 h 5054678"/>
              <a:gd name="connsiteX68" fmla="*/ 507007 w 1922273"/>
              <a:gd name="connsiteY68" fmla="*/ 3591673 h 5054678"/>
              <a:gd name="connsiteX69" fmla="*/ 590093 w 1922273"/>
              <a:gd name="connsiteY69" fmla="*/ 3579029 h 5054678"/>
              <a:gd name="connsiteX70" fmla="*/ 671373 w 1922273"/>
              <a:gd name="connsiteY70" fmla="*/ 3558258 h 5054678"/>
              <a:gd name="connsiteX71" fmla="*/ 728269 w 1922273"/>
              <a:gd name="connsiteY71" fmla="*/ 3541099 h 5054678"/>
              <a:gd name="connsiteX72" fmla="*/ 828515 w 1922273"/>
              <a:gd name="connsiteY72" fmla="*/ 3512199 h 5054678"/>
              <a:gd name="connsiteX73" fmla="*/ 880895 w 1922273"/>
              <a:gd name="connsiteY73" fmla="*/ 3504071 h 5054678"/>
              <a:gd name="connsiteX74" fmla="*/ 932373 w 1922273"/>
              <a:gd name="connsiteY74" fmla="*/ 3504974 h 5054678"/>
              <a:gd name="connsiteX75" fmla="*/ 997396 w 1922273"/>
              <a:gd name="connsiteY75" fmla="*/ 3513102 h 5054678"/>
              <a:gd name="connsiteX76" fmla="*/ 1063324 w 1922273"/>
              <a:gd name="connsiteY76" fmla="*/ 3535680 h 5054678"/>
              <a:gd name="connsiteX77" fmla="*/ 1122026 w 1922273"/>
              <a:gd name="connsiteY77" fmla="*/ 3582642 h 5054678"/>
              <a:gd name="connsiteX78" fmla="*/ 1059711 w 1922273"/>
              <a:gd name="connsiteY78" fmla="*/ 3587157 h 5054678"/>
              <a:gd name="connsiteX79" fmla="*/ 1050680 w 1922273"/>
              <a:gd name="connsiteY79" fmla="*/ 3623282 h 5054678"/>
              <a:gd name="connsiteX80" fmla="*/ 973013 w 1922273"/>
              <a:gd name="connsiteY80" fmla="*/ 3642247 h 5054678"/>
              <a:gd name="connsiteX81" fmla="*/ 907988 w 1922273"/>
              <a:gd name="connsiteY81" fmla="*/ 3659406 h 5054678"/>
              <a:gd name="connsiteX82" fmla="*/ 1002815 w 1922273"/>
              <a:gd name="connsiteY82" fmla="*/ 3697337 h 5054678"/>
              <a:gd name="connsiteX83" fmla="*/ 1130154 w 1922273"/>
              <a:gd name="connsiteY83" fmla="*/ 3734364 h 5054678"/>
              <a:gd name="connsiteX84" fmla="*/ 1249365 w 1922273"/>
              <a:gd name="connsiteY84" fmla="*/ 3907762 h 5054678"/>
              <a:gd name="connsiteX85" fmla="*/ 1321614 w 1922273"/>
              <a:gd name="connsiteY85" fmla="*/ 4124508 h 5054678"/>
              <a:gd name="connsiteX86" fmla="*/ 1257493 w 1922273"/>
              <a:gd name="connsiteY86" fmla="*/ 4243719 h 5054678"/>
              <a:gd name="connsiteX87" fmla="*/ 1078676 w 1922273"/>
              <a:gd name="connsiteY87" fmla="*/ 4204885 h 5054678"/>
              <a:gd name="connsiteX88" fmla="*/ 895345 w 1922273"/>
              <a:gd name="connsiteY88" fmla="*/ 4105543 h 5054678"/>
              <a:gd name="connsiteX89" fmla="*/ 764394 w 1922273"/>
              <a:gd name="connsiteY89" fmla="*/ 4066709 h 5054678"/>
              <a:gd name="connsiteX90" fmla="*/ 674083 w 1922273"/>
              <a:gd name="connsiteY90" fmla="*/ 4095609 h 5054678"/>
              <a:gd name="connsiteX91" fmla="*/ 609059 w 1922273"/>
              <a:gd name="connsiteY91" fmla="*/ 4125411 h 5054678"/>
              <a:gd name="connsiteX92" fmla="*/ 539519 w 1922273"/>
              <a:gd name="connsiteY92" fmla="*/ 4086578 h 5054678"/>
              <a:gd name="connsiteX93" fmla="*/ 488945 w 1922273"/>
              <a:gd name="connsiteY93" fmla="*/ 4014329 h 5054678"/>
              <a:gd name="connsiteX94" fmla="*/ 516038 w 1922273"/>
              <a:gd name="connsiteY94" fmla="*/ 4107349 h 5054678"/>
              <a:gd name="connsiteX95" fmla="*/ 546744 w 1922273"/>
              <a:gd name="connsiteY95" fmla="*/ 4223851 h 5054678"/>
              <a:gd name="connsiteX96" fmla="*/ 474495 w 1922273"/>
              <a:gd name="connsiteY96" fmla="*/ 4389120 h 5054678"/>
              <a:gd name="connsiteX97" fmla="*/ 375153 w 1922273"/>
              <a:gd name="connsiteY97" fmla="*/ 4524587 h 5054678"/>
              <a:gd name="connsiteX98" fmla="*/ 282133 w 1922273"/>
              <a:gd name="connsiteY98" fmla="*/ 4578773 h 5054678"/>
              <a:gd name="connsiteX99" fmla="*/ 233365 w 1922273"/>
              <a:gd name="connsiteY99" fmla="*/ 4612188 h 5054678"/>
              <a:gd name="connsiteX100" fmla="*/ 240589 w 1922273"/>
              <a:gd name="connsiteY100" fmla="*/ 4679018 h 5054678"/>
              <a:gd name="connsiteX101" fmla="*/ 134022 w 1922273"/>
              <a:gd name="connsiteY101" fmla="*/ 4793713 h 5054678"/>
              <a:gd name="connsiteX102" fmla="*/ 33777 w 1922273"/>
              <a:gd name="connsiteY102" fmla="*/ 4889444 h 5054678"/>
              <a:gd name="connsiteX103" fmla="*/ 362 w 1922273"/>
              <a:gd name="connsiteY103" fmla="*/ 4953564 h 5054678"/>
              <a:gd name="connsiteX104" fmla="*/ 37389 w 1922273"/>
              <a:gd name="connsiteY104" fmla="*/ 5036651 h 5054678"/>
              <a:gd name="connsiteX105" fmla="*/ 66289 w 1922273"/>
              <a:gd name="connsiteY105" fmla="*/ 5048391 h 5054678"/>
              <a:gd name="connsiteX106" fmla="*/ 80739 w 1922273"/>
              <a:gd name="connsiteY106" fmla="*/ 4968014 h 5054678"/>
              <a:gd name="connsiteX107" fmla="*/ 193627 w 1922273"/>
              <a:gd name="connsiteY107" fmla="*/ 4807260 h 5054678"/>
              <a:gd name="connsiteX108" fmla="*/ 361606 w 1922273"/>
              <a:gd name="connsiteY108" fmla="*/ 4662762 h 5054678"/>
              <a:gd name="connsiteX109" fmla="*/ 587384 w 1922273"/>
              <a:gd name="connsiteY109" fmla="*/ 4607673 h 5054678"/>
              <a:gd name="connsiteX110" fmla="*/ 690339 w 1922273"/>
              <a:gd name="connsiteY110" fmla="*/ 4567936 h 5054678"/>
              <a:gd name="connsiteX111" fmla="*/ 740010 w 1922273"/>
              <a:gd name="connsiteY111" fmla="*/ 4490268 h 5054678"/>
              <a:gd name="connsiteX112" fmla="*/ 830321 w 1922273"/>
              <a:gd name="connsiteY112" fmla="*/ 4476722 h 5054678"/>
              <a:gd name="connsiteX113" fmla="*/ 1027199 w 1922273"/>
              <a:gd name="connsiteY113" fmla="*/ 4569742 h 5054678"/>
              <a:gd name="connsiteX114" fmla="*/ 1267427 w 1922273"/>
              <a:gd name="connsiteY114" fmla="*/ 4609479 h 5054678"/>
              <a:gd name="connsiteX115" fmla="*/ 1464305 w 1922273"/>
              <a:gd name="connsiteY115" fmla="*/ 4614898 h 5054678"/>
              <a:gd name="connsiteX116" fmla="*/ 1667505 w 1922273"/>
              <a:gd name="connsiteY116" fmla="*/ 4539036 h 5054678"/>
              <a:gd name="connsiteX117" fmla="*/ 1781297 w 1922273"/>
              <a:gd name="connsiteY117" fmla="*/ 4486656 h 5054678"/>
              <a:gd name="connsiteX118" fmla="*/ 1843612 w 1922273"/>
              <a:gd name="connsiteY118" fmla="*/ 4509234 h 5054678"/>
              <a:gd name="connsiteX119" fmla="*/ 1827356 w 1922273"/>
              <a:gd name="connsiteY119" fmla="*/ 4662762 h 5054678"/>
              <a:gd name="connsiteX120" fmla="*/ 1774072 w 1922273"/>
              <a:gd name="connsiteY120" fmla="*/ 4827129 h 5054678"/>
              <a:gd name="connsiteX121" fmla="*/ 1774975 w 1922273"/>
              <a:gd name="connsiteY121" fmla="*/ 4925568 h 5054678"/>
              <a:gd name="connsiteX122" fmla="*/ 1839999 w 1922273"/>
              <a:gd name="connsiteY122" fmla="*/ 4813582 h 5054678"/>
              <a:gd name="connsiteX123" fmla="*/ 1897798 w 1922273"/>
              <a:gd name="connsiteY123" fmla="*/ 4627541 h 5054678"/>
              <a:gd name="connsiteX124" fmla="*/ 1922182 w 1922273"/>
              <a:gd name="connsiteY124" fmla="*/ 4467691 h 5054678"/>
              <a:gd name="connsiteX125" fmla="*/ 1886961 w 1922273"/>
              <a:gd name="connsiteY125" fmla="*/ 4399957 h 5054678"/>
              <a:gd name="connsiteX126" fmla="*/ 1746979 w 1922273"/>
              <a:gd name="connsiteY126" fmla="*/ 4433372 h 5054678"/>
              <a:gd name="connsiteX127" fmla="*/ 1613318 w 1922273"/>
              <a:gd name="connsiteY127" fmla="*/ 4462272 h 5054678"/>
              <a:gd name="connsiteX128" fmla="*/ 1582613 w 1922273"/>
              <a:gd name="connsiteY128" fmla="*/ 4395442 h 5054678"/>
              <a:gd name="connsiteX129" fmla="*/ 1614221 w 1922273"/>
              <a:gd name="connsiteY129" fmla="*/ 4231075 h 5054678"/>
              <a:gd name="connsiteX130" fmla="*/ 1515782 w 1922273"/>
              <a:gd name="connsiteY130" fmla="*/ 4029682 h 5054678"/>
              <a:gd name="connsiteX131" fmla="*/ 1366769 w 1922273"/>
              <a:gd name="connsiteY131" fmla="*/ 3854478 h 5054678"/>
              <a:gd name="connsiteX132" fmla="*/ 1304454 w 1922273"/>
              <a:gd name="connsiteY132" fmla="*/ 3760554 h 5054678"/>
              <a:gd name="connsiteX133" fmla="*/ 1318001 w 1922273"/>
              <a:gd name="connsiteY133" fmla="*/ 3710883 h 5054678"/>
              <a:gd name="connsiteX0" fmla="*/ 1318001 w 1922272"/>
              <a:gd name="connsiteY0" fmla="*/ 3710883 h 5054678"/>
              <a:gd name="connsiteX1" fmla="*/ 1433599 w 1922272"/>
              <a:gd name="connsiteY1" fmla="*/ 3678371 h 5054678"/>
              <a:gd name="connsiteX2" fmla="*/ 1479658 w 1922272"/>
              <a:gd name="connsiteY2" fmla="*/ 3621475 h 5054678"/>
              <a:gd name="connsiteX3" fmla="*/ 1300842 w 1922272"/>
              <a:gd name="connsiteY3" fmla="*/ 3597091 h 5054678"/>
              <a:gd name="connsiteX4" fmla="*/ 1292714 w 1922272"/>
              <a:gd name="connsiteY4" fmla="*/ 3596188 h 5054678"/>
              <a:gd name="connsiteX5" fmla="*/ 1213240 w 1922272"/>
              <a:gd name="connsiteY5" fmla="*/ 3460722 h 5054678"/>
              <a:gd name="connsiteX6" fmla="*/ 1137379 w 1922272"/>
              <a:gd name="connsiteY6" fmla="*/ 3402922 h 5054678"/>
              <a:gd name="connsiteX7" fmla="*/ 1095836 w 1922272"/>
              <a:gd name="connsiteY7" fmla="*/ 3378539 h 5054678"/>
              <a:gd name="connsiteX8" fmla="*/ 1052486 w 1922272"/>
              <a:gd name="connsiteY8" fmla="*/ 0 h 5054678"/>
              <a:gd name="connsiteX9" fmla="*/ 1052486 w 1922272"/>
              <a:gd name="connsiteY9" fmla="*/ 3352348 h 5054678"/>
              <a:gd name="connsiteX10" fmla="*/ 939597 w 1922272"/>
              <a:gd name="connsiteY10" fmla="*/ 3225913 h 5054678"/>
              <a:gd name="connsiteX11" fmla="*/ 922438 w 1922272"/>
              <a:gd name="connsiteY11" fmla="*/ 3139214 h 5054678"/>
              <a:gd name="connsiteX12" fmla="*/ 896248 w 1922272"/>
              <a:gd name="connsiteY12" fmla="*/ 3176242 h 5054678"/>
              <a:gd name="connsiteX13" fmla="*/ 884507 w 1922272"/>
              <a:gd name="connsiteY13" fmla="*/ 3225913 h 5054678"/>
              <a:gd name="connsiteX14" fmla="*/ 891733 w 1922272"/>
              <a:gd name="connsiteY14" fmla="*/ 3266553 h 5054678"/>
              <a:gd name="connsiteX15" fmla="*/ 857414 w 1922272"/>
              <a:gd name="connsiteY15" fmla="*/ 3243072 h 5054678"/>
              <a:gd name="connsiteX16" fmla="*/ 804131 w 1922272"/>
              <a:gd name="connsiteY16" fmla="*/ 3191594 h 5054678"/>
              <a:gd name="connsiteX17" fmla="*/ 776134 w 1922272"/>
              <a:gd name="connsiteY17" fmla="*/ 3141923 h 5054678"/>
              <a:gd name="connsiteX18" fmla="*/ 765297 w 1922272"/>
              <a:gd name="connsiteY18" fmla="*/ 3090446 h 5054678"/>
              <a:gd name="connsiteX19" fmla="*/ 770716 w 1922272"/>
              <a:gd name="connsiteY19" fmla="*/ 3045291 h 5054678"/>
              <a:gd name="connsiteX20" fmla="*/ 787875 w 1922272"/>
              <a:gd name="connsiteY20" fmla="*/ 3009166 h 5054678"/>
              <a:gd name="connsiteX21" fmla="*/ 816774 w 1922272"/>
              <a:gd name="connsiteY21" fmla="*/ 2975751 h 5054678"/>
              <a:gd name="connsiteX22" fmla="*/ 845674 w 1922272"/>
              <a:gd name="connsiteY22" fmla="*/ 2959495 h 5054678"/>
              <a:gd name="connsiteX23" fmla="*/ 865542 w 1922272"/>
              <a:gd name="connsiteY23" fmla="*/ 2926080 h 5054678"/>
              <a:gd name="connsiteX24" fmla="*/ 832127 w 1922272"/>
              <a:gd name="connsiteY24" fmla="*/ 2906211 h 5054678"/>
              <a:gd name="connsiteX25" fmla="*/ 779747 w 1922272"/>
              <a:gd name="connsiteY25" fmla="*/ 2935111 h 5054678"/>
              <a:gd name="connsiteX26" fmla="*/ 742719 w 1922272"/>
              <a:gd name="connsiteY26" fmla="*/ 2979363 h 5054678"/>
              <a:gd name="connsiteX27" fmla="*/ 719238 w 1922272"/>
              <a:gd name="connsiteY27" fmla="*/ 3029034 h 5054678"/>
              <a:gd name="connsiteX28" fmla="*/ 712013 w 1922272"/>
              <a:gd name="connsiteY28" fmla="*/ 3093155 h 5054678"/>
              <a:gd name="connsiteX29" fmla="*/ 726463 w 1922272"/>
              <a:gd name="connsiteY29" fmla="*/ 3159986 h 5054678"/>
              <a:gd name="connsiteX30" fmla="*/ 762587 w 1922272"/>
              <a:gd name="connsiteY30" fmla="*/ 3224107 h 5054678"/>
              <a:gd name="connsiteX31" fmla="*/ 826708 w 1922272"/>
              <a:gd name="connsiteY31" fmla="*/ 3286421 h 5054678"/>
              <a:gd name="connsiteX32" fmla="*/ 1020877 w 1922272"/>
              <a:gd name="connsiteY32" fmla="*/ 3400213 h 5054678"/>
              <a:gd name="connsiteX33" fmla="*/ 1110285 w 1922272"/>
              <a:gd name="connsiteY33" fmla="*/ 3450787 h 5054678"/>
              <a:gd name="connsiteX34" fmla="*/ 1175309 w 1922272"/>
              <a:gd name="connsiteY34" fmla="*/ 3500459 h 5054678"/>
              <a:gd name="connsiteX35" fmla="*/ 1232205 w 1922272"/>
              <a:gd name="connsiteY35" fmla="*/ 3592576 h 5054678"/>
              <a:gd name="connsiteX36" fmla="*/ 1204209 w 1922272"/>
              <a:gd name="connsiteY36" fmla="*/ 3589866 h 5054678"/>
              <a:gd name="connsiteX37" fmla="*/ 1090417 w 1922272"/>
              <a:gd name="connsiteY37" fmla="*/ 3487815 h 5054678"/>
              <a:gd name="connsiteX38" fmla="*/ 1009137 w 1922272"/>
              <a:gd name="connsiteY38" fmla="*/ 3458915 h 5054678"/>
              <a:gd name="connsiteX39" fmla="*/ 936888 w 1922272"/>
              <a:gd name="connsiteY39" fmla="*/ 3449884 h 5054678"/>
              <a:gd name="connsiteX40" fmla="*/ 879089 w 1922272"/>
              <a:gd name="connsiteY40" fmla="*/ 3448981 h 5054678"/>
              <a:gd name="connsiteX41" fmla="*/ 817677 w 1922272"/>
              <a:gd name="connsiteY41" fmla="*/ 3458012 h 5054678"/>
              <a:gd name="connsiteX42" fmla="*/ 713820 w 1922272"/>
              <a:gd name="connsiteY42" fmla="*/ 3487815 h 5054678"/>
              <a:gd name="connsiteX43" fmla="*/ 657827 w 1922272"/>
              <a:gd name="connsiteY43" fmla="*/ 3504974 h 5054678"/>
              <a:gd name="connsiteX44" fmla="*/ 467270 w 1922272"/>
              <a:gd name="connsiteY44" fmla="*/ 3457109 h 5054678"/>
              <a:gd name="connsiteX45" fmla="*/ 444693 w 1922272"/>
              <a:gd name="connsiteY45" fmla="*/ 3416469 h 5054678"/>
              <a:gd name="connsiteX46" fmla="*/ 441080 w 1922272"/>
              <a:gd name="connsiteY46" fmla="*/ 3361379 h 5054678"/>
              <a:gd name="connsiteX47" fmla="*/ 454627 w 1922272"/>
              <a:gd name="connsiteY47" fmla="*/ 3290034 h 5054678"/>
              <a:gd name="connsiteX48" fmla="*/ 479011 w 1922272"/>
              <a:gd name="connsiteY48" fmla="*/ 3207851 h 5054678"/>
              <a:gd name="connsiteX49" fmla="*/ 460948 w 1922272"/>
              <a:gd name="connsiteY49" fmla="*/ 3173532 h 5054678"/>
              <a:gd name="connsiteX50" fmla="*/ 426630 w 1922272"/>
              <a:gd name="connsiteY50" fmla="*/ 3191594 h 5054678"/>
              <a:gd name="connsiteX51" fmla="*/ 402246 w 1922272"/>
              <a:gd name="connsiteY51" fmla="*/ 3275584 h 5054678"/>
              <a:gd name="connsiteX52" fmla="*/ 386893 w 1922272"/>
              <a:gd name="connsiteY52" fmla="*/ 3355961 h 5054678"/>
              <a:gd name="connsiteX53" fmla="*/ 391409 w 1922272"/>
              <a:gd name="connsiteY53" fmla="*/ 3430016 h 5054678"/>
              <a:gd name="connsiteX54" fmla="*/ 426630 w 1922272"/>
              <a:gd name="connsiteY54" fmla="*/ 3494137 h 5054678"/>
              <a:gd name="connsiteX55" fmla="*/ 482623 w 1922272"/>
              <a:gd name="connsiteY55" fmla="*/ 3537486 h 5054678"/>
              <a:gd name="connsiteX56" fmla="*/ 422115 w 1922272"/>
              <a:gd name="connsiteY56" fmla="*/ 3537486 h 5054678"/>
              <a:gd name="connsiteX57" fmla="*/ 342641 w 1922272"/>
              <a:gd name="connsiteY57" fmla="*/ 3521230 h 5054678"/>
              <a:gd name="connsiteX58" fmla="*/ 270392 w 1922272"/>
              <a:gd name="connsiteY58" fmla="*/ 3479687 h 5054678"/>
              <a:gd name="connsiteX59" fmla="*/ 213496 w 1922272"/>
              <a:gd name="connsiteY59" fmla="*/ 3412857 h 5054678"/>
              <a:gd name="connsiteX60" fmla="*/ 134022 w 1922272"/>
              <a:gd name="connsiteY60" fmla="*/ 3197916 h 5054678"/>
              <a:gd name="connsiteX61" fmla="*/ 96092 w 1922272"/>
              <a:gd name="connsiteY61" fmla="*/ 3166307 h 5054678"/>
              <a:gd name="connsiteX62" fmla="*/ 77126 w 1922272"/>
              <a:gd name="connsiteY62" fmla="*/ 3199722 h 5054678"/>
              <a:gd name="connsiteX63" fmla="*/ 165631 w 1922272"/>
              <a:gd name="connsiteY63" fmla="*/ 3440853 h 5054678"/>
              <a:gd name="connsiteX64" fmla="*/ 233365 w 1922272"/>
              <a:gd name="connsiteY64" fmla="*/ 3522133 h 5054678"/>
              <a:gd name="connsiteX65" fmla="*/ 322773 w 1922272"/>
              <a:gd name="connsiteY65" fmla="*/ 3573611 h 5054678"/>
              <a:gd name="connsiteX66" fmla="*/ 416696 w 1922272"/>
              <a:gd name="connsiteY66" fmla="*/ 3592576 h 5054678"/>
              <a:gd name="connsiteX67" fmla="*/ 507007 w 1922272"/>
              <a:gd name="connsiteY67" fmla="*/ 3591673 h 5054678"/>
              <a:gd name="connsiteX68" fmla="*/ 590093 w 1922272"/>
              <a:gd name="connsiteY68" fmla="*/ 3579029 h 5054678"/>
              <a:gd name="connsiteX69" fmla="*/ 671373 w 1922272"/>
              <a:gd name="connsiteY69" fmla="*/ 3558258 h 5054678"/>
              <a:gd name="connsiteX70" fmla="*/ 728269 w 1922272"/>
              <a:gd name="connsiteY70" fmla="*/ 3541099 h 5054678"/>
              <a:gd name="connsiteX71" fmla="*/ 828515 w 1922272"/>
              <a:gd name="connsiteY71" fmla="*/ 3512199 h 5054678"/>
              <a:gd name="connsiteX72" fmla="*/ 880895 w 1922272"/>
              <a:gd name="connsiteY72" fmla="*/ 3504071 h 5054678"/>
              <a:gd name="connsiteX73" fmla="*/ 932373 w 1922272"/>
              <a:gd name="connsiteY73" fmla="*/ 3504974 h 5054678"/>
              <a:gd name="connsiteX74" fmla="*/ 997396 w 1922272"/>
              <a:gd name="connsiteY74" fmla="*/ 3513102 h 5054678"/>
              <a:gd name="connsiteX75" fmla="*/ 1063324 w 1922272"/>
              <a:gd name="connsiteY75" fmla="*/ 3535680 h 5054678"/>
              <a:gd name="connsiteX76" fmla="*/ 1122026 w 1922272"/>
              <a:gd name="connsiteY76" fmla="*/ 3582642 h 5054678"/>
              <a:gd name="connsiteX77" fmla="*/ 1059711 w 1922272"/>
              <a:gd name="connsiteY77" fmla="*/ 3587157 h 5054678"/>
              <a:gd name="connsiteX78" fmla="*/ 1050680 w 1922272"/>
              <a:gd name="connsiteY78" fmla="*/ 3623282 h 5054678"/>
              <a:gd name="connsiteX79" fmla="*/ 973013 w 1922272"/>
              <a:gd name="connsiteY79" fmla="*/ 3642247 h 5054678"/>
              <a:gd name="connsiteX80" fmla="*/ 907988 w 1922272"/>
              <a:gd name="connsiteY80" fmla="*/ 3659406 h 5054678"/>
              <a:gd name="connsiteX81" fmla="*/ 1002815 w 1922272"/>
              <a:gd name="connsiteY81" fmla="*/ 3697337 h 5054678"/>
              <a:gd name="connsiteX82" fmla="*/ 1130154 w 1922272"/>
              <a:gd name="connsiteY82" fmla="*/ 3734364 h 5054678"/>
              <a:gd name="connsiteX83" fmla="*/ 1249365 w 1922272"/>
              <a:gd name="connsiteY83" fmla="*/ 3907762 h 5054678"/>
              <a:gd name="connsiteX84" fmla="*/ 1321614 w 1922272"/>
              <a:gd name="connsiteY84" fmla="*/ 4124508 h 5054678"/>
              <a:gd name="connsiteX85" fmla="*/ 1257493 w 1922272"/>
              <a:gd name="connsiteY85" fmla="*/ 4243719 h 5054678"/>
              <a:gd name="connsiteX86" fmla="*/ 1078676 w 1922272"/>
              <a:gd name="connsiteY86" fmla="*/ 4204885 h 5054678"/>
              <a:gd name="connsiteX87" fmla="*/ 895345 w 1922272"/>
              <a:gd name="connsiteY87" fmla="*/ 4105543 h 5054678"/>
              <a:gd name="connsiteX88" fmla="*/ 764394 w 1922272"/>
              <a:gd name="connsiteY88" fmla="*/ 4066709 h 5054678"/>
              <a:gd name="connsiteX89" fmla="*/ 674083 w 1922272"/>
              <a:gd name="connsiteY89" fmla="*/ 4095609 h 5054678"/>
              <a:gd name="connsiteX90" fmla="*/ 609059 w 1922272"/>
              <a:gd name="connsiteY90" fmla="*/ 4125411 h 5054678"/>
              <a:gd name="connsiteX91" fmla="*/ 539519 w 1922272"/>
              <a:gd name="connsiteY91" fmla="*/ 4086578 h 5054678"/>
              <a:gd name="connsiteX92" fmla="*/ 488945 w 1922272"/>
              <a:gd name="connsiteY92" fmla="*/ 4014329 h 5054678"/>
              <a:gd name="connsiteX93" fmla="*/ 516038 w 1922272"/>
              <a:gd name="connsiteY93" fmla="*/ 4107349 h 5054678"/>
              <a:gd name="connsiteX94" fmla="*/ 546744 w 1922272"/>
              <a:gd name="connsiteY94" fmla="*/ 4223851 h 5054678"/>
              <a:gd name="connsiteX95" fmla="*/ 474495 w 1922272"/>
              <a:gd name="connsiteY95" fmla="*/ 4389120 h 5054678"/>
              <a:gd name="connsiteX96" fmla="*/ 375153 w 1922272"/>
              <a:gd name="connsiteY96" fmla="*/ 4524587 h 5054678"/>
              <a:gd name="connsiteX97" fmla="*/ 282133 w 1922272"/>
              <a:gd name="connsiteY97" fmla="*/ 4578773 h 5054678"/>
              <a:gd name="connsiteX98" fmla="*/ 233365 w 1922272"/>
              <a:gd name="connsiteY98" fmla="*/ 4612188 h 5054678"/>
              <a:gd name="connsiteX99" fmla="*/ 240589 w 1922272"/>
              <a:gd name="connsiteY99" fmla="*/ 4679018 h 5054678"/>
              <a:gd name="connsiteX100" fmla="*/ 134022 w 1922272"/>
              <a:gd name="connsiteY100" fmla="*/ 4793713 h 5054678"/>
              <a:gd name="connsiteX101" fmla="*/ 33777 w 1922272"/>
              <a:gd name="connsiteY101" fmla="*/ 4889444 h 5054678"/>
              <a:gd name="connsiteX102" fmla="*/ 362 w 1922272"/>
              <a:gd name="connsiteY102" fmla="*/ 4953564 h 5054678"/>
              <a:gd name="connsiteX103" fmla="*/ 37389 w 1922272"/>
              <a:gd name="connsiteY103" fmla="*/ 5036651 h 5054678"/>
              <a:gd name="connsiteX104" fmla="*/ 66289 w 1922272"/>
              <a:gd name="connsiteY104" fmla="*/ 5048391 h 5054678"/>
              <a:gd name="connsiteX105" fmla="*/ 80739 w 1922272"/>
              <a:gd name="connsiteY105" fmla="*/ 4968014 h 5054678"/>
              <a:gd name="connsiteX106" fmla="*/ 193627 w 1922272"/>
              <a:gd name="connsiteY106" fmla="*/ 4807260 h 5054678"/>
              <a:gd name="connsiteX107" fmla="*/ 361606 w 1922272"/>
              <a:gd name="connsiteY107" fmla="*/ 4662762 h 5054678"/>
              <a:gd name="connsiteX108" fmla="*/ 587384 w 1922272"/>
              <a:gd name="connsiteY108" fmla="*/ 4607673 h 5054678"/>
              <a:gd name="connsiteX109" fmla="*/ 690339 w 1922272"/>
              <a:gd name="connsiteY109" fmla="*/ 4567936 h 5054678"/>
              <a:gd name="connsiteX110" fmla="*/ 740010 w 1922272"/>
              <a:gd name="connsiteY110" fmla="*/ 4490268 h 5054678"/>
              <a:gd name="connsiteX111" fmla="*/ 830321 w 1922272"/>
              <a:gd name="connsiteY111" fmla="*/ 4476722 h 5054678"/>
              <a:gd name="connsiteX112" fmla="*/ 1027199 w 1922272"/>
              <a:gd name="connsiteY112" fmla="*/ 4569742 h 5054678"/>
              <a:gd name="connsiteX113" fmla="*/ 1267427 w 1922272"/>
              <a:gd name="connsiteY113" fmla="*/ 4609479 h 5054678"/>
              <a:gd name="connsiteX114" fmla="*/ 1464305 w 1922272"/>
              <a:gd name="connsiteY114" fmla="*/ 4614898 h 5054678"/>
              <a:gd name="connsiteX115" fmla="*/ 1667505 w 1922272"/>
              <a:gd name="connsiteY115" fmla="*/ 4539036 h 5054678"/>
              <a:gd name="connsiteX116" fmla="*/ 1781297 w 1922272"/>
              <a:gd name="connsiteY116" fmla="*/ 4486656 h 5054678"/>
              <a:gd name="connsiteX117" fmla="*/ 1843612 w 1922272"/>
              <a:gd name="connsiteY117" fmla="*/ 4509234 h 5054678"/>
              <a:gd name="connsiteX118" fmla="*/ 1827356 w 1922272"/>
              <a:gd name="connsiteY118" fmla="*/ 4662762 h 5054678"/>
              <a:gd name="connsiteX119" fmla="*/ 1774072 w 1922272"/>
              <a:gd name="connsiteY119" fmla="*/ 4827129 h 5054678"/>
              <a:gd name="connsiteX120" fmla="*/ 1774975 w 1922272"/>
              <a:gd name="connsiteY120" fmla="*/ 4925568 h 5054678"/>
              <a:gd name="connsiteX121" fmla="*/ 1839999 w 1922272"/>
              <a:gd name="connsiteY121" fmla="*/ 4813582 h 5054678"/>
              <a:gd name="connsiteX122" fmla="*/ 1897798 w 1922272"/>
              <a:gd name="connsiteY122" fmla="*/ 4627541 h 5054678"/>
              <a:gd name="connsiteX123" fmla="*/ 1922182 w 1922272"/>
              <a:gd name="connsiteY123" fmla="*/ 4467691 h 5054678"/>
              <a:gd name="connsiteX124" fmla="*/ 1886961 w 1922272"/>
              <a:gd name="connsiteY124" fmla="*/ 4399957 h 5054678"/>
              <a:gd name="connsiteX125" fmla="*/ 1746979 w 1922272"/>
              <a:gd name="connsiteY125" fmla="*/ 4433372 h 5054678"/>
              <a:gd name="connsiteX126" fmla="*/ 1613318 w 1922272"/>
              <a:gd name="connsiteY126" fmla="*/ 4462272 h 5054678"/>
              <a:gd name="connsiteX127" fmla="*/ 1582613 w 1922272"/>
              <a:gd name="connsiteY127" fmla="*/ 4395442 h 5054678"/>
              <a:gd name="connsiteX128" fmla="*/ 1614221 w 1922272"/>
              <a:gd name="connsiteY128" fmla="*/ 4231075 h 5054678"/>
              <a:gd name="connsiteX129" fmla="*/ 1515782 w 1922272"/>
              <a:gd name="connsiteY129" fmla="*/ 4029682 h 5054678"/>
              <a:gd name="connsiteX130" fmla="*/ 1366769 w 1922272"/>
              <a:gd name="connsiteY130" fmla="*/ 3854478 h 5054678"/>
              <a:gd name="connsiteX131" fmla="*/ 1304454 w 1922272"/>
              <a:gd name="connsiteY131" fmla="*/ 3760554 h 5054678"/>
              <a:gd name="connsiteX132" fmla="*/ 1318001 w 1922272"/>
              <a:gd name="connsiteY132" fmla="*/ 3710883 h 5054678"/>
              <a:gd name="connsiteX0" fmla="*/ 1318001 w 1922272"/>
              <a:gd name="connsiteY0" fmla="*/ 805469 h 2149264"/>
              <a:gd name="connsiteX1" fmla="*/ 1433599 w 1922272"/>
              <a:gd name="connsiteY1" fmla="*/ 772957 h 2149264"/>
              <a:gd name="connsiteX2" fmla="*/ 1479658 w 1922272"/>
              <a:gd name="connsiteY2" fmla="*/ 716061 h 2149264"/>
              <a:gd name="connsiteX3" fmla="*/ 1300842 w 1922272"/>
              <a:gd name="connsiteY3" fmla="*/ 691677 h 2149264"/>
              <a:gd name="connsiteX4" fmla="*/ 1292714 w 1922272"/>
              <a:gd name="connsiteY4" fmla="*/ 690774 h 2149264"/>
              <a:gd name="connsiteX5" fmla="*/ 1213240 w 1922272"/>
              <a:gd name="connsiteY5" fmla="*/ 555308 h 2149264"/>
              <a:gd name="connsiteX6" fmla="*/ 1137379 w 1922272"/>
              <a:gd name="connsiteY6" fmla="*/ 497508 h 2149264"/>
              <a:gd name="connsiteX7" fmla="*/ 1095836 w 1922272"/>
              <a:gd name="connsiteY7" fmla="*/ 473125 h 2149264"/>
              <a:gd name="connsiteX8" fmla="*/ 1052486 w 1922272"/>
              <a:gd name="connsiteY8" fmla="*/ 446934 h 2149264"/>
              <a:gd name="connsiteX9" fmla="*/ 939597 w 1922272"/>
              <a:gd name="connsiteY9" fmla="*/ 320499 h 2149264"/>
              <a:gd name="connsiteX10" fmla="*/ 922438 w 1922272"/>
              <a:gd name="connsiteY10" fmla="*/ 233800 h 2149264"/>
              <a:gd name="connsiteX11" fmla="*/ 896248 w 1922272"/>
              <a:gd name="connsiteY11" fmla="*/ 270828 h 2149264"/>
              <a:gd name="connsiteX12" fmla="*/ 884507 w 1922272"/>
              <a:gd name="connsiteY12" fmla="*/ 320499 h 2149264"/>
              <a:gd name="connsiteX13" fmla="*/ 891733 w 1922272"/>
              <a:gd name="connsiteY13" fmla="*/ 361139 h 2149264"/>
              <a:gd name="connsiteX14" fmla="*/ 857414 w 1922272"/>
              <a:gd name="connsiteY14" fmla="*/ 337658 h 2149264"/>
              <a:gd name="connsiteX15" fmla="*/ 804131 w 1922272"/>
              <a:gd name="connsiteY15" fmla="*/ 286180 h 2149264"/>
              <a:gd name="connsiteX16" fmla="*/ 776134 w 1922272"/>
              <a:gd name="connsiteY16" fmla="*/ 236509 h 2149264"/>
              <a:gd name="connsiteX17" fmla="*/ 765297 w 1922272"/>
              <a:gd name="connsiteY17" fmla="*/ 185032 h 2149264"/>
              <a:gd name="connsiteX18" fmla="*/ 770716 w 1922272"/>
              <a:gd name="connsiteY18" fmla="*/ 139877 h 2149264"/>
              <a:gd name="connsiteX19" fmla="*/ 787875 w 1922272"/>
              <a:gd name="connsiteY19" fmla="*/ 103752 h 2149264"/>
              <a:gd name="connsiteX20" fmla="*/ 816774 w 1922272"/>
              <a:gd name="connsiteY20" fmla="*/ 70337 h 2149264"/>
              <a:gd name="connsiteX21" fmla="*/ 845674 w 1922272"/>
              <a:gd name="connsiteY21" fmla="*/ 54081 h 2149264"/>
              <a:gd name="connsiteX22" fmla="*/ 865542 w 1922272"/>
              <a:gd name="connsiteY22" fmla="*/ 20666 h 2149264"/>
              <a:gd name="connsiteX23" fmla="*/ 832127 w 1922272"/>
              <a:gd name="connsiteY23" fmla="*/ 797 h 2149264"/>
              <a:gd name="connsiteX24" fmla="*/ 779747 w 1922272"/>
              <a:gd name="connsiteY24" fmla="*/ 29697 h 2149264"/>
              <a:gd name="connsiteX25" fmla="*/ 742719 w 1922272"/>
              <a:gd name="connsiteY25" fmla="*/ 73949 h 2149264"/>
              <a:gd name="connsiteX26" fmla="*/ 719238 w 1922272"/>
              <a:gd name="connsiteY26" fmla="*/ 123620 h 2149264"/>
              <a:gd name="connsiteX27" fmla="*/ 712013 w 1922272"/>
              <a:gd name="connsiteY27" fmla="*/ 187741 h 2149264"/>
              <a:gd name="connsiteX28" fmla="*/ 726463 w 1922272"/>
              <a:gd name="connsiteY28" fmla="*/ 254572 h 2149264"/>
              <a:gd name="connsiteX29" fmla="*/ 762587 w 1922272"/>
              <a:gd name="connsiteY29" fmla="*/ 318693 h 2149264"/>
              <a:gd name="connsiteX30" fmla="*/ 826708 w 1922272"/>
              <a:gd name="connsiteY30" fmla="*/ 381007 h 2149264"/>
              <a:gd name="connsiteX31" fmla="*/ 1020877 w 1922272"/>
              <a:gd name="connsiteY31" fmla="*/ 494799 h 2149264"/>
              <a:gd name="connsiteX32" fmla="*/ 1110285 w 1922272"/>
              <a:gd name="connsiteY32" fmla="*/ 545373 h 2149264"/>
              <a:gd name="connsiteX33" fmla="*/ 1175309 w 1922272"/>
              <a:gd name="connsiteY33" fmla="*/ 595045 h 2149264"/>
              <a:gd name="connsiteX34" fmla="*/ 1232205 w 1922272"/>
              <a:gd name="connsiteY34" fmla="*/ 687162 h 2149264"/>
              <a:gd name="connsiteX35" fmla="*/ 1204209 w 1922272"/>
              <a:gd name="connsiteY35" fmla="*/ 684452 h 2149264"/>
              <a:gd name="connsiteX36" fmla="*/ 1090417 w 1922272"/>
              <a:gd name="connsiteY36" fmla="*/ 582401 h 2149264"/>
              <a:gd name="connsiteX37" fmla="*/ 1009137 w 1922272"/>
              <a:gd name="connsiteY37" fmla="*/ 553501 h 2149264"/>
              <a:gd name="connsiteX38" fmla="*/ 936888 w 1922272"/>
              <a:gd name="connsiteY38" fmla="*/ 544470 h 2149264"/>
              <a:gd name="connsiteX39" fmla="*/ 879089 w 1922272"/>
              <a:gd name="connsiteY39" fmla="*/ 543567 h 2149264"/>
              <a:gd name="connsiteX40" fmla="*/ 817677 w 1922272"/>
              <a:gd name="connsiteY40" fmla="*/ 552598 h 2149264"/>
              <a:gd name="connsiteX41" fmla="*/ 713820 w 1922272"/>
              <a:gd name="connsiteY41" fmla="*/ 582401 h 2149264"/>
              <a:gd name="connsiteX42" fmla="*/ 657827 w 1922272"/>
              <a:gd name="connsiteY42" fmla="*/ 599560 h 2149264"/>
              <a:gd name="connsiteX43" fmla="*/ 467270 w 1922272"/>
              <a:gd name="connsiteY43" fmla="*/ 551695 h 2149264"/>
              <a:gd name="connsiteX44" fmla="*/ 444693 w 1922272"/>
              <a:gd name="connsiteY44" fmla="*/ 511055 h 2149264"/>
              <a:gd name="connsiteX45" fmla="*/ 441080 w 1922272"/>
              <a:gd name="connsiteY45" fmla="*/ 455965 h 2149264"/>
              <a:gd name="connsiteX46" fmla="*/ 454627 w 1922272"/>
              <a:gd name="connsiteY46" fmla="*/ 384620 h 2149264"/>
              <a:gd name="connsiteX47" fmla="*/ 479011 w 1922272"/>
              <a:gd name="connsiteY47" fmla="*/ 302437 h 2149264"/>
              <a:gd name="connsiteX48" fmla="*/ 460948 w 1922272"/>
              <a:gd name="connsiteY48" fmla="*/ 268118 h 2149264"/>
              <a:gd name="connsiteX49" fmla="*/ 426630 w 1922272"/>
              <a:gd name="connsiteY49" fmla="*/ 286180 h 2149264"/>
              <a:gd name="connsiteX50" fmla="*/ 402246 w 1922272"/>
              <a:gd name="connsiteY50" fmla="*/ 370170 h 2149264"/>
              <a:gd name="connsiteX51" fmla="*/ 386893 w 1922272"/>
              <a:gd name="connsiteY51" fmla="*/ 450547 h 2149264"/>
              <a:gd name="connsiteX52" fmla="*/ 391409 w 1922272"/>
              <a:gd name="connsiteY52" fmla="*/ 524602 h 2149264"/>
              <a:gd name="connsiteX53" fmla="*/ 426630 w 1922272"/>
              <a:gd name="connsiteY53" fmla="*/ 588723 h 2149264"/>
              <a:gd name="connsiteX54" fmla="*/ 482623 w 1922272"/>
              <a:gd name="connsiteY54" fmla="*/ 632072 h 2149264"/>
              <a:gd name="connsiteX55" fmla="*/ 422115 w 1922272"/>
              <a:gd name="connsiteY55" fmla="*/ 632072 h 2149264"/>
              <a:gd name="connsiteX56" fmla="*/ 342641 w 1922272"/>
              <a:gd name="connsiteY56" fmla="*/ 615816 h 2149264"/>
              <a:gd name="connsiteX57" fmla="*/ 270392 w 1922272"/>
              <a:gd name="connsiteY57" fmla="*/ 574273 h 2149264"/>
              <a:gd name="connsiteX58" fmla="*/ 213496 w 1922272"/>
              <a:gd name="connsiteY58" fmla="*/ 507443 h 2149264"/>
              <a:gd name="connsiteX59" fmla="*/ 134022 w 1922272"/>
              <a:gd name="connsiteY59" fmla="*/ 292502 h 2149264"/>
              <a:gd name="connsiteX60" fmla="*/ 96092 w 1922272"/>
              <a:gd name="connsiteY60" fmla="*/ 260893 h 2149264"/>
              <a:gd name="connsiteX61" fmla="*/ 77126 w 1922272"/>
              <a:gd name="connsiteY61" fmla="*/ 294308 h 2149264"/>
              <a:gd name="connsiteX62" fmla="*/ 165631 w 1922272"/>
              <a:gd name="connsiteY62" fmla="*/ 535439 h 2149264"/>
              <a:gd name="connsiteX63" fmla="*/ 233365 w 1922272"/>
              <a:gd name="connsiteY63" fmla="*/ 616719 h 2149264"/>
              <a:gd name="connsiteX64" fmla="*/ 322773 w 1922272"/>
              <a:gd name="connsiteY64" fmla="*/ 668197 h 2149264"/>
              <a:gd name="connsiteX65" fmla="*/ 416696 w 1922272"/>
              <a:gd name="connsiteY65" fmla="*/ 687162 h 2149264"/>
              <a:gd name="connsiteX66" fmla="*/ 507007 w 1922272"/>
              <a:gd name="connsiteY66" fmla="*/ 686259 h 2149264"/>
              <a:gd name="connsiteX67" fmla="*/ 590093 w 1922272"/>
              <a:gd name="connsiteY67" fmla="*/ 673615 h 2149264"/>
              <a:gd name="connsiteX68" fmla="*/ 671373 w 1922272"/>
              <a:gd name="connsiteY68" fmla="*/ 652844 h 2149264"/>
              <a:gd name="connsiteX69" fmla="*/ 728269 w 1922272"/>
              <a:gd name="connsiteY69" fmla="*/ 635685 h 2149264"/>
              <a:gd name="connsiteX70" fmla="*/ 828515 w 1922272"/>
              <a:gd name="connsiteY70" fmla="*/ 606785 h 2149264"/>
              <a:gd name="connsiteX71" fmla="*/ 880895 w 1922272"/>
              <a:gd name="connsiteY71" fmla="*/ 598657 h 2149264"/>
              <a:gd name="connsiteX72" fmla="*/ 932373 w 1922272"/>
              <a:gd name="connsiteY72" fmla="*/ 599560 h 2149264"/>
              <a:gd name="connsiteX73" fmla="*/ 997396 w 1922272"/>
              <a:gd name="connsiteY73" fmla="*/ 607688 h 2149264"/>
              <a:gd name="connsiteX74" fmla="*/ 1063324 w 1922272"/>
              <a:gd name="connsiteY74" fmla="*/ 630266 h 2149264"/>
              <a:gd name="connsiteX75" fmla="*/ 1122026 w 1922272"/>
              <a:gd name="connsiteY75" fmla="*/ 677228 h 2149264"/>
              <a:gd name="connsiteX76" fmla="*/ 1059711 w 1922272"/>
              <a:gd name="connsiteY76" fmla="*/ 681743 h 2149264"/>
              <a:gd name="connsiteX77" fmla="*/ 1050680 w 1922272"/>
              <a:gd name="connsiteY77" fmla="*/ 717868 h 2149264"/>
              <a:gd name="connsiteX78" fmla="*/ 973013 w 1922272"/>
              <a:gd name="connsiteY78" fmla="*/ 736833 h 2149264"/>
              <a:gd name="connsiteX79" fmla="*/ 907988 w 1922272"/>
              <a:gd name="connsiteY79" fmla="*/ 753992 h 2149264"/>
              <a:gd name="connsiteX80" fmla="*/ 1002815 w 1922272"/>
              <a:gd name="connsiteY80" fmla="*/ 791923 h 2149264"/>
              <a:gd name="connsiteX81" fmla="*/ 1130154 w 1922272"/>
              <a:gd name="connsiteY81" fmla="*/ 828950 h 2149264"/>
              <a:gd name="connsiteX82" fmla="*/ 1249365 w 1922272"/>
              <a:gd name="connsiteY82" fmla="*/ 1002348 h 2149264"/>
              <a:gd name="connsiteX83" fmla="*/ 1321614 w 1922272"/>
              <a:gd name="connsiteY83" fmla="*/ 1219094 h 2149264"/>
              <a:gd name="connsiteX84" fmla="*/ 1257493 w 1922272"/>
              <a:gd name="connsiteY84" fmla="*/ 1338305 h 2149264"/>
              <a:gd name="connsiteX85" fmla="*/ 1078676 w 1922272"/>
              <a:gd name="connsiteY85" fmla="*/ 1299471 h 2149264"/>
              <a:gd name="connsiteX86" fmla="*/ 895345 w 1922272"/>
              <a:gd name="connsiteY86" fmla="*/ 1200129 h 2149264"/>
              <a:gd name="connsiteX87" fmla="*/ 764394 w 1922272"/>
              <a:gd name="connsiteY87" fmla="*/ 1161295 h 2149264"/>
              <a:gd name="connsiteX88" fmla="*/ 674083 w 1922272"/>
              <a:gd name="connsiteY88" fmla="*/ 1190195 h 2149264"/>
              <a:gd name="connsiteX89" fmla="*/ 609059 w 1922272"/>
              <a:gd name="connsiteY89" fmla="*/ 1219997 h 2149264"/>
              <a:gd name="connsiteX90" fmla="*/ 539519 w 1922272"/>
              <a:gd name="connsiteY90" fmla="*/ 1181164 h 2149264"/>
              <a:gd name="connsiteX91" fmla="*/ 488945 w 1922272"/>
              <a:gd name="connsiteY91" fmla="*/ 1108915 h 2149264"/>
              <a:gd name="connsiteX92" fmla="*/ 516038 w 1922272"/>
              <a:gd name="connsiteY92" fmla="*/ 1201935 h 2149264"/>
              <a:gd name="connsiteX93" fmla="*/ 546744 w 1922272"/>
              <a:gd name="connsiteY93" fmla="*/ 1318437 h 2149264"/>
              <a:gd name="connsiteX94" fmla="*/ 474495 w 1922272"/>
              <a:gd name="connsiteY94" fmla="*/ 1483706 h 2149264"/>
              <a:gd name="connsiteX95" fmla="*/ 375153 w 1922272"/>
              <a:gd name="connsiteY95" fmla="*/ 1619173 h 2149264"/>
              <a:gd name="connsiteX96" fmla="*/ 282133 w 1922272"/>
              <a:gd name="connsiteY96" fmla="*/ 1673359 h 2149264"/>
              <a:gd name="connsiteX97" fmla="*/ 233365 w 1922272"/>
              <a:gd name="connsiteY97" fmla="*/ 1706774 h 2149264"/>
              <a:gd name="connsiteX98" fmla="*/ 240589 w 1922272"/>
              <a:gd name="connsiteY98" fmla="*/ 1773604 h 2149264"/>
              <a:gd name="connsiteX99" fmla="*/ 134022 w 1922272"/>
              <a:gd name="connsiteY99" fmla="*/ 1888299 h 2149264"/>
              <a:gd name="connsiteX100" fmla="*/ 33777 w 1922272"/>
              <a:gd name="connsiteY100" fmla="*/ 1984030 h 2149264"/>
              <a:gd name="connsiteX101" fmla="*/ 362 w 1922272"/>
              <a:gd name="connsiteY101" fmla="*/ 2048150 h 2149264"/>
              <a:gd name="connsiteX102" fmla="*/ 37389 w 1922272"/>
              <a:gd name="connsiteY102" fmla="*/ 2131237 h 2149264"/>
              <a:gd name="connsiteX103" fmla="*/ 66289 w 1922272"/>
              <a:gd name="connsiteY103" fmla="*/ 2142977 h 2149264"/>
              <a:gd name="connsiteX104" fmla="*/ 80739 w 1922272"/>
              <a:gd name="connsiteY104" fmla="*/ 2062600 h 2149264"/>
              <a:gd name="connsiteX105" fmla="*/ 193627 w 1922272"/>
              <a:gd name="connsiteY105" fmla="*/ 1901846 h 2149264"/>
              <a:gd name="connsiteX106" fmla="*/ 361606 w 1922272"/>
              <a:gd name="connsiteY106" fmla="*/ 1757348 h 2149264"/>
              <a:gd name="connsiteX107" fmla="*/ 587384 w 1922272"/>
              <a:gd name="connsiteY107" fmla="*/ 1702259 h 2149264"/>
              <a:gd name="connsiteX108" fmla="*/ 690339 w 1922272"/>
              <a:gd name="connsiteY108" fmla="*/ 1662522 h 2149264"/>
              <a:gd name="connsiteX109" fmla="*/ 740010 w 1922272"/>
              <a:gd name="connsiteY109" fmla="*/ 1584854 h 2149264"/>
              <a:gd name="connsiteX110" fmla="*/ 830321 w 1922272"/>
              <a:gd name="connsiteY110" fmla="*/ 1571308 h 2149264"/>
              <a:gd name="connsiteX111" fmla="*/ 1027199 w 1922272"/>
              <a:gd name="connsiteY111" fmla="*/ 1664328 h 2149264"/>
              <a:gd name="connsiteX112" fmla="*/ 1267427 w 1922272"/>
              <a:gd name="connsiteY112" fmla="*/ 1704065 h 2149264"/>
              <a:gd name="connsiteX113" fmla="*/ 1464305 w 1922272"/>
              <a:gd name="connsiteY113" fmla="*/ 1709484 h 2149264"/>
              <a:gd name="connsiteX114" fmla="*/ 1667505 w 1922272"/>
              <a:gd name="connsiteY114" fmla="*/ 1633622 h 2149264"/>
              <a:gd name="connsiteX115" fmla="*/ 1781297 w 1922272"/>
              <a:gd name="connsiteY115" fmla="*/ 1581242 h 2149264"/>
              <a:gd name="connsiteX116" fmla="*/ 1843612 w 1922272"/>
              <a:gd name="connsiteY116" fmla="*/ 1603820 h 2149264"/>
              <a:gd name="connsiteX117" fmla="*/ 1827356 w 1922272"/>
              <a:gd name="connsiteY117" fmla="*/ 1757348 h 2149264"/>
              <a:gd name="connsiteX118" fmla="*/ 1774072 w 1922272"/>
              <a:gd name="connsiteY118" fmla="*/ 1921715 h 2149264"/>
              <a:gd name="connsiteX119" fmla="*/ 1774975 w 1922272"/>
              <a:gd name="connsiteY119" fmla="*/ 2020154 h 2149264"/>
              <a:gd name="connsiteX120" fmla="*/ 1839999 w 1922272"/>
              <a:gd name="connsiteY120" fmla="*/ 1908168 h 2149264"/>
              <a:gd name="connsiteX121" fmla="*/ 1897798 w 1922272"/>
              <a:gd name="connsiteY121" fmla="*/ 1722127 h 2149264"/>
              <a:gd name="connsiteX122" fmla="*/ 1922182 w 1922272"/>
              <a:gd name="connsiteY122" fmla="*/ 1562277 h 2149264"/>
              <a:gd name="connsiteX123" fmla="*/ 1886961 w 1922272"/>
              <a:gd name="connsiteY123" fmla="*/ 1494543 h 2149264"/>
              <a:gd name="connsiteX124" fmla="*/ 1746979 w 1922272"/>
              <a:gd name="connsiteY124" fmla="*/ 1527958 h 2149264"/>
              <a:gd name="connsiteX125" fmla="*/ 1613318 w 1922272"/>
              <a:gd name="connsiteY125" fmla="*/ 1556858 h 2149264"/>
              <a:gd name="connsiteX126" fmla="*/ 1582613 w 1922272"/>
              <a:gd name="connsiteY126" fmla="*/ 1490028 h 2149264"/>
              <a:gd name="connsiteX127" fmla="*/ 1614221 w 1922272"/>
              <a:gd name="connsiteY127" fmla="*/ 1325661 h 2149264"/>
              <a:gd name="connsiteX128" fmla="*/ 1515782 w 1922272"/>
              <a:gd name="connsiteY128" fmla="*/ 1124268 h 2149264"/>
              <a:gd name="connsiteX129" fmla="*/ 1366769 w 1922272"/>
              <a:gd name="connsiteY129" fmla="*/ 949064 h 2149264"/>
              <a:gd name="connsiteX130" fmla="*/ 1304454 w 1922272"/>
              <a:gd name="connsiteY130" fmla="*/ 855140 h 2149264"/>
              <a:gd name="connsiteX131" fmla="*/ 1318001 w 1922272"/>
              <a:gd name="connsiteY131" fmla="*/ 805469 h 21492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1922272" h="2149264">
                <a:moveTo>
                  <a:pt x="1318001" y="805469"/>
                </a:moveTo>
                <a:cubicBezTo>
                  <a:pt x="1342385" y="794632"/>
                  <a:pt x="1392959" y="789213"/>
                  <a:pt x="1433599" y="772957"/>
                </a:cubicBezTo>
                <a:cubicBezTo>
                  <a:pt x="1474239" y="757605"/>
                  <a:pt x="1505848" y="731414"/>
                  <a:pt x="1479658" y="716061"/>
                </a:cubicBezTo>
                <a:cubicBezTo>
                  <a:pt x="1453468" y="700708"/>
                  <a:pt x="1368575" y="697096"/>
                  <a:pt x="1300842" y="691677"/>
                </a:cubicBezTo>
                <a:lnTo>
                  <a:pt x="1292714" y="690774"/>
                </a:lnTo>
                <a:cubicBezTo>
                  <a:pt x="1273748" y="643812"/>
                  <a:pt x="1253880" y="596851"/>
                  <a:pt x="1213240" y="555308"/>
                </a:cubicBezTo>
                <a:cubicBezTo>
                  <a:pt x="1192468" y="534536"/>
                  <a:pt x="1167181" y="515571"/>
                  <a:pt x="1137379" y="497508"/>
                </a:cubicBezTo>
                <a:cubicBezTo>
                  <a:pt x="1126541" y="491187"/>
                  <a:pt x="1112092" y="482156"/>
                  <a:pt x="1095836" y="473125"/>
                </a:cubicBezTo>
                <a:lnTo>
                  <a:pt x="1052486" y="446934"/>
                </a:lnTo>
                <a:cubicBezTo>
                  <a:pt x="996493" y="411713"/>
                  <a:pt x="939597" y="365654"/>
                  <a:pt x="939597" y="320499"/>
                </a:cubicBezTo>
                <a:cubicBezTo>
                  <a:pt x="939597" y="278053"/>
                  <a:pt x="970303" y="183226"/>
                  <a:pt x="922438" y="233800"/>
                </a:cubicBezTo>
                <a:cubicBezTo>
                  <a:pt x="912504" y="244637"/>
                  <a:pt x="903473" y="257281"/>
                  <a:pt x="896248" y="270828"/>
                </a:cubicBezTo>
                <a:cubicBezTo>
                  <a:pt x="888120" y="286180"/>
                  <a:pt x="884507" y="303340"/>
                  <a:pt x="884507" y="320499"/>
                </a:cubicBezTo>
                <a:cubicBezTo>
                  <a:pt x="884507" y="334046"/>
                  <a:pt x="886314" y="347592"/>
                  <a:pt x="891733" y="361139"/>
                </a:cubicBezTo>
                <a:cubicBezTo>
                  <a:pt x="879089" y="353011"/>
                  <a:pt x="867348" y="344883"/>
                  <a:pt x="857414" y="337658"/>
                </a:cubicBezTo>
                <a:cubicBezTo>
                  <a:pt x="833933" y="320499"/>
                  <a:pt x="816774" y="303340"/>
                  <a:pt x="804131" y="286180"/>
                </a:cubicBezTo>
                <a:cubicBezTo>
                  <a:pt x="791487" y="269021"/>
                  <a:pt x="782456" y="252766"/>
                  <a:pt x="776134" y="236509"/>
                </a:cubicBezTo>
                <a:cubicBezTo>
                  <a:pt x="769813" y="219350"/>
                  <a:pt x="766200" y="202191"/>
                  <a:pt x="765297" y="185032"/>
                </a:cubicBezTo>
                <a:cubicBezTo>
                  <a:pt x="764394" y="168776"/>
                  <a:pt x="766200" y="154326"/>
                  <a:pt x="770716" y="139877"/>
                </a:cubicBezTo>
                <a:cubicBezTo>
                  <a:pt x="774328" y="127233"/>
                  <a:pt x="780650" y="114589"/>
                  <a:pt x="787875" y="103752"/>
                </a:cubicBezTo>
                <a:cubicBezTo>
                  <a:pt x="796906" y="89302"/>
                  <a:pt x="807743" y="77562"/>
                  <a:pt x="816774" y="70337"/>
                </a:cubicBezTo>
                <a:cubicBezTo>
                  <a:pt x="829418" y="58597"/>
                  <a:pt x="837546" y="56790"/>
                  <a:pt x="845674" y="54081"/>
                </a:cubicBezTo>
                <a:cubicBezTo>
                  <a:pt x="860124" y="50468"/>
                  <a:pt x="869155" y="35116"/>
                  <a:pt x="865542" y="20666"/>
                </a:cubicBezTo>
                <a:cubicBezTo>
                  <a:pt x="861930" y="6216"/>
                  <a:pt x="846577" y="-2815"/>
                  <a:pt x="832127" y="797"/>
                </a:cubicBezTo>
                <a:cubicBezTo>
                  <a:pt x="817677" y="4410"/>
                  <a:pt x="802325" y="8022"/>
                  <a:pt x="779747" y="29697"/>
                </a:cubicBezTo>
                <a:cubicBezTo>
                  <a:pt x="768006" y="39631"/>
                  <a:pt x="754460" y="55887"/>
                  <a:pt x="742719" y="73949"/>
                </a:cubicBezTo>
                <a:cubicBezTo>
                  <a:pt x="732785" y="88399"/>
                  <a:pt x="724657" y="105558"/>
                  <a:pt x="719238" y="123620"/>
                </a:cubicBezTo>
                <a:cubicBezTo>
                  <a:pt x="712916" y="144392"/>
                  <a:pt x="710207" y="166067"/>
                  <a:pt x="712013" y="187741"/>
                </a:cubicBezTo>
                <a:cubicBezTo>
                  <a:pt x="712916" y="210319"/>
                  <a:pt x="718335" y="232897"/>
                  <a:pt x="726463" y="254572"/>
                </a:cubicBezTo>
                <a:cubicBezTo>
                  <a:pt x="734591" y="276246"/>
                  <a:pt x="745428" y="297921"/>
                  <a:pt x="762587" y="318693"/>
                </a:cubicBezTo>
                <a:cubicBezTo>
                  <a:pt x="778844" y="339464"/>
                  <a:pt x="799615" y="360236"/>
                  <a:pt x="826708" y="381007"/>
                </a:cubicBezTo>
                <a:cubicBezTo>
                  <a:pt x="885411" y="425260"/>
                  <a:pt x="955853" y="460481"/>
                  <a:pt x="1020877" y="494799"/>
                </a:cubicBezTo>
                <a:cubicBezTo>
                  <a:pt x="1053389" y="512861"/>
                  <a:pt x="1084095" y="529117"/>
                  <a:pt x="1110285" y="545373"/>
                </a:cubicBezTo>
                <a:cubicBezTo>
                  <a:pt x="1135573" y="561629"/>
                  <a:pt x="1158150" y="577885"/>
                  <a:pt x="1175309" y="595045"/>
                </a:cubicBezTo>
                <a:cubicBezTo>
                  <a:pt x="1201500" y="622138"/>
                  <a:pt x="1217756" y="653747"/>
                  <a:pt x="1232205" y="687162"/>
                </a:cubicBezTo>
                <a:lnTo>
                  <a:pt x="1204209" y="684452"/>
                </a:lnTo>
                <a:cubicBezTo>
                  <a:pt x="1169891" y="644716"/>
                  <a:pt x="1133766" y="606785"/>
                  <a:pt x="1090417" y="582401"/>
                </a:cubicBezTo>
                <a:cubicBezTo>
                  <a:pt x="1064227" y="567951"/>
                  <a:pt x="1036230" y="558920"/>
                  <a:pt x="1009137" y="553501"/>
                </a:cubicBezTo>
                <a:cubicBezTo>
                  <a:pt x="982947" y="548083"/>
                  <a:pt x="957660" y="545373"/>
                  <a:pt x="936888" y="544470"/>
                </a:cubicBezTo>
                <a:cubicBezTo>
                  <a:pt x="915213" y="543567"/>
                  <a:pt x="898054" y="542664"/>
                  <a:pt x="879089" y="543567"/>
                </a:cubicBezTo>
                <a:cubicBezTo>
                  <a:pt x="860124" y="544470"/>
                  <a:pt x="841158" y="547179"/>
                  <a:pt x="817677" y="552598"/>
                </a:cubicBezTo>
                <a:cubicBezTo>
                  <a:pt x="788778" y="559823"/>
                  <a:pt x="750847" y="570660"/>
                  <a:pt x="713820" y="582401"/>
                </a:cubicBezTo>
                <a:cubicBezTo>
                  <a:pt x="694854" y="587819"/>
                  <a:pt x="676792" y="593238"/>
                  <a:pt x="657827" y="599560"/>
                </a:cubicBezTo>
                <a:cubicBezTo>
                  <a:pt x="574740" y="623041"/>
                  <a:pt x="536810" y="626653"/>
                  <a:pt x="467270" y="551695"/>
                </a:cubicBezTo>
                <a:cubicBezTo>
                  <a:pt x="456433" y="539955"/>
                  <a:pt x="449208" y="526408"/>
                  <a:pt x="444693" y="511055"/>
                </a:cubicBezTo>
                <a:cubicBezTo>
                  <a:pt x="440177" y="494799"/>
                  <a:pt x="439274" y="476737"/>
                  <a:pt x="441080" y="455965"/>
                </a:cubicBezTo>
                <a:cubicBezTo>
                  <a:pt x="442886" y="434291"/>
                  <a:pt x="448305" y="409907"/>
                  <a:pt x="454627" y="384620"/>
                </a:cubicBezTo>
                <a:cubicBezTo>
                  <a:pt x="461852" y="358429"/>
                  <a:pt x="469980" y="330433"/>
                  <a:pt x="479011" y="302437"/>
                </a:cubicBezTo>
                <a:cubicBezTo>
                  <a:pt x="483526" y="287987"/>
                  <a:pt x="475398" y="272634"/>
                  <a:pt x="460948" y="268118"/>
                </a:cubicBezTo>
                <a:cubicBezTo>
                  <a:pt x="446499" y="263603"/>
                  <a:pt x="431146" y="271731"/>
                  <a:pt x="426630" y="286180"/>
                </a:cubicBezTo>
                <a:cubicBezTo>
                  <a:pt x="417599" y="314177"/>
                  <a:pt x="409471" y="342173"/>
                  <a:pt x="402246" y="370170"/>
                </a:cubicBezTo>
                <a:cubicBezTo>
                  <a:pt x="395021" y="398166"/>
                  <a:pt x="389603" y="425260"/>
                  <a:pt x="386893" y="450547"/>
                </a:cubicBezTo>
                <a:cubicBezTo>
                  <a:pt x="384184" y="477640"/>
                  <a:pt x="385990" y="502024"/>
                  <a:pt x="391409" y="524602"/>
                </a:cubicBezTo>
                <a:cubicBezTo>
                  <a:pt x="397731" y="548083"/>
                  <a:pt x="409471" y="569757"/>
                  <a:pt x="426630" y="588723"/>
                </a:cubicBezTo>
                <a:cubicBezTo>
                  <a:pt x="441983" y="604979"/>
                  <a:pt x="460948" y="618525"/>
                  <a:pt x="482623" y="632072"/>
                </a:cubicBezTo>
                <a:cubicBezTo>
                  <a:pt x="462755" y="632975"/>
                  <a:pt x="442886" y="632975"/>
                  <a:pt x="422115" y="632072"/>
                </a:cubicBezTo>
                <a:cubicBezTo>
                  <a:pt x="395021" y="630266"/>
                  <a:pt x="367928" y="624847"/>
                  <a:pt x="342641" y="615816"/>
                </a:cubicBezTo>
                <a:cubicBezTo>
                  <a:pt x="317354" y="606785"/>
                  <a:pt x="292970" y="593238"/>
                  <a:pt x="270392" y="574273"/>
                </a:cubicBezTo>
                <a:cubicBezTo>
                  <a:pt x="249620" y="556211"/>
                  <a:pt x="230655" y="534536"/>
                  <a:pt x="213496" y="507443"/>
                </a:cubicBezTo>
                <a:cubicBezTo>
                  <a:pt x="180081" y="451450"/>
                  <a:pt x="152987" y="372879"/>
                  <a:pt x="134022" y="292502"/>
                </a:cubicBezTo>
                <a:cubicBezTo>
                  <a:pt x="129507" y="273537"/>
                  <a:pt x="122282" y="252766"/>
                  <a:pt x="96092" y="260893"/>
                </a:cubicBezTo>
                <a:cubicBezTo>
                  <a:pt x="81642" y="265409"/>
                  <a:pt x="73514" y="279859"/>
                  <a:pt x="77126" y="294308"/>
                </a:cubicBezTo>
                <a:cubicBezTo>
                  <a:pt x="101510" y="381910"/>
                  <a:pt x="126797" y="469512"/>
                  <a:pt x="165631" y="535439"/>
                </a:cubicBezTo>
                <a:cubicBezTo>
                  <a:pt x="185500" y="567951"/>
                  <a:pt x="208077" y="595045"/>
                  <a:pt x="233365" y="616719"/>
                </a:cubicBezTo>
                <a:cubicBezTo>
                  <a:pt x="260458" y="639297"/>
                  <a:pt x="290260" y="656456"/>
                  <a:pt x="322773" y="668197"/>
                </a:cubicBezTo>
                <a:cubicBezTo>
                  <a:pt x="353478" y="679034"/>
                  <a:pt x="385087" y="685356"/>
                  <a:pt x="416696" y="687162"/>
                </a:cubicBezTo>
                <a:cubicBezTo>
                  <a:pt x="447402" y="688968"/>
                  <a:pt x="478107" y="688065"/>
                  <a:pt x="507007" y="686259"/>
                </a:cubicBezTo>
                <a:cubicBezTo>
                  <a:pt x="535907" y="684452"/>
                  <a:pt x="563000" y="679034"/>
                  <a:pt x="590093" y="673615"/>
                </a:cubicBezTo>
                <a:cubicBezTo>
                  <a:pt x="616284" y="668197"/>
                  <a:pt x="643377" y="660972"/>
                  <a:pt x="671373" y="652844"/>
                </a:cubicBezTo>
                <a:lnTo>
                  <a:pt x="728269" y="635685"/>
                </a:lnTo>
                <a:cubicBezTo>
                  <a:pt x="764394" y="624847"/>
                  <a:pt x="799615" y="614010"/>
                  <a:pt x="828515" y="606785"/>
                </a:cubicBezTo>
                <a:cubicBezTo>
                  <a:pt x="848383" y="602269"/>
                  <a:pt x="865542" y="599560"/>
                  <a:pt x="880895" y="598657"/>
                </a:cubicBezTo>
                <a:cubicBezTo>
                  <a:pt x="896248" y="597754"/>
                  <a:pt x="912504" y="598657"/>
                  <a:pt x="932373" y="599560"/>
                </a:cubicBezTo>
                <a:cubicBezTo>
                  <a:pt x="952241" y="600463"/>
                  <a:pt x="974819" y="603172"/>
                  <a:pt x="997396" y="607688"/>
                </a:cubicBezTo>
                <a:cubicBezTo>
                  <a:pt x="1019974" y="612204"/>
                  <a:pt x="1042552" y="619428"/>
                  <a:pt x="1063324" y="630266"/>
                </a:cubicBezTo>
                <a:cubicBezTo>
                  <a:pt x="1084095" y="642006"/>
                  <a:pt x="1103061" y="658262"/>
                  <a:pt x="1122026" y="677228"/>
                </a:cubicBezTo>
                <a:cubicBezTo>
                  <a:pt x="1090417" y="674518"/>
                  <a:pt x="1067839" y="674518"/>
                  <a:pt x="1059711" y="681743"/>
                </a:cubicBezTo>
                <a:cubicBezTo>
                  <a:pt x="1050680" y="689871"/>
                  <a:pt x="1061517" y="707030"/>
                  <a:pt x="1050680" y="717868"/>
                </a:cubicBezTo>
                <a:cubicBezTo>
                  <a:pt x="1039843" y="728705"/>
                  <a:pt x="1007331" y="733220"/>
                  <a:pt x="973013" y="736833"/>
                </a:cubicBezTo>
                <a:cubicBezTo>
                  <a:pt x="938694" y="740445"/>
                  <a:pt x="902570" y="743155"/>
                  <a:pt x="907988" y="753992"/>
                </a:cubicBezTo>
                <a:cubicBezTo>
                  <a:pt x="913407" y="764829"/>
                  <a:pt x="958563" y="782892"/>
                  <a:pt x="1002815" y="791923"/>
                </a:cubicBezTo>
                <a:cubicBezTo>
                  <a:pt x="1047067" y="800051"/>
                  <a:pt x="1088611" y="796438"/>
                  <a:pt x="1130154" y="828950"/>
                </a:cubicBezTo>
                <a:cubicBezTo>
                  <a:pt x="1171697" y="861462"/>
                  <a:pt x="1213240" y="928292"/>
                  <a:pt x="1249365" y="1002348"/>
                </a:cubicBezTo>
                <a:cubicBezTo>
                  <a:pt x="1286392" y="1076403"/>
                  <a:pt x="1317098" y="1156779"/>
                  <a:pt x="1321614" y="1219094"/>
                </a:cubicBezTo>
                <a:cubicBezTo>
                  <a:pt x="1326129" y="1281409"/>
                  <a:pt x="1302648" y="1325661"/>
                  <a:pt x="1257493" y="1338305"/>
                </a:cubicBezTo>
                <a:cubicBezTo>
                  <a:pt x="1212337" y="1350046"/>
                  <a:pt x="1144604" y="1330177"/>
                  <a:pt x="1078676" y="1299471"/>
                </a:cubicBezTo>
                <a:cubicBezTo>
                  <a:pt x="1012749" y="1268765"/>
                  <a:pt x="948628" y="1227222"/>
                  <a:pt x="895345" y="1200129"/>
                </a:cubicBezTo>
                <a:cubicBezTo>
                  <a:pt x="842061" y="1173036"/>
                  <a:pt x="800518" y="1160392"/>
                  <a:pt x="764394" y="1161295"/>
                </a:cubicBezTo>
                <a:cubicBezTo>
                  <a:pt x="728269" y="1162198"/>
                  <a:pt x="698467" y="1176648"/>
                  <a:pt x="674083" y="1190195"/>
                </a:cubicBezTo>
                <a:cubicBezTo>
                  <a:pt x="649699" y="1204644"/>
                  <a:pt x="630733" y="1219094"/>
                  <a:pt x="609059" y="1219997"/>
                </a:cubicBezTo>
                <a:cubicBezTo>
                  <a:pt x="587384" y="1220900"/>
                  <a:pt x="563000" y="1210063"/>
                  <a:pt x="539519" y="1181164"/>
                </a:cubicBezTo>
                <a:cubicBezTo>
                  <a:pt x="516038" y="1152264"/>
                  <a:pt x="492557" y="1106205"/>
                  <a:pt x="488945" y="1108915"/>
                </a:cubicBezTo>
                <a:cubicBezTo>
                  <a:pt x="484429" y="1110721"/>
                  <a:pt x="498879" y="1161295"/>
                  <a:pt x="516038" y="1201935"/>
                </a:cubicBezTo>
                <a:cubicBezTo>
                  <a:pt x="533197" y="1242575"/>
                  <a:pt x="553969" y="1272378"/>
                  <a:pt x="546744" y="1318437"/>
                </a:cubicBezTo>
                <a:cubicBezTo>
                  <a:pt x="540422" y="1365398"/>
                  <a:pt x="507007" y="1427713"/>
                  <a:pt x="474495" y="1483706"/>
                </a:cubicBezTo>
                <a:cubicBezTo>
                  <a:pt x="441080" y="1539699"/>
                  <a:pt x="408568" y="1588467"/>
                  <a:pt x="375153" y="1619173"/>
                </a:cubicBezTo>
                <a:cubicBezTo>
                  <a:pt x="342641" y="1649878"/>
                  <a:pt x="309226" y="1662522"/>
                  <a:pt x="282133" y="1673359"/>
                </a:cubicBezTo>
                <a:cubicBezTo>
                  <a:pt x="255039" y="1684197"/>
                  <a:pt x="233365" y="1692325"/>
                  <a:pt x="233365" y="1706774"/>
                </a:cubicBezTo>
                <a:cubicBezTo>
                  <a:pt x="233365" y="1721224"/>
                  <a:pt x="255039" y="1741093"/>
                  <a:pt x="240589" y="1773604"/>
                </a:cubicBezTo>
                <a:cubicBezTo>
                  <a:pt x="226140" y="1806117"/>
                  <a:pt x="175565" y="1850369"/>
                  <a:pt x="134022" y="1888299"/>
                </a:cubicBezTo>
                <a:cubicBezTo>
                  <a:pt x="91576" y="1927133"/>
                  <a:pt x="57258" y="1960548"/>
                  <a:pt x="33777" y="1984030"/>
                </a:cubicBezTo>
                <a:cubicBezTo>
                  <a:pt x="10296" y="2007510"/>
                  <a:pt x="-2347" y="2021960"/>
                  <a:pt x="362" y="2048150"/>
                </a:cubicBezTo>
                <a:cubicBezTo>
                  <a:pt x="3071" y="2074341"/>
                  <a:pt x="22036" y="2111368"/>
                  <a:pt x="37389" y="2131237"/>
                </a:cubicBezTo>
                <a:cubicBezTo>
                  <a:pt x="52742" y="2151105"/>
                  <a:pt x="64483" y="2153814"/>
                  <a:pt x="66289" y="2142977"/>
                </a:cubicBezTo>
                <a:cubicBezTo>
                  <a:pt x="68095" y="2131237"/>
                  <a:pt x="60870" y="2105046"/>
                  <a:pt x="80739" y="2062600"/>
                </a:cubicBezTo>
                <a:cubicBezTo>
                  <a:pt x="99704" y="2019251"/>
                  <a:pt x="145763" y="1958742"/>
                  <a:pt x="193627" y="1901846"/>
                </a:cubicBezTo>
                <a:cubicBezTo>
                  <a:pt x="240589" y="1844950"/>
                  <a:pt x="289357" y="1789861"/>
                  <a:pt x="361606" y="1757348"/>
                </a:cubicBezTo>
                <a:cubicBezTo>
                  <a:pt x="432952" y="1723933"/>
                  <a:pt x="527779" y="1713096"/>
                  <a:pt x="587384" y="1702259"/>
                </a:cubicBezTo>
                <a:cubicBezTo>
                  <a:pt x="646989" y="1692325"/>
                  <a:pt x="671373" y="1683293"/>
                  <a:pt x="690339" y="1662522"/>
                </a:cubicBezTo>
                <a:cubicBezTo>
                  <a:pt x="709304" y="1640847"/>
                  <a:pt x="721947" y="1606529"/>
                  <a:pt x="740010" y="1584854"/>
                </a:cubicBezTo>
                <a:cubicBezTo>
                  <a:pt x="758975" y="1562277"/>
                  <a:pt x="783359" y="1552342"/>
                  <a:pt x="830321" y="1571308"/>
                </a:cubicBezTo>
                <a:cubicBezTo>
                  <a:pt x="877283" y="1590273"/>
                  <a:pt x="947725" y="1637235"/>
                  <a:pt x="1027199" y="1664328"/>
                </a:cubicBezTo>
                <a:cubicBezTo>
                  <a:pt x="1106673" y="1690518"/>
                  <a:pt x="1195178" y="1696840"/>
                  <a:pt x="1267427" y="1704065"/>
                </a:cubicBezTo>
                <a:cubicBezTo>
                  <a:pt x="1339676" y="1712193"/>
                  <a:pt x="1395668" y="1722127"/>
                  <a:pt x="1464305" y="1709484"/>
                </a:cubicBezTo>
                <a:cubicBezTo>
                  <a:pt x="1532038" y="1696840"/>
                  <a:pt x="1612415" y="1660716"/>
                  <a:pt x="1667505" y="1633622"/>
                </a:cubicBezTo>
                <a:cubicBezTo>
                  <a:pt x="1722595" y="1606529"/>
                  <a:pt x="1753301" y="1590273"/>
                  <a:pt x="1781297" y="1581242"/>
                </a:cubicBezTo>
                <a:cubicBezTo>
                  <a:pt x="1809294" y="1572211"/>
                  <a:pt x="1834581" y="1572211"/>
                  <a:pt x="1843612" y="1603820"/>
                </a:cubicBezTo>
                <a:cubicBezTo>
                  <a:pt x="1852643" y="1635428"/>
                  <a:pt x="1843612" y="1698646"/>
                  <a:pt x="1827356" y="1757348"/>
                </a:cubicBezTo>
                <a:cubicBezTo>
                  <a:pt x="1811100" y="1816051"/>
                  <a:pt x="1786716" y="1870237"/>
                  <a:pt x="1774072" y="1921715"/>
                </a:cubicBezTo>
                <a:cubicBezTo>
                  <a:pt x="1762332" y="1973192"/>
                  <a:pt x="1762332" y="2021960"/>
                  <a:pt x="1774975" y="2020154"/>
                </a:cubicBezTo>
                <a:cubicBezTo>
                  <a:pt x="1788522" y="2019251"/>
                  <a:pt x="1815615" y="1966870"/>
                  <a:pt x="1839999" y="1908168"/>
                </a:cubicBezTo>
                <a:cubicBezTo>
                  <a:pt x="1863480" y="1849466"/>
                  <a:pt x="1883348" y="1783539"/>
                  <a:pt x="1897798" y="1722127"/>
                </a:cubicBezTo>
                <a:cubicBezTo>
                  <a:pt x="1912248" y="1660716"/>
                  <a:pt x="1921279" y="1602917"/>
                  <a:pt x="1922182" y="1562277"/>
                </a:cubicBezTo>
                <a:cubicBezTo>
                  <a:pt x="1923085" y="1521637"/>
                  <a:pt x="1917667" y="1497253"/>
                  <a:pt x="1886961" y="1494543"/>
                </a:cubicBezTo>
                <a:cubicBezTo>
                  <a:pt x="1856255" y="1491834"/>
                  <a:pt x="1800262" y="1510799"/>
                  <a:pt x="1746979" y="1527958"/>
                </a:cubicBezTo>
                <a:cubicBezTo>
                  <a:pt x="1693695" y="1545117"/>
                  <a:pt x="1644024" y="1560470"/>
                  <a:pt x="1613318" y="1556858"/>
                </a:cubicBezTo>
                <a:cubicBezTo>
                  <a:pt x="1583516" y="1553246"/>
                  <a:pt x="1573581" y="1529765"/>
                  <a:pt x="1582613" y="1490028"/>
                </a:cubicBezTo>
                <a:cubicBezTo>
                  <a:pt x="1591644" y="1449388"/>
                  <a:pt x="1620543" y="1389782"/>
                  <a:pt x="1614221" y="1325661"/>
                </a:cubicBezTo>
                <a:cubicBezTo>
                  <a:pt x="1607900" y="1260637"/>
                  <a:pt x="1566356" y="1191098"/>
                  <a:pt x="1515782" y="1124268"/>
                </a:cubicBezTo>
                <a:cubicBezTo>
                  <a:pt x="1464305" y="1057437"/>
                  <a:pt x="1404700" y="994219"/>
                  <a:pt x="1366769" y="949064"/>
                </a:cubicBezTo>
                <a:cubicBezTo>
                  <a:pt x="1328838" y="903908"/>
                  <a:pt x="1312582" y="876815"/>
                  <a:pt x="1304454" y="855140"/>
                </a:cubicBezTo>
                <a:cubicBezTo>
                  <a:pt x="1295423" y="832563"/>
                  <a:pt x="1293617" y="816307"/>
                  <a:pt x="1318001" y="805469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 w="9031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>
              <a:latin typeface="+mj-ea"/>
              <a:ea typeface="+mj-ea"/>
            </a:endParaRPr>
          </a:p>
        </p:txBody>
      </p:sp>
      <p:pic>
        <p:nvPicPr>
          <p:cNvPr id="20" name="图片 19">
            <a:extLst>
              <a:ext uri="{FF2B5EF4-FFF2-40B4-BE49-F238E27FC236}">
                <a16:creationId xmlns:a16="http://schemas.microsoft.com/office/drawing/2014/main" id="{9C523F89-76CF-4C71-A2DA-C3F41F8EC331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0157574" y="631589"/>
            <a:ext cx="1371600" cy="182880"/>
          </a:xfrm>
          <a:custGeom>
            <a:avLst/>
            <a:gdLst>
              <a:gd name="connsiteX0" fmla="*/ -78 w 1371600"/>
              <a:gd name="connsiteY0" fmla="*/ -10 h 182880"/>
              <a:gd name="connsiteX1" fmla="*/ 1371522 w 1371600"/>
              <a:gd name="connsiteY1" fmla="*/ -10 h 182880"/>
              <a:gd name="connsiteX2" fmla="*/ 1371522 w 1371600"/>
              <a:gd name="connsiteY2" fmla="*/ 182870 h 182880"/>
              <a:gd name="connsiteX3" fmla="*/ -78 w 1371600"/>
              <a:gd name="connsiteY3" fmla="*/ 182870 h 1828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71600" h="182880">
                <a:moveTo>
                  <a:pt x="-78" y="-10"/>
                </a:moveTo>
                <a:lnTo>
                  <a:pt x="1371522" y="-10"/>
                </a:lnTo>
                <a:lnTo>
                  <a:pt x="1371522" y="182870"/>
                </a:lnTo>
                <a:lnTo>
                  <a:pt x="-78" y="182870"/>
                </a:lnTo>
                <a:close/>
              </a:path>
            </a:pathLst>
          </a:custGeom>
        </p:spPr>
      </p:pic>
      <p:sp>
        <p:nvSpPr>
          <p:cNvPr id="22" name="文本框 21">
            <a:extLst>
              <a:ext uri="{FF2B5EF4-FFF2-40B4-BE49-F238E27FC236}">
                <a16:creationId xmlns:a16="http://schemas.microsoft.com/office/drawing/2014/main" id="{52AFC42C-FF35-4086-B64F-6115AAFA1C1E}"/>
              </a:ext>
            </a:extLst>
          </p:cNvPr>
          <p:cNvSpPr txBox="1"/>
          <p:nvPr/>
        </p:nvSpPr>
        <p:spPr>
          <a:xfrm>
            <a:off x="3806258" y="1700808"/>
            <a:ext cx="7593097" cy="358341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342900" indent="-342900" algn="just">
              <a:lnSpc>
                <a:spcPct val="150000"/>
              </a:lnSpc>
              <a:buFont typeface="+mj-lt"/>
              <a:buAutoNum type="arabicPeriod"/>
            </a:pPr>
            <a:r>
              <a:rPr lang="zh-CN" altLang="en-US" sz="1700" dirty="0">
                <a:solidFill>
                  <a:schemeClr val="accent5">
                    <a:lumMod val="75000"/>
                  </a:schemeClr>
                </a:solidFill>
                <a:latin typeface="+mn-ea"/>
              </a:rPr>
              <a:t>积极鼓励员工参加，提前汇总到场人员，于</a:t>
            </a:r>
            <a:r>
              <a:rPr lang="en-US" altLang="zh-CN" sz="1700" dirty="0">
                <a:solidFill>
                  <a:schemeClr val="accent5">
                    <a:lumMod val="75000"/>
                  </a:schemeClr>
                </a:solidFill>
                <a:latin typeface="+mn-ea"/>
              </a:rPr>
              <a:t>22</a:t>
            </a:r>
            <a:r>
              <a:rPr lang="zh-CN" altLang="en-US" sz="1700" dirty="0">
                <a:solidFill>
                  <a:schemeClr val="accent5">
                    <a:lumMod val="75000"/>
                  </a:schemeClr>
                </a:solidFill>
                <a:latin typeface="+mn-ea"/>
              </a:rPr>
              <a:t>日前汇总完毕；</a:t>
            </a:r>
            <a:endParaRPr lang="en-US" altLang="zh-CN" sz="1700" dirty="0">
              <a:solidFill>
                <a:schemeClr val="accent5">
                  <a:lumMod val="75000"/>
                </a:schemeClr>
              </a:solidFill>
              <a:latin typeface="+mn-ea"/>
            </a:endParaRPr>
          </a:p>
          <a:p>
            <a:pPr marL="342900" indent="-342900" algn="just">
              <a:lnSpc>
                <a:spcPct val="150000"/>
              </a:lnSpc>
              <a:buFont typeface="+mj-lt"/>
              <a:buAutoNum type="arabicPeriod"/>
            </a:pPr>
            <a:r>
              <a:rPr lang="zh-CN" altLang="en-US" sz="1700" dirty="0">
                <a:solidFill>
                  <a:schemeClr val="accent5">
                    <a:lumMod val="75000"/>
                  </a:schemeClr>
                </a:solidFill>
                <a:latin typeface="+mn-ea"/>
              </a:rPr>
              <a:t>征集整理参加人员意见建议，以及在互动环节需要展示的才艺；</a:t>
            </a:r>
            <a:endParaRPr lang="en-US" altLang="zh-CN" sz="1700" dirty="0">
              <a:solidFill>
                <a:schemeClr val="accent5">
                  <a:lumMod val="75000"/>
                </a:schemeClr>
              </a:solidFill>
              <a:latin typeface="+mn-ea"/>
            </a:endParaRPr>
          </a:p>
          <a:p>
            <a:pPr marL="342900" indent="-342900" algn="just">
              <a:lnSpc>
                <a:spcPct val="150000"/>
              </a:lnSpc>
              <a:buFont typeface="+mj-lt"/>
              <a:buAutoNum type="arabicPeriod"/>
            </a:pPr>
            <a:r>
              <a:rPr lang="zh-CN" altLang="en-US" sz="1700" dirty="0">
                <a:solidFill>
                  <a:schemeClr val="accent5">
                    <a:lumMod val="75000"/>
                  </a:schemeClr>
                </a:solidFill>
                <a:latin typeface="+mn-ea"/>
              </a:rPr>
              <a:t>场地保障人员应佩戴工作证，按规定着装，注意礼仪，发现问题及时处置；</a:t>
            </a:r>
            <a:endParaRPr lang="en-US" altLang="zh-CN" sz="1700" dirty="0">
              <a:solidFill>
                <a:schemeClr val="accent5">
                  <a:lumMod val="75000"/>
                </a:schemeClr>
              </a:solidFill>
              <a:latin typeface="+mn-ea"/>
            </a:endParaRPr>
          </a:p>
          <a:p>
            <a:pPr marL="342900" indent="-342900" algn="just">
              <a:lnSpc>
                <a:spcPct val="150000"/>
              </a:lnSpc>
              <a:buFont typeface="+mj-lt"/>
              <a:buAutoNum type="arabicPeriod"/>
            </a:pPr>
            <a:r>
              <a:rPr lang="zh-CN" altLang="en-US" sz="1700" dirty="0">
                <a:solidFill>
                  <a:schemeClr val="accent5">
                    <a:lumMod val="75000"/>
                  </a:schemeClr>
                </a:solidFill>
                <a:latin typeface="+mn-ea"/>
              </a:rPr>
              <a:t>开场前</a:t>
            </a:r>
            <a:r>
              <a:rPr lang="en-US" altLang="zh-CN" sz="1700" dirty="0">
                <a:solidFill>
                  <a:schemeClr val="accent5">
                    <a:lumMod val="75000"/>
                  </a:schemeClr>
                </a:solidFill>
                <a:latin typeface="+mn-ea"/>
              </a:rPr>
              <a:t>1.5</a:t>
            </a:r>
            <a:r>
              <a:rPr lang="zh-CN" altLang="en-US" sz="1700" dirty="0">
                <a:solidFill>
                  <a:schemeClr val="accent5">
                    <a:lumMod val="75000"/>
                  </a:schemeClr>
                </a:solidFill>
                <a:latin typeface="+mn-ea"/>
              </a:rPr>
              <a:t>小时，对场地进行的最后调试完毕，确保各部分正常运行；</a:t>
            </a:r>
            <a:endParaRPr lang="en-US" altLang="zh-CN" sz="1700" dirty="0">
              <a:solidFill>
                <a:schemeClr val="accent5">
                  <a:lumMod val="75000"/>
                </a:schemeClr>
              </a:solidFill>
              <a:latin typeface="+mn-ea"/>
            </a:endParaRPr>
          </a:p>
          <a:p>
            <a:pPr marL="342900" indent="-342900" algn="just">
              <a:lnSpc>
                <a:spcPct val="150000"/>
              </a:lnSpc>
              <a:buFont typeface="+mj-lt"/>
              <a:buAutoNum type="arabicPeriod"/>
            </a:pPr>
            <a:r>
              <a:rPr lang="zh-CN" altLang="en-US" sz="1700" dirty="0">
                <a:solidFill>
                  <a:schemeClr val="accent5">
                    <a:lumMod val="75000"/>
                  </a:schemeClr>
                </a:solidFill>
                <a:latin typeface="+mn-ea"/>
              </a:rPr>
              <a:t>本次活动前应做好充分的准备工作，并在相应环节做好预案：</a:t>
            </a:r>
            <a:endParaRPr lang="en-US" altLang="zh-CN" sz="1700" dirty="0">
              <a:solidFill>
                <a:schemeClr val="accent5">
                  <a:lumMod val="75000"/>
                </a:schemeClr>
              </a:solidFill>
              <a:latin typeface="+mn-ea"/>
            </a:endParaRPr>
          </a:p>
          <a:p>
            <a:pPr algn="just">
              <a:lnSpc>
                <a:spcPct val="150000"/>
              </a:lnSpc>
            </a:pPr>
            <a:r>
              <a:rPr lang="zh-CN" altLang="en-US" sz="1700" dirty="0">
                <a:solidFill>
                  <a:schemeClr val="accent5">
                    <a:lumMod val="75000"/>
                  </a:schemeClr>
                </a:solidFill>
                <a:latin typeface="+mn-ea"/>
              </a:rPr>
              <a:t>       ①确保活动场地不会被其他机构占用，水、电、家具、器具完备；</a:t>
            </a:r>
            <a:endParaRPr lang="en-US" altLang="zh-CN" sz="1700" dirty="0">
              <a:solidFill>
                <a:schemeClr val="accent5">
                  <a:lumMod val="75000"/>
                </a:schemeClr>
              </a:solidFill>
              <a:latin typeface="+mn-ea"/>
            </a:endParaRPr>
          </a:p>
          <a:p>
            <a:pPr algn="just">
              <a:lnSpc>
                <a:spcPct val="150000"/>
              </a:lnSpc>
            </a:pPr>
            <a:r>
              <a:rPr lang="zh-CN" altLang="en-US" sz="1700" dirty="0">
                <a:solidFill>
                  <a:schemeClr val="accent5">
                    <a:lumMod val="75000"/>
                  </a:schemeClr>
                </a:solidFill>
                <a:latin typeface="+mn-ea"/>
              </a:rPr>
              <a:t>       ②提前做好多个活动版本，避免活动因人员不足而无法进行；</a:t>
            </a:r>
            <a:endParaRPr lang="en-US" altLang="zh-CN" sz="1700" dirty="0">
              <a:solidFill>
                <a:schemeClr val="accent5">
                  <a:lumMod val="75000"/>
                </a:schemeClr>
              </a:solidFill>
              <a:latin typeface="+mn-ea"/>
            </a:endParaRPr>
          </a:p>
          <a:p>
            <a:pPr algn="just">
              <a:lnSpc>
                <a:spcPct val="150000"/>
              </a:lnSpc>
            </a:pPr>
            <a:r>
              <a:rPr lang="zh-CN" altLang="en-US" sz="1700" dirty="0">
                <a:solidFill>
                  <a:schemeClr val="accent5">
                    <a:lumMod val="75000"/>
                  </a:schemeClr>
                </a:solidFill>
                <a:latin typeface="+mn-ea"/>
              </a:rPr>
              <a:t>       ③发生火灾地震等不可抗力的意外灾害时，有专人组织人员活动人</a:t>
            </a:r>
            <a:endParaRPr lang="en-US" altLang="zh-CN" sz="1700" dirty="0">
              <a:solidFill>
                <a:schemeClr val="accent5">
                  <a:lumMod val="75000"/>
                </a:schemeClr>
              </a:solidFill>
              <a:latin typeface="+mn-ea"/>
            </a:endParaRPr>
          </a:p>
          <a:p>
            <a:pPr algn="just">
              <a:lnSpc>
                <a:spcPct val="150000"/>
              </a:lnSpc>
            </a:pPr>
            <a:r>
              <a:rPr lang="en-US" altLang="zh-CN" sz="1700" dirty="0">
                <a:solidFill>
                  <a:schemeClr val="accent5">
                    <a:lumMod val="75000"/>
                  </a:schemeClr>
                </a:solidFill>
                <a:latin typeface="+mn-ea"/>
              </a:rPr>
              <a:t>       </a:t>
            </a:r>
            <a:r>
              <a:rPr lang="zh-CN" altLang="en-US" sz="1700" dirty="0">
                <a:solidFill>
                  <a:schemeClr val="accent5">
                    <a:lumMod val="75000"/>
                  </a:schemeClr>
                </a:solidFill>
                <a:latin typeface="+mn-ea"/>
              </a:rPr>
              <a:t>员撤离。</a:t>
            </a:r>
          </a:p>
        </p:txBody>
      </p:sp>
      <p:grpSp>
        <p:nvGrpSpPr>
          <p:cNvPr id="11" name="组合 10">
            <a:extLst>
              <a:ext uri="{FF2B5EF4-FFF2-40B4-BE49-F238E27FC236}">
                <a16:creationId xmlns:a16="http://schemas.microsoft.com/office/drawing/2014/main" id="{E0C24324-DBE3-4685-BB10-C719BF03B316}"/>
              </a:ext>
            </a:extLst>
          </p:cNvPr>
          <p:cNvGrpSpPr/>
          <p:nvPr/>
        </p:nvGrpSpPr>
        <p:grpSpPr>
          <a:xfrm>
            <a:off x="401168" y="1788831"/>
            <a:ext cx="2786393" cy="3583269"/>
            <a:chOff x="312268" y="1788831"/>
            <a:chExt cx="2786393" cy="3583269"/>
          </a:xfrm>
        </p:grpSpPr>
        <p:sp>
          <p:nvSpPr>
            <p:cNvPr id="46" name="矩形: 圆角 45">
              <a:extLst>
                <a:ext uri="{FF2B5EF4-FFF2-40B4-BE49-F238E27FC236}">
                  <a16:creationId xmlns:a16="http://schemas.microsoft.com/office/drawing/2014/main" id="{0A459944-9987-469C-B018-7582A03CE55A}"/>
                </a:ext>
              </a:extLst>
            </p:cNvPr>
            <p:cNvSpPr/>
            <p:nvPr/>
          </p:nvSpPr>
          <p:spPr>
            <a:xfrm>
              <a:off x="312268" y="1788831"/>
              <a:ext cx="2786393" cy="3583269"/>
            </a:xfrm>
            <a:prstGeom prst="roundRect">
              <a:avLst>
                <a:gd name="adj" fmla="val 3860"/>
              </a:avLst>
            </a:prstGeom>
            <a:pattFill prst="wdUpDiag">
              <a:fgClr>
                <a:schemeClr val="accent2"/>
              </a:fgClr>
              <a:bgClr>
                <a:schemeClr val="bg1"/>
              </a:bgClr>
            </a:patt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pic>
          <p:nvPicPr>
            <p:cNvPr id="23" name="图片 22">
              <a:extLst>
                <a:ext uri="{FF2B5EF4-FFF2-40B4-BE49-F238E27FC236}">
                  <a16:creationId xmlns:a16="http://schemas.microsoft.com/office/drawing/2014/main" id="{0C65D5EC-8ECC-486B-9968-BB272446E123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12730"/>
            <a:stretch/>
          </p:blipFill>
          <p:spPr>
            <a:xfrm>
              <a:off x="389175" y="1859758"/>
              <a:ext cx="2632578" cy="3441415"/>
            </a:xfrm>
            <a:prstGeom prst="roundRect">
              <a:avLst>
                <a:gd name="adj" fmla="val 4110"/>
              </a:avLst>
            </a:prstGeom>
            <a:ln w="25400">
              <a:solidFill>
                <a:schemeClr val="tx2"/>
              </a:solidFill>
            </a:ln>
            <a:effectLst>
              <a:innerShdw blurRad="63500" dist="50800" dir="16200000">
                <a:prstClr val="black">
                  <a:alpha val="50000"/>
                </a:prstClr>
              </a:innerShdw>
            </a:effectLst>
          </p:spPr>
        </p:pic>
      </p:grpSp>
      <p:cxnSp>
        <p:nvCxnSpPr>
          <p:cNvPr id="10" name="直接连接符 9">
            <a:extLst>
              <a:ext uri="{FF2B5EF4-FFF2-40B4-BE49-F238E27FC236}">
                <a16:creationId xmlns:a16="http://schemas.microsoft.com/office/drawing/2014/main" id="{084E584E-E527-42B7-AB4E-280CABE55A9F}"/>
              </a:ext>
            </a:extLst>
          </p:cNvPr>
          <p:cNvCxnSpPr/>
          <p:nvPr/>
        </p:nvCxnSpPr>
        <p:spPr>
          <a:xfrm flipV="1">
            <a:off x="5508388" y="0"/>
            <a:ext cx="0" cy="1002714"/>
          </a:xfrm>
          <a:prstGeom prst="line">
            <a:avLst/>
          </a:prstGeom>
          <a:ln w="38100" cap="rnd">
            <a:solidFill>
              <a:schemeClr val="bg1"/>
            </a:solidFill>
            <a:prstDash val="sysDot"/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" name="直接连接符 49">
            <a:extLst>
              <a:ext uri="{FF2B5EF4-FFF2-40B4-BE49-F238E27FC236}">
                <a16:creationId xmlns:a16="http://schemas.microsoft.com/office/drawing/2014/main" id="{9A0F59EF-A97A-4989-9722-0F61E2C27DDE}"/>
              </a:ext>
            </a:extLst>
          </p:cNvPr>
          <p:cNvCxnSpPr/>
          <p:nvPr/>
        </p:nvCxnSpPr>
        <p:spPr>
          <a:xfrm flipV="1">
            <a:off x="9846785" y="0"/>
            <a:ext cx="0" cy="1002714"/>
          </a:xfrm>
          <a:prstGeom prst="line">
            <a:avLst/>
          </a:prstGeom>
          <a:ln w="38100" cap="rnd">
            <a:solidFill>
              <a:schemeClr val="bg1"/>
            </a:solidFill>
            <a:prstDash val="sysDot"/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2" name="文本框 51">
            <a:extLst>
              <a:ext uri="{FF2B5EF4-FFF2-40B4-BE49-F238E27FC236}">
                <a16:creationId xmlns:a16="http://schemas.microsoft.com/office/drawing/2014/main" id="{80493C93-98CB-4C6D-B1A5-2DC2A87F8859}"/>
              </a:ext>
            </a:extLst>
          </p:cNvPr>
          <p:cNvSpPr txBox="1"/>
          <p:nvPr/>
        </p:nvSpPr>
        <p:spPr>
          <a:xfrm rot="18900000">
            <a:off x="8989997" y="4739131"/>
            <a:ext cx="3522900" cy="70788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altLang="zh-CN" sz="2000" dirty="0">
                <a:ln w="12700">
                  <a:noFill/>
                </a:ln>
                <a:solidFill>
                  <a:schemeClr val="bg1"/>
                </a:solidFill>
                <a:latin typeface="+mj-ea"/>
                <a:ea typeface="+mj-ea"/>
              </a:rPr>
              <a:t>Supplementary </a:t>
            </a:r>
          </a:p>
          <a:p>
            <a:pPr algn="ctr"/>
            <a:r>
              <a:rPr lang="en-US" altLang="zh-CN" sz="2000" dirty="0">
                <a:ln w="12700">
                  <a:noFill/>
                </a:ln>
                <a:solidFill>
                  <a:schemeClr val="bg1"/>
                </a:solidFill>
                <a:latin typeface="+mj-ea"/>
                <a:ea typeface="+mj-ea"/>
              </a:rPr>
              <a:t>Notes</a:t>
            </a:r>
            <a:endParaRPr lang="zh-CN" altLang="en-US" sz="2000" dirty="0">
              <a:ln w="12700">
                <a:noFill/>
              </a:ln>
              <a:solidFill>
                <a:schemeClr val="bg1"/>
              </a:solidFill>
              <a:latin typeface="+mj-ea"/>
              <a:ea typeface="+mj-ea"/>
            </a:endParaRPr>
          </a:p>
        </p:txBody>
      </p:sp>
    </p:spTree>
    <p:extLst>
      <p:ext uri="{BB962C8B-B14F-4D97-AF65-F5344CB8AC3E}">
        <p14:creationId xmlns:p14="http://schemas.microsoft.com/office/powerpoint/2010/main" val="43617839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底版-渐变">
            <a:extLst>
              <a:ext uri="{FF2B5EF4-FFF2-40B4-BE49-F238E27FC236}">
                <a16:creationId xmlns:a16="http://schemas.microsoft.com/office/drawing/2014/main" id="{FF4155B7-CF3A-438E-96BA-053E2A5884E7}"/>
              </a:ext>
            </a:extLst>
          </p:cNvPr>
          <p:cNvSpPr/>
          <p:nvPr/>
        </p:nvSpPr>
        <p:spPr>
          <a:xfrm>
            <a:off x="-2540" y="0"/>
            <a:ext cx="12194540" cy="6862722"/>
          </a:xfrm>
          <a:prstGeom prst="rect">
            <a:avLst/>
          </a:prstGeom>
          <a:gradFill flip="none" rotWithShape="1">
            <a:gsLst>
              <a:gs pos="75000">
                <a:schemeClr val="accent5">
                  <a:lumMod val="50000"/>
                </a:schemeClr>
              </a:gs>
              <a:gs pos="25000">
                <a:schemeClr val="accent5"/>
              </a:gs>
            </a:gsLst>
            <a:lin ang="5400000" scaled="0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>
              <a:latin typeface="+mj-ea"/>
              <a:ea typeface="+mj-ea"/>
            </a:endParaRPr>
          </a:p>
        </p:txBody>
      </p:sp>
      <p:grpSp>
        <p:nvGrpSpPr>
          <p:cNvPr id="155" name="组合 154">
            <a:extLst>
              <a:ext uri="{FF2B5EF4-FFF2-40B4-BE49-F238E27FC236}">
                <a16:creationId xmlns:a16="http://schemas.microsoft.com/office/drawing/2014/main" id="{21CF4435-F9D1-4BD0-A294-042EEADE7703}"/>
              </a:ext>
            </a:extLst>
          </p:cNvPr>
          <p:cNvGrpSpPr/>
          <p:nvPr/>
        </p:nvGrpSpPr>
        <p:grpSpPr>
          <a:xfrm>
            <a:off x="1599989" y="2236776"/>
            <a:ext cx="2099079" cy="3657572"/>
            <a:chOff x="711431" y="1935446"/>
            <a:chExt cx="2824013" cy="4920744"/>
          </a:xfrm>
        </p:grpSpPr>
        <p:sp>
          <p:nvSpPr>
            <p:cNvPr id="112" name="矩形 111">
              <a:extLst>
                <a:ext uri="{FF2B5EF4-FFF2-40B4-BE49-F238E27FC236}">
                  <a16:creationId xmlns:a16="http://schemas.microsoft.com/office/drawing/2014/main" id="{D10013BB-B768-4B91-859C-B5B4F0AEE22B}"/>
                </a:ext>
              </a:extLst>
            </p:cNvPr>
            <p:cNvSpPr/>
            <p:nvPr/>
          </p:nvSpPr>
          <p:spPr>
            <a:xfrm>
              <a:off x="1947043" y="5917566"/>
              <a:ext cx="365312" cy="938624"/>
            </a:xfrm>
            <a:prstGeom prst="rect">
              <a:avLst/>
            </a:prstGeom>
            <a:solidFill>
              <a:schemeClr val="accent3">
                <a:lumMod val="50000"/>
              </a:schemeClr>
            </a:solidFill>
            <a:ln w="69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+mj-ea"/>
                <a:ea typeface="+mj-ea"/>
              </a:endParaRPr>
            </a:p>
          </p:txBody>
        </p:sp>
        <p:sp>
          <p:nvSpPr>
            <p:cNvPr id="111" name="任意多边形: 形状 110">
              <a:extLst>
                <a:ext uri="{FF2B5EF4-FFF2-40B4-BE49-F238E27FC236}">
                  <a16:creationId xmlns:a16="http://schemas.microsoft.com/office/drawing/2014/main" id="{3D6BCFF7-AC11-4D77-9390-05CF225F4678}"/>
                </a:ext>
              </a:extLst>
            </p:cNvPr>
            <p:cNvSpPr/>
            <p:nvPr/>
          </p:nvSpPr>
          <p:spPr>
            <a:xfrm>
              <a:off x="711431" y="1935446"/>
              <a:ext cx="2824013" cy="4465352"/>
            </a:xfrm>
            <a:custGeom>
              <a:avLst/>
              <a:gdLst>
                <a:gd name="connsiteX0" fmla="*/ 847020 w 2930693"/>
                <a:gd name="connsiteY0" fmla="*/ 3949235 h 4304982"/>
                <a:gd name="connsiteX1" fmla="*/ 753848 w 2930693"/>
                <a:gd name="connsiteY1" fmla="*/ 4042408 h 4304982"/>
                <a:gd name="connsiteX2" fmla="*/ 847020 w 2930693"/>
                <a:gd name="connsiteY2" fmla="*/ 4135580 h 4304982"/>
                <a:gd name="connsiteX3" fmla="*/ 940193 w 2930693"/>
                <a:gd name="connsiteY3" fmla="*/ 4042408 h 4304982"/>
                <a:gd name="connsiteX4" fmla="*/ 847020 w 2930693"/>
                <a:gd name="connsiteY4" fmla="*/ 3949235 h 4304982"/>
                <a:gd name="connsiteX5" fmla="*/ 2289074 w 2930693"/>
                <a:gd name="connsiteY5" fmla="*/ 3813711 h 4304982"/>
                <a:gd name="connsiteX6" fmla="*/ 2253074 w 2930693"/>
                <a:gd name="connsiteY6" fmla="*/ 3925942 h 4304982"/>
                <a:gd name="connsiteX7" fmla="*/ 2136609 w 2930693"/>
                <a:gd name="connsiteY7" fmla="*/ 3925942 h 4304982"/>
                <a:gd name="connsiteX8" fmla="*/ 2229781 w 2930693"/>
                <a:gd name="connsiteY8" fmla="*/ 3995821 h 4304982"/>
                <a:gd name="connsiteX9" fmla="*/ 2195901 w 2930693"/>
                <a:gd name="connsiteY9" fmla="*/ 4108051 h 4304982"/>
                <a:gd name="connsiteX10" fmla="*/ 2289074 w 2930693"/>
                <a:gd name="connsiteY10" fmla="*/ 4038171 h 4304982"/>
                <a:gd name="connsiteX11" fmla="*/ 2382246 w 2930693"/>
                <a:gd name="connsiteY11" fmla="*/ 4108051 h 4304982"/>
                <a:gd name="connsiteX12" fmla="*/ 2344130 w 2930693"/>
                <a:gd name="connsiteY12" fmla="*/ 3995821 h 4304982"/>
                <a:gd name="connsiteX13" fmla="*/ 2441536 w 2930693"/>
                <a:gd name="connsiteY13" fmla="*/ 3925942 h 4304982"/>
                <a:gd name="connsiteX14" fmla="*/ 2322954 w 2930693"/>
                <a:gd name="connsiteY14" fmla="*/ 3925942 h 4304982"/>
                <a:gd name="connsiteX15" fmla="*/ 654323 w 2930693"/>
                <a:gd name="connsiteY15" fmla="*/ 3328792 h 4304982"/>
                <a:gd name="connsiteX16" fmla="*/ 508211 w 2930693"/>
                <a:gd name="connsiteY16" fmla="*/ 3474901 h 4304982"/>
                <a:gd name="connsiteX17" fmla="*/ 654323 w 2930693"/>
                <a:gd name="connsiteY17" fmla="*/ 3621013 h 4304982"/>
                <a:gd name="connsiteX18" fmla="*/ 800434 w 2930693"/>
                <a:gd name="connsiteY18" fmla="*/ 3474901 h 4304982"/>
                <a:gd name="connsiteX19" fmla="*/ 654323 w 2930693"/>
                <a:gd name="connsiteY19" fmla="*/ 3328792 h 4304982"/>
                <a:gd name="connsiteX20" fmla="*/ 2589764 w 2930693"/>
                <a:gd name="connsiteY20" fmla="*/ 3303382 h 4304982"/>
                <a:gd name="connsiteX21" fmla="*/ 2930693 w 2930693"/>
                <a:gd name="connsiteY21" fmla="*/ 4304982 h 4304982"/>
                <a:gd name="connsiteX22" fmla="*/ 2655080 w 2930693"/>
                <a:gd name="connsiteY22" fmla="*/ 4304982 h 4304982"/>
                <a:gd name="connsiteX23" fmla="*/ 2655080 w 2930693"/>
                <a:gd name="connsiteY23" fmla="*/ 4304653 h 4304982"/>
                <a:gd name="connsiteX24" fmla="*/ 521480 w 2930693"/>
                <a:gd name="connsiteY24" fmla="*/ 4304653 h 4304982"/>
                <a:gd name="connsiteX25" fmla="*/ 521480 w 2930693"/>
                <a:gd name="connsiteY25" fmla="*/ 4304982 h 4304982"/>
                <a:gd name="connsiteX26" fmla="*/ 0 w 2930693"/>
                <a:gd name="connsiteY26" fmla="*/ 4304982 h 4304982"/>
                <a:gd name="connsiteX27" fmla="*/ 148228 w 2930693"/>
                <a:gd name="connsiteY27" fmla="*/ 3866650 h 4304982"/>
                <a:gd name="connsiteX28" fmla="*/ 717851 w 2930693"/>
                <a:gd name="connsiteY28" fmla="*/ 3896296 h 4304982"/>
                <a:gd name="connsiteX29" fmla="*/ 1545812 w 2930693"/>
                <a:gd name="connsiteY29" fmla="*/ 3771361 h 4304982"/>
                <a:gd name="connsiteX30" fmla="*/ 2589764 w 2930693"/>
                <a:gd name="connsiteY30" fmla="*/ 3303382 h 4304982"/>
                <a:gd name="connsiteX31" fmla="*/ 1785096 w 2930693"/>
                <a:gd name="connsiteY31" fmla="*/ 2727406 h 4304982"/>
                <a:gd name="connsiteX32" fmla="*/ 1732157 w 2930693"/>
                <a:gd name="connsiteY32" fmla="*/ 2890458 h 4304982"/>
                <a:gd name="connsiteX33" fmla="*/ 1560636 w 2930693"/>
                <a:gd name="connsiteY33" fmla="*/ 2890458 h 4304982"/>
                <a:gd name="connsiteX34" fmla="*/ 1700394 w 2930693"/>
                <a:gd name="connsiteY34" fmla="*/ 2989983 h 4304982"/>
                <a:gd name="connsiteX35" fmla="*/ 1645338 w 2930693"/>
                <a:gd name="connsiteY35" fmla="*/ 3153035 h 4304982"/>
                <a:gd name="connsiteX36" fmla="*/ 1785096 w 2930693"/>
                <a:gd name="connsiteY36" fmla="*/ 3051392 h 4304982"/>
                <a:gd name="connsiteX37" fmla="*/ 1924855 w 2930693"/>
                <a:gd name="connsiteY37" fmla="*/ 3153035 h 4304982"/>
                <a:gd name="connsiteX38" fmla="*/ 1869799 w 2930693"/>
                <a:gd name="connsiteY38" fmla="*/ 2989983 h 4304982"/>
                <a:gd name="connsiteX39" fmla="*/ 2009557 w 2930693"/>
                <a:gd name="connsiteY39" fmla="*/ 2890458 h 4304982"/>
                <a:gd name="connsiteX40" fmla="*/ 1838036 w 2930693"/>
                <a:gd name="connsiteY40" fmla="*/ 2890458 h 4304982"/>
                <a:gd name="connsiteX41" fmla="*/ 838551 w 2930693"/>
                <a:gd name="connsiteY41" fmla="*/ 2640587 h 4304982"/>
                <a:gd name="connsiteX42" fmla="*/ 806787 w 2930693"/>
                <a:gd name="connsiteY42" fmla="*/ 2752819 h 4304982"/>
                <a:gd name="connsiteX43" fmla="*/ 688205 w 2930693"/>
                <a:gd name="connsiteY43" fmla="*/ 2752819 h 4304982"/>
                <a:gd name="connsiteX44" fmla="*/ 785614 w 2930693"/>
                <a:gd name="connsiteY44" fmla="*/ 2822698 h 4304982"/>
                <a:gd name="connsiteX45" fmla="*/ 747495 w 2930693"/>
                <a:gd name="connsiteY45" fmla="*/ 2934927 h 4304982"/>
                <a:gd name="connsiteX46" fmla="*/ 840667 w 2930693"/>
                <a:gd name="connsiteY46" fmla="*/ 2865048 h 4304982"/>
                <a:gd name="connsiteX47" fmla="*/ 933842 w 2930693"/>
                <a:gd name="connsiteY47" fmla="*/ 2934927 h 4304982"/>
                <a:gd name="connsiteX48" fmla="*/ 899960 w 2930693"/>
                <a:gd name="connsiteY48" fmla="*/ 2822698 h 4304982"/>
                <a:gd name="connsiteX49" fmla="*/ 993132 w 2930693"/>
                <a:gd name="connsiteY49" fmla="*/ 2752819 h 4304982"/>
                <a:gd name="connsiteX50" fmla="*/ 876667 w 2930693"/>
                <a:gd name="connsiteY50" fmla="*/ 2752819 h 4304982"/>
                <a:gd name="connsiteX51" fmla="*/ 1245119 w 2930693"/>
                <a:gd name="connsiteY51" fmla="*/ 2585531 h 4304982"/>
                <a:gd name="connsiteX52" fmla="*/ 1151950 w 2930693"/>
                <a:gd name="connsiteY52" fmla="*/ 2678703 h 4304982"/>
                <a:gd name="connsiteX53" fmla="*/ 1245119 w 2930693"/>
                <a:gd name="connsiteY53" fmla="*/ 2771876 h 4304982"/>
                <a:gd name="connsiteX54" fmla="*/ 1338292 w 2930693"/>
                <a:gd name="connsiteY54" fmla="*/ 2678703 h 4304982"/>
                <a:gd name="connsiteX55" fmla="*/ 1245119 w 2930693"/>
                <a:gd name="connsiteY55" fmla="*/ 2585531 h 4304982"/>
                <a:gd name="connsiteX56" fmla="*/ 688205 w 2930693"/>
                <a:gd name="connsiteY56" fmla="*/ 2284838 h 4304982"/>
                <a:gd name="connsiteX57" fmla="*/ 1386997 w 2930693"/>
                <a:gd name="connsiteY57" fmla="*/ 2536828 h 4304982"/>
                <a:gd name="connsiteX58" fmla="*/ 2212841 w 2930693"/>
                <a:gd name="connsiteY58" fmla="*/ 2663880 h 4304982"/>
                <a:gd name="connsiteX59" fmla="*/ 2373776 w 2930693"/>
                <a:gd name="connsiteY59" fmla="*/ 2672350 h 4304982"/>
                <a:gd name="connsiteX60" fmla="*/ 2560120 w 2930693"/>
                <a:gd name="connsiteY60" fmla="*/ 3214444 h 4304982"/>
                <a:gd name="connsiteX61" fmla="*/ 1524636 w 2930693"/>
                <a:gd name="connsiteY61" fmla="*/ 3684542 h 4304982"/>
                <a:gd name="connsiteX62" fmla="*/ 717851 w 2930693"/>
                <a:gd name="connsiteY62" fmla="*/ 3805241 h 4304982"/>
                <a:gd name="connsiteX63" fmla="*/ 355749 w 2930693"/>
                <a:gd name="connsiteY63" fmla="*/ 3803124 h 4304982"/>
                <a:gd name="connsiteX64" fmla="*/ 179991 w 2930693"/>
                <a:gd name="connsiteY64" fmla="*/ 3779831 h 4304982"/>
                <a:gd name="connsiteX65" fmla="*/ 1810506 w 2930693"/>
                <a:gd name="connsiteY65" fmla="*/ 2047674 h 4304982"/>
                <a:gd name="connsiteX66" fmla="*/ 1664397 w 2930693"/>
                <a:gd name="connsiteY66" fmla="*/ 2193782 h 4304982"/>
                <a:gd name="connsiteX67" fmla="*/ 1810506 w 2930693"/>
                <a:gd name="connsiteY67" fmla="*/ 2342011 h 4304982"/>
                <a:gd name="connsiteX68" fmla="*/ 1956618 w 2930693"/>
                <a:gd name="connsiteY68" fmla="*/ 2193782 h 4304982"/>
                <a:gd name="connsiteX69" fmla="*/ 1810506 w 2930693"/>
                <a:gd name="connsiteY69" fmla="*/ 2047674 h 4304982"/>
                <a:gd name="connsiteX70" fmla="*/ 1171007 w 2930693"/>
                <a:gd name="connsiteY70" fmla="*/ 1463227 h 4304982"/>
                <a:gd name="connsiteX71" fmla="*/ 1024895 w 2930693"/>
                <a:gd name="connsiteY71" fmla="*/ 1611456 h 4304982"/>
                <a:gd name="connsiteX72" fmla="*/ 1171007 w 2930693"/>
                <a:gd name="connsiteY72" fmla="*/ 1757567 h 4304982"/>
                <a:gd name="connsiteX73" fmla="*/ 1319235 w 2930693"/>
                <a:gd name="connsiteY73" fmla="*/ 1611456 h 4304982"/>
                <a:gd name="connsiteX74" fmla="*/ 1171007 w 2930693"/>
                <a:gd name="connsiteY74" fmla="*/ 1463227 h 4304982"/>
                <a:gd name="connsiteX75" fmla="*/ 1700394 w 2930693"/>
                <a:gd name="connsiteY75" fmla="*/ 1357351 h 4304982"/>
                <a:gd name="connsiteX76" fmla="*/ 1664397 w 2930693"/>
                <a:gd name="connsiteY76" fmla="*/ 1469580 h 4304982"/>
                <a:gd name="connsiteX77" fmla="*/ 1547932 w 2930693"/>
                <a:gd name="connsiteY77" fmla="*/ 1469580 h 4304982"/>
                <a:gd name="connsiteX78" fmla="*/ 1641102 w 2930693"/>
                <a:gd name="connsiteY78" fmla="*/ 1537343 h 4304982"/>
                <a:gd name="connsiteX79" fmla="*/ 1607222 w 2930693"/>
                <a:gd name="connsiteY79" fmla="*/ 1649572 h 4304982"/>
                <a:gd name="connsiteX80" fmla="*/ 1700394 w 2930693"/>
                <a:gd name="connsiteY80" fmla="*/ 1581812 h 4304982"/>
                <a:gd name="connsiteX81" fmla="*/ 1793566 w 2930693"/>
                <a:gd name="connsiteY81" fmla="*/ 1649572 h 4304982"/>
                <a:gd name="connsiteX82" fmla="*/ 1755450 w 2930693"/>
                <a:gd name="connsiteY82" fmla="*/ 1537343 h 4304982"/>
                <a:gd name="connsiteX83" fmla="*/ 1852859 w 2930693"/>
                <a:gd name="connsiteY83" fmla="*/ 1469580 h 4304982"/>
                <a:gd name="connsiteX84" fmla="*/ 1734276 w 2930693"/>
                <a:gd name="connsiteY84" fmla="*/ 1469580 h 4304982"/>
                <a:gd name="connsiteX85" fmla="*/ 1878269 w 2930693"/>
                <a:gd name="connsiteY85" fmla="*/ 1213357 h 4304982"/>
                <a:gd name="connsiteX86" fmla="*/ 2344130 w 2930693"/>
                <a:gd name="connsiteY86" fmla="*/ 2583414 h 4304982"/>
                <a:gd name="connsiteX87" fmla="*/ 2214961 w 2930693"/>
                <a:gd name="connsiteY87" fmla="*/ 2579178 h 4304982"/>
                <a:gd name="connsiteX88" fmla="*/ 1403937 w 2930693"/>
                <a:gd name="connsiteY88" fmla="*/ 2458476 h 4304982"/>
                <a:gd name="connsiteX89" fmla="*/ 715732 w 2930693"/>
                <a:gd name="connsiteY89" fmla="*/ 2202255 h 4304982"/>
                <a:gd name="connsiteX90" fmla="*/ 982545 w 2930693"/>
                <a:gd name="connsiteY90" fmla="*/ 1416641 h 4304982"/>
                <a:gd name="connsiteX91" fmla="*/ 1545812 w 2930693"/>
                <a:gd name="connsiteY91" fmla="*/ 1312882 h 4304982"/>
                <a:gd name="connsiteX92" fmla="*/ 1878269 w 2930693"/>
                <a:gd name="connsiteY92" fmla="*/ 1213357 h 4304982"/>
                <a:gd name="connsiteX93" fmla="*/ 1488640 w 2930693"/>
                <a:gd name="connsiteY93" fmla="*/ 719968 h 4304982"/>
                <a:gd name="connsiteX94" fmla="*/ 1395467 w 2930693"/>
                <a:gd name="connsiteY94" fmla="*/ 813141 h 4304982"/>
                <a:gd name="connsiteX95" fmla="*/ 1488640 w 2930693"/>
                <a:gd name="connsiteY95" fmla="*/ 906313 h 4304982"/>
                <a:gd name="connsiteX96" fmla="*/ 1581812 w 2930693"/>
                <a:gd name="connsiteY96" fmla="*/ 813141 h 4304982"/>
                <a:gd name="connsiteX97" fmla="*/ 1488640 w 2930693"/>
                <a:gd name="connsiteY97" fmla="*/ 719968 h 4304982"/>
                <a:gd name="connsiteX98" fmla="*/ 1465346 w 2930693"/>
                <a:gd name="connsiteY98" fmla="*/ 0 h 4304982"/>
                <a:gd name="connsiteX99" fmla="*/ 1848622 w 2930693"/>
                <a:gd name="connsiteY99" fmla="*/ 1130774 h 4304982"/>
                <a:gd name="connsiteX100" fmla="*/ 1524636 w 2930693"/>
                <a:gd name="connsiteY100" fmla="*/ 1228180 h 4304982"/>
                <a:gd name="connsiteX101" fmla="*/ 1016425 w 2930693"/>
                <a:gd name="connsiteY101" fmla="*/ 1325588 h 4304982"/>
                <a:gd name="connsiteX0" fmla="*/ 847020 w 2854493"/>
                <a:gd name="connsiteY0" fmla="*/ 3949235 h 4304982"/>
                <a:gd name="connsiteX1" fmla="*/ 753848 w 2854493"/>
                <a:gd name="connsiteY1" fmla="*/ 4042408 h 4304982"/>
                <a:gd name="connsiteX2" fmla="*/ 847020 w 2854493"/>
                <a:gd name="connsiteY2" fmla="*/ 4135580 h 4304982"/>
                <a:gd name="connsiteX3" fmla="*/ 940193 w 2854493"/>
                <a:gd name="connsiteY3" fmla="*/ 4042408 h 4304982"/>
                <a:gd name="connsiteX4" fmla="*/ 847020 w 2854493"/>
                <a:gd name="connsiteY4" fmla="*/ 3949235 h 4304982"/>
                <a:gd name="connsiteX5" fmla="*/ 2289074 w 2854493"/>
                <a:gd name="connsiteY5" fmla="*/ 3813711 h 4304982"/>
                <a:gd name="connsiteX6" fmla="*/ 2253074 w 2854493"/>
                <a:gd name="connsiteY6" fmla="*/ 3925942 h 4304982"/>
                <a:gd name="connsiteX7" fmla="*/ 2136609 w 2854493"/>
                <a:gd name="connsiteY7" fmla="*/ 3925942 h 4304982"/>
                <a:gd name="connsiteX8" fmla="*/ 2229781 w 2854493"/>
                <a:gd name="connsiteY8" fmla="*/ 3995821 h 4304982"/>
                <a:gd name="connsiteX9" fmla="*/ 2195901 w 2854493"/>
                <a:gd name="connsiteY9" fmla="*/ 4108051 h 4304982"/>
                <a:gd name="connsiteX10" fmla="*/ 2289074 w 2854493"/>
                <a:gd name="connsiteY10" fmla="*/ 4038171 h 4304982"/>
                <a:gd name="connsiteX11" fmla="*/ 2382246 w 2854493"/>
                <a:gd name="connsiteY11" fmla="*/ 4108051 h 4304982"/>
                <a:gd name="connsiteX12" fmla="*/ 2344130 w 2854493"/>
                <a:gd name="connsiteY12" fmla="*/ 3995821 h 4304982"/>
                <a:gd name="connsiteX13" fmla="*/ 2441536 w 2854493"/>
                <a:gd name="connsiteY13" fmla="*/ 3925942 h 4304982"/>
                <a:gd name="connsiteX14" fmla="*/ 2322954 w 2854493"/>
                <a:gd name="connsiteY14" fmla="*/ 3925942 h 4304982"/>
                <a:gd name="connsiteX15" fmla="*/ 2289074 w 2854493"/>
                <a:gd name="connsiteY15" fmla="*/ 3813711 h 4304982"/>
                <a:gd name="connsiteX16" fmla="*/ 654323 w 2854493"/>
                <a:gd name="connsiteY16" fmla="*/ 3328792 h 4304982"/>
                <a:gd name="connsiteX17" fmla="*/ 508211 w 2854493"/>
                <a:gd name="connsiteY17" fmla="*/ 3474901 h 4304982"/>
                <a:gd name="connsiteX18" fmla="*/ 654323 w 2854493"/>
                <a:gd name="connsiteY18" fmla="*/ 3621013 h 4304982"/>
                <a:gd name="connsiteX19" fmla="*/ 800434 w 2854493"/>
                <a:gd name="connsiteY19" fmla="*/ 3474901 h 4304982"/>
                <a:gd name="connsiteX20" fmla="*/ 654323 w 2854493"/>
                <a:gd name="connsiteY20" fmla="*/ 3328792 h 4304982"/>
                <a:gd name="connsiteX21" fmla="*/ 2589764 w 2854493"/>
                <a:gd name="connsiteY21" fmla="*/ 3303382 h 4304982"/>
                <a:gd name="connsiteX22" fmla="*/ 2854493 w 2854493"/>
                <a:gd name="connsiteY22" fmla="*/ 4106862 h 4304982"/>
                <a:gd name="connsiteX23" fmla="*/ 2655080 w 2854493"/>
                <a:gd name="connsiteY23" fmla="*/ 4304982 h 4304982"/>
                <a:gd name="connsiteX24" fmla="*/ 2655080 w 2854493"/>
                <a:gd name="connsiteY24" fmla="*/ 4304653 h 4304982"/>
                <a:gd name="connsiteX25" fmla="*/ 521480 w 2854493"/>
                <a:gd name="connsiteY25" fmla="*/ 4304653 h 4304982"/>
                <a:gd name="connsiteX26" fmla="*/ 521480 w 2854493"/>
                <a:gd name="connsiteY26" fmla="*/ 4304982 h 4304982"/>
                <a:gd name="connsiteX27" fmla="*/ 0 w 2854493"/>
                <a:gd name="connsiteY27" fmla="*/ 4304982 h 4304982"/>
                <a:gd name="connsiteX28" fmla="*/ 148228 w 2854493"/>
                <a:gd name="connsiteY28" fmla="*/ 3866650 h 4304982"/>
                <a:gd name="connsiteX29" fmla="*/ 717851 w 2854493"/>
                <a:gd name="connsiteY29" fmla="*/ 3896296 h 4304982"/>
                <a:gd name="connsiteX30" fmla="*/ 1545812 w 2854493"/>
                <a:gd name="connsiteY30" fmla="*/ 3771361 h 4304982"/>
                <a:gd name="connsiteX31" fmla="*/ 2589764 w 2854493"/>
                <a:gd name="connsiteY31" fmla="*/ 3303382 h 4304982"/>
                <a:gd name="connsiteX32" fmla="*/ 1785096 w 2854493"/>
                <a:gd name="connsiteY32" fmla="*/ 2727406 h 4304982"/>
                <a:gd name="connsiteX33" fmla="*/ 1732157 w 2854493"/>
                <a:gd name="connsiteY33" fmla="*/ 2890458 h 4304982"/>
                <a:gd name="connsiteX34" fmla="*/ 1560636 w 2854493"/>
                <a:gd name="connsiteY34" fmla="*/ 2890458 h 4304982"/>
                <a:gd name="connsiteX35" fmla="*/ 1700394 w 2854493"/>
                <a:gd name="connsiteY35" fmla="*/ 2989983 h 4304982"/>
                <a:gd name="connsiteX36" fmla="*/ 1645338 w 2854493"/>
                <a:gd name="connsiteY36" fmla="*/ 3153035 h 4304982"/>
                <a:gd name="connsiteX37" fmla="*/ 1785096 w 2854493"/>
                <a:gd name="connsiteY37" fmla="*/ 3051392 h 4304982"/>
                <a:gd name="connsiteX38" fmla="*/ 1924855 w 2854493"/>
                <a:gd name="connsiteY38" fmla="*/ 3153035 h 4304982"/>
                <a:gd name="connsiteX39" fmla="*/ 1869799 w 2854493"/>
                <a:gd name="connsiteY39" fmla="*/ 2989983 h 4304982"/>
                <a:gd name="connsiteX40" fmla="*/ 2009557 w 2854493"/>
                <a:gd name="connsiteY40" fmla="*/ 2890458 h 4304982"/>
                <a:gd name="connsiteX41" fmla="*/ 1838036 w 2854493"/>
                <a:gd name="connsiteY41" fmla="*/ 2890458 h 4304982"/>
                <a:gd name="connsiteX42" fmla="*/ 1785096 w 2854493"/>
                <a:gd name="connsiteY42" fmla="*/ 2727406 h 4304982"/>
                <a:gd name="connsiteX43" fmla="*/ 838551 w 2854493"/>
                <a:gd name="connsiteY43" fmla="*/ 2640587 h 4304982"/>
                <a:gd name="connsiteX44" fmla="*/ 806787 w 2854493"/>
                <a:gd name="connsiteY44" fmla="*/ 2752819 h 4304982"/>
                <a:gd name="connsiteX45" fmla="*/ 688205 w 2854493"/>
                <a:gd name="connsiteY45" fmla="*/ 2752819 h 4304982"/>
                <a:gd name="connsiteX46" fmla="*/ 785614 w 2854493"/>
                <a:gd name="connsiteY46" fmla="*/ 2822698 h 4304982"/>
                <a:gd name="connsiteX47" fmla="*/ 747495 w 2854493"/>
                <a:gd name="connsiteY47" fmla="*/ 2934927 h 4304982"/>
                <a:gd name="connsiteX48" fmla="*/ 840667 w 2854493"/>
                <a:gd name="connsiteY48" fmla="*/ 2865048 h 4304982"/>
                <a:gd name="connsiteX49" fmla="*/ 933842 w 2854493"/>
                <a:gd name="connsiteY49" fmla="*/ 2934927 h 4304982"/>
                <a:gd name="connsiteX50" fmla="*/ 899960 w 2854493"/>
                <a:gd name="connsiteY50" fmla="*/ 2822698 h 4304982"/>
                <a:gd name="connsiteX51" fmla="*/ 993132 w 2854493"/>
                <a:gd name="connsiteY51" fmla="*/ 2752819 h 4304982"/>
                <a:gd name="connsiteX52" fmla="*/ 876667 w 2854493"/>
                <a:gd name="connsiteY52" fmla="*/ 2752819 h 4304982"/>
                <a:gd name="connsiteX53" fmla="*/ 838551 w 2854493"/>
                <a:gd name="connsiteY53" fmla="*/ 2640587 h 4304982"/>
                <a:gd name="connsiteX54" fmla="*/ 1245119 w 2854493"/>
                <a:gd name="connsiteY54" fmla="*/ 2585531 h 4304982"/>
                <a:gd name="connsiteX55" fmla="*/ 1151950 w 2854493"/>
                <a:gd name="connsiteY55" fmla="*/ 2678703 h 4304982"/>
                <a:gd name="connsiteX56" fmla="*/ 1245119 w 2854493"/>
                <a:gd name="connsiteY56" fmla="*/ 2771876 h 4304982"/>
                <a:gd name="connsiteX57" fmla="*/ 1338292 w 2854493"/>
                <a:gd name="connsiteY57" fmla="*/ 2678703 h 4304982"/>
                <a:gd name="connsiteX58" fmla="*/ 1245119 w 2854493"/>
                <a:gd name="connsiteY58" fmla="*/ 2585531 h 4304982"/>
                <a:gd name="connsiteX59" fmla="*/ 688205 w 2854493"/>
                <a:gd name="connsiteY59" fmla="*/ 2284838 h 4304982"/>
                <a:gd name="connsiteX60" fmla="*/ 1386997 w 2854493"/>
                <a:gd name="connsiteY60" fmla="*/ 2536828 h 4304982"/>
                <a:gd name="connsiteX61" fmla="*/ 2212841 w 2854493"/>
                <a:gd name="connsiteY61" fmla="*/ 2663880 h 4304982"/>
                <a:gd name="connsiteX62" fmla="*/ 2373776 w 2854493"/>
                <a:gd name="connsiteY62" fmla="*/ 2672350 h 4304982"/>
                <a:gd name="connsiteX63" fmla="*/ 2560120 w 2854493"/>
                <a:gd name="connsiteY63" fmla="*/ 3214444 h 4304982"/>
                <a:gd name="connsiteX64" fmla="*/ 1524636 w 2854493"/>
                <a:gd name="connsiteY64" fmla="*/ 3684542 h 4304982"/>
                <a:gd name="connsiteX65" fmla="*/ 717851 w 2854493"/>
                <a:gd name="connsiteY65" fmla="*/ 3805241 h 4304982"/>
                <a:gd name="connsiteX66" fmla="*/ 355749 w 2854493"/>
                <a:gd name="connsiteY66" fmla="*/ 3803124 h 4304982"/>
                <a:gd name="connsiteX67" fmla="*/ 179991 w 2854493"/>
                <a:gd name="connsiteY67" fmla="*/ 3779831 h 4304982"/>
                <a:gd name="connsiteX68" fmla="*/ 688205 w 2854493"/>
                <a:gd name="connsiteY68" fmla="*/ 2284838 h 4304982"/>
                <a:gd name="connsiteX69" fmla="*/ 1810506 w 2854493"/>
                <a:gd name="connsiteY69" fmla="*/ 2047674 h 4304982"/>
                <a:gd name="connsiteX70" fmla="*/ 1664397 w 2854493"/>
                <a:gd name="connsiteY70" fmla="*/ 2193782 h 4304982"/>
                <a:gd name="connsiteX71" fmla="*/ 1810506 w 2854493"/>
                <a:gd name="connsiteY71" fmla="*/ 2342011 h 4304982"/>
                <a:gd name="connsiteX72" fmla="*/ 1956618 w 2854493"/>
                <a:gd name="connsiteY72" fmla="*/ 2193782 h 4304982"/>
                <a:gd name="connsiteX73" fmla="*/ 1810506 w 2854493"/>
                <a:gd name="connsiteY73" fmla="*/ 2047674 h 4304982"/>
                <a:gd name="connsiteX74" fmla="*/ 1171007 w 2854493"/>
                <a:gd name="connsiteY74" fmla="*/ 1463227 h 4304982"/>
                <a:gd name="connsiteX75" fmla="*/ 1024895 w 2854493"/>
                <a:gd name="connsiteY75" fmla="*/ 1611456 h 4304982"/>
                <a:gd name="connsiteX76" fmla="*/ 1171007 w 2854493"/>
                <a:gd name="connsiteY76" fmla="*/ 1757567 h 4304982"/>
                <a:gd name="connsiteX77" fmla="*/ 1319235 w 2854493"/>
                <a:gd name="connsiteY77" fmla="*/ 1611456 h 4304982"/>
                <a:gd name="connsiteX78" fmla="*/ 1171007 w 2854493"/>
                <a:gd name="connsiteY78" fmla="*/ 1463227 h 4304982"/>
                <a:gd name="connsiteX79" fmla="*/ 1700394 w 2854493"/>
                <a:gd name="connsiteY79" fmla="*/ 1357351 h 4304982"/>
                <a:gd name="connsiteX80" fmla="*/ 1664397 w 2854493"/>
                <a:gd name="connsiteY80" fmla="*/ 1469580 h 4304982"/>
                <a:gd name="connsiteX81" fmla="*/ 1547932 w 2854493"/>
                <a:gd name="connsiteY81" fmla="*/ 1469580 h 4304982"/>
                <a:gd name="connsiteX82" fmla="*/ 1641102 w 2854493"/>
                <a:gd name="connsiteY82" fmla="*/ 1537343 h 4304982"/>
                <a:gd name="connsiteX83" fmla="*/ 1607222 w 2854493"/>
                <a:gd name="connsiteY83" fmla="*/ 1649572 h 4304982"/>
                <a:gd name="connsiteX84" fmla="*/ 1700394 w 2854493"/>
                <a:gd name="connsiteY84" fmla="*/ 1581812 h 4304982"/>
                <a:gd name="connsiteX85" fmla="*/ 1793566 w 2854493"/>
                <a:gd name="connsiteY85" fmla="*/ 1649572 h 4304982"/>
                <a:gd name="connsiteX86" fmla="*/ 1755450 w 2854493"/>
                <a:gd name="connsiteY86" fmla="*/ 1537343 h 4304982"/>
                <a:gd name="connsiteX87" fmla="*/ 1852859 w 2854493"/>
                <a:gd name="connsiteY87" fmla="*/ 1469580 h 4304982"/>
                <a:gd name="connsiteX88" fmla="*/ 1734276 w 2854493"/>
                <a:gd name="connsiteY88" fmla="*/ 1469580 h 4304982"/>
                <a:gd name="connsiteX89" fmla="*/ 1700394 w 2854493"/>
                <a:gd name="connsiteY89" fmla="*/ 1357351 h 4304982"/>
                <a:gd name="connsiteX90" fmla="*/ 1878269 w 2854493"/>
                <a:gd name="connsiteY90" fmla="*/ 1213357 h 4304982"/>
                <a:gd name="connsiteX91" fmla="*/ 2344130 w 2854493"/>
                <a:gd name="connsiteY91" fmla="*/ 2583414 h 4304982"/>
                <a:gd name="connsiteX92" fmla="*/ 2214961 w 2854493"/>
                <a:gd name="connsiteY92" fmla="*/ 2579178 h 4304982"/>
                <a:gd name="connsiteX93" fmla="*/ 1403937 w 2854493"/>
                <a:gd name="connsiteY93" fmla="*/ 2458476 h 4304982"/>
                <a:gd name="connsiteX94" fmla="*/ 715732 w 2854493"/>
                <a:gd name="connsiteY94" fmla="*/ 2202255 h 4304982"/>
                <a:gd name="connsiteX95" fmla="*/ 982545 w 2854493"/>
                <a:gd name="connsiteY95" fmla="*/ 1416641 h 4304982"/>
                <a:gd name="connsiteX96" fmla="*/ 1545812 w 2854493"/>
                <a:gd name="connsiteY96" fmla="*/ 1312882 h 4304982"/>
                <a:gd name="connsiteX97" fmla="*/ 1878269 w 2854493"/>
                <a:gd name="connsiteY97" fmla="*/ 1213357 h 4304982"/>
                <a:gd name="connsiteX98" fmla="*/ 1488640 w 2854493"/>
                <a:gd name="connsiteY98" fmla="*/ 719968 h 4304982"/>
                <a:gd name="connsiteX99" fmla="*/ 1395467 w 2854493"/>
                <a:gd name="connsiteY99" fmla="*/ 813141 h 4304982"/>
                <a:gd name="connsiteX100" fmla="*/ 1488640 w 2854493"/>
                <a:gd name="connsiteY100" fmla="*/ 906313 h 4304982"/>
                <a:gd name="connsiteX101" fmla="*/ 1581812 w 2854493"/>
                <a:gd name="connsiteY101" fmla="*/ 813141 h 4304982"/>
                <a:gd name="connsiteX102" fmla="*/ 1488640 w 2854493"/>
                <a:gd name="connsiteY102" fmla="*/ 719968 h 4304982"/>
                <a:gd name="connsiteX103" fmla="*/ 1465346 w 2854493"/>
                <a:gd name="connsiteY103" fmla="*/ 0 h 4304982"/>
                <a:gd name="connsiteX104" fmla="*/ 1848622 w 2854493"/>
                <a:gd name="connsiteY104" fmla="*/ 1130774 h 4304982"/>
                <a:gd name="connsiteX105" fmla="*/ 1524636 w 2854493"/>
                <a:gd name="connsiteY105" fmla="*/ 1228180 h 4304982"/>
                <a:gd name="connsiteX106" fmla="*/ 1016425 w 2854493"/>
                <a:gd name="connsiteY106" fmla="*/ 1325588 h 4304982"/>
                <a:gd name="connsiteX107" fmla="*/ 1465346 w 2854493"/>
                <a:gd name="connsiteY107" fmla="*/ 0 h 4304982"/>
                <a:gd name="connsiteX0" fmla="*/ 847020 w 2854493"/>
                <a:gd name="connsiteY0" fmla="*/ 3949235 h 4304982"/>
                <a:gd name="connsiteX1" fmla="*/ 753848 w 2854493"/>
                <a:gd name="connsiteY1" fmla="*/ 4042408 h 4304982"/>
                <a:gd name="connsiteX2" fmla="*/ 847020 w 2854493"/>
                <a:gd name="connsiteY2" fmla="*/ 4135580 h 4304982"/>
                <a:gd name="connsiteX3" fmla="*/ 940193 w 2854493"/>
                <a:gd name="connsiteY3" fmla="*/ 4042408 h 4304982"/>
                <a:gd name="connsiteX4" fmla="*/ 847020 w 2854493"/>
                <a:gd name="connsiteY4" fmla="*/ 3949235 h 4304982"/>
                <a:gd name="connsiteX5" fmla="*/ 2289074 w 2854493"/>
                <a:gd name="connsiteY5" fmla="*/ 3813711 h 4304982"/>
                <a:gd name="connsiteX6" fmla="*/ 2253074 w 2854493"/>
                <a:gd name="connsiteY6" fmla="*/ 3925942 h 4304982"/>
                <a:gd name="connsiteX7" fmla="*/ 2136609 w 2854493"/>
                <a:gd name="connsiteY7" fmla="*/ 3925942 h 4304982"/>
                <a:gd name="connsiteX8" fmla="*/ 2229781 w 2854493"/>
                <a:gd name="connsiteY8" fmla="*/ 3995821 h 4304982"/>
                <a:gd name="connsiteX9" fmla="*/ 2195901 w 2854493"/>
                <a:gd name="connsiteY9" fmla="*/ 4108051 h 4304982"/>
                <a:gd name="connsiteX10" fmla="*/ 2289074 w 2854493"/>
                <a:gd name="connsiteY10" fmla="*/ 4038171 h 4304982"/>
                <a:gd name="connsiteX11" fmla="*/ 2382246 w 2854493"/>
                <a:gd name="connsiteY11" fmla="*/ 4108051 h 4304982"/>
                <a:gd name="connsiteX12" fmla="*/ 2344130 w 2854493"/>
                <a:gd name="connsiteY12" fmla="*/ 3995821 h 4304982"/>
                <a:gd name="connsiteX13" fmla="*/ 2441536 w 2854493"/>
                <a:gd name="connsiteY13" fmla="*/ 3925942 h 4304982"/>
                <a:gd name="connsiteX14" fmla="*/ 2322954 w 2854493"/>
                <a:gd name="connsiteY14" fmla="*/ 3925942 h 4304982"/>
                <a:gd name="connsiteX15" fmla="*/ 2289074 w 2854493"/>
                <a:gd name="connsiteY15" fmla="*/ 3813711 h 4304982"/>
                <a:gd name="connsiteX16" fmla="*/ 654323 w 2854493"/>
                <a:gd name="connsiteY16" fmla="*/ 3328792 h 4304982"/>
                <a:gd name="connsiteX17" fmla="*/ 508211 w 2854493"/>
                <a:gd name="connsiteY17" fmla="*/ 3474901 h 4304982"/>
                <a:gd name="connsiteX18" fmla="*/ 654323 w 2854493"/>
                <a:gd name="connsiteY18" fmla="*/ 3621013 h 4304982"/>
                <a:gd name="connsiteX19" fmla="*/ 800434 w 2854493"/>
                <a:gd name="connsiteY19" fmla="*/ 3474901 h 4304982"/>
                <a:gd name="connsiteX20" fmla="*/ 654323 w 2854493"/>
                <a:gd name="connsiteY20" fmla="*/ 3328792 h 4304982"/>
                <a:gd name="connsiteX21" fmla="*/ 2589764 w 2854493"/>
                <a:gd name="connsiteY21" fmla="*/ 3303382 h 4304982"/>
                <a:gd name="connsiteX22" fmla="*/ 2854493 w 2854493"/>
                <a:gd name="connsiteY22" fmla="*/ 4106862 h 4304982"/>
                <a:gd name="connsiteX23" fmla="*/ 2655080 w 2854493"/>
                <a:gd name="connsiteY23" fmla="*/ 4304982 h 4304982"/>
                <a:gd name="connsiteX24" fmla="*/ 521480 w 2854493"/>
                <a:gd name="connsiteY24" fmla="*/ 4304653 h 4304982"/>
                <a:gd name="connsiteX25" fmla="*/ 521480 w 2854493"/>
                <a:gd name="connsiteY25" fmla="*/ 4304982 h 4304982"/>
                <a:gd name="connsiteX26" fmla="*/ 0 w 2854493"/>
                <a:gd name="connsiteY26" fmla="*/ 4304982 h 4304982"/>
                <a:gd name="connsiteX27" fmla="*/ 148228 w 2854493"/>
                <a:gd name="connsiteY27" fmla="*/ 3866650 h 4304982"/>
                <a:gd name="connsiteX28" fmla="*/ 717851 w 2854493"/>
                <a:gd name="connsiteY28" fmla="*/ 3896296 h 4304982"/>
                <a:gd name="connsiteX29" fmla="*/ 1545812 w 2854493"/>
                <a:gd name="connsiteY29" fmla="*/ 3771361 h 4304982"/>
                <a:gd name="connsiteX30" fmla="*/ 2589764 w 2854493"/>
                <a:gd name="connsiteY30" fmla="*/ 3303382 h 4304982"/>
                <a:gd name="connsiteX31" fmla="*/ 1785096 w 2854493"/>
                <a:gd name="connsiteY31" fmla="*/ 2727406 h 4304982"/>
                <a:gd name="connsiteX32" fmla="*/ 1732157 w 2854493"/>
                <a:gd name="connsiteY32" fmla="*/ 2890458 h 4304982"/>
                <a:gd name="connsiteX33" fmla="*/ 1560636 w 2854493"/>
                <a:gd name="connsiteY33" fmla="*/ 2890458 h 4304982"/>
                <a:gd name="connsiteX34" fmla="*/ 1700394 w 2854493"/>
                <a:gd name="connsiteY34" fmla="*/ 2989983 h 4304982"/>
                <a:gd name="connsiteX35" fmla="*/ 1645338 w 2854493"/>
                <a:gd name="connsiteY35" fmla="*/ 3153035 h 4304982"/>
                <a:gd name="connsiteX36" fmla="*/ 1785096 w 2854493"/>
                <a:gd name="connsiteY36" fmla="*/ 3051392 h 4304982"/>
                <a:gd name="connsiteX37" fmla="*/ 1924855 w 2854493"/>
                <a:gd name="connsiteY37" fmla="*/ 3153035 h 4304982"/>
                <a:gd name="connsiteX38" fmla="*/ 1869799 w 2854493"/>
                <a:gd name="connsiteY38" fmla="*/ 2989983 h 4304982"/>
                <a:gd name="connsiteX39" fmla="*/ 2009557 w 2854493"/>
                <a:gd name="connsiteY39" fmla="*/ 2890458 h 4304982"/>
                <a:gd name="connsiteX40" fmla="*/ 1838036 w 2854493"/>
                <a:gd name="connsiteY40" fmla="*/ 2890458 h 4304982"/>
                <a:gd name="connsiteX41" fmla="*/ 1785096 w 2854493"/>
                <a:gd name="connsiteY41" fmla="*/ 2727406 h 4304982"/>
                <a:gd name="connsiteX42" fmla="*/ 838551 w 2854493"/>
                <a:gd name="connsiteY42" fmla="*/ 2640587 h 4304982"/>
                <a:gd name="connsiteX43" fmla="*/ 806787 w 2854493"/>
                <a:gd name="connsiteY43" fmla="*/ 2752819 h 4304982"/>
                <a:gd name="connsiteX44" fmla="*/ 688205 w 2854493"/>
                <a:gd name="connsiteY44" fmla="*/ 2752819 h 4304982"/>
                <a:gd name="connsiteX45" fmla="*/ 785614 w 2854493"/>
                <a:gd name="connsiteY45" fmla="*/ 2822698 h 4304982"/>
                <a:gd name="connsiteX46" fmla="*/ 747495 w 2854493"/>
                <a:gd name="connsiteY46" fmla="*/ 2934927 h 4304982"/>
                <a:gd name="connsiteX47" fmla="*/ 840667 w 2854493"/>
                <a:gd name="connsiteY47" fmla="*/ 2865048 h 4304982"/>
                <a:gd name="connsiteX48" fmla="*/ 933842 w 2854493"/>
                <a:gd name="connsiteY48" fmla="*/ 2934927 h 4304982"/>
                <a:gd name="connsiteX49" fmla="*/ 899960 w 2854493"/>
                <a:gd name="connsiteY49" fmla="*/ 2822698 h 4304982"/>
                <a:gd name="connsiteX50" fmla="*/ 993132 w 2854493"/>
                <a:gd name="connsiteY50" fmla="*/ 2752819 h 4304982"/>
                <a:gd name="connsiteX51" fmla="*/ 876667 w 2854493"/>
                <a:gd name="connsiteY51" fmla="*/ 2752819 h 4304982"/>
                <a:gd name="connsiteX52" fmla="*/ 838551 w 2854493"/>
                <a:gd name="connsiteY52" fmla="*/ 2640587 h 4304982"/>
                <a:gd name="connsiteX53" fmla="*/ 1245119 w 2854493"/>
                <a:gd name="connsiteY53" fmla="*/ 2585531 h 4304982"/>
                <a:gd name="connsiteX54" fmla="*/ 1151950 w 2854493"/>
                <a:gd name="connsiteY54" fmla="*/ 2678703 h 4304982"/>
                <a:gd name="connsiteX55" fmla="*/ 1245119 w 2854493"/>
                <a:gd name="connsiteY55" fmla="*/ 2771876 h 4304982"/>
                <a:gd name="connsiteX56" fmla="*/ 1338292 w 2854493"/>
                <a:gd name="connsiteY56" fmla="*/ 2678703 h 4304982"/>
                <a:gd name="connsiteX57" fmla="*/ 1245119 w 2854493"/>
                <a:gd name="connsiteY57" fmla="*/ 2585531 h 4304982"/>
                <a:gd name="connsiteX58" fmla="*/ 688205 w 2854493"/>
                <a:gd name="connsiteY58" fmla="*/ 2284838 h 4304982"/>
                <a:gd name="connsiteX59" fmla="*/ 1386997 w 2854493"/>
                <a:gd name="connsiteY59" fmla="*/ 2536828 h 4304982"/>
                <a:gd name="connsiteX60" fmla="*/ 2212841 w 2854493"/>
                <a:gd name="connsiteY60" fmla="*/ 2663880 h 4304982"/>
                <a:gd name="connsiteX61" fmla="*/ 2373776 w 2854493"/>
                <a:gd name="connsiteY61" fmla="*/ 2672350 h 4304982"/>
                <a:gd name="connsiteX62" fmla="*/ 2560120 w 2854493"/>
                <a:gd name="connsiteY62" fmla="*/ 3214444 h 4304982"/>
                <a:gd name="connsiteX63" fmla="*/ 1524636 w 2854493"/>
                <a:gd name="connsiteY63" fmla="*/ 3684542 h 4304982"/>
                <a:gd name="connsiteX64" fmla="*/ 717851 w 2854493"/>
                <a:gd name="connsiteY64" fmla="*/ 3805241 h 4304982"/>
                <a:gd name="connsiteX65" fmla="*/ 355749 w 2854493"/>
                <a:gd name="connsiteY65" fmla="*/ 3803124 h 4304982"/>
                <a:gd name="connsiteX66" fmla="*/ 179991 w 2854493"/>
                <a:gd name="connsiteY66" fmla="*/ 3779831 h 4304982"/>
                <a:gd name="connsiteX67" fmla="*/ 688205 w 2854493"/>
                <a:gd name="connsiteY67" fmla="*/ 2284838 h 4304982"/>
                <a:gd name="connsiteX68" fmla="*/ 1810506 w 2854493"/>
                <a:gd name="connsiteY68" fmla="*/ 2047674 h 4304982"/>
                <a:gd name="connsiteX69" fmla="*/ 1664397 w 2854493"/>
                <a:gd name="connsiteY69" fmla="*/ 2193782 h 4304982"/>
                <a:gd name="connsiteX70" fmla="*/ 1810506 w 2854493"/>
                <a:gd name="connsiteY70" fmla="*/ 2342011 h 4304982"/>
                <a:gd name="connsiteX71" fmla="*/ 1956618 w 2854493"/>
                <a:gd name="connsiteY71" fmla="*/ 2193782 h 4304982"/>
                <a:gd name="connsiteX72" fmla="*/ 1810506 w 2854493"/>
                <a:gd name="connsiteY72" fmla="*/ 2047674 h 4304982"/>
                <a:gd name="connsiteX73" fmla="*/ 1171007 w 2854493"/>
                <a:gd name="connsiteY73" fmla="*/ 1463227 h 4304982"/>
                <a:gd name="connsiteX74" fmla="*/ 1024895 w 2854493"/>
                <a:gd name="connsiteY74" fmla="*/ 1611456 h 4304982"/>
                <a:gd name="connsiteX75" fmla="*/ 1171007 w 2854493"/>
                <a:gd name="connsiteY75" fmla="*/ 1757567 h 4304982"/>
                <a:gd name="connsiteX76" fmla="*/ 1319235 w 2854493"/>
                <a:gd name="connsiteY76" fmla="*/ 1611456 h 4304982"/>
                <a:gd name="connsiteX77" fmla="*/ 1171007 w 2854493"/>
                <a:gd name="connsiteY77" fmla="*/ 1463227 h 4304982"/>
                <a:gd name="connsiteX78" fmla="*/ 1700394 w 2854493"/>
                <a:gd name="connsiteY78" fmla="*/ 1357351 h 4304982"/>
                <a:gd name="connsiteX79" fmla="*/ 1664397 w 2854493"/>
                <a:gd name="connsiteY79" fmla="*/ 1469580 h 4304982"/>
                <a:gd name="connsiteX80" fmla="*/ 1547932 w 2854493"/>
                <a:gd name="connsiteY80" fmla="*/ 1469580 h 4304982"/>
                <a:gd name="connsiteX81" fmla="*/ 1641102 w 2854493"/>
                <a:gd name="connsiteY81" fmla="*/ 1537343 h 4304982"/>
                <a:gd name="connsiteX82" fmla="*/ 1607222 w 2854493"/>
                <a:gd name="connsiteY82" fmla="*/ 1649572 h 4304982"/>
                <a:gd name="connsiteX83" fmla="*/ 1700394 w 2854493"/>
                <a:gd name="connsiteY83" fmla="*/ 1581812 h 4304982"/>
                <a:gd name="connsiteX84" fmla="*/ 1793566 w 2854493"/>
                <a:gd name="connsiteY84" fmla="*/ 1649572 h 4304982"/>
                <a:gd name="connsiteX85" fmla="*/ 1755450 w 2854493"/>
                <a:gd name="connsiteY85" fmla="*/ 1537343 h 4304982"/>
                <a:gd name="connsiteX86" fmla="*/ 1852859 w 2854493"/>
                <a:gd name="connsiteY86" fmla="*/ 1469580 h 4304982"/>
                <a:gd name="connsiteX87" fmla="*/ 1734276 w 2854493"/>
                <a:gd name="connsiteY87" fmla="*/ 1469580 h 4304982"/>
                <a:gd name="connsiteX88" fmla="*/ 1700394 w 2854493"/>
                <a:gd name="connsiteY88" fmla="*/ 1357351 h 4304982"/>
                <a:gd name="connsiteX89" fmla="*/ 1878269 w 2854493"/>
                <a:gd name="connsiteY89" fmla="*/ 1213357 h 4304982"/>
                <a:gd name="connsiteX90" fmla="*/ 2344130 w 2854493"/>
                <a:gd name="connsiteY90" fmla="*/ 2583414 h 4304982"/>
                <a:gd name="connsiteX91" fmla="*/ 2214961 w 2854493"/>
                <a:gd name="connsiteY91" fmla="*/ 2579178 h 4304982"/>
                <a:gd name="connsiteX92" fmla="*/ 1403937 w 2854493"/>
                <a:gd name="connsiteY92" fmla="*/ 2458476 h 4304982"/>
                <a:gd name="connsiteX93" fmla="*/ 715732 w 2854493"/>
                <a:gd name="connsiteY93" fmla="*/ 2202255 h 4304982"/>
                <a:gd name="connsiteX94" fmla="*/ 982545 w 2854493"/>
                <a:gd name="connsiteY94" fmla="*/ 1416641 h 4304982"/>
                <a:gd name="connsiteX95" fmla="*/ 1545812 w 2854493"/>
                <a:gd name="connsiteY95" fmla="*/ 1312882 h 4304982"/>
                <a:gd name="connsiteX96" fmla="*/ 1878269 w 2854493"/>
                <a:gd name="connsiteY96" fmla="*/ 1213357 h 4304982"/>
                <a:gd name="connsiteX97" fmla="*/ 1488640 w 2854493"/>
                <a:gd name="connsiteY97" fmla="*/ 719968 h 4304982"/>
                <a:gd name="connsiteX98" fmla="*/ 1395467 w 2854493"/>
                <a:gd name="connsiteY98" fmla="*/ 813141 h 4304982"/>
                <a:gd name="connsiteX99" fmla="*/ 1488640 w 2854493"/>
                <a:gd name="connsiteY99" fmla="*/ 906313 h 4304982"/>
                <a:gd name="connsiteX100" fmla="*/ 1581812 w 2854493"/>
                <a:gd name="connsiteY100" fmla="*/ 813141 h 4304982"/>
                <a:gd name="connsiteX101" fmla="*/ 1488640 w 2854493"/>
                <a:gd name="connsiteY101" fmla="*/ 719968 h 4304982"/>
                <a:gd name="connsiteX102" fmla="*/ 1465346 w 2854493"/>
                <a:gd name="connsiteY102" fmla="*/ 0 h 4304982"/>
                <a:gd name="connsiteX103" fmla="*/ 1848622 w 2854493"/>
                <a:gd name="connsiteY103" fmla="*/ 1130774 h 4304982"/>
                <a:gd name="connsiteX104" fmla="*/ 1524636 w 2854493"/>
                <a:gd name="connsiteY104" fmla="*/ 1228180 h 4304982"/>
                <a:gd name="connsiteX105" fmla="*/ 1016425 w 2854493"/>
                <a:gd name="connsiteY105" fmla="*/ 1325588 h 4304982"/>
                <a:gd name="connsiteX106" fmla="*/ 1465346 w 2854493"/>
                <a:gd name="connsiteY106" fmla="*/ 0 h 4304982"/>
                <a:gd name="connsiteX0" fmla="*/ 847020 w 2854493"/>
                <a:gd name="connsiteY0" fmla="*/ 3949235 h 4304982"/>
                <a:gd name="connsiteX1" fmla="*/ 753848 w 2854493"/>
                <a:gd name="connsiteY1" fmla="*/ 4042408 h 4304982"/>
                <a:gd name="connsiteX2" fmla="*/ 847020 w 2854493"/>
                <a:gd name="connsiteY2" fmla="*/ 4135580 h 4304982"/>
                <a:gd name="connsiteX3" fmla="*/ 940193 w 2854493"/>
                <a:gd name="connsiteY3" fmla="*/ 4042408 h 4304982"/>
                <a:gd name="connsiteX4" fmla="*/ 847020 w 2854493"/>
                <a:gd name="connsiteY4" fmla="*/ 3949235 h 4304982"/>
                <a:gd name="connsiteX5" fmla="*/ 2289074 w 2854493"/>
                <a:gd name="connsiteY5" fmla="*/ 3813711 h 4304982"/>
                <a:gd name="connsiteX6" fmla="*/ 2253074 w 2854493"/>
                <a:gd name="connsiteY6" fmla="*/ 3925942 h 4304982"/>
                <a:gd name="connsiteX7" fmla="*/ 2136609 w 2854493"/>
                <a:gd name="connsiteY7" fmla="*/ 3925942 h 4304982"/>
                <a:gd name="connsiteX8" fmla="*/ 2229781 w 2854493"/>
                <a:gd name="connsiteY8" fmla="*/ 3995821 h 4304982"/>
                <a:gd name="connsiteX9" fmla="*/ 2195901 w 2854493"/>
                <a:gd name="connsiteY9" fmla="*/ 4108051 h 4304982"/>
                <a:gd name="connsiteX10" fmla="*/ 2289074 w 2854493"/>
                <a:gd name="connsiteY10" fmla="*/ 4038171 h 4304982"/>
                <a:gd name="connsiteX11" fmla="*/ 2382246 w 2854493"/>
                <a:gd name="connsiteY11" fmla="*/ 4108051 h 4304982"/>
                <a:gd name="connsiteX12" fmla="*/ 2344130 w 2854493"/>
                <a:gd name="connsiteY12" fmla="*/ 3995821 h 4304982"/>
                <a:gd name="connsiteX13" fmla="*/ 2441536 w 2854493"/>
                <a:gd name="connsiteY13" fmla="*/ 3925942 h 4304982"/>
                <a:gd name="connsiteX14" fmla="*/ 2322954 w 2854493"/>
                <a:gd name="connsiteY14" fmla="*/ 3925942 h 4304982"/>
                <a:gd name="connsiteX15" fmla="*/ 2289074 w 2854493"/>
                <a:gd name="connsiteY15" fmla="*/ 3813711 h 4304982"/>
                <a:gd name="connsiteX16" fmla="*/ 654323 w 2854493"/>
                <a:gd name="connsiteY16" fmla="*/ 3328792 h 4304982"/>
                <a:gd name="connsiteX17" fmla="*/ 508211 w 2854493"/>
                <a:gd name="connsiteY17" fmla="*/ 3474901 h 4304982"/>
                <a:gd name="connsiteX18" fmla="*/ 654323 w 2854493"/>
                <a:gd name="connsiteY18" fmla="*/ 3621013 h 4304982"/>
                <a:gd name="connsiteX19" fmla="*/ 800434 w 2854493"/>
                <a:gd name="connsiteY19" fmla="*/ 3474901 h 4304982"/>
                <a:gd name="connsiteX20" fmla="*/ 654323 w 2854493"/>
                <a:gd name="connsiteY20" fmla="*/ 3328792 h 4304982"/>
                <a:gd name="connsiteX21" fmla="*/ 2589764 w 2854493"/>
                <a:gd name="connsiteY21" fmla="*/ 3303382 h 4304982"/>
                <a:gd name="connsiteX22" fmla="*/ 2854493 w 2854493"/>
                <a:gd name="connsiteY22" fmla="*/ 4106862 h 4304982"/>
                <a:gd name="connsiteX23" fmla="*/ 521480 w 2854493"/>
                <a:gd name="connsiteY23" fmla="*/ 4304653 h 4304982"/>
                <a:gd name="connsiteX24" fmla="*/ 521480 w 2854493"/>
                <a:gd name="connsiteY24" fmla="*/ 4304982 h 4304982"/>
                <a:gd name="connsiteX25" fmla="*/ 0 w 2854493"/>
                <a:gd name="connsiteY25" fmla="*/ 4304982 h 4304982"/>
                <a:gd name="connsiteX26" fmla="*/ 148228 w 2854493"/>
                <a:gd name="connsiteY26" fmla="*/ 3866650 h 4304982"/>
                <a:gd name="connsiteX27" fmla="*/ 717851 w 2854493"/>
                <a:gd name="connsiteY27" fmla="*/ 3896296 h 4304982"/>
                <a:gd name="connsiteX28" fmla="*/ 1545812 w 2854493"/>
                <a:gd name="connsiteY28" fmla="*/ 3771361 h 4304982"/>
                <a:gd name="connsiteX29" fmla="*/ 2589764 w 2854493"/>
                <a:gd name="connsiteY29" fmla="*/ 3303382 h 4304982"/>
                <a:gd name="connsiteX30" fmla="*/ 1785096 w 2854493"/>
                <a:gd name="connsiteY30" fmla="*/ 2727406 h 4304982"/>
                <a:gd name="connsiteX31" fmla="*/ 1732157 w 2854493"/>
                <a:gd name="connsiteY31" fmla="*/ 2890458 h 4304982"/>
                <a:gd name="connsiteX32" fmla="*/ 1560636 w 2854493"/>
                <a:gd name="connsiteY32" fmla="*/ 2890458 h 4304982"/>
                <a:gd name="connsiteX33" fmla="*/ 1700394 w 2854493"/>
                <a:gd name="connsiteY33" fmla="*/ 2989983 h 4304982"/>
                <a:gd name="connsiteX34" fmla="*/ 1645338 w 2854493"/>
                <a:gd name="connsiteY34" fmla="*/ 3153035 h 4304982"/>
                <a:gd name="connsiteX35" fmla="*/ 1785096 w 2854493"/>
                <a:gd name="connsiteY35" fmla="*/ 3051392 h 4304982"/>
                <a:gd name="connsiteX36" fmla="*/ 1924855 w 2854493"/>
                <a:gd name="connsiteY36" fmla="*/ 3153035 h 4304982"/>
                <a:gd name="connsiteX37" fmla="*/ 1869799 w 2854493"/>
                <a:gd name="connsiteY37" fmla="*/ 2989983 h 4304982"/>
                <a:gd name="connsiteX38" fmla="*/ 2009557 w 2854493"/>
                <a:gd name="connsiteY38" fmla="*/ 2890458 h 4304982"/>
                <a:gd name="connsiteX39" fmla="*/ 1838036 w 2854493"/>
                <a:gd name="connsiteY39" fmla="*/ 2890458 h 4304982"/>
                <a:gd name="connsiteX40" fmla="*/ 1785096 w 2854493"/>
                <a:gd name="connsiteY40" fmla="*/ 2727406 h 4304982"/>
                <a:gd name="connsiteX41" fmla="*/ 838551 w 2854493"/>
                <a:gd name="connsiteY41" fmla="*/ 2640587 h 4304982"/>
                <a:gd name="connsiteX42" fmla="*/ 806787 w 2854493"/>
                <a:gd name="connsiteY42" fmla="*/ 2752819 h 4304982"/>
                <a:gd name="connsiteX43" fmla="*/ 688205 w 2854493"/>
                <a:gd name="connsiteY43" fmla="*/ 2752819 h 4304982"/>
                <a:gd name="connsiteX44" fmla="*/ 785614 w 2854493"/>
                <a:gd name="connsiteY44" fmla="*/ 2822698 h 4304982"/>
                <a:gd name="connsiteX45" fmla="*/ 747495 w 2854493"/>
                <a:gd name="connsiteY45" fmla="*/ 2934927 h 4304982"/>
                <a:gd name="connsiteX46" fmla="*/ 840667 w 2854493"/>
                <a:gd name="connsiteY46" fmla="*/ 2865048 h 4304982"/>
                <a:gd name="connsiteX47" fmla="*/ 933842 w 2854493"/>
                <a:gd name="connsiteY47" fmla="*/ 2934927 h 4304982"/>
                <a:gd name="connsiteX48" fmla="*/ 899960 w 2854493"/>
                <a:gd name="connsiteY48" fmla="*/ 2822698 h 4304982"/>
                <a:gd name="connsiteX49" fmla="*/ 993132 w 2854493"/>
                <a:gd name="connsiteY49" fmla="*/ 2752819 h 4304982"/>
                <a:gd name="connsiteX50" fmla="*/ 876667 w 2854493"/>
                <a:gd name="connsiteY50" fmla="*/ 2752819 h 4304982"/>
                <a:gd name="connsiteX51" fmla="*/ 838551 w 2854493"/>
                <a:gd name="connsiteY51" fmla="*/ 2640587 h 4304982"/>
                <a:gd name="connsiteX52" fmla="*/ 1245119 w 2854493"/>
                <a:gd name="connsiteY52" fmla="*/ 2585531 h 4304982"/>
                <a:gd name="connsiteX53" fmla="*/ 1151950 w 2854493"/>
                <a:gd name="connsiteY53" fmla="*/ 2678703 h 4304982"/>
                <a:gd name="connsiteX54" fmla="*/ 1245119 w 2854493"/>
                <a:gd name="connsiteY54" fmla="*/ 2771876 h 4304982"/>
                <a:gd name="connsiteX55" fmla="*/ 1338292 w 2854493"/>
                <a:gd name="connsiteY55" fmla="*/ 2678703 h 4304982"/>
                <a:gd name="connsiteX56" fmla="*/ 1245119 w 2854493"/>
                <a:gd name="connsiteY56" fmla="*/ 2585531 h 4304982"/>
                <a:gd name="connsiteX57" fmla="*/ 688205 w 2854493"/>
                <a:gd name="connsiteY57" fmla="*/ 2284838 h 4304982"/>
                <a:gd name="connsiteX58" fmla="*/ 1386997 w 2854493"/>
                <a:gd name="connsiteY58" fmla="*/ 2536828 h 4304982"/>
                <a:gd name="connsiteX59" fmla="*/ 2212841 w 2854493"/>
                <a:gd name="connsiteY59" fmla="*/ 2663880 h 4304982"/>
                <a:gd name="connsiteX60" fmla="*/ 2373776 w 2854493"/>
                <a:gd name="connsiteY60" fmla="*/ 2672350 h 4304982"/>
                <a:gd name="connsiteX61" fmla="*/ 2560120 w 2854493"/>
                <a:gd name="connsiteY61" fmla="*/ 3214444 h 4304982"/>
                <a:gd name="connsiteX62" fmla="*/ 1524636 w 2854493"/>
                <a:gd name="connsiteY62" fmla="*/ 3684542 h 4304982"/>
                <a:gd name="connsiteX63" fmla="*/ 717851 w 2854493"/>
                <a:gd name="connsiteY63" fmla="*/ 3805241 h 4304982"/>
                <a:gd name="connsiteX64" fmla="*/ 355749 w 2854493"/>
                <a:gd name="connsiteY64" fmla="*/ 3803124 h 4304982"/>
                <a:gd name="connsiteX65" fmla="*/ 179991 w 2854493"/>
                <a:gd name="connsiteY65" fmla="*/ 3779831 h 4304982"/>
                <a:gd name="connsiteX66" fmla="*/ 688205 w 2854493"/>
                <a:gd name="connsiteY66" fmla="*/ 2284838 h 4304982"/>
                <a:gd name="connsiteX67" fmla="*/ 1810506 w 2854493"/>
                <a:gd name="connsiteY67" fmla="*/ 2047674 h 4304982"/>
                <a:gd name="connsiteX68" fmla="*/ 1664397 w 2854493"/>
                <a:gd name="connsiteY68" fmla="*/ 2193782 h 4304982"/>
                <a:gd name="connsiteX69" fmla="*/ 1810506 w 2854493"/>
                <a:gd name="connsiteY69" fmla="*/ 2342011 h 4304982"/>
                <a:gd name="connsiteX70" fmla="*/ 1956618 w 2854493"/>
                <a:gd name="connsiteY70" fmla="*/ 2193782 h 4304982"/>
                <a:gd name="connsiteX71" fmla="*/ 1810506 w 2854493"/>
                <a:gd name="connsiteY71" fmla="*/ 2047674 h 4304982"/>
                <a:gd name="connsiteX72" fmla="*/ 1171007 w 2854493"/>
                <a:gd name="connsiteY72" fmla="*/ 1463227 h 4304982"/>
                <a:gd name="connsiteX73" fmla="*/ 1024895 w 2854493"/>
                <a:gd name="connsiteY73" fmla="*/ 1611456 h 4304982"/>
                <a:gd name="connsiteX74" fmla="*/ 1171007 w 2854493"/>
                <a:gd name="connsiteY74" fmla="*/ 1757567 h 4304982"/>
                <a:gd name="connsiteX75" fmla="*/ 1319235 w 2854493"/>
                <a:gd name="connsiteY75" fmla="*/ 1611456 h 4304982"/>
                <a:gd name="connsiteX76" fmla="*/ 1171007 w 2854493"/>
                <a:gd name="connsiteY76" fmla="*/ 1463227 h 4304982"/>
                <a:gd name="connsiteX77" fmla="*/ 1700394 w 2854493"/>
                <a:gd name="connsiteY77" fmla="*/ 1357351 h 4304982"/>
                <a:gd name="connsiteX78" fmla="*/ 1664397 w 2854493"/>
                <a:gd name="connsiteY78" fmla="*/ 1469580 h 4304982"/>
                <a:gd name="connsiteX79" fmla="*/ 1547932 w 2854493"/>
                <a:gd name="connsiteY79" fmla="*/ 1469580 h 4304982"/>
                <a:gd name="connsiteX80" fmla="*/ 1641102 w 2854493"/>
                <a:gd name="connsiteY80" fmla="*/ 1537343 h 4304982"/>
                <a:gd name="connsiteX81" fmla="*/ 1607222 w 2854493"/>
                <a:gd name="connsiteY81" fmla="*/ 1649572 h 4304982"/>
                <a:gd name="connsiteX82" fmla="*/ 1700394 w 2854493"/>
                <a:gd name="connsiteY82" fmla="*/ 1581812 h 4304982"/>
                <a:gd name="connsiteX83" fmla="*/ 1793566 w 2854493"/>
                <a:gd name="connsiteY83" fmla="*/ 1649572 h 4304982"/>
                <a:gd name="connsiteX84" fmla="*/ 1755450 w 2854493"/>
                <a:gd name="connsiteY84" fmla="*/ 1537343 h 4304982"/>
                <a:gd name="connsiteX85" fmla="*/ 1852859 w 2854493"/>
                <a:gd name="connsiteY85" fmla="*/ 1469580 h 4304982"/>
                <a:gd name="connsiteX86" fmla="*/ 1734276 w 2854493"/>
                <a:gd name="connsiteY86" fmla="*/ 1469580 h 4304982"/>
                <a:gd name="connsiteX87" fmla="*/ 1700394 w 2854493"/>
                <a:gd name="connsiteY87" fmla="*/ 1357351 h 4304982"/>
                <a:gd name="connsiteX88" fmla="*/ 1878269 w 2854493"/>
                <a:gd name="connsiteY88" fmla="*/ 1213357 h 4304982"/>
                <a:gd name="connsiteX89" fmla="*/ 2344130 w 2854493"/>
                <a:gd name="connsiteY89" fmla="*/ 2583414 h 4304982"/>
                <a:gd name="connsiteX90" fmla="*/ 2214961 w 2854493"/>
                <a:gd name="connsiteY90" fmla="*/ 2579178 h 4304982"/>
                <a:gd name="connsiteX91" fmla="*/ 1403937 w 2854493"/>
                <a:gd name="connsiteY91" fmla="*/ 2458476 h 4304982"/>
                <a:gd name="connsiteX92" fmla="*/ 715732 w 2854493"/>
                <a:gd name="connsiteY92" fmla="*/ 2202255 h 4304982"/>
                <a:gd name="connsiteX93" fmla="*/ 982545 w 2854493"/>
                <a:gd name="connsiteY93" fmla="*/ 1416641 h 4304982"/>
                <a:gd name="connsiteX94" fmla="*/ 1545812 w 2854493"/>
                <a:gd name="connsiteY94" fmla="*/ 1312882 h 4304982"/>
                <a:gd name="connsiteX95" fmla="*/ 1878269 w 2854493"/>
                <a:gd name="connsiteY95" fmla="*/ 1213357 h 4304982"/>
                <a:gd name="connsiteX96" fmla="*/ 1488640 w 2854493"/>
                <a:gd name="connsiteY96" fmla="*/ 719968 h 4304982"/>
                <a:gd name="connsiteX97" fmla="*/ 1395467 w 2854493"/>
                <a:gd name="connsiteY97" fmla="*/ 813141 h 4304982"/>
                <a:gd name="connsiteX98" fmla="*/ 1488640 w 2854493"/>
                <a:gd name="connsiteY98" fmla="*/ 906313 h 4304982"/>
                <a:gd name="connsiteX99" fmla="*/ 1581812 w 2854493"/>
                <a:gd name="connsiteY99" fmla="*/ 813141 h 4304982"/>
                <a:gd name="connsiteX100" fmla="*/ 1488640 w 2854493"/>
                <a:gd name="connsiteY100" fmla="*/ 719968 h 4304982"/>
                <a:gd name="connsiteX101" fmla="*/ 1465346 w 2854493"/>
                <a:gd name="connsiteY101" fmla="*/ 0 h 4304982"/>
                <a:gd name="connsiteX102" fmla="*/ 1848622 w 2854493"/>
                <a:gd name="connsiteY102" fmla="*/ 1130774 h 4304982"/>
                <a:gd name="connsiteX103" fmla="*/ 1524636 w 2854493"/>
                <a:gd name="connsiteY103" fmla="*/ 1228180 h 4304982"/>
                <a:gd name="connsiteX104" fmla="*/ 1016425 w 2854493"/>
                <a:gd name="connsiteY104" fmla="*/ 1325588 h 4304982"/>
                <a:gd name="connsiteX105" fmla="*/ 1465346 w 2854493"/>
                <a:gd name="connsiteY105" fmla="*/ 0 h 4304982"/>
                <a:gd name="connsiteX0" fmla="*/ 847020 w 2854493"/>
                <a:gd name="connsiteY0" fmla="*/ 3949235 h 4304982"/>
                <a:gd name="connsiteX1" fmla="*/ 753848 w 2854493"/>
                <a:gd name="connsiteY1" fmla="*/ 4042408 h 4304982"/>
                <a:gd name="connsiteX2" fmla="*/ 847020 w 2854493"/>
                <a:gd name="connsiteY2" fmla="*/ 4135580 h 4304982"/>
                <a:gd name="connsiteX3" fmla="*/ 940193 w 2854493"/>
                <a:gd name="connsiteY3" fmla="*/ 4042408 h 4304982"/>
                <a:gd name="connsiteX4" fmla="*/ 847020 w 2854493"/>
                <a:gd name="connsiteY4" fmla="*/ 3949235 h 4304982"/>
                <a:gd name="connsiteX5" fmla="*/ 2289074 w 2854493"/>
                <a:gd name="connsiteY5" fmla="*/ 3813711 h 4304982"/>
                <a:gd name="connsiteX6" fmla="*/ 2253074 w 2854493"/>
                <a:gd name="connsiteY6" fmla="*/ 3925942 h 4304982"/>
                <a:gd name="connsiteX7" fmla="*/ 2136609 w 2854493"/>
                <a:gd name="connsiteY7" fmla="*/ 3925942 h 4304982"/>
                <a:gd name="connsiteX8" fmla="*/ 2229781 w 2854493"/>
                <a:gd name="connsiteY8" fmla="*/ 3995821 h 4304982"/>
                <a:gd name="connsiteX9" fmla="*/ 2195901 w 2854493"/>
                <a:gd name="connsiteY9" fmla="*/ 4108051 h 4304982"/>
                <a:gd name="connsiteX10" fmla="*/ 2289074 w 2854493"/>
                <a:gd name="connsiteY10" fmla="*/ 4038171 h 4304982"/>
                <a:gd name="connsiteX11" fmla="*/ 2382246 w 2854493"/>
                <a:gd name="connsiteY11" fmla="*/ 4108051 h 4304982"/>
                <a:gd name="connsiteX12" fmla="*/ 2344130 w 2854493"/>
                <a:gd name="connsiteY12" fmla="*/ 3995821 h 4304982"/>
                <a:gd name="connsiteX13" fmla="*/ 2441536 w 2854493"/>
                <a:gd name="connsiteY13" fmla="*/ 3925942 h 4304982"/>
                <a:gd name="connsiteX14" fmla="*/ 2322954 w 2854493"/>
                <a:gd name="connsiteY14" fmla="*/ 3925942 h 4304982"/>
                <a:gd name="connsiteX15" fmla="*/ 2289074 w 2854493"/>
                <a:gd name="connsiteY15" fmla="*/ 3813711 h 4304982"/>
                <a:gd name="connsiteX16" fmla="*/ 654323 w 2854493"/>
                <a:gd name="connsiteY16" fmla="*/ 3328792 h 4304982"/>
                <a:gd name="connsiteX17" fmla="*/ 508211 w 2854493"/>
                <a:gd name="connsiteY17" fmla="*/ 3474901 h 4304982"/>
                <a:gd name="connsiteX18" fmla="*/ 654323 w 2854493"/>
                <a:gd name="connsiteY18" fmla="*/ 3621013 h 4304982"/>
                <a:gd name="connsiteX19" fmla="*/ 800434 w 2854493"/>
                <a:gd name="connsiteY19" fmla="*/ 3474901 h 4304982"/>
                <a:gd name="connsiteX20" fmla="*/ 654323 w 2854493"/>
                <a:gd name="connsiteY20" fmla="*/ 3328792 h 4304982"/>
                <a:gd name="connsiteX21" fmla="*/ 2589764 w 2854493"/>
                <a:gd name="connsiteY21" fmla="*/ 3303382 h 4304982"/>
                <a:gd name="connsiteX22" fmla="*/ 2854493 w 2854493"/>
                <a:gd name="connsiteY22" fmla="*/ 4106862 h 4304982"/>
                <a:gd name="connsiteX23" fmla="*/ 521480 w 2854493"/>
                <a:gd name="connsiteY23" fmla="*/ 4304653 h 4304982"/>
                <a:gd name="connsiteX24" fmla="*/ 0 w 2854493"/>
                <a:gd name="connsiteY24" fmla="*/ 4304982 h 4304982"/>
                <a:gd name="connsiteX25" fmla="*/ 148228 w 2854493"/>
                <a:gd name="connsiteY25" fmla="*/ 3866650 h 4304982"/>
                <a:gd name="connsiteX26" fmla="*/ 717851 w 2854493"/>
                <a:gd name="connsiteY26" fmla="*/ 3896296 h 4304982"/>
                <a:gd name="connsiteX27" fmla="*/ 1545812 w 2854493"/>
                <a:gd name="connsiteY27" fmla="*/ 3771361 h 4304982"/>
                <a:gd name="connsiteX28" fmla="*/ 2589764 w 2854493"/>
                <a:gd name="connsiteY28" fmla="*/ 3303382 h 4304982"/>
                <a:gd name="connsiteX29" fmla="*/ 1785096 w 2854493"/>
                <a:gd name="connsiteY29" fmla="*/ 2727406 h 4304982"/>
                <a:gd name="connsiteX30" fmla="*/ 1732157 w 2854493"/>
                <a:gd name="connsiteY30" fmla="*/ 2890458 h 4304982"/>
                <a:gd name="connsiteX31" fmla="*/ 1560636 w 2854493"/>
                <a:gd name="connsiteY31" fmla="*/ 2890458 h 4304982"/>
                <a:gd name="connsiteX32" fmla="*/ 1700394 w 2854493"/>
                <a:gd name="connsiteY32" fmla="*/ 2989983 h 4304982"/>
                <a:gd name="connsiteX33" fmla="*/ 1645338 w 2854493"/>
                <a:gd name="connsiteY33" fmla="*/ 3153035 h 4304982"/>
                <a:gd name="connsiteX34" fmla="*/ 1785096 w 2854493"/>
                <a:gd name="connsiteY34" fmla="*/ 3051392 h 4304982"/>
                <a:gd name="connsiteX35" fmla="*/ 1924855 w 2854493"/>
                <a:gd name="connsiteY35" fmla="*/ 3153035 h 4304982"/>
                <a:gd name="connsiteX36" fmla="*/ 1869799 w 2854493"/>
                <a:gd name="connsiteY36" fmla="*/ 2989983 h 4304982"/>
                <a:gd name="connsiteX37" fmla="*/ 2009557 w 2854493"/>
                <a:gd name="connsiteY37" fmla="*/ 2890458 h 4304982"/>
                <a:gd name="connsiteX38" fmla="*/ 1838036 w 2854493"/>
                <a:gd name="connsiteY38" fmla="*/ 2890458 h 4304982"/>
                <a:gd name="connsiteX39" fmla="*/ 1785096 w 2854493"/>
                <a:gd name="connsiteY39" fmla="*/ 2727406 h 4304982"/>
                <a:gd name="connsiteX40" fmla="*/ 838551 w 2854493"/>
                <a:gd name="connsiteY40" fmla="*/ 2640587 h 4304982"/>
                <a:gd name="connsiteX41" fmla="*/ 806787 w 2854493"/>
                <a:gd name="connsiteY41" fmla="*/ 2752819 h 4304982"/>
                <a:gd name="connsiteX42" fmla="*/ 688205 w 2854493"/>
                <a:gd name="connsiteY42" fmla="*/ 2752819 h 4304982"/>
                <a:gd name="connsiteX43" fmla="*/ 785614 w 2854493"/>
                <a:gd name="connsiteY43" fmla="*/ 2822698 h 4304982"/>
                <a:gd name="connsiteX44" fmla="*/ 747495 w 2854493"/>
                <a:gd name="connsiteY44" fmla="*/ 2934927 h 4304982"/>
                <a:gd name="connsiteX45" fmla="*/ 840667 w 2854493"/>
                <a:gd name="connsiteY45" fmla="*/ 2865048 h 4304982"/>
                <a:gd name="connsiteX46" fmla="*/ 933842 w 2854493"/>
                <a:gd name="connsiteY46" fmla="*/ 2934927 h 4304982"/>
                <a:gd name="connsiteX47" fmla="*/ 899960 w 2854493"/>
                <a:gd name="connsiteY47" fmla="*/ 2822698 h 4304982"/>
                <a:gd name="connsiteX48" fmla="*/ 993132 w 2854493"/>
                <a:gd name="connsiteY48" fmla="*/ 2752819 h 4304982"/>
                <a:gd name="connsiteX49" fmla="*/ 876667 w 2854493"/>
                <a:gd name="connsiteY49" fmla="*/ 2752819 h 4304982"/>
                <a:gd name="connsiteX50" fmla="*/ 838551 w 2854493"/>
                <a:gd name="connsiteY50" fmla="*/ 2640587 h 4304982"/>
                <a:gd name="connsiteX51" fmla="*/ 1245119 w 2854493"/>
                <a:gd name="connsiteY51" fmla="*/ 2585531 h 4304982"/>
                <a:gd name="connsiteX52" fmla="*/ 1151950 w 2854493"/>
                <a:gd name="connsiteY52" fmla="*/ 2678703 h 4304982"/>
                <a:gd name="connsiteX53" fmla="*/ 1245119 w 2854493"/>
                <a:gd name="connsiteY53" fmla="*/ 2771876 h 4304982"/>
                <a:gd name="connsiteX54" fmla="*/ 1338292 w 2854493"/>
                <a:gd name="connsiteY54" fmla="*/ 2678703 h 4304982"/>
                <a:gd name="connsiteX55" fmla="*/ 1245119 w 2854493"/>
                <a:gd name="connsiteY55" fmla="*/ 2585531 h 4304982"/>
                <a:gd name="connsiteX56" fmla="*/ 688205 w 2854493"/>
                <a:gd name="connsiteY56" fmla="*/ 2284838 h 4304982"/>
                <a:gd name="connsiteX57" fmla="*/ 1386997 w 2854493"/>
                <a:gd name="connsiteY57" fmla="*/ 2536828 h 4304982"/>
                <a:gd name="connsiteX58" fmla="*/ 2212841 w 2854493"/>
                <a:gd name="connsiteY58" fmla="*/ 2663880 h 4304982"/>
                <a:gd name="connsiteX59" fmla="*/ 2373776 w 2854493"/>
                <a:gd name="connsiteY59" fmla="*/ 2672350 h 4304982"/>
                <a:gd name="connsiteX60" fmla="*/ 2560120 w 2854493"/>
                <a:gd name="connsiteY60" fmla="*/ 3214444 h 4304982"/>
                <a:gd name="connsiteX61" fmla="*/ 1524636 w 2854493"/>
                <a:gd name="connsiteY61" fmla="*/ 3684542 h 4304982"/>
                <a:gd name="connsiteX62" fmla="*/ 717851 w 2854493"/>
                <a:gd name="connsiteY62" fmla="*/ 3805241 h 4304982"/>
                <a:gd name="connsiteX63" fmla="*/ 355749 w 2854493"/>
                <a:gd name="connsiteY63" fmla="*/ 3803124 h 4304982"/>
                <a:gd name="connsiteX64" fmla="*/ 179991 w 2854493"/>
                <a:gd name="connsiteY64" fmla="*/ 3779831 h 4304982"/>
                <a:gd name="connsiteX65" fmla="*/ 688205 w 2854493"/>
                <a:gd name="connsiteY65" fmla="*/ 2284838 h 4304982"/>
                <a:gd name="connsiteX66" fmla="*/ 1810506 w 2854493"/>
                <a:gd name="connsiteY66" fmla="*/ 2047674 h 4304982"/>
                <a:gd name="connsiteX67" fmla="*/ 1664397 w 2854493"/>
                <a:gd name="connsiteY67" fmla="*/ 2193782 h 4304982"/>
                <a:gd name="connsiteX68" fmla="*/ 1810506 w 2854493"/>
                <a:gd name="connsiteY68" fmla="*/ 2342011 h 4304982"/>
                <a:gd name="connsiteX69" fmla="*/ 1956618 w 2854493"/>
                <a:gd name="connsiteY69" fmla="*/ 2193782 h 4304982"/>
                <a:gd name="connsiteX70" fmla="*/ 1810506 w 2854493"/>
                <a:gd name="connsiteY70" fmla="*/ 2047674 h 4304982"/>
                <a:gd name="connsiteX71" fmla="*/ 1171007 w 2854493"/>
                <a:gd name="connsiteY71" fmla="*/ 1463227 h 4304982"/>
                <a:gd name="connsiteX72" fmla="*/ 1024895 w 2854493"/>
                <a:gd name="connsiteY72" fmla="*/ 1611456 h 4304982"/>
                <a:gd name="connsiteX73" fmla="*/ 1171007 w 2854493"/>
                <a:gd name="connsiteY73" fmla="*/ 1757567 h 4304982"/>
                <a:gd name="connsiteX74" fmla="*/ 1319235 w 2854493"/>
                <a:gd name="connsiteY74" fmla="*/ 1611456 h 4304982"/>
                <a:gd name="connsiteX75" fmla="*/ 1171007 w 2854493"/>
                <a:gd name="connsiteY75" fmla="*/ 1463227 h 4304982"/>
                <a:gd name="connsiteX76" fmla="*/ 1700394 w 2854493"/>
                <a:gd name="connsiteY76" fmla="*/ 1357351 h 4304982"/>
                <a:gd name="connsiteX77" fmla="*/ 1664397 w 2854493"/>
                <a:gd name="connsiteY77" fmla="*/ 1469580 h 4304982"/>
                <a:gd name="connsiteX78" fmla="*/ 1547932 w 2854493"/>
                <a:gd name="connsiteY78" fmla="*/ 1469580 h 4304982"/>
                <a:gd name="connsiteX79" fmla="*/ 1641102 w 2854493"/>
                <a:gd name="connsiteY79" fmla="*/ 1537343 h 4304982"/>
                <a:gd name="connsiteX80" fmla="*/ 1607222 w 2854493"/>
                <a:gd name="connsiteY80" fmla="*/ 1649572 h 4304982"/>
                <a:gd name="connsiteX81" fmla="*/ 1700394 w 2854493"/>
                <a:gd name="connsiteY81" fmla="*/ 1581812 h 4304982"/>
                <a:gd name="connsiteX82" fmla="*/ 1793566 w 2854493"/>
                <a:gd name="connsiteY82" fmla="*/ 1649572 h 4304982"/>
                <a:gd name="connsiteX83" fmla="*/ 1755450 w 2854493"/>
                <a:gd name="connsiteY83" fmla="*/ 1537343 h 4304982"/>
                <a:gd name="connsiteX84" fmla="*/ 1852859 w 2854493"/>
                <a:gd name="connsiteY84" fmla="*/ 1469580 h 4304982"/>
                <a:gd name="connsiteX85" fmla="*/ 1734276 w 2854493"/>
                <a:gd name="connsiteY85" fmla="*/ 1469580 h 4304982"/>
                <a:gd name="connsiteX86" fmla="*/ 1700394 w 2854493"/>
                <a:gd name="connsiteY86" fmla="*/ 1357351 h 4304982"/>
                <a:gd name="connsiteX87" fmla="*/ 1878269 w 2854493"/>
                <a:gd name="connsiteY87" fmla="*/ 1213357 h 4304982"/>
                <a:gd name="connsiteX88" fmla="*/ 2344130 w 2854493"/>
                <a:gd name="connsiteY88" fmla="*/ 2583414 h 4304982"/>
                <a:gd name="connsiteX89" fmla="*/ 2214961 w 2854493"/>
                <a:gd name="connsiteY89" fmla="*/ 2579178 h 4304982"/>
                <a:gd name="connsiteX90" fmla="*/ 1403937 w 2854493"/>
                <a:gd name="connsiteY90" fmla="*/ 2458476 h 4304982"/>
                <a:gd name="connsiteX91" fmla="*/ 715732 w 2854493"/>
                <a:gd name="connsiteY91" fmla="*/ 2202255 h 4304982"/>
                <a:gd name="connsiteX92" fmla="*/ 982545 w 2854493"/>
                <a:gd name="connsiteY92" fmla="*/ 1416641 h 4304982"/>
                <a:gd name="connsiteX93" fmla="*/ 1545812 w 2854493"/>
                <a:gd name="connsiteY93" fmla="*/ 1312882 h 4304982"/>
                <a:gd name="connsiteX94" fmla="*/ 1878269 w 2854493"/>
                <a:gd name="connsiteY94" fmla="*/ 1213357 h 4304982"/>
                <a:gd name="connsiteX95" fmla="*/ 1488640 w 2854493"/>
                <a:gd name="connsiteY95" fmla="*/ 719968 h 4304982"/>
                <a:gd name="connsiteX96" fmla="*/ 1395467 w 2854493"/>
                <a:gd name="connsiteY96" fmla="*/ 813141 h 4304982"/>
                <a:gd name="connsiteX97" fmla="*/ 1488640 w 2854493"/>
                <a:gd name="connsiteY97" fmla="*/ 906313 h 4304982"/>
                <a:gd name="connsiteX98" fmla="*/ 1581812 w 2854493"/>
                <a:gd name="connsiteY98" fmla="*/ 813141 h 4304982"/>
                <a:gd name="connsiteX99" fmla="*/ 1488640 w 2854493"/>
                <a:gd name="connsiteY99" fmla="*/ 719968 h 4304982"/>
                <a:gd name="connsiteX100" fmla="*/ 1465346 w 2854493"/>
                <a:gd name="connsiteY100" fmla="*/ 0 h 4304982"/>
                <a:gd name="connsiteX101" fmla="*/ 1848622 w 2854493"/>
                <a:gd name="connsiteY101" fmla="*/ 1130774 h 4304982"/>
                <a:gd name="connsiteX102" fmla="*/ 1524636 w 2854493"/>
                <a:gd name="connsiteY102" fmla="*/ 1228180 h 4304982"/>
                <a:gd name="connsiteX103" fmla="*/ 1016425 w 2854493"/>
                <a:gd name="connsiteY103" fmla="*/ 1325588 h 4304982"/>
                <a:gd name="connsiteX104" fmla="*/ 1465346 w 2854493"/>
                <a:gd name="connsiteY104" fmla="*/ 0 h 4304982"/>
                <a:gd name="connsiteX0" fmla="*/ 847020 w 2854493"/>
                <a:gd name="connsiteY0" fmla="*/ 3949235 h 4304982"/>
                <a:gd name="connsiteX1" fmla="*/ 753848 w 2854493"/>
                <a:gd name="connsiteY1" fmla="*/ 4042408 h 4304982"/>
                <a:gd name="connsiteX2" fmla="*/ 847020 w 2854493"/>
                <a:gd name="connsiteY2" fmla="*/ 4135580 h 4304982"/>
                <a:gd name="connsiteX3" fmla="*/ 940193 w 2854493"/>
                <a:gd name="connsiteY3" fmla="*/ 4042408 h 4304982"/>
                <a:gd name="connsiteX4" fmla="*/ 847020 w 2854493"/>
                <a:gd name="connsiteY4" fmla="*/ 3949235 h 4304982"/>
                <a:gd name="connsiteX5" fmla="*/ 2289074 w 2854493"/>
                <a:gd name="connsiteY5" fmla="*/ 3813711 h 4304982"/>
                <a:gd name="connsiteX6" fmla="*/ 2253074 w 2854493"/>
                <a:gd name="connsiteY6" fmla="*/ 3925942 h 4304982"/>
                <a:gd name="connsiteX7" fmla="*/ 2136609 w 2854493"/>
                <a:gd name="connsiteY7" fmla="*/ 3925942 h 4304982"/>
                <a:gd name="connsiteX8" fmla="*/ 2229781 w 2854493"/>
                <a:gd name="connsiteY8" fmla="*/ 3995821 h 4304982"/>
                <a:gd name="connsiteX9" fmla="*/ 2195901 w 2854493"/>
                <a:gd name="connsiteY9" fmla="*/ 4108051 h 4304982"/>
                <a:gd name="connsiteX10" fmla="*/ 2289074 w 2854493"/>
                <a:gd name="connsiteY10" fmla="*/ 4038171 h 4304982"/>
                <a:gd name="connsiteX11" fmla="*/ 2382246 w 2854493"/>
                <a:gd name="connsiteY11" fmla="*/ 4108051 h 4304982"/>
                <a:gd name="connsiteX12" fmla="*/ 2344130 w 2854493"/>
                <a:gd name="connsiteY12" fmla="*/ 3995821 h 4304982"/>
                <a:gd name="connsiteX13" fmla="*/ 2441536 w 2854493"/>
                <a:gd name="connsiteY13" fmla="*/ 3925942 h 4304982"/>
                <a:gd name="connsiteX14" fmla="*/ 2322954 w 2854493"/>
                <a:gd name="connsiteY14" fmla="*/ 3925942 h 4304982"/>
                <a:gd name="connsiteX15" fmla="*/ 2289074 w 2854493"/>
                <a:gd name="connsiteY15" fmla="*/ 3813711 h 4304982"/>
                <a:gd name="connsiteX16" fmla="*/ 654323 w 2854493"/>
                <a:gd name="connsiteY16" fmla="*/ 3328792 h 4304982"/>
                <a:gd name="connsiteX17" fmla="*/ 508211 w 2854493"/>
                <a:gd name="connsiteY17" fmla="*/ 3474901 h 4304982"/>
                <a:gd name="connsiteX18" fmla="*/ 654323 w 2854493"/>
                <a:gd name="connsiteY18" fmla="*/ 3621013 h 4304982"/>
                <a:gd name="connsiteX19" fmla="*/ 800434 w 2854493"/>
                <a:gd name="connsiteY19" fmla="*/ 3474901 h 4304982"/>
                <a:gd name="connsiteX20" fmla="*/ 654323 w 2854493"/>
                <a:gd name="connsiteY20" fmla="*/ 3328792 h 4304982"/>
                <a:gd name="connsiteX21" fmla="*/ 2589764 w 2854493"/>
                <a:gd name="connsiteY21" fmla="*/ 3303382 h 4304982"/>
                <a:gd name="connsiteX22" fmla="*/ 2854493 w 2854493"/>
                <a:gd name="connsiteY22" fmla="*/ 4106862 h 4304982"/>
                <a:gd name="connsiteX23" fmla="*/ 0 w 2854493"/>
                <a:gd name="connsiteY23" fmla="*/ 4304982 h 4304982"/>
                <a:gd name="connsiteX24" fmla="*/ 148228 w 2854493"/>
                <a:gd name="connsiteY24" fmla="*/ 3866650 h 4304982"/>
                <a:gd name="connsiteX25" fmla="*/ 717851 w 2854493"/>
                <a:gd name="connsiteY25" fmla="*/ 3896296 h 4304982"/>
                <a:gd name="connsiteX26" fmla="*/ 1545812 w 2854493"/>
                <a:gd name="connsiteY26" fmla="*/ 3771361 h 4304982"/>
                <a:gd name="connsiteX27" fmla="*/ 2589764 w 2854493"/>
                <a:gd name="connsiteY27" fmla="*/ 3303382 h 4304982"/>
                <a:gd name="connsiteX28" fmla="*/ 1785096 w 2854493"/>
                <a:gd name="connsiteY28" fmla="*/ 2727406 h 4304982"/>
                <a:gd name="connsiteX29" fmla="*/ 1732157 w 2854493"/>
                <a:gd name="connsiteY29" fmla="*/ 2890458 h 4304982"/>
                <a:gd name="connsiteX30" fmla="*/ 1560636 w 2854493"/>
                <a:gd name="connsiteY30" fmla="*/ 2890458 h 4304982"/>
                <a:gd name="connsiteX31" fmla="*/ 1700394 w 2854493"/>
                <a:gd name="connsiteY31" fmla="*/ 2989983 h 4304982"/>
                <a:gd name="connsiteX32" fmla="*/ 1645338 w 2854493"/>
                <a:gd name="connsiteY32" fmla="*/ 3153035 h 4304982"/>
                <a:gd name="connsiteX33" fmla="*/ 1785096 w 2854493"/>
                <a:gd name="connsiteY33" fmla="*/ 3051392 h 4304982"/>
                <a:gd name="connsiteX34" fmla="*/ 1924855 w 2854493"/>
                <a:gd name="connsiteY34" fmla="*/ 3153035 h 4304982"/>
                <a:gd name="connsiteX35" fmla="*/ 1869799 w 2854493"/>
                <a:gd name="connsiteY35" fmla="*/ 2989983 h 4304982"/>
                <a:gd name="connsiteX36" fmla="*/ 2009557 w 2854493"/>
                <a:gd name="connsiteY36" fmla="*/ 2890458 h 4304982"/>
                <a:gd name="connsiteX37" fmla="*/ 1838036 w 2854493"/>
                <a:gd name="connsiteY37" fmla="*/ 2890458 h 4304982"/>
                <a:gd name="connsiteX38" fmla="*/ 1785096 w 2854493"/>
                <a:gd name="connsiteY38" fmla="*/ 2727406 h 4304982"/>
                <a:gd name="connsiteX39" fmla="*/ 838551 w 2854493"/>
                <a:gd name="connsiteY39" fmla="*/ 2640587 h 4304982"/>
                <a:gd name="connsiteX40" fmla="*/ 806787 w 2854493"/>
                <a:gd name="connsiteY40" fmla="*/ 2752819 h 4304982"/>
                <a:gd name="connsiteX41" fmla="*/ 688205 w 2854493"/>
                <a:gd name="connsiteY41" fmla="*/ 2752819 h 4304982"/>
                <a:gd name="connsiteX42" fmla="*/ 785614 w 2854493"/>
                <a:gd name="connsiteY42" fmla="*/ 2822698 h 4304982"/>
                <a:gd name="connsiteX43" fmla="*/ 747495 w 2854493"/>
                <a:gd name="connsiteY43" fmla="*/ 2934927 h 4304982"/>
                <a:gd name="connsiteX44" fmla="*/ 840667 w 2854493"/>
                <a:gd name="connsiteY44" fmla="*/ 2865048 h 4304982"/>
                <a:gd name="connsiteX45" fmla="*/ 933842 w 2854493"/>
                <a:gd name="connsiteY45" fmla="*/ 2934927 h 4304982"/>
                <a:gd name="connsiteX46" fmla="*/ 899960 w 2854493"/>
                <a:gd name="connsiteY46" fmla="*/ 2822698 h 4304982"/>
                <a:gd name="connsiteX47" fmla="*/ 993132 w 2854493"/>
                <a:gd name="connsiteY47" fmla="*/ 2752819 h 4304982"/>
                <a:gd name="connsiteX48" fmla="*/ 876667 w 2854493"/>
                <a:gd name="connsiteY48" fmla="*/ 2752819 h 4304982"/>
                <a:gd name="connsiteX49" fmla="*/ 838551 w 2854493"/>
                <a:gd name="connsiteY49" fmla="*/ 2640587 h 4304982"/>
                <a:gd name="connsiteX50" fmla="*/ 1245119 w 2854493"/>
                <a:gd name="connsiteY50" fmla="*/ 2585531 h 4304982"/>
                <a:gd name="connsiteX51" fmla="*/ 1151950 w 2854493"/>
                <a:gd name="connsiteY51" fmla="*/ 2678703 h 4304982"/>
                <a:gd name="connsiteX52" fmla="*/ 1245119 w 2854493"/>
                <a:gd name="connsiteY52" fmla="*/ 2771876 h 4304982"/>
                <a:gd name="connsiteX53" fmla="*/ 1338292 w 2854493"/>
                <a:gd name="connsiteY53" fmla="*/ 2678703 h 4304982"/>
                <a:gd name="connsiteX54" fmla="*/ 1245119 w 2854493"/>
                <a:gd name="connsiteY54" fmla="*/ 2585531 h 4304982"/>
                <a:gd name="connsiteX55" fmla="*/ 688205 w 2854493"/>
                <a:gd name="connsiteY55" fmla="*/ 2284838 h 4304982"/>
                <a:gd name="connsiteX56" fmla="*/ 1386997 w 2854493"/>
                <a:gd name="connsiteY56" fmla="*/ 2536828 h 4304982"/>
                <a:gd name="connsiteX57" fmla="*/ 2212841 w 2854493"/>
                <a:gd name="connsiteY57" fmla="*/ 2663880 h 4304982"/>
                <a:gd name="connsiteX58" fmla="*/ 2373776 w 2854493"/>
                <a:gd name="connsiteY58" fmla="*/ 2672350 h 4304982"/>
                <a:gd name="connsiteX59" fmla="*/ 2560120 w 2854493"/>
                <a:gd name="connsiteY59" fmla="*/ 3214444 h 4304982"/>
                <a:gd name="connsiteX60" fmla="*/ 1524636 w 2854493"/>
                <a:gd name="connsiteY60" fmla="*/ 3684542 h 4304982"/>
                <a:gd name="connsiteX61" fmla="*/ 717851 w 2854493"/>
                <a:gd name="connsiteY61" fmla="*/ 3805241 h 4304982"/>
                <a:gd name="connsiteX62" fmla="*/ 355749 w 2854493"/>
                <a:gd name="connsiteY62" fmla="*/ 3803124 h 4304982"/>
                <a:gd name="connsiteX63" fmla="*/ 179991 w 2854493"/>
                <a:gd name="connsiteY63" fmla="*/ 3779831 h 4304982"/>
                <a:gd name="connsiteX64" fmla="*/ 688205 w 2854493"/>
                <a:gd name="connsiteY64" fmla="*/ 2284838 h 4304982"/>
                <a:gd name="connsiteX65" fmla="*/ 1810506 w 2854493"/>
                <a:gd name="connsiteY65" fmla="*/ 2047674 h 4304982"/>
                <a:gd name="connsiteX66" fmla="*/ 1664397 w 2854493"/>
                <a:gd name="connsiteY66" fmla="*/ 2193782 h 4304982"/>
                <a:gd name="connsiteX67" fmla="*/ 1810506 w 2854493"/>
                <a:gd name="connsiteY67" fmla="*/ 2342011 h 4304982"/>
                <a:gd name="connsiteX68" fmla="*/ 1956618 w 2854493"/>
                <a:gd name="connsiteY68" fmla="*/ 2193782 h 4304982"/>
                <a:gd name="connsiteX69" fmla="*/ 1810506 w 2854493"/>
                <a:gd name="connsiteY69" fmla="*/ 2047674 h 4304982"/>
                <a:gd name="connsiteX70" fmla="*/ 1171007 w 2854493"/>
                <a:gd name="connsiteY70" fmla="*/ 1463227 h 4304982"/>
                <a:gd name="connsiteX71" fmla="*/ 1024895 w 2854493"/>
                <a:gd name="connsiteY71" fmla="*/ 1611456 h 4304982"/>
                <a:gd name="connsiteX72" fmla="*/ 1171007 w 2854493"/>
                <a:gd name="connsiteY72" fmla="*/ 1757567 h 4304982"/>
                <a:gd name="connsiteX73" fmla="*/ 1319235 w 2854493"/>
                <a:gd name="connsiteY73" fmla="*/ 1611456 h 4304982"/>
                <a:gd name="connsiteX74" fmla="*/ 1171007 w 2854493"/>
                <a:gd name="connsiteY74" fmla="*/ 1463227 h 4304982"/>
                <a:gd name="connsiteX75" fmla="*/ 1700394 w 2854493"/>
                <a:gd name="connsiteY75" fmla="*/ 1357351 h 4304982"/>
                <a:gd name="connsiteX76" fmla="*/ 1664397 w 2854493"/>
                <a:gd name="connsiteY76" fmla="*/ 1469580 h 4304982"/>
                <a:gd name="connsiteX77" fmla="*/ 1547932 w 2854493"/>
                <a:gd name="connsiteY77" fmla="*/ 1469580 h 4304982"/>
                <a:gd name="connsiteX78" fmla="*/ 1641102 w 2854493"/>
                <a:gd name="connsiteY78" fmla="*/ 1537343 h 4304982"/>
                <a:gd name="connsiteX79" fmla="*/ 1607222 w 2854493"/>
                <a:gd name="connsiteY79" fmla="*/ 1649572 h 4304982"/>
                <a:gd name="connsiteX80" fmla="*/ 1700394 w 2854493"/>
                <a:gd name="connsiteY80" fmla="*/ 1581812 h 4304982"/>
                <a:gd name="connsiteX81" fmla="*/ 1793566 w 2854493"/>
                <a:gd name="connsiteY81" fmla="*/ 1649572 h 4304982"/>
                <a:gd name="connsiteX82" fmla="*/ 1755450 w 2854493"/>
                <a:gd name="connsiteY82" fmla="*/ 1537343 h 4304982"/>
                <a:gd name="connsiteX83" fmla="*/ 1852859 w 2854493"/>
                <a:gd name="connsiteY83" fmla="*/ 1469580 h 4304982"/>
                <a:gd name="connsiteX84" fmla="*/ 1734276 w 2854493"/>
                <a:gd name="connsiteY84" fmla="*/ 1469580 h 4304982"/>
                <a:gd name="connsiteX85" fmla="*/ 1700394 w 2854493"/>
                <a:gd name="connsiteY85" fmla="*/ 1357351 h 4304982"/>
                <a:gd name="connsiteX86" fmla="*/ 1878269 w 2854493"/>
                <a:gd name="connsiteY86" fmla="*/ 1213357 h 4304982"/>
                <a:gd name="connsiteX87" fmla="*/ 2344130 w 2854493"/>
                <a:gd name="connsiteY87" fmla="*/ 2583414 h 4304982"/>
                <a:gd name="connsiteX88" fmla="*/ 2214961 w 2854493"/>
                <a:gd name="connsiteY88" fmla="*/ 2579178 h 4304982"/>
                <a:gd name="connsiteX89" fmla="*/ 1403937 w 2854493"/>
                <a:gd name="connsiteY89" fmla="*/ 2458476 h 4304982"/>
                <a:gd name="connsiteX90" fmla="*/ 715732 w 2854493"/>
                <a:gd name="connsiteY90" fmla="*/ 2202255 h 4304982"/>
                <a:gd name="connsiteX91" fmla="*/ 982545 w 2854493"/>
                <a:gd name="connsiteY91" fmla="*/ 1416641 h 4304982"/>
                <a:gd name="connsiteX92" fmla="*/ 1545812 w 2854493"/>
                <a:gd name="connsiteY92" fmla="*/ 1312882 h 4304982"/>
                <a:gd name="connsiteX93" fmla="*/ 1878269 w 2854493"/>
                <a:gd name="connsiteY93" fmla="*/ 1213357 h 4304982"/>
                <a:gd name="connsiteX94" fmla="*/ 1488640 w 2854493"/>
                <a:gd name="connsiteY94" fmla="*/ 719968 h 4304982"/>
                <a:gd name="connsiteX95" fmla="*/ 1395467 w 2854493"/>
                <a:gd name="connsiteY95" fmla="*/ 813141 h 4304982"/>
                <a:gd name="connsiteX96" fmla="*/ 1488640 w 2854493"/>
                <a:gd name="connsiteY96" fmla="*/ 906313 h 4304982"/>
                <a:gd name="connsiteX97" fmla="*/ 1581812 w 2854493"/>
                <a:gd name="connsiteY97" fmla="*/ 813141 h 4304982"/>
                <a:gd name="connsiteX98" fmla="*/ 1488640 w 2854493"/>
                <a:gd name="connsiteY98" fmla="*/ 719968 h 4304982"/>
                <a:gd name="connsiteX99" fmla="*/ 1465346 w 2854493"/>
                <a:gd name="connsiteY99" fmla="*/ 0 h 4304982"/>
                <a:gd name="connsiteX100" fmla="*/ 1848622 w 2854493"/>
                <a:gd name="connsiteY100" fmla="*/ 1130774 h 4304982"/>
                <a:gd name="connsiteX101" fmla="*/ 1524636 w 2854493"/>
                <a:gd name="connsiteY101" fmla="*/ 1228180 h 4304982"/>
                <a:gd name="connsiteX102" fmla="*/ 1016425 w 2854493"/>
                <a:gd name="connsiteY102" fmla="*/ 1325588 h 4304982"/>
                <a:gd name="connsiteX103" fmla="*/ 1465346 w 2854493"/>
                <a:gd name="connsiteY103" fmla="*/ 0 h 4304982"/>
                <a:gd name="connsiteX0" fmla="*/ 816540 w 2824013"/>
                <a:gd name="connsiteY0" fmla="*/ 3949235 h 4190682"/>
                <a:gd name="connsiteX1" fmla="*/ 723368 w 2824013"/>
                <a:gd name="connsiteY1" fmla="*/ 4042408 h 4190682"/>
                <a:gd name="connsiteX2" fmla="*/ 816540 w 2824013"/>
                <a:gd name="connsiteY2" fmla="*/ 4135580 h 4190682"/>
                <a:gd name="connsiteX3" fmla="*/ 909713 w 2824013"/>
                <a:gd name="connsiteY3" fmla="*/ 4042408 h 4190682"/>
                <a:gd name="connsiteX4" fmla="*/ 816540 w 2824013"/>
                <a:gd name="connsiteY4" fmla="*/ 3949235 h 4190682"/>
                <a:gd name="connsiteX5" fmla="*/ 2258594 w 2824013"/>
                <a:gd name="connsiteY5" fmla="*/ 3813711 h 4190682"/>
                <a:gd name="connsiteX6" fmla="*/ 2222594 w 2824013"/>
                <a:gd name="connsiteY6" fmla="*/ 3925942 h 4190682"/>
                <a:gd name="connsiteX7" fmla="*/ 2106129 w 2824013"/>
                <a:gd name="connsiteY7" fmla="*/ 3925942 h 4190682"/>
                <a:gd name="connsiteX8" fmla="*/ 2199301 w 2824013"/>
                <a:gd name="connsiteY8" fmla="*/ 3995821 h 4190682"/>
                <a:gd name="connsiteX9" fmla="*/ 2165421 w 2824013"/>
                <a:gd name="connsiteY9" fmla="*/ 4108051 h 4190682"/>
                <a:gd name="connsiteX10" fmla="*/ 2258594 w 2824013"/>
                <a:gd name="connsiteY10" fmla="*/ 4038171 h 4190682"/>
                <a:gd name="connsiteX11" fmla="*/ 2351766 w 2824013"/>
                <a:gd name="connsiteY11" fmla="*/ 4108051 h 4190682"/>
                <a:gd name="connsiteX12" fmla="*/ 2313650 w 2824013"/>
                <a:gd name="connsiteY12" fmla="*/ 3995821 h 4190682"/>
                <a:gd name="connsiteX13" fmla="*/ 2411056 w 2824013"/>
                <a:gd name="connsiteY13" fmla="*/ 3925942 h 4190682"/>
                <a:gd name="connsiteX14" fmla="*/ 2292474 w 2824013"/>
                <a:gd name="connsiteY14" fmla="*/ 3925942 h 4190682"/>
                <a:gd name="connsiteX15" fmla="*/ 2258594 w 2824013"/>
                <a:gd name="connsiteY15" fmla="*/ 3813711 h 4190682"/>
                <a:gd name="connsiteX16" fmla="*/ 623843 w 2824013"/>
                <a:gd name="connsiteY16" fmla="*/ 3328792 h 4190682"/>
                <a:gd name="connsiteX17" fmla="*/ 477731 w 2824013"/>
                <a:gd name="connsiteY17" fmla="*/ 3474901 h 4190682"/>
                <a:gd name="connsiteX18" fmla="*/ 623843 w 2824013"/>
                <a:gd name="connsiteY18" fmla="*/ 3621013 h 4190682"/>
                <a:gd name="connsiteX19" fmla="*/ 769954 w 2824013"/>
                <a:gd name="connsiteY19" fmla="*/ 3474901 h 4190682"/>
                <a:gd name="connsiteX20" fmla="*/ 623843 w 2824013"/>
                <a:gd name="connsiteY20" fmla="*/ 3328792 h 4190682"/>
                <a:gd name="connsiteX21" fmla="*/ 2559284 w 2824013"/>
                <a:gd name="connsiteY21" fmla="*/ 3303382 h 4190682"/>
                <a:gd name="connsiteX22" fmla="*/ 2824013 w 2824013"/>
                <a:gd name="connsiteY22" fmla="*/ 4106862 h 4190682"/>
                <a:gd name="connsiteX23" fmla="*/ 0 w 2824013"/>
                <a:gd name="connsiteY23" fmla="*/ 4190682 h 4190682"/>
                <a:gd name="connsiteX24" fmla="*/ 117748 w 2824013"/>
                <a:gd name="connsiteY24" fmla="*/ 3866650 h 4190682"/>
                <a:gd name="connsiteX25" fmla="*/ 687371 w 2824013"/>
                <a:gd name="connsiteY25" fmla="*/ 3896296 h 4190682"/>
                <a:gd name="connsiteX26" fmla="*/ 1515332 w 2824013"/>
                <a:gd name="connsiteY26" fmla="*/ 3771361 h 4190682"/>
                <a:gd name="connsiteX27" fmla="*/ 2559284 w 2824013"/>
                <a:gd name="connsiteY27" fmla="*/ 3303382 h 4190682"/>
                <a:gd name="connsiteX28" fmla="*/ 1754616 w 2824013"/>
                <a:gd name="connsiteY28" fmla="*/ 2727406 h 4190682"/>
                <a:gd name="connsiteX29" fmla="*/ 1701677 w 2824013"/>
                <a:gd name="connsiteY29" fmla="*/ 2890458 h 4190682"/>
                <a:gd name="connsiteX30" fmla="*/ 1530156 w 2824013"/>
                <a:gd name="connsiteY30" fmla="*/ 2890458 h 4190682"/>
                <a:gd name="connsiteX31" fmla="*/ 1669914 w 2824013"/>
                <a:gd name="connsiteY31" fmla="*/ 2989983 h 4190682"/>
                <a:gd name="connsiteX32" fmla="*/ 1614858 w 2824013"/>
                <a:gd name="connsiteY32" fmla="*/ 3153035 h 4190682"/>
                <a:gd name="connsiteX33" fmla="*/ 1754616 w 2824013"/>
                <a:gd name="connsiteY33" fmla="*/ 3051392 h 4190682"/>
                <a:gd name="connsiteX34" fmla="*/ 1894375 w 2824013"/>
                <a:gd name="connsiteY34" fmla="*/ 3153035 h 4190682"/>
                <a:gd name="connsiteX35" fmla="*/ 1839319 w 2824013"/>
                <a:gd name="connsiteY35" fmla="*/ 2989983 h 4190682"/>
                <a:gd name="connsiteX36" fmla="*/ 1979077 w 2824013"/>
                <a:gd name="connsiteY36" fmla="*/ 2890458 h 4190682"/>
                <a:gd name="connsiteX37" fmla="*/ 1807556 w 2824013"/>
                <a:gd name="connsiteY37" fmla="*/ 2890458 h 4190682"/>
                <a:gd name="connsiteX38" fmla="*/ 1754616 w 2824013"/>
                <a:gd name="connsiteY38" fmla="*/ 2727406 h 4190682"/>
                <a:gd name="connsiteX39" fmla="*/ 808071 w 2824013"/>
                <a:gd name="connsiteY39" fmla="*/ 2640587 h 4190682"/>
                <a:gd name="connsiteX40" fmla="*/ 776307 w 2824013"/>
                <a:gd name="connsiteY40" fmla="*/ 2752819 h 4190682"/>
                <a:gd name="connsiteX41" fmla="*/ 657725 w 2824013"/>
                <a:gd name="connsiteY41" fmla="*/ 2752819 h 4190682"/>
                <a:gd name="connsiteX42" fmla="*/ 755134 w 2824013"/>
                <a:gd name="connsiteY42" fmla="*/ 2822698 h 4190682"/>
                <a:gd name="connsiteX43" fmla="*/ 717015 w 2824013"/>
                <a:gd name="connsiteY43" fmla="*/ 2934927 h 4190682"/>
                <a:gd name="connsiteX44" fmla="*/ 810187 w 2824013"/>
                <a:gd name="connsiteY44" fmla="*/ 2865048 h 4190682"/>
                <a:gd name="connsiteX45" fmla="*/ 903362 w 2824013"/>
                <a:gd name="connsiteY45" fmla="*/ 2934927 h 4190682"/>
                <a:gd name="connsiteX46" fmla="*/ 869480 w 2824013"/>
                <a:gd name="connsiteY46" fmla="*/ 2822698 h 4190682"/>
                <a:gd name="connsiteX47" fmla="*/ 962652 w 2824013"/>
                <a:gd name="connsiteY47" fmla="*/ 2752819 h 4190682"/>
                <a:gd name="connsiteX48" fmla="*/ 846187 w 2824013"/>
                <a:gd name="connsiteY48" fmla="*/ 2752819 h 4190682"/>
                <a:gd name="connsiteX49" fmla="*/ 808071 w 2824013"/>
                <a:gd name="connsiteY49" fmla="*/ 2640587 h 4190682"/>
                <a:gd name="connsiteX50" fmla="*/ 1214639 w 2824013"/>
                <a:gd name="connsiteY50" fmla="*/ 2585531 h 4190682"/>
                <a:gd name="connsiteX51" fmla="*/ 1121470 w 2824013"/>
                <a:gd name="connsiteY51" fmla="*/ 2678703 h 4190682"/>
                <a:gd name="connsiteX52" fmla="*/ 1214639 w 2824013"/>
                <a:gd name="connsiteY52" fmla="*/ 2771876 h 4190682"/>
                <a:gd name="connsiteX53" fmla="*/ 1307812 w 2824013"/>
                <a:gd name="connsiteY53" fmla="*/ 2678703 h 4190682"/>
                <a:gd name="connsiteX54" fmla="*/ 1214639 w 2824013"/>
                <a:gd name="connsiteY54" fmla="*/ 2585531 h 4190682"/>
                <a:gd name="connsiteX55" fmla="*/ 657725 w 2824013"/>
                <a:gd name="connsiteY55" fmla="*/ 2284838 h 4190682"/>
                <a:gd name="connsiteX56" fmla="*/ 1356517 w 2824013"/>
                <a:gd name="connsiteY56" fmla="*/ 2536828 h 4190682"/>
                <a:gd name="connsiteX57" fmla="*/ 2182361 w 2824013"/>
                <a:gd name="connsiteY57" fmla="*/ 2663880 h 4190682"/>
                <a:gd name="connsiteX58" fmla="*/ 2343296 w 2824013"/>
                <a:gd name="connsiteY58" fmla="*/ 2672350 h 4190682"/>
                <a:gd name="connsiteX59" fmla="*/ 2529640 w 2824013"/>
                <a:gd name="connsiteY59" fmla="*/ 3214444 h 4190682"/>
                <a:gd name="connsiteX60" fmla="*/ 1494156 w 2824013"/>
                <a:gd name="connsiteY60" fmla="*/ 3684542 h 4190682"/>
                <a:gd name="connsiteX61" fmla="*/ 687371 w 2824013"/>
                <a:gd name="connsiteY61" fmla="*/ 3805241 h 4190682"/>
                <a:gd name="connsiteX62" fmla="*/ 325269 w 2824013"/>
                <a:gd name="connsiteY62" fmla="*/ 3803124 h 4190682"/>
                <a:gd name="connsiteX63" fmla="*/ 149511 w 2824013"/>
                <a:gd name="connsiteY63" fmla="*/ 3779831 h 4190682"/>
                <a:gd name="connsiteX64" fmla="*/ 657725 w 2824013"/>
                <a:gd name="connsiteY64" fmla="*/ 2284838 h 4190682"/>
                <a:gd name="connsiteX65" fmla="*/ 1780026 w 2824013"/>
                <a:gd name="connsiteY65" fmla="*/ 2047674 h 4190682"/>
                <a:gd name="connsiteX66" fmla="*/ 1633917 w 2824013"/>
                <a:gd name="connsiteY66" fmla="*/ 2193782 h 4190682"/>
                <a:gd name="connsiteX67" fmla="*/ 1780026 w 2824013"/>
                <a:gd name="connsiteY67" fmla="*/ 2342011 h 4190682"/>
                <a:gd name="connsiteX68" fmla="*/ 1926138 w 2824013"/>
                <a:gd name="connsiteY68" fmla="*/ 2193782 h 4190682"/>
                <a:gd name="connsiteX69" fmla="*/ 1780026 w 2824013"/>
                <a:gd name="connsiteY69" fmla="*/ 2047674 h 4190682"/>
                <a:gd name="connsiteX70" fmla="*/ 1140527 w 2824013"/>
                <a:gd name="connsiteY70" fmla="*/ 1463227 h 4190682"/>
                <a:gd name="connsiteX71" fmla="*/ 994415 w 2824013"/>
                <a:gd name="connsiteY71" fmla="*/ 1611456 h 4190682"/>
                <a:gd name="connsiteX72" fmla="*/ 1140527 w 2824013"/>
                <a:gd name="connsiteY72" fmla="*/ 1757567 h 4190682"/>
                <a:gd name="connsiteX73" fmla="*/ 1288755 w 2824013"/>
                <a:gd name="connsiteY73" fmla="*/ 1611456 h 4190682"/>
                <a:gd name="connsiteX74" fmla="*/ 1140527 w 2824013"/>
                <a:gd name="connsiteY74" fmla="*/ 1463227 h 4190682"/>
                <a:gd name="connsiteX75" fmla="*/ 1669914 w 2824013"/>
                <a:gd name="connsiteY75" fmla="*/ 1357351 h 4190682"/>
                <a:gd name="connsiteX76" fmla="*/ 1633917 w 2824013"/>
                <a:gd name="connsiteY76" fmla="*/ 1469580 h 4190682"/>
                <a:gd name="connsiteX77" fmla="*/ 1517452 w 2824013"/>
                <a:gd name="connsiteY77" fmla="*/ 1469580 h 4190682"/>
                <a:gd name="connsiteX78" fmla="*/ 1610622 w 2824013"/>
                <a:gd name="connsiteY78" fmla="*/ 1537343 h 4190682"/>
                <a:gd name="connsiteX79" fmla="*/ 1576742 w 2824013"/>
                <a:gd name="connsiteY79" fmla="*/ 1649572 h 4190682"/>
                <a:gd name="connsiteX80" fmla="*/ 1669914 w 2824013"/>
                <a:gd name="connsiteY80" fmla="*/ 1581812 h 4190682"/>
                <a:gd name="connsiteX81" fmla="*/ 1763086 w 2824013"/>
                <a:gd name="connsiteY81" fmla="*/ 1649572 h 4190682"/>
                <a:gd name="connsiteX82" fmla="*/ 1724970 w 2824013"/>
                <a:gd name="connsiteY82" fmla="*/ 1537343 h 4190682"/>
                <a:gd name="connsiteX83" fmla="*/ 1822379 w 2824013"/>
                <a:gd name="connsiteY83" fmla="*/ 1469580 h 4190682"/>
                <a:gd name="connsiteX84" fmla="*/ 1703796 w 2824013"/>
                <a:gd name="connsiteY84" fmla="*/ 1469580 h 4190682"/>
                <a:gd name="connsiteX85" fmla="*/ 1669914 w 2824013"/>
                <a:gd name="connsiteY85" fmla="*/ 1357351 h 4190682"/>
                <a:gd name="connsiteX86" fmla="*/ 1847789 w 2824013"/>
                <a:gd name="connsiteY86" fmla="*/ 1213357 h 4190682"/>
                <a:gd name="connsiteX87" fmla="*/ 2313650 w 2824013"/>
                <a:gd name="connsiteY87" fmla="*/ 2583414 h 4190682"/>
                <a:gd name="connsiteX88" fmla="*/ 2184481 w 2824013"/>
                <a:gd name="connsiteY88" fmla="*/ 2579178 h 4190682"/>
                <a:gd name="connsiteX89" fmla="*/ 1373457 w 2824013"/>
                <a:gd name="connsiteY89" fmla="*/ 2458476 h 4190682"/>
                <a:gd name="connsiteX90" fmla="*/ 685252 w 2824013"/>
                <a:gd name="connsiteY90" fmla="*/ 2202255 h 4190682"/>
                <a:gd name="connsiteX91" fmla="*/ 952065 w 2824013"/>
                <a:gd name="connsiteY91" fmla="*/ 1416641 h 4190682"/>
                <a:gd name="connsiteX92" fmla="*/ 1515332 w 2824013"/>
                <a:gd name="connsiteY92" fmla="*/ 1312882 h 4190682"/>
                <a:gd name="connsiteX93" fmla="*/ 1847789 w 2824013"/>
                <a:gd name="connsiteY93" fmla="*/ 1213357 h 4190682"/>
                <a:gd name="connsiteX94" fmla="*/ 1458160 w 2824013"/>
                <a:gd name="connsiteY94" fmla="*/ 719968 h 4190682"/>
                <a:gd name="connsiteX95" fmla="*/ 1364987 w 2824013"/>
                <a:gd name="connsiteY95" fmla="*/ 813141 h 4190682"/>
                <a:gd name="connsiteX96" fmla="*/ 1458160 w 2824013"/>
                <a:gd name="connsiteY96" fmla="*/ 906313 h 4190682"/>
                <a:gd name="connsiteX97" fmla="*/ 1551332 w 2824013"/>
                <a:gd name="connsiteY97" fmla="*/ 813141 h 4190682"/>
                <a:gd name="connsiteX98" fmla="*/ 1458160 w 2824013"/>
                <a:gd name="connsiteY98" fmla="*/ 719968 h 4190682"/>
                <a:gd name="connsiteX99" fmla="*/ 1434866 w 2824013"/>
                <a:gd name="connsiteY99" fmla="*/ 0 h 4190682"/>
                <a:gd name="connsiteX100" fmla="*/ 1818142 w 2824013"/>
                <a:gd name="connsiteY100" fmla="*/ 1130774 h 4190682"/>
                <a:gd name="connsiteX101" fmla="*/ 1494156 w 2824013"/>
                <a:gd name="connsiteY101" fmla="*/ 1228180 h 4190682"/>
                <a:gd name="connsiteX102" fmla="*/ 985945 w 2824013"/>
                <a:gd name="connsiteY102" fmla="*/ 1325588 h 4190682"/>
                <a:gd name="connsiteX103" fmla="*/ 1434866 w 2824013"/>
                <a:gd name="connsiteY103" fmla="*/ 0 h 4190682"/>
                <a:gd name="connsiteX0" fmla="*/ 816540 w 2824013"/>
                <a:gd name="connsiteY0" fmla="*/ 3949235 h 4357089"/>
                <a:gd name="connsiteX1" fmla="*/ 723368 w 2824013"/>
                <a:gd name="connsiteY1" fmla="*/ 4042408 h 4357089"/>
                <a:gd name="connsiteX2" fmla="*/ 816540 w 2824013"/>
                <a:gd name="connsiteY2" fmla="*/ 4135580 h 4357089"/>
                <a:gd name="connsiteX3" fmla="*/ 909713 w 2824013"/>
                <a:gd name="connsiteY3" fmla="*/ 4042408 h 4357089"/>
                <a:gd name="connsiteX4" fmla="*/ 816540 w 2824013"/>
                <a:gd name="connsiteY4" fmla="*/ 3949235 h 4357089"/>
                <a:gd name="connsiteX5" fmla="*/ 2258594 w 2824013"/>
                <a:gd name="connsiteY5" fmla="*/ 3813711 h 4357089"/>
                <a:gd name="connsiteX6" fmla="*/ 2222594 w 2824013"/>
                <a:gd name="connsiteY6" fmla="*/ 3925942 h 4357089"/>
                <a:gd name="connsiteX7" fmla="*/ 2106129 w 2824013"/>
                <a:gd name="connsiteY7" fmla="*/ 3925942 h 4357089"/>
                <a:gd name="connsiteX8" fmla="*/ 2199301 w 2824013"/>
                <a:gd name="connsiteY8" fmla="*/ 3995821 h 4357089"/>
                <a:gd name="connsiteX9" fmla="*/ 2165421 w 2824013"/>
                <a:gd name="connsiteY9" fmla="*/ 4108051 h 4357089"/>
                <a:gd name="connsiteX10" fmla="*/ 2258594 w 2824013"/>
                <a:gd name="connsiteY10" fmla="*/ 4038171 h 4357089"/>
                <a:gd name="connsiteX11" fmla="*/ 2351766 w 2824013"/>
                <a:gd name="connsiteY11" fmla="*/ 4108051 h 4357089"/>
                <a:gd name="connsiteX12" fmla="*/ 2313650 w 2824013"/>
                <a:gd name="connsiteY12" fmla="*/ 3995821 h 4357089"/>
                <a:gd name="connsiteX13" fmla="*/ 2411056 w 2824013"/>
                <a:gd name="connsiteY13" fmla="*/ 3925942 h 4357089"/>
                <a:gd name="connsiteX14" fmla="*/ 2292474 w 2824013"/>
                <a:gd name="connsiteY14" fmla="*/ 3925942 h 4357089"/>
                <a:gd name="connsiteX15" fmla="*/ 2258594 w 2824013"/>
                <a:gd name="connsiteY15" fmla="*/ 3813711 h 4357089"/>
                <a:gd name="connsiteX16" fmla="*/ 623843 w 2824013"/>
                <a:gd name="connsiteY16" fmla="*/ 3328792 h 4357089"/>
                <a:gd name="connsiteX17" fmla="*/ 477731 w 2824013"/>
                <a:gd name="connsiteY17" fmla="*/ 3474901 h 4357089"/>
                <a:gd name="connsiteX18" fmla="*/ 623843 w 2824013"/>
                <a:gd name="connsiteY18" fmla="*/ 3621013 h 4357089"/>
                <a:gd name="connsiteX19" fmla="*/ 769954 w 2824013"/>
                <a:gd name="connsiteY19" fmla="*/ 3474901 h 4357089"/>
                <a:gd name="connsiteX20" fmla="*/ 623843 w 2824013"/>
                <a:gd name="connsiteY20" fmla="*/ 3328792 h 4357089"/>
                <a:gd name="connsiteX21" fmla="*/ 2559284 w 2824013"/>
                <a:gd name="connsiteY21" fmla="*/ 3303382 h 4357089"/>
                <a:gd name="connsiteX22" fmla="*/ 2824013 w 2824013"/>
                <a:gd name="connsiteY22" fmla="*/ 4106862 h 4357089"/>
                <a:gd name="connsiteX23" fmla="*/ 0 w 2824013"/>
                <a:gd name="connsiteY23" fmla="*/ 4190682 h 4357089"/>
                <a:gd name="connsiteX24" fmla="*/ 117748 w 2824013"/>
                <a:gd name="connsiteY24" fmla="*/ 3866650 h 4357089"/>
                <a:gd name="connsiteX25" fmla="*/ 687371 w 2824013"/>
                <a:gd name="connsiteY25" fmla="*/ 3896296 h 4357089"/>
                <a:gd name="connsiteX26" fmla="*/ 1515332 w 2824013"/>
                <a:gd name="connsiteY26" fmla="*/ 3771361 h 4357089"/>
                <a:gd name="connsiteX27" fmla="*/ 2559284 w 2824013"/>
                <a:gd name="connsiteY27" fmla="*/ 3303382 h 4357089"/>
                <a:gd name="connsiteX28" fmla="*/ 1754616 w 2824013"/>
                <a:gd name="connsiteY28" fmla="*/ 2727406 h 4357089"/>
                <a:gd name="connsiteX29" fmla="*/ 1701677 w 2824013"/>
                <a:gd name="connsiteY29" fmla="*/ 2890458 h 4357089"/>
                <a:gd name="connsiteX30" fmla="*/ 1530156 w 2824013"/>
                <a:gd name="connsiteY30" fmla="*/ 2890458 h 4357089"/>
                <a:gd name="connsiteX31" fmla="*/ 1669914 w 2824013"/>
                <a:gd name="connsiteY31" fmla="*/ 2989983 h 4357089"/>
                <a:gd name="connsiteX32" fmla="*/ 1614858 w 2824013"/>
                <a:gd name="connsiteY32" fmla="*/ 3153035 h 4357089"/>
                <a:gd name="connsiteX33" fmla="*/ 1754616 w 2824013"/>
                <a:gd name="connsiteY33" fmla="*/ 3051392 h 4357089"/>
                <a:gd name="connsiteX34" fmla="*/ 1894375 w 2824013"/>
                <a:gd name="connsiteY34" fmla="*/ 3153035 h 4357089"/>
                <a:gd name="connsiteX35" fmla="*/ 1839319 w 2824013"/>
                <a:gd name="connsiteY35" fmla="*/ 2989983 h 4357089"/>
                <a:gd name="connsiteX36" fmla="*/ 1979077 w 2824013"/>
                <a:gd name="connsiteY36" fmla="*/ 2890458 h 4357089"/>
                <a:gd name="connsiteX37" fmla="*/ 1807556 w 2824013"/>
                <a:gd name="connsiteY37" fmla="*/ 2890458 h 4357089"/>
                <a:gd name="connsiteX38" fmla="*/ 1754616 w 2824013"/>
                <a:gd name="connsiteY38" fmla="*/ 2727406 h 4357089"/>
                <a:gd name="connsiteX39" fmla="*/ 808071 w 2824013"/>
                <a:gd name="connsiteY39" fmla="*/ 2640587 h 4357089"/>
                <a:gd name="connsiteX40" fmla="*/ 776307 w 2824013"/>
                <a:gd name="connsiteY40" fmla="*/ 2752819 h 4357089"/>
                <a:gd name="connsiteX41" fmla="*/ 657725 w 2824013"/>
                <a:gd name="connsiteY41" fmla="*/ 2752819 h 4357089"/>
                <a:gd name="connsiteX42" fmla="*/ 755134 w 2824013"/>
                <a:gd name="connsiteY42" fmla="*/ 2822698 h 4357089"/>
                <a:gd name="connsiteX43" fmla="*/ 717015 w 2824013"/>
                <a:gd name="connsiteY43" fmla="*/ 2934927 h 4357089"/>
                <a:gd name="connsiteX44" fmla="*/ 810187 w 2824013"/>
                <a:gd name="connsiteY44" fmla="*/ 2865048 h 4357089"/>
                <a:gd name="connsiteX45" fmla="*/ 903362 w 2824013"/>
                <a:gd name="connsiteY45" fmla="*/ 2934927 h 4357089"/>
                <a:gd name="connsiteX46" fmla="*/ 869480 w 2824013"/>
                <a:gd name="connsiteY46" fmla="*/ 2822698 h 4357089"/>
                <a:gd name="connsiteX47" fmla="*/ 962652 w 2824013"/>
                <a:gd name="connsiteY47" fmla="*/ 2752819 h 4357089"/>
                <a:gd name="connsiteX48" fmla="*/ 846187 w 2824013"/>
                <a:gd name="connsiteY48" fmla="*/ 2752819 h 4357089"/>
                <a:gd name="connsiteX49" fmla="*/ 808071 w 2824013"/>
                <a:gd name="connsiteY49" fmla="*/ 2640587 h 4357089"/>
                <a:gd name="connsiteX50" fmla="*/ 1214639 w 2824013"/>
                <a:gd name="connsiteY50" fmla="*/ 2585531 h 4357089"/>
                <a:gd name="connsiteX51" fmla="*/ 1121470 w 2824013"/>
                <a:gd name="connsiteY51" fmla="*/ 2678703 h 4357089"/>
                <a:gd name="connsiteX52" fmla="*/ 1214639 w 2824013"/>
                <a:gd name="connsiteY52" fmla="*/ 2771876 h 4357089"/>
                <a:gd name="connsiteX53" fmla="*/ 1307812 w 2824013"/>
                <a:gd name="connsiteY53" fmla="*/ 2678703 h 4357089"/>
                <a:gd name="connsiteX54" fmla="*/ 1214639 w 2824013"/>
                <a:gd name="connsiteY54" fmla="*/ 2585531 h 4357089"/>
                <a:gd name="connsiteX55" fmla="*/ 657725 w 2824013"/>
                <a:gd name="connsiteY55" fmla="*/ 2284838 h 4357089"/>
                <a:gd name="connsiteX56" fmla="*/ 1356517 w 2824013"/>
                <a:gd name="connsiteY56" fmla="*/ 2536828 h 4357089"/>
                <a:gd name="connsiteX57" fmla="*/ 2182361 w 2824013"/>
                <a:gd name="connsiteY57" fmla="*/ 2663880 h 4357089"/>
                <a:gd name="connsiteX58" fmla="*/ 2343296 w 2824013"/>
                <a:gd name="connsiteY58" fmla="*/ 2672350 h 4357089"/>
                <a:gd name="connsiteX59" fmla="*/ 2529640 w 2824013"/>
                <a:gd name="connsiteY59" fmla="*/ 3214444 h 4357089"/>
                <a:gd name="connsiteX60" fmla="*/ 1494156 w 2824013"/>
                <a:gd name="connsiteY60" fmla="*/ 3684542 h 4357089"/>
                <a:gd name="connsiteX61" fmla="*/ 687371 w 2824013"/>
                <a:gd name="connsiteY61" fmla="*/ 3805241 h 4357089"/>
                <a:gd name="connsiteX62" fmla="*/ 325269 w 2824013"/>
                <a:gd name="connsiteY62" fmla="*/ 3803124 h 4357089"/>
                <a:gd name="connsiteX63" fmla="*/ 149511 w 2824013"/>
                <a:gd name="connsiteY63" fmla="*/ 3779831 h 4357089"/>
                <a:gd name="connsiteX64" fmla="*/ 657725 w 2824013"/>
                <a:gd name="connsiteY64" fmla="*/ 2284838 h 4357089"/>
                <a:gd name="connsiteX65" fmla="*/ 1780026 w 2824013"/>
                <a:gd name="connsiteY65" fmla="*/ 2047674 h 4357089"/>
                <a:gd name="connsiteX66" fmla="*/ 1633917 w 2824013"/>
                <a:gd name="connsiteY66" fmla="*/ 2193782 h 4357089"/>
                <a:gd name="connsiteX67" fmla="*/ 1780026 w 2824013"/>
                <a:gd name="connsiteY67" fmla="*/ 2342011 h 4357089"/>
                <a:gd name="connsiteX68" fmla="*/ 1926138 w 2824013"/>
                <a:gd name="connsiteY68" fmla="*/ 2193782 h 4357089"/>
                <a:gd name="connsiteX69" fmla="*/ 1780026 w 2824013"/>
                <a:gd name="connsiteY69" fmla="*/ 2047674 h 4357089"/>
                <a:gd name="connsiteX70" fmla="*/ 1140527 w 2824013"/>
                <a:gd name="connsiteY70" fmla="*/ 1463227 h 4357089"/>
                <a:gd name="connsiteX71" fmla="*/ 994415 w 2824013"/>
                <a:gd name="connsiteY71" fmla="*/ 1611456 h 4357089"/>
                <a:gd name="connsiteX72" fmla="*/ 1140527 w 2824013"/>
                <a:gd name="connsiteY72" fmla="*/ 1757567 h 4357089"/>
                <a:gd name="connsiteX73" fmla="*/ 1288755 w 2824013"/>
                <a:gd name="connsiteY73" fmla="*/ 1611456 h 4357089"/>
                <a:gd name="connsiteX74" fmla="*/ 1140527 w 2824013"/>
                <a:gd name="connsiteY74" fmla="*/ 1463227 h 4357089"/>
                <a:gd name="connsiteX75" fmla="*/ 1669914 w 2824013"/>
                <a:gd name="connsiteY75" fmla="*/ 1357351 h 4357089"/>
                <a:gd name="connsiteX76" fmla="*/ 1633917 w 2824013"/>
                <a:gd name="connsiteY76" fmla="*/ 1469580 h 4357089"/>
                <a:gd name="connsiteX77" fmla="*/ 1517452 w 2824013"/>
                <a:gd name="connsiteY77" fmla="*/ 1469580 h 4357089"/>
                <a:gd name="connsiteX78" fmla="*/ 1610622 w 2824013"/>
                <a:gd name="connsiteY78" fmla="*/ 1537343 h 4357089"/>
                <a:gd name="connsiteX79" fmla="*/ 1576742 w 2824013"/>
                <a:gd name="connsiteY79" fmla="*/ 1649572 h 4357089"/>
                <a:gd name="connsiteX80" fmla="*/ 1669914 w 2824013"/>
                <a:gd name="connsiteY80" fmla="*/ 1581812 h 4357089"/>
                <a:gd name="connsiteX81" fmla="*/ 1763086 w 2824013"/>
                <a:gd name="connsiteY81" fmla="*/ 1649572 h 4357089"/>
                <a:gd name="connsiteX82" fmla="*/ 1724970 w 2824013"/>
                <a:gd name="connsiteY82" fmla="*/ 1537343 h 4357089"/>
                <a:gd name="connsiteX83" fmla="*/ 1822379 w 2824013"/>
                <a:gd name="connsiteY83" fmla="*/ 1469580 h 4357089"/>
                <a:gd name="connsiteX84" fmla="*/ 1703796 w 2824013"/>
                <a:gd name="connsiteY84" fmla="*/ 1469580 h 4357089"/>
                <a:gd name="connsiteX85" fmla="*/ 1669914 w 2824013"/>
                <a:gd name="connsiteY85" fmla="*/ 1357351 h 4357089"/>
                <a:gd name="connsiteX86" fmla="*/ 1847789 w 2824013"/>
                <a:gd name="connsiteY86" fmla="*/ 1213357 h 4357089"/>
                <a:gd name="connsiteX87" fmla="*/ 2313650 w 2824013"/>
                <a:gd name="connsiteY87" fmla="*/ 2583414 h 4357089"/>
                <a:gd name="connsiteX88" fmla="*/ 2184481 w 2824013"/>
                <a:gd name="connsiteY88" fmla="*/ 2579178 h 4357089"/>
                <a:gd name="connsiteX89" fmla="*/ 1373457 w 2824013"/>
                <a:gd name="connsiteY89" fmla="*/ 2458476 h 4357089"/>
                <a:gd name="connsiteX90" fmla="*/ 685252 w 2824013"/>
                <a:gd name="connsiteY90" fmla="*/ 2202255 h 4357089"/>
                <a:gd name="connsiteX91" fmla="*/ 952065 w 2824013"/>
                <a:gd name="connsiteY91" fmla="*/ 1416641 h 4357089"/>
                <a:gd name="connsiteX92" fmla="*/ 1515332 w 2824013"/>
                <a:gd name="connsiteY92" fmla="*/ 1312882 h 4357089"/>
                <a:gd name="connsiteX93" fmla="*/ 1847789 w 2824013"/>
                <a:gd name="connsiteY93" fmla="*/ 1213357 h 4357089"/>
                <a:gd name="connsiteX94" fmla="*/ 1458160 w 2824013"/>
                <a:gd name="connsiteY94" fmla="*/ 719968 h 4357089"/>
                <a:gd name="connsiteX95" fmla="*/ 1364987 w 2824013"/>
                <a:gd name="connsiteY95" fmla="*/ 813141 h 4357089"/>
                <a:gd name="connsiteX96" fmla="*/ 1458160 w 2824013"/>
                <a:gd name="connsiteY96" fmla="*/ 906313 h 4357089"/>
                <a:gd name="connsiteX97" fmla="*/ 1551332 w 2824013"/>
                <a:gd name="connsiteY97" fmla="*/ 813141 h 4357089"/>
                <a:gd name="connsiteX98" fmla="*/ 1458160 w 2824013"/>
                <a:gd name="connsiteY98" fmla="*/ 719968 h 4357089"/>
                <a:gd name="connsiteX99" fmla="*/ 1434866 w 2824013"/>
                <a:gd name="connsiteY99" fmla="*/ 0 h 4357089"/>
                <a:gd name="connsiteX100" fmla="*/ 1818142 w 2824013"/>
                <a:gd name="connsiteY100" fmla="*/ 1130774 h 4357089"/>
                <a:gd name="connsiteX101" fmla="*/ 1494156 w 2824013"/>
                <a:gd name="connsiteY101" fmla="*/ 1228180 h 4357089"/>
                <a:gd name="connsiteX102" fmla="*/ 985945 w 2824013"/>
                <a:gd name="connsiteY102" fmla="*/ 1325588 h 4357089"/>
                <a:gd name="connsiteX103" fmla="*/ 1434866 w 2824013"/>
                <a:gd name="connsiteY103" fmla="*/ 0 h 4357089"/>
                <a:gd name="connsiteX0" fmla="*/ 816540 w 2824013"/>
                <a:gd name="connsiteY0" fmla="*/ 3949235 h 4445143"/>
                <a:gd name="connsiteX1" fmla="*/ 723368 w 2824013"/>
                <a:gd name="connsiteY1" fmla="*/ 4042408 h 4445143"/>
                <a:gd name="connsiteX2" fmla="*/ 816540 w 2824013"/>
                <a:gd name="connsiteY2" fmla="*/ 4135580 h 4445143"/>
                <a:gd name="connsiteX3" fmla="*/ 909713 w 2824013"/>
                <a:gd name="connsiteY3" fmla="*/ 4042408 h 4445143"/>
                <a:gd name="connsiteX4" fmla="*/ 816540 w 2824013"/>
                <a:gd name="connsiteY4" fmla="*/ 3949235 h 4445143"/>
                <a:gd name="connsiteX5" fmla="*/ 2258594 w 2824013"/>
                <a:gd name="connsiteY5" fmla="*/ 3813711 h 4445143"/>
                <a:gd name="connsiteX6" fmla="*/ 2222594 w 2824013"/>
                <a:gd name="connsiteY6" fmla="*/ 3925942 h 4445143"/>
                <a:gd name="connsiteX7" fmla="*/ 2106129 w 2824013"/>
                <a:gd name="connsiteY7" fmla="*/ 3925942 h 4445143"/>
                <a:gd name="connsiteX8" fmla="*/ 2199301 w 2824013"/>
                <a:gd name="connsiteY8" fmla="*/ 3995821 h 4445143"/>
                <a:gd name="connsiteX9" fmla="*/ 2165421 w 2824013"/>
                <a:gd name="connsiteY9" fmla="*/ 4108051 h 4445143"/>
                <a:gd name="connsiteX10" fmla="*/ 2258594 w 2824013"/>
                <a:gd name="connsiteY10" fmla="*/ 4038171 h 4445143"/>
                <a:gd name="connsiteX11" fmla="*/ 2351766 w 2824013"/>
                <a:gd name="connsiteY11" fmla="*/ 4108051 h 4445143"/>
                <a:gd name="connsiteX12" fmla="*/ 2313650 w 2824013"/>
                <a:gd name="connsiteY12" fmla="*/ 3995821 h 4445143"/>
                <a:gd name="connsiteX13" fmla="*/ 2411056 w 2824013"/>
                <a:gd name="connsiteY13" fmla="*/ 3925942 h 4445143"/>
                <a:gd name="connsiteX14" fmla="*/ 2292474 w 2824013"/>
                <a:gd name="connsiteY14" fmla="*/ 3925942 h 4445143"/>
                <a:gd name="connsiteX15" fmla="*/ 2258594 w 2824013"/>
                <a:gd name="connsiteY15" fmla="*/ 3813711 h 4445143"/>
                <a:gd name="connsiteX16" fmla="*/ 623843 w 2824013"/>
                <a:gd name="connsiteY16" fmla="*/ 3328792 h 4445143"/>
                <a:gd name="connsiteX17" fmla="*/ 477731 w 2824013"/>
                <a:gd name="connsiteY17" fmla="*/ 3474901 h 4445143"/>
                <a:gd name="connsiteX18" fmla="*/ 623843 w 2824013"/>
                <a:gd name="connsiteY18" fmla="*/ 3621013 h 4445143"/>
                <a:gd name="connsiteX19" fmla="*/ 769954 w 2824013"/>
                <a:gd name="connsiteY19" fmla="*/ 3474901 h 4445143"/>
                <a:gd name="connsiteX20" fmla="*/ 623843 w 2824013"/>
                <a:gd name="connsiteY20" fmla="*/ 3328792 h 4445143"/>
                <a:gd name="connsiteX21" fmla="*/ 2559284 w 2824013"/>
                <a:gd name="connsiteY21" fmla="*/ 3303382 h 4445143"/>
                <a:gd name="connsiteX22" fmla="*/ 2824013 w 2824013"/>
                <a:gd name="connsiteY22" fmla="*/ 4106862 h 4445143"/>
                <a:gd name="connsiteX23" fmla="*/ 0 w 2824013"/>
                <a:gd name="connsiteY23" fmla="*/ 4190682 h 4445143"/>
                <a:gd name="connsiteX24" fmla="*/ 117748 w 2824013"/>
                <a:gd name="connsiteY24" fmla="*/ 3866650 h 4445143"/>
                <a:gd name="connsiteX25" fmla="*/ 687371 w 2824013"/>
                <a:gd name="connsiteY25" fmla="*/ 3896296 h 4445143"/>
                <a:gd name="connsiteX26" fmla="*/ 1515332 w 2824013"/>
                <a:gd name="connsiteY26" fmla="*/ 3771361 h 4445143"/>
                <a:gd name="connsiteX27" fmla="*/ 2559284 w 2824013"/>
                <a:gd name="connsiteY27" fmla="*/ 3303382 h 4445143"/>
                <a:gd name="connsiteX28" fmla="*/ 1754616 w 2824013"/>
                <a:gd name="connsiteY28" fmla="*/ 2727406 h 4445143"/>
                <a:gd name="connsiteX29" fmla="*/ 1701677 w 2824013"/>
                <a:gd name="connsiteY29" fmla="*/ 2890458 h 4445143"/>
                <a:gd name="connsiteX30" fmla="*/ 1530156 w 2824013"/>
                <a:gd name="connsiteY30" fmla="*/ 2890458 h 4445143"/>
                <a:gd name="connsiteX31" fmla="*/ 1669914 w 2824013"/>
                <a:gd name="connsiteY31" fmla="*/ 2989983 h 4445143"/>
                <a:gd name="connsiteX32" fmla="*/ 1614858 w 2824013"/>
                <a:gd name="connsiteY32" fmla="*/ 3153035 h 4445143"/>
                <a:gd name="connsiteX33" fmla="*/ 1754616 w 2824013"/>
                <a:gd name="connsiteY33" fmla="*/ 3051392 h 4445143"/>
                <a:gd name="connsiteX34" fmla="*/ 1894375 w 2824013"/>
                <a:gd name="connsiteY34" fmla="*/ 3153035 h 4445143"/>
                <a:gd name="connsiteX35" fmla="*/ 1839319 w 2824013"/>
                <a:gd name="connsiteY35" fmla="*/ 2989983 h 4445143"/>
                <a:gd name="connsiteX36" fmla="*/ 1979077 w 2824013"/>
                <a:gd name="connsiteY36" fmla="*/ 2890458 h 4445143"/>
                <a:gd name="connsiteX37" fmla="*/ 1807556 w 2824013"/>
                <a:gd name="connsiteY37" fmla="*/ 2890458 h 4445143"/>
                <a:gd name="connsiteX38" fmla="*/ 1754616 w 2824013"/>
                <a:gd name="connsiteY38" fmla="*/ 2727406 h 4445143"/>
                <a:gd name="connsiteX39" fmla="*/ 808071 w 2824013"/>
                <a:gd name="connsiteY39" fmla="*/ 2640587 h 4445143"/>
                <a:gd name="connsiteX40" fmla="*/ 776307 w 2824013"/>
                <a:gd name="connsiteY40" fmla="*/ 2752819 h 4445143"/>
                <a:gd name="connsiteX41" fmla="*/ 657725 w 2824013"/>
                <a:gd name="connsiteY41" fmla="*/ 2752819 h 4445143"/>
                <a:gd name="connsiteX42" fmla="*/ 755134 w 2824013"/>
                <a:gd name="connsiteY42" fmla="*/ 2822698 h 4445143"/>
                <a:gd name="connsiteX43" fmla="*/ 717015 w 2824013"/>
                <a:gd name="connsiteY43" fmla="*/ 2934927 h 4445143"/>
                <a:gd name="connsiteX44" fmla="*/ 810187 w 2824013"/>
                <a:gd name="connsiteY44" fmla="*/ 2865048 h 4445143"/>
                <a:gd name="connsiteX45" fmla="*/ 903362 w 2824013"/>
                <a:gd name="connsiteY45" fmla="*/ 2934927 h 4445143"/>
                <a:gd name="connsiteX46" fmla="*/ 869480 w 2824013"/>
                <a:gd name="connsiteY46" fmla="*/ 2822698 h 4445143"/>
                <a:gd name="connsiteX47" fmla="*/ 962652 w 2824013"/>
                <a:gd name="connsiteY47" fmla="*/ 2752819 h 4445143"/>
                <a:gd name="connsiteX48" fmla="*/ 846187 w 2824013"/>
                <a:gd name="connsiteY48" fmla="*/ 2752819 h 4445143"/>
                <a:gd name="connsiteX49" fmla="*/ 808071 w 2824013"/>
                <a:gd name="connsiteY49" fmla="*/ 2640587 h 4445143"/>
                <a:gd name="connsiteX50" fmla="*/ 1214639 w 2824013"/>
                <a:gd name="connsiteY50" fmla="*/ 2585531 h 4445143"/>
                <a:gd name="connsiteX51" fmla="*/ 1121470 w 2824013"/>
                <a:gd name="connsiteY51" fmla="*/ 2678703 h 4445143"/>
                <a:gd name="connsiteX52" fmla="*/ 1214639 w 2824013"/>
                <a:gd name="connsiteY52" fmla="*/ 2771876 h 4445143"/>
                <a:gd name="connsiteX53" fmla="*/ 1307812 w 2824013"/>
                <a:gd name="connsiteY53" fmla="*/ 2678703 h 4445143"/>
                <a:gd name="connsiteX54" fmla="*/ 1214639 w 2824013"/>
                <a:gd name="connsiteY54" fmla="*/ 2585531 h 4445143"/>
                <a:gd name="connsiteX55" fmla="*/ 657725 w 2824013"/>
                <a:gd name="connsiteY55" fmla="*/ 2284838 h 4445143"/>
                <a:gd name="connsiteX56" fmla="*/ 1356517 w 2824013"/>
                <a:gd name="connsiteY56" fmla="*/ 2536828 h 4445143"/>
                <a:gd name="connsiteX57" fmla="*/ 2182361 w 2824013"/>
                <a:gd name="connsiteY57" fmla="*/ 2663880 h 4445143"/>
                <a:gd name="connsiteX58" fmla="*/ 2343296 w 2824013"/>
                <a:gd name="connsiteY58" fmla="*/ 2672350 h 4445143"/>
                <a:gd name="connsiteX59" fmla="*/ 2529640 w 2824013"/>
                <a:gd name="connsiteY59" fmla="*/ 3214444 h 4445143"/>
                <a:gd name="connsiteX60" fmla="*/ 1494156 w 2824013"/>
                <a:gd name="connsiteY60" fmla="*/ 3684542 h 4445143"/>
                <a:gd name="connsiteX61" fmla="*/ 687371 w 2824013"/>
                <a:gd name="connsiteY61" fmla="*/ 3805241 h 4445143"/>
                <a:gd name="connsiteX62" fmla="*/ 325269 w 2824013"/>
                <a:gd name="connsiteY62" fmla="*/ 3803124 h 4445143"/>
                <a:gd name="connsiteX63" fmla="*/ 149511 w 2824013"/>
                <a:gd name="connsiteY63" fmla="*/ 3779831 h 4445143"/>
                <a:gd name="connsiteX64" fmla="*/ 657725 w 2824013"/>
                <a:gd name="connsiteY64" fmla="*/ 2284838 h 4445143"/>
                <a:gd name="connsiteX65" fmla="*/ 1780026 w 2824013"/>
                <a:gd name="connsiteY65" fmla="*/ 2047674 h 4445143"/>
                <a:gd name="connsiteX66" fmla="*/ 1633917 w 2824013"/>
                <a:gd name="connsiteY66" fmla="*/ 2193782 h 4445143"/>
                <a:gd name="connsiteX67" fmla="*/ 1780026 w 2824013"/>
                <a:gd name="connsiteY67" fmla="*/ 2342011 h 4445143"/>
                <a:gd name="connsiteX68" fmla="*/ 1926138 w 2824013"/>
                <a:gd name="connsiteY68" fmla="*/ 2193782 h 4445143"/>
                <a:gd name="connsiteX69" fmla="*/ 1780026 w 2824013"/>
                <a:gd name="connsiteY69" fmla="*/ 2047674 h 4445143"/>
                <a:gd name="connsiteX70" fmla="*/ 1140527 w 2824013"/>
                <a:gd name="connsiteY70" fmla="*/ 1463227 h 4445143"/>
                <a:gd name="connsiteX71" fmla="*/ 994415 w 2824013"/>
                <a:gd name="connsiteY71" fmla="*/ 1611456 h 4445143"/>
                <a:gd name="connsiteX72" fmla="*/ 1140527 w 2824013"/>
                <a:gd name="connsiteY72" fmla="*/ 1757567 h 4445143"/>
                <a:gd name="connsiteX73" fmla="*/ 1288755 w 2824013"/>
                <a:gd name="connsiteY73" fmla="*/ 1611456 h 4445143"/>
                <a:gd name="connsiteX74" fmla="*/ 1140527 w 2824013"/>
                <a:gd name="connsiteY74" fmla="*/ 1463227 h 4445143"/>
                <a:gd name="connsiteX75" fmla="*/ 1669914 w 2824013"/>
                <a:gd name="connsiteY75" fmla="*/ 1357351 h 4445143"/>
                <a:gd name="connsiteX76" fmla="*/ 1633917 w 2824013"/>
                <a:gd name="connsiteY76" fmla="*/ 1469580 h 4445143"/>
                <a:gd name="connsiteX77" fmla="*/ 1517452 w 2824013"/>
                <a:gd name="connsiteY77" fmla="*/ 1469580 h 4445143"/>
                <a:gd name="connsiteX78" fmla="*/ 1610622 w 2824013"/>
                <a:gd name="connsiteY78" fmla="*/ 1537343 h 4445143"/>
                <a:gd name="connsiteX79" fmla="*/ 1576742 w 2824013"/>
                <a:gd name="connsiteY79" fmla="*/ 1649572 h 4445143"/>
                <a:gd name="connsiteX80" fmla="*/ 1669914 w 2824013"/>
                <a:gd name="connsiteY80" fmla="*/ 1581812 h 4445143"/>
                <a:gd name="connsiteX81" fmla="*/ 1763086 w 2824013"/>
                <a:gd name="connsiteY81" fmla="*/ 1649572 h 4445143"/>
                <a:gd name="connsiteX82" fmla="*/ 1724970 w 2824013"/>
                <a:gd name="connsiteY82" fmla="*/ 1537343 h 4445143"/>
                <a:gd name="connsiteX83" fmla="*/ 1822379 w 2824013"/>
                <a:gd name="connsiteY83" fmla="*/ 1469580 h 4445143"/>
                <a:gd name="connsiteX84" fmla="*/ 1703796 w 2824013"/>
                <a:gd name="connsiteY84" fmla="*/ 1469580 h 4445143"/>
                <a:gd name="connsiteX85" fmla="*/ 1669914 w 2824013"/>
                <a:gd name="connsiteY85" fmla="*/ 1357351 h 4445143"/>
                <a:gd name="connsiteX86" fmla="*/ 1847789 w 2824013"/>
                <a:gd name="connsiteY86" fmla="*/ 1213357 h 4445143"/>
                <a:gd name="connsiteX87" fmla="*/ 2313650 w 2824013"/>
                <a:gd name="connsiteY87" fmla="*/ 2583414 h 4445143"/>
                <a:gd name="connsiteX88" fmla="*/ 2184481 w 2824013"/>
                <a:gd name="connsiteY88" fmla="*/ 2579178 h 4445143"/>
                <a:gd name="connsiteX89" fmla="*/ 1373457 w 2824013"/>
                <a:gd name="connsiteY89" fmla="*/ 2458476 h 4445143"/>
                <a:gd name="connsiteX90" fmla="*/ 685252 w 2824013"/>
                <a:gd name="connsiteY90" fmla="*/ 2202255 h 4445143"/>
                <a:gd name="connsiteX91" fmla="*/ 952065 w 2824013"/>
                <a:gd name="connsiteY91" fmla="*/ 1416641 h 4445143"/>
                <a:gd name="connsiteX92" fmla="*/ 1515332 w 2824013"/>
                <a:gd name="connsiteY92" fmla="*/ 1312882 h 4445143"/>
                <a:gd name="connsiteX93" fmla="*/ 1847789 w 2824013"/>
                <a:gd name="connsiteY93" fmla="*/ 1213357 h 4445143"/>
                <a:gd name="connsiteX94" fmla="*/ 1458160 w 2824013"/>
                <a:gd name="connsiteY94" fmla="*/ 719968 h 4445143"/>
                <a:gd name="connsiteX95" fmla="*/ 1364987 w 2824013"/>
                <a:gd name="connsiteY95" fmla="*/ 813141 h 4445143"/>
                <a:gd name="connsiteX96" fmla="*/ 1458160 w 2824013"/>
                <a:gd name="connsiteY96" fmla="*/ 906313 h 4445143"/>
                <a:gd name="connsiteX97" fmla="*/ 1551332 w 2824013"/>
                <a:gd name="connsiteY97" fmla="*/ 813141 h 4445143"/>
                <a:gd name="connsiteX98" fmla="*/ 1458160 w 2824013"/>
                <a:gd name="connsiteY98" fmla="*/ 719968 h 4445143"/>
                <a:gd name="connsiteX99" fmla="*/ 1434866 w 2824013"/>
                <a:gd name="connsiteY99" fmla="*/ 0 h 4445143"/>
                <a:gd name="connsiteX100" fmla="*/ 1818142 w 2824013"/>
                <a:gd name="connsiteY100" fmla="*/ 1130774 h 4445143"/>
                <a:gd name="connsiteX101" fmla="*/ 1494156 w 2824013"/>
                <a:gd name="connsiteY101" fmla="*/ 1228180 h 4445143"/>
                <a:gd name="connsiteX102" fmla="*/ 985945 w 2824013"/>
                <a:gd name="connsiteY102" fmla="*/ 1325588 h 4445143"/>
                <a:gd name="connsiteX103" fmla="*/ 1434866 w 2824013"/>
                <a:gd name="connsiteY103" fmla="*/ 0 h 4445143"/>
                <a:gd name="connsiteX0" fmla="*/ 816540 w 2824013"/>
                <a:gd name="connsiteY0" fmla="*/ 3949235 h 4465352"/>
                <a:gd name="connsiteX1" fmla="*/ 723368 w 2824013"/>
                <a:gd name="connsiteY1" fmla="*/ 4042408 h 4465352"/>
                <a:gd name="connsiteX2" fmla="*/ 816540 w 2824013"/>
                <a:gd name="connsiteY2" fmla="*/ 4135580 h 4465352"/>
                <a:gd name="connsiteX3" fmla="*/ 909713 w 2824013"/>
                <a:gd name="connsiteY3" fmla="*/ 4042408 h 4465352"/>
                <a:gd name="connsiteX4" fmla="*/ 816540 w 2824013"/>
                <a:gd name="connsiteY4" fmla="*/ 3949235 h 4465352"/>
                <a:gd name="connsiteX5" fmla="*/ 2258594 w 2824013"/>
                <a:gd name="connsiteY5" fmla="*/ 3813711 h 4465352"/>
                <a:gd name="connsiteX6" fmla="*/ 2222594 w 2824013"/>
                <a:gd name="connsiteY6" fmla="*/ 3925942 h 4465352"/>
                <a:gd name="connsiteX7" fmla="*/ 2106129 w 2824013"/>
                <a:gd name="connsiteY7" fmla="*/ 3925942 h 4465352"/>
                <a:gd name="connsiteX8" fmla="*/ 2199301 w 2824013"/>
                <a:gd name="connsiteY8" fmla="*/ 3995821 h 4465352"/>
                <a:gd name="connsiteX9" fmla="*/ 2165421 w 2824013"/>
                <a:gd name="connsiteY9" fmla="*/ 4108051 h 4465352"/>
                <a:gd name="connsiteX10" fmla="*/ 2258594 w 2824013"/>
                <a:gd name="connsiteY10" fmla="*/ 4038171 h 4465352"/>
                <a:gd name="connsiteX11" fmla="*/ 2351766 w 2824013"/>
                <a:gd name="connsiteY11" fmla="*/ 4108051 h 4465352"/>
                <a:gd name="connsiteX12" fmla="*/ 2313650 w 2824013"/>
                <a:gd name="connsiteY12" fmla="*/ 3995821 h 4465352"/>
                <a:gd name="connsiteX13" fmla="*/ 2411056 w 2824013"/>
                <a:gd name="connsiteY13" fmla="*/ 3925942 h 4465352"/>
                <a:gd name="connsiteX14" fmla="*/ 2292474 w 2824013"/>
                <a:gd name="connsiteY14" fmla="*/ 3925942 h 4465352"/>
                <a:gd name="connsiteX15" fmla="*/ 2258594 w 2824013"/>
                <a:gd name="connsiteY15" fmla="*/ 3813711 h 4465352"/>
                <a:gd name="connsiteX16" fmla="*/ 623843 w 2824013"/>
                <a:gd name="connsiteY16" fmla="*/ 3328792 h 4465352"/>
                <a:gd name="connsiteX17" fmla="*/ 477731 w 2824013"/>
                <a:gd name="connsiteY17" fmla="*/ 3474901 h 4465352"/>
                <a:gd name="connsiteX18" fmla="*/ 623843 w 2824013"/>
                <a:gd name="connsiteY18" fmla="*/ 3621013 h 4465352"/>
                <a:gd name="connsiteX19" fmla="*/ 769954 w 2824013"/>
                <a:gd name="connsiteY19" fmla="*/ 3474901 h 4465352"/>
                <a:gd name="connsiteX20" fmla="*/ 623843 w 2824013"/>
                <a:gd name="connsiteY20" fmla="*/ 3328792 h 4465352"/>
                <a:gd name="connsiteX21" fmla="*/ 2559284 w 2824013"/>
                <a:gd name="connsiteY21" fmla="*/ 3303382 h 4465352"/>
                <a:gd name="connsiteX22" fmla="*/ 2824013 w 2824013"/>
                <a:gd name="connsiteY22" fmla="*/ 4106862 h 4465352"/>
                <a:gd name="connsiteX23" fmla="*/ 0 w 2824013"/>
                <a:gd name="connsiteY23" fmla="*/ 4190682 h 4465352"/>
                <a:gd name="connsiteX24" fmla="*/ 117748 w 2824013"/>
                <a:gd name="connsiteY24" fmla="*/ 3866650 h 4465352"/>
                <a:gd name="connsiteX25" fmla="*/ 687371 w 2824013"/>
                <a:gd name="connsiteY25" fmla="*/ 3896296 h 4465352"/>
                <a:gd name="connsiteX26" fmla="*/ 1515332 w 2824013"/>
                <a:gd name="connsiteY26" fmla="*/ 3771361 h 4465352"/>
                <a:gd name="connsiteX27" fmla="*/ 2559284 w 2824013"/>
                <a:gd name="connsiteY27" fmla="*/ 3303382 h 4465352"/>
                <a:gd name="connsiteX28" fmla="*/ 1754616 w 2824013"/>
                <a:gd name="connsiteY28" fmla="*/ 2727406 h 4465352"/>
                <a:gd name="connsiteX29" fmla="*/ 1701677 w 2824013"/>
                <a:gd name="connsiteY29" fmla="*/ 2890458 h 4465352"/>
                <a:gd name="connsiteX30" fmla="*/ 1530156 w 2824013"/>
                <a:gd name="connsiteY30" fmla="*/ 2890458 h 4465352"/>
                <a:gd name="connsiteX31" fmla="*/ 1669914 w 2824013"/>
                <a:gd name="connsiteY31" fmla="*/ 2989983 h 4465352"/>
                <a:gd name="connsiteX32" fmla="*/ 1614858 w 2824013"/>
                <a:gd name="connsiteY32" fmla="*/ 3153035 h 4465352"/>
                <a:gd name="connsiteX33" fmla="*/ 1754616 w 2824013"/>
                <a:gd name="connsiteY33" fmla="*/ 3051392 h 4465352"/>
                <a:gd name="connsiteX34" fmla="*/ 1894375 w 2824013"/>
                <a:gd name="connsiteY34" fmla="*/ 3153035 h 4465352"/>
                <a:gd name="connsiteX35" fmla="*/ 1839319 w 2824013"/>
                <a:gd name="connsiteY35" fmla="*/ 2989983 h 4465352"/>
                <a:gd name="connsiteX36" fmla="*/ 1979077 w 2824013"/>
                <a:gd name="connsiteY36" fmla="*/ 2890458 h 4465352"/>
                <a:gd name="connsiteX37" fmla="*/ 1807556 w 2824013"/>
                <a:gd name="connsiteY37" fmla="*/ 2890458 h 4465352"/>
                <a:gd name="connsiteX38" fmla="*/ 1754616 w 2824013"/>
                <a:gd name="connsiteY38" fmla="*/ 2727406 h 4465352"/>
                <a:gd name="connsiteX39" fmla="*/ 808071 w 2824013"/>
                <a:gd name="connsiteY39" fmla="*/ 2640587 h 4465352"/>
                <a:gd name="connsiteX40" fmla="*/ 776307 w 2824013"/>
                <a:gd name="connsiteY40" fmla="*/ 2752819 h 4465352"/>
                <a:gd name="connsiteX41" fmla="*/ 657725 w 2824013"/>
                <a:gd name="connsiteY41" fmla="*/ 2752819 h 4465352"/>
                <a:gd name="connsiteX42" fmla="*/ 755134 w 2824013"/>
                <a:gd name="connsiteY42" fmla="*/ 2822698 h 4465352"/>
                <a:gd name="connsiteX43" fmla="*/ 717015 w 2824013"/>
                <a:gd name="connsiteY43" fmla="*/ 2934927 h 4465352"/>
                <a:gd name="connsiteX44" fmla="*/ 810187 w 2824013"/>
                <a:gd name="connsiteY44" fmla="*/ 2865048 h 4465352"/>
                <a:gd name="connsiteX45" fmla="*/ 903362 w 2824013"/>
                <a:gd name="connsiteY45" fmla="*/ 2934927 h 4465352"/>
                <a:gd name="connsiteX46" fmla="*/ 869480 w 2824013"/>
                <a:gd name="connsiteY46" fmla="*/ 2822698 h 4465352"/>
                <a:gd name="connsiteX47" fmla="*/ 962652 w 2824013"/>
                <a:gd name="connsiteY47" fmla="*/ 2752819 h 4465352"/>
                <a:gd name="connsiteX48" fmla="*/ 846187 w 2824013"/>
                <a:gd name="connsiteY48" fmla="*/ 2752819 h 4465352"/>
                <a:gd name="connsiteX49" fmla="*/ 808071 w 2824013"/>
                <a:gd name="connsiteY49" fmla="*/ 2640587 h 4465352"/>
                <a:gd name="connsiteX50" fmla="*/ 1214639 w 2824013"/>
                <a:gd name="connsiteY50" fmla="*/ 2585531 h 4465352"/>
                <a:gd name="connsiteX51" fmla="*/ 1121470 w 2824013"/>
                <a:gd name="connsiteY51" fmla="*/ 2678703 h 4465352"/>
                <a:gd name="connsiteX52" fmla="*/ 1214639 w 2824013"/>
                <a:gd name="connsiteY52" fmla="*/ 2771876 h 4465352"/>
                <a:gd name="connsiteX53" fmla="*/ 1307812 w 2824013"/>
                <a:gd name="connsiteY53" fmla="*/ 2678703 h 4465352"/>
                <a:gd name="connsiteX54" fmla="*/ 1214639 w 2824013"/>
                <a:gd name="connsiteY54" fmla="*/ 2585531 h 4465352"/>
                <a:gd name="connsiteX55" fmla="*/ 657725 w 2824013"/>
                <a:gd name="connsiteY55" fmla="*/ 2284838 h 4465352"/>
                <a:gd name="connsiteX56" fmla="*/ 1356517 w 2824013"/>
                <a:gd name="connsiteY56" fmla="*/ 2536828 h 4465352"/>
                <a:gd name="connsiteX57" fmla="*/ 2182361 w 2824013"/>
                <a:gd name="connsiteY57" fmla="*/ 2663880 h 4465352"/>
                <a:gd name="connsiteX58" fmla="*/ 2343296 w 2824013"/>
                <a:gd name="connsiteY58" fmla="*/ 2672350 h 4465352"/>
                <a:gd name="connsiteX59" fmla="*/ 2529640 w 2824013"/>
                <a:gd name="connsiteY59" fmla="*/ 3214444 h 4465352"/>
                <a:gd name="connsiteX60" fmla="*/ 1494156 w 2824013"/>
                <a:gd name="connsiteY60" fmla="*/ 3684542 h 4465352"/>
                <a:gd name="connsiteX61" fmla="*/ 687371 w 2824013"/>
                <a:gd name="connsiteY61" fmla="*/ 3805241 h 4465352"/>
                <a:gd name="connsiteX62" fmla="*/ 325269 w 2824013"/>
                <a:gd name="connsiteY62" fmla="*/ 3803124 h 4465352"/>
                <a:gd name="connsiteX63" fmla="*/ 149511 w 2824013"/>
                <a:gd name="connsiteY63" fmla="*/ 3779831 h 4465352"/>
                <a:gd name="connsiteX64" fmla="*/ 657725 w 2824013"/>
                <a:gd name="connsiteY64" fmla="*/ 2284838 h 4465352"/>
                <a:gd name="connsiteX65" fmla="*/ 1780026 w 2824013"/>
                <a:gd name="connsiteY65" fmla="*/ 2047674 h 4465352"/>
                <a:gd name="connsiteX66" fmla="*/ 1633917 w 2824013"/>
                <a:gd name="connsiteY66" fmla="*/ 2193782 h 4465352"/>
                <a:gd name="connsiteX67" fmla="*/ 1780026 w 2824013"/>
                <a:gd name="connsiteY67" fmla="*/ 2342011 h 4465352"/>
                <a:gd name="connsiteX68" fmla="*/ 1926138 w 2824013"/>
                <a:gd name="connsiteY68" fmla="*/ 2193782 h 4465352"/>
                <a:gd name="connsiteX69" fmla="*/ 1780026 w 2824013"/>
                <a:gd name="connsiteY69" fmla="*/ 2047674 h 4465352"/>
                <a:gd name="connsiteX70" fmla="*/ 1140527 w 2824013"/>
                <a:gd name="connsiteY70" fmla="*/ 1463227 h 4465352"/>
                <a:gd name="connsiteX71" fmla="*/ 994415 w 2824013"/>
                <a:gd name="connsiteY71" fmla="*/ 1611456 h 4465352"/>
                <a:gd name="connsiteX72" fmla="*/ 1140527 w 2824013"/>
                <a:gd name="connsiteY72" fmla="*/ 1757567 h 4465352"/>
                <a:gd name="connsiteX73" fmla="*/ 1288755 w 2824013"/>
                <a:gd name="connsiteY73" fmla="*/ 1611456 h 4465352"/>
                <a:gd name="connsiteX74" fmla="*/ 1140527 w 2824013"/>
                <a:gd name="connsiteY74" fmla="*/ 1463227 h 4465352"/>
                <a:gd name="connsiteX75" fmla="*/ 1669914 w 2824013"/>
                <a:gd name="connsiteY75" fmla="*/ 1357351 h 4465352"/>
                <a:gd name="connsiteX76" fmla="*/ 1633917 w 2824013"/>
                <a:gd name="connsiteY76" fmla="*/ 1469580 h 4465352"/>
                <a:gd name="connsiteX77" fmla="*/ 1517452 w 2824013"/>
                <a:gd name="connsiteY77" fmla="*/ 1469580 h 4465352"/>
                <a:gd name="connsiteX78" fmla="*/ 1610622 w 2824013"/>
                <a:gd name="connsiteY78" fmla="*/ 1537343 h 4465352"/>
                <a:gd name="connsiteX79" fmla="*/ 1576742 w 2824013"/>
                <a:gd name="connsiteY79" fmla="*/ 1649572 h 4465352"/>
                <a:gd name="connsiteX80" fmla="*/ 1669914 w 2824013"/>
                <a:gd name="connsiteY80" fmla="*/ 1581812 h 4465352"/>
                <a:gd name="connsiteX81" fmla="*/ 1763086 w 2824013"/>
                <a:gd name="connsiteY81" fmla="*/ 1649572 h 4465352"/>
                <a:gd name="connsiteX82" fmla="*/ 1724970 w 2824013"/>
                <a:gd name="connsiteY82" fmla="*/ 1537343 h 4465352"/>
                <a:gd name="connsiteX83" fmla="*/ 1822379 w 2824013"/>
                <a:gd name="connsiteY83" fmla="*/ 1469580 h 4465352"/>
                <a:gd name="connsiteX84" fmla="*/ 1703796 w 2824013"/>
                <a:gd name="connsiteY84" fmla="*/ 1469580 h 4465352"/>
                <a:gd name="connsiteX85" fmla="*/ 1669914 w 2824013"/>
                <a:gd name="connsiteY85" fmla="*/ 1357351 h 4465352"/>
                <a:gd name="connsiteX86" fmla="*/ 1847789 w 2824013"/>
                <a:gd name="connsiteY86" fmla="*/ 1213357 h 4465352"/>
                <a:gd name="connsiteX87" fmla="*/ 2313650 w 2824013"/>
                <a:gd name="connsiteY87" fmla="*/ 2583414 h 4465352"/>
                <a:gd name="connsiteX88" fmla="*/ 2184481 w 2824013"/>
                <a:gd name="connsiteY88" fmla="*/ 2579178 h 4465352"/>
                <a:gd name="connsiteX89" fmla="*/ 1373457 w 2824013"/>
                <a:gd name="connsiteY89" fmla="*/ 2458476 h 4465352"/>
                <a:gd name="connsiteX90" fmla="*/ 685252 w 2824013"/>
                <a:gd name="connsiteY90" fmla="*/ 2202255 h 4465352"/>
                <a:gd name="connsiteX91" fmla="*/ 952065 w 2824013"/>
                <a:gd name="connsiteY91" fmla="*/ 1416641 h 4465352"/>
                <a:gd name="connsiteX92" fmla="*/ 1515332 w 2824013"/>
                <a:gd name="connsiteY92" fmla="*/ 1312882 h 4465352"/>
                <a:gd name="connsiteX93" fmla="*/ 1847789 w 2824013"/>
                <a:gd name="connsiteY93" fmla="*/ 1213357 h 4465352"/>
                <a:gd name="connsiteX94" fmla="*/ 1458160 w 2824013"/>
                <a:gd name="connsiteY94" fmla="*/ 719968 h 4465352"/>
                <a:gd name="connsiteX95" fmla="*/ 1364987 w 2824013"/>
                <a:gd name="connsiteY95" fmla="*/ 813141 h 4465352"/>
                <a:gd name="connsiteX96" fmla="*/ 1458160 w 2824013"/>
                <a:gd name="connsiteY96" fmla="*/ 906313 h 4465352"/>
                <a:gd name="connsiteX97" fmla="*/ 1551332 w 2824013"/>
                <a:gd name="connsiteY97" fmla="*/ 813141 h 4465352"/>
                <a:gd name="connsiteX98" fmla="*/ 1458160 w 2824013"/>
                <a:gd name="connsiteY98" fmla="*/ 719968 h 4465352"/>
                <a:gd name="connsiteX99" fmla="*/ 1434866 w 2824013"/>
                <a:gd name="connsiteY99" fmla="*/ 0 h 4465352"/>
                <a:gd name="connsiteX100" fmla="*/ 1818142 w 2824013"/>
                <a:gd name="connsiteY100" fmla="*/ 1130774 h 4465352"/>
                <a:gd name="connsiteX101" fmla="*/ 1494156 w 2824013"/>
                <a:gd name="connsiteY101" fmla="*/ 1228180 h 4465352"/>
                <a:gd name="connsiteX102" fmla="*/ 985945 w 2824013"/>
                <a:gd name="connsiteY102" fmla="*/ 1325588 h 4465352"/>
                <a:gd name="connsiteX103" fmla="*/ 1434866 w 2824013"/>
                <a:gd name="connsiteY103" fmla="*/ 0 h 4465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</a:cxnLst>
              <a:rect l="l" t="t" r="r" b="b"/>
              <a:pathLst>
                <a:path w="2824013" h="4465352">
                  <a:moveTo>
                    <a:pt x="816540" y="3949235"/>
                  </a:moveTo>
                  <a:cubicBezTo>
                    <a:pt x="763601" y="3949235"/>
                    <a:pt x="721251" y="3989468"/>
                    <a:pt x="723368" y="4042408"/>
                  </a:cubicBezTo>
                  <a:cubicBezTo>
                    <a:pt x="723368" y="4093227"/>
                    <a:pt x="763601" y="4135580"/>
                    <a:pt x="816540" y="4135580"/>
                  </a:cubicBezTo>
                  <a:cubicBezTo>
                    <a:pt x="867363" y="4135580"/>
                    <a:pt x="909713" y="4095344"/>
                    <a:pt x="909713" y="4042408"/>
                  </a:cubicBezTo>
                  <a:cubicBezTo>
                    <a:pt x="909713" y="3991585"/>
                    <a:pt x="869480" y="3949235"/>
                    <a:pt x="816540" y="3949235"/>
                  </a:cubicBezTo>
                  <a:close/>
                  <a:moveTo>
                    <a:pt x="2258594" y="3813711"/>
                  </a:moveTo>
                  <a:lnTo>
                    <a:pt x="2222594" y="3925942"/>
                  </a:lnTo>
                  <a:lnTo>
                    <a:pt x="2106129" y="3925942"/>
                  </a:lnTo>
                  <a:lnTo>
                    <a:pt x="2199301" y="3995821"/>
                  </a:lnTo>
                  <a:lnTo>
                    <a:pt x="2165421" y="4108051"/>
                  </a:lnTo>
                  <a:lnTo>
                    <a:pt x="2258594" y="4038171"/>
                  </a:lnTo>
                  <a:lnTo>
                    <a:pt x="2351766" y="4108051"/>
                  </a:lnTo>
                  <a:lnTo>
                    <a:pt x="2313650" y="3995821"/>
                  </a:lnTo>
                  <a:lnTo>
                    <a:pt x="2411056" y="3925942"/>
                  </a:lnTo>
                  <a:lnTo>
                    <a:pt x="2292474" y="3925942"/>
                  </a:lnTo>
                  <a:lnTo>
                    <a:pt x="2258594" y="3813711"/>
                  </a:lnTo>
                  <a:close/>
                  <a:moveTo>
                    <a:pt x="623843" y="3328792"/>
                  </a:moveTo>
                  <a:cubicBezTo>
                    <a:pt x="543377" y="3328792"/>
                    <a:pt x="477731" y="3392318"/>
                    <a:pt x="477731" y="3474901"/>
                  </a:cubicBezTo>
                  <a:cubicBezTo>
                    <a:pt x="477731" y="3557487"/>
                    <a:pt x="541260" y="3621013"/>
                    <a:pt x="623843" y="3621013"/>
                  </a:cubicBezTo>
                  <a:cubicBezTo>
                    <a:pt x="706428" y="3621013"/>
                    <a:pt x="769954" y="3557487"/>
                    <a:pt x="769954" y="3474901"/>
                  </a:cubicBezTo>
                  <a:cubicBezTo>
                    <a:pt x="769954" y="3392318"/>
                    <a:pt x="706428" y="3328792"/>
                    <a:pt x="623843" y="3328792"/>
                  </a:cubicBezTo>
                  <a:close/>
                  <a:moveTo>
                    <a:pt x="2559284" y="3303382"/>
                  </a:moveTo>
                  <a:lnTo>
                    <a:pt x="2824013" y="4106862"/>
                  </a:lnTo>
                  <a:cubicBezTo>
                    <a:pt x="1875055" y="4538662"/>
                    <a:pt x="1139458" y="4597082"/>
                    <a:pt x="0" y="4190682"/>
                  </a:cubicBezTo>
                  <a:lnTo>
                    <a:pt x="117748" y="3866650"/>
                  </a:lnTo>
                  <a:cubicBezTo>
                    <a:pt x="304093" y="3900530"/>
                    <a:pt x="507377" y="3906883"/>
                    <a:pt x="687371" y="3896296"/>
                  </a:cubicBezTo>
                  <a:cubicBezTo>
                    <a:pt x="964769" y="3883590"/>
                    <a:pt x="1246403" y="3839121"/>
                    <a:pt x="1515332" y="3771361"/>
                  </a:cubicBezTo>
                  <a:cubicBezTo>
                    <a:pt x="1847789" y="3686658"/>
                    <a:pt x="2254360" y="3536313"/>
                    <a:pt x="2559284" y="3303382"/>
                  </a:cubicBezTo>
                  <a:close/>
                  <a:moveTo>
                    <a:pt x="1754616" y="2727406"/>
                  </a:moveTo>
                  <a:lnTo>
                    <a:pt x="1701677" y="2890458"/>
                  </a:lnTo>
                  <a:lnTo>
                    <a:pt x="1530156" y="2890458"/>
                  </a:lnTo>
                  <a:lnTo>
                    <a:pt x="1669914" y="2989983"/>
                  </a:lnTo>
                  <a:lnTo>
                    <a:pt x="1614858" y="3153035"/>
                  </a:lnTo>
                  <a:lnTo>
                    <a:pt x="1754616" y="3051392"/>
                  </a:lnTo>
                  <a:lnTo>
                    <a:pt x="1894375" y="3153035"/>
                  </a:lnTo>
                  <a:lnTo>
                    <a:pt x="1839319" y="2989983"/>
                  </a:lnTo>
                  <a:lnTo>
                    <a:pt x="1979077" y="2890458"/>
                  </a:lnTo>
                  <a:lnTo>
                    <a:pt x="1807556" y="2890458"/>
                  </a:lnTo>
                  <a:lnTo>
                    <a:pt x="1754616" y="2727406"/>
                  </a:lnTo>
                  <a:close/>
                  <a:moveTo>
                    <a:pt x="808071" y="2640587"/>
                  </a:moveTo>
                  <a:lnTo>
                    <a:pt x="776307" y="2752819"/>
                  </a:lnTo>
                  <a:lnTo>
                    <a:pt x="657725" y="2752819"/>
                  </a:lnTo>
                  <a:lnTo>
                    <a:pt x="755134" y="2822698"/>
                  </a:lnTo>
                  <a:lnTo>
                    <a:pt x="717015" y="2934927"/>
                  </a:lnTo>
                  <a:lnTo>
                    <a:pt x="810187" y="2865048"/>
                  </a:lnTo>
                  <a:lnTo>
                    <a:pt x="903362" y="2934927"/>
                  </a:lnTo>
                  <a:lnTo>
                    <a:pt x="869480" y="2822698"/>
                  </a:lnTo>
                  <a:lnTo>
                    <a:pt x="962652" y="2752819"/>
                  </a:lnTo>
                  <a:lnTo>
                    <a:pt x="846187" y="2752819"/>
                  </a:lnTo>
                  <a:lnTo>
                    <a:pt x="808071" y="2640587"/>
                  </a:lnTo>
                  <a:close/>
                  <a:moveTo>
                    <a:pt x="1214639" y="2585531"/>
                  </a:moveTo>
                  <a:cubicBezTo>
                    <a:pt x="1161700" y="2585531"/>
                    <a:pt x="1121470" y="2627881"/>
                    <a:pt x="1121470" y="2678703"/>
                  </a:cubicBezTo>
                  <a:cubicBezTo>
                    <a:pt x="1121470" y="2729526"/>
                    <a:pt x="1163820" y="2771876"/>
                    <a:pt x="1214639" y="2771876"/>
                  </a:cubicBezTo>
                  <a:cubicBezTo>
                    <a:pt x="1265462" y="2771876"/>
                    <a:pt x="1307812" y="2729526"/>
                    <a:pt x="1307812" y="2678703"/>
                  </a:cubicBezTo>
                  <a:cubicBezTo>
                    <a:pt x="1307812" y="2627881"/>
                    <a:pt x="1267579" y="2585531"/>
                    <a:pt x="1214639" y="2585531"/>
                  </a:cubicBezTo>
                  <a:close/>
                  <a:moveTo>
                    <a:pt x="657725" y="2284838"/>
                  </a:moveTo>
                  <a:cubicBezTo>
                    <a:pt x="890656" y="2401303"/>
                    <a:pt x="1138410" y="2483889"/>
                    <a:pt x="1356517" y="2536828"/>
                  </a:cubicBezTo>
                  <a:cubicBezTo>
                    <a:pt x="1623328" y="2606707"/>
                    <a:pt x="1907081" y="2651174"/>
                    <a:pt x="2182361" y="2663880"/>
                  </a:cubicBezTo>
                  <a:cubicBezTo>
                    <a:pt x="2235301" y="2670233"/>
                    <a:pt x="2290357" y="2672350"/>
                    <a:pt x="2343296" y="2672350"/>
                  </a:cubicBezTo>
                  <a:lnTo>
                    <a:pt x="2529640" y="3214444"/>
                  </a:lnTo>
                  <a:cubicBezTo>
                    <a:pt x="2233184" y="3451611"/>
                    <a:pt x="1818142" y="3604073"/>
                    <a:pt x="1494156" y="3684542"/>
                  </a:cubicBezTo>
                  <a:cubicBezTo>
                    <a:pt x="1231582" y="3752301"/>
                    <a:pt x="956299" y="3792534"/>
                    <a:pt x="687371" y="3805241"/>
                  </a:cubicBezTo>
                  <a:cubicBezTo>
                    <a:pt x="566670" y="3813711"/>
                    <a:pt x="448088" y="3813711"/>
                    <a:pt x="325269" y="3803124"/>
                  </a:cubicBezTo>
                  <a:cubicBezTo>
                    <a:pt x="268096" y="3798887"/>
                    <a:pt x="208804" y="3790418"/>
                    <a:pt x="149511" y="3779831"/>
                  </a:cubicBezTo>
                  <a:lnTo>
                    <a:pt x="657725" y="2284838"/>
                  </a:lnTo>
                  <a:close/>
                  <a:moveTo>
                    <a:pt x="1780026" y="2047674"/>
                  </a:moveTo>
                  <a:cubicBezTo>
                    <a:pt x="1697443" y="2047674"/>
                    <a:pt x="1633917" y="2115433"/>
                    <a:pt x="1633917" y="2193782"/>
                  </a:cubicBezTo>
                  <a:cubicBezTo>
                    <a:pt x="1633917" y="2274251"/>
                    <a:pt x="1697443" y="2342011"/>
                    <a:pt x="1780026" y="2342011"/>
                  </a:cubicBezTo>
                  <a:cubicBezTo>
                    <a:pt x="1862612" y="2342011"/>
                    <a:pt x="1926138" y="2276368"/>
                    <a:pt x="1926138" y="2193782"/>
                  </a:cubicBezTo>
                  <a:cubicBezTo>
                    <a:pt x="1926138" y="2115433"/>
                    <a:pt x="1862612" y="2047674"/>
                    <a:pt x="1780026" y="2047674"/>
                  </a:cubicBezTo>
                  <a:close/>
                  <a:moveTo>
                    <a:pt x="1140527" y="1463227"/>
                  </a:moveTo>
                  <a:cubicBezTo>
                    <a:pt x="1060058" y="1463227"/>
                    <a:pt x="994415" y="1530990"/>
                    <a:pt x="994415" y="1611456"/>
                  </a:cubicBezTo>
                  <a:cubicBezTo>
                    <a:pt x="994415" y="1689808"/>
                    <a:pt x="1062177" y="1757567"/>
                    <a:pt x="1140527" y="1757567"/>
                  </a:cubicBezTo>
                  <a:cubicBezTo>
                    <a:pt x="1220995" y="1757567"/>
                    <a:pt x="1288755" y="1689808"/>
                    <a:pt x="1288755" y="1611456"/>
                  </a:cubicBezTo>
                  <a:cubicBezTo>
                    <a:pt x="1288755" y="1530990"/>
                    <a:pt x="1223112" y="1463227"/>
                    <a:pt x="1140527" y="1463227"/>
                  </a:cubicBezTo>
                  <a:close/>
                  <a:moveTo>
                    <a:pt x="1669914" y="1357351"/>
                  </a:moveTo>
                  <a:lnTo>
                    <a:pt x="1633917" y="1469580"/>
                  </a:lnTo>
                  <a:lnTo>
                    <a:pt x="1517452" y="1469580"/>
                  </a:lnTo>
                  <a:lnTo>
                    <a:pt x="1610622" y="1537343"/>
                  </a:lnTo>
                  <a:lnTo>
                    <a:pt x="1576742" y="1649572"/>
                  </a:lnTo>
                  <a:lnTo>
                    <a:pt x="1669914" y="1581812"/>
                  </a:lnTo>
                  <a:lnTo>
                    <a:pt x="1763086" y="1649572"/>
                  </a:lnTo>
                  <a:lnTo>
                    <a:pt x="1724970" y="1537343"/>
                  </a:lnTo>
                  <a:lnTo>
                    <a:pt x="1822379" y="1469580"/>
                  </a:lnTo>
                  <a:lnTo>
                    <a:pt x="1703796" y="1469580"/>
                  </a:lnTo>
                  <a:lnTo>
                    <a:pt x="1669914" y="1357351"/>
                  </a:lnTo>
                  <a:close/>
                  <a:moveTo>
                    <a:pt x="1847789" y="1213357"/>
                  </a:moveTo>
                  <a:lnTo>
                    <a:pt x="2313650" y="2583414"/>
                  </a:lnTo>
                  <a:cubicBezTo>
                    <a:pt x="2271300" y="2583414"/>
                    <a:pt x="2226831" y="2581295"/>
                    <a:pt x="2184481" y="2579178"/>
                  </a:cubicBezTo>
                  <a:cubicBezTo>
                    <a:pt x="1913431" y="2566472"/>
                    <a:pt x="1640268" y="2524122"/>
                    <a:pt x="1373457" y="2458476"/>
                  </a:cubicBezTo>
                  <a:cubicBezTo>
                    <a:pt x="1163820" y="2403423"/>
                    <a:pt x="916066" y="2318720"/>
                    <a:pt x="685252" y="2202255"/>
                  </a:cubicBezTo>
                  <a:lnTo>
                    <a:pt x="952065" y="1416641"/>
                  </a:lnTo>
                  <a:cubicBezTo>
                    <a:pt x="1140527" y="1393348"/>
                    <a:pt x="1331105" y="1359468"/>
                    <a:pt x="1515332" y="1312882"/>
                  </a:cubicBezTo>
                  <a:cubicBezTo>
                    <a:pt x="1621211" y="1285353"/>
                    <a:pt x="1735559" y="1253590"/>
                    <a:pt x="1847789" y="1213357"/>
                  </a:cubicBezTo>
                  <a:close/>
                  <a:moveTo>
                    <a:pt x="1458160" y="719968"/>
                  </a:moveTo>
                  <a:cubicBezTo>
                    <a:pt x="1405220" y="719968"/>
                    <a:pt x="1362868" y="762318"/>
                    <a:pt x="1364987" y="813141"/>
                  </a:cubicBezTo>
                  <a:cubicBezTo>
                    <a:pt x="1364987" y="863961"/>
                    <a:pt x="1405220" y="906313"/>
                    <a:pt x="1458160" y="906313"/>
                  </a:cubicBezTo>
                  <a:cubicBezTo>
                    <a:pt x="1508979" y="906313"/>
                    <a:pt x="1551332" y="866080"/>
                    <a:pt x="1551332" y="813141"/>
                  </a:cubicBezTo>
                  <a:cubicBezTo>
                    <a:pt x="1551332" y="762318"/>
                    <a:pt x="1511096" y="719968"/>
                    <a:pt x="1458160" y="719968"/>
                  </a:cubicBezTo>
                  <a:close/>
                  <a:moveTo>
                    <a:pt x="1434866" y="0"/>
                  </a:moveTo>
                  <a:lnTo>
                    <a:pt x="1818142" y="1130774"/>
                  </a:lnTo>
                  <a:cubicBezTo>
                    <a:pt x="1705913" y="1171007"/>
                    <a:pt x="1595799" y="1202770"/>
                    <a:pt x="1494156" y="1228180"/>
                  </a:cubicBezTo>
                  <a:cubicBezTo>
                    <a:pt x="1328988" y="1270532"/>
                    <a:pt x="1157467" y="1304412"/>
                    <a:pt x="985945" y="1325588"/>
                  </a:cubicBezTo>
                  <a:lnTo>
                    <a:pt x="1434866" y="0"/>
                  </a:lnTo>
                  <a:close/>
                </a:path>
              </a:pathLst>
            </a:custGeom>
            <a:gradFill>
              <a:gsLst>
                <a:gs pos="0">
                  <a:schemeClr val="accent1">
                    <a:lumMod val="90000"/>
                    <a:lumOff val="10000"/>
                  </a:schemeClr>
                </a:gs>
                <a:gs pos="100000">
                  <a:schemeClr val="accent1">
                    <a:lumMod val="75000"/>
                  </a:schemeClr>
                </a:gs>
              </a:gsLst>
              <a:lin ang="5400000" scaled="0"/>
            </a:gradFill>
            <a:ln w="6994" cap="flat">
              <a:noFill/>
              <a:prstDash val="solid"/>
              <a:miter/>
            </a:ln>
            <a:effectLst>
              <a:outerShdw blurRad="50800" dist="38100" dir="5400000" algn="t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endParaRPr lang="zh-CN" altLang="en-US">
                <a:latin typeface="+mj-ea"/>
                <a:ea typeface="+mj-ea"/>
              </a:endParaRPr>
            </a:p>
          </p:txBody>
        </p:sp>
      </p:grpSp>
      <p:sp>
        <p:nvSpPr>
          <p:cNvPr id="156" name="地形3">
            <a:extLst>
              <a:ext uri="{FF2B5EF4-FFF2-40B4-BE49-F238E27FC236}">
                <a16:creationId xmlns:a16="http://schemas.microsoft.com/office/drawing/2014/main" id="{2417E161-77F2-43F7-8133-B0D075058E40}"/>
              </a:ext>
            </a:extLst>
          </p:cNvPr>
          <p:cNvSpPr/>
          <p:nvPr/>
        </p:nvSpPr>
        <p:spPr>
          <a:xfrm>
            <a:off x="-17518" y="5715000"/>
            <a:ext cx="12196818" cy="1143000"/>
          </a:xfrm>
          <a:custGeom>
            <a:avLst/>
            <a:gdLst>
              <a:gd name="connsiteX0" fmla="*/ 0 w 12192000"/>
              <a:gd name="connsiteY0" fmla="*/ 0 h 2311400"/>
              <a:gd name="connsiteX1" fmla="*/ 12192000 w 12192000"/>
              <a:gd name="connsiteY1" fmla="*/ 1676400 h 2311400"/>
              <a:gd name="connsiteX2" fmla="*/ 12192000 w 12192000"/>
              <a:gd name="connsiteY2" fmla="*/ 2311400 h 2311400"/>
              <a:gd name="connsiteX3" fmla="*/ 12700 w 12192000"/>
              <a:gd name="connsiteY3" fmla="*/ 2311400 h 2311400"/>
              <a:gd name="connsiteX4" fmla="*/ 0 w 12192000"/>
              <a:gd name="connsiteY4" fmla="*/ 0 h 2311400"/>
              <a:gd name="connsiteX0" fmla="*/ 0 w 12192000"/>
              <a:gd name="connsiteY0" fmla="*/ 0 h 2311400"/>
              <a:gd name="connsiteX1" fmla="*/ 12192000 w 12192000"/>
              <a:gd name="connsiteY1" fmla="*/ 1676400 h 2311400"/>
              <a:gd name="connsiteX2" fmla="*/ 12192000 w 12192000"/>
              <a:gd name="connsiteY2" fmla="*/ 2311400 h 2311400"/>
              <a:gd name="connsiteX3" fmla="*/ 12700 w 12192000"/>
              <a:gd name="connsiteY3" fmla="*/ 2311400 h 2311400"/>
              <a:gd name="connsiteX4" fmla="*/ 0 w 12192000"/>
              <a:gd name="connsiteY4" fmla="*/ 0 h 2311400"/>
              <a:gd name="connsiteX0" fmla="*/ 0 w 12192000"/>
              <a:gd name="connsiteY0" fmla="*/ 0 h 2311400"/>
              <a:gd name="connsiteX1" fmla="*/ 12192000 w 12192000"/>
              <a:gd name="connsiteY1" fmla="*/ 1676400 h 2311400"/>
              <a:gd name="connsiteX2" fmla="*/ 12192000 w 12192000"/>
              <a:gd name="connsiteY2" fmla="*/ 2311400 h 2311400"/>
              <a:gd name="connsiteX3" fmla="*/ 12700 w 12192000"/>
              <a:gd name="connsiteY3" fmla="*/ 2311400 h 2311400"/>
              <a:gd name="connsiteX4" fmla="*/ 0 w 12192000"/>
              <a:gd name="connsiteY4" fmla="*/ 0 h 2311400"/>
              <a:gd name="connsiteX0" fmla="*/ 0 w 12192000"/>
              <a:gd name="connsiteY0" fmla="*/ 0 h 2311400"/>
              <a:gd name="connsiteX1" fmla="*/ 12192000 w 12192000"/>
              <a:gd name="connsiteY1" fmla="*/ 1676400 h 2311400"/>
              <a:gd name="connsiteX2" fmla="*/ 12192000 w 12192000"/>
              <a:gd name="connsiteY2" fmla="*/ 2311400 h 2311400"/>
              <a:gd name="connsiteX3" fmla="*/ 12700 w 12192000"/>
              <a:gd name="connsiteY3" fmla="*/ 2311400 h 2311400"/>
              <a:gd name="connsiteX4" fmla="*/ 0 w 12192000"/>
              <a:gd name="connsiteY4" fmla="*/ 0 h 2311400"/>
              <a:gd name="connsiteX0" fmla="*/ 0 w 12192000"/>
              <a:gd name="connsiteY0" fmla="*/ 0 h 2311400"/>
              <a:gd name="connsiteX1" fmla="*/ 12192000 w 12192000"/>
              <a:gd name="connsiteY1" fmla="*/ 1676400 h 2311400"/>
              <a:gd name="connsiteX2" fmla="*/ 12192000 w 12192000"/>
              <a:gd name="connsiteY2" fmla="*/ 2311400 h 2311400"/>
              <a:gd name="connsiteX3" fmla="*/ 12700 w 12192000"/>
              <a:gd name="connsiteY3" fmla="*/ 2311400 h 2311400"/>
              <a:gd name="connsiteX4" fmla="*/ 0 w 12192000"/>
              <a:gd name="connsiteY4" fmla="*/ 0 h 2311400"/>
              <a:gd name="connsiteX0" fmla="*/ 0 w 12192000"/>
              <a:gd name="connsiteY0" fmla="*/ 982 h 2312382"/>
              <a:gd name="connsiteX1" fmla="*/ 12192000 w 12192000"/>
              <a:gd name="connsiteY1" fmla="*/ 1677382 h 2312382"/>
              <a:gd name="connsiteX2" fmla="*/ 12192000 w 12192000"/>
              <a:gd name="connsiteY2" fmla="*/ 2312382 h 2312382"/>
              <a:gd name="connsiteX3" fmla="*/ 12700 w 12192000"/>
              <a:gd name="connsiteY3" fmla="*/ 2312382 h 2312382"/>
              <a:gd name="connsiteX4" fmla="*/ 0 w 12192000"/>
              <a:gd name="connsiteY4" fmla="*/ 982 h 2312382"/>
              <a:gd name="connsiteX0" fmla="*/ 0 w 12192000"/>
              <a:gd name="connsiteY0" fmla="*/ 982 h 2312382"/>
              <a:gd name="connsiteX1" fmla="*/ 12192000 w 12192000"/>
              <a:gd name="connsiteY1" fmla="*/ 1677382 h 2312382"/>
              <a:gd name="connsiteX2" fmla="*/ 12192000 w 12192000"/>
              <a:gd name="connsiteY2" fmla="*/ 2312382 h 2312382"/>
              <a:gd name="connsiteX3" fmla="*/ 5072 w 12192000"/>
              <a:gd name="connsiteY3" fmla="*/ 2312382 h 2312382"/>
              <a:gd name="connsiteX4" fmla="*/ 0 w 12192000"/>
              <a:gd name="connsiteY4" fmla="*/ 982 h 23123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192000" h="2312382">
                <a:moveTo>
                  <a:pt x="0" y="982"/>
                </a:moveTo>
                <a:cubicBezTo>
                  <a:pt x="2298554" y="-37118"/>
                  <a:pt x="8953500" y="1042382"/>
                  <a:pt x="12192000" y="1677382"/>
                </a:cubicBezTo>
                <a:lnTo>
                  <a:pt x="12192000" y="2312382"/>
                </a:lnTo>
                <a:lnTo>
                  <a:pt x="5072" y="2312382"/>
                </a:lnTo>
                <a:cubicBezTo>
                  <a:pt x="839" y="1541915"/>
                  <a:pt x="4233" y="771449"/>
                  <a:pt x="0" y="982"/>
                </a:cubicBezTo>
                <a:close/>
              </a:path>
            </a:pathLst>
          </a:custGeom>
          <a:gradFill>
            <a:gsLst>
              <a:gs pos="0">
                <a:schemeClr val="bg1"/>
              </a:gs>
              <a:gs pos="100000">
                <a:schemeClr val="bg1">
                  <a:lumMod val="85000"/>
                </a:schemeClr>
              </a:gs>
            </a:gsLst>
            <a:lin ang="5400000" scaled="0"/>
          </a:gradFill>
          <a:ln>
            <a:noFill/>
          </a:ln>
          <a:effectLst>
            <a:outerShdw blurRad="127000" dist="63500" dir="16200000" rotWithShape="0">
              <a:schemeClr val="bg2">
                <a:lumMod val="75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>
              <a:latin typeface="+mj-ea"/>
              <a:ea typeface="+mj-ea"/>
            </a:endParaRPr>
          </a:p>
        </p:txBody>
      </p:sp>
      <p:grpSp>
        <p:nvGrpSpPr>
          <p:cNvPr id="3" name="组合 2">
            <a:extLst>
              <a:ext uri="{FF2B5EF4-FFF2-40B4-BE49-F238E27FC236}">
                <a16:creationId xmlns:a16="http://schemas.microsoft.com/office/drawing/2014/main" id="{C477A698-4277-4767-9387-C4D4C5C481D7}"/>
              </a:ext>
            </a:extLst>
          </p:cNvPr>
          <p:cNvGrpSpPr/>
          <p:nvPr/>
        </p:nvGrpSpPr>
        <p:grpSpPr>
          <a:xfrm>
            <a:off x="1" y="804036"/>
            <a:ext cx="2713531" cy="5978268"/>
            <a:chOff x="1" y="804036"/>
            <a:chExt cx="2713531" cy="5978268"/>
          </a:xfrm>
        </p:grpSpPr>
        <p:sp>
          <p:nvSpPr>
            <p:cNvPr id="108" name="矩形 107">
              <a:extLst>
                <a:ext uri="{FF2B5EF4-FFF2-40B4-BE49-F238E27FC236}">
                  <a16:creationId xmlns:a16="http://schemas.microsoft.com/office/drawing/2014/main" id="{E88947BF-99E1-41A4-B033-3F27BE0DB646}"/>
                </a:ext>
              </a:extLst>
            </p:cNvPr>
            <p:cNvSpPr/>
            <p:nvPr/>
          </p:nvSpPr>
          <p:spPr>
            <a:xfrm>
              <a:off x="670192" y="5843680"/>
              <a:ext cx="546458" cy="938624"/>
            </a:xfrm>
            <a:prstGeom prst="rect">
              <a:avLst/>
            </a:prstGeom>
            <a:solidFill>
              <a:schemeClr val="accent3">
                <a:lumMod val="50000"/>
              </a:schemeClr>
            </a:solidFill>
            <a:ln w="69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+mj-ea"/>
                <a:ea typeface="+mj-ea"/>
              </a:endParaRPr>
            </a:p>
          </p:txBody>
        </p:sp>
        <p:sp>
          <p:nvSpPr>
            <p:cNvPr id="32" name="任意多边形: 形状 31">
              <a:extLst>
                <a:ext uri="{FF2B5EF4-FFF2-40B4-BE49-F238E27FC236}">
                  <a16:creationId xmlns:a16="http://schemas.microsoft.com/office/drawing/2014/main" id="{5C3CE076-A8C6-4255-B176-DA5EF9291D24}"/>
                </a:ext>
              </a:extLst>
            </p:cNvPr>
            <p:cNvSpPr/>
            <p:nvPr/>
          </p:nvSpPr>
          <p:spPr>
            <a:xfrm>
              <a:off x="1" y="804036"/>
              <a:ext cx="2713531" cy="5299422"/>
            </a:xfrm>
            <a:custGeom>
              <a:avLst/>
              <a:gdLst>
                <a:gd name="connsiteX0" fmla="*/ 864222 w 2713531"/>
                <a:gd name="connsiteY0" fmla="*/ 30 h 5299422"/>
                <a:gd name="connsiteX1" fmla="*/ 880398 w 2713531"/>
                <a:gd name="connsiteY1" fmla="*/ 9739 h 5299422"/>
                <a:gd name="connsiteX2" fmla="*/ 1847286 w 2713531"/>
                <a:gd name="connsiteY2" fmla="*/ 1825097 h 5299422"/>
                <a:gd name="connsiteX3" fmla="*/ 1397986 w 2713531"/>
                <a:gd name="connsiteY3" fmla="*/ 1707145 h 5299422"/>
                <a:gd name="connsiteX4" fmla="*/ 2016224 w 2713531"/>
                <a:gd name="connsiteY4" fmla="*/ 2855047 h 5299422"/>
                <a:gd name="connsiteX5" fmla="*/ 1667566 w 2713531"/>
                <a:gd name="connsiteY5" fmla="*/ 2817648 h 5299422"/>
                <a:gd name="connsiteX6" fmla="*/ 2314552 w 2713531"/>
                <a:gd name="connsiteY6" fmla="*/ 3870612 h 5299422"/>
                <a:gd name="connsiteX7" fmla="*/ 1764616 w 2713531"/>
                <a:gd name="connsiteY7" fmla="*/ 3752655 h 5299422"/>
                <a:gd name="connsiteX8" fmla="*/ 2713531 w 2713531"/>
                <a:gd name="connsiteY8" fmla="*/ 4983994 h 5299422"/>
                <a:gd name="connsiteX9" fmla="*/ 1775398 w 2713531"/>
                <a:gd name="connsiteY9" fmla="*/ 5067425 h 5299422"/>
                <a:gd name="connsiteX10" fmla="*/ 1940741 w 2713531"/>
                <a:gd name="connsiteY10" fmla="*/ 5211273 h 5299422"/>
                <a:gd name="connsiteX11" fmla="*/ 963068 w 2713531"/>
                <a:gd name="connsiteY11" fmla="*/ 5032904 h 5299422"/>
                <a:gd name="connsiteX12" fmla="*/ 20430 w 2713531"/>
                <a:gd name="connsiteY12" fmla="*/ 5286643 h 5299422"/>
                <a:gd name="connsiteX13" fmla="*/ 0 w 2713531"/>
                <a:gd name="connsiteY13" fmla="*/ 5280802 h 5299422"/>
                <a:gd name="connsiteX14" fmla="*/ 0 w 2713531"/>
                <a:gd name="connsiteY14" fmla="*/ 5156814 h 5299422"/>
                <a:gd name="connsiteX15" fmla="*/ 35551 w 2713531"/>
                <a:gd name="connsiteY15" fmla="*/ 5102803 h 5299422"/>
                <a:gd name="connsiteX16" fmla="*/ 53692 w 2713531"/>
                <a:gd name="connsiteY16" fmla="*/ 5041533 h 5299422"/>
                <a:gd name="connsiteX17" fmla="*/ 0 w 2713531"/>
                <a:gd name="connsiteY17" fmla="*/ 5048198 h 5299422"/>
                <a:gd name="connsiteX18" fmla="*/ 0 w 2713531"/>
                <a:gd name="connsiteY18" fmla="*/ 2997810 h 5299422"/>
                <a:gd name="connsiteX19" fmla="*/ 18188 w 2713531"/>
                <a:gd name="connsiteY19" fmla="*/ 2956820 h 5299422"/>
                <a:gd name="connsiteX20" fmla="*/ 60878 w 2713531"/>
                <a:gd name="connsiteY20" fmla="*/ 2817648 h 5299422"/>
                <a:gd name="connsiteX21" fmla="*/ 0 w 2713531"/>
                <a:gd name="connsiteY21" fmla="*/ 2834948 h 5299422"/>
                <a:gd name="connsiteX22" fmla="*/ 0 w 2713531"/>
                <a:gd name="connsiteY22" fmla="*/ 2377268 h 5299422"/>
                <a:gd name="connsiteX23" fmla="*/ 46953 w 2713531"/>
                <a:gd name="connsiteY23" fmla="*/ 2294041 h 5299422"/>
                <a:gd name="connsiteX24" fmla="*/ 330458 w 2713531"/>
                <a:gd name="connsiteY24" fmla="*/ 1707145 h 5299422"/>
                <a:gd name="connsiteX25" fmla="*/ 112550 w 2713531"/>
                <a:gd name="connsiteY25" fmla="*/ 1796328 h 5299422"/>
                <a:gd name="connsiteX26" fmla="*/ 0 w 2713531"/>
                <a:gd name="connsiteY26" fmla="*/ 1820195 h 5299422"/>
                <a:gd name="connsiteX27" fmla="*/ 0 w 2713531"/>
                <a:gd name="connsiteY27" fmla="*/ 1654976 h 5299422"/>
                <a:gd name="connsiteX28" fmla="*/ 193480 w 2713531"/>
                <a:gd name="connsiteY28" fmla="*/ 1378001 h 5299422"/>
                <a:gd name="connsiteX29" fmla="*/ 848050 w 2713531"/>
                <a:gd name="connsiteY29" fmla="*/ 9739 h 5299422"/>
                <a:gd name="connsiteX30" fmla="*/ 864222 w 2713531"/>
                <a:gd name="connsiteY30" fmla="*/ 30 h 5299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2713531" h="5299422">
                  <a:moveTo>
                    <a:pt x="864222" y="30"/>
                  </a:moveTo>
                  <a:cubicBezTo>
                    <a:pt x="870512" y="-330"/>
                    <a:pt x="876803" y="2547"/>
                    <a:pt x="880398" y="9739"/>
                  </a:cubicBezTo>
                  <a:cubicBezTo>
                    <a:pt x="1078090" y="659932"/>
                    <a:pt x="1397986" y="1220937"/>
                    <a:pt x="1847286" y="1825097"/>
                  </a:cubicBezTo>
                  <a:cubicBezTo>
                    <a:pt x="1714296" y="1839482"/>
                    <a:pt x="1513009" y="1773313"/>
                    <a:pt x="1397986" y="1707145"/>
                  </a:cubicBezTo>
                  <a:cubicBezTo>
                    <a:pt x="1566925" y="2089776"/>
                    <a:pt x="1782588" y="2504059"/>
                    <a:pt x="2016224" y="2855047"/>
                  </a:cubicBezTo>
                  <a:cubicBezTo>
                    <a:pt x="1922769" y="2855047"/>
                    <a:pt x="1796965" y="2869432"/>
                    <a:pt x="1667566" y="2817648"/>
                  </a:cubicBezTo>
                  <a:cubicBezTo>
                    <a:pt x="1750240" y="3183021"/>
                    <a:pt x="2095298" y="3603055"/>
                    <a:pt x="2314552" y="3870612"/>
                  </a:cubicBezTo>
                  <a:cubicBezTo>
                    <a:pt x="2131242" y="3850476"/>
                    <a:pt x="1962308" y="3795810"/>
                    <a:pt x="1764616" y="3752655"/>
                  </a:cubicBezTo>
                  <a:cubicBezTo>
                    <a:pt x="2044972" y="4187075"/>
                    <a:pt x="2429575" y="4552452"/>
                    <a:pt x="2713531" y="4983994"/>
                  </a:cubicBezTo>
                  <a:cubicBezTo>
                    <a:pt x="2447547" y="5081810"/>
                    <a:pt x="2052168" y="5067425"/>
                    <a:pt x="1775398" y="5067425"/>
                  </a:cubicBezTo>
                  <a:cubicBezTo>
                    <a:pt x="1807746" y="5133598"/>
                    <a:pt x="1876039" y="5176748"/>
                    <a:pt x="1940741" y="5211273"/>
                  </a:cubicBezTo>
                  <a:cubicBezTo>
                    <a:pt x="1663970" y="5277442"/>
                    <a:pt x="1175136" y="5242921"/>
                    <a:pt x="963068" y="5032904"/>
                  </a:cubicBezTo>
                  <a:cubicBezTo>
                    <a:pt x="777508" y="5259461"/>
                    <a:pt x="275476" y="5331835"/>
                    <a:pt x="20430" y="5286643"/>
                  </a:cubicBezTo>
                  <a:lnTo>
                    <a:pt x="0" y="5280802"/>
                  </a:lnTo>
                  <a:lnTo>
                    <a:pt x="0" y="5156814"/>
                  </a:lnTo>
                  <a:lnTo>
                    <a:pt x="35551" y="5102803"/>
                  </a:lnTo>
                  <a:cubicBezTo>
                    <a:pt x="45829" y="5082889"/>
                    <a:pt x="52793" y="5062391"/>
                    <a:pt x="53692" y="5041533"/>
                  </a:cubicBezTo>
                  <a:lnTo>
                    <a:pt x="0" y="5048198"/>
                  </a:lnTo>
                  <a:lnTo>
                    <a:pt x="0" y="2997810"/>
                  </a:lnTo>
                  <a:lnTo>
                    <a:pt x="18188" y="2956820"/>
                  </a:lnTo>
                  <a:cubicBezTo>
                    <a:pt x="36055" y="2909845"/>
                    <a:pt x="50544" y="2863319"/>
                    <a:pt x="60878" y="2817648"/>
                  </a:cubicBezTo>
                  <a:lnTo>
                    <a:pt x="0" y="2834948"/>
                  </a:lnTo>
                  <a:lnTo>
                    <a:pt x="0" y="2377268"/>
                  </a:lnTo>
                  <a:lnTo>
                    <a:pt x="46953" y="2294041"/>
                  </a:lnTo>
                  <a:cubicBezTo>
                    <a:pt x="151639" y="2098408"/>
                    <a:pt x="247789" y="1898460"/>
                    <a:pt x="330458" y="1707145"/>
                  </a:cubicBezTo>
                  <a:cubicBezTo>
                    <a:pt x="272949" y="1740229"/>
                    <a:pt x="193873" y="1773313"/>
                    <a:pt x="112550" y="1796328"/>
                  </a:cubicBezTo>
                  <a:lnTo>
                    <a:pt x="0" y="1820195"/>
                  </a:lnTo>
                  <a:lnTo>
                    <a:pt x="0" y="1654976"/>
                  </a:lnTo>
                  <a:lnTo>
                    <a:pt x="193480" y="1378001"/>
                  </a:lnTo>
                  <a:cubicBezTo>
                    <a:pt x="481423" y="934860"/>
                    <a:pt x="697088" y="497384"/>
                    <a:pt x="848050" y="9739"/>
                  </a:cubicBezTo>
                  <a:cubicBezTo>
                    <a:pt x="851643" y="3986"/>
                    <a:pt x="857932" y="390"/>
                    <a:pt x="864222" y="30"/>
                  </a:cubicBezTo>
                  <a:close/>
                </a:path>
              </a:pathLst>
            </a:custGeom>
            <a:gradFill>
              <a:gsLst>
                <a:gs pos="0">
                  <a:schemeClr val="accent1">
                    <a:lumMod val="90000"/>
                    <a:lumOff val="10000"/>
                  </a:schemeClr>
                </a:gs>
                <a:gs pos="100000">
                  <a:schemeClr val="accent1">
                    <a:lumMod val="75000"/>
                  </a:schemeClr>
                </a:gs>
              </a:gsLst>
              <a:lin ang="5400000" scaled="0"/>
            </a:gradFill>
            <a:ln w="6994" cap="flat">
              <a:noFill/>
              <a:prstDash val="solid"/>
              <a:miter/>
            </a:ln>
            <a:effectLst>
              <a:outerShdw blurRad="50800" dist="38100" dir="5400000" algn="t" rotWithShape="0">
                <a:prstClr val="black">
                  <a:alpha val="40000"/>
                </a:prstClr>
              </a:outerShdw>
            </a:effectLst>
          </p:spPr>
          <p:txBody>
            <a:bodyPr wrap="square" rtlCol="0" anchor="ctr">
              <a:noAutofit/>
            </a:bodyPr>
            <a:lstStyle/>
            <a:p>
              <a:endParaRPr lang="zh-CN" altLang="en-US">
                <a:latin typeface="+mj-ea"/>
                <a:ea typeface="+mj-ea"/>
              </a:endParaRPr>
            </a:p>
          </p:txBody>
        </p:sp>
      </p:grpSp>
      <p:sp>
        <p:nvSpPr>
          <p:cNvPr id="157" name="地形2">
            <a:extLst>
              <a:ext uri="{FF2B5EF4-FFF2-40B4-BE49-F238E27FC236}">
                <a16:creationId xmlns:a16="http://schemas.microsoft.com/office/drawing/2014/main" id="{C7692E31-1FB9-4B4D-86BC-C6716C459B60}"/>
              </a:ext>
            </a:extLst>
          </p:cNvPr>
          <p:cNvSpPr/>
          <p:nvPr/>
        </p:nvSpPr>
        <p:spPr>
          <a:xfrm>
            <a:off x="0" y="5851062"/>
            <a:ext cx="12194540" cy="1006938"/>
          </a:xfrm>
          <a:custGeom>
            <a:avLst/>
            <a:gdLst>
              <a:gd name="connsiteX0" fmla="*/ 12179300 w 12179300"/>
              <a:gd name="connsiteY0" fmla="*/ 0 h 2311400"/>
              <a:gd name="connsiteX1" fmla="*/ 12179300 w 12179300"/>
              <a:gd name="connsiteY1" fmla="*/ 2311400 h 2311400"/>
              <a:gd name="connsiteX2" fmla="*/ 0 w 12179300"/>
              <a:gd name="connsiteY2" fmla="*/ 2311400 h 2311400"/>
              <a:gd name="connsiteX3" fmla="*/ 0 w 12179300"/>
              <a:gd name="connsiteY3" fmla="*/ 1981200 h 2311400"/>
              <a:gd name="connsiteX4" fmla="*/ 12179300 w 12179300"/>
              <a:gd name="connsiteY4" fmla="*/ 0 h 2311400"/>
              <a:gd name="connsiteX0" fmla="*/ 12179300 w 12179300"/>
              <a:gd name="connsiteY0" fmla="*/ 0 h 2311400"/>
              <a:gd name="connsiteX1" fmla="*/ 12179300 w 12179300"/>
              <a:gd name="connsiteY1" fmla="*/ 2311400 h 2311400"/>
              <a:gd name="connsiteX2" fmla="*/ 0 w 12179300"/>
              <a:gd name="connsiteY2" fmla="*/ 2311400 h 2311400"/>
              <a:gd name="connsiteX3" fmla="*/ 0 w 12179300"/>
              <a:gd name="connsiteY3" fmla="*/ 1981200 h 2311400"/>
              <a:gd name="connsiteX4" fmla="*/ 12179300 w 12179300"/>
              <a:gd name="connsiteY4" fmla="*/ 0 h 2311400"/>
              <a:gd name="connsiteX0" fmla="*/ 12179300 w 12179300"/>
              <a:gd name="connsiteY0" fmla="*/ 0 h 2311400"/>
              <a:gd name="connsiteX1" fmla="*/ 12179300 w 12179300"/>
              <a:gd name="connsiteY1" fmla="*/ 2311400 h 2311400"/>
              <a:gd name="connsiteX2" fmla="*/ 0 w 12179300"/>
              <a:gd name="connsiteY2" fmla="*/ 2311400 h 2311400"/>
              <a:gd name="connsiteX3" fmla="*/ 0 w 12179300"/>
              <a:gd name="connsiteY3" fmla="*/ 1981200 h 2311400"/>
              <a:gd name="connsiteX4" fmla="*/ 12179300 w 12179300"/>
              <a:gd name="connsiteY4" fmla="*/ 0 h 2311400"/>
              <a:gd name="connsiteX0" fmla="*/ 12179300 w 12179300"/>
              <a:gd name="connsiteY0" fmla="*/ 0 h 2311400"/>
              <a:gd name="connsiteX1" fmla="*/ 12179300 w 12179300"/>
              <a:gd name="connsiteY1" fmla="*/ 2311400 h 2311400"/>
              <a:gd name="connsiteX2" fmla="*/ 0 w 12179300"/>
              <a:gd name="connsiteY2" fmla="*/ 2311400 h 2311400"/>
              <a:gd name="connsiteX3" fmla="*/ 0 w 12179300"/>
              <a:gd name="connsiteY3" fmla="*/ 1981200 h 2311400"/>
              <a:gd name="connsiteX4" fmla="*/ 12179300 w 12179300"/>
              <a:gd name="connsiteY4" fmla="*/ 0 h 2311400"/>
              <a:gd name="connsiteX0" fmla="*/ 12179300 w 12179300"/>
              <a:gd name="connsiteY0" fmla="*/ 0 h 2311400"/>
              <a:gd name="connsiteX1" fmla="*/ 12179300 w 12179300"/>
              <a:gd name="connsiteY1" fmla="*/ 2311400 h 2311400"/>
              <a:gd name="connsiteX2" fmla="*/ 0 w 12179300"/>
              <a:gd name="connsiteY2" fmla="*/ 2311400 h 2311400"/>
              <a:gd name="connsiteX3" fmla="*/ 0 w 12179300"/>
              <a:gd name="connsiteY3" fmla="*/ 1981200 h 2311400"/>
              <a:gd name="connsiteX4" fmla="*/ 12179300 w 12179300"/>
              <a:gd name="connsiteY4" fmla="*/ 0 h 2311400"/>
              <a:gd name="connsiteX0" fmla="*/ 12186920 w 12186920"/>
              <a:gd name="connsiteY0" fmla="*/ 0 h 2323108"/>
              <a:gd name="connsiteX1" fmla="*/ 12179300 w 12186920"/>
              <a:gd name="connsiteY1" fmla="*/ 2323108 h 2323108"/>
              <a:gd name="connsiteX2" fmla="*/ 0 w 12186920"/>
              <a:gd name="connsiteY2" fmla="*/ 2323108 h 2323108"/>
              <a:gd name="connsiteX3" fmla="*/ 0 w 12186920"/>
              <a:gd name="connsiteY3" fmla="*/ 1992908 h 2323108"/>
              <a:gd name="connsiteX4" fmla="*/ 12186920 w 12186920"/>
              <a:gd name="connsiteY4" fmla="*/ 0 h 2323108"/>
              <a:gd name="connsiteX0" fmla="*/ 12186920 w 12186920"/>
              <a:gd name="connsiteY0" fmla="*/ 0 h 2323108"/>
              <a:gd name="connsiteX1" fmla="*/ 11965940 w 12186920"/>
              <a:gd name="connsiteY1" fmla="*/ 2264567 h 2323108"/>
              <a:gd name="connsiteX2" fmla="*/ 0 w 12186920"/>
              <a:gd name="connsiteY2" fmla="*/ 2323108 h 2323108"/>
              <a:gd name="connsiteX3" fmla="*/ 0 w 12186920"/>
              <a:gd name="connsiteY3" fmla="*/ 1992908 h 2323108"/>
              <a:gd name="connsiteX4" fmla="*/ 12186920 w 12186920"/>
              <a:gd name="connsiteY4" fmla="*/ 0 h 2323108"/>
              <a:gd name="connsiteX0" fmla="*/ 12186920 w 12194540"/>
              <a:gd name="connsiteY0" fmla="*/ 0 h 2323108"/>
              <a:gd name="connsiteX1" fmla="*/ 12194540 w 12194540"/>
              <a:gd name="connsiteY1" fmla="*/ 2323108 h 2323108"/>
              <a:gd name="connsiteX2" fmla="*/ 0 w 12194540"/>
              <a:gd name="connsiteY2" fmla="*/ 2323108 h 2323108"/>
              <a:gd name="connsiteX3" fmla="*/ 0 w 12194540"/>
              <a:gd name="connsiteY3" fmla="*/ 1992908 h 2323108"/>
              <a:gd name="connsiteX4" fmla="*/ 12186920 w 12194540"/>
              <a:gd name="connsiteY4" fmla="*/ 0 h 2323108"/>
              <a:gd name="connsiteX0" fmla="*/ 12194540 w 12194540"/>
              <a:gd name="connsiteY0" fmla="*/ 0 h 2323108"/>
              <a:gd name="connsiteX1" fmla="*/ 12194540 w 12194540"/>
              <a:gd name="connsiteY1" fmla="*/ 2323108 h 2323108"/>
              <a:gd name="connsiteX2" fmla="*/ 0 w 12194540"/>
              <a:gd name="connsiteY2" fmla="*/ 2323108 h 2323108"/>
              <a:gd name="connsiteX3" fmla="*/ 0 w 12194540"/>
              <a:gd name="connsiteY3" fmla="*/ 1992908 h 2323108"/>
              <a:gd name="connsiteX4" fmla="*/ 12194540 w 12194540"/>
              <a:gd name="connsiteY4" fmla="*/ 0 h 2323108"/>
              <a:gd name="connsiteX0" fmla="*/ 12194540 w 12194540"/>
              <a:gd name="connsiteY0" fmla="*/ 0 h 2323108"/>
              <a:gd name="connsiteX1" fmla="*/ 12194540 w 12194540"/>
              <a:gd name="connsiteY1" fmla="*/ 2323108 h 2323108"/>
              <a:gd name="connsiteX2" fmla="*/ 0 w 12194540"/>
              <a:gd name="connsiteY2" fmla="*/ 2323108 h 2323108"/>
              <a:gd name="connsiteX3" fmla="*/ 12194540 w 12194540"/>
              <a:gd name="connsiteY3" fmla="*/ 0 h 2323108"/>
              <a:gd name="connsiteX0" fmla="*/ 12194540 w 12194540"/>
              <a:gd name="connsiteY0" fmla="*/ 0 h 2323108"/>
              <a:gd name="connsiteX1" fmla="*/ 12194540 w 12194540"/>
              <a:gd name="connsiteY1" fmla="*/ 2323108 h 2323108"/>
              <a:gd name="connsiteX2" fmla="*/ 0 w 12194540"/>
              <a:gd name="connsiteY2" fmla="*/ 2323108 h 2323108"/>
              <a:gd name="connsiteX3" fmla="*/ 12194540 w 12194540"/>
              <a:gd name="connsiteY3" fmla="*/ 0 h 2323108"/>
              <a:gd name="connsiteX0" fmla="*/ 12194540 w 12194540"/>
              <a:gd name="connsiteY0" fmla="*/ 0 h 2323108"/>
              <a:gd name="connsiteX1" fmla="*/ 12194540 w 12194540"/>
              <a:gd name="connsiteY1" fmla="*/ 2323108 h 2323108"/>
              <a:gd name="connsiteX2" fmla="*/ 0 w 12194540"/>
              <a:gd name="connsiteY2" fmla="*/ 2323108 h 2323108"/>
              <a:gd name="connsiteX3" fmla="*/ 12194540 w 12194540"/>
              <a:gd name="connsiteY3" fmla="*/ 0 h 2323108"/>
              <a:gd name="connsiteX0" fmla="*/ 12194540 w 12194540"/>
              <a:gd name="connsiteY0" fmla="*/ 0 h 2323108"/>
              <a:gd name="connsiteX1" fmla="*/ 12194540 w 12194540"/>
              <a:gd name="connsiteY1" fmla="*/ 2323108 h 2323108"/>
              <a:gd name="connsiteX2" fmla="*/ 0 w 12194540"/>
              <a:gd name="connsiteY2" fmla="*/ 2323108 h 2323108"/>
              <a:gd name="connsiteX3" fmla="*/ 12194540 w 12194540"/>
              <a:gd name="connsiteY3" fmla="*/ 0 h 2323108"/>
              <a:gd name="connsiteX0" fmla="*/ 12194540 w 12194540"/>
              <a:gd name="connsiteY0" fmla="*/ 0 h 1400721"/>
              <a:gd name="connsiteX1" fmla="*/ 12194540 w 12194540"/>
              <a:gd name="connsiteY1" fmla="*/ 1400721 h 1400721"/>
              <a:gd name="connsiteX2" fmla="*/ 0 w 12194540"/>
              <a:gd name="connsiteY2" fmla="*/ 1400721 h 1400721"/>
              <a:gd name="connsiteX3" fmla="*/ 12194540 w 12194540"/>
              <a:gd name="connsiteY3" fmla="*/ 0 h 1400721"/>
              <a:gd name="connsiteX0" fmla="*/ 12194540 w 12194540"/>
              <a:gd name="connsiteY0" fmla="*/ 238523 h 1639244"/>
              <a:gd name="connsiteX1" fmla="*/ 12194540 w 12194540"/>
              <a:gd name="connsiteY1" fmla="*/ 1639244 h 1639244"/>
              <a:gd name="connsiteX2" fmla="*/ 0 w 12194540"/>
              <a:gd name="connsiteY2" fmla="*/ 1639244 h 1639244"/>
              <a:gd name="connsiteX3" fmla="*/ 12194540 w 12194540"/>
              <a:gd name="connsiteY3" fmla="*/ 238523 h 1639244"/>
              <a:gd name="connsiteX0" fmla="*/ 12194540 w 12194540"/>
              <a:gd name="connsiteY0" fmla="*/ 369729 h 1770450"/>
              <a:gd name="connsiteX1" fmla="*/ 12194540 w 12194540"/>
              <a:gd name="connsiteY1" fmla="*/ 1770450 h 1770450"/>
              <a:gd name="connsiteX2" fmla="*/ 0 w 12194540"/>
              <a:gd name="connsiteY2" fmla="*/ 1770450 h 1770450"/>
              <a:gd name="connsiteX3" fmla="*/ 12194540 w 12194540"/>
              <a:gd name="connsiteY3" fmla="*/ 369729 h 1770450"/>
              <a:gd name="connsiteX0" fmla="*/ 12194540 w 12194540"/>
              <a:gd name="connsiteY0" fmla="*/ 328772 h 1729493"/>
              <a:gd name="connsiteX1" fmla="*/ 12194540 w 12194540"/>
              <a:gd name="connsiteY1" fmla="*/ 1729493 h 1729493"/>
              <a:gd name="connsiteX2" fmla="*/ 0 w 12194540"/>
              <a:gd name="connsiteY2" fmla="*/ 1729493 h 1729493"/>
              <a:gd name="connsiteX3" fmla="*/ 12194540 w 12194540"/>
              <a:gd name="connsiteY3" fmla="*/ 328772 h 17294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4540" h="1729493">
                <a:moveTo>
                  <a:pt x="12194540" y="328772"/>
                </a:moveTo>
                <a:lnTo>
                  <a:pt x="12194540" y="1729493"/>
                </a:lnTo>
                <a:lnTo>
                  <a:pt x="0" y="1729493"/>
                </a:lnTo>
                <a:cubicBezTo>
                  <a:pt x="1569297" y="896582"/>
                  <a:pt x="7208036" y="-686125"/>
                  <a:pt x="12194540" y="328772"/>
                </a:cubicBezTo>
                <a:close/>
              </a:path>
            </a:pathLst>
          </a:custGeom>
          <a:gradFill>
            <a:gsLst>
              <a:gs pos="0">
                <a:schemeClr val="bg1"/>
              </a:gs>
              <a:gs pos="100000">
                <a:schemeClr val="bg1">
                  <a:lumMod val="85000"/>
                </a:schemeClr>
              </a:gs>
            </a:gsLst>
            <a:lin ang="5400000" scaled="0"/>
          </a:gradFill>
          <a:ln>
            <a:noFill/>
          </a:ln>
          <a:effectLst>
            <a:outerShdw blurRad="127000" dist="63500" dir="16200000" rotWithShape="0">
              <a:schemeClr val="bg2">
                <a:lumMod val="75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>
              <a:latin typeface="+mj-ea"/>
              <a:ea typeface="+mj-ea"/>
            </a:endParaRPr>
          </a:p>
        </p:txBody>
      </p:sp>
      <p:grpSp>
        <p:nvGrpSpPr>
          <p:cNvPr id="186" name="组合 185">
            <a:extLst>
              <a:ext uri="{FF2B5EF4-FFF2-40B4-BE49-F238E27FC236}">
                <a16:creationId xmlns:a16="http://schemas.microsoft.com/office/drawing/2014/main" id="{EB37F2C5-2A95-49DC-A7E5-C7F823F61178}"/>
              </a:ext>
            </a:extLst>
          </p:cNvPr>
          <p:cNvGrpSpPr/>
          <p:nvPr/>
        </p:nvGrpSpPr>
        <p:grpSpPr>
          <a:xfrm>
            <a:off x="9018672" y="1611820"/>
            <a:ext cx="3038389" cy="4887362"/>
            <a:chOff x="8576752" y="520915"/>
            <a:chExt cx="3716586" cy="5978268"/>
          </a:xfrm>
        </p:grpSpPr>
        <p:sp>
          <p:nvSpPr>
            <p:cNvPr id="184" name="矩形 183">
              <a:extLst>
                <a:ext uri="{FF2B5EF4-FFF2-40B4-BE49-F238E27FC236}">
                  <a16:creationId xmlns:a16="http://schemas.microsoft.com/office/drawing/2014/main" id="{63080166-CA53-4711-AFF1-CE17050A173E}"/>
                </a:ext>
              </a:extLst>
            </p:cNvPr>
            <p:cNvSpPr/>
            <p:nvPr/>
          </p:nvSpPr>
          <p:spPr>
            <a:xfrm>
              <a:off x="10249999" y="5560559"/>
              <a:ext cx="546458" cy="938624"/>
            </a:xfrm>
            <a:prstGeom prst="rect">
              <a:avLst/>
            </a:prstGeom>
            <a:solidFill>
              <a:schemeClr val="accent3">
                <a:lumMod val="50000"/>
              </a:schemeClr>
            </a:solidFill>
            <a:ln w="69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+mj-ea"/>
                <a:ea typeface="+mj-ea"/>
              </a:endParaRPr>
            </a:p>
          </p:txBody>
        </p:sp>
        <p:sp>
          <p:nvSpPr>
            <p:cNvPr id="185" name="任意多边形: 形状 184">
              <a:extLst>
                <a:ext uri="{FF2B5EF4-FFF2-40B4-BE49-F238E27FC236}">
                  <a16:creationId xmlns:a16="http://schemas.microsoft.com/office/drawing/2014/main" id="{AF3A39BF-065F-4E32-B8DB-1305B529B3C7}"/>
                </a:ext>
              </a:extLst>
            </p:cNvPr>
            <p:cNvSpPr/>
            <p:nvPr/>
          </p:nvSpPr>
          <p:spPr>
            <a:xfrm>
              <a:off x="8576752" y="520915"/>
              <a:ext cx="3716586" cy="5299420"/>
            </a:xfrm>
            <a:custGeom>
              <a:avLst/>
              <a:gdLst>
                <a:gd name="connsiteX0" fmla="*/ 0 w 723589"/>
                <a:gd name="connsiteY0" fmla="*/ 1205318 h 1289041"/>
                <a:gd name="connsiteX1" fmla="*/ 205740 w 723589"/>
                <a:gd name="connsiteY1" fmla="*/ 1226312 h 1289041"/>
                <a:gd name="connsiteX2" fmla="*/ 181247 w 723589"/>
                <a:gd name="connsiteY2" fmla="*/ 1279497 h 1289041"/>
                <a:gd name="connsiteX3" fmla="*/ 382788 w 723589"/>
                <a:gd name="connsiteY3" fmla="*/ 1224213 h 1289041"/>
                <a:gd name="connsiteX4" fmla="*/ 573133 w 723589"/>
                <a:gd name="connsiteY4" fmla="*/ 1267600 h 1289041"/>
                <a:gd name="connsiteX5" fmla="*/ 540942 w 723589"/>
                <a:gd name="connsiteY5" fmla="*/ 1232610 h 1289041"/>
                <a:gd name="connsiteX6" fmla="*/ 723589 w 723589"/>
                <a:gd name="connsiteY6" fmla="*/ 1212316 h 1289041"/>
                <a:gd name="connsiteX7" fmla="*/ 538843 w 723589"/>
                <a:gd name="connsiteY7" fmla="*/ 912803 h 1289041"/>
                <a:gd name="connsiteX8" fmla="*/ 645911 w 723589"/>
                <a:gd name="connsiteY8" fmla="*/ 941495 h 1289041"/>
                <a:gd name="connsiteX9" fmla="*/ 519948 w 723589"/>
                <a:gd name="connsiteY9" fmla="*/ 685370 h 1289041"/>
                <a:gd name="connsiteX10" fmla="*/ 587829 w 723589"/>
                <a:gd name="connsiteY10" fmla="*/ 694467 h 1289041"/>
                <a:gd name="connsiteX11" fmla="*/ 467463 w 723589"/>
                <a:gd name="connsiteY11" fmla="*/ 415249 h 1289041"/>
                <a:gd name="connsiteX12" fmla="*/ 554938 w 723589"/>
                <a:gd name="connsiteY12" fmla="*/ 443940 h 1289041"/>
                <a:gd name="connsiteX13" fmla="*/ 366693 w 723589"/>
                <a:gd name="connsiteY13" fmla="*/ 2369 h 1289041"/>
                <a:gd name="connsiteX14" fmla="*/ 360395 w 723589"/>
                <a:gd name="connsiteY14" fmla="*/ 2369 h 1289041"/>
                <a:gd name="connsiteX15" fmla="*/ 172150 w 723589"/>
                <a:gd name="connsiteY15" fmla="*/ 443940 h 1289041"/>
                <a:gd name="connsiteX16" fmla="*/ 259624 w 723589"/>
                <a:gd name="connsiteY16" fmla="*/ 415249 h 1289041"/>
                <a:gd name="connsiteX17" fmla="*/ 139260 w 723589"/>
                <a:gd name="connsiteY17" fmla="*/ 694467 h 1289041"/>
                <a:gd name="connsiteX18" fmla="*/ 207139 w 723589"/>
                <a:gd name="connsiteY18" fmla="*/ 685370 h 1289041"/>
                <a:gd name="connsiteX19" fmla="*/ 81176 w 723589"/>
                <a:gd name="connsiteY19" fmla="*/ 941495 h 1289041"/>
                <a:gd name="connsiteX20" fmla="*/ 188245 w 723589"/>
                <a:gd name="connsiteY20" fmla="*/ 912803 h 1289041"/>
                <a:gd name="connsiteX21" fmla="*/ 3499 w 723589"/>
                <a:gd name="connsiteY21" fmla="*/ 1212316 h 1289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23589" h="1289041">
                  <a:moveTo>
                    <a:pt x="0" y="1205318"/>
                  </a:moveTo>
                  <a:cubicBezTo>
                    <a:pt x="58083" y="1250805"/>
                    <a:pt x="142759" y="1237509"/>
                    <a:pt x="205740" y="1226312"/>
                  </a:cubicBezTo>
                  <a:cubicBezTo>
                    <a:pt x="205040" y="1246606"/>
                    <a:pt x="185446" y="1265501"/>
                    <a:pt x="181247" y="1279497"/>
                  </a:cubicBezTo>
                  <a:cubicBezTo>
                    <a:pt x="219736" y="1301190"/>
                    <a:pt x="341500" y="1287194"/>
                    <a:pt x="382788" y="1224213"/>
                  </a:cubicBezTo>
                  <a:cubicBezTo>
                    <a:pt x="424076" y="1275298"/>
                    <a:pt x="519248" y="1283695"/>
                    <a:pt x="573133" y="1267600"/>
                  </a:cubicBezTo>
                  <a:cubicBezTo>
                    <a:pt x="560536" y="1259202"/>
                    <a:pt x="547240" y="1248706"/>
                    <a:pt x="540942" y="1232610"/>
                  </a:cubicBezTo>
                  <a:cubicBezTo>
                    <a:pt x="594827" y="1232610"/>
                    <a:pt x="671804" y="1236109"/>
                    <a:pt x="723589" y="1212316"/>
                  </a:cubicBezTo>
                  <a:cubicBezTo>
                    <a:pt x="668305" y="1107347"/>
                    <a:pt x="593426" y="1018472"/>
                    <a:pt x="538843" y="912803"/>
                  </a:cubicBezTo>
                  <a:cubicBezTo>
                    <a:pt x="577332" y="923300"/>
                    <a:pt x="610222" y="936597"/>
                    <a:pt x="645911" y="941495"/>
                  </a:cubicBezTo>
                  <a:cubicBezTo>
                    <a:pt x="603224" y="876414"/>
                    <a:pt x="536044" y="774244"/>
                    <a:pt x="519948" y="685370"/>
                  </a:cubicBezTo>
                  <a:cubicBezTo>
                    <a:pt x="545141" y="697966"/>
                    <a:pt x="569634" y="694467"/>
                    <a:pt x="587829" y="694467"/>
                  </a:cubicBezTo>
                  <a:cubicBezTo>
                    <a:pt x="542342" y="609092"/>
                    <a:pt x="500354" y="508321"/>
                    <a:pt x="467463" y="415249"/>
                  </a:cubicBezTo>
                  <a:cubicBezTo>
                    <a:pt x="489857" y="431344"/>
                    <a:pt x="529046" y="447439"/>
                    <a:pt x="554938" y="443940"/>
                  </a:cubicBezTo>
                  <a:cubicBezTo>
                    <a:pt x="467463" y="296983"/>
                    <a:pt x="405182" y="160523"/>
                    <a:pt x="366693" y="2369"/>
                  </a:cubicBezTo>
                  <a:cubicBezTo>
                    <a:pt x="365293" y="-1130"/>
                    <a:pt x="361794" y="-430"/>
                    <a:pt x="360395" y="2369"/>
                  </a:cubicBezTo>
                  <a:cubicBezTo>
                    <a:pt x="321207" y="160523"/>
                    <a:pt x="259624" y="296983"/>
                    <a:pt x="172150" y="443940"/>
                  </a:cubicBezTo>
                  <a:cubicBezTo>
                    <a:pt x="198042" y="447439"/>
                    <a:pt x="237231" y="431344"/>
                    <a:pt x="259624" y="415249"/>
                  </a:cubicBezTo>
                  <a:cubicBezTo>
                    <a:pt x="227434" y="508321"/>
                    <a:pt x="184746" y="609792"/>
                    <a:pt x="139260" y="694467"/>
                  </a:cubicBezTo>
                  <a:cubicBezTo>
                    <a:pt x="157454" y="694467"/>
                    <a:pt x="181247" y="697966"/>
                    <a:pt x="207139" y="685370"/>
                  </a:cubicBezTo>
                  <a:cubicBezTo>
                    <a:pt x="191044" y="774244"/>
                    <a:pt x="123164" y="876414"/>
                    <a:pt x="81176" y="941495"/>
                  </a:cubicBezTo>
                  <a:cubicBezTo>
                    <a:pt x="116866" y="937296"/>
                    <a:pt x="149757" y="924000"/>
                    <a:pt x="188245" y="912803"/>
                  </a:cubicBezTo>
                  <a:cubicBezTo>
                    <a:pt x="132961" y="1017773"/>
                    <a:pt x="58083" y="1107347"/>
                    <a:pt x="3499" y="1212316"/>
                  </a:cubicBezTo>
                </a:path>
              </a:pathLst>
            </a:custGeom>
            <a:gradFill>
              <a:gsLst>
                <a:gs pos="0">
                  <a:schemeClr val="accent1">
                    <a:lumMod val="90000"/>
                    <a:lumOff val="10000"/>
                  </a:schemeClr>
                </a:gs>
                <a:gs pos="100000">
                  <a:schemeClr val="accent1">
                    <a:lumMod val="75000"/>
                  </a:schemeClr>
                </a:gs>
              </a:gsLst>
              <a:lin ang="5400000" scaled="0"/>
            </a:gradFill>
            <a:ln w="6994" cap="flat">
              <a:noFill/>
              <a:prstDash val="solid"/>
              <a:miter/>
            </a:ln>
            <a:effectLst>
              <a:outerShdw blurRad="50800" dist="38100" dir="5400000" algn="t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endParaRPr lang="zh-CN" altLang="en-US">
                <a:latin typeface="+mj-ea"/>
                <a:ea typeface="+mj-ea"/>
              </a:endParaRPr>
            </a:p>
          </p:txBody>
        </p:sp>
      </p:grpSp>
      <p:grpSp>
        <p:nvGrpSpPr>
          <p:cNvPr id="183" name="组合 182">
            <a:extLst>
              <a:ext uri="{FF2B5EF4-FFF2-40B4-BE49-F238E27FC236}">
                <a16:creationId xmlns:a16="http://schemas.microsoft.com/office/drawing/2014/main" id="{F0D98C0A-975C-4DCA-9E03-230C55DF380A}"/>
              </a:ext>
            </a:extLst>
          </p:cNvPr>
          <p:cNvGrpSpPr/>
          <p:nvPr/>
        </p:nvGrpSpPr>
        <p:grpSpPr>
          <a:xfrm>
            <a:off x="8716424" y="5162594"/>
            <a:ext cx="1287785" cy="1265205"/>
            <a:chOff x="2070023" y="1327054"/>
            <a:chExt cx="3716585" cy="3651418"/>
          </a:xfrm>
        </p:grpSpPr>
        <p:sp>
          <p:nvSpPr>
            <p:cNvPr id="181" name="任意多边形: 形状 180">
              <a:extLst>
                <a:ext uri="{FF2B5EF4-FFF2-40B4-BE49-F238E27FC236}">
                  <a16:creationId xmlns:a16="http://schemas.microsoft.com/office/drawing/2014/main" id="{347F9A45-376E-49E8-8174-39E414062334}"/>
                </a:ext>
              </a:extLst>
            </p:cNvPr>
            <p:cNvSpPr/>
            <p:nvPr/>
          </p:nvSpPr>
          <p:spPr>
            <a:xfrm>
              <a:off x="2938463" y="1781175"/>
              <a:ext cx="1890712" cy="1128713"/>
            </a:xfrm>
            <a:custGeom>
              <a:avLst/>
              <a:gdLst>
                <a:gd name="connsiteX0" fmla="*/ 147637 w 1890712"/>
                <a:gd name="connsiteY0" fmla="*/ 1128713 h 1128713"/>
                <a:gd name="connsiteX1" fmla="*/ 1738312 w 1890712"/>
                <a:gd name="connsiteY1" fmla="*/ 1066800 h 1128713"/>
                <a:gd name="connsiteX2" fmla="*/ 1890712 w 1890712"/>
                <a:gd name="connsiteY2" fmla="*/ 623888 h 1128713"/>
                <a:gd name="connsiteX3" fmla="*/ 1704975 w 1890712"/>
                <a:gd name="connsiteY3" fmla="*/ 300038 h 1128713"/>
                <a:gd name="connsiteX4" fmla="*/ 1662112 w 1890712"/>
                <a:gd name="connsiteY4" fmla="*/ 266700 h 1128713"/>
                <a:gd name="connsiteX5" fmla="*/ 1157287 w 1890712"/>
                <a:gd name="connsiteY5" fmla="*/ 14288 h 1128713"/>
                <a:gd name="connsiteX6" fmla="*/ 1114425 w 1890712"/>
                <a:gd name="connsiteY6" fmla="*/ 9525 h 1128713"/>
                <a:gd name="connsiteX7" fmla="*/ 1100137 w 1890712"/>
                <a:gd name="connsiteY7" fmla="*/ 4763 h 1128713"/>
                <a:gd name="connsiteX8" fmla="*/ 661987 w 1890712"/>
                <a:gd name="connsiteY8" fmla="*/ 0 h 1128713"/>
                <a:gd name="connsiteX9" fmla="*/ 619125 w 1890712"/>
                <a:gd name="connsiteY9" fmla="*/ 9525 h 1128713"/>
                <a:gd name="connsiteX10" fmla="*/ 200025 w 1890712"/>
                <a:gd name="connsiteY10" fmla="*/ 261938 h 1128713"/>
                <a:gd name="connsiteX11" fmla="*/ 28575 w 1890712"/>
                <a:gd name="connsiteY11" fmla="*/ 561975 h 1128713"/>
                <a:gd name="connsiteX12" fmla="*/ 0 w 1890712"/>
                <a:gd name="connsiteY12" fmla="*/ 747713 h 1128713"/>
                <a:gd name="connsiteX13" fmla="*/ 66675 w 1890712"/>
                <a:gd name="connsiteY13" fmla="*/ 1023938 h 1128713"/>
                <a:gd name="connsiteX14" fmla="*/ 147637 w 1890712"/>
                <a:gd name="connsiteY14" fmla="*/ 1128713 h 1128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890712" h="1128713">
                  <a:moveTo>
                    <a:pt x="147637" y="1128713"/>
                  </a:moveTo>
                  <a:lnTo>
                    <a:pt x="1738312" y="1066800"/>
                  </a:lnTo>
                  <a:lnTo>
                    <a:pt x="1890712" y="623888"/>
                  </a:lnTo>
                  <a:lnTo>
                    <a:pt x="1704975" y="300038"/>
                  </a:lnTo>
                  <a:lnTo>
                    <a:pt x="1662112" y="266700"/>
                  </a:lnTo>
                  <a:lnTo>
                    <a:pt x="1157287" y="14288"/>
                  </a:lnTo>
                  <a:cubicBezTo>
                    <a:pt x="1143000" y="12700"/>
                    <a:pt x="1128605" y="11888"/>
                    <a:pt x="1114425" y="9525"/>
                  </a:cubicBezTo>
                  <a:cubicBezTo>
                    <a:pt x="1109473" y="8700"/>
                    <a:pt x="1100137" y="4763"/>
                    <a:pt x="1100137" y="4763"/>
                  </a:cubicBezTo>
                  <a:lnTo>
                    <a:pt x="661987" y="0"/>
                  </a:lnTo>
                  <a:lnTo>
                    <a:pt x="619125" y="9525"/>
                  </a:lnTo>
                  <a:lnTo>
                    <a:pt x="200025" y="261938"/>
                  </a:lnTo>
                  <a:lnTo>
                    <a:pt x="28575" y="561975"/>
                  </a:lnTo>
                  <a:lnTo>
                    <a:pt x="0" y="747713"/>
                  </a:lnTo>
                  <a:lnTo>
                    <a:pt x="66675" y="1023938"/>
                  </a:lnTo>
                  <a:lnTo>
                    <a:pt x="147637" y="1128713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latin typeface="+mj-ea"/>
                <a:ea typeface="+mj-ea"/>
              </a:endParaRPr>
            </a:p>
          </p:txBody>
        </p:sp>
        <p:sp>
          <p:nvSpPr>
            <p:cNvPr id="160" name="任意多边形: 形状 159">
              <a:extLst>
                <a:ext uri="{FF2B5EF4-FFF2-40B4-BE49-F238E27FC236}">
                  <a16:creationId xmlns:a16="http://schemas.microsoft.com/office/drawing/2014/main" id="{AEFB2E86-DBF3-4670-AEC9-E17E379FE58A}"/>
                </a:ext>
              </a:extLst>
            </p:cNvPr>
            <p:cNvSpPr/>
            <p:nvPr/>
          </p:nvSpPr>
          <p:spPr>
            <a:xfrm>
              <a:off x="4150442" y="2121837"/>
              <a:ext cx="106429" cy="106429"/>
            </a:xfrm>
            <a:custGeom>
              <a:avLst/>
              <a:gdLst>
                <a:gd name="connsiteX0" fmla="*/ 17787 w 35574"/>
                <a:gd name="connsiteY0" fmla="*/ 35575 h 35574"/>
                <a:gd name="connsiteX1" fmla="*/ 35575 w 35574"/>
                <a:gd name="connsiteY1" fmla="*/ 17787 h 35574"/>
                <a:gd name="connsiteX2" fmla="*/ 17787 w 35574"/>
                <a:gd name="connsiteY2" fmla="*/ 0 h 35574"/>
                <a:gd name="connsiteX3" fmla="*/ 0 w 35574"/>
                <a:gd name="connsiteY3" fmla="*/ 17787 h 35574"/>
                <a:gd name="connsiteX4" fmla="*/ 17787 w 35574"/>
                <a:gd name="connsiteY4" fmla="*/ 35575 h 35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574" h="35574">
                  <a:moveTo>
                    <a:pt x="17787" y="35575"/>
                  </a:moveTo>
                  <a:cubicBezTo>
                    <a:pt x="27669" y="35575"/>
                    <a:pt x="35575" y="27669"/>
                    <a:pt x="35575" y="17787"/>
                  </a:cubicBezTo>
                  <a:cubicBezTo>
                    <a:pt x="35575" y="7906"/>
                    <a:pt x="27669" y="0"/>
                    <a:pt x="17787" y="0"/>
                  </a:cubicBezTo>
                  <a:cubicBezTo>
                    <a:pt x="7905" y="0"/>
                    <a:pt x="0" y="7906"/>
                    <a:pt x="0" y="17787"/>
                  </a:cubicBezTo>
                  <a:cubicBezTo>
                    <a:pt x="0" y="27669"/>
                    <a:pt x="7905" y="35575"/>
                    <a:pt x="17787" y="35575"/>
                  </a:cubicBezTo>
                  <a:close/>
                </a:path>
              </a:pathLst>
            </a:custGeom>
            <a:solidFill>
              <a:schemeClr val="tx1"/>
            </a:solidFill>
            <a:ln w="6585" cap="flat">
              <a:noFill/>
              <a:prstDash val="solid"/>
              <a:miter/>
            </a:ln>
            <a:effectLst>
              <a:outerShdw blurRad="50800" dist="38100" dir="5400000" algn="t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endParaRPr lang="zh-CN" altLang="en-US">
                <a:latin typeface="+mj-ea"/>
                <a:ea typeface="+mj-ea"/>
              </a:endParaRPr>
            </a:p>
          </p:txBody>
        </p:sp>
        <p:sp>
          <p:nvSpPr>
            <p:cNvPr id="161" name="任意多边形: 形状 160">
              <a:extLst>
                <a:ext uri="{FF2B5EF4-FFF2-40B4-BE49-F238E27FC236}">
                  <a16:creationId xmlns:a16="http://schemas.microsoft.com/office/drawing/2014/main" id="{CCDAB0B8-8A6E-4767-AA2D-34537F3FFC9B}"/>
                </a:ext>
              </a:extLst>
            </p:cNvPr>
            <p:cNvSpPr/>
            <p:nvPr/>
          </p:nvSpPr>
          <p:spPr>
            <a:xfrm>
              <a:off x="3497739" y="2130307"/>
              <a:ext cx="106429" cy="106429"/>
            </a:xfrm>
            <a:custGeom>
              <a:avLst/>
              <a:gdLst>
                <a:gd name="connsiteX0" fmla="*/ 17787 w 35574"/>
                <a:gd name="connsiteY0" fmla="*/ 35575 h 35574"/>
                <a:gd name="connsiteX1" fmla="*/ 35575 w 35574"/>
                <a:gd name="connsiteY1" fmla="*/ 17787 h 35574"/>
                <a:gd name="connsiteX2" fmla="*/ 17787 w 35574"/>
                <a:gd name="connsiteY2" fmla="*/ 0 h 35574"/>
                <a:gd name="connsiteX3" fmla="*/ 0 w 35574"/>
                <a:gd name="connsiteY3" fmla="*/ 17787 h 35574"/>
                <a:gd name="connsiteX4" fmla="*/ 17787 w 35574"/>
                <a:gd name="connsiteY4" fmla="*/ 35575 h 35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574" h="35574">
                  <a:moveTo>
                    <a:pt x="17787" y="35575"/>
                  </a:moveTo>
                  <a:cubicBezTo>
                    <a:pt x="27669" y="35575"/>
                    <a:pt x="35575" y="27669"/>
                    <a:pt x="35575" y="17787"/>
                  </a:cubicBezTo>
                  <a:cubicBezTo>
                    <a:pt x="35575" y="7906"/>
                    <a:pt x="27669" y="0"/>
                    <a:pt x="17787" y="0"/>
                  </a:cubicBezTo>
                  <a:cubicBezTo>
                    <a:pt x="7905" y="0"/>
                    <a:pt x="0" y="7906"/>
                    <a:pt x="0" y="17787"/>
                  </a:cubicBezTo>
                  <a:cubicBezTo>
                    <a:pt x="0" y="27669"/>
                    <a:pt x="7905" y="35575"/>
                    <a:pt x="17787" y="35575"/>
                  </a:cubicBezTo>
                  <a:close/>
                </a:path>
              </a:pathLst>
            </a:custGeom>
            <a:solidFill>
              <a:schemeClr val="tx1"/>
            </a:solidFill>
            <a:ln w="6585" cap="flat">
              <a:noFill/>
              <a:prstDash val="solid"/>
              <a:miter/>
            </a:ln>
            <a:effectLst>
              <a:outerShdw blurRad="50800" dist="38100" dir="5400000" algn="t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endParaRPr lang="zh-CN" altLang="en-US">
                <a:latin typeface="+mj-ea"/>
                <a:ea typeface="+mj-ea"/>
              </a:endParaRPr>
            </a:p>
          </p:txBody>
        </p:sp>
        <p:sp>
          <p:nvSpPr>
            <p:cNvPr id="162" name="任意多边形: 形状 161">
              <a:extLst>
                <a:ext uri="{FF2B5EF4-FFF2-40B4-BE49-F238E27FC236}">
                  <a16:creationId xmlns:a16="http://schemas.microsoft.com/office/drawing/2014/main" id="{693337C3-2C1B-4463-8377-C72E126C7FD3}"/>
                </a:ext>
              </a:extLst>
            </p:cNvPr>
            <p:cNvSpPr/>
            <p:nvPr/>
          </p:nvSpPr>
          <p:spPr>
            <a:xfrm>
              <a:off x="3785970" y="2208293"/>
              <a:ext cx="314660" cy="248877"/>
            </a:xfrm>
            <a:custGeom>
              <a:avLst/>
              <a:gdLst>
                <a:gd name="connsiteX0" fmla="*/ 1021 w 105175"/>
                <a:gd name="connsiteY0" fmla="*/ 53696 h 83187"/>
                <a:gd name="connsiteX1" fmla="*/ 32643 w 105175"/>
                <a:gd name="connsiteY1" fmla="*/ 82683 h 83187"/>
                <a:gd name="connsiteX2" fmla="*/ 44502 w 105175"/>
                <a:gd name="connsiteY2" fmla="*/ 79389 h 83187"/>
                <a:gd name="connsiteX3" fmla="*/ 102475 w 105175"/>
                <a:gd name="connsiteY3" fmla="*/ 16804 h 83187"/>
                <a:gd name="connsiteX4" fmla="*/ 91276 w 105175"/>
                <a:gd name="connsiteY4" fmla="*/ 992 h 83187"/>
                <a:gd name="connsiteX5" fmla="*/ 6951 w 105175"/>
                <a:gd name="connsiteY5" fmla="*/ 38544 h 83187"/>
                <a:gd name="connsiteX6" fmla="*/ 1021 w 105175"/>
                <a:gd name="connsiteY6" fmla="*/ 53696 h 83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5175" h="83187">
                  <a:moveTo>
                    <a:pt x="1021" y="53696"/>
                  </a:moveTo>
                  <a:cubicBezTo>
                    <a:pt x="7609" y="69507"/>
                    <a:pt x="16174" y="78730"/>
                    <a:pt x="32643" y="82683"/>
                  </a:cubicBezTo>
                  <a:cubicBezTo>
                    <a:pt x="36596" y="84000"/>
                    <a:pt x="41208" y="82683"/>
                    <a:pt x="44502" y="79389"/>
                  </a:cubicBezTo>
                  <a:lnTo>
                    <a:pt x="102475" y="16804"/>
                  </a:lnTo>
                  <a:cubicBezTo>
                    <a:pt x="109722" y="8898"/>
                    <a:pt x="101158" y="-3619"/>
                    <a:pt x="91276" y="992"/>
                  </a:cubicBezTo>
                  <a:lnTo>
                    <a:pt x="6951" y="38544"/>
                  </a:lnTo>
                  <a:cubicBezTo>
                    <a:pt x="1021" y="41179"/>
                    <a:pt x="-1614" y="47767"/>
                    <a:pt x="1021" y="53696"/>
                  </a:cubicBez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 w="6585" cap="flat">
              <a:noFill/>
              <a:prstDash val="solid"/>
              <a:miter/>
            </a:ln>
            <a:effectLst>
              <a:outerShdw blurRad="50800" dist="38100" dir="5400000" algn="t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endParaRPr lang="zh-CN" altLang="en-US">
                <a:latin typeface="+mj-ea"/>
                <a:ea typeface="+mj-ea"/>
              </a:endParaRPr>
            </a:p>
          </p:txBody>
        </p:sp>
        <p:sp>
          <p:nvSpPr>
            <p:cNvPr id="163" name="任意多边形: 形状 162">
              <a:extLst>
                <a:ext uri="{FF2B5EF4-FFF2-40B4-BE49-F238E27FC236}">
                  <a16:creationId xmlns:a16="http://schemas.microsoft.com/office/drawing/2014/main" id="{025B44A2-2C58-41AB-92EF-55E58C0CAE0C}"/>
                </a:ext>
              </a:extLst>
            </p:cNvPr>
            <p:cNvSpPr/>
            <p:nvPr/>
          </p:nvSpPr>
          <p:spPr>
            <a:xfrm>
              <a:off x="3590733" y="2431659"/>
              <a:ext cx="606627" cy="284165"/>
            </a:xfrm>
            <a:custGeom>
              <a:avLst/>
              <a:gdLst>
                <a:gd name="connsiteX0" fmla="*/ 198038 w 202765"/>
                <a:gd name="connsiteY0" fmla="*/ 775 h 94982"/>
                <a:gd name="connsiteX1" fmla="*/ 186838 w 202765"/>
                <a:gd name="connsiteY1" fmla="*/ 4728 h 94982"/>
                <a:gd name="connsiteX2" fmla="*/ 91972 w 202765"/>
                <a:gd name="connsiteY2" fmla="*/ 78513 h 94982"/>
                <a:gd name="connsiteX3" fmla="*/ 16212 w 202765"/>
                <a:gd name="connsiteY3" fmla="*/ 11975 h 94982"/>
                <a:gd name="connsiteX4" fmla="*/ 5671 w 202765"/>
                <a:gd name="connsiteY4" fmla="*/ 6705 h 94982"/>
                <a:gd name="connsiteX5" fmla="*/ 401 w 202765"/>
                <a:gd name="connsiteY5" fmla="*/ 17245 h 94982"/>
                <a:gd name="connsiteX6" fmla="*/ 91314 w 202765"/>
                <a:gd name="connsiteY6" fmla="*/ 94983 h 94982"/>
                <a:gd name="connsiteX7" fmla="*/ 94608 w 202765"/>
                <a:gd name="connsiteY7" fmla="*/ 94983 h 94982"/>
                <a:gd name="connsiteX8" fmla="*/ 201990 w 202765"/>
                <a:gd name="connsiteY8" fmla="*/ 11316 h 94982"/>
                <a:gd name="connsiteX9" fmla="*/ 198038 w 202765"/>
                <a:gd name="connsiteY9" fmla="*/ 775 h 94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2765" h="94982">
                  <a:moveTo>
                    <a:pt x="198038" y="775"/>
                  </a:moveTo>
                  <a:cubicBezTo>
                    <a:pt x="194085" y="-1201"/>
                    <a:pt x="188815" y="775"/>
                    <a:pt x="186838" y="4728"/>
                  </a:cubicBezTo>
                  <a:cubicBezTo>
                    <a:pt x="165757" y="51502"/>
                    <a:pt x="129523" y="79830"/>
                    <a:pt x="91972" y="78513"/>
                  </a:cubicBezTo>
                  <a:cubicBezTo>
                    <a:pt x="59033" y="77195"/>
                    <a:pt x="30705" y="52161"/>
                    <a:pt x="16212" y="11975"/>
                  </a:cubicBezTo>
                  <a:cubicBezTo>
                    <a:pt x="14894" y="7363"/>
                    <a:pt x="9624" y="5387"/>
                    <a:pt x="5671" y="6705"/>
                  </a:cubicBezTo>
                  <a:cubicBezTo>
                    <a:pt x="1059" y="8022"/>
                    <a:pt x="-917" y="13292"/>
                    <a:pt x="401" y="17245"/>
                  </a:cubicBezTo>
                  <a:cubicBezTo>
                    <a:pt x="16870" y="64019"/>
                    <a:pt x="50469" y="93006"/>
                    <a:pt x="91314" y="94983"/>
                  </a:cubicBezTo>
                  <a:cubicBezTo>
                    <a:pt x="92631" y="94983"/>
                    <a:pt x="93949" y="94983"/>
                    <a:pt x="94608" y="94983"/>
                  </a:cubicBezTo>
                  <a:cubicBezTo>
                    <a:pt x="138088" y="94983"/>
                    <a:pt x="178933" y="63360"/>
                    <a:pt x="201990" y="11316"/>
                  </a:cubicBezTo>
                  <a:cubicBezTo>
                    <a:pt x="203967" y="8022"/>
                    <a:pt x="201990" y="2752"/>
                    <a:pt x="198038" y="775"/>
                  </a:cubicBezTo>
                  <a:close/>
                </a:path>
              </a:pathLst>
            </a:custGeom>
            <a:solidFill>
              <a:schemeClr val="accent2"/>
            </a:solidFill>
            <a:ln w="65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+mj-ea"/>
                <a:ea typeface="+mj-ea"/>
              </a:endParaRPr>
            </a:p>
          </p:txBody>
        </p:sp>
        <p:sp>
          <p:nvSpPr>
            <p:cNvPr id="182" name="任意多边形: 形状 181">
              <a:extLst>
                <a:ext uri="{FF2B5EF4-FFF2-40B4-BE49-F238E27FC236}">
                  <a16:creationId xmlns:a16="http://schemas.microsoft.com/office/drawing/2014/main" id="{45AF6724-9B48-4D31-AAD3-56F058D1BB6C}"/>
                </a:ext>
              </a:extLst>
            </p:cNvPr>
            <p:cNvSpPr/>
            <p:nvPr/>
          </p:nvSpPr>
          <p:spPr>
            <a:xfrm>
              <a:off x="3190875" y="2843213"/>
              <a:ext cx="1738313" cy="1819275"/>
            </a:xfrm>
            <a:custGeom>
              <a:avLst/>
              <a:gdLst>
                <a:gd name="connsiteX0" fmla="*/ 0 w 1738313"/>
                <a:gd name="connsiteY0" fmla="*/ 52387 h 1819275"/>
                <a:gd name="connsiteX1" fmla="*/ 795338 w 1738313"/>
                <a:gd name="connsiteY1" fmla="*/ 19050 h 1819275"/>
                <a:gd name="connsiteX2" fmla="*/ 1395413 w 1738313"/>
                <a:gd name="connsiteY2" fmla="*/ 0 h 1819275"/>
                <a:gd name="connsiteX3" fmla="*/ 1547813 w 1738313"/>
                <a:gd name="connsiteY3" fmla="*/ 38100 h 1819275"/>
                <a:gd name="connsiteX4" fmla="*/ 1709738 w 1738313"/>
                <a:gd name="connsiteY4" fmla="*/ 204787 h 1819275"/>
                <a:gd name="connsiteX5" fmla="*/ 1738313 w 1738313"/>
                <a:gd name="connsiteY5" fmla="*/ 461962 h 1819275"/>
                <a:gd name="connsiteX6" fmla="*/ 1714500 w 1738313"/>
                <a:gd name="connsiteY6" fmla="*/ 681037 h 1819275"/>
                <a:gd name="connsiteX7" fmla="*/ 1562100 w 1738313"/>
                <a:gd name="connsiteY7" fmla="*/ 595312 h 1819275"/>
                <a:gd name="connsiteX8" fmla="*/ 1576388 w 1738313"/>
                <a:gd name="connsiteY8" fmla="*/ 942975 h 1819275"/>
                <a:gd name="connsiteX9" fmla="*/ 1490663 w 1738313"/>
                <a:gd name="connsiteY9" fmla="*/ 1509712 h 1819275"/>
                <a:gd name="connsiteX10" fmla="*/ 1333500 w 1738313"/>
                <a:gd name="connsiteY10" fmla="*/ 1819275 h 1819275"/>
                <a:gd name="connsiteX11" fmla="*/ 914400 w 1738313"/>
                <a:gd name="connsiteY11" fmla="*/ 1714500 h 1819275"/>
                <a:gd name="connsiteX12" fmla="*/ 1019175 w 1738313"/>
                <a:gd name="connsiteY12" fmla="*/ 1390650 h 1819275"/>
                <a:gd name="connsiteX13" fmla="*/ 1104900 w 1738313"/>
                <a:gd name="connsiteY13" fmla="*/ 1019175 h 1819275"/>
                <a:gd name="connsiteX14" fmla="*/ 1114425 w 1738313"/>
                <a:gd name="connsiteY14" fmla="*/ 966787 h 1819275"/>
                <a:gd name="connsiteX15" fmla="*/ 1114425 w 1738313"/>
                <a:gd name="connsiteY15" fmla="*/ 623887 h 1819275"/>
                <a:gd name="connsiteX16" fmla="*/ 1095375 w 1738313"/>
                <a:gd name="connsiteY16" fmla="*/ 542925 h 1819275"/>
                <a:gd name="connsiteX17" fmla="*/ 519113 w 1738313"/>
                <a:gd name="connsiteY17" fmla="*/ 533400 h 1819275"/>
                <a:gd name="connsiteX18" fmla="*/ 52388 w 1738313"/>
                <a:gd name="connsiteY18" fmla="*/ 523875 h 1819275"/>
                <a:gd name="connsiteX19" fmla="*/ 0 w 1738313"/>
                <a:gd name="connsiteY19" fmla="*/ 52387 h 1819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738313" h="1819275">
                  <a:moveTo>
                    <a:pt x="0" y="52387"/>
                  </a:moveTo>
                  <a:lnTo>
                    <a:pt x="795338" y="19050"/>
                  </a:lnTo>
                  <a:lnTo>
                    <a:pt x="1395413" y="0"/>
                  </a:lnTo>
                  <a:lnTo>
                    <a:pt x="1547813" y="38100"/>
                  </a:lnTo>
                  <a:lnTo>
                    <a:pt x="1709738" y="204787"/>
                  </a:lnTo>
                  <a:lnTo>
                    <a:pt x="1738313" y="461962"/>
                  </a:lnTo>
                  <a:lnTo>
                    <a:pt x="1714500" y="681037"/>
                  </a:lnTo>
                  <a:lnTo>
                    <a:pt x="1562100" y="595312"/>
                  </a:lnTo>
                  <a:lnTo>
                    <a:pt x="1576388" y="942975"/>
                  </a:lnTo>
                  <a:lnTo>
                    <a:pt x="1490663" y="1509712"/>
                  </a:lnTo>
                  <a:lnTo>
                    <a:pt x="1333500" y="1819275"/>
                  </a:lnTo>
                  <a:lnTo>
                    <a:pt x="914400" y="1714500"/>
                  </a:lnTo>
                  <a:lnTo>
                    <a:pt x="1019175" y="1390650"/>
                  </a:lnTo>
                  <a:lnTo>
                    <a:pt x="1104900" y="1019175"/>
                  </a:lnTo>
                  <a:lnTo>
                    <a:pt x="1114425" y="966787"/>
                  </a:lnTo>
                  <a:lnTo>
                    <a:pt x="1114425" y="623887"/>
                  </a:lnTo>
                  <a:lnTo>
                    <a:pt x="1095375" y="542925"/>
                  </a:lnTo>
                  <a:lnTo>
                    <a:pt x="519113" y="533400"/>
                  </a:lnTo>
                  <a:lnTo>
                    <a:pt x="52388" y="523875"/>
                  </a:lnTo>
                  <a:lnTo>
                    <a:pt x="0" y="52387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latin typeface="+mj-ea"/>
                <a:ea typeface="+mj-ea"/>
              </a:endParaRPr>
            </a:p>
          </p:txBody>
        </p:sp>
        <p:sp>
          <p:nvSpPr>
            <p:cNvPr id="164" name="任意多边形: 形状 163">
              <a:extLst>
                <a:ext uri="{FF2B5EF4-FFF2-40B4-BE49-F238E27FC236}">
                  <a16:creationId xmlns:a16="http://schemas.microsoft.com/office/drawing/2014/main" id="{FC0C8284-9CBE-4835-947C-99F3FF3FEC96}"/>
                </a:ext>
              </a:extLst>
            </p:cNvPr>
            <p:cNvSpPr/>
            <p:nvPr/>
          </p:nvSpPr>
          <p:spPr>
            <a:xfrm>
              <a:off x="2070023" y="1327054"/>
              <a:ext cx="3716585" cy="3651418"/>
            </a:xfrm>
            <a:custGeom>
              <a:avLst/>
              <a:gdLst>
                <a:gd name="connsiteX0" fmla="*/ 1241271 w 1242268"/>
                <a:gd name="connsiteY0" fmla="*/ 527440 h 1220486"/>
                <a:gd name="connsiteX1" fmla="*/ 1220849 w 1242268"/>
                <a:gd name="connsiteY1" fmla="*/ 516240 h 1220486"/>
                <a:gd name="connsiteX2" fmla="*/ 1025188 w 1242268"/>
                <a:gd name="connsiteY2" fmla="*/ 576849 h 1220486"/>
                <a:gd name="connsiteX3" fmla="*/ 1028482 w 1242268"/>
                <a:gd name="connsiteY3" fmla="*/ 432574 h 1220486"/>
                <a:gd name="connsiteX4" fmla="*/ 1012671 w 1242268"/>
                <a:gd name="connsiteY4" fmla="*/ 415446 h 1220486"/>
                <a:gd name="connsiteX5" fmla="*/ 1012012 w 1242268"/>
                <a:gd name="connsiteY5" fmla="*/ 415446 h 1220486"/>
                <a:gd name="connsiteX6" fmla="*/ 995543 w 1242268"/>
                <a:gd name="connsiteY6" fmla="*/ 431257 h 1220486"/>
                <a:gd name="connsiteX7" fmla="*/ 991590 w 1242268"/>
                <a:gd name="connsiteY7" fmla="*/ 593319 h 1220486"/>
                <a:gd name="connsiteX8" fmla="*/ 970509 w 1242268"/>
                <a:gd name="connsiteY8" fmla="*/ 624941 h 1220486"/>
                <a:gd name="connsiteX9" fmla="*/ 932958 w 1242268"/>
                <a:gd name="connsiteY9" fmla="*/ 545227 h 1220486"/>
                <a:gd name="connsiteX10" fmla="*/ 880913 w 1242268"/>
                <a:gd name="connsiteY10" fmla="*/ 504382 h 1220486"/>
                <a:gd name="connsiteX11" fmla="*/ 900677 w 1242268"/>
                <a:gd name="connsiteY11" fmla="*/ 458926 h 1220486"/>
                <a:gd name="connsiteX12" fmla="*/ 903312 w 1242268"/>
                <a:gd name="connsiteY12" fmla="*/ 449703 h 1220486"/>
                <a:gd name="connsiteX13" fmla="*/ 872349 w 1242268"/>
                <a:gd name="connsiteY13" fmla="*/ 237572 h 1220486"/>
                <a:gd name="connsiteX14" fmla="*/ 857856 w 1242268"/>
                <a:gd name="connsiteY14" fmla="*/ 221103 h 1220486"/>
                <a:gd name="connsiteX15" fmla="*/ 457312 w 1242268"/>
                <a:gd name="connsiteY15" fmla="*/ 32030 h 1220486"/>
                <a:gd name="connsiteX16" fmla="*/ 366399 w 1242268"/>
                <a:gd name="connsiteY16" fmla="*/ 191457 h 1220486"/>
                <a:gd name="connsiteX17" fmla="*/ 359811 w 1242268"/>
                <a:gd name="connsiteY17" fmla="*/ 207268 h 1220486"/>
                <a:gd name="connsiteX18" fmla="*/ 280097 w 1242268"/>
                <a:gd name="connsiteY18" fmla="*/ 306087 h 1220486"/>
                <a:gd name="connsiteX19" fmla="*/ 290638 w 1242268"/>
                <a:gd name="connsiteY19" fmla="*/ 450361 h 1220486"/>
                <a:gd name="connsiteX20" fmla="*/ 293273 w 1242268"/>
                <a:gd name="connsiteY20" fmla="*/ 459585 h 1220486"/>
                <a:gd name="connsiteX21" fmla="*/ 328189 w 1242268"/>
                <a:gd name="connsiteY21" fmla="*/ 528098 h 1220486"/>
                <a:gd name="connsiteX22" fmla="*/ 328189 w 1242268"/>
                <a:gd name="connsiteY22" fmla="*/ 528098 h 1220486"/>
                <a:gd name="connsiteX23" fmla="*/ 312378 w 1242268"/>
                <a:gd name="connsiteY23" fmla="*/ 556427 h 1220486"/>
                <a:gd name="connsiteX24" fmla="*/ 321601 w 1242268"/>
                <a:gd name="connsiteY24" fmla="*/ 576190 h 1220486"/>
                <a:gd name="connsiteX25" fmla="*/ 324236 w 1242268"/>
                <a:gd name="connsiteY25" fmla="*/ 589366 h 1220486"/>
                <a:gd name="connsiteX26" fmla="*/ 330824 w 1242268"/>
                <a:gd name="connsiteY26" fmla="*/ 620988 h 1220486"/>
                <a:gd name="connsiteX27" fmla="*/ 333459 w 1242268"/>
                <a:gd name="connsiteY27" fmla="*/ 633505 h 1220486"/>
                <a:gd name="connsiteX28" fmla="*/ 332800 w 1242268"/>
                <a:gd name="connsiteY28" fmla="*/ 638775 h 1220486"/>
                <a:gd name="connsiteX29" fmla="*/ 249134 w 1242268"/>
                <a:gd name="connsiteY29" fmla="*/ 732982 h 1220486"/>
                <a:gd name="connsiteX30" fmla="*/ 249134 w 1242268"/>
                <a:gd name="connsiteY30" fmla="*/ 732982 h 1220486"/>
                <a:gd name="connsiteX31" fmla="*/ 247816 w 1242268"/>
                <a:gd name="connsiteY31" fmla="*/ 732323 h 1220486"/>
                <a:gd name="connsiteX32" fmla="*/ 198407 w 1242268"/>
                <a:gd name="connsiteY32" fmla="*/ 709925 h 1220486"/>
                <a:gd name="connsiteX33" fmla="*/ 61379 w 1242268"/>
                <a:gd name="connsiteY33" fmla="*/ 538639 h 1220486"/>
                <a:gd name="connsiteX34" fmla="*/ 38321 w 1242268"/>
                <a:gd name="connsiteY34" fmla="*/ 536004 h 1220486"/>
                <a:gd name="connsiteX35" fmla="*/ 35686 w 1242268"/>
                <a:gd name="connsiteY35" fmla="*/ 559062 h 1220486"/>
                <a:gd name="connsiteX36" fmla="*/ 165468 w 1242268"/>
                <a:gd name="connsiteY36" fmla="*/ 722441 h 1220486"/>
                <a:gd name="connsiteX37" fmla="*/ 5382 w 1242268"/>
                <a:gd name="connsiteY37" fmla="*/ 864740 h 1220486"/>
                <a:gd name="connsiteX38" fmla="*/ 4064 w 1242268"/>
                <a:gd name="connsiteY38" fmla="*/ 887798 h 1220486"/>
                <a:gd name="connsiteX39" fmla="*/ 16581 w 1242268"/>
                <a:gd name="connsiteY39" fmla="*/ 893068 h 1220486"/>
                <a:gd name="connsiteX40" fmla="*/ 27781 w 1242268"/>
                <a:gd name="connsiteY40" fmla="*/ 889115 h 1220486"/>
                <a:gd name="connsiteX41" fmla="*/ 191819 w 1242268"/>
                <a:gd name="connsiteY41" fmla="*/ 743523 h 1220486"/>
                <a:gd name="connsiteX42" fmla="*/ 234641 w 1242268"/>
                <a:gd name="connsiteY42" fmla="*/ 762628 h 1220486"/>
                <a:gd name="connsiteX43" fmla="*/ 207630 w 1242268"/>
                <a:gd name="connsiteY43" fmla="*/ 883845 h 1220486"/>
                <a:gd name="connsiteX44" fmla="*/ 609492 w 1242268"/>
                <a:gd name="connsiteY44" fmla="*/ 1220487 h 1220486"/>
                <a:gd name="connsiteX45" fmla="*/ 1011354 w 1242268"/>
                <a:gd name="connsiteY45" fmla="*/ 883845 h 1220486"/>
                <a:gd name="connsiteX46" fmla="*/ 997519 w 1242268"/>
                <a:gd name="connsiteY46" fmla="*/ 796226 h 1220486"/>
                <a:gd name="connsiteX47" fmla="*/ 958650 w 1242268"/>
                <a:gd name="connsiteY47" fmla="*/ 717171 h 1220486"/>
                <a:gd name="connsiteX48" fmla="*/ 958650 w 1242268"/>
                <a:gd name="connsiteY48" fmla="*/ 717171 h 1220486"/>
                <a:gd name="connsiteX49" fmla="*/ 964580 w 1242268"/>
                <a:gd name="connsiteY49" fmla="*/ 694114 h 1220486"/>
                <a:gd name="connsiteX50" fmla="*/ 1019259 w 1242268"/>
                <a:gd name="connsiteY50" fmla="*/ 613082 h 1220486"/>
                <a:gd name="connsiteX51" fmla="*/ 1231389 w 1242268"/>
                <a:gd name="connsiteY51" fmla="*/ 547862 h 1220486"/>
                <a:gd name="connsiteX52" fmla="*/ 1241271 w 1242268"/>
                <a:gd name="connsiteY52" fmla="*/ 527440 h 1220486"/>
                <a:gd name="connsiteX53" fmla="*/ 529120 w 1242268"/>
                <a:gd name="connsiteY53" fmla="*/ 671715 h 1220486"/>
                <a:gd name="connsiteX54" fmla="*/ 513309 w 1242268"/>
                <a:gd name="connsiteY54" fmla="*/ 671715 h 1220486"/>
                <a:gd name="connsiteX55" fmla="*/ 497498 w 1242268"/>
                <a:gd name="connsiteY55" fmla="*/ 671715 h 1220486"/>
                <a:gd name="connsiteX56" fmla="*/ 485640 w 1242268"/>
                <a:gd name="connsiteY56" fmla="*/ 671715 h 1220486"/>
                <a:gd name="connsiteX57" fmla="*/ 448089 w 1242268"/>
                <a:gd name="connsiteY57" fmla="*/ 673032 h 1220486"/>
                <a:gd name="connsiteX58" fmla="*/ 436230 w 1242268"/>
                <a:gd name="connsiteY58" fmla="*/ 673691 h 1220486"/>
                <a:gd name="connsiteX59" fmla="*/ 432278 w 1242268"/>
                <a:gd name="connsiteY59" fmla="*/ 673691 h 1220486"/>
                <a:gd name="connsiteX60" fmla="*/ 421737 w 1242268"/>
                <a:gd name="connsiteY60" fmla="*/ 674350 h 1220486"/>
                <a:gd name="connsiteX61" fmla="*/ 421737 w 1242268"/>
                <a:gd name="connsiteY61" fmla="*/ 674350 h 1220486"/>
                <a:gd name="connsiteX62" fmla="*/ 413831 w 1242268"/>
                <a:gd name="connsiteY62" fmla="*/ 532051 h 1220486"/>
                <a:gd name="connsiteX63" fmla="*/ 537025 w 1242268"/>
                <a:gd name="connsiteY63" fmla="*/ 527440 h 1220486"/>
                <a:gd name="connsiteX64" fmla="*/ 537025 w 1242268"/>
                <a:gd name="connsiteY64" fmla="*/ 527440 h 1220486"/>
                <a:gd name="connsiteX65" fmla="*/ 544931 w 1242268"/>
                <a:gd name="connsiteY65" fmla="*/ 671715 h 1220486"/>
                <a:gd name="connsiteX66" fmla="*/ 529120 w 1242268"/>
                <a:gd name="connsiteY66" fmla="*/ 671715 h 1220486"/>
                <a:gd name="connsiteX67" fmla="*/ 341365 w 1242268"/>
                <a:gd name="connsiteY67" fmla="*/ 518217 h 1220486"/>
                <a:gd name="connsiteX68" fmla="*/ 309084 w 1242268"/>
                <a:gd name="connsiteY68" fmla="*/ 454973 h 1220486"/>
                <a:gd name="connsiteX69" fmla="*/ 301837 w 1242268"/>
                <a:gd name="connsiteY69" fmla="*/ 403587 h 1220486"/>
                <a:gd name="connsiteX70" fmla="*/ 483663 w 1242268"/>
                <a:gd name="connsiteY70" fmla="*/ 192775 h 1220486"/>
                <a:gd name="connsiteX71" fmla="*/ 525167 w 1242268"/>
                <a:gd name="connsiteY71" fmla="*/ 182234 h 1220486"/>
                <a:gd name="connsiteX72" fmla="*/ 569306 w 1242268"/>
                <a:gd name="connsiteY72" fmla="*/ 201998 h 1220486"/>
                <a:gd name="connsiteX73" fmla="*/ 627938 w 1242268"/>
                <a:gd name="connsiteY73" fmla="*/ 225055 h 1220486"/>
                <a:gd name="connsiteX74" fmla="*/ 629256 w 1242268"/>
                <a:gd name="connsiteY74" fmla="*/ 225055 h 1220486"/>
                <a:gd name="connsiteX75" fmla="*/ 653631 w 1242268"/>
                <a:gd name="connsiteY75" fmla="*/ 219126 h 1220486"/>
                <a:gd name="connsiteX76" fmla="*/ 662854 w 1242268"/>
                <a:gd name="connsiteY76" fmla="*/ 219785 h 1220486"/>
                <a:gd name="connsiteX77" fmla="*/ 749814 w 1242268"/>
                <a:gd name="connsiteY77" fmla="*/ 252724 h 1220486"/>
                <a:gd name="connsiteX78" fmla="*/ 826893 w 1242268"/>
                <a:gd name="connsiteY78" fmla="*/ 260630 h 1220486"/>
                <a:gd name="connsiteX79" fmla="*/ 891454 w 1242268"/>
                <a:gd name="connsiteY79" fmla="*/ 403587 h 1220486"/>
                <a:gd name="connsiteX80" fmla="*/ 884207 w 1242268"/>
                <a:gd name="connsiteY80" fmla="*/ 454973 h 1220486"/>
                <a:gd name="connsiteX81" fmla="*/ 865761 w 1242268"/>
                <a:gd name="connsiteY81" fmla="*/ 497794 h 1220486"/>
                <a:gd name="connsiteX82" fmla="*/ 341365 w 1242268"/>
                <a:gd name="connsiteY82" fmla="*/ 518217 h 1220486"/>
                <a:gd name="connsiteX83" fmla="*/ 627938 w 1242268"/>
                <a:gd name="connsiteY83" fmla="*/ 524146 h 1220486"/>
                <a:gd name="connsiteX84" fmla="*/ 751132 w 1242268"/>
                <a:gd name="connsiteY84" fmla="*/ 519534 h 1220486"/>
                <a:gd name="connsiteX85" fmla="*/ 751132 w 1242268"/>
                <a:gd name="connsiteY85" fmla="*/ 519534 h 1220486"/>
                <a:gd name="connsiteX86" fmla="*/ 759696 w 1242268"/>
                <a:gd name="connsiteY86" fmla="*/ 669080 h 1220486"/>
                <a:gd name="connsiteX87" fmla="*/ 757061 w 1242268"/>
                <a:gd name="connsiteY87" fmla="*/ 669080 h 1220486"/>
                <a:gd name="connsiteX88" fmla="*/ 758378 w 1242268"/>
                <a:gd name="connsiteY88" fmla="*/ 676985 h 1220486"/>
                <a:gd name="connsiteX89" fmla="*/ 747838 w 1242268"/>
                <a:gd name="connsiteY89" fmla="*/ 676326 h 1220486"/>
                <a:gd name="connsiteX90" fmla="*/ 636502 w 1242268"/>
                <a:gd name="connsiteY90" fmla="*/ 671715 h 1220486"/>
                <a:gd name="connsiteX91" fmla="*/ 627938 w 1242268"/>
                <a:gd name="connsiteY91" fmla="*/ 524146 h 1220486"/>
                <a:gd name="connsiteX92" fmla="*/ 811082 w 1242268"/>
                <a:gd name="connsiteY92" fmla="*/ 1099928 h 1220486"/>
                <a:gd name="connsiteX93" fmla="*/ 700405 w 1242268"/>
                <a:gd name="connsiteY93" fmla="*/ 1078188 h 1220486"/>
                <a:gd name="connsiteX94" fmla="*/ 730709 w 1242268"/>
                <a:gd name="connsiteY94" fmla="*/ 997816 h 1220486"/>
                <a:gd name="connsiteX95" fmla="*/ 844021 w 1242268"/>
                <a:gd name="connsiteY95" fmla="*/ 1012309 h 1220486"/>
                <a:gd name="connsiteX96" fmla="*/ 811082 w 1242268"/>
                <a:gd name="connsiteY96" fmla="*/ 1099928 h 1220486"/>
                <a:gd name="connsiteX97" fmla="*/ 867079 w 1242268"/>
                <a:gd name="connsiteY97" fmla="*/ 935231 h 1220486"/>
                <a:gd name="connsiteX98" fmla="*/ 753767 w 1242268"/>
                <a:gd name="connsiteY98" fmla="*/ 920737 h 1220486"/>
                <a:gd name="connsiteX99" fmla="*/ 767601 w 1242268"/>
                <a:gd name="connsiteY99" fmla="*/ 842341 h 1220486"/>
                <a:gd name="connsiteX100" fmla="*/ 881572 w 1242268"/>
                <a:gd name="connsiteY100" fmla="*/ 856835 h 1220486"/>
                <a:gd name="connsiteX101" fmla="*/ 867079 w 1242268"/>
                <a:gd name="connsiteY101" fmla="*/ 935231 h 1220486"/>
                <a:gd name="connsiteX102" fmla="*/ 929664 w 1242268"/>
                <a:gd name="connsiteY102" fmla="*/ 704654 h 1220486"/>
                <a:gd name="connsiteX103" fmla="*/ 919782 w 1242268"/>
                <a:gd name="connsiteY103" fmla="*/ 701360 h 1220486"/>
                <a:gd name="connsiteX104" fmla="*/ 919123 w 1242268"/>
                <a:gd name="connsiteY104" fmla="*/ 701360 h 1220486"/>
                <a:gd name="connsiteX105" fmla="*/ 910559 w 1242268"/>
                <a:gd name="connsiteY105" fmla="*/ 698725 h 1220486"/>
                <a:gd name="connsiteX106" fmla="*/ 904630 w 1242268"/>
                <a:gd name="connsiteY106" fmla="*/ 697407 h 1220486"/>
                <a:gd name="connsiteX107" fmla="*/ 903971 w 1242268"/>
                <a:gd name="connsiteY107" fmla="*/ 697407 h 1220486"/>
                <a:gd name="connsiteX108" fmla="*/ 897383 w 1242268"/>
                <a:gd name="connsiteY108" fmla="*/ 696090 h 1220486"/>
                <a:gd name="connsiteX109" fmla="*/ 889478 w 1242268"/>
                <a:gd name="connsiteY109" fmla="*/ 694114 h 1220486"/>
                <a:gd name="connsiteX110" fmla="*/ 880913 w 1242268"/>
                <a:gd name="connsiteY110" fmla="*/ 692137 h 1220486"/>
                <a:gd name="connsiteX111" fmla="*/ 877619 w 1242268"/>
                <a:gd name="connsiteY111" fmla="*/ 695431 h 1220486"/>
                <a:gd name="connsiteX112" fmla="*/ 885525 w 1242268"/>
                <a:gd name="connsiteY112" fmla="*/ 779098 h 1220486"/>
                <a:gd name="connsiteX113" fmla="*/ 769578 w 1242268"/>
                <a:gd name="connsiteY113" fmla="*/ 764604 h 1220486"/>
                <a:gd name="connsiteX114" fmla="*/ 758378 w 1242268"/>
                <a:gd name="connsiteY114" fmla="*/ 677644 h 1220486"/>
                <a:gd name="connsiteX115" fmla="*/ 760355 w 1242268"/>
                <a:gd name="connsiteY115" fmla="*/ 677644 h 1220486"/>
                <a:gd name="connsiteX116" fmla="*/ 775507 w 1242268"/>
                <a:gd name="connsiteY116" fmla="*/ 678961 h 1220486"/>
                <a:gd name="connsiteX117" fmla="*/ 787365 w 1242268"/>
                <a:gd name="connsiteY117" fmla="*/ 680279 h 1220486"/>
                <a:gd name="connsiteX118" fmla="*/ 819646 w 1242268"/>
                <a:gd name="connsiteY118" fmla="*/ 683573 h 1220486"/>
                <a:gd name="connsiteX119" fmla="*/ 828210 w 1242268"/>
                <a:gd name="connsiteY119" fmla="*/ 684891 h 1220486"/>
                <a:gd name="connsiteX120" fmla="*/ 827551 w 1242268"/>
                <a:gd name="connsiteY120" fmla="*/ 663150 h 1220486"/>
                <a:gd name="connsiteX121" fmla="*/ 822281 w 1242268"/>
                <a:gd name="connsiteY121" fmla="*/ 517558 h 1220486"/>
                <a:gd name="connsiteX122" fmla="*/ 861150 w 1242268"/>
                <a:gd name="connsiteY122" fmla="*/ 516240 h 1220486"/>
                <a:gd name="connsiteX123" fmla="*/ 918464 w 1242268"/>
                <a:gd name="connsiteY123" fmla="*/ 553133 h 1220486"/>
                <a:gd name="connsiteX124" fmla="*/ 935593 w 1242268"/>
                <a:gd name="connsiteY124" fmla="*/ 591342 h 1220486"/>
                <a:gd name="connsiteX125" fmla="*/ 938228 w 1242268"/>
                <a:gd name="connsiteY125" fmla="*/ 676326 h 1220486"/>
                <a:gd name="connsiteX126" fmla="*/ 939546 w 1242268"/>
                <a:gd name="connsiteY126" fmla="*/ 710583 h 1220486"/>
                <a:gd name="connsiteX127" fmla="*/ 929664 w 1242268"/>
                <a:gd name="connsiteY127" fmla="*/ 704654 h 1220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</a:cxnLst>
              <a:rect l="l" t="t" r="r" b="b"/>
              <a:pathLst>
                <a:path w="1242268" h="1220486">
                  <a:moveTo>
                    <a:pt x="1241271" y="527440"/>
                  </a:moveTo>
                  <a:cubicBezTo>
                    <a:pt x="1238636" y="518876"/>
                    <a:pt x="1229413" y="513605"/>
                    <a:pt x="1220849" y="516240"/>
                  </a:cubicBezTo>
                  <a:lnTo>
                    <a:pt x="1025188" y="576849"/>
                  </a:lnTo>
                  <a:lnTo>
                    <a:pt x="1028482" y="432574"/>
                  </a:lnTo>
                  <a:cubicBezTo>
                    <a:pt x="1028482" y="423351"/>
                    <a:pt x="1021235" y="416104"/>
                    <a:pt x="1012671" y="415446"/>
                  </a:cubicBezTo>
                  <a:lnTo>
                    <a:pt x="1012012" y="415446"/>
                  </a:lnTo>
                  <a:cubicBezTo>
                    <a:pt x="1002789" y="415446"/>
                    <a:pt x="995543" y="422692"/>
                    <a:pt x="995543" y="431257"/>
                  </a:cubicBezTo>
                  <a:lnTo>
                    <a:pt x="991590" y="593319"/>
                  </a:lnTo>
                  <a:lnTo>
                    <a:pt x="970509" y="624941"/>
                  </a:lnTo>
                  <a:cubicBezTo>
                    <a:pt x="967874" y="591342"/>
                    <a:pt x="955357" y="566309"/>
                    <a:pt x="932958" y="545227"/>
                  </a:cubicBezTo>
                  <a:cubicBezTo>
                    <a:pt x="919123" y="530075"/>
                    <a:pt x="911218" y="521511"/>
                    <a:pt x="880913" y="504382"/>
                  </a:cubicBezTo>
                  <a:cubicBezTo>
                    <a:pt x="889478" y="489889"/>
                    <a:pt x="896065" y="474737"/>
                    <a:pt x="900677" y="458926"/>
                  </a:cubicBezTo>
                  <a:cubicBezTo>
                    <a:pt x="901336" y="455632"/>
                    <a:pt x="902653" y="452338"/>
                    <a:pt x="903312" y="449703"/>
                  </a:cubicBezTo>
                  <a:cubicBezTo>
                    <a:pt x="1077891" y="329144"/>
                    <a:pt x="933617" y="256018"/>
                    <a:pt x="872349" y="237572"/>
                  </a:cubicBezTo>
                  <a:cubicBezTo>
                    <a:pt x="865102" y="234937"/>
                    <a:pt x="859173" y="229008"/>
                    <a:pt x="857856" y="221103"/>
                  </a:cubicBezTo>
                  <a:cubicBezTo>
                    <a:pt x="806470" y="-19356"/>
                    <a:pt x="594999" y="-29896"/>
                    <a:pt x="457312" y="32030"/>
                  </a:cubicBezTo>
                  <a:cubicBezTo>
                    <a:pt x="344659" y="82757"/>
                    <a:pt x="357176" y="163129"/>
                    <a:pt x="366399" y="191457"/>
                  </a:cubicBezTo>
                  <a:cubicBezTo>
                    <a:pt x="368375" y="197386"/>
                    <a:pt x="365740" y="203974"/>
                    <a:pt x="359811" y="207268"/>
                  </a:cubicBezTo>
                  <a:cubicBezTo>
                    <a:pt x="285367" y="244819"/>
                    <a:pt x="311060" y="275123"/>
                    <a:pt x="280097" y="306087"/>
                  </a:cubicBezTo>
                  <a:cubicBezTo>
                    <a:pt x="198407" y="377894"/>
                    <a:pt x="263627" y="431915"/>
                    <a:pt x="290638" y="450361"/>
                  </a:cubicBezTo>
                  <a:cubicBezTo>
                    <a:pt x="291297" y="453655"/>
                    <a:pt x="291955" y="456291"/>
                    <a:pt x="293273" y="459585"/>
                  </a:cubicBezTo>
                  <a:cubicBezTo>
                    <a:pt x="300520" y="483960"/>
                    <a:pt x="312378" y="507017"/>
                    <a:pt x="328189" y="528098"/>
                  </a:cubicBezTo>
                  <a:cubicBezTo>
                    <a:pt x="328189" y="528098"/>
                    <a:pt x="328189" y="528098"/>
                    <a:pt x="328189" y="528098"/>
                  </a:cubicBezTo>
                  <a:cubicBezTo>
                    <a:pt x="316989" y="532710"/>
                    <a:pt x="309743" y="543910"/>
                    <a:pt x="312378" y="556427"/>
                  </a:cubicBezTo>
                  <a:cubicBezTo>
                    <a:pt x="313695" y="563673"/>
                    <a:pt x="316989" y="569603"/>
                    <a:pt x="321601" y="576190"/>
                  </a:cubicBezTo>
                  <a:cubicBezTo>
                    <a:pt x="324236" y="580143"/>
                    <a:pt x="325554" y="584755"/>
                    <a:pt x="324236" y="589366"/>
                  </a:cubicBezTo>
                  <a:cubicBezTo>
                    <a:pt x="321601" y="601224"/>
                    <a:pt x="324236" y="610447"/>
                    <a:pt x="330824" y="620988"/>
                  </a:cubicBezTo>
                  <a:cubicBezTo>
                    <a:pt x="333459" y="624282"/>
                    <a:pt x="334118" y="628894"/>
                    <a:pt x="333459" y="633505"/>
                  </a:cubicBezTo>
                  <a:cubicBezTo>
                    <a:pt x="332800" y="635481"/>
                    <a:pt x="332800" y="637458"/>
                    <a:pt x="332800" y="638775"/>
                  </a:cubicBezTo>
                  <a:cubicBezTo>
                    <a:pt x="298543" y="665786"/>
                    <a:pt x="270215" y="697407"/>
                    <a:pt x="249134" y="732982"/>
                  </a:cubicBezTo>
                  <a:cubicBezTo>
                    <a:pt x="249134" y="732982"/>
                    <a:pt x="249134" y="732982"/>
                    <a:pt x="249134" y="732982"/>
                  </a:cubicBezTo>
                  <a:cubicBezTo>
                    <a:pt x="248475" y="732982"/>
                    <a:pt x="248475" y="732323"/>
                    <a:pt x="247816" y="732323"/>
                  </a:cubicBezTo>
                  <a:lnTo>
                    <a:pt x="198407" y="709925"/>
                  </a:lnTo>
                  <a:lnTo>
                    <a:pt x="61379" y="538639"/>
                  </a:lnTo>
                  <a:cubicBezTo>
                    <a:pt x="55450" y="531392"/>
                    <a:pt x="45568" y="530075"/>
                    <a:pt x="38321" y="536004"/>
                  </a:cubicBezTo>
                  <a:cubicBezTo>
                    <a:pt x="31075" y="541933"/>
                    <a:pt x="29757" y="551815"/>
                    <a:pt x="35686" y="559062"/>
                  </a:cubicBezTo>
                  <a:lnTo>
                    <a:pt x="165468" y="722441"/>
                  </a:lnTo>
                  <a:lnTo>
                    <a:pt x="5382" y="864740"/>
                  </a:lnTo>
                  <a:cubicBezTo>
                    <a:pt x="-1206" y="870669"/>
                    <a:pt x="-1865" y="881210"/>
                    <a:pt x="4064" y="887798"/>
                  </a:cubicBezTo>
                  <a:cubicBezTo>
                    <a:pt x="7358" y="891750"/>
                    <a:pt x="11970" y="893068"/>
                    <a:pt x="16581" y="893068"/>
                  </a:cubicBezTo>
                  <a:cubicBezTo>
                    <a:pt x="20534" y="893068"/>
                    <a:pt x="24487" y="891750"/>
                    <a:pt x="27781" y="889115"/>
                  </a:cubicBezTo>
                  <a:lnTo>
                    <a:pt x="191819" y="743523"/>
                  </a:lnTo>
                  <a:lnTo>
                    <a:pt x="234641" y="762628"/>
                  </a:lnTo>
                  <a:cubicBezTo>
                    <a:pt x="217512" y="800179"/>
                    <a:pt x="207630" y="841024"/>
                    <a:pt x="207630" y="883845"/>
                  </a:cubicBezTo>
                  <a:cubicBezTo>
                    <a:pt x="207630" y="1069624"/>
                    <a:pt x="387480" y="1220487"/>
                    <a:pt x="609492" y="1220487"/>
                  </a:cubicBezTo>
                  <a:cubicBezTo>
                    <a:pt x="831504" y="1220487"/>
                    <a:pt x="1011354" y="1069624"/>
                    <a:pt x="1011354" y="883845"/>
                  </a:cubicBezTo>
                  <a:cubicBezTo>
                    <a:pt x="1011354" y="853541"/>
                    <a:pt x="1006742" y="824554"/>
                    <a:pt x="997519" y="796226"/>
                  </a:cubicBezTo>
                  <a:cubicBezTo>
                    <a:pt x="988955" y="768557"/>
                    <a:pt x="975779" y="742205"/>
                    <a:pt x="958650" y="717171"/>
                  </a:cubicBezTo>
                  <a:lnTo>
                    <a:pt x="958650" y="717171"/>
                  </a:lnTo>
                  <a:cubicBezTo>
                    <a:pt x="961286" y="709266"/>
                    <a:pt x="963262" y="701360"/>
                    <a:pt x="964580" y="694114"/>
                  </a:cubicBezTo>
                  <a:lnTo>
                    <a:pt x="1019259" y="613082"/>
                  </a:lnTo>
                  <a:lnTo>
                    <a:pt x="1231389" y="547862"/>
                  </a:lnTo>
                  <a:cubicBezTo>
                    <a:pt x="1239295" y="545227"/>
                    <a:pt x="1244565" y="536004"/>
                    <a:pt x="1241271" y="527440"/>
                  </a:cubicBezTo>
                  <a:close/>
                  <a:moveTo>
                    <a:pt x="529120" y="671715"/>
                  </a:moveTo>
                  <a:cubicBezTo>
                    <a:pt x="523849" y="671715"/>
                    <a:pt x="518579" y="671715"/>
                    <a:pt x="513309" y="671715"/>
                  </a:cubicBezTo>
                  <a:cubicBezTo>
                    <a:pt x="508038" y="671715"/>
                    <a:pt x="502768" y="671715"/>
                    <a:pt x="497498" y="671715"/>
                  </a:cubicBezTo>
                  <a:cubicBezTo>
                    <a:pt x="493545" y="671715"/>
                    <a:pt x="489592" y="671715"/>
                    <a:pt x="485640" y="671715"/>
                  </a:cubicBezTo>
                  <a:cubicBezTo>
                    <a:pt x="472464" y="671715"/>
                    <a:pt x="459947" y="672374"/>
                    <a:pt x="448089" y="673032"/>
                  </a:cubicBezTo>
                  <a:cubicBezTo>
                    <a:pt x="444136" y="673032"/>
                    <a:pt x="440183" y="673032"/>
                    <a:pt x="436230" y="673691"/>
                  </a:cubicBezTo>
                  <a:cubicBezTo>
                    <a:pt x="434913" y="673691"/>
                    <a:pt x="433595" y="673691"/>
                    <a:pt x="432278" y="673691"/>
                  </a:cubicBezTo>
                  <a:cubicBezTo>
                    <a:pt x="428984" y="673691"/>
                    <a:pt x="425031" y="673691"/>
                    <a:pt x="421737" y="674350"/>
                  </a:cubicBezTo>
                  <a:lnTo>
                    <a:pt x="421737" y="674350"/>
                  </a:lnTo>
                  <a:lnTo>
                    <a:pt x="413831" y="532051"/>
                  </a:lnTo>
                  <a:lnTo>
                    <a:pt x="537025" y="527440"/>
                  </a:lnTo>
                  <a:lnTo>
                    <a:pt x="537025" y="527440"/>
                  </a:lnTo>
                  <a:lnTo>
                    <a:pt x="544931" y="671715"/>
                  </a:lnTo>
                  <a:cubicBezTo>
                    <a:pt x="539660" y="671715"/>
                    <a:pt x="534390" y="671715"/>
                    <a:pt x="529120" y="671715"/>
                  </a:cubicBezTo>
                  <a:close/>
                  <a:moveTo>
                    <a:pt x="341365" y="518217"/>
                  </a:moveTo>
                  <a:cubicBezTo>
                    <a:pt x="326871" y="498453"/>
                    <a:pt x="315672" y="477372"/>
                    <a:pt x="309084" y="454973"/>
                  </a:cubicBezTo>
                  <a:cubicBezTo>
                    <a:pt x="304472" y="438503"/>
                    <a:pt x="301837" y="421375"/>
                    <a:pt x="301837" y="403587"/>
                  </a:cubicBezTo>
                  <a:cubicBezTo>
                    <a:pt x="301837" y="311357"/>
                    <a:pt x="372987" y="228349"/>
                    <a:pt x="483663" y="192775"/>
                  </a:cubicBezTo>
                  <a:cubicBezTo>
                    <a:pt x="496839" y="188163"/>
                    <a:pt x="511332" y="184869"/>
                    <a:pt x="525167" y="182234"/>
                  </a:cubicBezTo>
                  <a:cubicBezTo>
                    <a:pt x="537684" y="186187"/>
                    <a:pt x="553495" y="194751"/>
                    <a:pt x="569306" y="201998"/>
                  </a:cubicBezTo>
                  <a:cubicBezTo>
                    <a:pt x="593681" y="213856"/>
                    <a:pt x="614104" y="224397"/>
                    <a:pt x="627938" y="225055"/>
                  </a:cubicBezTo>
                  <a:lnTo>
                    <a:pt x="629256" y="225055"/>
                  </a:lnTo>
                  <a:cubicBezTo>
                    <a:pt x="639138" y="225055"/>
                    <a:pt x="647043" y="223079"/>
                    <a:pt x="653631" y="219126"/>
                  </a:cubicBezTo>
                  <a:cubicBezTo>
                    <a:pt x="656266" y="217150"/>
                    <a:pt x="660219" y="217809"/>
                    <a:pt x="662854" y="219785"/>
                  </a:cubicBezTo>
                  <a:cubicBezTo>
                    <a:pt x="683935" y="236255"/>
                    <a:pt x="717534" y="246796"/>
                    <a:pt x="749814" y="252724"/>
                  </a:cubicBezTo>
                  <a:cubicBezTo>
                    <a:pt x="782095" y="258654"/>
                    <a:pt x="812399" y="260630"/>
                    <a:pt x="826893" y="260630"/>
                  </a:cubicBezTo>
                  <a:cubicBezTo>
                    <a:pt x="869055" y="300816"/>
                    <a:pt x="891454" y="351543"/>
                    <a:pt x="891454" y="403587"/>
                  </a:cubicBezTo>
                  <a:cubicBezTo>
                    <a:pt x="891454" y="420716"/>
                    <a:pt x="888819" y="437845"/>
                    <a:pt x="884207" y="454973"/>
                  </a:cubicBezTo>
                  <a:cubicBezTo>
                    <a:pt x="879596" y="469466"/>
                    <a:pt x="873667" y="483960"/>
                    <a:pt x="865761" y="497794"/>
                  </a:cubicBezTo>
                  <a:lnTo>
                    <a:pt x="341365" y="518217"/>
                  </a:lnTo>
                  <a:close/>
                  <a:moveTo>
                    <a:pt x="627938" y="524146"/>
                  </a:moveTo>
                  <a:lnTo>
                    <a:pt x="751132" y="519534"/>
                  </a:lnTo>
                  <a:lnTo>
                    <a:pt x="751132" y="519534"/>
                  </a:lnTo>
                  <a:lnTo>
                    <a:pt x="759696" y="669080"/>
                  </a:lnTo>
                  <a:lnTo>
                    <a:pt x="757061" y="669080"/>
                  </a:lnTo>
                  <a:cubicBezTo>
                    <a:pt x="757720" y="671715"/>
                    <a:pt x="758378" y="674350"/>
                    <a:pt x="758378" y="676985"/>
                  </a:cubicBezTo>
                  <a:cubicBezTo>
                    <a:pt x="755085" y="676985"/>
                    <a:pt x="751791" y="676326"/>
                    <a:pt x="747838" y="676326"/>
                  </a:cubicBezTo>
                  <a:cubicBezTo>
                    <a:pt x="711604" y="673691"/>
                    <a:pt x="673395" y="673032"/>
                    <a:pt x="636502" y="671715"/>
                  </a:cubicBezTo>
                  <a:lnTo>
                    <a:pt x="627938" y="524146"/>
                  </a:lnTo>
                  <a:close/>
                  <a:moveTo>
                    <a:pt x="811082" y="1099928"/>
                  </a:moveTo>
                  <a:lnTo>
                    <a:pt x="700405" y="1078188"/>
                  </a:lnTo>
                  <a:cubicBezTo>
                    <a:pt x="712263" y="1049860"/>
                    <a:pt x="722145" y="1023508"/>
                    <a:pt x="730709" y="997816"/>
                  </a:cubicBezTo>
                  <a:lnTo>
                    <a:pt x="844021" y="1012309"/>
                  </a:lnTo>
                  <a:cubicBezTo>
                    <a:pt x="834798" y="1039978"/>
                    <a:pt x="823599" y="1068965"/>
                    <a:pt x="811082" y="1099928"/>
                  </a:cubicBezTo>
                  <a:close/>
                  <a:moveTo>
                    <a:pt x="867079" y="935231"/>
                  </a:moveTo>
                  <a:lnTo>
                    <a:pt x="753767" y="920737"/>
                  </a:lnTo>
                  <a:cubicBezTo>
                    <a:pt x="760355" y="893727"/>
                    <a:pt x="764966" y="867375"/>
                    <a:pt x="767601" y="842341"/>
                  </a:cubicBezTo>
                  <a:lnTo>
                    <a:pt x="881572" y="856835"/>
                  </a:lnTo>
                  <a:cubicBezTo>
                    <a:pt x="878278" y="881869"/>
                    <a:pt x="873667" y="908220"/>
                    <a:pt x="867079" y="935231"/>
                  </a:cubicBezTo>
                  <a:close/>
                  <a:moveTo>
                    <a:pt x="929664" y="704654"/>
                  </a:moveTo>
                  <a:cubicBezTo>
                    <a:pt x="926370" y="703337"/>
                    <a:pt x="923076" y="702678"/>
                    <a:pt x="919782" y="701360"/>
                  </a:cubicBezTo>
                  <a:cubicBezTo>
                    <a:pt x="919782" y="701360"/>
                    <a:pt x="919782" y="701360"/>
                    <a:pt x="919123" y="701360"/>
                  </a:cubicBezTo>
                  <a:cubicBezTo>
                    <a:pt x="916488" y="700701"/>
                    <a:pt x="913194" y="699384"/>
                    <a:pt x="910559" y="698725"/>
                  </a:cubicBezTo>
                  <a:cubicBezTo>
                    <a:pt x="908583" y="698066"/>
                    <a:pt x="906606" y="697407"/>
                    <a:pt x="904630" y="697407"/>
                  </a:cubicBezTo>
                  <a:cubicBezTo>
                    <a:pt x="904630" y="697407"/>
                    <a:pt x="903971" y="697407"/>
                    <a:pt x="903971" y="697407"/>
                  </a:cubicBezTo>
                  <a:cubicBezTo>
                    <a:pt x="901995" y="696749"/>
                    <a:pt x="900018" y="696090"/>
                    <a:pt x="897383" y="696090"/>
                  </a:cubicBezTo>
                  <a:cubicBezTo>
                    <a:pt x="894748" y="695431"/>
                    <a:pt x="892113" y="694773"/>
                    <a:pt x="889478" y="694114"/>
                  </a:cubicBezTo>
                  <a:cubicBezTo>
                    <a:pt x="886842" y="693455"/>
                    <a:pt x="883548" y="692796"/>
                    <a:pt x="880913" y="692137"/>
                  </a:cubicBezTo>
                  <a:cubicBezTo>
                    <a:pt x="879596" y="693455"/>
                    <a:pt x="878937" y="694114"/>
                    <a:pt x="877619" y="695431"/>
                  </a:cubicBezTo>
                  <a:cubicBezTo>
                    <a:pt x="882231" y="723759"/>
                    <a:pt x="884866" y="751428"/>
                    <a:pt x="885525" y="779098"/>
                  </a:cubicBezTo>
                  <a:lnTo>
                    <a:pt x="769578" y="764604"/>
                  </a:lnTo>
                  <a:cubicBezTo>
                    <a:pt x="768260" y="736276"/>
                    <a:pt x="764308" y="707289"/>
                    <a:pt x="758378" y="677644"/>
                  </a:cubicBezTo>
                  <a:cubicBezTo>
                    <a:pt x="759037" y="677644"/>
                    <a:pt x="759696" y="677644"/>
                    <a:pt x="760355" y="677644"/>
                  </a:cubicBezTo>
                  <a:cubicBezTo>
                    <a:pt x="765625" y="677644"/>
                    <a:pt x="770895" y="678303"/>
                    <a:pt x="775507" y="678961"/>
                  </a:cubicBezTo>
                  <a:cubicBezTo>
                    <a:pt x="779460" y="679620"/>
                    <a:pt x="783412" y="679620"/>
                    <a:pt x="787365" y="680279"/>
                  </a:cubicBezTo>
                  <a:cubicBezTo>
                    <a:pt x="798565" y="680938"/>
                    <a:pt x="809105" y="682255"/>
                    <a:pt x="819646" y="683573"/>
                  </a:cubicBezTo>
                  <a:cubicBezTo>
                    <a:pt x="822281" y="683573"/>
                    <a:pt x="825575" y="684232"/>
                    <a:pt x="828210" y="684891"/>
                  </a:cubicBezTo>
                  <a:lnTo>
                    <a:pt x="827551" y="663150"/>
                  </a:lnTo>
                  <a:lnTo>
                    <a:pt x="822281" y="517558"/>
                  </a:lnTo>
                  <a:lnTo>
                    <a:pt x="861150" y="516240"/>
                  </a:lnTo>
                  <a:cubicBezTo>
                    <a:pt x="879596" y="522828"/>
                    <a:pt x="901336" y="536663"/>
                    <a:pt x="918464" y="553133"/>
                  </a:cubicBezTo>
                  <a:cubicBezTo>
                    <a:pt x="929005" y="563015"/>
                    <a:pt x="934934" y="576849"/>
                    <a:pt x="935593" y="591342"/>
                  </a:cubicBezTo>
                  <a:lnTo>
                    <a:pt x="938228" y="676326"/>
                  </a:lnTo>
                  <a:lnTo>
                    <a:pt x="939546" y="710583"/>
                  </a:lnTo>
                  <a:cubicBezTo>
                    <a:pt x="936252" y="707289"/>
                    <a:pt x="932958" y="705972"/>
                    <a:pt x="929664" y="704654"/>
                  </a:cubicBezTo>
                  <a:close/>
                </a:path>
              </a:pathLst>
            </a:custGeom>
            <a:solidFill>
              <a:schemeClr val="bg1"/>
            </a:solidFill>
            <a:ln w="6585" cap="flat">
              <a:noFill/>
              <a:prstDash val="solid"/>
              <a:miter/>
            </a:ln>
            <a:effectLst>
              <a:outerShdw blurRad="50800" dist="38100" dir="5400000" algn="t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endParaRPr lang="zh-CN" altLang="en-US">
                <a:latin typeface="+mj-ea"/>
                <a:ea typeface="+mj-ea"/>
              </a:endParaRPr>
            </a:p>
          </p:txBody>
        </p:sp>
      </p:grpSp>
      <p:sp>
        <p:nvSpPr>
          <p:cNvPr id="158" name="地形1">
            <a:extLst>
              <a:ext uri="{FF2B5EF4-FFF2-40B4-BE49-F238E27FC236}">
                <a16:creationId xmlns:a16="http://schemas.microsoft.com/office/drawing/2014/main" id="{769FC6D0-0333-4E2D-961E-DBBC1C191A78}"/>
              </a:ext>
            </a:extLst>
          </p:cNvPr>
          <p:cNvSpPr/>
          <p:nvPr/>
        </p:nvSpPr>
        <p:spPr>
          <a:xfrm>
            <a:off x="-17518" y="6283246"/>
            <a:ext cx="12209518" cy="579516"/>
          </a:xfrm>
          <a:custGeom>
            <a:avLst/>
            <a:gdLst>
              <a:gd name="connsiteX0" fmla="*/ 0 w 12211050"/>
              <a:gd name="connsiteY0" fmla="*/ 1104900 h 1104900"/>
              <a:gd name="connsiteX1" fmla="*/ 0 w 12211050"/>
              <a:gd name="connsiteY1" fmla="*/ 762000 h 1104900"/>
              <a:gd name="connsiteX2" fmla="*/ 12211050 w 12211050"/>
              <a:gd name="connsiteY2" fmla="*/ 0 h 1104900"/>
              <a:gd name="connsiteX3" fmla="*/ 12211050 w 12211050"/>
              <a:gd name="connsiteY3" fmla="*/ 1104900 h 1104900"/>
              <a:gd name="connsiteX4" fmla="*/ 0 w 12211050"/>
              <a:gd name="connsiteY4" fmla="*/ 1104900 h 1104900"/>
              <a:gd name="connsiteX0" fmla="*/ 0 w 12211050"/>
              <a:gd name="connsiteY0" fmla="*/ 1104900 h 1104900"/>
              <a:gd name="connsiteX1" fmla="*/ 0 w 12211050"/>
              <a:gd name="connsiteY1" fmla="*/ 762000 h 1104900"/>
              <a:gd name="connsiteX2" fmla="*/ 12211050 w 12211050"/>
              <a:gd name="connsiteY2" fmla="*/ 0 h 1104900"/>
              <a:gd name="connsiteX3" fmla="*/ 12211050 w 12211050"/>
              <a:gd name="connsiteY3" fmla="*/ 1104900 h 1104900"/>
              <a:gd name="connsiteX4" fmla="*/ 0 w 12211050"/>
              <a:gd name="connsiteY4" fmla="*/ 1104900 h 1104900"/>
              <a:gd name="connsiteX0" fmla="*/ 0 w 12211050"/>
              <a:gd name="connsiteY0" fmla="*/ 1172973 h 1172973"/>
              <a:gd name="connsiteX1" fmla="*/ 0 w 12211050"/>
              <a:gd name="connsiteY1" fmla="*/ 830073 h 1172973"/>
              <a:gd name="connsiteX2" fmla="*/ 12211050 w 12211050"/>
              <a:gd name="connsiteY2" fmla="*/ 68073 h 1172973"/>
              <a:gd name="connsiteX3" fmla="*/ 12211050 w 12211050"/>
              <a:gd name="connsiteY3" fmla="*/ 1172973 h 1172973"/>
              <a:gd name="connsiteX4" fmla="*/ 0 w 12211050"/>
              <a:gd name="connsiteY4" fmla="*/ 1172973 h 1172973"/>
              <a:gd name="connsiteX0" fmla="*/ 0 w 12211050"/>
              <a:gd name="connsiteY0" fmla="*/ 901049 h 901049"/>
              <a:gd name="connsiteX1" fmla="*/ 0 w 12211050"/>
              <a:gd name="connsiteY1" fmla="*/ 558149 h 901049"/>
              <a:gd name="connsiteX2" fmla="*/ 12211050 w 12211050"/>
              <a:gd name="connsiteY2" fmla="*/ 270078 h 901049"/>
              <a:gd name="connsiteX3" fmla="*/ 12211050 w 12211050"/>
              <a:gd name="connsiteY3" fmla="*/ 901049 h 901049"/>
              <a:gd name="connsiteX4" fmla="*/ 0 w 12211050"/>
              <a:gd name="connsiteY4" fmla="*/ 901049 h 901049"/>
              <a:gd name="connsiteX0" fmla="*/ 0 w 12211050"/>
              <a:gd name="connsiteY0" fmla="*/ 983218 h 983218"/>
              <a:gd name="connsiteX1" fmla="*/ 0 w 12211050"/>
              <a:gd name="connsiteY1" fmla="*/ 640318 h 983218"/>
              <a:gd name="connsiteX2" fmla="*/ 12211050 w 12211050"/>
              <a:gd name="connsiteY2" fmla="*/ 352247 h 983218"/>
              <a:gd name="connsiteX3" fmla="*/ 12211050 w 12211050"/>
              <a:gd name="connsiteY3" fmla="*/ 983218 h 983218"/>
              <a:gd name="connsiteX4" fmla="*/ 0 w 12211050"/>
              <a:gd name="connsiteY4" fmla="*/ 983218 h 983218"/>
              <a:gd name="connsiteX0" fmla="*/ 0 w 12211050"/>
              <a:gd name="connsiteY0" fmla="*/ 1057725 h 1057725"/>
              <a:gd name="connsiteX1" fmla="*/ 0 w 12211050"/>
              <a:gd name="connsiteY1" fmla="*/ 714825 h 1057725"/>
              <a:gd name="connsiteX2" fmla="*/ 12211050 w 12211050"/>
              <a:gd name="connsiteY2" fmla="*/ 426754 h 1057725"/>
              <a:gd name="connsiteX3" fmla="*/ 12211050 w 12211050"/>
              <a:gd name="connsiteY3" fmla="*/ 1057725 h 1057725"/>
              <a:gd name="connsiteX4" fmla="*/ 0 w 12211050"/>
              <a:gd name="connsiteY4" fmla="*/ 1057725 h 1057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211050" h="1057725">
                <a:moveTo>
                  <a:pt x="0" y="1057725"/>
                </a:moveTo>
                <a:lnTo>
                  <a:pt x="0" y="714825"/>
                </a:lnTo>
                <a:cubicBezTo>
                  <a:pt x="4738621" y="-452647"/>
                  <a:pt x="8575335" y="81839"/>
                  <a:pt x="12211050" y="426754"/>
                </a:cubicBezTo>
                <a:lnTo>
                  <a:pt x="12211050" y="1057725"/>
                </a:lnTo>
                <a:lnTo>
                  <a:pt x="0" y="1057725"/>
                </a:lnTo>
                <a:close/>
              </a:path>
            </a:pathLst>
          </a:custGeom>
          <a:gradFill>
            <a:gsLst>
              <a:gs pos="0">
                <a:schemeClr val="bg1"/>
              </a:gs>
              <a:gs pos="100000">
                <a:schemeClr val="bg1">
                  <a:lumMod val="85000"/>
                </a:schemeClr>
              </a:gs>
            </a:gsLst>
            <a:lin ang="5400000" scaled="0"/>
          </a:gradFill>
          <a:ln>
            <a:noFill/>
          </a:ln>
          <a:effectLst>
            <a:outerShdw blurRad="127000" dist="63500" dir="16200000" rotWithShape="0">
              <a:schemeClr val="bg2">
                <a:lumMod val="75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atin typeface="+mj-ea"/>
              <a:ea typeface="+mj-ea"/>
            </a:endParaRPr>
          </a:p>
        </p:txBody>
      </p:sp>
      <p:sp>
        <p:nvSpPr>
          <p:cNvPr id="106" name="雪花2">
            <a:extLst>
              <a:ext uri="{FF2B5EF4-FFF2-40B4-BE49-F238E27FC236}">
                <a16:creationId xmlns:a16="http://schemas.microsoft.com/office/drawing/2014/main" id="{263CE9F1-63CB-457C-9F2E-BA9791F7D9AA}"/>
              </a:ext>
            </a:extLst>
          </p:cNvPr>
          <p:cNvSpPr/>
          <p:nvPr/>
        </p:nvSpPr>
        <p:spPr>
          <a:xfrm>
            <a:off x="86360" y="340873"/>
            <a:ext cx="12078891" cy="5907136"/>
          </a:xfrm>
          <a:custGeom>
            <a:avLst/>
            <a:gdLst>
              <a:gd name="connsiteX0" fmla="*/ 3842360 w 12078891"/>
              <a:gd name="connsiteY0" fmla="*/ 5831795 h 5907136"/>
              <a:gd name="connsiteX1" fmla="*/ 3880030 w 12078891"/>
              <a:gd name="connsiteY1" fmla="*/ 5869465 h 5907136"/>
              <a:gd name="connsiteX2" fmla="*/ 3842360 w 12078891"/>
              <a:gd name="connsiteY2" fmla="*/ 5907136 h 5907136"/>
              <a:gd name="connsiteX3" fmla="*/ 3804687 w 12078891"/>
              <a:gd name="connsiteY3" fmla="*/ 5869465 h 5907136"/>
              <a:gd name="connsiteX4" fmla="*/ 3842360 w 12078891"/>
              <a:gd name="connsiteY4" fmla="*/ 5831795 h 5907136"/>
              <a:gd name="connsiteX5" fmla="*/ 7474967 w 12078891"/>
              <a:gd name="connsiteY5" fmla="*/ 5830778 h 5907136"/>
              <a:gd name="connsiteX6" fmla="*/ 7492275 w 12078891"/>
              <a:gd name="connsiteY6" fmla="*/ 5848086 h 5907136"/>
              <a:gd name="connsiteX7" fmla="*/ 7474967 w 12078891"/>
              <a:gd name="connsiteY7" fmla="*/ 5865394 h 5907136"/>
              <a:gd name="connsiteX8" fmla="*/ 7457659 w 12078891"/>
              <a:gd name="connsiteY8" fmla="*/ 5848086 h 5907136"/>
              <a:gd name="connsiteX9" fmla="*/ 7474967 w 12078891"/>
              <a:gd name="connsiteY9" fmla="*/ 5830778 h 5907136"/>
              <a:gd name="connsiteX10" fmla="*/ 8992978 w 12078891"/>
              <a:gd name="connsiteY10" fmla="*/ 5793107 h 5907136"/>
              <a:gd name="connsiteX11" fmla="*/ 8999088 w 12078891"/>
              <a:gd name="connsiteY11" fmla="*/ 5799215 h 5907136"/>
              <a:gd name="connsiteX12" fmla="*/ 8992978 w 12078891"/>
              <a:gd name="connsiteY12" fmla="*/ 5805325 h 5907136"/>
              <a:gd name="connsiteX13" fmla="*/ 8986870 w 12078891"/>
              <a:gd name="connsiteY13" fmla="*/ 5799215 h 5907136"/>
              <a:gd name="connsiteX14" fmla="*/ 8992978 w 12078891"/>
              <a:gd name="connsiteY14" fmla="*/ 5793107 h 5907136"/>
              <a:gd name="connsiteX15" fmla="*/ 10305331 w 12078891"/>
              <a:gd name="connsiteY15" fmla="*/ 5791071 h 5907136"/>
              <a:gd name="connsiteX16" fmla="*/ 10324675 w 12078891"/>
              <a:gd name="connsiteY16" fmla="*/ 5810415 h 5907136"/>
              <a:gd name="connsiteX17" fmla="*/ 10305331 w 12078891"/>
              <a:gd name="connsiteY17" fmla="*/ 5829759 h 5907136"/>
              <a:gd name="connsiteX18" fmla="*/ 10285987 w 12078891"/>
              <a:gd name="connsiteY18" fmla="*/ 5810415 h 5907136"/>
              <a:gd name="connsiteX19" fmla="*/ 10305331 w 12078891"/>
              <a:gd name="connsiteY19" fmla="*/ 5791071 h 5907136"/>
              <a:gd name="connsiteX20" fmla="*/ 9101917 w 12078891"/>
              <a:gd name="connsiteY20" fmla="*/ 5773763 h 5907136"/>
              <a:gd name="connsiteX21" fmla="*/ 9126352 w 12078891"/>
              <a:gd name="connsiteY21" fmla="*/ 5798198 h 5907136"/>
              <a:gd name="connsiteX22" fmla="*/ 9101917 w 12078891"/>
              <a:gd name="connsiteY22" fmla="*/ 5822633 h 5907136"/>
              <a:gd name="connsiteX23" fmla="*/ 9077482 w 12078891"/>
              <a:gd name="connsiteY23" fmla="*/ 5798198 h 5907136"/>
              <a:gd name="connsiteX24" fmla="*/ 9101917 w 12078891"/>
              <a:gd name="connsiteY24" fmla="*/ 5773763 h 5907136"/>
              <a:gd name="connsiteX25" fmla="*/ 4563173 w 12078891"/>
              <a:gd name="connsiteY25" fmla="*/ 5765618 h 5907136"/>
              <a:gd name="connsiteX26" fmla="*/ 4573353 w 12078891"/>
              <a:gd name="connsiteY26" fmla="*/ 5775799 h 5907136"/>
              <a:gd name="connsiteX27" fmla="*/ 4563173 w 12078891"/>
              <a:gd name="connsiteY27" fmla="*/ 5785980 h 5907136"/>
              <a:gd name="connsiteX28" fmla="*/ 4552992 w 12078891"/>
              <a:gd name="connsiteY28" fmla="*/ 5775799 h 5907136"/>
              <a:gd name="connsiteX29" fmla="*/ 4563173 w 12078891"/>
              <a:gd name="connsiteY29" fmla="*/ 5765618 h 5907136"/>
              <a:gd name="connsiteX30" fmla="*/ 3667253 w 12078891"/>
              <a:gd name="connsiteY30" fmla="*/ 5747292 h 5907136"/>
              <a:gd name="connsiteX31" fmla="*/ 3677432 w 12078891"/>
              <a:gd name="connsiteY31" fmla="*/ 5756455 h 5907136"/>
              <a:gd name="connsiteX32" fmla="*/ 3667253 w 12078891"/>
              <a:gd name="connsiteY32" fmla="*/ 5765618 h 5907136"/>
              <a:gd name="connsiteX33" fmla="*/ 3657072 w 12078891"/>
              <a:gd name="connsiteY33" fmla="*/ 5756455 h 5907136"/>
              <a:gd name="connsiteX34" fmla="*/ 3667253 w 12078891"/>
              <a:gd name="connsiteY34" fmla="*/ 5747292 h 5907136"/>
              <a:gd name="connsiteX35" fmla="*/ 5934563 w 12078891"/>
              <a:gd name="connsiteY35" fmla="*/ 5691295 h 5907136"/>
              <a:gd name="connsiteX36" fmla="*/ 5937617 w 12078891"/>
              <a:gd name="connsiteY36" fmla="*/ 5694349 h 5907136"/>
              <a:gd name="connsiteX37" fmla="*/ 5934563 w 12078891"/>
              <a:gd name="connsiteY37" fmla="*/ 5697403 h 5907136"/>
              <a:gd name="connsiteX38" fmla="*/ 5931508 w 12078891"/>
              <a:gd name="connsiteY38" fmla="*/ 5694349 h 5907136"/>
              <a:gd name="connsiteX39" fmla="*/ 5934563 w 12078891"/>
              <a:gd name="connsiteY39" fmla="*/ 5691295 h 5907136"/>
              <a:gd name="connsiteX40" fmla="*/ 9720932 w 12078891"/>
              <a:gd name="connsiteY40" fmla="*/ 5662788 h 5907136"/>
              <a:gd name="connsiteX41" fmla="*/ 9741295 w 12078891"/>
              <a:gd name="connsiteY41" fmla="*/ 5683150 h 5907136"/>
              <a:gd name="connsiteX42" fmla="*/ 9720932 w 12078891"/>
              <a:gd name="connsiteY42" fmla="*/ 5703513 h 5907136"/>
              <a:gd name="connsiteX43" fmla="*/ 9700570 w 12078891"/>
              <a:gd name="connsiteY43" fmla="*/ 5683150 h 5907136"/>
              <a:gd name="connsiteX44" fmla="*/ 9720932 w 12078891"/>
              <a:gd name="connsiteY44" fmla="*/ 5662788 h 5907136"/>
              <a:gd name="connsiteX45" fmla="*/ 1551600 w 12078891"/>
              <a:gd name="connsiteY45" fmla="*/ 5657698 h 5907136"/>
              <a:gd name="connsiteX46" fmla="*/ 1556689 w 12078891"/>
              <a:gd name="connsiteY46" fmla="*/ 5662789 h 5907136"/>
              <a:gd name="connsiteX47" fmla="*/ 1551600 w 12078891"/>
              <a:gd name="connsiteY47" fmla="*/ 5667879 h 5907136"/>
              <a:gd name="connsiteX48" fmla="*/ 1546509 w 12078891"/>
              <a:gd name="connsiteY48" fmla="*/ 5662789 h 5907136"/>
              <a:gd name="connsiteX49" fmla="*/ 1551600 w 12078891"/>
              <a:gd name="connsiteY49" fmla="*/ 5657698 h 5907136"/>
              <a:gd name="connsiteX50" fmla="*/ 5617940 w 12078891"/>
              <a:gd name="connsiteY50" fmla="*/ 5620027 h 5907136"/>
              <a:gd name="connsiteX51" fmla="*/ 5628121 w 12078891"/>
              <a:gd name="connsiteY51" fmla="*/ 5630208 h 5907136"/>
              <a:gd name="connsiteX52" fmla="*/ 5617940 w 12078891"/>
              <a:gd name="connsiteY52" fmla="*/ 5640389 h 5907136"/>
              <a:gd name="connsiteX53" fmla="*/ 5607759 w 12078891"/>
              <a:gd name="connsiteY53" fmla="*/ 5630208 h 5907136"/>
              <a:gd name="connsiteX54" fmla="*/ 5617940 w 12078891"/>
              <a:gd name="connsiteY54" fmla="*/ 5620027 h 5907136"/>
              <a:gd name="connsiteX55" fmla="*/ 7608340 w 12078891"/>
              <a:gd name="connsiteY55" fmla="*/ 5584393 h 5907136"/>
              <a:gd name="connsiteX56" fmla="*/ 7616485 w 12078891"/>
              <a:gd name="connsiteY56" fmla="*/ 5592538 h 5907136"/>
              <a:gd name="connsiteX57" fmla="*/ 7608340 w 12078891"/>
              <a:gd name="connsiteY57" fmla="*/ 5600683 h 5907136"/>
              <a:gd name="connsiteX58" fmla="*/ 7600195 w 12078891"/>
              <a:gd name="connsiteY58" fmla="*/ 5592538 h 5907136"/>
              <a:gd name="connsiteX59" fmla="*/ 7608340 w 12078891"/>
              <a:gd name="connsiteY59" fmla="*/ 5584393 h 5907136"/>
              <a:gd name="connsiteX60" fmla="*/ 4031736 w 12078891"/>
              <a:gd name="connsiteY60" fmla="*/ 5584393 h 5907136"/>
              <a:gd name="connsiteX61" fmla="*/ 4043953 w 12078891"/>
              <a:gd name="connsiteY61" fmla="*/ 5596611 h 5907136"/>
              <a:gd name="connsiteX62" fmla="*/ 4031736 w 12078891"/>
              <a:gd name="connsiteY62" fmla="*/ 5608828 h 5907136"/>
              <a:gd name="connsiteX63" fmla="*/ 4019517 w 12078891"/>
              <a:gd name="connsiteY63" fmla="*/ 5596611 h 5907136"/>
              <a:gd name="connsiteX64" fmla="*/ 4031736 w 12078891"/>
              <a:gd name="connsiteY64" fmla="*/ 5584393 h 5907136"/>
              <a:gd name="connsiteX65" fmla="*/ 8657000 w 12078891"/>
              <a:gd name="connsiteY65" fmla="*/ 5577266 h 5907136"/>
              <a:gd name="connsiteX66" fmla="*/ 8696707 w 12078891"/>
              <a:gd name="connsiteY66" fmla="*/ 5616973 h 5907136"/>
              <a:gd name="connsiteX67" fmla="*/ 8657000 w 12078891"/>
              <a:gd name="connsiteY67" fmla="*/ 5656679 h 5907136"/>
              <a:gd name="connsiteX68" fmla="*/ 8617294 w 12078891"/>
              <a:gd name="connsiteY68" fmla="*/ 5616973 h 5907136"/>
              <a:gd name="connsiteX69" fmla="*/ 8657000 w 12078891"/>
              <a:gd name="connsiteY69" fmla="*/ 5577266 h 5907136"/>
              <a:gd name="connsiteX70" fmla="*/ 10814389 w 12078891"/>
              <a:gd name="connsiteY70" fmla="*/ 5571158 h 5907136"/>
              <a:gd name="connsiteX71" fmla="*/ 10825589 w 12078891"/>
              <a:gd name="connsiteY71" fmla="*/ 5582357 h 5907136"/>
              <a:gd name="connsiteX72" fmla="*/ 10814389 w 12078891"/>
              <a:gd name="connsiteY72" fmla="*/ 5593557 h 5907136"/>
              <a:gd name="connsiteX73" fmla="*/ 10803190 w 12078891"/>
              <a:gd name="connsiteY73" fmla="*/ 5582357 h 5907136"/>
              <a:gd name="connsiteX74" fmla="*/ 10814389 w 12078891"/>
              <a:gd name="connsiteY74" fmla="*/ 5571158 h 5907136"/>
              <a:gd name="connsiteX75" fmla="*/ 7000525 w 12078891"/>
              <a:gd name="connsiteY75" fmla="*/ 5501926 h 5907136"/>
              <a:gd name="connsiteX76" fmla="*/ 7026996 w 12078891"/>
              <a:gd name="connsiteY76" fmla="*/ 5528397 h 5907136"/>
              <a:gd name="connsiteX77" fmla="*/ 7000525 w 12078891"/>
              <a:gd name="connsiteY77" fmla="*/ 5554868 h 5907136"/>
              <a:gd name="connsiteX78" fmla="*/ 6974054 w 12078891"/>
              <a:gd name="connsiteY78" fmla="*/ 5528397 h 5907136"/>
              <a:gd name="connsiteX79" fmla="*/ 7000525 w 12078891"/>
              <a:gd name="connsiteY79" fmla="*/ 5501926 h 5907136"/>
              <a:gd name="connsiteX80" fmla="*/ 8101109 w 12078891"/>
              <a:gd name="connsiteY80" fmla="*/ 5497853 h 5907136"/>
              <a:gd name="connsiteX81" fmla="*/ 8114345 w 12078891"/>
              <a:gd name="connsiteY81" fmla="*/ 5511088 h 5907136"/>
              <a:gd name="connsiteX82" fmla="*/ 8101109 w 12078891"/>
              <a:gd name="connsiteY82" fmla="*/ 5524324 h 5907136"/>
              <a:gd name="connsiteX83" fmla="*/ 8087874 w 12078891"/>
              <a:gd name="connsiteY83" fmla="*/ 5511088 h 5907136"/>
              <a:gd name="connsiteX84" fmla="*/ 8101109 w 12078891"/>
              <a:gd name="connsiteY84" fmla="*/ 5497853 h 5907136"/>
              <a:gd name="connsiteX85" fmla="*/ 11261343 w 12078891"/>
              <a:gd name="connsiteY85" fmla="*/ 5462219 h 5907136"/>
              <a:gd name="connsiteX86" fmla="*/ 11297995 w 12078891"/>
              <a:gd name="connsiteY86" fmla="*/ 5498871 h 5907136"/>
              <a:gd name="connsiteX87" fmla="*/ 11261343 w 12078891"/>
              <a:gd name="connsiteY87" fmla="*/ 5535524 h 5907136"/>
              <a:gd name="connsiteX88" fmla="*/ 11224691 w 12078891"/>
              <a:gd name="connsiteY88" fmla="*/ 5498871 h 5907136"/>
              <a:gd name="connsiteX89" fmla="*/ 11261343 w 12078891"/>
              <a:gd name="connsiteY89" fmla="*/ 5462219 h 5907136"/>
              <a:gd name="connsiteX90" fmla="*/ 6980162 w 12078891"/>
              <a:gd name="connsiteY90" fmla="*/ 5433712 h 5907136"/>
              <a:gd name="connsiteX91" fmla="*/ 6995434 w 12078891"/>
              <a:gd name="connsiteY91" fmla="*/ 5448984 h 5907136"/>
              <a:gd name="connsiteX92" fmla="*/ 6980162 w 12078891"/>
              <a:gd name="connsiteY92" fmla="*/ 5463237 h 5907136"/>
              <a:gd name="connsiteX93" fmla="*/ 6964890 w 12078891"/>
              <a:gd name="connsiteY93" fmla="*/ 5448984 h 5907136"/>
              <a:gd name="connsiteX94" fmla="*/ 6980162 w 12078891"/>
              <a:gd name="connsiteY94" fmla="*/ 5433712 h 5907136"/>
              <a:gd name="connsiteX95" fmla="*/ 7394535 w 12078891"/>
              <a:gd name="connsiteY95" fmla="*/ 5431676 h 5907136"/>
              <a:gd name="connsiteX96" fmla="*/ 7426097 w 12078891"/>
              <a:gd name="connsiteY96" fmla="*/ 5463237 h 5907136"/>
              <a:gd name="connsiteX97" fmla="*/ 7394535 w 12078891"/>
              <a:gd name="connsiteY97" fmla="*/ 5494799 h 5907136"/>
              <a:gd name="connsiteX98" fmla="*/ 7362974 w 12078891"/>
              <a:gd name="connsiteY98" fmla="*/ 5463237 h 5907136"/>
              <a:gd name="connsiteX99" fmla="*/ 7394535 w 12078891"/>
              <a:gd name="connsiteY99" fmla="*/ 5431676 h 5907136"/>
              <a:gd name="connsiteX100" fmla="*/ 9262779 w 12078891"/>
              <a:gd name="connsiteY100" fmla="*/ 5425567 h 5907136"/>
              <a:gd name="connsiteX101" fmla="*/ 9264816 w 12078891"/>
              <a:gd name="connsiteY101" fmla="*/ 5427603 h 5907136"/>
              <a:gd name="connsiteX102" fmla="*/ 9262779 w 12078891"/>
              <a:gd name="connsiteY102" fmla="*/ 5429639 h 5907136"/>
              <a:gd name="connsiteX103" fmla="*/ 9260743 w 12078891"/>
              <a:gd name="connsiteY103" fmla="*/ 5427603 h 5907136"/>
              <a:gd name="connsiteX104" fmla="*/ 9262779 w 12078891"/>
              <a:gd name="connsiteY104" fmla="*/ 5425567 h 5907136"/>
              <a:gd name="connsiteX105" fmla="*/ 9043884 w 12078891"/>
              <a:gd name="connsiteY105" fmla="*/ 5381788 h 5907136"/>
              <a:gd name="connsiteX106" fmla="*/ 9092754 w 12078891"/>
              <a:gd name="connsiteY106" fmla="*/ 5430658 h 5907136"/>
              <a:gd name="connsiteX107" fmla="*/ 9043884 w 12078891"/>
              <a:gd name="connsiteY107" fmla="*/ 5479528 h 5907136"/>
              <a:gd name="connsiteX108" fmla="*/ 8995015 w 12078891"/>
              <a:gd name="connsiteY108" fmla="*/ 5430658 h 5907136"/>
              <a:gd name="connsiteX109" fmla="*/ 9043884 w 12078891"/>
              <a:gd name="connsiteY109" fmla="*/ 5381788 h 5907136"/>
              <a:gd name="connsiteX110" fmla="*/ 8166268 w 12078891"/>
              <a:gd name="connsiteY110" fmla="*/ 5370589 h 5907136"/>
              <a:gd name="connsiteX111" fmla="*/ 8180522 w 12078891"/>
              <a:gd name="connsiteY111" fmla="*/ 5384843 h 5907136"/>
              <a:gd name="connsiteX112" fmla="*/ 8166268 w 12078891"/>
              <a:gd name="connsiteY112" fmla="*/ 5399096 h 5907136"/>
              <a:gd name="connsiteX113" fmla="*/ 8152015 w 12078891"/>
              <a:gd name="connsiteY113" fmla="*/ 5384843 h 5907136"/>
              <a:gd name="connsiteX114" fmla="*/ 8166268 w 12078891"/>
              <a:gd name="connsiteY114" fmla="*/ 5370589 h 5907136"/>
              <a:gd name="connsiteX115" fmla="*/ 9917428 w 12078891"/>
              <a:gd name="connsiteY115" fmla="*/ 5332918 h 5907136"/>
              <a:gd name="connsiteX116" fmla="*/ 9991751 w 12078891"/>
              <a:gd name="connsiteY116" fmla="*/ 5406223 h 5907136"/>
              <a:gd name="connsiteX117" fmla="*/ 9917428 w 12078891"/>
              <a:gd name="connsiteY117" fmla="*/ 5479527 h 5907136"/>
              <a:gd name="connsiteX118" fmla="*/ 9843106 w 12078891"/>
              <a:gd name="connsiteY118" fmla="*/ 5406223 h 5907136"/>
              <a:gd name="connsiteX119" fmla="*/ 9917428 w 12078891"/>
              <a:gd name="connsiteY119" fmla="*/ 5332918 h 5907136"/>
              <a:gd name="connsiteX120" fmla="*/ 5489660 w 12078891"/>
              <a:gd name="connsiteY120" fmla="*/ 5317646 h 5907136"/>
              <a:gd name="connsiteX121" fmla="*/ 5535474 w 12078891"/>
              <a:gd name="connsiteY121" fmla="*/ 5362443 h 5907136"/>
              <a:gd name="connsiteX122" fmla="*/ 5489660 w 12078891"/>
              <a:gd name="connsiteY122" fmla="*/ 5408259 h 5907136"/>
              <a:gd name="connsiteX123" fmla="*/ 5443845 w 12078891"/>
              <a:gd name="connsiteY123" fmla="*/ 5362443 h 5907136"/>
              <a:gd name="connsiteX124" fmla="*/ 5489660 w 12078891"/>
              <a:gd name="connsiteY124" fmla="*/ 5317646 h 5907136"/>
              <a:gd name="connsiteX125" fmla="*/ 7760040 w 12078891"/>
              <a:gd name="connsiteY125" fmla="*/ 5273868 h 5907136"/>
              <a:gd name="connsiteX126" fmla="*/ 7795674 w 12078891"/>
              <a:gd name="connsiteY126" fmla="*/ 5309502 h 5907136"/>
              <a:gd name="connsiteX127" fmla="*/ 7760040 w 12078891"/>
              <a:gd name="connsiteY127" fmla="*/ 5345136 h 5907136"/>
              <a:gd name="connsiteX128" fmla="*/ 7724406 w 12078891"/>
              <a:gd name="connsiteY128" fmla="*/ 5309502 h 5907136"/>
              <a:gd name="connsiteX129" fmla="*/ 7760040 w 12078891"/>
              <a:gd name="connsiteY129" fmla="*/ 5273868 h 5907136"/>
              <a:gd name="connsiteX130" fmla="*/ 4548919 w 12078891"/>
              <a:gd name="connsiteY130" fmla="*/ 5233143 h 5907136"/>
              <a:gd name="connsiteX131" fmla="*/ 4575387 w 12078891"/>
              <a:gd name="connsiteY131" fmla="*/ 5259614 h 5907136"/>
              <a:gd name="connsiteX132" fmla="*/ 4548919 w 12078891"/>
              <a:gd name="connsiteY132" fmla="*/ 5286085 h 5907136"/>
              <a:gd name="connsiteX133" fmla="*/ 4522446 w 12078891"/>
              <a:gd name="connsiteY133" fmla="*/ 5259614 h 5907136"/>
              <a:gd name="connsiteX134" fmla="*/ 4548919 w 12078891"/>
              <a:gd name="connsiteY134" fmla="*/ 5233143 h 5907136"/>
              <a:gd name="connsiteX135" fmla="*/ 7408789 w 12078891"/>
              <a:gd name="connsiteY135" fmla="*/ 5131331 h 5907136"/>
              <a:gd name="connsiteX136" fmla="*/ 7417952 w 12078891"/>
              <a:gd name="connsiteY136" fmla="*/ 5140494 h 5907136"/>
              <a:gd name="connsiteX137" fmla="*/ 7408789 w 12078891"/>
              <a:gd name="connsiteY137" fmla="*/ 5149657 h 5907136"/>
              <a:gd name="connsiteX138" fmla="*/ 7399626 w 12078891"/>
              <a:gd name="connsiteY138" fmla="*/ 5140494 h 5907136"/>
              <a:gd name="connsiteX139" fmla="*/ 7408789 w 12078891"/>
              <a:gd name="connsiteY139" fmla="*/ 5131331 h 5907136"/>
              <a:gd name="connsiteX140" fmla="*/ 10433614 w 12078891"/>
              <a:gd name="connsiteY140" fmla="*/ 5120132 h 5907136"/>
              <a:gd name="connsiteX141" fmla="*/ 10442776 w 12078891"/>
              <a:gd name="connsiteY141" fmla="*/ 5129295 h 5907136"/>
              <a:gd name="connsiteX142" fmla="*/ 10433614 w 12078891"/>
              <a:gd name="connsiteY142" fmla="*/ 5138458 h 5907136"/>
              <a:gd name="connsiteX143" fmla="*/ 10424451 w 12078891"/>
              <a:gd name="connsiteY143" fmla="*/ 5129295 h 5907136"/>
              <a:gd name="connsiteX144" fmla="*/ 10433614 w 12078891"/>
              <a:gd name="connsiteY144" fmla="*/ 5120132 h 5907136"/>
              <a:gd name="connsiteX145" fmla="*/ 1525133 w 12078891"/>
              <a:gd name="connsiteY145" fmla="*/ 5095697 h 5907136"/>
              <a:gd name="connsiteX146" fmla="*/ 1568912 w 12078891"/>
              <a:gd name="connsiteY146" fmla="*/ 5139476 h 5907136"/>
              <a:gd name="connsiteX147" fmla="*/ 1525133 w 12078891"/>
              <a:gd name="connsiteY147" fmla="*/ 5183255 h 5907136"/>
              <a:gd name="connsiteX148" fmla="*/ 1481354 w 12078891"/>
              <a:gd name="connsiteY148" fmla="*/ 5139476 h 5907136"/>
              <a:gd name="connsiteX149" fmla="*/ 1525133 w 12078891"/>
              <a:gd name="connsiteY149" fmla="*/ 5095697 h 5907136"/>
              <a:gd name="connsiteX150" fmla="*/ 4545863 w 12078891"/>
              <a:gd name="connsiteY150" fmla="*/ 5086534 h 5907136"/>
              <a:gd name="connsiteX151" fmla="*/ 4563168 w 12078891"/>
              <a:gd name="connsiteY151" fmla="*/ 5103842 h 5907136"/>
              <a:gd name="connsiteX152" fmla="*/ 4545863 w 12078891"/>
              <a:gd name="connsiteY152" fmla="*/ 5121150 h 5907136"/>
              <a:gd name="connsiteX153" fmla="*/ 4528555 w 12078891"/>
              <a:gd name="connsiteY153" fmla="*/ 5103842 h 5907136"/>
              <a:gd name="connsiteX154" fmla="*/ 4545863 w 12078891"/>
              <a:gd name="connsiteY154" fmla="*/ 5086534 h 5907136"/>
              <a:gd name="connsiteX155" fmla="*/ 9595704 w 12078891"/>
              <a:gd name="connsiteY155" fmla="*/ 5048864 h 5907136"/>
              <a:gd name="connsiteX156" fmla="*/ 9601813 w 12078891"/>
              <a:gd name="connsiteY156" fmla="*/ 5054972 h 5907136"/>
              <a:gd name="connsiteX157" fmla="*/ 9595704 w 12078891"/>
              <a:gd name="connsiteY157" fmla="*/ 5061081 h 5907136"/>
              <a:gd name="connsiteX158" fmla="*/ 9589596 w 12078891"/>
              <a:gd name="connsiteY158" fmla="*/ 5054972 h 5907136"/>
              <a:gd name="connsiteX159" fmla="*/ 9595704 w 12078891"/>
              <a:gd name="connsiteY159" fmla="*/ 5048864 h 5907136"/>
              <a:gd name="connsiteX160" fmla="*/ 11474130 w 12078891"/>
              <a:gd name="connsiteY160" fmla="*/ 5040719 h 5907136"/>
              <a:gd name="connsiteX161" fmla="*/ 11492456 w 12078891"/>
              <a:gd name="connsiteY161" fmla="*/ 5059046 h 5907136"/>
              <a:gd name="connsiteX162" fmla="*/ 11474130 w 12078891"/>
              <a:gd name="connsiteY162" fmla="*/ 5077372 h 5907136"/>
              <a:gd name="connsiteX163" fmla="*/ 11455803 w 12078891"/>
              <a:gd name="connsiteY163" fmla="*/ 5059046 h 5907136"/>
              <a:gd name="connsiteX164" fmla="*/ 11474130 w 12078891"/>
              <a:gd name="connsiteY164" fmla="*/ 5040719 h 5907136"/>
              <a:gd name="connsiteX165" fmla="*/ 2684777 w 12078891"/>
              <a:gd name="connsiteY165" fmla="*/ 5038683 h 5907136"/>
              <a:gd name="connsiteX166" fmla="*/ 2690886 w 12078891"/>
              <a:gd name="connsiteY166" fmla="*/ 5044791 h 5907136"/>
              <a:gd name="connsiteX167" fmla="*/ 2684777 w 12078891"/>
              <a:gd name="connsiteY167" fmla="*/ 5050900 h 5907136"/>
              <a:gd name="connsiteX168" fmla="*/ 2678668 w 12078891"/>
              <a:gd name="connsiteY168" fmla="*/ 5044791 h 5907136"/>
              <a:gd name="connsiteX169" fmla="*/ 2684777 w 12078891"/>
              <a:gd name="connsiteY169" fmla="*/ 5038683 h 5907136"/>
              <a:gd name="connsiteX170" fmla="*/ 8718088 w 12078891"/>
              <a:gd name="connsiteY170" fmla="*/ 5027483 h 5907136"/>
              <a:gd name="connsiteX171" fmla="*/ 8750668 w 12078891"/>
              <a:gd name="connsiteY171" fmla="*/ 5060063 h 5907136"/>
              <a:gd name="connsiteX172" fmla="*/ 8718088 w 12078891"/>
              <a:gd name="connsiteY172" fmla="*/ 5092643 h 5907136"/>
              <a:gd name="connsiteX173" fmla="*/ 8684490 w 12078891"/>
              <a:gd name="connsiteY173" fmla="*/ 5060063 h 5907136"/>
              <a:gd name="connsiteX174" fmla="*/ 8718088 w 12078891"/>
              <a:gd name="connsiteY174" fmla="*/ 5027483 h 5907136"/>
              <a:gd name="connsiteX175" fmla="*/ 855208 w 12078891"/>
              <a:gd name="connsiteY175" fmla="*/ 4961306 h 5907136"/>
              <a:gd name="connsiteX176" fmla="*/ 859281 w 12078891"/>
              <a:gd name="connsiteY176" fmla="*/ 4965379 h 5907136"/>
              <a:gd name="connsiteX177" fmla="*/ 855208 w 12078891"/>
              <a:gd name="connsiteY177" fmla="*/ 4969451 h 5907136"/>
              <a:gd name="connsiteX178" fmla="*/ 851136 w 12078891"/>
              <a:gd name="connsiteY178" fmla="*/ 4965379 h 5907136"/>
              <a:gd name="connsiteX179" fmla="*/ 855208 w 12078891"/>
              <a:gd name="connsiteY179" fmla="*/ 4961306 h 5907136"/>
              <a:gd name="connsiteX180" fmla="*/ 3860690 w 12078891"/>
              <a:gd name="connsiteY180" fmla="*/ 4955197 h 5907136"/>
              <a:gd name="connsiteX181" fmla="*/ 3873926 w 12078891"/>
              <a:gd name="connsiteY181" fmla="*/ 4968432 h 5907136"/>
              <a:gd name="connsiteX182" fmla="*/ 3860690 w 12078891"/>
              <a:gd name="connsiteY182" fmla="*/ 4981668 h 5907136"/>
              <a:gd name="connsiteX183" fmla="*/ 3847454 w 12078891"/>
              <a:gd name="connsiteY183" fmla="*/ 4968432 h 5907136"/>
              <a:gd name="connsiteX184" fmla="*/ 3860690 w 12078891"/>
              <a:gd name="connsiteY184" fmla="*/ 4955197 h 5907136"/>
              <a:gd name="connsiteX185" fmla="*/ 428625 w 12078891"/>
              <a:gd name="connsiteY185" fmla="*/ 4954179 h 5907136"/>
              <a:gd name="connsiteX186" fmla="*/ 483604 w 12078891"/>
              <a:gd name="connsiteY186" fmla="*/ 5009158 h 5907136"/>
              <a:gd name="connsiteX187" fmla="*/ 428625 w 12078891"/>
              <a:gd name="connsiteY187" fmla="*/ 5064136 h 5907136"/>
              <a:gd name="connsiteX188" fmla="*/ 373647 w 12078891"/>
              <a:gd name="connsiteY188" fmla="*/ 5009158 h 5907136"/>
              <a:gd name="connsiteX189" fmla="*/ 428625 w 12078891"/>
              <a:gd name="connsiteY189" fmla="*/ 4954179 h 5907136"/>
              <a:gd name="connsiteX190" fmla="*/ 8221247 w 12078891"/>
              <a:gd name="connsiteY190" fmla="*/ 4935853 h 5907136"/>
              <a:gd name="connsiteX191" fmla="*/ 8225319 w 12078891"/>
              <a:gd name="connsiteY191" fmla="*/ 4939926 h 5907136"/>
              <a:gd name="connsiteX192" fmla="*/ 8221247 w 12078891"/>
              <a:gd name="connsiteY192" fmla="*/ 4943998 h 5907136"/>
              <a:gd name="connsiteX193" fmla="*/ 8217174 w 12078891"/>
              <a:gd name="connsiteY193" fmla="*/ 4939926 h 5907136"/>
              <a:gd name="connsiteX194" fmla="*/ 8221247 w 12078891"/>
              <a:gd name="connsiteY194" fmla="*/ 4935853 h 5907136"/>
              <a:gd name="connsiteX195" fmla="*/ 6571898 w 12078891"/>
              <a:gd name="connsiteY195" fmla="*/ 4926690 h 5907136"/>
              <a:gd name="connsiteX196" fmla="*/ 6586152 w 12078891"/>
              <a:gd name="connsiteY196" fmla="*/ 4940943 h 5907136"/>
              <a:gd name="connsiteX197" fmla="*/ 6571898 w 12078891"/>
              <a:gd name="connsiteY197" fmla="*/ 4955197 h 5907136"/>
              <a:gd name="connsiteX198" fmla="*/ 6557644 w 12078891"/>
              <a:gd name="connsiteY198" fmla="*/ 4940943 h 5907136"/>
              <a:gd name="connsiteX199" fmla="*/ 6571898 w 12078891"/>
              <a:gd name="connsiteY199" fmla="*/ 4926690 h 5907136"/>
              <a:gd name="connsiteX200" fmla="*/ 5978342 w 12078891"/>
              <a:gd name="connsiteY200" fmla="*/ 4896147 h 5907136"/>
              <a:gd name="connsiteX201" fmla="*/ 6022119 w 12078891"/>
              <a:gd name="connsiteY201" fmla="*/ 4939926 h 5907136"/>
              <a:gd name="connsiteX202" fmla="*/ 5978342 w 12078891"/>
              <a:gd name="connsiteY202" fmla="*/ 4983705 h 5907136"/>
              <a:gd name="connsiteX203" fmla="*/ 5934564 w 12078891"/>
              <a:gd name="connsiteY203" fmla="*/ 4939926 h 5907136"/>
              <a:gd name="connsiteX204" fmla="*/ 5978342 w 12078891"/>
              <a:gd name="connsiteY204" fmla="*/ 4896147 h 5907136"/>
              <a:gd name="connsiteX205" fmla="*/ 9071374 w 12078891"/>
              <a:gd name="connsiteY205" fmla="*/ 4885965 h 5907136"/>
              <a:gd name="connsiteX206" fmla="*/ 9105990 w 12078891"/>
              <a:gd name="connsiteY206" fmla="*/ 4920581 h 5907136"/>
              <a:gd name="connsiteX207" fmla="*/ 9071374 w 12078891"/>
              <a:gd name="connsiteY207" fmla="*/ 4955197 h 5907136"/>
              <a:gd name="connsiteX208" fmla="*/ 9036758 w 12078891"/>
              <a:gd name="connsiteY208" fmla="*/ 4920581 h 5907136"/>
              <a:gd name="connsiteX209" fmla="*/ 9071374 w 12078891"/>
              <a:gd name="connsiteY209" fmla="*/ 4885965 h 5907136"/>
              <a:gd name="connsiteX210" fmla="*/ 4705700 w 12078891"/>
              <a:gd name="connsiteY210" fmla="*/ 4854403 h 5907136"/>
              <a:gd name="connsiteX211" fmla="*/ 4713844 w 12078891"/>
              <a:gd name="connsiteY211" fmla="*/ 4861530 h 5907136"/>
              <a:gd name="connsiteX212" fmla="*/ 4705700 w 12078891"/>
              <a:gd name="connsiteY212" fmla="*/ 4868657 h 5907136"/>
              <a:gd name="connsiteX213" fmla="*/ 4697560 w 12078891"/>
              <a:gd name="connsiteY213" fmla="*/ 4861530 h 5907136"/>
              <a:gd name="connsiteX214" fmla="*/ 4705700 w 12078891"/>
              <a:gd name="connsiteY214" fmla="*/ 4854403 h 5907136"/>
              <a:gd name="connsiteX215" fmla="*/ 11940428 w 12078891"/>
              <a:gd name="connsiteY215" fmla="*/ 4845241 h 5907136"/>
              <a:gd name="connsiteX216" fmla="*/ 11945518 w 12078891"/>
              <a:gd name="connsiteY216" fmla="*/ 4850331 h 5907136"/>
              <a:gd name="connsiteX217" fmla="*/ 11940428 w 12078891"/>
              <a:gd name="connsiteY217" fmla="*/ 4855422 h 5907136"/>
              <a:gd name="connsiteX218" fmla="*/ 11935337 w 12078891"/>
              <a:gd name="connsiteY218" fmla="*/ 4850331 h 5907136"/>
              <a:gd name="connsiteX219" fmla="*/ 11940428 w 12078891"/>
              <a:gd name="connsiteY219" fmla="*/ 4845241 h 5907136"/>
              <a:gd name="connsiteX220" fmla="*/ 8474758 w 12078891"/>
              <a:gd name="connsiteY220" fmla="*/ 4844222 h 5907136"/>
              <a:gd name="connsiteX221" fmla="*/ 8489011 w 12078891"/>
              <a:gd name="connsiteY221" fmla="*/ 4858476 h 5907136"/>
              <a:gd name="connsiteX222" fmla="*/ 8474758 w 12078891"/>
              <a:gd name="connsiteY222" fmla="*/ 4872729 h 5907136"/>
              <a:gd name="connsiteX223" fmla="*/ 8460504 w 12078891"/>
              <a:gd name="connsiteY223" fmla="*/ 4858476 h 5907136"/>
              <a:gd name="connsiteX224" fmla="*/ 8474758 w 12078891"/>
              <a:gd name="connsiteY224" fmla="*/ 4844222 h 5907136"/>
              <a:gd name="connsiteX225" fmla="*/ 4205825 w 12078891"/>
              <a:gd name="connsiteY225" fmla="*/ 4837095 h 5907136"/>
              <a:gd name="connsiteX226" fmla="*/ 4213970 w 12078891"/>
              <a:gd name="connsiteY226" fmla="*/ 4845240 h 5907136"/>
              <a:gd name="connsiteX227" fmla="*/ 4205825 w 12078891"/>
              <a:gd name="connsiteY227" fmla="*/ 4853385 h 5907136"/>
              <a:gd name="connsiteX228" fmla="*/ 4196662 w 12078891"/>
              <a:gd name="connsiteY228" fmla="*/ 4845240 h 5907136"/>
              <a:gd name="connsiteX229" fmla="*/ 4205825 w 12078891"/>
              <a:gd name="connsiteY229" fmla="*/ 4837095 h 5907136"/>
              <a:gd name="connsiteX230" fmla="*/ 7787529 w 12078891"/>
              <a:gd name="connsiteY230" fmla="*/ 4832005 h 5907136"/>
              <a:gd name="connsiteX231" fmla="*/ 7822145 w 12078891"/>
              <a:gd name="connsiteY231" fmla="*/ 4866621 h 5907136"/>
              <a:gd name="connsiteX232" fmla="*/ 7787529 w 12078891"/>
              <a:gd name="connsiteY232" fmla="*/ 4901237 h 5907136"/>
              <a:gd name="connsiteX233" fmla="*/ 7752913 w 12078891"/>
              <a:gd name="connsiteY233" fmla="*/ 4866621 h 5907136"/>
              <a:gd name="connsiteX234" fmla="*/ 7787529 w 12078891"/>
              <a:gd name="connsiteY234" fmla="*/ 4832005 h 5907136"/>
              <a:gd name="connsiteX235" fmla="*/ 11802981 w 12078891"/>
              <a:gd name="connsiteY235" fmla="*/ 4826914 h 5907136"/>
              <a:gd name="connsiteX236" fmla="*/ 11811126 w 12078891"/>
              <a:gd name="connsiteY236" fmla="*/ 4834041 h 5907136"/>
              <a:gd name="connsiteX237" fmla="*/ 11802981 w 12078891"/>
              <a:gd name="connsiteY237" fmla="*/ 4842186 h 5907136"/>
              <a:gd name="connsiteX238" fmla="*/ 11794836 w 12078891"/>
              <a:gd name="connsiteY238" fmla="*/ 4834041 h 5907136"/>
              <a:gd name="connsiteX239" fmla="*/ 11802981 w 12078891"/>
              <a:gd name="connsiteY239" fmla="*/ 4826914 h 5907136"/>
              <a:gd name="connsiteX240" fmla="*/ 5411257 w 12078891"/>
              <a:gd name="connsiteY240" fmla="*/ 4809607 h 5907136"/>
              <a:gd name="connsiteX241" fmla="*/ 5422456 w 12078891"/>
              <a:gd name="connsiteY241" fmla="*/ 4819788 h 5907136"/>
              <a:gd name="connsiteX242" fmla="*/ 5411257 w 12078891"/>
              <a:gd name="connsiteY242" fmla="*/ 4829969 h 5907136"/>
              <a:gd name="connsiteX243" fmla="*/ 5401075 w 12078891"/>
              <a:gd name="connsiteY243" fmla="*/ 4819788 h 5907136"/>
              <a:gd name="connsiteX244" fmla="*/ 5411257 w 12078891"/>
              <a:gd name="connsiteY244" fmla="*/ 4809607 h 5907136"/>
              <a:gd name="connsiteX245" fmla="*/ 9626248 w 12078891"/>
              <a:gd name="connsiteY245" fmla="*/ 4808588 h 5907136"/>
              <a:gd name="connsiteX246" fmla="*/ 9637447 w 12078891"/>
              <a:gd name="connsiteY246" fmla="*/ 4819788 h 5907136"/>
              <a:gd name="connsiteX247" fmla="*/ 9626248 w 12078891"/>
              <a:gd name="connsiteY247" fmla="*/ 4830987 h 5907136"/>
              <a:gd name="connsiteX248" fmla="*/ 9615049 w 12078891"/>
              <a:gd name="connsiteY248" fmla="*/ 4819788 h 5907136"/>
              <a:gd name="connsiteX249" fmla="*/ 9626248 w 12078891"/>
              <a:gd name="connsiteY249" fmla="*/ 4808588 h 5907136"/>
              <a:gd name="connsiteX250" fmla="*/ 4160030 w 12078891"/>
              <a:gd name="connsiteY250" fmla="*/ 4788226 h 5907136"/>
              <a:gd name="connsiteX251" fmla="*/ 4168175 w 12078891"/>
              <a:gd name="connsiteY251" fmla="*/ 4796371 h 5907136"/>
              <a:gd name="connsiteX252" fmla="*/ 4160030 w 12078891"/>
              <a:gd name="connsiteY252" fmla="*/ 4804516 h 5907136"/>
              <a:gd name="connsiteX253" fmla="*/ 4151885 w 12078891"/>
              <a:gd name="connsiteY253" fmla="*/ 4796371 h 5907136"/>
              <a:gd name="connsiteX254" fmla="*/ 4160030 w 12078891"/>
              <a:gd name="connsiteY254" fmla="*/ 4788226 h 5907136"/>
              <a:gd name="connsiteX255" fmla="*/ 2707168 w 12078891"/>
              <a:gd name="connsiteY255" fmla="*/ 4788226 h 5907136"/>
              <a:gd name="connsiteX256" fmla="*/ 2727529 w 12078891"/>
              <a:gd name="connsiteY256" fmla="*/ 4808588 h 5907136"/>
              <a:gd name="connsiteX257" fmla="*/ 2707168 w 12078891"/>
              <a:gd name="connsiteY257" fmla="*/ 4828951 h 5907136"/>
              <a:gd name="connsiteX258" fmla="*/ 2686805 w 12078891"/>
              <a:gd name="connsiteY258" fmla="*/ 4808588 h 5907136"/>
              <a:gd name="connsiteX259" fmla="*/ 2707168 w 12078891"/>
              <a:gd name="connsiteY259" fmla="*/ 4788226 h 5907136"/>
              <a:gd name="connsiteX260" fmla="*/ 8423852 w 12078891"/>
              <a:gd name="connsiteY260" fmla="*/ 4774990 h 5907136"/>
              <a:gd name="connsiteX261" fmla="*/ 8441160 w 12078891"/>
              <a:gd name="connsiteY261" fmla="*/ 4792298 h 5907136"/>
              <a:gd name="connsiteX262" fmla="*/ 8423852 w 12078891"/>
              <a:gd name="connsiteY262" fmla="*/ 4809606 h 5907136"/>
              <a:gd name="connsiteX263" fmla="*/ 8406544 w 12078891"/>
              <a:gd name="connsiteY263" fmla="*/ 4792298 h 5907136"/>
              <a:gd name="connsiteX264" fmla="*/ 8423852 w 12078891"/>
              <a:gd name="connsiteY264" fmla="*/ 4774990 h 5907136"/>
              <a:gd name="connsiteX265" fmla="*/ 7361956 w 12078891"/>
              <a:gd name="connsiteY265" fmla="*/ 4766846 h 5907136"/>
              <a:gd name="connsiteX266" fmla="*/ 7371119 w 12078891"/>
              <a:gd name="connsiteY266" fmla="*/ 4776009 h 5907136"/>
              <a:gd name="connsiteX267" fmla="*/ 7361956 w 12078891"/>
              <a:gd name="connsiteY267" fmla="*/ 4784154 h 5907136"/>
              <a:gd name="connsiteX268" fmla="*/ 7352793 w 12078891"/>
              <a:gd name="connsiteY268" fmla="*/ 4776009 h 5907136"/>
              <a:gd name="connsiteX269" fmla="*/ 7361956 w 12078891"/>
              <a:gd name="connsiteY269" fmla="*/ 4766846 h 5907136"/>
              <a:gd name="connsiteX270" fmla="*/ 5745195 w 12078891"/>
              <a:gd name="connsiteY270" fmla="*/ 4758701 h 5907136"/>
              <a:gd name="connsiteX271" fmla="*/ 5755375 w 12078891"/>
              <a:gd name="connsiteY271" fmla="*/ 4768882 h 5907136"/>
              <a:gd name="connsiteX272" fmla="*/ 5745195 w 12078891"/>
              <a:gd name="connsiteY272" fmla="*/ 4779063 h 5907136"/>
              <a:gd name="connsiteX273" fmla="*/ 5735013 w 12078891"/>
              <a:gd name="connsiteY273" fmla="*/ 4768882 h 5907136"/>
              <a:gd name="connsiteX274" fmla="*/ 5745195 w 12078891"/>
              <a:gd name="connsiteY274" fmla="*/ 4758701 h 5907136"/>
              <a:gd name="connsiteX275" fmla="*/ 9463349 w 12078891"/>
              <a:gd name="connsiteY275" fmla="*/ 4748520 h 5907136"/>
              <a:gd name="connsiteX276" fmla="*/ 9478621 w 12078891"/>
              <a:gd name="connsiteY276" fmla="*/ 4763792 h 5907136"/>
              <a:gd name="connsiteX277" fmla="*/ 9463349 w 12078891"/>
              <a:gd name="connsiteY277" fmla="*/ 4778045 h 5907136"/>
              <a:gd name="connsiteX278" fmla="*/ 9448077 w 12078891"/>
              <a:gd name="connsiteY278" fmla="*/ 4763792 h 5907136"/>
              <a:gd name="connsiteX279" fmla="*/ 9463349 w 12078891"/>
              <a:gd name="connsiteY279" fmla="*/ 4748520 h 5907136"/>
              <a:gd name="connsiteX280" fmla="*/ 3995069 w 12078891"/>
              <a:gd name="connsiteY280" fmla="*/ 4743429 h 5907136"/>
              <a:gd name="connsiteX281" fmla="*/ 4003214 w 12078891"/>
              <a:gd name="connsiteY281" fmla="*/ 4751574 h 5907136"/>
              <a:gd name="connsiteX282" fmla="*/ 3995069 w 12078891"/>
              <a:gd name="connsiteY282" fmla="*/ 4759719 h 5907136"/>
              <a:gd name="connsiteX283" fmla="*/ 3986923 w 12078891"/>
              <a:gd name="connsiteY283" fmla="*/ 4751574 h 5907136"/>
              <a:gd name="connsiteX284" fmla="*/ 3995069 w 12078891"/>
              <a:gd name="connsiteY284" fmla="*/ 4743429 h 5907136"/>
              <a:gd name="connsiteX285" fmla="*/ 1604530 w 12078891"/>
              <a:gd name="connsiteY285" fmla="*/ 4720012 h 5907136"/>
              <a:gd name="connsiteX286" fmla="*/ 1613694 w 12078891"/>
              <a:gd name="connsiteY286" fmla="*/ 4729175 h 5907136"/>
              <a:gd name="connsiteX287" fmla="*/ 1604530 w 12078891"/>
              <a:gd name="connsiteY287" fmla="*/ 4738339 h 5907136"/>
              <a:gd name="connsiteX288" fmla="*/ 1595368 w 12078891"/>
              <a:gd name="connsiteY288" fmla="*/ 4729175 h 5907136"/>
              <a:gd name="connsiteX289" fmla="*/ 1604530 w 12078891"/>
              <a:gd name="connsiteY289" fmla="*/ 4720012 h 5907136"/>
              <a:gd name="connsiteX290" fmla="*/ 1371382 w 12078891"/>
              <a:gd name="connsiteY290" fmla="*/ 4705759 h 5907136"/>
              <a:gd name="connsiteX291" fmla="*/ 1374437 w 12078891"/>
              <a:gd name="connsiteY291" fmla="*/ 4708813 h 5907136"/>
              <a:gd name="connsiteX292" fmla="*/ 1371382 w 12078891"/>
              <a:gd name="connsiteY292" fmla="*/ 4711867 h 5907136"/>
              <a:gd name="connsiteX293" fmla="*/ 1368328 w 12078891"/>
              <a:gd name="connsiteY293" fmla="*/ 4708813 h 5907136"/>
              <a:gd name="connsiteX294" fmla="*/ 1371382 w 12078891"/>
              <a:gd name="connsiteY294" fmla="*/ 4705759 h 5907136"/>
              <a:gd name="connsiteX295" fmla="*/ 10108836 w 12078891"/>
              <a:gd name="connsiteY295" fmla="*/ 4692523 h 5907136"/>
              <a:gd name="connsiteX296" fmla="*/ 10121052 w 12078891"/>
              <a:gd name="connsiteY296" fmla="*/ 4704740 h 5907136"/>
              <a:gd name="connsiteX297" fmla="*/ 10108836 w 12078891"/>
              <a:gd name="connsiteY297" fmla="*/ 4716957 h 5907136"/>
              <a:gd name="connsiteX298" fmla="*/ 10096618 w 12078891"/>
              <a:gd name="connsiteY298" fmla="*/ 4704740 h 5907136"/>
              <a:gd name="connsiteX299" fmla="*/ 10108836 w 12078891"/>
              <a:gd name="connsiteY299" fmla="*/ 4692523 h 5907136"/>
              <a:gd name="connsiteX300" fmla="*/ 10068111 w 12078891"/>
              <a:gd name="connsiteY300" fmla="*/ 4669106 h 5907136"/>
              <a:gd name="connsiteX301" fmla="*/ 10079310 w 12078891"/>
              <a:gd name="connsiteY301" fmla="*/ 4679287 h 5907136"/>
              <a:gd name="connsiteX302" fmla="*/ 10068111 w 12078891"/>
              <a:gd name="connsiteY302" fmla="*/ 4690487 h 5907136"/>
              <a:gd name="connsiteX303" fmla="*/ 10056911 w 12078891"/>
              <a:gd name="connsiteY303" fmla="*/ 4679287 h 5907136"/>
              <a:gd name="connsiteX304" fmla="*/ 10068111 w 12078891"/>
              <a:gd name="connsiteY304" fmla="*/ 4669106 h 5907136"/>
              <a:gd name="connsiteX305" fmla="*/ 8009478 w 12078891"/>
              <a:gd name="connsiteY305" fmla="*/ 4660961 h 5907136"/>
              <a:gd name="connsiteX306" fmla="*/ 8016605 w 12078891"/>
              <a:gd name="connsiteY306" fmla="*/ 4668088 h 5907136"/>
              <a:gd name="connsiteX307" fmla="*/ 8009478 w 12078891"/>
              <a:gd name="connsiteY307" fmla="*/ 4675215 h 5907136"/>
              <a:gd name="connsiteX308" fmla="*/ 8002351 w 12078891"/>
              <a:gd name="connsiteY308" fmla="*/ 4668088 h 5907136"/>
              <a:gd name="connsiteX309" fmla="*/ 8009478 w 12078891"/>
              <a:gd name="connsiteY309" fmla="*/ 4660961 h 5907136"/>
              <a:gd name="connsiteX310" fmla="*/ 10355219 w 12078891"/>
              <a:gd name="connsiteY310" fmla="*/ 4649762 h 5907136"/>
              <a:gd name="connsiteX311" fmla="*/ 10363364 w 12078891"/>
              <a:gd name="connsiteY311" fmla="*/ 4657907 h 5907136"/>
              <a:gd name="connsiteX312" fmla="*/ 10355219 w 12078891"/>
              <a:gd name="connsiteY312" fmla="*/ 4666052 h 5907136"/>
              <a:gd name="connsiteX313" fmla="*/ 10347074 w 12078891"/>
              <a:gd name="connsiteY313" fmla="*/ 4657907 h 5907136"/>
              <a:gd name="connsiteX314" fmla="*/ 10355219 w 12078891"/>
              <a:gd name="connsiteY314" fmla="*/ 4649762 h 5907136"/>
              <a:gd name="connsiteX315" fmla="*/ 10402053 w 12078891"/>
              <a:gd name="connsiteY315" fmla="*/ 4646708 h 5907136"/>
              <a:gd name="connsiteX316" fmla="*/ 10408162 w 12078891"/>
              <a:gd name="connsiteY316" fmla="*/ 4652816 h 5907136"/>
              <a:gd name="connsiteX317" fmla="*/ 10402053 w 12078891"/>
              <a:gd name="connsiteY317" fmla="*/ 4658925 h 5907136"/>
              <a:gd name="connsiteX318" fmla="*/ 10395944 w 12078891"/>
              <a:gd name="connsiteY318" fmla="*/ 4652816 h 5907136"/>
              <a:gd name="connsiteX319" fmla="*/ 10402053 w 12078891"/>
              <a:gd name="connsiteY319" fmla="*/ 4646708 h 5907136"/>
              <a:gd name="connsiteX320" fmla="*/ 4307634 w 12078891"/>
              <a:gd name="connsiteY320" fmla="*/ 4637545 h 5907136"/>
              <a:gd name="connsiteX321" fmla="*/ 4321866 w 12078891"/>
              <a:gd name="connsiteY321" fmla="*/ 4651799 h 5907136"/>
              <a:gd name="connsiteX322" fmla="*/ 4307634 w 12078891"/>
              <a:gd name="connsiteY322" fmla="*/ 4666052 h 5907136"/>
              <a:gd name="connsiteX323" fmla="*/ 4293379 w 12078891"/>
              <a:gd name="connsiteY323" fmla="*/ 4651799 h 5907136"/>
              <a:gd name="connsiteX324" fmla="*/ 4307634 w 12078891"/>
              <a:gd name="connsiteY324" fmla="*/ 4637545 h 5907136"/>
              <a:gd name="connsiteX325" fmla="*/ 117067 w 12078891"/>
              <a:gd name="connsiteY325" fmla="*/ 4626346 h 5907136"/>
              <a:gd name="connsiteX326" fmla="*/ 119103 w 12078891"/>
              <a:gd name="connsiteY326" fmla="*/ 4628382 h 5907136"/>
              <a:gd name="connsiteX327" fmla="*/ 117067 w 12078891"/>
              <a:gd name="connsiteY327" fmla="*/ 4630418 h 5907136"/>
              <a:gd name="connsiteX328" fmla="*/ 115031 w 12078891"/>
              <a:gd name="connsiteY328" fmla="*/ 4628382 h 5907136"/>
              <a:gd name="connsiteX329" fmla="*/ 117067 w 12078891"/>
              <a:gd name="connsiteY329" fmla="*/ 4626346 h 5907136"/>
              <a:gd name="connsiteX330" fmla="*/ 3638730 w 12078891"/>
              <a:gd name="connsiteY330" fmla="*/ 4547951 h 5907136"/>
              <a:gd name="connsiteX331" fmla="*/ 3644839 w 12078891"/>
              <a:gd name="connsiteY331" fmla="*/ 4554059 h 5907136"/>
              <a:gd name="connsiteX332" fmla="*/ 3638730 w 12078891"/>
              <a:gd name="connsiteY332" fmla="*/ 4560169 h 5907136"/>
              <a:gd name="connsiteX333" fmla="*/ 3632622 w 12078891"/>
              <a:gd name="connsiteY333" fmla="*/ 4554059 h 5907136"/>
              <a:gd name="connsiteX334" fmla="*/ 3638730 w 12078891"/>
              <a:gd name="connsiteY334" fmla="*/ 4547951 h 5907136"/>
              <a:gd name="connsiteX335" fmla="*/ 11106590 w 12078891"/>
              <a:gd name="connsiteY335" fmla="*/ 4539806 h 5907136"/>
              <a:gd name="connsiteX336" fmla="*/ 11136115 w 12078891"/>
              <a:gd name="connsiteY336" fmla="*/ 4569331 h 5907136"/>
              <a:gd name="connsiteX337" fmla="*/ 11106590 w 12078891"/>
              <a:gd name="connsiteY337" fmla="*/ 4598857 h 5907136"/>
              <a:gd name="connsiteX338" fmla="*/ 11077064 w 12078891"/>
              <a:gd name="connsiteY338" fmla="*/ 4569331 h 5907136"/>
              <a:gd name="connsiteX339" fmla="*/ 11106590 w 12078891"/>
              <a:gd name="connsiteY339" fmla="*/ 4539806 h 5907136"/>
              <a:gd name="connsiteX340" fmla="*/ 10039603 w 12078891"/>
              <a:gd name="connsiteY340" fmla="*/ 4533697 h 5907136"/>
              <a:gd name="connsiteX341" fmla="*/ 10051820 w 12078891"/>
              <a:gd name="connsiteY341" fmla="*/ 4545915 h 5907136"/>
              <a:gd name="connsiteX342" fmla="*/ 10039603 w 12078891"/>
              <a:gd name="connsiteY342" fmla="*/ 4558132 h 5907136"/>
              <a:gd name="connsiteX343" fmla="*/ 10027386 w 12078891"/>
              <a:gd name="connsiteY343" fmla="*/ 4545915 h 5907136"/>
              <a:gd name="connsiteX344" fmla="*/ 10039603 w 12078891"/>
              <a:gd name="connsiteY344" fmla="*/ 4533697 h 5907136"/>
              <a:gd name="connsiteX345" fmla="*/ 5086492 w 12078891"/>
              <a:gd name="connsiteY345" fmla="*/ 4530642 h 5907136"/>
              <a:gd name="connsiteX346" fmla="*/ 5114995 w 12078891"/>
              <a:gd name="connsiteY346" fmla="*/ 4559149 h 5907136"/>
              <a:gd name="connsiteX347" fmla="*/ 5086492 w 12078891"/>
              <a:gd name="connsiteY347" fmla="*/ 4587656 h 5907136"/>
              <a:gd name="connsiteX348" fmla="*/ 5057989 w 12078891"/>
              <a:gd name="connsiteY348" fmla="*/ 4559149 h 5907136"/>
              <a:gd name="connsiteX349" fmla="*/ 5086492 w 12078891"/>
              <a:gd name="connsiteY349" fmla="*/ 4530642 h 5907136"/>
              <a:gd name="connsiteX350" fmla="*/ 5031503 w 12078891"/>
              <a:gd name="connsiteY350" fmla="*/ 4522498 h 5907136"/>
              <a:gd name="connsiteX351" fmla="*/ 5037610 w 12078891"/>
              <a:gd name="connsiteY351" fmla="*/ 4528606 h 5907136"/>
              <a:gd name="connsiteX352" fmla="*/ 5031503 w 12078891"/>
              <a:gd name="connsiteY352" fmla="*/ 4534716 h 5907136"/>
              <a:gd name="connsiteX353" fmla="*/ 5025395 w 12078891"/>
              <a:gd name="connsiteY353" fmla="*/ 4528606 h 5907136"/>
              <a:gd name="connsiteX354" fmla="*/ 5031503 w 12078891"/>
              <a:gd name="connsiteY354" fmla="*/ 4522498 h 5907136"/>
              <a:gd name="connsiteX355" fmla="*/ 10449905 w 12078891"/>
              <a:gd name="connsiteY355" fmla="*/ 4519443 h 5907136"/>
              <a:gd name="connsiteX356" fmla="*/ 10453977 w 12078891"/>
              <a:gd name="connsiteY356" fmla="*/ 4523515 h 5907136"/>
              <a:gd name="connsiteX357" fmla="*/ 10449905 w 12078891"/>
              <a:gd name="connsiteY357" fmla="*/ 4527588 h 5907136"/>
              <a:gd name="connsiteX358" fmla="*/ 10445832 w 12078891"/>
              <a:gd name="connsiteY358" fmla="*/ 4523515 h 5907136"/>
              <a:gd name="connsiteX359" fmla="*/ 10449905 w 12078891"/>
              <a:gd name="connsiteY359" fmla="*/ 4519443 h 5907136"/>
              <a:gd name="connsiteX360" fmla="*/ 6405944 w 12078891"/>
              <a:gd name="connsiteY360" fmla="*/ 4511298 h 5907136"/>
              <a:gd name="connsiteX361" fmla="*/ 6415107 w 12078891"/>
              <a:gd name="connsiteY361" fmla="*/ 4520461 h 5907136"/>
              <a:gd name="connsiteX362" fmla="*/ 6405944 w 12078891"/>
              <a:gd name="connsiteY362" fmla="*/ 4529625 h 5907136"/>
              <a:gd name="connsiteX363" fmla="*/ 6396781 w 12078891"/>
              <a:gd name="connsiteY363" fmla="*/ 4520461 h 5907136"/>
              <a:gd name="connsiteX364" fmla="*/ 6405944 w 12078891"/>
              <a:gd name="connsiteY364" fmla="*/ 4511298 h 5907136"/>
              <a:gd name="connsiteX365" fmla="*/ 3329227 w 12078891"/>
              <a:gd name="connsiteY365" fmla="*/ 4505190 h 5907136"/>
              <a:gd name="connsiteX366" fmla="*/ 3339409 w 12078891"/>
              <a:gd name="connsiteY366" fmla="*/ 4515371 h 5907136"/>
              <a:gd name="connsiteX367" fmla="*/ 3329227 w 12078891"/>
              <a:gd name="connsiteY367" fmla="*/ 4525552 h 5907136"/>
              <a:gd name="connsiteX368" fmla="*/ 3319045 w 12078891"/>
              <a:gd name="connsiteY368" fmla="*/ 4515371 h 5907136"/>
              <a:gd name="connsiteX369" fmla="*/ 3329227 w 12078891"/>
              <a:gd name="connsiteY369" fmla="*/ 4505190 h 5907136"/>
              <a:gd name="connsiteX370" fmla="*/ 9823763 w 12078891"/>
              <a:gd name="connsiteY370" fmla="*/ 4504172 h 5907136"/>
              <a:gd name="connsiteX371" fmla="*/ 9828853 w 12078891"/>
              <a:gd name="connsiteY371" fmla="*/ 4509263 h 5907136"/>
              <a:gd name="connsiteX372" fmla="*/ 9823763 w 12078891"/>
              <a:gd name="connsiteY372" fmla="*/ 4514353 h 5907136"/>
              <a:gd name="connsiteX373" fmla="*/ 9818672 w 12078891"/>
              <a:gd name="connsiteY373" fmla="*/ 4509263 h 5907136"/>
              <a:gd name="connsiteX374" fmla="*/ 9823763 w 12078891"/>
              <a:gd name="connsiteY374" fmla="*/ 4504172 h 5907136"/>
              <a:gd name="connsiteX375" fmla="*/ 11835561 w 12078891"/>
              <a:gd name="connsiteY375" fmla="*/ 4496026 h 5907136"/>
              <a:gd name="connsiteX376" fmla="*/ 11886467 w 12078891"/>
              <a:gd name="connsiteY376" fmla="*/ 4546932 h 5907136"/>
              <a:gd name="connsiteX377" fmla="*/ 11835561 w 12078891"/>
              <a:gd name="connsiteY377" fmla="*/ 4597838 h 5907136"/>
              <a:gd name="connsiteX378" fmla="*/ 11784655 w 12078891"/>
              <a:gd name="connsiteY378" fmla="*/ 4546932 h 5907136"/>
              <a:gd name="connsiteX379" fmla="*/ 11835561 w 12078891"/>
              <a:gd name="connsiteY379" fmla="*/ 4496026 h 5907136"/>
              <a:gd name="connsiteX380" fmla="*/ 2021958 w 12078891"/>
              <a:gd name="connsiteY380" fmla="*/ 4478719 h 5907136"/>
              <a:gd name="connsiteX381" fmla="*/ 2025013 w 12078891"/>
              <a:gd name="connsiteY381" fmla="*/ 4481773 h 5907136"/>
              <a:gd name="connsiteX382" fmla="*/ 2021958 w 12078891"/>
              <a:gd name="connsiteY382" fmla="*/ 4484827 h 5907136"/>
              <a:gd name="connsiteX383" fmla="*/ 2018904 w 12078891"/>
              <a:gd name="connsiteY383" fmla="*/ 4481773 h 5907136"/>
              <a:gd name="connsiteX384" fmla="*/ 2021958 w 12078891"/>
              <a:gd name="connsiteY384" fmla="*/ 4478719 h 5907136"/>
              <a:gd name="connsiteX385" fmla="*/ 1314378 w 12078891"/>
              <a:gd name="connsiteY385" fmla="*/ 4477700 h 5907136"/>
              <a:gd name="connsiteX386" fmla="*/ 1331686 w 12078891"/>
              <a:gd name="connsiteY386" fmla="*/ 4495008 h 5907136"/>
              <a:gd name="connsiteX387" fmla="*/ 1314378 w 12078891"/>
              <a:gd name="connsiteY387" fmla="*/ 4512316 h 5907136"/>
              <a:gd name="connsiteX388" fmla="*/ 1297070 w 12078891"/>
              <a:gd name="connsiteY388" fmla="*/ 4495008 h 5907136"/>
              <a:gd name="connsiteX389" fmla="*/ 1314378 w 12078891"/>
              <a:gd name="connsiteY389" fmla="*/ 4477700 h 5907136"/>
              <a:gd name="connsiteX390" fmla="*/ 9049994 w 12078891"/>
              <a:gd name="connsiteY390" fmla="*/ 4471592 h 5907136"/>
              <a:gd name="connsiteX391" fmla="*/ 9054066 w 12078891"/>
              <a:gd name="connsiteY391" fmla="*/ 4475664 h 5907136"/>
              <a:gd name="connsiteX392" fmla="*/ 9049994 w 12078891"/>
              <a:gd name="connsiteY392" fmla="*/ 4479737 h 5907136"/>
              <a:gd name="connsiteX393" fmla="*/ 9045921 w 12078891"/>
              <a:gd name="connsiteY393" fmla="*/ 4475664 h 5907136"/>
              <a:gd name="connsiteX394" fmla="*/ 9049994 w 12078891"/>
              <a:gd name="connsiteY394" fmla="*/ 4471592 h 5907136"/>
              <a:gd name="connsiteX395" fmla="*/ 9692425 w 12078891"/>
              <a:gd name="connsiteY395" fmla="*/ 4440030 h 5907136"/>
              <a:gd name="connsiteX396" fmla="*/ 9714823 w 12078891"/>
              <a:gd name="connsiteY396" fmla="*/ 4462429 h 5907136"/>
              <a:gd name="connsiteX397" fmla="*/ 9692425 w 12078891"/>
              <a:gd name="connsiteY397" fmla="*/ 4484827 h 5907136"/>
              <a:gd name="connsiteX398" fmla="*/ 9670026 w 12078891"/>
              <a:gd name="connsiteY398" fmla="*/ 4462429 h 5907136"/>
              <a:gd name="connsiteX399" fmla="*/ 9692425 w 12078891"/>
              <a:gd name="connsiteY399" fmla="*/ 4440030 h 5907136"/>
              <a:gd name="connsiteX400" fmla="*/ 748314 w 12078891"/>
              <a:gd name="connsiteY400" fmla="*/ 4434939 h 5907136"/>
              <a:gd name="connsiteX401" fmla="*/ 753404 w 12078891"/>
              <a:gd name="connsiteY401" fmla="*/ 4440030 h 5907136"/>
              <a:gd name="connsiteX402" fmla="*/ 748314 w 12078891"/>
              <a:gd name="connsiteY402" fmla="*/ 4445120 h 5907136"/>
              <a:gd name="connsiteX403" fmla="*/ 743223 w 12078891"/>
              <a:gd name="connsiteY403" fmla="*/ 4440030 h 5907136"/>
              <a:gd name="connsiteX404" fmla="*/ 748314 w 12078891"/>
              <a:gd name="connsiteY404" fmla="*/ 4434939 h 5907136"/>
              <a:gd name="connsiteX405" fmla="*/ 409266 w 12078891"/>
              <a:gd name="connsiteY405" fmla="*/ 4434939 h 5907136"/>
              <a:gd name="connsiteX406" fmla="*/ 415374 w 12078891"/>
              <a:gd name="connsiteY406" fmla="*/ 4441048 h 5907136"/>
              <a:gd name="connsiteX407" fmla="*/ 409266 w 12078891"/>
              <a:gd name="connsiteY407" fmla="*/ 4447157 h 5907136"/>
              <a:gd name="connsiteX408" fmla="*/ 403157 w 12078891"/>
              <a:gd name="connsiteY408" fmla="*/ 4441048 h 5907136"/>
              <a:gd name="connsiteX409" fmla="*/ 409266 w 12078891"/>
              <a:gd name="connsiteY409" fmla="*/ 4434939 h 5907136"/>
              <a:gd name="connsiteX410" fmla="*/ 9956118 w 12078891"/>
              <a:gd name="connsiteY410" fmla="*/ 4432903 h 5907136"/>
              <a:gd name="connsiteX411" fmla="*/ 9959172 w 12078891"/>
              <a:gd name="connsiteY411" fmla="*/ 4435957 h 5907136"/>
              <a:gd name="connsiteX412" fmla="*/ 9956118 w 12078891"/>
              <a:gd name="connsiteY412" fmla="*/ 4439011 h 5907136"/>
              <a:gd name="connsiteX413" fmla="*/ 9953063 w 12078891"/>
              <a:gd name="connsiteY413" fmla="*/ 4435957 h 5907136"/>
              <a:gd name="connsiteX414" fmla="*/ 9956118 w 12078891"/>
              <a:gd name="connsiteY414" fmla="*/ 4432903 h 5907136"/>
              <a:gd name="connsiteX415" fmla="*/ 8798519 w 12078891"/>
              <a:gd name="connsiteY415" fmla="*/ 4432903 h 5907136"/>
              <a:gd name="connsiteX416" fmla="*/ 8801573 w 12078891"/>
              <a:gd name="connsiteY416" fmla="*/ 4435957 h 5907136"/>
              <a:gd name="connsiteX417" fmla="*/ 8798519 w 12078891"/>
              <a:gd name="connsiteY417" fmla="*/ 4439011 h 5907136"/>
              <a:gd name="connsiteX418" fmla="*/ 8795465 w 12078891"/>
              <a:gd name="connsiteY418" fmla="*/ 4435957 h 5907136"/>
              <a:gd name="connsiteX419" fmla="*/ 8798519 w 12078891"/>
              <a:gd name="connsiteY419" fmla="*/ 4432903 h 5907136"/>
              <a:gd name="connsiteX420" fmla="*/ 6079128 w 12078891"/>
              <a:gd name="connsiteY420" fmla="*/ 4427813 h 5907136"/>
              <a:gd name="connsiteX421" fmla="*/ 6085238 w 12078891"/>
              <a:gd name="connsiteY421" fmla="*/ 4433921 h 5907136"/>
              <a:gd name="connsiteX422" fmla="*/ 6079128 w 12078891"/>
              <a:gd name="connsiteY422" fmla="*/ 4440030 h 5907136"/>
              <a:gd name="connsiteX423" fmla="*/ 6073020 w 12078891"/>
              <a:gd name="connsiteY423" fmla="*/ 4433921 h 5907136"/>
              <a:gd name="connsiteX424" fmla="*/ 6079128 w 12078891"/>
              <a:gd name="connsiteY424" fmla="*/ 4427813 h 5907136"/>
              <a:gd name="connsiteX425" fmla="*/ 1133145 w 12078891"/>
              <a:gd name="connsiteY425" fmla="*/ 4424758 h 5907136"/>
              <a:gd name="connsiteX426" fmla="*/ 1138235 w 12078891"/>
              <a:gd name="connsiteY426" fmla="*/ 4429849 h 5907136"/>
              <a:gd name="connsiteX427" fmla="*/ 1133145 w 12078891"/>
              <a:gd name="connsiteY427" fmla="*/ 4434939 h 5907136"/>
              <a:gd name="connsiteX428" fmla="*/ 1128054 w 12078891"/>
              <a:gd name="connsiteY428" fmla="*/ 4429849 h 5907136"/>
              <a:gd name="connsiteX429" fmla="*/ 1133145 w 12078891"/>
              <a:gd name="connsiteY429" fmla="*/ 4424758 h 5907136"/>
              <a:gd name="connsiteX430" fmla="*/ 10647419 w 12078891"/>
              <a:gd name="connsiteY430" fmla="*/ 4375889 h 5907136"/>
              <a:gd name="connsiteX431" fmla="*/ 10655564 w 12078891"/>
              <a:gd name="connsiteY431" fmla="*/ 4384034 h 5907136"/>
              <a:gd name="connsiteX432" fmla="*/ 10647419 w 12078891"/>
              <a:gd name="connsiteY432" fmla="*/ 4392179 h 5907136"/>
              <a:gd name="connsiteX433" fmla="*/ 10639274 w 12078891"/>
              <a:gd name="connsiteY433" fmla="*/ 4384034 h 5907136"/>
              <a:gd name="connsiteX434" fmla="*/ 10647419 w 12078891"/>
              <a:gd name="connsiteY434" fmla="*/ 4375889 h 5907136"/>
              <a:gd name="connsiteX435" fmla="*/ 7329376 w 12078891"/>
              <a:gd name="connsiteY435" fmla="*/ 4373852 h 5907136"/>
              <a:gd name="connsiteX436" fmla="*/ 7331412 w 12078891"/>
              <a:gd name="connsiteY436" fmla="*/ 4375888 h 5907136"/>
              <a:gd name="connsiteX437" fmla="*/ 7329376 w 12078891"/>
              <a:gd name="connsiteY437" fmla="*/ 4377925 h 5907136"/>
              <a:gd name="connsiteX438" fmla="*/ 7327340 w 12078891"/>
              <a:gd name="connsiteY438" fmla="*/ 4375888 h 5907136"/>
              <a:gd name="connsiteX439" fmla="*/ 7329376 w 12078891"/>
              <a:gd name="connsiteY439" fmla="*/ 4373852 h 5907136"/>
              <a:gd name="connsiteX440" fmla="*/ 7485148 w 12078891"/>
              <a:gd name="connsiteY440" fmla="*/ 4351454 h 5907136"/>
              <a:gd name="connsiteX441" fmla="*/ 7492275 w 12078891"/>
              <a:gd name="connsiteY441" fmla="*/ 4358580 h 5907136"/>
              <a:gd name="connsiteX442" fmla="*/ 7485148 w 12078891"/>
              <a:gd name="connsiteY442" fmla="*/ 4365707 h 5907136"/>
              <a:gd name="connsiteX443" fmla="*/ 7478021 w 12078891"/>
              <a:gd name="connsiteY443" fmla="*/ 4358580 h 5907136"/>
              <a:gd name="connsiteX444" fmla="*/ 7485148 w 12078891"/>
              <a:gd name="connsiteY444" fmla="*/ 4351454 h 5907136"/>
              <a:gd name="connsiteX445" fmla="*/ 7821127 w 12078891"/>
              <a:gd name="connsiteY445" fmla="*/ 4341273 h 5907136"/>
              <a:gd name="connsiteX446" fmla="*/ 7824181 w 12078891"/>
              <a:gd name="connsiteY446" fmla="*/ 4344327 h 5907136"/>
              <a:gd name="connsiteX447" fmla="*/ 7821127 w 12078891"/>
              <a:gd name="connsiteY447" fmla="*/ 4347381 h 5907136"/>
              <a:gd name="connsiteX448" fmla="*/ 7818073 w 12078891"/>
              <a:gd name="connsiteY448" fmla="*/ 4344327 h 5907136"/>
              <a:gd name="connsiteX449" fmla="*/ 7821127 w 12078891"/>
              <a:gd name="connsiteY449" fmla="*/ 4341273 h 5907136"/>
              <a:gd name="connsiteX450" fmla="*/ 2867001 w 12078891"/>
              <a:gd name="connsiteY450" fmla="*/ 4337200 h 5907136"/>
              <a:gd name="connsiteX451" fmla="*/ 2870055 w 12078891"/>
              <a:gd name="connsiteY451" fmla="*/ 4340254 h 5907136"/>
              <a:gd name="connsiteX452" fmla="*/ 2867001 w 12078891"/>
              <a:gd name="connsiteY452" fmla="*/ 4343308 h 5907136"/>
              <a:gd name="connsiteX453" fmla="*/ 2863946 w 12078891"/>
              <a:gd name="connsiteY453" fmla="*/ 4340254 h 5907136"/>
              <a:gd name="connsiteX454" fmla="*/ 2867001 w 12078891"/>
              <a:gd name="connsiteY454" fmla="*/ 4337200 h 5907136"/>
              <a:gd name="connsiteX455" fmla="*/ 288110 w 12078891"/>
              <a:gd name="connsiteY455" fmla="*/ 4316838 h 5907136"/>
              <a:gd name="connsiteX456" fmla="*/ 298290 w 12078891"/>
              <a:gd name="connsiteY456" fmla="*/ 4327019 h 5907136"/>
              <a:gd name="connsiteX457" fmla="*/ 288110 w 12078891"/>
              <a:gd name="connsiteY457" fmla="*/ 4337200 h 5907136"/>
              <a:gd name="connsiteX458" fmla="*/ 277929 w 12078891"/>
              <a:gd name="connsiteY458" fmla="*/ 4327019 h 5907136"/>
              <a:gd name="connsiteX459" fmla="*/ 288110 w 12078891"/>
              <a:gd name="connsiteY459" fmla="*/ 4316838 h 5907136"/>
              <a:gd name="connsiteX460" fmla="*/ 12035111 w 12078891"/>
              <a:gd name="connsiteY460" fmla="*/ 4313784 h 5907136"/>
              <a:gd name="connsiteX461" fmla="*/ 12042239 w 12078891"/>
              <a:gd name="connsiteY461" fmla="*/ 4320911 h 5907136"/>
              <a:gd name="connsiteX462" fmla="*/ 12035111 w 12078891"/>
              <a:gd name="connsiteY462" fmla="*/ 4328037 h 5907136"/>
              <a:gd name="connsiteX463" fmla="*/ 12027985 w 12078891"/>
              <a:gd name="connsiteY463" fmla="*/ 4320911 h 5907136"/>
              <a:gd name="connsiteX464" fmla="*/ 12035111 w 12078891"/>
              <a:gd name="connsiteY464" fmla="*/ 4313784 h 5907136"/>
              <a:gd name="connsiteX465" fmla="*/ 5619968 w 12078891"/>
              <a:gd name="connsiteY465" fmla="*/ 4302584 h 5907136"/>
              <a:gd name="connsiteX466" fmla="*/ 5622005 w 12078891"/>
              <a:gd name="connsiteY466" fmla="*/ 4304620 h 5907136"/>
              <a:gd name="connsiteX467" fmla="*/ 5619968 w 12078891"/>
              <a:gd name="connsiteY467" fmla="*/ 4306657 h 5907136"/>
              <a:gd name="connsiteX468" fmla="*/ 5617932 w 12078891"/>
              <a:gd name="connsiteY468" fmla="*/ 4304620 h 5907136"/>
              <a:gd name="connsiteX469" fmla="*/ 5619968 w 12078891"/>
              <a:gd name="connsiteY469" fmla="*/ 4302584 h 5907136"/>
              <a:gd name="connsiteX470" fmla="*/ 2632833 w 12078891"/>
              <a:gd name="connsiteY470" fmla="*/ 4256769 h 5907136"/>
              <a:gd name="connsiteX471" fmla="*/ 2643014 w 12078891"/>
              <a:gd name="connsiteY471" fmla="*/ 4266950 h 5907136"/>
              <a:gd name="connsiteX472" fmla="*/ 2632833 w 12078891"/>
              <a:gd name="connsiteY472" fmla="*/ 4277131 h 5907136"/>
              <a:gd name="connsiteX473" fmla="*/ 2622652 w 12078891"/>
              <a:gd name="connsiteY473" fmla="*/ 4266950 h 5907136"/>
              <a:gd name="connsiteX474" fmla="*/ 2632833 w 12078891"/>
              <a:gd name="connsiteY474" fmla="*/ 4256769 h 5907136"/>
              <a:gd name="connsiteX475" fmla="*/ 5403112 w 12078891"/>
              <a:gd name="connsiteY475" fmla="*/ 4242516 h 5907136"/>
              <a:gd name="connsiteX476" fmla="*/ 5404130 w 12078891"/>
              <a:gd name="connsiteY476" fmla="*/ 4243534 h 5907136"/>
              <a:gd name="connsiteX477" fmla="*/ 5403112 w 12078891"/>
              <a:gd name="connsiteY477" fmla="*/ 4244552 h 5907136"/>
              <a:gd name="connsiteX478" fmla="*/ 5402095 w 12078891"/>
              <a:gd name="connsiteY478" fmla="*/ 4243534 h 5907136"/>
              <a:gd name="connsiteX479" fmla="*/ 5403112 w 12078891"/>
              <a:gd name="connsiteY479" fmla="*/ 4242516 h 5907136"/>
              <a:gd name="connsiteX480" fmla="*/ 3718138 w 12078891"/>
              <a:gd name="connsiteY480" fmla="*/ 4228262 h 5907136"/>
              <a:gd name="connsiteX481" fmla="*/ 3730354 w 12078891"/>
              <a:gd name="connsiteY481" fmla="*/ 4240480 h 5907136"/>
              <a:gd name="connsiteX482" fmla="*/ 3718138 w 12078891"/>
              <a:gd name="connsiteY482" fmla="*/ 4252697 h 5907136"/>
              <a:gd name="connsiteX483" fmla="*/ 3705922 w 12078891"/>
              <a:gd name="connsiteY483" fmla="*/ 4240480 h 5907136"/>
              <a:gd name="connsiteX484" fmla="*/ 3718138 w 12078891"/>
              <a:gd name="connsiteY484" fmla="*/ 4228262 h 5907136"/>
              <a:gd name="connsiteX485" fmla="*/ 1566870 w 12078891"/>
              <a:gd name="connsiteY485" fmla="*/ 4220117 h 5907136"/>
              <a:gd name="connsiteX486" fmla="*/ 1593341 w 12078891"/>
              <a:gd name="connsiteY486" fmla="*/ 4246588 h 5907136"/>
              <a:gd name="connsiteX487" fmla="*/ 1566870 w 12078891"/>
              <a:gd name="connsiteY487" fmla="*/ 4273059 h 5907136"/>
              <a:gd name="connsiteX488" fmla="*/ 1540399 w 12078891"/>
              <a:gd name="connsiteY488" fmla="*/ 4246588 h 5907136"/>
              <a:gd name="connsiteX489" fmla="*/ 1566870 w 12078891"/>
              <a:gd name="connsiteY489" fmla="*/ 4220117 h 5907136"/>
              <a:gd name="connsiteX490" fmla="*/ 10648437 w 12078891"/>
              <a:gd name="connsiteY490" fmla="*/ 4218080 h 5907136"/>
              <a:gd name="connsiteX491" fmla="*/ 10662691 w 12078891"/>
              <a:gd name="connsiteY491" fmla="*/ 4232334 h 5907136"/>
              <a:gd name="connsiteX492" fmla="*/ 10648437 w 12078891"/>
              <a:gd name="connsiteY492" fmla="*/ 4246587 h 5907136"/>
              <a:gd name="connsiteX493" fmla="*/ 10634183 w 12078891"/>
              <a:gd name="connsiteY493" fmla="*/ 4232334 h 5907136"/>
              <a:gd name="connsiteX494" fmla="*/ 10648437 w 12078891"/>
              <a:gd name="connsiteY494" fmla="*/ 4218080 h 5907136"/>
              <a:gd name="connsiteX495" fmla="*/ 11093353 w 12078891"/>
              <a:gd name="connsiteY495" fmla="*/ 4214008 h 5907136"/>
              <a:gd name="connsiteX496" fmla="*/ 11104552 w 12078891"/>
              <a:gd name="connsiteY496" fmla="*/ 4225207 h 5907136"/>
              <a:gd name="connsiteX497" fmla="*/ 11093353 w 12078891"/>
              <a:gd name="connsiteY497" fmla="*/ 4236406 h 5907136"/>
              <a:gd name="connsiteX498" fmla="*/ 11082154 w 12078891"/>
              <a:gd name="connsiteY498" fmla="*/ 4225207 h 5907136"/>
              <a:gd name="connsiteX499" fmla="*/ 11093353 w 12078891"/>
              <a:gd name="connsiteY499" fmla="*/ 4214008 h 5907136"/>
              <a:gd name="connsiteX500" fmla="*/ 550793 w 12078891"/>
              <a:gd name="connsiteY500" fmla="*/ 4191610 h 5907136"/>
              <a:gd name="connsiteX501" fmla="*/ 558938 w 12078891"/>
              <a:gd name="connsiteY501" fmla="*/ 4199755 h 5907136"/>
              <a:gd name="connsiteX502" fmla="*/ 550793 w 12078891"/>
              <a:gd name="connsiteY502" fmla="*/ 4207900 h 5907136"/>
              <a:gd name="connsiteX503" fmla="*/ 542648 w 12078891"/>
              <a:gd name="connsiteY503" fmla="*/ 4199755 h 5907136"/>
              <a:gd name="connsiteX504" fmla="*/ 550793 w 12078891"/>
              <a:gd name="connsiteY504" fmla="*/ 4191610 h 5907136"/>
              <a:gd name="connsiteX505" fmla="*/ 6863078 w 12078891"/>
              <a:gd name="connsiteY505" fmla="*/ 4178374 h 5907136"/>
              <a:gd name="connsiteX506" fmla="*/ 6869188 w 12078891"/>
              <a:gd name="connsiteY506" fmla="*/ 4184482 h 5907136"/>
              <a:gd name="connsiteX507" fmla="*/ 6863078 w 12078891"/>
              <a:gd name="connsiteY507" fmla="*/ 4190591 h 5907136"/>
              <a:gd name="connsiteX508" fmla="*/ 6856970 w 12078891"/>
              <a:gd name="connsiteY508" fmla="*/ 4184482 h 5907136"/>
              <a:gd name="connsiteX509" fmla="*/ 6863078 w 12078891"/>
              <a:gd name="connsiteY509" fmla="*/ 4178374 h 5907136"/>
              <a:gd name="connsiteX510" fmla="*/ 11333628 w 12078891"/>
              <a:gd name="connsiteY510" fmla="*/ 4167175 h 5907136"/>
              <a:gd name="connsiteX511" fmla="*/ 11339738 w 12078891"/>
              <a:gd name="connsiteY511" fmla="*/ 4173284 h 5907136"/>
              <a:gd name="connsiteX512" fmla="*/ 11333628 w 12078891"/>
              <a:gd name="connsiteY512" fmla="*/ 4179393 h 5907136"/>
              <a:gd name="connsiteX513" fmla="*/ 11327520 w 12078891"/>
              <a:gd name="connsiteY513" fmla="*/ 4173284 h 5907136"/>
              <a:gd name="connsiteX514" fmla="*/ 11333628 w 12078891"/>
              <a:gd name="connsiteY514" fmla="*/ 4167175 h 5907136"/>
              <a:gd name="connsiteX515" fmla="*/ 11631937 w 12078891"/>
              <a:gd name="connsiteY515" fmla="*/ 4147831 h 5907136"/>
              <a:gd name="connsiteX516" fmla="*/ 11655354 w 12078891"/>
              <a:gd name="connsiteY516" fmla="*/ 4171248 h 5907136"/>
              <a:gd name="connsiteX517" fmla="*/ 11631937 w 12078891"/>
              <a:gd name="connsiteY517" fmla="*/ 4194664 h 5907136"/>
              <a:gd name="connsiteX518" fmla="*/ 11608520 w 12078891"/>
              <a:gd name="connsiteY518" fmla="*/ 4171248 h 5907136"/>
              <a:gd name="connsiteX519" fmla="*/ 11631937 w 12078891"/>
              <a:gd name="connsiteY519" fmla="*/ 4147831 h 5907136"/>
              <a:gd name="connsiteX520" fmla="*/ 3068595 w 12078891"/>
              <a:gd name="connsiteY520" fmla="*/ 4123396 h 5907136"/>
              <a:gd name="connsiteX521" fmla="*/ 3105248 w 12078891"/>
              <a:gd name="connsiteY521" fmla="*/ 4160048 h 5907136"/>
              <a:gd name="connsiteX522" fmla="*/ 3068595 w 12078891"/>
              <a:gd name="connsiteY522" fmla="*/ 4196701 h 5907136"/>
              <a:gd name="connsiteX523" fmla="*/ 3031941 w 12078891"/>
              <a:gd name="connsiteY523" fmla="*/ 4160048 h 5907136"/>
              <a:gd name="connsiteX524" fmla="*/ 3068595 w 12078891"/>
              <a:gd name="connsiteY524" fmla="*/ 4123396 h 5907136"/>
              <a:gd name="connsiteX525" fmla="*/ 10819479 w 12078891"/>
              <a:gd name="connsiteY525" fmla="*/ 4092852 h 5907136"/>
              <a:gd name="connsiteX526" fmla="*/ 10825589 w 12078891"/>
              <a:gd name="connsiteY526" fmla="*/ 4098960 h 5907136"/>
              <a:gd name="connsiteX527" fmla="*/ 10819479 w 12078891"/>
              <a:gd name="connsiteY527" fmla="*/ 4105070 h 5907136"/>
              <a:gd name="connsiteX528" fmla="*/ 10813371 w 12078891"/>
              <a:gd name="connsiteY528" fmla="*/ 4098960 h 5907136"/>
              <a:gd name="connsiteX529" fmla="*/ 10819479 w 12078891"/>
              <a:gd name="connsiteY529" fmla="*/ 4092852 h 5907136"/>
              <a:gd name="connsiteX530" fmla="*/ 5376643 w 12078891"/>
              <a:gd name="connsiteY530" fmla="*/ 4073508 h 5907136"/>
              <a:gd name="connsiteX531" fmla="*/ 5378679 w 12078891"/>
              <a:gd name="connsiteY531" fmla="*/ 4075544 h 5907136"/>
              <a:gd name="connsiteX532" fmla="*/ 5376643 w 12078891"/>
              <a:gd name="connsiteY532" fmla="*/ 4077581 h 5907136"/>
              <a:gd name="connsiteX533" fmla="*/ 5374603 w 12078891"/>
              <a:gd name="connsiteY533" fmla="*/ 4075544 h 5907136"/>
              <a:gd name="connsiteX534" fmla="*/ 5376643 w 12078891"/>
              <a:gd name="connsiteY534" fmla="*/ 4073508 h 5907136"/>
              <a:gd name="connsiteX535" fmla="*/ 4249614 w 12078891"/>
              <a:gd name="connsiteY535" fmla="*/ 4036856 h 5907136"/>
              <a:gd name="connsiteX536" fmla="*/ 4274048 w 12078891"/>
              <a:gd name="connsiteY536" fmla="*/ 4061291 h 5907136"/>
              <a:gd name="connsiteX537" fmla="*/ 4249614 w 12078891"/>
              <a:gd name="connsiteY537" fmla="*/ 4085726 h 5907136"/>
              <a:gd name="connsiteX538" fmla="*/ 4225181 w 12078891"/>
              <a:gd name="connsiteY538" fmla="*/ 4061291 h 5907136"/>
              <a:gd name="connsiteX539" fmla="*/ 4249614 w 12078891"/>
              <a:gd name="connsiteY539" fmla="*/ 4036856 h 5907136"/>
              <a:gd name="connsiteX540" fmla="*/ 380768 w 12078891"/>
              <a:gd name="connsiteY540" fmla="*/ 4020566 h 5907136"/>
              <a:gd name="connsiteX541" fmla="*/ 385858 w 12078891"/>
              <a:gd name="connsiteY541" fmla="*/ 4025657 h 5907136"/>
              <a:gd name="connsiteX542" fmla="*/ 380768 w 12078891"/>
              <a:gd name="connsiteY542" fmla="*/ 4030747 h 5907136"/>
              <a:gd name="connsiteX543" fmla="*/ 375677 w 12078891"/>
              <a:gd name="connsiteY543" fmla="*/ 4025657 h 5907136"/>
              <a:gd name="connsiteX544" fmla="*/ 380768 w 12078891"/>
              <a:gd name="connsiteY544" fmla="*/ 4020566 h 5907136"/>
              <a:gd name="connsiteX545" fmla="*/ 2215400 w 12078891"/>
              <a:gd name="connsiteY545" fmla="*/ 3970678 h 5907136"/>
              <a:gd name="connsiteX546" fmla="*/ 2216418 w 12078891"/>
              <a:gd name="connsiteY546" fmla="*/ 3971696 h 5907136"/>
              <a:gd name="connsiteX547" fmla="*/ 2215400 w 12078891"/>
              <a:gd name="connsiteY547" fmla="*/ 3972714 h 5907136"/>
              <a:gd name="connsiteX548" fmla="*/ 2214383 w 12078891"/>
              <a:gd name="connsiteY548" fmla="*/ 3971696 h 5907136"/>
              <a:gd name="connsiteX549" fmla="*/ 2215400 w 12078891"/>
              <a:gd name="connsiteY549" fmla="*/ 3970678 h 5907136"/>
              <a:gd name="connsiteX550" fmla="*/ 4634435 w 12078891"/>
              <a:gd name="connsiteY550" fmla="*/ 3959479 h 5907136"/>
              <a:gd name="connsiteX551" fmla="*/ 4660903 w 12078891"/>
              <a:gd name="connsiteY551" fmla="*/ 3985950 h 5907136"/>
              <a:gd name="connsiteX552" fmla="*/ 4634435 w 12078891"/>
              <a:gd name="connsiteY552" fmla="*/ 4012421 h 5907136"/>
              <a:gd name="connsiteX553" fmla="*/ 4607962 w 12078891"/>
              <a:gd name="connsiteY553" fmla="*/ 3985950 h 5907136"/>
              <a:gd name="connsiteX554" fmla="*/ 4634435 w 12078891"/>
              <a:gd name="connsiteY554" fmla="*/ 3959479 h 5907136"/>
              <a:gd name="connsiteX555" fmla="*/ 10706469 w 12078891"/>
              <a:gd name="connsiteY555" fmla="*/ 3953370 h 5907136"/>
              <a:gd name="connsiteX556" fmla="*/ 10726832 w 12078891"/>
              <a:gd name="connsiteY556" fmla="*/ 3972715 h 5907136"/>
              <a:gd name="connsiteX557" fmla="*/ 10706469 w 12078891"/>
              <a:gd name="connsiteY557" fmla="*/ 3992059 h 5907136"/>
              <a:gd name="connsiteX558" fmla="*/ 10686107 w 12078891"/>
              <a:gd name="connsiteY558" fmla="*/ 3972715 h 5907136"/>
              <a:gd name="connsiteX559" fmla="*/ 10706469 w 12078891"/>
              <a:gd name="connsiteY559" fmla="*/ 3953370 h 5907136"/>
              <a:gd name="connsiteX560" fmla="*/ 8545008 w 12078891"/>
              <a:gd name="connsiteY560" fmla="*/ 3938098 h 5907136"/>
              <a:gd name="connsiteX561" fmla="*/ 8588787 w 12078891"/>
              <a:gd name="connsiteY561" fmla="*/ 3981877 h 5907136"/>
              <a:gd name="connsiteX562" fmla="*/ 8545008 w 12078891"/>
              <a:gd name="connsiteY562" fmla="*/ 4025656 h 5907136"/>
              <a:gd name="connsiteX563" fmla="*/ 8501229 w 12078891"/>
              <a:gd name="connsiteY563" fmla="*/ 3981877 h 5907136"/>
              <a:gd name="connsiteX564" fmla="*/ 8545008 w 12078891"/>
              <a:gd name="connsiteY564" fmla="*/ 3938098 h 5907136"/>
              <a:gd name="connsiteX565" fmla="*/ 677029 w 12078891"/>
              <a:gd name="connsiteY565" fmla="*/ 3937081 h 5907136"/>
              <a:gd name="connsiteX566" fmla="*/ 684156 w 12078891"/>
              <a:gd name="connsiteY566" fmla="*/ 3944208 h 5907136"/>
              <a:gd name="connsiteX567" fmla="*/ 677029 w 12078891"/>
              <a:gd name="connsiteY567" fmla="*/ 3951334 h 5907136"/>
              <a:gd name="connsiteX568" fmla="*/ 669902 w 12078891"/>
              <a:gd name="connsiteY568" fmla="*/ 3944208 h 5907136"/>
              <a:gd name="connsiteX569" fmla="*/ 677029 w 12078891"/>
              <a:gd name="connsiteY569" fmla="*/ 3937081 h 5907136"/>
              <a:gd name="connsiteX570" fmla="*/ 165937 w 12078891"/>
              <a:gd name="connsiteY570" fmla="*/ 3893302 h 5907136"/>
              <a:gd name="connsiteX571" fmla="*/ 171027 w 12078891"/>
              <a:gd name="connsiteY571" fmla="*/ 3898393 h 5907136"/>
              <a:gd name="connsiteX572" fmla="*/ 165937 w 12078891"/>
              <a:gd name="connsiteY572" fmla="*/ 3903483 h 5907136"/>
              <a:gd name="connsiteX573" fmla="*/ 160846 w 12078891"/>
              <a:gd name="connsiteY573" fmla="*/ 3898393 h 5907136"/>
              <a:gd name="connsiteX574" fmla="*/ 165937 w 12078891"/>
              <a:gd name="connsiteY574" fmla="*/ 3893302 h 5907136"/>
              <a:gd name="connsiteX575" fmla="*/ 3428003 w 12078891"/>
              <a:gd name="connsiteY575" fmla="*/ 3860722 h 5907136"/>
              <a:gd name="connsiteX576" fmla="*/ 3454475 w 12078891"/>
              <a:gd name="connsiteY576" fmla="*/ 3887193 h 5907136"/>
              <a:gd name="connsiteX577" fmla="*/ 3428003 w 12078891"/>
              <a:gd name="connsiteY577" fmla="*/ 3913664 h 5907136"/>
              <a:gd name="connsiteX578" fmla="*/ 3401528 w 12078891"/>
              <a:gd name="connsiteY578" fmla="*/ 3887193 h 5907136"/>
              <a:gd name="connsiteX579" fmla="*/ 3428003 w 12078891"/>
              <a:gd name="connsiteY579" fmla="*/ 3860722 h 5907136"/>
              <a:gd name="connsiteX580" fmla="*/ 461189 w 12078891"/>
              <a:gd name="connsiteY580" fmla="*/ 3827124 h 5907136"/>
              <a:gd name="connsiteX581" fmla="*/ 465262 w 12078891"/>
              <a:gd name="connsiteY581" fmla="*/ 3831196 h 5907136"/>
              <a:gd name="connsiteX582" fmla="*/ 461189 w 12078891"/>
              <a:gd name="connsiteY582" fmla="*/ 3835269 h 5907136"/>
              <a:gd name="connsiteX583" fmla="*/ 457117 w 12078891"/>
              <a:gd name="connsiteY583" fmla="*/ 3831196 h 5907136"/>
              <a:gd name="connsiteX584" fmla="*/ 461189 w 12078891"/>
              <a:gd name="connsiteY584" fmla="*/ 3827124 h 5907136"/>
              <a:gd name="connsiteX585" fmla="*/ 395021 w 12078891"/>
              <a:gd name="connsiteY585" fmla="*/ 3817961 h 5907136"/>
              <a:gd name="connsiteX586" fmla="*/ 402148 w 12078891"/>
              <a:gd name="connsiteY586" fmla="*/ 3825088 h 5907136"/>
              <a:gd name="connsiteX587" fmla="*/ 395021 w 12078891"/>
              <a:gd name="connsiteY587" fmla="*/ 3832215 h 5907136"/>
              <a:gd name="connsiteX588" fmla="*/ 387894 w 12078891"/>
              <a:gd name="connsiteY588" fmla="*/ 3825088 h 5907136"/>
              <a:gd name="connsiteX589" fmla="*/ 395021 w 12078891"/>
              <a:gd name="connsiteY589" fmla="*/ 3817961 h 5907136"/>
              <a:gd name="connsiteX590" fmla="*/ 11750038 w 12078891"/>
              <a:gd name="connsiteY590" fmla="*/ 3799635 h 5907136"/>
              <a:gd name="connsiteX591" fmla="*/ 11755129 w 12078891"/>
              <a:gd name="connsiteY591" fmla="*/ 3805743 h 5907136"/>
              <a:gd name="connsiteX592" fmla="*/ 11750038 w 12078891"/>
              <a:gd name="connsiteY592" fmla="*/ 3810834 h 5907136"/>
              <a:gd name="connsiteX593" fmla="*/ 11743930 w 12078891"/>
              <a:gd name="connsiteY593" fmla="*/ 3805743 h 5907136"/>
              <a:gd name="connsiteX594" fmla="*/ 11750038 w 12078891"/>
              <a:gd name="connsiteY594" fmla="*/ 3799635 h 5907136"/>
              <a:gd name="connsiteX595" fmla="*/ 9481675 w 12078891"/>
              <a:gd name="connsiteY595" fmla="*/ 3783345 h 5907136"/>
              <a:gd name="connsiteX596" fmla="*/ 9493892 w 12078891"/>
              <a:gd name="connsiteY596" fmla="*/ 3794545 h 5907136"/>
              <a:gd name="connsiteX597" fmla="*/ 9481675 w 12078891"/>
              <a:gd name="connsiteY597" fmla="*/ 3805744 h 5907136"/>
              <a:gd name="connsiteX598" fmla="*/ 9469457 w 12078891"/>
              <a:gd name="connsiteY598" fmla="*/ 3794545 h 5907136"/>
              <a:gd name="connsiteX599" fmla="*/ 9481675 w 12078891"/>
              <a:gd name="connsiteY599" fmla="*/ 3783345 h 5907136"/>
              <a:gd name="connsiteX600" fmla="*/ 3492152 w 12078891"/>
              <a:gd name="connsiteY600" fmla="*/ 3781309 h 5907136"/>
              <a:gd name="connsiteX601" fmla="*/ 3503351 w 12078891"/>
              <a:gd name="connsiteY601" fmla="*/ 3792508 h 5907136"/>
              <a:gd name="connsiteX602" fmla="*/ 3492152 w 12078891"/>
              <a:gd name="connsiteY602" fmla="*/ 3803707 h 5907136"/>
              <a:gd name="connsiteX603" fmla="*/ 3480954 w 12078891"/>
              <a:gd name="connsiteY603" fmla="*/ 3792508 h 5907136"/>
              <a:gd name="connsiteX604" fmla="*/ 3492152 w 12078891"/>
              <a:gd name="connsiteY604" fmla="*/ 3781309 h 5907136"/>
              <a:gd name="connsiteX605" fmla="*/ 3015654 w 12078891"/>
              <a:gd name="connsiteY605" fmla="*/ 3767055 h 5907136"/>
              <a:gd name="connsiteX606" fmla="*/ 3022780 w 12078891"/>
              <a:gd name="connsiteY606" fmla="*/ 3774182 h 5907136"/>
              <a:gd name="connsiteX607" fmla="*/ 3015654 w 12078891"/>
              <a:gd name="connsiteY607" fmla="*/ 3781309 h 5907136"/>
              <a:gd name="connsiteX608" fmla="*/ 3008526 w 12078891"/>
              <a:gd name="connsiteY608" fmla="*/ 3774182 h 5907136"/>
              <a:gd name="connsiteX609" fmla="*/ 3015654 w 12078891"/>
              <a:gd name="connsiteY609" fmla="*/ 3767055 h 5907136"/>
              <a:gd name="connsiteX610" fmla="*/ 3810802 w 12078891"/>
              <a:gd name="connsiteY610" fmla="*/ 3754837 h 5907136"/>
              <a:gd name="connsiteX611" fmla="*/ 3820985 w 12078891"/>
              <a:gd name="connsiteY611" fmla="*/ 3765018 h 5907136"/>
              <a:gd name="connsiteX612" fmla="*/ 3810802 w 12078891"/>
              <a:gd name="connsiteY612" fmla="*/ 3775199 h 5907136"/>
              <a:gd name="connsiteX613" fmla="*/ 3800620 w 12078891"/>
              <a:gd name="connsiteY613" fmla="*/ 3765018 h 5907136"/>
              <a:gd name="connsiteX614" fmla="*/ 3810802 w 12078891"/>
              <a:gd name="connsiteY614" fmla="*/ 3754837 h 5907136"/>
              <a:gd name="connsiteX615" fmla="*/ 2153313 w 12078891"/>
              <a:gd name="connsiteY615" fmla="*/ 3744656 h 5907136"/>
              <a:gd name="connsiteX616" fmla="*/ 2170621 w 12078891"/>
              <a:gd name="connsiteY616" fmla="*/ 3761964 h 5907136"/>
              <a:gd name="connsiteX617" fmla="*/ 2153313 w 12078891"/>
              <a:gd name="connsiteY617" fmla="*/ 3779272 h 5907136"/>
              <a:gd name="connsiteX618" fmla="*/ 2136003 w 12078891"/>
              <a:gd name="connsiteY618" fmla="*/ 3761964 h 5907136"/>
              <a:gd name="connsiteX619" fmla="*/ 2153313 w 12078891"/>
              <a:gd name="connsiteY619" fmla="*/ 3744656 h 5907136"/>
              <a:gd name="connsiteX620" fmla="*/ 5287053 w 12078891"/>
              <a:gd name="connsiteY620" fmla="*/ 3741602 h 5907136"/>
              <a:gd name="connsiteX621" fmla="*/ 5292143 w 12078891"/>
              <a:gd name="connsiteY621" fmla="*/ 3746693 h 5907136"/>
              <a:gd name="connsiteX622" fmla="*/ 5287053 w 12078891"/>
              <a:gd name="connsiteY622" fmla="*/ 3751783 h 5907136"/>
              <a:gd name="connsiteX623" fmla="*/ 5281965 w 12078891"/>
              <a:gd name="connsiteY623" fmla="*/ 3746693 h 5907136"/>
              <a:gd name="connsiteX624" fmla="*/ 5287053 w 12078891"/>
              <a:gd name="connsiteY624" fmla="*/ 3741602 h 5907136"/>
              <a:gd name="connsiteX625" fmla="*/ 7031068 w 12078891"/>
              <a:gd name="connsiteY625" fmla="*/ 3735494 h 5907136"/>
              <a:gd name="connsiteX626" fmla="*/ 7053467 w 12078891"/>
              <a:gd name="connsiteY626" fmla="*/ 3757892 h 5907136"/>
              <a:gd name="connsiteX627" fmla="*/ 7031068 w 12078891"/>
              <a:gd name="connsiteY627" fmla="*/ 3780291 h 5907136"/>
              <a:gd name="connsiteX628" fmla="*/ 7008670 w 12078891"/>
              <a:gd name="connsiteY628" fmla="*/ 3757892 h 5907136"/>
              <a:gd name="connsiteX629" fmla="*/ 7031068 w 12078891"/>
              <a:gd name="connsiteY629" fmla="*/ 3735494 h 5907136"/>
              <a:gd name="connsiteX630" fmla="*/ 8007442 w 12078891"/>
              <a:gd name="connsiteY630" fmla="*/ 3718185 h 5907136"/>
              <a:gd name="connsiteX631" fmla="*/ 8051221 w 12078891"/>
              <a:gd name="connsiteY631" fmla="*/ 3761964 h 5907136"/>
              <a:gd name="connsiteX632" fmla="*/ 8007442 w 12078891"/>
              <a:gd name="connsiteY632" fmla="*/ 3804725 h 5907136"/>
              <a:gd name="connsiteX633" fmla="*/ 7963663 w 12078891"/>
              <a:gd name="connsiteY633" fmla="*/ 3761964 h 5907136"/>
              <a:gd name="connsiteX634" fmla="*/ 8007442 w 12078891"/>
              <a:gd name="connsiteY634" fmla="*/ 3718185 h 5907136"/>
              <a:gd name="connsiteX635" fmla="*/ 2738703 w 12078891"/>
              <a:gd name="connsiteY635" fmla="*/ 3717167 h 5907136"/>
              <a:gd name="connsiteX636" fmla="*/ 2746849 w 12078891"/>
              <a:gd name="connsiteY636" fmla="*/ 3725312 h 5907136"/>
              <a:gd name="connsiteX637" fmla="*/ 2738703 w 12078891"/>
              <a:gd name="connsiteY637" fmla="*/ 3733457 h 5907136"/>
              <a:gd name="connsiteX638" fmla="*/ 2730559 w 12078891"/>
              <a:gd name="connsiteY638" fmla="*/ 3725312 h 5907136"/>
              <a:gd name="connsiteX639" fmla="*/ 2738703 w 12078891"/>
              <a:gd name="connsiteY639" fmla="*/ 3717167 h 5907136"/>
              <a:gd name="connsiteX640" fmla="*/ 5693282 w 12078891"/>
              <a:gd name="connsiteY640" fmla="*/ 3715131 h 5907136"/>
              <a:gd name="connsiteX641" fmla="*/ 5701426 w 12078891"/>
              <a:gd name="connsiteY641" fmla="*/ 3722257 h 5907136"/>
              <a:gd name="connsiteX642" fmla="*/ 5693282 w 12078891"/>
              <a:gd name="connsiteY642" fmla="*/ 3729384 h 5907136"/>
              <a:gd name="connsiteX643" fmla="*/ 5685137 w 12078891"/>
              <a:gd name="connsiteY643" fmla="*/ 3722257 h 5907136"/>
              <a:gd name="connsiteX644" fmla="*/ 5693282 w 12078891"/>
              <a:gd name="connsiteY644" fmla="*/ 3715131 h 5907136"/>
              <a:gd name="connsiteX645" fmla="*/ 1150439 w 12078891"/>
              <a:gd name="connsiteY645" fmla="*/ 3714113 h 5907136"/>
              <a:gd name="connsiteX646" fmla="*/ 1156547 w 12078891"/>
              <a:gd name="connsiteY646" fmla="*/ 3720222 h 5907136"/>
              <a:gd name="connsiteX647" fmla="*/ 1150439 w 12078891"/>
              <a:gd name="connsiteY647" fmla="*/ 3726331 h 5907136"/>
              <a:gd name="connsiteX648" fmla="*/ 1144330 w 12078891"/>
              <a:gd name="connsiteY648" fmla="*/ 3720222 h 5907136"/>
              <a:gd name="connsiteX649" fmla="*/ 1150439 w 12078891"/>
              <a:gd name="connsiteY649" fmla="*/ 3714113 h 5907136"/>
              <a:gd name="connsiteX650" fmla="*/ 3209096 w 12078891"/>
              <a:gd name="connsiteY650" fmla="*/ 3699859 h 5907136"/>
              <a:gd name="connsiteX651" fmla="*/ 3261017 w 12078891"/>
              <a:gd name="connsiteY651" fmla="*/ 3751783 h 5907136"/>
              <a:gd name="connsiteX652" fmla="*/ 3209096 w 12078891"/>
              <a:gd name="connsiteY652" fmla="*/ 3803706 h 5907136"/>
              <a:gd name="connsiteX653" fmla="*/ 3157171 w 12078891"/>
              <a:gd name="connsiteY653" fmla="*/ 3751783 h 5907136"/>
              <a:gd name="connsiteX654" fmla="*/ 3209096 w 12078891"/>
              <a:gd name="connsiteY654" fmla="*/ 3699859 h 5907136"/>
              <a:gd name="connsiteX655" fmla="*/ 10019241 w 12078891"/>
              <a:gd name="connsiteY655" fmla="*/ 3698841 h 5907136"/>
              <a:gd name="connsiteX656" fmla="*/ 10081346 w 12078891"/>
              <a:gd name="connsiteY656" fmla="*/ 3759928 h 5907136"/>
              <a:gd name="connsiteX657" fmla="*/ 10019241 w 12078891"/>
              <a:gd name="connsiteY657" fmla="*/ 3821015 h 5907136"/>
              <a:gd name="connsiteX658" fmla="*/ 9957136 w 12078891"/>
              <a:gd name="connsiteY658" fmla="*/ 3759928 h 5907136"/>
              <a:gd name="connsiteX659" fmla="*/ 10019241 w 12078891"/>
              <a:gd name="connsiteY659" fmla="*/ 3698841 h 5907136"/>
              <a:gd name="connsiteX660" fmla="*/ 4673138 w 12078891"/>
              <a:gd name="connsiteY660" fmla="*/ 3679497 h 5907136"/>
              <a:gd name="connsiteX661" fmla="*/ 4690446 w 12078891"/>
              <a:gd name="connsiteY661" fmla="*/ 3695787 h 5907136"/>
              <a:gd name="connsiteX662" fmla="*/ 4673138 w 12078891"/>
              <a:gd name="connsiteY662" fmla="*/ 3712076 h 5907136"/>
              <a:gd name="connsiteX663" fmla="*/ 4655826 w 12078891"/>
              <a:gd name="connsiteY663" fmla="*/ 3695787 h 5907136"/>
              <a:gd name="connsiteX664" fmla="*/ 4673138 w 12078891"/>
              <a:gd name="connsiteY664" fmla="*/ 3679497 h 5907136"/>
              <a:gd name="connsiteX665" fmla="*/ 22399 w 12078891"/>
              <a:gd name="connsiteY665" fmla="*/ 3673388 h 5907136"/>
              <a:gd name="connsiteX666" fmla="*/ 47851 w 12078891"/>
              <a:gd name="connsiteY666" fmla="*/ 3699859 h 5907136"/>
              <a:gd name="connsiteX667" fmla="*/ 22399 w 12078891"/>
              <a:gd name="connsiteY667" fmla="*/ 3725312 h 5907136"/>
              <a:gd name="connsiteX668" fmla="*/ 0 w 12078891"/>
              <a:gd name="connsiteY668" fmla="*/ 3712076 h 5907136"/>
              <a:gd name="connsiteX669" fmla="*/ 0 w 12078891"/>
              <a:gd name="connsiteY669" fmla="*/ 3686623 h 5907136"/>
              <a:gd name="connsiteX670" fmla="*/ 22399 w 12078891"/>
              <a:gd name="connsiteY670" fmla="*/ 3673388 h 5907136"/>
              <a:gd name="connsiteX671" fmla="*/ 10351147 w 12078891"/>
              <a:gd name="connsiteY671" fmla="*/ 3666261 h 5907136"/>
              <a:gd name="connsiteX672" fmla="*/ 10367436 w 12078891"/>
              <a:gd name="connsiteY672" fmla="*/ 3681533 h 5907136"/>
              <a:gd name="connsiteX673" fmla="*/ 10351147 w 12078891"/>
              <a:gd name="connsiteY673" fmla="*/ 3696804 h 5907136"/>
              <a:gd name="connsiteX674" fmla="*/ 10335875 w 12078891"/>
              <a:gd name="connsiteY674" fmla="*/ 3681533 h 5907136"/>
              <a:gd name="connsiteX675" fmla="*/ 10351147 w 12078891"/>
              <a:gd name="connsiteY675" fmla="*/ 3666261 h 5907136"/>
              <a:gd name="connsiteX676" fmla="*/ 11263380 w 12078891"/>
              <a:gd name="connsiteY676" fmla="*/ 3656080 h 5907136"/>
              <a:gd name="connsiteX677" fmla="*/ 11276615 w 12078891"/>
              <a:gd name="connsiteY677" fmla="*/ 3669316 h 5907136"/>
              <a:gd name="connsiteX678" fmla="*/ 11263380 w 12078891"/>
              <a:gd name="connsiteY678" fmla="*/ 3682551 h 5907136"/>
              <a:gd name="connsiteX679" fmla="*/ 11250144 w 12078891"/>
              <a:gd name="connsiteY679" fmla="*/ 3669316 h 5907136"/>
              <a:gd name="connsiteX680" fmla="*/ 11263380 w 12078891"/>
              <a:gd name="connsiteY680" fmla="*/ 3656080 h 5907136"/>
              <a:gd name="connsiteX681" fmla="*/ 223997 w 12078891"/>
              <a:gd name="connsiteY681" fmla="*/ 3647935 h 5907136"/>
              <a:gd name="connsiteX682" fmla="*/ 237232 w 12078891"/>
              <a:gd name="connsiteY682" fmla="*/ 3661170 h 5907136"/>
              <a:gd name="connsiteX683" fmla="*/ 223997 w 12078891"/>
              <a:gd name="connsiteY683" fmla="*/ 3674406 h 5907136"/>
              <a:gd name="connsiteX684" fmla="*/ 210761 w 12078891"/>
              <a:gd name="connsiteY684" fmla="*/ 3661170 h 5907136"/>
              <a:gd name="connsiteX685" fmla="*/ 223997 w 12078891"/>
              <a:gd name="connsiteY685" fmla="*/ 3647935 h 5907136"/>
              <a:gd name="connsiteX686" fmla="*/ 6892604 w 12078891"/>
              <a:gd name="connsiteY686" fmla="*/ 3642845 h 5907136"/>
              <a:gd name="connsiteX687" fmla="*/ 6898713 w 12078891"/>
              <a:gd name="connsiteY687" fmla="*/ 3648954 h 5907136"/>
              <a:gd name="connsiteX688" fmla="*/ 6892604 w 12078891"/>
              <a:gd name="connsiteY688" fmla="*/ 3655063 h 5907136"/>
              <a:gd name="connsiteX689" fmla="*/ 6886496 w 12078891"/>
              <a:gd name="connsiteY689" fmla="*/ 3648954 h 5907136"/>
              <a:gd name="connsiteX690" fmla="*/ 6892604 w 12078891"/>
              <a:gd name="connsiteY690" fmla="*/ 3642845 h 5907136"/>
              <a:gd name="connsiteX691" fmla="*/ 3798592 w 12078891"/>
              <a:gd name="connsiteY691" fmla="*/ 3640808 h 5907136"/>
              <a:gd name="connsiteX692" fmla="*/ 3802666 w 12078891"/>
              <a:gd name="connsiteY692" fmla="*/ 3644880 h 5907136"/>
              <a:gd name="connsiteX693" fmla="*/ 3798592 w 12078891"/>
              <a:gd name="connsiteY693" fmla="*/ 3648953 h 5907136"/>
              <a:gd name="connsiteX694" fmla="*/ 3794520 w 12078891"/>
              <a:gd name="connsiteY694" fmla="*/ 3644880 h 5907136"/>
              <a:gd name="connsiteX695" fmla="*/ 3798592 w 12078891"/>
              <a:gd name="connsiteY695" fmla="*/ 3640808 h 5907136"/>
              <a:gd name="connsiteX696" fmla="*/ 11062810 w 12078891"/>
              <a:gd name="connsiteY696" fmla="*/ 3638772 h 5907136"/>
              <a:gd name="connsiteX697" fmla="*/ 11066882 w 12078891"/>
              <a:gd name="connsiteY697" fmla="*/ 3642844 h 5907136"/>
              <a:gd name="connsiteX698" fmla="*/ 11062810 w 12078891"/>
              <a:gd name="connsiteY698" fmla="*/ 3646917 h 5907136"/>
              <a:gd name="connsiteX699" fmla="*/ 11058737 w 12078891"/>
              <a:gd name="connsiteY699" fmla="*/ 3642844 h 5907136"/>
              <a:gd name="connsiteX700" fmla="*/ 11062810 w 12078891"/>
              <a:gd name="connsiteY700" fmla="*/ 3638772 h 5907136"/>
              <a:gd name="connsiteX701" fmla="*/ 11256252 w 12078891"/>
              <a:gd name="connsiteY701" fmla="*/ 3614337 h 5907136"/>
              <a:gd name="connsiteX702" fmla="*/ 11270506 w 12078891"/>
              <a:gd name="connsiteY702" fmla="*/ 3628591 h 5907136"/>
              <a:gd name="connsiteX703" fmla="*/ 11256252 w 12078891"/>
              <a:gd name="connsiteY703" fmla="*/ 3642844 h 5907136"/>
              <a:gd name="connsiteX704" fmla="*/ 11241998 w 12078891"/>
              <a:gd name="connsiteY704" fmla="*/ 3628591 h 5907136"/>
              <a:gd name="connsiteX705" fmla="*/ 11256252 w 12078891"/>
              <a:gd name="connsiteY705" fmla="*/ 3614337 h 5907136"/>
              <a:gd name="connsiteX706" fmla="*/ 11961807 w 12078891"/>
              <a:gd name="connsiteY706" fmla="*/ 3603138 h 5907136"/>
              <a:gd name="connsiteX707" fmla="*/ 11974024 w 12078891"/>
              <a:gd name="connsiteY707" fmla="*/ 3615355 h 5907136"/>
              <a:gd name="connsiteX708" fmla="*/ 11961807 w 12078891"/>
              <a:gd name="connsiteY708" fmla="*/ 3627572 h 5907136"/>
              <a:gd name="connsiteX709" fmla="*/ 11949589 w 12078891"/>
              <a:gd name="connsiteY709" fmla="*/ 3615355 h 5907136"/>
              <a:gd name="connsiteX710" fmla="*/ 11961807 w 12078891"/>
              <a:gd name="connsiteY710" fmla="*/ 3603138 h 5907136"/>
              <a:gd name="connsiteX711" fmla="*/ 7592051 w 12078891"/>
              <a:gd name="connsiteY711" fmla="*/ 3603138 h 5907136"/>
              <a:gd name="connsiteX712" fmla="*/ 7598160 w 12078891"/>
              <a:gd name="connsiteY712" fmla="*/ 3609246 h 5907136"/>
              <a:gd name="connsiteX713" fmla="*/ 7592051 w 12078891"/>
              <a:gd name="connsiteY713" fmla="*/ 3615355 h 5907136"/>
              <a:gd name="connsiteX714" fmla="*/ 7585942 w 12078891"/>
              <a:gd name="connsiteY714" fmla="*/ 3609246 h 5907136"/>
              <a:gd name="connsiteX715" fmla="*/ 7592051 w 12078891"/>
              <a:gd name="connsiteY715" fmla="*/ 3603138 h 5907136"/>
              <a:gd name="connsiteX716" fmla="*/ 5719746 w 12078891"/>
              <a:gd name="connsiteY716" fmla="*/ 3579721 h 5907136"/>
              <a:gd name="connsiteX717" fmla="*/ 5736035 w 12078891"/>
              <a:gd name="connsiteY717" fmla="*/ 3596011 h 5907136"/>
              <a:gd name="connsiteX718" fmla="*/ 5719746 w 12078891"/>
              <a:gd name="connsiteY718" fmla="*/ 3612301 h 5907136"/>
              <a:gd name="connsiteX719" fmla="*/ 5703456 w 12078891"/>
              <a:gd name="connsiteY719" fmla="*/ 3596011 h 5907136"/>
              <a:gd name="connsiteX720" fmla="*/ 5719746 w 12078891"/>
              <a:gd name="connsiteY720" fmla="*/ 3579721 h 5907136"/>
              <a:gd name="connsiteX721" fmla="*/ 2581980 w 12078891"/>
              <a:gd name="connsiteY721" fmla="*/ 3574631 h 5907136"/>
              <a:gd name="connsiteX722" fmla="*/ 2591143 w 12078891"/>
              <a:gd name="connsiteY722" fmla="*/ 3583794 h 5907136"/>
              <a:gd name="connsiteX723" fmla="*/ 2581980 w 12078891"/>
              <a:gd name="connsiteY723" fmla="*/ 3592958 h 5907136"/>
              <a:gd name="connsiteX724" fmla="*/ 2572815 w 12078891"/>
              <a:gd name="connsiteY724" fmla="*/ 3583794 h 5907136"/>
              <a:gd name="connsiteX725" fmla="*/ 2581980 w 12078891"/>
              <a:gd name="connsiteY725" fmla="*/ 3574631 h 5907136"/>
              <a:gd name="connsiteX726" fmla="*/ 6245083 w 12078891"/>
              <a:gd name="connsiteY726" fmla="*/ 3559359 h 5907136"/>
              <a:gd name="connsiteX727" fmla="*/ 6260355 w 12078891"/>
              <a:gd name="connsiteY727" fmla="*/ 3574631 h 5907136"/>
              <a:gd name="connsiteX728" fmla="*/ 6245083 w 12078891"/>
              <a:gd name="connsiteY728" fmla="*/ 3589903 h 5907136"/>
              <a:gd name="connsiteX729" fmla="*/ 6229811 w 12078891"/>
              <a:gd name="connsiteY729" fmla="*/ 3574631 h 5907136"/>
              <a:gd name="connsiteX730" fmla="*/ 6245083 w 12078891"/>
              <a:gd name="connsiteY730" fmla="*/ 3559359 h 5907136"/>
              <a:gd name="connsiteX731" fmla="*/ 2969866 w 12078891"/>
              <a:gd name="connsiteY731" fmla="*/ 3548160 h 5907136"/>
              <a:gd name="connsiteX732" fmla="*/ 2984114 w 12078891"/>
              <a:gd name="connsiteY732" fmla="*/ 3562414 h 5907136"/>
              <a:gd name="connsiteX733" fmla="*/ 2969866 w 12078891"/>
              <a:gd name="connsiteY733" fmla="*/ 3576667 h 5907136"/>
              <a:gd name="connsiteX734" fmla="*/ 2955610 w 12078891"/>
              <a:gd name="connsiteY734" fmla="*/ 3562414 h 5907136"/>
              <a:gd name="connsiteX735" fmla="*/ 2969866 w 12078891"/>
              <a:gd name="connsiteY735" fmla="*/ 3548160 h 5907136"/>
              <a:gd name="connsiteX736" fmla="*/ 9676136 w 12078891"/>
              <a:gd name="connsiteY736" fmla="*/ 3545106 h 5907136"/>
              <a:gd name="connsiteX737" fmla="*/ 9689371 w 12078891"/>
              <a:gd name="connsiteY737" fmla="*/ 3558341 h 5907136"/>
              <a:gd name="connsiteX738" fmla="*/ 9676136 w 12078891"/>
              <a:gd name="connsiteY738" fmla="*/ 3571577 h 5907136"/>
              <a:gd name="connsiteX739" fmla="*/ 9662900 w 12078891"/>
              <a:gd name="connsiteY739" fmla="*/ 3558341 h 5907136"/>
              <a:gd name="connsiteX740" fmla="*/ 9676136 w 12078891"/>
              <a:gd name="connsiteY740" fmla="*/ 3545106 h 5907136"/>
              <a:gd name="connsiteX741" fmla="*/ 11762257 w 12078891"/>
              <a:gd name="connsiteY741" fmla="*/ 3540015 h 5907136"/>
              <a:gd name="connsiteX742" fmla="*/ 11784655 w 12078891"/>
              <a:gd name="connsiteY742" fmla="*/ 3562414 h 5907136"/>
              <a:gd name="connsiteX743" fmla="*/ 11762257 w 12078891"/>
              <a:gd name="connsiteY743" fmla="*/ 3584812 h 5907136"/>
              <a:gd name="connsiteX744" fmla="*/ 11739858 w 12078891"/>
              <a:gd name="connsiteY744" fmla="*/ 3562414 h 5907136"/>
              <a:gd name="connsiteX745" fmla="*/ 11762257 w 12078891"/>
              <a:gd name="connsiteY745" fmla="*/ 3540015 h 5907136"/>
              <a:gd name="connsiteX746" fmla="*/ 9631338 w 12078891"/>
              <a:gd name="connsiteY746" fmla="*/ 3535942 h 5907136"/>
              <a:gd name="connsiteX747" fmla="*/ 9633375 w 12078891"/>
              <a:gd name="connsiteY747" fmla="*/ 3537978 h 5907136"/>
              <a:gd name="connsiteX748" fmla="*/ 9631338 w 12078891"/>
              <a:gd name="connsiteY748" fmla="*/ 3540015 h 5907136"/>
              <a:gd name="connsiteX749" fmla="*/ 9629302 w 12078891"/>
              <a:gd name="connsiteY749" fmla="*/ 3537978 h 5907136"/>
              <a:gd name="connsiteX750" fmla="*/ 9631338 w 12078891"/>
              <a:gd name="connsiteY750" fmla="*/ 3535942 h 5907136"/>
              <a:gd name="connsiteX751" fmla="*/ 12059546 w 12078891"/>
              <a:gd name="connsiteY751" fmla="*/ 3527798 h 5907136"/>
              <a:gd name="connsiteX752" fmla="*/ 12078891 w 12078891"/>
              <a:gd name="connsiteY752" fmla="*/ 3547142 h 5907136"/>
              <a:gd name="connsiteX753" fmla="*/ 12059546 w 12078891"/>
              <a:gd name="connsiteY753" fmla="*/ 3566486 h 5907136"/>
              <a:gd name="connsiteX754" fmla="*/ 12040202 w 12078891"/>
              <a:gd name="connsiteY754" fmla="*/ 3547142 h 5907136"/>
              <a:gd name="connsiteX755" fmla="*/ 12059546 w 12078891"/>
              <a:gd name="connsiteY755" fmla="*/ 3527798 h 5907136"/>
              <a:gd name="connsiteX756" fmla="*/ 7084010 w 12078891"/>
              <a:gd name="connsiteY756" fmla="*/ 3498272 h 5907136"/>
              <a:gd name="connsiteX757" fmla="*/ 7119644 w 12078891"/>
              <a:gd name="connsiteY757" fmla="*/ 3533906 h 5907136"/>
              <a:gd name="connsiteX758" fmla="*/ 7084010 w 12078891"/>
              <a:gd name="connsiteY758" fmla="*/ 3569540 h 5907136"/>
              <a:gd name="connsiteX759" fmla="*/ 7048376 w 12078891"/>
              <a:gd name="connsiteY759" fmla="*/ 3533906 h 5907136"/>
              <a:gd name="connsiteX760" fmla="*/ 7084010 w 12078891"/>
              <a:gd name="connsiteY760" fmla="*/ 3498272 h 5907136"/>
              <a:gd name="connsiteX761" fmla="*/ 6021100 w 12078891"/>
              <a:gd name="connsiteY761" fmla="*/ 3493181 h 5907136"/>
              <a:gd name="connsiteX762" fmla="*/ 6044514 w 12078891"/>
              <a:gd name="connsiteY762" fmla="*/ 3516598 h 5907136"/>
              <a:gd name="connsiteX763" fmla="*/ 6021100 w 12078891"/>
              <a:gd name="connsiteY763" fmla="*/ 3540015 h 5907136"/>
              <a:gd name="connsiteX764" fmla="*/ 5997683 w 12078891"/>
              <a:gd name="connsiteY764" fmla="*/ 3516598 h 5907136"/>
              <a:gd name="connsiteX765" fmla="*/ 6021100 w 12078891"/>
              <a:gd name="connsiteY765" fmla="*/ 3493181 h 5907136"/>
              <a:gd name="connsiteX766" fmla="*/ 11277632 w 12078891"/>
              <a:gd name="connsiteY766" fmla="*/ 3485036 h 5907136"/>
              <a:gd name="connsiteX767" fmla="*/ 11297995 w 12078891"/>
              <a:gd name="connsiteY767" fmla="*/ 3505398 h 5907136"/>
              <a:gd name="connsiteX768" fmla="*/ 11277632 w 12078891"/>
              <a:gd name="connsiteY768" fmla="*/ 3525761 h 5907136"/>
              <a:gd name="connsiteX769" fmla="*/ 11257270 w 12078891"/>
              <a:gd name="connsiteY769" fmla="*/ 3505398 h 5907136"/>
              <a:gd name="connsiteX770" fmla="*/ 11277632 w 12078891"/>
              <a:gd name="connsiteY770" fmla="*/ 3485036 h 5907136"/>
              <a:gd name="connsiteX771" fmla="*/ 2440421 w 12078891"/>
              <a:gd name="connsiteY771" fmla="*/ 3471801 h 5907136"/>
              <a:gd name="connsiteX772" fmla="*/ 2451621 w 12078891"/>
              <a:gd name="connsiteY772" fmla="*/ 3483000 h 5907136"/>
              <a:gd name="connsiteX773" fmla="*/ 2440421 w 12078891"/>
              <a:gd name="connsiteY773" fmla="*/ 3494200 h 5907136"/>
              <a:gd name="connsiteX774" fmla="*/ 2429222 w 12078891"/>
              <a:gd name="connsiteY774" fmla="*/ 3483000 h 5907136"/>
              <a:gd name="connsiteX775" fmla="*/ 2440421 w 12078891"/>
              <a:gd name="connsiteY775" fmla="*/ 3471801 h 5907136"/>
              <a:gd name="connsiteX776" fmla="*/ 3097080 w 12078891"/>
              <a:gd name="connsiteY776" fmla="*/ 3463656 h 5907136"/>
              <a:gd name="connsiteX777" fmla="*/ 3105225 w 12078891"/>
              <a:gd name="connsiteY777" fmla="*/ 3471801 h 5907136"/>
              <a:gd name="connsiteX778" fmla="*/ 3097080 w 12078891"/>
              <a:gd name="connsiteY778" fmla="*/ 3479946 h 5907136"/>
              <a:gd name="connsiteX779" fmla="*/ 3088935 w 12078891"/>
              <a:gd name="connsiteY779" fmla="*/ 3471801 h 5907136"/>
              <a:gd name="connsiteX780" fmla="*/ 3097080 w 12078891"/>
              <a:gd name="connsiteY780" fmla="*/ 3463656 h 5907136"/>
              <a:gd name="connsiteX781" fmla="*/ 8625439 w 12078891"/>
              <a:gd name="connsiteY781" fmla="*/ 3460602 h 5907136"/>
              <a:gd name="connsiteX782" fmla="*/ 8628493 w 12078891"/>
              <a:gd name="connsiteY782" fmla="*/ 3463656 h 5907136"/>
              <a:gd name="connsiteX783" fmla="*/ 8625439 w 12078891"/>
              <a:gd name="connsiteY783" fmla="*/ 3466710 h 5907136"/>
              <a:gd name="connsiteX784" fmla="*/ 8622385 w 12078891"/>
              <a:gd name="connsiteY784" fmla="*/ 3463656 h 5907136"/>
              <a:gd name="connsiteX785" fmla="*/ 8625439 w 12078891"/>
              <a:gd name="connsiteY785" fmla="*/ 3460602 h 5907136"/>
              <a:gd name="connsiteX786" fmla="*/ 10457030 w 12078891"/>
              <a:gd name="connsiteY786" fmla="*/ 3457547 h 5907136"/>
              <a:gd name="connsiteX787" fmla="*/ 10466194 w 12078891"/>
              <a:gd name="connsiteY787" fmla="*/ 3466710 h 5907136"/>
              <a:gd name="connsiteX788" fmla="*/ 10457030 w 12078891"/>
              <a:gd name="connsiteY788" fmla="*/ 3475874 h 5907136"/>
              <a:gd name="connsiteX789" fmla="*/ 10447867 w 12078891"/>
              <a:gd name="connsiteY789" fmla="*/ 3466710 h 5907136"/>
              <a:gd name="connsiteX790" fmla="*/ 10457030 w 12078891"/>
              <a:gd name="connsiteY790" fmla="*/ 3457547 h 5907136"/>
              <a:gd name="connsiteX791" fmla="*/ 8199867 w 12078891"/>
              <a:gd name="connsiteY791" fmla="*/ 3455511 h 5907136"/>
              <a:gd name="connsiteX792" fmla="*/ 8201903 w 12078891"/>
              <a:gd name="connsiteY792" fmla="*/ 3458565 h 5907136"/>
              <a:gd name="connsiteX793" fmla="*/ 8199867 w 12078891"/>
              <a:gd name="connsiteY793" fmla="*/ 3460602 h 5907136"/>
              <a:gd name="connsiteX794" fmla="*/ 8196812 w 12078891"/>
              <a:gd name="connsiteY794" fmla="*/ 3458565 h 5907136"/>
              <a:gd name="connsiteX795" fmla="*/ 8199867 w 12078891"/>
              <a:gd name="connsiteY795" fmla="*/ 3455511 h 5907136"/>
              <a:gd name="connsiteX796" fmla="*/ 5478448 w 12078891"/>
              <a:gd name="connsiteY796" fmla="*/ 3453475 h 5907136"/>
              <a:gd name="connsiteX797" fmla="*/ 5481503 w 12078891"/>
              <a:gd name="connsiteY797" fmla="*/ 3456529 h 5907136"/>
              <a:gd name="connsiteX798" fmla="*/ 5478448 w 12078891"/>
              <a:gd name="connsiteY798" fmla="*/ 3459583 h 5907136"/>
              <a:gd name="connsiteX799" fmla="*/ 5475394 w 12078891"/>
              <a:gd name="connsiteY799" fmla="*/ 3456529 h 5907136"/>
              <a:gd name="connsiteX800" fmla="*/ 5478448 w 12078891"/>
              <a:gd name="connsiteY800" fmla="*/ 3453475 h 5907136"/>
              <a:gd name="connsiteX801" fmla="*/ 11224691 w 12078891"/>
              <a:gd name="connsiteY801" fmla="*/ 3452457 h 5907136"/>
              <a:gd name="connsiteX802" fmla="*/ 11227746 w 12078891"/>
              <a:gd name="connsiteY802" fmla="*/ 3455512 h 5907136"/>
              <a:gd name="connsiteX803" fmla="*/ 11224691 w 12078891"/>
              <a:gd name="connsiteY803" fmla="*/ 3458566 h 5907136"/>
              <a:gd name="connsiteX804" fmla="*/ 11221636 w 12078891"/>
              <a:gd name="connsiteY804" fmla="*/ 3455512 h 5907136"/>
              <a:gd name="connsiteX805" fmla="*/ 11224691 w 12078891"/>
              <a:gd name="connsiteY805" fmla="*/ 3452457 h 5907136"/>
              <a:gd name="connsiteX806" fmla="*/ 8541953 w 12078891"/>
              <a:gd name="connsiteY806" fmla="*/ 3447366 h 5907136"/>
              <a:gd name="connsiteX807" fmla="*/ 8549080 w 12078891"/>
              <a:gd name="connsiteY807" fmla="*/ 3454493 h 5907136"/>
              <a:gd name="connsiteX808" fmla="*/ 8541953 w 12078891"/>
              <a:gd name="connsiteY808" fmla="*/ 3461620 h 5907136"/>
              <a:gd name="connsiteX809" fmla="*/ 8534826 w 12078891"/>
              <a:gd name="connsiteY809" fmla="*/ 3454493 h 5907136"/>
              <a:gd name="connsiteX810" fmla="*/ 8541953 w 12078891"/>
              <a:gd name="connsiteY810" fmla="*/ 3447366 h 5907136"/>
              <a:gd name="connsiteX811" fmla="*/ 7065684 w 12078891"/>
              <a:gd name="connsiteY811" fmla="*/ 3431076 h 5907136"/>
              <a:gd name="connsiteX812" fmla="*/ 7088082 w 12078891"/>
              <a:gd name="connsiteY812" fmla="*/ 3453475 h 5907136"/>
              <a:gd name="connsiteX813" fmla="*/ 7065684 w 12078891"/>
              <a:gd name="connsiteY813" fmla="*/ 3475873 h 5907136"/>
              <a:gd name="connsiteX814" fmla="*/ 7043285 w 12078891"/>
              <a:gd name="connsiteY814" fmla="*/ 3453475 h 5907136"/>
              <a:gd name="connsiteX815" fmla="*/ 7065684 w 12078891"/>
              <a:gd name="connsiteY815" fmla="*/ 3431076 h 5907136"/>
              <a:gd name="connsiteX816" fmla="*/ 5279916 w 12078891"/>
              <a:gd name="connsiteY816" fmla="*/ 3424968 h 5907136"/>
              <a:gd name="connsiteX817" fmla="*/ 5289078 w 12078891"/>
              <a:gd name="connsiteY817" fmla="*/ 3435149 h 5907136"/>
              <a:gd name="connsiteX818" fmla="*/ 5279916 w 12078891"/>
              <a:gd name="connsiteY818" fmla="*/ 3444312 h 5907136"/>
              <a:gd name="connsiteX819" fmla="*/ 5270756 w 12078891"/>
              <a:gd name="connsiteY819" fmla="*/ 3435149 h 5907136"/>
              <a:gd name="connsiteX820" fmla="*/ 5279916 w 12078891"/>
              <a:gd name="connsiteY820" fmla="*/ 3424968 h 5907136"/>
              <a:gd name="connsiteX821" fmla="*/ 1524108 w 12078891"/>
              <a:gd name="connsiteY821" fmla="*/ 3424968 h 5907136"/>
              <a:gd name="connsiteX822" fmla="*/ 1541416 w 12078891"/>
              <a:gd name="connsiteY822" fmla="*/ 3441258 h 5907136"/>
              <a:gd name="connsiteX823" fmla="*/ 1524108 w 12078891"/>
              <a:gd name="connsiteY823" fmla="*/ 3458566 h 5907136"/>
              <a:gd name="connsiteX824" fmla="*/ 1506800 w 12078891"/>
              <a:gd name="connsiteY824" fmla="*/ 3441258 h 5907136"/>
              <a:gd name="connsiteX825" fmla="*/ 1524108 w 12078891"/>
              <a:gd name="connsiteY825" fmla="*/ 3424968 h 5907136"/>
              <a:gd name="connsiteX826" fmla="*/ 11624811 w 12078891"/>
              <a:gd name="connsiteY826" fmla="*/ 3416823 h 5907136"/>
              <a:gd name="connsiteX827" fmla="*/ 11627864 w 12078891"/>
              <a:gd name="connsiteY827" fmla="*/ 3419878 h 5907136"/>
              <a:gd name="connsiteX828" fmla="*/ 11624811 w 12078891"/>
              <a:gd name="connsiteY828" fmla="*/ 3422932 h 5907136"/>
              <a:gd name="connsiteX829" fmla="*/ 11621756 w 12078891"/>
              <a:gd name="connsiteY829" fmla="*/ 3419878 h 5907136"/>
              <a:gd name="connsiteX830" fmla="*/ 11624811 w 12078891"/>
              <a:gd name="connsiteY830" fmla="*/ 3416823 h 5907136"/>
              <a:gd name="connsiteX831" fmla="*/ 1917116 w 12078891"/>
              <a:gd name="connsiteY831" fmla="*/ 3413768 h 5907136"/>
              <a:gd name="connsiteX832" fmla="*/ 1927297 w 12078891"/>
              <a:gd name="connsiteY832" fmla="*/ 3423949 h 5907136"/>
              <a:gd name="connsiteX833" fmla="*/ 1917116 w 12078891"/>
              <a:gd name="connsiteY833" fmla="*/ 3434130 h 5907136"/>
              <a:gd name="connsiteX834" fmla="*/ 1906936 w 12078891"/>
              <a:gd name="connsiteY834" fmla="*/ 3423949 h 5907136"/>
              <a:gd name="connsiteX835" fmla="*/ 1917116 w 12078891"/>
              <a:gd name="connsiteY835" fmla="*/ 3413768 h 5907136"/>
              <a:gd name="connsiteX836" fmla="*/ 5165902 w 12078891"/>
              <a:gd name="connsiteY836" fmla="*/ 3393406 h 5907136"/>
              <a:gd name="connsiteX837" fmla="*/ 5177103 w 12078891"/>
              <a:gd name="connsiteY837" fmla="*/ 3404606 h 5907136"/>
              <a:gd name="connsiteX838" fmla="*/ 5165902 w 12078891"/>
              <a:gd name="connsiteY838" fmla="*/ 3415805 h 5907136"/>
              <a:gd name="connsiteX839" fmla="*/ 5154701 w 12078891"/>
              <a:gd name="connsiteY839" fmla="*/ 3404606 h 5907136"/>
              <a:gd name="connsiteX840" fmla="*/ 5165902 w 12078891"/>
              <a:gd name="connsiteY840" fmla="*/ 3393406 h 5907136"/>
              <a:gd name="connsiteX841" fmla="*/ 5465222 w 12078891"/>
              <a:gd name="connsiteY841" fmla="*/ 3386279 h 5907136"/>
              <a:gd name="connsiteX842" fmla="*/ 5499838 w 12078891"/>
              <a:gd name="connsiteY842" fmla="*/ 3420895 h 5907136"/>
              <a:gd name="connsiteX843" fmla="*/ 5465222 w 12078891"/>
              <a:gd name="connsiteY843" fmla="*/ 3455512 h 5907136"/>
              <a:gd name="connsiteX844" fmla="*/ 5429590 w 12078891"/>
              <a:gd name="connsiteY844" fmla="*/ 3420895 h 5907136"/>
              <a:gd name="connsiteX845" fmla="*/ 5465222 w 12078891"/>
              <a:gd name="connsiteY845" fmla="*/ 3386279 h 5907136"/>
              <a:gd name="connsiteX846" fmla="*/ 8081764 w 12078891"/>
              <a:gd name="connsiteY846" fmla="*/ 3381188 h 5907136"/>
              <a:gd name="connsiteX847" fmla="*/ 8099072 w 12078891"/>
              <a:gd name="connsiteY847" fmla="*/ 3398496 h 5907136"/>
              <a:gd name="connsiteX848" fmla="*/ 8081764 w 12078891"/>
              <a:gd name="connsiteY848" fmla="*/ 3415804 h 5907136"/>
              <a:gd name="connsiteX849" fmla="*/ 8064456 w 12078891"/>
              <a:gd name="connsiteY849" fmla="*/ 3398496 h 5907136"/>
              <a:gd name="connsiteX850" fmla="*/ 8081764 w 12078891"/>
              <a:gd name="connsiteY850" fmla="*/ 3381188 h 5907136"/>
              <a:gd name="connsiteX851" fmla="*/ 2167538 w 12078891"/>
              <a:gd name="connsiteY851" fmla="*/ 3379153 h 5907136"/>
              <a:gd name="connsiteX852" fmla="*/ 2174665 w 12078891"/>
              <a:gd name="connsiteY852" fmla="*/ 3386279 h 5907136"/>
              <a:gd name="connsiteX853" fmla="*/ 2167538 w 12078891"/>
              <a:gd name="connsiteY853" fmla="*/ 3393406 h 5907136"/>
              <a:gd name="connsiteX854" fmla="*/ 2160411 w 12078891"/>
              <a:gd name="connsiteY854" fmla="*/ 3386279 h 5907136"/>
              <a:gd name="connsiteX855" fmla="*/ 2167538 w 12078891"/>
              <a:gd name="connsiteY855" fmla="*/ 3379153 h 5907136"/>
              <a:gd name="connsiteX856" fmla="*/ 5912161 w 12078891"/>
              <a:gd name="connsiteY856" fmla="*/ 3372026 h 5907136"/>
              <a:gd name="connsiteX857" fmla="*/ 5917252 w 12078891"/>
              <a:gd name="connsiteY857" fmla="*/ 3377117 h 5907136"/>
              <a:gd name="connsiteX858" fmla="*/ 5912161 w 12078891"/>
              <a:gd name="connsiteY858" fmla="*/ 3382207 h 5907136"/>
              <a:gd name="connsiteX859" fmla="*/ 5907070 w 12078891"/>
              <a:gd name="connsiteY859" fmla="*/ 3377117 h 5907136"/>
              <a:gd name="connsiteX860" fmla="*/ 5912161 w 12078891"/>
              <a:gd name="connsiteY860" fmla="*/ 3372026 h 5907136"/>
              <a:gd name="connsiteX861" fmla="*/ 5985469 w 12078891"/>
              <a:gd name="connsiteY861" fmla="*/ 3371007 h 5907136"/>
              <a:gd name="connsiteX862" fmla="*/ 6014992 w 12078891"/>
              <a:gd name="connsiteY862" fmla="*/ 3400533 h 5907136"/>
              <a:gd name="connsiteX863" fmla="*/ 5985469 w 12078891"/>
              <a:gd name="connsiteY863" fmla="*/ 3429040 h 5907136"/>
              <a:gd name="connsiteX864" fmla="*/ 5955944 w 12078891"/>
              <a:gd name="connsiteY864" fmla="*/ 3400533 h 5907136"/>
              <a:gd name="connsiteX865" fmla="*/ 5985469 w 12078891"/>
              <a:gd name="connsiteY865" fmla="*/ 3371007 h 5907136"/>
              <a:gd name="connsiteX866" fmla="*/ 11978097 w 12078891"/>
              <a:gd name="connsiteY866" fmla="*/ 3369989 h 5907136"/>
              <a:gd name="connsiteX867" fmla="*/ 11988278 w 12078891"/>
              <a:gd name="connsiteY867" fmla="*/ 3380170 h 5907136"/>
              <a:gd name="connsiteX868" fmla="*/ 11978097 w 12078891"/>
              <a:gd name="connsiteY868" fmla="*/ 3390351 h 5907136"/>
              <a:gd name="connsiteX869" fmla="*/ 11967916 w 12078891"/>
              <a:gd name="connsiteY869" fmla="*/ 3380170 h 5907136"/>
              <a:gd name="connsiteX870" fmla="*/ 11978097 w 12078891"/>
              <a:gd name="connsiteY870" fmla="*/ 3369989 h 5907136"/>
              <a:gd name="connsiteX871" fmla="*/ 5751306 w 12078891"/>
              <a:gd name="connsiteY871" fmla="*/ 3365917 h 5907136"/>
              <a:gd name="connsiteX872" fmla="*/ 5774723 w 12078891"/>
              <a:gd name="connsiteY872" fmla="*/ 3389334 h 5907136"/>
              <a:gd name="connsiteX873" fmla="*/ 5751306 w 12078891"/>
              <a:gd name="connsiteY873" fmla="*/ 3412751 h 5907136"/>
              <a:gd name="connsiteX874" fmla="*/ 5727889 w 12078891"/>
              <a:gd name="connsiteY874" fmla="*/ 3389334 h 5907136"/>
              <a:gd name="connsiteX875" fmla="*/ 5751306 w 12078891"/>
              <a:gd name="connsiteY875" fmla="*/ 3365917 h 5907136"/>
              <a:gd name="connsiteX876" fmla="*/ 1345917 w 12078891"/>
              <a:gd name="connsiteY876" fmla="*/ 3353700 h 5907136"/>
              <a:gd name="connsiteX877" fmla="*/ 1357117 w 12078891"/>
              <a:gd name="connsiteY877" fmla="*/ 3364899 h 5907136"/>
              <a:gd name="connsiteX878" fmla="*/ 1345917 w 12078891"/>
              <a:gd name="connsiteY878" fmla="*/ 3376098 h 5907136"/>
              <a:gd name="connsiteX879" fmla="*/ 1334718 w 12078891"/>
              <a:gd name="connsiteY879" fmla="*/ 3364899 h 5907136"/>
              <a:gd name="connsiteX880" fmla="*/ 1345917 w 12078891"/>
              <a:gd name="connsiteY880" fmla="*/ 3353700 h 5907136"/>
              <a:gd name="connsiteX881" fmla="*/ 1741964 w 12078891"/>
              <a:gd name="connsiteY881" fmla="*/ 3352681 h 5907136"/>
              <a:gd name="connsiteX882" fmla="*/ 1757236 w 12078891"/>
              <a:gd name="connsiteY882" fmla="*/ 3367953 h 5907136"/>
              <a:gd name="connsiteX883" fmla="*/ 1741964 w 12078891"/>
              <a:gd name="connsiteY883" fmla="*/ 3383225 h 5907136"/>
              <a:gd name="connsiteX884" fmla="*/ 1726692 w 12078891"/>
              <a:gd name="connsiteY884" fmla="*/ 3367953 h 5907136"/>
              <a:gd name="connsiteX885" fmla="*/ 1741964 w 12078891"/>
              <a:gd name="connsiteY885" fmla="*/ 3352681 h 5907136"/>
              <a:gd name="connsiteX886" fmla="*/ 8901348 w 12078891"/>
              <a:gd name="connsiteY886" fmla="*/ 3345554 h 5907136"/>
              <a:gd name="connsiteX887" fmla="*/ 8912548 w 12078891"/>
              <a:gd name="connsiteY887" fmla="*/ 3356754 h 5907136"/>
              <a:gd name="connsiteX888" fmla="*/ 8901348 w 12078891"/>
              <a:gd name="connsiteY888" fmla="*/ 3367953 h 5907136"/>
              <a:gd name="connsiteX889" fmla="*/ 8890149 w 12078891"/>
              <a:gd name="connsiteY889" fmla="*/ 3356754 h 5907136"/>
              <a:gd name="connsiteX890" fmla="*/ 8901348 w 12078891"/>
              <a:gd name="connsiteY890" fmla="*/ 3345554 h 5907136"/>
              <a:gd name="connsiteX891" fmla="*/ 8379055 w 12078891"/>
              <a:gd name="connsiteY891" fmla="*/ 3334355 h 5907136"/>
              <a:gd name="connsiteX892" fmla="*/ 8391272 w 12078891"/>
              <a:gd name="connsiteY892" fmla="*/ 3346573 h 5907136"/>
              <a:gd name="connsiteX893" fmla="*/ 8379055 w 12078891"/>
              <a:gd name="connsiteY893" fmla="*/ 3358790 h 5907136"/>
              <a:gd name="connsiteX894" fmla="*/ 8366837 w 12078891"/>
              <a:gd name="connsiteY894" fmla="*/ 3346573 h 5907136"/>
              <a:gd name="connsiteX895" fmla="*/ 8379055 w 12078891"/>
              <a:gd name="connsiteY895" fmla="*/ 3334355 h 5907136"/>
              <a:gd name="connsiteX896" fmla="*/ 1251232 w 12078891"/>
              <a:gd name="connsiteY896" fmla="*/ 3312975 h 5907136"/>
              <a:gd name="connsiteX897" fmla="*/ 1258359 w 12078891"/>
              <a:gd name="connsiteY897" fmla="*/ 3320101 h 5907136"/>
              <a:gd name="connsiteX898" fmla="*/ 1251232 w 12078891"/>
              <a:gd name="connsiteY898" fmla="*/ 3327228 h 5907136"/>
              <a:gd name="connsiteX899" fmla="*/ 1244105 w 12078891"/>
              <a:gd name="connsiteY899" fmla="*/ 3320101 h 5907136"/>
              <a:gd name="connsiteX900" fmla="*/ 1251232 w 12078891"/>
              <a:gd name="connsiteY900" fmla="*/ 3312975 h 5907136"/>
              <a:gd name="connsiteX901" fmla="*/ 8995015 w 12078891"/>
              <a:gd name="connsiteY901" fmla="*/ 3306866 h 5907136"/>
              <a:gd name="connsiteX902" fmla="*/ 8998069 w 12078891"/>
              <a:gd name="connsiteY902" fmla="*/ 3309920 h 5907136"/>
              <a:gd name="connsiteX903" fmla="*/ 8995015 w 12078891"/>
              <a:gd name="connsiteY903" fmla="*/ 3312975 h 5907136"/>
              <a:gd name="connsiteX904" fmla="*/ 8991961 w 12078891"/>
              <a:gd name="connsiteY904" fmla="*/ 3309920 h 5907136"/>
              <a:gd name="connsiteX905" fmla="*/ 8995015 w 12078891"/>
              <a:gd name="connsiteY905" fmla="*/ 3306866 h 5907136"/>
              <a:gd name="connsiteX906" fmla="*/ 4238390 w 12078891"/>
              <a:gd name="connsiteY906" fmla="*/ 3297703 h 5907136"/>
              <a:gd name="connsiteX907" fmla="*/ 4244501 w 12078891"/>
              <a:gd name="connsiteY907" fmla="*/ 3303811 h 5907136"/>
              <a:gd name="connsiteX908" fmla="*/ 4238390 w 12078891"/>
              <a:gd name="connsiteY908" fmla="*/ 3309920 h 5907136"/>
              <a:gd name="connsiteX909" fmla="*/ 4232282 w 12078891"/>
              <a:gd name="connsiteY909" fmla="*/ 3303811 h 5907136"/>
              <a:gd name="connsiteX910" fmla="*/ 4238390 w 12078891"/>
              <a:gd name="connsiteY910" fmla="*/ 3297703 h 5907136"/>
              <a:gd name="connsiteX911" fmla="*/ 10075237 w 12078891"/>
              <a:gd name="connsiteY911" fmla="*/ 3291594 h 5907136"/>
              <a:gd name="connsiteX912" fmla="*/ 10078292 w 12078891"/>
              <a:gd name="connsiteY912" fmla="*/ 3294648 h 5907136"/>
              <a:gd name="connsiteX913" fmla="*/ 10075237 w 12078891"/>
              <a:gd name="connsiteY913" fmla="*/ 3297703 h 5907136"/>
              <a:gd name="connsiteX914" fmla="*/ 10072183 w 12078891"/>
              <a:gd name="connsiteY914" fmla="*/ 3294648 h 5907136"/>
              <a:gd name="connsiteX915" fmla="*/ 10075237 w 12078891"/>
              <a:gd name="connsiteY915" fmla="*/ 3291594 h 5907136"/>
              <a:gd name="connsiteX916" fmla="*/ 7144079 w 12078891"/>
              <a:gd name="connsiteY916" fmla="*/ 3279377 h 5907136"/>
              <a:gd name="connsiteX917" fmla="*/ 7147133 w 12078891"/>
              <a:gd name="connsiteY917" fmla="*/ 3282432 h 5907136"/>
              <a:gd name="connsiteX918" fmla="*/ 7144079 w 12078891"/>
              <a:gd name="connsiteY918" fmla="*/ 3285486 h 5907136"/>
              <a:gd name="connsiteX919" fmla="*/ 7141025 w 12078891"/>
              <a:gd name="connsiteY919" fmla="*/ 3282432 h 5907136"/>
              <a:gd name="connsiteX920" fmla="*/ 7144079 w 12078891"/>
              <a:gd name="connsiteY920" fmla="*/ 3279377 h 5907136"/>
              <a:gd name="connsiteX921" fmla="*/ 4435895 w 12078891"/>
              <a:gd name="connsiteY921" fmla="*/ 3261051 h 5907136"/>
              <a:gd name="connsiteX922" fmla="*/ 4444040 w 12078891"/>
              <a:gd name="connsiteY922" fmla="*/ 3269196 h 5907136"/>
              <a:gd name="connsiteX923" fmla="*/ 4435895 w 12078891"/>
              <a:gd name="connsiteY923" fmla="*/ 3277341 h 5907136"/>
              <a:gd name="connsiteX924" fmla="*/ 4427749 w 12078891"/>
              <a:gd name="connsiteY924" fmla="*/ 3269196 h 5907136"/>
              <a:gd name="connsiteX925" fmla="*/ 4435895 w 12078891"/>
              <a:gd name="connsiteY925" fmla="*/ 3261051 h 5907136"/>
              <a:gd name="connsiteX926" fmla="*/ 3076766 w 12078891"/>
              <a:gd name="connsiteY926" fmla="*/ 3244761 h 5907136"/>
              <a:gd name="connsiteX927" fmla="*/ 3118507 w 12078891"/>
              <a:gd name="connsiteY927" fmla="*/ 3286504 h 5907136"/>
              <a:gd name="connsiteX928" fmla="*/ 3076766 w 12078891"/>
              <a:gd name="connsiteY928" fmla="*/ 3328247 h 5907136"/>
              <a:gd name="connsiteX929" fmla="*/ 3035021 w 12078891"/>
              <a:gd name="connsiteY929" fmla="*/ 3286504 h 5907136"/>
              <a:gd name="connsiteX930" fmla="*/ 3076766 w 12078891"/>
              <a:gd name="connsiteY930" fmla="*/ 3244761 h 5907136"/>
              <a:gd name="connsiteX931" fmla="*/ 2172686 w 12078891"/>
              <a:gd name="connsiteY931" fmla="*/ 3238652 h 5907136"/>
              <a:gd name="connsiteX932" fmla="*/ 2195083 w 12078891"/>
              <a:gd name="connsiteY932" fmla="*/ 3261051 h 5907136"/>
              <a:gd name="connsiteX933" fmla="*/ 2172686 w 12078891"/>
              <a:gd name="connsiteY933" fmla="*/ 3283449 h 5907136"/>
              <a:gd name="connsiteX934" fmla="*/ 2150289 w 12078891"/>
              <a:gd name="connsiteY934" fmla="*/ 3261051 h 5907136"/>
              <a:gd name="connsiteX935" fmla="*/ 2172686 w 12078891"/>
              <a:gd name="connsiteY935" fmla="*/ 3238652 h 5907136"/>
              <a:gd name="connsiteX936" fmla="*/ 312529 w 12078891"/>
              <a:gd name="connsiteY936" fmla="*/ 3216254 h 5907136"/>
              <a:gd name="connsiteX937" fmla="*/ 327801 w 12078891"/>
              <a:gd name="connsiteY937" fmla="*/ 3230508 h 5907136"/>
              <a:gd name="connsiteX938" fmla="*/ 312529 w 12078891"/>
              <a:gd name="connsiteY938" fmla="*/ 3244761 h 5907136"/>
              <a:gd name="connsiteX939" fmla="*/ 297257 w 12078891"/>
              <a:gd name="connsiteY939" fmla="*/ 3230508 h 5907136"/>
              <a:gd name="connsiteX940" fmla="*/ 312529 w 12078891"/>
              <a:gd name="connsiteY940" fmla="*/ 3216254 h 5907136"/>
              <a:gd name="connsiteX941" fmla="*/ 3855575 w 12078891"/>
              <a:gd name="connsiteY941" fmla="*/ 3211163 h 5907136"/>
              <a:gd name="connsiteX942" fmla="*/ 3861683 w 12078891"/>
              <a:gd name="connsiteY942" fmla="*/ 3217272 h 5907136"/>
              <a:gd name="connsiteX943" fmla="*/ 3855575 w 12078891"/>
              <a:gd name="connsiteY943" fmla="*/ 3223380 h 5907136"/>
              <a:gd name="connsiteX944" fmla="*/ 3849466 w 12078891"/>
              <a:gd name="connsiteY944" fmla="*/ 3217272 h 5907136"/>
              <a:gd name="connsiteX945" fmla="*/ 3855575 w 12078891"/>
              <a:gd name="connsiteY945" fmla="*/ 3211163 h 5907136"/>
              <a:gd name="connsiteX946" fmla="*/ 10133270 w 12078891"/>
              <a:gd name="connsiteY946" fmla="*/ 3199964 h 5907136"/>
              <a:gd name="connsiteX947" fmla="*/ 10152614 w 12078891"/>
              <a:gd name="connsiteY947" fmla="*/ 3219308 h 5907136"/>
              <a:gd name="connsiteX948" fmla="*/ 10133270 w 12078891"/>
              <a:gd name="connsiteY948" fmla="*/ 3238652 h 5907136"/>
              <a:gd name="connsiteX949" fmla="*/ 10113926 w 12078891"/>
              <a:gd name="connsiteY949" fmla="*/ 3219308 h 5907136"/>
              <a:gd name="connsiteX950" fmla="*/ 10133270 w 12078891"/>
              <a:gd name="connsiteY950" fmla="*/ 3199964 h 5907136"/>
              <a:gd name="connsiteX951" fmla="*/ 3664170 w 12078891"/>
              <a:gd name="connsiteY951" fmla="*/ 3197927 h 5907136"/>
              <a:gd name="connsiteX952" fmla="*/ 3667224 w 12078891"/>
              <a:gd name="connsiteY952" fmla="*/ 3200982 h 5907136"/>
              <a:gd name="connsiteX953" fmla="*/ 3664170 w 12078891"/>
              <a:gd name="connsiteY953" fmla="*/ 3204036 h 5907136"/>
              <a:gd name="connsiteX954" fmla="*/ 3661116 w 12078891"/>
              <a:gd name="connsiteY954" fmla="*/ 3200982 h 5907136"/>
              <a:gd name="connsiteX955" fmla="*/ 3664170 w 12078891"/>
              <a:gd name="connsiteY955" fmla="*/ 3197927 h 5907136"/>
              <a:gd name="connsiteX956" fmla="*/ 10032476 w 12078891"/>
              <a:gd name="connsiteY956" fmla="*/ 3196910 h 5907136"/>
              <a:gd name="connsiteX957" fmla="*/ 10049784 w 12078891"/>
              <a:gd name="connsiteY957" fmla="*/ 3214218 h 5907136"/>
              <a:gd name="connsiteX958" fmla="*/ 10032476 w 12078891"/>
              <a:gd name="connsiteY958" fmla="*/ 3231526 h 5907136"/>
              <a:gd name="connsiteX959" fmla="*/ 10015168 w 12078891"/>
              <a:gd name="connsiteY959" fmla="*/ 3214218 h 5907136"/>
              <a:gd name="connsiteX960" fmla="*/ 10032476 w 12078891"/>
              <a:gd name="connsiteY960" fmla="*/ 3196910 h 5907136"/>
              <a:gd name="connsiteX961" fmla="*/ 9661882 w 12078891"/>
              <a:gd name="connsiteY961" fmla="*/ 3195892 h 5907136"/>
              <a:gd name="connsiteX962" fmla="*/ 9677154 w 12078891"/>
              <a:gd name="connsiteY962" fmla="*/ 3211164 h 5907136"/>
              <a:gd name="connsiteX963" fmla="*/ 9661882 w 12078891"/>
              <a:gd name="connsiteY963" fmla="*/ 3226436 h 5907136"/>
              <a:gd name="connsiteX964" fmla="*/ 9646610 w 12078891"/>
              <a:gd name="connsiteY964" fmla="*/ 3211164 h 5907136"/>
              <a:gd name="connsiteX965" fmla="*/ 9661882 w 12078891"/>
              <a:gd name="connsiteY965" fmla="*/ 3195892 h 5907136"/>
              <a:gd name="connsiteX966" fmla="*/ 6536264 w 12078891"/>
              <a:gd name="connsiteY966" fmla="*/ 3192837 h 5907136"/>
              <a:gd name="connsiteX967" fmla="*/ 6550518 w 12078891"/>
              <a:gd name="connsiteY967" fmla="*/ 3206073 h 5907136"/>
              <a:gd name="connsiteX968" fmla="*/ 6536264 w 12078891"/>
              <a:gd name="connsiteY968" fmla="*/ 3219308 h 5907136"/>
              <a:gd name="connsiteX969" fmla="*/ 6522010 w 12078891"/>
              <a:gd name="connsiteY969" fmla="*/ 3206073 h 5907136"/>
              <a:gd name="connsiteX970" fmla="*/ 6536264 w 12078891"/>
              <a:gd name="connsiteY970" fmla="*/ 3192837 h 5907136"/>
              <a:gd name="connsiteX971" fmla="*/ 4988769 w 12078891"/>
              <a:gd name="connsiteY971" fmla="*/ 3183674 h 5907136"/>
              <a:gd name="connsiteX972" fmla="*/ 5005056 w 12078891"/>
              <a:gd name="connsiteY972" fmla="*/ 3199964 h 5907136"/>
              <a:gd name="connsiteX973" fmla="*/ 4988769 w 12078891"/>
              <a:gd name="connsiteY973" fmla="*/ 3216254 h 5907136"/>
              <a:gd name="connsiteX974" fmla="*/ 4972473 w 12078891"/>
              <a:gd name="connsiteY974" fmla="*/ 3199964 h 5907136"/>
              <a:gd name="connsiteX975" fmla="*/ 4988769 w 12078891"/>
              <a:gd name="connsiteY975" fmla="*/ 3183674 h 5907136"/>
              <a:gd name="connsiteX976" fmla="*/ 3054391 w 12078891"/>
              <a:gd name="connsiteY976" fmla="*/ 3177565 h 5907136"/>
              <a:gd name="connsiteX977" fmla="*/ 3061517 w 12078891"/>
              <a:gd name="connsiteY977" fmla="*/ 3184692 h 5907136"/>
              <a:gd name="connsiteX978" fmla="*/ 3054391 w 12078891"/>
              <a:gd name="connsiteY978" fmla="*/ 3191819 h 5907136"/>
              <a:gd name="connsiteX979" fmla="*/ 3047263 w 12078891"/>
              <a:gd name="connsiteY979" fmla="*/ 3184692 h 5907136"/>
              <a:gd name="connsiteX980" fmla="*/ 3054391 w 12078891"/>
              <a:gd name="connsiteY980" fmla="*/ 3177565 h 5907136"/>
              <a:gd name="connsiteX981" fmla="*/ 5637293 w 12078891"/>
              <a:gd name="connsiteY981" fmla="*/ 3172475 h 5907136"/>
              <a:gd name="connsiteX982" fmla="*/ 5642384 w 12078891"/>
              <a:gd name="connsiteY982" fmla="*/ 3177566 h 5907136"/>
              <a:gd name="connsiteX983" fmla="*/ 5637293 w 12078891"/>
              <a:gd name="connsiteY983" fmla="*/ 3182656 h 5907136"/>
              <a:gd name="connsiteX984" fmla="*/ 5632203 w 12078891"/>
              <a:gd name="connsiteY984" fmla="*/ 3177566 h 5907136"/>
              <a:gd name="connsiteX985" fmla="*/ 5637293 w 12078891"/>
              <a:gd name="connsiteY985" fmla="*/ 3172475 h 5907136"/>
              <a:gd name="connsiteX986" fmla="*/ 3531885 w 12078891"/>
              <a:gd name="connsiteY986" fmla="*/ 3163312 h 5907136"/>
              <a:gd name="connsiteX987" fmla="*/ 3561407 w 12078891"/>
              <a:gd name="connsiteY987" fmla="*/ 3192837 h 5907136"/>
              <a:gd name="connsiteX988" fmla="*/ 3531885 w 12078891"/>
              <a:gd name="connsiteY988" fmla="*/ 3222363 h 5907136"/>
              <a:gd name="connsiteX989" fmla="*/ 3502364 w 12078891"/>
              <a:gd name="connsiteY989" fmla="*/ 3192837 h 5907136"/>
              <a:gd name="connsiteX990" fmla="*/ 3531885 w 12078891"/>
              <a:gd name="connsiteY990" fmla="*/ 3163312 h 5907136"/>
              <a:gd name="connsiteX991" fmla="*/ 4761699 w 12078891"/>
              <a:gd name="connsiteY991" fmla="*/ 3156185 h 5907136"/>
              <a:gd name="connsiteX992" fmla="*/ 4776972 w 12078891"/>
              <a:gd name="connsiteY992" fmla="*/ 3171457 h 5907136"/>
              <a:gd name="connsiteX993" fmla="*/ 4761699 w 12078891"/>
              <a:gd name="connsiteY993" fmla="*/ 3186729 h 5907136"/>
              <a:gd name="connsiteX994" fmla="*/ 4746428 w 12078891"/>
              <a:gd name="connsiteY994" fmla="*/ 3171457 h 5907136"/>
              <a:gd name="connsiteX995" fmla="*/ 4761699 w 12078891"/>
              <a:gd name="connsiteY995" fmla="*/ 3156185 h 5907136"/>
              <a:gd name="connsiteX996" fmla="*/ 9412443 w 12078891"/>
              <a:gd name="connsiteY996" fmla="*/ 3153131 h 5907136"/>
              <a:gd name="connsiteX997" fmla="*/ 9413461 w 12078891"/>
              <a:gd name="connsiteY997" fmla="*/ 3154149 h 5907136"/>
              <a:gd name="connsiteX998" fmla="*/ 9412443 w 12078891"/>
              <a:gd name="connsiteY998" fmla="*/ 3155167 h 5907136"/>
              <a:gd name="connsiteX999" fmla="*/ 9411425 w 12078891"/>
              <a:gd name="connsiteY999" fmla="*/ 3154149 h 5907136"/>
              <a:gd name="connsiteX1000" fmla="*/ 9412443 w 12078891"/>
              <a:gd name="connsiteY1000" fmla="*/ 3153131 h 5907136"/>
              <a:gd name="connsiteX1001" fmla="*/ 9980552 w 12078891"/>
              <a:gd name="connsiteY1001" fmla="*/ 3152112 h 5907136"/>
              <a:gd name="connsiteX1002" fmla="*/ 9993788 w 12078891"/>
              <a:gd name="connsiteY1002" fmla="*/ 3165348 h 5907136"/>
              <a:gd name="connsiteX1003" fmla="*/ 9980552 w 12078891"/>
              <a:gd name="connsiteY1003" fmla="*/ 3178583 h 5907136"/>
              <a:gd name="connsiteX1004" fmla="*/ 9967317 w 12078891"/>
              <a:gd name="connsiteY1004" fmla="*/ 3165348 h 5907136"/>
              <a:gd name="connsiteX1005" fmla="*/ 9980552 w 12078891"/>
              <a:gd name="connsiteY1005" fmla="*/ 3152112 h 5907136"/>
              <a:gd name="connsiteX1006" fmla="*/ 3434082 w 12078891"/>
              <a:gd name="connsiteY1006" fmla="*/ 3143967 h 5907136"/>
              <a:gd name="connsiteX1007" fmla="*/ 3457497 w 12078891"/>
              <a:gd name="connsiteY1007" fmla="*/ 3167384 h 5907136"/>
              <a:gd name="connsiteX1008" fmla="*/ 3434082 w 12078891"/>
              <a:gd name="connsiteY1008" fmla="*/ 3190801 h 5907136"/>
              <a:gd name="connsiteX1009" fmla="*/ 3410663 w 12078891"/>
              <a:gd name="connsiteY1009" fmla="*/ 3167384 h 5907136"/>
              <a:gd name="connsiteX1010" fmla="*/ 3434082 w 12078891"/>
              <a:gd name="connsiteY1010" fmla="*/ 3143967 h 5907136"/>
              <a:gd name="connsiteX1011" fmla="*/ 4864520 w 12078891"/>
              <a:gd name="connsiteY1011" fmla="*/ 3122587 h 5907136"/>
              <a:gd name="connsiteX1012" fmla="*/ 4873683 w 12078891"/>
              <a:gd name="connsiteY1012" fmla="*/ 3131750 h 5907136"/>
              <a:gd name="connsiteX1013" fmla="*/ 4864520 w 12078891"/>
              <a:gd name="connsiteY1013" fmla="*/ 3140913 h 5907136"/>
              <a:gd name="connsiteX1014" fmla="*/ 4855358 w 12078891"/>
              <a:gd name="connsiteY1014" fmla="*/ 3131750 h 5907136"/>
              <a:gd name="connsiteX1015" fmla="*/ 4864520 w 12078891"/>
              <a:gd name="connsiteY1015" fmla="*/ 3122587 h 5907136"/>
              <a:gd name="connsiteX1016" fmla="*/ 1861120 w 12078891"/>
              <a:gd name="connsiteY1016" fmla="*/ 3113424 h 5907136"/>
              <a:gd name="connsiteX1017" fmla="*/ 1866211 w 12078891"/>
              <a:gd name="connsiteY1017" fmla="*/ 3118515 h 5907136"/>
              <a:gd name="connsiteX1018" fmla="*/ 1861120 w 12078891"/>
              <a:gd name="connsiteY1018" fmla="*/ 3123605 h 5907136"/>
              <a:gd name="connsiteX1019" fmla="*/ 1856029 w 12078891"/>
              <a:gd name="connsiteY1019" fmla="*/ 3118515 h 5907136"/>
              <a:gd name="connsiteX1020" fmla="*/ 1861120 w 12078891"/>
              <a:gd name="connsiteY1020" fmla="*/ 3113424 h 5907136"/>
              <a:gd name="connsiteX1021" fmla="*/ 8803609 w 12078891"/>
              <a:gd name="connsiteY1021" fmla="*/ 3099171 h 5907136"/>
              <a:gd name="connsiteX1022" fmla="*/ 8828043 w 12078891"/>
              <a:gd name="connsiteY1022" fmla="*/ 3123605 h 5907136"/>
              <a:gd name="connsiteX1023" fmla="*/ 8803609 w 12078891"/>
              <a:gd name="connsiteY1023" fmla="*/ 3148040 h 5907136"/>
              <a:gd name="connsiteX1024" fmla="*/ 8779174 w 12078891"/>
              <a:gd name="connsiteY1024" fmla="*/ 3123605 h 5907136"/>
              <a:gd name="connsiteX1025" fmla="*/ 8803609 w 12078891"/>
              <a:gd name="connsiteY1025" fmla="*/ 3099171 h 5907136"/>
              <a:gd name="connsiteX1026" fmla="*/ 7949410 w 12078891"/>
              <a:gd name="connsiteY1026" fmla="*/ 3059464 h 5907136"/>
              <a:gd name="connsiteX1027" fmla="*/ 7961627 w 12078891"/>
              <a:gd name="connsiteY1027" fmla="*/ 3071682 h 5907136"/>
              <a:gd name="connsiteX1028" fmla="*/ 7949410 w 12078891"/>
              <a:gd name="connsiteY1028" fmla="*/ 3083899 h 5907136"/>
              <a:gd name="connsiteX1029" fmla="*/ 7937192 w 12078891"/>
              <a:gd name="connsiteY1029" fmla="*/ 3071682 h 5907136"/>
              <a:gd name="connsiteX1030" fmla="*/ 7949410 w 12078891"/>
              <a:gd name="connsiteY1030" fmla="*/ 3059464 h 5907136"/>
              <a:gd name="connsiteX1031" fmla="*/ 9902157 w 12078891"/>
              <a:gd name="connsiteY1031" fmla="*/ 3041138 h 5907136"/>
              <a:gd name="connsiteX1032" fmla="*/ 9917429 w 12078891"/>
              <a:gd name="connsiteY1032" fmla="*/ 3056410 h 5907136"/>
              <a:gd name="connsiteX1033" fmla="*/ 9902157 w 12078891"/>
              <a:gd name="connsiteY1033" fmla="*/ 3071682 h 5907136"/>
              <a:gd name="connsiteX1034" fmla="*/ 9886885 w 12078891"/>
              <a:gd name="connsiteY1034" fmla="*/ 3056410 h 5907136"/>
              <a:gd name="connsiteX1035" fmla="*/ 9902157 w 12078891"/>
              <a:gd name="connsiteY1035" fmla="*/ 3041138 h 5907136"/>
              <a:gd name="connsiteX1036" fmla="*/ 6312277 w 12078891"/>
              <a:gd name="connsiteY1036" fmla="*/ 3032993 h 5907136"/>
              <a:gd name="connsiteX1037" fmla="*/ 6314314 w 12078891"/>
              <a:gd name="connsiteY1037" fmla="*/ 3035029 h 5907136"/>
              <a:gd name="connsiteX1038" fmla="*/ 6312277 w 12078891"/>
              <a:gd name="connsiteY1038" fmla="*/ 3037065 h 5907136"/>
              <a:gd name="connsiteX1039" fmla="*/ 6310241 w 12078891"/>
              <a:gd name="connsiteY1039" fmla="*/ 3035029 h 5907136"/>
              <a:gd name="connsiteX1040" fmla="*/ 6312277 w 12078891"/>
              <a:gd name="connsiteY1040" fmla="*/ 3032993 h 5907136"/>
              <a:gd name="connsiteX1041" fmla="*/ 9349319 w 12078891"/>
              <a:gd name="connsiteY1041" fmla="*/ 3031975 h 5907136"/>
              <a:gd name="connsiteX1042" fmla="*/ 9351356 w 12078891"/>
              <a:gd name="connsiteY1042" fmla="*/ 3034011 h 5907136"/>
              <a:gd name="connsiteX1043" fmla="*/ 9349319 w 12078891"/>
              <a:gd name="connsiteY1043" fmla="*/ 3036048 h 5907136"/>
              <a:gd name="connsiteX1044" fmla="*/ 9347283 w 12078891"/>
              <a:gd name="connsiteY1044" fmla="*/ 3034011 h 5907136"/>
              <a:gd name="connsiteX1045" fmla="*/ 9349319 w 12078891"/>
              <a:gd name="connsiteY1045" fmla="*/ 3031975 h 5907136"/>
              <a:gd name="connsiteX1046" fmla="*/ 10741086 w 12078891"/>
              <a:gd name="connsiteY1046" fmla="*/ 3007540 h 5907136"/>
              <a:gd name="connsiteX1047" fmla="*/ 10745158 w 12078891"/>
              <a:gd name="connsiteY1047" fmla="*/ 3011612 h 5907136"/>
              <a:gd name="connsiteX1048" fmla="*/ 10741086 w 12078891"/>
              <a:gd name="connsiteY1048" fmla="*/ 3015685 h 5907136"/>
              <a:gd name="connsiteX1049" fmla="*/ 10737013 w 12078891"/>
              <a:gd name="connsiteY1049" fmla="*/ 3011612 h 5907136"/>
              <a:gd name="connsiteX1050" fmla="*/ 10741086 w 12078891"/>
              <a:gd name="connsiteY1050" fmla="*/ 3007540 h 5907136"/>
              <a:gd name="connsiteX1051" fmla="*/ 2150269 w 12078891"/>
              <a:gd name="connsiteY1051" fmla="*/ 2998377 h 5907136"/>
              <a:gd name="connsiteX1052" fmla="*/ 2161467 w 12078891"/>
              <a:gd name="connsiteY1052" fmla="*/ 3009576 h 5907136"/>
              <a:gd name="connsiteX1053" fmla="*/ 2150269 w 12078891"/>
              <a:gd name="connsiteY1053" fmla="*/ 3020775 h 5907136"/>
              <a:gd name="connsiteX1054" fmla="*/ 2139069 w 12078891"/>
              <a:gd name="connsiteY1054" fmla="*/ 3009576 h 5907136"/>
              <a:gd name="connsiteX1055" fmla="*/ 2150269 w 12078891"/>
              <a:gd name="connsiteY1055" fmla="*/ 2998377 h 5907136"/>
              <a:gd name="connsiteX1056" fmla="*/ 10768574 w 12078891"/>
              <a:gd name="connsiteY1056" fmla="*/ 2987178 h 5907136"/>
              <a:gd name="connsiteX1057" fmla="*/ 10782828 w 12078891"/>
              <a:gd name="connsiteY1057" fmla="*/ 3000413 h 5907136"/>
              <a:gd name="connsiteX1058" fmla="*/ 10768574 w 12078891"/>
              <a:gd name="connsiteY1058" fmla="*/ 3014667 h 5907136"/>
              <a:gd name="connsiteX1059" fmla="*/ 10754321 w 12078891"/>
              <a:gd name="connsiteY1059" fmla="*/ 3000413 h 5907136"/>
              <a:gd name="connsiteX1060" fmla="*/ 10768574 w 12078891"/>
              <a:gd name="connsiteY1060" fmla="*/ 2987178 h 5907136"/>
              <a:gd name="connsiteX1061" fmla="*/ 7612413 w 12078891"/>
              <a:gd name="connsiteY1061" fmla="*/ 2976997 h 5907136"/>
              <a:gd name="connsiteX1062" fmla="*/ 7615467 w 12078891"/>
              <a:gd name="connsiteY1062" fmla="*/ 2980051 h 5907136"/>
              <a:gd name="connsiteX1063" fmla="*/ 7612413 w 12078891"/>
              <a:gd name="connsiteY1063" fmla="*/ 2983105 h 5907136"/>
              <a:gd name="connsiteX1064" fmla="*/ 7609359 w 12078891"/>
              <a:gd name="connsiteY1064" fmla="*/ 2980051 h 5907136"/>
              <a:gd name="connsiteX1065" fmla="*/ 7612413 w 12078891"/>
              <a:gd name="connsiteY1065" fmla="*/ 2976997 h 5907136"/>
              <a:gd name="connsiteX1066" fmla="*/ 2436381 w 12078891"/>
              <a:gd name="connsiteY1066" fmla="*/ 2954598 h 5907136"/>
              <a:gd name="connsiteX1067" fmla="*/ 2455725 w 12078891"/>
              <a:gd name="connsiteY1067" fmla="*/ 2973942 h 5907136"/>
              <a:gd name="connsiteX1068" fmla="*/ 2436381 w 12078891"/>
              <a:gd name="connsiteY1068" fmla="*/ 2993286 h 5907136"/>
              <a:gd name="connsiteX1069" fmla="*/ 2417037 w 12078891"/>
              <a:gd name="connsiteY1069" fmla="*/ 2973942 h 5907136"/>
              <a:gd name="connsiteX1070" fmla="*/ 2436381 w 12078891"/>
              <a:gd name="connsiteY1070" fmla="*/ 2954598 h 5907136"/>
              <a:gd name="connsiteX1071" fmla="*/ 536514 w 12078891"/>
              <a:gd name="connsiteY1071" fmla="*/ 2952562 h 5907136"/>
              <a:gd name="connsiteX1072" fmla="*/ 545677 w 12078891"/>
              <a:gd name="connsiteY1072" fmla="*/ 2961725 h 5907136"/>
              <a:gd name="connsiteX1073" fmla="*/ 536514 w 12078891"/>
              <a:gd name="connsiteY1073" fmla="*/ 2970888 h 5907136"/>
              <a:gd name="connsiteX1074" fmla="*/ 527351 w 12078891"/>
              <a:gd name="connsiteY1074" fmla="*/ 2961725 h 5907136"/>
              <a:gd name="connsiteX1075" fmla="*/ 536514 w 12078891"/>
              <a:gd name="connsiteY1075" fmla="*/ 2952562 h 5907136"/>
              <a:gd name="connsiteX1076" fmla="*/ 2217424 w 12078891"/>
              <a:gd name="connsiteY1076" fmla="*/ 2925072 h 5907136"/>
              <a:gd name="connsiteX1077" fmla="*/ 2220483 w 12078891"/>
              <a:gd name="connsiteY1077" fmla="*/ 2928126 h 5907136"/>
              <a:gd name="connsiteX1078" fmla="*/ 2217424 w 12078891"/>
              <a:gd name="connsiteY1078" fmla="*/ 2931181 h 5907136"/>
              <a:gd name="connsiteX1079" fmla="*/ 2214369 w 12078891"/>
              <a:gd name="connsiteY1079" fmla="*/ 2928126 h 5907136"/>
              <a:gd name="connsiteX1080" fmla="*/ 2217424 w 12078891"/>
              <a:gd name="connsiteY1080" fmla="*/ 2925072 h 5907136"/>
              <a:gd name="connsiteX1081" fmla="*/ 748335 w 12078891"/>
              <a:gd name="connsiteY1081" fmla="*/ 2906747 h 5907136"/>
              <a:gd name="connsiteX1082" fmla="*/ 770733 w 12078891"/>
              <a:gd name="connsiteY1082" fmla="*/ 2929146 h 5907136"/>
              <a:gd name="connsiteX1083" fmla="*/ 748335 w 12078891"/>
              <a:gd name="connsiteY1083" fmla="*/ 2951543 h 5907136"/>
              <a:gd name="connsiteX1084" fmla="*/ 725936 w 12078891"/>
              <a:gd name="connsiteY1084" fmla="*/ 2929146 h 5907136"/>
              <a:gd name="connsiteX1085" fmla="*/ 748335 w 12078891"/>
              <a:gd name="connsiteY1085" fmla="*/ 2906747 h 5907136"/>
              <a:gd name="connsiteX1086" fmla="*/ 9257689 w 12078891"/>
              <a:gd name="connsiteY1086" fmla="*/ 2898604 h 5907136"/>
              <a:gd name="connsiteX1087" fmla="*/ 9272961 w 12078891"/>
              <a:gd name="connsiteY1087" fmla="*/ 2913875 h 5907136"/>
              <a:gd name="connsiteX1088" fmla="*/ 9257689 w 12078891"/>
              <a:gd name="connsiteY1088" fmla="*/ 2929146 h 5907136"/>
              <a:gd name="connsiteX1089" fmla="*/ 9242417 w 12078891"/>
              <a:gd name="connsiteY1089" fmla="*/ 2913875 h 5907136"/>
              <a:gd name="connsiteX1090" fmla="*/ 9257689 w 12078891"/>
              <a:gd name="connsiteY1090" fmla="*/ 2898604 h 5907136"/>
              <a:gd name="connsiteX1091" fmla="*/ 190380 w 12078891"/>
              <a:gd name="connsiteY1091" fmla="*/ 2894530 h 5907136"/>
              <a:gd name="connsiteX1092" fmla="*/ 217869 w 12078891"/>
              <a:gd name="connsiteY1092" fmla="*/ 2922019 h 5907136"/>
              <a:gd name="connsiteX1093" fmla="*/ 190380 w 12078891"/>
              <a:gd name="connsiteY1093" fmla="*/ 2949509 h 5907136"/>
              <a:gd name="connsiteX1094" fmla="*/ 162891 w 12078891"/>
              <a:gd name="connsiteY1094" fmla="*/ 2922019 h 5907136"/>
              <a:gd name="connsiteX1095" fmla="*/ 190380 w 12078891"/>
              <a:gd name="connsiteY1095" fmla="*/ 2894530 h 5907136"/>
              <a:gd name="connsiteX1096" fmla="*/ 3601049 w 12078891"/>
              <a:gd name="connsiteY1096" fmla="*/ 2881294 h 5907136"/>
              <a:gd name="connsiteX1097" fmla="*/ 3604103 w 12078891"/>
              <a:gd name="connsiteY1097" fmla="*/ 2884348 h 5907136"/>
              <a:gd name="connsiteX1098" fmla="*/ 3601049 w 12078891"/>
              <a:gd name="connsiteY1098" fmla="*/ 2887402 h 5907136"/>
              <a:gd name="connsiteX1099" fmla="*/ 3597995 w 12078891"/>
              <a:gd name="connsiteY1099" fmla="*/ 2884348 h 5907136"/>
              <a:gd name="connsiteX1100" fmla="*/ 3601049 w 12078891"/>
              <a:gd name="connsiteY1100" fmla="*/ 2881294 h 5907136"/>
              <a:gd name="connsiteX1101" fmla="*/ 7358902 w 12078891"/>
              <a:gd name="connsiteY1101" fmla="*/ 2869078 h 5907136"/>
              <a:gd name="connsiteX1102" fmla="*/ 7362975 w 12078891"/>
              <a:gd name="connsiteY1102" fmla="*/ 2873153 h 5907136"/>
              <a:gd name="connsiteX1103" fmla="*/ 7358902 w 12078891"/>
              <a:gd name="connsiteY1103" fmla="*/ 2877223 h 5907136"/>
              <a:gd name="connsiteX1104" fmla="*/ 7354830 w 12078891"/>
              <a:gd name="connsiteY1104" fmla="*/ 2873153 h 5907136"/>
              <a:gd name="connsiteX1105" fmla="*/ 7358902 w 12078891"/>
              <a:gd name="connsiteY1105" fmla="*/ 2869078 h 5907136"/>
              <a:gd name="connsiteX1106" fmla="*/ 7198039 w 12078891"/>
              <a:gd name="connsiteY1106" fmla="*/ 2816137 h 5907136"/>
              <a:gd name="connsiteX1107" fmla="*/ 7204148 w 12078891"/>
              <a:gd name="connsiteY1107" fmla="*/ 2822246 h 5907136"/>
              <a:gd name="connsiteX1108" fmla="*/ 7198039 w 12078891"/>
              <a:gd name="connsiteY1108" fmla="*/ 2828355 h 5907136"/>
              <a:gd name="connsiteX1109" fmla="*/ 7191931 w 12078891"/>
              <a:gd name="connsiteY1109" fmla="*/ 2822246 h 5907136"/>
              <a:gd name="connsiteX1110" fmla="*/ 7198039 w 12078891"/>
              <a:gd name="connsiteY1110" fmla="*/ 2816137 h 5907136"/>
              <a:gd name="connsiteX1111" fmla="*/ 5795091 w 12078891"/>
              <a:gd name="connsiteY1111" fmla="*/ 2743854 h 5907136"/>
              <a:gd name="connsiteX1112" fmla="*/ 5813416 w 12078891"/>
              <a:gd name="connsiteY1112" fmla="*/ 2762180 h 5907136"/>
              <a:gd name="connsiteX1113" fmla="*/ 5795091 w 12078891"/>
              <a:gd name="connsiteY1113" fmla="*/ 2780505 h 5907136"/>
              <a:gd name="connsiteX1114" fmla="*/ 5776766 w 12078891"/>
              <a:gd name="connsiteY1114" fmla="*/ 2762180 h 5907136"/>
              <a:gd name="connsiteX1115" fmla="*/ 5795091 w 12078891"/>
              <a:gd name="connsiteY1115" fmla="*/ 2743854 h 5907136"/>
              <a:gd name="connsiteX1116" fmla="*/ 4190602 w 12078891"/>
              <a:gd name="connsiteY1116" fmla="*/ 2728583 h 5907136"/>
              <a:gd name="connsiteX1117" fmla="*/ 4221146 w 12078891"/>
              <a:gd name="connsiteY1117" fmla="*/ 2759126 h 5907136"/>
              <a:gd name="connsiteX1118" fmla="*/ 4190602 w 12078891"/>
              <a:gd name="connsiteY1118" fmla="*/ 2789668 h 5907136"/>
              <a:gd name="connsiteX1119" fmla="*/ 4160049 w 12078891"/>
              <a:gd name="connsiteY1119" fmla="*/ 2759126 h 5907136"/>
              <a:gd name="connsiteX1120" fmla="*/ 4190602 w 12078891"/>
              <a:gd name="connsiteY1120" fmla="*/ 2728583 h 5907136"/>
              <a:gd name="connsiteX1121" fmla="*/ 5955945 w 12078891"/>
              <a:gd name="connsiteY1121" fmla="*/ 2699057 h 5907136"/>
              <a:gd name="connsiteX1122" fmla="*/ 5961035 w 12078891"/>
              <a:gd name="connsiteY1122" fmla="*/ 2704148 h 5907136"/>
              <a:gd name="connsiteX1123" fmla="*/ 5955945 w 12078891"/>
              <a:gd name="connsiteY1123" fmla="*/ 2709238 h 5907136"/>
              <a:gd name="connsiteX1124" fmla="*/ 5950855 w 12078891"/>
              <a:gd name="connsiteY1124" fmla="*/ 2704148 h 5907136"/>
              <a:gd name="connsiteX1125" fmla="*/ 5955945 w 12078891"/>
              <a:gd name="connsiteY1125" fmla="*/ 2699057 h 5907136"/>
              <a:gd name="connsiteX1126" fmla="*/ 7390463 w 12078891"/>
              <a:gd name="connsiteY1126" fmla="*/ 2694983 h 5907136"/>
              <a:gd name="connsiteX1127" fmla="*/ 7424061 w 12078891"/>
              <a:gd name="connsiteY1127" fmla="*/ 2728581 h 5907136"/>
              <a:gd name="connsiteX1128" fmla="*/ 7390463 w 12078891"/>
              <a:gd name="connsiteY1128" fmla="*/ 2762177 h 5907136"/>
              <a:gd name="connsiteX1129" fmla="*/ 7356865 w 12078891"/>
              <a:gd name="connsiteY1129" fmla="*/ 2728581 h 5907136"/>
              <a:gd name="connsiteX1130" fmla="*/ 7390463 w 12078891"/>
              <a:gd name="connsiteY1130" fmla="*/ 2694983 h 5907136"/>
              <a:gd name="connsiteX1131" fmla="*/ 1814308 w 12078891"/>
              <a:gd name="connsiteY1131" fmla="*/ 2665460 h 5907136"/>
              <a:gd name="connsiteX1132" fmla="*/ 1819397 w 12078891"/>
              <a:gd name="connsiteY1132" fmla="*/ 2670549 h 5907136"/>
              <a:gd name="connsiteX1133" fmla="*/ 1814308 w 12078891"/>
              <a:gd name="connsiteY1133" fmla="*/ 2675639 h 5907136"/>
              <a:gd name="connsiteX1134" fmla="*/ 1809215 w 12078891"/>
              <a:gd name="connsiteY1134" fmla="*/ 2670549 h 5907136"/>
              <a:gd name="connsiteX1135" fmla="*/ 1814308 w 12078891"/>
              <a:gd name="connsiteY1135" fmla="*/ 2665460 h 5907136"/>
              <a:gd name="connsiteX1136" fmla="*/ 9232236 w 12078891"/>
              <a:gd name="connsiteY1136" fmla="*/ 2663422 h 5907136"/>
              <a:gd name="connsiteX1137" fmla="*/ 9270925 w 12078891"/>
              <a:gd name="connsiteY1137" fmla="*/ 2702110 h 5907136"/>
              <a:gd name="connsiteX1138" fmla="*/ 9232236 w 12078891"/>
              <a:gd name="connsiteY1138" fmla="*/ 2740798 h 5907136"/>
              <a:gd name="connsiteX1139" fmla="*/ 9193548 w 12078891"/>
              <a:gd name="connsiteY1139" fmla="*/ 2702110 h 5907136"/>
              <a:gd name="connsiteX1140" fmla="*/ 9232236 w 12078891"/>
              <a:gd name="connsiteY1140" fmla="*/ 2663422 h 5907136"/>
              <a:gd name="connsiteX1141" fmla="*/ 2759084 w 12078891"/>
              <a:gd name="connsiteY1141" fmla="*/ 2623713 h 5907136"/>
              <a:gd name="connsiteX1142" fmla="*/ 2767229 w 12078891"/>
              <a:gd name="connsiteY1142" fmla="*/ 2631859 h 5907136"/>
              <a:gd name="connsiteX1143" fmla="*/ 2759084 w 12078891"/>
              <a:gd name="connsiteY1143" fmla="*/ 2640003 h 5907136"/>
              <a:gd name="connsiteX1144" fmla="*/ 2750938 w 12078891"/>
              <a:gd name="connsiteY1144" fmla="*/ 2631859 h 5907136"/>
              <a:gd name="connsiteX1145" fmla="*/ 2759084 w 12078891"/>
              <a:gd name="connsiteY1145" fmla="*/ 2623713 h 5907136"/>
              <a:gd name="connsiteX1146" fmla="*/ 9533599 w 12078891"/>
              <a:gd name="connsiteY1146" fmla="*/ 2604369 h 5907136"/>
              <a:gd name="connsiteX1147" fmla="*/ 9546834 w 12078891"/>
              <a:gd name="connsiteY1147" fmla="*/ 2616588 h 5907136"/>
              <a:gd name="connsiteX1148" fmla="*/ 9533599 w 12078891"/>
              <a:gd name="connsiteY1148" fmla="*/ 2628806 h 5907136"/>
              <a:gd name="connsiteX1149" fmla="*/ 9520363 w 12078891"/>
              <a:gd name="connsiteY1149" fmla="*/ 2616588 h 5907136"/>
              <a:gd name="connsiteX1150" fmla="*/ 9533599 w 12078891"/>
              <a:gd name="connsiteY1150" fmla="*/ 2604369 h 5907136"/>
              <a:gd name="connsiteX1151" fmla="*/ 1707395 w 12078891"/>
              <a:gd name="connsiteY1151" fmla="*/ 2601316 h 5907136"/>
              <a:gd name="connsiteX1152" fmla="*/ 1711468 w 12078891"/>
              <a:gd name="connsiteY1152" fmla="*/ 2605389 h 5907136"/>
              <a:gd name="connsiteX1153" fmla="*/ 1707395 w 12078891"/>
              <a:gd name="connsiteY1153" fmla="*/ 2609462 h 5907136"/>
              <a:gd name="connsiteX1154" fmla="*/ 1703323 w 12078891"/>
              <a:gd name="connsiteY1154" fmla="*/ 2605389 h 5907136"/>
              <a:gd name="connsiteX1155" fmla="*/ 1707395 w 12078891"/>
              <a:gd name="connsiteY1155" fmla="*/ 2601316 h 5907136"/>
              <a:gd name="connsiteX1156" fmla="*/ 4194661 w 12078891"/>
              <a:gd name="connsiteY1156" fmla="*/ 2596226 h 5907136"/>
              <a:gd name="connsiteX1157" fmla="*/ 4200772 w 12078891"/>
              <a:gd name="connsiteY1157" fmla="*/ 2602334 h 5907136"/>
              <a:gd name="connsiteX1158" fmla="*/ 4194661 w 12078891"/>
              <a:gd name="connsiteY1158" fmla="*/ 2608446 h 5907136"/>
              <a:gd name="connsiteX1159" fmla="*/ 4188551 w 12078891"/>
              <a:gd name="connsiteY1159" fmla="*/ 2602334 h 5907136"/>
              <a:gd name="connsiteX1160" fmla="*/ 4194661 w 12078891"/>
              <a:gd name="connsiteY1160" fmla="*/ 2596226 h 5907136"/>
              <a:gd name="connsiteX1161" fmla="*/ 5638309 w 12078891"/>
              <a:gd name="connsiteY1161" fmla="*/ 2592153 h 5907136"/>
              <a:gd name="connsiteX1162" fmla="*/ 5655618 w 12078891"/>
              <a:gd name="connsiteY1162" fmla="*/ 2609462 h 5907136"/>
              <a:gd name="connsiteX1163" fmla="*/ 5638309 w 12078891"/>
              <a:gd name="connsiteY1163" fmla="*/ 2626771 h 5907136"/>
              <a:gd name="connsiteX1164" fmla="*/ 5621002 w 12078891"/>
              <a:gd name="connsiteY1164" fmla="*/ 2609462 h 5907136"/>
              <a:gd name="connsiteX1165" fmla="*/ 5638309 w 12078891"/>
              <a:gd name="connsiteY1165" fmla="*/ 2592153 h 5907136"/>
              <a:gd name="connsiteX1166" fmla="*/ 1008960 w 12078891"/>
              <a:gd name="connsiteY1166" fmla="*/ 2587062 h 5907136"/>
              <a:gd name="connsiteX1167" fmla="*/ 1036449 w 12078891"/>
              <a:gd name="connsiteY1167" fmla="*/ 2614553 h 5907136"/>
              <a:gd name="connsiteX1168" fmla="*/ 1008960 w 12078891"/>
              <a:gd name="connsiteY1168" fmla="*/ 2642042 h 5907136"/>
              <a:gd name="connsiteX1169" fmla="*/ 981471 w 12078891"/>
              <a:gd name="connsiteY1169" fmla="*/ 2614553 h 5907136"/>
              <a:gd name="connsiteX1170" fmla="*/ 1008960 w 12078891"/>
              <a:gd name="connsiteY1170" fmla="*/ 2587062 h 5907136"/>
              <a:gd name="connsiteX1171" fmla="*/ 5912163 w 12078891"/>
              <a:gd name="connsiteY1171" fmla="*/ 2569755 h 5907136"/>
              <a:gd name="connsiteX1172" fmla="*/ 5934560 w 12078891"/>
              <a:gd name="connsiteY1172" fmla="*/ 2591134 h 5907136"/>
              <a:gd name="connsiteX1173" fmla="*/ 5912163 w 12078891"/>
              <a:gd name="connsiteY1173" fmla="*/ 2612518 h 5907136"/>
              <a:gd name="connsiteX1174" fmla="*/ 5889764 w 12078891"/>
              <a:gd name="connsiteY1174" fmla="*/ 2591134 h 5907136"/>
              <a:gd name="connsiteX1175" fmla="*/ 5912163 w 12078891"/>
              <a:gd name="connsiteY1175" fmla="*/ 2569755 h 5907136"/>
              <a:gd name="connsiteX1176" fmla="*/ 10252389 w 12078891"/>
              <a:gd name="connsiteY1176" fmla="*/ 2562630 h 5907136"/>
              <a:gd name="connsiteX1177" fmla="*/ 10330784 w 12078891"/>
              <a:gd name="connsiteY1177" fmla="*/ 2640006 h 5907136"/>
              <a:gd name="connsiteX1178" fmla="*/ 10324691 w 12078891"/>
              <a:gd name="connsiteY1178" fmla="*/ 2670136 h 5907136"/>
              <a:gd name="connsiteX1179" fmla="*/ 10314641 w 12078891"/>
              <a:gd name="connsiteY1179" fmla="*/ 2684950 h 5907136"/>
              <a:gd name="connsiteX1180" fmla="*/ 10316531 w 12078891"/>
              <a:gd name="connsiteY1180" fmla="*/ 2686840 h 5907136"/>
              <a:gd name="connsiteX1181" fmla="*/ 10310422 w 12078891"/>
              <a:gd name="connsiteY1181" fmla="*/ 2692949 h 5907136"/>
              <a:gd name="connsiteX1182" fmla="*/ 10309702 w 12078891"/>
              <a:gd name="connsiteY1182" fmla="*/ 2692227 h 5907136"/>
              <a:gd name="connsiteX1183" fmla="*/ 10308004 w 12078891"/>
              <a:gd name="connsiteY1183" fmla="*/ 2694730 h 5907136"/>
              <a:gd name="connsiteX1184" fmla="*/ 10252389 w 12078891"/>
              <a:gd name="connsiteY1184" fmla="*/ 2717384 h 5907136"/>
              <a:gd name="connsiteX1185" fmla="*/ 10173994 w 12078891"/>
              <a:gd name="connsiteY1185" fmla="*/ 2640006 h 5907136"/>
              <a:gd name="connsiteX1186" fmla="*/ 10252389 w 12078891"/>
              <a:gd name="connsiteY1186" fmla="*/ 2562630 h 5907136"/>
              <a:gd name="connsiteX1187" fmla="*/ 6487394 w 12078891"/>
              <a:gd name="connsiteY1187" fmla="*/ 2547361 h 5907136"/>
              <a:gd name="connsiteX1188" fmla="*/ 6503684 w 12078891"/>
              <a:gd name="connsiteY1188" fmla="*/ 2563649 h 5907136"/>
              <a:gd name="connsiteX1189" fmla="*/ 6487394 w 12078891"/>
              <a:gd name="connsiteY1189" fmla="*/ 2579938 h 5907136"/>
              <a:gd name="connsiteX1190" fmla="*/ 6471104 w 12078891"/>
              <a:gd name="connsiteY1190" fmla="*/ 2563649 h 5907136"/>
              <a:gd name="connsiteX1191" fmla="*/ 6487394 w 12078891"/>
              <a:gd name="connsiteY1191" fmla="*/ 2547361 h 5907136"/>
              <a:gd name="connsiteX1192" fmla="*/ 10923328 w 12078891"/>
              <a:gd name="connsiteY1192" fmla="*/ 2546344 h 5907136"/>
              <a:gd name="connsiteX1193" fmla="*/ 10944708 w 12078891"/>
              <a:gd name="connsiteY1193" fmla="*/ 2567722 h 5907136"/>
              <a:gd name="connsiteX1194" fmla="*/ 10923328 w 12078891"/>
              <a:gd name="connsiteY1194" fmla="*/ 2589100 h 5907136"/>
              <a:gd name="connsiteX1195" fmla="*/ 10901948 w 12078891"/>
              <a:gd name="connsiteY1195" fmla="*/ 2567722 h 5907136"/>
              <a:gd name="connsiteX1196" fmla="*/ 10923328 w 12078891"/>
              <a:gd name="connsiteY1196" fmla="*/ 2546344 h 5907136"/>
              <a:gd name="connsiteX1197" fmla="*/ 591492 w 12078891"/>
              <a:gd name="connsiteY1197" fmla="*/ 2539209 h 5907136"/>
              <a:gd name="connsiteX1198" fmla="*/ 603710 w 12078891"/>
              <a:gd name="connsiteY1198" fmla="*/ 2551426 h 5907136"/>
              <a:gd name="connsiteX1199" fmla="*/ 591492 w 12078891"/>
              <a:gd name="connsiteY1199" fmla="*/ 2563643 h 5907136"/>
              <a:gd name="connsiteX1200" fmla="*/ 579275 w 12078891"/>
              <a:gd name="connsiteY1200" fmla="*/ 2551426 h 5907136"/>
              <a:gd name="connsiteX1201" fmla="*/ 591492 w 12078891"/>
              <a:gd name="connsiteY1201" fmla="*/ 2539209 h 5907136"/>
              <a:gd name="connsiteX1202" fmla="*/ 386905 w 12078891"/>
              <a:gd name="connsiteY1202" fmla="*/ 2534124 h 5907136"/>
              <a:gd name="connsiteX1203" fmla="*/ 405231 w 12078891"/>
              <a:gd name="connsiteY1203" fmla="*/ 2552451 h 5907136"/>
              <a:gd name="connsiteX1204" fmla="*/ 386905 w 12078891"/>
              <a:gd name="connsiteY1204" fmla="*/ 2570776 h 5907136"/>
              <a:gd name="connsiteX1205" fmla="*/ 368579 w 12078891"/>
              <a:gd name="connsiteY1205" fmla="*/ 2552451 h 5907136"/>
              <a:gd name="connsiteX1206" fmla="*/ 386905 w 12078891"/>
              <a:gd name="connsiteY1206" fmla="*/ 2534124 h 5907136"/>
              <a:gd name="connsiteX1207" fmla="*/ 3113437 w 12078891"/>
              <a:gd name="connsiteY1207" fmla="*/ 2528012 h 5907136"/>
              <a:gd name="connsiteX1208" fmla="*/ 3122602 w 12078891"/>
              <a:gd name="connsiteY1208" fmla="*/ 2537177 h 5907136"/>
              <a:gd name="connsiteX1209" fmla="*/ 3113437 w 12078891"/>
              <a:gd name="connsiteY1209" fmla="*/ 2546344 h 5907136"/>
              <a:gd name="connsiteX1210" fmla="*/ 3104277 w 12078891"/>
              <a:gd name="connsiteY1210" fmla="*/ 2537177 h 5907136"/>
              <a:gd name="connsiteX1211" fmla="*/ 3113437 w 12078891"/>
              <a:gd name="connsiteY1211" fmla="*/ 2528012 h 5907136"/>
              <a:gd name="connsiteX1212" fmla="*/ 5387857 w 12078891"/>
              <a:gd name="connsiteY1212" fmla="*/ 2519865 h 5907136"/>
              <a:gd name="connsiteX1213" fmla="*/ 5398041 w 12078891"/>
              <a:gd name="connsiteY1213" fmla="*/ 2530048 h 5907136"/>
              <a:gd name="connsiteX1214" fmla="*/ 5387857 w 12078891"/>
              <a:gd name="connsiteY1214" fmla="*/ 2540233 h 5907136"/>
              <a:gd name="connsiteX1215" fmla="*/ 5377677 w 12078891"/>
              <a:gd name="connsiteY1215" fmla="*/ 2530048 h 5907136"/>
              <a:gd name="connsiteX1216" fmla="*/ 5387857 w 12078891"/>
              <a:gd name="connsiteY1216" fmla="*/ 2519865 h 5907136"/>
              <a:gd name="connsiteX1217" fmla="*/ 11337701 w 12078891"/>
              <a:gd name="connsiteY1217" fmla="*/ 2517829 h 5907136"/>
              <a:gd name="connsiteX1218" fmla="*/ 11347882 w 12078891"/>
              <a:gd name="connsiteY1218" fmla="*/ 2528012 h 5907136"/>
              <a:gd name="connsiteX1219" fmla="*/ 11337701 w 12078891"/>
              <a:gd name="connsiteY1219" fmla="*/ 2538195 h 5907136"/>
              <a:gd name="connsiteX1220" fmla="*/ 11327520 w 12078891"/>
              <a:gd name="connsiteY1220" fmla="*/ 2528012 h 5907136"/>
              <a:gd name="connsiteX1221" fmla="*/ 11337701 w 12078891"/>
              <a:gd name="connsiteY1221" fmla="*/ 2517829 h 5907136"/>
              <a:gd name="connsiteX1222" fmla="*/ 5092607 w 12078891"/>
              <a:gd name="connsiteY1222" fmla="*/ 2499505 h 5907136"/>
              <a:gd name="connsiteX1223" fmla="*/ 5113983 w 12078891"/>
              <a:gd name="connsiteY1223" fmla="*/ 2519865 h 5907136"/>
              <a:gd name="connsiteX1224" fmla="*/ 5092607 w 12078891"/>
              <a:gd name="connsiteY1224" fmla="*/ 2540233 h 5907136"/>
              <a:gd name="connsiteX1225" fmla="*/ 5071229 w 12078891"/>
              <a:gd name="connsiteY1225" fmla="*/ 2519865 h 5907136"/>
              <a:gd name="connsiteX1226" fmla="*/ 5092607 w 12078891"/>
              <a:gd name="connsiteY1226" fmla="*/ 2499505 h 5907136"/>
              <a:gd name="connsiteX1227" fmla="*/ 7711170 w 12078891"/>
              <a:gd name="connsiteY1227" fmla="*/ 2493397 h 5907136"/>
              <a:gd name="connsiteX1228" fmla="*/ 7717279 w 12078891"/>
              <a:gd name="connsiteY1228" fmla="*/ 2499505 h 5907136"/>
              <a:gd name="connsiteX1229" fmla="*/ 7711170 w 12078891"/>
              <a:gd name="connsiteY1229" fmla="*/ 2505613 h 5907136"/>
              <a:gd name="connsiteX1230" fmla="*/ 7705061 w 12078891"/>
              <a:gd name="connsiteY1230" fmla="*/ 2499505 h 5907136"/>
              <a:gd name="connsiteX1231" fmla="*/ 7711170 w 12078891"/>
              <a:gd name="connsiteY1231" fmla="*/ 2493397 h 5907136"/>
              <a:gd name="connsiteX1232" fmla="*/ 11655354 w 12078891"/>
              <a:gd name="connsiteY1232" fmla="*/ 2472014 h 5907136"/>
              <a:gd name="connsiteX1233" fmla="*/ 11666553 w 12078891"/>
              <a:gd name="connsiteY1233" fmla="*/ 2483214 h 5907136"/>
              <a:gd name="connsiteX1234" fmla="*/ 11655354 w 12078891"/>
              <a:gd name="connsiteY1234" fmla="*/ 2493395 h 5907136"/>
              <a:gd name="connsiteX1235" fmla="*/ 11644154 w 12078891"/>
              <a:gd name="connsiteY1235" fmla="*/ 2483214 h 5907136"/>
              <a:gd name="connsiteX1236" fmla="*/ 11655354 w 12078891"/>
              <a:gd name="connsiteY1236" fmla="*/ 2472014 h 5907136"/>
              <a:gd name="connsiteX1237" fmla="*/ 1161657 w 12078891"/>
              <a:gd name="connsiteY1237" fmla="*/ 2462852 h 5907136"/>
              <a:gd name="connsiteX1238" fmla="*/ 1238016 w 12078891"/>
              <a:gd name="connsiteY1238" fmla="*/ 2539213 h 5907136"/>
              <a:gd name="connsiteX1239" fmla="*/ 1161657 w 12078891"/>
              <a:gd name="connsiteY1239" fmla="*/ 2615570 h 5907136"/>
              <a:gd name="connsiteX1240" fmla="*/ 1153260 w 12078891"/>
              <a:gd name="connsiteY1240" fmla="*/ 2613912 h 5907136"/>
              <a:gd name="connsiteX1241" fmla="*/ 1153543 w 12078891"/>
              <a:gd name="connsiteY1241" fmla="*/ 2614553 h 5907136"/>
              <a:gd name="connsiteX1242" fmla="*/ 1133180 w 12078891"/>
              <a:gd name="connsiteY1242" fmla="*/ 2634915 h 5907136"/>
              <a:gd name="connsiteX1243" fmla="*/ 1112818 w 12078891"/>
              <a:gd name="connsiteY1243" fmla="*/ 2614553 h 5907136"/>
              <a:gd name="connsiteX1244" fmla="*/ 1118521 w 12078891"/>
              <a:gd name="connsiteY1244" fmla="*/ 2600840 h 5907136"/>
              <a:gd name="connsiteX1245" fmla="*/ 1107443 w 12078891"/>
              <a:gd name="connsiteY1245" fmla="*/ 2593425 h 5907136"/>
              <a:gd name="connsiteX1246" fmla="*/ 1085299 w 12078891"/>
              <a:gd name="connsiteY1246" fmla="*/ 2539213 h 5907136"/>
              <a:gd name="connsiteX1247" fmla="*/ 1161657 w 12078891"/>
              <a:gd name="connsiteY1247" fmla="*/ 2462852 h 5907136"/>
              <a:gd name="connsiteX1248" fmla="*/ 7789564 w 12078891"/>
              <a:gd name="connsiteY1248" fmla="*/ 2417038 h 5907136"/>
              <a:gd name="connsiteX1249" fmla="*/ 7795674 w 12078891"/>
              <a:gd name="connsiteY1249" fmla="*/ 2423147 h 5907136"/>
              <a:gd name="connsiteX1250" fmla="*/ 7789564 w 12078891"/>
              <a:gd name="connsiteY1250" fmla="*/ 2429254 h 5907136"/>
              <a:gd name="connsiteX1251" fmla="*/ 7783456 w 12078891"/>
              <a:gd name="connsiteY1251" fmla="*/ 2423147 h 5907136"/>
              <a:gd name="connsiteX1252" fmla="*/ 7789564 w 12078891"/>
              <a:gd name="connsiteY1252" fmla="*/ 2417038 h 5907136"/>
              <a:gd name="connsiteX1253" fmla="*/ 8313895 w 12078891"/>
              <a:gd name="connsiteY1253" fmla="*/ 2398712 h 5907136"/>
              <a:gd name="connsiteX1254" fmla="*/ 8330185 w 12078891"/>
              <a:gd name="connsiteY1254" fmla="*/ 2415002 h 5907136"/>
              <a:gd name="connsiteX1255" fmla="*/ 8313895 w 12078891"/>
              <a:gd name="connsiteY1255" fmla="*/ 2431292 h 5907136"/>
              <a:gd name="connsiteX1256" fmla="*/ 8297605 w 12078891"/>
              <a:gd name="connsiteY1256" fmla="*/ 2415002 h 5907136"/>
              <a:gd name="connsiteX1257" fmla="*/ 8313895 w 12078891"/>
              <a:gd name="connsiteY1257" fmla="*/ 2398712 h 5907136"/>
              <a:gd name="connsiteX1258" fmla="*/ 10361328 w 12078891"/>
              <a:gd name="connsiteY1258" fmla="*/ 2390565 h 5907136"/>
              <a:gd name="connsiteX1259" fmla="*/ 10383726 w 12078891"/>
              <a:gd name="connsiteY1259" fmla="*/ 2412965 h 5907136"/>
              <a:gd name="connsiteX1260" fmla="*/ 10361328 w 12078891"/>
              <a:gd name="connsiteY1260" fmla="*/ 2435363 h 5907136"/>
              <a:gd name="connsiteX1261" fmla="*/ 10338929 w 12078891"/>
              <a:gd name="connsiteY1261" fmla="*/ 2412965 h 5907136"/>
              <a:gd name="connsiteX1262" fmla="*/ 10361328 w 12078891"/>
              <a:gd name="connsiteY1262" fmla="*/ 2390565 h 5907136"/>
              <a:gd name="connsiteX1263" fmla="*/ 1788833 w 12078891"/>
              <a:gd name="connsiteY1263" fmla="*/ 2370201 h 5907136"/>
              <a:gd name="connsiteX1264" fmla="*/ 1809196 w 12078891"/>
              <a:gd name="connsiteY1264" fmla="*/ 2390565 h 5907136"/>
              <a:gd name="connsiteX1265" fmla="*/ 1788833 w 12078891"/>
              <a:gd name="connsiteY1265" fmla="*/ 2410929 h 5907136"/>
              <a:gd name="connsiteX1266" fmla="*/ 1768472 w 12078891"/>
              <a:gd name="connsiteY1266" fmla="*/ 2390565 h 5907136"/>
              <a:gd name="connsiteX1267" fmla="*/ 1788833 w 12078891"/>
              <a:gd name="connsiteY1267" fmla="*/ 2370201 h 5907136"/>
              <a:gd name="connsiteX1268" fmla="*/ 8322040 w 12078891"/>
              <a:gd name="connsiteY1268" fmla="*/ 2351875 h 5907136"/>
              <a:gd name="connsiteX1269" fmla="*/ 8335275 w 12078891"/>
              <a:gd name="connsiteY1269" fmla="*/ 2365110 h 5907136"/>
              <a:gd name="connsiteX1270" fmla="*/ 8322040 w 12078891"/>
              <a:gd name="connsiteY1270" fmla="*/ 2378348 h 5907136"/>
              <a:gd name="connsiteX1271" fmla="*/ 8308804 w 12078891"/>
              <a:gd name="connsiteY1271" fmla="*/ 2365110 h 5907136"/>
              <a:gd name="connsiteX1272" fmla="*/ 8322040 w 12078891"/>
              <a:gd name="connsiteY1272" fmla="*/ 2351875 h 5907136"/>
              <a:gd name="connsiteX1273" fmla="*/ 1726739 w 12078891"/>
              <a:gd name="connsiteY1273" fmla="*/ 2338640 h 5907136"/>
              <a:gd name="connsiteX1274" fmla="*/ 1749137 w 12078891"/>
              <a:gd name="connsiteY1274" fmla="*/ 2361037 h 5907136"/>
              <a:gd name="connsiteX1275" fmla="*/ 1726739 w 12078891"/>
              <a:gd name="connsiteY1275" fmla="*/ 2383438 h 5907136"/>
              <a:gd name="connsiteX1276" fmla="*/ 1704340 w 12078891"/>
              <a:gd name="connsiteY1276" fmla="*/ 2361037 h 5907136"/>
              <a:gd name="connsiteX1277" fmla="*/ 1726739 w 12078891"/>
              <a:gd name="connsiteY1277" fmla="*/ 2338640 h 5907136"/>
              <a:gd name="connsiteX1278" fmla="*/ 5160810 w 12078891"/>
              <a:gd name="connsiteY1278" fmla="*/ 2317265 h 5907136"/>
              <a:gd name="connsiteX1279" fmla="*/ 5181174 w 12078891"/>
              <a:gd name="connsiteY1279" fmla="*/ 2337623 h 5907136"/>
              <a:gd name="connsiteX1280" fmla="*/ 5160810 w 12078891"/>
              <a:gd name="connsiteY1280" fmla="*/ 2357983 h 5907136"/>
              <a:gd name="connsiteX1281" fmla="*/ 5140448 w 12078891"/>
              <a:gd name="connsiteY1281" fmla="*/ 2337623 h 5907136"/>
              <a:gd name="connsiteX1282" fmla="*/ 5160810 w 12078891"/>
              <a:gd name="connsiteY1282" fmla="*/ 2317265 h 5907136"/>
              <a:gd name="connsiteX1283" fmla="*/ 5008114 w 12078891"/>
              <a:gd name="connsiteY1283" fmla="*/ 2306069 h 5907136"/>
              <a:gd name="connsiteX1284" fmla="*/ 5017273 w 12078891"/>
              <a:gd name="connsiteY1284" fmla="*/ 2315229 h 5907136"/>
              <a:gd name="connsiteX1285" fmla="*/ 5008114 w 12078891"/>
              <a:gd name="connsiteY1285" fmla="*/ 2324392 h 5907136"/>
              <a:gd name="connsiteX1286" fmla="*/ 4998954 w 12078891"/>
              <a:gd name="connsiteY1286" fmla="*/ 2315229 h 5907136"/>
              <a:gd name="connsiteX1287" fmla="*/ 5008114 w 12078891"/>
              <a:gd name="connsiteY1287" fmla="*/ 2306069 h 5907136"/>
              <a:gd name="connsiteX1288" fmla="*/ 6816246 w 12078891"/>
              <a:gd name="connsiteY1288" fmla="*/ 2280623 h 5907136"/>
              <a:gd name="connsiteX1289" fmla="*/ 6830500 w 12078891"/>
              <a:gd name="connsiteY1289" fmla="*/ 2294873 h 5907136"/>
              <a:gd name="connsiteX1290" fmla="*/ 6816246 w 12078891"/>
              <a:gd name="connsiteY1290" fmla="*/ 2309123 h 5907136"/>
              <a:gd name="connsiteX1291" fmla="*/ 6801992 w 12078891"/>
              <a:gd name="connsiteY1291" fmla="*/ 2294873 h 5907136"/>
              <a:gd name="connsiteX1292" fmla="*/ 6816246 w 12078891"/>
              <a:gd name="connsiteY1292" fmla="*/ 2280623 h 5907136"/>
              <a:gd name="connsiteX1293" fmla="*/ 7301887 w 12078891"/>
              <a:gd name="connsiteY1293" fmla="*/ 2233780 h 5907136"/>
              <a:gd name="connsiteX1294" fmla="*/ 7321231 w 12078891"/>
              <a:gd name="connsiteY1294" fmla="*/ 2253129 h 5907136"/>
              <a:gd name="connsiteX1295" fmla="*/ 7301887 w 12078891"/>
              <a:gd name="connsiteY1295" fmla="*/ 2272473 h 5907136"/>
              <a:gd name="connsiteX1296" fmla="*/ 7282543 w 12078891"/>
              <a:gd name="connsiteY1296" fmla="*/ 2253129 h 5907136"/>
              <a:gd name="connsiteX1297" fmla="*/ 7301887 w 12078891"/>
              <a:gd name="connsiteY1297" fmla="*/ 2233780 h 5907136"/>
              <a:gd name="connsiteX1298" fmla="*/ 11671645 w 12078891"/>
              <a:gd name="connsiteY1298" fmla="*/ 2219524 h 5907136"/>
              <a:gd name="connsiteX1299" fmla="*/ 11676735 w 12078891"/>
              <a:gd name="connsiteY1299" fmla="*/ 2224617 h 5907136"/>
              <a:gd name="connsiteX1300" fmla="*/ 11671645 w 12078891"/>
              <a:gd name="connsiteY1300" fmla="*/ 2229707 h 5907136"/>
              <a:gd name="connsiteX1301" fmla="*/ 11666554 w 12078891"/>
              <a:gd name="connsiteY1301" fmla="*/ 2224617 h 5907136"/>
              <a:gd name="connsiteX1302" fmla="*/ 11671645 w 12078891"/>
              <a:gd name="connsiteY1302" fmla="*/ 2219524 h 5907136"/>
              <a:gd name="connsiteX1303" fmla="*/ 10717669 w 12078891"/>
              <a:gd name="connsiteY1303" fmla="*/ 2192034 h 5907136"/>
              <a:gd name="connsiteX1304" fmla="*/ 10731923 w 12078891"/>
              <a:gd name="connsiteY1304" fmla="*/ 2206286 h 5907136"/>
              <a:gd name="connsiteX1305" fmla="*/ 10717669 w 12078891"/>
              <a:gd name="connsiteY1305" fmla="*/ 2220542 h 5907136"/>
              <a:gd name="connsiteX1306" fmla="*/ 10703416 w 12078891"/>
              <a:gd name="connsiteY1306" fmla="*/ 2206286 h 5907136"/>
              <a:gd name="connsiteX1307" fmla="*/ 10717669 w 12078891"/>
              <a:gd name="connsiteY1307" fmla="*/ 2192034 h 5907136"/>
              <a:gd name="connsiteX1308" fmla="*/ 4248637 w 12078891"/>
              <a:gd name="connsiteY1308" fmla="*/ 2184910 h 5907136"/>
              <a:gd name="connsiteX1309" fmla="*/ 4276129 w 12078891"/>
              <a:gd name="connsiteY1309" fmla="*/ 2212394 h 5907136"/>
              <a:gd name="connsiteX1310" fmla="*/ 4248637 w 12078891"/>
              <a:gd name="connsiteY1310" fmla="*/ 2239891 h 5907136"/>
              <a:gd name="connsiteX1311" fmla="*/ 4221154 w 12078891"/>
              <a:gd name="connsiteY1311" fmla="*/ 2212394 h 5907136"/>
              <a:gd name="connsiteX1312" fmla="*/ 4248637 w 12078891"/>
              <a:gd name="connsiteY1312" fmla="*/ 2184910 h 5907136"/>
              <a:gd name="connsiteX1313" fmla="*/ 10552733 w 12078891"/>
              <a:gd name="connsiteY1313" fmla="*/ 2163530 h 5907136"/>
              <a:gd name="connsiteX1314" fmla="*/ 10558842 w 12078891"/>
              <a:gd name="connsiteY1314" fmla="*/ 2169638 h 5907136"/>
              <a:gd name="connsiteX1315" fmla="*/ 10552733 w 12078891"/>
              <a:gd name="connsiteY1315" fmla="*/ 2174729 h 5907136"/>
              <a:gd name="connsiteX1316" fmla="*/ 10546625 w 12078891"/>
              <a:gd name="connsiteY1316" fmla="*/ 2169638 h 5907136"/>
              <a:gd name="connsiteX1317" fmla="*/ 10552733 w 12078891"/>
              <a:gd name="connsiteY1317" fmla="*/ 2163530 h 5907136"/>
              <a:gd name="connsiteX1318" fmla="*/ 11573905 w 12078891"/>
              <a:gd name="connsiteY1318" fmla="*/ 2144178 h 5907136"/>
              <a:gd name="connsiteX1319" fmla="*/ 11586122 w 12078891"/>
              <a:gd name="connsiteY1319" fmla="*/ 2155377 h 5907136"/>
              <a:gd name="connsiteX1320" fmla="*/ 11573905 w 12078891"/>
              <a:gd name="connsiteY1320" fmla="*/ 2166575 h 5907136"/>
              <a:gd name="connsiteX1321" fmla="*/ 11561687 w 12078891"/>
              <a:gd name="connsiteY1321" fmla="*/ 2155377 h 5907136"/>
              <a:gd name="connsiteX1322" fmla="*/ 11573905 w 12078891"/>
              <a:gd name="connsiteY1322" fmla="*/ 2144178 h 5907136"/>
              <a:gd name="connsiteX1323" fmla="*/ 10875476 w 12078891"/>
              <a:gd name="connsiteY1323" fmla="*/ 2060694 h 5907136"/>
              <a:gd name="connsiteX1324" fmla="*/ 10883622 w 12078891"/>
              <a:gd name="connsiteY1324" fmla="*/ 2068840 h 5907136"/>
              <a:gd name="connsiteX1325" fmla="*/ 10875476 w 12078891"/>
              <a:gd name="connsiteY1325" fmla="*/ 2076984 h 5907136"/>
              <a:gd name="connsiteX1326" fmla="*/ 10867332 w 12078891"/>
              <a:gd name="connsiteY1326" fmla="*/ 2068840 h 5907136"/>
              <a:gd name="connsiteX1327" fmla="*/ 10875476 w 12078891"/>
              <a:gd name="connsiteY1327" fmla="*/ 2060694 h 5907136"/>
              <a:gd name="connsiteX1328" fmla="*/ 9976480 w 12078891"/>
              <a:gd name="connsiteY1328" fmla="*/ 2052572 h 5907136"/>
              <a:gd name="connsiteX1329" fmla="*/ 10023313 w 12078891"/>
              <a:gd name="connsiteY1329" fmla="*/ 2099390 h 5907136"/>
              <a:gd name="connsiteX1330" fmla="*/ 9976480 w 12078891"/>
              <a:gd name="connsiteY1330" fmla="*/ 2146221 h 5907136"/>
              <a:gd name="connsiteX1331" fmla="*/ 9929646 w 12078891"/>
              <a:gd name="connsiteY1331" fmla="*/ 2099390 h 5907136"/>
              <a:gd name="connsiteX1332" fmla="*/ 9976480 w 12078891"/>
              <a:gd name="connsiteY1332" fmla="*/ 2052572 h 5907136"/>
              <a:gd name="connsiteX1333" fmla="*/ 8217174 w 12078891"/>
              <a:gd name="connsiteY1333" fmla="*/ 2041361 h 5907136"/>
              <a:gd name="connsiteX1334" fmla="*/ 8257898 w 12078891"/>
              <a:gd name="connsiteY1334" fmla="*/ 2082087 h 5907136"/>
              <a:gd name="connsiteX1335" fmla="*/ 8217174 w 12078891"/>
              <a:gd name="connsiteY1335" fmla="*/ 2122802 h 5907136"/>
              <a:gd name="connsiteX1336" fmla="*/ 8176449 w 12078891"/>
              <a:gd name="connsiteY1336" fmla="*/ 2082087 h 5907136"/>
              <a:gd name="connsiteX1337" fmla="*/ 8217174 w 12078891"/>
              <a:gd name="connsiteY1337" fmla="*/ 2041361 h 5907136"/>
              <a:gd name="connsiteX1338" fmla="*/ 11389625 w 12078891"/>
              <a:gd name="connsiteY1338" fmla="*/ 2007776 h 5907136"/>
              <a:gd name="connsiteX1339" fmla="*/ 11401843 w 12078891"/>
              <a:gd name="connsiteY1339" fmla="*/ 2019993 h 5907136"/>
              <a:gd name="connsiteX1340" fmla="*/ 11389625 w 12078891"/>
              <a:gd name="connsiteY1340" fmla="*/ 2032209 h 5907136"/>
              <a:gd name="connsiteX1341" fmla="*/ 11377408 w 12078891"/>
              <a:gd name="connsiteY1341" fmla="*/ 2019993 h 5907136"/>
              <a:gd name="connsiteX1342" fmla="*/ 11389625 w 12078891"/>
              <a:gd name="connsiteY1342" fmla="*/ 2007776 h 5907136"/>
              <a:gd name="connsiteX1343" fmla="*/ 11089281 w 12078891"/>
              <a:gd name="connsiteY1343" fmla="*/ 1971100 h 5907136"/>
              <a:gd name="connsiteX1344" fmla="*/ 11094371 w 12078891"/>
              <a:gd name="connsiteY1344" fmla="*/ 1976191 h 5907136"/>
              <a:gd name="connsiteX1345" fmla="*/ 11089281 w 12078891"/>
              <a:gd name="connsiteY1345" fmla="*/ 1981281 h 5907136"/>
              <a:gd name="connsiteX1346" fmla="*/ 11084190 w 12078891"/>
              <a:gd name="connsiteY1346" fmla="*/ 1976191 h 5907136"/>
              <a:gd name="connsiteX1347" fmla="*/ 11089281 w 12078891"/>
              <a:gd name="connsiteY1347" fmla="*/ 1971100 h 5907136"/>
              <a:gd name="connsiteX1348" fmla="*/ 607782 w 12078891"/>
              <a:gd name="connsiteY1348" fmla="*/ 1958886 h 5907136"/>
              <a:gd name="connsiteX1349" fmla="*/ 627126 w 12078891"/>
              <a:gd name="connsiteY1349" fmla="*/ 1978230 h 5907136"/>
              <a:gd name="connsiteX1350" fmla="*/ 607782 w 12078891"/>
              <a:gd name="connsiteY1350" fmla="*/ 1997575 h 5907136"/>
              <a:gd name="connsiteX1351" fmla="*/ 588438 w 12078891"/>
              <a:gd name="connsiteY1351" fmla="*/ 1978230 h 5907136"/>
              <a:gd name="connsiteX1352" fmla="*/ 607782 w 12078891"/>
              <a:gd name="connsiteY1352" fmla="*/ 1958886 h 5907136"/>
              <a:gd name="connsiteX1353" fmla="*/ 8754740 w 12078891"/>
              <a:gd name="connsiteY1353" fmla="*/ 1924294 h 5907136"/>
              <a:gd name="connsiteX1354" fmla="*/ 8760849 w 12078891"/>
              <a:gd name="connsiteY1354" fmla="*/ 1930402 h 5907136"/>
              <a:gd name="connsiteX1355" fmla="*/ 8754740 w 12078891"/>
              <a:gd name="connsiteY1355" fmla="*/ 1936513 h 5907136"/>
              <a:gd name="connsiteX1356" fmla="*/ 8748631 w 12078891"/>
              <a:gd name="connsiteY1356" fmla="*/ 1930402 h 5907136"/>
              <a:gd name="connsiteX1357" fmla="*/ 8754740 w 12078891"/>
              <a:gd name="connsiteY1357" fmla="*/ 1924294 h 5907136"/>
              <a:gd name="connsiteX1358" fmla="*/ 6224720 w 12078891"/>
              <a:gd name="connsiteY1358" fmla="*/ 1894771 h 5907136"/>
              <a:gd name="connsiteX1359" fmla="*/ 6230829 w 12078891"/>
              <a:gd name="connsiteY1359" fmla="*/ 1900877 h 5907136"/>
              <a:gd name="connsiteX1360" fmla="*/ 6224720 w 12078891"/>
              <a:gd name="connsiteY1360" fmla="*/ 1906983 h 5907136"/>
              <a:gd name="connsiteX1361" fmla="*/ 6218611 w 12078891"/>
              <a:gd name="connsiteY1361" fmla="*/ 1900877 h 5907136"/>
              <a:gd name="connsiteX1362" fmla="*/ 6224720 w 12078891"/>
              <a:gd name="connsiteY1362" fmla="*/ 1894771 h 5907136"/>
              <a:gd name="connsiteX1363" fmla="*/ 6900749 w 12078891"/>
              <a:gd name="connsiteY1363" fmla="*/ 1835719 h 5907136"/>
              <a:gd name="connsiteX1364" fmla="*/ 6913985 w 12078891"/>
              <a:gd name="connsiteY1364" fmla="*/ 1848957 h 5907136"/>
              <a:gd name="connsiteX1365" fmla="*/ 6900749 w 12078891"/>
              <a:gd name="connsiteY1365" fmla="*/ 1862192 h 5907136"/>
              <a:gd name="connsiteX1366" fmla="*/ 6887514 w 12078891"/>
              <a:gd name="connsiteY1366" fmla="*/ 1848957 h 5907136"/>
              <a:gd name="connsiteX1367" fmla="*/ 6900749 w 12078891"/>
              <a:gd name="connsiteY1367" fmla="*/ 1835719 h 5907136"/>
              <a:gd name="connsiteX1368" fmla="*/ 3320114 w 12078891"/>
              <a:gd name="connsiteY1368" fmla="*/ 1834701 h 5907136"/>
              <a:gd name="connsiteX1369" fmla="*/ 3324187 w 12078891"/>
              <a:gd name="connsiteY1369" fmla="*/ 1838772 h 5907136"/>
              <a:gd name="connsiteX1370" fmla="*/ 3320114 w 12078891"/>
              <a:gd name="connsiteY1370" fmla="*/ 1842845 h 5907136"/>
              <a:gd name="connsiteX1371" fmla="*/ 3316042 w 12078891"/>
              <a:gd name="connsiteY1371" fmla="*/ 1838772 h 5907136"/>
              <a:gd name="connsiteX1372" fmla="*/ 3320114 w 12078891"/>
              <a:gd name="connsiteY1372" fmla="*/ 1834701 h 5907136"/>
              <a:gd name="connsiteX1373" fmla="*/ 6968963 w 12078891"/>
              <a:gd name="connsiteY1373" fmla="*/ 1829583 h 5907136"/>
              <a:gd name="connsiteX1374" fmla="*/ 6972017 w 12078891"/>
              <a:gd name="connsiteY1374" fmla="*/ 1832637 h 5907136"/>
              <a:gd name="connsiteX1375" fmla="*/ 6968963 w 12078891"/>
              <a:gd name="connsiteY1375" fmla="*/ 1835691 h 5907136"/>
              <a:gd name="connsiteX1376" fmla="*/ 6965909 w 12078891"/>
              <a:gd name="connsiteY1376" fmla="*/ 1832637 h 5907136"/>
              <a:gd name="connsiteX1377" fmla="*/ 6968963 w 12078891"/>
              <a:gd name="connsiteY1377" fmla="*/ 1829583 h 5907136"/>
              <a:gd name="connsiteX1378" fmla="*/ 5026434 w 12078891"/>
              <a:gd name="connsiteY1378" fmla="*/ 1816374 h 5907136"/>
              <a:gd name="connsiteX1379" fmla="*/ 5031521 w 12078891"/>
              <a:gd name="connsiteY1379" fmla="*/ 1821463 h 5907136"/>
              <a:gd name="connsiteX1380" fmla="*/ 5026434 w 12078891"/>
              <a:gd name="connsiteY1380" fmla="*/ 1826554 h 5907136"/>
              <a:gd name="connsiteX1381" fmla="*/ 5021344 w 12078891"/>
              <a:gd name="connsiteY1381" fmla="*/ 1821463 h 5907136"/>
              <a:gd name="connsiteX1382" fmla="*/ 5026434 w 12078891"/>
              <a:gd name="connsiteY1382" fmla="*/ 1816374 h 5907136"/>
              <a:gd name="connsiteX1383" fmla="*/ 1693109 w 12078891"/>
              <a:gd name="connsiteY1383" fmla="*/ 1810250 h 5907136"/>
              <a:gd name="connsiteX1384" fmla="*/ 1722634 w 12078891"/>
              <a:gd name="connsiteY1384" fmla="*/ 1839778 h 5907136"/>
              <a:gd name="connsiteX1385" fmla="*/ 1693109 w 12078891"/>
              <a:gd name="connsiteY1385" fmla="*/ 1869303 h 5907136"/>
              <a:gd name="connsiteX1386" fmla="*/ 1663584 w 12078891"/>
              <a:gd name="connsiteY1386" fmla="*/ 1839778 h 5907136"/>
              <a:gd name="connsiteX1387" fmla="*/ 1693109 w 12078891"/>
              <a:gd name="connsiteY1387" fmla="*/ 1810250 h 5907136"/>
              <a:gd name="connsiteX1388" fmla="*/ 466263 w 12078891"/>
              <a:gd name="connsiteY1388" fmla="*/ 1806168 h 5907136"/>
              <a:gd name="connsiteX1389" fmla="*/ 470336 w 12078891"/>
              <a:gd name="connsiteY1389" fmla="*/ 1810240 h 5907136"/>
              <a:gd name="connsiteX1390" fmla="*/ 466263 w 12078891"/>
              <a:gd name="connsiteY1390" fmla="*/ 1814313 h 5907136"/>
              <a:gd name="connsiteX1391" fmla="*/ 462191 w 12078891"/>
              <a:gd name="connsiteY1391" fmla="*/ 1810240 h 5907136"/>
              <a:gd name="connsiteX1392" fmla="*/ 466263 w 12078891"/>
              <a:gd name="connsiteY1392" fmla="*/ 1806168 h 5907136"/>
              <a:gd name="connsiteX1393" fmla="*/ 11028194 w 12078891"/>
              <a:gd name="connsiteY1393" fmla="*/ 1801104 h 5907136"/>
              <a:gd name="connsiteX1394" fmla="*/ 11040412 w 12078891"/>
              <a:gd name="connsiteY1394" fmla="*/ 1813323 h 5907136"/>
              <a:gd name="connsiteX1395" fmla="*/ 11028194 w 12078891"/>
              <a:gd name="connsiteY1395" fmla="*/ 1825541 h 5907136"/>
              <a:gd name="connsiteX1396" fmla="*/ 11015977 w 12078891"/>
              <a:gd name="connsiteY1396" fmla="*/ 1813323 h 5907136"/>
              <a:gd name="connsiteX1397" fmla="*/ 11028194 w 12078891"/>
              <a:gd name="connsiteY1397" fmla="*/ 1801104 h 5907136"/>
              <a:gd name="connsiteX1398" fmla="*/ 9489820 w 12078891"/>
              <a:gd name="connsiteY1398" fmla="*/ 1800068 h 5907136"/>
              <a:gd name="connsiteX1399" fmla="*/ 9524436 w 12078891"/>
              <a:gd name="connsiteY1399" fmla="*/ 1834686 h 5907136"/>
              <a:gd name="connsiteX1400" fmla="*/ 9489820 w 12078891"/>
              <a:gd name="connsiteY1400" fmla="*/ 1869303 h 5907136"/>
              <a:gd name="connsiteX1401" fmla="*/ 9455204 w 12078891"/>
              <a:gd name="connsiteY1401" fmla="*/ 1834686 h 5907136"/>
              <a:gd name="connsiteX1402" fmla="*/ 9489820 w 12078891"/>
              <a:gd name="connsiteY1402" fmla="*/ 1800068 h 5907136"/>
              <a:gd name="connsiteX1403" fmla="*/ 10635201 w 12078891"/>
              <a:gd name="connsiteY1403" fmla="*/ 1799039 h 5907136"/>
              <a:gd name="connsiteX1404" fmla="*/ 10642329 w 12078891"/>
              <a:gd name="connsiteY1404" fmla="*/ 1806166 h 5907136"/>
              <a:gd name="connsiteX1405" fmla="*/ 10635201 w 12078891"/>
              <a:gd name="connsiteY1405" fmla="*/ 1813293 h 5907136"/>
              <a:gd name="connsiteX1406" fmla="*/ 10628075 w 12078891"/>
              <a:gd name="connsiteY1406" fmla="*/ 1806166 h 5907136"/>
              <a:gd name="connsiteX1407" fmla="*/ 10635201 w 12078891"/>
              <a:gd name="connsiteY1407" fmla="*/ 1799039 h 5907136"/>
              <a:gd name="connsiteX1408" fmla="*/ 8181540 w 12078891"/>
              <a:gd name="connsiteY1408" fmla="*/ 1798022 h 5907136"/>
              <a:gd name="connsiteX1409" fmla="*/ 8186630 w 12078891"/>
              <a:gd name="connsiteY1409" fmla="*/ 1803111 h 5907136"/>
              <a:gd name="connsiteX1410" fmla="*/ 8181540 w 12078891"/>
              <a:gd name="connsiteY1410" fmla="*/ 1808202 h 5907136"/>
              <a:gd name="connsiteX1411" fmla="*/ 8176449 w 12078891"/>
              <a:gd name="connsiteY1411" fmla="*/ 1803111 h 5907136"/>
              <a:gd name="connsiteX1412" fmla="*/ 8181540 w 12078891"/>
              <a:gd name="connsiteY1412" fmla="*/ 1798022 h 5907136"/>
              <a:gd name="connsiteX1413" fmla="*/ 5724840 w 12078891"/>
              <a:gd name="connsiteY1413" fmla="*/ 1792952 h 5907136"/>
              <a:gd name="connsiteX1414" fmla="*/ 5730949 w 12078891"/>
              <a:gd name="connsiteY1414" fmla="*/ 1799061 h 5907136"/>
              <a:gd name="connsiteX1415" fmla="*/ 5724840 w 12078891"/>
              <a:gd name="connsiteY1415" fmla="*/ 1805170 h 5907136"/>
              <a:gd name="connsiteX1416" fmla="*/ 5718734 w 12078891"/>
              <a:gd name="connsiteY1416" fmla="*/ 1799061 h 5907136"/>
              <a:gd name="connsiteX1417" fmla="*/ 5724840 w 12078891"/>
              <a:gd name="connsiteY1417" fmla="*/ 1792952 h 5907136"/>
              <a:gd name="connsiteX1418" fmla="*/ 10191302 w 12078891"/>
              <a:gd name="connsiteY1418" fmla="*/ 1791912 h 5907136"/>
              <a:gd name="connsiteX1419" fmla="*/ 10204538 w 12078891"/>
              <a:gd name="connsiteY1419" fmla="*/ 1805147 h 5907136"/>
              <a:gd name="connsiteX1420" fmla="*/ 10191302 w 12078891"/>
              <a:gd name="connsiteY1420" fmla="*/ 1818383 h 5907136"/>
              <a:gd name="connsiteX1421" fmla="*/ 10178067 w 12078891"/>
              <a:gd name="connsiteY1421" fmla="*/ 1805147 h 5907136"/>
              <a:gd name="connsiteX1422" fmla="*/ 10191302 w 12078891"/>
              <a:gd name="connsiteY1422" fmla="*/ 1791912 h 5907136"/>
              <a:gd name="connsiteX1423" fmla="*/ 5611817 w 12078891"/>
              <a:gd name="connsiteY1423" fmla="*/ 1782750 h 5907136"/>
              <a:gd name="connsiteX1424" fmla="*/ 5613854 w 12078891"/>
              <a:gd name="connsiteY1424" fmla="*/ 1784786 h 5907136"/>
              <a:gd name="connsiteX1425" fmla="*/ 5611817 w 12078891"/>
              <a:gd name="connsiteY1425" fmla="*/ 1786822 h 5907136"/>
              <a:gd name="connsiteX1426" fmla="*/ 5609781 w 12078891"/>
              <a:gd name="connsiteY1426" fmla="*/ 1784786 h 5907136"/>
              <a:gd name="connsiteX1427" fmla="*/ 5611817 w 12078891"/>
              <a:gd name="connsiteY1427" fmla="*/ 1782750 h 5907136"/>
              <a:gd name="connsiteX1428" fmla="*/ 2172677 w 12078891"/>
              <a:gd name="connsiteY1428" fmla="*/ 1781757 h 5907136"/>
              <a:gd name="connsiteX1429" fmla="*/ 2195074 w 12078891"/>
              <a:gd name="connsiteY1429" fmla="*/ 1804157 h 5907136"/>
              <a:gd name="connsiteX1430" fmla="*/ 2172677 w 12078891"/>
              <a:gd name="connsiteY1430" fmla="*/ 1826554 h 5907136"/>
              <a:gd name="connsiteX1431" fmla="*/ 2150279 w 12078891"/>
              <a:gd name="connsiteY1431" fmla="*/ 1804157 h 5907136"/>
              <a:gd name="connsiteX1432" fmla="*/ 2172677 w 12078891"/>
              <a:gd name="connsiteY1432" fmla="*/ 1781757 h 5907136"/>
              <a:gd name="connsiteX1433" fmla="*/ 8210047 w 12078891"/>
              <a:gd name="connsiteY1433" fmla="*/ 1762412 h 5907136"/>
              <a:gd name="connsiteX1434" fmla="*/ 8219210 w 12078891"/>
              <a:gd name="connsiteY1434" fmla="*/ 1771574 h 5907136"/>
              <a:gd name="connsiteX1435" fmla="*/ 8210047 w 12078891"/>
              <a:gd name="connsiteY1435" fmla="*/ 1780737 h 5907136"/>
              <a:gd name="connsiteX1436" fmla="*/ 8200884 w 12078891"/>
              <a:gd name="connsiteY1436" fmla="*/ 1771574 h 5907136"/>
              <a:gd name="connsiteX1437" fmla="*/ 8210047 w 12078891"/>
              <a:gd name="connsiteY1437" fmla="*/ 1762412 h 5907136"/>
              <a:gd name="connsiteX1438" fmla="*/ 559930 w 12078891"/>
              <a:gd name="connsiteY1438" fmla="*/ 1753225 h 5907136"/>
              <a:gd name="connsiteX1439" fmla="*/ 572147 w 12078891"/>
              <a:gd name="connsiteY1439" fmla="*/ 1765442 h 5907136"/>
              <a:gd name="connsiteX1440" fmla="*/ 559930 w 12078891"/>
              <a:gd name="connsiteY1440" fmla="*/ 1777660 h 5907136"/>
              <a:gd name="connsiteX1441" fmla="*/ 547713 w 12078891"/>
              <a:gd name="connsiteY1441" fmla="*/ 1765442 h 5907136"/>
              <a:gd name="connsiteX1442" fmla="*/ 559930 w 12078891"/>
              <a:gd name="connsiteY1442" fmla="*/ 1753225 h 5907136"/>
              <a:gd name="connsiteX1443" fmla="*/ 6170759 w 12078891"/>
              <a:gd name="connsiteY1443" fmla="*/ 1745079 h 5907136"/>
              <a:gd name="connsiteX1444" fmla="*/ 6179922 w 12078891"/>
              <a:gd name="connsiteY1444" fmla="*/ 1754241 h 5907136"/>
              <a:gd name="connsiteX1445" fmla="*/ 6170759 w 12078891"/>
              <a:gd name="connsiteY1445" fmla="*/ 1763405 h 5907136"/>
              <a:gd name="connsiteX1446" fmla="*/ 6160578 w 12078891"/>
              <a:gd name="connsiteY1446" fmla="*/ 1754241 h 5907136"/>
              <a:gd name="connsiteX1447" fmla="*/ 6170759 w 12078891"/>
              <a:gd name="connsiteY1447" fmla="*/ 1745079 h 5907136"/>
              <a:gd name="connsiteX1448" fmla="*/ 7806873 w 12078891"/>
              <a:gd name="connsiteY1448" fmla="*/ 1737952 h 5907136"/>
              <a:gd name="connsiteX1449" fmla="*/ 7811963 w 12078891"/>
              <a:gd name="connsiteY1449" fmla="*/ 1743043 h 5907136"/>
              <a:gd name="connsiteX1450" fmla="*/ 7806873 w 12078891"/>
              <a:gd name="connsiteY1450" fmla="*/ 1748133 h 5907136"/>
              <a:gd name="connsiteX1451" fmla="*/ 7801782 w 12078891"/>
              <a:gd name="connsiteY1451" fmla="*/ 1743043 h 5907136"/>
              <a:gd name="connsiteX1452" fmla="*/ 7806873 w 12078891"/>
              <a:gd name="connsiteY1452" fmla="*/ 1737952 h 5907136"/>
              <a:gd name="connsiteX1453" fmla="*/ 961068 w 12078891"/>
              <a:gd name="connsiteY1453" fmla="*/ 1706391 h 5907136"/>
              <a:gd name="connsiteX1454" fmla="*/ 967176 w 12078891"/>
              <a:gd name="connsiteY1454" fmla="*/ 1712500 h 5907136"/>
              <a:gd name="connsiteX1455" fmla="*/ 961068 w 12078891"/>
              <a:gd name="connsiteY1455" fmla="*/ 1718608 h 5907136"/>
              <a:gd name="connsiteX1456" fmla="*/ 954959 w 12078891"/>
              <a:gd name="connsiteY1456" fmla="*/ 1712500 h 5907136"/>
              <a:gd name="connsiteX1457" fmla="*/ 961068 w 12078891"/>
              <a:gd name="connsiteY1457" fmla="*/ 1706391 h 5907136"/>
              <a:gd name="connsiteX1458" fmla="*/ 4813613 w 12078891"/>
              <a:gd name="connsiteY1458" fmla="*/ 1703336 h 5907136"/>
              <a:gd name="connsiteX1459" fmla="*/ 4817688 w 12078891"/>
              <a:gd name="connsiteY1459" fmla="*/ 1707408 h 5907136"/>
              <a:gd name="connsiteX1460" fmla="*/ 4813613 w 12078891"/>
              <a:gd name="connsiteY1460" fmla="*/ 1711481 h 5907136"/>
              <a:gd name="connsiteX1461" fmla="*/ 4809541 w 12078891"/>
              <a:gd name="connsiteY1461" fmla="*/ 1707408 h 5907136"/>
              <a:gd name="connsiteX1462" fmla="*/ 4813613 w 12078891"/>
              <a:gd name="connsiteY1462" fmla="*/ 1703336 h 5907136"/>
              <a:gd name="connsiteX1463" fmla="*/ 4269970 w 12078891"/>
              <a:gd name="connsiteY1463" fmla="*/ 1698253 h 5907136"/>
              <a:gd name="connsiteX1464" fmla="*/ 4300511 w 12078891"/>
              <a:gd name="connsiteY1464" fmla="*/ 1728798 h 5907136"/>
              <a:gd name="connsiteX1465" fmla="*/ 4269970 w 12078891"/>
              <a:gd name="connsiteY1465" fmla="*/ 1758324 h 5907136"/>
              <a:gd name="connsiteX1466" fmla="*/ 4239427 w 12078891"/>
              <a:gd name="connsiteY1466" fmla="*/ 1728798 h 5907136"/>
              <a:gd name="connsiteX1467" fmla="*/ 4269970 w 12078891"/>
              <a:gd name="connsiteY1467" fmla="*/ 1698253 h 5907136"/>
              <a:gd name="connsiteX1468" fmla="*/ 7008670 w 12078891"/>
              <a:gd name="connsiteY1468" fmla="*/ 1697244 h 5907136"/>
              <a:gd name="connsiteX1469" fmla="*/ 7013760 w 12078891"/>
              <a:gd name="connsiteY1469" fmla="*/ 1702335 h 5907136"/>
              <a:gd name="connsiteX1470" fmla="*/ 7008670 w 12078891"/>
              <a:gd name="connsiteY1470" fmla="*/ 1707425 h 5907136"/>
              <a:gd name="connsiteX1471" fmla="*/ 7003579 w 12078891"/>
              <a:gd name="connsiteY1471" fmla="*/ 1702335 h 5907136"/>
              <a:gd name="connsiteX1472" fmla="*/ 7008670 w 12078891"/>
              <a:gd name="connsiteY1472" fmla="*/ 1697244 h 5907136"/>
              <a:gd name="connsiteX1473" fmla="*/ 3364842 w 12078891"/>
              <a:gd name="connsiteY1473" fmla="*/ 1697228 h 5907136"/>
              <a:gd name="connsiteX1474" fmla="*/ 3370952 w 12078891"/>
              <a:gd name="connsiteY1474" fmla="*/ 1703336 h 5907136"/>
              <a:gd name="connsiteX1475" fmla="*/ 3364842 w 12078891"/>
              <a:gd name="connsiteY1475" fmla="*/ 1709445 h 5907136"/>
              <a:gd name="connsiteX1476" fmla="*/ 3358734 w 12078891"/>
              <a:gd name="connsiteY1476" fmla="*/ 1703336 h 5907136"/>
              <a:gd name="connsiteX1477" fmla="*/ 3364842 w 12078891"/>
              <a:gd name="connsiteY1477" fmla="*/ 1697228 h 5907136"/>
              <a:gd name="connsiteX1478" fmla="*/ 1989412 w 12078891"/>
              <a:gd name="connsiteY1478" fmla="*/ 1695213 h 5907136"/>
              <a:gd name="connsiteX1479" fmla="*/ 2000613 w 12078891"/>
              <a:gd name="connsiteY1479" fmla="*/ 1706413 h 5907136"/>
              <a:gd name="connsiteX1480" fmla="*/ 1989412 w 12078891"/>
              <a:gd name="connsiteY1480" fmla="*/ 1717613 h 5907136"/>
              <a:gd name="connsiteX1481" fmla="*/ 1978214 w 12078891"/>
              <a:gd name="connsiteY1481" fmla="*/ 1706413 h 5907136"/>
              <a:gd name="connsiteX1482" fmla="*/ 1989412 w 12078891"/>
              <a:gd name="connsiteY1482" fmla="*/ 1695213 h 5907136"/>
              <a:gd name="connsiteX1483" fmla="*/ 3038026 w 12078891"/>
              <a:gd name="connsiteY1483" fmla="*/ 1681956 h 5907136"/>
              <a:gd name="connsiteX1484" fmla="*/ 3040062 w 12078891"/>
              <a:gd name="connsiteY1484" fmla="*/ 1683992 h 5907136"/>
              <a:gd name="connsiteX1485" fmla="*/ 3038026 w 12078891"/>
              <a:gd name="connsiteY1485" fmla="*/ 1686029 h 5907136"/>
              <a:gd name="connsiteX1486" fmla="*/ 3035990 w 12078891"/>
              <a:gd name="connsiteY1486" fmla="*/ 1683992 h 5907136"/>
              <a:gd name="connsiteX1487" fmla="*/ 3038026 w 12078891"/>
              <a:gd name="connsiteY1487" fmla="*/ 1681956 h 5907136"/>
              <a:gd name="connsiteX1488" fmla="*/ 2787638 w 12078891"/>
              <a:gd name="connsiteY1488" fmla="*/ 1677907 h 5907136"/>
              <a:gd name="connsiteX1489" fmla="*/ 2803927 w 12078891"/>
              <a:gd name="connsiteY1489" fmla="*/ 1694197 h 5907136"/>
              <a:gd name="connsiteX1490" fmla="*/ 2787638 w 12078891"/>
              <a:gd name="connsiteY1490" fmla="*/ 1710486 h 5907136"/>
              <a:gd name="connsiteX1491" fmla="*/ 2771350 w 12078891"/>
              <a:gd name="connsiteY1491" fmla="*/ 1694197 h 5907136"/>
              <a:gd name="connsiteX1492" fmla="*/ 2787638 w 12078891"/>
              <a:gd name="connsiteY1492" fmla="*/ 1677907 h 5907136"/>
              <a:gd name="connsiteX1493" fmla="*/ 8908476 w 12078891"/>
              <a:gd name="connsiteY1493" fmla="*/ 1670778 h 5907136"/>
              <a:gd name="connsiteX1494" fmla="*/ 8913566 w 12078891"/>
              <a:gd name="connsiteY1494" fmla="*/ 1675869 h 5907136"/>
              <a:gd name="connsiteX1495" fmla="*/ 8908476 w 12078891"/>
              <a:gd name="connsiteY1495" fmla="*/ 1680959 h 5907136"/>
              <a:gd name="connsiteX1496" fmla="*/ 8903385 w 12078891"/>
              <a:gd name="connsiteY1496" fmla="*/ 1675869 h 5907136"/>
              <a:gd name="connsiteX1497" fmla="*/ 8908476 w 12078891"/>
              <a:gd name="connsiteY1497" fmla="*/ 1670778 h 5907136"/>
              <a:gd name="connsiteX1498" fmla="*/ 9803401 w 12078891"/>
              <a:gd name="connsiteY1498" fmla="*/ 1667723 h 5907136"/>
              <a:gd name="connsiteX1499" fmla="*/ 9815617 w 12078891"/>
              <a:gd name="connsiteY1499" fmla="*/ 1679940 h 5907136"/>
              <a:gd name="connsiteX1500" fmla="*/ 9803401 w 12078891"/>
              <a:gd name="connsiteY1500" fmla="*/ 1692156 h 5907136"/>
              <a:gd name="connsiteX1501" fmla="*/ 9791183 w 12078891"/>
              <a:gd name="connsiteY1501" fmla="*/ 1679940 h 5907136"/>
              <a:gd name="connsiteX1502" fmla="*/ 9803401 w 12078891"/>
              <a:gd name="connsiteY1502" fmla="*/ 1667723 h 5907136"/>
              <a:gd name="connsiteX1503" fmla="*/ 7189895 w 12078891"/>
              <a:gd name="connsiteY1503" fmla="*/ 1665690 h 5907136"/>
              <a:gd name="connsiteX1504" fmla="*/ 7202112 w 12078891"/>
              <a:gd name="connsiteY1504" fmla="*/ 1677908 h 5907136"/>
              <a:gd name="connsiteX1505" fmla="*/ 7189895 w 12078891"/>
              <a:gd name="connsiteY1505" fmla="*/ 1690124 h 5907136"/>
              <a:gd name="connsiteX1506" fmla="*/ 7177677 w 12078891"/>
              <a:gd name="connsiteY1506" fmla="*/ 1677908 h 5907136"/>
              <a:gd name="connsiteX1507" fmla="*/ 7189895 w 12078891"/>
              <a:gd name="connsiteY1507" fmla="*/ 1665690 h 5907136"/>
              <a:gd name="connsiteX1508" fmla="*/ 6840681 w 12078891"/>
              <a:gd name="connsiteY1508" fmla="*/ 1665682 h 5907136"/>
              <a:gd name="connsiteX1509" fmla="*/ 6890568 w 12078891"/>
              <a:gd name="connsiteY1509" fmla="*/ 1714552 h 5907136"/>
              <a:gd name="connsiteX1510" fmla="*/ 6840681 w 12078891"/>
              <a:gd name="connsiteY1510" fmla="*/ 1763425 h 5907136"/>
              <a:gd name="connsiteX1511" fmla="*/ 6790793 w 12078891"/>
              <a:gd name="connsiteY1511" fmla="*/ 1714552 h 5907136"/>
              <a:gd name="connsiteX1512" fmla="*/ 6840681 w 12078891"/>
              <a:gd name="connsiteY1512" fmla="*/ 1665682 h 5907136"/>
              <a:gd name="connsiteX1513" fmla="*/ 4489879 w 12078891"/>
              <a:gd name="connsiteY1513" fmla="*/ 1651438 h 5907136"/>
              <a:gd name="connsiteX1514" fmla="*/ 4500062 w 12078891"/>
              <a:gd name="connsiteY1514" fmla="*/ 1661619 h 5907136"/>
              <a:gd name="connsiteX1515" fmla="*/ 4489879 w 12078891"/>
              <a:gd name="connsiteY1515" fmla="*/ 1671800 h 5907136"/>
              <a:gd name="connsiteX1516" fmla="*/ 4479698 w 12078891"/>
              <a:gd name="connsiteY1516" fmla="*/ 1661619 h 5907136"/>
              <a:gd name="connsiteX1517" fmla="*/ 4489879 w 12078891"/>
              <a:gd name="connsiteY1517" fmla="*/ 1651438 h 5907136"/>
              <a:gd name="connsiteX1518" fmla="*/ 4124356 w 12078891"/>
              <a:gd name="connsiteY1518" fmla="*/ 1643267 h 5907136"/>
              <a:gd name="connsiteX1519" fmla="*/ 4135556 w 12078891"/>
              <a:gd name="connsiteY1519" fmla="*/ 1654466 h 5907136"/>
              <a:gd name="connsiteX1520" fmla="*/ 4124356 w 12078891"/>
              <a:gd name="connsiteY1520" fmla="*/ 1665666 h 5907136"/>
              <a:gd name="connsiteX1521" fmla="*/ 4113157 w 12078891"/>
              <a:gd name="connsiteY1521" fmla="*/ 1654466 h 5907136"/>
              <a:gd name="connsiteX1522" fmla="*/ 4124356 w 12078891"/>
              <a:gd name="connsiteY1522" fmla="*/ 1643267 h 5907136"/>
              <a:gd name="connsiteX1523" fmla="*/ 1369383 w 12078891"/>
              <a:gd name="connsiteY1523" fmla="*/ 1634128 h 5907136"/>
              <a:gd name="connsiteX1524" fmla="*/ 1384655 w 12078891"/>
              <a:gd name="connsiteY1524" fmla="*/ 1649400 h 5907136"/>
              <a:gd name="connsiteX1525" fmla="*/ 1369383 w 12078891"/>
              <a:gd name="connsiteY1525" fmla="*/ 1664671 h 5907136"/>
              <a:gd name="connsiteX1526" fmla="*/ 1354111 w 12078891"/>
              <a:gd name="connsiteY1526" fmla="*/ 1649400 h 5907136"/>
              <a:gd name="connsiteX1527" fmla="*/ 1369383 w 12078891"/>
              <a:gd name="connsiteY1527" fmla="*/ 1634128 h 5907136"/>
              <a:gd name="connsiteX1528" fmla="*/ 9290270 w 12078891"/>
              <a:gd name="connsiteY1528" fmla="*/ 1625987 h 5907136"/>
              <a:gd name="connsiteX1529" fmla="*/ 9295360 w 12078891"/>
              <a:gd name="connsiteY1529" fmla="*/ 1631077 h 5907136"/>
              <a:gd name="connsiteX1530" fmla="*/ 9290270 w 12078891"/>
              <a:gd name="connsiteY1530" fmla="*/ 1636167 h 5907136"/>
              <a:gd name="connsiteX1531" fmla="*/ 9285179 w 12078891"/>
              <a:gd name="connsiteY1531" fmla="*/ 1631077 h 5907136"/>
              <a:gd name="connsiteX1532" fmla="*/ 9290270 w 12078891"/>
              <a:gd name="connsiteY1532" fmla="*/ 1625987 h 5907136"/>
              <a:gd name="connsiteX1533" fmla="*/ 1867190 w 12078891"/>
              <a:gd name="connsiteY1533" fmla="*/ 1615780 h 5907136"/>
              <a:gd name="connsiteX1534" fmla="*/ 1879408 w 12078891"/>
              <a:gd name="connsiteY1534" fmla="*/ 1627997 h 5907136"/>
              <a:gd name="connsiteX1535" fmla="*/ 1867190 w 12078891"/>
              <a:gd name="connsiteY1535" fmla="*/ 1640215 h 5907136"/>
              <a:gd name="connsiteX1536" fmla="*/ 1854973 w 12078891"/>
              <a:gd name="connsiteY1536" fmla="*/ 1627997 h 5907136"/>
              <a:gd name="connsiteX1537" fmla="*/ 1867190 w 12078891"/>
              <a:gd name="connsiteY1537" fmla="*/ 1615780 h 5907136"/>
              <a:gd name="connsiteX1538" fmla="*/ 1952765 w 12078891"/>
              <a:gd name="connsiteY1538" fmla="*/ 1611732 h 5907136"/>
              <a:gd name="connsiteX1539" fmla="*/ 1985346 w 12078891"/>
              <a:gd name="connsiteY1539" fmla="*/ 1644310 h 5907136"/>
              <a:gd name="connsiteX1540" fmla="*/ 1952765 w 12078891"/>
              <a:gd name="connsiteY1540" fmla="*/ 1676889 h 5907136"/>
              <a:gd name="connsiteX1541" fmla="*/ 1920186 w 12078891"/>
              <a:gd name="connsiteY1541" fmla="*/ 1644310 h 5907136"/>
              <a:gd name="connsiteX1542" fmla="*/ 1952765 w 12078891"/>
              <a:gd name="connsiteY1542" fmla="*/ 1611732 h 5907136"/>
              <a:gd name="connsiteX1543" fmla="*/ 7601213 w 12078891"/>
              <a:gd name="connsiteY1543" fmla="*/ 1601545 h 5907136"/>
              <a:gd name="connsiteX1544" fmla="*/ 7612413 w 12078891"/>
              <a:gd name="connsiteY1544" fmla="*/ 1612743 h 5907136"/>
              <a:gd name="connsiteX1545" fmla="*/ 7601213 w 12078891"/>
              <a:gd name="connsiteY1545" fmla="*/ 1623943 h 5907136"/>
              <a:gd name="connsiteX1546" fmla="*/ 7590014 w 12078891"/>
              <a:gd name="connsiteY1546" fmla="*/ 1612743 h 5907136"/>
              <a:gd name="connsiteX1547" fmla="*/ 7601213 w 12078891"/>
              <a:gd name="connsiteY1547" fmla="*/ 1601545 h 5907136"/>
              <a:gd name="connsiteX1548" fmla="*/ 4432839 w 12078891"/>
              <a:gd name="connsiteY1548" fmla="*/ 1598471 h 5907136"/>
              <a:gd name="connsiteX1549" fmla="*/ 4450147 w 12078891"/>
              <a:gd name="connsiteY1549" fmla="*/ 1615779 h 5907136"/>
              <a:gd name="connsiteX1550" fmla="*/ 4432839 w 12078891"/>
              <a:gd name="connsiteY1550" fmla="*/ 1633087 h 5907136"/>
              <a:gd name="connsiteX1551" fmla="*/ 4415530 w 12078891"/>
              <a:gd name="connsiteY1551" fmla="*/ 1615779 h 5907136"/>
              <a:gd name="connsiteX1552" fmla="*/ 4432839 w 12078891"/>
              <a:gd name="connsiteY1552" fmla="*/ 1598471 h 5907136"/>
              <a:gd name="connsiteX1553" fmla="*/ 8604059 w 12078891"/>
              <a:gd name="connsiteY1553" fmla="*/ 1598470 h 5907136"/>
              <a:gd name="connsiteX1554" fmla="*/ 8627476 w 12078891"/>
              <a:gd name="connsiteY1554" fmla="*/ 1621886 h 5907136"/>
              <a:gd name="connsiteX1555" fmla="*/ 8604059 w 12078891"/>
              <a:gd name="connsiteY1555" fmla="*/ 1645302 h 5907136"/>
              <a:gd name="connsiteX1556" fmla="*/ 8580642 w 12078891"/>
              <a:gd name="connsiteY1556" fmla="*/ 1621886 h 5907136"/>
              <a:gd name="connsiteX1557" fmla="*/ 8604059 w 12078891"/>
              <a:gd name="connsiteY1557" fmla="*/ 1598470 h 5907136"/>
              <a:gd name="connsiteX1558" fmla="*/ 970231 w 12078891"/>
              <a:gd name="connsiteY1558" fmla="*/ 1592364 h 5907136"/>
              <a:gd name="connsiteX1559" fmla="*/ 985503 w 12078891"/>
              <a:gd name="connsiteY1559" fmla="*/ 1607636 h 5907136"/>
              <a:gd name="connsiteX1560" fmla="*/ 970231 w 12078891"/>
              <a:gd name="connsiteY1560" fmla="*/ 1622908 h 5907136"/>
              <a:gd name="connsiteX1561" fmla="*/ 954959 w 12078891"/>
              <a:gd name="connsiteY1561" fmla="*/ 1607636 h 5907136"/>
              <a:gd name="connsiteX1562" fmla="*/ 970231 w 12078891"/>
              <a:gd name="connsiteY1562" fmla="*/ 1592364 h 5907136"/>
              <a:gd name="connsiteX1563" fmla="*/ 8077693 w 12078891"/>
              <a:gd name="connsiteY1563" fmla="*/ 1588309 h 5907136"/>
              <a:gd name="connsiteX1564" fmla="*/ 8099073 w 12078891"/>
              <a:gd name="connsiteY1564" fmla="*/ 1609690 h 5907136"/>
              <a:gd name="connsiteX1565" fmla="*/ 8077693 w 12078891"/>
              <a:gd name="connsiteY1565" fmla="*/ 1631068 h 5907136"/>
              <a:gd name="connsiteX1566" fmla="*/ 8056312 w 12078891"/>
              <a:gd name="connsiteY1566" fmla="*/ 1609690 h 5907136"/>
              <a:gd name="connsiteX1567" fmla="*/ 8077693 w 12078891"/>
              <a:gd name="connsiteY1567" fmla="*/ 1588309 h 5907136"/>
              <a:gd name="connsiteX1568" fmla="*/ 10993578 w 12078891"/>
              <a:gd name="connsiteY1568" fmla="*/ 1587269 h 5907136"/>
              <a:gd name="connsiteX1569" fmla="*/ 11004777 w 12078891"/>
              <a:gd name="connsiteY1569" fmla="*/ 1598469 h 5907136"/>
              <a:gd name="connsiteX1570" fmla="*/ 10993578 w 12078891"/>
              <a:gd name="connsiteY1570" fmla="*/ 1609668 h 5907136"/>
              <a:gd name="connsiteX1571" fmla="*/ 10982378 w 12078891"/>
              <a:gd name="connsiteY1571" fmla="*/ 1598469 h 5907136"/>
              <a:gd name="connsiteX1572" fmla="*/ 10993578 w 12078891"/>
              <a:gd name="connsiteY1572" fmla="*/ 1587269 h 5907136"/>
              <a:gd name="connsiteX1573" fmla="*/ 1053773 w 12078891"/>
              <a:gd name="connsiteY1573" fmla="*/ 1581190 h 5907136"/>
              <a:gd name="connsiteX1574" fmla="*/ 1061918 w 12078891"/>
              <a:gd name="connsiteY1574" fmla="*/ 1589335 h 5907136"/>
              <a:gd name="connsiteX1575" fmla="*/ 1053773 w 12078891"/>
              <a:gd name="connsiteY1575" fmla="*/ 1597478 h 5907136"/>
              <a:gd name="connsiteX1576" fmla="*/ 1045628 w 12078891"/>
              <a:gd name="connsiteY1576" fmla="*/ 1589335 h 5907136"/>
              <a:gd name="connsiteX1577" fmla="*/ 1053773 w 12078891"/>
              <a:gd name="connsiteY1577" fmla="*/ 1581190 h 5907136"/>
              <a:gd name="connsiteX1578" fmla="*/ 6563753 w 12078891"/>
              <a:gd name="connsiteY1578" fmla="*/ 1579126 h 5907136"/>
              <a:gd name="connsiteX1579" fmla="*/ 6574952 w 12078891"/>
              <a:gd name="connsiteY1579" fmla="*/ 1590325 h 5907136"/>
              <a:gd name="connsiteX1580" fmla="*/ 6563753 w 12078891"/>
              <a:gd name="connsiteY1580" fmla="*/ 1601524 h 5907136"/>
              <a:gd name="connsiteX1581" fmla="*/ 6552553 w 12078891"/>
              <a:gd name="connsiteY1581" fmla="*/ 1590325 h 5907136"/>
              <a:gd name="connsiteX1582" fmla="*/ 6563753 w 12078891"/>
              <a:gd name="connsiteY1582" fmla="*/ 1579126 h 5907136"/>
              <a:gd name="connsiteX1583" fmla="*/ 9187440 w 12078891"/>
              <a:gd name="connsiteY1583" fmla="*/ 1578129 h 5907136"/>
              <a:gd name="connsiteX1584" fmla="*/ 9198639 w 12078891"/>
              <a:gd name="connsiteY1584" fmla="*/ 1589328 h 5907136"/>
              <a:gd name="connsiteX1585" fmla="*/ 9187440 w 12078891"/>
              <a:gd name="connsiteY1585" fmla="*/ 1600526 h 5907136"/>
              <a:gd name="connsiteX1586" fmla="*/ 9176240 w 12078891"/>
              <a:gd name="connsiteY1586" fmla="*/ 1589328 h 5907136"/>
              <a:gd name="connsiteX1587" fmla="*/ 9187440 w 12078891"/>
              <a:gd name="connsiteY1587" fmla="*/ 1578129 h 5907136"/>
              <a:gd name="connsiteX1588" fmla="*/ 5811366 w 12078891"/>
              <a:gd name="connsiteY1588" fmla="*/ 1539421 h 5907136"/>
              <a:gd name="connsiteX1589" fmla="*/ 5821547 w 12078891"/>
              <a:gd name="connsiteY1589" fmla="*/ 1549602 h 5907136"/>
              <a:gd name="connsiteX1590" fmla="*/ 5811366 w 12078891"/>
              <a:gd name="connsiteY1590" fmla="*/ 1559783 h 5907136"/>
              <a:gd name="connsiteX1591" fmla="*/ 5801185 w 12078891"/>
              <a:gd name="connsiteY1591" fmla="*/ 1549602 h 5907136"/>
              <a:gd name="connsiteX1592" fmla="*/ 5811366 w 12078891"/>
              <a:gd name="connsiteY1592" fmla="*/ 1539421 h 5907136"/>
              <a:gd name="connsiteX1593" fmla="*/ 6556626 w 12078891"/>
              <a:gd name="connsiteY1593" fmla="*/ 1510942 h 5907136"/>
              <a:gd name="connsiteX1594" fmla="*/ 6568843 w 12078891"/>
              <a:gd name="connsiteY1594" fmla="*/ 1523160 h 5907136"/>
              <a:gd name="connsiteX1595" fmla="*/ 6556626 w 12078891"/>
              <a:gd name="connsiteY1595" fmla="*/ 1535375 h 5907136"/>
              <a:gd name="connsiteX1596" fmla="*/ 6544408 w 12078891"/>
              <a:gd name="connsiteY1596" fmla="*/ 1523160 h 5907136"/>
              <a:gd name="connsiteX1597" fmla="*/ 6556626 w 12078891"/>
              <a:gd name="connsiteY1597" fmla="*/ 1510942 h 5907136"/>
              <a:gd name="connsiteX1598" fmla="*/ 5064100 w 12078891"/>
              <a:gd name="connsiteY1598" fmla="*/ 1507884 h 5907136"/>
              <a:gd name="connsiteX1599" fmla="*/ 5076314 w 12078891"/>
              <a:gd name="connsiteY1599" fmla="*/ 1520102 h 5907136"/>
              <a:gd name="connsiteX1600" fmla="*/ 5064100 w 12078891"/>
              <a:gd name="connsiteY1600" fmla="*/ 1532317 h 5907136"/>
              <a:gd name="connsiteX1601" fmla="*/ 5051886 w 12078891"/>
              <a:gd name="connsiteY1601" fmla="*/ 1520102 h 5907136"/>
              <a:gd name="connsiteX1602" fmla="*/ 5064100 w 12078891"/>
              <a:gd name="connsiteY1602" fmla="*/ 1507884 h 5907136"/>
              <a:gd name="connsiteX1603" fmla="*/ 12045293 w 12078891"/>
              <a:gd name="connsiteY1603" fmla="*/ 1495671 h 5907136"/>
              <a:gd name="connsiteX1604" fmla="*/ 12074818 w 12078891"/>
              <a:gd name="connsiteY1604" fmla="*/ 1525195 h 5907136"/>
              <a:gd name="connsiteX1605" fmla="*/ 12045293 w 12078891"/>
              <a:gd name="connsiteY1605" fmla="*/ 1553701 h 5907136"/>
              <a:gd name="connsiteX1606" fmla="*/ 12015767 w 12078891"/>
              <a:gd name="connsiteY1606" fmla="*/ 1525195 h 5907136"/>
              <a:gd name="connsiteX1607" fmla="*/ 12045293 w 12078891"/>
              <a:gd name="connsiteY1607" fmla="*/ 1495671 h 5907136"/>
              <a:gd name="connsiteX1608" fmla="*/ 7198040 w 12078891"/>
              <a:gd name="connsiteY1608" fmla="*/ 1482432 h 5907136"/>
              <a:gd name="connsiteX1609" fmla="*/ 7203130 w 12078891"/>
              <a:gd name="connsiteY1609" fmla="*/ 1487523 h 5907136"/>
              <a:gd name="connsiteX1610" fmla="*/ 7198040 w 12078891"/>
              <a:gd name="connsiteY1610" fmla="*/ 1492613 h 5907136"/>
              <a:gd name="connsiteX1611" fmla="*/ 7192949 w 12078891"/>
              <a:gd name="connsiteY1611" fmla="*/ 1487523 h 5907136"/>
              <a:gd name="connsiteX1612" fmla="*/ 7198040 w 12078891"/>
              <a:gd name="connsiteY1612" fmla="*/ 1482432 h 5907136"/>
              <a:gd name="connsiteX1613" fmla="*/ 10018223 w 12078891"/>
              <a:gd name="connsiteY1613" fmla="*/ 1481387 h 5907136"/>
              <a:gd name="connsiteX1614" fmla="*/ 10025350 w 12078891"/>
              <a:gd name="connsiteY1614" fmla="*/ 1488514 h 5907136"/>
              <a:gd name="connsiteX1615" fmla="*/ 10018223 w 12078891"/>
              <a:gd name="connsiteY1615" fmla="*/ 1494622 h 5907136"/>
              <a:gd name="connsiteX1616" fmla="*/ 10011096 w 12078891"/>
              <a:gd name="connsiteY1616" fmla="*/ 1488514 h 5907136"/>
              <a:gd name="connsiteX1617" fmla="*/ 10018223 w 12078891"/>
              <a:gd name="connsiteY1617" fmla="*/ 1481387 h 5907136"/>
              <a:gd name="connsiteX1618" fmla="*/ 8393309 w 12078891"/>
              <a:gd name="connsiteY1618" fmla="*/ 1477350 h 5907136"/>
              <a:gd name="connsiteX1619" fmla="*/ 8425888 w 12078891"/>
              <a:gd name="connsiteY1619" fmla="*/ 1509928 h 5907136"/>
              <a:gd name="connsiteX1620" fmla="*/ 8393309 w 12078891"/>
              <a:gd name="connsiteY1620" fmla="*/ 1542506 h 5907136"/>
              <a:gd name="connsiteX1621" fmla="*/ 8360729 w 12078891"/>
              <a:gd name="connsiteY1621" fmla="*/ 1509928 h 5907136"/>
              <a:gd name="connsiteX1622" fmla="*/ 8393309 w 12078891"/>
              <a:gd name="connsiteY1622" fmla="*/ 1477350 h 5907136"/>
              <a:gd name="connsiteX1623" fmla="*/ 5908087 w 12078891"/>
              <a:gd name="connsiteY1623" fmla="*/ 1476298 h 5907136"/>
              <a:gd name="connsiteX1624" fmla="*/ 5910123 w 12078891"/>
              <a:gd name="connsiteY1624" fmla="*/ 1478334 h 5907136"/>
              <a:gd name="connsiteX1625" fmla="*/ 5908087 w 12078891"/>
              <a:gd name="connsiteY1625" fmla="*/ 1480369 h 5907136"/>
              <a:gd name="connsiteX1626" fmla="*/ 5906050 w 12078891"/>
              <a:gd name="connsiteY1626" fmla="*/ 1478334 h 5907136"/>
              <a:gd name="connsiteX1627" fmla="*/ 5908087 w 12078891"/>
              <a:gd name="connsiteY1627" fmla="*/ 1476298 h 5907136"/>
              <a:gd name="connsiteX1628" fmla="*/ 10401034 w 12078891"/>
              <a:gd name="connsiteY1628" fmla="*/ 1474260 h 5907136"/>
              <a:gd name="connsiteX1629" fmla="*/ 10410197 w 12078891"/>
              <a:gd name="connsiteY1629" fmla="*/ 1483423 h 5907136"/>
              <a:gd name="connsiteX1630" fmla="*/ 10401034 w 12078891"/>
              <a:gd name="connsiteY1630" fmla="*/ 1492586 h 5907136"/>
              <a:gd name="connsiteX1631" fmla="*/ 10391871 w 12078891"/>
              <a:gd name="connsiteY1631" fmla="*/ 1483423 h 5907136"/>
              <a:gd name="connsiteX1632" fmla="*/ 10401034 w 12078891"/>
              <a:gd name="connsiteY1632" fmla="*/ 1474260 h 5907136"/>
              <a:gd name="connsiteX1633" fmla="*/ 2631798 w 12078891"/>
              <a:gd name="connsiteY1633" fmla="*/ 1469172 h 5907136"/>
              <a:gd name="connsiteX1634" fmla="*/ 2637906 w 12078891"/>
              <a:gd name="connsiteY1634" fmla="*/ 1475281 h 5907136"/>
              <a:gd name="connsiteX1635" fmla="*/ 2631798 w 12078891"/>
              <a:gd name="connsiteY1635" fmla="*/ 1481390 h 5907136"/>
              <a:gd name="connsiteX1636" fmla="*/ 2625688 w 12078891"/>
              <a:gd name="connsiteY1636" fmla="*/ 1475281 h 5907136"/>
              <a:gd name="connsiteX1637" fmla="*/ 2631798 w 12078891"/>
              <a:gd name="connsiteY1637" fmla="*/ 1469172 h 5907136"/>
              <a:gd name="connsiteX1638" fmla="*/ 8095000 w 12078891"/>
              <a:gd name="connsiteY1638" fmla="*/ 1469170 h 5907136"/>
              <a:gd name="connsiteX1639" fmla="*/ 8107217 w 12078891"/>
              <a:gd name="connsiteY1639" fmla="*/ 1481388 h 5907136"/>
              <a:gd name="connsiteX1640" fmla="*/ 8095000 w 12078891"/>
              <a:gd name="connsiteY1640" fmla="*/ 1493605 h 5907136"/>
              <a:gd name="connsiteX1641" fmla="*/ 8082783 w 12078891"/>
              <a:gd name="connsiteY1641" fmla="*/ 1481388 h 5907136"/>
              <a:gd name="connsiteX1642" fmla="*/ 8095000 w 12078891"/>
              <a:gd name="connsiteY1642" fmla="*/ 1469170 h 5907136"/>
              <a:gd name="connsiteX1643" fmla="*/ 3408677 w 12078891"/>
              <a:gd name="connsiteY1643" fmla="*/ 1462072 h 5907136"/>
              <a:gd name="connsiteX1644" fmla="*/ 3413767 w 12078891"/>
              <a:gd name="connsiteY1644" fmla="*/ 1467163 h 5907136"/>
              <a:gd name="connsiteX1645" fmla="*/ 3408677 w 12078891"/>
              <a:gd name="connsiteY1645" fmla="*/ 1472253 h 5907136"/>
              <a:gd name="connsiteX1646" fmla="*/ 3403585 w 12078891"/>
              <a:gd name="connsiteY1646" fmla="*/ 1467163 h 5907136"/>
              <a:gd name="connsiteX1647" fmla="*/ 3408677 w 12078891"/>
              <a:gd name="connsiteY1647" fmla="*/ 1462072 h 5907136"/>
              <a:gd name="connsiteX1648" fmla="*/ 3686616 w 12078891"/>
              <a:gd name="connsiteY1648" fmla="*/ 1449860 h 5907136"/>
              <a:gd name="connsiteX1649" fmla="*/ 3690689 w 12078891"/>
              <a:gd name="connsiteY1649" fmla="*/ 1453933 h 5907136"/>
              <a:gd name="connsiteX1650" fmla="*/ 3686616 w 12078891"/>
              <a:gd name="connsiteY1650" fmla="*/ 1458006 h 5907136"/>
              <a:gd name="connsiteX1651" fmla="*/ 3682544 w 12078891"/>
              <a:gd name="connsiteY1651" fmla="*/ 1453933 h 5907136"/>
              <a:gd name="connsiteX1652" fmla="*/ 3686616 w 12078891"/>
              <a:gd name="connsiteY1652" fmla="*/ 1449860 h 5907136"/>
              <a:gd name="connsiteX1653" fmla="*/ 8790374 w 12078891"/>
              <a:gd name="connsiteY1653" fmla="*/ 1447825 h 5907136"/>
              <a:gd name="connsiteX1654" fmla="*/ 8795464 w 12078891"/>
              <a:gd name="connsiteY1654" fmla="*/ 1452917 h 5907136"/>
              <a:gd name="connsiteX1655" fmla="*/ 8790374 w 12078891"/>
              <a:gd name="connsiteY1655" fmla="*/ 1458007 h 5907136"/>
              <a:gd name="connsiteX1656" fmla="*/ 8785283 w 12078891"/>
              <a:gd name="connsiteY1656" fmla="*/ 1452917 h 5907136"/>
              <a:gd name="connsiteX1657" fmla="*/ 8790374 w 12078891"/>
              <a:gd name="connsiteY1657" fmla="*/ 1447825 h 5907136"/>
              <a:gd name="connsiteX1658" fmla="*/ 10691198 w 12078891"/>
              <a:gd name="connsiteY1658" fmla="*/ 1418293 h 5907136"/>
              <a:gd name="connsiteX1659" fmla="*/ 10696288 w 12078891"/>
              <a:gd name="connsiteY1659" fmla="*/ 1423383 h 5907136"/>
              <a:gd name="connsiteX1660" fmla="*/ 10691198 w 12078891"/>
              <a:gd name="connsiteY1660" fmla="*/ 1428476 h 5907136"/>
              <a:gd name="connsiteX1661" fmla="*/ 10686107 w 12078891"/>
              <a:gd name="connsiteY1661" fmla="*/ 1423383 h 5907136"/>
              <a:gd name="connsiteX1662" fmla="*/ 10691198 w 12078891"/>
              <a:gd name="connsiteY1662" fmla="*/ 1418293 h 5907136"/>
              <a:gd name="connsiteX1663" fmla="*/ 3349636 w 12078891"/>
              <a:gd name="connsiteY1663" fmla="*/ 1409134 h 5907136"/>
              <a:gd name="connsiteX1664" fmla="*/ 3358800 w 12078891"/>
              <a:gd name="connsiteY1664" fmla="*/ 1418293 h 5907136"/>
              <a:gd name="connsiteX1665" fmla="*/ 3349636 w 12078891"/>
              <a:gd name="connsiteY1665" fmla="*/ 1427460 h 5907136"/>
              <a:gd name="connsiteX1666" fmla="*/ 3340474 w 12078891"/>
              <a:gd name="connsiteY1666" fmla="*/ 1418293 h 5907136"/>
              <a:gd name="connsiteX1667" fmla="*/ 3349636 w 12078891"/>
              <a:gd name="connsiteY1667" fmla="*/ 1409134 h 5907136"/>
              <a:gd name="connsiteX1668" fmla="*/ 4588610 w 12078891"/>
              <a:gd name="connsiteY1668" fmla="*/ 1397903 h 5907136"/>
              <a:gd name="connsiteX1669" fmla="*/ 4596755 w 12078891"/>
              <a:gd name="connsiteY1669" fmla="*/ 1406048 h 5907136"/>
              <a:gd name="connsiteX1670" fmla="*/ 4588610 w 12078891"/>
              <a:gd name="connsiteY1670" fmla="*/ 1414193 h 5907136"/>
              <a:gd name="connsiteX1671" fmla="*/ 4580466 w 12078891"/>
              <a:gd name="connsiteY1671" fmla="*/ 1406048 h 5907136"/>
              <a:gd name="connsiteX1672" fmla="*/ 4588610 w 12078891"/>
              <a:gd name="connsiteY1672" fmla="*/ 1397903 h 5907136"/>
              <a:gd name="connsiteX1673" fmla="*/ 1814297 w 12078891"/>
              <a:gd name="connsiteY1673" fmla="*/ 1390807 h 5907136"/>
              <a:gd name="connsiteX1674" fmla="*/ 1835677 w 12078891"/>
              <a:gd name="connsiteY1674" fmla="*/ 1412190 h 5907136"/>
              <a:gd name="connsiteX1675" fmla="*/ 1814297 w 12078891"/>
              <a:gd name="connsiteY1675" fmla="*/ 1433570 h 5907136"/>
              <a:gd name="connsiteX1676" fmla="*/ 1792917 w 12078891"/>
              <a:gd name="connsiteY1676" fmla="*/ 1412190 h 5907136"/>
              <a:gd name="connsiteX1677" fmla="*/ 1814297 w 12078891"/>
              <a:gd name="connsiteY1677" fmla="*/ 1390807 h 5907136"/>
              <a:gd name="connsiteX1678" fmla="*/ 9676136 w 12078891"/>
              <a:gd name="connsiteY1678" fmla="*/ 1389757 h 5907136"/>
              <a:gd name="connsiteX1679" fmla="*/ 9679190 w 12078891"/>
              <a:gd name="connsiteY1679" fmla="*/ 1392811 h 5907136"/>
              <a:gd name="connsiteX1680" fmla="*/ 9676136 w 12078891"/>
              <a:gd name="connsiteY1680" fmla="*/ 1395866 h 5907136"/>
              <a:gd name="connsiteX1681" fmla="*/ 9673081 w 12078891"/>
              <a:gd name="connsiteY1681" fmla="*/ 1392811 h 5907136"/>
              <a:gd name="connsiteX1682" fmla="*/ 9676136 w 12078891"/>
              <a:gd name="connsiteY1682" fmla="*/ 1389757 h 5907136"/>
              <a:gd name="connsiteX1683" fmla="*/ 12015767 w 12078891"/>
              <a:gd name="connsiteY1683" fmla="*/ 1375502 h 5907136"/>
              <a:gd name="connsiteX1684" fmla="*/ 12018821 w 12078891"/>
              <a:gd name="connsiteY1684" fmla="*/ 1378556 h 5907136"/>
              <a:gd name="connsiteX1685" fmla="*/ 12015767 w 12078891"/>
              <a:gd name="connsiteY1685" fmla="*/ 1381611 h 5907136"/>
              <a:gd name="connsiteX1686" fmla="*/ 12012713 w 12078891"/>
              <a:gd name="connsiteY1686" fmla="*/ 1378556 h 5907136"/>
              <a:gd name="connsiteX1687" fmla="*/ 12015767 w 12078891"/>
              <a:gd name="connsiteY1687" fmla="*/ 1375502 h 5907136"/>
              <a:gd name="connsiteX1688" fmla="*/ 9431787 w 12078891"/>
              <a:gd name="connsiteY1688" fmla="*/ 1368376 h 5907136"/>
              <a:gd name="connsiteX1689" fmla="*/ 9437896 w 12078891"/>
              <a:gd name="connsiteY1689" fmla="*/ 1373467 h 5907136"/>
              <a:gd name="connsiteX1690" fmla="*/ 9431787 w 12078891"/>
              <a:gd name="connsiteY1690" fmla="*/ 1379575 h 5907136"/>
              <a:gd name="connsiteX1691" fmla="*/ 9425678 w 12078891"/>
              <a:gd name="connsiteY1691" fmla="*/ 1373467 h 5907136"/>
              <a:gd name="connsiteX1692" fmla="*/ 9431787 w 12078891"/>
              <a:gd name="connsiteY1692" fmla="*/ 1368376 h 5907136"/>
              <a:gd name="connsiteX1693" fmla="*/ 7596123 w 12078891"/>
              <a:gd name="connsiteY1693" fmla="*/ 1359243 h 5907136"/>
              <a:gd name="connsiteX1694" fmla="*/ 7604268 w 12078891"/>
              <a:gd name="connsiteY1694" fmla="*/ 1367389 h 5907136"/>
              <a:gd name="connsiteX1695" fmla="*/ 7596123 w 12078891"/>
              <a:gd name="connsiteY1695" fmla="*/ 1374515 h 5907136"/>
              <a:gd name="connsiteX1696" fmla="*/ 7587978 w 12078891"/>
              <a:gd name="connsiteY1696" fmla="*/ 1367389 h 5907136"/>
              <a:gd name="connsiteX1697" fmla="*/ 7596123 w 12078891"/>
              <a:gd name="connsiteY1697" fmla="*/ 1359243 h 5907136"/>
              <a:gd name="connsiteX1698" fmla="*/ 5364445 w 12078891"/>
              <a:gd name="connsiteY1698" fmla="*/ 1346011 h 5907136"/>
              <a:gd name="connsiteX1699" fmla="*/ 5381754 w 12078891"/>
              <a:gd name="connsiteY1699" fmla="*/ 1363320 h 5907136"/>
              <a:gd name="connsiteX1700" fmla="*/ 5364445 w 12078891"/>
              <a:gd name="connsiteY1700" fmla="*/ 1380628 h 5907136"/>
              <a:gd name="connsiteX1701" fmla="*/ 5347139 w 12078891"/>
              <a:gd name="connsiteY1701" fmla="*/ 1363320 h 5907136"/>
              <a:gd name="connsiteX1702" fmla="*/ 5364445 w 12078891"/>
              <a:gd name="connsiteY1702" fmla="*/ 1346011 h 5907136"/>
              <a:gd name="connsiteX1703" fmla="*/ 12059547 w 12078891"/>
              <a:gd name="connsiteY1703" fmla="*/ 1314439 h 5907136"/>
              <a:gd name="connsiteX1704" fmla="*/ 12064637 w 12078891"/>
              <a:gd name="connsiteY1704" fmla="*/ 1319529 h 5907136"/>
              <a:gd name="connsiteX1705" fmla="*/ 12059547 w 12078891"/>
              <a:gd name="connsiteY1705" fmla="*/ 1324620 h 5907136"/>
              <a:gd name="connsiteX1706" fmla="*/ 12054456 w 12078891"/>
              <a:gd name="connsiteY1706" fmla="*/ 1319529 h 5907136"/>
              <a:gd name="connsiteX1707" fmla="*/ 12059547 w 12078891"/>
              <a:gd name="connsiteY1707" fmla="*/ 1314439 h 5907136"/>
              <a:gd name="connsiteX1708" fmla="*/ 11131025 w 12078891"/>
              <a:gd name="connsiteY1708" fmla="*/ 1300174 h 5907136"/>
              <a:gd name="connsiteX1709" fmla="*/ 11149350 w 12078891"/>
              <a:gd name="connsiteY1709" fmla="*/ 1318500 h 5907136"/>
              <a:gd name="connsiteX1710" fmla="*/ 11131025 w 12078891"/>
              <a:gd name="connsiteY1710" fmla="*/ 1336827 h 5907136"/>
              <a:gd name="connsiteX1711" fmla="*/ 11112698 w 12078891"/>
              <a:gd name="connsiteY1711" fmla="*/ 1318500 h 5907136"/>
              <a:gd name="connsiteX1712" fmla="*/ 11131025 w 12078891"/>
              <a:gd name="connsiteY1712" fmla="*/ 1300174 h 5907136"/>
              <a:gd name="connsiteX1713" fmla="*/ 8098055 w 12078891"/>
              <a:gd name="connsiteY1713" fmla="*/ 1297139 h 5907136"/>
              <a:gd name="connsiteX1714" fmla="*/ 8133689 w 12078891"/>
              <a:gd name="connsiteY1714" fmla="*/ 1332775 h 5907136"/>
              <a:gd name="connsiteX1715" fmla="*/ 8098055 w 12078891"/>
              <a:gd name="connsiteY1715" fmla="*/ 1368410 h 5907136"/>
              <a:gd name="connsiteX1716" fmla="*/ 8062421 w 12078891"/>
              <a:gd name="connsiteY1716" fmla="*/ 1332775 h 5907136"/>
              <a:gd name="connsiteX1717" fmla="*/ 8098055 w 12078891"/>
              <a:gd name="connsiteY1717" fmla="*/ 1297139 h 5907136"/>
              <a:gd name="connsiteX1718" fmla="*/ 5691230 w 12078891"/>
              <a:gd name="connsiteY1718" fmla="*/ 1264529 h 5907136"/>
              <a:gd name="connsiteX1719" fmla="*/ 5701411 w 12078891"/>
              <a:gd name="connsiteY1719" fmla="*/ 1274710 h 5907136"/>
              <a:gd name="connsiteX1720" fmla="*/ 5691230 w 12078891"/>
              <a:gd name="connsiteY1720" fmla="*/ 1284890 h 5907136"/>
              <a:gd name="connsiteX1721" fmla="*/ 5681049 w 12078891"/>
              <a:gd name="connsiteY1721" fmla="*/ 1274710 h 5907136"/>
              <a:gd name="connsiteX1722" fmla="*/ 5691230 w 12078891"/>
              <a:gd name="connsiteY1722" fmla="*/ 1264529 h 5907136"/>
              <a:gd name="connsiteX1723" fmla="*/ 10805227 w 12078891"/>
              <a:gd name="connsiteY1723" fmla="*/ 1263541 h 5907136"/>
              <a:gd name="connsiteX1724" fmla="*/ 10818462 w 12078891"/>
              <a:gd name="connsiteY1724" fmla="*/ 1276776 h 5907136"/>
              <a:gd name="connsiteX1725" fmla="*/ 10805227 w 12078891"/>
              <a:gd name="connsiteY1725" fmla="*/ 1290011 h 5907136"/>
              <a:gd name="connsiteX1726" fmla="*/ 10791991 w 12078891"/>
              <a:gd name="connsiteY1726" fmla="*/ 1276776 h 5907136"/>
              <a:gd name="connsiteX1727" fmla="*/ 10805227 w 12078891"/>
              <a:gd name="connsiteY1727" fmla="*/ 1263541 h 5907136"/>
              <a:gd name="connsiteX1728" fmla="*/ 298292 w 12078891"/>
              <a:gd name="connsiteY1728" fmla="*/ 1260468 h 5907136"/>
              <a:gd name="connsiteX1729" fmla="*/ 408248 w 12078891"/>
              <a:gd name="connsiteY1729" fmla="*/ 1369407 h 5907136"/>
              <a:gd name="connsiteX1730" fmla="*/ 298292 w 12078891"/>
              <a:gd name="connsiteY1730" fmla="*/ 1478349 h 5907136"/>
              <a:gd name="connsiteX1731" fmla="*/ 188336 w 12078891"/>
              <a:gd name="connsiteY1731" fmla="*/ 1369407 h 5907136"/>
              <a:gd name="connsiteX1732" fmla="*/ 298292 w 12078891"/>
              <a:gd name="connsiteY1732" fmla="*/ 1260468 h 5907136"/>
              <a:gd name="connsiteX1733" fmla="*/ 11437477 w 12078891"/>
              <a:gd name="connsiteY1733" fmla="*/ 1252334 h 5907136"/>
              <a:gd name="connsiteX1734" fmla="*/ 11459875 w 12078891"/>
              <a:gd name="connsiteY1734" fmla="*/ 1274732 h 5907136"/>
              <a:gd name="connsiteX1735" fmla="*/ 11437477 w 12078891"/>
              <a:gd name="connsiteY1735" fmla="*/ 1297131 h 5907136"/>
              <a:gd name="connsiteX1736" fmla="*/ 11415078 w 12078891"/>
              <a:gd name="connsiteY1736" fmla="*/ 1274732 h 5907136"/>
              <a:gd name="connsiteX1737" fmla="*/ 11437477 w 12078891"/>
              <a:gd name="connsiteY1737" fmla="*/ 1252334 h 5907136"/>
              <a:gd name="connsiteX1738" fmla="*/ 3814846 w 12078891"/>
              <a:gd name="connsiteY1738" fmla="*/ 1200388 h 5907136"/>
              <a:gd name="connsiteX1739" fmla="*/ 3818919 w 12078891"/>
              <a:gd name="connsiteY1739" fmla="*/ 1204460 h 5907136"/>
              <a:gd name="connsiteX1740" fmla="*/ 3814846 w 12078891"/>
              <a:gd name="connsiteY1740" fmla="*/ 1208533 h 5907136"/>
              <a:gd name="connsiteX1741" fmla="*/ 3810773 w 12078891"/>
              <a:gd name="connsiteY1741" fmla="*/ 1204460 h 5907136"/>
              <a:gd name="connsiteX1742" fmla="*/ 3814846 w 12078891"/>
              <a:gd name="connsiteY1742" fmla="*/ 1200388 h 5907136"/>
              <a:gd name="connsiteX1743" fmla="*/ 9736204 w 12078891"/>
              <a:gd name="connsiteY1743" fmla="*/ 1192272 h 5907136"/>
              <a:gd name="connsiteX1744" fmla="*/ 9771838 w 12078891"/>
              <a:gd name="connsiteY1744" fmla="*/ 1227907 h 5907136"/>
              <a:gd name="connsiteX1745" fmla="*/ 9736204 w 12078891"/>
              <a:gd name="connsiteY1745" fmla="*/ 1263541 h 5907136"/>
              <a:gd name="connsiteX1746" fmla="*/ 9699552 w 12078891"/>
              <a:gd name="connsiteY1746" fmla="*/ 1227907 h 5907136"/>
              <a:gd name="connsiteX1747" fmla="*/ 9736204 w 12078891"/>
              <a:gd name="connsiteY1747" fmla="*/ 1192272 h 5907136"/>
              <a:gd name="connsiteX1748" fmla="*/ 10679998 w 12078891"/>
              <a:gd name="connsiteY1748" fmla="*/ 1188190 h 5907136"/>
              <a:gd name="connsiteX1749" fmla="*/ 10687125 w 12078891"/>
              <a:gd name="connsiteY1749" fmla="*/ 1195319 h 5907136"/>
              <a:gd name="connsiteX1750" fmla="*/ 10679998 w 12078891"/>
              <a:gd name="connsiteY1750" fmla="*/ 1202445 h 5907136"/>
              <a:gd name="connsiteX1751" fmla="*/ 10672872 w 12078891"/>
              <a:gd name="connsiteY1751" fmla="*/ 1195319 h 5907136"/>
              <a:gd name="connsiteX1752" fmla="*/ 10679998 w 12078891"/>
              <a:gd name="connsiteY1752" fmla="*/ 1188190 h 5907136"/>
              <a:gd name="connsiteX1753" fmla="*/ 1609646 w 12078891"/>
              <a:gd name="connsiteY1753" fmla="*/ 1183104 h 5907136"/>
              <a:gd name="connsiteX1754" fmla="*/ 1614735 w 12078891"/>
              <a:gd name="connsiteY1754" fmla="*/ 1188193 h 5907136"/>
              <a:gd name="connsiteX1755" fmla="*/ 1609646 w 12078891"/>
              <a:gd name="connsiteY1755" fmla="*/ 1193283 h 5907136"/>
              <a:gd name="connsiteX1756" fmla="*/ 1604554 w 12078891"/>
              <a:gd name="connsiteY1756" fmla="*/ 1188193 h 5907136"/>
              <a:gd name="connsiteX1757" fmla="*/ 1609646 w 12078891"/>
              <a:gd name="connsiteY1757" fmla="*/ 1183104 h 5907136"/>
              <a:gd name="connsiteX1758" fmla="*/ 8997051 w 12078891"/>
              <a:gd name="connsiteY1758" fmla="*/ 1183079 h 5907136"/>
              <a:gd name="connsiteX1759" fmla="*/ 9006214 w 12078891"/>
              <a:gd name="connsiteY1759" fmla="*/ 1192241 h 5907136"/>
              <a:gd name="connsiteX1760" fmla="*/ 8997051 w 12078891"/>
              <a:gd name="connsiteY1760" fmla="*/ 1201404 h 5907136"/>
              <a:gd name="connsiteX1761" fmla="*/ 8987888 w 12078891"/>
              <a:gd name="connsiteY1761" fmla="*/ 1192241 h 5907136"/>
              <a:gd name="connsiteX1762" fmla="*/ 8997051 w 12078891"/>
              <a:gd name="connsiteY1762" fmla="*/ 1183079 h 5907136"/>
              <a:gd name="connsiteX1763" fmla="*/ 2764214 w 12078891"/>
              <a:gd name="connsiteY1763" fmla="*/ 1173943 h 5907136"/>
              <a:gd name="connsiteX1764" fmla="*/ 2772359 w 12078891"/>
              <a:gd name="connsiteY1764" fmla="*/ 1182089 h 5907136"/>
              <a:gd name="connsiteX1765" fmla="*/ 2764214 w 12078891"/>
              <a:gd name="connsiteY1765" fmla="*/ 1190233 h 5907136"/>
              <a:gd name="connsiteX1766" fmla="*/ 2756067 w 12078891"/>
              <a:gd name="connsiteY1766" fmla="*/ 1182089 h 5907136"/>
              <a:gd name="connsiteX1767" fmla="*/ 2764214 w 12078891"/>
              <a:gd name="connsiteY1767" fmla="*/ 1173943 h 5907136"/>
              <a:gd name="connsiteX1768" fmla="*/ 2648148 w 12078891"/>
              <a:gd name="connsiteY1768" fmla="*/ 1159690 h 5907136"/>
              <a:gd name="connsiteX1769" fmla="*/ 2656293 w 12078891"/>
              <a:gd name="connsiteY1769" fmla="*/ 1167833 h 5907136"/>
              <a:gd name="connsiteX1770" fmla="*/ 2648148 w 12078891"/>
              <a:gd name="connsiteY1770" fmla="*/ 1175980 h 5907136"/>
              <a:gd name="connsiteX1771" fmla="*/ 2640003 w 12078891"/>
              <a:gd name="connsiteY1771" fmla="*/ 1167833 h 5907136"/>
              <a:gd name="connsiteX1772" fmla="*/ 2648148 w 12078891"/>
              <a:gd name="connsiteY1772" fmla="*/ 1159690 h 5907136"/>
              <a:gd name="connsiteX1773" fmla="*/ 4093873 w 12078891"/>
              <a:gd name="connsiteY1773" fmla="*/ 1127106 h 5907136"/>
              <a:gd name="connsiteX1774" fmla="*/ 4107107 w 12078891"/>
              <a:gd name="connsiteY1774" fmla="*/ 1140346 h 5907136"/>
              <a:gd name="connsiteX1775" fmla="*/ 4093873 w 12078891"/>
              <a:gd name="connsiteY1775" fmla="*/ 1153581 h 5907136"/>
              <a:gd name="connsiteX1776" fmla="*/ 4080636 w 12078891"/>
              <a:gd name="connsiteY1776" fmla="*/ 1140346 h 5907136"/>
              <a:gd name="connsiteX1777" fmla="*/ 4093873 w 12078891"/>
              <a:gd name="connsiteY1777" fmla="*/ 1127106 h 5907136"/>
              <a:gd name="connsiteX1778" fmla="*/ 4586598 w 12078891"/>
              <a:gd name="connsiteY1778" fmla="*/ 1109799 h 5907136"/>
              <a:gd name="connsiteX1779" fmla="*/ 4590671 w 12078891"/>
              <a:gd name="connsiteY1779" fmla="*/ 1113871 h 5907136"/>
              <a:gd name="connsiteX1780" fmla="*/ 4586598 w 12078891"/>
              <a:gd name="connsiteY1780" fmla="*/ 1117944 h 5907136"/>
              <a:gd name="connsiteX1781" fmla="*/ 4582523 w 12078891"/>
              <a:gd name="connsiteY1781" fmla="*/ 1113871 h 5907136"/>
              <a:gd name="connsiteX1782" fmla="*/ 4586598 w 12078891"/>
              <a:gd name="connsiteY1782" fmla="*/ 1109799 h 5907136"/>
              <a:gd name="connsiteX1783" fmla="*/ 7513655 w 12078891"/>
              <a:gd name="connsiteY1783" fmla="*/ 1097557 h 5907136"/>
              <a:gd name="connsiteX1784" fmla="*/ 7515692 w 12078891"/>
              <a:gd name="connsiteY1784" fmla="*/ 1099593 h 5907136"/>
              <a:gd name="connsiteX1785" fmla="*/ 7513655 w 12078891"/>
              <a:gd name="connsiteY1785" fmla="*/ 1101630 h 5907136"/>
              <a:gd name="connsiteX1786" fmla="*/ 7511619 w 12078891"/>
              <a:gd name="connsiteY1786" fmla="*/ 1099593 h 5907136"/>
              <a:gd name="connsiteX1787" fmla="*/ 7513655 w 12078891"/>
              <a:gd name="connsiteY1787" fmla="*/ 1097557 h 5907136"/>
              <a:gd name="connsiteX1788" fmla="*/ 3753810 w 12078891"/>
              <a:gd name="connsiteY1788" fmla="*/ 1095550 h 5907136"/>
              <a:gd name="connsiteX1789" fmla="*/ 3776207 w 12078891"/>
              <a:gd name="connsiteY1789" fmla="*/ 1117946 h 5907136"/>
              <a:gd name="connsiteX1790" fmla="*/ 3753810 w 12078891"/>
              <a:gd name="connsiteY1790" fmla="*/ 1140347 h 5907136"/>
              <a:gd name="connsiteX1791" fmla="*/ 3731412 w 12078891"/>
              <a:gd name="connsiteY1791" fmla="*/ 1117946 h 5907136"/>
              <a:gd name="connsiteX1792" fmla="*/ 3753810 w 12078891"/>
              <a:gd name="connsiteY1792" fmla="*/ 1095550 h 5907136"/>
              <a:gd name="connsiteX1793" fmla="*/ 4764761 w 12078891"/>
              <a:gd name="connsiteY1793" fmla="*/ 1095542 h 5907136"/>
              <a:gd name="connsiteX1794" fmla="*/ 4774946 w 12078891"/>
              <a:gd name="connsiteY1794" fmla="*/ 1105725 h 5907136"/>
              <a:gd name="connsiteX1795" fmla="*/ 4764761 w 12078891"/>
              <a:gd name="connsiteY1795" fmla="*/ 1115903 h 5907136"/>
              <a:gd name="connsiteX1796" fmla="*/ 4754580 w 12078891"/>
              <a:gd name="connsiteY1796" fmla="*/ 1105725 h 5907136"/>
              <a:gd name="connsiteX1797" fmla="*/ 4764761 w 12078891"/>
              <a:gd name="connsiteY1797" fmla="*/ 1095542 h 5907136"/>
              <a:gd name="connsiteX1798" fmla="*/ 10431577 w 12078891"/>
              <a:gd name="connsiteY1798" fmla="*/ 1092497 h 5907136"/>
              <a:gd name="connsiteX1799" fmla="*/ 10452957 w 12078891"/>
              <a:gd name="connsiteY1799" fmla="*/ 1113876 h 5907136"/>
              <a:gd name="connsiteX1800" fmla="*/ 10431577 w 12078891"/>
              <a:gd name="connsiteY1800" fmla="*/ 1135254 h 5907136"/>
              <a:gd name="connsiteX1801" fmla="*/ 10410197 w 12078891"/>
              <a:gd name="connsiteY1801" fmla="*/ 1113876 h 5907136"/>
              <a:gd name="connsiteX1802" fmla="*/ 10431577 w 12078891"/>
              <a:gd name="connsiteY1802" fmla="*/ 1092497 h 5907136"/>
              <a:gd name="connsiteX1803" fmla="*/ 9323867 w 12078891"/>
              <a:gd name="connsiteY1803" fmla="*/ 1089437 h 5907136"/>
              <a:gd name="connsiteX1804" fmla="*/ 9336084 w 12078891"/>
              <a:gd name="connsiteY1804" fmla="*/ 1101655 h 5907136"/>
              <a:gd name="connsiteX1805" fmla="*/ 9323867 w 12078891"/>
              <a:gd name="connsiteY1805" fmla="*/ 1113872 h 5907136"/>
              <a:gd name="connsiteX1806" fmla="*/ 9311649 w 12078891"/>
              <a:gd name="connsiteY1806" fmla="*/ 1101655 h 5907136"/>
              <a:gd name="connsiteX1807" fmla="*/ 9323867 w 12078891"/>
              <a:gd name="connsiteY1807" fmla="*/ 1089437 h 5907136"/>
              <a:gd name="connsiteX1808" fmla="*/ 10601604 w 12078891"/>
              <a:gd name="connsiteY1808" fmla="*/ 1085369 h 5907136"/>
              <a:gd name="connsiteX1809" fmla="*/ 10627057 w 12078891"/>
              <a:gd name="connsiteY1809" fmla="*/ 1109804 h 5907136"/>
              <a:gd name="connsiteX1810" fmla="*/ 10601604 w 12078891"/>
              <a:gd name="connsiteY1810" fmla="*/ 1134235 h 5907136"/>
              <a:gd name="connsiteX1811" fmla="*/ 10577169 w 12078891"/>
              <a:gd name="connsiteY1811" fmla="*/ 1109804 h 5907136"/>
              <a:gd name="connsiteX1812" fmla="*/ 10601604 w 12078891"/>
              <a:gd name="connsiteY1812" fmla="*/ 1085369 h 5907136"/>
              <a:gd name="connsiteX1813" fmla="*/ 2304983 w 12078891"/>
              <a:gd name="connsiteY1813" fmla="*/ 1076179 h 5907136"/>
              <a:gd name="connsiteX1814" fmla="*/ 2319236 w 12078891"/>
              <a:gd name="connsiteY1814" fmla="*/ 1090433 h 5907136"/>
              <a:gd name="connsiteX1815" fmla="*/ 2304983 w 12078891"/>
              <a:gd name="connsiteY1815" fmla="*/ 1104686 h 5907136"/>
              <a:gd name="connsiteX1816" fmla="*/ 2290730 w 12078891"/>
              <a:gd name="connsiteY1816" fmla="*/ 1090433 h 5907136"/>
              <a:gd name="connsiteX1817" fmla="*/ 2304983 w 12078891"/>
              <a:gd name="connsiteY1817" fmla="*/ 1076179 h 5907136"/>
              <a:gd name="connsiteX1818" fmla="*/ 6644184 w 12078891"/>
              <a:gd name="connsiteY1818" fmla="*/ 1061950 h 5907136"/>
              <a:gd name="connsiteX1819" fmla="*/ 6662511 w 12078891"/>
              <a:gd name="connsiteY1819" fmla="*/ 1080276 h 5907136"/>
              <a:gd name="connsiteX1820" fmla="*/ 6644184 w 12078891"/>
              <a:gd name="connsiteY1820" fmla="*/ 1098602 h 5907136"/>
              <a:gd name="connsiteX1821" fmla="*/ 6625858 w 12078891"/>
              <a:gd name="connsiteY1821" fmla="*/ 1080276 h 5907136"/>
              <a:gd name="connsiteX1822" fmla="*/ 6644184 w 12078891"/>
              <a:gd name="connsiteY1822" fmla="*/ 1061950 h 5907136"/>
              <a:gd name="connsiteX1823" fmla="*/ 5034577 w 12078891"/>
              <a:gd name="connsiteY1823" fmla="*/ 1060935 h 5907136"/>
              <a:gd name="connsiteX1824" fmla="*/ 5050867 w 12078891"/>
              <a:gd name="connsiteY1824" fmla="*/ 1077224 h 5907136"/>
              <a:gd name="connsiteX1825" fmla="*/ 5034577 w 12078891"/>
              <a:gd name="connsiteY1825" fmla="*/ 1093513 h 5907136"/>
              <a:gd name="connsiteX1826" fmla="*/ 5018293 w 12078891"/>
              <a:gd name="connsiteY1826" fmla="*/ 1077224 h 5907136"/>
              <a:gd name="connsiteX1827" fmla="*/ 5034577 w 12078891"/>
              <a:gd name="connsiteY1827" fmla="*/ 1060935 h 5907136"/>
              <a:gd name="connsiteX1828" fmla="*/ 4292388 w 12078891"/>
              <a:gd name="connsiteY1828" fmla="*/ 1051765 h 5907136"/>
              <a:gd name="connsiteX1829" fmla="*/ 4302574 w 12078891"/>
              <a:gd name="connsiteY1829" fmla="*/ 1061946 h 5907136"/>
              <a:gd name="connsiteX1830" fmla="*/ 4292388 w 12078891"/>
              <a:gd name="connsiteY1830" fmla="*/ 1072127 h 5907136"/>
              <a:gd name="connsiteX1831" fmla="*/ 4282213 w 12078891"/>
              <a:gd name="connsiteY1831" fmla="*/ 1061946 h 5907136"/>
              <a:gd name="connsiteX1832" fmla="*/ 4292388 w 12078891"/>
              <a:gd name="connsiteY1832" fmla="*/ 1051765 h 5907136"/>
              <a:gd name="connsiteX1833" fmla="*/ 7710152 w 12078891"/>
              <a:gd name="connsiteY1833" fmla="*/ 1027306 h 5907136"/>
              <a:gd name="connsiteX1834" fmla="*/ 7719315 w 12078891"/>
              <a:gd name="connsiteY1834" fmla="*/ 1036469 h 5907136"/>
              <a:gd name="connsiteX1835" fmla="*/ 7710152 w 12078891"/>
              <a:gd name="connsiteY1835" fmla="*/ 1045633 h 5907136"/>
              <a:gd name="connsiteX1836" fmla="*/ 7700989 w 12078891"/>
              <a:gd name="connsiteY1836" fmla="*/ 1036469 h 5907136"/>
              <a:gd name="connsiteX1837" fmla="*/ 7710152 w 12078891"/>
              <a:gd name="connsiteY1837" fmla="*/ 1027306 h 5907136"/>
              <a:gd name="connsiteX1838" fmla="*/ 1374422 w 12078891"/>
              <a:gd name="connsiteY1838" fmla="*/ 1019163 h 5907136"/>
              <a:gd name="connsiteX1839" fmla="*/ 1379512 w 12078891"/>
              <a:gd name="connsiteY1839" fmla="*/ 1024254 h 5907136"/>
              <a:gd name="connsiteX1840" fmla="*/ 1374422 w 12078891"/>
              <a:gd name="connsiteY1840" fmla="*/ 1029344 h 5907136"/>
              <a:gd name="connsiteX1841" fmla="*/ 1369331 w 12078891"/>
              <a:gd name="connsiteY1841" fmla="*/ 1024254 h 5907136"/>
              <a:gd name="connsiteX1842" fmla="*/ 1374422 w 12078891"/>
              <a:gd name="connsiteY1842" fmla="*/ 1019163 h 5907136"/>
              <a:gd name="connsiteX1843" fmla="*/ 1313392 w 12078891"/>
              <a:gd name="connsiteY1843" fmla="*/ 992716 h 5907136"/>
              <a:gd name="connsiteX1844" fmla="*/ 1335789 w 12078891"/>
              <a:gd name="connsiteY1844" fmla="*/ 1015116 h 5907136"/>
              <a:gd name="connsiteX1845" fmla="*/ 1313392 w 12078891"/>
              <a:gd name="connsiteY1845" fmla="*/ 1037514 h 5907136"/>
              <a:gd name="connsiteX1846" fmla="*/ 1290993 w 12078891"/>
              <a:gd name="connsiteY1846" fmla="*/ 1015116 h 5907136"/>
              <a:gd name="connsiteX1847" fmla="*/ 1313392 w 12078891"/>
              <a:gd name="connsiteY1847" fmla="*/ 992716 h 5907136"/>
              <a:gd name="connsiteX1848" fmla="*/ 5232076 w 12078891"/>
              <a:gd name="connsiteY1848" fmla="*/ 980492 h 5907136"/>
              <a:gd name="connsiteX1849" fmla="*/ 5241226 w 12078891"/>
              <a:gd name="connsiteY1849" fmla="*/ 989655 h 5907136"/>
              <a:gd name="connsiteX1850" fmla="*/ 5232076 w 12078891"/>
              <a:gd name="connsiteY1850" fmla="*/ 998818 h 5907136"/>
              <a:gd name="connsiteX1851" fmla="*/ 5222909 w 12078891"/>
              <a:gd name="connsiteY1851" fmla="*/ 989655 h 5907136"/>
              <a:gd name="connsiteX1852" fmla="*/ 5232076 w 12078891"/>
              <a:gd name="connsiteY1852" fmla="*/ 980492 h 5907136"/>
              <a:gd name="connsiteX1853" fmla="*/ 7707098 w 12078891"/>
              <a:gd name="connsiteY1853" fmla="*/ 969283 h 5907136"/>
              <a:gd name="connsiteX1854" fmla="*/ 7729496 w 12078891"/>
              <a:gd name="connsiteY1854" fmla="*/ 991681 h 5907136"/>
              <a:gd name="connsiteX1855" fmla="*/ 7707098 w 12078891"/>
              <a:gd name="connsiteY1855" fmla="*/ 1014079 h 5907136"/>
              <a:gd name="connsiteX1856" fmla="*/ 7684699 w 12078891"/>
              <a:gd name="connsiteY1856" fmla="*/ 991681 h 5907136"/>
              <a:gd name="connsiteX1857" fmla="*/ 7707098 w 12078891"/>
              <a:gd name="connsiteY1857" fmla="*/ 969283 h 5907136"/>
              <a:gd name="connsiteX1858" fmla="*/ 2975991 w 12078891"/>
              <a:gd name="connsiteY1858" fmla="*/ 968282 h 5907136"/>
              <a:gd name="connsiteX1859" fmla="*/ 2990748 w 12078891"/>
              <a:gd name="connsiteY1859" fmla="*/ 973373 h 5907136"/>
              <a:gd name="connsiteX1860" fmla="*/ 2994348 w 12078891"/>
              <a:gd name="connsiteY1860" fmla="*/ 982533 h 5907136"/>
              <a:gd name="connsiteX1861" fmla="*/ 3001424 w 12078891"/>
              <a:gd name="connsiteY1861" fmla="*/ 979477 h 5907136"/>
              <a:gd name="connsiteX1862" fmla="*/ 3018736 w 12078891"/>
              <a:gd name="connsiteY1862" fmla="*/ 996786 h 5907136"/>
              <a:gd name="connsiteX1863" fmla="*/ 3001424 w 12078891"/>
              <a:gd name="connsiteY1863" fmla="*/ 1014093 h 5907136"/>
              <a:gd name="connsiteX1864" fmla="*/ 2988955 w 12078891"/>
              <a:gd name="connsiteY1864" fmla="*/ 1008875 h 5907136"/>
              <a:gd name="connsiteX1865" fmla="*/ 2986581 w 12078891"/>
              <a:gd name="connsiteY1865" fmla="*/ 1002939 h 5907136"/>
              <a:gd name="connsiteX1866" fmla="*/ 2975991 w 12078891"/>
              <a:gd name="connsiteY1866" fmla="*/ 1006971 h 5907136"/>
              <a:gd name="connsiteX1867" fmla="*/ 2955628 w 12078891"/>
              <a:gd name="connsiteY1867" fmla="*/ 987627 h 5907136"/>
              <a:gd name="connsiteX1868" fmla="*/ 2956229 w 12078891"/>
              <a:gd name="connsiteY1868" fmla="*/ 986235 h 5907136"/>
              <a:gd name="connsiteX1869" fmla="*/ 2954541 w 12078891"/>
              <a:gd name="connsiteY1869" fmla="*/ 984547 h 5907136"/>
              <a:gd name="connsiteX1870" fmla="*/ 2958789 w 12078891"/>
              <a:gd name="connsiteY1870" fmla="*/ 980299 h 5907136"/>
              <a:gd name="connsiteX1871" fmla="*/ 2961612 w 12078891"/>
              <a:gd name="connsiteY1871" fmla="*/ 973754 h 5907136"/>
              <a:gd name="connsiteX1872" fmla="*/ 2975991 w 12078891"/>
              <a:gd name="connsiteY1872" fmla="*/ 968282 h 5907136"/>
              <a:gd name="connsiteX1873" fmla="*/ 11050593 w 12078891"/>
              <a:gd name="connsiteY1873" fmla="*/ 929590 h 5907136"/>
              <a:gd name="connsiteX1874" fmla="*/ 11065865 w 12078891"/>
              <a:gd name="connsiteY1874" fmla="*/ 944862 h 5907136"/>
              <a:gd name="connsiteX1875" fmla="*/ 11050593 w 12078891"/>
              <a:gd name="connsiteY1875" fmla="*/ 960134 h 5907136"/>
              <a:gd name="connsiteX1876" fmla="*/ 11035321 w 12078891"/>
              <a:gd name="connsiteY1876" fmla="*/ 944862 h 5907136"/>
              <a:gd name="connsiteX1877" fmla="*/ 11050593 w 12078891"/>
              <a:gd name="connsiteY1877" fmla="*/ 929590 h 5907136"/>
              <a:gd name="connsiteX1878" fmla="*/ 8596932 w 12078891"/>
              <a:gd name="connsiteY1878" fmla="*/ 919404 h 5907136"/>
              <a:gd name="connsiteX1879" fmla="*/ 8614240 w 12078891"/>
              <a:gd name="connsiteY1879" fmla="*/ 936711 h 5907136"/>
              <a:gd name="connsiteX1880" fmla="*/ 8596932 w 12078891"/>
              <a:gd name="connsiteY1880" fmla="*/ 954021 h 5907136"/>
              <a:gd name="connsiteX1881" fmla="*/ 8579624 w 12078891"/>
              <a:gd name="connsiteY1881" fmla="*/ 936711 h 5907136"/>
              <a:gd name="connsiteX1882" fmla="*/ 8596932 w 12078891"/>
              <a:gd name="connsiteY1882" fmla="*/ 919404 h 5907136"/>
              <a:gd name="connsiteX1883" fmla="*/ 5332854 w 12078891"/>
              <a:gd name="connsiteY1883" fmla="*/ 906151 h 5907136"/>
              <a:gd name="connsiteX1884" fmla="*/ 5339980 w 12078891"/>
              <a:gd name="connsiteY1884" fmla="*/ 913278 h 5907136"/>
              <a:gd name="connsiteX1885" fmla="*/ 5332854 w 12078891"/>
              <a:gd name="connsiteY1885" fmla="*/ 920405 h 5907136"/>
              <a:gd name="connsiteX1886" fmla="*/ 5325727 w 12078891"/>
              <a:gd name="connsiteY1886" fmla="*/ 913278 h 5907136"/>
              <a:gd name="connsiteX1887" fmla="*/ 5332854 w 12078891"/>
              <a:gd name="connsiteY1887" fmla="*/ 906151 h 5907136"/>
              <a:gd name="connsiteX1888" fmla="*/ 4459325 w 12078891"/>
              <a:gd name="connsiteY1888" fmla="*/ 895988 h 5907136"/>
              <a:gd name="connsiteX1889" fmla="*/ 4470526 w 12078891"/>
              <a:gd name="connsiteY1889" fmla="*/ 907188 h 5907136"/>
              <a:gd name="connsiteX1890" fmla="*/ 4459325 w 12078891"/>
              <a:gd name="connsiteY1890" fmla="*/ 918387 h 5907136"/>
              <a:gd name="connsiteX1891" fmla="*/ 4448126 w 12078891"/>
              <a:gd name="connsiteY1891" fmla="*/ 907188 h 5907136"/>
              <a:gd name="connsiteX1892" fmla="*/ 4459325 w 12078891"/>
              <a:gd name="connsiteY1892" fmla="*/ 895988 h 5907136"/>
              <a:gd name="connsiteX1893" fmla="*/ 7826218 w 12078891"/>
              <a:gd name="connsiteY1893" fmla="*/ 856284 h 5907136"/>
              <a:gd name="connsiteX1894" fmla="*/ 7834363 w 12078891"/>
              <a:gd name="connsiteY1894" fmla="*/ 864429 h 5907136"/>
              <a:gd name="connsiteX1895" fmla="*/ 7826218 w 12078891"/>
              <a:gd name="connsiteY1895" fmla="*/ 872574 h 5907136"/>
              <a:gd name="connsiteX1896" fmla="*/ 7818073 w 12078891"/>
              <a:gd name="connsiteY1896" fmla="*/ 864429 h 5907136"/>
              <a:gd name="connsiteX1897" fmla="*/ 7826218 w 12078891"/>
              <a:gd name="connsiteY1897" fmla="*/ 856284 h 5907136"/>
              <a:gd name="connsiteX1898" fmla="*/ 4359551 w 12078891"/>
              <a:gd name="connsiteY1898" fmla="*/ 850180 h 5907136"/>
              <a:gd name="connsiteX1899" fmla="*/ 4392132 w 12078891"/>
              <a:gd name="connsiteY1899" fmla="*/ 882760 h 5907136"/>
              <a:gd name="connsiteX1900" fmla="*/ 4359551 w 12078891"/>
              <a:gd name="connsiteY1900" fmla="*/ 915339 h 5907136"/>
              <a:gd name="connsiteX1901" fmla="*/ 4326968 w 12078891"/>
              <a:gd name="connsiteY1901" fmla="*/ 882760 h 5907136"/>
              <a:gd name="connsiteX1902" fmla="*/ 4359551 w 12078891"/>
              <a:gd name="connsiteY1902" fmla="*/ 850180 h 5907136"/>
              <a:gd name="connsiteX1903" fmla="*/ 1986347 w 12078891"/>
              <a:gd name="connsiteY1903" fmla="*/ 813521 h 5907136"/>
              <a:gd name="connsiteX1904" fmla="*/ 1993475 w 12078891"/>
              <a:gd name="connsiteY1904" fmla="*/ 819630 h 5907136"/>
              <a:gd name="connsiteX1905" fmla="*/ 1986347 w 12078891"/>
              <a:gd name="connsiteY1905" fmla="*/ 826757 h 5907136"/>
              <a:gd name="connsiteX1906" fmla="*/ 1979220 w 12078891"/>
              <a:gd name="connsiteY1906" fmla="*/ 819630 h 5907136"/>
              <a:gd name="connsiteX1907" fmla="*/ 1986347 w 12078891"/>
              <a:gd name="connsiteY1907" fmla="*/ 813521 h 5907136"/>
              <a:gd name="connsiteX1908" fmla="*/ 927522 w 12078891"/>
              <a:gd name="connsiteY1908" fmla="*/ 812507 h 5907136"/>
              <a:gd name="connsiteX1909" fmla="*/ 935667 w 12078891"/>
              <a:gd name="connsiteY1909" fmla="*/ 820652 h 5907136"/>
              <a:gd name="connsiteX1910" fmla="*/ 927522 w 12078891"/>
              <a:gd name="connsiteY1910" fmla="*/ 828797 h 5907136"/>
              <a:gd name="connsiteX1911" fmla="*/ 919377 w 12078891"/>
              <a:gd name="connsiteY1911" fmla="*/ 820652 h 5907136"/>
              <a:gd name="connsiteX1912" fmla="*/ 927522 w 12078891"/>
              <a:gd name="connsiteY1912" fmla="*/ 812507 h 5907136"/>
              <a:gd name="connsiteX1913" fmla="*/ 3198942 w 12078891"/>
              <a:gd name="connsiteY1913" fmla="*/ 766688 h 5907136"/>
              <a:gd name="connsiteX1914" fmla="*/ 3222358 w 12078891"/>
              <a:gd name="connsiteY1914" fmla="*/ 790105 h 5907136"/>
              <a:gd name="connsiteX1915" fmla="*/ 3198942 w 12078891"/>
              <a:gd name="connsiteY1915" fmla="*/ 813521 h 5907136"/>
              <a:gd name="connsiteX1916" fmla="*/ 3175523 w 12078891"/>
              <a:gd name="connsiteY1916" fmla="*/ 790105 h 5907136"/>
              <a:gd name="connsiteX1917" fmla="*/ 3198942 w 12078891"/>
              <a:gd name="connsiteY1917" fmla="*/ 766688 h 5907136"/>
              <a:gd name="connsiteX1918" fmla="*/ 994706 w 12078891"/>
              <a:gd name="connsiteY1918" fmla="*/ 754471 h 5907136"/>
              <a:gd name="connsiteX1919" fmla="*/ 1014049 w 12078891"/>
              <a:gd name="connsiteY1919" fmla="*/ 772797 h 5907136"/>
              <a:gd name="connsiteX1920" fmla="*/ 994706 w 12078891"/>
              <a:gd name="connsiteY1920" fmla="*/ 791123 h 5907136"/>
              <a:gd name="connsiteX1921" fmla="*/ 975362 w 12078891"/>
              <a:gd name="connsiteY1921" fmla="*/ 772797 h 5907136"/>
              <a:gd name="connsiteX1922" fmla="*/ 994706 w 12078891"/>
              <a:gd name="connsiteY1922" fmla="*/ 754471 h 5907136"/>
              <a:gd name="connsiteX1923" fmla="*/ 4060267 w 12078891"/>
              <a:gd name="connsiteY1923" fmla="*/ 751418 h 5907136"/>
              <a:gd name="connsiteX1924" fmla="*/ 4066377 w 12078891"/>
              <a:gd name="connsiteY1924" fmla="*/ 757527 h 5907136"/>
              <a:gd name="connsiteX1925" fmla="*/ 4060267 w 12078891"/>
              <a:gd name="connsiteY1925" fmla="*/ 763636 h 5907136"/>
              <a:gd name="connsiteX1926" fmla="*/ 4054157 w 12078891"/>
              <a:gd name="connsiteY1926" fmla="*/ 757527 h 5907136"/>
              <a:gd name="connsiteX1927" fmla="*/ 4060267 w 12078891"/>
              <a:gd name="connsiteY1927" fmla="*/ 751418 h 5907136"/>
              <a:gd name="connsiteX1928" fmla="*/ 1145336 w 12078891"/>
              <a:gd name="connsiteY1928" fmla="*/ 742230 h 5907136"/>
              <a:gd name="connsiteX1929" fmla="*/ 1148391 w 12078891"/>
              <a:gd name="connsiteY1929" fmla="*/ 745285 h 5907136"/>
              <a:gd name="connsiteX1930" fmla="*/ 1145336 w 12078891"/>
              <a:gd name="connsiteY1930" fmla="*/ 748339 h 5907136"/>
              <a:gd name="connsiteX1931" fmla="*/ 1142282 w 12078891"/>
              <a:gd name="connsiteY1931" fmla="*/ 745285 h 5907136"/>
              <a:gd name="connsiteX1932" fmla="*/ 1145336 w 12078891"/>
              <a:gd name="connsiteY1932" fmla="*/ 742230 h 5907136"/>
              <a:gd name="connsiteX1933" fmla="*/ 5388870 w 12078891"/>
              <a:gd name="connsiteY1933" fmla="*/ 739199 h 5907136"/>
              <a:gd name="connsiteX1934" fmla="*/ 5406181 w 12078891"/>
              <a:gd name="connsiteY1934" fmla="*/ 756506 h 5907136"/>
              <a:gd name="connsiteX1935" fmla="*/ 5388870 w 12078891"/>
              <a:gd name="connsiteY1935" fmla="*/ 773814 h 5907136"/>
              <a:gd name="connsiteX1936" fmla="*/ 5371564 w 12078891"/>
              <a:gd name="connsiteY1936" fmla="*/ 756506 h 5907136"/>
              <a:gd name="connsiteX1937" fmla="*/ 5388870 w 12078891"/>
              <a:gd name="connsiteY1937" fmla="*/ 739199 h 5907136"/>
              <a:gd name="connsiteX1938" fmla="*/ 11597322 w 12078891"/>
              <a:gd name="connsiteY1938" fmla="*/ 735130 h 5907136"/>
              <a:gd name="connsiteX1939" fmla="*/ 11638046 w 12078891"/>
              <a:gd name="connsiteY1939" fmla="*/ 775855 h 5907136"/>
              <a:gd name="connsiteX1940" fmla="*/ 11597322 w 12078891"/>
              <a:gd name="connsiteY1940" fmla="*/ 816579 h 5907136"/>
              <a:gd name="connsiteX1941" fmla="*/ 11556597 w 12078891"/>
              <a:gd name="connsiteY1941" fmla="*/ 775855 h 5907136"/>
              <a:gd name="connsiteX1942" fmla="*/ 11597322 w 12078891"/>
              <a:gd name="connsiteY1942" fmla="*/ 735130 h 5907136"/>
              <a:gd name="connsiteX1943" fmla="*/ 8627475 w 12078891"/>
              <a:gd name="connsiteY1943" fmla="*/ 728007 h 5907136"/>
              <a:gd name="connsiteX1944" fmla="*/ 8651909 w 12078891"/>
              <a:gd name="connsiteY1944" fmla="*/ 751424 h 5907136"/>
              <a:gd name="connsiteX1945" fmla="*/ 8627475 w 12078891"/>
              <a:gd name="connsiteY1945" fmla="*/ 774840 h 5907136"/>
              <a:gd name="connsiteX1946" fmla="*/ 8603040 w 12078891"/>
              <a:gd name="connsiteY1946" fmla="*/ 751424 h 5907136"/>
              <a:gd name="connsiteX1947" fmla="*/ 8627475 w 12078891"/>
              <a:gd name="connsiteY1947" fmla="*/ 728007 h 5907136"/>
              <a:gd name="connsiteX1948" fmla="*/ 172017 w 12078891"/>
              <a:gd name="connsiteY1948" fmla="*/ 700487 h 5907136"/>
              <a:gd name="connsiteX1949" fmla="*/ 178125 w 12078891"/>
              <a:gd name="connsiteY1949" fmla="*/ 706596 h 5907136"/>
              <a:gd name="connsiteX1950" fmla="*/ 172017 w 12078891"/>
              <a:gd name="connsiteY1950" fmla="*/ 712705 h 5907136"/>
              <a:gd name="connsiteX1951" fmla="*/ 165908 w 12078891"/>
              <a:gd name="connsiteY1951" fmla="*/ 706596 h 5907136"/>
              <a:gd name="connsiteX1952" fmla="*/ 172017 w 12078891"/>
              <a:gd name="connsiteY1952" fmla="*/ 700487 h 5907136"/>
              <a:gd name="connsiteX1953" fmla="*/ 2623699 w 12078891"/>
              <a:gd name="connsiteY1953" fmla="*/ 688293 h 5907136"/>
              <a:gd name="connsiteX1954" fmla="*/ 2639989 w 12078891"/>
              <a:gd name="connsiteY1954" fmla="*/ 704583 h 5907136"/>
              <a:gd name="connsiteX1955" fmla="*/ 2623699 w 12078891"/>
              <a:gd name="connsiteY1955" fmla="*/ 719855 h 5907136"/>
              <a:gd name="connsiteX1956" fmla="*/ 2607408 w 12078891"/>
              <a:gd name="connsiteY1956" fmla="*/ 704583 h 5907136"/>
              <a:gd name="connsiteX1957" fmla="*/ 2623699 w 12078891"/>
              <a:gd name="connsiteY1957" fmla="*/ 688293 h 5907136"/>
              <a:gd name="connsiteX1958" fmla="*/ 1419236 w 12078891"/>
              <a:gd name="connsiteY1958" fmla="*/ 677084 h 5907136"/>
              <a:gd name="connsiteX1959" fmla="*/ 1435526 w 12078891"/>
              <a:gd name="connsiteY1959" fmla="*/ 693374 h 5907136"/>
              <a:gd name="connsiteX1960" fmla="*/ 1419236 w 12078891"/>
              <a:gd name="connsiteY1960" fmla="*/ 709664 h 5907136"/>
              <a:gd name="connsiteX1961" fmla="*/ 1402946 w 12078891"/>
              <a:gd name="connsiteY1961" fmla="*/ 693374 h 5907136"/>
              <a:gd name="connsiteX1962" fmla="*/ 1419236 w 12078891"/>
              <a:gd name="connsiteY1962" fmla="*/ 677084 h 5907136"/>
              <a:gd name="connsiteX1963" fmla="*/ 221959 w 12078891"/>
              <a:gd name="connsiteY1963" fmla="*/ 674041 h 5907136"/>
              <a:gd name="connsiteX1964" fmla="*/ 236212 w 12078891"/>
              <a:gd name="connsiteY1964" fmla="*/ 688294 h 5907136"/>
              <a:gd name="connsiteX1965" fmla="*/ 221959 w 12078891"/>
              <a:gd name="connsiteY1965" fmla="*/ 702548 h 5907136"/>
              <a:gd name="connsiteX1966" fmla="*/ 207705 w 12078891"/>
              <a:gd name="connsiteY1966" fmla="*/ 688294 h 5907136"/>
              <a:gd name="connsiteX1967" fmla="*/ 221959 w 12078891"/>
              <a:gd name="connsiteY1967" fmla="*/ 674041 h 5907136"/>
              <a:gd name="connsiteX1968" fmla="*/ 2549321 w 12078891"/>
              <a:gd name="connsiteY1968" fmla="*/ 666891 h 5907136"/>
              <a:gd name="connsiteX1969" fmla="*/ 2555429 w 12078891"/>
              <a:gd name="connsiteY1969" fmla="*/ 673000 h 5907136"/>
              <a:gd name="connsiteX1970" fmla="*/ 2549321 w 12078891"/>
              <a:gd name="connsiteY1970" fmla="*/ 679109 h 5907136"/>
              <a:gd name="connsiteX1971" fmla="*/ 2543212 w 12078891"/>
              <a:gd name="connsiteY1971" fmla="*/ 673000 h 5907136"/>
              <a:gd name="connsiteX1972" fmla="*/ 2549321 w 12078891"/>
              <a:gd name="connsiteY1972" fmla="*/ 666891 h 5907136"/>
              <a:gd name="connsiteX1973" fmla="*/ 1138277 w 12078891"/>
              <a:gd name="connsiteY1973" fmla="*/ 663865 h 5907136"/>
              <a:gd name="connsiteX1974" fmla="*/ 1148458 w 12078891"/>
              <a:gd name="connsiteY1974" fmla="*/ 674046 h 5907136"/>
              <a:gd name="connsiteX1975" fmla="*/ 1138277 w 12078891"/>
              <a:gd name="connsiteY1975" fmla="*/ 684227 h 5907136"/>
              <a:gd name="connsiteX1976" fmla="*/ 1128096 w 12078891"/>
              <a:gd name="connsiteY1976" fmla="*/ 674046 h 5907136"/>
              <a:gd name="connsiteX1977" fmla="*/ 1138277 w 12078891"/>
              <a:gd name="connsiteY1977" fmla="*/ 663865 h 5907136"/>
              <a:gd name="connsiteX1978" fmla="*/ 4785103 w 12078891"/>
              <a:gd name="connsiteY1978" fmla="*/ 656710 h 5907136"/>
              <a:gd name="connsiteX1979" fmla="*/ 4789176 w 12078891"/>
              <a:gd name="connsiteY1979" fmla="*/ 660782 h 5907136"/>
              <a:gd name="connsiteX1980" fmla="*/ 4785103 w 12078891"/>
              <a:gd name="connsiteY1980" fmla="*/ 664855 h 5907136"/>
              <a:gd name="connsiteX1981" fmla="*/ 4781032 w 12078891"/>
              <a:gd name="connsiteY1981" fmla="*/ 660782 h 5907136"/>
              <a:gd name="connsiteX1982" fmla="*/ 4785103 w 12078891"/>
              <a:gd name="connsiteY1982" fmla="*/ 656710 h 5907136"/>
              <a:gd name="connsiteX1983" fmla="*/ 6443616 w 12078891"/>
              <a:gd name="connsiteY1983" fmla="*/ 651641 h 5907136"/>
              <a:gd name="connsiteX1984" fmla="*/ 6455832 w 12078891"/>
              <a:gd name="connsiteY1984" fmla="*/ 663859 h 5907136"/>
              <a:gd name="connsiteX1985" fmla="*/ 6443616 w 12078891"/>
              <a:gd name="connsiteY1985" fmla="*/ 676076 h 5907136"/>
              <a:gd name="connsiteX1986" fmla="*/ 6431398 w 12078891"/>
              <a:gd name="connsiteY1986" fmla="*/ 663859 h 5907136"/>
              <a:gd name="connsiteX1987" fmla="*/ 6443616 w 12078891"/>
              <a:gd name="connsiteY1987" fmla="*/ 651641 h 5907136"/>
              <a:gd name="connsiteX1988" fmla="*/ 3110366 w 12078891"/>
              <a:gd name="connsiteY1988" fmla="*/ 648590 h 5907136"/>
              <a:gd name="connsiteX1989" fmla="*/ 3124621 w 12078891"/>
              <a:gd name="connsiteY1989" fmla="*/ 662844 h 5907136"/>
              <a:gd name="connsiteX1990" fmla="*/ 3110366 w 12078891"/>
              <a:gd name="connsiteY1990" fmla="*/ 677097 h 5907136"/>
              <a:gd name="connsiteX1991" fmla="*/ 3096114 w 12078891"/>
              <a:gd name="connsiteY1991" fmla="*/ 662844 h 5907136"/>
              <a:gd name="connsiteX1992" fmla="*/ 3110366 w 12078891"/>
              <a:gd name="connsiteY1992" fmla="*/ 648590 h 5907136"/>
              <a:gd name="connsiteX1993" fmla="*/ 4397201 w 12078891"/>
              <a:gd name="connsiteY1993" fmla="*/ 629220 h 5907136"/>
              <a:gd name="connsiteX1994" fmla="*/ 4401274 w 12078891"/>
              <a:gd name="connsiteY1994" fmla="*/ 633293 h 5907136"/>
              <a:gd name="connsiteX1995" fmla="*/ 4397201 w 12078891"/>
              <a:gd name="connsiteY1995" fmla="*/ 637365 h 5907136"/>
              <a:gd name="connsiteX1996" fmla="*/ 4393129 w 12078891"/>
              <a:gd name="connsiteY1996" fmla="*/ 633293 h 5907136"/>
              <a:gd name="connsiteX1997" fmla="*/ 4397201 w 12078891"/>
              <a:gd name="connsiteY1997" fmla="*/ 629220 h 5907136"/>
              <a:gd name="connsiteX1998" fmla="*/ 743181 w 12078891"/>
              <a:gd name="connsiteY1998" fmla="*/ 564060 h 5907136"/>
              <a:gd name="connsiteX1999" fmla="*/ 748271 w 12078891"/>
              <a:gd name="connsiteY1999" fmla="*/ 568132 h 5907136"/>
              <a:gd name="connsiteX2000" fmla="*/ 743181 w 12078891"/>
              <a:gd name="connsiteY2000" fmla="*/ 572205 h 5907136"/>
              <a:gd name="connsiteX2001" fmla="*/ 738090 w 12078891"/>
              <a:gd name="connsiteY2001" fmla="*/ 568132 h 5907136"/>
              <a:gd name="connsiteX2002" fmla="*/ 743181 w 12078891"/>
              <a:gd name="connsiteY2002" fmla="*/ 564060 h 5907136"/>
              <a:gd name="connsiteX2003" fmla="*/ 5325756 w 12078891"/>
              <a:gd name="connsiteY2003" fmla="*/ 552890 h 5907136"/>
              <a:gd name="connsiteX2004" fmla="*/ 5378697 w 12078891"/>
              <a:gd name="connsiteY2004" fmla="*/ 604813 h 5907136"/>
              <a:gd name="connsiteX2005" fmla="*/ 5325756 w 12078891"/>
              <a:gd name="connsiteY2005" fmla="*/ 656737 h 5907136"/>
              <a:gd name="connsiteX2006" fmla="*/ 5272813 w 12078891"/>
              <a:gd name="connsiteY2006" fmla="*/ 604813 h 5907136"/>
              <a:gd name="connsiteX2007" fmla="*/ 5325756 w 12078891"/>
              <a:gd name="connsiteY2007" fmla="*/ 552890 h 5907136"/>
              <a:gd name="connsiteX2008" fmla="*/ 777848 w 12078891"/>
              <a:gd name="connsiteY2008" fmla="*/ 531504 h 5907136"/>
              <a:gd name="connsiteX2009" fmla="*/ 797192 w 12078891"/>
              <a:gd name="connsiteY2009" fmla="*/ 550848 h 5907136"/>
              <a:gd name="connsiteX2010" fmla="*/ 777848 w 12078891"/>
              <a:gd name="connsiteY2010" fmla="*/ 570192 h 5907136"/>
              <a:gd name="connsiteX2011" fmla="*/ 758504 w 12078891"/>
              <a:gd name="connsiteY2011" fmla="*/ 550848 h 5907136"/>
              <a:gd name="connsiteX2012" fmla="*/ 777848 w 12078891"/>
              <a:gd name="connsiteY2012" fmla="*/ 531504 h 5907136"/>
              <a:gd name="connsiteX2013" fmla="*/ 10168903 w 12078891"/>
              <a:gd name="connsiteY2013" fmla="*/ 524376 h 5907136"/>
              <a:gd name="connsiteX2014" fmla="*/ 10175013 w 12078891"/>
              <a:gd name="connsiteY2014" fmla="*/ 530485 h 5907136"/>
              <a:gd name="connsiteX2015" fmla="*/ 10168903 w 12078891"/>
              <a:gd name="connsiteY2015" fmla="*/ 536594 h 5907136"/>
              <a:gd name="connsiteX2016" fmla="*/ 10162795 w 12078891"/>
              <a:gd name="connsiteY2016" fmla="*/ 530485 h 5907136"/>
              <a:gd name="connsiteX2017" fmla="*/ 10168903 w 12078891"/>
              <a:gd name="connsiteY2017" fmla="*/ 524376 h 5907136"/>
              <a:gd name="connsiteX2018" fmla="*/ 6053676 w 12078891"/>
              <a:gd name="connsiteY2018" fmla="*/ 522319 h 5907136"/>
              <a:gd name="connsiteX2019" fmla="*/ 6058766 w 12078891"/>
              <a:gd name="connsiteY2019" fmla="*/ 527410 h 5907136"/>
              <a:gd name="connsiteX2020" fmla="*/ 6053676 w 12078891"/>
              <a:gd name="connsiteY2020" fmla="*/ 532500 h 5907136"/>
              <a:gd name="connsiteX2021" fmla="*/ 6048585 w 12078891"/>
              <a:gd name="connsiteY2021" fmla="*/ 527410 h 5907136"/>
              <a:gd name="connsiteX2022" fmla="*/ 6053676 w 12078891"/>
              <a:gd name="connsiteY2022" fmla="*/ 522319 h 5907136"/>
              <a:gd name="connsiteX2023" fmla="*/ 2166508 w 12078891"/>
              <a:gd name="connsiteY2023" fmla="*/ 516210 h 5907136"/>
              <a:gd name="connsiteX2024" fmla="*/ 2168544 w 12078891"/>
              <a:gd name="connsiteY2024" fmla="*/ 518246 h 5907136"/>
              <a:gd name="connsiteX2025" fmla="*/ 2166508 w 12078891"/>
              <a:gd name="connsiteY2025" fmla="*/ 520282 h 5907136"/>
              <a:gd name="connsiteX2026" fmla="*/ 2164472 w 12078891"/>
              <a:gd name="connsiteY2026" fmla="*/ 518246 h 5907136"/>
              <a:gd name="connsiteX2027" fmla="*/ 2166508 w 12078891"/>
              <a:gd name="connsiteY2027" fmla="*/ 516210 h 5907136"/>
              <a:gd name="connsiteX2028" fmla="*/ 8592859 w 12078891"/>
              <a:gd name="connsiteY2028" fmla="*/ 508092 h 5907136"/>
              <a:gd name="connsiteX2029" fmla="*/ 8617294 w 12078891"/>
              <a:gd name="connsiteY2029" fmla="*/ 532528 h 5907136"/>
              <a:gd name="connsiteX2030" fmla="*/ 8592859 w 12078891"/>
              <a:gd name="connsiteY2030" fmla="*/ 556963 h 5907136"/>
              <a:gd name="connsiteX2031" fmla="*/ 8568424 w 12078891"/>
              <a:gd name="connsiteY2031" fmla="*/ 532528 h 5907136"/>
              <a:gd name="connsiteX2032" fmla="*/ 8592859 w 12078891"/>
              <a:gd name="connsiteY2032" fmla="*/ 508092 h 5907136"/>
              <a:gd name="connsiteX2033" fmla="*/ 6066913 w 12078891"/>
              <a:gd name="connsiteY2033" fmla="*/ 493836 h 5907136"/>
              <a:gd name="connsiteX2034" fmla="*/ 6081166 w 12078891"/>
              <a:gd name="connsiteY2034" fmla="*/ 508090 h 5907136"/>
              <a:gd name="connsiteX2035" fmla="*/ 6066913 w 12078891"/>
              <a:gd name="connsiteY2035" fmla="*/ 522343 h 5907136"/>
              <a:gd name="connsiteX2036" fmla="*/ 6052659 w 12078891"/>
              <a:gd name="connsiteY2036" fmla="*/ 508090 h 5907136"/>
              <a:gd name="connsiteX2037" fmla="*/ 6066913 w 12078891"/>
              <a:gd name="connsiteY2037" fmla="*/ 493836 h 5907136"/>
              <a:gd name="connsiteX2038" fmla="*/ 6723597 w 12078891"/>
              <a:gd name="connsiteY2038" fmla="*/ 480603 h 5907136"/>
              <a:gd name="connsiteX2039" fmla="*/ 6743960 w 12078891"/>
              <a:gd name="connsiteY2039" fmla="*/ 500965 h 5907136"/>
              <a:gd name="connsiteX2040" fmla="*/ 6723597 w 12078891"/>
              <a:gd name="connsiteY2040" fmla="*/ 521329 h 5907136"/>
              <a:gd name="connsiteX2041" fmla="*/ 6703235 w 12078891"/>
              <a:gd name="connsiteY2041" fmla="*/ 500965 h 5907136"/>
              <a:gd name="connsiteX2042" fmla="*/ 6723597 w 12078891"/>
              <a:gd name="connsiteY2042" fmla="*/ 480603 h 5907136"/>
              <a:gd name="connsiteX2043" fmla="*/ 10992560 w 12078891"/>
              <a:gd name="connsiteY2043" fmla="*/ 476531 h 5907136"/>
              <a:gd name="connsiteX2044" fmla="*/ 10997650 w 12078891"/>
              <a:gd name="connsiteY2044" fmla="*/ 481622 h 5907136"/>
              <a:gd name="connsiteX2045" fmla="*/ 10992560 w 12078891"/>
              <a:gd name="connsiteY2045" fmla="*/ 486712 h 5907136"/>
              <a:gd name="connsiteX2046" fmla="*/ 10987469 w 12078891"/>
              <a:gd name="connsiteY2046" fmla="*/ 481622 h 5907136"/>
              <a:gd name="connsiteX2047" fmla="*/ 10992560 w 12078891"/>
              <a:gd name="connsiteY2047" fmla="*/ 476531 h 5907136"/>
              <a:gd name="connsiteX2048" fmla="*/ 3592921 w 12078891"/>
              <a:gd name="connsiteY2048" fmla="*/ 475498 h 5907136"/>
              <a:gd name="connsiteX2049" fmla="*/ 3681491 w 12078891"/>
              <a:gd name="connsiteY2049" fmla="*/ 563056 h 5907136"/>
              <a:gd name="connsiteX2050" fmla="*/ 3592921 w 12078891"/>
              <a:gd name="connsiteY2050" fmla="*/ 650613 h 5907136"/>
              <a:gd name="connsiteX2051" fmla="*/ 3504350 w 12078891"/>
              <a:gd name="connsiteY2051" fmla="*/ 563056 h 5907136"/>
              <a:gd name="connsiteX2052" fmla="*/ 3592921 w 12078891"/>
              <a:gd name="connsiteY2052" fmla="*/ 475498 h 5907136"/>
              <a:gd name="connsiteX2053" fmla="*/ 4326963 w 12078891"/>
              <a:gd name="connsiteY2053" fmla="*/ 471433 h 5907136"/>
              <a:gd name="connsiteX2054" fmla="*/ 4346306 w 12078891"/>
              <a:gd name="connsiteY2054" fmla="*/ 490777 h 5907136"/>
              <a:gd name="connsiteX2055" fmla="*/ 4326963 w 12078891"/>
              <a:gd name="connsiteY2055" fmla="*/ 510122 h 5907136"/>
              <a:gd name="connsiteX2056" fmla="*/ 4307663 w 12078891"/>
              <a:gd name="connsiteY2056" fmla="*/ 490777 h 5907136"/>
              <a:gd name="connsiteX2057" fmla="*/ 4326963 w 12078891"/>
              <a:gd name="connsiteY2057" fmla="*/ 471433 h 5907136"/>
              <a:gd name="connsiteX2058" fmla="*/ 427563 w 12078891"/>
              <a:gd name="connsiteY2058" fmla="*/ 469375 h 5907136"/>
              <a:gd name="connsiteX2059" fmla="*/ 428581 w 12078891"/>
              <a:gd name="connsiteY2059" fmla="*/ 470393 h 5907136"/>
              <a:gd name="connsiteX2060" fmla="*/ 427563 w 12078891"/>
              <a:gd name="connsiteY2060" fmla="*/ 471411 h 5907136"/>
              <a:gd name="connsiteX2061" fmla="*/ 426545 w 12078891"/>
              <a:gd name="connsiteY2061" fmla="*/ 470393 h 5907136"/>
              <a:gd name="connsiteX2062" fmla="*/ 427563 w 12078891"/>
              <a:gd name="connsiteY2062" fmla="*/ 469375 h 5907136"/>
              <a:gd name="connsiteX2063" fmla="*/ 2938242 w 12078891"/>
              <a:gd name="connsiteY2063" fmla="*/ 457159 h 5907136"/>
              <a:gd name="connsiteX2064" fmla="*/ 2944351 w 12078891"/>
              <a:gd name="connsiteY2064" fmla="*/ 462250 h 5907136"/>
              <a:gd name="connsiteX2065" fmla="*/ 2938242 w 12078891"/>
              <a:gd name="connsiteY2065" fmla="*/ 467340 h 5907136"/>
              <a:gd name="connsiteX2066" fmla="*/ 2932133 w 12078891"/>
              <a:gd name="connsiteY2066" fmla="*/ 462250 h 5907136"/>
              <a:gd name="connsiteX2067" fmla="*/ 2938242 w 12078891"/>
              <a:gd name="connsiteY2067" fmla="*/ 457159 h 5907136"/>
              <a:gd name="connsiteX2068" fmla="*/ 2512732 w 12078891"/>
              <a:gd name="connsiteY2068" fmla="*/ 403224 h 5907136"/>
              <a:gd name="connsiteX2069" fmla="*/ 2518840 w 12078891"/>
              <a:gd name="connsiteY2069" fmla="*/ 409333 h 5907136"/>
              <a:gd name="connsiteX2070" fmla="*/ 2512732 w 12078891"/>
              <a:gd name="connsiteY2070" fmla="*/ 415441 h 5907136"/>
              <a:gd name="connsiteX2071" fmla="*/ 2506624 w 12078891"/>
              <a:gd name="connsiteY2071" fmla="*/ 409333 h 5907136"/>
              <a:gd name="connsiteX2072" fmla="*/ 2512732 w 12078891"/>
              <a:gd name="connsiteY2072" fmla="*/ 403224 h 5907136"/>
              <a:gd name="connsiteX2073" fmla="*/ 5816456 w 12078891"/>
              <a:gd name="connsiteY2073" fmla="*/ 403200 h 5907136"/>
              <a:gd name="connsiteX2074" fmla="*/ 5825619 w 12078891"/>
              <a:gd name="connsiteY2074" fmla="*/ 412363 h 5907136"/>
              <a:gd name="connsiteX2075" fmla="*/ 5816456 w 12078891"/>
              <a:gd name="connsiteY2075" fmla="*/ 421526 h 5907136"/>
              <a:gd name="connsiteX2076" fmla="*/ 5807293 w 12078891"/>
              <a:gd name="connsiteY2076" fmla="*/ 412363 h 5907136"/>
              <a:gd name="connsiteX2077" fmla="*/ 5816456 w 12078891"/>
              <a:gd name="connsiteY2077" fmla="*/ 403200 h 5907136"/>
              <a:gd name="connsiteX2078" fmla="*/ 8714015 w 12078891"/>
              <a:gd name="connsiteY2078" fmla="*/ 402208 h 5907136"/>
              <a:gd name="connsiteX2079" fmla="*/ 8722160 w 12078891"/>
              <a:gd name="connsiteY2079" fmla="*/ 410353 h 5907136"/>
              <a:gd name="connsiteX2080" fmla="*/ 8714015 w 12078891"/>
              <a:gd name="connsiteY2080" fmla="*/ 418498 h 5907136"/>
              <a:gd name="connsiteX2081" fmla="*/ 8705870 w 12078891"/>
              <a:gd name="connsiteY2081" fmla="*/ 410353 h 5907136"/>
              <a:gd name="connsiteX2082" fmla="*/ 8714015 w 12078891"/>
              <a:gd name="connsiteY2082" fmla="*/ 402208 h 5907136"/>
              <a:gd name="connsiteX2083" fmla="*/ 9278052 w 12078891"/>
              <a:gd name="connsiteY2083" fmla="*/ 383876 h 5907136"/>
              <a:gd name="connsiteX2084" fmla="*/ 9279070 w 12078891"/>
              <a:gd name="connsiteY2084" fmla="*/ 384894 h 5907136"/>
              <a:gd name="connsiteX2085" fmla="*/ 9278052 w 12078891"/>
              <a:gd name="connsiteY2085" fmla="*/ 385912 h 5907136"/>
              <a:gd name="connsiteX2086" fmla="*/ 9277034 w 12078891"/>
              <a:gd name="connsiteY2086" fmla="*/ 384894 h 5907136"/>
              <a:gd name="connsiteX2087" fmla="*/ 9278052 w 12078891"/>
              <a:gd name="connsiteY2087" fmla="*/ 383876 h 5907136"/>
              <a:gd name="connsiteX2088" fmla="*/ 8419779 w 12078891"/>
              <a:gd name="connsiteY2088" fmla="*/ 378786 h 5907136"/>
              <a:gd name="connsiteX2089" fmla="*/ 8434033 w 12078891"/>
              <a:gd name="connsiteY2089" fmla="*/ 393040 h 5907136"/>
              <a:gd name="connsiteX2090" fmla="*/ 8419779 w 12078891"/>
              <a:gd name="connsiteY2090" fmla="*/ 407293 h 5907136"/>
              <a:gd name="connsiteX2091" fmla="*/ 8405525 w 12078891"/>
              <a:gd name="connsiteY2091" fmla="*/ 393040 h 5907136"/>
              <a:gd name="connsiteX2092" fmla="*/ 8419779 w 12078891"/>
              <a:gd name="connsiteY2092" fmla="*/ 378786 h 5907136"/>
              <a:gd name="connsiteX2093" fmla="*/ 4043916 w 12078891"/>
              <a:gd name="connsiteY2093" fmla="*/ 366546 h 5907136"/>
              <a:gd name="connsiteX2094" fmla="*/ 4059189 w 12078891"/>
              <a:gd name="connsiteY2094" fmla="*/ 381818 h 5907136"/>
              <a:gd name="connsiteX2095" fmla="*/ 4043916 w 12078891"/>
              <a:gd name="connsiteY2095" fmla="*/ 397090 h 5907136"/>
              <a:gd name="connsiteX2096" fmla="*/ 4028645 w 12078891"/>
              <a:gd name="connsiteY2096" fmla="*/ 381818 h 5907136"/>
              <a:gd name="connsiteX2097" fmla="*/ 4043916 w 12078891"/>
              <a:gd name="connsiteY2097" fmla="*/ 366546 h 5907136"/>
              <a:gd name="connsiteX2098" fmla="*/ 5531384 w 12078891"/>
              <a:gd name="connsiteY2098" fmla="*/ 355348 h 5907136"/>
              <a:gd name="connsiteX2099" fmla="*/ 5548692 w 12078891"/>
              <a:gd name="connsiteY2099" fmla="*/ 372656 h 5907136"/>
              <a:gd name="connsiteX2100" fmla="*/ 5531384 w 12078891"/>
              <a:gd name="connsiteY2100" fmla="*/ 389964 h 5907136"/>
              <a:gd name="connsiteX2101" fmla="*/ 5514076 w 12078891"/>
              <a:gd name="connsiteY2101" fmla="*/ 372656 h 5907136"/>
              <a:gd name="connsiteX2102" fmla="*/ 5531384 w 12078891"/>
              <a:gd name="connsiteY2102" fmla="*/ 355348 h 5907136"/>
              <a:gd name="connsiteX2103" fmla="*/ 6608550 w 12078891"/>
              <a:gd name="connsiteY2103" fmla="*/ 325823 h 5907136"/>
              <a:gd name="connsiteX2104" fmla="*/ 6613640 w 12078891"/>
              <a:gd name="connsiteY2104" fmla="*/ 330914 h 5907136"/>
              <a:gd name="connsiteX2105" fmla="*/ 6608550 w 12078891"/>
              <a:gd name="connsiteY2105" fmla="*/ 336004 h 5907136"/>
              <a:gd name="connsiteX2106" fmla="*/ 6603459 w 12078891"/>
              <a:gd name="connsiteY2106" fmla="*/ 330914 h 5907136"/>
              <a:gd name="connsiteX2107" fmla="*/ 6608550 w 12078891"/>
              <a:gd name="connsiteY2107" fmla="*/ 325823 h 5907136"/>
              <a:gd name="connsiteX2108" fmla="*/ 7003580 w 12078891"/>
              <a:gd name="connsiteY2108" fmla="*/ 314648 h 5907136"/>
              <a:gd name="connsiteX2109" fmla="*/ 7015796 w 12078891"/>
              <a:gd name="connsiteY2109" fmla="*/ 325847 h 5907136"/>
              <a:gd name="connsiteX2110" fmla="*/ 7003580 w 12078891"/>
              <a:gd name="connsiteY2110" fmla="*/ 337047 h 5907136"/>
              <a:gd name="connsiteX2111" fmla="*/ 6991362 w 12078891"/>
              <a:gd name="connsiteY2111" fmla="*/ 325847 h 5907136"/>
              <a:gd name="connsiteX2112" fmla="*/ 7003580 w 12078891"/>
              <a:gd name="connsiteY2112" fmla="*/ 314648 h 5907136"/>
              <a:gd name="connsiteX2113" fmla="*/ 4121368 w 12078891"/>
              <a:gd name="connsiteY2113" fmla="*/ 295307 h 5907136"/>
              <a:gd name="connsiteX2114" fmla="*/ 4136640 w 12078891"/>
              <a:gd name="connsiteY2114" fmla="*/ 309561 h 5907136"/>
              <a:gd name="connsiteX2115" fmla="*/ 4121368 w 12078891"/>
              <a:gd name="connsiteY2115" fmla="*/ 323814 h 5907136"/>
              <a:gd name="connsiteX2116" fmla="*/ 4106095 w 12078891"/>
              <a:gd name="connsiteY2116" fmla="*/ 309561 h 5907136"/>
              <a:gd name="connsiteX2117" fmla="*/ 4121368 w 12078891"/>
              <a:gd name="connsiteY2117" fmla="*/ 295307 h 5907136"/>
              <a:gd name="connsiteX2118" fmla="*/ 5311470 w 12078891"/>
              <a:gd name="connsiteY2118" fmla="*/ 293243 h 5907136"/>
              <a:gd name="connsiteX2119" fmla="*/ 5320634 w 12078891"/>
              <a:gd name="connsiteY2119" fmla="*/ 302406 h 5907136"/>
              <a:gd name="connsiteX2120" fmla="*/ 5311470 w 12078891"/>
              <a:gd name="connsiteY2120" fmla="*/ 311569 h 5907136"/>
              <a:gd name="connsiteX2121" fmla="*/ 5302308 w 12078891"/>
              <a:gd name="connsiteY2121" fmla="*/ 302406 h 5907136"/>
              <a:gd name="connsiteX2122" fmla="*/ 5311470 w 12078891"/>
              <a:gd name="connsiteY2122" fmla="*/ 293243 h 5907136"/>
              <a:gd name="connsiteX2123" fmla="*/ 9786092 w 12078891"/>
              <a:gd name="connsiteY2123" fmla="*/ 292250 h 5907136"/>
              <a:gd name="connsiteX2124" fmla="*/ 9802382 w 12078891"/>
              <a:gd name="connsiteY2124" fmla="*/ 308540 h 5907136"/>
              <a:gd name="connsiteX2125" fmla="*/ 9786092 w 12078891"/>
              <a:gd name="connsiteY2125" fmla="*/ 324830 h 5907136"/>
              <a:gd name="connsiteX2126" fmla="*/ 9769802 w 12078891"/>
              <a:gd name="connsiteY2126" fmla="*/ 308540 h 5907136"/>
              <a:gd name="connsiteX2127" fmla="*/ 9786092 w 12078891"/>
              <a:gd name="connsiteY2127" fmla="*/ 292250 h 5907136"/>
              <a:gd name="connsiteX2128" fmla="*/ 9236309 w 12078891"/>
              <a:gd name="connsiteY2128" fmla="*/ 271884 h 5907136"/>
              <a:gd name="connsiteX2129" fmla="*/ 9249545 w 12078891"/>
              <a:gd name="connsiteY2129" fmla="*/ 285119 h 5907136"/>
              <a:gd name="connsiteX2130" fmla="*/ 9236309 w 12078891"/>
              <a:gd name="connsiteY2130" fmla="*/ 298355 h 5907136"/>
              <a:gd name="connsiteX2131" fmla="*/ 9223074 w 12078891"/>
              <a:gd name="connsiteY2131" fmla="*/ 285119 h 5907136"/>
              <a:gd name="connsiteX2132" fmla="*/ 9236309 w 12078891"/>
              <a:gd name="connsiteY2132" fmla="*/ 271884 h 5907136"/>
              <a:gd name="connsiteX2133" fmla="*/ 1991444 w 12078891"/>
              <a:gd name="connsiteY2133" fmla="*/ 266797 h 5907136"/>
              <a:gd name="connsiteX2134" fmla="*/ 1998572 w 12078891"/>
              <a:gd name="connsiteY2134" fmla="*/ 273924 h 5907136"/>
              <a:gd name="connsiteX2135" fmla="*/ 1991444 w 12078891"/>
              <a:gd name="connsiteY2135" fmla="*/ 281051 h 5907136"/>
              <a:gd name="connsiteX2136" fmla="*/ 1984317 w 12078891"/>
              <a:gd name="connsiteY2136" fmla="*/ 273924 h 5907136"/>
              <a:gd name="connsiteX2137" fmla="*/ 1991444 w 12078891"/>
              <a:gd name="connsiteY2137" fmla="*/ 266797 h 5907136"/>
              <a:gd name="connsiteX2138" fmla="*/ 8223283 w 12078891"/>
              <a:gd name="connsiteY2138" fmla="*/ 262699 h 5907136"/>
              <a:gd name="connsiteX2139" fmla="*/ 8226337 w 12078891"/>
              <a:gd name="connsiteY2139" fmla="*/ 265754 h 5907136"/>
              <a:gd name="connsiteX2140" fmla="*/ 8223283 w 12078891"/>
              <a:gd name="connsiteY2140" fmla="*/ 268808 h 5907136"/>
              <a:gd name="connsiteX2141" fmla="*/ 8220229 w 12078891"/>
              <a:gd name="connsiteY2141" fmla="*/ 265754 h 5907136"/>
              <a:gd name="connsiteX2142" fmla="*/ 8223283 w 12078891"/>
              <a:gd name="connsiteY2142" fmla="*/ 262699 h 5907136"/>
              <a:gd name="connsiteX2143" fmla="*/ 3759863 w 12078891"/>
              <a:gd name="connsiteY2143" fmla="*/ 253535 h 5907136"/>
              <a:gd name="connsiteX2144" fmla="*/ 3764952 w 12078891"/>
              <a:gd name="connsiteY2144" fmla="*/ 258626 h 5907136"/>
              <a:gd name="connsiteX2145" fmla="*/ 3759863 w 12078891"/>
              <a:gd name="connsiteY2145" fmla="*/ 263716 h 5907136"/>
              <a:gd name="connsiteX2146" fmla="*/ 3754772 w 12078891"/>
              <a:gd name="connsiteY2146" fmla="*/ 258626 h 5907136"/>
              <a:gd name="connsiteX2147" fmla="*/ 3759863 w 12078891"/>
              <a:gd name="connsiteY2147" fmla="*/ 253535 h 5907136"/>
              <a:gd name="connsiteX2148" fmla="*/ 7655174 w 12078891"/>
              <a:gd name="connsiteY2148" fmla="*/ 243355 h 5907136"/>
              <a:gd name="connsiteX2149" fmla="*/ 7658228 w 12078891"/>
              <a:gd name="connsiteY2149" fmla="*/ 246410 h 5907136"/>
              <a:gd name="connsiteX2150" fmla="*/ 7655174 w 12078891"/>
              <a:gd name="connsiteY2150" fmla="*/ 249464 h 5907136"/>
              <a:gd name="connsiteX2151" fmla="*/ 7652119 w 12078891"/>
              <a:gd name="connsiteY2151" fmla="*/ 246410 h 5907136"/>
              <a:gd name="connsiteX2152" fmla="*/ 7655174 w 12078891"/>
              <a:gd name="connsiteY2152" fmla="*/ 243355 h 5907136"/>
              <a:gd name="connsiteX2153" fmla="*/ 1998518 w 12078891"/>
              <a:gd name="connsiteY2153" fmla="*/ 237245 h 5907136"/>
              <a:gd name="connsiteX2154" fmla="*/ 2007681 w 12078891"/>
              <a:gd name="connsiteY2154" fmla="*/ 246408 h 5907136"/>
              <a:gd name="connsiteX2155" fmla="*/ 1998518 w 12078891"/>
              <a:gd name="connsiteY2155" fmla="*/ 255571 h 5907136"/>
              <a:gd name="connsiteX2156" fmla="*/ 1989355 w 12078891"/>
              <a:gd name="connsiteY2156" fmla="*/ 246408 h 5907136"/>
              <a:gd name="connsiteX2157" fmla="*/ 1998518 w 12078891"/>
              <a:gd name="connsiteY2157" fmla="*/ 237245 h 5907136"/>
              <a:gd name="connsiteX2158" fmla="*/ 1157580 w 12078891"/>
              <a:gd name="connsiteY2158" fmla="*/ 234204 h 5907136"/>
              <a:gd name="connsiteX2159" fmla="*/ 1195251 w 12078891"/>
              <a:gd name="connsiteY2159" fmla="*/ 270856 h 5907136"/>
              <a:gd name="connsiteX2160" fmla="*/ 1157580 w 12078891"/>
              <a:gd name="connsiteY2160" fmla="*/ 307508 h 5907136"/>
              <a:gd name="connsiteX2161" fmla="*/ 1119910 w 12078891"/>
              <a:gd name="connsiteY2161" fmla="*/ 270856 h 5907136"/>
              <a:gd name="connsiteX2162" fmla="*/ 1157580 w 12078891"/>
              <a:gd name="connsiteY2162" fmla="*/ 234204 h 5907136"/>
              <a:gd name="connsiteX2163" fmla="*/ 961058 w 12078891"/>
              <a:gd name="connsiteY2163" fmla="*/ 233172 h 5907136"/>
              <a:gd name="connsiteX2164" fmla="*/ 993637 w 12078891"/>
              <a:gd name="connsiteY2164" fmla="*/ 265752 h 5907136"/>
              <a:gd name="connsiteX2165" fmla="*/ 961058 w 12078891"/>
              <a:gd name="connsiteY2165" fmla="*/ 297314 h 5907136"/>
              <a:gd name="connsiteX2166" fmla="*/ 928478 w 12078891"/>
              <a:gd name="connsiteY2166" fmla="*/ 265752 h 5907136"/>
              <a:gd name="connsiteX2167" fmla="*/ 961058 w 12078891"/>
              <a:gd name="connsiteY2167" fmla="*/ 233172 h 5907136"/>
              <a:gd name="connsiteX2168" fmla="*/ 171076 w 12078891"/>
              <a:gd name="connsiteY2168" fmla="*/ 227096 h 5907136"/>
              <a:gd name="connsiteX2169" fmla="*/ 174131 w 12078891"/>
              <a:gd name="connsiteY2169" fmla="*/ 230151 h 5907136"/>
              <a:gd name="connsiteX2170" fmla="*/ 171076 w 12078891"/>
              <a:gd name="connsiteY2170" fmla="*/ 233205 h 5907136"/>
              <a:gd name="connsiteX2171" fmla="*/ 168023 w 12078891"/>
              <a:gd name="connsiteY2171" fmla="*/ 230151 h 5907136"/>
              <a:gd name="connsiteX2172" fmla="*/ 171076 w 12078891"/>
              <a:gd name="connsiteY2172" fmla="*/ 227096 h 5907136"/>
              <a:gd name="connsiteX2173" fmla="*/ 1620797 w 12078891"/>
              <a:gd name="connsiteY2173" fmla="*/ 211791 h 5907136"/>
              <a:gd name="connsiteX2174" fmla="*/ 1630978 w 12078891"/>
              <a:gd name="connsiteY2174" fmla="*/ 221973 h 5907136"/>
              <a:gd name="connsiteX2175" fmla="*/ 1620797 w 12078891"/>
              <a:gd name="connsiteY2175" fmla="*/ 232153 h 5907136"/>
              <a:gd name="connsiteX2176" fmla="*/ 1610616 w 12078891"/>
              <a:gd name="connsiteY2176" fmla="*/ 221973 h 5907136"/>
              <a:gd name="connsiteX2177" fmla="*/ 1620797 w 12078891"/>
              <a:gd name="connsiteY2177" fmla="*/ 211791 h 5907136"/>
              <a:gd name="connsiteX2178" fmla="*/ 5128210 w 12078891"/>
              <a:gd name="connsiteY2178" fmla="*/ 193466 h 5907136"/>
              <a:gd name="connsiteX2179" fmla="*/ 5140427 w 12078891"/>
              <a:gd name="connsiteY2179" fmla="*/ 205684 h 5907136"/>
              <a:gd name="connsiteX2180" fmla="*/ 5128210 w 12078891"/>
              <a:gd name="connsiteY2180" fmla="*/ 217901 h 5907136"/>
              <a:gd name="connsiteX2181" fmla="*/ 5115993 w 12078891"/>
              <a:gd name="connsiteY2181" fmla="*/ 205684 h 5907136"/>
              <a:gd name="connsiteX2182" fmla="*/ 5128210 w 12078891"/>
              <a:gd name="connsiteY2182" fmla="*/ 193466 h 5907136"/>
              <a:gd name="connsiteX2183" fmla="*/ 9614030 w 12078891"/>
              <a:gd name="connsiteY2183" fmla="*/ 138518 h 5907136"/>
              <a:gd name="connsiteX2184" fmla="*/ 9625230 w 12078891"/>
              <a:gd name="connsiteY2184" fmla="*/ 149717 h 5907136"/>
              <a:gd name="connsiteX2185" fmla="*/ 9614030 w 12078891"/>
              <a:gd name="connsiteY2185" fmla="*/ 160915 h 5907136"/>
              <a:gd name="connsiteX2186" fmla="*/ 9602831 w 12078891"/>
              <a:gd name="connsiteY2186" fmla="*/ 149717 h 5907136"/>
              <a:gd name="connsiteX2187" fmla="*/ 9614030 w 12078891"/>
              <a:gd name="connsiteY2187" fmla="*/ 138518 h 5907136"/>
              <a:gd name="connsiteX2188" fmla="*/ 3063470 w 12078891"/>
              <a:gd name="connsiteY2188" fmla="*/ 115071 h 5907136"/>
              <a:gd name="connsiteX2189" fmla="*/ 3069579 w 12078891"/>
              <a:gd name="connsiteY2189" fmla="*/ 121180 h 5907136"/>
              <a:gd name="connsiteX2190" fmla="*/ 3063470 w 12078891"/>
              <a:gd name="connsiteY2190" fmla="*/ 127289 h 5907136"/>
              <a:gd name="connsiteX2191" fmla="*/ 3057361 w 12078891"/>
              <a:gd name="connsiteY2191" fmla="*/ 121180 h 5907136"/>
              <a:gd name="connsiteX2192" fmla="*/ 3063470 w 12078891"/>
              <a:gd name="connsiteY2192" fmla="*/ 115071 h 5907136"/>
              <a:gd name="connsiteX2193" fmla="*/ 1904915 w 12078891"/>
              <a:gd name="connsiteY2193" fmla="*/ 92704 h 5907136"/>
              <a:gd name="connsiteX2194" fmla="*/ 1923240 w 12078891"/>
              <a:gd name="connsiteY2194" fmla="*/ 110012 h 5907136"/>
              <a:gd name="connsiteX2195" fmla="*/ 1904915 w 12078891"/>
              <a:gd name="connsiteY2195" fmla="*/ 127319 h 5907136"/>
              <a:gd name="connsiteX2196" fmla="*/ 1886589 w 12078891"/>
              <a:gd name="connsiteY2196" fmla="*/ 110012 h 5907136"/>
              <a:gd name="connsiteX2197" fmla="*/ 1904915 w 12078891"/>
              <a:gd name="connsiteY2197" fmla="*/ 92704 h 5907136"/>
              <a:gd name="connsiteX2198" fmla="*/ 6230829 w 12078891"/>
              <a:gd name="connsiteY2198" fmla="*/ 87605 h 5907136"/>
              <a:gd name="connsiteX2199" fmla="*/ 6238974 w 12078891"/>
              <a:gd name="connsiteY2199" fmla="*/ 95750 h 5907136"/>
              <a:gd name="connsiteX2200" fmla="*/ 6230829 w 12078891"/>
              <a:gd name="connsiteY2200" fmla="*/ 103895 h 5907136"/>
              <a:gd name="connsiteX2201" fmla="*/ 6222684 w 12078891"/>
              <a:gd name="connsiteY2201" fmla="*/ 95750 h 5907136"/>
              <a:gd name="connsiteX2202" fmla="*/ 6230829 w 12078891"/>
              <a:gd name="connsiteY2202" fmla="*/ 87605 h 5907136"/>
              <a:gd name="connsiteX2203" fmla="*/ 11171750 w 12078891"/>
              <a:gd name="connsiteY2203" fmla="*/ 86587 h 5907136"/>
              <a:gd name="connsiteX2204" fmla="*/ 11273561 w 12078891"/>
              <a:gd name="connsiteY2204" fmla="*/ 187380 h 5907136"/>
              <a:gd name="connsiteX2205" fmla="*/ 11171750 w 12078891"/>
              <a:gd name="connsiteY2205" fmla="*/ 288173 h 5907136"/>
              <a:gd name="connsiteX2206" fmla="*/ 11069938 w 12078891"/>
              <a:gd name="connsiteY2206" fmla="*/ 187380 h 5907136"/>
              <a:gd name="connsiteX2207" fmla="*/ 11171750 w 12078891"/>
              <a:gd name="connsiteY2207" fmla="*/ 86587 h 5907136"/>
              <a:gd name="connsiteX2208" fmla="*/ 3533841 w 12078891"/>
              <a:gd name="connsiteY2208" fmla="*/ 71293 h 5907136"/>
              <a:gd name="connsiteX2209" fmla="*/ 3536895 w 12078891"/>
              <a:gd name="connsiteY2209" fmla="*/ 74347 h 5907136"/>
              <a:gd name="connsiteX2210" fmla="*/ 3533841 w 12078891"/>
              <a:gd name="connsiteY2210" fmla="*/ 77402 h 5907136"/>
              <a:gd name="connsiteX2211" fmla="*/ 3530785 w 12078891"/>
              <a:gd name="connsiteY2211" fmla="*/ 74347 h 5907136"/>
              <a:gd name="connsiteX2212" fmla="*/ 3533841 w 12078891"/>
              <a:gd name="connsiteY2212" fmla="*/ 71293 h 5907136"/>
              <a:gd name="connsiteX2213" fmla="*/ 8850443 w 12078891"/>
              <a:gd name="connsiteY2213" fmla="*/ 69279 h 5907136"/>
              <a:gd name="connsiteX2214" fmla="*/ 8855533 w 12078891"/>
              <a:gd name="connsiteY2214" fmla="*/ 74370 h 5907136"/>
              <a:gd name="connsiteX2215" fmla="*/ 8850443 w 12078891"/>
              <a:gd name="connsiteY2215" fmla="*/ 79460 h 5907136"/>
              <a:gd name="connsiteX2216" fmla="*/ 8845352 w 12078891"/>
              <a:gd name="connsiteY2216" fmla="*/ 74370 h 5907136"/>
              <a:gd name="connsiteX2217" fmla="*/ 8850443 w 12078891"/>
              <a:gd name="connsiteY2217" fmla="*/ 69279 h 5907136"/>
              <a:gd name="connsiteX2218" fmla="*/ 2747929 w 12078891"/>
              <a:gd name="connsiteY2218" fmla="*/ 68269 h 5907136"/>
              <a:gd name="connsiteX2219" fmla="*/ 2770331 w 12078891"/>
              <a:gd name="connsiteY2219" fmla="*/ 90666 h 5907136"/>
              <a:gd name="connsiteX2220" fmla="*/ 2747929 w 12078891"/>
              <a:gd name="connsiteY2220" fmla="*/ 113065 h 5907136"/>
              <a:gd name="connsiteX2221" fmla="*/ 2725531 w 12078891"/>
              <a:gd name="connsiteY2221" fmla="*/ 90666 h 5907136"/>
              <a:gd name="connsiteX2222" fmla="*/ 2747929 w 12078891"/>
              <a:gd name="connsiteY2222" fmla="*/ 68269 h 5907136"/>
              <a:gd name="connsiteX2223" fmla="*/ 1222767 w 12078891"/>
              <a:gd name="connsiteY2223" fmla="*/ 68265 h 5907136"/>
              <a:gd name="connsiteX2224" fmla="*/ 1243130 w 12078891"/>
              <a:gd name="connsiteY2224" fmla="*/ 88627 h 5907136"/>
              <a:gd name="connsiteX2225" fmla="*/ 1222767 w 12078891"/>
              <a:gd name="connsiteY2225" fmla="*/ 108990 h 5907136"/>
              <a:gd name="connsiteX2226" fmla="*/ 1202406 w 12078891"/>
              <a:gd name="connsiteY2226" fmla="*/ 88627 h 5907136"/>
              <a:gd name="connsiteX2227" fmla="*/ 1222767 w 12078891"/>
              <a:gd name="connsiteY2227" fmla="*/ 68265 h 5907136"/>
              <a:gd name="connsiteX2228" fmla="*/ 11961807 w 12078891"/>
              <a:gd name="connsiteY2228" fmla="*/ 59105 h 5907136"/>
              <a:gd name="connsiteX2229" fmla="*/ 11982170 w 12078891"/>
              <a:gd name="connsiteY2229" fmla="*/ 79467 h 5907136"/>
              <a:gd name="connsiteX2230" fmla="*/ 11961807 w 12078891"/>
              <a:gd name="connsiteY2230" fmla="*/ 99830 h 5907136"/>
              <a:gd name="connsiteX2231" fmla="*/ 11941445 w 12078891"/>
              <a:gd name="connsiteY2231" fmla="*/ 79467 h 5907136"/>
              <a:gd name="connsiteX2232" fmla="*/ 11961807 w 12078891"/>
              <a:gd name="connsiteY2232" fmla="*/ 59105 h 5907136"/>
              <a:gd name="connsiteX2233" fmla="*/ 2790665 w 12078891"/>
              <a:gd name="connsiteY2233" fmla="*/ 54007 h 5907136"/>
              <a:gd name="connsiteX2234" fmla="*/ 2803901 w 12078891"/>
              <a:gd name="connsiteY2234" fmla="*/ 67243 h 5907136"/>
              <a:gd name="connsiteX2235" fmla="*/ 2790665 w 12078891"/>
              <a:gd name="connsiteY2235" fmla="*/ 80478 h 5907136"/>
              <a:gd name="connsiteX2236" fmla="*/ 2777433 w 12078891"/>
              <a:gd name="connsiteY2236" fmla="*/ 67243 h 5907136"/>
              <a:gd name="connsiteX2237" fmla="*/ 2790665 w 12078891"/>
              <a:gd name="connsiteY2237" fmla="*/ 54007 h 5907136"/>
              <a:gd name="connsiteX2238" fmla="*/ 3751773 w 12078891"/>
              <a:gd name="connsiteY2238" fmla="*/ 46888 h 5907136"/>
              <a:gd name="connsiteX2239" fmla="*/ 3759917 w 12078891"/>
              <a:gd name="connsiteY2239" fmla="*/ 55033 h 5907136"/>
              <a:gd name="connsiteX2240" fmla="*/ 3751773 w 12078891"/>
              <a:gd name="connsiteY2240" fmla="*/ 63179 h 5907136"/>
              <a:gd name="connsiteX2241" fmla="*/ 3743628 w 12078891"/>
              <a:gd name="connsiteY2241" fmla="*/ 55033 h 5907136"/>
              <a:gd name="connsiteX2242" fmla="*/ 3751773 w 12078891"/>
              <a:gd name="connsiteY2242" fmla="*/ 46888 h 5907136"/>
              <a:gd name="connsiteX2243" fmla="*/ 6107637 w 12078891"/>
              <a:gd name="connsiteY2243" fmla="*/ 40750 h 5907136"/>
              <a:gd name="connsiteX2244" fmla="*/ 6113746 w 12078891"/>
              <a:gd name="connsiteY2244" fmla="*/ 46859 h 5907136"/>
              <a:gd name="connsiteX2245" fmla="*/ 6107637 w 12078891"/>
              <a:gd name="connsiteY2245" fmla="*/ 52968 h 5907136"/>
              <a:gd name="connsiteX2246" fmla="*/ 6101528 w 12078891"/>
              <a:gd name="connsiteY2246" fmla="*/ 46859 h 5907136"/>
              <a:gd name="connsiteX2247" fmla="*/ 6107637 w 12078891"/>
              <a:gd name="connsiteY2247" fmla="*/ 40750 h 5907136"/>
              <a:gd name="connsiteX2248" fmla="*/ 338029 w 12078891"/>
              <a:gd name="connsiteY2248" fmla="*/ 35685 h 5907136"/>
              <a:gd name="connsiteX2249" fmla="*/ 367554 w 12078891"/>
              <a:gd name="connsiteY2249" fmla="*/ 65210 h 5907136"/>
              <a:gd name="connsiteX2250" fmla="*/ 338029 w 12078891"/>
              <a:gd name="connsiteY2250" fmla="*/ 94736 h 5907136"/>
              <a:gd name="connsiteX2251" fmla="*/ 308504 w 12078891"/>
              <a:gd name="connsiteY2251" fmla="*/ 65210 h 5907136"/>
              <a:gd name="connsiteX2252" fmla="*/ 338029 w 12078891"/>
              <a:gd name="connsiteY2252" fmla="*/ 35685 h 5907136"/>
              <a:gd name="connsiteX2253" fmla="*/ 7914793 w 12078891"/>
              <a:gd name="connsiteY2253" fmla="*/ 30595 h 5907136"/>
              <a:gd name="connsiteX2254" fmla="*/ 7924974 w 12078891"/>
              <a:gd name="connsiteY2254" fmla="*/ 39758 h 5907136"/>
              <a:gd name="connsiteX2255" fmla="*/ 7914793 w 12078891"/>
              <a:gd name="connsiteY2255" fmla="*/ 48922 h 5907136"/>
              <a:gd name="connsiteX2256" fmla="*/ 7905630 w 12078891"/>
              <a:gd name="connsiteY2256" fmla="*/ 39758 h 5907136"/>
              <a:gd name="connsiteX2257" fmla="*/ 7914793 w 12078891"/>
              <a:gd name="connsiteY2257" fmla="*/ 30595 h 5907136"/>
              <a:gd name="connsiteX2258" fmla="*/ 631216 w 12078891"/>
              <a:gd name="connsiteY2258" fmla="*/ 38 h 5907136"/>
              <a:gd name="connsiteX2259" fmla="*/ 673977 w 12078891"/>
              <a:gd name="connsiteY2259" fmla="*/ 41781 h 5907136"/>
              <a:gd name="connsiteX2260" fmla="*/ 631216 w 12078891"/>
              <a:gd name="connsiteY2260" fmla="*/ 83523 h 5907136"/>
              <a:gd name="connsiteX2261" fmla="*/ 588455 w 12078891"/>
              <a:gd name="connsiteY2261" fmla="*/ 41781 h 5907136"/>
              <a:gd name="connsiteX2262" fmla="*/ 631216 w 12078891"/>
              <a:gd name="connsiteY2262" fmla="*/ 38 h 59071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</a:cxnLst>
            <a:rect l="l" t="t" r="r" b="b"/>
            <a:pathLst>
              <a:path w="12078891" h="5907136">
                <a:moveTo>
                  <a:pt x="3842360" y="5831795"/>
                </a:moveTo>
                <a:cubicBezTo>
                  <a:pt x="3862721" y="5831795"/>
                  <a:pt x="3880030" y="5849103"/>
                  <a:pt x="3880030" y="5869465"/>
                </a:cubicBezTo>
                <a:cubicBezTo>
                  <a:pt x="3880030" y="5889828"/>
                  <a:pt x="3863739" y="5907136"/>
                  <a:pt x="3842360" y="5907136"/>
                </a:cubicBezTo>
                <a:cubicBezTo>
                  <a:pt x="3821997" y="5907136"/>
                  <a:pt x="3804687" y="5890846"/>
                  <a:pt x="3804687" y="5869465"/>
                </a:cubicBezTo>
                <a:cubicBezTo>
                  <a:pt x="3804687" y="5849103"/>
                  <a:pt x="3820979" y="5831795"/>
                  <a:pt x="3842360" y="5831795"/>
                </a:cubicBezTo>
                <a:close/>
                <a:moveTo>
                  <a:pt x="7474967" y="5830778"/>
                </a:moveTo>
                <a:cubicBezTo>
                  <a:pt x="7485148" y="5830778"/>
                  <a:pt x="7492275" y="5838923"/>
                  <a:pt x="7492275" y="5848086"/>
                </a:cubicBezTo>
                <a:cubicBezTo>
                  <a:pt x="7492275" y="5857249"/>
                  <a:pt x="7484130" y="5865394"/>
                  <a:pt x="7474967" y="5865394"/>
                </a:cubicBezTo>
                <a:cubicBezTo>
                  <a:pt x="7465804" y="5865394"/>
                  <a:pt x="7457659" y="5858267"/>
                  <a:pt x="7457659" y="5848086"/>
                </a:cubicBezTo>
                <a:cubicBezTo>
                  <a:pt x="7457659" y="5838923"/>
                  <a:pt x="7465804" y="5830778"/>
                  <a:pt x="7474967" y="5830778"/>
                </a:cubicBezTo>
                <a:close/>
                <a:moveTo>
                  <a:pt x="8992978" y="5793107"/>
                </a:moveTo>
                <a:cubicBezTo>
                  <a:pt x="8996033" y="5793107"/>
                  <a:pt x="8999088" y="5795143"/>
                  <a:pt x="8999088" y="5799215"/>
                </a:cubicBezTo>
                <a:cubicBezTo>
                  <a:pt x="8999088" y="5802270"/>
                  <a:pt x="8996033" y="5805325"/>
                  <a:pt x="8992978" y="5805325"/>
                </a:cubicBezTo>
                <a:cubicBezTo>
                  <a:pt x="8989924" y="5805325"/>
                  <a:pt x="8986870" y="5802270"/>
                  <a:pt x="8986870" y="5799215"/>
                </a:cubicBezTo>
                <a:cubicBezTo>
                  <a:pt x="8986870" y="5796161"/>
                  <a:pt x="8989924" y="5793107"/>
                  <a:pt x="8992978" y="5793107"/>
                </a:cubicBezTo>
                <a:close/>
                <a:moveTo>
                  <a:pt x="10305331" y="5791071"/>
                </a:moveTo>
                <a:cubicBezTo>
                  <a:pt x="10316531" y="5791071"/>
                  <a:pt x="10324675" y="5800234"/>
                  <a:pt x="10324675" y="5810415"/>
                </a:cubicBezTo>
                <a:cubicBezTo>
                  <a:pt x="10324675" y="5820597"/>
                  <a:pt x="10316531" y="5829759"/>
                  <a:pt x="10305331" y="5829759"/>
                </a:cubicBezTo>
                <a:cubicBezTo>
                  <a:pt x="10295150" y="5829759"/>
                  <a:pt x="10285987" y="5821615"/>
                  <a:pt x="10285987" y="5810415"/>
                </a:cubicBezTo>
                <a:cubicBezTo>
                  <a:pt x="10285987" y="5800234"/>
                  <a:pt x="10294132" y="5791071"/>
                  <a:pt x="10305331" y="5791071"/>
                </a:cubicBezTo>
                <a:close/>
                <a:moveTo>
                  <a:pt x="9101917" y="5773763"/>
                </a:moveTo>
                <a:cubicBezTo>
                  <a:pt x="9116171" y="5773763"/>
                  <a:pt x="9126352" y="5784963"/>
                  <a:pt x="9126352" y="5798198"/>
                </a:cubicBezTo>
                <a:cubicBezTo>
                  <a:pt x="9126352" y="5811433"/>
                  <a:pt x="9115152" y="5822633"/>
                  <a:pt x="9101917" y="5822633"/>
                </a:cubicBezTo>
                <a:cubicBezTo>
                  <a:pt x="9088682" y="5822633"/>
                  <a:pt x="9077482" y="5811433"/>
                  <a:pt x="9077482" y="5798198"/>
                </a:cubicBezTo>
                <a:cubicBezTo>
                  <a:pt x="9077482" y="5784963"/>
                  <a:pt x="9088682" y="5773763"/>
                  <a:pt x="9101917" y="5773763"/>
                </a:cubicBezTo>
                <a:close/>
                <a:moveTo>
                  <a:pt x="4563173" y="5765618"/>
                </a:moveTo>
                <a:cubicBezTo>
                  <a:pt x="4568264" y="5765618"/>
                  <a:pt x="4573353" y="5769691"/>
                  <a:pt x="4573353" y="5775799"/>
                </a:cubicBezTo>
                <a:cubicBezTo>
                  <a:pt x="4573353" y="5781908"/>
                  <a:pt x="4568264" y="5785980"/>
                  <a:pt x="4563173" y="5785980"/>
                </a:cubicBezTo>
                <a:cubicBezTo>
                  <a:pt x="4557062" y="5785980"/>
                  <a:pt x="4552992" y="5781908"/>
                  <a:pt x="4552992" y="5775799"/>
                </a:cubicBezTo>
                <a:cubicBezTo>
                  <a:pt x="4552992" y="5769691"/>
                  <a:pt x="4558082" y="5765618"/>
                  <a:pt x="4563173" y="5765618"/>
                </a:cubicBezTo>
                <a:close/>
                <a:moveTo>
                  <a:pt x="3667253" y="5747292"/>
                </a:moveTo>
                <a:cubicBezTo>
                  <a:pt x="3673361" y="5746274"/>
                  <a:pt x="3677432" y="5750346"/>
                  <a:pt x="3677432" y="5756455"/>
                </a:cubicBezTo>
                <a:cubicBezTo>
                  <a:pt x="3677432" y="5761546"/>
                  <a:pt x="3673361" y="5765618"/>
                  <a:pt x="3667253" y="5765618"/>
                </a:cubicBezTo>
                <a:cubicBezTo>
                  <a:pt x="3662163" y="5765618"/>
                  <a:pt x="3657072" y="5761546"/>
                  <a:pt x="3657072" y="5756455"/>
                </a:cubicBezTo>
                <a:cubicBezTo>
                  <a:pt x="3657072" y="5751365"/>
                  <a:pt x="3661143" y="5747292"/>
                  <a:pt x="3667253" y="5747292"/>
                </a:cubicBezTo>
                <a:close/>
                <a:moveTo>
                  <a:pt x="5934563" y="5691295"/>
                </a:moveTo>
                <a:cubicBezTo>
                  <a:pt x="5935581" y="5691295"/>
                  <a:pt x="5937617" y="5692313"/>
                  <a:pt x="5937617" y="5694349"/>
                </a:cubicBezTo>
                <a:cubicBezTo>
                  <a:pt x="5937617" y="5696386"/>
                  <a:pt x="5936598" y="5697403"/>
                  <a:pt x="5934563" y="5697403"/>
                </a:cubicBezTo>
                <a:cubicBezTo>
                  <a:pt x="5932526" y="5697403"/>
                  <a:pt x="5931508" y="5696386"/>
                  <a:pt x="5931508" y="5694349"/>
                </a:cubicBezTo>
                <a:cubicBezTo>
                  <a:pt x="5931508" y="5692313"/>
                  <a:pt x="5932526" y="5691295"/>
                  <a:pt x="5934563" y="5691295"/>
                </a:cubicBezTo>
                <a:close/>
                <a:moveTo>
                  <a:pt x="9720932" y="5662788"/>
                </a:moveTo>
                <a:cubicBezTo>
                  <a:pt x="9732132" y="5662788"/>
                  <a:pt x="9741295" y="5671951"/>
                  <a:pt x="9741295" y="5683150"/>
                </a:cubicBezTo>
                <a:cubicBezTo>
                  <a:pt x="9741295" y="5694349"/>
                  <a:pt x="9732132" y="5703513"/>
                  <a:pt x="9720932" y="5703513"/>
                </a:cubicBezTo>
                <a:cubicBezTo>
                  <a:pt x="9709733" y="5703513"/>
                  <a:pt x="9700570" y="5694349"/>
                  <a:pt x="9700570" y="5683150"/>
                </a:cubicBezTo>
                <a:cubicBezTo>
                  <a:pt x="9700570" y="5671951"/>
                  <a:pt x="9709733" y="5662788"/>
                  <a:pt x="9720932" y="5662788"/>
                </a:cubicBezTo>
                <a:close/>
                <a:moveTo>
                  <a:pt x="1551600" y="5657698"/>
                </a:moveTo>
                <a:cubicBezTo>
                  <a:pt x="1554653" y="5657698"/>
                  <a:pt x="1556689" y="5659734"/>
                  <a:pt x="1556689" y="5662789"/>
                </a:cubicBezTo>
                <a:cubicBezTo>
                  <a:pt x="1556689" y="5665843"/>
                  <a:pt x="1554653" y="5667879"/>
                  <a:pt x="1551600" y="5667879"/>
                </a:cubicBezTo>
                <a:cubicBezTo>
                  <a:pt x="1548544" y="5667879"/>
                  <a:pt x="1546509" y="5665843"/>
                  <a:pt x="1546509" y="5662789"/>
                </a:cubicBezTo>
                <a:cubicBezTo>
                  <a:pt x="1546509" y="5659734"/>
                  <a:pt x="1548544" y="5657698"/>
                  <a:pt x="1551600" y="5657698"/>
                </a:cubicBezTo>
                <a:close/>
                <a:moveTo>
                  <a:pt x="5617940" y="5620027"/>
                </a:moveTo>
                <a:cubicBezTo>
                  <a:pt x="5623030" y="5620027"/>
                  <a:pt x="5628121" y="5625118"/>
                  <a:pt x="5628121" y="5630208"/>
                </a:cubicBezTo>
                <a:cubicBezTo>
                  <a:pt x="5628121" y="5636317"/>
                  <a:pt x="5623030" y="5640389"/>
                  <a:pt x="5617940" y="5640389"/>
                </a:cubicBezTo>
                <a:cubicBezTo>
                  <a:pt x="5611832" y="5640389"/>
                  <a:pt x="5607759" y="5635299"/>
                  <a:pt x="5607759" y="5630208"/>
                </a:cubicBezTo>
                <a:cubicBezTo>
                  <a:pt x="5607759" y="5624100"/>
                  <a:pt x="5612850" y="5620027"/>
                  <a:pt x="5617940" y="5620027"/>
                </a:cubicBezTo>
                <a:close/>
                <a:moveTo>
                  <a:pt x="7608340" y="5584393"/>
                </a:moveTo>
                <a:cubicBezTo>
                  <a:pt x="7612413" y="5584393"/>
                  <a:pt x="7616485" y="5588466"/>
                  <a:pt x="7616485" y="5592538"/>
                </a:cubicBezTo>
                <a:cubicBezTo>
                  <a:pt x="7616485" y="5596611"/>
                  <a:pt x="7613430" y="5600683"/>
                  <a:pt x="7608340" y="5600683"/>
                </a:cubicBezTo>
                <a:cubicBezTo>
                  <a:pt x="7604268" y="5600683"/>
                  <a:pt x="7600195" y="5597628"/>
                  <a:pt x="7600195" y="5592538"/>
                </a:cubicBezTo>
                <a:cubicBezTo>
                  <a:pt x="7600195" y="5588466"/>
                  <a:pt x="7603249" y="5584393"/>
                  <a:pt x="7608340" y="5584393"/>
                </a:cubicBezTo>
                <a:close/>
                <a:moveTo>
                  <a:pt x="4031736" y="5584393"/>
                </a:moveTo>
                <a:cubicBezTo>
                  <a:pt x="4037844" y="5584393"/>
                  <a:pt x="4043953" y="5590501"/>
                  <a:pt x="4043953" y="5596611"/>
                </a:cubicBezTo>
                <a:cubicBezTo>
                  <a:pt x="4043953" y="5603737"/>
                  <a:pt x="4038861" y="5608828"/>
                  <a:pt x="4031736" y="5608828"/>
                </a:cubicBezTo>
                <a:cubicBezTo>
                  <a:pt x="4024608" y="5608828"/>
                  <a:pt x="4019517" y="5603737"/>
                  <a:pt x="4019517" y="5596611"/>
                </a:cubicBezTo>
                <a:cubicBezTo>
                  <a:pt x="4019517" y="5589484"/>
                  <a:pt x="4024608" y="5584393"/>
                  <a:pt x="4031736" y="5584393"/>
                </a:cubicBezTo>
                <a:close/>
                <a:moveTo>
                  <a:pt x="8657000" y="5577266"/>
                </a:moveTo>
                <a:cubicBezTo>
                  <a:pt x="8678381" y="5577266"/>
                  <a:pt x="8696707" y="5595592"/>
                  <a:pt x="8696707" y="5616973"/>
                </a:cubicBezTo>
                <a:cubicBezTo>
                  <a:pt x="8696707" y="5638353"/>
                  <a:pt x="8679399" y="5656679"/>
                  <a:pt x="8657000" y="5656679"/>
                </a:cubicBezTo>
                <a:cubicBezTo>
                  <a:pt x="8634601" y="5656679"/>
                  <a:pt x="8617294" y="5639371"/>
                  <a:pt x="8617294" y="5616973"/>
                </a:cubicBezTo>
                <a:cubicBezTo>
                  <a:pt x="8617294" y="5595592"/>
                  <a:pt x="8634601" y="5577266"/>
                  <a:pt x="8657000" y="5577266"/>
                </a:cubicBezTo>
                <a:close/>
                <a:moveTo>
                  <a:pt x="10814389" y="5571158"/>
                </a:moveTo>
                <a:cubicBezTo>
                  <a:pt x="10820499" y="5571158"/>
                  <a:pt x="10825589" y="5576249"/>
                  <a:pt x="10825589" y="5582357"/>
                </a:cubicBezTo>
                <a:cubicBezTo>
                  <a:pt x="10825589" y="5588466"/>
                  <a:pt x="10820499" y="5593557"/>
                  <a:pt x="10814389" y="5593557"/>
                </a:cubicBezTo>
                <a:cubicBezTo>
                  <a:pt x="10808281" y="5593557"/>
                  <a:pt x="10803190" y="5588466"/>
                  <a:pt x="10803190" y="5582357"/>
                </a:cubicBezTo>
                <a:cubicBezTo>
                  <a:pt x="10803190" y="5576249"/>
                  <a:pt x="10808281" y="5571158"/>
                  <a:pt x="10814389" y="5571158"/>
                </a:cubicBezTo>
                <a:close/>
                <a:moveTo>
                  <a:pt x="7000525" y="5501926"/>
                </a:moveTo>
                <a:cubicBezTo>
                  <a:pt x="7015797" y="5502944"/>
                  <a:pt x="7026996" y="5514143"/>
                  <a:pt x="7026996" y="5528397"/>
                </a:cubicBezTo>
                <a:cubicBezTo>
                  <a:pt x="7026996" y="5542651"/>
                  <a:pt x="7015797" y="5554868"/>
                  <a:pt x="7000525" y="5554868"/>
                </a:cubicBezTo>
                <a:cubicBezTo>
                  <a:pt x="6986272" y="5554868"/>
                  <a:pt x="6974054" y="5543669"/>
                  <a:pt x="6974054" y="5528397"/>
                </a:cubicBezTo>
                <a:cubicBezTo>
                  <a:pt x="6974054" y="5514143"/>
                  <a:pt x="6985253" y="5501926"/>
                  <a:pt x="7000525" y="5501926"/>
                </a:cubicBezTo>
                <a:close/>
                <a:moveTo>
                  <a:pt x="8101109" y="5497853"/>
                </a:moveTo>
                <a:cubicBezTo>
                  <a:pt x="8108236" y="5497853"/>
                  <a:pt x="8114345" y="5503961"/>
                  <a:pt x="8114345" y="5511088"/>
                </a:cubicBezTo>
                <a:cubicBezTo>
                  <a:pt x="8114345" y="5518215"/>
                  <a:pt x="8108236" y="5524324"/>
                  <a:pt x="8101109" y="5524324"/>
                </a:cubicBezTo>
                <a:cubicBezTo>
                  <a:pt x="8093982" y="5524324"/>
                  <a:pt x="8087874" y="5518215"/>
                  <a:pt x="8087874" y="5511088"/>
                </a:cubicBezTo>
                <a:cubicBezTo>
                  <a:pt x="8087874" y="5503961"/>
                  <a:pt x="8093982" y="5497853"/>
                  <a:pt x="8101109" y="5497853"/>
                </a:cubicBezTo>
                <a:close/>
                <a:moveTo>
                  <a:pt x="11261343" y="5462219"/>
                </a:moveTo>
                <a:cubicBezTo>
                  <a:pt x="11280687" y="5462219"/>
                  <a:pt x="11297995" y="5478509"/>
                  <a:pt x="11297995" y="5498871"/>
                </a:cubicBezTo>
                <a:cubicBezTo>
                  <a:pt x="11297995" y="5519233"/>
                  <a:pt x="11281705" y="5535524"/>
                  <a:pt x="11261343" y="5535524"/>
                </a:cubicBezTo>
                <a:cubicBezTo>
                  <a:pt x="11240981" y="5535524"/>
                  <a:pt x="11224691" y="5519233"/>
                  <a:pt x="11224691" y="5498871"/>
                </a:cubicBezTo>
                <a:cubicBezTo>
                  <a:pt x="11224691" y="5478509"/>
                  <a:pt x="11240981" y="5462219"/>
                  <a:pt x="11261343" y="5462219"/>
                </a:cubicBezTo>
                <a:close/>
                <a:moveTo>
                  <a:pt x="6980162" y="5433712"/>
                </a:moveTo>
                <a:cubicBezTo>
                  <a:pt x="6988307" y="5433712"/>
                  <a:pt x="6995434" y="5440839"/>
                  <a:pt x="6995434" y="5448984"/>
                </a:cubicBezTo>
                <a:cubicBezTo>
                  <a:pt x="6995434" y="5457129"/>
                  <a:pt x="6988307" y="5463237"/>
                  <a:pt x="6980162" y="5463237"/>
                </a:cubicBezTo>
                <a:cubicBezTo>
                  <a:pt x="6972017" y="5463237"/>
                  <a:pt x="6964890" y="5457129"/>
                  <a:pt x="6964890" y="5448984"/>
                </a:cubicBezTo>
                <a:cubicBezTo>
                  <a:pt x="6964890" y="5440839"/>
                  <a:pt x="6972017" y="5433712"/>
                  <a:pt x="6980162" y="5433712"/>
                </a:cubicBezTo>
                <a:close/>
                <a:moveTo>
                  <a:pt x="7394535" y="5431676"/>
                </a:moveTo>
                <a:cubicBezTo>
                  <a:pt x="7411843" y="5432694"/>
                  <a:pt x="7426097" y="5445930"/>
                  <a:pt x="7426097" y="5463237"/>
                </a:cubicBezTo>
                <a:cubicBezTo>
                  <a:pt x="7426097" y="5480545"/>
                  <a:pt x="7411843" y="5494799"/>
                  <a:pt x="7394535" y="5494799"/>
                </a:cubicBezTo>
                <a:cubicBezTo>
                  <a:pt x="7377227" y="5494799"/>
                  <a:pt x="7362974" y="5480545"/>
                  <a:pt x="7362974" y="5463237"/>
                </a:cubicBezTo>
                <a:cubicBezTo>
                  <a:pt x="7362974" y="5445930"/>
                  <a:pt x="7377227" y="5431676"/>
                  <a:pt x="7394535" y="5431676"/>
                </a:cubicBezTo>
                <a:close/>
                <a:moveTo>
                  <a:pt x="9262779" y="5425567"/>
                </a:moveTo>
                <a:cubicBezTo>
                  <a:pt x="9263798" y="5425567"/>
                  <a:pt x="9264816" y="5426585"/>
                  <a:pt x="9264816" y="5427603"/>
                </a:cubicBezTo>
                <a:cubicBezTo>
                  <a:pt x="9264816" y="5428621"/>
                  <a:pt x="9263798" y="5429639"/>
                  <a:pt x="9262779" y="5429639"/>
                </a:cubicBezTo>
                <a:cubicBezTo>
                  <a:pt x="9261761" y="5429639"/>
                  <a:pt x="9260743" y="5428621"/>
                  <a:pt x="9260743" y="5427603"/>
                </a:cubicBezTo>
                <a:cubicBezTo>
                  <a:pt x="9260743" y="5426585"/>
                  <a:pt x="9261761" y="5425567"/>
                  <a:pt x="9262779" y="5425567"/>
                </a:cubicBezTo>
                <a:close/>
                <a:moveTo>
                  <a:pt x="9043884" y="5381788"/>
                </a:moveTo>
                <a:cubicBezTo>
                  <a:pt x="9070356" y="5381788"/>
                  <a:pt x="9092754" y="5404187"/>
                  <a:pt x="9092754" y="5430658"/>
                </a:cubicBezTo>
                <a:cubicBezTo>
                  <a:pt x="9092754" y="5457129"/>
                  <a:pt x="9070356" y="5479528"/>
                  <a:pt x="9043884" y="5479528"/>
                </a:cubicBezTo>
                <a:cubicBezTo>
                  <a:pt x="9016395" y="5479528"/>
                  <a:pt x="8995015" y="5458147"/>
                  <a:pt x="8995015" y="5430658"/>
                </a:cubicBezTo>
                <a:cubicBezTo>
                  <a:pt x="8995015" y="5404187"/>
                  <a:pt x="9016395" y="5381788"/>
                  <a:pt x="9043884" y="5381788"/>
                </a:cubicBezTo>
                <a:close/>
                <a:moveTo>
                  <a:pt x="8166268" y="5370589"/>
                </a:moveTo>
                <a:cubicBezTo>
                  <a:pt x="8174414" y="5370589"/>
                  <a:pt x="8180522" y="5376697"/>
                  <a:pt x="8180522" y="5384843"/>
                </a:cubicBezTo>
                <a:cubicBezTo>
                  <a:pt x="8180522" y="5392988"/>
                  <a:pt x="8174414" y="5399096"/>
                  <a:pt x="8166268" y="5399096"/>
                </a:cubicBezTo>
                <a:cubicBezTo>
                  <a:pt x="8158123" y="5399096"/>
                  <a:pt x="8152015" y="5392988"/>
                  <a:pt x="8152015" y="5384843"/>
                </a:cubicBezTo>
                <a:cubicBezTo>
                  <a:pt x="8152015" y="5376697"/>
                  <a:pt x="8158123" y="5370589"/>
                  <a:pt x="8166268" y="5370589"/>
                </a:cubicBezTo>
                <a:close/>
                <a:moveTo>
                  <a:pt x="9917428" y="5332918"/>
                </a:moveTo>
                <a:cubicBezTo>
                  <a:pt x="9958153" y="5332918"/>
                  <a:pt x="9991751" y="5365498"/>
                  <a:pt x="9991751" y="5406223"/>
                </a:cubicBezTo>
                <a:cubicBezTo>
                  <a:pt x="9991751" y="5446947"/>
                  <a:pt x="9958153" y="5479527"/>
                  <a:pt x="9917428" y="5479527"/>
                </a:cubicBezTo>
                <a:cubicBezTo>
                  <a:pt x="9876704" y="5479527"/>
                  <a:pt x="9843106" y="5446947"/>
                  <a:pt x="9843106" y="5406223"/>
                </a:cubicBezTo>
                <a:cubicBezTo>
                  <a:pt x="9843106" y="5365498"/>
                  <a:pt x="9876704" y="5332918"/>
                  <a:pt x="9917428" y="5332918"/>
                </a:cubicBezTo>
                <a:close/>
                <a:moveTo>
                  <a:pt x="5489660" y="5317646"/>
                </a:moveTo>
                <a:cubicBezTo>
                  <a:pt x="5515111" y="5317646"/>
                  <a:pt x="5535474" y="5338008"/>
                  <a:pt x="5535474" y="5362443"/>
                </a:cubicBezTo>
                <a:cubicBezTo>
                  <a:pt x="5535474" y="5387896"/>
                  <a:pt x="5515111" y="5408259"/>
                  <a:pt x="5489660" y="5408259"/>
                </a:cubicBezTo>
                <a:cubicBezTo>
                  <a:pt x="5464207" y="5408259"/>
                  <a:pt x="5443845" y="5387896"/>
                  <a:pt x="5443845" y="5362443"/>
                </a:cubicBezTo>
                <a:cubicBezTo>
                  <a:pt x="5443845" y="5336990"/>
                  <a:pt x="5464207" y="5317646"/>
                  <a:pt x="5489660" y="5317646"/>
                </a:cubicBezTo>
                <a:close/>
                <a:moveTo>
                  <a:pt x="7760040" y="5273868"/>
                </a:moveTo>
                <a:cubicBezTo>
                  <a:pt x="7780402" y="5273868"/>
                  <a:pt x="7795674" y="5290158"/>
                  <a:pt x="7795674" y="5309502"/>
                </a:cubicBezTo>
                <a:cubicBezTo>
                  <a:pt x="7795674" y="5328847"/>
                  <a:pt x="7779384" y="5345136"/>
                  <a:pt x="7760040" y="5345136"/>
                </a:cubicBezTo>
                <a:cubicBezTo>
                  <a:pt x="7740696" y="5345136"/>
                  <a:pt x="7724406" y="5329864"/>
                  <a:pt x="7724406" y="5309502"/>
                </a:cubicBezTo>
                <a:cubicBezTo>
                  <a:pt x="7724406" y="5290158"/>
                  <a:pt x="7740696" y="5273868"/>
                  <a:pt x="7760040" y="5273868"/>
                </a:cubicBezTo>
                <a:close/>
                <a:moveTo>
                  <a:pt x="4548919" y="5233143"/>
                </a:moveTo>
                <a:cubicBezTo>
                  <a:pt x="4564190" y="5233143"/>
                  <a:pt x="4575387" y="5244342"/>
                  <a:pt x="4575387" y="5259614"/>
                </a:cubicBezTo>
                <a:cubicBezTo>
                  <a:pt x="4575387" y="5274886"/>
                  <a:pt x="4563173" y="5286085"/>
                  <a:pt x="4548919" y="5286085"/>
                </a:cubicBezTo>
                <a:cubicBezTo>
                  <a:pt x="4533646" y="5286085"/>
                  <a:pt x="4522446" y="5273868"/>
                  <a:pt x="4522446" y="5259614"/>
                </a:cubicBezTo>
                <a:cubicBezTo>
                  <a:pt x="4522446" y="5244342"/>
                  <a:pt x="4534664" y="5233143"/>
                  <a:pt x="4548919" y="5233143"/>
                </a:cubicBezTo>
                <a:close/>
                <a:moveTo>
                  <a:pt x="7408789" y="5131331"/>
                </a:moveTo>
                <a:cubicBezTo>
                  <a:pt x="7413880" y="5131331"/>
                  <a:pt x="7417952" y="5135404"/>
                  <a:pt x="7417952" y="5140494"/>
                </a:cubicBezTo>
                <a:cubicBezTo>
                  <a:pt x="7417952" y="5145585"/>
                  <a:pt x="7413880" y="5149657"/>
                  <a:pt x="7408789" y="5149657"/>
                </a:cubicBezTo>
                <a:cubicBezTo>
                  <a:pt x="7403699" y="5149657"/>
                  <a:pt x="7399626" y="5145585"/>
                  <a:pt x="7399626" y="5140494"/>
                </a:cubicBezTo>
                <a:cubicBezTo>
                  <a:pt x="7399626" y="5135404"/>
                  <a:pt x="7403699" y="5131331"/>
                  <a:pt x="7408789" y="5131331"/>
                </a:cubicBezTo>
                <a:close/>
                <a:moveTo>
                  <a:pt x="10433614" y="5120132"/>
                </a:moveTo>
                <a:cubicBezTo>
                  <a:pt x="10438705" y="5120132"/>
                  <a:pt x="10442776" y="5124204"/>
                  <a:pt x="10442776" y="5129295"/>
                </a:cubicBezTo>
                <a:cubicBezTo>
                  <a:pt x="10442776" y="5134385"/>
                  <a:pt x="10438705" y="5138458"/>
                  <a:pt x="10433614" y="5138458"/>
                </a:cubicBezTo>
                <a:cubicBezTo>
                  <a:pt x="10428524" y="5138458"/>
                  <a:pt x="10424451" y="5134385"/>
                  <a:pt x="10424451" y="5129295"/>
                </a:cubicBezTo>
                <a:cubicBezTo>
                  <a:pt x="10424451" y="5124204"/>
                  <a:pt x="10428524" y="5120132"/>
                  <a:pt x="10433614" y="5120132"/>
                </a:cubicBezTo>
                <a:close/>
                <a:moveTo>
                  <a:pt x="1525133" y="5095697"/>
                </a:moveTo>
                <a:cubicBezTo>
                  <a:pt x="1549568" y="5095697"/>
                  <a:pt x="1568912" y="5116059"/>
                  <a:pt x="1568912" y="5139476"/>
                </a:cubicBezTo>
                <a:cubicBezTo>
                  <a:pt x="1568912" y="5163911"/>
                  <a:pt x="1549568" y="5183255"/>
                  <a:pt x="1525133" y="5183255"/>
                </a:cubicBezTo>
                <a:cubicBezTo>
                  <a:pt x="1500698" y="5183255"/>
                  <a:pt x="1481354" y="5163911"/>
                  <a:pt x="1481354" y="5139476"/>
                </a:cubicBezTo>
                <a:cubicBezTo>
                  <a:pt x="1481354" y="5115041"/>
                  <a:pt x="1500698" y="5095697"/>
                  <a:pt x="1525133" y="5095697"/>
                </a:cubicBezTo>
                <a:close/>
                <a:moveTo>
                  <a:pt x="4545863" y="5086534"/>
                </a:moveTo>
                <a:cubicBezTo>
                  <a:pt x="4555026" y="5086534"/>
                  <a:pt x="4563168" y="5094679"/>
                  <a:pt x="4563168" y="5103842"/>
                </a:cubicBezTo>
                <a:cubicBezTo>
                  <a:pt x="4563168" y="5113005"/>
                  <a:pt x="4555026" y="5121150"/>
                  <a:pt x="4545863" y="5121150"/>
                </a:cubicBezTo>
                <a:cubicBezTo>
                  <a:pt x="4535682" y="5121150"/>
                  <a:pt x="4528555" y="5113005"/>
                  <a:pt x="4528555" y="5103842"/>
                </a:cubicBezTo>
                <a:cubicBezTo>
                  <a:pt x="4528555" y="5093661"/>
                  <a:pt x="4536700" y="5086534"/>
                  <a:pt x="4545863" y="5086534"/>
                </a:cubicBezTo>
                <a:close/>
                <a:moveTo>
                  <a:pt x="9595704" y="5048864"/>
                </a:moveTo>
                <a:cubicBezTo>
                  <a:pt x="9599777" y="5048864"/>
                  <a:pt x="9601813" y="5051918"/>
                  <a:pt x="9601813" y="5054972"/>
                </a:cubicBezTo>
                <a:cubicBezTo>
                  <a:pt x="9601813" y="5058027"/>
                  <a:pt x="9598759" y="5061081"/>
                  <a:pt x="9595704" y="5061081"/>
                </a:cubicBezTo>
                <a:cubicBezTo>
                  <a:pt x="9592650" y="5061081"/>
                  <a:pt x="9589596" y="5059045"/>
                  <a:pt x="9589596" y="5054972"/>
                </a:cubicBezTo>
                <a:cubicBezTo>
                  <a:pt x="9589596" y="5051918"/>
                  <a:pt x="9592650" y="5048864"/>
                  <a:pt x="9595704" y="5048864"/>
                </a:cubicBezTo>
                <a:close/>
                <a:moveTo>
                  <a:pt x="11474130" y="5040719"/>
                </a:moveTo>
                <a:cubicBezTo>
                  <a:pt x="11484311" y="5040719"/>
                  <a:pt x="11492456" y="5048864"/>
                  <a:pt x="11492456" y="5059046"/>
                </a:cubicBezTo>
                <a:cubicBezTo>
                  <a:pt x="11492456" y="5069227"/>
                  <a:pt x="11484311" y="5077372"/>
                  <a:pt x="11474130" y="5077372"/>
                </a:cubicBezTo>
                <a:cubicBezTo>
                  <a:pt x="11463948" y="5077372"/>
                  <a:pt x="11455803" y="5069227"/>
                  <a:pt x="11455803" y="5059046"/>
                </a:cubicBezTo>
                <a:cubicBezTo>
                  <a:pt x="11455803" y="5048864"/>
                  <a:pt x="11463948" y="5040719"/>
                  <a:pt x="11474130" y="5040719"/>
                </a:cubicBezTo>
                <a:close/>
                <a:moveTo>
                  <a:pt x="2684777" y="5038683"/>
                </a:moveTo>
                <a:cubicBezTo>
                  <a:pt x="2688848" y="5038683"/>
                  <a:pt x="2690886" y="5041737"/>
                  <a:pt x="2690886" y="5044791"/>
                </a:cubicBezTo>
                <a:cubicBezTo>
                  <a:pt x="2690886" y="5047846"/>
                  <a:pt x="2687831" y="5050900"/>
                  <a:pt x="2684777" y="5050900"/>
                </a:cubicBezTo>
                <a:cubicBezTo>
                  <a:pt x="2681723" y="5050900"/>
                  <a:pt x="2678668" y="5047846"/>
                  <a:pt x="2678668" y="5044791"/>
                </a:cubicBezTo>
                <a:cubicBezTo>
                  <a:pt x="2678668" y="5041737"/>
                  <a:pt x="2681723" y="5038683"/>
                  <a:pt x="2684777" y="5038683"/>
                </a:cubicBezTo>
                <a:close/>
                <a:moveTo>
                  <a:pt x="8718088" y="5027483"/>
                </a:moveTo>
                <a:cubicBezTo>
                  <a:pt x="8735396" y="5027483"/>
                  <a:pt x="8750668" y="5042755"/>
                  <a:pt x="8750668" y="5060063"/>
                </a:cubicBezTo>
                <a:cubicBezTo>
                  <a:pt x="8750668" y="5078389"/>
                  <a:pt x="8735396" y="5092643"/>
                  <a:pt x="8718088" y="5092643"/>
                </a:cubicBezTo>
                <a:cubicBezTo>
                  <a:pt x="8699762" y="5092643"/>
                  <a:pt x="8684490" y="5078389"/>
                  <a:pt x="8684490" y="5060063"/>
                </a:cubicBezTo>
                <a:cubicBezTo>
                  <a:pt x="8684490" y="5041737"/>
                  <a:pt x="8699762" y="5027483"/>
                  <a:pt x="8718088" y="5027483"/>
                </a:cubicBezTo>
                <a:close/>
                <a:moveTo>
                  <a:pt x="855208" y="4961306"/>
                </a:moveTo>
                <a:cubicBezTo>
                  <a:pt x="857245" y="4961306"/>
                  <a:pt x="859281" y="4963342"/>
                  <a:pt x="859281" y="4965379"/>
                </a:cubicBezTo>
                <a:cubicBezTo>
                  <a:pt x="859281" y="4967415"/>
                  <a:pt x="857245" y="4969451"/>
                  <a:pt x="855208" y="4969451"/>
                </a:cubicBezTo>
                <a:cubicBezTo>
                  <a:pt x="853172" y="4969451"/>
                  <a:pt x="851136" y="4967415"/>
                  <a:pt x="851136" y="4965379"/>
                </a:cubicBezTo>
                <a:cubicBezTo>
                  <a:pt x="851136" y="4963342"/>
                  <a:pt x="853172" y="4961306"/>
                  <a:pt x="855208" y="4961306"/>
                </a:cubicBezTo>
                <a:close/>
                <a:moveTo>
                  <a:pt x="3860690" y="4955197"/>
                </a:moveTo>
                <a:cubicBezTo>
                  <a:pt x="3867816" y="4955197"/>
                  <a:pt x="3873926" y="4961305"/>
                  <a:pt x="3873926" y="4968432"/>
                </a:cubicBezTo>
                <a:cubicBezTo>
                  <a:pt x="3873926" y="4975559"/>
                  <a:pt x="3867816" y="4981668"/>
                  <a:pt x="3860690" y="4981668"/>
                </a:cubicBezTo>
                <a:cubicBezTo>
                  <a:pt x="3853563" y="4981668"/>
                  <a:pt x="3847454" y="4975559"/>
                  <a:pt x="3847454" y="4968432"/>
                </a:cubicBezTo>
                <a:cubicBezTo>
                  <a:pt x="3847454" y="4961305"/>
                  <a:pt x="3853563" y="4955197"/>
                  <a:pt x="3860690" y="4955197"/>
                </a:cubicBezTo>
                <a:close/>
                <a:moveTo>
                  <a:pt x="428625" y="4954179"/>
                </a:moveTo>
                <a:cubicBezTo>
                  <a:pt x="459169" y="4955197"/>
                  <a:pt x="483604" y="4979632"/>
                  <a:pt x="483604" y="5009158"/>
                </a:cubicBezTo>
                <a:cubicBezTo>
                  <a:pt x="483604" y="5039701"/>
                  <a:pt x="459169" y="5064136"/>
                  <a:pt x="428625" y="5064136"/>
                </a:cubicBezTo>
                <a:cubicBezTo>
                  <a:pt x="398082" y="5064136"/>
                  <a:pt x="373647" y="5039701"/>
                  <a:pt x="373647" y="5009158"/>
                </a:cubicBezTo>
                <a:cubicBezTo>
                  <a:pt x="373647" y="4978614"/>
                  <a:pt x="398082" y="4954179"/>
                  <a:pt x="428625" y="4954179"/>
                </a:cubicBezTo>
                <a:close/>
                <a:moveTo>
                  <a:pt x="8221247" y="4935853"/>
                </a:moveTo>
                <a:cubicBezTo>
                  <a:pt x="8224301" y="4936871"/>
                  <a:pt x="8225319" y="4937889"/>
                  <a:pt x="8225319" y="4939926"/>
                </a:cubicBezTo>
                <a:cubicBezTo>
                  <a:pt x="8225319" y="4941962"/>
                  <a:pt x="8223283" y="4943998"/>
                  <a:pt x="8221247" y="4943998"/>
                </a:cubicBezTo>
                <a:cubicBezTo>
                  <a:pt x="8219210" y="4943998"/>
                  <a:pt x="8217174" y="4941962"/>
                  <a:pt x="8217174" y="4939926"/>
                </a:cubicBezTo>
                <a:cubicBezTo>
                  <a:pt x="8217174" y="4937889"/>
                  <a:pt x="8219210" y="4935853"/>
                  <a:pt x="8221247" y="4935853"/>
                </a:cubicBezTo>
                <a:close/>
                <a:moveTo>
                  <a:pt x="6571898" y="4926690"/>
                </a:moveTo>
                <a:cubicBezTo>
                  <a:pt x="6580043" y="4926690"/>
                  <a:pt x="6586152" y="4932798"/>
                  <a:pt x="6586152" y="4940943"/>
                </a:cubicBezTo>
                <a:cubicBezTo>
                  <a:pt x="6586152" y="4949088"/>
                  <a:pt x="6580043" y="4955197"/>
                  <a:pt x="6571898" y="4955197"/>
                </a:cubicBezTo>
                <a:cubicBezTo>
                  <a:pt x="6563753" y="4955197"/>
                  <a:pt x="6557644" y="4949088"/>
                  <a:pt x="6557644" y="4940943"/>
                </a:cubicBezTo>
                <a:cubicBezTo>
                  <a:pt x="6557644" y="4932798"/>
                  <a:pt x="6563753" y="4926690"/>
                  <a:pt x="6571898" y="4926690"/>
                </a:cubicBezTo>
                <a:close/>
                <a:moveTo>
                  <a:pt x="5978342" y="4896147"/>
                </a:moveTo>
                <a:cubicBezTo>
                  <a:pt x="6002774" y="4897165"/>
                  <a:pt x="6022119" y="4916509"/>
                  <a:pt x="6022119" y="4939926"/>
                </a:cubicBezTo>
                <a:cubicBezTo>
                  <a:pt x="6022119" y="4964360"/>
                  <a:pt x="6002774" y="4983705"/>
                  <a:pt x="5978342" y="4983705"/>
                </a:cubicBezTo>
                <a:cubicBezTo>
                  <a:pt x="5953907" y="4983705"/>
                  <a:pt x="5934564" y="4964360"/>
                  <a:pt x="5934564" y="4939926"/>
                </a:cubicBezTo>
                <a:cubicBezTo>
                  <a:pt x="5934564" y="4915491"/>
                  <a:pt x="5953907" y="4896147"/>
                  <a:pt x="5978342" y="4896147"/>
                </a:cubicBezTo>
                <a:close/>
                <a:moveTo>
                  <a:pt x="9071374" y="4885965"/>
                </a:moveTo>
                <a:cubicBezTo>
                  <a:pt x="9090719" y="4885965"/>
                  <a:pt x="9105990" y="4901237"/>
                  <a:pt x="9105990" y="4920581"/>
                </a:cubicBezTo>
                <a:cubicBezTo>
                  <a:pt x="9105990" y="4939925"/>
                  <a:pt x="9090719" y="4955197"/>
                  <a:pt x="9071374" y="4955197"/>
                </a:cubicBezTo>
                <a:cubicBezTo>
                  <a:pt x="9052030" y="4955197"/>
                  <a:pt x="9036758" y="4939925"/>
                  <a:pt x="9036758" y="4920581"/>
                </a:cubicBezTo>
                <a:cubicBezTo>
                  <a:pt x="9036758" y="4901237"/>
                  <a:pt x="9052030" y="4885965"/>
                  <a:pt x="9071374" y="4885965"/>
                </a:cubicBezTo>
                <a:close/>
                <a:moveTo>
                  <a:pt x="4705700" y="4854403"/>
                </a:moveTo>
                <a:cubicBezTo>
                  <a:pt x="4710788" y="4854403"/>
                  <a:pt x="4713844" y="4857457"/>
                  <a:pt x="4713844" y="4861530"/>
                </a:cubicBezTo>
                <a:cubicBezTo>
                  <a:pt x="4713844" y="4865603"/>
                  <a:pt x="4710788" y="4868657"/>
                  <a:pt x="4705700" y="4868657"/>
                </a:cubicBezTo>
                <a:cubicBezTo>
                  <a:pt x="4701628" y="4868657"/>
                  <a:pt x="4697560" y="4865603"/>
                  <a:pt x="4697560" y="4861530"/>
                </a:cubicBezTo>
                <a:cubicBezTo>
                  <a:pt x="4697560" y="4857457"/>
                  <a:pt x="4700612" y="4854403"/>
                  <a:pt x="4705700" y="4854403"/>
                </a:cubicBezTo>
                <a:close/>
                <a:moveTo>
                  <a:pt x="11940428" y="4845241"/>
                </a:moveTo>
                <a:cubicBezTo>
                  <a:pt x="11943481" y="4844222"/>
                  <a:pt x="11945518" y="4847277"/>
                  <a:pt x="11945518" y="4850331"/>
                </a:cubicBezTo>
                <a:cubicBezTo>
                  <a:pt x="11945518" y="4853386"/>
                  <a:pt x="11943481" y="4855422"/>
                  <a:pt x="11940428" y="4855422"/>
                </a:cubicBezTo>
                <a:cubicBezTo>
                  <a:pt x="11937373" y="4855422"/>
                  <a:pt x="11935337" y="4853386"/>
                  <a:pt x="11935337" y="4850331"/>
                </a:cubicBezTo>
                <a:cubicBezTo>
                  <a:pt x="11935337" y="4847277"/>
                  <a:pt x="11937373" y="4845241"/>
                  <a:pt x="11940428" y="4845241"/>
                </a:cubicBezTo>
                <a:close/>
                <a:moveTo>
                  <a:pt x="8474758" y="4844222"/>
                </a:moveTo>
                <a:cubicBezTo>
                  <a:pt x="8482903" y="4844222"/>
                  <a:pt x="8489011" y="4850331"/>
                  <a:pt x="8489011" y="4858476"/>
                </a:cubicBezTo>
                <a:cubicBezTo>
                  <a:pt x="8489011" y="4866621"/>
                  <a:pt x="8482903" y="4872729"/>
                  <a:pt x="8474758" y="4872729"/>
                </a:cubicBezTo>
                <a:cubicBezTo>
                  <a:pt x="8466612" y="4872729"/>
                  <a:pt x="8460504" y="4866621"/>
                  <a:pt x="8460504" y="4858476"/>
                </a:cubicBezTo>
                <a:cubicBezTo>
                  <a:pt x="8460504" y="4850331"/>
                  <a:pt x="8466612" y="4844222"/>
                  <a:pt x="8474758" y="4844222"/>
                </a:cubicBezTo>
                <a:close/>
                <a:moveTo>
                  <a:pt x="4205825" y="4837095"/>
                </a:moveTo>
                <a:cubicBezTo>
                  <a:pt x="4209897" y="4837095"/>
                  <a:pt x="4213970" y="4840150"/>
                  <a:pt x="4213970" y="4845240"/>
                </a:cubicBezTo>
                <a:cubicBezTo>
                  <a:pt x="4213970" y="4850331"/>
                  <a:pt x="4209897" y="4853385"/>
                  <a:pt x="4205825" y="4853385"/>
                </a:cubicBezTo>
                <a:cubicBezTo>
                  <a:pt x="4200734" y="4853385"/>
                  <a:pt x="4196662" y="4849313"/>
                  <a:pt x="4196662" y="4845240"/>
                </a:cubicBezTo>
                <a:cubicBezTo>
                  <a:pt x="4196662" y="4840150"/>
                  <a:pt x="4200734" y="4837095"/>
                  <a:pt x="4205825" y="4837095"/>
                </a:cubicBezTo>
                <a:close/>
                <a:moveTo>
                  <a:pt x="7787529" y="4832005"/>
                </a:moveTo>
                <a:cubicBezTo>
                  <a:pt x="7806873" y="4832005"/>
                  <a:pt x="7822145" y="4847277"/>
                  <a:pt x="7822145" y="4866621"/>
                </a:cubicBezTo>
                <a:cubicBezTo>
                  <a:pt x="7822145" y="4884947"/>
                  <a:pt x="7806873" y="4901237"/>
                  <a:pt x="7787529" y="4901237"/>
                </a:cubicBezTo>
                <a:cubicBezTo>
                  <a:pt x="7768185" y="4901237"/>
                  <a:pt x="7752913" y="4885966"/>
                  <a:pt x="7752913" y="4866621"/>
                </a:cubicBezTo>
                <a:cubicBezTo>
                  <a:pt x="7752913" y="4847277"/>
                  <a:pt x="7768185" y="4832005"/>
                  <a:pt x="7787529" y="4832005"/>
                </a:cubicBezTo>
                <a:close/>
                <a:moveTo>
                  <a:pt x="11802981" y="4826914"/>
                </a:moveTo>
                <a:cubicBezTo>
                  <a:pt x="11808072" y="4825896"/>
                  <a:pt x="11811126" y="4828950"/>
                  <a:pt x="11811126" y="4834041"/>
                </a:cubicBezTo>
                <a:cubicBezTo>
                  <a:pt x="11811126" y="4838114"/>
                  <a:pt x="11808072" y="4842186"/>
                  <a:pt x="11802981" y="4842186"/>
                </a:cubicBezTo>
                <a:cubicBezTo>
                  <a:pt x="11798909" y="4842186"/>
                  <a:pt x="11794836" y="4839132"/>
                  <a:pt x="11794836" y="4834041"/>
                </a:cubicBezTo>
                <a:cubicBezTo>
                  <a:pt x="11794836" y="4829969"/>
                  <a:pt x="11797891" y="4826914"/>
                  <a:pt x="11802981" y="4826914"/>
                </a:cubicBezTo>
                <a:close/>
                <a:moveTo>
                  <a:pt x="5411257" y="4809607"/>
                </a:moveTo>
                <a:cubicBezTo>
                  <a:pt x="5417365" y="4809607"/>
                  <a:pt x="5422456" y="4813679"/>
                  <a:pt x="5422456" y="4819788"/>
                </a:cubicBezTo>
                <a:cubicBezTo>
                  <a:pt x="5422456" y="4825897"/>
                  <a:pt x="5417365" y="4829969"/>
                  <a:pt x="5411257" y="4829969"/>
                </a:cubicBezTo>
                <a:cubicBezTo>
                  <a:pt x="5405150" y="4829969"/>
                  <a:pt x="5401075" y="4824879"/>
                  <a:pt x="5401075" y="4819788"/>
                </a:cubicBezTo>
                <a:cubicBezTo>
                  <a:pt x="5401075" y="4813679"/>
                  <a:pt x="5406167" y="4809607"/>
                  <a:pt x="5411257" y="4809607"/>
                </a:cubicBezTo>
                <a:close/>
                <a:moveTo>
                  <a:pt x="9626248" y="4808588"/>
                </a:moveTo>
                <a:cubicBezTo>
                  <a:pt x="9632356" y="4808588"/>
                  <a:pt x="9637447" y="4813679"/>
                  <a:pt x="9637447" y="4819788"/>
                </a:cubicBezTo>
                <a:cubicBezTo>
                  <a:pt x="9637447" y="4825896"/>
                  <a:pt x="9632356" y="4830987"/>
                  <a:pt x="9626248" y="4830987"/>
                </a:cubicBezTo>
                <a:cubicBezTo>
                  <a:pt x="9620140" y="4830987"/>
                  <a:pt x="9615049" y="4825896"/>
                  <a:pt x="9615049" y="4819788"/>
                </a:cubicBezTo>
                <a:cubicBezTo>
                  <a:pt x="9615049" y="4813679"/>
                  <a:pt x="9620140" y="4808588"/>
                  <a:pt x="9626248" y="4808588"/>
                </a:cubicBezTo>
                <a:close/>
                <a:moveTo>
                  <a:pt x="4160030" y="4788226"/>
                </a:moveTo>
                <a:cubicBezTo>
                  <a:pt x="4164103" y="4789244"/>
                  <a:pt x="4168175" y="4792299"/>
                  <a:pt x="4168175" y="4796371"/>
                </a:cubicBezTo>
                <a:cubicBezTo>
                  <a:pt x="4168175" y="4800444"/>
                  <a:pt x="4164103" y="4804516"/>
                  <a:pt x="4160030" y="4804516"/>
                </a:cubicBezTo>
                <a:cubicBezTo>
                  <a:pt x="4155957" y="4804516"/>
                  <a:pt x="4151885" y="4801461"/>
                  <a:pt x="4151885" y="4796371"/>
                </a:cubicBezTo>
                <a:cubicBezTo>
                  <a:pt x="4151885" y="4792299"/>
                  <a:pt x="4155957" y="4788226"/>
                  <a:pt x="4160030" y="4788226"/>
                </a:cubicBezTo>
                <a:close/>
                <a:moveTo>
                  <a:pt x="2707168" y="4788226"/>
                </a:moveTo>
                <a:cubicBezTo>
                  <a:pt x="2718366" y="4788226"/>
                  <a:pt x="2727529" y="4797389"/>
                  <a:pt x="2727529" y="4808588"/>
                </a:cubicBezTo>
                <a:cubicBezTo>
                  <a:pt x="2727529" y="4819788"/>
                  <a:pt x="2718366" y="4828951"/>
                  <a:pt x="2707168" y="4828951"/>
                </a:cubicBezTo>
                <a:cubicBezTo>
                  <a:pt x="2695968" y="4828951"/>
                  <a:pt x="2686805" y="4819788"/>
                  <a:pt x="2686805" y="4808588"/>
                </a:cubicBezTo>
                <a:cubicBezTo>
                  <a:pt x="2686805" y="4797389"/>
                  <a:pt x="2695968" y="4788226"/>
                  <a:pt x="2707168" y="4788226"/>
                </a:cubicBezTo>
                <a:close/>
                <a:moveTo>
                  <a:pt x="8423852" y="4774990"/>
                </a:moveTo>
                <a:cubicBezTo>
                  <a:pt x="8434033" y="4774990"/>
                  <a:pt x="8441160" y="4783135"/>
                  <a:pt x="8441160" y="4792298"/>
                </a:cubicBezTo>
                <a:cubicBezTo>
                  <a:pt x="8441160" y="4802479"/>
                  <a:pt x="8433015" y="4809606"/>
                  <a:pt x="8423852" y="4809606"/>
                </a:cubicBezTo>
                <a:cubicBezTo>
                  <a:pt x="8413671" y="4809606"/>
                  <a:pt x="8406544" y="4801461"/>
                  <a:pt x="8406544" y="4792298"/>
                </a:cubicBezTo>
                <a:cubicBezTo>
                  <a:pt x="8406544" y="4782117"/>
                  <a:pt x="8414689" y="4774990"/>
                  <a:pt x="8423852" y="4774990"/>
                </a:cubicBezTo>
                <a:close/>
                <a:moveTo>
                  <a:pt x="7361956" y="4766846"/>
                </a:moveTo>
                <a:cubicBezTo>
                  <a:pt x="7367046" y="4766846"/>
                  <a:pt x="7371119" y="4771937"/>
                  <a:pt x="7371119" y="4776009"/>
                </a:cubicBezTo>
                <a:cubicBezTo>
                  <a:pt x="7371119" y="4781099"/>
                  <a:pt x="7367046" y="4784154"/>
                  <a:pt x="7361956" y="4784154"/>
                </a:cubicBezTo>
                <a:cubicBezTo>
                  <a:pt x="7356865" y="4784154"/>
                  <a:pt x="7352793" y="4780081"/>
                  <a:pt x="7352793" y="4776009"/>
                </a:cubicBezTo>
                <a:cubicBezTo>
                  <a:pt x="7352793" y="4770918"/>
                  <a:pt x="7356865" y="4766846"/>
                  <a:pt x="7361956" y="4766846"/>
                </a:cubicBezTo>
                <a:close/>
                <a:moveTo>
                  <a:pt x="5745195" y="4758701"/>
                </a:moveTo>
                <a:cubicBezTo>
                  <a:pt x="5751304" y="4758701"/>
                  <a:pt x="5755375" y="4762773"/>
                  <a:pt x="5755375" y="4768882"/>
                </a:cubicBezTo>
                <a:cubicBezTo>
                  <a:pt x="5755375" y="4773973"/>
                  <a:pt x="5751304" y="4779063"/>
                  <a:pt x="5745195" y="4779063"/>
                </a:cubicBezTo>
                <a:cubicBezTo>
                  <a:pt x="5740104" y="4779063"/>
                  <a:pt x="5735013" y="4774991"/>
                  <a:pt x="5735013" y="4768882"/>
                </a:cubicBezTo>
                <a:cubicBezTo>
                  <a:pt x="5735013" y="4763792"/>
                  <a:pt x="5739086" y="4758701"/>
                  <a:pt x="5745195" y="4758701"/>
                </a:cubicBezTo>
                <a:close/>
                <a:moveTo>
                  <a:pt x="9463349" y="4748520"/>
                </a:moveTo>
                <a:cubicBezTo>
                  <a:pt x="9472512" y="4749538"/>
                  <a:pt x="9478621" y="4755646"/>
                  <a:pt x="9478621" y="4763792"/>
                </a:cubicBezTo>
                <a:cubicBezTo>
                  <a:pt x="9478621" y="4771937"/>
                  <a:pt x="9471494" y="4778045"/>
                  <a:pt x="9463349" y="4778045"/>
                </a:cubicBezTo>
                <a:cubicBezTo>
                  <a:pt x="9455204" y="4778045"/>
                  <a:pt x="9448077" y="4771937"/>
                  <a:pt x="9448077" y="4763792"/>
                </a:cubicBezTo>
                <a:cubicBezTo>
                  <a:pt x="9448077" y="4755646"/>
                  <a:pt x="9455204" y="4748520"/>
                  <a:pt x="9463349" y="4748520"/>
                </a:cubicBezTo>
                <a:close/>
                <a:moveTo>
                  <a:pt x="3995069" y="4743429"/>
                </a:moveTo>
                <a:cubicBezTo>
                  <a:pt x="3999141" y="4743429"/>
                  <a:pt x="4003214" y="4746483"/>
                  <a:pt x="4003214" y="4751574"/>
                </a:cubicBezTo>
                <a:cubicBezTo>
                  <a:pt x="4003214" y="4755646"/>
                  <a:pt x="4000159" y="4759719"/>
                  <a:pt x="3995069" y="4759719"/>
                </a:cubicBezTo>
                <a:cubicBezTo>
                  <a:pt x="3990995" y="4759719"/>
                  <a:pt x="3986923" y="4756664"/>
                  <a:pt x="3986923" y="4751574"/>
                </a:cubicBezTo>
                <a:cubicBezTo>
                  <a:pt x="3986923" y="4747501"/>
                  <a:pt x="3989978" y="4743429"/>
                  <a:pt x="3995069" y="4743429"/>
                </a:cubicBezTo>
                <a:close/>
                <a:moveTo>
                  <a:pt x="1604530" y="4720012"/>
                </a:moveTo>
                <a:cubicBezTo>
                  <a:pt x="1609621" y="4720012"/>
                  <a:pt x="1613694" y="4724085"/>
                  <a:pt x="1613694" y="4729175"/>
                </a:cubicBezTo>
                <a:cubicBezTo>
                  <a:pt x="1613694" y="4734266"/>
                  <a:pt x="1609621" y="4738339"/>
                  <a:pt x="1604530" y="4738339"/>
                </a:cubicBezTo>
                <a:cubicBezTo>
                  <a:pt x="1599441" y="4738339"/>
                  <a:pt x="1595368" y="4734266"/>
                  <a:pt x="1595368" y="4729175"/>
                </a:cubicBezTo>
                <a:cubicBezTo>
                  <a:pt x="1595368" y="4724085"/>
                  <a:pt x="1599441" y="4720012"/>
                  <a:pt x="1604530" y="4720012"/>
                </a:cubicBezTo>
                <a:close/>
                <a:moveTo>
                  <a:pt x="1371382" y="4705759"/>
                </a:moveTo>
                <a:cubicBezTo>
                  <a:pt x="1372401" y="4705759"/>
                  <a:pt x="1374437" y="4706777"/>
                  <a:pt x="1374437" y="4708813"/>
                </a:cubicBezTo>
                <a:cubicBezTo>
                  <a:pt x="1374437" y="4710850"/>
                  <a:pt x="1372401" y="4711867"/>
                  <a:pt x="1371382" y="4711867"/>
                </a:cubicBezTo>
                <a:cubicBezTo>
                  <a:pt x="1370364" y="4711867"/>
                  <a:pt x="1368328" y="4709831"/>
                  <a:pt x="1368328" y="4708813"/>
                </a:cubicBezTo>
                <a:cubicBezTo>
                  <a:pt x="1368328" y="4706777"/>
                  <a:pt x="1370364" y="4705759"/>
                  <a:pt x="1371382" y="4705759"/>
                </a:cubicBezTo>
                <a:close/>
                <a:moveTo>
                  <a:pt x="10108836" y="4692523"/>
                </a:moveTo>
                <a:cubicBezTo>
                  <a:pt x="10114944" y="4692523"/>
                  <a:pt x="10121052" y="4697614"/>
                  <a:pt x="10121052" y="4704740"/>
                </a:cubicBezTo>
                <a:cubicBezTo>
                  <a:pt x="10121052" y="4711867"/>
                  <a:pt x="10115962" y="4716957"/>
                  <a:pt x="10108836" y="4716957"/>
                </a:cubicBezTo>
                <a:cubicBezTo>
                  <a:pt x="10101709" y="4716957"/>
                  <a:pt x="10096618" y="4711867"/>
                  <a:pt x="10096618" y="4704740"/>
                </a:cubicBezTo>
                <a:cubicBezTo>
                  <a:pt x="10096618" y="4697614"/>
                  <a:pt x="10101709" y="4692523"/>
                  <a:pt x="10108836" y="4692523"/>
                </a:cubicBezTo>
                <a:close/>
                <a:moveTo>
                  <a:pt x="10068111" y="4669106"/>
                </a:moveTo>
                <a:cubicBezTo>
                  <a:pt x="10075237" y="4669106"/>
                  <a:pt x="10079310" y="4674197"/>
                  <a:pt x="10079310" y="4679287"/>
                </a:cubicBezTo>
                <a:cubicBezTo>
                  <a:pt x="10079310" y="4685396"/>
                  <a:pt x="10074219" y="4690487"/>
                  <a:pt x="10068111" y="4690487"/>
                </a:cubicBezTo>
                <a:cubicBezTo>
                  <a:pt x="10062002" y="4690487"/>
                  <a:pt x="10056911" y="4685396"/>
                  <a:pt x="10056911" y="4679287"/>
                </a:cubicBezTo>
                <a:cubicBezTo>
                  <a:pt x="10056911" y="4673179"/>
                  <a:pt x="10062002" y="4669106"/>
                  <a:pt x="10068111" y="4669106"/>
                </a:cubicBezTo>
                <a:close/>
                <a:moveTo>
                  <a:pt x="8009478" y="4660961"/>
                </a:moveTo>
                <a:cubicBezTo>
                  <a:pt x="8013550" y="4660961"/>
                  <a:pt x="8016605" y="4664015"/>
                  <a:pt x="8016605" y="4668088"/>
                </a:cubicBezTo>
                <a:cubicBezTo>
                  <a:pt x="8016605" y="4672161"/>
                  <a:pt x="8013550" y="4675215"/>
                  <a:pt x="8009478" y="4675215"/>
                </a:cubicBezTo>
                <a:cubicBezTo>
                  <a:pt x="8005405" y="4675215"/>
                  <a:pt x="8002351" y="4672161"/>
                  <a:pt x="8002351" y="4668088"/>
                </a:cubicBezTo>
                <a:cubicBezTo>
                  <a:pt x="8002351" y="4664015"/>
                  <a:pt x="8005405" y="4660961"/>
                  <a:pt x="8009478" y="4660961"/>
                </a:cubicBezTo>
                <a:close/>
                <a:moveTo>
                  <a:pt x="10355219" y="4649762"/>
                </a:moveTo>
                <a:cubicBezTo>
                  <a:pt x="10359292" y="4649762"/>
                  <a:pt x="10363364" y="4652816"/>
                  <a:pt x="10363364" y="4657907"/>
                </a:cubicBezTo>
                <a:cubicBezTo>
                  <a:pt x="10363364" y="4661980"/>
                  <a:pt x="10359292" y="4666052"/>
                  <a:pt x="10355219" y="4666052"/>
                </a:cubicBezTo>
                <a:cubicBezTo>
                  <a:pt x="10351147" y="4666052"/>
                  <a:pt x="10347074" y="4661980"/>
                  <a:pt x="10347074" y="4657907"/>
                </a:cubicBezTo>
                <a:cubicBezTo>
                  <a:pt x="10347074" y="4653834"/>
                  <a:pt x="10351147" y="4649762"/>
                  <a:pt x="10355219" y="4649762"/>
                </a:cubicBezTo>
                <a:close/>
                <a:moveTo>
                  <a:pt x="10402053" y="4646708"/>
                </a:moveTo>
                <a:cubicBezTo>
                  <a:pt x="10406125" y="4646708"/>
                  <a:pt x="10408162" y="4648744"/>
                  <a:pt x="10408162" y="4652816"/>
                </a:cubicBezTo>
                <a:cubicBezTo>
                  <a:pt x="10408162" y="4655871"/>
                  <a:pt x="10405107" y="4658925"/>
                  <a:pt x="10402053" y="4658925"/>
                </a:cubicBezTo>
                <a:cubicBezTo>
                  <a:pt x="10398999" y="4658925"/>
                  <a:pt x="10395944" y="4655871"/>
                  <a:pt x="10395944" y="4652816"/>
                </a:cubicBezTo>
                <a:cubicBezTo>
                  <a:pt x="10395944" y="4649762"/>
                  <a:pt x="10398999" y="4646708"/>
                  <a:pt x="10402053" y="4646708"/>
                </a:cubicBezTo>
                <a:close/>
                <a:moveTo>
                  <a:pt x="4307634" y="4637545"/>
                </a:moveTo>
                <a:cubicBezTo>
                  <a:pt x="4315757" y="4637545"/>
                  <a:pt x="4321866" y="4643653"/>
                  <a:pt x="4321866" y="4651799"/>
                </a:cubicBezTo>
                <a:cubicBezTo>
                  <a:pt x="4321866" y="4659944"/>
                  <a:pt x="4315757" y="4666052"/>
                  <a:pt x="4307634" y="4666052"/>
                </a:cubicBezTo>
                <a:cubicBezTo>
                  <a:pt x="4299487" y="4666052"/>
                  <a:pt x="4293379" y="4659944"/>
                  <a:pt x="4293379" y="4651799"/>
                </a:cubicBezTo>
                <a:cubicBezTo>
                  <a:pt x="4293379" y="4643653"/>
                  <a:pt x="4299487" y="4637545"/>
                  <a:pt x="4307634" y="4637545"/>
                </a:cubicBezTo>
                <a:close/>
                <a:moveTo>
                  <a:pt x="117067" y="4626346"/>
                </a:moveTo>
                <a:cubicBezTo>
                  <a:pt x="118085" y="4626346"/>
                  <a:pt x="119103" y="4627364"/>
                  <a:pt x="119103" y="4628382"/>
                </a:cubicBezTo>
                <a:cubicBezTo>
                  <a:pt x="119103" y="4629400"/>
                  <a:pt x="118085" y="4630418"/>
                  <a:pt x="117067" y="4630418"/>
                </a:cubicBezTo>
                <a:cubicBezTo>
                  <a:pt x="116049" y="4630418"/>
                  <a:pt x="115031" y="4629400"/>
                  <a:pt x="115031" y="4628382"/>
                </a:cubicBezTo>
                <a:cubicBezTo>
                  <a:pt x="115031" y="4627364"/>
                  <a:pt x="116049" y="4626346"/>
                  <a:pt x="117067" y="4626346"/>
                </a:cubicBezTo>
                <a:close/>
                <a:moveTo>
                  <a:pt x="3638730" y="4547951"/>
                </a:moveTo>
                <a:cubicBezTo>
                  <a:pt x="3642802" y="4547951"/>
                  <a:pt x="3644839" y="4549987"/>
                  <a:pt x="3644839" y="4554059"/>
                </a:cubicBezTo>
                <a:cubicBezTo>
                  <a:pt x="3644839" y="4557114"/>
                  <a:pt x="3641784" y="4560169"/>
                  <a:pt x="3638730" y="4560169"/>
                </a:cubicBezTo>
                <a:cubicBezTo>
                  <a:pt x="3635676" y="4560169"/>
                  <a:pt x="3632622" y="4557114"/>
                  <a:pt x="3632622" y="4554059"/>
                </a:cubicBezTo>
                <a:cubicBezTo>
                  <a:pt x="3632622" y="4551005"/>
                  <a:pt x="3635676" y="4547951"/>
                  <a:pt x="3638730" y="4547951"/>
                </a:cubicBezTo>
                <a:close/>
                <a:moveTo>
                  <a:pt x="11106590" y="4539806"/>
                </a:moveTo>
                <a:cubicBezTo>
                  <a:pt x="11122879" y="4539806"/>
                  <a:pt x="11136115" y="4553041"/>
                  <a:pt x="11136115" y="4569331"/>
                </a:cubicBezTo>
                <a:cubicBezTo>
                  <a:pt x="11136115" y="4585621"/>
                  <a:pt x="11122879" y="4598857"/>
                  <a:pt x="11106590" y="4598857"/>
                </a:cubicBezTo>
                <a:cubicBezTo>
                  <a:pt x="11090300" y="4598857"/>
                  <a:pt x="11077064" y="4585621"/>
                  <a:pt x="11077064" y="4569331"/>
                </a:cubicBezTo>
                <a:cubicBezTo>
                  <a:pt x="11077064" y="4553041"/>
                  <a:pt x="11090300" y="4539806"/>
                  <a:pt x="11106590" y="4539806"/>
                </a:cubicBezTo>
                <a:close/>
                <a:moveTo>
                  <a:pt x="10039603" y="4533697"/>
                </a:moveTo>
                <a:cubicBezTo>
                  <a:pt x="10046730" y="4533697"/>
                  <a:pt x="10051820" y="4538788"/>
                  <a:pt x="10051820" y="4545915"/>
                </a:cubicBezTo>
                <a:cubicBezTo>
                  <a:pt x="10051820" y="4553041"/>
                  <a:pt x="10045712" y="4558132"/>
                  <a:pt x="10039603" y="4558132"/>
                </a:cubicBezTo>
                <a:cubicBezTo>
                  <a:pt x="10032477" y="4558132"/>
                  <a:pt x="10027386" y="4553041"/>
                  <a:pt x="10027386" y="4545915"/>
                </a:cubicBezTo>
                <a:cubicBezTo>
                  <a:pt x="10027386" y="4538788"/>
                  <a:pt x="10033494" y="4533697"/>
                  <a:pt x="10039603" y="4533697"/>
                </a:cubicBezTo>
                <a:close/>
                <a:moveTo>
                  <a:pt x="5086492" y="4530642"/>
                </a:moveTo>
                <a:cubicBezTo>
                  <a:pt x="5101760" y="4530642"/>
                  <a:pt x="5114995" y="4543877"/>
                  <a:pt x="5114995" y="4559149"/>
                </a:cubicBezTo>
                <a:cubicBezTo>
                  <a:pt x="5114995" y="4575439"/>
                  <a:pt x="5101760" y="4587656"/>
                  <a:pt x="5086492" y="4587656"/>
                </a:cubicBezTo>
                <a:cubicBezTo>
                  <a:pt x="5070204" y="4587656"/>
                  <a:pt x="5057989" y="4574421"/>
                  <a:pt x="5057989" y="4559149"/>
                </a:cubicBezTo>
                <a:cubicBezTo>
                  <a:pt x="5057989" y="4542860"/>
                  <a:pt x="5071223" y="4530642"/>
                  <a:pt x="5086492" y="4530642"/>
                </a:cubicBezTo>
                <a:close/>
                <a:moveTo>
                  <a:pt x="5031503" y="4522498"/>
                </a:moveTo>
                <a:cubicBezTo>
                  <a:pt x="5034558" y="4522498"/>
                  <a:pt x="5037610" y="4525552"/>
                  <a:pt x="5037610" y="4528606"/>
                </a:cubicBezTo>
                <a:cubicBezTo>
                  <a:pt x="5037610" y="4531661"/>
                  <a:pt x="5034558" y="4534716"/>
                  <a:pt x="5031503" y="4534716"/>
                </a:cubicBezTo>
                <a:cubicBezTo>
                  <a:pt x="5028450" y="4534716"/>
                  <a:pt x="5025395" y="4531661"/>
                  <a:pt x="5025395" y="4528606"/>
                </a:cubicBezTo>
                <a:cubicBezTo>
                  <a:pt x="5025395" y="4525552"/>
                  <a:pt x="5028450" y="4522498"/>
                  <a:pt x="5031503" y="4522498"/>
                </a:cubicBezTo>
                <a:close/>
                <a:moveTo>
                  <a:pt x="10449905" y="4519443"/>
                </a:moveTo>
                <a:cubicBezTo>
                  <a:pt x="10451940" y="4519443"/>
                  <a:pt x="10453977" y="4521479"/>
                  <a:pt x="10453977" y="4523515"/>
                </a:cubicBezTo>
                <a:cubicBezTo>
                  <a:pt x="10453977" y="4525551"/>
                  <a:pt x="10451940" y="4527588"/>
                  <a:pt x="10449905" y="4527588"/>
                </a:cubicBezTo>
                <a:cubicBezTo>
                  <a:pt x="10447868" y="4527588"/>
                  <a:pt x="10445832" y="4525551"/>
                  <a:pt x="10445832" y="4523515"/>
                </a:cubicBezTo>
                <a:cubicBezTo>
                  <a:pt x="10445832" y="4521479"/>
                  <a:pt x="10447868" y="4519443"/>
                  <a:pt x="10449905" y="4519443"/>
                </a:cubicBezTo>
                <a:close/>
                <a:moveTo>
                  <a:pt x="6405944" y="4511298"/>
                </a:moveTo>
                <a:cubicBezTo>
                  <a:pt x="6411035" y="4511298"/>
                  <a:pt x="6415107" y="4515371"/>
                  <a:pt x="6415107" y="4520461"/>
                </a:cubicBezTo>
                <a:cubicBezTo>
                  <a:pt x="6415107" y="4525552"/>
                  <a:pt x="6411035" y="4529625"/>
                  <a:pt x="6405944" y="4529625"/>
                </a:cubicBezTo>
                <a:cubicBezTo>
                  <a:pt x="6400854" y="4529625"/>
                  <a:pt x="6396781" y="4525552"/>
                  <a:pt x="6396781" y="4520461"/>
                </a:cubicBezTo>
                <a:cubicBezTo>
                  <a:pt x="6396781" y="4515371"/>
                  <a:pt x="6400854" y="4511298"/>
                  <a:pt x="6405944" y="4511298"/>
                </a:cubicBezTo>
                <a:close/>
                <a:moveTo>
                  <a:pt x="3329227" y="4505190"/>
                </a:moveTo>
                <a:cubicBezTo>
                  <a:pt x="3334319" y="4505190"/>
                  <a:pt x="3339409" y="4510281"/>
                  <a:pt x="3339409" y="4515371"/>
                </a:cubicBezTo>
                <a:cubicBezTo>
                  <a:pt x="3339409" y="4520462"/>
                  <a:pt x="3335337" y="4525552"/>
                  <a:pt x="3329227" y="4525552"/>
                </a:cubicBezTo>
                <a:cubicBezTo>
                  <a:pt x="3324137" y="4525552"/>
                  <a:pt x="3319045" y="4521480"/>
                  <a:pt x="3319045" y="4515371"/>
                </a:cubicBezTo>
                <a:cubicBezTo>
                  <a:pt x="3319045" y="4510281"/>
                  <a:pt x="3323119" y="4505190"/>
                  <a:pt x="3329227" y="4505190"/>
                </a:cubicBezTo>
                <a:close/>
                <a:moveTo>
                  <a:pt x="9823763" y="4504172"/>
                </a:moveTo>
                <a:cubicBezTo>
                  <a:pt x="9826817" y="4505190"/>
                  <a:pt x="9828853" y="4507226"/>
                  <a:pt x="9828853" y="4509263"/>
                </a:cubicBezTo>
                <a:cubicBezTo>
                  <a:pt x="9828853" y="4512317"/>
                  <a:pt x="9826817" y="4514353"/>
                  <a:pt x="9823763" y="4514353"/>
                </a:cubicBezTo>
                <a:cubicBezTo>
                  <a:pt x="9820708" y="4514353"/>
                  <a:pt x="9818672" y="4512317"/>
                  <a:pt x="9818672" y="4509263"/>
                </a:cubicBezTo>
                <a:cubicBezTo>
                  <a:pt x="9818672" y="4506208"/>
                  <a:pt x="9820708" y="4504172"/>
                  <a:pt x="9823763" y="4504172"/>
                </a:cubicBezTo>
                <a:close/>
                <a:moveTo>
                  <a:pt x="11835561" y="4496026"/>
                </a:moveTo>
                <a:cubicBezTo>
                  <a:pt x="11864069" y="4496026"/>
                  <a:pt x="11886467" y="4518425"/>
                  <a:pt x="11886467" y="4546932"/>
                </a:cubicBezTo>
                <a:cubicBezTo>
                  <a:pt x="11886467" y="4574421"/>
                  <a:pt x="11864069" y="4597838"/>
                  <a:pt x="11835561" y="4597838"/>
                </a:cubicBezTo>
                <a:cubicBezTo>
                  <a:pt x="11807053" y="4597838"/>
                  <a:pt x="11784655" y="4575440"/>
                  <a:pt x="11784655" y="4546932"/>
                </a:cubicBezTo>
                <a:cubicBezTo>
                  <a:pt x="11784655" y="4518425"/>
                  <a:pt x="11808072" y="4496026"/>
                  <a:pt x="11835561" y="4496026"/>
                </a:cubicBezTo>
                <a:close/>
                <a:moveTo>
                  <a:pt x="2021958" y="4478719"/>
                </a:moveTo>
                <a:cubicBezTo>
                  <a:pt x="2023994" y="4478719"/>
                  <a:pt x="2025013" y="4480755"/>
                  <a:pt x="2025013" y="4481773"/>
                </a:cubicBezTo>
                <a:cubicBezTo>
                  <a:pt x="2025013" y="4483810"/>
                  <a:pt x="2023994" y="4484827"/>
                  <a:pt x="2021958" y="4484827"/>
                </a:cubicBezTo>
                <a:cubicBezTo>
                  <a:pt x="2019921" y="4484827"/>
                  <a:pt x="2018904" y="4483810"/>
                  <a:pt x="2018904" y="4481773"/>
                </a:cubicBezTo>
                <a:cubicBezTo>
                  <a:pt x="2018904" y="4479737"/>
                  <a:pt x="2019921" y="4478719"/>
                  <a:pt x="2021958" y="4478719"/>
                </a:cubicBezTo>
                <a:close/>
                <a:moveTo>
                  <a:pt x="1314378" y="4477700"/>
                </a:moveTo>
                <a:cubicBezTo>
                  <a:pt x="1323541" y="4477700"/>
                  <a:pt x="1331686" y="4484827"/>
                  <a:pt x="1331686" y="4495008"/>
                </a:cubicBezTo>
                <a:cubicBezTo>
                  <a:pt x="1331686" y="4504171"/>
                  <a:pt x="1323541" y="4512316"/>
                  <a:pt x="1314378" y="4512316"/>
                </a:cubicBezTo>
                <a:cubicBezTo>
                  <a:pt x="1305215" y="4512316"/>
                  <a:pt x="1297070" y="4504171"/>
                  <a:pt x="1297070" y="4495008"/>
                </a:cubicBezTo>
                <a:cubicBezTo>
                  <a:pt x="1297070" y="4485845"/>
                  <a:pt x="1305215" y="4477700"/>
                  <a:pt x="1314378" y="4477700"/>
                </a:cubicBezTo>
                <a:close/>
                <a:moveTo>
                  <a:pt x="9049994" y="4471592"/>
                </a:moveTo>
                <a:cubicBezTo>
                  <a:pt x="9052029" y="4472610"/>
                  <a:pt x="9054066" y="4473628"/>
                  <a:pt x="9054066" y="4475664"/>
                </a:cubicBezTo>
                <a:cubicBezTo>
                  <a:pt x="9054066" y="4477700"/>
                  <a:pt x="9052029" y="4479737"/>
                  <a:pt x="9049994" y="4479737"/>
                </a:cubicBezTo>
                <a:cubicBezTo>
                  <a:pt x="9047957" y="4479737"/>
                  <a:pt x="9045921" y="4477700"/>
                  <a:pt x="9045921" y="4475664"/>
                </a:cubicBezTo>
                <a:cubicBezTo>
                  <a:pt x="9045921" y="4473628"/>
                  <a:pt x="9047957" y="4471592"/>
                  <a:pt x="9049994" y="4471592"/>
                </a:cubicBezTo>
                <a:close/>
                <a:moveTo>
                  <a:pt x="9692425" y="4440030"/>
                </a:moveTo>
                <a:cubicBezTo>
                  <a:pt x="9704642" y="4440030"/>
                  <a:pt x="9714823" y="4450211"/>
                  <a:pt x="9714823" y="4462429"/>
                </a:cubicBezTo>
                <a:cubicBezTo>
                  <a:pt x="9714823" y="4474646"/>
                  <a:pt x="9704642" y="4484827"/>
                  <a:pt x="9692425" y="4484827"/>
                </a:cubicBezTo>
                <a:cubicBezTo>
                  <a:pt x="9680207" y="4484827"/>
                  <a:pt x="9670026" y="4474646"/>
                  <a:pt x="9670026" y="4462429"/>
                </a:cubicBezTo>
                <a:cubicBezTo>
                  <a:pt x="9670026" y="4450211"/>
                  <a:pt x="9680207" y="4440030"/>
                  <a:pt x="9692425" y="4440030"/>
                </a:cubicBezTo>
                <a:close/>
                <a:moveTo>
                  <a:pt x="748314" y="4434939"/>
                </a:moveTo>
                <a:cubicBezTo>
                  <a:pt x="751368" y="4434939"/>
                  <a:pt x="753404" y="4436975"/>
                  <a:pt x="753404" y="4440030"/>
                </a:cubicBezTo>
                <a:cubicBezTo>
                  <a:pt x="753404" y="4443084"/>
                  <a:pt x="751368" y="4445120"/>
                  <a:pt x="748314" y="4445120"/>
                </a:cubicBezTo>
                <a:cubicBezTo>
                  <a:pt x="745259" y="4445120"/>
                  <a:pt x="743223" y="4443084"/>
                  <a:pt x="743223" y="4440030"/>
                </a:cubicBezTo>
                <a:cubicBezTo>
                  <a:pt x="743223" y="4436975"/>
                  <a:pt x="745259" y="4434939"/>
                  <a:pt x="748314" y="4434939"/>
                </a:cubicBezTo>
                <a:close/>
                <a:moveTo>
                  <a:pt x="409266" y="4434939"/>
                </a:moveTo>
                <a:cubicBezTo>
                  <a:pt x="412320" y="4434939"/>
                  <a:pt x="415374" y="4436975"/>
                  <a:pt x="415374" y="4441048"/>
                </a:cubicBezTo>
                <a:cubicBezTo>
                  <a:pt x="415374" y="4444102"/>
                  <a:pt x="412320" y="4447157"/>
                  <a:pt x="409266" y="4447157"/>
                </a:cubicBezTo>
                <a:cubicBezTo>
                  <a:pt x="405193" y="4447157"/>
                  <a:pt x="403157" y="4444102"/>
                  <a:pt x="403157" y="4441048"/>
                </a:cubicBezTo>
                <a:cubicBezTo>
                  <a:pt x="403157" y="4436975"/>
                  <a:pt x="406211" y="4434939"/>
                  <a:pt x="409266" y="4434939"/>
                </a:cubicBezTo>
                <a:close/>
                <a:moveTo>
                  <a:pt x="9956118" y="4432903"/>
                </a:moveTo>
                <a:cubicBezTo>
                  <a:pt x="9957136" y="4432903"/>
                  <a:pt x="9959172" y="4433921"/>
                  <a:pt x="9959172" y="4435957"/>
                </a:cubicBezTo>
                <a:cubicBezTo>
                  <a:pt x="9959172" y="4437994"/>
                  <a:pt x="9958154" y="4439011"/>
                  <a:pt x="9956118" y="4439011"/>
                </a:cubicBezTo>
                <a:cubicBezTo>
                  <a:pt x="9954081" y="4439011"/>
                  <a:pt x="9953063" y="4437994"/>
                  <a:pt x="9953063" y="4435957"/>
                </a:cubicBezTo>
                <a:cubicBezTo>
                  <a:pt x="9953063" y="4433921"/>
                  <a:pt x="9954081" y="4432903"/>
                  <a:pt x="9956118" y="4432903"/>
                </a:cubicBezTo>
                <a:close/>
                <a:moveTo>
                  <a:pt x="8798519" y="4432903"/>
                </a:moveTo>
                <a:cubicBezTo>
                  <a:pt x="8800556" y="4432903"/>
                  <a:pt x="8801573" y="4434939"/>
                  <a:pt x="8801573" y="4435957"/>
                </a:cubicBezTo>
                <a:cubicBezTo>
                  <a:pt x="8801573" y="4436975"/>
                  <a:pt x="8800556" y="4439011"/>
                  <a:pt x="8798519" y="4439011"/>
                </a:cubicBezTo>
                <a:cubicBezTo>
                  <a:pt x="8796483" y="4439011"/>
                  <a:pt x="8795465" y="4437994"/>
                  <a:pt x="8795465" y="4435957"/>
                </a:cubicBezTo>
                <a:cubicBezTo>
                  <a:pt x="8795465" y="4433921"/>
                  <a:pt x="8796483" y="4432903"/>
                  <a:pt x="8798519" y="4432903"/>
                </a:cubicBezTo>
                <a:close/>
                <a:moveTo>
                  <a:pt x="6079128" y="4427813"/>
                </a:moveTo>
                <a:cubicBezTo>
                  <a:pt x="6083201" y="4428831"/>
                  <a:pt x="6085238" y="4430867"/>
                  <a:pt x="6085238" y="4433921"/>
                </a:cubicBezTo>
                <a:cubicBezTo>
                  <a:pt x="6085238" y="4436976"/>
                  <a:pt x="6083201" y="4440030"/>
                  <a:pt x="6079128" y="4440030"/>
                </a:cubicBezTo>
                <a:cubicBezTo>
                  <a:pt x="6076074" y="4440030"/>
                  <a:pt x="6073020" y="4437994"/>
                  <a:pt x="6073020" y="4433921"/>
                </a:cubicBezTo>
                <a:cubicBezTo>
                  <a:pt x="6073020" y="4430867"/>
                  <a:pt x="6076074" y="4427813"/>
                  <a:pt x="6079128" y="4427813"/>
                </a:cubicBezTo>
                <a:close/>
                <a:moveTo>
                  <a:pt x="1133145" y="4424758"/>
                </a:moveTo>
                <a:cubicBezTo>
                  <a:pt x="1136199" y="4424758"/>
                  <a:pt x="1138235" y="4426794"/>
                  <a:pt x="1138235" y="4429849"/>
                </a:cubicBezTo>
                <a:cubicBezTo>
                  <a:pt x="1138235" y="4432903"/>
                  <a:pt x="1136199" y="4434939"/>
                  <a:pt x="1133145" y="4434939"/>
                </a:cubicBezTo>
                <a:cubicBezTo>
                  <a:pt x="1130090" y="4434939"/>
                  <a:pt x="1128054" y="4432903"/>
                  <a:pt x="1128054" y="4429849"/>
                </a:cubicBezTo>
                <a:cubicBezTo>
                  <a:pt x="1128054" y="4426794"/>
                  <a:pt x="1130090" y="4424758"/>
                  <a:pt x="1133145" y="4424758"/>
                </a:cubicBezTo>
                <a:close/>
                <a:moveTo>
                  <a:pt x="10647419" y="4375889"/>
                </a:moveTo>
                <a:cubicBezTo>
                  <a:pt x="10651491" y="4375889"/>
                  <a:pt x="10655564" y="4378943"/>
                  <a:pt x="10655564" y="4384034"/>
                </a:cubicBezTo>
                <a:cubicBezTo>
                  <a:pt x="10655564" y="4389124"/>
                  <a:pt x="10651491" y="4392179"/>
                  <a:pt x="10647419" y="4392179"/>
                </a:cubicBezTo>
                <a:cubicBezTo>
                  <a:pt x="10642329" y="4392179"/>
                  <a:pt x="10639274" y="4388107"/>
                  <a:pt x="10639274" y="4384034"/>
                </a:cubicBezTo>
                <a:cubicBezTo>
                  <a:pt x="10639274" y="4378943"/>
                  <a:pt x="10643347" y="4375889"/>
                  <a:pt x="10647419" y="4375889"/>
                </a:cubicBezTo>
                <a:close/>
                <a:moveTo>
                  <a:pt x="7329376" y="4373852"/>
                </a:moveTo>
                <a:cubicBezTo>
                  <a:pt x="7330394" y="4373852"/>
                  <a:pt x="7331412" y="4374870"/>
                  <a:pt x="7331412" y="4375888"/>
                </a:cubicBezTo>
                <a:cubicBezTo>
                  <a:pt x="7331412" y="4376907"/>
                  <a:pt x="7330394" y="4377925"/>
                  <a:pt x="7329376" y="4377925"/>
                </a:cubicBezTo>
                <a:cubicBezTo>
                  <a:pt x="7328358" y="4377925"/>
                  <a:pt x="7327340" y="4376907"/>
                  <a:pt x="7327340" y="4375888"/>
                </a:cubicBezTo>
                <a:cubicBezTo>
                  <a:pt x="7327340" y="4374870"/>
                  <a:pt x="7328358" y="4373852"/>
                  <a:pt x="7329376" y="4373852"/>
                </a:cubicBezTo>
                <a:close/>
                <a:moveTo>
                  <a:pt x="7485148" y="4351454"/>
                </a:moveTo>
                <a:cubicBezTo>
                  <a:pt x="7489220" y="4351454"/>
                  <a:pt x="7492275" y="4354508"/>
                  <a:pt x="7492275" y="4358580"/>
                </a:cubicBezTo>
                <a:cubicBezTo>
                  <a:pt x="7492275" y="4362653"/>
                  <a:pt x="7489220" y="4365707"/>
                  <a:pt x="7485148" y="4365707"/>
                </a:cubicBezTo>
                <a:cubicBezTo>
                  <a:pt x="7481075" y="4365707"/>
                  <a:pt x="7478021" y="4362653"/>
                  <a:pt x="7478021" y="4358580"/>
                </a:cubicBezTo>
                <a:cubicBezTo>
                  <a:pt x="7478021" y="4354508"/>
                  <a:pt x="7481075" y="4351454"/>
                  <a:pt x="7485148" y="4351454"/>
                </a:cubicBezTo>
                <a:close/>
                <a:moveTo>
                  <a:pt x="7821127" y="4341273"/>
                </a:moveTo>
                <a:cubicBezTo>
                  <a:pt x="7823164" y="4341273"/>
                  <a:pt x="7824181" y="4343309"/>
                  <a:pt x="7824181" y="4344327"/>
                </a:cubicBezTo>
                <a:cubicBezTo>
                  <a:pt x="7824181" y="4346364"/>
                  <a:pt x="7823164" y="4347381"/>
                  <a:pt x="7821127" y="4347381"/>
                </a:cubicBezTo>
                <a:cubicBezTo>
                  <a:pt x="7819091" y="4347381"/>
                  <a:pt x="7818073" y="4346364"/>
                  <a:pt x="7818073" y="4344327"/>
                </a:cubicBezTo>
                <a:cubicBezTo>
                  <a:pt x="7818073" y="4342291"/>
                  <a:pt x="7819091" y="4341273"/>
                  <a:pt x="7821127" y="4341273"/>
                </a:cubicBezTo>
                <a:close/>
                <a:moveTo>
                  <a:pt x="2867001" y="4337200"/>
                </a:moveTo>
                <a:cubicBezTo>
                  <a:pt x="2869037" y="4337200"/>
                  <a:pt x="2870055" y="4339236"/>
                  <a:pt x="2870055" y="4340254"/>
                </a:cubicBezTo>
                <a:cubicBezTo>
                  <a:pt x="2870055" y="4342291"/>
                  <a:pt x="2869037" y="4343308"/>
                  <a:pt x="2867001" y="4343308"/>
                </a:cubicBezTo>
                <a:cubicBezTo>
                  <a:pt x="2865982" y="4343308"/>
                  <a:pt x="2863946" y="4342291"/>
                  <a:pt x="2863946" y="4340254"/>
                </a:cubicBezTo>
                <a:cubicBezTo>
                  <a:pt x="2863946" y="4339236"/>
                  <a:pt x="2864963" y="4337200"/>
                  <a:pt x="2867001" y="4337200"/>
                </a:cubicBezTo>
                <a:close/>
                <a:moveTo>
                  <a:pt x="288110" y="4316838"/>
                </a:moveTo>
                <a:cubicBezTo>
                  <a:pt x="293201" y="4316838"/>
                  <a:pt x="298290" y="4320911"/>
                  <a:pt x="298290" y="4327019"/>
                </a:cubicBezTo>
                <a:cubicBezTo>
                  <a:pt x="298290" y="4333128"/>
                  <a:pt x="293201" y="4337200"/>
                  <a:pt x="288110" y="4337200"/>
                </a:cubicBezTo>
                <a:cubicBezTo>
                  <a:pt x="282001" y="4337200"/>
                  <a:pt x="277929" y="4333128"/>
                  <a:pt x="277929" y="4327019"/>
                </a:cubicBezTo>
                <a:cubicBezTo>
                  <a:pt x="277929" y="4321929"/>
                  <a:pt x="282001" y="4316838"/>
                  <a:pt x="288110" y="4316838"/>
                </a:cubicBezTo>
                <a:close/>
                <a:moveTo>
                  <a:pt x="12035111" y="4313784"/>
                </a:moveTo>
                <a:cubicBezTo>
                  <a:pt x="12039184" y="4313784"/>
                  <a:pt x="12042239" y="4316838"/>
                  <a:pt x="12042239" y="4320911"/>
                </a:cubicBezTo>
                <a:cubicBezTo>
                  <a:pt x="12042239" y="4324983"/>
                  <a:pt x="12039184" y="4328037"/>
                  <a:pt x="12035111" y="4328037"/>
                </a:cubicBezTo>
                <a:cubicBezTo>
                  <a:pt x="12031039" y="4328037"/>
                  <a:pt x="12027985" y="4324983"/>
                  <a:pt x="12027985" y="4320911"/>
                </a:cubicBezTo>
                <a:cubicBezTo>
                  <a:pt x="12027985" y="4316838"/>
                  <a:pt x="12031039" y="4313784"/>
                  <a:pt x="12035111" y="4313784"/>
                </a:cubicBezTo>
                <a:close/>
                <a:moveTo>
                  <a:pt x="5619968" y="4302584"/>
                </a:moveTo>
                <a:cubicBezTo>
                  <a:pt x="5620986" y="4302584"/>
                  <a:pt x="5622005" y="4303602"/>
                  <a:pt x="5622005" y="4304620"/>
                </a:cubicBezTo>
                <a:cubicBezTo>
                  <a:pt x="5622005" y="4305639"/>
                  <a:pt x="5620986" y="4306657"/>
                  <a:pt x="5619968" y="4306657"/>
                </a:cubicBezTo>
                <a:cubicBezTo>
                  <a:pt x="5618950" y="4306657"/>
                  <a:pt x="5617932" y="4305639"/>
                  <a:pt x="5617932" y="4304620"/>
                </a:cubicBezTo>
                <a:cubicBezTo>
                  <a:pt x="5617932" y="4303602"/>
                  <a:pt x="5618950" y="4302584"/>
                  <a:pt x="5619968" y="4302584"/>
                </a:cubicBezTo>
                <a:close/>
                <a:moveTo>
                  <a:pt x="2632833" y="4256769"/>
                </a:moveTo>
                <a:cubicBezTo>
                  <a:pt x="2637924" y="4256769"/>
                  <a:pt x="2643014" y="4260842"/>
                  <a:pt x="2643014" y="4266950"/>
                </a:cubicBezTo>
                <a:cubicBezTo>
                  <a:pt x="2643014" y="4273059"/>
                  <a:pt x="2637924" y="4277131"/>
                  <a:pt x="2632833" y="4277131"/>
                </a:cubicBezTo>
                <a:cubicBezTo>
                  <a:pt x="2626724" y="4277131"/>
                  <a:pt x="2622652" y="4273059"/>
                  <a:pt x="2622652" y="4266950"/>
                </a:cubicBezTo>
                <a:cubicBezTo>
                  <a:pt x="2622652" y="4260842"/>
                  <a:pt x="2627743" y="4256769"/>
                  <a:pt x="2632833" y="4256769"/>
                </a:cubicBezTo>
                <a:close/>
                <a:moveTo>
                  <a:pt x="5403112" y="4242516"/>
                </a:moveTo>
                <a:cubicBezTo>
                  <a:pt x="5403112" y="4242516"/>
                  <a:pt x="5404130" y="4242516"/>
                  <a:pt x="5404130" y="4243534"/>
                </a:cubicBezTo>
                <a:cubicBezTo>
                  <a:pt x="5404130" y="4244552"/>
                  <a:pt x="5403112" y="4244552"/>
                  <a:pt x="5403112" y="4244552"/>
                </a:cubicBezTo>
                <a:cubicBezTo>
                  <a:pt x="5402095" y="4244552"/>
                  <a:pt x="5402095" y="4243534"/>
                  <a:pt x="5402095" y="4243534"/>
                </a:cubicBezTo>
                <a:cubicBezTo>
                  <a:pt x="5402095" y="4242516"/>
                  <a:pt x="5403112" y="4242516"/>
                  <a:pt x="5403112" y="4242516"/>
                </a:cubicBezTo>
                <a:close/>
                <a:moveTo>
                  <a:pt x="3718138" y="4228262"/>
                </a:moveTo>
                <a:cubicBezTo>
                  <a:pt x="3725265" y="4228262"/>
                  <a:pt x="3730354" y="4234371"/>
                  <a:pt x="3730354" y="4240480"/>
                </a:cubicBezTo>
                <a:cubicBezTo>
                  <a:pt x="3730354" y="4247606"/>
                  <a:pt x="3725265" y="4252697"/>
                  <a:pt x="3718138" y="4252697"/>
                </a:cubicBezTo>
                <a:cubicBezTo>
                  <a:pt x="3711011" y="4252697"/>
                  <a:pt x="3705922" y="4247606"/>
                  <a:pt x="3705922" y="4240480"/>
                </a:cubicBezTo>
                <a:cubicBezTo>
                  <a:pt x="3705922" y="4233353"/>
                  <a:pt x="3711011" y="4228262"/>
                  <a:pt x="3718138" y="4228262"/>
                </a:cubicBezTo>
                <a:close/>
                <a:moveTo>
                  <a:pt x="1566870" y="4220117"/>
                </a:moveTo>
                <a:cubicBezTo>
                  <a:pt x="1581124" y="4220117"/>
                  <a:pt x="1593341" y="4232335"/>
                  <a:pt x="1593341" y="4246588"/>
                </a:cubicBezTo>
                <a:cubicBezTo>
                  <a:pt x="1593341" y="4260842"/>
                  <a:pt x="1581124" y="4273059"/>
                  <a:pt x="1566870" y="4273059"/>
                </a:cubicBezTo>
                <a:cubicBezTo>
                  <a:pt x="1552616" y="4273059"/>
                  <a:pt x="1540399" y="4260842"/>
                  <a:pt x="1540399" y="4246588"/>
                </a:cubicBezTo>
                <a:cubicBezTo>
                  <a:pt x="1540399" y="4232335"/>
                  <a:pt x="1552616" y="4220117"/>
                  <a:pt x="1566870" y="4220117"/>
                </a:cubicBezTo>
                <a:close/>
                <a:moveTo>
                  <a:pt x="10648437" y="4218080"/>
                </a:moveTo>
                <a:cubicBezTo>
                  <a:pt x="10656581" y="4218080"/>
                  <a:pt x="10662691" y="4224189"/>
                  <a:pt x="10662691" y="4232334"/>
                </a:cubicBezTo>
                <a:cubicBezTo>
                  <a:pt x="10662691" y="4239461"/>
                  <a:pt x="10656581" y="4246587"/>
                  <a:pt x="10648437" y="4246587"/>
                </a:cubicBezTo>
                <a:cubicBezTo>
                  <a:pt x="10640291" y="4246587"/>
                  <a:pt x="10634183" y="4240479"/>
                  <a:pt x="10634183" y="4232334"/>
                </a:cubicBezTo>
                <a:cubicBezTo>
                  <a:pt x="10634183" y="4224189"/>
                  <a:pt x="10640291" y="4218080"/>
                  <a:pt x="10648437" y="4218080"/>
                </a:cubicBezTo>
                <a:close/>
                <a:moveTo>
                  <a:pt x="11093353" y="4214008"/>
                </a:moveTo>
                <a:cubicBezTo>
                  <a:pt x="11099461" y="4214008"/>
                  <a:pt x="11104552" y="4219099"/>
                  <a:pt x="11104552" y="4225207"/>
                </a:cubicBezTo>
                <a:cubicBezTo>
                  <a:pt x="11104552" y="4231315"/>
                  <a:pt x="11099461" y="4236406"/>
                  <a:pt x="11093353" y="4236406"/>
                </a:cubicBezTo>
                <a:cubicBezTo>
                  <a:pt x="11087245" y="4236406"/>
                  <a:pt x="11082154" y="4231315"/>
                  <a:pt x="11082154" y="4225207"/>
                </a:cubicBezTo>
                <a:cubicBezTo>
                  <a:pt x="11082154" y="4219099"/>
                  <a:pt x="11087245" y="4214008"/>
                  <a:pt x="11093353" y="4214008"/>
                </a:cubicBezTo>
                <a:close/>
                <a:moveTo>
                  <a:pt x="550793" y="4191610"/>
                </a:moveTo>
                <a:cubicBezTo>
                  <a:pt x="555884" y="4191610"/>
                  <a:pt x="558938" y="4195682"/>
                  <a:pt x="558938" y="4199755"/>
                </a:cubicBezTo>
                <a:cubicBezTo>
                  <a:pt x="558938" y="4203828"/>
                  <a:pt x="555884" y="4207900"/>
                  <a:pt x="550793" y="4207900"/>
                </a:cubicBezTo>
                <a:cubicBezTo>
                  <a:pt x="546720" y="4207900"/>
                  <a:pt x="542648" y="4204845"/>
                  <a:pt x="542648" y="4199755"/>
                </a:cubicBezTo>
                <a:cubicBezTo>
                  <a:pt x="542648" y="4195682"/>
                  <a:pt x="545702" y="4191610"/>
                  <a:pt x="550793" y="4191610"/>
                </a:cubicBezTo>
                <a:close/>
                <a:moveTo>
                  <a:pt x="6863078" y="4178374"/>
                </a:moveTo>
                <a:cubicBezTo>
                  <a:pt x="6866133" y="4178374"/>
                  <a:pt x="6869188" y="4181428"/>
                  <a:pt x="6869188" y="4184482"/>
                </a:cubicBezTo>
                <a:cubicBezTo>
                  <a:pt x="6869188" y="4187537"/>
                  <a:pt x="6866133" y="4190591"/>
                  <a:pt x="6863078" y="4190591"/>
                </a:cubicBezTo>
                <a:cubicBezTo>
                  <a:pt x="6860024" y="4190591"/>
                  <a:pt x="6856970" y="4187537"/>
                  <a:pt x="6856970" y="4184482"/>
                </a:cubicBezTo>
                <a:cubicBezTo>
                  <a:pt x="6856970" y="4181428"/>
                  <a:pt x="6860024" y="4178374"/>
                  <a:pt x="6863078" y="4178374"/>
                </a:cubicBezTo>
                <a:close/>
                <a:moveTo>
                  <a:pt x="11333628" y="4167175"/>
                </a:moveTo>
                <a:cubicBezTo>
                  <a:pt x="11336683" y="4167175"/>
                  <a:pt x="11339738" y="4170229"/>
                  <a:pt x="11339738" y="4173284"/>
                </a:cubicBezTo>
                <a:cubicBezTo>
                  <a:pt x="11339738" y="4176338"/>
                  <a:pt x="11336683" y="4179393"/>
                  <a:pt x="11333628" y="4179393"/>
                </a:cubicBezTo>
                <a:cubicBezTo>
                  <a:pt x="11330575" y="4179393"/>
                  <a:pt x="11327520" y="4176338"/>
                  <a:pt x="11327520" y="4173284"/>
                </a:cubicBezTo>
                <a:cubicBezTo>
                  <a:pt x="11327520" y="4170229"/>
                  <a:pt x="11330575" y="4167175"/>
                  <a:pt x="11333628" y="4167175"/>
                </a:cubicBezTo>
                <a:close/>
                <a:moveTo>
                  <a:pt x="11631937" y="4147831"/>
                </a:moveTo>
                <a:cubicBezTo>
                  <a:pt x="11644154" y="4147831"/>
                  <a:pt x="11655354" y="4158012"/>
                  <a:pt x="11655354" y="4171248"/>
                </a:cubicBezTo>
                <a:cubicBezTo>
                  <a:pt x="11655354" y="4184483"/>
                  <a:pt x="11645173" y="4194664"/>
                  <a:pt x="11631937" y="4194664"/>
                </a:cubicBezTo>
                <a:cubicBezTo>
                  <a:pt x="11618701" y="4194664"/>
                  <a:pt x="11608520" y="4184483"/>
                  <a:pt x="11608520" y="4171248"/>
                </a:cubicBezTo>
                <a:cubicBezTo>
                  <a:pt x="11608520" y="4158012"/>
                  <a:pt x="11618701" y="4147831"/>
                  <a:pt x="11631937" y="4147831"/>
                </a:cubicBezTo>
                <a:close/>
                <a:moveTo>
                  <a:pt x="3068595" y="4123396"/>
                </a:moveTo>
                <a:cubicBezTo>
                  <a:pt x="3088956" y="4123396"/>
                  <a:pt x="3105248" y="4139686"/>
                  <a:pt x="3105248" y="4160048"/>
                </a:cubicBezTo>
                <a:cubicBezTo>
                  <a:pt x="3105248" y="4180410"/>
                  <a:pt x="3088956" y="4196701"/>
                  <a:pt x="3068595" y="4196701"/>
                </a:cubicBezTo>
                <a:cubicBezTo>
                  <a:pt x="3048233" y="4196701"/>
                  <a:pt x="3031941" y="4180410"/>
                  <a:pt x="3031941" y="4160048"/>
                </a:cubicBezTo>
                <a:cubicBezTo>
                  <a:pt x="3031941" y="4139686"/>
                  <a:pt x="3048233" y="4123396"/>
                  <a:pt x="3068595" y="4123396"/>
                </a:cubicBezTo>
                <a:close/>
                <a:moveTo>
                  <a:pt x="10819479" y="4092852"/>
                </a:moveTo>
                <a:cubicBezTo>
                  <a:pt x="10822534" y="4092852"/>
                  <a:pt x="10825589" y="4094888"/>
                  <a:pt x="10825589" y="4098960"/>
                </a:cubicBezTo>
                <a:cubicBezTo>
                  <a:pt x="10825589" y="4102015"/>
                  <a:pt x="10822534" y="4105070"/>
                  <a:pt x="10819479" y="4105070"/>
                </a:cubicBezTo>
                <a:cubicBezTo>
                  <a:pt x="10816426" y="4105070"/>
                  <a:pt x="10813371" y="4102015"/>
                  <a:pt x="10813371" y="4098960"/>
                </a:cubicBezTo>
                <a:cubicBezTo>
                  <a:pt x="10813371" y="4095906"/>
                  <a:pt x="10816426" y="4092852"/>
                  <a:pt x="10819479" y="4092852"/>
                </a:cubicBezTo>
                <a:close/>
                <a:moveTo>
                  <a:pt x="5376643" y="4073508"/>
                </a:moveTo>
                <a:cubicBezTo>
                  <a:pt x="5378679" y="4073508"/>
                  <a:pt x="5378679" y="4074526"/>
                  <a:pt x="5378679" y="4075544"/>
                </a:cubicBezTo>
                <a:cubicBezTo>
                  <a:pt x="5378679" y="4076563"/>
                  <a:pt x="5377659" y="4077581"/>
                  <a:pt x="5376643" y="4077581"/>
                </a:cubicBezTo>
                <a:cubicBezTo>
                  <a:pt x="5375624" y="4077581"/>
                  <a:pt x="5374603" y="4076563"/>
                  <a:pt x="5374603" y="4075544"/>
                </a:cubicBezTo>
                <a:cubicBezTo>
                  <a:pt x="5374603" y="4074526"/>
                  <a:pt x="5375624" y="4073508"/>
                  <a:pt x="5376643" y="4073508"/>
                </a:cubicBezTo>
                <a:close/>
                <a:moveTo>
                  <a:pt x="4249614" y="4036856"/>
                </a:moveTo>
                <a:cubicBezTo>
                  <a:pt x="4262849" y="4035838"/>
                  <a:pt x="4274048" y="4047037"/>
                  <a:pt x="4274048" y="4061291"/>
                </a:cubicBezTo>
                <a:cubicBezTo>
                  <a:pt x="4274048" y="4074527"/>
                  <a:pt x="4262849" y="4085726"/>
                  <a:pt x="4249614" y="4085726"/>
                </a:cubicBezTo>
                <a:cubicBezTo>
                  <a:pt x="4236380" y="4085726"/>
                  <a:pt x="4225181" y="4074527"/>
                  <a:pt x="4225181" y="4061291"/>
                </a:cubicBezTo>
                <a:cubicBezTo>
                  <a:pt x="4225181" y="4048055"/>
                  <a:pt x="4236380" y="4036856"/>
                  <a:pt x="4249614" y="4036856"/>
                </a:cubicBezTo>
                <a:close/>
                <a:moveTo>
                  <a:pt x="380768" y="4020566"/>
                </a:moveTo>
                <a:cubicBezTo>
                  <a:pt x="383822" y="4020566"/>
                  <a:pt x="385858" y="4022602"/>
                  <a:pt x="385858" y="4025657"/>
                </a:cubicBezTo>
                <a:cubicBezTo>
                  <a:pt x="385858" y="4027692"/>
                  <a:pt x="383822" y="4030747"/>
                  <a:pt x="380768" y="4030747"/>
                </a:cubicBezTo>
                <a:cubicBezTo>
                  <a:pt x="377713" y="4030747"/>
                  <a:pt x="375677" y="4028711"/>
                  <a:pt x="375677" y="4025657"/>
                </a:cubicBezTo>
                <a:cubicBezTo>
                  <a:pt x="375677" y="4022602"/>
                  <a:pt x="377713" y="4020566"/>
                  <a:pt x="380768" y="4020566"/>
                </a:cubicBezTo>
                <a:close/>
                <a:moveTo>
                  <a:pt x="2215400" y="3970678"/>
                </a:moveTo>
                <a:cubicBezTo>
                  <a:pt x="2216418" y="3970678"/>
                  <a:pt x="2216418" y="3971696"/>
                  <a:pt x="2216418" y="3971696"/>
                </a:cubicBezTo>
                <a:cubicBezTo>
                  <a:pt x="2216418" y="3972714"/>
                  <a:pt x="2216418" y="3972714"/>
                  <a:pt x="2215400" y="3972714"/>
                </a:cubicBezTo>
                <a:cubicBezTo>
                  <a:pt x="2214383" y="3972714"/>
                  <a:pt x="2214383" y="3972714"/>
                  <a:pt x="2214383" y="3971696"/>
                </a:cubicBezTo>
                <a:cubicBezTo>
                  <a:pt x="2214383" y="3970678"/>
                  <a:pt x="2214383" y="3970678"/>
                  <a:pt x="2215400" y="3970678"/>
                </a:cubicBezTo>
                <a:close/>
                <a:moveTo>
                  <a:pt x="4634435" y="3959479"/>
                </a:moveTo>
                <a:cubicBezTo>
                  <a:pt x="4648687" y="3959479"/>
                  <a:pt x="4660903" y="3970678"/>
                  <a:pt x="4660903" y="3985950"/>
                </a:cubicBezTo>
                <a:cubicBezTo>
                  <a:pt x="4660903" y="4001222"/>
                  <a:pt x="4648687" y="4012421"/>
                  <a:pt x="4634435" y="4012421"/>
                </a:cubicBezTo>
                <a:cubicBezTo>
                  <a:pt x="4619161" y="4012421"/>
                  <a:pt x="4607962" y="4000204"/>
                  <a:pt x="4607962" y="3985950"/>
                </a:cubicBezTo>
                <a:cubicBezTo>
                  <a:pt x="4607962" y="3971696"/>
                  <a:pt x="4620178" y="3959479"/>
                  <a:pt x="4634435" y="3959479"/>
                </a:cubicBezTo>
                <a:close/>
                <a:moveTo>
                  <a:pt x="10706469" y="3953370"/>
                </a:moveTo>
                <a:cubicBezTo>
                  <a:pt x="10718687" y="3952353"/>
                  <a:pt x="10726832" y="3961515"/>
                  <a:pt x="10726832" y="3972715"/>
                </a:cubicBezTo>
                <a:cubicBezTo>
                  <a:pt x="10726832" y="3983914"/>
                  <a:pt x="10717668" y="3992059"/>
                  <a:pt x="10706469" y="3992059"/>
                </a:cubicBezTo>
                <a:cubicBezTo>
                  <a:pt x="10695270" y="3992059"/>
                  <a:pt x="10686107" y="3982896"/>
                  <a:pt x="10686107" y="3972715"/>
                </a:cubicBezTo>
                <a:cubicBezTo>
                  <a:pt x="10686107" y="3961515"/>
                  <a:pt x="10695270" y="3953370"/>
                  <a:pt x="10706469" y="3953370"/>
                </a:cubicBezTo>
                <a:close/>
                <a:moveTo>
                  <a:pt x="8545008" y="3938098"/>
                </a:moveTo>
                <a:cubicBezTo>
                  <a:pt x="8568424" y="3938098"/>
                  <a:pt x="8588787" y="3957442"/>
                  <a:pt x="8588787" y="3981877"/>
                </a:cubicBezTo>
                <a:cubicBezTo>
                  <a:pt x="8588787" y="4006312"/>
                  <a:pt x="8569443" y="4025656"/>
                  <a:pt x="8545008" y="4025656"/>
                </a:cubicBezTo>
                <a:cubicBezTo>
                  <a:pt x="8520573" y="4025656"/>
                  <a:pt x="8501229" y="4006312"/>
                  <a:pt x="8501229" y="3981877"/>
                </a:cubicBezTo>
                <a:cubicBezTo>
                  <a:pt x="8501229" y="3957442"/>
                  <a:pt x="8520573" y="3938098"/>
                  <a:pt x="8545008" y="3938098"/>
                </a:cubicBezTo>
                <a:close/>
                <a:moveTo>
                  <a:pt x="677029" y="3937081"/>
                </a:moveTo>
                <a:cubicBezTo>
                  <a:pt x="680083" y="3937081"/>
                  <a:pt x="684156" y="3940135"/>
                  <a:pt x="684156" y="3944208"/>
                </a:cubicBezTo>
                <a:cubicBezTo>
                  <a:pt x="684156" y="3948280"/>
                  <a:pt x="681101" y="3951334"/>
                  <a:pt x="677029" y="3951334"/>
                </a:cubicBezTo>
                <a:cubicBezTo>
                  <a:pt x="672956" y="3951334"/>
                  <a:pt x="669902" y="3948280"/>
                  <a:pt x="669902" y="3944208"/>
                </a:cubicBezTo>
                <a:cubicBezTo>
                  <a:pt x="669902" y="3940135"/>
                  <a:pt x="672956" y="3937081"/>
                  <a:pt x="677029" y="3937081"/>
                </a:cubicBezTo>
                <a:close/>
                <a:moveTo>
                  <a:pt x="165937" y="3893302"/>
                </a:moveTo>
                <a:cubicBezTo>
                  <a:pt x="168991" y="3893302"/>
                  <a:pt x="171027" y="3895338"/>
                  <a:pt x="171027" y="3898393"/>
                </a:cubicBezTo>
                <a:cubicBezTo>
                  <a:pt x="171027" y="3901447"/>
                  <a:pt x="168991" y="3903483"/>
                  <a:pt x="165937" y="3903483"/>
                </a:cubicBezTo>
                <a:cubicBezTo>
                  <a:pt x="162882" y="3903483"/>
                  <a:pt x="160846" y="3901447"/>
                  <a:pt x="160846" y="3898393"/>
                </a:cubicBezTo>
                <a:cubicBezTo>
                  <a:pt x="160846" y="3895338"/>
                  <a:pt x="162882" y="3893302"/>
                  <a:pt x="165937" y="3893302"/>
                </a:cubicBezTo>
                <a:close/>
                <a:moveTo>
                  <a:pt x="3428003" y="3860722"/>
                </a:moveTo>
                <a:cubicBezTo>
                  <a:pt x="3443277" y="3860722"/>
                  <a:pt x="3454475" y="3872940"/>
                  <a:pt x="3454475" y="3887193"/>
                </a:cubicBezTo>
                <a:cubicBezTo>
                  <a:pt x="3454475" y="3901447"/>
                  <a:pt x="3442258" y="3913664"/>
                  <a:pt x="3428003" y="3913664"/>
                </a:cubicBezTo>
                <a:cubicBezTo>
                  <a:pt x="3413746" y="3913664"/>
                  <a:pt x="3401528" y="3901447"/>
                  <a:pt x="3401528" y="3887193"/>
                </a:cubicBezTo>
                <a:cubicBezTo>
                  <a:pt x="3401528" y="3872940"/>
                  <a:pt x="3413746" y="3860722"/>
                  <a:pt x="3428003" y="3860722"/>
                </a:cubicBezTo>
                <a:close/>
                <a:moveTo>
                  <a:pt x="461189" y="3827124"/>
                </a:moveTo>
                <a:cubicBezTo>
                  <a:pt x="464244" y="3828142"/>
                  <a:pt x="465262" y="3829160"/>
                  <a:pt x="465262" y="3831196"/>
                </a:cubicBezTo>
                <a:cubicBezTo>
                  <a:pt x="465262" y="3833232"/>
                  <a:pt x="463226" y="3835269"/>
                  <a:pt x="461189" y="3835269"/>
                </a:cubicBezTo>
                <a:cubicBezTo>
                  <a:pt x="459153" y="3835269"/>
                  <a:pt x="457117" y="3833232"/>
                  <a:pt x="457117" y="3831196"/>
                </a:cubicBezTo>
                <a:cubicBezTo>
                  <a:pt x="457117" y="3829160"/>
                  <a:pt x="459153" y="3827124"/>
                  <a:pt x="461189" y="3827124"/>
                </a:cubicBezTo>
                <a:close/>
                <a:moveTo>
                  <a:pt x="395021" y="3817961"/>
                </a:moveTo>
                <a:cubicBezTo>
                  <a:pt x="399093" y="3817961"/>
                  <a:pt x="402148" y="3821015"/>
                  <a:pt x="402148" y="3825088"/>
                </a:cubicBezTo>
                <a:cubicBezTo>
                  <a:pt x="402148" y="3829160"/>
                  <a:pt x="399093" y="3832215"/>
                  <a:pt x="395021" y="3832215"/>
                </a:cubicBezTo>
                <a:cubicBezTo>
                  <a:pt x="390948" y="3832215"/>
                  <a:pt x="387894" y="3829160"/>
                  <a:pt x="387894" y="3825088"/>
                </a:cubicBezTo>
                <a:cubicBezTo>
                  <a:pt x="387894" y="3821015"/>
                  <a:pt x="390948" y="3817961"/>
                  <a:pt x="395021" y="3817961"/>
                </a:cubicBezTo>
                <a:close/>
                <a:moveTo>
                  <a:pt x="11750038" y="3799635"/>
                </a:moveTo>
                <a:cubicBezTo>
                  <a:pt x="11753093" y="3800653"/>
                  <a:pt x="11755129" y="3802689"/>
                  <a:pt x="11755129" y="3805743"/>
                </a:cubicBezTo>
                <a:cubicBezTo>
                  <a:pt x="11755129" y="3808798"/>
                  <a:pt x="11753093" y="3810834"/>
                  <a:pt x="11750038" y="3810834"/>
                </a:cubicBezTo>
                <a:cubicBezTo>
                  <a:pt x="11746985" y="3810834"/>
                  <a:pt x="11743930" y="3808798"/>
                  <a:pt x="11743930" y="3805743"/>
                </a:cubicBezTo>
                <a:cubicBezTo>
                  <a:pt x="11743930" y="3802689"/>
                  <a:pt x="11745966" y="3799635"/>
                  <a:pt x="11750038" y="3799635"/>
                </a:cubicBezTo>
                <a:close/>
                <a:moveTo>
                  <a:pt x="9481675" y="3783345"/>
                </a:moveTo>
                <a:cubicBezTo>
                  <a:pt x="9488801" y="3783345"/>
                  <a:pt x="9493892" y="3788436"/>
                  <a:pt x="9493892" y="3794545"/>
                </a:cubicBezTo>
                <a:cubicBezTo>
                  <a:pt x="9493892" y="3800653"/>
                  <a:pt x="9488801" y="3805744"/>
                  <a:pt x="9481675" y="3805744"/>
                </a:cubicBezTo>
                <a:cubicBezTo>
                  <a:pt x="9475566" y="3805744"/>
                  <a:pt x="9469457" y="3800653"/>
                  <a:pt x="9469457" y="3794545"/>
                </a:cubicBezTo>
                <a:cubicBezTo>
                  <a:pt x="9469457" y="3788436"/>
                  <a:pt x="9474548" y="3783345"/>
                  <a:pt x="9481675" y="3783345"/>
                </a:cubicBezTo>
                <a:close/>
                <a:moveTo>
                  <a:pt x="3492152" y="3781309"/>
                </a:moveTo>
                <a:cubicBezTo>
                  <a:pt x="3498262" y="3781309"/>
                  <a:pt x="3503351" y="3786400"/>
                  <a:pt x="3503351" y="3792508"/>
                </a:cubicBezTo>
                <a:cubicBezTo>
                  <a:pt x="3503351" y="3798616"/>
                  <a:pt x="3498262" y="3803707"/>
                  <a:pt x="3492152" y="3803707"/>
                </a:cubicBezTo>
                <a:cubicBezTo>
                  <a:pt x="3486046" y="3803707"/>
                  <a:pt x="3480954" y="3798616"/>
                  <a:pt x="3480954" y="3792508"/>
                </a:cubicBezTo>
                <a:cubicBezTo>
                  <a:pt x="3480954" y="3786400"/>
                  <a:pt x="3486046" y="3781309"/>
                  <a:pt x="3492152" y="3781309"/>
                </a:cubicBezTo>
                <a:close/>
                <a:moveTo>
                  <a:pt x="3015654" y="3767055"/>
                </a:moveTo>
                <a:cubicBezTo>
                  <a:pt x="3019727" y="3768073"/>
                  <a:pt x="3022780" y="3771128"/>
                  <a:pt x="3022780" y="3774182"/>
                </a:cubicBezTo>
                <a:cubicBezTo>
                  <a:pt x="3022780" y="3778254"/>
                  <a:pt x="3019727" y="3781309"/>
                  <a:pt x="3015654" y="3781309"/>
                </a:cubicBezTo>
                <a:cubicBezTo>
                  <a:pt x="3011580" y="3781309"/>
                  <a:pt x="3008526" y="3778254"/>
                  <a:pt x="3008526" y="3774182"/>
                </a:cubicBezTo>
                <a:cubicBezTo>
                  <a:pt x="3008526" y="3770109"/>
                  <a:pt x="3011580" y="3767055"/>
                  <a:pt x="3015654" y="3767055"/>
                </a:cubicBezTo>
                <a:close/>
                <a:moveTo>
                  <a:pt x="3810802" y="3754837"/>
                </a:moveTo>
                <a:cubicBezTo>
                  <a:pt x="3815894" y="3754837"/>
                  <a:pt x="3820985" y="3758910"/>
                  <a:pt x="3820985" y="3765018"/>
                </a:cubicBezTo>
                <a:cubicBezTo>
                  <a:pt x="3820985" y="3770109"/>
                  <a:pt x="3816912" y="3775199"/>
                  <a:pt x="3810802" y="3775199"/>
                </a:cubicBezTo>
                <a:cubicBezTo>
                  <a:pt x="3804694" y="3775199"/>
                  <a:pt x="3800620" y="3771127"/>
                  <a:pt x="3800620" y="3765018"/>
                </a:cubicBezTo>
                <a:cubicBezTo>
                  <a:pt x="3800620" y="3758910"/>
                  <a:pt x="3804694" y="3754837"/>
                  <a:pt x="3810802" y="3754837"/>
                </a:cubicBezTo>
                <a:close/>
                <a:moveTo>
                  <a:pt x="2153313" y="3744656"/>
                </a:moveTo>
                <a:cubicBezTo>
                  <a:pt x="2162474" y="3744656"/>
                  <a:pt x="2170621" y="3751783"/>
                  <a:pt x="2170621" y="3761964"/>
                </a:cubicBezTo>
                <a:cubicBezTo>
                  <a:pt x="2170621" y="3771127"/>
                  <a:pt x="2162474" y="3779272"/>
                  <a:pt x="2153313" y="3779272"/>
                </a:cubicBezTo>
                <a:cubicBezTo>
                  <a:pt x="2144150" y="3779272"/>
                  <a:pt x="2136003" y="3772145"/>
                  <a:pt x="2136003" y="3761964"/>
                </a:cubicBezTo>
                <a:cubicBezTo>
                  <a:pt x="2136003" y="3752801"/>
                  <a:pt x="2144150" y="3744656"/>
                  <a:pt x="2153313" y="3744656"/>
                </a:cubicBezTo>
                <a:close/>
                <a:moveTo>
                  <a:pt x="5287053" y="3741602"/>
                </a:moveTo>
                <a:cubicBezTo>
                  <a:pt x="5290104" y="3741602"/>
                  <a:pt x="5292143" y="3743638"/>
                  <a:pt x="5292143" y="3746693"/>
                </a:cubicBezTo>
                <a:cubicBezTo>
                  <a:pt x="5292143" y="3749747"/>
                  <a:pt x="5290104" y="3751783"/>
                  <a:pt x="5287053" y="3751783"/>
                </a:cubicBezTo>
                <a:cubicBezTo>
                  <a:pt x="5284000" y="3751783"/>
                  <a:pt x="5281965" y="3749747"/>
                  <a:pt x="5281965" y="3746693"/>
                </a:cubicBezTo>
                <a:cubicBezTo>
                  <a:pt x="5281965" y="3743638"/>
                  <a:pt x="5284000" y="3741602"/>
                  <a:pt x="5287053" y="3741602"/>
                </a:cubicBezTo>
                <a:close/>
                <a:moveTo>
                  <a:pt x="7031068" y="3735494"/>
                </a:moveTo>
                <a:cubicBezTo>
                  <a:pt x="7043286" y="3735494"/>
                  <a:pt x="7053467" y="3745675"/>
                  <a:pt x="7053467" y="3757892"/>
                </a:cubicBezTo>
                <a:cubicBezTo>
                  <a:pt x="7053467" y="3770110"/>
                  <a:pt x="7043286" y="3780291"/>
                  <a:pt x="7031068" y="3780291"/>
                </a:cubicBezTo>
                <a:cubicBezTo>
                  <a:pt x="7018851" y="3780291"/>
                  <a:pt x="7008670" y="3770110"/>
                  <a:pt x="7008670" y="3757892"/>
                </a:cubicBezTo>
                <a:cubicBezTo>
                  <a:pt x="7008670" y="3745675"/>
                  <a:pt x="7018851" y="3735494"/>
                  <a:pt x="7031068" y="3735494"/>
                </a:cubicBezTo>
                <a:close/>
                <a:moveTo>
                  <a:pt x="8007442" y="3718185"/>
                </a:moveTo>
                <a:cubicBezTo>
                  <a:pt x="8031877" y="3719203"/>
                  <a:pt x="8051221" y="3738547"/>
                  <a:pt x="8051221" y="3761964"/>
                </a:cubicBezTo>
                <a:cubicBezTo>
                  <a:pt x="8051221" y="3785380"/>
                  <a:pt x="8031877" y="3804725"/>
                  <a:pt x="8007442" y="3804725"/>
                </a:cubicBezTo>
                <a:cubicBezTo>
                  <a:pt x="7983007" y="3804725"/>
                  <a:pt x="7963663" y="3785380"/>
                  <a:pt x="7963663" y="3761964"/>
                </a:cubicBezTo>
                <a:cubicBezTo>
                  <a:pt x="7963663" y="3738547"/>
                  <a:pt x="7983007" y="3718185"/>
                  <a:pt x="8007442" y="3718185"/>
                </a:cubicBezTo>
                <a:close/>
                <a:moveTo>
                  <a:pt x="2738703" y="3717167"/>
                </a:moveTo>
                <a:cubicBezTo>
                  <a:pt x="2742776" y="3717167"/>
                  <a:pt x="2746849" y="3720222"/>
                  <a:pt x="2746849" y="3725312"/>
                </a:cubicBezTo>
                <a:cubicBezTo>
                  <a:pt x="2746849" y="3729385"/>
                  <a:pt x="2743795" y="3733457"/>
                  <a:pt x="2738703" y="3733457"/>
                </a:cubicBezTo>
                <a:cubicBezTo>
                  <a:pt x="2734631" y="3733457"/>
                  <a:pt x="2730559" y="3730403"/>
                  <a:pt x="2730559" y="3725312"/>
                </a:cubicBezTo>
                <a:cubicBezTo>
                  <a:pt x="2730559" y="3721240"/>
                  <a:pt x="2733613" y="3717167"/>
                  <a:pt x="2738703" y="3717167"/>
                </a:cubicBezTo>
                <a:close/>
                <a:moveTo>
                  <a:pt x="5693282" y="3715131"/>
                </a:moveTo>
                <a:cubicBezTo>
                  <a:pt x="5697354" y="3715131"/>
                  <a:pt x="5701426" y="3718185"/>
                  <a:pt x="5701426" y="3722257"/>
                </a:cubicBezTo>
                <a:cubicBezTo>
                  <a:pt x="5701426" y="3726330"/>
                  <a:pt x="5698371" y="3729384"/>
                  <a:pt x="5693282" y="3729384"/>
                </a:cubicBezTo>
                <a:cubicBezTo>
                  <a:pt x="5689209" y="3729384"/>
                  <a:pt x="5685137" y="3726330"/>
                  <a:pt x="5685137" y="3722257"/>
                </a:cubicBezTo>
                <a:cubicBezTo>
                  <a:pt x="5685137" y="3718185"/>
                  <a:pt x="5688191" y="3715131"/>
                  <a:pt x="5693282" y="3715131"/>
                </a:cubicBezTo>
                <a:close/>
                <a:moveTo>
                  <a:pt x="1150439" y="3714113"/>
                </a:moveTo>
                <a:cubicBezTo>
                  <a:pt x="1153493" y="3714113"/>
                  <a:pt x="1156547" y="3717167"/>
                  <a:pt x="1156547" y="3720222"/>
                </a:cubicBezTo>
                <a:cubicBezTo>
                  <a:pt x="1156547" y="3723276"/>
                  <a:pt x="1153493" y="3726331"/>
                  <a:pt x="1150439" y="3726331"/>
                </a:cubicBezTo>
                <a:cubicBezTo>
                  <a:pt x="1147384" y="3726331"/>
                  <a:pt x="1144330" y="3723276"/>
                  <a:pt x="1144330" y="3720222"/>
                </a:cubicBezTo>
                <a:cubicBezTo>
                  <a:pt x="1144330" y="3717167"/>
                  <a:pt x="1147384" y="3714113"/>
                  <a:pt x="1150439" y="3714113"/>
                </a:cubicBezTo>
                <a:close/>
                <a:moveTo>
                  <a:pt x="3209096" y="3699859"/>
                </a:moveTo>
                <a:cubicBezTo>
                  <a:pt x="3238621" y="3700877"/>
                  <a:pt x="3261017" y="3723276"/>
                  <a:pt x="3261017" y="3751783"/>
                </a:cubicBezTo>
                <a:cubicBezTo>
                  <a:pt x="3261017" y="3780290"/>
                  <a:pt x="3237603" y="3803706"/>
                  <a:pt x="3209096" y="3803706"/>
                </a:cubicBezTo>
                <a:cubicBezTo>
                  <a:pt x="3180589" y="3803706"/>
                  <a:pt x="3157171" y="3780290"/>
                  <a:pt x="3157171" y="3751783"/>
                </a:cubicBezTo>
                <a:cubicBezTo>
                  <a:pt x="3157171" y="3723276"/>
                  <a:pt x="3180589" y="3699859"/>
                  <a:pt x="3209096" y="3699859"/>
                </a:cubicBezTo>
                <a:close/>
                <a:moveTo>
                  <a:pt x="10019241" y="3698841"/>
                </a:moveTo>
                <a:cubicBezTo>
                  <a:pt x="10053857" y="3698841"/>
                  <a:pt x="10081346" y="3726330"/>
                  <a:pt x="10081346" y="3759928"/>
                </a:cubicBezTo>
                <a:cubicBezTo>
                  <a:pt x="10081346" y="3793526"/>
                  <a:pt x="10053857" y="3821015"/>
                  <a:pt x="10019241" y="3821015"/>
                </a:cubicBezTo>
                <a:cubicBezTo>
                  <a:pt x="9985643" y="3821015"/>
                  <a:pt x="9957136" y="3793526"/>
                  <a:pt x="9957136" y="3759928"/>
                </a:cubicBezTo>
                <a:cubicBezTo>
                  <a:pt x="9957136" y="3726330"/>
                  <a:pt x="9984625" y="3698841"/>
                  <a:pt x="10019241" y="3698841"/>
                </a:cubicBezTo>
                <a:close/>
                <a:moveTo>
                  <a:pt x="4673138" y="3679497"/>
                </a:moveTo>
                <a:cubicBezTo>
                  <a:pt x="4682302" y="3679497"/>
                  <a:pt x="4690446" y="3686623"/>
                  <a:pt x="4690446" y="3695787"/>
                </a:cubicBezTo>
                <a:cubicBezTo>
                  <a:pt x="4690446" y="3704950"/>
                  <a:pt x="4683321" y="3712076"/>
                  <a:pt x="4673138" y="3712076"/>
                </a:cubicBezTo>
                <a:cubicBezTo>
                  <a:pt x="4663972" y="3712076"/>
                  <a:pt x="4655826" y="3704950"/>
                  <a:pt x="4655826" y="3695787"/>
                </a:cubicBezTo>
                <a:cubicBezTo>
                  <a:pt x="4655826" y="3686623"/>
                  <a:pt x="4662954" y="3679497"/>
                  <a:pt x="4673138" y="3679497"/>
                </a:cubicBezTo>
                <a:close/>
                <a:moveTo>
                  <a:pt x="22399" y="3673388"/>
                </a:moveTo>
                <a:cubicBezTo>
                  <a:pt x="36652" y="3673388"/>
                  <a:pt x="47851" y="3684588"/>
                  <a:pt x="47851" y="3699859"/>
                </a:cubicBezTo>
                <a:cubicBezTo>
                  <a:pt x="47851" y="3714113"/>
                  <a:pt x="36652" y="3725312"/>
                  <a:pt x="22399" y="3725312"/>
                </a:cubicBezTo>
                <a:cubicBezTo>
                  <a:pt x="12217" y="3725312"/>
                  <a:pt x="4072" y="3719203"/>
                  <a:pt x="0" y="3712076"/>
                </a:cubicBezTo>
                <a:lnTo>
                  <a:pt x="0" y="3686623"/>
                </a:lnTo>
                <a:cubicBezTo>
                  <a:pt x="5091" y="3678479"/>
                  <a:pt x="13236" y="3673388"/>
                  <a:pt x="22399" y="3673388"/>
                </a:cubicBezTo>
                <a:close/>
                <a:moveTo>
                  <a:pt x="10351147" y="3666261"/>
                </a:moveTo>
                <a:cubicBezTo>
                  <a:pt x="10360309" y="3665243"/>
                  <a:pt x="10367436" y="3672370"/>
                  <a:pt x="10367436" y="3681533"/>
                </a:cubicBezTo>
                <a:cubicBezTo>
                  <a:pt x="10367436" y="3690696"/>
                  <a:pt x="10360309" y="3696804"/>
                  <a:pt x="10351147" y="3696804"/>
                </a:cubicBezTo>
                <a:cubicBezTo>
                  <a:pt x="10341983" y="3696804"/>
                  <a:pt x="10335875" y="3689678"/>
                  <a:pt x="10335875" y="3681533"/>
                </a:cubicBezTo>
                <a:cubicBezTo>
                  <a:pt x="10335875" y="3672370"/>
                  <a:pt x="10343002" y="3666261"/>
                  <a:pt x="10351147" y="3666261"/>
                </a:cubicBezTo>
                <a:close/>
                <a:moveTo>
                  <a:pt x="11263380" y="3656080"/>
                </a:moveTo>
                <a:cubicBezTo>
                  <a:pt x="11271524" y="3656080"/>
                  <a:pt x="11276615" y="3662189"/>
                  <a:pt x="11276615" y="3669316"/>
                </a:cubicBezTo>
                <a:cubicBezTo>
                  <a:pt x="11276615" y="3676442"/>
                  <a:pt x="11270506" y="3682551"/>
                  <a:pt x="11263380" y="3682551"/>
                </a:cubicBezTo>
                <a:cubicBezTo>
                  <a:pt x="11256252" y="3682551"/>
                  <a:pt x="11250144" y="3676442"/>
                  <a:pt x="11250144" y="3669316"/>
                </a:cubicBezTo>
                <a:cubicBezTo>
                  <a:pt x="11250144" y="3662189"/>
                  <a:pt x="11256252" y="3656080"/>
                  <a:pt x="11263380" y="3656080"/>
                </a:cubicBezTo>
                <a:close/>
                <a:moveTo>
                  <a:pt x="223997" y="3647935"/>
                </a:moveTo>
                <a:cubicBezTo>
                  <a:pt x="231123" y="3647935"/>
                  <a:pt x="237232" y="3654044"/>
                  <a:pt x="237232" y="3661170"/>
                </a:cubicBezTo>
                <a:cubicBezTo>
                  <a:pt x="237232" y="3668297"/>
                  <a:pt x="231123" y="3674406"/>
                  <a:pt x="223997" y="3674406"/>
                </a:cubicBezTo>
                <a:cubicBezTo>
                  <a:pt x="216870" y="3674406"/>
                  <a:pt x="210761" y="3668297"/>
                  <a:pt x="210761" y="3661170"/>
                </a:cubicBezTo>
                <a:cubicBezTo>
                  <a:pt x="210761" y="3654044"/>
                  <a:pt x="216870" y="3647935"/>
                  <a:pt x="223997" y="3647935"/>
                </a:cubicBezTo>
                <a:close/>
                <a:moveTo>
                  <a:pt x="6892604" y="3642845"/>
                </a:moveTo>
                <a:cubicBezTo>
                  <a:pt x="6896677" y="3642845"/>
                  <a:pt x="6898713" y="3645899"/>
                  <a:pt x="6898713" y="3648954"/>
                </a:cubicBezTo>
                <a:cubicBezTo>
                  <a:pt x="6898713" y="3653026"/>
                  <a:pt x="6895659" y="3655063"/>
                  <a:pt x="6892604" y="3655063"/>
                </a:cubicBezTo>
                <a:cubicBezTo>
                  <a:pt x="6888532" y="3655063"/>
                  <a:pt x="6886496" y="3652008"/>
                  <a:pt x="6886496" y="3648954"/>
                </a:cubicBezTo>
                <a:cubicBezTo>
                  <a:pt x="6886496" y="3644881"/>
                  <a:pt x="6889550" y="3642845"/>
                  <a:pt x="6892604" y="3642845"/>
                </a:cubicBezTo>
                <a:close/>
                <a:moveTo>
                  <a:pt x="3798592" y="3640808"/>
                </a:moveTo>
                <a:cubicBezTo>
                  <a:pt x="3800628" y="3639790"/>
                  <a:pt x="3802666" y="3641826"/>
                  <a:pt x="3802666" y="3644880"/>
                </a:cubicBezTo>
                <a:cubicBezTo>
                  <a:pt x="3802666" y="3646917"/>
                  <a:pt x="3800628" y="3648953"/>
                  <a:pt x="3798592" y="3648953"/>
                </a:cubicBezTo>
                <a:cubicBezTo>
                  <a:pt x="3796557" y="3648953"/>
                  <a:pt x="3794520" y="3646917"/>
                  <a:pt x="3794520" y="3644880"/>
                </a:cubicBezTo>
                <a:cubicBezTo>
                  <a:pt x="3794520" y="3642844"/>
                  <a:pt x="3796557" y="3640808"/>
                  <a:pt x="3798592" y="3640808"/>
                </a:cubicBezTo>
                <a:close/>
                <a:moveTo>
                  <a:pt x="11062810" y="3638772"/>
                </a:moveTo>
                <a:cubicBezTo>
                  <a:pt x="11064847" y="3638772"/>
                  <a:pt x="11066882" y="3640808"/>
                  <a:pt x="11066882" y="3642844"/>
                </a:cubicBezTo>
                <a:cubicBezTo>
                  <a:pt x="11066882" y="3644880"/>
                  <a:pt x="11064847" y="3646917"/>
                  <a:pt x="11062810" y="3646917"/>
                </a:cubicBezTo>
                <a:cubicBezTo>
                  <a:pt x="11060774" y="3646917"/>
                  <a:pt x="11058737" y="3644880"/>
                  <a:pt x="11058737" y="3642844"/>
                </a:cubicBezTo>
                <a:cubicBezTo>
                  <a:pt x="11058737" y="3640808"/>
                  <a:pt x="11060774" y="3638772"/>
                  <a:pt x="11062810" y="3638772"/>
                </a:cubicBezTo>
                <a:close/>
                <a:moveTo>
                  <a:pt x="11256252" y="3614337"/>
                </a:moveTo>
                <a:cubicBezTo>
                  <a:pt x="11263379" y="3614337"/>
                  <a:pt x="11270506" y="3620445"/>
                  <a:pt x="11270506" y="3628591"/>
                </a:cubicBezTo>
                <a:cubicBezTo>
                  <a:pt x="11270506" y="3636736"/>
                  <a:pt x="11264397" y="3642844"/>
                  <a:pt x="11256252" y="3642844"/>
                </a:cubicBezTo>
                <a:cubicBezTo>
                  <a:pt x="11248108" y="3642844"/>
                  <a:pt x="11241998" y="3636736"/>
                  <a:pt x="11241998" y="3628591"/>
                </a:cubicBezTo>
                <a:cubicBezTo>
                  <a:pt x="11241998" y="3620445"/>
                  <a:pt x="11248108" y="3614337"/>
                  <a:pt x="11256252" y="3614337"/>
                </a:cubicBezTo>
                <a:close/>
                <a:moveTo>
                  <a:pt x="11961807" y="3603138"/>
                </a:moveTo>
                <a:cubicBezTo>
                  <a:pt x="11967916" y="3603138"/>
                  <a:pt x="11974024" y="3608229"/>
                  <a:pt x="11974024" y="3615355"/>
                </a:cubicBezTo>
                <a:cubicBezTo>
                  <a:pt x="11974024" y="3622482"/>
                  <a:pt x="11968933" y="3627572"/>
                  <a:pt x="11961807" y="3627572"/>
                </a:cubicBezTo>
                <a:cubicBezTo>
                  <a:pt x="11954680" y="3627572"/>
                  <a:pt x="11949589" y="3622482"/>
                  <a:pt x="11949589" y="3615355"/>
                </a:cubicBezTo>
                <a:cubicBezTo>
                  <a:pt x="11949589" y="3608229"/>
                  <a:pt x="11954680" y="3603138"/>
                  <a:pt x="11961807" y="3603138"/>
                </a:cubicBezTo>
                <a:close/>
                <a:moveTo>
                  <a:pt x="7592051" y="3603138"/>
                </a:moveTo>
                <a:cubicBezTo>
                  <a:pt x="7595105" y="3603138"/>
                  <a:pt x="7598160" y="3606192"/>
                  <a:pt x="7598160" y="3609246"/>
                </a:cubicBezTo>
                <a:cubicBezTo>
                  <a:pt x="7598160" y="3612301"/>
                  <a:pt x="7595105" y="3615355"/>
                  <a:pt x="7592051" y="3615355"/>
                </a:cubicBezTo>
                <a:cubicBezTo>
                  <a:pt x="7587978" y="3615355"/>
                  <a:pt x="7585942" y="3612301"/>
                  <a:pt x="7585942" y="3609246"/>
                </a:cubicBezTo>
                <a:cubicBezTo>
                  <a:pt x="7585942" y="3606192"/>
                  <a:pt x="7588997" y="3603138"/>
                  <a:pt x="7592051" y="3603138"/>
                </a:cubicBezTo>
                <a:close/>
                <a:moveTo>
                  <a:pt x="5719746" y="3579721"/>
                </a:moveTo>
                <a:cubicBezTo>
                  <a:pt x="5727889" y="3579721"/>
                  <a:pt x="5736035" y="3587866"/>
                  <a:pt x="5736035" y="3596011"/>
                </a:cubicBezTo>
                <a:cubicBezTo>
                  <a:pt x="5736035" y="3605174"/>
                  <a:pt x="5728909" y="3612301"/>
                  <a:pt x="5719746" y="3612301"/>
                </a:cubicBezTo>
                <a:cubicBezTo>
                  <a:pt x="5710583" y="3612301"/>
                  <a:pt x="5703456" y="3605174"/>
                  <a:pt x="5703456" y="3596011"/>
                </a:cubicBezTo>
                <a:cubicBezTo>
                  <a:pt x="5703456" y="3586848"/>
                  <a:pt x="5710583" y="3579721"/>
                  <a:pt x="5719746" y="3579721"/>
                </a:cubicBezTo>
                <a:close/>
                <a:moveTo>
                  <a:pt x="2581980" y="3574631"/>
                </a:moveTo>
                <a:cubicBezTo>
                  <a:pt x="2587071" y="3574631"/>
                  <a:pt x="2591143" y="3578704"/>
                  <a:pt x="2591143" y="3583794"/>
                </a:cubicBezTo>
                <a:cubicBezTo>
                  <a:pt x="2591143" y="3588885"/>
                  <a:pt x="2587071" y="3592958"/>
                  <a:pt x="2581980" y="3592958"/>
                </a:cubicBezTo>
                <a:cubicBezTo>
                  <a:pt x="2576889" y="3592958"/>
                  <a:pt x="2572815" y="3588885"/>
                  <a:pt x="2572815" y="3583794"/>
                </a:cubicBezTo>
                <a:cubicBezTo>
                  <a:pt x="2572815" y="3578704"/>
                  <a:pt x="2576889" y="3574631"/>
                  <a:pt x="2581980" y="3574631"/>
                </a:cubicBezTo>
                <a:close/>
                <a:moveTo>
                  <a:pt x="6245083" y="3559359"/>
                </a:moveTo>
                <a:cubicBezTo>
                  <a:pt x="6253228" y="3559359"/>
                  <a:pt x="6260355" y="3566486"/>
                  <a:pt x="6260355" y="3574631"/>
                </a:cubicBezTo>
                <a:cubicBezTo>
                  <a:pt x="6260355" y="3582776"/>
                  <a:pt x="6253228" y="3589903"/>
                  <a:pt x="6245083" y="3589903"/>
                </a:cubicBezTo>
                <a:cubicBezTo>
                  <a:pt x="6236937" y="3589903"/>
                  <a:pt x="6229811" y="3582776"/>
                  <a:pt x="6229811" y="3574631"/>
                </a:cubicBezTo>
                <a:cubicBezTo>
                  <a:pt x="6229811" y="3566486"/>
                  <a:pt x="6236937" y="3559359"/>
                  <a:pt x="6245083" y="3559359"/>
                </a:cubicBezTo>
                <a:close/>
                <a:moveTo>
                  <a:pt x="2969866" y="3548160"/>
                </a:moveTo>
                <a:cubicBezTo>
                  <a:pt x="2976991" y="3548160"/>
                  <a:pt x="2984114" y="3554268"/>
                  <a:pt x="2984114" y="3562414"/>
                </a:cubicBezTo>
                <a:cubicBezTo>
                  <a:pt x="2984114" y="3570559"/>
                  <a:pt x="2978009" y="3576667"/>
                  <a:pt x="2969866" y="3576667"/>
                </a:cubicBezTo>
                <a:cubicBezTo>
                  <a:pt x="2961720" y="3576667"/>
                  <a:pt x="2955610" y="3570559"/>
                  <a:pt x="2955610" y="3562414"/>
                </a:cubicBezTo>
                <a:cubicBezTo>
                  <a:pt x="2955610" y="3554268"/>
                  <a:pt x="2961720" y="3548160"/>
                  <a:pt x="2969866" y="3548160"/>
                </a:cubicBezTo>
                <a:close/>
                <a:moveTo>
                  <a:pt x="9676136" y="3545106"/>
                </a:moveTo>
                <a:cubicBezTo>
                  <a:pt x="9683262" y="3545106"/>
                  <a:pt x="9689371" y="3550197"/>
                  <a:pt x="9689371" y="3558341"/>
                </a:cubicBezTo>
                <a:cubicBezTo>
                  <a:pt x="9689371" y="3565468"/>
                  <a:pt x="9683262" y="3571577"/>
                  <a:pt x="9676136" y="3571577"/>
                </a:cubicBezTo>
                <a:cubicBezTo>
                  <a:pt x="9669009" y="3571577"/>
                  <a:pt x="9662900" y="3565468"/>
                  <a:pt x="9662900" y="3558341"/>
                </a:cubicBezTo>
                <a:cubicBezTo>
                  <a:pt x="9662900" y="3551214"/>
                  <a:pt x="9669009" y="3545106"/>
                  <a:pt x="9676136" y="3545106"/>
                </a:cubicBezTo>
                <a:close/>
                <a:moveTo>
                  <a:pt x="11762257" y="3540015"/>
                </a:moveTo>
                <a:cubicBezTo>
                  <a:pt x="11774474" y="3540015"/>
                  <a:pt x="11784655" y="3550196"/>
                  <a:pt x="11784655" y="3562414"/>
                </a:cubicBezTo>
                <a:cubicBezTo>
                  <a:pt x="11784655" y="3574631"/>
                  <a:pt x="11774474" y="3584812"/>
                  <a:pt x="11762257" y="3584812"/>
                </a:cubicBezTo>
                <a:cubicBezTo>
                  <a:pt x="11750039" y="3584812"/>
                  <a:pt x="11739858" y="3574631"/>
                  <a:pt x="11739858" y="3562414"/>
                </a:cubicBezTo>
                <a:cubicBezTo>
                  <a:pt x="11739858" y="3550196"/>
                  <a:pt x="11750039" y="3540015"/>
                  <a:pt x="11762257" y="3540015"/>
                </a:cubicBezTo>
                <a:close/>
                <a:moveTo>
                  <a:pt x="9631338" y="3535942"/>
                </a:moveTo>
                <a:cubicBezTo>
                  <a:pt x="9632356" y="3535942"/>
                  <a:pt x="9633375" y="3536960"/>
                  <a:pt x="9633375" y="3537978"/>
                </a:cubicBezTo>
                <a:cubicBezTo>
                  <a:pt x="9633375" y="3538996"/>
                  <a:pt x="9632356" y="3540015"/>
                  <a:pt x="9631338" y="3540015"/>
                </a:cubicBezTo>
                <a:cubicBezTo>
                  <a:pt x="9630320" y="3540015"/>
                  <a:pt x="9629302" y="3538996"/>
                  <a:pt x="9629302" y="3537978"/>
                </a:cubicBezTo>
                <a:cubicBezTo>
                  <a:pt x="9629302" y="3536960"/>
                  <a:pt x="9630320" y="3535942"/>
                  <a:pt x="9631338" y="3535942"/>
                </a:cubicBezTo>
                <a:close/>
                <a:moveTo>
                  <a:pt x="12059546" y="3527798"/>
                </a:moveTo>
                <a:cubicBezTo>
                  <a:pt x="12069728" y="3527798"/>
                  <a:pt x="12078891" y="3535943"/>
                  <a:pt x="12078891" y="3547142"/>
                </a:cubicBezTo>
                <a:cubicBezTo>
                  <a:pt x="12078891" y="3557324"/>
                  <a:pt x="12069728" y="3566486"/>
                  <a:pt x="12059546" y="3566486"/>
                </a:cubicBezTo>
                <a:cubicBezTo>
                  <a:pt x="12049365" y="3566486"/>
                  <a:pt x="12040202" y="3557324"/>
                  <a:pt x="12040202" y="3547142"/>
                </a:cubicBezTo>
                <a:cubicBezTo>
                  <a:pt x="12040202" y="3536961"/>
                  <a:pt x="12049365" y="3527798"/>
                  <a:pt x="12059546" y="3527798"/>
                </a:cubicBezTo>
                <a:close/>
                <a:moveTo>
                  <a:pt x="7084010" y="3498272"/>
                </a:moveTo>
                <a:cubicBezTo>
                  <a:pt x="7103355" y="3498272"/>
                  <a:pt x="7119644" y="3513544"/>
                  <a:pt x="7119644" y="3533906"/>
                </a:cubicBezTo>
                <a:cubicBezTo>
                  <a:pt x="7119644" y="3553251"/>
                  <a:pt x="7103355" y="3569540"/>
                  <a:pt x="7084010" y="3569540"/>
                </a:cubicBezTo>
                <a:cubicBezTo>
                  <a:pt x="7063648" y="3569540"/>
                  <a:pt x="7048376" y="3553251"/>
                  <a:pt x="7048376" y="3533906"/>
                </a:cubicBezTo>
                <a:cubicBezTo>
                  <a:pt x="7048376" y="3514562"/>
                  <a:pt x="7064666" y="3498272"/>
                  <a:pt x="7084010" y="3498272"/>
                </a:cubicBezTo>
                <a:close/>
                <a:moveTo>
                  <a:pt x="6021100" y="3493181"/>
                </a:moveTo>
                <a:cubicBezTo>
                  <a:pt x="6034335" y="3493181"/>
                  <a:pt x="6044514" y="3503362"/>
                  <a:pt x="6044514" y="3516598"/>
                </a:cubicBezTo>
                <a:cubicBezTo>
                  <a:pt x="6044514" y="3529834"/>
                  <a:pt x="6034335" y="3540015"/>
                  <a:pt x="6021100" y="3540015"/>
                </a:cubicBezTo>
                <a:cubicBezTo>
                  <a:pt x="6007864" y="3540015"/>
                  <a:pt x="5997683" y="3529834"/>
                  <a:pt x="5997683" y="3516598"/>
                </a:cubicBezTo>
                <a:cubicBezTo>
                  <a:pt x="5997683" y="3503362"/>
                  <a:pt x="6007864" y="3493181"/>
                  <a:pt x="6021100" y="3493181"/>
                </a:cubicBezTo>
                <a:close/>
                <a:moveTo>
                  <a:pt x="11277632" y="3485036"/>
                </a:moveTo>
                <a:cubicBezTo>
                  <a:pt x="11288833" y="3485036"/>
                  <a:pt x="11297995" y="3494199"/>
                  <a:pt x="11297995" y="3505398"/>
                </a:cubicBezTo>
                <a:cubicBezTo>
                  <a:pt x="11297995" y="3516598"/>
                  <a:pt x="11288833" y="3525761"/>
                  <a:pt x="11277632" y="3525761"/>
                </a:cubicBezTo>
                <a:cubicBezTo>
                  <a:pt x="11266433" y="3525761"/>
                  <a:pt x="11257270" y="3516598"/>
                  <a:pt x="11257270" y="3505398"/>
                </a:cubicBezTo>
                <a:cubicBezTo>
                  <a:pt x="11257270" y="3494199"/>
                  <a:pt x="11266433" y="3485036"/>
                  <a:pt x="11277632" y="3485036"/>
                </a:cubicBezTo>
                <a:close/>
                <a:moveTo>
                  <a:pt x="2440421" y="3471801"/>
                </a:moveTo>
                <a:cubicBezTo>
                  <a:pt x="2446530" y="3471801"/>
                  <a:pt x="2451621" y="3476892"/>
                  <a:pt x="2451621" y="3483000"/>
                </a:cubicBezTo>
                <a:cubicBezTo>
                  <a:pt x="2451621" y="3489109"/>
                  <a:pt x="2446530" y="3494200"/>
                  <a:pt x="2440421" y="3494200"/>
                </a:cubicBezTo>
                <a:cubicBezTo>
                  <a:pt x="2434312" y="3494200"/>
                  <a:pt x="2429222" y="3489109"/>
                  <a:pt x="2429222" y="3483000"/>
                </a:cubicBezTo>
                <a:cubicBezTo>
                  <a:pt x="2429222" y="3476892"/>
                  <a:pt x="2434312" y="3471801"/>
                  <a:pt x="2440421" y="3471801"/>
                </a:cubicBezTo>
                <a:close/>
                <a:moveTo>
                  <a:pt x="3097080" y="3463656"/>
                </a:moveTo>
                <a:cubicBezTo>
                  <a:pt x="3101153" y="3463656"/>
                  <a:pt x="3105225" y="3466710"/>
                  <a:pt x="3105225" y="3471801"/>
                </a:cubicBezTo>
                <a:cubicBezTo>
                  <a:pt x="3105225" y="3476891"/>
                  <a:pt x="3101153" y="3479946"/>
                  <a:pt x="3097080" y="3479946"/>
                </a:cubicBezTo>
                <a:cubicBezTo>
                  <a:pt x="3091990" y="3479946"/>
                  <a:pt x="3088935" y="3475874"/>
                  <a:pt x="3088935" y="3471801"/>
                </a:cubicBezTo>
                <a:cubicBezTo>
                  <a:pt x="3088935" y="3466710"/>
                  <a:pt x="3093008" y="3463656"/>
                  <a:pt x="3097080" y="3463656"/>
                </a:cubicBezTo>
                <a:close/>
                <a:moveTo>
                  <a:pt x="8625439" y="3460602"/>
                </a:moveTo>
                <a:cubicBezTo>
                  <a:pt x="8627476" y="3460602"/>
                  <a:pt x="8628493" y="3461620"/>
                  <a:pt x="8628493" y="3463656"/>
                </a:cubicBezTo>
                <a:cubicBezTo>
                  <a:pt x="8628493" y="3465693"/>
                  <a:pt x="8627476" y="3466710"/>
                  <a:pt x="8625439" y="3466710"/>
                </a:cubicBezTo>
                <a:cubicBezTo>
                  <a:pt x="8623403" y="3466710"/>
                  <a:pt x="8622385" y="3465693"/>
                  <a:pt x="8622385" y="3463656"/>
                </a:cubicBezTo>
                <a:cubicBezTo>
                  <a:pt x="8622385" y="3461620"/>
                  <a:pt x="8623403" y="3460602"/>
                  <a:pt x="8625439" y="3460602"/>
                </a:cubicBezTo>
                <a:close/>
                <a:moveTo>
                  <a:pt x="10457030" y="3457547"/>
                </a:moveTo>
                <a:cubicBezTo>
                  <a:pt x="10462121" y="3457547"/>
                  <a:pt x="10466194" y="3461620"/>
                  <a:pt x="10466194" y="3466710"/>
                </a:cubicBezTo>
                <a:cubicBezTo>
                  <a:pt x="10466194" y="3471801"/>
                  <a:pt x="10462121" y="3475874"/>
                  <a:pt x="10457030" y="3475874"/>
                </a:cubicBezTo>
                <a:cubicBezTo>
                  <a:pt x="10451940" y="3475874"/>
                  <a:pt x="10447867" y="3471801"/>
                  <a:pt x="10447867" y="3466710"/>
                </a:cubicBezTo>
                <a:cubicBezTo>
                  <a:pt x="10447867" y="3461620"/>
                  <a:pt x="10451940" y="3457547"/>
                  <a:pt x="10457030" y="3457547"/>
                </a:cubicBezTo>
                <a:close/>
                <a:moveTo>
                  <a:pt x="8199867" y="3455511"/>
                </a:moveTo>
                <a:cubicBezTo>
                  <a:pt x="8200885" y="3455511"/>
                  <a:pt x="8201903" y="3457547"/>
                  <a:pt x="8201903" y="3458565"/>
                </a:cubicBezTo>
                <a:cubicBezTo>
                  <a:pt x="8201903" y="3459583"/>
                  <a:pt x="8200885" y="3460602"/>
                  <a:pt x="8199867" y="3460602"/>
                </a:cubicBezTo>
                <a:cubicBezTo>
                  <a:pt x="8198848" y="3460602"/>
                  <a:pt x="8196812" y="3459583"/>
                  <a:pt x="8196812" y="3458565"/>
                </a:cubicBezTo>
                <a:cubicBezTo>
                  <a:pt x="8196812" y="3457547"/>
                  <a:pt x="8197830" y="3455511"/>
                  <a:pt x="8199867" y="3455511"/>
                </a:cubicBezTo>
                <a:close/>
                <a:moveTo>
                  <a:pt x="5478448" y="3453475"/>
                </a:moveTo>
                <a:cubicBezTo>
                  <a:pt x="5480485" y="3453475"/>
                  <a:pt x="5481503" y="3454493"/>
                  <a:pt x="5481503" y="3456529"/>
                </a:cubicBezTo>
                <a:cubicBezTo>
                  <a:pt x="5481503" y="3458566"/>
                  <a:pt x="5480485" y="3459583"/>
                  <a:pt x="5478448" y="3459583"/>
                </a:cubicBezTo>
                <a:cubicBezTo>
                  <a:pt x="5476412" y="3459583"/>
                  <a:pt x="5475394" y="3458566"/>
                  <a:pt x="5475394" y="3456529"/>
                </a:cubicBezTo>
                <a:cubicBezTo>
                  <a:pt x="5475394" y="3454493"/>
                  <a:pt x="5476412" y="3453475"/>
                  <a:pt x="5478448" y="3453475"/>
                </a:cubicBezTo>
                <a:close/>
                <a:moveTo>
                  <a:pt x="11224691" y="3452457"/>
                </a:moveTo>
                <a:cubicBezTo>
                  <a:pt x="11225709" y="3451439"/>
                  <a:pt x="11227746" y="3453475"/>
                  <a:pt x="11227746" y="3455512"/>
                </a:cubicBezTo>
                <a:cubicBezTo>
                  <a:pt x="11227746" y="3457547"/>
                  <a:pt x="11225709" y="3458566"/>
                  <a:pt x="11224691" y="3458566"/>
                </a:cubicBezTo>
                <a:cubicBezTo>
                  <a:pt x="11222655" y="3458566"/>
                  <a:pt x="11221636" y="3456529"/>
                  <a:pt x="11221636" y="3455512"/>
                </a:cubicBezTo>
                <a:cubicBezTo>
                  <a:pt x="11221636" y="3453475"/>
                  <a:pt x="11223673" y="3452457"/>
                  <a:pt x="11224691" y="3452457"/>
                </a:cubicBezTo>
                <a:close/>
                <a:moveTo>
                  <a:pt x="8541953" y="3447366"/>
                </a:moveTo>
                <a:cubicBezTo>
                  <a:pt x="8546026" y="3447366"/>
                  <a:pt x="8549080" y="3450421"/>
                  <a:pt x="8549080" y="3454493"/>
                </a:cubicBezTo>
                <a:cubicBezTo>
                  <a:pt x="8549080" y="3458566"/>
                  <a:pt x="8546026" y="3461620"/>
                  <a:pt x="8541953" y="3461620"/>
                </a:cubicBezTo>
                <a:cubicBezTo>
                  <a:pt x="8537880" y="3461620"/>
                  <a:pt x="8534826" y="3458566"/>
                  <a:pt x="8534826" y="3454493"/>
                </a:cubicBezTo>
                <a:cubicBezTo>
                  <a:pt x="8534826" y="3450421"/>
                  <a:pt x="8537880" y="3447366"/>
                  <a:pt x="8541953" y="3447366"/>
                </a:cubicBezTo>
                <a:close/>
                <a:moveTo>
                  <a:pt x="7065684" y="3431076"/>
                </a:moveTo>
                <a:cubicBezTo>
                  <a:pt x="7077901" y="3431076"/>
                  <a:pt x="7088082" y="3441257"/>
                  <a:pt x="7088082" y="3453475"/>
                </a:cubicBezTo>
                <a:cubicBezTo>
                  <a:pt x="7088082" y="3465692"/>
                  <a:pt x="7077901" y="3475873"/>
                  <a:pt x="7065684" y="3475873"/>
                </a:cubicBezTo>
                <a:cubicBezTo>
                  <a:pt x="7053466" y="3475873"/>
                  <a:pt x="7043285" y="3465692"/>
                  <a:pt x="7043285" y="3453475"/>
                </a:cubicBezTo>
                <a:cubicBezTo>
                  <a:pt x="7043285" y="3441257"/>
                  <a:pt x="7053466" y="3431076"/>
                  <a:pt x="7065684" y="3431076"/>
                </a:cubicBezTo>
                <a:close/>
                <a:moveTo>
                  <a:pt x="5279916" y="3424968"/>
                </a:moveTo>
                <a:cubicBezTo>
                  <a:pt x="5285008" y="3425986"/>
                  <a:pt x="5289078" y="3430059"/>
                  <a:pt x="5289078" y="3435149"/>
                </a:cubicBezTo>
                <a:cubicBezTo>
                  <a:pt x="5289078" y="3440240"/>
                  <a:pt x="5285008" y="3444312"/>
                  <a:pt x="5279916" y="3444312"/>
                </a:cubicBezTo>
                <a:cubicBezTo>
                  <a:pt x="5274827" y="3444312"/>
                  <a:pt x="5270756" y="3440240"/>
                  <a:pt x="5270756" y="3435149"/>
                </a:cubicBezTo>
                <a:cubicBezTo>
                  <a:pt x="5270756" y="3430059"/>
                  <a:pt x="5274827" y="3424968"/>
                  <a:pt x="5279916" y="3424968"/>
                </a:cubicBezTo>
                <a:close/>
                <a:moveTo>
                  <a:pt x="1524108" y="3424968"/>
                </a:moveTo>
                <a:cubicBezTo>
                  <a:pt x="1533271" y="3423950"/>
                  <a:pt x="1541416" y="3432095"/>
                  <a:pt x="1541416" y="3441258"/>
                </a:cubicBezTo>
                <a:cubicBezTo>
                  <a:pt x="1541416" y="3450421"/>
                  <a:pt x="1533271" y="3458566"/>
                  <a:pt x="1524108" y="3458566"/>
                </a:cubicBezTo>
                <a:cubicBezTo>
                  <a:pt x="1514945" y="3458566"/>
                  <a:pt x="1506800" y="3451439"/>
                  <a:pt x="1506800" y="3441258"/>
                </a:cubicBezTo>
                <a:cubicBezTo>
                  <a:pt x="1506800" y="3432095"/>
                  <a:pt x="1513927" y="3424968"/>
                  <a:pt x="1524108" y="3424968"/>
                </a:cubicBezTo>
                <a:close/>
                <a:moveTo>
                  <a:pt x="11624811" y="3416823"/>
                </a:moveTo>
                <a:cubicBezTo>
                  <a:pt x="11625829" y="3416823"/>
                  <a:pt x="11627864" y="3417841"/>
                  <a:pt x="11627864" y="3419878"/>
                </a:cubicBezTo>
                <a:cubicBezTo>
                  <a:pt x="11627864" y="3421914"/>
                  <a:pt x="11626847" y="3422932"/>
                  <a:pt x="11624811" y="3422932"/>
                </a:cubicBezTo>
                <a:cubicBezTo>
                  <a:pt x="11622774" y="3422932"/>
                  <a:pt x="11621756" y="3421914"/>
                  <a:pt x="11621756" y="3419878"/>
                </a:cubicBezTo>
                <a:cubicBezTo>
                  <a:pt x="11621756" y="3417841"/>
                  <a:pt x="11622774" y="3416823"/>
                  <a:pt x="11624811" y="3416823"/>
                </a:cubicBezTo>
                <a:close/>
                <a:moveTo>
                  <a:pt x="1917116" y="3413768"/>
                </a:moveTo>
                <a:cubicBezTo>
                  <a:pt x="1922207" y="3413768"/>
                  <a:pt x="1927297" y="3417841"/>
                  <a:pt x="1927297" y="3423949"/>
                </a:cubicBezTo>
                <a:cubicBezTo>
                  <a:pt x="1927297" y="3430058"/>
                  <a:pt x="1922207" y="3434130"/>
                  <a:pt x="1917116" y="3434130"/>
                </a:cubicBezTo>
                <a:cubicBezTo>
                  <a:pt x="1911007" y="3434130"/>
                  <a:pt x="1906936" y="3429040"/>
                  <a:pt x="1906936" y="3423949"/>
                </a:cubicBezTo>
                <a:cubicBezTo>
                  <a:pt x="1906936" y="3417841"/>
                  <a:pt x="1912026" y="3413768"/>
                  <a:pt x="1917116" y="3413768"/>
                </a:cubicBezTo>
                <a:close/>
                <a:moveTo>
                  <a:pt x="5165902" y="3393406"/>
                </a:moveTo>
                <a:cubicBezTo>
                  <a:pt x="5172009" y="3394424"/>
                  <a:pt x="5177103" y="3399515"/>
                  <a:pt x="5177103" y="3404606"/>
                </a:cubicBezTo>
                <a:cubicBezTo>
                  <a:pt x="5177103" y="3410714"/>
                  <a:pt x="5172009" y="3415805"/>
                  <a:pt x="5165902" y="3415805"/>
                </a:cubicBezTo>
                <a:cubicBezTo>
                  <a:pt x="5159799" y="3415805"/>
                  <a:pt x="5154701" y="3410714"/>
                  <a:pt x="5154701" y="3404606"/>
                </a:cubicBezTo>
                <a:cubicBezTo>
                  <a:pt x="5154701" y="3398497"/>
                  <a:pt x="5159799" y="3393406"/>
                  <a:pt x="5165902" y="3393406"/>
                </a:cubicBezTo>
                <a:close/>
                <a:moveTo>
                  <a:pt x="5465222" y="3386279"/>
                </a:moveTo>
                <a:cubicBezTo>
                  <a:pt x="5484567" y="3385261"/>
                  <a:pt x="5499838" y="3401551"/>
                  <a:pt x="5499838" y="3420895"/>
                </a:cubicBezTo>
                <a:cubicBezTo>
                  <a:pt x="5499838" y="3440240"/>
                  <a:pt x="5484567" y="3455512"/>
                  <a:pt x="5465222" y="3455512"/>
                </a:cubicBezTo>
                <a:cubicBezTo>
                  <a:pt x="5445879" y="3455512"/>
                  <a:pt x="5429590" y="3440240"/>
                  <a:pt x="5429590" y="3420895"/>
                </a:cubicBezTo>
                <a:cubicBezTo>
                  <a:pt x="5429590" y="3401551"/>
                  <a:pt x="5444861" y="3386279"/>
                  <a:pt x="5465222" y="3386279"/>
                </a:cubicBezTo>
                <a:close/>
                <a:moveTo>
                  <a:pt x="8081764" y="3381188"/>
                </a:moveTo>
                <a:cubicBezTo>
                  <a:pt x="8090927" y="3381188"/>
                  <a:pt x="8099072" y="3389333"/>
                  <a:pt x="8099072" y="3398496"/>
                </a:cubicBezTo>
                <a:cubicBezTo>
                  <a:pt x="8099072" y="3407659"/>
                  <a:pt x="8090927" y="3415804"/>
                  <a:pt x="8081764" y="3415804"/>
                </a:cubicBezTo>
                <a:cubicBezTo>
                  <a:pt x="8072601" y="3415804"/>
                  <a:pt x="8064456" y="3407659"/>
                  <a:pt x="8064456" y="3398496"/>
                </a:cubicBezTo>
                <a:cubicBezTo>
                  <a:pt x="8064456" y="3389333"/>
                  <a:pt x="8072601" y="3381188"/>
                  <a:pt x="8081764" y="3381188"/>
                </a:cubicBezTo>
                <a:close/>
                <a:moveTo>
                  <a:pt x="2167538" y="3379153"/>
                </a:moveTo>
                <a:cubicBezTo>
                  <a:pt x="2171610" y="3379153"/>
                  <a:pt x="2174665" y="3382207"/>
                  <a:pt x="2174665" y="3386279"/>
                </a:cubicBezTo>
                <a:cubicBezTo>
                  <a:pt x="2174665" y="3390352"/>
                  <a:pt x="2171610" y="3393406"/>
                  <a:pt x="2167538" y="3393406"/>
                </a:cubicBezTo>
                <a:cubicBezTo>
                  <a:pt x="2163464" y="3393406"/>
                  <a:pt x="2160411" y="3390352"/>
                  <a:pt x="2160411" y="3386279"/>
                </a:cubicBezTo>
                <a:cubicBezTo>
                  <a:pt x="2160411" y="3382207"/>
                  <a:pt x="2163464" y="3379153"/>
                  <a:pt x="2167538" y="3379153"/>
                </a:cubicBezTo>
                <a:close/>
                <a:moveTo>
                  <a:pt x="5912161" y="3372026"/>
                </a:moveTo>
                <a:cubicBezTo>
                  <a:pt x="5915216" y="3372026"/>
                  <a:pt x="5917252" y="3374062"/>
                  <a:pt x="5917252" y="3377117"/>
                </a:cubicBezTo>
                <a:cubicBezTo>
                  <a:pt x="5917252" y="3380171"/>
                  <a:pt x="5915216" y="3382207"/>
                  <a:pt x="5912161" y="3382207"/>
                </a:cubicBezTo>
                <a:cubicBezTo>
                  <a:pt x="5909107" y="3382207"/>
                  <a:pt x="5907070" y="3380171"/>
                  <a:pt x="5907070" y="3377117"/>
                </a:cubicBezTo>
                <a:cubicBezTo>
                  <a:pt x="5907070" y="3374062"/>
                  <a:pt x="5909107" y="3372026"/>
                  <a:pt x="5912161" y="3372026"/>
                </a:cubicBezTo>
                <a:close/>
                <a:moveTo>
                  <a:pt x="5985469" y="3371007"/>
                </a:moveTo>
                <a:cubicBezTo>
                  <a:pt x="6001757" y="3371007"/>
                  <a:pt x="6014992" y="3384243"/>
                  <a:pt x="6014992" y="3400533"/>
                </a:cubicBezTo>
                <a:cubicBezTo>
                  <a:pt x="6014992" y="3416822"/>
                  <a:pt x="6001757" y="3429040"/>
                  <a:pt x="5985469" y="3429040"/>
                </a:cubicBezTo>
                <a:cubicBezTo>
                  <a:pt x="5969178" y="3429040"/>
                  <a:pt x="5955944" y="3415804"/>
                  <a:pt x="5955944" y="3400533"/>
                </a:cubicBezTo>
                <a:cubicBezTo>
                  <a:pt x="5955944" y="3384243"/>
                  <a:pt x="5969178" y="3371007"/>
                  <a:pt x="5985469" y="3371007"/>
                </a:cubicBezTo>
                <a:close/>
                <a:moveTo>
                  <a:pt x="11978097" y="3369989"/>
                </a:moveTo>
                <a:cubicBezTo>
                  <a:pt x="11984206" y="3369989"/>
                  <a:pt x="11988278" y="3374062"/>
                  <a:pt x="11988278" y="3380170"/>
                </a:cubicBezTo>
                <a:cubicBezTo>
                  <a:pt x="11988278" y="3386279"/>
                  <a:pt x="11983188" y="3390351"/>
                  <a:pt x="11978097" y="3390351"/>
                </a:cubicBezTo>
                <a:cubicBezTo>
                  <a:pt x="11971989" y="3390351"/>
                  <a:pt x="11967916" y="3385261"/>
                  <a:pt x="11967916" y="3380170"/>
                </a:cubicBezTo>
                <a:cubicBezTo>
                  <a:pt x="11967916" y="3375080"/>
                  <a:pt x="11973007" y="3369989"/>
                  <a:pt x="11978097" y="3369989"/>
                </a:cubicBezTo>
                <a:close/>
                <a:moveTo>
                  <a:pt x="5751306" y="3365917"/>
                </a:moveTo>
                <a:cubicBezTo>
                  <a:pt x="5763522" y="3365917"/>
                  <a:pt x="5774723" y="3376098"/>
                  <a:pt x="5774723" y="3389334"/>
                </a:cubicBezTo>
                <a:cubicBezTo>
                  <a:pt x="5774723" y="3402570"/>
                  <a:pt x="5764541" y="3412751"/>
                  <a:pt x="5751306" y="3412751"/>
                </a:cubicBezTo>
                <a:cubicBezTo>
                  <a:pt x="5738071" y="3412751"/>
                  <a:pt x="5727889" y="3402570"/>
                  <a:pt x="5727889" y="3389334"/>
                </a:cubicBezTo>
                <a:cubicBezTo>
                  <a:pt x="5727889" y="3376098"/>
                  <a:pt x="5738071" y="3365917"/>
                  <a:pt x="5751306" y="3365917"/>
                </a:cubicBezTo>
                <a:close/>
                <a:moveTo>
                  <a:pt x="1345917" y="3353700"/>
                </a:moveTo>
                <a:cubicBezTo>
                  <a:pt x="1352026" y="3353700"/>
                  <a:pt x="1357117" y="3358791"/>
                  <a:pt x="1357117" y="3364899"/>
                </a:cubicBezTo>
                <a:cubicBezTo>
                  <a:pt x="1357117" y="3371007"/>
                  <a:pt x="1352026" y="3376098"/>
                  <a:pt x="1345917" y="3376098"/>
                </a:cubicBezTo>
                <a:cubicBezTo>
                  <a:pt x="1339809" y="3376098"/>
                  <a:pt x="1334718" y="3371007"/>
                  <a:pt x="1334718" y="3364899"/>
                </a:cubicBezTo>
                <a:cubicBezTo>
                  <a:pt x="1334718" y="3358791"/>
                  <a:pt x="1339809" y="3353700"/>
                  <a:pt x="1345917" y="3353700"/>
                </a:cubicBezTo>
                <a:close/>
                <a:moveTo>
                  <a:pt x="1741964" y="3352681"/>
                </a:moveTo>
                <a:cubicBezTo>
                  <a:pt x="1750109" y="3352681"/>
                  <a:pt x="1757236" y="3359808"/>
                  <a:pt x="1757236" y="3367953"/>
                </a:cubicBezTo>
                <a:cubicBezTo>
                  <a:pt x="1757236" y="3376098"/>
                  <a:pt x="1750109" y="3383225"/>
                  <a:pt x="1741964" y="3383225"/>
                </a:cubicBezTo>
                <a:cubicBezTo>
                  <a:pt x="1732801" y="3383225"/>
                  <a:pt x="1726692" y="3376098"/>
                  <a:pt x="1726692" y="3367953"/>
                </a:cubicBezTo>
                <a:cubicBezTo>
                  <a:pt x="1726692" y="3359808"/>
                  <a:pt x="1733819" y="3352681"/>
                  <a:pt x="1741964" y="3352681"/>
                </a:cubicBezTo>
                <a:close/>
                <a:moveTo>
                  <a:pt x="8901348" y="3345554"/>
                </a:moveTo>
                <a:cubicBezTo>
                  <a:pt x="8907457" y="3345554"/>
                  <a:pt x="8912548" y="3350645"/>
                  <a:pt x="8912548" y="3356754"/>
                </a:cubicBezTo>
                <a:cubicBezTo>
                  <a:pt x="8912548" y="3362862"/>
                  <a:pt x="8907457" y="3367953"/>
                  <a:pt x="8901348" y="3367953"/>
                </a:cubicBezTo>
                <a:cubicBezTo>
                  <a:pt x="8895240" y="3367953"/>
                  <a:pt x="8890149" y="3362862"/>
                  <a:pt x="8890149" y="3356754"/>
                </a:cubicBezTo>
                <a:cubicBezTo>
                  <a:pt x="8890149" y="3350645"/>
                  <a:pt x="8895240" y="3345554"/>
                  <a:pt x="8901348" y="3345554"/>
                </a:cubicBezTo>
                <a:close/>
                <a:moveTo>
                  <a:pt x="8379055" y="3334355"/>
                </a:moveTo>
                <a:cubicBezTo>
                  <a:pt x="8385163" y="3335373"/>
                  <a:pt x="8391272" y="3340463"/>
                  <a:pt x="8391272" y="3346573"/>
                </a:cubicBezTo>
                <a:cubicBezTo>
                  <a:pt x="8391272" y="3352681"/>
                  <a:pt x="8386181" y="3358790"/>
                  <a:pt x="8379055" y="3358790"/>
                </a:cubicBezTo>
                <a:cubicBezTo>
                  <a:pt x="8371928" y="3358790"/>
                  <a:pt x="8366837" y="3353699"/>
                  <a:pt x="8366837" y="3346573"/>
                </a:cubicBezTo>
                <a:cubicBezTo>
                  <a:pt x="8366837" y="3340463"/>
                  <a:pt x="8371928" y="3334355"/>
                  <a:pt x="8379055" y="3334355"/>
                </a:cubicBezTo>
                <a:close/>
                <a:moveTo>
                  <a:pt x="1251232" y="3312975"/>
                </a:moveTo>
                <a:cubicBezTo>
                  <a:pt x="1255304" y="3312975"/>
                  <a:pt x="1258359" y="3316029"/>
                  <a:pt x="1258359" y="3320101"/>
                </a:cubicBezTo>
                <a:cubicBezTo>
                  <a:pt x="1258359" y="3324174"/>
                  <a:pt x="1255304" y="3327228"/>
                  <a:pt x="1251232" y="3327228"/>
                </a:cubicBezTo>
                <a:cubicBezTo>
                  <a:pt x="1247159" y="3327228"/>
                  <a:pt x="1244105" y="3324174"/>
                  <a:pt x="1244105" y="3320101"/>
                </a:cubicBezTo>
                <a:cubicBezTo>
                  <a:pt x="1244105" y="3316029"/>
                  <a:pt x="1247159" y="3312975"/>
                  <a:pt x="1251232" y="3312975"/>
                </a:cubicBezTo>
                <a:close/>
                <a:moveTo>
                  <a:pt x="8995015" y="3306866"/>
                </a:moveTo>
                <a:cubicBezTo>
                  <a:pt x="8997052" y="3306866"/>
                  <a:pt x="8998069" y="3308902"/>
                  <a:pt x="8998069" y="3309920"/>
                </a:cubicBezTo>
                <a:cubicBezTo>
                  <a:pt x="8998069" y="3311957"/>
                  <a:pt x="8997052" y="3312975"/>
                  <a:pt x="8995015" y="3312975"/>
                </a:cubicBezTo>
                <a:cubicBezTo>
                  <a:pt x="8992979" y="3312975"/>
                  <a:pt x="8991961" y="3310939"/>
                  <a:pt x="8991961" y="3309920"/>
                </a:cubicBezTo>
                <a:cubicBezTo>
                  <a:pt x="8991961" y="3307884"/>
                  <a:pt x="8993997" y="3306866"/>
                  <a:pt x="8995015" y="3306866"/>
                </a:cubicBezTo>
                <a:close/>
                <a:moveTo>
                  <a:pt x="4238390" y="3297703"/>
                </a:moveTo>
                <a:cubicBezTo>
                  <a:pt x="4241446" y="3297703"/>
                  <a:pt x="4244501" y="3300757"/>
                  <a:pt x="4244501" y="3303811"/>
                </a:cubicBezTo>
                <a:cubicBezTo>
                  <a:pt x="4244501" y="3306866"/>
                  <a:pt x="4241446" y="3309920"/>
                  <a:pt x="4238390" y="3309920"/>
                </a:cubicBezTo>
                <a:cubicBezTo>
                  <a:pt x="4235338" y="3309920"/>
                  <a:pt x="4232282" y="3306866"/>
                  <a:pt x="4232282" y="3303811"/>
                </a:cubicBezTo>
                <a:cubicBezTo>
                  <a:pt x="4232282" y="3300757"/>
                  <a:pt x="4235338" y="3297703"/>
                  <a:pt x="4238390" y="3297703"/>
                </a:cubicBezTo>
                <a:close/>
                <a:moveTo>
                  <a:pt x="10075237" y="3291594"/>
                </a:moveTo>
                <a:cubicBezTo>
                  <a:pt x="10077274" y="3292612"/>
                  <a:pt x="10078292" y="3293630"/>
                  <a:pt x="10078292" y="3294648"/>
                </a:cubicBezTo>
                <a:cubicBezTo>
                  <a:pt x="10078292" y="3296685"/>
                  <a:pt x="10077274" y="3297703"/>
                  <a:pt x="10075237" y="3297703"/>
                </a:cubicBezTo>
                <a:cubicBezTo>
                  <a:pt x="10073201" y="3297703"/>
                  <a:pt x="10072183" y="3296685"/>
                  <a:pt x="10072183" y="3294648"/>
                </a:cubicBezTo>
                <a:cubicBezTo>
                  <a:pt x="10072183" y="3292612"/>
                  <a:pt x="10073201" y="3291594"/>
                  <a:pt x="10075237" y="3291594"/>
                </a:cubicBezTo>
                <a:close/>
                <a:moveTo>
                  <a:pt x="7144079" y="3279377"/>
                </a:moveTo>
                <a:cubicBezTo>
                  <a:pt x="7145097" y="3279377"/>
                  <a:pt x="7147133" y="3280395"/>
                  <a:pt x="7147133" y="3282432"/>
                </a:cubicBezTo>
                <a:cubicBezTo>
                  <a:pt x="7147133" y="3284468"/>
                  <a:pt x="7146116" y="3285486"/>
                  <a:pt x="7144079" y="3285486"/>
                </a:cubicBezTo>
                <a:cubicBezTo>
                  <a:pt x="7143061" y="3285486"/>
                  <a:pt x="7141025" y="3284468"/>
                  <a:pt x="7141025" y="3282432"/>
                </a:cubicBezTo>
                <a:cubicBezTo>
                  <a:pt x="7141025" y="3281413"/>
                  <a:pt x="7142043" y="3279377"/>
                  <a:pt x="7144079" y="3279377"/>
                </a:cubicBezTo>
                <a:close/>
                <a:moveTo>
                  <a:pt x="4435895" y="3261051"/>
                </a:moveTo>
                <a:cubicBezTo>
                  <a:pt x="4439967" y="3261051"/>
                  <a:pt x="4444040" y="3264105"/>
                  <a:pt x="4444040" y="3269196"/>
                </a:cubicBezTo>
                <a:cubicBezTo>
                  <a:pt x="4444040" y="3273269"/>
                  <a:pt x="4440986" y="3277341"/>
                  <a:pt x="4435895" y="3277341"/>
                </a:cubicBezTo>
                <a:cubicBezTo>
                  <a:pt x="4431822" y="3277341"/>
                  <a:pt x="4427749" y="3274286"/>
                  <a:pt x="4427749" y="3269196"/>
                </a:cubicBezTo>
                <a:cubicBezTo>
                  <a:pt x="4427749" y="3265124"/>
                  <a:pt x="4430805" y="3261051"/>
                  <a:pt x="4435895" y="3261051"/>
                </a:cubicBezTo>
                <a:close/>
                <a:moveTo>
                  <a:pt x="3076766" y="3244761"/>
                </a:moveTo>
                <a:cubicBezTo>
                  <a:pt x="3100181" y="3244761"/>
                  <a:pt x="3118507" y="3264105"/>
                  <a:pt x="3118507" y="3286504"/>
                </a:cubicBezTo>
                <a:cubicBezTo>
                  <a:pt x="3118507" y="3308902"/>
                  <a:pt x="3100181" y="3328247"/>
                  <a:pt x="3076766" y="3328247"/>
                </a:cubicBezTo>
                <a:cubicBezTo>
                  <a:pt x="3053349" y="3328247"/>
                  <a:pt x="3035021" y="3309920"/>
                  <a:pt x="3035021" y="3286504"/>
                </a:cubicBezTo>
                <a:cubicBezTo>
                  <a:pt x="3035021" y="3263087"/>
                  <a:pt x="3053349" y="3244761"/>
                  <a:pt x="3076766" y="3244761"/>
                </a:cubicBezTo>
                <a:close/>
                <a:moveTo>
                  <a:pt x="2172686" y="3238652"/>
                </a:moveTo>
                <a:cubicBezTo>
                  <a:pt x="2184903" y="3238652"/>
                  <a:pt x="2195083" y="3248833"/>
                  <a:pt x="2195083" y="3261051"/>
                </a:cubicBezTo>
                <a:cubicBezTo>
                  <a:pt x="2195083" y="3273268"/>
                  <a:pt x="2184903" y="3283449"/>
                  <a:pt x="2172686" y="3283449"/>
                </a:cubicBezTo>
                <a:cubicBezTo>
                  <a:pt x="2160468" y="3283449"/>
                  <a:pt x="2150289" y="3273268"/>
                  <a:pt x="2150289" y="3261051"/>
                </a:cubicBezTo>
                <a:cubicBezTo>
                  <a:pt x="2150289" y="3248833"/>
                  <a:pt x="2160468" y="3238652"/>
                  <a:pt x="2172686" y="3238652"/>
                </a:cubicBezTo>
                <a:close/>
                <a:moveTo>
                  <a:pt x="312529" y="3216254"/>
                </a:moveTo>
                <a:cubicBezTo>
                  <a:pt x="320674" y="3215236"/>
                  <a:pt x="327801" y="3222363"/>
                  <a:pt x="327801" y="3230508"/>
                </a:cubicBezTo>
                <a:cubicBezTo>
                  <a:pt x="327801" y="3238652"/>
                  <a:pt x="320674" y="3244761"/>
                  <a:pt x="312529" y="3244761"/>
                </a:cubicBezTo>
                <a:cubicBezTo>
                  <a:pt x="304384" y="3244761"/>
                  <a:pt x="297257" y="3238652"/>
                  <a:pt x="297257" y="3230508"/>
                </a:cubicBezTo>
                <a:cubicBezTo>
                  <a:pt x="297257" y="3222363"/>
                  <a:pt x="303366" y="3216254"/>
                  <a:pt x="312529" y="3216254"/>
                </a:cubicBezTo>
                <a:close/>
                <a:moveTo>
                  <a:pt x="3855575" y="3211163"/>
                </a:moveTo>
                <a:cubicBezTo>
                  <a:pt x="3859647" y="3210145"/>
                  <a:pt x="3861683" y="3213199"/>
                  <a:pt x="3861683" y="3217272"/>
                </a:cubicBezTo>
                <a:cubicBezTo>
                  <a:pt x="3861683" y="3220326"/>
                  <a:pt x="3858629" y="3223380"/>
                  <a:pt x="3855575" y="3223380"/>
                </a:cubicBezTo>
                <a:cubicBezTo>
                  <a:pt x="3851502" y="3223380"/>
                  <a:pt x="3849466" y="3220326"/>
                  <a:pt x="3849466" y="3217272"/>
                </a:cubicBezTo>
                <a:cubicBezTo>
                  <a:pt x="3849466" y="3213199"/>
                  <a:pt x="3852520" y="3211163"/>
                  <a:pt x="3855575" y="3211163"/>
                </a:cubicBezTo>
                <a:close/>
                <a:moveTo>
                  <a:pt x="10133270" y="3199964"/>
                </a:moveTo>
                <a:cubicBezTo>
                  <a:pt x="10143451" y="3200982"/>
                  <a:pt x="10152614" y="3209127"/>
                  <a:pt x="10152614" y="3219308"/>
                </a:cubicBezTo>
                <a:cubicBezTo>
                  <a:pt x="10152614" y="3229490"/>
                  <a:pt x="10144470" y="3238652"/>
                  <a:pt x="10133270" y="3238652"/>
                </a:cubicBezTo>
                <a:cubicBezTo>
                  <a:pt x="10123089" y="3238652"/>
                  <a:pt x="10113926" y="3230508"/>
                  <a:pt x="10113926" y="3219308"/>
                </a:cubicBezTo>
                <a:cubicBezTo>
                  <a:pt x="10113926" y="3209127"/>
                  <a:pt x="10122071" y="3199964"/>
                  <a:pt x="10133270" y="3199964"/>
                </a:cubicBezTo>
                <a:close/>
                <a:moveTo>
                  <a:pt x="3664170" y="3197927"/>
                </a:moveTo>
                <a:cubicBezTo>
                  <a:pt x="3665187" y="3197927"/>
                  <a:pt x="3667224" y="3199963"/>
                  <a:pt x="3667224" y="3200982"/>
                </a:cubicBezTo>
                <a:cubicBezTo>
                  <a:pt x="3667224" y="3203018"/>
                  <a:pt x="3666207" y="3204036"/>
                  <a:pt x="3664170" y="3204036"/>
                </a:cubicBezTo>
                <a:cubicBezTo>
                  <a:pt x="3662133" y="3204036"/>
                  <a:pt x="3661116" y="3203018"/>
                  <a:pt x="3661116" y="3200982"/>
                </a:cubicBezTo>
                <a:cubicBezTo>
                  <a:pt x="3661116" y="3198945"/>
                  <a:pt x="3662133" y="3197927"/>
                  <a:pt x="3664170" y="3197927"/>
                </a:cubicBezTo>
                <a:close/>
                <a:moveTo>
                  <a:pt x="10032476" y="3196910"/>
                </a:moveTo>
                <a:cubicBezTo>
                  <a:pt x="10042657" y="3196910"/>
                  <a:pt x="10049784" y="3205055"/>
                  <a:pt x="10049784" y="3214218"/>
                </a:cubicBezTo>
                <a:cubicBezTo>
                  <a:pt x="10049784" y="3223381"/>
                  <a:pt x="10041639" y="3231526"/>
                  <a:pt x="10032476" y="3231526"/>
                </a:cubicBezTo>
                <a:cubicBezTo>
                  <a:pt x="10023313" y="3231526"/>
                  <a:pt x="10015168" y="3224399"/>
                  <a:pt x="10015168" y="3214218"/>
                </a:cubicBezTo>
                <a:cubicBezTo>
                  <a:pt x="10015168" y="3205055"/>
                  <a:pt x="10022295" y="3196910"/>
                  <a:pt x="10032476" y="3196910"/>
                </a:cubicBezTo>
                <a:close/>
                <a:moveTo>
                  <a:pt x="9661882" y="3195892"/>
                </a:moveTo>
                <a:cubicBezTo>
                  <a:pt x="9670027" y="3195892"/>
                  <a:pt x="9677154" y="3203018"/>
                  <a:pt x="9677154" y="3211164"/>
                </a:cubicBezTo>
                <a:cubicBezTo>
                  <a:pt x="9677154" y="3219309"/>
                  <a:pt x="9670027" y="3226436"/>
                  <a:pt x="9661882" y="3226436"/>
                </a:cubicBezTo>
                <a:cubicBezTo>
                  <a:pt x="9653737" y="3226436"/>
                  <a:pt x="9646610" y="3219309"/>
                  <a:pt x="9646610" y="3211164"/>
                </a:cubicBezTo>
                <a:cubicBezTo>
                  <a:pt x="9646610" y="3203018"/>
                  <a:pt x="9653737" y="3195892"/>
                  <a:pt x="9661882" y="3195892"/>
                </a:cubicBezTo>
                <a:close/>
                <a:moveTo>
                  <a:pt x="6536264" y="3192837"/>
                </a:moveTo>
                <a:cubicBezTo>
                  <a:pt x="6544409" y="3192837"/>
                  <a:pt x="6550518" y="3197928"/>
                  <a:pt x="6550518" y="3206073"/>
                </a:cubicBezTo>
                <a:cubicBezTo>
                  <a:pt x="6550518" y="3213199"/>
                  <a:pt x="6544409" y="3219308"/>
                  <a:pt x="6536264" y="3219308"/>
                </a:cubicBezTo>
                <a:cubicBezTo>
                  <a:pt x="6528119" y="3219308"/>
                  <a:pt x="6522010" y="3213199"/>
                  <a:pt x="6522010" y="3206073"/>
                </a:cubicBezTo>
                <a:cubicBezTo>
                  <a:pt x="6522010" y="3197928"/>
                  <a:pt x="6528119" y="3192837"/>
                  <a:pt x="6536264" y="3192837"/>
                </a:cubicBezTo>
                <a:close/>
                <a:moveTo>
                  <a:pt x="4988769" y="3183674"/>
                </a:moveTo>
                <a:cubicBezTo>
                  <a:pt x="4996911" y="3183674"/>
                  <a:pt x="5005056" y="3190801"/>
                  <a:pt x="5005056" y="3199964"/>
                </a:cubicBezTo>
                <a:cubicBezTo>
                  <a:pt x="5005056" y="3209127"/>
                  <a:pt x="4997929" y="3216254"/>
                  <a:pt x="4988769" y="3216254"/>
                </a:cubicBezTo>
                <a:cubicBezTo>
                  <a:pt x="4979603" y="3216254"/>
                  <a:pt x="4972473" y="3209127"/>
                  <a:pt x="4972473" y="3199964"/>
                </a:cubicBezTo>
                <a:cubicBezTo>
                  <a:pt x="4972473" y="3190801"/>
                  <a:pt x="4979603" y="3183674"/>
                  <a:pt x="4988769" y="3183674"/>
                </a:cubicBezTo>
                <a:close/>
                <a:moveTo>
                  <a:pt x="3054391" y="3177565"/>
                </a:moveTo>
                <a:cubicBezTo>
                  <a:pt x="3057443" y="3177565"/>
                  <a:pt x="3061517" y="3180620"/>
                  <a:pt x="3061517" y="3184692"/>
                </a:cubicBezTo>
                <a:cubicBezTo>
                  <a:pt x="3061517" y="3188765"/>
                  <a:pt x="3058462" y="3191819"/>
                  <a:pt x="3054391" y="3191819"/>
                </a:cubicBezTo>
                <a:cubicBezTo>
                  <a:pt x="3050319" y="3191819"/>
                  <a:pt x="3047263" y="3188765"/>
                  <a:pt x="3047263" y="3184692"/>
                </a:cubicBezTo>
                <a:cubicBezTo>
                  <a:pt x="3047263" y="3180620"/>
                  <a:pt x="3050319" y="3177565"/>
                  <a:pt x="3054391" y="3177565"/>
                </a:cubicBezTo>
                <a:close/>
                <a:moveTo>
                  <a:pt x="5637293" y="3172475"/>
                </a:moveTo>
                <a:cubicBezTo>
                  <a:pt x="5640347" y="3172475"/>
                  <a:pt x="5642384" y="3174511"/>
                  <a:pt x="5642384" y="3177566"/>
                </a:cubicBezTo>
                <a:cubicBezTo>
                  <a:pt x="5642384" y="3180620"/>
                  <a:pt x="5640347" y="3182656"/>
                  <a:pt x="5637293" y="3182656"/>
                </a:cubicBezTo>
                <a:cubicBezTo>
                  <a:pt x="5634239" y="3182656"/>
                  <a:pt x="5632203" y="3180620"/>
                  <a:pt x="5632203" y="3177566"/>
                </a:cubicBezTo>
                <a:cubicBezTo>
                  <a:pt x="5632203" y="3174511"/>
                  <a:pt x="5634239" y="3172475"/>
                  <a:pt x="5637293" y="3172475"/>
                </a:cubicBezTo>
                <a:close/>
                <a:moveTo>
                  <a:pt x="3531885" y="3163312"/>
                </a:moveTo>
                <a:cubicBezTo>
                  <a:pt x="3548174" y="3163312"/>
                  <a:pt x="3561407" y="3176547"/>
                  <a:pt x="3561407" y="3192837"/>
                </a:cubicBezTo>
                <a:cubicBezTo>
                  <a:pt x="3561407" y="3209127"/>
                  <a:pt x="3548174" y="3222363"/>
                  <a:pt x="3531885" y="3222363"/>
                </a:cubicBezTo>
                <a:cubicBezTo>
                  <a:pt x="3515597" y="3222363"/>
                  <a:pt x="3502364" y="3209127"/>
                  <a:pt x="3502364" y="3192837"/>
                </a:cubicBezTo>
                <a:cubicBezTo>
                  <a:pt x="3502364" y="3176547"/>
                  <a:pt x="3515597" y="3163312"/>
                  <a:pt x="3531885" y="3163312"/>
                </a:cubicBezTo>
                <a:close/>
                <a:moveTo>
                  <a:pt x="4761699" y="3156185"/>
                </a:moveTo>
                <a:cubicBezTo>
                  <a:pt x="4769846" y="3156185"/>
                  <a:pt x="4776972" y="3163312"/>
                  <a:pt x="4776972" y="3171457"/>
                </a:cubicBezTo>
                <a:cubicBezTo>
                  <a:pt x="4776972" y="3179602"/>
                  <a:pt x="4769846" y="3186729"/>
                  <a:pt x="4761699" y="3186729"/>
                </a:cubicBezTo>
                <a:cubicBezTo>
                  <a:pt x="4753556" y="3186729"/>
                  <a:pt x="4746428" y="3179602"/>
                  <a:pt x="4746428" y="3171457"/>
                </a:cubicBezTo>
                <a:cubicBezTo>
                  <a:pt x="4746428" y="3163312"/>
                  <a:pt x="4753556" y="3156185"/>
                  <a:pt x="4761699" y="3156185"/>
                </a:cubicBezTo>
                <a:close/>
                <a:moveTo>
                  <a:pt x="9412443" y="3153131"/>
                </a:moveTo>
                <a:cubicBezTo>
                  <a:pt x="9412443" y="3153131"/>
                  <a:pt x="9413461" y="3153131"/>
                  <a:pt x="9413461" y="3154149"/>
                </a:cubicBezTo>
                <a:cubicBezTo>
                  <a:pt x="9413461" y="3155167"/>
                  <a:pt x="9412443" y="3155167"/>
                  <a:pt x="9412443" y="3155167"/>
                </a:cubicBezTo>
                <a:cubicBezTo>
                  <a:pt x="9411425" y="3155167"/>
                  <a:pt x="9411425" y="3154149"/>
                  <a:pt x="9411425" y="3154149"/>
                </a:cubicBezTo>
                <a:cubicBezTo>
                  <a:pt x="9411425" y="3153131"/>
                  <a:pt x="9412443" y="3153131"/>
                  <a:pt x="9412443" y="3153131"/>
                </a:cubicBezTo>
                <a:close/>
                <a:moveTo>
                  <a:pt x="9980552" y="3152112"/>
                </a:moveTo>
                <a:cubicBezTo>
                  <a:pt x="9988697" y="3152112"/>
                  <a:pt x="9993788" y="3158221"/>
                  <a:pt x="9993788" y="3165348"/>
                </a:cubicBezTo>
                <a:cubicBezTo>
                  <a:pt x="9993788" y="3172474"/>
                  <a:pt x="9987679" y="3178583"/>
                  <a:pt x="9980552" y="3178583"/>
                </a:cubicBezTo>
                <a:cubicBezTo>
                  <a:pt x="9973425" y="3178583"/>
                  <a:pt x="9967317" y="3172474"/>
                  <a:pt x="9967317" y="3165348"/>
                </a:cubicBezTo>
                <a:cubicBezTo>
                  <a:pt x="9967317" y="3158221"/>
                  <a:pt x="9973425" y="3152112"/>
                  <a:pt x="9980552" y="3152112"/>
                </a:cubicBezTo>
                <a:close/>
                <a:moveTo>
                  <a:pt x="3434082" y="3143967"/>
                </a:moveTo>
                <a:cubicBezTo>
                  <a:pt x="3447316" y="3143967"/>
                  <a:pt x="3457497" y="3154148"/>
                  <a:pt x="3457497" y="3167384"/>
                </a:cubicBezTo>
                <a:cubicBezTo>
                  <a:pt x="3457497" y="3180620"/>
                  <a:pt x="3447316" y="3190801"/>
                  <a:pt x="3434082" y="3190801"/>
                </a:cubicBezTo>
                <a:cubicBezTo>
                  <a:pt x="3420845" y="3190801"/>
                  <a:pt x="3410663" y="3180620"/>
                  <a:pt x="3410663" y="3167384"/>
                </a:cubicBezTo>
                <a:cubicBezTo>
                  <a:pt x="3410663" y="3154148"/>
                  <a:pt x="3420845" y="3143967"/>
                  <a:pt x="3434082" y="3143967"/>
                </a:cubicBezTo>
                <a:close/>
                <a:moveTo>
                  <a:pt x="4864520" y="3122587"/>
                </a:moveTo>
                <a:cubicBezTo>
                  <a:pt x="4869612" y="3122587"/>
                  <a:pt x="4873683" y="3126659"/>
                  <a:pt x="4873683" y="3131750"/>
                </a:cubicBezTo>
                <a:cubicBezTo>
                  <a:pt x="4873683" y="3136840"/>
                  <a:pt x="4869612" y="3140913"/>
                  <a:pt x="4864520" y="3140913"/>
                </a:cubicBezTo>
                <a:cubicBezTo>
                  <a:pt x="4859430" y="3140913"/>
                  <a:pt x="4855358" y="3136840"/>
                  <a:pt x="4855358" y="3131750"/>
                </a:cubicBezTo>
                <a:cubicBezTo>
                  <a:pt x="4855358" y="3126659"/>
                  <a:pt x="4859430" y="3122587"/>
                  <a:pt x="4864520" y="3122587"/>
                </a:cubicBezTo>
                <a:close/>
                <a:moveTo>
                  <a:pt x="1861120" y="3113424"/>
                </a:moveTo>
                <a:cubicBezTo>
                  <a:pt x="1864175" y="3113424"/>
                  <a:pt x="1866211" y="3115460"/>
                  <a:pt x="1866211" y="3118515"/>
                </a:cubicBezTo>
                <a:cubicBezTo>
                  <a:pt x="1866211" y="3121569"/>
                  <a:pt x="1864175" y="3123605"/>
                  <a:pt x="1861120" y="3123605"/>
                </a:cubicBezTo>
                <a:cubicBezTo>
                  <a:pt x="1858065" y="3123605"/>
                  <a:pt x="1856029" y="3121569"/>
                  <a:pt x="1856029" y="3118515"/>
                </a:cubicBezTo>
                <a:cubicBezTo>
                  <a:pt x="1856029" y="3115460"/>
                  <a:pt x="1858065" y="3113424"/>
                  <a:pt x="1861120" y="3113424"/>
                </a:cubicBezTo>
                <a:close/>
                <a:moveTo>
                  <a:pt x="8803609" y="3099171"/>
                </a:moveTo>
                <a:cubicBezTo>
                  <a:pt x="8816844" y="3099171"/>
                  <a:pt x="8828043" y="3110370"/>
                  <a:pt x="8828043" y="3123605"/>
                </a:cubicBezTo>
                <a:cubicBezTo>
                  <a:pt x="8828043" y="3136841"/>
                  <a:pt x="8816844" y="3148040"/>
                  <a:pt x="8803609" y="3148040"/>
                </a:cubicBezTo>
                <a:cubicBezTo>
                  <a:pt x="8790374" y="3148040"/>
                  <a:pt x="8779174" y="3136841"/>
                  <a:pt x="8779174" y="3123605"/>
                </a:cubicBezTo>
                <a:cubicBezTo>
                  <a:pt x="8779174" y="3110370"/>
                  <a:pt x="8790374" y="3099171"/>
                  <a:pt x="8803609" y="3099171"/>
                </a:cubicBezTo>
                <a:close/>
                <a:moveTo>
                  <a:pt x="7949410" y="3059464"/>
                </a:moveTo>
                <a:cubicBezTo>
                  <a:pt x="7956536" y="3059464"/>
                  <a:pt x="7961627" y="3065572"/>
                  <a:pt x="7961627" y="3071682"/>
                </a:cubicBezTo>
                <a:cubicBezTo>
                  <a:pt x="7961627" y="3077790"/>
                  <a:pt x="7956536" y="3083899"/>
                  <a:pt x="7949410" y="3083899"/>
                </a:cubicBezTo>
                <a:cubicBezTo>
                  <a:pt x="7943301" y="3083899"/>
                  <a:pt x="7937192" y="3078808"/>
                  <a:pt x="7937192" y="3071682"/>
                </a:cubicBezTo>
                <a:cubicBezTo>
                  <a:pt x="7937192" y="3065572"/>
                  <a:pt x="7942283" y="3059464"/>
                  <a:pt x="7949410" y="3059464"/>
                </a:cubicBezTo>
                <a:close/>
                <a:moveTo>
                  <a:pt x="9902157" y="3041138"/>
                </a:moveTo>
                <a:cubicBezTo>
                  <a:pt x="9911320" y="3041138"/>
                  <a:pt x="9917429" y="3048265"/>
                  <a:pt x="9917429" y="3056410"/>
                </a:cubicBezTo>
                <a:cubicBezTo>
                  <a:pt x="9917429" y="3064555"/>
                  <a:pt x="9910302" y="3071682"/>
                  <a:pt x="9902157" y="3071682"/>
                </a:cubicBezTo>
                <a:cubicBezTo>
                  <a:pt x="9894012" y="3071682"/>
                  <a:pt x="9886885" y="3064555"/>
                  <a:pt x="9886885" y="3056410"/>
                </a:cubicBezTo>
                <a:cubicBezTo>
                  <a:pt x="9886885" y="3048265"/>
                  <a:pt x="9894012" y="3041138"/>
                  <a:pt x="9902157" y="3041138"/>
                </a:cubicBezTo>
                <a:close/>
                <a:moveTo>
                  <a:pt x="6312277" y="3032993"/>
                </a:moveTo>
                <a:cubicBezTo>
                  <a:pt x="6313295" y="3034011"/>
                  <a:pt x="6314314" y="3035029"/>
                  <a:pt x="6314314" y="3035029"/>
                </a:cubicBezTo>
                <a:cubicBezTo>
                  <a:pt x="6314314" y="3036047"/>
                  <a:pt x="6313295" y="3037065"/>
                  <a:pt x="6312277" y="3037065"/>
                </a:cubicBezTo>
                <a:cubicBezTo>
                  <a:pt x="6311259" y="3037065"/>
                  <a:pt x="6310241" y="3036047"/>
                  <a:pt x="6310241" y="3035029"/>
                </a:cubicBezTo>
                <a:cubicBezTo>
                  <a:pt x="6310241" y="3034011"/>
                  <a:pt x="6311259" y="3032993"/>
                  <a:pt x="6312277" y="3032993"/>
                </a:cubicBezTo>
                <a:close/>
                <a:moveTo>
                  <a:pt x="9349319" y="3031975"/>
                </a:moveTo>
                <a:cubicBezTo>
                  <a:pt x="9350338" y="3032993"/>
                  <a:pt x="9351356" y="3032993"/>
                  <a:pt x="9351356" y="3034011"/>
                </a:cubicBezTo>
                <a:cubicBezTo>
                  <a:pt x="9351356" y="3035029"/>
                  <a:pt x="9350338" y="3036048"/>
                  <a:pt x="9349319" y="3036048"/>
                </a:cubicBezTo>
                <a:cubicBezTo>
                  <a:pt x="9348301" y="3036048"/>
                  <a:pt x="9347283" y="3035029"/>
                  <a:pt x="9347283" y="3034011"/>
                </a:cubicBezTo>
                <a:cubicBezTo>
                  <a:pt x="9347283" y="3032993"/>
                  <a:pt x="9348301" y="3031975"/>
                  <a:pt x="9349319" y="3031975"/>
                </a:cubicBezTo>
                <a:close/>
                <a:moveTo>
                  <a:pt x="10741086" y="3007540"/>
                </a:moveTo>
                <a:cubicBezTo>
                  <a:pt x="10744141" y="3007540"/>
                  <a:pt x="10745158" y="3009576"/>
                  <a:pt x="10745158" y="3011612"/>
                </a:cubicBezTo>
                <a:cubicBezTo>
                  <a:pt x="10745158" y="3013648"/>
                  <a:pt x="10743121" y="3015685"/>
                  <a:pt x="10741086" y="3015685"/>
                </a:cubicBezTo>
                <a:cubicBezTo>
                  <a:pt x="10739050" y="3015685"/>
                  <a:pt x="10737013" y="3013648"/>
                  <a:pt x="10737013" y="3011612"/>
                </a:cubicBezTo>
                <a:cubicBezTo>
                  <a:pt x="10737013" y="3009576"/>
                  <a:pt x="10739050" y="3007540"/>
                  <a:pt x="10741086" y="3007540"/>
                </a:cubicBezTo>
                <a:close/>
                <a:moveTo>
                  <a:pt x="2150269" y="2998377"/>
                </a:moveTo>
                <a:cubicBezTo>
                  <a:pt x="2156454" y="2998377"/>
                  <a:pt x="2161467" y="3003391"/>
                  <a:pt x="2161467" y="3009576"/>
                </a:cubicBezTo>
                <a:cubicBezTo>
                  <a:pt x="2161467" y="3015761"/>
                  <a:pt x="2156454" y="3020775"/>
                  <a:pt x="2150269" y="3020775"/>
                </a:cubicBezTo>
                <a:cubicBezTo>
                  <a:pt x="2144082" y="3020775"/>
                  <a:pt x="2139069" y="3015761"/>
                  <a:pt x="2139069" y="3009576"/>
                </a:cubicBezTo>
                <a:cubicBezTo>
                  <a:pt x="2139069" y="3003391"/>
                  <a:pt x="2144082" y="2998377"/>
                  <a:pt x="2150269" y="2998377"/>
                </a:cubicBezTo>
                <a:close/>
                <a:moveTo>
                  <a:pt x="10768574" y="2987178"/>
                </a:moveTo>
                <a:cubicBezTo>
                  <a:pt x="10775701" y="2987178"/>
                  <a:pt x="10782828" y="2993286"/>
                  <a:pt x="10782828" y="3000413"/>
                </a:cubicBezTo>
                <a:cubicBezTo>
                  <a:pt x="10782828" y="3007540"/>
                  <a:pt x="10776719" y="3014667"/>
                  <a:pt x="10768574" y="3014667"/>
                </a:cubicBezTo>
                <a:cubicBezTo>
                  <a:pt x="10760429" y="3014667"/>
                  <a:pt x="10754321" y="3008558"/>
                  <a:pt x="10754321" y="3000413"/>
                </a:cubicBezTo>
                <a:cubicBezTo>
                  <a:pt x="10754321" y="2993286"/>
                  <a:pt x="10760429" y="2987178"/>
                  <a:pt x="10768574" y="2987178"/>
                </a:cubicBezTo>
                <a:close/>
                <a:moveTo>
                  <a:pt x="7612413" y="2976997"/>
                </a:moveTo>
                <a:cubicBezTo>
                  <a:pt x="7613431" y="2976997"/>
                  <a:pt x="7615467" y="2978015"/>
                  <a:pt x="7615467" y="2980051"/>
                </a:cubicBezTo>
                <a:cubicBezTo>
                  <a:pt x="7615467" y="2982088"/>
                  <a:pt x="7614450" y="2983105"/>
                  <a:pt x="7612413" y="2983105"/>
                </a:cubicBezTo>
                <a:cubicBezTo>
                  <a:pt x="7610377" y="2983105"/>
                  <a:pt x="7609359" y="2982088"/>
                  <a:pt x="7609359" y="2980051"/>
                </a:cubicBezTo>
                <a:cubicBezTo>
                  <a:pt x="7609359" y="2978015"/>
                  <a:pt x="7610377" y="2976997"/>
                  <a:pt x="7612413" y="2976997"/>
                </a:cubicBezTo>
                <a:close/>
                <a:moveTo>
                  <a:pt x="2436381" y="2954598"/>
                </a:moveTo>
                <a:cubicBezTo>
                  <a:pt x="2446562" y="2954598"/>
                  <a:pt x="2455725" y="2963761"/>
                  <a:pt x="2455725" y="2973942"/>
                </a:cubicBezTo>
                <a:cubicBezTo>
                  <a:pt x="2455725" y="2984123"/>
                  <a:pt x="2447580" y="2993286"/>
                  <a:pt x="2436381" y="2993286"/>
                </a:cubicBezTo>
                <a:cubicBezTo>
                  <a:pt x="2426200" y="2993286"/>
                  <a:pt x="2417037" y="2985142"/>
                  <a:pt x="2417037" y="2973942"/>
                </a:cubicBezTo>
                <a:cubicBezTo>
                  <a:pt x="2417037" y="2963761"/>
                  <a:pt x="2425183" y="2954598"/>
                  <a:pt x="2436381" y="2954598"/>
                </a:cubicBezTo>
                <a:close/>
                <a:moveTo>
                  <a:pt x="536514" y="2952562"/>
                </a:moveTo>
                <a:cubicBezTo>
                  <a:pt x="541605" y="2952562"/>
                  <a:pt x="545677" y="2956635"/>
                  <a:pt x="545677" y="2961725"/>
                </a:cubicBezTo>
                <a:cubicBezTo>
                  <a:pt x="545677" y="2966816"/>
                  <a:pt x="541605" y="2970888"/>
                  <a:pt x="536514" y="2970888"/>
                </a:cubicBezTo>
                <a:cubicBezTo>
                  <a:pt x="531423" y="2970888"/>
                  <a:pt x="527351" y="2966816"/>
                  <a:pt x="527351" y="2961725"/>
                </a:cubicBezTo>
                <a:cubicBezTo>
                  <a:pt x="527351" y="2956635"/>
                  <a:pt x="531423" y="2952562"/>
                  <a:pt x="536514" y="2952562"/>
                </a:cubicBezTo>
                <a:close/>
                <a:moveTo>
                  <a:pt x="2217424" y="2925072"/>
                </a:moveTo>
                <a:cubicBezTo>
                  <a:pt x="2218446" y="2925072"/>
                  <a:pt x="2220483" y="2927108"/>
                  <a:pt x="2220483" y="2928126"/>
                </a:cubicBezTo>
                <a:cubicBezTo>
                  <a:pt x="2220483" y="2930163"/>
                  <a:pt x="2219465" y="2931181"/>
                  <a:pt x="2217424" y="2931181"/>
                </a:cubicBezTo>
                <a:cubicBezTo>
                  <a:pt x="2215388" y="2931181"/>
                  <a:pt x="2214369" y="2930163"/>
                  <a:pt x="2214369" y="2928126"/>
                </a:cubicBezTo>
                <a:cubicBezTo>
                  <a:pt x="2214369" y="2926090"/>
                  <a:pt x="2215388" y="2925072"/>
                  <a:pt x="2217424" y="2925072"/>
                </a:cubicBezTo>
                <a:close/>
                <a:moveTo>
                  <a:pt x="748335" y="2906747"/>
                </a:moveTo>
                <a:cubicBezTo>
                  <a:pt x="760552" y="2907765"/>
                  <a:pt x="770733" y="2916928"/>
                  <a:pt x="770733" y="2929146"/>
                </a:cubicBezTo>
                <a:cubicBezTo>
                  <a:pt x="770733" y="2941362"/>
                  <a:pt x="760552" y="2951543"/>
                  <a:pt x="748335" y="2951543"/>
                </a:cubicBezTo>
                <a:cubicBezTo>
                  <a:pt x="736117" y="2951543"/>
                  <a:pt x="725936" y="2941362"/>
                  <a:pt x="725936" y="2929146"/>
                </a:cubicBezTo>
                <a:cubicBezTo>
                  <a:pt x="725936" y="2916928"/>
                  <a:pt x="736117" y="2906747"/>
                  <a:pt x="748335" y="2906747"/>
                </a:cubicBezTo>
                <a:close/>
                <a:moveTo>
                  <a:pt x="9257689" y="2898604"/>
                </a:moveTo>
                <a:cubicBezTo>
                  <a:pt x="9265834" y="2898604"/>
                  <a:pt x="9272961" y="2905731"/>
                  <a:pt x="9272961" y="2913875"/>
                </a:cubicBezTo>
                <a:cubicBezTo>
                  <a:pt x="9272961" y="2922020"/>
                  <a:pt x="9265834" y="2929146"/>
                  <a:pt x="9257689" y="2929146"/>
                </a:cubicBezTo>
                <a:cubicBezTo>
                  <a:pt x="9249544" y="2929146"/>
                  <a:pt x="9242417" y="2922020"/>
                  <a:pt x="9242417" y="2913875"/>
                </a:cubicBezTo>
                <a:cubicBezTo>
                  <a:pt x="9242417" y="2905731"/>
                  <a:pt x="9249544" y="2898604"/>
                  <a:pt x="9257689" y="2898604"/>
                </a:cubicBezTo>
                <a:close/>
                <a:moveTo>
                  <a:pt x="190380" y="2894530"/>
                </a:moveTo>
                <a:cubicBezTo>
                  <a:pt x="205652" y="2894530"/>
                  <a:pt x="217869" y="2906748"/>
                  <a:pt x="217869" y="2922019"/>
                </a:cubicBezTo>
                <a:cubicBezTo>
                  <a:pt x="217869" y="2937290"/>
                  <a:pt x="205652" y="2949509"/>
                  <a:pt x="190380" y="2949509"/>
                </a:cubicBezTo>
                <a:cubicBezTo>
                  <a:pt x="175108" y="2949509"/>
                  <a:pt x="162891" y="2937290"/>
                  <a:pt x="162891" y="2922019"/>
                </a:cubicBezTo>
                <a:cubicBezTo>
                  <a:pt x="162891" y="2906748"/>
                  <a:pt x="175108" y="2894530"/>
                  <a:pt x="190380" y="2894530"/>
                </a:cubicBezTo>
                <a:close/>
                <a:moveTo>
                  <a:pt x="3601049" y="2881294"/>
                </a:moveTo>
                <a:cubicBezTo>
                  <a:pt x="3603085" y="2881294"/>
                  <a:pt x="3604103" y="2882312"/>
                  <a:pt x="3604103" y="2884348"/>
                </a:cubicBezTo>
                <a:cubicBezTo>
                  <a:pt x="3604103" y="2886385"/>
                  <a:pt x="3603085" y="2887402"/>
                  <a:pt x="3601049" y="2887402"/>
                </a:cubicBezTo>
                <a:cubicBezTo>
                  <a:pt x="3599012" y="2887402"/>
                  <a:pt x="3597995" y="2886385"/>
                  <a:pt x="3597995" y="2884348"/>
                </a:cubicBezTo>
                <a:cubicBezTo>
                  <a:pt x="3597995" y="2882312"/>
                  <a:pt x="3599012" y="2881294"/>
                  <a:pt x="3601049" y="2881294"/>
                </a:cubicBezTo>
                <a:close/>
                <a:moveTo>
                  <a:pt x="7358902" y="2869078"/>
                </a:moveTo>
                <a:cubicBezTo>
                  <a:pt x="7360938" y="2869078"/>
                  <a:pt x="7362975" y="2871115"/>
                  <a:pt x="7362975" y="2873153"/>
                </a:cubicBezTo>
                <a:cubicBezTo>
                  <a:pt x="7362975" y="2875187"/>
                  <a:pt x="7360938" y="2877223"/>
                  <a:pt x="7358902" y="2877223"/>
                </a:cubicBezTo>
                <a:cubicBezTo>
                  <a:pt x="7356866" y="2877223"/>
                  <a:pt x="7354830" y="2875187"/>
                  <a:pt x="7354830" y="2873153"/>
                </a:cubicBezTo>
                <a:cubicBezTo>
                  <a:pt x="7354830" y="2871115"/>
                  <a:pt x="7356866" y="2869078"/>
                  <a:pt x="7358902" y="2869078"/>
                </a:cubicBezTo>
                <a:close/>
                <a:moveTo>
                  <a:pt x="7198039" y="2816137"/>
                </a:moveTo>
                <a:cubicBezTo>
                  <a:pt x="7201094" y="2815119"/>
                  <a:pt x="7204148" y="2818174"/>
                  <a:pt x="7204148" y="2822246"/>
                </a:cubicBezTo>
                <a:cubicBezTo>
                  <a:pt x="7204148" y="2825301"/>
                  <a:pt x="7201094" y="2828355"/>
                  <a:pt x="7198039" y="2828355"/>
                </a:cubicBezTo>
                <a:cubicBezTo>
                  <a:pt x="7194985" y="2828355"/>
                  <a:pt x="7191931" y="2825301"/>
                  <a:pt x="7191931" y="2822246"/>
                </a:cubicBezTo>
                <a:cubicBezTo>
                  <a:pt x="7191931" y="2819192"/>
                  <a:pt x="7194985" y="2816137"/>
                  <a:pt x="7198039" y="2816137"/>
                </a:cubicBezTo>
                <a:close/>
                <a:moveTo>
                  <a:pt x="5795091" y="2743854"/>
                </a:moveTo>
                <a:cubicBezTo>
                  <a:pt x="5805271" y="2743854"/>
                  <a:pt x="5813416" y="2751999"/>
                  <a:pt x="5813416" y="2762180"/>
                </a:cubicBezTo>
                <a:cubicBezTo>
                  <a:pt x="5813416" y="2772361"/>
                  <a:pt x="5805271" y="2780505"/>
                  <a:pt x="5795091" y="2780505"/>
                </a:cubicBezTo>
                <a:cubicBezTo>
                  <a:pt x="5784911" y="2780505"/>
                  <a:pt x="5776766" y="2772361"/>
                  <a:pt x="5776766" y="2762180"/>
                </a:cubicBezTo>
                <a:cubicBezTo>
                  <a:pt x="5776766" y="2751999"/>
                  <a:pt x="5784911" y="2743854"/>
                  <a:pt x="5795091" y="2743854"/>
                </a:cubicBezTo>
                <a:close/>
                <a:moveTo>
                  <a:pt x="4190602" y="2728583"/>
                </a:moveTo>
                <a:cubicBezTo>
                  <a:pt x="4207914" y="2728583"/>
                  <a:pt x="4221146" y="2742837"/>
                  <a:pt x="4221146" y="2759126"/>
                </a:cubicBezTo>
                <a:cubicBezTo>
                  <a:pt x="4221146" y="2776434"/>
                  <a:pt x="4206895" y="2789668"/>
                  <a:pt x="4190602" y="2789668"/>
                </a:cubicBezTo>
                <a:cubicBezTo>
                  <a:pt x="4173287" y="2789668"/>
                  <a:pt x="4160049" y="2775414"/>
                  <a:pt x="4160049" y="2759126"/>
                </a:cubicBezTo>
                <a:cubicBezTo>
                  <a:pt x="4160049" y="2741817"/>
                  <a:pt x="4174307" y="2728583"/>
                  <a:pt x="4190602" y="2728583"/>
                </a:cubicBezTo>
                <a:close/>
                <a:moveTo>
                  <a:pt x="5955945" y="2699057"/>
                </a:moveTo>
                <a:cubicBezTo>
                  <a:pt x="5957981" y="2699057"/>
                  <a:pt x="5961035" y="2701094"/>
                  <a:pt x="5961035" y="2704148"/>
                </a:cubicBezTo>
                <a:cubicBezTo>
                  <a:pt x="5961035" y="2707202"/>
                  <a:pt x="5959000" y="2709238"/>
                  <a:pt x="5955945" y="2709238"/>
                </a:cubicBezTo>
                <a:cubicBezTo>
                  <a:pt x="5952891" y="2709238"/>
                  <a:pt x="5950855" y="2707202"/>
                  <a:pt x="5950855" y="2704148"/>
                </a:cubicBezTo>
                <a:cubicBezTo>
                  <a:pt x="5950855" y="2701094"/>
                  <a:pt x="5952891" y="2699057"/>
                  <a:pt x="5955945" y="2699057"/>
                </a:cubicBezTo>
                <a:close/>
                <a:moveTo>
                  <a:pt x="7390463" y="2694983"/>
                </a:moveTo>
                <a:cubicBezTo>
                  <a:pt x="7408789" y="2694983"/>
                  <a:pt x="7424061" y="2710256"/>
                  <a:pt x="7424061" y="2728581"/>
                </a:cubicBezTo>
                <a:cubicBezTo>
                  <a:pt x="7424061" y="2746907"/>
                  <a:pt x="7408789" y="2762177"/>
                  <a:pt x="7390463" y="2762177"/>
                </a:cubicBezTo>
                <a:cubicBezTo>
                  <a:pt x="7372137" y="2762177"/>
                  <a:pt x="7356865" y="2746907"/>
                  <a:pt x="7356865" y="2728581"/>
                </a:cubicBezTo>
                <a:cubicBezTo>
                  <a:pt x="7356865" y="2710256"/>
                  <a:pt x="7372137" y="2694983"/>
                  <a:pt x="7390463" y="2694983"/>
                </a:cubicBezTo>
                <a:close/>
                <a:moveTo>
                  <a:pt x="1814308" y="2665460"/>
                </a:moveTo>
                <a:cubicBezTo>
                  <a:pt x="1817361" y="2665460"/>
                  <a:pt x="1819397" y="2668512"/>
                  <a:pt x="1819397" y="2670549"/>
                </a:cubicBezTo>
                <a:cubicBezTo>
                  <a:pt x="1819397" y="2673605"/>
                  <a:pt x="1817361" y="2675639"/>
                  <a:pt x="1814308" y="2675639"/>
                </a:cubicBezTo>
                <a:cubicBezTo>
                  <a:pt x="1811253" y="2675639"/>
                  <a:pt x="1809215" y="2673605"/>
                  <a:pt x="1809215" y="2670549"/>
                </a:cubicBezTo>
                <a:cubicBezTo>
                  <a:pt x="1809215" y="2667495"/>
                  <a:pt x="1811253" y="2665460"/>
                  <a:pt x="1814308" y="2665460"/>
                </a:cubicBezTo>
                <a:close/>
                <a:moveTo>
                  <a:pt x="9232236" y="2663422"/>
                </a:moveTo>
                <a:cubicBezTo>
                  <a:pt x="9253617" y="2664440"/>
                  <a:pt x="9270925" y="2680729"/>
                  <a:pt x="9270925" y="2702110"/>
                </a:cubicBezTo>
                <a:cubicBezTo>
                  <a:pt x="9270925" y="2723490"/>
                  <a:pt x="9253617" y="2740798"/>
                  <a:pt x="9232236" y="2740798"/>
                </a:cubicBezTo>
                <a:cubicBezTo>
                  <a:pt x="9210856" y="2740798"/>
                  <a:pt x="9193548" y="2723490"/>
                  <a:pt x="9193548" y="2702110"/>
                </a:cubicBezTo>
                <a:cubicBezTo>
                  <a:pt x="9193548" y="2680729"/>
                  <a:pt x="9210856" y="2663422"/>
                  <a:pt x="9232236" y="2663422"/>
                </a:cubicBezTo>
                <a:close/>
                <a:moveTo>
                  <a:pt x="2759084" y="2623713"/>
                </a:moveTo>
                <a:cubicBezTo>
                  <a:pt x="2763156" y="2623713"/>
                  <a:pt x="2767229" y="2627785"/>
                  <a:pt x="2767229" y="2631859"/>
                </a:cubicBezTo>
                <a:cubicBezTo>
                  <a:pt x="2767229" y="2636948"/>
                  <a:pt x="2763156" y="2640003"/>
                  <a:pt x="2759084" y="2640003"/>
                </a:cubicBezTo>
                <a:cubicBezTo>
                  <a:pt x="2753992" y="2640003"/>
                  <a:pt x="2750938" y="2635931"/>
                  <a:pt x="2750938" y="2631859"/>
                </a:cubicBezTo>
                <a:cubicBezTo>
                  <a:pt x="2750938" y="2627785"/>
                  <a:pt x="2755010" y="2623713"/>
                  <a:pt x="2759084" y="2623713"/>
                </a:cubicBezTo>
                <a:close/>
                <a:moveTo>
                  <a:pt x="9533599" y="2604369"/>
                </a:moveTo>
                <a:cubicBezTo>
                  <a:pt x="9540725" y="2603353"/>
                  <a:pt x="9546834" y="2609462"/>
                  <a:pt x="9546834" y="2616588"/>
                </a:cubicBezTo>
                <a:cubicBezTo>
                  <a:pt x="9546834" y="2623715"/>
                  <a:pt x="9540725" y="2628806"/>
                  <a:pt x="9533599" y="2628806"/>
                </a:cubicBezTo>
                <a:cubicBezTo>
                  <a:pt x="9526472" y="2628806"/>
                  <a:pt x="9520363" y="2622694"/>
                  <a:pt x="9520363" y="2616588"/>
                </a:cubicBezTo>
                <a:cubicBezTo>
                  <a:pt x="9520363" y="2609462"/>
                  <a:pt x="9526472" y="2604369"/>
                  <a:pt x="9533599" y="2604369"/>
                </a:cubicBezTo>
                <a:close/>
                <a:moveTo>
                  <a:pt x="1707395" y="2601316"/>
                </a:moveTo>
                <a:cubicBezTo>
                  <a:pt x="1709433" y="2601316"/>
                  <a:pt x="1711468" y="2602334"/>
                  <a:pt x="1711468" y="2605389"/>
                </a:cubicBezTo>
                <a:cubicBezTo>
                  <a:pt x="1711468" y="2607425"/>
                  <a:pt x="1709433" y="2609462"/>
                  <a:pt x="1707395" y="2609462"/>
                </a:cubicBezTo>
                <a:cubicBezTo>
                  <a:pt x="1705359" y="2609462"/>
                  <a:pt x="1703323" y="2607425"/>
                  <a:pt x="1703323" y="2605389"/>
                </a:cubicBezTo>
                <a:cubicBezTo>
                  <a:pt x="1703323" y="2603353"/>
                  <a:pt x="1705359" y="2601316"/>
                  <a:pt x="1707395" y="2601316"/>
                </a:cubicBezTo>
                <a:close/>
                <a:moveTo>
                  <a:pt x="4194661" y="2596226"/>
                </a:moveTo>
                <a:cubicBezTo>
                  <a:pt x="4197716" y="2596226"/>
                  <a:pt x="4200772" y="2599279"/>
                  <a:pt x="4200772" y="2602334"/>
                </a:cubicBezTo>
                <a:cubicBezTo>
                  <a:pt x="4200772" y="2605389"/>
                  <a:pt x="4198735" y="2608446"/>
                  <a:pt x="4194661" y="2608446"/>
                </a:cubicBezTo>
                <a:cubicBezTo>
                  <a:pt x="4191607" y="2608446"/>
                  <a:pt x="4188551" y="2606407"/>
                  <a:pt x="4188551" y="2602334"/>
                </a:cubicBezTo>
                <a:cubicBezTo>
                  <a:pt x="4188551" y="2599279"/>
                  <a:pt x="4190588" y="2596226"/>
                  <a:pt x="4194661" y="2596226"/>
                </a:cubicBezTo>
                <a:close/>
                <a:moveTo>
                  <a:pt x="5638309" y="2592153"/>
                </a:moveTo>
                <a:cubicBezTo>
                  <a:pt x="5648490" y="2593171"/>
                  <a:pt x="5655618" y="2600297"/>
                  <a:pt x="5655618" y="2609462"/>
                </a:cubicBezTo>
                <a:cubicBezTo>
                  <a:pt x="5655618" y="2618622"/>
                  <a:pt x="5647472" y="2626771"/>
                  <a:pt x="5638309" y="2626771"/>
                </a:cubicBezTo>
                <a:cubicBezTo>
                  <a:pt x="5629148" y="2626771"/>
                  <a:pt x="5621002" y="2619640"/>
                  <a:pt x="5621002" y="2609462"/>
                </a:cubicBezTo>
                <a:cubicBezTo>
                  <a:pt x="5621002" y="2600297"/>
                  <a:pt x="5629148" y="2592153"/>
                  <a:pt x="5638309" y="2592153"/>
                </a:cubicBezTo>
                <a:close/>
                <a:moveTo>
                  <a:pt x="1008960" y="2587062"/>
                </a:moveTo>
                <a:cubicBezTo>
                  <a:pt x="1024232" y="2587062"/>
                  <a:pt x="1036449" y="2600297"/>
                  <a:pt x="1036449" y="2614553"/>
                </a:cubicBezTo>
                <a:cubicBezTo>
                  <a:pt x="1036449" y="2629824"/>
                  <a:pt x="1024232" y="2642042"/>
                  <a:pt x="1008960" y="2642042"/>
                </a:cubicBezTo>
                <a:cubicBezTo>
                  <a:pt x="993688" y="2642042"/>
                  <a:pt x="981471" y="2629824"/>
                  <a:pt x="981471" y="2614553"/>
                </a:cubicBezTo>
                <a:cubicBezTo>
                  <a:pt x="981471" y="2599279"/>
                  <a:pt x="993688" y="2587062"/>
                  <a:pt x="1008960" y="2587062"/>
                </a:cubicBezTo>
                <a:close/>
                <a:moveTo>
                  <a:pt x="5912163" y="2569755"/>
                </a:moveTo>
                <a:cubicBezTo>
                  <a:pt x="5924380" y="2568738"/>
                  <a:pt x="5934560" y="2578917"/>
                  <a:pt x="5934560" y="2591134"/>
                </a:cubicBezTo>
                <a:cubicBezTo>
                  <a:pt x="5934560" y="2603351"/>
                  <a:pt x="5924380" y="2612518"/>
                  <a:pt x="5912163" y="2612518"/>
                </a:cubicBezTo>
                <a:cubicBezTo>
                  <a:pt x="5899946" y="2612518"/>
                  <a:pt x="5889764" y="2602334"/>
                  <a:pt x="5889764" y="2591134"/>
                </a:cubicBezTo>
                <a:cubicBezTo>
                  <a:pt x="5889764" y="2578917"/>
                  <a:pt x="5899946" y="2569755"/>
                  <a:pt x="5912163" y="2569755"/>
                </a:cubicBezTo>
                <a:close/>
                <a:moveTo>
                  <a:pt x="10252389" y="2562630"/>
                </a:moveTo>
                <a:cubicBezTo>
                  <a:pt x="10296168" y="2562630"/>
                  <a:pt x="10330784" y="2597243"/>
                  <a:pt x="10330784" y="2640006"/>
                </a:cubicBezTo>
                <a:cubicBezTo>
                  <a:pt x="10330784" y="2650698"/>
                  <a:pt x="10328620" y="2660879"/>
                  <a:pt x="10324691" y="2670136"/>
                </a:cubicBezTo>
                <a:lnTo>
                  <a:pt x="10314641" y="2684950"/>
                </a:lnTo>
                <a:lnTo>
                  <a:pt x="10316531" y="2686840"/>
                </a:lnTo>
                <a:cubicBezTo>
                  <a:pt x="10316531" y="2689895"/>
                  <a:pt x="10313476" y="2692949"/>
                  <a:pt x="10310422" y="2692949"/>
                </a:cubicBezTo>
                <a:lnTo>
                  <a:pt x="10309702" y="2692227"/>
                </a:lnTo>
                <a:lnTo>
                  <a:pt x="10308004" y="2694730"/>
                </a:lnTo>
                <a:cubicBezTo>
                  <a:pt x="10293877" y="2708730"/>
                  <a:pt x="10274278" y="2717384"/>
                  <a:pt x="10252389" y="2717384"/>
                </a:cubicBezTo>
                <a:cubicBezTo>
                  <a:pt x="10209628" y="2717384"/>
                  <a:pt x="10173994" y="2682768"/>
                  <a:pt x="10173994" y="2640006"/>
                </a:cubicBezTo>
                <a:cubicBezTo>
                  <a:pt x="10173994" y="2597243"/>
                  <a:pt x="10208610" y="2562630"/>
                  <a:pt x="10252389" y="2562630"/>
                </a:cubicBezTo>
                <a:close/>
                <a:moveTo>
                  <a:pt x="6487394" y="2547361"/>
                </a:moveTo>
                <a:cubicBezTo>
                  <a:pt x="6496557" y="2547361"/>
                  <a:pt x="6503684" y="2554486"/>
                  <a:pt x="6503684" y="2563649"/>
                </a:cubicBezTo>
                <a:cubicBezTo>
                  <a:pt x="6503684" y="2572811"/>
                  <a:pt x="6496557" y="2579938"/>
                  <a:pt x="6487394" y="2579938"/>
                </a:cubicBezTo>
                <a:cubicBezTo>
                  <a:pt x="6478231" y="2579938"/>
                  <a:pt x="6471104" y="2572811"/>
                  <a:pt x="6471104" y="2563649"/>
                </a:cubicBezTo>
                <a:cubicBezTo>
                  <a:pt x="6471104" y="2554486"/>
                  <a:pt x="6478231" y="2547361"/>
                  <a:pt x="6487394" y="2547361"/>
                </a:cubicBezTo>
                <a:close/>
                <a:moveTo>
                  <a:pt x="10923328" y="2546344"/>
                </a:moveTo>
                <a:cubicBezTo>
                  <a:pt x="10935545" y="2546344"/>
                  <a:pt x="10944708" y="2556522"/>
                  <a:pt x="10944708" y="2567722"/>
                </a:cubicBezTo>
                <a:cubicBezTo>
                  <a:pt x="10944708" y="2579938"/>
                  <a:pt x="10935545" y="2589100"/>
                  <a:pt x="10923328" y="2589100"/>
                </a:cubicBezTo>
                <a:cubicBezTo>
                  <a:pt x="10911110" y="2589100"/>
                  <a:pt x="10901948" y="2578919"/>
                  <a:pt x="10901948" y="2567722"/>
                </a:cubicBezTo>
                <a:cubicBezTo>
                  <a:pt x="10901948" y="2555505"/>
                  <a:pt x="10912129" y="2546344"/>
                  <a:pt x="10923328" y="2546344"/>
                </a:cubicBezTo>
                <a:close/>
                <a:moveTo>
                  <a:pt x="591492" y="2539209"/>
                </a:moveTo>
                <a:cubicBezTo>
                  <a:pt x="598619" y="2539209"/>
                  <a:pt x="603710" y="2545318"/>
                  <a:pt x="603710" y="2551426"/>
                </a:cubicBezTo>
                <a:cubicBezTo>
                  <a:pt x="603710" y="2557534"/>
                  <a:pt x="598619" y="2563643"/>
                  <a:pt x="591492" y="2563643"/>
                </a:cubicBezTo>
                <a:cubicBezTo>
                  <a:pt x="585384" y="2563643"/>
                  <a:pt x="579275" y="2558552"/>
                  <a:pt x="579275" y="2551426"/>
                </a:cubicBezTo>
                <a:cubicBezTo>
                  <a:pt x="579275" y="2545318"/>
                  <a:pt x="584366" y="2539209"/>
                  <a:pt x="591492" y="2539209"/>
                </a:cubicBezTo>
                <a:close/>
                <a:moveTo>
                  <a:pt x="386905" y="2534124"/>
                </a:moveTo>
                <a:cubicBezTo>
                  <a:pt x="397086" y="2534124"/>
                  <a:pt x="405231" y="2542271"/>
                  <a:pt x="405231" y="2552451"/>
                </a:cubicBezTo>
                <a:cubicBezTo>
                  <a:pt x="405231" y="2562630"/>
                  <a:pt x="397086" y="2570776"/>
                  <a:pt x="386905" y="2570776"/>
                </a:cubicBezTo>
                <a:cubicBezTo>
                  <a:pt x="376724" y="2570776"/>
                  <a:pt x="368579" y="2562630"/>
                  <a:pt x="368579" y="2552451"/>
                </a:cubicBezTo>
                <a:cubicBezTo>
                  <a:pt x="368579" y="2542271"/>
                  <a:pt x="376724" y="2534124"/>
                  <a:pt x="386905" y="2534124"/>
                </a:cubicBezTo>
                <a:close/>
                <a:moveTo>
                  <a:pt x="3113437" y="2528012"/>
                </a:moveTo>
                <a:cubicBezTo>
                  <a:pt x="3118529" y="2528012"/>
                  <a:pt x="3122602" y="2532086"/>
                  <a:pt x="3122602" y="2537177"/>
                </a:cubicBezTo>
                <a:cubicBezTo>
                  <a:pt x="3122602" y="2542271"/>
                  <a:pt x="3118529" y="2546344"/>
                  <a:pt x="3113437" y="2546344"/>
                </a:cubicBezTo>
                <a:cubicBezTo>
                  <a:pt x="3108348" y="2546344"/>
                  <a:pt x="3104277" y="2542271"/>
                  <a:pt x="3104277" y="2537177"/>
                </a:cubicBezTo>
                <a:cubicBezTo>
                  <a:pt x="3104277" y="2532086"/>
                  <a:pt x="3108348" y="2528012"/>
                  <a:pt x="3113437" y="2528012"/>
                </a:cubicBezTo>
                <a:close/>
                <a:moveTo>
                  <a:pt x="5387857" y="2519865"/>
                </a:moveTo>
                <a:cubicBezTo>
                  <a:pt x="5392950" y="2519865"/>
                  <a:pt x="5398041" y="2524955"/>
                  <a:pt x="5398041" y="2530048"/>
                </a:cubicBezTo>
                <a:cubicBezTo>
                  <a:pt x="5398041" y="2536159"/>
                  <a:pt x="5392950" y="2540233"/>
                  <a:pt x="5387857" y="2540233"/>
                </a:cubicBezTo>
                <a:cubicBezTo>
                  <a:pt x="5381754" y="2540233"/>
                  <a:pt x="5377677" y="2535141"/>
                  <a:pt x="5377677" y="2530048"/>
                </a:cubicBezTo>
                <a:cubicBezTo>
                  <a:pt x="5377677" y="2523937"/>
                  <a:pt x="5382769" y="2519865"/>
                  <a:pt x="5387857" y="2519865"/>
                </a:cubicBezTo>
                <a:close/>
                <a:moveTo>
                  <a:pt x="11337701" y="2517829"/>
                </a:moveTo>
                <a:cubicBezTo>
                  <a:pt x="11342792" y="2517829"/>
                  <a:pt x="11347882" y="2522920"/>
                  <a:pt x="11347882" y="2528012"/>
                </a:cubicBezTo>
                <a:cubicBezTo>
                  <a:pt x="11347882" y="2534124"/>
                  <a:pt x="11342792" y="2538195"/>
                  <a:pt x="11337701" y="2538195"/>
                </a:cubicBezTo>
                <a:cubicBezTo>
                  <a:pt x="11331593" y="2538195"/>
                  <a:pt x="11327520" y="2534124"/>
                  <a:pt x="11327520" y="2528012"/>
                </a:cubicBezTo>
                <a:cubicBezTo>
                  <a:pt x="11327520" y="2521902"/>
                  <a:pt x="11332611" y="2517829"/>
                  <a:pt x="11337701" y="2517829"/>
                </a:cubicBezTo>
                <a:close/>
                <a:moveTo>
                  <a:pt x="5092607" y="2499505"/>
                </a:moveTo>
                <a:cubicBezTo>
                  <a:pt x="5104822" y="2498488"/>
                  <a:pt x="5113983" y="2507649"/>
                  <a:pt x="5113983" y="2519865"/>
                </a:cubicBezTo>
                <a:cubicBezTo>
                  <a:pt x="5113983" y="2531068"/>
                  <a:pt x="5104822" y="2540233"/>
                  <a:pt x="5092607" y="2540233"/>
                </a:cubicBezTo>
                <a:cubicBezTo>
                  <a:pt x="5081409" y="2540233"/>
                  <a:pt x="5071229" y="2531068"/>
                  <a:pt x="5071229" y="2519865"/>
                </a:cubicBezTo>
                <a:cubicBezTo>
                  <a:pt x="5071229" y="2508668"/>
                  <a:pt x="5080391" y="2499505"/>
                  <a:pt x="5092607" y="2499505"/>
                </a:cubicBezTo>
                <a:close/>
                <a:moveTo>
                  <a:pt x="7711170" y="2493397"/>
                </a:moveTo>
                <a:cubicBezTo>
                  <a:pt x="7714224" y="2493397"/>
                  <a:pt x="7717279" y="2495433"/>
                  <a:pt x="7717279" y="2499505"/>
                </a:cubicBezTo>
                <a:cubicBezTo>
                  <a:pt x="7717279" y="2502558"/>
                  <a:pt x="7714224" y="2505613"/>
                  <a:pt x="7711170" y="2505613"/>
                </a:cubicBezTo>
                <a:cubicBezTo>
                  <a:pt x="7708115" y="2505613"/>
                  <a:pt x="7705061" y="2502558"/>
                  <a:pt x="7705061" y="2499505"/>
                </a:cubicBezTo>
                <a:cubicBezTo>
                  <a:pt x="7705061" y="2496451"/>
                  <a:pt x="7708115" y="2493397"/>
                  <a:pt x="7711170" y="2493397"/>
                </a:cubicBezTo>
                <a:close/>
                <a:moveTo>
                  <a:pt x="11655354" y="2472014"/>
                </a:moveTo>
                <a:cubicBezTo>
                  <a:pt x="11662481" y="2472014"/>
                  <a:pt x="11666553" y="2477105"/>
                  <a:pt x="11666553" y="2483214"/>
                </a:cubicBezTo>
                <a:cubicBezTo>
                  <a:pt x="11666553" y="2489322"/>
                  <a:pt x="11661463" y="2493395"/>
                  <a:pt x="11655354" y="2493395"/>
                </a:cubicBezTo>
                <a:cubicBezTo>
                  <a:pt x="11649245" y="2493395"/>
                  <a:pt x="11644154" y="2488304"/>
                  <a:pt x="11644154" y="2483214"/>
                </a:cubicBezTo>
                <a:cubicBezTo>
                  <a:pt x="11644154" y="2477105"/>
                  <a:pt x="11649245" y="2472014"/>
                  <a:pt x="11655354" y="2472014"/>
                </a:cubicBezTo>
                <a:close/>
                <a:moveTo>
                  <a:pt x="1161657" y="2462852"/>
                </a:moveTo>
                <a:cubicBezTo>
                  <a:pt x="1204418" y="2462852"/>
                  <a:pt x="1238016" y="2496451"/>
                  <a:pt x="1238016" y="2539213"/>
                </a:cubicBezTo>
                <a:cubicBezTo>
                  <a:pt x="1238016" y="2580954"/>
                  <a:pt x="1203400" y="2615570"/>
                  <a:pt x="1161657" y="2615570"/>
                </a:cubicBezTo>
                <a:lnTo>
                  <a:pt x="1153260" y="2613912"/>
                </a:lnTo>
                <a:lnTo>
                  <a:pt x="1153543" y="2614553"/>
                </a:lnTo>
                <a:cubicBezTo>
                  <a:pt x="1153543" y="2625751"/>
                  <a:pt x="1144380" y="2634915"/>
                  <a:pt x="1133180" y="2634915"/>
                </a:cubicBezTo>
                <a:cubicBezTo>
                  <a:pt x="1121981" y="2634915"/>
                  <a:pt x="1112818" y="2625751"/>
                  <a:pt x="1112818" y="2614553"/>
                </a:cubicBezTo>
                <a:lnTo>
                  <a:pt x="1118521" y="2600840"/>
                </a:lnTo>
                <a:lnTo>
                  <a:pt x="1107443" y="2593425"/>
                </a:lnTo>
                <a:cubicBezTo>
                  <a:pt x="1093698" y="2579682"/>
                  <a:pt x="1085299" y="2560594"/>
                  <a:pt x="1085299" y="2539213"/>
                </a:cubicBezTo>
                <a:cubicBezTo>
                  <a:pt x="1085299" y="2497468"/>
                  <a:pt x="1119914" y="2462852"/>
                  <a:pt x="1161657" y="2462852"/>
                </a:cubicBezTo>
                <a:close/>
                <a:moveTo>
                  <a:pt x="7789564" y="2417038"/>
                </a:moveTo>
                <a:cubicBezTo>
                  <a:pt x="7792619" y="2416020"/>
                  <a:pt x="7795674" y="2419073"/>
                  <a:pt x="7795674" y="2423147"/>
                </a:cubicBezTo>
                <a:cubicBezTo>
                  <a:pt x="7795674" y="2426201"/>
                  <a:pt x="7792619" y="2429254"/>
                  <a:pt x="7789564" y="2429254"/>
                </a:cubicBezTo>
                <a:cubicBezTo>
                  <a:pt x="7785492" y="2429254"/>
                  <a:pt x="7783456" y="2426201"/>
                  <a:pt x="7783456" y="2423147"/>
                </a:cubicBezTo>
                <a:cubicBezTo>
                  <a:pt x="7783456" y="2420092"/>
                  <a:pt x="7786510" y="2417038"/>
                  <a:pt x="7789564" y="2417038"/>
                </a:cubicBezTo>
                <a:close/>
                <a:moveTo>
                  <a:pt x="8313895" y="2398712"/>
                </a:moveTo>
                <a:cubicBezTo>
                  <a:pt x="8322040" y="2398712"/>
                  <a:pt x="8330185" y="2405839"/>
                  <a:pt x="8330185" y="2415002"/>
                </a:cubicBezTo>
                <a:cubicBezTo>
                  <a:pt x="8330185" y="2424164"/>
                  <a:pt x="8323058" y="2431292"/>
                  <a:pt x="8313895" y="2431292"/>
                </a:cubicBezTo>
                <a:cubicBezTo>
                  <a:pt x="8304732" y="2431292"/>
                  <a:pt x="8297605" y="2424164"/>
                  <a:pt x="8297605" y="2415002"/>
                </a:cubicBezTo>
                <a:cubicBezTo>
                  <a:pt x="8297605" y="2405839"/>
                  <a:pt x="8304732" y="2398712"/>
                  <a:pt x="8313895" y="2398712"/>
                </a:cubicBezTo>
                <a:close/>
                <a:moveTo>
                  <a:pt x="10361328" y="2390565"/>
                </a:moveTo>
                <a:cubicBezTo>
                  <a:pt x="10373545" y="2391585"/>
                  <a:pt x="10383726" y="2400746"/>
                  <a:pt x="10383726" y="2412965"/>
                </a:cubicBezTo>
                <a:cubicBezTo>
                  <a:pt x="10383726" y="2425182"/>
                  <a:pt x="10373545" y="2435363"/>
                  <a:pt x="10361328" y="2435363"/>
                </a:cubicBezTo>
                <a:cubicBezTo>
                  <a:pt x="10349110" y="2435363"/>
                  <a:pt x="10338929" y="2425182"/>
                  <a:pt x="10338929" y="2412965"/>
                </a:cubicBezTo>
                <a:cubicBezTo>
                  <a:pt x="10338929" y="2400746"/>
                  <a:pt x="10349110" y="2390565"/>
                  <a:pt x="10361328" y="2390565"/>
                </a:cubicBezTo>
                <a:close/>
                <a:moveTo>
                  <a:pt x="1788833" y="2370201"/>
                </a:moveTo>
                <a:cubicBezTo>
                  <a:pt x="1800034" y="2370201"/>
                  <a:pt x="1809196" y="2379366"/>
                  <a:pt x="1809196" y="2390565"/>
                </a:cubicBezTo>
                <a:cubicBezTo>
                  <a:pt x="1809196" y="2401766"/>
                  <a:pt x="1800034" y="2410929"/>
                  <a:pt x="1788833" y="2410929"/>
                </a:cubicBezTo>
                <a:cubicBezTo>
                  <a:pt x="1777635" y="2410929"/>
                  <a:pt x="1768472" y="2401766"/>
                  <a:pt x="1768472" y="2390565"/>
                </a:cubicBezTo>
                <a:cubicBezTo>
                  <a:pt x="1768472" y="2379366"/>
                  <a:pt x="1777635" y="2370201"/>
                  <a:pt x="1788833" y="2370201"/>
                </a:cubicBezTo>
                <a:close/>
                <a:moveTo>
                  <a:pt x="8322040" y="2351875"/>
                </a:moveTo>
                <a:cubicBezTo>
                  <a:pt x="8329166" y="2351875"/>
                  <a:pt x="8335275" y="2357982"/>
                  <a:pt x="8335275" y="2365110"/>
                </a:cubicBezTo>
                <a:cubicBezTo>
                  <a:pt x="8335275" y="2372238"/>
                  <a:pt x="8329166" y="2378348"/>
                  <a:pt x="8322040" y="2378348"/>
                </a:cubicBezTo>
                <a:cubicBezTo>
                  <a:pt x="8314913" y="2378348"/>
                  <a:pt x="8308804" y="2372238"/>
                  <a:pt x="8308804" y="2365110"/>
                </a:cubicBezTo>
                <a:cubicBezTo>
                  <a:pt x="8308804" y="2357982"/>
                  <a:pt x="8314913" y="2351875"/>
                  <a:pt x="8322040" y="2351875"/>
                </a:cubicBezTo>
                <a:close/>
                <a:moveTo>
                  <a:pt x="1726739" y="2338640"/>
                </a:moveTo>
                <a:cubicBezTo>
                  <a:pt x="1739974" y="2338640"/>
                  <a:pt x="1749137" y="2348821"/>
                  <a:pt x="1749137" y="2361037"/>
                </a:cubicBezTo>
                <a:cubicBezTo>
                  <a:pt x="1749137" y="2373257"/>
                  <a:pt x="1738956" y="2383438"/>
                  <a:pt x="1726739" y="2383438"/>
                </a:cubicBezTo>
                <a:cubicBezTo>
                  <a:pt x="1714521" y="2383438"/>
                  <a:pt x="1704340" y="2373257"/>
                  <a:pt x="1704340" y="2361037"/>
                </a:cubicBezTo>
                <a:cubicBezTo>
                  <a:pt x="1704340" y="2348821"/>
                  <a:pt x="1714521" y="2338640"/>
                  <a:pt x="1726739" y="2338640"/>
                </a:cubicBezTo>
                <a:close/>
                <a:moveTo>
                  <a:pt x="5160810" y="2317265"/>
                </a:moveTo>
                <a:cubicBezTo>
                  <a:pt x="5172007" y="2317265"/>
                  <a:pt x="5181174" y="2326427"/>
                  <a:pt x="5181174" y="2337623"/>
                </a:cubicBezTo>
                <a:cubicBezTo>
                  <a:pt x="5181174" y="2348821"/>
                  <a:pt x="5172007" y="2357983"/>
                  <a:pt x="5160810" y="2357983"/>
                </a:cubicBezTo>
                <a:cubicBezTo>
                  <a:pt x="5149610" y="2357983"/>
                  <a:pt x="5140448" y="2348821"/>
                  <a:pt x="5140448" y="2337623"/>
                </a:cubicBezTo>
                <a:cubicBezTo>
                  <a:pt x="5140448" y="2326427"/>
                  <a:pt x="5149610" y="2317265"/>
                  <a:pt x="5160810" y="2317265"/>
                </a:cubicBezTo>
                <a:close/>
                <a:moveTo>
                  <a:pt x="5008114" y="2306069"/>
                </a:moveTo>
                <a:cubicBezTo>
                  <a:pt x="5013202" y="2306069"/>
                  <a:pt x="5017273" y="2310141"/>
                  <a:pt x="5017273" y="2315229"/>
                </a:cubicBezTo>
                <a:cubicBezTo>
                  <a:pt x="5017273" y="2320321"/>
                  <a:pt x="5013202" y="2324392"/>
                  <a:pt x="5008114" y="2324392"/>
                </a:cubicBezTo>
                <a:cubicBezTo>
                  <a:pt x="5003024" y="2324392"/>
                  <a:pt x="4998954" y="2320321"/>
                  <a:pt x="4998954" y="2315229"/>
                </a:cubicBezTo>
                <a:cubicBezTo>
                  <a:pt x="4998954" y="2310141"/>
                  <a:pt x="5003024" y="2306069"/>
                  <a:pt x="5008114" y="2306069"/>
                </a:cubicBezTo>
                <a:close/>
                <a:moveTo>
                  <a:pt x="6816246" y="2280623"/>
                </a:moveTo>
                <a:cubicBezTo>
                  <a:pt x="6824391" y="2280623"/>
                  <a:pt x="6830500" y="2286728"/>
                  <a:pt x="6830500" y="2294873"/>
                </a:cubicBezTo>
                <a:cubicBezTo>
                  <a:pt x="6830500" y="2303015"/>
                  <a:pt x="6824391" y="2309123"/>
                  <a:pt x="6816246" y="2309123"/>
                </a:cubicBezTo>
                <a:cubicBezTo>
                  <a:pt x="6808101" y="2309123"/>
                  <a:pt x="6801992" y="2303015"/>
                  <a:pt x="6801992" y="2294873"/>
                </a:cubicBezTo>
                <a:cubicBezTo>
                  <a:pt x="6801992" y="2286728"/>
                  <a:pt x="6808101" y="2280623"/>
                  <a:pt x="6816246" y="2280623"/>
                </a:cubicBezTo>
                <a:close/>
                <a:moveTo>
                  <a:pt x="7301887" y="2233780"/>
                </a:moveTo>
                <a:cubicBezTo>
                  <a:pt x="7313087" y="2233780"/>
                  <a:pt x="7321231" y="2242945"/>
                  <a:pt x="7321231" y="2253129"/>
                </a:cubicBezTo>
                <a:cubicBezTo>
                  <a:pt x="7321231" y="2263311"/>
                  <a:pt x="7313087" y="2272473"/>
                  <a:pt x="7301887" y="2272473"/>
                </a:cubicBezTo>
                <a:cubicBezTo>
                  <a:pt x="7291706" y="2272473"/>
                  <a:pt x="7282543" y="2264329"/>
                  <a:pt x="7282543" y="2253129"/>
                </a:cubicBezTo>
                <a:cubicBezTo>
                  <a:pt x="7282543" y="2242945"/>
                  <a:pt x="7290688" y="2233780"/>
                  <a:pt x="7301887" y="2233780"/>
                </a:cubicBezTo>
                <a:close/>
                <a:moveTo>
                  <a:pt x="11671645" y="2219524"/>
                </a:moveTo>
                <a:cubicBezTo>
                  <a:pt x="11673680" y="2219524"/>
                  <a:pt x="11676735" y="2221560"/>
                  <a:pt x="11676735" y="2224617"/>
                </a:cubicBezTo>
                <a:cubicBezTo>
                  <a:pt x="11676735" y="2227670"/>
                  <a:pt x="11674698" y="2229707"/>
                  <a:pt x="11671645" y="2229707"/>
                </a:cubicBezTo>
                <a:cubicBezTo>
                  <a:pt x="11668590" y="2229707"/>
                  <a:pt x="11666554" y="2227670"/>
                  <a:pt x="11666554" y="2224617"/>
                </a:cubicBezTo>
                <a:cubicBezTo>
                  <a:pt x="11666554" y="2221560"/>
                  <a:pt x="11668590" y="2219524"/>
                  <a:pt x="11671645" y="2219524"/>
                </a:cubicBezTo>
                <a:close/>
                <a:moveTo>
                  <a:pt x="10717669" y="2192034"/>
                </a:moveTo>
                <a:cubicBezTo>
                  <a:pt x="10724796" y="2192034"/>
                  <a:pt x="10731923" y="2198142"/>
                  <a:pt x="10731923" y="2206286"/>
                </a:cubicBezTo>
                <a:cubicBezTo>
                  <a:pt x="10731923" y="2214431"/>
                  <a:pt x="10725814" y="2220542"/>
                  <a:pt x="10717669" y="2220542"/>
                </a:cubicBezTo>
                <a:cubicBezTo>
                  <a:pt x="10709524" y="2220542"/>
                  <a:pt x="10703416" y="2214431"/>
                  <a:pt x="10703416" y="2206286"/>
                </a:cubicBezTo>
                <a:cubicBezTo>
                  <a:pt x="10703416" y="2198142"/>
                  <a:pt x="10709524" y="2192034"/>
                  <a:pt x="10717669" y="2192034"/>
                </a:cubicBezTo>
                <a:close/>
                <a:moveTo>
                  <a:pt x="4248637" y="2184910"/>
                </a:moveTo>
                <a:cubicBezTo>
                  <a:pt x="4263912" y="2184910"/>
                  <a:pt x="4276129" y="2197127"/>
                  <a:pt x="4276129" y="2212394"/>
                </a:cubicBezTo>
                <a:cubicBezTo>
                  <a:pt x="4276129" y="2227670"/>
                  <a:pt x="4263912" y="2239891"/>
                  <a:pt x="4248637" y="2239891"/>
                </a:cubicBezTo>
                <a:cubicBezTo>
                  <a:pt x="4233368" y="2239891"/>
                  <a:pt x="4221154" y="2227670"/>
                  <a:pt x="4221154" y="2212394"/>
                </a:cubicBezTo>
                <a:cubicBezTo>
                  <a:pt x="4221154" y="2197127"/>
                  <a:pt x="4233368" y="2184910"/>
                  <a:pt x="4248637" y="2184910"/>
                </a:cubicBezTo>
                <a:close/>
                <a:moveTo>
                  <a:pt x="10552733" y="2163530"/>
                </a:moveTo>
                <a:cubicBezTo>
                  <a:pt x="10556806" y="2164547"/>
                  <a:pt x="10558842" y="2166583"/>
                  <a:pt x="10558842" y="2169638"/>
                </a:cubicBezTo>
                <a:cubicBezTo>
                  <a:pt x="10558842" y="2172694"/>
                  <a:pt x="10556806" y="2174729"/>
                  <a:pt x="10552733" y="2174729"/>
                </a:cubicBezTo>
                <a:cubicBezTo>
                  <a:pt x="10549679" y="2174729"/>
                  <a:pt x="10546625" y="2172694"/>
                  <a:pt x="10546625" y="2169638"/>
                </a:cubicBezTo>
                <a:cubicBezTo>
                  <a:pt x="10546625" y="2166583"/>
                  <a:pt x="10548661" y="2163530"/>
                  <a:pt x="10552733" y="2163530"/>
                </a:cubicBezTo>
                <a:close/>
                <a:moveTo>
                  <a:pt x="11573905" y="2144178"/>
                </a:moveTo>
                <a:cubicBezTo>
                  <a:pt x="11581031" y="2143160"/>
                  <a:pt x="11586122" y="2148250"/>
                  <a:pt x="11586122" y="2155377"/>
                </a:cubicBezTo>
                <a:cubicBezTo>
                  <a:pt x="11586122" y="2161486"/>
                  <a:pt x="11581031" y="2166575"/>
                  <a:pt x="11573905" y="2166575"/>
                </a:cubicBezTo>
                <a:cubicBezTo>
                  <a:pt x="11567795" y="2166575"/>
                  <a:pt x="11561687" y="2161486"/>
                  <a:pt x="11561687" y="2155377"/>
                </a:cubicBezTo>
                <a:cubicBezTo>
                  <a:pt x="11561687" y="2149268"/>
                  <a:pt x="11566778" y="2144178"/>
                  <a:pt x="11573905" y="2144178"/>
                </a:cubicBezTo>
                <a:close/>
                <a:moveTo>
                  <a:pt x="10875476" y="2060694"/>
                </a:moveTo>
                <a:cubicBezTo>
                  <a:pt x="10879549" y="2060694"/>
                  <a:pt x="10883622" y="2063748"/>
                  <a:pt x="10883622" y="2068840"/>
                </a:cubicBezTo>
                <a:cubicBezTo>
                  <a:pt x="10883622" y="2073930"/>
                  <a:pt x="10879549" y="2076984"/>
                  <a:pt x="10875476" y="2076984"/>
                </a:cubicBezTo>
                <a:cubicBezTo>
                  <a:pt x="10870386" y="2076984"/>
                  <a:pt x="10867332" y="2072912"/>
                  <a:pt x="10867332" y="2068840"/>
                </a:cubicBezTo>
                <a:cubicBezTo>
                  <a:pt x="10867332" y="2063748"/>
                  <a:pt x="10871405" y="2060694"/>
                  <a:pt x="10875476" y="2060694"/>
                </a:cubicBezTo>
                <a:close/>
                <a:moveTo>
                  <a:pt x="9976480" y="2052572"/>
                </a:moveTo>
                <a:cubicBezTo>
                  <a:pt x="10001933" y="2052572"/>
                  <a:pt x="10023313" y="2072934"/>
                  <a:pt x="10023313" y="2099390"/>
                </a:cubicBezTo>
                <a:cubicBezTo>
                  <a:pt x="10023313" y="2124842"/>
                  <a:pt x="10001933" y="2146221"/>
                  <a:pt x="9976480" y="2146221"/>
                </a:cubicBezTo>
                <a:cubicBezTo>
                  <a:pt x="9950008" y="2146221"/>
                  <a:pt x="9929646" y="2124842"/>
                  <a:pt x="9929646" y="2099390"/>
                </a:cubicBezTo>
                <a:cubicBezTo>
                  <a:pt x="9929646" y="2072934"/>
                  <a:pt x="9951027" y="2052572"/>
                  <a:pt x="9976480" y="2052572"/>
                </a:cubicBezTo>
                <a:close/>
                <a:moveTo>
                  <a:pt x="8217174" y="2041361"/>
                </a:moveTo>
                <a:cubicBezTo>
                  <a:pt x="8239572" y="2041361"/>
                  <a:pt x="8257898" y="2059688"/>
                  <a:pt x="8257898" y="2082087"/>
                </a:cubicBezTo>
                <a:cubicBezTo>
                  <a:pt x="8257898" y="2104477"/>
                  <a:pt x="8239572" y="2122802"/>
                  <a:pt x="8217174" y="2122802"/>
                </a:cubicBezTo>
                <a:cubicBezTo>
                  <a:pt x="8194776" y="2122802"/>
                  <a:pt x="8176449" y="2104477"/>
                  <a:pt x="8176449" y="2082087"/>
                </a:cubicBezTo>
                <a:cubicBezTo>
                  <a:pt x="8176449" y="2059688"/>
                  <a:pt x="8194776" y="2041361"/>
                  <a:pt x="8217174" y="2041361"/>
                </a:cubicBezTo>
                <a:close/>
                <a:moveTo>
                  <a:pt x="11389625" y="2007776"/>
                </a:moveTo>
                <a:cubicBezTo>
                  <a:pt x="11396752" y="2007776"/>
                  <a:pt x="11401843" y="2012868"/>
                  <a:pt x="11401843" y="2019993"/>
                </a:cubicBezTo>
                <a:cubicBezTo>
                  <a:pt x="11401843" y="2026102"/>
                  <a:pt x="11396752" y="2032209"/>
                  <a:pt x="11389625" y="2032209"/>
                </a:cubicBezTo>
                <a:cubicBezTo>
                  <a:pt x="11383516" y="2032209"/>
                  <a:pt x="11377408" y="2027119"/>
                  <a:pt x="11377408" y="2019993"/>
                </a:cubicBezTo>
                <a:cubicBezTo>
                  <a:pt x="11377408" y="2013885"/>
                  <a:pt x="11382499" y="2007776"/>
                  <a:pt x="11389625" y="2007776"/>
                </a:cubicBezTo>
                <a:close/>
                <a:moveTo>
                  <a:pt x="11089281" y="1971100"/>
                </a:moveTo>
                <a:cubicBezTo>
                  <a:pt x="11092335" y="1971100"/>
                  <a:pt x="11094371" y="1973135"/>
                  <a:pt x="11094371" y="1976191"/>
                </a:cubicBezTo>
                <a:cubicBezTo>
                  <a:pt x="11094371" y="1979244"/>
                  <a:pt x="11092335" y="1981281"/>
                  <a:pt x="11089281" y="1981281"/>
                </a:cubicBezTo>
                <a:cubicBezTo>
                  <a:pt x="11086227" y="1981281"/>
                  <a:pt x="11084190" y="1979244"/>
                  <a:pt x="11084190" y="1976191"/>
                </a:cubicBezTo>
                <a:cubicBezTo>
                  <a:pt x="11084190" y="1973135"/>
                  <a:pt x="11086227" y="1971100"/>
                  <a:pt x="11089281" y="1971100"/>
                </a:cubicBezTo>
                <a:close/>
                <a:moveTo>
                  <a:pt x="607782" y="1958886"/>
                </a:moveTo>
                <a:cubicBezTo>
                  <a:pt x="618982" y="1958886"/>
                  <a:pt x="627126" y="1968049"/>
                  <a:pt x="627126" y="1978230"/>
                </a:cubicBezTo>
                <a:cubicBezTo>
                  <a:pt x="627126" y="1989429"/>
                  <a:pt x="617963" y="1997575"/>
                  <a:pt x="607782" y="1997575"/>
                </a:cubicBezTo>
                <a:cubicBezTo>
                  <a:pt x="596583" y="1997575"/>
                  <a:pt x="588438" y="1988410"/>
                  <a:pt x="588438" y="1978230"/>
                </a:cubicBezTo>
                <a:cubicBezTo>
                  <a:pt x="588438" y="1967031"/>
                  <a:pt x="597601" y="1958886"/>
                  <a:pt x="607782" y="1958886"/>
                </a:cubicBezTo>
                <a:close/>
                <a:moveTo>
                  <a:pt x="8754740" y="1924294"/>
                </a:moveTo>
                <a:cubicBezTo>
                  <a:pt x="8757794" y="1925312"/>
                  <a:pt x="8760849" y="1927349"/>
                  <a:pt x="8760849" y="1930402"/>
                </a:cubicBezTo>
                <a:cubicBezTo>
                  <a:pt x="8760849" y="1933458"/>
                  <a:pt x="8758812" y="1936513"/>
                  <a:pt x="8754740" y="1936513"/>
                </a:cubicBezTo>
                <a:cubicBezTo>
                  <a:pt x="8751685" y="1936513"/>
                  <a:pt x="8748631" y="1934476"/>
                  <a:pt x="8748631" y="1930402"/>
                </a:cubicBezTo>
                <a:cubicBezTo>
                  <a:pt x="8748631" y="1927349"/>
                  <a:pt x="8750667" y="1924294"/>
                  <a:pt x="8754740" y="1924294"/>
                </a:cubicBezTo>
                <a:close/>
                <a:moveTo>
                  <a:pt x="6224720" y="1894771"/>
                </a:moveTo>
                <a:cubicBezTo>
                  <a:pt x="6227774" y="1894771"/>
                  <a:pt x="6230829" y="1897823"/>
                  <a:pt x="6230829" y="1900877"/>
                </a:cubicBezTo>
                <a:cubicBezTo>
                  <a:pt x="6230829" y="1904948"/>
                  <a:pt x="6227774" y="1906983"/>
                  <a:pt x="6224720" y="1906983"/>
                </a:cubicBezTo>
                <a:cubicBezTo>
                  <a:pt x="6220647" y="1906983"/>
                  <a:pt x="6218611" y="1903930"/>
                  <a:pt x="6218611" y="1900877"/>
                </a:cubicBezTo>
                <a:cubicBezTo>
                  <a:pt x="6218611" y="1896803"/>
                  <a:pt x="6221665" y="1894771"/>
                  <a:pt x="6224720" y="1894771"/>
                </a:cubicBezTo>
                <a:close/>
                <a:moveTo>
                  <a:pt x="6900749" y="1835719"/>
                </a:moveTo>
                <a:cubicBezTo>
                  <a:pt x="6907876" y="1834702"/>
                  <a:pt x="6913985" y="1840812"/>
                  <a:pt x="6913985" y="1848957"/>
                </a:cubicBezTo>
                <a:cubicBezTo>
                  <a:pt x="6913985" y="1856084"/>
                  <a:pt x="6907876" y="1862192"/>
                  <a:pt x="6900749" y="1862192"/>
                </a:cubicBezTo>
                <a:cubicBezTo>
                  <a:pt x="6893622" y="1862192"/>
                  <a:pt x="6887514" y="1856084"/>
                  <a:pt x="6887514" y="1848957"/>
                </a:cubicBezTo>
                <a:cubicBezTo>
                  <a:pt x="6887514" y="1841829"/>
                  <a:pt x="6893622" y="1835719"/>
                  <a:pt x="6900749" y="1835719"/>
                </a:cubicBezTo>
                <a:close/>
                <a:moveTo>
                  <a:pt x="3320114" y="1834701"/>
                </a:moveTo>
                <a:cubicBezTo>
                  <a:pt x="3322150" y="1834701"/>
                  <a:pt x="3324187" y="1836737"/>
                  <a:pt x="3324187" y="1838772"/>
                </a:cubicBezTo>
                <a:cubicBezTo>
                  <a:pt x="3324187" y="1840809"/>
                  <a:pt x="3322150" y="1842845"/>
                  <a:pt x="3320114" y="1842845"/>
                </a:cubicBezTo>
                <a:cubicBezTo>
                  <a:pt x="3318077" y="1842845"/>
                  <a:pt x="3316042" y="1840809"/>
                  <a:pt x="3316042" y="1838772"/>
                </a:cubicBezTo>
                <a:cubicBezTo>
                  <a:pt x="3316042" y="1836737"/>
                  <a:pt x="3318077" y="1834701"/>
                  <a:pt x="3320114" y="1834701"/>
                </a:cubicBezTo>
                <a:close/>
                <a:moveTo>
                  <a:pt x="6968963" y="1829583"/>
                </a:moveTo>
                <a:cubicBezTo>
                  <a:pt x="6971000" y="1829583"/>
                  <a:pt x="6972017" y="1831619"/>
                  <a:pt x="6972017" y="1832637"/>
                </a:cubicBezTo>
                <a:cubicBezTo>
                  <a:pt x="6972017" y="1834674"/>
                  <a:pt x="6971000" y="1835691"/>
                  <a:pt x="6968963" y="1835691"/>
                </a:cubicBezTo>
                <a:cubicBezTo>
                  <a:pt x="6966927" y="1835691"/>
                  <a:pt x="6965909" y="1834674"/>
                  <a:pt x="6965909" y="1832637"/>
                </a:cubicBezTo>
                <a:cubicBezTo>
                  <a:pt x="6965909" y="1830601"/>
                  <a:pt x="6966927" y="1829583"/>
                  <a:pt x="6968963" y="1829583"/>
                </a:cubicBezTo>
                <a:close/>
                <a:moveTo>
                  <a:pt x="5026434" y="1816374"/>
                </a:moveTo>
                <a:cubicBezTo>
                  <a:pt x="5029485" y="1816374"/>
                  <a:pt x="5031521" y="1818411"/>
                  <a:pt x="5031521" y="1821463"/>
                </a:cubicBezTo>
                <a:cubicBezTo>
                  <a:pt x="5031521" y="1824518"/>
                  <a:pt x="5029485" y="1826554"/>
                  <a:pt x="5026434" y="1826554"/>
                </a:cubicBezTo>
                <a:cubicBezTo>
                  <a:pt x="5023379" y="1826554"/>
                  <a:pt x="5021344" y="1824518"/>
                  <a:pt x="5021344" y="1821463"/>
                </a:cubicBezTo>
                <a:cubicBezTo>
                  <a:pt x="5021344" y="1818411"/>
                  <a:pt x="5023379" y="1816374"/>
                  <a:pt x="5026434" y="1816374"/>
                </a:cubicBezTo>
                <a:close/>
                <a:moveTo>
                  <a:pt x="1693109" y="1810250"/>
                </a:moveTo>
                <a:cubicBezTo>
                  <a:pt x="1709398" y="1810250"/>
                  <a:pt x="1722634" y="1823487"/>
                  <a:pt x="1722634" y="1839778"/>
                </a:cubicBezTo>
                <a:cubicBezTo>
                  <a:pt x="1722634" y="1856067"/>
                  <a:pt x="1709398" y="1869303"/>
                  <a:pt x="1693109" y="1869303"/>
                </a:cubicBezTo>
                <a:cubicBezTo>
                  <a:pt x="1676819" y="1869303"/>
                  <a:pt x="1663584" y="1856067"/>
                  <a:pt x="1663584" y="1839778"/>
                </a:cubicBezTo>
                <a:cubicBezTo>
                  <a:pt x="1663584" y="1823487"/>
                  <a:pt x="1676819" y="1810250"/>
                  <a:pt x="1693109" y="1810250"/>
                </a:cubicBezTo>
                <a:close/>
                <a:moveTo>
                  <a:pt x="466263" y="1806168"/>
                </a:moveTo>
                <a:cubicBezTo>
                  <a:pt x="468300" y="1806168"/>
                  <a:pt x="470336" y="1808204"/>
                  <a:pt x="470336" y="1810240"/>
                </a:cubicBezTo>
                <a:cubicBezTo>
                  <a:pt x="470336" y="1812277"/>
                  <a:pt x="468300" y="1814313"/>
                  <a:pt x="466263" y="1814313"/>
                </a:cubicBezTo>
                <a:cubicBezTo>
                  <a:pt x="464227" y="1814313"/>
                  <a:pt x="462191" y="1812277"/>
                  <a:pt x="462191" y="1810240"/>
                </a:cubicBezTo>
                <a:cubicBezTo>
                  <a:pt x="462191" y="1808204"/>
                  <a:pt x="464227" y="1806168"/>
                  <a:pt x="466263" y="1806168"/>
                </a:cubicBezTo>
                <a:close/>
                <a:moveTo>
                  <a:pt x="11028194" y="1801104"/>
                </a:moveTo>
                <a:cubicBezTo>
                  <a:pt x="11034304" y="1800086"/>
                  <a:pt x="11040412" y="1806195"/>
                  <a:pt x="11040412" y="1813323"/>
                </a:cubicBezTo>
                <a:cubicBezTo>
                  <a:pt x="11040412" y="1820451"/>
                  <a:pt x="11034304" y="1825541"/>
                  <a:pt x="11028194" y="1825541"/>
                </a:cubicBezTo>
                <a:cubicBezTo>
                  <a:pt x="11021068" y="1825541"/>
                  <a:pt x="11015977" y="1819432"/>
                  <a:pt x="11015977" y="1813323"/>
                </a:cubicBezTo>
                <a:cubicBezTo>
                  <a:pt x="11015977" y="1806195"/>
                  <a:pt x="11022085" y="1801104"/>
                  <a:pt x="11028194" y="1801104"/>
                </a:cubicBezTo>
                <a:close/>
                <a:moveTo>
                  <a:pt x="9489820" y="1800068"/>
                </a:moveTo>
                <a:cubicBezTo>
                  <a:pt x="9509164" y="1800068"/>
                  <a:pt x="9524436" y="1815341"/>
                  <a:pt x="9524436" y="1834686"/>
                </a:cubicBezTo>
                <a:cubicBezTo>
                  <a:pt x="9524436" y="1854031"/>
                  <a:pt x="9509164" y="1869303"/>
                  <a:pt x="9489820" y="1869303"/>
                </a:cubicBezTo>
                <a:cubicBezTo>
                  <a:pt x="9470476" y="1869303"/>
                  <a:pt x="9455204" y="1854031"/>
                  <a:pt x="9455204" y="1834686"/>
                </a:cubicBezTo>
                <a:cubicBezTo>
                  <a:pt x="9455204" y="1815341"/>
                  <a:pt x="9470476" y="1800068"/>
                  <a:pt x="9489820" y="1800068"/>
                </a:cubicBezTo>
                <a:close/>
                <a:moveTo>
                  <a:pt x="10635201" y="1799039"/>
                </a:moveTo>
                <a:cubicBezTo>
                  <a:pt x="10639274" y="1799039"/>
                  <a:pt x="10642329" y="1802093"/>
                  <a:pt x="10642329" y="1806166"/>
                </a:cubicBezTo>
                <a:cubicBezTo>
                  <a:pt x="10642329" y="1810238"/>
                  <a:pt x="10639274" y="1813293"/>
                  <a:pt x="10635201" y="1813293"/>
                </a:cubicBezTo>
                <a:cubicBezTo>
                  <a:pt x="10631129" y="1813293"/>
                  <a:pt x="10628075" y="1810238"/>
                  <a:pt x="10628075" y="1806166"/>
                </a:cubicBezTo>
                <a:cubicBezTo>
                  <a:pt x="10628075" y="1802093"/>
                  <a:pt x="10631129" y="1799039"/>
                  <a:pt x="10635201" y="1799039"/>
                </a:cubicBezTo>
                <a:close/>
                <a:moveTo>
                  <a:pt x="8181540" y="1798022"/>
                </a:moveTo>
                <a:cubicBezTo>
                  <a:pt x="8184594" y="1797003"/>
                  <a:pt x="8186630" y="1800058"/>
                  <a:pt x="8186630" y="1803111"/>
                </a:cubicBezTo>
                <a:cubicBezTo>
                  <a:pt x="8186630" y="1806166"/>
                  <a:pt x="8184594" y="1808202"/>
                  <a:pt x="8181540" y="1808202"/>
                </a:cubicBezTo>
                <a:cubicBezTo>
                  <a:pt x="8178485" y="1808202"/>
                  <a:pt x="8176449" y="1806166"/>
                  <a:pt x="8176449" y="1803111"/>
                </a:cubicBezTo>
                <a:cubicBezTo>
                  <a:pt x="8176449" y="1800058"/>
                  <a:pt x="8178485" y="1798022"/>
                  <a:pt x="8181540" y="1798022"/>
                </a:cubicBezTo>
                <a:close/>
                <a:moveTo>
                  <a:pt x="5724840" y="1792952"/>
                </a:moveTo>
                <a:cubicBezTo>
                  <a:pt x="5727896" y="1792952"/>
                  <a:pt x="5730949" y="1796006"/>
                  <a:pt x="5730949" y="1799061"/>
                </a:cubicBezTo>
                <a:cubicBezTo>
                  <a:pt x="5730949" y="1802116"/>
                  <a:pt x="5727896" y="1805170"/>
                  <a:pt x="5724840" y="1805170"/>
                </a:cubicBezTo>
                <a:cubicBezTo>
                  <a:pt x="5721787" y="1805170"/>
                  <a:pt x="5718734" y="1802116"/>
                  <a:pt x="5718734" y="1799061"/>
                </a:cubicBezTo>
                <a:cubicBezTo>
                  <a:pt x="5718734" y="1796006"/>
                  <a:pt x="5721787" y="1792952"/>
                  <a:pt x="5724840" y="1792952"/>
                </a:cubicBezTo>
                <a:close/>
                <a:moveTo>
                  <a:pt x="10191302" y="1791912"/>
                </a:moveTo>
                <a:cubicBezTo>
                  <a:pt x="10198429" y="1791912"/>
                  <a:pt x="10204538" y="1798021"/>
                  <a:pt x="10204538" y="1805147"/>
                </a:cubicBezTo>
                <a:cubicBezTo>
                  <a:pt x="10204538" y="1812274"/>
                  <a:pt x="10198429" y="1818383"/>
                  <a:pt x="10191302" y="1818383"/>
                </a:cubicBezTo>
                <a:cubicBezTo>
                  <a:pt x="10184175" y="1818383"/>
                  <a:pt x="10178067" y="1812274"/>
                  <a:pt x="10178067" y="1805147"/>
                </a:cubicBezTo>
                <a:cubicBezTo>
                  <a:pt x="10178067" y="1798021"/>
                  <a:pt x="10184175" y="1791912"/>
                  <a:pt x="10191302" y="1791912"/>
                </a:cubicBezTo>
                <a:close/>
                <a:moveTo>
                  <a:pt x="5611817" y="1782750"/>
                </a:moveTo>
                <a:cubicBezTo>
                  <a:pt x="5612835" y="1782750"/>
                  <a:pt x="5613854" y="1783768"/>
                  <a:pt x="5613854" y="1784786"/>
                </a:cubicBezTo>
                <a:cubicBezTo>
                  <a:pt x="5613854" y="1785804"/>
                  <a:pt x="5612835" y="1786822"/>
                  <a:pt x="5611817" y="1786822"/>
                </a:cubicBezTo>
                <a:cubicBezTo>
                  <a:pt x="5610799" y="1786822"/>
                  <a:pt x="5609781" y="1785804"/>
                  <a:pt x="5609781" y="1784786"/>
                </a:cubicBezTo>
                <a:cubicBezTo>
                  <a:pt x="5609781" y="1783768"/>
                  <a:pt x="5610799" y="1782750"/>
                  <a:pt x="5611817" y="1782750"/>
                </a:cubicBezTo>
                <a:close/>
                <a:moveTo>
                  <a:pt x="2172677" y="1781757"/>
                </a:moveTo>
                <a:cubicBezTo>
                  <a:pt x="2184894" y="1781757"/>
                  <a:pt x="2195074" y="1791938"/>
                  <a:pt x="2195074" y="1804157"/>
                </a:cubicBezTo>
                <a:cubicBezTo>
                  <a:pt x="2195074" y="1816374"/>
                  <a:pt x="2184894" y="1826554"/>
                  <a:pt x="2172677" y="1826554"/>
                </a:cubicBezTo>
                <a:cubicBezTo>
                  <a:pt x="2160460" y="1826554"/>
                  <a:pt x="2150279" y="1816374"/>
                  <a:pt x="2150279" y="1804157"/>
                </a:cubicBezTo>
                <a:cubicBezTo>
                  <a:pt x="2150279" y="1791938"/>
                  <a:pt x="2160460" y="1781757"/>
                  <a:pt x="2172677" y="1781757"/>
                </a:cubicBezTo>
                <a:close/>
                <a:moveTo>
                  <a:pt x="8210047" y="1762412"/>
                </a:moveTo>
                <a:cubicBezTo>
                  <a:pt x="8215138" y="1762412"/>
                  <a:pt x="8219210" y="1766483"/>
                  <a:pt x="8219210" y="1771574"/>
                </a:cubicBezTo>
                <a:cubicBezTo>
                  <a:pt x="8219210" y="1776666"/>
                  <a:pt x="8215138" y="1780737"/>
                  <a:pt x="8210047" y="1780737"/>
                </a:cubicBezTo>
                <a:cubicBezTo>
                  <a:pt x="8204957" y="1780737"/>
                  <a:pt x="8200884" y="1776666"/>
                  <a:pt x="8200884" y="1771574"/>
                </a:cubicBezTo>
                <a:cubicBezTo>
                  <a:pt x="8200884" y="1766483"/>
                  <a:pt x="8204957" y="1762412"/>
                  <a:pt x="8210047" y="1762412"/>
                </a:cubicBezTo>
                <a:close/>
                <a:moveTo>
                  <a:pt x="559930" y="1753225"/>
                </a:moveTo>
                <a:cubicBezTo>
                  <a:pt x="567056" y="1753225"/>
                  <a:pt x="572147" y="1758316"/>
                  <a:pt x="572147" y="1765442"/>
                </a:cubicBezTo>
                <a:cubicBezTo>
                  <a:pt x="572147" y="1771551"/>
                  <a:pt x="567056" y="1777660"/>
                  <a:pt x="559930" y="1777660"/>
                </a:cubicBezTo>
                <a:cubicBezTo>
                  <a:pt x="553821" y="1777660"/>
                  <a:pt x="547713" y="1772569"/>
                  <a:pt x="547713" y="1765442"/>
                </a:cubicBezTo>
                <a:cubicBezTo>
                  <a:pt x="547713" y="1759333"/>
                  <a:pt x="552804" y="1753225"/>
                  <a:pt x="559930" y="1753225"/>
                </a:cubicBezTo>
                <a:close/>
                <a:moveTo>
                  <a:pt x="6170759" y="1745079"/>
                </a:moveTo>
                <a:cubicBezTo>
                  <a:pt x="6175850" y="1744060"/>
                  <a:pt x="6179922" y="1748132"/>
                  <a:pt x="6179922" y="1754241"/>
                </a:cubicBezTo>
                <a:cubicBezTo>
                  <a:pt x="6179922" y="1759332"/>
                  <a:pt x="6175850" y="1763405"/>
                  <a:pt x="6170759" y="1763405"/>
                </a:cubicBezTo>
                <a:cubicBezTo>
                  <a:pt x="6165669" y="1763405"/>
                  <a:pt x="6160578" y="1759332"/>
                  <a:pt x="6160578" y="1754241"/>
                </a:cubicBezTo>
                <a:cubicBezTo>
                  <a:pt x="6160578" y="1749150"/>
                  <a:pt x="6164651" y="1745079"/>
                  <a:pt x="6170759" y="1745079"/>
                </a:cubicBezTo>
                <a:close/>
                <a:moveTo>
                  <a:pt x="7806873" y="1737952"/>
                </a:moveTo>
                <a:cubicBezTo>
                  <a:pt x="7809927" y="1737952"/>
                  <a:pt x="7811963" y="1739988"/>
                  <a:pt x="7811963" y="1743043"/>
                </a:cubicBezTo>
                <a:cubicBezTo>
                  <a:pt x="7811963" y="1745079"/>
                  <a:pt x="7809927" y="1748133"/>
                  <a:pt x="7806873" y="1748133"/>
                </a:cubicBezTo>
                <a:cubicBezTo>
                  <a:pt x="7803818" y="1748133"/>
                  <a:pt x="7801782" y="1746097"/>
                  <a:pt x="7801782" y="1743043"/>
                </a:cubicBezTo>
                <a:cubicBezTo>
                  <a:pt x="7801782" y="1739988"/>
                  <a:pt x="7803818" y="1737952"/>
                  <a:pt x="7806873" y="1737952"/>
                </a:cubicBezTo>
                <a:close/>
                <a:moveTo>
                  <a:pt x="961068" y="1706391"/>
                </a:moveTo>
                <a:cubicBezTo>
                  <a:pt x="964122" y="1706391"/>
                  <a:pt x="967176" y="1708427"/>
                  <a:pt x="967176" y="1712500"/>
                </a:cubicBezTo>
                <a:cubicBezTo>
                  <a:pt x="967176" y="1715555"/>
                  <a:pt x="964122" y="1718608"/>
                  <a:pt x="961068" y="1718608"/>
                </a:cubicBezTo>
                <a:cubicBezTo>
                  <a:pt x="958013" y="1718608"/>
                  <a:pt x="954959" y="1715555"/>
                  <a:pt x="954959" y="1712500"/>
                </a:cubicBezTo>
                <a:cubicBezTo>
                  <a:pt x="954959" y="1709445"/>
                  <a:pt x="958013" y="1706391"/>
                  <a:pt x="961068" y="1706391"/>
                </a:cubicBezTo>
                <a:close/>
                <a:moveTo>
                  <a:pt x="4813613" y="1703336"/>
                </a:moveTo>
                <a:cubicBezTo>
                  <a:pt x="4815650" y="1703336"/>
                  <a:pt x="4817688" y="1705371"/>
                  <a:pt x="4817688" y="1707408"/>
                </a:cubicBezTo>
                <a:cubicBezTo>
                  <a:pt x="4817688" y="1709444"/>
                  <a:pt x="4815650" y="1711481"/>
                  <a:pt x="4813613" y="1711481"/>
                </a:cubicBezTo>
                <a:cubicBezTo>
                  <a:pt x="4811579" y="1711481"/>
                  <a:pt x="4809541" y="1709444"/>
                  <a:pt x="4809541" y="1707408"/>
                </a:cubicBezTo>
                <a:cubicBezTo>
                  <a:pt x="4809541" y="1705371"/>
                  <a:pt x="4811579" y="1703336"/>
                  <a:pt x="4813613" y="1703336"/>
                </a:cubicBezTo>
                <a:close/>
                <a:moveTo>
                  <a:pt x="4269970" y="1698253"/>
                </a:moveTo>
                <a:cubicBezTo>
                  <a:pt x="4287274" y="1699272"/>
                  <a:pt x="4300511" y="1712507"/>
                  <a:pt x="4300511" y="1728798"/>
                </a:cubicBezTo>
                <a:cubicBezTo>
                  <a:pt x="4300511" y="1745088"/>
                  <a:pt x="4287274" y="1758324"/>
                  <a:pt x="4269970" y="1758324"/>
                </a:cubicBezTo>
                <a:cubicBezTo>
                  <a:pt x="4253681" y="1758324"/>
                  <a:pt x="4239427" y="1745088"/>
                  <a:pt x="4239427" y="1728798"/>
                </a:cubicBezTo>
                <a:cubicBezTo>
                  <a:pt x="4239427" y="1712507"/>
                  <a:pt x="4252663" y="1698253"/>
                  <a:pt x="4269970" y="1698253"/>
                </a:cubicBezTo>
                <a:close/>
                <a:moveTo>
                  <a:pt x="7008670" y="1697244"/>
                </a:moveTo>
                <a:cubicBezTo>
                  <a:pt x="7010705" y="1697244"/>
                  <a:pt x="7013760" y="1699281"/>
                  <a:pt x="7013760" y="1702335"/>
                </a:cubicBezTo>
                <a:cubicBezTo>
                  <a:pt x="7013760" y="1705389"/>
                  <a:pt x="7011724" y="1707425"/>
                  <a:pt x="7008670" y="1707425"/>
                </a:cubicBezTo>
                <a:cubicBezTo>
                  <a:pt x="7005615" y="1707425"/>
                  <a:pt x="7003579" y="1705389"/>
                  <a:pt x="7003579" y="1702335"/>
                </a:cubicBezTo>
                <a:cubicBezTo>
                  <a:pt x="7003579" y="1699281"/>
                  <a:pt x="7005615" y="1697244"/>
                  <a:pt x="7008670" y="1697244"/>
                </a:cubicBezTo>
                <a:close/>
                <a:moveTo>
                  <a:pt x="3364842" y="1697228"/>
                </a:moveTo>
                <a:cubicBezTo>
                  <a:pt x="3367896" y="1697228"/>
                  <a:pt x="3370952" y="1700282"/>
                  <a:pt x="3370952" y="1703336"/>
                </a:cubicBezTo>
                <a:cubicBezTo>
                  <a:pt x="3370952" y="1707409"/>
                  <a:pt x="3367896" y="1709445"/>
                  <a:pt x="3364842" y="1709445"/>
                </a:cubicBezTo>
                <a:cubicBezTo>
                  <a:pt x="3360770" y="1709445"/>
                  <a:pt x="3358734" y="1706391"/>
                  <a:pt x="3358734" y="1703336"/>
                </a:cubicBezTo>
                <a:cubicBezTo>
                  <a:pt x="3358734" y="1700282"/>
                  <a:pt x="3361788" y="1697228"/>
                  <a:pt x="3364842" y="1697228"/>
                </a:cubicBezTo>
                <a:close/>
                <a:moveTo>
                  <a:pt x="1989412" y="1695213"/>
                </a:moveTo>
                <a:cubicBezTo>
                  <a:pt x="1995522" y="1695213"/>
                  <a:pt x="2000613" y="1700305"/>
                  <a:pt x="2000613" y="1706413"/>
                </a:cubicBezTo>
                <a:cubicBezTo>
                  <a:pt x="2000613" y="1712522"/>
                  <a:pt x="1995522" y="1717613"/>
                  <a:pt x="1989412" y="1717613"/>
                </a:cubicBezTo>
                <a:cubicBezTo>
                  <a:pt x="1983305" y="1717613"/>
                  <a:pt x="1978214" y="1712522"/>
                  <a:pt x="1978214" y="1706413"/>
                </a:cubicBezTo>
                <a:cubicBezTo>
                  <a:pt x="1978214" y="1700305"/>
                  <a:pt x="1983305" y="1695213"/>
                  <a:pt x="1989412" y="1695213"/>
                </a:cubicBezTo>
                <a:close/>
                <a:moveTo>
                  <a:pt x="3038026" y="1681956"/>
                </a:moveTo>
                <a:cubicBezTo>
                  <a:pt x="3039044" y="1680938"/>
                  <a:pt x="3040062" y="1681956"/>
                  <a:pt x="3040062" y="1683992"/>
                </a:cubicBezTo>
                <a:cubicBezTo>
                  <a:pt x="3040062" y="1685011"/>
                  <a:pt x="3039044" y="1686029"/>
                  <a:pt x="3038026" y="1686029"/>
                </a:cubicBezTo>
                <a:cubicBezTo>
                  <a:pt x="3037008" y="1686029"/>
                  <a:pt x="3035990" y="1685011"/>
                  <a:pt x="3035990" y="1683992"/>
                </a:cubicBezTo>
                <a:cubicBezTo>
                  <a:pt x="3035990" y="1682974"/>
                  <a:pt x="3037008" y="1681956"/>
                  <a:pt x="3038026" y="1681956"/>
                </a:cubicBezTo>
                <a:close/>
                <a:moveTo>
                  <a:pt x="2787638" y="1677907"/>
                </a:moveTo>
                <a:cubicBezTo>
                  <a:pt x="2796801" y="1677907"/>
                  <a:pt x="2803927" y="1685033"/>
                  <a:pt x="2803927" y="1694197"/>
                </a:cubicBezTo>
                <a:cubicBezTo>
                  <a:pt x="2803927" y="1703360"/>
                  <a:pt x="2796801" y="1710486"/>
                  <a:pt x="2787638" y="1710486"/>
                </a:cubicBezTo>
                <a:cubicBezTo>
                  <a:pt x="2778479" y="1710486"/>
                  <a:pt x="2771350" y="1703360"/>
                  <a:pt x="2771350" y="1694197"/>
                </a:cubicBezTo>
                <a:cubicBezTo>
                  <a:pt x="2771350" y="1685033"/>
                  <a:pt x="2778479" y="1677907"/>
                  <a:pt x="2787638" y="1677907"/>
                </a:cubicBezTo>
                <a:close/>
                <a:moveTo>
                  <a:pt x="8908476" y="1670778"/>
                </a:moveTo>
                <a:cubicBezTo>
                  <a:pt x="8910512" y="1670778"/>
                  <a:pt x="8913566" y="1672813"/>
                  <a:pt x="8913566" y="1675869"/>
                </a:cubicBezTo>
                <a:cubicBezTo>
                  <a:pt x="8913566" y="1678923"/>
                  <a:pt x="8911530" y="1680959"/>
                  <a:pt x="8908476" y="1680959"/>
                </a:cubicBezTo>
                <a:cubicBezTo>
                  <a:pt x="8905421" y="1680959"/>
                  <a:pt x="8903385" y="1678923"/>
                  <a:pt x="8903385" y="1675869"/>
                </a:cubicBezTo>
                <a:cubicBezTo>
                  <a:pt x="8903385" y="1672813"/>
                  <a:pt x="8905421" y="1670778"/>
                  <a:pt x="8908476" y="1670778"/>
                </a:cubicBezTo>
                <a:close/>
                <a:moveTo>
                  <a:pt x="9803401" y="1667723"/>
                </a:moveTo>
                <a:cubicBezTo>
                  <a:pt x="9809509" y="1667723"/>
                  <a:pt x="9815617" y="1672813"/>
                  <a:pt x="9815617" y="1679940"/>
                </a:cubicBezTo>
                <a:cubicBezTo>
                  <a:pt x="9815617" y="1686048"/>
                  <a:pt x="9810527" y="1692156"/>
                  <a:pt x="9803401" y="1692156"/>
                </a:cubicBezTo>
                <a:cubicBezTo>
                  <a:pt x="9796274" y="1692156"/>
                  <a:pt x="9791183" y="1687066"/>
                  <a:pt x="9791183" y="1679940"/>
                </a:cubicBezTo>
                <a:cubicBezTo>
                  <a:pt x="9791183" y="1673832"/>
                  <a:pt x="9796274" y="1667723"/>
                  <a:pt x="9803401" y="1667723"/>
                </a:cubicBezTo>
                <a:close/>
                <a:moveTo>
                  <a:pt x="7189895" y="1665690"/>
                </a:moveTo>
                <a:cubicBezTo>
                  <a:pt x="7197021" y="1665690"/>
                  <a:pt x="7202112" y="1670781"/>
                  <a:pt x="7202112" y="1677908"/>
                </a:cubicBezTo>
                <a:cubicBezTo>
                  <a:pt x="7202112" y="1685034"/>
                  <a:pt x="7197021" y="1690124"/>
                  <a:pt x="7189895" y="1690124"/>
                </a:cubicBezTo>
                <a:cubicBezTo>
                  <a:pt x="7182768" y="1690124"/>
                  <a:pt x="7177677" y="1685034"/>
                  <a:pt x="7177677" y="1677908"/>
                </a:cubicBezTo>
                <a:cubicBezTo>
                  <a:pt x="7177677" y="1670781"/>
                  <a:pt x="7182768" y="1665690"/>
                  <a:pt x="7189895" y="1665690"/>
                </a:cubicBezTo>
                <a:close/>
                <a:moveTo>
                  <a:pt x="6840681" y="1665682"/>
                </a:moveTo>
                <a:cubicBezTo>
                  <a:pt x="6869188" y="1665682"/>
                  <a:pt x="6890568" y="1688080"/>
                  <a:pt x="6890568" y="1714552"/>
                </a:cubicBezTo>
                <a:cubicBezTo>
                  <a:pt x="6890568" y="1742044"/>
                  <a:pt x="6868170" y="1763425"/>
                  <a:pt x="6840681" y="1763425"/>
                </a:cubicBezTo>
                <a:cubicBezTo>
                  <a:pt x="6813192" y="1763425"/>
                  <a:pt x="6790793" y="1741026"/>
                  <a:pt x="6790793" y="1714552"/>
                </a:cubicBezTo>
                <a:cubicBezTo>
                  <a:pt x="6790793" y="1687063"/>
                  <a:pt x="6813192" y="1665682"/>
                  <a:pt x="6840681" y="1665682"/>
                </a:cubicBezTo>
                <a:close/>
                <a:moveTo>
                  <a:pt x="4489879" y="1651438"/>
                </a:moveTo>
                <a:cubicBezTo>
                  <a:pt x="4494968" y="1651438"/>
                  <a:pt x="4500062" y="1656528"/>
                  <a:pt x="4500062" y="1661619"/>
                </a:cubicBezTo>
                <a:cubicBezTo>
                  <a:pt x="4500062" y="1666710"/>
                  <a:pt x="4495988" y="1671800"/>
                  <a:pt x="4489879" y="1671800"/>
                </a:cubicBezTo>
                <a:cubicBezTo>
                  <a:pt x="4484789" y="1671800"/>
                  <a:pt x="4479698" y="1667727"/>
                  <a:pt x="4479698" y="1661619"/>
                </a:cubicBezTo>
                <a:cubicBezTo>
                  <a:pt x="4479698" y="1656528"/>
                  <a:pt x="4483769" y="1651438"/>
                  <a:pt x="4489879" y="1651438"/>
                </a:cubicBezTo>
                <a:close/>
                <a:moveTo>
                  <a:pt x="4124356" y="1643267"/>
                </a:moveTo>
                <a:cubicBezTo>
                  <a:pt x="4130464" y="1643267"/>
                  <a:pt x="4135556" y="1648358"/>
                  <a:pt x="4135556" y="1654466"/>
                </a:cubicBezTo>
                <a:cubicBezTo>
                  <a:pt x="4135556" y="1660575"/>
                  <a:pt x="4130464" y="1665666"/>
                  <a:pt x="4124356" y="1665666"/>
                </a:cubicBezTo>
                <a:cubicBezTo>
                  <a:pt x="4118247" y="1665666"/>
                  <a:pt x="4113157" y="1660575"/>
                  <a:pt x="4113157" y="1654466"/>
                </a:cubicBezTo>
                <a:cubicBezTo>
                  <a:pt x="4113157" y="1648358"/>
                  <a:pt x="4118247" y="1643267"/>
                  <a:pt x="4124356" y="1643267"/>
                </a:cubicBezTo>
                <a:close/>
                <a:moveTo>
                  <a:pt x="1369383" y="1634128"/>
                </a:moveTo>
                <a:cubicBezTo>
                  <a:pt x="1378546" y="1634128"/>
                  <a:pt x="1384655" y="1641256"/>
                  <a:pt x="1384655" y="1649400"/>
                </a:cubicBezTo>
                <a:cubicBezTo>
                  <a:pt x="1384655" y="1657544"/>
                  <a:pt x="1377528" y="1664671"/>
                  <a:pt x="1369383" y="1664671"/>
                </a:cubicBezTo>
                <a:cubicBezTo>
                  <a:pt x="1361238" y="1664671"/>
                  <a:pt x="1354111" y="1657544"/>
                  <a:pt x="1354111" y="1649400"/>
                </a:cubicBezTo>
                <a:cubicBezTo>
                  <a:pt x="1354111" y="1641256"/>
                  <a:pt x="1361238" y="1634128"/>
                  <a:pt x="1369383" y="1634128"/>
                </a:cubicBezTo>
                <a:close/>
                <a:moveTo>
                  <a:pt x="9290270" y="1625987"/>
                </a:moveTo>
                <a:cubicBezTo>
                  <a:pt x="9293324" y="1625987"/>
                  <a:pt x="9295360" y="1628022"/>
                  <a:pt x="9295360" y="1631077"/>
                </a:cubicBezTo>
                <a:cubicBezTo>
                  <a:pt x="9295360" y="1634131"/>
                  <a:pt x="9293324" y="1636167"/>
                  <a:pt x="9290270" y="1636167"/>
                </a:cubicBezTo>
                <a:cubicBezTo>
                  <a:pt x="9287215" y="1636167"/>
                  <a:pt x="9285179" y="1634131"/>
                  <a:pt x="9285179" y="1631077"/>
                </a:cubicBezTo>
                <a:cubicBezTo>
                  <a:pt x="9285179" y="1628022"/>
                  <a:pt x="9287215" y="1625987"/>
                  <a:pt x="9290270" y="1625987"/>
                </a:cubicBezTo>
                <a:close/>
                <a:moveTo>
                  <a:pt x="1867190" y="1615780"/>
                </a:moveTo>
                <a:cubicBezTo>
                  <a:pt x="1874317" y="1615780"/>
                  <a:pt x="1879408" y="1620871"/>
                  <a:pt x="1879408" y="1627997"/>
                </a:cubicBezTo>
                <a:cubicBezTo>
                  <a:pt x="1879408" y="1635124"/>
                  <a:pt x="1874317" y="1640215"/>
                  <a:pt x="1867190" y="1640215"/>
                </a:cubicBezTo>
                <a:cubicBezTo>
                  <a:pt x="1860064" y="1640215"/>
                  <a:pt x="1854973" y="1635124"/>
                  <a:pt x="1854973" y="1627997"/>
                </a:cubicBezTo>
                <a:cubicBezTo>
                  <a:pt x="1854973" y="1621888"/>
                  <a:pt x="1860064" y="1615780"/>
                  <a:pt x="1867190" y="1615780"/>
                </a:cubicBezTo>
                <a:close/>
                <a:moveTo>
                  <a:pt x="1952765" y="1611732"/>
                </a:moveTo>
                <a:cubicBezTo>
                  <a:pt x="1970074" y="1611732"/>
                  <a:pt x="1985346" y="1627003"/>
                  <a:pt x="1985346" y="1644310"/>
                </a:cubicBezTo>
                <a:cubicBezTo>
                  <a:pt x="1985346" y="1662635"/>
                  <a:pt x="1971092" y="1676889"/>
                  <a:pt x="1952765" y="1676889"/>
                </a:cubicBezTo>
                <a:cubicBezTo>
                  <a:pt x="1934440" y="1676889"/>
                  <a:pt x="1920186" y="1662635"/>
                  <a:pt x="1920186" y="1644310"/>
                </a:cubicBezTo>
                <a:cubicBezTo>
                  <a:pt x="1920186" y="1625985"/>
                  <a:pt x="1934440" y="1611732"/>
                  <a:pt x="1952765" y="1611732"/>
                </a:cubicBezTo>
                <a:close/>
                <a:moveTo>
                  <a:pt x="7601213" y="1601545"/>
                </a:moveTo>
                <a:cubicBezTo>
                  <a:pt x="7607322" y="1601545"/>
                  <a:pt x="7612413" y="1606636"/>
                  <a:pt x="7612413" y="1612743"/>
                </a:cubicBezTo>
                <a:cubicBezTo>
                  <a:pt x="7612413" y="1618852"/>
                  <a:pt x="7607322" y="1623943"/>
                  <a:pt x="7601213" y="1623943"/>
                </a:cubicBezTo>
                <a:cubicBezTo>
                  <a:pt x="7595105" y="1623943"/>
                  <a:pt x="7590014" y="1618852"/>
                  <a:pt x="7590014" y="1612743"/>
                </a:cubicBezTo>
                <a:cubicBezTo>
                  <a:pt x="7590014" y="1606636"/>
                  <a:pt x="7595105" y="1601545"/>
                  <a:pt x="7601213" y="1601545"/>
                </a:cubicBezTo>
                <a:close/>
                <a:moveTo>
                  <a:pt x="4432839" y="1598471"/>
                </a:moveTo>
                <a:cubicBezTo>
                  <a:pt x="4443020" y="1598471"/>
                  <a:pt x="4450147" y="1606616"/>
                  <a:pt x="4450147" y="1615779"/>
                </a:cubicBezTo>
                <a:cubicBezTo>
                  <a:pt x="4450147" y="1624941"/>
                  <a:pt x="4443020" y="1633087"/>
                  <a:pt x="4432839" y="1633087"/>
                </a:cubicBezTo>
                <a:cubicBezTo>
                  <a:pt x="4423675" y="1633087"/>
                  <a:pt x="4415530" y="1625960"/>
                  <a:pt x="4415530" y="1615779"/>
                </a:cubicBezTo>
                <a:cubicBezTo>
                  <a:pt x="4415530" y="1606616"/>
                  <a:pt x="4422657" y="1598471"/>
                  <a:pt x="4432839" y="1598471"/>
                </a:cubicBezTo>
                <a:close/>
                <a:moveTo>
                  <a:pt x="8604059" y="1598470"/>
                </a:moveTo>
                <a:cubicBezTo>
                  <a:pt x="8616276" y="1598470"/>
                  <a:pt x="8627476" y="1608650"/>
                  <a:pt x="8627476" y="1621886"/>
                </a:cubicBezTo>
                <a:cubicBezTo>
                  <a:pt x="8627476" y="1634103"/>
                  <a:pt x="8617295" y="1645302"/>
                  <a:pt x="8604059" y="1645302"/>
                </a:cubicBezTo>
                <a:cubicBezTo>
                  <a:pt x="8590823" y="1645302"/>
                  <a:pt x="8580642" y="1635121"/>
                  <a:pt x="8580642" y="1621886"/>
                </a:cubicBezTo>
                <a:cubicBezTo>
                  <a:pt x="8580642" y="1608650"/>
                  <a:pt x="8590823" y="1598470"/>
                  <a:pt x="8604059" y="1598470"/>
                </a:cubicBezTo>
                <a:close/>
                <a:moveTo>
                  <a:pt x="970231" y="1592364"/>
                </a:moveTo>
                <a:cubicBezTo>
                  <a:pt x="979394" y="1592364"/>
                  <a:pt x="985503" y="1599491"/>
                  <a:pt x="985503" y="1607636"/>
                </a:cubicBezTo>
                <a:cubicBezTo>
                  <a:pt x="985503" y="1615781"/>
                  <a:pt x="978376" y="1622908"/>
                  <a:pt x="970231" y="1622908"/>
                </a:cubicBezTo>
                <a:cubicBezTo>
                  <a:pt x="962086" y="1622908"/>
                  <a:pt x="954959" y="1615781"/>
                  <a:pt x="954959" y="1607636"/>
                </a:cubicBezTo>
                <a:cubicBezTo>
                  <a:pt x="954959" y="1599491"/>
                  <a:pt x="962086" y="1592364"/>
                  <a:pt x="970231" y="1592364"/>
                </a:cubicBezTo>
                <a:close/>
                <a:moveTo>
                  <a:pt x="8077693" y="1588309"/>
                </a:moveTo>
                <a:cubicBezTo>
                  <a:pt x="8088892" y="1588309"/>
                  <a:pt x="8099073" y="1597471"/>
                  <a:pt x="8099073" y="1609690"/>
                </a:cubicBezTo>
                <a:cubicBezTo>
                  <a:pt x="8099073" y="1621906"/>
                  <a:pt x="8088892" y="1631068"/>
                  <a:pt x="8077693" y="1631068"/>
                </a:cubicBezTo>
                <a:cubicBezTo>
                  <a:pt x="8065475" y="1631068"/>
                  <a:pt x="8056312" y="1621906"/>
                  <a:pt x="8056312" y="1609690"/>
                </a:cubicBezTo>
                <a:cubicBezTo>
                  <a:pt x="8056312" y="1597471"/>
                  <a:pt x="8066493" y="1588309"/>
                  <a:pt x="8077693" y="1588309"/>
                </a:cubicBezTo>
                <a:close/>
                <a:moveTo>
                  <a:pt x="10993578" y="1587269"/>
                </a:moveTo>
                <a:cubicBezTo>
                  <a:pt x="10999687" y="1588288"/>
                  <a:pt x="11004777" y="1593379"/>
                  <a:pt x="11004777" y="1598469"/>
                </a:cubicBezTo>
                <a:cubicBezTo>
                  <a:pt x="11004777" y="1604577"/>
                  <a:pt x="10999687" y="1609668"/>
                  <a:pt x="10993578" y="1609668"/>
                </a:cubicBezTo>
                <a:cubicBezTo>
                  <a:pt x="10987469" y="1609668"/>
                  <a:pt x="10982378" y="1604577"/>
                  <a:pt x="10982378" y="1598469"/>
                </a:cubicBezTo>
                <a:cubicBezTo>
                  <a:pt x="10982378" y="1592360"/>
                  <a:pt x="10987469" y="1587269"/>
                  <a:pt x="10993578" y="1587269"/>
                </a:cubicBezTo>
                <a:close/>
                <a:moveTo>
                  <a:pt x="1053773" y="1581190"/>
                </a:moveTo>
                <a:cubicBezTo>
                  <a:pt x="1057845" y="1580171"/>
                  <a:pt x="1061918" y="1584246"/>
                  <a:pt x="1061918" y="1589335"/>
                </a:cubicBezTo>
                <a:cubicBezTo>
                  <a:pt x="1061918" y="1594424"/>
                  <a:pt x="1057845" y="1597478"/>
                  <a:pt x="1053773" y="1597478"/>
                </a:cubicBezTo>
                <a:cubicBezTo>
                  <a:pt x="1048682" y="1597478"/>
                  <a:pt x="1045628" y="1593408"/>
                  <a:pt x="1045628" y="1589335"/>
                </a:cubicBezTo>
                <a:cubicBezTo>
                  <a:pt x="1045628" y="1584246"/>
                  <a:pt x="1049700" y="1581190"/>
                  <a:pt x="1053773" y="1581190"/>
                </a:cubicBezTo>
                <a:close/>
                <a:moveTo>
                  <a:pt x="6563753" y="1579126"/>
                </a:moveTo>
                <a:cubicBezTo>
                  <a:pt x="6569861" y="1579126"/>
                  <a:pt x="6574952" y="1584217"/>
                  <a:pt x="6574952" y="1590325"/>
                </a:cubicBezTo>
                <a:cubicBezTo>
                  <a:pt x="6574952" y="1596434"/>
                  <a:pt x="6569861" y="1601524"/>
                  <a:pt x="6563753" y="1601524"/>
                </a:cubicBezTo>
                <a:cubicBezTo>
                  <a:pt x="6557644" y="1601524"/>
                  <a:pt x="6552553" y="1596434"/>
                  <a:pt x="6552553" y="1590325"/>
                </a:cubicBezTo>
                <a:cubicBezTo>
                  <a:pt x="6552553" y="1584217"/>
                  <a:pt x="6557644" y="1579126"/>
                  <a:pt x="6563753" y="1579126"/>
                </a:cubicBezTo>
                <a:close/>
                <a:moveTo>
                  <a:pt x="9187440" y="1578129"/>
                </a:moveTo>
                <a:cubicBezTo>
                  <a:pt x="9193548" y="1578129"/>
                  <a:pt x="9198639" y="1583220"/>
                  <a:pt x="9198639" y="1589328"/>
                </a:cubicBezTo>
                <a:cubicBezTo>
                  <a:pt x="9198639" y="1595436"/>
                  <a:pt x="9193548" y="1600526"/>
                  <a:pt x="9187440" y="1600526"/>
                </a:cubicBezTo>
                <a:cubicBezTo>
                  <a:pt x="9181331" y="1600526"/>
                  <a:pt x="9176240" y="1595436"/>
                  <a:pt x="9176240" y="1589328"/>
                </a:cubicBezTo>
                <a:cubicBezTo>
                  <a:pt x="9176240" y="1583220"/>
                  <a:pt x="9181331" y="1578129"/>
                  <a:pt x="9187440" y="1578129"/>
                </a:cubicBezTo>
                <a:close/>
                <a:moveTo>
                  <a:pt x="5811366" y="1539421"/>
                </a:moveTo>
                <a:cubicBezTo>
                  <a:pt x="5816457" y="1539421"/>
                  <a:pt x="5821547" y="1543493"/>
                  <a:pt x="5821547" y="1549602"/>
                </a:cubicBezTo>
                <a:cubicBezTo>
                  <a:pt x="5821547" y="1555711"/>
                  <a:pt x="5816457" y="1559783"/>
                  <a:pt x="5811366" y="1559783"/>
                </a:cubicBezTo>
                <a:cubicBezTo>
                  <a:pt x="5805258" y="1559783"/>
                  <a:pt x="5801185" y="1555711"/>
                  <a:pt x="5801185" y="1549602"/>
                </a:cubicBezTo>
                <a:cubicBezTo>
                  <a:pt x="5801185" y="1544512"/>
                  <a:pt x="5805258" y="1539421"/>
                  <a:pt x="5811366" y="1539421"/>
                </a:cubicBezTo>
                <a:close/>
                <a:moveTo>
                  <a:pt x="6556626" y="1510942"/>
                </a:moveTo>
                <a:cubicBezTo>
                  <a:pt x="6562734" y="1510942"/>
                  <a:pt x="6568843" y="1516032"/>
                  <a:pt x="6568843" y="1523160"/>
                </a:cubicBezTo>
                <a:cubicBezTo>
                  <a:pt x="6568843" y="1530285"/>
                  <a:pt x="6563752" y="1535375"/>
                  <a:pt x="6556626" y="1535375"/>
                </a:cubicBezTo>
                <a:cubicBezTo>
                  <a:pt x="6549499" y="1535375"/>
                  <a:pt x="6544408" y="1530285"/>
                  <a:pt x="6544408" y="1523160"/>
                </a:cubicBezTo>
                <a:cubicBezTo>
                  <a:pt x="6544408" y="1516032"/>
                  <a:pt x="6549499" y="1510942"/>
                  <a:pt x="6556626" y="1510942"/>
                </a:cubicBezTo>
                <a:close/>
                <a:moveTo>
                  <a:pt x="5064100" y="1507884"/>
                </a:moveTo>
                <a:cubicBezTo>
                  <a:pt x="5071226" y="1506866"/>
                  <a:pt x="5076314" y="1512975"/>
                  <a:pt x="5076314" y="1520102"/>
                </a:cubicBezTo>
                <a:cubicBezTo>
                  <a:pt x="5076314" y="1527228"/>
                  <a:pt x="5071226" y="1532317"/>
                  <a:pt x="5064100" y="1532317"/>
                </a:cubicBezTo>
                <a:cubicBezTo>
                  <a:pt x="5056975" y="1532317"/>
                  <a:pt x="5051886" y="1527228"/>
                  <a:pt x="5051886" y="1520102"/>
                </a:cubicBezTo>
                <a:cubicBezTo>
                  <a:pt x="5051886" y="1512975"/>
                  <a:pt x="5056975" y="1507884"/>
                  <a:pt x="5064100" y="1507884"/>
                </a:cubicBezTo>
                <a:close/>
                <a:moveTo>
                  <a:pt x="12045293" y="1495671"/>
                </a:moveTo>
                <a:cubicBezTo>
                  <a:pt x="12061582" y="1496689"/>
                  <a:pt x="12074818" y="1509924"/>
                  <a:pt x="12074818" y="1525195"/>
                </a:cubicBezTo>
                <a:cubicBezTo>
                  <a:pt x="12074818" y="1541483"/>
                  <a:pt x="12061582" y="1553701"/>
                  <a:pt x="12045293" y="1553701"/>
                </a:cubicBezTo>
                <a:cubicBezTo>
                  <a:pt x="12029003" y="1553701"/>
                  <a:pt x="12015767" y="1540465"/>
                  <a:pt x="12015767" y="1525195"/>
                </a:cubicBezTo>
                <a:cubicBezTo>
                  <a:pt x="12015767" y="1508906"/>
                  <a:pt x="12029003" y="1495671"/>
                  <a:pt x="12045293" y="1495671"/>
                </a:cubicBezTo>
                <a:close/>
                <a:moveTo>
                  <a:pt x="7198040" y="1482432"/>
                </a:moveTo>
                <a:cubicBezTo>
                  <a:pt x="7200076" y="1482432"/>
                  <a:pt x="7203130" y="1484468"/>
                  <a:pt x="7203130" y="1487523"/>
                </a:cubicBezTo>
                <a:cubicBezTo>
                  <a:pt x="7203130" y="1490577"/>
                  <a:pt x="7201094" y="1492613"/>
                  <a:pt x="7198040" y="1492613"/>
                </a:cubicBezTo>
                <a:cubicBezTo>
                  <a:pt x="7194985" y="1492613"/>
                  <a:pt x="7192949" y="1490577"/>
                  <a:pt x="7192949" y="1487523"/>
                </a:cubicBezTo>
                <a:cubicBezTo>
                  <a:pt x="7192949" y="1484468"/>
                  <a:pt x="7194985" y="1482432"/>
                  <a:pt x="7198040" y="1482432"/>
                </a:cubicBezTo>
                <a:close/>
                <a:moveTo>
                  <a:pt x="10018223" y="1481387"/>
                </a:moveTo>
                <a:cubicBezTo>
                  <a:pt x="10022296" y="1481387"/>
                  <a:pt x="10025350" y="1484441"/>
                  <a:pt x="10025350" y="1488514"/>
                </a:cubicBezTo>
                <a:cubicBezTo>
                  <a:pt x="10025350" y="1492586"/>
                  <a:pt x="10022296" y="1494622"/>
                  <a:pt x="10018223" y="1494622"/>
                </a:cubicBezTo>
                <a:cubicBezTo>
                  <a:pt x="10014150" y="1494622"/>
                  <a:pt x="10011096" y="1491568"/>
                  <a:pt x="10011096" y="1488514"/>
                </a:cubicBezTo>
                <a:cubicBezTo>
                  <a:pt x="10011096" y="1484441"/>
                  <a:pt x="10014150" y="1481387"/>
                  <a:pt x="10018223" y="1481387"/>
                </a:cubicBezTo>
                <a:close/>
                <a:moveTo>
                  <a:pt x="8393309" y="1477350"/>
                </a:moveTo>
                <a:cubicBezTo>
                  <a:pt x="8410616" y="1477350"/>
                  <a:pt x="8425888" y="1491603"/>
                  <a:pt x="8425888" y="1509928"/>
                </a:cubicBezTo>
                <a:cubicBezTo>
                  <a:pt x="8425888" y="1528253"/>
                  <a:pt x="8411635" y="1542506"/>
                  <a:pt x="8393309" y="1542506"/>
                </a:cubicBezTo>
                <a:cubicBezTo>
                  <a:pt x="8374982" y="1542506"/>
                  <a:pt x="8360729" y="1528253"/>
                  <a:pt x="8360729" y="1509928"/>
                </a:cubicBezTo>
                <a:cubicBezTo>
                  <a:pt x="8360729" y="1491603"/>
                  <a:pt x="8374982" y="1477350"/>
                  <a:pt x="8393309" y="1477350"/>
                </a:cubicBezTo>
                <a:close/>
                <a:moveTo>
                  <a:pt x="5908087" y="1476298"/>
                </a:moveTo>
                <a:cubicBezTo>
                  <a:pt x="5909106" y="1476298"/>
                  <a:pt x="5910123" y="1477315"/>
                  <a:pt x="5910123" y="1478334"/>
                </a:cubicBezTo>
                <a:cubicBezTo>
                  <a:pt x="5910123" y="1479351"/>
                  <a:pt x="5909106" y="1480369"/>
                  <a:pt x="5908087" y="1480369"/>
                </a:cubicBezTo>
                <a:cubicBezTo>
                  <a:pt x="5907069" y="1480369"/>
                  <a:pt x="5906050" y="1479351"/>
                  <a:pt x="5906050" y="1478334"/>
                </a:cubicBezTo>
                <a:cubicBezTo>
                  <a:pt x="5906050" y="1477315"/>
                  <a:pt x="5907069" y="1476298"/>
                  <a:pt x="5908087" y="1476298"/>
                </a:cubicBezTo>
                <a:close/>
                <a:moveTo>
                  <a:pt x="10401034" y="1474260"/>
                </a:moveTo>
                <a:cubicBezTo>
                  <a:pt x="10406124" y="1474260"/>
                  <a:pt x="10410197" y="1478333"/>
                  <a:pt x="10410197" y="1483423"/>
                </a:cubicBezTo>
                <a:cubicBezTo>
                  <a:pt x="10410197" y="1488514"/>
                  <a:pt x="10406124" y="1492586"/>
                  <a:pt x="10401034" y="1492586"/>
                </a:cubicBezTo>
                <a:cubicBezTo>
                  <a:pt x="10395943" y="1492586"/>
                  <a:pt x="10391871" y="1488514"/>
                  <a:pt x="10391871" y="1483423"/>
                </a:cubicBezTo>
                <a:cubicBezTo>
                  <a:pt x="10391871" y="1478333"/>
                  <a:pt x="10395943" y="1474260"/>
                  <a:pt x="10401034" y="1474260"/>
                </a:cubicBezTo>
                <a:close/>
                <a:moveTo>
                  <a:pt x="2631798" y="1469172"/>
                </a:moveTo>
                <a:cubicBezTo>
                  <a:pt x="2634852" y="1469172"/>
                  <a:pt x="2637906" y="1472227"/>
                  <a:pt x="2637906" y="1475281"/>
                </a:cubicBezTo>
                <a:cubicBezTo>
                  <a:pt x="2637906" y="1478335"/>
                  <a:pt x="2634852" y="1481390"/>
                  <a:pt x="2631798" y="1481390"/>
                </a:cubicBezTo>
                <a:cubicBezTo>
                  <a:pt x="2628743" y="1481390"/>
                  <a:pt x="2625688" y="1478335"/>
                  <a:pt x="2625688" y="1475281"/>
                </a:cubicBezTo>
                <a:cubicBezTo>
                  <a:pt x="2625688" y="1472227"/>
                  <a:pt x="2628743" y="1469172"/>
                  <a:pt x="2631798" y="1469172"/>
                </a:cubicBezTo>
                <a:close/>
                <a:moveTo>
                  <a:pt x="8095000" y="1469170"/>
                </a:moveTo>
                <a:cubicBezTo>
                  <a:pt x="8102127" y="1469170"/>
                  <a:pt x="8107217" y="1474261"/>
                  <a:pt x="8107217" y="1481388"/>
                </a:cubicBezTo>
                <a:cubicBezTo>
                  <a:pt x="8107217" y="1488514"/>
                  <a:pt x="8102127" y="1493605"/>
                  <a:pt x="8095000" y="1493605"/>
                </a:cubicBezTo>
                <a:cubicBezTo>
                  <a:pt x="8087874" y="1493605"/>
                  <a:pt x="8082783" y="1488514"/>
                  <a:pt x="8082783" y="1481388"/>
                </a:cubicBezTo>
                <a:cubicBezTo>
                  <a:pt x="8082783" y="1474261"/>
                  <a:pt x="8087874" y="1469170"/>
                  <a:pt x="8095000" y="1469170"/>
                </a:cubicBezTo>
                <a:close/>
                <a:moveTo>
                  <a:pt x="3408677" y="1462072"/>
                </a:moveTo>
                <a:cubicBezTo>
                  <a:pt x="3411731" y="1463090"/>
                  <a:pt x="3413767" y="1465126"/>
                  <a:pt x="3413767" y="1467163"/>
                </a:cubicBezTo>
                <a:cubicBezTo>
                  <a:pt x="3413767" y="1470216"/>
                  <a:pt x="3411731" y="1472253"/>
                  <a:pt x="3408677" y="1472253"/>
                </a:cubicBezTo>
                <a:cubicBezTo>
                  <a:pt x="3406640" y="1472253"/>
                  <a:pt x="3403585" y="1470216"/>
                  <a:pt x="3403585" y="1467163"/>
                </a:cubicBezTo>
                <a:cubicBezTo>
                  <a:pt x="3403585" y="1465126"/>
                  <a:pt x="3405620" y="1462072"/>
                  <a:pt x="3408677" y="1462072"/>
                </a:cubicBezTo>
                <a:close/>
                <a:moveTo>
                  <a:pt x="3686616" y="1449860"/>
                </a:moveTo>
                <a:cubicBezTo>
                  <a:pt x="3688652" y="1449860"/>
                  <a:pt x="3690689" y="1451898"/>
                  <a:pt x="3690689" y="1453933"/>
                </a:cubicBezTo>
                <a:cubicBezTo>
                  <a:pt x="3690689" y="1455970"/>
                  <a:pt x="3688652" y="1458006"/>
                  <a:pt x="3686616" y="1458006"/>
                </a:cubicBezTo>
                <a:cubicBezTo>
                  <a:pt x="3684581" y="1458006"/>
                  <a:pt x="3682544" y="1455970"/>
                  <a:pt x="3682544" y="1453933"/>
                </a:cubicBezTo>
                <a:cubicBezTo>
                  <a:pt x="3682544" y="1451898"/>
                  <a:pt x="3684581" y="1449860"/>
                  <a:pt x="3686616" y="1449860"/>
                </a:cubicBezTo>
                <a:close/>
                <a:moveTo>
                  <a:pt x="8790374" y="1447825"/>
                </a:moveTo>
                <a:cubicBezTo>
                  <a:pt x="8793428" y="1447825"/>
                  <a:pt x="8795464" y="1449862"/>
                  <a:pt x="8795464" y="1452917"/>
                </a:cubicBezTo>
                <a:cubicBezTo>
                  <a:pt x="8795464" y="1455971"/>
                  <a:pt x="8793428" y="1458007"/>
                  <a:pt x="8790374" y="1458007"/>
                </a:cubicBezTo>
                <a:cubicBezTo>
                  <a:pt x="8787319" y="1458007"/>
                  <a:pt x="8785283" y="1455971"/>
                  <a:pt x="8785283" y="1452917"/>
                </a:cubicBezTo>
                <a:cubicBezTo>
                  <a:pt x="8785283" y="1449862"/>
                  <a:pt x="8787319" y="1447825"/>
                  <a:pt x="8790374" y="1447825"/>
                </a:cubicBezTo>
                <a:close/>
                <a:moveTo>
                  <a:pt x="10691198" y="1418293"/>
                </a:moveTo>
                <a:cubicBezTo>
                  <a:pt x="10693235" y="1417275"/>
                  <a:pt x="10696288" y="1420331"/>
                  <a:pt x="10696288" y="1423383"/>
                </a:cubicBezTo>
                <a:cubicBezTo>
                  <a:pt x="10696288" y="1426441"/>
                  <a:pt x="10694252" y="1428476"/>
                  <a:pt x="10691198" y="1428476"/>
                </a:cubicBezTo>
                <a:cubicBezTo>
                  <a:pt x="10688144" y="1428476"/>
                  <a:pt x="10686107" y="1426441"/>
                  <a:pt x="10686107" y="1423383"/>
                </a:cubicBezTo>
                <a:cubicBezTo>
                  <a:pt x="10686107" y="1420331"/>
                  <a:pt x="10688144" y="1418293"/>
                  <a:pt x="10691198" y="1418293"/>
                </a:cubicBezTo>
                <a:close/>
                <a:moveTo>
                  <a:pt x="3349636" y="1409134"/>
                </a:moveTo>
                <a:cubicBezTo>
                  <a:pt x="3354729" y="1409134"/>
                  <a:pt x="3358800" y="1413204"/>
                  <a:pt x="3358800" y="1418293"/>
                </a:cubicBezTo>
                <a:cubicBezTo>
                  <a:pt x="3358800" y="1423387"/>
                  <a:pt x="3354729" y="1427460"/>
                  <a:pt x="3349636" y="1427460"/>
                </a:cubicBezTo>
                <a:cubicBezTo>
                  <a:pt x="3344546" y="1427460"/>
                  <a:pt x="3340474" y="1423387"/>
                  <a:pt x="3340474" y="1418293"/>
                </a:cubicBezTo>
                <a:cubicBezTo>
                  <a:pt x="3340474" y="1413204"/>
                  <a:pt x="3344546" y="1409134"/>
                  <a:pt x="3349636" y="1409134"/>
                </a:cubicBezTo>
                <a:close/>
                <a:moveTo>
                  <a:pt x="4588610" y="1397903"/>
                </a:moveTo>
                <a:cubicBezTo>
                  <a:pt x="4592683" y="1397903"/>
                  <a:pt x="4596755" y="1401976"/>
                  <a:pt x="4596755" y="1406048"/>
                </a:cubicBezTo>
                <a:cubicBezTo>
                  <a:pt x="4596755" y="1411139"/>
                  <a:pt x="4592683" y="1414193"/>
                  <a:pt x="4588610" y="1414193"/>
                </a:cubicBezTo>
                <a:cubicBezTo>
                  <a:pt x="4584538" y="1414193"/>
                  <a:pt x="4580466" y="1410120"/>
                  <a:pt x="4580466" y="1406048"/>
                </a:cubicBezTo>
                <a:cubicBezTo>
                  <a:pt x="4580466" y="1401976"/>
                  <a:pt x="4584538" y="1397903"/>
                  <a:pt x="4588610" y="1397903"/>
                </a:cubicBezTo>
                <a:close/>
                <a:moveTo>
                  <a:pt x="1814297" y="1390807"/>
                </a:moveTo>
                <a:cubicBezTo>
                  <a:pt x="1826514" y="1390807"/>
                  <a:pt x="1835677" y="1399971"/>
                  <a:pt x="1835677" y="1412190"/>
                </a:cubicBezTo>
                <a:cubicBezTo>
                  <a:pt x="1835677" y="1424404"/>
                  <a:pt x="1825497" y="1433570"/>
                  <a:pt x="1814297" y="1433570"/>
                </a:cubicBezTo>
                <a:cubicBezTo>
                  <a:pt x="1802080" y="1433570"/>
                  <a:pt x="1792917" y="1424404"/>
                  <a:pt x="1792917" y="1412190"/>
                </a:cubicBezTo>
                <a:cubicBezTo>
                  <a:pt x="1792917" y="1399971"/>
                  <a:pt x="1803098" y="1390807"/>
                  <a:pt x="1814297" y="1390807"/>
                </a:cubicBezTo>
                <a:close/>
                <a:moveTo>
                  <a:pt x="9676136" y="1389757"/>
                </a:moveTo>
                <a:cubicBezTo>
                  <a:pt x="9678172" y="1389757"/>
                  <a:pt x="9679190" y="1390775"/>
                  <a:pt x="9679190" y="1392811"/>
                </a:cubicBezTo>
                <a:cubicBezTo>
                  <a:pt x="9679190" y="1394848"/>
                  <a:pt x="9678172" y="1395866"/>
                  <a:pt x="9676136" y="1395866"/>
                </a:cubicBezTo>
                <a:cubicBezTo>
                  <a:pt x="9674099" y="1395866"/>
                  <a:pt x="9673081" y="1394848"/>
                  <a:pt x="9673081" y="1392811"/>
                </a:cubicBezTo>
                <a:cubicBezTo>
                  <a:pt x="9673081" y="1390775"/>
                  <a:pt x="9674099" y="1389757"/>
                  <a:pt x="9676136" y="1389757"/>
                </a:cubicBezTo>
                <a:close/>
                <a:moveTo>
                  <a:pt x="12015767" y="1375502"/>
                </a:moveTo>
                <a:cubicBezTo>
                  <a:pt x="12017804" y="1375502"/>
                  <a:pt x="12018821" y="1376520"/>
                  <a:pt x="12018821" y="1378556"/>
                </a:cubicBezTo>
                <a:cubicBezTo>
                  <a:pt x="12018821" y="1380593"/>
                  <a:pt x="12017804" y="1381611"/>
                  <a:pt x="12015767" y="1381611"/>
                </a:cubicBezTo>
                <a:cubicBezTo>
                  <a:pt x="12013731" y="1381611"/>
                  <a:pt x="12012713" y="1380593"/>
                  <a:pt x="12012713" y="1378556"/>
                </a:cubicBezTo>
                <a:cubicBezTo>
                  <a:pt x="12012713" y="1376520"/>
                  <a:pt x="12013731" y="1375502"/>
                  <a:pt x="12015767" y="1375502"/>
                </a:cubicBezTo>
                <a:close/>
                <a:moveTo>
                  <a:pt x="9431787" y="1368376"/>
                </a:moveTo>
                <a:cubicBezTo>
                  <a:pt x="9435859" y="1368376"/>
                  <a:pt x="9437896" y="1370412"/>
                  <a:pt x="9437896" y="1373467"/>
                </a:cubicBezTo>
                <a:cubicBezTo>
                  <a:pt x="9437896" y="1376521"/>
                  <a:pt x="9434841" y="1379575"/>
                  <a:pt x="9431787" y="1379575"/>
                </a:cubicBezTo>
                <a:cubicBezTo>
                  <a:pt x="9428732" y="1379575"/>
                  <a:pt x="9425678" y="1377539"/>
                  <a:pt x="9425678" y="1373467"/>
                </a:cubicBezTo>
                <a:cubicBezTo>
                  <a:pt x="9425678" y="1370412"/>
                  <a:pt x="9427714" y="1368376"/>
                  <a:pt x="9431787" y="1368376"/>
                </a:cubicBezTo>
                <a:close/>
                <a:moveTo>
                  <a:pt x="7596123" y="1359243"/>
                </a:moveTo>
                <a:cubicBezTo>
                  <a:pt x="7601213" y="1359243"/>
                  <a:pt x="7604268" y="1363316"/>
                  <a:pt x="7604268" y="1367389"/>
                </a:cubicBezTo>
                <a:cubicBezTo>
                  <a:pt x="7604268" y="1371462"/>
                  <a:pt x="7601213" y="1374515"/>
                  <a:pt x="7596123" y="1374515"/>
                </a:cubicBezTo>
                <a:cubicBezTo>
                  <a:pt x="7592051" y="1374515"/>
                  <a:pt x="7587978" y="1371462"/>
                  <a:pt x="7587978" y="1367389"/>
                </a:cubicBezTo>
                <a:cubicBezTo>
                  <a:pt x="7587978" y="1363316"/>
                  <a:pt x="7591032" y="1359243"/>
                  <a:pt x="7596123" y="1359243"/>
                </a:cubicBezTo>
                <a:close/>
                <a:moveTo>
                  <a:pt x="5364445" y="1346011"/>
                </a:moveTo>
                <a:cubicBezTo>
                  <a:pt x="5374621" y="1346011"/>
                  <a:pt x="5381754" y="1354157"/>
                  <a:pt x="5381754" y="1363320"/>
                </a:cubicBezTo>
                <a:cubicBezTo>
                  <a:pt x="5381754" y="1372483"/>
                  <a:pt x="5373604" y="1380628"/>
                  <a:pt x="5364445" y="1380628"/>
                </a:cubicBezTo>
                <a:cubicBezTo>
                  <a:pt x="5355285" y="1380628"/>
                  <a:pt x="5347139" y="1372483"/>
                  <a:pt x="5347139" y="1363320"/>
                </a:cubicBezTo>
                <a:cubicBezTo>
                  <a:pt x="5347139" y="1354157"/>
                  <a:pt x="5355285" y="1346011"/>
                  <a:pt x="5364445" y="1346011"/>
                </a:cubicBezTo>
                <a:close/>
                <a:moveTo>
                  <a:pt x="12059547" y="1314439"/>
                </a:moveTo>
                <a:cubicBezTo>
                  <a:pt x="12061582" y="1313421"/>
                  <a:pt x="12064637" y="1316475"/>
                  <a:pt x="12064637" y="1319529"/>
                </a:cubicBezTo>
                <a:cubicBezTo>
                  <a:pt x="12064637" y="1322585"/>
                  <a:pt x="12062601" y="1324620"/>
                  <a:pt x="12059547" y="1324620"/>
                </a:cubicBezTo>
                <a:cubicBezTo>
                  <a:pt x="12056492" y="1324620"/>
                  <a:pt x="12054456" y="1322585"/>
                  <a:pt x="12054456" y="1319529"/>
                </a:cubicBezTo>
                <a:cubicBezTo>
                  <a:pt x="12054456" y="1316475"/>
                  <a:pt x="12056492" y="1314439"/>
                  <a:pt x="12059547" y="1314439"/>
                </a:cubicBezTo>
                <a:close/>
                <a:moveTo>
                  <a:pt x="11131025" y="1300174"/>
                </a:moveTo>
                <a:cubicBezTo>
                  <a:pt x="11141206" y="1300174"/>
                  <a:pt x="11149350" y="1308319"/>
                  <a:pt x="11149350" y="1318500"/>
                </a:cubicBezTo>
                <a:cubicBezTo>
                  <a:pt x="11149350" y="1328682"/>
                  <a:pt x="11141206" y="1336827"/>
                  <a:pt x="11131025" y="1336827"/>
                </a:cubicBezTo>
                <a:cubicBezTo>
                  <a:pt x="11120843" y="1336827"/>
                  <a:pt x="11112698" y="1328682"/>
                  <a:pt x="11112698" y="1318500"/>
                </a:cubicBezTo>
                <a:cubicBezTo>
                  <a:pt x="11112698" y="1308319"/>
                  <a:pt x="11120843" y="1300174"/>
                  <a:pt x="11131025" y="1300174"/>
                </a:cubicBezTo>
                <a:close/>
                <a:moveTo>
                  <a:pt x="8098055" y="1297139"/>
                </a:moveTo>
                <a:cubicBezTo>
                  <a:pt x="8118417" y="1297139"/>
                  <a:pt x="8133689" y="1313430"/>
                  <a:pt x="8133689" y="1332775"/>
                </a:cubicBezTo>
                <a:cubicBezTo>
                  <a:pt x="8133689" y="1352120"/>
                  <a:pt x="8117399" y="1368410"/>
                  <a:pt x="8098055" y="1368410"/>
                </a:cubicBezTo>
                <a:cubicBezTo>
                  <a:pt x="8078711" y="1368410"/>
                  <a:pt x="8062421" y="1352120"/>
                  <a:pt x="8062421" y="1332775"/>
                </a:cubicBezTo>
                <a:cubicBezTo>
                  <a:pt x="8062421" y="1313430"/>
                  <a:pt x="8078711" y="1297139"/>
                  <a:pt x="8098055" y="1297139"/>
                </a:cubicBezTo>
                <a:close/>
                <a:moveTo>
                  <a:pt x="5691230" y="1264529"/>
                </a:moveTo>
                <a:cubicBezTo>
                  <a:pt x="5697339" y="1264529"/>
                  <a:pt x="5701411" y="1269620"/>
                  <a:pt x="5701411" y="1274710"/>
                </a:cubicBezTo>
                <a:cubicBezTo>
                  <a:pt x="5701411" y="1279800"/>
                  <a:pt x="5697339" y="1284890"/>
                  <a:pt x="5691230" y="1284890"/>
                </a:cubicBezTo>
                <a:cubicBezTo>
                  <a:pt x="5685122" y="1284890"/>
                  <a:pt x="5681049" y="1280818"/>
                  <a:pt x="5681049" y="1274710"/>
                </a:cubicBezTo>
                <a:cubicBezTo>
                  <a:pt x="5681049" y="1268601"/>
                  <a:pt x="5685122" y="1264529"/>
                  <a:pt x="5691230" y="1264529"/>
                </a:cubicBezTo>
                <a:close/>
                <a:moveTo>
                  <a:pt x="10805227" y="1263541"/>
                </a:moveTo>
                <a:cubicBezTo>
                  <a:pt x="10812353" y="1264560"/>
                  <a:pt x="10818462" y="1269650"/>
                  <a:pt x="10818462" y="1276776"/>
                </a:cubicBezTo>
                <a:cubicBezTo>
                  <a:pt x="10818462" y="1283903"/>
                  <a:pt x="10812353" y="1290011"/>
                  <a:pt x="10805227" y="1290011"/>
                </a:cubicBezTo>
                <a:cubicBezTo>
                  <a:pt x="10798099" y="1290011"/>
                  <a:pt x="10791991" y="1283903"/>
                  <a:pt x="10791991" y="1276776"/>
                </a:cubicBezTo>
                <a:cubicBezTo>
                  <a:pt x="10791991" y="1269650"/>
                  <a:pt x="10798099" y="1263541"/>
                  <a:pt x="10805227" y="1263541"/>
                </a:cubicBezTo>
                <a:close/>
                <a:moveTo>
                  <a:pt x="298292" y="1260468"/>
                </a:moveTo>
                <a:cubicBezTo>
                  <a:pt x="359379" y="1259450"/>
                  <a:pt x="408248" y="1308318"/>
                  <a:pt x="408248" y="1369407"/>
                </a:cubicBezTo>
                <a:cubicBezTo>
                  <a:pt x="408248" y="1429477"/>
                  <a:pt x="359379" y="1478349"/>
                  <a:pt x="298292" y="1478349"/>
                </a:cubicBezTo>
                <a:cubicBezTo>
                  <a:pt x="237206" y="1478349"/>
                  <a:pt x="188336" y="1429477"/>
                  <a:pt x="188336" y="1369407"/>
                </a:cubicBezTo>
                <a:cubicBezTo>
                  <a:pt x="188336" y="1309336"/>
                  <a:pt x="237206" y="1260468"/>
                  <a:pt x="298292" y="1260468"/>
                </a:cubicBezTo>
                <a:close/>
                <a:moveTo>
                  <a:pt x="11437477" y="1252334"/>
                </a:moveTo>
                <a:cubicBezTo>
                  <a:pt x="11449694" y="1252334"/>
                  <a:pt x="11459875" y="1262515"/>
                  <a:pt x="11459875" y="1274732"/>
                </a:cubicBezTo>
                <a:cubicBezTo>
                  <a:pt x="11459875" y="1286949"/>
                  <a:pt x="11449694" y="1297131"/>
                  <a:pt x="11437477" y="1297131"/>
                </a:cubicBezTo>
                <a:cubicBezTo>
                  <a:pt x="11425259" y="1297131"/>
                  <a:pt x="11415078" y="1286949"/>
                  <a:pt x="11415078" y="1274732"/>
                </a:cubicBezTo>
                <a:cubicBezTo>
                  <a:pt x="11415078" y="1262515"/>
                  <a:pt x="11425259" y="1252334"/>
                  <a:pt x="11437477" y="1252334"/>
                </a:cubicBezTo>
                <a:close/>
                <a:moveTo>
                  <a:pt x="3814846" y="1200388"/>
                </a:moveTo>
                <a:cubicBezTo>
                  <a:pt x="3816882" y="1200388"/>
                  <a:pt x="3818919" y="1202424"/>
                  <a:pt x="3818919" y="1204460"/>
                </a:cubicBezTo>
                <a:cubicBezTo>
                  <a:pt x="3818919" y="1206497"/>
                  <a:pt x="3816882" y="1208533"/>
                  <a:pt x="3814846" y="1208533"/>
                </a:cubicBezTo>
                <a:cubicBezTo>
                  <a:pt x="3812808" y="1208533"/>
                  <a:pt x="3810773" y="1206497"/>
                  <a:pt x="3810773" y="1204460"/>
                </a:cubicBezTo>
                <a:cubicBezTo>
                  <a:pt x="3810773" y="1202424"/>
                  <a:pt x="3812808" y="1200388"/>
                  <a:pt x="3814846" y="1200388"/>
                </a:cubicBezTo>
                <a:close/>
                <a:moveTo>
                  <a:pt x="9736204" y="1192272"/>
                </a:moveTo>
                <a:cubicBezTo>
                  <a:pt x="9755548" y="1192272"/>
                  <a:pt x="9771838" y="1208561"/>
                  <a:pt x="9771838" y="1227907"/>
                </a:cubicBezTo>
                <a:cubicBezTo>
                  <a:pt x="9771838" y="1248270"/>
                  <a:pt x="9755548" y="1263541"/>
                  <a:pt x="9736204" y="1263541"/>
                </a:cubicBezTo>
                <a:cubicBezTo>
                  <a:pt x="9715842" y="1263541"/>
                  <a:pt x="9699552" y="1247252"/>
                  <a:pt x="9699552" y="1227907"/>
                </a:cubicBezTo>
                <a:cubicBezTo>
                  <a:pt x="9699552" y="1208561"/>
                  <a:pt x="9715842" y="1192272"/>
                  <a:pt x="9736204" y="1192272"/>
                </a:cubicBezTo>
                <a:close/>
                <a:moveTo>
                  <a:pt x="10679998" y="1188190"/>
                </a:moveTo>
                <a:cubicBezTo>
                  <a:pt x="10684071" y="1187171"/>
                  <a:pt x="10687125" y="1191245"/>
                  <a:pt x="10687125" y="1195319"/>
                </a:cubicBezTo>
                <a:cubicBezTo>
                  <a:pt x="10687125" y="1199389"/>
                  <a:pt x="10684071" y="1202445"/>
                  <a:pt x="10679998" y="1202445"/>
                </a:cubicBezTo>
                <a:cubicBezTo>
                  <a:pt x="10675926" y="1202445"/>
                  <a:pt x="10672872" y="1199389"/>
                  <a:pt x="10672872" y="1195319"/>
                </a:cubicBezTo>
                <a:cubicBezTo>
                  <a:pt x="10672872" y="1191245"/>
                  <a:pt x="10675926" y="1188190"/>
                  <a:pt x="10679998" y="1188190"/>
                </a:cubicBezTo>
                <a:close/>
                <a:moveTo>
                  <a:pt x="1609646" y="1183104"/>
                </a:moveTo>
                <a:cubicBezTo>
                  <a:pt x="1612699" y="1184122"/>
                  <a:pt x="1614735" y="1186156"/>
                  <a:pt x="1614735" y="1188193"/>
                </a:cubicBezTo>
                <a:cubicBezTo>
                  <a:pt x="1614735" y="1191247"/>
                  <a:pt x="1612699" y="1193283"/>
                  <a:pt x="1609646" y="1193283"/>
                </a:cubicBezTo>
                <a:cubicBezTo>
                  <a:pt x="1606590" y="1193283"/>
                  <a:pt x="1604554" y="1191247"/>
                  <a:pt x="1604554" y="1188193"/>
                </a:cubicBezTo>
                <a:cubicBezTo>
                  <a:pt x="1604554" y="1185139"/>
                  <a:pt x="1606590" y="1183104"/>
                  <a:pt x="1609646" y="1183104"/>
                </a:cubicBezTo>
                <a:close/>
                <a:moveTo>
                  <a:pt x="8997051" y="1183079"/>
                </a:moveTo>
                <a:cubicBezTo>
                  <a:pt x="9001123" y="1183079"/>
                  <a:pt x="9006214" y="1187151"/>
                  <a:pt x="9006214" y="1192241"/>
                </a:cubicBezTo>
                <a:cubicBezTo>
                  <a:pt x="9006214" y="1197332"/>
                  <a:pt x="9002142" y="1201404"/>
                  <a:pt x="8997051" y="1201404"/>
                </a:cubicBezTo>
                <a:cubicBezTo>
                  <a:pt x="8991961" y="1201404"/>
                  <a:pt x="8987888" y="1197332"/>
                  <a:pt x="8987888" y="1192241"/>
                </a:cubicBezTo>
                <a:cubicBezTo>
                  <a:pt x="8987888" y="1187151"/>
                  <a:pt x="8991961" y="1183079"/>
                  <a:pt x="8997051" y="1183079"/>
                </a:cubicBezTo>
                <a:close/>
                <a:moveTo>
                  <a:pt x="2764214" y="1173943"/>
                </a:moveTo>
                <a:cubicBezTo>
                  <a:pt x="2769305" y="1173943"/>
                  <a:pt x="2772359" y="1178017"/>
                  <a:pt x="2772359" y="1182089"/>
                </a:cubicBezTo>
                <a:cubicBezTo>
                  <a:pt x="2772359" y="1186161"/>
                  <a:pt x="2769305" y="1190233"/>
                  <a:pt x="2764214" y="1190233"/>
                </a:cubicBezTo>
                <a:cubicBezTo>
                  <a:pt x="2760140" y="1190233"/>
                  <a:pt x="2756067" y="1187179"/>
                  <a:pt x="2756067" y="1182089"/>
                </a:cubicBezTo>
                <a:cubicBezTo>
                  <a:pt x="2756067" y="1178017"/>
                  <a:pt x="2759123" y="1173943"/>
                  <a:pt x="2764214" y="1173943"/>
                </a:cubicBezTo>
                <a:close/>
                <a:moveTo>
                  <a:pt x="2648148" y="1159690"/>
                </a:moveTo>
                <a:cubicBezTo>
                  <a:pt x="2652222" y="1158672"/>
                  <a:pt x="2656293" y="1162744"/>
                  <a:pt x="2656293" y="1167833"/>
                </a:cubicBezTo>
                <a:cubicBezTo>
                  <a:pt x="2656293" y="1172925"/>
                  <a:pt x="2652222" y="1175980"/>
                  <a:pt x="2648148" y="1175980"/>
                </a:cubicBezTo>
                <a:cubicBezTo>
                  <a:pt x="2643058" y="1175980"/>
                  <a:pt x="2640003" y="1171906"/>
                  <a:pt x="2640003" y="1167833"/>
                </a:cubicBezTo>
                <a:cubicBezTo>
                  <a:pt x="2640003" y="1162744"/>
                  <a:pt x="2644077" y="1159690"/>
                  <a:pt x="2648148" y="1159690"/>
                </a:cubicBezTo>
                <a:close/>
                <a:moveTo>
                  <a:pt x="4093873" y="1127106"/>
                </a:moveTo>
                <a:cubicBezTo>
                  <a:pt x="4101181" y="1127106"/>
                  <a:pt x="4107107" y="1133027"/>
                  <a:pt x="4107107" y="1140346"/>
                </a:cubicBezTo>
                <a:cubicBezTo>
                  <a:pt x="4107107" y="1147653"/>
                  <a:pt x="4101181" y="1153581"/>
                  <a:pt x="4093873" y="1153581"/>
                </a:cubicBezTo>
                <a:cubicBezTo>
                  <a:pt x="4086562" y="1153581"/>
                  <a:pt x="4080636" y="1147653"/>
                  <a:pt x="4080636" y="1140346"/>
                </a:cubicBezTo>
                <a:cubicBezTo>
                  <a:pt x="4080636" y="1133027"/>
                  <a:pt x="4086562" y="1127106"/>
                  <a:pt x="4093873" y="1127106"/>
                </a:cubicBezTo>
                <a:close/>
                <a:moveTo>
                  <a:pt x="4586598" y="1109799"/>
                </a:moveTo>
                <a:cubicBezTo>
                  <a:pt x="4588638" y="1109799"/>
                  <a:pt x="4590671" y="1111835"/>
                  <a:pt x="4590671" y="1113871"/>
                </a:cubicBezTo>
                <a:cubicBezTo>
                  <a:pt x="4590671" y="1115907"/>
                  <a:pt x="4588638" y="1117944"/>
                  <a:pt x="4586598" y="1117944"/>
                </a:cubicBezTo>
                <a:cubicBezTo>
                  <a:pt x="4584560" y="1117944"/>
                  <a:pt x="4582523" y="1115907"/>
                  <a:pt x="4582523" y="1113871"/>
                </a:cubicBezTo>
                <a:cubicBezTo>
                  <a:pt x="4582523" y="1111835"/>
                  <a:pt x="4584560" y="1109799"/>
                  <a:pt x="4586598" y="1109799"/>
                </a:cubicBezTo>
                <a:close/>
                <a:moveTo>
                  <a:pt x="7513655" y="1097557"/>
                </a:moveTo>
                <a:cubicBezTo>
                  <a:pt x="7514673" y="1097557"/>
                  <a:pt x="7515692" y="1098575"/>
                  <a:pt x="7515692" y="1099593"/>
                </a:cubicBezTo>
                <a:cubicBezTo>
                  <a:pt x="7515692" y="1100612"/>
                  <a:pt x="7514673" y="1101630"/>
                  <a:pt x="7513655" y="1101630"/>
                </a:cubicBezTo>
                <a:cubicBezTo>
                  <a:pt x="7512637" y="1101630"/>
                  <a:pt x="7511619" y="1100612"/>
                  <a:pt x="7511619" y="1099593"/>
                </a:cubicBezTo>
                <a:cubicBezTo>
                  <a:pt x="7511619" y="1098575"/>
                  <a:pt x="7512637" y="1097557"/>
                  <a:pt x="7513655" y="1097557"/>
                </a:cubicBezTo>
                <a:close/>
                <a:moveTo>
                  <a:pt x="3753810" y="1095550"/>
                </a:moveTo>
                <a:cubicBezTo>
                  <a:pt x="3766026" y="1095550"/>
                  <a:pt x="3776207" y="1105731"/>
                  <a:pt x="3776207" y="1117946"/>
                </a:cubicBezTo>
                <a:cubicBezTo>
                  <a:pt x="3776207" y="1130164"/>
                  <a:pt x="3766026" y="1140347"/>
                  <a:pt x="3753810" y="1140347"/>
                </a:cubicBezTo>
                <a:cubicBezTo>
                  <a:pt x="3741592" y="1140347"/>
                  <a:pt x="3731412" y="1130164"/>
                  <a:pt x="3731412" y="1117946"/>
                </a:cubicBezTo>
                <a:cubicBezTo>
                  <a:pt x="3731412" y="1105731"/>
                  <a:pt x="3741592" y="1095550"/>
                  <a:pt x="3753810" y="1095550"/>
                </a:cubicBezTo>
                <a:close/>
                <a:moveTo>
                  <a:pt x="4764761" y="1095542"/>
                </a:moveTo>
                <a:cubicBezTo>
                  <a:pt x="4770871" y="1094525"/>
                  <a:pt x="4774946" y="1099616"/>
                  <a:pt x="4774946" y="1105725"/>
                </a:cubicBezTo>
                <a:cubicBezTo>
                  <a:pt x="4774946" y="1111831"/>
                  <a:pt x="4769852" y="1115903"/>
                  <a:pt x="4764761" y="1115903"/>
                </a:cubicBezTo>
                <a:cubicBezTo>
                  <a:pt x="4758654" y="1115903"/>
                  <a:pt x="4754580" y="1110815"/>
                  <a:pt x="4754580" y="1105725"/>
                </a:cubicBezTo>
                <a:cubicBezTo>
                  <a:pt x="4754580" y="1099616"/>
                  <a:pt x="4759672" y="1095542"/>
                  <a:pt x="4764761" y="1095542"/>
                </a:cubicBezTo>
                <a:close/>
                <a:moveTo>
                  <a:pt x="10431577" y="1092497"/>
                </a:moveTo>
                <a:cubicBezTo>
                  <a:pt x="10442776" y="1092497"/>
                  <a:pt x="10452957" y="1101657"/>
                  <a:pt x="10452957" y="1113876"/>
                </a:cubicBezTo>
                <a:cubicBezTo>
                  <a:pt x="10452957" y="1126092"/>
                  <a:pt x="10442776" y="1135254"/>
                  <a:pt x="10431577" y="1135254"/>
                </a:cubicBezTo>
                <a:cubicBezTo>
                  <a:pt x="10419360" y="1135254"/>
                  <a:pt x="10410197" y="1126092"/>
                  <a:pt x="10410197" y="1113876"/>
                </a:cubicBezTo>
                <a:cubicBezTo>
                  <a:pt x="10410197" y="1101657"/>
                  <a:pt x="10419360" y="1092497"/>
                  <a:pt x="10431577" y="1092497"/>
                </a:cubicBezTo>
                <a:close/>
                <a:moveTo>
                  <a:pt x="9323867" y="1089437"/>
                </a:moveTo>
                <a:cubicBezTo>
                  <a:pt x="9329976" y="1089437"/>
                  <a:pt x="9336084" y="1094529"/>
                  <a:pt x="9336084" y="1101655"/>
                </a:cubicBezTo>
                <a:cubicBezTo>
                  <a:pt x="9336084" y="1108781"/>
                  <a:pt x="9330993" y="1113872"/>
                  <a:pt x="9323867" y="1113872"/>
                </a:cubicBezTo>
                <a:cubicBezTo>
                  <a:pt x="9316740" y="1113872"/>
                  <a:pt x="9311649" y="1108781"/>
                  <a:pt x="9311649" y="1101655"/>
                </a:cubicBezTo>
                <a:cubicBezTo>
                  <a:pt x="9311649" y="1095547"/>
                  <a:pt x="9316740" y="1089437"/>
                  <a:pt x="9323867" y="1089437"/>
                </a:cubicBezTo>
                <a:close/>
                <a:moveTo>
                  <a:pt x="10601604" y="1085369"/>
                </a:moveTo>
                <a:cubicBezTo>
                  <a:pt x="10616876" y="1084351"/>
                  <a:pt x="10627057" y="1095550"/>
                  <a:pt x="10627057" y="1109804"/>
                </a:cubicBezTo>
                <a:cubicBezTo>
                  <a:pt x="10627057" y="1123038"/>
                  <a:pt x="10615857" y="1134235"/>
                  <a:pt x="10601604" y="1134235"/>
                </a:cubicBezTo>
                <a:cubicBezTo>
                  <a:pt x="10588368" y="1134235"/>
                  <a:pt x="10577169" y="1123038"/>
                  <a:pt x="10577169" y="1109804"/>
                </a:cubicBezTo>
                <a:cubicBezTo>
                  <a:pt x="10577169" y="1096569"/>
                  <a:pt x="10588368" y="1085369"/>
                  <a:pt x="10601604" y="1085369"/>
                </a:cubicBezTo>
                <a:close/>
                <a:moveTo>
                  <a:pt x="2304983" y="1076179"/>
                </a:moveTo>
                <a:cubicBezTo>
                  <a:pt x="2313128" y="1077197"/>
                  <a:pt x="2319236" y="1083306"/>
                  <a:pt x="2319236" y="1090433"/>
                </a:cubicBezTo>
                <a:cubicBezTo>
                  <a:pt x="2319236" y="1098577"/>
                  <a:pt x="2313128" y="1104686"/>
                  <a:pt x="2304983" y="1104686"/>
                </a:cubicBezTo>
                <a:cubicBezTo>
                  <a:pt x="2296839" y="1104686"/>
                  <a:pt x="2290730" y="1098577"/>
                  <a:pt x="2290730" y="1090433"/>
                </a:cubicBezTo>
                <a:cubicBezTo>
                  <a:pt x="2290730" y="1082287"/>
                  <a:pt x="2296839" y="1076179"/>
                  <a:pt x="2304983" y="1076179"/>
                </a:cubicBezTo>
                <a:close/>
                <a:moveTo>
                  <a:pt x="6644184" y="1061950"/>
                </a:moveTo>
                <a:cubicBezTo>
                  <a:pt x="6654365" y="1062968"/>
                  <a:pt x="6662511" y="1070095"/>
                  <a:pt x="6662511" y="1080276"/>
                </a:cubicBezTo>
                <a:cubicBezTo>
                  <a:pt x="6662511" y="1090458"/>
                  <a:pt x="6654365" y="1098602"/>
                  <a:pt x="6644184" y="1098602"/>
                </a:cubicBezTo>
                <a:cubicBezTo>
                  <a:pt x="6634003" y="1098602"/>
                  <a:pt x="6625858" y="1090458"/>
                  <a:pt x="6625858" y="1080276"/>
                </a:cubicBezTo>
                <a:cubicBezTo>
                  <a:pt x="6625858" y="1070095"/>
                  <a:pt x="6634003" y="1061950"/>
                  <a:pt x="6644184" y="1061950"/>
                </a:cubicBezTo>
                <a:close/>
                <a:moveTo>
                  <a:pt x="5034577" y="1060935"/>
                </a:moveTo>
                <a:cubicBezTo>
                  <a:pt x="5043736" y="1060935"/>
                  <a:pt x="5050867" y="1068061"/>
                  <a:pt x="5050867" y="1077224"/>
                </a:cubicBezTo>
                <a:cubicBezTo>
                  <a:pt x="5050867" y="1086387"/>
                  <a:pt x="5043736" y="1093513"/>
                  <a:pt x="5034577" y="1093513"/>
                </a:cubicBezTo>
                <a:cubicBezTo>
                  <a:pt x="5025416" y="1093513"/>
                  <a:pt x="5018293" y="1086387"/>
                  <a:pt x="5018293" y="1077224"/>
                </a:cubicBezTo>
                <a:cubicBezTo>
                  <a:pt x="5018293" y="1068061"/>
                  <a:pt x="5025416" y="1060935"/>
                  <a:pt x="5034577" y="1060935"/>
                </a:cubicBezTo>
                <a:close/>
                <a:moveTo>
                  <a:pt x="4292388" y="1051765"/>
                </a:moveTo>
                <a:cubicBezTo>
                  <a:pt x="4297476" y="1051765"/>
                  <a:pt x="4302574" y="1056856"/>
                  <a:pt x="4302574" y="1061946"/>
                </a:cubicBezTo>
                <a:cubicBezTo>
                  <a:pt x="4302574" y="1068055"/>
                  <a:pt x="4297476" y="1072127"/>
                  <a:pt x="4292388" y="1072127"/>
                </a:cubicBezTo>
                <a:cubicBezTo>
                  <a:pt x="4286289" y="1072127"/>
                  <a:pt x="4282213" y="1068055"/>
                  <a:pt x="4282213" y="1061946"/>
                </a:cubicBezTo>
                <a:cubicBezTo>
                  <a:pt x="4282213" y="1055838"/>
                  <a:pt x="4287298" y="1051765"/>
                  <a:pt x="4292388" y="1051765"/>
                </a:cubicBezTo>
                <a:close/>
                <a:moveTo>
                  <a:pt x="7710152" y="1027306"/>
                </a:moveTo>
                <a:cubicBezTo>
                  <a:pt x="7715242" y="1028324"/>
                  <a:pt x="7719315" y="1031378"/>
                  <a:pt x="7719315" y="1036469"/>
                </a:cubicBezTo>
                <a:cubicBezTo>
                  <a:pt x="7719315" y="1041561"/>
                  <a:pt x="7715242" y="1045633"/>
                  <a:pt x="7710152" y="1045633"/>
                </a:cubicBezTo>
                <a:cubicBezTo>
                  <a:pt x="7705061" y="1045633"/>
                  <a:pt x="7700989" y="1041561"/>
                  <a:pt x="7700989" y="1036469"/>
                </a:cubicBezTo>
                <a:cubicBezTo>
                  <a:pt x="7700989" y="1031378"/>
                  <a:pt x="7705061" y="1027306"/>
                  <a:pt x="7710152" y="1027306"/>
                </a:cubicBezTo>
                <a:close/>
                <a:moveTo>
                  <a:pt x="1374422" y="1019163"/>
                </a:moveTo>
                <a:cubicBezTo>
                  <a:pt x="1376458" y="1019163"/>
                  <a:pt x="1379512" y="1022217"/>
                  <a:pt x="1379512" y="1024254"/>
                </a:cubicBezTo>
                <a:cubicBezTo>
                  <a:pt x="1379512" y="1027308"/>
                  <a:pt x="1377476" y="1029344"/>
                  <a:pt x="1374422" y="1029344"/>
                </a:cubicBezTo>
                <a:cubicBezTo>
                  <a:pt x="1371367" y="1029344"/>
                  <a:pt x="1369331" y="1027308"/>
                  <a:pt x="1369331" y="1024254"/>
                </a:cubicBezTo>
                <a:cubicBezTo>
                  <a:pt x="1369331" y="1021199"/>
                  <a:pt x="1371367" y="1019163"/>
                  <a:pt x="1374422" y="1019163"/>
                </a:cubicBezTo>
                <a:close/>
                <a:moveTo>
                  <a:pt x="1313392" y="992716"/>
                </a:moveTo>
                <a:cubicBezTo>
                  <a:pt x="1326627" y="992716"/>
                  <a:pt x="1335789" y="1002897"/>
                  <a:pt x="1335789" y="1015116"/>
                </a:cubicBezTo>
                <a:cubicBezTo>
                  <a:pt x="1335789" y="1027333"/>
                  <a:pt x="1325608" y="1037514"/>
                  <a:pt x="1313392" y="1037514"/>
                </a:cubicBezTo>
                <a:cubicBezTo>
                  <a:pt x="1301174" y="1037514"/>
                  <a:pt x="1290993" y="1027333"/>
                  <a:pt x="1290993" y="1015116"/>
                </a:cubicBezTo>
                <a:cubicBezTo>
                  <a:pt x="1290993" y="1002897"/>
                  <a:pt x="1301174" y="992716"/>
                  <a:pt x="1313392" y="992716"/>
                </a:cubicBezTo>
                <a:close/>
                <a:moveTo>
                  <a:pt x="5232076" y="980492"/>
                </a:moveTo>
                <a:cubicBezTo>
                  <a:pt x="5237160" y="980492"/>
                  <a:pt x="5241226" y="984565"/>
                  <a:pt x="5241226" y="989655"/>
                </a:cubicBezTo>
                <a:cubicBezTo>
                  <a:pt x="5241226" y="994746"/>
                  <a:pt x="5237160" y="998818"/>
                  <a:pt x="5232076" y="998818"/>
                </a:cubicBezTo>
                <a:cubicBezTo>
                  <a:pt x="5226985" y="998818"/>
                  <a:pt x="5222909" y="994746"/>
                  <a:pt x="5222909" y="989655"/>
                </a:cubicBezTo>
                <a:cubicBezTo>
                  <a:pt x="5222909" y="984565"/>
                  <a:pt x="5226985" y="980492"/>
                  <a:pt x="5232076" y="980492"/>
                </a:cubicBezTo>
                <a:close/>
                <a:moveTo>
                  <a:pt x="7707098" y="969283"/>
                </a:moveTo>
                <a:cubicBezTo>
                  <a:pt x="7719315" y="969283"/>
                  <a:pt x="7729496" y="979464"/>
                  <a:pt x="7729496" y="991681"/>
                </a:cubicBezTo>
                <a:cubicBezTo>
                  <a:pt x="7729496" y="1003898"/>
                  <a:pt x="7719315" y="1014079"/>
                  <a:pt x="7707098" y="1014079"/>
                </a:cubicBezTo>
                <a:cubicBezTo>
                  <a:pt x="7694880" y="1014079"/>
                  <a:pt x="7684699" y="1003898"/>
                  <a:pt x="7684699" y="991681"/>
                </a:cubicBezTo>
                <a:cubicBezTo>
                  <a:pt x="7684699" y="979464"/>
                  <a:pt x="7694880" y="969283"/>
                  <a:pt x="7707098" y="969283"/>
                </a:cubicBezTo>
                <a:close/>
                <a:moveTo>
                  <a:pt x="2975991" y="968282"/>
                </a:moveTo>
                <a:cubicBezTo>
                  <a:pt x="2982098" y="967773"/>
                  <a:pt x="2987187" y="969809"/>
                  <a:pt x="2990748" y="973373"/>
                </a:cubicBezTo>
                <a:lnTo>
                  <a:pt x="2994348" y="982533"/>
                </a:lnTo>
                <a:lnTo>
                  <a:pt x="3001424" y="979477"/>
                </a:lnTo>
                <a:cubicBezTo>
                  <a:pt x="3010589" y="979477"/>
                  <a:pt x="3018736" y="987623"/>
                  <a:pt x="3018736" y="996786"/>
                </a:cubicBezTo>
                <a:cubicBezTo>
                  <a:pt x="3018736" y="1005948"/>
                  <a:pt x="3010589" y="1014093"/>
                  <a:pt x="3001424" y="1014093"/>
                </a:cubicBezTo>
                <a:cubicBezTo>
                  <a:pt x="2996334" y="1014093"/>
                  <a:pt x="2992008" y="1012057"/>
                  <a:pt x="2988955" y="1008875"/>
                </a:cubicBezTo>
                <a:lnTo>
                  <a:pt x="2986581" y="1002939"/>
                </a:lnTo>
                <a:lnTo>
                  <a:pt x="2975991" y="1006971"/>
                </a:lnTo>
                <a:cubicBezTo>
                  <a:pt x="2964795" y="1006971"/>
                  <a:pt x="2955628" y="997808"/>
                  <a:pt x="2955628" y="987627"/>
                </a:cubicBezTo>
                <a:lnTo>
                  <a:pt x="2956229" y="986235"/>
                </a:lnTo>
                <a:lnTo>
                  <a:pt x="2954541" y="984547"/>
                </a:lnTo>
                <a:lnTo>
                  <a:pt x="2958789" y="980299"/>
                </a:lnTo>
                <a:lnTo>
                  <a:pt x="2961612" y="973754"/>
                </a:lnTo>
                <a:cubicBezTo>
                  <a:pt x="2965303" y="970318"/>
                  <a:pt x="2970392" y="968282"/>
                  <a:pt x="2975991" y="968282"/>
                </a:cubicBezTo>
                <a:close/>
                <a:moveTo>
                  <a:pt x="11050593" y="929590"/>
                </a:moveTo>
                <a:cubicBezTo>
                  <a:pt x="11058737" y="929590"/>
                  <a:pt x="11065865" y="936716"/>
                  <a:pt x="11065865" y="944862"/>
                </a:cubicBezTo>
                <a:cubicBezTo>
                  <a:pt x="11065865" y="953007"/>
                  <a:pt x="11058737" y="960134"/>
                  <a:pt x="11050593" y="960134"/>
                </a:cubicBezTo>
                <a:cubicBezTo>
                  <a:pt x="11042447" y="960134"/>
                  <a:pt x="11035321" y="953007"/>
                  <a:pt x="11035321" y="944862"/>
                </a:cubicBezTo>
                <a:cubicBezTo>
                  <a:pt x="11035321" y="936716"/>
                  <a:pt x="11042447" y="929590"/>
                  <a:pt x="11050593" y="929590"/>
                </a:cubicBezTo>
                <a:close/>
                <a:moveTo>
                  <a:pt x="8596932" y="919404"/>
                </a:moveTo>
                <a:cubicBezTo>
                  <a:pt x="8606095" y="920422"/>
                  <a:pt x="8614240" y="927549"/>
                  <a:pt x="8614240" y="936711"/>
                </a:cubicBezTo>
                <a:cubicBezTo>
                  <a:pt x="8614240" y="945875"/>
                  <a:pt x="8606095" y="954021"/>
                  <a:pt x="8596932" y="954021"/>
                </a:cubicBezTo>
                <a:cubicBezTo>
                  <a:pt x="8587769" y="954021"/>
                  <a:pt x="8579624" y="946893"/>
                  <a:pt x="8579624" y="936711"/>
                </a:cubicBezTo>
                <a:cubicBezTo>
                  <a:pt x="8579624" y="927549"/>
                  <a:pt x="8586751" y="919404"/>
                  <a:pt x="8596932" y="919404"/>
                </a:cubicBezTo>
                <a:close/>
                <a:moveTo>
                  <a:pt x="5332854" y="906151"/>
                </a:moveTo>
                <a:cubicBezTo>
                  <a:pt x="5336928" y="906151"/>
                  <a:pt x="5339980" y="909205"/>
                  <a:pt x="5339980" y="913278"/>
                </a:cubicBezTo>
                <a:cubicBezTo>
                  <a:pt x="5339980" y="917350"/>
                  <a:pt x="5336928" y="920405"/>
                  <a:pt x="5332854" y="920405"/>
                </a:cubicBezTo>
                <a:cubicBezTo>
                  <a:pt x="5328781" y="920405"/>
                  <a:pt x="5325727" y="917350"/>
                  <a:pt x="5325727" y="913278"/>
                </a:cubicBezTo>
                <a:cubicBezTo>
                  <a:pt x="5325727" y="909205"/>
                  <a:pt x="5328781" y="906151"/>
                  <a:pt x="5332854" y="906151"/>
                </a:cubicBezTo>
                <a:close/>
                <a:moveTo>
                  <a:pt x="4459325" y="895988"/>
                </a:moveTo>
                <a:cubicBezTo>
                  <a:pt x="4465436" y="895988"/>
                  <a:pt x="4470526" y="901080"/>
                  <a:pt x="4470526" y="907188"/>
                </a:cubicBezTo>
                <a:cubicBezTo>
                  <a:pt x="4470526" y="913297"/>
                  <a:pt x="4465436" y="918387"/>
                  <a:pt x="4459325" y="918387"/>
                </a:cubicBezTo>
                <a:cubicBezTo>
                  <a:pt x="4453218" y="918387"/>
                  <a:pt x="4448126" y="913297"/>
                  <a:pt x="4448126" y="907188"/>
                </a:cubicBezTo>
                <a:cubicBezTo>
                  <a:pt x="4448126" y="901080"/>
                  <a:pt x="4453218" y="895988"/>
                  <a:pt x="4459325" y="895988"/>
                </a:cubicBezTo>
                <a:close/>
                <a:moveTo>
                  <a:pt x="7826218" y="856284"/>
                </a:moveTo>
                <a:cubicBezTo>
                  <a:pt x="7830290" y="856284"/>
                  <a:pt x="7834363" y="860356"/>
                  <a:pt x="7834363" y="864429"/>
                </a:cubicBezTo>
                <a:cubicBezTo>
                  <a:pt x="7834363" y="868502"/>
                  <a:pt x="7830290" y="872574"/>
                  <a:pt x="7826218" y="872574"/>
                </a:cubicBezTo>
                <a:cubicBezTo>
                  <a:pt x="7821127" y="872574"/>
                  <a:pt x="7818073" y="868502"/>
                  <a:pt x="7818073" y="864429"/>
                </a:cubicBezTo>
                <a:cubicBezTo>
                  <a:pt x="7818073" y="860356"/>
                  <a:pt x="7822145" y="856284"/>
                  <a:pt x="7826218" y="856284"/>
                </a:cubicBezTo>
                <a:close/>
                <a:moveTo>
                  <a:pt x="4359551" y="850180"/>
                </a:moveTo>
                <a:cubicBezTo>
                  <a:pt x="4376859" y="850180"/>
                  <a:pt x="4392132" y="864433"/>
                  <a:pt x="4392132" y="882760"/>
                </a:cubicBezTo>
                <a:cubicBezTo>
                  <a:pt x="4392132" y="901085"/>
                  <a:pt x="4376859" y="915339"/>
                  <a:pt x="4359551" y="915339"/>
                </a:cubicBezTo>
                <a:cubicBezTo>
                  <a:pt x="4341223" y="915339"/>
                  <a:pt x="4326968" y="901085"/>
                  <a:pt x="4326968" y="882760"/>
                </a:cubicBezTo>
                <a:cubicBezTo>
                  <a:pt x="4326968" y="864433"/>
                  <a:pt x="4342242" y="850180"/>
                  <a:pt x="4359551" y="850180"/>
                </a:cubicBezTo>
                <a:close/>
                <a:moveTo>
                  <a:pt x="1986347" y="813521"/>
                </a:moveTo>
                <a:cubicBezTo>
                  <a:pt x="1990420" y="812503"/>
                  <a:pt x="1993475" y="815558"/>
                  <a:pt x="1993475" y="819630"/>
                </a:cubicBezTo>
                <a:cubicBezTo>
                  <a:pt x="1993475" y="823703"/>
                  <a:pt x="1990420" y="826757"/>
                  <a:pt x="1986347" y="826757"/>
                </a:cubicBezTo>
                <a:cubicBezTo>
                  <a:pt x="1982274" y="826757"/>
                  <a:pt x="1979220" y="823703"/>
                  <a:pt x="1979220" y="819630"/>
                </a:cubicBezTo>
                <a:cubicBezTo>
                  <a:pt x="1979220" y="815558"/>
                  <a:pt x="1982274" y="813521"/>
                  <a:pt x="1986347" y="813521"/>
                </a:cubicBezTo>
                <a:close/>
                <a:moveTo>
                  <a:pt x="927522" y="812507"/>
                </a:moveTo>
                <a:cubicBezTo>
                  <a:pt x="932612" y="812507"/>
                  <a:pt x="935667" y="816580"/>
                  <a:pt x="935667" y="820652"/>
                </a:cubicBezTo>
                <a:cubicBezTo>
                  <a:pt x="935667" y="824725"/>
                  <a:pt x="931594" y="828797"/>
                  <a:pt x="927522" y="828797"/>
                </a:cubicBezTo>
                <a:cubicBezTo>
                  <a:pt x="923449" y="828797"/>
                  <a:pt x="919377" y="824725"/>
                  <a:pt x="919377" y="820652"/>
                </a:cubicBezTo>
                <a:cubicBezTo>
                  <a:pt x="919377" y="816580"/>
                  <a:pt x="923449" y="812507"/>
                  <a:pt x="927522" y="812507"/>
                </a:cubicBezTo>
                <a:close/>
                <a:moveTo>
                  <a:pt x="3198942" y="766688"/>
                </a:moveTo>
                <a:cubicBezTo>
                  <a:pt x="3212177" y="766688"/>
                  <a:pt x="3222358" y="776869"/>
                  <a:pt x="3222358" y="790105"/>
                </a:cubicBezTo>
                <a:cubicBezTo>
                  <a:pt x="3222358" y="803340"/>
                  <a:pt x="3212177" y="813521"/>
                  <a:pt x="3198942" y="813521"/>
                </a:cubicBezTo>
                <a:cubicBezTo>
                  <a:pt x="3185705" y="813521"/>
                  <a:pt x="3175523" y="803340"/>
                  <a:pt x="3175523" y="790105"/>
                </a:cubicBezTo>
                <a:cubicBezTo>
                  <a:pt x="3175523" y="777887"/>
                  <a:pt x="3185705" y="766688"/>
                  <a:pt x="3198942" y="766688"/>
                </a:cubicBezTo>
                <a:close/>
                <a:moveTo>
                  <a:pt x="994706" y="754471"/>
                </a:moveTo>
                <a:cubicBezTo>
                  <a:pt x="1004886" y="754471"/>
                  <a:pt x="1014049" y="762616"/>
                  <a:pt x="1014049" y="772797"/>
                </a:cubicBezTo>
                <a:cubicBezTo>
                  <a:pt x="1014049" y="782978"/>
                  <a:pt x="1005905" y="791123"/>
                  <a:pt x="994706" y="791123"/>
                </a:cubicBezTo>
                <a:cubicBezTo>
                  <a:pt x="984525" y="791123"/>
                  <a:pt x="975362" y="782978"/>
                  <a:pt x="975362" y="772797"/>
                </a:cubicBezTo>
                <a:cubicBezTo>
                  <a:pt x="975362" y="762616"/>
                  <a:pt x="983507" y="754471"/>
                  <a:pt x="994706" y="754471"/>
                </a:cubicBezTo>
                <a:close/>
                <a:moveTo>
                  <a:pt x="4060267" y="751418"/>
                </a:moveTo>
                <a:cubicBezTo>
                  <a:pt x="4064340" y="752436"/>
                  <a:pt x="4066377" y="754473"/>
                  <a:pt x="4066377" y="757527"/>
                </a:cubicBezTo>
                <a:cubicBezTo>
                  <a:pt x="4066377" y="760581"/>
                  <a:pt x="4064340" y="763636"/>
                  <a:pt x="4060267" y="763636"/>
                </a:cubicBezTo>
                <a:cubicBezTo>
                  <a:pt x="4057212" y="763636"/>
                  <a:pt x="4054157" y="761599"/>
                  <a:pt x="4054157" y="757527"/>
                </a:cubicBezTo>
                <a:cubicBezTo>
                  <a:pt x="4054157" y="754473"/>
                  <a:pt x="4057212" y="751418"/>
                  <a:pt x="4060267" y="751418"/>
                </a:cubicBezTo>
                <a:close/>
                <a:moveTo>
                  <a:pt x="1145336" y="742230"/>
                </a:moveTo>
                <a:cubicBezTo>
                  <a:pt x="1146354" y="742230"/>
                  <a:pt x="1148391" y="743248"/>
                  <a:pt x="1148391" y="745285"/>
                </a:cubicBezTo>
                <a:cubicBezTo>
                  <a:pt x="1148391" y="747321"/>
                  <a:pt x="1147373" y="748339"/>
                  <a:pt x="1145336" y="748339"/>
                </a:cubicBezTo>
                <a:cubicBezTo>
                  <a:pt x="1143300" y="748339"/>
                  <a:pt x="1142282" y="747321"/>
                  <a:pt x="1142282" y="745285"/>
                </a:cubicBezTo>
                <a:cubicBezTo>
                  <a:pt x="1142282" y="743248"/>
                  <a:pt x="1143300" y="742230"/>
                  <a:pt x="1145336" y="742230"/>
                </a:cubicBezTo>
                <a:close/>
                <a:moveTo>
                  <a:pt x="5388870" y="739199"/>
                </a:moveTo>
                <a:cubicBezTo>
                  <a:pt x="5399050" y="739199"/>
                  <a:pt x="5406181" y="747344"/>
                  <a:pt x="5406181" y="756506"/>
                </a:cubicBezTo>
                <a:cubicBezTo>
                  <a:pt x="5406181" y="766687"/>
                  <a:pt x="5398035" y="773814"/>
                  <a:pt x="5388870" y="773814"/>
                </a:cubicBezTo>
                <a:cubicBezTo>
                  <a:pt x="5378693" y="773814"/>
                  <a:pt x="5371564" y="765670"/>
                  <a:pt x="5371564" y="756506"/>
                </a:cubicBezTo>
                <a:cubicBezTo>
                  <a:pt x="5371564" y="746326"/>
                  <a:pt x="5379710" y="739199"/>
                  <a:pt x="5388870" y="739199"/>
                </a:cubicBezTo>
                <a:close/>
                <a:moveTo>
                  <a:pt x="11597322" y="735130"/>
                </a:moveTo>
                <a:cubicBezTo>
                  <a:pt x="11619721" y="736148"/>
                  <a:pt x="11638046" y="753456"/>
                  <a:pt x="11638046" y="775855"/>
                </a:cubicBezTo>
                <a:cubicBezTo>
                  <a:pt x="11638046" y="798253"/>
                  <a:pt x="11619721" y="816579"/>
                  <a:pt x="11597322" y="816579"/>
                </a:cubicBezTo>
                <a:cubicBezTo>
                  <a:pt x="11574924" y="816579"/>
                  <a:pt x="11556597" y="798253"/>
                  <a:pt x="11556597" y="775855"/>
                </a:cubicBezTo>
                <a:cubicBezTo>
                  <a:pt x="11556597" y="753456"/>
                  <a:pt x="11574924" y="735130"/>
                  <a:pt x="11597322" y="735130"/>
                </a:cubicBezTo>
                <a:close/>
                <a:moveTo>
                  <a:pt x="8627475" y="728007"/>
                </a:moveTo>
                <a:cubicBezTo>
                  <a:pt x="8640710" y="728007"/>
                  <a:pt x="8651909" y="739206"/>
                  <a:pt x="8651909" y="751424"/>
                </a:cubicBezTo>
                <a:cubicBezTo>
                  <a:pt x="8651909" y="764659"/>
                  <a:pt x="8640710" y="774840"/>
                  <a:pt x="8627475" y="774840"/>
                </a:cubicBezTo>
                <a:cubicBezTo>
                  <a:pt x="8614239" y="774840"/>
                  <a:pt x="8603040" y="764659"/>
                  <a:pt x="8603040" y="751424"/>
                </a:cubicBezTo>
                <a:cubicBezTo>
                  <a:pt x="8603040" y="738188"/>
                  <a:pt x="8614239" y="728007"/>
                  <a:pt x="8627475" y="728007"/>
                </a:cubicBezTo>
                <a:close/>
                <a:moveTo>
                  <a:pt x="172017" y="700487"/>
                </a:moveTo>
                <a:cubicBezTo>
                  <a:pt x="175071" y="700487"/>
                  <a:pt x="178125" y="703542"/>
                  <a:pt x="178125" y="706596"/>
                </a:cubicBezTo>
                <a:cubicBezTo>
                  <a:pt x="178125" y="709650"/>
                  <a:pt x="175071" y="712705"/>
                  <a:pt x="172017" y="712705"/>
                </a:cubicBezTo>
                <a:cubicBezTo>
                  <a:pt x="168962" y="712705"/>
                  <a:pt x="165908" y="709650"/>
                  <a:pt x="165908" y="706596"/>
                </a:cubicBezTo>
                <a:cubicBezTo>
                  <a:pt x="165908" y="703542"/>
                  <a:pt x="168962" y="700487"/>
                  <a:pt x="172017" y="700487"/>
                </a:cubicBezTo>
                <a:close/>
                <a:moveTo>
                  <a:pt x="2623699" y="688293"/>
                </a:moveTo>
                <a:cubicBezTo>
                  <a:pt x="2632862" y="688293"/>
                  <a:pt x="2639989" y="695420"/>
                  <a:pt x="2639989" y="704583"/>
                </a:cubicBezTo>
                <a:cubicBezTo>
                  <a:pt x="2639989" y="713746"/>
                  <a:pt x="2632862" y="719855"/>
                  <a:pt x="2623699" y="719855"/>
                </a:cubicBezTo>
                <a:cubicBezTo>
                  <a:pt x="2614535" y="719855"/>
                  <a:pt x="2607408" y="712728"/>
                  <a:pt x="2607408" y="704583"/>
                </a:cubicBezTo>
                <a:cubicBezTo>
                  <a:pt x="2607408" y="695420"/>
                  <a:pt x="2614535" y="688293"/>
                  <a:pt x="2623699" y="688293"/>
                </a:cubicBezTo>
                <a:close/>
                <a:moveTo>
                  <a:pt x="1419236" y="677084"/>
                </a:moveTo>
                <a:cubicBezTo>
                  <a:pt x="1428399" y="678102"/>
                  <a:pt x="1435526" y="684211"/>
                  <a:pt x="1435526" y="693374"/>
                </a:cubicBezTo>
                <a:cubicBezTo>
                  <a:pt x="1435526" y="702537"/>
                  <a:pt x="1428399" y="709664"/>
                  <a:pt x="1419236" y="709664"/>
                </a:cubicBezTo>
                <a:cubicBezTo>
                  <a:pt x="1410073" y="709664"/>
                  <a:pt x="1402946" y="702537"/>
                  <a:pt x="1402946" y="693374"/>
                </a:cubicBezTo>
                <a:cubicBezTo>
                  <a:pt x="1402946" y="684211"/>
                  <a:pt x="1410073" y="677084"/>
                  <a:pt x="1419236" y="677084"/>
                </a:cubicBezTo>
                <a:close/>
                <a:moveTo>
                  <a:pt x="221959" y="674041"/>
                </a:moveTo>
                <a:cubicBezTo>
                  <a:pt x="230104" y="674041"/>
                  <a:pt x="236212" y="680149"/>
                  <a:pt x="236212" y="688294"/>
                </a:cubicBezTo>
                <a:cubicBezTo>
                  <a:pt x="236212" y="695421"/>
                  <a:pt x="230104" y="702548"/>
                  <a:pt x="221959" y="702548"/>
                </a:cubicBezTo>
                <a:cubicBezTo>
                  <a:pt x="213814" y="702548"/>
                  <a:pt x="207705" y="696439"/>
                  <a:pt x="207705" y="688294"/>
                </a:cubicBezTo>
                <a:cubicBezTo>
                  <a:pt x="207705" y="681168"/>
                  <a:pt x="213814" y="674041"/>
                  <a:pt x="221959" y="674041"/>
                </a:cubicBezTo>
                <a:close/>
                <a:moveTo>
                  <a:pt x="2549321" y="666891"/>
                </a:moveTo>
                <a:cubicBezTo>
                  <a:pt x="2552375" y="666891"/>
                  <a:pt x="2555429" y="668927"/>
                  <a:pt x="2555429" y="673000"/>
                </a:cubicBezTo>
                <a:cubicBezTo>
                  <a:pt x="2555429" y="676054"/>
                  <a:pt x="2552375" y="679109"/>
                  <a:pt x="2549321" y="679109"/>
                </a:cubicBezTo>
                <a:cubicBezTo>
                  <a:pt x="2546266" y="679109"/>
                  <a:pt x="2543212" y="676054"/>
                  <a:pt x="2543212" y="673000"/>
                </a:cubicBezTo>
                <a:cubicBezTo>
                  <a:pt x="2543212" y="669945"/>
                  <a:pt x="2546266" y="666891"/>
                  <a:pt x="2549321" y="666891"/>
                </a:cubicBezTo>
                <a:close/>
                <a:moveTo>
                  <a:pt x="1138277" y="663865"/>
                </a:moveTo>
                <a:cubicBezTo>
                  <a:pt x="1143368" y="663865"/>
                  <a:pt x="1148458" y="667937"/>
                  <a:pt x="1148458" y="674046"/>
                </a:cubicBezTo>
                <a:cubicBezTo>
                  <a:pt x="1148458" y="680155"/>
                  <a:pt x="1143368" y="684227"/>
                  <a:pt x="1138277" y="684227"/>
                </a:cubicBezTo>
                <a:cubicBezTo>
                  <a:pt x="1132168" y="684227"/>
                  <a:pt x="1128096" y="679137"/>
                  <a:pt x="1128096" y="674046"/>
                </a:cubicBezTo>
                <a:cubicBezTo>
                  <a:pt x="1128096" y="667937"/>
                  <a:pt x="1133187" y="663865"/>
                  <a:pt x="1138277" y="663865"/>
                </a:cubicBezTo>
                <a:close/>
                <a:moveTo>
                  <a:pt x="4785103" y="656710"/>
                </a:moveTo>
                <a:cubicBezTo>
                  <a:pt x="4787140" y="656710"/>
                  <a:pt x="4789176" y="658746"/>
                  <a:pt x="4789176" y="660782"/>
                </a:cubicBezTo>
                <a:cubicBezTo>
                  <a:pt x="4789176" y="662819"/>
                  <a:pt x="4787140" y="664855"/>
                  <a:pt x="4785103" y="664855"/>
                </a:cubicBezTo>
                <a:cubicBezTo>
                  <a:pt x="4783067" y="664855"/>
                  <a:pt x="4781032" y="662819"/>
                  <a:pt x="4781032" y="660782"/>
                </a:cubicBezTo>
                <a:cubicBezTo>
                  <a:pt x="4781032" y="658746"/>
                  <a:pt x="4783067" y="656710"/>
                  <a:pt x="4785103" y="656710"/>
                </a:cubicBezTo>
                <a:close/>
                <a:moveTo>
                  <a:pt x="6443616" y="651641"/>
                </a:moveTo>
                <a:cubicBezTo>
                  <a:pt x="6450742" y="651641"/>
                  <a:pt x="6455832" y="656732"/>
                  <a:pt x="6455832" y="663859"/>
                </a:cubicBezTo>
                <a:cubicBezTo>
                  <a:pt x="6455832" y="670985"/>
                  <a:pt x="6450742" y="676076"/>
                  <a:pt x="6443616" y="676076"/>
                </a:cubicBezTo>
                <a:cubicBezTo>
                  <a:pt x="6436489" y="676076"/>
                  <a:pt x="6431398" y="670985"/>
                  <a:pt x="6431398" y="663859"/>
                </a:cubicBezTo>
                <a:cubicBezTo>
                  <a:pt x="6431398" y="656732"/>
                  <a:pt x="6436489" y="651641"/>
                  <a:pt x="6443616" y="651641"/>
                </a:cubicBezTo>
                <a:close/>
                <a:moveTo>
                  <a:pt x="3110366" y="648590"/>
                </a:moveTo>
                <a:cubicBezTo>
                  <a:pt x="3118511" y="648590"/>
                  <a:pt x="3124621" y="654698"/>
                  <a:pt x="3124621" y="662844"/>
                </a:cubicBezTo>
                <a:cubicBezTo>
                  <a:pt x="3124621" y="670988"/>
                  <a:pt x="3118511" y="677097"/>
                  <a:pt x="3110366" y="677097"/>
                </a:cubicBezTo>
                <a:cubicBezTo>
                  <a:pt x="3102224" y="677097"/>
                  <a:pt x="3096114" y="670988"/>
                  <a:pt x="3096114" y="662844"/>
                </a:cubicBezTo>
                <a:cubicBezTo>
                  <a:pt x="3096114" y="654698"/>
                  <a:pt x="3102224" y="648590"/>
                  <a:pt x="3110366" y="648590"/>
                </a:cubicBezTo>
                <a:close/>
                <a:moveTo>
                  <a:pt x="4397201" y="629220"/>
                </a:moveTo>
                <a:cubicBezTo>
                  <a:pt x="4399238" y="629220"/>
                  <a:pt x="4401274" y="631256"/>
                  <a:pt x="4401274" y="633293"/>
                </a:cubicBezTo>
                <a:cubicBezTo>
                  <a:pt x="4401274" y="635329"/>
                  <a:pt x="4399238" y="637365"/>
                  <a:pt x="4397201" y="637365"/>
                </a:cubicBezTo>
                <a:cubicBezTo>
                  <a:pt x="4395165" y="637365"/>
                  <a:pt x="4393129" y="635329"/>
                  <a:pt x="4393129" y="633293"/>
                </a:cubicBezTo>
                <a:cubicBezTo>
                  <a:pt x="4393129" y="631256"/>
                  <a:pt x="4395165" y="629220"/>
                  <a:pt x="4397201" y="629220"/>
                </a:cubicBezTo>
                <a:close/>
                <a:moveTo>
                  <a:pt x="743181" y="564060"/>
                </a:moveTo>
                <a:cubicBezTo>
                  <a:pt x="746235" y="564060"/>
                  <a:pt x="748271" y="566096"/>
                  <a:pt x="748271" y="568132"/>
                </a:cubicBezTo>
                <a:cubicBezTo>
                  <a:pt x="748271" y="570169"/>
                  <a:pt x="746235" y="572205"/>
                  <a:pt x="743181" y="572205"/>
                </a:cubicBezTo>
                <a:cubicBezTo>
                  <a:pt x="740125" y="572205"/>
                  <a:pt x="738090" y="570169"/>
                  <a:pt x="738090" y="568132"/>
                </a:cubicBezTo>
                <a:cubicBezTo>
                  <a:pt x="738090" y="566096"/>
                  <a:pt x="740125" y="564060"/>
                  <a:pt x="743181" y="564060"/>
                </a:cubicBezTo>
                <a:close/>
                <a:moveTo>
                  <a:pt x="5325756" y="552890"/>
                </a:moveTo>
                <a:cubicBezTo>
                  <a:pt x="5355285" y="552890"/>
                  <a:pt x="5378697" y="576306"/>
                  <a:pt x="5378697" y="604813"/>
                </a:cubicBezTo>
                <a:cubicBezTo>
                  <a:pt x="5378697" y="633320"/>
                  <a:pt x="5355285" y="656737"/>
                  <a:pt x="5325756" y="656737"/>
                </a:cubicBezTo>
                <a:cubicBezTo>
                  <a:pt x="5296228" y="656737"/>
                  <a:pt x="5272813" y="633320"/>
                  <a:pt x="5272813" y="604813"/>
                </a:cubicBezTo>
                <a:cubicBezTo>
                  <a:pt x="5272813" y="576306"/>
                  <a:pt x="5296228" y="552890"/>
                  <a:pt x="5325756" y="552890"/>
                </a:cubicBezTo>
                <a:close/>
                <a:moveTo>
                  <a:pt x="777848" y="531504"/>
                </a:moveTo>
                <a:cubicBezTo>
                  <a:pt x="788028" y="532522"/>
                  <a:pt x="797192" y="540667"/>
                  <a:pt x="797192" y="550848"/>
                </a:cubicBezTo>
                <a:cubicBezTo>
                  <a:pt x="797192" y="562048"/>
                  <a:pt x="788028" y="570192"/>
                  <a:pt x="777848" y="570192"/>
                </a:cubicBezTo>
                <a:cubicBezTo>
                  <a:pt x="766649" y="570192"/>
                  <a:pt x="758504" y="562048"/>
                  <a:pt x="758504" y="550848"/>
                </a:cubicBezTo>
                <a:cubicBezTo>
                  <a:pt x="758504" y="540667"/>
                  <a:pt x="767667" y="531504"/>
                  <a:pt x="777848" y="531504"/>
                </a:cubicBezTo>
                <a:close/>
                <a:moveTo>
                  <a:pt x="10168903" y="524376"/>
                </a:moveTo>
                <a:cubicBezTo>
                  <a:pt x="10172976" y="524376"/>
                  <a:pt x="10175013" y="527430"/>
                  <a:pt x="10175013" y="530485"/>
                </a:cubicBezTo>
                <a:cubicBezTo>
                  <a:pt x="10175013" y="533539"/>
                  <a:pt x="10171958" y="536594"/>
                  <a:pt x="10168903" y="536594"/>
                </a:cubicBezTo>
                <a:cubicBezTo>
                  <a:pt x="10165849" y="536594"/>
                  <a:pt x="10162795" y="533539"/>
                  <a:pt x="10162795" y="530485"/>
                </a:cubicBezTo>
                <a:cubicBezTo>
                  <a:pt x="10162795" y="527430"/>
                  <a:pt x="10165849" y="524376"/>
                  <a:pt x="10168903" y="524376"/>
                </a:cubicBezTo>
                <a:close/>
                <a:moveTo>
                  <a:pt x="6053676" y="522319"/>
                </a:moveTo>
                <a:cubicBezTo>
                  <a:pt x="6056730" y="522319"/>
                  <a:pt x="6058766" y="524355"/>
                  <a:pt x="6058766" y="527410"/>
                </a:cubicBezTo>
                <a:cubicBezTo>
                  <a:pt x="6058766" y="530464"/>
                  <a:pt x="6056730" y="532500"/>
                  <a:pt x="6053676" y="532500"/>
                </a:cubicBezTo>
                <a:cubicBezTo>
                  <a:pt x="6050621" y="532500"/>
                  <a:pt x="6048585" y="530464"/>
                  <a:pt x="6048585" y="527410"/>
                </a:cubicBezTo>
                <a:cubicBezTo>
                  <a:pt x="6048585" y="524355"/>
                  <a:pt x="6050621" y="522319"/>
                  <a:pt x="6053676" y="522319"/>
                </a:cubicBezTo>
                <a:close/>
                <a:moveTo>
                  <a:pt x="2166508" y="516210"/>
                </a:moveTo>
                <a:cubicBezTo>
                  <a:pt x="2167526" y="516210"/>
                  <a:pt x="2168544" y="516210"/>
                  <a:pt x="2168544" y="518246"/>
                </a:cubicBezTo>
                <a:cubicBezTo>
                  <a:pt x="2168544" y="519264"/>
                  <a:pt x="2167526" y="520282"/>
                  <a:pt x="2166508" y="520282"/>
                </a:cubicBezTo>
                <a:cubicBezTo>
                  <a:pt x="2165490" y="520282"/>
                  <a:pt x="2164472" y="519264"/>
                  <a:pt x="2164472" y="518246"/>
                </a:cubicBezTo>
                <a:cubicBezTo>
                  <a:pt x="2164472" y="517228"/>
                  <a:pt x="2165490" y="516210"/>
                  <a:pt x="2166508" y="516210"/>
                </a:cubicBezTo>
                <a:close/>
                <a:moveTo>
                  <a:pt x="8592859" y="508092"/>
                </a:moveTo>
                <a:cubicBezTo>
                  <a:pt x="8606094" y="508092"/>
                  <a:pt x="8617294" y="519292"/>
                  <a:pt x="8617294" y="532528"/>
                </a:cubicBezTo>
                <a:cubicBezTo>
                  <a:pt x="8617294" y="545762"/>
                  <a:pt x="8606094" y="556963"/>
                  <a:pt x="8592859" y="556963"/>
                </a:cubicBezTo>
                <a:cubicBezTo>
                  <a:pt x="8579624" y="556963"/>
                  <a:pt x="8568424" y="545762"/>
                  <a:pt x="8568424" y="532528"/>
                </a:cubicBezTo>
                <a:cubicBezTo>
                  <a:pt x="8568424" y="519292"/>
                  <a:pt x="8579624" y="508092"/>
                  <a:pt x="8592859" y="508092"/>
                </a:cubicBezTo>
                <a:close/>
                <a:moveTo>
                  <a:pt x="6066913" y="493836"/>
                </a:moveTo>
                <a:cubicBezTo>
                  <a:pt x="6074039" y="493836"/>
                  <a:pt x="6081166" y="499945"/>
                  <a:pt x="6081166" y="508090"/>
                </a:cubicBezTo>
                <a:cubicBezTo>
                  <a:pt x="6081166" y="516235"/>
                  <a:pt x="6075057" y="522343"/>
                  <a:pt x="6066913" y="522343"/>
                </a:cubicBezTo>
                <a:cubicBezTo>
                  <a:pt x="6058767" y="522343"/>
                  <a:pt x="6052659" y="516235"/>
                  <a:pt x="6052659" y="508090"/>
                </a:cubicBezTo>
                <a:cubicBezTo>
                  <a:pt x="6052659" y="499945"/>
                  <a:pt x="6058767" y="493836"/>
                  <a:pt x="6066913" y="493836"/>
                </a:cubicBezTo>
                <a:close/>
                <a:moveTo>
                  <a:pt x="6723597" y="480603"/>
                </a:moveTo>
                <a:cubicBezTo>
                  <a:pt x="6734796" y="480603"/>
                  <a:pt x="6743960" y="489766"/>
                  <a:pt x="6743960" y="500965"/>
                </a:cubicBezTo>
                <a:cubicBezTo>
                  <a:pt x="6743960" y="512164"/>
                  <a:pt x="6734796" y="521329"/>
                  <a:pt x="6723597" y="521329"/>
                </a:cubicBezTo>
                <a:cubicBezTo>
                  <a:pt x="6712398" y="521329"/>
                  <a:pt x="6703235" y="512164"/>
                  <a:pt x="6703235" y="500965"/>
                </a:cubicBezTo>
                <a:cubicBezTo>
                  <a:pt x="6703235" y="489766"/>
                  <a:pt x="6712398" y="480603"/>
                  <a:pt x="6723597" y="480603"/>
                </a:cubicBezTo>
                <a:close/>
                <a:moveTo>
                  <a:pt x="10992560" y="476531"/>
                </a:moveTo>
                <a:cubicBezTo>
                  <a:pt x="10995614" y="476531"/>
                  <a:pt x="10997650" y="478567"/>
                  <a:pt x="10997650" y="481622"/>
                </a:cubicBezTo>
                <a:cubicBezTo>
                  <a:pt x="10997650" y="484676"/>
                  <a:pt x="10995614" y="486712"/>
                  <a:pt x="10992560" y="486712"/>
                </a:cubicBezTo>
                <a:cubicBezTo>
                  <a:pt x="10989506" y="486712"/>
                  <a:pt x="10987469" y="484676"/>
                  <a:pt x="10987469" y="481622"/>
                </a:cubicBezTo>
                <a:cubicBezTo>
                  <a:pt x="10987469" y="478567"/>
                  <a:pt x="10989506" y="476531"/>
                  <a:pt x="10992560" y="476531"/>
                </a:cubicBezTo>
                <a:close/>
                <a:moveTo>
                  <a:pt x="3592921" y="475498"/>
                </a:moveTo>
                <a:cubicBezTo>
                  <a:pt x="3641788" y="475498"/>
                  <a:pt x="3681491" y="515204"/>
                  <a:pt x="3681491" y="563056"/>
                </a:cubicBezTo>
                <a:cubicBezTo>
                  <a:pt x="3681491" y="611926"/>
                  <a:pt x="3641788" y="650613"/>
                  <a:pt x="3592921" y="650613"/>
                </a:cubicBezTo>
                <a:cubicBezTo>
                  <a:pt x="3544054" y="650613"/>
                  <a:pt x="3504350" y="610906"/>
                  <a:pt x="3504350" y="563056"/>
                </a:cubicBezTo>
                <a:cubicBezTo>
                  <a:pt x="3504350" y="514186"/>
                  <a:pt x="3544054" y="475498"/>
                  <a:pt x="3592921" y="475498"/>
                </a:cubicBezTo>
                <a:close/>
                <a:moveTo>
                  <a:pt x="4326963" y="471433"/>
                </a:moveTo>
                <a:cubicBezTo>
                  <a:pt x="4337144" y="471433"/>
                  <a:pt x="4346306" y="480596"/>
                  <a:pt x="4346306" y="490777"/>
                </a:cubicBezTo>
                <a:cubicBezTo>
                  <a:pt x="4346306" y="500959"/>
                  <a:pt x="4338162" y="510122"/>
                  <a:pt x="4326963" y="510122"/>
                </a:cubicBezTo>
                <a:cubicBezTo>
                  <a:pt x="4316781" y="510122"/>
                  <a:pt x="4307663" y="501977"/>
                  <a:pt x="4307663" y="490777"/>
                </a:cubicBezTo>
                <a:cubicBezTo>
                  <a:pt x="4307663" y="480596"/>
                  <a:pt x="4315762" y="471433"/>
                  <a:pt x="4326963" y="471433"/>
                </a:cubicBezTo>
                <a:close/>
                <a:moveTo>
                  <a:pt x="427563" y="469375"/>
                </a:moveTo>
                <a:cubicBezTo>
                  <a:pt x="427563" y="469375"/>
                  <a:pt x="428581" y="470393"/>
                  <a:pt x="428581" y="470393"/>
                </a:cubicBezTo>
                <a:cubicBezTo>
                  <a:pt x="428581" y="471411"/>
                  <a:pt x="427563" y="471411"/>
                  <a:pt x="427563" y="471411"/>
                </a:cubicBezTo>
                <a:cubicBezTo>
                  <a:pt x="426545" y="471411"/>
                  <a:pt x="426545" y="470393"/>
                  <a:pt x="426545" y="470393"/>
                </a:cubicBezTo>
                <a:cubicBezTo>
                  <a:pt x="426545" y="469375"/>
                  <a:pt x="427563" y="469375"/>
                  <a:pt x="427563" y="469375"/>
                </a:cubicBezTo>
                <a:close/>
                <a:moveTo>
                  <a:pt x="2938242" y="457159"/>
                </a:moveTo>
                <a:cubicBezTo>
                  <a:pt x="2942314" y="457159"/>
                  <a:pt x="2944351" y="459195"/>
                  <a:pt x="2944351" y="462250"/>
                </a:cubicBezTo>
                <a:cubicBezTo>
                  <a:pt x="2944351" y="465304"/>
                  <a:pt x="2942314" y="467340"/>
                  <a:pt x="2938242" y="467340"/>
                </a:cubicBezTo>
                <a:cubicBezTo>
                  <a:pt x="2935187" y="467340"/>
                  <a:pt x="2932133" y="465304"/>
                  <a:pt x="2932133" y="462250"/>
                </a:cubicBezTo>
                <a:cubicBezTo>
                  <a:pt x="2932133" y="459195"/>
                  <a:pt x="2934169" y="457159"/>
                  <a:pt x="2938242" y="457159"/>
                </a:cubicBezTo>
                <a:close/>
                <a:moveTo>
                  <a:pt x="2512732" y="403224"/>
                </a:moveTo>
                <a:cubicBezTo>
                  <a:pt x="2515786" y="403224"/>
                  <a:pt x="2518840" y="406278"/>
                  <a:pt x="2518840" y="409333"/>
                </a:cubicBezTo>
                <a:cubicBezTo>
                  <a:pt x="2518840" y="412387"/>
                  <a:pt x="2516804" y="415441"/>
                  <a:pt x="2512732" y="415441"/>
                </a:cubicBezTo>
                <a:cubicBezTo>
                  <a:pt x="2509677" y="415441"/>
                  <a:pt x="2506624" y="413405"/>
                  <a:pt x="2506624" y="409333"/>
                </a:cubicBezTo>
                <a:cubicBezTo>
                  <a:pt x="2506624" y="406278"/>
                  <a:pt x="2508660" y="403224"/>
                  <a:pt x="2512732" y="403224"/>
                </a:cubicBezTo>
                <a:close/>
                <a:moveTo>
                  <a:pt x="5816456" y="403200"/>
                </a:moveTo>
                <a:cubicBezTo>
                  <a:pt x="5821546" y="403200"/>
                  <a:pt x="5825619" y="407272"/>
                  <a:pt x="5825619" y="412363"/>
                </a:cubicBezTo>
                <a:cubicBezTo>
                  <a:pt x="5825619" y="417454"/>
                  <a:pt x="5821546" y="421526"/>
                  <a:pt x="5816456" y="421526"/>
                </a:cubicBezTo>
                <a:cubicBezTo>
                  <a:pt x="5811365" y="421526"/>
                  <a:pt x="5807293" y="417454"/>
                  <a:pt x="5807293" y="412363"/>
                </a:cubicBezTo>
                <a:cubicBezTo>
                  <a:pt x="5807293" y="407272"/>
                  <a:pt x="5811365" y="403200"/>
                  <a:pt x="5816456" y="403200"/>
                </a:cubicBezTo>
                <a:close/>
                <a:moveTo>
                  <a:pt x="8714015" y="402208"/>
                </a:moveTo>
                <a:cubicBezTo>
                  <a:pt x="8719106" y="402208"/>
                  <a:pt x="8722160" y="406280"/>
                  <a:pt x="8722160" y="410353"/>
                </a:cubicBezTo>
                <a:cubicBezTo>
                  <a:pt x="8722160" y="414426"/>
                  <a:pt x="8718088" y="418498"/>
                  <a:pt x="8714015" y="418498"/>
                </a:cubicBezTo>
                <a:cubicBezTo>
                  <a:pt x="8709943" y="418498"/>
                  <a:pt x="8705870" y="414426"/>
                  <a:pt x="8705870" y="410353"/>
                </a:cubicBezTo>
                <a:cubicBezTo>
                  <a:pt x="8705870" y="406280"/>
                  <a:pt x="8709943" y="402208"/>
                  <a:pt x="8714015" y="402208"/>
                </a:cubicBezTo>
                <a:close/>
                <a:moveTo>
                  <a:pt x="9278052" y="383876"/>
                </a:moveTo>
                <a:cubicBezTo>
                  <a:pt x="9279070" y="383876"/>
                  <a:pt x="9279070" y="384894"/>
                  <a:pt x="9279070" y="384894"/>
                </a:cubicBezTo>
                <a:cubicBezTo>
                  <a:pt x="9279070" y="385912"/>
                  <a:pt x="9278052" y="385912"/>
                  <a:pt x="9278052" y="385912"/>
                </a:cubicBezTo>
                <a:cubicBezTo>
                  <a:pt x="9277034" y="385912"/>
                  <a:pt x="9277034" y="384894"/>
                  <a:pt x="9277034" y="384894"/>
                </a:cubicBezTo>
                <a:cubicBezTo>
                  <a:pt x="9277034" y="383876"/>
                  <a:pt x="9278052" y="383876"/>
                  <a:pt x="9278052" y="383876"/>
                </a:cubicBezTo>
                <a:close/>
                <a:moveTo>
                  <a:pt x="8419779" y="378786"/>
                </a:moveTo>
                <a:cubicBezTo>
                  <a:pt x="8426906" y="378786"/>
                  <a:pt x="8434033" y="384894"/>
                  <a:pt x="8434033" y="393040"/>
                </a:cubicBezTo>
                <a:cubicBezTo>
                  <a:pt x="8434033" y="401184"/>
                  <a:pt x="8427924" y="407293"/>
                  <a:pt x="8419779" y="407293"/>
                </a:cubicBezTo>
                <a:cubicBezTo>
                  <a:pt x="8411634" y="407293"/>
                  <a:pt x="8405525" y="401184"/>
                  <a:pt x="8405525" y="393040"/>
                </a:cubicBezTo>
                <a:cubicBezTo>
                  <a:pt x="8405525" y="384894"/>
                  <a:pt x="8411634" y="378786"/>
                  <a:pt x="8419779" y="378786"/>
                </a:cubicBezTo>
                <a:close/>
                <a:moveTo>
                  <a:pt x="4043916" y="366546"/>
                </a:moveTo>
                <a:cubicBezTo>
                  <a:pt x="4053080" y="366546"/>
                  <a:pt x="4059189" y="372655"/>
                  <a:pt x="4059189" y="381818"/>
                </a:cubicBezTo>
                <a:cubicBezTo>
                  <a:pt x="4059189" y="389963"/>
                  <a:pt x="4052062" y="397090"/>
                  <a:pt x="4043916" y="397090"/>
                </a:cubicBezTo>
                <a:cubicBezTo>
                  <a:pt x="4035771" y="397090"/>
                  <a:pt x="4028645" y="389963"/>
                  <a:pt x="4028645" y="381818"/>
                </a:cubicBezTo>
                <a:cubicBezTo>
                  <a:pt x="4028645" y="373673"/>
                  <a:pt x="4035771" y="366546"/>
                  <a:pt x="4043916" y="366546"/>
                </a:cubicBezTo>
                <a:close/>
                <a:moveTo>
                  <a:pt x="5531384" y="355348"/>
                </a:moveTo>
                <a:cubicBezTo>
                  <a:pt x="5540547" y="355348"/>
                  <a:pt x="5548692" y="363493"/>
                  <a:pt x="5548692" y="372656"/>
                </a:cubicBezTo>
                <a:cubicBezTo>
                  <a:pt x="5548692" y="381819"/>
                  <a:pt x="5540547" y="389964"/>
                  <a:pt x="5531384" y="389964"/>
                </a:cubicBezTo>
                <a:cubicBezTo>
                  <a:pt x="5522221" y="389964"/>
                  <a:pt x="5514076" y="381819"/>
                  <a:pt x="5514076" y="372656"/>
                </a:cubicBezTo>
                <a:cubicBezTo>
                  <a:pt x="5514076" y="363493"/>
                  <a:pt x="5522221" y="355348"/>
                  <a:pt x="5531384" y="355348"/>
                </a:cubicBezTo>
                <a:close/>
                <a:moveTo>
                  <a:pt x="6608550" y="325823"/>
                </a:moveTo>
                <a:cubicBezTo>
                  <a:pt x="6611604" y="325823"/>
                  <a:pt x="6613640" y="327859"/>
                  <a:pt x="6613640" y="330914"/>
                </a:cubicBezTo>
                <a:cubicBezTo>
                  <a:pt x="6613640" y="333968"/>
                  <a:pt x="6611604" y="336004"/>
                  <a:pt x="6608550" y="336004"/>
                </a:cubicBezTo>
                <a:cubicBezTo>
                  <a:pt x="6605495" y="336004"/>
                  <a:pt x="6603459" y="333968"/>
                  <a:pt x="6603459" y="330914"/>
                </a:cubicBezTo>
                <a:cubicBezTo>
                  <a:pt x="6603459" y="327859"/>
                  <a:pt x="6605495" y="325823"/>
                  <a:pt x="6608550" y="325823"/>
                </a:cubicBezTo>
                <a:close/>
                <a:moveTo>
                  <a:pt x="7003580" y="314648"/>
                </a:moveTo>
                <a:cubicBezTo>
                  <a:pt x="7010706" y="314648"/>
                  <a:pt x="7015796" y="319739"/>
                  <a:pt x="7015796" y="325847"/>
                </a:cubicBezTo>
                <a:cubicBezTo>
                  <a:pt x="7015796" y="331956"/>
                  <a:pt x="7010706" y="337047"/>
                  <a:pt x="7003580" y="337047"/>
                </a:cubicBezTo>
                <a:cubicBezTo>
                  <a:pt x="6997470" y="337047"/>
                  <a:pt x="6991362" y="331956"/>
                  <a:pt x="6991362" y="325847"/>
                </a:cubicBezTo>
                <a:cubicBezTo>
                  <a:pt x="6991362" y="319739"/>
                  <a:pt x="6996453" y="314648"/>
                  <a:pt x="7003580" y="314648"/>
                </a:cubicBezTo>
                <a:close/>
                <a:moveTo>
                  <a:pt x="4121368" y="295307"/>
                </a:moveTo>
                <a:cubicBezTo>
                  <a:pt x="4130532" y="295307"/>
                  <a:pt x="4136640" y="301416"/>
                  <a:pt x="4136640" y="309561"/>
                </a:cubicBezTo>
                <a:cubicBezTo>
                  <a:pt x="4136640" y="317706"/>
                  <a:pt x="4129514" y="323814"/>
                  <a:pt x="4121368" y="323814"/>
                </a:cubicBezTo>
                <a:cubicBezTo>
                  <a:pt x="4113225" y="323814"/>
                  <a:pt x="4106095" y="317706"/>
                  <a:pt x="4106095" y="309561"/>
                </a:cubicBezTo>
                <a:cubicBezTo>
                  <a:pt x="4106095" y="301416"/>
                  <a:pt x="4112206" y="295307"/>
                  <a:pt x="4121368" y="295307"/>
                </a:cubicBezTo>
                <a:close/>
                <a:moveTo>
                  <a:pt x="5311470" y="293243"/>
                </a:moveTo>
                <a:cubicBezTo>
                  <a:pt x="5316562" y="293243"/>
                  <a:pt x="5320634" y="297316"/>
                  <a:pt x="5320634" y="302406"/>
                </a:cubicBezTo>
                <a:cubicBezTo>
                  <a:pt x="5320634" y="307497"/>
                  <a:pt x="5316562" y="311569"/>
                  <a:pt x="5311470" y="311569"/>
                </a:cubicBezTo>
                <a:cubicBezTo>
                  <a:pt x="5306380" y="311569"/>
                  <a:pt x="5302308" y="307497"/>
                  <a:pt x="5302308" y="302406"/>
                </a:cubicBezTo>
                <a:cubicBezTo>
                  <a:pt x="5302308" y="297316"/>
                  <a:pt x="5306380" y="293243"/>
                  <a:pt x="5311470" y="293243"/>
                </a:cubicBezTo>
                <a:close/>
                <a:moveTo>
                  <a:pt x="9786092" y="292250"/>
                </a:moveTo>
                <a:cubicBezTo>
                  <a:pt x="9795255" y="292250"/>
                  <a:pt x="9802382" y="299377"/>
                  <a:pt x="9802382" y="308540"/>
                </a:cubicBezTo>
                <a:cubicBezTo>
                  <a:pt x="9802382" y="317703"/>
                  <a:pt x="9795255" y="324830"/>
                  <a:pt x="9786092" y="324830"/>
                </a:cubicBezTo>
                <a:cubicBezTo>
                  <a:pt x="9776929" y="324830"/>
                  <a:pt x="9769802" y="317703"/>
                  <a:pt x="9769802" y="308540"/>
                </a:cubicBezTo>
                <a:cubicBezTo>
                  <a:pt x="9769802" y="299377"/>
                  <a:pt x="9776929" y="292250"/>
                  <a:pt x="9786092" y="292250"/>
                </a:cubicBezTo>
                <a:close/>
                <a:moveTo>
                  <a:pt x="9236309" y="271884"/>
                </a:moveTo>
                <a:cubicBezTo>
                  <a:pt x="9243436" y="271884"/>
                  <a:pt x="9249545" y="277992"/>
                  <a:pt x="9249545" y="285119"/>
                </a:cubicBezTo>
                <a:cubicBezTo>
                  <a:pt x="9249545" y="292246"/>
                  <a:pt x="9243436" y="298355"/>
                  <a:pt x="9236309" y="298355"/>
                </a:cubicBezTo>
                <a:cubicBezTo>
                  <a:pt x="9229182" y="298355"/>
                  <a:pt x="9223074" y="292246"/>
                  <a:pt x="9223074" y="285119"/>
                </a:cubicBezTo>
                <a:cubicBezTo>
                  <a:pt x="9223074" y="277992"/>
                  <a:pt x="9229182" y="271884"/>
                  <a:pt x="9236309" y="271884"/>
                </a:cubicBezTo>
                <a:close/>
                <a:moveTo>
                  <a:pt x="1991444" y="266797"/>
                </a:moveTo>
                <a:cubicBezTo>
                  <a:pt x="1995516" y="266797"/>
                  <a:pt x="1998572" y="269851"/>
                  <a:pt x="1998572" y="273924"/>
                </a:cubicBezTo>
                <a:cubicBezTo>
                  <a:pt x="1998572" y="277996"/>
                  <a:pt x="1995516" y="281051"/>
                  <a:pt x="1991444" y="281051"/>
                </a:cubicBezTo>
                <a:cubicBezTo>
                  <a:pt x="1987370" y="281051"/>
                  <a:pt x="1984317" y="277996"/>
                  <a:pt x="1984317" y="273924"/>
                </a:cubicBezTo>
                <a:cubicBezTo>
                  <a:pt x="1984317" y="269851"/>
                  <a:pt x="1987370" y="266797"/>
                  <a:pt x="1991444" y="266797"/>
                </a:cubicBezTo>
                <a:close/>
                <a:moveTo>
                  <a:pt x="8223283" y="262699"/>
                </a:moveTo>
                <a:cubicBezTo>
                  <a:pt x="8225320" y="262699"/>
                  <a:pt x="8226337" y="263717"/>
                  <a:pt x="8226337" y="265754"/>
                </a:cubicBezTo>
                <a:cubicBezTo>
                  <a:pt x="8226337" y="266772"/>
                  <a:pt x="8225320" y="268808"/>
                  <a:pt x="8223283" y="268808"/>
                </a:cubicBezTo>
                <a:cubicBezTo>
                  <a:pt x="8222265" y="268808"/>
                  <a:pt x="8220229" y="267790"/>
                  <a:pt x="8220229" y="265754"/>
                </a:cubicBezTo>
                <a:cubicBezTo>
                  <a:pt x="8220229" y="263717"/>
                  <a:pt x="8221247" y="262699"/>
                  <a:pt x="8223283" y="262699"/>
                </a:cubicBezTo>
                <a:close/>
                <a:moveTo>
                  <a:pt x="3759863" y="253535"/>
                </a:moveTo>
                <a:cubicBezTo>
                  <a:pt x="3762916" y="253535"/>
                  <a:pt x="3764952" y="255571"/>
                  <a:pt x="3764952" y="258626"/>
                </a:cubicBezTo>
                <a:cubicBezTo>
                  <a:pt x="3764952" y="261680"/>
                  <a:pt x="3762916" y="263716"/>
                  <a:pt x="3759863" y="263716"/>
                </a:cubicBezTo>
                <a:cubicBezTo>
                  <a:pt x="3756807" y="263716"/>
                  <a:pt x="3754772" y="261680"/>
                  <a:pt x="3754772" y="258626"/>
                </a:cubicBezTo>
                <a:cubicBezTo>
                  <a:pt x="3754772" y="255571"/>
                  <a:pt x="3756807" y="253535"/>
                  <a:pt x="3759863" y="253535"/>
                </a:cubicBezTo>
                <a:close/>
                <a:moveTo>
                  <a:pt x="7655174" y="243355"/>
                </a:moveTo>
                <a:cubicBezTo>
                  <a:pt x="7656192" y="244373"/>
                  <a:pt x="7658228" y="245391"/>
                  <a:pt x="7658228" y="246410"/>
                </a:cubicBezTo>
                <a:cubicBezTo>
                  <a:pt x="7658228" y="247427"/>
                  <a:pt x="7657210" y="249464"/>
                  <a:pt x="7655174" y="249464"/>
                </a:cubicBezTo>
                <a:cubicBezTo>
                  <a:pt x="7654155" y="249464"/>
                  <a:pt x="7652119" y="248446"/>
                  <a:pt x="7652119" y="246410"/>
                </a:cubicBezTo>
                <a:cubicBezTo>
                  <a:pt x="7652119" y="245391"/>
                  <a:pt x="7653137" y="243355"/>
                  <a:pt x="7655174" y="243355"/>
                </a:cubicBezTo>
                <a:close/>
                <a:moveTo>
                  <a:pt x="1998518" y="237245"/>
                </a:moveTo>
                <a:cubicBezTo>
                  <a:pt x="2003609" y="237245"/>
                  <a:pt x="2007681" y="241318"/>
                  <a:pt x="2007681" y="246408"/>
                </a:cubicBezTo>
                <a:cubicBezTo>
                  <a:pt x="2007681" y="251499"/>
                  <a:pt x="2003609" y="255571"/>
                  <a:pt x="1998518" y="255571"/>
                </a:cubicBezTo>
                <a:cubicBezTo>
                  <a:pt x="1993428" y="255571"/>
                  <a:pt x="1989355" y="251499"/>
                  <a:pt x="1989355" y="246408"/>
                </a:cubicBezTo>
                <a:cubicBezTo>
                  <a:pt x="1989355" y="241318"/>
                  <a:pt x="1993428" y="237245"/>
                  <a:pt x="1998518" y="237245"/>
                </a:cubicBezTo>
                <a:close/>
                <a:moveTo>
                  <a:pt x="1157580" y="234204"/>
                </a:moveTo>
                <a:cubicBezTo>
                  <a:pt x="1177943" y="233186"/>
                  <a:pt x="1195251" y="250494"/>
                  <a:pt x="1195251" y="270856"/>
                </a:cubicBezTo>
                <a:cubicBezTo>
                  <a:pt x="1195251" y="291218"/>
                  <a:pt x="1178961" y="307508"/>
                  <a:pt x="1157580" y="307508"/>
                </a:cubicBezTo>
                <a:cubicBezTo>
                  <a:pt x="1137218" y="307508"/>
                  <a:pt x="1119910" y="291218"/>
                  <a:pt x="1119910" y="270856"/>
                </a:cubicBezTo>
                <a:cubicBezTo>
                  <a:pt x="1119910" y="250494"/>
                  <a:pt x="1136200" y="234204"/>
                  <a:pt x="1157580" y="234204"/>
                </a:cubicBezTo>
                <a:close/>
                <a:moveTo>
                  <a:pt x="961058" y="233172"/>
                </a:moveTo>
                <a:cubicBezTo>
                  <a:pt x="979384" y="233172"/>
                  <a:pt x="993637" y="247426"/>
                  <a:pt x="993637" y="265752"/>
                </a:cubicBezTo>
                <a:cubicBezTo>
                  <a:pt x="993637" y="283060"/>
                  <a:pt x="979384" y="297314"/>
                  <a:pt x="961058" y="297314"/>
                </a:cubicBezTo>
                <a:cubicBezTo>
                  <a:pt x="942732" y="297314"/>
                  <a:pt x="928478" y="283060"/>
                  <a:pt x="928478" y="265752"/>
                </a:cubicBezTo>
                <a:cubicBezTo>
                  <a:pt x="928478" y="248444"/>
                  <a:pt x="942732" y="233172"/>
                  <a:pt x="961058" y="233172"/>
                </a:cubicBezTo>
                <a:close/>
                <a:moveTo>
                  <a:pt x="171076" y="227096"/>
                </a:moveTo>
                <a:cubicBezTo>
                  <a:pt x="173114" y="227096"/>
                  <a:pt x="174131" y="229132"/>
                  <a:pt x="174131" y="230151"/>
                </a:cubicBezTo>
                <a:cubicBezTo>
                  <a:pt x="174131" y="232186"/>
                  <a:pt x="173114" y="233205"/>
                  <a:pt x="171076" y="233205"/>
                </a:cubicBezTo>
                <a:cubicBezTo>
                  <a:pt x="169040" y="233205"/>
                  <a:pt x="168023" y="232186"/>
                  <a:pt x="168023" y="230151"/>
                </a:cubicBezTo>
                <a:cubicBezTo>
                  <a:pt x="168023" y="228113"/>
                  <a:pt x="169040" y="227096"/>
                  <a:pt x="171076" y="227096"/>
                </a:cubicBezTo>
                <a:close/>
                <a:moveTo>
                  <a:pt x="1620797" y="211791"/>
                </a:moveTo>
                <a:cubicBezTo>
                  <a:pt x="1626906" y="212809"/>
                  <a:pt x="1630978" y="216882"/>
                  <a:pt x="1630978" y="221973"/>
                </a:cubicBezTo>
                <a:cubicBezTo>
                  <a:pt x="1630978" y="227064"/>
                  <a:pt x="1626906" y="232153"/>
                  <a:pt x="1620797" y="232153"/>
                </a:cubicBezTo>
                <a:cubicBezTo>
                  <a:pt x="1615707" y="232153"/>
                  <a:pt x="1610616" y="228082"/>
                  <a:pt x="1610616" y="221973"/>
                </a:cubicBezTo>
                <a:cubicBezTo>
                  <a:pt x="1610616" y="216882"/>
                  <a:pt x="1614689" y="211791"/>
                  <a:pt x="1620797" y="211791"/>
                </a:cubicBezTo>
                <a:close/>
                <a:moveTo>
                  <a:pt x="5128210" y="193466"/>
                </a:moveTo>
                <a:cubicBezTo>
                  <a:pt x="5135336" y="193466"/>
                  <a:pt x="5140427" y="199575"/>
                  <a:pt x="5140427" y="205684"/>
                </a:cubicBezTo>
                <a:cubicBezTo>
                  <a:pt x="5140427" y="212810"/>
                  <a:pt x="5134318" y="217901"/>
                  <a:pt x="5128210" y="217901"/>
                </a:cubicBezTo>
                <a:cubicBezTo>
                  <a:pt x="5121084" y="217901"/>
                  <a:pt x="5115993" y="211792"/>
                  <a:pt x="5115993" y="205684"/>
                </a:cubicBezTo>
                <a:cubicBezTo>
                  <a:pt x="5115993" y="198557"/>
                  <a:pt x="5122102" y="193466"/>
                  <a:pt x="5128210" y="193466"/>
                </a:cubicBezTo>
                <a:close/>
                <a:moveTo>
                  <a:pt x="9614030" y="138518"/>
                </a:moveTo>
                <a:cubicBezTo>
                  <a:pt x="9620139" y="138518"/>
                  <a:pt x="9625230" y="143609"/>
                  <a:pt x="9625230" y="149717"/>
                </a:cubicBezTo>
                <a:cubicBezTo>
                  <a:pt x="9625230" y="155826"/>
                  <a:pt x="9620139" y="160915"/>
                  <a:pt x="9614030" y="160915"/>
                </a:cubicBezTo>
                <a:cubicBezTo>
                  <a:pt x="9607922" y="160915"/>
                  <a:pt x="9602831" y="155826"/>
                  <a:pt x="9602831" y="149717"/>
                </a:cubicBezTo>
                <a:cubicBezTo>
                  <a:pt x="9602831" y="143609"/>
                  <a:pt x="9607922" y="138518"/>
                  <a:pt x="9614030" y="138518"/>
                </a:cubicBezTo>
                <a:close/>
                <a:moveTo>
                  <a:pt x="3063470" y="115071"/>
                </a:moveTo>
                <a:cubicBezTo>
                  <a:pt x="3066524" y="115071"/>
                  <a:pt x="3069579" y="117107"/>
                  <a:pt x="3069579" y="121180"/>
                </a:cubicBezTo>
                <a:cubicBezTo>
                  <a:pt x="3069579" y="124234"/>
                  <a:pt x="3066524" y="127289"/>
                  <a:pt x="3063470" y="127289"/>
                </a:cubicBezTo>
                <a:cubicBezTo>
                  <a:pt x="3060416" y="127289"/>
                  <a:pt x="3057361" y="124234"/>
                  <a:pt x="3057361" y="121180"/>
                </a:cubicBezTo>
                <a:cubicBezTo>
                  <a:pt x="3057361" y="118126"/>
                  <a:pt x="3060416" y="115071"/>
                  <a:pt x="3063470" y="115071"/>
                </a:cubicBezTo>
                <a:close/>
                <a:moveTo>
                  <a:pt x="1904915" y="92704"/>
                </a:moveTo>
                <a:cubicBezTo>
                  <a:pt x="1915096" y="91685"/>
                  <a:pt x="1923240" y="99831"/>
                  <a:pt x="1923240" y="110012"/>
                </a:cubicBezTo>
                <a:cubicBezTo>
                  <a:pt x="1923240" y="120193"/>
                  <a:pt x="1915096" y="127319"/>
                  <a:pt x="1904915" y="127319"/>
                </a:cubicBezTo>
                <a:cubicBezTo>
                  <a:pt x="1894733" y="127319"/>
                  <a:pt x="1886589" y="119175"/>
                  <a:pt x="1886589" y="110012"/>
                </a:cubicBezTo>
                <a:cubicBezTo>
                  <a:pt x="1886589" y="99831"/>
                  <a:pt x="1894733" y="92704"/>
                  <a:pt x="1904915" y="92704"/>
                </a:cubicBezTo>
                <a:close/>
                <a:moveTo>
                  <a:pt x="6230829" y="87605"/>
                </a:moveTo>
                <a:cubicBezTo>
                  <a:pt x="6234902" y="87605"/>
                  <a:pt x="6238974" y="90659"/>
                  <a:pt x="6238974" y="95750"/>
                </a:cubicBezTo>
                <a:cubicBezTo>
                  <a:pt x="6238974" y="99822"/>
                  <a:pt x="6234902" y="103895"/>
                  <a:pt x="6230829" y="103895"/>
                </a:cubicBezTo>
                <a:cubicBezTo>
                  <a:pt x="6226756" y="103895"/>
                  <a:pt x="6222684" y="99822"/>
                  <a:pt x="6222684" y="95750"/>
                </a:cubicBezTo>
                <a:cubicBezTo>
                  <a:pt x="6222684" y="91677"/>
                  <a:pt x="6226756" y="87605"/>
                  <a:pt x="6230829" y="87605"/>
                </a:cubicBezTo>
                <a:close/>
                <a:moveTo>
                  <a:pt x="11171750" y="86587"/>
                </a:moveTo>
                <a:cubicBezTo>
                  <a:pt x="11227746" y="86587"/>
                  <a:pt x="11273561" y="131384"/>
                  <a:pt x="11273561" y="187380"/>
                </a:cubicBezTo>
                <a:cubicBezTo>
                  <a:pt x="11273561" y="243377"/>
                  <a:pt x="11228764" y="288173"/>
                  <a:pt x="11171750" y="288173"/>
                </a:cubicBezTo>
                <a:cubicBezTo>
                  <a:pt x="11115753" y="288173"/>
                  <a:pt x="11069938" y="243377"/>
                  <a:pt x="11069938" y="187380"/>
                </a:cubicBezTo>
                <a:cubicBezTo>
                  <a:pt x="11069938" y="131384"/>
                  <a:pt x="11115753" y="86587"/>
                  <a:pt x="11171750" y="86587"/>
                </a:cubicBezTo>
                <a:close/>
                <a:moveTo>
                  <a:pt x="3533841" y="71293"/>
                </a:moveTo>
                <a:cubicBezTo>
                  <a:pt x="3535876" y="70275"/>
                  <a:pt x="3536895" y="72311"/>
                  <a:pt x="3536895" y="74347"/>
                </a:cubicBezTo>
                <a:cubicBezTo>
                  <a:pt x="3536895" y="76383"/>
                  <a:pt x="3535876" y="77402"/>
                  <a:pt x="3533841" y="77402"/>
                </a:cubicBezTo>
                <a:cubicBezTo>
                  <a:pt x="3531804" y="77402"/>
                  <a:pt x="3530785" y="76383"/>
                  <a:pt x="3530785" y="74347"/>
                </a:cubicBezTo>
                <a:cubicBezTo>
                  <a:pt x="3530785" y="72311"/>
                  <a:pt x="3531804" y="71293"/>
                  <a:pt x="3533841" y="71293"/>
                </a:cubicBezTo>
                <a:close/>
                <a:moveTo>
                  <a:pt x="8850443" y="69279"/>
                </a:moveTo>
                <a:cubicBezTo>
                  <a:pt x="8853497" y="69279"/>
                  <a:pt x="8855533" y="71315"/>
                  <a:pt x="8855533" y="74370"/>
                </a:cubicBezTo>
                <a:cubicBezTo>
                  <a:pt x="8855533" y="77424"/>
                  <a:pt x="8853497" y="79460"/>
                  <a:pt x="8850443" y="79460"/>
                </a:cubicBezTo>
                <a:cubicBezTo>
                  <a:pt x="8847388" y="79460"/>
                  <a:pt x="8845352" y="77424"/>
                  <a:pt x="8845352" y="74370"/>
                </a:cubicBezTo>
                <a:cubicBezTo>
                  <a:pt x="8845352" y="71315"/>
                  <a:pt x="8847388" y="69279"/>
                  <a:pt x="8850443" y="69279"/>
                </a:cubicBezTo>
                <a:close/>
                <a:moveTo>
                  <a:pt x="2747929" y="68269"/>
                </a:moveTo>
                <a:cubicBezTo>
                  <a:pt x="2760149" y="68269"/>
                  <a:pt x="2770331" y="78449"/>
                  <a:pt x="2770331" y="90666"/>
                </a:cubicBezTo>
                <a:cubicBezTo>
                  <a:pt x="2770331" y="102884"/>
                  <a:pt x="2760149" y="113065"/>
                  <a:pt x="2747929" y="113065"/>
                </a:cubicBezTo>
                <a:cubicBezTo>
                  <a:pt x="2735713" y="113065"/>
                  <a:pt x="2725531" y="102884"/>
                  <a:pt x="2725531" y="90666"/>
                </a:cubicBezTo>
                <a:cubicBezTo>
                  <a:pt x="2725531" y="78449"/>
                  <a:pt x="2735713" y="68269"/>
                  <a:pt x="2747929" y="68269"/>
                </a:cubicBezTo>
                <a:close/>
                <a:moveTo>
                  <a:pt x="1222767" y="68265"/>
                </a:moveTo>
                <a:cubicBezTo>
                  <a:pt x="1233967" y="68265"/>
                  <a:pt x="1243130" y="77428"/>
                  <a:pt x="1243130" y="88627"/>
                </a:cubicBezTo>
                <a:cubicBezTo>
                  <a:pt x="1243130" y="99825"/>
                  <a:pt x="1233967" y="108990"/>
                  <a:pt x="1222767" y="108990"/>
                </a:cubicBezTo>
                <a:cubicBezTo>
                  <a:pt x="1211568" y="108990"/>
                  <a:pt x="1202406" y="99825"/>
                  <a:pt x="1202406" y="88627"/>
                </a:cubicBezTo>
                <a:cubicBezTo>
                  <a:pt x="1202406" y="77428"/>
                  <a:pt x="1211568" y="68265"/>
                  <a:pt x="1222767" y="68265"/>
                </a:cubicBezTo>
                <a:close/>
                <a:moveTo>
                  <a:pt x="11961807" y="59105"/>
                </a:moveTo>
                <a:cubicBezTo>
                  <a:pt x="11973006" y="59105"/>
                  <a:pt x="11982170" y="68268"/>
                  <a:pt x="11982170" y="79467"/>
                </a:cubicBezTo>
                <a:cubicBezTo>
                  <a:pt x="11982170" y="90667"/>
                  <a:pt x="11973006" y="99830"/>
                  <a:pt x="11961807" y="99830"/>
                </a:cubicBezTo>
                <a:cubicBezTo>
                  <a:pt x="11950608" y="99830"/>
                  <a:pt x="11941445" y="90667"/>
                  <a:pt x="11941445" y="79467"/>
                </a:cubicBezTo>
                <a:cubicBezTo>
                  <a:pt x="11941445" y="68268"/>
                  <a:pt x="11950608" y="59105"/>
                  <a:pt x="11961807" y="59105"/>
                </a:cubicBezTo>
                <a:close/>
                <a:moveTo>
                  <a:pt x="2790665" y="54007"/>
                </a:moveTo>
                <a:cubicBezTo>
                  <a:pt x="2797792" y="54007"/>
                  <a:pt x="2803901" y="60116"/>
                  <a:pt x="2803901" y="67243"/>
                </a:cubicBezTo>
                <a:cubicBezTo>
                  <a:pt x="2803901" y="74369"/>
                  <a:pt x="2797792" y="80478"/>
                  <a:pt x="2790665" y="80478"/>
                </a:cubicBezTo>
                <a:cubicBezTo>
                  <a:pt x="2783539" y="80478"/>
                  <a:pt x="2777433" y="74369"/>
                  <a:pt x="2777433" y="67243"/>
                </a:cubicBezTo>
                <a:cubicBezTo>
                  <a:pt x="2777433" y="60116"/>
                  <a:pt x="2783539" y="54007"/>
                  <a:pt x="2790665" y="54007"/>
                </a:cubicBezTo>
                <a:close/>
                <a:moveTo>
                  <a:pt x="3751773" y="46888"/>
                </a:moveTo>
                <a:cubicBezTo>
                  <a:pt x="3755844" y="46888"/>
                  <a:pt x="3759917" y="49943"/>
                  <a:pt x="3759917" y="55033"/>
                </a:cubicBezTo>
                <a:cubicBezTo>
                  <a:pt x="3759917" y="59105"/>
                  <a:pt x="3756861" y="63179"/>
                  <a:pt x="3751773" y="63179"/>
                </a:cubicBezTo>
                <a:cubicBezTo>
                  <a:pt x="3747699" y="63179"/>
                  <a:pt x="3743628" y="60123"/>
                  <a:pt x="3743628" y="55033"/>
                </a:cubicBezTo>
                <a:cubicBezTo>
                  <a:pt x="3743628" y="50961"/>
                  <a:pt x="3746682" y="46888"/>
                  <a:pt x="3751773" y="46888"/>
                </a:cubicBezTo>
                <a:close/>
                <a:moveTo>
                  <a:pt x="6107637" y="40750"/>
                </a:moveTo>
                <a:cubicBezTo>
                  <a:pt x="6111709" y="40750"/>
                  <a:pt x="6113746" y="43804"/>
                  <a:pt x="6113746" y="46859"/>
                </a:cubicBezTo>
                <a:cubicBezTo>
                  <a:pt x="6113746" y="49913"/>
                  <a:pt x="6110691" y="52968"/>
                  <a:pt x="6107637" y="52968"/>
                </a:cubicBezTo>
                <a:cubicBezTo>
                  <a:pt x="6104582" y="52968"/>
                  <a:pt x="6101528" y="49913"/>
                  <a:pt x="6101528" y="46859"/>
                </a:cubicBezTo>
                <a:cubicBezTo>
                  <a:pt x="6101528" y="43804"/>
                  <a:pt x="6104582" y="40750"/>
                  <a:pt x="6107637" y="40750"/>
                </a:cubicBezTo>
                <a:close/>
                <a:moveTo>
                  <a:pt x="338029" y="35685"/>
                </a:moveTo>
                <a:cubicBezTo>
                  <a:pt x="354318" y="35685"/>
                  <a:pt x="367554" y="48920"/>
                  <a:pt x="367554" y="65210"/>
                </a:cubicBezTo>
                <a:cubicBezTo>
                  <a:pt x="367554" y="81499"/>
                  <a:pt x="354318" y="94736"/>
                  <a:pt x="338029" y="94736"/>
                </a:cubicBezTo>
                <a:cubicBezTo>
                  <a:pt x="321740" y="94736"/>
                  <a:pt x="308504" y="81499"/>
                  <a:pt x="308504" y="65210"/>
                </a:cubicBezTo>
                <a:cubicBezTo>
                  <a:pt x="308504" y="48920"/>
                  <a:pt x="321740" y="35685"/>
                  <a:pt x="338029" y="35685"/>
                </a:cubicBezTo>
                <a:close/>
                <a:moveTo>
                  <a:pt x="7914793" y="30595"/>
                </a:moveTo>
                <a:cubicBezTo>
                  <a:pt x="7919884" y="29578"/>
                  <a:pt x="7924974" y="33649"/>
                  <a:pt x="7924974" y="39758"/>
                </a:cubicBezTo>
                <a:cubicBezTo>
                  <a:pt x="7924974" y="44849"/>
                  <a:pt x="7920902" y="48922"/>
                  <a:pt x="7914793" y="48922"/>
                </a:cubicBezTo>
                <a:cubicBezTo>
                  <a:pt x="7909703" y="48922"/>
                  <a:pt x="7905630" y="44849"/>
                  <a:pt x="7905630" y="39758"/>
                </a:cubicBezTo>
                <a:cubicBezTo>
                  <a:pt x="7905630" y="34667"/>
                  <a:pt x="7909703" y="30595"/>
                  <a:pt x="7914793" y="30595"/>
                </a:cubicBezTo>
                <a:close/>
                <a:moveTo>
                  <a:pt x="631216" y="38"/>
                </a:moveTo>
                <a:cubicBezTo>
                  <a:pt x="654633" y="-980"/>
                  <a:pt x="673977" y="18364"/>
                  <a:pt x="673977" y="41781"/>
                </a:cubicBezTo>
                <a:cubicBezTo>
                  <a:pt x="673977" y="65197"/>
                  <a:pt x="654633" y="83523"/>
                  <a:pt x="631216" y="83523"/>
                </a:cubicBezTo>
                <a:cubicBezTo>
                  <a:pt x="607799" y="83523"/>
                  <a:pt x="588455" y="65197"/>
                  <a:pt x="588455" y="41781"/>
                </a:cubicBezTo>
                <a:cubicBezTo>
                  <a:pt x="588455" y="18364"/>
                  <a:pt x="607799" y="38"/>
                  <a:pt x="631216" y="38"/>
                </a:cubicBezTo>
                <a:close/>
              </a:path>
            </a:pathLst>
          </a:custGeom>
          <a:solidFill>
            <a:schemeClr val="bg1"/>
          </a:solidFill>
          <a:ln w="10176" cap="flat">
            <a:noFill/>
            <a:prstDash val="solid"/>
            <a:miter/>
          </a:ln>
          <a:effectLst>
            <a:outerShdw blurRad="76200" dist="38100" dir="5400000" algn="t" rotWithShape="0">
              <a:prstClr val="black">
                <a:alpha val="20000"/>
              </a:prstClr>
            </a:outerShdw>
          </a:effectLst>
        </p:spPr>
        <p:txBody>
          <a:bodyPr rtlCol="0" anchor="ctr"/>
          <a:lstStyle/>
          <a:p>
            <a:endParaRPr lang="zh-CN" altLang="en-US">
              <a:latin typeface="+mj-ea"/>
              <a:ea typeface="+mj-ea"/>
            </a:endParaRPr>
          </a:p>
        </p:txBody>
      </p:sp>
      <p:sp>
        <p:nvSpPr>
          <p:cNvPr id="197" name="主标题">
            <a:extLst>
              <a:ext uri="{FF2B5EF4-FFF2-40B4-BE49-F238E27FC236}">
                <a16:creationId xmlns:a16="http://schemas.microsoft.com/office/drawing/2014/main" id="{2357F2AF-C61D-4E88-B68D-445DE2933461}"/>
              </a:ext>
            </a:extLst>
          </p:cNvPr>
          <p:cNvSpPr txBox="1"/>
          <p:nvPr/>
        </p:nvSpPr>
        <p:spPr>
          <a:xfrm>
            <a:off x="4583152" y="1779167"/>
            <a:ext cx="3033362" cy="2646878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zh-CN" sz="16600" dirty="0">
                <a:solidFill>
                  <a:schemeClr val="accent4">
                    <a:alpha val="33000"/>
                  </a:schemeClr>
                </a:solidFill>
                <a:latin typeface="+mj-ea"/>
                <a:ea typeface="+mj-ea"/>
              </a:rPr>
              <a:t>01</a:t>
            </a:r>
          </a:p>
        </p:txBody>
      </p:sp>
      <p:sp>
        <p:nvSpPr>
          <p:cNvPr id="154" name="主标题">
            <a:extLst>
              <a:ext uri="{FF2B5EF4-FFF2-40B4-BE49-F238E27FC236}">
                <a16:creationId xmlns:a16="http://schemas.microsoft.com/office/drawing/2014/main" id="{14768FD6-E017-4844-9043-7DE0BB398964}"/>
              </a:ext>
            </a:extLst>
          </p:cNvPr>
          <p:cNvSpPr txBox="1"/>
          <p:nvPr/>
        </p:nvSpPr>
        <p:spPr>
          <a:xfrm>
            <a:off x="4076701" y="3388099"/>
            <a:ext cx="4063998" cy="52322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zh-CN" sz="2800" dirty="0">
                <a:solidFill>
                  <a:schemeClr val="bg1"/>
                </a:solidFill>
                <a:effectLst>
                  <a:outerShdw blurRad="127000" dist="63500" dir="16200000" sx="105000" sy="105000" rotWithShape="0">
                    <a:schemeClr val="accent3">
                      <a:lumMod val="50000"/>
                      <a:alpha val="20000"/>
                    </a:schemeClr>
                  </a:outerShdw>
                </a:effectLst>
                <a:latin typeface="+mj-ea"/>
                <a:ea typeface="+mj-ea"/>
              </a:rPr>
              <a:t>Publicity Layout</a:t>
            </a:r>
          </a:p>
        </p:txBody>
      </p:sp>
      <p:sp>
        <p:nvSpPr>
          <p:cNvPr id="102" name="主标题">
            <a:extLst>
              <a:ext uri="{FF2B5EF4-FFF2-40B4-BE49-F238E27FC236}">
                <a16:creationId xmlns:a16="http://schemas.microsoft.com/office/drawing/2014/main" id="{C7584D03-8133-4888-ADFA-53E34AF22AC7}"/>
              </a:ext>
            </a:extLst>
          </p:cNvPr>
          <p:cNvSpPr txBox="1"/>
          <p:nvPr/>
        </p:nvSpPr>
        <p:spPr>
          <a:xfrm>
            <a:off x="3852712" y="2181977"/>
            <a:ext cx="4511975" cy="124649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zh-CN" altLang="en-US" sz="7500" dirty="0">
                <a:ln w="12700">
                  <a:noFill/>
                </a:ln>
                <a:solidFill>
                  <a:schemeClr val="accent4"/>
                </a:solidFill>
                <a:latin typeface="+mj-ea"/>
                <a:ea typeface="+mj-ea"/>
              </a:rPr>
              <a:t>宣传布置</a:t>
            </a:r>
            <a:endParaRPr lang="en-US" altLang="zh-CN" sz="7500" dirty="0">
              <a:ln w="12700">
                <a:noFill/>
              </a:ln>
              <a:solidFill>
                <a:schemeClr val="accent4"/>
              </a:solidFill>
              <a:latin typeface="+mj-ea"/>
              <a:ea typeface="+mj-ea"/>
            </a:endParaRPr>
          </a:p>
        </p:txBody>
      </p:sp>
      <p:sp>
        <p:nvSpPr>
          <p:cNvPr id="190" name="任意多边形: 形状 189">
            <a:extLst>
              <a:ext uri="{FF2B5EF4-FFF2-40B4-BE49-F238E27FC236}">
                <a16:creationId xmlns:a16="http://schemas.microsoft.com/office/drawing/2014/main" id="{277DB34E-FEBB-4173-9D5E-FA32AB8DEB00}"/>
              </a:ext>
            </a:extLst>
          </p:cNvPr>
          <p:cNvSpPr/>
          <p:nvPr/>
        </p:nvSpPr>
        <p:spPr>
          <a:xfrm>
            <a:off x="4654710" y="3905346"/>
            <a:ext cx="2952054" cy="503600"/>
          </a:xfrm>
          <a:custGeom>
            <a:avLst/>
            <a:gdLst>
              <a:gd name="connsiteX0" fmla="*/ 0 w 3019370"/>
              <a:gd name="connsiteY0" fmla="*/ 0 h 503600"/>
              <a:gd name="connsiteX1" fmla="*/ 99156 w 3019370"/>
              <a:gd name="connsiteY1" fmla="*/ 0 h 503600"/>
              <a:gd name="connsiteX2" fmla="*/ 99156 w 3019370"/>
              <a:gd name="connsiteY2" fmla="*/ 400663 h 503600"/>
              <a:gd name="connsiteX3" fmla="*/ 2907917 w 3019370"/>
              <a:gd name="connsiteY3" fmla="*/ 400663 h 503600"/>
              <a:gd name="connsiteX4" fmla="*/ 2907917 w 3019370"/>
              <a:gd name="connsiteY4" fmla="*/ 0 h 503600"/>
              <a:gd name="connsiteX5" fmla="*/ 3019370 w 3019370"/>
              <a:gd name="connsiteY5" fmla="*/ 0 h 503600"/>
              <a:gd name="connsiteX6" fmla="*/ 3019370 w 3019370"/>
              <a:gd name="connsiteY6" fmla="*/ 412106 h 503600"/>
              <a:gd name="connsiteX7" fmla="*/ 2916436 w 3019370"/>
              <a:gd name="connsiteY7" fmla="*/ 503600 h 503600"/>
              <a:gd name="connsiteX8" fmla="*/ 102934 w 3019370"/>
              <a:gd name="connsiteY8" fmla="*/ 503600 h 503600"/>
              <a:gd name="connsiteX9" fmla="*/ 0 w 3019370"/>
              <a:gd name="connsiteY9" fmla="*/ 412106 h 50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019370" h="503600">
                <a:moveTo>
                  <a:pt x="0" y="0"/>
                </a:moveTo>
                <a:lnTo>
                  <a:pt x="99156" y="0"/>
                </a:lnTo>
                <a:lnTo>
                  <a:pt x="99156" y="400663"/>
                </a:lnTo>
                <a:lnTo>
                  <a:pt x="2907917" y="400663"/>
                </a:lnTo>
                <a:lnTo>
                  <a:pt x="2907917" y="0"/>
                </a:lnTo>
                <a:lnTo>
                  <a:pt x="3019370" y="0"/>
                </a:lnTo>
                <a:lnTo>
                  <a:pt x="3019370" y="412106"/>
                </a:lnTo>
                <a:cubicBezTo>
                  <a:pt x="3019370" y="462427"/>
                  <a:pt x="2973621" y="503600"/>
                  <a:pt x="2916436" y="503600"/>
                </a:cubicBezTo>
                <a:lnTo>
                  <a:pt x="102934" y="503600"/>
                </a:lnTo>
                <a:cubicBezTo>
                  <a:pt x="45749" y="503600"/>
                  <a:pt x="0" y="462427"/>
                  <a:pt x="0" y="412106"/>
                </a:cubicBezTo>
                <a:close/>
              </a:path>
            </a:pathLst>
          </a:custGeom>
          <a:solidFill>
            <a:schemeClr val="accent4"/>
          </a:solidFill>
          <a:ln w="9361" cap="flat">
            <a:noFill/>
            <a:prstDash val="solid"/>
            <a:miter/>
          </a:ln>
          <a:effectLst>
            <a:outerShdw dist="38100" dir="16200000" algn="t" rotWithShape="0">
              <a:schemeClr val="accent2"/>
            </a:outerShdw>
          </a:effectLst>
        </p:spPr>
        <p:txBody>
          <a:bodyPr rtlCol="0" anchor="ctr"/>
          <a:lstStyle/>
          <a:p>
            <a:pPr algn="ctr"/>
            <a:endParaRPr lang="zh-CN" altLang="en-US">
              <a:latin typeface="+mj-ea"/>
              <a:ea typeface="+mj-ea"/>
            </a:endParaRPr>
          </a:p>
        </p:txBody>
      </p:sp>
      <p:sp>
        <p:nvSpPr>
          <p:cNvPr id="192" name="任意多边形: 形状 191">
            <a:extLst>
              <a:ext uri="{FF2B5EF4-FFF2-40B4-BE49-F238E27FC236}">
                <a16:creationId xmlns:a16="http://schemas.microsoft.com/office/drawing/2014/main" id="{1AE71CF1-F5C9-4882-B45C-E06DEA5B921F}"/>
              </a:ext>
            </a:extLst>
          </p:cNvPr>
          <p:cNvSpPr/>
          <p:nvPr/>
        </p:nvSpPr>
        <p:spPr>
          <a:xfrm>
            <a:off x="4660900" y="1686924"/>
            <a:ext cx="2954290" cy="434415"/>
          </a:xfrm>
          <a:custGeom>
            <a:avLst/>
            <a:gdLst>
              <a:gd name="connsiteX0" fmla="*/ 102934 w 3021658"/>
              <a:gd name="connsiteY0" fmla="*/ 0 h 382848"/>
              <a:gd name="connsiteX1" fmla="*/ 2916437 w 3021658"/>
              <a:gd name="connsiteY1" fmla="*/ 0 h 382848"/>
              <a:gd name="connsiteX2" fmla="*/ 3021658 w 3021658"/>
              <a:gd name="connsiteY2" fmla="*/ 91495 h 382848"/>
              <a:gd name="connsiteX3" fmla="*/ 3021658 w 3021658"/>
              <a:gd name="connsiteY3" fmla="*/ 382848 h 382848"/>
              <a:gd name="connsiteX4" fmla="*/ 2914992 w 3021658"/>
              <a:gd name="connsiteY4" fmla="*/ 382848 h 382848"/>
              <a:gd name="connsiteX5" fmla="*/ 2914992 w 3021658"/>
              <a:gd name="connsiteY5" fmla="*/ 101956 h 382848"/>
              <a:gd name="connsiteX6" fmla="*/ 106232 w 3021658"/>
              <a:gd name="connsiteY6" fmla="*/ 101956 h 382848"/>
              <a:gd name="connsiteX7" fmla="*/ 106232 w 3021658"/>
              <a:gd name="connsiteY7" fmla="*/ 382848 h 382848"/>
              <a:gd name="connsiteX8" fmla="*/ 0 w 3021658"/>
              <a:gd name="connsiteY8" fmla="*/ 382848 h 382848"/>
              <a:gd name="connsiteX9" fmla="*/ 0 w 3021658"/>
              <a:gd name="connsiteY9" fmla="*/ 91495 h 382848"/>
              <a:gd name="connsiteX10" fmla="*/ 102934 w 3021658"/>
              <a:gd name="connsiteY10" fmla="*/ 0 h 3828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3021658" h="382848">
                <a:moveTo>
                  <a:pt x="102934" y="0"/>
                </a:moveTo>
                <a:lnTo>
                  <a:pt x="2916437" y="0"/>
                </a:lnTo>
                <a:cubicBezTo>
                  <a:pt x="2973622" y="0"/>
                  <a:pt x="3019370" y="41174"/>
                  <a:pt x="3021658" y="91495"/>
                </a:cubicBezTo>
                <a:lnTo>
                  <a:pt x="3021658" y="382848"/>
                </a:lnTo>
                <a:lnTo>
                  <a:pt x="2914992" y="382848"/>
                </a:lnTo>
                <a:lnTo>
                  <a:pt x="2914992" y="101956"/>
                </a:lnTo>
                <a:lnTo>
                  <a:pt x="106232" y="101956"/>
                </a:lnTo>
                <a:lnTo>
                  <a:pt x="106232" y="382848"/>
                </a:lnTo>
                <a:lnTo>
                  <a:pt x="0" y="382848"/>
                </a:lnTo>
                <a:lnTo>
                  <a:pt x="0" y="91495"/>
                </a:lnTo>
                <a:cubicBezTo>
                  <a:pt x="0" y="41174"/>
                  <a:pt x="45749" y="0"/>
                  <a:pt x="102934" y="0"/>
                </a:cubicBezTo>
                <a:close/>
              </a:path>
            </a:pathLst>
          </a:custGeom>
          <a:solidFill>
            <a:schemeClr val="accent4"/>
          </a:solidFill>
          <a:ln w="9361" cap="flat">
            <a:noFill/>
            <a:prstDash val="solid"/>
            <a:miter/>
          </a:ln>
          <a:effectLst>
            <a:outerShdw dist="38100" dir="5400000" algn="t" rotWithShape="0">
              <a:schemeClr val="accent2"/>
            </a:outerShdw>
          </a:effectLst>
        </p:spPr>
        <p:txBody>
          <a:bodyPr rtlCol="0" anchor="ctr"/>
          <a:lstStyle/>
          <a:p>
            <a:pPr algn="ctr"/>
            <a:endParaRPr lang="zh-CN" altLang="en-US" dirty="0">
              <a:latin typeface="+mj-ea"/>
              <a:ea typeface="+mj-ea"/>
            </a:endParaRPr>
          </a:p>
        </p:txBody>
      </p:sp>
      <p:sp>
        <p:nvSpPr>
          <p:cNvPr id="120" name="任意多边形: 形状 119">
            <a:extLst>
              <a:ext uri="{FF2B5EF4-FFF2-40B4-BE49-F238E27FC236}">
                <a16:creationId xmlns:a16="http://schemas.microsoft.com/office/drawing/2014/main" id="{1F8A060F-6D31-4FE7-B963-8F5CDCDF4DA1}"/>
              </a:ext>
            </a:extLst>
          </p:cNvPr>
          <p:cNvSpPr/>
          <p:nvPr/>
        </p:nvSpPr>
        <p:spPr>
          <a:xfrm>
            <a:off x="4686300" y="992849"/>
            <a:ext cx="2829822" cy="608558"/>
          </a:xfrm>
          <a:custGeom>
            <a:avLst/>
            <a:gdLst>
              <a:gd name="connsiteX0" fmla="*/ 1724910 w 1725612"/>
              <a:gd name="connsiteY0" fmla="*/ 334468 h 371096"/>
              <a:gd name="connsiteX1" fmla="*/ 1578756 w 1725612"/>
              <a:gd name="connsiteY1" fmla="*/ 292308 h 371096"/>
              <a:gd name="connsiteX2" fmla="*/ 1407306 w 1725612"/>
              <a:gd name="connsiteY2" fmla="*/ 299803 h 371096"/>
              <a:gd name="connsiteX3" fmla="*/ 1300501 w 1725612"/>
              <a:gd name="connsiteY3" fmla="*/ 316667 h 371096"/>
              <a:gd name="connsiteX4" fmla="*/ 1309870 w 1725612"/>
              <a:gd name="connsiteY4" fmla="*/ 310109 h 371096"/>
              <a:gd name="connsiteX5" fmla="*/ 1321112 w 1725612"/>
              <a:gd name="connsiteY5" fmla="*/ 300740 h 371096"/>
              <a:gd name="connsiteX6" fmla="*/ 1331418 w 1725612"/>
              <a:gd name="connsiteY6" fmla="*/ 290434 h 371096"/>
              <a:gd name="connsiteX7" fmla="*/ 1334229 w 1725612"/>
              <a:gd name="connsiteY7" fmla="*/ 287624 h 371096"/>
              <a:gd name="connsiteX8" fmla="*/ 1335166 w 1725612"/>
              <a:gd name="connsiteY8" fmla="*/ 286687 h 371096"/>
              <a:gd name="connsiteX9" fmla="*/ 1335166 w 1725612"/>
              <a:gd name="connsiteY9" fmla="*/ 286687 h 371096"/>
              <a:gd name="connsiteX10" fmla="*/ 1336102 w 1725612"/>
              <a:gd name="connsiteY10" fmla="*/ 285750 h 371096"/>
              <a:gd name="connsiteX11" fmla="*/ 1337039 w 1725612"/>
              <a:gd name="connsiteY11" fmla="*/ 284813 h 371096"/>
              <a:gd name="connsiteX12" fmla="*/ 1340787 w 1725612"/>
              <a:gd name="connsiteY12" fmla="*/ 280129 h 371096"/>
              <a:gd name="connsiteX13" fmla="*/ 1344535 w 1725612"/>
              <a:gd name="connsiteY13" fmla="*/ 275444 h 371096"/>
              <a:gd name="connsiteX14" fmla="*/ 1348282 w 1725612"/>
              <a:gd name="connsiteY14" fmla="*/ 268886 h 371096"/>
              <a:gd name="connsiteX15" fmla="*/ 1352030 w 1725612"/>
              <a:gd name="connsiteY15" fmla="*/ 262328 h 371096"/>
              <a:gd name="connsiteX16" fmla="*/ 1355777 w 1725612"/>
              <a:gd name="connsiteY16" fmla="*/ 255770 h 371096"/>
              <a:gd name="connsiteX17" fmla="*/ 1361398 w 1725612"/>
              <a:gd name="connsiteY17" fmla="*/ 242653 h 371096"/>
              <a:gd name="connsiteX18" fmla="*/ 1364209 w 1725612"/>
              <a:gd name="connsiteY18" fmla="*/ 236095 h 371096"/>
              <a:gd name="connsiteX19" fmla="*/ 1366083 w 1725612"/>
              <a:gd name="connsiteY19" fmla="*/ 228600 h 371096"/>
              <a:gd name="connsiteX20" fmla="*/ 1367957 w 1725612"/>
              <a:gd name="connsiteY20" fmla="*/ 169576 h 371096"/>
              <a:gd name="connsiteX21" fmla="*/ 1343598 w 1725612"/>
              <a:gd name="connsiteY21" fmla="*/ 114300 h 371096"/>
              <a:gd name="connsiteX22" fmla="*/ 1296753 w 1725612"/>
              <a:gd name="connsiteY22" fmla="*/ 72140 h 371096"/>
              <a:gd name="connsiteX23" fmla="*/ 1234919 w 1725612"/>
              <a:gd name="connsiteY23" fmla="*/ 49655 h 371096"/>
              <a:gd name="connsiteX24" fmla="*/ 1218055 w 1725612"/>
              <a:gd name="connsiteY24" fmla="*/ 47781 h 371096"/>
              <a:gd name="connsiteX25" fmla="*/ 1209623 w 1725612"/>
              <a:gd name="connsiteY25" fmla="*/ 47781 h 371096"/>
              <a:gd name="connsiteX26" fmla="*/ 1201191 w 1725612"/>
              <a:gd name="connsiteY26" fmla="*/ 47781 h 371096"/>
              <a:gd name="connsiteX27" fmla="*/ 1168400 w 1725612"/>
              <a:gd name="connsiteY27" fmla="*/ 53402 h 371096"/>
              <a:gd name="connsiteX28" fmla="*/ 1113124 w 1725612"/>
              <a:gd name="connsiteY28" fmla="*/ 79635 h 371096"/>
              <a:gd name="connsiteX29" fmla="*/ 1109376 w 1725612"/>
              <a:gd name="connsiteY29" fmla="*/ 82446 h 371096"/>
              <a:gd name="connsiteX30" fmla="*/ 1106566 w 1725612"/>
              <a:gd name="connsiteY30" fmla="*/ 84320 h 371096"/>
              <a:gd name="connsiteX31" fmla="*/ 1101881 w 1725612"/>
              <a:gd name="connsiteY31" fmla="*/ 88067 h 371096"/>
              <a:gd name="connsiteX32" fmla="*/ 1091576 w 1725612"/>
              <a:gd name="connsiteY32" fmla="*/ 97436 h 371096"/>
              <a:gd name="connsiteX33" fmla="*/ 1085954 w 1725612"/>
              <a:gd name="connsiteY33" fmla="*/ 102120 h 371096"/>
              <a:gd name="connsiteX34" fmla="*/ 1081270 w 1725612"/>
              <a:gd name="connsiteY34" fmla="*/ 106805 h 371096"/>
              <a:gd name="connsiteX35" fmla="*/ 1076585 w 1725612"/>
              <a:gd name="connsiteY35" fmla="*/ 111489 h 371096"/>
              <a:gd name="connsiteX36" fmla="*/ 1072838 w 1725612"/>
              <a:gd name="connsiteY36" fmla="*/ 116174 h 371096"/>
              <a:gd name="connsiteX37" fmla="*/ 1046605 w 1725612"/>
              <a:gd name="connsiteY37" fmla="*/ 157397 h 371096"/>
              <a:gd name="connsiteX38" fmla="*/ 1019435 w 1725612"/>
              <a:gd name="connsiteY38" fmla="*/ 236095 h 371096"/>
              <a:gd name="connsiteX39" fmla="*/ 998824 w 1725612"/>
              <a:gd name="connsiteY39" fmla="*/ 297930 h 371096"/>
              <a:gd name="connsiteX40" fmla="*/ 966970 w 1725612"/>
              <a:gd name="connsiteY40" fmla="*/ 335405 h 371096"/>
              <a:gd name="connsiteX41" fmla="*/ 945421 w 1725612"/>
              <a:gd name="connsiteY41" fmla="*/ 345711 h 371096"/>
              <a:gd name="connsiteX42" fmla="*/ 910757 w 1725612"/>
              <a:gd name="connsiteY42" fmla="*/ 332594 h 371096"/>
              <a:gd name="connsiteX43" fmla="*/ 904199 w 1725612"/>
              <a:gd name="connsiteY43" fmla="*/ 328847 h 371096"/>
              <a:gd name="connsiteX44" fmla="*/ 897640 w 1725612"/>
              <a:gd name="connsiteY44" fmla="*/ 325099 h 371096"/>
              <a:gd name="connsiteX45" fmla="*/ 885461 w 1725612"/>
              <a:gd name="connsiteY45" fmla="*/ 315730 h 371096"/>
              <a:gd name="connsiteX46" fmla="*/ 863912 w 1725612"/>
              <a:gd name="connsiteY46" fmla="*/ 289498 h 371096"/>
              <a:gd name="connsiteX47" fmla="*/ 831121 w 1725612"/>
              <a:gd name="connsiteY47" fmla="*/ 212673 h 371096"/>
              <a:gd name="connsiteX48" fmla="*/ 787088 w 1725612"/>
              <a:gd name="connsiteY48" fmla="*/ 116174 h 371096"/>
              <a:gd name="connsiteX49" fmla="*/ 746802 w 1725612"/>
              <a:gd name="connsiteY49" fmla="*/ 68393 h 371096"/>
              <a:gd name="connsiteX50" fmla="*/ 734622 w 1725612"/>
              <a:gd name="connsiteY50" fmla="*/ 57150 h 371096"/>
              <a:gd name="connsiteX51" fmla="*/ 728064 w 1725612"/>
              <a:gd name="connsiteY51" fmla="*/ 51529 h 371096"/>
              <a:gd name="connsiteX52" fmla="*/ 721506 w 1725612"/>
              <a:gd name="connsiteY52" fmla="*/ 46844 h 371096"/>
              <a:gd name="connsiteX53" fmla="*/ 714948 w 1725612"/>
              <a:gd name="connsiteY53" fmla="*/ 42160 h 371096"/>
              <a:gd name="connsiteX54" fmla="*/ 712137 w 1725612"/>
              <a:gd name="connsiteY54" fmla="*/ 40286 h 371096"/>
              <a:gd name="connsiteX55" fmla="*/ 710263 w 1725612"/>
              <a:gd name="connsiteY55" fmla="*/ 39349 h 371096"/>
              <a:gd name="connsiteX56" fmla="*/ 709326 w 1725612"/>
              <a:gd name="connsiteY56" fmla="*/ 38412 h 371096"/>
              <a:gd name="connsiteX57" fmla="*/ 708389 w 1725612"/>
              <a:gd name="connsiteY57" fmla="*/ 37475 h 371096"/>
              <a:gd name="connsiteX58" fmla="*/ 707453 w 1725612"/>
              <a:gd name="connsiteY58" fmla="*/ 37475 h 371096"/>
              <a:gd name="connsiteX59" fmla="*/ 692462 w 1725612"/>
              <a:gd name="connsiteY59" fmla="*/ 28107 h 371096"/>
              <a:gd name="connsiteX60" fmla="*/ 621259 w 1725612"/>
              <a:gd name="connsiteY60" fmla="*/ 3748 h 371096"/>
              <a:gd name="connsiteX61" fmla="*/ 601584 w 1725612"/>
              <a:gd name="connsiteY61" fmla="*/ 937 h 371096"/>
              <a:gd name="connsiteX62" fmla="*/ 581910 w 1725612"/>
              <a:gd name="connsiteY62" fmla="*/ 0 h 371096"/>
              <a:gd name="connsiteX63" fmla="*/ 562235 w 1725612"/>
              <a:gd name="connsiteY63" fmla="*/ 937 h 371096"/>
              <a:gd name="connsiteX64" fmla="*/ 542561 w 1725612"/>
              <a:gd name="connsiteY64" fmla="*/ 3748 h 371096"/>
              <a:gd name="connsiteX65" fmla="*/ 468547 w 1725612"/>
              <a:gd name="connsiteY65" fmla="*/ 30917 h 371096"/>
              <a:gd name="connsiteX66" fmla="*/ 410460 w 1725612"/>
              <a:gd name="connsiteY66" fmla="*/ 82446 h 371096"/>
              <a:gd name="connsiteX67" fmla="*/ 381416 w 1725612"/>
              <a:gd name="connsiteY67" fmla="*/ 151775 h 371096"/>
              <a:gd name="connsiteX68" fmla="*/ 392659 w 1725612"/>
              <a:gd name="connsiteY68" fmla="*/ 224852 h 371096"/>
              <a:gd name="connsiteX69" fmla="*/ 396407 w 1725612"/>
              <a:gd name="connsiteY69" fmla="*/ 233284 h 371096"/>
              <a:gd name="connsiteX70" fmla="*/ 401091 w 1725612"/>
              <a:gd name="connsiteY70" fmla="*/ 241716 h 371096"/>
              <a:gd name="connsiteX71" fmla="*/ 411397 w 1725612"/>
              <a:gd name="connsiteY71" fmla="*/ 257643 h 371096"/>
              <a:gd name="connsiteX72" fmla="*/ 414207 w 1725612"/>
              <a:gd name="connsiteY72" fmla="*/ 261391 h 371096"/>
              <a:gd name="connsiteX73" fmla="*/ 416081 w 1725612"/>
              <a:gd name="connsiteY73" fmla="*/ 263265 h 371096"/>
              <a:gd name="connsiteX74" fmla="*/ 417018 w 1725612"/>
              <a:gd name="connsiteY74" fmla="*/ 265139 h 371096"/>
              <a:gd name="connsiteX75" fmla="*/ 422639 w 1725612"/>
              <a:gd name="connsiteY75" fmla="*/ 270760 h 371096"/>
              <a:gd name="connsiteX76" fmla="*/ 425450 w 1725612"/>
              <a:gd name="connsiteY76" fmla="*/ 273570 h 371096"/>
              <a:gd name="connsiteX77" fmla="*/ 426387 w 1725612"/>
              <a:gd name="connsiteY77" fmla="*/ 275444 h 371096"/>
              <a:gd name="connsiteX78" fmla="*/ 427324 w 1725612"/>
              <a:gd name="connsiteY78" fmla="*/ 276381 h 371096"/>
              <a:gd name="connsiteX79" fmla="*/ 428261 w 1725612"/>
              <a:gd name="connsiteY79" fmla="*/ 277318 h 371096"/>
              <a:gd name="connsiteX80" fmla="*/ 428261 w 1725612"/>
              <a:gd name="connsiteY80" fmla="*/ 277318 h 371096"/>
              <a:gd name="connsiteX81" fmla="*/ 434819 w 1725612"/>
              <a:gd name="connsiteY81" fmla="*/ 283876 h 371096"/>
              <a:gd name="connsiteX82" fmla="*/ 493843 w 1725612"/>
              <a:gd name="connsiteY82" fmla="*/ 325099 h 371096"/>
              <a:gd name="connsiteX83" fmla="*/ 508833 w 1725612"/>
              <a:gd name="connsiteY83" fmla="*/ 331657 h 371096"/>
              <a:gd name="connsiteX84" fmla="*/ 304592 w 1725612"/>
              <a:gd name="connsiteY84" fmla="*/ 326036 h 371096"/>
              <a:gd name="connsiteX85" fmla="*/ 100351 w 1725612"/>
              <a:gd name="connsiteY85" fmla="*/ 307298 h 371096"/>
              <a:gd name="connsiteX86" fmla="*/ 5725 w 1725612"/>
              <a:gd name="connsiteY86" fmla="*/ 249211 h 371096"/>
              <a:gd name="connsiteX87" fmla="*/ 1978 w 1725612"/>
              <a:gd name="connsiteY87" fmla="*/ 248275 h 371096"/>
              <a:gd name="connsiteX88" fmla="*/ 66623 w 1725612"/>
              <a:gd name="connsiteY88" fmla="*/ 313857 h 371096"/>
              <a:gd name="connsiteX89" fmla="*/ 269927 w 1725612"/>
              <a:gd name="connsiteY89" fmla="*/ 346648 h 371096"/>
              <a:gd name="connsiteX90" fmla="*/ 501338 w 1725612"/>
              <a:gd name="connsiteY90" fmla="*/ 358827 h 371096"/>
              <a:gd name="connsiteX91" fmla="*/ 591279 w 1725612"/>
              <a:gd name="connsiteY91" fmla="*/ 360701 h 371096"/>
              <a:gd name="connsiteX92" fmla="*/ 624070 w 1725612"/>
              <a:gd name="connsiteY92" fmla="*/ 361638 h 371096"/>
              <a:gd name="connsiteX93" fmla="*/ 738370 w 1725612"/>
              <a:gd name="connsiteY93" fmla="*/ 371007 h 371096"/>
              <a:gd name="connsiteX94" fmla="*/ 909820 w 1725612"/>
              <a:gd name="connsiteY94" fmla="*/ 359764 h 371096"/>
              <a:gd name="connsiteX95" fmla="*/ 943548 w 1725612"/>
              <a:gd name="connsiteY95" fmla="*/ 354143 h 371096"/>
              <a:gd name="connsiteX96" fmla="*/ 974465 w 1725612"/>
              <a:gd name="connsiteY96" fmla="*/ 359764 h 371096"/>
              <a:gd name="connsiteX97" fmla="*/ 1032552 w 1725612"/>
              <a:gd name="connsiteY97" fmla="*/ 366322 h 371096"/>
              <a:gd name="connsiteX98" fmla="*/ 1109376 w 1725612"/>
              <a:gd name="connsiteY98" fmla="*/ 368196 h 371096"/>
              <a:gd name="connsiteX99" fmla="*/ 1153410 w 1725612"/>
              <a:gd name="connsiteY99" fmla="*/ 365385 h 371096"/>
              <a:gd name="connsiteX100" fmla="*/ 1196507 w 1725612"/>
              <a:gd name="connsiteY100" fmla="*/ 358827 h 371096"/>
              <a:gd name="connsiteX101" fmla="*/ 1214307 w 1725612"/>
              <a:gd name="connsiteY101" fmla="*/ 356016 h 371096"/>
              <a:gd name="connsiteX102" fmla="*/ 1388568 w 1725612"/>
              <a:gd name="connsiteY102" fmla="*/ 324162 h 371096"/>
              <a:gd name="connsiteX103" fmla="*/ 1558144 w 1725612"/>
              <a:gd name="connsiteY103" fmla="*/ 304488 h 371096"/>
              <a:gd name="connsiteX104" fmla="*/ 1647148 w 1725612"/>
              <a:gd name="connsiteY104" fmla="*/ 311983 h 371096"/>
              <a:gd name="connsiteX105" fmla="*/ 1724910 w 1725612"/>
              <a:gd name="connsiteY105" fmla="*/ 335405 h 371096"/>
              <a:gd name="connsiteX106" fmla="*/ 1724910 w 1725612"/>
              <a:gd name="connsiteY106" fmla="*/ 334468 h 371096"/>
              <a:gd name="connsiteX107" fmla="*/ 573478 w 1725612"/>
              <a:gd name="connsiteY107" fmla="*/ 306361 h 371096"/>
              <a:gd name="connsiteX108" fmla="*/ 520076 w 1725612"/>
              <a:gd name="connsiteY108" fmla="*/ 282939 h 371096"/>
              <a:gd name="connsiteX109" fmla="*/ 476042 w 1725612"/>
              <a:gd name="connsiteY109" fmla="*/ 249211 h 371096"/>
              <a:gd name="connsiteX110" fmla="*/ 471357 w 1725612"/>
              <a:gd name="connsiteY110" fmla="*/ 244527 h 371096"/>
              <a:gd name="connsiteX111" fmla="*/ 467610 w 1725612"/>
              <a:gd name="connsiteY111" fmla="*/ 238906 h 371096"/>
              <a:gd name="connsiteX112" fmla="*/ 462926 w 1725612"/>
              <a:gd name="connsiteY112" fmla="*/ 232348 h 371096"/>
              <a:gd name="connsiteX113" fmla="*/ 461989 w 1725612"/>
              <a:gd name="connsiteY113" fmla="*/ 230474 h 371096"/>
              <a:gd name="connsiteX114" fmla="*/ 461052 w 1725612"/>
              <a:gd name="connsiteY114" fmla="*/ 229537 h 371096"/>
              <a:gd name="connsiteX115" fmla="*/ 459178 w 1725612"/>
              <a:gd name="connsiteY115" fmla="*/ 226726 h 371096"/>
              <a:gd name="connsiteX116" fmla="*/ 452620 w 1725612"/>
              <a:gd name="connsiteY116" fmla="*/ 216421 h 371096"/>
              <a:gd name="connsiteX117" fmla="*/ 449809 w 1725612"/>
              <a:gd name="connsiteY117" fmla="*/ 210799 h 371096"/>
              <a:gd name="connsiteX118" fmla="*/ 446998 w 1725612"/>
              <a:gd name="connsiteY118" fmla="*/ 205178 h 371096"/>
              <a:gd name="connsiteX119" fmla="*/ 440440 w 1725612"/>
              <a:gd name="connsiteY119" fmla="*/ 157397 h 371096"/>
              <a:gd name="connsiteX120" fmla="*/ 460115 w 1725612"/>
              <a:gd name="connsiteY120" fmla="*/ 111489 h 371096"/>
              <a:gd name="connsiteX121" fmla="*/ 500401 w 1725612"/>
              <a:gd name="connsiteY121" fmla="*/ 74951 h 371096"/>
              <a:gd name="connsiteX122" fmla="*/ 553803 w 1725612"/>
              <a:gd name="connsiteY122" fmla="*/ 54339 h 371096"/>
              <a:gd name="connsiteX123" fmla="*/ 610953 w 1725612"/>
              <a:gd name="connsiteY123" fmla="*/ 52466 h 371096"/>
              <a:gd name="connsiteX124" fmla="*/ 664356 w 1725612"/>
              <a:gd name="connsiteY124" fmla="*/ 68393 h 371096"/>
              <a:gd name="connsiteX125" fmla="*/ 676535 w 1725612"/>
              <a:gd name="connsiteY125" fmla="*/ 74951 h 371096"/>
              <a:gd name="connsiteX126" fmla="*/ 676535 w 1725612"/>
              <a:gd name="connsiteY126" fmla="*/ 74951 h 371096"/>
              <a:gd name="connsiteX127" fmla="*/ 676535 w 1725612"/>
              <a:gd name="connsiteY127" fmla="*/ 74951 h 371096"/>
              <a:gd name="connsiteX128" fmla="*/ 677472 w 1725612"/>
              <a:gd name="connsiteY128" fmla="*/ 75888 h 371096"/>
              <a:gd name="connsiteX129" fmla="*/ 679346 w 1725612"/>
              <a:gd name="connsiteY129" fmla="*/ 76825 h 371096"/>
              <a:gd name="connsiteX130" fmla="*/ 683094 w 1725612"/>
              <a:gd name="connsiteY130" fmla="*/ 78698 h 371096"/>
              <a:gd name="connsiteX131" fmla="*/ 689652 w 1725612"/>
              <a:gd name="connsiteY131" fmla="*/ 82446 h 371096"/>
              <a:gd name="connsiteX132" fmla="*/ 694336 w 1725612"/>
              <a:gd name="connsiteY132" fmla="*/ 85257 h 371096"/>
              <a:gd name="connsiteX133" fmla="*/ 635312 w 1725612"/>
              <a:gd name="connsiteY133" fmla="*/ 83383 h 371096"/>
              <a:gd name="connsiteX134" fmla="*/ 560362 w 1725612"/>
              <a:gd name="connsiteY134" fmla="*/ 153649 h 371096"/>
              <a:gd name="connsiteX135" fmla="*/ 611890 w 1725612"/>
              <a:gd name="connsiteY135" fmla="*/ 317604 h 371096"/>
              <a:gd name="connsiteX136" fmla="*/ 573478 w 1725612"/>
              <a:gd name="connsiteY136" fmla="*/ 306361 h 371096"/>
              <a:gd name="connsiteX137" fmla="*/ 934179 w 1725612"/>
              <a:gd name="connsiteY137" fmla="*/ 348521 h 371096"/>
              <a:gd name="connsiteX138" fmla="*/ 925747 w 1725612"/>
              <a:gd name="connsiteY138" fmla="*/ 350395 h 371096"/>
              <a:gd name="connsiteX139" fmla="*/ 906072 w 1725612"/>
              <a:gd name="connsiteY139" fmla="*/ 350395 h 371096"/>
              <a:gd name="connsiteX140" fmla="*/ 832058 w 1725612"/>
              <a:gd name="connsiteY140" fmla="*/ 348521 h 371096"/>
              <a:gd name="connsiteX141" fmla="*/ 737433 w 1725612"/>
              <a:gd name="connsiteY141" fmla="*/ 341026 h 371096"/>
              <a:gd name="connsiteX142" fmla="*/ 694336 w 1725612"/>
              <a:gd name="connsiteY142" fmla="*/ 335405 h 371096"/>
              <a:gd name="connsiteX143" fmla="*/ 596900 w 1725612"/>
              <a:gd name="connsiteY143" fmla="*/ 266075 h 371096"/>
              <a:gd name="connsiteX144" fmla="*/ 575352 w 1725612"/>
              <a:gd name="connsiteY144" fmla="*/ 165829 h 371096"/>
              <a:gd name="connsiteX145" fmla="*/ 633438 w 1725612"/>
              <a:gd name="connsiteY145" fmla="*/ 100247 h 371096"/>
              <a:gd name="connsiteX146" fmla="*/ 727127 w 1725612"/>
              <a:gd name="connsiteY146" fmla="*/ 114300 h 371096"/>
              <a:gd name="connsiteX147" fmla="*/ 746802 w 1725612"/>
              <a:gd name="connsiteY147" fmla="*/ 135848 h 371096"/>
              <a:gd name="connsiteX148" fmla="*/ 796457 w 1725612"/>
              <a:gd name="connsiteY148" fmla="*/ 222042 h 371096"/>
              <a:gd name="connsiteX149" fmla="*/ 818005 w 1725612"/>
              <a:gd name="connsiteY149" fmla="*/ 263265 h 371096"/>
              <a:gd name="connsiteX150" fmla="*/ 842364 w 1725612"/>
              <a:gd name="connsiteY150" fmla="*/ 299803 h 371096"/>
              <a:gd name="connsiteX151" fmla="*/ 872344 w 1725612"/>
              <a:gd name="connsiteY151" fmla="*/ 326973 h 371096"/>
              <a:gd name="connsiteX152" fmla="*/ 888271 w 1725612"/>
              <a:gd name="connsiteY152" fmla="*/ 336342 h 371096"/>
              <a:gd name="connsiteX153" fmla="*/ 895766 w 1725612"/>
              <a:gd name="connsiteY153" fmla="*/ 340089 h 371096"/>
              <a:gd name="connsiteX154" fmla="*/ 903262 w 1725612"/>
              <a:gd name="connsiteY154" fmla="*/ 342900 h 371096"/>
              <a:gd name="connsiteX155" fmla="*/ 934179 w 1725612"/>
              <a:gd name="connsiteY155" fmla="*/ 348521 h 371096"/>
              <a:gd name="connsiteX156" fmla="*/ 934179 w 1725612"/>
              <a:gd name="connsiteY156" fmla="*/ 348521 h 371096"/>
              <a:gd name="connsiteX157" fmla="*/ 1241477 w 1725612"/>
              <a:gd name="connsiteY157" fmla="*/ 264202 h 371096"/>
              <a:gd name="connsiteX158" fmla="*/ 1166526 w 1725612"/>
              <a:gd name="connsiteY158" fmla="*/ 325099 h 371096"/>
              <a:gd name="connsiteX159" fmla="*/ 1102818 w 1725612"/>
              <a:gd name="connsiteY159" fmla="*/ 338216 h 371096"/>
              <a:gd name="connsiteX160" fmla="*/ 1029741 w 1725612"/>
              <a:gd name="connsiteY160" fmla="*/ 346648 h 371096"/>
              <a:gd name="connsiteX161" fmla="*/ 971654 w 1725612"/>
              <a:gd name="connsiteY161" fmla="*/ 350395 h 371096"/>
              <a:gd name="connsiteX162" fmla="*/ 967907 w 1725612"/>
              <a:gd name="connsiteY162" fmla="*/ 350395 h 371096"/>
              <a:gd name="connsiteX163" fmla="*/ 969780 w 1725612"/>
              <a:gd name="connsiteY163" fmla="*/ 349458 h 371096"/>
              <a:gd name="connsiteX164" fmla="*/ 952916 w 1725612"/>
              <a:gd name="connsiteY164" fmla="*/ 349458 h 371096"/>
              <a:gd name="connsiteX165" fmla="*/ 946358 w 1725612"/>
              <a:gd name="connsiteY165" fmla="*/ 349458 h 371096"/>
              <a:gd name="connsiteX166" fmla="*/ 950106 w 1725612"/>
              <a:gd name="connsiteY166" fmla="*/ 348521 h 371096"/>
              <a:gd name="connsiteX167" fmla="*/ 953853 w 1725612"/>
              <a:gd name="connsiteY167" fmla="*/ 348521 h 371096"/>
              <a:gd name="connsiteX168" fmla="*/ 970717 w 1725612"/>
              <a:gd name="connsiteY168" fmla="*/ 348521 h 371096"/>
              <a:gd name="connsiteX169" fmla="*/ 959475 w 1725612"/>
              <a:gd name="connsiteY169" fmla="*/ 346648 h 371096"/>
              <a:gd name="connsiteX170" fmla="*/ 972591 w 1725612"/>
              <a:gd name="connsiteY170" fmla="*/ 341963 h 371096"/>
              <a:gd name="connsiteX171" fmla="*/ 1018498 w 1725612"/>
              <a:gd name="connsiteY171" fmla="*/ 305425 h 371096"/>
              <a:gd name="connsiteX172" fmla="*/ 1052226 w 1725612"/>
              <a:gd name="connsiteY172" fmla="*/ 242653 h 371096"/>
              <a:gd name="connsiteX173" fmla="*/ 1086891 w 1725612"/>
              <a:gd name="connsiteY173" fmla="*/ 173324 h 371096"/>
              <a:gd name="connsiteX174" fmla="*/ 1090639 w 1725612"/>
              <a:gd name="connsiteY174" fmla="*/ 168639 h 371096"/>
              <a:gd name="connsiteX175" fmla="*/ 1138420 w 1725612"/>
              <a:gd name="connsiteY175" fmla="*/ 148028 h 371096"/>
              <a:gd name="connsiteX176" fmla="*/ 1226487 w 1725612"/>
              <a:gd name="connsiteY176" fmla="*/ 178008 h 371096"/>
              <a:gd name="connsiteX177" fmla="*/ 1241477 w 1725612"/>
              <a:gd name="connsiteY177" fmla="*/ 264202 h 371096"/>
              <a:gd name="connsiteX178" fmla="*/ 1307059 w 1725612"/>
              <a:gd name="connsiteY178" fmla="*/ 215484 h 371096"/>
              <a:gd name="connsiteX179" fmla="*/ 1263962 w 1725612"/>
              <a:gd name="connsiteY179" fmla="*/ 281066 h 371096"/>
              <a:gd name="connsiteX180" fmla="*/ 1256467 w 1725612"/>
              <a:gd name="connsiteY180" fmla="*/ 286687 h 371096"/>
              <a:gd name="connsiteX181" fmla="*/ 1263025 w 1725612"/>
              <a:gd name="connsiteY181" fmla="*/ 273570 h 371096"/>
              <a:gd name="connsiteX182" fmla="*/ 1237729 w 1725612"/>
              <a:gd name="connsiteY182" fmla="*/ 169576 h 371096"/>
              <a:gd name="connsiteX183" fmla="*/ 1104692 w 1725612"/>
              <a:gd name="connsiteY183" fmla="*/ 151775 h 371096"/>
              <a:gd name="connsiteX184" fmla="*/ 1112187 w 1725612"/>
              <a:gd name="connsiteY184" fmla="*/ 143343 h 371096"/>
              <a:gd name="connsiteX185" fmla="*/ 1115934 w 1725612"/>
              <a:gd name="connsiteY185" fmla="*/ 139596 h 371096"/>
              <a:gd name="connsiteX186" fmla="*/ 1119682 w 1725612"/>
              <a:gd name="connsiteY186" fmla="*/ 135848 h 371096"/>
              <a:gd name="connsiteX187" fmla="*/ 1123430 w 1725612"/>
              <a:gd name="connsiteY187" fmla="*/ 132101 h 371096"/>
              <a:gd name="connsiteX188" fmla="*/ 1127177 w 1725612"/>
              <a:gd name="connsiteY188" fmla="*/ 129290 h 371096"/>
              <a:gd name="connsiteX189" fmla="*/ 1135609 w 1725612"/>
              <a:gd name="connsiteY189" fmla="*/ 122732 h 371096"/>
              <a:gd name="connsiteX190" fmla="*/ 1140293 w 1725612"/>
              <a:gd name="connsiteY190" fmla="*/ 118984 h 371096"/>
              <a:gd name="connsiteX191" fmla="*/ 1143104 w 1725612"/>
              <a:gd name="connsiteY191" fmla="*/ 117111 h 371096"/>
              <a:gd name="connsiteX192" fmla="*/ 1143104 w 1725612"/>
              <a:gd name="connsiteY192" fmla="*/ 117111 h 371096"/>
              <a:gd name="connsiteX193" fmla="*/ 1143104 w 1725612"/>
              <a:gd name="connsiteY193" fmla="*/ 117111 h 371096"/>
              <a:gd name="connsiteX194" fmla="*/ 1144041 w 1725612"/>
              <a:gd name="connsiteY194" fmla="*/ 117111 h 371096"/>
              <a:gd name="connsiteX195" fmla="*/ 1144978 w 1725612"/>
              <a:gd name="connsiteY195" fmla="*/ 116174 h 371096"/>
              <a:gd name="connsiteX196" fmla="*/ 1182453 w 1725612"/>
              <a:gd name="connsiteY196" fmla="*/ 100247 h 371096"/>
              <a:gd name="connsiteX197" fmla="*/ 1222740 w 1725612"/>
              <a:gd name="connsiteY197" fmla="*/ 99310 h 371096"/>
              <a:gd name="connsiteX198" fmla="*/ 1261152 w 1725612"/>
              <a:gd name="connsiteY198" fmla="*/ 114300 h 371096"/>
              <a:gd name="connsiteX199" fmla="*/ 1291132 w 1725612"/>
              <a:gd name="connsiteY199" fmla="*/ 141470 h 371096"/>
              <a:gd name="connsiteX200" fmla="*/ 1307059 w 1725612"/>
              <a:gd name="connsiteY200" fmla="*/ 177071 h 371096"/>
              <a:gd name="connsiteX201" fmla="*/ 1307059 w 1725612"/>
              <a:gd name="connsiteY201" fmla="*/ 215484 h 3710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</a:cxnLst>
            <a:rect l="l" t="t" r="r" b="b"/>
            <a:pathLst>
              <a:path w="1725612" h="371096">
                <a:moveTo>
                  <a:pt x="1724910" y="334468"/>
                </a:moveTo>
                <a:cubicBezTo>
                  <a:pt x="1689308" y="305425"/>
                  <a:pt x="1625600" y="296056"/>
                  <a:pt x="1578756" y="292308"/>
                </a:cubicBezTo>
                <a:cubicBezTo>
                  <a:pt x="1521606" y="287624"/>
                  <a:pt x="1463519" y="292308"/>
                  <a:pt x="1407306" y="299803"/>
                </a:cubicBezTo>
                <a:cubicBezTo>
                  <a:pt x="1371704" y="304488"/>
                  <a:pt x="1336102" y="310109"/>
                  <a:pt x="1300501" y="316667"/>
                </a:cubicBezTo>
                <a:cubicBezTo>
                  <a:pt x="1303311" y="314793"/>
                  <a:pt x="1307059" y="311983"/>
                  <a:pt x="1309870" y="310109"/>
                </a:cubicBezTo>
                <a:cubicBezTo>
                  <a:pt x="1313617" y="307298"/>
                  <a:pt x="1317365" y="303551"/>
                  <a:pt x="1321112" y="300740"/>
                </a:cubicBezTo>
                <a:cubicBezTo>
                  <a:pt x="1324860" y="297930"/>
                  <a:pt x="1327671" y="293245"/>
                  <a:pt x="1331418" y="290434"/>
                </a:cubicBezTo>
                <a:lnTo>
                  <a:pt x="1334229" y="287624"/>
                </a:lnTo>
                <a:lnTo>
                  <a:pt x="1335166" y="286687"/>
                </a:lnTo>
                <a:lnTo>
                  <a:pt x="1335166" y="286687"/>
                </a:lnTo>
                <a:cubicBezTo>
                  <a:pt x="1335166" y="285750"/>
                  <a:pt x="1335166" y="287624"/>
                  <a:pt x="1336102" y="285750"/>
                </a:cubicBezTo>
                <a:lnTo>
                  <a:pt x="1337039" y="284813"/>
                </a:lnTo>
                <a:lnTo>
                  <a:pt x="1340787" y="280129"/>
                </a:lnTo>
                <a:lnTo>
                  <a:pt x="1344535" y="275444"/>
                </a:lnTo>
                <a:lnTo>
                  <a:pt x="1348282" y="268886"/>
                </a:lnTo>
                <a:lnTo>
                  <a:pt x="1352030" y="262328"/>
                </a:lnTo>
                <a:cubicBezTo>
                  <a:pt x="1352967" y="260454"/>
                  <a:pt x="1353903" y="257643"/>
                  <a:pt x="1355777" y="255770"/>
                </a:cubicBezTo>
                <a:cubicBezTo>
                  <a:pt x="1357651" y="251085"/>
                  <a:pt x="1360462" y="247338"/>
                  <a:pt x="1361398" y="242653"/>
                </a:cubicBezTo>
                <a:lnTo>
                  <a:pt x="1364209" y="236095"/>
                </a:lnTo>
                <a:cubicBezTo>
                  <a:pt x="1365146" y="234221"/>
                  <a:pt x="1365146" y="231411"/>
                  <a:pt x="1366083" y="228600"/>
                </a:cubicBezTo>
                <a:cubicBezTo>
                  <a:pt x="1370767" y="209862"/>
                  <a:pt x="1371704" y="189251"/>
                  <a:pt x="1367957" y="169576"/>
                </a:cubicBezTo>
                <a:cubicBezTo>
                  <a:pt x="1364209" y="149902"/>
                  <a:pt x="1355777" y="131164"/>
                  <a:pt x="1343598" y="114300"/>
                </a:cubicBezTo>
                <a:cubicBezTo>
                  <a:pt x="1331418" y="97436"/>
                  <a:pt x="1315491" y="83383"/>
                  <a:pt x="1296753" y="72140"/>
                </a:cubicBezTo>
                <a:cubicBezTo>
                  <a:pt x="1278016" y="60898"/>
                  <a:pt x="1257404" y="52466"/>
                  <a:pt x="1234919" y="49655"/>
                </a:cubicBezTo>
                <a:cubicBezTo>
                  <a:pt x="1229298" y="48718"/>
                  <a:pt x="1223676" y="47781"/>
                  <a:pt x="1218055" y="47781"/>
                </a:cubicBezTo>
                <a:lnTo>
                  <a:pt x="1209623" y="47781"/>
                </a:lnTo>
                <a:cubicBezTo>
                  <a:pt x="1206812" y="47781"/>
                  <a:pt x="1204002" y="47781"/>
                  <a:pt x="1201191" y="47781"/>
                </a:cubicBezTo>
                <a:cubicBezTo>
                  <a:pt x="1189949" y="48718"/>
                  <a:pt x="1178706" y="50592"/>
                  <a:pt x="1168400" y="53402"/>
                </a:cubicBezTo>
                <a:cubicBezTo>
                  <a:pt x="1147789" y="59024"/>
                  <a:pt x="1129051" y="68393"/>
                  <a:pt x="1113124" y="79635"/>
                </a:cubicBezTo>
                <a:lnTo>
                  <a:pt x="1109376" y="82446"/>
                </a:lnTo>
                <a:lnTo>
                  <a:pt x="1106566" y="84320"/>
                </a:lnTo>
                <a:lnTo>
                  <a:pt x="1101881" y="88067"/>
                </a:lnTo>
                <a:cubicBezTo>
                  <a:pt x="1099071" y="89941"/>
                  <a:pt x="1095323" y="93689"/>
                  <a:pt x="1091576" y="97436"/>
                </a:cubicBezTo>
                <a:cubicBezTo>
                  <a:pt x="1089702" y="99310"/>
                  <a:pt x="1087828" y="100247"/>
                  <a:pt x="1085954" y="102120"/>
                </a:cubicBezTo>
                <a:lnTo>
                  <a:pt x="1081270" y="106805"/>
                </a:lnTo>
                <a:lnTo>
                  <a:pt x="1076585" y="111489"/>
                </a:lnTo>
                <a:lnTo>
                  <a:pt x="1072838" y="116174"/>
                </a:lnTo>
                <a:cubicBezTo>
                  <a:pt x="1061595" y="129290"/>
                  <a:pt x="1053163" y="143343"/>
                  <a:pt x="1046605" y="157397"/>
                </a:cubicBezTo>
                <a:cubicBezTo>
                  <a:pt x="1032552" y="185503"/>
                  <a:pt x="1025994" y="211736"/>
                  <a:pt x="1019435" y="236095"/>
                </a:cubicBezTo>
                <a:cubicBezTo>
                  <a:pt x="1012877" y="259517"/>
                  <a:pt x="1007256" y="281066"/>
                  <a:pt x="998824" y="297930"/>
                </a:cubicBezTo>
                <a:cubicBezTo>
                  <a:pt x="990392" y="314793"/>
                  <a:pt x="979149" y="327910"/>
                  <a:pt x="966970" y="335405"/>
                </a:cubicBezTo>
                <a:cubicBezTo>
                  <a:pt x="959475" y="340089"/>
                  <a:pt x="951979" y="343837"/>
                  <a:pt x="945421" y="345711"/>
                </a:cubicBezTo>
                <a:cubicBezTo>
                  <a:pt x="936053" y="342900"/>
                  <a:pt x="923873" y="339152"/>
                  <a:pt x="910757" y="332594"/>
                </a:cubicBezTo>
                <a:cubicBezTo>
                  <a:pt x="908883" y="331657"/>
                  <a:pt x="906072" y="330721"/>
                  <a:pt x="904199" y="328847"/>
                </a:cubicBezTo>
                <a:cubicBezTo>
                  <a:pt x="902325" y="327910"/>
                  <a:pt x="900451" y="326036"/>
                  <a:pt x="897640" y="325099"/>
                </a:cubicBezTo>
                <a:cubicBezTo>
                  <a:pt x="892956" y="322289"/>
                  <a:pt x="889208" y="318541"/>
                  <a:pt x="885461" y="315730"/>
                </a:cubicBezTo>
                <a:cubicBezTo>
                  <a:pt x="877966" y="308235"/>
                  <a:pt x="870471" y="299803"/>
                  <a:pt x="863912" y="289498"/>
                </a:cubicBezTo>
                <a:cubicBezTo>
                  <a:pt x="850796" y="268886"/>
                  <a:pt x="841427" y="242653"/>
                  <a:pt x="831121" y="212673"/>
                </a:cubicBezTo>
                <a:cubicBezTo>
                  <a:pt x="820816" y="182693"/>
                  <a:pt x="808636" y="148965"/>
                  <a:pt x="787088" y="116174"/>
                </a:cubicBezTo>
                <a:cubicBezTo>
                  <a:pt x="775845" y="99310"/>
                  <a:pt x="762729" y="83383"/>
                  <a:pt x="746802" y="68393"/>
                </a:cubicBezTo>
                <a:cubicBezTo>
                  <a:pt x="743054" y="64645"/>
                  <a:pt x="739307" y="60898"/>
                  <a:pt x="734622" y="57150"/>
                </a:cubicBezTo>
                <a:lnTo>
                  <a:pt x="728064" y="51529"/>
                </a:lnTo>
                <a:cubicBezTo>
                  <a:pt x="726190" y="49655"/>
                  <a:pt x="723380" y="47781"/>
                  <a:pt x="721506" y="46844"/>
                </a:cubicBezTo>
                <a:lnTo>
                  <a:pt x="714948" y="42160"/>
                </a:lnTo>
                <a:lnTo>
                  <a:pt x="712137" y="40286"/>
                </a:lnTo>
                <a:lnTo>
                  <a:pt x="710263" y="39349"/>
                </a:lnTo>
                <a:lnTo>
                  <a:pt x="709326" y="38412"/>
                </a:lnTo>
                <a:lnTo>
                  <a:pt x="708389" y="37475"/>
                </a:lnTo>
                <a:lnTo>
                  <a:pt x="707453" y="37475"/>
                </a:lnTo>
                <a:cubicBezTo>
                  <a:pt x="702768" y="34665"/>
                  <a:pt x="697147" y="31854"/>
                  <a:pt x="692462" y="28107"/>
                </a:cubicBezTo>
                <a:cubicBezTo>
                  <a:pt x="670914" y="16864"/>
                  <a:pt x="646555" y="8432"/>
                  <a:pt x="621259" y="3748"/>
                </a:cubicBezTo>
                <a:cubicBezTo>
                  <a:pt x="614701" y="2811"/>
                  <a:pt x="608143" y="1874"/>
                  <a:pt x="601584" y="937"/>
                </a:cubicBezTo>
                <a:cubicBezTo>
                  <a:pt x="595026" y="937"/>
                  <a:pt x="588468" y="0"/>
                  <a:pt x="581910" y="0"/>
                </a:cubicBezTo>
                <a:cubicBezTo>
                  <a:pt x="575352" y="0"/>
                  <a:pt x="568793" y="0"/>
                  <a:pt x="562235" y="937"/>
                </a:cubicBezTo>
                <a:cubicBezTo>
                  <a:pt x="555677" y="1874"/>
                  <a:pt x="549119" y="1874"/>
                  <a:pt x="542561" y="3748"/>
                </a:cubicBezTo>
                <a:cubicBezTo>
                  <a:pt x="516328" y="8432"/>
                  <a:pt x="491032" y="17801"/>
                  <a:pt x="468547" y="30917"/>
                </a:cubicBezTo>
                <a:cubicBezTo>
                  <a:pt x="446061" y="44034"/>
                  <a:pt x="426387" y="61834"/>
                  <a:pt x="410460" y="82446"/>
                </a:cubicBezTo>
                <a:cubicBezTo>
                  <a:pt x="395470" y="103057"/>
                  <a:pt x="385164" y="127416"/>
                  <a:pt x="381416" y="151775"/>
                </a:cubicBezTo>
                <a:cubicBezTo>
                  <a:pt x="377669" y="177071"/>
                  <a:pt x="382353" y="202367"/>
                  <a:pt x="392659" y="224852"/>
                </a:cubicBezTo>
                <a:cubicBezTo>
                  <a:pt x="393596" y="227663"/>
                  <a:pt x="394533" y="230474"/>
                  <a:pt x="396407" y="233284"/>
                </a:cubicBezTo>
                <a:lnTo>
                  <a:pt x="401091" y="241716"/>
                </a:lnTo>
                <a:cubicBezTo>
                  <a:pt x="403902" y="247338"/>
                  <a:pt x="407649" y="252022"/>
                  <a:pt x="411397" y="257643"/>
                </a:cubicBezTo>
                <a:lnTo>
                  <a:pt x="414207" y="261391"/>
                </a:lnTo>
                <a:lnTo>
                  <a:pt x="416081" y="263265"/>
                </a:lnTo>
                <a:cubicBezTo>
                  <a:pt x="416081" y="264202"/>
                  <a:pt x="417018" y="264202"/>
                  <a:pt x="417018" y="265139"/>
                </a:cubicBezTo>
                <a:lnTo>
                  <a:pt x="422639" y="270760"/>
                </a:lnTo>
                <a:lnTo>
                  <a:pt x="425450" y="273570"/>
                </a:lnTo>
                <a:lnTo>
                  <a:pt x="426387" y="275444"/>
                </a:lnTo>
                <a:lnTo>
                  <a:pt x="427324" y="276381"/>
                </a:lnTo>
                <a:lnTo>
                  <a:pt x="428261" y="277318"/>
                </a:lnTo>
                <a:lnTo>
                  <a:pt x="428261" y="277318"/>
                </a:lnTo>
                <a:lnTo>
                  <a:pt x="434819" y="283876"/>
                </a:lnTo>
                <a:cubicBezTo>
                  <a:pt x="452620" y="300740"/>
                  <a:pt x="473231" y="314793"/>
                  <a:pt x="493843" y="325099"/>
                </a:cubicBezTo>
                <a:cubicBezTo>
                  <a:pt x="498527" y="327910"/>
                  <a:pt x="504148" y="329784"/>
                  <a:pt x="508833" y="331657"/>
                </a:cubicBezTo>
                <a:cubicBezTo>
                  <a:pt x="441377" y="328847"/>
                  <a:pt x="372984" y="327910"/>
                  <a:pt x="304592" y="326036"/>
                </a:cubicBezTo>
                <a:cubicBezTo>
                  <a:pt x="236199" y="324162"/>
                  <a:pt x="166870" y="319478"/>
                  <a:pt x="100351" y="307298"/>
                </a:cubicBezTo>
                <a:cubicBezTo>
                  <a:pt x="68497" y="301677"/>
                  <a:pt x="1978" y="289498"/>
                  <a:pt x="5725" y="249211"/>
                </a:cubicBezTo>
                <a:cubicBezTo>
                  <a:pt x="5725" y="247338"/>
                  <a:pt x="2915" y="246401"/>
                  <a:pt x="1978" y="248275"/>
                </a:cubicBezTo>
                <a:cubicBezTo>
                  <a:pt x="-10202" y="283876"/>
                  <a:pt x="36643" y="303551"/>
                  <a:pt x="66623" y="313857"/>
                </a:cubicBezTo>
                <a:cubicBezTo>
                  <a:pt x="130331" y="335405"/>
                  <a:pt x="202471" y="341026"/>
                  <a:pt x="269927" y="346648"/>
                </a:cubicBezTo>
                <a:cubicBezTo>
                  <a:pt x="346752" y="353206"/>
                  <a:pt x="423576" y="356953"/>
                  <a:pt x="501338" y="358827"/>
                </a:cubicBezTo>
                <a:cubicBezTo>
                  <a:pt x="531318" y="359764"/>
                  <a:pt x="561298" y="360701"/>
                  <a:pt x="591279" y="360701"/>
                </a:cubicBezTo>
                <a:cubicBezTo>
                  <a:pt x="601584" y="360701"/>
                  <a:pt x="612827" y="361638"/>
                  <a:pt x="624070" y="361638"/>
                </a:cubicBezTo>
                <a:cubicBezTo>
                  <a:pt x="664356" y="368196"/>
                  <a:pt x="702768" y="370070"/>
                  <a:pt x="738370" y="371007"/>
                </a:cubicBezTo>
                <a:cubicBezTo>
                  <a:pt x="809573" y="371943"/>
                  <a:pt x="868597" y="365385"/>
                  <a:pt x="909820" y="359764"/>
                </a:cubicBezTo>
                <a:cubicBezTo>
                  <a:pt x="922936" y="357890"/>
                  <a:pt x="934179" y="356016"/>
                  <a:pt x="943548" y="354143"/>
                </a:cubicBezTo>
                <a:cubicBezTo>
                  <a:pt x="951043" y="356016"/>
                  <a:pt x="961348" y="357890"/>
                  <a:pt x="974465" y="359764"/>
                </a:cubicBezTo>
                <a:cubicBezTo>
                  <a:pt x="990392" y="362575"/>
                  <a:pt x="1010066" y="364448"/>
                  <a:pt x="1032552" y="366322"/>
                </a:cubicBezTo>
                <a:cubicBezTo>
                  <a:pt x="1055037" y="368196"/>
                  <a:pt x="1081270" y="369133"/>
                  <a:pt x="1109376" y="368196"/>
                </a:cubicBezTo>
                <a:cubicBezTo>
                  <a:pt x="1123430" y="368196"/>
                  <a:pt x="1138420" y="366322"/>
                  <a:pt x="1153410" y="365385"/>
                </a:cubicBezTo>
                <a:cubicBezTo>
                  <a:pt x="1167463" y="363512"/>
                  <a:pt x="1181516" y="361638"/>
                  <a:pt x="1196507" y="358827"/>
                </a:cubicBezTo>
                <a:cubicBezTo>
                  <a:pt x="1202128" y="357890"/>
                  <a:pt x="1208686" y="356953"/>
                  <a:pt x="1214307" y="356016"/>
                </a:cubicBezTo>
                <a:cubicBezTo>
                  <a:pt x="1273331" y="347584"/>
                  <a:pt x="1330481" y="334468"/>
                  <a:pt x="1388568" y="324162"/>
                </a:cubicBezTo>
                <a:cubicBezTo>
                  <a:pt x="1444781" y="313857"/>
                  <a:pt x="1500994" y="305425"/>
                  <a:pt x="1558144" y="304488"/>
                </a:cubicBezTo>
                <a:cubicBezTo>
                  <a:pt x="1588125" y="304488"/>
                  <a:pt x="1618105" y="307298"/>
                  <a:pt x="1647148" y="311983"/>
                </a:cubicBezTo>
                <a:cubicBezTo>
                  <a:pt x="1674318" y="316667"/>
                  <a:pt x="1698677" y="328847"/>
                  <a:pt x="1724910" y="335405"/>
                </a:cubicBezTo>
                <a:cubicBezTo>
                  <a:pt x="1725847" y="337279"/>
                  <a:pt x="1725847" y="335405"/>
                  <a:pt x="1724910" y="334468"/>
                </a:cubicBezTo>
                <a:close/>
                <a:moveTo>
                  <a:pt x="573478" y="306361"/>
                </a:moveTo>
                <a:cubicBezTo>
                  <a:pt x="554740" y="299803"/>
                  <a:pt x="536939" y="292308"/>
                  <a:pt x="520076" y="282939"/>
                </a:cubicBezTo>
                <a:cubicBezTo>
                  <a:pt x="503211" y="273570"/>
                  <a:pt x="488221" y="262328"/>
                  <a:pt x="476042" y="249211"/>
                </a:cubicBezTo>
                <a:lnTo>
                  <a:pt x="471357" y="244527"/>
                </a:lnTo>
                <a:lnTo>
                  <a:pt x="467610" y="238906"/>
                </a:lnTo>
                <a:lnTo>
                  <a:pt x="462926" y="232348"/>
                </a:lnTo>
                <a:cubicBezTo>
                  <a:pt x="462926" y="231411"/>
                  <a:pt x="461989" y="231411"/>
                  <a:pt x="461989" y="230474"/>
                </a:cubicBezTo>
                <a:lnTo>
                  <a:pt x="461052" y="229537"/>
                </a:lnTo>
                <a:lnTo>
                  <a:pt x="459178" y="226726"/>
                </a:lnTo>
                <a:cubicBezTo>
                  <a:pt x="457304" y="222979"/>
                  <a:pt x="454494" y="220168"/>
                  <a:pt x="452620" y="216421"/>
                </a:cubicBezTo>
                <a:lnTo>
                  <a:pt x="449809" y="210799"/>
                </a:lnTo>
                <a:cubicBezTo>
                  <a:pt x="448872" y="208925"/>
                  <a:pt x="447935" y="207052"/>
                  <a:pt x="446998" y="205178"/>
                </a:cubicBezTo>
                <a:cubicBezTo>
                  <a:pt x="440440" y="189251"/>
                  <a:pt x="438566" y="173324"/>
                  <a:pt x="440440" y="157397"/>
                </a:cubicBezTo>
                <a:cubicBezTo>
                  <a:pt x="443251" y="141470"/>
                  <a:pt x="449809" y="125543"/>
                  <a:pt x="460115" y="111489"/>
                </a:cubicBezTo>
                <a:cubicBezTo>
                  <a:pt x="470420" y="97436"/>
                  <a:pt x="484474" y="85257"/>
                  <a:pt x="500401" y="74951"/>
                </a:cubicBezTo>
                <a:cubicBezTo>
                  <a:pt x="516328" y="65582"/>
                  <a:pt x="535066" y="58087"/>
                  <a:pt x="553803" y="54339"/>
                </a:cubicBezTo>
                <a:cubicBezTo>
                  <a:pt x="572541" y="50592"/>
                  <a:pt x="592216" y="49655"/>
                  <a:pt x="610953" y="52466"/>
                </a:cubicBezTo>
                <a:cubicBezTo>
                  <a:pt x="629691" y="55276"/>
                  <a:pt x="647492" y="60898"/>
                  <a:pt x="664356" y="68393"/>
                </a:cubicBezTo>
                <a:cubicBezTo>
                  <a:pt x="668103" y="70266"/>
                  <a:pt x="672788" y="73077"/>
                  <a:pt x="676535" y="74951"/>
                </a:cubicBezTo>
                <a:lnTo>
                  <a:pt x="676535" y="74951"/>
                </a:lnTo>
                <a:cubicBezTo>
                  <a:pt x="677472" y="75888"/>
                  <a:pt x="675598" y="74951"/>
                  <a:pt x="676535" y="74951"/>
                </a:cubicBezTo>
                <a:lnTo>
                  <a:pt x="677472" y="75888"/>
                </a:lnTo>
                <a:lnTo>
                  <a:pt x="679346" y="76825"/>
                </a:lnTo>
                <a:lnTo>
                  <a:pt x="683094" y="78698"/>
                </a:lnTo>
                <a:lnTo>
                  <a:pt x="689652" y="82446"/>
                </a:lnTo>
                <a:cubicBezTo>
                  <a:pt x="691525" y="83383"/>
                  <a:pt x="693399" y="84320"/>
                  <a:pt x="694336" y="85257"/>
                </a:cubicBezTo>
                <a:cubicBezTo>
                  <a:pt x="674662" y="80572"/>
                  <a:pt x="654050" y="79635"/>
                  <a:pt x="635312" y="83383"/>
                </a:cubicBezTo>
                <a:cubicBezTo>
                  <a:pt x="596900" y="91815"/>
                  <a:pt x="572541" y="122732"/>
                  <a:pt x="560362" y="153649"/>
                </a:cubicBezTo>
                <a:cubicBezTo>
                  <a:pt x="536002" y="215484"/>
                  <a:pt x="561298" y="278255"/>
                  <a:pt x="611890" y="317604"/>
                </a:cubicBezTo>
                <a:cubicBezTo>
                  <a:pt x="598774" y="314793"/>
                  <a:pt x="586594" y="311046"/>
                  <a:pt x="573478" y="306361"/>
                </a:cubicBezTo>
                <a:close/>
                <a:moveTo>
                  <a:pt x="934179" y="348521"/>
                </a:moveTo>
                <a:cubicBezTo>
                  <a:pt x="930431" y="349458"/>
                  <a:pt x="927621" y="350395"/>
                  <a:pt x="925747" y="350395"/>
                </a:cubicBezTo>
                <a:cubicBezTo>
                  <a:pt x="919188" y="350395"/>
                  <a:pt x="912630" y="350395"/>
                  <a:pt x="906072" y="350395"/>
                </a:cubicBezTo>
                <a:cubicBezTo>
                  <a:pt x="885461" y="350395"/>
                  <a:pt x="861102" y="349458"/>
                  <a:pt x="832058" y="348521"/>
                </a:cubicBezTo>
                <a:cubicBezTo>
                  <a:pt x="803952" y="347584"/>
                  <a:pt x="772098" y="344774"/>
                  <a:pt x="737433" y="341026"/>
                </a:cubicBezTo>
                <a:cubicBezTo>
                  <a:pt x="723380" y="339152"/>
                  <a:pt x="709326" y="337279"/>
                  <a:pt x="694336" y="335405"/>
                </a:cubicBezTo>
                <a:cubicBezTo>
                  <a:pt x="654987" y="319478"/>
                  <a:pt x="621259" y="299803"/>
                  <a:pt x="596900" y="266075"/>
                </a:cubicBezTo>
                <a:cubicBezTo>
                  <a:pt x="576289" y="237032"/>
                  <a:pt x="568793" y="199557"/>
                  <a:pt x="575352" y="165829"/>
                </a:cubicBezTo>
                <a:cubicBezTo>
                  <a:pt x="581910" y="136785"/>
                  <a:pt x="602521" y="111489"/>
                  <a:pt x="633438" y="100247"/>
                </a:cubicBezTo>
                <a:cubicBezTo>
                  <a:pt x="667166" y="88067"/>
                  <a:pt x="698084" y="100247"/>
                  <a:pt x="727127" y="114300"/>
                </a:cubicBezTo>
                <a:cubicBezTo>
                  <a:pt x="733685" y="120858"/>
                  <a:pt x="740244" y="128353"/>
                  <a:pt x="746802" y="135848"/>
                </a:cubicBezTo>
                <a:cubicBezTo>
                  <a:pt x="768350" y="163018"/>
                  <a:pt x="782403" y="192998"/>
                  <a:pt x="796457" y="222042"/>
                </a:cubicBezTo>
                <a:cubicBezTo>
                  <a:pt x="803952" y="236095"/>
                  <a:pt x="810510" y="250148"/>
                  <a:pt x="818005" y="263265"/>
                </a:cubicBezTo>
                <a:cubicBezTo>
                  <a:pt x="825500" y="276381"/>
                  <a:pt x="833932" y="288561"/>
                  <a:pt x="842364" y="299803"/>
                </a:cubicBezTo>
                <a:cubicBezTo>
                  <a:pt x="851733" y="310109"/>
                  <a:pt x="862039" y="319478"/>
                  <a:pt x="872344" y="326973"/>
                </a:cubicBezTo>
                <a:cubicBezTo>
                  <a:pt x="877966" y="329784"/>
                  <a:pt x="882650" y="333531"/>
                  <a:pt x="888271" y="336342"/>
                </a:cubicBezTo>
                <a:cubicBezTo>
                  <a:pt x="891082" y="337279"/>
                  <a:pt x="893893" y="339152"/>
                  <a:pt x="895766" y="340089"/>
                </a:cubicBezTo>
                <a:cubicBezTo>
                  <a:pt x="898577" y="341026"/>
                  <a:pt x="901388" y="341963"/>
                  <a:pt x="903262" y="342900"/>
                </a:cubicBezTo>
                <a:cubicBezTo>
                  <a:pt x="916378" y="345711"/>
                  <a:pt x="925747" y="346648"/>
                  <a:pt x="934179" y="348521"/>
                </a:cubicBezTo>
                <a:cubicBezTo>
                  <a:pt x="934179" y="348521"/>
                  <a:pt x="934179" y="348521"/>
                  <a:pt x="934179" y="348521"/>
                </a:cubicBezTo>
                <a:close/>
                <a:moveTo>
                  <a:pt x="1241477" y="264202"/>
                </a:moveTo>
                <a:cubicBezTo>
                  <a:pt x="1229298" y="296993"/>
                  <a:pt x="1198380" y="311983"/>
                  <a:pt x="1166526" y="325099"/>
                </a:cubicBezTo>
                <a:cubicBezTo>
                  <a:pt x="1144978" y="330721"/>
                  <a:pt x="1123430" y="335405"/>
                  <a:pt x="1102818" y="338216"/>
                </a:cubicBezTo>
                <a:cubicBezTo>
                  <a:pt x="1076585" y="342900"/>
                  <a:pt x="1051289" y="344774"/>
                  <a:pt x="1029741" y="346648"/>
                </a:cubicBezTo>
                <a:cubicBezTo>
                  <a:pt x="1007256" y="348521"/>
                  <a:pt x="988518" y="349458"/>
                  <a:pt x="971654" y="350395"/>
                </a:cubicBezTo>
                <a:cubicBezTo>
                  <a:pt x="970717" y="350395"/>
                  <a:pt x="968844" y="350395"/>
                  <a:pt x="967907" y="350395"/>
                </a:cubicBezTo>
                <a:cubicBezTo>
                  <a:pt x="968844" y="350395"/>
                  <a:pt x="969780" y="349458"/>
                  <a:pt x="969780" y="349458"/>
                </a:cubicBezTo>
                <a:cubicBezTo>
                  <a:pt x="969780" y="349458"/>
                  <a:pt x="964159" y="349458"/>
                  <a:pt x="952916" y="349458"/>
                </a:cubicBezTo>
                <a:cubicBezTo>
                  <a:pt x="951043" y="349458"/>
                  <a:pt x="948232" y="349458"/>
                  <a:pt x="946358" y="349458"/>
                </a:cubicBezTo>
                <a:cubicBezTo>
                  <a:pt x="947295" y="349458"/>
                  <a:pt x="948232" y="349458"/>
                  <a:pt x="950106" y="348521"/>
                </a:cubicBezTo>
                <a:cubicBezTo>
                  <a:pt x="951043" y="348521"/>
                  <a:pt x="952916" y="348521"/>
                  <a:pt x="953853" y="348521"/>
                </a:cubicBezTo>
                <a:cubicBezTo>
                  <a:pt x="965096" y="348521"/>
                  <a:pt x="970717" y="348521"/>
                  <a:pt x="970717" y="348521"/>
                </a:cubicBezTo>
                <a:cubicBezTo>
                  <a:pt x="970717" y="348521"/>
                  <a:pt x="966970" y="347584"/>
                  <a:pt x="959475" y="346648"/>
                </a:cubicBezTo>
                <a:cubicBezTo>
                  <a:pt x="964159" y="345711"/>
                  <a:pt x="967907" y="343837"/>
                  <a:pt x="972591" y="341963"/>
                </a:cubicBezTo>
                <a:cubicBezTo>
                  <a:pt x="988518" y="336342"/>
                  <a:pt x="1006319" y="323225"/>
                  <a:pt x="1018498" y="305425"/>
                </a:cubicBezTo>
                <a:cubicBezTo>
                  <a:pt x="1031615" y="287624"/>
                  <a:pt x="1041920" y="265139"/>
                  <a:pt x="1052226" y="242653"/>
                </a:cubicBezTo>
                <a:cubicBezTo>
                  <a:pt x="1062532" y="220168"/>
                  <a:pt x="1072838" y="195809"/>
                  <a:pt x="1086891" y="173324"/>
                </a:cubicBezTo>
                <a:cubicBezTo>
                  <a:pt x="1087828" y="171450"/>
                  <a:pt x="1088765" y="169576"/>
                  <a:pt x="1090639" y="168639"/>
                </a:cubicBezTo>
                <a:cubicBezTo>
                  <a:pt x="1103755" y="158334"/>
                  <a:pt x="1118745" y="150839"/>
                  <a:pt x="1138420" y="148028"/>
                </a:cubicBezTo>
                <a:cubicBezTo>
                  <a:pt x="1171211" y="143343"/>
                  <a:pt x="1204938" y="156460"/>
                  <a:pt x="1226487" y="178008"/>
                </a:cubicBezTo>
                <a:cubicBezTo>
                  <a:pt x="1250846" y="202367"/>
                  <a:pt x="1252720" y="235158"/>
                  <a:pt x="1241477" y="264202"/>
                </a:cubicBezTo>
                <a:close/>
                <a:moveTo>
                  <a:pt x="1307059" y="215484"/>
                </a:moveTo>
                <a:cubicBezTo>
                  <a:pt x="1301438" y="240780"/>
                  <a:pt x="1285511" y="264202"/>
                  <a:pt x="1263962" y="281066"/>
                </a:cubicBezTo>
                <a:cubicBezTo>
                  <a:pt x="1261152" y="282939"/>
                  <a:pt x="1259278" y="284813"/>
                  <a:pt x="1256467" y="286687"/>
                </a:cubicBezTo>
                <a:cubicBezTo>
                  <a:pt x="1259278" y="282002"/>
                  <a:pt x="1261152" y="278255"/>
                  <a:pt x="1263025" y="273570"/>
                </a:cubicBezTo>
                <a:cubicBezTo>
                  <a:pt x="1276142" y="237969"/>
                  <a:pt x="1268647" y="196746"/>
                  <a:pt x="1237729" y="169576"/>
                </a:cubicBezTo>
                <a:cubicBezTo>
                  <a:pt x="1199317" y="135848"/>
                  <a:pt x="1144978" y="131164"/>
                  <a:pt x="1104692" y="151775"/>
                </a:cubicBezTo>
                <a:cubicBezTo>
                  <a:pt x="1107502" y="148965"/>
                  <a:pt x="1109376" y="146154"/>
                  <a:pt x="1112187" y="143343"/>
                </a:cubicBezTo>
                <a:lnTo>
                  <a:pt x="1115934" y="139596"/>
                </a:lnTo>
                <a:lnTo>
                  <a:pt x="1119682" y="135848"/>
                </a:lnTo>
                <a:lnTo>
                  <a:pt x="1123430" y="132101"/>
                </a:lnTo>
                <a:cubicBezTo>
                  <a:pt x="1124367" y="131164"/>
                  <a:pt x="1126240" y="130227"/>
                  <a:pt x="1127177" y="129290"/>
                </a:cubicBezTo>
                <a:cubicBezTo>
                  <a:pt x="1129988" y="127416"/>
                  <a:pt x="1131862" y="125543"/>
                  <a:pt x="1135609" y="122732"/>
                </a:cubicBezTo>
                <a:lnTo>
                  <a:pt x="1140293" y="118984"/>
                </a:lnTo>
                <a:lnTo>
                  <a:pt x="1143104" y="117111"/>
                </a:lnTo>
                <a:cubicBezTo>
                  <a:pt x="1142167" y="118048"/>
                  <a:pt x="1143104" y="117111"/>
                  <a:pt x="1143104" y="117111"/>
                </a:cubicBezTo>
                <a:lnTo>
                  <a:pt x="1143104" y="117111"/>
                </a:lnTo>
                <a:lnTo>
                  <a:pt x="1144041" y="117111"/>
                </a:lnTo>
                <a:lnTo>
                  <a:pt x="1144978" y="116174"/>
                </a:lnTo>
                <a:cubicBezTo>
                  <a:pt x="1157158" y="108679"/>
                  <a:pt x="1169337" y="103057"/>
                  <a:pt x="1182453" y="100247"/>
                </a:cubicBezTo>
                <a:cubicBezTo>
                  <a:pt x="1195570" y="97436"/>
                  <a:pt x="1209623" y="97436"/>
                  <a:pt x="1222740" y="99310"/>
                </a:cubicBezTo>
                <a:cubicBezTo>
                  <a:pt x="1235856" y="101184"/>
                  <a:pt x="1248972" y="106805"/>
                  <a:pt x="1261152" y="114300"/>
                </a:cubicBezTo>
                <a:cubicBezTo>
                  <a:pt x="1273331" y="121795"/>
                  <a:pt x="1282700" y="131164"/>
                  <a:pt x="1291132" y="141470"/>
                </a:cubicBezTo>
                <a:cubicBezTo>
                  <a:pt x="1298627" y="151775"/>
                  <a:pt x="1305185" y="163955"/>
                  <a:pt x="1307059" y="177071"/>
                </a:cubicBezTo>
                <a:cubicBezTo>
                  <a:pt x="1309870" y="190188"/>
                  <a:pt x="1309870" y="202367"/>
                  <a:pt x="1307059" y="215484"/>
                </a:cubicBezTo>
                <a:close/>
              </a:path>
            </a:pathLst>
          </a:custGeom>
          <a:solidFill>
            <a:schemeClr val="accent4"/>
          </a:solidFill>
          <a:ln w="9361" cap="flat">
            <a:noFill/>
            <a:prstDash val="solid"/>
            <a:miter/>
          </a:ln>
        </p:spPr>
        <p:txBody>
          <a:bodyPr rtlCol="0" anchor="ctr"/>
          <a:lstStyle/>
          <a:p>
            <a:pPr algn="ctr"/>
            <a:endParaRPr lang="zh-CN" altLang="en-US" dirty="0">
              <a:latin typeface="+mj-ea"/>
              <a:ea typeface="+mj-ea"/>
            </a:endParaRPr>
          </a:p>
        </p:txBody>
      </p:sp>
      <p:pic>
        <p:nvPicPr>
          <p:cNvPr id="30" name="LOGO">
            <a:extLst>
              <a:ext uri="{FF2B5EF4-FFF2-40B4-BE49-F238E27FC236}">
                <a16:creationId xmlns:a16="http://schemas.microsoft.com/office/drawing/2014/main" id="{8E4314C6-4165-455B-A8AA-5FC34DAEC570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0167099" y="634870"/>
            <a:ext cx="1371600" cy="182880"/>
          </a:xfrm>
          <a:custGeom>
            <a:avLst/>
            <a:gdLst>
              <a:gd name="connsiteX0" fmla="*/ -78 w 1371600"/>
              <a:gd name="connsiteY0" fmla="*/ -10 h 182880"/>
              <a:gd name="connsiteX1" fmla="*/ 1371522 w 1371600"/>
              <a:gd name="connsiteY1" fmla="*/ -10 h 182880"/>
              <a:gd name="connsiteX2" fmla="*/ 1371522 w 1371600"/>
              <a:gd name="connsiteY2" fmla="*/ 182870 h 182880"/>
              <a:gd name="connsiteX3" fmla="*/ -78 w 1371600"/>
              <a:gd name="connsiteY3" fmla="*/ 182870 h 1828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71600" h="182880">
                <a:moveTo>
                  <a:pt x="-78" y="-10"/>
                </a:moveTo>
                <a:lnTo>
                  <a:pt x="1371522" y="-10"/>
                </a:lnTo>
                <a:lnTo>
                  <a:pt x="1371522" y="182870"/>
                </a:lnTo>
                <a:lnTo>
                  <a:pt x="-78" y="182870"/>
                </a:lnTo>
                <a:close/>
              </a:path>
            </a:pathLst>
          </a:custGeom>
        </p:spPr>
      </p:pic>
    </p:spTree>
    <p:extLst>
      <p:ext uri="{BB962C8B-B14F-4D97-AF65-F5344CB8AC3E}">
        <p14:creationId xmlns:p14="http://schemas.microsoft.com/office/powerpoint/2010/main" val="2699456314"/>
      </p:ext>
    </p:extLst>
  </p:cSld>
  <p:clrMapOvr>
    <a:masterClrMapping/>
  </p:clrMapOvr>
  <p:transition spd="slow">
    <p:wipe dir="u"/>
  </p:transition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底版-渐变">
            <a:extLst>
              <a:ext uri="{FF2B5EF4-FFF2-40B4-BE49-F238E27FC236}">
                <a16:creationId xmlns:a16="http://schemas.microsoft.com/office/drawing/2014/main" id="{FF4155B7-CF3A-438E-96BA-053E2A5884E7}"/>
              </a:ext>
            </a:extLst>
          </p:cNvPr>
          <p:cNvSpPr/>
          <p:nvPr/>
        </p:nvSpPr>
        <p:spPr>
          <a:xfrm>
            <a:off x="-14978" y="0"/>
            <a:ext cx="12206978" cy="6862722"/>
          </a:xfrm>
          <a:prstGeom prst="rect">
            <a:avLst/>
          </a:prstGeom>
          <a:gradFill flip="none" rotWithShape="1">
            <a:gsLst>
              <a:gs pos="75000">
                <a:schemeClr val="accent5">
                  <a:lumMod val="50000"/>
                </a:schemeClr>
              </a:gs>
              <a:gs pos="25000">
                <a:schemeClr val="accent5"/>
              </a:gs>
            </a:gsLst>
            <a:lin ang="5400000" scaled="0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6" name="矩形 5">
            <a:extLst>
              <a:ext uri="{FF2B5EF4-FFF2-40B4-BE49-F238E27FC236}">
                <a16:creationId xmlns:a16="http://schemas.microsoft.com/office/drawing/2014/main" id="{ADAE0740-5F81-4D88-89C9-B958F8C930FE}"/>
              </a:ext>
            </a:extLst>
          </p:cNvPr>
          <p:cNvSpPr/>
          <p:nvPr/>
        </p:nvSpPr>
        <p:spPr>
          <a:xfrm>
            <a:off x="4051300" y="-29498"/>
            <a:ext cx="8140700" cy="690224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1" name="文本框 40">
            <a:extLst>
              <a:ext uri="{FF2B5EF4-FFF2-40B4-BE49-F238E27FC236}">
                <a16:creationId xmlns:a16="http://schemas.microsoft.com/office/drawing/2014/main" id="{C8E0B783-2004-4411-8E05-BAF3A9BC4DFC}"/>
              </a:ext>
            </a:extLst>
          </p:cNvPr>
          <p:cNvSpPr txBox="1"/>
          <p:nvPr/>
        </p:nvSpPr>
        <p:spPr>
          <a:xfrm>
            <a:off x="6458856" y="2174962"/>
            <a:ext cx="4920343" cy="116204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altLang="zh-CN" sz="1600" dirty="0">
                <a:solidFill>
                  <a:schemeClr val="accent5">
                    <a:lumMod val="75000"/>
                  </a:schemeClr>
                </a:solidFill>
                <a:latin typeface="+mn-ea"/>
              </a:rPr>
              <a:t>22</a:t>
            </a:r>
            <a:r>
              <a:rPr lang="zh-CN" altLang="en-US" sz="1600" dirty="0">
                <a:solidFill>
                  <a:schemeClr val="accent5">
                    <a:lumMod val="75000"/>
                  </a:schemeClr>
                </a:solidFill>
                <a:latin typeface="+mn-ea"/>
              </a:rPr>
              <a:t>日在公司主要位置张贴活动</a:t>
            </a:r>
            <a:r>
              <a:rPr lang="en-US" altLang="zh-CN" sz="1600" dirty="0">
                <a:solidFill>
                  <a:schemeClr val="accent5">
                    <a:lumMod val="75000"/>
                  </a:schemeClr>
                </a:solidFill>
                <a:latin typeface="+mn-ea"/>
              </a:rPr>
              <a:t>POP</a:t>
            </a:r>
            <a:r>
              <a:rPr lang="zh-CN" altLang="en-US" sz="1600" dirty="0">
                <a:solidFill>
                  <a:schemeClr val="accent5">
                    <a:lumMod val="75000"/>
                  </a:schemeClr>
                </a:solidFill>
                <a:latin typeface="+mn-ea"/>
              </a:rPr>
              <a:t>海报，</a:t>
            </a:r>
            <a:r>
              <a:rPr lang="en-US" altLang="zh-CN" sz="1600" dirty="0">
                <a:solidFill>
                  <a:schemeClr val="accent5">
                    <a:lumMod val="75000"/>
                  </a:schemeClr>
                </a:solidFill>
                <a:latin typeface="+mn-ea"/>
              </a:rPr>
              <a:t>24</a:t>
            </a:r>
            <a:r>
              <a:rPr lang="zh-CN" altLang="en-US" sz="1600" dirty="0">
                <a:solidFill>
                  <a:schemeClr val="accent5">
                    <a:lumMod val="75000"/>
                  </a:schemeClr>
                </a:solidFill>
                <a:latin typeface="+mn-ea"/>
              </a:rPr>
              <a:t>日在</a:t>
            </a:r>
            <a:r>
              <a:rPr lang="en-US" altLang="zh-CN" sz="1600" dirty="0">
                <a:solidFill>
                  <a:schemeClr val="accent5">
                    <a:lumMod val="75000"/>
                  </a:schemeClr>
                </a:solidFill>
                <a:latin typeface="+mn-ea"/>
              </a:rPr>
              <a:t>CBD</a:t>
            </a:r>
            <a:r>
              <a:rPr lang="zh-CN" altLang="en-US" sz="1600" dirty="0">
                <a:solidFill>
                  <a:schemeClr val="accent5">
                    <a:lumMod val="75000"/>
                  </a:schemeClr>
                </a:solidFill>
                <a:latin typeface="+mn-ea"/>
              </a:rPr>
              <a:t>指定位置张贴主题海报，预计需要海报</a:t>
            </a:r>
            <a:r>
              <a:rPr lang="en-US" altLang="zh-CN" sz="1600" dirty="0">
                <a:solidFill>
                  <a:schemeClr val="accent5">
                    <a:lumMod val="75000"/>
                  </a:schemeClr>
                </a:solidFill>
                <a:latin typeface="+mn-ea"/>
              </a:rPr>
              <a:t>10</a:t>
            </a:r>
            <a:r>
              <a:rPr lang="zh-CN" altLang="en-US" sz="1600" dirty="0">
                <a:solidFill>
                  <a:schemeClr val="accent5">
                    <a:lumMod val="75000"/>
                  </a:schemeClr>
                </a:solidFill>
                <a:latin typeface="+mn-ea"/>
              </a:rPr>
              <a:t>张，由宣传部门负责海报的制作和布置</a:t>
            </a:r>
          </a:p>
        </p:txBody>
      </p:sp>
      <p:sp>
        <p:nvSpPr>
          <p:cNvPr id="42" name="文本框 41">
            <a:extLst>
              <a:ext uri="{FF2B5EF4-FFF2-40B4-BE49-F238E27FC236}">
                <a16:creationId xmlns:a16="http://schemas.microsoft.com/office/drawing/2014/main" id="{59E0B1F2-171B-4400-AFFC-DB5DE8547ED0}"/>
              </a:ext>
            </a:extLst>
          </p:cNvPr>
          <p:cNvSpPr txBox="1"/>
          <p:nvPr/>
        </p:nvSpPr>
        <p:spPr>
          <a:xfrm>
            <a:off x="6458856" y="4683038"/>
            <a:ext cx="4920343" cy="116204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altLang="zh-CN" sz="1600" dirty="0">
                <a:solidFill>
                  <a:schemeClr val="accent5">
                    <a:lumMod val="75000"/>
                  </a:schemeClr>
                </a:solidFill>
                <a:latin typeface="+mn-ea"/>
              </a:rPr>
              <a:t>24</a:t>
            </a:r>
            <a:r>
              <a:rPr lang="zh-CN" altLang="en-US" sz="1600" dirty="0">
                <a:solidFill>
                  <a:schemeClr val="accent5">
                    <a:lumMod val="75000"/>
                  </a:schemeClr>
                </a:solidFill>
                <a:latin typeface="+mn-ea"/>
              </a:rPr>
              <a:t>日在公司主要位置悬挂活动横幅，</a:t>
            </a:r>
            <a:r>
              <a:rPr lang="en-US" altLang="zh-CN" sz="1600" dirty="0">
                <a:solidFill>
                  <a:schemeClr val="accent5">
                    <a:lumMod val="75000"/>
                  </a:schemeClr>
                </a:solidFill>
                <a:latin typeface="+mn-ea"/>
              </a:rPr>
              <a:t>25</a:t>
            </a:r>
            <a:r>
              <a:rPr lang="zh-CN" altLang="en-US" sz="1600" dirty="0">
                <a:solidFill>
                  <a:schemeClr val="accent5">
                    <a:lumMod val="75000"/>
                  </a:schemeClr>
                </a:solidFill>
                <a:latin typeface="+mn-ea"/>
              </a:rPr>
              <a:t>日在会场和主要入口悬挂横幅，预计需要横幅</a:t>
            </a:r>
            <a:r>
              <a:rPr lang="en-US" altLang="zh-CN" sz="1600" dirty="0">
                <a:solidFill>
                  <a:schemeClr val="accent5">
                    <a:lumMod val="75000"/>
                  </a:schemeClr>
                </a:solidFill>
                <a:latin typeface="+mn-ea"/>
              </a:rPr>
              <a:t>5</a:t>
            </a:r>
            <a:r>
              <a:rPr lang="zh-CN" altLang="en-US" sz="1600" dirty="0">
                <a:solidFill>
                  <a:schemeClr val="accent5">
                    <a:lumMod val="75000"/>
                  </a:schemeClr>
                </a:solidFill>
                <a:latin typeface="+mn-ea"/>
              </a:rPr>
              <a:t>条，由宣传部门负责横幅文字的制作和横幅的悬挂。</a:t>
            </a:r>
          </a:p>
        </p:txBody>
      </p:sp>
      <p:sp>
        <p:nvSpPr>
          <p:cNvPr id="5" name="图形 2">
            <a:extLst>
              <a:ext uri="{FF2B5EF4-FFF2-40B4-BE49-F238E27FC236}">
                <a16:creationId xmlns:a16="http://schemas.microsoft.com/office/drawing/2014/main" id="{4003ACA4-D344-4A68-B775-E4CF9DC3FCFE}"/>
              </a:ext>
            </a:extLst>
          </p:cNvPr>
          <p:cNvSpPr/>
          <p:nvPr/>
        </p:nvSpPr>
        <p:spPr>
          <a:xfrm>
            <a:off x="1323144" y="-29499"/>
            <a:ext cx="5465783" cy="6898988"/>
          </a:xfrm>
          <a:custGeom>
            <a:avLst/>
            <a:gdLst>
              <a:gd name="connsiteX0" fmla="*/ 1325880 w 1325879"/>
              <a:gd name="connsiteY0" fmla="*/ 1673543 h 1673542"/>
              <a:gd name="connsiteX1" fmla="*/ 996315 w 1325879"/>
              <a:gd name="connsiteY1" fmla="*/ 1178243 h 1673542"/>
              <a:gd name="connsiteX2" fmla="*/ 1223963 w 1325879"/>
              <a:gd name="connsiteY2" fmla="*/ 1178243 h 1673542"/>
              <a:gd name="connsiteX3" fmla="*/ 925830 w 1325879"/>
              <a:gd name="connsiteY3" fmla="*/ 730568 h 1673542"/>
              <a:gd name="connsiteX4" fmla="*/ 1150620 w 1325879"/>
              <a:gd name="connsiteY4" fmla="*/ 730568 h 1673542"/>
              <a:gd name="connsiteX5" fmla="*/ 662940 w 1325879"/>
              <a:gd name="connsiteY5" fmla="*/ 0 h 1673542"/>
              <a:gd name="connsiteX6" fmla="*/ 176213 w 1325879"/>
              <a:gd name="connsiteY6" fmla="*/ 730568 h 1673542"/>
              <a:gd name="connsiteX7" fmla="*/ 401003 w 1325879"/>
              <a:gd name="connsiteY7" fmla="*/ 730568 h 1673542"/>
              <a:gd name="connsiteX8" fmla="*/ 101918 w 1325879"/>
              <a:gd name="connsiteY8" fmla="*/ 1178243 h 1673542"/>
              <a:gd name="connsiteX9" fmla="*/ 330518 w 1325879"/>
              <a:gd name="connsiteY9" fmla="*/ 1178243 h 1673542"/>
              <a:gd name="connsiteX10" fmla="*/ 0 w 1325879"/>
              <a:gd name="connsiteY10" fmla="*/ 1673543 h 16735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325879" h="1673542">
                <a:moveTo>
                  <a:pt x="1325880" y="1673543"/>
                </a:moveTo>
                <a:lnTo>
                  <a:pt x="996315" y="1178243"/>
                </a:lnTo>
                <a:lnTo>
                  <a:pt x="1223963" y="1178243"/>
                </a:lnTo>
                <a:lnTo>
                  <a:pt x="925830" y="730568"/>
                </a:lnTo>
                <a:lnTo>
                  <a:pt x="1150620" y="730568"/>
                </a:lnTo>
                <a:lnTo>
                  <a:pt x="662940" y="0"/>
                </a:lnTo>
                <a:lnTo>
                  <a:pt x="176213" y="730568"/>
                </a:lnTo>
                <a:lnTo>
                  <a:pt x="401003" y="730568"/>
                </a:lnTo>
                <a:lnTo>
                  <a:pt x="101918" y="1178243"/>
                </a:lnTo>
                <a:lnTo>
                  <a:pt x="330518" y="1178243"/>
                </a:lnTo>
                <a:lnTo>
                  <a:pt x="0" y="1673543"/>
                </a:lnTo>
                <a:close/>
              </a:path>
            </a:pathLst>
          </a:custGeom>
          <a:gradFill>
            <a:gsLst>
              <a:gs pos="0">
                <a:schemeClr val="accent1">
                  <a:lumMod val="90000"/>
                  <a:lumOff val="10000"/>
                </a:schemeClr>
              </a:gs>
              <a:gs pos="100000">
                <a:schemeClr val="accent1">
                  <a:lumMod val="75000"/>
                </a:schemeClr>
              </a:gs>
            </a:gsLst>
            <a:lin ang="5400000" scaled="0"/>
          </a:gradFill>
          <a:ln w="6994" cap="flat">
            <a:noFill/>
            <a:prstDash val="solid"/>
            <a:miter/>
          </a:ln>
          <a:effectLst>
            <a:outerShdw blurRad="254000" dist="127000" dir="5400000" algn="t" rotWithShape="0">
              <a:prstClr val="black">
                <a:alpha val="40000"/>
              </a:prstClr>
            </a:outerShdw>
          </a:effectLst>
        </p:spPr>
        <p:txBody>
          <a:bodyPr wrap="square" rtlCol="0" anchor="ctr">
            <a:noAutofit/>
          </a:bodyPr>
          <a:lstStyle/>
          <a:p>
            <a:endParaRPr lang="zh-CN" altLang="en-US"/>
          </a:p>
        </p:txBody>
      </p:sp>
      <p:sp>
        <p:nvSpPr>
          <p:cNvPr id="57" name="任意多边形: 形状 56">
            <a:extLst>
              <a:ext uri="{FF2B5EF4-FFF2-40B4-BE49-F238E27FC236}">
                <a16:creationId xmlns:a16="http://schemas.microsoft.com/office/drawing/2014/main" id="{642E9971-9DE6-4AD5-B2EC-F8AD88AD9F97}"/>
              </a:ext>
            </a:extLst>
          </p:cNvPr>
          <p:cNvSpPr/>
          <p:nvPr/>
        </p:nvSpPr>
        <p:spPr>
          <a:xfrm>
            <a:off x="2098783" y="1250593"/>
            <a:ext cx="2816687" cy="1717210"/>
          </a:xfrm>
          <a:custGeom>
            <a:avLst/>
            <a:gdLst>
              <a:gd name="connsiteX0" fmla="*/ 2405707 w 2405707"/>
              <a:gd name="connsiteY0" fmla="*/ 0 h 1244600"/>
              <a:gd name="connsiteX1" fmla="*/ 1186507 w 2405707"/>
              <a:gd name="connsiteY1" fmla="*/ 952500 h 1244600"/>
              <a:gd name="connsiteX2" fmla="*/ 30807 w 2405707"/>
              <a:gd name="connsiteY2" fmla="*/ 1244600 h 1244600"/>
              <a:gd name="connsiteX0" fmla="*/ 2374900 w 2374900"/>
              <a:gd name="connsiteY0" fmla="*/ 0 h 1244600"/>
              <a:gd name="connsiteX1" fmla="*/ 0 w 2374900"/>
              <a:gd name="connsiteY1" fmla="*/ 1244600 h 1244600"/>
              <a:gd name="connsiteX0" fmla="*/ 2446819 w 2446819"/>
              <a:gd name="connsiteY0" fmla="*/ 0 h 1234325"/>
              <a:gd name="connsiteX1" fmla="*/ 0 w 2446819"/>
              <a:gd name="connsiteY1" fmla="*/ 1234325 h 1234325"/>
              <a:gd name="connsiteX0" fmla="*/ 2446819 w 2446819"/>
              <a:gd name="connsiteY0" fmla="*/ 0 h 1234325"/>
              <a:gd name="connsiteX1" fmla="*/ 0 w 2446819"/>
              <a:gd name="connsiteY1" fmla="*/ 1234325 h 1234325"/>
              <a:gd name="connsiteX0" fmla="*/ 2446819 w 2446819"/>
              <a:gd name="connsiteY0" fmla="*/ 0 h 1234325"/>
              <a:gd name="connsiteX1" fmla="*/ 0 w 2446819"/>
              <a:gd name="connsiteY1" fmla="*/ 1234325 h 1234325"/>
              <a:gd name="connsiteX0" fmla="*/ 2446819 w 2446819"/>
              <a:gd name="connsiteY0" fmla="*/ 0 h 1234325"/>
              <a:gd name="connsiteX1" fmla="*/ 0 w 2446819"/>
              <a:gd name="connsiteY1" fmla="*/ 1234325 h 1234325"/>
              <a:gd name="connsiteX0" fmla="*/ 2765317 w 2765317"/>
              <a:gd name="connsiteY0" fmla="*/ 0 h 1799403"/>
              <a:gd name="connsiteX1" fmla="*/ 0 w 2765317"/>
              <a:gd name="connsiteY1" fmla="*/ 1799403 h 1799403"/>
              <a:gd name="connsiteX0" fmla="*/ 2816687 w 2816687"/>
              <a:gd name="connsiteY0" fmla="*/ 0 h 1717210"/>
              <a:gd name="connsiteX1" fmla="*/ 0 w 2816687"/>
              <a:gd name="connsiteY1" fmla="*/ 1717210 h 1717210"/>
              <a:gd name="connsiteX0" fmla="*/ 2816687 w 2816687"/>
              <a:gd name="connsiteY0" fmla="*/ 0 h 1717210"/>
              <a:gd name="connsiteX1" fmla="*/ 0 w 2816687"/>
              <a:gd name="connsiteY1" fmla="*/ 1717210 h 17172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816687" h="1717210">
                <a:moveTo>
                  <a:pt x="2816687" y="0"/>
                </a:moveTo>
                <a:cubicBezTo>
                  <a:pt x="2083275" y="1058714"/>
                  <a:pt x="599849" y="1613992"/>
                  <a:pt x="0" y="1717210"/>
                </a:cubicBezTo>
              </a:path>
            </a:pathLst>
          </a:custGeom>
          <a:noFill/>
          <a:ln w="25400" cap="rnd">
            <a:solidFill>
              <a:schemeClr val="accent4">
                <a:lumMod val="20000"/>
                <a:lumOff val="80000"/>
              </a:scheme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64" name="任意多边形: 形状 63">
            <a:extLst>
              <a:ext uri="{FF2B5EF4-FFF2-40B4-BE49-F238E27FC236}">
                <a16:creationId xmlns:a16="http://schemas.microsoft.com/office/drawing/2014/main" id="{8504E936-981E-4424-A3B1-0A556E34AAB1}"/>
              </a:ext>
            </a:extLst>
          </p:cNvPr>
          <p:cNvSpPr/>
          <p:nvPr/>
        </p:nvSpPr>
        <p:spPr>
          <a:xfrm>
            <a:off x="1762585" y="2972621"/>
            <a:ext cx="3381496" cy="1858479"/>
          </a:xfrm>
          <a:custGeom>
            <a:avLst/>
            <a:gdLst>
              <a:gd name="connsiteX0" fmla="*/ 2405707 w 2405707"/>
              <a:gd name="connsiteY0" fmla="*/ 0 h 1244600"/>
              <a:gd name="connsiteX1" fmla="*/ 1186507 w 2405707"/>
              <a:gd name="connsiteY1" fmla="*/ 952500 h 1244600"/>
              <a:gd name="connsiteX2" fmla="*/ 30807 w 2405707"/>
              <a:gd name="connsiteY2" fmla="*/ 1244600 h 1244600"/>
              <a:gd name="connsiteX0" fmla="*/ 2374900 w 2374900"/>
              <a:gd name="connsiteY0" fmla="*/ 0 h 1244600"/>
              <a:gd name="connsiteX1" fmla="*/ 0 w 2374900"/>
              <a:gd name="connsiteY1" fmla="*/ 1244600 h 1244600"/>
              <a:gd name="connsiteX0" fmla="*/ 2446819 w 2446819"/>
              <a:gd name="connsiteY0" fmla="*/ 0 h 1234325"/>
              <a:gd name="connsiteX1" fmla="*/ 0 w 2446819"/>
              <a:gd name="connsiteY1" fmla="*/ 1234325 h 1234325"/>
              <a:gd name="connsiteX0" fmla="*/ 2446819 w 2446819"/>
              <a:gd name="connsiteY0" fmla="*/ 0 h 1234325"/>
              <a:gd name="connsiteX1" fmla="*/ 0 w 2446819"/>
              <a:gd name="connsiteY1" fmla="*/ 1234325 h 1234325"/>
              <a:gd name="connsiteX0" fmla="*/ 2446819 w 2446819"/>
              <a:gd name="connsiteY0" fmla="*/ 0 h 1234325"/>
              <a:gd name="connsiteX1" fmla="*/ 0 w 2446819"/>
              <a:gd name="connsiteY1" fmla="*/ 1234325 h 1234325"/>
              <a:gd name="connsiteX0" fmla="*/ 2446819 w 2446819"/>
              <a:gd name="connsiteY0" fmla="*/ 0 h 1234325"/>
              <a:gd name="connsiteX1" fmla="*/ 0 w 2446819"/>
              <a:gd name="connsiteY1" fmla="*/ 1234325 h 1234325"/>
              <a:gd name="connsiteX0" fmla="*/ 2710337 w 2710337"/>
              <a:gd name="connsiteY0" fmla="*/ 0 h 1489608"/>
              <a:gd name="connsiteX1" fmla="*/ 0 w 2710337"/>
              <a:gd name="connsiteY1" fmla="*/ 1489608 h 14896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710337" h="1489608">
                <a:moveTo>
                  <a:pt x="2710337" y="0"/>
                </a:moveTo>
                <a:cubicBezTo>
                  <a:pt x="2264601" y="699118"/>
                  <a:pt x="599849" y="1386390"/>
                  <a:pt x="0" y="1489608"/>
                </a:cubicBezTo>
              </a:path>
            </a:pathLst>
          </a:custGeom>
          <a:noFill/>
          <a:ln w="25400" cap="rnd">
            <a:solidFill>
              <a:schemeClr val="accent4">
                <a:lumMod val="20000"/>
                <a:lumOff val="80000"/>
              </a:scheme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65" name="任意多边形: 形状 64">
            <a:extLst>
              <a:ext uri="{FF2B5EF4-FFF2-40B4-BE49-F238E27FC236}">
                <a16:creationId xmlns:a16="http://schemas.microsoft.com/office/drawing/2014/main" id="{2EE8C2AB-AE8C-4AD3-8DF3-D468BDC83911}"/>
              </a:ext>
            </a:extLst>
          </p:cNvPr>
          <p:cNvSpPr/>
          <p:nvPr/>
        </p:nvSpPr>
        <p:spPr>
          <a:xfrm>
            <a:off x="1323144" y="4835135"/>
            <a:ext cx="4101609" cy="2022865"/>
          </a:xfrm>
          <a:custGeom>
            <a:avLst/>
            <a:gdLst>
              <a:gd name="connsiteX0" fmla="*/ 2405707 w 2405707"/>
              <a:gd name="connsiteY0" fmla="*/ 0 h 1244600"/>
              <a:gd name="connsiteX1" fmla="*/ 1186507 w 2405707"/>
              <a:gd name="connsiteY1" fmla="*/ 952500 h 1244600"/>
              <a:gd name="connsiteX2" fmla="*/ 30807 w 2405707"/>
              <a:gd name="connsiteY2" fmla="*/ 1244600 h 1244600"/>
              <a:gd name="connsiteX0" fmla="*/ 2374900 w 2374900"/>
              <a:gd name="connsiteY0" fmla="*/ 0 h 1244600"/>
              <a:gd name="connsiteX1" fmla="*/ 0 w 2374900"/>
              <a:gd name="connsiteY1" fmla="*/ 1244600 h 1244600"/>
              <a:gd name="connsiteX0" fmla="*/ 2446819 w 2446819"/>
              <a:gd name="connsiteY0" fmla="*/ 0 h 1234325"/>
              <a:gd name="connsiteX1" fmla="*/ 0 w 2446819"/>
              <a:gd name="connsiteY1" fmla="*/ 1234325 h 1234325"/>
              <a:gd name="connsiteX0" fmla="*/ 2446819 w 2446819"/>
              <a:gd name="connsiteY0" fmla="*/ 0 h 1234325"/>
              <a:gd name="connsiteX1" fmla="*/ 0 w 2446819"/>
              <a:gd name="connsiteY1" fmla="*/ 1234325 h 1234325"/>
              <a:gd name="connsiteX0" fmla="*/ 2446819 w 2446819"/>
              <a:gd name="connsiteY0" fmla="*/ 0 h 1234325"/>
              <a:gd name="connsiteX1" fmla="*/ 0 w 2446819"/>
              <a:gd name="connsiteY1" fmla="*/ 1234325 h 1234325"/>
              <a:gd name="connsiteX0" fmla="*/ 2446819 w 2446819"/>
              <a:gd name="connsiteY0" fmla="*/ 0 h 1234325"/>
              <a:gd name="connsiteX1" fmla="*/ 0 w 2446819"/>
              <a:gd name="connsiteY1" fmla="*/ 1234325 h 1234325"/>
              <a:gd name="connsiteX0" fmla="*/ 2710337 w 2710337"/>
              <a:gd name="connsiteY0" fmla="*/ 0 h 1489608"/>
              <a:gd name="connsiteX1" fmla="*/ 0 w 2710337"/>
              <a:gd name="connsiteY1" fmla="*/ 1489608 h 14896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710337" h="1489608">
                <a:moveTo>
                  <a:pt x="2710337" y="0"/>
                </a:moveTo>
                <a:cubicBezTo>
                  <a:pt x="2264601" y="699118"/>
                  <a:pt x="599849" y="1386390"/>
                  <a:pt x="0" y="1489608"/>
                </a:cubicBezTo>
              </a:path>
            </a:pathLst>
          </a:custGeom>
          <a:noFill/>
          <a:ln w="25400" cap="rnd">
            <a:solidFill>
              <a:schemeClr val="accent4">
                <a:lumMod val="20000"/>
                <a:lumOff val="80000"/>
              </a:scheme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73" name="任意多边形: 形状 72">
            <a:extLst>
              <a:ext uri="{FF2B5EF4-FFF2-40B4-BE49-F238E27FC236}">
                <a16:creationId xmlns:a16="http://schemas.microsoft.com/office/drawing/2014/main" id="{4898E997-C458-4452-B8A4-034C3F4A737C}"/>
              </a:ext>
            </a:extLst>
          </p:cNvPr>
          <p:cNvSpPr/>
          <p:nvPr/>
        </p:nvSpPr>
        <p:spPr>
          <a:xfrm>
            <a:off x="4441097" y="1528728"/>
            <a:ext cx="384765" cy="497694"/>
          </a:xfrm>
          <a:custGeom>
            <a:avLst/>
            <a:gdLst>
              <a:gd name="connsiteX0" fmla="*/ 72390 w 454343"/>
              <a:gd name="connsiteY0" fmla="*/ 441960 h 587693"/>
              <a:gd name="connsiteX1" fmla="*/ 196215 w 454343"/>
              <a:gd name="connsiteY1" fmla="*/ 441960 h 587693"/>
              <a:gd name="connsiteX2" fmla="*/ 320040 w 454343"/>
              <a:gd name="connsiteY2" fmla="*/ 441960 h 587693"/>
              <a:gd name="connsiteX3" fmla="*/ 438150 w 454343"/>
              <a:gd name="connsiteY3" fmla="*/ 445770 h 587693"/>
              <a:gd name="connsiteX4" fmla="*/ 227648 w 454343"/>
              <a:gd name="connsiteY4" fmla="*/ 587693 h 587693"/>
              <a:gd name="connsiteX5" fmla="*/ 22860 w 454343"/>
              <a:gd name="connsiteY5" fmla="*/ 459105 h 587693"/>
              <a:gd name="connsiteX6" fmla="*/ 72390 w 454343"/>
              <a:gd name="connsiteY6" fmla="*/ 441960 h 587693"/>
              <a:gd name="connsiteX7" fmla="*/ 73343 w 454343"/>
              <a:gd name="connsiteY7" fmla="*/ 364569 h 587693"/>
              <a:gd name="connsiteX8" fmla="*/ 110490 w 454343"/>
              <a:gd name="connsiteY8" fmla="*/ 383857 h 587693"/>
              <a:gd name="connsiteX9" fmla="*/ 122873 w 454343"/>
              <a:gd name="connsiteY9" fmla="*/ 400050 h 587693"/>
              <a:gd name="connsiteX10" fmla="*/ 147638 w 454343"/>
              <a:gd name="connsiteY10" fmla="*/ 400050 h 587693"/>
              <a:gd name="connsiteX11" fmla="*/ 160020 w 454343"/>
              <a:gd name="connsiteY11" fmla="*/ 383857 h 587693"/>
              <a:gd name="connsiteX12" fmla="*/ 234315 w 454343"/>
              <a:gd name="connsiteY12" fmla="*/ 383857 h 587693"/>
              <a:gd name="connsiteX13" fmla="*/ 246698 w 454343"/>
              <a:gd name="connsiteY13" fmla="*/ 400050 h 587693"/>
              <a:gd name="connsiteX14" fmla="*/ 271463 w 454343"/>
              <a:gd name="connsiteY14" fmla="*/ 400050 h 587693"/>
              <a:gd name="connsiteX15" fmla="*/ 283845 w 454343"/>
              <a:gd name="connsiteY15" fmla="*/ 383857 h 587693"/>
              <a:gd name="connsiteX16" fmla="*/ 358140 w 454343"/>
              <a:gd name="connsiteY16" fmla="*/ 383857 h 587693"/>
              <a:gd name="connsiteX17" fmla="*/ 370523 w 454343"/>
              <a:gd name="connsiteY17" fmla="*/ 400050 h 587693"/>
              <a:gd name="connsiteX18" fmla="*/ 395288 w 454343"/>
              <a:gd name="connsiteY18" fmla="*/ 400050 h 587693"/>
              <a:gd name="connsiteX19" fmla="*/ 407670 w 454343"/>
              <a:gd name="connsiteY19" fmla="*/ 383857 h 587693"/>
              <a:gd name="connsiteX20" fmla="*/ 454343 w 454343"/>
              <a:gd name="connsiteY20" fmla="*/ 365760 h 587693"/>
              <a:gd name="connsiteX21" fmla="*/ 451485 w 454343"/>
              <a:gd name="connsiteY21" fmla="*/ 397192 h 587693"/>
              <a:gd name="connsiteX22" fmla="*/ 432435 w 454343"/>
              <a:gd name="connsiteY22" fmla="*/ 401955 h 587693"/>
              <a:gd name="connsiteX23" fmla="*/ 420053 w 454343"/>
              <a:gd name="connsiteY23" fmla="*/ 418147 h 587693"/>
              <a:gd name="connsiteX24" fmla="*/ 345758 w 454343"/>
              <a:gd name="connsiteY24" fmla="*/ 418147 h 587693"/>
              <a:gd name="connsiteX25" fmla="*/ 333375 w 454343"/>
              <a:gd name="connsiteY25" fmla="*/ 401955 h 587693"/>
              <a:gd name="connsiteX26" fmla="*/ 308610 w 454343"/>
              <a:gd name="connsiteY26" fmla="*/ 401955 h 587693"/>
              <a:gd name="connsiteX27" fmla="*/ 296228 w 454343"/>
              <a:gd name="connsiteY27" fmla="*/ 418147 h 587693"/>
              <a:gd name="connsiteX28" fmla="*/ 221933 w 454343"/>
              <a:gd name="connsiteY28" fmla="*/ 418147 h 587693"/>
              <a:gd name="connsiteX29" fmla="*/ 209550 w 454343"/>
              <a:gd name="connsiteY29" fmla="*/ 401955 h 587693"/>
              <a:gd name="connsiteX30" fmla="*/ 184785 w 454343"/>
              <a:gd name="connsiteY30" fmla="*/ 401955 h 587693"/>
              <a:gd name="connsiteX31" fmla="*/ 172403 w 454343"/>
              <a:gd name="connsiteY31" fmla="*/ 418147 h 587693"/>
              <a:gd name="connsiteX32" fmla="*/ 98108 w 454343"/>
              <a:gd name="connsiteY32" fmla="*/ 418147 h 587693"/>
              <a:gd name="connsiteX33" fmla="*/ 85725 w 454343"/>
              <a:gd name="connsiteY33" fmla="*/ 401955 h 587693"/>
              <a:gd name="connsiteX34" fmla="*/ 60960 w 454343"/>
              <a:gd name="connsiteY34" fmla="*/ 401955 h 587693"/>
              <a:gd name="connsiteX35" fmla="*/ 48578 w 454343"/>
              <a:gd name="connsiteY35" fmla="*/ 418147 h 587693"/>
              <a:gd name="connsiteX36" fmla="*/ 15240 w 454343"/>
              <a:gd name="connsiteY36" fmla="*/ 437197 h 587693"/>
              <a:gd name="connsiteX37" fmla="*/ 5715 w 454343"/>
              <a:gd name="connsiteY37" fmla="*/ 405765 h 587693"/>
              <a:gd name="connsiteX38" fmla="*/ 23813 w 454343"/>
              <a:gd name="connsiteY38" fmla="*/ 400050 h 587693"/>
              <a:gd name="connsiteX39" fmla="*/ 36195 w 454343"/>
              <a:gd name="connsiteY39" fmla="*/ 383857 h 587693"/>
              <a:gd name="connsiteX40" fmla="*/ 73343 w 454343"/>
              <a:gd name="connsiteY40" fmla="*/ 364569 h 587693"/>
              <a:gd name="connsiteX41" fmla="*/ 441008 w 454343"/>
              <a:gd name="connsiteY41" fmla="*/ 282892 h 587693"/>
              <a:gd name="connsiteX42" fmla="*/ 449580 w 454343"/>
              <a:gd name="connsiteY42" fmla="*/ 314324 h 587693"/>
              <a:gd name="connsiteX43" fmla="*/ 431483 w 454343"/>
              <a:gd name="connsiteY43" fmla="*/ 320039 h 587693"/>
              <a:gd name="connsiteX44" fmla="*/ 419100 w 454343"/>
              <a:gd name="connsiteY44" fmla="*/ 336232 h 587693"/>
              <a:gd name="connsiteX45" fmla="*/ 344805 w 454343"/>
              <a:gd name="connsiteY45" fmla="*/ 336232 h 587693"/>
              <a:gd name="connsiteX46" fmla="*/ 332423 w 454343"/>
              <a:gd name="connsiteY46" fmla="*/ 320039 h 587693"/>
              <a:gd name="connsiteX47" fmla="*/ 307658 w 454343"/>
              <a:gd name="connsiteY47" fmla="*/ 320039 h 587693"/>
              <a:gd name="connsiteX48" fmla="*/ 295275 w 454343"/>
              <a:gd name="connsiteY48" fmla="*/ 336232 h 587693"/>
              <a:gd name="connsiteX49" fmla="*/ 220980 w 454343"/>
              <a:gd name="connsiteY49" fmla="*/ 336232 h 587693"/>
              <a:gd name="connsiteX50" fmla="*/ 208598 w 454343"/>
              <a:gd name="connsiteY50" fmla="*/ 320039 h 587693"/>
              <a:gd name="connsiteX51" fmla="*/ 183833 w 454343"/>
              <a:gd name="connsiteY51" fmla="*/ 320039 h 587693"/>
              <a:gd name="connsiteX52" fmla="*/ 171450 w 454343"/>
              <a:gd name="connsiteY52" fmla="*/ 336232 h 587693"/>
              <a:gd name="connsiteX53" fmla="*/ 97155 w 454343"/>
              <a:gd name="connsiteY53" fmla="*/ 336232 h 587693"/>
              <a:gd name="connsiteX54" fmla="*/ 84773 w 454343"/>
              <a:gd name="connsiteY54" fmla="*/ 320039 h 587693"/>
              <a:gd name="connsiteX55" fmla="*/ 60008 w 454343"/>
              <a:gd name="connsiteY55" fmla="*/ 320039 h 587693"/>
              <a:gd name="connsiteX56" fmla="*/ 47625 w 454343"/>
              <a:gd name="connsiteY56" fmla="*/ 336232 h 587693"/>
              <a:gd name="connsiteX57" fmla="*/ 0 w 454343"/>
              <a:gd name="connsiteY57" fmla="*/ 354330 h 587693"/>
              <a:gd name="connsiteX58" fmla="*/ 2858 w 454343"/>
              <a:gd name="connsiteY58" fmla="*/ 322897 h 587693"/>
              <a:gd name="connsiteX59" fmla="*/ 22860 w 454343"/>
              <a:gd name="connsiteY59" fmla="*/ 318135 h 587693"/>
              <a:gd name="connsiteX60" fmla="*/ 35243 w 454343"/>
              <a:gd name="connsiteY60" fmla="*/ 301942 h 587693"/>
              <a:gd name="connsiteX61" fmla="*/ 109538 w 454343"/>
              <a:gd name="connsiteY61" fmla="*/ 301942 h 587693"/>
              <a:gd name="connsiteX62" fmla="*/ 121920 w 454343"/>
              <a:gd name="connsiteY62" fmla="*/ 318135 h 587693"/>
              <a:gd name="connsiteX63" fmla="*/ 146685 w 454343"/>
              <a:gd name="connsiteY63" fmla="*/ 318135 h 587693"/>
              <a:gd name="connsiteX64" fmla="*/ 159068 w 454343"/>
              <a:gd name="connsiteY64" fmla="*/ 301942 h 587693"/>
              <a:gd name="connsiteX65" fmla="*/ 233363 w 454343"/>
              <a:gd name="connsiteY65" fmla="*/ 301942 h 587693"/>
              <a:gd name="connsiteX66" fmla="*/ 245745 w 454343"/>
              <a:gd name="connsiteY66" fmla="*/ 318135 h 587693"/>
              <a:gd name="connsiteX67" fmla="*/ 270510 w 454343"/>
              <a:gd name="connsiteY67" fmla="*/ 318135 h 587693"/>
              <a:gd name="connsiteX68" fmla="*/ 282893 w 454343"/>
              <a:gd name="connsiteY68" fmla="*/ 301942 h 587693"/>
              <a:gd name="connsiteX69" fmla="*/ 357188 w 454343"/>
              <a:gd name="connsiteY69" fmla="*/ 301942 h 587693"/>
              <a:gd name="connsiteX70" fmla="*/ 369570 w 454343"/>
              <a:gd name="connsiteY70" fmla="*/ 318135 h 587693"/>
              <a:gd name="connsiteX71" fmla="*/ 394335 w 454343"/>
              <a:gd name="connsiteY71" fmla="*/ 318135 h 587693"/>
              <a:gd name="connsiteX72" fmla="*/ 406718 w 454343"/>
              <a:gd name="connsiteY72" fmla="*/ 301942 h 587693"/>
              <a:gd name="connsiteX73" fmla="*/ 441008 w 454343"/>
              <a:gd name="connsiteY73" fmla="*/ 282892 h 587693"/>
              <a:gd name="connsiteX74" fmla="*/ 226695 w 454343"/>
              <a:gd name="connsiteY74" fmla="*/ 36195 h 587693"/>
              <a:gd name="connsiteX75" fmla="*/ 188595 w 454343"/>
              <a:gd name="connsiteY75" fmla="*/ 75248 h 587693"/>
              <a:gd name="connsiteX76" fmla="*/ 188595 w 454343"/>
              <a:gd name="connsiteY76" fmla="*/ 91440 h 587693"/>
              <a:gd name="connsiteX77" fmla="*/ 265747 w 454343"/>
              <a:gd name="connsiteY77" fmla="*/ 91440 h 587693"/>
              <a:gd name="connsiteX78" fmla="*/ 265747 w 454343"/>
              <a:gd name="connsiteY78" fmla="*/ 75248 h 587693"/>
              <a:gd name="connsiteX79" fmla="*/ 226695 w 454343"/>
              <a:gd name="connsiteY79" fmla="*/ 36195 h 587693"/>
              <a:gd name="connsiteX80" fmla="*/ 226695 w 454343"/>
              <a:gd name="connsiteY80" fmla="*/ 0 h 587693"/>
              <a:gd name="connsiteX81" fmla="*/ 301942 w 454343"/>
              <a:gd name="connsiteY81" fmla="*/ 75248 h 587693"/>
              <a:gd name="connsiteX82" fmla="*/ 301942 w 454343"/>
              <a:gd name="connsiteY82" fmla="*/ 145733 h 587693"/>
              <a:gd name="connsiteX83" fmla="*/ 431482 w 454343"/>
              <a:gd name="connsiteY83" fmla="*/ 260985 h 587693"/>
              <a:gd name="connsiteX84" fmla="*/ 381952 w 454343"/>
              <a:gd name="connsiteY84" fmla="*/ 278130 h 587693"/>
              <a:gd name="connsiteX85" fmla="*/ 258127 w 454343"/>
              <a:gd name="connsiteY85" fmla="*/ 278130 h 587693"/>
              <a:gd name="connsiteX86" fmla="*/ 134302 w 454343"/>
              <a:gd name="connsiteY86" fmla="*/ 278130 h 587693"/>
              <a:gd name="connsiteX87" fmla="*/ 16192 w 454343"/>
              <a:gd name="connsiteY87" fmla="*/ 275273 h 587693"/>
              <a:gd name="connsiteX88" fmla="*/ 151447 w 454343"/>
              <a:gd name="connsiteY88" fmla="*/ 145733 h 587693"/>
              <a:gd name="connsiteX89" fmla="*/ 151447 w 454343"/>
              <a:gd name="connsiteY89" fmla="*/ 75248 h 587693"/>
              <a:gd name="connsiteX90" fmla="*/ 226695 w 454343"/>
              <a:gd name="connsiteY90" fmla="*/ 0 h 5876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</a:cxnLst>
            <a:rect l="l" t="t" r="r" b="b"/>
            <a:pathLst>
              <a:path w="454343" h="587693">
                <a:moveTo>
                  <a:pt x="72390" y="441960"/>
                </a:moveTo>
                <a:cubicBezTo>
                  <a:pt x="109538" y="464820"/>
                  <a:pt x="159068" y="464820"/>
                  <a:pt x="196215" y="441960"/>
                </a:cubicBezTo>
                <a:cubicBezTo>
                  <a:pt x="233363" y="464820"/>
                  <a:pt x="282893" y="464820"/>
                  <a:pt x="320040" y="441960"/>
                </a:cubicBezTo>
                <a:cubicBezTo>
                  <a:pt x="355283" y="463867"/>
                  <a:pt x="401955" y="464820"/>
                  <a:pt x="438150" y="445770"/>
                </a:cubicBezTo>
                <a:cubicBezTo>
                  <a:pt x="404813" y="528637"/>
                  <a:pt x="322898" y="587693"/>
                  <a:pt x="227648" y="587693"/>
                </a:cubicBezTo>
                <a:cubicBezTo>
                  <a:pt x="137160" y="587693"/>
                  <a:pt x="60008" y="535305"/>
                  <a:pt x="22860" y="459105"/>
                </a:cubicBezTo>
                <a:cubicBezTo>
                  <a:pt x="40005" y="457200"/>
                  <a:pt x="57150" y="451485"/>
                  <a:pt x="72390" y="441960"/>
                </a:cubicBezTo>
                <a:close/>
                <a:moveTo>
                  <a:pt x="73343" y="364569"/>
                </a:moveTo>
                <a:cubicBezTo>
                  <a:pt x="87154" y="364569"/>
                  <a:pt x="100965" y="370998"/>
                  <a:pt x="110490" y="383857"/>
                </a:cubicBezTo>
                <a:lnTo>
                  <a:pt x="122873" y="400050"/>
                </a:lnTo>
                <a:cubicBezTo>
                  <a:pt x="130493" y="409575"/>
                  <a:pt x="140018" y="409575"/>
                  <a:pt x="147638" y="400050"/>
                </a:cubicBezTo>
                <a:lnTo>
                  <a:pt x="160020" y="383857"/>
                </a:lnTo>
                <a:cubicBezTo>
                  <a:pt x="179070" y="358140"/>
                  <a:pt x="215265" y="358140"/>
                  <a:pt x="234315" y="383857"/>
                </a:cubicBezTo>
                <a:lnTo>
                  <a:pt x="246698" y="400050"/>
                </a:lnTo>
                <a:cubicBezTo>
                  <a:pt x="254318" y="409575"/>
                  <a:pt x="263843" y="409575"/>
                  <a:pt x="271463" y="400050"/>
                </a:cubicBezTo>
                <a:lnTo>
                  <a:pt x="283845" y="383857"/>
                </a:lnTo>
                <a:cubicBezTo>
                  <a:pt x="302895" y="358140"/>
                  <a:pt x="339090" y="358140"/>
                  <a:pt x="358140" y="383857"/>
                </a:cubicBezTo>
                <a:lnTo>
                  <a:pt x="370523" y="400050"/>
                </a:lnTo>
                <a:cubicBezTo>
                  <a:pt x="378143" y="409575"/>
                  <a:pt x="387668" y="409575"/>
                  <a:pt x="395288" y="400050"/>
                </a:cubicBezTo>
                <a:lnTo>
                  <a:pt x="407670" y="383857"/>
                </a:lnTo>
                <a:cubicBezTo>
                  <a:pt x="419100" y="368617"/>
                  <a:pt x="438150" y="362902"/>
                  <a:pt x="454343" y="365760"/>
                </a:cubicBezTo>
                <a:cubicBezTo>
                  <a:pt x="454343" y="376237"/>
                  <a:pt x="453390" y="386715"/>
                  <a:pt x="451485" y="397192"/>
                </a:cubicBezTo>
                <a:cubicBezTo>
                  <a:pt x="445770" y="393382"/>
                  <a:pt x="438150" y="394335"/>
                  <a:pt x="432435" y="401955"/>
                </a:cubicBezTo>
                <a:lnTo>
                  <a:pt x="420053" y="418147"/>
                </a:lnTo>
                <a:cubicBezTo>
                  <a:pt x="401003" y="442912"/>
                  <a:pt x="364808" y="442912"/>
                  <a:pt x="345758" y="418147"/>
                </a:cubicBezTo>
                <a:lnTo>
                  <a:pt x="333375" y="401955"/>
                </a:lnTo>
                <a:cubicBezTo>
                  <a:pt x="326708" y="392430"/>
                  <a:pt x="316230" y="392430"/>
                  <a:pt x="308610" y="401955"/>
                </a:cubicBezTo>
                <a:lnTo>
                  <a:pt x="296228" y="418147"/>
                </a:lnTo>
                <a:cubicBezTo>
                  <a:pt x="277178" y="442912"/>
                  <a:pt x="240983" y="442912"/>
                  <a:pt x="221933" y="418147"/>
                </a:cubicBezTo>
                <a:lnTo>
                  <a:pt x="209550" y="401955"/>
                </a:lnTo>
                <a:cubicBezTo>
                  <a:pt x="202883" y="392430"/>
                  <a:pt x="192405" y="392430"/>
                  <a:pt x="184785" y="401955"/>
                </a:cubicBezTo>
                <a:lnTo>
                  <a:pt x="172403" y="418147"/>
                </a:lnTo>
                <a:cubicBezTo>
                  <a:pt x="153353" y="442912"/>
                  <a:pt x="117158" y="442912"/>
                  <a:pt x="98108" y="418147"/>
                </a:cubicBezTo>
                <a:lnTo>
                  <a:pt x="85725" y="401955"/>
                </a:lnTo>
                <a:cubicBezTo>
                  <a:pt x="79058" y="392430"/>
                  <a:pt x="68580" y="392430"/>
                  <a:pt x="60960" y="401955"/>
                </a:cubicBezTo>
                <a:lnTo>
                  <a:pt x="48578" y="418147"/>
                </a:lnTo>
                <a:cubicBezTo>
                  <a:pt x="40005" y="430530"/>
                  <a:pt x="27623" y="436245"/>
                  <a:pt x="15240" y="437197"/>
                </a:cubicBezTo>
                <a:cubicBezTo>
                  <a:pt x="11430" y="426720"/>
                  <a:pt x="7620" y="416242"/>
                  <a:pt x="5715" y="405765"/>
                </a:cubicBezTo>
                <a:cubicBezTo>
                  <a:pt x="11430" y="408622"/>
                  <a:pt x="19050" y="406717"/>
                  <a:pt x="23813" y="400050"/>
                </a:cubicBezTo>
                <a:lnTo>
                  <a:pt x="36195" y="383857"/>
                </a:lnTo>
                <a:cubicBezTo>
                  <a:pt x="45720" y="370998"/>
                  <a:pt x="59532" y="364569"/>
                  <a:pt x="73343" y="364569"/>
                </a:cubicBezTo>
                <a:close/>
                <a:moveTo>
                  <a:pt x="441008" y="282892"/>
                </a:moveTo>
                <a:cubicBezTo>
                  <a:pt x="444818" y="293369"/>
                  <a:pt x="447675" y="303847"/>
                  <a:pt x="449580" y="314324"/>
                </a:cubicBezTo>
                <a:cubicBezTo>
                  <a:pt x="442913" y="311467"/>
                  <a:pt x="436245" y="313372"/>
                  <a:pt x="431483" y="320039"/>
                </a:cubicBezTo>
                <a:lnTo>
                  <a:pt x="419100" y="336232"/>
                </a:lnTo>
                <a:cubicBezTo>
                  <a:pt x="400050" y="360997"/>
                  <a:pt x="363855" y="360997"/>
                  <a:pt x="344805" y="336232"/>
                </a:cubicBezTo>
                <a:lnTo>
                  <a:pt x="332423" y="320039"/>
                </a:lnTo>
                <a:cubicBezTo>
                  <a:pt x="324803" y="310514"/>
                  <a:pt x="315278" y="310514"/>
                  <a:pt x="307658" y="320039"/>
                </a:cubicBezTo>
                <a:lnTo>
                  <a:pt x="295275" y="336232"/>
                </a:lnTo>
                <a:cubicBezTo>
                  <a:pt x="276225" y="360997"/>
                  <a:pt x="240030" y="360997"/>
                  <a:pt x="220980" y="336232"/>
                </a:cubicBezTo>
                <a:lnTo>
                  <a:pt x="208598" y="320039"/>
                </a:lnTo>
                <a:cubicBezTo>
                  <a:pt x="200978" y="310514"/>
                  <a:pt x="191453" y="310514"/>
                  <a:pt x="183833" y="320039"/>
                </a:cubicBezTo>
                <a:lnTo>
                  <a:pt x="171450" y="336232"/>
                </a:lnTo>
                <a:cubicBezTo>
                  <a:pt x="152400" y="360997"/>
                  <a:pt x="116205" y="360997"/>
                  <a:pt x="97155" y="336232"/>
                </a:cubicBezTo>
                <a:lnTo>
                  <a:pt x="84773" y="320039"/>
                </a:lnTo>
                <a:cubicBezTo>
                  <a:pt x="77153" y="310514"/>
                  <a:pt x="67628" y="310514"/>
                  <a:pt x="60008" y="320039"/>
                </a:cubicBezTo>
                <a:lnTo>
                  <a:pt x="47625" y="336232"/>
                </a:lnTo>
                <a:cubicBezTo>
                  <a:pt x="35243" y="352424"/>
                  <a:pt x="17145" y="358139"/>
                  <a:pt x="0" y="354330"/>
                </a:cubicBezTo>
                <a:cubicBezTo>
                  <a:pt x="0" y="343852"/>
                  <a:pt x="953" y="333374"/>
                  <a:pt x="2858" y="322897"/>
                </a:cubicBezTo>
                <a:cubicBezTo>
                  <a:pt x="9525" y="326707"/>
                  <a:pt x="17145" y="325755"/>
                  <a:pt x="22860" y="318135"/>
                </a:cubicBezTo>
                <a:lnTo>
                  <a:pt x="35243" y="301942"/>
                </a:lnTo>
                <a:cubicBezTo>
                  <a:pt x="54293" y="277177"/>
                  <a:pt x="90488" y="277177"/>
                  <a:pt x="109538" y="301942"/>
                </a:cubicBezTo>
                <a:lnTo>
                  <a:pt x="121920" y="318135"/>
                </a:lnTo>
                <a:cubicBezTo>
                  <a:pt x="128588" y="327660"/>
                  <a:pt x="139065" y="327660"/>
                  <a:pt x="146685" y="318135"/>
                </a:cubicBezTo>
                <a:lnTo>
                  <a:pt x="159068" y="301942"/>
                </a:lnTo>
                <a:cubicBezTo>
                  <a:pt x="178118" y="277177"/>
                  <a:pt x="214313" y="277177"/>
                  <a:pt x="233363" y="301942"/>
                </a:cubicBezTo>
                <a:lnTo>
                  <a:pt x="245745" y="318135"/>
                </a:lnTo>
                <a:cubicBezTo>
                  <a:pt x="252413" y="327660"/>
                  <a:pt x="262890" y="327660"/>
                  <a:pt x="270510" y="318135"/>
                </a:cubicBezTo>
                <a:lnTo>
                  <a:pt x="282893" y="301942"/>
                </a:lnTo>
                <a:cubicBezTo>
                  <a:pt x="301943" y="277177"/>
                  <a:pt x="338138" y="277177"/>
                  <a:pt x="357188" y="301942"/>
                </a:cubicBezTo>
                <a:lnTo>
                  <a:pt x="369570" y="318135"/>
                </a:lnTo>
                <a:cubicBezTo>
                  <a:pt x="376238" y="327660"/>
                  <a:pt x="386715" y="327660"/>
                  <a:pt x="394335" y="318135"/>
                </a:cubicBezTo>
                <a:lnTo>
                  <a:pt x="406718" y="301942"/>
                </a:lnTo>
                <a:cubicBezTo>
                  <a:pt x="416243" y="289559"/>
                  <a:pt x="428625" y="283844"/>
                  <a:pt x="441008" y="282892"/>
                </a:cubicBezTo>
                <a:close/>
                <a:moveTo>
                  <a:pt x="226695" y="36195"/>
                </a:moveTo>
                <a:cubicBezTo>
                  <a:pt x="205740" y="36195"/>
                  <a:pt x="188595" y="54293"/>
                  <a:pt x="188595" y="75248"/>
                </a:cubicBezTo>
                <a:lnTo>
                  <a:pt x="188595" y="91440"/>
                </a:lnTo>
                <a:lnTo>
                  <a:pt x="265747" y="91440"/>
                </a:lnTo>
                <a:lnTo>
                  <a:pt x="265747" y="75248"/>
                </a:lnTo>
                <a:cubicBezTo>
                  <a:pt x="265747" y="53340"/>
                  <a:pt x="247650" y="36195"/>
                  <a:pt x="226695" y="36195"/>
                </a:cubicBezTo>
                <a:close/>
                <a:moveTo>
                  <a:pt x="226695" y="0"/>
                </a:moveTo>
                <a:cubicBezTo>
                  <a:pt x="267652" y="0"/>
                  <a:pt x="301942" y="33338"/>
                  <a:pt x="301942" y="75248"/>
                </a:cubicBezTo>
                <a:lnTo>
                  <a:pt x="301942" y="145733"/>
                </a:lnTo>
                <a:cubicBezTo>
                  <a:pt x="359092" y="165735"/>
                  <a:pt x="405765" y="207645"/>
                  <a:pt x="431482" y="260985"/>
                </a:cubicBezTo>
                <a:cubicBezTo>
                  <a:pt x="414337" y="262890"/>
                  <a:pt x="397192" y="268605"/>
                  <a:pt x="381952" y="278130"/>
                </a:cubicBezTo>
                <a:cubicBezTo>
                  <a:pt x="344805" y="255270"/>
                  <a:pt x="295275" y="255270"/>
                  <a:pt x="258127" y="278130"/>
                </a:cubicBezTo>
                <a:cubicBezTo>
                  <a:pt x="220980" y="255270"/>
                  <a:pt x="171450" y="255270"/>
                  <a:pt x="134302" y="278130"/>
                </a:cubicBezTo>
                <a:cubicBezTo>
                  <a:pt x="99059" y="256223"/>
                  <a:pt x="53340" y="255270"/>
                  <a:pt x="16192" y="275273"/>
                </a:cubicBezTo>
                <a:cubicBezTo>
                  <a:pt x="40957" y="215265"/>
                  <a:pt x="90487" y="167640"/>
                  <a:pt x="151447" y="145733"/>
                </a:cubicBezTo>
                <a:lnTo>
                  <a:pt x="151447" y="75248"/>
                </a:lnTo>
                <a:cubicBezTo>
                  <a:pt x="151447" y="34290"/>
                  <a:pt x="184785" y="0"/>
                  <a:pt x="226695" y="0"/>
                </a:cubicBezTo>
                <a:close/>
              </a:path>
            </a:pathLst>
          </a:custGeom>
          <a:solidFill>
            <a:schemeClr val="accent3"/>
          </a:solidFill>
          <a:ln w="9525" cap="flat">
            <a:noFill/>
            <a:prstDash val="solid"/>
            <a:miter/>
          </a:ln>
          <a:effectLst>
            <a:outerShdw blurRad="38100" dist="25400" dir="5400000" algn="t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75" name="任意多边形: 形状 74">
            <a:extLst>
              <a:ext uri="{FF2B5EF4-FFF2-40B4-BE49-F238E27FC236}">
                <a16:creationId xmlns:a16="http://schemas.microsoft.com/office/drawing/2014/main" id="{C30BFF56-8001-434D-8E04-E89C1C3D2237}"/>
              </a:ext>
            </a:extLst>
          </p:cNvPr>
          <p:cNvSpPr/>
          <p:nvPr/>
        </p:nvSpPr>
        <p:spPr>
          <a:xfrm>
            <a:off x="2726597" y="2656488"/>
            <a:ext cx="384765" cy="497694"/>
          </a:xfrm>
          <a:custGeom>
            <a:avLst/>
            <a:gdLst>
              <a:gd name="connsiteX0" fmla="*/ 72390 w 454343"/>
              <a:gd name="connsiteY0" fmla="*/ 441960 h 587693"/>
              <a:gd name="connsiteX1" fmla="*/ 196215 w 454343"/>
              <a:gd name="connsiteY1" fmla="*/ 441960 h 587693"/>
              <a:gd name="connsiteX2" fmla="*/ 320040 w 454343"/>
              <a:gd name="connsiteY2" fmla="*/ 441960 h 587693"/>
              <a:gd name="connsiteX3" fmla="*/ 438150 w 454343"/>
              <a:gd name="connsiteY3" fmla="*/ 445770 h 587693"/>
              <a:gd name="connsiteX4" fmla="*/ 227648 w 454343"/>
              <a:gd name="connsiteY4" fmla="*/ 587693 h 587693"/>
              <a:gd name="connsiteX5" fmla="*/ 22860 w 454343"/>
              <a:gd name="connsiteY5" fmla="*/ 459105 h 587693"/>
              <a:gd name="connsiteX6" fmla="*/ 72390 w 454343"/>
              <a:gd name="connsiteY6" fmla="*/ 441960 h 587693"/>
              <a:gd name="connsiteX7" fmla="*/ 73343 w 454343"/>
              <a:gd name="connsiteY7" fmla="*/ 364569 h 587693"/>
              <a:gd name="connsiteX8" fmla="*/ 110490 w 454343"/>
              <a:gd name="connsiteY8" fmla="*/ 383857 h 587693"/>
              <a:gd name="connsiteX9" fmla="*/ 122873 w 454343"/>
              <a:gd name="connsiteY9" fmla="*/ 400050 h 587693"/>
              <a:gd name="connsiteX10" fmla="*/ 147638 w 454343"/>
              <a:gd name="connsiteY10" fmla="*/ 400050 h 587693"/>
              <a:gd name="connsiteX11" fmla="*/ 160020 w 454343"/>
              <a:gd name="connsiteY11" fmla="*/ 383857 h 587693"/>
              <a:gd name="connsiteX12" fmla="*/ 234315 w 454343"/>
              <a:gd name="connsiteY12" fmla="*/ 383857 h 587693"/>
              <a:gd name="connsiteX13" fmla="*/ 246698 w 454343"/>
              <a:gd name="connsiteY13" fmla="*/ 400050 h 587693"/>
              <a:gd name="connsiteX14" fmla="*/ 271463 w 454343"/>
              <a:gd name="connsiteY14" fmla="*/ 400050 h 587693"/>
              <a:gd name="connsiteX15" fmla="*/ 283845 w 454343"/>
              <a:gd name="connsiteY15" fmla="*/ 383857 h 587693"/>
              <a:gd name="connsiteX16" fmla="*/ 358140 w 454343"/>
              <a:gd name="connsiteY16" fmla="*/ 383857 h 587693"/>
              <a:gd name="connsiteX17" fmla="*/ 370523 w 454343"/>
              <a:gd name="connsiteY17" fmla="*/ 400050 h 587693"/>
              <a:gd name="connsiteX18" fmla="*/ 395288 w 454343"/>
              <a:gd name="connsiteY18" fmla="*/ 400050 h 587693"/>
              <a:gd name="connsiteX19" fmla="*/ 407670 w 454343"/>
              <a:gd name="connsiteY19" fmla="*/ 383857 h 587693"/>
              <a:gd name="connsiteX20" fmla="*/ 454343 w 454343"/>
              <a:gd name="connsiteY20" fmla="*/ 365760 h 587693"/>
              <a:gd name="connsiteX21" fmla="*/ 451485 w 454343"/>
              <a:gd name="connsiteY21" fmla="*/ 397192 h 587693"/>
              <a:gd name="connsiteX22" fmla="*/ 432435 w 454343"/>
              <a:gd name="connsiteY22" fmla="*/ 401955 h 587693"/>
              <a:gd name="connsiteX23" fmla="*/ 420053 w 454343"/>
              <a:gd name="connsiteY23" fmla="*/ 418147 h 587693"/>
              <a:gd name="connsiteX24" fmla="*/ 345758 w 454343"/>
              <a:gd name="connsiteY24" fmla="*/ 418147 h 587693"/>
              <a:gd name="connsiteX25" fmla="*/ 333375 w 454343"/>
              <a:gd name="connsiteY25" fmla="*/ 401955 h 587693"/>
              <a:gd name="connsiteX26" fmla="*/ 308610 w 454343"/>
              <a:gd name="connsiteY26" fmla="*/ 401955 h 587693"/>
              <a:gd name="connsiteX27" fmla="*/ 296228 w 454343"/>
              <a:gd name="connsiteY27" fmla="*/ 418147 h 587693"/>
              <a:gd name="connsiteX28" fmla="*/ 221933 w 454343"/>
              <a:gd name="connsiteY28" fmla="*/ 418147 h 587693"/>
              <a:gd name="connsiteX29" fmla="*/ 209550 w 454343"/>
              <a:gd name="connsiteY29" fmla="*/ 401955 h 587693"/>
              <a:gd name="connsiteX30" fmla="*/ 184785 w 454343"/>
              <a:gd name="connsiteY30" fmla="*/ 401955 h 587693"/>
              <a:gd name="connsiteX31" fmla="*/ 172403 w 454343"/>
              <a:gd name="connsiteY31" fmla="*/ 418147 h 587693"/>
              <a:gd name="connsiteX32" fmla="*/ 98108 w 454343"/>
              <a:gd name="connsiteY32" fmla="*/ 418147 h 587693"/>
              <a:gd name="connsiteX33" fmla="*/ 85725 w 454343"/>
              <a:gd name="connsiteY33" fmla="*/ 401955 h 587693"/>
              <a:gd name="connsiteX34" fmla="*/ 60960 w 454343"/>
              <a:gd name="connsiteY34" fmla="*/ 401955 h 587693"/>
              <a:gd name="connsiteX35" fmla="*/ 48578 w 454343"/>
              <a:gd name="connsiteY35" fmla="*/ 418147 h 587693"/>
              <a:gd name="connsiteX36" fmla="*/ 15240 w 454343"/>
              <a:gd name="connsiteY36" fmla="*/ 437197 h 587693"/>
              <a:gd name="connsiteX37" fmla="*/ 5715 w 454343"/>
              <a:gd name="connsiteY37" fmla="*/ 405765 h 587693"/>
              <a:gd name="connsiteX38" fmla="*/ 23813 w 454343"/>
              <a:gd name="connsiteY38" fmla="*/ 400050 h 587693"/>
              <a:gd name="connsiteX39" fmla="*/ 36195 w 454343"/>
              <a:gd name="connsiteY39" fmla="*/ 383857 h 587693"/>
              <a:gd name="connsiteX40" fmla="*/ 73343 w 454343"/>
              <a:gd name="connsiteY40" fmla="*/ 364569 h 587693"/>
              <a:gd name="connsiteX41" fmla="*/ 441008 w 454343"/>
              <a:gd name="connsiteY41" fmla="*/ 282892 h 587693"/>
              <a:gd name="connsiteX42" fmla="*/ 449580 w 454343"/>
              <a:gd name="connsiteY42" fmla="*/ 314324 h 587693"/>
              <a:gd name="connsiteX43" fmla="*/ 431483 w 454343"/>
              <a:gd name="connsiteY43" fmla="*/ 320039 h 587693"/>
              <a:gd name="connsiteX44" fmla="*/ 419100 w 454343"/>
              <a:gd name="connsiteY44" fmla="*/ 336232 h 587693"/>
              <a:gd name="connsiteX45" fmla="*/ 344805 w 454343"/>
              <a:gd name="connsiteY45" fmla="*/ 336232 h 587693"/>
              <a:gd name="connsiteX46" fmla="*/ 332423 w 454343"/>
              <a:gd name="connsiteY46" fmla="*/ 320039 h 587693"/>
              <a:gd name="connsiteX47" fmla="*/ 307658 w 454343"/>
              <a:gd name="connsiteY47" fmla="*/ 320039 h 587693"/>
              <a:gd name="connsiteX48" fmla="*/ 295275 w 454343"/>
              <a:gd name="connsiteY48" fmla="*/ 336232 h 587693"/>
              <a:gd name="connsiteX49" fmla="*/ 220980 w 454343"/>
              <a:gd name="connsiteY49" fmla="*/ 336232 h 587693"/>
              <a:gd name="connsiteX50" fmla="*/ 208598 w 454343"/>
              <a:gd name="connsiteY50" fmla="*/ 320039 h 587693"/>
              <a:gd name="connsiteX51" fmla="*/ 183833 w 454343"/>
              <a:gd name="connsiteY51" fmla="*/ 320039 h 587693"/>
              <a:gd name="connsiteX52" fmla="*/ 171450 w 454343"/>
              <a:gd name="connsiteY52" fmla="*/ 336232 h 587693"/>
              <a:gd name="connsiteX53" fmla="*/ 97155 w 454343"/>
              <a:gd name="connsiteY53" fmla="*/ 336232 h 587693"/>
              <a:gd name="connsiteX54" fmla="*/ 84773 w 454343"/>
              <a:gd name="connsiteY54" fmla="*/ 320039 h 587693"/>
              <a:gd name="connsiteX55" fmla="*/ 60008 w 454343"/>
              <a:gd name="connsiteY55" fmla="*/ 320039 h 587693"/>
              <a:gd name="connsiteX56" fmla="*/ 47625 w 454343"/>
              <a:gd name="connsiteY56" fmla="*/ 336232 h 587693"/>
              <a:gd name="connsiteX57" fmla="*/ 0 w 454343"/>
              <a:gd name="connsiteY57" fmla="*/ 354330 h 587693"/>
              <a:gd name="connsiteX58" fmla="*/ 2858 w 454343"/>
              <a:gd name="connsiteY58" fmla="*/ 322897 h 587693"/>
              <a:gd name="connsiteX59" fmla="*/ 22860 w 454343"/>
              <a:gd name="connsiteY59" fmla="*/ 318135 h 587693"/>
              <a:gd name="connsiteX60" fmla="*/ 35243 w 454343"/>
              <a:gd name="connsiteY60" fmla="*/ 301942 h 587693"/>
              <a:gd name="connsiteX61" fmla="*/ 109538 w 454343"/>
              <a:gd name="connsiteY61" fmla="*/ 301942 h 587693"/>
              <a:gd name="connsiteX62" fmla="*/ 121920 w 454343"/>
              <a:gd name="connsiteY62" fmla="*/ 318135 h 587693"/>
              <a:gd name="connsiteX63" fmla="*/ 146685 w 454343"/>
              <a:gd name="connsiteY63" fmla="*/ 318135 h 587693"/>
              <a:gd name="connsiteX64" fmla="*/ 159068 w 454343"/>
              <a:gd name="connsiteY64" fmla="*/ 301942 h 587693"/>
              <a:gd name="connsiteX65" fmla="*/ 233363 w 454343"/>
              <a:gd name="connsiteY65" fmla="*/ 301942 h 587693"/>
              <a:gd name="connsiteX66" fmla="*/ 245745 w 454343"/>
              <a:gd name="connsiteY66" fmla="*/ 318135 h 587693"/>
              <a:gd name="connsiteX67" fmla="*/ 270510 w 454343"/>
              <a:gd name="connsiteY67" fmla="*/ 318135 h 587693"/>
              <a:gd name="connsiteX68" fmla="*/ 282893 w 454343"/>
              <a:gd name="connsiteY68" fmla="*/ 301942 h 587693"/>
              <a:gd name="connsiteX69" fmla="*/ 357188 w 454343"/>
              <a:gd name="connsiteY69" fmla="*/ 301942 h 587693"/>
              <a:gd name="connsiteX70" fmla="*/ 369570 w 454343"/>
              <a:gd name="connsiteY70" fmla="*/ 318135 h 587693"/>
              <a:gd name="connsiteX71" fmla="*/ 394335 w 454343"/>
              <a:gd name="connsiteY71" fmla="*/ 318135 h 587693"/>
              <a:gd name="connsiteX72" fmla="*/ 406718 w 454343"/>
              <a:gd name="connsiteY72" fmla="*/ 301942 h 587693"/>
              <a:gd name="connsiteX73" fmla="*/ 441008 w 454343"/>
              <a:gd name="connsiteY73" fmla="*/ 282892 h 587693"/>
              <a:gd name="connsiteX74" fmla="*/ 226695 w 454343"/>
              <a:gd name="connsiteY74" fmla="*/ 36195 h 587693"/>
              <a:gd name="connsiteX75" fmla="*/ 188595 w 454343"/>
              <a:gd name="connsiteY75" fmla="*/ 75248 h 587693"/>
              <a:gd name="connsiteX76" fmla="*/ 188595 w 454343"/>
              <a:gd name="connsiteY76" fmla="*/ 91440 h 587693"/>
              <a:gd name="connsiteX77" fmla="*/ 265747 w 454343"/>
              <a:gd name="connsiteY77" fmla="*/ 91440 h 587693"/>
              <a:gd name="connsiteX78" fmla="*/ 265747 w 454343"/>
              <a:gd name="connsiteY78" fmla="*/ 75248 h 587693"/>
              <a:gd name="connsiteX79" fmla="*/ 226695 w 454343"/>
              <a:gd name="connsiteY79" fmla="*/ 36195 h 587693"/>
              <a:gd name="connsiteX80" fmla="*/ 226695 w 454343"/>
              <a:gd name="connsiteY80" fmla="*/ 0 h 587693"/>
              <a:gd name="connsiteX81" fmla="*/ 301942 w 454343"/>
              <a:gd name="connsiteY81" fmla="*/ 75248 h 587693"/>
              <a:gd name="connsiteX82" fmla="*/ 301942 w 454343"/>
              <a:gd name="connsiteY82" fmla="*/ 145733 h 587693"/>
              <a:gd name="connsiteX83" fmla="*/ 431482 w 454343"/>
              <a:gd name="connsiteY83" fmla="*/ 260985 h 587693"/>
              <a:gd name="connsiteX84" fmla="*/ 381952 w 454343"/>
              <a:gd name="connsiteY84" fmla="*/ 278130 h 587693"/>
              <a:gd name="connsiteX85" fmla="*/ 258127 w 454343"/>
              <a:gd name="connsiteY85" fmla="*/ 278130 h 587693"/>
              <a:gd name="connsiteX86" fmla="*/ 134302 w 454343"/>
              <a:gd name="connsiteY86" fmla="*/ 278130 h 587693"/>
              <a:gd name="connsiteX87" fmla="*/ 16192 w 454343"/>
              <a:gd name="connsiteY87" fmla="*/ 275273 h 587693"/>
              <a:gd name="connsiteX88" fmla="*/ 151447 w 454343"/>
              <a:gd name="connsiteY88" fmla="*/ 145733 h 587693"/>
              <a:gd name="connsiteX89" fmla="*/ 151447 w 454343"/>
              <a:gd name="connsiteY89" fmla="*/ 75248 h 587693"/>
              <a:gd name="connsiteX90" fmla="*/ 226695 w 454343"/>
              <a:gd name="connsiteY90" fmla="*/ 0 h 5876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</a:cxnLst>
            <a:rect l="l" t="t" r="r" b="b"/>
            <a:pathLst>
              <a:path w="454343" h="587693">
                <a:moveTo>
                  <a:pt x="72390" y="441960"/>
                </a:moveTo>
                <a:cubicBezTo>
                  <a:pt x="109538" y="464820"/>
                  <a:pt x="159068" y="464820"/>
                  <a:pt x="196215" y="441960"/>
                </a:cubicBezTo>
                <a:cubicBezTo>
                  <a:pt x="233363" y="464820"/>
                  <a:pt x="282893" y="464820"/>
                  <a:pt x="320040" y="441960"/>
                </a:cubicBezTo>
                <a:cubicBezTo>
                  <a:pt x="355283" y="463867"/>
                  <a:pt x="401955" y="464820"/>
                  <a:pt x="438150" y="445770"/>
                </a:cubicBezTo>
                <a:cubicBezTo>
                  <a:pt x="404813" y="528637"/>
                  <a:pt x="322898" y="587693"/>
                  <a:pt x="227648" y="587693"/>
                </a:cubicBezTo>
                <a:cubicBezTo>
                  <a:pt x="137160" y="587693"/>
                  <a:pt x="60008" y="535305"/>
                  <a:pt x="22860" y="459105"/>
                </a:cubicBezTo>
                <a:cubicBezTo>
                  <a:pt x="40005" y="457200"/>
                  <a:pt x="57150" y="451485"/>
                  <a:pt x="72390" y="441960"/>
                </a:cubicBezTo>
                <a:close/>
                <a:moveTo>
                  <a:pt x="73343" y="364569"/>
                </a:moveTo>
                <a:cubicBezTo>
                  <a:pt x="87154" y="364569"/>
                  <a:pt x="100965" y="370998"/>
                  <a:pt x="110490" y="383857"/>
                </a:cubicBezTo>
                <a:lnTo>
                  <a:pt x="122873" y="400050"/>
                </a:lnTo>
                <a:cubicBezTo>
                  <a:pt x="130493" y="409575"/>
                  <a:pt x="140018" y="409575"/>
                  <a:pt x="147638" y="400050"/>
                </a:cubicBezTo>
                <a:lnTo>
                  <a:pt x="160020" y="383857"/>
                </a:lnTo>
                <a:cubicBezTo>
                  <a:pt x="179070" y="358140"/>
                  <a:pt x="215265" y="358140"/>
                  <a:pt x="234315" y="383857"/>
                </a:cubicBezTo>
                <a:lnTo>
                  <a:pt x="246698" y="400050"/>
                </a:lnTo>
                <a:cubicBezTo>
                  <a:pt x="254318" y="409575"/>
                  <a:pt x="263843" y="409575"/>
                  <a:pt x="271463" y="400050"/>
                </a:cubicBezTo>
                <a:lnTo>
                  <a:pt x="283845" y="383857"/>
                </a:lnTo>
                <a:cubicBezTo>
                  <a:pt x="302895" y="358140"/>
                  <a:pt x="339090" y="358140"/>
                  <a:pt x="358140" y="383857"/>
                </a:cubicBezTo>
                <a:lnTo>
                  <a:pt x="370523" y="400050"/>
                </a:lnTo>
                <a:cubicBezTo>
                  <a:pt x="378143" y="409575"/>
                  <a:pt x="387668" y="409575"/>
                  <a:pt x="395288" y="400050"/>
                </a:cubicBezTo>
                <a:lnTo>
                  <a:pt x="407670" y="383857"/>
                </a:lnTo>
                <a:cubicBezTo>
                  <a:pt x="419100" y="368617"/>
                  <a:pt x="438150" y="362902"/>
                  <a:pt x="454343" y="365760"/>
                </a:cubicBezTo>
                <a:cubicBezTo>
                  <a:pt x="454343" y="376237"/>
                  <a:pt x="453390" y="386715"/>
                  <a:pt x="451485" y="397192"/>
                </a:cubicBezTo>
                <a:cubicBezTo>
                  <a:pt x="445770" y="393382"/>
                  <a:pt x="438150" y="394335"/>
                  <a:pt x="432435" y="401955"/>
                </a:cubicBezTo>
                <a:lnTo>
                  <a:pt x="420053" y="418147"/>
                </a:lnTo>
                <a:cubicBezTo>
                  <a:pt x="401003" y="442912"/>
                  <a:pt x="364808" y="442912"/>
                  <a:pt x="345758" y="418147"/>
                </a:cubicBezTo>
                <a:lnTo>
                  <a:pt x="333375" y="401955"/>
                </a:lnTo>
                <a:cubicBezTo>
                  <a:pt x="326708" y="392430"/>
                  <a:pt x="316230" y="392430"/>
                  <a:pt x="308610" y="401955"/>
                </a:cubicBezTo>
                <a:lnTo>
                  <a:pt x="296228" y="418147"/>
                </a:lnTo>
                <a:cubicBezTo>
                  <a:pt x="277178" y="442912"/>
                  <a:pt x="240983" y="442912"/>
                  <a:pt x="221933" y="418147"/>
                </a:cubicBezTo>
                <a:lnTo>
                  <a:pt x="209550" y="401955"/>
                </a:lnTo>
                <a:cubicBezTo>
                  <a:pt x="202883" y="392430"/>
                  <a:pt x="192405" y="392430"/>
                  <a:pt x="184785" y="401955"/>
                </a:cubicBezTo>
                <a:lnTo>
                  <a:pt x="172403" y="418147"/>
                </a:lnTo>
                <a:cubicBezTo>
                  <a:pt x="153353" y="442912"/>
                  <a:pt x="117158" y="442912"/>
                  <a:pt x="98108" y="418147"/>
                </a:cubicBezTo>
                <a:lnTo>
                  <a:pt x="85725" y="401955"/>
                </a:lnTo>
                <a:cubicBezTo>
                  <a:pt x="79058" y="392430"/>
                  <a:pt x="68580" y="392430"/>
                  <a:pt x="60960" y="401955"/>
                </a:cubicBezTo>
                <a:lnTo>
                  <a:pt x="48578" y="418147"/>
                </a:lnTo>
                <a:cubicBezTo>
                  <a:pt x="40005" y="430530"/>
                  <a:pt x="27623" y="436245"/>
                  <a:pt x="15240" y="437197"/>
                </a:cubicBezTo>
                <a:cubicBezTo>
                  <a:pt x="11430" y="426720"/>
                  <a:pt x="7620" y="416242"/>
                  <a:pt x="5715" y="405765"/>
                </a:cubicBezTo>
                <a:cubicBezTo>
                  <a:pt x="11430" y="408622"/>
                  <a:pt x="19050" y="406717"/>
                  <a:pt x="23813" y="400050"/>
                </a:cubicBezTo>
                <a:lnTo>
                  <a:pt x="36195" y="383857"/>
                </a:lnTo>
                <a:cubicBezTo>
                  <a:pt x="45720" y="370998"/>
                  <a:pt x="59532" y="364569"/>
                  <a:pt x="73343" y="364569"/>
                </a:cubicBezTo>
                <a:close/>
                <a:moveTo>
                  <a:pt x="441008" y="282892"/>
                </a:moveTo>
                <a:cubicBezTo>
                  <a:pt x="444818" y="293369"/>
                  <a:pt x="447675" y="303847"/>
                  <a:pt x="449580" y="314324"/>
                </a:cubicBezTo>
                <a:cubicBezTo>
                  <a:pt x="442913" y="311467"/>
                  <a:pt x="436245" y="313372"/>
                  <a:pt x="431483" y="320039"/>
                </a:cubicBezTo>
                <a:lnTo>
                  <a:pt x="419100" y="336232"/>
                </a:lnTo>
                <a:cubicBezTo>
                  <a:pt x="400050" y="360997"/>
                  <a:pt x="363855" y="360997"/>
                  <a:pt x="344805" y="336232"/>
                </a:cubicBezTo>
                <a:lnTo>
                  <a:pt x="332423" y="320039"/>
                </a:lnTo>
                <a:cubicBezTo>
                  <a:pt x="324803" y="310514"/>
                  <a:pt x="315278" y="310514"/>
                  <a:pt x="307658" y="320039"/>
                </a:cubicBezTo>
                <a:lnTo>
                  <a:pt x="295275" y="336232"/>
                </a:lnTo>
                <a:cubicBezTo>
                  <a:pt x="276225" y="360997"/>
                  <a:pt x="240030" y="360997"/>
                  <a:pt x="220980" y="336232"/>
                </a:cubicBezTo>
                <a:lnTo>
                  <a:pt x="208598" y="320039"/>
                </a:lnTo>
                <a:cubicBezTo>
                  <a:pt x="200978" y="310514"/>
                  <a:pt x="191453" y="310514"/>
                  <a:pt x="183833" y="320039"/>
                </a:cubicBezTo>
                <a:lnTo>
                  <a:pt x="171450" y="336232"/>
                </a:lnTo>
                <a:cubicBezTo>
                  <a:pt x="152400" y="360997"/>
                  <a:pt x="116205" y="360997"/>
                  <a:pt x="97155" y="336232"/>
                </a:cubicBezTo>
                <a:lnTo>
                  <a:pt x="84773" y="320039"/>
                </a:lnTo>
                <a:cubicBezTo>
                  <a:pt x="77153" y="310514"/>
                  <a:pt x="67628" y="310514"/>
                  <a:pt x="60008" y="320039"/>
                </a:cubicBezTo>
                <a:lnTo>
                  <a:pt x="47625" y="336232"/>
                </a:lnTo>
                <a:cubicBezTo>
                  <a:pt x="35243" y="352424"/>
                  <a:pt x="17145" y="358139"/>
                  <a:pt x="0" y="354330"/>
                </a:cubicBezTo>
                <a:cubicBezTo>
                  <a:pt x="0" y="343852"/>
                  <a:pt x="953" y="333374"/>
                  <a:pt x="2858" y="322897"/>
                </a:cubicBezTo>
                <a:cubicBezTo>
                  <a:pt x="9525" y="326707"/>
                  <a:pt x="17145" y="325755"/>
                  <a:pt x="22860" y="318135"/>
                </a:cubicBezTo>
                <a:lnTo>
                  <a:pt x="35243" y="301942"/>
                </a:lnTo>
                <a:cubicBezTo>
                  <a:pt x="54293" y="277177"/>
                  <a:pt x="90488" y="277177"/>
                  <a:pt x="109538" y="301942"/>
                </a:cubicBezTo>
                <a:lnTo>
                  <a:pt x="121920" y="318135"/>
                </a:lnTo>
                <a:cubicBezTo>
                  <a:pt x="128588" y="327660"/>
                  <a:pt x="139065" y="327660"/>
                  <a:pt x="146685" y="318135"/>
                </a:cubicBezTo>
                <a:lnTo>
                  <a:pt x="159068" y="301942"/>
                </a:lnTo>
                <a:cubicBezTo>
                  <a:pt x="178118" y="277177"/>
                  <a:pt x="214313" y="277177"/>
                  <a:pt x="233363" y="301942"/>
                </a:cubicBezTo>
                <a:lnTo>
                  <a:pt x="245745" y="318135"/>
                </a:lnTo>
                <a:cubicBezTo>
                  <a:pt x="252413" y="327660"/>
                  <a:pt x="262890" y="327660"/>
                  <a:pt x="270510" y="318135"/>
                </a:cubicBezTo>
                <a:lnTo>
                  <a:pt x="282893" y="301942"/>
                </a:lnTo>
                <a:cubicBezTo>
                  <a:pt x="301943" y="277177"/>
                  <a:pt x="338138" y="277177"/>
                  <a:pt x="357188" y="301942"/>
                </a:cubicBezTo>
                <a:lnTo>
                  <a:pt x="369570" y="318135"/>
                </a:lnTo>
                <a:cubicBezTo>
                  <a:pt x="376238" y="327660"/>
                  <a:pt x="386715" y="327660"/>
                  <a:pt x="394335" y="318135"/>
                </a:cubicBezTo>
                <a:lnTo>
                  <a:pt x="406718" y="301942"/>
                </a:lnTo>
                <a:cubicBezTo>
                  <a:pt x="416243" y="289559"/>
                  <a:pt x="428625" y="283844"/>
                  <a:pt x="441008" y="282892"/>
                </a:cubicBezTo>
                <a:close/>
                <a:moveTo>
                  <a:pt x="226695" y="36195"/>
                </a:moveTo>
                <a:cubicBezTo>
                  <a:pt x="205740" y="36195"/>
                  <a:pt x="188595" y="54293"/>
                  <a:pt x="188595" y="75248"/>
                </a:cubicBezTo>
                <a:lnTo>
                  <a:pt x="188595" y="91440"/>
                </a:lnTo>
                <a:lnTo>
                  <a:pt x="265747" y="91440"/>
                </a:lnTo>
                <a:lnTo>
                  <a:pt x="265747" y="75248"/>
                </a:lnTo>
                <a:cubicBezTo>
                  <a:pt x="265747" y="53340"/>
                  <a:pt x="247650" y="36195"/>
                  <a:pt x="226695" y="36195"/>
                </a:cubicBezTo>
                <a:close/>
                <a:moveTo>
                  <a:pt x="226695" y="0"/>
                </a:moveTo>
                <a:cubicBezTo>
                  <a:pt x="267652" y="0"/>
                  <a:pt x="301942" y="33338"/>
                  <a:pt x="301942" y="75248"/>
                </a:cubicBezTo>
                <a:lnTo>
                  <a:pt x="301942" y="145733"/>
                </a:lnTo>
                <a:cubicBezTo>
                  <a:pt x="359092" y="165735"/>
                  <a:pt x="405765" y="207645"/>
                  <a:pt x="431482" y="260985"/>
                </a:cubicBezTo>
                <a:cubicBezTo>
                  <a:pt x="414337" y="262890"/>
                  <a:pt x="397192" y="268605"/>
                  <a:pt x="381952" y="278130"/>
                </a:cubicBezTo>
                <a:cubicBezTo>
                  <a:pt x="344805" y="255270"/>
                  <a:pt x="295275" y="255270"/>
                  <a:pt x="258127" y="278130"/>
                </a:cubicBezTo>
                <a:cubicBezTo>
                  <a:pt x="220980" y="255270"/>
                  <a:pt x="171450" y="255270"/>
                  <a:pt x="134302" y="278130"/>
                </a:cubicBezTo>
                <a:cubicBezTo>
                  <a:pt x="99059" y="256223"/>
                  <a:pt x="53340" y="255270"/>
                  <a:pt x="16192" y="275273"/>
                </a:cubicBezTo>
                <a:cubicBezTo>
                  <a:pt x="40957" y="215265"/>
                  <a:pt x="90487" y="167640"/>
                  <a:pt x="151447" y="145733"/>
                </a:cubicBezTo>
                <a:lnTo>
                  <a:pt x="151447" y="75248"/>
                </a:lnTo>
                <a:cubicBezTo>
                  <a:pt x="151447" y="34290"/>
                  <a:pt x="184785" y="0"/>
                  <a:pt x="226695" y="0"/>
                </a:cubicBezTo>
                <a:close/>
              </a:path>
            </a:pathLst>
          </a:custGeom>
          <a:solidFill>
            <a:schemeClr val="accent3"/>
          </a:solidFill>
          <a:ln w="9525" cap="flat">
            <a:noFill/>
            <a:prstDash val="solid"/>
            <a:miter/>
          </a:ln>
          <a:effectLst>
            <a:outerShdw blurRad="38100" dist="25400" dir="5400000" algn="t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81" name="任意多边形: 形状 80">
            <a:extLst>
              <a:ext uri="{FF2B5EF4-FFF2-40B4-BE49-F238E27FC236}">
                <a16:creationId xmlns:a16="http://schemas.microsoft.com/office/drawing/2014/main" id="{09685FF0-12CA-4C66-9DFF-83FC727CFFC3}"/>
              </a:ext>
            </a:extLst>
          </p:cNvPr>
          <p:cNvSpPr/>
          <p:nvPr/>
        </p:nvSpPr>
        <p:spPr>
          <a:xfrm>
            <a:off x="3599555" y="2198042"/>
            <a:ext cx="524770" cy="616405"/>
          </a:xfrm>
          <a:custGeom>
            <a:avLst/>
            <a:gdLst>
              <a:gd name="connsiteX0" fmla="*/ 197119 w 524770"/>
              <a:gd name="connsiteY0" fmla="*/ 540920 h 616405"/>
              <a:gd name="connsiteX1" fmla="*/ 229752 w 524770"/>
              <a:gd name="connsiteY1" fmla="*/ 541579 h 616405"/>
              <a:gd name="connsiteX2" fmla="*/ 262386 w 524770"/>
              <a:gd name="connsiteY2" fmla="*/ 540920 h 616405"/>
              <a:gd name="connsiteX3" fmla="*/ 295019 w 524770"/>
              <a:gd name="connsiteY3" fmla="*/ 541579 h 616405"/>
              <a:gd name="connsiteX4" fmla="*/ 327652 w 524770"/>
              <a:gd name="connsiteY4" fmla="*/ 540920 h 616405"/>
              <a:gd name="connsiteX5" fmla="*/ 328311 w 524770"/>
              <a:gd name="connsiteY5" fmla="*/ 550480 h 616405"/>
              <a:gd name="connsiteX6" fmla="*/ 262386 w 524770"/>
              <a:gd name="connsiteY6" fmla="*/ 616405 h 616405"/>
              <a:gd name="connsiteX7" fmla="*/ 196459 w 524770"/>
              <a:gd name="connsiteY7" fmla="*/ 550480 h 616405"/>
              <a:gd name="connsiteX8" fmla="*/ 197119 w 524770"/>
              <a:gd name="connsiteY8" fmla="*/ 540920 h 616405"/>
              <a:gd name="connsiteX9" fmla="*/ 263639 w 524770"/>
              <a:gd name="connsiteY9" fmla="*/ 14145 h 616405"/>
              <a:gd name="connsiteX10" fmla="*/ 246647 w 524770"/>
              <a:gd name="connsiteY10" fmla="*/ 22359 h 616405"/>
              <a:gd name="connsiteX11" fmla="*/ 236425 w 524770"/>
              <a:gd name="connsiteY11" fmla="*/ 52084 h 616405"/>
              <a:gd name="connsiteX12" fmla="*/ 291583 w 524770"/>
              <a:gd name="connsiteY12" fmla="*/ 51434 h 616405"/>
              <a:gd name="connsiteX13" fmla="*/ 280785 w 524770"/>
              <a:gd name="connsiteY13" fmla="*/ 21761 h 616405"/>
              <a:gd name="connsiteX14" fmla="*/ 263639 w 524770"/>
              <a:gd name="connsiteY14" fmla="*/ 14145 h 616405"/>
              <a:gd name="connsiteX15" fmla="*/ 262385 w 524770"/>
              <a:gd name="connsiteY15" fmla="*/ 0 h 616405"/>
              <a:gd name="connsiteX16" fmla="*/ 302930 w 524770"/>
              <a:gd name="connsiteY16" fmla="*/ 40544 h 616405"/>
              <a:gd name="connsiteX17" fmla="*/ 302930 w 524770"/>
              <a:gd name="connsiteY17" fmla="*/ 66256 h 616405"/>
              <a:gd name="connsiteX18" fmla="*/ 391929 w 524770"/>
              <a:gd name="connsiteY18" fmla="*/ 276229 h 616405"/>
              <a:gd name="connsiteX19" fmla="*/ 524770 w 524770"/>
              <a:gd name="connsiteY19" fmla="*/ 481258 h 616405"/>
              <a:gd name="connsiteX20" fmla="*/ 262385 w 524770"/>
              <a:gd name="connsiteY20" fmla="*/ 528395 h 616405"/>
              <a:gd name="connsiteX21" fmla="*/ 0 w 524770"/>
              <a:gd name="connsiteY21" fmla="*/ 481258 h 616405"/>
              <a:gd name="connsiteX22" fmla="*/ 132841 w 524770"/>
              <a:gd name="connsiteY22" fmla="*/ 276229 h 616405"/>
              <a:gd name="connsiteX23" fmla="*/ 221841 w 524770"/>
              <a:gd name="connsiteY23" fmla="*/ 66256 h 616405"/>
              <a:gd name="connsiteX24" fmla="*/ 221841 w 524770"/>
              <a:gd name="connsiteY24" fmla="*/ 40544 h 616405"/>
              <a:gd name="connsiteX25" fmla="*/ 262385 w 524770"/>
              <a:gd name="connsiteY25" fmla="*/ 0 h 6164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524770" h="616405">
                <a:moveTo>
                  <a:pt x="197119" y="540920"/>
                </a:moveTo>
                <a:cubicBezTo>
                  <a:pt x="208985" y="541579"/>
                  <a:pt x="219863" y="541579"/>
                  <a:pt x="229752" y="541579"/>
                </a:cubicBezTo>
                <a:cubicBezTo>
                  <a:pt x="247552" y="541579"/>
                  <a:pt x="259748" y="540920"/>
                  <a:pt x="262386" y="540920"/>
                </a:cubicBezTo>
                <a:cubicBezTo>
                  <a:pt x="265352" y="541250"/>
                  <a:pt x="277219" y="541579"/>
                  <a:pt x="295019" y="541579"/>
                </a:cubicBezTo>
                <a:cubicBezTo>
                  <a:pt x="304908" y="541579"/>
                  <a:pt x="315785" y="541250"/>
                  <a:pt x="327652" y="540920"/>
                </a:cubicBezTo>
                <a:cubicBezTo>
                  <a:pt x="327982" y="543887"/>
                  <a:pt x="328311" y="547183"/>
                  <a:pt x="328311" y="550480"/>
                </a:cubicBezTo>
                <a:cubicBezTo>
                  <a:pt x="328311" y="587068"/>
                  <a:pt x="298974" y="616405"/>
                  <a:pt x="262386" y="616405"/>
                </a:cubicBezTo>
                <a:cubicBezTo>
                  <a:pt x="226126" y="616405"/>
                  <a:pt x="196459" y="586738"/>
                  <a:pt x="196459" y="550480"/>
                </a:cubicBezTo>
                <a:cubicBezTo>
                  <a:pt x="196459" y="547183"/>
                  <a:pt x="196789" y="544217"/>
                  <a:pt x="197119" y="540920"/>
                </a:cubicBezTo>
                <a:close/>
                <a:moveTo>
                  <a:pt x="263639" y="14145"/>
                </a:moveTo>
                <a:cubicBezTo>
                  <a:pt x="257607" y="14251"/>
                  <a:pt x="251602" y="16995"/>
                  <a:pt x="246647" y="22359"/>
                </a:cubicBezTo>
                <a:cubicBezTo>
                  <a:pt x="239964" y="29595"/>
                  <a:pt x="236184" y="40586"/>
                  <a:pt x="236425" y="52084"/>
                </a:cubicBezTo>
                <a:lnTo>
                  <a:pt x="291583" y="51434"/>
                </a:lnTo>
                <a:cubicBezTo>
                  <a:pt x="291674" y="39821"/>
                  <a:pt x="287673" y="28828"/>
                  <a:pt x="280785" y="21761"/>
                </a:cubicBezTo>
                <a:cubicBezTo>
                  <a:pt x="275727" y="16572"/>
                  <a:pt x="269670" y="14039"/>
                  <a:pt x="263639" y="14145"/>
                </a:cubicBezTo>
                <a:close/>
                <a:moveTo>
                  <a:pt x="262385" y="0"/>
                </a:moveTo>
                <a:cubicBezTo>
                  <a:pt x="284800" y="0"/>
                  <a:pt x="302930" y="18130"/>
                  <a:pt x="302930" y="40544"/>
                </a:cubicBezTo>
                <a:lnTo>
                  <a:pt x="302930" y="66256"/>
                </a:lnTo>
                <a:cubicBezTo>
                  <a:pt x="377755" y="83725"/>
                  <a:pt x="391929" y="156574"/>
                  <a:pt x="391929" y="276229"/>
                </a:cubicBezTo>
                <a:cubicBezTo>
                  <a:pt x="391929" y="415003"/>
                  <a:pt x="524770" y="481258"/>
                  <a:pt x="524770" y="481258"/>
                </a:cubicBezTo>
                <a:cubicBezTo>
                  <a:pt x="464448" y="537954"/>
                  <a:pt x="262385" y="528395"/>
                  <a:pt x="262385" y="528395"/>
                </a:cubicBezTo>
                <a:cubicBezTo>
                  <a:pt x="262385" y="528395"/>
                  <a:pt x="60322" y="537624"/>
                  <a:pt x="0" y="481258"/>
                </a:cubicBezTo>
                <a:cubicBezTo>
                  <a:pt x="0" y="481258"/>
                  <a:pt x="132841" y="415003"/>
                  <a:pt x="132841" y="276229"/>
                </a:cubicBezTo>
                <a:cubicBezTo>
                  <a:pt x="132841" y="156574"/>
                  <a:pt x="147015" y="84055"/>
                  <a:pt x="221841" y="66256"/>
                </a:cubicBezTo>
                <a:lnTo>
                  <a:pt x="221841" y="40544"/>
                </a:lnTo>
                <a:cubicBezTo>
                  <a:pt x="221841" y="18130"/>
                  <a:pt x="239970" y="0"/>
                  <a:pt x="262385" y="0"/>
                </a:cubicBezTo>
                <a:close/>
              </a:path>
            </a:pathLst>
          </a:custGeom>
          <a:solidFill>
            <a:schemeClr val="accent3"/>
          </a:solidFill>
          <a:ln w="9525" cap="flat">
            <a:noFill/>
            <a:prstDash val="solid"/>
            <a:miter/>
          </a:ln>
          <a:effectLst>
            <a:outerShdw blurRad="38100" dist="25400" dir="5400000" algn="t" rotWithShape="0">
              <a:prstClr val="black">
                <a:alpha val="40000"/>
              </a:prstClr>
            </a:outerShdw>
          </a:effectLst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zh-CN" altLang="en-US"/>
          </a:p>
        </p:txBody>
      </p:sp>
      <p:sp>
        <p:nvSpPr>
          <p:cNvPr id="90" name="任意多边形: 形状 89">
            <a:extLst>
              <a:ext uri="{FF2B5EF4-FFF2-40B4-BE49-F238E27FC236}">
                <a16:creationId xmlns:a16="http://schemas.microsoft.com/office/drawing/2014/main" id="{99048A6F-A9AC-4B73-8F0E-724C6D63CD72}"/>
              </a:ext>
            </a:extLst>
          </p:cNvPr>
          <p:cNvSpPr/>
          <p:nvPr/>
        </p:nvSpPr>
        <p:spPr>
          <a:xfrm rot="18900000">
            <a:off x="2814789" y="4416029"/>
            <a:ext cx="432059" cy="428409"/>
          </a:xfrm>
          <a:custGeom>
            <a:avLst/>
            <a:gdLst>
              <a:gd name="connsiteX0" fmla="*/ 325063 w 432059"/>
              <a:gd name="connsiteY0" fmla="*/ 197879 h 428409"/>
              <a:gd name="connsiteX1" fmla="*/ 283601 w 432059"/>
              <a:gd name="connsiteY1" fmla="*/ 231877 h 428409"/>
              <a:gd name="connsiteX2" fmla="*/ 234677 w 432059"/>
              <a:gd name="connsiteY2" fmla="*/ 221926 h 428409"/>
              <a:gd name="connsiteX3" fmla="*/ 248773 w 432059"/>
              <a:gd name="connsiteY3" fmla="*/ 272511 h 428409"/>
              <a:gd name="connsiteX4" fmla="*/ 221409 w 432059"/>
              <a:gd name="connsiteY4" fmla="*/ 320607 h 428409"/>
              <a:gd name="connsiteX5" fmla="*/ 271992 w 432059"/>
              <a:gd name="connsiteY5" fmla="*/ 318119 h 428409"/>
              <a:gd name="connsiteX6" fmla="*/ 304333 w 432059"/>
              <a:gd name="connsiteY6" fmla="*/ 357923 h 428409"/>
              <a:gd name="connsiteX7" fmla="*/ 320918 w 432059"/>
              <a:gd name="connsiteY7" fmla="*/ 305681 h 428409"/>
              <a:gd name="connsiteX8" fmla="*/ 368184 w 432059"/>
              <a:gd name="connsiteY8" fmla="*/ 281632 h 428409"/>
              <a:gd name="connsiteX9" fmla="*/ 327552 w 432059"/>
              <a:gd name="connsiteY9" fmla="*/ 251779 h 428409"/>
              <a:gd name="connsiteX10" fmla="*/ 391777 w 432059"/>
              <a:gd name="connsiteY10" fmla="*/ 40283 h 428409"/>
              <a:gd name="connsiteX11" fmla="*/ 345576 w 432059"/>
              <a:gd name="connsiteY11" fmla="*/ 40854 h 428409"/>
              <a:gd name="connsiteX12" fmla="*/ 335880 w 432059"/>
              <a:gd name="connsiteY12" fmla="*/ 50550 h 428409"/>
              <a:gd name="connsiteX13" fmla="*/ 382080 w 432059"/>
              <a:gd name="connsiteY13" fmla="*/ 96750 h 428409"/>
              <a:gd name="connsiteX14" fmla="*/ 391776 w 432059"/>
              <a:gd name="connsiteY14" fmla="*/ 87054 h 428409"/>
              <a:gd name="connsiteX15" fmla="*/ 391777 w 432059"/>
              <a:gd name="connsiteY15" fmla="*/ 40283 h 428409"/>
              <a:gd name="connsiteX16" fmla="*/ 413451 w 432059"/>
              <a:gd name="connsiteY16" fmla="*/ 18608 h 428409"/>
              <a:gd name="connsiteX17" fmla="*/ 413450 w 432059"/>
              <a:gd name="connsiteY17" fmla="*/ 108728 h 428409"/>
              <a:gd name="connsiteX18" fmla="*/ 380159 w 432059"/>
              <a:gd name="connsiteY18" fmla="*/ 142019 h 428409"/>
              <a:gd name="connsiteX19" fmla="*/ 383940 w 432059"/>
              <a:gd name="connsiteY19" fmla="*/ 150611 h 428409"/>
              <a:gd name="connsiteX20" fmla="*/ 399696 w 432059"/>
              <a:gd name="connsiteY20" fmla="*/ 228560 h 428409"/>
              <a:gd name="connsiteX21" fmla="*/ 199848 w 432059"/>
              <a:gd name="connsiteY21" fmla="*/ 428409 h 428409"/>
              <a:gd name="connsiteX22" fmla="*/ 28194 w 432059"/>
              <a:gd name="connsiteY22" fmla="*/ 330558 h 428409"/>
              <a:gd name="connsiteX23" fmla="*/ 30683 w 432059"/>
              <a:gd name="connsiteY23" fmla="*/ 328070 h 428409"/>
              <a:gd name="connsiteX24" fmla="*/ 66339 w 432059"/>
              <a:gd name="connsiteY24" fmla="*/ 342996 h 428409"/>
              <a:gd name="connsiteX25" fmla="*/ 53901 w 432059"/>
              <a:gd name="connsiteY25" fmla="*/ 297388 h 428409"/>
              <a:gd name="connsiteX26" fmla="*/ 71315 w 432059"/>
              <a:gd name="connsiteY26" fmla="*/ 260901 h 428409"/>
              <a:gd name="connsiteX27" fmla="*/ 34828 w 432059"/>
              <a:gd name="connsiteY27" fmla="*/ 256755 h 428409"/>
              <a:gd name="connsiteX28" fmla="*/ 9951 w 432059"/>
              <a:gd name="connsiteY28" fmla="*/ 219439 h 428409"/>
              <a:gd name="connsiteX29" fmla="*/ 1658 w 432059"/>
              <a:gd name="connsiteY29" fmla="*/ 255096 h 428409"/>
              <a:gd name="connsiteX30" fmla="*/ 0 w 432059"/>
              <a:gd name="connsiteY30" fmla="*/ 228560 h 428409"/>
              <a:gd name="connsiteX31" fmla="*/ 109460 w 432059"/>
              <a:gd name="connsiteY31" fmla="*/ 51932 h 428409"/>
              <a:gd name="connsiteX32" fmla="*/ 116094 w 432059"/>
              <a:gd name="connsiteY32" fmla="*/ 63541 h 428409"/>
              <a:gd name="connsiteX33" fmla="*/ 101168 w 432059"/>
              <a:gd name="connsiteY33" fmla="*/ 90906 h 428409"/>
              <a:gd name="connsiteX34" fmla="*/ 136826 w 432059"/>
              <a:gd name="connsiteY34" fmla="*/ 82613 h 428409"/>
              <a:gd name="connsiteX35" fmla="*/ 161703 w 432059"/>
              <a:gd name="connsiteY35" fmla="*/ 98369 h 428409"/>
              <a:gd name="connsiteX36" fmla="*/ 169166 w 432059"/>
              <a:gd name="connsiteY36" fmla="*/ 69345 h 428409"/>
              <a:gd name="connsiteX37" fmla="*/ 200677 w 432059"/>
              <a:gd name="connsiteY37" fmla="*/ 51102 h 428409"/>
              <a:gd name="connsiteX38" fmla="*/ 169995 w 432059"/>
              <a:gd name="connsiteY38" fmla="*/ 41151 h 428409"/>
              <a:gd name="connsiteX39" fmla="*/ 167507 w 432059"/>
              <a:gd name="connsiteY39" fmla="*/ 31200 h 428409"/>
              <a:gd name="connsiteX40" fmla="*/ 199848 w 432059"/>
              <a:gd name="connsiteY40" fmla="*/ 28713 h 428409"/>
              <a:gd name="connsiteX41" fmla="*/ 274480 w 432059"/>
              <a:gd name="connsiteY41" fmla="*/ 43639 h 428409"/>
              <a:gd name="connsiteX42" fmla="*/ 290339 w 432059"/>
              <a:gd name="connsiteY42" fmla="*/ 49444 h 428409"/>
              <a:gd name="connsiteX43" fmla="*/ 292656 w 432059"/>
              <a:gd name="connsiteY43" fmla="*/ 49283 h 428409"/>
              <a:gd name="connsiteX44" fmla="*/ 323331 w 432059"/>
              <a:gd name="connsiteY44" fmla="*/ 18609 h 428409"/>
              <a:gd name="connsiteX45" fmla="*/ 413451 w 432059"/>
              <a:gd name="connsiteY45" fmla="*/ 18608 h 4284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432059" h="428409">
                <a:moveTo>
                  <a:pt x="325063" y="197879"/>
                </a:moveTo>
                <a:lnTo>
                  <a:pt x="283601" y="231877"/>
                </a:lnTo>
                <a:lnTo>
                  <a:pt x="234677" y="221926"/>
                </a:lnTo>
                <a:lnTo>
                  <a:pt x="248773" y="272511"/>
                </a:lnTo>
                <a:lnTo>
                  <a:pt x="221409" y="320607"/>
                </a:lnTo>
                <a:lnTo>
                  <a:pt x="271992" y="318119"/>
                </a:lnTo>
                <a:lnTo>
                  <a:pt x="304333" y="357923"/>
                </a:lnTo>
                <a:lnTo>
                  <a:pt x="320918" y="305681"/>
                </a:lnTo>
                <a:lnTo>
                  <a:pt x="368184" y="281632"/>
                </a:lnTo>
                <a:lnTo>
                  <a:pt x="327552" y="251779"/>
                </a:lnTo>
                <a:close/>
                <a:moveTo>
                  <a:pt x="391777" y="40283"/>
                </a:moveTo>
                <a:cubicBezTo>
                  <a:pt x="379228" y="27734"/>
                  <a:pt x="358124" y="28306"/>
                  <a:pt x="345576" y="40854"/>
                </a:cubicBezTo>
                <a:lnTo>
                  <a:pt x="335880" y="50550"/>
                </a:lnTo>
                <a:lnTo>
                  <a:pt x="382080" y="96750"/>
                </a:lnTo>
                <a:lnTo>
                  <a:pt x="391776" y="87054"/>
                </a:lnTo>
                <a:cubicBezTo>
                  <a:pt x="404895" y="73935"/>
                  <a:pt x="404325" y="52831"/>
                  <a:pt x="391777" y="40283"/>
                </a:cubicBezTo>
                <a:close/>
                <a:moveTo>
                  <a:pt x="413451" y="18608"/>
                </a:moveTo>
                <a:cubicBezTo>
                  <a:pt x="437977" y="43134"/>
                  <a:pt x="438547" y="83632"/>
                  <a:pt x="413450" y="108728"/>
                </a:cubicBezTo>
                <a:lnTo>
                  <a:pt x="380159" y="142019"/>
                </a:lnTo>
                <a:lnTo>
                  <a:pt x="383940" y="150611"/>
                </a:lnTo>
                <a:cubicBezTo>
                  <a:pt x="393891" y="174660"/>
                  <a:pt x="399695" y="201196"/>
                  <a:pt x="399696" y="228560"/>
                </a:cubicBezTo>
                <a:cubicBezTo>
                  <a:pt x="399695" y="338850"/>
                  <a:pt x="310137" y="428409"/>
                  <a:pt x="199848" y="428409"/>
                </a:cubicBezTo>
                <a:cubicBezTo>
                  <a:pt x="126875" y="428409"/>
                  <a:pt x="63022" y="389434"/>
                  <a:pt x="28194" y="330558"/>
                </a:cubicBezTo>
                <a:lnTo>
                  <a:pt x="30683" y="328070"/>
                </a:lnTo>
                <a:lnTo>
                  <a:pt x="66339" y="342996"/>
                </a:lnTo>
                <a:lnTo>
                  <a:pt x="53901" y="297388"/>
                </a:lnTo>
                <a:lnTo>
                  <a:pt x="71315" y="260901"/>
                </a:lnTo>
                <a:lnTo>
                  <a:pt x="34828" y="256755"/>
                </a:lnTo>
                <a:lnTo>
                  <a:pt x="9951" y="219439"/>
                </a:lnTo>
                <a:lnTo>
                  <a:pt x="1658" y="255096"/>
                </a:lnTo>
                <a:cubicBezTo>
                  <a:pt x="830" y="245975"/>
                  <a:pt x="0" y="237682"/>
                  <a:pt x="0" y="228560"/>
                </a:cubicBezTo>
                <a:cubicBezTo>
                  <a:pt x="0" y="151441"/>
                  <a:pt x="43950" y="84272"/>
                  <a:pt x="109460" y="51932"/>
                </a:cubicBezTo>
                <a:lnTo>
                  <a:pt x="116094" y="63541"/>
                </a:lnTo>
                <a:lnTo>
                  <a:pt x="101168" y="90906"/>
                </a:lnTo>
                <a:lnTo>
                  <a:pt x="136826" y="82613"/>
                </a:lnTo>
                <a:lnTo>
                  <a:pt x="161703" y="98369"/>
                </a:lnTo>
                <a:lnTo>
                  <a:pt x="169166" y="69345"/>
                </a:lnTo>
                <a:lnTo>
                  <a:pt x="200677" y="51102"/>
                </a:lnTo>
                <a:lnTo>
                  <a:pt x="169995" y="41151"/>
                </a:lnTo>
                <a:lnTo>
                  <a:pt x="167507" y="31200"/>
                </a:lnTo>
                <a:cubicBezTo>
                  <a:pt x="178288" y="29542"/>
                  <a:pt x="189068" y="28713"/>
                  <a:pt x="199848" y="28713"/>
                </a:cubicBezTo>
                <a:cubicBezTo>
                  <a:pt x="226384" y="28713"/>
                  <a:pt x="251261" y="34517"/>
                  <a:pt x="274480" y="43639"/>
                </a:cubicBezTo>
                <a:cubicBezTo>
                  <a:pt x="278211" y="45298"/>
                  <a:pt x="283602" y="47993"/>
                  <a:pt x="290339" y="49444"/>
                </a:cubicBezTo>
                <a:lnTo>
                  <a:pt x="292656" y="49283"/>
                </a:lnTo>
                <a:lnTo>
                  <a:pt x="323331" y="18609"/>
                </a:lnTo>
                <a:cubicBezTo>
                  <a:pt x="347857" y="-5918"/>
                  <a:pt x="388354" y="-6488"/>
                  <a:pt x="413451" y="18608"/>
                </a:cubicBezTo>
                <a:close/>
              </a:path>
            </a:pathLst>
          </a:custGeom>
          <a:solidFill>
            <a:schemeClr val="accent3"/>
          </a:solidFill>
          <a:ln w="9525" cap="flat">
            <a:noFill/>
            <a:prstDash val="solid"/>
            <a:miter/>
          </a:ln>
          <a:effectLst>
            <a:outerShdw blurRad="38100" dist="25400" dir="5400000" algn="t" rotWithShape="0">
              <a:prstClr val="black">
                <a:alpha val="40000"/>
              </a:prstClr>
            </a:outerShdw>
          </a:effectLst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zh-CN" altLang="en-US"/>
          </a:p>
        </p:txBody>
      </p:sp>
      <p:sp>
        <p:nvSpPr>
          <p:cNvPr id="91" name="任意多边形: 形状 90">
            <a:extLst>
              <a:ext uri="{FF2B5EF4-FFF2-40B4-BE49-F238E27FC236}">
                <a16:creationId xmlns:a16="http://schemas.microsoft.com/office/drawing/2014/main" id="{E72EC60E-CA4B-4650-9AA9-E9A8D571BB6A}"/>
              </a:ext>
            </a:extLst>
          </p:cNvPr>
          <p:cNvSpPr/>
          <p:nvPr/>
        </p:nvSpPr>
        <p:spPr>
          <a:xfrm rot="18900000">
            <a:off x="4701122" y="3264747"/>
            <a:ext cx="432059" cy="428409"/>
          </a:xfrm>
          <a:custGeom>
            <a:avLst/>
            <a:gdLst>
              <a:gd name="connsiteX0" fmla="*/ 325063 w 432059"/>
              <a:gd name="connsiteY0" fmla="*/ 197879 h 428409"/>
              <a:gd name="connsiteX1" fmla="*/ 283601 w 432059"/>
              <a:gd name="connsiteY1" fmla="*/ 231877 h 428409"/>
              <a:gd name="connsiteX2" fmla="*/ 234677 w 432059"/>
              <a:gd name="connsiteY2" fmla="*/ 221926 h 428409"/>
              <a:gd name="connsiteX3" fmla="*/ 248773 w 432059"/>
              <a:gd name="connsiteY3" fmla="*/ 272511 h 428409"/>
              <a:gd name="connsiteX4" fmla="*/ 221409 w 432059"/>
              <a:gd name="connsiteY4" fmla="*/ 320607 h 428409"/>
              <a:gd name="connsiteX5" fmla="*/ 271992 w 432059"/>
              <a:gd name="connsiteY5" fmla="*/ 318119 h 428409"/>
              <a:gd name="connsiteX6" fmla="*/ 304333 w 432059"/>
              <a:gd name="connsiteY6" fmla="*/ 357923 h 428409"/>
              <a:gd name="connsiteX7" fmla="*/ 320918 w 432059"/>
              <a:gd name="connsiteY7" fmla="*/ 305681 h 428409"/>
              <a:gd name="connsiteX8" fmla="*/ 368184 w 432059"/>
              <a:gd name="connsiteY8" fmla="*/ 281632 h 428409"/>
              <a:gd name="connsiteX9" fmla="*/ 327552 w 432059"/>
              <a:gd name="connsiteY9" fmla="*/ 251779 h 428409"/>
              <a:gd name="connsiteX10" fmla="*/ 391777 w 432059"/>
              <a:gd name="connsiteY10" fmla="*/ 40283 h 428409"/>
              <a:gd name="connsiteX11" fmla="*/ 345576 w 432059"/>
              <a:gd name="connsiteY11" fmla="*/ 40854 h 428409"/>
              <a:gd name="connsiteX12" fmla="*/ 335880 w 432059"/>
              <a:gd name="connsiteY12" fmla="*/ 50550 h 428409"/>
              <a:gd name="connsiteX13" fmla="*/ 382080 w 432059"/>
              <a:gd name="connsiteY13" fmla="*/ 96750 h 428409"/>
              <a:gd name="connsiteX14" fmla="*/ 391776 w 432059"/>
              <a:gd name="connsiteY14" fmla="*/ 87054 h 428409"/>
              <a:gd name="connsiteX15" fmla="*/ 391777 w 432059"/>
              <a:gd name="connsiteY15" fmla="*/ 40283 h 428409"/>
              <a:gd name="connsiteX16" fmla="*/ 413451 w 432059"/>
              <a:gd name="connsiteY16" fmla="*/ 18608 h 428409"/>
              <a:gd name="connsiteX17" fmla="*/ 413450 w 432059"/>
              <a:gd name="connsiteY17" fmla="*/ 108728 h 428409"/>
              <a:gd name="connsiteX18" fmla="*/ 380159 w 432059"/>
              <a:gd name="connsiteY18" fmla="*/ 142019 h 428409"/>
              <a:gd name="connsiteX19" fmla="*/ 383940 w 432059"/>
              <a:gd name="connsiteY19" fmla="*/ 150611 h 428409"/>
              <a:gd name="connsiteX20" fmla="*/ 399696 w 432059"/>
              <a:gd name="connsiteY20" fmla="*/ 228560 h 428409"/>
              <a:gd name="connsiteX21" fmla="*/ 199848 w 432059"/>
              <a:gd name="connsiteY21" fmla="*/ 428409 h 428409"/>
              <a:gd name="connsiteX22" fmla="*/ 28194 w 432059"/>
              <a:gd name="connsiteY22" fmla="*/ 330558 h 428409"/>
              <a:gd name="connsiteX23" fmla="*/ 30683 w 432059"/>
              <a:gd name="connsiteY23" fmla="*/ 328070 h 428409"/>
              <a:gd name="connsiteX24" fmla="*/ 66339 w 432059"/>
              <a:gd name="connsiteY24" fmla="*/ 342996 h 428409"/>
              <a:gd name="connsiteX25" fmla="*/ 53901 w 432059"/>
              <a:gd name="connsiteY25" fmla="*/ 297388 h 428409"/>
              <a:gd name="connsiteX26" fmla="*/ 71315 w 432059"/>
              <a:gd name="connsiteY26" fmla="*/ 260901 h 428409"/>
              <a:gd name="connsiteX27" fmla="*/ 34828 w 432059"/>
              <a:gd name="connsiteY27" fmla="*/ 256755 h 428409"/>
              <a:gd name="connsiteX28" fmla="*/ 9951 w 432059"/>
              <a:gd name="connsiteY28" fmla="*/ 219439 h 428409"/>
              <a:gd name="connsiteX29" fmla="*/ 1658 w 432059"/>
              <a:gd name="connsiteY29" fmla="*/ 255096 h 428409"/>
              <a:gd name="connsiteX30" fmla="*/ 0 w 432059"/>
              <a:gd name="connsiteY30" fmla="*/ 228560 h 428409"/>
              <a:gd name="connsiteX31" fmla="*/ 109460 w 432059"/>
              <a:gd name="connsiteY31" fmla="*/ 51932 h 428409"/>
              <a:gd name="connsiteX32" fmla="*/ 116094 w 432059"/>
              <a:gd name="connsiteY32" fmla="*/ 63541 h 428409"/>
              <a:gd name="connsiteX33" fmla="*/ 101168 w 432059"/>
              <a:gd name="connsiteY33" fmla="*/ 90906 h 428409"/>
              <a:gd name="connsiteX34" fmla="*/ 136826 w 432059"/>
              <a:gd name="connsiteY34" fmla="*/ 82613 h 428409"/>
              <a:gd name="connsiteX35" fmla="*/ 161703 w 432059"/>
              <a:gd name="connsiteY35" fmla="*/ 98369 h 428409"/>
              <a:gd name="connsiteX36" fmla="*/ 169166 w 432059"/>
              <a:gd name="connsiteY36" fmla="*/ 69345 h 428409"/>
              <a:gd name="connsiteX37" fmla="*/ 200677 w 432059"/>
              <a:gd name="connsiteY37" fmla="*/ 51102 h 428409"/>
              <a:gd name="connsiteX38" fmla="*/ 169995 w 432059"/>
              <a:gd name="connsiteY38" fmla="*/ 41151 h 428409"/>
              <a:gd name="connsiteX39" fmla="*/ 167507 w 432059"/>
              <a:gd name="connsiteY39" fmla="*/ 31200 h 428409"/>
              <a:gd name="connsiteX40" fmla="*/ 199848 w 432059"/>
              <a:gd name="connsiteY40" fmla="*/ 28713 h 428409"/>
              <a:gd name="connsiteX41" fmla="*/ 274480 w 432059"/>
              <a:gd name="connsiteY41" fmla="*/ 43639 h 428409"/>
              <a:gd name="connsiteX42" fmla="*/ 290339 w 432059"/>
              <a:gd name="connsiteY42" fmla="*/ 49444 h 428409"/>
              <a:gd name="connsiteX43" fmla="*/ 292656 w 432059"/>
              <a:gd name="connsiteY43" fmla="*/ 49283 h 428409"/>
              <a:gd name="connsiteX44" fmla="*/ 323331 w 432059"/>
              <a:gd name="connsiteY44" fmla="*/ 18609 h 428409"/>
              <a:gd name="connsiteX45" fmla="*/ 413451 w 432059"/>
              <a:gd name="connsiteY45" fmla="*/ 18608 h 4284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432059" h="428409">
                <a:moveTo>
                  <a:pt x="325063" y="197879"/>
                </a:moveTo>
                <a:lnTo>
                  <a:pt x="283601" y="231877"/>
                </a:lnTo>
                <a:lnTo>
                  <a:pt x="234677" y="221926"/>
                </a:lnTo>
                <a:lnTo>
                  <a:pt x="248773" y="272511"/>
                </a:lnTo>
                <a:lnTo>
                  <a:pt x="221409" y="320607"/>
                </a:lnTo>
                <a:lnTo>
                  <a:pt x="271992" y="318119"/>
                </a:lnTo>
                <a:lnTo>
                  <a:pt x="304333" y="357923"/>
                </a:lnTo>
                <a:lnTo>
                  <a:pt x="320918" y="305681"/>
                </a:lnTo>
                <a:lnTo>
                  <a:pt x="368184" y="281632"/>
                </a:lnTo>
                <a:lnTo>
                  <a:pt x="327552" y="251779"/>
                </a:lnTo>
                <a:close/>
                <a:moveTo>
                  <a:pt x="391777" y="40283"/>
                </a:moveTo>
                <a:cubicBezTo>
                  <a:pt x="379228" y="27734"/>
                  <a:pt x="358124" y="28306"/>
                  <a:pt x="345576" y="40854"/>
                </a:cubicBezTo>
                <a:lnTo>
                  <a:pt x="335880" y="50550"/>
                </a:lnTo>
                <a:lnTo>
                  <a:pt x="382080" y="96750"/>
                </a:lnTo>
                <a:lnTo>
                  <a:pt x="391776" y="87054"/>
                </a:lnTo>
                <a:cubicBezTo>
                  <a:pt x="404895" y="73935"/>
                  <a:pt x="404325" y="52831"/>
                  <a:pt x="391777" y="40283"/>
                </a:cubicBezTo>
                <a:close/>
                <a:moveTo>
                  <a:pt x="413451" y="18608"/>
                </a:moveTo>
                <a:cubicBezTo>
                  <a:pt x="437977" y="43134"/>
                  <a:pt x="438547" y="83632"/>
                  <a:pt x="413450" y="108728"/>
                </a:cubicBezTo>
                <a:lnTo>
                  <a:pt x="380159" y="142019"/>
                </a:lnTo>
                <a:lnTo>
                  <a:pt x="383940" y="150611"/>
                </a:lnTo>
                <a:cubicBezTo>
                  <a:pt x="393891" y="174660"/>
                  <a:pt x="399695" y="201196"/>
                  <a:pt x="399696" y="228560"/>
                </a:cubicBezTo>
                <a:cubicBezTo>
                  <a:pt x="399695" y="338850"/>
                  <a:pt x="310137" y="428409"/>
                  <a:pt x="199848" y="428409"/>
                </a:cubicBezTo>
                <a:cubicBezTo>
                  <a:pt x="126875" y="428409"/>
                  <a:pt x="63022" y="389434"/>
                  <a:pt x="28194" y="330558"/>
                </a:cubicBezTo>
                <a:lnTo>
                  <a:pt x="30683" y="328070"/>
                </a:lnTo>
                <a:lnTo>
                  <a:pt x="66339" y="342996"/>
                </a:lnTo>
                <a:lnTo>
                  <a:pt x="53901" y="297388"/>
                </a:lnTo>
                <a:lnTo>
                  <a:pt x="71315" y="260901"/>
                </a:lnTo>
                <a:lnTo>
                  <a:pt x="34828" y="256755"/>
                </a:lnTo>
                <a:lnTo>
                  <a:pt x="9951" y="219439"/>
                </a:lnTo>
                <a:lnTo>
                  <a:pt x="1658" y="255096"/>
                </a:lnTo>
                <a:cubicBezTo>
                  <a:pt x="830" y="245975"/>
                  <a:pt x="0" y="237682"/>
                  <a:pt x="0" y="228560"/>
                </a:cubicBezTo>
                <a:cubicBezTo>
                  <a:pt x="0" y="151441"/>
                  <a:pt x="43950" y="84272"/>
                  <a:pt x="109460" y="51932"/>
                </a:cubicBezTo>
                <a:lnTo>
                  <a:pt x="116094" y="63541"/>
                </a:lnTo>
                <a:lnTo>
                  <a:pt x="101168" y="90906"/>
                </a:lnTo>
                <a:lnTo>
                  <a:pt x="136826" y="82613"/>
                </a:lnTo>
                <a:lnTo>
                  <a:pt x="161703" y="98369"/>
                </a:lnTo>
                <a:lnTo>
                  <a:pt x="169166" y="69345"/>
                </a:lnTo>
                <a:lnTo>
                  <a:pt x="200677" y="51102"/>
                </a:lnTo>
                <a:lnTo>
                  <a:pt x="169995" y="41151"/>
                </a:lnTo>
                <a:lnTo>
                  <a:pt x="167507" y="31200"/>
                </a:lnTo>
                <a:cubicBezTo>
                  <a:pt x="178288" y="29542"/>
                  <a:pt x="189068" y="28713"/>
                  <a:pt x="199848" y="28713"/>
                </a:cubicBezTo>
                <a:cubicBezTo>
                  <a:pt x="226384" y="28713"/>
                  <a:pt x="251261" y="34517"/>
                  <a:pt x="274480" y="43639"/>
                </a:cubicBezTo>
                <a:cubicBezTo>
                  <a:pt x="278211" y="45298"/>
                  <a:pt x="283602" y="47993"/>
                  <a:pt x="290339" y="49444"/>
                </a:cubicBezTo>
                <a:lnTo>
                  <a:pt x="292656" y="49283"/>
                </a:lnTo>
                <a:lnTo>
                  <a:pt x="323331" y="18609"/>
                </a:lnTo>
                <a:cubicBezTo>
                  <a:pt x="347857" y="-5918"/>
                  <a:pt x="388354" y="-6488"/>
                  <a:pt x="413451" y="18608"/>
                </a:cubicBezTo>
                <a:close/>
              </a:path>
            </a:pathLst>
          </a:custGeom>
          <a:solidFill>
            <a:schemeClr val="accent3"/>
          </a:solidFill>
          <a:ln w="9525" cap="flat">
            <a:noFill/>
            <a:prstDash val="solid"/>
            <a:miter/>
          </a:ln>
          <a:effectLst>
            <a:outerShdw blurRad="38100" dist="25400" dir="5400000" algn="t" rotWithShape="0">
              <a:prstClr val="black">
                <a:alpha val="40000"/>
              </a:prstClr>
            </a:outerShdw>
          </a:effectLst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zh-CN" altLang="en-US"/>
          </a:p>
        </p:txBody>
      </p:sp>
      <p:sp>
        <p:nvSpPr>
          <p:cNvPr id="102" name="任意多边形: 形状 101">
            <a:extLst>
              <a:ext uri="{FF2B5EF4-FFF2-40B4-BE49-F238E27FC236}">
                <a16:creationId xmlns:a16="http://schemas.microsoft.com/office/drawing/2014/main" id="{03F43566-CFF3-4CBE-B301-265F174EE823}"/>
              </a:ext>
            </a:extLst>
          </p:cNvPr>
          <p:cNvSpPr/>
          <p:nvPr/>
        </p:nvSpPr>
        <p:spPr>
          <a:xfrm>
            <a:off x="4951794" y="5088459"/>
            <a:ext cx="423478" cy="499535"/>
          </a:xfrm>
          <a:custGeom>
            <a:avLst/>
            <a:gdLst>
              <a:gd name="connsiteX0" fmla="*/ 216562 w 423478"/>
              <a:gd name="connsiteY0" fmla="*/ 308401 h 499535"/>
              <a:gd name="connsiteX1" fmla="*/ 236727 w 423478"/>
              <a:gd name="connsiteY1" fmla="*/ 327689 h 499535"/>
              <a:gd name="connsiteX2" fmla="*/ 241111 w 423478"/>
              <a:gd name="connsiteY2" fmla="*/ 365390 h 499535"/>
              <a:gd name="connsiteX3" fmla="*/ 216562 w 423478"/>
              <a:gd name="connsiteY3" fmla="*/ 336457 h 499535"/>
              <a:gd name="connsiteX4" fmla="*/ 206917 w 423478"/>
              <a:gd name="connsiteY4" fmla="*/ 308401 h 499535"/>
              <a:gd name="connsiteX5" fmla="*/ 206917 w 423478"/>
              <a:gd name="connsiteY5" fmla="*/ 336457 h 499535"/>
              <a:gd name="connsiteX6" fmla="*/ 182367 w 423478"/>
              <a:gd name="connsiteY6" fmla="*/ 365390 h 499535"/>
              <a:gd name="connsiteX7" fmla="*/ 185874 w 423478"/>
              <a:gd name="connsiteY7" fmla="*/ 327689 h 499535"/>
              <a:gd name="connsiteX8" fmla="*/ 223576 w 423478"/>
              <a:gd name="connsiteY8" fmla="*/ 302263 h 499535"/>
              <a:gd name="connsiteX9" fmla="*/ 253386 w 423478"/>
              <a:gd name="connsiteY9" fmla="*/ 302263 h 499535"/>
              <a:gd name="connsiteX10" fmla="*/ 284072 w 423478"/>
              <a:gd name="connsiteY10" fmla="*/ 325936 h 499535"/>
              <a:gd name="connsiteX11" fmla="*/ 244618 w 423478"/>
              <a:gd name="connsiteY11" fmla="*/ 321552 h 499535"/>
              <a:gd name="connsiteX12" fmla="*/ 170970 w 423478"/>
              <a:gd name="connsiteY12" fmla="*/ 302263 h 499535"/>
              <a:gd name="connsiteX13" fmla="*/ 200780 w 423478"/>
              <a:gd name="connsiteY13" fmla="*/ 302263 h 499535"/>
              <a:gd name="connsiteX14" fmla="*/ 179738 w 423478"/>
              <a:gd name="connsiteY14" fmla="*/ 321552 h 499535"/>
              <a:gd name="connsiteX15" fmla="*/ 140283 w 423478"/>
              <a:gd name="connsiteY15" fmla="*/ 325936 h 499535"/>
              <a:gd name="connsiteX16" fmla="*/ 282319 w 423478"/>
              <a:gd name="connsiteY16" fmla="*/ 268946 h 499535"/>
              <a:gd name="connsiteX17" fmla="*/ 251632 w 423478"/>
              <a:gd name="connsiteY17" fmla="*/ 292619 h 499535"/>
              <a:gd name="connsiteX18" fmla="*/ 222699 w 423478"/>
              <a:gd name="connsiteY18" fmla="*/ 292619 h 499535"/>
              <a:gd name="connsiteX19" fmla="*/ 243741 w 423478"/>
              <a:gd name="connsiteY19" fmla="*/ 273330 h 499535"/>
              <a:gd name="connsiteX20" fmla="*/ 140283 w 423478"/>
              <a:gd name="connsiteY20" fmla="*/ 268946 h 499535"/>
              <a:gd name="connsiteX21" fmla="*/ 179738 w 423478"/>
              <a:gd name="connsiteY21" fmla="*/ 273330 h 499535"/>
              <a:gd name="connsiteX22" fmla="*/ 200780 w 423478"/>
              <a:gd name="connsiteY22" fmla="*/ 292619 h 499535"/>
              <a:gd name="connsiteX23" fmla="*/ 170970 w 423478"/>
              <a:gd name="connsiteY23" fmla="*/ 292619 h 499535"/>
              <a:gd name="connsiteX24" fmla="*/ 241111 w 423478"/>
              <a:gd name="connsiteY24" fmla="*/ 229492 h 499535"/>
              <a:gd name="connsiteX25" fmla="*/ 237604 w 423478"/>
              <a:gd name="connsiteY25" fmla="*/ 267192 h 499535"/>
              <a:gd name="connsiteX26" fmla="*/ 216562 w 423478"/>
              <a:gd name="connsiteY26" fmla="*/ 286481 h 499535"/>
              <a:gd name="connsiteX27" fmla="*/ 216562 w 423478"/>
              <a:gd name="connsiteY27" fmla="*/ 258425 h 499535"/>
              <a:gd name="connsiteX28" fmla="*/ 182367 w 423478"/>
              <a:gd name="connsiteY28" fmla="*/ 229492 h 499535"/>
              <a:gd name="connsiteX29" fmla="*/ 206917 w 423478"/>
              <a:gd name="connsiteY29" fmla="*/ 258425 h 499535"/>
              <a:gd name="connsiteX30" fmla="*/ 206917 w 423478"/>
              <a:gd name="connsiteY30" fmla="*/ 286481 h 499535"/>
              <a:gd name="connsiteX31" fmla="*/ 185874 w 423478"/>
              <a:gd name="connsiteY31" fmla="*/ 267192 h 499535"/>
              <a:gd name="connsiteX32" fmla="*/ 212177 w 423478"/>
              <a:gd name="connsiteY32" fmla="*/ 185654 h 499535"/>
              <a:gd name="connsiteX33" fmla="*/ 202533 w 423478"/>
              <a:gd name="connsiteY33" fmla="*/ 195297 h 499535"/>
              <a:gd name="connsiteX34" fmla="*/ 207794 w 423478"/>
              <a:gd name="connsiteY34" fmla="*/ 204065 h 499535"/>
              <a:gd name="connsiteX35" fmla="*/ 207794 w 423478"/>
              <a:gd name="connsiteY35" fmla="*/ 244396 h 499535"/>
              <a:gd name="connsiteX36" fmla="*/ 180614 w 423478"/>
              <a:gd name="connsiteY36" fmla="*/ 212833 h 499535"/>
              <a:gd name="connsiteX37" fmla="*/ 175353 w 423478"/>
              <a:gd name="connsiteY37" fmla="*/ 211956 h 499535"/>
              <a:gd name="connsiteX38" fmla="*/ 172723 w 423478"/>
              <a:gd name="connsiteY38" fmla="*/ 216340 h 499535"/>
              <a:gd name="connsiteX39" fmla="*/ 177107 w 423478"/>
              <a:gd name="connsiteY39" fmla="*/ 256671 h 499535"/>
              <a:gd name="connsiteX40" fmla="*/ 147297 w 423478"/>
              <a:gd name="connsiteY40" fmla="*/ 228615 h 499535"/>
              <a:gd name="connsiteX41" fmla="*/ 144667 w 423478"/>
              <a:gd name="connsiteY41" fmla="*/ 218971 h 499535"/>
              <a:gd name="connsiteX42" fmla="*/ 130639 w 423478"/>
              <a:gd name="connsiteY42" fmla="*/ 218971 h 499535"/>
              <a:gd name="connsiteX43" fmla="*/ 130639 w 423478"/>
              <a:gd name="connsiteY43" fmla="*/ 232122 h 499535"/>
              <a:gd name="connsiteX44" fmla="*/ 140283 w 423478"/>
              <a:gd name="connsiteY44" fmla="*/ 234752 h 499535"/>
              <a:gd name="connsiteX45" fmla="*/ 170093 w 423478"/>
              <a:gd name="connsiteY45" fmla="*/ 262809 h 499535"/>
              <a:gd name="connsiteX46" fmla="*/ 127132 w 423478"/>
              <a:gd name="connsiteY46" fmla="*/ 258425 h 499535"/>
              <a:gd name="connsiteX47" fmla="*/ 121871 w 423478"/>
              <a:gd name="connsiteY47" fmla="*/ 261055 h 499535"/>
              <a:gd name="connsiteX48" fmla="*/ 122747 w 423478"/>
              <a:gd name="connsiteY48" fmla="*/ 266316 h 499535"/>
              <a:gd name="connsiteX49" fmla="*/ 156064 w 423478"/>
              <a:gd name="connsiteY49" fmla="*/ 291742 h 499535"/>
              <a:gd name="connsiteX50" fmla="*/ 113980 w 423478"/>
              <a:gd name="connsiteY50" fmla="*/ 291742 h 499535"/>
              <a:gd name="connsiteX51" fmla="*/ 105212 w 423478"/>
              <a:gd name="connsiteY51" fmla="*/ 286481 h 499535"/>
              <a:gd name="connsiteX52" fmla="*/ 95568 w 423478"/>
              <a:gd name="connsiteY52" fmla="*/ 296126 h 499535"/>
              <a:gd name="connsiteX53" fmla="*/ 105212 w 423478"/>
              <a:gd name="connsiteY53" fmla="*/ 305770 h 499535"/>
              <a:gd name="connsiteX54" fmla="*/ 113980 w 423478"/>
              <a:gd name="connsiteY54" fmla="*/ 300509 h 499535"/>
              <a:gd name="connsiteX55" fmla="*/ 156064 w 423478"/>
              <a:gd name="connsiteY55" fmla="*/ 300509 h 499535"/>
              <a:gd name="connsiteX56" fmla="*/ 122747 w 423478"/>
              <a:gd name="connsiteY56" fmla="*/ 327689 h 499535"/>
              <a:gd name="connsiteX57" fmla="*/ 121871 w 423478"/>
              <a:gd name="connsiteY57" fmla="*/ 332950 h 499535"/>
              <a:gd name="connsiteX58" fmla="*/ 127132 w 423478"/>
              <a:gd name="connsiteY58" fmla="*/ 335580 h 499535"/>
              <a:gd name="connsiteX59" fmla="*/ 170093 w 423478"/>
              <a:gd name="connsiteY59" fmla="*/ 331196 h 499535"/>
              <a:gd name="connsiteX60" fmla="*/ 140283 w 423478"/>
              <a:gd name="connsiteY60" fmla="*/ 359253 h 499535"/>
              <a:gd name="connsiteX61" fmla="*/ 130639 w 423478"/>
              <a:gd name="connsiteY61" fmla="*/ 361883 h 499535"/>
              <a:gd name="connsiteX62" fmla="*/ 130639 w 423478"/>
              <a:gd name="connsiteY62" fmla="*/ 375035 h 499535"/>
              <a:gd name="connsiteX63" fmla="*/ 144667 w 423478"/>
              <a:gd name="connsiteY63" fmla="*/ 375035 h 499535"/>
              <a:gd name="connsiteX64" fmla="*/ 147297 w 423478"/>
              <a:gd name="connsiteY64" fmla="*/ 365390 h 499535"/>
              <a:gd name="connsiteX65" fmla="*/ 177107 w 423478"/>
              <a:gd name="connsiteY65" fmla="*/ 337333 h 499535"/>
              <a:gd name="connsiteX66" fmla="*/ 172723 w 423478"/>
              <a:gd name="connsiteY66" fmla="*/ 377664 h 499535"/>
              <a:gd name="connsiteX67" fmla="*/ 175353 w 423478"/>
              <a:gd name="connsiteY67" fmla="*/ 382049 h 499535"/>
              <a:gd name="connsiteX68" fmla="*/ 180614 w 423478"/>
              <a:gd name="connsiteY68" fmla="*/ 381172 h 499535"/>
              <a:gd name="connsiteX69" fmla="*/ 207794 w 423478"/>
              <a:gd name="connsiteY69" fmla="*/ 349608 h 499535"/>
              <a:gd name="connsiteX70" fmla="*/ 207794 w 423478"/>
              <a:gd name="connsiteY70" fmla="*/ 389939 h 499535"/>
              <a:gd name="connsiteX71" fmla="*/ 202533 w 423478"/>
              <a:gd name="connsiteY71" fmla="*/ 398707 h 499535"/>
              <a:gd name="connsiteX72" fmla="*/ 212177 w 423478"/>
              <a:gd name="connsiteY72" fmla="*/ 408352 h 499535"/>
              <a:gd name="connsiteX73" fmla="*/ 221822 w 423478"/>
              <a:gd name="connsiteY73" fmla="*/ 398707 h 499535"/>
              <a:gd name="connsiteX74" fmla="*/ 216562 w 423478"/>
              <a:gd name="connsiteY74" fmla="*/ 389939 h 499535"/>
              <a:gd name="connsiteX75" fmla="*/ 216562 w 423478"/>
              <a:gd name="connsiteY75" fmla="*/ 349608 h 499535"/>
              <a:gd name="connsiteX76" fmla="*/ 243741 w 423478"/>
              <a:gd name="connsiteY76" fmla="*/ 381172 h 499535"/>
              <a:gd name="connsiteX77" fmla="*/ 249002 w 423478"/>
              <a:gd name="connsiteY77" fmla="*/ 382049 h 499535"/>
              <a:gd name="connsiteX78" fmla="*/ 251632 w 423478"/>
              <a:gd name="connsiteY78" fmla="*/ 377664 h 499535"/>
              <a:gd name="connsiteX79" fmla="*/ 247248 w 423478"/>
              <a:gd name="connsiteY79" fmla="*/ 337333 h 499535"/>
              <a:gd name="connsiteX80" fmla="*/ 277058 w 423478"/>
              <a:gd name="connsiteY80" fmla="*/ 365390 h 499535"/>
              <a:gd name="connsiteX81" fmla="*/ 279689 w 423478"/>
              <a:gd name="connsiteY81" fmla="*/ 375035 h 499535"/>
              <a:gd name="connsiteX82" fmla="*/ 293717 w 423478"/>
              <a:gd name="connsiteY82" fmla="*/ 375035 h 499535"/>
              <a:gd name="connsiteX83" fmla="*/ 293717 w 423478"/>
              <a:gd name="connsiteY83" fmla="*/ 361883 h 499535"/>
              <a:gd name="connsiteX84" fmla="*/ 284072 w 423478"/>
              <a:gd name="connsiteY84" fmla="*/ 359253 h 499535"/>
              <a:gd name="connsiteX85" fmla="*/ 254262 w 423478"/>
              <a:gd name="connsiteY85" fmla="*/ 332073 h 499535"/>
              <a:gd name="connsiteX86" fmla="*/ 297224 w 423478"/>
              <a:gd name="connsiteY86" fmla="*/ 336457 h 499535"/>
              <a:gd name="connsiteX87" fmla="*/ 302485 w 423478"/>
              <a:gd name="connsiteY87" fmla="*/ 333826 h 499535"/>
              <a:gd name="connsiteX88" fmla="*/ 301607 w 423478"/>
              <a:gd name="connsiteY88" fmla="*/ 328566 h 499535"/>
              <a:gd name="connsiteX89" fmla="*/ 268290 w 423478"/>
              <a:gd name="connsiteY89" fmla="*/ 303140 h 499535"/>
              <a:gd name="connsiteX90" fmla="*/ 310375 w 423478"/>
              <a:gd name="connsiteY90" fmla="*/ 303140 h 499535"/>
              <a:gd name="connsiteX91" fmla="*/ 319143 w 423478"/>
              <a:gd name="connsiteY91" fmla="*/ 308401 h 499535"/>
              <a:gd name="connsiteX92" fmla="*/ 328788 w 423478"/>
              <a:gd name="connsiteY92" fmla="*/ 297879 h 499535"/>
              <a:gd name="connsiteX93" fmla="*/ 319143 w 423478"/>
              <a:gd name="connsiteY93" fmla="*/ 288234 h 499535"/>
              <a:gd name="connsiteX94" fmla="*/ 310375 w 423478"/>
              <a:gd name="connsiteY94" fmla="*/ 293495 h 499535"/>
              <a:gd name="connsiteX95" fmla="*/ 268290 w 423478"/>
              <a:gd name="connsiteY95" fmla="*/ 293495 h 499535"/>
              <a:gd name="connsiteX96" fmla="*/ 301607 w 423478"/>
              <a:gd name="connsiteY96" fmla="*/ 268069 h 499535"/>
              <a:gd name="connsiteX97" fmla="*/ 302485 w 423478"/>
              <a:gd name="connsiteY97" fmla="*/ 262809 h 499535"/>
              <a:gd name="connsiteX98" fmla="*/ 297224 w 423478"/>
              <a:gd name="connsiteY98" fmla="*/ 260178 h 499535"/>
              <a:gd name="connsiteX99" fmla="*/ 254262 w 423478"/>
              <a:gd name="connsiteY99" fmla="*/ 263685 h 499535"/>
              <a:gd name="connsiteX100" fmla="*/ 284072 w 423478"/>
              <a:gd name="connsiteY100" fmla="*/ 235629 h 499535"/>
              <a:gd name="connsiteX101" fmla="*/ 293717 w 423478"/>
              <a:gd name="connsiteY101" fmla="*/ 232999 h 499535"/>
              <a:gd name="connsiteX102" fmla="*/ 293717 w 423478"/>
              <a:gd name="connsiteY102" fmla="*/ 219847 h 499535"/>
              <a:gd name="connsiteX103" fmla="*/ 279689 w 423478"/>
              <a:gd name="connsiteY103" fmla="*/ 219847 h 499535"/>
              <a:gd name="connsiteX104" fmla="*/ 277058 w 423478"/>
              <a:gd name="connsiteY104" fmla="*/ 229492 h 499535"/>
              <a:gd name="connsiteX105" fmla="*/ 247248 w 423478"/>
              <a:gd name="connsiteY105" fmla="*/ 257548 h 499535"/>
              <a:gd name="connsiteX106" fmla="*/ 251632 w 423478"/>
              <a:gd name="connsiteY106" fmla="*/ 217217 h 499535"/>
              <a:gd name="connsiteX107" fmla="*/ 249002 w 423478"/>
              <a:gd name="connsiteY107" fmla="*/ 212833 h 499535"/>
              <a:gd name="connsiteX108" fmla="*/ 243741 w 423478"/>
              <a:gd name="connsiteY108" fmla="*/ 213710 h 499535"/>
              <a:gd name="connsiteX109" fmla="*/ 216562 w 423478"/>
              <a:gd name="connsiteY109" fmla="*/ 244396 h 499535"/>
              <a:gd name="connsiteX110" fmla="*/ 216562 w 423478"/>
              <a:gd name="connsiteY110" fmla="*/ 204065 h 499535"/>
              <a:gd name="connsiteX111" fmla="*/ 221822 w 423478"/>
              <a:gd name="connsiteY111" fmla="*/ 195297 h 499535"/>
              <a:gd name="connsiteX112" fmla="*/ 212177 w 423478"/>
              <a:gd name="connsiteY112" fmla="*/ 185654 h 499535"/>
              <a:gd name="connsiteX113" fmla="*/ 211958 w 423478"/>
              <a:gd name="connsiteY113" fmla="*/ 30652 h 499535"/>
              <a:gd name="connsiteX114" fmla="*/ 179692 w 423478"/>
              <a:gd name="connsiteY114" fmla="*/ 63725 h 499535"/>
              <a:gd name="connsiteX115" fmla="*/ 179692 w 423478"/>
              <a:gd name="connsiteY115" fmla="*/ 77437 h 499535"/>
              <a:gd name="connsiteX116" fmla="*/ 245029 w 423478"/>
              <a:gd name="connsiteY116" fmla="*/ 77437 h 499535"/>
              <a:gd name="connsiteX117" fmla="*/ 245029 w 423478"/>
              <a:gd name="connsiteY117" fmla="*/ 63725 h 499535"/>
              <a:gd name="connsiteX118" fmla="*/ 211958 w 423478"/>
              <a:gd name="connsiteY118" fmla="*/ 30652 h 499535"/>
              <a:gd name="connsiteX119" fmla="*/ 211957 w 423478"/>
              <a:gd name="connsiteY119" fmla="*/ 0 h 499535"/>
              <a:gd name="connsiteX120" fmla="*/ 275681 w 423478"/>
              <a:gd name="connsiteY120" fmla="*/ 63725 h 499535"/>
              <a:gd name="connsiteX121" fmla="*/ 275681 w 423478"/>
              <a:gd name="connsiteY121" fmla="*/ 108086 h 499535"/>
              <a:gd name="connsiteX122" fmla="*/ 294388 w 423478"/>
              <a:gd name="connsiteY122" fmla="*/ 111581 h 499535"/>
              <a:gd name="connsiteX123" fmla="*/ 423478 w 423478"/>
              <a:gd name="connsiteY123" fmla="*/ 297879 h 499535"/>
              <a:gd name="connsiteX124" fmla="*/ 211301 w 423478"/>
              <a:gd name="connsiteY124" fmla="*/ 499535 h 499535"/>
              <a:gd name="connsiteX125" fmla="*/ 0 w 423478"/>
              <a:gd name="connsiteY125" fmla="*/ 297879 h 499535"/>
              <a:gd name="connsiteX126" fmla="*/ 129460 w 423478"/>
              <a:gd name="connsiteY126" fmla="*/ 112074 h 499535"/>
              <a:gd name="connsiteX127" fmla="*/ 150165 w 423478"/>
              <a:gd name="connsiteY127" fmla="*/ 108106 h 499535"/>
              <a:gd name="connsiteX128" fmla="*/ 147362 w 423478"/>
              <a:gd name="connsiteY128" fmla="*/ 108106 h 499535"/>
              <a:gd name="connsiteX129" fmla="*/ 148233 w 423478"/>
              <a:gd name="connsiteY129" fmla="*/ 107106 h 499535"/>
              <a:gd name="connsiteX130" fmla="*/ 148233 w 423478"/>
              <a:gd name="connsiteY130" fmla="*/ 63725 h 499535"/>
              <a:gd name="connsiteX131" fmla="*/ 211957 w 423478"/>
              <a:gd name="connsiteY131" fmla="*/ 0 h 4995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423478" h="499535">
                <a:moveTo>
                  <a:pt x="216562" y="308401"/>
                </a:moveTo>
                <a:lnTo>
                  <a:pt x="236727" y="327689"/>
                </a:lnTo>
                <a:lnTo>
                  <a:pt x="241111" y="365390"/>
                </a:lnTo>
                <a:lnTo>
                  <a:pt x="216562" y="336457"/>
                </a:lnTo>
                <a:close/>
                <a:moveTo>
                  <a:pt x="206917" y="308401"/>
                </a:moveTo>
                <a:lnTo>
                  <a:pt x="206917" y="336457"/>
                </a:lnTo>
                <a:lnTo>
                  <a:pt x="182367" y="365390"/>
                </a:lnTo>
                <a:lnTo>
                  <a:pt x="185874" y="327689"/>
                </a:lnTo>
                <a:close/>
                <a:moveTo>
                  <a:pt x="223576" y="302263"/>
                </a:moveTo>
                <a:lnTo>
                  <a:pt x="253386" y="302263"/>
                </a:lnTo>
                <a:lnTo>
                  <a:pt x="284072" y="325936"/>
                </a:lnTo>
                <a:lnTo>
                  <a:pt x="244618" y="321552"/>
                </a:lnTo>
                <a:close/>
                <a:moveTo>
                  <a:pt x="170970" y="302263"/>
                </a:moveTo>
                <a:lnTo>
                  <a:pt x="200780" y="302263"/>
                </a:lnTo>
                <a:lnTo>
                  <a:pt x="179738" y="321552"/>
                </a:lnTo>
                <a:lnTo>
                  <a:pt x="140283" y="325936"/>
                </a:lnTo>
                <a:close/>
                <a:moveTo>
                  <a:pt x="282319" y="268946"/>
                </a:moveTo>
                <a:lnTo>
                  <a:pt x="251632" y="292619"/>
                </a:lnTo>
                <a:lnTo>
                  <a:pt x="222699" y="292619"/>
                </a:lnTo>
                <a:lnTo>
                  <a:pt x="243741" y="273330"/>
                </a:lnTo>
                <a:close/>
                <a:moveTo>
                  <a:pt x="140283" y="268946"/>
                </a:moveTo>
                <a:lnTo>
                  <a:pt x="179738" y="273330"/>
                </a:lnTo>
                <a:lnTo>
                  <a:pt x="200780" y="292619"/>
                </a:lnTo>
                <a:lnTo>
                  <a:pt x="170970" y="292619"/>
                </a:lnTo>
                <a:close/>
                <a:moveTo>
                  <a:pt x="241111" y="229492"/>
                </a:moveTo>
                <a:lnTo>
                  <a:pt x="237604" y="267192"/>
                </a:lnTo>
                <a:lnTo>
                  <a:pt x="216562" y="286481"/>
                </a:lnTo>
                <a:lnTo>
                  <a:pt x="216562" y="258425"/>
                </a:lnTo>
                <a:close/>
                <a:moveTo>
                  <a:pt x="182367" y="229492"/>
                </a:moveTo>
                <a:lnTo>
                  <a:pt x="206917" y="258425"/>
                </a:lnTo>
                <a:lnTo>
                  <a:pt x="206917" y="286481"/>
                </a:lnTo>
                <a:lnTo>
                  <a:pt x="185874" y="267192"/>
                </a:lnTo>
                <a:close/>
                <a:moveTo>
                  <a:pt x="212177" y="185654"/>
                </a:moveTo>
                <a:cubicBezTo>
                  <a:pt x="206917" y="185654"/>
                  <a:pt x="202533" y="190037"/>
                  <a:pt x="202533" y="195297"/>
                </a:cubicBezTo>
                <a:cubicBezTo>
                  <a:pt x="202533" y="198805"/>
                  <a:pt x="204287" y="202312"/>
                  <a:pt x="207794" y="204065"/>
                </a:cubicBezTo>
                <a:lnTo>
                  <a:pt x="207794" y="244396"/>
                </a:lnTo>
                <a:lnTo>
                  <a:pt x="180614" y="212833"/>
                </a:lnTo>
                <a:cubicBezTo>
                  <a:pt x="178860" y="211079"/>
                  <a:pt x="177107" y="211079"/>
                  <a:pt x="175353" y="211956"/>
                </a:cubicBezTo>
                <a:cubicBezTo>
                  <a:pt x="173600" y="212833"/>
                  <a:pt x="171846" y="214586"/>
                  <a:pt x="172723" y="216340"/>
                </a:cubicBezTo>
                <a:lnTo>
                  <a:pt x="177107" y="256671"/>
                </a:lnTo>
                <a:lnTo>
                  <a:pt x="147297" y="228615"/>
                </a:lnTo>
                <a:cubicBezTo>
                  <a:pt x="148174" y="225107"/>
                  <a:pt x="147297" y="221600"/>
                  <a:pt x="144667" y="218971"/>
                </a:cubicBezTo>
                <a:cubicBezTo>
                  <a:pt x="140283" y="215464"/>
                  <a:pt x="134146" y="215464"/>
                  <a:pt x="130639" y="218971"/>
                </a:cubicBezTo>
                <a:cubicBezTo>
                  <a:pt x="127132" y="222478"/>
                  <a:pt x="127132" y="228615"/>
                  <a:pt x="130639" y="232122"/>
                </a:cubicBezTo>
                <a:cubicBezTo>
                  <a:pt x="133269" y="234752"/>
                  <a:pt x="137653" y="235629"/>
                  <a:pt x="140283" y="234752"/>
                </a:cubicBezTo>
                <a:lnTo>
                  <a:pt x="170093" y="262809"/>
                </a:lnTo>
                <a:lnTo>
                  <a:pt x="127132" y="258425"/>
                </a:lnTo>
                <a:cubicBezTo>
                  <a:pt x="125378" y="258425"/>
                  <a:pt x="122747" y="259302"/>
                  <a:pt x="121871" y="261055"/>
                </a:cubicBezTo>
                <a:cubicBezTo>
                  <a:pt x="120994" y="262809"/>
                  <a:pt x="121871" y="265439"/>
                  <a:pt x="122747" y="266316"/>
                </a:cubicBezTo>
                <a:lnTo>
                  <a:pt x="156064" y="291742"/>
                </a:lnTo>
                <a:lnTo>
                  <a:pt x="113980" y="291742"/>
                </a:lnTo>
                <a:cubicBezTo>
                  <a:pt x="112226" y="289112"/>
                  <a:pt x="108719" y="286481"/>
                  <a:pt x="105212" y="286481"/>
                </a:cubicBezTo>
                <a:cubicBezTo>
                  <a:pt x="99951" y="286481"/>
                  <a:pt x="95568" y="290865"/>
                  <a:pt x="95568" y="296126"/>
                </a:cubicBezTo>
                <a:cubicBezTo>
                  <a:pt x="95568" y="301386"/>
                  <a:pt x="99951" y="305770"/>
                  <a:pt x="105212" y="305770"/>
                </a:cubicBezTo>
                <a:cubicBezTo>
                  <a:pt x="108719" y="305770"/>
                  <a:pt x="112226" y="304016"/>
                  <a:pt x="113980" y="300509"/>
                </a:cubicBezTo>
                <a:lnTo>
                  <a:pt x="156064" y="300509"/>
                </a:lnTo>
                <a:lnTo>
                  <a:pt x="122747" y="327689"/>
                </a:lnTo>
                <a:cubicBezTo>
                  <a:pt x="120994" y="328566"/>
                  <a:pt x="120994" y="331196"/>
                  <a:pt x="121871" y="332950"/>
                </a:cubicBezTo>
                <a:cubicBezTo>
                  <a:pt x="122747" y="334703"/>
                  <a:pt x="124501" y="336457"/>
                  <a:pt x="127132" y="335580"/>
                </a:cubicBezTo>
                <a:lnTo>
                  <a:pt x="170093" y="331196"/>
                </a:lnTo>
                <a:lnTo>
                  <a:pt x="140283" y="359253"/>
                </a:lnTo>
                <a:cubicBezTo>
                  <a:pt x="136776" y="358376"/>
                  <a:pt x="133269" y="359253"/>
                  <a:pt x="130639" y="361883"/>
                </a:cubicBezTo>
                <a:cubicBezTo>
                  <a:pt x="127132" y="365390"/>
                  <a:pt x="127132" y="371528"/>
                  <a:pt x="130639" y="375035"/>
                </a:cubicBezTo>
                <a:cubicBezTo>
                  <a:pt x="135022" y="378542"/>
                  <a:pt x="141160" y="378542"/>
                  <a:pt x="144667" y="375035"/>
                </a:cubicBezTo>
                <a:cubicBezTo>
                  <a:pt x="147297" y="372404"/>
                  <a:pt x="148174" y="368897"/>
                  <a:pt x="147297" y="365390"/>
                </a:cubicBezTo>
                <a:lnTo>
                  <a:pt x="177107" y="337333"/>
                </a:lnTo>
                <a:lnTo>
                  <a:pt x="172723" y="377664"/>
                </a:lnTo>
                <a:cubicBezTo>
                  <a:pt x="172723" y="379418"/>
                  <a:pt x="173600" y="381172"/>
                  <a:pt x="175353" y="382049"/>
                </a:cubicBezTo>
                <a:cubicBezTo>
                  <a:pt x="177107" y="382925"/>
                  <a:pt x="179738" y="382049"/>
                  <a:pt x="180614" y="381172"/>
                </a:cubicBezTo>
                <a:lnTo>
                  <a:pt x="207794" y="349608"/>
                </a:lnTo>
                <a:lnTo>
                  <a:pt x="207794" y="389939"/>
                </a:lnTo>
                <a:cubicBezTo>
                  <a:pt x="204287" y="391693"/>
                  <a:pt x="202533" y="394323"/>
                  <a:pt x="202533" y="398707"/>
                </a:cubicBezTo>
                <a:cubicBezTo>
                  <a:pt x="202533" y="403967"/>
                  <a:pt x="206917" y="408352"/>
                  <a:pt x="212177" y="408352"/>
                </a:cubicBezTo>
                <a:cubicBezTo>
                  <a:pt x="217438" y="408352"/>
                  <a:pt x="221822" y="403967"/>
                  <a:pt x="221822" y="398707"/>
                </a:cubicBezTo>
                <a:cubicBezTo>
                  <a:pt x="221822" y="395200"/>
                  <a:pt x="219192" y="391693"/>
                  <a:pt x="216562" y="389939"/>
                </a:cubicBezTo>
                <a:lnTo>
                  <a:pt x="216562" y="349608"/>
                </a:lnTo>
                <a:lnTo>
                  <a:pt x="243741" y="381172"/>
                </a:lnTo>
                <a:cubicBezTo>
                  <a:pt x="245494" y="382925"/>
                  <a:pt x="247248" y="382925"/>
                  <a:pt x="249002" y="382049"/>
                </a:cubicBezTo>
                <a:cubicBezTo>
                  <a:pt x="250755" y="381172"/>
                  <a:pt x="252509" y="379418"/>
                  <a:pt x="251632" y="377664"/>
                </a:cubicBezTo>
                <a:lnTo>
                  <a:pt x="247248" y="337333"/>
                </a:lnTo>
                <a:lnTo>
                  <a:pt x="277058" y="365390"/>
                </a:lnTo>
                <a:cubicBezTo>
                  <a:pt x="276182" y="368897"/>
                  <a:pt x="277058" y="372404"/>
                  <a:pt x="279689" y="375035"/>
                </a:cubicBezTo>
                <a:cubicBezTo>
                  <a:pt x="283196" y="378542"/>
                  <a:pt x="290210" y="378542"/>
                  <a:pt x="293717" y="375035"/>
                </a:cubicBezTo>
                <a:cubicBezTo>
                  <a:pt x="297224" y="371528"/>
                  <a:pt x="297224" y="365390"/>
                  <a:pt x="293717" y="361883"/>
                </a:cubicBezTo>
                <a:cubicBezTo>
                  <a:pt x="291086" y="359253"/>
                  <a:pt x="286703" y="358376"/>
                  <a:pt x="284072" y="359253"/>
                </a:cubicBezTo>
                <a:lnTo>
                  <a:pt x="254262" y="332073"/>
                </a:lnTo>
                <a:lnTo>
                  <a:pt x="297224" y="336457"/>
                </a:lnTo>
                <a:cubicBezTo>
                  <a:pt x="298978" y="336457"/>
                  <a:pt x="301607" y="335580"/>
                  <a:pt x="302485" y="333826"/>
                </a:cubicBezTo>
                <a:cubicBezTo>
                  <a:pt x="303361" y="332073"/>
                  <a:pt x="302485" y="329443"/>
                  <a:pt x="301607" y="328566"/>
                </a:cubicBezTo>
                <a:lnTo>
                  <a:pt x="268290" y="303140"/>
                </a:lnTo>
                <a:lnTo>
                  <a:pt x="310375" y="303140"/>
                </a:lnTo>
                <a:cubicBezTo>
                  <a:pt x="312129" y="305770"/>
                  <a:pt x="315636" y="308401"/>
                  <a:pt x="319143" y="308401"/>
                </a:cubicBezTo>
                <a:cubicBezTo>
                  <a:pt x="323527" y="306647"/>
                  <a:pt x="328788" y="303140"/>
                  <a:pt x="328788" y="297879"/>
                </a:cubicBezTo>
                <a:cubicBezTo>
                  <a:pt x="328788" y="292619"/>
                  <a:pt x="324403" y="288234"/>
                  <a:pt x="319143" y="288234"/>
                </a:cubicBezTo>
                <a:cubicBezTo>
                  <a:pt x="315636" y="288234"/>
                  <a:pt x="312129" y="289988"/>
                  <a:pt x="310375" y="293495"/>
                </a:cubicBezTo>
                <a:lnTo>
                  <a:pt x="268290" y="293495"/>
                </a:lnTo>
                <a:lnTo>
                  <a:pt x="301607" y="268069"/>
                </a:lnTo>
                <a:cubicBezTo>
                  <a:pt x="303361" y="266316"/>
                  <a:pt x="303361" y="264562"/>
                  <a:pt x="302485" y="262809"/>
                </a:cubicBezTo>
                <a:cubicBezTo>
                  <a:pt x="301607" y="261055"/>
                  <a:pt x="299854" y="259302"/>
                  <a:pt x="297224" y="260178"/>
                </a:cubicBezTo>
                <a:lnTo>
                  <a:pt x="254262" y="263685"/>
                </a:lnTo>
                <a:lnTo>
                  <a:pt x="284072" y="235629"/>
                </a:lnTo>
                <a:cubicBezTo>
                  <a:pt x="287579" y="236506"/>
                  <a:pt x="291086" y="235629"/>
                  <a:pt x="293717" y="232999"/>
                </a:cubicBezTo>
                <a:cubicBezTo>
                  <a:pt x="297224" y="229492"/>
                  <a:pt x="297224" y="223354"/>
                  <a:pt x="293717" y="219847"/>
                </a:cubicBezTo>
                <a:cubicBezTo>
                  <a:pt x="290210" y="216340"/>
                  <a:pt x="283196" y="216340"/>
                  <a:pt x="279689" y="219847"/>
                </a:cubicBezTo>
                <a:cubicBezTo>
                  <a:pt x="277058" y="222478"/>
                  <a:pt x="276182" y="225985"/>
                  <a:pt x="277058" y="229492"/>
                </a:cubicBezTo>
                <a:lnTo>
                  <a:pt x="247248" y="257548"/>
                </a:lnTo>
                <a:lnTo>
                  <a:pt x="251632" y="217217"/>
                </a:lnTo>
                <a:cubicBezTo>
                  <a:pt x="251632" y="215464"/>
                  <a:pt x="250755" y="213710"/>
                  <a:pt x="249002" y="212833"/>
                </a:cubicBezTo>
                <a:cubicBezTo>
                  <a:pt x="247248" y="211956"/>
                  <a:pt x="244618" y="212833"/>
                  <a:pt x="243741" y="213710"/>
                </a:cubicBezTo>
                <a:lnTo>
                  <a:pt x="216562" y="244396"/>
                </a:lnTo>
                <a:lnTo>
                  <a:pt x="216562" y="204065"/>
                </a:lnTo>
                <a:cubicBezTo>
                  <a:pt x="220069" y="202312"/>
                  <a:pt x="221822" y="199682"/>
                  <a:pt x="221822" y="195297"/>
                </a:cubicBezTo>
                <a:cubicBezTo>
                  <a:pt x="221822" y="190037"/>
                  <a:pt x="217438" y="185654"/>
                  <a:pt x="212177" y="185654"/>
                </a:cubicBezTo>
                <a:close/>
                <a:moveTo>
                  <a:pt x="211958" y="30652"/>
                </a:moveTo>
                <a:cubicBezTo>
                  <a:pt x="194211" y="30652"/>
                  <a:pt x="179692" y="45980"/>
                  <a:pt x="179692" y="63725"/>
                </a:cubicBezTo>
                <a:lnTo>
                  <a:pt x="179692" y="77437"/>
                </a:lnTo>
                <a:lnTo>
                  <a:pt x="245029" y="77437"/>
                </a:lnTo>
                <a:lnTo>
                  <a:pt x="245029" y="63725"/>
                </a:lnTo>
                <a:cubicBezTo>
                  <a:pt x="245029" y="45172"/>
                  <a:pt x="229703" y="30652"/>
                  <a:pt x="211958" y="30652"/>
                </a:cubicBezTo>
                <a:close/>
                <a:moveTo>
                  <a:pt x="211957" y="0"/>
                </a:moveTo>
                <a:cubicBezTo>
                  <a:pt x="246642" y="0"/>
                  <a:pt x="275682" y="28233"/>
                  <a:pt x="275681" y="63725"/>
                </a:cubicBezTo>
                <a:lnTo>
                  <a:pt x="275681" y="108086"/>
                </a:lnTo>
                <a:lnTo>
                  <a:pt x="294388" y="111581"/>
                </a:lnTo>
                <a:cubicBezTo>
                  <a:pt x="370215" y="141870"/>
                  <a:pt x="423478" y="213710"/>
                  <a:pt x="423478" y="297879"/>
                </a:cubicBezTo>
                <a:cubicBezTo>
                  <a:pt x="423478" y="409228"/>
                  <a:pt x="328788" y="499535"/>
                  <a:pt x="211301" y="499535"/>
                </a:cubicBezTo>
                <a:cubicBezTo>
                  <a:pt x="94691" y="499535"/>
                  <a:pt x="0" y="409228"/>
                  <a:pt x="0" y="297879"/>
                </a:cubicBezTo>
                <a:cubicBezTo>
                  <a:pt x="0" y="214367"/>
                  <a:pt x="53264" y="142692"/>
                  <a:pt x="129460" y="112074"/>
                </a:cubicBezTo>
                <a:lnTo>
                  <a:pt x="150165" y="108106"/>
                </a:lnTo>
                <a:lnTo>
                  <a:pt x="147362" y="108106"/>
                </a:lnTo>
                <a:lnTo>
                  <a:pt x="148233" y="107106"/>
                </a:lnTo>
                <a:lnTo>
                  <a:pt x="148233" y="63725"/>
                </a:lnTo>
                <a:cubicBezTo>
                  <a:pt x="148233" y="29040"/>
                  <a:pt x="176465" y="1"/>
                  <a:pt x="211957" y="0"/>
                </a:cubicBezTo>
                <a:close/>
              </a:path>
            </a:pathLst>
          </a:custGeom>
          <a:solidFill>
            <a:schemeClr val="accent3"/>
          </a:solidFill>
          <a:ln w="9525" cap="flat">
            <a:noFill/>
            <a:prstDash val="solid"/>
            <a:miter/>
          </a:ln>
          <a:effectLst>
            <a:outerShdw blurRad="38100" dist="25400" dir="5400000" algn="t" rotWithShape="0">
              <a:prstClr val="black">
                <a:alpha val="40000"/>
              </a:prstClr>
            </a:outerShdw>
          </a:effectLst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zh-CN" altLang="en-US"/>
          </a:p>
        </p:txBody>
      </p:sp>
      <p:sp>
        <p:nvSpPr>
          <p:cNvPr id="103" name="任意多边形: 形状 102">
            <a:extLst>
              <a:ext uri="{FF2B5EF4-FFF2-40B4-BE49-F238E27FC236}">
                <a16:creationId xmlns:a16="http://schemas.microsoft.com/office/drawing/2014/main" id="{74706AD9-3E52-4543-82E9-38D68300183F}"/>
              </a:ext>
            </a:extLst>
          </p:cNvPr>
          <p:cNvSpPr/>
          <p:nvPr/>
        </p:nvSpPr>
        <p:spPr>
          <a:xfrm>
            <a:off x="2812240" y="6282297"/>
            <a:ext cx="423478" cy="499535"/>
          </a:xfrm>
          <a:custGeom>
            <a:avLst/>
            <a:gdLst>
              <a:gd name="connsiteX0" fmla="*/ 216562 w 423478"/>
              <a:gd name="connsiteY0" fmla="*/ 308401 h 499535"/>
              <a:gd name="connsiteX1" fmla="*/ 236727 w 423478"/>
              <a:gd name="connsiteY1" fmla="*/ 327689 h 499535"/>
              <a:gd name="connsiteX2" fmla="*/ 241111 w 423478"/>
              <a:gd name="connsiteY2" fmla="*/ 365390 h 499535"/>
              <a:gd name="connsiteX3" fmla="*/ 216562 w 423478"/>
              <a:gd name="connsiteY3" fmla="*/ 336457 h 499535"/>
              <a:gd name="connsiteX4" fmla="*/ 206917 w 423478"/>
              <a:gd name="connsiteY4" fmla="*/ 308401 h 499535"/>
              <a:gd name="connsiteX5" fmla="*/ 206917 w 423478"/>
              <a:gd name="connsiteY5" fmla="*/ 336457 h 499535"/>
              <a:gd name="connsiteX6" fmla="*/ 182367 w 423478"/>
              <a:gd name="connsiteY6" fmla="*/ 365390 h 499535"/>
              <a:gd name="connsiteX7" fmla="*/ 185874 w 423478"/>
              <a:gd name="connsiteY7" fmla="*/ 327689 h 499535"/>
              <a:gd name="connsiteX8" fmla="*/ 223576 w 423478"/>
              <a:gd name="connsiteY8" fmla="*/ 302263 h 499535"/>
              <a:gd name="connsiteX9" fmla="*/ 253386 w 423478"/>
              <a:gd name="connsiteY9" fmla="*/ 302263 h 499535"/>
              <a:gd name="connsiteX10" fmla="*/ 284072 w 423478"/>
              <a:gd name="connsiteY10" fmla="*/ 325936 h 499535"/>
              <a:gd name="connsiteX11" fmla="*/ 244618 w 423478"/>
              <a:gd name="connsiteY11" fmla="*/ 321552 h 499535"/>
              <a:gd name="connsiteX12" fmla="*/ 170970 w 423478"/>
              <a:gd name="connsiteY12" fmla="*/ 302263 h 499535"/>
              <a:gd name="connsiteX13" fmla="*/ 200780 w 423478"/>
              <a:gd name="connsiteY13" fmla="*/ 302263 h 499535"/>
              <a:gd name="connsiteX14" fmla="*/ 179738 w 423478"/>
              <a:gd name="connsiteY14" fmla="*/ 321552 h 499535"/>
              <a:gd name="connsiteX15" fmla="*/ 140283 w 423478"/>
              <a:gd name="connsiteY15" fmla="*/ 325936 h 499535"/>
              <a:gd name="connsiteX16" fmla="*/ 282319 w 423478"/>
              <a:gd name="connsiteY16" fmla="*/ 268946 h 499535"/>
              <a:gd name="connsiteX17" fmla="*/ 251632 w 423478"/>
              <a:gd name="connsiteY17" fmla="*/ 292619 h 499535"/>
              <a:gd name="connsiteX18" fmla="*/ 222699 w 423478"/>
              <a:gd name="connsiteY18" fmla="*/ 292619 h 499535"/>
              <a:gd name="connsiteX19" fmla="*/ 243741 w 423478"/>
              <a:gd name="connsiteY19" fmla="*/ 273330 h 499535"/>
              <a:gd name="connsiteX20" fmla="*/ 140283 w 423478"/>
              <a:gd name="connsiteY20" fmla="*/ 268946 h 499535"/>
              <a:gd name="connsiteX21" fmla="*/ 179738 w 423478"/>
              <a:gd name="connsiteY21" fmla="*/ 273330 h 499535"/>
              <a:gd name="connsiteX22" fmla="*/ 200780 w 423478"/>
              <a:gd name="connsiteY22" fmla="*/ 292619 h 499535"/>
              <a:gd name="connsiteX23" fmla="*/ 170970 w 423478"/>
              <a:gd name="connsiteY23" fmla="*/ 292619 h 499535"/>
              <a:gd name="connsiteX24" fmla="*/ 241111 w 423478"/>
              <a:gd name="connsiteY24" fmla="*/ 229492 h 499535"/>
              <a:gd name="connsiteX25" fmla="*/ 237604 w 423478"/>
              <a:gd name="connsiteY25" fmla="*/ 267192 h 499535"/>
              <a:gd name="connsiteX26" fmla="*/ 216562 w 423478"/>
              <a:gd name="connsiteY26" fmla="*/ 286481 h 499535"/>
              <a:gd name="connsiteX27" fmla="*/ 216562 w 423478"/>
              <a:gd name="connsiteY27" fmla="*/ 258425 h 499535"/>
              <a:gd name="connsiteX28" fmla="*/ 182367 w 423478"/>
              <a:gd name="connsiteY28" fmla="*/ 229492 h 499535"/>
              <a:gd name="connsiteX29" fmla="*/ 206917 w 423478"/>
              <a:gd name="connsiteY29" fmla="*/ 258425 h 499535"/>
              <a:gd name="connsiteX30" fmla="*/ 206917 w 423478"/>
              <a:gd name="connsiteY30" fmla="*/ 286481 h 499535"/>
              <a:gd name="connsiteX31" fmla="*/ 185874 w 423478"/>
              <a:gd name="connsiteY31" fmla="*/ 267192 h 499535"/>
              <a:gd name="connsiteX32" fmla="*/ 212177 w 423478"/>
              <a:gd name="connsiteY32" fmla="*/ 185654 h 499535"/>
              <a:gd name="connsiteX33" fmla="*/ 202533 w 423478"/>
              <a:gd name="connsiteY33" fmla="*/ 195297 h 499535"/>
              <a:gd name="connsiteX34" fmla="*/ 207794 w 423478"/>
              <a:gd name="connsiteY34" fmla="*/ 204065 h 499535"/>
              <a:gd name="connsiteX35" fmla="*/ 207794 w 423478"/>
              <a:gd name="connsiteY35" fmla="*/ 244396 h 499535"/>
              <a:gd name="connsiteX36" fmla="*/ 180614 w 423478"/>
              <a:gd name="connsiteY36" fmla="*/ 212833 h 499535"/>
              <a:gd name="connsiteX37" fmla="*/ 175353 w 423478"/>
              <a:gd name="connsiteY37" fmla="*/ 211956 h 499535"/>
              <a:gd name="connsiteX38" fmla="*/ 172723 w 423478"/>
              <a:gd name="connsiteY38" fmla="*/ 216340 h 499535"/>
              <a:gd name="connsiteX39" fmla="*/ 177107 w 423478"/>
              <a:gd name="connsiteY39" fmla="*/ 256671 h 499535"/>
              <a:gd name="connsiteX40" fmla="*/ 147297 w 423478"/>
              <a:gd name="connsiteY40" fmla="*/ 228615 h 499535"/>
              <a:gd name="connsiteX41" fmla="*/ 144667 w 423478"/>
              <a:gd name="connsiteY41" fmla="*/ 218971 h 499535"/>
              <a:gd name="connsiteX42" fmla="*/ 130639 w 423478"/>
              <a:gd name="connsiteY42" fmla="*/ 218971 h 499535"/>
              <a:gd name="connsiteX43" fmla="*/ 130639 w 423478"/>
              <a:gd name="connsiteY43" fmla="*/ 232122 h 499535"/>
              <a:gd name="connsiteX44" fmla="*/ 140283 w 423478"/>
              <a:gd name="connsiteY44" fmla="*/ 234752 h 499535"/>
              <a:gd name="connsiteX45" fmla="*/ 170093 w 423478"/>
              <a:gd name="connsiteY45" fmla="*/ 262809 h 499535"/>
              <a:gd name="connsiteX46" fmla="*/ 127132 w 423478"/>
              <a:gd name="connsiteY46" fmla="*/ 258425 h 499535"/>
              <a:gd name="connsiteX47" fmla="*/ 121871 w 423478"/>
              <a:gd name="connsiteY47" fmla="*/ 261055 h 499535"/>
              <a:gd name="connsiteX48" fmla="*/ 122747 w 423478"/>
              <a:gd name="connsiteY48" fmla="*/ 266316 h 499535"/>
              <a:gd name="connsiteX49" fmla="*/ 156064 w 423478"/>
              <a:gd name="connsiteY49" fmla="*/ 291742 h 499535"/>
              <a:gd name="connsiteX50" fmla="*/ 113980 w 423478"/>
              <a:gd name="connsiteY50" fmla="*/ 291742 h 499535"/>
              <a:gd name="connsiteX51" fmla="*/ 105212 w 423478"/>
              <a:gd name="connsiteY51" fmla="*/ 286481 h 499535"/>
              <a:gd name="connsiteX52" fmla="*/ 95568 w 423478"/>
              <a:gd name="connsiteY52" fmla="*/ 296126 h 499535"/>
              <a:gd name="connsiteX53" fmla="*/ 105212 w 423478"/>
              <a:gd name="connsiteY53" fmla="*/ 305770 h 499535"/>
              <a:gd name="connsiteX54" fmla="*/ 113980 w 423478"/>
              <a:gd name="connsiteY54" fmla="*/ 300509 h 499535"/>
              <a:gd name="connsiteX55" fmla="*/ 156064 w 423478"/>
              <a:gd name="connsiteY55" fmla="*/ 300509 h 499535"/>
              <a:gd name="connsiteX56" fmla="*/ 122747 w 423478"/>
              <a:gd name="connsiteY56" fmla="*/ 327689 h 499535"/>
              <a:gd name="connsiteX57" fmla="*/ 121871 w 423478"/>
              <a:gd name="connsiteY57" fmla="*/ 332950 h 499535"/>
              <a:gd name="connsiteX58" fmla="*/ 127132 w 423478"/>
              <a:gd name="connsiteY58" fmla="*/ 335580 h 499535"/>
              <a:gd name="connsiteX59" fmla="*/ 170093 w 423478"/>
              <a:gd name="connsiteY59" fmla="*/ 331196 h 499535"/>
              <a:gd name="connsiteX60" fmla="*/ 140283 w 423478"/>
              <a:gd name="connsiteY60" fmla="*/ 359253 h 499535"/>
              <a:gd name="connsiteX61" fmla="*/ 130639 w 423478"/>
              <a:gd name="connsiteY61" fmla="*/ 361883 h 499535"/>
              <a:gd name="connsiteX62" fmla="*/ 130639 w 423478"/>
              <a:gd name="connsiteY62" fmla="*/ 375035 h 499535"/>
              <a:gd name="connsiteX63" fmla="*/ 144667 w 423478"/>
              <a:gd name="connsiteY63" fmla="*/ 375035 h 499535"/>
              <a:gd name="connsiteX64" fmla="*/ 147297 w 423478"/>
              <a:gd name="connsiteY64" fmla="*/ 365390 h 499535"/>
              <a:gd name="connsiteX65" fmla="*/ 177107 w 423478"/>
              <a:gd name="connsiteY65" fmla="*/ 337333 h 499535"/>
              <a:gd name="connsiteX66" fmla="*/ 172723 w 423478"/>
              <a:gd name="connsiteY66" fmla="*/ 377664 h 499535"/>
              <a:gd name="connsiteX67" fmla="*/ 175353 w 423478"/>
              <a:gd name="connsiteY67" fmla="*/ 382049 h 499535"/>
              <a:gd name="connsiteX68" fmla="*/ 180614 w 423478"/>
              <a:gd name="connsiteY68" fmla="*/ 381172 h 499535"/>
              <a:gd name="connsiteX69" fmla="*/ 207794 w 423478"/>
              <a:gd name="connsiteY69" fmla="*/ 349608 h 499535"/>
              <a:gd name="connsiteX70" fmla="*/ 207794 w 423478"/>
              <a:gd name="connsiteY70" fmla="*/ 389939 h 499535"/>
              <a:gd name="connsiteX71" fmla="*/ 202533 w 423478"/>
              <a:gd name="connsiteY71" fmla="*/ 398707 h 499535"/>
              <a:gd name="connsiteX72" fmla="*/ 212177 w 423478"/>
              <a:gd name="connsiteY72" fmla="*/ 408352 h 499535"/>
              <a:gd name="connsiteX73" fmla="*/ 221822 w 423478"/>
              <a:gd name="connsiteY73" fmla="*/ 398707 h 499535"/>
              <a:gd name="connsiteX74" fmla="*/ 216562 w 423478"/>
              <a:gd name="connsiteY74" fmla="*/ 389939 h 499535"/>
              <a:gd name="connsiteX75" fmla="*/ 216562 w 423478"/>
              <a:gd name="connsiteY75" fmla="*/ 349608 h 499535"/>
              <a:gd name="connsiteX76" fmla="*/ 243741 w 423478"/>
              <a:gd name="connsiteY76" fmla="*/ 381172 h 499535"/>
              <a:gd name="connsiteX77" fmla="*/ 249002 w 423478"/>
              <a:gd name="connsiteY77" fmla="*/ 382049 h 499535"/>
              <a:gd name="connsiteX78" fmla="*/ 251632 w 423478"/>
              <a:gd name="connsiteY78" fmla="*/ 377664 h 499535"/>
              <a:gd name="connsiteX79" fmla="*/ 247248 w 423478"/>
              <a:gd name="connsiteY79" fmla="*/ 337333 h 499535"/>
              <a:gd name="connsiteX80" fmla="*/ 277058 w 423478"/>
              <a:gd name="connsiteY80" fmla="*/ 365390 h 499535"/>
              <a:gd name="connsiteX81" fmla="*/ 279689 w 423478"/>
              <a:gd name="connsiteY81" fmla="*/ 375035 h 499535"/>
              <a:gd name="connsiteX82" fmla="*/ 293717 w 423478"/>
              <a:gd name="connsiteY82" fmla="*/ 375035 h 499535"/>
              <a:gd name="connsiteX83" fmla="*/ 293717 w 423478"/>
              <a:gd name="connsiteY83" fmla="*/ 361883 h 499535"/>
              <a:gd name="connsiteX84" fmla="*/ 284072 w 423478"/>
              <a:gd name="connsiteY84" fmla="*/ 359253 h 499535"/>
              <a:gd name="connsiteX85" fmla="*/ 254262 w 423478"/>
              <a:gd name="connsiteY85" fmla="*/ 332073 h 499535"/>
              <a:gd name="connsiteX86" fmla="*/ 297224 w 423478"/>
              <a:gd name="connsiteY86" fmla="*/ 336457 h 499535"/>
              <a:gd name="connsiteX87" fmla="*/ 302485 w 423478"/>
              <a:gd name="connsiteY87" fmla="*/ 333826 h 499535"/>
              <a:gd name="connsiteX88" fmla="*/ 301607 w 423478"/>
              <a:gd name="connsiteY88" fmla="*/ 328566 h 499535"/>
              <a:gd name="connsiteX89" fmla="*/ 268290 w 423478"/>
              <a:gd name="connsiteY89" fmla="*/ 303140 h 499535"/>
              <a:gd name="connsiteX90" fmla="*/ 310375 w 423478"/>
              <a:gd name="connsiteY90" fmla="*/ 303140 h 499535"/>
              <a:gd name="connsiteX91" fmla="*/ 319143 w 423478"/>
              <a:gd name="connsiteY91" fmla="*/ 308401 h 499535"/>
              <a:gd name="connsiteX92" fmla="*/ 328788 w 423478"/>
              <a:gd name="connsiteY92" fmla="*/ 297879 h 499535"/>
              <a:gd name="connsiteX93" fmla="*/ 319143 w 423478"/>
              <a:gd name="connsiteY93" fmla="*/ 288234 h 499535"/>
              <a:gd name="connsiteX94" fmla="*/ 310375 w 423478"/>
              <a:gd name="connsiteY94" fmla="*/ 293495 h 499535"/>
              <a:gd name="connsiteX95" fmla="*/ 268290 w 423478"/>
              <a:gd name="connsiteY95" fmla="*/ 293495 h 499535"/>
              <a:gd name="connsiteX96" fmla="*/ 301607 w 423478"/>
              <a:gd name="connsiteY96" fmla="*/ 268069 h 499535"/>
              <a:gd name="connsiteX97" fmla="*/ 302485 w 423478"/>
              <a:gd name="connsiteY97" fmla="*/ 262809 h 499535"/>
              <a:gd name="connsiteX98" fmla="*/ 297224 w 423478"/>
              <a:gd name="connsiteY98" fmla="*/ 260178 h 499535"/>
              <a:gd name="connsiteX99" fmla="*/ 254262 w 423478"/>
              <a:gd name="connsiteY99" fmla="*/ 263685 h 499535"/>
              <a:gd name="connsiteX100" fmla="*/ 284072 w 423478"/>
              <a:gd name="connsiteY100" fmla="*/ 235629 h 499535"/>
              <a:gd name="connsiteX101" fmla="*/ 293717 w 423478"/>
              <a:gd name="connsiteY101" fmla="*/ 232999 h 499535"/>
              <a:gd name="connsiteX102" fmla="*/ 293717 w 423478"/>
              <a:gd name="connsiteY102" fmla="*/ 219847 h 499535"/>
              <a:gd name="connsiteX103" fmla="*/ 279689 w 423478"/>
              <a:gd name="connsiteY103" fmla="*/ 219847 h 499535"/>
              <a:gd name="connsiteX104" fmla="*/ 277058 w 423478"/>
              <a:gd name="connsiteY104" fmla="*/ 229492 h 499535"/>
              <a:gd name="connsiteX105" fmla="*/ 247248 w 423478"/>
              <a:gd name="connsiteY105" fmla="*/ 257548 h 499535"/>
              <a:gd name="connsiteX106" fmla="*/ 251632 w 423478"/>
              <a:gd name="connsiteY106" fmla="*/ 217217 h 499535"/>
              <a:gd name="connsiteX107" fmla="*/ 249002 w 423478"/>
              <a:gd name="connsiteY107" fmla="*/ 212833 h 499535"/>
              <a:gd name="connsiteX108" fmla="*/ 243741 w 423478"/>
              <a:gd name="connsiteY108" fmla="*/ 213710 h 499535"/>
              <a:gd name="connsiteX109" fmla="*/ 216562 w 423478"/>
              <a:gd name="connsiteY109" fmla="*/ 244396 h 499535"/>
              <a:gd name="connsiteX110" fmla="*/ 216562 w 423478"/>
              <a:gd name="connsiteY110" fmla="*/ 204065 h 499535"/>
              <a:gd name="connsiteX111" fmla="*/ 221822 w 423478"/>
              <a:gd name="connsiteY111" fmla="*/ 195297 h 499535"/>
              <a:gd name="connsiteX112" fmla="*/ 212177 w 423478"/>
              <a:gd name="connsiteY112" fmla="*/ 185654 h 499535"/>
              <a:gd name="connsiteX113" fmla="*/ 211958 w 423478"/>
              <a:gd name="connsiteY113" fmla="*/ 30652 h 499535"/>
              <a:gd name="connsiteX114" fmla="*/ 179692 w 423478"/>
              <a:gd name="connsiteY114" fmla="*/ 63725 h 499535"/>
              <a:gd name="connsiteX115" fmla="*/ 179692 w 423478"/>
              <a:gd name="connsiteY115" fmla="*/ 77437 h 499535"/>
              <a:gd name="connsiteX116" fmla="*/ 245029 w 423478"/>
              <a:gd name="connsiteY116" fmla="*/ 77437 h 499535"/>
              <a:gd name="connsiteX117" fmla="*/ 245029 w 423478"/>
              <a:gd name="connsiteY117" fmla="*/ 63725 h 499535"/>
              <a:gd name="connsiteX118" fmla="*/ 211958 w 423478"/>
              <a:gd name="connsiteY118" fmla="*/ 30652 h 499535"/>
              <a:gd name="connsiteX119" fmla="*/ 211957 w 423478"/>
              <a:gd name="connsiteY119" fmla="*/ 0 h 499535"/>
              <a:gd name="connsiteX120" fmla="*/ 275681 w 423478"/>
              <a:gd name="connsiteY120" fmla="*/ 63725 h 499535"/>
              <a:gd name="connsiteX121" fmla="*/ 275681 w 423478"/>
              <a:gd name="connsiteY121" fmla="*/ 108086 h 499535"/>
              <a:gd name="connsiteX122" fmla="*/ 294388 w 423478"/>
              <a:gd name="connsiteY122" fmla="*/ 111581 h 499535"/>
              <a:gd name="connsiteX123" fmla="*/ 423478 w 423478"/>
              <a:gd name="connsiteY123" fmla="*/ 297879 h 499535"/>
              <a:gd name="connsiteX124" fmla="*/ 211301 w 423478"/>
              <a:gd name="connsiteY124" fmla="*/ 499535 h 499535"/>
              <a:gd name="connsiteX125" fmla="*/ 0 w 423478"/>
              <a:gd name="connsiteY125" fmla="*/ 297879 h 499535"/>
              <a:gd name="connsiteX126" fmla="*/ 129460 w 423478"/>
              <a:gd name="connsiteY126" fmla="*/ 112074 h 499535"/>
              <a:gd name="connsiteX127" fmla="*/ 150165 w 423478"/>
              <a:gd name="connsiteY127" fmla="*/ 108106 h 499535"/>
              <a:gd name="connsiteX128" fmla="*/ 147362 w 423478"/>
              <a:gd name="connsiteY128" fmla="*/ 108106 h 499535"/>
              <a:gd name="connsiteX129" fmla="*/ 148233 w 423478"/>
              <a:gd name="connsiteY129" fmla="*/ 107106 h 499535"/>
              <a:gd name="connsiteX130" fmla="*/ 148233 w 423478"/>
              <a:gd name="connsiteY130" fmla="*/ 63725 h 499535"/>
              <a:gd name="connsiteX131" fmla="*/ 211957 w 423478"/>
              <a:gd name="connsiteY131" fmla="*/ 0 h 4995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423478" h="499535">
                <a:moveTo>
                  <a:pt x="216562" y="308401"/>
                </a:moveTo>
                <a:lnTo>
                  <a:pt x="236727" y="327689"/>
                </a:lnTo>
                <a:lnTo>
                  <a:pt x="241111" y="365390"/>
                </a:lnTo>
                <a:lnTo>
                  <a:pt x="216562" y="336457"/>
                </a:lnTo>
                <a:close/>
                <a:moveTo>
                  <a:pt x="206917" y="308401"/>
                </a:moveTo>
                <a:lnTo>
                  <a:pt x="206917" y="336457"/>
                </a:lnTo>
                <a:lnTo>
                  <a:pt x="182367" y="365390"/>
                </a:lnTo>
                <a:lnTo>
                  <a:pt x="185874" y="327689"/>
                </a:lnTo>
                <a:close/>
                <a:moveTo>
                  <a:pt x="223576" y="302263"/>
                </a:moveTo>
                <a:lnTo>
                  <a:pt x="253386" y="302263"/>
                </a:lnTo>
                <a:lnTo>
                  <a:pt x="284072" y="325936"/>
                </a:lnTo>
                <a:lnTo>
                  <a:pt x="244618" y="321552"/>
                </a:lnTo>
                <a:close/>
                <a:moveTo>
                  <a:pt x="170970" y="302263"/>
                </a:moveTo>
                <a:lnTo>
                  <a:pt x="200780" y="302263"/>
                </a:lnTo>
                <a:lnTo>
                  <a:pt x="179738" y="321552"/>
                </a:lnTo>
                <a:lnTo>
                  <a:pt x="140283" y="325936"/>
                </a:lnTo>
                <a:close/>
                <a:moveTo>
                  <a:pt x="282319" y="268946"/>
                </a:moveTo>
                <a:lnTo>
                  <a:pt x="251632" y="292619"/>
                </a:lnTo>
                <a:lnTo>
                  <a:pt x="222699" y="292619"/>
                </a:lnTo>
                <a:lnTo>
                  <a:pt x="243741" y="273330"/>
                </a:lnTo>
                <a:close/>
                <a:moveTo>
                  <a:pt x="140283" y="268946"/>
                </a:moveTo>
                <a:lnTo>
                  <a:pt x="179738" y="273330"/>
                </a:lnTo>
                <a:lnTo>
                  <a:pt x="200780" y="292619"/>
                </a:lnTo>
                <a:lnTo>
                  <a:pt x="170970" y="292619"/>
                </a:lnTo>
                <a:close/>
                <a:moveTo>
                  <a:pt x="241111" y="229492"/>
                </a:moveTo>
                <a:lnTo>
                  <a:pt x="237604" y="267192"/>
                </a:lnTo>
                <a:lnTo>
                  <a:pt x="216562" y="286481"/>
                </a:lnTo>
                <a:lnTo>
                  <a:pt x="216562" y="258425"/>
                </a:lnTo>
                <a:close/>
                <a:moveTo>
                  <a:pt x="182367" y="229492"/>
                </a:moveTo>
                <a:lnTo>
                  <a:pt x="206917" y="258425"/>
                </a:lnTo>
                <a:lnTo>
                  <a:pt x="206917" y="286481"/>
                </a:lnTo>
                <a:lnTo>
                  <a:pt x="185874" y="267192"/>
                </a:lnTo>
                <a:close/>
                <a:moveTo>
                  <a:pt x="212177" y="185654"/>
                </a:moveTo>
                <a:cubicBezTo>
                  <a:pt x="206917" y="185654"/>
                  <a:pt x="202533" y="190037"/>
                  <a:pt x="202533" y="195297"/>
                </a:cubicBezTo>
                <a:cubicBezTo>
                  <a:pt x="202533" y="198805"/>
                  <a:pt x="204287" y="202312"/>
                  <a:pt x="207794" y="204065"/>
                </a:cubicBezTo>
                <a:lnTo>
                  <a:pt x="207794" y="244396"/>
                </a:lnTo>
                <a:lnTo>
                  <a:pt x="180614" y="212833"/>
                </a:lnTo>
                <a:cubicBezTo>
                  <a:pt x="178860" y="211079"/>
                  <a:pt x="177107" y="211079"/>
                  <a:pt x="175353" y="211956"/>
                </a:cubicBezTo>
                <a:cubicBezTo>
                  <a:pt x="173600" y="212833"/>
                  <a:pt x="171846" y="214586"/>
                  <a:pt x="172723" y="216340"/>
                </a:cubicBezTo>
                <a:lnTo>
                  <a:pt x="177107" y="256671"/>
                </a:lnTo>
                <a:lnTo>
                  <a:pt x="147297" y="228615"/>
                </a:lnTo>
                <a:cubicBezTo>
                  <a:pt x="148174" y="225107"/>
                  <a:pt x="147297" y="221600"/>
                  <a:pt x="144667" y="218971"/>
                </a:cubicBezTo>
                <a:cubicBezTo>
                  <a:pt x="140283" y="215464"/>
                  <a:pt x="134146" y="215464"/>
                  <a:pt x="130639" y="218971"/>
                </a:cubicBezTo>
                <a:cubicBezTo>
                  <a:pt x="127132" y="222478"/>
                  <a:pt x="127132" y="228615"/>
                  <a:pt x="130639" y="232122"/>
                </a:cubicBezTo>
                <a:cubicBezTo>
                  <a:pt x="133269" y="234752"/>
                  <a:pt x="137653" y="235629"/>
                  <a:pt x="140283" y="234752"/>
                </a:cubicBezTo>
                <a:lnTo>
                  <a:pt x="170093" y="262809"/>
                </a:lnTo>
                <a:lnTo>
                  <a:pt x="127132" y="258425"/>
                </a:lnTo>
                <a:cubicBezTo>
                  <a:pt x="125378" y="258425"/>
                  <a:pt x="122747" y="259302"/>
                  <a:pt x="121871" y="261055"/>
                </a:cubicBezTo>
                <a:cubicBezTo>
                  <a:pt x="120994" y="262809"/>
                  <a:pt x="121871" y="265439"/>
                  <a:pt x="122747" y="266316"/>
                </a:cubicBezTo>
                <a:lnTo>
                  <a:pt x="156064" y="291742"/>
                </a:lnTo>
                <a:lnTo>
                  <a:pt x="113980" y="291742"/>
                </a:lnTo>
                <a:cubicBezTo>
                  <a:pt x="112226" y="289112"/>
                  <a:pt x="108719" y="286481"/>
                  <a:pt x="105212" y="286481"/>
                </a:cubicBezTo>
                <a:cubicBezTo>
                  <a:pt x="99951" y="286481"/>
                  <a:pt x="95568" y="290865"/>
                  <a:pt x="95568" y="296126"/>
                </a:cubicBezTo>
                <a:cubicBezTo>
                  <a:pt x="95568" y="301386"/>
                  <a:pt x="99951" y="305770"/>
                  <a:pt x="105212" y="305770"/>
                </a:cubicBezTo>
                <a:cubicBezTo>
                  <a:pt x="108719" y="305770"/>
                  <a:pt x="112226" y="304016"/>
                  <a:pt x="113980" y="300509"/>
                </a:cubicBezTo>
                <a:lnTo>
                  <a:pt x="156064" y="300509"/>
                </a:lnTo>
                <a:lnTo>
                  <a:pt x="122747" y="327689"/>
                </a:lnTo>
                <a:cubicBezTo>
                  <a:pt x="120994" y="328566"/>
                  <a:pt x="120994" y="331196"/>
                  <a:pt x="121871" y="332950"/>
                </a:cubicBezTo>
                <a:cubicBezTo>
                  <a:pt x="122747" y="334703"/>
                  <a:pt x="124501" y="336457"/>
                  <a:pt x="127132" y="335580"/>
                </a:cubicBezTo>
                <a:lnTo>
                  <a:pt x="170093" y="331196"/>
                </a:lnTo>
                <a:lnTo>
                  <a:pt x="140283" y="359253"/>
                </a:lnTo>
                <a:cubicBezTo>
                  <a:pt x="136776" y="358376"/>
                  <a:pt x="133269" y="359253"/>
                  <a:pt x="130639" y="361883"/>
                </a:cubicBezTo>
                <a:cubicBezTo>
                  <a:pt x="127132" y="365390"/>
                  <a:pt x="127132" y="371528"/>
                  <a:pt x="130639" y="375035"/>
                </a:cubicBezTo>
                <a:cubicBezTo>
                  <a:pt x="135022" y="378542"/>
                  <a:pt x="141160" y="378542"/>
                  <a:pt x="144667" y="375035"/>
                </a:cubicBezTo>
                <a:cubicBezTo>
                  <a:pt x="147297" y="372404"/>
                  <a:pt x="148174" y="368897"/>
                  <a:pt x="147297" y="365390"/>
                </a:cubicBezTo>
                <a:lnTo>
                  <a:pt x="177107" y="337333"/>
                </a:lnTo>
                <a:lnTo>
                  <a:pt x="172723" y="377664"/>
                </a:lnTo>
                <a:cubicBezTo>
                  <a:pt x="172723" y="379418"/>
                  <a:pt x="173600" y="381172"/>
                  <a:pt x="175353" y="382049"/>
                </a:cubicBezTo>
                <a:cubicBezTo>
                  <a:pt x="177107" y="382925"/>
                  <a:pt x="179738" y="382049"/>
                  <a:pt x="180614" y="381172"/>
                </a:cubicBezTo>
                <a:lnTo>
                  <a:pt x="207794" y="349608"/>
                </a:lnTo>
                <a:lnTo>
                  <a:pt x="207794" y="389939"/>
                </a:lnTo>
                <a:cubicBezTo>
                  <a:pt x="204287" y="391693"/>
                  <a:pt x="202533" y="394323"/>
                  <a:pt x="202533" y="398707"/>
                </a:cubicBezTo>
                <a:cubicBezTo>
                  <a:pt x="202533" y="403967"/>
                  <a:pt x="206917" y="408352"/>
                  <a:pt x="212177" y="408352"/>
                </a:cubicBezTo>
                <a:cubicBezTo>
                  <a:pt x="217438" y="408352"/>
                  <a:pt x="221822" y="403967"/>
                  <a:pt x="221822" y="398707"/>
                </a:cubicBezTo>
                <a:cubicBezTo>
                  <a:pt x="221822" y="395200"/>
                  <a:pt x="219192" y="391693"/>
                  <a:pt x="216562" y="389939"/>
                </a:cubicBezTo>
                <a:lnTo>
                  <a:pt x="216562" y="349608"/>
                </a:lnTo>
                <a:lnTo>
                  <a:pt x="243741" y="381172"/>
                </a:lnTo>
                <a:cubicBezTo>
                  <a:pt x="245494" y="382925"/>
                  <a:pt x="247248" y="382925"/>
                  <a:pt x="249002" y="382049"/>
                </a:cubicBezTo>
                <a:cubicBezTo>
                  <a:pt x="250755" y="381172"/>
                  <a:pt x="252509" y="379418"/>
                  <a:pt x="251632" y="377664"/>
                </a:cubicBezTo>
                <a:lnTo>
                  <a:pt x="247248" y="337333"/>
                </a:lnTo>
                <a:lnTo>
                  <a:pt x="277058" y="365390"/>
                </a:lnTo>
                <a:cubicBezTo>
                  <a:pt x="276182" y="368897"/>
                  <a:pt x="277058" y="372404"/>
                  <a:pt x="279689" y="375035"/>
                </a:cubicBezTo>
                <a:cubicBezTo>
                  <a:pt x="283196" y="378542"/>
                  <a:pt x="290210" y="378542"/>
                  <a:pt x="293717" y="375035"/>
                </a:cubicBezTo>
                <a:cubicBezTo>
                  <a:pt x="297224" y="371528"/>
                  <a:pt x="297224" y="365390"/>
                  <a:pt x="293717" y="361883"/>
                </a:cubicBezTo>
                <a:cubicBezTo>
                  <a:pt x="291086" y="359253"/>
                  <a:pt x="286703" y="358376"/>
                  <a:pt x="284072" y="359253"/>
                </a:cubicBezTo>
                <a:lnTo>
                  <a:pt x="254262" y="332073"/>
                </a:lnTo>
                <a:lnTo>
                  <a:pt x="297224" y="336457"/>
                </a:lnTo>
                <a:cubicBezTo>
                  <a:pt x="298978" y="336457"/>
                  <a:pt x="301607" y="335580"/>
                  <a:pt x="302485" y="333826"/>
                </a:cubicBezTo>
                <a:cubicBezTo>
                  <a:pt x="303361" y="332073"/>
                  <a:pt x="302485" y="329443"/>
                  <a:pt x="301607" y="328566"/>
                </a:cubicBezTo>
                <a:lnTo>
                  <a:pt x="268290" y="303140"/>
                </a:lnTo>
                <a:lnTo>
                  <a:pt x="310375" y="303140"/>
                </a:lnTo>
                <a:cubicBezTo>
                  <a:pt x="312129" y="305770"/>
                  <a:pt x="315636" y="308401"/>
                  <a:pt x="319143" y="308401"/>
                </a:cubicBezTo>
                <a:cubicBezTo>
                  <a:pt x="323527" y="306647"/>
                  <a:pt x="328788" y="303140"/>
                  <a:pt x="328788" y="297879"/>
                </a:cubicBezTo>
                <a:cubicBezTo>
                  <a:pt x="328788" y="292619"/>
                  <a:pt x="324403" y="288234"/>
                  <a:pt x="319143" y="288234"/>
                </a:cubicBezTo>
                <a:cubicBezTo>
                  <a:pt x="315636" y="288234"/>
                  <a:pt x="312129" y="289988"/>
                  <a:pt x="310375" y="293495"/>
                </a:cubicBezTo>
                <a:lnTo>
                  <a:pt x="268290" y="293495"/>
                </a:lnTo>
                <a:lnTo>
                  <a:pt x="301607" y="268069"/>
                </a:lnTo>
                <a:cubicBezTo>
                  <a:pt x="303361" y="266316"/>
                  <a:pt x="303361" y="264562"/>
                  <a:pt x="302485" y="262809"/>
                </a:cubicBezTo>
                <a:cubicBezTo>
                  <a:pt x="301607" y="261055"/>
                  <a:pt x="299854" y="259302"/>
                  <a:pt x="297224" y="260178"/>
                </a:cubicBezTo>
                <a:lnTo>
                  <a:pt x="254262" y="263685"/>
                </a:lnTo>
                <a:lnTo>
                  <a:pt x="284072" y="235629"/>
                </a:lnTo>
                <a:cubicBezTo>
                  <a:pt x="287579" y="236506"/>
                  <a:pt x="291086" y="235629"/>
                  <a:pt x="293717" y="232999"/>
                </a:cubicBezTo>
                <a:cubicBezTo>
                  <a:pt x="297224" y="229492"/>
                  <a:pt x="297224" y="223354"/>
                  <a:pt x="293717" y="219847"/>
                </a:cubicBezTo>
                <a:cubicBezTo>
                  <a:pt x="290210" y="216340"/>
                  <a:pt x="283196" y="216340"/>
                  <a:pt x="279689" y="219847"/>
                </a:cubicBezTo>
                <a:cubicBezTo>
                  <a:pt x="277058" y="222478"/>
                  <a:pt x="276182" y="225985"/>
                  <a:pt x="277058" y="229492"/>
                </a:cubicBezTo>
                <a:lnTo>
                  <a:pt x="247248" y="257548"/>
                </a:lnTo>
                <a:lnTo>
                  <a:pt x="251632" y="217217"/>
                </a:lnTo>
                <a:cubicBezTo>
                  <a:pt x="251632" y="215464"/>
                  <a:pt x="250755" y="213710"/>
                  <a:pt x="249002" y="212833"/>
                </a:cubicBezTo>
                <a:cubicBezTo>
                  <a:pt x="247248" y="211956"/>
                  <a:pt x="244618" y="212833"/>
                  <a:pt x="243741" y="213710"/>
                </a:cubicBezTo>
                <a:lnTo>
                  <a:pt x="216562" y="244396"/>
                </a:lnTo>
                <a:lnTo>
                  <a:pt x="216562" y="204065"/>
                </a:lnTo>
                <a:cubicBezTo>
                  <a:pt x="220069" y="202312"/>
                  <a:pt x="221822" y="199682"/>
                  <a:pt x="221822" y="195297"/>
                </a:cubicBezTo>
                <a:cubicBezTo>
                  <a:pt x="221822" y="190037"/>
                  <a:pt x="217438" y="185654"/>
                  <a:pt x="212177" y="185654"/>
                </a:cubicBezTo>
                <a:close/>
                <a:moveTo>
                  <a:pt x="211958" y="30652"/>
                </a:moveTo>
                <a:cubicBezTo>
                  <a:pt x="194211" y="30652"/>
                  <a:pt x="179692" y="45980"/>
                  <a:pt x="179692" y="63725"/>
                </a:cubicBezTo>
                <a:lnTo>
                  <a:pt x="179692" y="77437"/>
                </a:lnTo>
                <a:lnTo>
                  <a:pt x="245029" y="77437"/>
                </a:lnTo>
                <a:lnTo>
                  <a:pt x="245029" y="63725"/>
                </a:lnTo>
                <a:cubicBezTo>
                  <a:pt x="245029" y="45172"/>
                  <a:pt x="229703" y="30652"/>
                  <a:pt x="211958" y="30652"/>
                </a:cubicBezTo>
                <a:close/>
                <a:moveTo>
                  <a:pt x="211957" y="0"/>
                </a:moveTo>
                <a:cubicBezTo>
                  <a:pt x="246642" y="0"/>
                  <a:pt x="275682" y="28233"/>
                  <a:pt x="275681" y="63725"/>
                </a:cubicBezTo>
                <a:lnTo>
                  <a:pt x="275681" y="108086"/>
                </a:lnTo>
                <a:lnTo>
                  <a:pt x="294388" y="111581"/>
                </a:lnTo>
                <a:cubicBezTo>
                  <a:pt x="370215" y="141870"/>
                  <a:pt x="423478" y="213710"/>
                  <a:pt x="423478" y="297879"/>
                </a:cubicBezTo>
                <a:cubicBezTo>
                  <a:pt x="423478" y="409228"/>
                  <a:pt x="328788" y="499535"/>
                  <a:pt x="211301" y="499535"/>
                </a:cubicBezTo>
                <a:cubicBezTo>
                  <a:pt x="94691" y="499535"/>
                  <a:pt x="0" y="409228"/>
                  <a:pt x="0" y="297879"/>
                </a:cubicBezTo>
                <a:cubicBezTo>
                  <a:pt x="0" y="214367"/>
                  <a:pt x="53264" y="142692"/>
                  <a:pt x="129460" y="112074"/>
                </a:cubicBezTo>
                <a:lnTo>
                  <a:pt x="150165" y="108106"/>
                </a:lnTo>
                <a:lnTo>
                  <a:pt x="147362" y="108106"/>
                </a:lnTo>
                <a:lnTo>
                  <a:pt x="148233" y="107106"/>
                </a:lnTo>
                <a:lnTo>
                  <a:pt x="148233" y="63725"/>
                </a:lnTo>
                <a:cubicBezTo>
                  <a:pt x="148233" y="29040"/>
                  <a:pt x="176465" y="1"/>
                  <a:pt x="211957" y="0"/>
                </a:cubicBezTo>
                <a:close/>
              </a:path>
            </a:pathLst>
          </a:custGeom>
          <a:solidFill>
            <a:schemeClr val="accent3"/>
          </a:solidFill>
          <a:ln w="9525" cap="flat">
            <a:noFill/>
            <a:prstDash val="solid"/>
            <a:miter/>
          </a:ln>
          <a:effectLst>
            <a:outerShdw blurRad="38100" dist="25400" dir="5400000" algn="t" rotWithShape="0">
              <a:prstClr val="black">
                <a:alpha val="40000"/>
              </a:prstClr>
            </a:outerShdw>
          </a:effectLst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zh-CN" altLang="en-US"/>
          </a:p>
        </p:txBody>
      </p:sp>
      <p:sp>
        <p:nvSpPr>
          <p:cNvPr id="117" name="任意多边形: 形状 116">
            <a:extLst>
              <a:ext uri="{FF2B5EF4-FFF2-40B4-BE49-F238E27FC236}">
                <a16:creationId xmlns:a16="http://schemas.microsoft.com/office/drawing/2014/main" id="{2CABC2DB-ECC5-47E1-B8DD-50AAF301CC32}"/>
              </a:ext>
            </a:extLst>
          </p:cNvPr>
          <p:cNvSpPr/>
          <p:nvPr/>
        </p:nvSpPr>
        <p:spPr>
          <a:xfrm>
            <a:off x="3851922" y="5759588"/>
            <a:ext cx="565363" cy="674725"/>
          </a:xfrm>
          <a:custGeom>
            <a:avLst/>
            <a:gdLst>
              <a:gd name="connsiteX0" fmla="*/ 282681 w 565363"/>
              <a:gd name="connsiteY0" fmla="*/ 30976 h 674725"/>
              <a:gd name="connsiteX1" fmla="*/ 251705 w 565363"/>
              <a:gd name="connsiteY1" fmla="*/ 61952 h 674725"/>
              <a:gd name="connsiteX2" fmla="*/ 282681 w 565363"/>
              <a:gd name="connsiteY2" fmla="*/ 92928 h 674725"/>
              <a:gd name="connsiteX3" fmla="*/ 313657 w 565363"/>
              <a:gd name="connsiteY3" fmla="*/ 61952 h 674725"/>
              <a:gd name="connsiteX4" fmla="*/ 282681 w 565363"/>
              <a:gd name="connsiteY4" fmla="*/ 30976 h 674725"/>
              <a:gd name="connsiteX5" fmla="*/ 282681 w 565363"/>
              <a:gd name="connsiteY5" fmla="*/ 0 h 674725"/>
              <a:gd name="connsiteX6" fmla="*/ 344633 w 565363"/>
              <a:gd name="connsiteY6" fmla="*/ 61952 h 674725"/>
              <a:gd name="connsiteX7" fmla="*/ 306796 w 565363"/>
              <a:gd name="connsiteY7" fmla="*/ 119036 h 674725"/>
              <a:gd name="connsiteX8" fmla="*/ 289897 w 565363"/>
              <a:gd name="connsiteY8" fmla="*/ 122448 h 674725"/>
              <a:gd name="connsiteX9" fmla="*/ 326369 w 565363"/>
              <a:gd name="connsiteY9" fmla="*/ 307239 h 674725"/>
              <a:gd name="connsiteX10" fmla="*/ 434302 w 565363"/>
              <a:gd name="connsiteY10" fmla="*/ 235284 h 674725"/>
              <a:gd name="connsiteX11" fmla="*/ 439441 w 565363"/>
              <a:gd name="connsiteY11" fmla="*/ 235284 h 674725"/>
              <a:gd name="connsiteX12" fmla="*/ 439441 w 565363"/>
              <a:gd name="connsiteY12" fmla="*/ 240423 h 674725"/>
              <a:gd name="connsiteX13" fmla="*/ 367486 w 565363"/>
              <a:gd name="connsiteY13" fmla="*/ 348356 h 674725"/>
              <a:gd name="connsiteX14" fmla="*/ 562793 w 565363"/>
              <a:gd name="connsiteY14" fmla="*/ 386904 h 674725"/>
              <a:gd name="connsiteX15" fmla="*/ 565363 w 565363"/>
              <a:gd name="connsiteY15" fmla="*/ 392044 h 674725"/>
              <a:gd name="connsiteX16" fmla="*/ 562793 w 565363"/>
              <a:gd name="connsiteY16" fmla="*/ 397183 h 674725"/>
              <a:gd name="connsiteX17" fmla="*/ 367486 w 565363"/>
              <a:gd name="connsiteY17" fmla="*/ 435731 h 674725"/>
              <a:gd name="connsiteX18" fmla="*/ 439441 w 565363"/>
              <a:gd name="connsiteY18" fmla="*/ 543664 h 674725"/>
              <a:gd name="connsiteX19" fmla="*/ 439441 w 565363"/>
              <a:gd name="connsiteY19" fmla="*/ 548803 h 674725"/>
              <a:gd name="connsiteX20" fmla="*/ 434302 w 565363"/>
              <a:gd name="connsiteY20" fmla="*/ 548803 h 674725"/>
              <a:gd name="connsiteX21" fmla="*/ 326369 w 565363"/>
              <a:gd name="connsiteY21" fmla="*/ 476848 h 674725"/>
              <a:gd name="connsiteX22" fmla="*/ 287821 w 565363"/>
              <a:gd name="connsiteY22" fmla="*/ 672155 h 674725"/>
              <a:gd name="connsiteX23" fmla="*/ 282682 w 565363"/>
              <a:gd name="connsiteY23" fmla="*/ 674725 h 674725"/>
              <a:gd name="connsiteX24" fmla="*/ 277542 w 565363"/>
              <a:gd name="connsiteY24" fmla="*/ 672155 h 674725"/>
              <a:gd name="connsiteX25" fmla="*/ 238994 w 565363"/>
              <a:gd name="connsiteY25" fmla="*/ 476848 h 674725"/>
              <a:gd name="connsiteX26" fmla="*/ 131061 w 565363"/>
              <a:gd name="connsiteY26" fmla="*/ 548803 h 674725"/>
              <a:gd name="connsiteX27" fmla="*/ 125922 w 565363"/>
              <a:gd name="connsiteY27" fmla="*/ 548803 h 674725"/>
              <a:gd name="connsiteX28" fmla="*/ 125922 w 565363"/>
              <a:gd name="connsiteY28" fmla="*/ 543664 h 674725"/>
              <a:gd name="connsiteX29" fmla="*/ 197877 w 565363"/>
              <a:gd name="connsiteY29" fmla="*/ 435731 h 674725"/>
              <a:gd name="connsiteX30" fmla="*/ 2570 w 565363"/>
              <a:gd name="connsiteY30" fmla="*/ 397183 h 674725"/>
              <a:gd name="connsiteX31" fmla="*/ 0 w 565363"/>
              <a:gd name="connsiteY31" fmla="*/ 392044 h 674725"/>
              <a:gd name="connsiteX32" fmla="*/ 2570 w 565363"/>
              <a:gd name="connsiteY32" fmla="*/ 386904 h 674725"/>
              <a:gd name="connsiteX33" fmla="*/ 197877 w 565363"/>
              <a:gd name="connsiteY33" fmla="*/ 348356 h 674725"/>
              <a:gd name="connsiteX34" fmla="*/ 125922 w 565363"/>
              <a:gd name="connsiteY34" fmla="*/ 242993 h 674725"/>
              <a:gd name="connsiteX35" fmla="*/ 125922 w 565363"/>
              <a:gd name="connsiteY35" fmla="*/ 237854 h 674725"/>
              <a:gd name="connsiteX36" fmla="*/ 131061 w 565363"/>
              <a:gd name="connsiteY36" fmla="*/ 237854 h 674725"/>
              <a:gd name="connsiteX37" fmla="*/ 241564 w 565363"/>
              <a:gd name="connsiteY37" fmla="*/ 309809 h 674725"/>
              <a:gd name="connsiteX38" fmla="*/ 278426 w 565363"/>
              <a:gd name="connsiteY38" fmla="*/ 123045 h 674725"/>
              <a:gd name="connsiteX39" fmla="*/ 258567 w 565363"/>
              <a:gd name="connsiteY39" fmla="*/ 119036 h 674725"/>
              <a:gd name="connsiteX40" fmla="*/ 220729 w 565363"/>
              <a:gd name="connsiteY40" fmla="*/ 61952 h 674725"/>
              <a:gd name="connsiteX41" fmla="*/ 282681 w 565363"/>
              <a:gd name="connsiteY41" fmla="*/ 0 h 674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565363" h="674725">
                <a:moveTo>
                  <a:pt x="282681" y="30976"/>
                </a:moveTo>
                <a:cubicBezTo>
                  <a:pt x="265573" y="30976"/>
                  <a:pt x="251705" y="44844"/>
                  <a:pt x="251705" y="61952"/>
                </a:cubicBezTo>
                <a:cubicBezTo>
                  <a:pt x="251705" y="79060"/>
                  <a:pt x="265573" y="92928"/>
                  <a:pt x="282681" y="92928"/>
                </a:cubicBezTo>
                <a:cubicBezTo>
                  <a:pt x="299789" y="92928"/>
                  <a:pt x="313657" y="79060"/>
                  <a:pt x="313657" y="61952"/>
                </a:cubicBezTo>
                <a:cubicBezTo>
                  <a:pt x="313657" y="44844"/>
                  <a:pt x="299789" y="30976"/>
                  <a:pt x="282681" y="30976"/>
                </a:cubicBezTo>
                <a:close/>
                <a:moveTo>
                  <a:pt x="282681" y="0"/>
                </a:moveTo>
                <a:cubicBezTo>
                  <a:pt x="316896" y="0"/>
                  <a:pt x="344633" y="27737"/>
                  <a:pt x="344633" y="61952"/>
                </a:cubicBezTo>
                <a:cubicBezTo>
                  <a:pt x="344633" y="87614"/>
                  <a:pt x="329031" y="109631"/>
                  <a:pt x="306796" y="119036"/>
                </a:cubicBezTo>
                <a:lnTo>
                  <a:pt x="289897" y="122448"/>
                </a:lnTo>
                <a:lnTo>
                  <a:pt x="326369" y="307239"/>
                </a:lnTo>
                <a:lnTo>
                  <a:pt x="434302" y="235284"/>
                </a:lnTo>
                <a:cubicBezTo>
                  <a:pt x="436871" y="235284"/>
                  <a:pt x="439441" y="235284"/>
                  <a:pt x="439441" y="235284"/>
                </a:cubicBezTo>
                <a:cubicBezTo>
                  <a:pt x="442011" y="237854"/>
                  <a:pt x="442011" y="237854"/>
                  <a:pt x="439441" y="240423"/>
                </a:cubicBezTo>
                <a:lnTo>
                  <a:pt x="367486" y="348356"/>
                </a:lnTo>
                <a:lnTo>
                  <a:pt x="562793" y="386904"/>
                </a:lnTo>
                <a:cubicBezTo>
                  <a:pt x="565363" y="386904"/>
                  <a:pt x="565363" y="389474"/>
                  <a:pt x="565363" y="392044"/>
                </a:cubicBezTo>
                <a:cubicBezTo>
                  <a:pt x="565363" y="394613"/>
                  <a:pt x="562793" y="394613"/>
                  <a:pt x="562793" y="397183"/>
                </a:cubicBezTo>
                <a:lnTo>
                  <a:pt x="367486" y="435731"/>
                </a:lnTo>
                <a:lnTo>
                  <a:pt x="439441" y="543664"/>
                </a:lnTo>
                <a:cubicBezTo>
                  <a:pt x="439441" y="546233"/>
                  <a:pt x="439441" y="548803"/>
                  <a:pt x="439441" y="548803"/>
                </a:cubicBezTo>
                <a:cubicBezTo>
                  <a:pt x="436871" y="551373"/>
                  <a:pt x="436871" y="551373"/>
                  <a:pt x="434302" y="548803"/>
                </a:cubicBezTo>
                <a:lnTo>
                  <a:pt x="326369" y="476848"/>
                </a:lnTo>
                <a:lnTo>
                  <a:pt x="287821" y="672155"/>
                </a:lnTo>
                <a:cubicBezTo>
                  <a:pt x="287821" y="674725"/>
                  <a:pt x="285251" y="674725"/>
                  <a:pt x="282682" y="674725"/>
                </a:cubicBezTo>
                <a:cubicBezTo>
                  <a:pt x="280112" y="674725"/>
                  <a:pt x="280112" y="672155"/>
                  <a:pt x="277542" y="672155"/>
                </a:cubicBezTo>
                <a:lnTo>
                  <a:pt x="238994" y="476848"/>
                </a:lnTo>
                <a:lnTo>
                  <a:pt x="131061" y="548803"/>
                </a:lnTo>
                <a:cubicBezTo>
                  <a:pt x="128492" y="548803"/>
                  <a:pt x="125922" y="548803"/>
                  <a:pt x="125922" y="548803"/>
                </a:cubicBezTo>
                <a:cubicBezTo>
                  <a:pt x="123352" y="546233"/>
                  <a:pt x="123352" y="546233"/>
                  <a:pt x="125922" y="543664"/>
                </a:cubicBezTo>
                <a:lnTo>
                  <a:pt x="197877" y="435731"/>
                </a:lnTo>
                <a:lnTo>
                  <a:pt x="2570" y="397183"/>
                </a:lnTo>
                <a:cubicBezTo>
                  <a:pt x="2570" y="397183"/>
                  <a:pt x="0" y="394613"/>
                  <a:pt x="0" y="392044"/>
                </a:cubicBezTo>
                <a:cubicBezTo>
                  <a:pt x="0" y="389474"/>
                  <a:pt x="2570" y="389474"/>
                  <a:pt x="2570" y="386904"/>
                </a:cubicBezTo>
                <a:lnTo>
                  <a:pt x="197877" y="348356"/>
                </a:lnTo>
                <a:lnTo>
                  <a:pt x="125922" y="242993"/>
                </a:lnTo>
                <a:cubicBezTo>
                  <a:pt x="125922" y="240423"/>
                  <a:pt x="125922" y="237854"/>
                  <a:pt x="125922" y="237854"/>
                </a:cubicBezTo>
                <a:cubicBezTo>
                  <a:pt x="128492" y="235284"/>
                  <a:pt x="128492" y="235284"/>
                  <a:pt x="131061" y="237854"/>
                </a:cubicBezTo>
                <a:lnTo>
                  <a:pt x="241564" y="309809"/>
                </a:lnTo>
                <a:lnTo>
                  <a:pt x="278426" y="123045"/>
                </a:lnTo>
                <a:lnTo>
                  <a:pt x="258567" y="119036"/>
                </a:lnTo>
                <a:cubicBezTo>
                  <a:pt x="236331" y="109631"/>
                  <a:pt x="220729" y="87614"/>
                  <a:pt x="220729" y="61952"/>
                </a:cubicBezTo>
                <a:cubicBezTo>
                  <a:pt x="220729" y="27737"/>
                  <a:pt x="248466" y="0"/>
                  <a:pt x="282681" y="0"/>
                </a:cubicBezTo>
                <a:close/>
              </a:path>
            </a:pathLst>
          </a:custGeom>
          <a:solidFill>
            <a:schemeClr val="accent3"/>
          </a:solidFill>
          <a:ln w="9525" cap="flat">
            <a:noFill/>
            <a:prstDash val="solid"/>
            <a:miter/>
          </a:ln>
          <a:effectLst>
            <a:outerShdw blurRad="38100" dist="25400" dir="5400000" algn="t" rotWithShape="0">
              <a:prstClr val="black">
                <a:alpha val="40000"/>
              </a:prstClr>
            </a:outerShdw>
          </a:effectLst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zh-CN" altLang="en-US">
              <a:solidFill>
                <a:schemeClr val="tx1"/>
              </a:solidFill>
            </a:endParaRPr>
          </a:p>
        </p:txBody>
      </p:sp>
      <p:sp>
        <p:nvSpPr>
          <p:cNvPr id="21" name="矩形 20">
            <a:extLst>
              <a:ext uri="{FF2B5EF4-FFF2-40B4-BE49-F238E27FC236}">
                <a16:creationId xmlns:a16="http://schemas.microsoft.com/office/drawing/2014/main" id="{45E001E6-BB08-4828-8F11-72FA7F8D5CAB}"/>
              </a:ext>
            </a:extLst>
          </p:cNvPr>
          <p:cNvSpPr/>
          <p:nvPr/>
        </p:nvSpPr>
        <p:spPr>
          <a:xfrm>
            <a:off x="904978" y="5526349"/>
            <a:ext cx="687642" cy="1331651"/>
          </a:xfrm>
          <a:prstGeom prst="rect">
            <a:avLst/>
          </a:prstGeom>
          <a:gradFill>
            <a:gsLst>
              <a:gs pos="50000">
                <a:schemeClr val="accent3">
                  <a:lumMod val="33000"/>
                </a:schemeClr>
              </a:gs>
              <a:gs pos="100000">
                <a:schemeClr val="accent3">
                  <a:lumMod val="50000"/>
                </a:schemeClr>
              </a:gs>
            </a:gsLst>
            <a:lin ang="5400000" scaled="0"/>
          </a:gradFill>
          <a:ln w="6994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35" name="任意多边形: 形状 34">
            <a:extLst>
              <a:ext uri="{FF2B5EF4-FFF2-40B4-BE49-F238E27FC236}">
                <a16:creationId xmlns:a16="http://schemas.microsoft.com/office/drawing/2014/main" id="{C1275A7D-0831-42ED-98F2-70618567EB00}"/>
              </a:ext>
            </a:extLst>
          </p:cNvPr>
          <p:cNvSpPr/>
          <p:nvPr/>
        </p:nvSpPr>
        <p:spPr>
          <a:xfrm>
            <a:off x="0" y="1327757"/>
            <a:ext cx="3295358" cy="5166384"/>
          </a:xfrm>
          <a:custGeom>
            <a:avLst/>
            <a:gdLst>
              <a:gd name="connsiteX0" fmla="*/ 1248802 w 3295358"/>
              <a:gd name="connsiteY0" fmla="*/ 0 h 5166384"/>
              <a:gd name="connsiteX1" fmla="*/ 2754315 w 3295358"/>
              <a:gd name="connsiteY1" fmla="*/ 2255332 h 5166384"/>
              <a:gd name="connsiteX2" fmla="*/ 2060367 w 3295358"/>
              <a:gd name="connsiteY2" fmla="*/ 2255332 h 5166384"/>
              <a:gd name="connsiteX3" fmla="*/ 2980731 w 3295358"/>
              <a:gd name="connsiteY3" fmla="*/ 3637347 h 5166384"/>
              <a:gd name="connsiteX4" fmla="*/ 2277961 w 3295358"/>
              <a:gd name="connsiteY4" fmla="*/ 3637347 h 5166384"/>
              <a:gd name="connsiteX5" fmla="*/ 3295358 w 3295358"/>
              <a:gd name="connsiteY5" fmla="*/ 5166384 h 5166384"/>
              <a:gd name="connsiteX6" fmla="*/ 0 w 3295358"/>
              <a:gd name="connsiteY6" fmla="*/ 5166384 h 5166384"/>
              <a:gd name="connsiteX7" fmla="*/ 0 w 3295358"/>
              <a:gd name="connsiteY7" fmla="*/ 3970902 h 5166384"/>
              <a:gd name="connsiteX8" fmla="*/ 222585 w 3295358"/>
              <a:gd name="connsiteY8" fmla="*/ 3637347 h 5166384"/>
              <a:gd name="connsiteX9" fmla="*/ 0 w 3295358"/>
              <a:gd name="connsiteY9" fmla="*/ 3637347 h 5166384"/>
              <a:gd name="connsiteX10" fmla="*/ 0 w 3295358"/>
              <a:gd name="connsiteY10" fmla="*/ 2914198 h 5166384"/>
              <a:gd name="connsiteX11" fmla="*/ 440178 w 3295358"/>
              <a:gd name="connsiteY11" fmla="*/ 2255332 h 5166384"/>
              <a:gd name="connsiteX12" fmla="*/ 0 w 3295358"/>
              <a:gd name="connsiteY12" fmla="*/ 2255332 h 5166384"/>
              <a:gd name="connsiteX13" fmla="*/ 0 w 3295358"/>
              <a:gd name="connsiteY13" fmla="*/ 1874429 h 51663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3295358" h="5166384">
                <a:moveTo>
                  <a:pt x="1248802" y="0"/>
                </a:moveTo>
                <a:lnTo>
                  <a:pt x="2754315" y="2255332"/>
                </a:lnTo>
                <a:lnTo>
                  <a:pt x="2060367" y="2255332"/>
                </a:lnTo>
                <a:lnTo>
                  <a:pt x="2980731" y="3637347"/>
                </a:lnTo>
                <a:lnTo>
                  <a:pt x="2277961" y="3637347"/>
                </a:lnTo>
                <a:lnTo>
                  <a:pt x="3295358" y="5166384"/>
                </a:lnTo>
                <a:lnTo>
                  <a:pt x="0" y="5166384"/>
                </a:lnTo>
                <a:lnTo>
                  <a:pt x="0" y="3970902"/>
                </a:lnTo>
                <a:lnTo>
                  <a:pt x="222585" y="3637347"/>
                </a:lnTo>
                <a:lnTo>
                  <a:pt x="0" y="3637347"/>
                </a:lnTo>
                <a:lnTo>
                  <a:pt x="0" y="2914198"/>
                </a:lnTo>
                <a:lnTo>
                  <a:pt x="440178" y="2255332"/>
                </a:lnTo>
                <a:lnTo>
                  <a:pt x="0" y="2255332"/>
                </a:lnTo>
                <a:lnTo>
                  <a:pt x="0" y="1874429"/>
                </a:lnTo>
                <a:close/>
              </a:path>
            </a:pathLst>
          </a:custGeom>
          <a:gradFill>
            <a:gsLst>
              <a:gs pos="0">
                <a:schemeClr val="accent1">
                  <a:lumMod val="90000"/>
                  <a:lumOff val="10000"/>
                </a:schemeClr>
              </a:gs>
              <a:gs pos="100000">
                <a:schemeClr val="accent1">
                  <a:lumMod val="75000"/>
                </a:schemeClr>
              </a:gs>
            </a:gsLst>
            <a:lin ang="5400000" scaled="0"/>
          </a:gradFill>
          <a:ln w="6994" cap="flat">
            <a:noFill/>
            <a:prstDash val="solid"/>
            <a:miter/>
          </a:ln>
          <a:effectLst>
            <a:outerShdw blurRad="254000" dist="127000" dir="5400000" algn="t" rotWithShape="0">
              <a:prstClr val="black">
                <a:alpha val="40000"/>
              </a:prstClr>
            </a:outerShdw>
          </a:effectLst>
        </p:spPr>
        <p:txBody>
          <a:bodyPr wrap="square" rtlCol="0" anchor="ctr">
            <a:noAutofit/>
          </a:bodyPr>
          <a:lstStyle/>
          <a:p>
            <a:endParaRPr lang="zh-CN" altLang="en-US" dirty="0"/>
          </a:p>
        </p:txBody>
      </p:sp>
      <p:sp>
        <p:nvSpPr>
          <p:cNvPr id="106" name="雪花2">
            <a:extLst>
              <a:ext uri="{FF2B5EF4-FFF2-40B4-BE49-F238E27FC236}">
                <a16:creationId xmlns:a16="http://schemas.microsoft.com/office/drawing/2014/main" id="{263CE9F1-63CB-457C-9F2E-BA9791F7D9AA}"/>
              </a:ext>
            </a:extLst>
          </p:cNvPr>
          <p:cNvSpPr/>
          <p:nvPr/>
        </p:nvSpPr>
        <p:spPr>
          <a:xfrm>
            <a:off x="86360" y="340873"/>
            <a:ext cx="12078891" cy="5907136"/>
          </a:xfrm>
          <a:custGeom>
            <a:avLst/>
            <a:gdLst>
              <a:gd name="connsiteX0" fmla="*/ 3842360 w 12078891"/>
              <a:gd name="connsiteY0" fmla="*/ 5831795 h 5907136"/>
              <a:gd name="connsiteX1" fmla="*/ 3880030 w 12078891"/>
              <a:gd name="connsiteY1" fmla="*/ 5869465 h 5907136"/>
              <a:gd name="connsiteX2" fmla="*/ 3842360 w 12078891"/>
              <a:gd name="connsiteY2" fmla="*/ 5907136 h 5907136"/>
              <a:gd name="connsiteX3" fmla="*/ 3804687 w 12078891"/>
              <a:gd name="connsiteY3" fmla="*/ 5869465 h 5907136"/>
              <a:gd name="connsiteX4" fmla="*/ 3842360 w 12078891"/>
              <a:gd name="connsiteY4" fmla="*/ 5831795 h 5907136"/>
              <a:gd name="connsiteX5" fmla="*/ 7474967 w 12078891"/>
              <a:gd name="connsiteY5" fmla="*/ 5830778 h 5907136"/>
              <a:gd name="connsiteX6" fmla="*/ 7492275 w 12078891"/>
              <a:gd name="connsiteY6" fmla="*/ 5848086 h 5907136"/>
              <a:gd name="connsiteX7" fmla="*/ 7474967 w 12078891"/>
              <a:gd name="connsiteY7" fmla="*/ 5865394 h 5907136"/>
              <a:gd name="connsiteX8" fmla="*/ 7457659 w 12078891"/>
              <a:gd name="connsiteY8" fmla="*/ 5848086 h 5907136"/>
              <a:gd name="connsiteX9" fmla="*/ 7474967 w 12078891"/>
              <a:gd name="connsiteY9" fmla="*/ 5830778 h 5907136"/>
              <a:gd name="connsiteX10" fmla="*/ 8992978 w 12078891"/>
              <a:gd name="connsiteY10" fmla="*/ 5793107 h 5907136"/>
              <a:gd name="connsiteX11" fmla="*/ 8999088 w 12078891"/>
              <a:gd name="connsiteY11" fmla="*/ 5799215 h 5907136"/>
              <a:gd name="connsiteX12" fmla="*/ 8992978 w 12078891"/>
              <a:gd name="connsiteY12" fmla="*/ 5805325 h 5907136"/>
              <a:gd name="connsiteX13" fmla="*/ 8986870 w 12078891"/>
              <a:gd name="connsiteY13" fmla="*/ 5799215 h 5907136"/>
              <a:gd name="connsiteX14" fmla="*/ 8992978 w 12078891"/>
              <a:gd name="connsiteY14" fmla="*/ 5793107 h 5907136"/>
              <a:gd name="connsiteX15" fmla="*/ 10305331 w 12078891"/>
              <a:gd name="connsiteY15" fmla="*/ 5791071 h 5907136"/>
              <a:gd name="connsiteX16" fmla="*/ 10324675 w 12078891"/>
              <a:gd name="connsiteY16" fmla="*/ 5810415 h 5907136"/>
              <a:gd name="connsiteX17" fmla="*/ 10305331 w 12078891"/>
              <a:gd name="connsiteY17" fmla="*/ 5829759 h 5907136"/>
              <a:gd name="connsiteX18" fmla="*/ 10285987 w 12078891"/>
              <a:gd name="connsiteY18" fmla="*/ 5810415 h 5907136"/>
              <a:gd name="connsiteX19" fmla="*/ 10305331 w 12078891"/>
              <a:gd name="connsiteY19" fmla="*/ 5791071 h 5907136"/>
              <a:gd name="connsiteX20" fmla="*/ 9101917 w 12078891"/>
              <a:gd name="connsiteY20" fmla="*/ 5773763 h 5907136"/>
              <a:gd name="connsiteX21" fmla="*/ 9126352 w 12078891"/>
              <a:gd name="connsiteY21" fmla="*/ 5798198 h 5907136"/>
              <a:gd name="connsiteX22" fmla="*/ 9101917 w 12078891"/>
              <a:gd name="connsiteY22" fmla="*/ 5822633 h 5907136"/>
              <a:gd name="connsiteX23" fmla="*/ 9077482 w 12078891"/>
              <a:gd name="connsiteY23" fmla="*/ 5798198 h 5907136"/>
              <a:gd name="connsiteX24" fmla="*/ 9101917 w 12078891"/>
              <a:gd name="connsiteY24" fmla="*/ 5773763 h 5907136"/>
              <a:gd name="connsiteX25" fmla="*/ 4563173 w 12078891"/>
              <a:gd name="connsiteY25" fmla="*/ 5765618 h 5907136"/>
              <a:gd name="connsiteX26" fmla="*/ 4573353 w 12078891"/>
              <a:gd name="connsiteY26" fmla="*/ 5775799 h 5907136"/>
              <a:gd name="connsiteX27" fmla="*/ 4563173 w 12078891"/>
              <a:gd name="connsiteY27" fmla="*/ 5785980 h 5907136"/>
              <a:gd name="connsiteX28" fmla="*/ 4552992 w 12078891"/>
              <a:gd name="connsiteY28" fmla="*/ 5775799 h 5907136"/>
              <a:gd name="connsiteX29" fmla="*/ 4563173 w 12078891"/>
              <a:gd name="connsiteY29" fmla="*/ 5765618 h 5907136"/>
              <a:gd name="connsiteX30" fmla="*/ 3667253 w 12078891"/>
              <a:gd name="connsiteY30" fmla="*/ 5747292 h 5907136"/>
              <a:gd name="connsiteX31" fmla="*/ 3677432 w 12078891"/>
              <a:gd name="connsiteY31" fmla="*/ 5756455 h 5907136"/>
              <a:gd name="connsiteX32" fmla="*/ 3667253 w 12078891"/>
              <a:gd name="connsiteY32" fmla="*/ 5765618 h 5907136"/>
              <a:gd name="connsiteX33" fmla="*/ 3657072 w 12078891"/>
              <a:gd name="connsiteY33" fmla="*/ 5756455 h 5907136"/>
              <a:gd name="connsiteX34" fmla="*/ 3667253 w 12078891"/>
              <a:gd name="connsiteY34" fmla="*/ 5747292 h 5907136"/>
              <a:gd name="connsiteX35" fmla="*/ 5934563 w 12078891"/>
              <a:gd name="connsiteY35" fmla="*/ 5691295 h 5907136"/>
              <a:gd name="connsiteX36" fmla="*/ 5937617 w 12078891"/>
              <a:gd name="connsiteY36" fmla="*/ 5694349 h 5907136"/>
              <a:gd name="connsiteX37" fmla="*/ 5934563 w 12078891"/>
              <a:gd name="connsiteY37" fmla="*/ 5697403 h 5907136"/>
              <a:gd name="connsiteX38" fmla="*/ 5931508 w 12078891"/>
              <a:gd name="connsiteY38" fmla="*/ 5694349 h 5907136"/>
              <a:gd name="connsiteX39" fmla="*/ 5934563 w 12078891"/>
              <a:gd name="connsiteY39" fmla="*/ 5691295 h 5907136"/>
              <a:gd name="connsiteX40" fmla="*/ 9720932 w 12078891"/>
              <a:gd name="connsiteY40" fmla="*/ 5662788 h 5907136"/>
              <a:gd name="connsiteX41" fmla="*/ 9741295 w 12078891"/>
              <a:gd name="connsiteY41" fmla="*/ 5683150 h 5907136"/>
              <a:gd name="connsiteX42" fmla="*/ 9720932 w 12078891"/>
              <a:gd name="connsiteY42" fmla="*/ 5703513 h 5907136"/>
              <a:gd name="connsiteX43" fmla="*/ 9700570 w 12078891"/>
              <a:gd name="connsiteY43" fmla="*/ 5683150 h 5907136"/>
              <a:gd name="connsiteX44" fmla="*/ 9720932 w 12078891"/>
              <a:gd name="connsiteY44" fmla="*/ 5662788 h 5907136"/>
              <a:gd name="connsiteX45" fmla="*/ 1551600 w 12078891"/>
              <a:gd name="connsiteY45" fmla="*/ 5657698 h 5907136"/>
              <a:gd name="connsiteX46" fmla="*/ 1556689 w 12078891"/>
              <a:gd name="connsiteY46" fmla="*/ 5662789 h 5907136"/>
              <a:gd name="connsiteX47" fmla="*/ 1551600 w 12078891"/>
              <a:gd name="connsiteY47" fmla="*/ 5667879 h 5907136"/>
              <a:gd name="connsiteX48" fmla="*/ 1546509 w 12078891"/>
              <a:gd name="connsiteY48" fmla="*/ 5662789 h 5907136"/>
              <a:gd name="connsiteX49" fmla="*/ 1551600 w 12078891"/>
              <a:gd name="connsiteY49" fmla="*/ 5657698 h 5907136"/>
              <a:gd name="connsiteX50" fmla="*/ 5617940 w 12078891"/>
              <a:gd name="connsiteY50" fmla="*/ 5620027 h 5907136"/>
              <a:gd name="connsiteX51" fmla="*/ 5628121 w 12078891"/>
              <a:gd name="connsiteY51" fmla="*/ 5630208 h 5907136"/>
              <a:gd name="connsiteX52" fmla="*/ 5617940 w 12078891"/>
              <a:gd name="connsiteY52" fmla="*/ 5640389 h 5907136"/>
              <a:gd name="connsiteX53" fmla="*/ 5607759 w 12078891"/>
              <a:gd name="connsiteY53" fmla="*/ 5630208 h 5907136"/>
              <a:gd name="connsiteX54" fmla="*/ 5617940 w 12078891"/>
              <a:gd name="connsiteY54" fmla="*/ 5620027 h 5907136"/>
              <a:gd name="connsiteX55" fmla="*/ 7608340 w 12078891"/>
              <a:gd name="connsiteY55" fmla="*/ 5584393 h 5907136"/>
              <a:gd name="connsiteX56" fmla="*/ 7616485 w 12078891"/>
              <a:gd name="connsiteY56" fmla="*/ 5592538 h 5907136"/>
              <a:gd name="connsiteX57" fmla="*/ 7608340 w 12078891"/>
              <a:gd name="connsiteY57" fmla="*/ 5600683 h 5907136"/>
              <a:gd name="connsiteX58" fmla="*/ 7600195 w 12078891"/>
              <a:gd name="connsiteY58" fmla="*/ 5592538 h 5907136"/>
              <a:gd name="connsiteX59" fmla="*/ 7608340 w 12078891"/>
              <a:gd name="connsiteY59" fmla="*/ 5584393 h 5907136"/>
              <a:gd name="connsiteX60" fmla="*/ 4031736 w 12078891"/>
              <a:gd name="connsiteY60" fmla="*/ 5584393 h 5907136"/>
              <a:gd name="connsiteX61" fmla="*/ 4043953 w 12078891"/>
              <a:gd name="connsiteY61" fmla="*/ 5596611 h 5907136"/>
              <a:gd name="connsiteX62" fmla="*/ 4031736 w 12078891"/>
              <a:gd name="connsiteY62" fmla="*/ 5608828 h 5907136"/>
              <a:gd name="connsiteX63" fmla="*/ 4019517 w 12078891"/>
              <a:gd name="connsiteY63" fmla="*/ 5596611 h 5907136"/>
              <a:gd name="connsiteX64" fmla="*/ 4031736 w 12078891"/>
              <a:gd name="connsiteY64" fmla="*/ 5584393 h 5907136"/>
              <a:gd name="connsiteX65" fmla="*/ 8657000 w 12078891"/>
              <a:gd name="connsiteY65" fmla="*/ 5577266 h 5907136"/>
              <a:gd name="connsiteX66" fmla="*/ 8696707 w 12078891"/>
              <a:gd name="connsiteY66" fmla="*/ 5616973 h 5907136"/>
              <a:gd name="connsiteX67" fmla="*/ 8657000 w 12078891"/>
              <a:gd name="connsiteY67" fmla="*/ 5656679 h 5907136"/>
              <a:gd name="connsiteX68" fmla="*/ 8617294 w 12078891"/>
              <a:gd name="connsiteY68" fmla="*/ 5616973 h 5907136"/>
              <a:gd name="connsiteX69" fmla="*/ 8657000 w 12078891"/>
              <a:gd name="connsiteY69" fmla="*/ 5577266 h 5907136"/>
              <a:gd name="connsiteX70" fmla="*/ 10814389 w 12078891"/>
              <a:gd name="connsiteY70" fmla="*/ 5571158 h 5907136"/>
              <a:gd name="connsiteX71" fmla="*/ 10825589 w 12078891"/>
              <a:gd name="connsiteY71" fmla="*/ 5582357 h 5907136"/>
              <a:gd name="connsiteX72" fmla="*/ 10814389 w 12078891"/>
              <a:gd name="connsiteY72" fmla="*/ 5593557 h 5907136"/>
              <a:gd name="connsiteX73" fmla="*/ 10803190 w 12078891"/>
              <a:gd name="connsiteY73" fmla="*/ 5582357 h 5907136"/>
              <a:gd name="connsiteX74" fmla="*/ 10814389 w 12078891"/>
              <a:gd name="connsiteY74" fmla="*/ 5571158 h 5907136"/>
              <a:gd name="connsiteX75" fmla="*/ 7000525 w 12078891"/>
              <a:gd name="connsiteY75" fmla="*/ 5501926 h 5907136"/>
              <a:gd name="connsiteX76" fmla="*/ 7026996 w 12078891"/>
              <a:gd name="connsiteY76" fmla="*/ 5528397 h 5907136"/>
              <a:gd name="connsiteX77" fmla="*/ 7000525 w 12078891"/>
              <a:gd name="connsiteY77" fmla="*/ 5554868 h 5907136"/>
              <a:gd name="connsiteX78" fmla="*/ 6974054 w 12078891"/>
              <a:gd name="connsiteY78" fmla="*/ 5528397 h 5907136"/>
              <a:gd name="connsiteX79" fmla="*/ 7000525 w 12078891"/>
              <a:gd name="connsiteY79" fmla="*/ 5501926 h 5907136"/>
              <a:gd name="connsiteX80" fmla="*/ 8101109 w 12078891"/>
              <a:gd name="connsiteY80" fmla="*/ 5497853 h 5907136"/>
              <a:gd name="connsiteX81" fmla="*/ 8114345 w 12078891"/>
              <a:gd name="connsiteY81" fmla="*/ 5511088 h 5907136"/>
              <a:gd name="connsiteX82" fmla="*/ 8101109 w 12078891"/>
              <a:gd name="connsiteY82" fmla="*/ 5524324 h 5907136"/>
              <a:gd name="connsiteX83" fmla="*/ 8087874 w 12078891"/>
              <a:gd name="connsiteY83" fmla="*/ 5511088 h 5907136"/>
              <a:gd name="connsiteX84" fmla="*/ 8101109 w 12078891"/>
              <a:gd name="connsiteY84" fmla="*/ 5497853 h 5907136"/>
              <a:gd name="connsiteX85" fmla="*/ 11261343 w 12078891"/>
              <a:gd name="connsiteY85" fmla="*/ 5462219 h 5907136"/>
              <a:gd name="connsiteX86" fmla="*/ 11297995 w 12078891"/>
              <a:gd name="connsiteY86" fmla="*/ 5498871 h 5907136"/>
              <a:gd name="connsiteX87" fmla="*/ 11261343 w 12078891"/>
              <a:gd name="connsiteY87" fmla="*/ 5535524 h 5907136"/>
              <a:gd name="connsiteX88" fmla="*/ 11224691 w 12078891"/>
              <a:gd name="connsiteY88" fmla="*/ 5498871 h 5907136"/>
              <a:gd name="connsiteX89" fmla="*/ 11261343 w 12078891"/>
              <a:gd name="connsiteY89" fmla="*/ 5462219 h 5907136"/>
              <a:gd name="connsiteX90" fmla="*/ 6980162 w 12078891"/>
              <a:gd name="connsiteY90" fmla="*/ 5433712 h 5907136"/>
              <a:gd name="connsiteX91" fmla="*/ 6995434 w 12078891"/>
              <a:gd name="connsiteY91" fmla="*/ 5448984 h 5907136"/>
              <a:gd name="connsiteX92" fmla="*/ 6980162 w 12078891"/>
              <a:gd name="connsiteY92" fmla="*/ 5463237 h 5907136"/>
              <a:gd name="connsiteX93" fmla="*/ 6964890 w 12078891"/>
              <a:gd name="connsiteY93" fmla="*/ 5448984 h 5907136"/>
              <a:gd name="connsiteX94" fmla="*/ 6980162 w 12078891"/>
              <a:gd name="connsiteY94" fmla="*/ 5433712 h 5907136"/>
              <a:gd name="connsiteX95" fmla="*/ 7394535 w 12078891"/>
              <a:gd name="connsiteY95" fmla="*/ 5431676 h 5907136"/>
              <a:gd name="connsiteX96" fmla="*/ 7426097 w 12078891"/>
              <a:gd name="connsiteY96" fmla="*/ 5463237 h 5907136"/>
              <a:gd name="connsiteX97" fmla="*/ 7394535 w 12078891"/>
              <a:gd name="connsiteY97" fmla="*/ 5494799 h 5907136"/>
              <a:gd name="connsiteX98" fmla="*/ 7362974 w 12078891"/>
              <a:gd name="connsiteY98" fmla="*/ 5463237 h 5907136"/>
              <a:gd name="connsiteX99" fmla="*/ 7394535 w 12078891"/>
              <a:gd name="connsiteY99" fmla="*/ 5431676 h 5907136"/>
              <a:gd name="connsiteX100" fmla="*/ 9262779 w 12078891"/>
              <a:gd name="connsiteY100" fmla="*/ 5425567 h 5907136"/>
              <a:gd name="connsiteX101" fmla="*/ 9264816 w 12078891"/>
              <a:gd name="connsiteY101" fmla="*/ 5427603 h 5907136"/>
              <a:gd name="connsiteX102" fmla="*/ 9262779 w 12078891"/>
              <a:gd name="connsiteY102" fmla="*/ 5429639 h 5907136"/>
              <a:gd name="connsiteX103" fmla="*/ 9260743 w 12078891"/>
              <a:gd name="connsiteY103" fmla="*/ 5427603 h 5907136"/>
              <a:gd name="connsiteX104" fmla="*/ 9262779 w 12078891"/>
              <a:gd name="connsiteY104" fmla="*/ 5425567 h 5907136"/>
              <a:gd name="connsiteX105" fmla="*/ 9043884 w 12078891"/>
              <a:gd name="connsiteY105" fmla="*/ 5381788 h 5907136"/>
              <a:gd name="connsiteX106" fmla="*/ 9092754 w 12078891"/>
              <a:gd name="connsiteY106" fmla="*/ 5430658 h 5907136"/>
              <a:gd name="connsiteX107" fmla="*/ 9043884 w 12078891"/>
              <a:gd name="connsiteY107" fmla="*/ 5479528 h 5907136"/>
              <a:gd name="connsiteX108" fmla="*/ 8995015 w 12078891"/>
              <a:gd name="connsiteY108" fmla="*/ 5430658 h 5907136"/>
              <a:gd name="connsiteX109" fmla="*/ 9043884 w 12078891"/>
              <a:gd name="connsiteY109" fmla="*/ 5381788 h 5907136"/>
              <a:gd name="connsiteX110" fmla="*/ 8166268 w 12078891"/>
              <a:gd name="connsiteY110" fmla="*/ 5370589 h 5907136"/>
              <a:gd name="connsiteX111" fmla="*/ 8180522 w 12078891"/>
              <a:gd name="connsiteY111" fmla="*/ 5384843 h 5907136"/>
              <a:gd name="connsiteX112" fmla="*/ 8166268 w 12078891"/>
              <a:gd name="connsiteY112" fmla="*/ 5399096 h 5907136"/>
              <a:gd name="connsiteX113" fmla="*/ 8152015 w 12078891"/>
              <a:gd name="connsiteY113" fmla="*/ 5384843 h 5907136"/>
              <a:gd name="connsiteX114" fmla="*/ 8166268 w 12078891"/>
              <a:gd name="connsiteY114" fmla="*/ 5370589 h 5907136"/>
              <a:gd name="connsiteX115" fmla="*/ 9917428 w 12078891"/>
              <a:gd name="connsiteY115" fmla="*/ 5332918 h 5907136"/>
              <a:gd name="connsiteX116" fmla="*/ 9991751 w 12078891"/>
              <a:gd name="connsiteY116" fmla="*/ 5406223 h 5907136"/>
              <a:gd name="connsiteX117" fmla="*/ 9917428 w 12078891"/>
              <a:gd name="connsiteY117" fmla="*/ 5479527 h 5907136"/>
              <a:gd name="connsiteX118" fmla="*/ 9843106 w 12078891"/>
              <a:gd name="connsiteY118" fmla="*/ 5406223 h 5907136"/>
              <a:gd name="connsiteX119" fmla="*/ 9917428 w 12078891"/>
              <a:gd name="connsiteY119" fmla="*/ 5332918 h 5907136"/>
              <a:gd name="connsiteX120" fmla="*/ 5489660 w 12078891"/>
              <a:gd name="connsiteY120" fmla="*/ 5317646 h 5907136"/>
              <a:gd name="connsiteX121" fmla="*/ 5535474 w 12078891"/>
              <a:gd name="connsiteY121" fmla="*/ 5362443 h 5907136"/>
              <a:gd name="connsiteX122" fmla="*/ 5489660 w 12078891"/>
              <a:gd name="connsiteY122" fmla="*/ 5408259 h 5907136"/>
              <a:gd name="connsiteX123" fmla="*/ 5443845 w 12078891"/>
              <a:gd name="connsiteY123" fmla="*/ 5362443 h 5907136"/>
              <a:gd name="connsiteX124" fmla="*/ 5489660 w 12078891"/>
              <a:gd name="connsiteY124" fmla="*/ 5317646 h 5907136"/>
              <a:gd name="connsiteX125" fmla="*/ 7760040 w 12078891"/>
              <a:gd name="connsiteY125" fmla="*/ 5273868 h 5907136"/>
              <a:gd name="connsiteX126" fmla="*/ 7795674 w 12078891"/>
              <a:gd name="connsiteY126" fmla="*/ 5309502 h 5907136"/>
              <a:gd name="connsiteX127" fmla="*/ 7760040 w 12078891"/>
              <a:gd name="connsiteY127" fmla="*/ 5345136 h 5907136"/>
              <a:gd name="connsiteX128" fmla="*/ 7724406 w 12078891"/>
              <a:gd name="connsiteY128" fmla="*/ 5309502 h 5907136"/>
              <a:gd name="connsiteX129" fmla="*/ 7760040 w 12078891"/>
              <a:gd name="connsiteY129" fmla="*/ 5273868 h 5907136"/>
              <a:gd name="connsiteX130" fmla="*/ 4548919 w 12078891"/>
              <a:gd name="connsiteY130" fmla="*/ 5233143 h 5907136"/>
              <a:gd name="connsiteX131" fmla="*/ 4575387 w 12078891"/>
              <a:gd name="connsiteY131" fmla="*/ 5259614 h 5907136"/>
              <a:gd name="connsiteX132" fmla="*/ 4548919 w 12078891"/>
              <a:gd name="connsiteY132" fmla="*/ 5286085 h 5907136"/>
              <a:gd name="connsiteX133" fmla="*/ 4522446 w 12078891"/>
              <a:gd name="connsiteY133" fmla="*/ 5259614 h 5907136"/>
              <a:gd name="connsiteX134" fmla="*/ 4548919 w 12078891"/>
              <a:gd name="connsiteY134" fmla="*/ 5233143 h 5907136"/>
              <a:gd name="connsiteX135" fmla="*/ 7408789 w 12078891"/>
              <a:gd name="connsiteY135" fmla="*/ 5131331 h 5907136"/>
              <a:gd name="connsiteX136" fmla="*/ 7417952 w 12078891"/>
              <a:gd name="connsiteY136" fmla="*/ 5140494 h 5907136"/>
              <a:gd name="connsiteX137" fmla="*/ 7408789 w 12078891"/>
              <a:gd name="connsiteY137" fmla="*/ 5149657 h 5907136"/>
              <a:gd name="connsiteX138" fmla="*/ 7399626 w 12078891"/>
              <a:gd name="connsiteY138" fmla="*/ 5140494 h 5907136"/>
              <a:gd name="connsiteX139" fmla="*/ 7408789 w 12078891"/>
              <a:gd name="connsiteY139" fmla="*/ 5131331 h 5907136"/>
              <a:gd name="connsiteX140" fmla="*/ 10433614 w 12078891"/>
              <a:gd name="connsiteY140" fmla="*/ 5120132 h 5907136"/>
              <a:gd name="connsiteX141" fmla="*/ 10442776 w 12078891"/>
              <a:gd name="connsiteY141" fmla="*/ 5129295 h 5907136"/>
              <a:gd name="connsiteX142" fmla="*/ 10433614 w 12078891"/>
              <a:gd name="connsiteY142" fmla="*/ 5138458 h 5907136"/>
              <a:gd name="connsiteX143" fmla="*/ 10424451 w 12078891"/>
              <a:gd name="connsiteY143" fmla="*/ 5129295 h 5907136"/>
              <a:gd name="connsiteX144" fmla="*/ 10433614 w 12078891"/>
              <a:gd name="connsiteY144" fmla="*/ 5120132 h 5907136"/>
              <a:gd name="connsiteX145" fmla="*/ 1525133 w 12078891"/>
              <a:gd name="connsiteY145" fmla="*/ 5095697 h 5907136"/>
              <a:gd name="connsiteX146" fmla="*/ 1568912 w 12078891"/>
              <a:gd name="connsiteY146" fmla="*/ 5139476 h 5907136"/>
              <a:gd name="connsiteX147" fmla="*/ 1525133 w 12078891"/>
              <a:gd name="connsiteY147" fmla="*/ 5183255 h 5907136"/>
              <a:gd name="connsiteX148" fmla="*/ 1481354 w 12078891"/>
              <a:gd name="connsiteY148" fmla="*/ 5139476 h 5907136"/>
              <a:gd name="connsiteX149" fmla="*/ 1525133 w 12078891"/>
              <a:gd name="connsiteY149" fmla="*/ 5095697 h 5907136"/>
              <a:gd name="connsiteX150" fmla="*/ 4545863 w 12078891"/>
              <a:gd name="connsiteY150" fmla="*/ 5086534 h 5907136"/>
              <a:gd name="connsiteX151" fmla="*/ 4563168 w 12078891"/>
              <a:gd name="connsiteY151" fmla="*/ 5103842 h 5907136"/>
              <a:gd name="connsiteX152" fmla="*/ 4545863 w 12078891"/>
              <a:gd name="connsiteY152" fmla="*/ 5121150 h 5907136"/>
              <a:gd name="connsiteX153" fmla="*/ 4528555 w 12078891"/>
              <a:gd name="connsiteY153" fmla="*/ 5103842 h 5907136"/>
              <a:gd name="connsiteX154" fmla="*/ 4545863 w 12078891"/>
              <a:gd name="connsiteY154" fmla="*/ 5086534 h 5907136"/>
              <a:gd name="connsiteX155" fmla="*/ 9595704 w 12078891"/>
              <a:gd name="connsiteY155" fmla="*/ 5048864 h 5907136"/>
              <a:gd name="connsiteX156" fmla="*/ 9601813 w 12078891"/>
              <a:gd name="connsiteY156" fmla="*/ 5054972 h 5907136"/>
              <a:gd name="connsiteX157" fmla="*/ 9595704 w 12078891"/>
              <a:gd name="connsiteY157" fmla="*/ 5061081 h 5907136"/>
              <a:gd name="connsiteX158" fmla="*/ 9589596 w 12078891"/>
              <a:gd name="connsiteY158" fmla="*/ 5054972 h 5907136"/>
              <a:gd name="connsiteX159" fmla="*/ 9595704 w 12078891"/>
              <a:gd name="connsiteY159" fmla="*/ 5048864 h 5907136"/>
              <a:gd name="connsiteX160" fmla="*/ 11474130 w 12078891"/>
              <a:gd name="connsiteY160" fmla="*/ 5040719 h 5907136"/>
              <a:gd name="connsiteX161" fmla="*/ 11492456 w 12078891"/>
              <a:gd name="connsiteY161" fmla="*/ 5059046 h 5907136"/>
              <a:gd name="connsiteX162" fmla="*/ 11474130 w 12078891"/>
              <a:gd name="connsiteY162" fmla="*/ 5077372 h 5907136"/>
              <a:gd name="connsiteX163" fmla="*/ 11455803 w 12078891"/>
              <a:gd name="connsiteY163" fmla="*/ 5059046 h 5907136"/>
              <a:gd name="connsiteX164" fmla="*/ 11474130 w 12078891"/>
              <a:gd name="connsiteY164" fmla="*/ 5040719 h 5907136"/>
              <a:gd name="connsiteX165" fmla="*/ 2684777 w 12078891"/>
              <a:gd name="connsiteY165" fmla="*/ 5038683 h 5907136"/>
              <a:gd name="connsiteX166" fmla="*/ 2690886 w 12078891"/>
              <a:gd name="connsiteY166" fmla="*/ 5044791 h 5907136"/>
              <a:gd name="connsiteX167" fmla="*/ 2684777 w 12078891"/>
              <a:gd name="connsiteY167" fmla="*/ 5050900 h 5907136"/>
              <a:gd name="connsiteX168" fmla="*/ 2678668 w 12078891"/>
              <a:gd name="connsiteY168" fmla="*/ 5044791 h 5907136"/>
              <a:gd name="connsiteX169" fmla="*/ 2684777 w 12078891"/>
              <a:gd name="connsiteY169" fmla="*/ 5038683 h 5907136"/>
              <a:gd name="connsiteX170" fmla="*/ 8718088 w 12078891"/>
              <a:gd name="connsiteY170" fmla="*/ 5027483 h 5907136"/>
              <a:gd name="connsiteX171" fmla="*/ 8750668 w 12078891"/>
              <a:gd name="connsiteY171" fmla="*/ 5060063 h 5907136"/>
              <a:gd name="connsiteX172" fmla="*/ 8718088 w 12078891"/>
              <a:gd name="connsiteY172" fmla="*/ 5092643 h 5907136"/>
              <a:gd name="connsiteX173" fmla="*/ 8684490 w 12078891"/>
              <a:gd name="connsiteY173" fmla="*/ 5060063 h 5907136"/>
              <a:gd name="connsiteX174" fmla="*/ 8718088 w 12078891"/>
              <a:gd name="connsiteY174" fmla="*/ 5027483 h 5907136"/>
              <a:gd name="connsiteX175" fmla="*/ 855208 w 12078891"/>
              <a:gd name="connsiteY175" fmla="*/ 4961306 h 5907136"/>
              <a:gd name="connsiteX176" fmla="*/ 859281 w 12078891"/>
              <a:gd name="connsiteY176" fmla="*/ 4965379 h 5907136"/>
              <a:gd name="connsiteX177" fmla="*/ 855208 w 12078891"/>
              <a:gd name="connsiteY177" fmla="*/ 4969451 h 5907136"/>
              <a:gd name="connsiteX178" fmla="*/ 851136 w 12078891"/>
              <a:gd name="connsiteY178" fmla="*/ 4965379 h 5907136"/>
              <a:gd name="connsiteX179" fmla="*/ 855208 w 12078891"/>
              <a:gd name="connsiteY179" fmla="*/ 4961306 h 5907136"/>
              <a:gd name="connsiteX180" fmla="*/ 3860690 w 12078891"/>
              <a:gd name="connsiteY180" fmla="*/ 4955197 h 5907136"/>
              <a:gd name="connsiteX181" fmla="*/ 3873926 w 12078891"/>
              <a:gd name="connsiteY181" fmla="*/ 4968432 h 5907136"/>
              <a:gd name="connsiteX182" fmla="*/ 3860690 w 12078891"/>
              <a:gd name="connsiteY182" fmla="*/ 4981668 h 5907136"/>
              <a:gd name="connsiteX183" fmla="*/ 3847454 w 12078891"/>
              <a:gd name="connsiteY183" fmla="*/ 4968432 h 5907136"/>
              <a:gd name="connsiteX184" fmla="*/ 3860690 w 12078891"/>
              <a:gd name="connsiteY184" fmla="*/ 4955197 h 5907136"/>
              <a:gd name="connsiteX185" fmla="*/ 428625 w 12078891"/>
              <a:gd name="connsiteY185" fmla="*/ 4954179 h 5907136"/>
              <a:gd name="connsiteX186" fmla="*/ 483604 w 12078891"/>
              <a:gd name="connsiteY186" fmla="*/ 5009158 h 5907136"/>
              <a:gd name="connsiteX187" fmla="*/ 428625 w 12078891"/>
              <a:gd name="connsiteY187" fmla="*/ 5064136 h 5907136"/>
              <a:gd name="connsiteX188" fmla="*/ 373647 w 12078891"/>
              <a:gd name="connsiteY188" fmla="*/ 5009158 h 5907136"/>
              <a:gd name="connsiteX189" fmla="*/ 428625 w 12078891"/>
              <a:gd name="connsiteY189" fmla="*/ 4954179 h 5907136"/>
              <a:gd name="connsiteX190" fmla="*/ 8221247 w 12078891"/>
              <a:gd name="connsiteY190" fmla="*/ 4935853 h 5907136"/>
              <a:gd name="connsiteX191" fmla="*/ 8225319 w 12078891"/>
              <a:gd name="connsiteY191" fmla="*/ 4939926 h 5907136"/>
              <a:gd name="connsiteX192" fmla="*/ 8221247 w 12078891"/>
              <a:gd name="connsiteY192" fmla="*/ 4943998 h 5907136"/>
              <a:gd name="connsiteX193" fmla="*/ 8217174 w 12078891"/>
              <a:gd name="connsiteY193" fmla="*/ 4939926 h 5907136"/>
              <a:gd name="connsiteX194" fmla="*/ 8221247 w 12078891"/>
              <a:gd name="connsiteY194" fmla="*/ 4935853 h 5907136"/>
              <a:gd name="connsiteX195" fmla="*/ 6571898 w 12078891"/>
              <a:gd name="connsiteY195" fmla="*/ 4926690 h 5907136"/>
              <a:gd name="connsiteX196" fmla="*/ 6586152 w 12078891"/>
              <a:gd name="connsiteY196" fmla="*/ 4940943 h 5907136"/>
              <a:gd name="connsiteX197" fmla="*/ 6571898 w 12078891"/>
              <a:gd name="connsiteY197" fmla="*/ 4955197 h 5907136"/>
              <a:gd name="connsiteX198" fmla="*/ 6557644 w 12078891"/>
              <a:gd name="connsiteY198" fmla="*/ 4940943 h 5907136"/>
              <a:gd name="connsiteX199" fmla="*/ 6571898 w 12078891"/>
              <a:gd name="connsiteY199" fmla="*/ 4926690 h 5907136"/>
              <a:gd name="connsiteX200" fmla="*/ 5978342 w 12078891"/>
              <a:gd name="connsiteY200" fmla="*/ 4896147 h 5907136"/>
              <a:gd name="connsiteX201" fmla="*/ 6022119 w 12078891"/>
              <a:gd name="connsiteY201" fmla="*/ 4939926 h 5907136"/>
              <a:gd name="connsiteX202" fmla="*/ 5978342 w 12078891"/>
              <a:gd name="connsiteY202" fmla="*/ 4983705 h 5907136"/>
              <a:gd name="connsiteX203" fmla="*/ 5934564 w 12078891"/>
              <a:gd name="connsiteY203" fmla="*/ 4939926 h 5907136"/>
              <a:gd name="connsiteX204" fmla="*/ 5978342 w 12078891"/>
              <a:gd name="connsiteY204" fmla="*/ 4896147 h 5907136"/>
              <a:gd name="connsiteX205" fmla="*/ 9071374 w 12078891"/>
              <a:gd name="connsiteY205" fmla="*/ 4885965 h 5907136"/>
              <a:gd name="connsiteX206" fmla="*/ 9105990 w 12078891"/>
              <a:gd name="connsiteY206" fmla="*/ 4920581 h 5907136"/>
              <a:gd name="connsiteX207" fmla="*/ 9071374 w 12078891"/>
              <a:gd name="connsiteY207" fmla="*/ 4955197 h 5907136"/>
              <a:gd name="connsiteX208" fmla="*/ 9036758 w 12078891"/>
              <a:gd name="connsiteY208" fmla="*/ 4920581 h 5907136"/>
              <a:gd name="connsiteX209" fmla="*/ 9071374 w 12078891"/>
              <a:gd name="connsiteY209" fmla="*/ 4885965 h 5907136"/>
              <a:gd name="connsiteX210" fmla="*/ 4705700 w 12078891"/>
              <a:gd name="connsiteY210" fmla="*/ 4854403 h 5907136"/>
              <a:gd name="connsiteX211" fmla="*/ 4713844 w 12078891"/>
              <a:gd name="connsiteY211" fmla="*/ 4861530 h 5907136"/>
              <a:gd name="connsiteX212" fmla="*/ 4705700 w 12078891"/>
              <a:gd name="connsiteY212" fmla="*/ 4868657 h 5907136"/>
              <a:gd name="connsiteX213" fmla="*/ 4697560 w 12078891"/>
              <a:gd name="connsiteY213" fmla="*/ 4861530 h 5907136"/>
              <a:gd name="connsiteX214" fmla="*/ 4705700 w 12078891"/>
              <a:gd name="connsiteY214" fmla="*/ 4854403 h 5907136"/>
              <a:gd name="connsiteX215" fmla="*/ 11940428 w 12078891"/>
              <a:gd name="connsiteY215" fmla="*/ 4845241 h 5907136"/>
              <a:gd name="connsiteX216" fmla="*/ 11945518 w 12078891"/>
              <a:gd name="connsiteY216" fmla="*/ 4850331 h 5907136"/>
              <a:gd name="connsiteX217" fmla="*/ 11940428 w 12078891"/>
              <a:gd name="connsiteY217" fmla="*/ 4855422 h 5907136"/>
              <a:gd name="connsiteX218" fmla="*/ 11935337 w 12078891"/>
              <a:gd name="connsiteY218" fmla="*/ 4850331 h 5907136"/>
              <a:gd name="connsiteX219" fmla="*/ 11940428 w 12078891"/>
              <a:gd name="connsiteY219" fmla="*/ 4845241 h 5907136"/>
              <a:gd name="connsiteX220" fmla="*/ 8474758 w 12078891"/>
              <a:gd name="connsiteY220" fmla="*/ 4844222 h 5907136"/>
              <a:gd name="connsiteX221" fmla="*/ 8489011 w 12078891"/>
              <a:gd name="connsiteY221" fmla="*/ 4858476 h 5907136"/>
              <a:gd name="connsiteX222" fmla="*/ 8474758 w 12078891"/>
              <a:gd name="connsiteY222" fmla="*/ 4872729 h 5907136"/>
              <a:gd name="connsiteX223" fmla="*/ 8460504 w 12078891"/>
              <a:gd name="connsiteY223" fmla="*/ 4858476 h 5907136"/>
              <a:gd name="connsiteX224" fmla="*/ 8474758 w 12078891"/>
              <a:gd name="connsiteY224" fmla="*/ 4844222 h 5907136"/>
              <a:gd name="connsiteX225" fmla="*/ 4205825 w 12078891"/>
              <a:gd name="connsiteY225" fmla="*/ 4837095 h 5907136"/>
              <a:gd name="connsiteX226" fmla="*/ 4213970 w 12078891"/>
              <a:gd name="connsiteY226" fmla="*/ 4845240 h 5907136"/>
              <a:gd name="connsiteX227" fmla="*/ 4205825 w 12078891"/>
              <a:gd name="connsiteY227" fmla="*/ 4853385 h 5907136"/>
              <a:gd name="connsiteX228" fmla="*/ 4196662 w 12078891"/>
              <a:gd name="connsiteY228" fmla="*/ 4845240 h 5907136"/>
              <a:gd name="connsiteX229" fmla="*/ 4205825 w 12078891"/>
              <a:gd name="connsiteY229" fmla="*/ 4837095 h 5907136"/>
              <a:gd name="connsiteX230" fmla="*/ 7787529 w 12078891"/>
              <a:gd name="connsiteY230" fmla="*/ 4832005 h 5907136"/>
              <a:gd name="connsiteX231" fmla="*/ 7822145 w 12078891"/>
              <a:gd name="connsiteY231" fmla="*/ 4866621 h 5907136"/>
              <a:gd name="connsiteX232" fmla="*/ 7787529 w 12078891"/>
              <a:gd name="connsiteY232" fmla="*/ 4901237 h 5907136"/>
              <a:gd name="connsiteX233" fmla="*/ 7752913 w 12078891"/>
              <a:gd name="connsiteY233" fmla="*/ 4866621 h 5907136"/>
              <a:gd name="connsiteX234" fmla="*/ 7787529 w 12078891"/>
              <a:gd name="connsiteY234" fmla="*/ 4832005 h 5907136"/>
              <a:gd name="connsiteX235" fmla="*/ 11802981 w 12078891"/>
              <a:gd name="connsiteY235" fmla="*/ 4826914 h 5907136"/>
              <a:gd name="connsiteX236" fmla="*/ 11811126 w 12078891"/>
              <a:gd name="connsiteY236" fmla="*/ 4834041 h 5907136"/>
              <a:gd name="connsiteX237" fmla="*/ 11802981 w 12078891"/>
              <a:gd name="connsiteY237" fmla="*/ 4842186 h 5907136"/>
              <a:gd name="connsiteX238" fmla="*/ 11794836 w 12078891"/>
              <a:gd name="connsiteY238" fmla="*/ 4834041 h 5907136"/>
              <a:gd name="connsiteX239" fmla="*/ 11802981 w 12078891"/>
              <a:gd name="connsiteY239" fmla="*/ 4826914 h 5907136"/>
              <a:gd name="connsiteX240" fmla="*/ 5411257 w 12078891"/>
              <a:gd name="connsiteY240" fmla="*/ 4809607 h 5907136"/>
              <a:gd name="connsiteX241" fmla="*/ 5422456 w 12078891"/>
              <a:gd name="connsiteY241" fmla="*/ 4819788 h 5907136"/>
              <a:gd name="connsiteX242" fmla="*/ 5411257 w 12078891"/>
              <a:gd name="connsiteY242" fmla="*/ 4829969 h 5907136"/>
              <a:gd name="connsiteX243" fmla="*/ 5401075 w 12078891"/>
              <a:gd name="connsiteY243" fmla="*/ 4819788 h 5907136"/>
              <a:gd name="connsiteX244" fmla="*/ 5411257 w 12078891"/>
              <a:gd name="connsiteY244" fmla="*/ 4809607 h 5907136"/>
              <a:gd name="connsiteX245" fmla="*/ 9626248 w 12078891"/>
              <a:gd name="connsiteY245" fmla="*/ 4808588 h 5907136"/>
              <a:gd name="connsiteX246" fmla="*/ 9637447 w 12078891"/>
              <a:gd name="connsiteY246" fmla="*/ 4819788 h 5907136"/>
              <a:gd name="connsiteX247" fmla="*/ 9626248 w 12078891"/>
              <a:gd name="connsiteY247" fmla="*/ 4830987 h 5907136"/>
              <a:gd name="connsiteX248" fmla="*/ 9615049 w 12078891"/>
              <a:gd name="connsiteY248" fmla="*/ 4819788 h 5907136"/>
              <a:gd name="connsiteX249" fmla="*/ 9626248 w 12078891"/>
              <a:gd name="connsiteY249" fmla="*/ 4808588 h 5907136"/>
              <a:gd name="connsiteX250" fmla="*/ 4160030 w 12078891"/>
              <a:gd name="connsiteY250" fmla="*/ 4788226 h 5907136"/>
              <a:gd name="connsiteX251" fmla="*/ 4168175 w 12078891"/>
              <a:gd name="connsiteY251" fmla="*/ 4796371 h 5907136"/>
              <a:gd name="connsiteX252" fmla="*/ 4160030 w 12078891"/>
              <a:gd name="connsiteY252" fmla="*/ 4804516 h 5907136"/>
              <a:gd name="connsiteX253" fmla="*/ 4151885 w 12078891"/>
              <a:gd name="connsiteY253" fmla="*/ 4796371 h 5907136"/>
              <a:gd name="connsiteX254" fmla="*/ 4160030 w 12078891"/>
              <a:gd name="connsiteY254" fmla="*/ 4788226 h 5907136"/>
              <a:gd name="connsiteX255" fmla="*/ 2707168 w 12078891"/>
              <a:gd name="connsiteY255" fmla="*/ 4788226 h 5907136"/>
              <a:gd name="connsiteX256" fmla="*/ 2727529 w 12078891"/>
              <a:gd name="connsiteY256" fmla="*/ 4808588 h 5907136"/>
              <a:gd name="connsiteX257" fmla="*/ 2707168 w 12078891"/>
              <a:gd name="connsiteY257" fmla="*/ 4828951 h 5907136"/>
              <a:gd name="connsiteX258" fmla="*/ 2686805 w 12078891"/>
              <a:gd name="connsiteY258" fmla="*/ 4808588 h 5907136"/>
              <a:gd name="connsiteX259" fmla="*/ 2707168 w 12078891"/>
              <a:gd name="connsiteY259" fmla="*/ 4788226 h 5907136"/>
              <a:gd name="connsiteX260" fmla="*/ 8423852 w 12078891"/>
              <a:gd name="connsiteY260" fmla="*/ 4774990 h 5907136"/>
              <a:gd name="connsiteX261" fmla="*/ 8441160 w 12078891"/>
              <a:gd name="connsiteY261" fmla="*/ 4792298 h 5907136"/>
              <a:gd name="connsiteX262" fmla="*/ 8423852 w 12078891"/>
              <a:gd name="connsiteY262" fmla="*/ 4809606 h 5907136"/>
              <a:gd name="connsiteX263" fmla="*/ 8406544 w 12078891"/>
              <a:gd name="connsiteY263" fmla="*/ 4792298 h 5907136"/>
              <a:gd name="connsiteX264" fmla="*/ 8423852 w 12078891"/>
              <a:gd name="connsiteY264" fmla="*/ 4774990 h 5907136"/>
              <a:gd name="connsiteX265" fmla="*/ 7361956 w 12078891"/>
              <a:gd name="connsiteY265" fmla="*/ 4766846 h 5907136"/>
              <a:gd name="connsiteX266" fmla="*/ 7371119 w 12078891"/>
              <a:gd name="connsiteY266" fmla="*/ 4776009 h 5907136"/>
              <a:gd name="connsiteX267" fmla="*/ 7361956 w 12078891"/>
              <a:gd name="connsiteY267" fmla="*/ 4784154 h 5907136"/>
              <a:gd name="connsiteX268" fmla="*/ 7352793 w 12078891"/>
              <a:gd name="connsiteY268" fmla="*/ 4776009 h 5907136"/>
              <a:gd name="connsiteX269" fmla="*/ 7361956 w 12078891"/>
              <a:gd name="connsiteY269" fmla="*/ 4766846 h 5907136"/>
              <a:gd name="connsiteX270" fmla="*/ 5745195 w 12078891"/>
              <a:gd name="connsiteY270" fmla="*/ 4758701 h 5907136"/>
              <a:gd name="connsiteX271" fmla="*/ 5755375 w 12078891"/>
              <a:gd name="connsiteY271" fmla="*/ 4768882 h 5907136"/>
              <a:gd name="connsiteX272" fmla="*/ 5745195 w 12078891"/>
              <a:gd name="connsiteY272" fmla="*/ 4779063 h 5907136"/>
              <a:gd name="connsiteX273" fmla="*/ 5735013 w 12078891"/>
              <a:gd name="connsiteY273" fmla="*/ 4768882 h 5907136"/>
              <a:gd name="connsiteX274" fmla="*/ 5745195 w 12078891"/>
              <a:gd name="connsiteY274" fmla="*/ 4758701 h 5907136"/>
              <a:gd name="connsiteX275" fmla="*/ 9463349 w 12078891"/>
              <a:gd name="connsiteY275" fmla="*/ 4748520 h 5907136"/>
              <a:gd name="connsiteX276" fmla="*/ 9478621 w 12078891"/>
              <a:gd name="connsiteY276" fmla="*/ 4763792 h 5907136"/>
              <a:gd name="connsiteX277" fmla="*/ 9463349 w 12078891"/>
              <a:gd name="connsiteY277" fmla="*/ 4778045 h 5907136"/>
              <a:gd name="connsiteX278" fmla="*/ 9448077 w 12078891"/>
              <a:gd name="connsiteY278" fmla="*/ 4763792 h 5907136"/>
              <a:gd name="connsiteX279" fmla="*/ 9463349 w 12078891"/>
              <a:gd name="connsiteY279" fmla="*/ 4748520 h 5907136"/>
              <a:gd name="connsiteX280" fmla="*/ 3995069 w 12078891"/>
              <a:gd name="connsiteY280" fmla="*/ 4743429 h 5907136"/>
              <a:gd name="connsiteX281" fmla="*/ 4003214 w 12078891"/>
              <a:gd name="connsiteY281" fmla="*/ 4751574 h 5907136"/>
              <a:gd name="connsiteX282" fmla="*/ 3995069 w 12078891"/>
              <a:gd name="connsiteY282" fmla="*/ 4759719 h 5907136"/>
              <a:gd name="connsiteX283" fmla="*/ 3986923 w 12078891"/>
              <a:gd name="connsiteY283" fmla="*/ 4751574 h 5907136"/>
              <a:gd name="connsiteX284" fmla="*/ 3995069 w 12078891"/>
              <a:gd name="connsiteY284" fmla="*/ 4743429 h 5907136"/>
              <a:gd name="connsiteX285" fmla="*/ 1604530 w 12078891"/>
              <a:gd name="connsiteY285" fmla="*/ 4720012 h 5907136"/>
              <a:gd name="connsiteX286" fmla="*/ 1613694 w 12078891"/>
              <a:gd name="connsiteY286" fmla="*/ 4729175 h 5907136"/>
              <a:gd name="connsiteX287" fmla="*/ 1604530 w 12078891"/>
              <a:gd name="connsiteY287" fmla="*/ 4738339 h 5907136"/>
              <a:gd name="connsiteX288" fmla="*/ 1595368 w 12078891"/>
              <a:gd name="connsiteY288" fmla="*/ 4729175 h 5907136"/>
              <a:gd name="connsiteX289" fmla="*/ 1604530 w 12078891"/>
              <a:gd name="connsiteY289" fmla="*/ 4720012 h 5907136"/>
              <a:gd name="connsiteX290" fmla="*/ 1371382 w 12078891"/>
              <a:gd name="connsiteY290" fmla="*/ 4705759 h 5907136"/>
              <a:gd name="connsiteX291" fmla="*/ 1374437 w 12078891"/>
              <a:gd name="connsiteY291" fmla="*/ 4708813 h 5907136"/>
              <a:gd name="connsiteX292" fmla="*/ 1371382 w 12078891"/>
              <a:gd name="connsiteY292" fmla="*/ 4711867 h 5907136"/>
              <a:gd name="connsiteX293" fmla="*/ 1368328 w 12078891"/>
              <a:gd name="connsiteY293" fmla="*/ 4708813 h 5907136"/>
              <a:gd name="connsiteX294" fmla="*/ 1371382 w 12078891"/>
              <a:gd name="connsiteY294" fmla="*/ 4705759 h 5907136"/>
              <a:gd name="connsiteX295" fmla="*/ 10108836 w 12078891"/>
              <a:gd name="connsiteY295" fmla="*/ 4692523 h 5907136"/>
              <a:gd name="connsiteX296" fmla="*/ 10121052 w 12078891"/>
              <a:gd name="connsiteY296" fmla="*/ 4704740 h 5907136"/>
              <a:gd name="connsiteX297" fmla="*/ 10108836 w 12078891"/>
              <a:gd name="connsiteY297" fmla="*/ 4716957 h 5907136"/>
              <a:gd name="connsiteX298" fmla="*/ 10096618 w 12078891"/>
              <a:gd name="connsiteY298" fmla="*/ 4704740 h 5907136"/>
              <a:gd name="connsiteX299" fmla="*/ 10108836 w 12078891"/>
              <a:gd name="connsiteY299" fmla="*/ 4692523 h 5907136"/>
              <a:gd name="connsiteX300" fmla="*/ 10068111 w 12078891"/>
              <a:gd name="connsiteY300" fmla="*/ 4669106 h 5907136"/>
              <a:gd name="connsiteX301" fmla="*/ 10079310 w 12078891"/>
              <a:gd name="connsiteY301" fmla="*/ 4679287 h 5907136"/>
              <a:gd name="connsiteX302" fmla="*/ 10068111 w 12078891"/>
              <a:gd name="connsiteY302" fmla="*/ 4690487 h 5907136"/>
              <a:gd name="connsiteX303" fmla="*/ 10056911 w 12078891"/>
              <a:gd name="connsiteY303" fmla="*/ 4679287 h 5907136"/>
              <a:gd name="connsiteX304" fmla="*/ 10068111 w 12078891"/>
              <a:gd name="connsiteY304" fmla="*/ 4669106 h 5907136"/>
              <a:gd name="connsiteX305" fmla="*/ 8009478 w 12078891"/>
              <a:gd name="connsiteY305" fmla="*/ 4660961 h 5907136"/>
              <a:gd name="connsiteX306" fmla="*/ 8016605 w 12078891"/>
              <a:gd name="connsiteY306" fmla="*/ 4668088 h 5907136"/>
              <a:gd name="connsiteX307" fmla="*/ 8009478 w 12078891"/>
              <a:gd name="connsiteY307" fmla="*/ 4675215 h 5907136"/>
              <a:gd name="connsiteX308" fmla="*/ 8002351 w 12078891"/>
              <a:gd name="connsiteY308" fmla="*/ 4668088 h 5907136"/>
              <a:gd name="connsiteX309" fmla="*/ 8009478 w 12078891"/>
              <a:gd name="connsiteY309" fmla="*/ 4660961 h 5907136"/>
              <a:gd name="connsiteX310" fmla="*/ 10355219 w 12078891"/>
              <a:gd name="connsiteY310" fmla="*/ 4649762 h 5907136"/>
              <a:gd name="connsiteX311" fmla="*/ 10363364 w 12078891"/>
              <a:gd name="connsiteY311" fmla="*/ 4657907 h 5907136"/>
              <a:gd name="connsiteX312" fmla="*/ 10355219 w 12078891"/>
              <a:gd name="connsiteY312" fmla="*/ 4666052 h 5907136"/>
              <a:gd name="connsiteX313" fmla="*/ 10347074 w 12078891"/>
              <a:gd name="connsiteY313" fmla="*/ 4657907 h 5907136"/>
              <a:gd name="connsiteX314" fmla="*/ 10355219 w 12078891"/>
              <a:gd name="connsiteY314" fmla="*/ 4649762 h 5907136"/>
              <a:gd name="connsiteX315" fmla="*/ 10402053 w 12078891"/>
              <a:gd name="connsiteY315" fmla="*/ 4646708 h 5907136"/>
              <a:gd name="connsiteX316" fmla="*/ 10408162 w 12078891"/>
              <a:gd name="connsiteY316" fmla="*/ 4652816 h 5907136"/>
              <a:gd name="connsiteX317" fmla="*/ 10402053 w 12078891"/>
              <a:gd name="connsiteY317" fmla="*/ 4658925 h 5907136"/>
              <a:gd name="connsiteX318" fmla="*/ 10395944 w 12078891"/>
              <a:gd name="connsiteY318" fmla="*/ 4652816 h 5907136"/>
              <a:gd name="connsiteX319" fmla="*/ 10402053 w 12078891"/>
              <a:gd name="connsiteY319" fmla="*/ 4646708 h 5907136"/>
              <a:gd name="connsiteX320" fmla="*/ 4307634 w 12078891"/>
              <a:gd name="connsiteY320" fmla="*/ 4637545 h 5907136"/>
              <a:gd name="connsiteX321" fmla="*/ 4321866 w 12078891"/>
              <a:gd name="connsiteY321" fmla="*/ 4651799 h 5907136"/>
              <a:gd name="connsiteX322" fmla="*/ 4307634 w 12078891"/>
              <a:gd name="connsiteY322" fmla="*/ 4666052 h 5907136"/>
              <a:gd name="connsiteX323" fmla="*/ 4293379 w 12078891"/>
              <a:gd name="connsiteY323" fmla="*/ 4651799 h 5907136"/>
              <a:gd name="connsiteX324" fmla="*/ 4307634 w 12078891"/>
              <a:gd name="connsiteY324" fmla="*/ 4637545 h 5907136"/>
              <a:gd name="connsiteX325" fmla="*/ 117067 w 12078891"/>
              <a:gd name="connsiteY325" fmla="*/ 4626346 h 5907136"/>
              <a:gd name="connsiteX326" fmla="*/ 119103 w 12078891"/>
              <a:gd name="connsiteY326" fmla="*/ 4628382 h 5907136"/>
              <a:gd name="connsiteX327" fmla="*/ 117067 w 12078891"/>
              <a:gd name="connsiteY327" fmla="*/ 4630418 h 5907136"/>
              <a:gd name="connsiteX328" fmla="*/ 115031 w 12078891"/>
              <a:gd name="connsiteY328" fmla="*/ 4628382 h 5907136"/>
              <a:gd name="connsiteX329" fmla="*/ 117067 w 12078891"/>
              <a:gd name="connsiteY329" fmla="*/ 4626346 h 5907136"/>
              <a:gd name="connsiteX330" fmla="*/ 3638730 w 12078891"/>
              <a:gd name="connsiteY330" fmla="*/ 4547951 h 5907136"/>
              <a:gd name="connsiteX331" fmla="*/ 3644839 w 12078891"/>
              <a:gd name="connsiteY331" fmla="*/ 4554059 h 5907136"/>
              <a:gd name="connsiteX332" fmla="*/ 3638730 w 12078891"/>
              <a:gd name="connsiteY332" fmla="*/ 4560169 h 5907136"/>
              <a:gd name="connsiteX333" fmla="*/ 3632622 w 12078891"/>
              <a:gd name="connsiteY333" fmla="*/ 4554059 h 5907136"/>
              <a:gd name="connsiteX334" fmla="*/ 3638730 w 12078891"/>
              <a:gd name="connsiteY334" fmla="*/ 4547951 h 5907136"/>
              <a:gd name="connsiteX335" fmla="*/ 11106590 w 12078891"/>
              <a:gd name="connsiteY335" fmla="*/ 4539806 h 5907136"/>
              <a:gd name="connsiteX336" fmla="*/ 11136115 w 12078891"/>
              <a:gd name="connsiteY336" fmla="*/ 4569331 h 5907136"/>
              <a:gd name="connsiteX337" fmla="*/ 11106590 w 12078891"/>
              <a:gd name="connsiteY337" fmla="*/ 4598857 h 5907136"/>
              <a:gd name="connsiteX338" fmla="*/ 11077064 w 12078891"/>
              <a:gd name="connsiteY338" fmla="*/ 4569331 h 5907136"/>
              <a:gd name="connsiteX339" fmla="*/ 11106590 w 12078891"/>
              <a:gd name="connsiteY339" fmla="*/ 4539806 h 5907136"/>
              <a:gd name="connsiteX340" fmla="*/ 10039603 w 12078891"/>
              <a:gd name="connsiteY340" fmla="*/ 4533697 h 5907136"/>
              <a:gd name="connsiteX341" fmla="*/ 10051820 w 12078891"/>
              <a:gd name="connsiteY341" fmla="*/ 4545915 h 5907136"/>
              <a:gd name="connsiteX342" fmla="*/ 10039603 w 12078891"/>
              <a:gd name="connsiteY342" fmla="*/ 4558132 h 5907136"/>
              <a:gd name="connsiteX343" fmla="*/ 10027386 w 12078891"/>
              <a:gd name="connsiteY343" fmla="*/ 4545915 h 5907136"/>
              <a:gd name="connsiteX344" fmla="*/ 10039603 w 12078891"/>
              <a:gd name="connsiteY344" fmla="*/ 4533697 h 5907136"/>
              <a:gd name="connsiteX345" fmla="*/ 5086492 w 12078891"/>
              <a:gd name="connsiteY345" fmla="*/ 4530642 h 5907136"/>
              <a:gd name="connsiteX346" fmla="*/ 5114995 w 12078891"/>
              <a:gd name="connsiteY346" fmla="*/ 4559149 h 5907136"/>
              <a:gd name="connsiteX347" fmla="*/ 5086492 w 12078891"/>
              <a:gd name="connsiteY347" fmla="*/ 4587656 h 5907136"/>
              <a:gd name="connsiteX348" fmla="*/ 5057989 w 12078891"/>
              <a:gd name="connsiteY348" fmla="*/ 4559149 h 5907136"/>
              <a:gd name="connsiteX349" fmla="*/ 5086492 w 12078891"/>
              <a:gd name="connsiteY349" fmla="*/ 4530642 h 5907136"/>
              <a:gd name="connsiteX350" fmla="*/ 5031503 w 12078891"/>
              <a:gd name="connsiteY350" fmla="*/ 4522498 h 5907136"/>
              <a:gd name="connsiteX351" fmla="*/ 5037610 w 12078891"/>
              <a:gd name="connsiteY351" fmla="*/ 4528606 h 5907136"/>
              <a:gd name="connsiteX352" fmla="*/ 5031503 w 12078891"/>
              <a:gd name="connsiteY352" fmla="*/ 4534716 h 5907136"/>
              <a:gd name="connsiteX353" fmla="*/ 5025395 w 12078891"/>
              <a:gd name="connsiteY353" fmla="*/ 4528606 h 5907136"/>
              <a:gd name="connsiteX354" fmla="*/ 5031503 w 12078891"/>
              <a:gd name="connsiteY354" fmla="*/ 4522498 h 5907136"/>
              <a:gd name="connsiteX355" fmla="*/ 10449905 w 12078891"/>
              <a:gd name="connsiteY355" fmla="*/ 4519443 h 5907136"/>
              <a:gd name="connsiteX356" fmla="*/ 10453977 w 12078891"/>
              <a:gd name="connsiteY356" fmla="*/ 4523515 h 5907136"/>
              <a:gd name="connsiteX357" fmla="*/ 10449905 w 12078891"/>
              <a:gd name="connsiteY357" fmla="*/ 4527588 h 5907136"/>
              <a:gd name="connsiteX358" fmla="*/ 10445832 w 12078891"/>
              <a:gd name="connsiteY358" fmla="*/ 4523515 h 5907136"/>
              <a:gd name="connsiteX359" fmla="*/ 10449905 w 12078891"/>
              <a:gd name="connsiteY359" fmla="*/ 4519443 h 5907136"/>
              <a:gd name="connsiteX360" fmla="*/ 6405944 w 12078891"/>
              <a:gd name="connsiteY360" fmla="*/ 4511298 h 5907136"/>
              <a:gd name="connsiteX361" fmla="*/ 6415107 w 12078891"/>
              <a:gd name="connsiteY361" fmla="*/ 4520461 h 5907136"/>
              <a:gd name="connsiteX362" fmla="*/ 6405944 w 12078891"/>
              <a:gd name="connsiteY362" fmla="*/ 4529625 h 5907136"/>
              <a:gd name="connsiteX363" fmla="*/ 6396781 w 12078891"/>
              <a:gd name="connsiteY363" fmla="*/ 4520461 h 5907136"/>
              <a:gd name="connsiteX364" fmla="*/ 6405944 w 12078891"/>
              <a:gd name="connsiteY364" fmla="*/ 4511298 h 5907136"/>
              <a:gd name="connsiteX365" fmla="*/ 3329227 w 12078891"/>
              <a:gd name="connsiteY365" fmla="*/ 4505190 h 5907136"/>
              <a:gd name="connsiteX366" fmla="*/ 3339409 w 12078891"/>
              <a:gd name="connsiteY366" fmla="*/ 4515371 h 5907136"/>
              <a:gd name="connsiteX367" fmla="*/ 3329227 w 12078891"/>
              <a:gd name="connsiteY367" fmla="*/ 4525552 h 5907136"/>
              <a:gd name="connsiteX368" fmla="*/ 3319045 w 12078891"/>
              <a:gd name="connsiteY368" fmla="*/ 4515371 h 5907136"/>
              <a:gd name="connsiteX369" fmla="*/ 3329227 w 12078891"/>
              <a:gd name="connsiteY369" fmla="*/ 4505190 h 5907136"/>
              <a:gd name="connsiteX370" fmla="*/ 9823763 w 12078891"/>
              <a:gd name="connsiteY370" fmla="*/ 4504172 h 5907136"/>
              <a:gd name="connsiteX371" fmla="*/ 9828853 w 12078891"/>
              <a:gd name="connsiteY371" fmla="*/ 4509263 h 5907136"/>
              <a:gd name="connsiteX372" fmla="*/ 9823763 w 12078891"/>
              <a:gd name="connsiteY372" fmla="*/ 4514353 h 5907136"/>
              <a:gd name="connsiteX373" fmla="*/ 9818672 w 12078891"/>
              <a:gd name="connsiteY373" fmla="*/ 4509263 h 5907136"/>
              <a:gd name="connsiteX374" fmla="*/ 9823763 w 12078891"/>
              <a:gd name="connsiteY374" fmla="*/ 4504172 h 5907136"/>
              <a:gd name="connsiteX375" fmla="*/ 11835561 w 12078891"/>
              <a:gd name="connsiteY375" fmla="*/ 4496026 h 5907136"/>
              <a:gd name="connsiteX376" fmla="*/ 11886467 w 12078891"/>
              <a:gd name="connsiteY376" fmla="*/ 4546932 h 5907136"/>
              <a:gd name="connsiteX377" fmla="*/ 11835561 w 12078891"/>
              <a:gd name="connsiteY377" fmla="*/ 4597838 h 5907136"/>
              <a:gd name="connsiteX378" fmla="*/ 11784655 w 12078891"/>
              <a:gd name="connsiteY378" fmla="*/ 4546932 h 5907136"/>
              <a:gd name="connsiteX379" fmla="*/ 11835561 w 12078891"/>
              <a:gd name="connsiteY379" fmla="*/ 4496026 h 5907136"/>
              <a:gd name="connsiteX380" fmla="*/ 2021958 w 12078891"/>
              <a:gd name="connsiteY380" fmla="*/ 4478719 h 5907136"/>
              <a:gd name="connsiteX381" fmla="*/ 2025013 w 12078891"/>
              <a:gd name="connsiteY381" fmla="*/ 4481773 h 5907136"/>
              <a:gd name="connsiteX382" fmla="*/ 2021958 w 12078891"/>
              <a:gd name="connsiteY382" fmla="*/ 4484827 h 5907136"/>
              <a:gd name="connsiteX383" fmla="*/ 2018904 w 12078891"/>
              <a:gd name="connsiteY383" fmla="*/ 4481773 h 5907136"/>
              <a:gd name="connsiteX384" fmla="*/ 2021958 w 12078891"/>
              <a:gd name="connsiteY384" fmla="*/ 4478719 h 5907136"/>
              <a:gd name="connsiteX385" fmla="*/ 1314378 w 12078891"/>
              <a:gd name="connsiteY385" fmla="*/ 4477700 h 5907136"/>
              <a:gd name="connsiteX386" fmla="*/ 1331686 w 12078891"/>
              <a:gd name="connsiteY386" fmla="*/ 4495008 h 5907136"/>
              <a:gd name="connsiteX387" fmla="*/ 1314378 w 12078891"/>
              <a:gd name="connsiteY387" fmla="*/ 4512316 h 5907136"/>
              <a:gd name="connsiteX388" fmla="*/ 1297070 w 12078891"/>
              <a:gd name="connsiteY388" fmla="*/ 4495008 h 5907136"/>
              <a:gd name="connsiteX389" fmla="*/ 1314378 w 12078891"/>
              <a:gd name="connsiteY389" fmla="*/ 4477700 h 5907136"/>
              <a:gd name="connsiteX390" fmla="*/ 9049994 w 12078891"/>
              <a:gd name="connsiteY390" fmla="*/ 4471592 h 5907136"/>
              <a:gd name="connsiteX391" fmla="*/ 9054066 w 12078891"/>
              <a:gd name="connsiteY391" fmla="*/ 4475664 h 5907136"/>
              <a:gd name="connsiteX392" fmla="*/ 9049994 w 12078891"/>
              <a:gd name="connsiteY392" fmla="*/ 4479737 h 5907136"/>
              <a:gd name="connsiteX393" fmla="*/ 9045921 w 12078891"/>
              <a:gd name="connsiteY393" fmla="*/ 4475664 h 5907136"/>
              <a:gd name="connsiteX394" fmla="*/ 9049994 w 12078891"/>
              <a:gd name="connsiteY394" fmla="*/ 4471592 h 5907136"/>
              <a:gd name="connsiteX395" fmla="*/ 9692425 w 12078891"/>
              <a:gd name="connsiteY395" fmla="*/ 4440030 h 5907136"/>
              <a:gd name="connsiteX396" fmla="*/ 9714823 w 12078891"/>
              <a:gd name="connsiteY396" fmla="*/ 4462429 h 5907136"/>
              <a:gd name="connsiteX397" fmla="*/ 9692425 w 12078891"/>
              <a:gd name="connsiteY397" fmla="*/ 4484827 h 5907136"/>
              <a:gd name="connsiteX398" fmla="*/ 9670026 w 12078891"/>
              <a:gd name="connsiteY398" fmla="*/ 4462429 h 5907136"/>
              <a:gd name="connsiteX399" fmla="*/ 9692425 w 12078891"/>
              <a:gd name="connsiteY399" fmla="*/ 4440030 h 5907136"/>
              <a:gd name="connsiteX400" fmla="*/ 748314 w 12078891"/>
              <a:gd name="connsiteY400" fmla="*/ 4434939 h 5907136"/>
              <a:gd name="connsiteX401" fmla="*/ 753404 w 12078891"/>
              <a:gd name="connsiteY401" fmla="*/ 4440030 h 5907136"/>
              <a:gd name="connsiteX402" fmla="*/ 748314 w 12078891"/>
              <a:gd name="connsiteY402" fmla="*/ 4445120 h 5907136"/>
              <a:gd name="connsiteX403" fmla="*/ 743223 w 12078891"/>
              <a:gd name="connsiteY403" fmla="*/ 4440030 h 5907136"/>
              <a:gd name="connsiteX404" fmla="*/ 748314 w 12078891"/>
              <a:gd name="connsiteY404" fmla="*/ 4434939 h 5907136"/>
              <a:gd name="connsiteX405" fmla="*/ 409266 w 12078891"/>
              <a:gd name="connsiteY405" fmla="*/ 4434939 h 5907136"/>
              <a:gd name="connsiteX406" fmla="*/ 415374 w 12078891"/>
              <a:gd name="connsiteY406" fmla="*/ 4441048 h 5907136"/>
              <a:gd name="connsiteX407" fmla="*/ 409266 w 12078891"/>
              <a:gd name="connsiteY407" fmla="*/ 4447157 h 5907136"/>
              <a:gd name="connsiteX408" fmla="*/ 403157 w 12078891"/>
              <a:gd name="connsiteY408" fmla="*/ 4441048 h 5907136"/>
              <a:gd name="connsiteX409" fmla="*/ 409266 w 12078891"/>
              <a:gd name="connsiteY409" fmla="*/ 4434939 h 5907136"/>
              <a:gd name="connsiteX410" fmla="*/ 9956118 w 12078891"/>
              <a:gd name="connsiteY410" fmla="*/ 4432903 h 5907136"/>
              <a:gd name="connsiteX411" fmla="*/ 9959172 w 12078891"/>
              <a:gd name="connsiteY411" fmla="*/ 4435957 h 5907136"/>
              <a:gd name="connsiteX412" fmla="*/ 9956118 w 12078891"/>
              <a:gd name="connsiteY412" fmla="*/ 4439011 h 5907136"/>
              <a:gd name="connsiteX413" fmla="*/ 9953063 w 12078891"/>
              <a:gd name="connsiteY413" fmla="*/ 4435957 h 5907136"/>
              <a:gd name="connsiteX414" fmla="*/ 9956118 w 12078891"/>
              <a:gd name="connsiteY414" fmla="*/ 4432903 h 5907136"/>
              <a:gd name="connsiteX415" fmla="*/ 8798519 w 12078891"/>
              <a:gd name="connsiteY415" fmla="*/ 4432903 h 5907136"/>
              <a:gd name="connsiteX416" fmla="*/ 8801573 w 12078891"/>
              <a:gd name="connsiteY416" fmla="*/ 4435957 h 5907136"/>
              <a:gd name="connsiteX417" fmla="*/ 8798519 w 12078891"/>
              <a:gd name="connsiteY417" fmla="*/ 4439011 h 5907136"/>
              <a:gd name="connsiteX418" fmla="*/ 8795465 w 12078891"/>
              <a:gd name="connsiteY418" fmla="*/ 4435957 h 5907136"/>
              <a:gd name="connsiteX419" fmla="*/ 8798519 w 12078891"/>
              <a:gd name="connsiteY419" fmla="*/ 4432903 h 5907136"/>
              <a:gd name="connsiteX420" fmla="*/ 6079128 w 12078891"/>
              <a:gd name="connsiteY420" fmla="*/ 4427813 h 5907136"/>
              <a:gd name="connsiteX421" fmla="*/ 6085238 w 12078891"/>
              <a:gd name="connsiteY421" fmla="*/ 4433921 h 5907136"/>
              <a:gd name="connsiteX422" fmla="*/ 6079128 w 12078891"/>
              <a:gd name="connsiteY422" fmla="*/ 4440030 h 5907136"/>
              <a:gd name="connsiteX423" fmla="*/ 6073020 w 12078891"/>
              <a:gd name="connsiteY423" fmla="*/ 4433921 h 5907136"/>
              <a:gd name="connsiteX424" fmla="*/ 6079128 w 12078891"/>
              <a:gd name="connsiteY424" fmla="*/ 4427813 h 5907136"/>
              <a:gd name="connsiteX425" fmla="*/ 1133145 w 12078891"/>
              <a:gd name="connsiteY425" fmla="*/ 4424758 h 5907136"/>
              <a:gd name="connsiteX426" fmla="*/ 1138235 w 12078891"/>
              <a:gd name="connsiteY426" fmla="*/ 4429849 h 5907136"/>
              <a:gd name="connsiteX427" fmla="*/ 1133145 w 12078891"/>
              <a:gd name="connsiteY427" fmla="*/ 4434939 h 5907136"/>
              <a:gd name="connsiteX428" fmla="*/ 1128054 w 12078891"/>
              <a:gd name="connsiteY428" fmla="*/ 4429849 h 5907136"/>
              <a:gd name="connsiteX429" fmla="*/ 1133145 w 12078891"/>
              <a:gd name="connsiteY429" fmla="*/ 4424758 h 5907136"/>
              <a:gd name="connsiteX430" fmla="*/ 10647419 w 12078891"/>
              <a:gd name="connsiteY430" fmla="*/ 4375889 h 5907136"/>
              <a:gd name="connsiteX431" fmla="*/ 10655564 w 12078891"/>
              <a:gd name="connsiteY431" fmla="*/ 4384034 h 5907136"/>
              <a:gd name="connsiteX432" fmla="*/ 10647419 w 12078891"/>
              <a:gd name="connsiteY432" fmla="*/ 4392179 h 5907136"/>
              <a:gd name="connsiteX433" fmla="*/ 10639274 w 12078891"/>
              <a:gd name="connsiteY433" fmla="*/ 4384034 h 5907136"/>
              <a:gd name="connsiteX434" fmla="*/ 10647419 w 12078891"/>
              <a:gd name="connsiteY434" fmla="*/ 4375889 h 5907136"/>
              <a:gd name="connsiteX435" fmla="*/ 7329376 w 12078891"/>
              <a:gd name="connsiteY435" fmla="*/ 4373852 h 5907136"/>
              <a:gd name="connsiteX436" fmla="*/ 7331412 w 12078891"/>
              <a:gd name="connsiteY436" fmla="*/ 4375888 h 5907136"/>
              <a:gd name="connsiteX437" fmla="*/ 7329376 w 12078891"/>
              <a:gd name="connsiteY437" fmla="*/ 4377925 h 5907136"/>
              <a:gd name="connsiteX438" fmla="*/ 7327340 w 12078891"/>
              <a:gd name="connsiteY438" fmla="*/ 4375888 h 5907136"/>
              <a:gd name="connsiteX439" fmla="*/ 7329376 w 12078891"/>
              <a:gd name="connsiteY439" fmla="*/ 4373852 h 5907136"/>
              <a:gd name="connsiteX440" fmla="*/ 7485148 w 12078891"/>
              <a:gd name="connsiteY440" fmla="*/ 4351454 h 5907136"/>
              <a:gd name="connsiteX441" fmla="*/ 7492275 w 12078891"/>
              <a:gd name="connsiteY441" fmla="*/ 4358580 h 5907136"/>
              <a:gd name="connsiteX442" fmla="*/ 7485148 w 12078891"/>
              <a:gd name="connsiteY442" fmla="*/ 4365707 h 5907136"/>
              <a:gd name="connsiteX443" fmla="*/ 7478021 w 12078891"/>
              <a:gd name="connsiteY443" fmla="*/ 4358580 h 5907136"/>
              <a:gd name="connsiteX444" fmla="*/ 7485148 w 12078891"/>
              <a:gd name="connsiteY444" fmla="*/ 4351454 h 5907136"/>
              <a:gd name="connsiteX445" fmla="*/ 7821127 w 12078891"/>
              <a:gd name="connsiteY445" fmla="*/ 4341273 h 5907136"/>
              <a:gd name="connsiteX446" fmla="*/ 7824181 w 12078891"/>
              <a:gd name="connsiteY446" fmla="*/ 4344327 h 5907136"/>
              <a:gd name="connsiteX447" fmla="*/ 7821127 w 12078891"/>
              <a:gd name="connsiteY447" fmla="*/ 4347381 h 5907136"/>
              <a:gd name="connsiteX448" fmla="*/ 7818073 w 12078891"/>
              <a:gd name="connsiteY448" fmla="*/ 4344327 h 5907136"/>
              <a:gd name="connsiteX449" fmla="*/ 7821127 w 12078891"/>
              <a:gd name="connsiteY449" fmla="*/ 4341273 h 5907136"/>
              <a:gd name="connsiteX450" fmla="*/ 2867001 w 12078891"/>
              <a:gd name="connsiteY450" fmla="*/ 4337200 h 5907136"/>
              <a:gd name="connsiteX451" fmla="*/ 2870055 w 12078891"/>
              <a:gd name="connsiteY451" fmla="*/ 4340254 h 5907136"/>
              <a:gd name="connsiteX452" fmla="*/ 2867001 w 12078891"/>
              <a:gd name="connsiteY452" fmla="*/ 4343308 h 5907136"/>
              <a:gd name="connsiteX453" fmla="*/ 2863946 w 12078891"/>
              <a:gd name="connsiteY453" fmla="*/ 4340254 h 5907136"/>
              <a:gd name="connsiteX454" fmla="*/ 2867001 w 12078891"/>
              <a:gd name="connsiteY454" fmla="*/ 4337200 h 5907136"/>
              <a:gd name="connsiteX455" fmla="*/ 288110 w 12078891"/>
              <a:gd name="connsiteY455" fmla="*/ 4316838 h 5907136"/>
              <a:gd name="connsiteX456" fmla="*/ 298290 w 12078891"/>
              <a:gd name="connsiteY456" fmla="*/ 4327019 h 5907136"/>
              <a:gd name="connsiteX457" fmla="*/ 288110 w 12078891"/>
              <a:gd name="connsiteY457" fmla="*/ 4337200 h 5907136"/>
              <a:gd name="connsiteX458" fmla="*/ 277929 w 12078891"/>
              <a:gd name="connsiteY458" fmla="*/ 4327019 h 5907136"/>
              <a:gd name="connsiteX459" fmla="*/ 288110 w 12078891"/>
              <a:gd name="connsiteY459" fmla="*/ 4316838 h 5907136"/>
              <a:gd name="connsiteX460" fmla="*/ 12035111 w 12078891"/>
              <a:gd name="connsiteY460" fmla="*/ 4313784 h 5907136"/>
              <a:gd name="connsiteX461" fmla="*/ 12042239 w 12078891"/>
              <a:gd name="connsiteY461" fmla="*/ 4320911 h 5907136"/>
              <a:gd name="connsiteX462" fmla="*/ 12035111 w 12078891"/>
              <a:gd name="connsiteY462" fmla="*/ 4328037 h 5907136"/>
              <a:gd name="connsiteX463" fmla="*/ 12027985 w 12078891"/>
              <a:gd name="connsiteY463" fmla="*/ 4320911 h 5907136"/>
              <a:gd name="connsiteX464" fmla="*/ 12035111 w 12078891"/>
              <a:gd name="connsiteY464" fmla="*/ 4313784 h 5907136"/>
              <a:gd name="connsiteX465" fmla="*/ 5619968 w 12078891"/>
              <a:gd name="connsiteY465" fmla="*/ 4302584 h 5907136"/>
              <a:gd name="connsiteX466" fmla="*/ 5622005 w 12078891"/>
              <a:gd name="connsiteY466" fmla="*/ 4304620 h 5907136"/>
              <a:gd name="connsiteX467" fmla="*/ 5619968 w 12078891"/>
              <a:gd name="connsiteY467" fmla="*/ 4306657 h 5907136"/>
              <a:gd name="connsiteX468" fmla="*/ 5617932 w 12078891"/>
              <a:gd name="connsiteY468" fmla="*/ 4304620 h 5907136"/>
              <a:gd name="connsiteX469" fmla="*/ 5619968 w 12078891"/>
              <a:gd name="connsiteY469" fmla="*/ 4302584 h 5907136"/>
              <a:gd name="connsiteX470" fmla="*/ 2632833 w 12078891"/>
              <a:gd name="connsiteY470" fmla="*/ 4256769 h 5907136"/>
              <a:gd name="connsiteX471" fmla="*/ 2643014 w 12078891"/>
              <a:gd name="connsiteY471" fmla="*/ 4266950 h 5907136"/>
              <a:gd name="connsiteX472" fmla="*/ 2632833 w 12078891"/>
              <a:gd name="connsiteY472" fmla="*/ 4277131 h 5907136"/>
              <a:gd name="connsiteX473" fmla="*/ 2622652 w 12078891"/>
              <a:gd name="connsiteY473" fmla="*/ 4266950 h 5907136"/>
              <a:gd name="connsiteX474" fmla="*/ 2632833 w 12078891"/>
              <a:gd name="connsiteY474" fmla="*/ 4256769 h 5907136"/>
              <a:gd name="connsiteX475" fmla="*/ 5403112 w 12078891"/>
              <a:gd name="connsiteY475" fmla="*/ 4242516 h 5907136"/>
              <a:gd name="connsiteX476" fmla="*/ 5404130 w 12078891"/>
              <a:gd name="connsiteY476" fmla="*/ 4243534 h 5907136"/>
              <a:gd name="connsiteX477" fmla="*/ 5403112 w 12078891"/>
              <a:gd name="connsiteY477" fmla="*/ 4244552 h 5907136"/>
              <a:gd name="connsiteX478" fmla="*/ 5402095 w 12078891"/>
              <a:gd name="connsiteY478" fmla="*/ 4243534 h 5907136"/>
              <a:gd name="connsiteX479" fmla="*/ 5403112 w 12078891"/>
              <a:gd name="connsiteY479" fmla="*/ 4242516 h 5907136"/>
              <a:gd name="connsiteX480" fmla="*/ 3718138 w 12078891"/>
              <a:gd name="connsiteY480" fmla="*/ 4228262 h 5907136"/>
              <a:gd name="connsiteX481" fmla="*/ 3730354 w 12078891"/>
              <a:gd name="connsiteY481" fmla="*/ 4240480 h 5907136"/>
              <a:gd name="connsiteX482" fmla="*/ 3718138 w 12078891"/>
              <a:gd name="connsiteY482" fmla="*/ 4252697 h 5907136"/>
              <a:gd name="connsiteX483" fmla="*/ 3705922 w 12078891"/>
              <a:gd name="connsiteY483" fmla="*/ 4240480 h 5907136"/>
              <a:gd name="connsiteX484" fmla="*/ 3718138 w 12078891"/>
              <a:gd name="connsiteY484" fmla="*/ 4228262 h 5907136"/>
              <a:gd name="connsiteX485" fmla="*/ 1566870 w 12078891"/>
              <a:gd name="connsiteY485" fmla="*/ 4220117 h 5907136"/>
              <a:gd name="connsiteX486" fmla="*/ 1593341 w 12078891"/>
              <a:gd name="connsiteY486" fmla="*/ 4246588 h 5907136"/>
              <a:gd name="connsiteX487" fmla="*/ 1566870 w 12078891"/>
              <a:gd name="connsiteY487" fmla="*/ 4273059 h 5907136"/>
              <a:gd name="connsiteX488" fmla="*/ 1540399 w 12078891"/>
              <a:gd name="connsiteY488" fmla="*/ 4246588 h 5907136"/>
              <a:gd name="connsiteX489" fmla="*/ 1566870 w 12078891"/>
              <a:gd name="connsiteY489" fmla="*/ 4220117 h 5907136"/>
              <a:gd name="connsiteX490" fmla="*/ 10648437 w 12078891"/>
              <a:gd name="connsiteY490" fmla="*/ 4218080 h 5907136"/>
              <a:gd name="connsiteX491" fmla="*/ 10662691 w 12078891"/>
              <a:gd name="connsiteY491" fmla="*/ 4232334 h 5907136"/>
              <a:gd name="connsiteX492" fmla="*/ 10648437 w 12078891"/>
              <a:gd name="connsiteY492" fmla="*/ 4246587 h 5907136"/>
              <a:gd name="connsiteX493" fmla="*/ 10634183 w 12078891"/>
              <a:gd name="connsiteY493" fmla="*/ 4232334 h 5907136"/>
              <a:gd name="connsiteX494" fmla="*/ 10648437 w 12078891"/>
              <a:gd name="connsiteY494" fmla="*/ 4218080 h 5907136"/>
              <a:gd name="connsiteX495" fmla="*/ 11093353 w 12078891"/>
              <a:gd name="connsiteY495" fmla="*/ 4214008 h 5907136"/>
              <a:gd name="connsiteX496" fmla="*/ 11104552 w 12078891"/>
              <a:gd name="connsiteY496" fmla="*/ 4225207 h 5907136"/>
              <a:gd name="connsiteX497" fmla="*/ 11093353 w 12078891"/>
              <a:gd name="connsiteY497" fmla="*/ 4236406 h 5907136"/>
              <a:gd name="connsiteX498" fmla="*/ 11082154 w 12078891"/>
              <a:gd name="connsiteY498" fmla="*/ 4225207 h 5907136"/>
              <a:gd name="connsiteX499" fmla="*/ 11093353 w 12078891"/>
              <a:gd name="connsiteY499" fmla="*/ 4214008 h 5907136"/>
              <a:gd name="connsiteX500" fmla="*/ 550793 w 12078891"/>
              <a:gd name="connsiteY500" fmla="*/ 4191610 h 5907136"/>
              <a:gd name="connsiteX501" fmla="*/ 558938 w 12078891"/>
              <a:gd name="connsiteY501" fmla="*/ 4199755 h 5907136"/>
              <a:gd name="connsiteX502" fmla="*/ 550793 w 12078891"/>
              <a:gd name="connsiteY502" fmla="*/ 4207900 h 5907136"/>
              <a:gd name="connsiteX503" fmla="*/ 542648 w 12078891"/>
              <a:gd name="connsiteY503" fmla="*/ 4199755 h 5907136"/>
              <a:gd name="connsiteX504" fmla="*/ 550793 w 12078891"/>
              <a:gd name="connsiteY504" fmla="*/ 4191610 h 5907136"/>
              <a:gd name="connsiteX505" fmla="*/ 6863078 w 12078891"/>
              <a:gd name="connsiteY505" fmla="*/ 4178374 h 5907136"/>
              <a:gd name="connsiteX506" fmla="*/ 6869188 w 12078891"/>
              <a:gd name="connsiteY506" fmla="*/ 4184482 h 5907136"/>
              <a:gd name="connsiteX507" fmla="*/ 6863078 w 12078891"/>
              <a:gd name="connsiteY507" fmla="*/ 4190591 h 5907136"/>
              <a:gd name="connsiteX508" fmla="*/ 6856970 w 12078891"/>
              <a:gd name="connsiteY508" fmla="*/ 4184482 h 5907136"/>
              <a:gd name="connsiteX509" fmla="*/ 6863078 w 12078891"/>
              <a:gd name="connsiteY509" fmla="*/ 4178374 h 5907136"/>
              <a:gd name="connsiteX510" fmla="*/ 11333628 w 12078891"/>
              <a:gd name="connsiteY510" fmla="*/ 4167175 h 5907136"/>
              <a:gd name="connsiteX511" fmla="*/ 11339738 w 12078891"/>
              <a:gd name="connsiteY511" fmla="*/ 4173284 h 5907136"/>
              <a:gd name="connsiteX512" fmla="*/ 11333628 w 12078891"/>
              <a:gd name="connsiteY512" fmla="*/ 4179393 h 5907136"/>
              <a:gd name="connsiteX513" fmla="*/ 11327520 w 12078891"/>
              <a:gd name="connsiteY513" fmla="*/ 4173284 h 5907136"/>
              <a:gd name="connsiteX514" fmla="*/ 11333628 w 12078891"/>
              <a:gd name="connsiteY514" fmla="*/ 4167175 h 5907136"/>
              <a:gd name="connsiteX515" fmla="*/ 11631937 w 12078891"/>
              <a:gd name="connsiteY515" fmla="*/ 4147831 h 5907136"/>
              <a:gd name="connsiteX516" fmla="*/ 11655354 w 12078891"/>
              <a:gd name="connsiteY516" fmla="*/ 4171248 h 5907136"/>
              <a:gd name="connsiteX517" fmla="*/ 11631937 w 12078891"/>
              <a:gd name="connsiteY517" fmla="*/ 4194664 h 5907136"/>
              <a:gd name="connsiteX518" fmla="*/ 11608520 w 12078891"/>
              <a:gd name="connsiteY518" fmla="*/ 4171248 h 5907136"/>
              <a:gd name="connsiteX519" fmla="*/ 11631937 w 12078891"/>
              <a:gd name="connsiteY519" fmla="*/ 4147831 h 5907136"/>
              <a:gd name="connsiteX520" fmla="*/ 3068595 w 12078891"/>
              <a:gd name="connsiteY520" fmla="*/ 4123396 h 5907136"/>
              <a:gd name="connsiteX521" fmla="*/ 3105248 w 12078891"/>
              <a:gd name="connsiteY521" fmla="*/ 4160048 h 5907136"/>
              <a:gd name="connsiteX522" fmla="*/ 3068595 w 12078891"/>
              <a:gd name="connsiteY522" fmla="*/ 4196701 h 5907136"/>
              <a:gd name="connsiteX523" fmla="*/ 3031941 w 12078891"/>
              <a:gd name="connsiteY523" fmla="*/ 4160048 h 5907136"/>
              <a:gd name="connsiteX524" fmla="*/ 3068595 w 12078891"/>
              <a:gd name="connsiteY524" fmla="*/ 4123396 h 5907136"/>
              <a:gd name="connsiteX525" fmla="*/ 10819479 w 12078891"/>
              <a:gd name="connsiteY525" fmla="*/ 4092852 h 5907136"/>
              <a:gd name="connsiteX526" fmla="*/ 10825589 w 12078891"/>
              <a:gd name="connsiteY526" fmla="*/ 4098960 h 5907136"/>
              <a:gd name="connsiteX527" fmla="*/ 10819479 w 12078891"/>
              <a:gd name="connsiteY527" fmla="*/ 4105070 h 5907136"/>
              <a:gd name="connsiteX528" fmla="*/ 10813371 w 12078891"/>
              <a:gd name="connsiteY528" fmla="*/ 4098960 h 5907136"/>
              <a:gd name="connsiteX529" fmla="*/ 10819479 w 12078891"/>
              <a:gd name="connsiteY529" fmla="*/ 4092852 h 5907136"/>
              <a:gd name="connsiteX530" fmla="*/ 5376643 w 12078891"/>
              <a:gd name="connsiteY530" fmla="*/ 4073508 h 5907136"/>
              <a:gd name="connsiteX531" fmla="*/ 5378679 w 12078891"/>
              <a:gd name="connsiteY531" fmla="*/ 4075544 h 5907136"/>
              <a:gd name="connsiteX532" fmla="*/ 5376643 w 12078891"/>
              <a:gd name="connsiteY532" fmla="*/ 4077581 h 5907136"/>
              <a:gd name="connsiteX533" fmla="*/ 5374603 w 12078891"/>
              <a:gd name="connsiteY533" fmla="*/ 4075544 h 5907136"/>
              <a:gd name="connsiteX534" fmla="*/ 5376643 w 12078891"/>
              <a:gd name="connsiteY534" fmla="*/ 4073508 h 5907136"/>
              <a:gd name="connsiteX535" fmla="*/ 4249614 w 12078891"/>
              <a:gd name="connsiteY535" fmla="*/ 4036856 h 5907136"/>
              <a:gd name="connsiteX536" fmla="*/ 4274048 w 12078891"/>
              <a:gd name="connsiteY536" fmla="*/ 4061291 h 5907136"/>
              <a:gd name="connsiteX537" fmla="*/ 4249614 w 12078891"/>
              <a:gd name="connsiteY537" fmla="*/ 4085726 h 5907136"/>
              <a:gd name="connsiteX538" fmla="*/ 4225181 w 12078891"/>
              <a:gd name="connsiteY538" fmla="*/ 4061291 h 5907136"/>
              <a:gd name="connsiteX539" fmla="*/ 4249614 w 12078891"/>
              <a:gd name="connsiteY539" fmla="*/ 4036856 h 5907136"/>
              <a:gd name="connsiteX540" fmla="*/ 380768 w 12078891"/>
              <a:gd name="connsiteY540" fmla="*/ 4020566 h 5907136"/>
              <a:gd name="connsiteX541" fmla="*/ 385858 w 12078891"/>
              <a:gd name="connsiteY541" fmla="*/ 4025657 h 5907136"/>
              <a:gd name="connsiteX542" fmla="*/ 380768 w 12078891"/>
              <a:gd name="connsiteY542" fmla="*/ 4030747 h 5907136"/>
              <a:gd name="connsiteX543" fmla="*/ 375677 w 12078891"/>
              <a:gd name="connsiteY543" fmla="*/ 4025657 h 5907136"/>
              <a:gd name="connsiteX544" fmla="*/ 380768 w 12078891"/>
              <a:gd name="connsiteY544" fmla="*/ 4020566 h 5907136"/>
              <a:gd name="connsiteX545" fmla="*/ 2215400 w 12078891"/>
              <a:gd name="connsiteY545" fmla="*/ 3970678 h 5907136"/>
              <a:gd name="connsiteX546" fmla="*/ 2216418 w 12078891"/>
              <a:gd name="connsiteY546" fmla="*/ 3971696 h 5907136"/>
              <a:gd name="connsiteX547" fmla="*/ 2215400 w 12078891"/>
              <a:gd name="connsiteY547" fmla="*/ 3972714 h 5907136"/>
              <a:gd name="connsiteX548" fmla="*/ 2214383 w 12078891"/>
              <a:gd name="connsiteY548" fmla="*/ 3971696 h 5907136"/>
              <a:gd name="connsiteX549" fmla="*/ 2215400 w 12078891"/>
              <a:gd name="connsiteY549" fmla="*/ 3970678 h 5907136"/>
              <a:gd name="connsiteX550" fmla="*/ 4634435 w 12078891"/>
              <a:gd name="connsiteY550" fmla="*/ 3959479 h 5907136"/>
              <a:gd name="connsiteX551" fmla="*/ 4660903 w 12078891"/>
              <a:gd name="connsiteY551" fmla="*/ 3985950 h 5907136"/>
              <a:gd name="connsiteX552" fmla="*/ 4634435 w 12078891"/>
              <a:gd name="connsiteY552" fmla="*/ 4012421 h 5907136"/>
              <a:gd name="connsiteX553" fmla="*/ 4607962 w 12078891"/>
              <a:gd name="connsiteY553" fmla="*/ 3985950 h 5907136"/>
              <a:gd name="connsiteX554" fmla="*/ 4634435 w 12078891"/>
              <a:gd name="connsiteY554" fmla="*/ 3959479 h 5907136"/>
              <a:gd name="connsiteX555" fmla="*/ 10706469 w 12078891"/>
              <a:gd name="connsiteY555" fmla="*/ 3953370 h 5907136"/>
              <a:gd name="connsiteX556" fmla="*/ 10726832 w 12078891"/>
              <a:gd name="connsiteY556" fmla="*/ 3972715 h 5907136"/>
              <a:gd name="connsiteX557" fmla="*/ 10706469 w 12078891"/>
              <a:gd name="connsiteY557" fmla="*/ 3992059 h 5907136"/>
              <a:gd name="connsiteX558" fmla="*/ 10686107 w 12078891"/>
              <a:gd name="connsiteY558" fmla="*/ 3972715 h 5907136"/>
              <a:gd name="connsiteX559" fmla="*/ 10706469 w 12078891"/>
              <a:gd name="connsiteY559" fmla="*/ 3953370 h 5907136"/>
              <a:gd name="connsiteX560" fmla="*/ 8545008 w 12078891"/>
              <a:gd name="connsiteY560" fmla="*/ 3938098 h 5907136"/>
              <a:gd name="connsiteX561" fmla="*/ 8588787 w 12078891"/>
              <a:gd name="connsiteY561" fmla="*/ 3981877 h 5907136"/>
              <a:gd name="connsiteX562" fmla="*/ 8545008 w 12078891"/>
              <a:gd name="connsiteY562" fmla="*/ 4025656 h 5907136"/>
              <a:gd name="connsiteX563" fmla="*/ 8501229 w 12078891"/>
              <a:gd name="connsiteY563" fmla="*/ 3981877 h 5907136"/>
              <a:gd name="connsiteX564" fmla="*/ 8545008 w 12078891"/>
              <a:gd name="connsiteY564" fmla="*/ 3938098 h 5907136"/>
              <a:gd name="connsiteX565" fmla="*/ 677029 w 12078891"/>
              <a:gd name="connsiteY565" fmla="*/ 3937081 h 5907136"/>
              <a:gd name="connsiteX566" fmla="*/ 684156 w 12078891"/>
              <a:gd name="connsiteY566" fmla="*/ 3944208 h 5907136"/>
              <a:gd name="connsiteX567" fmla="*/ 677029 w 12078891"/>
              <a:gd name="connsiteY567" fmla="*/ 3951334 h 5907136"/>
              <a:gd name="connsiteX568" fmla="*/ 669902 w 12078891"/>
              <a:gd name="connsiteY568" fmla="*/ 3944208 h 5907136"/>
              <a:gd name="connsiteX569" fmla="*/ 677029 w 12078891"/>
              <a:gd name="connsiteY569" fmla="*/ 3937081 h 5907136"/>
              <a:gd name="connsiteX570" fmla="*/ 165937 w 12078891"/>
              <a:gd name="connsiteY570" fmla="*/ 3893302 h 5907136"/>
              <a:gd name="connsiteX571" fmla="*/ 171027 w 12078891"/>
              <a:gd name="connsiteY571" fmla="*/ 3898393 h 5907136"/>
              <a:gd name="connsiteX572" fmla="*/ 165937 w 12078891"/>
              <a:gd name="connsiteY572" fmla="*/ 3903483 h 5907136"/>
              <a:gd name="connsiteX573" fmla="*/ 160846 w 12078891"/>
              <a:gd name="connsiteY573" fmla="*/ 3898393 h 5907136"/>
              <a:gd name="connsiteX574" fmla="*/ 165937 w 12078891"/>
              <a:gd name="connsiteY574" fmla="*/ 3893302 h 5907136"/>
              <a:gd name="connsiteX575" fmla="*/ 3428003 w 12078891"/>
              <a:gd name="connsiteY575" fmla="*/ 3860722 h 5907136"/>
              <a:gd name="connsiteX576" fmla="*/ 3454475 w 12078891"/>
              <a:gd name="connsiteY576" fmla="*/ 3887193 h 5907136"/>
              <a:gd name="connsiteX577" fmla="*/ 3428003 w 12078891"/>
              <a:gd name="connsiteY577" fmla="*/ 3913664 h 5907136"/>
              <a:gd name="connsiteX578" fmla="*/ 3401528 w 12078891"/>
              <a:gd name="connsiteY578" fmla="*/ 3887193 h 5907136"/>
              <a:gd name="connsiteX579" fmla="*/ 3428003 w 12078891"/>
              <a:gd name="connsiteY579" fmla="*/ 3860722 h 5907136"/>
              <a:gd name="connsiteX580" fmla="*/ 461189 w 12078891"/>
              <a:gd name="connsiteY580" fmla="*/ 3827124 h 5907136"/>
              <a:gd name="connsiteX581" fmla="*/ 465262 w 12078891"/>
              <a:gd name="connsiteY581" fmla="*/ 3831196 h 5907136"/>
              <a:gd name="connsiteX582" fmla="*/ 461189 w 12078891"/>
              <a:gd name="connsiteY582" fmla="*/ 3835269 h 5907136"/>
              <a:gd name="connsiteX583" fmla="*/ 457117 w 12078891"/>
              <a:gd name="connsiteY583" fmla="*/ 3831196 h 5907136"/>
              <a:gd name="connsiteX584" fmla="*/ 461189 w 12078891"/>
              <a:gd name="connsiteY584" fmla="*/ 3827124 h 5907136"/>
              <a:gd name="connsiteX585" fmla="*/ 395021 w 12078891"/>
              <a:gd name="connsiteY585" fmla="*/ 3817961 h 5907136"/>
              <a:gd name="connsiteX586" fmla="*/ 402148 w 12078891"/>
              <a:gd name="connsiteY586" fmla="*/ 3825088 h 5907136"/>
              <a:gd name="connsiteX587" fmla="*/ 395021 w 12078891"/>
              <a:gd name="connsiteY587" fmla="*/ 3832215 h 5907136"/>
              <a:gd name="connsiteX588" fmla="*/ 387894 w 12078891"/>
              <a:gd name="connsiteY588" fmla="*/ 3825088 h 5907136"/>
              <a:gd name="connsiteX589" fmla="*/ 395021 w 12078891"/>
              <a:gd name="connsiteY589" fmla="*/ 3817961 h 5907136"/>
              <a:gd name="connsiteX590" fmla="*/ 11750038 w 12078891"/>
              <a:gd name="connsiteY590" fmla="*/ 3799635 h 5907136"/>
              <a:gd name="connsiteX591" fmla="*/ 11755129 w 12078891"/>
              <a:gd name="connsiteY591" fmla="*/ 3805743 h 5907136"/>
              <a:gd name="connsiteX592" fmla="*/ 11750038 w 12078891"/>
              <a:gd name="connsiteY592" fmla="*/ 3810834 h 5907136"/>
              <a:gd name="connsiteX593" fmla="*/ 11743930 w 12078891"/>
              <a:gd name="connsiteY593" fmla="*/ 3805743 h 5907136"/>
              <a:gd name="connsiteX594" fmla="*/ 11750038 w 12078891"/>
              <a:gd name="connsiteY594" fmla="*/ 3799635 h 5907136"/>
              <a:gd name="connsiteX595" fmla="*/ 9481675 w 12078891"/>
              <a:gd name="connsiteY595" fmla="*/ 3783345 h 5907136"/>
              <a:gd name="connsiteX596" fmla="*/ 9493892 w 12078891"/>
              <a:gd name="connsiteY596" fmla="*/ 3794545 h 5907136"/>
              <a:gd name="connsiteX597" fmla="*/ 9481675 w 12078891"/>
              <a:gd name="connsiteY597" fmla="*/ 3805744 h 5907136"/>
              <a:gd name="connsiteX598" fmla="*/ 9469457 w 12078891"/>
              <a:gd name="connsiteY598" fmla="*/ 3794545 h 5907136"/>
              <a:gd name="connsiteX599" fmla="*/ 9481675 w 12078891"/>
              <a:gd name="connsiteY599" fmla="*/ 3783345 h 5907136"/>
              <a:gd name="connsiteX600" fmla="*/ 3492152 w 12078891"/>
              <a:gd name="connsiteY600" fmla="*/ 3781309 h 5907136"/>
              <a:gd name="connsiteX601" fmla="*/ 3503351 w 12078891"/>
              <a:gd name="connsiteY601" fmla="*/ 3792508 h 5907136"/>
              <a:gd name="connsiteX602" fmla="*/ 3492152 w 12078891"/>
              <a:gd name="connsiteY602" fmla="*/ 3803707 h 5907136"/>
              <a:gd name="connsiteX603" fmla="*/ 3480954 w 12078891"/>
              <a:gd name="connsiteY603" fmla="*/ 3792508 h 5907136"/>
              <a:gd name="connsiteX604" fmla="*/ 3492152 w 12078891"/>
              <a:gd name="connsiteY604" fmla="*/ 3781309 h 5907136"/>
              <a:gd name="connsiteX605" fmla="*/ 3015654 w 12078891"/>
              <a:gd name="connsiteY605" fmla="*/ 3767055 h 5907136"/>
              <a:gd name="connsiteX606" fmla="*/ 3022780 w 12078891"/>
              <a:gd name="connsiteY606" fmla="*/ 3774182 h 5907136"/>
              <a:gd name="connsiteX607" fmla="*/ 3015654 w 12078891"/>
              <a:gd name="connsiteY607" fmla="*/ 3781309 h 5907136"/>
              <a:gd name="connsiteX608" fmla="*/ 3008526 w 12078891"/>
              <a:gd name="connsiteY608" fmla="*/ 3774182 h 5907136"/>
              <a:gd name="connsiteX609" fmla="*/ 3015654 w 12078891"/>
              <a:gd name="connsiteY609" fmla="*/ 3767055 h 5907136"/>
              <a:gd name="connsiteX610" fmla="*/ 3810802 w 12078891"/>
              <a:gd name="connsiteY610" fmla="*/ 3754837 h 5907136"/>
              <a:gd name="connsiteX611" fmla="*/ 3820985 w 12078891"/>
              <a:gd name="connsiteY611" fmla="*/ 3765018 h 5907136"/>
              <a:gd name="connsiteX612" fmla="*/ 3810802 w 12078891"/>
              <a:gd name="connsiteY612" fmla="*/ 3775199 h 5907136"/>
              <a:gd name="connsiteX613" fmla="*/ 3800620 w 12078891"/>
              <a:gd name="connsiteY613" fmla="*/ 3765018 h 5907136"/>
              <a:gd name="connsiteX614" fmla="*/ 3810802 w 12078891"/>
              <a:gd name="connsiteY614" fmla="*/ 3754837 h 5907136"/>
              <a:gd name="connsiteX615" fmla="*/ 2153313 w 12078891"/>
              <a:gd name="connsiteY615" fmla="*/ 3744656 h 5907136"/>
              <a:gd name="connsiteX616" fmla="*/ 2170621 w 12078891"/>
              <a:gd name="connsiteY616" fmla="*/ 3761964 h 5907136"/>
              <a:gd name="connsiteX617" fmla="*/ 2153313 w 12078891"/>
              <a:gd name="connsiteY617" fmla="*/ 3779272 h 5907136"/>
              <a:gd name="connsiteX618" fmla="*/ 2136003 w 12078891"/>
              <a:gd name="connsiteY618" fmla="*/ 3761964 h 5907136"/>
              <a:gd name="connsiteX619" fmla="*/ 2153313 w 12078891"/>
              <a:gd name="connsiteY619" fmla="*/ 3744656 h 5907136"/>
              <a:gd name="connsiteX620" fmla="*/ 5287053 w 12078891"/>
              <a:gd name="connsiteY620" fmla="*/ 3741602 h 5907136"/>
              <a:gd name="connsiteX621" fmla="*/ 5292143 w 12078891"/>
              <a:gd name="connsiteY621" fmla="*/ 3746693 h 5907136"/>
              <a:gd name="connsiteX622" fmla="*/ 5287053 w 12078891"/>
              <a:gd name="connsiteY622" fmla="*/ 3751783 h 5907136"/>
              <a:gd name="connsiteX623" fmla="*/ 5281965 w 12078891"/>
              <a:gd name="connsiteY623" fmla="*/ 3746693 h 5907136"/>
              <a:gd name="connsiteX624" fmla="*/ 5287053 w 12078891"/>
              <a:gd name="connsiteY624" fmla="*/ 3741602 h 5907136"/>
              <a:gd name="connsiteX625" fmla="*/ 7031068 w 12078891"/>
              <a:gd name="connsiteY625" fmla="*/ 3735494 h 5907136"/>
              <a:gd name="connsiteX626" fmla="*/ 7053467 w 12078891"/>
              <a:gd name="connsiteY626" fmla="*/ 3757892 h 5907136"/>
              <a:gd name="connsiteX627" fmla="*/ 7031068 w 12078891"/>
              <a:gd name="connsiteY627" fmla="*/ 3780291 h 5907136"/>
              <a:gd name="connsiteX628" fmla="*/ 7008670 w 12078891"/>
              <a:gd name="connsiteY628" fmla="*/ 3757892 h 5907136"/>
              <a:gd name="connsiteX629" fmla="*/ 7031068 w 12078891"/>
              <a:gd name="connsiteY629" fmla="*/ 3735494 h 5907136"/>
              <a:gd name="connsiteX630" fmla="*/ 8007442 w 12078891"/>
              <a:gd name="connsiteY630" fmla="*/ 3718185 h 5907136"/>
              <a:gd name="connsiteX631" fmla="*/ 8051221 w 12078891"/>
              <a:gd name="connsiteY631" fmla="*/ 3761964 h 5907136"/>
              <a:gd name="connsiteX632" fmla="*/ 8007442 w 12078891"/>
              <a:gd name="connsiteY632" fmla="*/ 3804725 h 5907136"/>
              <a:gd name="connsiteX633" fmla="*/ 7963663 w 12078891"/>
              <a:gd name="connsiteY633" fmla="*/ 3761964 h 5907136"/>
              <a:gd name="connsiteX634" fmla="*/ 8007442 w 12078891"/>
              <a:gd name="connsiteY634" fmla="*/ 3718185 h 5907136"/>
              <a:gd name="connsiteX635" fmla="*/ 2738703 w 12078891"/>
              <a:gd name="connsiteY635" fmla="*/ 3717167 h 5907136"/>
              <a:gd name="connsiteX636" fmla="*/ 2746849 w 12078891"/>
              <a:gd name="connsiteY636" fmla="*/ 3725312 h 5907136"/>
              <a:gd name="connsiteX637" fmla="*/ 2738703 w 12078891"/>
              <a:gd name="connsiteY637" fmla="*/ 3733457 h 5907136"/>
              <a:gd name="connsiteX638" fmla="*/ 2730559 w 12078891"/>
              <a:gd name="connsiteY638" fmla="*/ 3725312 h 5907136"/>
              <a:gd name="connsiteX639" fmla="*/ 2738703 w 12078891"/>
              <a:gd name="connsiteY639" fmla="*/ 3717167 h 5907136"/>
              <a:gd name="connsiteX640" fmla="*/ 5693282 w 12078891"/>
              <a:gd name="connsiteY640" fmla="*/ 3715131 h 5907136"/>
              <a:gd name="connsiteX641" fmla="*/ 5701426 w 12078891"/>
              <a:gd name="connsiteY641" fmla="*/ 3722257 h 5907136"/>
              <a:gd name="connsiteX642" fmla="*/ 5693282 w 12078891"/>
              <a:gd name="connsiteY642" fmla="*/ 3729384 h 5907136"/>
              <a:gd name="connsiteX643" fmla="*/ 5685137 w 12078891"/>
              <a:gd name="connsiteY643" fmla="*/ 3722257 h 5907136"/>
              <a:gd name="connsiteX644" fmla="*/ 5693282 w 12078891"/>
              <a:gd name="connsiteY644" fmla="*/ 3715131 h 5907136"/>
              <a:gd name="connsiteX645" fmla="*/ 1150439 w 12078891"/>
              <a:gd name="connsiteY645" fmla="*/ 3714113 h 5907136"/>
              <a:gd name="connsiteX646" fmla="*/ 1156547 w 12078891"/>
              <a:gd name="connsiteY646" fmla="*/ 3720222 h 5907136"/>
              <a:gd name="connsiteX647" fmla="*/ 1150439 w 12078891"/>
              <a:gd name="connsiteY647" fmla="*/ 3726331 h 5907136"/>
              <a:gd name="connsiteX648" fmla="*/ 1144330 w 12078891"/>
              <a:gd name="connsiteY648" fmla="*/ 3720222 h 5907136"/>
              <a:gd name="connsiteX649" fmla="*/ 1150439 w 12078891"/>
              <a:gd name="connsiteY649" fmla="*/ 3714113 h 5907136"/>
              <a:gd name="connsiteX650" fmla="*/ 3209096 w 12078891"/>
              <a:gd name="connsiteY650" fmla="*/ 3699859 h 5907136"/>
              <a:gd name="connsiteX651" fmla="*/ 3261017 w 12078891"/>
              <a:gd name="connsiteY651" fmla="*/ 3751783 h 5907136"/>
              <a:gd name="connsiteX652" fmla="*/ 3209096 w 12078891"/>
              <a:gd name="connsiteY652" fmla="*/ 3803706 h 5907136"/>
              <a:gd name="connsiteX653" fmla="*/ 3157171 w 12078891"/>
              <a:gd name="connsiteY653" fmla="*/ 3751783 h 5907136"/>
              <a:gd name="connsiteX654" fmla="*/ 3209096 w 12078891"/>
              <a:gd name="connsiteY654" fmla="*/ 3699859 h 5907136"/>
              <a:gd name="connsiteX655" fmla="*/ 10019241 w 12078891"/>
              <a:gd name="connsiteY655" fmla="*/ 3698841 h 5907136"/>
              <a:gd name="connsiteX656" fmla="*/ 10081346 w 12078891"/>
              <a:gd name="connsiteY656" fmla="*/ 3759928 h 5907136"/>
              <a:gd name="connsiteX657" fmla="*/ 10019241 w 12078891"/>
              <a:gd name="connsiteY657" fmla="*/ 3821015 h 5907136"/>
              <a:gd name="connsiteX658" fmla="*/ 9957136 w 12078891"/>
              <a:gd name="connsiteY658" fmla="*/ 3759928 h 5907136"/>
              <a:gd name="connsiteX659" fmla="*/ 10019241 w 12078891"/>
              <a:gd name="connsiteY659" fmla="*/ 3698841 h 5907136"/>
              <a:gd name="connsiteX660" fmla="*/ 4673138 w 12078891"/>
              <a:gd name="connsiteY660" fmla="*/ 3679497 h 5907136"/>
              <a:gd name="connsiteX661" fmla="*/ 4690446 w 12078891"/>
              <a:gd name="connsiteY661" fmla="*/ 3695787 h 5907136"/>
              <a:gd name="connsiteX662" fmla="*/ 4673138 w 12078891"/>
              <a:gd name="connsiteY662" fmla="*/ 3712076 h 5907136"/>
              <a:gd name="connsiteX663" fmla="*/ 4655826 w 12078891"/>
              <a:gd name="connsiteY663" fmla="*/ 3695787 h 5907136"/>
              <a:gd name="connsiteX664" fmla="*/ 4673138 w 12078891"/>
              <a:gd name="connsiteY664" fmla="*/ 3679497 h 5907136"/>
              <a:gd name="connsiteX665" fmla="*/ 22399 w 12078891"/>
              <a:gd name="connsiteY665" fmla="*/ 3673388 h 5907136"/>
              <a:gd name="connsiteX666" fmla="*/ 47851 w 12078891"/>
              <a:gd name="connsiteY666" fmla="*/ 3699859 h 5907136"/>
              <a:gd name="connsiteX667" fmla="*/ 22399 w 12078891"/>
              <a:gd name="connsiteY667" fmla="*/ 3725312 h 5907136"/>
              <a:gd name="connsiteX668" fmla="*/ 0 w 12078891"/>
              <a:gd name="connsiteY668" fmla="*/ 3712076 h 5907136"/>
              <a:gd name="connsiteX669" fmla="*/ 0 w 12078891"/>
              <a:gd name="connsiteY669" fmla="*/ 3686623 h 5907136"/>
              <a:gd name="connsiteX670" fmla="*/ 22399 w 12078891"/>
              <a:gd name="connsiteY670" fmla="*/ 3673388 h 5907136"/>
              <a:gd name="connsiteX671" fmla="*/ 10351147 w 12078891"/>
              <a:gd name="connsiteY671" fmla="*/ 3666261 h 5907136"/>
              <a:gd name="connsiteX672" fmla="*/ 10367436 w 12078891"/>
              <a:gd name="connsiteY672" fmla="*/ 3681533 h 5907136"/>
              <a:gd name="connsiteX673" fmla="*/ 10351147 w 12078891"/>
              <a:gd name="connsiteY673" fmla="*/ 3696804 h 5907136"/>
              <a:gd name="connsiteX674" fmla="*/ 10335875 w 12078891"/>
              <a:gd name="connsiteY674" fmla="*/ 3681533 h 5907136"/>
              <a:gd name="connsiteX675" fmla="*/ 10351147 w 12078891"/>
              <a:gd name="connsiteY675" fmla="*/ 3666261 h 5907136"/>
              <a:gd name="connsiteX676" fmla="*/ 11263380 w 12078891"/>
              <a:gd name="connsiteY676" fmla="*/ 3656080 h 5907136"/>
              <a:gd name="connsiteX677" fmla="*/ 11276615 w 12078891"/>
              <a:gd name="connsiteY677" fmla="*/ 3669316 h 5907136"/>
              <a:gd name="connsiteX678" fmla="*/ 11263380 w 12078891"/>
              <a:gd name="connsiteY678" fmla="*/ 3682551 h 5907136"/>
              <a:gd name="connsiteX679" fmla="*/ 11250144 w 12078891"/>
              <a:gd name="connsiteY679" fmla="*/ 3669316 h 5907136"/>
              <a:gd name="connsiteX680" fmla="*/ 11263380 w 12078891"/>
              <a:gd name="connsiteY680" fmla="*/ 3656080 h 5907136"/>
              <a:gd name="connsiteX681" fmla="*/ 223997 w 12078891"/>
              <a:gd name="connsiteY681" fmla="*/ 3647935 h 5907136"/>
              <a:gd name="connsiteX682" fmla="*/ 237232 w 12078891"/>
              <a:gd name="connsiteY682" fmla="*/ 3661170 h 5907136"/>
              <a:gd name="connsiteX683" fmla="*/ 223997 w 12078891"/>
              <a:gd name="connsiteY683" fmla="*/ 3674406 h 5907136"/>
              <a:gd name="connsiteX684" fmla="*/ 210761 w 12078891"/>
              <a:gd name="connsiteY684" fmla="*/ 3661170 h 5907136"/>
              <a:gd name="connsiteX685" fmla="*/ 223997 w 12078891"/>
              <a:gd name="connsiteY685" fmla="*/ 3647935 h 5907136"/>
              <a:gd name="connsiteX686" fmla="*/ 6892604 w 12078891"/>
              <a:gd name="connsiteY686" fmla="*/ 3642845 h 5907136"/>
              <a:gd name="connsiteX687" fmla="*/ 6898713 w 12078891"/>
              <a:gd name="connsiteY687" fmla="*/ 3648954 h 5907136"/>
              <a:gd name="connsiteX688" fmla="*/ 6892604 w 12078891"/>
              <a:gd name="connsiteY688" fmla="*/ 3655063 h 5907136"/>
              <a:gd name="connsiteX689" fmla="*/ 6886496 w 12078891"/>
              <a:gd name="connsiteY689" fmla="*/ 3648954 h 5907136"/>
              <a:gd name="connsiteX690" fmla="*/ 6892604 w 12078891"/>
              <a:gd name="connsiteY690" fmla="*/ 3642845 h 5907136"/>
              <a:gd name="connsiteX691" fmla="*/ 3798592 w 12078891"/>
              <a:gd name="connsiteY691" fmla="*/ 3640808 h 5907136"/>
              <a:gd name="connsiteX692" fmla="*/ 3802666 w 12078891"/>
              <a:gd name="connsiteY692" fmla="*/ 3644880 h 5907136"/>
              <a:gd name="connsiteX693" fmla="*/ 3798592 w 12078891"/>
              <a:gd name="connsiteY693" fmla="*/ 3648953 h 5907136"/>
              <a:gd name="connsiteX694" fmla="*/ 3794520 w 12078891"/>
              <a:gd name="connsiteY694" fmla="*/ 3644880 h 5907136"/>
              <a:gd name="connsiteX695" fmla="*/ 3798592 w 12078891"/>
              <a:gd name="connsiteY695" fmla="*/ 3640808 h 5907136"/>
              <a:gd name="connsiteX696" fmla="*/ 11062810 w 12078891"/>
              <a:gd name="connsiteY696" fmla="*/ 3638772 h 5907136"/>
              <a:gd name="connsiteX697" fmla="*/ 11066882 w 12078891"/>
              <a:gd name="connsiteY697" fmla="*/ 3642844 h 5907136"/>
              <a:gd name="connsiteX698" fmla="*/ 11062810 w 12078891"/>
              <a:gd name="connsiteY698" fmla="*/ 3646917 h 5907136"/>
              <a:gd name="connsiteX699" fmla="*/ 11058737 w 12078891"/>
              <a:gd name="connsiteY699" fmla="*/ 3642844 h 5907136"/>
              <a:gd name="connsiteX700" fmla="*/ 11062810 w 12078891"/>
              <a:gd name="connsiteY700" fmla="*/ 3638772 h 5907136"/>
              <a:gd name="connsiteX701" fmla="*/ 11256252 w 12078891"/>
              <a:gd name="connsiteY701" fmla="*/ 3614337 h 5907136"/>
              <a:gd name="connsiteX702" fmla="*/ 11270506 w 12078891"/>
              <a:gd name="connsiteY702" fmla="*/ 3628591 h 5907136"/>
              <a:gd name="connsiteX703" fmla="*/ 11256252 w 12078891"/>
              <a:gd name="connsiteY703" fmla="*/ 3642844 h 5907136"/>
              <a:gd name="connsiteX704" fmla="*/ 11241998 w 12078891"/>
              <a:gd name="connsiteY704" fmla="*/ 3628591 h 5907136"/>
              <a:gd name="connsiteX705" fmla="*/ 11256252 w 12078891"/>
              <a:gd name="connsiteY705" fmla="*/ 3614337 h 5907136"/>
              <a:gd name="connsiteX706" fmla="*/ 11961807 w 12078891"/>
              <a:gd name="connsiteY706" fmla="*/ 3603138 h 5907136"/>
              <a:gd name="connsiteX707" fmla="*/ 11974024 w 12078891"/>
              <a:gd name="connsiteY707" fmla="*/ 3615355 h 5907136"/>
              <a:gd name="connsiteX708" fmla="*/ 11961807 w 12078891"/>
              <a:gd name="connsiteY708" fmla="*/ 3627572 h 5907136"/>
              <a:gd name="connsiteX709" fmla="*/ 11949589 w 12078891"/>
              <a:gd name="connsiteY709" fmla="*/ 3615355 h 5907136"/>
              <a:gd name="connsiteX710" fmla="*/ 11961807 w 12078891"/>
              <a:gd name="connsiteY710" fmla="*/ 3603138 h 5907136"/>
              <a:gd name="connsiteX711" fmla="*/ 7592051 w 12078891"/>
              <a:gd name="connsiteY711" fmla="*/ 3603138 h 5907136"/>
              <a:gd name="connsiteX712" fmla="*/ 7598160 w 12078891"/>
              <a:gd name="connsiteY712" fmla="*/ 3609246 h 5907136"/>
              <a:gd name="connsiteX713" fmla="*/ 7592051 w 12078891"/>
              <a:gd name="connsiteY713" fmla="*/ 3615355 h 5907136"/>
              <a:gd name="connsiteX714" fmla="*/ 7585942 w 12078891"/>
              <a:gd name="connsiteY714" fmla="*/ 3609246 h 5907136"/>
              <a:gd name="connsiteX715" fmla="*/ 7592051 w 12078891"/>
              <a:gd name="connsiteY715" fmla="*/ 3603138 h 5907136"/>
              <a:gd name="connsiteX716" fmla="*/ 5719746 w 12078891"/>
              <a:gd name="connsiteY716" fmla="*/ 3579721 h 5907136"/>
              <a:gd name="connsiteX717" fmla="*/ 5736035 w 12078891"/>
              <a:gd name="connsiteY717" fmla="*/ 3596011 h 5907136"/>
              <a:gd name="connsiteX718" fmla="*/ 5719746 w 12078891"/>
              <a:gd name="connsiteY718" fmla="*/ 3612301 h 5907136"/>
              <a:gd name="connsiteX719" fmla="*/ 5703456 w 12078891"/>
              <a:gd name="connsiteY719" fmla="*/ 3596011 h 5907136"/>
              <a:gd name="connsiteX720" fmla="*/ 5719746 w 12078891"/>
              <a:gd name="connsiteY720" fmla="*/ 3579721 h 5907136"/>
              <a:gd name="connsiteX721" fmla="*/ 2581980 w 12078891"/>
              <a:gd name="connsiteY721" fmla="*/ 3574631 h 5907136"/>
              <a:gd name="connsiteX722" fmla="*/ 2591143 w 12078891"/>
              <a:gd name="connsiteY722" fmla="*/ 3583794 h 5907136"/>
              <a:gd name="connsiteX723" fmla="*/ 2581980 w 12078891"/>
              <a:gd name="connsiteY723" fmla="*/ 3592958 h 5907136"/>
              <a:gd name="connsiteX724" fmla="*/ 2572815 w 12078891"/>
              <a:gd name="connsiteY724" fmla="*/ 3583794 h 5907136"/>
              <a:gd name="connsiteX725" fmla="*/ 2581980 w 12078891"/>
              <a:gd name="connsiteY725" fmla="*/ 3574631 h 5907136"/>
              <a:gd name="connsiteX726" fmla="*/ 6245083 w 12078891"/>
              <a:gd name="connsiteY726" fmla="*/ 3559359 h 5907136"/>
              <a:gd name="connsiteX727" fmla="*/ 6260355 w 12078891"/>
              <a:gd name="connsiteY727" fmla="*/ 3574631 h 5907136"/>
              <a:gd name="connsiteX728" fmla="*/ 6245083 w 12078891"/>
              <a:gd name="connsiteY728" fmla="*/ 3589903 h 5907136"/>
              <a:gd name="connsiteX729" fmla="*/ 6229811 w 12078891"/>
              <a:gd name="connsiteY729" fmla="*/ 3574631 h 5907136"/>
              <a:gd name="connsiteX730" fmla="*/ 6245083 w 12078891"/>
              <a:gd name="connsiteY730" fmla="*/ 3559359 h 5907136"/>
              <a:gd name="connsiteX731" fmla="*/ 2969866 w 12078891"/>
              <a:gd name="connsiteY731" fmla="*/ 3548160 h 5907136"/>
              <a:gd name="connsiteX732" fmla="*/ 2984114 w 12078891"/>
              <a:gd name="connsiteY732" fmla="*/ 3562414 h 5907136"/>
              <a:gd name="connsiteX733" fmla="*/ 2969866 w 12078891"/>
              <a:gd name="connsiteY733" fmla="*/ 3576667 h 5907136"/>
              <a:gd name="connsiteX734" fmla="*/ 2955610 w 12078891"/>
              <a:gd name="connsiteY734" fmla="*/ 3562414 h 5907136"/>
              <a:gd name="connsiteX735" fmla="*/ 2969866 w 12078891"/>
              <a:gd name="connsiteY735" fmla="*/ 3548160 h 5907136"/>
              <a:gd name="connsiteX736" fmla="*/ 9676136 w 12078891"/>
              <a:gd name="connsiteY736" fmla="*/ 3545106 h 5907136"/>
              <a:gd name="connsiteX737" fmla="*/ 9689371 w 12078891"/>
              <a:gd name="connsiteY737" fmla="*/ 3558341 h 5907136"/>
              <a:gd name="connsiteX738" fmla="*/ 9676136 w 12078891"/>
              <a:gd name="connsiteY738" fmla="*/ 3571577 h 5907136"/>
              <a:gd name="connsiteX739" fmla="*/ 9662900 w 12078891"/>
              <a:gd name="connsiteY739" fmla="*/ 3558341 h 5907136"/>
              <a:gd name="connsiteX740" fmla="*/ 9676136 w 12078891"/>
              <a:gd name="connsiteY740" fmla="*/ 3545106 h 5907136"/>
              <a:gd name="connsiteX741" fmla="*/ 11762257 w 12078891"/>
              <a:gd name="connsiteY741" fmla="*/ 3540015 h 5907136"/>
              <a:gd name="connsiteX742" fmla="*/ 11784655 w 12078891"/>
              <a:gd name="connsiteY742" fmla="*/ 3562414 h 5907136"/>
              <a:gd name="connsiteX743" fmla="*/ 11762257 w 12078891"/>
              <a:gd name="connsiteY743" fmla="*/ 3584812 h 5907136"/>
              <a:gd name="connsiteX744" fmla="*/ 11739858 w 12078891"/>
              <a:gd name="connsiteY744" fmla="*/ 3562414 h 5907136"/>
              <a:gd name="connsiteX745" fmla="*/ 11762257 w 12078891"/>
              <a:gd name="connsiteY745" fmla="*/ 3540015 h 5907136"/>
              <a:gd name="connsiteX746" fmla="*/ 9631338 w 12078891"/>
              <a:gd name="connsiteY746" fmla="*/ 3535942 h 5907136"/>
              <a:gd name="connsiteX747" fmla="*/ 9633375 w 12078891"/>
              <a:gd name="connsiteY747" fmla="*/ 3537978 h 5907136"/>
              <a:gd name="connsiteX748" fmla="*/ 9631338 w 12078891"/>
              <a:gd name="connsiteY748" fmla="*/ 3540015 h 5907136"/>
              <a:gd name="connsiteX749" fmla="*/ 9629302 w 12078891"/>
              <a:gd name="connsiteY749" fmla="*/ 3537978 h 5907136"/>
              <a:gd name="connsiteX750" fmla="*/ 9631338 w 12078891"/>
              <a:gd name="connsiteY750" fmla="*/ 3535942 h 5907136"/>
              <a:gd name="connsiteX751" fmla="*/ 12059546 w 12078891"/>
              <a:gd name="connsiteY751" fmla="*/ 3527798 h 5907136"/>
              <a:gd name="connsiteX752" fmla="*/ 12078891 w 12078891"/>
              <a:gd name="connsiteY752" fmla="*/ 3547142 h 5907136"/>
              <a:gd name="connsiteX753" fmla="*/ 12059546 w 12078891"/>
              <a:gd name="connsiteY753" fmla="*/ 3566486 h 5907136"/>
              <a:gd name="connsiteX754" fmla="*/ 12040202 w 12078891"/>
              <a:gd name="connsiteY754" fmla="*/ 3547142 h 5907136"/>
              <a:gd name="connsiteX755" fmla="*/ 12059546 w 12078891"/>
              <a:gd name="connsiteY755" fmla="*/ 3527798 h 5907136"/>
              <a:gd name="connsiteX756" fmla="*/ 7084010 w 12078891"/>
              <a:gd name="connsiteY756" fmla="*/ 3498272 h 5907136"/>
              <a:gd name="connsiteX757" fmla="*/ 7119644 w 12078891"/>
              <a:gd name="connsiteY757" fmla="*/ 3533906 h 5907136"/>
              <a:gd name="connsiteX758" fmla="*/ 7084010 w 12078891"/>
              <a:gd name="connsiteY758" fmla="*/ 3569540 h 5907136"/>
              <a:gd name="connsiteX759" fmla="*/ 7048376 w 12078891"/>
              <a:gd name="connsiteY759" fmla="*/ 3533906 h 5907136"/>
              <a:gd name="connsiteX760" fmla="*/ 7084010 w 12078891"/>
              <a:gd name="connsiteY760" fmla="*/ 3498272 h 5907136"/>
              <a:gd name="connsiteX761" fmla="*/ 6021100 w 12078891"/>
              <a:gd name="connsiteY761" fmla="*/ 3493181 h 5907136"/>
              <a:gd name="connsiteX762" fmla="*/ 6044514 w 12078891"/>
              <a:gd name="connsiteY762" fmla="*/ 3516598 h 5907136"/>
              <a:gd name="connsiteX763" fmla="*/ 6021100 w 12078891"/>
              <a:gd name="connsiteY763" fmla="*/ 3540015 h 5907136"/>
              <a:gd name="connsiteX764" fmla="*/ 5997683 w 12078891"/>
              <a:gd name="connsiteY764" fmla="*/ 3516598 h 5907136"/>
              <a:gd name="connsiteX765" fmla="*/ 6021100 w 12078891"/>
              <a:gd name="connsiteY765" fmla="*/ 3493181 h 5907136"/>
              <a:gd name="connsiteX766" fmla="*/ 11277632 w 12078891"/>
              <a:gd name="connsiteY766" fmla="*/ 3485036 h 5907136"/>
              <a:gd name="connsiteX767" fmla="*/ 11297995 w 12078891"/>
              <a:gd name="connsiteY767" fmla="*/ 3505398 h 5907136"/>
              <a:gd name="connsiteX768" fmla="*/ 11277632 w 12078891"/>
              <a:gd name="connsiteY768" fmla="*/ 3525761 h 5907136"/>
              <a:gd name="connsiteX769" fmla="*/ 11257270 w 12078891"/>
              <a:gd name="connsiteY769" fmla="*/ 3505398 h 5907136"/>
              <a:gd name="connsiteX770" fmla="*/ 11277632 w 12078891"/>
              <a:gd name="connsiteY770" fmla="*/ 3485036 h 5907136"/>
              <a:gd name="connsiteX771" fmla="*/ 2440421 w 12078891"/>
              <a:gd name="connsiteY771" fmla="*/ 3471801 h 5907136"/>
              <a:gd name="connsiteX772" fmla="*/ 2451621 w 12078891"/>
              <a:gd name="connsiteY772" fmla="*/ 3483000 h 5907136"/>
              <a:gd name="connsiteX773" fmla="*/ 2440421 w 12078891"/>
              <a:gd name="connsiteY773" fmla="*/ 3494200 h 5907136"/>
              <a:gd name="connsiteX774" fmla="*/ 2429222 w 12078891"/>
              <a:gd name="connsiteY774" fmla="*/ 3483000 h 5907136"/>
              <a:gd name="connsiteX775" fmla="*/ 2440421 w 12078891"/>
              <a:gd name="connsiteY775" fmla="*/ 3471801 h 5907136"/>
              <a:gd name="connsiteX776" fmla="*/ 3097080 w 12078891"/>
              <a:gd name="connsiteY776" fmla="*/ 3463656 h 5907136"/>
              <a:gd name="connsiteX777" fmla="*/ 3105225 w 12078891"/>
              <a:gd name="connsiteY777" fmla="*/ 3471801 h 5907136"/>
              <a:gd name="connsiteX778" fmla="*/ 3097080 w 12078891"/>
              <a:gd name="connsiteY778" fmla="*/ 3479946 h 5907136"/>
              <a:gd name="connsiteX779" fmla="*/ 3088935 w 12078891"/>
              <a:gd name="connsiteY779" fmla="*/ 3471801 h 5907136"/>
              <a:gd name="connsiteX780" fmla="*/ 3097080 w 12078891"/>
              <a:gd name="connsiteY780" fmla="*/ 3463656 h 5907136"/>
              <a:gd name="connsiteX781" fmla="*/ 8625439 w 12078891"/>
              <a:gd name="connsiteY781" fmla="*/ 3460602 h 5907136"/>
              <a:gd name="connsiteX782" fmla="*/ 8628493 w 12078891"/>
              <a:gd name="connsiteY782" fmla="*/ 3463656 h 5907136"/>
              <a:gd name="connsiteX783" fmla="*/ 8625439 w 12078891"/>
              <a:gd name="connsiteY783" fmla="*/ 3466710 h 5907136"/>
              <a:gd name="connsiteX784" fmla="*/ 8622385 w 12078891"/>
              <a:gd name="connsiteY784" fmla="*/ 3463656 h 5907136"/>
              <a:gd name="connsiteX785" fmla="*/ 8625439 w 12078891"/>
              <a:gd name="connsiteY785" fmla="*/ 3460602 h 5907136"/>
              <a:gd name="connsiteX786" fmla="*/ 10457030 w 12078891"/>
              <a:gd name="connsiteY786" fmla="*/ 3457547 h 5907136"/>
              <a:gd name="connsiteX787" fmla="*/ 10466194 w 12078891"/>
              <a:gd name="connsiteY787" fmla="*/ 3466710 h 5907136"/>
              <a:gd name="connsiteX788" fmla="*/ 10457030 w 12078891"/>
              <a:gd name="connsiteY788" fmla="*/ 3475874 h 5907136"/>
              <a:gd name="connsiteX789" fmla="*/ 10447867 w 12078891"/>
              <a:gd name="connsiteY789" fmla="*/ 3466710 h 5907136"/>
              <a:gd name="connsiteX790" fmla="*/ 10457030 w 12078891"/>
              <a:gd name="connsiteY790" fmla="*/ 3457547 h 5907136"/>
              <a:gd name="connsiteX791" fmla="*/ 8199867 w 12078891"/>
              <a:gd name="connsiteY791" fmla="*/ 3455511 h 5907136"/>
              <a:gd name="connsiteX792" fmla="*/ 8201903 w 12078891"/>
              <a:gd name="connsiteY792" fmla="*/ 3458565 h 5907136"/>
              <a:gd name="connsiteX793" fmla="*/ 8199867 w 12078891"/>
              <a:gd name="connsiteY793" fmla="*/ 3460602 h 5907136"/>
              <a:gd name="connsiteX794" fmla="*/ 8196812 w 12078891"/>
              <a:gd name="connsiteY794" fmla="*/ 3458565 h 5907136"/>
              <a:gd name="connsiteX795" fmla="*/ 8199867 w 12078891"/>
              <a:gd name="connsiteY795" fmla="*/ 3455511 h 5907136"/>
              <a:gd name="connsiteX796" fmla="*/ 5478448 w 12078891"/>
              <a:gd name="connsiteY796" fmla="*/ 3453475 h 5907136"/>
              <a:gd name="connsiteX797" fmla="*/ 5481503 w 12078891"/>
              <a:gd name="connsiteY797" fmla="*/ 3456529 h 5907136"/>
              <a:gd name="connsiteX798" fmla="*/ 5478448 w 12078891"/>
              <a:gd name="connsiteY798" fmla="*/ 3459583 h 5907136"/>
              <a:gd name="connsiteX799" fmla="*/ 5475394 w 12078891"/>
              <a:gd name="connsiteY799" fmla="*/ 3456529 h 5907136"/>
              <a:gd name="connsiteX800" fmla="*/ 5478448 w 12078891"/>
              <a:gd name="connsiteY800" fmla="*/ 3453475 h 5907136"/>
              <a:gd name="connsiteX801" fmla="*/ 11224691 w 12078891"/>
              <a:gd name="connsiteY801" fmla="*/ 3452457 h 5907136"/>
              <a:gd name="connsiteX802" fmla="*/ 11227746 w 12078891"/>
              <a:gd name="connsiteY802" fmla="*/ 3455512 h 5907136"/>
              <a:gd name="connsiteX803" fmla="*/ 11224691 w 12078891"/>
              <a:gd name="connsiteY803" fmla="*/ 3458566 h 5907136"/>
              <a:gd name="connsiteX804" fmla="*/ 11221636 w 12078891"/>
              <a:gd name="connsiteY804" fmla="*/ 3455512 h 5907136"/>
              <a:gd name="connsiteX805" fmla="*/ 11224691 w 12078891"/>
              <a:gd name="connsiteY805" fmla="*/ 3452457 h 5907136"/>
              <a:gd name="connsiteX806" fmla="*/ 8541953 w 12078891"/>
              <a:gd name="connsiteY806" fmla="*/ 3447366 h 5907136"/>
              <a:gd name="connsiteX807" fmla="*/ 8549080 w 12078891"/>
              <a:gd name="connsiteY807" fmla="*/ 3454493 h 5907136"/>
              <a:gd name="connsiteX808" fmla="*/ 8541953 w 12078891"/>
              <a:gd name="connsiteY808" fmla="*/ 3461620 h 5907136"/>
              <a:gd name="connsiteX809" fmla="*/ 8534826 w 12078891"/>
              <a:gd name="connsiteY809" fmla="*/ 3454493 h 5907136"/>
              <a:gd name="connsiteX810" fmla="*/ 8541953 w 12078891"/>
              <a:gd name="connsiteY810" fmla="*/ 3447366 h 5907136"/>
              <a:gd name="connsiteX811" fmla="*/ 7065684 w 12078891"/>
              <a:gd name="connsiteY811" fmla="*/ 3431076 h 5907136"/>
              <a:gd name="connsiteX812" fmla="*/ 7088082 w 12078891"/>
              <a:gd name="connsiteY812" fmla="*/ 3453475 h 5907136"/>
              <a:gd name="connsiteX813" fmla="*/ 7065684 w 12078891"/>
              <a:gd name="connsiteY813" fmla="*/ 3475873 h 5907136"/>
              <a:gd name="connsiteX814" fmla="*/ 7043285 w 12078891"/>
              <a:gd name="connsiteY814" fmla="*/ 3453475 h 5907136"/>
              <a:gd name="connsiteX815" fmla="*/ 7065684 w 12078891"/>
              <a:gd name="connsiteY815" fmla="*/ 3431076 h 5907136"/>
              <a:gd name="connsiteX816" fmla="*/ 5279916 w 12078891"/>
              <a:gd name="connsiteY816" fmla="*/ 3424968 h 5907136"/>
              <a:gd name="connsiteX817" fmla="*/ 5289078 w 12078891"/>
              <a:gd name="connsiteY817" fmla="*/ 3435149 h 5907136"/>
              <a:gd name="connsiteX818" fmla="*/ 5279916 w 12078891"/>
              <a:gd name="connsiteY818" fmla="*/ 3444312 h 5907136"/>
              <a:gd name="connsiteX819" fmla="*/ 5270756 w 12078891"/>
              <a:gd name="connsiteY819" fmla="*/ 3435149 h 5907136"/>
              <a:gd name="connsiteX820" fmla="*/ 5279916 w 12078891"/>
              <a:gd name="connsiteY820" fmla="*/ 3424968 h 5907136"/>
              <a:gd name="connsiteX821" fmla="*/ 1524108 w 12078891"/>
              <a:gd name="connsiteY821" fmla="*/ 3424968 h 5907136"/>
              <a:gd name="connsiteX822" fmla="*/ 1541416 w 12078891"/>
              <a:gd name="connsiteY822" fmla="*/ 3441258 h 5907136"/>
              <a:gd name="connsiteX823" fmla="*/ 1524108 w 12078891"/>
              <a:gd name="connsiteY823" fmla="*/ 3458566 h 5907136"/>
              <a:gd name="connsiteX824" fmla="*/ 1506800 w 12078891"/>
              <a:gd name="connsiteY824" fmla="*/ 3441258 h 5907136"/>
              <a:gd name="connsiteX825" fmla="*/ 1524108 w 12078891"/>
              <a:gd name="connsiteY825" fmla="*/ 3424968 h 5907136"/>
              <a:gd name="connsiteX826" fmla="*/ 11624811 w 12078891"/>
              <a:gd name="connsiteY826" fmla="*/ 3416823 h 5907136"/>
              <a:gd name="connsiteX827" fmla="*/ 11627864 w 12078891"/>
              <a:gd name="connsiteY827" fmla="*/ 3419878 h 5907136"/>
              <a:gd name="connsiteX828" fmla="*/ 11624811 w 12078891"/>
              <a:gd name="connsiteY828" fmla="*/ 3422932 h 5907136"/>
              <a:gd name="connsiteX829" fmla="*/ 11621756 w 12078891"/>
              <a:gd name="connsiteY829" fmla="*/ 3419878 h 5907136"/>
              <a:gd name="connsiteX830" fmla="*/ 11624811 w 12078891"/>
              <a:gd name="connsiteY830" fmla="*/ 3416823 h 5907136"/>
              <a:gd name="connsiteX831" fmla="*/ 1917116 w 12078891"/>
              <a:gd name="connsiteY831" fmla="*/ 3413768 h 5907136"/>
              <a:gd name="connsiteX832" fmla="*/ 1927297 w 12078891"/>
              <a:gd name="connsiteY832" fmla="*/ 3423949 h 5907136"/>
              <a:gd name="connsiteX833" fmla="*/ 1917116 w 12078891"/>
              <a:gd name="connsiteY833" fmla="*/ 3434130 h 5907136"/>
              <a:gd name="connsiteX834" fmla="*/ 1906936 w 12078891"/>
              <a:gd name="connsiteY834" fmla="*/ 3423949 h 5907136"/>
              <a:gd name="connsiteX835" fmla="*/ 1917116 w 12078891"/>
              <a:gd name="connsiteY835" fmla="*/ 3413768 h 5907136"/>
              <a:gd name="connsiteX836" fmla="*/ 5165902 w 12078891"/>
              <a:gd name="connsiteY836" fmla="*/ 3393406 h 5907136"/>
              <a:gd name="connsiteX837" fmla="*/ 5177103 w 12078891"/>
              <a:gd name="connsiteY837" fmla="*/ 3404606 h 5907136"/>
              <a:gd name="connsiteX838" fmla="*/ 5165902 w 12078891"/>
              <a:gd name="connsiteY838" fmla="*/ 3415805 h 5907136"/>
              <a:gd name="connsiteX839" fmla="*/ 5154701 w 12078891"/>
              <a:gd name="connsiteY839" fmla="*/ 3404606 h 5907136"/>
              <a:gd name="connsiteX840" fmla="*/ 5165902 w 12078891"/>
              <a:gd name="connsiteY840" fmla="*/ 3393406 h 5907136"/>
              <a:gd name="connsiteX841" fmla="*/ 5465222 w 12078891"/>
              <a:gd name="connsiteY841" fmla="*/ 3386279 h 5907136"/>
              <a:gd name="connsiteX842" fmla="*/ 5499838 w 12078891"/>
              <a:gd name="connsiteY842" fmla="*/ 3420895 h 5907136"/>
              <a:gd name="connsiteX843" fmla="*/ 5465222 w 12078891"/>
              <a:gd name="connsiteY843" fmla="*/ 3455512 h 5907136"/>
              <a:gd name="connsiteX844" fmla="*/ 5429590 w 12078891"/>
              <a:gd name="connsiteY844" fmla="*/ 3420895 h 5907136"/>
              <a:gd name="connsiteX845" fmla="*/ 5465222 w 12078891"/>
              <a:gd name="connsiteY845" fmla="*/ 3386279 h 5907136"/>
              <a:gd name="connsiteX846" fmla="*/ 8081764 w 12078891"/>
              <a:gd name="connsiteY846" fmla="*/ 3381188 h 5907136"/>
              <a:gd name="connsiteX847" fmla="*/ 8099072 w 12078891"/>
              <a:gd name="connsiteY847" fmla="*/ 3398496 h 5907136"/>
              <a:gd name="connsiteX848" fmla="*/ 8081764 w 12078891"/>
              <a:gd name="connsiteY848" fmla="*/ 3415804 h 5907136"/>
              <a:gd name="connsiteX849" fmla="*/ 8064456 w 12078891"/>
              <a:gd name="connsiteY849" fmla="*/ 3398496 h 5907136"/>
              <a:gd name="connsiteX850" fmla="*/ 8081764 w 12078891"/>
              <a:gd name="connsiteY850" fmla="*/ 3381188 h 5907136"/>
              <a:gd name="connsiteX851" fmla="*/ 2167538 w 12078891"/>
              <a:gd name="connsiteY851" fmla="*/ 3379153 h 5907136"/>
              <a:gd name="connsiteX852" fmla="*/ 2174665 w 12078891"/>
              <a:gd name="connsiteY852" fmla="*/ 3386279 h 5907136"/>
              <a:gd name="connsiteX853" fmla="*/ 2167538 w 12078891"/>
              <a:gd name="connsiteY853" fmla="*/ 3393406 h 5907136"/>
              <a:gd name="connsiteX854" fmla="*/ 2160411 w 12078891"/>
              <a:gd name="connsiteY854" fmla="*/ 3386279 h 5907136"/>
              <a:gd name="connsiteX855" fmla="*/ 2167538 w 12078891"/>
              <a:gd name="connsiteY855" fmla="*/ 3379153 h 5907136"/>
              <a:gd name="connsiteX856" fmla="*/ 5912161 w 12078891"/>
              <a:gd name="connsiteY856" fmla="*/ 3372026 h 5907136"/>
              <a:gd name="connsiteX857" fmla="*/ 5917252 w 12078891"/>
              <a:gd name="connsiteY857" fmla="*/ 3377117 h 5907136"/>
              <a:gd name="connsiteX858" fmla="*/ 5912161 w 12078891"/>
              <a:gd name="connsiteY858" fmla="*/ 3382207 h 5907136"/>
              <a:gd name="connsiteX859" fmla="*/ 5907070 w 12078891"/>
              <a:gd name="connsiteY859" fmla="*/ 3377117 h 5907136"/>
              <a:gd name="connsiteX860" fmla="*/ 5912161 w 12078891"/>
              <a:gd name="connsiteY860" fmla="*/ 3372026 h 5907136"/>
              <a:gd name="connsiteX861" fmla="*/ 5985469 w 12078891"/>
              <a:gd name="connsiteY861" fmla="*/ 3371007 h 5907136"/>
              <a:gd name="connsiteX862" fmla="*/ 6014992 w 12078891"/>
              <a:gd name="connsiteY862" fmla="*/ 3400533 h 5907136"/>
              <a:gd name="connsiteX863" fmla="*/ 5985469 w 12078891"/>
              <a:gd name="connsiteY863" fmla="*/ 3429040 h 5907136"/>
              <a:gd name="connsiteX864" fmla="*/ 5955944 w 12078891"/>
              <a:gd name="connsiteY864" fmla="*/ 3400533 h 5907136"/>
              <a:gd name="connsiteX865" fmla="*/ 5985469 w 12078891"/>
              <a:gd name="connsiteY865" fmla="*/ 3371007 h 5907136"/>
              <a:gd name="connsiteX866" fmla="*/ 11978097 w 12078891"/>
              <a:gd name="connsiteY866" fmla="*/ 3369989 h 5907136"/>
              <a:gd name="connsiteX867" fmla="*/ 11988278 w 12078891"/>
              <a:gd name="connsiteY867" fmla="*/ 3380170 h 5907136"/>
              <a:gd name="connsiteX868" fmla="*/ 11978097 w 12078891"/>
              <a:gd name="connsiteY868" fmla="*/ 3390351 h 5907136"/>
              <a:gd name="connsiteX869" fmla="*/ 11967916 w 12078891"/>
              <a:gd name="connsiteY869" fmla="*/ 3380170 h 5907136"/>
              <a:gd name="connsiteX870" fmla="*/ 11978097 w 12078891"/>
              <a:gd name="connsiteY870" fmla="*/ 3369989 h 5907136"/>
              <a:gd name="connsiteX871" fmla="*/ 5751306 w 12078891"/>
              <a:gd name="connsiteY871" fmla="*/ 3365917 h 5907136"/>
              <a:gd name="connsiteX872" fmla="*/ 5774723 w 12078891"/>
              <a:gd name="connsiteY872" fmla="*/ 3389334 h 5907136"/>
              <a:gd name="connsiteX873" fmla="*/ 5751306 w 12078891"/>
              <a:gd name="connsiteY873" fmla="*/ 3412751 h 5907136"/>
              <a:gd name="connsiteX874" fmla="*/ 5727889 w 12078891"/>
              <a:gd name="connsiteY874" fmla="*/ 3389334 h 5907136"/>
              <a:gd name="connsiteX875" fmla="*/ 5751306 w 12078891"/>
              <a:gd name="connsiteY875" fmla="*/ 3365917 h 5907136"/>
              <a:gd name="connsiteX876" fmla="*/ 1345917 w 12078891"/>
              <a:gd name="connsiteY876" fmla="*/ 3353700 h 5907136"/>
              <a:gd name="connsiteX877" fmla="*/ 1357117 w 12078891"/>
              <a:gd name="connsiteY877" fmla="*/ 3364899 h 5907136"/>
              <a:gd name="connsiteX878" fmla="*/ 1345917 w 12078891"/>
              <a:gd name="connsiteY878" fmla="*/ 3376098 h 5907136"/>
              <a:gd name="connsiteX879" fmla="*/ 1334718 w 12078891"/>
              <a:gd name="connsiteY879" fmla="*/ 3364899 h 5907136"/>
              <a:gd name="connsiteX880" fmla="*/ 1345917 w 12078891"/>
              <a:gd name="connsiteY880" fmla="*/ 3353700 h 5907136"/>
              <a:gd name="connsiteX881" fmla="*/ 1741964 w 12078891"/>
              <a:gd name="connsiteY881" fmla="*/ 3352681 h 5907136"/>
              <a:gd name="connsiteX882" fmla="*/ 1757236 w 12078891"/>
              <a:gd name="connsiteY882" fmla="*/ 3367953 h 5907136"/>
              <a:gd name="connsiteX883" fmla="*/ 1741964 w 12078891"/>
              <a:gd name="connsiteY883" fmla="*/ 3383225 h 5907136"/>
              <a:gd name="connsiteX884" fmla="*/ 1726692 w 12078891"/>
              <a:gd name="connsiteY884" fmla="*/ 3367953 h 5907136"/>
              <a:gd name="connsiteX885" fmla="*/ 1741964 w 12078891"/>
              <a:gd name="connsiteY885" fmla="*/ 3352681 h 5907136"/>
              <a:gd name="connsiteX886" fmla="*/ 8901348 w 12078891"/>
              <a:gd name="connsiteY886" fmla="*/ 3345554 h 5907136"/>
              <a:gd name="connsiteX887" fmla="*/ 8912548 w 12078891"/>
              <a:gd name="connsiteY887" fmla="*/ 3356754 h 5907136"/>
              <a:gd name="connsiteX888" fmla="*/ 8901348 w 12078891"/>
              <a:gd name="connsiteY888" fmla="*/ 3367953 h 5907136"/>
              <a:gd name="connsiteX889" fmla="*/ 8890149 w 12078891"/>
              <a:gd name="connsiteY889" fmla="*/ 3356754 h 5907136"/>
              <a:gd name="connsiteX890" fmla="*/ 8901348 w 12078891"/>
              <a:gd name="connsiteY890" fmla="*/ 3345554 h 5907136"/>
              <a:gd name="connsiteX891" fmla="*/ 8379055 w 12078891"/>
              <a:gd name="connsiteY891" fmla="*/ 3334355 h 5907136"/>
              <a:gd name="connsiteX892" fmla="*/ 8391272 w 12078891"/>
              <a:gd name="connsiteY892" fmla="*/ 3346573 h 5907136"/>
              <a:gd name="connsiteX893" fmla="*/ 8379055 w 12078891"/>
              <a:gd name="connsiteY893" fmla="*/ 3358790 h 5907136"/>
              <a:gd name="connsiteX894" fmla="*/ 8366837 w 12078891"/>
              <a:gd name="connsiteY894" fmla="*/ 3346573 h 5907136"/>
              <a:gd name="connsiteX895" fmla="*/ 8379055 w 12078891"/>
              <a:gd name="connsiteY895" fmla="*/ 3334355 h 5907136"/>
              <a:gd name="connsiteX896" fmla="*/ 1251232 w 12078891"/>
              <a:gd name="connsiteY896" fmla="*/ 3312975 h 5907136"/>
              <a:gd name="connsiteX897" fmla="*/ 1258359 w 12078891"/>
              <a:gd name="connsiteY897" fmla="*/ 3320101 h 5907136"/>
              <a:gd name="connsiteX898" fmla="*/ 1251232 w 12078891"/>
              <a:gd name="connsiteY898" fmla="*/ 3327228 h 5907136"/>
              <a:gd name="connsiteX899" fmla="*/ 1244105 w 12078891"/>
              <a:gd name="connsiteY899" fmla="*/ 3320101 h 5907136"/>
              <a:gd name="connsiteX900" fmla="*/ 1251232 w 12078891"/>
              <a:gd name="connsiteY900" fmla="*/ 3312975 h 5907136"/>
              <a:gd name="connsiteX901" fmla="*/ 8995015 w 12078891"/>
              <a:gd name="connsiteY901" fmla="*/ 3306866 h 5907136"/>
              <a:gd name="connsiteX902" fmla="*/ 8998069 w 12078891"/>
              <a:gd name="connsiteY902" fmla="*/ 3309920 h 5907136"/>
              <a:gd name="connsiteX903" fmla="*/ 8995015 w 12078891"/>
              <a:gd name="connsiteY903" fmla="*/ 3312975 h 5907136"/>
              <a:gd name="connsiteX904" fmla="*/ 8991961 w 12078891"/>
              <a:gd name="connsiteY904" fmla="*/ 3309920 h 5907136"/>
              <a:gd name="connsiteX905" fmla="*/ 8995015 w 12078891"/>
              <a:gd name="connsiteY905" fmla="*/ 3306866 h 5907136"/>
              <a:gd name="connsiteX906" fmla="*/ 4238390 w 12078891"/>
              <a:gd name="connsiteY906" fmla="*/ 3297703 h 5907136"/>
              <a:gd name="connsiteX907" fmla="*/ 4244501 w 12078891"/>
              <a:gd name="connsiteY907" fmla="*/ 3303811 h 5907136"/>
              <a:gd name="connsiteX908" fmla="*/ 4238390 w 12078891"/>
              <a:gd name="connsiteY908" fmla="*/ 3309920 h 5907136"/>
              <a:gd name="connsiteX909" fmla="*/ 4232282 w 12078891"/>
              <a:gd name="connsiteY909" fmla="*/ 3303811 h 5907136"/>
              <a:gd name="connsiteX910" fmla="*/ 4238390 w 12078891"/>
              <a:gd name="connsiteY910" fmla="*/ 3297703 h 5907136"/>
              <a:gd name="connsiteX911" fmla="*/ 10075237 w 12078891"/>
              <a:gd name="connsiteY911" fmla="*/ 3291594 h 5907136"/>
              <a:gd name="connsiteX912" fmla="*/ 10078292 w 12078891"/>
              <a:gd name="connsiteY912" fmla="*/ 3294648 h 5907136"/>
              <a:gd name="connsiteX913" fmla="*/ 10075237 w 12078891"/>
              <a:gd name="connsiteY913" fmla="*/ 3297703 h 5907136"/>
              <a:gd name="connsiteX914" fmla="*/ 10072183 w 12078891"/>
              <a:gd name="connsiteY914" fmla="*/ 3294648 h 5907136"/>
              <a:gd name="connsiteX915" fmla="*/ 10075237 w 12078891"/>
              <a:gd name="connsiteY915" fmla="*/ 3291594 h 5907136"/>
              <a:gd name="connsiteX916" fmla="*/ 7144079 w 12078891"/>
              <a:gd name="connsiteY916" fmla="*/ 3279377 h 5907136"/>
              <a:gd name="connsiteX917" fmla="*/ 7147133 w 12078891"/>
              <a:gd name="connsiteY917" fmla="*/ 3282432 h 5907136"/>
              <a:gd name="connsiteX918" fmla="*/ 7144079 w 12078891"/>
              <a:gd name="connsiteY918" fmla="*/ 3285486 h 5907136"/>
              <a:gd name="connsiteX919" fmla="*/ 7141025 w 12078891"/>
              <a:gd name="connsiteY919" fmla="*/ 3282432 h 5907136"/>
              <a:gd name="connsiteX920" fmla="*/ 7144079 w 12078891"/>
              <a:gd name="connsiteY920" fmla="*/ 3279377 h 5907136"/>
              <a:gd name="connsiteX921" fmla="*/ 4435895 w 12078891"/>
              <a:gd name="connsiteY921" fmla="*/ 3261051 h 5907136"/>
              <a:gd name="connsiteX922" fmla="*/ 4444040 w 12078891"/>
              <a:gd name="connsiteY922" fmla="*/ 3269196 h 5907136"/>
              <a:gd name="connsiteX923" fmla="*/ 4435895 w 12078891"/>
              <a:gd name="connsiteY923" fmla="*/ 3277341 h 5907136"/>
              <a:gd name="connsiteX924" fmla="*/ 4427749 w 12078891"/>
              <a:gd name="connsiteY924" fmla="*/ 3269196 h 5907136"/>
              <a:gd name="connsiteX925" fmla="*/ 4435895 w 12078891"/>
              <a:gd name="connsiteY925" fmla="*/ 3261051 h 5907136"/>
              <a:gd name="connsiteX926" fmla="*/ 3076766 w 12078891"/>
              <a:gd name="connsiteY926" fmla="*/ 3244761 h 5907136"/>
              <a:gd name="connsiteX927" fmla="*/ 3118507 w 12078891"/>
              <a:gd name="connsiteY927" fmla="*/ 3286504 h 5907136"/>
              <a:gd name="connsiteX928" fmla="*/ 3076766 w 12078891"/>
              <a:gd name="connsiteY928" fmla="*/ 3328247 h 5907136"/>
              <a:gd name="connsiteX929" fmla="*/ 3035021 w 12078891"/>
              <a:gd name="connsiteY929" fmla="*/ 3286504 h 5907136"/>
              <a:gd name="connsiteX930" fmla="*/ 3076766 w 12078891"/>
              <a:gd name="connsiteY930" fmla="*/ 3244761 h 5907136"/>
              <a:gd name="connsiteX931" fmla="*/ 2172686 w 12078891"/>
              <a:gd name="connsiteY931" fmla="*/ 3238652 h 5907136"/>
              <a:gd name="connsiteX932" fmla="*/ 2195083 w 12078891"/>
              <a:gd name="connsiteY932" fmla="*/ 3261051 h 5907136"/>
              <a:gd name="connsiteX933" fmla="*/ 2172686 w 12078891"/>
              <a:gd name="connsiteY933" fmla="*/ 3283449 h 5907136"/>
              <a:gd name="connsiteX934" fmla="*/ 2150289 w 12078891"/>
              <a:gd name="connsiteY934" fmla="*/ 3261051 h 5907136"/>
              <a:gd name="connsiteX935" fmla="*/ 2172686 w 12078891"/>
              <a:gd name="connsiteY935" fmla="*/ 3238652 h 5907136"/>
              <a:gd name="connsiteX936" fmla="*/ 312529 w 12078891"/>
              <a:gd name="connsiteY936" fmla="*/ 3216254 h 5907136"/>
              <a:gd name="connsiteX937" fmla="*/ 327801 w 12078891"/>
              <a:gd name="connsiteY937" fmla="*/ 3230508 h 5907136"/>
              <a:gd name="connsiteX938" fmla="*/ 312529 w 12078891"/>
              <a:gd name="connsiteY938" fmla="*/ 3244761 h 5907136"/>
              <a:gd name="connsiteX939" fmla="*/ 297257 w 12078891"/>
              <a:gd name="connsiteY939" fmla="*/ 3230508 h 5907136"/>
              <a:gd name="connsiteX940" fmla="*/ 312529 w 12078891"/>
              <a:gd name="connsiteY940" fmla="*/ 3216254 h 5907136"/>
              <a:gd name="connsiteX941" fmla="*/ 3855575 w 12078891"/>
              <a:gd name="connsiteY941" fmla="*/ 3211163 h 5907136"/>
              <a:gd name="connsiteX942" fmla="*/ 3861683 w 12078891"/>
              <a:gd name="connsiteY942" fmla="*/ 3217272 h 5907136"/>
              <a:gd name="connsiteX943" fmla="*/ 3855575 w 12078891"/>
              <a:gd name="connsiteY943" fmla="*/ 3223380 h 5907136"/>
              <a:gd name="connsiteX944" fmla="*/ 3849466 w 12078891"/>
              <a:gd name="connsiteY944" fmla="*/ 3217272 h 5907136"/>
              <a:gd name="connsiteX945" fmla="*/ 3855575 w 12078891"/>
              <a:gd name="connsiteY945" fmla="*/ 3211163 h 5907136"/>
              <a:gd name="connsiteX946" fmla="*/ 10133270 w 12078891"/>
              <a:gd name="connsiteY946" fmla="*/ 3199964 h 5907136"/>
              <a:gd name="connsiteX947" fmla="*/ 10152614 w 12078891"/>
              <a:gd name="connsiteY947" fmla="*/ 3219308 h 5907136"/>
              <a:gd name="connsiteX948" fmla="*/ 10133270 w 12078891"/>
              <a:gd name="connsiteY948" fmla="*/ 3238652 h 5907136"/>
              <a:gd name="connsiteX949" fmla="*/ 10113926 w 12078891"/>
              <a:gd name="connsiteY949" fmla="*/ 3219308 h 5907136"/>
              <a:gd name="connsiteX950" fmla="*/ 10133270 w 12078891"/>
              <a:gd name="connsiteY950" fmla="*/ 3199964 h 5907136"/>
              <a:gd name="connsiteX951" fmla="*/ 3664170 w 12078891"/>
              <a:gd name="connsiteY951" fmla="*/ 3197927 h 5907136"/>
              <a:gd name="connsiteX952" fmla="*/ 3667224 w 12078891"/>
              <a:gd name="connsiteY952" fmla="*/ 3200982 h 5907136"/>
              <a:gd name="connsiteX953" fmla="*/ 3664170 w 12078891"/>
              <a:gd name="connsiteY953" fmla="*/ 3204036 h 5907136"/>
              <a:gd name="connsiteX954" fmla="*/ 3661116 w 12078891"/>
              <a:gd name="connsiteY954" fmla="*/ 3200982 h 5907136"/>
              <a:gd name="connsiteX955" fmla="*/ 3664170 w 12078891"/>
              <a:gd name="connsiteY955" fmla="*/ 3197927 h 5907136"/>
              <a:gd name="connsiteX956" fmla="*/ 10032476 w 12078891"/>
              <a:gd name="connsiteY956" fmla="*/ 3196910 h 5907136"/>
              <a:gd name="connsiteX957" fmla="*/ 10049784 w 12078891"/>
              <a:gd name="connsiteY957" fmla="*/ 3214218 h 5907136"/>
              <a:gd name="connsiteX958" fmla="*/ 10032476 w 12078891"/>
              <a:gd name="connsiteY958" fmla="*/ 3231526 h 5907136"/>
              <a:gd name="connsiteX959" fmla="*/ 10015168 w 12078891"/>
              <a:gd name="connsiteY959" fmla="*/ 3214218 h 5907136"/>
              <a:gd name="connsiteX960" fmla="*/ 10032476 w 12078891"/>
              <a:gd name="connsiteY960" fmla="*/ 3196910 h 5907136"/>
              <a:gd name="connsiteX961" fmla="*/ 9661882 w 12078891"/>
              <a:gd name="connsiteY961" fmla="*/ 3195892 h 5907136"/>
              <a:gd name="connsiteX962" fmla="*/ 9677154 w 12078891"/>
              <a:gd name="connsiteY962" fmla="*/ 3211164 h 5907136"/>
              <a:gd name="connsiteX963" fmla="*/ 9661882 w 12078891"/>
              <a:gd name="connsiteY963" fmla="*/ 3226436 h 5907136"/>
              <a:gd name="connsiteX964" fmla="*/ 9646610 w 12078891"/>
              <a:gd name="connsiteY964" fmla="*/ 3211164 h 5907136"/>
              <a:gd name="connsiteX965" fmla="*/ 9661882 w 12078891"/>
              <a:gd name="connsiteY965" fmla="*/ 3195892 h 5907136"/>
              <a:gd name="connsiteX966" fmla="*/ 6536264 w 12078891"/>
              <a:gd name="connsiteY966" fmla="*/ 3192837 h 5907136"/>
              <a:gd name="connsiteX967" fmla="*/ 6550518 w 12078891"/>
              <a:gd name="connsiteY967" fmla="*/ 3206073 h 5907136"/>
              <a:gd name="connsiteX968" fmla="*/ 6536264 w 12078891"/>
              <a:gd name="connsiteY968" fmla="*/ 3219308 h 5907136"/>
              <a:gd name="connsiteX969" fmla="*/ 6522010 w 12078891"/>
              <a:gd name="connsiteY969" fmla="*/ 3206073 h 5907136"/>
              <a:gd name="connsiteX970" fmla="*/ 6536264 w 12078891"/>
              <a:gd name="connsiteY970" fmla="*/ 3192837 h 5907136"/>
              <a:gd name="connsiteX971" fmla="*/ 4988769 w 12078891"/>
              <a:gd name="connsiteY971" fmla="*/ 3183674 h 5907136"/>
              <a:gd name="connsiteX972" fmla="*/ 5005056 w 12078891"/>
              <a:gd name="connsiteY972" fmla="*/ 3199964 h 5907136"/>
              <a:gd name="connsiteX973" fmla="*/ 4988769 w 12078891"/>
              <a:gd name="connsiteY973" fmla="*/ 3216254 h 5907136"/>
              <a:gd name="connsiteX974" fmla="*/ 4972473 w 12078891"/>
              <a:gd name="connsiteY974" fmla="*/ 3199964 h 5907136"/>
              <a:gd name="connsiteX975" fmla="*/ 4988769 w 12078891"/>
              <a:gd name="connsiteY975" fmla="*/ 3183674 h 5907136"/>
              <a:gd name="connsiteX976" fmla="*/ 3054391 w 12078891"/>
              <a:gd name="connsiteY976" fmla="*/ 3177565 h 5907136"/>
              <a:gd name="connsiteX977" fmla="*/ 3061517 w 12078891"/>
              <a:gd name="connsiteY977" fmla="*/ 3184692 h 5907136"/>
              <a:gd name="connsiteX978" fmla="*/ 3054391 w 12078891"/>
              <a:gd name="connsiteY978" fmla="*/ 3191819 h 5907136"/>
              <a:gd name="connsiteX979" fmla="*/ 3047263 w 12078891"/>
              <a:gd name="connsiteY979" fmla="*/ 3184692 h 5907136"/>
              <a:gd name="connsiteX980" fmla="*/ 3054391 w 12078891"/>
              <a:gd name="connsiteY980" fmla="*/ 3177565 h 5907136"/>
              <a:gd name="connsiteX981" fmla="*/ 5637293 w 12078891"/>
              <a:gd name="connsiteY981" fmla="*/ 3172475 h 5907136"/>
              <a:gd name="connsiteX982" fmla="*/ 5642384 w 12078891"/>
              <a:gd name="connsiteY982" fmla="*/ 3177566 h 5907136"/>
              <a:gd name="connsiteX983" fmla="*/ 5637293 w 12078891"/>
              <a:gd name="connsiteY983" fmla="*/ 3182656 h 5907136"/>
              <a:gd name="connsiteX984" fmla="*/ 5632203 w 12078891"/>
              <a:gd name="connsiteY984" fmla="*/ 3177566 h 5907136"/>
              <a:gd name="connsiteX985" fmla="*/ 5637293 w 12078891"/>
              <a:gd name="connsiteY985" fmla="*/ 3172475 h 5907136"/>
              <a:gd name="connsiteX986" fmla="*/ 3531885 w 12078891"/>
              <a:gd name="connsiteY986" fmla="*/ 3163312 h 5907136"/>
              <a:gd name="connsiteX987" fmla="*/ 3561407 w 12078891"/>
              <a:gd name="connsiteY987" fmla="*/ 3192837 h 5907136"/>
              <a:gd name="connsiteX988" fmla="*/ 3531885 w 12078891"/>
              <a:gd name="connsiteY988" fmla="*/ 3222363 h 5907136"/>
              <a:gd name="connsiteX989" fmla="*/ 3502364 w 12078891"/>
              <a:gd name="connsiteY989" fmla="*/ 3192837 h 5907136"/>
              <a:gd name="connsiteX990" fmla="*/ 3531885 w 12078891"/>
              <a:gd name="connsiteY990" fmla="*/ 3163312 h 5907136"/>
              <a:gd name="connsiteX991" fmla="*/ 4761699 w 12078891"/>
              <a:gd name="connsiteY991" fmla="*/ 3156185 h 5907136"/>
              <a:gd name="connsiteX992" fmla="*/ 4776972 w 12078891"/>
              <a:gd name="connsiteY992" fmla="*/ 3171457 h 5907136"/>
              <a:gd name="connsiteX993" fmla="*/ 4761699 w 12078891"/>
              <a:gd name="connsiteY993" fmla="*/ 3186729 h 5907136"/>
              <a:gd name="connsiteX994" fmla="*/ 4746428 w 12078891"/>
              <a:gd name="connsiteY994" fmla="*/ 3171457 h 5907136"/>
              <a:gd name="connsiteX995" fmla="*/ 4761699 w 12078891"/>
              <a:gd name="connsiteY995" fmla="*/ 3156185 h 5907136"/>
              <a:gd name="connsiteX996" fmla="*/ 9412443 w 12078891"/>
              <a:gd name="connsiteY996" fmla="*/ 3153131 h 5907136"/>
              <a:gd name="connsiteX997" fmla="*/ 9413461 w 12078891"/>
              <a:gd name="connsiteY997" fmla="*/ 3154149 h 5907136"/>
              <a:gd name="connsiteX998" fmla="*/ 9412443 w 12078891"/>
              <a:gd name="connsiteY998" fmla="*/ 3155167 h 5907136"/>
              <a:gd name="connsiteX999" fmla="*/ 9411425 w 12078891"/>
              <a:gd name="connsiteY999" fmla="*/ 3154149 h 5907136"/>
              <a:gd name="connsiteX1000" fmla="*/ 9412443 w 12078891"/>
              <a:gd name="connsiteY1000" fmla="*/ 3153131 h 5907136"/>
              <a:gd name="connsiteX1001" fmla="*/ 9980552 w 12078891"/>
              <a:gd name="connsiteY1001" fmla="*/ 3152112 h 5907136"/>
              <a:gd name="connsiteX1002" fmla="*/ 9993788 w 12078891"/>
              <a:gd name="connsiteY1002" fmla="*/ 3165348 h 5907136"/>
              <a:gd name="connsiteX1003" fmla="*/ 9980552 w 12078891"/>
              <a:gd name="connsiteY1003" fmla="*/ 3178583 h 5907136"/>
              <a:gd name="connsiteX1004" fmla="*/ 9967317 w 12078891"/>
              <a:gd name="connsiteY1004" fmla="*/ 3165348 h 5907136"/>
              <a:gd name="connsiteX1005" fmla="*/ 9980552 w 12078891"/>
              <a:gd name="connsiteY1005" fmla="*/ 3152112 h 5907136"/>
              <a:gd name="connsiteX1006" fmla="*/ 3434082 w 12078891"/>
              <a:gd name="connsiteY1006" fmla="*/ 3143967 h 5907136"/>
              <a:gd name="connsiteX1007" fmla="*/ 3457497 w 12078891"/>
              <a:gd name="connsiteY1007" fmla="*/ 3167384 h 5907136"/>
              <a:gd name="connsiteX1008" fmla="*/ 3434082 w 12078891"/>
              <a:gd name="connsiteY1008" fmla="*/ 3190801 h 5907136"/>
              <a:gd name="connsiteX1009" fmla="*/ 3410663 w 12078891"/>
              <a:gd name="connsiteY1009" fmla="*/ 3167384 h 5907136"/>
              <a:gd name="connsiteX1010" fmla="*/ 3434082 w 12078891"/>
              <a:gd name="connsiteY1010" fmla="*/ 3143967 h 5907136"/>
              <a:gd name="connsiteX1011" fmla="*/ 4864520 w 12078891"/>
              <a:gd name="connsiteY1011" fmla="*/ 3122587 h 5907136"/>
              <a:gd name="connsiteX1012" fmla="*/ 4873683 w 12078891"/>
              <a:gd name="connsiteY1012" fmla="*/ 3131750 h 5907136"/>
              <a:gd name="connsiteX1013" fmla="*/ 4864520 w 12078891"/>
              <a:gd name="connsiteY1013" fmla="*/ 3140913 h 5907136"/>
              <a:gd name="connsiteX1014" fmla="*/ 4855358 w 12078891"/>
              <a:gd name="connsiteY1014" fmla="*/ 3131750 h 5907136"/>
              <a:gd name="connsiteX1015" fmla="*/ 4864520 w 12078891"/>
              <a:gd name="connsiteY1015" fmla="*/ 3122587 h 5907136"/>
              <a:gd name="connsiteX1016" fmla="*/ 1861120 w 12078891"/>
              <a:gd name="connsiteY1016" fmla="*/ 3113424 h 5907136"/>
              <a:gd name="connsiteX1017" fmla="*/ 1866211 w 12078891"/>
              <a:gd name="connsiteY1017" fmla="*/ 3118515 h 5907136"/>
              <a:gd name="connsiteX1018" fmla="*/ 1861120 w 12078891"/>
              <a:gd name="connsiteY1018" fmla="*/ 3123605 h 5907136"/>
              <a:gd name="connsiteX1019" fmla="*/ 1856029 w 12078891"/>
              <a:gd name="connsiteY1019" fmla="*/ 3118515 h 5907136"/>
              <a:gd name="connsiteX1020" fmla="*/ 1861120 w 12078891"/>
              <a:gd name="connsiteY1020" fmla="*/ 3113424 h 5907136"/>
              <a:gd name="connsiteX1021" fmla="*/ 8803609 w 12078891"/>
              <a:gd name="connsiteY1021" fmla="*/ 3099171 h 5907136"/>
              <a:gd name="connsiteX1022" fmla="*/ 8828043 w 12078891"/>
              <a:gd name="connsiteY1022" fmla="*/ 3123605 h 5907136"/>
              <a:gd name="connsiteX1023" fmla="*/ 8803609 w 12078891"/>
              <a:gd name="connsiteY1023" fmla="*/ 3148040 h 5907136"/>
              <a:gd name="connsiteX1024" fmla="*/ 8779174 w 12078891"/>
              <a:gd name="connsiteY1024" fmla="*/ 3123605 h 5907136"/>
              <a:gd name="connsiteX1025" fmla="*/ 8803609 w 12078891"/>
              <a:gd name="connsiteY1025" fmla="*/ 3099171 h 5907136"/>
              <a:gd name="connsiteX1026" fmla="*/ 7949410 w 12078891"/>
              <a:gd name="connsiteY1026" fmla="*/ 3059464 h 5907136"/>
              <a:gd name="connsiteX1027" fmla="*/ 7961627 w 12078891"/>
              <a:gd name="connsiteY1027" fmla="*/ 3071682 h 5907136"/>
              <a:gd name="connsiteX1028" fmla="*/ 7949410 w 12078891"/>
              <a:gd name="connsiteY1028" fmla="*/ 3083899 h 5907136"/>
              <a:gd name="connsiteX1029" fmla="*/ 7937192 w 12078891"/>
              <a:gd name="connsiteY1029" fmla="*/ 3071682 h 5907136"/>
              <a:gd name="connsiteX1030" fmla="*/ 7949410 w 12078891"/>
              <a:gd name="connsiteY1030" fmla="*/ 3059464 h 5907136"/>
              <a:gd name="connsiteX1031" fmla="*/ 9902157 w 12078891"/>
              <a:gd name="connsiteY1031" fmla="*/ 3041138 h 5907136"/>
              <a:gd name="connsiteX1032" fmla="*/ 9917429 w 12078891"/>
              <a:gd name="connsiteY1032" fmla="*/ 3056410 h 5907136"/>
              <a:gd name="connsiteX1033" fmla="*/ 9902157 w 12078891"/>
              <a:gd name="connsiteY1033" fmla="*/ 3071682 h 5907136"/>
              <a:gd name="connsiteX1034" fmla="*/ 9886885 w 12078891"/>
              <a:gd name="connsiteY1034" fmla="*/ 3056410 h 5907136"/>
              <a:gd name="connsiteX1035" fmla="*/ 9902157 w 12078891"/>
              <a:gd name="connsiteY1035" fmla="*/ 3041138 h 5907136"/>
              <a:gd name="connsiteX1036" fmla="*/ 6312277 w 12078891"/>
              <a:gd name="connsiteY1036" fmla="*/ 3032993 h 5907136"/>
              <a:gd name="connsiteX1037" fmla="*/ 6314314 w 12078891"/>
              <a:gd name="connsiteY1037" fmla="*/ 3035029 h 5907136"/>
              <a:gd name="connsiteX1038" fmla="*/ 6312277 w 12078891"/>
              <a:gd name="connsiteY1038" fmla="*/ 3037065 h 5907136"/>
              <a:gd name="connsiteX1039" fmla="*/ 6310241 w 12078891"/>
              <a:gd name="connsiteY1039" fmla="*/ 3035029 h 5907136"/>
              <a:gd name="connsiteX1040" fmla="*/ 6312277 w 12078891"/>
              <a:gd name="connsiteY1040" fmla="*/ 3032993 h 5907136"/>
              <a:gd name="connsiteX1041" fmla="*/ 9349319 w 12078891"/>
              <a:gd name="connsiteY1041" fmla="*/ 3031975 h 5907136"/>
              <a:gd name="connsiteX1042" fmla="*/ 9351356 w 12078891"/>
              <a:gd name="connsiteY1042" fmla="*/ 3034011 h 5907136"/>
              <a:gd name="connsiteX1043" fmla="*/ 9349319 w 12078891"/>
              <a:gd name="connsiteY1043" fmla="*/ 3036048 h 5907136"/>
              <a:gd name="connsiteX1044" fmla="*/ 9347283 w 12078891"/>
              <a:gd name="connsiteY1044" fmla="*/ 3034011 h 5907136"/>
              <a:gd name="connsiteX1045" fmla="*/ 9349319 w 12078891"/>
              <a:gd name="connsiteY1045" fmla="*/ 3031975 h 5907136"/>
              <a:gd name="connsiteX1046" fmla="*/ 10741086 w 12078891"/>
              <a:gd name="connsiteY1046" fmla="*/ 3007540 h 5907136"/>
              <a:gd name="connsiteX1047" fmla="*/ 10745158 w 12078891"/>
              <a:gd name="connsiteY1047" fmla="*/ 3011612 h 5907136"/>
              <a:gd name="connsiteX1048" fmla="*/ 10741086 w 12078891"/>
              <a:gd name="connsiteY1048" fmla="*/ 3015685 h 5907136"/>
              <a:gd name="connsiteX1049" fmla="*/ 10737013 w 12078891"/>
              <a:gd name="connsiteY1049" fmla="*/ 3011612 h 5907136"/>
              <a:gd name="connsiteX1050" fmla="*/ 10741086 w 12078891"/>
              <a:gd name="connsiteY1050" fmla="*/ 3007540 h 5907136"/>
              <a:gd name="connsiteX1051" fmla="*/ 2150269 w 12078891"/>
              <a:gd name="connsiteY1051" fmla="*/ 2998377 h 5907136"/>
              <a:gd name="connsiteX1052" fmla="*/ 2161467 w 12078891"/>
              <a:gd name="connsiteY1052" fmla="*/ 3009576 h 5907136"/>
              <a:gd name="connsiteX1053" fmla="*/ 2150269 w 12078891"/>
              <a:gd name="connsiteY1053" fmla="*/ 3020775 h 5907136"/>
              <a:gd name="connsiteX1054" fmla="*/ 2139069 w 12078891"/>
              <a:gd name="connsiteY1054" fmla="*/ 3009576 h 5907136"/>
              <a:gd name="connsiteX1055" fmla="*/ 2150269 w 12078891"/>
              <a:gd name="connsiteY1055" fmla="*/ 2998377 h 5907136"/>
              <a:gd name="connsiteX1056" fmla="*/ 10768574 w 12078891"/>
              <a:gd name="connsiteY1056" fmla="*/ 2987178 h 5907136"/>
              <a:gd name="connsiteX1057" fmla="*/ 10782828 w 12078891"/>
              <a:gd name="connsiteY1057" fmla="*/ 3000413 h 5907136"/>
              <a:gd name="connsiteX1058" fmla="*/ 10768574 w 12078891"/>
              <a:gd name="connsiteY1058" fmla="*/ 3014667 h 5907136"/>
              <a:gd name="connsiteX1059" fmla="*/ 10754321 w 12078891"/>
              <a:gd name="connsiteY1059" fmla="*/ 3000413 h 5907136"/>
              <a:gd name="connsiteX1060" fmla="*/ 10768574 w 12078891"/>
              <a:gd name="connsiteY1060" fmla="*/ 2987178 h 5907136"/>
              <a:gd name="connsiteX1061" fmla="*/ 7612413 w 12078891"/>
              <a:gd name="connsiteY1061" fmla="*/ 2976997 h 5907136"/>
              <a:gd name="connsiteX1062" fmla="*/ 7615467 w 12078891"/>
              <a:gd name="connsiteY1062" fmla="*/ 2980051 h 5907136"/>
              <a:gd name="connsiteX1063" fmla="*/ 7612413 w 12078891"/>
              <a:gd name="connsiteY1063" fmla="*/ 2983105 h 5907136"/>
              <a:gd name="connsiteX1064" fmla="*/ 7609359 w 12078891"/>
              <a:gd name="connsiteY1064" fmla="*/ 2980051 h 5907136"/>
              <a:gd name="connsiteX1065" fmla="*/ 7612413 w 12078891"/>
              <a:gd name="connsiteY1065" fmla="*/ 2976997 h 5907136"/>
              <a:gd name="connsiteX1066" fmla="*/ 2436381 w 12078891"/>
              <a:gd name="connsiteY1066" fmla="*/ 2954598 h 5907136"/>
              <a:gd name="connsiteX1067" fmla="*/ 2455725 w 12078891"/>
              <a:gd name="connsiteY1067" fmla="*/ 2973942 h 5907136"/>
              <a:gd name="connsiteX1068" fmla="*/ 2436381 w 12078891"/>
              <a:gd name="connsiteY1068" fmla="*/ 2993286 h 5907136"/>
              <a:gd name="connsiteX1069" fmla="*/ 2417037 w 12078891"/>
              <a:gd name="connsiteY1069" fmla="*/ 2973942 h 5907136"/>
              <a:gd name="connsiteX1070" fmla="*/ 2436381 w 12078891"/>
              <a:gd name="connsiteY1070" fmla="*/ 2954598 h 5907136"/>
              <a:gd name="connsiteX1071" fmla="*/ 536514 w 12078891"/>
              <a:gd name="connsiteY1071" fmla="*/ 2952562 h 5907136"/>
              <a:gd name="connsiteX1072" fmla="*/ 545677 w 12078891"/>
              <a:gd name="connsiteY1072" fmla="*/ 2961725 h 5907136"/>
              <a:gd name="connsiteX1073" fmla="*/ 536514 w 12078891"/>
              <a:gd name="connsiteY1073" fmla="*/ 2970888 h 5907136"/>
              <a:gd name="connsiteX1074" fmla="*/ 527351 w 12078891"/>
              <a:gd name="connsiteY1074" fmla="*/ 2961725 h 5907136"/>
              <a:gd name="connsiteX1075" fmla="*/ 536514 w 12078891"/>
              <a:gd name="connsiteY1075" fmla="*/ 2952562 h 5907136"/>
              <a:gd name="connsiteX1076" fmla="*/ 2217424 w 12078891"/>
              <a:gd name="connsiteY1076" fmla="*/ 2925072 h 5907136"/>
              <a:gd name="connsiteX1077" fmla="*/ 2220483 w 12078891"/>
              <a:gd name="connsiteY1077" fmla="*/ 2928126 h 5907136"/>
              <a:gd name="connsiteX1078" fmla="*/ 2217424 w 12078891"/>
              <a:gd name="connsiteY1078" fmla="*/ 2931181 h 5907136"/>
              <a:gd name="connsiteX1079" fmla="*/ 2214369 w 12078891"/>
              <a:gd name="connsiteY1079" fmla="*/ 2928126 h 5907136"/>
              <a:gd name="connsiteX1080" fmla="*/ 2217424 w 12078891"/>
              <a:gd name="connsiteY1080" fmla="*/ 2925072 h 5907136"/>
              <a:gd name="connsiteX1081" fmla="*/ 748335 w 12078891"/>
              <a:gd name="connsiteY1081" fmla="*/ 2906747 h 5907136"/>
              <a:gd name="connsiteX1082" fmla="*/ 770733 w 12078891"/>
              <a:gd name="connsiteY1082" fmla="*/ 2929146 h 5907136"/>
              <a:gd name="connsiteX1083" fmla="*/ 748335 w 12078891"/>
              <a:gd name="connsiteY1083" fmla="*/ 2951543 h 5907136"/>
              <a:gd name="connsiteX1084" fmla="*/ 725936 w 12078891"/>
              <a:gd name="connsiteY1084" fmla="*/ 2929146 h 5907136"/>
              <a:gd name="connsiteX1085" fmla="*/ 748335 w 12078891"/>
              <a:gd name="connsiteY1085" fmla="*/ 2906747 h 5907136"/>
              <a:gd name="connsiteX1086" fmla="*/ 9257689 w 12078891"/>
              <a:gd name="connsiteY1086" fmla="*/ 2898604 h 5907136"/>
              <a:gd name="connsiteX1087" fmla="*/ 9272961 w 12078891"/>
              <a:gd name="connsiteY1087" fmla="*/ 2913875 h 5907136"/>
              <a:gd name="connsiteX1088" fmla="*/ 9257689 w 12078891"/>
              <a:gd name="connsiteY1088" fmla="*/ 2929146 h 5907136"/>
              <a:gd name="connsiteX1089" fmla="*/ 9242417 w 12078891"/>
              <a:gd name="connsiteY1089" fmla="*/ 2913875 h 5907136"/>
              <a:gd name="connsiteX1090" fmla="*/ 9257689 w 12078891"/>
              <a:gd name="connsiteY1090" fmla="*/ 2898604 h 5907136"/>
              <a:gd name="connsiteX1091" fmla="*/ 190380 w 12078891"/>
              <a:gd name="connsiteY1091" fmla="*/ 2894530 h 5907136"/>
              <a:gd name="connsiteX1092" fmla="*/ 217869 w 12078891"/>
              <a:gd name="connsiteY1092" fmla="*/ 2922019 h 5907136"/>
              <a:gd name="connsiteX1093" fmla="*/ 190380 w 12078891"/>
              <a:gd name="connsiteY1093" fmla="*/ 2949509 h 5907136"/>
              <a:gd name="connsiteX1094" fmla="*/ 162891 w 12078891"/>
              <a:gd name="connsiteY1094" fmla="*/ 2922019 h 5907136"/>
              <a:gd name="connsiteX1095" fmla="*/ 190380 w 12078891"/>
              <a:gd name="connsiteY1095" fmla="*/ 2894530 h 5907136"/>
              <a:gd name="connsiteX1096" fmla="*/ 3601049 w 12078891"/>
              <a:gd name="connsiteY1096" fmla="*/ 2881294 h 5907136"/>
              <a:gd name="connsiteX1097" fmla="*/ 3604103 w 12078891"/>
              <a:gd name="connsiteY1097" fmla="*/ 2884348 h 5907136"/>
              <a:gd name="connsiteX1098" fmla="*/ 3601049 w 12078891"/>
              <a:gd name="connsiteY1098" fmla="*/ 2887402 h 5907136"/>
              <a:gd name="connsiteX1099" fmla="*/ 3597995 w 12078891"/>
              <a:gd name="connsiteY1099" fmla="*/ 2884348 h 5907136"/>
              <a:gd name="connsiteX1100" fmla="*/ 3601049 w 12078891"/>
              <a:gd name="connsiteY1100" fmla="*/ 2881294 h 5907136"/>
              <a:gd name="connsiteX1101" fmla="*/ 7358902 w 12078891"/>
              <a:gd name="connsiteY1101" fmla="*/ 2869078 h 5907136"/>
              <a:gd name="connsiteX1102" fmla="*/ 7362975 w 12078891"/>
              <a:gd name="connsiteY1102" fmla="*/ 2873153 h 5907136"/>
              <a:gd name="connsiteX1103" fmla="*/ 7358902 w 12078891"/>
              <a:gd name="connsiteY1103" fmla="*/ 2877223 h 5907136"/>
              <a:gd name="connsiteX1104" fmla="*/ 7354830 w 12078891"/>
              <a:gd name="connsiteY1104" fmla="*/ 2873153 h 5907136"/>
              <a:gd name="connsiteX1105" fmla="*/ 7358902 w 12078891"/>
              <a:gd name="connsiteY1105" fmla="*/ 2869078 h 5907136"/>
              <a:gd name="connsiteX1106" fmla="*/ 7198039 w 12078891"/>
              <a:gd name="connsiteY1106" fmla="*/ 2816137 h 5907136"/>
              <a:gd name="connsiteX1107" fmla="*/ 7204148 w 12078891"/>
              <a:gd name="connsiteY1107" fmla="*/ 2822246 h 5907136"/>
              <a:gd name="connsiteX1108" fmla="*/ 7198039 w 12078891"/>
              <a:gd name="connsiteY1108" fmla="*/ 2828355 h 5907136"/>
              <a:gd name="connsiteX1109" fmla="*/ 7191931 w 12078891"/>
              <a:gd name="connsiteY1109" fmla="*/ 2822246 h 5907136"/>
              <a:gd name="connsiteX1110" fmla="*/ 7198039 w 12078891"/>
              <a:gd name="connsiteY1110" fmla="*/ 2816137 h 5907136"/>
              <a:gd name="connsiteX1111" fmla="*/ 5795091 w 12078891"/>
              <a:gd name="connsiteY1111" fmla="*/ 2743854 h 5907136"/>
              <a:gd name="connsiteX1112" fmla="*/ 5813416 w 12078891"/>
              <a:gd name="connsiteY1112" fmla="*/ 2762180 h 5907136"/>
              <a:gd name="connsiteX1113" fmla="*/ 5795091 w 12078891"/>
              <a:gd name="connsiteY1113" fmla="*/ 2780505 h 5907136"/>
              <a:gd name="connsiteX1114" fmla="*/ 5776766 w 12078891"/>
              <a:gd name="connsiteY1114" fmla="*/ 2762180 h 5907136"/>
              <a:gd name="connsiteX1115" fmla="*/ 5795091 w 12078891"/>
              <a:gd name="connsiteY1115" fmla="*/ 2743854 h 5907136"/>
              <a:gd name="connsiteX1116" fmla="*/ 4190602 w 12078891"/>
              <a:gd name="connsiteY1116" fmla="*/ 2728583 h 5907136"/>
              <a:gd name="connsiteX1117" fmla="*/ 4221146 w 12078891"/>
              <a:gd name="connsiteY1117" fmla="*/ 2759126 h 5907136"/>
              <a:gd name="connsiteX1118" fmla="*/ 4190602 w 12078891"/>
              <a:gd name="connsiteY1118" fmla="*/ 2789668 h 5907136"/>
              <a:gd name="connsiteX1119" fmla="*/ 4160049 w 12078891"/>
              <a:gd name="connsiteY1119" fmla="*/ 2759126 h 5907136"/>
              <a:gd name="connsiteX1120" fmla="*/ 4190602 w 12078891"/>
              <a:gd name="connsiteY1120" fmla="*/ 2728583 h 5907136"/>
              <a:gd name="connsiteX1121" fmla="*/ 5955945 w 12078891"/>
              <a:gd name="connsiteY1121" fmla="*/ 2699057 h 5907136"/>
              <a:gd name="connsiteX1122" fmla="*/ 5961035 w 12078891"/>
              <a:gd name="connsiteY1122" fmla="*/ 2704148 h 5907136"/>
              <a:gd name="connsiteX1123" fmla="*/ 5955945 w 12078891"/>
              <a:gd name="connsiteY1123" fmla="*/ 2709238 h 5907136"/>
              <a:gd name="connsiteX1124" fmla="*/ 5950855 w 12078891"/>
              <a:gd name="connsiteY1124" fmla="*/ 2704148 h 5907136"/>
              <a:gd name="connsiteX1125" fmla="*/ 5955945 w 12078891"/>
              <a:gd name="connsiteY1125" fmla="*/ 2699057 h 5907136"/>
              <a:gd name="connsiteX1126" fmla="*/ 7390463 w 12078891"/>
              <a:gd name="connsiteY1126" fmla="*/ 2694983 h 5907136"/>
              <a:gd name="connsiteX1127" fmla="*/ 7424061 w 12078891"/>
              <a:gd name="connsiteY1127" fmla="*/ 2728581 h 5907136"/>
              <a:gd name="connsiteX1128" fmla="*/ 7390463 w 12078891"/>
              <a:gd name="connsiteY1128" fmla="*/ 2762177 h 5907136"/>
              <a:gd name="connsiteX1129" fmla="*/ 7356865 w 12078891"/>
              <a:gd name="connsiteY1129" fmla="*/ 2728581 h 5907136"/>
              <a:gd name="connsiteX1130" fmla="*/ 7390463 w 12078891"/>
              <a:gd name="connsiteY1130" fmla="*/ 2694983 h 5907136"/>
              <a:gd name="connsiteX1131" fmla="*/ 1814308 w 12078891"/>
              <a:gd name="connsiteY1131" fmla="*/ 2665460 h 5907136"/>
              <a:gd name="connsiteX1132" fmla="*/ 1819397 w 12078891"/>
              <a:gd name="connsiteY1132" fmla="*/ 2670549 h 5907136"/>
              <a:gd name="connsiteX1133" fmla="*/ 1814308 w 12078891"/>
              <a:gd name="connsiteY1133" fmla="*/ 2675639 h 5907136"/>
              <a:gd name="connsiteX1134" fmla="*/ 1809215 w 12078891"/>
              <a:gd name="connsiteY1134" fmla="*/ 2670549 h 5907136"/>
              <a:gd name="connsiteX1135" fmla="*/ 1814308 w 12078891"/>
              <a:gd name="connsiteY1135" fmla="*/ 2665460 h 5907136"/>
              <a:gd name="connsiteX1136" fmla="*/ 9232236 w 12078891"/>
              <a:gd name="connsiteY1136" fmla="*/ 2663422 h 5907136"/>
              <a:gd name="connsiteX1137" fmla="*/ 9270925 w 12078891"/>
              <a:gd name="connsiteY1137" fmla="*/ 2702110 h 5907136"/>
              <a:gd name="connsiteX1138" fmla="*/ 9232236 w 12078891"/>
              <a:gd name="connsiteY1138" fmla="*/ 2740798 h 5907136"/>
              <a:gd name="connsiteX1139" fmla="*/ 9193548 w 12078891"/>
              <a:gd name="connsiteY1139" fmla="*/ 2702110 h 5907136"/>
              <a:gd name="connsiteX1140" fmla="*/ 9232236 w 12078891"/>
              <a:gd name="connsiteY1140" fmla="*/ 2663422 h 5907136"/>
              <a:gd name="connsiteX1141" fmla="*/ 2759084 w 12078891"/>
              <a:gd name="connsiteY1141" fmla="*/ 2623713 h 5907136"/>
              <a:gd name="connsiteX1142" fmla="*/ 2767229 w 12078891"/>
              <a:gd name="connsiteY1142" fmla="*/ 2631859 h 5907136"/>
              <a:gd name="connsiteX1143" fmla="*/ 2759084 w 12078891"/>
              <a:gd name="connsiteY1143" fmla="*/ 2640003 h 5907136"/>
              <a:gd name="connsiteX1144" fmla="*/ 2750938 w 12078891"/>
              <a:gd name="connsiteY1144" fmla="*/ 2631859 h 5907136"/>
              <a:gd name="connsiteX1145" fmla="*/ 2759084 w 12078891"/>
              <a:gd name="connsiteY1145" fmla="*/ 2623713 h 5907136"/>
              <a:gd name="connsiteX1146" fmla="*/ 9533599 w 12078891"/>
              <a:gd name="connsiteY1146" fmla="*/ 2604369 h 5907136"/>
              <a:gd name="connsiteX1147" fmla="*/ 9546834 w 12078891"/>
              <a:gd name="connsiteY1147" fmla="*/ 2616588 h 5907136"/>
              <a:gd name="connsiteX1148" fmla="*/ 9533599 w 12078891"/>
              <a:gd name="connsiteY1148" fmla="*/ 2628806 h 5907136"/>
              <a:gd name="connsiteX1149" fmla="*/ 9520363 w 12078891"/>
              <a:gd name="connsiteY1149" fmla="*/ 2616588 h 5907136"/>
              <a:gd name="connsiteX1150" fmla="*/ 9533599 w 12078891"/>
              <a:gd name="connsiteY1150" fmla="*/ 2604369 h 5907136"/>
              <a:gd name="connsiteX1151" fmla="*/ 1707395 w 12078891"/>
              <a:gd name="connsiteY1151" fmla="*/ 2601316 h 5907136"/>
              <a:gd name="connsiteX1152" fmla="*/ 1711468 w 12078891"/>
              <a:gd name="connsiteY1152" fmla="*/ 2605389 h 5907136"/>
              <a:gd name="connsiteX1153" fmla="*/ 1707395 w 12078891"/>
              <a:gd name="connsiteY1153" fmla="*/ 2609462 h 5907136"/>
              <a:gd name="connsiteX1154" fmla="*/ 1703323 w 12078891"/>
              <a:gd name="connsiteY1154" fmla="*/ 2605389 h 5907136"/>
              <a:gd name="connsiteX1155" fmla="*/ 1707395 w 12078891"/>
              <a:gd name="connsiteY1155" fmla="*/ 2601316 h 5907136"/>
              <a:gd name="connsiteX1156" fmla="*/ 4194661 w 12078891"/>
              <a:gd name="connsiteY1156" fmla="*/ 2596226 h 5907136"/>
              <a:gd name="connsiteX1157" fmla="*/ 4200772 w 12078891"/>
              <a:gd name="connsiteY1157" fmla="*/ 2602334 h 5907136"/>
              <a:gd name="connsiteX1158" fmla="*/ 4194661 w 12078891"/>
              <a:gd name="connsiteY1158" fmla="*/ 2608446 h 5907136"/>
              <a:gd name="connsiteX1159" fmla="*/ 4188551 w 12078891"/>
              <a:gd name="connsiteY1159" fmla="*/ 2602334 h 5907136"/>
              <a:gd name="connsiteX1160" fmla="*/ 4194661 w 12078891"/>
              <a:gd name="connsiteY1160" fmla="*/ 2596226 h 5907136"/>
              <a:gd name="connsiteX1161" fmla="*/ 5638309 w 12078891"/>
              <a:gd name="connsiteY1161" fmla="*/ 2592153 h 5907136"/>
              <a:gd name="connsiteX1162" fmla="*/ 5655618 w 12078891"/>
              <a:gd name="connsiteY1162" fmla="*/ 2609462 h 5907136"/>
              <a:gd name="connsiteX1163" fmla="*/ 5638309 w 12078891"/>
              <a:gd name="connsiteY1163" fmla="*/ 2626771 h 5907136"/>
              <a:gd name="connsiteX1164" fmla="*/ 5621002 w 12078891"/>
              <a:gd name="connsiteY1164" fmla="*/ 2609462 h 5907136"/>
              <a:gd name="connsiteX1165" fmla="*/ 5638309 w 12078891"/>
              <a:gd name="connsiteY1165" fmla="*/ 2592153 h 5907136"/>
              <a:gd name="connsiteX1166" fmla="*/ 1008960 w 12078891"/>
              <a:gd name="connsiteY1166" fmla="*/ 2587062 h 5907136"/>
              <a:gd name="connsiteX1167" fmla="*/ 1036449 w 12078891"/>
              <a:gd name="connsiteY1167" fmla="*/ 2614553 h 5907136"/>
              <a:gd name="connsiteX1168" fmla="*/ 1008960 w 12078891"/>
              <a:gd name="connsiteY1168" fmla="*/ 2642042 h 5907136"/>
              <a:gd name="connsiteX1169" fmla="*/ 981471 w 12078891"/>
              <a:gd name="connsiteY1169" fmla="*/ 2614553 h 5907136"/>
              <a:gd name="connsiteX1170" fmla="*/ 1008960 w 12078891"/>
              <a:gd name="connsiteY1170" fmla="*/ 2587062 h 5907136"/>
              <a:gd name="connsiteX1171" fmla="*/ 5912163 w 12078891"/>
              <a:gd name="connsiteY1171" fmla="*/ 2569755 h 5907136"/>
              <a:gd name="connsiteX1172" fmla="*/ 5934560 w 12078891"/>
              <a:gd name="connsiteY1172" fmla="*/ 2591134 h 5907136"/>
              <a:gd name="connsiteX1173" fmla="*/ 5912163 w 12078891"/>
              <a:gd name="connsiteY1173" fmla="*/ 2612518 h 5907136"/>
              <a:gd name="connsiteX1174" fmla="*/ 5889764 w 12078891"/>
              <a:gd name="connsiteY1174" fmla="*/ 2591134 h 5907136"/>
              <a:gd name="connsiteX1175" fmla="*/ 5912163 w 12078891"/>
              <a:gd name="connsiteY1175" fmla="*/ 2569755 h 5907136"/>
              <a:gd name="connsiteX1176" fmla="*/ 10252389 w 12078891"/>
              <a:gd name="connsiteY1176" fmla="*/ 2562630 h 5907136"/>
              <a:gd name="connsiteX1177" fmla="*/ 10330784 w 12078891"/>
              <a:gd name="connsiteY1177" fmla="*/ 2640006 h 5907136"/>
              <a:gd name="connsiteX1178" fmla="*/ 10324691 w 12078891"/>
              <a:gd name="connsiteY1178" fmla="*/ 2670136 h 5907136"/>
              <a:gd name="connsiteX1179" fmla="*/ 10314641 w 12078891"/>
              <a:gd name="connsiteY1179" fmla="*/ 2684950 h 5907136"/>
              <a:gd name="connsiteX1180" fmla="*/ 10316531 w 12078891"/>
              <a:gd name="connsiteY1180" fmla="*/ 2686840 h 5907136"/>
              <a:gd name="connsiteX1181" fmla="*/ 10310422 w 12078891"/>
              <a:gd name="connsiteY1181" fmla="*/ 2692949 h 5907136"/>
              <a:gd name="connsiteX1182" fmla="*/ 10309702 w 12078891"/>
              <a:gd name="connsiteY1182" fmla="*/ 2692227 h 5907136"/>
              <a:gd name="connsiteX1183" fmla="*/ 10308004 w 12078891"/>
              <a:gd name="connsiteY1183" fmla="*/ 2694730 h 5907136"/>
              <a:gd name="connsiteX1184" fmla="*/ 10252389 w 12078891"/>
              <a:gd name="connsiteY1184" fmla="*/ 2717384 h 5907136"/>
              <a:gd name="connsiteX1185" fmla="*/ 10173994 w 12078891"/>
              <a:gd name="connsiteY1185" fmla="*/ 2640006 h 5907136"/>
              <a:gd name="connsiteX1186" fmla="*/ 10252389 w 12078891"/>
              <a:gd name="connsiteY1186" fmla="*/ 2562630 h 5907136"/>
              <a:gd name="connsiteX1187" fmla="*/ 6487394 w 12078891"/>
              <a:gd name="connsiteY1187" fmla="*/ 2547361 h 5907136"/>
              <a:gd name="connsiteX1188" fmla="*/ 6503684 w 12078891"/>
              <a:gd name="connsiteY1188" fmla="*/ 2563649 h 5907136"/>
              <a:gd name="connsiteX1189" fmla="*/ 6487394 w 12078891"/>
              <a:gd name="connsiteY1189" fmla="*/ 2579938 h 5907136"/>
              <a:gd name="connsiteX1190" fmla="*/ 6471104 w 12078891"/>
              <a:gd name="connsiteY1190" fmla="*/ 2563649 h 5907136"/>
              <a:gd name="connsiteX1191" fmla="*/ 6487394 w 12078891"/>
              <a:gd name="connsiteY1191" fmla="*/ 2547361 h 5907136"/>
              <a:gd name="connsiteX1192" fmla="*/ 10923328 w 12078891"/>
              <a:gd name="connsiteY1192" fmla="*/ 2546344 h 5907136"/>
              <a:gd name="connsiteX1193" fmla="*/ 10944708 w 12078891"/>
              <a:gd name="connsiteY1193" fmla="*/ 2567722 h 5907136"/>
              <a:gd name="connsiteX1194" fmla="*/ 10923328 w 12078891"/>
              <a:gd name="connsiteY1194" fmla="*/ 2589100 h 5907136"/>
              <a:gd name="connsiteX1195" fmla="*/ 10901948 w 12078891"/>
              <a:gd name="connsiteY1195" fmla="*/ 2567722 h 5907136"/>
              <a:gd name="connsiteX1196" fmla="*/ 10923328 w 12078891"/>
              <a:gd name="connsiteY1196" fmla="*/ 2546344 h 5907136"/>
              <a:gd name="connsiteX1197" fmla="*/ 591492 w 12078891"/>
              <a:gd name="connsiteY1197" fmla="*/ 2539209 h 5907136"/>
              <a:gd name="connsiteX1198" fmla="*/ 603710 w 12078891"/>
              <a:gd name="connsiteY1198" fmla="*/ 2551426 h 5907136"/>
              <a:gd name="connsiteX1199" fmla="*/ 591492 w 12078891"/>
              <a:gd name="connsiteY1199" fmla="*/ 2563643 h 5907136"/>
              <a:gd name="connsiteX1200" fmla="*/ 579275 w 12078891"/>
              <a:gd name="connsiteY1200" fmla="*/ 2551426 h 5907136"/>
              <a:gd name="connsiteX1201" fmla="*/ 591492 w 12078891"/>
              <a:gd name="connsiteY1201" fmla="*/ 2539209 h 5907136"/>
              <a:gd name="connsiteX1202" fmla="*/ 386905 w 12078891"/>
              <a:gd name="connsiteY1202" fmla="*/ 2534124 h 5907136"/>
              <a:gd name="connsiteX1203" fmla="*/ 405231 w 12078891"/>
              <a:gd name="connsiteY1203" fmla="*/ 2552451 h 5907136"/>
              <a:gd name="connsiteX1204" fmla="*/ 386905 w 12078891"/>
              <a:gd name="connsiteY1204" fmla="*/ 2570776 h 5907136"/>
              <a:gd name="connsiteX1205" fmla="*/ 368579 w 12078891"/>
              <a:gd name="connsiteY1205" fmla="*/ 2552451 h 5907136"/>
              <a:gd name="connsiteX1206" fmla="*/ 386905 w 12078891"/>
              <a:gd name="connsiteY1206" fmla="*/ 2534124 h 5907136"/>
              <a:gd name="connsiteX1207" fmla="*/ 3113437 w 12078891"/>
              <a:gd name="connsiteY1207" fmla="*/ 2528012 h 5907136"/>
              <a:gd name="connsiteX1208" fmla="*/ 3122602 w 12078891"/>
              <a:gd name="connsiteY1208" fmla="*/ 2537177 h 5907136"/>
              <a:gd name="connsiteX1209" fmla="*/ 3113437 w 12078891"/>
              <a:gd name="connsiteY1209" fmla="*/ 2546344 h 5907136"/>
              <a:gd name="connsiteX1210" fmla="*/ 3104277 w 12078891"/>
              <a:gd name="connsiteY1210" fmla="*/ 2537177 h 5907136"/>
              <a:gd name="connsiteX1211" fmla="*/ 3113437 w 12078891"/>
              <a:gd name="connsiteY1211" fmla="*/ 2528012 h 5907136"/>
              <a:gd name="connsiteX1212" fmla="*/ 5387857 w 12078891"/>
              <a:gd name="connsiteY1212" fmla="*/ 2519865 h 5907136"/>
              <a:gd name="connsiteX1213" fmla="*/ 5398041 w 12078891"/>
              <a:gd name="connsiteY1213" fmla="*/ 2530048 h 5907136"/>
              <a:gd name="connsiteX1214" fmla="*/ 5387857 w 12078891"/>
              <a:gd name="connsiteY1214" fmla="*/ 2540233 h 5907136"/>
              <a:gd name="connsiteX1215" fmla="*/ 5377677 w 12078891"/>
              <a:gd name="connsiteY1215" fmla="*/ 2530048 h 5907136"/>
              <a:gd name="connsiteX1216" fmla="*/ 5387857 w 12078891"/>
              <a:gd name="connsiteY1216" fmla="*/ 2519865 h 5907136"/>
              <a:gd name="connsiteX1217" fmla="*/ 11337701 w 12078891"/>
              <a:gd name="connsiteY1217" fmla="*/ 2517829 h 5907136"/>
              <a:gd name="connsiteX1218" fmla="*/ 11347882 w 12078891"/>
              <a:gd name="connsiteY1218" fmla="*/ 2528012 h 5907136"/>
              <a:gd name="connsiteX1219" fmla="*/ 11337701 w 12078891"/>
              <a:gd name="connsiteY1219" fmla="*/ 2538195 h 5907136"/>
              <a:gd name="connsiteX1220" fmla="*/ 11327520 w 12078891"/>
              <a:gd name="connsiteY1220" fmla="*/ 2528012 h 5907136"/>
              <a:gd name="connsiteX1221" fmla="*/ 11337701 w 12078891"/>
              <a:gd name="connsiteY1221" fmla="*/ 2517829 h 5907136"/>
              <a:gd name="connsiteX1222" fmla="*/ 5092607 w 12078891"/>
              <a:gd name="connsiteY1222" fmla="*/ 2499505 h 5907136"/>
              <a:gd name="connsiteX1223" fmla="*/ 5113983 w 12078891"/>
              <a:gd name="connsiteY1223" fmla="*/ 2519865 h 5907136"/>
              <a:gd name="connsiteX1224" fmla="*/ 5092607 w 12078891"/>
              <a:gd name="connsiteY1224" fmla="*/ 2540233 h 5907136"/>
              <a:gd name="connsiteX1225" fmla="*/ 5071229 w 12078891"/>
              <a:gd name="connsiteY1225" fmla="*/ 2519865 h 5907136"/>
              <a:gd name="connsiteX1226" fmla="*/ 5092607 w 12078891"/>
              <a:gd name="connsiteY1226" fmla="*/ 2499505 h 5907136"/>
              <a:gd name="connsiteX1227" fmla="*/ 7711170 w 12078891"/>
              <a:gd name="connsiteY1227" fmla="*/ 2493397 h 5907136"/>
              <a:gd name="connsiteX1228" fmla="*/ 7717279 w 12078891"/>
              <a:gd name="connsiteY1228" fmla="*/ 2499505 h 5907136"/>
              <a:gd name="connsiteX1229" fmla="*/ 7711170 w 12078891"/>
              <a:gd name="connsiteY1229" fmla="*/ 2505613 h 5907136"/>
              <a:gd name="connsiteX1230" fmla="*/ 7705061 w 12078891"/>
              <a:gd name="connsiteY1230" fmla="*/ 2499505 h 5907136"/>
              <a:gd name="connsiteX1231" fmla="*/ 7711170 w 12078891"/>
              <a:gd name="connsiteY1231" fmla="*/ 2493397 h 5907136"/>
              <a:gd name="connsiteX1232" fmla="*/ 11655354 w 12078891"/>
              <a:gd name="connsiteY1232" fmla="*/ 2472014 h 5907136"/>
              <a:gd name="connsiteX1233" fmla="*/ 11666553 w 12078891"/>
              <a:gd name="connsiteY1233" fmla="*/ 2483214 h 5907136"/>
              <a:gd name="connsiteX1234" fmla="*/ 11655354 w 12078891"/>
              <a:gd name="connsiteY1234" fmla="*/ 2493395 h 5907136"/>
              <a:gd name="connsiteX1235" fmla="*/ 11644154 w 12078891"/>
              <a:gd name="connsiteY1235" fmla="*/ 2483214 h 5907136"/>
              <a:gd name="connsiteX1236" fmla="*/ 11655354 w 12078891"/>
              <a:gd name="connsiteY1236" fmla="*/ 2472014 h 5907136"/>
              <a:gd name="connsiteX1237" fmla="*/ 1161657 w 12078891"/>
              <a:gd name="connsiteY1237" fmla="*/ 2462852 h 5907136"/>
              <a:gd name="connsiteX1238" fmla="*/ 1238016 w 12078891"/>
              <a:gd name="connsiteY1238" fmla="*/ 2539213 h 5907136"/>
              <a:gd name="connsiteX1239" fmla="*/ 1161657 w 12078891"/>
              <a:gd name="connsiteY1239" fmla="*/ 2615570 h 5907136"/>
              <a:gd name="connsiteX1240" fmla="*/ 1153260 w 12078891"/>
              <a:gd name="connsiteY1240" fmla="*/ 2613912 h 5907136"/>
              <a:gd name="connsiteX1241" fmla="*/ 1153543 w 12078891"/>
              <a:gd name="connsiteY1241" fmla="*/ 2614553 h 5907136"/>
              <a:gd name="connsiteX1242" fmla="*/ 1133180 w 12078891"/>
              <a:gd name="connsiteY1242" fmla="*/ 2634915 h 5907136"/>
              <a:gd name="connsiteX1243" fmla="*/ 1112818 w 12078891"/>
              <a:gd name="connsiteY1243" fmla="*/ 2614553 h 5907136"/>
              <a:gd name="connsiteX1244" fmla="*/ 1118521 w 12078891"/>
              <a:gd name="connsiteY1244" fmla="*/ 2600840 h 5907136"/>
              <a:gd name="connsiteX1245" fmla="*/ 1107443 w 12078891"/>
              <a:gd name="connsiteY1245" fmla="*/ 2593425 h 5907136"/>
              <a:gd name="connsiteX1246" fmla="*/ 1085299 w 12078891"/>
              <a:gd name="connsiteY1246" fmla="*/ 2539213 h 5907136"/>
              <a:gd name="connsiteX1247" fmla="*/ 1161657 w 12078891"/>
              <a:gd name="connsiteY1247" fmla="*/ 2462852 h 5907136"/>
              <a:gd name="connsiteX1248" fmla="*/ 7789564 w 12078891"/>
              <a:gd name="connsiteY1248" fmla="*/ 2417038 h 5907136"/>
              <a:gd name="connsiteX1249" fmla="*/ 7795674 w 12078891"/>
              <a:gd name="connsiteY1249" fmla="*/ 2423147 h 5907136"/>
              <a:gd name="connsiteX1250" fmla="*/ 7789564 w 12078891"/>
              <a:gd name="connsiteY1250" fmla="*/ 2429254 h 5907136"/>
              <a:gd name="connsiteX1251" fmla="*/ 7783456 w 12078891"/>
              <a:gd name="connsiteY1251" fmla="*/ 2423147 h 5907136"/>
              <a:gd name="connsiteX1252" fmla="*/ 7789564 w 12078891"/>
              <a:gd name="connsiteY1252" fmla="*/ 2417038 h 5907136"/>
              <a:gd name="connsiteX1253" fmla="*/ 8313895 w 12078891"/>
              <a:gd name="connsiteY1253" fmla="*/ 2398712 h 5907136"/>
              <a:gd name="connsiteX1254" fmla="*/ 8330185 w 12078891"/>
              <a:gd name="connsiteY1254" fmla="*/ 2415002 h 5907136"/>
              <a:gd name="connsiteX1255" fmla="*/ 8313895 w 12078891"/>
              <a:gd name="connsiteY1255" fmla="*/ 2431292 h 5907136"/>
              <a:gd name="connsiteX1256" fmla="*/ 8297605 w 12078891"/>
              <a:gd name="connsiteY1256" fmla="*/ 2415002 h 5907136"/>
              <a:gd name="connsiteX1257" fmla="*/ 8313895 w 12078891"/>
              <a:gd name="connsiteY1257" fmla="*/ 2398712 h 5907136"/>
              <a:gd name="connsiteX1258" fmla="*/ 10361328 w 12078891"/>
              <a:gd name="connsiteY1258" fmla="*/ 2390565 h 5907136"/>
              <a:gd name="connsiteX1259" fmla="*/ 10383726 w 12078891"/>
              <a:gd name="connsiteY1259" fmla="*/ 2412965 h 5907136"/>
              <a:gd name="connsiteX1260" fmla="*/ 10361328 w 12078891"/>
              <a:gd name="connsiteY1260" fmla="*/ 2435363 h 5907136"/>
              <a:gd name="connsiteX1261" fmla="*/ 10338929 w 12078891"/>
              <a:gd name="connsiteY1261" fmla="*/ 2412965 h 5907136"/>
              <a:gd name="connsiteX1262" fmla="*/ 10361328 w 12078891"/>
              <a:gd name="connsiteY1262" fmla="*/ 2390565 h 5907136"/>
              <a:gd name="connsiteX1263" fmla="*/ 1788833 w 12078891"/>
              <a:gd name="connsiteY1263" fmla="*/ 2370201 h 5907136"/>
              <a:gd name="connsiteX1264" fmla="*/ 1809196 w 12078891"/>
              <a:gd name="connsiteY1264" fmla="*/ 2390565 h 5907136"/>
              <a:gd name="connsiteX1265" fmla="*/ 1788833 w 12078891"/>
              <a:gd name="connsiteY1265" fmla="*/ 2410929 h 5907136"/>
              <a:gd name="connsiteX1266" fmla="*/ 1768472 w 12078891"/>
              <a:gd name="connsiteY1266" fmla="*/ 2390565 h 5907136"/>
              <a:gd name="connsiteX1267" fmla="*/ 1788833 w 12078891"/>
              <a:gd name="connsiteY1267" fmla="*/ 2370201 h 5907136"/>
              <a:gd name="connsiteX1268" fmla="*/ 8322040 w 12078891"/>
              <a:gd name="connsiteY1268" fmla="*/ 2351875 h 5907136"/>
              <a:gd name="connsiteX1269" fmla="*/ 8335275 w 12078891"/>
              <a:gd name="connsiteY1269" fmla="*/ 2365110 h 5907136"/>
              <a:gd name="connsiteX1270" fmla="*/ 8322040 w 12078891"/>
              <a:gd name="connsiteY1270" fmla="*/ 2378348 h 5907136"/>
              <a:gd name="connsiteX1271" fmla="*/ 8308804 w 12078891"/>
              <a:gd name="connsiteY1271" fmla="*/ 2365110 h 5907136"/>
              <a:gd name="connsiteX1272" fmla="*/ 8322040 w 12078891"/>
              <a:gd name="connsiteY1272" fmla="*/ 2351875 h 5907136"/>
              <a:gd name="connsiteX1273" fmla="*/ 1726739 w 12078891"/>
              <a:gd name="connsiteY1273" fmla="*/ 2338640 h 5907136"/>
              <a:gd name="connsiteX1274" fmla="*/ 1749137 w 12078891"/>
              <a:gd name="connsiteY1274" fmla="*/ 2361037 h 5907136"/>
              <a:gd name="connsiteX1275" fmla="*/ 1726739 w 12078891"/>
              <a:gd name="connsiteY1275" fmla="*/ 2383438 h 5907136"/>
              <a:gd name="connsiteX1276" fmla="*/ 1704340 w 12078891"/>
              <a:gd name="connsiteY1276" fmla="*/ 2361037 h 5907136"/>
              <a:gd name="connsiteX1277" fmla="*/ 1726739 w 12078891"/>
              <a:gd name="connsiteY1277" fmla="*/ 2338640 h 5907136"/>
              <a:gd name="connsiteX1278" fmla="*/ 5160810 w 12078891"/>
              <a:gd name="connsiteY1278" fmla="*/ 2317265 h 5907136"/>
              <a:gd name="connsiteX1279" fmla="*/ 5181174 w 12078891"/>
              <a:gd name="connsiteY1279" fmla="*/ 2337623 h 5907136"/>
              <a:gd name="connsiteX1280" fmla="*/ 5160810 w 12078891"/>
              <a:gd name="connsiteY1280" fmla="*/ 2357983 h 5907136"/>
              <a:gd name="connsiteX1281" fmla="*/ 5140448 w 12078891"/>
              <a:gd name="connsiteY1281" fmla="*/ 2337623 h 5907136"/>
              <a:gd name="connsiteX1282" fmla="*/ 5160810 w 12078891"/>
              <a:gd name="connsiteY1282" fmla="*/ 2317265 h 5907136"/>
              <a:gd name="connsiteX1283" fmla="*/ 5008114 w 12078891"/>
              <a:gd name="connsiteY1283" fmla="*/ 2306069 h 5907136"/>
              <a:gd name="connsiteX1284" fmla="*/ 5017273 w 12078891"/>
              <a:gd name="connsiteY1284" fmla="*/ 2315229 h 5907136"/>
              <a:gd name="connsiteX1285" fmla="*/ 5008114 w 12078891"/>
              <a:gd name="connsiteY1285" fmla="*/ 2324392 h 5907136"/>
              <a:gd name="connsiteX1286" fmla="*/ 4998954 w 12078891"/>
              <a:gd name="connsiteY1286" fmla="*/ 2315229 h 5907136"/>
              <a:gd name="connsiteX1287" fmla="*/ 5008114 w 12078891"/>
              <a:gd name="connsiteY1287" fmla="*/ 2306069 h 5907136"/>
              <a:gd name="connsiteX1288" fmla="*/ 6816246 w 12078891"/>
              <a:gd name="connsiteY1288" fmla="*/ 2280623 h 5907136"/>
              <a:gd name="connsiteX1289" fmla="*/ 6830500 w 12078891"/>
              <a:gd name="connsiteY1289" fmla="*/ 2294873 h 5907136"/>
              <a:gd name="connsiteX1290" fmla="*/ 6816246 w 12078891"/>
              <a:gd name="connsiteY1290" fmla="*/ 2309123 h 5907136"/>
              <a:gd name="connsiteX1291" fmla="*/ 6801992 w 12078891"/>
              <a:gd name="connsiteY1291" fmla="*/ 2294873 h 5907136"/>
              <a:gd name="connsiteX1292" fmla="*/ 6816246 w 12078891"/>
              <a:gd name="connsiteY1292" fmla="*/ 2280623 h 5907136"/>
              <a:gd name="connsiteX1293" fmla="*/ 7301887 w 12078891"/>
              <a:gd name="connsiteY1293" fmla="*/ 2233780 h 5907136"/>
              <a:gd name="connsiteX1294" fmla="*/ 7321231 w 12078891"/>
              <a:gd name="connsiteY1294" fmla="*/ 2253129 h 5907136"/>
              <a:gd name="connsiteX1295" fmla="*/ 7301887 w 12078891"/>
              <a:gd name="connsiteY1295" fmla="*/ 2272473 h 5907136"/>
              <a:gd name="connsiteX1296" fmla="*/ 7282543 w 12078891"/>
              <a:gd name="connsiteY1296" fmla="*/ 2253129 h 5907136"/>
              <a:gd name="connsiteX1297" fmla="*/ 7301887 w 12078891"/>
              <a:gd name="connsiteY1297" fmla="*/ 2233780 h 5907136"/>
              <a:gd name="connsiteX1298" fmla="*/ 11671645 w 12078891"/>
              <a:gd name="connsiteY1298" fmla="*/ 2219524 h 5907136"/>
              <a:gd name="connsiteX1299" fmla="*/ 11676735 w 12078891"/>
              <a:gd name="connsiteY1299" fmla="*/ 2224617 h 5907136"/>
              <a:gd name="connsiteX1300" fmla="*/ 11671645 w 12078891"/>
              <a:gd name="connsiteY1300" fmla="*/ 2229707 h 5907136"/>
              <a:gd name="connsiteX1301" fmla="*/ 11666554 w 12078891"/>
              <a:gd name="connsiteY1301" fmla="*/ 2224617 h 5907136"/>
              <a:gd name="connsiteX1302" fmla="*/ 11671645 w 12078891"/>
              <a:gd name="connsiteY1302" fmla="*/ 2219524 h 5907136"/>
              <a:gd name="connsiteX1303" fmla="*/ 10717669 w 12078891"/>
              <a:gd name="connsiteY1303" fmla="*/ 2192034 h 5907136"/>
              <a:gd name="connsiteX1304" fmla="*/ 10731923 w 12078891"/>
              <a:gd name="connsiteY1304" fmla="*/ 2206286 h 5907136"/>
              <a:gd name="connsiteX1305" fmla="*/ 10717669 w 12078891"/>
              <a:gd name="connsiteY1305" fmla="*/ 2220542 h 5907136"/>
              <a:gd name="connsiteX1306" fmla="*/ 10703416 w 12078891"/>
              <a:gd name="connsiteY1306" fmla="*/ 2206286 h 5907136"/>
              <a:gd name="connsiteX1307" fmla="*/ 10717669 w 12078891"/>
              <a:gd name="connsiteY1307" fmla="*/ 2192034 h 5907136"/>
              <a:gd name="connsiteX1308" fmla="*/ 4248637 w 12078891"/>
              <a:gd name="connsiteY1308" fmla="*/ 2184910 h 5907136"/>
              <a:gd name="connsiteX1309" fmla="*/ 4276129 w 12078891"/>
              <a:gd name="connsiteY1309" fmla="*/ 2212394 h 5907136"/>
              <a:gd name="connsiteX1310" fmla="*/ 4248637 w 12078891"/>
              <a:gd name="connsiteY1310" fmla="*/ 2239891 h 5907136"/>
              <a:gd name="connsiteX1311" fmla="*/ 4221154 w 12078891"/>
              <a:gd name="connsiteY1311" fmla="*/ 2212394 h 5907136"/>
              <a:gd name="connsiteX1312" fmla="*/ 4248637 w 12078891"/>
              <a:gd name="connsiteY1312" fmla="*/ 2184910 h 5907136"/>
              <a:gd name="connsiteX1313" fmla="*/ 10552733 w 12078891"/>
              <a:gd name="connsiteY1313" fmla="*/ 2163530 h 5907136"/>
              <a:gd name="connsiteX1314" fmla="*/ 10558842 w 12078891"/>
              <a:gd name="connsiteY1314" fmla="*/ 2169638 h 5907136"/>
              <a:gd name="connsiteX1315" fmla="*/ 10552733 w 12078891"/>
              <a:gd name="connsiteY1315" fmla="*/ 2174729 h 5907136"/>
              <a:gd name="connsiteX1316" fmla="*/ 10546625 w 12078891"/>
              <a:gd name="connsiteY1316" fmla="*/ 2169638 h 5907136"/>
              <a:gd name="connsiteX1317" fmla="*/ 10552733 w 12078891"/>
              <a:gd name="connsiteY1317" fmla="*/ 2163530 h 5907136"/>
              <a:gd name="connsiteX1318" fmla="*/ 11573905 w 12078891"/>
              <a:gd name="connsiteY1318" fmla="*/ 2144178 h 5907136"/>
              <a:gd name="connsiteX1319" fmla="*/ 11586122 w 12078891"/>
              <a:gd name="connsiteY1319" fmla="*/ 2155377 h 5907136"/>
              <a:gd name="connsiteX1320" fmla="*/ 11573905 w 12078891"/>
              <a:gd name="connsiteY1320" fmla="*/ 2166575 h 5907136"/>
              <a:gd name="connsiteX1321" fmla="*/ 11561687 w 12078891"/>
              <a:gd name="connsiteY1321" fmla="*/ 2155377 h 5907136"/>
              <a:gd name="connsiteX1322" fmla="*/ 11573905 w 12078891"/>
              <a:gd name="connsiteY1322" fmla="*/ 2144178 h 5907136"/>
              <a:gd name="connsiteX1323" fmla="*/ 10875476 w 12078891"/>
              <a:gd name="connsiteY1323" fmla="*/ 2060694 h 5907136"/>
              <a:gd name="connsiteX1324" fmla="*/ 10883622 w 12078891"/>
              <a:gd name="connsiteY1324" fmla="*/ 2068840 h 5907136"/>
              <a:gd name="connsiteX1325" fmla="*/ 10875476 w 12078891"/>
              <a:gd name="connsiteY1325" fmla="*/ 2076984 h 5907136"/>
              <a:gd name="connsiteX1326" fmla="*/ 10867332 w 12078891"/>
              <a:gd name="connsiteY1326" fmla="*/ 2068840 h 5907136"/>
              <a:gd name="connsiteX1327" fmla="*/ 10875476 w 12078891"/>
              <a:gd name="connsiteY1327" fmla="*/ 2060694 h 5907136"/>
              <a:gd name="connsiteX1328" fmla="*/ 9976480 w 12078891"/>
              <a:gd name="connsiteY1328" fmla="*/ 2052572 h 5907136"/>
              <a:gd name="connsiteX1329" fmla="*/ 10023313 w 12078891"/>
              <a:gd name="connsiteY1329" fmla="*/ 2099390 h 5907136"/>
              <a:gd name="connsiteX1330" fmla="*/ 9976480 w 12078891"/>
              <a:gd name="connsiteY1330" fmla="*/ 2146221 h 5907136"/>
              <a:gd name="connsiteX1331" fmla="*/ 9929646 w 12078891"/>
              <a:gd name="connsiteY1331" fmla="*/ 2099390 h 5907136"/>
              <a:gd name="connsiteX1332" fmla="*/ 9976480 w 12078891"/>
              <a:gd name="connsiteY1332" fmla="*/ 2052572 h 5907136"/>
              <a:gd name="connsiteX1333" fmla="*/ 8217174 w 12078891"/>
              <a:gd name="connsiteY1333" fmla="*/ 2041361 h 5907136"/>
              <a:gd name="connsiteX1334" fmla="*/ 8257898 w 12078891"/>
              <a:gd name="connsiteY1334" fmla="*/ 2082087 h 5907136"/>
              <a:gd name="connsiteX1335" fmla="*/ 8217174 w 12078891"/>
              <a:gd name="connsiteY1335" fmla="*/ 2122802 h 5907136"/>
              <a:gd name="connsiteX1336" fmla="*/ 8176449 w 12078891"/>
              <a:gd name="connsiteY1336" fmla="*/ 2082087 h 5907136"/>
              <a:gd name="connsiteX1337" fmla="*/ 8217174 w 12078891"/>
              <a:gd name="connsiteY1337" fmla="*/ 2041361 h 5907136"/>
              <a:gd name="connsiteX1338" fmla="*/ 11389625 w 12078891"/>
              <a:gd name="connsiteY1338" fmla="*/ 2007776 h 5907136"/>
              <a:gd name="connsiteX1339" fmla="*/ 11401843 w 12078891"/>
              <a:gd name="connsiteY1339" fmla="*/ 2019993 h 5907136"/>
              <a:gd name="connsiteX1340" fmla="*/ 11389625 w 12078891"/>
              <a:gd name="connsiteY1340" fmla="*/ 2032209 h 5907136"/>
              <a:gd name="connsiteX1341" fmla="*/ 11377408 w 12078891"/>
              <a:gd name="connsiteY1341" fmla="*/ 2019993 h 5907136"/>
              <a:gd name="connsiteX1342" fmla="*/ 11389625 w 12078891"/>
              <a:gd name="connsiteY1342" fmla="*/ 2007776 h 5907136"/>
              <a:gd name="connsiteX1343" fmla="*/ 11089281 w 12078891"/>
              <a:gd name="connsiteY1343" fmla="*/ 1971100 h 5907136"/>
              <a:gd name="connsiteX1344" fmla="*/ 11094371 w 12078891"/>
              <a:gd name="connsiteY1344" fmla="*/ 1976191 h 5907136"/>
              <a:gd name="connsiteX1345" fmla="*/ 11089281 w 12078891"/>
              <a:gd name="connsiteY1345" fmla="*/ 1981281 h 5907136"/>
              <a:gd name="connsiteX1346" fmla="*/ 11084190 w 12078891"/>
              <a:gd name="connsiteY1346" fmla="*/ 1976191 h 5907136"/>
              <a:gd name="connsiteX1347" fmla="*/ 11089281 w 12078891"/>
              <a:gd name="connsiteY1347" fmla="*/ 1971100 h 5907136"/>
              <a:gd name="connsiteX1348" fmla="*/ 607782 w 12078891"/>
              <a:gd name="connsiteY1348" fmla="*/ 1958886 h 5907136"/>
              <a:gd name="connsiteX1349" fmla="*/ 627126 w 12078891"/>
              <a:gd name="connsiteY1349" fmla="*/ 1978230 h 5907136"/>
              <a:gd name="connsiteX1350" fmla="*/ 607782 w 12078891"/>
              <a:gd name="connsiteY1350" fmla="*/ 1997575 h 5907136"/>
              <a:gd name="connsiteX1351" fmla="*/ 588438 w 12078891"/>
              <a:gd name="connsiteY1351" fmla="*/ 1978230 h 5907136"/>
              <a:gd name="connsiteX1352" fmla="*/ 607782 w 12078891"/>
              <a:gd name="connsiteY1352" fmla="*/ 1958886 h 5907136"/>
              <a:gd name="connsiteX1353" fmla="*/ 8754740 w 12078891"/>
              <a:gd name="connsiteY1353" fmla="*/ 1924294 h 5907136"/>
              <a:gd name="connsiteX1354" fmla="*/ 8760849 w 12078891"/>
              <a:gd name="connsiteY1354" fmla="*/ 1930402 h 5907136"/>
              <a:gd name="connsiteX1355" fmla="*/ 8754740 w 12078891"/>
              <a:gd name="connsiteY1355" fmla="*/ 1936513 h 5907136"/>
              <a:gd name="connsiteX1356" fmla="*/ 8748631 w 12078891"/>
              <a:gd name="connsiteY1356" fmla="*/ 1930402 h 5907136"/>
              <a:gd name="connsiteX1357" fmla="*/ 8754740 w 12078891"/>
              <a:gd name="connsiteY1357" fmla="*/ 1924294 h 5907136"/>
              <a:gd name="connsiteX1358" fmla="*/ 6224720 w 12078891"/>
              <a:gd name="connsiteY1358" fmla="*/ 1894771 h 5907136"/>
              <a:gd name="connsiteX1359" fmla="*/ 6230829 w 12078891"/>
              <a:gd name="connsiteY1359" fmla="*/ 1900877 h 5907136"/>
              <a:gd name="connsiteX1360" fmla="*/ 6224720 w 12078891"/>
              <a:gd name="connsiteY1360" fmla="*/ 1906983 h 5907136"/>
              <a:gd name="connsiteX1361" fmla="*/ 6218611 w 12078891"/>
              <a:gd name="connsiteY1361" fmla="*/ 1900877 h 5907136"/>
              <a:gd name="connsiteX1362" fmla="*/ 6224720 w 12078891"/>
              <a:gd name="connsiteY1362" fmla="*/ 1894771 h 5907136"/>
              <a:gd name="connsiteX1363" fmla="*/ 6900749 w 12078891"/>
              <a:gd name="connsiteY1363" fmla="*/ 1835719 h 5907136"/>
              <a:gd name="connsiteX1364" fmla="*/ 6913985 w 12078891"/>
              <a:gd name="connsiteY1364" fmla="*/ 1848957 h 5907136"/>
              <a:gd name="connsiteX1365" fmla="*/ 6900749 w 12078891"/>
              <a:gd name="connsiteY1365" fmla="*/ 1862192 h 5907136"/>
              <a:gd name="connsiteX1366" fmla="*/ 6887514 w 12078891"/>
              <a:gd name="connsiteY1366" fmla="*/ 1848957 h 5907136"/>
              <a:gd name="connsiteX1367" fmla="*/ 6900749 w 12078891"/>
              <a:gd name="connsiteY1367" fmla="*/ 1835719 h 5907136"/>
              <a:gd name="connsiteX1368" fmla="*/ 3320114 w 12078891"/>
              <a:gd name="connsiteY1368" fmla="*/ 1834701 h 5907136"/>
              <a:gd name="connsiteX1369" fmla="*/ 3324187 w 12078891"/>
              <a:gd name="connsiteY1369" fmla="*/ 1838772 h 5907136"/>
              <a:gd name="connsiteX1370" fmla="*/ 3320114 w 12078891"/>
              <a:gd name="connsiteY1370" fmla="*/ 1842845 h 5907136"/>
              <a:gd name="connsiteX1371" fmla="*/ 3316042 w 12078891"/>
              <a:gd name="connsiteY1371" fmla="*/ 1838772 h 5907136"/>
              <a:gd name="connsiteX1372" fmla="*/ 3320114 w 12078891"/>
              <a:gd name="connsiteY1372" fmla="*/ 1834701 h 5907136"/>
              <a:gd name="connsiteX1373" fmla="*/ 6968963 w 12078891"/>
              <a:gd name="connsiteY1373" fmla="*/ 1829583 h 5907136"/>
              <a:gd name="connsiteX1374" fmla="*/ 6972017 w 12078891"/>
              <a:gd name="connsiteY1374" fmla="*/ 1832637 h 5907136"/>
              <a:gd name="connsiteX1375" fmla="*/ 6968963 w 12078891"/>
              <a:gd name="connsiteY1375" fmla="*/ 1835691 h 5907136"/>
              <a:gd name="connsiteX1376" fmla="*/ 6965909 w 12078891"/>
              <a:gd name="connsiteY1376" fmla="*/ 1832637 h 5907136"/>
              <a:gd name="connsiteX1377" fmla="*/ 6968963 w 12078891"/>
              <a:gd name="connsiteY1377" fmla="*/ 1829583 h 5907136"/>
              <a:gd name="connsiteX1378" fmla="*/ 5026434 w 12078891"/>
              <a:gd name="connsiteY1378" fmla="*/ 1816374 h 5907136"/>
              <a:gd name="connsiteX1379" fmla="*/ 5031521 w 12078891"/>
              <a:gd name="connsiteY1379" fmla="*/ 1821463 h 5907136"/>
              <a:gd name="connsiteX1380" fmla="*/ 5026434 w 12078891"/>
              <a:gd name="connsiteY1380" fmla="*/ 1826554 h 5907136"/>
              <a:gd name="connsiteX1381" fmla="*/ 5021344 w 12078891"/>
              <a:gd name="connsiteY1381" fmla="*/ 1821463 h 5907136"/>
              <a:gd name="connsiteX1382" fmla="*/ 5026434 w 12078891"/>
              <a:gd name="connsiteY1382" fmla="*/ 1816374 h 5907136"/>
              <a:gd name="connsiteX1383" fmla="*/ 1693109 w 12078891"/>
              <a:gd name="connsiteY1383" fmla="*/ 1810250 h 5907136"/>
              <a:gd name="connsiteX1384" fmla="*/ 1722634 w 12078891"/>
              <a:gd name="connsiteY1384" fmla="*/ 1839778 h 5907136"/>
              <a:gd name="connsiteX1385" fmla="*/ 1693109 w 12078891"/>
              <a:gd name="connsiteY1385" fmla="*/ 1869303 h 5907136"/>
              <a:gd name="connsiteX1386" fmla="*/ 1663584 w 12078891"/>
              <a:gd name="connsiteY1386" fmla="*/ 1839778 h 5907136"/>
              <a:gd name="connsiteX1387" fmla="*/ 1693109 w 12078891"/>
              <a:gd name="connsiteY1387" fmla="*/ 1810250 h 5907136"/>
              <a:gd name="connsiteX1388" fmla="*/ 466263 w 12078891"/>
              <a:gd name="connsiteY1388" fmla="*/ 1806168 h 5907136"/>
              <a:gd name="connsiteX1389" fmla="*/ 470336 w 12078891"/>
              <a:gd name="connsiteY1389" fmla="*/ 1810240 h 5907136"/>
              <a:gd name="connsiteX1390" fmla="*/ 466263 w 12078891"/>
              <a:gd name="connsiteY1390" fmla="*/ 1814313 h 5907136"/>
              <a:gd name="connsiteX1391" fmla="*/ 462191 w 12078891"/>
              <a:gd name="connsiteY1391" fmla="*/ 1810240 h 5907136"/>
              <a:gd name="connsiteX1392" fmla="*/ 466263 w 12078891"/>
              <a:gd name="connsiteY1392" fmla="*/ 1806168 h 5907136"/>
              <a:gd name="connsiteX1393" fmla="*/ 11028194 w 12078891"/>
              <a:gd name="connsiteY1393" fmla="*/ 1801104 h 5907136"/>
              <a:gd name="connsiteX1394" fmla="*/ 11040412 w 12078891"/>
              <a:gd name="connsiteY1394" fmla="*/ 1813323 h 5907136"/>
              <a:gd name="connsiteX1395" fmla="*/ 11028194 w 12078891"/>
              <a:gd name="connsiteY1395" fmla="*/ 1825541 h 5907136"/>
              <a:gd name="connsiteX1396" fmla="*/ 11015977 w 12078891"/>
              <a:gd name="connsiteY1396" fmla="*/ 1813323 h 5907136"/>
              <a:gd name="connsiteX1397" fmla="*/ 11028194 w 12078891"/>
              <a:gd name="connsiteY1397" fmla="*/ 1801104 h 5907136"/>
              <a:gd name="connsiteX1398" fmla="*/ 9489820 w 12078891"/>
              <a:gd name="connsiteY1398" fmla="*/ 1800068 h 5907136"/>
              <a:gd name="connsiteX1399" fmla="*/ 9524436 w 12078891"/>
              <a:gd name="connsiteY1399" fmla="*/ 1834686 h 5907136"/>
              <a:gd name="connsiteX1400" fmla="*/ 9489820 w 12078891"/>
              <a:gd name="connsiteY1400" fmla="*/ 1869303 h 5907136"/>
              <a:gd name="connsiteX1401" fmla="*/ 9455204 w 12078891"/>
              <a:gd name="connsiteY1401" fmla="*/ 1834686 h 5907136"/>
              <a:gd name="connsiteX1402" fmla="*/ 9489820 w 12078891"/>
              <a:gd name="connsiteY1402" fmla="*/ 1800068 h 5907136"/>
              <a:gd name="connsiteX1403" fmla="*/ 10635201 w 12078891"/>
              <a:gd name="connsiteY1403" fmla="*/ 1799039 h 5907136"/>
              <a:gd name="connsiteX1404" fmla="*/ 10642329 w 12078891"/>
              <a:gd name="connsiteY1404" fmla="*/ 1806166 h 5907136"/>
              <a:gd name="connsiteX1405" fmla="*/ 10635201 w 12078891"/>
              <a:gd name="connsiteY1405" fmla="*/ 1813293 h 5907136"/>
              <a:gd name="connsiteX1406" fmla="*/ 10628075 w 12078891"/>
              <a:gd name="connsiteY1406" fmla="*/ 1806166 h 5907136"/>
              <a:gd name="connsiteX1407" fmla="*/ 10635201 w 12078891"/>
              <a:gd name="connsiteY1407" fmla="*/ 1799039 h 5907136"/>
              <a:gd name="connsiteX1408" fmla="*/ 8181540 w 12078891"/>
              <a:gd name="connsiteY1408" fmla="*/ 1798022 h 5907136"/>
              <a:gd name="connsiteX1409" fmla="*/ 8186630 w 12078891"/>
              <a:gd name="connsiteY1409" fmla="*/ 1803111 h 5907136"/>
              <a:gd name="connsiteX1410" fmla="*/ 8181540 w 12078891"/>
              <a:gd name="connsiteY1410" fmla="*/ 1808202 h 5907136"/>
              <a:gd name="connsiteX1411" fmla="*/ 8176449 w 12078891"/>
              <a:gd name="connsiteY1411" fmla="*/ 1803111 h 5907136"/>
              <a:gd name="connsiteX1412" fmla="*/ 8181540 w 12078891"/>
              <a:gd name="connsiteY1412" fmla="*/ 1798022 h 5907136"/>
              <a:gd name="connsiteX1413" fmla="*/ 5724840 w 12078891"/>
              <a:gd name="connsiteY1413" fmla="*/ 1792952 h 5907136"/>
              <a:gd name="connsiteX1414" fmla="*/ 5730949 w 12078891"/>
              <a:gd name="connsiteY1414" fmla="*/ 1799061 h 5907136"/>
              <a:gd name="connsiteX1415" fmla="*/ 5724840 w 12078891"/>
              <a:gd name="connsiteY1415" fmla="*/ 1805170 h 5907136"/>
              <a:gd name="connsiteX1416" fmla="*/ 5718734 w 12078891"/>
              <a:gd name="connsiteY1416" fmla="*/ 1799061 h 5907136"/>
              <a:gd name="connsiteX1417" fmla="*/ 5724840 w 12078891"/>
              <a:gd name="connsiteY1417" fmla="*/ 1792952 h 5907136"/>
              <a:gd name="connsiteX1418" fmla="*/ 10191302 w 12078891"/>
              <a:gd name="connsiteY1418" fmla="*/ 1791912 h 5907136"/>
              <a:gd name="connsiteX1419" fmla="*/ 10204538 w 12078891"/>
              <a:gd name="connsiteY1419" fmla="*/ 1805147 h 5907136"/>
              <a:gd name="connsiteX1420" fmla="*/ 10191302 w 12078891"/>
              <a:gd name="connsiteY1420" fmla="*/ 1818383 h 5907136"/>
              <a:gd name="connsiteX1421" fmla="*/ 10178067 w 12078891"/>
              <a:gd name="connsiteY1421" fmla="*/ 1805147 h 5907136"/>
              <a:gd name="connsiteX1422" fmla="*/ 10191302 w 12078891"/>
              <a:gd name="connsiteY1422" fmla="*/ 1791912 h 5907136"/>
              <a:gd name="connsiteX1423" fmla="*/ 5611817 w 12078891"/>
              <a:gd name="connsiteY1423" fmla="*/ 1782750 h 5907136"/>
              <a:gd name="connsiteX1424" fmla="*/ 5613854 w 12078891"/>
              <a:gd name="connsiteY1424" fmla="*/ 1784786 h 5907136"/>
              <a:gd name="connsiteX1425" fmla="*/ 5611817 w 12078891"/>
              <a:gd name="connsiteY1425" fmla="*/ 1786822 h 5907136"/>
              <a:gd name="connsiteX1426" fmla="*/ 5609781 w 12078891"/>
              <a:gd name="connsiteY1426" fmla="*/ 1784786 h 5907136"/>
              <a:gd name="connsiteX1427" fmla="*/ 5611817 w 12078891"/>
              <a:gd name="connsiteY1427" fmla="*/ 1782750 h 5907136"/>
              <a:gd name="connsiteX1428" fmla="*/ 2172677 w 12078891"/>
              <a:gd name="connsiteY1428" fmla="*/ 1781757 h 5907136"/>
              <a:gd name="connsiteX1429" fmla="*/ 2195074 w 12078891"/>
              <a:gd name="connsiteY1429" fmla="*/ 1804157 h 5907136"/>
              <a:gd name="connsiteX1430" fmla="*/ 2172677 w 12078891"/>
              <a:gd name="connsiteY1430" fmla="*/ 1826554 h 5907136"/>
              <a:gd name="connsiteX1431" fmla="*/ 2150279 w 12078891"/>
              <a:gd name="connsiteY1431" fmla="*/ 1804157 h 5907136"/>
              <a:gd name="connsiteX1432" fmla="*/ 2172677 w 12078891"/>
              <a:gd name="connsiteY1432" fmla="*/ 1781757 h 5907136"/>
              <a:gd name="connsiteX1433" fmla="*/ 8210047 w 12078891"/>
              <a:gd name="connsiteY1433" fmla="*/ 1762412 h 5907136"/>
              <a:gd name="connsiteX1434" fmla="*/ 8219210 w 12078891"/>
              <a:gd name="connsiteY1434" fmla="*/ 1771574 h 5907136"/>
              <a:gd name="connsiteX1435" fmla="*/ 8210047 w 12078891"/>
              <a:gd name="connsiteY1435" fmla="*/ 1780737 h 5907136"/>
              <a:gd name="connsiteX1436" fmla="*/ 8200884 w 12078891"/>
              <a:gd name="connsiteY1436" fmla="*/ 1771574 h 5907136"/>
              <a:gd name="connsiteX1437" fmla="*/ 8210047 w 12078891"/>
              <a:gd name="connsiteY1437" fmla="*/ 1762412 h 5907136"/>
              <a:gd name="connsiteX1438" fmla="*/ 559930 w 12078891"/>
              <a:gd name="connsiteY1438" fmla="*/ 1753225 h 5907136"/>
              <a:gd name="connsiteX1439" fmla="*/ 572147 w 12078891"/>
              <a:gd name="connsiteY1439" fmla="*/ 1765442 h 5907136"/>
              <a:gd name="connsiteX1440" fmla="*/ 559930 w 12078891"/>
              <a:gd name="connsiteY1440" fmla="*/ 1777660 h 5907136"/>
              <a:gd name="connsiteX1441" fmla="*/ 547713 w 12078891"/>
              <a:gd name="connsiteY1441" fmla="*/ 1765442 h 5907136"/>
              <a:gd name="connsiteX1442" fmla="*/ 559930 w 12078891"/>
              <a:gd name="connsiteY1442" fmla="*/ 1753225 h 5907136"/>
              <a:gd name="connsiteX1443" fmla="*/ 6170759 w 12078891"/>
              <a:gd name="connsiteY1443" fmla="*/ 1745079 h 5907136"/>
              <a:gd name="connsiteX1444" fmla="*/ 6179922 w 12078891"/>
              <a:gd name="connsiteY1444" fmla="*/ 1754241 h 5907136"/>
              <a:gd name="connsiteX1445" fmla="*/ 6170759 w 12078891"/>
              <a:gd name="connsiteY1445" fmla="*/ 1763405 h 5907136"/>
              <a:gd name="connsiteX1446" fmla="*/ 6160578 w 12078891"/>
              <a:gd name="connsiteY1446" fmla="*/ 1754241 h 5907136"/>
              <a:gd name="connsiteX1447" fmla="*/ 6170759 w 12078891"/>
              <a:gd name="connsiteY1447" fmla="*/ 1745079 h 5907136"/>
              <a:gd name="connsiteX1448" fmla="*/ 7806873 w 12078891"/>
              <a:gd name="connsiteY1448" fmla="*/ 1737952 h 5907136"/>
              <a:gd name="connsiteX1449" fmla="*/ 7811963 w 12078891"/>
              <a:gd name="connsiteY1449" fmla="*/ 1743043 h 5907136"/>
              <a:gd name="connsiteX1450" fmla="*/ 7806873 w 12078891"/>
              <a:gd name="connsiteY1450" fmla="*/ 1748133 h 5907136"/>
              <a:gd name="connsiteX1451" fmla="*/ 7801782 w 12078891"/>
              <a:gd name="connsiteY1451" fmla="*/ 1743043 h 5907136"/>
              <a:gd name="connsiteX1452" fmla="*/ 7806873 w 12078891"/>
              <a:gd name="connsiteY1452" fmla="*/ 1737952 h 5907136"/>
              <a:gd name="connsiteX1453" fmla="*/ 961068 w 12078891"/>
              <a:gd name="connsiteY1453" fmla="*/ 1706391 h 5907136"/>
              <a:gd name="connsiteX1454" fmla="*/ 967176 w 12078891"/>
              <a:gd name="connsiteY1454" fmla="*/ 1712500 h 5907136"/>
              <a:gd name="connsiteX1455" fmla="*/ 961068 w 12078891"/>
              <a:gd name="connsiteY1455" fmla="*/ 1718608 h 5907136"/>
              <a:gd name="connsiteX1456" fmla="*/ 954959 w 12078891"/>
              <a:gd name="connsiteY1456" fmla="*/ 1712500 h 5907136"/>
              <a:gd name="connsiteX1457" fmla="*/ 961068 w 12078891"/>
              <a:gd name="connsiteY1457" fmla="*/ 1706391 h 5907136"/>
              <a:gd name="connsiteX1458" fmla="*/ 4813613 w 12078891"/>
              <a:gd name="connsiteY1458" fmla="*/ 1703336 h 5907136"/>
              <a:gd name="connsiteX1459" fmla="*/ 4817688 w 12078891"/>
              <a:gd name="connsiteY1459" fmla="*/ 1707408 h 5907136"/>
              <a:gd name="connsiteX1460" fmla="*/ 4813613 w 12078891"/>
              <a:gd name="connsiteY1460" fmla="*/ 1711481 h 5907136"/>
              <a:gd name="connsiteX1461" fmla="*/ 4809541 w 12078891"/>
              <a:gd name="connsiteY1461" fmla="*/ 1707408 h 5907136"/>
              <a:gd name="connsiteX1462" fmla="*/ 4813613 w 12078891"/>
              <a:gd name="connsiteY1462" fmla="*/ 1703336 h 5907136"/>
              <a:gd name="connsiteX1463" fmla="*/ 4269970 w 12078891"/>
              <a:gd name="connsiteY1463" fmla="*/ 1698253 h 5907136"/>
              <a:gd name="connsiteX1464" fmla="*/ 4300511 w 12078891"/>
              <a:gd name="connsiteY1464" fmla="*/ 1728798 h 5907136"/>
              <a:gd name="connsiteX1465" fmla="*/ 4269970 w 12078891"/>
              <a:gd name="connsiteY1465" fmla="*/ 1758324 h 5907136"/>
              <a:gd name="connsiteX1466" fmla="*/ 4239427 w 12078891"/>
              <a:gd name="connsiteY1466" fmla="*/ 1728798 h 5907136"/>
              <a:gd name="connsiteX1467" fmla="*/ 4269970 w 12078891"/>
              <a:gd name="connsiteY1467" fmla="*/ 1698253 h 5907136"/>
              <a:gd name="connsiteX1468" fmla="*/ 7008670 w 12078891"/>
              <a:gd name="connsiteY1468" fmla="*/ 1697244 h 5907136"/>
              <a:gd name="connsiteX1469" fmla="*/ 7013760 w 12078891"/>
              <a:gd name="connsiteY1469" fmla="*/ 1702335 h 5907136"/>
              <a:gd name="connsiteX1470" fmla="*/ 7008670 w 12078891"/>
              <a:gd name="connsiteY1470" fmla="*/ 1707425 h 5907136"/>
              <a:gd name="connsiteX1471" fmla="*/ 7003579 w 12078891"/>
              <a:gd name="connsiteY1471" fmla="*/ 1702335 h 5907136"/>
              <a:gd name="connsiteX1472" fmla="*/ 7008670 w 12078891"/>
              <a:gd name="connsiteY1472" fmla="*/ 1697244 h 5907136"/>
              <a:gd name="connsiteX1473" fmla="*/ 3364842 w 12078891"/>
              <a:gd name="connsiteY1473" fmla="*/ 1697228 h 5907136"/>
              <a:gd name="connsiteX1474" fmla="*/ 3370952 w 12078891"/>
              <a:gd name="connsiteY1474" fmla="*/ 1703336 h 5907136"/>
              <a:gd name="connsiteX1475" fmla="*/ 3364842 w 12078891"/>
              <a:gd name="connsiteY1475" fmla="*/ 1709445 h 5907136"/>
              <a:gd name="connsiteX1476" fmla="*/ 3358734 w 12078891"/>
              <a:gd name="connsiteY1476" fmla="*/ 1703336 h 5907136"/>
              <a:gd name="connsiteX1477" fmla="*/ 3364842 w 12078891"/>
              <a:gd name="connsiteY1477" fmla="*/ 1697228 h 5907136"/>
              <a:gd name="connsiteX1478" fmla="*/ 1989412 w 12078891"/>
              <a:gd name="connsiteY1478" fmla="*/ 1695213 h 5907136"/>
              <a:gd name="connsiteX1479" fmla="*/ 2000613 w 12078891"/>
              <a:gd name="connsiteY1479" fmla="*/ 1706413 h 5907136"/>
              <a:gd name="connsiteX1480" fmla="*/ 1989412 w 12078891"/>
              <a:gd name="connsiteY1480" fmla="*/ 1717613 h 5907136"/>
              <a:gd name="connsiteX1481" fmla="*/ 1978214 w 12078891"/>
              <a:gd name="connsiteY1481" fmla="*/ 1706413 h 5907136"/>
              <a:gd name="connsiteX1482" fmla="*/ 1989412 w 12078891"/>
              <a:gd name="connsiteY1482" fmla="*/ 1695213 h 5907136"/>
              <a:gd name="connsiteX1483" fmla="*/ 3038026 w 12078891"/>
              <a:gd name="connsiteY1483" fmla="*/ 1681956 h 5907136"/>
              <a:gd name="connsiteX1484" fmla="*/ 3040062 w 12078891"/>
              <a:gd name="connsiteY1484" fmla="*/ 1683992 h 5907136"/>
              <a:gd name="connsiteX1485" fmla="*/ 3038026 w 12078891"/>
              <a:gd name="connsiteY1485" fmla="*/ 1686029 h 5907136"/>
              <a:gd name="connsiteX1486" fmla="*/ 3035990 w 12078891"/>
              <a:gd name="connsiteY1486" fmla="*/ 1683992 h 5907136"/>
              <a:gd name="connsiteX1487" fmla="*/ 3038026 w 12078891"/>
              <a:gd name="connsiteY1487" fmla="*/ 1681956 h 5907136"/>
              <a:gd name="connsiteX1488" fmla="*/ 2787638 w 12078891"/>
              <a:gd name="connsiteY1488" fmla="*/ 1677907 h 5907136"/>
              <a:gd name="connsiteX1489" fmla="*/ 2803927 w 12078891"/>
              <a:gd name="connsiteY1489" fmla="*/ 1694197 h 5907136"/>
              <a:gd name="connsiteX1490" fmla="*/ 2787638 w 12078891"/>
              <a:gd name="connsiteY1490" fmla="*/ 1710486 h 5907136"/>
              <a:gd name="connsiteX1491" fmla="*/ 2771350 w 12078891"/>
              <a:gd name="connsiteY1491" fmla="*/ 1694197 h 5907136"/>
              <a:gd name="connsiteX1492" fmla="*/ 2787638 w 12078891"/>
              <a:gd name="connsiteY1492" fmla="*/ 1677907 h 5907136"/>
              <a:gd name="connsiteX1493" fmla="*/ 8908476 w 12078891"/>
              <a:gd name="connsiteY1493" fmla="*/ 1670778 h 5907136"/>
              <a:gd name="connsiteX1494" fmla="*/ 8913566 w 12078891"/>
              <a:gd name="connsiteY1494" fmla="*/ 1675869 h 5907136"/>
              <a:gd name="connsiteX1495" fmla="*/ 8908476 w 12078891"/>
              <a:gd name="connsiteY1495" fmla="*/ 1680959 h 5907136"/>
              <a:gd name="connsiteX1496" fmla="*/ 8903385 w 12078891"/>
              <a:gd name="connsiteY1496" fmla="*/ 1675869 h 5907136"/>
              <a:gd name="connsiteX1497" fmla="*/ 8908476 w 12078891"/>
              <a:gd name="connsiteY1497" fmla="*/ 1670778 h 5907136"/>
              <a:gd name="connsiteX1498" fmla="*/ 9803401 w 12078891"/>
              <a:gd name="connsiteY1498" fmla="*/ 1667723 h 5907136"/>
              <a:gd name="connsiteX1499" fmla="*/ 9815617 w 12078891"/>
              <a:gd name="connsiteY1499" fmla="*/ 1679940 h 5907136"/>
              <a:gd name="connsiteX1500" fmla="*/ 9803401 w 12078891"/>
              <a:gd name="connsiteY1500" fmla="*/ 1692156 h 5907136"/>
              <a:gd name="connsiteX1501" fmla="*/ 9791183 w 12078891"/>
              <a:gd name="connsiteY1501" fmla="*/ 1679940 h 5907136"/>
              <a:gd name="connsiteX1502" fmla="*/ 9803401 w 12078891"/>
              <a:gd name="connsiteY1502" fmla="*/ 1667723 h 5907136"/>
              <a:gd name="connsiteX1503" fmla="*/ 7189895 w 12078891"/>
              <a:gd name="connsiteY1503" fmla="*/ 1665690 h 5907136"/>
              <a:gd name="connsiteX1504" fmla="*/ 7202112 w 12078891"/>
              <a:gd name="connsiteY1504" fmla="*/ 1677908 h 5907136"/>
              <a:gd name="connsiteX1505" fmla="*/ 7189895 w 12078891"/>
              <a:gd name="connsiteY1505" fmla="*/ 1690124 h 5907136"/>
              <a:gd name="connsiteX1506" fmla="*/ 7177677 w 12078891"/>
              <a:gd name="connsiteY1506" fmla="*/ 1677908 h 5907136"/>
              <a:gd name="connsiteX1507" fmla="*/ 7189895 w 12078891"/>
              <a:gd name="connsiteY1507" fmla="*/ 1665690 h 5907136"/>
              <a:gd name="connsiteX1508" fmla="*/ 6840681 w 12078891"/>
              <a:gd name="connsiteY1508" fmla="*/ 1665682 h 5907136"/>
              <a:gd name="connsiteX1509" fmla="*/ 6890568 w 12078891"/>
              <a:gd name="connsiteY1509" fmla="*/ 1714552 h 5907136"/>
              <a:gd name="connsiteX1510" fmla="*/ 6840681 w 12078891"/>
              <a:gd name="connsiteY1510" fmla="*/ 1763425 h 5907136"/>
              <a:gd name="connsiteX1511" fmla="*/ 6790793 w 12078891"/>
              <a:gd name="connsiteY1511" fmla="*/ 1714552 h 5907136"/>
              <a:gd name="connsiteX1512" fmla="*/ 6840681 w 12078891"/>
              <a:gd name="connsiteY1512" fmla="*/ 1665682 h 5907136"/>
              <a:gd name="connsiteX1513" fmla="*/ 4489879 w 12078891"/>
              <a:gd name="connsiteY1513" fmla="*/ 1651438 h 5907136"/>
              <a:gd name="connsiteX1514" fmla="*/ 4500062 w 12078891"/>
              <a:gd name="connsiteY1514" fmla="*/ 1661619 h 5907136"/>
              <a:gd name="connsiteX1515" fmla="*/ 4489879 w 12078891"/>
              <a:gd name="connsiteY1515" fmla="*/ 1671800 h 5907136"/>
              <a:gd name="connsiteX1516" fmla="*/ 4479698 w 12078891"/>
              <a:gd name="connsiteY1516" fmla="*/ 1661619 h 5907136"/>
              <a:gd name="connsiteX1517" fmla="*/ 4489879 w 12078891"/>
              <a:gd name="connsiteY1517" fmla="*/ 1651438 h 5907136"/>
              <a:gd name="connsiteX1518" fmla="*/ 4124356 w 12078891"/>
              <a:gd name="connsiteY1518" fmla="*/ 1643267 h 5907136"/>
              <a:gd name="connsiteX1519" fmla="*/ 4135556 w 12078891"/>
              <a:gd name="connsiteY1519" fmla="*/ 1654466 h 5907136"/>
              <a:gd name="connsiteX1520" fmla="*/ 4124356 w 12078891"/>
              <a:gd name="connsiteY1520" fmla="*/ 1665666 h 5907136"/>
              <a:gd name="connsiteX1521" fmla="*/ 4113157 w 12078891"/>
              <a:gd name="connsiteY1521" fmla="*/ 1654466 h 5907136"/>
              <a:gd name="connsiteX1522" fmla="*/ 4124356 w 12078891"/>
              <a:gd name="connsiteY1522" fmla="*/ 1643267 h 5907136"/>
              <a:gd name="connsiteX1523" fmla="*/ 1369383 w 12078891"/>
              <a:gd name="connsiteY1523" fmla="*/ 1634128 h 5907136"/>
              <a:gd name="connsiteX1524" fmla="*/ 1384655 w 12078891"/>
              <a:gd name="connsiteY1524" fmla="*/ 1649400 h 5907136"/>
              <a:gd name="connsiteX1525" fmla="*/ 1369383 w 12078891"/>
              <a:gd name="connsiteY1525" fmla="*/ 1664671 h 5907136"/>
              <a:gd name="connsiteX1526" fmla="*/ 1354111 w 12078891"/>
              <a:gd name="connsiteY1526" fmla="*/ 1649400 h 5907136"/>
              <a:gd name="connsiteX1527" fmla="*/ 1369383 w 12078891"/>
              <a:gd name="connsiteY1527" fmla="*/ 1634128 h 5907136"/>
              <a:gd name="connsiteX1528" fmla="*/ 9290270 w 12078891"/>
              <a:gd name="connsiteY1528" fmla="*/ 1625987 h 5907136"/>
              <a:gd name="connsiteX1529" fmla="*/ 9295360 w 12078891"/>
              <a:gd name="connsiteY1529" fmla="*/ 1631077 h 5907136"/>
              <a:gd name="connsiteX1530" fmla="*/ 9290270 w 12078891"/>
              <a:gd name="connsiteY1530" fmla="*/ 1636167 h 5907136"/>
              <a:gd name="connsiteX1531" fmla="*/ 9285179 w 12078891"/>
              <a:gd name="connsiteY1531" fmla="*/ 1631077 h 5907136"/>
              <a:gd name="connsiteX1532" fmla="*/ 9290270 w 12078891"/>
              <a:gd name="connsiteY1532" fmla="*/ 1625987 h 5907136"/>
              <a:gd name="connsiteX1533" fmla="*/ 1867190 w 12078891"/>
              <a:gd name="connsiteY1533" fmla="*/ 1615780 h 5907136"/>
              <a:gd name="connsiteX1534" fmla="*/ 1879408 w 12078891"/>
              <a:gd name="connsiteY1534" fmla="*/ 1627997 h 5907136"/>
              <a:gd name="connsiteX1535" fmla="*/ 1867190 w 12078891"/>
              <a:gd name="connsiteY1535" fmla="*/ 1640215 h 5907136"/>
              <a:gd name="connsiteX1536" fmla="*/ 1854973 w 12078891"/>
              <a:gd name="connsiteY1536" fmla="*/ 1627997 h 5907136"/>
              <a:gd name="connsiteX1537" fmla="*/ 1867190 w 12078891"/>
              <a:gd name="connsiteY1537" fmla="*/ 1615780 h 5907136"/>
              <a:gd name="connsiteX1538" fmla="*/ 1952765 w 12078891"/>
              <a:gd name="connsiteY1538" fmla="*/ 1611732 h 5907136"/>
              <a:gd name="connsiteX1539" fmla="*/ 1985346 w 12078891"/>
              <a:gd name="connsiteY1539" fmla="*/ 1644310 h 5907136"/>
              <a:gd name="connsiteX1540" fmla="*/ 1952765 w 12078891"/>
              <a:gd name="connsiteY1540" fmla="*/ 1676889 h 5907136"/>
              <a:gd name="connsiteX1541" fmla="*/ 1920186 w 12078891"/>
              <a:gd name="connsiteY1541" fmla="*/ 1644310 h 5907136"/>
              <a:gd name="connsiteX1542" fmla="*/ 1952765 w 12078891"/>
              <a:gd name="connsiteY1542" fmla="*/ 1611732 h 5907136"/>
              <a:gd name="connsiteX1543" fmla="*/ 7601213 w 12078891"/>
              <a:gd name="connsiteY1543" fmla="*/ 1601545 h 5907136"/>
              <a:gd name="connsiteX1544" fmla="*/ 7612413 w 12078891"/>
              <a:gd name="connsiteY1544" fmla="*/ 1612743 h 5907136"/>
              <a:gd name="connsiteX1545" fmla="*/ 7601213 w 12078891"/>
              <a:gd name="connsiteY1545" fmla="*/ 1623943 h 5907136"/>
              <a:gd name="connsiteX1546" fmla="*/ 7590014 w 12078891"/>
              <a:gd name="connsiteY1546" fmla="*/ 1612743 h 5907136"/>
              <a:gd name="connsiteX1547" fmla="*/ 7601213 w 12078891"/>
              <a:gd name="connsiteY1547" fmla="*/ 1601545 h 5907136"/>
              <a:gd name="connsiteX1548" fmla="*/ 4432839 w 12078891"/>
              <a:gd name="connsiteY1548" fmla="*/ 1598471 h 5907136"/>
              <a:gd name="connsiteX1549" fmla="*/ 4450147 w 12078891"/>
              <a:gd name="connsiteY1549" fmla="*/ 1615779 h 5907136"/>
              <a:gd name="connsiteX1550" fmla="*/ 4432839 w 12078891"/>
              <a:gd name="connsiteY1550" fmla="*/ 1633087 h 5907136"/>
              <a:gd name="connsiteX1551" fmla="*/ 4415530 w 12078891"/>
              <a:gd name="connsiteY1551" fmla="*/ 1615779 h 5907136"/>
              <a:gd name="connsiteX1552" fmla="*/ 4432839 w 12078891"/>
              <a:gd name="connsiteY1552" fmla="*/ 1598471 h 5907136"/>
              <a:gd name="connsiteX1553" fmla="*/ 8604059 w 12078891"/>
              <a:gd name="connsiteY1553" fmla="*/ 1598470 h 5907136"/>
              <a:gd name="connsiteX1554" fmla="*/ 8627476 w 12078891"/>
              <a:gd name="connsiteY1554" fmla="*/ 1621886 h 5907136"/>
              <a:gd name="connsiteX1555" fmla="*/ 8604059 w 12078891"/>
              <a:gd name="connsiteY1555" fmla="*/ 1645302 h 5907136"/>
              <a:gd name="connsiteX1556" fmla="*/ 8580642 w 12078891"/>
              <a:gd name="connsiteY1556" fmla="*/ 1621886 h 5907136"/>
              <a:gd name="connsiteX1557" fmla="*/ 8604059 w 12078891"/>
              <a:gd name="connsiteY1557" fmla="*/ 1598470 h 5907136"/>
              <a:gd name="connsiteX1558" fmla="*/ 970231 w 12078891"/>
              <a:gd name="connsiteY1558" fmla="*/ 1592364 h 5907136"/>
              <a:gd name="connsiteX1559" fmla="*/ 985503 w 12078891"/>
              <a:gd name="connsiteY1559" fmla="*/ 1607636 h 5907136"/>
              <a:gd name="connsiteX1560" fmla="*/ 970231 w 12078891"/>
              <a:gd name="connsiteY1560" fmla="*/ 1622908 h 5907136"/>
              <a:gd name="connsiteX1561" fmla="*/ 954959 w 12078891"/>
              <a:gd name="connsiteY1561" fmla="*/ 1607636 h 5907136"/>
              <a:gd name="connsiteX1562" fmla="*/ 970231 w 12078891"/>
              <a:gd name="connsiteY1562" fmla="*/ 1592364 h 5907136"/>
              <a:gd name="connsiteX1563" fmla="*/ 8077693 w 12078891"/>
              <a:gd name="connsiteY1563" fmla="*/ 1588309 h 5907136"/>
              <a:gd name="connsiteX1564" fmla="*/ 8099073 w 12078891"/>
              <a:gd name="connsiteY1564" fmla="*/ 1609690 h 5907136"/>
              <a:gd name="connsiteX1565" fmla="*/ 8077693 w 12078891"/>
              <a:gd name="connsiteY1565" fmla="*/ 1631068 h 5907136"/>
              <a:gd name="connsiteX1566" fmla="*/ 8056312 w 12078891"/>
              <a:gd name="connsiteY1566" fmla="*/ 1609690 h 5907136"/>
              <a:gd name="connsiteX1567" fmla="*/ 8077693 w 12078891"/>
              <a:gd name="connsiteY1567" fmla="*/ 1588309 h 5907136"/>
              <a:gd name="connsiteX1568" fmla="*/ 10993578 w 12078891"/>
              <a:gd name="connsiteY1568" fmla="*/ 1587269 h 5907136"/>
              <a:gd name="connsiteX1569" fmla="*/ 11004777 w 12078891"/>
              <a:gd name="connsiteY1569" fmla="*/ 1598469 h 5907136"/>
              <a:gd name="connsiteX1570" fmla="*/ 10993578 w 12078891"/>
              <a:gd name="connsiteY1570" fmla="*/ 1609668 h 5907136"/>
              <a:gd name="connsiteX1571" fmla="*/ 10982378 w 12078891"/>
              <a:gd name="connsiteY1571" fmla="*/ 1598469 h 5907136"/>
              <a:gd name="connsiteX1572" fmla="*/ 10993578 w 12078891"/>
              <a:gd name="connsiteY1572" fmla="*/ 1587269 h 5907136"/>
              <a:gd name="connsiteX1573" fmla="*/ 1053773 w 12078891"/>
              <a:gd name="connsiteY1573" fmla="*/ 1581190 h 5907136"/>
              <a:gd name="connsiteX1574" fmla="*/ 1061918 w 12078891"/>
              <a:gd name="connsiteY1574" fmla="*/ 1589335 h 5907136"/>
              <a:gd name="connsiteX1575" fmla="*/ 1053773 w 12078891"/>
              <a:gd name="connsiteY1575" fmla="*/ 1597478 h 5907136"/>
              <a:gd name="connsiteX1576" fmla="*/ 1045628 w 12078891"/>
              <a:gd name="connsiteY1576" fmla="*/ 1589335 h 5907136"/>
              <a:gd name="connsiteX1577" fmla="*/ 1053773 w 12078891"/>
              <a:gd name="connsiteY1577" fmla="*/ 1581190 h 5907136"/>
              <a:gd name="connsiteX1578" fmla="*/ 6563753 w 12078891"/>
              <a:gd name="connsiteY1578" fmla="*/ 1579126 h 5907136"/>
              <a:gd name="connsiteX1579" fmla="*/ 6574952 w 12078891"/>
              <a:gd name="connsiteY1579" fmla="*/ 1590325 h 5907136"/>
              <a:gd name="connsiteX1580" fmla="*/ 6563753 w 12078891"/>
              <a:gd name="connsiteY1580" fmla="*/ 1601524 h 5907136"/>
              <a:gd name="connsiteX1581" fmla="*/ 6552553 w 12078891"/>
              <a:gd name="connsiteY1581" fmla="*/ 1590325 h 5907136"/>
              <a:gd name="connsiteX1582" fmla="*/ 6563753 w 12078891"/>
              <a:gd name="connsiteY1582" fmla="*/ 1579126 h 5907136"/>
              <a:gd name="connsiteX1583" fmla="*/ 9187440 w 12078891"/>
              <a:gd name="connsiteY1583" fmla="*/ 1578129 h 5907136"/>
              <a:gd name="connsiteX1584" fmla="*/ 9198639 w 12078891"/>
              <a:gd name="connsiteY1584" fmla="*/ 1589328 h 5907136"/>
              <a:gd name="connsiteX1585" fmla="*/ 9187440 w 12078891"/>
              <a:gd name="connsiteY1585" fmla="*/ 1600526 h 5907136"/>
              <a:gd name="connsiteX1586" fmla="*/ 9176240 w 12078891"/>
              <a:gd name="connsiteY1586" fmla="*/ 1589328 h 5907136"/>
              <a:gd name="connsiteX1587" fmla="*/ 9187440 w 12078891"/>
              <a:gd name="connsiteY1587" fmla="*/ 1578129 h 5907136"/>
              <a:gd name="connsiteX1588" fmla="*/ 5811366 w 12078891"/>
              <a:gd name="connsiteY1588" fmla="*/ 1539421 h 5907136"/>
              <a:gd name="connsiteX1589" fmla="*/ 5821547 w 12078891"/>
              <a:gd name="connsiteY1589" fmla="*/ 1549602 h 5907136"/>
              <a:gd name="connsiteX1590" fmla="*/ 5811366 w 12078891"/>
              <a:gd name="connsiteY1590" fmla="*/ 1559783 h 5907136"/>
              <a:gd name="connsiteX1591" fmla="*/ 5801185 w 12078891"/>
              <a:gd name="connsiteY1591" fmla="*/ 1549602 h 5907136"/>
              <a:gd name="connsiteX1592" fmla="*/ 5811366 w 12078891"/>
              <a:gd name="connsiteY1592" fmla="*/ 1539421 h 5907136"/>
              <a:gd name="connsiteX1593" fmla="*/ 6556626 w 12078891"/>
              <a:gd name="connsiteY1593" fmla="*/ 1510942 h 5907136"/>
              <a:gd name="connsiteX1594" fmla="*/ 6568843 w 12078891"/>
              <a:gd name="connsiteY1594" fmla="*/ 1523160 h 5907136"/>
              <a:gd name="connsiteX1595" fmla="*/ 6556626 w 12078891"/>
              <a:gd name="connsiteY1595" fmla="*/ 1535375 h 5907136"/>
              <a:gd name="connsiteX1596" fmla="*/ 6544408 w 12078891"/>
              <a:gd name="connsiteY1596" fmla="*/ 1523160 h 5907136"/>
              <a:gd name="connsiteX1597" fmla="*/ 6556626 w 12078891"/>
              <a:gd name="connsiteY1597" fmla="*/ 1510942 h 5907136"/>
              <a:gd name="connsiteX1598" fmla="*/ 5064100 w 12078891"/>
              <a:gd name="connsiteY1598" fmla="*/ 1507884 h 5907136"/>
              <a:gd name="connsiteX1599" fmla="*/ 5076314 w 12078891"/>
              <a:gd name="connsiteY1599" fmla="*/ 1520102 h 5907136"/>
              <a:gd name="connsiteX1600" fmla="*/ 5064100 w 12078891"/>
              <a:gd name="connsiteY1600" fmla="*/ 1532317 h 5907136"/>
              <a:gd name="connsiteX1601" fmla="*/ 5051886 w 12078891"/>
              <a:gd name="connsiteY1601" fmla="*/ 1520102 h 5907136"/>
              <a:gd name="connsiteX1602" fmla="*/ 5064100 w 12078891"/>
              <a:gd name="connsiteY1602" fmla="*/ 1507884 h 5907136"/>
              <a:gd name="connsiteX1603" fmla="*/ 12045293 w 12078891"/>
              <a:gd name="connsiteY1603" fmla="*/ 1495671 h 5907136"/>
              <a:gd name="connsiteX1604" fmla="*/ 12074818 w 12078891"/>
              <a:gd name="connsiteY1604" fmla="*/ 1525195 h 5907136"/>
              <a:gd name="connsiteX1605" fmla="*/ 12045293 w 12078891"/>
              <a:gd name="connsiteY1605" fmla="*/ 1553701 h 5907136"/>
              <a:gd name="connsiteX1606" fmla="*/ 12015767 w 12078891"/>
              <a:gd name="connsiteY1606" fmla="*/ 1525195 h 5907136"/>
              <a:gd name="connsiteX1607" fmla="*/ 12045293 w 12078891"/>
              <a:gd name="connsiteY1607" fmla="*/ 1495671 h 5907136"/>
              <a:gd name="connsiteX1608" fmla="*/ 7198040 w 12078891"/>
              <a:gd name="connsiteY1608" fmla="*/ 1482432 h 5907136"/>
              <a:gd name="connsiteX1609" fmla="*/ 7203130 w 12078891"/>
              <a:gd name="connsiteY1609" fmla="*/ 1487523 h 5907136"/>
              <a:gd name="connsiteX1610" fmla="*/ 7198040 w 12078891"/>
              <a:gd name="connsiteY1610" fmla="*/ 1492613 h 5907136"/>
              <a:gd name="connsiteX1611" fmla="*/ 7192949 w 12078891"/>
              <a:gd name="connsiteY1611" fmla="*/ 1487523 h 5907136"/>
              <a:gd name="connsiteX1612" fmla="*/ 7198040 w 12078891"/>
              <a:gd name="connsiteY1612" fmla="*/ 1482432 h 5907136"/>
              <a:gd name="connsiteX1613" fmla="*/ 10018223 w 12078891"/>
              <a:gd name="connsiteY1613" fmla="*/ 1481387 h 5907136"/>
              <a:gd name="connsiteX1614" fmla="*/ 10025350 w 12078891"/>
              <a:gd name="connsiteY1614" fmla="*/ 1488514 h 5907136"/>
              <a:gd name="connsiteX1615" fmla="*/ 10018223 w 12078891"/>
              <a:gd name="connsiteY1615" fmla="*/ 1494622 h 5907136"/>
              <a:gd name="connsiteX1616" fmla="*/ 10011096 w 12078891"/>
              <a:gd name="connsiteY1616" fmla="*/ 1488514 h 5907136"/>
              <a:gd name="connsiteX1617" fmla="*/ 10018223 w 12078891"/>
              <a:gd name="connsiteY1617" fmla="*/ 1481387 h 5907136"/>
              <a:gd name="connsiteX1618" fmla="*/ 8393309 w 12078891"/>
              <a:gd name="connsiteY1618" fmla="*/ 1477350 h 5907136"/>
              <a:gd name="connsiteX1619" fmla="*/ 8425888 w 12078891"/>
              <a:gd name="connsiteY1619" fmla="*/ 1509928 h 5907136"/>
              <a:gd name="connsiteX1620" fmla="*/ 8393309 w 12078891"/>
              <a:gd name="connsiteY1620" fmla="*/ 1542506 h 5907136"/>
              <a:gd name="connsiteX1621" fmla="*/ 8360729 w 12078891"/>
              <a:gd name="connsiteY1621" fmla="*/ 1509928 h 5907136"/>
              <a:gd name="connsiteX1622" fmla="*/ 8393309 w 12078891"/>
              <a:gd name="connsiteY1622" fmla="*/ 1477350 h 5907136"/>
              <a:gd name="connsiteX1623" fmla="*/ 5908087 w 12078891"/>
              <a:gd name="connsiteY1623" fmla="*/ 1476298 h 5907136"/>
              <a:gd name="connsiteX1624" fmla="*/ 5910123 w 12078891"/>
              <a:gd name="connsiteY1624" fmla="*/ 1478334 h 5907136"/>
              <a:gd name="connsiteX1625" fmla="*/ 5908087 w 12078891"/>
              <a:gd name="connsiteY1625" fmla="*/ 1480369 h 5907136"/>
              <a:gd name="connsiteX1626" fmla="*/ 5906050 w 12078891"/>
              <a:gd name="connsiteY1626" fmla="*/ 1478334 h 5907136"/>
              <a:gd name="connsiteX1627" fmla="*/ 5908087 w 12078891"/>
              <a:gd name="connsiteY1627" fmla="*/ 1476298 h 5907136"/>
              <a:gd name="connsiteX1628" fmla="*/ 10401034 w 12078891"/>
              <a:gd name="connsiteY1628" fmla="*/ 1474260 h 5907136"/>
              <a:gd name="connsiteX1629" fmla="*/ 10410197 w 12078891"/>
              <a:gd name="connsiteY1629" fmla="*/ 1483423 h 5907136"/>
              <a:gd name="connsiteX1630" fmla="*/ 10401034 w 12078891"/>
              <a:gd name="connsiteY1630" fmla="*/ 1492586 h 5907136"/>
              <a:gd name="connsiteX1631" fmla="*/ 10391871 w 12078891"/>
              <a:gd name="connsiteY1631" fmla="*/ 1483423 h 5907136"/>
              <a:gd name="connsiteX1632" fmla="*/ 10401034 w 12078891"/>
              <a:gd name="connsiteY1632" fmla="*/ 1474260 h 5907136"/>
              <a:gd name="connsiteX1633" fmla="*/ 2631798 w 12078891"/>
              <a:gd name="connsiteY1633" fmla="*/ 1469172 h 5907136"/>
              <a:gd name="connsiteX1634" fmla="*/ 2637906 w 12078891"/>
              <a:gd name="connsiteY1634" fmla="*/ 1475281 h 5907136"/>
              <a:gd name="connsiteX1635" fmla="*/ 2631798 w 12078891"/>
              <a:gd name="connsiteY1635" fmla="*/ 1481390 h 5907136"/>
              <a:gd name="connsiteX1636" fmla="*/ 2625688 w 12078891"/>
              <a:gd name="connsiteY1636" fmla="*/ 1475281 h 5907136"/>
              <a:gd name="connsiteX1637" fmla="*/ 2631798 w 12078891"/>
              <a:gd name="connsiteY1637" fmla="*/ 1469172 h 5907136"/>
              <a:gd name="connsiteX1638" fmla="*/ 8095000 w 12078891"/>
              <a:gd name="connsiteY1638" fmla="*/ 1469170 h 5907136"/>
              <a:gd name="connsiteX1639" fmla="*/ 8107217 w 12078891"/>
              <a:gd name="connsiteY1639" fmla="*/ 1481388 h 5907136"/>
              <a:gd name="connsiteX1640" fmla="*/ 8095000 w 12078891"/>
              <a:gd name="connsiteY1640" fmla="*/ 1493605 h 5907136"/>
              <a:gd name="connsiteX1641" fmla="*/ 8082783 w 12078891"/>
              <a:gd name="connsiteY1641" fmla="*/ 1481388 h 5907136"/>
              <a:gd name="connsiteX1642" fmla="*/ 8095000 w 12078891"/>
              <a:gd name="connsiteY1642" fmla="*/ 1469170 h 5907136"/>
              <a:gd name="connsiteX1643" fmla="*/ 3408677 w 12078891"/>
              <a:gd name="connsiteY1643" fmla="*/ 1462072 h 5907136"/>
              <a:gd name="connsiteX1644" fmla="*/ 3413767 w 12078891"/>
              <a:gd name="connsiteY1644" fmla="*/ 1467163 h 5907136"/>
              <a:gd name="connsiteX1645" fmla="*/ 3408677 w 12078891"/>
              <a:gd name="connsiteY1645" fmla="*/ 1472253 h 5907136"/>
              <a:gd name="connsiteX1646" fmla="*/ 3403585 w 12078891"/>
              <a:gd name="connsiteY1646" fmla="*/ 1467163 h 5907136"/>
              <a:gd name="connsiteX1647" fmla="*/ 3408677 w 12078891"/>
              <a:gd name="connsiteY1647" fmla="*/ 1462072 h 5907136"/>
              <a:gd name="connsiteX1648" fmla="*/ 3686616 w 12078891"/>
              <a:gd name="connsiteY1648" fmla="*/ 1449860 h 5907136"/>
              <a:gd name="connsiteX1649" fmla="*/ 3690689 w 12078891"/>
              <a:gd name="connsiteY1649" fmla="*/ 1453933 h 5907136"/>
              <a:gd name="connsiteX1650" fmla="*/ 3686616 w 12078891"/>
              <a:gd name="connsiteY1650" fmla="*/ 1458006 h 5907136"/>
              <a:gd name="connsiteX1651" fmla="*/ 3682544 w 12078891"/>
              <a:gd name="connsiteY1651" fmla="*/ 1453933 h 5907136"/>
              <a:gd name="connsiteX1652" fmla="*/ 3686616 w 12078891"/>
              <a:gd name="connsiteY1652" fmla="*/ 1449860 h 5907136"/>
              <a:gd name="connsiteX1653" fmla="*/ 8790374 w 12078891"/>
              <a:gd name="connsiteY1653" fmla="*/ 1447825 h 5907136"/>
              <a:gd name="connsiteX1654" fmla="*/ 8795464 w 12078891"/>
              <a:gd name="connsiteY1654" fmla="*/ 1452917 h 5907136"/>
              <a:gd name="connsiteX1655" fmla="*/ 8790374 w 12078891"/>
              <a:gd name="connsiteY1655" fmla="*/ 1458007 h 5907136"/>
              <a:gd name="connsiteX1656" fmla="*/ 8785283 w 12078891"/>
              <a:gd name="connsiteY1656" fmla="*/ 1452917 h 5907136"/>
              <a:gd name="connsiteX1657" fmla="*/ 8790374 w 12078891"/>
              <a:gd name="connsiteY1657" fmla="*/ 1447825 h 5907136"/>
              <a:gd name="connsiteX1658" fmla="*/ 10691198 w 12078891"/>
              <a:gd name="connsiteY1658" fmla="*/ 1418293 h 5907136"/>
              <a:gd name="connsiteX1659" fmla="*/ 10696288 w 12078891"/>
              <a:gd name="connsiteY1659" fmla="*/ 1423383 h 5907136"/>
              <a:gd name="connsiteX1660" fmla="*/ 10691198 w 12078891"/>
              <a:gd name="connsiteY1660" fmla="*/ 1428476 h 5907136"/>
              <a:gd name="connsiteX1661" fmla="*/ 10686107 w 12078891"/>
              <a:gd name="connsiteY1661" fmla="*/ 1423383 h 5907136"/>
              <a:gd name="connsiteX1662" fmla="*/ 10691198 w 12078891"/>
              <a:gd name="connsiteY1662" fmla="*/ 1418293 h 5907136"/>
              <a:gd name="connsiteX1663" fmla="*/ 3349636 w 12078891"/>
              <a:gd name="connsiteY1663" fmla="*/ 1409134 h 5907136"/>
              <a:gd name="connsiteX1664" fmla="*/ 3358800 w 12078891"/>
              <a:gd name="connsiteY1664" fmla="*/ 1418293 h 5907136"/>
              <a:gd name="connsiteX1665" fmla="*/ 3349636 w 12078891"/>
              <a:gd name="connsiteY1665" fmla="*/ 1427460 h 5907136"/>
              <a:gd name="connsiteX1666" fmla="*/ 3340474 w 12078891"/>
              <a:gd name="connsiteY1666" fmla="*/ 1418293 h 5907136"/>
              <a:gd name="connsiteX1667" fmla="*/ 3349636 w 12078891"/>
              <a:gd name="connsiteY1667" fmla="*/ 1409134 h 5907136"/>
              <a:gd name="connsiteX1668" fmla="*/ 4588610 w 12078891"/>
              <a:gd name="connsiteY1668" fmla="*/ 1397903 h 5907136"/>
              <a:gd name="connsiteX1669" fmla="*/ 4596755 w 12078891"/>
              <a:gd name="connsiteY1669" fmla="*/ 1406048 h 5907136"/>
              <a:gd name="connsiteX1670" fmla="*/ 4588610 w 12078891"/>
              <a:gd name="connsiteY1670" fmla="*/ 1414193 h 5907136"/>
              <a:gd name="connsiteX1671" fmla="*/ 4580466 w 12078891"/>
              <a:gd name="connsiteY1671" fmla="*/ 1406048 h 5907136"/>
              <a:gd name="connsiteX1672" fmla="*/ 4588610 w 12078891"/>
              <a:gd name="connsiteY1672" fmla="*/ 1397903 h 5907136"/>
              <a:gd name="connsiteX1673" fmla="*/ 1814297 w 12078891"/>
              <a:gd name="connsiteY1673" fmla="*/ 1390807 h 5907136"/>
              <a:gd name="connsiteX1674" fmla="*/ 1835677 w 12078891"/>
              <a:gd name="connsiteY1674" fmla="*/ 1412190 h 5907136"/>
              <a:gd name="connsiteX1675" fmla="*/ 1814297 w 12078891"/>
              <a:gd name="connsiteY1675" fmla="*/ 1433570 h 5907136"/>
              <a:gd name="connsiteX1676" fmla="*/ 1792917 w 12078891"/>
              <a:gd name="connsiteY1676" fmla="*/ 1412190 h 5907136"/>
              <a:gd name="connsiteX1677" fmla="*/ 1814297 w 12078891"/>
              <a:gd name="connsiteY1677" fmla="*/ 1390807 h 5907136"/>
              <a:gd name="connsiteX1678" fmla="*/ 9676136 w 12078891"/>
              <a:gd name="connsiteY1678" fmla="*/ 1389757 h 5907136"/>
              <a:gd name="connsiteX1679" fmla="*/ 9679190 w 12078891"/>
              <a:gd name="connsiteY1679" fmla="*/ 1392811 h 5907136"/>
              <a:gd name="connsiteX1680" fmla="*/ 9676136 w 12078891"/>
              <a:gd name="connsiteY1680" fmla="*/ 1395866 h 5907136"/>
              <a:gd name="connsiteX1681" fmla="*/ 9673081 w 12078891"/>
              <a:gd name="connsiteY1681" fmla="*/ 1392811 h 5907136"/>
              <a:gd name="connsiteX1682" fmla="*/ 9676136 w 12078891"/>
              <a:gd name="connsiteY1682" fmla="*/ 1389757 h 5907136"/>
              <a:gd name="connsiteX1683" fmla="*/ 12015767 w 12078891"/>
              <a:gd name="connsiteY1683" fmla="*/ 1375502 h 5907136"/>
              <a:gd name="connsiteX1684" fmla="*/ 12018821 w 12078891"/>
              <a:gd name="connsiteY1684" fmla="*/ 1378556 h 5907136"/>
              <a:gd name="connsiteX1685" fmla="*/ 12015767 w 12078891"/>
              <a:gd name="connsiteY1685" fmla="*/ 1381611 h 5907136"/>
              <a:gd name="connsiteX1686" fmla="*/ 12012713 w 12078891"/>
              <a:gd name="connsiteY1686" fmla="*/ 1378556 h 5907136"/>
              <a:gd name="connsiteX1687" fmla="*/ 12015767 w 12078891"/>
              <a:gd name="connsiteY1687" fmla="*/ 1375502 h 5907136"/>
              <a:gd name="connsiteX1688" fmla="*/ 9431787 w 12078891"/>
              <a:gd name="connsiteY1688" fmla="*/ 1368376 h 5907136"/>
              <a:gd name="connsiteX1689" fmla="*/ 9437896 w 12078891"/>
              <a:gd name="connsiteY1689" fmla="*/ 1373467 h 5907136"/>
              <a:gd name="connsiteX1690" fmla="*/ 9431787 w 12078891"/>
              <a:gd name="connsiteY1690" fmla="*/ 1379575 h 5907136"/>
              <a:gd name="connsiteX1691" fmla="*/ 9425678 w 12078891"/>
              <a:gd name="connsiteY1691" fmla="*/ 1373467 h 5907136"/>
              <a:gd name="connsiteX1692" fmla="*/ 9431787 w 12078891"/>
              <a:gd name="connsiteY1692" fmla="*/ 1368376 h 5907136"/>
              <a:gd name="connsiteX1693" fmla="*/ 7596123 w 12078891"/>
              <a:gd name="connsiteY1693" fmla="*/ 1359243 h 5907136"/>
              <a:gd name="connsiteX1694" fmla="*/ 7604268 w 12078891"/>
              <a:gd name="connsiteY1694" fmla="*/ 1367389 h 5907136"/>
              <a:gd name="connsiteX1695" fmla="*/ 7596123 w 12078891"/>
              <a:gd name="connsiteY1695" fmla="*/ 1374515 h 5907136"/>
              <a:gd name="connsiteX1696" fmla="*/ 7587978 w 12078891"/>
              <a:gd name="connsiteY1696" fmla="*/ 1367389 h 5907136"/>
              <a:gd name="connsiteX1697" fmla="*/ 7596123 w 12078891"/>
              <a:gd name="connsiteY1697" fmla="*/ 1359243 h 5907136"/>
              <a:gd name="connsiteX1698" fmla="*/ 5364445 w 12078891"/>
              <a:gd name="connsiteY1698" fmla="*/ 1346011 h 5907136"/>
              <a:gd name="connsiteX1699" fmla="*/ 5381754 w 12078891"/>
              <a:gd name="connsiteY1699" fmla="*/ 1363320 h 5907136"/>
              <a:gd name="connsiteX1700" fmla="*/ 5364445 w 12078891"/>
              <a:gd name="connsiteY1700" fmla="*/ 1380628 h 5907136"/>
              <a:gd name="connsiteX1701" fmla="*/ 5347139 w 12078891"/>
              <a:gd name="connsiteY1701" fmla="*/ 1363320 h 5907136"/>
              <a:gd name="connsiteX1702" fmla="*/ 5364445 w 12078891"/>
              <a:gd name="connsiteY1702" fmla="*/ 1346011 h 5907136"/>
              <a:gd name="connsiteX1703" fmla="*/ 12059547 w 12078891"/>
              <a:gd name="connsiteY1703" fmla="*/ 1314439 h 5907136"/>
              <a:gd name="connsiteX1704" fmla="*/ 12064637 w 12078891"/>
              <a:gd name="connsiteY1704" fmla="*/ 1319529 h 5907136"/>
              <a:gd name="connsiteX1705" fmla="*/ 12059547 w 12078891"/>
              <a:gd name="connsiteY1705" fmla="*/ 1324620 h 5907136"/>
              <a:gd name="connsiteX1706" fmla="*/ 12054456 w 12078891"/>
              <a:gd name="connsiteY1706" fmla="*/ 1319529 h 5907136"/>
              <a:gd name="connsiteX1707" fmla="*/ 12059547 w 12078891"/>
              <a:gd name="connsiteY1707" fmla="*/ 1314439 h 5907136"/>
              <a:gd name="connsiteX1708" fmla="*/ 11131025 w 12078891"/>
              <a:gd name="connsiteY1708" fmla="*/ 1300174 h 5907136"/>
              <a:gd name="connsiteX1709" fmla="*/ 11149350 w 12078891"/>
              <a:gd name="connsiteY1709" fmla="*/ 1318500 h 5907136"/>
              <a:gd name="connsiteX1710" fmla="*/ 11131025 w 12078891"/>
              <a:gd name="connsiteY1710" fmla="*/ 1336827 h 5907136"/>
              <a:gd name="connsiteX1711" fmla="*/ 11112698 w 12078891"/>
              <a:gd name="connsiteY1711" fmla="*/ 1318500 h 5907136"/>
              <a:gd name="connsiteX1712" fmla="*/ 11131025 w 12078891"/>
              <a:gd name="connsiteY1712" fmla="*/ 1300174 h 5907136"/>
              <a:gd name="connsiteX1713" fmla="*/ 8098055 w 12078891"/>
              <a:gd name="connsiteY1713" fmla="*/ 1297139 h 5907136"/>
              <a:gd name="connsiteX1714" fmla="*/ 8133689 w 12078891"/>
              <a:gd name="connsiteY1714" fmla="*/ 1332775 h 5907136"/>
              <a:gd name="connsiteX1715" fmla="*/ 8098055 w 12078891"/>
              <a:gd name="connsiteY1715" fmla="*/ 1368410 h 5907136"/>
              <a:gd name="connsiteX1716" fmla="*/ 8062421 w 12078891"/>
              <a:gd name="connsiteY1716" fmla="*/ 1332775 h 5907136"/>
              <a:gd name="connsiteX1717" fmla="*/ 8098055 w 12078891"/>
              <a:gd name="connsiteY1717" fmla="*/ 1297139 h 5907136"/>
              <a:gd name="connsiteX1718" fmla="*/ 5691230 w 12078891"/>
              <a:gd name="connsiteY1718" fmla="*/ 1264529 h 5907136"/>
              <a:gd name="connsiteX1719" fmla="*/ 5701411 w 12078891"/>
              <a:gd name="connsiteY1719" fmla="*/ 1274710 h 5907136"/>
              <a:gd name="connsiteX1720" fmla="*/ 5691230 w 12078891"/>
              <a:gd name="connsiteY1720" fmla="*/ 1284890 h 5907136"/>
              <a:gd name="connsiteX1721" fmla="*/ 5681049 w 12078891"/>
              <a:gd name="connsiteY1721" fmla="*/ 1274710 h 5907136"/>
              <a:gd name="connsiteX1722" fmla="*/ 5691230 w 12078891"/>
              <a:gd name="connsiteY1722" fmla="*/ 1264529 h 5907136"/>
              <a:gd name="connsiteX1723" fmla="*/ 10805227 w 12078891"/>
              <a:gd name="connsiteY1723" fmla="*/ 1263541 h 5907136"/>
              <a:gd name="connsiteX1724" fmla="*/ 10818462 w 12078891"/>
              <a:gd name="connsiteY1724" fmla="*/ 1276776 h 5907136"/>
              <a:gd name="connsiteX1725" fmla="*/ 10805227 w 12078891"/>
              <a:gd name="connsiteY1725" fmla="*/ 1290011 h 5907136"/>
              <a:gd name="connsiteX1726" fmla="*/ 10791991 w 12078891"/>
              <a:gd name="connsiteY1726" fmla="*/ 1276776 h 5907136"/>
              <a:gd name="connsiteX1727" fmla="*/ 10805227 w 12078891"/>
              <a:gd name="connsiteY1727" fmla="*/ 1263541 h 5907136"/>
              <a:gd name="connsiteX1728" fmla="*/ 298292 w 12078891"/>
              <a:gd name="connsiteY1728" fmla="*/ 1260468 h 5907136"/>
              <a:gd name="connsiteX1729" fmla="*/ 408248 w 12078891"/>
              <a:gd name="connsiteY1729" fmla="*/ 1369407 h 5907136"/>
              <a:gd name="connsiteX1730" fmla="*/ 298292 w 12078891"/>
              <a:gd name="connsiteY1730" fmla="*/ 1478349 h 5907136"/>
              <a:gd name="connsiteX1731" fmla="*/ 188336 w 12078891"/>
              <a:gd name="connsiteY1731" fmla="*/ 1369407 h 5907136"/>
              <a:gd name="connsiteX1732" fmla="*/ 298292 w 12078891"/>
              <a:gd name="connsiteY1732" fmla="*/ 1260468 h 5907136"/>
              <a:gd name="connsiteX1733" fmla="*/ 11437477 w 12078891"/>
              <a:gd name="connsiteY1733" fmla="*/ 1252334 h 5907136"/>
              <a:gd name="connsiteX1734" fmla="*/ 11459875 w 12078891"/>
              <a:gd name="connsiteY1734" fmla="*/ 1274732 h 5907136"/>
              <a:gd name="connsiteX1735" fmla="*/ 11437477 w 12078891"/>
              <a:gd name="connsiteY1735" fmla="*/ 1297131 h 5907136"/>
              <a:gd name="connsiteX1736" fmla="*/ 11415078 w 12078891"/>
              <a:gd name="connsiteY1736" fmla="*/ 1274732 h 5907136"/>
              <a:gd name="connsiteX1737" fmla="*/ 11437477 w 12078891"/>
              <a:gd name="connsiteY1737" fmla="*/ 1252334 h 5907136"/>
              <a:gd name="connsiteX1738" fmla="*/ 3814846 w 12078891"/>
              <a:gd name="connsiteY1738" fmla="*/ 1200388 h 5907136"/>
              <a:gd name="connsiteX1739" fmla="*/ 3818919 w 12078891"/>
              <a:gd name="connsiteY1739" fmla="*/ 1204460 h 5907136"/>
              <a:gd name="connsiteX1740" fmla="*/ 3814846 w 12078891"/>
              <a:gd name="connsiteY1740" fmla="*/ 1208533 h 5907136"/>
              <a:gd name="connsiteX1741" fmla="*/ 3810773 w 12078891"/>
              <a:gd name="connsiteY1741" fmla="*/ 1204460 h 5907136"/>
              <a:gd name="connsiteX1742" fmla="*/ 3814846 w 12078891"/>
              <a:gd name="connsiteY1742" fmla="*/ 1200388 h 5907136"/>
              <a:gd name="connsiteX1743" fmla="*/ 9736204 w 12078891"/>
              <a:gd name="connsiteY1743" fmla="*/ 1192272 h 5907136"/>
              <a:gd name="connsiteX1744" fmla="*/ 9771838 w 12078891"/>
              <a:gd name="connsiteY1744" fmla="*/ 1227907 h 5907136"/>
              <a:gd name="connsiteX1745" fmla="*/ 9736204 w 12078891"/>
              <a:gd name="connsiteY1745" fmla="*/ 1263541 h 5907136"/>
              <a:gd name="connsiteX1746" fmla="*/ 9699552 w 12078891"/>
              <a:gd name="connsiteY1746" fmla="*/ 1227907 h 5907136"/>
              <a:gd name="connsiteX1747" fmla="*/ 9736204 w 12078891"/>
              <a:gd name="connsiteY1747" fmla="*/ 1192272 h 5907136"/>
              <a:gd name="connsiteX1748" fmla="*/ 10679998 w 12078891"/>
              <a:gd name="connsiteY1748" fmla="*/ 1188190 h 5907136"/>
              <a:gd name="connsiteX1749" fmla="*/ 10687125 w 12078891"/>
              <a:gd name="connsiteY1749" fmla="*/ 1195319 h 5907136"/>
              <a:gd name="connsiteX1750" fmla="*/ 10679998 w 12078891"/>
              <a:gd name="connsiteY1750" fmla="*/ 1202445 h 5907136"/>
              <a:gd name="connsiteX1751" fmla="*/ 10672872 w 12078891"/>
              <a:gd name="connsiteY1751" fmla="*/ 1195319 h 5907136"/>
              <a:gd name="connsiteX1752" fmla="*/ 10679998 w 12078891"/>
              <a:gd name="connsiteY1752" fmla="*/ 1188190 h 5907136"/>
              <a:gd name="connsiteX1753" fmla="*/ 1609646 w 12078891"/>
              <a:gd name="connsiteY1753" fmla="*/ 1183104 h 5907136"/>
              <a:gd name="connsiteX1754" fmla="*/ 1614735 w 12078891"/>
              <a:gd name="connsiteY1754" fmla="*/ 1188193 h 5907136"/>
              <a:gd name="connsiteX1755" fmla="*/ 1609646 w 12078891"/>
              <a:gd name="connsiteY1755" fmla="*/ 1193283 h 5907136"/>
              <a:gd name="connsiteX1756" fmla="*/ 1604554 w 12078891"/>
              <a:gd name="connsiteY1756" fmla="*/ 1188193 h 5907136"/>
              <a:gd name="connsiteX1757" fmla="*/ 1609646 w 12078891"/>
              <a:gd name="connsiteY1757" fmla="*/ 1183104 h 5907136"/>
              <a:gd name="connsiteX1758" fmla="*/ 8997051 w 12078891"/>
              <a:gd name="connsiteY1758" fmla="*/ 1183079 h 5907136"/>
              <a:gd name="connsiteX1759" fmla="*/ 9006214 w 12078891"/>
              <a:gd name="connsiteY1759" fmla="*/ 1192241 h 5907136"/>
              <a:gd name="connsiteX1760" fmla="*/ 8997051 w 12078891"/>
              <a:gd name="connsiteY1760" fmla="*/ 1201404 h 5907136"/>
              <a:gd name="connsiteX1761" fmla="*/ 8987888 w 12078891"/>
              <a:gd name="connsiteY1761" fmla="*/ 1192241 h 5907136"/>
              <a:gd name="connsiteX1762" fmla="*/ 8997051 w 12078891"/>
              <a:gd name="connsiteY1762" fmla="*/ 1183079 h 5907136"/>
              <a:gd name="connsiteX1763" fmla="*/ 2764214 w 12078891"/>
              <a:gd name="connsiteY1763" fmla="*/ 1173943 h 5907136"/>
              <a:gd name="connsiteX1764" fmla="*/ 2772359 w 12078891"/>
              <a:gd name="connsiteY1764" fmla="*/ 1182089 h 5907136"/>
              <a:gd name="connsiteX1765" fmla="*/ 2764214 w 12078891"/>
              <a:gd name="connsiteY1765" fmla="*/ 1190233 h 5907136"/>
              <a:gd name="connsiteX1766" fmla="*/ 2756067 w 12078891"/>
              <a:gd name="connsiteY1766" fmla="*/ 1182089 h 5907136"/>
              <a:gd name="connsiteX1767" fmla="*/ 2764214 w 12078891"/>
              <a:gd name="connsiteY1767" fmla="*/ 1173943 h 5907136"/>
              <a:gd name="connsiteX1768" fmla="*/ 2648148 w 12078891"/>
              <a:gd name="connsiteY1768" fmla="*/ 1159690 h 5907136"/>
              <a:gd name="connsiteX1769" fmla="*/ 2656293 w 12078891"/>
              <a:gd name="connsiteY1769" fmla="*/ 1167833 h 5907136"/>
              <a:gd name="connsiteX1770" fmla="*/ 2648148 w 12078891"/>
              <a:gd name="connsiteY1770" fmla="*/ 1175980 h 5907136"/>
              <a:gd name="connsiteX1771" fmla="*/ 2640003 w 12078891"/>
              <a:gd name="connsiteY1771" fmla="*/ 1167833 h 5907136"/>
              <a:gd name="connsiteX1772" fmla="*/ 2648148 w 12078891"/>
              <a:gd name="connsiteY1772" fmla="*/ 1159690 h 5907136"/>
              <a:gd name="connsiteX1773" fmla="*/ 4093873 w 12078891"/>
              <a:gd name="connsiteY1773" fmla="*/ 1127106 h 5907136"/>
              <a:gd name="connsiteX1774" fmla="*/ 4107107 w 12078891"/>
              <a:gd name="connsiteY1774" fmla="*/ 1140346 h 5907136"/>
              <a:gd name="connsiteX1775" fmla="*/ 4093873 w 12078891"/>
              <a:gd name="connsiteY1775" fmla="*/ 1153581 h 5907136"/>
              <a:gd name="connsiteX1776" fmla="*/ 4080636 w 12078891"/>
              <a:gd name="connsiteY1776" fmla="*/ 1140346 h 5907136"/>
              <a:gd name="connsiteX1777" fmla="*/ 4093873 w 12078891"/>
              <a:gd name="connsiteY1777" fmla="*/ 1127106 h 5907136"/>
              <a:gd name="connsiteX1778" fmla="*/ 4586598 w 12078891"/>
              <a:gd name="connsiteY1778" fmla="*/ 1109799 h 5907136"/>
              <a:gd name="connsiteX1779" fmla="*/ 4590671 w 12078891"/>
              <a:gd name="connsiteY1779" fmla="*/ 1113871 h 5907136"/>
              <a:gd name="connsiteX1780" fmla="*/ 4586598 w 12078891"/>
              <a:gd name="connsiteY1780" fmla="*/ 1117944 h 5907136"/>
              <a:gd name="connsiteX1781" fmla="*/ 4582523 w 12078891"/>
              <a:gd name="connsiteY1781" fmla="*/ 1113871 h 5907136"/>
              <a:gd name="connsiteX1782" fmla="*/ 4586598 w 12078891"/>
              <a:gd name="connsiteY1782" fmla="*/ 1109799 h 5907136"/>
              <a:gd name="connsiteX1783" fmla="*/ 7513655 w 12078891"/>
              <a:gd name="connsiteY1783" fmla="*/ 1097557 h 5907136"/>
              <a:gd name="connsiteX1784" fmla="*/ 7515692 w 12078891"/>
              <a:gd name="connsiteY1784" fmla="*/ 1099593 h 5907136"/>
              <a:gd name="connsiteX1785" fmla="*/ 7513655 w 12078891"/>
              <a:gd name="connsiteY1785" fmla="*/ 1101630 h 5907136"/>
              <a:gd name="connsiteX1786" fmla="*/ 7511619 w 12078891"/>
              <a:gd name="connsiteY1786" fmla="*/ 1099593 h 5907136"/>
              <a:gd name="connsiteX1787" fmla="*/ 7513655 w 12078891"/>
              <a:gd name="connsiteY1787" fmla="*/ 1097557 h 5907136"/>
              <a:gd name="connsiteX1788" fmla="*/ 3753810 w 12078891"/>
              <a:gd name="connsiteY1788" fmla="*/ 1095550 h 5907136"/>
              <a:gd name="connsiteX1789" fmla="*/ 3776207 w 12078891"/>
              <a:gd name="connsiteY1789" fmla="*/ 1117946 h 5907136"/>
              <a:gd name="connsiteX1790" fmla="*/ 3753810 w 12078891"/>
              <a:gd name="connsiteY1790" fmla="*/ 1140347 h 5907136"/>
              <a:gd name="connsiteX1791" fmla="*/ 3731412 w 12078891"/>
              <a:gd name="connsiteY1791" fmla="*/ 1117946 h 5907136"/>
              <a:gd name="connsiteX1792" fmla="*/ 3753810 w 12078891"/>
              <a:gd name="connsiteY1792" fmla="*/ 1095550 h 5907136"/>
              <a:gd name="connsiteX1793" fmla="*/ 4764761 w 12078891"/>
              <a:gd name="connsiteY1793" fmla="*/ 1095542 h 5907136"/>
              <a:gd name="connsiteX1794" fmla="*/ 4774946 w 12078891"/>
              <a:gd name="connsiteY1794" fmla="*/ 1105725 h 5907136"/>
              <a:gd name="connsiteX1795" fmla="*/ 4764761 w 12078891"/>
              <a:gd name="connsiteY1795" fmla="*/ 1115903 h 5907136"/>
              <a:gd name="connsiteX1796" fmla="*/ 4754580 w 12078891"/>
              <a:gd name="connsiteY1796" fmla="*/ 1105725 h 5907136"/>
              <a:gd name="connsiteX1797" fmla="*/ 4764761 w 12078891"/>
              <a:gd name="connsiteY1797" fmla="*/ 1095542 h 5907136"/>
              <a:gd name="connsiteX1798" fmla="*/ 10431577 w 12078891"/>
              <a:gd name="connsiteY1798" fmla="*/ 1092497 h 5907136"/>
              <a:gd name="connsiteX1799" fmla="*/ 10452957 w 12078891"/>
              <a:gd name="connsiteY1799" fmla="*/ 1113876 h 5907136"/>
              <a:gd name="connsiteX1800" fmla="*/ 10431577 w 12078891"/>
              <a:gd name="connsiteY1800" fmla="*/ 1135254 h 5907136"/>
              <a:gd name="connsiteX1801" fmla="*/ 10410197 w 12078891"/>
              <a:gd name="connsiteY1801" fmla="*/ 1113876 h 5907136"/>
              <a:gd name="connsiteX1802" fmla="*/ 10431577 w 12078891"/>
              <a:gd name="connsiteY1802" fmla="*/ 1092497 h 5907136"/>
              <a:gd name="connsiteX1803" fmla="*/ 9323867 w 12078891"/>
              <a:gd name="connsiteY1803" fmla="*/ 1089437 h 5907136"/>
              <a:gd name="connsiteX1804" fmla="*/ 9336084 w 12078891"/>
              <a:gd name="connsiteY1804" fmla="*/ 1101655 h 5907136"/>
              <a:gd name="connsiteX1805" fmla="*/ 9323867 w 12078891"/>
              <a:gd name="connsiteY1805" fmla="*/ 1113872 h 5907136"/>
              <a:gd name="connsiteX1806" fmla="*/ 9311649 w 12078891"/>
              <a:gd name="connsiteY1806" fmla="*/ 1101655 h 5907136"/>
              <a:gd name="connsiteX1807" fmla="*/ 9323867 w 12078891"/>
              <a:gd name="connsiteY1807" fmla="*/ 1089437 h 5907136"/>
              <a:gd name="connsiteX1808" fmla="*/ 10601604 w 12078891"/>
              <a:gd name="connsiteY1808" fmla="*/ 1085369 h 5907136"/>
              <a:gd name="connsiteX1809" fmla="*/ 10627057 w 12078891"/>
              <a:gd name="connsiteY1809" fmla="*/ 1109804 h 5907136"/>
              <a:gd name="connsiteX1810" fmla="*/ 10601604 w 12078891"/>
              <a:gd name="connsiteY1810" fmla="*/ 1134235 h 5907136"/>
              <a:gd name="connsiteX1811" fmla="*/ 10577169 w 12078891"/>
              <a:gd name="connsiteY1811" fmla="*/ 1109804 h 5907136"/>
              <a:gd name="connsiteX1812" fmla="*/ 10601604 w 12078891"/>
              <a:gd name="connsiteY1812" fmla="*/ 1085369 h 5907136"/>
              <a:gd name="connsiteX1813" fmla="*/ 2304983 w 12078891"/>
              <a:gd name="connsiteY1813" fmla="*/ 1076179 h 5907136"/>
              <a:gd name="connsiteX1814" fmla="*/ 2319236 w 12078891"/>
              <a:gd name="connsiteY1814" fmla="*/ 1090433 h 5907136"/>
              <a:gd name="connsiteX1815" fmla="*/ 2304983 w 12078891"/>
              <a:gd name="connsiteY1815" fmla="*/ 1104686 h 5907136"/>
              <a:gd name="connsiteX1816" fmla="*/ 2290730 w 12078891"/>
              <a:gd name="connsiteY1816" fmla="*/ 1090433 h 5907136"/>
              <a:gd name="connsiteX1817" fmla="*/ 2304983 w 12078891"/>
              <a:gd name="connsiteY1817" fmla="*/ 1076179 h 5907136"/>
              <a:gd name="connsiteX1818" fmla="*/ 6644184 w 12078891"/>
              <a:gd name="connsiteY1818" fmla="*/ 1061950 h 5907136"/>
              <a:gd name="connsiteX1819" fmla="*/ 6662511 w 12078891"/>
              <a:gd name="connsiteY1819" fmla="*/ 1080276 h 5907136"/>
              <a:gd name="connsiteX1820" fmla="*/ 6644184 w 12078891"/>
              <a:gd name="connsiteY1820" fmla="*/ 1098602 h 5907136"/>
              <a:gd name="connsiteX1821" fmla="*/ 6625858 w 12078891"/>
              <a:gd name="connsiteY1821" fmla="*/ 1080276 h 5907136"/>
              <a:gd name="connsiteX1822" fmla="*/ 6644184 w 12078891"/>
              <a:gd name="connsiteY1822" fmla="*/ 1061950 h 5907136"/>
              <a:gd name="connsiteX1823" fmla="*/ 5034577 w 12078891"/>
              <a:gd name="connsiteY1823" fmla="*/ 1060935 h 5907136"/>
              <a:gd name="connsiteX1824" fmla="*/ 5050867 w 12078891"/>
              <a:gd name="connsiteY1824" fmla="*/ 1077224 h 5907136"/>
              <a:gd name="connsiteX1825" fmla="*/ 5034577 w 12078891"/>
              <a:gd name="connsiteY1825" fmla="*/ 1093513 h 5907136"/>
              <a:gd name="connsiteX1826" fmla="*/ 5018293 w 12078891"/>
              <a:gd name="connsiteY1826" fmla="*/ 1077224 h 5907136"/>
              <a:gd name="connsiteX1827" fmla="*/ 5034577 w 12078891"/>
              <a:gd name="connsiteY1827" fmla="*/ 1060935 h 5907136"/>
              <a:gd name="connsiteX1828" fmla="*/ 4292388 w 12078891"/>
              <a:gd name="connsiteY1828" fmla="*/ 1051765 h 5907136"/>
              <a:gd name="connsiteX1829" fmla="*/ 4302574 w 12078891"/>
              <a:gd name="connsiteY1829" fmla="*/ 1061946 h 5907136"/>
              <a:gd name="connsiteX1830" fmla="*/ 4292388 w 12078891"/>
              <a:gd name="connsiteY1830" fmla="*/ 1072127 h 5907136"/>
              <a:gd name="connsiteX1831" fmla="*/ 4282213 w 12078891"/>
              <a:gd name="connsiteY1831" fmla="*/ 1061946 h 5907136"/>
              <a:gd name="connsiteX1832" fmla="*/ 4292388 w 12078891"/>
              <a:gd name="connsiteY1832" fmla="*/ 1051765 h 5907136"/>
              <a:gd name="connsiteX1833" fmla="*/ 7710152 w 12078891"/>
              <a:gd name="connsiteY1833" fmla="*/ 1027306 h 5907136"/>
              <a:gd name="connsiteX1834" fmla="*/ 7719315 w 12078891"/>
              <a:gd name="connsiteY1834" fmla="*/ 1036469 h 5907136"/>
              <a:gd name="connsiteX1835" fmla="*/ 7710152 w 12078891"/>
              <a:gd name="connsiteY1835" fmla="*/ 1045633 h 5907136"/>
              <a:gd name="connsiteX1836" fmla="*/ 7700989 w 12078891"/>
              <a:gd name="connsiteY1836" fmla="*/ 1036469 h 5907136"/>
              <a:gd name="connsiteX1837" fmla="*/ 7710152 w 12078891"/>
              <a:gd name="connsiteY1837" fmla="*/ 1027306 h 5907136"/>
              <a:gd name="connsiteX1838" fmla="*/ 1374422 w 12078891"/>
              <a:gd name="connsiteY1838" fmla="*/ 1019163 h 5907136"/>
              <a:gd name="connsiteX1839" fmla="*/ 1379512 w 12078891"/>
              <a:gd name="connsiteY1839" fmla="*/ 1024254 h 5907136"/>
              <a:gd name="connsiteX1840" fmla="*/ 1374422 w 12078891"/>
              <a:gd name="connsiteY1840" fmla="*/ 1029344 h 5907136"/>
              <a:gd name="connsiteX1841" fmla="*/ 1369331 w 12078891"/>
              <a:gd name="connsiteY1841" fmla="*/ 1024254 h 5907136"/>
              <a:gd name="connsiteX1842" fmla="*/ 1374422 w 12078891"/>
              <a:gd name="connsiteY1842" fmla="*/ 1019163 h 5907136"/>
              <a:gd name="connsiteX1843" fmla="*/ 1313392 w 12078891"/>
              <a:gd name="connsiteY1843" fmla="*/ 992716 h 5907136"/>
              <a:gd name="connsiteX1844" fmla="*/ 1335789 w 12078891"/>
              <a:gd name="connsiteY1844" fmla="*/ 1015116 h 5907136"/>
              <a:gd name="connsiteX1845" fmla="*/ 1313392 w 12078891"/>
              <a:gd name="connsiteY1845" fmla="*/ 1037514 h 5907136"/>
              <a:gd name="connsiteX1846" fmla="*/ 1290993 w 12078891"/>
              <a:gd name="connsiteY1846" fmla="*/ 1015116 h 5907136"/>
              <a:gd name="connsiteX1847" fmla="*/ 1313392 w 12078891"/>
              <a:gd name="connsiteY1847" fmla="*/ 992716 h 5907136"/>
              <a:gd name="connsiteX1848" fmla="*/ 5232076 w 12078891"/>
              <a:gd name="connsiteY1848" fmla="*/ 980492 h 5907136"/>
              <a:gd name="connsiteX1849" fmla="*/ 5241226 w 12078891"/>
              <a:gd name="connsiteY1849" fmla="*/ 989655 h 5907136"/>
              <a:gd name="connsiteX1850" fmla="*/ 5232076 w 12078891"/>
              <a:gd name="connsiteY1850" fmla="*/ 998818 h 5907136"/>
              <a:gd name="connsiteX1851" fmla="*/ 5222909 w 12078891"/>
              <a:gd name="connsiteY1851" fmla="*/ 989655 h 5907136"/>
              <a:gd name="connsiteX1852" fmla="*/ 5232076 w 12078891"/>
              <a:gd name="connsiteY1852" fmla="*/ 980492 h 5907136"/>
              <a:gd name="connsiteX1853" fmla="*/ 7707098 w 12078891"/>
              <a:gd name="connsiteY1853" fmla="*/ 969283 h 5907136"/>
              <a:gd name="connsiteX1854" fmla="*/ 7729496 w 12078891"/>
              <a:gd name="connsiteY1854" fmla="*/ 991681 h 5907136"/>
              <a:gd name="connsiteX1855" fmla="*/ 7707098 w 12078891"/>
              <a:gd name="connsiteY1855" fmla="*/ 1014079 h 5907136"/>
              <a:gd name="connsiteX1856" fmla="*/ 7684699 w 12078891"/>
              <a:gd name="connsiteY1856" fmla="*/ 991681 h 5907136"/>
              <a:gd name="connsiteX1857" fmla="*/ 7707098 w 12078891"/>
              <a:gd name="connsiteY1857" fmla="*/ 969283 h 5907136"/>
              <a:gd name="connsiteX1858" fmla="*/ 2975991 w 12078891"/>
              <a:gd name="connsiteY1858" fmla="*/ 968282 h 5907136"/>
              <a:gd name="connsiteX1859" fmla="*/ 2990748 w 12078891"/>
              <a:gd name="connsiteY1859" fmla="*/ 973373 h 5907136"/>
              <a:gd name="connsiteX1860" fmla="*/ 2994348 w 12078891"/>
              <a:gd name="connsiteY1860" fmla="*/ 982533 h 5907136"/>
              <a:gd name="connsiteX1861" fmla="*/ 3001424 w 12078891"/>
              <a:gd name="connsiteY1861" fmla="*/ 979477 h 5907136"/>
              <a:gd name="connsiteX1862" fmla="*/ 3018736 w 12078891"/>
              <a:gd name="connsiteY1862" fmla="*/ 996786 h 5907136"/>
              <a:gd name="connsiteX1863" fmla="*/ 3001424 w 12078891"/>
              <a:gd name="connsiteY1863" fmla="*/ 1014093 h 5907136"/>
              <a:gd name="connsiteX1864" fmla="*/ 2988955 w 12078891"/>
              <a:gd name="connsiteY1864" fmla="*/ 1008875 h 5907136"/>
              <a:gd name="connsiteX1865" fmla="*/ 2986581 w 12078891"/>
              <a:gd name="connsiteY1865" fmla="*/ 1002939 h 5907136"/>
              <a:gd name="connsiteX1866" fmla="*/ 2975991 w 12078891"/>
              <a:gd name="connsiteY1866" fmla="*/ 1006971 h 5907136"/>
              <a:gd name="connsiteX1867" fmla="*/ 2955628 w 12078891"/>
              <a:gd name="connsiteY1867" fmla="*/ 987627 h 5907136"/>
              <a:gd name="connsiteX1868" fmla="*/ 2956229 w 12078891"/>
              <a:gd name="connsiteY1868" fmla="*/ 986235 h 5907136"/>
              <a:gd name="connsiteX1869" fmla="*/ 2954541 w 12078891"/>
              <a:gd name="connsiteY1869" fmla="*/ 984547 h 5907136"/>
              <a:gd name="connsiteX1870" fmla="*/ 2958789 w 12078891"/>
              <a:gd name="connsiteY1870" fmla="*/ 980299 h 5907136"/>
              <a:gd name="connsiteX1871" fmla="*/ 2961612 w 12078891"/>
              <a:gd name="connsiteY1871" fmla="*/ 973754 h 5907136"/>
              <a:gd name="connsiteX1872" fmla="*/ 2975991 w 12078891"/>
              <a:gd name="connsiteY1872" fmla="*/ 968282 h 5907136"/>
              <a:gd name="connsiteX1873" fmla="*/ 11050593 w 12078891"/>
              <a:gd name="connsiteY1873" fmla="*/ 929590 h 5907136"/>
              <a:gd name="connsiteX1874" fmla="*/ 11065865 w 12078891"/>
              <a:gd name="connsiteY1874" fmla="*/ 944862 h 5907136"/>
              <a:gd name="connsiteX1875" fmla="*/ 11050593 w 12078891"/>
              <a:gd name="connsiteY1875" fmla="*/ 960134 h 5907136"/>
              <a:gd name="connsiteX1876" fmla="*/ 11035321 w 12078891"/>
              <a:gd name="connsiteY1876" fmla="*/ 944862 h 5907136"/>
              <a:gd name="connsiteX1877" fmla="*/ 11050593 w 12078891"/>
              <a:gd name="connsiteY1877" fmla="*/ 929590 h 5907136"/>
              <a:gd name="connsiteX1878" fmla="*/ 8596932 w 12078891"/>
              <a:gd name="connsiteY1878" fmla="*/ 919404 h 5907136"/>
              <a:gd name="connsiteX1879" fmla="*/ 8614240 w 12078891"/>
              <a:gd name="connsiteY1879" fmla="*/ 936711 h 5907136"/>
              <a:gd name="connsiteX1880" fmla="*/ 8596932 w 12078891"/>
              <a:gd name="connsiteY1880" fmla="*/ 954021 h 5907136"/>
              <a:gd name="connsiteX1881" fmla="*/ 8579624 w 12078891"/>
              <a:gd name="connsiteY1881" fmla="*/ 936711 h 5907136"/>
              <a:gd name="connsiteX1882" fmla="*/ 8596932 w 12078891"/>
              <a:gd name="connsiteY1882" fmla="*/ 919404 h 5907136"/>
              <a:gd name="connsiteX1883" fmla="*/ 5332854 w 12078891"/>
              <a:gd name="connsiteY1883" fmla="*/ 906151 h 5907136"/>
              <a:gd name="connsiteX1884" fmla="*/ 5339980 w 12078891"/>
              <a:gd name="connsiteY1884" fmla="*/ 913278 h 5907136"/>
              <a:gd name="connsiteX1885" fmla="*/ 5332854 w 12078891"/>
              <a:gd name="connsiteY1885" fmla="*/ 920405 h 5907136"/>
              <a:gd name="connsiteX1886" fmla="*/ 5325727 w 12078891"/>
              <a:gd name="connsiteY1886" fmla="*/ 913278 h 5907136"/>
              <a:gd name="connsiteX1887" fmla="*/ 5332854 w 12078891"/>
              <a:gd name="connsiteY1887" fmla="*/ 906151 h 5907136"/>
              <a:gd name="connsiteX1888" fmla="*/ 4459325 w 12078891"/>
              <a:gd name="connsiteY1888" fmla="*/ 895988 h 5907136"/>
              <a:gd name="connsiteX1889" fmla="*/ 4470526 w 12078891"/>
              <a:gd name="connsiteY1889" fmla="*/ 907188 h 5907136"/>
              <a:gd name="connsiteX1890" fmla="*/ 4459325 w 12078891"/>
              <a:gd name="connsiteY1890" fmla="*/ 918387 h 5907136"/>
              <a:gd name="connsiteX1891" fmla="*/ 4448126 w 12078891"/>
              <a:gd name="connsiteY1891" fmla="*/ 907188 h 5907136"/>
              <a:gd name="connsiteX1892" fmla="*/ 4459325 w 12078891"/>
              <a:gd name="connsiteY1892" fmla="*/ 895988 h 5907136"/>
              <a:gd name="connsiteX1893" fmla="*/ 7826218 w 12078891"/>
              <a:gd name="connsiteY1893" fmla="*/ 856284 h 5907136"/>
              <a:gd name="connsiteX1894" fmla="*/ 7834363 w 12078891"/>
              <a:gd name="connsiteY1894" fmla="*/ 864429 h 5907136"/>
              <a:gd name="connsiteX1895" fmla="*/ 7826218 w 12078891"/>
              <a:gd name="connsiteY1895" fmla="*/ 872574 h 5907136"/>
              <a:gd name="connsiteX1896" fmla="*/ 7818073 w 12078891"/>
              <a:gd name="connsiteY1896" fmla="*/ 864429 h 5907136"/>
              <a:gd name="connsiteX1897" fmla="*/ 7826218 w 12078891"/>
              <a:gd name="connsiteY1897" fmla="*/ 856284 h 5907136"/>
              <a:gd name="connsiteX1898" fmla="*/ 4359551 w 12078891"/>
              <a:gd name="connsiteY1898" fmla="*/ 850180 h 5907136"/>
              <a:gd name="connsiteX1899" fmla="*/ 4392132 w 12078891"/>
              <a:gd name="connsiteY1899" fmla="*/ 882760 h 5907136"/>
              <a:gd name="connsiteX1900" fmla="*/ 4359551 w 12078891"/>
              <a:gd name="connsiteY1900" fmla="*/ 915339 h 5907136"/>
              <a:gd name="connsiteX1901" fmla="*/ 4326968 w 12078891"/>
              <a:gd name="connsiteY1901" fmla="*/ 882760 h 5907136"/>
              <a:gd name="connsiteX1902" fmla="*/ 4359551 w 12078891"/>
              <a:gd name="connsiteY1902" fmla="*/ 850180 h 5907136"/>
              <a:gd name="connsiteX1903" fmla="*/ 1986347 w 12078891"/>
              <a:gd name="connsiteY1903" fmla="*/ 813521 h 5907136"/>
              <a:gd name="connsiteX1904" fmla="*/ 1993475 w 12078891"/>
              <a:gd name="connsiteY1904" fmla="*/ 819630 h 5907136"/>
              <a:gd name="connsiteX1905" fmla="*/ 1986347 w 12078891"/>
              <a:gd name="connsiteY1905" fmla="*/ 826757 h 5907136"/>
              <a:gd name="connsiteX1906" fmla="*/ 1979220 w 12078891"/>
              <a:gd name="connsiteY1906" fmla="*/ 819630 h 5907136"/>
              <a:gd name="connsiteX1907" fmla="*/ 1986347 w 12078891"/>
              <a:gd name="connsiteY1907" fmla="*/ 813521 h 5907136"/>
              <a:gd name="connsiteX1908" fmla="*/ 927522 w 12078891"/>
              <a:gd name="connsiteY1908" fmla="*/ 812507 h 5907136"/>
              <a:gd name="connsiteX1909" fmla="*/ 935667 w 12078891"/>
              <a:gd name="connsiteY1909" fmla="*/ 820652 h 5907136"/>
              <a:gd name="connsiteX1910" fmla="*/ 927522 w 12078891"/>
              <a:gd name="connsiteY1910" fmla="*/ 828797 h 5907136"/>
              <a:gd name="connsiteX1911" fmla="*/ 919377 w 12078891"/>
              <a:gd name="connsiteY1911" fmla="*/ 820652 h 5907136"/>
              <a:gd name="connsiteX1912" fmla="*/ 927522 w 12078891"/>
              <a:gd name="connsiteY1912" fmla="*/ 812507 h 5907136"/>
              <a:gd name="connsiteX1913" fmla="*/ 3198942 w 12078891"/>
              <a:gd name="connsiteY1913" fmla="*/ 766688 h 5907136"/>
              <a:gd name="connsiteX1914" fmla="*/ 3222358 w 12078891"/>
              <a:gd name="connsiteY1914" fmla="*/ 790105 h 5907136"/>
              <a:gd name="connsiteX1915" fmla="*/ 3198942 w 12078891"/>
              <a:gd name="connsiteY1915" fmla="*/ 813521 h 5907136"/>
              <a:gd name="connsiteX1916" fmla="*/ 3175523 w 12078891"/>
              <a:gd name="connsiteY1916" fmla="*/ 790105 h 5907136"/>
              <a:gd name="connsiteX1917" fmla="*/ 3198942 w 12078891"/>
              <a:gd name="connsiteY1917" fmla="*/ 766688 h 5907136"/>
              <a:gd name="connsiteX1918" fmla="*/ 994706 w 12078891"/>
              <a:gd name="connsiteY1918" fmla="*/ 754471 h 5907136"/>
              <a:gd name="connsiteX1919" fmla="*/ 1014049 w 12078891"/>
              <a:gd name="connsiteY1919" fmla="*/ 772797 h 5907136"/>
              <a:gd name="connsiteX1920" fmla="*/ 994706 w 12078891"/>
              <a:gd name="connsiteY1920" fmla="*/ 791123 h 5907136"/>
              <a:gd name="connsiteX1921" fmla="*/ 975362 w 12078891"/>
              <a:gd name="connsiteY1921" fmla="*/ 772797 h 5907136"/>
              <a:gd name="connsiteX1922" fmla="*/ 994706 w 12078891"/>
              <a:gd name="connsiteY1922" fmla="*/ 754471 h 5907136"/>
              <a:gd name="connsiteX1923" fmla="*/ 4060267 w 12078891"/>
              <a:gd name="connsiteY1923" fmla="*/ 751418 h 5907136"/>
              <a:gd name="connsiteX1924" fmla="*/ 4066377 w 12078891"/>
              <a:gd name="connsiteY1924" fmla="*/ 757527 h 5907136"/>
              <a:gd name="connsiteX1925" fmla="*/ 4060267 w 12078891"/>
              <a:gd name="connsiteY1925" fmla="*/ 763636 h 5907136"/>
              <a:gd name="connsiteX1926" fmla="*/ 4054157 w 12078891"/>
              <a:gd name="connsiteY1926" fmla="*/ 757527 h 5907136"/>
              <a:gd name="connsiteX1927" fmla="*/ 4060267 w 12078891"/>
              <a:gd name="connsiteY1927" fmla="*/ 751418 h 5907136"/>
              <a:gd name="connsiteX1928" fmla="*/ 1145336 w 12078891"/>
              <a:gd name="connsiteY1928" fmla="*/ 742230 h 5907136"/>
              <a:gd name="connsiteX1929" fmla="*/ 1148391 w 12078891"/>
              <a:gd name="connsiteY1929" fmla="*/ 745285 h 5907136"/>
              <a:gd name="connsiteX1930" fmla="*/ 1145336 w 12078891"/>
              <a:gd name="connsiteY1930" fmla="*/ 748339 h 5907136"/>
              <a:gd name="connsiteX1931" fmla="*/ 1142282 w 12078891"/>
              <a:gd name="connsiteY1931" fmla="*/ 745285 h 5907136"/>
              <a:gd name="connsiteX1932" fmla="*/ 1145336 w 12078891"/>
              <a:gd name="connsiteY1932" fmla="*/ 742230 h 5907136"/>
              <a:gd name="connsiteX1933" fmla="*/ 5388870 w 12078891"/>
              <a:gd name="connsiteY1933" fmla="*/ 739199 h 5907136"/>
              <a:gd name="connsiteX1934" fmla="*/ 5406181 w 12078891"/>
              <a:gd name="connsiteY1934" fmla="*/ 756506 h 5907136"/>
              <a:gd name="connsiteX1935" fmla="*/ 5388870 w 12078891"/>
              <a:gd name="connsiteY1935" fmla="*/ 773814 h 5907136"/>
              <a:gd name="connsiteX1936" fmla="*/ 5371564 w 12078891"/>
              <a:gd name="connsiteY1936" fmla="*/ 756506 h 5907136"/>
              <a:gd name="connsiteX1937" fmla="*/ 5388870 w 12078891"/>
              <a:gd name="connsiteY1937" fmla="*/ 739199 h 5907136"/>
              <a:gd name="connsiteX1938" fmla="*/ 11597322 w 12078891"/>
              <a:gd name="connsiteY1938" fmla="*/ 735130 h 5907136"/>
              <a:gd name="connsiteX1939" fmla="*/ 11638046 w 12078891"/>
              <a:gd name="connsiteY1939" fmla="*/ 775855 h 5907136"/>
              <a:gd name="connsiteX1940" fmla="*/ 11597322 w 12078891"/>
              <a:gd name="connsiteY1940" fmla="*/ 816579 h 5907136"/>
              <a:gd name="connsiteX1941" fmla="*/ 11556597 w 12078891"/>
              <a:gd name="connsiteY1941" fmla="*/ 775855 h 5907136"/>
              <a:gd name="connsiteX1942" fmla="*/ 11597322 w 12078891"/>
              <a:gd name="connsiteY1942" fmla="*/ 735130 h 5907136"/>
              <a:gd name="connsiteX1943" fmla="*/ 8627475 w 12078891"/>
              <a:gd name="connsiteY1943" fmla="*/ 728007 h 5907136"/>
              <a:gd name="connsiteX1944" fmla="*/ 8651909 w 12078891"/>
              <a:gd name="connsiteY1944" fmla="*/ 751424 h 5907136"/>
              <a:gd name="connsiteX1945" fmla="*/ 8627475 w 12078891"/>
              <a:gd name="connsiteY1945" fmla="*/ 774840 h 5907136"/>
              <a:gd name="connsiteX1946" fmla="*/ 8603040 w 12078891"/>
              <a:gd name="connsiteY1946" fmla="*/ 751424 h 5907136"/>
              <a:gd name="connsiteX1947" fmla="*/ 8627475 w 12078891"/>
              <a:gd name="connsiteY1947" fmla="*/ 728007 h 5907136"/>
              <a:gd name="connsiteX1948" fmla="*/ 172017 w 12078891"/>
              <a:gd name="connsiteY1948" fmla="*/ 700487 h 5907136"/>
              <a:gd name="connsiteX1949" fmla="*/ 178125 w 12078891"/>
              <a:gd name="connsiteY1949" fmla="*/ 706596 h 5907136"/>
              <a:gd name="connsiteX1950" fmla="*/ 172017 w 12078891"/>
              <a:gd name="connsiteY1950" fmla="*/ 712705 h 5907136"/>
              <a:gd name="connsiteX1951" fmla="*/ 165908 w 12078891"/>
              <a:gd name="connsiteY1951" fmla="*/ 706596 h 5907136"/>
              <a:gd name="connsiteX1952" fmla="*/ 172017 w 12078891"/>
              <a:gd name="connsiteY1952" fmla="*/ 700487 h 5907136"/>
              <a:gd name="connsiteX1953" fmla="*/ 2623699 w 12078891"/>
              <a:gd name="connsiteY1953" fmla="*/ 688293 h 5907136"/>
              <a:gd name="connsiteX1954" fmla="*/ 2639989 w 12078891"/>
              <a:gd name="connsiteY1954" fmla="*/ 704583 h 5907136"/>
              <a:gd name="connsiteX1955" fmla="*/ 2623699 w 12078891"/>
              <a:gd name="connsiteY1955" fmla="*/ 719855 h 5907136"/>
              <a:gd name="connsiteX1956" fmla="*/ 2607408 w 12078891"/>
              <a:gd name="connsiteY1956" fmla="*/ 704583 h 5907136"/>
              <a:gd name="connsiteX1957" fmla="*/ 2623699 w 12078891"/>
              <a:gd name="connsiteY1957" fmla="*/ 688293 h 5907136"/>
              <a:gd name="connsiteX1958" fmla="*/ 1419236 w 12078891"/>
              <a:gd name="connsiteY1958" fmla="*/ 677084 h 5907136"/>
              <a:gd name="connsiteX1959" fmla="*/ 1435526 w 12078891"/>
              <a:gd name="connsiteY1959" fmla="*/ 693374 h 5907136"/>
              <a:gd name="connsiteX1960" fmla="*/ 1419236 w 12078891"/>
              <a:gd name="connsiteY1960" fmla="*/ 709664 h 5907136"/>
              <a:gd name="connsiteX1961" fmla="*/ 1402946 w 12078891"/>
              <a:gd name="connsiteY1961" fmla="*/ 693374 h 5907136"/>
              <a:gd name="connsiteX1962" fmla="*/ 1419236 w 12078891"/>
              <a:gd name="connsiteY1962" fmla="*/ 677084 h 5907136"/>
              <a:gd name="connsiteX1963" fmla="*/ 221959 w 12078891"/>
              <a:gd name="connsiteY1963" fmla="*/ 674041 h 5907136"/>
              <a:gd name="connsiteX1964" fmla="*/ 236212 w 12078891"/>
              <a:gd name="connsiteY1964" fmla="*/ 688294 h 5907136"/>
              <a:gd name="connsiteX1965" fmla="*/ 221959 w 12078891"/>
              <a:gd name="connsiteY1965" fmla="*/ 702548 h 5907136"/>
              <a:gd name="connsiteX1966" fmla="*/ 207705 w 12078891"/>
              <a:gd name="connsiteY1966" fmla="*/ 688294 h 5907136"/>
              <a:gd name="connsiteX1967" fmla="*/ 221959 w 12078891"/>
              <a:gd name="connsiteY1967" fmla="*/ 674041 h 5907136"/>
              <a:gd name="connsiteX1968" fmla="*/ 2549321 w 12078891"/>
              <a:gd name="connsiteY1968" fmla="*/ 666891 h 5907136"/>
              <a:gd name="connsiteX1969" fmla="*/ 2555429 w 12078891"/>
              <a:gd name="connsiteY1969" fmla="*/ 673000 h 5907136"/>
              <a:gd name="connsiteX1970" fmla="*/ 2549321 w 12078891"/>
              <a:gd name="connsiteY1970" fmla="*/ 679109 h 5907136"/>
              <a:gd name="connsiteX1971" fmla="*/ 2543212 w 12078891"/>
              <a:gd name="connsiteY1971" fmla="*/ 673000 h 5907136"/>
              <a:gd name="connsiteX1972" fmla="*/ 2549321 w 12078891"/>
              <a:gd name="connsiteY1972" fmla="*/ 666891 h 5907136"/>
              <a:gd name="connsiteX1973" fmla="*/ 1138277 w 12078891"/>
              <a:gd name="connsiteY1973" fmla="*/ 663865 h 5907136"/>
              <a:gd name="connsiteX1974" fmla="*/ 1148458 w 12078891"/>
              <a:gd name="connsiteY1974" fmla="*/ 674046 h 5907136"/>
              <a:gd name="connsiteX1975" fmla="*/ 1138277 w 12078891"/>
              <a:gd name="connsiteY1975" fmla="*/ 684227 h 5907136"/>
              <a:gd name="connsiteX1976" fmla="*/ 1128096 w 12078891"/>
              <a:gd name="connsiteY1976" fmla="*/ 674046 h 5907136"/>
              <a:gd name="connsiteX1977" fmla="*/ 1138277 w 12078891"/>
              <a:gd name="connsiteY1977" fmla="*/ 663865 h 5907136"/>
              <a:gd name="connsiteX1978" fmla="*/ 4785103 w 12078891"/>
              <a:gd name="connsiteY1978" fmla="*/ 656710 h 5907136"/>
              <a:gd name="connsiteX1979" fmla="*/ 4789176 w 12078891"/>
              <a:gd name="connsiteY1979" fmla="*/ 660782 h 5907136"/>
              <a:gd name="connsiteX1980" fmla="*/ 4785103 w 12078891"/>
              <a:gd name="connsiteY1980" fmla="*/ 664855 h 5907136"/>
              <a:gd name="connsiteX1981" fmla="*/ 4781032 w 12078891"/>
              <a:gd name="connsiteY1981" fmla="*/ 660782 h 5907136"/>
              <a:gd name="connsiteX1982" fmla="*/ 4785103 w 12078891"/>
              <a:gd name="connsiteY1982" fmla="*/ 656710 h 5907136"/>
              <a:gd name="connsiteX1983" fmla="*/ 6443616 w 12078891"/>
              <a:gd name="connsiteY1983" fmla="*/ 651641 h 5907136"/>
              <a:gd name="connsiteX1984" fmla="*/ 6455832 w 12078891"/>
              <a:gd name="connsiteY1984" fmla="*/ 663859 h 5907136"/>
              <a:gd name="connsiteX1985" fmla="*/ 6443616 w 12078891"/>
              <a:gd name="connsiteY1985" fmla="*/ 676076 h 5907136"/>
              <a:gd name="connsiteX1986" fmla="*/ 6431398 w 12078891"/>
              <a:gd name="connsiteY1986" fmla="*/ 663859 h 5907136"/>
              <a:gd name="connsiteX1987" fmla="*/ 6443616 w 12078891"/>
              <a:gd name="connsiteY1987" fmla="*/ 651641 h 5907136"/>
              <a:gd name="connsiteX1988" fmla="*/ 3110366 w 12078891"/>
              <a:gd name="connsiteY1988" fmla="*/ 648590 h 5907136"/>
              <a:gd name="connsiteX1989" fmla="*/ 3124621 w 12078891"/>
              <a:gd name="connsiteY1989" fmla="*/ 662844 h 5907136"/>
              <a:gd name="connsiteX1990" fmla="*/ 3110366 w 12078891"/>
              <a:gd name="connsiteY1990" fmla="*/ 677097 h 5907136"/>
              <a:gd name="connsiteX1991" fmla="*/ 3096114 w 12078891"/>
              <a:gd name="connsiteY1991" fmla="*/ 662844 h 5907136"/>
              <a:gd name="connsiteX1992" fmla="*/ 3110366 w 12078891"/>
              <a:gd name="connsiteY1992" fmla="*/ 648590 h 5907136"/>
              <a:gd name="connsiteX1993" fmla="*/ 4397201 w 12078891"/>
              <a:gd name="connsiteY1993" fmla="*/ 629220 h 5907136"/>
              <a:gd name="connsiteX1994" fmla="*/ 4401274 w 12078891"/>
              <a:gd name="connsiteY1994" fmla="*/ 633293 h 5907136"/>
              <a:gd name="connsiteX1995" fmla="*/ 4397201 w 12078891"/>
              <a:gd name="connsiteY1995" fmla="*/ 637365 h 5907136"/>
              <a:gd name="connsiteX1996" fmla="*/ 4393129 w 12078891"/>
              <a:gd name="connsiteY1996" fmla="*/ 633293 h 5907136"/>
              <a:gd name="connsiteX1997" fmla="*/ 4397201 w 12078891"/>
              <a:gd name="connsiteY1997" fmla="*/ 629220 h 5907136"/>
              <a:gd name="connsiteX1998" fmla="*/ 743181 w 12078891"/>
              <a:gd name="connsiteY1998" fmla="*/ 564060 h 5907136"/>
              <a:gd name="connsiteX1999" fmla="*/ 748271 w 12078891"/>
              <a:gd name="connsiteY1999" fmla="*/ 568132 h 5907136"/>
              <a:gd name="connsiteX2000" fmla="*/ 743181 w 12078891"/>
              <a:gd name="connsiteY2000" fmla="*/ 572205 h 5907136"/>
              <a:gd name="connsiteX2001" fmla="*/ 738090 w 12078891"/>
              <a:gd name="connsiteY2001" fmla="*/ 568132 h 5907136"/>
              <a:gd name="connsiteX2002" fmla="*/ 743181 w 12078891"/>
              <a:gd name="connsiteY2002" fmla="*/ 564060 h 5907136"/>
              <a:gd name="connsiteX2003" fmla="*/ 5325756 w 12078891"/>
              <a:gd name="connsiteY2003" fmla="*/ 552890 h 5907136"/>
              <a:gd name="connsiteX2004" fmla="*/ 5378697 w 12078891"/>
              <a:gd name="connsiteY2004" fmla="*/ 604813 h 5907136"/>
              <a:gd name="connsiteX2005" fmla="*/ 5325756 w 12078891"/>
              <a:gd name="connsiteY2005" fmla="*/ 656737 h 5907136"/>
              <a:gd name="connsiteX2006" fmla="*/ 5272813 w 12078891"/>
              <a:gd name="connsiteY2006" fmla="*/ 604813 h 5907136"/>
              <a:gd name="connsiteX2007" fmla="*/ 5325756 w 12078891"/>
              <a:gd name="connsiteY2007" fmla="*/ 552890 h 5907136"/>
              <a:gd name="connsiteX2008" fmla="*/ 777848 w 12078891"/>
              <a:gd name="connsiteY2008" fmla="*/ 531504 h 5907136"/>
              <a:gd name="connsiteX2009" fmla="*/ 797192 w 12078891"/>
              <a:gd name="connsiteY2009" fmla="*/ 550848 h 5907136"/>
              <a:gd name="connsiteX2010" fmla="*/ 777848 w 12078891"/>
              <a:gd name="connsiteY2010" fmla="*/ 570192 h 5907136"/>
              <a:gd name="connsiteX2011" fmla="*/ 758504 w 12078891"/>
              <a:gd name="connsiteY2011" fmla="*/ 550848 h 5907136"/>
              <a:gd name="connsiteX2012" fmla="*/ 777848 w 12078891"/>
              <a:gd name="connsiteY2012" fmla="*/ 531504 h 5907136"/>
              <a:gd name="connsiteX2013" fmla="*/ 10168903 w 12078891"/>
              <a:gd name="connsiteY2013" fmla="*/ 524376 h 5907136"/>
              <a:gd name="connsiteX2014" fmla="*/ 10175013 w 12078891"/>
              <a:gd name="connsiteY2014" fmla="*/ 530485 h 5907136"/>
              <a:gd name="connsiteX2015" fmla="*/ 10168903 w 12078891"/>
              <a:gd name="connsiteY2015" fmla="*/ 536594 h 5907136"/>
              <a:gd name="connsiteX2016" fmla="*/ 10162795 w 12078891"/>
              <a:gd name="connsiteY2016" fmla="*/ 530485 h 5907136"/>
              <a:gd name="connsiteX2017" fmla="*/ 10168903 w 12078891"/>
              <a:gd name="connsiteY2017" fmla="*/ 524376 h 5907136"/>
              <a:gd name="connsiteX2018" fmla="*/ 6053676 w 12078891"/>
              <a:gd name="connsiteY2018" fmla="*/ 522319 h 5907136"/>
              <a:gd name="connsiteX2019" fmla="*/ 6058766 w 12078891"/>
              <a:gd name="connsiteY2019" fmla="*/ 527410 h 5907136"/>
              <a:gd name="connsiteX2020" fmla="*/ 6053676 w 12078891"/>
              <a:gd name="connsiteY2020" fmla="*/ 532500 h 5907136"/>
              <a:gd name="connsiteX2021" fmla="*/ 6048585 w 12078891"/>
              <a:gd name="connsiteY2021" fmla="*/ 527410 h 5907136"/>
              <a:gd name="connsiteX2022" fmla="*/ 6053676 w 12078891"/>
              <a:gd name="connsiteY2022" fmla="*/ 522319 h 5907136"/>
              <a:gd name="connsiteX2023" fmla="*/ 2166508 w 12078891"/>
              <a:gd name="connsiteY2023" fmla="*/ 516210 h 5907136"/>
              <a:gd name="connsiteX2024" fmla="*/ 2168544 w 12078891"/>
              <a:gd name="connsiteY2024" fmla="*/ 518246 h 5907136"/>
              <a:gd name="connsiteX2025" fmla="*/ 2166508 w 12078891"/>
              <a:gd name="connsiteY2025" fmla="*/ 520282 h 5907136"/>
              <a:gd name="connsiteX2026" fmla="*/ 2164472 w 12078891"/>
              <a:gd name="connsiteY2026" fmla="*/ 518246 h 5907136"/>
              <a:gd name="connsiteX2027" fmla="*/ 2166508 w 12078891"/>
              <a:gd name="connsiteY2027" fmla="*/ 516210 h 5907136"/>
              <a:gd name="connsiteX2028" fmla="*/ 8592859 w 12078891"/>
              <a:gd name="connsiteY2028" fmla="*/ 508092 h 5907136"/>
              <a:gd name="connsiteX2029" fmla="*/ 8617294 w 12078891"/>
              <a:gd name="connsiteY2029" fmla="*/ 532528 h 5907136"/>
              <a:gd name="connsiteX2030" fmla="*/ 8592859 w 12078891"/>
              <a:gd name="connsiteY2030" fmla="*/ 556963 h 5907136"/>
              <a:gd name="connsiteX2031" fmla="*/ 8568424 w 12078891"/>
              <a:gd name="connsiteY2031" fmla="*/ 532528 h 5907136"/>
              <a:gd name="connsiteX2032" fmla="*/ 8592859 w 12078891"/>
              <a:gd name="connsiteY2032" fmla="*/ 508092 h 5907136"/>
              <a:gd name="connsiteX2033" fmla="*/ 6066913 w 12078891"/>
              <a:gd name="connsiteY2033" fmla="*/ 493836 h 5907136"/>
              <a:gd name="connsiteX2034" fmla="*/ 6081166 w 12078891"/>
              <a:gd name="connsiteY2034" fmla="*/ 508090 h 5907136"/>
              <a:gd name="connsiteX2035" fmla="*/ 6066913 w 12078891"/>
              <a:gd name="connsiteY2035" fmla="*/ 522343 h 5907136"/>
              <a:gd name="connsiteX2036" fmla="*/ 6052659 w 12078891"/>
              <a:gd name="connsiteY2036" fmla="*/ 508090 h 5907136"/>
              <a:gd name="connsiteX2037" fmla="*/ 6066913 w 12078891"/>
              <a:gd name="connsiteY2037" fmla="*/ 493836 h 5907136"/>
              <a:gd name="connsiteX2038" fmla="*/ 6723597 w 12078891"/>
              <a:gd name="connsiteY2038" fmla="*/ 480603 h 5907136"/>
              <a:gd name="connsiteX2039" fmla="*/ 6743960 w 12078891"/>
              <a:gd name="connsiteY2039" fmla="*/ 500965 h 5907136"/>
              <a:gd name="connsiteX2040" fmla="*/ 6723597 w 12078891"/>
              <a:gd name="connsiteY2040" fmla="*/ 521329 h 5907136"/>
              <a:gd name="connsiteX2041" fmla="*/ 6703235 w 12078891"/>
              <a:gd name="connsiteY2041" fmla="*/ 500965 h 5907136"/>
              <a:gd name="connsiteX2042" fmla="*/ 6723597 w 12078891"/>
              <a:gd name="connsiteY2042" fmla="*/ 480603 h 5907136"/>
              <a:gd name="connsiteX2043" fmla="*/ 10992560 w 12078891"/>
              <a:gd name="connsiteY2043" fmla="*/ 476531 h 5907136"/>
              <a:gd name="connsiteX2044" fmla="*/ 10997650 w 12078891"/>
              <a:gd name="connsiteY2044" fmla="*/ 481622 h 5907136"/>
              <a:gd name="connsiteX2045" fmla="*/ 10992560 w 12078891"/>
              <a:gd name="connsiteY2045" fmla="*/ 486712 h 5907136"/>
              <a:gd name="connsiteX2046" fmla="*/ 10987469 w 12078891"/>
              <a:gd name="connsiteY2046" fmla="*/ 481622 h 5907136"/>
              <a:gd name="connsiteX2047" fmla="*/ 10992560 w 12078891"/>
              <a:gd name="connsiteY2047" fmla="*/ 476531 h 5907136"/>
              <a:gd name="connsiteX2048" fmla="*/ 3592921 w 12078891"/>
              <a:gd name="connsiteY2048" fmla="*/ 475498 h 5907136"/>
              <a:gd name="connsiteX2049" fmla="*/ 3681491 w 12078891"/>
              <a:gd name="connsiteY2049" fmla="*/ 563056 h 5907136"/>
              <a:gd name="connsiteX2050" fmla="*/ 3592921 w 12078891"/>
              <a:gd name="connsiteY2050" fmla="*/ 650613 h 5907136"/>
              <a:gd name="connsiteX2051" fmla="*/ 3504350 w 12078891"/>
              <a:gd name="connsiteY2051" fmla="*/ 563056 h 5907136"/>
              <a:gd name="connsiteX2052" fmla="*/ 3592921 w 12078891"/>
              <a:gd name="connsiteY2052" fmla="*/ 475498 h 5907136"/>
              <a:gd name="connsiteX2053" fmla="*/ 4326963 w 12078891"/>
              <a:gd name="connsiteY2053" fmla="*/ 471433 h 5907136"/>
              <a:gd name="connsiteX2054" fmla="*/ 4346306 w 12078891"/>
              <a:gd name="connsiteY2054" fmla="*/ 490777 h 5907136"/>
              <a:gd name="connsiteX2055" fmla="*/ 4326963 w 12078891"/>
              <a:gd name="connsiteY2055" fmla="*/ 510122 h 5907136"/>
              <a:gd name="connsiteX2056" fmla="*/ 4307663 w 12078891"/>
              <a:gd name="connsiteY2056" fmla="*/ 490777 h 5907136"/>
              <a:gd name="connsiteX2057" fmla="*/ 4326963 w 12078891"/>
              <a:gd name="connsiteY2057" fmla="*/ 471433 h 5907136"/>
              <a:gd name="connsiteX2058" fmla="*/ 427563 w 12078891"/>
              <a:gd name="connsiteY2058" fmla="*/ 469375 h 5907136"/>
              <a:gd name="connsiteX2059" fmla="*/ 428581 w 12078891"/>
              <a:gd name="connsiteY2059" fmla="*/ 470393 h 5907136"/>
              <a:gd name="connsiteX2060" fmla="*/ 427563 w 12078891"/>
              <a:gd name="connsiteY2060" fmla="*/ 471411 h 5907136"/>
              <a:gd name="connsiteX2061" fmla="*/ 426545 w 12078891"/>
              <a:gd name="connsiteY2061" fmla="*/ 470393 h 5907136"/>
              <a:gd name="connsiteX2062" fmla="*/ 427563 w 12078891"/>
              <a:gd name="connsiteY2062" fmla="*/ 469375 h 5907136"/>
              <a:gd name="connsiteX2063" fmla="*/ 2938242 w 12078891"/>
              <a:gd name="connsiteY2063" fmla="*/ 457159 h 5907136"/>
              <a:gd name="connsiteX2064" fmla="*/ 2944351 w 12078891"/>
              <a:gd name="connsiteY2064" fmla="*/ 462250 h 5907136"/>
              <a:gd name="connsiteX2065" fmla="*/ 2938242 w 12078891"/>
              <a:gd name="connsiteY2065" fmla="*/ 467340 h 5907136"/>
              <a:gd name="connsiteX2066" fmla="*/ 2932133 w 12078891"/>
              <a:gd name="connsiteY2066" fmla="*/ 462250 h 5907136"/>
              <a:gd name="connsiteX2067" fmla="*/ 2938242 w 12078891"/>
              <a:gd name="connsiteY2067" fmla="*/ 457159 h 5907136"/>
              <a:gd name="connsiteX2068" fmla="*/ 2512732 w 12078891"/>
              <a:gd name="connsiteY2068" fmla="*/ 403224 h 5907136"/>
              <a:gd name="connsiteX2069" fmla="*/ 2518840 w 12078891"/>
              <a:gd name="connsiteY2069" fmla="*/ 409333 h 5907136"/>
              <a:gd name="connsiteX2070" fmla="*/ 2512732 w 12078891"/>
              <a:gd name="connsiteY2070" fmla="*/ 415441 h 5907136"/>
              <a:gd name="connsiteX2071" fmla="*/ 2506624 w 12078891"/>
              <a:gd name="connsiteY2071" fmla="*/ 409333 h 5907136"/>
              <a:gd name="connsiteX2072" fmla="*/ 2512732 w 12078891"/>
              <a:gd name="connsiteY2072" fmla="*/ 403224 h 5907136"/>
              <a:gd name="connsiteX2073" fmla="*/ 5816456 w 12078891"/>
              <a:gd name="connsiteY2073" fmla="*/ 403200 h 5907136"/>
              <a:gd name="connsiteX2074" fmla="*/ 5825619 w 12078891"/>
              <a:gd name="connsiteY2074" fmla="*/ 412363 h 5907136"/>
              <a:gd name="connsiteX2075" fmla="*/ 5816456 w 12078891"/>
              <a:gd name="connsiteY2075" fmla="*/ 421526 h 5907136"/>
              <a:gd name="connsiteX2076" fmla="*/ 5807293 w 12078891"/>
              <a:gd name="connsiteY2076" fmla="*/ 412363 h 5907136"/>
              <a:gd name="connsiteX2077" fmla="*/ 5816456 w 12078891"/>
              <a:gd name="connsiteY2077" fmla="*/ 403200 h 5907136"/>
              <a:gd name="connsiteX2078" fmla="*/ 8714015 w 12078891"/>
              <a:gd name="connsiteY2078" fmla="*/ 402208 h 5907136"/>
              <a:gd name="connsiteX2079" fmla="*/ 8722160 w 12078891"/>
              <a:gd name="connsiteY2079" fmla="*/ 410353 h 5907136"/>
              <a:gd name="connsiteX2080" fmla="*/ 8714015 w 12078891"/>
              <a:gd name="connsiteY2080" fmla="*/ 418498 h 5907136"/>
              <a:gd name="connsiteX2081" fmla="*/ 8705870 w 12078891"/>
              <a:gd name="connsiteY2081" fmla="*/ 410353 h 5907136"/>
              <a:gd name="connsiteX2082" fmla="*/ 8714015 w 12078891"/>
              <a:gd name="connsiteY2082" fmla="*/ 402208 h 5907136"/>
              <a:gd name="connsiteX2083" fmla="*/ 9278052 w 12078891"/>
              <a:gd name="connsiteY2083" fmla="*/ 383876 h 5907136"/>
              <a:gd name="connsiteX2084" fmla="*/ 9279070 w 12078891"/>
              <a:gd name="connsiteY2084" fmla="*/ 384894 h 5907136"/>
              <a:gd name="connsiteX2085" fmla="*/ 9278052 w 12078891"/>
              <a:gd name="connsiteY2085" fmla="*/ 385912 h 5907136"/>
              <a:gd name="connsiteX2086" fmla="*/ 9277034 w 12078891"/>
              <a:gd name="connsiteY2086" fmla="*/ 384894 h 5907136"/>
              <a:gd name="connsiteX2087" fmla="*/ 9278052 w 12078891"/>
              <a:gd name="connsiteY2087" fmla="*/ 383876 h 5907136"/>
              <a:gd name="connsiteX2088" fmla="*/ 8419779 w 12078891"/>
              <a:gd name="connsiteY2088" fmla="*/ 378786 h 5907136"/>
              <a:gd name="connsiteX2089" fmla="*/ 8434033 w 12078891"/>
              <a:gd name="connsiteY2089" fmla="*/ 393040 h 5907136"/>
              <a:gd name="connsiteX2090" fmla="*/ 8419779 w 12078891"/>
              <a:gd name="connsiteY2090" fmla="*/ 407293 h 5907136"/>
              <a:gd name="connsiteX2091" fmla="*/ 8405525 w 12078891"/>
              <a:gd name="connsiteY2091" fmla="*/ 393040 h 5907136"/>
              <a:gd name="connsiteX2092" fmla="*/ 8419779 w 12078891"/>
              <a:gd name="connsiteY2092" fmla="*/ 378786 h 5907136"/>
              <a:gd name="connsiteX2093" fmla="*/ 4043916 w 12078891"/>
              <a:gd name="connsiteY2093" fmla="*/ 366546 h 5907136"/>
              <a:gd name="connsiteX2094" fmla="*/ 4059189 w 12078891"/>
              <a:gd name="connsiteY2094" fmla="*/ 381818 h 5907136"/>
              <a:gd name="connsiteX2095" fmla="*/ 4043916 w 12078891"/>
              <a:gd name="connsiteY2095" fmla="*/ 397090 h 5907136"/>
              <a:gd name="connsiteX2096" fmla="*/ 4028645 w 12078891"/>
              <a:gd name="connsiteY2096" fmla="*/ 381818 h 5907136"/>
              <a:gd name="connsiteX2097" fmla="*/ 4043916 w 12078891"/>
              <a:gd name="connsiteY2097" fmla="*/ 366546 h 5907136"/>
              <a:gd name="connsiteX2098" fmla="*/ 5531384 w 12078891"/>
              <a:gd name="connsiteY2098" fmla="*/ 355348 h 5907136"/>
              <a:gd name="connsiteX2099" fmla="*/ 5548692 w 12078891"/>
              <a:gd name="connsiteY2099" fmla="*/ 372656 h 5907136"/>
              <a:gd name="connsiteX2100" fmla="*/ 5531384 w 12078891"/>
              <a:gd name="connsiteY2100" fmla="*/ 389964 h 5907136"/>
              <a:gd name="connsiteX2101" fmla="*/ 5514076 w 12078891"/>
              <a:gd name="connsiteY2101" fmla="*/ 372656 h 5907136"/>
              <a:gd name="connsiteX2102" fmla="*/ 5531384 w 12078891"/>
              <a:gd name="connsiteY2102" fmla="*/ 355348 h 5907136"/>
              <a:gd name="connsiteX2103" fmla="*/ 6608550 w 12078891"/>
              <a:gd name="connsiteY2103" fmla="*/ 325823 h 5907136"/>
              <a:gd name="connsiteX2104" fmla="*/ 6613640 w 12078891"/>
              <a:gd name="connsiteY2104" fmla="*/ 330914 h 5907136"/>
              <a:gd name="connsiteX2105" fmla="*/ 6608550 w 12078891"/>
              <a:gd name="connsiteY2105" fmla="*/ 336004 h 5907136"/>
              <a:gd name="connsiteX2106" fmla="*/ 6603459 w 12078891"/>
              <a:gd name="connsiteY2106" fmla="*/ 330914 h 5907136"/>
              <a:gd name="connsiteX2107" fmla="*/ 6608550 w 12078891"/>
              <a:gd name="connsiteY2107" fmla="*/ 325823 h 5907136"/>
              <a:gd name="connsiteX2108" fmla="*/ 7003580 w 12078891"/>
              <a:gd name="connsiteY2108" fmla="*/ 314648 h 5907136"/>
              <a:gd name="connsiteX2109" fmla="*/ 7015796 w 12078891"/>
              <a:gd name="connsiteY2109" fmla="*/ 325847 h 5907136"/>
              <a:gd name="connsiteX2110" fmla="*/ 7003580 w 12078891"/>
              <a:gd name="connsiteY2110" fmla="*/ 337047 h 5907136"/>
              <a:gd name="connsiteX2111" fmla="*/ 6991362 w 12078891"/>
              <a:gd name="connsiteY2111" fmla="*/ 325847 h 5907136"/>
              <a:gd name="connsiteX2112" fmla="*/ 7003580 w 12078891"/>
              <a:gd name="connsiteY2112" fmla="*/ 314648 h 5907136"/>
              <a:gd name="connsiteX2113" fmla="*/ 4121368 w 12078891"/>
              <a:gd name="connsiteY2113" fmla="*/ 295307 h 5907136"/>
              <a:gd name="connsiteX2114" fmla="*/ 4136640 w 12078891"/>
              <a:gd name="connsiteY2114" fmla="*/ 309561 h 5907136"/>
              <a:gd name="connsiteX2115" fmla="*/ 4121368 w 12078891"/>
              <a:gd name="connsiteY2115" fmla="*/ 323814 h 5907136"/>
              <a:gd name="connsiteX2116" fmla="*/ 4106095 w 12078891"/>
              <a:gd name="connsiteY2116" fmla="*/ 309561 h 5907136"/>
              <a:gd name="connsiteX2117" fmla="*/ 4121368 w 12078891"/>
              <a:gd name="connsiteY2117" fmla="*/ 295307 h 5907136"/>
              <a:gd name="connsiteX2118" fmla="*/ 5311470 w 12078891"/>
              <a:gd name="connsiteY2118" fmla="*/ 293243 h 5907136"/>
              <a:gd name="connsiteX2119" fmla="*/ 5320634 w 12078891"/>
              <a:gd name="connsiteY2119" fmla="*/ 302406 h 5907136"/>
              <a:gd name="connsiteX2120" fmla="*/ 5311470 w 12078891"/>
              <a:gd name="connsiteY2120" fmla="*/ 311569 h 5907136"/>
              <a:gd name="connsiteX2121" fmla="*/ 5302308 w 12078891"/>
              <a:gd name="connsiteY2121" fmla="*/ 302406 h 5907136"/>
              <a:gd name="connsiteX2122" fmla="*/ 5311470 w 12078891"/>
              <a:gd name="connsiteY2122" fmla="*/ 293243 h 5907136"/>
              <a:gd name="connsiteX2123" fmla="*/ 9786092 w 12078891"/>
              <a:gd name="connsiteY2123" fmla="*/ 292250 h 5907136"/>
              <a:gd name="connsiteX2124" fmla="*/ 9802382 w 12078891"/>
              <a:gd name="connsiteY2124" fmla="*/ 308540 h 5907136"/>
              <a:gd name="connsiteX2125" fmla="*/ 9786092 w 12078891"/>
              <a:gd name="connsiteY2125" fmla="*/ 324830 h 5907136"/>
              <a:gd name="connsiteX2126" fmla="*/ 9769802 w 12078891"/>
              <a:gd name="connsiteY2126" fmla="*/ 308540 h 5907136"/>
              <a:gd name="connsiteX2127" fmla="*/ 9786092 w 12078891"/>
              <a:gd name="connsiteY2127" fmla="*/ 292250 h 5907136"/>
              <a:gd name="connsiteX2128" fmla="*/ 9236309 w 12078891"/>
              <a:gd name="connsiteY2128" fmla="*/ 271884 h 5907136"/>
              <a:gd name="connsiteX2129" fmla="*/ 9249545 w 12078891"/>
              <a:gd name="connsiteY2129" fmla="*/ 285119 h 5907136"/>
              <a:gd name="connsiteX2130" fmla="*/ 9236309 w 12078891"/>
              <a:gd name="connsiteY2130" fmla="*/ 298355 h 5907136"/>
              <a:gd name="connsiteX2131" fmla="*/ 9223074 w 12078891"/>
              <a:gd name="connsiteY2131" fmla="*/ 285119 h 5907136"/>
              <a:gd name="connsiteX2132" fmla="*/ 9236309 w 12078891"/>
              <a:gd name="connsiteY2132" fmla="*/ 271884 h 5907136"/>
              <a:gd name="connsiteX2133" fmla="*/ 1991444 w 12078891"/>
              <a:gd name="connsiteY2133" fmla="*/ 266797 h 5907136"/>
              <a:gd name="connsiteX2134" fmla="*/ 1998572 w 12078891"/>
              <a:gd name="connsiteY2134" fmla="*/ 273924 h 5907136"/>
              <a:gd name="connsiteX2135" fmla="*/ 1991444 w 12078891"/>
              <a:gd name="connsiteY2135" fmla="*/ 281051 h 5907136"/>
              <a:gd name="connsiteX2136" fmla="*/ 1984317 w 12078891"/>
              <a:gd name="connsiteY2136" fmla="*/ 273924 h 5907136"/>
              <a:gd name="connsiteX2137" fmla="*/ 1991444 w 12078891"/>
              <a:gd name="connsiteY2137" fmla="*/ 266797 h 5907136"/>
              <a:gd name="connsiteX2138" fmla="*/ 8223283 w 12078891"/>
              <a:gd name="connsiteY2138" fmla="*/ 262699 h 5907136"/>
              <a:gd name="connsiteX2139" fmla="*/ 8226337 w 12078891"/>
              <a:gd name="connsiteY2139" fmla="*/ 265754 h 5907136"/>
              <a:gd name="connsiteX2140" fmla="*/ 8223283 w 12078891"/>
              <a:gd name="connsiteY2140" fmla="*/ 268808 h 5907136"/>
              <a:gd name="connsiteX2141" fmla="*/ 8220229 w 12078891"/>
              <a:gd name="connsiteY2141" fmla="*/ 265754 h 5907136"/>
              <a:gd name="connsiteX2142" fmla="*/ 8223283 w 12078891"/>
              <a:gd name="connsiteY2142" fmla="*/ 262699 h 5907136"/>
              <a:gd name="connsiteX2143" fmla="*/ 3759863 w 12078891"/>
              <a:gd name="connsiteY2143" fmla="*/ 253535 h 5907136"/>
              <a:gd name="connsiteX2144" fmla="*/ 3764952 w 12078891"/>
              <a:gd name="connsiteY2144" fmla="*/ 258626 h 5907136"/>
              <a:gd name="connsiteX2145" fmla="*/ 3759863 w 12078891"/>
              <a:gd name="connsiteY2145" fmla="*/ 263716 h 5907136"/>
              <a:gd name="connsiteX2146" fmla="*/ 3754772 w 12078891"/>
              <a:gd name="connsiteY2146" fmla="*/ 258626 h 5907136"/>
              <a:gd name="connsiteX2147" fmla="*/ 3759863 w 12078891"/>
              <a:gd name="connsiteY2147" fmla="*/ 253535 h 5907136"/>
              <a:gd name="connsiteX2148" fmla="*/ 7655174 w 12078891"/>
              <a:gd name="connsiteY2148" fmla="*/ 243355 h 5907136"/>
              <a:gd name="connsiteX2149" fmla="*/ 7658228 w 12078891"/>
              <a:gd name="connsiteY2149" fmla="*/ 246410 h 5907136"/>
              <a:gd name="connsiteX2150" fmla="*/ 7655174 w 12078891"/>
              <a:gd name="connsiteY2150" fmla="*/ 249464 h 5907136"/>
              <a:gd name="connsiteX2151" fmla="*/ 7652119 w 12078891"/>
              <a:gd name="connsiteY2151" fmla="*/ 246410 h 5907136"/>
              <a:gd name="connsiteX2152" fmla="*/ 7655174 w 12078891"/>
              <a:gd name="connsiteY2152" fmla="*/ 243355 h 5907136"/>
              <a:gd name="connsiteX2153" fmla="*/ 1998518 w 12078891"/>
              <a:gd name="connsiteY2153" fmla="*/ 237245 h 5907136"/>
              <a:gd name="connsiteX2154" fmla="*/ 2007681 w 12078891"/>
              <a:gd name="connsiteY2154" fmla="*/ 246408 h 5907136"/>
              <a:gd name="connsiteX2155" fmla="*/ 1998518 w 12078891"/>
              <a:gd name="connsiteY2155" fmla="*/ 255571 h 5907136"/>
              <a:gd name="connsiteX2156" fmla="*/ 1989355 w 12078891"/>
              <a:gd name="connsiteY2156" fmla="*/ 246408 h 5907136"/>
              <a:gd name="connsiteX2157" fmla="*/ 1998518 w 12078891"/>
              <a:gd name="connsiteY2157" fmla="*/ 237245 h 5907136"/>
              <a:gd name="connsiteX2158" fmla="*/ 1157580 w 12078891"/>
              <a:gd name="connsiteY2158" fmla="*/ 234204 h 5907136"/>
              <a:gd name="connsiteX2159" fmla="*/ 1195251 w 12078891"/>
              <a:gd name="connsiteY2159" fmla="*/ 270856 h 5907136"/>
              <a:gd name="connsiteX2160" fmla="*/ 1157580 w 12078891"/>
              <a:gd name="connsiteY2160" fmla="*/ 307508 h 5907136"/>
              <a:gd name="connsiteX2161" fmla="*/ 1119910 w 12078891"/>
              <a:gd name="connsiteY2161" fmla="*/ 270856 h 5907136"/>
              <a:gd name="connsiteX2162" fmla="*/ 1157580 w 12078891"/>
              <a:gd name="connsiteY2162" fmla="*/ 234204 h 5907136"/>
              <a:gd name="connsiteX2163" fmla="*/ 961058 w 12078891"/>
              <a:gd name="connsiteY2163" fmla="*/ 233172 h 5907136"/>
              <a:gd name="connsiteX2164" fmla="*/ 993637 w 12078891"/>
              <a:gd name="connsiteY2164" fmla="*/ 265752 h 5907136"/>
              <a:gd name="connsiteX2165" fmla="*/ 961058 w 12078891"/>
              <a:gd name="connsiteY2165" fmla="*/ 297314 h 5907136"/>
              <a:gd name="connsiteX2166" fmla="*/ 928478 w 12078891"/>
              <a:gd name="connsiteY2166" fmla="*/ 265752 h 5907136"/>
              <a:gd name="connsiteX2167" fmla="*/ 961058 w 12078891"/>
              <a:gd name="connsiteY2167" fmla="*/ 233172 h 5907136"/>
              <a:gd name="connsiteX2168" fmla="*/ 171076 w 12078891"/>
              <a:gd name="connsiteY2168" fmla="*/ 227096 h 5907136"/>
              <a:gd name="connsiteX2169" fmla="*/ 174131 w 12078891"/>
              <a:gd name="connsiteY2169" fmla="*/ 230151 h 5907136"/>
              <a:gd name="connsiteX2170" fmla="*/ 171076 w 12078891"/>
              <a:gd name="connsiteY2170" fmla="*/ 233205 h 5907136"/>
              <a:gd name="connsiteX2171" fmla="*/ 168023 w 12078891"/>
              <a:gd name="connsiteY2171" fmla="*/ 230151 h 5907136"/>
              <a:gd name="connsiteX2172" fmla="*/ 171076 w 12078891"/>
              <a:gd name="connsiteY2172" fmla="*/ 227096 h 5907136"/>
              <a:gd name="connsiteX2173" fmla="*/ 1620797 w 12078891"/>
              <a:gd name="connsiteY2173" fmla="*/ 211791 h 5907136"/>
              <a:gd name="connsiteX2174" fmla="*/ 1630978 w 12078891"/>
              <a:gd name="connsiteY2174" fmla="*/ 221973 h 5907136"/>
              <a:gd name="connsiteX2175" fmla="*/ 1620797 w 12078891"/>
              <a:gd name="connsiteY2175" fmla="*/ 232153 h 5907136"/>
              <a:gd name="connsiteX2176" fmla="*/ 1610616 w 12078891"/>
              <a:gd name="connsiteY2176" fmla="*/ 221973 h 5907136"/>
              <a:gd name="connsiteX2177" fmla="*/ 1620797 w 12078891"/>
              <a:gd name="connsiteY2177" fmla="*/ 211791 h 5907136"/>
              <a:gd name="connsiteX2178" fmla="*/ 5128210 w 12078891"/>
              <a:gd name="connsiteY2178" fmla="*/ 193466 h 5907136"/>
              <a:gd name="connsiteX2179" fmla="*/ 5140427 w 12078891"/>
              <a:gd name="connsiteY2179" fmla="*/ 205684 h 5907136"/>
              <a:gd name="connsiteX2180" fmla="*/ 5128210 w 12078891"/>
              <a:gd name="connsiteY2180" fmla="*/ 217901 h 5907136"/>
              <a:gd name="connsiteX2181" fmla="*/ 5115993 w 12078891"/>
              <a:gd name="connsiteY2181" fmla="*/ 205684 h 5907136"/>
              <a:gd name="connsiteX2182" fmla="*/ 5128210 w 12078891"/>
              <a:gd name="connsiteY2182" fmla="*/ 193466 h 5907136"/>
              <a:gd name="connsiteX2183" fmla="*/ 9614030 w 12078891"/>
              <a:gd name="connsiteY2183" fmla="*/ 138518 h 5907136"/>
              <a:gd name="connsiteX2184" fmla="*/ 9625230 w 12078891"/>
              <a:gd name="connsiteY2184" fmla="*/ 149717 h 5907136"/>
              <a:gd name="connsiteX2185" fmla="*/ 9614030 w 12078891"/>
              <a:gd name="connsiteY2185" fmla="*/ 160915 h 5907136"/>
              <a:gd name="connsiteX2186" fmla="*/ 9602831 w 12078891"/>
              <a:gd name="connsiteY2186" fmla="*/ 149717 h 5907136"/>
              <a:gd name="connsiteX2187" fmla="*/ 9614030 w 12078891"/>
              <a:gd name="connsiteY2187" fmla="*/ 138518 h 5907136"/>
              <a:gd name="connsiteX2188" fmla="*/ 3063470 w 12078891"/>
              <a:gd name="connsiteY2188" fmla="*/ 115071 h 5907136"/>
              <a:gd name="connsiteX2189" fmla="*/ 3069579 w 12078891"/>
              <a:gd name="connsiteY2189" fmla="*/ 121180 h 5907136"/>
              <a:gd name="connsiteX2190" fmla="*/ 3063470 w 12078891"/>
              <a:gd name="connsiteY2190" fmla="*/ 127289 h 5907136"/>
              <a:gd name="connsiteX2191" fmla="*/ 3057361 w 12078891"/>
              <a:gd name="connsiteY2191" fmla="*/ 121180 h 5907136"/>
              <a:gd name="connsiteX2192" fmla="*/ 3063470 w 12078891"/>
              <a:gd name="connsiteY2192" fmla="*/ 115071 h 5907136"/>
              <a:gd name="connsiteX2193" fmla="*/ 1904915 w 12078891"/>
              <a:gd name="connsiteY2193" fmla="*/ 92704 h 5907136"/>
              <a:gd name="connsiteX2194" fmla="*/ 1923240 w 12078891"/>
              <a:gd name="connsiteY2194" fmla="*/ 110012 h 5907136"/>
              <a:gd name="connsiteX2195" fmla="*/ 1904915 w 12078891"/>
              <a:gd name="connsiteY2195" fmla="*/ 127319 h 5907136"/>
              <a:gd name="connsiteX2196" fmla="*/ 1886589 w 12078891"/>
              <a:gd name="connsiteY2196" fmla="*/ 110012 h 5907136"/>
              <a:gd name="connsiteX2197" fmla="*/ 1904915 w 12078891"/>
              <a:gd name="connsiteY2197" fmla="*/ 92704 h 5907136"/>
              <a:gd name="connsiteX2198" fmla="*/ 6230829 w 12078891"/>
              <a:gd name="connsiteY2198" fmla="*/ 87605 h 5907136"/>
              <a:gd name="connsiteX2199" fmla="*/ 6238974 w 12078891"/>
              <a:gd name="connsiteY2199" fmla="*/ 95750 h 5907136"/>
              <a:gd name="connsiteX2200" fmla="*/ 6230829 w 12078891"/>
              <a:gd name="connsiteY2200" fmla="*/ 103895 h 5907136"/>
              <a:gd name="connsiteX2201" fmla="*/ 6222684 w 12078891"/>
              <a:gd name="connsiteY2201" fmla="*/ 95750 h 5907136"/>
              <a:gd name="connsiteX2202" fmla="*/ 6230829 w 12078891"/>
              <a:gd name="connsiteY2202" fmla="*/ 87605 h 5907136"/>
              <a:gd name="connsiteX2203" fmla="*/ 11171750 w 12078891"/>
              <a:gd name="connsiteY2203" fmla="*/ 86587 h 5907136"/>
              <a:gd name="connsiteX2204" fmla="*/ 11273561 w 12078891"/>
              <a:gd name="connsiteY2204" fmla="*/ 187380 h 5907136"/>
              <a:gd name="connsiteX2205" fmla="*/ 11171750 w 12078891"/>
              <a:gd name="connsiteY2205" fmla="*/ 288173 h 5907136"/>
              <a:gd name="connsiteX2206" fmla="*/ 11069938 w 12078891"/>
              <a:gd name="connsiteY2206" fmla="*/ 187380 h 5907136"/>
              <a:gd name="connsiteX2207" fmla="*/ 11171750 w 12078891"/>
              <a:gd name="connsiteY2207" fmla="*/ 86587 h 5907136"/>
              <a:gd name="connsiteX2208" fmla="*/ 3533841 w 12078891"/>
              <a:gd name="connsiteY2208" fmla="*/ 71293 h 5907136"/>
              <a:gd name="connsiteX2209" fmla="*/ 3536895 w 12078891"/>
              <a:gd name="connsiteY2209" fmla="*/ 74347 h 5907136"/>
              <a:gd name="connsiteX2210" fmla="*/ 3533841 w 12078891"/>
              <a:gd name="connsiteY2210" fmla="*/ 77402 h 5907136"/>
              <a:gd name="connsiteX2211" fmla="*/ 3530785 w 12078891"/>
              <a:gd name="connsiteY2211" fmla="*/ 74347 h 5907136"/>
              <a:gd name="connsiteX2212" fmla="*/ 3533841 w 12078891"/>
              <a:gd name="connsiteY2212" fmla="*/ 71293 h 5907136"/>
              <a:gd name="connsiteX2213" fmla="*/ 8850443 w 12078891"/>
              <a:gd name="connsiteY2213" fmla="*/ 69279 h 5907136"/>
              <a:gd name="connsiteX2214" fmla="*/ 8855533 w 12078891"/>
              <a:gd name="connsiteY2214" fmla="*/ 74370 h 5907136"/>
              <a:gd name="connsiteX2215" fmla="*/ 8850443 w 12078891"/>
              <a:gd name="connsiteY2215" fmla="*/ 79460 h 5907136"/>
              <a:gd name="connsiteX2216" fmla="*/ 8845352 w 12078891"/>
              <a:gd name="connsiteY2216" fmla="*/ 74370 h 5907136"/>
              <a:gd name="connsiteX2217" fmla="*/ 8850443 w 12078891"/>
              <a:gd name="connsiteY2217" fmla="*/ 69279 h 5907136"/>
              <a:gd name="connsiteX2218" fmla="*/ 2747929 w 12078891"/>
              <a:gd name="connsiteY2218" fmla="*/ 68269 h 5907136"/>
              <a:gd name="connsiteX2219" fmla="*/ 2770331 w 12078891"/>
              <a:gd name="connsiteY2219" fmla="*/ 90666 h 5907136"/>
              <a:gd name="connsiteX2220" fmla="*/ 2747929 w 12078891"/>
              <a:gd name="connsiteY2220" fmla="*/ 113065 h 5907136"/>
              <a:gd name="connsiteX2221" fmla="*/ 2725531 w 12078891"/>
              <a:gd name="connsiteY2221" fmla="*/ 90666 h 5907136"/>
              <a:gd name="connsiteX2222" fmla="*/ 2747929 w 12078891"/>
              <a:gd name="connsiteY2222" fmla="*/ 68269 h 5907136"/>
              <a:gd name="connsiteX2223" fmla="*/ 1222767 w 12078891"/>
              <a:gd name="connsiteY2223" fmla="*/ 68265 h 5907136"/>
              <a:gd name="connsiteX2224" fmla="*/ 1243130 w 12078891"/>
              <a:gd name="connsiteY2224" fmla="*/ 88627 h 5907136"/>
              <a:gd name="connsiteX2225" fmla="*/ 1222767 w 12078891"/>
              <a:gd name="connsiteY2225" fmla="*/ 108990 h 5907136"/>
              <a:gd name="connsiteX2226" fmla="*/ 1202406 w 12078891"/>
              <a:gd name="connsiteY2226" fmla="*/ 88627 h 5907136"/>
              <a:gd name="connsiteX2227" fmla="*/ 1222767 w 12078891"/>
              <a:gd name="connsiteY2227" fmla="*/ 68265 h 5907136"/>
              <a:gd name="connsiteX2228" fmla="*/ 11961807 w 12078891"/>
              <a:gd name="connsiteY2228" fmla="*/ 59105 h 5907136"/>
              <a:gd name="connsiteX2229" fmla="*/ 11982170 w 12078891"/>
              <a:gd name="connsiteY2229" fmla="*/ 79467 h 5907136"/>
              <a:gd name="connsiteX2230" fmla="*/ 11961807 w 12078891"/>
              <a:gd name="connsiteY2230" fmla="*/ 99830 h 5907136"/>
              <a:gd name="connsiteX2231" fmla="*/ 11941445 w 12078891"/>
              <a:gd name="connsiteY2231" fmla="*/ 79467 h 5907136"/>
              <a:gd name="connsiteX2232" fmla="*/ 11961807 w 12078891"/>
              <a:gd name="connsiteY2232" fmla="*/ 59105 h 5907136"/>
              <a:gd name="connsiteX2233" fmla="*/ 2790665 w 12078891"/>
              <a:gd name="connsiteY2233" fmla="*/ 54007 h 5907136"/>
              <a:gd name="connsiteX2234" fmla="*/ 2803901 w 12078891"/>
              <a:gd name="connsiteY2234" fmla="*/ 67243 h 5907136"/>
              <a:gd name="connsiteX2235" fmla="*/ 2790665 w 12078891"/>
              <a:gd name="connsiteY2235" fmla="*/ 80478 h 5907136"/>
              <a:gd name="connsiteX2236" fmla="*/ 2777433 w 12078891"/>
              <a:gd name="connsiteY2236" fmla="*/ 67243 h 5907136"/>
              <a:gd name="connsiteX2237" fmla="*/ 2790665 w 12078891"/>
              <a:gd name="connsiteY2237" fmla="*/ 54007 h 5907136"/>
              <a:gd name="connsiteX2238" fmla="*/ 3751773 w 12078891"/>
              <a:gd name="connsiteY2238" fmla="*/ 46888 h 5907136"/>
              <a:gd name="connsiteX2239" fmla="*/ 3759917 w 12078891"/>
              <a:gd name="connsiteY2239" fmla="*/ 55033 h 5907136"/>
              <a:gd name="connsiteX2240" fmla="*/ 3751773 w 12078891"/>
              <a:gd name="connsiteY2240" fmla="*/ 63179 h 5907136"/>
              <a:gd name="connsiteX2241" fmla="*/ 3743628 w 12078891"/>
              <a:gd name="connsiteY2241" fmla="*/ 55033 h 5907136"/>
              <a:gd name="connsiteX2242" fmla="*/ 3751773 w 12078891"/>
              <a:gd name="connsiteY2242" fmla="*/ 46888 h 5907136"/>
              <a:gd name="connsiteX2243" fmla="*/ 6107637 w 12078891"/>
              <a:gd name="connsiteY2243" fmla="*/ 40750 h 5907136"/>
              <a:gd name="connsiteX2244" fmla="*/ 6113746 w 12078891"/>
              <a:gd name="connsiteY2244" fmla="*/ 46859 h 5907136"/>
              <a:gd name="connsiteX2245" fmla="*/ 6107637 w 12078891"/>
              <a:gd name="connsiteY2245" fmla="*/ 52968 h 5907136"/>
              <a:gd name="connsiteX2246" fmla="*/ 6101528 w 12078891"/>
              <a:gd name="connsiteY2246" fmla="*/ 46859 h 5907136"/>
              <a:gd name="connsiteX2247" fmla="*/ 6107637 w 12078891"/>
              <a:gd name="connsiteY2247" fmla="*/ 40750 h 5907136"/>
              <a:gd name="connsiteX2248" fmla="*/ 338029 w 12078891"/>
              <a:gd name="connsiteY2248" fmla="*/ 35685 h 5907136"/>
              <a:gd name="connsiteX2249" fmla="*/ 367554 w 12078891"/>
              <a:gd name="connsiteY2249" fmla="*/ 65210 h 5907136"/>
              <a:gd name="connsiteX2250" fmla="*/ 338029 w 12078891"/>
              <a:gd name="connsiteY2250" fmla="*/ 94736 h 5907136"/>
              <a:gd name="connsiteX2251" fmla="*/ 308504 w 12078891"/>
              <a:gd name="connsiteY2251" fmla="*/ 65210 h 5907136"/>
              <a:gd name="connsiteX2252" fmla="*/ 338029 w 12078891"/>
              <a:gd name="connsiteY2252" fmla="*/ 35685 h 5907136"/>
              <a:gd name="connsiteX2253" fmla="*/ 7914793 w 12078891"/>
              <a:gd name="connsiteY2253" fmla="*/ 30595 h 5907136"/>
              <a:gd name="connsiteX2254" fmla="*/ 7924974 w 12078891"/>
              <a:gd name="connsiteY2254" fmla="*/ 39758 h 5907136"/>
              <a:gd name="connsiteX2255" fmla="*/ 7914793 w 12078891"/>
              <a:gd name="connsiteY2255" fmla="*/ 48922 h 5907136"/>
              <a:gd name="connsiteX2256" fmla="*/ 7905630 w 12078891"/>
              <a:gd name="connsiteY2256" fmla="*/ 39758 h 5907136"/>
              <a:gd name="connsiteX2257" fmla="*/ 7914793 w 12078891"/>
              <a:gd name="connsiteY2257" fmla="*/ 30595 h 5907136"/>
              <a:gd name="connsiteX2258" fmla="*/ 631216 w 12078891"/>
              <a:gd name="connsiteY2258" fmla="*/ 38 h 5907136"/>
              <a:gd name="connsiteX2259" fmla="*/ 673977 w 12078891"/>
              <a:gd name="connsiteY2259" fmla="*/ 41781 h 5907136"/>
              <a:gd name="connsiteX2260" fmla="*/ 631216 w 12078891"/>
              <a:gd name="connsiteY2260" fmla="*/ 83523 h 5907136"/>
              <a:gd name="connsiteX2261" fmla="*/ 588455 w 12078891"/>
              <a:gd name="connsiteY2261" fmla="*/ 41781 h 5907136"/>
              <a:gd name="connsiteX2262" fmla="*/ 631216 w 12078891"/>
              <a:gd name="connsiteY2262" fmla="*/ 38 h 59071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</a:cxnLst>
            <a:rect l="l" t="t" r="r" b="b"/>
            <a:pathLst>
              <a:path w="12078891" h="5907136">
                <a:moveTo>
                  <a:pt x="3842360" y="5831795"/>
                </a:moveTo>
                <a:cubicBezTo>
                  <a:pt x="3862721" y="5831795"/>
                  <a:pt x="3880030" y="5849103"/>
                  <a:pt x="3880030" y="5869465"/>
                </a:cubicBezTo>
                <a:cubicBezTo>
                  <a:pt x="3880030" y="5889828"/>
                  <a:pt x="3863739" y="5907136"/>
                  <a:pt x="3842360" y="5907136"/>
                </a:cubicBezTo>
                <a:cubicBezTo>
                  <a:pt x="3821997" y="5907136"/>
                  <a:pt x="3804687" y="5890846"/>
                  <a:pt x="3804687" y="5869465"/>
                </a:cubicBezTo>
                <a:cubicBezTo>
                  <a:pt x="3804687" y="5849103"/>
                  <a:pt x="3820979" y="5831795"/>
                  <a:pt x="3842360" y="5831795"/>
                </a:cubicBezTo>
                <a:close/>
                <a:moveTo>
                  <a:pt x="7474967" y="5830778"/>
                </a:moveTo>
                <a:cubicBezTo>
                  <a:pt x="7485148" y="5830778"/>
                  <a:pt x="7492275" y="5838923"/>
                  <a:pt x="7492275" y="5848086"/>
                </a:cubicBezTo>
                <a:cubicBezTo>
                  <a:pt x="7492275" y="5857249"/>
                  <a:pt x="7484130" y="5865394"/>
                  <a:pt x="7474967" y="5865394"/>
                </a:cubicBezTo>
                <a:cubicBezTo>
                  <a:pt x="7465804" y="5865394"/>
                  <a:pt x="7457659" y="5858267"/>
                  <a:pt x="7457659" y="5848086"/>
                </a:cubicBezTo>
                <a:cubicBezTo>
                  <a:pt x="7457659" y="5838923"/>
                  <a:pt x="7465804" y="5830778"/>
                  <a:pt x="7474967" y="5830778"/>
                </a:cubicBezTo>
                <a:close/>
                <a:moveTo>
                  <a:pt x="8992978" y="5793107"/>
                </a:moveTo>
                <a:cubicBezTo>
                  <a:pt x="8996033" y="5793107"/>
                  <a:pt x="8999088" y="5795143"/>
                  <a:pt x="8999088" y="5799215"/>
                </a:cubicBezTo>
                <a:cubicBezTo>
                  <a:pt x="8999088" y="5802270"/>
                  <a:pt x="8996033" y="5805325"/>
                  <a:pt x="8992978" y="5805325"/>
                </a:cubicBezTo>
                <a:cubicBezTo>
                  <a:pt x="8989924" y="5805325"/>
                  <a:pt x="8986870" y="5802270"/>
                  <a:pt x="8986870" y="5799215"/>
                </a:cubicBezTo>
                <a:cubicBezTo>
                  <a:pt x="8986870" y="5796161"/>
                  <a:pt x="8989924" y="5793107"/>
                  <a:pt x="8992978" y="5793107"/>
                </a:cubicBezTo>
                <a:close/>
                <a:moveTo>
                  <a:pt x="10305331" y="5791071"/>
                </a:moveTo>
                <a:cubicBezTo>
                  <a:pt x="10316531" y="5791071"/>
                  <a:pt x="10324675" y="5800234"/>
                  <a:pt x="10324675" y="5810415"/>
                </a:cubicBezTo>
                <a:cubicBezTo>
                  <a:pt x="10324675" y="5820597"/>
                  <a:pt x="10316531" y="5829759"/>
                  <a:pt x="10305331" y="5829759"/>
                </a:cubicBezTo>
                <a:cubicBezTo>
                  <a:pt x="10295150" y="5829759"/>
                  <a:pt x="10285987" y="5821615"/>
                  <a:pt x="10285987" y="5810415"/>
                </a:cubicBezTo>
                <a:cubicBezTo>
                  <a:pt x="10285987" y="5800234"/>
                  <a:pt x="10294132" y="5791071"/>
                  <a:pt x="10305331" y="5791071"/>
                </a:cubicBezTo>
                <a:close/>
                <a:moveTo>
                  <a:pt x="9101917" y="5773763"/>
                </a:moveTo>
                <a:cubicBezTo>
                  <a:pt x="9116171" y="5773763"/>
                  <a:pt x="9126352" y="5784963"/>
                  <a:pt x="9126352" y="5798198"/>
                </a:cubicBezTo>
                <a:cubicBezTo>
                  <a:pt x="9126352" y="5811433"/>
                  <a:pt x="9115152" y="5822633"/>
                  <a:pt x="9101917" y="5822633"/>
                </a:cubicBezTo>
                <a:cubicBezTo>
                  <a:pt x="9088682" y="5822633"/>
                  <a:pt x="9077482" y="5811433"/>
                  <a:pt x="9077482" y="5798198"/>
                </a:cubicBezTo>
                <a:cubicBezTo>
                  <a:pt x="9077482" y="5784963"/>
                  <a:pt x="9088682" y="5773763"/>
                  <a:pt x="9101917" y="5773763"/>
                </a:cubicBezTo>
                <a:close/>
                <a:moveTo>
                  <a:pt x="4563173" y="5765618"/>
                </a:moveTo>
                <a:cubicBezTo>
                  <a:pt x="4568264" y="5765618"/>
                  <a:pt x="4573353" y="5769691"/>
                  <a:pt x="4573353" y="5775799"/>
                </a:cubicBezTo>
                <a:cubicBezTo>
                  <a:pt x="4573353" y="5781908"/>
                  <a:pt x="4568264" y="5785980"/>
                  <a:pt x="4563173" y="5785980"/>
                </a:cubicBezTo>
                <a:cubicBezTo>
                  <a:pt x="4557062" y="5785980"/>
                  <a:pt x="4552992" y="5781908"/>
                  <a:pt x="4552992" y="5775799"/>
                </a:cubicBezTo>
                <a:cubicBezTo>
                  <a:pt x="4552992" y="5769691"/>
                  <a:pt x="4558082" y="5765618"/>
                  <a:pt x="4563173" y="5765618"/>
                </a:cubicBezTo>
                <a:close/>
                <a:moveTo>
                  <a:pt x="3667253" y="5747292"/>
                </a:moveTo>
                <a:cubicBezTo>
                  <a:pt x="3673361" y="5746274"/>
                  <a:pt x="3677432" y="5750346"/>
                  <a:pt x="3677432" y="5756455"/>
                </a:cubicBezTo>
                <a:cubicBezTo>
                  <a:pt x="3677432" y="5761546"/>
                  <a:pt x="3673361" y="5765618"/>
                  <a:pt x="3667253" y="5765618"/>
                </a:cubicBezTo>
                <a:cubicBezTo>
                  <a:pt x="3662163" y="5765618"/>
                  <a:pt x="3657072" y="5761546"/>
                  <a:pt x="3657072" y="5756455"/>
                </a:cubicBezTo>
                <a:cubicBezTo>
                  <a:pt x="3657072" y="5751365"/>
                  <a:pt x="3661143" y="5747292"/>
                  <a:pt x="3667253" y="5747292"/>
                </a:cubicBezTo>
                <a:close/>
                <a:moveTo>
                  <a:pt x="5934563" y="5691295"/>
                </a:moveTo>
                <a:cubicBezTo>
                  <a:pt x="5935581" y="5691295"/>
                  <a:pt x="5937617" y="5692313"/>
                  <a:pt x="5937617" y="5694349"/>
                </a:cubicBezTo>
                <a:cubicBezTo>
                  <a:pt x="5937617" y="5696386"/>
                  <a:pt x="5936598" y="5697403"/>
                  <a:pt x="5934563" y="5697403"/>
                </a:cubicBezTo>
                <a:cubicBezTo>
                  <a:pt x="5932526" y="5697403"/>
                  <a:pt x="5931508" y="5696386"/>
                  <a:pt x="5931508" y="5694349"/>
                </a:cubicBezTo>
                <a:cubicBezTo>
                  <a:pt x="5931508" y="5692313"/>
                  <a:pt x="5932526" y="5691295"/>
                  <a:pt x="5934563" y="5691295"/>
                </a:cubicBezTo>
                <a:close/>
                <a:moveTo>
                  <a:pt x="9720932" y="5662788"/>
                </a:moveTo>
                <a:cubicBezTo>
                  <a:pt x="9732132" y="5662788"/>
                  <a:pt x="9741295" y="5671951"/>
                  <a:pt x="9741295" y="5683150"/>
                </a:cubicBezTo>
                <a:cubicBezTo>
                  <a:pt x="9741295" y="5694349"/>
                  <a:pt x="9732132" y="5703513"/>
                  <a:pt x="9720932" y="5703513"/>
                </a:cubicBezTo>
                <a:cubicBezTo>
                  <a:pt x="9709733" y="5703513"/>
                  <a:pt x="9700570" y="5694349"/>
                  <a:pt x="9700570" y="5683150"/>
                </a:cubicBezTo>
                <a:cubicBezTo>
                  <a:pt x="9700570" y="5671951"/>
                  <a:pt x="9709733" y="5662788"/>
                  <a:pt x="9720932" y="5662788"/>
                </a:cubicBezTo>
                <a:close/>
                <a:moveTo>
                  <a:pt x="1551600" y="5657698"/>
                </a:moveTo>
                <a:cubicBezTo>
                  <a:pt x="1554653" y="5657698"/>
                  <a:pt x="1556689" y="5659734"/>
                  <a:pt x="1556689" y="5662789"/>
                </a:cubicBezTo>
                <a:cubicBezTo>
                  <a:pt x="1556689" y="5665843"/>
                  <a:pt x="1554653" y="5667879"/>
                  <a:pt x="1551600" y="5667879"/>
                </a:cubicBezTo>
                <a:cubicBezTo>
                  <a:pt x="1548544" y="5667879"/>
                  <a:pt x="1546509" y="5665843"/>
                  <a:pt x="1546509" y="5662789"/>
                </a:cubicBezTo>
                <a:cubicBezTo>
                  <a:pt x="1546509" y="5659734"/>
                  <a:pt x="1548544" y="5657698"/>
                  <a:pt x="1551600" y="5657698"/>
                </a:cubicBezTo>
                <a:close/>
                <a:moveTo>
                  <a:pt x="5617940" y="5620027"/>
                </a:moveTo>
                <a:cubicBezTo>
                  <a:pt x="5623030" y="5620027"/>
                  <a:pt x="5628121" y="5625118"/>
                  <a:pt x="5628121" y="5630208"/>
                </a:cubicBezTo>
                <a:cubicBezTo>
                  <a:pt x="5628121" y="5636317"/>
                  <a:pt x="5623030" y="5640389"/>
                  <a:pt x="5617940" y="5640389"/>
                </a:cubicBezTo>
                <a:cubicBezTo>
                  <a:pt x="5611832" y="5640389"/>
                  <a:pt x="5607759" y="5635299"/>
                  <a:pt x="5607759" y="5630208"/>
                </a:cubicBezTo>
                <a:cubicBezTo>
                  <a:pt x="5607759" y="5624100"/>
                  <a:pt x="5612850" y="5620027"/>
                  <a:pt x="5617940" y="5620027"/>
                </a:cubicBezTo>
                <a:close/>
                <a:moveTo>
                  <a:pt x="7608340" y="5584393"/>
                </a:moveTo>
                <a:cubicBezTo>
                  <a:pt x="7612413" y="5584393"/>
                  <a:pt x="7616485" y="5588466"/>
                  <a:pt x="7616485" y="5592538"/>
                </a:cubicBezTo>
                <a:cubicBezTo>
                  <a:pt x="7616485" y="5596611"/>
                  <a:pt x="7613430" y="5600683"/>
                  <a:pt x="7608340" y="5600683"/>
                </a:cubicBezTo>
                <a:cubicBezTo>
                  <a:pt x="7604268" y="5600683"/>
                  <a:pt x="7600195" y="5597628"/>
                  <a:pt x="7600195" y="5592538"/>
                </a:cubicBezTo>
                <a:cubicBezTo>
                  <a:pt x="7600195" y="5588466"/>
                  <a:pt x="7603249" y="5584393"/>
                  <a:pt x="7608340" y="5584393"/>
                </a:cubicBezTo>
                <a:close/>
                <a:moveTo>
                  <a:pt x="4031736" y="5584393"/>
                </a:moveTo>
                <a:cubicBezTo>
                  <a:pt x="4037844" y="5584393"/>
                  <a:pt x="4043953" y="5590501"/>
                  <a:pt x="4043953" y="5596611"/>
                </a:cubicBezTo>
                <a:cubicBezTo>
                  <a:pt x="4043953" y="5603737"/>
                  <a:pt x="4038861" y="5608828"/>
                  <a:pt x="4031736" y="5608828"/>
                </a:cubicBezTo>
                <a:cubicBezTo>
                  <a:pt x="4024608" y="5608828"/>
                  <a:pt x="4019517" y="5603737"/>
                  <a:pt x="4019517" y="5596611"/>
                </a:cubicBezTo>
                <a:cubicBezTo>
                  <a:pt x="4019517" y="5589484"/>
                  <a:pt x="4024608" y="5584393"/>
                  <a:pt x="4031736" y="5584393"/>
                </a:cubicBezTo>
                <a:close/>
                <a:moveTo>
                  <a:pt x="8657000" y="5577266"/>
                </a:moveTo>
                <a:cubicBezTo>
                  <a:pt x="8678381" y="5577266"/>
                  <a:pt x="8696707" y="5595592"/>
                  <a:pt x="8696707" y="5616973"/>
                </a:cubicBezTo>
                <a:cubicBezTo>
                  <a:pt x="8696707" y="5638353"/>
                  <a:pt x="8679399" y="5656679"/>
                  <a:pt x="8657000" y="5656679"/>
                </a:cubicBezTo>
                <a:cubicBezTo>
                  <a:pt x="8634601" y="5656679"/>
                  <a:pt x="8617294" y="5639371"/>
                  <a:pt x="8617294" y="5616973"/>
                </a:cubicBezTo>
                <a:cubicBezTo>
                  <a:pt x="8617294" y="5595592"/>
                  <a:pt x="8634601" y="5577266"/>
                  <a:pt x="8657000" y="5577266"/>
                </a:cubicBezTo>
                <a:close/>
                <a:moveTo>
                  <a:pt x="10814389" y="5571158"/>
                </a:moveTo>
                <a:cubicBezTo>
                  <a:pt x="10820499" y="5571158"/>
                  <a:pt x="10825589" y="5576249"/>
                  <a:pt x="10825589" y="5582357"/>
                </a:cubicBezTo>
                <a:cubicBezTo>
                  <a:pt x="10825589" y="5588466"/>
                  <a:pt x="10820499" y="5593557"/>
                  <a:pt x="10814389" y="5593557"/>
                </a:cubicBezTo>
                <a:cubicBezTo>
                  <a:pt x="10808281" y="5593557"/>
                  <a:pt x="10803190" y="5588466"/>
                  <a:pt x="10803190" y="5582357"/>
                </a:cubicBezTo>
                <a:cubicBezTo>
                  <a:pt x="10803190" y="5576249"/>
                  <a:pt x="10808281" y="5571158"/>
                  <a:pt x="10814389" y="5571158"/>
                </a:cubicBezTo>
                <a:close/>
                <a:moveTo>
                  <a:pt x="7000525" y="5501926"/>
                </a:moveTo>
                <a:cubicBezTo>
                  <a:pt x="7015797" y="5502944"/>
                  <a:pt x="7026996" y="5514143"/>
                  <a:pt x="7026996" y="5528397"/>
                </a:cubicBezTo>
                <a:cubicBezTo>
                  <a:pt x="7026996" y="5542651"/>
                  <a:pt x="7015797" y="5554868"/>
                  <a:pt x="7000525" y="5554868"/>
                </a:cubicBezTo>
                <a:cubicBezTo>
                  <a:pt x="6986272" y="5554868"/>
                  <a:pt x="6974054" y="5543669"/>
                  <a:pt x="6974054" y="5528397"/>
                </a:cubicBezTo>
                <a:cubicBezTo>
                  <a:pt x="6974054" y="5514143"/>
                  <a:pt x="6985253" y="5501926"/>
                  <a:pt x="7000525" y="5501926"/>
                </a:cubicBezTo>
                <a:close/>
                <a:moveTo>
                  <a:pt x="8101109" y="5497853"/>
                </a:moveTo>
                <a:cubicBezTo>
                  <a:pt x="8108236" y="5497853"/>
                  <a:pt x="8114345" y="5503961"/>
                  <a:pt x="8114345" y="5511088"/>
                </a:cubicBezTo>
                <a:cubicBezTo>
                  <a:pt x="8114345" y="5518215"/>
                  <a:pt x="8108236" y="5524324"/>
                  <a:pt x="8101109" y="5524324"/>
                </a:cubicBezTo>
                <a:cubicBezTo>
                  <a:pt x="8093982" y="5524324"/>
                  <a:pt x="8087874" y="5518215"/>
                  <a:pt x="8087874" y="5511088"/>
                </a:cubicBezTo>
                <a:cubicBezTo>
                  <a:pt x="8087874" y="5503961"/>
                  <a:pt x="8093982" y="5497853"/>
                  <a:pt x="8101109" y="5497853"/>
                </a:cubicBezTo>
                <a:close/>
                <a:moveTo>
                  <a:pt x="11261343" y="5462219"/>
                </a:moveTo>
                <a:cubicBezTo>
                  <a:pt x="11280687" y="5462219"/>
                  <a:pt x="11297995" y="5478509"/>
                  <a:pt x="11297995" y="5498871"/>
                </a:cubicBezTo>
                <a:cubicBezTo>
                  <a:pt x="11297995" y="5519233"/>
                  <a:pt x="11281705" y="5535524"/>
                  <a:pt x="11261343" y="5535524"/>
                </a:cubicBezTo>
                <a:cubicBezTo>
                  <a:pt x="11240981" y="5535524"/>
                  <a:pt x="11224691" y="5519233"/>
                  <a:pt x="11224691" y="5498871"/>
                </a:cubicBezTo>
                <a:cubicBezTo>
                  <a:pt x="11224691" y="5478509"/>
                  <a:pt x="11240981" y="5462219"/>
                  <a:pt x="11261343" y="5462219"/>
                </a:cubicBezTo>
                <a:close/>
                <a:moveTo>
                  <a:pt x="6980162" y="5433712"/>
                </a:moveTo>
                <a:cubicBezTo>
                  <a:pt x="6988307" y="5433712"/>
                  <a:pt x="6995434" y="5440839"/>
                  <a:pt x="6995434" y="5448984"/>
                </a:cubicBezTo>
                <a:cubicBezTo>
                  <a:pt x="6995434" y="5457129"/>
                  <a:pt x="6988307" y="5463237"/>
                  <a:pt x="6980162" y="5463237"/>
                </a:cubicBezTo>
                <a:cubicBezTo>
                  <a:pt x="6972017" y="5463237"/>
                  <a:pt x="6964890" y="5457129"/>
                  <a:pt x="6964890" y="5448984"/>
                </a:cubicBezTo>
                <a:cubicBezTo>
                  <a:pt x="6964890" y="5440839"/>
                  <a:pt x="6972017" y="5433712"/>
                  <a:pt x="6980162" y="5433712"/>
                </a:cubicBezTo>
                <a:close/>
                <a:moveTo>
                  <a:pt x="7394535" y="5431676"/>
                </a:moveTo>
                <a:cubicBezTo>
                  <a:pt x="7411843" y="5432694"/>
                  <a:pt x="7426097" y="5445930"/>
                  <a:pt x="7426097" y="5463237"/>
                </a:cubicBezTo>
                <a:cubicBezTo>
                  <a:pt x="7426097" y="5480545"/>
                  <a:pt x="7411843" y="5494799"/>
                  <a:pt x="7394535" y="5494799"/>
                </a:cubicBezTo>
                <a:cubicBezTo>
                  <a:pt x="7377227" y="5494799"/>
                  <a:pt x="7362974" y="5480545"/>
                  <a:pt x="7362974" y="5463237"/>
                </a:cubicBezTo>
                <a:cubicBezTo>
                  <a:pt x="7362974" y="5445930"/>
                  <a:pt x="7377227" y="5431676"/>
                  <a:pt x="7394535" y="5431676"/>
                </a:cubicBezTo>
                <a:close/>
                <a:moveTo>
                  <a:pt x="9262779" y="5425567"/>
                </a:moveTo>
                <a:cubicBezTo>
                  <a:pt x="9263798" y="5425567"/>
                  <a:pt x="9264816" y="5426585"/>
                  <a:pt x="9264816" y="5427603"/>
                </a:cubicBezTo>
                <a:cubicBezTo>
                  <a:pt x="9264816" y="5428621"/>
                  <a:pt x="9263798" y="5429639"/>
                  <a:pt x="9262779" y="5429639"/>
                </a:cubicBezTo>
                <a:cubicBezTo>
                  <a:pt x="9261761" y="5429639"/>
                  <a:pt x="9260743" y="5428621"/>
                  <a:pt x="9260743" y="5427603"/>
                </a:cubicBezTo>
                <a:cubicBezTo>
                  <a:pt x="9260743" y="5426585"/>
                  <a:pt x="9261761" y="5425567"/>
                  <a:pt x="9262779" y="5425567"/>
                </a:cubicBezTo>
                <a:close/>
                <a:moveTo>
                  <a:pt x="9043884" y="5381788"/>
                </a:moveTo>
                <a:cubicBezTo>
                  <a:pt x="9070356" y="5381788"/>
                  <a:pt x="9092754" y="5404187"/>
                  <a:pt x="9092754" y="5430658"/>
                </a:cubicBezTo>
                <a:cubicBezTo>
                  <a:pt x="9092754" y="5457129"/>
                  <a:pt x="9070356" y="5479528"/>
                  <a:pt x="9043884" y="5479528"/>
                </a:cubicBezTo>
                <a:cubicBezTo>
                  <a:pt x="9016395" y="5479528"/>
                  <a:pt x="8995015" y="5458147"/>
                  <a:pt x="8995015" y="5430658"/>
                </a:cubicBezTo>
                <a:cubicBezTo>
                  <a:pt x="8995015" y="5404187"/>
                  <a:pt x="9016395" y="5381788"/>
                  <a:pt x="9043884" y="5381788"/>
                </a:cubicBezTo>
                <a:close/>
                <a:moveTo>
                  <a:pt x="8166268" y="5370589"/>
                </a:moveTo>
                <a:cubicBezTo>
                  <a:pt x="8174414" y="5370589"/>
                  <a:pt x="8180522" y="5376697"/>
                  <a:pt x="8180522" y="5384843"/>
                </a:cubicBezTo>
                <a:cubicBezTo>
                  <a:pt x="8180522" y="5392988"/>
                  <a:pt x="8174414" y="5399096"/>
                  <a:pt x="8166268" y="5399096"/>
                </a:cubicBezTo>
                <a:cubicBezTo>
                  <a:pt x="8158123" y="5399096"/>
                  <a:pt x="8152015" y="5392988"/>
                  <a:pt x="8152015" y="5384843"/>
                </a:cubicBezTo>
                <a:cubicBezTo>
                  <a:pt x="8152015" y="5376697"/>
                  <a:pt x="8158123" y="5370589"/>
                  <a:pt x="8166268" y="5370589"/>
                </a:cubicBezTo>
                <a:close/>
                <a:moveTo>
                  <a:pt x="9917428" y="5332918"/>
                </a:moveTo>
                <a:cubicBezTo>
                  <a:pt x="9958153" y="5332918"/>
                  <a:pt x="9991751" y="5365498"/>
                  <a:pt x="9991751" y="5406223"/>
                </a:cubicBezTo>
                <a:cubicBezTo>
                  <a:pt x="9991751" y="5446947"/>
                  <a:pt x="9958153" y="5479527"/>
                  <a:pt x="9917428" y="5479527"/>
                </a:cubicBezTo>
                <a:cubicBezTo>
                  <a:pt x="9876704" y="5479527"/>
                  <a:pt x="9843106" y="5446947"/>
                  <a:pt x="9843106" y="5406223"/>
                </a:cubicBezTo>
                <a:cubicBezTo>
                  <a:pt x="9843106" y="5365498"/>
                  <a:pt x="9876704" y="5332918"/>
                  <a:pt x="9917428" y="5332918"/>
                </a:cubicBezTo>
                <a:close/>
                <a:moveTo>
                  <a:pt x="5489660" y="5317646"/>
                </a:moveTo>
                <a:cubicBezTo>
                  <a:pt x="5515111" y="5317646"/>
                  <a:pt x="5535474" y="5338008"/>
                  <a:pt x="5535474" y="5362443"/>
                </a:cubicBezTo>
                <a:cubicBezTo>
                  <a:pt x="5535474" y="5387896"/>
                  <a:pt x="5515111" y="5408259"/>
                  <a:pt x="5489660" y="5408259"/>
                </a:cubicBezTo>
                <a:cubicBezTo>
                  <a:pt x="5464207" y="5408259"/>
                  <a:pt x="5443845" y="5387896"/>
                  <a:pt x="5443845" y="5362443"/>
                </a:cubicBezTo>
                <a:cubicBezTo>
                  <a:pt x="5443845" y="5336990"/>
                  <a:pt x="5464207" y="5317646"/>
                  <a:pt x="5489660" y="5317646"/>
                </a:cubicBezTo>
                <a:close/>
                <a:moveTo>
                  <a:pt x="7760040" y="5273868"/>
                </a:moveTo>
                <a:cubicBezTo>
                  <a:pt x="7780402" y="5273868"/>
                  <a:pt x="7795674" y="5290158"/>
                  <a:pt x="7795674" y="5309502"/>
                </a:cubicBezTo>
                <a:cubicBezTo>
                  <a:pt x="7795674" y="5328847"/>
                  <a:pt x="7779384" y="5345136"/>
                  <a:pt x="7760040" y="5345136"/>
                </a:cubicBezTo>
                <a:cubicBezTo>
                  <a:pt x="7740696" y="5345136"/>
                  <a:pt x="7724406" y="5329864"/>
                  <a:pt x="7724406" y="5309502"/>
                </a:cubicBezTo>
                <a:cubicBezTo>
                  <a:pt x="7724406" y="5290158"/>
                  <a:pt x="7740696" y="5273868"/>
                  <a:pt x="7760040" y="5273868"/>
                </a:cubicBezTo>
                <a:close/>
                <a:moveTo>
                  <a:pt x="4548919" y="5233143"/>
                </a:moveTo>
                <a:cubicBezTo>
                  <a:pt x="4564190" y="5233143"/>
                  <a:pt x="4575387" y="5244342"/>
                  <a:pt x="4575387" y="5259614"/>
                </a:cubicBezTo>
                <a:cubicBezTo>
                  <a:pt x="4575387" y="5274886"/>
                  <a:pt x="4563173" y="5286085"/>
                  <a:pt x="4548919" y="5286085"/>
                </a:cubicBezTo>
                <a:cubicBezTo>
                  <a:pt x="4533646" y="5286085"/>
                  <a:pt x="4522446" y="5273868"/>
                  <a:pt x="4522446" y="5259614"/>
                </a:cubicBezTo>
                <a:cubicBezTo>
                  <a:pt x="4522446" y="5244342"/>
                  <a:pt x="4534664" y="5233143"/>
                  <a:pt x="4548919" y="5233143"/>
                </a:cubicBezTo>
                <a:close/>
                <a:moveTo>
                  <a:pt x="7408789" y="5131331"/>
                </a:moveTo>
                <a:cubicBezTo>
                  <a:pt x="7413880" y="5131331"/>
                  <a:pt x="7417952" y="5135404"/>
                  <a:pt x="7417952" y="5140494"/>
                </a:cubicBezTo>
                <a:cubicBezTo>
                  <a:pt x="7417952" y="5145585"/>
                  <a:pt x="7413880" y="5149657"/>
                  <a:pt x="7408789" y="5149657"/>
                </a:cubicBezTo>
                <a:cubicBezTo>
                  <a:pt x="7403699" y="5149657"/>
                  <a:pt x="7399626" y="5145585"/>
                  <a:pt x="7399626" y="5140494"/>
                </a:cubicBezTo>
                <a:cubicBezTo>
                  <a:pt x="7399626" y="5135404"/>
                  <a:pt x="7403699" y="5131331"/>
                  <a:pt x="7408789" y="5131331"/>
                </a:cubicBezTo>
                <a:close/>
                <a:moveTo>
                  <a:pt x="10433614" y="5120132"/>
                </a:moveTo>
                <a:cubicBezTo>
                  <a:pt x="10438705" y="5120132"/>
                  <a:pt x="10442776" y="5124204"/>
                  <a:pt x="10442776" y="5129295"/>
                </a:cubicBezTo>
                <a:cubicBezTo>
                  <a:pt x="10442776" y="5134385"/>
                  <a:pt x="10438705" y="5138458"/>
                  <a:pt x="10433614" y="5138458"/>
                </a:cubicBezTo>
                <a:cubicBezTo>
                  <a:pt x="10428524" y="5138458"/>
                  <a:pt x="10424451" y="5134385"/>
                  <a:pt x="10424451" y="5129295"/>
                </a:cubicBezTo>
                <a:cubicBezTo>
                  <a:pt x="10424451" y="5124204"/>
                  <a:pt x="10428524" y="5120132"/>
                  <a:pt x="10433614" y="5120132"/>
                </a:cubicBezTo>
                <a:close/>
                <a:moveTo>
                  <a:pt x="1525133" y="5095697"/>
                </a:moveTo>
                <a:cubicBezTo>
                  <a:pt x="1549568" y="5095697"/>
                  <a:pt x="1568912" y="5116059"/>
                  <a:pt x="1568912" y="5139476"/>
                </a:cubicBezTo>
                <a:cubicBezTo>
                  <a:pt x="1568912" y="5163911"/>
                  <a:pt x="1549568" y="5183255"/>
                  <a:pt x="1525133" y="5183255"/>
                </a:cubicBezTo>
                <a:cubicBezTo>
                  <a:pt x="1500698" y="5183255"/>
                  <a:pt x="1481354" y="5163911"/>
                  <a:pt x="1481354" y="5139476"/>
                </a:cubicBezTo>
                <a:cubicBezTo>
                  <a:pt x="1481354" y="5115041"/>
                  <a:pt x="1500698" y="5095697"/>
                  <a:pt x="1525133" y="5095697"/>
                </a:cubicBezTo>
                <a:close/>
                <a:moveTo>
                  <a:pt x="4545863" y="5086534"/>
                </a:moveTo>
                <a:cubicBezTo>
                  <a:pt x="4555026" y="5086534"/>
                  <a:pt x="4563168" y="5094679"/>
                  <a:pt x="4563168" y="5103842"/>
                </a:cubicBezTo>
                <a:cubicBezTo>
                  <a:pt x="4563168" y="5113005"/>
                  <a:pt x="4555026" y="5121150"/>
                  <a:pt x="4545863" y="5121150"/>
                </a:cubicBezTo>
                <a:cubicBezTo>
                  <a:pt x="4535682" y="5121150"/>
                  <a:pt x="4528555" y="5113005"/>
                  <a:pt x="4528555" y="5103842"/>
                </a:cubicBezTo>
                <a:cubicBezTo>
                  <a:pt x="4528555" y="5093661"/>
                  <a:pt x="4536700" y="5086534"/>
                  <a:pt x="4545863" y="5086534"/>
                </a:cubicBezTo>
                <a:close/>
                <a:moveTo>
                  <a:pt x="9595704" y="5048864"/>
                </a:moveTo>
                <a:cubicBezTo>
                  <a:pt x="9599777" y="5048864"/>
                  <a:pt x="9601813" y="5051918"/>
                  <a:pt x="9601813" y="5054972"/>
                </a:cubicBezTo>
                <a:cubicBezTo>
                  <a:pt x="9601813" y="5058027"/>
                  <a:pt x="9598759" y="5061081"/>
                  <a:pt x="9595704" y="5061081"/>
                </a:cubicBezTo>
                <a:cubicBezTo>
                  <a:pt x="9592650" y="5061081"/>
                  <a:pt x="9589596" y="5059045"/>
                  <a:pt x="9589596" y="5054972"/>
                </a:cubicBezTo>
                <a:cubicBezTo>
                  <a:pt x="9589596" y="5051918"/>
                  <a:pt x="9592650" y="5048864"/>
                  <a:pt x="9595704" y="5048864"/>
                </a:cubicBezTo>
                <a:close/>
                <a:moveTo>
                  <a:pt x="11474130" y="5040719"/>
                </a:moveTo>
                <a:cubicBezTo>
                  <a:pt x="11484311" y="5040719"/>
                  <a:pt x="11492456" y="5048864"/>
                  <a:pt x="11492456" y="5059046"/>
                </a:cubicBezTo>
                <a:cubicBezTo>
                  <a:pt x="11492456" y="5069227"/>
                  <a:pt x="11484311" y="5077372"/>
                  <a:pt x="11474130" y="5077372"/>
                </a:cubicBezTo>
                <a:cubicBezTo>
                  <a:pt x="11463948" y="5077372"/>
                  <a:pt x="11455803" y="5069227"/>
                  <a:pt x="11455803" y="5059046"/>
                </a:cubicBezTo>
                <a:cubicBezTo>
                  <a:pt x="11455803" y="5048864"/>
                  <a:pt x="11463948" y="5040719"/>
                  <a:pt x="11474130" y="5040719"/>
                </a:cubicBezTo>
                <a:close/>
                <a:moveTo>
                  <a:pt x="2684777" y="5038683"/>
                </a:moveTo>
                <a:cubicBezTo>
                  <a:pt x="2688848" y="5038683"/>
                  <a:pt x="2690886" y="5041737"/>
                  <a:pt x="2690886" y="5044791"/>
                </a:cubicBezTo>
                <a:cubicBezTo>
                  <a:pt x="2690886" y="5047846"/>
                  <a:pt x="2687831" y="5050900"/>
                  <a:pt x="2684777" y="5050900"/>
                </a:cubicBezTo>
                <a:cubicBezTo>
                  <a:pt x="2681723" y="5050900"/>
                  <a:pt x="2678668" y="5047846"/>
                  <a:pt x="2678668" y="5044791"/>
                </a:cubicBezTo>
                <a:cubicBezTo>
                  <a:pt x="2678668" y="5041737"/>
                  <a:pt x="2681723" y="5038683"/>
                  <a:pt x="2684777" y="5038683"/>
                </a:cubicBezTo>
                <a:close/>
                <a:moveTo>
                  <a:pt x="8718088" y="5027483"/>
                </a:moveTo>
                <a:cubicBezTo>
                  <a:pt x="8735396" y="5027483"/>
                  <a:pt x="8750668" y="5042755"/>
                  <a:pt x="8750668" y="5060063"/>
                </a:cubicBezTo>
                <a:cubicBezTo>
                  <a:pt x="8750668" y="5078389"/>
                  <a:pt x="8735396" y="5092643"/>
                  <a:pt x="8718088" y="5092643"/>
                </a:cubicBezTo>
                <a:cubicBezTo>
                  <a:pt x="8699762" y="5092643"/>
                  <a:pt x="8684490" y="5078389"/>
                  <a:pt x="8684490" y="5060063"/>
                </a:cubicBezTo>
                <a:cubicBezTo>
                  <a:pt x="8684490" y="5041737"/>
                  <a:pt x="8699762" y="5027483"/>
                  <a:pt x="8718088" y="5027483"/>
                </a:cubicBezTo>
                <a:close/>
                <a:moveTo>
                  <a:pt x="855208" y="4961306"/>
                </a:moveTo>
                <a:cubicBezTo>
                  <a:pt x="857245" y="4961306"/>
                  <a:pt x="859281" y="4963342"/>
                  <a:pt x="859281" y="4965379"/>
                </a:cubicBezTo>
                <a:cubicBezTo>
                  <a:pt x="859281" y="4967415"/>
                  <a:pt x="857245" y="4969451"/>
                  <a:pt x="855208" y="4969451"/>
                </a:cubicBezTo>
                <a:cubicBezTo>
                  <a:pt x="853172" y="4969451"/>
                  <a:pt x="851136" y="4967415"/>
                  <a:pt x="851136" y="4965379"/>
                </a:cubicBezTo>
                <a:cubicBezTo>
                  <a:pt x="851136" y="4963342"/>
                  <a:pt x="853172" y="4961306"/>
                  <a:pt x="855208" y="4961306"/>
                </a:cubicBezTo>
                <a:close/>
                <a:moveTo>
                  <a:pt x="3860690" y="4955197"/>
                </a:moveTo>
                <a:cubicBezTo>
                  <a:pt x="3867816" y="4955197"/>
                  <a:pt x="3873926" y="4961305"/>
                  <a:pt x="3873926" y="4968432"/>
                </a:cubicBezTo>
                <a:cubicBezTo>
                  <a:pt x="3873926" y="4975559"/>
                  <a:pt x="3867816" y="4981668"/>
                  <a:pt x="3860690" y="4981668"/>
                </a:cubicBezTo>
                <a:cubicBezTo>
                  <a:pt x="3853563" y="4981668"/>
                  <a:pt x="3847454" y="4975559"/>
                  <a:pt x="3847454" y="4968432"/>
                </a:cubicBezTo>
                <a:cubicBezTo>
                  <a:pt x="3847454" y="4961305"/>
                  <a:pt x="3853563" y="4955197"/>
                  <a:pt x="3860690" y="4955197"/>
                </a:cubicBezTo>
                <a:close/>
                <a:moveTo>
                  <a:pt x="428625" y="4954179"/>
                </a:moveTo>
                <a:cubicBezTo>
                  <a:pt x="459169" y="4955197"/>
                  <a:pt x="483604" y="4979632"/>
                  <a:pt x="483604" y="5009158"/>
                </a:cubicBezTo>
                <a:cubicBezTo>
                  <a:pt x="483604" y="5039701"/>
                  <a:pt x="459169" y="5064136"/>
                  <a:pt x="428625" y="5064136"/>
                </a:cubicBezTo>
                <a:cubicBezTo>
                  <a:pt x="398082" y="5064136"/>
                  <a:pt x="373647" y="5039701"/>
                  <a:pt x="373647" y="5009158"/>
                </a:cubicBezTo>
                <a:cubicBezTo>
                  <a:pt x="373647" y="4978614"/>
                  <a:pt x="398082" y="4954179"/>
                  <a:pt x="428625" y="4954179"/>
                </a:cubicBezTo>
                <a:close/>
                <a:moveTo>
                  <a:pt x="8221247" y="4935853"/>
                </a:moveTo>
                <a:cubicBezTo>
                  <a:pt x="8224301" y="4936871"/>
                  <a:pt x="8225319" y="4937889"/>
                  <a:pt x="8225319" y="4939926"/>
                </a:cubicBezTo>
                <a:cubicBezTo>
                  <a:pt x="8225319" y="4941962"/>
                  <a:pt x="8223283" y="4943998"/>
                  <a:pt x="8221247" y="4943998"/>
                </a:cubicBezTo>
                <a:cubicBezTo>
                  <a:pt x="8219210" y="4943998"/>
                  <a:pt x="8217174" y="4941962"/>
                  <a:pt x="8217174" y="4939926"/>
                </a:cubicBezTo>
                <a:cubicBezTo>
                  <a:pt x="8217174" y="4937889"/>
                  <a:pt x="8219210" y="4935853"/>
                  <a:pt x="8221247" y="4935853"/>
                </a:cubicBezTo>
                <a:close/>
                <a:moveTo>
                  <a:pt x="6571898" y="4926690"/>
                </a:moveTo>
                <a:cubicBezTo>
                  <a:pt x="6580043" y="4926690"/>
                  <a:pt x="6586152" y="4932798"/>
                  <a:pt x="6586152" y="4940943"/>
                </a:cubicBezTo>
                <a:cubicBezTo>
                  <a:pt x="6586152" y="4949088"/>
                  <a:pt x="6580043" y="4955197"/>
                  <a:pt x="6571898" y="4955197"/>
                </a:cubicBezTo>
                <a:cubicBezTo>
                  <a:pt x="6563753" y="4955197"/>
                  <a:pt x="6557644" y="4949088"/>
                  <a:pt x="6557644" y="4940943"/>
                </a:cubicBezTo>
                <a:cubicBezTo>
                  <a:pt x="6557644" y="4932798"/>
                  <a:pt x="6563753" y="4926690"/>
                  <a:pt x="6571898" y="4926690"/>
                </a:cubicBezTo>
                <a:close/>
                <a:moveTo>
                  <a:pt x="5978342" y="4896147"/>
                </a:moveTo>
                <a:cubicBezTo>
                  <a:pt x="6002774" y="4897165"/>
                  <a:pt x="6022119" y="4916509"/>
                  <a:pt x="6022119" y="4939926"/>
                </a:cubicBezTo>
                <a:cubicBezTo>
                  <a:pt x="6022119" y="4964360"/>
                  <a:pt x="6002774" y="4983705"/>
                  <a:pt x="5978342" y="4983705"/>
                </a:cubicBezTo>
                <a:cubicBezTo>
                  <a:pt x="5953907" y="4983705"/>
                  <a:pt x="5934564" y="4964360"/>
                  <a:pt x="5934564" y="4939926"/>
                </a:cubicBezTo>
                <a:cubicBezTo>
                  <a:pt x="5934564" y="4915491"/>
                  <a:pt x="5953907" y="4896147"/>
                  <a:pt x="5978342" y="4896147"/>
                </a:cubicBezTo>
                <a:close/>
                <a:moveTo>
                  <a:pt x="9071374" y="4885965"/>
                </a:moveTo>
                <a:cubicBezTo>
                  <a:pt x="9090719" y="4885965"/>
                  <a:pt x="9105990" y="4901237"/>
                  <a:pt x="9105990" y="4920581"/>
                </a:cubicBezTo>
                <a:cubicBezTo>
                  <a:pt x="9105990" y="4939925"/>
                  <a:pt x="9090719" y="4955197"/>
                  <a:pt x="9071374" y="4955197"/>
                </a:cubicBezTo>
                <a:cubicBezTo>
                  <a:pt x="9052030" y="4955197"/>
                  <a:pt x="9036758" y="4939925"/>
                  <a:pt x="9036758" y="4920581"/>
                </a:cubicBezTo>
                <a:cubicBezTo>
                  <a:pt x="9036758" y="4901237"/>
                  <a:pt x="9052030" y="4885965"/>
                  <a:pt x="9071374" y="4885965"/>
                </a:cubicBezTo>
                <a:close/>
                <a:moveTo>
                  <a:pt x="4705700" y="4854403"/>
                </a:moveTo>
                <a:cubicBezTo>
                  <a:pt x="4710788" y="4854403"/>
                  <a:pt x="4713844" y="4857457"/>
                  <a:pt x="4713844" y="4861530"/>
                </a:cubicBezTo>
                <a:cubicBezTo>
                  <a:pt x="4713844" y="4865603"/>
                  <a:pt x="4710788" y="4868657"/>
                  <a:pt x="4705700" y="4868657"/>
                </a:cubicBezTo>
                <a:cubicBezTo>
                  <a:pt x="4701628" y="4868657"/>
                  <a:pt x="4697560" y="4865603"/>
                  <a:pt x="4697560" y="4861530"/>
                </a:cubicBezTo>
                <a:cubicBezTo>
                  <a:pt x="4697560" y="4857457"/>
                  <a:pt x="4700612" y="4854403"/>
                  <a:pt x="4705700" y="4854403"/>
                </a:cubicBezTo>
                <a:close/>
                <a:moveTo>
                  <a:pt x="11940428" y="4845241"/>
                </a:moveTo>
                <a:cubicBezTo>
                  <a:pt x="11943481" y="4844222"/>
                  <a:pt x="11945518" y="4847277"/>
                  <a:pt x="11945518" y="4850331"/>
                </a:cubicBezTo>
                <a:cubicBezTo>
                  <a:pt x="11945518" y="4853386"/>
                  <a:pt x="11943481" y="4855422"/>
                  <a:pt x="11940428" y="4855422"/>
                </a:cubicBezTo>
                <a:cubicBezTo>
                  <a:pt x="11937373" y="4855422"/>
                  <a:pt x="11935337" y="4853386"/>
                  <a:pt x="11935337" y="4850331"/>
                </a:cubicBezTo>
                <a:cubicBezTo>
                  <a:pt x="11935337" y="4847277"/>
                  <a:pt x="11937373" y="4845241"/>
                  <a:pt x="11940428" y="4845241"/>
                </a:cubicBezTo>
                <a:close/>
                <a:moveTo>
                  <a:pt x="8474758" y="4844222"/>
                </a:moveTo>
                <a:cubicBezTo>
                  <a:pt x="8482903" y="4844222"/>
                  <a:pt x="8489011" y="4850331"/>
                  <a:pt x="8489011" y="4858476"/>
                </a:cubicBezTo>
                <a:cubicBezTo>
                  <a:pt x="8489011" y="4866621"/>
                  <a:pt x="8482903" y="4872729"/>
                  <a:pt x="8474758" y="4872729"/>
                </a:cubicBezTo>
                <a:cubicBezTo>
                  <a:pt x="8466612" y="4872729"/>
                  <a:pt x="8460504" y="4866621"/>
                  <a:pt x="8460504" y="4858476"/>
                </a:cubicBezTo>
                <a:cubicBezTo>
                  <a:pt x="8460504" y="4850331"/>
                  <a:pt x="8466612" y="4844222"/>
                  <a:pt x="8474758" y="4844222"/>
                </a:cubicBezTo>
                <a:close/>
                <a:moveTo>
                  <a:pt x="4205825" y="4837095"/>
                </a:moveTo>
                <a:cubicBezTo>
                  <a:pt x="4209897" y="4837095"/>
                  <a:pt x="4213970" y="4840150"/>
                  <a:pt x="4213970" y="4845240"/>
                </a:cubicBezTo>
                <a:cubicBezTo>
                  <a:pt x="4213970" y="4850331"/>
                  <a:pt x="4209897" y="4853385"/>
                  <a:pt x="4205825" y="4853385"/>
                </a:cubicBezTo>
                <a:cubicBezTo>
                  <a:pt x="4200734" y="4853385"/>
                  <a:pt x="4196662" y="4849313"/>
                  <a:pt x="4196662" y="4845240"/>
                </a:cubicBezTo>
                <a:cubicBezTo>
                  <a:pt x="4196662" y="4840150"/>
                  <a:pt x="4200734" y="4837095"/>
                  <a:pt x="4205825" y="4837095"/>
                </a:cubicBezTo>
                <a:close/>
                <a:moveTo>
                  <a:pt x="7787529" y="4832005"/>
                </a:moveTo>
                <a:cubicBezTo>
                  <a:pt x="7806873" y="4832005"/>
                  <a:pt x="7822145" y="4847277"/>
                  <a:pt x="7822145" y="4866621"/>
                </a:cubicBezTo>
                <a:cubicBezTo>
                  <a:pt x="7822145" y="4884947"/>
                  <a:pt x="7806873" y="4901237"/>
                  <a:pt x="7787529" y="4901237"/>
                </a:cubicBezTo>
                <a:cubicBezTo>
                  <a:pt x="7768185" y="4901237"/>
                  <a:pt x="7752913" y="4885966"/>
                  <a:pt x="7752913" y="4866621"/>
                </a:cubicBezTo>
                <a:cubicBezTo>
                  <a:pt x="7752913" y="4847277"/>
                  <a:pt x="7768185" y="4832005"/>
                  <a:pt x="7787529" y="4832005"/>
                </a:cubicBezTo>
                <a:close/>
                <a:moveTo>
                  <a:pt x="11802981" y="4826914"/>
                </a:moveTo>
                <a:cubicBezTo>
                  <a:pt x="11808072" y="4825896"/>
                  <a:pt x="11811126" y="4828950"/>
                  <a:pt x="11811126" y="4834041"/>
                </a:cubicBezTo>
                <a:cubicBezTo>
                  <a:pt x="11811126" y="4838114"/>
                  <a:pt x="11808072" y="4842186"/>
                  <a:pt x="11802981" y="4842186"/>
                </a:cubicBezTo>
                <a:cubicBezTo>
                  <a:pt x="11798909" y="4842186"/>
                  <a:pt x="11794836" y="4839132"/>
                  <a:pt x="11794836" y="4834041"/>
                </a:cubicBezTo>
                <a:cubicBezTo>
                  <a:pt x="11794836" y="4829969"/>
                  <a:pt x="11797891" y="4826914"/>
                  <a:pt x="11802981" y="4826914"/>
                </a:cubicBezTo>
                <a:close/>
                <a:moveTo>
                  <a:pt x="5411257" y="4809607"/>
                </a:moveTo>
                <a:cubicBezTo>
                  <a:pt x="5417365" y="4809607"/>
                  <a:pt x="5422456" y="4813679"/>
                  <a:pt x="5422456" y="4819788"/>
                </a:cubicBezTo>
                <a:cubicBezTo>
                  <a:pt x="5422456" y="4825897"/>
                  <a:pt x="5417365" y="4829969"/>
                  <a:pt x="5411257" y="4829969"/>
                </a:cubicBezTo>
                <a:cubicBezTo>
                  <a:pt x="5405150" y="4829969"/>
                  <a:pt x="5401075" y="4824879"/>
                  <a:pt x="5401075" y="4819788"/>
                </a:cubicBezTo>
                <a:cubicBezTo>
                  <a:pt x="5401075" y="4813679"/>
                  <a:pt x="5406167" y="4809607"/>
                  <a:pt x="5411257" y="4809607"/>
                </a:cubicBezTo>
                <a:close/>
                <a:moveTo>
                  <a:pt x="9626248" y="4808588"/>
                </a:moveTo>
                <a:cubicBezTo>
                  <a:pt x="9632356" y="4808588"/>
                  <a:pt x="9637447" y="4813679"/>
                  <a:pt x="9637447" y="4819788"/>
                </a:cubicBezTo>
                <a:cubicBezTo>
                  <a:pt x="9637447" y="4825896"/>
                  <a:pt x="9632356" y="4830987"/>
                  <a:pt x="9626248" y="4830987"/>
                </a:cubicBezTo>
                <a:cubicBezTo>
                  <a:pt x="9620140" y="4830987"/>
                  <a:pt x="9615049" y="4825896"/>
                  <a:pt x="9615049" y="4819788"/>
                </a:cubicBezTo>
                <a:cubicBezTo>
                  <a:pt x="9615049" y="4813679"/>
                  <a:pt x="9620140" y="4808588"/>
                  <a:pt x="9626248" y="4808588"/>
                </a:cubicBezTo>
                <a:close/>
                <a:moveTo>
                  <a:pt x="4160030" y="4788226"/>
                </a:moveTo>
                <a:cubicBezTo>
                  <a:pt x="4164103" y="4789244"/>
                  <a:pt x="4168175" y="4792299"/>
                  <a:pt x="4168175" y="4796371"/>
                </a:cubicBezTo>
                <a:cubicBezTo>
                  <a:pt x="4168175" y="4800444"/>
                  <a:pt x="4164103" y="4804516"/>
                  <a:pt x="4160030" y="4804516"/>
                </a:cubicBezTo>
                <a:cubicBezTo>
                  <a:pt x="4155957" y="4804516"/>
                  <a:pt x="4151885" y="4801461"/>
                  <a:pt x="4151885" y="4796371"/>
                </a:cubicBezTo>
                <a:cubicBezTo>
                  <a:pt x="4151885" y="4792299"/>
                  <a:pt x="4155957" y="4788226"/>
                  <a:pt x="4160030" y="4788226"/>
                </a:cubicBezTo>
                <a:close/>
                <a:moveTo>
                  <a:pt x="2707168" y="4788226"/>
                </a:moveTo>
                <a:cubicBezTo>
                  <a:pt x="2718366" y="4788226"/>
                  <a:pt x="2727529" y="4797389"/>
                  <a:pt x="2727529" y="4808588"/>
                </a:cubicBezTo>
                <a:cubicBezTo>
                  <a:pt x="2727529" y="4819788"/>
                  <a:pt x="2718366" y="4828951"/>
                  <a:pt x="2707168" y="4828951"/>
                </a:cubicBezTo>
                <a:cubicBezTo>
                  <a:pt x="2695968" y="4828951"/>
                  <a:pt x="2686805" y="4819788"/>
                  <a:pt x="2686805" y="4808588"/>
                </a:cubicBezTo>
                <a:cubicBezTo>
                  <a:pt x="2686805" y="4797389"/>
                  <a:pt x="2695968" y="4788226"/>
                  <a:pt x="2707168" y="4788226"/>
                </a:cubicBezTo>
                <a:close/>
                <a:moveTo>
                  <a:pt x="8423852" y="4774990"/>
                </a:moveTo>
                <a:cubicBezTo>
                  <a:pt x="8434033" y="4774990"/>
                  <a:pt x="8441160" y="4783135"/>
                  <a:pt x="8441160" y="4792298"/>
                </a:cubicBezTo>
                <a:cubicBezTo>
                  <a:pt x="8441160" y="4802479"/>
                  <a:pt x="8433015" y="4809606"/>
                  <a:pt x="8423852" y="4809606"/>
                </a:cubicBezTo>
                <a:cubicBezTo>
                  <a:pt x="8413671" y="4809606"/>
                  <a:pt x="8406544" y="4801461"/>
                  <a:pt x="8406544" y="4792298"/>
                </a:cubicBezTo>
                <a:cubicBezTo>
                  <a:pt x="8406544" y="4782117"/>
                  <a:pt x="8414689" y="4774990"/>
                  <a:pt x="8423852" y="4774990"/>
                </a:cubicBezTo>
                <a:close/>
                <a:moveTo>
                  <a:pt x="7361956" y="4766846"/>
                </a:moveTo>
                <a:cubicBezTo>
                  <a:pt x="7367046" y="4766846"/>
                  <a:pt x="7371119" y="4771937"/>
                  <a:pt x="7371119" y="4776009"/>
                </a:cubicBezTo>
                <a:cubicBezTo>
                  <a:pt x="7371119" y="4781099"/>
                  <a:pt x="7367046" y="4784154"/>
                  <a:pt x="7361956" y="4784154"/>
                </a:cubicBezTo>
                <a:cubicBezTo>
                  <a:pt x="7356865" y="4784154"/>
                  <a:pt x="7352793" y="4780081"/>
                  <a:pt x="7352793" y="4776009"/>
                </a:cubicBezTo>
                <a:cubicBezTo>
                  <a:pt x="7352793" y="4770918"/>
                  <a:pt x="7356865" y="4766846"/>
                  <a:pt x="7361956" y="4766846"/>
                </a:cubicBezTo>
                <a:close/>
                <a:moveTo>
                  <a:pt x="5745195" y="4758701"/>
                </a:moveTo>
                <a:cubicBezTo>
                  <a:pt x="5751304" y="4758701"/>
                  <a:pt x="5755375" y="4762773"/>
                  <a:pt x="5755375" y="4768882"/>
                </a:cubicBezTo>
                <a:cubicBezTo>
                  <a:pt x="5755375" y="4773973"/>
                  <a:pt x="5751304" y="4779063"/>
                  <a:pt x="5745195" y="4779063"/>
                </a:cubicBezTo>
                <a:cubicBezTo>
                  <a:pt x="5740104" y="4779063"/>
                  <a:pt x="5735013" y="4774991"/>
                  <a:pt x="5735013" y="4768882"/>
                </a:cubicBezTo>
                <a:cubicBezTo>
                  <a:pt x="5735013" y="4763792"/>
                  <a:pt x="5739086" y="4758701"/>
                  <a:pt x="5745195" y="4758701"/>
                </a:cubicBezTo>
                <a:close/>
                <a:moveTo>
                  <a:pt x="9463349" y="4748520"/>
                </a:moveTo>
                <a:cubicBezTo>
                  <a:pt x="9472512" y="4749538"/>
                  <a:pt x="9478621" y="4755646"/>
                  <a:pt x="9478621" y="4763792"/>
                </a:cubicBezTo>
                <a:cubicBezTo>
                  <a:pt x="9478621" y="4771937"/>
                  <a:pt x="9471494" y="4778045"/>
                  <a:pt x="9463349" y="4778045"/>
                </a:cubicBezTo>
                <a:cubicBezTo>
                  <a:pt x="9455204" y="4778045"/>
                  <a:pt x="9448077" y="4771937"/>
                  <a:pt x="9448077" y="4763792"/>
                </a:cubicBezTo>
                <a:cubicBezTo>
                  <a:pt x="9448077" y="4755646"/>
                  <a:pt x="9455204" y="4748520"/>
                  <a:pt x="9463349" y="4748520"/>
                </a:cubicBezTo>
                <a:close/>
                <a:moveTo>
                  <a:pt x="3995069" y="4743429"/>
                </a:moveTo>
                <a:cubicBezTo>
                  <a:pt x="3999141" y="4743429"/>
                  <a:pt x="4003214" y="4746483"/>
                  <a:pt x="4003214" y="4751574"/>
                </a:cubicBezTo>
                <a:cubicBezTo>
                  <a:pt x="4003214" y="4755646"/>
                  <a:pt x="4000159" y="4759719"/>
                  <a:pt x="3995069" y="4759719"/>
                </a:cubicBezTo>
                <a:cubicBezTo>
                  <a:pt x="3990995" y="4759719"/>
                  <a:pt x="3986923" y="4756664"/>
                  <a:pt x="3986923" y="4751574"/>
                </a:cubicBezTo>
                <a:cubicBezTo>
                  <a:pt x="3986923" y="4747501"/>
                  <a:pt x="3989978" y="4743429"/>
                  <a:pt x="3995069" y="4743429"/>
                </a:cubicBezTo>
                <a:close/>
                <a:moveTo>
                  <a:pt x="1604530" y="4720012"/>
                </a:moveTo>
                <a:cubicBezTo>
                  <a:pt x="1609621" y="4720012"/>
                  <a:pt x="1613694" y="4724085"/>
                  <a:pt x="1613694" y="4729175"/>
                </a:cubicBezTo>
                <a:cubicBezTo>
                  <a:pt x="1613694" y="4734266"/>
                  <a:pt x="1609621" y="4738339"/>
                  <a:pt x="1604530" y="4738339"/>
                </a:cubicBezTo>
                <a:cubicBezTo>
                  <a:pt x="1599441" y="4738339"/>
                  <a:pt x="1595368" y="4734266"/>
                  <a:pt x="1595368" y="4729175"/>
                </a:cubicBezTo>
                <a:cubicBezTo>
                  <a:pt x="1595368" y="4724085"/>
                  <a:pt x="1599441" y="4720012"/>
                  <a:pt x="1604530" y="4720012"/>
                </a:cubicBezTo>
                <a:close/>
                <a:moveTo>
                  <a:pt x="1371382" y="4705759"/>
                </a:moveTo>
                <a:cubicBezTo>
                  <a:pt x="1372401" y="4705759"/>
                  <a:pt x="1374437" y="4706777"/>
                  <a:pt x="1374437" y="4708813"/>
                </a:cubicBezTo>
                <a:cubicBezTo>
                  <a:pt x="1374437" y="4710850"/>
                  <a:pt x="1372401" y="4711867"/>
                  <a:pt x="1371382" y="4711867"/>
                </a:cubicBezTo>
                <a:cubicBezTo>
                  <a:pt x="1370364" y="4711867"/>
                  <a:pt x="1368328" y="4709831"/>
                  <a:pt x="1368328" y="4708813"/>
                </a:cubicBezTo>
                <a:cubicBezTo>
                  <a:pt x="1368328" y="4706777"/>
                  <a:pt x="1370364" y="4705759"/>
                  <a:pt x="1371382" y="4705759"/>
                </a:cubicBezTo>
                <a:close/>
                <a:moveTo>
                  <a:pt x="10108836" y="4692523"/>
                </a:moveTo>
                <a:cubicBezTo>
                  <a:pt x="10114944" y="4692523"/>
                  <a:pt x="10121052" y="4697614"/>
                  <a:pt x="10121052" y="4704740"/>
                </a:cubicBezTo>
                <a:cubicBezTo>
                  <a:pt x="10121052" y="4711867"/>
                  <a:pt x="10115962" y="4716957"/>
                  <a:pt x="10108836" y="4716957"/>
                </a:cubicBezTo>
                <a:cubicBezTo>
                  <a:pt x="10101709" y="4716957"/>
                  <a:pt x="10096618" y="4711867"/>
                  <a:pt x="10096618" y="4704740"/>
                </a:cubicBezTo>
                <a:cubicBezTo>
                  <a:pt x="10096618" y="4697614"/>
                  <a:pt x="10101709" y="4692523"/>
                  <a:pt x="10108836" y="4692523"/>
                </a:cubicBezTo>
                <a:close/>
                <a:moveTo>
                  <a:pt x="10068111" y="4669106"/>
                </a:moveTo>
                <a:cubicBezTo>
                  <a:pt x="10075237" y="4669106"/>
                  <a:pt x="10079310" y="4674197"/>
                  <a:pt x="10079310" y="4679287"/>
                </a:cubicBezTo>
                <a:cubicBezTo>
                  <a:pt x="10079310" y="4685396"/>
                  <a:pt x="10074219" y="4690487"/>
                  <a:pt x="10068111" y="4690487"/>
                </a:cubicBezTo>
                <a:cubicBezTo>
                  <a:pt x="10062002" y="4690487"/>
                  <a:pt x="10056911" y="4685396"/>
                  <a:pt x="10056911" y="4679287"/>
                </a:cubicBezTo>
                <a:cubicBezTo>
                  <a:pt x="10056911" y="4673179"/>
                  <a:pt x="10062002" y="4669106"/>
                  <a:pt x="10068111" y="4669106"/>
                </a:cubicBezTo>
                <a:close/>
                <a:moveTo>
                  <a:pt x="8009478" y="4660961"/>
                </a:moveTo>
                <a:cubicBezTo>
                  <a:pt x="8013550" y="4660961"/>
                  <a:pt x="8016605" y="4664015"/>
                  <a:pt x="8016605" y="4668088"/>
                </a:cubicBezTo>
                <a:cubicBezTo>
                  <a:pt x="8016605" y="4672161"/>
                  <a:pt x="8013550" y="4675215"/>
                  <a:pt x="8009478" y="4675215"/>
                </a:cubicBezTo>
                <a:cubicBezTo>
                  <a:pt x="8005405" y="4675215"/>
                  <a:pt x="8002351" y="4672161"/>
                  <a:pt x="8002351" y="4668088"/>
                </a:cubicBezTo>
                <a:cubicBezTo>
                  <a:pt x="8002351" y="4664015"/>
                  <a:pt x="8005405" y="4660961"/>
                  <a:pt x="8009478" y="4660961"/>
                </a:cubicBezTo>
                <a:close/>
                <a:moveTo>
                  <a:pt x="10355219" y="4649762"/>
                </a:moveTo>
                <a:cubicBezTo>
                  <a:pt x="10359292" y="4649762"/>
                  <a:pt x="10363364" y="4652816"/>
                  <a:pt x="10363364" y="4657907"/>
                </a:cubicBezTo>
                <a:cubicBezTo>
                  <a:pt x="10363364" y="4661980"/>
                  <a:pt x="10359292" y="4666052"/>
                  <a:pt x="10355219" y="4666052"/>
                </a:cubicBezTo>
                <a:cubicBezTo>
                  <a:pt x="10351147" y="4666052"/>
                  <a:pt x="10347074" y="4661980"/>
                  <a:pt x="10347074" y="4657907"/>
                </a:cubicBezTo>
                <a:cubicBezTo>
                  <a:pt x="10347074" y="4653834"/>
                  <a:pt x="10351147" y="4649762"/>
                  <a:pt x="10355219" y="4649762"/>
                </a:cubicBezTo>
                <a:close/>
                <a:moveTo>
                  <a:pt x="10402053" y="4646708"/>
                </a:moveTo>
                <a:cubicBezTo>
                  <a:pt x="10406125" y="4646708"/>
                  <a:pt x="10408162" y="4648744"/>
                  <a:pt x="10408162" y="4652816"/>
                </a:cubicBezTo>
                <a:cubicBezTo>
                  <a:pt x="10408162" y="4655871"/>
                  <a:pt x="10405107" y="4658925"/>
                  <a:pt x="10402053" y="4658925"/>
                </a:cubicBezTo>
                <a:cubicBezTo>
                  <a:pt x="10398999" y="4658925"/>
                  <a:pt x="10395944" y="4655871"/>
                  <a:pt x="10395944" y="4652816"/>
                </a:cubicBezTo>
                <a:cubicBezTo>
                  <a:pt x="10395944" y="4649762"/>
                  <a:pt x="10398999" y="4646708"/>
                  <a:pt x="10402053" y="4646708"/>
                </a:cubicBezTo>
                <a:close/>
                <a:moveTo>
                  <a:pt x="4307634" y="4637545"/>
                </a:moveTo>
                <a:cubicBezTo>
                  <a:pt x="4315757" y="4637545"/>
                  <a:pt x="4321866" y="4643653"/>
                  <a:pt x="4321866" y="4651799"/>
                </a:cubicBezTo>
                <a:cubicBezTo>
                  <a:pt x="4321866" y="4659944"/>
                  <a:pt x="4315757" y="4666052"/>
                  <a:pt x="4307634" y="4666052"/>
                </a:cubicBezTo>
                <a:cubicBezTo>
                  <a:pt x="4299487" y="4666052"/>
                  <a:pt x="4293379" y="4659944"/>
                  <a:pt x="4293379" y="4651799"/>
                </a:cubicBezTo>
                <a:cubicBezTo>
                  <a:pt x="4293379" y="4643653"/>
                  <a:pt x="4299487" y="4637545"/>
                  <a:pt x="4307634" y="4637545"/>
                </a:cubicBezTo>
                <a:close/>
                <a:moveTo>
                  <a:pt x="117067" y="4626346"/>
                </a:moveTo>
                <a:cubicBezTo>
                  <a:pt x="118085" y="4626346"/>
                  <a:pt x="119103" y="4627364"/>
                  <a:pt x="119103" y="4628382"/>
                </a:cubicBezTo>
                <a:cubicBezTo>
                  <a:pt x="119103" y="4629400"/>
                  <a:pt x="118085" y="4630418"/>
                  <a:pt x="117067" y="4630418"/>
                </a:cubicBezTo>
                <a:cubicBezTo>
                  <a:pt x="116049" y="4630418"/>
                  <a:pt x="115031" y="4629400"/>
                  <a:pt x="115031" y="4628382"/>
                </a:cubicBezTo>
                <a:cubicBezTo>
                  <a:pt x="115031" y="4627364"/>
                  <a:pt x="116049" y="4626346"/>
                  <a:pt x="117067" y="4626346"/>
                </a:cubicBezTo>
                <a:close/>
                <a:moveTo>
                  <a:pt x="3638730" y="4547951"/>
                </a:moveTo>
                <a:cubicBezTo>
                  <a:pt x="3642802" y="4547951"/>
                  <a:pt x="3644839" y="4549987"/>
                  <a:pt x="3644839" y="4554059"/>
                </a:cubicBezTo>
                <a:cubicBezTo>
                  <a:pt x="3644839" y="4557114"/>
                  <a:pt x="3641784" y="4560169"/>
                  <a:pt x="3638730" y="4560169"/>
                </a:cubicBezTo>
                <a:cubicBezTo>
                  <a:pt x="3635676" y="4560169"/>
                  <a:pt x="3632622" y="4557114"/>
                  <a:pt x="3632622" y="4554059"/>
                </a:cubicBezTo>
                <a:cubicBezTo>
                  <a:pt x="3632622" y="4551005"/>
                  <a:pt x="3635676" y="4547951"/>
                  <a:pt x="3638730" y="4547951"/>
                </a:cubicBezTo>
                <a:close/>
                <a:moveTo>
                  <a:pt x="11106590" y="4539806"/>
                </a:moveTo>
                <a:cubicBezTo>
                  <a:pt x="11122879" y="4539806"/>
                  <a:pt x="11136115" y="4553041"/>
                  <a:pt x="11136115" y="4569331"/>
                </a:cubicBezTo>
                <a:cubicBezTo>
                  <a:pt x="11136115" y="4585621"/>
                  <a:pt x="11122879" y="4598857"/>
                  <a:pt x="11106590" y="4598857"/>
                </a:cubicBezTo>
                <a:cubicBezTo>
                  <a:pt x="11090300" y="4598857"/>
                  <a:pt x="11077064" y="4585621"/>
                  <a:pt x="11077064" y="4569331"/>
                </a:cubicBezTo>
                <a:cubicBezTo>
                  <a:pt x="11077064" y="4553041"/>
                  <a:pt x="11090300" y="4539806"/>
                  <a:pt x="11106590" y="4539806"/>
                </a:cubicBezTo>
                <a:close/>
                <a:moveTo>
                  <a:pt x="10039603" y="4533697"/>
                </a:moveTo>
                <a:cubicBezTo>
                  <a:pt x="10046730" y="4533697"/>
                  <a:pt x="10051820" y="4538788"/>
                  <a:pt x="10051820" y="4545915"/>
                </a:cubicBezTo>
                <a:cubicBezTo>
                  <a:pt x="10051820" y="4553041"/>
                  <a:pt x="10045712" y="4558132"/>
                  <a:pt x="10039603" y="4558132"/>
                </a:cubicBezTo>
                <a:cubicBezTo>
                  <a:pt x="10032477" y="4558132"/>
                  <a:pt x="10027386" y="4553041"/>
                  <a:pt x="10027386" y="4545915"/>
                </a:cubicBezTo>
                <a:cubicBezTo>
                  <a:pt x="10027386" y="4538788"/>
                  <a:pt x="10033494" y="4533697"/>
                  <a:pt x="10039603" y="4533697"/>
                </a:cubicBezTo>
                <a:close/>
                <a:moveTo>
                  <a:pt x="5086492" y="4530642"/>
                </a:moveTo>
                <a:cubicBezTo>
                  <a:pt x="5101760" y="4530642"/>
                  <a:pt x="5114995" y="4543877"/>
                  <a:pt x="5114995" y="4559149"/>
                </a:cubicBezTo>
                <a:cubicBezTo>
                  <a:pt x="5114995" y="4575439"/>
                  <a:pt x="5101760" y="4587656"/>
                  <a:pt x="5086492" y="4587656"/>
                </a:cubicBezTo>
                <a:cubicBezTo>
                  <a:pt x="5070204" y="4587656"/>
                  <a:pt x="5057989" y="4574421"/>
                  <a:pt x="5057989" y="4559149"/>
                </a:cubicBezTo>
                <a:cubicBezTo>
                  <a:pt x="5057989" y="4542860"/>
                  <a:pt x="5071223" y="4530642"/>
                  <a:pt x="5086492" y="4530642"/>
                </a:cubicBezTo>
                <a:close/>
                <a:moveTo>
                  <a:pt x="5031503" y="4522498"/>
                </a:moveTo>
                <a:cubicBezTo>
                  <a:pt x="5034558" y="4522498"/>
                  <a:pt x="5037610" y="4525552"/>
                  <a:pt x="5037610" y="4528606"/>
                </a:cubicBezTo>
                <a:cubicBezTo>
                  <a:pt x="5037610" y="4531661"/>
                  <a:pt x="5034558" y="4534716"/>
                  <a:pt x="5031503" y="4534716"/>
                </a:cubicBezTo>
                <a:cubicBezTo>
                  <a:pt x="5028450" y="4534716"/>
                  <a:pt x="5025395" y="4531661"/>
                  <a:pt x="5025395" y="4528606"/>
                </a:cubicBezTo>
                <a:cubicBezTo>
                  <a:pt x="5025395" y="4525552"/>
                  <a:pt x="5028450" y="4522498"/>
                  <a:pt x="5031503" y="4522498"/>
                </a:cubicBezTo>
                <a:close/>
                <a:moveTo>
                  <a:pt x="10449905" y="4519443"/>
                </a:moveTo>
                <a:cubicBezTo>
                  <a:pt x="10451940" y="4519443"/>
                  <a:pt x="10453977" y="4521479"/>
                  <a:pt x="10453977" y="4523515"/>
                </a:cubicBezTo>
                <a:cubicBezTo>
                  <a:pt x="10453977" y="4525551"/>
                  <a:pt x="10451940" y="4527588"/>
                  <a:pt x="10449905" y="4527588"/>
                </a:cubicBezTo>
                <a:cubicBezTo>
                  <a:pt x="10447868" y="4527588"/>
                  <a:pt x="10445832" y="4525551"/>
                  <a:pt x="10445832" y="4523515"/>
                </a:cubicBezTo>
                <a:cubicBezTo>
                  <a:pt x="10445832" y="4521479"/>
                  <a:pt x="10447868" y="4519443"/>
                  <a:pt x="10449905" y="4519443"/>
                </a:cubicBezTo>
                <a:close/>
                <a:moveTo>
                  <a:pt x="6405944" y="4511298"/>
                </a:moveTo>
                <a:cubicBezTo>
                  <a:pt x="6411035" y="4511298"/>
                  <a:pt x="6415107" y="4515371"/>
                  <a:pt x="6415107" y="4520461"/>
                </a:cubicBezTo>
                <a:cubicBezTo>
                  <a:pt x="6415107" y="4525552"/>
                  <a:pt x="6411035" y="4529625"/>
                  <a:pt x="6405944" y="4529625"/>
                </a:cubicBezTo>
                <a:cubicBezTo>
                  <a:pt x="6400854" y="4529625"/>
                  <a:pt x="6396781" y="4525552"/>
                  <a:pt x="6396781" y="4520461"/>
                </a:cubicBezTo>
                <a:cubicBezTo>
                  <a:pt x="6396781" y="4515371"/>
                  <a:pt x="6400854" y="4511298"/>
                  <a:pt x="6405944" y="4511298"/>
                </a:cubicBezTo>
                <a:close/>
                <a:moveTo>
                  <a:pt x="3329227" y="4505190"/>
                </a:moveTo>
                <a:cubicBezTo>
                  <a:pt x="3334319" y="4505190"/>
                  <a:pt x="3339409" y="4510281"/>
                  <a:pt x="3339409" y="4515371"/>
                </a:cubicBezTo>
                <a:cubicBezTo>
                  <a:pt x="3339409" y="4520462"/>
                  <a:pt x="3335337" y="4525552"/>
                  <a:pt x="3329227" y="4525552"/>
                </a:cubicBezTo>
                <a:cubicBezTo>
                  <a:pt x="3324137" y="4525552"/>
                  <a:pt x="3319045" y="4521480"/>
                  <a:pt x="3319045" y="4515371"/>
                </a:cubicBezTo>
                <a:cubicBezTo>
                  <a:pt x="3319045" y="4510281"/>
                  <a:pt x="3323119" y="4505190"/>
                  <a:pt x="3329227" y="4505190"/>
                </a:cubicBezTo>
                <a:close/>
                <a:moveTo>
                  <a:pt x="9823763" y="4504172"/>
                </a:moveTo>
                <a:cubicBezTo>
                  <a:pt x="9826817" y="4505190"/>
                  <a:pt x="9828853" y="4507226"/>
                  <a:pt x="9828853" y="4509263"/>
                </a:cubicBezTo>
                <a:cubicBezTo>
                  <a:pt x="9828853" y="4512317"/>
                  <a:pt x="9826817" y="4514353"/>
                  <a:pt x="9823763" y="4514353"/>
                </a:cubicBezTo>
                <a:cubicBezTo>
                  <a:pt x="9820708" y="4514353"/>
                  <a:pt x="9818672" y="4512317"/>
                  <a:pt x="9818672" y="4509263"/>
                </a:cubicBezTo>
                <a:cubicBezTo>
                  <a:pt x="9818672" y="4506208"/>
                  <a:pt x="9820708" y="4504172"/>
                  <a:pt x="9823763" y="4504172"/>
                </a:cubicBezTo>
                <a:close/>
                <a:moveTo>
                  <a:pt x="11835561" y="4496026"/>
                </a:moveTo>
                <a:cubicBezTo>
                  <a:pt x="11864069" y="4496026"/>
                  <a:pt x="11886467" y="4518425"/>
                  <a:pt x="11886467" y="4546932"/>
                </a:cubicBezTo>
                <a:cubicBezTo>
                  <a:pt x="11886467" y="4574421"/>
                  <a:pt x="11864069" y="4597838"/>
                  <a:pt x="11835561" y="4597838"/>
                </a:cubicBezTo>
                <a:cubicBezTo>
                  <a:pt x="11807053" y="4597838"/>
                  <a:pt x="11784655" y="4575440"/>
                  <a:pt x="11784655" y="4546932"/>
                </a:cubicBezTo>
                <a:cubicBezTo>
                  <a:pt x="11784655" y="4518425"/>
                  <a:pt x="11808072" y="4496026"/>
                  <a:pt x="11835561" y="4496026"/>
                </a:cubicBezTo>
                <a:close/>
                <a:moveTo>
                  <a:pt x="2021958" y="4478719"/>
                </a:moveTo>
                <a:cubicBezTo>
                  <a:pt x="2023994" y="4478719"/>
                  <a:pt x="2025013" y="4480755"/>
                  <a:pt x="2025013" y="4481773"/>
                </a:cubicBezTo>
                <a:cubicBezTo>
                  <a:pt x="2025013" y="4483810"/>
                  <a:pt x="2023994" y="4484827"/>
                  <a:pt x="2021958" y="4484827"/>
                </a:cubicBezTo>
                <a:cubicBezTo>
                  <a:pt x="2019921" y="4484827"/>
                  <a:pt x="2018904" y="4483810"/>
                  <a:pt x="2018904" y="4481773"/>
                </a:cubicBezTo>
                <a:cubicBezTo>
                  <a:pt x="2018904" y="4479737"/>
                  <a:pt x="2019921" y="4478719"/>
                  <a:pt x="2021958" y="4478719"/>
                </a:cubicBezTo>
                <a:close/>
                <a:moveTo>
                  <a:pt x="1314378" y="4477700"/>
                </a:moveTo>
                <a:cubicBezTo>
                  <a:pt x="1323541" y="4477700"/>
                  <a:pt x="1331686" y="4484827"/>
                  <a:pt x="1331686" y="4495008"/>
                </a:cubicBezTo>
                <a:cubicBezTo>
                  <a:pt x="1331686" y="4504171"/>
                  <a:pt x="1323541" y="4512316"/>
                  <a:pt x="1314378" y="4512316"/>
                </a:cubicBezTo>
                <a:cubicBezTo>
                  <a:pt x="1305215" y="4512316"/>
                  <a:pt x="1297070" y="4504171"/>
                  <a:pt x="1297070" y="4495008"/>
                </a:cubicBezTo>
                <a:cubicBezTo>
                  <a:pt x="1297070" y="4485845"/>
                  <a:pt x="1305215" y="4477700"/>
                  <a:pt x="1314378" y="4477700"/>
                </a:cubicBezTo>
                <a:close/>
                <a:moveTo>
                  <a:pt x="9049994" y="4471592"/>
                </a:moveTo>
                <a:cubicBezTo>
                  <a:pt x="9052029" y="4472610"/>
                  <a:pt x="9054066" y="4473628"/>
                  <a:pt x="9054066" y="4475664"/>
                </a:cubicBezTo>
                <a:cubicBezTo>
                  <a:pt x="9054066" y="4477700"/>
                  <a:pt x="9052029" y="4479737"/>
                  <a:pt x="9049994" y="4479737"/>
                </a:cubicBezTo>
                <a:cubicBezTo>
                  <a:pt x="9047957" y="4479737"/>
                  <a:pt x="9045921" y="4477700"/>
                  <a:pt x="9045921" y="4475664"/>
                </a:cubicBezTo>
                <a:cubicBezTo>
                  <a:pt x="9045921" y="4473628"/>
                  <a:pt x="9047957" y="4471592"/>
                  <a:pt x="9049994" y="4471592"/>
                </a:cubicBezTo>
                <a:close/>
                <a:moveTo>
                  <a:pt x="9692425" y="4440030"/>
                </a:moveTo>
                <a:cubicBezTo>
                  <a:pt x="9704642" y="4440030"/>
                  <a:pt x="9714823" y="4450211"/>
                  <a:pt x="9714823" y="4462429"/>
                </a:cubicBezTo>
                <a:cubicBezTo>
                  <a:pt x="9714823" y="4474646"/>
                  <a:pt x="9704642" y="4484827"/>
                  <a:pt x="9692425" y="4484827"/>
                </a:cubicBezTo>
                <a:cubicBezTo>
                  <a:pt x="9680207" y="4484827"/>
                  <a:pt x="9670026" y="4474646"/>
                  <a:pt x="9670026" y="4462429"/>
                </a:cubicBezTo>
                <a:cubicBezTo>
                  <a:pt x="9670026" y="4450211"/>
                  <a:pt x="9680207" y="4440030"/>
                  <a:pt x="9692425" y="4440030"/>
                </a:cubicBezTo>
                <a:close/>
                <a:moveTo>
                  <a:pt x="748314" y="4434939"/>
                </a:moveTo>
                <a:cubicBezTo>
                  <a:pt x="751368" y="4434939"/>
                  <a:pt x="753404" y="4436975"/>
                  <a:pt x="753404" y="4440030"/>
                </a:cubicBezTo>
                <a:cubicBezTo>
                  <a:pt x="753404" y="4443084"/>
                  <a:pt x="751368" y="4445120"/>
                  <a:pt x="748314" y="4445120"/>
                </a:cubicBezTo>
                <a:cubicBezTo>
                  <a:pt x="745259" y="4445120"/>
                  <a:pt x="743223" y="4443084"/>
                  <a:pt x="743223" y="4440030"/>
                </a:cubicBezTo>
                <a:cubicBezTo>
                  <a:pt x="743223" y="4436975"/>
                  <a:pt x="745259" y="4434939"/>
                  <a:pt x="748314" y="4434939"/>
                </a:cubicBezTo>
                <a:close/>
                <a:moveTo>
                  <a:pt x="409266" y="4434939"/>
                </a:moveTo>
                <a:cubicBezTo>
                  <a:pt x="412320" y="4434939"/>
                  <a:pt x="415374" y="4436975"/>
                  <a:pt x="415374" y="4441048"/>
                </a:cubicBezTo>
                <a:cubicBezTo>
                  <a:pt x="415374" y="4444102"/>
                  <a:pt x="412320" y="4447157"/>
                  <a:pt x="409266" y="4447157"/>
                </a:cubicBezTo>
                <a:cubicBezTo>
                  <a:pt x="405193" y="4447157"/>
                  <a:pt x="403157" y="4444102"/>
                  <a:pt x="403157" y="4441048"/>
                </a:cubicBezTo>
                <a:cubicBezTo>
                  <a:pt x="403157" y="4436975"/>
                  <a:pt x="406211" y="4434939"/>
                  <a:pt x="409266" y="4434939"/>
                </a:cubicBezTo>
                <a:close/>
                <a:moveTo>
                  <a:pt x="9956118" y="4432903"/>
                </a:moveTo>
                <a:cubicBezTo>
                  <a:pt x="9957136" y="4432903"/>
                  <a:pt x="9959172" y="4433921"/>
                  <a:pt x="9959172" y="4435957"/>
                </a:cubicBezTo>
                <a:cubicBezTo>
                  <a:pt x="9959172" y="4437994"/>
                  <a:pt x="9958154" y="4439011"/>
                  <a:pt x="9956118" y="4439011"/>
                </a:cubicBezTo>
                <a:cubicBezTo>
                  <a:pt x="9954081" y="4439011"/>
                  <a:pt x="9953063" y="4437994"/>
                  <a:pt x="9953063" y="4435957"/>
                </a:cubicBezTo>
                <a:cubicBezTo>
                  <a:pt x="9953063" y="4433921"/>
                  <a:pt x="9954081" y="4432903"/>
                  <a:pt x="9956118" y="4432903"/>
                </a:cubicBezTo>
                <a:close/>
                <a:moveTo>
                  <a:pt x="8798519" y="4432903"/>
                </a:moveTo>
                <a:cubicBezTo>
                  <a:pt x="8800556" y="4432903"/>
                  <a:pt x="8801573" y="4434939"/>
                  <a:pt x="8801573" y="4435957"/>
                </a:cubicBezTo>
                <a:cubicBezTo>
                  <a:pt x="8801573" y="4436975"/>
                  <a:pt x="8800556" y="4439011"/>
                  <a:pt x="8798519" y="4439011"/>
                </a:cubicBezTo>
                <a:cubicBezTo>
                  <a:pt x="8796483" y="4439011"/>
                  <a:pt x="8795465" y="4437994"/>
                  <a:pt x="8795465" y="4435957"/>
                </a:cubicBezTo>
                <a:cubicBezTo>
                  <a:pt x="8795465" y="4433921"/>
                  <a:pt x="8796483" y="4432903"/>
                  <a:pt x="8798519" y="4432903"/>
                </a:cubicBezTo>
                <a:close/>
                <a:moveTo>
                  <a:pt x="6079128" y="4427813"/>
                </a:moveTo>
                <a:cubicBezTo>
                  <a:pt x="6083201" y="4428831"/>
                  <a:pt x="6085238" y="4430867"/>
                  <a:pt x="6085238" y="4433921"/>
                </a:cubicBezTo>
                <a:cubicBezTo>
                  <a:pt x="6085238" y="4436976"/>
                  <a:pt x="6083201" y="4440030"/>
                  <a:pt x="6079128" y="4440030"/>
                </a:cubicBezTo>
                <a:cubicBezTo>
                  <a:pt x="6076074" y="4440030"/>
                  <a:pt x="6073020" y="4437994"/>
                  <a:pt x="6073020" y="4433921"/>
                </a:cubicBezTo>
                <a:cubicBezTo>
                  <a:pt x="6073020" y="4430867"/>
                  <a:pt x="6076074" y="4427813"/>
                  <a:pt x="6079128" y="4427813"/>
                </a:cubicBezTo>
                <a:close/>
                <a:moveTo>
                  <a:pt x="1133145" y="4424758"/>
                </a:moveTo>
                <a:cubicBezTo>
                  <a:pt x="1136199" y="4424758"/>
                  <a:pt x="1138235" y="4426794"/>
                  <a:pt x="1138235" y="4429849"/>
                </a:cubicBezTo>
                <a:cubicBezTo>
                  <a:pt x="1138235" y="4432903"/>
                  <a:pt x="1136199" y="4434939"/>
                  <a:pt x="1133145" y="4434939"/>
                </a:cubicBezTo>
                <a:cubicBezTo>
                  <a:pt x="1130090" y="4434939"/>
                  <a:pt x="1128054" y="4432903"/>
                  <a:pt x="1128054" y="4429849"/>
                </a:cubicBezTo>
                <a:cubicBezTo>
                  <a:pt x="1128054" y="4426794"/>
                  <a:pt x="1130090" y="4424758"/>
                  <a:pt x="1133145" y="4424758"/>
                </a:cubicBezTo>
                <a:close/>
                <a:moveTo>
                  <a:pt x="10647419" y="4375889"/>
                </a:moveTo>
                <a:cubicBezTo>
                  <a:pt x="10651491" y="4375889"/>
                  <a:pt x="10655564" y="4378943"/>
                  <a:pt x="10655564" y="4384034"/>
                </a:cubicBezTo>
                <a:cubicBezTo>
                  <a:pt x="10655564" y="4389124"/>
                  <a:pt x="10651491" y="4392179"/>
                  <a:pt x="10647419" y="4392179"/>
                </a:cubicBezTo>
                <a:cubicBezTo>
                  <a:pt x="10642329" y="4392179"/>
                  <a:pt x="10639274" y="4388107"/>
                  <a:pt x="10639274" y="4384034"/>
                </a:cubicBezTo>
                <a:cubicBezTo>
                  <a:pt x="10639274" y="4378943"/>
                  <a:pt x="10643347" y="4375889"/>
                  <a:pt x="10647419" y="4375889"/>
                </a:cubicBezTo>
                <a:close/>
                <a:moveTo>
                  <a:pt x="7329376" y="4373852"/>
                </a:moveTo>
                <a:cubicBezTo>
                  <a:pt x="7330394" y="4373852"/>
                  <a:pt x="7331412" y="4374870"/>
                  <a:pt x="7331412" y="4375888"/>
                </a:cubicBezTo>
                <a:cubicBezTo>
                  <a:pt x="7331412" y="4376907"/>
                  <a:pt x="7330394" y="4377925"/>
                  <a:pt x="7329376" y="4377925"/>
                </a:cubicBezTo>
                <a:cubicBezTo>
                  <a:pt x="7328358" y="4377925"/>
                  <a:pt x="7327340" y="4376907"/>
                  <a:pt x="7327340" y="4375888"/>
                </a:cubicBezTo>
                <a:cubicBezTo>
                  <a:pt x="7327340" y="4374870"/>
                  <a:pt x="7328358" y="4373852"/>
                  <a:pt x="7329376" y="4373852"/>
                </a:cubicBezTo>
                <a:close/>
                <a:moveTo>
                  <a:pt x="7485148" y="4351454"/>
                </a:moveTo>
                <a:cubicBezTo>
                  <a:pt x="7489220" y="4351454"/>
                  <a:pt x="7492275" y="4354508"/>
                  <a:pt x="7492275" y="4358580"/>
                </a:cubicBezTo>
                <a:cubicBezTo>
                  <a:pt x="7492275" y="4362653"/>
                  <a:pt x="7489220" y="4365707"/>
                  <a:pt x="7485148" y="4365707"/>
                </a:cubicBezTo>
                <a:cubicBezTo>
                  <a:pt x="7481075" y="4365707"/>
                  <a:pt x="7478021" y="4362653"/>
                  <a:pt x="7478021" y="4358580"/>
                </a:cubicBezTo>
                <a:cubicBezTo>
                  <a:pt x="7478021" y="4354508"/>
                  <a:pt x="7481075" y="4351454"/>
                  <a:pt x="7485148" y="4351454"/>
                </a:cubicBezTo>
                <a:close/>
                <a:moveTo>
                  <a:pt x="7821127" y="4341273"/>
                </a:moveTo>
                <a:cubicBezTo>
                  <a:pt x="7823164" y="4341273"/>
                  <a:pt x="7824181" y="4343309"/>
                  <a:pt x="7824181" y="4344327"/>
                </a:cubicBezTo>
                <a:cubicBezTo>
                  <a:pt x="7824181" y="4346364"/>
                  <a:pt x="7823164" y="4347381"/>
                  <a:pt x="7821127" y="4347381"/>
                </a:cubicBezTo>
                <a:cubicBezTo>
                  <a:pt x="7819091" y="4347381"/>
                  <a:pt x="7818073" y="4346364"/>
                  <a:pt x="7818073" y="4344327"/>
                </a:cubicBezTo>
                <a:cubicBezTo>
                  <a:pt x="7818073" y="4342291"/>
                  <a:pt x="7819091" y="4341273"/>
                  <a:pt x="7821127" y="4341273"/>
                </a:cubicBezTo>
                <a:close/>
                <a:moveTo>
                  <a:pt x="2867001" y="4337200"/>
                </a:moveTo>
                <a:cubicBezTo>
                  <a:pt x="2869037" y="4337200"/>
                  <a:pt x="2870055" y="4339236"/>
                  <a:pt x="2870055" y="4340254"/>
                </a:cubicBezTo>
                <a:cubicBezTo>
                  <a:pt x="2870055" y="4342291"/>
                  <a:pt x="2869037" y="4343308"/>
                  <a:pt x="2867001" y="4343308"/>
                </a:cubicBezTo>
                <a:cubicBezTo>
                  <a:pt x="2865982" y="4343308"/>
                  <a:pt x="2863946" y="4342291"/>
                  <a:pt x="2863946" y="4340254"/>
                </a:cubicBezTo>
                <a:cubicBezTo>
                  <a:pt x="2863946" y="4339236"/>
                  <a:pt x="2864963" y="4337200"/>
                  <a:pt x="2867001" y="4337200"/>
                </a:cubicBezTo>
                <a:close/>
                <a:moveTo>
                  <a:pt x="288110" y="4316838"/>
                </a:moveTo>
                <a:cubicBezTo>
                  <a:pt x="293201" y="4316838"/>
                  <a:pt x="298290" y="4320911"/>
                  <a:pt x="298290" y="4327019"/>
                </a:cubicBezTo>
                <a:cubicBezTo>
                  <a:pt x="298290" y="4333128"/>
                  <a:pt x="293201" y="4337200"/>
                  <a:pt x="288110" y="4337200"/>
                </a:cubicBezTo>
                <a:cubicBezTo>
                  <a:pt x="282001" y="4337200"/>
                  <a:pt x="277929" y="4333128"/>
                  <a:pt x="277929" y="4327019"/>
                </a:cubicBezTo>
                <a:cubicBezTo>
                  <a:pt x="277929" y="4321929"/>
                  <a:pt x="282001" y="4316838"/>
                  <a:pt x="288110" y="4316838"/>
                </a:cubicBezTo>
                <a:close/>
                <a:moveTo>
                  <a:pt x="12035111" y="4313784"/>
                </a:moveTo>
                <a:cubicBezTo>
                  <a:pt x="12039184" y="4313784"/>
                  <a:pt x="12042239" y="4316838"/>
                  <a:pt x="12042239" y="4320911"/>
                </a:cubicBezTo>
                <a:cubicBezTo>
                  <a:pt x="12042239" y="4324983"/>
                  <a:pt x="12039184" y="4328037"/>
                  <a:pt x="12035111" y="4328037"/>
                </a:cubicBezTo>
                <a:cubicBezTo>
                  <a:pt x="12031039" y="4328037"/>
                  <a:pt x="12027985" y="4324983"/>
                  <a:pt x="12027985" y="4320911"/>
                </a:cubicBezTo>
                <a:cubicBezTo>
                  <a:pt x="12027985" y="4316838"/>
                  <a:pt x="12031039" y="4313784"/>
                  <a:pt x="12035111" y="4313784"/>
                </a:cubicBezTo>
                <a:close/>
                <a:moveTo>
                  <a:pt x="5619968" y="4302584"/>
                </a:moveTo>
                <a:cubicBezTo>
                  <a:pt x="5620986" y="4302584"/>
                  <a:pt x="5622005" y="4303602"/>
                  <a:pt x="5622005" y="4304620"/>
                </a:cubicBezTo>
                <a:cubicBezTo>
                  <a:pt x="5622005" y="4305639"/>
                  <a:pt x="5620986" y="4306657"/>
                  <a:pt x="5619968" y="4306657"/>
                </a:cubicBezTo>
                <a:cubicBezTo>
                  <a:pt x="5618950" y="4306657"/>
                  <a:pt x="5617932" y="4305639"/>
                  <a:pt x="5617932" y="4304620"/>
                </a:cubicBezTo>
                <a:cubicBezTo>
                  <a:pt x="5617932" y="4303602"/>
                  <a:pt x="5618950" y="4302584"/>
                  <a:pt x="5619968" y="4302584"/>
                </a:cubicBezTo>
                <a:close/>
                <a:moveTo>
                  <a:pt x="2632833" y="4256769"/>
                </a:moveTo>
                <a:cubicBezTo>
                  <a:pt x="2637924" y="4256769"/>
                  <a:pt x="2643014" y="4260842"/>
                  <a:pt x="2643014" y="4266950"/>
                </a:cubicBezTo>
                <a:cubicBezTo>
                  <a:pt x="2643014" y="4273059"/>
                  <a:pt x="2637924" y="4277131"/>
                  <a:pt x="2632833" y="4277131"/>
                </a:cubicBezTo>
                <a:cubicBezTo>
                  <a:pt x="2626724" y="4277131"/>
                  <a:pt x="2622652" y="4273059"/>
                  <a:pt x="2622652" y="4266950"/>
                </a:cubicBezTo>
                <a:cubicBezTo>
                  <a:pt x="2622652" y="4260842"/>
                  <a:pt x="2627743" y="4256769"/>
                  <a:pt x="2632833" y="4256769"/>
                </a:cubicBezTo>
                <a:close/>
                <a:moveTo>
                  <a:pt x="5403112" y="4242516"/>
                </a:moveTo>
                <a:cubicBezTo>
                  <a:pt x="5403112" y="4242516"/>
                  <a:pt x="5404130" y="4242516"/>
                  <a:pt x="5404130" y="4243534"/>
                </a:cubicBezTo>
                <a:cubicBezTo>
                  <a:pt x="5404130" y="4244552"/>
                  <a:pt x="5403112" y="4244552"/>
                  <a:pt x="5403112" y="4244552"/>
                </a:cubicBezTo>
                <a:cubicBezTo>
                  <a:pt x="5402095" y="4244552"/>
                  <a:pt x="5402095" y="4243534"/>
                  <a:pt x="5402095" y="4243534"/>
                </a:cubicBezTo>
                <a:cubicBezTo>
                  <a:pt x="5402095" y="4242516"/>
                  <a:pt x="5403112" y="4242516"/>
                  <a:pt x="5403112" y="4242516"/>
                </a:cubicBezTo>
                <a:close/>
                <a:moveTo>
                  <a:pt x="3718138" y="4228262"/>
                </a:moveTo>
                <a:cubicBezTo>
                  <a:pt x="3725265" y="4228262"/>
                  <a:pt x="3730354" y="4234371"/>
                  <a:pt x="3730354" y="4240480"/>
                </a:cubicBezTo>
                <a:cubicBezTo>
                  <a:pt x="3730354" y="4247606"/>
                  <a:pt x="3725265" y="4252697"/>
                  <a:pt x="3718138" y="4252697"/>
                </a:cubicBezTo>
                <a:cubicBezTo>
                  <a:pt x="3711011" y="4252697"/>
                  <a:pt x="3705922" y="4247606"/>
                  <a:pt x="3705922" y="4240480"/>
                </a:cubicBezTo>
                <a:cubicBezTo>
                  <a:pt x="3705922" y="4233353"/>
                  <a:pt x="3711011" y="4228262"/>
                  <a:pt x="3718138" y="4228262"/>
                </a:cubicBezTo>
                <a:close/>
                <a:moveTo>
                  <a:pt x="1566870" y="4220117"/>
                </a:moveTo>
                <a:cubicBezTo>
                  <a:pt x="1581124" y="4220117"/>
                  <a:pt x="1593341" y="4232335"/>
                  <a:pt x="1593341" y="4246588"/>
                </a:cubicBezTo>
                <a:cubicBezTo>
                  <a:pt x="1593341" y="4260842"/>
                  <a:pt x="1581124" y="4273059"/>
                  <a:pt x="1566870" y="4273059"/>
                </a:cubicBezTo>
                <a:cubicBezTo>
                  <a:pt x="1552616" y="4273059"/>
                  <a:pt x="1540399" y="4260842"/>
                  <a:pt x="1540399" y="4246588"/>
                </a:cubicBezTo>
                <a:cubicBezTo>
                  <a:pt x="1540399" y="4232335"/>
                  <a:pt x="1552616" y="4220117"/>
                  <a:pt x="1566870" y="4220117"/>
                </a:cubicBezTo>
                <a:close/>
                <a:moveTo>
                  <a:pt x="10648437" y="4218080"/>
                </a:moveTo>
                <a:cubicBezTo>
                  <a:pt x="10656581" y="4218080"/>
                  <a:pt x="10662691" y="4224189"/>
                  <a:pt x="10662691" y="4232334"/>
                </a:cubicBezTo>
                <a:cubicBezTo>
                  <a:pt x="10662691" y="4239461"/>
                  <a:pt x="10656581" y="4246587"/>
                  <a:pt x="10648437" y="4246587"/>
                </a:cubicBezTo>
                <a:cubicBezTo>
                  <a:pt x="10640291" y="4246587"/>
                  <a:pt x="10634183" y="4240479"/>
                  <a:pt x="10634183" y="4232334"/>
                </a:cubicBezTo>
                <a:cubicBezTo>
                  <a:pt x="10634183" y="4224189"/>
                  <a:pt x="10640291" y="4218080"/>
                  <a:pt x="10648437" y="4218080"/>
                </a:cubicBezTo>
                <a:close/>
                <a:moveTo>
                  <a:pt x="11093353" y="4214008"/>
                </a:moveTo>
                <a:cubicBezTo>
                  <a:pt x="11099461" y="4214008"/>
                  <a:pt x="11104552" y="4219099"/>
                  <a:pt x="11104552" y="4225207"/>
                </a:cubicBezTo>
                <a:cubicBezTo>
                  <a:pt x="11104552" y="4231315"/>
                  <a:pt x="11099461" y="4236406"/>
                  <a:pt x="11093353" y="4236406"/>
                </a:cubicBezTo>
                <a:cubicBezTo>
                  <a:pt x="11087245" y="4236406"/>
                  <a:pt x="11082154" y="4231315"/>
                  <a:pt x="11082154" y="4225207"/>
                </a:cubicBezTo>
                <a:cubicBezTo>
                  <a:pt x="11082154" y="4219099"/>
                  <a:pt x="11087245" y="4214008"/>
                  <a:pt x="11093353" y="4214008"/>
                </a:cubicBezTo>
                <a:close/>
                <a:moveTo>
                  <a:pt x="550793" y="4191610"/>
                </a:moveTo>
                <a:cubicBezTo>
                  <a:pt x="555884" y="4191610"/>
                  <a:pt x="558938" y="4195682"/>
                  <a:pt x="558938" y="4199755"/>
                </a:cubicBezTo>
                <a:cubicBezTo>
                  <a:pt x="558938" y="4203828"/>
                  <a:pt x="555884" y="4207900"/>
                  <a:pt x="550793" y="4207900"/>
                </a:cubicBezTo>
                <a:cubicBezTo>
                  <a:pt x="546720" y="4207900"/>
                  <a:pt x="542648" y="4204845"/>
                  <a:pt x="542648" y="4199755"/>
                </a:cubicBezTo>
                <a:cubicBezTo>
                  <a:pt x="542648" y="4195682"/>
                  <a:pt x="545702" y="4191610"/>
                  <a:pt x="550793" y="4191610"/>
                </a:cubicBezTo>
                <a:close/>
                <a:moveTo>
                  <a:pt x="6863078" y="4178374"/>
                </a:moveTo>
                <a:cubicBezTo>
                  <a:pt x="6866133" y="4178374"/>
                  <a:pt x="6869188" y="4181428"/>
                  <a:pt x="6869188" y="4184482"/>
                </a:cubicBezTo>
                <a:cubicBezTo>
                  <a:pt x="6869188" y="4187537"/>
                  <a:pt x="6866133" y="4190591"/>
                  <a:pt x="6863078" y="4190591"/>
                </a:cubicBezTo>
                <a:cubicBezTo>
                  <a:pt x="6860024" y="4190591"/>
                  <a:pt x="6856970" y="4187537"/>
                  <a:pt x="6856970" y="4184482"/>
                </a:cubicBezTo>
                <a:cubicBezTo>
                  <a:pt x="6856970" y="4181428"/>
                  <a:pt x="6860024" y="4178374"/>
                  <a:pt x="6863078" y="4178374"/>
                </a:cubicBezTo>
                <a:close/>
                <a:moveTo>
                  <a:pt x="11333628" y="4167175"/>
                </a:moveTo>
                <a:cubicBezTo>
                  <a:pt x="11336683" y="4167175"/>
                  <a:pt x="11339738" y="4170229"/>
                  <a:pt x="11339738" y="4173284"/>
                </a:cubicBezTo>
                <a:cubicBezTo>
                  <a:pt x="11339738" y="4176338"/>
                  <a:pt x="11336683" y="4179393"/>
                  <a:pt x="11333628" y="4179393"/>
                </a:cubicBezTo>
                <a:cubicBezTo>
                  <a:pt x="11330575" y="4179393"/>
                  <a:pt x="11327520" y="4176338"/>
                  <a:pt x="11327520" y="4173284"/>
                </a:cubicBezTo>
                <a:cubicBezTo>
                  <a:pt x="11327520" y="4170229"/>
                  <a:pt x="11330575" y="4167175"/>
                  <a:pt x="11333628" y="4167175"/>
                </a:cubicBezTo>
                <a:close/>
                <a:moveTo>
                  <a:pt x="11631937" y="4147831"/>
                </a:moveTo>
                <a:cubicBezTo>
                  <a:pt x="11644154" y="4147831"/>
                  <a:pt x="11655354" y="4158012"/>
                  <a:pt x="11655354" y="4171248"/>
                </a:cubicBezTo>
                <a:cubicBezTo>
                  <a:pt x="11655354" y="4184483"/>
                  <a:pt x="11645173" y="4194664"/>
                  <a:pt x="11631937" y="4194664"/>
                </a:cubicBezTo>
                <a:cubicBezTo>
                  <a:pt x="11618701" y="4194664"/>
                  <a:pt x="11608520" y="4184483"/>
                  <a:pt x="11608520" y="4171248"/>
                </a:cubicBezTo>
                <a:cubicBezTo>
                  <a:pt x="11608520" y="4158012"/>
                  <a:pt x="11618701" y="4147831"/>
                  <a:pt x="11631937" y="4147831"/>
                </a:cubicBezTo>
                <a:close/>
                <a:moveTo>
                  <a:pt x="3068595" y="4123396"/>
                </a:moveTo>
                <a:cubicBezTo>
                  <a:pt x="3088956" y="4123396"/>
                  <a:pt x="3105248" y="4139686"/>
                  <a:pt x="3105248" y="4160048"/>
                </a:cubicBezTo>
                <a:cubicBezTo>
                  <a:pt x="3105248" y="4180410"/>
                  <a:pt x="3088956" y="4196701"/>
                  <a:pt x="3068595" y="4196701"/>
                </a:cubicBezTo>
                <a:cubicBezTo>
                  <a:pt x="3048233" y="4196701"/>
                  <a:pt x="3031941" y="4180410"/>
                  <a:pt x="3031941" y="4160048"/>
                </a:cubicBezTo>
                <a:cubicBezTo>
                  <a:pt x="3031941" y="4139686"/>
                  <a:pt x="3048233" y="4123396"/>
                  <a:pt x="3068595" y="4123396"/>
                </a:cubicBezTo>
                <a:close/>
                <a:moveTo>
                  <a:pt x="10819479" y="4092852"/>
                </a:moveTo>
                <a:cubicBezTo>
                  <a:pt x="10822534" y="4092852"/>
                  <a:pt x="10825589" y="4094888"/>
                  <a:pt x="10825589" y="4098960"/>
                </a:cubicBezTo>
                <a:cubicBezTo>
                  <a:pt x="10825589" y="4102015"/>
                  <a:pt x="10822534" y="4105070"/>
                  <a:pt x="10819479" y="4105070"/>
                </a:cubicBezTo>
                <a:cubicBezTo>
                  <a:pt x="10816426" y="4105070"/>
                  <a:pt x="10813371" y="4102015"/>
                  <a:pt x="10813371" y="4098960"/>
                </a:cubicBezTo>
                <a:cubicBezTo>
                  <a:pt x="10813371" y="4095906"/>
                  <a:pt x="10816426" y="4092852"/>
                  <a:pt x="10819479" y="4092852"/>
                </a:cubicBezTo>
                <a:close/>
                <a:moveTo>
                  <a:pt x="5376643" y="4073508"/>
                </a:moveTo>
                <a:cubicBezTo>
                  <a:pt x="5378679" y="4073508"/>
                  <a:pt x="5378679" y="4074526"/>
                  <a:pt x="5378679" y="4075544"/>
                </a:cubicBezTo>
                <a:cubicBezTo>
                  <a:pt x="5378679" y="4076563"/>
                  <a:pt x="5377659" y="4077581"/>
                  <a:pt x="5376643" y="4077581"/>
                </a:cubicBezTo>
                <a:cubicBezTo>
                  <a:pt x="5375624" y="4077581"/>
                  <a:pt x="5374603" y="4076563"/>
                  <a:pt x="5374603" y="4075544"/>
                </a:cubicBezTo>
                <a:cubicBezTo>
                  <a:pt x="5374603" y="4074526"/>
                  <a:pt x="5375624" y="4073508"/>
                  <a:pt x="5376643" y="4073508"/>
                </a:cubicBezTo>
                <a:close/>
                <a:moveTo>
                  <a:pt x="4249614" y="4036856"/>
                </a:moveTo>
                <a:cubicBezTo>
                  <a:pt x="4262849" y="4035838"/>
                  <a:pt x="4274048" y="4047037"/>
                  <a:pt x="4274048" y="4061291"/>
                </a:cubicBezTo>
                <a:cubicBezTo>
                  <a:pt x="4274048" y="4074527"/>
                  <a:pt x="4262849" y="4085726"/>
                  <a:pt x="4249614" y="4085726"/>
                </a:cubicBezTo>
                <a:cubicBezTo>
                  <a:pt x="4236380" y="4085726"/>
                  <a:pt x="4225181" y="4074527"/>
                  <a:pt x="4225181" y="4061291"/>
                </a:cubicBezTo>
                <a:cubicBezTo>
                  <a:pt x="4225181" y="4048055"/>
                  <a:pt x="4236380" y="4036856"/>
                  <a:pt x="4249614" y="4036856"/>
                </a:cubicBezTo>
                <a:close/>
                <a:moveTo>
                  <a:pt x="380768" y="4020566"/>
                </a:moveTo>
                <a:cubicBezTo>
                  <a:pt x="383822" y="4020566"/>
                  <a:pt x="385858" y="4022602"/>
                  <a:pt x="385858" y="4025657"/>
                </a:cubicBezTo>
                <a:cubicBezTo>
                  <a:pt x="385858" y="4027692"/>
                  <a:pt x="383822" y="4030747"/>
                  <a:pt x="380768" y="4030747"/>
                </a:cubicBezTo>
                <a:cubicBezTo>
                  <a:pt x="377713" y="4030747"/>
                  <a:pt x="375677" y="4028711"/>
                  <a:pt x="375677" y="4025657"/>
                </a:cubicBezTo>
                <a:cubicBezTo>
                  <a:pt x="375677" y="4022602"/>
                  <a:pt x="377713" y="4020566"/>
                  <a:pt x="380768" y="4020566"/>
                </a:cubicBezTo>
                <a:close/>
                <a:moveTo>
                  <a:pt x="2215400" y="3970678"/>
                </a:moveTo>
                <a:cubicBezTo>
                  <a:pt x="2216418" y="3970678"/>
                  <a:pt x="2216418" y="3971696"/>
                  <a:pt x="2216418" y="3971696"/>
                </a:cubicBezTo>
                <a:cubicBezTo>
                  <a:pt x="2216418" y="3972714"/>
                  <a:pt x="2216418" y="3972714"/>
                  <a:pt x="2215400" y="3972714"/>
                </a:cubicBezTo>
                <a:cubicBezTo>
                  <a:pt x="2214383" y="3972714"/>
                  <a:pt x="2214383" y="3972714"/>
                  <a:pt x="2214383" y="3971696"/>
                </a:cubicBezTo>
                <a:cubicBezTo>
                  <a:pt x="2214383" y="3970678"/>
                  <a:pt x="2214383" y="3970678"/>
                  <a:pt x="2215400" y="3970678"/>
                </a:cubicBezTo>
                <a:close/>
                <a:moveTo>
                  <a:pt x="4634435" y="3959479"/>
                </a:moveTo>
                <a:cubicBezTo>
                  <a:pt x="4648687" y="3959479"/>
                  <a:pt x="4660903" y="3970678"/>
                  <a:pt x="4660903" y="3985950"/>
                </a:cubicBezTo>
                <a:cubicBezTo>
                  <a:pt x="4660903" y="4001222"/>
                  <a:pt x="4648687" y="4012421"/>
                  <a:pt x="4634435" y="4012421"/>
                </a:cubicBezTo>
                <a:cubicBezTo>
                  <a:pt x="4619161" y="4012421"/>
                  <a:pt x="4607962" y="4000204"/>
                  <a:pt x="4607962" y="3985950"/>
                </a:cubicBezTo>
                <a:cubicBezTo>
                  <a:pt x="4607962" y="3971696"/>
                  <a:pt x="4620178" y="3959479"/>
                  <a:pt x="4634435" y="3959479"/>
                </a:cubicBezTo>
                <a:close/>
                <a:moveTo>
                  <a:pt x="10706469" y="3953370"/>
                </a:moveTo>
                <a:cubicBezTo>
                  <a:pt x="10718687" y="3952353"/>
                  <a:pt x="10726832" y="3961515"/>
                  <a:pt x="10726832" y="3972715"/>
                </a:cubicBezTo>
                <a:cubicBezTo>
                  <a:pt x="10726832" y="3983914"/>
                  <a:pt x="10717668" y="3992059"/>
                  <a:pt x="10706469" y="3992059"/>
                </a:cubicBezTo>
                <a:cubicBezTo>
                  <a:pt x="10695270" y="3992059"/>
                  <a:pt x="10686107" y="3982896"/>
                  <a:pt x="10686107" y="3972715"/>
                </a:cubicBezTo>
                <a:cubicBezTo>
                  <a:pt x="10686107" y="3961515"/>
                  <a:pt x="10695270" y="3953370"/>
                  <a:pt x="10706469" y="3953370"/>
                </a:cubicBezTo>
                <a:close/>
                <a:moveTo>
                  <a:pt x="8545008" y="3938098"/>
                </a:moveTo>
                <a:cubicBezTo>
                  <a:pt x="8568424" y="3938098"/>
                  <a:pt x="8588787" y="3957442"/>
                  <a:pt x="8588787" y="3981877"/>
                </a:cubicBezTo>
                <a:cubicBezTo>
                  <a:pt x="8588787" y="4006312"/>
                  <a:pt x="8569443" y="4025656"/>
                  <a:pt x="8545008" y="4025656"/>
                </a:cubicBezTo>
                <a:cubicBezTo>
                  <a:pt x="8520573" y="4025656"/>
                  <a:pt x="8501229" y="4006312"/>
                  <a:pt x="8501229" y="3981877"/>
                </a:cubicBezTo>
                <a:cubicBezTo>
                  <a:pt x="8501229" y="3957442"/>
                  <a:pt x="8520573" y="3938098"/>
                  <a:pt x="8545008" y="3938098"/>
                </a:cubicBezTo>
                <a:close/>
                <a:moveTo>
                  <a:pt x="677029" y="3937081"/>
                </a:moveTo>
                <a:cubicBezTo>
                  <a:pt x="680083" y="3937081"/>
                  <a:pt x="684156" y="3940135"/>
                  <a:pt x="684156" y="3944208"/>
                </a:cubicBezTo>
                <a:cubicBezTo>
                  <a:pt x="684156" y="3948280"/>
                  <a:pt x="681101" y="3951334"/>
                  <a:pt x="677029" y="3951334"/>
                </a:cubicBezTo>
                <a:cubicBezTo>
                  <a:pt x="672956" y="3951334"/>
                  <a:pt x="669902" y="3948280"/>
                  <a:pt x="669902" y="3944208"/>
                </a:cubicBezTo>
                <a:cubicBezTo>
                  <a:pt x="669902" y="3940135"/>
                  <a:pt x="672956" y="3937081"/>
                  <a:pt x="677029" y="3937081"/>
                </a:cubicBezTo>
                <a:close/>
                <a:moveTo>
                  <a:pt x="165937" y="3893302"/>
                </a:moveTo>
                <a:cubicBezTo>
                  <a:pt x="168991" y="3893302"/>
                  <a:pt x="171027" y="3895338"/>
                  <a:pt x="171027" y="3898393"/>
                </a:cubicBezTo>
                <a:cubicBezTo>
                  <a:pt x="171027" y="3901447"/>
                  <a:pt x="168991" y="3903483"/>
                  <a:pt x="165937" y="3903483"/>
                </a:cubicBezTo>
                <a:cubicBezTo>
                  <a:pt x="162882" y="3903483"/>
                  <a:pt x="160846" y="3901447"/>
                  <a:pt x="160846" y="3898393"/>
                </a:cubicBezTo>
                <a:cubicBezTo>
                  <a:pt x="160846" y="3895338"/>
                  <a:pt x="162882" y="3893302"/>
                  <a:pt x="165937" y="3893302"/>
                </a:cubicBezTo>
                <a:close/>
                <a:moveTo>
                  <a:pt x="3428003" y="3860722"/>
                </a:moveTo>
                <a:cubicBezTo>
                  <a:pt x="3443277" y="3860722"/>
                  <a:pt x="3454475" y="3872940"/>
                  <a:pt x="3454475" y="3887193"/>
                </a:cubicBezTo>
                <a:cubicBezTo>
                  <a:pt x="3454475" y="3901447"/>
                  <a:pt x="3442258" y="3913664"/>
                  <a:pt x="3428003" y="3913664"/>
                </a:cubicBezTo>
                <a:cubicBezTo>
                  <a:pt x="3413746" y="3913664"/>
                  <a:pt x="3401528" y="3901447"/>
                  <a:pt x="3401528" y="3887193"/>
                </a:cubicBezTo>
                <a:cubicBezTo>
                  <a:pt x="3401528" y="3872940"/>
                  <a:pt x="3413746" y="3860722"/>
                  <a:pt x="3428003" y="3860722"/>
                </a:cubicBezTo>
                <a:close/>
                <a:moveTo>
                  <a:pt x="461189" y="3827124"/>
                </a:moveTo>
                <a:cubicBezTo>
                  <a:pt x="464244" y="3828142"/>
                  <a:pt x="465262" y="3829160"/>
                  <a:pt x="465262" y="3831196"/>
                </a:cubicBezTo>
                <a:cubicBezTo>
                  <a:pt x="465262" y="3833232"/>
                  <a:pt x="463226" y="3835269"/>
                  <a:pt x="461189" y="3835269"/>
                </a:cubicBezTo>
                <a:cubicBezTo>
                  <a:pt x="459153" y="3835269"/>
                  <a:pt x="457117" y="3833232"/>
                  <a:pt x="457117" y="3831196"/>
                </a:cubicBezTo>
                <a:cubicBezTo>
                  <a:pt x="457117" y="3829160"/>
                  <a:pt x="459153" y="3827124"/>
                  <a:pt x="461189" y="3827124"/>
                </a:cubicBezTo>
                <a:close/>
                <a:moveTo>
                  <a:pt x="395021" y="3817961"/>
                </a:moveTo>
                <a:cubicBezTo>
                  <a:pt x="399093" y="3817961"/>
                  <a:pt x="402148" y="3821015"/>
                  <a:pt x="402148" y="3825088"/>
                </a:cubicBezTo>
                <a:cubicBezTo>
                  <a:pt x="402148" y="3829160"/>
                  <a:pt x="399093" y="3832215"/>
                  <a:pt x="395021" y="3832215"/>
                </a:cubicBezTo>
                <a:cubicBezTo>
                  <a:pt x="390948" y="3832215"/>
                  <a:pt x="387894" y="3829160"/>
                  <a:pt x="387894" y="3825088"/>
                </a:cubicBezTo>
                <a:cubicBezTo>
                  <a:pt x="387894" y="3821015"/>
                  <a:pt x="390948" y="3817961"/>
                  <a:pt x="395021" y="3817961"/>
                </a:cubicBezTo>
                <a:close/>
                <a:moveTo>
                  <a:pt x="11750038" y="3799635"/>
                </a:moveTo>
                <a:cubicBezTo>
                  <a:pt x="11753093" y="3800653"/>
                  <a:pt x="11755129" y="3802689"/>
                  <a:pt x="11755129" y="3805743"/>
                </a:cubicBezTo>
                <a:cubicBezTo>
                  <a:pt x="11755129" y="3808798"/>
                  <a:pt x="11753093" y="3810834"/>
                  <a:pt x="11750038" y="3810834"/>
                </a:cubicBezTo>
                <a:cubicBezTo>
                  <a:pt x="11746985" y="3810834"/>
                  <a:pt x="11743930" y="3808798"/>
                  <a:pt x="11743930" y="3805743"/>
                </a:cubicBezTo>
                <a:cubicBezTo>
                  <a:pt x="11743930" y="3802689"/>
                  <a:pt x="11745966" y="3799635"/>
                  <a:pt x="11750038" y="3799635"/>
                </a:cubicBezTo>
                <a:close/>
                <a:moveTo>
                  <a:pt x="9481675" y="3783345"/>
                </a:moveTo>
                <a:cubicBezTo>
                  <a:pt x="9488801" y="3783345"/>
                  <a:pt x="9493892" y="3788436"/>
                  <a:pt x="9493892" y="3794545"/>
                </a:cubicBezTo>
                <a:cubicBezTo>
                  <a:pt x="9493892" y="3800653"/>
                  <a:pt x="9488801" y="3805744"/>
                  <a:pt x="9481675" y="3805744"/>
                </a:cubicBezTo>
                <a:cubicBezTo>
                  <a:pt x="9475566" y="3805744"/>
                  <a:pt x="9469457" y="3800653"/>
                  <a:pt x="9469457" y="3794545"/>
                </a:cubicBezTo>
                <a:cubicBezTo>
                  <a:pt x="9469457" y="3788436"/>
                  <a:pt x="9474548" y="3783345"/>
                  <a:pt x="9481675" y="3783345"/>
                </a:cubicBezTo>
                <a:close/>
                <a:moveTo>
                  <a:pt x="3492152" y="3781309"/>
                </a:moveTo>
                <a:cubicBezTo>
                  <a:pt x="3498262" y="3781309"/>
                  <a:pt x="3503351" y="3786400"/>
                  <a:pt x="3503351" y="3792508"/>
                </a:cubicBezTo>
                <a:cubicBezTo>
                  <a:pt x="3503351" y="3798616"/>
                  <a:pt x="3498262" y="3803707"/>
                  <a:pt x="3492152" y="3803707"/>
                </a:cubicBezTo>
                <a:cubicBezTo>
                  <a:pt x="3486046" y="3803707"/>
                  <a:pt x="3480954" y="3798616"/>
                  <a:pt x="3480954" y="3792508"/>
                </a:cubicBezTo>
                <a:cubicBezTo>
                  <a:pt x="3480954" y="3786400"/>
                  <a:pt x="3486046" y="3781309"/>
                  <a:pt x="3492152" y="3781309"/>
                </a:cubicBezTo>
                <a:close/>
                <a:moveTo>
                  <a:pt x="3015654" y="3767055"/>
                </a:moveTo>
                <a:cubicBezTo>
                  <a:pt x="3019727" y="3768073"/>
                  <a:pt x="3022780" y="3771128"/>
                  <a:pt x="3022780" y="3774182"/>
                </a:cubicBezTo>
                <a:cubicBezTo>
                  <a:pt x="3022780" y="3778254"/>
                  <a:pt x="3019727" y="3781309"/>
                  <a:pt x="3015654" y="3781309"/>
                </a:cubicBezTo>
                <a:cubicBezTo>
                  <a:pt x="3011580" y="3781309"/>
                  <a:pt x="3008526" y="3778254"/>
                  <a:pt x="3008526" y="3774182"/>
                </a:cubicBezTo>
                <a:cubicBezTo>
                  <a:pt x="3008526" y="3770109"/>
                  <a:pt x="3011580" y="3767055"/>
                  <a:pt x="3015654" y="3767055"/>
                </a:cubicBezTo>
                <a:close/>
                <a:moveTo>
                  <a:pt x="3810802" y="3754837"/>
                </a:moveTo>
                <a:cubicBezTo>
                  <a:pt x="3815894" y="3754837"/>
                  <a:pt x="3820985" y="3758910"/>
                  <a:pt x="3820985" y="3765018"/>
                </a:cubicBezTo>
                <a:cubicBezTo>
                  <a:pt x="3820985" y="3770109"/>
                  <a:pt x="3816912" y="3775199"/>
                  <a:pt x="3810802" y="3775199"/>
                </a:cubicBezTo>
                <a:cubicBezTo>
                  <a:pt x="3804694" y="3775199"/>
                  <a:pt x="3800620" y="3771127"/>
                  <a:pt x="3800620" y="3765018"/>
                </a:cubicBezTo>
                <a:cubicBezTo>
                  <a:pt x="3800620" y="3758910"/>
                  <a:pt x="3804694" y="3754837"/>
                  <a:pt x="3810802" y="3754837"/>
                </a:cubicBezTo>
                <a:close/>
                <a:moveTo>
                  <a:pt x="2153313" y="3744656"/>
                </a:moveTo>
                <a:cubicBezTo>
                  <a:pt x="2162474" y="3744656"/>
                  <a:pt x="2170621" y="3751783"/>
                  <a:pt x="2170621" y="3761964"/>
                </a:cubicBezTo>
                <a:cubicBezTo>
                  <a:pt x="2170621" y="3771127"/>
                  <a:pt x="2162474" y="3779272"/>
                  <a:pt x="2153313" y="3779272"/>
                </a:cubicBezTo>
                <a:cubicBezTo>
                  <a:pt x="2144150" y="3779272"/>
                  <a:pt x="2136003" y="3772145"/>
                  <a:pt x="2136003" y="3761964"/>
                </a:cubicBezTo>
                <a:cubicBezTo>
                  <a:pt x="2136003" y="3752801"/>
                  <a:pt x="2144150" y="3744656"/>
                  <a:pt x="2153313" y="3744656"/>
                </a:cubicBezTo>
                <a:close/>
                <a:moveTo>
                  <a:pt x="5287053" y="3741602"/>
                </a:moveTo>
                <a:cubicBezTo>
                  <a:pt x="5290104" y="3741602"/>
                  <a:pt x="5292143" y="3743638"/>
                  <a:pt x="5292143" y="3746693"/>
                </a:cubicBezTo>
                <a:cubicBezTo>
                  <a:pt x="5292143" y="3749747"/>
                  <a:pt x="5290104" y="3751783"/>
                  <a:pt x="5287053" y="3751783"/>
                </a:cubicBezTo>
                <a:cubicBezTo>
                  <a:pt x="5284000" y="3751783"/>
                  <a:pt x="5281965" y="3749747"/>
                  <a:pt x="5281965" y="3746693"/>
                </a:cubicBezTo>
                <a:cubicBezTo>
                  <a:pt x="5281965" y="3743638"/>
                  <a:pt x="5284000" y="3741602"/>
                  <a:pt x="5287053" y="3741602"/>
                </a:cubicBezTo>
                <a:close/>
                <a:moveTo>
                  <a:pt x="7031068" y="3735494"/>
                </a:moveTo>
                <a:cubicBezTo>
                  <a:pt x="7043286" y="3735494"/>
                  <a:pt x="7053467" y="3745675"/>
                  <a:pt x="7053467" y="3757892"/>
                </a:cubicBezTo>
                <a:cubicBezTo>
                  <a:pt x="7053467" y="3770110"/>
                  <a:pt x="7043286" y="3780291"/>
                  <a:pt x="7031068" y="3780291"/>
                </a:cubicBezTo>
                <a:cubicBezTo>
                  <a:pt x="7018851" y="3780291"/>
                  <a:pt x="7008670" y="3770110"/>
                  <a:pt x="7008670" y="3757892"/>
                </a:cubicBezTo>
                <a:cubicBezTo>
                  <a:pt x="7008670" y="3745675"/>
                  <a:pt x="7018851" y="3735494"/>
                  <a:pt x="7031068" y="3735494"/>
                </a:cubicBezTo>
                <a:close/>
                <a:moveTo>
                  <a:pt x="8007442" y="3718185"/>
                </a:moveTo>
                <a:cubicBezTo>
                  <a:pt x="8031877" y="3719203"/>
                  <a:pt x="8051221" y="3738547"/>
                  <a:pt x="8051221" y="3761964"/>
                </a:cubicBezTo>
                <a:cubicBezTo>
                  <a:pt x="8051221" y="3785380"/>
                  <a:pt x="8031877" y="3804725"/>
                  <a:pt x="8007442" y="3804725"/>
                </a:cubicBezTo>
                <a:cubicBezTo>
                  <a:pt x="7983007" y="3804725"/>
                  <a:pt x="7963663" y="3785380"/>
                  <a:pt x="7963663" y="3761964"/>
                </a:cubicBezTo>
                <a:cubicBezTo>
                  <a:pt x="7963663" y="3738547"/>
                  <a:pt x="7983007" y="3718185"/>
                  <a:pt x="8007442" y="3718185"/>
                </a:cubicBezTo>
                <a:close/>
                <a:moveTo>
                  <a:pt x="2738703" y="3717167"/>
                </a:moveTo>
                <a:cubicBezTo>
                  <a:pt x="2742776" y="3717167"/>
                  <a:pt x="2746849" y="3720222"/>
                  <a:pt x="2746849" y="3725312"/>
                </a:cubicBezTo>
                <a:cubicBezTo>
                  <a:pt x="2746849" y="3729385"/>
                  <a:pt x="2743795" y="3733457"/>
                  <a:pt x="2738703" y="3733457"/>
                </a:cubicBezTo>
                <a:cubicBezTo>
                  <a:pt x="2734631" y="3733457"/>
                  <a:pt x="2730559" y="3730403"/>
                  <a:pt x="2730559" y="3725312"/>
                </a:cubicBezTo>
                <a:cubicBezTo>
                  <a:pt x="2730559" y="3721240"/>
                  <a:pt x="2733613" y="3717167"/>
                  <a:pt x="2738703" y="3717167"/>
                </a:cubicBezTo>
                <a:close/>
                <a:moveTo>
                  <a:pt x="5693282" y="3715131"/>
                </a:moveTo>
                <a:cubicBezTo>
                  <a:pt x="5697354" y="3715131"/>
                  <a:pt x="5701426" y="3718185"/>
                  <a:pt x="5701426" y="3722257"/>
                </a:cubicBezTo>
                <a:cubicBezTo>
                  <a:pt x="5701426" y="3726330"/>
                  <a:pt x="5698371" y="3729384"/>
                  <a:pt x="5693282" y="3729384"/>
                </a:cubicBezTo>
                <a:cubicBezTo>
                  <a:pt x="5689209" y="3729384"/>
                  <a:pt x="5685137" y="3726330"/>
                  <a:pt x="5685137" y="3722257"/>
                </a:cubicBezTo>
                <a:cubicBezTo>
                  <a:pt x="5685137" y="3718185"/>
                  <a:pt x="5688191" y="3715131"/>
                  <a:pt x="5693282" y="3715131"/>
                </a:cubicBezTo>
                <a:close/>
                <a:moveTo>
                  <a:pt x="1150439" y="3714113"/>
                </a:moveTo>
                <a:cubicBezTo>
                  <a:pt x="1153493" y="3714113"/>
                  <a:pt x="1156547" y="3717167"/>
                  <a:pt x="1156547" y="3720222"/>
                </a:cubicBezTo>
                <a:cubicBezTo>
                  <a:pt x="1156547" y="3723276"/>
                  <a:pt x="1153493" y="3726331"/>
                  <a:pt x="1150439" y="3726331"/>
                </a:cubicBezTo>
                <a:cubicBezTo>
                  <a:pt x="1147384" y="3726331"/>
                  <a:pt x="1144330" y="3723276"/>
                  <a:pt x="1144330" y="3720222"/>
                </a:cubicBezTo>
                <a:cubicBezTo>
                  <a:pt x="1144330" y="3717167"/>
                  <a:pt x="1147384" y="3714113"/>
                  <a:pt x="1150439" y="3714113"/>
                </a:cubicBezTo>
                <a:close/>
                <a:moveTo>
                  <a:pt x="3209096" y="3699859"/>
                </a:moveTo>
                <a:cubicBezTo>
                  <a:pt x="3238621" y="3700877"/>
                  <a:pt x="3261017" y="3723276"/>
                  <a:pt x="3261017" y="3751783"/>
                </a:cubicBezTo>
                <a:cubicBezTo>
                  <a:pt x="3261017" y="3780290"/>
                  <a:pt x="3237603" y="3803706"/>
                  <a:pt x="3209096" y="3803706"/>
                </a:cubicBezTo>
                <a:cubicBezTo>
                  <a:pt x="3180589" y="3803706"/>
                  <a:pt x="3157171" y="3780290"/>
                  <a:pt x="3157171" y="3751783"/>
                </a:cubicBezTo>
                <a:cubicBezTo>
                  <a:pt x="3157171" y="3723276"/>
                  <a:pt x="3180589" y="3699859"/>
                  <a:pt x="3209096" y="3699859"/>
                </a:cubicBezTo>
                <a:close/>
                <a:moveTo>
                  <a:pt x="10019241" y="3698841"/>
                </a:moveTo>
                <a:cubicBezTo>
                  <a:pt x="10053857" y="3698841"/>
                  <a:pt x="10081346" y="3726330"/>
                  <a:pt x="10081346" y="3759928"/>
                </a:cubicBezTo>
                <a:cubicBezTo>
                  <a:pt x="10081346" y="3793526"/>
                  <a:pt x="10053857" y="3821015"/>
                  <a:pt x="10019241" y="3821015"/>
                </a:cubicBezTo>
                <a:cubicBezTo>
                  <a:pt x="9985643" y="3821015"/>
                  <a:pt x="9957136" y="3793526"/>
                  <a:pt x="9957136" y="3759928"/>
                </a:cubicBezTo>
                <a:cubicBezTo>
                  <a:pt x="9957136" y="3726330"/>
                  <a:pt x="9984625" y="3698841"/>
                  <a:pt x="10019241" y="3698841"/>
                </a:cubicBezTo>
                <a:close/>
                <a:moveTo>
                  <a:pt x="4673138" y="3679497"/>
                </a:moveTo>
                <a:cubicBezTo>
                  <a:pt x="4682302" y="3679497"/>
                  <a:pt x="4690446" y="3686623"/>
                  <a:pt x="4690446" y="3695787"/>
                </a:cubicBezTo>
                <a:cubicBezTo>
                  <a:pt x="4690446" y="3704950"/>
                  <a:pt x="4683321" y="3712076"/>
                  <a:pt x="4673138" y="3712076"/>
                </a:cubicBezTo>
                <a:cubicBezTo>
                  <a:pt x="4663972" y="3712076"/>
                  <a:pt x="4655826" y="3704950"/>
                  <a:pt x="4655826" y="3695787"/>
                </a:cubicBezTo>
                <a:cubicBezTo>
                  <a:pt x="4655826" y="3686623"/>
                  <a:pt x="4662954" y="3679497"/>
                  <a:pt x="4673138" y="3679497"/>
                </a:cubicBezTo>
                <a:close/>
                <a:moveTo>
                  <a:pt x="22399" y="3673388"/>
                </a:moveTo>
                <a:cubicBezTo>
                  <a:pt x="36652" y="3673388"/>
                  <a:pt x="47851" y="3684588"/>
                  <a:pt x="47851" y="3699859"/>
                </a:cubicBezTo>
                <a:cubicBezTo>
                  <a:pt x="47851" y="3714113"/>
                  <a:pt x="36652" y="3725312"/>
                  <a:pt x="22399" y="3725312"/>
                </a:cubicBezTo>
                <a:cubicBezTo>
                  <a:pt x="12217" y="3725312"/>
                  <a:pt x="4072" y="3719203"/>
                  <a:pt x="0" y="3712076"/>
                </a:cubicBezTo>
                <a:lnTo>
                  <a:pt x="0" y="3686623"/>
                </a:lnTo>
                <a:cubicBezTo>
                  <a:pt x="5091" y="3678479"/>
                  <a:pt x="13236" y="3673388"/>
                  <a:pt x="22399" y="3673388"/>
                </a:cubicBezTo>
                <a:close/>
                <a:moveTo>
                  <a:pt x="10351147" y="3666261"/>
                </a:moveTo>
                <a:cubicBezTo>
                  <a:pt x="10360309" y="3665243"/>
                  <a:pt x="10367436" y="3672370"/>
                  <a:pt x="10367436" y="3681533"/>
                </a:cubicBezTo>
                <a:cubicBezTo>
                  <a:pt x="10367436" y="3690696"/>
                  <a:pt x="10360309" y="3696804"/>
                  <a:pt x="10351147" y="3696804"/>
                </a:cubicBezTo>
                <a:cubicBezTo>
                  <a:pt x="10341983" y="3696804"/>
                  <a:pt x="10335875" y="3689678"/>
                  <a:pt x="10335875" y="3681533"/>
                </a:cubicBezTo>
                <a:cubicBezTo>
                  <a:pt x="10335875" y="3672370"/>
                  <a:pt x="10343002" y="3666261"/>
                  <a:pt x="10351147" y="3666261"/>
                </a:cubicBezTo>
                <a:close/>
                <a:moveTo>
                  <a:pt x="11263380" y="3656080"/>
                </a:moveTo>
                <a:cubicBezTo>
                  <a:pt x="11271524" y="3656080"/>
                  <a:pt x="11276615" y="3662189"/>
                  <a:pt x="11276615" y="3669316"/>
                </a:cubicBezTo>
                <a:cubicBezTo>
                  <a:pt x="11276615" y="3676442"/>
                  <a:pt x="11270506" y="3682551"/>
                  <a:pt x="11263380" y="3682551"/>
                </a:cubicBezTo>
                <a:cubicBezTo>
                  <a:pt x="11256252" y="3682551"/>
                  <a:pt x="11250144" y="3676442"/>
                  <a:pt x="11250144" y="3669316"/>
                </a:cubicBezTo>
                <a:cubicBezTo>
                  <a:pt x="11250144" y="3662189"/>
                  <a:pt x="11256252" y="3656080"/>
                  <a:pt x="11263380" y="3656080"/>
                </a:cubicBezTo>
                <a:close/>
                <a:moveTo>
                  <a:pt x="223997" y="3647935"/>
                </a:moveTo>
                <a:cubicBezTo>
                  <a:pt x="231123" y="3647935"/>
                  <a:pt x="237232" y="3654044"/>
                  <a:pt x="237232" y="3661170"/>
                </a:cubicBezTo>
                <a:cubicBezTo>
                  <a:pt x="237232" y="3668297"/>
                  <a:pt x="231123" y="3674406"/>
                  <a:pt x="223997" y="3674406"/>
                </a:cubicBezTo>
                <a:cubicBezTo>
                  <a:pt x="216870" y="3674406"/>
                  <a:pt x="210761" y="3668297"/>
                  <a:pt x="210761" y="3661170"/>
                </a:cubicBezTo>
                <a:cubicBezTo>
                  <a:pt x="210761" y="3654044"/>
                  <a:pt x="216870" y="3647935"/>
                  <a:pt x="223997" y="3647935"/>
                </a:cubicBezTo>
                <a:close/>
                <a:moveTo>
                  <a:pt x="6892604" y="3642845"/>
                </a:moveTo>
                <a:cubicBezTo>
                  <a:pt x="6896677" y="3642845"/>
                  <a:pt x="6898713" y="3645899"/>
                  <a:pt x="6898713" y="3648954"/>
                </a:cubicBezTo>
                <a:cubicBezTo>
                  <a:pt x="6898713" y="3653026"/>
                  <a:pt x="6895659" y="3655063"/>
                  <a:pt x="6892604" y="3655063"/>
                </a:cubicBezTo>
                <a:cubicBezTo>
                  <a:pt x="6888532" y="3655063"/>
                  <a:pt x="6886496" y="3652008"/>
                  <a:pt x="6886496" y="3648954"/>
                </a:cubicBezTo>
                <a:cubicBezTo>
                  <a:pt x="6886496" y="3644881"/>
                  <a:pt x="6889550" y="3642845"/>
                  <a:pt x="6892604" y="3642845"/>
                </a:cubicBezTo>
                <a:close/>
                <a:moveTo>
                  <a:pt x="3798592" y="3640808"/>
                </a:moveTo>
                <a:cubicBezTo>
                  <a:pt x="3800628" y="3639790"/>
                  <a:pt x="3802666" y="3641826"/>
                  <a:pt x="3802666" y="3644880"/>
                </a:cubicBezTo>
                <a:cubicBezTo>
                  <a:pt x="3802666" y="3646917"/>
                  <a:pt x="3800628" y="3648953"/>
                  <a:pt x="3798592" y="3648953"/>
                </a:cubicBezTo>
                <a:cubicBezTo>
                  <a:pt x="3796557" y="3648953"/>
                  <a:pt x="3794520" y="3646917"/>
                  <a:pt x="3794520" y="3644880"/>
                </a:cubicBezTo>
                <a:cubicBezTo>
                  <a:pt x="3794520" y="3642844"/>
                  <a:pt x="3796557" y="3640808"/>
                  <a:pt x="3798592" y="3640808"/>
                </a:cubicBezTo>
                <a:close/>
                <a:moveTo>
                  <a:pt x="11062810" y="3638772"/>
                </a:moveTo>
                <a:cubicBezTo>
                  <a:pt x="11064847" y="3638772"/>
                  <a:pt x="11066882" y="3640808"/>
                  <a:pt x="11066882" y="3642844"/>
                </a:cubicBezTo>
                <a:cubicBezTo>
                  <a:pt x="11066882" y="3644880"/>
                  <a:pt x="11064847" y="3646917"/>
                  <a:pt x="11062810" y="3646917"/>
                </a:cubicBezTo>
                <a:cubicBezTo>
                  <a:pt x="11060774" y="3646917"/>
                  <a:pt x="11058737" y="3644880"/>
                  <a:pt x="11058737" y="3642844"/>
                </a:cubicBezTo>
                <a:cubicBezTo>
                  <a:pt x="11058737" y="3640808"/>
                  <a:pt x="11060774" y="3638772"/>
                  <a:pt x="11062810" y="3638772"/>
                </a:cubicBezTo>
                <a:close/>
                <a:moveTo>
                  <a:pt x="11256252" y="3614337"/>
                </a:moveTo>
                <a:cubicBezTo>
                  <a:pt x="11263379" y="3614337"/>
                  <a:pt x="11270506" y="3620445"/>
                  <a:pt x="11270506" y="3628591"/>
                </a:cubicBezTo>
                <a:cubicBezTo>
                  <a:pt x="11270506" y="3636736"/>
                  <a:pt x="11264397" y="3642844"/>
                  <a:pt x="11256252" y="3642844"/>
                </a:cubicBezTo>
                <a:cubicBezTo>
                  <a:pt x="11248108" y="3642844"/>
                  <a:pt x="11241998" y="3636736"/>
                  <a:pt x="11241998" y="3628591"/>
                </a:cubicBezTo>
                <a:cubicBezTo>
                  <a:pt x="11241998" y="3620445"/>
                  <a:pt x="11248108" y="3614337"/>
                  <a:pt x="11256252" y="3614337"/>
                </a:cubicBezTo>
                <a:close/>
                <a:moveTo>
                  <a:pt x="11961807" y="3603138"/>
                </a:moveTo>
                <a:cubicBezTo>
                  <a:pt x="11967916" y="3603138"/>
                  <a:pt x="11974024" y="3608229"/>
                  <a:pt x="11974024" y="3615355"/>
                </a:cubicBezTo>
                <a:cubicBezTo>
                  <a:pt x="11974024" y="3622482"/>
                  <a:pt x="11968933" y="3627572"/>
                  <a:pt x="11961807" y="3627572"/>
                </a:cubicBezTo>
                <a:cubicBezTo>
                  <a:pt x="11954680" y="3627572"/>
                  <a:pt x="11949589" y="3622482"/>
                  <a:pt x="11949589" y="3615355"/>
                </a:cubicBezTo>
                <a:cubicBezTo>
                  <a:pt x="11949589" y="3608229"/>
                  <a:pt x="11954680" y="3603138"/>
                  <a:pt x="11961807" y="3603138"/>
                </a:cubicBezTo>
                <a:close/>
                <a:moveTo>
                  <a:pt x="7592051" y="3603138"/>
                </a:moveTo>
                <a:cubicBezTo>
                  <a:pt x="7595105" y="3603138"/>
                  <a:pt x="7598160" y="3606192"/>
                  <a:pt x="7598160" y="3609246"/>
                </a:cubicBezTo>
                <a:cubicBezTo>
                  <a:pt x="7598160" y="3612301"/>
                  <a:pt x="7595105" y="3615355"/>
                  <a:pt x="7592051" y="3615355"/>
                </a:cubicBezTo>
                <a:cubicBezTo>
                  <a:pt x="7587978" y="3615355"/>
                  <a:pt x="7585942" y="3612301"/>
                  <a:pt x="7585942" y="3609246"/>
                </a:cubicBezTo>
                <a:cubicBezTo>
                  <a:pt x="7585942" y="3606192"/>
                  <a:pt x="7588997" y="3603138"/>
                  <a:pt x="7592051" y="3603138"/>
                </a:cubicBezTo>
                <a:close/>
                <a:moveTo>
                  <a:pt x="5719746" y="3579721"/>
                </a:moveTo>
                <a:cubicBezTo>
                  <a:pt x="5727889" y="3579721"/>
                  <a:pt x="5736035" y="3587866"/>
                  <a:pt x="5736035" y="3596011"/>
                </a:cubicBezTo>
                <a:cubicBezTo>
                  <a:pt x="5736035" y="3605174"/>
                  <a:pt x="5728909" y="3612301"/>
                  <a:pt x="5719746" y="3612301"/>
                </a:cubicBezTo>
                <a:cubicBezTo>
                  <a:pt x="5710583" y="3612301"/>
                  <a:pt x="5703456" y="3605174"/>
                  <a:pt x="5703456" y="3596011"/>
                </a:cubicBezTo>
                <a:cubicBezTo>
                  <a:pt x="5703456" y="3586848"/>
                  <a:pt x="5710583" y="3579721"/>
                  <a:pt x="5719746" y="3579721"/>
                </a:cubicBezTo>
                <a:close/>
                <a:moveTo>
                  <a:pt x="2581980" y="3574631"/>
                </a:moveTo>
                <a:cubicBezTo>
                  <a:pt x="2587071" y="3574631"/>
                  <a:pt x="2591143" y="3578704"/>
                  <a:pt x="2591143" y="3583794"/>
                </a:cubicBezTo>
                <a:cubicBezTo>
                  <a:pt x="2591143" y="3588885"/>
                  <a:pt x="2587071" y="3592958"/>
                  <a:pt x="2581980" y="3592958"/>
                </a:cubicBezTo>
                <a:cubicBezTo>
                  <a:pt x="2576889" y="3592958"/>
                  <a:pt x="2572815" y="3588885"/>
                  <a:pt x="2572815" y="3583794"/>
                </a:cubicBezTo>
                <a:cubicBezTo>
                  <a:pt x="2572815" y="3578704"/>
                  <a:pt x="2576889" y="3574631"/>
                  <a:pt x="2581980" y="3574631"/>
                </a:cubicBezTo>
                <a:close/>
                <a:moveTo>
                  <a:pt x="6245083" y="3559359"/>
                </a:moveTo>
                <a:cubicBezTo>
                  <a:pt x="6253228" y="3559359"/>
                  <a:pt x="6260355" y="3566486"/>
                  <a:pt x="6260355" y="3574631"/>
                </a:cubicBezTo>
                <a:cubicBezTo>
                  <a:pt x="6260355" y="3582776"/>
                  <a:pt x="6253228" y="3589903"/>
                  <a:pt x="6245083" y="3589903"/>
                </a:cubicBezTo>
                <a:cubicBezTo>
                  <a:pt x="6236937" y="3589903"/>
                  <a:pt x="6229811" y="3582776"/>
                  <a:pt x="6229811" y="3574631"/>
                </a:cubicBezTo>
                <a:cubicBezTo>
                  <a:pt x="6229811" y="3566486"/>
                  <a:pt x="6236937" y="3559359"/>
                  <a:pt x="6245083" y="3559359"/>
                </a:cubicBezTo>
                <a:close/>
                <a:moveTo>
                  <a:pt x="2969866" y="3548160"/>
                </a:moveTo>
                <a:cubicBezTo>
                  <a:pt x="2976991" y="3548160"/>
                  <a:pt x="2984114" y="3554268"/>
                  <a:pt x="2984114" y="3562414"/>
                </a:cubicBezTo>
                <a:cubicBezTo>
                  <a:pt x="2984114" y="3570559"/>
                  <a:pt x="2978009" y="3576667"/>
                  <a:pt x="2969866" y="3576667"/>
                </a:cubicBezTo>
                <a:cubicBezTo>
                  <a:pt x="2961720" y="3576667"/>
                  <a:pt x="2955610" y="3570559"/>
                  <a:pt x="2955610" y="3562414"/>
                </a:cubicBezTo>
                <a:cubicBezTo>
                  <a:pt x="2955610" y="3554268"/>
                  <a:pt x="2961720" y="3548160"/>
                  <a:pt x="2969866" y="3548160"/>
                </a:cubicBezTo>
                <a:close/>
                <a:moveTo>
                  <a:pt x="9676136" y="3545106"/>
                </a:moveTo>
                <a:cubicBezTo>
                  <a:pt x="9683262" y="3545106"/>
                  <a:pt x="9689371" y="3550197"/>
                  <a:pt x="9689371" y="3558341"/>
                </a:cubicBezTo>
                <a:cubicBezTo>
                  <a:pt x="9689371" y="3565468"/>
                  <a:pt x="9683262" y="3571577"/>
                  <a:pt x="9676136" y="3571577"/>
                </a:cubicBezTo>
                <a:cubicBezTo>
                  <a:pt x="9669009" y="3571577"/>
                  <a:pt x="9662900" y="3565468"/>
                  <a:pt x="9662900" y="3558341"/>
                </a:cubicBezTo>
                <a:cubicBezTo>
                  <a:pt x="9662900" y="3551214"/>
                  <a:pt x="9669009" y="3545106"/>
                  <a:pt x="9676136" y="3545106"/>
                </a:cubicBezTo>
                <a:close/>
                <a:moveTo>
                  <a:pt x="11762257" y="3540015"/>
                </a:moveTo>
                <a:cubicBezTo>
                  <a:pt x="11774474" y="3540015"/>
                  <a:pt x="11784655" y="3550196"/>
                  <a:pt x="11784655" y="3562414"/>
                </a:cubicBezTo>
                <a:cubicBezTo>
                  <a:pt x="11784655" y="3574631"/>
                  <a:pt x="11774474" y="3584812"/>
                  <a:pt x="11762257" y="3584812"/>
                </a:cubicBezTo>
                <a:cubicBezTo>
                  <a:pt x="11750039" y="3584812"/>
                  <a:pt x="11739858" y="3574631"/>
                  <a:pt x="11739858" y="3562414"/>
                </a:cubicBezTo>
                <a:cubicBezTo>
                  <a:pt x="11739858" y="3550196"/>
                  <a:pt x="11750039" y="3540015"/>
                  <a:pt x="11762257" y="3540015"/>
                </a:cubicBezTo>
                <a:close/>
                <a:moveTo>
                  <a:pt x="9631338" y="3535942"/>
                </a:moveTo>
                <a:cubicBezTo>
                  <a:pt x="9632356" y="3535942"/>
                  <a:pt x="9633375" y="3536960"/>
                  <a:pt x="9633375" y="3537978"/>
                </a:cubicBezTo>
                <a:cubicBezTo>
                  <a:pt x="9633375" y="3538996"/>
                  <a:pt x="9632356" y="3540015"/>
                  <a:pt x="9631338" y="3540015"/>
                </a:cubicBezTo>
                <a:cubicBezTo>
                  <a:pt x="9630320" y="3540015"/>
                  <a:pt x="9629302" y="3538996"/>
                  <a:pt x="9629302" y="3537978"/>
                </a:cubicBezTo>
                <a:cubicBezTo>
                  <a:pt x="9629302" y="3536960"/>
                  <a:pt x="9630320" y="3535942"/>
                  <a:pt x="9631338" y="3535942"/>
                </a:cubicBezTo>
                <a:close/>
                <a:moveTo>
                  <a:pt x="12059546" y="3527798"/>
                </a:moveTo>
                <a:cubicBezTo>
                  <a:pt x="12069728" y="3527798"/>
                  <a:pt x="12078891" y="3535943"/>
                  <a:pt x="12078891" y="3547142"/>
                </a:cubicBezTo>
                <a:cubicBezTo>
                  <a:pt x="12078891" y="3557324"/>
                  <a:pt x="12069728" y="3566486"/>
                  <a:pt x="12059546" y="3566486"/>
                </a:cubicBezTo>
                <a:cubicBezTo>
                  <a:pt x="12049365" y="3566486"/>
                  <a:pt x="12040202" y="3557324"/>
                  <a:pt x="12040202" y="3547142"/>
                </a:cubicBezTo>
                <a:cubicBezTo>
                  <a:pt x="12040202" y="3536961"/>
                  <a:pt x="12049365" y="3527798"/>
                  <a:pt x="12059546" y="3527798"/>
                </a:cubicBezTo>
                <a:close/>
                <a:moveTo>
                  <a:pt x="7084010" y="3498272"/>
                </a:moveTo>
                <a:cubicBezTo>
                  <a:pt x="7103355" y="3498272"/>
                  <a:pt x="7119644" y="3513544"/>
                  <a:pt x="7119644" y="3533906"/>
                </a:cubicBezTo>
                <a:cubicBezTo>
                  <a:pt x="7119644" y="3553251"/>
                  <a:pt x="7103355" y="3569540"/>
                  <a:pt x="7084010" y="3569540"/>
                </a:cubicBezTo>
                <a:cubicBezTo>
                  <a:pt x="7063648" y="3569540"/>
                  <a:pt x="7048376" y="3553251"/>
                  <a:pt x="7048376" y="3533906"/>
                </a:cubicBezTo>
                <a:cubicBezTo>
                  <a:pt x="7048376" y="3514562"/>
                  <a:pt x="7064666" y="3498272"/>
                  <a:pt x="7084010" y="3498272"/>
                </a:cubicBezTo>
                <a:close/>
                <a:moveTo>
                  <a:pt x="6021100" y="3493181"/>
                </a:moveTo>
                <a:cubicBezTo>
                  <a:pt x="6034335" y="3493181"/>
                  <a:pt x="6044514" y="3503362"/>
                  <a:pt x="6044514" y="3516598"/>
                </a:cubicBezTo>
                <a:cubicBezTo>
                  <a:pt x="6044514" y="3529834"/>
                  <a:pt x="6034335" y="3540015"/>
                  <a:pt x="6021100" y="3540015"/>
                </a:cubicBezTo>
                <a:cubicBezTo>
                  <a:pt x="6007864" y="3540015"/>
                  <a:pt x="5997683" y="3529834"/>
                  <a:pt x="5997683" y="3516598"/>
                </a:cubicBezTo>
                <a:cubicBezTo>
                  <a:pt x="5997683" y="3503362"/>
                  <a:pt x="6007864" y="3493181"/>
                  <a:pt x="6021100" y="3493181"/>
                </a:cubicBezTo>
                <a:close/>
                <a:moveTo>
                  <a:pt x="11277632" y="3485036"/>
                </a:moveTo>
                <a:cubicBezTo>
                  <a:pt x="11288833" y="3485036"/>
                  <a:pt x="11297995" y="3494199"/>
                  <a:pt x="11297995" y="3505398"/>
                </a:cubicBezTo>
                <a:cubicBezTo>
                  <a:pt x="11297995" y="3516598"/>
                  <a:pt x="11288833" y="3525761"/>
                  <a:pt x="11277632" y="3525761"/>
                </a:cubicBezTo>
                <a:cubicBezTo>
                  <a:pt x="11266433" y="3525761"/>
                  <a:pt x="11257270" y="3516598"/>
                  <a:pt x="11257270" y="3505398"/>
                </a:cubicBezTo>
                <a:cubicBezTo>
                  <a:pt x="11257270" y="3494199"/>
                  <a:pt x="11266433" y="3485036"/>
                  <a:pt x="11277632" y="3485036"/>
                </a:cubicBezTo>
                <a:close/>
                <a:moveTo>
                  <a:pt x="2440421" y="3471801"/>
                </a:moveTo>
                <a:cubicBezTo>
                  <a:pt x="2446530" y="3471801"/>
                  <a:pt x="2451621" y="3476892"/>
                  <a:pt x="2451621" y="3483000"/>
                </a:cubicBezTo>
                <a:cubicBezTo>
                  <a:pt x="2451621" y="3489109"/>
                  <a:pt x="2446530" y="3494200"/>
                  <a:pt x="2440421" y="3494200"/>
                </a:cubicBezTo>
                <a:cubicBezTo>
                  <a:pt x="2434312" y="3494200"/>
                  <a:pt x="2429222" y="3489109"/>
                  <a:pt x="2429222" y="3483000"/>
                </a:cubicBezTo>
                <a:cubicBezTo>
                  <a:pt x="2429222" y="3476892"/>
                  <a:pt x="2434312" y="3471801"/>
                  <a:pt x="2440421" y="3471801"/>
                </a:cubicBezTo>
                <a:close/>
                <a:moveTo>
                  <a:pt x="3097080" y="3463656"/>
                </a:moveTo>
                <a:cubicBezTo>
                  <a:pt x="3101153" y="3463656"/>
                  <a:pt x="3105225" y="3466710"/>
                  <a:pt x="3105225" y="3471801"/>
                </a:cubicBezTo>
                <a:cubicBezTo>
                  <a:pt x="3105225" y="3476891"/>
                  <a:pt x="3101153" y="3479946"/>
                  <a:pt x="3097080" y="3479946"/>
                </a:cubicBezTo>
                <a:cubicBezTo>
                  <a:pt x="3091990" y="3479946"/>
                  <a:pt x="3088935" y="3475874"/>
                  <a:pt x="3088935" y="3471801"/>
                </a:cubicBezTo>
                <a:cubicBezTo>
                  <a:pt x="3088935" y="3466710"/>
                  <a:pt x="3093008" y="3463656"/>
                  <a:pt x="3097080" y="3463656"/>
                </a:cubicBezTo>
                <a:close/>
                <a:moveTo>
                  <a:pt x="8625439" y="3460602"/>
                </a:moveTo>
                <a:cubicBezTo>
                  <a:pt x="8627476" y="3460602"/>
                  <a:pt x="8628493" y="3461620"/>
                  <a:pt x="8628493" y="3463656"/>
                </a:cubicBezTo>
                <a:cubicBezTo>
                  <a:pt x="8628493" y="3465693"/>
                  <a:pt x="8627476" y="3466710"/>
                  <a:pt x="8625439" y="3466710"/>
                </a:cubicBezTo>
                <a:cubicBezTo>
                  <a:pt x="8623403" y="3466710"/>
                  <a:pt x="8622385" y="3465693"/>
                  <a:pt x="8622385" y="3463656"/>
                </a:cubicBezTo>
                <a:cubicBezTo>
                  <a:pt x="8622385" y="3461620"/>
                  <a:pt x="8623403" y="3460602"/>
                  <a:pt x="8625439" y="3460602"/>
                </a:cubicBezTo>
                <a:close/>
                <a:moveTo>
                  <a:pt x="10457030" y="3457547"/>
                </a:moveTo>
                <a:cubicBezTo>
                  <a:pt x="10462121" y="3457547"/>
                  <a:pt x="10466194" y="3461620"/>
                  <a:pt x="10466194" y="3466710"/>
                </a:cubicBezTo>
                <a:cubicBezTo>
                  <a:pt x="10466194" y="3471801"/>
                  <a:pt x="10462121" y="3475874"/>
                  <a:pt x="10457030" y="3475874"/>
                </a:cubicBezTo>
                <a:cubicBezTo>
                  <a:pt x="10451940" y="3475874"/>
                  <a:pt x="10447867" y="3471801"/>
                  <a:pt x="10447867" y="3466710"/>
                </a:cubicBezTo>
                <a:cubicBezTo>
                  <a:pt x="10447867" y="3461620"/>
                  <a:pt x="10451940" y="3457547"/>
                  <a:pt x="10457030" y="3457547"/>
                </a:cubicBezTo>
                <a:close/>
                <a:moveTo>
                  <a:pt x="8199867" y="3455511"/>
                </a:moveTo>
                <a:cubicBezTo>
                  <a:pt x="8200885" y="3455511"/>
                  <a:pt x="8201903" y="3457547"/>
                  <a:pt x="8201903" y="3458565"/>
                </a:cubicBezTo>
                <a:cubicBezTo>
                  <a:pt x="8201903" y="3459583"/>
                  <a:pt x="8200885" y="3460602"/>
                  <a:pt x="8199867" y="3460602"/>
                </a:cubicBezTo>
                <a:cubicBezTo>
                  <a:pt x="8198848" y="3460602"/>
                  <a:pt x="8196812" y="3459583"/>
                  <a:pt x="8196812" y="3458565"/>
                </a:cubicBezTo>
                <a:cubicBezTo>
                  <a:pt x="8196812" y="3457547"/>
                  <a:pt x="8197830" y="3455511"/>
                  <a:pt x="8199867" y="3455511"/>
                </a:cubicBezTo>
                <a:close/>
                <a:moveTo>
                  <a:pt x="5478448" y="3453475"/>
                </a:moveTo>
                <a:cubicBezTo>
                  <a:pt x="5480485" y="3453475"/>
                  <a:pt x="5481503" y="3454493"/>
                  <a:pt x="5481503" y="3456529"/>
                </a:cubicBezTo>
                <a:cubicBezTo>
                  <a:pt x="5481503" y="3458566"/>
                  <a:pt x="5480485" y="3459583"/>
                  <a:pt x="5478448" y="3459583"/>
                </a:cubicBezTo>
                <a:cubicBezTo>
                  <a:pt x="5476412" y="3459583"/>
                  <a:pt x="5475394" y="3458566"/>
                  <a:pt x="5475394" y="3456529"/>
                </a:cubicBezTo>
                <a:cubicBezTo>
                  <a:pt x="5475394" y="3454493"/>
                  <a:pt x="5476412" y="3453475"/>
                  <a:pt x="5478448" y="3453475"/>
                </a:cubicBezTo>
                <a:close/>
                <a:moveTo>
                  <a:pt x="11224691" y="3452457"/>
                </a:moveTo>
                <a:cubicBezTo>
                  <a:pt x="11225709" y="3451439"/>
                  <a:pt x="11227746" y="3453475"/>
                  <a:pt x="11227746" y="3455512"/>
                </a:cubicBezTo>
                <a:cubicBezTo>
                  <a:pt x="11227746" y="3457547"/>
                  <a:pt x="11225709" y="3458566"/>
                  <a:pt x="11224691" y="3458566"/>
                </a:cubicBezTo>
                <a:cubicBezTo>
                  <a:pt x="11222655" y="3458566"/>
                  <a:pt x="11221636" y="3456529"/>
                  <a:pt x="11221636" y="3455512"/>
                </a:cubicBezTo>
                <a:cubicBezTo>
                  <a:pt x="11221636" y="3453475"/>
                  <a:pt x="11223673" y="3452457"/>
                  <a:pt x="11224691" y="3452457"/>
                </a:cubicBezTo>
                <a:close/>
                <a:moveTo>
                  <a:pt x="8541953" y="3447366"/>
                </a:moveTo>
                <a:cubicBezTo>
                  <a:pt x="8546026" y="3447366"/>
                  <a:pt x="8549080" y="3450421"/>
                  <a:pt x="8549080" y="3454493"/>
                </a:cubicBezTo>
                <a:cubicBezTo>
                  <a:pt x="8549080" y="3458566"/>
                  <a:pt x="8546026" y="3461620"/>
                  <a:pt x="8541953" y="3461620"/>
                </a:cubicBezTo>
                <a:cubicBezTo>
                  <a:pt x="8537880" y="3461620"/>
                  <a:pt x="8534826" y="3458566"/>
                  <a:pt x="8534826" y="3454493"/>
                </a:cubicBezTo>
                <a:cubicBezTo>
                  <a:pt x="8534826" y="3450421"/>
                  <a:pt x="8537880" y="3447366"/>
                  <a:pt x="8541953" y="3447366"/>
                </a:cubicBezTo>
                <a:close/>
                <a:moveTo>
                  <a:pt x="7065684" y="3431076"/>
                </a:moveTo>
                <a:cubicBezTo>
                  <a:pt x="7077901" y="3431076"/>
                  <a:pt x="7088082" y="3441257"/>
                  <a:pt x="7088082" y="3453475"/>
                </a:cubicBezTo>
                <a:cubicBezTo>
                  <a:pt x="7088082" y="3465692"/>
                  <a:pt x="7077901" y="3475873"/>
                  <a:pt x="7065684" y="3475873"/>
                </a:cubicBezTo>
                <a:cubicBezTo>
                  <a:pt x="7053466" y="3475873"/>
                  <a:pt x="7043285" y="3465692"/>
                  <a:pt x="7043285" y="3453475"/>
                </a:cubicBezTo>
                <a:cubicBezTo>
                  <a:pt x="7043285" y="3441257"/>
                  <a:pt x="7053466" y="3431076"/>
                  <a:pt x="7065684" y="3431076"/>
                </a:cubicBezTo>
                <a:close/>
                <a:moveTo>
                  <a:pt x="5279916" y="3424968"/>
                </a:moveTo>
                <a:cubicBezTo>
                  <a:pt x="5285008" y="3425986"/>
                  <a:pt x="5289078" y="3430059"/>
                  <a:pt x="5289078" y="3435149"/>
                </a:cubicBezTo>
                <a:cubicBezTo>
                  <a:pt x="5289078" y="3440240"/>
                  <a:pt x="5285008" y="3444312"/>
                  <a:pt x="5279916" y="3444312"/>
                </a:cubicBezTo>
                <a:cubicBezTo>
                  <a:pt x="5274827" y="3444312"/>
                  <a:pt x="5270756" y="3440240"/>
                  <a:pt x="5270756" y="3435149"/>
                </a:cubicBezTo>
                <a:cubicBezTo>
                  <a:pt x="5270756" y="3430059"/>
                  <a:pt x="5274827" y="3424968"/>
                  <a:pt x="5279916" y="3424968"/>
                </a:cubicBezTo>
                <a:close/>
                <a:moveTo>
                  <a:pt x="1524108" y="3424968"/>
                </a:moveTo>
                <a:cubicBezTo>
                  <a:pt x="1533271" y="3423950"/>
                  <a:pt x="1541416" y="3432095"/>
                  <a:pt x="1541416" y="3441258"/>
                </a:cubicBezTo>
                <a:cubicBezTo>
                  <a:pt x="1541416" y="3450421"/>
                  <a:pt x="1533271" y="3458566"/>
                  <a:pt x="1524108" y="3458566"/>
                </a:cubicBezTo>
                <a:cubicBezTo>
                  <a:pt x="1514945" y="3458566"/>
                  <a:pt x="1506800" y="3451439"/>
                  <a:pt x="1506800" y="3441258"/>
                </a:cubicBezTo>
                <a:cubicBezTo>
                  <a:pt x="1506800" y="3432095"/>
                  <a:pt x="1513927" y="3424968"/>
                  <a:pt x="1524108" y="3424968"/>
                </a:cubicBezTo>
                <a:close/>
                <a:moveTo>
                  <a:pt x="11624811" y="3416823"/>
                </a:moveTo>
                <a:cubicBezTo>
                  <a:pt x="11625829" y="3416823"/>
                  <a:pt x="11627864" y="3417841"/>
                  <a:pt x="11627864" y="3419878"/>
                </a:cubicBezTo>
                <a:cubicBezTo>
                  <a:pt x="11627864" y="3421914"/>
                  <a:pt x="11626847" y="3422932"/>
                  <a:pt x="11624811" y="3422932"/>
                </a:cubicBezTo>
                <a:cubicBezTo>
                  <a:pt x="11622774" y="3422932"/>
                  <a:pt x="11621756" y="3421914"/>
                  <a:pt x="11621756" y="3419878"/>
                </a:cubicBezTo>
                <a:cubicBezTo>
                  <a:pt x="11621756" y="3417841"/>
                  <a:pt x="11622774" y="3416823"/>
                  <a:pt x="11624811" y="3416823"/>
                </a:cubicBezTo>
                <a:close/>
                <a:moveTo>
                  <a:pt x="1917116" y="3413768"/>
                </a:moveTo>
                <a:cubicBezTo>
                  <a:pt x="1922207" y="3413768"/>
                  <a:pt x="1927297" y="3417841"/>
                  <a:pt x="1927297" y="3423949"/>
                </a:cubicBezTo>
                <a:cubicBezTo>
                  <a:pt x="1927297" y="3430058"/>
                  <a:pt x="1922207" y="3434130"/>
                  <a:pt x="1917116" y="3434130"/>
                </a:cubicBezTo>
                <a:cubicBezTo>
                  <a:pt x="1911007" y="3434130"/>
                  <a:pt x="1906936" y="3429040"/>
                  <a:pt x="1906936" y="3423949"/>
                </a:cubicBezTo>
                <a:cubicBezTo>
                  <a:pt x="1906936" y="3417841"/>
                  <a:pt x="1912026" y="3413768"/>
                  <a:pt x="1917116" y="3413768"/>
                </a:cubicBezTo>
                <a:close/>
                <a:moveTo>
                  <a:pt x="5165902" y="3393406"/>
                </a:moveTo>
                <a:cubicBezTo>
                  <a:pt x="5172009" y="3394424"/>
                  <a:pt x="5177103" y="3399515"/>
                  <a:pt x="5177103" y="3404606"/>
                </a:cubicBezTo>
                <a:cubicBezTo>
                  <a:pt x="5177103" y="3410714"/>
                  <a:pt x="5172009" y="3415805"/>
                  <a:pt x="5165902" y="3415805"/>
                </a:cubicBezTo>
                <a:cubicBezTo>
                  <a:pt x="5159799" y="3415805"/>
                  <a:pt x="5154701" y="3410714"/>
                  <a:pt x="5154701" y="3404606"/>
                </a:cubicBezTo>
                <a:cubicBezTo>
                  <a:pt x="5154701" y="3398497"/>
                  <a:pt x="5159799" y="3393406"/>
                  <a:pt x="5165902" y="3393406"/>
                </a:cubicBezTo>
                <a:close/>
                <a:moveTo>
                  <a:pt x="5465222" y="3386279"/>
                </a:moveTo>
                <a:cubicBezTo>
                  <a:pt x="5484567" y="3385261"/>
                  <a:pt x="5499838" y="3401551"/>
                  <a:pt x="5499838" y="3420895"/>
                </a:cubicBezTo>
                <a:cubicBezTo>
                  <a:pt x="5499838" y="3440240"/>
                  <a:pt x="5484567" y="3455512"/>
                  <a:pt x="5465222" y="3455512"/>
                </a:cubicBezTo>
                <a:cubicBezTo>
                  <a:pt x="5445879" y="3455512"/>
                  <a:pt x="5429590" y="3440240"/>
                  <a:pt x="5429590" y="3420895"/>
                </a:cubicBezTo>
                <a:cubicBezTo>
                  <a:pt x="5429590" y="3401551"/>
                  <a:pt x="5444861" y="3386279"/>
                  <a:pt x="5465222" y="3386279"/>
                </a:cubicBezTo>
                <a:close/>
                <a:moveTo>
                  <a:pt x="8081764" y="3381188"/>
                </a:moveTo>
                <a:cubicBezTo>
                  <a:pt x="8090927" y="3381188"/>
                  <a:pt x="8099072" y="3389333"/>
                  <a:pt x="8099072" y="3398496"/>
                </a:cubicBezTo>
                <a:cubicBezTo>
                  <a:pt x="8099072" y="3407659"/>
                  <a:pt x="8090927" y="3415804"/>
                  <a:pt x="8081764" y="3415804"/>
                </a:cubicBezTo>
                <a:cubicBezTo>
                  <a:pt x="8072601" y="3415804"/>
                  <a:pt x="8064456" y="3407659"/>
                  <a:pt x="8064456" y="3398496"/>
                </a:cubicBezTo>
                <a:cubicBezTo>
                  <a:pt x="8064456" y="3389333"/>
                  <a:pt x="8072601" y="3381188"/>
                  <a:pt x="8081764" y="3381188"/>
                </a:cubicBezTo>
                <a:close/>
                <a:moveTo>
                  <a:pt x="2167538" y="3379153"/>
                </a:moveTo>
                <a:cubicBezTo>
                  <a:pt x="2171610" y="3379153"/>
                  <a:pt x="2174665" y="3382207"/>
                  <a:pt x="2174665" y="3386279"/>
                </a:cubicBezTo>
                <a:cubicBezTo>
                  <a:pt x="2174665" y="3390352"/>
                  <a:pt x="2171610" y="3393406"/>
                  <a:pt x="2167538" y="3393406"/>
                </a:cubicBezTo>
                <a:cubicBezTo>
                  <a:pt x="2163464" y="3393406"/>
                  <a:pt x="2160411" y="3390352"/>
                  <a:pt x="2160411" y="3386279"/>
                </a:cubicBezTo>
                <a:cubicBezTo>
                  <a:pt x="2160411" y="3382207"/>
                  <a:pt x="2163464" y="3379153"/>
                  <a:pt x="2167538" y="3379153"/>
                </a:cubicBezTo>
                <a:close/>
                <a:moveTo>
                  <a:pt x="5912161" y="3372026"/>
                </a:moveTo>
                <a:cubicBezTo>
                  <a:pt x="5915216" y="3372026"/>
                  <a:pt x="5917252" y="3374062"/>
                  <a:pt x="5917252" y="3377117"/>
                </a:cubicBezTo>
                <a:cubicBezTo>
                  <a:pt x="5917252" y="3380171"/>
                  <a:pt x="5915216" y="3382207"/>
                  <a:pt x="5912161" y="3382207"/>
                </a:cubicBezTo>
                <a:cubicBezTo>
                  <a:pt x="5909107" y="3382207"/>
                  <a:pt x="5907070" y="3380171"/>
                  <a:pt x="5907070" y="3377117"/>
                </a:cubicBezTo>
                <a:cubicBezTo>
                  <a:pt x="5907070" y="3374062"/>
                  <a:pt x="5909107" y="3372026"/>
                  <a:pt x="5912161" y="3372026"/>
                </a:cubicBezTo>
                <a:close/>
                <a:moveTo>
                  <a:pt x="5985469" y="3371007"/>
                </a:moveTo>
                <a:cubicBezTo>
                  <a:pt x="6001757" y="3371007"/>
                  <a:pt x="6014992" y="3384243"/>
                  <a:pt x="6014992" y="3400533"/>
                </a:cubicBezTo>
                <a:cubicBezTo>
                  <a:pt x="6014992" y="3416822"/>
                  <a:pt x="6001757" y="3429040"/>
                  <a:pt x="5985469" y="3429040"/>
                </a:cubicBezTo>
                <a:cubicBezTo>
                  <a:pt x="5969178" y="3429040"/>
                  <a:pt x="5955944" y="3415804"/>
                  <a:pt x="5955944" y="3400533"/>
                </a:cubicBezTo>
                <a:cubicBezTo>
                  <a:pt x="5955944" y="3384243"/>
                  <a:pt x="5969178" y="3371007"/>
                  <a:pt x="5985469" y="3371007"/>
                </a:cubicBezTo>
                <a:close/>
                <a:moveTo>
                  <a:pt x="11978097" y="3369989"/>
                </a:moveTo>
                <a:cubicBezTo>
                  <a:pt x="11984206" y="3369989"/>
                  <a:pt x="11988278" y="3374062"/>
                  <a:pt x="11988278" y="3380170"/>
                </a:cubicBezTo>
                <a:cubicBezTo>
                  <a:pt x="11988278" y="3386279"/>
                  <a:pt x="11983188" y="3390351"/>
                  <a:pt x="11978097" y="3390351"/>
                </a:cubicBezTo>
                <a:cubicBezTo>
                  <a:pt x="11971989" y="3390351"/>
                  <a:pt x="11967916" y="3385261"/>
                  <a:pt x="11967916" y="3380170"/>
                </a:cubicBezTo>
                <a:cubicBezTo>
                  <a:pt x="11967916" y="3375080"/>
                  <a:pt x="11973007" y="3369989"/>
                  <a:pt x="11978097" y="3369989"/>
                </a:cubicBezTo>
                <a:close/>
                <a:moveTo>
                  <a:pt x="5751306" y="3365917"/>
                </a:moveTo>
                <a:cubicBezTo>
                  <a:pt x="5763522" y="3365917"/>
                  <a:pt x="5774723" y="3376098"/>
                  <a:pt x="5774723" y="3389334"/>
                </a:cubicBezTo>
                <a:cubicBezTo>
                  <a:pt x="5774723" y="3402570"/>
                  <a:pt x="5764541" y="3412751"/>
                  <a:pt x="5751306" y="3412751"/>
                </a:cubicBezTo>
                <a:cubicBezTo>
                  <a:pt x="5738071" y="3412751"/>
                  <a:pt x="5727889" y="3402570"/>
                  <a:pt x="5727889" y="3389334"/>
                </a:cubicBezTo>
                <a:cubicBezTo>
                  <a:pt x="5727889" y="3376098"/>
                  <a:pt x="5738071" y="3365917"/>
                  <a:pt x="5751306" y="3365917"/>
                </a:cubicBezTo>
                <a:close/>
                <a:moveTo>
                  <a:pt x="1345917" y="3353700"/>
                </a:moveTo>
                <a:cubicBezTo>
                  <a:pt x="1352026" y="3353700"/>
                  <a:pt x="1357117" y="3358791"/>
                  <a:pt x="1357117" y="3364899"/>
                </a:cubicBezTo>
                <a:cubicBezTo>
                  <a:pt x="1357117" y="3371007"/>
                  <a:pt x="1352026" y="3376098"/>
                  <a:pt x="1345917" y="3376098"/>
                </a:cubicBezTo>
                <a:cubicBezTo>
                  <a:pt x="1339809" y="3376098"/>
                  <a:pt x="1334718" y="3371007"/>
                  <a:pt x="1334718" y="3364899"/>
                </a:cubicBezTo>
                <a:cubicBezTo>
                  <a:pt x="1334718" y="3358791"/>
                  <a:pt x="1339809" y="3353700"/>
                  <a:pt x="1345917" y="3353700"/>
                </a:cubicBezTo>
                <a:close/>
                <a:moveTo>
                  <a:pt x="1741964" y="3352681"/>
                </a:moveTo>
                <a:cubicBezTo>
                  <a:pt x="1750109" y="3352681"/>
                  <a:pt x="1757236" y="3359808"/>
                  <a:pt x="1757236" y="3367953"/>
                </a:cubicBezTo>
                <a:cubicBezTo>
                  <a:pt x="1757236" y="3376098"/>
                  <a:pt x="1750109" y="3383225"/>
                  <a:pt x="1741964" y="3383225"/>
                </a:cubicBezTo>
                <a:cubicBezTo>
                  <a:pt x="1732801" y="3383225"/>
                  <a:pt x="1726692" y="3376098"/>
                  <a:pt x="1726692" y="3367953"/>
                </a:cubicBezTo>
                <a:cubicBezTo>
                  <a:pt x="1726692" y="3359808"/>
                  <a:pt x="1733819" y="3352681"/>
                  <a:pt x="1741964" y="3352681"/>
                </a:cubicBezTo>
                <a:close/>
                <a:moveTo>
                  <a:pt x="8901348" y="3345554"/>
                </a:moveTo>
                <a:cubicBezTo>
                  <a:pt x="8907457" y="3345554"/>
                  <a:pt x="8912548" y="3350645"/>
                  <a:pt x="8912548" y="3356754"/>
                </a:cubicBezTo>
                <a:cubicBezTo>
                  <a:pt x="8912548" y="3362862"/>
                  <a:pt x="8907457" y="3367953"/>
                  <a:pt x="8901348" y="3367953"/>
                </a:cubicBezTo>
                <a:cubicBezTo>
                  <a:pt x="8895240" y="3367953"/>
                  <a:pt x="8890149" y="3362862"/>
                  <a:pt x="8890149" y="3356754"/>
                </a:cubicBezTo>
                <a:cubicBezTo>
                  <a:pt x="8890149" y="3350645"/>
                  <a:pt x="8895240" y="3345554"/>
                  <a:pt x="8901348" y="3345554"/>
                </a:cubicBezTo>
                <a:close/>
                <a:moveTo>
                  <a:pt x="8379055" y="3334355"/>
                </a:moveTo>
                <a:cubicBezTo>
                  <a:pt x="8385163" y="3335373"/>
                  <a:pt x="8391272" y="3340463"/>
                  <a:pt x="8391272" y="3346573"/>
                </a:cubicBezTo>
                <a:cubicBezTo>
                  <a:pt x="8391272" y="3352681"/>
                  <a:pt x="8386181" y="3358790"/>
                  <a:pt x="8379055" y="3358790"/>
                </a:cubicBezTo>
                <a:cubicBezTo>
                  <a:pt x="8371928" y="3358790"/>
                  <a:pt x="8366837" y="3353699"/>
                  <a:pt x="8366837" y="3346573"/>
                </a:cubicBezTo>
                <a:cubicBezTo>
                  <a:pt x="8366837" y="3340463"/>
                  <a:pt x="8371928" y="3334355"/>
                  <a:pt x="8379055" y="3334355"/>
                </a:cubicBezTo>
                <a:close/>
                <a:moveTo>
                  <a:pt x="1251232" y="3312975"/>
                </a:moveTo>
                <a:cubicBezTo>
                  <a:pt x="1255304" y="3312975"/>
                  <a:pt x="1258359" y="3316029"/>
                  <a:pt x="1258359" y="3320101"/>
                </a:cubicBezTo>
                <a:cubicBezTo>
                  <a:pt x="1258359" y="3324174"/>
                  <a:pt x="1255304" y="3327228"/>
                  <a:pt x="1251232" y="3327228"/>
                </a:cubicBezTo>
                <a:cubicBezTo>
                  <a:pt x="1247159" y="3327228"/>
                  <a:pt x="1244105" y="3324174"/>
                  <a:pt x="1244105" y="3320101"/>
                </a:cubicBezTo>
                <a:cubicBezTo>
                  <a:pt x="1244105" y="3316029"/>
                  <a:pt x="1247159" y="3312975"/>
                  <a:pt x="1251232" y="3312975"/>
                </a:cubicBezTo>
                <a:close/>
                <a:moveTo>
                  <a:pt x="8995015" y="3306866"/>
                </a:moveTo>
                <a:cubicBezTo>
                  <a:pt x="8997052" y="3306866"/>
                  <a:pt x="8998069" y="3308902"/>
                  <a:pt x="8998069" y="3309920"/>
                </a:cubicBezTo>
                <a:cubicBezTo>
                  <a:pt x="8998069" y="3311957"/>
                  <a:pt x="8997052" y="3312975"/>
                  <a:pt x="8995015" y="3312975"/>
                </a:cubicBezTo>
                <a:cubicBezTo>
                  <a:pt x="8992979" y="3312975"/>
                  <a:pt x="8991961" y="3310939"/>
                  <a:pt x="8991961" y="3309920"/>
                </a:cubicBezTo>
                <a:cubicBezTo>
                  <a:pt x="8991961" y="3307884"/>
                  <a:pt x="8993997" y="3306866"/>
                  <a:pt x="8995015" y="3306866"/>
                </a:cubicBezTo>
                <a:close/>
                <a:moveTo>
                  <a:pt x="4238390" y="3297703"/>
                </a:moveTo>
                <a:cubicBezTo>
                  <a:pt x="4241446" y="3297703"/>
                  <a:pt x="4244501" y="3300757"/>
                  <a:pt x="4244501" y="3303811"/>
                </a:cubicBezTo>
                <a:cubicBezTo>
                  <a:pt x="4244501" y="3306866"/>
                  <a:pt x="4241446" y="3309920"/>
                  <a:pt x="4238390" y="3309920"/>
                </a:cubicBezTo>
                <a:cubicBezTo>
                  <a:pt x="4235338" y="3309920"/>
                  <a:pt x="4232282" y="3306866"/>
                  <a:pt x="4232282" y="3303811"/>
                </a:cubicBezTo>
                <a:cubicBezTo>
                  <a:pt x="4232282" y="3300757"/>
                  <a:pt x="4235338" y="3297703"/>
                  <a:pt x="4238390" y="3297703"/>
                </a:cubicBezTo>
                <a:close/>
                <a:moveTo>
                  <a:pt x="10075237" y="3291594"/>
                </a:moveTo>
                <a:cubicBezTo>
                  <a:pt x="10077274" y="3292612"/>
                  <a:pt x="10078292" y="3293630"/>
                  <a:pt x="10078292" y="3294648"/>
                </a:cubicBezTo>
                <a:cubicBezTo>
                  <a:pt x="10078292" y="3296685"/>
                  <a:pt x="10077274" y="3297703"/>
                  <a:pt x="10075237" y="3297703"/>
                </a:cubicBezTo>
                <a:cubicBezTo>
                  <a:pt x="10073201" y="3297703"/>
                  <a:pt x="10072183" y="3296685"/>
                  <a:pt x="10072183" y="3294648"/>
                </a:cubicBezTo>
                <a:cubicBezTo>
                  <a:pt x="10072183" y="3292612"/>
                  <a:pt x="10073201" y="3291594"/>
                  <a:pt x="10075237" y="3291594"/>
                </a:cubicBezTo>
                <a:close/>
                <a:moveTo>
                  <a:pt x="7144079" y="3279377"/>
                </a:moveTo>
                <a:cubicBezTo>
                  <a:pt x="7145097" y="3279377"/>
                  <a:pt x="7147133" y="3280395"/>
                  <a:pt x="7147133" y="3282432"/>
                </a:cubicBezTo>
                <a:cubicBezTo>
                  <a:pt x="7147133" y="3284468"/>
                  <a:pt x="7146116" y="3285486"/>
                  <a:pt x="7144079" y="3285486"/>
                </a:cubicBezTo>
                <a:cubicBezTo>
                  <a:pt x="7143061" y="3285486"/>
                  <a:pt x="7141025" y="3284468"/>
                  <a:pt x="7141025" y="3282432"/>
                </a:cubicBezTo>
                <a:cubicBezTo>
                  <a:pt x="7141025" y="3281413"/>
                  <a:pt x="7142043" y="3279377"/>
                  <a:pt x="7144079" y="3279377"/>
                </a:cubicBezTo>
                <a:close/>
                <a:moveTo>
                  <a:pt x="4435895" y="3261051"/>
                </a:moveTo>
                <a:cubicBezTo>
                  <a:pt x="4439967" y="3261051"/>
                  <a:pt x="4444040" y="3264105"/>
                  <a:pt x="4444040" y="3269196"/>
                </a:cubicBezTo>
                <a:cubicBezTo>
                  <a:pt x="4444040" y="3273269"/>
                  <a:pt x="4440986" y="3277341"/>
                  <a:pt x="4435895" y="3277341"/>
                </a:cubicBezTo>
                <a:cubicBezTo>
                  <a:pt x="4431822" y="3277341"/>
                  <a:pt x="4427749" y="3274286"/>
                  <a:pt x="4427749" y="3269196"/>
                </a:cubicBezTo>
                <a:cubicBezTo>
                  <a:pt x="4427749" y="3265124"/>
                  <a:pt x="4430805" y="3261051"/>
                  <a:pt x="4435895" y="3261051"/>
                </a:cubicBezTo>
                <a:close/>
                <a:moveTo>
                  <a:pt x="3076766" y="3244761"/>
                </a:moveTo>
                <a:cubicBezTo>
                  <a:pt x="3100181" y="3244761"/>
                  <a:pt x="3118507" y="3264105"/>
                  <a:pt x="3118507" y="3286504"/>
                </a:cubicBezTo>
                <a:cubicBezTo>
                  <a:pt x="3118507" y="3308902"/>
                  <a:pt x="3100181" y="3328247"/>
                  <a:pt x="3076766" y="3328247"/>
                </a:cubicBezTo>
                <a:cubicBezTo>
                  <a:pt x="3053349" y="3328247"/>
                  <a:pt x="3035021" y="3309920"/>
                  <a:pt x="3035021" y="3286504"/>
                </a:cubicBezTo>
                <a:cubicBezTo>
                  <a:pt x="3035021" y="3263087"/>
                  <a:pt x="3053349" y="3244761"/>
                  <a:pt x="3076766" y="3244761"/>
                </a:cubicBezTo>
                <a:close/>
                <a:moveTo>
                  <a:pt x="2172686" y="3238652"/>
                </a:moveTo>
                <a:cubicBezTo>
                  <a:pt x="2184903" y="3238652"/>
                  <a:pt x="2195083" y="3248833"/>
                  <a:pt x="2195083" y="3261051"/>
                </a:cubicBezTo>
                <a:cubicBezTo>
                  <a:pt x="2195083" y="3273268"/>
                  <a:pt x="2184903" y="3283449"/>
                  <a:pt x="2172686" y="3283449"/>
                </a:cubicBezTo>
                <a:cubicBezTo>
                  <a:pt x="2160468" y="3283449"/>
                  <a:pt x="2150289" y="3273268"/>
                  <a:pt x="2150289" y="3261051"/>
                </a:cubicBezTo>
                <a:cubicBezTo>
                  <a:pt x="2150289" y="3248833"/>
                  <a:pt x="2160468" y="3238652"/>
                  <a:pt x="2172686" y="3238652"/>
                </a:cubicBezTo>
                <a:close/>
                <a:moveTo>
                  <a:pt x="312529" y="3216254"/>
                </a:moveTo>
                <a:cubicBezTo>
                  <a:pt x="320674" y="3215236"/>
                  <a:pt x="327801" y="3222363"/>
                  <a:pt x="327801" y="3230508"/>
                </a:cubicBezTo>
                <a:cubicBezTo>
                  <a:pt x="327801" y="3238652"/>
                  <a:pt x="320674" y="3244761"/>
                  <a:pt x="312529" y="3244761"/>
                </a:cubicBezTo>
                <a:cubicBezTo>
                  <a:pt x="304384" y="3244761"/>
                  <a:pt x="297257" y="3238652"/>
                  <a:pt x="297257" y="3230508"/>
                </a:cubicBezTo>
                <a:cubicBezTo>
                  <a:pt x="297257" y="3222363"/>
                  <a:pt x="303366" y="3216254"/>
                  <a:pt x="312529" y="3216254"/>
                </a:cubicBezTo>
                <a:close/>
                <a:moveTo>
                  <a:pt x="3855575" y="3211163"/>
                </a:moveTo>
                <a:cubicBezTo>
                  <a:pt x="3859647" y="3210145"/>
                  <a:pt x="3861683" y="3213199"/>
                  <a:pt x="3861683" y="3217272"/>
                </a:cubicBezTo>
                <a:cubicBezTo>
                  <a:pt x="3861683" y="3220326"/>
                  <a:pt x="3858629" y="3223380"/>
                  <a:pt x="3855575" y="3223380"/>
                </a:cubicBezTo>
                <a:cubicBezTo>
                  <a:pt x="3851502" y="3223380"/>
                  <a:pt x="3849466" y="3220326"/>
                  <a:pt x="3849466" y="3217272"/>
                </a:cubicBezTo>
                <a:cubicBezTo>
                  <a:pt x="3849466" y="3213199"/>
                  <a:pt x="3852520" y="3211163"/>
                  <a:pt x="3855575" y="3211163"/>
                </a:cubicBezTo>
                <a:close/>
                <a:moveTo>
                  <a:pt x="10133270" y="3199964"/>
                </a:moveTo>
                <a:cubicBezTo>
                  <a:pt x="10143451" y="3200982"/>
                  <a:pt x="10152614" y="3209127"/>
                  <a:pt x="10152614" y="3219308"/>
                </a:cubicBezTo>
                <a:cubicBezTo>
                  <a:pt x="10152614" y="3229490"/>
                  <a:pt x="10144470" y="3238652"/>
                  <a:pt x="10133270" y="3238652"/>
                </a:cubicBezTo>
                <a:cubicBezTo>
                  <a:pt x="10123089" y="3238652"/>
                  <a:pt x="10113926" y="3230508"/>
                  <a:pt x="10113926" y="3219308"/>
                </a:cubicBezTo>
                <a:cubicBezTo>
                  <a:pt x="10113926" y="3209127"/>
                  <a:pt x="10122071" y="3199964"/>
                  <a:pt x="10133270" y="3199964"/>
                </a:cubicBezTo>
                <a:close/>
                <a:moveTo>
                  <a:pt x="3664170" y="3197927"/>
                </a:moveTo>
                <a:cubicBezTo>
                  <a:pt x="3665187" y="3197927"/>
                  <a:pt x="3667224" y="3199963"/>
                  <a:pt x="3667224" y="3200982"/>
                </a:cubicBezTo>
                <a:cubicBezTo>
                  <a:pt x="3667224" y="3203018"/>
                  <a:pt x="3666207" y="3204036"/>
                  <a:pt x="3664170" y="3204036"/>
                </a:cubicBezTo>
                <a:cubicBezTo>
                  <a:pt x="3662133" y="3204036"/>
                  <a:pt x="3661116" y="3203018"/>
                  <a:pt x="3661116" y="3200982"/>
                </a:cubicBezTo>
                <a:cubicBezTo>
                  <a:pt x="3661116" y="3198945"/>
                  <a:pt x="3662133" y="3197927"/>
                  <a:pt x="3664170" y="3197927"/>
                </a:cubicBezTo>
                <a:close/>
                <a:moveTo>
                  <a:pt x="10032476" y="3196910"/>
                </a:moveTo>
                <a:cubicBezTo>
                  <a:pt x="10042657" y="3196910"/>
                  <a:pt x="10049784" y="3205055"/>
                  <a:pt x="10049784" y="3214218"/>
                </a:cubicBezTo>
                <a:cubicBezTo>
                  <a:pt x="10049784" y="3223381"/>
                  <a:pt x="10041639" y="3231526"/>
                  <a:pt x="10032476" y="3231526"/>
                </a:cubicBezTo>
                <a:cubicBezTo>
                  <a:pt x="10023313" y="3231526"/>
                  <a:pt x="10015168" y="3224399"/>
                  <a:pt x="10015168" y="3214218"/>
                </a:cubicBezTo>
                <a:cubicBezTo>
                  <a:pt x="10015168" y="3205055"/>
                  <a:pt x="10022295" y="3196910"/>
                  <a:pt x="10032476" y="3196910"/>
                </a:cubicBezTo>
                <a:close/>
                <a:moveTo>
                  <a:pt x="9661882" y="3195892"/>
                </a:moveTo>
                <a:cubicBezTo>
                  <a:pt x="9670027" y="3195892"/>
                  <a:pt x="9677154" y="3203018"/>
                  <a:pt x="9677154" y="3211164"/>
                </a:cubicBezTo>
                <a:cubicBezTo>
                  <a:pt x="9677154" y="3219309"/>
                  <a:pt x="9670027" y="3226436"/>
                  <a:pt x="9661882" y="3226436"/>
                </a:cubicBezTo>
                <a:cubicBezTo>
                  <a:pt x="9653737" y="3226436"/>
                  <a:pt x="9646610" y="3219309"/>
                  <a:pt x="9646610" y="3211164"/>
                </a:cubicBezTo>
                <a:cubicBezTo>
                  <a:pt x="9646610" y="3203018"/>
                  <a:pt x="9653737" y="3195892"/>
                  <a:pt x="9661882" y="3195892"/>
                </a:cubicBezTo>
                <a:close/>
                <a:moveTo>
                  <a:pt x="6536264" y="3192837"/>
                </a:moveTo>
                <a:cubicBezTo>
                  <a:pt x="6544409" y="3192837"/>
                  <a:pt x="6550518" y="3197928"/>
                  <a:pt x="6550518" y="3206073"/>
                </a:cubicBezTo>
                <a:cubicBezTo>
                  <a:pt x="6550518" y="3213199"/>
                  <a:pt x="6544409" y="3219308"/>
                  <a:pt x="6536264" y="3219308"/>
                </a:cubicBezTo>
                <a:cubicBezTo>
                  <a:pt x="6528119" y="3219308"/>
                  <a:pt x="6522010" y="3213199"/>
                  <a:pt x="6522010" y="3206073"/>
                </a:cubicBezTo>
                <a:cubicBezTo>
                  <a:pt x="6522010" y="3197928"/>
                  <a:pt x="6528119" y="3192837"/>
                  <a:pt x="6536264" y="3192837"/>
                </a:cubicBezTo>
                <a:close/>
                <a:moveTo>
                  <a:pt x="4988769" y="3183674"/>
                </a:moveTo>
                <a:cubicBezTo>
                  <a:pt x="4996911" y="3183674"/>
                  <a:pt x="5005056" y="3190801"/>
                  <a:pt x="5005056" y="3199964"/>
                </a:cubicBezTo>
                <a:cubicBezTo>
                  <a:pt x="5005056" y="3209127"/>
                  <a:pt x="4997929" y="3216254"/>
                  <a:pt x="4988769" y="3216254"/>
                </a:cubicBezTo>
                <a:cubicBezTo>
                  <a:pt x="4979603" y="3216254"/>
                  <a:pt x="4972473" y="3209127"/>
                  <a:pt x="4972473" y="3199964"/>
                </a:cubicBezTo>
                <a:cubicBezTo>
                  <a:pt x="4972473" y="3190801"/>
                  <a:pt x="4979603" y="3183674"/>
                  <a:pt x="4988769" y="3183674"/>
                </a:cubicBezTo>
                <a:close/>
                <a:moveTo>
                  <a:pt x="3054391" y="3177565"/>
                </a:moveTo>
                <a:cubicBezTo>
                  <a:pt x="3057443" y="3177565"/>
                  <a:pt x="3061517" y="3180620"/>
                  <a:pt x="3061517" y="3184692"/>
                </a:cubicBezTo>
                <a:cubicBezTo>
                  <a:pt x="3061517" y="3188765"/>
                  <a:pt x="3058462" y="3191819"/>
                  <a:pt x="3054391" y="3191819"/>
                </a:cubicBezTo>
                <a:cubicBezTo>
                  <a:pt x="3050319" y="3191819"/>
                  <a:pt x="3047263" y="3188765"/>
                  <a:pt x="3047263" y="3184692"/>
                </a:cubicBezTo>
                <a:cubicBezTo>
                  <a:pt x="3047263" y="3180620"/>
                  <a:pt x="3050319" y="3177565"/>
                  <a:pt x="3054391" y="3177565"/>
                </a:cubicBezTo>
                <a:close/>
                <a:moveTo>
                  <a:pt x="5637293" y="3172475"/>
                </a:moveTo>
                <a:cubicBezTo>
                  <a:pt x="5640347" y="3172475"/>
                  <a:pt x="5642384" y="3174511"/>
                  <a:pt x="5642384" y="3177566"/>
                </a:cubicBezTo>
                <a:cubicBezTo>
                  <a:pt x="5642384" y="3180620"/>
                  <a:pt x="5640347" y="3182656"/>
                  <a:pt x="5637293" y="3182656"/>
                </a:cubicBezTo>
                <a:cubicBezTo>
                  <a:pt x="5634239" y="3182656"/>
                  <a:pt x="5632203" y="3180620"/>
                  <a:pt x="5632203" y="3177566"/>
                </a:cubicBezTo>
                <a:cubicBezTo>
                  <a:pt x="5632203" y="3174511"/>
                  <a:pt x="5634239" y="3172475"/>
                  <a:pt x="5637293" y="3172475"/>
                </a:cubicBezTo>
                <a:close/>
                <a:moveTo>
                  <a:pt x="3531885" y="3163312"/>
                </a:moveTo>
                <a:cubicBezTo>
                  <a:pt x="3548174" y="3163312"/>
                  <a:pt x="3561407" y="3176547"/>
                  <a:pt x="3561407" y="3192837"/>
                </a:cubicBezTo>
                <a:cubicBezTo>
                  <a:pt x="3561407" y="3209127"/>
                  <a:pt x="3548174" y="3222363"/>
                  <a:pt x="3531885" y="3222363"/>
                </a:cubicBezTo>
                <a:cubicBezTo>
                  <a:pt x="3515597" y="3222363"/>
                  <a:pt x="3502364" y="3209127"/>
                  <a:pt x="3502364" y="3192837"/>
                </a:cubicBezTo>
                <a:cubicBezTo>
                  <a:pt x="3502364" y="3176547"/>
                  <a:pt x="3515597" y="3163312"/>
                  <a:pt x="3531885" y="3163312"/>
                </a:cubicBezTo>
                <a:close/>
                <a:moveTo>
                  <a:pt x="4761699" y="3156185"/>
                </a:moveTo>
                <a:cubicBezTo>
                  <a:pt x="4769846" y="3156185"/>
                  <a:pt x="4776972" y="3163312"/>
                  <a:pt x="4776972" y="3171457"/>
                </a:cubicBezTo>
                <a:cubicBezTo>
                  <a:pt x="4776972" y="3179602"/>
                  <a:pt x="4769846" y="3186729"/>
                  <a:pt x="4761699" y="3186729"/>
                </a:cubicBezTo>
                <a:cubicBezTo>
                  <a:pt x="4753556" y="3186729"/>
                  <a:pt x="4746428" y="3179602"/>
                  <a:pt x="4746428" y="3171457"/>
                </a:cubicBezTo>
                <a:cubicBezTo>
                  <a:pt x="4746428" y="3163312"/>
                  <a:pt x="4753556" y="3156185"/>
                  <a:pt x="4761699" y="3156185"/>
                </a:cubicBezTo>
                <a:close/>
                <a:moveTo>
                  <a:pt x="9412443" y="3153131"/>
                </a:moveTo>
                <a:cubicBezTo>
                  <a:pt x="9412443" y="3153131"/>
                  <a:pt x="9413461" y="3153131"/>
                  <a:pt x="9413461" y="3154149"/>
                </a:cubicBezTo>
                <a:cubicBezTo>
                  <a:pt x="9413461" y="3155167"/>
                  <a:pt x="9412443" y="3155167"/>
                  <a:pt x="9412443" y="3155167"/>
                </a:cubicBezTo>
                <a:cubicBezTo>
                  <a:pt x="9411425" y="3155167"/>
                  <a:pt x="9411425" y="3154149"/>
                  <a:pt x="9411425" y="3154149"/>
                </a:cubicBezTo>
                <a:cubicBezTo>
                  <a:pt x="9411425" y="3153131"/>
                  <a:pt x="9412443" y="3153131"/>
                  <a:pt x="9412443" y="3153131"/>
                </a:cubicBezTo>
                <a:close/>
                <a:moveTo>
                  <a:pt x="9980552" y="3152112"/>
                </a:moveTo>
                <a:cubicBezTo>
                  <a:pt x="9988697" y="3152112"/>
                  <a:pt x="9993788" y="3158221"/>
                  <a:pt x="9993788" y="3165348"/>
                </a:cubicBezTo>
                <a:cubicBezTo>
                  <a:pt x="9993788" y="3172474"/>
                  <a:pt x="9987679" y="3178583"/>
                  <a:pt x="9980552" y="3178583"/>
                </a:cubicBezTo>
                <a:cubicBezTo>
                  <a:pt x="9973425" y="3178583"/>
                  <a:pt x="9967317" y="3172474"/>
                  <a:pt x="9967317" y="3165348"/>
                </a:cubicBezTo>
                <a:cubicBezTo>
                  <a:pt x="9967317" y="3158221"/>
                  <a:pt x="9973425" y="3152112"/>
                  <a:pt x="9980552" y="3152112"/>
                </a:cubicBezTo>
                <a:close/>
                <a:moveTo>
                  <a:pt x="3434082" y="3143967"/>
                </a:moveTo>
                <a:cubicBezTo>
                  <a:pt x="3447316" y="3143967"/>
                  <a:pt x="3457497" y="3154148"/>
                  <a:pt x="3457497" y="3167384"/>
                </a:cubicBezTo>
                <a:cubicBezTo>
                  <a:pt x="3457497" y="3180620"/>
                  <a:pt x="3447316" y="3190801"/>
                  <a:pt x="3434082" y="3190801"/>
                </a:cubicBezTo>
                <a:cubicBezTo>
                  <a:pt x="3420845" y="3190801"/>
                  <a:pt x="3410663" y="3180620"/>
                  <a:pt x="3410663" y="3167384"/>
                </a:cubicBezTo>
                <a:cubicBezTo>
                  <a:pt x="3410663" y="3154148"/>
                  <a:pt x="3420845" y="3143967"/>
                  <a:pt x="3434082" y="3143967"/>
                </a:cubicBezTo>
                <a:close/>
                <a:moveTo>
                  <a:pt x="4864520" y="3122587"/>
                </a:moveTo>
                <a:cubicBezTo>
                  <a:pt x="4869612" y="3122587"/>
                  <a:pt x="4873683" y="3126659"/>
                  <a:pt x="4873683" y="3131750"/>
                </a:cubicBezTo>
                <a:cubicBezTo>
                  <a:pt x="4873683" y="3136840"/>
                  <a:pt x="4869612" y="3140913"/>
                  <a:pt x="4864520" y="3140913"/>
                </a:cubicBezTo>
                <a:cubicBezTo>
                  <a:pt x="4859430" y="3140913"/>
                  <a:pt x="4855358" y="3136840"/>
                  <a:pt x="4855358" y="3131750"/>
                </a:cubicBezTo>
                <a:cubicBezTo>
                  <a:pt x="4855358" y="3126659"/>
                  <a:pt x="4859430" y="3122587"/>
                  <a:pt x="4864520" y="3122587"/>
                </a:cubicBezTo>
                <a:close/>
                <a:moveTo>
                  <a:pt x="1861120" y="3113424"/>
                </a:moveTo>
                <a:cubicBezTo>
                  <a:pt x="1864175" y="3113424"/>
                  <a:pt x="1866211" y="3115460"/>
                  <a:pt x="1866211" y="3118515"/>
                </a:cubicBezTo>
                <a:cubicBezTo>
                  <a:pt x="1866211" y="3121569"/>
                  <a:pt x="1864175" y="3123605"/>
                  <a:pt x="1861120" y="3123605"/>
                </a:cubicBezTo>
                <a:cubicBezTo>
                  <a:pt x="1858065" y="3123605"/>
                  <a:pt x="1856029" y="3121569"/>
                  <a:pt x="1856029" y="3118515"/>
                </a:cubicBezTo>
                <a:cubicBezTo>
                  <a:pt x="1856029" y="3115460"/>
                  <a:pt x="1858065" y="3113424"/>
                  <a:pt x="1861120" y="3113424"/>
                </a:cubicBezTo>
                <a:close/>
                <a:moveTo>
                  <a:pt x="8803609" y="3099171"/>
                </a:moveTo>
                <a:cubicBezTo>
                  <a:pt x="8816844" y="3099171"/>
                  <a:pt x="8828043" y="3110370"/>
                  <a:pt x="8828043" y="3123605"/>
                </a:cubicBezTo>
                <a:cubicBezTo>
                  <a:pt x="8828043" y="3136841"/>
                  <a:pt x="8816844" y="3148040"/>
                  <a:pt x="8803609" y="3148040"/>
                </a:cubicBezTo>
                <a:cubicBezTo>
                  <a:pt x="8790374" y="3148040"/>
                  <a:pt x="8779174" y="3136841"/>
                  <a:pt x="8779174" y="3123605"/>
                </a:cubicBezTo>
                <a:cubicBezTo>
                  <a:pt x="8779174" y="3110370"/>
                  <a:pt x="8790374" y="3099171"/>
                  <a:pt x="8803609" y="3099171"/>
                </a:cubicBezTo>
                <a:close/>
                <a:moveTo>
                  <a:pt x="7949410" y="3059464"/>
                </a:moveTo>
                <a:cubicBezTo>
                  <a:pt x="7956536" y="3059464"/>
                  <a:pt x="7961627" y="3065572"/>
                  <a:pt x="7961627" y="3071682"/>
                </a:cubicBezTo>
                <a:cubicBezTo>
                  <a:pt x="7961627" y="3077790"/>
                  <a:pt x="7956536" y="3083899"/>
                  <a:pt x="7949410" y="3083899"/>
                </a:cubicBezTo>
                <a:cubicBezTo>
                  <a:pt x="7943301" y="3083899"/>
                  <a:pt x="7937192" y="3078808"/>
                  <a:pt x="7937192" y="3071682"/>
                </a:cubicBezTo>
                <a:cubicBezTo>
                  <a:pt x="7937192" y="3065572"/>
                  <a:pt x="7942283" y="3059464"/>
                  <a:pt x="7949410" y="3059464"/>
                </a:cubicBezTo>
                <a:close/>
                <a:moveTo>
                  <a:pt x="9902157" y="3041138"/>
                </a:moveTo>
                <a:cubicBezTo>
                  <a:pt x="9911320" y="3041138"/>
                  <a:pt x="9917429" y="3048265"/>
                  <a:pt x="9917429" y="3056410"/>
                </a:cubicBezTo>
                <a:cubicBezTo>
                  <a:pt x="9917429" y="3064555"/>
                  <a:pt x="9910302" y="3071682"/>
                  <a:pt x="9902157" y="3071682"/>
                </a:cubicBezTo>
                <a:cubicBezTo>
                  <a:pt x="9894012" y="3071682"/>
                  <a:pt x="9886885" y="3064555"/>
                  <a:pt x="9886885" y="3056410"/>
                </a:cubicBezTo>
                <a:cubicBezTo>
                  <a:pt x="9886885" y="3048265"/>
                  <a:pt x="9894012" y="3041138"/>
                  <a:pt x="9902157" y="3041138"/>
                </a:cubicBezTo>
                <a:close/>
                <a:moveTo>
                  <a:pt x="6312277" y="3032993"/>
                </a:moveTo>
                <a:cubicBezTo>
                  <a:pt x="6313295" y="3034011"/>
                  <a:pt x="6314314" y="3035029"/>
                  <a:pt x="6314314" y="3035029"/>
                </a:cubicBezTo>
                <a:cubicBezTo>
                  <a:pt x="6314314" y="3036047"/>
                  <a:pt x="6313295" y="3037065"/>
                  <a:pt x="6312277" y="3037065"/>
                </a:cubicBezTo>
                <a:cubicBezTo>
                  <a:pt x="6311259" y="3037065"/>
                  <a:pt x="6310241" y="3036047"/>
                  <a:pt x="6310241" y="3035029"/>
                </a:cubicBezTo>
                <a:cubicBezTo>
                  <a:pt x="6310241" y="3034011"/>
                  <a:pt x="6311259" y="3032993"/>
                  <a:pt x="6312277" y="3032993"/>
                </a:cubicBezTo>
                <a:close/>
                <a:moveTo>
                  <a:pt x="9349319" y="3031975"/>
                </a:moveTo>
                <a:cubicBezTo>
                  <a:pt x="9350338" y="3032993"/>
                  <a:pt x="9351356" y="3032993"/>
                  <a:pt x="9351356" y="3034011"/>
                </a:cubicBezTo>
                <a:cubicBezTo>
                  <a:pt x="9351356" y="3035029"/>
                  <a:pt x="9350338" y="3036048"/>
                  <a:pt x="9349319" y="3036048"/>
                </a:cubicBezTo>
                <a:cubicBezTo>
                  <a:pt x="9348301" y="3036048"/>
                  <a:pt x="9347283" y="3035029"/>
                  <a:pt x="9347283" y="3034011"/>
                </a:cubicBezTo>
                <a:cubicBezTo>
                  <a:pt x="9347283" y="3032993"/>
                  <a:pt x="9348301" y="3031975"/>
                  <a:pt x="9349319" y="3031975"/>
                </a:cubicBezTo>
                <a:close/>
                <a:moveTo>
                  <a:pt x="10741086" y="3007540"/>
                </a:moveTo>
                <a:cubicBezTo>
                  <a:pt x="10744141" y="3007540"/>
                  <a:pt x="10745158" y="3009576"/>
                  <a:pt x="10745158" y="3011612"/>
                </a:cubicBezTo>
                <a:cubicBezTo>
                  <a:pt x="10745158" y="3013648"/>
                  <a:pt x="10743121" y="3015685"/>
                  <a:pt x="10741086" y="3015685"/>
                </a:cubicBezTo>
                <a:cubicBezTo>
                  <a:pt x="10739050" y="3015685"/>
                  <a:pt x="10737013" y="3013648"/>
                  <a:pt x="10737013" y="3011612"/>
                </a:cubicBezTo>
                <a:cubicBezTo>
                  <a:pt x="10737013" y="3009576"/>
                  <a:pt x="10739050" y="3007540"/>
                  <a:pt x="10741086" y="3007540"/>
                </a:cubicBezTo>
                <a:close/>
                <a:moveTo>
                  <a:pt x="2150269" y="2998377"/>
                </a:moveTo>
                <a:cubicBezTo>
                  <a:pt x="2156454" y="2998377"/>
                  <a:pt x="2161467" y="3003391"/>
                  <a:pt x="2161467" y="3009576"/>
                </a:cubicBezTo>
                <a:cubicBezTo>
                  <a:pt x="2161467" y="3015761"/>
                  <a:pt x="2156454" y="3020775"/>
                  <a:pt x="2150269" y="3020775"/>
                </a:cubicBezTo>
                <a:cubicBezTo>
                  <a:pt x="2144082" y="3020775"/>
                  <a:pt x="2139069" y="3015761"/>
                  <a:pt x="2139069" y="3009576"/>
                </a:cubicBezTo>
                <a:cubicBezTo>
                  <a:pt x="2139069" y="3003391"/>
                  <a:pt x="2144082" y="2998377"/>
                  <a:pt x="2150269" y="2998377"/>
                </a:cubicBezTo>
                <a:close/>
                <a:moveTo>
                  <a:pt x="10768574" y="2987178"/>
                </a:moveTo>
                <a:cubicBezTo>
                  <a:pt x="10775701" y="2987178"/>
                  <a:pt x="10782828" y="2993286"/>
                  <a:pt x="10782828" y="3000413"/>
                </a:cubicBezTo>
                <a:cubicBezTo>
                  <a:pt x="10782828" y="3007540"/>
                  <a:pt x="10776719" y="3014667"/>
                  <a:pt x="10768574" y="3014667"/>
                </a:cubicBezTo>
                <a:cubicBezTo>
                  <a:pt x="10760429" y="3014667"/>
                  <a:pt x="10754321" y="3008558"/>
                  <a:pt x="10754321" y="3000413"/>
                </a:cubicBezTo>
                <a:cubicBezTo>
                  <a:pt x="10754321" y="2993286"/>
                  <a:pt x="10760429" y="2987178"/>
                  <a:pt x="10768574" y="2987178"/>
                </a:cubicBezTo>
                <a:close/>
                <a:moveTo>
                  <a:pt x="7612413" y="2976997"/>
                </a:moveTo>
                <a:cubicBezTo>
                  <a:pt x="7613431" y="2976997"/>
                  <a:pt x="7615467" y="2978015"/>
                  <a:pt x="7615467" y="2980051"/>
                </a:cubicBezTo>
                <a:cubicBezTo>
                  <a:pt x="7615467" y="2982088"/>
                  <a:pt x="7614450" y="2983105"/>
                  <a:pt x="7612413" y="2983105"/>
                </a:cubicBezTo>
                <a:cubicBezTo>
                  <a:pt x="7610377" y="2983105"/>
                  <a:pt x="7609359" y="2982088"/>
                  <a:pt x="7609359" y="2980051"/>
                </a:cubicBezTo>
                <a:cubicBezTo>
                  <a:pt x="7609359" y="2978015"/>
                  <a:pt x="7610377" y="2976997"/>
                  <a:pt x="7612413" y="2976997"/>
                </a:cubicBezTo>
                <a:close/>
                <a:moveTo>
                  <a:pt x="2436381" y="2954598"/>
                </a:moveTo>
                <a:cubicBezTo>
                  <a:pt x="2446562" y="2954598"/>
                  <a:pt x="2455725" y="2963761"/>
                  <a:pt x="2455725" y="2973942"/>
                </a:cubicBezTo>
                <a:cubicBezTo>
                  <a:pt x="2455725" y="2984123"/>
                  <a:pt x="2447580" y="2993286"/>
                  <a:pt x="2436381" y="2993286"/>
                </a:cubicBezTo>
                <a:cubicBezTo>
                  <a:pt x="2426200" y="2993286"/>
                  <a:pt x="2417037" y="2985142"/>
                  <a:pt x="2417037" y="2973942"/>
                </a:cubicBezTo>
                <a:cubicBezTo>
                  <a:pt x="2417037" y="2963761"/>
                  <a:pt x="2425183" y="2954598"/>
                  <a:pt x="2436381" y="2954598"/>
                </a:cubicBezTo>
                <a:close/>
                <a:moveTo>
                  <a:pt x="536514" y="2952562"/>
                </a:moveTo>
                <a:cubicBezTo>
                  <a:pt x="541605" y="2952562"/>
                  <a:pt x="545677" y="2956635"/>
                  <a:pt x="545677" y="2961725"/>
                </a:cubicBezTo>
                <a:cubicBezTo>
                  <a:pt x="545677" y="2966816"/>
                  <a:pt x="541605" y="2970888"/>
                  <a:pt x="536514" y="2970888"/>
                </a:cubicBezTo>
                <a:cubicBezTo>
                  <a:pt x="531423" y="2970888"/>
                  <a:pt x="527351" y="2966816"/>
                  <a:pt x="527351" y="2961725"/>
                </a:cubicBezTo>
                <a:cubicBezTo>
                  <a:pt x="527351" y="2956635"/>
                  <a:pt x="531423" y="2952562"/>
                  <a:pt x="536514" y="2952562"/>
                </a:cubicBezTo>
                <a:close/>
                <a:moveTo>
                  <a:pt x="2217424" y="2925072"/>
                </a:moveTo>
                <a:cubicBezTo>
                  <a:pt x="2218446" y="2925072"/>
                  <a:pt x="2220483" y="2927108"/>
                  <a:pt x="2220483" y="2928126"/>
                </a:cubicBezTo>
                <a:cubicBezTo>
                  <a:pt x="2220483" y="2930163"/>
                  <a:pt x="2219465" y="2931181"/>
                  <a:pt x="2217424" y="2931181"/>
                </a:cubicBezTo>
                <a:cubicBezTo>
                  <a:pt x="2215388" y="2931181"/>
                  <a:pt x="2214369" y="2930163"/>
                  <a:pt x="2214369" y="2928126"/>
                </a:cubicBezTo>
                <a:cubicBezTo>
                  <a:pt x="2214369" y="2926090"/>
                  <a:pt x="2215388" y="2925072"/>
                  <a:pt x="2217424" y="2925072"/>
                </a:cubicBezTo>
                <a:close/>
                <a:moveTo>
                  <a:pt x="748335" y="2906747"/>
                </a:moveTo>
                <a:cubicBezTo>
                  <a:pt x="760552" y="2907765"/>
                  <a:pt x="770733" y="2916928"/>
                  <a:pt x="770733" y="2929146"/>
                </a:cubicBezTo>
                <a:cubicBezTo>
                  <a:pt x="770733" y="2941362"/>
                  <a:pt x="760552" y="2951543"/>
                  <a:pt x="748335" y="2951543"/>
                </a:cubicBezTo>
                <a:cubicBezTo>
                  <a:pt x="736117" y="2951543"/>
                  <a:pt x="725936" y="2941362"/>
                  <a:pt x="725936" y="2929146"/>
                </a:cubicBezTo>
                <a:cubicBezTo>
                  <a:pt x="725936" y="2916928"/>
                  <a:pt x="736117" y="2906747"/>
                  <a:pt x="748335" y="2906747"/>
                </a:cubicBezTo>
                <a:close/>
                <a:moveTo>
                  <a:pt x="9257689" y="2898604"/>
                </a:moveTo>
                <a:cubicBezTo>
                  <a:pt x="9265834" y="2898604"/>
                  <a:pt x="9272961" y="2905731"/>
                  <a:pt x="9272961" y="2913875"/>
                </a:cubicBezTo>
                <a:cubicBezTo>
                  <a:pt x="9272961" y="2922020"/>
                  <a:pt x="9265834" y="2929146"/>
                  <a:pt x="9257689" y="2929146"/>
                </a:cubicBezTo>
                <a:cubicBezTo>
                  <a:pt x="9249544" y="2929146"/>
                  <a:pt x="9242417" y="2922020"/>
                  <a:pt x="9242417" y="2913875"/>
                </a:cubicBezTo>
                <a:cubicBezTo>
                  <a:pt x="9242417" y="2905731"/>
                  <a:pt x="9249544" y="2898604"/>
                  <a:pt x="9257689" y="2898604"/>
                </a:cubicBezTo>
                <a:close/>
                <a:moveTo>
                  <a:pt x="190380" y="2894530"/>
                </a:moveTo>
                <a:cubicBezTo>
                  <a:pt x="205652" y="2894530"/>
                  <a:pt x="217869" y="2906748"/>
                  <a:pt x="217869" y="2922019"/>
                </a:cubicBezTo>
                <a:cubicBezTo>
                  <a:pt x="217869" y="2937290"/>
                  <a:pt x="205652" y="2949509"/>
                  <a:pt x="190380" y="2949509"/>
                </a:cubicBezTo>
                <a:cubicBezTo>
                  <a:pt x="175108" y="2949509"/>
                  <a:pt x="162891" y="2937290"/>
                  <a:pt x="162891" y="2922019"/>
                </a:cubicBezTo>
                <a:cubicBezTo>
                  <a:pt x="162891" y="2906748"/>
                  <a:pt x="175108" y="2894530"/>
                  <a:pt x="190380" y="2894530"/>
                </a:cubicBezTo>
                <a:close/>
                <a:moveTo>
                  <a:pt x="3601049" y="2881294"/>
                </a:moveTo>
                <a:cubicBezTo>
                  <a:pt x="3603085" y="2881294"/>
                  <a:pt x="3604103" y="2882312"/>
                  <a:pt x="3604103" y="2884348"/>
                </a:cubicBezTo>
                <a:cubicBezTo>
                  <a:pt x="3604103" y="2886385"/>
                  <a:pt x="3603085" y="2887402"/>
                  <a:pt x="3601049" y="2887402"/>
                </a:cubicBezTo>
                <a:cubicBezTo>
                  <a:pt x="3599012" y="2887402"/>
                  <a:pt x="3597995" y="2886385"/>
                  <a:pt x="3597995" y="2884348"/>
                </a:cubicBezTo>
                <a:cubicBezTo>
                  <a:pt x="3597995" y="2882312"/>
                  <a:pt x="3599012" y="2881294"/>
                  <a:pt x="3601049" y="2881294"/>
                </a:cubicBezTo>
                <a:close/>
                <a:moveTo>
                  <a:pt x="7358902" y="2869078"/>
                </a:moveTo>
                <a:cubicBezTo>
                  <a:pt x="7360938" y="2869078"/>
                  <a:pt x="7362975" y="2871115"/>
                  <a:pt x="7362975" y="2873153"/>
                </a:cubicBezTo>
                <a:cubicBezTo>
                  <a:pt x="7362975" y="2875187"/>
                  <a:pt x="7360938" y="2877223"/>
                  <a:pt x="7358902" y="2877223"/>
                </a:cubicBezTo>
                <a:cubicBezTo>
                  <a:pt x="7356866" y="2877223"/>
                  <a:pt x="7354830" y="2875187"/>
                  <a:pt x="7354830" y="2873153"/>
                </a:cubicBezTo>
                <a:cubicBezTo>
                  <a:pt x="7354830" y="2871115"/>
                  <a:pt x="7356866" y="2869078"/>
                  <a:pt x="7358902" y="2869078"/>
                </a:cubicBezTo>
                <a:close/>
                <a:moveTo>
                  <a:pt x="7198039" y="2816137"/>
                </a:moveTo>
                <a:cubicBezTo>
                  <a:pt x="7201094" y="2815119"/>
                  <a:pt x="7204148" y="2818174"/>
                  <a:pt x="7204148" y="2822246"/>
                </a:cubicBezTo>
                <a:cubicBezTo>
                  <a:pt x="7204148" y="2825301"/>
                  <a:pt x="7201094" y="2828355"/>
                  <a:pt x="7198039" y="2828355"/>
                </a:cubicBezTo>
                <a:cubicBezTo>
                  <a:pt x="7194985" y="2828355"/>
                  <a:pt x="7191931" y="2825301"/>
                  <a:pt x="7191931" y="2822246"/>
                </a:cubicBezTo>
                <a:cubicBezTo>
                  <a:pt x="7191931" y="2819192"/>
                  <a:pt x="7194985" y="2816137"/>
                  <a:pt x="7198039" y="2816137"/>
                </a:cubicBezTo>
                <a:close/>
                <a:moveTo>
                  <a:pt x="5795091" y="2743854"/>
                </a:moveTo>
                <a:cubicBezTo>
                  <a:pt x="5805271" y="2743854"/>
                  <a:pt x="5813416" y="2751999"/>
                  <a:pt x="5813416" y="2762180"/>
                </a:cubicBezTo>
                <a:cubicBezTo>
                  <a:pt x="5813416" y="2772361"/>
                  <a:pt x="5805271" y="2780505"/>
                  <a:pt x="5795091" y="2780505"/>
                </a:cubicBezTo>
                <a:cubicBezTo>
                  <a:pt x="5784911" y="2780505"/>
                  <a:pt x="5776766" y="2772361"/>
                  <a:pt x="5776766" y="2762180"/>
                </a:cubicBezTo>
                <a:cubicBezTo>
                  <a:pt x="5776766" y="2751999"/>
                  <a:pt x="5784911" y="2743854"/>
                  <a:pt x="5795091" y="2743854"/>
                </a:cubicBezTo>
                <a:close/>
                <a:moveTo>
                  <a:pt x="4190602" y="2728583"/>
                </a:moveTo>
                <a:cubicBezTo>
                  <a:pt x="4207914" y="2728583"/>
                  <a:pt x="4221146" y="2742837"/>
                  <a:pt x="4221146" y="2759126"/>
                </a:cubicBezTo>
                <a:cubicBezTo>
                  <a:pt x="4221146" y="2776434"/>
                  <a:pt x="4206895" y="2789668"/>
                  <a:pt x="4190602" y="2789668"/>
                </a:cubicBezTo>
                <a:cubicBezTo>
                  <a:pt x="4173287" y="2789668"/>
                  <a:pt x="4160049" y="2775414"/>
                  <a:pt x="4160049" y="2759126"/>
                </a:cubicBezTo>
                <a:cubicBezTo>
                  <a:pt x="4160049" y="2741817"/>
                  <a:pt x="4174307" y="2728583"/>
                  <a:pt x="4190602" y="2728583"/>
                </a:cubicBezTo>
                <a:close/>
                <a:moveTo>
                  <a:pt x="5955945" y="2699057"/>
                </a:moveTo>
                <a:cubicBezTo>
                  <a:pt x="5957981" y="2699057"/>
                  <a:pt x="5961035" y="2701094"/>
                  <a:pt x="5961035" y="2704148"/>
                </a:cubicBezTo>
                <a:cubicBezTo>
                  <a:pt x="5961035" y="2707202"/>
                  <a:pt x="5959000" y="2709238"/>
                  <a:pt x="5955945" y="2709238"/>
                </a:cubicBezTo>
                <a:cubicBezTo>
                  <a:pt x="5952891" y="2709238"/>
                  <a:pt x="5950855" y="2707202"/>
                  <a:pt x="5950855" y="2704148"/>
                </a:cubicBezTo>
                <a:cubicBezTo>
                  <a:pt x="5950855" y="2701094"/>
                  <a:pt x="5952891" y="2699057"/>
                  <a:pt x="5955945" y="2699057"/>
                </a:cubicBezTo>
                <a:close/>
                <a:moveTo>
                  <a:pt x="7390463" y="2694983"/>
                </a:moveTo>
                <a:cubicBezTo>
                  <a:pt x="7408789" y="2694983"/>
                  <a:pt x="7424061" y="2710256"/>
                  <a:pt x="7424061" y="2728581"/>
                </a:cubicBezTo>
                <a:cubicBezTo>
                  <a:pt x="7424061" y="2746907"/>
                  <a:pt x="7408789" y="2762177"/>
                  <a:pt x="7390463" y="2762177"/>
                </a:cubicBezTo>
                <a:cubicBezTo>
                  <a:pt x="7372137" y="2762177"/>
                  <a:pt x="7356865" y="2746907"/>
                  <a:pt x="7356865" y="2728581"/>
                </a:cubicBezTo>
                <a:cubicBezTo>
                  <a:pt x="7356865" y="2710256"/>
                  <a:pt x="7372137" y="2694983"/>
                  <a:pt x="7390463" y="2694983"/>
                </a:cubicBezTo>
                <a:close/>
                <a:moveTo>
                  <a:pt x="1814308" y="2665460"/>
                </a:moveTo>
                <a:cubicBezTo>
                  <a:pt x="1817361" y="2665460"/>
                  <a:pt x="1819397" y="2668512"/>
                  <a:pt x="1819397" y="2670549"/>
                </a:cubicBezTo>
                <a:cubicBezTo>
                  <a:pt x="1819397" y="2673605"/>
                  <a:pt x="1817361" y="2675639"/>
                  <a:pt x="1814308" y="2675639"/>
                </a:cubicBezTo>
                <a:cubicBezTo>
                  <a:pt x="1811253" y="2675639"/>
                  <a:pt x="1809215" y="2673605"/>
                  <a:pt x="1809215" y="2670549"/>
                </a:cubicBezTo>
                <a:cubicBezTo>
                  <a:pt x="1809215" y="2667495"/>
                  <a:pt x="1811253" y="2665460"/>
                  <a:pt x="1814308" y="2665460"/>
                </a:cubicBezTo>
                <a:close/>
                <a:moveTo>
                  <a:pt x="9232236" y="2663422"/>
                </a:moveTo>
                <a:cubicBezTo>
                  <a:pt x="9253617" y="2664440"/>
                  <a:pt x="9270925" y="2680729"/>
                  <a:pt x="9270925" y="2702110"/>
                </a:cubicBezTo>
                <a:cubicBezTo>
                  <a:pt x="9270925" y="2723490"/>
                  <a:pt x="9253617" y="2740798"/>
                  <a:pt x="9232236" y="2740798"/>
                </a:cubicBezTo>
                <a:cubicBezTo>
                  <a:pt x="9210856" y="2740798"/>
                  <a:pt x="9193548" y="2723490"/>
                  <a:pt x="9193548" y="2702110"/>
                </a:cubicBezTo>
                <a:cubicBezTo>
                  <a:pt x="9193548" y="2680729"/>
                  <a:pt x="9210856" y="2663422"/>
                  <a:pt x="9232236" y="2663422"/>
                </a:cubicBezTo>
                <a:close/>
                <a:moveTo>
                  <a:pt x="2759084" y="2623713"/>
                </a:moveTo>
                <a:cubicBezTo>
                  <a:pt x="2763156" y="2623713"/>
                  <a:pt x="2767229" y="2627785"/>
                  <a:pt x="2767229" y="2631859"/>
                </a:cubicBezTo>
                <a:cubicBezTo>
                  <a:pt x="2767229" y="2636948"/>
                  <a:pt x="2763156" y="2640003"/>
                  <a:pt x="2759084" y="2640003"/>
                </a:cubicBezTo>
                <a:cubicBezTo>
                  <a:pt x="2753992" y="2640003"/>
                  <a:pt x="2750938" y="2635931"/>
                  <a:pt x="2750938" y="2631859"/>
                </a:cubicBezTo>
                <a:cubicBezTo>
                  <a:pt x="2750938" y="2627785"/>
                  <a:pt x="2755010" y="2623713"/>
                  <a:pt x="2759084" y="2623713"/>
                </a:cubicBezTo>
                <a:close/>
                <a:moveTo>
                  <a:pt x="9533599" y="2604369"/>
                </a:moveTo>
                <a:cubicBezTo>
                  <a:pt x="9540725" y="2603353"/>
                  <a:pt x="9546834" y="2609462"/>
                  <a:pt x="9546834" y="2616588"/>
                </a:cubicBezTo>
                <a:cubicBezTo>
                  <a:pt x="9546834" y="2623715"/>
                  <a:pt x="9540725" y="2628806"/>
                  <a:pt x="9533599" y="2628806"/>
                </a:cubicBezTo>
                <a:cubicBezTo>
                  <a:pt x="9526472" y="2628806"/>
                  <a:pt x="9520363" y="2622694"/>
                  <a:pt x="9520363" y="2616588"/>
                </a:cubicBezTo>
                <a:cubicBezTo>
                  <a:pt x="9520363" y="2609462"/>
                  <a:pt x="9526472" y="2604369"/>
                  <a:pt x="9533599" y="2604369"/>
                </a:cubicBezTo>
                <a:close/>
                <a:moveTo>
                  <a:pt x="1707395" y="2601316"/>
                </a:moveTo>
                <a:cubicBezTo>
                  <a:pt x="1709433" y="2601316"/>
                  <a:pt x="1711468" y="2602334"/>
                  <a:pt x="1711468" y="2605389"/>
                </a:cubicBezTo>
                <a:cubicBezTo>
                  <a:pt x="1711468" y="2607425"/>
                  <a:pt x="1709433" y="2609462"/>
                  <a:pt x="1707395" y="2609462"/>
                </a:cubicBezTo>
                <a:cubicBezTo>
                  <a:pt x="1705359" y="2609462"/>
                  <a:pt x="1703323" y="2607425"/>
                  <a:pt x="1703323" y="2605389"/>
                </a:cubicBezTo>
                <a:cubicBezTo>
                  <a:pt x="1703323" y="2603353"/>
                  <a:pt x="1705359" y="2601316"/>
                  <a:pt x="1707395" y="2601316"/>
                </a:cubicBezTo>
                <a:close/>
                <a:moveTo>
                  <a:pt x="4194661" y="2596226"/>
                </a:moveTo>
                <a:cubicBezTo>
                  <a:pt x="4197716" y="2596226"/>
                  <a:pt x="4200772" y="2599279"/>
                  <a:pt x="4200772" y="2602334"/>
                </a:cubicBezTo>
                <a:cubicBezTo>
                  <a:pt x="4200772" y="2605389"/>
                  <a:pt x="4198735" y="2608446"/>
                  <a:pt x="4194661" y="2608446"/>
                </a:cubicBezTo>
                <a:cubicBezTo>
                  <a:pt x="4191607" y="2608446"/>
                  <a:pt x="4188551" y="2606407"/>
                  <a:pt x="4188551" y="2602334"/>
                </a:cubicBezTo>
                <a:cubicBezTo>
                  <a:pt x="4188551" y="2599279"/>
                  <a:pt x="4190588" y="2596226"/>
                  <a:pt x="4194661" y="2596226"/>
                </a:cubicBezTo>
                <a:close/>
                <a:moveTo>
                  <a:pt x="5638309" y="2592153"/>
                </a:moveTo>
                <a:cubicBezTo>
                  <a:pt x="5648490" y="2593171"/>
                  <a:pt x="5655618" y="2600297"/>
                  <a:pt x="5655618" y="2609462"/>
                </a:cubicBezTo>
                <a:cubicBezTo>
                  <a:pt x="5655618" y="2618622"/>
                  <a:pt x="5647472" y="2626771"/>
                  <a:pt x="5638309" y="2626771"/>
                </a:cubicBezTo>
                <a:cubicBezTo>
                  <a:pt x="5629148" y="2626771"/>
                  <a:pt x="5621002" y="2619640"/>
                  <a:pt x="5621002" y="2609462"/>
                </a:cubicBezTo>
                <a:cubicBezTo>
                  <a:pt x="5621002" y="2600297"/>
                  <a:pt x="5629148" y="2592153"/>
                  <a:pt x="5638309" y="2592153"/>
                </a:cubicBezTo>
                <a:close/>
                <a:moveTo>
                  <a:pt x="1008960" y="2587062"/>
                </a:moveTo>
                <a:cubicBezTo>
                  <a:pt x="1024232" y="2587062"/>
                  <a:pt x="1036449" y="2600297"/>
                  <a:pt x="1036449" y="2614553"/>
                </a:cubicBezTo>
                <a:cubicBezTo>
                  <a:pt x="1036449" y="2629824"/>
                  <a:pt x="1024232" y="2642042"/>
                  <a:pt x="1008960" y="2642042"/>
                </a:cubicBezTo>
                <a:cubicBezTo>
                  <a:pt x="993688" y="2642042"/>
                  <a:pt x="981471" y="2629824"/>
                  <a:pt x="981471" y="2614553"/>
                </a:cubicBezTo>
                <a:cubicBezTo>
                  <a:pt x="981471" y="2599279"/>
                  <a:pt x="993688" y="2587062"/>
                  <a:pt x="1008960" y="2587062"/>
                </a:cubicBezTo>
                <a:close/>
                <a:moveTo>
                  <a:pt x="5912163" y="2569755"/>
                </a:moveTo>
                <a:cubicBezTo>
                  <a:pt x="5924380" y="2568738"/>
                  <a:pt x="5934560" y="2578917"/>
                  <a:pt x="5934560" y="2591134"/>
                </a:cubicBezTo>
                <a:cubicBezTo>
                  <a:pt x="5934560" y="2603351"/>
                  <a:pt x="5924380" y="2612518"/>
                  <a:pt x="5912163" y="2612518"/>
                </a:cubicBezTo>
                <a:cubicBezTo>
                  <a:pt x="5899946" y="2612518"/>
                  <a:pt x="5889764" y="2602334"/>
                  <a:pt x="5889764" y="2591134"/>
                </a:cubicBezTo>
                <a:cubicBezTo>
                  <a:pt x="5889764" y="2578917"/>
                  <a:pt x="5899946" y="2569755"/>
                  <a:pt x="5912163" y="2569755"/>
                </a:cubicBezTo>
                <a:close/>
                <a:moveTo>
                  <a:pt x="10252389" y="2562630"/>
                </a:moveTo>
                <a:cubicBezTo>
                  <a:pt x="10296168" y="2562630"/>
                  <a:pt x="10330784" y="2597243"/>
                  <a:pt x="10330784" y="2640006"/>
                </a:cubicBezTo>
                <a:cubicBezTo>
                  <a:pt x="10330784" y="2650698"/>
                  <a:pt x="10328620" y="2660879"/>
                  <a:pt x="10324691" y="2670136"/>
                </a:cubicBezTo>
                <a:lnTo>
                  <a:pt x="10314641" y="2684950"/>
                </a:lnTo>
                <a:lnTo>
                  <a:pt x="10316531" y="2686840"/>
                </a:lnTo>
                <a:cubicBezTo>
                  <a:pt x="10316531" y="2689895"/>
                  <a:pt x="10313476" y="2692949"/>
                  <a:pt x="10310422" y="2692949"/>
                </a:cubicBezTo>
                <a:lnTo>
                  <a:pt x="10309702" y="2692227"/>
                </a:lnTo>
                <a:lnTo>
                  <a:pt x="10308004" y="2694730"/>
                </a:lnTo>
                <a:cubicBezTo>
                  <a:pt x="10293877" y="2708730"/>
                  <a:pt x="10274278" y="2717384"/>
                  <a:pt x="10252389" y="2717384"/>
                </a:cubicBezTo>
                <a:cubicBezTo>
                  <a:pt x="10209628" y="2717384"/>
                  <a:pt x="10173994" y="2682768"/>
                  <a:pt x="10173994" y="2640006"/>
                </a:cubicBezTo>
                <a:cubicBezTo>
                  <a:pt x="10173994" y="2597243"/>
                  <a:pt x="10208610" y="2562630"/>
                  <a:pt x="10252389" y="2562630"/>
                </a:cubicBezTo>
                <a:close/>
                <a:moveTo>
                  <a:pt x="6487394" y="2547361"/>
                </a:moveTo>
                <a:cubicBezTo>
                  <a:pt x="6496557" y="2547361"/>
                  <a:pt x="6503684" y="2554486"/>
                  <a:pt x="6503684" y="2563649"/>
                </a:cubicBezTo>
                <a:cubicBezTo>
                  <a:pt x="6503684" y="2572811"/>
                  <a:pt x="6496557" y="2579938"/>
                  <a:pt x="6487394" y="2579938"/>
                </a:cubicBezTo>
                <a:cubicBezTo>
                  <a:pt x="6478231" y="2579938"/>
                  <a:pt x="6471104" y="2572811"/>
                  <a:pt x="6471104" y="2563649"/>
                </a:cubicBezTo>
                <a:cubicBezTo>
                  <a:pt x="6471104" y="2554486"/>
                  <a:pt x="6478231" y="2547361"/>
                  <a:pt x="6487394" y="2547361"/>
                </a:cubicBezTo>
                <a:close/>
                <a:moveTo>
                  <a:pt x="10923328" y="2546344"/>
                </a:moveTo>
                <a:cubicBezTo>
                  <a:pt x="10935545" y="2546344"/>
                  <a:pt x="10944708" y="2556522"/>
                  <a:pt x="10944708" y="2567722"/>
                </a:cubicBezTo>
                <a:cubicBezTo>
                  <a:pt x="10944708" y="2579938"/>
                  <a:pt x="10935545" y="2589100"/>
                  <a:pt x="10923328" y="2589100"/>
                </a:cubicBezTo>
                <a:cubicBezTo>
                  <a:pt x="10911110" y="2589100"/>
                  <a:pt x="10901948" y="2578919"/>
                  <a:pt x="10901948" y="2567722"/>
                </a:cubicBezTo>
                <a:cubicBezTo>
                  <a:pt x="10901948" y="2555505"/>
                  <a:pt x="10912129" y="2546344"/>
                  <a:pt x="10923328" y="2546344"/>
                </a:cubicBezTo>
                <a:close/>
                <a:moveTo>
                  <a:pt x="591492" y="2539209"/>
                </a:moveTo>
                <a:cubicBezTo>
                  <a:pt x="598619" y="2539209"/>
                  <a:pt x="603710" y="2545318"/>
                  <a:pt x="603710" y="2551426"/>
                </a:cubicBezTo>
                <a:cubicBezTo>
                  <a:pt x="603710" y="2557534"/>
                  <a:pt x="598619" y="2563643"/>
                  <a:pt x="591492" y="2563643"/>
                </a:cubicBezTo>
                <a:cubicBezTo>
                  <a:pt x="585384" y="2563643"/>
                  <a:pt x="579275" y="2558552"/>
                  <a:pt x="579275" y="2551426"/>
                </a:cubicBezTo>
                <a:cubicBezTo>
                  <a:pt x="579275" y="2545318"/>
                  <a:pt x="584366" y="2539209"/>
                  <a:pt x="591492" y="2539209"/>
                </a:cubicBezTo>
                <a:close/>
                <a:moveTo>
                  <a:pt x="386905" y="2534124"/>
                </a:moveTo>
                <a:cubicBezTo>
                  <a:pt x="397086" y="2534124"/>
                  <a:pt x="405231" y="2542271"/>
                  <a:pt x="405231" y="2552451"/>
                </a:cubicBezTo>
                <a:cubicBezTo>
                  <a:pt x="405231" y="2562630"/>
                  <a:pt x="397086" y="2570776"/>
                  <a:pt x="386905" y="2570776"/>
                </a:cubicBezTo>
                <a:cubicBezTo>
                  <a:pt x="376724" y="2570776"/>
                  <a:pt x="368579" y="2562630"/>
                  <a:pt x="368579" y="2552451"/>
                </a:cubicBezTo>
                <a:cubicBezTo>
                  <a:pt x="368579" y="2542271"/>
                  <a:pt x="376724" y="2534124"/>
                  <a:pt x="386905" y="2534124"/>
                </a:cubicBezTo>
                <a:close/>
                <a:moveTo>
                  <a:pt x="3113437" y="2528012"/>
                </a:moveTo>
                <a:cubicBezTo>
                  <a:pt x="3118529" y="2528012"/>
                  <a:pt x="3122602" y="2532086"/>
                  <a:pt x="3122602" y="2537177"/>
                </a:cubicBezTo>
                <a:cubicBezTo>
                  <a:pt x="3122602" y="2542271"/>
                  <a:pt x="3118529" y="2546344"/>
                  <a:pt x="3113437" y="2546344"/>
                </a:cubicBezTo>
                <a:cubicBezTo>
                  <a:pt x="3108348" y="2546344"/>
                  <a:pt x="3104277" y="2542271"/>
                  <a:pt x="3104277" y="2537177"/>
                </a:cubicBezTo>
                <a:cubicBezTo>
                  <a:pt x="3104277" y="2532086"/>
                  <a:pt x="3108348" y="2528012"/>
                  <a:pt x="3113437" y="2528012"/>
                </a:cubicBezTo>
                <a:close/>
                <a:moveTo>
                  <a:pt x="5387857" y="2519865"/>
                </a:moveTo>
                <a:cubicBezTo>
                  <a:pt x="5392950" y="2519865"/>
                  <a:pt x="5398041" y="2524955"/>
                  <a:pt x="5398041" y="2530048"/>
                </a:cubicBezTo>
                <a:cubicBezTo>
                  <a:pt x="5398041" y="2536159"/>
                  <a:pt x="5392950" y="2540233"/>
                  <a:pt x="5387857" y="2540233"/>
                </a:cubicBezTo>
                <a:cubicBezTo>
                  <a:pt x="5381754" y="2540233"/>
                  <a:pt x="5377677" y="2535141"/>
                  <a:pt x="5377677" y="2530048"/>
                </a:cubicBezTo>
                <a:cubicBezTo>
                  <a:pt x="5377677" y="2523937"/>
                  <a:pt x="5382769" y="2519865"/>
                  <a:pt x="5387857" y="2519865"/>
                </a:cubicBezTo>
                <a:close/>
                <a:moveTo>
                  <a:pt x="11337701" y="2517829"/>
                </a:moveTo>
                <a:cubicBezTo>
                  <a:pt x="11342792" y="2517829"/>
                  <a:pt x="11347882" y="2522920"/>
                  <a:pt x="11347882" y="2528012"/>
                </a:cubicBezTo>
                <a:cubicBezTo>
                  <a:pt x="11347882" y="2534124"/>
                  <a:pt x="11342792" y="2538195"/>
                  <a:pt x="11337701" y="2538195"/>
                </a:cubicBezTo>
                <a:cubicBezTo>
                  <a:pt x="11331593" y="2538195"/>
                  <a:pt x="11327520" y="2534124"/>
                  <a:pt x="11327520" y="2528012"/>
                </a:cubicBezTo>
                <a:cubicBezTo>
                  <a:pt x="11327520" y="2521902"/>
                  <a:pt x="11332611" y="2517829"/>
                  <a:pt x="11337701" y="2517829"/>
                </a:cubicBezTo>
                <a:close/>
                <a:moveTo>
                  <a:pt x="5092607" y="2499505"/>
                </a:moveTo>
                <a:cubicBezTo>
                  <a:pt x="5104822" y="2498488"/>
                  <a:pt x="5113983" y="2507649"/>
                  <a:pt x="5113983" y="2519865"/>
                </a:cubicBezTo>
                <a:cubicBezTo>
                  <a:pt x="5113983" y="2531068"/>
                  <a:pt x="5104822" y="2540233"/>
                  <a:pt x="5092607" y="2540233"/>
                </a:cubicBezTo>
                <a:cubicBezTo>
                  <a:pt x="5081409" y="2540233"/>
                  <a:pt x="5071229" y="2531068"/>
                  <a:pt x="5071229" y="2519865"/>
                </a:cubicBezTo>
                <a:cubicBezTo>
                  <a:pt x="5071229" y="2508668"/>
                  <a:pt x="5080391" y="2499505"/>
                  <a:pt x="5092607" y="2499505"/>
                </a:cubicBezTo>
                <a:close/>
                <a:moveTo>
                  <a:pt x="7711170" y="2493397"/>
                </a:moveTo>
                <a:cubicBezTo>
                  <a:pt x="7714224" y="2493397"/>
                  <a:pt x="7717279" y="2495433"/>
                  <a:pt x="7717279" y="2499505"/>
                </a:cubicBezTo>
                <a:cubicBezTo>
                  <a:pt x="7717279" y="2502558"/>
                  <a:pt x="7714224" y="2505613"/>
                  <a:pt x="7711170" y="2505613"/>
                </a:cubicBezTo>
                <a:cubicBezTo>
                  <a:pt x="7708115" y="2505613"/>
                  <a:pt x="7705061" y="2502558"/>
                  <a:pt x="7705061" y="2499505"/>
                </a:cubicBezTo>
                <a:cubicBezTo>
                  <a:pt x="7705061" y="2496451"/>
                  <a:pt x="7708115" y="2493397"/>
                  <a:pt x="7711170" y="2493397"/>
                </a:cubicBezTo>
                <a:close/>
                <a:moveTo>
                  <a:pt x="11655354" y="2472014"/>
                </a:moveTo>
                <a:cubicBezTo>
                  <a:pt x="11662481" y="2472014"/>
                  <a:pt x="11666553" y="2477105"/>
                  <a:pt x="11666553" y="2483214"/>
                </a:cubicBezTo>
                <a:cubicBezTo>
                  <a:pt x="11666553" y="2489322"/>
                  <a:pt x="11661463" y="2493395"/>
                  <a:pt x="11655354" y="2493395"/>
                </a:cubicBezTo>
                <a:cubicBezTo>
                  <a:pt x="11649245" y="2493395"/>
                  <a:pt x="11644154" y="2488304"/>
                  <a:pt x="11644154" y="2483214"/>
                </a:cubicBezTo>
                <a:cubicBezTo>
                  <a:pt x="11644154" y="2477105"/>
                  <a:pt x="11649245" y="2472014"/>
                  <a:pt x="11655354" y="2472014"/>
                </a:cubicBezTo>
                <a:close/>
                <a:moveTo>
                  <a:pt x="1161657" y="2462852"/>
                </a:moveTo>
                <a:cubicBezTo>
                  <a:pt x="1204418" y="2462852"/>
                  <a:pt x="1238016" y="2496451"/>
                  <a:pt x="1238016" y="2539213"/>
                </a:cubicBezTo>
                <a:cubicBezTo>
                  <a:pt x="1238016" y="2580954"/>
                  <a:pt x="1203400" y="2615570"/>
                  <a:pt x="1161657" y="2615570"/>
                </a:cubicBezTo>
                <a:lnTo>
                  <a:pt x="1153260" y="2613912"/>
                </a:lnTo>
                <a:lnTo>
                  <a:pt x="1153543" y="2614553"/>
                </a:lnTo>
                <a:cubicBezTo>
                  <a:pt x="1153543" y="2625751"/>
                  <a:pt x="1144380" y="2634915"/>
                  <a:pt x="1133180" y="2634915"/>
                </a:cubicBezTo>
                <a:cubicBezTo>
                  <a:pt x="1121981" y="2634915"/>
                  <a:pt x="1112818" y="2625751"/>
                  <a:pt x="1112818" y="2614553"/>
                </a:cubicBezTo>
                <a:lnTo>
                  <a:pt x="1118521" y="2600840"/>
                </a:lnTo>
                <a:lnTo>
                  <a:pt x="1107443" y="2593425"/>
                </a:lnTo>
                <a:cubicBezTo>
                  <a:pt x="1093698" y="2579682"/>
                  <a:pt x="1085299" y="2560594"/>
                  <a:pt x="1085299" y="2539213"/>
                </a:cubicBezTo>
                <a:cubicBezTo>
                  <a:pt x="1085299" y="2497468"/>
                  <a:pt x="1119914" y="2462852"/>
                  <a:pt x="1161657" y="2462852"/>
                </a:cubicBezTo>
                <a:close/>
                <a:moveTo>
                  <a:pt x="7789564" y="2417038"/>
                </a:moveTo>
                <a:cubicBezTo>
                  <a:pt x="7792619" y="2416020"/>
                  <a:pt x="7795674" y="2419073"/>
                  <a:pt x="7795674" y="2423147"/>
                </a:cubicBezTo>
                <a:cubicBezTo>
                  <a:pt x="7795674" y="2426201"/>
                  <a:pt x="7792619" y="2429254"/>
                  <a:pt x="7789564" y="2429254"/>
                </a:cubicBezTo>
                <a:cubicBezTo>
                  <a:pt x="7785492" y="2429254"/>
                  <a:pt x="7783456" y="2426201"/>
                  <a:pt x="7783456" y="2423147"/>
                </a:cubicBezTo>
                <a:cubicBezTo>
                  <a:pt x="7783456" y="2420092"/>
                  <a:pt x="7786510" y="2417038"/>
                  <a:pt x="7789564" y="2417038"/>
                </a:cubicBezTo>
                <a:close/>
                <a:moveTo>
                  <a:pt x="8313895" y="2398712"/>
                </a:moveTo>
                <a:cubicBezTo>
                  <a:pt x="8322040" y="2398712"/>
                  <a:pt x="8330185" y="2405839"/>
                  <a:pt x="8330185" y="2415002"/>
                </a:cubicBezTo>
                <a:cubicBezTo>
                  <a:pt x="8330185" y="2424164"/>
                  <a:pt x="8323058" y="2431292"/>
                  <a:pt x="8313895" y="2431292"/>
                </a:cubicBezTo>
                <a:cubicBezTo>
                  <a:pt x="8304732" y="2431292"/>
                  <a:pt x="8297605" y="2424164"/>
                  <a:pt x="8297605" y="2415002"/>
                </a:cubicBezTo>
                <a:cubicBezTo>
                  <a:pt x="8297605" y="2405839"/>
                  <a:pt x="8304732" y="2398712"/>
                  <a:pt x="8313895" y="2398712"/>
                </a:cubicBezTo>
                <a:close/>
                <a:moveTo>
                  <a:pt x="10361328" y="2390565"/>
                </a:moveTo>
                <a:cubicBezTo>
                  <a:pt x="10373545" y="2391585"/>
                  <a:pt x="10383726" y="2400746"/>
                  <a:pt x="10383726" y="2412965"/>
                </a:cubicBezTo>
                <a:cubicBezTo>
                  <a:pt x="10383726" y="2425182"/>
                  <a:pt x="10373545" y="2435363"/>
                  <a:pt x="10361328" y="2435363"/>
                </a:cubicBezTo>
                <a:cubicBezTo>
                  <a:pt x="10349110" y="2435363"/>
                  <a:pt x="10338929" y="2425182"/>
                  <a:pt x="10338929" y="2412965"/>
                </a:cubicBezTo>
                <a:cubicBezTo>
                  <a:pt x="10338929" y="2400746"/>
                  <a:pt x="10349110" y="2390565"/>
                  <a:pt x="10361328" y="2390565"/>
                </a:cubicBezTo>
                <a:close/>
                <a:moveTo>
                  <a:pt x="1788833" y="2370201"/>
                </a:moveTo>
                <a:cubicBezTo>
                  <a:pt x="1800034" y="2370201"/>
                  <a:pt x="1809196" y="2379366"/>
                  <a:pt x="1809196" y="2390565"/>
                </a:cubicBezTo>
                <a:cubicBezTo>
                  <a:pt x="1809196" y="2401766"/>
                  <a:pt x="1800034" y="2410929"/>
                  <a:pt x="1788833" y="2410929"/>
                </a:cubicBezTo>
                <a:cubicBezTo>
                  <a:pt x="1777635" y="2410929"/>
                  <a:pt x="1768472" y="2401766"/>
                  <a:pt x="1768472" y="2390565"/>
                </a:cubicBezTo>
                <a:cubicBezTo>
                  <a:pt x="1768472" y="2379366"/>
                  <a:pt x="1777635" y="2370201"/>
                  <a:pt x="1788833" y="2370201"/>
                </a:cubicBezTo>
                <a:close/>
                <a:moveTo>
                  <a:pt x="8322040" y="2351875"/>
                </a:moveTo>
                <a:cubicBezTo>
                  <a:pt x="8329166" y="2351875"/>
                  <a:pt x="8335275" y="2357982"/>
                  <a:pt x="8335275" y="2365110"/>
                </a:cubicBezTo>
                <a:cubicBezTo>
                  <a:pt x="8335275" y="2372238"/>
                  <a:pt x="8329166" y="2378348"/>
                  <a:pt x="8322040" y="2378348"/>
                </a:cubicBezTo>
                <a:cubicBezTo>
                  <a:pt x="8314913" y="2378348"/>
                  <a:pt x="8308804" y="2372238"/>
                  <a:pt x="8308804" y="2365110"/>
                </a:cubicBezTo>
                <a:cubicBezTo>
                  <a:pt x="8308804" y="2357982"/>
                  <a:pt x="8314913" y="2351875"/>
                  <a:pt x="8322040" y="2351875"/>
                </a:cubicBezTo>
                <a:close/>
                <a:moveTo>
                  <a:pt x="1726739" y="2338640"/>
                </a:moveTo>
                <a:cubicBezTo>
                  <a:pt x="1739974" y="2338640"/>
                  <a:pt x="1749137" y="2348821"/>
                  <a:pt x="1749137" y="2361037"/>
                </a:cubicBezTo>
                <a:cubicBezTo>
                  <a:pt x="1749137" y="2373257"/>
                  <a:pt x="1738956" y="2383438"/>
                  <a:pt x="1726739" y="2383438"/>
                </a:cubicBezTo>
                <a:cubicBezTo>
                  <a:pt x="1714521" y="2383438"/>
                  <a:pt x="1704340" y="2373257"/>
                  <a:pt x="1704340" y="2361037"/>
                </a:cubicBezTo>
                <a:cubicBezTo>
                  <a:pt x="1704340" y="2348821"/>
                  <a:pt x="1714521" y="2338640"/>
                  <a:pt x="1726739" y="2338640"/>
                </a:cubicBezTo>
                <a:close/>
                <a:moveTo>
                  <a:pt x="5160810" y="2317265"/>
                </a:moveTo>
                <a:cubicBezTo>
                  <a:pt x="5172007" y="2317265"/>
                  <a:pt x="5181174" y="2326427"/>
                  <a:pt x="5181174" y="2337623"/>
                </a:cubicBezTo>
                <a:cubicBezTo>
                  <a:pt x="5181174" y="2348821"/>
                  <a:pt x="5172007" y="2357983"/>
                  <a:pt x="5160810" y="2357983"/>
                </a:cubicBezTo>
                <a:cubicBezTo>
                  <a:pt x="5149610" y="2357983"/>
                  <a:pt x="5140448" y="2348821"/>
                  <a:pt x="5140448" y="2337623"/>
                </a:cubicBezTo>
                <a:cubicBezTo>
                  <a:pt x="5140448" y="2326427"/>
                  <a:pt x="5149610" y="2317265"/>
                  <a:pt x="5160810" y="2317265"/>
                </a:cubicBezTo>
                <a:close/>
                <a:moveTo>
                  <a:pt x="5008114" y="2306069"/>
                </a:moveTo>
                <a:cubicBezTo>
                  <a:pt x="5013202" y="2306069"/>
                  <a:pt x="5017273" y="2310141"/>
                  <a:pt x="5017273" y="2315229"/>
                </a:cubicBezTo>
                <a:cubicBezTo>
                  <a:pt x="5017273" y="2320321"/>
                  <a:pt x="5013202" y="2324392"/>
                  <a:pt x="5008114" y="2324392"/>
                </a:cubicBezTo>
                <a:cubicBezTo>
                  <a:pt x="5003024" y="2324392"/>
                  <a:pt x="4998954" y="2320321"/>
                  <a:pt x="4998954" y="2315229"/>
                </a:cubicBezTo>
                <a:cubicBezTo>
                  <a:pt x="4998954" y="2310141"/>
                  <a:pt x="5003024" y="2306069"/>
                  <a:pt x="5008114" y="2306069"/>
                </a:cubicBezTo>
                <a:close/>
                <a:moveTo>
                  <a:pt x="6816246" y="2280623"/>
                </a:moveTo>
                <a:cubicBezTo>
                  <a:pt x="6824391" y="2280623"/>
                  <a:pt x="6830500" y="2286728"/>
                  <a:pt x="6830500" y="2294873"/>
                </a:cubicBezTo>
                <a:cubicBezTo>
                  <a:pt x="6830500" y="2303015"/>
                  <a:pt x="6824391" y="2309123"/>
                  <a:pt x="6816246" y="2309123"/>
                </a:cubicBezTo>
                <a:cubicBezTo>
                  <a:pt x="6808101" y="2309123"/>
                  <a:pt x="6801992" y="2303015"/>
                  <a:pt x="6801992" y="2294873"/>
                </a:cubicBezTo>
                <a:cubicBezTo>
                  <a:pt x="6801992" y="2286728"/>
                  <a:pt x="6808101" y="2280623"/>
                  <a:pt x="6816246" y="2280623"/>
                </a:cubicBezTo>
                <a:close/>
                <a:moveTo>
                  <a:pt x="7301887" y="2233780"/>
                </a:moveTo>
                <a:cubicBezTo>
                  <a:pt x="7313087" y="2233780"/>
                  <a:pt x="7321231" y="2242945"/>
                  <a:pt x="7321231" y="2253129"/>
                </a:cubicBezTo>
                <a:cubicBezTo>
                  <a:pt x="7321231" y="2263311"/>
                  <a:pt x="7313087" y="2272473"/>
                  <a:pt x="7301887" y="2272473"/>
                </a:cubicBezTo>
                <a:cubicBezTo>
                  <a:pt x="7291706" y="2272473"/>
                  <a:pt x="7282543" y="2264329"/>
                  <a:pt x="7282543" y="2253129"/>
                </a:cubicBezTo>
                <a:cubicBezTo>
                  <a:pt x="7282543" y="2242945"/>
                  <a:pt x="7290688" y="2233780"/>
                  <a:pt x="7301887" y="2233780"/>
                </a:cubicBezTo>
                <a:close/>
                <a:moveTo>
                  <a:pt x="11671645" y="2219524"/>
                </a:moveTo>
                <a:cubicBezTo>
                  <a:pt x="11673680" y="2219524"/>
                  <a:pt x="11676735" y="2221560"/>
                  <a:pt x="11676735" y="2224617"/>
                </a:cubicBezTo>
                <a:cubicBezTo>
                  <a:pt x="11676735" y="2227670"/>
                  <a:pt x="11674698" y="2229707"/>
                  <a:pt x="11671645" y="2229707"/>
                </a:cubicBezTo>
                <a:cubicBezTo>
                  <a:pt x="11668590" y="2229707"/>
                  <a:pt x="11666554" y="2227670"/>
                  <a:pt x="11666554" y="2224617"/>
                </a:cubicBezTo>
                <a:cubicBezTo>
                  <a:pt x="11666554" y="2221560"/>
                  <a:pt x="11668590" y="2219524"/>
                  <a:pt x="11671645" y="2219524"/>
                </a:cubicBezTo>
                <a:close/>
                <a:moveTo>
                  <a:pt x="10717669" y="2192034"/>
                </a:moveTo>
                <a:cubicBezTo>
                  <a:pt x="10724796" y="2192034"/>
                  <a:pt x="10731923" y="2198142"/>
                  <a:pt x="10731923" y="2206286"/>
                </a:cubicBezTo>
                <a:cubicBezTo>
                  <a:pt x="10731923" y="2214431"/>
                  <a:pt x="10725814" y="2220542"/>
                  <a:pt x="10717669" y="2220542"/>
                </a:cubicBezTo>
                <a:cubicBezTo>
                  <a:pt x="10709524" y="2220542"/>
                  <a:pt x="10703416" y="2214431"/>
                  <a:pt x="10703416" y="2206286"/>
                </a:cubicBezTo>
                <a:cubicBezTo>
                  <a:pt x="10703416" y="2198142"/>
                  <a:pt x="10709524" y="2192034"/>
                  <a:pt x="10717669" y="2192034"/>
                </a:cubicBezTo>
                <a:close/>
                <a:moveTo>
                  <a:pt x="4248637" y="2184910"/>
                </a:moveTo>
                <a:cubicBezTo>
                  <a:pt x="4263912" y="2184910"/>
                  <a:pt x="4276129" y="2197127"/>
                  <a:pt x="4276129" y="2212394"/>
                </a:cubicBezTo>
                <a:cubicBezTo>
                  <a:pt x="4276129" y="2227670"/>
                  <a:pt x="4263912" y="2239891"/>
                  <a:pt x="4248637" y="2239891"/>
                </a:cubicBezTo>
                <a:cubicBezTo>
                  <a:pt x="4233368" y="2239891"/>
                  <a:pt x="4221154" y="2227670"/>
                  <a:pt x="4221154" y="2212394"/>
                </a:cubicBezTo>
                <a:cubicBezTo>
                  <a:pt x="4221154" y="2197127"/>
                  <a:pt x="4233368" y="2184910"/>
                  <a:pt x="4248637" y="2184910"/>
                </a:cubicBezTo>
                <a:close/>
                <a:moveTo>
                  <a:pt x="10552733" y="2163530"/>
                </a:moveTo>
                <a:cubicBezTo>
                  <a:pt x="10556806" y="2164547"/>
                  <a:pt x="10558842" y="2166583"/>
                  <a:pt x="10558842" y="2169638"/>
                </a:cubicBezTo>
                <a:cubicBezTo>
                  <a:pt x="10558842" y="2172694"/>
                  <a:pt x="10556806" y="2174729"/>
                  <a:pt x="10552733" y="2174729"/>
                </a:cubicBezTo>
                <a:cubicBezTo>
                  <a:pt x="10549679" y="2174729"/>
                  <a:pt x="10546625" y="2172694"/>
                  <a:pt x="10546625" y="2169638"/>
                </a:cubicBezTo>
                <a:cubicBezTo>
                  <a:pt x="10546625" y="2166583"/>
                  <a:pt x="10548661" y="2163530"/>
                  <a:pt x="10552733" y="2163530"/>
                </a:cubicBezTo>
                <a:close/>
                <a:moveTo>
                  <a:pt x="11573905" y="2144178"/>
                </a:moveTo>
                <a:cubicBezTo>
                  <a:pt x="11581031" y="2143160"/>
                  <a:pt x="11586122" y="2148250"/>
                  <a:pt x="11586122" y="2155377"/>
                </a:cubicBezTo>
                <a:cubicBezTo>
                  <a:pt x="11586122" y="2161486"/>
                  <a:pt x="11581031" y="2166575"/>
                  <a:pt x="11573905" y="2166575"/>
                </a:cubicBezTo>
                <a:cubicBezTo>
                  <a:pt x="11567795" y="2166575"/>
                  <a:pt x="11561687" y="2161486"/>
                  <a:pt x="11561687" y="2155377"/>
                </a:cubicBezTo>
                <a:cubicBezTo>
                  <a:pt x="11561687" y="2149268"/>
                  <a:pt x="11566778" y="2144178"/>
                  <a:pt x="11573905" y="2144178"/>
                </a:cubicBezTo>
                <a:close/>
                <a:moveTo>
                  <a:pt x="10875476" y="2060694"/>
                </a:moveTo>
                <a:cubicBezTo>
                  <a:pt x="10879549" y="2060694"/>
                  <a:pt x="10883622" y="2063748"/>
                  <a:pt x="10883622" y="2068840"/>
                </a:cubicBezTo>
                <a:cubicBezTo>
                  <a:pt x="10883622" y="2073930"/>
                  <a:pt x="10879549" y="2076984"/>
                  <a:pt x="10875476" y="2076984"/>
                </a:cubicBezTo>
                <a:cubicBezTo>
                  <a:pt x="10870386" y="2076984"/>
                  <a:pt x="10867332" y="2072912"/>
                  <a:pt x="10867332" y="2068840"/>
                </a:cubicBezTo>
                <a:cubicBezTo>
                  <a:pt x="10867332" y="2063748"/>
                  <a:pt x="10871405" y="2060694"/>
                  <a:pt x="10875476" y="2060694"/>
                </a:cubicBezTo>
                <a:close/>
                <a:moveTo>
                  <a:pt x="9976480" y="2052572"/>
                </a:moveTo>
                <a:cubicBezTo>
                  <a:pt x="10001933" y="2052572"/>
                  <a:pt x="10023313" y="2072934"/>
                  <a:pt x="10023313" y="2099390"/>
                </a:cubicBezTo>
                <a:cubicBezTo>
                  <a:pt x="10023313" y="2124842"/>
                  <a:pt x="10001933" y="2146221"/>
                  <a:pt x="9976480" y="2146221"/>
                </a:cubicBezTo>
                <a:cubicBezTo>
                  <a:pt x="9950008" y="2146221"/>
                  <a:pt x="9929646" y="2124842"/>
                  <a:pt x="9929646" y="2099390"/>
                </a:cubicBezTo>
                <a:cubicBezTo>
                  <a:pt x="9929646" y="2072934"/>
                  <a:pt x="9951027" y="2052572"/>
                  <a:pt x="9976480" y="2052572"/>
                </a:cubicBezTo>
                <a:close/>
                <a:moveTo>
                  <a:pt x="8217174" y="2041361"/>
                </a:moveTo>
                <a:cubicBezTo>
                  <a:pt x="8239572" y="2041361"/>
                  <a:pt x="8257898" y="2059688"/>
                  <a:pt x="8257898" y="2082087"/>
                </a:cubicBezTo>
                <a:cubicBezTo>
                  <a:pt x="8257898" y="2104477"/>
                  <a:pt x="8239572" y="2122802"/>
                  <a:pt x="8217174" y="2122802"/>
                </a:cubicBezTo>
                <a:cubicBezTo>
                  <a:pt x="8194776" y="2122802"/>
                  <a:pt x="8176449" y="2104477"/>
                  <a:pt x="8176449" y="2082087"/>
                </a:cubicBezTo>
                <a:cubicBezTo>
                  <a:pt x="8176449" y="2059688"/>
                  <a:pt x="8194776" y="2041361"/>
                  <a:pt x="8217174" y="2041361"/>
                </a:cubicBezTo>
                <a:close/>
                <a:moveTo>
                  <a:pt x="11389625" y="2007776"/>
                </a:moveTo>
                <a:cubicBezTo>
                  <a:pt x="11396752" y="2007776"/>
                  <a:pt x="11401843" y="2012868"/>
                  <a:pt x="11401843" y="2019993"/>
                </a:cubicBezTo>
                <a:cubicBezTo>
                  <a:pt x="11401843" y="2026102"/>
                  <a:pt x="11396752" y="2032209"/>
                  <a:pt x="11389625" y="2032209"/>
                </a:cubicBezTo>
                <a:cubicBezTo>
                  <a:pt x="11383516" y="2032209"/>
                  <a:pt x="11377408" y="2027119"/>
                  <a:pt x="11377408" y="2019993"/>
                </a:cubicBezTo>
                <a:cubicBezTo>
                  <a:pt x="11377408" y="2013885"/>
                  <a:pt x="11382499" y="2007776"/>
                  <a:pt x="11389625" y="2007776"/>
                </a:cubicBezTo>
                <a:close/>
                <a:moveTo>
                  <a:pt x="11089281" y="1971100"/>
                </a:moveTo>
                <a:cubicBezTo>
                  <a:pt x="11092335" y="1971100"/>
                  <a:pt x="11094371" y="1973135"/>
                  <a:pt x="11094371" y="1976191"/>
                </a:cubicBezTo>
                <a:cubicBezTo>
                  <a:pt x="11094371" y="1979244"/>
                  <a:pt x="11092335" y="1981281"/>
                  <a:pt x="11089281" y="1981281"/>
                </a:cubicBezTo>
                <a:cubicBezTo>
                  <a:pt x="11086227" y="1981281"/>
                  <a:pt x="11084190" y="1979244"/>
                  <a:pt x="11084190" y="1976191"/>
                </a:cubicBezTo>
                <a:cubicBezTo>
                  <a:pt x="11084190" y="1973135"/>
                  <a:pt x="11086227" y="1971100"/>
                  <a:pt x="11089281" y="1971100"/>
                </a:cubicBezTo>
                <a:close/>
                <a:moveTo>
                  <a:pt x="607782" y="1958886"/>
                </a:moveTo>
                <a:cubicBezTo>
                  <a:pt x="618982" y="1958886"/>
                  <a:pt x="627126" y="1968049"/>
                  <a:pt x="627126" y="1978230"/>
                </a:cubicBezTo>
                <a:cubicBezTo>
                  <a:pt x="627126" y="1989429"/>
                  <a:pt x="617963" y="1997575"/>
                  <a:pt x="607782" y="1997575"/>
                </a:cubicBezTo>
                <a:cubicBezTo>
                  <a:pt x="596583" y="1997575"/>
                  <a:pt x="588438" y="1988410"/>
                  <a:pt x="588438" y="1978230"/>
                </a:cubicBezTo>
                <a:cubicBezTo>
                  <a:pt x="588438" y="1967031"/>
                  <a:pt x="597601" y="1958886"/>
                  <a:pt x="607782" y="1958886"/>
                </a:cubicBezTo>
                <a:close/>
                <a:moveTo>
                  <a:pt x="8754740" y="1924294"/>
                </a:moveTo>
                <a:cubicBezTo>
                  <a:pt x="8757794" y="1925312"/>
                  <a:pt x="8760849" y="1927349"/>
                  <a:pt x="8760849" y="1930402"/>
                </a:cubicBezTo>
                <a:cubicBezTo>
                  <a:pt x="8760849" y="1933458"/>
                  <a:pt x="8758812" y="1936513"/>
                  <a:pt x="8754740" y="1936513"/>
                </a:cubicBezTo>
                <a:cubicBezTo>
                  <a:pt x="8751685" y="1936513"/>
                  <a:pt x="8748631" y="1934476"/>
                  <a:pt x="8748631" y="1930402"/>
                </a:cubicBezTo>
                <a:cubicBezTo>
                  <a:pt x="8748631" y="1927349"/>
                  <a:pt x="8750667" y="1924294"/>
                  <a:pt x="8754740" y="1924294"/>
                </a:cubicBezTo>
                <a:close/>
                <a:moveTo>
                  <a:pt x="6224720" y="1894771"/>
                </a:moveTo>
                <a:cubicBezTo>
                  <a:pt x="6227774" y="1894771"/>
                  <a:pt x="6230829" y="1897823"/>
                  <a:pt x="6230829" y="1900877"/>
                </a:cubicBezTo>
                <a:cubicBezTo>
                  <a:pt x="6230829" y="1904948"/>
                  <a:pt x="6227774" y="1906983"/>
                  <a:pt x="6224720" y="1906983"/>
                </a:cubicBezTo>
                <a:cubicBezTo>
                  <a:pt x="6220647" y="1906983"/>
                  <a:pt x="6218611" y="1903930"/>
                  <a:pt x="6218611" y="1900877"/>
                </a:cubicBezTo>
                <a:cubicBezTo>
                  <a:pt x="6218611" y="1896803"/>
                  <a:pt x="6221665" y="1894771"/>
                  <a:pt x="6224720" y="1894771"/>
                </a:cubicBezTo>
                <a:close/>
                <a:moveTo>
                  <a:pt x="6900749" y="1835719"/>
                </a:moveTo>
                <a:cubicBezTo>
                  <a:pt x="6907876" y="1834702"/>
                  <a:pt x="6913985" y="1840812"/>
                  <a:pt x="6913985" y="1848957"/>
                </a:cubicBezTo>
                <a:cubicBezTo>
                  <a:pt x="6913985" y="1856084"/>
                  <a:pt x="6907876" y="1862192"/>
                  <a:pt x="6900749" y="1862192"/>
                </a:cubicBezTo>
                <a:cubicBezTo>
                  <a:pt x="6893622" y="1862192"/>
                  <a:pt x="6887514" y="1856084"/>
                  <a:pt x="6887514" y="1848957"/>
                </a:cubicBezTo>
                <a:cubicBezTo>
                  <a:pt x="6887514" y="1841829"/>
                  <a:pt x="6893622" y="1835719"/>
                  <a:pt x="6900749" y="1835719"/>
                </a:cubicBezTo>
                <a:close/>
                <a:moveTo>
                  <a:pt x="3320114" y="1834701"/>
                </a:moveTo>
                <a:cubicBezTo>
                  <a:pt x="3322150" y="1834701"/>
                  <a:pt x="3324187" y="1836737"/>
                  <a:pt x="3324187" y="1838772"/>
                </a:cubicBezTo>
                <a:cubicBezTo>
                  <a:pt x="3324187" y="1840809"/>
                  <a:pt x="3322150" y="1842845"/>
                  <a:pt x="3320114" y="1842845"/>
                </a:cubicBezTo>
                <a:cubicBezTo>
                  <a:pt x="3318077" y="1842845"/>
                  <a:pt x="3316042" y="1840809"/>
                  <a:pt x="3316042" y="1838772"/>
                </a:cubicBezTo>
                <a:cubicBezTo>
                  <a:pt x="3316042" y="1836737"/>
                  <a:pt x="3318077" y="1834701"/>
                  <a:pt x="3320114" y="1834701"/>
                </a:cubicBezTo>
                <a:close/>
                <a:moveTo>
                  <a:pt x="6968963" y="1829583"/>
                </a:moveTo>
                <a:cubicBezTo>
                  <a:pt x="6971000" y="1829583"/>
                  <a:pt x="6972017" y="1831619"/>
                  <a:pt x="6972017" y="1832637"/>
                </a:cubicBezTo>
                <a:cubicBezTo>
                  <a:pt x="6972017" y="1834674"/>
                  <a:pt x="6971000" y="1835691"/>
                  <a:pt x="6968963" y="1835691"/>
                </a:cubicBezTo>
                <a:cubicBezTo>
                  <a:pt x="6966927" y="1835691"/>
                  <a:pt x="6965909" y="1834674"/>
                  <a:pt x="6965909" y="1832637"/>
                </a:cubicBezTo>
                <a:cubicBezTo>
                  <a:pt x="6965909" y="1830601"/>
                  <a:pt x="6966927" y="1829583"/>
                  <a:pt x="6968963" y="1829583"/>
                </a:cubicBezTo>
                <a:close/>
                <a:moveTo>
                  <a:pt x="5026434" y="1816374"/>
                </a:moveTo>
                <a:cubicBezTo>
                  <a:pt x="5029485" y="1816374"/>
                  <a:pt x="5031521" y="1818411"/>
                  <a:pt x="5031521" y="1821463"/>
                </a:cubicBezTo>
                <a:cubicBezTo>
                  <a:pt x="5031521" y="1824518"/>
                  <a:pt x="5029485" y="1826554"/>
                  <a:pt x="5026434" y="1826554"/>
                </a:cubicBezTo>
                <a:cubicBezTo>
                  <a:pt x="5023379" y="1826554"/>
                  <a:pt x="5021344" y="1824518"/>
                  <a:pt x="5021344" y="1821463"/>
                </a:cubicBezTo>
                <a:cubicBezTo>
                  <a:pt x="5021344" y="1818411"/>
                  <a:pt x="5023379" y="1816374"/>
                  <a:pt x="5026434" y="1816374"/>
                </a:cubicBezTo>
                <a:close/>
                <a:moveTo>
                  <a:pt x="1693109" y="1810250"/>
                </a:moveTo>
                <a:cubicBezTo>
                  <a:pt x="1709398" y="1810250"/>
                  <a:pt x="1722634" y="1823487"/>
                  <a:pt x="1722634" y="1839778"/>
                </a:cubicBezTo>
                <a:cubicBezTo>
                  <a:pt x="1722634" y="1856067"/>
                  <a:pt x="1709398" y="1869303"/>
                  <a:pt x="1693109" y="1869303"/>
                </a:cubicBezTo>
                <a:cubicBezTo>
                  <a:pt x="1676819" y="1869303"/>
                  <a:pt x="1663584" y="1856067"/>
                  <a:pt x="1663584" y="1839778"/>
                </a:cubicBezTo>
                <a:cubicBezTo>
                  <a:pt x="1663584" y="1823487"/>
                  <a:pt x="1676819" y="1810250"/>
                  <a:pt x="1693109" y="1810250"/>
                </a:cubicBezTo>
                <a:close/>
                <a:moveTo>
                  <a:pt x="466263" y="1806168"/>
                </a:moveTo>
                <a:cubicBezTo>
                  <a:pt x="468300" y="1806168"/>
                  <a:pt x="470336" y="1808204"/>
                  <a:pt x="470336" y="1810240"/>
                </a:cubicBezTo>
                <a:cubicBezTo>
                  <a:pt x="470336" y="1812277"/>
                  <a:pt x="468300" y="1814313"/>
                  <a:pt x="466263" y="1814313"/>
                </a:cubicBezTo>
                <a:cubicBezTo>
                  <a:pt x="464227" y="1814313"/>
                  <a:pt x="462191" y="1812277"/>
                  <a:pt x="462191" y="1810240"/>
                </a:cubicBezTo>
                <a:cubicBezTo>
                  <a:pt x="462191" y="1808204"/>
                  <a:pt x="464227" y="1806168"/>
                  <a:pt x="466263" y="1806168"/>
                </a:cubicBezTo>
                <a:close/>
                <a:moveTo>
                  <a:pt x="11028194" y="1801104"/>
                </a:moveTo>
                <a:cubicBezTo>
                  <a:pt x="11034304" y="1800086"/>
                  <a:pt x="11040412" y="1806195"/>
                  <a:pt x="11040412" y="1813323"/>
                </a:cubicBezTo>
                <a:cubicBezTo>
                  <a:pt x="11040412" y="1820451"/>
                  <a:pt x="11034304" y="1825541"/>
                  <a:pt x="11028194" y="1825541"/>
                </a:cubicBezTo>
                <a:cubicBezTo>
                  <a:pt x="11021068" y="1825541"/>
                  <a:pt x="11015977" y="1819432"/>
                  <a:pt x="11015977" y="1813323"/>
                </a:cubicBezTo>
                <a:cubicBezTo>
                  <a:pt x="11015977" y="1806195"/>
                  <a:pt x="11022085" y="1801104"/>
                  <a:pt x="11028194" y="1801104"/>
                </a:cubicBezTo>
                <a:close/>
                <a:moveTo>
                  <a:pt x="9489820" y="1800068"/>
                </a:moveTo>
                <a:cubicBezTo>
                  <a:pt x="9509164" y="1800068"/>
                  <a:pt x="9524436" y="1815341"/>
                  <a:pt x="9524436" y="1834686"/>
                </a:cubicBezTo>
                <a:cubicBezTo>
                  <a:pt x="9524436" y="1854031"/>
                  <a:pt x="9509164" y="1869303"/>
                  <a:pt x="9489820" y="1869303"/>
                </a:cubicBezTo>
                <a:cubicBezTo>
                  <a:pt x="9470476" y="1869303"/>
                  <a:pt x="9455204" y="1854031"/>
                  <a:pt x="9455204" y="1834686"/>
                </a:cubicBezTo>
                <a:cubicBezTo>
                  <a:pt x="9455204" y="1815341"/>
                  <a:pt x="9470476" y="1800068"/>
                  <a:pt x="9489820" y="1800068"/>
                </a:cubicBezTo>
                <a:close/>
                <a:moveTo>
                  <a:pt x="10635201" y="1799039"/>
                </a:moveTo>
                <a:cubicBezTo>
                  <a:pt x="10639274" y="1799039"/>
                  <a:pt x="10642329" y="1802093"/>
                  <a:pt x="10642329" y="1806166"/>
                </a:cubicBezTo>
                <a:cubicBezTo>
                  <a:pt x="10642329" y="1810238"/>
                  <a:pt x="10639274" y="1813293"/>
                  <a:pt x="10635201" y="1813293"/>
                </a:cubicBezTo>
                <a:cubicBezTo>
                  <a:pt x="10631129" y="1813293"/>
                  <a:pt x="10628075" y="1810238"/>
                  <a:pt x="10628075" y="1806166"/>
                </a:cubicBezTo>
                <a:cubicBezTo>
                  <a:pt x="10628075" y="1802093"/>
                  <a:pt x="10631129" y="1799039"/>
                  <a:pt x="10635201" y="1799039"/>
                </a:cubicBezTo>
                <a:close/>
                <a:moveTo>
                  <a:pt x="8181540" y="1798022"/>
                </a:moveTo>
                <a:cubicBezTo>
                  <a:pt x="8184594" y="1797003"/>
                  <a:pt x="8186630" y="1800058"/>
                  <a:pt x="8186630" y="1803111"/>
                </a:cubicBezTo>
                <a:cubicBezTo>
                  <a:pt x="8186630" y="1806166"/>
                  <a:pt x="8184594" y="1808202"/>
                  <a:pt x="8181540" y="1808202"/>
                </a:cubicBezTo>
                <a:cubicBezTo>
                  <a:pt x="8178485" y="1808202"/>
                  <a:pt x="8176449" y="1806166"/>
                  <a:pt x="8176449" y="1803111"/>
                </a:cubicBezTo>
                <a:cubicBezTo>
                  <a:pt x="8176449" y="1800058"/>
                  <a:pt x="8178485" y="1798022"/>
                  <a:pt x="8181540" y="1798022"/>
                </a:cubicBezTo>
                <a:close/>
                <a:moveTo>
                  <a:pt x="5724840" y="1792952"/>
                </a:moveTo>
                <a:cubicBezTo>
                  <a:pt x="5727896" y="1792952"/>
                  <a:pt x="5730949" y="1796006"/>
                  <a:pt x="5730949" y="1799061"/>
                </a:cubicBezTo>
                <a:cubicBezTo>
                  <a:pt x="5730949" y="1802116"/>
                  <a:pt x="5727896" y="1805170"/>
                  <a:pt x="5724840" y="1805170"/>
                </a:cubicBezTo>
                <a:cubicBezTo>
                  <a:pt x="5721787" y="1805170"/>
                  <a:pt x="5718734" y="1802116"/>
                  <a:pt x="5718734" y="1799061"/>
                </a:cubicBezTo>
                <a:cubicBezTo>
                  <a:pt x="5718734" y="1796006"/>
                  <a:pt x="5721787" y="1792952"/>
                  <a:pt x="5724840" y="1792952"/>
                </a:cubicBezTo>
                <a:close/>
                <a:moveTo>
                  <a:pt x="10191302" y="1791912"/>
                </a:moveTo>
                <a:cubicBezTo>
                  <a:pt x="10198429" y="1791912"/>
                  <a:pt x="10204538" y="1798021"/>
                  <a:pt x="10204538" y="1805147"/>
                </a:cubicBezTo>
                <a:cubicBezTo>
                  <a:pt x="10204538" y="1812274"/>
                  <a:pt x="10198429" y="1818383"/>
                  <a:pt x="10191302" y="1818383"/>
                </a:cubicBezTo>
                <a:cubicBezTo>
                  <a:pt x="10184175" y="1818383"/>
                  <a:pt x="10178067" y="1812274"/>
                  <a:pt x="10178067" y="1805147"/>
                </a:cubicBezTo>
                <a:cubicBezTo>
                  <a:pt x="10178067" y="1798021"/>
                  <a:pt x="10184175" y="1791912"/>
                  <a:pt x="10191302" y="1791912"/>
                </a:cubicBezTo>
                <a:close/>
                <a:moveTo>
                  <a:pt x="5611817" y="1782750"/>
                </a:moveTo>
                <a:cubicBezTo>
                  <a:pt x="5612835" y="1782750"/>
                  <a:pt x="5613854" y="1783768"/>
                  <a:pt x="5613854" y="1784786"/>
                </a:cubicBezTo>
                <a:cubicBezTo>
                  <a:pt x="5613854" y="1785804"/>
                  <a:pt x="5612835" y="1786822"/>
                  <a:pt x="5611817" y="1786822"/>
                </a:cubicBezTo>
                <a:cubicBezTo>
                  <a:pt x="5610799" y="1786822"/>
                  <a:pt x="5609781" y="1785804"/>
                  <a:pt x="5609781" y="1784786"/>
                </a:cubicBezTo>
                <a:cubicBezTo>
                  <a:pt x="5609781" y="1783768"/>
                  <a:pt x="5610799" y="1782750"/>
                  <a:pt x="5611817" y="1782750"/>
                </a:cubicBezTo>
                <a:close/>
                <a:moveTo>
                  <a:pt x="2172677" y="1781757"/>
                </a:moveTo>
                <a:cubicBezTo>
                  <a:pt x="2184894" y="1781757"/>
                  <a:pt x="2195074" y="1791938"/>
                  <a:pt x="2195074" y="1804157"/>
                </a:cubicBezTo>
                <a:cubicBezTo>
                  <a:pt x="2195074" y="1816374"/>
                  <a:pt x="2184894" y="1826554"/>
                  <a:pt x="2172677" y="1826554"/>
                </a:cubicBezTo>
                <a:cubicBezTo>
                  <a:pt x="2160460" y="1826554"/>
                  <a:pt x="2150279" y="1816374"/>
                  <a:pt x="2150279" y="1804157"/>
                </a:cubicBezTo>
                <a:cubicBezTo>
                  <a:pt x="2150279" y="1791938"/>
                  <a:pt x="2160460" y="1781757"/>
                  <a:pt x="2172677" y="1781757"/>
                </a:cubicBezTo>
                <a:close/>
                <a:moveTo>
                  <a:pt x="8210047" y="1762412"/>
                </a:moveTo>
                <a:cubicBezTo>
                  <a:pt x="8215138" y="1762412"/>
                  <a:pt x="8219210" y="1766483"/>
                  <a:pt x="8219210" y="1771574"/>
                </a:cubicBezTo>
                <a:cubicBezTo>
                  <a:pt x="8219210" y="1776666"/>
                  <a:pt x="8215138" y="1780737"/>
                  <a:pt x="8210047" y="1780737"/>
                </a:cubicBezTo>
                <a:cubicBezTo>
                  <a:pt x="8204957" y="1780737"/>
                  <a:pt x="8200884" y="1776666"/>
                  <a:pt x="8200884" y="1771574"/>
                </a:cubicBezTo>
                <a:cubicBezTo>
                  <a:pt x="8200884" y="1766483"/>
                  <a:pt x="8204957" y="1762412"/>
                  <a:pt x="8210047" y="1762412"/>
                </a:cubicBezTo>
                <a:close/>
                <a:moveTo>
                  <a:pt x="559930" y="1753225"/>
                </a:moveTo>
                <a:cubicBezTo>
                  <a:pt x="567056" y="1753225"/>
                  <a:pt x="572147" y="1758316"/>
                  <a:pt x="572147" y="1765442"/>
                </a:cubicBezTo>
                <a:cubicBezTo>
                  <a:pt x="572147" y="1771551"/>
                  <a:pt x="567056" y="1777660"/>
                  <a:pt x="559930" y="1777660"/>
                </a:cubicBezTo>
                <a:cubicBezTo>
                  <a:pt x="553821" y="1777660"/>
                  <a:pt x="547713" y="1772569"/>
                  <a:pt x="547713" y="1765442"/>
                </a:cubicBezTo>
                <a:cubicBezTo>
                  <a:pt x="547713" y="1759333"/>
                  <a:pt x="552804" y="1753225"/>
                  <a:pt x="559930" y="1753225"/>
                </a:cubicBezTo>
                <a:close/>
                <a:moveTo>
                  <a:pt x="6170759" y="1745079"/>
                </a:moveTo>
                <a:cubicBezTo>
                  <a:pt x="6175850" y="1744060"/>
                  <a:pt x="6179922" y="1748132"/>
                  <a:pt x="6179922" y="1754241"/>
                </a:cubicBezTo>
                <a:cubicBezTo>
                  <a:pt x="6179922" y="1759332"/>
                  <a:pt x="6175850" y="1763405"/>
                  <a:pt x="6170759" y="1763405"/>
                </a:cubicBezTo>
                <a:cubicBezTo>
                  <a:pt x="6165669" y="1763405"/>
                  <a:pt x="6160578" y="1759332"/>
                  <a:pt x="6160578" y="1754241"/>
                </a:cubicBezTo>
                <a:cubicBezTo>
                  <a:pt x="6160578" y="1749150"/>
                  <a:pt x="6164651" y="1745079"/>
                  <a:pt x="6170759" y="1745079"/>
                </a:cubicBezTo>
                <a:close/>
                <a:moveTo>
                  <a:pt x="7806873" y="1737952"/>
                </a:moveTo>
                <a:cubicBezTo>
                  <a:pt x="7809927" y="1737952"/>
                  <a:pt x="7811963" y="1739988"/>
                  <a:pt x="7811963" y="1743043"/>
                </a:cubicBezTo>
                <a:cubicBezTo>
                  <a:pt x="7811963" y="1745079"/>
                  <a:pt x="7809927" y="1748133"/>
                  <a:pt x="7806873" y="1748133"/>
                </a:cubicBezTo>
                <a:cubicBezTo>
                  <a:pt x="7803818" y="1748133"/>
                  <a:pt x="7801782" y="1746097"/>
                  <a:pt x="7801782" y="1743043"/>
                </a:cubicBezTo>
                <a:cubicBezTo>
                  <a:pt x="7801782" y="1739988"/>
                  <a:pt x="7803818" y="1737952"/>
                  <a:pt x="7806873" y="1737952"/>
                </a:cubicBezTo>
                <a:close/>
                <a:moveTo>
                  <a:pt x="961068" y="1706391"/>
                </a:moveTo>
                <a:cubicBezTo>
                  <a:pt x="964122" y="1706391"/>
                  <a:pt x="967176" y="1708427"/>
                  <a:pt x="967176" y="1712500"/>
                </a:cubicBezTo>
                <a:cubicBezTo>
                  <a:pt x="967176" y="1715555"/>
                  <a:pt x="964122" y="1718608"/>
                  <a:pt x="961068" y="1718608"/>
                </a:cubicBezTo>
                <a:cubicBezTo>
                  <a:pt x="958013" y="1718608"/>
                  <a:pt x="954959" y="1715555"/>
                  <a:pt x="954959" y="1712500"/>
                </a:cubicBezTo>
                <a:cubicBezTo>
                  <a:pt x="954959" y="1709445"/>
                  <a:pt x="958013" y="1706391"/>
                  <a:pt x="961068" y="1706391"/>
                </a:cubicBezTo>
                <a:close/>
                <a:moveTo>
                  <a:pt x="4813613" y="1703336"/>
                </a:moveTo>
                <a:cubicBezTo>
                  <a:pt x="4815650" y="1703336"/>
                  <a:pt x="4817688" y="1705371"/>
                  <a:pt x="4817688" y="1707408"/>
                </a:cubicBezTo>
                <a:cubicBezTo>
                  <a:pt x="4817688" y="1709444"/>
                  <a:pt x="4815650" y="1711481"/>
                  <a:pt x="4813613" y="1711481"/>
                </a:cubicBezTo>
                <a:cubicBezTo>
                  <a:pt x="4811579" y="1711481"/>
                  <a:pt x="4809541" y="1709444"/>
                  <a:pt x="4809541" y="1707408"/>
                </a:cubicBezTo>
                <a:cubicBezTo>
                  <a:pt x="4809541" y="1705371"/>
                  <a:pt x="4811579" y="1703336"/>
                  <a:pt x="4813613" y="1703336"/>
                </a:cubicBezTo>
                <a:close/>
                <a:moveTo>
                  <a:pt x="4269970" y="1698253"/>
                </a:moveTo>
                <a:cubicBezTo>
                  <a:pt x="4287274" y="1699272"/>
                  <a:pt x="4300511" y="1712507"/>
                  <a:pt x="4300511" y="1728798"/>
                </a:cubicBezTo>
                <a:cubicBezTo>
                  <a:pt x="4300511" y="1745088"/>
                  <a:pt x="4287274" y="1758324"/>
                  <a:pt x="4269970" y="1758324"/>
                </a:cubicBezTo>
                <a:cubicBezTo>
                  <a:pt x="4253681" y="1758324"/>
                  <a:pt x="4239427" y="1745088"/>
                  <a:pt x="4239427" y="1728798"/>
                </a:cubicBezTo>
                <a:cubicBezTo>
                  <a:pt x="4239427" y="1712507"/>
                  <a:pt x="4252663" y="1698253"/>
                  <a:pt x="4269970" y="1698253"/>
                </a:cubicBezTo>
                <a:close/>
                <a:moveTo>
                  <a:pt x="7008670" y="1697244"/>
                </a:moveTo>
                <a:cubicBezTo>
                  <a:pt x="7010705" y="1697244"/>
                  <a:pt x="7013760" y="1699281"/>
                  <a:pt x="7013760" y="1702335"/>
                </a:cubicBezTo>
                <a:cubicBezTo>
                  <a:pt x="7013760" y="1705389"/>
                  <a:pt x="7011724" y="1707425"/>
                  <a:pt x="7008670" y="1707425"/>
                </a:cubicBezTo>
                <a:cubicBezTo>
                  <a:pt x="7005615" y="1707425"/>
                  <a:pt x="7003579" y="1705389"/>
                  <a:pt x="7003579" y="1702335"/>
                </a:cubicBezTo>
                <a:cubicBezTo>
                  <a:pt x="7003579" y="1699281"/>
                  <a:pt x="7005615" y="1697244"/>
                  <a:pt x="7008670" y="1697244"/>
                </a:cubicBezTo>
                <a:close/>
                <a:moveTo>
                  <a:pt x="3364842" y="1697228"/>
                </a:moveTo>
                <a:cubicBezTo>
                  <a:pt x="3367896" y="1697228"/>
                  <a:pt x="3370952" y="1700282"/>
                  <a:pt x="3370952" y="1703336"/>
                </a:cubicBezTo>
                <a:cubicBezTo>
                  <a:pt x="3370952" y="1707409"/>
                  <a:pt x="3367896" y="1709445"/>
                  <a:pt x="3364842" y="1709445"/>
                </a:cubicBezTo>
                <a:cubicBezTo>
                  <a:pt x="3360770" y="1709445"/>
                  <a:pt x="3358734" y="1706391"/>
                  <a:pt x="3358734" y="1703336"/>
                </a:cubicBezTo>
                <a:cubicBezTo>
                  <a:pt x="3358734" y="1700282"/>
                  <a:pt x="3361788" y="1697228"/>
                  <a:pt x="3364842" y="1697228"/>
                </a:cubicBezTo>
                <a:close/>
                <a:moveTo>
                  <a:pt x="1989412" y="1695213"/>
                </a:moveTo>
                <a:cubicBezTo>
                  <a:pt x="1995522" y="1695213"/>
                  <a:pt x="2000613" y="1700305"/>
                  <a:pt x="2000613" y="1706413"/>
                </a:cubicBezTo>
                <a:cubicBezTo>
                  <a:pt x="2000613" y="1712522"/>
                  <a:pt x="1995522" y="1717613"/>
                  <a:pt x="1989412" y="1717613"/>
                </a:cubicBezTo>
                <a:cubicBezTo>
                  <a:pt x="1983305" y="1717613"/>
                  <a:pt x="1978214" y="1712522"/>
                  <a:pt x="1978214" y="1706413"/>
                </a:cubicBezTo>
                <a:cubicBezTo>
                  <a:pt x="1978214" y="1700305"/>
                  <a:pt x="1983305" y="1695213"/>
                  <a:pt x="1989412" y="1695213"/>
                </a:cubicBezTo>
                <a:close/>
                <a:moveTo>
                  <a:pt x="3038026" y="1681956"/>
                </a:moveTo>
                <a:cubicBezTo>
                  <a:pt x="3039044" y="1680938"/>
                  <a:pt x="3040062" y="1681956"/>
                  <a:pt x="3040062" y="1683992"/>
                </a:cubicBezTo>
                <a:cubicBezTo>
                  <a:pt x="3040062" y="1685011"/>
                  <a:pt x="3039044" y="1686029"/>
                  <a:pt x="3038026" y="1686029"/>
                </a:cubicBezTo>
                <a:cubicBezTo>
                  <a:pt x="3037008" y="1686029"/>
                  <a:pt x="3035990" y="1685011"/>
                  <a:pt x="3035990" y="1683992"/>
                </a:cubicBezTo>
                <a:cubicBezTo>
                  <a:pt x="3035990" y="1682974"/>
                  <a:pt x="3037008" y="1681956"/>
                  <a:pt x="3038026" y="1681956"/>
                </a:cubicBezTo>
                <a:close/>
                <a:moveTo>
                  <a:pt x="2787638" y="1677907"/>
                </a:moveTo>
                <a:cubicBezTo>
                  <a:pt x="2796801" y="1677907"/>
                  <a:pt x="2803927" y="1685033"/>
                  <a:pt x="2803927" y="1694197"/>
                </a:cubicBezTo>
                <a:cubicBezTo>
                  <a:pt x="2803927" y="1703360"/>
                  <a:pt x="2796801" y="1710486"/>
                  <a:pt x="2787638" y="1710486"/>
                </a:cubicBezTo>
                <a:cubicBezTo>
                  <a:pt x="2778479" y="1710486"/>
                  <a:pt x="2771350" y="1703360"/>
                  <a:pt x="2771350" y="1694197"/>
                </a:cubicBezTo>
                <a:cubicBezTo>
                  <a:pt x="2771350" y="1685033"/>
                  <a:pt x="2778479" y="1677907"/>
                  <a:pt x="2787638" y="1677907"/>
                </a:cubicBezTo>
                <a:close/>
                <a:moveTo>
                  <a:pt x="8908476" y="1670778"/>
                </a:moveTo>
                <a:cubicBezTo>
                  <a:pt x="8910512" y="1670778"/>
                  <a:pt x="8913566" y="1672813"/>
                  <a:pt x="8913566" y="1675869"/>
                </a:cubicBezTo>
                <a:cubicBezTo>
                  <a:pt x="8913566" y="1678923"/>
                  <a:pt x="8911530" y="1680959"/>
                  <a:pt x="8908476" y="1680959"/>
                </a:cubicBezTo>
                <a:cubicBezTo>
                  <a:pt x="8905421" y="1680959"/>
                  <a:pt x="8903385" y="1678923"/>
                  <a:pt x="8903385" y="1675869"/>
                </a:cubicBezTo>
                <a:cubicBezTo>
                  <a:pt x="8903385" y="1672813"/>
                  <a:pt x="8905421" y="1670778"/>
                  <a:pt x="8908476" y="1670778"/>
                </a:cubicBezTo>
                <a:close/>
                <a:moveTo>
                  <a:pt x="9803401" y="1667723"/>
                </a:moveTo>
                <a:cubicBezTo>
                  <a:pt x="9809509" y="1667723"/>
                  <a:pt x="9815617" y="1672813"/>
                  <a:pt x="9815617" y="1679940"/>
                </a:cubicBezTo>
                <a:cubicBezTo>
                  <a:pt x="9815617" y="1686048"/>
                  <a:pt x="9810527" y="1692156"/>
                  <a:pt x="9803401" y="1692156"/>
                </a:cubicBezTo>
                <a:cubicBezTo>
                  <a:pt x="9796274" y="1692156"/>
                  <a:pt x="9791183" y="1687066"/>
                  <a:pt x="9791183" y="1679940"/>
                </a:cubicBezTo>
                <a:cubicBezTo>
                  <a:pt x="9791183" y="1673832"/>
                  <a:pt x="9796274" y="1667723"/>
                  <a:pt x="9803401" y="1667723"/>
                </a:cubicBezTo>
                <a:close/>
                <a:moveTo>
                  <a:pt x="7189895" y="1665690"/>
                </a:moveTo>
                <a:cubicBezTo>
                  <a:pt x="7197021" y="1665690"/>
                  <a:pt x="7202112" y="1670781"/>
                  <a:pt x="7202112" y="1677908"/>
                </a:cubicBezTo>
                <a:cubicBezTo>
                  <a:pt x="7202112" y="1685034"/>
                  <a:pt x="7197021" y="1690124"/>
                  <a:pt x="7189895" y="1690124"/>
                </a:cubicBezTo>
                <a:cubicBezTo>
                  <a:pt x="7182768" y="1690124"/>
                  <a:pt x="7177677" y="1685034"/>
                  <a:pt x="7177677" y="1677908"/>
                </a:cubicBezTo>
                <a:cubicBezTo>
                  <a:pt x="7177677" y="1670781"/>
                  <a:pt x="7182768" y="1665690"/>
                  <a:pt x="7189895" y="1665690"/>
                </a:cubicBezTo>
                <a:close/>
                <a:moveTo>
                  <a:pt x="6840681" y="1665682"/>
                </a:moveTo>
                <a:cubicBezTo>
                  <a:pt x="6869188" y="1665682"/>
                  <a:pt x="6890568" y="1688080"/>
                  <a:pt x="6890568" y="1714552"/>
                </a:cubicBezTo>
                <a:cubicBezTo>
                  <a:pt x="6890568" y="1742044"/>
                  <a:pt x="6868170" y="1763425"/>
                  <a:pt x="6840681" y="1763425"/>
                </a:cubicBezTo>
                <a:cubicBezTo>
                  <a:pt x="6813192" y="1763425"/>
                  <a:pt x="6790793" y="1741026"/>
                  <a:pt x="6790793" y="1714552"/>
                </a:cubicBezTo>
                <a:cubicBezTo>
                  <a:pt x="6790793" y="1687063"/>
                  <a:pt x="6813192" y="1665682"/>
                  <a:pt x="6840681" y="1665682"/>
                </a:cubicBezTo>
                <a:close/>
                <a:moveTo>
                  <a:pt x="4489879" y="1651438"/>
                </a:moveTo>
                <a:cubicBezTo>
                  <a:pt x="4494968" y="1651438"/>
                  <a:pt x="4500062" y="1656528"/>
                  <a:pt x="4500062" y="1661619"/>
                </a:cubicBezTo>
                <a:cubicBezTo>
                  <a:pt x="4500062" y="1666710"/>
                  <a:pt x="4495988" y="1671800"/>
                  <a:pt x="4489879" y="1671800"/>
                </a:cubicBezTo>
                <a:cubicBezTo>
                  <a:pt x="4484789" y="1671800"/>
                  <a:pt x="4479698" y="1667727"/>
                  <a:pt x="4479698" y="1661619"/>
                </a:cubicBezTo>
                <a:cubicBezTo>
                  <a:pt x="4479698" y="1656528"/>
                  <a:pt x="4483769" y="1651438"/>
                  <a:pt x="4489879" y="1651438"/>
                </a:cubicBezTo>
                <a:close/>
                <a:moveTo>
                  <a:pt x="4124356" y="1643267"/>
                </a:moveTo>
                <a:cubicBezTo>
                  <a:pt x="4130464" y="1643267"/>
                  <a:pt x="4135556" y="1648358"/>
                  <a:pt x="4135556" y="1654466"/>
                </a:cubicBezTo>
                <a:cubicBezTo>
                  <a:pt x="4135556" y="1660575"/>
                  <a:pt x="4130464" y="1665666"/>
                  <a:pt x="4124356" y="1665666"/>
                </a:cubicBezTo>
                <a:cubicBezTo>
                  <a:pt x="4118247" y="1665666"/>
                  <a:pt x="4113157" y="1660575"/>
                  <a:pt x="4113157" y="1654466"/>
                </a:cubicBezTo>
                <a:cubicBezTo>
                  <a:pt x="4113157" y="1648358"/>
                  <a:pt x="4118247" y="1643267"/>
                  <a:pt x="4124356" y="1643267"/>
                </a:cubicBezTo>
                <a:close/>
                <a:moveTo>
                  <a:pt x="1369383" y="1634128"/>
                </a:moveTo>
                <a:cubicBezTo>
                  <a:pt x="1378546" y="1634128"/>
                  <a:pt x="1384655" y="1641256"/>
                  <a:pt x="1384655" y="1649400"/>
                </a:cubicBezTo>
                <a:cubicBezTo>
                  <a:pt x="1384655" y="1657544"/>
                  <a:pt x="1377528" y="1664671"/>
                  <a:pt x="1369383" y="1664671"/>
                </a:cubicBezTo>
                <a:cubicBezTo>
                  <a:pt x="1361238" y="1664671"/>
                  <a:pt x="1354111" y="1657544"/>
                  <a:pt x="1354111" y="1649400"/>
                </a:cubicBezTo>
                <a:cubicBezTo>
                  <a:pt x="1354111" y="1641256"/>
                  <a:pt x="1361238" y="1634128"/>
                  <a:pt x="1369383" y="1634128"/>
                </a:cubicBezTo>
                <a:close/>
                <a:moveTo>
                  <a:pt x="9290270" y="1625987"/>
                </a:moveTo>
                <a:cubicBezTo>
                  <a:pt x="9293324" y="1625987"/>
                  <a:pt x="9295360" y="1628022"/>
                  <a:pt x="9295360" y="1631077"/>
                </a:cubicBezTo>
                <a:cubicBezTo>
                  <a:pt x="9295360" y="1634131"/>
                  <a:pt x="9293324" y="1636167"/>
                  <a:pt x="9290270" y="1636167"/>
                </a:cubicBezTo>
                <a:cubicBezTo>
                  <a:pt x="9287215" y="1636167"/>
                  <a:pt x="9285179" y="1634131"/>
                  <a:pt x="9285179" y="1631077"/>
                </a:cubicBezTo>
                <a:cubicBezTo>
                  <a:pt x="9285179" y="1628022"/>
                  <a:pt x="9287215" y="1625987"/>
                  <a:pt x="9290270" y="1625987"/>
                </a:cubicBezTo>
                <a:close/>
                <a:moveTo>
                  <a:pt x="1867190" y="1615780"/>
                </a:moveTo>
                <a:cubicBezTo>
                  <a:pt x="1874317" y="1615780"/>
                  <a:pt x="1879408" y="1620871"/>
                  <a:pt x="1879408" y="1627997"/>
                </a:cubicBezTo>
                <a:cubicBezTo>
                  <a:pt x="1879408" y="1635124"/>
                  <a:pt x="1874317" y="1640215"/>
                  <a:pt x="1867190" y="1640215"/>
                </a:cubicBezTo>
                <a:cubicBezTo>
                  <a:pt x="1860064" y="1640215"/>
                  <a:pt x="1854973" y="1635124"/>
                  <a:pt x="1854973" y="1627997"/>
                </a:cubicBezTo>
                <a:cubicBezTo>
                  <a:pt x="1854973" y="1621888"/>
                  <a:pt x="1860064" y="1615780"/>
                  <a:pt x="1867190" y="1615780"/>
                </a:cubicBezTo>
                <a:close/>
                <a:moveTo>
                  <a:pt x="1952765" y="1611732"/>
                </a:moveTo>
                <a:cubicBezTo>
                  <a:pt x="1970074" y="1611732"/>
                  <a:pt x="1985346" y="1627003"/>
                  <a:pt x="1985346" y="1644310"/>
                </a:cubicBezTo>
                <a:cubicBezTo>
                  <a:pt x="1985346" y="1662635"/>
                  <a:pt x="1971092" y="1676889"/>
                  <a:pt x="1952765" y="1676889"/>
                </a:cubicBezTo>
                <a:cubicBezTo>
                  <a:pt x="1934440" y="1676889"/>
                  <a:pt x="1920186" y="1662635"/>
                  <a:pt x="1920186" y="1644310"/>
                </a:cubicBezTo>
                <a:cubicBezTo>
                  <a:pt x="1920186" y="1625985"/>
                  <a:pt x="1934440" y="1611732"/>
                  <a:pt x="1952765" y="1611732"/>
                </a:cubicBezTo>
                <a:close/>
                <a:moveTo>
                  <a:pt x="7601213" y="1601545"/>
                </a:moveTo>
                <a:cubicBezTo>
                  <a:pt x="7607322" y="1601545"/>
                  <a:pt x="7612413" y="1606636"/>
                  <a:pt x="7612413" y="1612743"/>
                </a:cubicBezTo>
                <a:cubicBezTo>
                  <a:pt x="7612413" y="1618852"/>
                  <a:pt x="7607322" y="1623943"/>
                  <a:pt x="7601213" y="1623943"/>
                </a:cubicBezTo>
                <a:cubicBezTo>
                  <a:pt x="7595105" y="1623943"/>
                  <a:pt x="7590014" y="1618852"/>
                  <a:pt x="7590014" y="1612743"/>
                </a:cubicBezTo>
                <a:cubicBezTo>
                  <a:pt x="7590014" y="1606636"/>
                  <a:pt x="7595105" y="1601545"/>
                  <a:pt x="7601213" y="1601545"/>
                </a:cubicBezTo>
                <a:close/>
                <a:moveTo>
                  <a:pt x="4432839" y="1598471"/>
                </a:moveTo>
                <a:cubicBezTo>
                  <a:pt x="4443020" y="1598471"/>
                  <a:pt x="4450147" y="1606616"/>
                  <a:pt x="4450147" y="1615779"/>
                </a:cubicBezTo>
                <a:cubicBezTo>
                  <a:pt x="4450147" y="1624941"/>
                  <a:pt x="4443020" y="1633087"/>
                  <a:pt x="4432839" y="1633087"/>
                </a:cubicBezTo>
                <a:cubicBezTo>
                  <a:pt x="4423675" y="1633087"/>
                  <a:pt x="4415530" y="1625960"/>
                  <a:pt x="4415530" y="1615779"/>
                </a:cubicBezTo>
                <a:cubicBezTo>
                  <a:pt x="4415530" y="1606616"/>
                  <a:pt x="4422657" y="1598471"/>
                  <a:pt x="4432839" y="1598471"/>
                </a:cubicBezTo>
                <a:close/>
                <a:moveTo>
                  <a:pt x="8604059" y="1598470"/>
                </a:moveTo>
                <a:cubicBezTo>
                  <a:pt x="8616276" y="1598470"/>
                  <a:pt x="8627476" y="1608650"/>
                  <a:pt x="8627476" y="1621886"/>
                </a:cubicBezTo>
                <a:cubicBezTo>
                  <a:pt x="8627476" y="1634103"/>
                  <a:pt x="8617295" y="1645302"/>
                  <a:pt x="8604059" y="1645302"/>
                </a:cubicBezTo>
                <a:cubicBezTo>
                  <a:pt x="8590823" y="1645302"/>
                  <a:pt x="8580642" y="1635121"/>
                  <a:pt x="8580642" y="1621886"/>
                </a:cubicBezTo>
                <a:cubicBezTo>
                  <a:pt x="8580642" y="1608650"/>
                  <a:pt x="8590823" y="1598470"/>
                  <a:pt x="8604059" y="1598470"/>
                </a:cubicBezTo>
                <a:close/>
                <a:moveTo>
                  <a:pt x="970231" y="1592364"/>
                </a:moveTo>
                <a:cubicBezTo>
                  <a:pt x="979394" y="1592364"/>
                  <a:pt x="985503" y="1599491"/>
                  <a:pt x="985503" y="1607636"/>
                </a:cubicBezTo>
                <a:cubicBezTo>
                  <a:pt x="985503" y="1615781"/>
                  <a:pt x="978376" y="1622908"/>
                  <a:pt x="970231" y="1622908"/>
                </a:cubicBezTo>
                <a:cubicBezTo>
                  <a:pt x="962086" y="1622908"/>
                  <a:pt x="954959" y="1615781"/>
                  <a:pt x="954959" y="1607636"/>
                </a:cubicBezTo>
                <a:cubicBezTo>
                  <a:pt x="954959" y="1599491"/>
                  <a:pt x="962086" y="1592364"/>
                  <a:pt x="970231" y="1592364"/>
                </a:cubicBezTo>
                <a:close/>
                <a:moveTo>
                  <a:pt x="8077693" y="1588309"/>
                </a:moveTo>
                <a:cubicBezTo>
                  <a:pt x="8088892" y="1588309"/>
                  <a:pt x="8099073" y="1597471"/>
                  <a:pt x="8099073" y="1609690"/>
                </a:cubicBezTo>
                <a:cubicBezTo>
                  <a:pt x="8099073" y="1621906"/>
                  <a:pt x="8088892" y="1631068"/>
                  <a:pt x="8077693" y="1631068"/>
                </a:cubicBezTo>
                <a:cubicBezTo>
                  <a:pt x="8065475" y="1631068"/>
                  <a:pt x="8056312" y="1621906"/>
                  <a:pt x="8056312" y="1609690"/>
                </a:cubicBezTo>
                <a:cubicBezTo>
                  <a:pt x="8056312" y="1597471"/>
                  <a:pt x="8066493" y="1588309"/>
                  <a:pt x="8077693" y="1588309"/>
                </a:cubicBezTo>
                <a:close/>
                <a:moveTo>
                  <a:pt x="10993578" y="1587269"/>
                </a:moveTo>
                <a:cubicBezTo>
                  <a:pt x="10999687" y="1588288"/>
                  <a:pt x="11004777" y="1593379"/>
                  <a:pt x="11004777" y="1598469"/>
                </a:cubicBezTo>
                <a:cubicBezTo>
                  <a:pt x="11004777" y="1604577"/>
                  <a:pt x="10999687" y="1609668"/>
                  <a:pt x="10993578" y="1609668"/>
                </a:cubicBezTo>
                <a:cubicBezTo>
                  <a:pt x="10987469" y="1609668"/>
                  <a:pt x="10982378" y="1604577"/>
                  <a:pt x="10982378" y="1598469"/>
                </a:cubicBezTo>
                <a:cubicBezTo>
                  <a:pt x="10982378" y="1592360"/>
                  <a:pt x="10987469" y="1587269"/>
                  <a:pt x="10993578" y="1587269"/>
                </a:cubicBezTo>
                <a:close/>
                <a:moveTo>
                  <a:pt x="1053773" y="1581190"/>
                </a:moveTo>
                <a:cubicBezTo>
                  <a:pt x="1057845" y="1580171"/>
                  <a:pt x="1061918" y="1584246"/>
                  <a:pt x="1061918" y="1589335"/>
                </a:cubicBezTo>
                <a:cubicBezTo>
                  <a:pt x="1061918" y="1594424"/>
                  <a:pt x="1057845" y="1597478"/>
                  <a:pt x="1053773" y="1597478"/>
                </a:cubicBezTo>
                <a:cubicBezTo>
                  <a:pt x="1048682" y="1597478"/>
                  <a:pt x="1045628" y="1593408"/>
                  <a:pt x="1045628" y="1589335"/>
                </a:cubicBezTo>
                <a:cubicBezTo>
                  <a:pt x="1045628" y="1584246"/>
                  <a:pt x="1049700" y="1581190"/>
                  <a:pt x="1053773" y="1581190"/>
                </a:cubicBezTo>
                <a:close/>
                <a:moveTo>
                  <a:pt x="6563753" y="1579126"/>
                </a:moveTo>
                <a:cubicBezTo>
                  <a:pt x="6569861" y="1579126"/>
                  <a:pt x="6574952" y="1584217"/>
                  <a:pt x="6574952" y="1590325"/>
                </a:cubicBezTo>
                <a:cubicBezTo>
                  <a:pt x="6574952" y="1596434"/>
                  <a:pt x="6569861" y="1601524"/>
                  <a:pt x="6563753" y="1601524"/>
                </a:cubicBezTo>
                <a:cubicBezTo>
                  <a:pt x="6557644" y="1601524"/>
                  <a:pt x="6552553" y="1596434"/>
                  <a:pt x="6552553" y="1590325"/>
                </a:cubicBezTo>
                <a:cubicBezTo>
                  <a:pt x="6552553" y="1584217"/>
                  <a:pt x="6557644" y="1579126"/>
                  <a:pt x="6563753" y="1579126"/>
                </a:cubicBezTo>
                <a:close/>
                <a:moveTo>
                  <a:pt x="9187440" y="1578129"/>
                </a:moveTo>
                <a:cubicBezTo>
                  <a:pt x="9193548" y="1578129"/>
                  <a:pt x="9198639" y="1583220"/>
                  <a:pt x="9198639" y="1589328"/>
                </a:cubicBezTo>
                <a:cubicBezTo>
                  <a:pt x="9198639" y="1595436"/>
                  <a:pt x="9193548" y="1600526"/>
                  <a:pt x="9187440" y="1600526"/>
                </a:cubicBezTo>
                <a:cubicBezTo>
                  <a:pt x="9181331" y="1600526"/>
                  <a:pt x="9176240" y="1595436"/>
                  <a:pt x="9176240" y="1589328"/>
                </a:cubicBezTo>
                <a:cubicBezTo>
                  <a:pt x="9176240" y="1583220"/>
                  <a:pt x="9181331" y="1578129"/>
                  <a:pt x="9187440" y="1578129"/>
                </a:cubicBezTo>
                <a:close/>
                <a:moveTo>
                  <a:pt x="5811366" y="1539421"/>
                </a:moveTo>
                <a:cubicBezTo>
                  <a:pt x="5816457" y="1539421"/>
                  <a:pt x="5821547" y="1543493"/>
                  <a:pt x="5821547" y="1549602"/>
                </a:cubicBezTo>
                <a:cubicBezTo>
                  <a:pt x="5821547" y="1555711"/>
                  <a:pt x="5816457" y="1559783"/>
                  <a:pt x="5811366" y="1559783"/>
                </a:cubicBezTo>
                <a:cubicBezTo>
                  <a:pt x="5805258" y="1559783"/>
                  <a:pt x="5801185" y="1555711"/>
                  <a:pt x="5801185" y="1549602"/>
                </a:cubicBezTo>
                <a:cubicBezTo>
                  <a:pt x="5801185" y="1544512"/>
                  <a:pt x="5805258" y="1539421"/>
                  <a:pt x="5811366" y="1539421"/>
                </a:cubicBezTo>
                <a:close/>
                <a:moveTo>
                  <a:pt x="6556626" y="1510942"/>
                </a:moveTo>
                <a:cubicBezTo>
                  <a:pt x="6562734" y="1510942"/>
                  <a:pt x="6568843" y="1516032"/>
                  <a:pt x="6568843" y="1523160"/>
                </a:cubicBezTo>
                <a:cubicBezTo>
                  <a:pt x="6568843" y="1530285"/>
                  <a:pt x="6563752" y="1535375"/>
                  <a:pt x="6556626" y="1535375"/>
                </a:cubicBezTo>
                <a:cubicBezTo>
                  <a:pt x="6549499" y="1535375"/>
                  <a:pt x="6544408" y="1530285"/>
                  <a:pt x="6544408" y="1523160"/>
                </a:cubicBezTo>
                <a:cubicBezTo>
                  <a:pt x="6544408" y="1516032"/>
                  <a:pt x="6549499" y="1510942"/>
                  <a:pt x="6556626" y="1510942"/>
                </a:cubicBezTo>
                <a:close/>
                <a:moveTo>
                  <a:pt x="5064100" y="1507884"/>
                </a:moveTo>
                <a:cubicBezTo>
                  <a:pt x="5071226" y="1506866"/>
                  <a:pt x="5076314" y="1512975"/>
                  <a:pt x="5076314" y="1520102"/>
                </a:cubicBezTo>
                <a:cubicBezTo>
                  <a:pt x="5076314" y="1527228"/>
                  <a:pt x="5071226" y="1532317"/>
                  <a:pt x="5064100" y="1532317"/>
                </a:cubicBezTo>
                <a:cubicBezTo>
                  <a:pt x="5056975" y="1532317"/>
                  <a:pt x="5051886" y="1527228"/>
                  <a:pt x="5051886" y="1520102"/>
                </a:cubicBezTo>
                <a:cubicBezTo>
                  <a:pt x="5051886" y="1512975"/>
                  <a:pt x="5056975" y="1507884"/>
                  <a:pt x="5064100" y="1507884"/>
                </a:cubicBezTo>
                <a:close/>
                <a:moveTo>
                  <a:pt x="12045293" y="1495671"/>
                </a:moveTo>
                <a:cubicBezTo>
                  <a:pt x="12061582" y="1496689"/>
                  <a:pt x="12074818" y="1509924"/>
                  <a:pt x="12074818" y="1525195"/>
                </a:cubicBezTo>
                <a:cubicBezTo>
                  <a:pt x="12074818" y="1541483"/>
                  <a:pt x="12061582" y="1553701"/>
                  <a:pt x="12045293" y="1553701"/>
                </a:cubicBezTo>
                <a:cubicBezTo>
                  <a:pt x="12029003" y="1553701"/>
                  <a:pt x="12015767" y="1540465"/>
                  <a:pt x="12015767" y="1525195"/>
                </a:cubicBezTo>
                <a:cubicBezTo>
                  <a:pt x="12015767" y="1508906"/>
                  <a:pt x="12029003" y="1495671"/>
                  <a:pt x="12045293" y="1495671"/>
                </a:cubicBezTo>
                <a:close/>
                <a:moveTo>
                  <a:pt x="7198040" y="1482432"/>
                </a:moveTo>
                <a:cubicBezTo>
                  <a:pt x="7200076" y="1482432"/>
                  <a:pt x="7203130" y="1484468"/>
                  <a:pt x="7203130" y="1487523"/>
                </a:cubicBezTo>
                <a:cubicBezTo>
                  <a:pt x="7203130" y="1490577"/>
                  <a:pt x="7201094" y="1492613"/>
                  <a:pt x="7198040" y="1492613"/>
                </a:cubicBezTo>
                <a:cubicBezTo>
                  <a:pt x="7194985" y="1492613"/>
                  <a:pt x="7192949" y="1490577"/>
                  <a:pt x="7192949" y="1487523"/>
                </a:cubicBezTo>
                <a:cubicBezTo>
                  <a:pt x="7192949" y="1484468"/>
                  <a:pt x="7194985" y="1482432"/>
                  <a:pt x="7198040" y="1482432"/>
                </a:cubicBezTo>
                <a:close/>
                <a:moveTo>
                  <a:pt x="10018223" y="1481387"/>
                </a:moveTo>
                <a:cubicBezTo>
                  <a:pt x="10022296" y="1481387"/>
                  <a:pt x="10025350" y="1484441"/>
                  <a:pt x="10025350" y="1488514"/>
                </a:cubicBezTo>
                <a:cubicBezTo>
                  <a:pt x="10025350" y="1492586"/>
                  <a:pt x="10022296" y="1494622"/>
                  <a:pt x="10018223" y="1494622"/>
                </a:cubicBezTo>
                <a:cubicBezTo>
                  <a:pt x="10014150" y="1494622"/>
                  <a:pt x="10011096" y="1491568"/>
                  <a:pt x="10011096" y="1488514"/>
                </a:cubicBezTo>
                <a:cubicBezTo>
                  <a:pt x="10011096" y="1484441"/>
                  <a:pt x="10014150" y="1481387"/>
                  <a:pt x="10018223" y="1481387"/>
                </a:cubicBezTo>
                <a:close/>
                <a:moveTo>
                  <a:pt x="8393309" y="1477350"/>
                </a:moveTo>
                <a:cubicBezTo>
                  <a:pt x="8410616" y="1477350"/>
                  <a:pt x="8425888" y="1491603"/>
                  <a:pt x="8425888" y="1509928"/>
                </a:cubicBezTo>
                <a:cubicBezTo>
                  <a:pt x="8425888" y="1528253"/>
                  <a:pt x="8411635" y="1542506"/>
                  <a:pt x="8393309" y="1542506"/>
                </a:cubicBezTo>
                <a:cubicBezTo>
                  <a:pt x="8374982" y="1542506"/>
                  <a:pt x="8360729" y="1528253"/>
                  <a:pt x="8360729" y="1509928"/>
                </a:cubicBezTo>
                <a:cubicBezTo>
                  <a:pt x="8360729" y="1491603"/>
                  <a:pt x="8374982" y="1477350"/>
                  <a:pt x="8393309" y="1477350"/>
                </a:cubicBezTo>
                <a:close/>
                <a:moveTo>
                  <a:pt x="5908087" y="1476298"/>
                </a:moveTo>
                <a:cubicBezTo>
                  <a:pt x="5909106" y="1476298"/>
                  <a:pt x="5910123" y="1477315"/>
                  <a:pt x="5910123" y="1478334"/>
                </a:cubicBezTo>
                <a:cubicBezTo>
                  <a:pt x="5910123" y="1479351"/>
                  <a:pt x="5909106" y="1480369"/>
                  <a:pt x="5908087" y="1480369"/>
                </a:cubicBezTo>
                <a:cubicBezTo>
                  <a:pt x="5907069" y="1480369"/>
                  <a:pt x="5906050" y="1479351"/>
                  <a:pt x="5906050" y="1478334"/>
                </a:cubicBezTo>
                <a:cubicBezTo>
                  <a:pt x="5906050" y="1477315"/>
                  <a:pt x="5907069" y="1476298"/>
                  <a:pt x="5908087" y="1476298"/>
                </a:cubicBezTo>
                <a:close/>
                <a:moveTo>
                  <a:pt x="10401034" y="1474260"/>
                </a:moveTo>
                <a:cubicBezTo>
                  <a:pt x="10406124" y="1474260"/>
                  <a:pt x="10410197" y="1478333"/>
                  <a:pt x="10410197" y="1483423"/>
                </a:cubicBezTo>
                <a:cubicBezTo>
                  <a:pt x="10410197" y="1488514"/>
                  <a:pt x="10406124" y="1492586"/>
                  <a:pt x="10401034" y="1492586"/>
                </a:cubicBezTo>
                <a:cubicBezTo>
                  <a:pt x="10395943" y="1492586"/>
                  <a:pt x="10391871" y="1488514"/>
                  <a:pt x="10391871" y="1483423"/>
                </a:cubicBezTo>
                <a:cubicBezTo>
                  <a:pt x="10391871" y="1478333"/>
                  <a:pt x="10395943" y="1474260"/>
                  <a:pt x="10401034" y="1474260"/>
                </a:cubicBezTo>
                <a:close/>
                <a:moveTo>
                  <a:pt x="2631798" y="1469172"/>
                </a:moveTo>
                <a:cubicBezTo>
                  <a:pt x="2634852" y="1469172"/>
                  <a:pt x="2637906" y="1472227"/>
                  <a:pt x="2637906" y="1475281"/>
                </a:cubicBezTo>
                <a:cubicBezTo>
                  <a:pt x="2637906" y="1478335"/>
                  <a:pt x="2634852" y="1481390"/>
                  <a:pt x="2631798" y="1481390"/>
                </a:cubicBezTo>
                <a:cubicBezTo>
                  <a:pt x="2628743" y="1481390"/>
                  <a:pt x="2625688" y="1478335"/>
                  <a:pt x="2625688" y="1475281"/>
                </a:cubicBezTo>
                <a:cubicBezTo>
                  <a:pt x="2625688" y="1472227"/>
                  <a:pt x="2628743" y="1469172"/>
                  <a:pt x="2631798" y="1469172"/>
                </a:cubicBezTo>
                <a:close/>
                <a:moveTo>
                  <a:pt x="8095000" y="1469170"/>
                </a:moveTo>
                <a:cubicBezTo>
                  <a:pt x="8102127" y="1469170"/>
                  <a:pt x="8107217" y="1474261"/>
                  <a:pt x="8107217" y="1481388"/>
                </a:cubicBezTo>
                <a:cubicBezTo>
                  <a:pt x="8107217" y="1488514"/>
                  <a:pt x="8102127" y="1493605"/>
                  <a:pt x="8095000" y="1493605"/>
                </a:cubicBezTo>
                <a:cubicBezTo>
                  <a:pt x="8087874" y="1493605"/>
                  <a:pt x="8082783" y="1488514"/>
                  <a:pt x="8082783" y="1481388"/>
                </a:cubicBezTo>
                <a:cubicBezTo>
                  <a:pt x="8082783" y="1474261"/>
                  <a:pt x="8087874" y="1469170"/>
                  <a:pt x="8095000" y="1469170"/>
                </a:cubicBezTo>
                <a:close/>
                <a:moveTo>
                  <a:pt x="3408677" y="1462072"/>
                </a:moveTo>
                <a:cubicBezTo>
                  <a:pt x="3411731" y="1463090"/>
                  <a:pt x="3413767" y="1465126"/>
                  <a:pt x="3413767" y="1467163"/>
                </a:cubicBezTo>
                <a:cubicBezTo>
                  <a:pt x="3413767" y="1470216"/>
                  <a:pt x="3411731" y="1472253"/>
                  <a:pt x="3408677" y="1472253"/>
                </a:cubicBezTo>
                <a:cubicBezTo>
                  <a:pt x="3406640" y="1472253"/>
                  <a:pt x="3403585" y="1470216"/>
                  <a:pt x="3403585" y="1467163"/>
                </a:cubicBezTo>
                <a:cubicBezTo>
                  <a:pt x="3403585" y="1465126"/>
                  <a:pt x="3405620" y="1462072"/>
                  <a:pt x="3408677" y="1462072"/>
                </a:cubicBezTo>
                <a:close/>
                <a:moveTo>
                  <a:pt x="3686616" y="1449860"/>
                </a:moveTo>
                <a:cubicBezTo>
                  <a:pt x="3688652" y="1449860"/>
                  <a:pt x="3690689" y="1451898"/>
                  <a:pt x="3690689" y="1453933"/>
                </a:cubicBezTo>
                <a:cubicBezTo>
                  <a:pt x="3690689" y="1455970"/>
                  <a:pt x="3688652" y="1458006"/>
                  <a:pt x="3686616" y="1458006"/>
                </a:cubicBezTo>
                <a:cubicBezTo>
                  <a:pt x="3684581" y="1458006"/>
                  <a:pt x="3682544" y="1455970"/>
                  <a:pt x="3682544" y="1453933"/>
                </a:cubicBezTo>
                <a:cubicBezTo>
                  <a:pt x="3682544" y="1451898"/>
                  <a:pt x="3684581" y="1449860"/>
                  <a:pt x="3686616" y="1449860"/>
                </a:cubicBezTo>
                <a:close/>
                <a:moveTo>
                  <a:pt x="8790374" y="1447825"/>
                </a:moveTo>
                <a:cubicBezTo>
                  <a:pt x="8793428" y="1447825"/>
                  <a:pt x="8795464" y="1449862"/>
                  <a:pt x="8795464" y="1452917"/>
                </a:cubicBezTo>
                <a:cubicBezTo>
                  <a:pt x="8795464" y="1455971"/>
                  <a:pt x="8793428" y="1458007"/>
                  <a:pt x="8790374" y="1458007"/>
                </a:cubicBezTo>
                <a:cubicBezTo>
                  <a:pt x="8787319" y="1458007"/>
                  <a:pt x="8785283" y="1455971"/>
                  <a:pt x="8785283" y="1452917"/>
                </a:cubicBezTo>
                <a:cubicBezTo>
                  <a:pt x="8785283" y="1449862"/>
                  <a:pt x="8787319" y="1447825"/>
                  <a:pt x="8790374" y="1447825"/>
                </a:cubicBezTo>
                <a:close/>
                <a:moveTo>
                  <a:pt x="10691198" y="1418293"/>
                </a:moveTo>
                <a:cubicBezTo>
                  <a:pt x="10693235" y="1417275"/>
                  <a:pt x="10696288" y="1420331"/>
                  <a:pt x="10696288" y="1423383"/>
                </a:cubicBezTo>
                <a:cubicBezTo>
                  <a:pt x="10696288" y="1426441"/>
                  <a:pt x="10694252" y="1428476"/>
                  <a:pt x="10691198" y="1428476"/>
                </a:cubicBezTo>
                <a:cubicBezTo>
                  <a:pt x="10688144" y="1428476"/>
                  <a:pt x="10686107" y="1426441"/>
                  <a:pt x="10686107" y="1423383"/>
                </a:cubicBezTo>
                <a:cubicBezTo>
                  <a:pt x="10686107" y="1420331"/>
                  <a:pt x="10688144" y="1418293"/>
                  <a:pt x="10691198" y="1418293"/>
                </a:cubicBezTo>
                <a:close/>
                <a:moveTo>
                  <a:pt x="3349636" y="1409134"/>
                </a:moveTo>
                <a:cubicBezTo>
                  <a:pt x="3354729" y="1409134"/>
                  <a:pt x="3358800" y="1413204"/>
                  <a:pt x="3358800" y="1418293"/>
                </a:cubicBezTo>
                <a:cubicBezTo>
                  <a:pt x="3358800" y="1423387"/>
                  <a:pt x="3354729" y="1427460"/>
                  <a:pt x="3349636" y="1427460"/>
                </a:cubicBezTo>
                <a:cubicBezTo>
                  <a:pt x="3344546" y="1427460"/>
                  <a:pt x="3340474" y="1423387"/>
                  <a:pt x="3340474" y="1418293"/>
                </a:cubicBezTo>
                <a:cubicBezTo>
                  <a:pt x="3340474" y="1413204"/>
                  <a:pt x="3344546" y="1409134"/>
                  <a:pt x="3349636" y="1409134"/>
                </a:cubicBezTo>
                <a:close/>
                <a:moveTo>
                  <a:pt x="4588610" y="1397903"/>
                </a:moveTo>
                <a:cubicBezTo>
                  <a:pt x="4592683" y="1397903"/>
                  <a:pt x="4596755" y="1401976"/>
                  <a:pt x="4596755" y="1406048"/>
                </a:cubicBezTo>
                <a:cubicBezTo>
                  <a:pt x="4596755" y="1411139"/>
                  <a:pt x="4592683" y="1414193"/>
                  <a:pt x="4588610" y="1414193"/>
                </a:cubicBezTo>
                <a:cubicBezTo>
                  <a:pt x="4584538" y="1414193"/>
                  <a:pt x="4580466" y="1410120"/>
                  <a:pt x="4580466" y="1406048"/>
                </a:cubicBezTo>
                <a:cubicBezTo>
                  <a:pt x="4580466" y="1401976"/>
                  <a:pt x="4584538" y="1397903"/>
                  <a:pt x="4588610" y="1397903"/>
                </a:cubicBezTo>
                <a:close/>
                <a:moveTo>
                  <a:pt x="1814297" y="1390807"/>
                </a:moveTo>
                <a:cubicBezTo>
                  <a:pt x="1826514" y="1390807"/>
                  <a:pt x="1835677" y="1399971"/>
                  <a:pt x="1835677" y="1412190"/>
                </a:cubicBezTo>
                <a:cubicBezTo>
                  <a:pt x="1835677" y="1424404"/>
                  <a:pt x="1825497" y="1433570"/>
                  <a:pt x="1814297" y="1433570"/>
                </a:cubicBezTo>
                <a:cubicBezTo>
                  <a:pt x="1802080" y="1433570"/>
                  <a:pt x="1792917" y="1424404"/>
                  <a:pt x="1792917" y="1412190"/>
                </a:cubicBezTo>
                <a:cubicBezTo>
                  <a:pt x="1792917" y="1399971"/>
                  <a:pt x="1803098" y="1390807"/>
                  <a:pt x="1814297" y="1390807"/>
                </a:cubicBezTo>
                <a:close/>
                <a:moveTo>
                  <a:pt x="9676136" y="1389757"/>
                </a:moveTo>
                <a:cubicBezTo>
                  <a:pt x="9678172" y="1389757"/>
                  <a:pt x="9679190" y="1390775"/>
                  <a:pt x="9679190" y="1392811"/>
                </a:cubicBezTo>
                <a:cubicBezTo>
                  <a:pt x="9679190" y="1394848"/>
                  <a:pt x="9678172" y="1395866"/>
                  <a:pt x="9676136" y="1395866"/>
                </a:cubicBezTo>
                <a:cubicBezTo>
                  <a:pt x="9674099" y="1395866"/>
                  <a:pt x="9673081" y="1394848"/>
                  <a:pt x="9673081" y="1392811"/>
                </a:cubicBezTo>
                <a:cubicBezTo>
                  <a:pt x="9673081" y="1390775"/>
                  <a:pt x="9674099" y="1389757"/>
                  <a:pt x="9676136" y="1389757"/>
                </a:cubicBezTo>
                <a:close/>
                <a:moveTo>
                  <a:pt x="12015767" y="1375502"/>
                </a:moveTo>
                <a:cubicBezTo>
                  <a:pt x="12017804" y="1375502"/>
                  <a:pt x="12018821" y="1376520"/>
                  <a:pt x="12018821" y="1378556"/>
                </a:cubicBezTo>
                <a:cubicBezTo>
                  <a:pt x="12018821" y="1380593"/>
                  <a:pt x="12017804" y="1381611"/>
                  <a:pt x="12015767" y="1381611"/>
                </a:cubicBezTo>
                <a:cubicBezTo>
                  <a:pt x="12013731" y="1381611"/>
                  <a:pt x="12012713" y="1380593"/>
                  <a:pt x="12012713" y="1378556"/>
                </a:cubicBezTo>
                <a:cubicBezTo>
                  <a:pt x="12012713" y="1376520"/>
                  <a:pt x="12013731" y="1375502"/>
                  <a:pt x="12015767" y="1375502"/>
                </a:cubicBezTo>
                <a:close/>
                <a:moveTo>
                  <a:pt x="9431787" y="1368376"/>
                </a:moveTo>
                <a:cubicBezTo>
                  <a:pt x="9435859" y="1368376"/>
                  <a:pt x="9437896" y="1370412"/>
                  <a:pt x="9437896" y="1373467"/>
                </a:cubicBezTo>
                <a:cubicBezTo>
                  <a:pt x="9437896" y="1376521"/>
                  <a:pt x="9434841" y="1379575"/>
                  <a:pt x="9431787" y="1379575"/>
                </a:cubicBezTo>
                <a:cubicBezTo>
                  <a:pt x="9428732" y="1379575"/>
                  <a:pt x="9425678" y="1377539"/>
                  <a:pt x="9425678" y="1373467"/>
                </a:cubicBezTo>
                <a:cubicBezTo>
                  <a:pt x="9425678" y="1370412"/>
                  <a:pt x="9427714" y="1368376"/>
                  <a:pt x="9431787" y="1368376"/>
                </a:cubicBezTo>
                <a:close/>
                <a:moveTo>
                  <a:pt x="7596123" y="1359243"/>
                </a:moveTo>
                <a:cubicBezTo>
                  <a:pt x="7601213" y="1359243"/>
                  <a:pt x="7604268" y="1363316"/>
                  <a:pt x="7604268" y="1367389"/>
                </a:cubicBezTo>
                <a:cubicBezTo>
                  <a:pt x="7604268" y="1371462"/>
                  <a:pt x="7601213" y="1374515"/>
                  <a:pt x="7596123" y="1374515"/>
                </a:cubicBezTo>
                <a:cubicBezTo>
                  <a:pt x="7592051" y="1374515"/>
                  <a:pt x="7587978" y="1371462"/>
                  <a:pt x="7587978" y="1367389"/>
                </a:cubicBezTo>
                <a:cubicBezTo>
                  <a:pt x="7587978" y="1363316"/>
                  <a:pt x="7591032" y="1359243"/>
                  <a:pt x="7596123" y="1359243"/>
                </a:cubicBezTo>
                <a:close/>
                <a:moveTo>
                  <a:pt x="5364445" y="1346011"/>
                </a:moveTo>
                <a:cubicBezTo>
                  <a:pt x="5374621" y="1346011"/>
                  <a:pt x="5381754" y="1354157"/>
                  <a:pt x="5381754" y="1363320"/>
                </a:cubicBezTo>
                <a:cubicBezTo>
                  <a:pt x="5381754" y="1372483"/>
                  <a:pt x="5373604" y="1380628"/>
                  <a:pt x="5364445" y="1380628"/>
                </a:cubicBezTo>
                <a:cubicBezTo>
                  <a:pt x="5355285" y="1380628"/>
                  <a:pt x="5347139" y="1372483"/>
                  <a:pt x="5347139" y="1363320"/>
                </a:cubicBezTo>
                <a:cubicBezTo>
                  <a:pt x="5347139" y="1354157"/>
                  <a:pt x="5355285" y="1346011"/>
                  <a:pt x="5364445" y="1346011"/>
                </a:cubicBezTo>
                <a:close/>
                <a:moveTo>
                  <a:pt x="12059547" y="1314439"/>
                </a:moveTo>
                <a:cubicBezTo>
                  <a:pt x="12061582" y="1313421"/>
                  <a:pt x="12064637" y="1316475"/>
                  <a:pt x="12064637" y="1319529"/>
                </a:cubicBezTo>
                <a:cubicBezTo>
                  <a:pt x="12064637" y="1322585"/>
                  <a:pt x="12062601" y="1324620"/>
                  <a:pt x="12059547" y="1324620"/>
                </a:cubicBezTo>
                <a:cubicBezTo>
                  <a:pt x="12056492" y="1324620"/>
                  <a:pt x="12054456" y="1322585"/>
                  <a:pt x="12054456" y="1319529"/>
                </a:cubicBezTo>
                <a:cubicBezTo>
                  <a:pt x="12054456" y="1316475"/>
                  <a:pt x="12056492" y="1314439"/>
                  <a:pt x="12059547" y="1314439"/>
                </a:cubicBezTo>
                <a:close/>
                <a:moveTo>
                  <a:pt x="11131025" y="1300174"/>
                </a:moveTo>
                <a:cubicBezTo>
                  <a:pt x="11141206" y="1300174"/>
                  <a:pt x="11149350" y="1308319"/>
                  <a:pt x="11149350" y="1318500"/>
                </a:cubicBezTo>
                <a:cubicBezTo>
                  <a:pt x="11149350" y="1328682"/>
                  <a:pt x="11141206" y="1336827"/>
                  <a:pt x="11131025" y="1336827"/>
                </a:cubicBezTo>
                <a:cubicBezTo>
                  <a:pt x="11120843" y="1336827"/>
                  <a:pt x="11112698" y="1328682"/>
                  <a:pt x="11112698" y="1318500"/>
                </a:cubicBezTo>
                <a:cubicBezTo>
                  <a:pt x="11112698" y="1308319"/>
                  <a:pt x="11120843" y="1300174"/>
                  <a:pt x="11131025" y="1300174"/>
                </a:cubicBezTo>
                <a:close/>
                <a:moveTo>
                  <a:pt x="8098055" y="1297139"/>
                </a:moveTo>
                <a:cubicBezTo>
                  <a:pt x="8118417" y="1297139"/>
                  <a:pt x="8133689" y="1313430"/>
                  <a:pt x="8133689" y="1332775"/>
                </a:cubicBezTo>
                <a:cubicBezTo>
                  <a:pt x="8133689" y="1352120"/>
                  <a:pt x="8117399" y="1368410"/>
                  <a:pt x="8098055" y="1368410"/>
                </a:cubicBezTo>
                <a:cubicBezTo>
                  <a:pt x="8078711" y="1368410"/>
                  <a:pt x="8062421" y="1352120"/>
                  <a:pt x="8062421" y="1332775"/>
                </a:cubicBezTo>
                <a:cubicBezTo>
                  <a:pt x="8062421" y="1313430"/>
                  <a:pt x="8078711" y="1297139"/>
                  <a:pt x="8098055" y="1297139"/>
                </a:cubicBezTo>
                <a:close/>
                <a:moveTo>
                  <a:pt x="5691230" y="1264529"/>
                </a:moveTo>
                <a:cubicBezTo>
                  <a:pt x="5697339" y="1264529"/>
                  <a:pt x="5701411" y="1269620"/>
                  <a:pt x="5701411" y="1274710"/>
                </a:cubicBezTo>
                <a:cubicBezTo>
                  <a:pt x="5701411" y="1279800"/>
                  <a:pt x="5697339" y="1284890"/>
                  <a:pt x="5691230" y="1284890"/>
                </a:cubicBezTo>
                <a:cubicBezTo>
                  <a:pt x="5685122" y="1284890"/>
                  <a:pt x="5681049" y="1280818"/>
                  <a:pt x="5681049" y="1274710"/>
                </a:cubicBezTo>
                <a:cubicBezTo>
                  <a:pt x="5681049" y="1268601"/>
                  <a:pt x="5685122" y="1264529"/>
                  <a:pt x="5691230" y="1264529"/>
                </a:cubicBezTo>
                <a:close/>
                <a:moveTo>
                  <a:pt x="10805227" y="1263541"/>
                </a:moveTo>
                <a:cubicBezTo>
                  <a:pt x="10812353" y="1264560"/>
                  <a:pt x="10818462" y="1269650"/>
                  <a:pt x="10818462" y="1276776"/>
                </a:cubicBezTo>
                <a:cubicBezTo>
                  <a:pt x="10818462" y="1283903"/>
                  <a:pt x="10812353" y="1290011"/>
                  <a:pt x="10805227" y="1290011"/>
                </a:cubicBezTo>
                <a:cubicBezTo>
                  <a:pt x="10798099" y="1290011"/>
                  <a:pt x="10791991" y="1283903"/>
                  <a:pt x="10791991" y="1276776"/>
                </a:cubicBezTo>
                <a:cubicBezTo>
                  <a:pt x="10791991" y="1269650"/>
                  <a:pt x="10798099" y="1263541"/>
                  <a:pt x="10805227" y="1263541"/>
                </a:cubicBezTo>
                <a:close/>
                <a:moveTo>
                  <a:pt x="298292" y="1260468"/>
                </a:moveTo>
                <a:cubicBezTo>
                  <a:pt x="359379" y="1259450"/>
                  <a:pt x="408248" y="1308318"/>
                  <a:pt x="408248" y="1369407"/>
                </a:cubicBezTo>
                <a:cubicBezTo>
                  <a:pt x="408248" y="1429477"/>
                  <a:pt x="359379" y="1478349"/>
                  <a:pt x="298292" y="1478349"/>
                </a:cubicBezTo>
                <a:cubicBezTo>
                  <a:pt x="237206" y="1478349"/>
                  <a:pt x="188336" y="1429477"/>
                  <a:pt x="188336" y="1369407"/>
                </a:cubicBezTo>
                <a:cubicBezTo>
                  <a:pt x="188336" y="1309336"/>
                  <a:pt x="237206" y="1260468"/>
                  <a:pt x="298292" y="1260468"/>
                </a:cubicBezTo>
                <a:close/>
                <a:moveTo>
                  <a:pt x="11437477" y="1252334"/>
                </a:moveTo>
                <a:cubicBezTo>
                  <a:pt x="11449694" y="1252334"/>
                  <a:pt x="11459875" y="1262515"/>
                  <a:pt x="11459875" y="1274732"/>
                </a:cubicBezTo>
                <a:cubicBezTo>
                  <a:pt x="11459875" y="1286949"/>
                  <a:pt x="11449694" y="1297131"/>
                  <a:pt x="11437477" y="1297131"/>
                </a:cubicBezTo>
                <a:cubicBezTo>
                  <a:pt x="11425259" y="1297131"/>
                  <a:pt x="11415078" y="1286949"/>
                  <a:pt x="11415078" y="1274732"/>
                </a:cubicBezTo>
                <a:cubicBezTo>
                  <a:pt x="11415078" y="1262515"/>
                  <a:pt x="11425259" y="1252334"/>
                  <a:pt x="11437477" y="1252334"/>
                </a:cubicBezTo>
                <a:close/>
                <a:moveTo>
                  <a:pt x="3814846" y="1200388"/>
                </a:moveTo>
                <a:cubicBezTo>
                  <a:pt x="3816882" y="1200388"/>
                  <a:pt x="3818919" y="1202424"/>
                  <a:pt x="3818919" y="1204460"/>
                </a:cubicBezTo>
                <a:cubicBezTo>
                  <a:pt x="3818919" y="1206497"/>
                  <a:pt x="3816882" y="1208533"/>
                  <a:pt x="3814846" y="1208533"/>
                </a:cubicBezTo>
                <a:cubicBezTo>
                  <a:pt x="3812808" y="1208533"/>
                  <a:pt x="3810773" y="1206497"/>
                  <a:pt x="3810773" y="1204460"/>
                </a:cubicBezTo>
                <a:cubicBezTo>
                  <a:pt x="3810773" y="1202424"/>
                  <a:pt x="3812808" y="1200388"/>
                  <a:pt x="3814846" y="1200388"/>
                </a:cubicBezTo>
                <a:close/>
                <a:moveTo>
                  <a:pt x="9736204" y="1192272"/>
                </a:moveTo>
                <a:cubicBezTo>
                  <a:pt x="9755548" y="1192272"/>
                  <a:pt x="9771838" y="1208561"/>
                  <a:pt x="9771838" y="1227907"/>
                </a:cubicBezTo>
                <a:cubicBezTo>
                  <a:pt x="9771838" y="1248270"/>
                  <a:pt x="9755548" y="1263541"/>
                  <a:pt x="9736204" y="1263541"/>
                </a:cubicBezTo>
                <a:cubicBezTo>
                  <a:pt x="9715842" y="1263541"/>
                  <a:pt x="9699552" y="1247252"/>
                  <a:pt x="9699552" y="1227907"/>
                </a:cubicBezTo>
                <a:cubicBezTo>
                  <a:pt x="9699552" y="1208561"/>
                  <a:pt x="9715842" y="1192272"/>
                  <a:pt x="9736204" y="1192272"/>
                </a:cubicBezTo>
                <a:close/>
                <a:moveTo>
                  <a:pt x="10679998" y="1188190"/>
                </a:moveTo>
                <a:cubicBezTo>
                  <a:pt x="10684071" y="1187171"/>
                  <a:pt x="10687125" y="1191245"/>
                  <a:pt x="10687125" y="1195319"/>
                </a:cubicBezTo>
                <a:cubicBezTo>
                  <a:pt x="10687125" y="1199389"/>
                  <a:pt x="10684071" y="1202445"/>
                  <a:pt x="10679998" y="1202445"/>
                </a:cubicBezTo>
                <a:cubicBezTo>
                  <a:pt x="10675926" y="1202445"/>
                  <a:pt x="10672872" y="1199389"/>
                  <a:pt x="10672872" y="1195319"/>
                </a:cubicBezTo>
                <a:cubicBezTo>
                  <a:pt x="10672872" y="1191245"/>
                  <a:pt x="10675926" y="1188190"/>
                  <a:pt x="10679998" y="1188190"/>
                </a:cubicBezTo>
                <a:close/>
                <a:moveTo>
                  <a:pt x="1609646" y="1183104"/>
                </a:moveTo>
                <a:cubicBezTo>
                  <a:pt x="1612699" y="1184122"/>
                  <a:pt x="1614735" y="1186156"/>
                  <a:pt x="1614735" y="1188193"/>
                </a:cubicBezTo>
                <a:cubicBezTo>
                  <a:pt x="1614735" y="1191247"/>
                  <a:pt x="1612699" y="1193283"/>
                  <a:pt x="1609646" y="1193283"/>
                </a:cubicBezTo>
                <a:cubicBezTo>
                  <a:pt x="1606590" y="1193283"/>
                  <a:pt x="1604554" y="1191247"/>
                  <a:pt x="1604554" y="1188193"/>
                </a:cubicBezTo>
                <a:cubicBezTo>
                  <a:pt x="1604554" y="1185139"/>
                  <a:pt x="1606590" y="1183104"/>
                  <a:pt x="1609646" y="1183104"/>
                </a:cubicBezTo>
                <a:close/>
                <a:moveTo>
                  <a:pt x="8997051" y="1183079"/>
                </a:moveTo>
                <a:cubicBezTo>
                  <a:pt x="9001123" y="1183079"/>
                  <a:pt x="9006214" y="1187151"/>
                  <a:pt x="9006214" y="1192241"/>
                </a:cubicBezTo>
                <a:cubicBezTo>
                  <a:pt x="9006214" y="1197332"/>
                  <a:pt x="9002142" y="1201404"/>
                  <a:pt x="8997051" y="1201404"/>
                </a:cubicBezTo>
                <a:cubicBezTo>
                  <a:pt x="8991961" y="1201404"/>
                  <a:pt x="8987888" y="1197332"/>
                  <a:pt x="8987888" y="1192241"/>
                </a:cubicBezTo>
                <a:cubicBezTo>
                  <a:pt x="8987888" y="1187151"/>
                  <a:pt x="8991961" y="1183079"/>
                  <a:pt x="8997051" y="1183079"/>
                </a:cubicBezTo>
                <a:close/>
                <a:moveTo>
                  <a:pt x="2764214" y="1173943"/>
                </a:moveTo>
                <a:cubicBezTo>
                  <a:pt x="2769305" y="1173943"/>
                  <a:pt x="2772359" y="1178017"/>
                  <a:pt x="2772359" y="1182089"/>
                </a:cubicBezTo>
                <a:cubicBezTo>
                  <a:pt x="2772359" y="1186161"/>
                  <a:pt x="2769305" y="1190233"/>
                  <a:pt x="2764214" y="1190233"/>
                </a:cubicBezTo>
                <a:cubicBezTo>
                  <a:pt x="2760140" y="1190233"/>
                  <a:pt x="2756067" y="1187179"/>
                  <a:pt x="2756067" y="1182089"/>
                </a:cubicBezTo>
                <a:cubicBezTo>
                  <a:pt x="2756067" y="1178017"/>
                  <a:pt x="2759123" y="1173943"/>
                  <a:pt x="2764214" y="1173943"/>
                </a:cubicBezTo>
                <a:close/>
                <a:moveTo>
                  <a:pt x="2648148" y="1159690"/>
                </a:moveTo>
                <a:cubicBezTo>
                  <a:pt x="2652222" y="1158672"/>
                  <a:pt x="2656293" y="1162744"/>
                  <a:pt x="2656293" y="1167833"/>
                </a:cubicBezTo>
                <a:cubicBezTo>
                  <a:pt x="2656293" y="1172925"/>
                  <a:pt x="2652222" y="1175980"/>
                  <a:pt x="2648148" y="1175980"/>
                </a:cubicBezTo>
                <a:cubicBezTo>
                  <a:pt x="2643058" y="1175980"/>
                  <a:pt x="2640003" y="1171906"/>
                  <a:pt x="2640003" y="1167833"/>
                </a:cubicBezTo>
                <a:cubicBezTo>
                  <a:pt x="2640003" y="1162744"/>
                  <a:pt x="2644077" y="1159690"/>
                  <a:pt x="2648148" y="1159690"/>
                </a:cubicBezTo>
                <a:close/>
                <a:moveTo>
                  <a:pt x="4093873" y="1127106"/>
                </a:moveTo>
                <a:cubicBezTo>
                  <a:pt x="4101181" y="1127106"/>
                  <a:pt x="4107107" y="1133027"/>
                  <a:pt x="4107107" y="1140346"/>
                </a:cubicBezTo>
                <a:cubicBezTo>
                  <a:pt x="4107107" y="1147653"/>
                  <a:pt x="4101181" y="1153581"/>
                  <a:pt x="4093873" y="1153581"/>
                </a:cubicBezTo>
                <a:cubicBezTo>
                  <a:pt x="4086562" y="1153581"/>
                  <a:pt x="4080636" y="1147653"/>
                  <a:pt x="4080636" y="1140346"/>
                </a:cubicBezTo>
                <a:cubicBezTo>
                  <a:pt x="4080636" y="1133027"/>
                  <a:pt x="4086562" y="1127106"/>
                  <a:pt x="4093873" y="1127106"/>
                </a:cubicBezTo>
                <a:close/>
                <a:moveTo>
                  <a:pt x="4586598" y="1109799"/>
                </a:moveTo>
                <a:cubicBezTo>
                  <a:pt x="4588638" y="1109799"/>
                  <a:pt x="4590671" y="1111835"/>
                  <a:pt x="4590671" y="1113871"/>
                </a:cubicBezTo>
                <a:cubicBezTo>
                  <a:pt x="4590671" y="1115907"/>
                  <a:pt x="4588638" y="1117944"/>
                  <a:pt x="4586598" y="1117944"/>
                </a:cubicBezTo>
                <a:cubicBezTo>
                  <a:pt x="4584560" y="1117944"/>
                  <a:pt x="4582523" y="1115907"/>
                  <a:pt x="4582523" y="1113871"/>
                </a:cubicBezTo>
                <a:cubicBezTo>
                  <a:pt x="4582523" y="1111835"/>
                  <a:pt x="4584560" y="1109799"/>
                  <a:pt x="4586598" y="1109799"/>
                </a:cubicBezTo>
                <a:close/>
                <a:moveTo>
                  <a:pt x="7513655" y="1097557"/>
                </a:moveTo>
                <a:cubicBezTo>
                  <a:pt x="7514673" y="1097557"/>
                  <a:pt x="7515692" y="1098575"/>
                  <a:pt x="7515692" y="1099593"/>
                </a:cubicBezTo>
                <a:cubicBezTo>
                  <a:pt x="7515692" y="1100612"/>
                  <a:pt x="7514673" y="1101630"/>
                  <a:pt x="7513655" y="1101630"/>
                </a:cubicBezTo>
                <a:cubicBezTo>
                  <a:pt x="7512637" y="1101630"/>
                  <a:pt x="7511619" y="1100612"/>
                  <a:pt x="7511619" y="1099593"/>
                </a:cubicBezTo>
                <a:cubicBezTo>
                  <a:pt x="7511619" y="1098575"/>
                  <a:pt x="7512637" y="1097557"/>
                  <a:pt x="7513655" y="1097557"/>
                </a:cubicBezTo>
                <a:close/>
                <a:moveTo>
                  <a:pt x="3753810" y="1095550"/>
                </a:moveTo>
                <a:cubicBezTo>
                  <a:pt x="3766026" y="1095550"/>
                  <a:pt x="3776207" y="1105731"/>
                  <a:pt x="3776207" y="1117946"/>
                </a:cubicBezTo>
                <a:cubicBezTo>
                  <a:pt x="3776207" y="1130164"/>
                  <a:pt x="3766026" y="1140347"/>
                  <a:pt x="3753810" y="1140347"/>
                </a:cubicBezTo>
                <a:cubicBezTo>
                  <a:pt x="3741592" y="1140347"/>
                  <a:pt x="3731412" y="1130164"/>
                  <a:pt x="3731412" y="1117946"/>
                </a:cubicBezTo>
                <a:cubicBezTo>
                  <a:pt x="3731412" y="1105731"/>
                  <a:pt x="3741592" y="1095550"/>
                  <a:pt x="3753810" y="1095550"/>
                </a:cubicBezTo>
                <a:close/>
                <a:moveTo>
                  <a:pt x="4764761" y="1095542"/>
                </a:moveTo>
                <a:cubicBezTo>
                  <a:pt x="4770871" y="1094525"/>
                  <a:pt x="4774946" y="1099616"/>
                  <a:pt x="4774946" y="1105725"/>
                </a:cubicBezTo>
                <a:cubicBezTo>
                  <a:pt x="4774946" y="1111831"/>
                  <a:pt x="4769852" y="1115903"/>
                  <a:pt x="4764761" y="1115903"/>
                </a:cubicBezTo>
                <a:cubicBezTo>
                  <a:pt x="4758654" y="1115903"/>
                  <a:pt x="4754580" y="1110815"/>
                  <a:pt x="4754580" y="1105725"/>
                </a:cubicBezTo>
                <a:cubicBezTo>
                  <a:pt x="4754580" y="1099616"/>
                  <a:pt x="4759672" y="1095542"/>
                  <a:pt x="4764761" y="1095542"/>
                </a:cubicBezTo>
                <a:close/>
                <a:moveTo>
                  <a:pt x="10431577" y="1092497"/>
                </a:moveTo>
                <a:cubicBezTo>
                  <a:pt x="10442776" y="1092497"/>
                  <a:pt x="10452957" y="1101657"/>
                  <a:pt x="10452957" y="1113876"/>
                </a:cubicBezTo>
                <a:cubicBezTo>
                  <a:pt x="10452957" y="1126092"/>
                  <a:pt x="10442776" y="1135254"/>
                  <a:pt x="10431577" y="1135254"/>
                </a:cubicBezTo>
                <a:cubicBezTo>
                  <a:pt x="10419360" y="1135254"/>
                  <a:pt x="10410197" y="1126092"/>
                  <a:pt x="10410197" y="1113876"/>
                </a:cubicBezTo>
                <a:cubicBezTo>
                  <a:pt x="10410197" y="1101657"/>
                  <a:pt x="10419360" y="1092497"/>
                  <a:pt x="10431577" y="1092497"/>
                </a:cubicBezTo>
                <a:close/>
                <a:moveTo>
                  <a:pt x="9323867" y="1089437"/>
                </a:moveTo>
                <a:cubicBezTo>
                  <a:pt x="9329976" y="1089437"/>
                  <a:pt x="9336084" y="1094529"/>
                  <a:pt x="9336084" y="1101655"/>
                </a:cubicBezTo>
                <a:cubicBezTo>
                  <a:pt x="9336084" y="1108781"/>
                  <a:pt x="9330993" y="1113872"/>
                  <a:pt x="9323867" y="1113872"/>
                </a:cubicBezTo>
                <a:cubicBezTo>
                  <a:pt x="9316740" y="1113872"/>
                  <a:pt x="9311649" y="1108781"/>
                  <a:pt x="9311649" y="1101655"/>
                </a:cubicBezTo>
                <a:cubicBezTo>
                  <a:pt x="9311649" y="1095547"/>
                  <a:pt x="9316740" y="1089437"/>
                  <a:pt x="9323867" y="1089437"/>
                </a:cubicBezTo>
                <a:close/>
                <a:moveTo>
                  <a:pt x="10601604" y="1085369"/>
                </a:moveTo>
                <a:cubicBezTo>
                  <a:pt x="10616876" y="1084351"/>
                  <a:pt x="10627057" y="1095550"/>
                  <a:pt x="10627057" y="1109804"/>
                </a:cubicBezTo>
                <a:cubicBezTo>
                  <a:pt x="10627057" y="1123038"/>
                  <a:pt x="10615857" y="1134235"/>
                  <a:pt x="10601604" y="1134235"/>
                </a:cubicBezTo>
                <a:cubicBezTo>
                  <a:pt x="10588368" y="1134235"/>
                  <a:pt x="10577169" y="1123038"/>
                  <a:pt x="10577169" y="1109804"/>
                </a:cubicBezTo>
                <a:cubicBezTo>
                  <a:pt x="10577169" y="1096569"/>
                  <a:pt x="10588368" y="1085369"/>
                  <a:pt x="10601604" y="1085369"/>
                </a:cubicBezTo>
                <a:close/>
                <a:moveTo>
                  <a:pt x="2304983" y="1076179"/>
                </a:moveTo>
                <a:cubicBezTo>
                  <a:pt x="2313128" y="1077197"/>
                  <a:pt x="2319236" y="1083306"/>
                  <a:pt x="2319236" y="1090433"/>
                </a:cubicBezTo>
                <a:cubicBezTo>
                  <a:pt x="2319236" y="1098577"/>
                  <a:pt x="2313128" y="1104686"/>
                  <a:pt x="2304983" y="1104686"/>
                </a:cubicBezTo>
                <a:cubicBezTo>
                  <a:pt x="2296839" y="1104686"/>
                  <a:pt x="2290730" y="1098577"/>
                  <a:pt x="2290730" y="1090433"/>
                </a:cubicBezTo>
                <a:cubicBezTo>
                  <a:pt x="2290730" y="1082287"/>
                  <a:pt x="2296839" y="1076179"/>
                  <a:pt x="2304983" y="1076179"/>
                </a:cubicBezTo>
                <a:close/>
                <a:moveTo>
                  <a:pt x="6644184" y="1061950"/>
                </a:moveTo>
                <a:cubicBezTo>
                  <a:pt x="6654365" y="1062968"/>
                  <a:pt x="6662511" y="1070095"/>
                  <a:pt x="6662511" y="1080276"/>
                </a:cubicBezTo>
                <a:cubicBezTo>
                  <a:pt x="6662511" y="1090458"/>
                  <a:pt x="6654365" y="1098602"/>
                  <a:pt x="6644184" y="1098602"/>
                </a:cubicBezTo>
                <a:cubicBezTo>
                  <a:pt x="6634003" y="1098602"/>
                  <a:pt x="6625858" y="1090458"/>
                  <a:pt x="6625858" y="1080276"/>
                </a:cubicBezTo>
                <a:cubicBezTo>
                  <a:pt x="6625858" y="1070095"/>
                  <a:pt x="6634003" y="1061950"/>
                  <a:pt x="6644184" y="1061950"/>
                </a:cubicBezTo>
                <a:close/>
                <a:moveTo>
                  <a:pt x="5034577" y="1060935"/>
                </a:moveTo>
                <a:cubicBezTo>
                  <a:pt x="5043736" y="1060935"/>
                  <a:pt x="5050867" y="1068061"/>
                  <a:pt x="5050867" y="1077224"/>
                </a:cubicBezTo>
                <a:cubicBezTo>
                  <a:pt x="5050867" y="1086387"/>
                  <a:pt x="5043736" y="1093513"/>
                  <a:pt x="5034577" y="1093513"/>
                </a:cubicBezTo>
                <a:cubicBezTo>
                  <a:pt x="5025416" y="1093513"/>
                  <a:pt x="5018293" y="1086387"/>
                  <a:pt x="5018293" y="1077224"/>
                </a:cubicBezTo>
                <a:cubicBezTo>
                  <a:pt x="5018293" y="1068061"/>
                  <a:pt x="5025416" y="1060935"/>
                  <a:pt x="5034577" y="1060935"/>
                </a:cubicBezTo>
                <a:close/>
                <a:moveTo>
                  <a:pt x="4292388" y="1051765"/>
                </a:moveTo>
                <a:cubicBezTo>
                  <a:pt x="4297476" y="1051765"/>
                  <a:pt x="4302574" y="1056856"/>
                  <a:pt x="4302574" y="1061946"/>
                </a:cubicBezTo>
                <a:cubicBezTo>
                  <a:pt x="4302574" y="1068055"/>
                  <a:pt x="4297476" y="1072127"/>
                  <a:pt x="4292388" y="1072127"/>
                </a:cubicBezTo>
                <a:cubicBezTo>
                  <a:pt x="4286289" y="1072127"/>
                  <a:pt x="4282213" y="1068055"/>
                  <a:pt x="4282213" y="1061946"/>
                </a:cubicBezTo>
                <a:cubicBezTo>
                  <a:pt x="4282213" y="1055838"/>
                  <a:pt x="4287298" y="1051765"/>
                  <a:pt x="4292388" y="1051765"/>
                </a:cubicBezTo>
                <a:close/>
                <a:moveTo>
                  <a:pt x="7710152" y="1027306"/>
                </a:moveTo>
                <a:cubicBezTo>
                  <a:pt x="7715242" y="1028324"/>
                  <a:pt x="7719315" y="1031378"/>
                  <a:pt x="7719315" y="1036469"/>
                </a:cubicBezTo>
                <a:cubicBezTo>
                  <a:pt x="7719315" y="1041561"/>
                  <a:pt x="7715242" y="1045633"/>
                  <a:pt x="7710152" y="1045633"/>
                </a:cubicBezTo>
                <a:cubicBezTo>
                  <a:pt x="7705061" y="1045633"/>
                  <a:pt x="7700989" y="1041561"/>
                  <a:pt x="7700989" y="1036469"/>
                </a:cubicBezTo>
                <a:cubicBezTo>
                  <a:pt x="7700989" y="1031378"/>
                  <a:pt x="7705061" y="1027306"/>
                  <a:pt x="7710152" y="1027306"/>
                </a:cubicBezTo>
                <a:close/>
                <a:moveTo>
                  <a:pt x="1374422" y="1019163"/>
                </a:moveTo>
                <a:cubicBezTo>
                  <a:pt x="1376458" y="1019163"/>
                  <a:pt x="1379512" y="1022217"/>
                  <a:pt x="1379512" y="1024254"/>
                </a:cubicBezTo>
                <a:cubicBezTo>
                  <a:pt x="1379512" y="1027308"/>
                  <a:pt x="1377476" y="1029344"/>
                  <a:pt x="1374422" y="1029344"/>
                </a:cubicBezTo>
                <a:cubicBezTo>
                  <a:pt x="1371367" y="1029344"/>
                  <a:pt x="1369331" y="1027308"/>
                  <a:pt x="1369331" y="1024254"/>
                </a:cubicBezTo>
                <a:cubicBezTo>
                  <a:pt x="1369331" y="1021199"/>
                  <a:pt x="1371367" y="1019163"/>
                  <a:pt x="1374422" y="1019163"/>
                </a:cubicBezTo>
                <a:close/>
                <a:moveTo>
                  <a:pt x="1313392" y="992716"/>
                </a:moveTo>
                <a:cubicBezTo>
                  <a:pt x="1326627" y="992716"/>
                  <a:pt x="1335789" y="1002897"/>
                  <a:pt x="1335789" y="1015116"/>
                </a:cubicBezTo>
                <a:cubicBezTo>
                  <a:pt x="1335789" y="1027333"/>
                  <a:pt x="1325608" y="1037514"/>
                  <a:pt x="1313392" y="1037514"/>
                </a:cubicBezTo>
                <a:cubicBezTo>
                  <a:pt x="1301174" y="1037514"/>
                  <a:pt x="1290993" y="1027333"/>
                  <a:pt x="1290993" y="1015116"/>
                </a:cubicBezTo>
                <a:cubicBezTo>
                  <a:pt x="1290993" y="1002897"/>
                  <a:pt x="1301174" y="992716"/>
                  <a:pt x="1313392" y="992716"/>
                </a:cubicBezTo>
                <a:close/>
                <a:moveTo>
                  <a:pt x="5232076" y="980492"/>
                </a:moveTo>
                <a:cubicBezTo>
                  <a:pt x="5237160" y="980492"/>
                  <a:pt x="5241226" y="984565"/>
                  <a:pt x="5241226" y="989655"/>
                </a:cubicBezTo>
                <a:cubicBezTo>
                  <a:pt x="5241226" y="994746"/>
                  <a:pt x="5237160" y="998818"/>
                  <a:pt x="5232076" y="998818"/>
                </a:cubicBezTo>
                <a:cubicBezTo>
                  <a:pt x="5226985" y="998818"/>
                  <a:pt x="5222909" y="994746"/>
                  <a:pt x="5222909" y="989655"/>
                </a:cubicBezTo>
                <a:cubicBezTo>
                  <a:pt x="5222909" y="984565"/>
                  <a:pt x="5226985" y="980492"/>
                  <a:pt x="5232076" y="980492"/>
                </a:cubicBezTo>
                <a:close/>
                <a:moveTo>
                  <a:pt x="7707098" y="969283"/>
                </a:moveTo>
                <a:cubicBezTo>
                  <a:pt x="7719315" y="969283"/>
                  <a:pt x="7729496" y="979464"/>
                  <a:pt x="7729496" y="991681"/>
                </a:cubicBezTo>
                <a:cubicBezTo>
                  <a:pt x="7729496" y="1003898"/>
                  <a:pt x="7719315" y="1014079"/>
                  <a:pt x="7707098" y="1014079"/>
                </a:cubicBezTo>
                <a:cubicBezTo>
                  <a:pt x="7694880" y="1014079"/>
                  <a:pt x="7684699" y="1003898"/>
                  <a:pt x="7684699" y="991681"/>
                </a:cubicBezTo>
                <a:cubicBezTo>
                  <a:pt x="7684699" y="979464"/>
                  <a:pt x="7694880" y="969283"/>
                  <a:pt x="7707098" y="969283"/>
                </a:cubicBezTo>
                <a:close/>
                <a:moveTo>
                  <a:pt x="2975991" y="968282"/>
                </a:moveTo>
                <a:cubicBezTo>
                  <a:pt x="2982098" y="967773"/>
                  <a:pt x="2987187" y="969809"/>
                  <a:pt x="2990748" y="973373"/>
                </a:cubicBezTo>
                <a:lnTo>
                  <a:pt x="2994348" y="982533"/>
                </a:lnTo>
                <a:lnTo>
                  <a:pt x="3001424" y="979477"/>
                </a:lnTo>
                <a:cubicBezTo>
                  <a:pt x="3010589" y="979477"/>
                  <a:pt x="3018736" y="987623"/>
                  <a:pt x="3018736" y="996786"/>
                </a:cubicBezTo>
                <a:cubicBezTo>
                  <a:pt x="3018736" y="1005948"/>
                  <a:pt x="3010589" y="1014093"/>
                  <a:pt x="3001424" y="1014093"/>
                </a:cubicBezTo>
                <a:cubicBezTo>
                  <a:pt x="2996334" y="1014093"/>
                  <a:pt x="2992008" y="1012057"/>
                  <a:pt x="2988955" y="1008875"/>
                </a:cubicBezTo>
                <a:lnTo>
                  <a:pt x="2986581" y="1002939"/>
                </a:lnTo>
                <a:lnTo>
                  <a:pt x="2975991" y="1006971"/>
                </a:lnTo>
                <a:cubicBezTo>
                  <a:pt x="2964795" y="1006971"/>
                  <a:pt x="2955628" y="997808"/>
                  <a:pt x="2955628" y="987627"/>
                </a:cubicBezTo>
                <a:lnTo>
                  <a:pt x="2956229" y="986235"/>
                </a:lnTo>
                <a:lnTo>
                  <a:pt x="2954541" y="984547"/>
                </a:lnTo>
                <a:lnTo>
                  <a:pt x="2958789" y="980299"/>
                </a:lnTo>
                <a:lnTo>
                  <a:pt x="2961612" y="973754"/>
                </a:lnTo>
                <a:cubicBezTo>
                  <a:pt x="2965303" y="970318"/>
                  <a:pt x="2970392" y="968282"/>
                  <a:pt x="2975991" y="968282"/>
                </a:cubicBezTo>
                <a:close/>
                <a:moveTo>
                  <a:pt x="11050593" y="929590"/>
                </a:moveTo>
                <a:cubicBezTo>
                  <a:pt x="11058737" y="929590"/>
                  <a:pt x="11065865" y="936716"/>
                  <a:pt x="11065865" y="944862"/>
                </a:cubicBezTo>
                <a:cubicBezTo>
                  <a:pt x="11065865" y="953007"/>
                  <a:pt x="11058737" y="960134"/>
                  <a:pt x="11050593" y="960134"/>
                </a:cubicBezTo>
                <a:cubicBezTo>
                  <a:pt x="11042447" y="960134"/>
                  <a:pt x="11035321" y="953007"/>
                  <a:pt x="11035321" y="944862"/>
                </a:cubicBezTo>
                <a:cubicBezTo>
                  <a:pt x="11035321" y="936716"/>
                  <a:pt x="11042447" y="929590"/>
                  <a:pt x="11050593" y="929590"/>
                </a:cubicBezTo>
                <a:close/>
                <a:moveTo>
                  <a:pt x="8596932" y="919404"/>
                </a:moveTo>
                <a:cubicBezTo>
                  <a:pt x="8606095" y="920422"/>
                  <a:pt x="8614240" y="927549"/>
                  <a:pt x="8614240" y="936711"/>
                </a:cubicBezTo>
                <a:cubicBezTo>
                  <a:pt x="8614240" y="945875"/>
                  <a:pt x="8606095" y="954021"/>
                  <a:pt x="8596932" y="954021"/>
                </a:cubicBezTo>
                <a:cubicBezTo>
                  <a:pt x="8587769" y="954021"/>
                  <a:pt x="8579624" y="946893"/>
                  <a:pt x="8579624" y="936711"/>
                </a:cubicBezTo>
                <a:cubicBezTo>
                  <a:pt x="8579624" y="927549"/>
                  <a:pt x="8586751" y="919404"/>
                  <a:pt x="8596932" y="919404"/>
                </a:cubicBezTo>
                <a:close/>
                <a:moveTo>
                  <a:pt x="5332854" y="906151"/>
                </a:moveTo>
                <a:cubicBezTo>
                  <a:pt x="5336928" y="906151"/>
                  <a:pt x="5339980" y="909205"/>
                  <a:pt x="5339980" y="913278"/>
                </a:cubicBezTo>
                <a:cubicBezTo>
                  <a:pt x="5339980" y="917350"/>
                  <a:pt x="5336928" y="920405"/>
                  <a:pt x="5332854" y="920405"/>
                </a:cubicBezTo>
                <a:cubicBezTo>
                  <a:pt x="5328781" y="920405"/>
                  <a:pt x="5325727" y="917350"/>
                  <a:pt x="5325727" y="913278"/>
                </a:cubicBezTo>
                <a:cubicBezTo>
                  <a:pt x="5325727" y="909205"/>
                  <a:pt x="5328781" y="906151"/>
                  <a:pt x="5332854" y="906151"/>
                </a:cubicBezTo>
                <a:close/>
                <a:moveTo>
                  <a:pt x="4459325" y="895988"/>
                </a:moveTo>
                <a:cubicBezTo>
                  <a:pt x="4465436" y="895988"/>
                  <a:pt x="4470526" y="901080"/>
                  <a:pt x="4470526" y="907188"/>
                </a:cubicBezTo>
                <a:cubicBezTo>
                  <a:pt x="4470526" y="913297"/>
                  <a:pt x="4465436" y="918387"/>
                  <a:pt x="4459325" y="918387"/>
                </a:cubicBezTo>
                <a:cubicBezTo>
                  <a:pt x="4453218" y="918387"/>
                  <a:pt x="4448126" y="913297"/>
                  <a:pt x="4448126" y="907188"/>
                </a:cubicBezTo>
                <a:cubicBezTo>
                  <a:pt x="4448126" y="901080"/>
                  <a:pt x="4453218" y="895988"/>
                  <a:pt x="4459325" y="895988"/>
                </a:cubicBezTo>
                <a:close/>
                <a:moveTo>
                  <a:pt x="7826218" y="856284"/>
                </a:moveTo>
                <a:cubicBezTo>
                  <a:pt x="7830290" y="856284"/>
                  <a:pt x="7834363" y="860356"/>
                  <a:pt x="7834363" y="864429"/>
                </a:cubicBezTo>
                <a:cubicBezTo>
                  <a:pt x="7834363" y="868502"/>
                  <a:pt x="7830290" y="872574"/>
                  <a:pt x="7826218" y="872574"/>
                </a:cubicBezTo>
                <a:cubicBezTo>
                  <a:pt x="7821127" y="872574"/>
                  <a:pt x="7818073" y="868502"/>
                  <a:pt x="7818073" y="864429"/>
                </a:cubicBezTo>
                <a:cubicBezTo>
                  <a:pt x="7818073" y="860356"/>
                  <a:pt x="7822145" y="856284"/>
                  <a:pt x="7826218" y="856284"/>
                </a:cubicBezTo>
                <a:close/>
                <a:moveTo>
                  <a:pt x="4359551" y="850180"/>
                </a:moveTo>
                <a:cubicBezTo>
                  <a:pt x="4376859" y="850180"/>
                  <a:pt x="4392132" y="864433"/>
                  <a:pt x="4392132" y="882760"/>
                </a:cubicBezTo>
                <a:cubicBezTo>
                  <a:pt x="4392132" y="901085"/>
                  <a:pt x="4376859" y="915339"/>
                  <a:pt x="4359551" y="915339"/>
                </a:cubicBezTo>
                <a:cubicBezTo>
                  <a:pt x="4341223" y="915339"/>
                  <a:pt x="4326968" y="901085"/>
                  <a:pt x="4326968" y="882760"/>
                </a:cubicBezTo>
                <a:cubicBezTo>
                  <a:pt x="4326968" y="864433"/>
                  <a:pt x="4342242" y="850180"/>
                  <a:pt x="4359551" y="850180"/>
                </a:cubicBezTo>
                <a:close/>
                <a:moveTo>
                  <a:pt x="1986347" y="813521"/>
                </a:moveTo>
                <a:cubicBezTo>
                  <a:pt x="1990420" y="812503"/>
                  <a:pt x="1993475" y="815558"/>
                  <a:pt x="1993475" y="819630"/>
                </a:cubicBezTo>
                <a:cubicBezTo>
                  <a:pt x="1993475" y="823703"/>
                  <a:pt x="1990420" y="826757"/>
                  <a:pt x="1986347" y="826757"/>
                </a:cubicBezTo>
                <a:cubicBezTo>
                  <a:pt x="1982274" y="826757"/>
                  <a:pt x="1979220" y="823703"/>
                  <a:pt x="1979220" y="819630"/>
                </a:cubicBezTo>
                <a:cubicBezTo>
                  <a:pt x="1979220" y="815558"/>
                  <a:pt x="1982274" y="813521"/>
                  <a:pt x="1986347" y="813521"/>
                </a:cubicBezTo>
                <a:close/>
                <a:moveTo>
                  <a:pt x="927522" y="812507"/>
                </a:moveTo>
                <a:cubicBezTo>
                  <a:pt x="932612" y="812507"/>
                  <a:pt x="935667" y="816580"/>
                  <a:pt x="935667" y="820652"/>
                </a:cubicBezTo>
                <a:cubicBezTo>
                  <a:pt x="935667" y="824725"/>
                  <a:pt x="931594" y="828797"/>
                  <a:pt x="927522" y="828797"/>
                </a:cubicBezTo>
                <a:cubicBezTo>
                  <a:pt x="923449" y="828797"/>
                  <a:pt x="919377" y="824725"/>
                  <a:pt x="919377" y="820652"/>
                </a:cubicBezTo>
                <a:cubicBezTo>
                  <a:pt x="919377" y="816580"/>
                  <a:pt x="923449" y="812507"/>
                  <a:pt x="927522" y="812507"/>
                </a:cubicBezTo>
                <a:close/>
                <a:moveTo>
                  <a:pt x="3198942" y="766688"/>
                </a:moveTo>
                <a:cubicBezTo>
                  <a:pt x="3212177" y="766688"/>
                  <a:pt x="3222358" y="776869"/>
                  <a:pt x="3222358" y="790105"/>
                </a:cubicBezTo>
                <a:cubicBezTo>
                  <a:pt x="3222358" y="803340"/>
                  <a:pt x="3212177" y="813521"/>
                  <a:pt x="3198942" y="813521"/>
                </a:cubicBezTo>
                <a:cubicBezTo>
                  <a:pt x="3185705" y="813521"/>
                  <a:pt x="3175523" y="803340"/>
                  <a:pt x="3175523" y="790105"/>
                </a:cubicBezTo>
                <a:cubicBezTo>
                  <a:pt x="3175523" y="777887"/>
                  <a:pt x="3185705" y="766688"/>
                  <a:pt x="3198942" y="766688"/>
                </a:cubicBezTo>
                <a:close/>
                <a:moveTo>
                  <a:pt x="994706" y="754471"/>
                </a:moveTo>
                <a:cubicBezTo>
                  <a:pt x="1004886" y="754471"/>
                  <a:pt x="1014049" y="762616"/>
                  <a:pt x="1014049" y="772797"/>
                </a:cubicBezTo>
                <a:cubicBezTo>
                  <a:pt x="1014049" y="782978"/>
                  <a:pt x="1005905" y="791123"/>
                  <a:pt x="994706" y="791123"/>
                </a:cubicBezTo>
                <a:cubicBezTo>
                  <a:pt x="984525" y="791123"/>
                  <a:pt x="975362" y="782978"/>
                  <a:pt x="975362" y="772797"/>
                </a:cubicBezTo>
                <a:cubicBezTo>
                  <a:pt x="975362" y="762616"/>
                  <a:pt x="983507" y="754471"/>
                  <a:pt x="994706" y="754471"/>
                </a:cubicBezTo>
                <a:close/>
                <a:moveTo>
                  <a:pt x="4060267" y="751418"/>
                </a:moveTo>
                <a:cubicBezTo>
                  <a:pt x="4064340" y="752436"/>
                  <a:pt x="4066377" y="754473"/>
                  <a:pt x="4066377" y="757527"/>
                </a:cubicBezTo>
                <a:cubicBezTo>
                  <a:pt x="4066377" y="760581"/>
                  <a:pt x="4064340" y="763636"/>
                  <a:pt x="4060267" y="763636"/>
                </a:cubicBezTo>
                <a:cubicBezTo>
                  <a:pt x="4057212" y="763636"/>
                  <a:pt x="4054157" y="761599"/>
                  <a:pt x="4054157" y="757527"/>
                </a:cubicBezTo>
                <a:cubicBezTo>
                  <a:pt x="4054157" y="754473"/>
                  <a:pt x="4057212" y="751418"/>
                  <a:pt x="4060267" y="751418"/>
                </a:cubicBezTo>
                <a:close/>
                <a:moveTo>
                  <a:pt x="1145336" y="742230"/>
                </a:moveTo>
                <a:cubicBezTo>
                  <a:pt x="1146354" y="742230"/>
                  <a:pt x="1148391" y="743248"/>
                  <a:pt x="1148391" y="745285"/>
                </a:cubicBezTo>
                <a:cubicBezTo>
                  <a:pt x="1148391" y="747321"/>
                  <a:pt x="1147373" y="748339"/>
                  <a:pt x="1145336" y="748339"/>
                </a:cubicBezTo>
                <a:cubicBezTo>
                  <a:pt x="1143300" y="748339"/>
                  <a:pt x="1142282" y="747321"/>
                  <a:pt x="1142282" y="745285"/>
                </a:cubicBezTo>
                <a:cubicBezTo>
                  <a:pt x="1142282" y="743248"/>
                  <a:pt x="1143300" y="742230"/>
                  <a:pt x="1145336" y="742230"/>
                </a:cubicBezTo>
                <a:close/>
                <a:moveTo>
                  <a:pt x="5388870" y="739199"/>
                </a:moveTo>
                <a:cubicBezTo>
                  <a:pt x="5399050" y="739199"/>
                  <a:pt x="5406181" y="747344"/>
                  <a:pt x="5406181" y="756506"/>
                </a:cubicBezTo>
                <a:cubicBezTo>
                  <a:pt x="5406181" y="766687"/>
                  <a:pt x="5398035" y="773814"/>
                  <a:pt x="5388870" y="773814"/>
                </a:cubicBezTo>
                <a:cubicBezTo>
                  <a:pt x="5378693" y="773814"/>
                  <a:pt x="5371564" y="765670"/>
                  <a:pt x="5371564" y="756506"/>
                </a:cubicBezTo>
                <a:cubicBezTo>
                  <a:pt x="5371564" y="746326"/>
                  <a:pt x="5379710" y="739199"/>
                  <a:pt x="5388870" y="739199"/>
                </a:cubicBezTo>
                <a:close/>
                <a:moveTo>
                  <a:pt x="11597322" y="735130"/>
                </a:moveTo>
                <a:cubicBezTo>
                  <a:pt x="11619721" y="736148"/>
                  <a:pt x="11638046" y="753456"/>
                  <a:pt x="11638046" y="775855"/>
                </a:cubicBezTo>
                <a:cubicBezTo>
                  <a:pt x="11638046" y="798253"/>
                  <a:pt x="11619721" y="816579"/>
                  <a:pt x="11597322" y="816579"/>
                </a:cubicBezTo>
                <a:cubicBezTo>
                  <a:pt x="11574924" y="816579"/>
                  <a:pt x="11556597" y="798253"/>
                  <a:pt x="11556597" y="775855"/>
                </a:cubicBezTo>
                <a:cubicBezTo>
                  <a:pt x="11556597" y="753456"/>
                  <a:pt x="11574924" y="735130"/>
                  <a:pt x="11597322" y="735130"/>
                </a:cubicBezTo>
                <a:close/>
                <a:moveTo>
                  <a:pt x="8627475" y="728007"/>
                </a:moveTo>
                <a:cubicBezTo>
                  <a:pt x="8640710" y="728007"/>
                  <a:pt x="8651909" y="739206"/>
                  <a:pt x="8651909" y="751424"/>
                </a:cubicBezTo>
                <a:cubicBezTo>
                  <a:pt x="8651909" y="764659"/>
                  <a:pt x="8640710" y="774840"/>
                  <a:pt x="8627475" y="774840"/>
                </a:cubicBezTo>
                <a:cubicBezTo>
                  <a:pt x="8614239" y="774840"/>
                  <a:pt x="8603040" y="764659"/>
                  <a:pt x="8603040" y="751424"/>
                </a:cubicBezTo>
                <a:cubicBezTo>
                  <a:pt x="8603040" y="738188"/>
                  <a:pt x="8614239" y="728007"/>
                  <a:pt x="8627475" y="728007"/>
                </a:cubicBezTo>
                <a:close/>
                <a:moveTo>
                  <a:pt x="172017" y="700487"/>
                </a:moveTo>
                <a:cubicBezTo>
                  <a:pt x="175071" y="700487"/>
                  <a:pt x="178125" y="703542"/>
                  <a:pt x="178125" y="706596"/>
                </a:cubicBezTo>
                <a:cubicBezTo>
                  <a:pt x="178125" y="709650"/>
                  <a:pt x="175071" y="712705"/>
                  <a:pt x="172017" y="712705"/>
                </a:cubicBezTo>
                <a:cubicBezTo>
                  <a:pt x="168962" y="712705"/>
                  <a:pt x="165908" y="709650"/>
                  <a:pt x="165908" y="706596"/>
                </a:cubicBezTo>
                <a:cubicBezTo>
                  <a:pt x="165908" y="703542"/>
                  <a:pt x="168962" y="700487"/>
                  <a:pt x="172017" y="700487"/>
                </a:cubicBezTo>
                <a:close/>
                <a:moveTo>
                  <a:pt x="2623699" y="688293"/>
                </a:moveTo>
                <a:cubicBezTo>
                  <a:pt x="2632862" y="688293"/>
                  <a:pt x="2639989" y="695420"/>
                  <a:pt x="2639989" y="704583"/>
                </a:cubicBezTo>
                <a:cubicBezTo>
                  <a:pt x="2639989" y="713746"/>
                  <a:pt x="2632862" y="719855"/>
                  <a:pt x="2623699" y="719855"/>
                </a:cubicBezTo>
                <a:cubicBezTo>
                  <a:pt x="2614535" y="719855"/>
                  <a:pt x="2607408" y="712728"/>
                  <a:pt x="2607408" y="704583"/>
                </a:cubicBezTo>
                <a:cubicBezTo>
                  <a:pt x="2607408" y="695420"/>
                  <a:pt x="2614535" y="688293"/>
                  <a:pt x="2623699" y="688293"/>
                </a:cubicBezTo>
                <a:close/>
                <a:moveTo>
                  <a:pt x="1419236" y="677084"/>
                </a:moveTo>
                <a:cubicBezTo>
                  <a:pt x="1428399" y="678102"/>
                  <a:pt x="1435526" y="684211"/>
                  <a:pt x="1435526" y="693374"/>
                </a:cubicBezTo>
                <a:cubicBezTo>
                  <a:pt x="1435526" y="702537"/>
                  <a:pt x="1428399" y="709664"/>
                  <a:pt x="1419236" y="709664"/>
                </a:cubicBezTo>
                <a:cubicBezTo>
                  <a:pt x="1410073" y="709664"/>
                  <a:pt x="1402946" y="702537"/>
                  <a:pt x="1402946" y="693374"/>
                </a:cubicBezTo>
                <a:cubicBezTo>
                  <a:pt x="1402946" y="684211"/>
                  <a:pt x="1410073" y="677084"/>
                  <a:pt x="1419236" y="677084"/>
                </a:cubicBezTo>
                <a:close/>
                <a:moveTo>
                  <a:pt x="221959" y="674041"/>
                </a:moveTo>
                <a:cubicBezTo>
                  <a:pt x="230104" y="674041"/>
                  <a:pt x="236212" y="680149"/>
                  <a:pt x="236212" y="688294"/>
                </a:cubicBezTo>
                <a:cubicBezTo>
                  <a:pt x="236212" y="695421"/>
                  <a:pt x="230104" y="702548"/>
                  <a:pt x="221959" y="702548"/>
                </a:cubicBezTo>
                <a:cubicBezTo>
                  <a:pt x="213814" y="702548"/>
                  <a:pt x="207705" y="696439"/>
                  <a:pt x="207705" y="688294"/>
                </a:cubicBezTo>
                <a:cubicBezTo>
                  <a:pt x="207705" y="681168"/>
                  <a:pt x="213814" y="674041"/>
                  <a:pt x="221959" y="674041"/>
                </a:cubicBezTo>
                <a:close/>
                <a:moveTo>
                  <a:pt x="2549321" y="666891"/>
                </a:moveTo>
                <a:cubicBezTo>
                  <a:pt x="2552375" y="666891"/>
                  <a:pt x="2555429" y="668927"/>
                  <a:pt x="2555429" y="673000"/>
                </a:cubicBezTo>
                <a:cubicBezTo>
                  <a:pt x="2555429" y="676054"/>
                  <a:pt x="2552375" y="679109"/>
                  <a:pt x="2549321" y="679109"/>
                </a:cubicBezTo>
                <a:cubicBezTo>
                  <a:pt x="2546266" y="679109"/>
                  <a:pt x="2543212" y="676054"/>
                  <a:pt x="2543212" y="673000"/>
                </a:cubicBezTo>
                <a:cubicBezTo>
                  <a:pt x="2543212" y="669945"/>
                  <a:pt x="2546266" y="666891"/>
                  <a:pt x="2549321" y="666891"/>
                </a:cubicBezTo>
                <a:close/>
                <a:moveTo>
                  <a:pt x="1138277" y="663865"/>
                </a:moveTo>
                <a:cubicBezTo>
                  <a:pt x="1143368" y="663865"/>
                  <a:pt x="1148458" y="667937"/>
                  <a:pt x="1148458" y="674046"/>
                </a:cubicBezTo>
                <a:cubicBezTo>
                  <a:pt x="1148458" y="680155"/>
                  <a:pt x="1143368" y="684227"/>
                  <a:pt x="1138277" y="684227"/>
                </a:cubicBezTo>
                <a:cubicBezTo>
                  <a:pt x="1132168" y="684227"/>
                  <a:pt x="1128096" y="679137"/>
                  <a:pt x="1128096" y="674046"/>
                </a:cubicBezTo>
                <a:cubicBezTo>
                  <a:pt x="1128096" y="667937"/>
                  <a:pt x="1133187" y="663865"/>
                  <a:pt x="1138277" y="663865"/>
                </a:cubicBezTo>
                <a:close/>
                <a:moveTo>
                  <a:pt x="4785103" y="656710"/>
                </a:moveTo>
                <a:cubicBezTo>
                  <a:pt x="4787140" y="656710"/>
                  <a:pt x="4789176" y="658746"/>
                  <a:pt x="4789176" y="660782"/>
                </a:cubicBezTo>
                <a:cubicBezTo>
                  <a:pt x="4789176" y="662819"/>
                  <a:pt x="4787140" y="664855"/>
                  <a:pt x="4785103" y="664855"/>
                </a:cubicBezTo>
                <a:cubicBezTo>
                  <a:pt x="4783067" y="664855"/>
                  <a:pt x="4781032" y="662819"/>
                  <a:pt x="4781032" y="660782"/>
                </a:cubicBezTo>
                <a:cubicBezTo>
                  <a:pt x="4781032" y="658746"/>
                  <a:pt x="4783067" y="656710"/>
                  <a:pt x="4785103" y="656710"/>
                </a:cubicBezTo>
                <a:close/>
                <a:moveTo>
                  <a:pt x="6443616" y="651641"/>
                </a:moveTo>
                <a:cubicBezTo>
                  <a:pt x="6450742" y="651641"/>
                  <a:pt x="6455832" y="656732"/>
                  <a:pt x="6455832" y="663859"/>
                </a:cubicBezTo>
                <a:cubicBezTo>
                  <a:pt x="6455832" y="670985"/>
                  <a:pt x="6450742" y="676076"/>
                  <a:pt x="6443616" y="676076"/>
                </a:cubicBezTo>
                <a:cubicBezTo>
                  <a:pt x="6436489" y="676076"/>
                  <a:pt x="6431398" y="670985"/>
                  <a:pt x="6431398" y="663859"/>
                </a:cubicBezTo>
                <a:cubicBezTo>
                  <a:pt x="6431398" y="656732"/>
                  <a:pt x="6436489" y="651641"/>
                  <a:pt x="6443616" y="651641"/>
                </a:cubicBezTo>
                <a:close/>
                <a:moveTo>
                  <a:pt x="3110366" y="648590"/>
                </a:moveTo>
                <a:cubicBezTo>
                  <a:pt x="3118511" y="648590"/>
                  <a:pt x="3124621" y="654698"/>
                  <a:pt x="3124621" y="662844"/>
                </a:cubicBezTo>
                <a:cubicBezTo>
                  <a:pt x="3124621" y="670988"/>
                  <a:pt x="3118511" y="677097"/>
                  <a:pt x="3110366" y="677097"/>
                </a:cubicBezTo>
                <a:cubicBezTo>
                  <a:pt x="3102224" y="677097"/>
                  <a:pt x="3096114" y="670988"/>
                  <a:pt x="3096114" y="662844"/>
                </a:cubicBezTo>
                <a:cubicBezTo>
                  <a:pt x="3096114" y="654698"/>
                  <a:pt x="3102224" y="648590"/>
                  <a:pt x="3110366" y="648590"/>
                </a:cubicBezTo>
                <a:close/>
                <a:moveTo>
                  <a:pt x="4397201" y="629220"/>
                </a:moveTo>
                <a:cubicBezTo>
                  <a:pt x="4399238" y="629220"/>
                  <a:pt x="4401274" y="631256"/>
                  <a:pt x="4401274" y="633293"/>
                </a:cubicBezTo>
                <a:cubicBezTo>
                  <a:pt x="4401274" y="635329"/>
                  <a:pt x="4399238" y="637365"/>
                  <a:pt x="4397201" y="637365"/>
                </a:cubicBezTo>
                <a:cubicBezTo>
                  <a:pt x="4395165" y="637365"/>
                  <a:pt x="4393129" y="635329"/>
                  <a:pt x="4393129" y="633293"/>
                </a:cubicBezTo>
                <a:cubicBezTo>
                  <a:pt x="4393129" y="631256"/>
                  <a:pt x="4395165" y="629220"/>
                  <a:pt x="4397201" y="629220"/>
                </a:cubicBezTo>
                <a:close/>
                <a:moveTo>
                  <a:pt x="743181" y="564060"/>
                </a:moveTo>
                <a:cubicBezTo>
                  <a:pt x="746235" y="564060"/>
                  <a:pt x="748271" y="566096"/>
                  <a:pt x="748271" y="568132"/>
                </a:cubicBezTo>
                <a:cubicBezTo>
                  <a:pt x="748271" y="570169"/>
                  <a:pt x="746235" y="572205"/>
                  <a:pt x="743181" y="572205"/>
                </a:cubicBezTo>
                <a:cubicBezTo>
                  <a:pt x="740125" y="572205"/>
                  <a:pt x="738090" y="570169"/>
                  <a:pt x="738090" y="568132"/>
                </a:cubicBezTo>
                <a:cubicBezTo>
                  <a:pt x="738090" y="566096"/>
                  <a:pt x="740125" y="564060"/>
                  <a:pt x="743181" y="564060"/>
                </a:cubicBezTo>
                <a:close/>
                <a:moveTo>
                  <a:pt x="5325756" y="552890"/>
                </a:moveTo>
                <a:cubicBezTo>
                  <a:pt x="5355285" y="552890"/>
                  <a:pt x="5378697" y="576306"/>
                  <a:pt x="5378697" y="604813"/>
                </a:cubicBezTo>
                <a:cubicBezTo>
                  <a:pt x="5378697" y="633320"/>
                  <a:pt x="5355285" y="656737"/>
                  <a:pt x="5325756" y="656737"/>
                </a:cubicBezTo>
                <a:cubicBezTo>
                  <a:pt x="5296228" y="656737"/>
                  <a:pt x="5272813" y="633320"/>
                  <a:pt x="5272813" y="604813"/>
                </a:cubicBezTo>
                <a:cubicBezTo>
                  <a:pt x="5272813" y="576306"/>
                  <a:pt x="5296228" y="552890"/>
                  <a:pt x="5325756" y="552890"/>
                </a:cubicBezTo>
                <a:close/>
                <a:moveTo>
                  <a:pt x="777848" y="531504"/>
                </a:moveTo>
                <a:cubicBezTo>
                  <a:pt x="788028" y="532522"/>
                  <a:pt x="797192" y="540667"/>
                  <a:pt x="797192" y="550848"/>
                </a:cubicBezTo>
                <a:cubicBezTo>
                  <a:pt x="797192" y="562048"/>
                  <a:pt x="788028" y="570192"/>
                  <a:pt x="777848" y="570192"/>
                </a:cubicBezTo>
                <a:cubicBezTo>
                  <a:pt x="766649" y="570192"/>
                  <a:pt x="758504" y="562048"/>
                  <a:pt x="758504" y="550848"/>
                </a:cubicBezTo>
                <a:cubicBezTo>
                  <a:pt x="758504" y="540667"/>
                  <a:pt x="767667" y="531504"/>
                  <a:pt x="777848" y="531504"/>
                </a:cubicBezTo>
                <a:close/>
                <a:moveTo>
                  <a:pt x="10168903" y="524376"/>
                </a:moveTo>
                <a:cubicBezTo>
                  <a:pt x="10172976" y="524376"/>
                  <a:pt x="10175013" y="527430"/>
                  <a:pt x="10175013" y="530485"/>
                </a:cubicBezTo>
                <a:cubicBezTo>
                  <a:pt x="10175013" y="533539"/>
                  <a:pt x="10171958" y="536594"/>
                  <a:pt x="10168903" y="536594"/>
                </a:cubicBezTo>
                <a:cubicBezTo>
                  <a:pt x="10165849" y="536594"/>
                  <a:pt x="10162795" y="533539"/>
                  <a:pt x="10162795" y="530485"/>
                </a:cubicBezTo>
                <a:cubicBezTo>
                  <a:pt x="10162795" y="527430"/>
                  <a:pt x="10165849" y="524376"/>
                  <a:pt x="10168903" y="524376"/>
                </a:cubicBezTo>
                <a:close/>
                <a:moveTo>
                  <a:pt x="6053676" y="522319"/>
                </a:moveTo>
                <a:cubicBezTo>
                  <a:pt x="6056730" y="522319"/>
                  <a:pt x="6058766" y="524355"/>
                  <a:pt x="6058766" y="527410"/>
                </a:cubicBezTo>
                <a:cubicBezTo>
                  <a:pt x="6058766" y="530464"/>
                  <a:pt x="6056730" y="532500"/>
                  <a:pt x="6053676" y="532500"/>
                </a:cubicBezTo>
                <a:cubicBezTo>
                  <a:pt x="6050621" y="532500"/>
                  <a:pt x="6048585" y="530464"/>
                  <a:pt x="6048585" y="527410"/>
                </a:cubicBezTo>
                <a:cubicBezTo>
                  <a:pt x="6048585" y="524355"/>
                  <a:pt x="6050621" y="522319"/>
                  <a:pt x="6053676" y="522319"/>
                </a:cubicBezTo>
                <a:close/>
                <a:moveTo>
                  <a:pt x="2166508" y="516210"/>
                </a:moveTo>
                <a:cubicBezTo>
                  <a:pt x="2167526" y="516210"/>
                  <a:pt x="2168544" y="516210"/>
                  <a:pt x="2168544" y="518246"/>
                </a:cubicBezTo>
                <a:cubicBezTo>
                  <a:pt x="2168544" y="519264"/>
                  <a:pt x="2167526" y="520282"/>
                  <a:pt x="2166508" y="520282"/>
                </a:cubicBezTo>
                <a:cubicBezTo>
                  <a:pt x="2165490" y="520282"/>
                  <a:pt x="2164472" y="519264"/>
                  <a:pt x="2164472" y="518246"/>
                </a:cubicBezTo>
                <a:cubicBezTo>
                  <a:pt x="2164472" y="517228"/>
                  <a:pt x="2165490" y="516210"/>
                  <a:pt x="2166508" y="516210"/>
                </a:cubicBezTo>
                <a:close/>
                <a:moveTo>
                  <a:pt x="8592859" y="508092"/>
                </a:moveTo>
                <a:cubicBezTo>
                  <a:pt x="8606094" y="508092"/>
                  <a:pt x="8617294" y="519292"/>
                  <a:pt x="8617294" y="532528"/>
                </a:cubicBezTo>
                <a:cubicBezTo>
                  <a:pt x="8617294" y="545762"/>
                  <a:pt x="8606094" y="556963"/>
                  <a:pt x="8592859" y="556963"/>
                </a:cubicBezTo>
                <a:cubicBezTo>
                  <a:pt x="8579624" y="556963"/>
                  <a:pt x="8568424" y="545762"/>
                  <a:pt x="8568424" y="532528"/>
                </a:cubicBezTo>
                <a:cubicBezTo>
                  <a:pt x="8568424" y="519292"/>
                  <a:pt x="8579624" y="508092"/>
                  <a:pt x="8592859" y="508092"/>
                </a:cubicBezTo>
                <a:close/>
                <a:moveTo>
                  <a:pt x="6066913" y="493836"/>
                </a:moveTo>
                <a:cubicBezTo>
                  <a:pt x="6074039" y="493836"/>
                  <a:pt x="6081166" y="499945"/>
                  <a:pt x="6081166" y="508090"/>
                </a:cubicBezTo>
                <a:cubicBezTo>
                  <a:pt x="6081166" y="516235"/>
                  <a:pt x="6075057" y="522343"/>
                  <a:pt x="6066913" y="522343"/>
                </a:cubicBezTo>
                <a:cubicBezTo>
                  <a:pt x="6058767" y="522343"/>
                  <a:pt x="6052659" y="516235"/>
                  <a:pt x="6052659" y="508090"/>
                </a:cubicBezTo>
                <a:cubicBezTo>
                  <a:pt x="6052659" y="499945"/>
                  <a:pt x="6058767" y="493836"/>
                  <a:pt x="6066913" y="493836"/>
                </a:cubicBezTo>
                <a:close/>
                <a:moveTo>
                  <a:pt x="6723597" y="480603"/>
                </a:moveTo>
                <a:cubicBezTo>
                  <a:pt x="6734796" y="480603"/>
                  <a:pt x="6743960" y="489766"/>
                  <a:pt x="6743960" y="500965"/>
                </a:cubicBezTo>
                <a:cubicBezTo>
                  <a:pt x="6743960" y="512164"/>
                  <a:pt x="6734796" y="521329"/>
                  <a:pt x="6723597" y="521329"/>
                </a:cubicBezTo>
                <a:cubicBezTo>
                  <a:pt x="6712398" y="521329"/>
                  <a:pt x="6703235" y="512164"/>
                  <a:pt x="6703235" y="500965"/>
                </a:cubicBezTo>
                <a:cubicBezTo>
                  <a:pt x="6703235" y="489766"/>
                  <a:pt x="6712398" y="480603"/>
                  <a:pt x="6723597" y="480603"/>
                </a:cubicBezTo>
                <a:close/>
                <a:moveTo>
                  <a:pt x="10992560" y="476531"/>
                </a:moveTo>
                <a:cubicBezTo>
                  <a:pt x="10995614" y="476531"/>
                  <a:pt x="10997650" y="478567"/>
                  <a:pt x="10997650" y="481622"/>
                </a:cubicBezTo>
                <a:cubicBezTo>
                  <a:pt x="10997650" y="484676"/>
                  <a:pt x="10995614" y="486712"/>
                  <a:pt x="10992560" y="486712"/>
                </a:cubicBezTo>
                <a:cubicBezTo>
                  <a:pt x="10989506" y="486712"/>
                  <a:pt x="10987469" y="484676"/>
                  <a:pt x="10987469" y="481622"/>
                </a:cubicBezTo>
                <a:cubicBezTo>
                  <a:pt x="10987469" y="478567"/>
                  <a:pt x="10989506" y="476531"/>
                  <a:pt x="10992560" y="476531"/>
                </a:cubicBezTo>
                <a:close/>
                <a:moveTo>
                  <a:pt x="3592921" y="475498"/>
                </a:moveTo>
                <a:cubicBezTo>
                  <a:pt x="3641788" y="475498"/>
                  <a:pt x="3681491" y="515204"/>
                  <a:pt x="3681491" y="563056"/>
                </a:cubicBezTo>
                <a:cubicBezTo>
                  <a:pt x="3681491" y="611926"/>
                  <a:pt x="3641788" y="650613"/>
                  <a:pt x="3592921" y="650613"/>
                </a:cubicBezTo>
                <a:cubicBezTo>
                  <a:pt x="3544054" y="650613"/>
                  <a:pt x="3504350" y="610906"/>
                  <a:pt x="3504350" y="563056"/>
                </a:cubicBezTo>
                <a:cubicBezTo>
                  <a:pt x="3504350" y="514186"/>
                  <a:pt x="3544054" y="475498"/>
                  <a:pt x="3592921" y="475498"/>
                </a:cubicBezTo>
                <a:close/>
                <a:moveTo>
                  <a:pt x="4326963" y="471433"/>
                </a:moveTo>
                <a:cubicBezTo>
                  <a:pt x="4337144" y="471433"/>
                  <a:pt x="4346306" y="480596"/>
                  <a:pt x="4346306" y="490777"/>
                </a:cubicBezTo>
                <a:cubicBezTo>
                  <a:pt x="4346306" y="500959"/>
                  <a:pt x="4338162" y="510122"/>
                  <a:pt x="4326963" y="510122"/>
                </a:cubicBezTo>
                <a:cubicBezTo>
                  <a:pt x="4316781" y="510122"/>
                  <a:pt x="4307663" y="501977"/>
                  <a:pt x="4307663" y="490777"/>
                </a:cubicBezTo>
                <a:cubicBezTo>
                  <a:pt x="4307663" y="480596"/>
                  <a:pt x="4315762" y="471433"/>
                  <a:pt x="4326963" y="471433"/>
                </a:cubicBezTo>
                <a:close/>
                <a:moveTo>
                  <a:pt x="427563" y="469375"/>
                </a:moveTo>
                <a:cubicBezTo>
                  <a:pt x="427563" y="469375"/>
                  <a:pt x="428581" y="470393"/>
                  <a:pt x="428581" y="470393"/>
                </a:cubicBezTo>
                <a:cubicBezTo>
                  <a:pt x="428581" y="471411"/>
                  <a:pt x="427563" y="471411"/>
                  <a:pt x="427563" y="471411"/>
                </a:cubicBezTo>
                <a:cubicBezTo>
                  <a:pt x="426545" y="471411"/>
                  <a:pt x="426545" y="470393"/>
                  <a:pt x="426545" y="470393"/>
                </a:cubicBezTo>
                <a:cubicBezTo>
                  <a:pt x="426545" y="469375"/>
                  <a:pt x="427563" y="469375"/>
                  <a:pt x="427563" y="469375"/>
                </a:cubicBezTo>
                <a:close/>
                <a:moveTo>
                  <a:pt x="2938242" y="457159"/>
                </a:moveTo>
                <a:cubicBezTo>
                  <a:pt x="2942314" y="457159"/>
                  <a:pt x="2944351" y="459195"/>
                  <a:pt x="2944351" y="462250"/>
                </a:cubicBezTo>
                <a:cubicBezTo>
                  <a:pt x="2944351" y="465304"/>
                  <a:pt x="2942314" y="467340"/>
                  <a:pt x="2938242" y="467340"/>
                </a:cubicBezTo>
                <a:cubicBezTo>
                  <a:pt x="2935187" y="467340"/>
                  <a:pt x="2932133" y="465304"/>
                  <a:pt x="2932133" y="462250"/>
                </a:cubicBezTo>
                <a:cubicBezTo>
                  <a:pt x="2932133" y="459195"/>
                  <a:pt x="2934169" y="457159"/>
                  <a:pt x="2938242" y="457159"/>
                </a:cubicBezTo>
                <a:close/>
                <a:moveTo>
                  <a:pt x="2512732" y="403224"/>
                </a:moveTo>
                <a:cubicBezTo>
                  <a:pt x="2515786" y="403224"/>
                  <a:pt x="2518840" y="406278"/>
                  <a:pt x="2518840" y="409333"/>
                </a:cubicBezTo>
                <a:cubicBezTo>
                  <a:pt x="2518840" y="412387"/>
                  <a:pt x="2516804" y="415441"/>
                  <a:pt x="2512732" y="415441"/>
                </a:cubicBezTo>
                <a:cubicBezTo>
                  <a:pt x="2509677" y="415441"/>
                  <a:pt x="2506624" y="413405"/>
                  <a:pt x="2506624" y="409333"/>
                </a:cubicBezTo>
                <a:cubicBezTo>
                  <a:pt x="2506624" y="406278"/>
                  <a:pt x="2508660" y="403224"/>
                  <a:pt x="2512732" y="403224"/>
                </a:cubicBezTo>
                <a:close/>
                <a:moveTo>
                  <a:pt x="5816456" y="403200"/>
                </a:moveTo>
                <a:cubicBezTo>
                  <a:pt x="5821546" y="403200"/>
                  <a:pt x="5825619" y="407272"/>
                  <a:pt x="5825619" y="412363"/>
                </a:cubicBezTo>
                <a:cubicBezTo>
                  <a:pt x="5825619" y="417454"/>
                  <a:pt x="5821546" y="421526"/>
                  <a:pt x="5816456" y="421526"/>
                </a:cubicBezTo>
                <a:cubicBezTo>
                  <a:pt x="5811365" y="421526"/>
                  <a:pt x="5807293" y="417454"/>
                  <a:pt x="5807293" y="412363"/>
                </a:cubicBezTo>
                <a:cubicBezTo>
                  <a:pt x="5807293" y="407272"/>
                  <a:pt x="5811365" y="403200"/>
                  <a:pt x="5816456" y="403200"/>
                </a:cubicBezTo>
                <a:close/>
                <a:moveTo>
                  <a:pt x="8714015" y="402208"/>
                </a:moveTo>
                <a:cubicBezTo>
                  <a:pt x="8719106" y="402208"/>
                  <a:pt x="8722160" y="406280"/>
                  <a:pt x="8722160" y="410353"/>
                </a:cubicBezTo>
                <a:cubicBezTo>
                  <a:pt x="8722160" y="414426"/>
                  <a:pt x="8718088" y="418498"/>
                  <a:pt x="8714015" y="418498"/>
                </a:cubicBezTo>
                <a:cubicBezTo>
                  <a:pt x="8709943" y="418498"/>
                  <a:pt x="8705870" y="414426"/>
                  <a:pt x="8705870" y="410353"/>
                </a:cubicBezTo>
                <a:cubicBezTo>
                  <a:pt x="8705870" y="406280"/>
                  <a:pt x="8709943" y="402208"/>
                  <a:pt x="8714015" y="402208"/>
                </a:cubicBezTo>
                <a:close/>
                <a:moveTo>
                  <a:pt x="9278052" y="383876"/>
                </a:moveTo>
                <a:cubicBezTo>
                  <a:pt x="9279070" y="383876"/>
                  <a:pt x="9279070" y="384894"/>
                  <a:pt x="9279070" y="384894"/>
                </a:cubicBezTo>
                <a:cubicBezTo>
                  <a:pt x="9279070" y="385912"/>
                  <a:pt x="9278052" y="385912"/>
                  <a:pt x="9278052" y="385912"/>
                </a:cubicBezTo>
                <a:cubicBezTo>
                  <a:pt x="9277034" y="385912"/>
                  <a:pt x="9277034" y="384894"/>
                  <a:pt x="9277034" y="384894"/>
                </a:cubicBezTo>
                <a:cubicBezTo>
                  <a:pt x="9277034" y="383876"/>
                  <a:pt x="9278052" y="383876"/>
                  <a:pt x="9278052" y="383876"/>
                </a:cubicBezTo>
                <a:close/>
                <a:moveTo>
                  <a:pt x="8419779" y="378786"/>
                </a:moveTo>
                <a:cubicBezTo>
                  <a:pt x="8426906" y="378786"/>
                  <a:pt x="8434033" y="384894"/>
                  <a:pt x="8434033" y="393040"/>
                </a:cubicBezTo>
                <a:cubicBezTo>
                  <a:pt x="8434033" y="401184"/>
                  <a:pt x="8427924" y="407293"/>
                  <a:pt x="8419779" y="407293"/>
                </a:cubicBezTo>
                <a:cubicBezTo>
                  <a:pt x="8411634" y="407293"/>
                  <a:pt x="8405525" y="401184"/>
                  <a:pt x="8405525" y="393040"/>
                </a:cubicBezTo>
                <a:cubicBezTo>
                  <a:pt x="8405525" y="384894"/>
                  <a:pt x="8411634" y="378786"/>
                  <a:pt x="8419779" y="378786"/>
                </a:cubicBezTo>
                <a:close/>
                <a:moveTo>
                  <a:pt x="4043916" y="366546"/>
                </a:moveTo>
                <a:cubicBezTo>
                  <a:pt x="4053080" y="366546"/>
                  <a:pt x="4059189" y="372655"/>
                  <a:pt x="4059189" y="381818"/>
                </a:cubicBezTo>
                <a:cubicBezTo>
                  <a:pt x="4059189" y="389963"/>
                  <a:pt x="4052062" y="397090"/>
                  <a:pt x="4043916" y="397090"/>
                </a:cubicBezTo>
                <a:cubicBezTo>
                  <a:pt x="4035771" y="397090"/>
                  <a:pt x="4028645" y="389963"/>
                  <a:pt x="4028645" y="381818"/>
                </a:cubicBezTo>
                <a:cubicBezTo>
                  <a:pt x="4028645" y="373673"/>
                  <a:pt x="4035771" y="366546"/>
                  <a:pt x="4043916" y="366546"/>
                </a:cubicBezTo>
                <a:close/>
                <a:moveTo>
                  <a:pt x="5531384" y="355348"/>
                </a:moveTo>
                <a:cubicBezTo>
                  <a:pt x="5540547" y="355348"/>
                  <a:pt x="5548692" y="363493"/>
                  <a:pt x="5548692" y="372656"/>
                </a:cubicBezTo>
                <a:cubicBezTo>
                  <a:pt x="5548692" y="381819"/>
                  <a:pt x="5540547" y="389964"/>
                  <a:pt x="5531384" y="389964"/>
                </a:cubicBezTo>
                <a:cubicBezTo>
                  <a:pt x="5522221" y="389964"/>
                  <a:pt x="5514076" y="381819"/>
                  <a:pt x="5514076" y="372656"/>
                </a:cubicBezTo>
                <a:cubicBezTo>
                  <a:pt x="5514076" y="363493"/>
                  <a:pt x="5522221" y="355348"/>
                  <a:pt x="5531384" y="355348"/>
                </a:cubicBezTo>
                <a:close/>
                <a:moveTo>
                  <a:pt x="6608550" y="325823"/>
                </a:moveTo>
                <a:cubicBezTo>
                  <a:pt x="6611604" y="325823"/>
                  <a:pt x="6613640" y="327859"/>
                  <a:pt x="6613640" y="330914"/>
                </a:cubicBezTo>
                <a:cubicBezTo>
                  <a:pt x="6613640" y="333968"/>
                  <a:pt x="6611604" y="336004"/>
                  <a:pt x="6608550" y="336004"/>
                </a:cubicBezTo>
                <a:cubicBezTo>
                  <a:pt x="6605495" y="336004"/>
                  <a:pt x="6603459" y="333968"/>
                  <a:pt x="6603459" y="330914"/>
                </a:cubicBezTo>
                <a:cubicBezTo>
                  <a:pt x="6603459" y="327859"/>
                  <a:pt x="6605495" y="325823"/>
                  <a:pt x="6608550" y="325823"/>
                </a:cubicBezTo>
                <a:close/>
                <a:moveTo>
                  <a:pt x="7003580" y="314648"/>
                </a:moveTo>
                <a:cubicBezTo>
                  <a:pt x="7010706" y="314648"/>
                  <a:pt x="7015796" y="319739"/>
                  <a:pt x="7015796" y="325847"/>
                </a:cubicBezTo>
                <a:cubicBezTo>
                  <a:pt x="7015796" y="331956"/>
                  <a:pt x="7010706" y="337047"/>
                  <a:pt x="7003580" y="337047"/>
                </a:cubicBezTo>
                <a:cubicBezTo>
                  <a:pt x="6997470" y="337047"/>
                  <a:pt x="6991362" y="331956"/>
                  <a:pt x="6991362" y="325847"/>
                </a:cubicBezTo>
                <a:cubicBezTo>
                  <a:pt x="6991362" y="319739"/>
                  <a:pt x="6996453" y="314648"/>
                  <a:pt x="7003580" y="314648"/>
                </a:cubicBezTo>
                <a:close/>
                <a:moveTo>
                  <a:pt x="4121368" y="295307"/>
                </a:moveTo>
                <a:cubicBezTo>
                  <a:pt x="4130532" y="295307"/>
                  <a:pt x="4136640" y="301416"/>
                  <a:pt x="4136640" y="309561"/>
                </a:cubicBezTo>
                <a:cubicBezTo>
                  <a:pt x="4136640" y="317706"/>
                  <a:pt x="4129514" y="323814"/>
                  <a:pt x="4121368" y="323814"/>
                </a:cubicBezTo>
                <a:cubicBezTo>
                  <a:pt x="4113225" y="323814"/>
                  <a:pt x="4106095" y="317706"/>
                  <a:pt x="4106095" y="309561"/>
                </a:cubicBezTo>
                <a:cubicBezTo>
                  <a:pt x="4106095" y="301416"/>
                  <a:pt x="4112206" y="295307"/>
                  <a:pt x="4121368" y="295307"/>
                </a:cubicBezTo>
                <a:close/>
                <a:moveTo>
                  <a:pt x="5311470" y="293243"/>
                </a:moveTo>
                <a:cubicBezTo>
                  <a:pt x="5316562" y="293243"/>
                  <a:pt x="5320634" y="297316"/>
                  <a:pt x="5320634" y="302406"/>
                </a:cubicBezTo>
                <a:cubicBezTo>
                  <a:pt x="5320634" y="307497"/>
                  <a:pt x="5316562" y="311569"/>
                  <a:pt x="5311470" y="311569"/>
                </a:cubicBezTo>
                <a:cubicBezTo>
                  <a:pt x="5306380" y="311569"/>
                  <a:pt x="5302308" y="307497"/>
                  <a:pt x="5302308" y="302406"/>
                </a:cubicBezTo>
                <a:cubicBezTo>
                  <a:pt x="5302308" y="297316"/>
                  <a:pt x="5306380" y="293243"/>
                  <a:pt x="5311470" y="293243"/>
                </a:cubicBezTo>
                <a:close/>
                <a:moveTo>
                  <a:pt x="9786092" y="292250"/>
                </a:moveTo>
                <a:cubicBezTo>
                  <a:pt x="9795255" y="292250"/>
                  <a:pt x="9802382" y="299377"/>
                  <a:pt x="9802382" y="308540"/>
                </a:cubicBezTo>
                <a:cubicBezTo>
                  <a:pt x="9802382" y="317703"/>
                  <a:pt x="9795255" y="324830"/>
                  <a:pt x="9786092" y="324830"/>
                </a:cubicBezTo>
                <a:cubicBezTo>
                  <a:pt x="9776929" y="324830"/>
                  <a:pt x="9769802" y="317703"/>
                  <a:pt x="9769802" y="308540"/>
                </a:cubicBezTo>
                <a:cubicBezTo>
                  <a:pt x="9769802" y="299377"/>
                  <a:pt x="9776929" y="292250"/>
                  <a:pt x="9786092" y="292250"/>
                </a:cubicBezTo>
                <a:close/>
                <a:moveTo>
                  <a:pt x="9236309" y="271884"/>
                </a:moveTo>
                <a:cubicBezTo>
                  <a:pt x="9243436" y="271884"/>
                  <a:pt x="9249545" y="277992"/>
                  <a:pt x="9249545" y="285119"/>
                </a:cubicBezTo>
                <a:cubicBezTo>
                  <a:pt x="9249545" y="292246"/>
                  <a:pt x="9243436" y="298355"/>
                  <a:pt x="9236309" y="298355"/>
                </a:cubicBezTo>
                <a:cubicBezTo>
                  <a:pt x="9229182" y="298355"/>
                  <a:pt x="9223074" y="292246"/>
                  <a:pt x="9223074" y="285119"/>
                </a:cubicBezTo>
                <a:cubicBezTo>
                  <a:pt x="9223074" y="277992"/>
                  <a:pt x="9229182" y="271884"/>
                  <a:pt x="9236309" y="271884"/>
                </a:cubicBezTo>
                <a:close/>
                <a:moveTo>
                  <a:pt x="1991444" y="266797"/>
                </a:moveTo>
                <a:cubicBezTo>
                  <a:pt x="1995516" y="266797"/>
                  <a:pt x="1998572" y="269851"/>
                  <a:pt x="1998572" y="273924"/>
                </a:cubicBezTo>
                <a:cubicBezTo>
                  <a:pt x="1998572" y="277996"/>
                  <a:pt x="1995516" y="281051"/>
                  <a:pt x="1991444" y="281051"/>
                </a:cubicBezTo>
                <a:cubicBezTo>
                  <a:pt x="1987370" y="281051"/>
                  <a:pt x="1984317" y="277996"/>
                  <a:pt x="1984317" y="273924"/>
                </a:cubicBezTo>
                <a:cubicBezTo>
                  <a:pt x="1984317" y="269851"/>
                  <a:pt x="1987370" y="266797"/>
                  <a:pt x="1991444" y="266797"/>
                </a:cubicBezTo>
                <a:close/>
                <a:moveTo>
                  <a:pt x="8223283" y="262699"/>
                </a:moveTo>
                <a:cubicBezTo>
                  <a:pt x="8225320" y="262699"/>
                  <a:pt x="8226337" y="263717"/>
                  <a:pt x="8226337" y="265754"/>
                </a:cubicBezTo>
                <a:cubicBezTo>
                  <a:pt x="8226337" y="266772"/>
                  <a:pt x="8225320" y="268808"/>
                  <a:pt x="8223283" y="268808"/>
                </a:cubicBezTo>
                <a:cubicBezTo>
                  <a:pt x="8222265" y="268808"/>
                  <a:pt x="8220229" y="267790"/>
                  <a:pt x="8220229" y="265754"/>
                </a:cubicBezTo>
                <a:cubicBezTo>
                  <a:pt x="8220229" y="263717"/>
                  <a:pt x="8221247" y="262699"/>
                  <a:pt x="8223283" y="262699"/>
                </a:cubicBezTo>
                <a:close/>
                <a:moveTo>
                  <a:pt x="3759863" y="253535"/>
                </a:moveTo>
                <a:cubicBezTo>
                  <a:pt x="3762916" y="253535"/>
                  <a:pt x="3764952" y="255571"/>
                  <a:pt x="3764952" y="258626"/>
                </a:cubicBezTo>
                <a:cubicBezTo>
                  <a:pt x="3764952" y="261680"/>
                  <a:pt x="3762916" y="263716"/>
                  <a:pt x="3759863" y="263716"/>
                </a:cubicBezTo>
                <a:cubicBezTo>
                  <a:pt x="3756807" y="263716"/>
                  <a:pt x="3754772" y="261680"/>
                  <a:pt x="3754772" y="258626"/>
                </a:cubicBezTo>
                <a:cubicBezTo>
                  <a:pt x="3754772" y="255571"/>
                  <a:pt x="3756807" y="253535"/>
                  <a:pt x="3759863" y="253535"/>
                </a:cubicBezTo>
                <a:close/>
                <a:moveTo>
                  <a:pt x="7655174" y="243355"/>
                </a:moveTo>
                <a:cubicBezTo>
                  <a:pt x="7656192" y="244373"/>
                  <a:pt x="7658228" y="245391"/>
                  <a:pt x="7658228" y="246410"/>
                </a:cubicBezTo>
                <a:cubicBezTo>
                  <a:pt x="7658228" y="247427"/>
                  <a:pt x="7657210" y="249464"/>
                  <a:pt x="7655174" y="249464"/>
                </a:cubicBezTo>
                <a:cubicBezTo>
                  <a:pt x="7654155" y="249464"/>
                  <a:pt x="7652119" y="248446"/>
                  <a:pt x="7652119" y="246410"/>
                </a:cubicBezTo>
                <a:cubicBezTo>
                  <a:pt x="7652119" y="245391"/>
                  <a:pt x="7653137" y="243355"/>
                  <a:pt x="7655174" y="243355"/>
                </a:cubicBezTo>
                <a:close/>
                <a:moveTo>
                  <a:pt x="1998518" y="237245"/>
                </a:moveTo>
                <a:cubicBezTo>
                  <a:pt x="2003609" y="237245"/>
                  <a:pt x="2007681" y="241318"/>
                  <a:pt x="2007681" y="246408"/>
                </a:cubicBezTo>
                <a:cubicBezTo>
                  <a:pt x="2007681" y="251499"/>
                  <a:pt x="2003609" y="255571"/>
                  <a:pt x="1998518" y="255571"/>
                </a:cubicBezTo>
                <a:cubicBezTo>
                  <a:pt x="1993428" y="255571"/>
                  <a:pt x="1989355" y="251499"/>
                  <a:pt x="1989355" y="246408"/>
                </a:cubicBezTo>
                <a:cubicBezTo>
                  <a:pt x="1989355" y="241318"/>
                  <a:pt x="1993428" y="237245"/>
                  <a:pt x="1998518" y="237245"/>
                </a:cubicBezTo>
                <a:close/>
                <a:moveTo>
                  <a:pt x="1157580" y="234204"/>
                </a:moveTo>
                <a:cubicBezTo>
                  <a:pt x="1177943" y="233186"/>
                  <a:pt x="1195251" y="250494"/>
                  <a:pt x="1195251" y="270856"/>
                </a:cubicBezTo>
                <a:cubicBezTo>
                  <a:pt x="1195251" y="291218"/>
                  <a:pt x="1178961" y="307508"/>
                  <a:pt x="1157580" y="307508"/>
                </a:cubicBezTo>
                <a:cubicBezTo>
                  <a:pt x="1137218" y="307508"/>
                  <a:pt x="1119910" y="291218"/>
                  <a:pt x="1119910" y="270856"/>
                </a:cubicBezTo>
                <a:cubicBezTo>
                  <a:pt x="1119910" y="250494"/>
                  <a:pt x="1136200" y="234204"/>
                  <a:pt x="1157580" y="234204"/>
                </a:cubicBezTo>
                <a:close/>
                <a:moveTo>
                  <a:pt x="961058" y="233172"/>
                </a:moveTo>
                <a:cubicBezTo>
                  <a:pt x="979384" y="233172"/>
                  <a:pt x="993637" y="247426"/>
                  <a:pt x="993637" y="265752"/>
                </a:cubicBezTo>
                <a:cubicBezTo>
                  <a:pt x="993637" y="283060"/>
                  <a:pt x="979384" y="297314"/>
                  <a:pt x="961058" y="297314"/>
                </a:cubicBezTo>
                <a:cubicBezTo>
                  <a:pt x="942732" y="297314"/>
                  <a:pt x="928478" y="283060"/>
                  <a:pt x="928478" y="265752"/>
                </a:cubicBezTo>
                <a:cubicBezTo>
                  <a:pt x="928478" y="248444"/>
                  <a:pt x="942732" y="233172"/>
                  <a:pt x="961058" y="233172"/>
                </a:cubicBezTo>
                <a:close/>
                <a:moveTo>
                  <a:pt x="171076" y="227096"/>
                </a:moveTo>
                <a:cubicBezTo>
                  <a:pt x="173114" y="227096"/>
                  <a:pt x="174131" y="229132"/>
                  <a:pt x="174131" y="230151"/>
                </a:cubicBezTo>
                <a:cubicBezTo>
                  <a:pt x="174131" y="232186"/>
                  <a:pt x="173114" y="233205"/>
                  <a:pt x="171076" y="233205"/>
                </a:cubicBezTo>
                <a:cubicBezTo>
                  <a:pt x="169040" y="233205"/>
                  <a:pt x="168023" y="232186"/>
                  <a:pt x="168023" y="230151"/>
                </a:cubicBezTo>
                <a:cubicBezTo>
                  <a:pt x="168023" y="228113"/>
                  <a:pt x="169040" y="227096"/>
                  <a:pt x="171076" y="227096"/>
                </a:cubicBezTo>
                <a:close/>
                <a:moveTo>
                  <a:pt x="1620797" y="211791"/>
                </a:moveTo>
                <a:cubicBezTo>
                  <a:pt x="1626906" y="212809"/>
                  <a:pt x="1630978" y="216882"/>
                  <a:pt x="1630978" y="221973"/>
                </a:cubicBezTo>
                <a:cubicBezTo>
                  <a:pt x="1630978" y="227064"/>
                  <a:pt x="1626906" y="232153"/>
                  <a:pt x="1620797" y="232153"/>
                </a:cubicBezTo>
                <a:cubicBezTo>
                  <a:pt x="1615707" y="232153"/>
                  <a:pt x="1610616" y="228082"/>
                  <a:pt x="1610616" y="221973"/>
                </a:cubicBezTo>
                <a:cubicBezTo>
                  <a:pt x="1610616" y="216882"/>
                  <a:pt x="1614689" y="211791"/>
                  <a:pt x="1620797" y="211791"/>
                </a:cubicBezTo>
                <a:close/>
                <a:moveTo>
                  <a:pt x="5128210" y="193466"/>
                </a:moveTo>
                <a:cubicBezTo>
                  <a:pt x="5135336" y="193466"/>
                  <a:pt x="5140427" y="199575"/>
                  <a:pt x="5140427" y="205684"/>
                </a:cubicBezTo>
                <a:cubicBezTo>
                  <a:pt x="5140427" y="212810"/>
                  <a:pt x="5134318" y="217901"/>
                  <a:pt x="5128210" y="217901"/>
                </a:cubicBezTo>
                <a:cubicBezTo>
                  <a:pt x="5121084" y="217901"/>
                  <a:pt x="5115993" y="211792"/>
                  <a:pt x="5115993" y="205684"/>
                </a:cubicBezTo>
                <a:cubicBezTo>
                  <a:pt x="5115993" y="198557"/>
                  <a:pt x="5122102" y="193466"/>
                  <a:pt x="5128210" y="193466"/>
                </a:cubicBezTo>
                <a:close/>
                <a:moveTo>
                  <a:pt x="9614030" y="138518"/>
                </a:moveTo>
                <a:cubicBezTo>
                  <a:pt x="9620139" y="138518"/>
                  <a:pt x="9625230" y="143609"/>
                  <a:pt x="9625230" y="149717"/>
                </a:cubicBezTo>
                <a:cubicBezTo>
                  <a:pt x="9625230" y="155826"/>
                  <a:pt x="9620139" y="160915"/>
                  <a:pt x="9614030" y="160915"/>
                </a:cubicBezTo>
                <a:cubicBezTo>
                  <a:pt x="9607922" y="160915"/>
                  <a:pt x="9602831" y="155826"/>
                  <a:pt x="9602831" y="149717"/>
                </a:cubicBezTo>
                <a:cubicBezTo>
                  <a:pt x="9602831" y="143609"/>
                  <a:pt x="9607922" y="138518"/>
                  <a:pt x="9614030" y="138518"/>
                </a:cubicBezTo>
                <a:close/>
                <a:moveTo>
                  <a:pt x="3063470" y="115071"/>
                </a:moveTo>
                <a:cubicBezTo>
                  <a:pt x="3066524" y="115071"/>
                  <a:pt x="3069579" y="117107"/>
                  <a:pt x="3069579" y="121180"/>
                </a:cubicBezTo>
                <a:cubicBezTo>
                  <a:pt x="3069579" y="124234"/>
                  <a:pt x="3066524" y="127289"/>
                  <a:pt x="3063470" y="127289"/>
                </a:cubicBezTo>
                <a:cubicBezTo>
                  <a:pt x="3060416" y="127289"/>
                  <a:pt x="3057361" y="124234"/>
                  <a:pt x="3057361" y="121180"/>
                </a:cubicBezTo>
                <a:cubicBezTo>
                  <a:pt x="3057361" y="118126"/>
                  <a:pt x="3060416" y="115071"/>
                  <a:pt x="3063470" y="115071"/>
                </a:cubicBezTo>
                <a:close/>
                <a:moveTo>
                  <a:pt x="1904915" y="92704"/>
                </a:moveTo>
                <a:cubicBezTo>
                  <a:pt x="1915096" y="91685"/>
                  <a:pt x="1923240" y="99831"/>
                  <a:pt x="1923240" y="110012"/>
                </a:cubicBezTo>
                <a:cubicBezTo>
                  <a:pt x="1923240" y="120193"/>
                  <a:pt x="1915096" y="127319"/>
                  <a:pt x="1904915" y="127319"/>
                </a:cubicBezTo>
                <a:cubicBezTo>
                  <a:pt x="1894733" y="127319"/>
                  <a:pt x="1886589" y="119175"/>
                  <a:pt x="1886589" y="110012"/>
                </a:cubicBezTo>
                <a:cubicBezTo>
                  <a:pt x="1886589" y="99831"/>
                  <a:pt x="1894733" y="92704"/>
                  <a:pt x="1904915" y="92704"/>
                </a:cubicBezTo>
                <a:close/>
                <a:moveTo>
                  <a:pt x="6230829" y="87605"/>
                </a:moveTo>
                <a:cubicBezTo>
                  <a:pt x="6234902" y="87605"/>
                  <a:pt x="6238974" y="90659"/>
                  <a:pt x="6238974" y="95750"/>
                </a:cubicBezTo>
                <a:cubicBezTo>
                  <a:pt x="6238974" y="99822"/>
                  <a:pt x="6234902" y="103895"/>
                  <a:pt x="6230829" y="103895"/>
                </a:cubicBezTo>
                <a:cubicBezTo>
                  <a:pt x="6226756" y="103895"/>
                  <a:pt x="6222684" y="99822"/>
                  <a:pt x="6222684" y="95750"/>
                </a:cubicBezTo>
                <a:cubicBezTo>
                  <a:pt x="6222684" y="91677"/>
                  <a:pt x="6226756" y="87605"/>
                  <a:pt x="6230829" y="87605"/>
                </a:cubicBezTo>
                <a:close/>
                <a:moveTo>
                  <a:pt x="11171750" y="86587"/>
                </a:moveTo>
                <a:cubicBezTo>
                  <a:pt x="11227746" y="86587"/>
                  <a:pt x="11273561" y="131384"/>
                  <a:pt x="11273561" y="187380"/>
                </a:cubicBezTo>
                <a:cubicBezTo>
                  <a:pt x="11273561" y="243377"/>
                  <a:pt x="11228764" y="288173"/>
                  <a:pt x="11171750" y="288173"/>
                </a:cubicBezTo>
                <a:cubicBezTo>
                  <a:pt x="11115753" y="288173"/>
                  <a:pt x="11069938" y="243377"/>
                  <a:pt x="11069938" y="187380"/>
                </a:cubicBezTo>
                <a:cubicBezTo>
                  <a:pt x="11069938" y="131384"/>
                  <a:pt x="11115753" y="86587"/>
                  <a:pt x="11171750" y="86587"/>
                </a:cubicBezTo>
                <a:close/>
                <a:moveTo>
                  <a:pt x="3533841" y="71293"/>
                </a:moveTo>
                <a:cubicBezTo>
                  <a:pt x="3535876" y="70275"/>
                  <a:pt x="3536895" y="72311"/>
                  <a:pt x="3536895" y="74347"/>
                </a:cubicBezTo>
                <a:cubicBezTo>
                  <a:pt x="3536895" y="76383"/>
                  <a:pt x="3535876" y="77402"/>
                  <a:pt x="3533841" y="77402"/>
                </a:cubicBezTo>
                <a:cubicBezTo>
                  <a:pt x="3531804" y="77402"/>
                  <a:pt x="3530785" y="76383"/>
                  <a:pt x="3530785" y="74347"/>
                </a:cubicBezTo>
                <a:cubicBezTo>
                  <a:pt x="3530785" y="72311"/>
                  <a:pt x="3531804" y="71293"/>
                  <a:pt x="3533841" y="71293"/>
                </a:cubicBezTo>
                <a:close/>
                <a:moveTo>
                  <a:pt x="8850443" y="69279"/>
                </a:moveTo>
                <a:cubicBezTo>
                  <a:pt x="8853497" y="69279"/>
                  <a:pt x="8855533" y="71315"/>
                  <a:pt x="8855533" y="74370"/>
                </a:cubicBezTo>
                <a:cubicBezTo>
                  <a:pt x="8855533" y="77424"/>
                  <a:pt x="8853497" y="79460"/>
                  <a:pt x="8850443" y="79460"/>
                </a:cubicBezTo>
                <a:cubicBezTo>
                  <a:pt x="8847388" y="79460"/>
                  <a:pt x="8845352" y="77424"/>
                  <a:pt x="8845352" y="74370"/>
                </a:cubicBezTo>
                <a:cubicBezTo>
                  <a:pt x="8845352" y="71315"/>
                  <a:pt x="8847388" y="69279"/>
                  <a:pt x="8850443" y="69279"/>
                </a:cubicBezTo>
                <a:close/>
                <a:moveTo>
                  <a:pt x="2747929" y="68269"/>
                </a:moveTo>
                <a:cubicBezTo>
                  <a:pt x="2760149" y="68269"/>
                  <a:pt x="2770331" y="78449"/>
                  <a:pt x="2770331" y="90666"/>
                </a:cubicBezTo>
                <a:cubicBezTo>
                  <a:pt x="2770331" y="102884"/>
                  <a:pt x="2760149" y="113065"/>
                  <a:pt x="2747929" y="113065"/>
                </a:cubicBezTo>
                <a:cubicBezTo>
                  <a:pt x="2735713" y="113065"/>
                  <a:pt x="2725531" y="102884"/>
                  <a:pt x="2725531" y="90666"/>
                </a:cubicBezTo>
                <a:cubicBezTo>
                  <a:pt x="2725531" y="78449"/>
                  <a:pt x="2735713" y="68269"/>
                  <a:pt x="2747929" y="68269"/>
                </a:cubicBezTo>
                <a:close/>
                <a:moveTo>
                  <a:pt x="1222767" y="68265"/>
                </a:moveTo>
                <a:cubicBezTo>
                  <a:pt x="1233967" y="68265"/>
                  <a:pt x="1243130" y="77428"/>
                  <a:pt x="1243130" y="88627"/>
                </a:cubicBezTo>
                <a:cubicBezTo>
                  <a:pt x="1243130" y="99825"/>
                  <a:pt x="1233967" y="108990"/>
                  <a:pt x="1222767" y="108990"/>
                </a:cubicBezTo>
                <a:cubicBezTo>
                  <a:pt x="1211568" y="108990"/>
                  <a:pt x="1202406" y="99825"/>
                  <a:pt x="1202406" y="88627"/>
                </a:cubicBezTo>
                <a:cubicBezTo>
                  <a:pt x="1202406" y="77428"/>
                  <a:pt x="1211568" y="68265"/>
                  <a:pt x="1222767" y="68265"/>
                </a:cubicBezTo>
                <a:close/>
                <a:moveTo>
                  <a:pt x="11961807" y="59105"/>
                </a:moveTo>
                <a:cubicBezTo>
                  <a:pt x="11973006" y="59105"/>
                  <a:pt x="11982170" y="68268"/>
                  <a:pt x="11982170" y="79467"/>
                </a:cubicBezTo>
                <a:cubicBezTo>
                  <a:pt x="11982170" y="90667"/>
                  <a:pt x="11973006" y="99830"/>
                  <a:pt x="11961807" y="99830"/>
                </a:cubicBezTo>
                <a:cubicBezTo>
                  <a:pt x="11950608" y="99830"/>
                  <a:pt x="11941445" y="90667"/>
                  <a:pt x="11941445" y="79467"/>
                </a:cubicBezTo>
                <a:cubicBezTo>
                  <a:pt x="11941445" y="68268"/>
                  <a:pt x="11950608" y="59105"/>
                  <a:pt x="11961807" y="59105"/>
                </a:cubicBezTo>
                <a:close/>
                <a:moveTo>
                  <a:pt x="2790665" y="54007"/>
                </a:moveTo>
                <a:cubicBezTo>
                  <a:pt x="2797792" y="54007"/>
                  <a:pt x="2803901" y="60116"/>
                  <a:pt x="2803901" y="67243"/>
                </a:cubicBezTo>
                <a:cubicBezTo>
                  <a:pt x="2803901" y="74369"/>
                  <a:pt x="2797792" y="80478"/>
                  <a:pt x="2790665" y="80478"/>
                </a:cubicBezTo>
                <a:cubicBezTo>
                  <a:pt x="2783539" y="80478"/>
                  <a:pt x="2777433" y="74369"/>
                  <a:pt x="2777433" y="67243"/>
                </a:cubicBezTo>
                <a:cubicBezTo>
                  <a:pt x="2777433" y="60116"/>
                  <a:pt x="2783539" y="54007"/>
                  <a:pt x="2790665" y="54007"/>
                </a:cubicBezTo>
                <a:close/>
                <a:moveTo>
                  <a:pt x="3751773" y="46888"/>
                </a:moveTo>
                <a:cubicBezTo>
                  <a:pt x="3755844" y="46888"/>
                  <a:pt x="3759917" y="49943"/>
                  <a:pt x="3759917" y="55033"/>
                </a:cubicBezTo>
                <a:cubicBezTo>
                  <a:pt x="3759917" y="59105"/>
                  <a:pt x="3756861" y="63179"/>
                  <a:pt x="3751773" y="63179"/>
                </a:cubicBezTo>
                <a:cubicBezTo>
                  <a:pt x="3747699" y="63179"/>
                  <a:pt x="3743628" y="60123"/>
                  <a:pt x="3743628" y="55033"/>
                </a:cubicBezTo>
                <a:cubicBezTo>
                  <a:pt x="3743628" y="50961"/>
                  <a:pt x="3746682" y="46888"/>
                  <a:pt x="3751773" y="46888"/>
                </a:cubicBezTo>
                <a:close/>
                <a:moveTo>
                  <a:pt x="6107637" y="40750"/>
                </a:moveTo>
                <a:cubicBezTo>
                  <a:pt x="6111709" y="40750"/>
                  <a:pt x="6113746" y="43804"/>
                  <a:pt x="6113746" y="46859"/>
                </a:cubicBezTo>
                <a:cubicBezTo>
                  <a:pt x="6113746" y="49913"/>
                  <a:pt x="6110691" y="52968"/>
                  <a:pt x="6107637" y="52968"/>
                </a:cubicBezTo>
                <a:cubicBezTo>
                  <a:pt x="6104582" y="52968"/>
                  <a:pt x="6101528" y="49913"/>
                  <a:pt x="6101528" y="46859"/>
                </a:cubicBezTo>
                <a:cubicBezTo>
                  <a:pt x="6101528" y="43804"/>
                  <a:pt x="6104582" y="40750"/>
                  <a:pt x="6107637" y="40750"/>
                </a:cubicBezTo>
                <a:close/>
                <a:moveTo>
                  <a:pt x="338029" y="35685"/>
                </a:moveTo>
                <a:cubicBezTo>
                  <a:pt x="354318" y="35685"/>
                  <a:pt x="367554" y="48920"/>
                  <a:pt x="367554" y="65210"/>
                </a:cubicBezTo>
                <a:cubicBezTo>
                  <a:pt x="367554" y="81499"/>
                  <a:pt x="354318" y="94736"/>
                  <a:pt x="338029" y="94736"/>
                </a:cubicBezTo>
                <a:cubicBezTo>
                  <a:pt x="321740" y="94736"/>
                  <a:pt x="308504" y="81499"/>
                  <a:pt x="308504" y="65210"/>
                </a:cubicBezTo>
                <a:cubicBezTo>
                  <a:pt x="308504" y="48920"/>
                  <a:pt x="321740" y="35685"/>
                  <a:pt x="338029" y="35685"/>
                </a:cubicBezTo>
                <a:close/>
                <a:moveTo>
                  <a:pt x="7914793" y="30595"/>
                </a:moveTo>
                <a:cubicBezTo>
                  <a:pt x="7919884" y="29578"/>
                  <a:pt x="7924974" y="33649"/>
                  <a:pt x="7924974" y="39758"/>
                </a:cubicBezTo>
                <a:cubicBezTo>
                  <a:pt x="7924974" y="44849"/>
                  <a:pt x="7920902" y="48922"/>
                  <a:pt x="7914793" y="48922"/>
                </a:cubicBezTo>
                <a:cubicBezTo>
                  <a:pt x="7909703" y="48922"/>
                  <a:pt x="7905630" y="44849"/>
                  <a:pt x="7905630" y="39758"/>
                </a:cubicBezTo>
                <a:cubicBezTo>
                  <a:pt x="7905630" y="34667"/>
                  <a:pt x="7909703" y="30595"/>
                  <a:pt x="7914793" y="30595"/>
                </a:cubicBezTo>
                <a:close/>
                <a:moveTo>
                  <a:pt x="631216" y="38"/>
                </a:moveTo>
                <a:cubicBezTo>
                  <a:pt x="654633" y="-980"/>
                  <a:pt x="673977" y="18364"/>
                  <a:pt x="673977" y="41781"/>
                </a:cubicBezTo>
                <a:cubicBezTo>
                  <a:pt x="673977" y="65197"/>
                  <a:pt x="654633" y="83523"/>
                  <a:pt x="631216" y="83523"/>
                </a:cubicBezTo>
                <a:cubicBezTo>
                  <a:pt x="607799" y="83523"/>
                  <a:pt x="588455" y="65197"/>
                  <a:pt x="588455" y="41781"/>
                </a:cubicBezTo>
                <a:cubicBezTo>
                  <a:pt x="588455" y="18364"/>
                  <a:pt x="607799" y="38"/>
                  <a:pt x="631216" y="38"/>
                </a:cubicBezTo>
                <a:close/>
              </a:path>
            </a:pathLst>
          </a:custGeom>
          <a:solidFill>
            <a:schemeClr val="bg1"/>
          </a:solidFill>
          <a:ln w="10176" cap="flat">
            <a:noFill/>
            <a:prstDash val="solid"/>
            <a:miter/>
          </a:ln>
          <a:effectLst>
            <a:outerShdw blurRad="76200" dist="38100" dir="5400000" algn="t" rotWithShape="0">
              <a:prstClr val="black">
                <a:alpha val="20000"/>
              </a:prstClr>
            </a:outerShdw>
          </a:effectLst>
        </p:spPr>
        <p:txBody>
          <a:bodyPr rtlCol="0" anchor="ctr"/>
          <a:lstStyle/>
          <a:p>
            <a:endParaRPr lang="zh-CN" altLang="en-US" dirty="0"/>
          </a:p>
        </p:txBody>
      </p:sp>
      <p:sp>
        <p:nvSpPr>
          <p:cNvPr id="43" name="文本框 42">
            <a:extLst>
              <a:ext uri="{FF2B5EF4-FFF2-40B4-BE49-F238E27FC236}">
                <a16:creationId xmlns:a16="http://schemas.microsoft.com/office/drawing/2014/main" id="{DBF69D11-6B4E-4E2B-96C8-141891972CA2}"/>
              </a:ext>
            </a:extLst>
          </p:cNvPr>
          <p:cNvSpPr txBox="1"/>
          <p:nvPr/>
        </p:nvSpPr>
        <p:spPr>
          <a:xfrm>
            <a:off x="7388974" y="1351840"/>
            <a:ext cx="2768600" cy="635675"/>
          </a:xfrm>
          <a:prstGeom prst="snip1Rect">
            <a:avLst>
              <a:gd name="adj" fmla="val 13670"/>
            </a:avLst>
          </a:prstGeom>
          <a:solidFill>
            <a:schemeClr val="bg1"/>
          </a:solidFill>
          <a:effectLst>
            <a:outerShdw blurRad="127000" dist="63500" dir="5400000" algn="t" rotWithShape="0">
              <a:prstClr val="black">
                <a:alpha val="33000"/>
              </a:prstClr>
            </a:outerShdw>
          </a:effectLst>
        </p:spPr>
        <p:txBody>
          <a:bodyPr wrap="square">
            <a:spAutoFit/>
          </a:bodyPr>
          <a:lstStyle/>
          <a:p>
            <a:pPr algn="ctr"/>
            <a:r>
              <a:rPr lang="zh-CN" altLang="en-US" sz="3200" dirty="0">
                <a:ln w="12700">
                  <a:noFill/>
                </a:ln>
                <a:solidFill>
                  <a:schemeClr val="accent2"/>
                </a:solidFill>
                <a:latin typeface="+mj-ea"/>
                <a:ea typeface="+mj-ea"/>
              </a:rPr>
              <a:t>宣传海报</a:t>
            </a:r>
          </a:p>
        </p:txBody>
      </p:sp>
      <p:sp>
        <p:nvSpPr>
          <p:cNvPr id="36" name="任意多边形: 形状 35">
            <a:extLst>
              <a:ext uri="{FF2B5EF4-FFF2-40B4-BE49-F238E27FC236}">
                <a16:creationId xmlns:a16="http://schemas.microsoft.com/office/drawing/2014/main" id="{F15F50FB-A07D-4C88-AE6C-934BDC1076AC}"/>
              </a:ext>
            </a:extLst>
          </p:cNvPr>
          <p:cNvSpPr/>
          <p:nvPr/>
        </p:nvSpPr>
        <p:spPr>
          <a:xfrm>
            <a:off x="6578600" y="1327757"/>
            <a:ext cx="875118" cy="671042"/>
          </a:xfrm>
          <a:custGeom>
            <a:avLst/>
            <a:gdLst>
              <a:gd name="connsiteX0" fmla="*/ 2167943 w 2329074"/>
              <a:gd name="connsiteY0" fmla="*/ 0 h 1785937"/>
              <a:gd name="connsiteX1" fmla="*/ 161131 w 2329074"/>
              <a:gd name="connsiteY1" fmla="*/ 0 h 1785937"/>
              <a:gd name="connsiteX2" fmla="*/ 0 w 2329074"/>
              <a:gd name="connsiteY2" fmla="*/ 163024 h 1785937"/>
              <a:gd name="connsiteX3" fmla="*/ 0 w 2329074"/>
              <a:gd name="connsiteY3" fmla="*/ 1622914 h 1785937"/>
              <a:gd name="connsiteX4" fmla="*/ 161131 w 2329074"/>
              <a:gd name="connsiteY4" fmla="*/ 1785938 h 1785937"/>
              <a:gd name="connsiteX5" fmla="*/ 2167943 w 2329074"/>
              <a:gd name="connsiteY5" fmla="*/ 1785938 h 1785937"/>
              <a:gd name="connsiteX6" fmla="*/ 2329074 w 2329074"/>
              <a:gd name="connsiteY6" fmla="*/ 1622914 h 1785937"/>
              <a:gd name="connsiteX7" fmla="*/ 2329074 w 2329074"/>
              <a:gd name="connsiteY7" fmla="*/ 163024 h 1785937"/>
              <a:gd name="connsiteX8" fmla="*/ 2167943 w 2329074"/>
              <a:gd name="connsiteY8" fmla="*/ 0 h 1785937"/>
              <a:gd name="connsiteX9" fmla="*/ 1805399 w 2329074"/>
              <a:gd name="connsiteY9" fmla="*/ 408476 h 1785937"/>
              <a:gd name="connsiteX10" fmla="*/ 1928078 w 2329074"/>
              <a:gd name="connsiteY10" fmla="*/ 531202 h 1785937"/>
              <a:gd name="connsiteX11" fmla="*/ 1805398 w 2329074"/>
              <a:gd name="connsiteY11" fmla="*/ 653928 h 1785937"/>
              <a:gd name="connsiteX12" fmla="*/ 1682719 w 2329074"/>
              <a:gd name="connsiteY12" fmla="*/ 531202 h 1785937"/>
              <a:gd name="connsiteX13" fmla="*/ 1805399 w 2329074"/>
              <a:gd name="connsiteY13" fmla="*/ 408476 h 1785937"/>
              <a:gd name="connsiteX14" fmla="*/ 1918923 w 2329074"/>
              <a:gd name="connsiteY14" fmla="*/ 1459889 h 1785937"/>
              <a:gd name="connsiteX15" fmla="*/ 331417 w 2329074"/>
              <a:gd name="connsiteY15" fmla="*/ 1459889 h 1785937"/>
              <a:gd name="connsiteX16" fmla="*/ 241696 w 2329074"/>
              <a:gd name="connsiteY16" fmla="*/ 1368303 h 1785937"/>
              <a:gd name="connsiteX17" fmla="*/ 261838 w 2329074"/>
              <a:gd name="connsiteY17" fmla="*/ 1311519 h 1785937"/>
              <a:gd name="connsiteX18" fmla="*/ 699455 w 2329074"/>
              <a:gd name="connsiteY18" fmla="*/ 771159 h 1785937"/>
              <a:gd name="connsiteX19" fmla="*/ 825796 w 2329074"/>
              <a:gd name="connsiteY19" fmla="*/ 758337 h 1785937"/>
              <a:gd name="connsiteX20" fmla="*/ 836782 w 2329074"/>
              <a:gd name="connsiteY20" fmla="*/ 771159 h 1785937"/>
              <a:gd name="connsiteX21" fmla="*/ 1226792 w 2329074"/>
              <a:gd name="connsiteY21" fmla="*/ 1251072 h 1785937"/>
              <a:gd name="connsiteX22" fmla="*/ 1353133 w 2329074"/>
              <a:gd name="connsiteY22" fmla="*/ 1263894 h 1785937"/>
              <a:gd name="connsiteX23" fmla="*/ 1365951 w 2329074"/>
              <a:gd name="connsiteY23" fmla="*/ 1251072 h 1785937"/>
              <a:gd name="connsiteX24" fmla="*/ 1585675 w 2329074"/>
              <a:gd name="connsiteY24" fmla="*/ 985471 h 1785937"/>
              <a:gd name="connsiteX25" fmla="*/ 1710185 w 2329074"/>
              <a:gd name="connsiteY25" fmla="*/ 970817 h 1785937"/>
              <a:gd name="connsiteX26" fmla="*/ 1712016 w 2329074"/>
              <a:gd name="connsiteY26" fmla="*/ 972649 h 1785937"/>
              <a:gd name="connsiteX27" fmla="*/ 1724833 w 2329074"/>
              <a:gd name="connsiteY27" fmla="*/ 985471 h 1785937"/>
              <a:gd name="connsiteX28" fmla="*/ 1988502 w 2329074"/>
              <a:gd name="connsiteY28" fmla="*/ 1311519 h 1785937"/>
              <a:gd name="connsiteX29" fmla="*/ 1977516 w 2329074"/>
              <a:gd name="connsiteY29" fmla="*/ 1439740 h 1785937"/>
              <a:gd name="connsiteX30" fmla="*/ 1918923 w 2329074"/>
              <a:gd name="connsiteY30" fmla="*/ 1459889 h 17859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2329074" h="1785937">
                <a:moveTo>
                  <a:pt x="2167943" y="0"/>
                </a:moveTo>
                <a:lnTo>
                  <a:pt x="161131" y="0"/>
                </a:lnTo>
                <a:cubicBezTo>
                  <a:pt x="71410" y="0"/>
                  <a:pt x="0" y="73269"/>
                  <a:pt x="0" y="163024"/>
                </a:cubicBezTo>
                <a:lnTo>
                  <a:pt x="0" y="1622914"/>
                </a:lnTo>
                <a:cubicBezTo>
                  <a:pt x="0" y="1712668"/>
                  <a:pt x="71410" y="1784106"/>
                  <a:pt x="161131" y="1785938"/>
                </a:cubicBezTo>
                <a:lnTo>
                  <a:pt x="2167943" y="1785938"/>
                </a:lnTo>
                <a:cubicBezTo>
                  <a:pt x="2257664" y="1785938"/>
                  <a:pt x="2329074" y="1712668"/>
                  <a:pt x="2329074" y="1622914"/>
                </a:cubicBezTo>
                <a:lnTo>
                  <a:pt x="2329074" y="163024"/>
                </a:lnTo>
                <a:cubicBezTo>
                  <a:pt x="2327243" y="73269"/>
                  <a:pt x="2255833" y="1832"/>
                  <a:pt x="2167943" y="0"/>
                </a:cubicBezTo>
                <a:close/>
                <a:moveTo>
                  <a:pt x="1805399" y="408476"/>
                </a:moveTo>
                <a:cubicBezTo>
                  <a:pt x="1873152" y="408476"/>
                  <a:pt x="1928078" y="463422"/>
                  <a:pt x="1928078" y="531202"/>
                </a:cubicBezTo>
                <a:cubicBezTo>
                  <a:pt x="1928078" y="598982"/>
                  <a:pt x="1873152" y="653928"/>
                  <a:pt x="1805398" y="653928"/>
                </a:cubicBezTo>
                <a:cubicBezTo>
                  <a:pt x="1737650" y="653928"/>
                  <a:pt x="1682719" y="598976"/>
                  <a:pt x="1682719" y="531202"/>
                </a:cubicBezTo>
                <a:cubicBezTo>
                  <a:pt x="1684550" y="463428"/>
                  <a:pt x="1737650" y="408476"/>
                  <a:pt x="1805399" y="408476"/>
                </a:cubicBezTo>
                <a:close/>
                <a:moveTo>
                  <a:pt x="1918923" y="1459889"/>
                </a:moveTo>
                <a:lnTo>
                  <a:pt x="331417" y="1459889"/>
                </a:lnTo>
                <a:cubicBezTo>
                  <a:pt x="281979" y="1459889"/>
                  <a:pt x="241696" y="1417760"/>
                  <a:pt x="241696" y="1368303"/>
                </a:cubicBezTo>
                <a:cubicBezTo>
                  <a:pt x="241696" y="1348154"/>
                  <a:pt x="249020" y="1326173"/>
                  <a:pt x="261838" y="1311519"/>
                </a:cubicBezTo>
                <a:lnTo>
                  <a:pt x="699455" y="771159"/>
                </a:lnTo>
                <a:cubicBezTo>
                  <a:pt x="730582" y="732692"/>
                  <a:pt x="787344" y="727197"/>
                  <a:pt x="825796" y="758337"/>
                </a:cubicBezTo>
                <a:cubicBezTo>
                  <a:pt x="829458" y="762000"/>
                  <a:pt x="834951" y="767495"/>
                  <a:pt x="836782" y="771159"/>
                </a:cubicBezTo>
                <a:lnTo>
                  <a:pt x="1226792" y="1251072"/>
                </a:lnTo>
                <a:cubicBezTo>
                  <a:pt x="1257920" y="1289539"/>
                  <a:pt x="1314682" y="1295034"/>
                  <a:pt x="1353133" y="1263894"/>
                </a:cubicBezTo>
                <a:cubicBezTo>
                  <a:pt x="1356795" y="1260231"/>
                  <a:pt x="1362289" y="1256567"/>
                  <a:pt x="1365951" y="1251072"/>
                </a:cubicBezTo>
                <a:lnTo>
                  <a:pt x="1585675" y="985471"/>
                </a:lnTo>
                <a:cubicBezTo>
                  <a:pt x="1616802" y="947005"/>
                  <a:pt x="1671733" y="939678"/>
                  <a:pt x="1710185" y="970817"/>
                </a:cubicBezTo>
                <a:lnTo>
                  <a:pt x="1712016" y="972649"/>
                </a:lnTo>
                <a:cubicBezTo>
                  <a:pt x="1717509" y="976313"/>
                  <a:pt x="1721171" y="981808"/>
                  <a:pt x="1724833" y="985471"/>
                </a:cubicBezTo>
                <a:lnTo>
                  <a:pt x="1988502" y="1311519"/>
                </a:lnTo>
                <a:cubicBezTo>
                  <a:pt x="2021460" y="1349986"/>
                  <a:pt x="2015967" y="1406769"/>
                  <a:pt x="1977516" y="1439740"/>
                </a:cubicBezTo>
                <a:cubicBezTo>
                  <a:pt x="1961036" y="1452563"/>
                  <a:pt x="1940895" y="1459889"/>
                  <a:pt x="1918923" y="1459889"/>
                </a:cubicBezTo>
                <a:close/>
              </a:path>
            </a:pathLst>
          </a:custGeom>
          <a:solidFill>
            <a:schemeClr val="accent2"/>
          </a:solidFill>
          <a:ln w="1860" cap="flat">
            <a:noFill/>
            <a:prstDash val="solid"/>
            <a:miter/>
          </a:ln>
          <a:effectLst/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48" name="文本框 47">
            <a:extLst>
              <a:ext uri="{FF2B5EF4-FFF2-40B4-BE49-F238E27FC236}">
                <a16:creationId xmlns:a16="http://schemas.microsoft.com/office/drawing/2014/main" id="{C2CF0DDA-6EF4-4C52-B284-E64819886C37}"/>
              </a:ext>
            </a:extLst>
          </p:cNvPr>
          <p:cNvSpPr txBox="1"/>
          <p:nvPr/>
        </p:nvSpPr>
        <p:spPr>
          <a:xfrm>
            <a:off x="7388974" y="3858820"/>
            <a:ext cx="2768600" cy="635675"/>
          </a:xfrm>
          <a:prstGeom prst="snip1Rect">
            <a:avLst>
              <a:gd name="adj" fmla="val 13670"/>
            </a:avLst>
          </a:prstGeom>
          <a:solidFill>
            <a:schemeClr val="bg1"/>
          </a:solidFill>
          <a:effectLst>
            <a:outerShdw blurRad="127000" dist="63500" dir="5400000" algn="t" rotWithShape="0">
              <a:prstClr val="black">
                <a:alpha val="33000"/>
              </a:prstClr>
            </a:outerShdw>
          </a:effectLst>
        </p:spPr>
        <p:txBody>
          <a:bodyPr wrap="square">
            <a:spAutoFit/>
          </a:bodyPr>
          <a:lstStyle/>
          <a:p>
            <a:pPr algn="ctr"/>
            <a:r>
              <a:rPr lang="zh-CN" altLang="en-US" sz="3200" dirty="0">
                <a:ln w="12700">
                  <a:noFill/>
                </a:ln>
                <a:solidFill>
                  <a:schemeClr val="accent2"/>
                </a:solidFill>
                <a:latin typeface="+mj-ea"/>
                <a:ea typeface="+mj-ea"/>
              </a:rPr>
              <a:t>宣传横幅</a:t>
            </a:r>
          </a:p>
        </p:txBody>
      </p:sp>
      <p:sp>
        <p:nvSpPr>
          <p:cNvPr id="47" name="任意多边形: 形状 46">
            <a:extLst>
              <a:ext uri="{FF2B5EF4-FFF2-40B4-BE49-F238E27FC236}">
                <a16:creationId xmlns:a16="http://schemas.microsoft.com/office/drawing/2014/main" id="{98D9654F-1262-4864-B349-BDC6C4B8F291}"/>
              </a:ext>
            </a:extLst>
          </p:cNvPr>
          <p:cNvSpPr/>
          <p:nvPr/>
        </p:nvSpPr>
        <p:spPr>
          <a:xfrm>
            <a:off x="6581774" y="3842490"/>
            <a:ext cx="873919" cy="670111"/>
          </a:xfrm>
          <a:custGeom>
            <a:avLst/>
            <a:gdLst>
              <a:gd name="connsiteX0" fmla="*/ 654070 w 873919"/>
              <a:gd name="connsiteY0" fmla="*/ 419833 h 670111"/>
              <a:gd name="connsiteX1" fmla="*/ 635455 w 873919"/>
              <a:gd name="connsiteY1" fmla="*/ 484616 h 670111"/>
              <a:gd name="connsiteX2" fmla="*/ 582587 w 873919"/>
              <a:gd name="connsiteY2" fmla="*/ 492062 h 670111"/>
              <a:gd name="connsiteX3" fmla="*/ 713640 w 873919"/>
              <a:gd name="connsiteY3" fmla="*/ 524826 h 670111"/>
              <a:gd name="connsiteX4" fmla="*/ 684600 w 873919"/>
              <a:gd name="connsiteY4" fmla="*/ 471957 h 670111"/>
              <a:gd name="connsiteX5" fmla="*/ 741936 w 873919"/>
              <a:gd name="connsiteY5" fmla="*/ 451852 h 670111"/>
              <a:gd name="connsiteX6" fmla="*/ 654070 w 873919"/>
              <a:gd name="connsiteY6" fmla="*/ 419833 h 670111"/>
              <a:gd name="connsiteX7" fmla="*/ 227402 w 873919"/>
              <a:gd name="connsiteY7" fmla="*/ 419833 h 670111"/>
              <a:gd name="connsiteX8" fmla="*/ 139537 w 873919"/>
              <a:gd name="connsiteY8" fmla="*/ 451852 h 670111"/>
              <a:gd name="connsiteX9" fmla="*/ 196873 w 873919"/>
              <a:gd name="connsiteY9" fmla="*/ 471957 h 670111"/>
              <a:gd name="connsiteX10" fmla="*/ 167832 w 873919"/>
              <a:gd name="connsiteY10" fmla="*/ 524826 h 670111"/>
              <a:gd name="connsiteX11" fmla="*/ 298886 w 873919"/>
              <a:gd name="connsiteY11" fmla="*/ 492062 h 670111"/>
              <a:gd name="connsiteX12" fmla="*/ 246018 w 873919"/>
              <a:gd name="connsiteY12" fmla="*/ 484616 h 670111"/>
              <a:gd name="connsiteX13" fmla="*/ 455155 w 873919"/>
              <a:gd name="connsiteY13" fmla="*/ 350375 h 670111"/>
              <a:gd name="connsiteX14" fmla="*/ 225913 w 873919"/>
              <a:gd name="connsiteY14" fmla="*/ 383347 h 670111"/>
              <a:gd name="connsiteX15" fmla="*/ 251230 w 873919"/>
              <a:gd name="connsiteY15" fmla="*/ 473447 h 670111"/>
              <a:gd name="connsiteX16" fmla="*/ 628753 w 873919"/>
              <a:gd name="connsiteY16" fmla="*/ 473447 h 670111"/>
              <a:gd name="connsiteX17" fmla="*/ 652581 w 873919"/>
              <a:gd name="connsiteY17" fmla="*/ 377390 h 670111"/>
              <a:gd name="connsiteX18" fmla="*/ 455155 w 873919"/>
              <a:gd name="connsiteY18" fmla="*/ 350375 h 670111"/>
              <a:gd name="connsiteX19" fmla="*/ 732660 w 873919"/>
              <a:gd name="connsiteY19" fmla="*/ 222360 h 670111"/>
              <a:gd name="connsiteX20" fmla="*/ 707188 w 873919"/>
              <a:gd name="connsiteY20" fmla="*/ 311007 h 670111"/>
              <a:gd name="connsiteX21" fmla="*/ 634843 w 873919"/>
              <a:gd name="connsiteY21" fmla="*/ 321197 h 670111"/>
              <a:gd name="connsiteX22" fmla="*/ 814176 w 873919"/>
              <a:gd name="connsiteY22" fmla="*/ 366030 h 670111"/>
              <a:gd name="connsiteX23" fmla="*/ 774437 w 873919"/>
              <a:gd name="connsiteY23" fmla="*/ 293686 h 670111"/>
              <a:gd name="connsiteX24" fmla="*/ 852895 w 873919"/>
              <a:gd name="connsiteY24" fmla="*/ 266174 h 670111"/>
              <a:gd name="connsiteX25" fmla="*/ 732660 w 873919"/>
              <a:gd name="connsiteY25" fmla="*/ 222360 h 670111"/>
              <a:gd name="connsiteX26" fmla="*/ 148812 w 873919"/>
              <a:gd name="connsiteY26" fmla="*/ 222360 h 670111"/>
              <a:gd name="connsiteX27" fmla="*/ 28577 w 873919"/>
              <a:gd name="connsiteY27" fmla="*/ 266174 h 670111"/>
              <a:gd name="connsiteX28" fmla="*/ 107035 w 873919"/>
              <a:gd name="connsiteY28" fmla="*/ 293686 h 670111"/>
              <a:gd name="connsiteX29" fmla="*/ 67296 w 873919"/>
              <a:gd name="connsiteY29" fmla="*/ 366030 h 670111"/>
              <a:gd name="connsiteX30" fmla="*/ 246629 w 873919"/>
              <a:gd name="connsiteY30" fmla="*/ 321197 h 670111"/>
              <a:gd name="connsiteX31" fmla="*/ 174285 w 873919"/>
              <a:gd name="connsiteY31" fmla="*/ 311007 h 670111"/>
              <a:gd name="connsiteX32" fmla="*/ 460466 w 873919"/>
              <a:gd name="connsiteY32" fmla="*/ 127314 h 670111"/>
              <a:gd name="connsiteX33" fmla="*/ 146774 w 873919"/>
              <a:gd name="connsiteY33" fmla="*/ 172432 h 670111"/>
              <a:gd name="connsiteX34" fmla="*/ 181417 w 873919"/>
              <a:gd name="connsiteY34" fmla="*/ 295723 h 670111"/>
              <a:gd name="connsiteX35" fmla="*/ 698017 w 873919"/>
              <a:gd name="connsiteY35" fmla="*/ 295723 h 670111"/>
              <a:gd name="connsiteX36" fmla="*/ 730623 w 873919"/>
              <a:gd name="connsiteY36" fmla="*/ 164280 h 670111"/>
              <a:gd name="connsiteX37" fmla="*/ 460466 w 873919"/>
              <a:gd name="connsiteY37" fmla="*/ 127314 h 670111"/>
              <a:gd name="connsiteX38" fmla="*/ 54540 w 873919"/>
              <a:gd name="connsiteY38" fmla="*/ 0 h 670111"/>
              <a:gd name="connsiteX39" fmla="*/ 819379 w 873919"/>
              <a:gd name="connsiteY39" fmla="*/ 0 h 670111"/>
              <a:gd name="connsiteX40" fmla="*/ 873919 w 873919"/>
              <a:gd name="connsiteY40" fmla="*/ 54540 h 670111"/>
              <a:gd name="connsiteX41" fmla="*/ 873919 w 873919"/>
              <a:gd name="connsiteY41" fmla="*/ 615571 h 670111"/>
              <a:gd name="connsiteX42" fmla="*/ 819379 w 873919"/>
              <a:gd name="connsiteY42" fmla="*/ 670111 h 670111"/>
              <a:gd name="connsiteX43" fmla="*/ 54540 w 873919"/>
              <a:gd name="connsiteY43" fmla="*/ 670111 h 670111"/>
              <a:gd name="connsiteX44" fmla="*/ 0 w 873919"/>
              <a:gd name="connsiteY44" fmla="*/ 615571 h 670111"/>
              <a:gd name="connsiteX45" fmla="*/ 0 w 873919"/>
              <a:gd name="connsiteY45" fmla="*/ 54540 h 670111"/>
              <a:gd name="connsiteX46" fmla="*/ 54540 w 873919"/>
              <a:gd name="connsiteY46" fmla="*/ 0 h 6701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873919" h="670111">
                <a:moveTo>
                  <a:pt x="654070" y="419833"/>
                </a:moveTo>
                <a:lnTo>
                  <a:pt x="635455" y="484616"/>
                </a:lnTo>
                <a:lnTo>
                  <a:pt x="582587" y="492062"/>
                </a:lnTo>
                <a:cubicBezTo>
                  <a:pt x="582587" y="492062"/>
                  <a:pt x="665240" y="500998"/>
                  <a:pt x="713640" y="524826"/>
                </a:cubicBezTo>
                <a:lnTo>
                  <a:pt x="684600" y="471957"/>
                </a:lnTo>
                <a:lnTo>
                  <a:pt x="741936" y="451852"/>
                </a:lnTo>
                <a:cubicBezTo>
                  <a:pt x="741936" y="451852"/>
                  <a:pt x="703215" y="428769"/>
                  <a:pt x="654070" y="419833"/>
                </a:cubicBezTo>
                <a:close/>
                <a:moveTo>
                  <a:pt x="227402" y="419833"/>
                </a:moveTo>
                <a:cubicBezTo>
                  <a:pt x="178257" y="428769"/>
                  <a:pt x="139537" y="451852"/>
                  <a:pt x="139537" y="451852"/>
                </a:cubicBezTo>
                <a:lnTo>
                  <a:pt x="196873" y="471957"/>
                </a:lnTo>
                <a:lnTo>
                  <a:pt x="167832" y="524826"/>
                </a:lnTo>
                <a:cubicBezTo>
                  <a:pt x="216233" y="500998"/>
                  <a:pt x="298886" y="492062"/>
                  <a:pt x="298886" y="492062"/>
                </a:cubicBezTo>
                <a:lnTo>
                  <a:pt x="246018" y="484616"/>
                </a:lnTo>
                <a:close/>
                <a:moveTo>
                  <a:pt x="455155" y="350375"/>
                </a:moveTo>
                <a:cubicBezTo>
                  <a:pt x="386437" y="349350"/>
                  <a:pt x="306332" y="356820"/>
                  <a:pt x="225913" y="383347"/>
                </a:cubicBezTo>
                <a:lnTo>
                  <a:pt x="251230" y="473447"/>
                </a:lnTo>
                <a:cubicBezTo>
                  <a:pt x="251230" y="473447"/>
                  <a:pt x="441853" y="419833"/>
                  <a:pt x="628753" y="473447"/>
                </a:cubicBezTo>
                <a:lnTo>
                  <a:pt x="652581" y="377390"/>
                </a:lnTo>
                <a:cubicBezTo>
                  <a:pt x="652581" y="377390"/>
                  <a:pt x="569684" y="352084"/>
                  <a:pt x="455155" y="350375"/>
                </a:cubicBezTo>
                <a:close/>
                <a:moveTo>
                  <a:pt x="732660" y="222360"/>
                </a:moveTo>
                <a:lnTo>
                  <a:pt x="707188" y="311007"/>
                </a:lnTo>
                <a:lnTo>
                  <a:pt x="634843" y="321197"/>
                </a:lnTo>
                <a:cubicBezTo>
                  <a:pt x="634843" y="321197"/>
                  <a:pt x="747945" y="333424"/>
                  <a:pt x="814176" y="366030"/>
                </a:cubicBezTo>
                <a:lnTo>
                  <a:pt x="774437" y="293686"/>
                </a:lnTo>
                <a:lnTo>
                  <a:pt x="852895" y="266174"/>
                </a:lnTo>
                <a:cubicBezTo>
                  <a:pt x="852895" y="266174"/>
                  <a:pt x="799910" y="234587"/>
                  <a:pt x="732660" y="222360"/>
                </a:cubicBezTo>
                <a:close/>
                <a:moveTo>
                  <a:pt x="148812" y="222360"/>
                </a:moveTo>
                <a:cubicBezTo>
                  <a:pt x="81562" y="234587"/>
                  <a:pt x="28577" y="266174"/>
                  <a:pt x="28577" y="266174"/>
                </a:cubicBezTo>
                <a:lnTo>
                  <a:pt x="107035" y="293686"/>
                </a:lnTo>
                <a:lnTo>
                  <a:pt x="67296" y="366030"/>
                </a:lnTo>
                <a:cubicBezTo>
                  <a:pt x="133527" y="333424"/>
                  <a:pt x="246629" y="321197"/>
                  <a:pt x="246629" y="321197"/>
                </a:cubicBezTo>
                <a:lnTo>
                  <a:pt x="174285" y="311007"/>
                </a:lnTo>
                <a:close/>
                <a:moveTo>
                  <a:pt x="460466" y="127314"/>
                </a:moveTo>
                <a:cubicBezTo>
                  <a:pt x="366434" y="125911"/>
                  <a:pt x="256819" y="136132"/>
                  <a:pt x="146774" y="172432"/>
                </a:cubicBezTo>
                <a:lnTo>
                  <a:pt x="181417" y="295723"/>
                </a:lnTo>
                <a:cubicBezTo>
                  <a:pt x="181417" y="295723"/>
                  <a:pt x="442264" y="222360"/>
                  <a:pt x="698017" y="295723"/>
                </a:cubicBezTo>
                <a:lnTo>
                  <a:pt x="730623" y="164280"/>
                </a:lnTo>
                <a:cubicBezTo>
                  <a:pt x="730623" y="164280"/>
                  <a:pt x="617186" y="129653"/>
                  <a:pt x="460466" y="127314"/>
                </a:cubicBezTo>
                <a:close/>
                <a:moveTo>
                  <a:pt x="54540" y="0"/>
                </a:moveTo>
                <a:lnTo>
                  <a:pt x="819379" y="0"/>
                </a:lnTo>
                <a:cubicBezTo>
                  <a:pt x="849501" y="0"/>
                  <a:pt x="873919" y="24418"/>
                  <a:pt x="873919" y="54540"/>
                </a:cubicBezTo>
                <a:lnTo>
                  <a:pt x="873919" y="615571"/>
                </a:lnTo>
                <a:cubicBezTo>
                  <a:pt x="873919" y="645693"/>
                  <a:pt x="849501" y="670111"/>
                  <a:pt x="819379" y="670111"/>
                </a:cubicBezTo>
                <a:lnTo>
                  <a:pt x="54540" y="670111"/>
                </a:lnTo>
                <a:cubicBezTo>
                  <a:pt x="24418" y="670111"/>
                  <a:pt x="0" y="645693"/>
                  <a:pt x="0" y="615571"/>
                </a:cubicBezTo>
                <a:lnTo>
                  <a:pt x="0" y="54540"/>
                </a:lnTo>
                <a:cubicBezTo>
                  <a:pt x="0" y="24418"/>
                  <a:pt x="24418" y="0"/>
                  <a:pt x="5454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56" name="任意多边形: 形状 55">
            <a:extLst>
              <a:ext uri="{FF2B5EF4-FFF2-40B4-BE49-F238E27FC236}">
                <a16:creationId xmlns:a16="http://schemas.microsoft.com/office/drawing/2014/main" id="{FFDE9864-CAB8-4836-9C22-B49960858D30}"/>
              </a:ext>
            </a:extLst>
          </p:cNvPr>
          <p:cNvSpPr/>
          <p:nvPr/>
        </p:nvSpPr>
        <p:spPr>
          <a:xfrm>
            <a:off x="9868523" y="1442291"/>
            <a:ext cx="224990" cy="220987"/>
          </a:xfrm>
          <a:custGeom>
            <a:avLst/>
            <a:gdLst>
              <a:gd name="connsiteX0" fmla="*/ 354625 w 406733"/>
              <a:gd name="connsiteY0" fmla="*/ 308307 h 399496"/>
              <a:gd name="connsiteX1" fmla="*/ 356073 w 406733"/>
              <a:gd name="connsiteY1" fmla="*/ 274292 h 399496"/>
              <a:gd name="connsiteX2" fmla="*/ 285148 w 406733"/>
              <a:gd name="connsiteY2" fmla="*/ 270673 h 399496"/>
              <a:gd name="connsiteX3" fmla="*/ 280805 w 406733"/>
              <a:gd name="connsiteY3" fmla="*/ 265607 h 399496"/>
              <a:gd name="connsiteX4" fmla="*/ 282976 w 406733"/>
              <a:gd name="connsiteY4" fmla="*/ 224355 h 399496"/>
              <a:gd name="connsiteX5" fmla="*/ 305412 w 406733"/>
              <a:gd name="connsiteY5" fmla="*/ 189616 h 399496"/>
              <a:gd name="connsiteX6" fmla="*/ 311925 w 406733"/>
              <a:gd name="connsiteY6" fmla="*/ 188169 h 399496"/>
              <a:gd name="connsiteX7" fmla="*/ 371271 w 406733"/>
              <a:gd name="connsiteY7" fmla="*/ 226526 h 399496"/>
              <a:gd name="connsiteX8" fmla="*/ 390088 w 406733"/>
              <a:gd name="connsiteY8" fmla="*/ 197577 h 399496"/>
              <a:gd name="connsiteX9" fmla="*/ 345217 w 406733"/>
              <a:gd name="connsiteY9" fmla="*/ 182379 h 399496"/>
              <a:gd name="connsiteX10" fmla="*/ 406733 w 406733"/>
              <a:gd name="connsiteY10" fmla="*/ 171523 h 399496"/>
              <a:gd name="connsiteX11" fmla="*/ 399496 w 406733"/>
              <a:gd name="connsiteY11" fmla="*/ 138232 h 399496"/>
              <a:gd name="connsiteX12" fmla="*/ 338703 w 406733"/>
              <a:gd name="connsiteY12" fmla="*/ 154154 h 399496"/>
              <a:gd name="connsiteX13" fmla="*/ 372718 w 406733"/>
              <a:gd name="connsiteY13" fmla="*/ 121586 h 399496"/>
              <a:gd name="connsiteX14" fmla="*/ 343769 w 406733"/>
              <a:gd name="connsiteY14" fmla="*/ 102769 h 399496"/>
              <a:gd name="connsiteX15" fmla="*/ 305412 w 406733"/>
              <a:gd name="connsiteY15" fmla="*/ 162115 h 399496"/>
              <a:gd name="connsiteX16" fmla="*/ 298898 w 406733"/>
              <a:gd name="connsiteY16" fmla="*/ 163562 h 399496"/>
              <a:gd name="connsiteX17" fmla="*/ 264160 w 406733"/>
              <a:gd name="connsiteY17" fmla="*/ 141126 h 399496"/>
              <a:gd name="connsiteX18" fmla="*/ 245343 w 406733"/>
              <a:gd name="connsiteY18" fmla="*/ 104940 h 399496"/>
              <a:gd name="connsiteX19" fmla="*/ 247514 w 406733"/>
              <a:gd name="connsiteY19" fmla="*/ 98427 h 399496"/>
              <a:gd name="connsiteX20" fmla="*/ 310478 w 406733"/>
              <a:gd name="connsiteY20" fmla="*/ 65859 h 399496"/>
              <a:gd name="connsiteX21" fmla="*/ 296727 w 406733"/>
              <a:gd name="connsiteY21" fmla="*/ 38357 h 399496"/>
              <a:gd name="connsiteX22" fmla="*/ 260541 w 406733"/>
              <a:gd name="connsiteY22" fmla="*/ 68754 h 399496"/>
              <a:gd name="connsiteX23" fmla="*/ 282253 w 406733"/>
              <a:gd name="connsiteY23" fmla="*/ 10132 h 399496"/>
              <a:gd name="connsiteX24" fmla="*/ 249685 w 406733"/>
              <a:gd name="connsiteY24" fmla="*/ 0 h 399496"/>
              <a:gd name="connsiteX25" fmla="*/ 233039 w 406733"/>
              <a:gd name="connsiteY25" fmla="*/ 60069 h 399496"/>
              <a:gd name="connsiteX26" fmla="*/ 222184 w 406733"/>
              <a:gd name="connsiteY26" fmla="*/ 14475 h 399496"/>
              <a:gd name="connsiteX27" fmla="*/ 191787 w 406733"/>
              <a:gd name="connsiteY27" fmla="*/ 29673 h 399496"/>
              <a:gd name="connsiteX28" fmla="*/ 224355 w 406733"/>
              <a:gd name="connsiteY28" fmla="*/ 92637 h 399496"/>
              <a:gd name="connsiteX29" fmla="*/ 222907 w 406733"/>
              <a:gd name="connsiteY29" fmla="*/ 99150 h 399496"/>
              <a:gd name="connsiteX30" fmla="*/ 186721 w 406733"/>
              <a:gd name="connsiteY30" fmla="*/ 117967 h 399496"/>
              <a:gd name="connsiteX31" fmla="*/ 144745 w 406733"/>
              <a:gd name="connsiteY31" fmla="*/ 115796 h 399496"/>
              <a:gd name="connsiteX32" fmla="*/ 140403 w 406733"/>
              <a:gd name="connsiteY32" fmla="*/ 110730 h 399496"/>
              <a:gd name="connsiteX33" fmla="*/ 144021 w 406733"/>
              <a:gd name="connsiteY33" fmla="*/ 39805 h 399496"/>
              <a:gd name="connsiteX34" fmla="*/ 110006 w 406733"/>
              <a:gd name="connsiteY34" fmla="*/ 38357 h 399496"/>
              <a:gd name="connsiteX35" fmla="*/ 118691 w 406733"/>
              <a:gd name="connsiteY35" fmla="*/ 84676 h 399496"/>
              <a:gd name="connsiteX36" fmla="*/ 78886 w 406733"/>
              <a:gd name="connsiteY36" fmla="*/ 36910 h 399496"/>
              <a:gd name="connsiteX37" fmla="*/ 53556 w 406733"/>
              <a:gd name="connsiteY37" fmla="*/ 59345 h 399496"/>
              <a:gd name="connsiteX38" fmla="*/ 97703 w 406733"/>
              <a:gd name="connsiteY38" fmla="*/ 104216 h 399496"/>
              <a:gd name="connsiteX39" fmla="*/ 52108 w 406733"/>
              <a:gd name="connsiteY39" fmla="*/ 90466 h 399496"/>
              <a:gd name="connsiteX40" fmla="*/ 50661 w 406733"/>
              <a:gd name="connsiteY40" fmla="*/ 124481 h 399496"/>
              <a:gd name="connsiteX41" fmla="*/ 121586 w 406733"/>
              <a:gd name="connsiteY41" fmla="*/ 128099 h 399496"/>
              <a:gd name="connsiteX42" fmla="*/ 126652 w 406733"/>
              <a:gd name="connsiteY42" fmla="*/ 133165 h 399496"/>
              <a:gd name="connsiteX43" fmla="*/ 123757 w 406733"/>
              <a:gd name="connsiteY43" fmla="*/ 173694 h 399496"/>
              <a:gd name="connsiteX44" fmla="*/ 101322 w 406733"/>
              <a:gd name="connsiteY44" fmla="*/ 208433 h 399496"/>
              <a:gd name="connsiteX45" fmla="*/ 94808 w 406733"/>
              <a:gd name="connsiteY45" fmla="*/ 209880 h 399496"/>
              <a:gd name="connsiteX46" fmla="*/ 35463 w 406733"/>
              <a:gd name="connsiteY46" fmla="*/ 171523 h 399496"/>
              <a:gd name="connsiteX47" fmla="*/ 16646 w 406733"/>
              <a:gd name="connsiteY47" fmla="*/ 200472 h 399496"/>
              <a:gd name="connsiteX48" fmla="*/ 61517 w 406733"/>
              <a:gd name="connsiteY48" fmla="*/ 215670 h 399496"/>
              <a:gd name="connsiteX49" fmla="*/ 0 w 406733"/>
              <a:gd name="connsiteY49" fmla="*/ 225802 h 399496"/>
              <a:gd name="connsiteX50" fmla="*/ 7237 w 406733"/>
              <a:gd name="connsiteY50" fmla="*/ 259094 h 399496"/>
              <a:gd name="connsiteX51" fmla="*/ 68030 w 406733"/>
              <a:gd name="connsiteY51" fmla="*/ 243172 h 399496"/>
              <a:gd name="connsiteX52" fmla="*/ 34015 w 406733"/>
              <a:gd name="connsiteY52" fmla="*/ 275739 h 399496"/>
              <a:gd name="connsiteX53" fmla="*/ 62964 w 406733"/>
              <a:gd name="connsiteY53" fmla="*/ 294556 h 399496"/>
              <a:gd name="connsiteX54" fmla="*/ 101322 w 406733"/>
              <a:gd name="connsiteY54" fmla="*/ 235211 h 399496"/>
              <a:gd name="connsiteX55" fmla="*/ 107835 w 406733"/>
              <a:gd name="connsiteY55" fmla="*/ 233763 h 399496"/>
              <a:gd name="connsiteX56" fmla="*/ 142574 w 406733"/>
              <a:gd name="connsiteY56" fmla="*/ 256199 h 399496"/>
              <a:gd name="connsiteX57" fmla="*/ 161391 w 406733"/>
              <a:gd name="connsiteY57" fmla="*/ 292385 h 399496"/>
              <a:gd name="connsiteX58" fmla="*/ 159220 w 406733"/>
              <a:gd name="connsiteY58" fmla="*/ 298899 h 399496"/>
              <a:gd name="connsiteX59" fmla="*/ 96255 w 406733"/>
              <a:gd name="connsiteY59" fmla="*/ 331466 h 399496"/>
              <a:gd name="connsiteX60" fmla="*/ 111454 w 406733"/>
              <a:gd name="connsiteY60" fmla="*/ 361863 h 399496"/>
              <a:gd name="connsiteX61" fmla="*/ 147640 w 406733"/>
              <a:gd name="connsiteY61" fmla="*/ 330743 h 399496"/>
              <a:gd name="connsiteX62" fmla="*/ 125928 w 406733"/>
              <a:gd name="connsiteY62" fmla="*/ 389364 h 399496"/>
              <a:gd name="connsiteX63" fmla="*/ 158496 w 406733"/>
              <a:gd name="connsiteY63" fmla="*/ 399496 h 399496"/>
              <a:gd name="connsiteX64" fmla="*/ 175141 w 406733"/>
              <a:gd name="connsiteY64" fmla="*/ 339427 h 399496"/>
              <a:gd name="connsiteX65" fmla="*/ 185997 w 406733"/>
              <a:gd name="connsiteY65" fmla="*/ 385746 h 399496"/>
              <a:gd name="connsiteX66" fmla="*/ 216394 w 406733"/>
              <a:gd name="connsiteY66" fmla="*/ 370547 h 399496"/>
              <a:gd name="connsiteX67" fmla="*/ 183826 w 406733"/>
              <a:gd name="connsiteY67" fmla="*/ 307583 h 399496"/>
              <a:gd name="connsiteX68" fmla="*/ 185274 w 406733"/>
              <a:gd name="connsiteY68" fmla="*/ 301070 h 399496"/>
              <a:gd name="connsiteX69" fmla="*/ 222184 w 406733"/>
              <a:gd name="connsiteY69" fmla="*/ 282253 h 399496"/>
              <a:gd name="connsiteX70" fmla="*/ 263436 w 406733"/>
              <a:gd name="connsiteY70" fmla="*/ 284424 h 399496"/>
              <a:gd name="connsiteX71" fmla="*/ 267778 w 406733"/>
              <a:gd name="connsiteY71" fmla="*/ 289490 h 399496"/>
              <a:gd name="connsiteX72" fmla="*/ 264160 w 406733"/>
              <a:gd name="connsiteY72" fmla="*/ 360415 h 399496"/>
              <a:gd name="connsiteX73" fmla="*/ 298175 w 406733"/>
              <a:gd name="connsiteY73" fmla="*/ 361863 h 399496"/>
              <a:gd name="connsiteX74" fmla="*/ 289490 w 406733"/>
              <a:gd name="connsiteY74" fmla="*/ 315544 h 399496"/>
              <a:gd name="connsiteX75" fmla="*/ 329295 w 406733"/>
              <a:gd name="connsiteY75" fmla="*/ 363310 h 399496"/>
              <a:gd name="connsiteX76" fmla="*/ 354625 w 406733"/>
              <a:gd name="connsiteY76" fmla="*/ 340151 h 399496"/>
              <a:gd name="connsiteX77" fmla="*/ 310478 w 406733"/>
              <a:gd name="connsiteY77" fmla="*/ 295280 h 399496"/>
              <a:gd name="connsiteX78" fmla="*/ 354625 w 406733"/>
              <a:gd name="connsiteY78" fmla="*/ 308307 h 399496"/>
              <a:gd name="connsiteX79" fmla="*/ 256922 w 406733"/>
              <a:gd name="connsiteY79" fmla="*/ 241724 h 399496"/>
              <a:gd name="connsiteX80" fmla="*/ 220736 w 406733"/>
              <a:gd name="connsiteY80" fmla="*/ 204814 h 399496"/>
              <a:gd name="connsiteX81" fmla="*/ 271397 w 406733"/>
              <a:gd name="connsiteY81" fmla="*/ 196130 h 399496"/>
              <a:gd name="connsiteX82" fmla="*/ 257646 w 406733"/>
              <a:gd name="connsiteY82" fmla="*/ 217118 h 399496"/>
              <a:gd name="connsiteX83" fmla="*/ 256922 w 406733"/>
              <a:gd name="connsiteY83" fmla="*/ 241724 h 399496"/>
              <a:gd name="connsiteX84" fmla="*/ 246067 w 406733"/>
              <a:gd name="connsiteY84" fmla="*/ 161391 h 399496"/>
              <a:gd name="connsiteX85" fmla="*/ 267055 w 406733"/>
              <a:gd name="connsiteY85" fmla="*/ 174418 h 399496"/>
              <a:gd name="connsiteX86" fmla="*/ 217118 w 406733"/>
              <a:gd name="connsiteY86" fmla="*/ 187445 h 399496"/>
              <a:gd name="connsiteX87" fmla="*/ 235211 w 406733"/>
              <a:gd name="connsiteY87" fmla="*/ 138955 h 399496"/>
              <a:gd name="connsiteX88" fmla="*/ 246067 w 406733"/>
              <a:gd name="connsiteY88" fmla="*/ 161391 h 399496"/>
              <a:gd name="connsiteX89" fmla="*/ 191063 w 406733"/>
              <a:gd name="connsiteY89" fmla="*/ 143298 h 399496"/>
              <a:gd name="connsiteX90" fmla="*/ 212775 w 406733"/>
              <a:gd name="connsiteY90" fmla="*/ 132442 h 399496"/>
              <a:gd name="connsiteX91" fmla="*/ 199024 w 406733"/>
              <a:gd name="connsiteY91" fmla="*/ 181655 h 399496"/>
              <a:gd name="connsiteX92" fmla="*/ 166457 w 406733"/>
              <a:gd name="connsiteY92" fmla="*/ 142574 h 399496"/>
              <a:gd name="connsiteX93" fmla="*/ 191063 w 406733"/>
              <a:gd name="connsiteY93" fmla="*/ 143298 h 399496"/>
              <a:gd name="connsiteX94" fmla="*/ 149811 w 406733"/>
              <a:gd name="connsiteY94" fmla="*/ 157048 h 399496"/>
              <a:gd name="connsiteX95" fmla="*/ 185997 w 406733"/>
              <a:gd name="connsiteY95" fmla="*/ 193958 h 399496"/>
              <a:gd name="connsiteX96" fmla="*/ 135337 w 406733"/>
              <a:gd name="connsiteY96" fmla="*/ 202643 h 399496"/>
              <a:gd name="connsiteX97" fmla="*/ 149087 w 406733"/>
              <a:gd name="connsiteY97" fmla="*/ 181655 h 399496"/>
              <a:gd name="connsiteX98" fmla="*/ 149811 w 406733"/>
              <a:gd name="connsiteY98" fmla="*/ 157048 h 399496"/>
              <a:gd name="connsiteX99" fmla="*/ 160667 w 406733"/>
              <a:gd name="connsiteY99" fmla="*/ 238106 h 399496"/>
              <a:gd name="connsiteX100" fmla="*/ 139679 w 406733"/>
              <a:gd name="connsiteY100" fmla="*/ 225079 h 399496"/>
              <a:gd name="connsiteX101" fmla="*/ 189616 w 406733"/>
              <a:gd name="connsiteY101" fmla="*/ 212052 h 399496"/>
              <a:gd name="connsiteX102" fmla="*/ 171523 w 406733"/>
              <a:gd name="connsiteY102" fmla="*/ 260541 h 399496"/>
              <a:gd name="connsiteX103" fmla="*/ 160667 w 406733"/>
              <a:gd name="connsiteY103" fmla="*/ 238106 h 399496"/>
              <a:gd name="connsiteX104" fmla="*/ 215670 w 406733"/>
              <a:gd name="connsiteY104" fmla="*/ 255475 h 399496"/>
              <a:gd name="connsiteX105" fmla="*/ 193958 w 406733"/>
              <a:gd name="connsiteY105" fmla="*/ 267055 h 399496"/>
              <a:gd name="connsiteX106" fmla="*/ 207709 w 406733"/>
              <a:gd name="connsiteY106" fmla="*/ 217841 h 399496"/>
              <a:gd name="connsiteX107" fmla="*/ 240277 w 406733"/>
              <a:gd name="connsiteY107" fmla="*/ 256923 h 399496"/>
              <a:gd name="connsiteX108" fmla="*/ 215670 w 406733"/>
              <a:gd name="connsiteY108" fmla="*/ 255475 h 3994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</a:cxnLst>
            <a:rect l="l" t="t" r="r" b="b"/>
            <a:pathLst>
              <a:path w="406733" h="399496">
                <a:moveTo>
                  <a:pt x="354625" y="308307"/>
                </a:moveTo>
                <a:lnTo>
                  <a:pt x="356073" y="274292"/>
                </a:lnTo>
                <a:lnTo>
                  <a:pt x="285148" y="270673"/>
                </a:lnTo>
                <a:lnTo>
                  <a:pt x="280805" y="265607"/>
                </a:lnTo>
                <a:lnTo>
                  <a:pt x="282976" y="224355"/>
                </a:lnTo>
                <a:lnTo>
                  <a:pt x="305412" y="189616"/>
                </a:lnTo>
                <a:lnTo>
                  <a:pt x="311925" y="188169"/>
                </a:lnTo>
                <a:lnTo>
                  <a:pt x="371271" y="226526"/>
                </a:lnTo>
                <a:lnTo>
                  <a:pt x="390088" y="197577"/>
                </a:lnTo>
                <a:lnTo>
                  <a:pt x="345217" y="182379"/>
                </a:lnTo>
                <a:lnTo>
                  <a:pt x="406733" y="171523"/>
                </a:lnTo>
                <a:lnTo>
                  <a:pt x="399496" y="138232"/>
                </a:lnTo>
                <a:lnTo>
                  <a:pt x="338703" y="154154"/>
                </a:lnTo>
                <a:lnTo>
                  <a:pt x="372718" y="121586"/>
                </a:lnTo>
                <a:lnTo>
                  <a:pt x="343769" y="102769"/>
                </a:lnTo>
                <a:lnTo>
                  <a:pt x="305412" y="162115"/>
                </a:lnTo>
                <a:lnTo>
                  <a:pt x="298898" y="163562"/>
                </a:lnTo>
                <a:lnTo>
                  <a:pt x="264160" y="141126"/>
                </a:lnTo>
                <a:lnTo>
                  <a:pt x="245343" y="104940"/>
                </a:lnTo>
                <a:lnTo>
                  <a:pt x="247514" y="98427"/>
                </a:lnTo>
                <a:lnTo>
                  <a:pt x="310478" y="65859"/>
                </a:lnTo>
                <a:lnTo>
                  <a:pt x="296727" y="38357"/>
                </a:lnTo>
                <a:lnTo>
                  <a:pt x="260541" y="68754"/>
                </a:lnTo>
                <a:lnTo>
                  <a:pt x="282253" y="10132"/>
                </a:lnTo>
                <a:lnTo>
                  <a:pt x="249685" y="0"/>
                </a:lnTo>
                <a:lnTo>
                  <a:pt x="233039" y="60069"/>
                </a:lnTo>
                <a:lnTo>
                  <a:pt x="222184" y="14475"/>
                </a:lnTo>
                <a:lnTo>
                  <a:pt x="191787" y="29673"/>
                </a:lnTo>
                <a:lnTo>
                  <a:pt x="224355" y="92637"/>
                </a:lnTo>
                <a:lnTo>
                  <a:pt x="222907" y="99150"/>
                </a:lnTo>
                <a:lnTo>
                  <a:pt x="186721" y="117967"/>
                </a:lnTo>
                <a:lnTo>
                  <a:pt x="144745" y="115796"/>
                </a:lnTo>
                <a:lnTo>
                  <a:pt x="140403" y="110730"/>
                </a:lnTo>
                <a:lnTo>
                  <a:pt x="144021" y="39805"/>
                </a:lnTo>
                <a:lnTo>
                  <a:pt x="110006" y="38357"/>
                </a:lnTo>
                <a:lnTo>
                  <a:pt x="118691" y="84676"/>
                </a:lnTo>
                <a:lnTo>
                  <a:pt x="78886" y="36910"/>
                </a:lnTo>
                <a:lnTo>
                  <a:pt x="53556" y="59345"/>
                </a:lnTo>
                <a:lnTo>
                  <a:pt x="97703" y="104216"/>
                </a:lnTo>
                <a:lnTo>
                  <a:pt x="52108" y="90466"/>
                </a:lnTo>
                <a:lnTo>
                  <a:pt x="50661" y="124481"/>
                </a:lnTo>
                <a:lnTo>
                  <a:pt x="121586" y="128099"/>
                </a:lnTo>
                <a:lnTo>
                  <a:pt x="126652" y="133165"/>
                </a:lnTo>
                <a:lnTo>
                  <a:pt x="123757" y="173694"/>
                </a:lnTo>
                <a:lnTo>
                  <a:pt x="101322" y="208433"/>
                </a:lnTo>
                <a:lnTo>
                  <a:pt x="94808" y="209880"/>
                </a:lnTo>
                <a:lnTo>
                  <a:pt x="35463" y="171523"/>
                </a:lnTo>
                <a:lnTo>
                  <a:pt x="16646" y="200472"/>
                </a:lnTo>
                <a:lnTo>
                  <a:pt x="61517" y="215670"/>
                </a:lnTo>
                <a:lnTo>
                  <a:pt x="0" y="225802"/>
                </a:lnTo>
                <a:lnTo>
                  <a:pt x="7237" y="259094"/>
                </a:lnTo>
                <a:lnTo>
                  <a:pt x="68030" y="243172"/>
                </a:lnTo>
                <a:lnTo>
                  <a:pt x="34015" y="275739"/>
                </a:lnTo>
                <a:lnTo>
                  <a:pt x="62964" y="294556"/>
                </a:lnTo>
                <a:lnTo>
                  <a:pt x="101322" y="235211"/>
                </a:lnTo>
                <a:lnTo>
                  <a:pt x="107835" y="233763"/>
                </a:lnTo>
                <a:lnTo>
                  <a:pt x="142574" y="256199"/>
                </a:lnTo>
                <a:lnTo>
                  <a:pt x="161391" y="292385"/>
                </a:lnTo>
                <a:lnTo>
                  <a:pt x="159220" y="298899"/>
                </a:lnTo>
                <a:lnTo>
                  <a:pt x="96255" y="331466"/>
                </a:lnTo>
                <a:lnTo>
                  <a:pt x="111454" y="361863"/>
                </a:lnTo>
                <a:lnTo>
                  <a:pt x="147640" y="330743"/>
                </a:lnTo>
                <a:lnTo>
                  <a:pt x="125928" y="389364"/>
                </a:lnTo>
                <a:lnTo>
                  <a:pt x="158496" y="399496"/>
                </a:lnTo>
                <a:lnTo>
                  <a:pt x="175141" y="339427"/>
                </a:lnTo>
                <a:lnTo>
                  <a:pt x="185997" y="385746"/>
                </a:lnTo>
                <a:lnTo>
                  <a:pt x="216394" y="370547"/>
                </a:lnTo>
                <a:lnTo>
                  <a:pt x="183826" y="307583"/>
                </a:lnTo>
                <a:lnTo>
                  <a:pt x="185274" y="301070"/>
                </a:lnTo>
                <a:lnTo>
                  <a:pt x="222184" y="282253"/>
                </a:lnTo>
                <a:lnTo>
                  <a:pt x="263436" y="284424"/>
                </a:lnTo>
                <a:lnTo>
                  <a:pt x="267778" y="289490"/>
                </a:lnTo>
                <a:lnTo>
                  <a:pt x="264160" y="360415"/>
                </a:lnTo>
                <a:lnTo>
                  <a:pt x="298175" y="361863"/>
                </a:lnTo>
                <a:lnTo>
                  <a:pt x="289490" y="315544"/>
                </a:lnTo>
                <a:lnTo>
                  <a:pt x="329295" y="363310"/>
                </a:lnTo>
                <a:lnTo>
                  <a:pt x="354625" y="340151"/>
                </a:lnTo>
                <a:lnTo>
                  <a:pt x="310478" y="295280"/>
                </a:lnTo>
                <a:lnTo>
                  <a:pt x="354625" y="308307"/>
                </a:lnTo>
                <a:close/>
                <a:moveTo>
                  <a:pt x="256922" y="241724"/>
                </a:moveTo>
                <a:lnTo>
                  <a:pt x="220736" y="204814"/>
                </a:lnTo>
                <a:lnTo>
                  <a:pt x="271397" y="196130"/>
                </a:lnTo>
                <a:lnTo>
                  <a:pt x="257646" y="217118"/>
                </a:lnTo>
                <a:lnTo>
                  <a:pt x="256922" y="241724"/>
                </a:lnTo>
                <a:close/>
                <a:moveTo>
                  <a:pt x="246067" y="161391"/>
                </a:moveTo>
                <a:lnTo>
                  <a:pt x="267055" y="174418"/>
                </a:lnTo>
                <a:lnTo>
                  <a:pt x="217118" y="187445"/>
                </a:lnTo>
                <a:lnTo>
                  <a:pt x="235211" y="138955"/>
                </a:lnTo>
                <a:lnTo>
                  <a:pt x="246067" y="161391"/>
                </a:lnTo>
                <a:close/>
                <a:moveTo>
                  <a:pt x="191063" y="143298"/>
                </a:moveTo>
                <a:lnTo>
                  <a:pt x="212775" y="132442"/>
                </a:lnTo>
                <a:lnTo>
                  <a:pt x="199024" y="181655"/>
                </a:lnTo>
                <a:lnTo>
                  <a:pt x="166457" y="142574"/>
                </a:lnTo>
                <a:lnTo>
                  <a:pt x="191063" y="143298"/>
                </a:lnTo>
                <a:close/>
                <a:moveTo>
                  <a:pt x="149811" y="157048"/>
                </a:moveTo>
                <a:lnTo>
                  <a:pt x="185997" y="193958"/>
                </a:lnTo>
                <a:lnTo>
                  <a:pt x="135337" y="202643"/>
                </a:lnTo>
                <a:lnTo>
                  <a:pt x="149087" y="181655"/>
                </a:lnTo>
                <a:lnTo>
                  <a:pt x="149811" y="157048"/>
                </a:lnTo>
                <a:close/>
                <a:moveTo>
                  <a:pt x="160667" y="238106"/>
                </a:moveTo>
                <a:lnTo>
                  <a:pt x="139679" y="225079"/>
                </a:lnTo>
                <a:lnTo>
                  <a:pt x="189616" y="212052"/>
                </a:lnTo>
                <a:lnTo>
                  <a:pt x="171523" y="260541"/>
                </a:lnTo>
                <a:lnTo>
                  <a:pt x="160667" y="238106"/>
                </a:lnTo>
                <a:close/>
                <a:moveTo>
                  <a:pt x="215670" y="255475"/>
                </a:moveTo>
                <a:lnTo>
                  <a:pt x="193958" y="267055"/>
                </a:lnTo>
                <a:lnTo>
                  <a:pt x="207709" y="217841"/>
                </a:lnTo>
                <a:lnTo>
                  <a:pt x="240277" y="256923"/>
                </a:lnTo>
                <a:lnTo>
                  <a:pt x="215670" y="255475"/>
                </a:lnTo>
                <a:close/>
              </a:path>
            </a:pathLst>
          </a:custGeom>
          <a:solidFill>
            <a:schemeClr val="accent2"/>
          </a:solidFill>
          <a:ln w="7144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58" name="任意多边形: 形状 57">
            <a:extLst>
              <a:ext uri="{FF2B5EF4-FFF2-40B4-BE49-F238E27FC236}">
                <a16:creationId xmlns:a16="http://schemas.microsoft.com/office/drawing/2014/main" id="{A2B70681-A83D-48FB-9923-955E4B81E0AE}"/>
              </a:ext>
            </a:extLst>
          </p:cNvPr>
          <p:cNvSpPr/>
          <p:nvPr/>
        </p:nvSpPr>
        <p:spPr>
          <a:xfrm>
            <a:off x="9763073" y="1822886"/>
            <a:ext cx="92822" cy="91171"/>
          </a:xfrm>
          <a:custGeom>
            <a:avLst/>
            <a:gdLst>
              <a:gd name="connsiteX0" fmla="*/ 354625 w 406733"/>
              <a:gd name="connsiteY0" fmla="*/ 308307 h 399496"/>
              <a:gd name="connsiteX1" fmla="*/ 356073 w 406733"/>
              <a:gd name="connsiteY1" fmla="*/ 274292 h 399496"/>
              <a:gd name="connsiteX2" fmla="*/ 285148 w 406733"/>
              <a:gd name="connsiteY2" fmla="*/ 270673 h 399496"/>
              <a:gd name="connsiteX3" fmla="*/ 280805 w 406733"/>
              <a:gd name="connsiteY3" fmla="*/ 265607 h 399496"/>
              <a:gd name="connsiteX4" fmla="*/ 282976 w 406733"/>
              <a:gd name="connsiteY4" fmla="*/ 224355 h 399496"/>
              <a:gd name="connsiteX5" fmla="*/ 305412 w 406733"/>
              <a:gd name="connsiteY5" fmla="*/ 189616 h 399496"/>
              <a:gd name="connsiteX6" fmla="*/ 311925 w 406733"/>
              <a:gd name="connsiteY6" fmla="*/ 188169 h 399496"/>
              <a:gd name="connsiteX7" fmla="*/ 371271 w 406733"/>
              <a:gd name="connsiteY7" fmla="*/ 226526 h 399496"/>
              <a:gd name="connsiteX8" fmla="*/ 390088 w 406733"/>
              <a:gd name="connsiteY8" fmla="*/ 197577 h 399496"/>
              <a:gd name="connsiteX9" fmla="*/ 345217 w 406733"/>
              <a:gd name="connsiteY9" fmla="*/ 182379 h 399496"/>
              <a:gd name="connsiteX10" fmla="*/ 406733 w 406733"/>
              <a:gd name="connsiteY10" fmla="*/ 171523 h 399496"/>
              <a:gd name="connsiteX11" fmla="*/ 399496 w 406733"/>
              <a:gd name="connsiteY11" fmla="*/ 138232 h 399496"/>
              <a:gd name="connsiteX12" fmla="*/ 338703 w 406733"/>
              <a:gd name="connsiteY12" fmla="*/ 154154 h 399496"/>
              <a:gd name="connsiteX13" fmla="*/ 372718 w 406733"/>
              <a:gd name="connsiteY13" fmla="*/ 121586 h 399496"/>
              <a:gd name="connsiteX14" fmla="*/ 343769 w 406733"/>
              <a:gd name="connsiteY14" fmla="*/ 102769 h 399496"/>
              <a:gd name="connsiteX15" fmla="*/ 305412 w 406733"/>
              <a:gd name="connsiteY15" fmla="*/ 162115 h 399496"/>
              <a:gd name="connsiteX16" fmla="*/ 298898 w 406733"/>
              <a:gd name="connsiteY16" fmla="*/ 163562 h 399496"/>
              <a:gd name="connsiteX17" fmla="*/ 264160 w 406733"/>
              <a:gd name="connsiteY17" fmla="*/ 141126 h 399496"/>
              <a:gd name="connsiteX18" fmla="*/ 245343 w 406733"/>
              <a:gd name="connsiteY18" fmla="*/ 104940 h 399496"/>
              <a:gd name="connsiteX19" fmla="*/ 247514 w 406733"/>
              <a:gd name="connsiteY19" fmla="*/ 98427 h 399496"/>
              <a:gd name="connsiteX20" fmla="*/ 310478 w 406733"/>
              <a:gd name="connsiteY20" fmla="*/ 65859 h 399496"/>
              <a:gd name="connsiteX21" fmla="*/ 296727 w 406733"/>
              <a:gd name="connsiteY21" fmla="*/ 38357 h 399496"/>
              <a:gd name="connsiteX22" fmla="*/ 260541 w 406733"/>
              <a:gd name="connsiteY22" fmla="*/ 68754 h 399496"/>
              <a:gd name="connsiteX23" fmla="*/ 282253 w 406733"/>
              <a:gd name="connsiteY23" fmla="*/ 10132 h 399496"/>
              <a:gd name="connsiteX24" fmla="*/ 249685 w 406733"/>
              <a:gd name="connsiteY24" fmla="*/ 0 h 399496"/>
              <a:gd name="connsiteX25" fmla="*/ 233039 w 406733"/>
              <a:gd name="connsiteY25" fmla="*/ 60069 h 399496"/>
              <a:gd name="connsiteX26" fmla="*/ 222184 w 406733"/>
              <a:gd name="connsiteY26" fmla="*/ 14475 h 399496"/>
              <a:gd name="connsiteX27" fmla="*/ 191787 w 406733"/>
              <a:gd name="connsiteY27" fmla="*/ 29673 h 399496"/>
              <a:gd name="connsiteX28" fmla="*/ 224355 w 406733"/>
              <a:gd name="connsiteY28" fmla="*/ 92637 h 399496"/>
              <a:gd name="connsiteX29" fmla="*/ 222907 w 406733"/>
              <a:gd name="connsiteY29" fmla="*/ 99150 h 399496"/>
              <a:gd name="connsiteX30" fmla="*/ 186721 w 406733"/>
              <a:gd name="connsiteY30" fmla="*/ 117967 h 399496"/>
              <a:gd name="connsiteX31" fmla="*/ 144745 w 406733"/>
              <a:gd name="connsiteY31" fmla="*/ 115796 h 399496"/>
              <a:gd name="connsiteX32" fmla="*/ 140403 w 406733"/>
              <a:gd name="connsiteY32" fmla="*/ 110730 h 399496"/>
              <a:gd name="connsiteX33" fmla="*/ 144021 w 406733"/>
              <a:gd name="connsiteY33" fmla="*/ 39805 h 399496"/>
              <a:gd name="connsiteX34" fmla="*/ 110006 w 406733"/>
              <a:gd name="connsiteY34" fmla="*/ 38357 h 399496"/>
              <a:gd name="connsiteX35" fmla="*/ 118691 w 406733"/>
              <a:gd name="connsiteY35" fmla="*/ 84676 h 399496"/>
              <a:gd name="connsiteX36" fmla="*/ 78886 w 406733"/>
              <a:gd name="connsiteY36" fmla="*/ 36910 h 399496"/>
              <a:gd name="connsiteX37" fmla="*/ 53556 w 406733"/>
              <a:gd name="connsiteY37" fmla="*/ 59345 h 399496"/>
              <a:gd name="connsiteX38" fmla="*/ 97703 w 406733"/>
              <a:gd name="connsiteY38" fmla="*/ 104216 h 399496"/>
              <a:gd name="connsiteX39" fmla="*/ 52108 w 406733"/>
              <a:gd name="connsiteY39" fmla="*/ 90466 h 399496"/>
              <a:gd name="connsiteX40" fmla="*/ 50661 w 406733"/>
              <a:gd name="connsiteY40" fmla="*/ 124481 h 399496"/>
              <a:gd name="connsiteX41" fmla="*/ 121586 w 406733"/>
              <a:gd name="connsiteY41" fmla="*/ 128099 h 399496"/>
              <a:gd name="connsiteX42" fmla="*/ 126652 w 406733"/>
              <a:gd name="connsiteY42" fmla="*/ 133165 h 399496"/>
              <a:gd name="connsiteX43" fmla="*/ 123757 w 406733"/>
              <a:gd name="connsiteY43" fmla="*/ 173694 h 399496"/>
              <a:gd name="connsiteX44" fmla="*/ 101322 w 406733"/>
              <a:gd name="connsiteY44" fmla="*/ 208433 h 399496"/>
              <a:gd name="connsiteX45" fmla="*/ 94808 w 406733"/>
              <a:gd name="connsiteY45" fmla="*/ 209880 h 399496"/>
              <a:gd name="connsiteX46" fmla="*/ 35463 w 406733"/>
              <a:gd name="connsiteY46" fmla="*/ 171523 h 399496"/>
              <a:gd name="connsiteX47" fmla="*/ 16646 w 406733"/>
              <a:gd name="connsiteY47" fmla="*/ 200472 h 399496"/>
              <a:gd name="connsiteX48" fmla="*/ 61517 w 406733"/>
              <a:gd name="connsiteY48" fmla="*/ 215670 h 399496"/>
              <a:gd name="connsiteX49" fmla="*/ 0 w 406733"/>
              <a:gd name="connsiteY49" fmla="*/ 225802 h 399496"/>
              <a:gd name="connsiteX50" fmla="*/ 7237 w 406733"/>
              <a:gd name="connsiteY50" fmla="*/ 259094 h 399496"/>
              <a:gd name="connsiteX51" fmla="*/ 68030 w 406733"/>
              <a:gd name="connsiteY51" fmla="*/ 243172 h 399496"/>
              <a:gd name="connsiteX52" fmla="*/ 34015 w 406733"/>
              <a:gd name="connsiteY52" fmla="*/ 275739 h 399496"/>
              <a:gd name="connsiteX53" fmla="*/ 62964 w 406733"/>
              <a:gd name="connsiteY53" fmla="*/ 294556 h 399496"/>
              <a:gd name="connsiteX54" fmla="*/ 101322 w 406733"/>
              <a:gd name="connsiteY54" fmla="*/ 235211 h 399496"/>
              <a:gd name="connsiteX55" fmla="*/ 107835 w 406733"/>
              <a:gd name="connsiteY55" fmla="*/ 233763 h 399496"/>
              <a:gd name="connsiteX56" fmla="*/ 142574 w 406733"/>
              <a:gd name="connsiteY56" fmla="*/ 256199 h 399496"/>
              <a:gd name="connsiteX57" fmla="*/ 161391 w 406733"/>
              <a:gd name="connsiteY57" fmla="*/ 292385 h 399496"/>
              <a:gd name="connsiteX58" fmla="*/ 159220 w 406733"/>
              <a:gd name="connsiteY58" fmla="*/ 298899 h 399496"/>
              <a:gd name="connsiteX59" fmla="*/ 96255 w 406733"/>
              <a:gd name="connsiteY59" fmla="*/ 331466 h 399496"/>
              <a:gd name="connsiteX60" fmla="*/ 111454 w 406733"/>
              <a:gd name="connsiteY60" fmla="*/ 361863 h 399496"/>
              <a:gd name="connsiteX61" fmla="*/ 147640 w 406733"/>
              <a:gd name="connsiteY61" fmla="*/ 330743 h 399496"/>
              <a:gd name="connsiteX62" fmla="*/ 125928 w 406733"/>
              <a:gd name="connsiteY62" fmla="*/ 389364 h 399496"/>
              <a:gd name="connsiteX63" fmla="*/ 158496 w 406733"/>
              <a:gd name="connsiteY63" fmla="*/ 399496 h 399496"/>
              <a:gd name="connsiteX64" fmla="*/ 175141 w 406733"/>
              <a:gd name="connsiteY64" fmla="*/ 339427 h 399496"/>
              <a:gd name="connsiteX65" fmla="*/ 185997 w 406733"/>
              <a:gd name="connsiteY65" fmla="*/ 385746 h 399496"/>
              <a:gd name="connsiteX66" fmla="*/ 216394 w 406733"/>
              <a:gd name="connsiteY66" fmla="*/ 370547 h 399496"/>
              <a:gd name="connsiteX67" fmla="*/ 183826 w 406733"/>
              <a:gd name="connsiteY67" fmla="*/ 307583 h 399496"/>
              <a:gd name="connsiteX68" fmla="*/ 185274 w 406733"/>
              <a:gd name="connsiteY68" fmla="*/ 301070 h 399496"/>
              <a:gd name="connsiteX69" fmla="*/ 222184 w 406733"/>
              <a:gd name="connsiteY69" fmla="*/ 282253 h 399496"/>
              <a:gd name="connsiteX70" fmla="*/ 263436 w 406733"/>
              <a:gd name="connsiteY70" fmla="*/ 284424 h 399496"/>
              <a:gd name="connsiteX71" fmla="*/ 267778 w 406733"/>
              <a:gd name="connsiteY71" fmla="*/ 289490 h 399496"/>
              <a:gd name="connsiteX72" fmla="*/ 264160 w 406733"/>
              <a:gd name="connsiteY72" fmla="*/ 360415 h 399496"/>
              <a:gd name="connsiteX73" fmla="*/ 298175 w 406733"/>
              <a:gd name="connsiteY73" fmla="*/ 361863 h 399496"/>
              <a:gd name="connsiteX74" fmla="*/ 289490 w 406733"/>
              <a:gd name="connsiteY74" fmla="*/ 315544 h 399496"/>
              <a:gd name="connsiteX75" fmla="*/ 329295 w 406733"/>
              <a:gd name="connsiteY75" fmla="*/ 363310 h 399496"/>
              <a:gd name="connsiteX76" fmla="*/ 354625 w 406733"/>
              <a:gd name="connsiteY76" fmla="*/ 340151 h 399496"/>
              <a:gd name="connsiteX77" fmla="*/ 310478 w 406733"/>
              <a:gd name="connsiteY77" fmla="*/ 295280 h 399496"/>
              <a:gd name="connsiteX78" fmla="*/ 354625 w 406733"/>
              <a:gd name="connsiteY78" fmla="*/ 308307 h 399496"/>
              <a:gd name="connsiteX79" fmla="*/ 256922 w 406733"/>
              <a:gd name="connsiteY79" fmla="*/ 241724 h 399496"/>
              <a:gd name="connsiteX80" fmla="*/ 220736 w 406733"/>
              <a:gd name="connsiteY80" fmla="*/ 204814 h 399496"/>
              <a:gd name="connsiteX81" fmla="*/ 271397 w 406733"/>
              <a:gd name="connsiteY81" fmla="*/ 196130 h 399496"/>
              <a:gd name="connsiteX82" fmla="*/ 257646 w 406733"/>
              <a:gd name="connsiteY82" fmla="*/ 217118 h 399496"/>
              <a:gd name="connsiteX83" fmla="*/ 256922 w 406733"/>
              <a:gd name="connsiteY83" fmla="*/ 241724 h 399496"/>
              <a:gd name="connsiteX84" fmla="*/ 246067 w 406733"/>
              <a:gd name="connsiteY84" fmla="*/ 161391 h 399496"/>
              <a:gd name="connsiteX85" fmla="*/ 267055 w 406733"/>
              <a:gd name="connsiteY85" fmla="*/ 174418 h 399496"/>
              <a:gd name="connsiteX86" fmla="*/ 217118 w 406733"/>
              <a:gd name="connsiteY86" fmla="*/ 187445 h 399496"/>
              <a:gd name="connsiteX87" fmla="*/ 235211 w 406733"/>
              <a:gd name="connsiteY87" fmla="*/ 138955 h 399496"/>
              <a:gd name="connsiteX88" fmla="*/ 246067 w 406733"/>
              <a:gd name="connsiteY88" fmla="*/ 161391 h 399496"/>
              <a:gd name="connsiteX89" fmla="*/ 191063 w 406733"/>
              <a:gd name="connsiteY89" fmla="*/ 143298 h 399496"/>
              <a:gd name="connsiteX90" fmla="*/ 212775 w 406733"/>
              <a:gd name="connsiteY90" fmla="*/ 132442 h 399496"/>
              <a:gd name="connsiteX91" fmla="*/ 199024 w 406733"/>
              <a:gd name="connsiteY91" fmla="*/ 181655 h 399496"/>
              <a:gd name="connsiteX92" fmla="*/ 166457 w 406733"/>
              <a:gd name="connsiteY92" fmla="*/ 142574 h 399496"/>
              <a:gd name="connsiteX93" fmla="*/ 191063 w 406733"/>
              <a:gd name="connsiteY93" fmla="*/ 143298 h 399496"/>
              <a:gd name="connsiteX94" fmla="*/ 149811 w 406733"/>
              <a:gd name="connsiteY94" fmla="*/ 157048 h 399496"/>
              <a:gd name="connsiteX95" fmla="*/ 185997 w 406733"/>
              <a:gd name="connsiteY95" fmla="*/ 193958 h 399496"/>
              <a:gd name="connsiteX96" fmla="*/ 135337 w 406733"/>
              <a:gd name="connsiteY96" fmla="*/ 202643 h 399496"/>
              <a:gd name="connsiteX97" fmla="*/ 149087 w 406733"/>
              <a:gd name="connsiteY97" fmla="*/ 181655 h 399496"/>
              <a:gd name="connsiteX98" fmla="*/ 149811 w 406733"/>
              <a:gd name="connsiteY98" fmla="*/ 157048 h 399496"/>
              <a:gd name="connsiteX99" fmla="*/ 160667 w 406733"/>
              <a:gd name="connsiteY99" fmla="*/ 238106 h 399496"/>
              <a:gd name="connsiteX100" fmla="*/ 139679 w 406733"/>
              <a:gd name="connsiteY100" fmla="*/ 225079 h 399496"/>
              <a:gd name="connsiteX101" fmla="*/ 189616 w 406733"/>
              <a:gd name="connsiteY101" fmla="*/ 212052 h 399496"/>
              <a:gd name="connsiteX102" fmla="*/ 171523 w 406733"/>
              <a:gd name="connsiteY102" fmla="*/ 260541 h 399496"/>
              <a:gd name="connsiteX103" fmla="*/ 160667 w 406733"/>
              <a:gd name="connsiteY103" fmla="*/ 238106 h 399496"/>
              <a:gd name="connsiteX104" fmla="*/ 215670 w 406733"/>
              <a:gd name="connsiteY104" fmla="*/ 255475 h 399496"/>
              <a:gd name="connsiteX105" fmla="*/ 193958 w 406733"/>
              <a:gd name="connsiteY105" fmla="*/ 267055 h 399496"/>
              <a:gd name="connsiteX106" fmla="*/ 207709 w 406733"/>
              <a:gd name="connsiteY106" fmla="*/ 217841 h 399496"/>
              <a:gd name="connsiteX107" fmla="*/ 240277 w 406733"/>
              <a:gd name="connsiteY107" fmla="*/ 256923 h 399496"/>
              <a:gd name="connsiteX108" fmla="*/ 215670 w 406733"/>
              <a:gd name="connsiteY108" fmla="*/ 255475 h 3994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</a:cxnLst>
            <a:rect l="l" t="t" r="r" b="b"/>
            <a:pathLst>
              <a:path w="406733" h="399496">
                <a:moveTo>
                  <a:pt x="354625" y="308307"/>
                </a:moveTo>
                <a:lnTo>
                  <a:pt x="356073" y="274292"/>
                </a:lnTo>
                <a:lnTo>
                  <a:pt x="285148" y="270673"/>
                </a:lnTo>
                <a:lnTo>
                  <a:pt x="280805" y="265607"/>
                </a:lnTo>
                <a:lnTo>
                  <a:pt x="282976" y="224355"/>
                </a:lnTo>
                <a:lnTo>
                  <a:pt x="305412" y="189616"/>
                </a:lnTo>
                <a:lnTo>
                  <a:pt x="311925" y="188169"/>
                </a:lnTo>
                <a:lnTo>
                  <a:pt x="371271" y="226526"/>
                </a:lnTo>
                <a:lnTo>
                  <a:pt x="390088" y="197577"/>
                </a:lnTo>
                <a:lnTo>
                  <a:pt x="345217" y="182379"/>
                </a:lnTo>
                <a:lnTo>
                  <a:pt x="406733" y="171523"/>
                </a:lnTo>
                <a:lnTo>
                  <a:pt x="399496" y="138232"/>
                </a:lnTo>
                <a:lnTo>
                  <a:pt x="338703" y="154154"/>
                </a:lnTo>
                <a:lnTo>
                  <a:pt x="372718" y="121586"/>
                </a:lnTo>
                <a:lnTo>
                  <a:pt x="343769" y="102769"/>
                </a:lnTo>
                <a:lnTo>
                  <a:pt x="305412" y="162115"/>
                </a:lnTo>
                <a:lnTo>
                  <a:pt x="298898" y="163562"/>
                </a:lnTo>
                <a:lnTo>
                  <a:pt x="264160" y="141126"/>
                </a:lnTo>
                <a:lnTo>
                  <a:pt x="245343" y="104940"/>
                </a:lnTo>
                <a:lnTo>
                  <a:pt x="247514" y="98427"/>
                </a:lnTo>
                <a:lnTo>
                  <a:pt x="310478" y="65859"/>
                </a:lnTo>
                <a:lnTo>
                  <a:pt x="296727" y="38357"/>
                </a:lnTo>
                <a:lnTo>
                  <a:pt x="260541" y="68754"/>
                </a:lnTo>
                <a:lnTo>
                  <a:pt x="282253" y="10132"/>
                </a:lnTo>
                <a:lnTo>
                  <a:pt x="249685" y="0"/>
                </a:lnTo>
                <a:lnTo>
                  <a:pt x="233039" y="60069"/>
                </a:lnTo>
                <a:lnTo>
                  <a:pt x="222184" y="14475"/>
                </a:lnTo>
                <a:lnTo>
                  <a:pt x="191787" y="29673"/>
                </a:lnTo>
                <a:lnTo>
                  <a:pt x="224355" y="92637"/>
                </a:lnTo>
                <a:lnTo>
                  <a:pt x="222907" y="99150"/>
                </a:lnTo>
                <a:lnTo>
                  <a:pt x="186721" y="117967"/>
                </a:lnTo>
                <a:lnTo>
                  <a:pt x="144745" y="115796"/>
                </a:lnTo>
                <a:lnTo>
                  <a:pt x="140403" y="110730"/>
                </a:lnTo>
                <a:lnTo>
                  <a:pt x="144021" y="39805"/>
                </a:lnTo>
                <a:lnTo>
                  <a:pt x="110006" y="38357"/>
                </a:lnTo>
                <a:lnTo>
                  <a:pt x="118691" y="84676"/>
                </a:lnTo>
                <a:lnTo>
                  <a:pt x="78886" y="36910"/>
                </a:lnTo>
                <a:lnTo>
                  <a:pt x="53556" y="59345"/>
                </a:lnTo>
                <a:lnTo>
                  <a:pt x="97703" y="104216"/>
                </a:lnTo>
                <a:lnTo>
                  <a:pt x="52108" y="90466"/>
                </a:lnTo>
                <a:lnTo>
                  <a:pt x="50661" y="124481"/>
                </a:lnTo>
                <a:lnTo>
                  <a:pt x="121586" y="128099"/>
                </a:lnTo>
                <a:lnTo>
                  <a:pt x="126652" y="133165"/>
                </a:lnTo>
                <a:lnTo>
                  <a:pt x="123757" y="173694"/>
                </a:lnTo>
                <a:lnTo>
                  <a:pt x="101322" y="208433"/>
                </a:lnTo>
                <a:lnTo>
                  <a:pt x="94808" y="209880"/>
                </a:lnTo>
                <a:lnTo>
                  <a:pt x="35463" y="171523"/>
                </a:lnTo>
                <a:lnTo>
                  <a:pt x="16646" y="200472"/>
                </a:lnTo>
                <a:lnTo>
                  <a:pt x="61517" y="215670"/>
                </a:lnTo>
                <a:lnTo>
                  <a:pt x="0" y="225802"/>
                </a:lnTo>
                <a:lnTo>
                  <a:pt x="7237" y="259094"/>
                </a:lnTo>
                <a:lnTo>
                  <a:pt x="68030" y="243172"/>
                </a:lnTo>
                <a:lnTo>
                  <a:pt x="34015" y="275739"/>
                </a:lnTo>
                <a:lnTo>
                  <a:pt x="62964" y="294556"/>
                </a:lnTo>
                <a:lnTo>
                  <a:pt x="101322" y="235211"/>
                </a:lnTo>
                <a:lnTo>
                  <a:pt x="107835" y="233763"/>
                </a:lnTo>
                <a:lnTo>
                  <a:pt x="142574" y="256199"/>
                </a:lnTo>
                <a:lnTo>
                  <a:pt x="161391" y="292385"/>
                </a:lnTo>
                <a:lnTo>
                  <a:pt x="159220" y="298899"/>
                </a:lnTo>
                <a:lnTo>
                  <a:pt x="96255" y="331466"/>
                </a:lnTo>
                <a:lnTo>
                  <a:pt x="111454" y="361863"/>
                </a:lnTo>
                <a:lnTo>
                  <a:pt x="147640" y="330743"/>
                </a:lnTo>
                <a:lnTo>
                  <a:pt x="125928" y="389364"/>
                </a:lnTo>
                <a:lnTo>
                  <a:pt x="158496" y="399496"/>
                </a:lnTo>
                <a:lnTo>
                  <a:pt x="175141" y="339427"/>
                </a:lnTo>
                <a:lnTo>
                  <a:pt x="185997" y="385746"/>
                </a:lnTo>
                <a:lnTo>
                  <a:pt x="216394" y="370547"/>
                </a:lnTo>
                <a:lnTo>
                  <a:pt x="183826" y="307583"/>
                </a:lnTo>
                <a:lnTo>
                  <a:pt x="185274" y="301070"/>
                </a:lnTo>
                <a:lnTo>
                  <a:pt x="222184" y="282253"/>
                </a:lnTo>
                <a:lnTo>
                  <a:pt x="263436" y="284424"/>
                </a:lnTo>
                <a:lnTo>
                  <a:pt x="267778" y="289490"/>
                </a:lnTo>
                <a:lnTo>
                  <a:pt x="264160" y="360415"/>
                </a:lnTo>
                <a:lnTo>
                  <a:pt x="298175" y="361863"/>
                </a:lnTo>
                <a:lnTo>
                  <a:pt x="289490" y="315544"/>
                </a:lnTo>
                <a:lnTo>
                  <a:pt x="329295" y="363310"/>
                </a:lnTo>
                <a:lnTo>
                  <a:pt x="354625" y="340151"/>
                </a:lnTo>
                <a:lnTo>
                  <a:pt x="310478" y="295280"/>
                </a:lnTo>
                <a:lnTo>
                  <a:pt x="354625" y="308307"/>
                </a:lnTo>
                <a:close/>
                <a:moveTo>
                  <a:pt x="256922" y="241724"/>
                </a:moveTo>
                <a:lnTo>
                  <a:pt x="220736" y="204814"/>
                </a:lnTo>
                <a:lnTo>
                  <a:pt x="271397" y="196130"/>
                </a:lnTo>
                <a:lnTo>
                  <a:pt x="257646" y="217118"/>
                </a:lnTo>
                <a:lnTo>
                  <a:pt x="256922" y="241724"/>
                </a:lnTo>
                <a:close/>
                <a:moveTo>
                  <a:pt x="246067" y="161391"/>
                </a:moveTo>
                <a:lnTo>
                  <a:pt x="267055" y="174418"/>
                </a:lnTo>
                <a:lnTo>
                  <a:pt x="217118" y="187445"/>
                </a:lnTo>
                <a:lnTo>
                  <a:pt x="235211" y="138955"/>
                </a:lnTo>
                <a:lnTo>
                  <a:pt x="246067" y="161391"/>
                </a:lnTo>
                <a:close/>
                <a:moveTo>
                  <a:pt x="191063" y="143298"/>
                </a:moveTo>
                <a:lnTo>
                  <a:pt x="212775" y="132442"/>
                </a:lnTo>
                <a:lnTo>
                  <a:pt x="199024" y="181655"/>
                </a:lnTo>
                <a:lnTo>
                  <a:pt x="166457" y="142574"/>
                </a:lnTo>
                <a:lnTo>
                  <a:pt x="191063" y="143298"/>
                </a:lnTo>
                <a:close/>
                <a:moveTo>
                  <a:pt x="149811" y="157048"/>
                </a:moveTo>
                <a:lnTo>
                  <a:pt x="185997" y="193958"/>
                </a:lnTo>
                <a:lnTo>
                  <a:pt x="135337" y="202643"/>
                </a:lnTo>
                <a:lnTo>
                  <a:pt x="149087" y="181655"/>
                </a:lnTo>
                <a:lnTo>
                  <a:pt x="149811" y="157048"/>
                </a:lnTo>
                <a:close/>
                <a:moveTo>
                  <a:pt x="160667" y="238106"/>
                </a:moveTo>
                <a:lnTo>
                  <a:pt x="139679" y="225079"/>
                </a:lnTo>
                <a:lnTo>
                  <a:pt x="189616" y="212052"/>
                </a:lnTo>
                <a:lnTo>
                  <a:pt x="171523" y="260541"/>
                </a:lnTo>
                <a:lnTo>
                  <a:pt x="160667" y="238106"/>
                </a:lnTo>
                <a:close/>
                <a:moveTo>
                  <a:pt x="215670" y="255475"/>
                </a:moveTo>
                <a:lnTo>
                  <a:pt x="193958" y="267055"/>
                </a:lnTo>
                <a:lnTo>
                  <a:pt x="207709" y="217841"/>
                </a:lnTo>
                <a:lnTo>
                  <a:pt x="240277" y="256923"/>
                </a:lnTo>
                <a:lnTo>
                  <a:pt x="215670" y="255475"/>
                </a:lnTo>
                <a:close/>
              </a:path>
            </a:pathLst>
          </a:custGeom>
          <a:solidFill>
            <a:schemeClr val="accent2"/>
          </a:solidFill>
          <a:ln w="7144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59" name="任意多边形: 形状 58">
            <a:extLst>
              <a:ext uri="{FF2B5EF4-FFF2-40B4-BE49-F238E27FC236}">
                <a16:creationId xmlns:a16="http://schemas.microsoft.com/office/drawing/2014/main" id="{690B7E6A-169F-4F82-8517-6C8EB4CA8D7E}"/>
              </a:ext>
            </a:extLst>
          </p:cNvPr>
          <p:cNvSpPr/>
          <p:nvPr/>
        </p:nvSpPr>
        <p:spPr>
          <a:xfrm>
            <a:off x="7596830" y="1581048"/>
            <a:ext cx="132708" cy="130348"/>
          </a:xfrm>
          <a:custGeom>
            <a:avLst/>
            <a:gdLst>
              <a:gd name="connsiteX0" fmla="*/ 354625 w 406733"/>
              <a:gd name="connsiteY0" fmla="*/ 308307 h 399496"/>
              <a:gd name="connsiteX1" fmla="*/ 356073 w 406733"/>
              <a:gd name="connsiteY1" fmla="*/ 274292 h 399496"/>
              <a:gd name="connsiteX2" fmla="*/ 285148 w 406733"/>
              <a:gd name="connsiteY2" fmla="*/ 270673 h 399496"/>
              <a:gd name="connsiteX3" fmla="*/ 280805 w 406733"/>
              <a:gd name="connsiteY3" fmla="*/ 265607 h 399496"/>
              <a:gd name="connsiteX4" fmla="*/ 282976 w 406733"/>
              <a:gd name="connsiteY4" fmla="*/ 224355 h 399496"/>
              <a:gd name="connsiteX5" fmla="*/ 305412 w 406733"/>
              <a:gd name="connsiteY5" fmla="*/ 189616 h 399496"/>
              <a:gd name="connsiteX6" fmla="*/ 311925 w 406733"/>
              <a:gd name="connsiteY6" fmla="*/ 188169 h 399496"/>
              <a:gd name="connsiteX7" fmla="*/ 371271 w 406733"/>
              <a:gd name="connsiteY7" fmla="*/ 226526 h 399496"/>
              <a:gd name="connsiteX8" fmla="*/ 390088 w 406733"/>
              <a:gd name="connsiteY8" fmla="*/ 197577 h 399496"/>
              <a:gd name="connsiteX9" fmla="*/ 345217 w 406733"/>
              <a:gd name="connsiteY9" fmla="*/ 182379 h 399496"/>
              <a:gd name="connsiteX10" fmla="*/ 406733 w 406733"/>
              <a:gd name="connsiteY10" fmla="*/ 171523 h 399496"/>
              <a:gd name="connsiteX11" fmla="*/ 399496 w 406733"/>
              <a:gd name="connsiteY11" fmla="*/ 138232 h 399496"/>
              <a:gd name="connsiteX12" fmla="*/ 338703 w 406733"/>
              <a:gd name="connsiteY12" fmla="*/ 154154 h 399496"/>
              <a:gd name="connsiteX13" fmla="*/ 372718 w 406733"/>
              <a:gd name="connsiteY13" fmla="*/ 121586 h 399496"/>
              <a:gd name="connsiteX14" fmla="*/ 343769 w 406733"/>
              <a:gd name="connsiteY14" fmla="*/ 102769 h 399496"/>
              <a:gd name="connsiteX15" fmla="*/ 305412 w 406733"/>
              <a:gd name="connsiteY15" fmla="*/ 162115 h 399496"/>
              <a:gd name="connsiteX16" fmla="*/ 298898 w 406733"/>
              <a:gd name="connsiteY16" fmla="*/ 163562 h 399496"/>
              <a:gd name="connsiteX17" fmla="*/ 264160 w 406733"/>
              <a:gd name="connsiteY17" fmla="*/ 141126 h 399496"/>
              <a:gd name="connsiteX18" fmla="*/ 245343 w 406733"/>
              <a:gd name="connsiteY18" fmla="*/ 104940 h 399496"/>
              <a:gd name="connsiteX19" fmla="*/ 247514 w 406733"/>
              <a:gd name="connsiteY19" fmla="*/ 98427 h 399496"/>
              <a:gd name="connsiteX20" fmla="*/ 310478 w 406733"/>
              <a:gd name="connsiteY20" fmla="*/ 65859 h 399496"/>
              <a:gd name="connsiteX21" fmla="*/ 296727 w 406733"/>
              <a:gd name="connsiteY21" fmla="*/ 38357 h 399496"/>
              <a:gd name="connsiteX22" fmla="*/ 260541 w 406733"/>
              <a:gd name="connsiteY22" fmla="*/ 68754 h 399496"/>
              <a:gd name="connsiteX23" fmla="*/ 282253 w 406733"/>
              <a:gd name="connsiteY23" fmla="*/ 10132 h 399496"/>
              <a:gd name="connsiteX24" fmla="*/ 249685 w 406733"/>
              <a:gd name="connsiteY24" fmla="*/ 0 h 399496"/>
              <a:gd name="connsiteX25" fmla="*/ 233039 w 406733"/>
              <a:gd name="connsiteY25" fmla="*/ 60069 h 399496"/>
              <a:gd name="connsiteX26" fmla="*/ 222184 w 406733"/>
              <a:gd name="connsiteY26" fmla="*/ 14475 h 399496"/>
              <a:gd name="connsiteX27" fmla="*/ 191787 w 406733"/>
              <a:gd name="connsiteY27" fmla="*/ 29673 h 399496"/>
              <a:gd name="connsiteX28" fmla="*/ 224355 w 406733"/>
              <a:gd name="connsiteY28" fmla="*/ 92637 h 399496"/>
              <a:gd name="connsiteX29" fmla="*/ 222907 w 406733"/>
              <a:gd name="connsiteY29" fmla="*/ 99150 h 399496"/>
              <a:gd name="connsiteX30" fmla="*/ 186721 w 406733"/>
              <a:gd name="connsiteY30" fmla="*/ 117967 h 399496"/>
              <a:gd name="connsiteX31" fmla="*/ 144745 w 406733"/>
              <a:gd name="connsiteY31" fmla="*/ 115796 h 399496"/>
              <a:gd name="connsiteX32" fmla="*/ 140403 w 406733"/>
              <a:gd name="connsiteY32" fmla="*/ 110730 h 399496"/>
              <a:gd name="connsiteX33" fmla="*/ 144021 w 406733"/>
              <a:gd name="connsiteY33" fmla="*/ 39805 h 399496"/>
              <a:gd name="connsiteX34" fmla="*/ 110006 w 406733"/>
              <a:gd name="connsiteY34" fmla="*/ 38357 h 399496"/>
              <a:gd name="connsiteX35" fmla="*/ 118691 w 406733"/>
              <a:gd name="connsiteY35" fmla="*/ 84676 h 399496"/>
              <a:gd name="connsiteX36" fmla="*/ 78886 w 406733"/>
              <a:gd name="connsiteY36" fmla="*/ 36910 h 399496"/>
              <a:gd name="connsiteX37" fmla="*/ 53556 w 406733"/>
              <a:gd name="connsiteY37" fmla="*/ 59345 h 399496"/>
              <a:gd name="connsiteX38" fmla="*/ 97703 w 406733"/>
              <a:gd name="connsiteY38" fmla="*/ 104216 h 399496"/>
              <a:gd name="connsiteX39" fmla="*/ 52108 w 406733"/>
              <a:gd name="connsiteY39" fmla="*/ 90466 h 399496"/>
              <a:gd name="connsiteX40" fmla="*/ 50661 w 406733"/>
              <a:gd name="connsiteY40" fmla="*/ 124481 h 399496"/>
              <a:gd name="connsiteX41" fmla="*/ 121586 w 406733"/>
              <a:gd name="connsiteY41" fmla="*/ 128099 h 399496"/>
              <a:gd name="connsiteX42" fmla="*/ 126652 w 406733"/>
              <a:gd name="connsiteY42" fmla="*/ 133165 h 399496"/>
              <a:gd name="connsiteX43" fmla="*/ 123757 w 406733"/>
              <a:gd name="connsiteY43" fmla="*/ 173694 h 399496"/>
              <a:gd name="connsiteX44" fmla="*/ 101322 w 406733"/>
              <a:gd name="connsiteY44" fmla="*/ 208433 h 399496"/>
              <a:gd name="connsiteX45" fmla="*/ 94808 w 406733"/>
              <a:gd name="connsiteY45" fmla="*/ 209880 h 399496"/>
              <a:gd name="connsiteX46" fmla="*/ 35463 w 406733"/>
              <a:gd name="connsiteY46" fmla="*/ 171523 h 399496"/>
              <a:gd name="connsiteX47" fmla="*/ 16646 w 406733"/>
              <a:gd name="connsiteY47" fmla="*/ 200472 h 399496"/>
              <a:gd name="connsiteX48" fmla="*/ 61517 w 406733"/>
              <a:gd name="connsiteY48" fmla="*/ 215670 h 399496"/>
              <a:gd name="connsiteX49" fmla="*/ 0 w 406733"/>
              <a:gd name="connsiteY49" fmla="*/ 225802 h 399496"/>
              <a:gd name="connsiteX50" fmla="*/ 7237 w 406733"/>
              <a:gd name="connsiteY50" fmla="*/ 259094 h 399496"/>
              <a:gd name="connsiteX51" fmla="*/ 68030 w 406733"/>
              <a:gd name="connsiteY51" fmla="*/ 243172 h 399496"/>
              <a:gd name="connsiteX52" fmla="*/ 34015 w 406733"/>
              <a:gd name="connsiteY52" fmla="*/ 275739 h 399496"/>
              <a:gd name="connsiteX53" fmla="*/ 62964 w 406733"/>
              <a:gd name="connsiteY53" fmla="*/ 294556 h 399496"/>
              <a:gd name="connsiteX54" fmla="*/ 101322 w 406733"/>
              <a:gd name="connsiteY54" fmla="*/ 235211 h 399496"/>
              <a:gd name="connsiteX55" fmla="*/ 107835 w 406733"/>
              <a:gd name="connsiteY55" fmla="*/ 233763 h 399496"/>
              <a:gd name="connsiteX56" fmla="*/ 142574 w 406733"/>
              <a:gd name="connsiteY56" fmla="*/ 256199 h 399496"/>
              <a:gd name="connsiteX57" fmla="*/ 161391 w 406733"/>
              <a:gd name="connsiteY57" fmla="*/ 292385 h 399496"/>
              <a:gd name="connsiteX58" fmla="*/ 159220 w 406733"/>
              <a:gd name="connsiteY58" fmla="*/ 298899 h 399496"/>
              <a:gd name="connsiteX59" fmla="*/ 96255 w 406733"/>
              <a:gd name="connsiteY59" fmla="*/ 331466 h 399496"/>
              <a:gd name="connsiteX60" fmla="*/ 111454 w 406733"/>
              <a:gd name="connsiteY60" fmla="*/ 361863 h 399496"/>
              <a:gd name="connsiteX61" fmla="*/ 147640 w 406733"/>
              <a:gd name="connsiteY61" fmla="*/ 330743 h 399496"/>
              <a:gd name="connsiteX62" fmla="*/ 125928 w 406733"/>
              <a:gd name="connsiteY62" fmla="*/ 389364 h 399496"/>
              <a:gd name="connsiteX63" fmla="*/ 158496 w 406733"/>
              <a:gd name="connsiteY63" fmla="*/ 399496 h 399496"/>
              <a:gd name="connsiteX64" fmla="*/ 175141 w 406733"/>
              <a:gd name="connsiteY64" fmla="*/ 339427 h 399496"/>
              <a:gd name="connsiteX65" fmla="*/ 185997 w 406733"/>
              <a:gd name="connsiteY65" fmla="*/ 385746 h 399496"/>
              <a:gd name="connsiteX66" fmla="*/ 216394 w 406733"/>
              <a:gd name="connsiteY66" fmla="*/ 370547 h 399496"/>
              <a:gd name="connsiteX67" fmla="*/ 183826 w 406733"/>
              <a:gd name="connsiteY67" fmla="*/ 307583 h 399496"/>
              <a:gd name="connsiteX68" fmla="*/ 185274 w 406733"/>
              <a:gd name="connsiteY68" fmla="*/ 301070 h 399496"/>
              <a:gd name="connsiteX69" fmla="*/ 222184 w 406733"/>
              <a:gd name="connsiteY69" fmla="*/ 282253 h 399496"/>
              <a:gd name="connsiteX70" fmla="*/ 263436 w 406733"/>
              <a:gd name="connsiteY70" fmla="*/ 284424 h 399496"/>
              <a:gd name="connsiteX71" fmla="*/ 267778 w 406733"/>
              <a:gd name="connsiteY71" fmla="*/ 289490 h 399496"/>
              <a:gd name="connsiteX72" fmla="*/ 264160 w 406733"/>
              <a:gd name="connsiteY72" fmla="*/ 360415 h 399496"/>
              <a:gd name="connsiteX73" fmla="*/ 298175 w 406733"/>
              <a:gd name="connsiteY73" fmla="*/ 361863 h 399496"/>
              <a:gd name="connsiteX74" fmla="*/ 289490 w 406733"/>
              <a:gd name="connsiteY74" fmla="*/ 315544 h 399496"/>
              <a:gd name="connsiteX75" fmla="*/ 329295 w 406733"/>
              <a:gd name="connsiteY75" fmla="*/ 363310 h 399496"/>
              <a:gd name="connsiteX76" fmla="*/ 354625 w 406733"/>
              <a:gd name="connsiteY76" fmla="*/ 340151 h 399496"/>
              <a:gd name="connsiteX77" fmla="*/ 310478 w 406733"/>
              <a:gd name="connsiteY77" fmla="*/ 295280 h 399496"/>
              <a:gd name="connsiteX78" fmla="*/ 354625 w 406733"/>
              <a:gd name="connsiteY78" fmla="*/ 308307 h 399496"/>
              <a:gd name="connsiteX79" fmla="*/ 256922 w 406733"/>
              <a:gd name="connsiteY79" fmla="*/ 241724 h 399496"/>
              <a:gd name="connsiteX80" fmla="*/ 220736 w 406733"/>
              <a:gd name="connsiteY80" fmla="*/ 204814 h 399496"/>
              <a:gd name="connsiteX81" fmla="*/ 271397 w 406733"/>
              <a:gd name="connsiteY81" fmla="*/ 196130 h 399496"/>
              <a:gd name="connsiteX82" fmla="*/ 257646 w 406733"/>
              <a:gd name="connsiteY82" fmla="*/ 217118 h 399496"/>
              <a:gd name="connsiteX83" fmla="*/ 256922 w 406733"/>
              <a:gd name="connsiteY83" fmla="*/ 241724 h 399496"/>
              <a:gd name="connsiteX84" fmla="*/ 246067 w 406733"/>
              <a:gd name="connsiteY84" fmla="*/ 161391 h 399496"/>
              <a:gd name="connsiteX85" fmla="*/ 267055 w 406733"/>
              <a:gd name="connsiteY85" fmla="*/ 174418 h 399496"/>
              <a:gd name="connsiteX86" fmla="*/ 217118 w 406733"/>
              <a:gd name="connsiteY86" fmla="*/ 187445 h 399496"/>
              <a:gd name="connsiteX87" fmla="*/ 235211 w 406733"/>
              <a:gd name="connsiteY87" fmla="*/ 138955 h 399496"/>
              <a:gd name="connsiteX88" fmla="*/ 246067 w 406733"/>
              <a:gd name="connsiteY88" fmla="*/ 161391 h 399496"/>
              <a:gd name="connsiteX89" fmla="*/ 191063 w 406733"/>
              <a:gd name="connsiteY89" fmla="*/ 143298 h 399496"/>
              <a:gd name="connsiteX90" fmla="*/ 212775 w 406733"/>
              <a:gd name="connsiteY90" fmla="*/ 132442 h 399496"/>
              <a:gd name="connsiteX91" fmla="*/ 199024 w 406733"/>
              <a:gd name="connsiteY91" fmla="*/ 181655 h 399496"/>
              <a:gd name="connsiteX92" fmla="*/ 166457 w 406733"/>
              <a:gd name="connsiteY92" fmla="*/ 142574 h 399496"/>
              <a:gd name="connsiteX93" fmla="*/ 191063 w 406733"/>
              <a:gd name="connsiteY93" fmla="*/ 143298 h 399496"/>
              <a:gd name="connsiteX94" fmla="*/ 149811 w 406733"/>
              <a:gd name="connsiteY94" fmla="*/ 157048 h 399496"/>
              <a:gd name="connsiteX95" fmla="*/ 185997 w 406733"/>
              <a:gd name="connsiteY95" fmla="*/ 193958 h 399496"/>
              <a:gd name="connsiteX96" fmla="*/ 135337 w 406733"/>
              <a:gd name="connsiteY96" fmla="*/ 202643 h 399496"/>
              <a:gd name="connsiteX97" fmla="*/ 149087 w 406733"/>
              <a:gd name="connsiteY97" fmla="*/ 181655 h 399496"/>
              <a:gd name="connsiteX98" fmla="*/ 149811 w 406733"/>
              <a:gd name="connsiteY98" fmla="*/ 157048 h 399496"/>
              <a:gd name="connsiteX99" fmla="*/ 160667 w 406733"/>
              <a:gd name="connsiteY99" fmla="*/ 238106 h 399496"/>
              <a:gd name="connsiteX100" fmla="*/ 139679 w 406733"/>
              <a:gd name="connsiteY100" fmla="*/ 225079 h 399496"/>
              <a:gd name="connsiteX101" fmla="*/ 189616 w 406733"/>
              <a:gd name="connsiteY101" fmla="*/ 212052 h 399496"/>
              <a:gd name="connsiteX102" fmla="*/ 171523 w 406733"/>
              <a:gd name="connsiteY102" fmla="*/ 260541 h 399496"/>
              <a:gd name="connsiteX103" fmla="*/ 160667 w 406733"/>
              <a:gd name="connsiteY103" fmla="*/ 238106 h 399496"/>
              <a:gd name="connsiteX104" fmla="*/ 215670 w 406733"/>
              <a:gd name="connsiteY104" fmla="*/ 255475 h 399496"/>
              <a:gd name="connsiteX105" fmla="*/ 193958 w 406733"/>
              <a:gd name="connsiteY105" fmla="*/ 267055 h 399496"/>
              <a:gd name="connsiteX106" fmla="*/ 207709 w 406733"/>
              <a:gd name="connsiteY106" fmla="*/ 217841 h 399496"/>
              <a:gd name="connsiteX107" fmla="*/ 240277 w 406733"/>
              <a:gd name="connsiteY107" fmla="*/ 256923 h 399496"/>
              <a:gd name="connsiteX108" fmla="*/ 215670 w 406733"/>
              <a:gd name="connsiteY108" fmla="*/ 255475 h 3994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</a:cxnLst>
            <a:rect l="l" t="t" r="r" b="b"/>
            <a:pathLst>
              <a:path w="406733" h="399496">
                <a:moveTo>
                  <a:pt x="354625" y="308307"/>
                </a:moveTo>
                <a:lnTo>
                  <a:pt x="356073" y="274292"/>
                </a:lnTo>
                <a:lnTo>
                  <a:pt x="285148" y="270673"/>
                </a:lnTo>
                <a:lnTo>
                  <a:pt x="280805" y="265607"/>
                </a:lnTo>
                <a:lnTo>
                  <a:pt x="282976" y="224355"/>
                </a:lnTo>
                <a:lnTo>
                  <a:pt x="305412" y="189616"/>
                </a:lnTo>
                <a:lnTo>
                  <a:pt x="311925" y="188169"/>
                </a:lnTo>
                <a:lnTo>
                  <a:pt x="371271" y="226526"/>
                </a:lnTo>
                <a:lnTo>
                  <a:pt x="390088" y="197577"/>
                </a:lnTo>
                <a:lnTo>
                  <a:pt x="345217" y="182379"/>
                </a:lnTo>
                <a:lnTo>
                  <a:pt x="406733" y="171523"/>
                </a:lnTo>
                <a:lnTo>
                  <a:pt x="399496" y="138232"/>
                </a:lnTo>
                <a:lnTo>
                  <a:pt x="338703" y="154154"/>
                </a:lnTo>
                <a:lnTo>
                  <a:pt x="372718" y="121586"/>
                </a:lnTo>
                <a:lnTo>
                  <a:pt x="343769" y="102769"/>
                </a:lnTo>
                <a:lnTo>
                  <a:pt x="305412" y="162115"/>
                </a:lnTo>
                <a:lnTo>
                  <a:pt x="298898" y="163562"/>
                </a:lnTo>
                <a:lnTo>
                  <a:pt x="264160" y="141126"/>
                </a:lnTo>
                <a:lnTo>
                  <a:pt x="245343" y="104940"/>
                </a:lnTo>
                <a:lnTo>
                  <a:pt x="247514" y="98427"/>
                </a:lnTo>
                <a:lnTo>
                  <a:pt x="310478" y="65859"/>
                </a:lnTo>
                <a:lnTo>
                  <a:pt x="296727" y="38357"/>
                </a:lnTo>
                <a:lnTo>
                  <a:pt x="260541" y="68754"/>
                </a:lnTo>
                <a:lnTo>
                  <a:pt x="282253" y="10132"/>
                </a:lnTo>
                <a:lnTo>
                  <a:pt x="249685" y="0"/>
                </a:lnTo>
                <a:lnTo>
                  <a:pt x="233039" y="60069"/>
                </a:lnTo>
                <a:lnTo>
                  <a:pt x="222184" y="14475"/>
                </a:lnTo>
                <a:lnTo>
                  <a:pt x="191787" y="29673"/>
                </a:lnTo>
                <a:lnTo>
                  <a:pt x="224355" y="92637"/>
                </a:lnTo>
                <a:lnTo>
                  <a:pt x="222907" y="99150"/>
                </a:lnTo>
                <a:lnTo>
                  <a:pt x="186721" y="117967"/>
                </a:lnTo>
                <a:lnTo>
                  <a:pt x="144745" y="115796"/>
                </a:lnTo>
                <a:lnTo>
                  <a:pt x="140403" y="110730"/>
                </a:lnTo>
                <a:lnTo>
                  <a:pt x="144021" y="39805"/>
                </a:lnTo>
                <a:lnTo>
                  <a:pt x="110006" y="38357"/>
                </a:lnTo>
                <a:lnTo>
                  <a:pt x="118691" y="84676"/>
                </a:lnTo>
                <a:lnTo>
                  <a:pt x="78886" y="36910"/>
                </a:lnTo>
                <a:lnTo>
                  <a:pt x="53556" y="59345"/>
                </a:lnTo>
                <a:lnTo>
                  <a:pt x="97703" y="104216"/>
                </a:lnTo>
                <a:lnTo>
                  <a:pt x="52108" y="90466"/>
                </a:lnTo>
                <a:lnTo>
                  <a:pt x="50661" y="124481"/>
                </a:lnTo>
                <a:lnTo>
                  <a:pt x="121586" y="128099"/>
                </a:lnTo>
                <a:lnTo>
                  <a:pt x="126652" y="133165"/>
                </a:lnTo>
                <a:lnTo>
                  <a:pt x="123757" y="173694"/>
                </a:lnTo>
                <a:lnTo>
                  <a:pt x="101322" y="208433"/>
                </a:lnTo>
                <a:lnTo>
                  <a:pt x="94808" y="209880"/>
                </a:lnTo>
                <a:lnTo>
                  <a:pt x="35463" y="171523"/>
                </a:lnTo>
                <a:lnTo>
                  <a:pt x="16646" y="200472"/>
                </a:lnTo>
                <a:lnTo>
                  <a:pt x="61517" y="215670"/>
                </a:lnTo>
                <a:lnTo>
                  <a:pt x="0" y="225802"/>
                </a:lnTo>
                <a:lnTo>
                  <a:pt x="7237" y="259094"/>
                </a:lnTo>
                <a:lnTo>
                  <a:pt x="68030" y="243172"/>
                </a:lnTo>
                <a:lnTo>
                  <a:pt x="34015" y="275739"/>
                </a:lnTo>
                <a:lnTo>
                  <a:pt x="62964" y="294556"/>
                </a:lnTo>
                <a:lnTo>
                  <a:pt x="101322" y="235211"/>
                </a:lnTo>
                <a:lnTo>
                  <a:pt x="107835" y="233763"/>
                </a:lnTo>
                <a:lnTo>
                  <a:pt x="142574" y="256199"/>
                </a:lnTo>
                <a:lnTo>
                  <a:pt x="161391" y="292385"/>
                </a:lnTo>
                <a:lnTo>
                  <a:pt x="159220" y="298899"/>
                </a:lnTo>
                <a:lnTo>
                  <a:pt x="96255" y="331466"/>
                </a:lnTo>
                <a:lnTo>
                  <a:pt x="111454" y="361863"/>
                </a:lnTo>
                <a:lnTo>
                  <a:pt x="147640" y="330743"/>
                </a:lnTo>
                <a:lnTo>
                  <a:pt x="125928" y="389364"/>
                </a:lnTo>
                <a:lnTo>
                  <a:pt x="158496" y="399496"/>
                </a:lnTo>
                <a:lnTo>
                  <a:pt x="175141" y="339427"/>
                </a:lnTo>
                <a:lnTo>
                  <a:pt x="185997" y="385746"/>
                </a:lnTo>
                <a:lnTo>
                  <a:pt x="216394" y="370547"/>
                </a:lnTo>
                <a:lnTo>
                  <a:pt x="183826" y="307583"/>
                </a:lnTo>
                <a:lnTo>
                  <a:pt x="185274" y="301070"/>
                </a:lnTo>
                <a:lnTo>
                  <a:pt x="222184" y="282253"/>
                </a:lnTo>
                <a:lnTo>
                  <a:pt x="263436" y="284424"/>
                </a:lnTo>
                <a:lnTo>
                  <a:pt x="267778" y="289490"/>
                </a:lnTo>
                <a:lnTo>
                  <a:pt x="264160" y="360415"/>
                </a:lnTo>
                <a:lnTo>
                  <a:pt x="298175" y="361863"/>
                </a:lnTo>
                <a:lnTo>
                  <a:pt x="289490" y="315544"/>
                </a:lnTo>
                <a:lnTo>
                  <a:pt x="329295" y="363310"/>
                </a:lnTo>
                <a:lnTo>
                  <a:pt x="354625" y="340151"/>
                </a:lnTo>
                <a:lnTo>
                  <a:pt x="310478" y="295280"/>
                </a:lnTo>
                <a:lnTo>
                  <a:pt x="354625" y="308307"/>
                </a:lnTo>
                <a:close/>
                <a:moveTo>
                  <a:pt x="256922" y="241724"/>
                </a:moveTo>
                <a:lnTo>
                  <a:pt x="220736" y="204814"/>
                </a:lnTo>
                <a:lnTo>
                  <a:pt x="271397" y="196130"/>
                </a:lnTo>
                <a:lnTo>
                  <a:pt x="257646" y="217118"/>
                </a:lnTo>
                <a:lnTo>
                  <a:pt x="256922" y="241724"/>
                </a:lnTo>
                <a:close/>
                <a:moveTo>
                  <a:pt x="246067" y="161391"/>
                </a:moveTo>
                <a:lnTo>
                  <a:pt x="267055" y="174418"/>
                </a:lnTo>
                <a:lnTo>
                  <a:pt x="217118" y="187445"/>
                </a:lnTo>
                <a:lnTo>
                  <a:pt x="235211" y="138955"/>
                </a:lnTo>
                <a:lnTo>
                  <a:pt x="246067" y="161391"/>
                </a:lnTo>
                <a:close/>
                <a:moveTo>
                  <a:pt x="191063" y="143298"/>
                </a:moveTo>
                <a:lnTo>
                  <a:pt x="212775" y="132442"/>
                </a:lnTo>
                <a:lnTo>
                  <a:pt x="199024" y="181655"/>
                </a:lnTo>
                <a:lnTo>
                  <a:pt x="166457" y="142574"/>
                </a:lnTo>
                <a:lnTo>
                  <a:pt x="191063" y="143298"/>
                </a:lnTo>
                <a:close/>
                <a:moveTo>
                  <a:pt x="149811" y="157048"/>
                </a:moveTo>
                <a:lnTo>
                  <a:pt x="185997" y="193958"/>
                </a:lnTo>
                <a:lnTo>
                  <a:pt x="135337" y="202643"/>
                </a:lnTo>
                <a:lnTo>
                  <a:pt x="149087" y="181655"/>
                </a:lnTo>
                <a:lnTo>
                  <a:pt x="149811" y="157048"/>
                </a:lnTo>
                <a:close/>
                <a:moveTo>
                  <a:pt x="160667" y="238106"/>
                </a:moveTo>
                <a:lnTo>
                  <a:pt x="139679" y="225079"/>
                </a:lnTo>
                <a:lnTo>
                  <a:pt x="189616" y="212052"/>
                </a:lnTo>
                <a:lnTo>
                  <a:pt x="171523" y="260541"/>
                </a:lnTo>
                <a:lnTo>
                  <a:pt x="160667" y="238106"/>
                </a:lnTo>
                <a:close/>
                <a:moveTo>
                  <a:pt x="215670" y="255475"/>
                </a:moveTo>
                <a:lnTo>
                  <a:pt x="193958" y="267055"/>
                </a:lnTo>
                <a:lnTo>
                  <a:pt x="207709" y="217841"/>
                </a:lnTo>
                <a:lnTo>
                  <a:pt x="240277" y="256923"/>
                </a:lnTo>
                <a:lnTo>
                  <a:pt x="215670" y="255475"/>
                </a:lnTo>
                <a:close/>
              </a:path>
            </a:pathLst>
          </a:custGeom>
          <a:solidFill>
            <a:schemeClr val="accent2"/>
          </a:solidFill>
          <a:ln w="7144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60" name="任意多边形: 形状 59">
            <a:extLst>
              <a:ext uri="{FF2B5EF4-FFF2-40B4-BE49-F238E27FC236}">
                <a16:creationId xmlns:a16="http://schemas.microsoft.com/office/drawing/2014/main" id="{F564127C-76B0-4683-99FF-EE6F2987DBC5}"/>
              </a:ext>
            </a:extLst>
          </p:cNvPr>
          <p:cNvSpPr/>
          <p:nvPr/>
        </p:nvSpPr>
        <p:spPr>
          <a:xfrm>
            <a:off x="9868523" y="3937841"/>
            <a:ext cx="224990" cy="220987"/>
          </a:xfrm>
          <a:custGeom>
            <a:avLst/>
            <a:gdLst>
              <a:gd name="connsiteX0" fmla="*/ 354625 w 406733"/>
              <a:gd name="connsiteY0" fmla="*/ 308307 h 399496"/>
              <a:gd name="connsiteX1" fmla="*/ 356073 w 406733"/>
              <a:gd name="connsiteY1" fmla="*/ 274292 h 399496"/>
              <a:gd name="connsiteX2" fmla="*/ 285148 w 406733"/>
              <a:gd name="connsiteY2" fmla="*/ 270673 h 399496"/>
              <a:gd name="connsiteX3" fmla="*/ 280805 w 406733"/>
              <a:gd name="connsiteY3" fmla="*/ 265607 h 399496"/>
              <a:gd name="connsiteX4" fmla="*/ 282976 w 406733"/>
              <a:gd name="connsiteY4" fmla="*/ 224355 h 399496"/>
              <a:gd name="connsiteX5" fmla="*/ 305412 w 406733"/>
              <a:gd name="connsiteY5" fmla="*/ 189616 h 399496"/>
              <a:gd name="connsiteX6" fmla="*/ 311925 w 406733"/>
              <a:gd name="connsiteY6" fmla="*/ 188169 h 399496"/>
              <a:gd name="connsiteX7" fmla="*/ 371271 w 406733"/>
              <a:gd name="connsiteY7" fmla="*/ 226526 h 399496"/>
              <a:gd name="connsiteX8" fmla="*/ 390088 w 406733"/>
              <a:gd name="connsiteY8" fmla="*/ 197577 h 399496"/>
              <a:gd name="connsiteX9" fmla="*/ 345217 w 406733"/>
              <a:gd name="connsiteY9" fmla="*/ 182379 h 399496"/>
              <a:gd name="connsiteX10" fmla="*/ 406733 w 406733"/>
              <a:gd name="connsiteY10" fmla="*/ 171523 h 399496"/>
              <a:gd name="connsiteX11" fmla="*/ 399496 w 406733"/>
              <a:gd name="connsiteY11" fmla="*/ 138232 h 399496"/>
              <a:gd name="connsiteX12" fmla="*/ 338703 w 406733"/>
              <a:gd name="connsiteY12" fmla="*/ 154154 h 399496"/>
              <a:gd name="connsiteX13" fmla="*/ 372718 w 406733"/>
              <a:gd name="connsiteY13" fmla="*/ 121586 h 399496"/>
              <a:gd name="connsiteX14" fmla="*/ 343769 w 406733"/>
              <a:gd name="connsiteY14" fmla="*/ 102769 h 399496"/>
              <a:gd name="connsiteX15" fmla="*/ 305412 w 406733"/>
              <a:gd name="connsiteY15" fmla="*/ 162115 h 399496"/>
              <a:gd name="connsiteX16" fmla="*/ 298898 w 406733"/>
              <a:gd name="connsiteY16" fmla="*/ 163562 h 399496"/>
              <a:gd name="connsiteX17" fmla="*/ 264160 w 406733"/>
              <a:gd name="connsiteY17" fmla="*/ 141126 h 399496"/>
              <a:gd name="connsiteX18" fmla="*/ 245343 w 406733"/>
              <a:gd name="connsiteY18" fmla="*/ 104940 h 399496"/>
              <a:gd name="connsiteX19" fmla="*/ 247514 w 406733"/>
              <a:gd name="connsiteY19" fmla="*/ 98427 h 399496"/>
              <a:gd name="connsiteX20" fmla="*/ 310478 w 406733"/>
              <a:gd name="connsiteY20" fmla="*/ 65859 h 399496"/>
              <a:gd name="connsiteX21" fmla="*/ 296727 w 406733"/>
              <a:gd name="connsiteY21" fmla="*/ 38357 h 399496"/>
              <a:gd name="connsiteX22" fmla="*/ 260541 w 406733"/>
              <a:gd name="connsiteY22" fmla="*/ 68754 h 399496"/>
              <a:gd name="connsiteX23" fmla="*/ 282253 w 406733"/>
              <a:gd name="connsiteY23" fmla="*/ 10132 h 399496"/>
              <a:gd name="connsiteX24" fmla="*/ 249685 w 406733"/>
              <a:gd name="connsiteY24" fmla="*/ 0 h 399496"/>
              <a:gd name="connsiteX25" fmla="*/ 233039 w 406733"/>
              <a:gd name="connsiteY25" fmla="*/ 60069 h 399496"/>
              <a:gd name="connsiteX26" fmla="*/ 222184 w 406733"/>
              <a:gd name="connsiteY26" fmla="*/ 14475 h 399496"/>
              <a:gd name="connsiteX27" fmla="*/ 191787 w 406733"/>
              <a:gd name="connsiteY27" fmla="*/ 29673 h 399496"/>
              <a:gd name="connsiteX28" fmla="*/ 224355 w 406733"/>
              <a:gd name="connsiteY28" fmla="*/ 92637 h 399496"/>
              <a:gd name="connsiteX29" fmla="*/ 222907 w 406733"/>
              <a:gd name="connsiteY29" fmla="*/ 99150 h 399496"/>
              <a:gd name="connsiteX30" fmla="*/ 186721 w 406733"/>
              <a:gd name="connsiteY30" fmla="*/ 117967 h 399496"/>
              <a:gd name="connsiteX31" fmla="*/ 144745 w 406733"/>
              <a:gd name="connsiteY31" fmla="*/ 115796 h 399496"/>
              <a:gd name="connsiteX32" fmla="*/ 140403 w 406733"/>
              <a:gd name="connsiteY32" fmla="*/ 110730 h 399496"/>
              <a:gd name="connsiteX33" fmla="*/ 144021 w 406733"/>
              <a:gd name="connsiteY33" fmla="*/ 39805 h 399496"/>
              <a:gd name="connsiteX34" fmla="*/ 110006 w 406733"/>
              <a:gd name="connsiteY34" fmla="*/ 38357 h 399496"/>
              <a:gd name="connsiteX35" fmla="*/ 118691 w 406733"/>
              <a:gd name="connsiteY35" fmla="*/ 84676 h 399496"/>
              <a:gd name="connsiteX36" fmla="*/ 78886 w 406733"/>
              <a:gd name="connsiteY36" fmla="*/ 36910 h 399496"/>
              <a:gd name="connsiteX37" fmla="*/ 53556 w 406733"/>
              <a:gd name="connsiteY37" fmla="*/ 59345 h 399496"/>
              <a:gd name="connsiteX38" fmla="*/ 97703 w 406733"/>
              <a:gd name="connsiteY38" fmla="*/ 104216 h 399496"/>
              <a:gd name="connsiteX39" fmla="*/ 52108 w 406733"/>
              <a:gd name="connsiteY39" fmla="*/ 90466 h 399496"/>
              <a:gd name="connsiteX40" fmla="*/ 50661 w 406733"/>
              <a:gd name="connsiteY40" fmla="*/ 124481 h 399496"/>
              <a:gd name="connsiteX41" fmla="*/ 121586 w 406733"/>
              <a:gd name="connsiteY41" fmla="*/ 128099 h 399496"/>
              <a:gd name="connsiteX42" fmla="*/ 126652 w 406733"/>
              <a:gd name="connsiteY42" fmla="*/ 133165 h 399496"/>
              <a:gd name="connsiteX43" fmla="*/ 123757 w 406733"/>
              <a:gd name="connsiteY43" fmla="*/ 173694 h 399496"/>
              <a:gd name="connsiteX44" fmla="*/ 101322 w 406733"/>
              <a:gd name="connsiteY44" fmla="*/ 208433 h 399496"/>
              <a:gd name="connsiteX45" fmla="*/ 94808 w 406733"/>
              <a:gd name="connsiteY45" fmla="*/ 209880 h 399496"/>
              <a:gd name="connsiteX46" fmla="*/ 35463 w 406733"/>
              <a:gd name="connsiteY46" fmla="*/ 171523 h 399496"/>
              <a:gd name="connsiteX47" fmla="*/ 16646 w 406733"/>
              <a:gd name="connsiteY47" fmla="*/ 200472 h 399496"/>
              <a:gd name="connsiteX48" fmla="*/ 61517 w 406733"/>
              <a:gd name="connsiteY48" fmla="*/ 215670 h 399496"/>
              <a:gd name="connsiteX49" fmla="*/ 0 w 406733"/>
              <a:gd name="connsiteY49" fmla="*/ 225802 h 399496"/>
              <a:gd name="connsiteX50" fmla="*/ 7237 w 406733"/>
              <a:gd name="connsiteY50" fmla="*/ 259094 h 399496"/>
              <a:gd name="connsiteX51" fmla="*/ 68030 w 406733"/>
              <a:gd name="connsiteY51" fmla="*/ 243172 h 399496"/>
              <a:gd name="connsiteX52" fmla="*/ 34015 w 406733"/>
              <a:gd name="connsiteY52" fmla="*/ 275739 h 399496"/>
              <a:gd name="connsiteX53" fmla="*/ 62964 w 406733"/>
              <a:gd name="connsiteY53" fmla="*/ 294556 h 399496"/>
              <a:gd name="connsiteX54" fmla="*/ 101322 w 406733"/>
              <a:gd name="connsiteY54" fmla="*/ 235211 h 399496"/>
              <a:gd name="connsiteX55" fmla="*/ 107835 w 406733"/>
              <a:gd name="connsiteY55" fmla="*/ 233763 h 399496"/>
              <a:gd name="connsiteX56" fmla="*/ 142574 w 406733"/>
              <a:gd name="connsiteY56" fmla="*/ 256199 h 399496"/>
              <a:gd name="connsiteX57" fmla="*/ 161391 w 406733"/>
              <a:gd name="connsiteY57" fmla="*/ 292385 h 399496"/>
              <a:gd name="connsiteX58" fmla="*/ 159220 w 406733"/>
              <a:gd name="connsiteY58" fmla="*/ 298899 h 399496"/>
              <a:gd name="connsiteX59" fmla="*/ 96255 w 406733"/>
              <a:gd name="connsiteY59" fmla="*/ 331466 h 399496"/>
              <a:gd name="connsiteX60" fmla="*/ 111454 w 406733"/>
              <a:gd name="connsiteY60" fmla="*/ 361863 h 399496"/>
              <a:gd name="connsiteX61" fmla="*/ 147640 w 406733"/>
              <a:gd name="connsiteY61" fmla="*/ 330743 h 399496"/>
              <a:gd name="connsiteX62" fmla="*/ 125928 w 406733"/>
              <a:gd name="connsiteY62" fmla="*/ 389364 h 399496"/>
              <a:gd name="connsiteX63" fmla="*/ 158496 w 406733"/>
              <a:gd name="connsiteY63" fmla="*/ 399496 h 399496"/>
              <a:gd name="connsiteX64" fmla="*/ 175141 w 406733"/>
              <a:gd name="connsiteY64" fmla="*/ 339427 h 399496"/>
              <a:gd name="connsiteX65" fmla="*/ 185997 w 406733"/>
              <a:gd name="connsiteY65" fmla="*/ 385746 h 399496"/>
              <a:gd name="connsiteX66" fmla="*/ 216394 w 406733"/>
              <a:gd name="connsiteY66" fmla="*/ 370547 h 399496"/>
              <a:gd name="connsiteX67" fmla="*/ 183826 w 406733"/>
              <a:gd name="connsiteY67" fmla="*/ 307583 h 399496"/>
              <a:gd name="connsiteX68" fmla="*/ 185274 w 406733"/>
              <a:gd name="connsiteY68" fmla="*/ 301070 h 399496"/>
              <a:gd name="connsiteX69" fmla="*/ 222184 w 406733"/>
              <a:gd name="connsiteY69" fmla="*/ 282253 h 399496"/>
              <a:gd name="connsiteX70" fmla="*/ 263436 w 406733"/>
              <a:gd name="connsiteY70" fmla="*/ 284424 h 399496"/>
              <a:gd name="connsiteX71" fmla="*/ 267778 w 406733"/>
              <a:gd name="connsiteY71" fmla="*/ 289490 h 399496"/>
              <a:gd name="connsiteX72" fmla="*/ 264160 w 406733"/>
              <a:gd name="connsiteY72" fmla="*/ 360415 h 399496"/>
              <a:gd name="connsiteX73" fmla="*/ 298175 w 406733"/>
              <a:gd name="connsiteY73" fmla="*/ 361863 h 399496"/>
              <a:gd name="connsiteX74" fmla="*/ 289490 w 406733"/>
              <a:gd name="connsiteY74" fmla="*/ 315544 h 399496"/>
              <a:gd name="connsiteX75" fmla="*/ 329295 w 406733"/>
              <a:gd name="connsiteY75" fmla="*/ 363310 h 399496"/>
              <a:gd name="connsiteX76" fmla="*/ 354625 w 406733"/>
              <a:gd name="connsiteY76" fmla="*/ 340151 h 399496"/>
              <a:gd name="connsiteX77" fmla="*/ 310478 w 406733"/>
              <a:gd name="connsiteY77" fmla="*/ 295280 h 399496"/>
              <a:gd name="connsiteX78" fmla="*/ 354625 w 406733"/>
              <a:gd name="connsiteY78" fmla="*/ 308307 h 399496"/>
              <a:gd name="connsiteX79" fmla="*/ 256922 w 406733"/>
              <a:gd name="connsiteY79" fmla="*/ 241724 h 399496"/>
              <a:gd name="connsiteX80" fmla="*/ 220736 w 406733"/>
              <a:gd name="connsiteY80" fmla="*/ 204814 h 399496"/>
              <a:gd name="connsiteX81" fmla="*/ 271397 w 406733"/>
              <a:gd name="connsiteY81" fmla="*/ 196130 h 399496"/>
              <a:gd name="connsiteX82" fmla="*/ 257646 w 406733"/>
              <a:gd name="connsiteY82" fmla="*/ 217118 h 399496"/>
              <a:gd name="connsiteX83" fmla="*/ 256922 w 406733"/>
              <a:gd name="connsiteY83" fmla="*/ 241724 h 399496"/>
              <a:gd name="connsiteX84" fmla="*/ 246067 w 406733"/>
              <a:gd name="connsiteY84" fmla="*/ 161391 h 399496"/>
              <a:gd name="connsiteX85" fmla="*/ 267055 w 406733"/>
              <a:gd name="connsiteY85" fmla="*/ 174418 h 399496"/>
              <a:gd name="connsiteX86" fmla="*/ 217118 w 406733"/>
              <a:gd name="connsiteY86" fmla="*/ 187445 h 399496"/>
              <a:gd name="connsiteX87" fmla="*/ 235211 w 406733"/>
              <a:gd name="connsiteY87" fmla="*/ 138955 h 399496"/>
              <a:gd name="connsiteX88" fmla="*/ 246067 w 406733"/>
              <a:gd name="connsiteY88" fmla="*/ 161391 h 399496"/>
              <a:gd name="connsiteX89" fmla="*/ 191063 w 406733"/>
              <a:gd name="connsiteY89" fmla="*/ 143298 h 399496"/>
              <a:gd name="connsiteX90" fmla="*/ 212775 w 406733"/>
              <a:gd name="connsiteY90" fmla="*/ 132442 h 399496"/>
              <a:gd name="connsiteX91" fmla="*/ 199024 w 406733"/>
              <a:gd name="connsiteY91" fmla="*/ 181655 h 399496"/>
              <a:gd name="connsiteX92" fmla="*/ 166457 w 406733"/>
              <a:gd name="connsiteY92" fmla="*/ 142574 h 399496"/>
              <a:gd name="connsiteX93" fmla="*/ 191063 w 406733"/>
              <a:gd name="connsiteY93" fmla="*/ 143298 h 399496"/>
              <a:gd name="connsiteX94" fmla="*/ 149811 w 406733"/>
              <a:gd name="connsiteY94" fmla="*/ 157048 h 399496"/>
              <a:gd name="connsiteX95" fmla="*/ 185997 w 406733"/>
              <a:gd name="connsiteY95" fmla="*/ 193958 h 399496"/>
              <a:gd name="connsiteX96" fmla="*/ 135337 w 406733"/>
              <a:gd name="connsiteY96" fmla="*/ 202643 h 399496"/>
              <a:gd name="connsiteX97" fmla="*/ 149087 w 406733"/>
              <a:gd name="connsiteY97" fmla="*/ 181655 h 399496"/>
              <a:gd name="connsiteX98" fmla="*/ 149811 w 406733"/>
              <a:gd name="connsiteY98" fmla="*/ 157048 h 399496"/>
              <a:gd name="connsiteX99" fmla="*/ 160667 w 406733"/>
              <a:gd name="connsiteY99" fmla="*/ 238106 h 399496"/>
              <a:gd name="connsiteX100" fmla="*/ 139679 w 406733"/>
              <a:gd name="connsiteY100" fmla="*/ 225079 h 399496"/>
              <a:gd name="connsiteX101" fmla="*/ 189616 w 406733"/>
              <a:gd name="connsiteY101" fmla="*/ 212052 h 399496"/>
              <a:gd name="connsiteX102" fmla="*/ 171523 w 406733"/>
              <a:gd name="connsiteY102" fmla="*/ 260541 h 399496"/>
              <a:gd name="connsiteX103" fmla="*/ 160667 w 406733"/>
              <a:gd name="connsiteY103" fmla="*/ 238106 h 399496"/>
              <a:gd name="connsiteX104" fmla="*/ 215670 w 406733"/>
              <a:gd name="connsiteY104" fmla="*/ 255475 h 399496"/>
              <a:gd name="connsiteX105" fmla="*/ 193958 w 406733"/>
              <a:gd name="connsiteY105" fmla="*/ 267055 h 399496"/>
              <a:gd name="connsiteX106" fmla="*/ 207709 w 406733"/>
              <a:gd name="connsiteY106" fmla="*/ 217841 h 399496"/>
              <a:gd name="connsiteX107" fmla="*/ 240277 w 406733"/>
              <a:gd name="connsiteY107" fmla="*/ 256923 h 399496"/>
              <a:gd name="connsiteX108" fmla="*/ 215670 w 406733"/>
              <a:gd name="connsiteY108" fmla="*/ 255475 h 3994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</a:cxnLst>
            <a:rect l="l" t="t" r="r" b="b"/>
            <a:pathLst>
              <a:path w="406733" h="399496">
                <a:moveTo>
                  <a:pt x="354625" y="308307"/>
                </a:moveTo>
                <a:lnTo>
                  <a:pt x="356073" y="274292"/>
                </a:lnTo>
                <a:lnTo>
                  <a:pt x="285148" y="270673"/>
                </a:lnTo>
                <a:lnTo>
                  <a:pt x="280805" y="265607"/>
                </a:lnTo>
                <a:lnTo>
                  <a:pt x="282976" y="224355"/>
                </a:lnTo>
                <a:lnTo>
                  <a:pt x="305412" y="189616"/>
                </a:lnTo>
                <a:lnTo>
                  <a:pt x="311925" y="188169"/>
                </a:lnTo>
                <a:lnTo>
                  <a:pt x="371271" y="226526"/>
                </a:lnTo>
                <a:lnTo>
                  <a:pt x="390088" y="197577"/>
                </a:lnTo>
                <a:lnTo>
                  <a:pt x="345217" y="182379"/>
                </a:lnTo>
                <a:lnTo>
                  <a:pt x="406733" y="171523"/>
                </a:lnTo>
                <a:lnTo>
                  <a:pt x="399496" y="138232"/>
                </a:lnTo>
                <a:lnTo>
                  <a:pt x="338703" y="154154"/>
                </a:lnTo>
                <a:lnTo>
                  <a:pt x="372718" y="121586"/>
                </a:lnTo>
                <a:lnTo>
                  <a:pt x="343769" y="102769"/>
                </a:lnTo>
                <a:lnTo>
                  <a:pt x="305412" y="162115"/>
                </a:lnTo>
                <a:lnTo>
                  <a:pt x="298898" y="163562"/>
                </a:lnTo>
                <a:lnTo>
                  <a:pt x="264160" y="141126"/>
                </a:lnTo>
                <a:lnTo>
                  <a:pt x="245343" y="104940"/>
                </a:lnTo>
                <a:lnTo>
                  <a:pt x="247514" y="98427"/>
                </a:lnTo>
                <a:lnTo>
                  <a:pt x="310478" y="65859"/>
                </a:lnTo>
                <a:lnTo>
                  <a:pt x="296727" y="38357"/>
                </a:lnTo>
                <a:lnTo>
                  <a:pt x="260541" y="68754"/>
                </a:lnTo>
                <a:lnTo>
                  <a:pt x="282253" y="10132"/>
                </a:lnTo>
                <a:lnTo>
                  <a:pt x="249685" y="0"/>
                </a:lnTo>
                <a:lnTo>
                  <a:pt x="233039" y="60069"/>
                </a:lnTo>
                <a:lnTo>
                  <a:pt x="222184" y="14475"/>
                </a:lnTo>
                <a:lnTo>
                  <a:pt x="191787" y="29673"/>
                </a:lnTo>
                <a:lnTo>
                  <a:pt x="224355" y="92637"/>
                </a:lnTo>
                <a:lnTo>
                  <a:pt x="222907" y="99150"/>
                </a:lnTo>
                <a:lnTo>
                  <a:pt x="186721" y="117967"/>
                </a:lnTo>
                <a:lnTo>
                  <a:pt x="144745" y="115796"/>
                </a:lnTo>
                <a:lnTo>
                  <a:pt x="140403" y="110730"/>
                </a:lnTo>
                <a:lnTo>
                  <a:pt x="144021" y="39805"/>
                </a:lnTo>
                <a:lnTo>
                  <a:pt x="110006" y="38357"/>
                </a:lnTo>
                <a:lnTo>
                  <a:pt x="118691" y="84676"/>
                </a:lnTo>
                <a:lnTo>
                  <a:pt x="78886" y="36910"/>
                </a:lnTo>
                <a:lnTo>
                  <a:pt x="53556" y="59345"/>
                </a:lnTo>
                <a:lnTo>
                  <a:pt x="97703" y="104216"/>
                </a:lnTo>
                <a:lnTo>
                  <a:pt x="52108" y="90466"/>
                </a:lnTo>
                <a:lnTo>
                  <a:pt x="50661" y="124481"/>
                </a:lnTo>
                <a:lnTo>
                  <a:pt x="121586" y="128099"/>
                </a:lnTo>
                <a:lnTo>
                  <a:pt x="126652" y="133165"/>
                </a:lnTo>
                <a:lnTo>
                  <a:pt x="123757" y="173694"/>
                </a:lnTo>
                <a:lnTo>
                  <a:pt x="101322" y="208433"/>
                </a:lnTo>
                <a:lnTo>
                  <a:pt x="94808" y="209880"/>
                </a:lnTo>
                <a:lnTo>
                  <a:pt x="35463" y="171523"/>
                </a:lnTo>
                <a:lnTo>
                  <a:pt x="16646" y="200472"/>
                </a:lnTo>
                <a:lnTo>
                  <a:pt x="61517" y="215670"/>
                </a:lnTo>
                <a:lnTo>
                  <a:pt x="0" y="225802"/>
                </a:lnTo>
                <a:lnTo>
                  <a:pt x="7237" y="259094"/>
                </a:lnTo>
                <a:lnTo>
                  <a:pt x="68030" y="243172"/>
                </a:lnTo>
                <a:lnTo>
                  <a:pt x="34015" y="275739"/>
                </a:lnTo>
                <a:lnTo>
                  <a:pt x="62964" y="294556"/>
                </a:lnTo>
                <a:lnTo>
                  <a:pt x="101322" y="235211"/>
                </a:lnTo>
                <a:lnTo>
                  <a:pt x="107835" y="233763"/>
                </a:lnTo>
                <a:lnTo>
                  <a:pt x="142574" y="256199"/>
                </a:lnTo>
                <a:lnTo>
                  <a:pt x="161391" y="292385"/>
                </a:lnTo>
                <a:lnTo>
                  <a:pt x="159220" y="298899"/>
                </a:lnTo>
                <a:lnTo>
                  <a:pt x="96255" y="331466"/>
                </a:lnTo>
                <a:lnTo>
                  <a:pt x="111454" y="361863"/>
                </a:lnTo>
                <a:lnTo>
                  <a:pt x="147640" y="330743"/>
                </a:lnTo>
                <a:lnTo>
                  <a:pt x="125928" y="389364"/>
                </a:lnTo>
                <a:lnTo>
                  <a:pt x="158496" y="399496"/>
                </a:lnTo>
                <a:lnTo>
                  <a:pt x="175141" y="339427"/>
                </a:lnTo>
                <a:lnTo>
                  <a:pt x="185997" y="385746"/>
                </a:lnTo>
                <a:lnTo>
                  <a:pt x="216394" y="370547"/>
                </a:lnTo>
                <a:lnTo>
                  <a:pt x="183826" y="307583"/>
                </a:lnTo>
                <a:lnTo>
                  <a:pt x="185274" y="301070"/>
                </a:lnTo>
                <a:lnTo>
                  <a:pt x="222184" y="282253"/>
                </a:lnTo>
                <a:lnTo>
                  <a:pt x="263436" y="284424"/>
                </a:lnTo>
                <a:lnTo>
                  <a:pt x="267778" y="289490"/>
                </a:lnTo>
                <a:lnTo>
                  <a:pt x="264160" y="360415"/>
                </a:lnTo>
                <a:lnTo>
                  <a:pt x="298175" y="361863"/>
                </a:lnTo>
                <a:lnTo>
                  <a:pt x="289490" y="315544"/>
                </a:lnTo>
                <a:lnTo>
                  <a:pt x="329295" y="363310"/>
                </a:lnTo>
                <a:lnTo>
                  <a:pt x="354625" y="340151"/>
                </a:lnTo>
                <a:lnTo>
                  <a:pt x="310478" y="295280"/>
                </a:lnTo>
                <a:lnTo>
                  <a:pt x="354625" y="308307"/>
                </a:lnTo>
                <a:close/>
                <a:moveTo>
                  <a:pt x="256922" y="241724"/>
                </a:moveTo>
                <a:lnTo>
                  <a:pt x="220736" y="204814"/>
                </a:lnTo>
                <a:lnTo>
                  <a:pt x="271397" y="196130"/>
                </a:lnTo>
                <a:lnTo>
                  <a:pt x="257646" y="217118"/>
                </a:lnTo>
                <a:lnTo>
                  <a:pt x="256922" y="241724"/>
                </a:lnTo>
                <a:close/>
                <a:moveTo>
                  <a:pt x="246067" y="161391"/>
                </a:moveTo>
                <a:lnTo>
                  <a:pt x="267055" y="174418"/>
                </a:lnTo>
                <a:lnTo>
                  <a:pt x="217118" y="187445"/>
                </a:lnTo>
                <a:lnTo>
                  <a:pt x="235211" y="138955"/>
                </a:lnTo>
                <a:lnTo>
                  <a:pt x="246067" y="161391"/>
                </a:lnTo>
                <a:close/>
                <a:moveTo>
                  <a:pt x="191063" y="143298"/>
                </a:moveTo>
                <a:lnTo>
                  <a:pt x="212775" y="132442"/>
                </a:lnTo>
                <a:lnTo>
                  <a:pt x="199024" y="181655"/>
                </a:lnTo>
                <a:lnTo>
                  <a:pt x="166457" y="142574"/>
                </a:lnTo>
                <a:lnTo>
                  <a:pt x="191063" y="143298"/>
                </a:lnTo>
                <a:close/>
                <a:moveTo>
                  <a:pt x="149811" y="157048"/>
                </a:moveTo>
                <a:lnTo>
                  <a:pt x="185997" y="193958"/>
                </a:lnTo>
                <a:lnTo>
                  <a:pt x="135337" y="202643"/>
                </a:lnTo>
                <a:lnTo>
                  <a:pt x="149087" y="181655"/>
                </a:lnTo>
                <a:lnTo>
                  <a:pt x="149811" y="157048"/>
                </a:lnTo>
                <a:close/>
                <a:moveTo>
                  <a:pt x="160667" y="238106"/>
                </a:moveTo>
                <a:lnTo>
                  <a:pt x="139679" y="225079"/>
                </a:lnTo>
                <a:lnTo>
                  <a:pt x="189616" y="212052"/>
                </a:lnTo>
                <a:lnTo>
                  <a:pt x="171523" y="260541"/>
                </a:lnTo>
                <a:lnTo>
                  <a:pt x="160667" y="238106"/>
                </a:lnTo>
                <a:close/>
                <a:moveTo>
                  <a:pt x="215670" y="255475"/>
                </a:moveTo>
                <a:lnTo>
                  <a:pt x="193958" y="267055"/>
                </a:lnTo>
                <a:lnTo>
                  <a:pt x="207709" y="217841"/>
                </a:lnTo>
                <a:lnTo>
                  <a:pt x="240277" y="256923"/>
                </a:lnTo>
                <a:lnTo>
                  <a:pt x="215670" y="255475"/>
                </a:lnTo>
                <a:close/>
              </a:path>
            </a:pathLst>
          </a:custGeom>
          <a:solidFill>
            <a:schemeClr val="accent2"/>
          </a:solidFill>
          <a:ln w="7144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61" name="任意多边形: 形状 60">
            <a:extLst>
              <a:ext uri="{FF2B5EF4-FFF2-40B4-BE49-F238E27FC236}">
                <a16:creationId xmlns:a16="http://schemas.microsoft.com/office/drawing/2014/main" id="{39BA5389-248A-4D43-AD00-F807DD4954E5}"/>
              </a:ext>
            </a:extLst>
          </p:cNvPr>
          <p:cNvSpPr/>
          <p:nvPr/>
        </p:nvSpPr>
        <p:spPr>
          <a:xfrm>
            <a:off x="9763073" y="4318436"/>
            <a:ext cx="92822" cy="91171"/>
          </a:xfrm>
          <a:custGeom>
            <a:avLst/>
            <a:gdLst>
              <a:gd name="connsiteX0" fmla="*/ 354625 w 406733"/>
              <a:gd name="connsiteY0" fmla="*/ 308307 h 399496"/>
              <a:gd name="connsiteX1" fmla="*/ 356073 w 406733"/>
              <a:gd name="connsiteY1" fmla="*/ 274292 h 399496"/>
              <a:gd name="connsiteX2" fmla="*/ 285148 w 406733"/>
              <a:gd name="connsiteY2" fmla="*/ 270673 h 399496"/>
              <a:gd name="connsiteX3" fmla="*/ 280805 w 406733"/>
              <a:gd name="connsiteY3" fmla="*/ 265607 h 399496"/>
              <a:gd name="connsiteX4" fmla="*/ 282976 w 406733"/>
              <a:gd name="connsiteY4" fmla="*/ 224355 h 399496"/>
              <a:gd name="connsiteX5" fmla="*/ 305412 w 406733"/>
              <a:gd name="connsiteY5" fmla="*/ 189616 h 399496"/>
              <a:gd name="connsiteX6" fmla="*/ 311925 w 406733"/>
              <a:gd name="connsiteY6" fmla="*/ 188169 h 399496"/>
              <a:gd name="connsiteX7" fmla="*/ 371271 w 406733"/>
              <a:gd name="connsiteY7" fmla="*/ 226526 h 399496"/>
              <a:gd name="connsiteX8" fmla="*/ 390088 w 406733"/>
              <a:gd name="connsiteY8" fmla="*/ 197577 h 399496"/>
              <a:gd name="connsiteX9" fmla="*/ 345217 w 406733"/>
              <a:gd name="connsiteY9" fmla="*/ 182379 h 399496"/>
              <a:gd name="connsiteX10" fmla="*/ 406733 w 406733"/>
              <a:gd name="connsiteY10" fmla="*/ 171523 h 399496"/>
              <a:gd name="connsiteX11" fmla="*/ 399496 w 406733"/>
              <a:gd name="connsiteY11" fmla="*/ 138232 h 399496"/>
              <a:gd name="connsiteX12" fmla="*/ 338703 w 406733"/>
              <a:gd name="connsiteY12" fmla="*/ 154154 h 399496"/>
              <a:gd name="connsiteX13" fmla="*/ 372718 w 406733"/>
              <a:gd name="connsiteY13" fmla="*/ 121586 h 399496"/>
              <a:gd name="connsiteX14" fmla="*/ 343769 w 406733"/>
              <a:gd name="connsiteY14" fmla="*/ 102769 h 399496"/>
              <a:gd name="connsiteX15" fmla="*/ 305412 w 406733"/>
              <a:gd name="connsiteY15" fmla="*/ 162115 h 399496"/>
              <a:gd name="connsiteX16" fmla="*/ 298898 w 406733"/>
              <a:gd name="connsiteY16" fmla="*/ 163562 h 399496"/>
              <a:gd name="connsiteX17" fmla="*/ 264160 w 406733"/>
              <a:gd name="connsiteY17" fmla="*/ 141126 h 399496"/>
              <a:gd name="connsiteX18" fmla="*/ 245343 w 406733"/>
              <a:gd name="connsiteY18" fmla="*/ 104940 h 399496"/>
              <a:gd name="connsiteX19" fmla="*/ 247514 w 406733"/>
              <a:gd name="connsiteY19" fmla="*/ 98427 h 399496"/>
              <a:gd name="connsiteX20" fmla="*/ 310478 w 406733"/>
              <a:gd name="connsiteY20" fmla="*/ 65859 h 399496"/>
              <a:gd name="connsiteX21" fmla="*/ 296727 w 406733"/>
              <a:gd name="connsiteY21" fmla="*/ 38357 h 399496"/>
              <a:gd name="connsiteX22" fmla="*/ 260541 w 406733"/>
              <a:gd name="connsiteY22" fmla="*/ 68754 h 399496"/>
              <a:gd name="connsiteX23" fmla="*/ 282253 w 406733"/>
              <a:gd name="connsiteY23" fmla="*/ 10132 h 399496"/>
              <a:gd name="connsiteX24" fmla="*/ 249685 w 406733"/>
              <a:gd name="connsiteY24" fmla="*/ 0 h 399496"/>
              <a:gd name="connsiteX25" fmla="*/ 233039 w 406733"/>
              <a:gd name="connsiteY25" fmla="*/ 60069 h 399496"/>
              <a:gd name="connsiteX26" fmla="*/ 222184 w 406733"/>
              <a:gd name="connsiteY26" fmla="*/ 14475 h 399496"/>
              <a:gd name="connsiteX27" fmla="*/ 191787 w 406733"/>
              <a:gd name="connsiteY27" fmla="*/ 29673 h 399496"/>
              <a:gd name="connsiteX28" fmla="*/ 224355 w 406733"/>
              <a:gd name="connsiteY28" fmla="*/ 92637 h 399496"/>
              <a:gd name="connsiteX29" fmla="*/ 222907 w 406733"/>
              <a:gd name="connsiteY29" fmla="*/ 99150 h 399496"/>
              <a:gd name="connsiteX30" fmla="*/ 186721 w 406733"/>
              <a:gd name="connsiteY30" fmla="*/ 117967 h 399496"/>
              <a:gd name="connsiteX31" fmla="*/ 144745 w 406733"/>
              <a:gd name="connsiteY31" fmla="*/ 115796 h 399496"/>
              <a:gd name="connsiteX32" fmla="*/ 140403 w 406733"/>
              <a:gd name="connsiteY32" fmla="*/ 110730 h 399496"/>
              <a:gd name="connsiteX33" fmla="*/ 144021 w 406733"/>
              <a:gd name="connsiteY33" fmla="*/ 39805 h 399496"/>
              <a:gd name="connsiteX34" fmla="*/ 110006 w 406733"/>
              <a:gd name="connsiteY34" fmla="*/ 38357 h 399496"/>
              <a:gd name="connsiteX35" fmla="*/ 118691 w 406733"/>
              <a:gd name="connsiteY35" fmla="*/ 84676 h 399496"/>
              <a:gd name="connsiteX36" fmla="*/ 78886 w 406733"/>
              <a:gd name="connsiteY36" fmla="*/ 36910 h 399496"/>
              <a:gd name="connsiteX37" fmla="*/ 53556 w 406733"/>
              <a:gd name="connsiteY37" fmla="*/ 59345 h 399496"/>
              <a:gd name="connsiteX38" fmla="*/ 97703 w 406733"/>
              <a:gd name="connsiteY38" fmla="*/ 104216 h 399496"/>
              <a:gd name="connsiteX39" fmla="*/ 52108 w 406733"/>
              <a:gd name="connsiteY39" fmla="*/ 90466 h 399496"/>
              <a:gd name="connsiteX40" fmla="*/ 50661 w 406733"/>
              <a:gd name="connsiteY40" fmla="*/ 124481 h 399496"/>
              <a:gd name="connsiteX41" fmla="*/ 121586 w 406733"/>
              <a:gd name="connsiteY41" fmla="*/ 128099 h 399496"/>
              <a:gd name="connsiteX42" fmla="*/ 126652 w 406733"/>
              <a:gd name="connsiteY42" fmla="*/ 133165 h 399496"/>
              <a:gd name="connsiteX43" fmla="*/ 123757 w 406733"/>
              <a:gd name="connsiteY43" fmla="*/ 173694 h 399496"/>
              <a:gd name="connsiteX44" fmla="*/ 101322 w 406733"/>
              <a:gd name="connsiteY44" fmla="*/ 208433 h 399496"/>
              <a:gd name="connsiteX45" fmla="*/ 94808 w 406733"/>
              <a:gd name="connsiteY45" fmla="*/ 209880 h 399496"/>
              <a:gd name="connsiteX46" fmla="*/ 35463 w 406733"/>
              <a:gd name="connsiteY46" fmla="*/ 171523 h 399496"/>
              <a:gd name="connsiteX47" fmla="*/ 16646 w 406733"/>
              <a:gd name="connsiteY47" fmla="*/ 200472 h 399496"/>
              <a:gd name="connsiteX48" fmla="*/ 61517 w 406733"/>
              <a:gd name="connsiteY48" fmla="*/ 215670 h 399496"/>
              <a:gd name="connsiteX49" fmla="*/ 0 w 406733"/>
              <a:gd name="connsiteY49" fmla="*/ 225802 h 399496"/>
              <a:gd name="connsiteX50" fmla="*/ 7237 w 406733"/>
              <a:gd name="connsiteY50" fmla="*/ 259094 h 399496"/>
              <a:gd name="connsiteX51" fmla="*/ 68030 w 406733"/>
              <a:gd name="connsiteY51" fmla="*/ 243172 h 399496"/>
              <a:gd name="connsiteX52" fmla="*/ 34015 w 406733"/>
              <a:gd name="connsiteY52" fmla="*/ 275739 h 399496"/>
              <a:gd name="connsiteX53" fmla="*/ 62964 w 406733"/>
              <a:gd name="connsiteY53" fmla="*/ 294556 h 399496"/>
              <a:gd name="connsiteX54" fmla="*/ 101322 w 406733"/>
              <a:gd name="connsiteY54" fmla="*/ 235211 h 399496"/>
              <a:gd name="connsiteX55" fmla="*/ 107835 w 406733"/>
              <a:gd name="connsiteY55" fmla="*/ 233763 h 399496"/>
              <a:gd name="connsiteX56" fmla="*/ 142574 w 406733"/>
              <a:gd name="connsiteY56" fmla="*/ 256199 h 399496"/>
              <a:gd name="connsiteX57" fmla="*/ 161391 w 406733"/>
              <a:gd name="connsiteY57" fmla="*/ 292385 h 399496"/>
              <a:gd name="connsiteX58" fmla="*/ 159220 w 406733"/>
              <a:gd name="connsiteY58" fmla="*/ 298899 h 399496"/>
              <a:gd name="connsiteX59" fmla="*/ 96255 w 406733"/>
              <a:gd name="connsiteY59" fmla="*/ 331466 h 399496"/>
              <a:gd name="connsiteX60" fmla="*/ 111454 w 406733"/>
              <a:gd name="connsiteY60" fmla="*/ 361863 h 399496"/>
              <a:gd name="connsiteX61" fmla="*/ 147640 w 406733"/>
              <a:gd name="connsiteY61" fmla="*/ 330743 h 399496"/>
              <a:gd name="connsiteX62" fmla="*/ 125928 w 406733"/>
              <a:gd name="connsiteY62" fmla="*/ 389364 h 399496"/>
              <a:gd name="connsiteX63" fmla="*/ 158496 w 406733"/>
              <a:gd name="connsiteY63" fmla="*/ 399496 h 399496"/>
              <a:gd name="connsiteX64" fmla="*/ 175141 w 406733"/>
              <a:gd name="connsiteY64" fmla="*/ 339427 h 399496"/>
              <a:gd name="connsiteX65" fmla="*/ 185997 w 406733"/>
              <a:gd name="connsiteY65" fmla="*/ 385746 h 399496"/>
              <a:gd name="connsiteX66" fmla="*/ 216394 w 406733"/>
              <a:gd name="connsiteY66" fmla="*/ 370547 h 399496"/>
              <a:gd name="connsiteX67" fmla="*/ 183826 w 406733"/>
              <a:gd name="connsiteY67" fmla="*/ 307583 h 399496"/>
              <a:gd name="connsiteX68" fmla="*/ 185274 w 406733"/>
              <a:gd name="connsiteY68" fmla="*/ 301070 h 399496"/>
              <a:gd name="connsiteX69" fmla="*/ 222184 w 406733"/>
              <a:gd name="connsiteY69" fmla="*/ 282253 h 399496"/>
              <a:gd name="connsiteX70" fmla="*/ 263436 w 406733"/>
              <a:gd name="connsiteY70" fmla="*/ 284424 h 399496"/>
              <a:gd name="connsiteX71" fmla="*/ 267778 w 406733"/>
              <a:gd name="connsiteY71" fmla="*/ 289490 h 399496"/>
              <a:gd name="connsiteX72" fmla="*/ 264160 w 406733"/>
              <a:gd name="connsiteY72" fmla="*/ 360415 h 399496"/>
              <a:gd name="connsiteX73" fmla="*/ 298175 w 406733"/>
              <a:gd name="connsiteY73" fmla="*/ 361863 h 399496"/>
              <a:gd name="connsiteX74" fmla="*/ 289490 w 406733"/>
              <a:gd name="connsiteY74" fmla="*/ 315544 h 399496"/>
              <a:gd name="connsiteX75" fmla="*/ 329295 w 406733"/>
              <a:gd name="connsiteY75" fmla="*/ 363310 h 399496"/>
              <a:gd name="connsiteX76" fmla="*/ 354625 w 406733"/>
              <a:gd name="connsiteY76" fmla="*/ 340151 h 399496"/>
              <a:gd name="connsiteX77" fmla="*/ 310478 w 406733"/>
              <a:gd name="connsiteY77" fmla="*/ 295280 h 399496"/>
              <a:gd name="connsiteX78" fmla="*/ 354625 w 406733"/>
              <a:gd name="connsiteY78" fmla="*/ 308307 h 399496"/>
              <a:gd name="connsiteX79" fmla="*/ 256922 w 406733"/>
              <a:gd name="connsiteY79" fmla="*/ 241724 h 399496"/>
              <a:gd name="connsiteX80" fmla="*/ 220736 w 406733"/>
              <a:gd name="connsiteY80" fmla="*/ 204814 h 399496"/>
              <a:gd name="connsiteX81" fmla="*/ 271397 w 406733"/>
              <a:gd name="connsiteY81" fmla="*/ 196130 h 399496"/>
              <a:gd name="connsiteX82" fmla="*/ 257646 w 406733"/>
              <a:gd name="connsiteY82" fmla="*/ 217118 h 399496"/>
              <a:gd name="connsiteX83" fmla="*/ 256922 w 406733"/>
              <a:gd name="connsiteY83" fmla="*/ 241724 h 399496"/>
              <a:gd name="connsiteX84" fmla="*/ 246067 w 406733"/>
              <a:gd name="connsiteY84" fmla="*/ 161391 h 399496"/>
              <a:gd name="connsiteX85" fmla="*/ 267055 w 406733"/>
              <a:gd name="connsiteY85" fmla="*/ 174418 h 399496"/>
              <a:gd name="connsiteX86" fmla="*/ 217118 w 406733"/>
              <a:gd name="connsiteY86" fmla="*/ 187445 h 399496"/>
              <a:gd name="connsiteX87" fmla="*/ 235211 w 406733"/>
              <a:gd name="connsiteY87" fmla="*/ 138955 h 399496"/>
              <a:gd name="connsiteX88" fmla="*/ 246067 w 406733"/>
              <a:gd name="connsiteY88" fmla="*/ 161391 h 399496"/>
              <a:gd name="connsiteX89" fmla="*/ 191063 w 406733"/>
              <a:gd name="connsiteY89" fmla="*/ 143298 h 399496"/>
              <a:gd name="connsiteX90" fmla="*/ 212775 w 406733"/>
              <a:gd name="connsiteY90" fmla="*/ 132442 h 399496"/>
              <a:gd name="connsiteX91" fmla="*/ 199024 w 406733"/>
              <a:gd name="connsiteY91" fmla="*/ 181655 h 399496"/>
              <a:gd name="connsiteX92" fmla="*/ 166457 w 406733"/>
              <a:gd name="connsiteY92" fmla="*/ 142574 h 399496"/>
              <a:gd name="connsiteX93" fmla="*/ 191063 w 406733"/>
              <a:gd name="connsiteY93" fmla="*/ 143298 h 399496"/>
              <a:gd name="connsiteX94" fmla="*/ 149811 w 406733"/>
              <a:gd name="connsiteY94" fmla="*/ 157048 h 399496"/>
              <a:gd name="connsiteX95" fmla="*/ 185997 w 406733"/>
              <a:gd name="connsiteY95" fmla="*/ 193958 h 399496"/>
              <a:gd name="connsiteX96" fmla="*/ 135337 w 406733"/>
              <a:gd name="connsiteY96" fmla="*/ 202643 h 399496"/>
              <a:gd name="connsiteX97" fmla="*/ 149087 w 406733"/>
              <a:gd name="connsiteY97" fmla="*/ 181655 h 399496"/>
              <a:gd name="connsiteX98" fmla="*/ 149811 w 406733"/>
              <a:gd name="connsiteY98" fmla="*/ 157048 h 399496"/>
              <a:gd name="connsiteX99" fmla="*/ 160667 w 406733"/>
              <a:gd name="connsiteY99" fmla="*/ 238106 h 399496"/>
              <a:gd name="connsiteX100" fmla="*/ 139679 w 406733"/>
              <a:gd name="connsiteY100" fmla="*/ 225079 h 399496"/>
              <a:gd name="connsiteX101" fmla="*/ 189616 w 406733"/>
              <a:gd name="connsiteY101" fmla="*/ 212052 h 399496"/>
              <a:gd name="connsiteX102" fmla="*/ 171523 w 406733"/>
              <a:gd name="connsiteY102" fmla="*/ 260541 h 399496"/>
              <a:gd name="connsiteX103" fmla="*/ 160667 w 406733"/>
              <a:gd name="connsiteY103" fmla="*/ 238106 h 399496"/>
              <a:gd name="connsiteX104" fmla="*/ 215670 w 406733"/>
              <a:gd name="connsiteY104" fmla="*/ 255475 h 399496"/>
              <a:gd name="connsiteX105" fmla="*/ 193958 w 406733"/>
              <a:gd name="connsiteY105" fmla="*/ 267055 h 399496"/>
              <a:gd name="connsiteX106" fmla="*/ 207709 w 406733"/>
              <a:gd name="connsiteY106" fmla="*/ 217841 h 399496"/>
              <a:gd name="connsiteX107" fmla="*/ 240277 w 406733"/>
              <a:gd name="connsiteY107" fmla="*/ 256923 h 399496"/>
              <a:gd name="connsiteX108" fmla="*/ 215670 w 406733"/>
              <a:gd name="connsiteY108" fmla="*/ 255475 h 3994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</a:cxnLst>
            <a:rect l="l" t="t" r="r" b="b"/>
            <a:pathLst>
              <a:path w="406733" h="399496">
                <a:moveTo>
                  <a:pt x="354625" y="308307"/>
                </a:moveTo>
                <a:lnTo>
                  <a:pt x="356073" y="274292"/>
                </a:lnTo>
                <a:lnTo>
                  <a:pt x="285148" y="270673"/>
                </a:lnTo>
                <a:lnTo>
                  <a:pt x="280805" y="265607"/>
                </a:lnTo>
                <a:lnTo>
                  <a:pt x="282976" y="224355"/>
                </a:lnTo>
                <a:lnTo>
                  <a:pt x="305412" y="189616"/>
                </a:lnTo>
                <a:lnTo>
                  <a:pt x="311925" y="188169"/>
                </a:lnTo>
                <a:lnTo>
                  <a:pt x="371271" y="226526"/>
                </a:lnTo>
                <a:lnTo>
                  <a:pt x="390088" y="197577"/>
                </a:lnTo>
                <a:lnTo>
                  <a:pt x="345217" y="182379"/>
                </a:lnTo>
                <a:lnTo>
                  <a:pt x="406733" y="171523"/>
                </a:lnTo>
                <a:lnTo>
                  <a:pt x="399496" y="138232"/>
                </a:lnTo>
                <a:lnTo>
                  <a:pt x="338703" y="154154"/>
                </a:lnTo>
                <a:lnTo>
                  <a:pt x="372718" y="121586"/>
                </a:lnTo>
                <a:lnTo>
                  <a:pt x="343769" y="102769"/>
                </a:lnTo>
                <a:lnTo>
                  <a:pt x="305412" y="162115"/>
                </a:lnTo>
                <a:lnTo>
                  <a:pt x="298898" y="163562"/>
                </a:lnTo>
                <a:lnTo>
                  <a:pt x="264160" y="141126"/>
                </a:lnTo>
                <a:lnTo>
                  <a:pt x="245343" y="104940"/>
                </a:lnTo>
                <a:lnTo>
                  <a:pt x="247514" y="98427"/>
                </a:lnTo>
                <a:lnTo>
                  <a:pt x="310478" y="65859"/>
                </a:lnTo>
                <a:lnTo>
                  <a:pt x="296727" y="38357"/>
                </a:lnTo>
                <a:lnTo>
                  <a:pt x="260541" y="68754"/>
                </a:lnTo>
                <a:lnTo>
                  <a:pt x="282253" y="10132"/>
                </a:lnTo>
                <a:lnTo>
                  <a:pt x="249685" y="0"/>
                </a:lnTo>
                <a:lnTo>
                  <a:pt x="233039" y="60069"/>
                </a:lnTo>
                <a:lnTo>
                  <a:pt x="222184" y="14475"/>
                </a:lnTo>
                <a:lnTo>
                  <a:pt x="191787" y="29673"/>
                </a:lnTo>
                <a:lnTo>
                  <a:pt x="224355" y="92637"/>
                </a:lnTo>
                <a:lnTo>
                  <a:pt x="222907" y="99150"/>
                </a:lnTo>
                <a:lnTo>
                  <a:pt x="186721" y="117967"/>
                </a:lnTo>
                <a:lnTo>
                  <a:pt x="144745" y="115796"/>
                </a:lnTo>
                <a:lnTo>
                  <a:pt x="140403" y="110730"/>
                </a:lnTo>
                <a:lnTo>
                  <a:pt x="144021" y="39805"/>
                </a:lnTo>
                <a:lnTo>
                  <a:pt x="110006" y="38357"/>
                </a:lnTo>
                <a:lnTo>
                  <a:pt x="118691" y="84676"/>
                </a:lnTo>
                <a:lnTo>
                  <a:pt x="78886" y="36910"/>
                </a:lnTo>
                <a:lnTo>
                  <a:pt x="53556" y="59345"/>
                </a:lnTo>
                <a:lnTo>
                  <a:pt x="97703" y="104216"/>
                </a:lnTo>
                <a:lnTo>
                  <a:pt x="52108" y="90466"/>
                </a:lnTo>
                <a:lnTo>
                  <a:pt x="50661" y="124481"/>
                </a:lnTo>
                <a:lnTo>
                  <a:pt x="121586" y="128099"/>
                </a:lnTo>
                <a:lnTo>
                  <a:pt x="126652" y="133165"/>
                </a:lnTo>
                <a:lnTo>
                  <a:pt x="123757" y="173694"/>
                </a:lnTo>
                <a:lnTo>
                  <a:pt x="101322" y="208433"/>
                </a:lnTo>
                <a:lnTo>
                  <a:pt x="94808" y="209880"/>
                </a:lnTo>
                <a:lnTo>
                  <a:pt x="35463" y="171523"/>
                </a:lnTo>
                <a:lnTo>
                  <a:pt x="16646" y="200472"/>
                </a:lnTo>
                <a:lnTo>
                  <a:pt x="61517" y="215670"/>
                </a:lnTo>
                <a:lnTo>
                  <a:pt x="0" y="225802"/>
                </a:lnTo>
                <a:lnTo>
                  <a:pt x="7237" y="259094"/>
                </a:lnTo>
                <a:lnTo>
                  <a:pt x="68030" y="243172"/>
                </a:lnTo>
                <a:lnTo>
                  <a:pt x="34015" y="275739"/>
                </a:lnTo>
                <a:lnTo>
                  <a:pt x="62964" y="294556"/>
                </a:lnTo>
                <a:lnTo>
                  <a:pt x="101322" y="235211"/>
                </a:lnTo>
                <a:lnTo>
                  <a:pt x="107835" y="233763"/>
                </a:lnTo>
                <a:lnTo>
                  <a:pt x="142574" y="256199"/>
                </a:lnTo>
                <a:lnTo>
                  <a:pt x="161391" y="292385"/>
                </a:lnTo>
                <a:lnTo>
                  <a:pt x="159220" y="298899"/>
                </a:lnTo>
                <a:lnTo>
                  <a:pt x="96255" y="331466"/>
                </a:lnTo>
                <a:lnTo>
                  <a:pt x="111454" y="361863"/>
                </a:lnTo>
                <a:lnTo>
                  <a:pt x="147640" y="330743"/>
                </a:lnTo>
                <a:lnTo>
                  <a:pt x="125928" y="389364"/>
                </a:lnTo>
                <a:lnTo>
                  <a:pt x="158496" y="399496"/>
                </a:lnTo>
                <a:lnTo>
                  <a:pt x="175141" y="339427"/>
                </a:lnTo>
                <a:lnTo>
                  <a:pt x="185997" y="385746"/>
                </a:lnTo>
                <a:lnTo>
                  <a:pt x="216394" y="370547"/>
                </a:lnTo>
                <a:lnTo>
                  <a:pt x="183826" y="307583"/>
                </a:lnTo>
                <a:lnTo>
                  <a:pt x="185274" y="301070"/>
                </a:lnTo>
                <a:lnTo>
                  <a:pt x="222184" y="282253"/>
                </a:lnTo>
                <a:lnTo>
                  <a:pt x="263436" y="284424"/>
                </a:lnTo>
                <a:lnTo>
                  <a:pt x="267778" y="289490"/>
                </a:lnTo>
                <a:lnTo>
                  <a:pt x="264160" y="360415"/>
                </a:lnTo>
                <a:lnTo>
                  <a:pt x="298175" y="361863"/>
                </a:lnTo>
                <a:lnTo>
                  <a:pt x="289490" y="315544"/>
                </a:lnTo>
                <a:lnTo>
                  <a:pt x="329295" y="363310"/>
                </a:lnTo>
                <a:lnTo>
                  <a:pt x="354625" y="340151"/>
                </a:lnTo>
                <a:lnTo>
                  <a:pt x="310478" y="295280"/>
                </a:lnTo>
                <a:lnTo>
                  <a:pt x="354625" y="308307"/>
                </a:lnTo>
                <a:close/>
                <a:moveTo>
                  <a:pt x="256922" y="241724"/>
                </a:moveTo>
                <a:lnTo>
                  <a:pt x="220736" y="204814"/>
                </a:lnTo>
                <a:lnTo>
                  <a:pt x="271397" y="196130"/>
                </a:lnTo>
                <a:lnTo>
                  <a:pt x="257646" y="217118"/>
                </a:lnTo>
                <a:lnTo>
                  <a:pt x="256922" y="241724"/>
                </a:lnTo>
                <a:close/>
                <a:moveTo>
                  <a:pt x="246067" y="161391"/>
                </a:moveTo>
                <a:lnTo>
                  <a:pt x="267055" y="174418"/>
                </a:lnTo>
                <a:lnTo>
                  <a:pt x="217118" y="187445"/>
                </a:lnTo>
                <a:lnTo>
                  <a:pt x="235211" y="138955"/>
                </a:lnTo>
                <a:lnTo>
                  <a:pt x="246067" y="161391"/>
                </a:lnTo>
                <a:close/>
                <a:moveTo>
                  <a:pt x="191063" y="143298"/>
                </a:moveTo>
                <a:lnTo>
                  <a:pt x="212775" y="132442"/>
                </a:lnTo>
                <a:lnTo>
                  <a:pt x="199024" y="181655"/>
                </a:lnTo>
                <a:lnTo>
                  <a:pt x="166457" y="142574"/>
                </a:lnTo>
                <a:lnTo>
                  <a:pt x="191063" y="143298"/>
                </a:lnTo>
                <a:close/>
                <a:moveTo>
                  <a:pt x="149811" y="157048"/>
                </a:moveTo>
                <a:lnTo>
                  <a:pt x="185997" y="193958"/>
                </a:lnTo>
                <a:lnTo>
                  <a:pt x="135337" y="202643"/>
                </a:lnTo>
                <a:lnTo>
                  <a:pt x="149087" y="181655"/>
                </a:lnTo>
                <a:lnTo>
                  <a:pt x="149811" y="157048"/>
                </a:lnTo>
                <a:close/>
                <a:moveTo>
                  <a:pt x="160667" y="238106"/>
                </a:moveTo>
                <a:lnTo>
                  <a:pt x="139679" y="225079"/>
                </a:lnTo>
                <a:lnTo>
                  <a:pt x="189616" y="212052"/>
                </a:lnTo>
                <a:lnTo>
                  <a:pt x="171523" y="260541"/>
                </a:lnTo>
                <a:lnTo>
                  <a:pt x="160667" y="238106"/>
                </a:lnTo>
                <a:close/>
                <a:moveTo>
                  <a:pt x="215670" y="255475"/>
                </a:moveTo>
                <a:lnTo>
                  <a:pt x="193958" y="267055"/>
                </a:lnTo>
                <a:lnTo>
                  <a:pt x="207709" y="217841"/>
                </a:lnTo>
                <a:lnTo>
                  <a:pt x="240277" y="256923"/>
                </a:lnTo>
                <a:lnTo>
                  <a:pt x="215670" y="255475"/>
                </a:lnTo>
                <a:close/>
              </a:path>
            </a:pathLst>
          </a:custGeom>
          <a:solidFill>
            <a:schemeClr val="accent2"/>
          </a:solidFill>
          <a:ln w="7144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62" name="任意多边形: 形状 61">
            <a:extLst>
              <a:ext uri="{FF2B5EF4-FFF2-40B4-BE49-F238E27FC236}">
                <a16:creationId xmlns:a16="http://schemas.microsoft.com/office/drawing/2014/main" id="{8FD179F7-865C-4363-918D-EEDFE18A3518}"/>
              </a:ext>
            </a:extLst>
          </p:cNvPr>
          <p:cNvSpPr/>
          <p:nvPr/>
        </p:nvSpPr>
        <p:spPr>
          <a:xfrm>
            <a:off x="7596830" y="4076598"/>
            <a:ext cx="132708" cy="130348"/>
          </a:xfrm>
          <a:custGeom>
            <a:avLst/>
            <a:gdLst>
              <a:gd name="connsiteX0" fmla="*/ 354625 w 406733"/>
              <a:gd name="connsiteY0" fmla="*/ 308307 h 399496"/>
              <a:gd name="connsiteX1" fmla="*/ 356073 w 406733"/>
              <a:gd name="connsiteY1" fmla="*/ 274292 h 399496"/>
              <a:gd name="connsiteX2" fmla="*/ 285148 w 406733"/>
              <a:gd name="connsiteY2" fmla="*/ 270673 h 399496"/>
              <a:gd name="connsiteX3" fmla="*/ 280805 w 406733"/>
              <a:gd name="connsiteY3" fmla="*/ 265607 h 399496"/>
              <a:gd name="connsiteX4" fmla="*/ 282976 w 406733"/>
              <a:gd name="connsiteY4" fmla="*/ 224355 h 399496"/>
              <a:gd name="connsiteX5" fmla="*/ 305412 w 406733"/>
              <a:gd name="connsiteY5" fmla="*/ 189616 h 399496"/>
              <a:gd name="connsiteX6" fmla="*/ 311925 w 406733"/>
              <a:gd name="connsiteY6" fmla="*/ 188169 h 399496"/>
              <a:gd name="connsiteX7" fmla="*/ 371271 w 406733"/>
              <a:gd name="connsiteY7" fmla="*/ 226526 h 399496"/>
              <a:gd name="connsiteX8" fmla="*/ 390088 w 406733"/>
              <a:gd name="connsiteY8" fmla="*/ 197577 h 399496"/>
              <a:gd name="connsiteX9" fmla="*/ 345217 w 406733"/>
              <a:gd name="connsiteY9" fmla="*/ 182379 h 399496"/>
              <a:gd name="connsiteX10" fmla="*/ 406733 w 406733"/>
              <a:gd name="connsiteY10" fmla="*/ 171523 h 399496"/>
              <a:gd name="connsiteX11" fmla="*/ 399496 w 406733"/>
              <a:gd name="connsiteY11" fmla="*/ 138232 h 399496"/>
              <a:gd name="connsiteX12" fmla="*/ 338703 w 406733"/>
              <a:gd name="connsiteY12" fmla="*/ 154154 h 399496"/>
              <a:gd name="connsiteX13" fmla="*/ 372718 w 406733"/>
              <a:gd name="connsiteY13" fmla="*/ 121586 h 399496"/>
              <a:gd name="connsiteX14" fmla="*/ 343769 w 406733"/>
              <a:gd name="connsiteY14" fmla="*/ 102769 h 399496"/>
              <a:gd name="connsiteX15" fmla="*/ 305412 w 406733"/>
              <a:gd name="connsiteY15" fmla="*/ 162115 h 399496"/>
              <a:gd name="connsiteX16" fmla="*/ 298898 w 406733"/>
              <a:gd name="connsiteY16" fmla="*/ 163562 h 399496"/>
              <a:gd name="connsiteX17" fmla="*/ 264160 w 406733"/>
              <a:gd name="connsiteY17" fmla="*/ 141126 h 399496"/>
              <a:gd name="connsiteX18" fmla="*/ 245343 w 406733"/>
              <a:gd name="connsiteY18" fmla="*/ 104940 h 399496"/>
              <a:gd name="connsiteX19" fmla="*/ 247514 w 406733"/>
              <a:gd name="connsiteY19" fmla="*/ 98427 h 399496"/>
              <a:gd name="connsiteX20" fmla="*/ 310478 w 406733"/>
              <a:gd name="connsiteY20" fmla="*/ 65859 h 399496"/>
              <a:gd name="connsiteX21" fmla="*/ 296727 w 406733"/>
              <a:gd name="connsiteY21" fmla="*/ 38357 h 399496"/>
              <a:gd name="connsiteX22" fmla="*/ 260541 w 406733"/>
              <a:gd name="connsiteY22" fmla="*/ 68754 h 399496"/>
              <a:gd name="connsiteX23" fmla="*/ 282253 w 406733"/>
              <a:gd name="connsiteY23" fmla="*/ 10132 h 399496"/>
              <a:gd name="connsiteX24" fmla="*/ 249685 w 406733"/>
              <a:gd name="connsiteY24" fmla="*/ 0 h 399496"/>
              <a:gd name="connsiteX25" fmla="*/ 233039 w 406733"/>
              <a:gd name="connsiteY25" fmla="*/ 60069 h 399496"/>
              <a:gd name="connsiteX26" fmla="*/ 222184 w 406733"/>
              <a:gd name="connsiteY26" fmla="*/ 14475 h 399496"/>
              <a:gd name="connsiteX27" fmla="*/ 191787 w 406733"/>
              <a:gd name="connsiteY27" fmla="*/ 29673 h 399496"/>
              <a:gd name="connsiteX28" fmla="*/ 224355 w 406733"/>
              <a:gd name="connsiteY28" fmla="*/ 92637 h 399496"/>
              <a:gd name="connsiteX29" fmla="*/ 222907 w 406733"/>
              <a:gd name="connsiteY29" fmla="*/ 99150 h 399496"/>
              <a:gd name="connsiteX30" fmla="*/ 186721 w 406733"/>
              <a:gd name="connsiteY30" fmla="*/ 117967 h 399496"/>
              <a:gd name="connsiteX31" fmla="*/ 144745 w 406733"/>
              <a:gd name="connsiteY31" fmla="*/ 115796 h 399496"/>
              <a:gd name="connsiteX32" fmla="*/ 140403 w 406733"/>
              <a:gd name="connsiteY32" fmla="*/ 110730 h 399496"/>
              <a:gd name="connsiteX33" fmla="*/ 144021 w 406733"/>
              <a:gd name="connsiteY33" fmla="*/ 39805 h 399496"/>
              <a:gd name="connsiteX34" fmla="*/ 110006 w 406733"/>
              <a:gd name="connsiteY34" fmla="*/ 38357 h 399496"/>
              <a:gd name="connsiteX35" fmla="*/ 118691 w 406733"/>
              <a:gd name="connsiteY35" fmla="*/ 84676 h 399496"/>
              <a:gd name="connsiteX36" fmla="*/ 78886 w 406733"/>
              <a:gd name="connsiteY36" fmla="*/ 36910 h 399496"/>
              <a:gd name="connsiteX37" fmla="*/ 53556 w 406733"/>
              <a:gd name="connsiteY37" fmla="*/ 59345 h 399496"/>
              <a:gd name="connsiteX38" fmla="*/ 97703 w 406733"/>
              <a:gd name="connsiteY38" fmla="*/ 104216 h 399496"/>
              <a:gd name="connsiteX39" fmla="*/ 52108 w 406733"/>
              <a:gd name="connsiteY39" fmla="*/ 90466 h 399496"/>
              <a:gd name="connsiteX40" fmla="*/ 50661 w 406733"/>
              <a:gd name="connsiteY40" fmla="*/ 124481 h 399496"/>
              <a:gd name="connsiteX41" fmla="*/ 121586 w 406733"/>
              <a:gd name="connsiteY41" fmla="*/ 128099 h 399496"/>
              <a:gd name="connsiteX42" fmla="*/ 126652 w 406733"/>
              <a:gd name="connsiteY42" fmla="*/ 133165 h 399496"/>
              <a:gd name="connsiteX43" fmla="*/ 123757 w 406733"/>
              <a:gd name="connsiteY43" fmla="*/ 173694 h 399496"/>
              <a:gd name="connsiteX44" fmla="*/ 101322 w 406733"/>
              <a:gd name="connsiteY44" fmla="*/ 208433 h 399496"/>
              <a:gd name="connsiteX45" fmla="*/ 94808 w 406733"/>
              <a:gd name="connsiteY45" fmla="*/ 209880 h 399496"/>
              <a:gd name="connsiteX46" fmla="*/ 35463 w 406733"/>
              <a:gd name="connsiteY46" fmla="*/ 171523 h 399496"/>
              <a:gd name="connsiteX47" fmla="*/ 16646 w 406733"/>
              <a:gd name="connsiteY47" fmla="*/ 200472 h 399496"/>
              <a:gd name="connsiteX48" fmla="*/ 61517 w 406733"/>
              <a:gd name="connsiteY48" fmla="*/ 215670 h 399496"/>
              <a:gd name="connsiteX49" fmla="*/ 0 w 406733"/>
              <a:gd name="connsiteY49" fmla="*/ 225802 h 399496"/>
              <a:gd name="connsiteX50" fmla="*/ 7237 w 406733"/>
              <a:gd name="connsiteY50" fmla="*/ 259094 h 399496"/>
              <a:gd name="connsiteX51" fmla="*/ 68030 w 406733"/>
              <a:gd name="connsiteY51" fmla="*/ 243172 h 399496"/>
              <a:gd name="connsiteX52" fmla="*/ 34015 w 406733"/>
              <a:gd name="connsiteY52" fmla="*/ 275739 h 399496"/>
              <a:gd name="connsiteX53" fmla="*/ 62964 w 406733"/>
              <a:gd name="connsiteY53" fmla="*/ 294556 h 399496"/>
              <a:gd name="connsiteX54" fmla="*/ 101322 w 406733"/>
              <a:gd name="connsiteY54" fmla="*/ 235211 h 399496"/>
              <a:gd name="connsiteX55" fmla="*/ 107835 w 406733"/>
              <a:gd name="connsiteY55" fmla="*/ 233763 h 399496"/>
              <a:gd name="connsiteX56" fmla="*/ 142574 w 406733"/>
              <a:gd name="connsiteY56" fmla="*/ 256199 h 399496"/>
              <a:gd name="connsiteX57" fmla="*/ 161391 w 406733"/>
              <a:gd name="connsiteY57" fmla="*/ 292385 h 399496"/>
              <a:gd name="connsiteX58" fmla="*/ 159220 w 406733"/>
              <a:gd name="connsiteY58" fmla="*/ 298899 h 399496"/>
              <a:gd name="connsiteX59" fmla="*/ 96255 w 406733"/>
              <a:gd name="connsiteY59" fmla="*/ 331466 h 399496"/>
              <a:gd name="connsiteX60" fmla="*/ 111454 w 406733"/>
              <a:gd name="connsiteY60" fmla="*/ 361863 h 399496"/>
              <a:gd name="connsiteX61" fmla="*/ 147640 w 406733"/>
              <a:gd name="connsiteY61" fmla="*/ 330743 h 399496"/>
              <a:gd name="connsiteX62" fmla="*/ 125928 w 406733"/>
              <a:gd name="connsiteY62" fmla="*/ 389364 h 399496"/>
              <a:gd name="connsiteX63" fmla="*/ 158496 w 406733"/>
              <a:gd name="connsiteY63" fmla="*/ 399496 h 399496"/>
              <a:gd name="connsiteX64" fmla="*/ 175141 w 406733"/>
              <a:gd name="connsiteY64" fmla="*/ 339427 h 399496"/>
              <a:gd name="connsiteX65" fmla="*/ 185997 w 406733"/>
              <a:gd name="connsiteY65" fmla="*/ 385746 h 399496"/>
              <a:gd name="connsiteX66" fmla="*/ 216394 w 406733"/>
              <a:gd name="connsiteY66" fmla="*/ 370547 h 399496"/>
              <a:gd name="connsiteX67" fmla="*/ 183826 w 406733"/>
              <a:gd name="connsiteY67" fmla="*/ 307583 h 399496"/>
              <a:gd name="connsiteX68" fmla="*/ 185274 w 406733"/>
              <a:gd name="connsiteY68" fmla="*/ 301070 h 399496"/>
              <a:gd name="connsiteX69" fmla="*/ 222184 w 406733"/>
              <a:gd name="connsiteY69" fmla="*/ 282253 h 399496"/>
              <a:gd name="connsiteX70" fmla="*/ 263436 w 406733"/>
              <a:gd name="connsiteY70" fmla="*/ 284424 h 399496"/>
              <a:gd name="connsiteX71" fmla="*/ 267778 w 406733"/>
              <a:gd name="connsiteY71" fmla="*/ 289490 h 399496"/>
              <a:gd name="connsiteX72" fmla="*/ 264160 w 406733"/>
              <a:gd name="connsiteY72" fmla="*/ 360415 h 399496"/>
              <a:gd name="connsiteX73" fmla="*/ 298175 w 406733"/>
              <a:gd name="connsiteY73" fmla="*/ 361863 h 399496"/>
              <a:gd name="connsiteX74" fmla="*/ 289490 w 406733"/>
              <a:gd name="connsiteY74" fmla="*/ 315544 h 399496"/>
              <a:gd name="connsiteX75" fmla="*/ 329295 w 406733"/>
              <a:gd name="connsiteY75" fmla="*/ 363310 h 399496"/>
              <a:gd name="connsiteX76" fmla="*/ 354625 w 406733"/>
              <a:gd name="connsiteY76" fmla="*/ 340151 h 399496"/>
              <a:gd name="connsiteX77" fmla="*/ 310478 w 406733"/>
              <a:gd name="connsiteY77" fmla="*/ 295280 h 399496"/>
              <a:gd name="connsiteX78" fmla="*/ 354625 w 406733"/>
              <a:gd name="connsiteY78" fmla="*/ 308307 h 399496"/>
              <a:gd name="connsiteX79" fmla="*/ 256922 w 406733"/>
              <a:gd name="connsiteY79" fmla="*/ 241724 h 399496"/>
              <a:gd name="connsiteX80" fmla="*/ 220736 w 406733"/>
              <a:gd name="connsiteY80" fmla="*/ 204814 h 399496"/>
              <a:gd name="connsiteX81" fmla="*/ 271397 w 406733"/>
              <a:gd name="connsiteY81" fmla="*/ 196130 h 399496"/>
              <a:gd name="connsiteX82" fmla="*/ 257646 w 406733"/>
              <a:gd name="connsiteY82" fmla="*/ 217118 h 399496"/>
              <a:gd name="connsiteX83" fmla="*/ 256922 w 406733"/>
              <a:gd name="connsiteY83" fmla="*/ 241724 h 399496"/>
              <a:gd name="connsiteX84" fmla="*/ 246067 w 406733"/>
              <a:gd name="connsiteY84" fmla="*/ 161391 h 399496"/>
              <a:gd name="connsiteX85" fmla="*/ 267055 w 406733"/>
              <a:gd name="connsiteY85" fmla="*/ 174418 h 399496"/>
              <a:gd name="connsiteX86" fmla="*/ 217118 w 406733"/>
              <a:gd name="connsiteY86" fmla="*/ 187445 h 399496"/>
              <a:gd name="connsiteX87" fmla="*/ 235211 w 406733"/>
              <a:gd name="connsiteY87" fmla="*/ 138955 h 399496"/>
              <a:gd name="connsiteX88" fmla="*/ 246067 w 406733"/>
              <a:gd name="connsiteY88" fmla="*/ 161391 h 399496"/>
              <a:gd name="connsiteX89" fmla="*/ 191063 w 406733"/>
              <a:gd name="connsiteY89" fmla="*/ 143298 h 399496"/>
              <a:gd name="connsiteX90" fmla="*/ 212775 w 406733"/>
              <a:gd name="connsiteY90" fmla="*/ 132442 h 399496"/>
              <a:gd name="connsiteX91" fmla="*/ 199024 w 406733"/>
              <a:gd name="connsiteY91" fmla="*/ 181655 h 399496"/>
              <a:gd name="connsiteX92" fmla="*/ 166457 w 406733"/>
              <a:gd name="connsiteY92" fmla="*/ 142574 h 399496"/>
              <a:gd name="connsiteX93" fmla="*/ 191063 w 406733"/>
              <a:gd name="connsiteY93" fmla="*/ 143298 h 399496"/>
              <a:gd name="connsiteX94" fmla="*/ 149811 w 406733"/>
              <a:gd name="connsiteY94" fmla="*/ 157048 h 399496"/>
              <a:gd name="connsiteX95" fmla="*/ 185997 w 406733"/>
              <a:gd name="connsiteY95" fmla="*/ 193958 h 399496"/>
              <a:gd name="connsiteX96" fmla="*/ 135337 w 406733"/>
              <a:gd name="connsiteY96" fmla="*/ 202643 h 399496"/>
              <a:gd name="connsiteX97" fmla="*/ 149087 w 406733"/>
              <a:gd name="connsiteY97" fmla="*/ 181655 h 399496"/>
              <a:gd name="connsiteX98" fmla="*/ 149811 w 406733"/>
              <a:gd name="connsiteY98" fmla="*/ 157048 h 399496"/>
              <a:gd name="connsiteX99" fmla="*/ 160667 w 406733"/>
              <a:gd name="connsiteY99" fmla="*/ 238106 h 399496"/>
              <a:gd name="connsiteX100" fmla="*/ 139679 w 406733"/>
              <a:gd name="connsiteY100" fmla="*/ 225079 h 399496"/>
              <a:gd name="connsiteX101" fmla="*/ 189616 w 406733"/>
              <a:gd name="connsiteY101" fmla="*/ 212052 h 399496"/>
              <a:gd name="connsiteX102" fmla="*/ 171523 w 406733"/>
              <a:gd name="connsiteY102" fmla="*/ 260541 h 399496"/>
              <a:gd name="connsiteX103" fmla="*/ 160667 w 406733"/>
              <a:gd name="connsiteY103" fmla="*/ 238106 h 399496"/>
              <a:gd name="connsiteX104" fmla="*/ 215670 w 406733"/>
              <a:gd name="connsiteY104" fmla="*/ 255475 h 399496"/>
              <a:gd name="connsiteX105" fmla="*/ 193958 w 406733"/>
              <a:gd name="connsiteY105" fmla="*/ 267055 h 399496"/>
              <a:gd name="connsiteX106" fmla="*/ 207709 w 406733"/>
              <a:gd name="connsiteY106" fmla="*/ 217841 h 399496"/>
              <a:gd name="connsiteX107" fmla="*/ 240277 w 406733"/>
              <a:gd name="connsiteY107" fmla="*/ 256923 h 399496"/>
              <a:gd name="connsiteX108" fmla="*/ 215670 w 406733"/>
              <a:gd name="connsiteY108" fmla="*/ 255475 h 3994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</a:cxnLst>
            <a:rect l="l" t="t" r="r" b="b"/>
            <a:pathLst>
              <a:path w="406733" h="399496">
                <a:moveTo>
                  <a:pt x="354625" y="308307"/>
                </a:moveTo>
                <a:lnTo>
                  <a:pt x="356073" y="274292"/>
                </a:lnTo>
                <a:lnTo>
                  <a:pt x="285148" y="270673"/>
                </a:lnTo>
                <a:lnTo>
                  <a:pt x="280805" y="265607"/>
                </a:lnTo>
                <a:lnTo>
                  <a:pt x="282976" y="224355"/>
                </a:lnTo>
                <a:lnTo>
                  <a:pt x="305412" y="189616"/>
                </a:lnTo>
                <a:lnTo>
                  <a:pt x="311925" y="188169"/>
                </a:lnTo>
                <a:lnTo>
                  <a:pt x="371271" y="226526"/>
                </a:lnTo>
                <a:lnTo>
                  <a:pt x="390088" y="197577"/>
                </a:lnTo>
                <a:lnTo>
                  <a:pt x="345217" y="182379"/>
                </a:lnTo>
                <a:lnTo>
                  <a:pt x="406733" y="171523"/>
                </a:lnTo>
                <a:lnTo>
                  <a:pt x="399496" y="138232"/>
                </a:lnTo>
                <a:lnTo>
                  <a:pt x="338703" y="154154"/>
                </a:lnTo>
                <a:lnTo>
                  <a:pt x="372718" y="121586"/>
                </a:lnTo>
                <a:lnTo>
                  <a:pt x="343769" y="102769"/>
                </a:lnTo>
                <a:lnTo>
                  <a:pt x="305412" y="162115"/>
                </a:lnTo>
                <a:lnTo>
                  <a:pt x="298898" y="163562"/>
                </a:lnTo>
                <a:lnTo>
                  <a:pt x="264160" y="141126"/>
                </a:lnTo>
                <a:lnTo>
                  <a:pt x="245343" y="104940"/>
                </a:lnTo>
                <a:lnTo>
                  <a:pt x="247514" y="98427"/>
                </a:lnTo>
                <a:lnTo>
                  <a:pt x="310478" y="65859"/>
                </a:lnTo>
                <a:lnTo>
                  <a:pt x="296727" y="38357"/>
                </a:lnTo>
                <a:lnTo>
                  <a:pt x="260541" y="68754"/>
                </a:lnTo>
                <a:lnTo>
                  <a:pt x="282253" y="10132"/>
                </a:lnTo>
                <a:lnTo>
                  <a:pt x="249685" y="0"/>
                </a:lnTo>
                <a:lnTo>
                  <a:pt x="233039" y="60069"/>
                </a:lnTo>
                <a:lnTo>
                  <a:pt x="222184" y="14475"/>
                </a:lnTo>
                <a:lnTo>
                  <a:pt x="191787" y="29673"/>
                </a:lnTo>
                <a:lnTo>
                  <a:pt x="224355" y="92637"/>
                </a:lnTo>
                <a:lnTo>
                  <a:pt x="222907" y="99150"/>
                </a:lnTo>
                <a:lnTo>
                  <a:pt x="186721" y="117967"/>
                </a:lnTo>
                <a:lnTo>
                  <a:pt x="144745" y="115796"/>
                </a:lnTo>
                <a:lnTo>
                  <a:pt x="140403" y="110730"/>
                </a:lnTo>
                <a:lnTo>
                  <a:pt x="144021" y="39805"/>
                </a:lnTo>
                <a:lnTo>
                  <a:pt x="110006" y="38357"/>
                </a:lnTo>
                <a:lnTo>
                  <a:pt x="118691" y="84676"/>
                </a:lnTo>
                <a:lnTo>
                  <a:pt x="78886" y="36910"/>
                </a:lnTo>
                <a:lnTo>
                  <a:pt x="53556" y="59345"/>
                </a:lnTo>
                <a:lnTo>
                  <a:pt x="97703" y="104216"/>
                </a:lnTo>
                <a:lnTo>
                  <a:pt x="52108" y="90466"/>
                </a:lnTo>
                <a:lnTo>
                  <a:pt x="50661" y="124481"/>
                </a:lnTo>
                <a:lnTo>
                  <a:pt x="121586" y="128099"/>
                </a:lnTo>
                <a:lnTo>
                  <a:pt x="126652" y="133165"/>
                </a:lnTo>
                <a:lnTo>
                  <a:pt x="123757" y="173694"/>
                </a:lnTo>
                <a:lnTo>
                  <a:pt x="101322" y="208433"/>
                </a:lnTo>
                <a:lnTo>
                  <a:pt x="94808" y="209880"/>
                </a:lnTo>
                <a:lnTo>
                  <a:pt x="35463" y="171523"/>
                </a:lnTo>
                <a:lnTo>
                  <a:pt x="16646" y="200472"/>
                </a:lnTo>
                <a:lnTo>
                  <a:pt x="61517" y="215670"/>
                </a:lnTo>
                <a:lnTo>
                  <a:pt x="0" y="225802"/>
                </a:lnTo>
                <a:lnTo>
                  <a:pt x="7237" y="259094"/>
                </a:lnTo>
                <a:lnTo>
                  <a:pt x="68030" y="243172"/>
                </a:lnTo>
                <a:lnTo>
                  <a:pt x="34015" y="275739"/>
                </a:lnTo>
                <a:lnTo>
                  <a:pt x="62964" y="294556"/>
                </a:lnTo>
                <a:lnTo>
                  <a:pt x="101322" y="235211"/>
                </a:lnTo>
                <a:lnTo>
                  <a:pt x="107835" y="233763"/>
                </a:lnTo>
                <a:lnTo>
                  <a:pt x="142574" y="256199"/>
                </a:lnTo>
                <a:lnTo>
                  <a:pt x="161391" y="292385"/>
                </a:lnTo>
                <a:lnTo>
                  <a:pt x="159220" y="298899"/>
                </a:lnTo>
                <a:lnTo>
                  <a:pt x="96255" y="331466"/>
                </a:lnTo>
                <a:lnTo>
                  <a:pt x="111454" y="361863"/>
                </a:lnTo>
                <a:lnTo>
                  <a:pt x="147640" y="330743"/>
                </a:lnTo>
                <a:lnTo>
                  <a:pt x="125928" y="389364"/>
                </a:lnTo>
                <a:lnTo>
                  <a:pt x="158496" y="399496"/>
                </a:lnTo>
                <a:lnTo>
                  <a:pt x="175141" y="339427"/>
                </a:lnTo>
                <a:lnTo>
                  <a:pt x="185997" y="385746"/>
                </a:lnTo>
                <a:lnTo>
                  <a:pt x="216394" y="370547"/>
                </a:lnTo>
                <a:lnTo>
                  <a:pt x="183826" y="307583"/>
                </a:lnTo>
                <a:lnTo>
                  <a:pt x="185274" y="301070"/>
                </a:lnTo>
                <a:lnTo>
                  <a:pt x="222184" y="282253"/>
                </a:lnTo>
                <a:lnTo>
                  <a:pt x="263436" y="284424"/>
                </a:lnTo>
                <a:lnTo>
                  <a:pt x="267778" y="289490"/>
                </a:lnTo>
                <a:lnTo>
                  <a:pt x="264160" y="360415"/>
                </a:lnTo>
                <a:lnTo>
                  <a:pt x="298175" y="361863"/>
                </a:lnTo>
                <a:lnTo>
                  <a:pt x="289490" y="315544"/>
                </a:lnTo>
                <a:lnTo>
                  <a:pt x="329295" y="363310"/>
                </a:lnTo>
                <a:lnTo>
                  <a:pt x="354625" y="340151"/>
                </a:lnTo>
                <a:lnTo>
                  <a:pt x="310478" y="295280"/>
                </a:lnTo>
                <a:lnTo>
                  <a:pt x="354625" y="308307"/>
                </a:lnTo>
                <a:close/>
                <a:moveTo>
                  <a:pt x="256922" y="241724"/>
                </a:moveTo>
                <a:lnTo>
                  <a:pt x="220736" y="204814"/>
                </a:lnTo>
                <a:lnTo>
                  <a:pt x="271397" y="196130"/>
                </a:lnTo>
                <a:lnTo>
                  <a:pt x="257646" y="217118"/>
                </a:lnTo>
                <a:lnTo>
                  <a:pt x="256922" y="241724"/>
                </a:lnTo>
                <a:close/>
                <a:moveTo>
                  <a:pt x="246067" y="161391"/>
                </a:moveTo>
                <a:lnTo>
                  <a:pt x="267055" y="174418"/>
                </a:lnTo>
                <a:lnTo>
                  <a:pt x="217118" y="187445"/>
                </a:lnTo>
                <a:lnTo>
                  <a:pt x="235211" y="138955"/>
                </a:lnTo>
                <a:lnTo>
                  <a:pt x="246067" y="161391"/>
                </a:lnTo>
                <a:close/>
                <a:moveTo>
                  <a:pt x="191063" y="143298"/>
                </a:moveTo>
                <a:lnTo>
                  <a:pt x="212775" y="132442"/>
                </a:lnTo>
                <a:lnTo>
                  <a:pt x="199024" y="181655"/>
                </a:lnTo>
                <a:lnTo>
                  <a:pt x="166457" y="142574"/>
                </a:lnTo>
                <a:lnTo>
                  <a:pt x="191063" y="143298"/>
                </a:lnTo>
                <a:close/>
                <a:moveTo>
                  <a:pt x="149811" y="157048"/>
                </a:moveTo>
                <a:lnTo>
                  <a:pt x="185997" y="193958"/>
                </a:lnTo>
                <a:lnTo>
                  <a:pt x="135337" y="202643"/>
                </a:lnTo>
                <a:lnTo>
                  <a:pt x="149087" y="181655"/>
                </a:lnTo>
                <a:lnTo>
                  <a:pt x="149811" y="157048"/>
                </a:lnTo>
                <a:close/>
                <a:moveTo>
                  <a:pt x="160667" y="238106"/>
                </a:moveTo>
                <a:lnTo>
                  <a:pt x="139679" y="225079"/>
                </a:lnTo>
                <a:lnTo>
                  <a:pt x="189616" y="212052"/>
                </a:lnTo>
                <a:lnTo>
                  <a:pt x="171523" y="260541"/>
                </a:lnTo>
                <a:lnTo>
                  <a:pt x="160667" y="238106"/>
                </a:lnTo>
                <a:close/>
                <a:moveTo>
                  <a:pt x="215670" y="255475"/>
                </a:moveTo>
                <a:lnTo>
                  <a:pt x="193958" y="267055"/>
                </a:lnTo>
                <a:lnTo>
                  <a:pt x="207709" y="217841"/>
                </a:lnTo>
                <a:lnTo>
                  <a:pt x="240277" y="256923"/>
                </a:lnTo>
                <a:lnTo>
                  <a:pt x="215670" y="255475"/>
                </a:lnTo>
                <a:close/>
              </a:path>
            </a:pathLst>
          </a:custGeom>
          <a:solidFill>
            <a:schemeClr val="accent2"/>
          </a:solidFill>
          <a:ln w="7144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23" name="波形 22">
            <a:extLst>
              <a:ext uri="{FF2B5EF4-FFF2-40B4-BE49-F238E27FC236}">
                <a16:creationId xmlns:a16="http://schemas.microsoft.com/office/drawing/2014/main" id="{FC5C063A-CC7F-4E27-8BF6-3C27E6C7BA83}"/>
              </a:ext>
            </a:extLst>
          </p:cNvPr>
          <p:cNvSpPr/>
          <p:nvPr/>
        </p:nvSpPr>
        <p:spPr>
          <a:xfrm>
            <a:off x="739686" y="533400"/>
            <a:ext cx="2205037" cy="661062"/>
          </a:xfrm>
          <a:prstGeom prst="wave">
            <a:avLst>
              <a:gd name="adj1" fmla="val 6928"/>
              <a:gd name="adj2" fmla="val -36"/>
            </a:avLst>
          </a:pr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atin typeface="+mj-ea"/>
              <a:ea typeface="+mj-ea"/>
            </a:endParaRPr>
          </a:p>
        </p:txBody>
      </p:sp>
      <p:grpSp>
        <p:nvGrpSpPr>
          <p:cNvPr id="24" name="组合 23">
            <a:extLst>
              <a:ext uri="{FF2B5EF4-FFF2-40B4-BE49-F238E27FC236}">
                <a16:creationId xmlns:a16="http://schemas.microsoft.com/office/drawing/2014/main" id="{C7C5C51A-B21B-4B83-A5E3-02B621746BA3}"/>
              </a:ext>
            </a:extLst>
          </p:cNvPr>
          <p:cNvGrpSpPr/>
          <p:nvPr/>
        </p:nvGrpSpPr>
        <p:grpSpPr>
          <a:xfrm>
            <a:off x="458118" y="240036"/>
            <a:ext cx="570493" cy="993909"/>
            <a:chOff x="305806" y="158676"/>
            <a:chExt cx="503819" cy="877749"/>
          </a:xfrm>
        </p:grpSpPr>
        <p:grpSp>
          <p:nvGrpSpPr>
            <p:cNvPr id="25" name="组合 24">
              <a:extLst>
                <a:ext uri="{FF2B5EF4-FFF2-40B4-BE49-F238E27FC236}">
                  <a16:creationId xmlns:a16="http://schemas.microsoft.com/office/drawing/2014/main" id="{1BBFE9F7-3553-451B-A6F4-D2D13049BEC5}"/>
                </a:ext>
              </a:extLst>
            </p:cNvPr>
            <p:cNvGrpSpPr/>
            <p:nvPr/>
          </p:nvGrpSpPr>
          <p:grpSpPr>
            <a:xfrm>
              <a:off x="305806" y="295220"/>
              <a:ext cx="503819" cy="741205"/>
              <a:chOff x="2228905" y="1088183"/>
              <a:chExt cx="1148704" cy="1689942"/>
            </a:xfrm>
          </p:grpSpPr>
          <p:sp>
            <p:nvSpPr>
              <p:cNvPr id="27" name="等腰三角形 26">
                <a:extLst>
                  <a:ext uri="{FF2B5EF4-FFF2-40B4-BE49-F238E27FC236}">
                    <a16:creationId xmlns:a16="http://schemas.microsoft.com/office/drawing/2014/main" id="{25F37867-AE1C-44FD-BC03-9FB19BE18A6A}"/>
                  </a:ext>
                </a:extLst>
              </p:cNvPr>
              <p:cNvSpPr/>
              <p:nvPr/>
            </p:nvSpPr>
            <p:spPr>
              <a:xfrm>
                <a:off x="2228905" y="1088183"/>
                <a:ext cx="1147708" cy="1689942"/>
              </a:xfrm>
              <a:prstGeom prst="triangle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latin typeface="+mj-ea"/>
                  <a:ea typeface="+mj-ea"/>
                </a:endParaRPr>
              </a:p>
            </p:txBody>
          </p:sp>
          <p:sp>
            <p:nvSpPr>
              <p:cNvPr id="28" name="任意多边形: 形状 27">
                <a:extLst>
                  <a:ext uri="{FF2B5EF4-FFF2-40B4-BE49-F238E27FC236}">
                    <a16:creationId xmlns:a16="http://schemas.microsoft.com/office/drawing/2014/main" id="{95992416-23B3-4E13-9ED3-D62D550533FD}"/>
                  </a:ext>
                </a:extLst>
              </p:cNvPr>
              <p:cNvSpPr/>
              <p:nvPr/>
            </p:nvSpPr>
            <p:spPr>
              <a:xfrm>
                <a:off x="2229064" y="1088183"/>
                <a:ext cx="1148545" cy="1688356"/>
              </a:xfrm>
              <a:custGeom>
                <a:avLst/>
                <a:gdLst>
                  <a:gd name="connsiteX0" fmla="*/ 1125823 w 1148545"/>
                  <a:gd name="connsiteY0" fmla="*/ 1621813 h 1688356"/>
                  <a:gd name="connsiteX1" fmla="*/ 1148545 w 1148545"/>
                  <a:gd name="connsiteY1" fmla="*/ 1688356 h 1688356"/>
                  <a:gd name="connsiteX2" fmla="*/ 1010589 w 1148545"/>
                  <a:gd name="connsiteY2" fmla="*/ 1688356 h 1688356"/>
                  <a:gd name="connsiteX3" fmla="*/ 1061815 w 1148545"/>
                  <a:gd name="connsiteY3" fmla="*/ 1432283 h 1688356"/>
                  <a:gd name="connsiteX4" fmla="*/ 1115016 w 1148545"/>
                  <a:gd name="connsiteY4" fmla="*/ 1587731 h 1688356"/>
                  <a:gd name="connsiteX5" fmla="*/ 940762 w 1148545"/>
                  <a:gd name="connsiteY5" fmla="*/ 1688356 h 1688356"/>
                  <a:gd name="connsiteX6" fmla="*/ 618907 w 1148545"/>
                  <a:gd name="connsiteY6" fmla="*/ 1688356 h 1688356"/>
                  <a:gd name="connsiteX7" fmla="*/ 669454 w 1148545"/>
                  <a:gd name="connsiteY7" fmla="*/ 1659220 h 1688356"/>
                  <a:gd name="connsiteX8" fmla="*/ 996975 w 1148545"/>
                  <a:gd name="connsiteY8" fmla="*/ 1243584 h 1688356"/>
                  <a:gd name="connsiteX9" fmla="*/ 1050177 w 1148545"/>
                  <a:gd name="connsiteY9" fmla="*/ 1399032 h 1688356"/>
                  <a:gd name="connsiteX10" fmla="*/ 668623 w 1148545"/>
                  <a:gd name="connsiteY10" fmla="*/ 1618488 h 1688356"/>
                  <a:gd name="connsiteX11" fmla="*/ 592145 w 1148545"/>
                  <a:gd name="connsiteY11" fmla="*/ 1663377 h 1688356"/>
                  <a:gd name="connsiteX12" fmla="*/ 548431 w 1148545"/>
                  <a:gd name="connsiteY12" fmla="*/ 1688356 h 1688356"/>
                  <a:gd name="connsiteX13" fmla="*/ 226700 w 1148545"/>
                  <a:gd name="connsiteY13" fmla="*/ 1688356 h 1688356"/>
                  <a:gd name="connsiteX14" fmla="*/ 932967 w 1148545"/>
                  <a:gd name="connsiteY14" fmla="*/ 1054885 h 1688356"/>
                  <a:gd name="connsiteX15" fmla="*/ 985338 w 1148545"/>
                  <a:gd name="connsiteY15" fmla="*/ 1209502 h 1688356"/>
                  <a:gd name="connsiteX16" fmla="*/ 156870 w 1148545"/>
                  <a:gd name="connsiteY16" fmla="*/ 1688356 h 1688356"/>
                  <a:gd name="connsiteX17" fmla="*/ 0 w 1148545"/>
                  <a:gd name="connsiteY17" fmla="*/ 1688356 h 1688356"/>
                  <a:gd name="connsiteX18" fmla="*/ 40180 w 1148545"/>
                  <a:gd name="connsiteY18" fmla="*/ 1570274 h 1688356"/>
                  <a:gd name="connsiteX19" fmla="*/ 868959 w 1148545"/>
                  <a:gd name="connsiteY19" fmla="*/ 865355 h 1688356"/>
                  <a:gd name="connsiteX20" fmla="*/ 921329 w 1148545"/>
                  <a:gd name="connsiteY20" fmla="*/ 1020803 h 1688356"/>
                  <a:gd name="connsiteX21" fmla="*/ 56806 w 1148545"/>
                  <a:gd name="connsiteY21" fmla="*/ 1519567 h 1688356"/>
                  <a:gd name="connsiteX22" fmla="*/ 135777 w 1148545"/>
                  <a:gd name="connsiteY22" fmla="*/ 1288473 h 1688356"/>
                  <a:gd name="connsiteX23" fmla="*/ 804951 w 1148545"/>
                  <a:gd name="connsiteY23" fmla="*/ 676656 h 1688356"/>
                  <a:gd name="connsiteX24" fmla="*/ 857322 w 1148545"/>
                  <a:gd name="connsiteY24" fmla="*/ 832104 h 1688356"/>
                  <a:gd name="connsiteX25" fmla="*/ 153233 w 1148545"/>
                  <a:gd name="connsiteY25" fmla="*/ 1238596 h 1688356"/>
                  <a:gd name="connsiteX26" fmla="*/ 232204 w 1148545"/>
                  <a:gd name="connsiteY26" fmla="*/ 1007502 h 1688356"/>
                  <a:gd name="connsiteX27" fmla="*/ 740112 w 1148545"/>
                  <a:gd name="connsiteY27" fmla="*/ 487126 h 1688356"/>
                  <a:gd name="connsiteX28" fmla="*/ 792482 w 1148545"/>
                  <a:gd name="connsiteY28" fmla="*/ 642574 h 1688356"/>
                  <a:gd name="connsiteX29" fmla="*/ 247999 w 1148545"/>
                  <a:gd name="connsiteY29" fmla="*/ 956795 h 1688356"/>
                  <a:gd name="connsiteX30" fmla="*/ 326969 w 1148545"/>
                  <a:gd name="connsiteY30" fmla="*/ 726532 h 1688356"/>
                  <a:gd name="connsiteX31" fmla="*/ 676104 w 1148545"/>
                  <a:gd name="connsiteY31" fmla="*/ 298427 h 1688356"/>
                  <a:gd name="connsiteX32" fmla="*/ 728474 w 1148545"/>
                  <a:gd name="connsiteY32" fmla="*/ 453875 h 1688356"/>
                  <a:gd name="connsiteX33" fmla="*/ 344426 w 1148545"/>
                  <a:gd name="connsiteY33" fmla="*/ 675825 h 1688356"/>
                  <a:gd name="connsiteX34" fmla="*/ 423397 w 1148545"/>
                  <a:gd name="connsiteY34" fmla="*/ 444731 h 1688356"/>
                  <a:gd name="connsiteX35" fmla="*/ 612096 w 1148545"/>
                  <a:gd name="connsiteY35" fmla="*/ 109728 h 1688356"/>
                  <a:gd name="connsiteX36" fmla="*/ 664466 w 1148545"/>
                  <a:gd name="connsiteY36" fmla="*/ 264345 h 1688356"/>
                  <a:gd name="connsiteX37" fmla="*/ 440023 w 1148545"/>
                  <a:gd name="connsiteY37" fmla="*/ 394855 h 1688356"/>
                  <a:gd name="connsiteX38" fmla="*/ 518993 w 1148545"/>
                  <a:gd name="connsiteY38" fmla="*/ 163761 h 1688356"/>
                  <a:gd name="connsiteX39" fmla="*/ 573858 w 1148545"/>
                  <a:gd name="connsiteY39" fmla="*/ 0 h 1688356"/>
                  <a:gd name="connsiteX40" fmla="*/ 600458 w 1148545"/>
                  <a:gd name="connsiteY40" fmla="*/ 75646 h 1688356"/>
                  <a:gd name="connsiteX41" fmla="*/ 535619 w 1148545"/>
                  <a:gd name="connsiteY41" fmla="*/ 112222 h 16883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1148545" h="1688356">
                    <a:moveTo>
                      <a:pt x="1125823" y="1621813"/>
                    </a:moveTo>
                    <a:lnTo>
                      <a:pt x="1148545" y="1688356"/>
                    </a:lnTo>
                    <a:lnTo>
                      <a:pt x="1010589" y="1688356"/>
                    </a:lnTo>
                    <a:close/>
                    <a:moveTo>
                      <a:pt x="1061815" y="1432283"/>
                    </a:moveTo>
                    <a:lnTo>
                      <a:pt x="1115016" y="1587731"/>
                    </a:lnTo>
                    <a:lnTo>
                      <a:pt x="940762" y="1688356"/>
                    </a:lnTo>
                    <a:lnTo>
                      <a:pt x="618907" y="1688356"/>
                    </a:lnTo>
                    <a:lnTo>
                      <a:pt x="669454" y="1659220"/>
                    </a:lnTo>
                    <a:close/>
                    <a:moveTo>
                      <a:pt x="996975" y="1243584"/>
                    </a:moveTo>
                    <a:lnTo>
                      <a:pt x="1050177" y="1399032"/>
                    </a:lnTo>
                    <a:lnTo>
                      <a:pt x="668623" y="1618488"/>
                    </a:lnTo>
                    <a:lnTo>
                      <a:pt x="592145" y="1663377"/>
                    </a:lnTo>
                    <a:lnTo>
                      <a:pt x="548431" y="1688356"/>
                    </a:lnTo>
                    <a:lnTo>
                      <a:pt x="226700" y="1688356"/>
                    </a:lnTo>
                    <a:close/>
                    <a:moveTo>
                      <a:pt x="932967" y="1054885"/>
                    </a:moveTo>
                    <a:lnTo>
                      <a:pt x="985338" y="1209502"/>
                    </a:lnTo>
                    <a:lnTo>
                      <a:pt x="156870" y="1688356"/>
                    </a:lnTo>
                    <a:lnTo>
                      <a:pt x="0" y="1688356"/>
                    </a:lnTo>
                    <a:lnTo>
                      <a:pt x="40180" y="1570274"/>
                    </a:lnTo>
                    <a:close/>
                    <a:moveTo>
                      <a:pt x="868959" y="865355"/>
                    </a:moveTo>
                    <a:lnTo>
                      <a:pt x="921329" y="1020803"/>
                    </a:lnTo>
                    <a:lnTo>
                      <a:pt x="56806" y="1519567"/>
                    </a:lnTo>
                    <a:lnTo>
                      <a:pt x="135777" y="1288473"/>
                    </a:lnTo>
                    <a:close/>
                    <a:moveTo>
                      <a:pt x="804951" y="676656"/>
                    </a:moveTo>
                    <a:lnTo>
                      <a:pt x="857322" y="832104"/>
                    </a:lnTo>
                    <a:lnTo>
                      <a:pt x="153233" y="1238596"/>
                    </a:lnTo>
                    <a:lnTo>
                      <a:pt x="232204" y="1007502"/>
                    </a:lnTo>
                    <a:close/>
                    <a:moveTo>
                      <a:pt x="740112" y="487126"/>
                    </a:moveTo>
                    <a:lnTo>
                      <a:pt x="792482" y="642574"/>
                    </a:lnTo>
                    <a:lnTo>
                      <a:pt x="247999" y="956795"/>
                    </a:lnTo>
                    <a:lnTo>
                      <a:pt x="326969" y="726532"/>
                    </a:lnTo>
                    <a:close/>
                    <a:moveTo>
                      <a:pt x="676104" y="298427"/>
                    </a:moveTo>
                    <a:lnTo>
                      <a:pt x="728474" y="453875"/>
                    </a:lnTo>
                    <a:lnTo>
                      <a:pt x="344426" y="675825"/>
                    </a:lnTo>
                    <a:lnTo>
                      <a:pt x="423397" y="444731"/>
                    </a:lnTo>
                    <a:close/>
                    <a:moveTo>
                      <a:pt x="612096" y="109728"/>
                    </a:moveTo>
                    <a:lnTo>
                      <a:pt x="664466" y="264345"/>
                    </a:lnTo>
                    <a:lnTo>
                      <a:pt x="440023" y="394855"/>
                    </a:lnTo>
                    <a:lnTo>
                      <a:pt x="518993" y="163761"/>
                    </a:lnTo>
                    <a:close/>
                    <a:moveTo>
                      <a:pt x="573858" y="0"/>
                    </a:moveTo>
                    <a:lnTo>
                      <a:pt x="600458" y="75646"/>
                    </a:lnTo>
                    <a:lnTo>
                      <a:pt x="535619" y="112222"/>
                    </a:lnTo>
                    <a:close/>
                  </a:path>
                </a:pathLst>
              </a:custGeom>
              <a:gradFill>
                <a:gsLst>
                  <a:gs pos="100000">
                    <a:schemeClr val="accent1">
                      <a:lumMod val="90000"/>
                      <a:lumOff val="10000"/>
                    </a:schemeClr>
                  </a:gs>
                  <a:gs pos="0">
                    <a:schemeClr val="accent1">
                      <a:lumMod val="75000"/>
                    </a:schemeClr>
                  </a:gs>
                </a:gsLst>
                <a:lin ang="0" scaled="0"/>
              </a:gradFill>
              <a:ln w="6994" cap="flat">
                <a:noFill/>
                <a:prstDash val="solid"/>
                <a:miter/>
              </a:ln>
              <a:effectLst>
                <a:outerShdw blurRad="25400" dist="12700" dir="5400000" algn="t" rotWithShape="0">
                  <a:prstClr val="black">
                    <a:alpha val="40000"/>
                  </a:prstClr>
                </a:outerShdw>
              </a:effectLst>
            </p:spPr>
            <p:txBody>
              <a:bodyPr wrap="square" rtlCol="0" anchor="ctr">
                <a:noAutofit/>
              </a:bodyPr>
              <a:lstStyle/>
              <a:p>
                <a:endParaRPr lang="zh-CN" altLang="en-US">
                  <a:latin typeface="+mj-ea"/>
                  <a:ea typeface="+mj-ea"/>
                </a:endParaRPr>
              </a:p>
            </p:txBody>
          </p:sp>
        </p:grpSp>
        <p:sp>
          <p:nvSpPr>
            <p:cNvPr id="26" name="星形: 五角 25">
              <a:extLst>
                <a:ext uri="{FF2B5EF4-FFF2-40B4-BE49-F238E27FC236}">
                  <a16:creationId xmlns:a16="http://schemas.microsoft.com/office/drawing/2014/main" id="{ED83722A-DFE0-42A7-A710-36B7A6820C99}"/>
                </a:ext>
              </a:extLst>
            </p:cNvPr>
            <p:cNvSpPr/>
            <p:nvPr/>
          </p:nvSpPr>
          <p:spPr>
            <a:xfrm>
              <a:off x="489235" y="158676"/>
              <a:ext cx="136524" cy="136524"/>
            </a:xfrm>
            <a:prstGeom prst="star5">
              <a:avLst/>
            </a:prstGeom>
            <a:solidFill>
              <a:schemeClr val="accent4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latin typeface="+mj-ea"/>
                <a:ea typeface="+mj-ea"/>
              </a:endParaRPr>
            </a:p>
          </p:txBody>
        </p:sp>
      </p:grpSp>
      <p:sp>
        <p:nvSpPr>
          <p:cNvPr id="29" name="任意多边形: 形状 28">
            <a:extLst>
              <a:ext uri="{FF2B5EF4-FFF2-40B4-BE49-F238E27FC236}">
                <a16:creationId xmlns:a16="http://schemas.microsoft.com/office/drawing/2014/main" id="{37606CCD-EA74-4D54-BBA3-8AF3B9A39952}"/>
              </a:ext>
            </a:extLst>
          </p:cNvPr>
          <p:cNvSpPr/>
          <p:nvPr/>
        </p:nvSpPr>
        <p:spPr>
          <a:xfrm>
            <a:off x="2213444" y="349950"/>
            <a:ext cx="169304" cy="193332"/>
          </a:xfrm>
          <a:custGeom>
            <a:avLst/>
            <a:gdLst>
              <a:gd name="connsiteX0" fmla="*/ 710639 w 718570"/>
              <a:gd name="connsiteY0" fmla="*/ 597343 h 820540"/>
              <a:gd name="connsiteX1" fmla="*/ 651721 w 718570"/>
              <a:gd name="connsiteY1" fmla="*/ 562939 h 820540"/>
              <a:gd name="connsiteX2" fmla="*/ 671934 w 718570"/>
              <a:gd name="connsiteY2" fmla="*/ 556058 h 820540"/>
              <a:gd name="connsiteX3" fmla="*/ 680535 w 718570"/>
              <a:gd name="connsiteY3" fmla="*/ 537996 h 820540"/>
              <a:gd name="connsiteX4" fmla="*/ 662473 w 718570"/>
              <a:gd name="connsiteY4" fmla="*/ 529395 h 820540"/>
              <a:gd name="connsiteX5" fmla="*/ 619467 w 718570"/>
              <a:gd name="connsiteY5" fmla="*/ 544447 h 820540"/>
              <a:gd name="connsiteX6" fmla="*/ 582913 w 718570"/>
              <a:gd name="connsiteY6" fmla="*/ 523374 h 820540"/>
              <a:gd name="connsiteX7" fmla="*/ 640110 w 718570"/>
              <a:gd name="connsiteY7" fmla="*/ 491120 h 820540"/>
              <a:gd name="connsiteX8" fmla="*/ 645271 w 718570"/>
              <a:gd name="connsiteY8" fmla="*/ 471768 h 820540"/>
              <a:gd name="connsiteX9" fmla="*/ 625918 w 718570"/>
              <a:gd name="connsiteY9" fmla="*/ 466607 h 820540"/>
              <a:gd name="connsiteX10" fmla="*/ 554529 w 718570"/>
              <a:gd name="connsiteY10" fmla="*/ 507032 h 820540"/>
              <a:gd name="connsiteX11" fmla="*/ 518835 w 718570"/>
              <a:gd name="connsiteY11" fmla="*/ 486390 h 820540"/>
              <a:gd name="connsiteX12" fmla="*/ 603555 w 718570"/>
              <a:gd name="connsiteY12" fmla="*/ 427043 h 820540"/>
              <a:gd name="connsiteX13" fmla="*/ 609146 w 718570"/>
              <a:gd name="connsiteY13" fmla="*/ 411131 h 820540"/>
              <a:gd name="connsiteX14" fmla="*/ 603555 w 718570"/>
              <a:gd name="connsiteY14" fmla="*/ 395219 h 820540"/>
              <a:gd name="connsiteX15" fmla="*/ 518405 w 718570"/>
              <a:gd name="connsiteY15" fmla="*/ 335011 h 820540"/>
              <a:gd name="connsiteX16" fmla="*/ 554099 w 718570"/>
              <a:gd name="connsiteY16" fmla="*/ 314369 h 820540"/>
              <a:gd name="connsiteX17" fmla="*/ 626348 w 718570"/>
              <a:gd name="connsiteY17" fmla="*/ 355654 h 820540"/>
              <a:gd name="connsiteX18" fmla="*/ 645700 w 718570"/>
              <a:gd name="connsiteY18" fmla="*/ 350493 h 820540"/>
              <a:gd name="connsiteX19" fmla="*/ 640540 w 718570"/>
              <a:gd name="connsiteY19" fmla="*/ 331141 h 820540"/>
              <a:gd name="connsiteX20" fmla="*/ 582913 w 718570"/>
              <a:gd name="connsiteY20" fmla="*/ 298027 h 820540"/>
              <a:gd name="connsiteX21" fmla="*/ 619467 w 718570"/>
              <a:gd name="connsiteY21" fmla="*/ 276954 h 820540"/>
              <a:gd name="connsiteX22" fmla="*/ 663333 w 718570"/>
              <a:gd name="connsiteY22" fmla="*/ 292866 h 820540"/>
              <a:gd name="connsiteX23" fmla="*/ 681395 w 718570"/>
              <a:gd name="connsiteY23" fmla="*/ 284265 h 820540"/>
              <a:gd name="connsiteX24" fmla="*/ 672794 w 718570"/>
              <a:gd name="connsiteY24" fmla="*/ 266203 h 820540"/>
              <a:gd name="connsiteX25" fmla="*/ 651721 w 718570"/>
              <a:gd name="connsiteY25" fmla="*/ 258462 h 820540"/>
              <a:gd name="connsiteX26" fmla="*/ 711499 w 718570"/>
              <a:gd name="connsiteY26" fmla="*/ 224058 h 820540"/>
              <a:gd name="connsiteX27" fmla="*/ 716659 w 718570"/>
              <a:gd name="connsiteY27" fmla="*/ 204705 h 820540"/>
              <a:gd name="connsiteX28" fmla="*/ 697307 w 718570"/>
              <a:gd name="connsiteY28" fmla="*/ 199544 h 820540"/>
              <a:gd name="connsiteX29" fmla="*/ 637960 w 718570"/>
              <a:gd name="connsiteY29" fmla="*/ 233519 h 820540"/>
              <a:gd name="connsiteX30" fmla="*/ 641830 w 718570"/>
              <a:gd name="connsiteY30" fmla="*/ 212446 h 820540"/>
              <a:gd name="connsiteX31" fmla="*/ 630219 w 718570"/>
              <a:gd name="connsiteY31" fmla="*/ 195674 h 820540"/>
              <a:gd name="connsiteX32" fmla="*/ 613446 w 718570"/>
              <a:gd name="connsiteY32" fmla="*/ 207286 h 820540"/>
              <a:gd name="connsiteX33" fmla="*/ 605276 w 718570"/>
              <a:gd name="connsiteY33" fmla="*/ 252011 h 820540"/>
              <a:gd name="connsiteX34" fmla="*/ 568721 w 718570"/>
              <a:gd name="connsiteY34" fmla="*/ 273084 h 820540"/>
              <a:gd name="connsiteX35" fmla="*/ 569151 w 718570"/>
              <a:gd name="connsiteY35" fmla="*/ 207716 h 820540"/>
              <a:gd name="connsiteX36" fmla="*/ 554959 w 718570"/>
              <a:gd name="connsiteY36" fmla="*/ 193524 h 820540"/>
              <a:gd name="connsiteX37" fmla="*/ 540768 w 718570"/>
              <a:gd name="connsiteY37" fmla="*/ 207716 h 820540"/>
              <a:gd name="connsiteX38" fmla="*/ 540337 w 718570"/>
              <a:gd name="connsiteY38" fmla="*/ 289856 h 820540"/>
              <a:gd name="connsiteX39" fmla="*/ 504643 w 718570"/>
              <a:gd name="connsiteY39" fmla="*/ 310498 h 820540"/>
              <a:gd name="connsiteX40" fmla="*/ 495182 w 718570"/>
              <a:gd name="connsiteY40" fmla="*/ 207716 h 820540"/>
              <a:gd name="connsiteX41" fmla="*/ 484431 w 718570"/>
              <a:gd name="connsiteY41" fmla="*/ 195244 h 820540"/>
              <a:gd name="connsiteX42" fmla="*/ 468089 w 718570"/>
              <a:gd name="connsiteY42" fmla="*/ 192234 h 820540"/>
              <a:gd name="connsiteX43" fmla="*/ 373477 w 718570"/>
              <a:gd name="connsiteY43" fmla="*/ 236099 h 820540"/>
              <a:gd name="connsiteX44" fmla="*/ 373477 w 718570"/>
              <a:gd name="connsiteY44" fmla="*/ 195244 h 820540"/>
              <a:gd name="connsiteX45" fmla="*/ 445296 w 718570"/>
              <a:gd name="connsiteY45" fmla="*/ 153529 h 820540"/>
              <a:gd name="connsiteX46" fmla="*/ 450457 w 718570"/>
              <a:gd name="connsiteY46" fmla="*/ 134177 h 820540"/>
              <a:gd name="connsiteX47" fmla="*/ 431104 w 718570"/>
              <a:gd name="connsiteY47" fmla="*/ 129016 h 820540"/>
              <a:gd name="connsiteX48" fmla="*/ 373477 w 718570"/>
              <a:gd name="connsiteY48" fmla="*/ 162560 h 820540"/>
              <a:gd name="connsiteX49" fmla="*/ 373477 w 718570"/>
              <a:gd name="connsiteY49" fmla="*/ 120415 h 820540"/>
              <a:gd name="connsiteX50" fmla="*/ 409171 w 718570"/>
              <a:gd name="connsiteY50" fmla="*/ 90311 h 820540"/>
              <a:gd name="connsiteX51" fmla="*/ 410892 w 718570"/>
              <a:gd name="connsiteY51" fmla="*/ 70099 h 820540"/>
              <a:gd name="connsiteX52" fmla="*/ 390679 w 718570"/>
              <a:gd name="connsiteY52" fmla="*/ 68378 h 820540"/>
              <a:gd name="connsiteX53" fmla="*/ 373477 w 718570"/>
              <a:gd name="connsiteY53" fmla="*/ 83000 h 820540"/>
              <a:gd name="connsiteX54" fmla="*/ 373477 w 718570"/>
              <a:gd name="connsiteY54" fmla="*/ 14192 h 820540"/>
              <a:gd name="connsiteX55" fmla="*/ 359285 w 718570"/>
              <a:gd name="connsiteY55" fmla="*/ 0 h 820540"/>
              <a:gd name="connsiteX56" fmla="*/ 345094 w 718570"/>
              <a:gd name="connsiteY56" fmla="*/ 14192 h 820540"/>
              <a:gd name="connsiteX57" fmla="*/ 345094 w 718570"/>
              <a:gd name="connsiteY57" fmla="*/ 82570 h 820540"/>
              <a:gd name="connsiteX58" fmla="*/ 328752 w 718570"/>
              <a:gd name="connsiteY58" fmla="*/ 68808 h 820540"/>
              <a:gd name="connsiteX59" fmla="*/ 308539 w 718570"/>
              <a:gd name="connsiteY59" fmla="*/ 70529 h 820540"/>
              <a:gd name="connsiteX60" fmla="*/ 310259 w 718570"/>
              <a:gd name="connsiteY60" fmla="*/ 90741 h 820540"/>
              <a:gd name="connsiteX61" fmla="*/ 345094 w 718570"/>
              <a:gd name="connsiteY61" fmla="*/ 119985 h 820540"/>
              <a:gd name="connsiteX62" fmla="*/ 345094 w 718570"/>
              <a:gd name="connsiteY62" fmla="*/ 162130 h 820540"/>
              <a:gd name="connsiteX63" fmla="*/ 288327 w 718570"/>
              <a:gd name="connsiteY63" fmla="*/ 129016 h 820540"/>
              <a:gd name="connsiteX64" fmla="*/ 268974 w 718570"/>
              <a:gd name="connsiteY64" fmla="*/ 134177 h 820540"/>
              <a:gd name="connsiteX65" fmla="*/ 274135 w 718570"/>
              <a:gd name="connsiteY65" fmla="*/ 153529 h 820540"/>
              <a:gd name="connsiteX66" fmla="*/ 345094 w 718570"/>
              <a:gd name="connsiteY66" fmla="*/ 194814 h 820540"/>
              <a:gd name="connsiteX67" fmla="*/ 345094 w 718570"/>
              <a:gd name="connsiteY67" fmla="*/ 236099 h 820540"/>
              <a:gd name="connsiteX68" fmla="*/ 251342 w 718570"/>
              <a:gd name="connsiteY68" fmla="*/ 192664 h 820540"/>
              <a:gd name="connsiteX69" fmla="*/ 235430 w 718570"/>
              <a:gd name="connsiteY69" fmla="*/ 195244 h 820540"/>
              <a:gd name="connsiteX70" fmla="*/ 225109 w 718570"/>
              <a:gd name="connsiteY70" fmla="*/ 207716 h 820540"/>
              <a:gd name="connsiteX71" fmla="*/ 215218 w 718570"/>
              <a:gd name="connsiteY71" fmla="*/ 311358 h 820540"/>
              <a:gd name="connsiteX72" fmla="*/ 179523 w 718570"/>
              <a:gd name="connsiteY72" fmla="*/ 290716 h 820540"/>
              <a:gd name="connsiteX73" fmla="*/ 179523 w 718570"/>
              <a:gd name="connsiteY73" fmla="*/ 207716 h 820540"/>
              <a:gd name="connsiteX74" fmla="*/ 165332 w 718570"/>
              <a:gd name="connsiteY74" fmla="*/ 193524 h 820540"/>
              <a:gd name="connsiteX75" fmla="*/ 151140 w 718570"/>
              <a:gd name="connsiteY75" fmla="*/ 207716 h 820540"/>
              <a:gd name="connsiteX76" fmla="*/ 151140 w 718570"/>
              <a:gd name="connsiteY76" fmla="*/ 274374 h 820540"/>
              <a:gd name="connsiteX77" fmla="*/ 114585 w 718570"/>
              <a:gd name="connsiteY77" fmla="*/ 253301 h 820540"/>
              <a:gd name="connsiteX78" fmla="*/ 106414 w 718570"/>
              <a:gd name="connsiteY78" fmla="*/ 207286 h 820540"/>
              <a:gd name="connsiteX79" fmla="*/ 89642 w 718570"/>
              <a:gd name="connsiteY79" fmla="*/ 195674 h 820540"/>
              <a:gd name="connsiteX80" fmla="*/ 78031 w 718570"/>
              <a:gd name="connsiteY80" fmla="*/ 212446 h 820540"/>
              <a:gd name="connsiteX81" fmla="*/ 81901 w 718570"/>
              <a:gd name="connsiteY81" fmla="*/ 234379 h 820540"/>
              <a:gd name="connsiteX82" fmla="*/ 22124 w 718570"/>
              <a:gd name="connsiteY82" fmla="*/ 199544 h 820540"/>
              <a:gd name="connsiteX83" fmla="*/ 2771 w 718570"/>
              <a:gd name="connsiteY83" fmla="*/ 204705 h 820540"/>
              <a:gd name="connsiteX84" fmla="*/ 7932 w 718570"/>
              <a:gd name="connsiteY84" fmla="*/ 224058 h 820540"/>
              <a:gd name="connsiteX85" fmla="*/ 66849 w 718570"/>
              <a:gd name="connsiteY85" fmla="*/ 258462 h 820540"/>
              <a:gd name="connsiteX86" fmla="*/ 46637 w 718570"/>
              <a:gd name="connsiteY86" fmla="*/ 265343 h 820540"/>
              <a:gd name="connsiteX87" fmla="*/ 38036 w 718570"/>
              <a:gd name="connsiteY87" fmla="*/ 283405 h 820540"/>
              <a:gd name="connsiteX88" fmla="*/ 56098 w 718570"/>
              <a:gd name="connsiteY88" fmla="*/ 292006 h 820540"/>
              <a:gd name="connsiteX89" fmla="*/ 99103 w 718570"/>
              <a:gd name="connsiteY89" fmla="*/ 276954 h 820540"/>
              <a:gd name="connsiteX90" fmla="*/ 135658 w 718570"/>
              <a:gd name="connsiteY90" fmla="*/ 298027 h 820540"/>
              <a:gd name="connsiteX91" fmla="*/ 78461 w 718570"/>
              <a:gd name="connsiteY91" fmla="*/ 330281 h 820540"/>
              <a:gd name="connsiteX92" fmla="*/ 73300 w 718570"/>
              <a:gd name="connsiteY92" fmla="*/ 349633 h 820540"/>
              <a:gd name="connsiteX93" fmla="*/ 92652 w 718570"/>
              <a:gd name="connsiteY93" fmla="*/ 354794 h 820540"/>
              <a:gd name="connsiteX94" fmla="*/ 164041 w 718570"/>
              <a:gd name="connsiteY94" fmla="*/ 314369 h 820540"/>
              <a:gd name="connsiteX95" fmla="*/ 199736 w 718570"/>
              <a:gd name="connsiteY95" fmla="*/ 335011 h 820540"/>
              <a:gd name="connsiteX96" fmla="*/ 115015 w 718570"/>
              <a:gd name="connsiteY96" fmla="*/ 393928 h 820540"/>
              <a:gd name="connsiteX97" fmla="*/ 109425 w 718570"/>
              <a:gd name="connsiteY97" fmla="*/ 409410 h 820540"/>
              <a:gd name="connsiteX98" fmla="*/ 115015 w 718570"/>
              <a:gd name="connsiteY98" fmla="*/ 425322 h 820540"/>
              <a:gd name="connsiteX99" fmla="*/ 200166 w 718570"/>
              <a:gd name="connsiteY99" fmla="*/ 485530 h 820540"/>
              <a:gd name="connsiteX100" fmla="*/ 164471 w 718570"/>
              <a:gd name="connsiteY100" fmla="*/ 506172 h 820540"/>
              <a:gd name="connsiteX101" fmla="*/ 92223 w 718570"/>
              <a:gd name="connsiteY101" fmla="*/ 464887 h 820540"/>
              <a:gd name="connsiteX102" fmla="*/ 72870 w 718570"/>
              <a:gd name="connsiteY102" fmla="*/ 470048 h 820540"/>
              <a:gd name="connsiteX103" fmla="*/ 78031 w 718570"/>
              <a:gd name="connsiteY103" fmla="*/ 489400 h 820540"/>
              <a:gd name="connsiteX104" fmla="*/ 135658 w 718570"/>
              <a:gd name="connsiteY104" fmla="*/ 522514 h 820540"/>
              <a:gd name="connsiteX105" fmla="*/ 99103 w 718570"/>
              <a:gd name="connsiteY105" fmla="*/ 543587 h 820540"/>
              <a:gd name="connsiteX106" fmla="*/ 55238 w 718570"/>
              <a:gd name="connsiteY106" fmla="*/ 527675 h 820540"/>
              <a:gd name="connsiteX107" fmla="*/ 37176 w 718570"/>
              <a:gd name="connsiteY107" fmla="*/ 536276 h 820540"/>
              <a:gd name="connsiteX108" fmla="*/ 45777 w 718570"/>
              <a:gd name="connsiteY108" fmla="*/ 554338 h 820540"/>
              <a:gd name="connsiteX109" fmla="*/ 66849 w 718570"/>
              <a:gd name="connsiteY109" fmla="*/ 562079 h 820540"/>
              <a:gd name="connsiteX110" fmla="*/ 7072 w 718570"/>
              <a:gd name="connsiteY110" fmla="*/ 596483 h 820540"/>
              <a:gd name="connsiteX111" fmla="*/ 1911 w 718570"/>
              <a:gd name="connsiteY111" fmla="*/ 615836 h 820540"/>
              <a:gd name="connsiteX112" fmla="*/ 21264 w 718570"/>
              <a:gd name="connsiteY112" fmla="*/ 620996 h 820540"/>
              <a:gd name="connsiteX113" fmla="*/ 80611 w 718570"/>
              <a:gd name="connsiteY113" fmla="*/ 587022 h 820540"/>
              <a:gd name="connsiteX114" fmla="*/ 76740 w 718570"/>
              <a:gd name="connsiteY114" fmla="*/ 608095 h 820540"/>
              <a:gd name="connsiteX115" fmla="*/ 88352 w 718570"/>
              <a:gd name="connsiteY115" fmla="*/ 624867 h 820540"/>
              <a:gd name="connsiteX116" fmla="*/ 105124 w 718570"/>
              <a:gd name="connsiteY116" fmla="*/ 613255 h 820540"/>
              <a:gd name="connsiteX117" fmla="*/ 113295 w 718570"/>
              <a:gd name="connsiteY117" fmla="*/ 568530 h 820540"/>
              <a:gd name="connsiteX118" fmla="*/ 149849 w 718570"/>
              <a:gd name="connsiteY118" fmla="*/ 547457 h 820540"/>
              <a:gd name="connsiteX119" fmla="*/ 149420 w 718570"/>
              <a:gd name="connsiteY119" fmla="*/ 612825 h 820540"/>
              <a:gd name="connsiteX120" fmla="*/ 163611 w 718570"/>
              <a:gd name="connsiteY120" fmla="*/ 627017 h 820540"/>
              <a:gd name="connsiteX121" fmla="*/ 177803 w 718570"/>
              <a:gd name="connsiteY121" fmla="*/ 612825 h 820540"/>
              <a:gd name="connsiteX122" fmla="*/ 178233 w 718570"/>
              <a:gd name="connsiteY122" fmla="*/ 530685 h 820540"/>
              <a:gd name="connsiteX123" fmla="*/ 213927 w 718570"/>
              <a:gd name="connsiteY123" fmla="*/ 510043 h 820540"/>
              <a:gd name="connsiteX124" fmla="*/ 223389 w 718570"/>
              <a:gd name="connsiteY124" fmla="*/ 612825 h 820540"/>
              <a:gd name="connsiteX125" fmla="*/ 234140 w 718570"/>
              <a:gd name="connsiteY125" fmla="*/ 625297 h 820540"/>
              <a:gd name="connsiteX126" fmla="*/ 250482 w 718570"/>
              <a:gd name="connsiteY126" fmla="*/ 628307 h 820540"/>
              <a:gd name="connsiteX127" fmla="*/ 345094 w 718570"/>
              <a:gd name="connsiteY127" fmla="*/ 584442 h 820540"/>
              <a:gd name="connsiteX128" fmla="*/ 345094 w 718570"/>
              <a:gd name="connsiteY128" fmla="*/ 625297 h 820540"/>
              <a:gd name="connsiteX129" fmla="*/ 273275 w 718570"/>
              <a:gd name="connsiteY129" fmla="*/ 667012 h 820540"/>
              <a:gd name="connsiteX130" fmla="*/ 268114 w 718570"/>
              <a:gd name="connsiteY130" fmla="*/ 686364 h 820540"/>
              <a:gd name="connsiteX131" fmla="*/ 287466 w 718570"/>
              <a:gd name="connsiteY131" fmla="*/ 691525 h 820540"/>
              <a:gd name="connsiteX132" fmla="*/ 345094 w 718570"/>
              <a:gd name="connsiteY132" fmla="*/ 657981 h 820540"/>
              <a:gd name="connsiteX133" fmla="*/ 345094 w 718570"/>
              <a:gd name="connsiteY133" fmla="*/ 700126 h 820540"/>
              <a:gd name="connsiteX134" fmla="*/ 309399 w 718570"/>
              <a:gd name="connsiteY134" fmla="*/ 730230 h 820540"/>
              <a:gd name="connsiteX135" fmla="*/ 307679 w 718570"/>
              <a:gd name="connsiteY135" fmla="*/ 750442 h 820540"/>
              <a:gd name="connsiteX136" fmla="*/ 327891 w 718570"/>
              <a:gd name="connsiteY136" fmla="*/ 752162 h 820540"/>
              <a:gd name="connsiteX137" fmla="*/ 345094 w 718570"/>
              <a:gd name="connsiteY137" fmla="*/ 737541 h 820540"/>
              <a:gd name="connsiteX138" fmla="*/ 345094 w 718570"/>
              <a:gd name="connsiteY138" fmla="*/ 806349 h 820540"/>
              <a:gd name="connsiteX139" fmla="*/ 359285 w 718570"/>
              <a:gd name="connsiteY139" fmla="*/ 820541 h 820540"/>
              <a:gd name="connsiteX140" fmla="*/ 373477 w 718570"/>
              <a:gd name="connsiteY140" fmla="*/ 806349 h 820540"/>
              <a:gd name="connsiteX141" fmla="*/ 373477 w 718570"/>
              <a:gd name="connsiteY141" fmla="*/ 737971 h 820540"/>
              <a:gd name="connsiteX142" fmla="*/ 389819 w 718570"/>
              <a:gd name="connsiteY142" fmla="*/ 751732 h 820540"/>
              <a:gd name="connsiteX143" fmla="*/ 410031 w 718570"/>
              <a:gd name="connsiteY143" fmla="*/ 750012 h 820540"/>
              <a:gd name="connsiteX144" fmla="*/ 408311 w 718570"/>
              <a:gd name="connsiteY144" fmla="*/ 729800 h 820540"/>
              <a:gd name="connsiteX145" fmla="*/ 373477 w 718570"/>
              <a:gd name="connsiteY145" fmla="*/ 700556 h 820540"/>
              <a:gd name="connsiteX146" fmla="*/ 373477 w 718570"/>
              <a:gd name="connsiteY146" fmla="*/ 658411 h 820540"/>
              <a:gd name="connsiteX147" fmla="*/ 430244 w 718570"/>
              <a:gd name="connsiteY147" fmla="*/ 691525 h 820540"/>
              <a:gd name="connsiteX148" fmla="*/ 449596 w 718570"/>
              <a:gd name="connsiteY148" fmla="*/ 686364 h 820540"/>
              <a:gd name="connsiteX149" fmla="*/ 444436 w 718570"/>
              <a:gd name="connsiteY149" fmla="*/ 667012 h 820540"/>
              <a:gd name="connsiteX150" fmla="*/ 373477 w 718570"/>
              <a:gd name="connsiteY150" fmla="*/ 625727 h 820540"/>
              <a:gd name="connsiteX151" fmla="*/ 373477 w 718570"/>
              <a:gd name="connsiteY151" fmla="*/ 584442 h 820540"/>
              <a:gd name="connsiteX152" fmla="*/ 467228 w 718570"/>
              <a:gd name="connsiteY152" fmla="*/ 627877 h 820540"/>
              <a:gd name="connsiteX153" fmla="*/ 483140 w 718570"/>
              <a:gd name="connsiteY153" fmla="*/ 625297 h 820540"/>
              <a:gd name="connsiteX154" fmla="*/ 493462 w 718570"/>
              <a:gd name="connsiteY154" fmla="*/ 612825 h 820540"/>
              <a:gd name="connsiteX155" fmla="*/ 503353 w 718570"/>
              <a:gd name="connsiteY155" fmla="*/ 509183 h 820540"/>
              <a:gd name="connsiteX156" fmla="*/ 539047 w 718570"/>
              <a:gd name="connsiteY156" fmla="*/ 529825 h 820540"/>
              <a:gd name="connsiteX157" fmla="*/ 539047 w 718570"/>
              <a:gd name="connsiteY157" fmla="*/ 612825 h 820540"/>
              <a:gd name="connsiteX158" fmla="*/ 553239 w 718570"/>
              <a:gd name="connsiteY158" fmla="*/ 627017 h 820540"/>
              <a:gd name="connsiteX159" fmla="*/ 567431 w 718570"/>
              <a:gd name="connsiteY159" fmla="*/ 612825 h 820540"/>
              <a:gd name="connsiteX160" fmla="*/ 567431 w 718570"/>
              <a:gd name="connsiteY160" fmla="*/ 546167 h 820540"/>
              <a:gd name="connsiteX161" fmla="*/ 603986 w 718570"/>
              <a:gd name="connsiteY161" fmla="*/ 567240 h 820540"/>
              <a:gd name="connsiteX162" fmla="*/ 612156 w 718570"/>
              <a:gd name="connsiteY162" fmla="*/ 613255 h 820540"/>
              <a:gd name="connsiteX163" fmla="*/ 628929 w 718570"/>
              <a:gd name="connsiteY163" fmla="*/ 624867 h 820540"/>
              <a:gd name="connsiteX164" fmla="*/ 640540 w 718570"/>
              <a:gd name="connsiteY164" fmla="*/ 608525 h 820540"/>
              <a:gd name="connsiteX165" fmla="*/ 636669 w 718570"/>
              <a:gd name="connsiteY165" fmla="*/ 586592 h 820540"/>
              <a:gd name="connsiteX166" fmla="*/ 696447 w 718570"/>
              <a:gd name="connsiteY166" fmla="*/ 621426 h 820540"/>
              <a:gd name="connsiteX167" fmla="*/ 715799 w 718570"/>
              <a:gd name="connsiteY167" fmla="*/ 616266 h 820540"/>
              <a:gd name="connsiteX168" fmla="*/ 710639 w 718570"/>
              <a:gd name="connsiteY168" fmla="*/ 597343 h 820540"/>
              <a:gd name="connsiteX169" fmla="*/ 251342 w 718570"/>
              <a:gd name="connsiteY169" fmla="*/ 223197 h 820540"/>
              <a:gd name="connsiteX170" fmla="*/ 344233 w 718570"/>
              <a:gd name="connsiteY170" fmla="*/ 266203 h 820540"/>
              <a:gd name="connsiteX171" fmla="*/ 344233 w 718570"/>
              <a:gd name="connsiteY171" fmla="*/ 296736 h 820540"/>
              <a:gd name="connsiteX172" fmla="*/ 318000 w 718570"/>
              <a:gd name="connsiteY172" fmla="*/ 339312 h 820540"/>
              <a:gd name="connsiteX173" fmla="*/ 267254 w 718570"/>
              <a:gd name="connsiteY173" fmla="*/ 341032 h 820540"/>
              <a:gd name="connsiteX174" fmla="*/ 241881 w 718570"/>
              <a:gd name="connsiteY174" fmla="*/ 326410 h 820540"/>
              <a:gd name="connsiteX175" fmla="*/ 251342 w 718570"/>
              <a:gd name="connsiteY175" fmla="*/ 223197 h 820540"/>
              <a:gd name="connsiteX176" fmla="*/ 227689 w 718570"/>
              <a:gd name="connsiteY176" fmla="*/ 469618 h 820540"/>
              <a:gd name="connsiteX177" fmla="*/ 142539 w 718570"/>
              <a:gd name="connsiteY177" fmla="*/ 409410 h 820540"/>
              <a:gd name="connsiteX178" fmla="*/ 227259 w 718570"/>
              <a:gd name="connsiteY178" fmla="*/ 350063 h 820540"/>
              <a:gd name="connsiteX179" fmla="*/ 253062 w 718570"/>
              <a:gd name="connsiteY179" fmla="*/ 365115 h 820540"/>
              <a:gd name="connsiteX180" fmla="*/ 277145 w 718570"/>
              <a:gd name="connsiteY180" fmla="*/ 409840 h 820540"/>
              <a:gd name="connsiteX181" fmla="*/ 252632 w 718570"/>
              <a:gd name="connsiteY181" fmla="*/ 454996 h 820540"/>
              <a:gd name="connsiteX182" fmla="*/ 227689 w 718570"/>
              <a:gd name="connsiteY182" fmla="*/ 469618 h 820540"/>
              <a:gd name="connsiteX183" fmla="*/ 345094 w 718570"/>
              <a:gd name="connsiteY183" fmla="*/ 553478 h 820540"/>
              <a:gd name="connsiteX184" fmla="*/ 250482 w 718570"/>
              <a:gd name="connsiteY184" fmla="*/ 596913 h 820540"/>
              <a:gd name="connsiteX185" fmla="*/ 241451 w 718570"/>
              <a:gd name="connsiteY185" fmla="*/ 494131 h 820540"/>
              <a:gd name="connsiteX186" fmla="*/ 267684 w 718570"/>
              <a:gd name="connsiteY186" fmla="*/ 479079 h 820540"/>
              <a:gd name="connsiteX187" fmla="*/ 318000 w 718570"/>
              <a:gd name="connsiteY187" fmla="*/ 480799 h 820540"/>
              <a:gd name="connsiteX188" fmla="*/ 345094 w 718570"/>
              <a:gd name="connsiteY188" fmla="*/ 524664 h 820540"/>
              <a:gd name="connsiteX189" fmla="*/ 345094 w 718570"/>
              <a:gd name="connsiteY189" fmla="*/ 553478 h 820540"/>
              <a:gd name="connsiteX190" fmla="*/ 373047 w 718570"/>
              <a:gd name="connsiteY190" fmla="*/ 295446 h 820540"/>
              <a:gd name="connsiteX191" fmla="*/ 373047 w 718570"/>
              <a:gd name="connsiteY191" fmla="*/ 266633 h 820540"/>
              <a:gd name="connsiteX192" fmla="*/ 467659 w 718570"/>
              <a:gd name="connsiteY192" fmla="*/ 223197 h 820540"/>
              <a:gd name="connsiteX193" fmla="*/ 476690 w 718570"/>
              <a:gd name="connsiteY193" fmla="*/ 325980 h 820540"/>
              <a:gd name="connsiteX194" fmla="*/ 450457 w 718570"/>
              <a:gd name="connsiteY194" fmla="*/ 341032 h 820540"/>
              <a:gd name="connsiteX195" fmla="*/ 400140 w 718570"/>
              <a:gd name="connsiteY195" fmla="*/ 339312 h 820540"/>
              <a:gd name="connsiteX196" fmla="*/ 373047 w 718570"/>
              <a:gd name="connsiteY196" fmla="*/ 295446 h 820540"/>
              <a:gd name="connsiteX197" fmla="*/ 466799 w 718570"/>
              <a:gd name="connsiteY197" fmla="*/ 596913 h 820540"/>
              <a:gd name="connsiteX198" fmla="*/ 373907 w 718570"/>
              <a:gd name="connsiteY198" fmla="*/ 553908 h 820540"/>
              <a:gd name="connsiteX199" fmla="*/ 373907 w 718570"/>
              <a:gd name="connsiteY199" fmla="*/ 523374 h 820540"/>
              <a:gd name="connsiteX200" fmla="*/ 400140 w 718570"/>
              <a:gd name="connsiteY200" fmla="*/ 480799 h 820540"/>
              <a:gd name="connsiteX201" fmla="*/ 450887 w 718570"/>
              <a:gd name="connsiteY201" fmla="*/ 479079 h 820540"/>
              <a:gd name="connsiteX202" fmla="*/ 476260 w 718570"/>
              <a:gd name="connsiteY202" fmla="*/ 493701 h 820540"/>
              <a:gd name="connsiteX203" fmla="*/ 466799 w 718570"/>
              <a:gd name="connsiteY203" fmla="*/ 596913 h 820540"/>
              <a:gd name="connsiteX204" fmla="*/ 491312 w 718570"/>
              <a:gd name="connsiteY204" fmla="*/ 469618 h 820540"/>
              <a:gd name="connsiteX205" fmla="*/ 465508 w 718570"/>
              <a:gd name="connsiteY205" fmla="*/ 454566 h 820540"/>
              <a:gd name="connsiteX206" fmla="*/ 441425 w 718570"/>
              <a:gd name="connsiteY206" fmla="*/ 409840 h 820540"/>
              <a:gd name="connsiteX207" fmla="*/ 465938 w 718570"/>
              <a:gd name="connsiteY207" fmla="*/ 364685 h 820540"/>
              <a:gd name="connsiteX208" fmla="*/ 490881 w 718570"/>
              <a:gd name="connsiteY208" fmla="*/ 350063 h 820540"/>
              <a:gd name="connsiteX209" fmla="*/ 576032 w 718570"/>
              <a:gd name="connsiteY209" fmla="*/ 410270 h 820540"/>
              <a:gd name="connsiteX210" fmla="*/ 491312 w 718570"/>
              <a:gd name="connsiteY210" fmla="*/ 469618 h 8205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</a:cxnLst>
            <a:rect l="l" t="t" r="r" b="b"/>
            <a:pathLst>
              <a:path w="718570" h="820540">
                <a:moveTo>
                  <a:pt x="710639" y="597343"/>
                </a:moveTo>
                <a:lnTo>
                  <a:pt x="651721" y="562939"/>
                </a:lnTo>
                <a:lnTo>
                  <a:pt x="671934" y="556058"/>
                </a:lnTo>
                <a:cubicBezTo>
                  <a:pt x="679245" y="553478"/>
                  <a:pt x="683115" y="545307"/>
                  <a:pt x="680535" y="537996"/>
                </a:cubicBezTo>
                <a:cubicBezTo>
                  <a:pt x="677954" y="530685"/>
                  <a:pt x="669784" y="526815"/>
                  <a:pt x="662473" y="529395"/>
                </a:cubicBezTo>
                <a:lnTo>
                  <a:pt x="619467" y="544447"/>
                </a:lnTo>
                <a:lnTo>
                  <a:pt x="582913" y="523374"/>
                </a:lnTo>
                <a:lnTo>
                  <a:pt x="640110" y="491120"/>
                </a:lnTo>
                <a:cubicBezTo>
                  <a:pt x="646991" y="487250"/>
                  <a:pt x="649571" y="478649"/>
                  <a:pt x="645271" y="471768"/>
                </a:cubicBezTo>
                <a:cubicBezTo>
                  <a:pt x="641400" y="464887"/>
                  <a:pt x="632799" y="462737"/>
                  <a:pt x="625918" y="466607"/>
                </a:cubicBezTo>
                <a:lnTo>
                  <a:pt x="554529" y="507032"/>
                </a:lnTo>
                <a:lnTo>
                  <a:pt x="518835" y="486390"/>
                </a:lnTo>
                <a:lnTo>
                  <a:pt x="603555" y="427043"/>
                </a:lnTo>
                <a:cubicBezTo>
                  <a:pt x="608716" y="423602"/>
                  <a:pt x="610866" y="417151"/>
                  <a:pt x="609146" y="411131"/>
                </a:cubicBezTo>
                <a:cubicBezTo>
                  <a:pt x="610866" y="405540"/>
                  <a:pt x="608716" y="399089"/>
                  <a:pt x="603555" y="395219"/>
                </a:cubicBezTo>
                <a:lnTo>
                  <a:pt x="518405" y="335011"/>
                </a:lnTo>
                <a:lnTo>
                  <a:pt x="554099" y="314369"/>
                </a:lnTo>
                <a:lnTo>
                  <a:pt x="626348" y="355654"/>
                </a:lnTo>
                <a:cubicBezTo>
                  <a:pt x="633229" y="359524"/>
                  <a:pt x="641830" y="357374"/>
                  <a:pt x="645700" y="350493"/>
                </a:cubicBezTo>
                <a:cubicBezTo>
                  <a:pt x="649571" y="343612"/>
                  <a:pt x="647421" y="335011"/>
                  <a:pt x="640540" y="331141"/>
                </a:cubicBezTo>
                <a:lnTo>
                  <a:pt x="582913" y="298027"/>
                </a:lnTo>
                <a:lnTo>
                  <a:pt x="619467" y="276954"/>
                </a:lnTo>
                <a:lnTo>
                  <a:pt x="663333" y="292866"/>
                </a:lnTo>
                <a:cubicBezTo>
                  <a:pt x="670644" y="295446"/>
                  <a:pt x="678815" y="291576"/>
                  <a:pt x="681395" y="284265"/>
                </a:cubicBezTo>
                <a:cubicBezTo>
                  <a:pt x="683975" y="276954"/>
                  <a:pt x="680105" y="268783"/>
                  <a:pt x="672794" y="266203"/>
                </a:cubicBezTo>
                <a:lnTo>
                  <a:pt x="651721" y="258462"/>
                </a:lnTo>
                <a:lnTo>
                  <a:pt x="711499" y="224058"/>
                </a:lnTo>
                <a:cubicBezTo>
                  <a:pt x="718379" y="220187"/>
                  <a:pt x="720530" y="211586"/>
                  <a:pt x="716659" y="204705"/>
                </a:cubicBezTo>
                <a:cubicBezTo>
                  <a:pt x="712789" y="197824"/>
                  <a:pt x="704188" y="195674"/>
                  <a:pt x="697307" y="199544"/>
                </a:cubicBezTo>
                <a:lnTo>
                  <a:pt x="637960" y="233519"/>
                </a:lnTo>
                <a:lnTo>
                  <a:pt x="641830" y="212446"/>
                </a:lnTo>
                <a:cubicBezTo>
                  <a:pt x="643120" y="204705"/>
                  <a:pt x="637960" y="197394"/>
                  <a:pt x="630219" y="195674"/>
                </a:cubicBezTo>
                <a:cubicBezTo>
                  <a:pt x="622478" y="194384"/>
                  <a:pt x="615167" y="199544"/>
                  <a:pt x="613446" y="207286"/>
                </a:cubicBezTo>
                <a:lnTo>
                  <a:pt x="605276" y="252011"/>
                </a:lnTo>
                <a:lnTo>
                  <a:pt x="568721" y="273084"/>
                </a:lnTo>
                <a:lnTo>
                  <a:pt x="569151" y="207716"/>
                </a:lnTo>
                <a:cubicBezTo>
                  <a:pt x="569151" y="199975"/>
                  <a:pt x="562700" y="193524"/>
                  <a:pt x="554959" y="193524"/>
                </a:cubicBezTo>
                <a:cubicBezTo>
                  <a:pt x="547218" y="193524"/>
                  <a:pt x="540768" y="199975"/>
                  <a:pt x="540768" y="207716"/>
                </a:cubicBezTo>
                <a:lnTo>
                  <a:pt x="540337" y="289856"/>
                </a:lnTo>
                <a:lnTo>
                  <a:pt x="504643" y="310498"/>
                </a:lnTo>
                <a:lnTo>
                  <a:pt x="495182" y="207716"/>
                </a:lnTo>
                <a:cubicBezTo>
                  <a:pt x="494752" y="201695"/>
                  <a:pt x="490021" y="196534"/>
                  <a:pt x="484431" y="195244"/>
                </a:cubicBezTo>
                <a:cubicBezTo>
                  <a:pt x="480130" y="190943"/>
                  <a:pt x="473679" y="189653"/>
                  <a:pt x="468089" y="192234"/>
                </a:cubicBezTo>
                <a:lnTo>
                  <a:pt x="373477" y="236099"/>
                </a:lnTo>
                <a:lnTo>
                  <a:pt x="373477" y="195244"/>
                </a:lnTo>
                <a:lnTo>
                  <a:pt x="445296" y="153529"/>
                </a:lnTo>
                <a:cubicBezTo>
                  <a:pt x="452177" y="149658"/>
                  <a:pt x="454327" y="141057"/>
                  <a:pt x="450457" y="134177"/>
                </a:cubicBezTo>
                <a:cubicBezTo>
                  <a:pt x="446586" y="127296"/>
                  <a:pt x="437555" y="125145"/>
                  <a:pt x="431104" y="129016"/>
                </a:cubicBezTo>
                <a:lnTo>
                  <a:pt x="373477" y="162560"/>
                </a:lnTo>
                <a:lnTo>
                  <a:pt x="373477" y="120415"/>
                </a:lnTo>
                <a:lnTo>
                  <a:pt x="409171" y="90311"/>
                </a:lnTo>
                <a:cubicBezTo>
                  <a:pt x="415192" y="85150"/>
                  <a:pt x="416052" y="76119"/>
                  <a:pt x="410892" y="70099"/>
                </a:cubicBezTo>
                <a:cubicBezTo>
                  <a:pt x="405731" y="64078"/>
                  <a:pt x="396700" y="63218"/>
                  <a:pt x="390679" y="68378"/>
                </a:cubicBezTo>
                <a:lnTo>
                  <a:pt x="373477" y="83000"/>
                </a:lnTo>
                <a:lnTo>
                  <a:pt x="373477" y="14192"/>
                </a:lnTo>
                <a:cubicBezTo>
                  <a:pt x="373477" y="6451"/>
                  <a:pt x="367026" y="0"/>
                  <a:pt x="359285" y="0"/>
                </a:cubicBezTo>
                <a:cubicBezTo>
                  <a:pt x="351544" y="0"/>
                  <a:pt x="345094" y="6451"/>
                  <a:pt x="345094" y="14192"/>
                </a:cubicBezTo>
                <a:lnTo>
                  <a:pt x="345094" y="82570"/>
                </a:lnTo>
                <a:lnTo>
                  <a:pt x="328752" y="68808"/>
                </a:lnTo>
                <a:cubicBezTo>
                  <a:pt x="322731" y="63648"/>
                  <a:pt x="313700" y="64508"/>
                  <a:pt x="308539" y="70529"/>
                </a:cubicBezTo>
                <a:cubicBezTo>
                  <a:pt x="303378" y="76549"/>
                  <a:pt x="304239" y="85581"/>
                  <a:pt x="310259" y="90741"/>
                </a:cubicBezTo>
                <a:lnTo>
                  <a:pt x="345094" y="119985"/>
                </a:lnTo>
                <a:lnTo>
                  <a:pt x="345094" y="162130"/>
                </a:lnTo>
                <a:lnTo>
                  <a:pt x="288327" y="129016"/>
                </a:lnTo>
                <a:cubicBezTo>
                  <a:pt x="281446" y="125145"/>
                  <a:pt x="272845" y="127296"/>
                  <a:pt x="268974" y="134177"/>
                </a:cubicBezTo>
                <a:cubicBezTo>
                  <a:pt x="265104" y="141057"/>
                  <a:pt x="267254" y="149658"/>
                  <a:pt x="274135" y="153529"/>
                </a:cubicBezTo>
                <a:lnTo>
                  <a:pt x="345094" y="194814"/>
                </a:lnTo>
                <a:lnTo>
                  <a:pt x="345094" y="236099"/>
                </a:lnTo>
                <a:lnTo>
                  <a:pt x="251342" y="192664"/>
                </a:lnTo>
                <a:cubicBezTo>
                  <a:pt x="245751" y="190083"/>
                  <a:pt x="239731" y="191374"/>
                  <a:pt x="235430" y="195244"/>
                </a:cubicBezTo>
                <a:cubicBezTo>
                  <a:pt x="229839" y="196964"/>
                  <a:pt x="225539" y="201695"/>
                  <a:pt x="225109" y="207716"/>
                </a:cubicBezTo>
                <a:lnTo>
                  <a:pt x="215218" y="311358"/>
                </a:lnTo>
                <a:lnTo>
                  <a:pt x="179523" y="290716"/>
                </a:lnTo>
                <a:lnTo>
                  <a:pt x="179523" y="207716"/>
                </a:lnTo>
                <a:cubicBezTo>
                  <a:pt x="179523" y="199975"/>
                  <a:pt x="173072" y="193524"/>
                  <a:pt x="165332" y="193524"/>
                </a:cubicBezTo>
                <a:cubicBezTo>
                  <a:pt x="157590" y="193524"/>
                  <a:pt x="151140" y="199975"/>
                  <a:pt x="151140" y="207716"/>
                </a:cubicBezTo>
                <a:lnTo>
                  <a:pt x="151140" y="274374"/>
                </a:lnTo>
                <a:lnTo>
                  <a:pt x="114585" y="253301"/>
                </a:lnTo>
                <a:lnTo>
                  <a:pt x="106414" y="207286"/>
                </a:lnTo>
                <a:cubicBezTo>
                  <a:pt x="105124" y="199544"/>
                  <a:pt x="97813" y="194384"/>
                  <a:pt x="89642" y="195674"/>
                </a:cubicBezTo>
                <a:cubicBezTo>
                  <a:pt x="81901" y="196964"/>
                  <a:pt x="76740" y="204275"/>
                  <a:pt x="78031" y="212446"/>
                </a:cubicBezTo>
                <a:lnTo>
                  <a:pt x="81901" y="234379"/>
                </a:lnTo>
                <a:lnTo>
                  <a:pt x="22124" y="199544"/>
                </a:lnTo>
                <a:cubicBezTo>
                  <a:pt x="15243" y="195674"/>
                  <a:pt x="6642" y="197824"/>
                  <a:pt x="2771" y="204705"/>
                </a:cubicBezTo>
                <a:cubicBezTo>
                  <a:pt x="-1099" y="211586"/>
                  <a:pt x="1051" y="220187"/>
                  <a:pt x="7932" y="224058"/>
                </a:cubicBezTo>
                <a:lnTo>
                  <a:pt x="66849" y="258462"/>
                </a:lnTo>
                <a:lnTo>
                  <a:pt x="46637" y="265343"/>
                </a:lnTo>
                <a:cubicBezTo>
                  <a:pt x="39326" y="267923"/>
                  <a:pt x="35456" y="276094"/>
                  <a:pt x="38036" y="283405"/>
                </a:cubicBezTo>
                <a:cubicBezTo>
                  <a:pt x="40616" y="290716"/>
                  <a:pt x="48787" y="294586"/>
                  <a:pt x="56098" y="292006"/>
                </a:cubicBezTo>
                <a:lnTo>
                  <a:pt x="99103" y="276954"/>
                </a:lnTo>
                <a:lnTo>
                  <a:pt x="135658" y="298027"/>
                </a:lnTo>
                <a:lnTo>
                  <a:pt x="78461" y="330281"/>
                </a:lnTo>
                <a:cubicBezTo>
                  <a:pt x="71580" y="334151"/>
                  <a:pt x="69000" y="342752"/>
                  <a:pt x="73300" y="349633"/>
                </a:cubicBezTo>
                <a:cubicBezTo>
                  <a:pt x="77171" y="356514"/>
                  <a:pt x="85772" y="358664"/>
                  <a:pt x="92652" y="354794"/>
                </a:cubicBezTo>
                <a:lnTo>
                  <a:pt x="164041" y="314369"/>
                </a:lnTo>
                <a:lnTo>
                  <a:pt x="199736" y="335011"/>
                </a:lnTo>
                <a:lnTo>
                  <a:pt x="115015" y="393928"/>
                </a:lnTo>
                <a:cubicBezTo>
                  <a:pt x="109855" y="397369"/>
                  <a:pt x="107704" y="403820"/>
                  <a:pt x="109425" y="409410"/>
                </a:cubicBezTo>
                <a:cubicBezTo>
                  <a:pt x="107704" y="415001"/>
                  <a:pt x="109855" y="421452"/>
                  <a:pt x="115015" y="425322"/>
                </a:cubicBezTo>
                <a:lnTo>
                  <a:pt x="200166" y="485530"/>
                </a:lnTo>
                <a:lnTo>
                  <a:pt x="164471" y="506172"/>
                </a:lnTo>
                <a:lnTo>
                  <a:pt x="92223" y="464887"/>
                </a:lnTo>
                <a:cubicBezTo>
                  <a:pt x="85342" y="461017"/>
                  <a:pt x="76740" y="463167"/>
                  <a:pt x="72870" y="470048"/>
                </a:cubicBezTo>
                <a:cubicBezTo>
                  <a:pt x="69000" y="476929"/>
                  <a:pt x="71150" y="485530"/>
                  <a:pt x="78031" y="489400"/>
                </a:cubicBezTo>
                <a:lnTo>
                  <a:pt x="135658" y="522514"/>
                </a:lnTo>
                <a:lnTo>
                  <a:pt x="99103" y="543587"/>
                </a:lnTo>
                <a:lnTo>
                  <a:pt x="55238" y="527675"/>
                </a:lnTo>
                <a:cubicBezTo>
                  <a:pt x="47927" y="525095"/>
                  <a:pt x="39756" y="528965"/>
                  <a:pt x="37176" y="536276"/>
                </a:cubicBezTo>
                <a:cubicBezTo>
                  <a:pt x="34595" y="543587"/>
                  <a:pt x="38466" y="551758"/>
                  <a:pt x="45777" y="554338"/>
                </a:cubicBezTo>
                <a:lnTo>
                  <a:pt x="66849" y="562079"/>
                </a:lnTo>
                <a:lnTo>
                  <a:pt x="7072" y="596483"/>
                </a:lnTo>
                <a:cubicBezTo>
                  <a:pt x="191" y="600354"/>
                  <a:pt x="-1959" y="608955"/>
                  <a:pt x="1911" y="615836"/>
                </a:cubicBezTo>
                <a:cubicBezTo>
                  <a:pt x="5782" y="622717"/>
                  <a:pt x="14383" y="624867"/>
                  <a:pt x="21264" y="620996"/>
                </a:cubicBezTo>
                <a:lnTo>
                  <a:pt x="80611" y="587022"/>
                </a:lnTo>
                <a:lnTo>
                  <a:pt x="76740" y="608095"/>
                </a:lnTo>
                <a:cubicBezTo>
                  <a:pt x="75450" y="615836"/>
                  <a:pt x="80611" y="623147"/>
                  <a:pt x="88352" y="624867"/>
                </a:cubicBezTo>
                <a:cubicBezTo>
                  <a:pt x="96093" y="626157"/>
                  <a:pt x="103404" y="620996"/>
                  <a:pt x="105124" y="613255"/>
                </a:cubicBezTo>
                <a:lnTo>
                  <a:pt x="113295" y="568530"/>
                </a:lnTo>
                <a:lnTo>
                  <a:pt x="149849" y="547457"/>
                </a:lnTo>
                <a:lnTo>
                  <a:pt x="149420" y="612825"/>
                </a:lnTo>
                <a:cubicBezTo>
                  <a:pt x="149420" y="620566"/>
                  <a:pt x="155870" y="627017"/>
                  <a:pt x="163611" y="627017"/>
                </a:cubicBezTo>
                <a:cubicBezTo>
                  <a:pt x="171352" y="627017"/>
                  <a:pt x="177803" y="620566"/>
                  <a:pt x="177803" y="612825"/>
                </a:cubicBezTo>
                <a:lnTo>
                  <a:pt x="178233" y="530685"/>
                </a:lnTo>
                <a:lnTo>
                  <a:pt x="213927" y="510043"/>
                </a:lnTo>
                <a:lnTo>
                  <a:pt x="223389" y="612825"/>
                </a:lnTo>
                <a:cubicBezTo>
                  <a:pt x="223819" y="618846"/>
                  <a:pt x="228549" y="624007"/>
                  <a:pt x="234140" y="625297"/>
                </a:cubicBezTo>
                <a:cubicBezTo>
                  <a:pt x="238441" y="629597"/>
                  <a:pt x="244891" y="630888"/>
                  <a:pt x="250482" y="628307"/>
                </a:cubicBezTo>
                <a:lnTo>
                  <a:pt x="345094" y="584442"/>
                </a:lnTo>
                <a:lnTo>
                  <a:pt x="345094" y="625297"/>
                </a:lnTo>
                <a:lnTo>
                  <a:pt x="273275" y="667012"/>
                </a:lnTo>
                <a:cubicBezTo>
                  <a:pt x="266394" y="670882"/>
                  <a:pt x="264244" y="679914"/>
                  <a:pt x="268114" y="686364"/>
                </a:cubicBezTo>
                <a:cubicBezTo>
                  <a:pt x="271985" y="693245"/>
                  <a:pt x="281016" y="695396"/>
                  <a:pt x="287466" y="691525"/>
                </a:cubicBezTo>
                <a:lnTo>
                  <a:pt x="345094" y="657981"/>
                </a:lnTo>
                <a:lnTo>
                  <a:pt x="345094" y="700126"/>
                </a:lnTo>
                <a:lnTo>
                  <a:pt x="309399" y="730230"/>
                </a:lnTo>
                <a:cubicBezTo>
                  <a:pt x="303378" y="735390"/>
                  <a:pt x="302518" y="744422"/>
                  <a:pt x="307679" y="750442"/>
                </a:cubicBezTo>
                <a:cubicBezTo>
                  <a:pt x="312840" y="756463"/>
                  <a:pt x="321871" y="757323"/>
                  <a:pt x="327891" y="752162"/>
                </a:cubicBezTo>
                <a:lnTo>
                  <a:pt x="345094" y="737541"/>
                </a:lnTo>
                <a:lnTo>
                  <a:pt x="345094" y="806349"/>
                </a:lnTo>
                <a:cubicBezTo>
                  <a:pt x="345094" y="814090"/>
                  <a:pt x="351544" y="820541"/>
                  <a:pt x="359285" y="820541"/>
                </a:cubicBezTo>
                <a:cubicBezTo>
                  <a:pt x="367026" y="820541"/>
                  <a:pt x="373477" y="814090"/>
                  <a:pt x="373477" y="806349"/>
                </a:cubicBezTo>
                <a:lnTo>
                  <a:pt x="373477" y="737971"/>
                </a:lnTo>
                <a:lnTo>
                  <a:pt x="389819" y="751732"/>
                </a:lnTo>
                <a:cubicBezTo>
                  <a:pt x="395840" y="756893"/>
                  <a:pt x="404871" y="756033"/>
                  <a:pt x="410031" y="750012"/>
                </a:cubicBezTo>
                <a:cubicBezTo>
                  <a:pt x="415192" y="743991"/>
                  <a:pt x="414332" y="734960"/>
                  <a:pt x="408311" y="729800"/>
                </a:cubicBezTo>
                <a:lnTo>
                  <a:pt x="373477" y="700556"/>
                </a:lnTo>
                <a:lnTo>
                  <a:pt x="373477" y="658411"/>
                </a:lnTo>
                <a:lnTo>
                  <a:pt x="430244" y="691525"/>
                </a:lnTo>
                <a:cubicBezTo>
                  <a:pt x="437125" y="695396"/>
                  <a:pt x="445726" y="693245"/>
                  <a:pt x="449596" y="686364"/>
                </a:cubicBezTo>
                <a:cubicBezTo>
                  <a:pt x="453467" y="679484"/>
                  <a:pt x="451317" y="670882"/>
                  <a:pt x="444436" y="667012"/>
                </a:cubicBezTo>
                <a:lnTo>
                  <a:pt x="373477" y="625727"/>
                </a:lnTo>
                <a:lnTo>
                  <a:pt x="373477" y="584442"/>
                </a:lnTo>
                <a:lnTo>
                  <a:pt x="467228" y="627877"/>
                </a:lnTo>
                <a:cubicBezTo>
                  <a:pt x="472819" y="630458"/>
                  <a:pt x="478840" y="629167"/>
                  <a:pt x="483140" y="625297"/>
                </a:cubicBezTo>
                <a:cubicBezTo>
                  <a:pt x="488731" y="623577"/>
                  <a:pt x="493032" y="618846"/>
                  <a:pt x="493462" y="612825"/>
                </a:cubicBezTo>
                <a:lnTo>
                  <a:pt x="503353" y="509183"/>
                </a:lnTo>
                <a:lnTo>
                  <a:pt x="539047" y="529825"/>
                </a:lnTo>
                <a:lnTo>
                  <a:pt x="539047" y="612825"/>
                </a:lnTo>
                <a:cubicBezTo>
                  <a:pt x="539047" y="620566"/>
                  <a:pt x="545498" y="627017"/>
                  <a:pt x="553239" y="627017"/>
                </a:cubicBezTo>
                <a:cubicBezTo>
                  <a:pt x="560980" y="627017"/>
                  <a:pt x="567431" y="620566"/>
                  <a:pt x="567431" y="612825"/>
                </a:cubicBezTo>
                <a:lnTo>
                  <a:pt x="567431" y="546167"/>
                </a:lnTo>
                <a:lnTo>
                  <a:pt x="603986" y="567240"/>
                </a:lnTo>
                <a:lnTo>
                  <a:pt x="612156" y="613255"/>
                </a:lnTo>
                <a:cubicBezTo>
                  <a:pt x="613446" y="620996"/>
                  <a:pt x="620757" y="626157"/>
                  <a:pt x="628929" y="624867"/>
                </a:cubicBezTo>
                <a:cubicBezTo>
                  <a:pt x="636669" y="623577"/>
                  <a:pt x="641830" y="616266"/>
                  <a:pt x="640540" y="608525"/>
                </a:cubicBezTo>
                <a:lnTo>
                  <a:pt x="636669" y="586592"/>
                </a:lnTo>
                <a:lnTo>
                  <a:pt x="696447" y="621426"/>
                </a:lnTo>
                <a:cubicBezTo>
                  <a:pt x="703328" y="625297"/>
                  <a:pt x="711929" y="623147"/>
                  <a:pt x="715799" y="616266"/>
                </a:cubicBezTo>
                <a:cubicBezTo>
                  <a:pt x="719670" y="609815"/>
                  <a:pt x="717519" y="601214"/>
                  <a:pt x="710639" y="597343"/>
                </a:cubicBezTo>
                <a:close/>
                <a:moveTo>
                  <a:pt x="251342" y="223197"/>
                </a:moveTo>
                <a:lnTo>
                  <a:pt x="344233" y="266203"/>
                </a:lnTo>
                <a:lnTo>
                  <a:pt x="344233" y="296736"/>
                </a:lnTo>
                <a:lnTo>
                  <a:pt x="318000" y="339312"/>
                </a:lnTo>
                <a:lnTo>
                  <a:pt x="267254" y="341032"/>
                </a:lnTo>
                <a:lnTo>
                  <a:pt x="241881" y="326410"/>
                </a:lnTo>
                <a:lnTo>
                  <a:pt x="251342" y="223197"/>
                </a:lnTo>
                <a:close/>
                <a:moveTo>
                  <a:pt x="227689" y="469618"/>
                </a:moveTo>
                <a:lnTo>
                  <a:pt x="142539" y="409410"/>
                </a:lnTo>
                <a:lnTo>
                  <a:pt x="227259" y="350063"/>
                </a:lnTo>
                <a:lnTo>
                  <a:pt x="253062" y="365115"/>
                </a:lnTo>
                <a:lnTo>
                  <a:pt x="277145" y="409840"/>
                </a:lnTo>
                <a:lnTo>
                  <a:pt x="252632" y="454996"/>
                </a:lnTo>
                <a:lnTo>
                  <a:pt x="227689" y="469618"/>
                </a:lnTo>
                <a:close/>
                <a:moveTo>
                  <a:pt x="345094" y="553478"/>
                </a:moveTo>
                <a:lnTo>
                  <a:pt x="250482" y="596913"/>
                </a:lnTo>
                <a:lnTo>
                  <a:pt x="241451" y="494131"/>
                </a:lnTo>
                <a:lnTo>
                  <a:pt x="267684" y="479079"/>
                </a:lnTo>
                <a:lnTo>
                  <a:pt x="318000" y="480799"/>
                </a:lnTo>
                <a:lnTo>
                  <a:pt x="345094" y="524664"/>
                </a:lnTo>
                <a:lnTo>
                  <a:pt x="345094" y="553478"/>
                </a:lnTo>
                <a:close/>
                <a:moveTo>
                  <a:pt x="373047" y="295446"/>
                </a:moveTo>
                <a:lnTo>
                  <a:pt x="373047" y="266633"/>
                </a:lnTo>
                <a:lnTo>
                  <a:pt x="467659" y="223197"/>
                </a:lnTo>
                <a:lnTo>
                  <a:pt x="476690" y="325980"/>
                </a:lnTo>
                <a:lnTo>
                  <a:pt x="450457" y="341032"/>
                </a:lnTo>
                <a:lnTo>
                  <a:pt x="400140" y="339312"/>
                </a:lnTo>
                <a:lnTo>
                  <a:pt x="373047" y="295446"/>
                </a:lnTo>
                <a:close/>
                <a:moveTo>
                  <a:pt x="466799" y="596913"/>
                </a:moveTo>
                <a:lnTo>
                  <a:pt x="373907" y="553908"/>
                </a:lnTo>
                <a:lnTo>
                  <a:pt x="373907" y="523374"/>
                </a:lnTo>
                <a:lnTo>
                  <a:pt x="400140" y="480799"/>
                </a:lnTo>
                <a:lnTo>
                  <a:pt x="450887" y="479079"/>
                </a:lnTo>
                <a:lnTo>
                  <a:pt x="476260" y="493701"/>
                </a:lnTo>
                <a:lnTo>
                  <a:pt x="466799" y="596913"/>
                </a:lnTo>
                <a:close/>
                <a:moveTo>
                  <a:pt x="491312" y="469618"/>
                </a:moveTo>
                <a:lnTo>
                  <a:pt x="465508" y="454566"/>
                </a:lnTo>
                <a:lnTo>
                  <a:pt x="441425" y="409840"/>
                </a:lnTo>
                <a:lnTo>
                  <a:pt x="465938" y="364685"/>
                </a:lnTo>
                <a:lnTo>
                  <a:pt x="490881" y="350063"/>
                </a:lnTo>
                <a:lnTo>
                  <a:pt x="576032" y="410270"/>
                </a:lnTo>
                <a:lnTo>
                  <a:pt x="491312" y="469618"/>
                </a:ln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 w="4301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>
              <a:latin typeface="+mj-ea"/>
              <a:ea typeface="+mj-ea"/>
            </a:endParaRPr>
          </a:p>
        </p:txBody>
      </p:sp>
      <p:sp>
        <p:nvSpPr>
          <p:cNvPr id="30" name="任意多边形: 形状 29">
            <a:extLst>
              <a:ext uri="{FF2B5EF4-FFF2-40B4-BE49-F238E27FC236}">
                <a16:creationId xmlns:a16="http://schemas.microsoft.com/office/drawing/2014/main" id="{C32D98D3-2879-4CD4-808E-BC12854CFE92}"/>
              </a:ext>
            </a:extLst>
          </p:cNvPr>
          <p:cNvSpPr/>
          <p:nvPr/>
        </p:nvSpPr>
        <p:spPr>
          <a:xfrm>
            <a:off x="2996539" y="959180"/>
            <a:ext cx="76248" cy="87068"/>
          </a:xfrm>
          <a:custGeom>
            <a:avLst/>
            <a:gdLst>
              <a:gd name="connsiteX0" fmla="*/ 710639 w 718570"/>
              <a:gd name="connsiteY0" fmla="*/ 597343 h 820540"/>
              <a:gd name="connsiteX1" fmla="*/ 651721 w 718570"/>
              <a:gd name="connsiteY1" fmla="*/ 562939 h 820540"/>
              <a:gd name="connsiteX2" fmla="*/ 671934 w 718570"/>
              <a:gd name="connsiteY2" fmla="*/ 556058 h 820540"/>
              <a:gd name="connsiteX3" fmla="*/ 680535 w 718570"/>
              <a:gd name="connsiteY3" fmla="*/ 537996 h 820540"/>
              <a:gd name="connsiteX4" fmla="*/ 662473 w 718570"/>
              <a:gd name="connsiteY4" fmla="*/ 529395 h 820540"/>
              <a:gd name="connsiteX5" fmla="*/ 619467 w 718570"/>
              <a:gd name="connsiteY5" fmla="*/ 544447 h 820540"/>
              <a:gd name="connsiteX6" fmla="*/ 582913 w 718570"/>
              <a:gd name="connsiteY6" fmla="*/ 523374 h 820540"/>
              <a:gd name="connsiteX7" fmla="*/ 640110 w 718570"/>
              <a:gd name="connsiteY7" fmla="*/ 491120 h 820540"/>
              <a:gd name="connsiteX8" fmla="*/ 645271 w 718570"/>
              <a:gd name="connsiteY8" fmla="*/ 471768 h 820540"/>
              <a:gd name="connsiteX9" fmla="*/ 625918 w 718570"/>
              <a:gd name="connsiteY9" fmla="*/ 466607 h 820540"/>
              <a:gd name="connsiteX10" fmla="*/ 554529 w 718570"/>
              <a:gd name="connsiteY10" fmla="*/ 507032 h 820540"/>
              <a:gd name="connsiteX11" fmla="*/ 518835 w 718570"/>
              <a:gd name="connsiteY11" fmla="*/ 486390 h 820540"/>
              <a:gd name="connsiteX12" fmla="*/ 603555 w 718570"/>
              <a:gd name="connsiteY12" fmla="*/ 427043 h 820540"/>
              <a:gd name="connsiteX13" fmla="*/ 609146 w 718570"/>
              <a:gd name="connsiteY13" fmla="*/ 411131 h 820540"/>
              <a:gd name="connsiteX14" fmla="*/ 603555 w 718570"/>
              <a:gd name="connsiteY14" fmla="*/ 395219 h 820540"/>
              <a:gd name="connsiteX15" fmla="*/ 518405 w 718570"/>
              <a:gd name="connsiteY15" fmla="*/ 335011 h 820540"/>
              <a:gd name="connsiteX16" fmla="*/ 554099 w 718570"/>
              <a:gd name="connsiteY16" fmla="*/ 314369 h 820540"/>
              <a:gd name="connsiteX17" fmla="*/ 626348 w 718570"/>
              <a:gd name="connsiteY17" fmla="*/ 355654 h 820540"/>
              <a:gd name="connsiteX18" fmla="*/ 645700 w 718570"/>
              <a:gd name="connsiteY18" fmla="*/ 350493 h 820540"/>
              <a:gd name="connsiteX19" fmla="*/ 640540 w 718570"/>
              <a:gd name="connsiteY19" fmla="*/ 331141 h 820540"/>
              <a:gd name="connsiteX20" fmla="*/ 582913 w 718570"/>
              <a:gd name="connsiteY20" fmla="*/ 298027 h 820540"/>
              <a:gd name="connsiteX21" fmla="*/ 619467 w 718570"/>
              <a:gd name="connsiteY21" fmla="*/ 276954 h 820540"/>
              <a:gd name="connsiteX22" fmla="*/ 663333 w 718570"/>
              <a:gd name="connsiteY22" fmla="*/ 292866 h 820540"/>
              <a:gd name="connsiteX23" fmla="*/ 681395 w 718570"/>
              <a:gd name="connsiteY23" fmla="*/ 284265 h 820540"/>
              <a:gd name="connsiteX24" fmla="*/ 672794 w 718570"/>
              <a:gd name="connsiteY24" fmla="*/ 266203 h 820540"/>
              <a:gd name="connsiteX25" fmla="*/ 651721 w 718570"/>
              <a:gd name="connsiteY25" fmla="*/ 258462 h 820540"/>
              <a:gd name="connsiteX26" fmla="*/ 711499 w 718570"/>
              <a:gd name="connsiteY26" fmla="*/ 224058 h 820540"/>
              <a:gd name="connsiteX27" fmla="*/ 716659 w 718570"/>
              <a:gd name="connsiteY27" fmla="*/ 204705 h 820540"/>
              <a:gd name="connsiteX28" fmla="*/ 697307 w 718570"/>
              <a:gd name="connsiteY28" fmla="*/ 199544 h 820540"/>
              <a:gd name="connsiteX29" fmla="*/ 637960 w 718570"/>
              <a:gd name="connsiteY29" fmla="*/ 233519 h 820540"/>
              <a:gd name="connsiteX30" fmla="*/ 641830 w 718570"/>
              <a:gd name="connsiteY30" fmla="*/ 212446 h 820540"/>
              <a:gd name="connsiteX31" fmla="*/ 630219 w 718570"/>
              <a:gd name="connsiteY31" fmla="*/ 195674 h 820540"/>
              <a:gd name="connsiteX32" fmla="*/ 613446 w 718570"/>
              <a:gd name="connsiteY32" fmla="*/ 207286 h 820540"/>
              <a:gd name="connsiteX33" fmla="*/ 605276 w 718570"/>
              <a:gd name="connsiteY33" fmla="*/ 252011 h 820540"/>
              <a:gd name="connsiteX34" fmla="*/ 568721 w 718570"/>
              <a:gd name="connsiteY34" fmla="*/ 273084 h 820540"/>
              <a:gd name="connsiteX35" fmla="*/ 569151 w 718570"/>
              <a:gd name="connsiteY35" fmla="*/ 207716 h 820540"/>
              <a:gd name="connsiteX36" fmla="*/ 554959 w 718570"/>
              <a:gd name="connsiteY36" fmla="*/ 193524 h 820540"/>
              <a:gd name="connsiteX37" fmla="*/ 540768 w 718570"/>
              <a:gd name="connsiteY37" fmla="*/ 207716 h 820540"/>
              <a:gd name="connsiteX38" fmla="*/ 540337 w 718570"/>
              <a:gd name="connsiteY38" fmla="*/ 289856 h 820540"/>
              <a:gd name="connsiteX39" fmla="*/ 504643 w 718570"/>
              <a:gd name="connsiteY39" fmla="*/ 310498 h 820540"/>
              <a:gd name="connsiteX40" fmla="*/ 495182 w 718570"/>
              <a:gd name="connsiteY40" fmla="*/ 207716 h 820540"/>
              <a:gd name="connsiteX41" fmla="*/ 484431 w 718570"/>
              <a:gd name="connsiteY41" fmla="*/ 195244 h 820540"/>
              <a:gd name="connsiteX42" fmla="*/ 468089 w 718570"/>
              <a:gd name="connsiteY42" fmla="*/ 192234 h 820540"/>
              <a:gd name="connsiteX43" fmla="*/ 373477 w 718570"/>
              <a:gd name="connsiteY43" fmla="*/ 236099 h 820540"/>
              <a:gd name="connsiteX44" fmla="*/ 373477 w 718570"/>
              <a:gd name="connsiteY44" fmla="*/ 195244 h 820540"/>
              <a:gd name="connsiteX45" fmla="*/ 445296 w 718570"/>
              <a:gd name="connsiteY45" fmla="*/ 153529 h 820540"/>
              <a:gd name="connsiteX46" fmla="*/ 450457 w 718570"/>
              <a:gd name="connsiteY46" fmla="*/ 134177 h 820540"/>
              <a:gd name="connsiteX47" fmla="*/ 431104 w 718570"/>
              <a:gd name="connsiteY47" fmla="*/ 129016 h 820540"/>
              <a:gd name="connsiteX48" fmla="*/ 373477 w 718570"/>
              <a:gd name="connsiteY48" fmla="*/ 162560 h 820540"/>
              <a:gd name="connsiteX49" fmla="*/ 373477 w 718570"/>
              <a:gd name="connsiteY49" fmla="*/ 120415 h 820540"/>
              <a:gd name="connsiteX50" fmla="*/ 409171 w 718570"/>
              <a:gd name="connsiteY50" fmla="*/ 90311 h 820540"/>
              <a:gd name="connsiteX51" fmla="*/ 410892 w 718570"/>
              <a:gd name="connsiteY51" fmla="*/ 70099 h 820540"/>
              <a:gd name="connsiteX52" fmla="*/ 390679 w 718570"/>
              <a:gd name="connsiteY52" fmla="*/ 68378 h 820540"/>
              <a:gd name="connsiteX53" fmla="*/ 373477 w 718570"/>
              <a:gd name="connsiteY53" fmla="*/ 83000 h 820540"/>
              <a:gd name="connsiteX54" fmla="*/ 373477 w 718570"/>
              <a:gd name="connsiteY54" fmla="*/ 14192 h 820540"/>
              <a:gd name="connsiteX55" fmla="*/ 359285 w 718570"/>
              <a:gd name="connsiteY55" fmla="*/ 0 h 820540"/>
              <a:gd name="connsiteX56" fmla="*/ 345094 w 718570"/>
              <a:gd name="connsiteY56" fmla="*/ 14192 h 820540"/>
              <a:gd name="connsiteX57" fmla="*/ 345094 w 718570"/>
              <a:gd name="connsiteY57" fmla="*/ 82570 h 820540"/>
              <a:gd name="connsiteX58" fmla="*/ 328752 w 718570"/>
              <a:gd name="connsiteY58" fmla="*/ 68808 h 820540"/>
              <a:gd name="connsiteX59" fmla="*/ 308539 w 718570"/>
              <a:gd name="connsiteY59" fmla="*/ 70529 h 820540"/>
              <a:gd name="connsiteX60" fmla="*/ 310259 w 718570"/>
              <a:gd name="connsiteY60" fmla="*/ 90741 h 820540"/>
              <a:gd name="connsiteX61" fmla="*/ 345094 w 718570"/>
              <a:gd name="connsiteY61" fmla="*/ 119985 h 820540"/>
              <a:gd name="connsiteX62" fmla="*/ 345094 w 718570"/>
              <a:gd name="connsiteY62" fmla="*/ 162130 h 820540"/>
              <a:gd name="connsiteX63" fmla="*/ 288327 w 718570"/>
              <a:gd name="connsiteY63" fmla="*/ 129016 h 820540"/>
              <a:gd name="connsiteX64" fmla="*/ 268974 w 718570"/>
              <a:gd name="connsiteY64" fmla="*/ 134177 h 820540"/>
              <a:gd name="connsiteX65" fmla="*/ 274135 w 718570"/>
              <a:gd name="connsiteY65" fmla="*/ 153529 h 820540"/>
              <a:gd name="connsiteX66" fmla="*/ 345094 w 718570"/>
              <a:gd name="connsiteY66" fmla="*/ 194814 h 820540"/>
              <a:gd name="connsiteX67" fmla="*/ 345094 w 718570"/>
              <a:gd name="connsiteY67" fmla="*/ 236099 h 820540"/>
              <a:gd name="connsiteX68" fmla="*/ 251342 w 718570"/>
              <a:gd name="connsiteY68" fmla="*/ 192664 h 820540"/>
              <a:gd name="connsiteX69" fmla="*/ 235430 w 718570"/>
              <a:gd name="connsiteY69" fmla="*/ 195244 h 820540"/>
              <a:gd name="connsiteX70" fmla="*/ 225109 w 718570"/>
              <a:gd name="connsiteY70" fmla="*/ 207716 h 820540"/>
              <a:gd name="connsiteX71" fmla="*/ 215218 w 718570"/>
              <a:gd name="connsiteY71" fmla="*/ 311358 h 820540"/>
              <a:gd name="connsiteX72" fmla="*/ 179523 w 718570"/>
              <a:gd name="connsiteY72" fmla="*/ 290716 h 820540"/>
              <a:gd name="connsiteX73" fmla="*/ 179523 w 718570"/>
              <a:gd name="connsiteY73" fmla="*/ 207716 h 820540"/>
              <a:gd name="connsiteX74" fmla="*/ 165332 w 718570"/>
              <a:gd name="connsiteY74" fmla="*/ 193524 h 820540"/>
              <a:gd name="connsiteX75" fmla="*/ 151140 w 718570"/>
              <a:gd name="connsiteY75" fmla="*/ 207716 h 820540"/>
              <a:gd name="connsiteX76" fmla="*/ 151140 w 718570"/>
              <a:gd name="connsiteY76" fmla="*/ 274374 h 820540"/>
              <a:gd name="connsiteX77" fmla="*/ 114585 w 718570"/>
              <a:gd name="connsiteY77" fmla="*/ 253301 h 820540"/>
              <a:gd name="connsiteX78" fmla="*/ 106414 w 718570"/>
              <a:gd name="connsiteY78" fmla="*/ 207286 h 820540"/>
              <a:gd name="connsiteX79" fmla="*/ 89642 w 718570"/>
              <a:gd name="connsiteY79" fmla="*/ 195674 h 820540"/>
              <a:gd name="connsiteX80" fmla="*/ 78031 w 718570"/>
              <a:gd name="connsiteY80" fmla="*/ 212446 h 820540"/>
              <a:gd name="connsiteX81" fmla="*/ 81901 w 718570"/>
              <a:gd name="connsiteY81" fmla="*/ 234379 h 820540"/>
              <a:gd name="connsiteX82" fmla="*/ 22124 w 718570"/>
              <a:gd name="connsiteY82" fmla="*/ 199544 h 820540"/>
              <a:gd name="connsiteX83" fmla="*/ 2771 w 718570"/>
              <a:gd name="connsiteY83" fmla="*/ 204705 h 820540"/>
              <a:gd name="connsiteX84" fmla="*/ 7932 w 718570"/>
              <a:gd name="connsiteY84" fmla="*/ 224058 h 820540"/>
              <a:gd name="connsiteX85" fmla="*/ 66849 w 718570"/>
              <a:gd name="connsiteY85" fmla="*/ 258462 h 820540"/>
              <a:gd name="connsiteX86" fmla="*/ 46637 w 718570"/>
              <a:gd name="connsiteY86" fmla="*/ 265343 h 820540"/>
              <a:gd name="connsiteX87" fmla="*/ 38036 w 718570"/>
              <a:gd name="connsiteY87" fmla="*/ 283405 h 820540"/>
              <a:gd name="connsiteX88" fmla="*/ 56098 w 718570"/>
              <a:gd name="connsiteY88" fmla="*/ 292006 h 820540"/>
              <a:gd name="connsiteX89" fmla="*/ 99103 w 718570"/>
              <a:gd name="connsiteY89" fmla="*/ 276954 h 820540"/>
              <a:gd name="connsiteX90" fmla="*/ 135658 w 718570"/>
              <a:gd name="connsiteY90" fmla="*/ 298027 h 820540"/>
              <a:gd name="connsiteX91" fmla="*/ 78461 w 718570"/>
              <a:gd name="connsiteY91" fmla="*/ 330281 h 820540"/>
              <a:gd name="connsiteX92" fmla="*/ 73300 w 718570"/>
              <a:gd name="connsiteY92" fmla="*/ 349633 h 820540"/>
              <a:gd name="connsiteX93" fmla="*/ 92652 w 718570"/>
              <a:gd name="connsiteY93" fmla="*/ 354794 h 820540"/>
              <a:gd name="connsiteX94" fmla="*/ 164041 w 718570"/>
              <a:gd name="connsiteY94" fmla="*/ 314369 h 820540"/>
              <a:gd name="connsiteX95" fmla="*/ 199736 w 718570"/>
              <a:gd name="connsiteY95" fmla="*/ 335011 h 820540"/>
              <a:gd name="connsiteX96" fmla="*/ 115015 w 718570"/>
              <a:gd name="connsiteY96" fmla="*/ 393928 h 820540"/>
              <a:gd name="connsiteX97" fmla="*/ 109425 w 718570"/>
              <a:gd name="connsiteY97" fmla="*/ 409410 h 820540"/>
              <a:gd name="connsiteX98" fmla="*/ 115015 w 718570"/>
              <a:gd name="connsiteY98" fmla="*/ 425322 h 820540"/>
              <a:gd name="connsiteX99" fmla="*/ 200166 w 718570"/>
              <a:gd name="connsiteY99" fmla="*/ 485530 h 820540"/>
              <a:gd name="connsiteX100" fmla="*/ 164471 w 718570"/>
              <a:gd name="connsiteY100" fmla="*/ 506172 h 820540"/>
              <a:gd name="connsiteX101" fmla="*/ 92223 w 718570"/>
              <a:gd name="connsiteY101" fmla="*/ 464887 h 820540"/>
              <a:gd name="connsiteX102" fmla="*/ 72870 w 718570"/>
              <a:gd name="connsiteY102" fmla="*/ 470048 h 820540"/>
              <a:gd name="connsiteX103" fmla="*/ 78031 w 718570"/>
              <a:gd name="connsiteY103" fmla="*/ 489400 h 820540"/>
              <a:gd name="connsiteX104" fmla="*/ 135658 w 718570"/>
              <a:gd name="connsiteY104" fmla="*/ 522514 h 820540"/>
              <a:gd name="connsiteX105" fmla="*/ 99103 w 718570"/>
              <a:gd name="connsiteY105" fmla="*/ 543587 h 820540"/>
              <a:gd name="connsiteX106" fmla="*/ 55238 w 718570"/>
              <a:gd name="connsiteY106" fmla="*/ 527675 h 820540"/>
              <a:gd name="connsiteX107" fmla="*/ 37176 w 718570"/>
              <a:gd name="connsiteY107" fmla="*/ 536276 h 820540"/>
              <a:gd name="connsiteX108" fmla="*/ 45777 w 718570"/>
              <a:gd name="connsiteY108" fmla="*/ 554338 h 820540"/>
              <a:gd name="connsiteX109" fmla="*/ 66849 w 718570"/>
              <a:gd name="connsiteY109" fmla="*/ 562079 h 820540"/>
              <a:gd name="connsiteX110" fmla="*/ 7072 w 718570"/>
              <a:gd name="connsiteY110" fmla="*/ 596483 h 820540"/>
              <a:gd name="connsiteX111" fmla="*/ 1911 w 718570"/>
              <a:gd name="connsiteY111" fmla="*/ 615836 h 820540"/>
              <a:gd name="connsiteX112" fmla="*/ 21264 w 718570"/>
              <a:gd name="connsiteY112" fmla="*/ 620996 h 820540"/>
              <a:gd name="connsiteX113" fmla="*/ 80611 w 718570"/>
              <a:gd name="connsiteY113" fmla="*/ 587022 h 820540"/>
              <a:gd name="connsiteX114" fmla="*/ 76740 w 718570"/>
              <a:gd name="connsiteY114" fmla="*/ 608095 h 820540"/>
              <a:gd name="connsiteX115" fmla="*/ 88352 w 718570"/>
              <a:gd name="connsiteY115" fmla="*/ 624867 h 820540"/>
              <a:gd name="connsiteX116" fmla="*/ 105124 w 718570"/>
              <a:gd name="connsiteY116" fmla="*/ 613255 h 820540"/>
              <a:gd name="connsiteX117" fmla="*/ 113295 w 718570"/>
              <a:gd name="connsiteY117" fmla="*/ 568530 h 820540"/>
              <a:gd name="connsiteX118" fmla="*/ 149849 w 718570"/>
              <a:gd name="connsiteY118" fmla="*/ 547457 h 820540"/>
              <a:gd name="connsiteX119" fmla="*/ 149420 w 718570"/>
              <a:gd name="connsiteY119" fmla="*/ 612825 h 820540"/>
              <a:gd name="connsiteX120" fmla="*/ 163611 w 718570"/>
              <a:gd name="connsiteY120" fmla="*/ 627017 h 820540"/>
              <a:gd name="connsiteX121" fmla="*/ 177803 w 718570"/>
              <a:gd name="connsiteY121" fmla="*/ 612825 h 820540"/>
              <a:gd name="connsiteX122" fmla="*/ 178233 w 718570"/>
              <a:gd name="connsiteY122" fmla="*/ 530685 h 820540"/>
              <a:gd name="connsiteX123" fmla="*/ 213927 w 718570"/>
              <a:gd name="connsiteY123" fmla="*/ 510043 h 820540"/>
              <a:gd name="connsiteX124" fmla="*/ 223389 w 718570"/>
              <a:gd name="connsiteY124" fmla="*/ 612825 h 820540"/>
              <a:gd name="connsiteX125" fmla="*/ 234140 w 718570"/>
              <a:gd name="connsiteY125" fmla="*/ 625297 h 820540"/>
              <a:gd name="connsiteX126" fmla="*/ 250482 w 718570"/>
              <a:gd name="connsiteY126" fmla="*/ 628307 h 820540"/>
              <a:gd name="connsiteX127" fmla="*/ 345094 w 718570"/>
              <a:gd name="connsiteY127" fmla="*/ 584442 h 820540"/>
              <a:gd name="connsiteX128" fmla="*/ 345094 w 718570"/>
              <a:gd name="connsiteY128" fmla="*/ 625297 h 820540"/>
              <a:gd name="connsiteX129" fmla="*/ 273275 w 718570"/>
              <a:gd name="connsiteY129" fmla="*/ 667012 h 820540"/>
              <a:gd name="connsiteX130" fmla="*/ 268114 w 718570"/>
              <a:gd name="connsiteY130" fmla="*/ 686364 h 820540"/>
              <a:gd name="connsiteX131" fmla="*/ 287466 w 718570"/>
              <a:gd name="connsiteY131" fmla="*/ 691525 h 820540"/>
              <a:gd name="connsiteX132" fmla="*/ 345094 w 718570"/>
              <a:gd name="connsiteY132" fmla="*/ 657981 h 820540"/>
              <a:gd name="connsiteX133" fmla="*/ 345094 w 718570"/>
              <a:gd name="connsiteY133" fmla="*/ 700126 h 820540"/>
              <a:gd name="connsiteX134" fmla="*/ 309399 w 718570"/>
              <a:gd name="connsiteY134" fmla="*/ 730230 h 820540"/>
              <a:gd name="connsiteX135" fmla="*/ 307679 w 718570"/>
              <a:gd name="connsiteY135" fmla="*/ 750442 h 820540"/>
              <a:gd name="connsiteX136" fmla="*/ 327891 w 718570"/>
              <a:gd name="connsiteY136" fmla="*/ 752162 h 820540"/>
              <a:gd name="connsiteX137" fmla="*/ 345094 w 718570"/>
              <a:gd name="connsiteY137" fmla="*/ 737541 h 820540"/>
              <a:gd name="connsiteX138" fmla="*/ 345094 w 718570"/>
              <a:gd name="connsiteY138" fmla="*/ 806349 h 820540"/>
              <a:gd name="connsiteX139" fmla="*/ 359285 w 718570"/>
              <a:gd name="connsiteY139" fmla="*/ 820541 h 820540"/>
              <a:gd name="connsiteX140" fmla="*/ 373477 w 718570"/>
              <a:gd name="connsiteY140" fmla="*/ 806349 h 820540"/>
              <a:gd name="connsiteX141" fmla="*/ 373477 w 718570"/>
              <a:gd name="connsiteY141" fmla="*/ 737971 h 820540"/>
              <a:gd name="connsiteX142" fmla="*/ 389819 w 718570"/>
              <a:gd name="connsiteY142" fmla="*/ 751732 h 820540"/>
              <a:gd name="connsiteX143" fmla="*/ 410031 w 718570"/>
              <a:gd name="connsiteY143" fmla="*/ 750012 h 820540"/>
              <a:gd name="connsiteX144" fmla="*/ 408311 w 718570"/>
              <a:gd name="connsiteY144" fmla="*/ 729800 h 820540"/>
              <a:gd name="connsiteX145" fmla="*/ 373477 w 718570"/>
              <a:gd name="connsiteY145" fmla="*/ 700556 h 820540"/>
              <a:gd name="connsiteX146" fmla="*/ 373477 w 718570"/>
              <a:gd name="connsiteY146" fmla="*/ 658411 h 820540"/>
              <a:gd name="connsiteX147" fmla="*/ 430244 w 718570"/>
              <a:gd name="connsiteY147" fmla="*/ 691525 h 820540"/>
              <a:gd name="connsiteX148" fmla="*/ 449596 w 718570"/>
              <a:gd name="connsiteY148" fmla="*/ 686364 h 820540"/>
              <a:gd name="connsiteX149" fmla="*/ 444436 w 718570"/>
              <a:gd name="connsiteY149" fmla="*/ 667012 h 820540"/>
              <a:gd name="connsiteX150" fmla="*/ 373477 w 718570"/>
              <a:gd name="connsiteY150" fmla="*/ 625727 h 820540"/>
              <a:gd name="connsiteX151" fmla="*/ 373477 w 718570"/>
              <a:gd name="connsiteY151" fmla="*/ 584442 h 820540"/>
              <a:gd name="connsiteX152" fmla="*/ 467228 w 718570"/>
              <a:gd name="connsiteY152" fmla="*/ 627877 h 820540"/>
              <a:gd name="connsiteX153" fmla="*/ 483140 w 718570"/>
              <a:gd name="connsiteY153" fmla="*/ 625297 h 820540"/>
              <a:gd name="connsiteX154" fmla="*/ 493462 w 718570"/>
              <a:gd name="connsiteY154" fmla="*/ 612825 h 820540"/>
              <a:gd name="connsiteX155" fmla="*/ 503353 w 718570"/>
              <a:gd name="connsiteY155" fmla="*/ 509183 h 820540"/>
              <a:gd name="connsiteX156" fmla="*/ 539047 w 718570"/>
              <a:gd name="connsiteY156" fmla="*/ 529825 h 820540"/>
              <a:gd name="connsiteX157" fmla="*/ 539047 w 718570"/>
              <a:gd name="connsiteY157" fmla="*/ 612825 h 820540"/>
              <a:gd name="connsiteX158" fmla="*/ 553239 w 718570"/>
              <a:gd name="connsiteY158" fmla="*/ 627017 h 820540"/>
              <a:gd name="connsiteX159" fmla="*/ 567431 w 718570"/>
              <a:gd name="connsiteY159" fmla="*/ 612825 h 820540"/>
              <a:gd name="connsiteX160" fmla="*/ 567431 w 718570"/>
              <a:gd name="connsiteY160" fmla="*/ 546167 h 820540"/>
              <a:gd name="connsiteX161" fmla="*/ 603986 w 718570"/>
              <a:gd name="connsiteY161" fmla="*/ 567240 h 820540"/>
              <a:gd name="connsiteX162" fmla="*/ 612156 w 718570"/>
              <a:gd name="connsiteY162" fmla="*/ 613255 h 820540"/>
              <a:gd name="connsiteX163" fmla="*/ 628929 w 718570"/>
              <a:gd name="connsiteY163" fmla="*/ 624867 h 820540"/>
              <a:gd name="connsiteX164" fmla="*/ 640540 w 718570"/>
              <a:gd name="connsiteY164" fmla="*/ 608525 h 820540"/>
              <a:gd name="connsiteX165" fmla="*/ 636669 w 718570"/>
              <a:gd name="connsiteY165" fmla="*/ 586592 h 820540"/>
              <a:gd name="connsiteX166" fmla="*/ 696447 w 718570"/>
              <a:gd name="connsiteY166" fmla="*/ 621426 h 820540"/>
              <a:gd name="connsiteX167" fmla="*/ 715799 w 718570"/>
              <a:gd name="connsiteY167" fmla="*/ 616266 h 820540"/>
              <a:gd name="connsiteX168" fmla="*/ 710639 w 718570"/>
              <a:gd name="connsiteY168" fmla="*/ 597343 h 820540"/>
              <a:gd name="connsiteX169" fmla="*/ 251342 w 718570"/>
              <a:gd name="connsiteY169" fmla="*/ 223197 h 820540"/>
              <a:gd name="connsiteX170" fmla="*/ 344233 w 718570"/>
              <a:gd name="connsiteY170" fmla="*/ 266203 h 820540"/>
              <a:gd name="connsiteX171" fmla="*/ 344233 w 718570"/>
              <a:gd name="connsiteY171" fmla="*/ 296736 h 820540"/>
              <a:gd name="connsiteX172" fmla="*/ 318000 w 718570"/>
              <a:gd name="connsiteY172" fmla="*/ 339312 h 820540"/>
              <a:gd name="connsiteX173" fmla="*/ 267254 w 718570"/>
              <a:gd name="connsiteY173" fmla="*/ 341032 h 820540"/>
              <a:gd name="connsiteX174" fmla="*/ 241881 w 718570"/>
              <a:gd name="connsiteY174" fmla="*/ 326410 h 820540"/>
              <a:gd name="connsiteX175" fmla="*/ 251342 w 718570"/>
              <a:gd name="connsiteY175" fmla="*/ 223197 h 820540"/>
              <a:gd name="connsiteX176" fmla="*/ 227689 w 718570"/>
              <a:gd name="connsiteY176" fmla="*/ 469618 h 820540"/>
              <a:gd name="connsiteX177" fmla="*/ 142539 w 718570"/>
              <a:gd name="connsiteY177" fmla="*/ 409410 h 820540"/>
              <a:gd name="connsiteX178" fmla="*/ 227259 w 718570"/>
              <a:gd name="connsiteY178" fmla="*/ 350063 h 820540"/>
              <a:gd name="connsiteX179" fmla="*/ 253062 w 718570"/>
              <a:gd name="connsiteY179" fmla="*/ 365115 h 820540"/>
              <a:gd name="connsiteX180" fmla="*/ 277145 w 718570"/>
              <a:gd name="connsiteY180" fmla="*/ 409840 h 820540"/>
              <a:gd name="connsiteX181" fmla="*/ 252632 w 718570"/>
              <a:gd name="connsiteY181" fmla="*/ 454996 h 820540"/>
              <a:gd name="connsiteX182" fmla="*/ 227689 w 718570"/>
              <a:gd name="connsiteY182" fmla="*/ 469618 h 820540"/>
              <a:gd name="connsiteX183" fmla="*/ 345094 w 718570"/>
              <a:gd name="connsiteY183" fmla="*/ 553478 h 820540"/>
              <a:gd name="connsiteX184" fmla="*/ 250482 w 718570"/>
              <a:gd name="connsiteY184" fmla="*/ 596913 h 820540"/>
              <a:gd name="connsiteX185" fmla="*/ 241451 w 718570"/>
              <a:gd name="connsiteY185" fmla="*/ 494131 h 820540"/>
              <a:gd name="connsiteX186" fmla="*/ 267684 w 718570"/>
              <a:gd name="connsiteY186" fmla="*/ 479079 h 820540"/>
              <a:gd name="connsiteX187" fmla="*/ 318000 w 718570"/>
              <a:gd name="connsiteY187" fmla="*/ 480799 h 820540"/>
              <a:gd name="connsiteX188" fmla="*/ 345094 w 718570"/>
              <a:gd name="connsiteY188" fmla="*/ 524664 h 820540"/>
              <a:gd name="connsiteX189" fmla="*/ 345094 w 718570"/>
              <a:gd name="connsiteY189" fmla="*/ 553478 h 820540"/>
              <a:gd name="connsiteX190" fmla="*/ 373047 w 718570"/>
              <a:gd name="connsiteY190" fmla="*/ 295446 h 820540"/>
              <a:gd name="connsiteX191" fmla="*/ 373047 w 718570"/>
              <a:gd name="connsiteY191" fmla="*/ 266633 h 820540"/>
              <a:gd name="connsiteX192" fmla="*/ 467659 w 718570"/>
              <a:gd name="connsiteY192" fmla="*/ 223197 h 820540"/>
              <a:gd name="connsiteX193" fmla="*/ 476690 w 718570"/>
              <a:gd name="connsiteY193" fmla="*/ 325980 h 820540"/>
              <a:gd name="connsiteX194" fmla="*/ 450457 w 718570"/>
              <a:gd name="connsiteY194" fmla="*/ 341032 h 820540"/>
              <a:gd name="connsiteX195" fmla="*/ 400140 w 718570"/>
              <a:gd name="connsiteY195" fmla="*/ 339312 h 820540"/>
              <a:gd name="connsiteX196" fmla="*/ 373047 w 718570"/>
              <a:gd name="connsiteY196" fmla="*/ 295446 h 820540"/>
              <a:gd name="connsiteX197" fmla="*/ 466799 w 718570"/>
              <a:gd name="connsiteY197" fmla="*/ 596913 h 820540"/>
              <a:gd name="connsiteX198" fmla="*/ 373907 w 718570"/>
              <a:gd name="connsiteY198" fmla="*/ 553908 h 820540"/>
              <a:gd name="connsiteX199" fmla="*/ 373907 w 718570"/>
              <a:gd name="connsiteY199" fmla="*/ 523374 h 820540"/>
              <a:gd name="connsiteX200" fmla="*/ 400140 w 718570"/>
              <a:gd name="connsiteY200" fmla="*/ 480799 h 820540"/>
              <a:gd name="connsiteX201" fmla="*/ 450887 w 718570"/>
              <a:gd name="connsiteY201" fmla="*/ 479079 h 820540"/>
              <a:gd name="connsiteX202" fmla="*/ 476260 w 718570"/>
              <a:gd name="connsiteY202" fmla="*/ 493701 h 820540"/>
              <a:gd name="connsiteX203" fmla="*/ 466799 w 718570"/>
              <a:gd name="connsiteY203" fmla="*/ 596913 h 820540"/>
              <a:gd name="connsiteX204" fmla="*/ 491312 w 718570"/>
              <a:gd name="connsiteY204" fmla="*/ 469618 h 820540"/>
              <a:gd name="connsiteX205" fmla="*/ 465508 w 718570"/>
              <a:gd name="connsiteY205" fmla="*/ 454566 h 820540"/>
              <a:gd name="connsiteX206" fmla="*/ 441425 w 718570"/>
              <a:gd name="connsiteY206" fmla="*/ 409840 h 820540"/>
              <a:gd name="connsiteX207" fmla="*/ 465938 w 718570"/>
              <a:gd name="connsiteY207" fmla="*/ 364685 h 820540"/>
              <a:gd name="connsiteX208" fmla="*/ 490881 w 718570"/>
              <a:gd name="connsiteY208" fmla="*/ 350063 h 820540"/>
              <a:gd name="connsiteX209" fmla="*/ 576032 w 718570"/>
              <a:gd name="connsiteY209" fmla="*/ 410270 h 820540"/>
              <a:gd name="connsiteX210" fmla="*/ 491312 w 718570"/>
              <a:gd name="connsiteY210" fmla="*/ 469618 h 8205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</a:cxnLst>
            <a:rect l="l" t="t" r="r" b="b"/>
            <a:pathLst>
              <a:path w="718570" h="820540">
                <a:moveTo>
                  <a:pt x="710639" y="597343"/>
                </a:moveTo>
                <a:lnTo>
                  <a:pt x="651721" y="562939"/>
                </a:lnTo>
                <a:lnTo>
                  <a:pt x="671934" y="556058"/>
                </a:lnTo>
                <a:cubicBezTo>
                  <a:pt x="679245" y="553478"/>
                  <a:pt x="683115" y="545307"/>
                  <a:pt x="680535" y="537996"/>
                </a:cubicBezTo>
                <a:cubicBezTo>
                  <a:pt x="677954" y="530685"/>
                  <a:pt x="669784" y="526815"/>
                  <a:pt x="662473" y="529395"/>
                </a:cubicBezTo>
                <a:lnTo>
                  <a:pt x="619467" y="544447"/>
                </a:lnTo>
                <a:lnTo>
                  <a:pt x="582913" y="523374"/>
                </a:lnTo>
                <a:lnTo>
                  <a:pt x="640110" y="491120"/>
                </a:lnTo>
                <a:cubicBezTo>
                  <a:pt x="646991" y="487250"/>
                  <a:pt x="649571" y="478649"/>
                  <a:pt x="645271" y="471768"/>
                </a:cubicBezTo>
                <a:cubicBezTo>
                  <a:pt x="641400" y="464887"/>
                  <a:pt x="632799" y="462737"/>
                  <a:pt x="625918" y="466607"/>
                </a:cubicBezTo>
                <a:lnTo>
                  <a:pt x="554529" y="507032"/>
                </a:lnTo>
                <a:lnTo>
                  <a:pt x="518835" y="486390"/>
                </a:lnTo>
                <a:lnTo>
                  <a:pt x="603555" y="427043"/>
                </a:lnTo>
                <a:cubicBezTo>
                  <a:pt x="608716" y="423602"/>
                  <a:pt x="610866" y="417151"/>
                  <a:pt x="609146" y="411131"/>
                </a:cubicBezTo>
                <a:cubicBezTo>
                  <a:pt x="610866" y="405540"/>
                  <a:pt x="608716" y="399089"/>
                  <a:pt x="603555" y="395219"/>
                </a:cubicBezTo>
                <a:lnTo>
                  <a:pt x="518405" y="335011"/>
                </a:lnTo>
                <a:lnTo>
                  <a:pt x="554099" y="314369"/>
                </a:lnTo>
                <a:lnTo>
                  <a:pt x="626348" y="355654"/>
                </a:lnTo>
                <a:cubicBezTo>
                  <a:pt x="633229" y="359524"/>
                  <a:pt x="641830" y="357374"/>
                  <a:pt x="645700" y="350493"/>
                </a:cubicBezTo>
                <a:cubicBezTo>
                  <a:pt x="649571" y="343612"/>
                  <a:pt x="647421" y="335011"/>
                  <a:pt x="640540" y="331141"/>
                </a:cubicBezTo>
                <a:lnTo>
                  <a:pt x="582913" y="298027"/>
                </a:lnTo>
                <a:lnTo>
                  <a:pt x="619467" y="276954"/>
                </a:lnTo>
                <a:lnTo>
                  <a:pt x="663333" y="292866"/>
                </a:lnTo>
                <a:cubicBezTo>
                  <a:pt x="670644" y="295446"/>
                  <a:pt x="678815" y="291576"/>
                  <a:pt x="681395" y="284265"/>
                </a:cubicBezTo>
                <a:cubicBezTo>
                  <a:pt x="683975" y="276954"/>
                  <a:pt x="680105" y="268783"/>
                  <a:pt x="672794" y="266203"/>
                </a:cubicBezTo>
                <a:lnTo>
                  <a:pt x="651721" y="258462"/>
                </a:lnTo>
                <a:lnTo>
                  <a:pt x="711499" y="224058"/>
                </a:lnTo>
                <a:cubicBezTo>
                  <a:pt x="718379" y="220187"/>
                  <a:pt x="720530" y="211586"/>
                  <a:pt x="716659" y="204705"/>
                </a:cubicBezTo>
                <a:cubicBezTo>
                  <a:pt x="712789" y="197824"/>
                  <a:pt x="704188" y="195674"/>
                  <a:pt x="697307" y="199544"/>
                </a:cubicBezTo>
                <a:lnTo>
                  <a:pt x="637960" y="233519"/>
                </a:lnTo>
                <a:lnTo>
                  <a:pt x="641830" y="212446"/>
                </a:lnTo>
                <a:cubicBezTo>
                  <a:pt x="643120" y="204705"/>
                  <a:pt x="637960" y="197394"/>
                  <a:pt x="630219" y="195674"/>
                </a:cubicBezTo>
                <a:cubicBezTo>
                  <a:pt x="622478" y="194384"/>
                  <a:pt x="615167" y="199544"/>
                  <a:pt x="613446" y="207286"/>
                </a:cubicBezTo>
                <a:lnTo>
                  <a:pt x="605276" y="252011"/>
                </a:lnTo>
                <a:lnTo>
                  <a:pt x="568721" y="273084"/>
                </a:lnTo>
                <a:lnTo>
                  <a:pt x="569151" y="207716"/>
                </a:lnTo>
                <a:cubicBezTo>
                  <a:pt x="569151" y="199975"/>
                  <a:pt x="562700" y="193524"/>
                  <a:pt x="554959" y="193524"/>
                </a:cubicBezTo>
                <a:cubicBezTo>
                  <a:pt x="547218" y="193524"/>
                  <a:pt x="540768" y="199975"/>
                  <a:pt x="540768" y="207716"/>
                </a:cubicBezTo>
                <a:lnTo>
                  <a:pt x="540337" y="289856"/>
                </a:lnTo>
                <a:lnTo>
                  <a:pt x="504643" y="310498"/>
                </a:lnTo>
                <a:lnTo>
                  <a:pt x="495182" y="207716"/>
                </a:lnTo>
                <a:cubicBezTo>
                  <a:pt x="494752" y="201695"/>
                  <a:pt x="490021" y="196534"/>
                  <a:pt x="484431" y="195244"/>
                </a:cubicBezTo>
                <a:cubicBezTo>
                  <a:pt x="480130" y="190943"/>
                  <a:pt x="473679" y="189653"/>
                  <a:pt x="468089" y="192234"/>
                </a:cubicBezTo>
                <a:lnTo>
                  <a:pt x="373477" y="236099"/>
                </a:lnTo>
                <a:lnTo>
                  <a:pt x="373477" y="195244"/>
                </a:lnTo>
                <a:lnTo>
                  <a:pt x="445296" y="153529"/>
                </a:lnTo>
                <a:cubicBezTo>
                  <a:pt x="452177" y="149658"/>
                  <a:pt x="454327" y="141057"/>
                  <a:pt x="450457" y="134177"/>
                </a:cubicBezTo>
                <a:cubicBezTo>
                  <a:pt x="446586" y="127296"/>
                  <a:pt x="437555" y="125145"/>
                  <a:pt x="431104" y="129016"/>
                </a:cubicBezTo>
                <a:lnTo>
                  <a:pt x="373477" y="162560"/>
                </a:lnTo>
                <a:lnTo>
                  <a:pt x="373477" y="120415"/>
                </a:lnTo>
                <a:lnTo>
                  <a:pt x="409171" y="90311"/>
                </a:lnTo>
                <a:cubicBezTo>
                  <a:pt x="415192" y="85150"/>
                  <a:pt x="416052" y="76119"/>
                  <a:pt x="410892" y="70099"/>
                </a:cubicBezTo>
                <a:cubicBezTo>
                  <a:pt x="405731" y="64078"/>
                  <a:pt x="396700" y="63218"/>
                  <a:pt x="390679" y="68378"/>
                </a:cubicBezTo>
                <a:lnTo>
                  <a:pt x="373477" y="83000"/>
                </a:lnTo>
                <a:lnTo>
                  <a:pt x="373477" y="14192"/>
                </a:lnTo>
                <a:cubicBezTo>
                  <a:pt x="373477" y="6451"/>
                  <a:pt x="367026" y="0"/>
                  <a:pt x="359285" y="0"/>
                </a:cubicBezTo>
                <a:cubicBezTo>
                  <a:pt x="351544" y="0"/>
                  <a:pt x="345094" y="6451"/>
                  <a:pt x="345094" y="14192"/>
                </a:cubicBezTo>
                <a:lnTo>
                  <a:pt x="345094" y="82570"/>
                </a:lnTo>
                <a:lnTo>
                  <a:pt x="328752" y="68808"/>
                </a:lnTo>
                <a:cubicBezTo>
                  <a:pt x="322731" y="63648"/>
                  <a:pt x="313700" y="64508"/>
                  <a:pt x="308539" y="70529"/>
                </a:cubicBezTo>
                <a:cubicBezTo>
                  <a:pt x="303378" y="76549"/>
                  <a:pt x="304239" y="85581"/>
                  <a:pt x="310259" y="90741"/>
                </a:cubicBezTo>
                <a:lnTo>
                  <a:pt x="345094" y="119985"/>
                </a:lnTo>
                <a:lnTo>
                  <a:pt x="345094" y="162130"/>
                </a:lnTo>
                <a:lnTo>
                  <a:pt x="288327" y="129016"/>
                </a:lnTo>
                <a:cubicBezTo>
                  <a:pt x="281446" y="125145"/>
                  <a:pt x="272845" y="127296"/>
                  <a:pt x="268974" y="134177"/>
                </a:cubicBezTo>
                <a:cubicBezTo>
                  <a:pt x="265104" y="141057"/>
                  <a:pt x="267254" y="149658"/>
                  <a:pt x="274135" y="153529"/>
                </a:cubicBezTo>
                <a:lnTo>
                  <a:pt x="345094" y="194814"/>
                </a:lnTo>
                <a:lnTo>
                  <a:pt x="345094" y="236099"/>
                </a:lnTo>
                <a:lnTo>
                  <a:pt x="251342" y="192664"/>
                </a:lnTo>
                <a:cubicBezTo>
                  <a:pt x="245751" y="190083"/>
                  <a:pt x="239731" y="191374"/>
                  <a:pt x="235430" y="195244"/>
                </a:cubicBezTo>
                <a:cubicBezTo>
                  <a:pt x="229839" y="196964"/>
                  <a:pt x="225539" y="201695"/>
                  <a:pt x="225109" y="207716"/>
                </a:cubicBezTo>
                <a:lnTo>
                  <a:pt x="215218" y="311358"/>
                </a:lnTo>
                <a:lnTo>
                  <a:pt x="179523" y="290716"/>
                </a:lnTo>
                <a:lnTo>
                  <a:pt x="179523" y="207716"/>
                </a:lnTo>
                <a:cubicBezTo>
                  <a:pt x="179523" y="199975"/>
                  <a:pt x="173072" y="193524"/>
                  <a:pt x="165332" y="193524"/>
                </a:cubicBezTo>
                <a:cubicBezTo>
                  <a:pt x="157590" y="193524"/>
                  <a:pt x="151140" y="199975"/>
                  <a:pt x="151140" y="207716"/>
                </a:cubicBezTo>
                <a:lnTo>
                  <a:pt x="151140" y="274374"/>
                </a:lnTo>
                <a:lnTo>
                  <a:pt x="114585" y="253301"/>
                </a:lnTo>
                <a:lnTo>
                  <a:pt x="106414" y="207286"/>
                </a:lnTo>
                <a:cubicBezTo>
                  <a:pt x="105124" y="199544"/>
                  <a:pt x="97813" y="194384"/>
                  <a:pt x="89642" y="195674"/>
                </a:cubicBezTo>
                <a:cubicBezTo>
                  <a:pt x="81901" y="196964"/>
                  <a:pt x="76740" y="204275"/>
                  <a:pt x="78031" y="212446"/>
                </a:cubicBezTo>
                <a:lnTo>
                  <a:pt x="81901" y="234379"/>
                </a:lnTo>
                <a:lnTo>
                  <a:pt x="22124" y="199544"/>
                </a:lnTo>
                <a:cubicBezTo>
                  <a:pt x="15243" y="195674"/>
                  <a:pt x="6642" y="197824"/>
                  <a:pt x="2771" y="204705"/>
                </a:cubicBezTo>
                <a:cubicBezTo>
                  <a:pt x="-1099" y="211586"/>
                  <a:pt x="1051" y="220187"/>
                  <a:pt x="7932" y="224058"/>
                </a:cubicBezTo>
                <a:lnTo>
                  <a:pt x="66849" y="258462"/>
                </a:lnTo>
                <a:lnTo>
                  <a:pt x="46637" y="265343"/>
                </a:lnTo>
                <a:cubicBezTo>
                  <a:pt x="39326" y="267923"/>
                  <a:pt x="35456" y="276094"/>
                  <a:pt x="38036" y="283405"/>
                </a:cubicBezTo>
                <a:cubicBezTo>
                  <a:pt x="40616" y="290716"/>
                  <a:pt x="48787" y="294586"/>
                  <a:pt x="56098" y="292006"/>
                </a:cubicBezTo>
                <a:lnTo>
                  <a:pt x="99103" y="276954"/>
                </a:lnTo>
                <a:lnTo>
                  <a:pt x="135658" y="298027"/>
                </a:lnTo>
                <a:lnTo>
                  <a:pt x="78461" y="330281"/>
                </a:lnTo>
                <a:cubicBezTo>
                  <a:pt x="71580" y="334151"/>
                  <a:pt x="69000" y="342752"/>
                  <a:pt x="73300" y="349633"/>
                </a:cubicBezTo>
                <a:cubicBezTo>
                  <a:pt x="77171" y="356514"/>
                  <a:pt x="85772" y="358664"/>
                  <a:pt x="92652" y="354794"/>
                </a:cubicBezTo>
                <a:lnTo>
                  <a:pt x="164041" y="314369"/>
                </a:lnTo>
                <a:lnTo>
                  <a:pt x="199736" y="335011"/>
                </a:lnTo>
                <a:lnTo>
                  <a:pt x="115015" y="393928"/>
                </a:lnTo>
                <a:cubicBezTo>
                  <a:pt x="109855" y="397369"/>
                  <a:pt x="107704" y="403820"/>
                  <a:pt x="109425" y="409410"/>
                </a:cubicBezTo>
                <a:cubicBezTo>
                  <a:pt x="107704" y="415001"/>
                  <a:pt x="109855" y="421452"/>
                  <a:pt x="115015" y="425322"/>
                </a:cubicBezTo>
                <a:lnTo>
                  <a:pt x="200166" y="485530"/>
                </a:lnTo>
                <a:lnTo>
                  <a:pt x="164471" y="506172"/>
                </a:lnTo>
                <a:lnTo>
                  <a:pt x="92223" y="464887"/>
                </a:lnTo>
                <a:cubicBezTo>
                  <a:pt x="85342" y="461017"/>
                  <a:pt x="76740" y="463167"/>
                  <a:pt x="72870" y="470048"/>
                </a:cubicBezTo>
                <a:cubicBezTo>
                  <a:pt x="69000" y="476929"/>
                  <a:pt x="71150" y="485530"/>
                  <a:pt x="78031" y="489400"/>
                </a:cubicBezTo>
                <a:lnTo>
                  <a:pt x="135658" y="522514"/>
                </a:lnTo>
                <a:lnTo>
                  <a:pt x="99103" y="543587"/>
                </a:lnTo>
                <a:lnTo>
                  <a:pt x="55238" y="527675"/>
                </a:lnTo>
                <a:cubicBezTo>
                  <a:pt x="47927" y="525095"/>
                  <a:pt x="39756" y="528965"/>
                  <a:pt x="37176" y="536276"/>
                </a:cubicBezTo>
                <a:cubicBezTo>
                  <a:pt x="34595" y="543587"/>
                  <a:pt x="38466" y="551758"/>
                  <a:pt x="45777" y="554338"/>
                </a:cubicBezTo>
                <a:lnTo>
                  <a:pt x="66849" y="562079"/>
                </a:lnTo>
                <a:lnTo>
                  <a:pt x="7072" y="596483"/>
                </a:lnTo>
                <a:cubicBezTo>
                  <a:pt x="191" y="600354"/>
                  <a:pt x="-1959" y="608955"/>
                  <a:pt x="1911" y="615836"/>
                </a:cubicBezTo>
                <a:cubicBezTo>
                  <a:pt x="5782" y="622717"/>
                  <a:pt x="14383" y="624867"/>
                  <a:pt x="21264" y="620996"/>
                </a:cubicBezTo>
                <a:lnTo>
                  <a:pt x="80611" y="587022"/>
                </a:lnTo>
                <a:lnTo>
                  <a:pt x="76740" y="608095"/>
                </a:lnTo>
                <a:cubicBezTo>
                  <a:pt x="75450" y="615836"/>
                  <a:pt x="80611" y="623147"/>
                  <a:pt x="88352" y="624867"/>
                </a:cubicBezTo>
                <a:cubicBezTo>
                  <a:pt x="96093" y="626157"/>
                  <a:pt x="103404" y="620996"/>
                  <a:pt x="105124" y="613255"/>
                </a:cubicBezTo>
                <a:lnTo>
                  <a:pt x="113295" y="568530"/>
                </a:lnTo>
                <a:lnTo>
                  <a:pt x="149849" y="547457"/>
                </a:lnTo>
                <a:lnTo>
                  <a:pt x="149420" y="612825"/>
                </a:lnTo>
                <a:cubicBezTo>
                  <a:pt x="149420" y="620566"/>
                  <a:pt x="155870" y="627017"/>
                  <a:pt x="163611" y="627017"/>
                </a:cubicBezTo>
                <a:cubicBezTo>
                  <a:pt x="171352" y="627017"/>
                  <a:pt x="177803" y="620566"/>
                  <a:pt x="177803" y="612825"/>
                </a:cubicBezTo>
                <a:lnTo>
                  <a:pt x="178233" y="530685"/>
                </a:lnTo>
                <a:lnTo>
                  <a:pt x="213927" y="510043"/>
                </a:lnTo>
                <a:lnTo>
                  <a:pt x="223389" y="612825"/>
                </a:lnTo>
                <a:cubicBezTo>
                  <a:pt x="223819" y="618846"/>
                  <a:pt x="228549" y="624007"/>
                  <a:pt x="234140" y="625297"/>
                </a:cubicBezTo>
                <a:cubicBezTo>
                  <a:pt x="238441" y="629597"/>
                  <a:pt x="244891" y="630888"/>
                  <a:pt x="250482" y="628307"/>
                </a:cubicBezTo>
                <a:lnTo>
                  <a:pt x="345094" y="584442"/>
                </a:lnTo>
                <a:lnTo>
                  <a:pt x="345094" y="625297"/>
                </a:lnTo>
                <a:lnTo>
                  <a:pt x="273275" y="667012"/>
                </a:lnTo>
                <a:cubicBezTo>
                  <a:pt x="266394" y="670882"/>
                  <a:pt x="264244" y="679914"/>
                  <a:pt x="268114" y="686364"/>
                </a:cubicBezTo>
                <a:cubicBezTo>
                  <a:pt x="271985" y="693245"/>
                  <a:pt x="281016" y="695396"/>
                  <a:pt x="287466" y="691525"/>
                </a:cubicBezTo>
                <a:lnTo>
                  <a:pt x="345094" y="657981"/>
                </a:lnTo>
                <a:lnTo>
                  <a:pt x="345094" y="700126"/>
                </a:lnTo>
                <a:lnTo>
                  <a:pt x="309399" y="730230"/>
                </a:lnTo>
                <a:cubicBezTo>
                  <a:pt x="303378" y="735390"/>
                  <a:pt x="302518" y="744422"/>
                  <a:pt x="307679" y="750442"/>
                </a:cubicBezTo>
                <a:cubicBezTo>
                  <a:pt x="312840" y="756463"/>
                  <a:pt x="321871" y="757323"/>
                  <a:pt x="327891" y="752162"/>
                </a:cubicBezTo>
                <a:lnTo>
                  <a:pt x="345094" y="737541"/>
                </a:lnTo>
                <a:lnTo>
                  <a:pt x="345094" y="806349"/>
                </a:lnTo>
                <a:cubicBezTo>
                  <a:pt x="345094" y="814090"/>
                  <a:pt x="351544" y="820541"/>
                  <a:pt x="359285" y="820541"/>
                </a:cubicBezTo>
                <a:cubicBezTo>
                  <a:pt x="367026" y="820541"/>
                  <a:pt x="373477" y="814090"/>
                  <a:pt x="373477" y="806349"/>
                </a:cubicBezTo>
                <a:lnTo>
                  <a:pt x="373477" y="737971"/>
                </a:lnTo>
                <a:lnTo>
                  <a:pt x="389819" y="751732"/>
                </a:lnTo>
                <a:cubicBezTo>
                  <a:pt x="395840" y="756893"/>
                  <a:pt x="404871" y="756033"/>
                  <a:pt x="410031" y="750012"/>
                </a:cubicBezTo>
                <a:cubicBezTo>
                  <a:pt x="415192" y="743991"/>
                  <a:pt x="414332" y="734960"/>
                  <a:pt x="408311" y="729800"/>
                </a:cubicBezTo>
                <a:lnTo>
                  <a:pt x="373477" y="700556"/>
                </a:lnTo>
                <a:lnTo>
                  <a:pt x="373477" y="658411"/>
                </a:lnTo>
                <a:lnTo>
                  <a:pt x="430244" y="691525"/>
                </a:lnTo>
                <a:cubicBezTo>
                  <a:pt x="437125" y="695396"/>
                  <a:pt x="445726" y="693245"/>
                  <a:pt x="449596" y="686364"/>
                </a:cubicBezTo>
                <a:cubicBezTo>
                  <a:pt x="453467" y="679484"/>
                  <a:pt x="451317" y="670882"/>
                  <a:pt x="444436" y="667012"/>
                </a:cubicBezTo>
                <a:lnTo>
                  <a:pt x="373477" y="625727"/>
                </a:lnTo>
                <a:lnTo>
                  <a:pt x="373477" y="584442"/>
                </a:lnTo>
                <a:lnTo>
                  <a:pt x="467228" y="627877"/>
                </a:lnTo>
                <a:cubicBezTo>
                  <a:pt x="472819" y="630458"/>
                  <a:pt x="478840" y="629167"/>
                  <a:pt x="483140" y="625297"/>
                </a:cubicBezTo>
                <a:cubicBezTo>
                  <a:pt x="488731" y="623577"/>
                  <a:pt x="493032" y="618846"/>
                  <a:pt x="493462" y="612825"/>
                </a:cubicBezTo>
                <a:lnTo>
                  <a:pt x="503353" y="509183"/>
                </a:lnTo>
                <a:lnTo>
                  <a:pt x="539047" y="529825"/>
                </a:lnTo>
                <a:lnTo>
                  <a:pt x="539047" y="612825"/>
                </a:lnTo>
                <a:cubicBezTo>
                  <a:pt x="539047" y="620566"/>
                  <a:pt x="545498" y="627017"/>
                  <a:pt x="553239" y="627017"/>
                </a:cubicBezTo>
                <a:cubicBezTo>
                  <a:pt x="560980" y="627017"/>
                  <a:pt x="567431" y="620566"/>
                  <a:pt x="567431" y="612825"/>
                </a:cubicBezTo>
                <a:lnTo>
                  <a:pt x="567431" y="546167"/>
                </a:lnTo>
                <a:lnTo>
                  <a:pt x="603986" y="567240"/>
                </a:lnTo>
                <a:lnTo>
                  <a:pt x="612156" y="613255"/>
                </a:lnTo>
                <a:cubicBezTo>
                  <a:pt x="613446" y="620996"/>
                  <a:pt x="620757" y="626157"/>
                  <a:pt x="628929" y="624867"/>
                </a:cubicBezTo>
                <a:cubicBezTo>
                  <a:pt x="636669" y="623577"/>
                  <a:pt x="641830" y="616266"/>
                  <a:pt x="640540" y="608525"/>
                </a:cubicBezTo>
                <a:lnTo>
                  <a:pt x="636669" y="586592"/>
                </a:lnTo>
                <a:lnTo>
                  <a:pt x="696447" y="621426"/>
                </a:lnTo>
                <a:cubicBezTo>
                  <a:pt x="703328" y="625297"/>
                  <a:pt x="711929" y="623147"/>
                  <a:pt x="715799" y="616266"/>
                </a:cubicBezTo>
                <a:cubicBezTo>
                  <a:pt x="719670" y="609815"/>
                  <a:pt x="717519" y="601214"/>
                  <a:pt x="710639" y="597343"/>
                </a:cubicBezTo>
                <a:close/>
                <a:moveTo>
                  <a:pt x="251342" y="223197"/>
                </a:moveTo>
                <a:lnTo>
                  <a:pt x="344233" y="266203"/>
                </a:lnTo>
                <a:lnTo>
                  <a:pt x="344233" y="296736"/>
                </a:lnTo>
                <a:lnTo>
                  <a:pt x="318000" y="339312"/>
                </a:lnTo>
                <a:lnTo>
                  <a:pt x="267254" y="341032"/>
                </a:lnTo>
                <a:lnTo>
                  <a:pt x="241881" y="326410"/>
                </a:lnTo>
                <a:lnTo>
                  <a:pt x="251342" y="223197"/>
                </a:lnTo>
                <a:close/>
                <a:moveTo>
                  <a:pt x="227689" y="469618"/>
                </a:moveTo>
                <a:lnTo>
                  <a:pt x="142539" y="409410"/>
                </a:lnTo>
                <a:lnTo>
                  <a:pt x="227259" y="350063"/>
                </a:lnTo>
                <a:lnTo>
                  <a:pt x="253062" y="365115"/>
                </a:lnTo>
                <a:lnTo>
                  <a:pt x="277145" y="409840"/>
                </a:lnTo>
                <a:lnTo>
                  <a:pt x="252632" y="454996"/>
                </a:lnTo>
                <a:lnTo>
                  <a:pt x="227689" y="469618"/>
                </a:lnTo>
                <a:close/>
                <a:moveTo>
                  <a:pt x="345094" y="553478"/>
                </a:moveTo>
                <a:lnTo>
                  <a:pt x="250482" y="596913"/>
                </a:lnTo>
                <a:lnTo>
                  <a:pt x="241451" y="494131"/>
                </a:lnTo>
                <a:lnTo>
                  <a:pt x="267684" y="479079"/>
                </a:lnTo>
                <a:lnTo>
                  <a:pt x="318000" y="480799"/>
                </a:lnTo>
                <a:lnTo>
                  <a:pt x="345094" y="524664"/>
                </a:lnTo>
                <a:lnTo>
                  <a:pt x="345094" y="553478"/>
                </a:lnTo>
                <a:close/>
                <a:moveTo>
                  <a:pt x="373047" y="295446"/>
                </a:moveTo>
                <a:lnTo>
                  <a:pt x="373047" y="266633"/>
                </a:lnTo>
                <a:lnTo>
                  <a:pt x="467659" y="223197"/>
                </a:lnTo>
                <a:lnTo>
                  <a:pt x="476690" y="325980"/>
                </a:lnTo>
                <a:lnTo>
                  <a:pt x="450457" y="341032"/>
                </a:lnTo>
                <a:lnTo>
                  <a:pt x="400140" y="339312"/>
                </a:lnTo>
                <a:lnTo>
                  <a:pt x="373047" y="295446"/>
                </a:lnTo>
                <a:close/>
                <a:moveTo>
                  <a:pt x="466799" y="596913"/>
                </a:moveTo>
                <a:lnTo>
                  <a:pt x="373907" y="553908"/>
                </a:lnTo>
                <a:lnTo>
                  <a:pt x="373907" y="523374"/>
                </a:lnTo>
                <a:lnTo>
                  <a:pt x="400140" y="480799"/>
                </a:lnTo>
                <a:lnTo>
                  <a:pt x="450887" y="479079"/>
                </a:lnTo>
                <a:lnTo>
                  <a:pt x="476260" y="493701"/>
                </a:lnTo>
                <a:lnTo>
                  <a:pt x="466799" y="596913"/>
                </a:lnTo>
                <a:close/>
                <a:moveTo>
                  <a:pt x="491312" y="469618"/>
                </a:moveTo>
                <a:lnTo>
                  <a:pt x="465508" y="454566"/>
                </a:lnTo>
                <a:lnTo>
                  <a:pt x="441425" y="409840"/>
                </a:lnTo>
                <a:lnTo>
                  <a:pt x="465938" y="364685"/>
                </a:lnTo>
                <a:lnTo>
                  <a:pt x="490881" y="350063"/>
                </a:lnTo>
                <a:lnTo>
                  <a:pt x="576032" y="410270"/>
                </a:lnTo>
                <a:lnTo>
                  <a:pt x="491312" y="469618"/>
                </a:ln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 w="4301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>
              <a:latin typeface="+mj-ea"/>
              <a:ea typeface="+mj-ea"/>
            </a:endParaRPr>
          </a:p>
        </p:txBody>
      </p:sp>
      <p:sp>
        <p:nvSpPr>
          <p:cNvPr id="31" name="任意多边形: 形状 30">
            <a:extLst>
              <a:ext uri="{FF2B5EF4-FFF2-40B4-BE49-F238E27FC236}">
                <a16:creationId xmlns:a16="http://schemas.microsoft.com/office/drawing/2014/main" id="{0C296E7E-BAFD-4BB2-89A2-087E94118713}"/>
              </a:ext>
            </a:extLst>
          </p:cNvPr>
          <p:cNvSpPr/>
          <p:nvPr/>
        </p:nvSpPr>
        <p:spPr>
          <a:xfrm>
            <a:off x="1260875" y="1188312"/>
            <a:ext cx="124539" cy="142212"/>
          </a:xfrm>
          <a:custGeom>
            <a:avLst/>
            <a:gdLst>
              <a:gd name="connsiteX0" fmla="*/ 710639 w 718570"/>
              <a:gd name="connsiteY0" fmla="*/ 597343 h 820540"/>
              <a:gd name="connsiteX1" fmla="*/ 651721 w 718570"/>
              <a:gd name="connsiteY1" fmla="*/ 562939 h 820540"/>
              <a:gd name="connsiteX2" fmla="*/ 671934 w 718570"/>
              <a:gd name="connsiteY2" fmla="*/ 556058 h 820540"/>
              <a:gd name="connsiteX3" fmla="*/ 680535 w 718570"/>
              <a:gd name="connsiteY3" fmla="*/ 537996 h 820540"/>
              <a:gd name="connsiteX4" fmla="*/ 662473 w 718570"/>
              <a:gd name="connsiteY4" fmla="*/ 529395 h 820540"/>
              <a:gd name="connsiteX5" fmla="*/ 619467 w 718570"/>
              <a:gd name="connsiteY5" fmla="*/ 544447 h 820540"/>
              <a:gd name="connsiteX6" fmla="*/ 582913 w 718570"/>
              <a:gd name="connsiteY6" fmla="*/ 523374 h 820540"/>
              <a:gd name="connsiteX7" fmla="*/ 640110 w 718570"/>
              <a:gd name="connsiteY7" fmla="*/ 491120 h 820540"/>
              <a:gd name="connsiteX8" fmla="*/ 645271 w 718570"/>
              <a:gd name="connsiteY8" fmla="*/ 471768 h 820540"/>
              <a:gd name="connsiteX9" fmla="*/ 625918 w 718570"/>
              <a:gd name="connsiteY9" fmla="*/ 466607 h 820540"/>
              <a:gd name="connsiteX10" fmla="*/ 554529 w 718570"/>
              <a:gd name="connsiteY10" fmla="*/ 507032 h 820540"/>
              <a:gd name="connsiteX11" fmla="*/ 518835 w 718570"/>
              <a:gd name="connsiteY11" fmla="*/ 486390 h 820540"/>
              <a:gd name="connsiteX12" fmla="*/ 603555 w 718570"/>
              <a:gd name="connsiteY12" fmla="*/ 427043 h 820540"/>
              <a:gd name="connsiteX13" fmla="*/ 609146 w 718570"/>
              <a:gd name="connsiteY13" fmla="*/ 411131 h 820540"/>
              <a:gd name="connsiteX14" fmla="*/ 603555 w 718570"/>
              <a:gd name="connsiteY14" fmla="*/ 395219 h 820540"/>
              <a:gd name="connsiteX15" fmla="*/ 518405 w 718570"/>
              <a:gd name="connsiteY15" fmla="*/ 335011 h 820540"/>
              <a:gd name="connsiteX16" fmla="*/ 554099 w 718570"/>
              <a:gd name="connsiteY16" fmla="*/ 314369 h 820540"/>
              <a:gd name="connsiteX17" fmla="*/ 626348 w 718570"/>
              <a:gd name="connsiteY17" fmla="*/ 355654 h 820540"/>
              <a:gd name="connsiteX18" fmla="*/ 645700 w 718570"/>
              <a:gd name="connsiteY18" fmla="*/ 350493 h 820540"/>
              <a:gd name="connsiteX19" fmla="*/ 640540 w 718570"/>
              <a:gd name="connsiteY19" fmla="*/ 331141 h 820540"/>
              <a:gd name="connsiteX20" fmla="*/ 582913 w 718570"/>
              <a:gd name="connsiteY20" fmla="*/ 298027 h 820540"/>
              <a:gd name="connsiteX21" fmla="*/ 619467 w 718570"/>
              <a:gd name="connsiteY21" fmla="*/ 276954 h 820540"/>
              <a:gd name="connsiteX22" fmla="*/ 663333 w 718570"/>
              <a:gd name="connsiteY22" fmla="*/ 292866 h 820540"/>
              <a:gd name="connsiteX23" fmla="*/ 681395 w 718570"/>
              <a:gd name="connsiteY23" fmla="*/ 284265 h 820540"/>
              <a:gd name="connsiteX24" fmla="*/ 672794 w 718570"/>
              <a:gd name="connsiteY24" fmla="*/ 266203 h 820540"/>
              <a:gd name="connsiteX25" fmla="*/ 651721 w 718570"/>
              <a:gd name="connsiteY25" fmla="*/ 258462 h 820540"/>
              <a:gd name="connsiteX26" fmla="*/ 711499 w 718570"/>
              <a:gd name="connsiteY26" fmla="*/ 224058 h 820540"/>
              <a:gd name="connsiteX27" fmla="*/ 716659 w 718570"/>
              <a:gd name="connsiteY27" fmla="*/ 204705 h 820540"/>
              <a:gd name="connsiteX28" fmla="*/ 697307 w 718570"/>
              <a:gd name="connsiteY28" fmla="*/ 199544 h 820540"/>
              <a:gd name="connsiteX29" fmla="*/ 637960 w 718570"/>
              <a:gd name="connsiteY29" fmla="*/ 233519 h 820540"/>
              <a:gd name="connsiteX30" fmla="*/ 641830 w 718570"/>
              <a:gd name="connsiteY30" fmla="*/ 212446 h 820540"/>
              <a:gd name="connsiteX31" fmla="*/ 630219 w 718570"/>
              <a:gd name="connsiteY31" fmla="*/ 195674 h 820540"/>
              <a:gd name="connsiteX32" fmla="*/ 613446 w 718570"/>
              <a:gd name="connsiteY32" fmla="*/ 207286 h 820540"/>
              <a:gd name="connsiteX33" fmla="*/ 605276 w 718570"/>
              <a:gd name="connsiteY33" fmla="*/ 252011 h 820540"/>
              <a:gd name="connsiteX34" fmla="*/ 568721 w 718570"/>
              <a:gd name="connsiteY34" fmla="*/ 273084 h 820540"/>
              <a:gd name="connsiteX35" fmla="*/ 569151 w 718570"/>
              <a:gd name="connsiteY35" fmla="*/ 207716 h 820540"/>
              <a:gd name="connsiteX36" fmla="*/ 554959 w 718570"/>
              <a:gd name="connsiteY36" fmla="*/ 193524 h 820540"/>
              <a:gd name="connsiteX37" fmla="*/ 540768 w 718570"/>
              <a:gd name="connsiteY37" fmla="*/ 207716 h 820540"/>
              <a:gd name="connsiteX38" fmla="*/ 540337 w 718570"/>
              <a:gd name="connsiteY38" fmla="*/ 289856 h 820540"/>
              <a:gd name="connsiteX39" fmla="*/ 504643 w 718570"/>
              <a:gd name="connsiteY39" fmla="*/ 310498 h 820540"/>
              <a:gd name="connsiteX40" fmla="*/ 495182 w 718570"/>
              <a:gd name="connsiteY40" fmla="*/ 207716 h 820540"/>
              <a:gd name="connsiteX41" fmla="*/ 484431 w 718570"/>
              <a:gd name="connsiteY41" fmla="*/ 195244 h 820540"/>
              <a:gd name="connsiteX42" fmla="*/ 468089 w 718570"/>
              <a:gd name="connsiteY42" fmla="*/ 192234 h 820540"/>
              <a:gd name="connsiteX43" fmla="*/ 373477 w 718570"/>
              <a:gd name="connsiteY43" fmla="*/ 236099 h 820540"/>
              <a:gd name="connsiteX44" fmla="*/ 373477 w 718570"/>
              <a:gd name="connsiteY44" fmla="*/ 195244 h 820540"/>
              <a:gd name="connsiteX45" fmla="*/ 445296 w 718570"/>
              <a:gd name="connsiteY45" fmla="*/ 153529 h 820540"/>
              <a:gd name="connsiteX46" fmla="*/ 450457 w 718570"/>
              <a:gd name="connsiteY46" fmla="*/ 134177 h 820540"/>
              <a:gd name="connsiteX47" fmla="*/ 431104 w 718570"/>
              <a:gd name="connsiteY47" fmla="*/ 129016 h 820540"/>
              <a:gd name="connsiteX48" fmla="*/ 373477 w 718570"/>
              <a:gd name="connsiteY48" fmla="*/ 162560 h 820540"/>
              <a:gd name="connsiteX49" fmla="*/ 373477 w 718570"/>
              <a:gd name="connsiteY49" fmla="*/ 120415 h 820540"/>
              <a:gd name="connsiteX50" fmla="*/ 409171 w 718570"/>
              <a:gd name="connsiteY50" fmla="*/ 90311 h 820540"/>
              <a:gd name="connsiteX51" fmla="*/ 410892 w 718570"/>
              <a:gd name="connsiteY51" fmla="*/ 70099 h 820540"/>
              <a:gd name="connsiteX52" fmla="*/ 390679 w 718570"/>
              <a:gd name="connsiteY52" fmla="*/ 68378 h 820540"/>
              <a:gd name="connsiteX53" fmla="*/ 373477 w 718570"/>
              <a:gd name="connsiteY53" fmla="*/ 83000 h 820540"/>
              <a:gd name="connsiteX54" fmla="*/ 373477 w 718570"/>
              <a:gd name="connsiteY54" fmla="*/ 14192 h 820540"/>
              <a:gd name="connsiteX55" fmla="*/ 359285 w 718570"/>
              <a:gd name="connsiteY55" fmla="*/ 0 h 820540"/>
              <a:gd name="connsiteX56" fmla="*/ 345094 w 718570"/>
              <a:gd name="connsiteY56" fmla="*/ 14192 h 820540"/>
              <a:gd name="connsiteX57" fmla="*/ 345094 w 718570"/>
              <a:gd name="connsiteY57" fmla="*/ 82570 h 820540"/>
              <a:gd name="connsiteX58" fmla="*/ 328752 w 718570"/>
              <a:gd name="connsiteY58" fmla="*/ 68808 h 820540"/>
              <a:gd name="connsiteX59" fmla="*/ 308539 w 718570"/>
              <a:gd name="connsiteY59" fmla="*/ 70529 h 820540"/>
              <a:gd name="connsiteX60" fmla="*/ 310259 w 718570"/>
              <a:gd name="connsiteY60" fmla="*/ 90741 h 820540"/>
              <a:gd name="connsiteX61" fmla="*/ 345094 w 718570"/>
              <a:gd name="connsiteY61" fmla="*/ 119985 h 820540"/>
              <a:gd name="connsiteX62" fmla="*/ 345094 w 718570"/>
              <a:gd name="connsiteY62" fmla="*/ 162130 h 820540"/>
              <a:gd name="connsiteX63" fmla="*/ 288327 w 718570"/>
              <a:gd name="connsiteY63" fmla="*/ 129016 h 820540"/>
              <a:gd name="connsiteX64" fmla="*/ 268974 w 718570"/>
              <a:gd name="connsiteY64" fmla="*/ 134177 h 820540"/>
              <a:gd name="connsiteX65" fmla="*/ 274135 w 718570"/>
              <a:gd name="connsiteY65" fmla="*/ 153529 h 820540"/>
              <a:gd name="connsiteX66" fmla="*/ 345094 w 718570"/>
              <a:gd name="connsiteY66" fmla="*/ 194814 h 820540"/>
              <a:gd name="connsiteX67" fmla="*/ 345094 w 718570"/>
              <a:gd name="connsiteY67" fmla="*/ 236099 h 820540"/>
              <a:gd name="connsiteX68" fmla="*/ 251342 w 718570"/>
              <a:gd name="connsiteY68" fmla="*/ 192664 h 820540"/>
              <a:gd name="connsiteX69" fmla="*/ 235430 w 718570"/>
              <a:gd name="connsiteY69" fmla="*/ 195244 h 820540"/>
              <a:gd name="connsiteX70" fmla="*/ 225109 w 718570"/>
              <a:gd name="connsiteY70" fmla="*/ 207716 h 820540"/>
              <a:gd name="connsiteX71" fmla="*/ 215218 w 718570"/>
              <a:gd name="connsiteY71" fmla="*/ 311358 h 820540"/>
              <a:gd name="connsiteX72" fmla="*/ 179523 w 718570"/>
              <a:gd name="connsiteY72" fmla="*/ 290716 h 820540"/>
              <a:gd name="connsiteX73" fmla="*/ 179523 w 718570"/>
              <a:gd name="connsiteY73" fmla="*/ 207716 h 820540"/>
              <a:gd name="connsiteX74" fmla="*/ 165332 w 718570"/>
              <a:gd name="connsiteY74" fmla="*/ 193524 h 820540"/>
              <a:gd name="connsiteX75" fmla="*/ 151140 w 718570"/>
              <a:gd name="connsiteY75" fmla="*/ 207716 h 820540"/>
              <a:gd name="connsiteX76" fmla="*/ 151140 w 718570"/>
              <a:gd name="connsiteY76" fmla="*/ 274374 h 820540"/>
              <a:gd name="connsiteX77" fmla="*/ 114585 w 718570"/>
              <a:gd name="connsiteY77" fmla="*/ 253301 h 820540"/>
              <a:gd name="connsiteX78" fmla="*/ 106414 w 718570"/>
              <a:gd name="connsiteY78" fmla="*/ 207286 h 820540"/>
              <a:gd name="connsiteX79" fmla="*/ 89642 w 718570"/>
              <a:gd name="connsiteY79" fmla="*/ 195674 h 820540"/>
              <a:gd name="connsiteX80" fmla="*/ 78031 w 718570"/>
              <a:gd name="connsiteY80" fmla="*/ 212446 h 820540"/>
              <a:gd name="connsiteX81" fmla="*/ 81901 w 718570"/>
              <a:gd name="connsiteY81" fmla="*/ 234379 h 820540"/>
              <a:gd name="connsiteX82" fmla="*/ 22124 w 718570"/>
              <a:gd name="connsiteY82" fmla="*/ 199544 h 820540"/>
              <a:gd name="connsiteX83" fmla="*/ 2771 w 718570"/>
              <a:gd name="connsiteY83" fmla="*/ 204705 h 820540"/>
              <a:gd name="connsiteX84" fmla="*/ 7932 w 718570"/>
              <a:gd name="connsiteY84" fmla="*/ 224058 h 820540"/>
              <a:gd name="connsiteX85" fmla="*/ 66849 w 718570"/>
              <a:gd name="connsiteY85" fmla="*/ 258462 h 820540"/>
              <a:gd name="connsiteX86" fmla="*/ 46637 w 718570"/>
              <a:gd name="connsiteY86" fmla="*/ 265343 h 820540"/>
              <a:gd name="connsiteX87" fmla="*/ 38036 w 718570"/>
              <a:gd name="connsiteY87" fmla="*/ 283405 h 820540"/>
              <a:gd name="connsiteX88" fmla="*/ 56098 w 718570"/>
              <a:gd name="connsiteY88" fmla="*/ 292006 h 820540"/>
              <a:gd name="connsiteX89" fmla="*/ 99103 w 718570"/>
              <a:gd name="connsiteY89" fmla="*/ 276954 h 820540"/>
              <a:gd name="connsiteX90" fmla="*/ 135658 w 718570"/>
              <a:gd name="connsiteY90" fmla="*/ 298027 h 820540"/>
              <a:gd name="connsiteX91" fmla="*/ 78461 w 718570"/>
              <a:gd name="connsiteY91" fmla="*/ 330281 h 820540"/>
              <a:gd name="connsiteX92" fmla="*/ 73300 w 718570"/>
              <a:gd name="connsiteY92" fmla="*/ 349633 h 820540"/>
              <a:gd name="connsiteX93" fmla="*/ 92652 w 718570"/>
              <a:gd name="connsiteY93" fmla="*/ 354794 h 820540"/>
              <a:gd name="connsiteX94" fmla="*/ 164041 w 718570"/>
              <a:gd name="connsiteY94" fmla="*/ 314369 h 820540"/>
              <a:gd name="connsiteX95" fmla="*/ 199736 w 718570"/>
              <a:gd name="connsiteY95" fmla="*/ 335011 h 820540"/>
              <a:gd name="connsiteX96" fmla="*/ 115015 w 718570"/>
              <a:gd name="connsiteY96" fmla="*/ 393928 h 820540"/>
              <a:gd name="connsiteX97" fmla="*/ 109425 w 718570"/>
              <a:gd name="connsiteY97" fmla="*/ 409410 h 820540"/>
              <a:gd name="connsiteX98" fmla="*/ 115015 w 718570"/>
              <a:gd name="connsiteY98" fmla="*/ 425322 h 820540"/>
              <a:gd name="connsiteX99" fmla="*/ 200166 w 718570"/>
              <a:gd name="connsiteY99" fmla="*/ 485530 h 820540"/>
              <a:gd name="connsiteX100" fmla="*/ 164471 w 718570"/>
              <a:gd name="connsiteY100" fmla="*/ 506172 h 820540"/>
              <a:gd name="connsiteX101" fmla="*/ 92223 w 718570"/>
              <a:gd name="connsiteY101" fmla="*/ 464887 h 820540"/>
              <a:gd name="connsiteX102" fmla="*/ 72870 w 718570"/>
              <a:gd name="connsiteY102" fmla="*/ 470048 h 820540"/>
              <a:gd name="connsiteX103" fmla="*/ 78031 w 718570"/>
              <a:gd name="connsiteY103" fmla="*/ 489400 h 820540"/>
              <a:gd name="connsiteX104" fmla="*/ 135658 w 718570"/>
              <a:gd name="connsiteY104" fmla="*/ 522514 h 820540"/>
              <a:gd name="connsiteX105" fmla="*/ 99103 w 718570"/>
              <a:gd name="connsiteY105" fmla="*/ 543587 h 820540"/>
              <a:gd name="connsiteX106" fmla="*/ 55238 w 718570"/>
              <a:gd name="connsiteY106" fmla="*/ 527675 h 820540"/>
              <a:gd name="connsiteX107" fmla="*/ 37176 w 718570"/>
              <a:gd name="connsiteY107" fmla="*/ 536276 h 820540"/>
              <a:gd name="connsiteX108" fmla="*/ 45777 w 718570"/>
              <a:gd name="connsiteY108" fmla="*/ 554338 h 820540"/>
              <a:gd name="connsiteX109" fmla="*/ 66849 w 718570"/>
              <a:gd name="connsiteY109" fmla="*/ 562079 h 820540"/>
              <a:gd name="connsiteX110" fmla="*/ 7072 w 718570"/>
              <a:gd name="connsiteY110" fmla="*/ 596483 h 820540"/>
              <a:gd name="connsiteX111" fmla="*/ 1911 w 718570"/>
              <a:gd name="connsiteY111" fmla="*/ 615836 h 820540"/>
              <a:gd name="connsiteX112" fmla="*/ 21264 w 718570"/>
              <a:gd name="connsiteY112" fmla="*/ 620996 h 820540"/>
              <a:gd name="connsiteX113" fmla="*/ 80611 w 718570"/>
              <a:gd name="connsiteY113" fmla="*/ 587022 h 820540"/>
              <a:gd name="connsiteX114" fmla="*/ 76740 w 718570"/>
              <a:gd name="connsiteY114" fmla="*/ 608095 h 820540"/>
              <a:gd name="connsiteX115" fmla="*/ 88352 w 718570"/>
              <a:gd name="connsiteY115" fmla="*/ 624867 h 820540"/>
              <a:gd name="connsiteX116" fmla="*/ 105124 w 718570"/>
              <a:gd name="connsiteY116" fmla="*/ 613255 h 820540"/>
              <a:gd name="connsiteX117" fmla="*/ 113295 w 718570"/>
              <a:gd name="connsiteY117" fmla="*/ 568530 h 820540"/>
              <a:gd name="connsiteX118" fmla="*/ 149849 w 718570"/>
              <a:gd name="connsiteY118" fmla="*/ 547457 h 820540"/>
              <a:gd name="connsiteX119" fmla="*/ 149420 w 718570"/>
              <a:gd name="connsiteY119" fmla="*/ 612825 h 820540"/>
              <a:gd name="connsiteX120" fmla="*/ 163611 w 718570"/>
              <a:gd name="connsiteY120" fmla="*/ 627017 h 820540"/>
              <a:gd name="connsiteX121" fmla="*/ 177803 w 718570"/>
              <a:gd name="connsiteY121" fmla="*/ 612825 h 820540"/>
              <a:gd name="connsiteX122" fmla="*/ 178233 w 718570"/>
              <a:gd name="connsiteY122" fmla="*/ 530685 h 820540"/>
              <a:gd name="connsiteX123" fmla="*/ 213927 w 718570"/>
              <a:gd name="connsiteY123" fmla="*/ 510043 h 820540"/>
              <a:gd name="connsiteX124" fmla="*/ 223389 w 718570"/>
              <a:gd name="connsiteY124" fmla="*/ 612825 h 820540"/>
              <a:gd name="connsiteX125" fmla="*/ 234140 w 718570"/>
              <a:gd name="connsiteY125" fmla="*/ 625297 h 820540"/>
              <a:gd name="connsiteX126" fmla="*/ 250482 w 718570"/>
              <a:gd name="connsiteY126" fmla="*/ 628307 h 820540"/>
              <a:gd name="connsiteX127" fmla="*/ 345094 w 718570"/>
              <a:gd name="connsiteY127" fmla="*/ 584442 h 820540"/>
              <a:gd name="connsiteX128" fmla="*/ 345094 w 718570"/>
              <a:gd name="connsiteY128" fmla="*/ 625297 h 820540"/>
              <a:gd name="connsiteX129" fmla="*/ 273275 w 718570"/>
              <a:gd name="connsiteY129" fmla="*/ 667012 h 820540"/>
              <a:gd name="connsiteX130" fmla="*/ 268114 w 718570"/>
              <a:gd name="connsiteY130" fmla="*/ 686364 h 820540"/>
              <a:gd name="connsiteX131" fmla="*/ 287466 w 718570"/>
              <a:gd name="connsiteY131" fmla="*/ 691525 h 820540"/>
              <a:gd name="connsiteX132" fmla="*/ 345094 w 718570"/>
              <a:gd name="connsiteY132" fmla="*/ 657981 h 820540"/>
              <a:gd name="connsiteX133" fmla="*/ 345094 w 718570"/>
              <a:gd name="connsiteY133" fmla="*/ 700126 h 820540"/>
              <a:gd name="connsiteX134" fmla="*/ 309399 w 718570"/>
              <a:gd name="connsiteY134" fmla="*/ 730230 h 820540"/>
              <a:gd name="connsiteX135" fmla="*/ 307679 w 718570"/>
              <a:gd name="connsiteY135" fmla="*/ 750442 h 820540"/>
              <a:gd name="connsiteX136" fmla="*/ 327891 w 718570"/>
              <a:gd name="connsiteY136" fmla="*/ 752162 h 820540"/>
              <a:gd name="connsiteX137" fmla="*/ 345094 w 718570"/>
              <a:gd name="connsiteY137" fmla="*/ 737541 h 820540"/>
              <a:gd name="connsiteX138" fmla="*/ 345094 w 718570"/>
              <a:gd name="connsiteY138" fmla="*/ 806349 h 820540"/>
              <a:gd name="connsiteX139" fmla="*/ 359285 w 718570"/>
              <a:gd name="connsiteY139" fmla="*/ 820541 h 820540"/>
              <a:gd name="connsiteX140" fmla="*/ 373477 w 718570"/>
              <a:gd name="connsiteY140" fmla="*/ 806349 h 820540"/>
              <a:gd name="connsiteX141" fmla="*/ 373477 w 718570"/>
              <a:gd name="connsiteY141" fmla="*/ 737971 h 820540"/>
              <a:gd name="connsiteX142" fmla="*/ 389819 w 718570"/>
              <a:gd name="connsiteY142" fmla="*/ 751732 h 820540"/>
              <a:gd name="connsiteX143" fmla="*/ 410031 w 718570"/>
              <a:gd name="connsiteY143" fmla="*/ 750012 h 820540"/>
              <a:gd name="connsiteX144" fmla="*/ 408311 w 718570"/>
              <a:gd name="connsiteY144" fmla="*/ 729800 h 820540"/>
              <a:gd name="connsiteX145" fmla="*/ 373477 w 718570"/>
              <a:gd name="connsiteY145" fmla="*/ 700556 h 820540"/>
              <a:gd name="connsiteX146" fmla="*/ 373477 w 718570"/>
              <a:gd name="connsiteY146" fmla="*/ 658411 h 820540"/>
              <a:gd name="connsiteX147" fmla="*/ 430244 w 718570"/>
              <a:gd name="connsiteY147" fmla="*/ 691525 h 820540"/>
              <a:gd name="connsiteX148" fmla="*/ 449596 w 718570"/>
              <a:gd name="connsiteY148" fmla="*/ 686364 h 820540"/>
              <a:gd name="connsiteX149" fmla="*/ 444436 w 718570"/>
              <a:gd name="connsiteY149" fmla="*/ 667012 h 820540"/>
              <a:gd name="connsiteX150" fmla="*/ 373477 w 718570"/>
              <a:gd name="connsiteY150" fmla="*/ 625727 h 820540"/>
              <a:gd name="connsiteX151" fmla="*/ 373477 w 718570"/>
              <a:gd name="connsiteY151" fmla="*/ 584442 h 820540"/>
              <a:gd name="connsiteX152" fmla="*/ 467228 w 718570"/>
              <a:gd name="connsiteY152" fmla="*/ 627877 h 820540"/>
              <a:gd name="connsiteX153" fmla="*/ 483140 w 718570"/>
              <a:gd name="connsiteY153" fmla="*/ 625297 h 820540"/>
              <a:gd name="connsiteX154" fmla="*/ 493462 w 718570"/>
              <a:gd name="connsiteY154" fmla="*/ 612825 h 820540"/>
              <a:gd name="connsiteX155" fmla="*/ 503353 w 718570"/>
              <a:gd name="connsiteY155" fmla="*/ 509183 h 820540"/>
              <a:gd name="connsiteX156" fmla="*/ 539047 w 718570"/>
              <a:gd name="connsiteY156" fmla="*/ 529825 h 820540"/>
              <a:gd name="connsiteX157" fmla="*/ 539047 w 718570"/>
              <a:gd name="connsiteY157" fmla="*/ 612825 h 820540"/>
              <a:gd name="connsiteX158" fmla="*/ 553239 w 718570"/>
              <a:gd name="connsiteY158" fmla="*/ 627017 h 820540"/>
              <a:gd name="connsiteX159" fmla="*/ 567431 w 718570"/>
              <a:gd name="connsiteY159" fmla="*/ 612825 h 820540"/>
              <a:gd name="connsiteX160" fmla="*/ 567431 w 718570"/>
              <a:gd name="connsiteY160" fmla="*/ 546167 h 820540"/>
              <a:gd name="connsiteX161" fmla="*/ 603986 w 718570"/>
              <a:gd name="connsiteY161" fmla="*/ 567240 h 820540"/>
              <a:gd name="connsiteX162" fmla="*/ 612156 w 718570"/>
              <a:gd name="connsiteY162" fmla="*/ 613255 h 820540"/>
              <a:gd name="connsiteX163" fmla="*/ 628929 w 718570"/>
              <a:gd name="connsiteY163" fmla="*/ 624867 h 820540"/>
              <a:gd name="connsiteX164" fmla="*/ 640540 w 718570"/>
              <a:gd name="connsiteY164" fmla="*/ 608525 h 820540"/>
              <a:gd name="connsiteX165" fmla="*/ 636669 w 718570"/>
              <a:gd name="connsiteY165" fmla="*/ 586592 h 820540"/>
              <a:gd name="connsiteX166" fmla="*/ 696447 w 718570"/>
              <a:gd name="connsiteY166" fmla="*/ 621426 h 820540"/>
              <a:gd name="connsiteX167" fmla="*/ 715799 w 718570"/>
              <a:gd name="connsiteY167" fmla="*/ 616266 h 820540"/>
              <a:gd name="connsiteX168" fmla="*/ 710639 w 718570"/>
              <a:gd name="connsiteY168" fmla="*/ 597343 h 820540"/>
              <a:gd name="connsiteX169" fmla="*/ 251342 w 718570"/>
              <a:gd name="connsiteY169" fmla="*/ 223197 h 820540"/>
              <a:gd name="connsiteX170" fmla="*/ 344233 w 718570"/>
              <a:gd name="connsiteY170" fmla="*/ 266203 h 820540"/>
              <a:gd name="connsiteX171" fmla="*/ 344233 w 718570"/>
              <a:gd name="connsiteY171" fmla="*/ 296736 h 820540"/>
              <a:gd name="connsiteX172" fmla="*/ 318000 w 718570"/>
              <a:gd name="connsiteY172" fmla="*/ 339312 h 820540"/>
              <a:gd name="connsiteX173" fmla="*/ 267254 w 718570"/>
              <a:gd name="connsiteY173" fmla="*/ 341032 h 820540"/>
              <a:gd name="connsiteX174" fmla="*/ 241881 w 718570"/>
              <a:gd name="connsiteY174" fmla="*/ 326410 h 820540"/>
              <a:gd name="connsiteX175" fmla="*/ 251342 w 718570"/>
              <a:gd name="connsiteY175" fmla="*/ 223197 h 820540"/>
              <a:gd name="connsiteX176" fmla="*/ 227689 w 718570"/>
              <a:gd name="connsiteY176" fmla="*/ 469618 h 820540"/>
              <a:gd name="connsiteX177" fmla="*/ 142539 w 718570"/>
              <a:gd name="connsiteY177" fmla="*/ 409410 h 820540"/>
              <a:gd name="connsiteX178" fmla="*/ 227259 w 718570"/>
              <a:gd name="connsiteY178" fmla="*/ 350063 h 820540"/>
              <a:gd name="connsiteX179" fmla="*/ 253062 w 718570"/>
              <a:gd name="connsiteY179" fmla="*/ 365115 h 820540"/>
              <a:gd name="connsiteX180" fmla="*/ 277145 w 718570"/>
              <a:gd name="connsiteY180" fmla="*/ 409840 h 820540"/>
              <a:gd name="connsiteX181" fmla="*/ 252632 w 718570"/>
              <a:gd name="connsiteY181" fmla="*/ 454996 h 820540"/>
              <a:gd name="connsiteX182" fmla="*/ 227689 w 718570"/>
              <a:gd name="connsiteY182" fmla="*/ 469618 h 820540"/>
              <a:gd name="connsiteX183" fmla="*/ 345094 w 718570"/>
              <a:gd name="connsiteY183" fmla="*/ 553478 h 820540"/>
              <a:gd name="connsiteX184" fmla="*/ 250482 w 718570"/>
              <a:gd name="connsiteY184" fmla="*/ 596913 h 820540"/>
              <a:gd name="connsiteX185" fmla="*/ 241451 w 718570"/>
              <a:gd name="connsiteY185" fmla="*/ 494131 h 820540"/>
              <a:gd name="connsiteX186" fmla="*/ 267684 w 718570"/>
              <a:gd name="connsiteY186" fmla="*/ 479079 h 820540"/>
              <a:gd name="connsiteX187" fmla="*/ 318000 w 718570"/>
              <a:gd name="connsiteY187" fmla="*/ 480799 h 820540"/>
              <a:gd name="connsiteX188" fmla="*/ 345094 w 718570"/>
              <a:gd name="connsiteY188" fmla="*/ 524664 h 820540"/>
              <a:gd name="connsiteX189" fmla="*/ 345094 w 718570"/>
              <a:gd name="connsiteY189" fmla="*/ 553478 h 820540"/>
              <a:gd name="connsiteX190" fmla="*/ 373047 w 718570"/>
              <a:gd name="connsiteY190" fmla="*/ 295446 h 820540"/>
              <a:gd name="connsiteX191" fmla="*/ 373047 w 718570"/>
              <a:gd name="connsiteY191" fmla="*/ 266633 h 820540"/>
              <a:gd name="connsiteX192" fmla="*/ 467659 w 718570"/>
              <a:gd name="connsiteY192" fmla="*/ 223197 h 820540"/>
              <a:gd name="connsiteX193" fmla="*/ 476690 w 718570"/>
              <a:gd name="connsiteY193" fmla="*/ 325980 h 820540"/>
              <a:gd name="connsiteX194" fmla="*/ 450457 w 718570"/>
              <a:gd name="connsiteY194" fmla="*/ 341032 h 820540"/>
              <a:gd name="connsiteX195" fmla="*/ 400140 w 718570"/>
              <a:gd name="connsiteY195" fmla="*/ 339312 h 820540"/>
              <a:gd name="connsiteX196" fmla="*/ 373047 w 718570"/>
              <a:gd name="connsiteY196" fmla="*/ 295446 h 820540"/>
              <a:gd name="connsiteX197" fmla="*/ 466799 w 718570"/>
              <a:gd name="connsiteY197" fmla="*/ 596913 h 820540"/>
              <a:gd name="connsiteX198" fmla="*/ 373907 w 718570"/>
              <a:gd name="connsiteY198" fmla="*/ 553908 h 820540"/>
              <a:gd name="connsiteX199" fmla="*/ 373907 w 718570"/>
              <a:gd name="connsiteY199" fmla="*/ 523374 h 820540"/>
              <a:gd name="connsiteX200" fmla="*/ 400140 w 718570"/>
              <a:gd name="connsiteY200" fmla="*/ 480799 h 820540"/>
              <a:gd name="connsiteX201" fmla="*/ 450887 w 718570"/>
              <a:gd name="connsiteY201" fmla="*/ 479079 h 820540"/>
              <a:gd name="connsiteX202" fmla="*/ 476260 w 718570"/>
              <a:gd name="connsiteY202" fmla="*/ 493701 h 820540"/>
              <a:gd name="connsiteX203" fmla="*/ 466799 w 718570"/>
              <a:gd name="connsiteY203" fmla="*/ 596913 h 820540"/>
              <a:gd name="connsiteX204" fmla="*/ 491312 w 718570"/>
              <a:gd name="connsiteY204" fmla="*/ 469618 h 820540"/>
              <a:gd name="connsiteX205" fmla="*/ 465508 w 718570"/>
              <a:gd name="connsiteY205" fmla="*/ 454566 h 820540"/>
              <a:gd name="connsiteX206" fmla="*/ 441425 w 718570"/>
              <a:gd name="connsiteY206" fmla="*/ 409840 h 820540"/>
              <a:gd name="connsiteX207" fmla="*/ 465938 w 718570"/>
              <a:gd name="connsiteY207" fmla="*/ 364685 h 820540"/>
              <a:gd name="connsiteX208" fmla="*/ 490881 w 718570"/>
              <a:gd name="connsiteY208" fmla="*/ 350063 h 820540"/>
              <a:gd name="connsiteX209" fmla="*/ 576032 w 718570"/>
              <a:gd name="connsiteY209" fmla="*/ 410270 h 820540"/>
              <a:gd name="connsiteX210" fmla="*/ 491312 w 718570"/>
              <a:gd name="connsiteY210" fmla="*/ 469618 h 8205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</a:cxnLst>
            <a:rect l="l" t="t" r="r" b="b"/>
            <a:pathLst>
              <a:path w="718570" h="820540">
                <a:moveTo>
                  <a:pt x="710639" y="597343"/>
                </a:moveTo>
                <a:lnTo>
                  <a:pt x="651721" y="562939"/>
                </a:lnTo>
                <a:lnTo>
                  <a:pt x="671934" y="556058"/>
                </a:lnTo>
                <a:cubicBezTo>
                  <a:pt x="679245" y="553478"/>
                  <a:pt x="683115" y="545307"/>
                  <a:pt x="680535" y="537996"/>
                </a:cubicBezTo>
                <a:cubicBezTo>
                  <a:pt x="677954" y="530685"/>
                  <a:pt x="669784" y="526815"/>
                  <a:pt x="662473" y="529395"/>
                </a:cubicBezTo>
                <a:lnTo>
                  <a:pt x="619467" y="544447"/>
                </a:lnTo>
                <a:lnTo>
                  <a:pt x="582913" y="523374"/>
                </a:lnTo>
                <a:lnTo>
                  <a:pt x="640110" y="491120"/>
                </a:lnTo>
                <a:cubicBezTo>
                  <a:pt x="646991" y="487250"/>
                  <a:pt x="649571" y="478649"/>
                  <a:pt x="645271" y="471768"/>
                </a:cubicBezTo>
                <a:cubicBezTo>
                  <a:pt x="641400" y="464887"/>
                  <a:pt x="632799" y="462737"/>
                  <a:pt x="625918" y="466607"/>
                </a:cubicBezTo>
                <a:lnTo>
                  <a:pt x="554529" y="507032"/>
                </a:lnTo>
                <a:lnTo>
                  <a:pt x="518835" y="486390"/>
                </a:lnTo>
                <a:lnTo>
                  <a:pt x="603555" y="427043"/>
                </a:lnTo>
                <a:cubicBezTo>
                  <a:pt x="608716" y="423602"/>
                  <a:pt x="610866" y="417151"/>
                  <a:pt x="609146" y="411131"/>
                </a:cubicBezTo>
                <a:cubicBezTo>
                  <a:pt x="610866" y="405540"/>
                  <a:pt x="608716" y="399089"/>
                  <a:pt x="603555" y="395219"/>
                </a:cubicBezTo>
                <a:lnTo>
                  <a:pt x="518405" y="335011"/>
                </a:lnTo>
                <a:lnTo>
                  <a:pt x="554099" y="314369"/>
                </a:lnTo>
                <a:lnTo>
                  <a:pt x="626348" y="355654"/>
                </a:lnTo>
                <a:cubicBezTo>
                  <a:pt x="633229" y="359524"/>
                  <a:pt x="641830" y="357374"/>
                  <a:pt x="645700" y="350493"/>
                </a:cubicBezTo>
                <a:cubicBezTo>
                  <a:pt x="649571" y="343612"/>
                  <a:pt x="647421" y="335011"/>
                  <a:pt x="640540" y="331141"/>
                </a:cubicBezTo>
                <a:lnTo>
                  <a:pt x="582913" y="298027"/>
                </a:lnTo>
                <a:lnTo>
                  <a:pt x="619467" y="276954"/>
                </a:lnTo>
                <a:lnTo>
                  <a:pt x="663333" y="292866"/>
                </a:lnTo>
                <a:cubicBezTo>
                  <a:pt x="670644" y="295446"/>
                  <a:pt x="678815" y="291576"/>
                  <a:pt x="681395" y="284265"/>
                </a:cubicBezTo>
                <a:cubicBezTo>
                  <a:pt x="683975" y="276954"/>
                  <a:pt x="680105" y="268783"/>
                  <a:pt x="672794" y="266203"/>
                </a:cubicBezTo>
                <a:lnTo>
                  <a:pt x="651721" y="258462"/>
                </a:lnTo>
                <a:lnTo>
                  <a:pt x="711499" y="224058"/>
                </a:lnTo>
                <a:cubicBezTo>
                  <a:pt x="718379" y="220187"/>
                  <a:pt x="720530" y="211586"/>
                  <a:pt x="716659" y="204705"/>
                </a:cubicBezTo>
                <a:cubicBezTo>
                  <a:pt x="712789" y="197824"/>
                  <a:pt x="704188" y="195674"/>
                  <a:pt x="697307" y="199544"/>
                </a:cubicBezTo>
                <a:lnTo>
                  <a:pt x="637960" y="233519"/>
                </a:lnTo>
                <a:lnTo>
                  <a:pt x="641830" y="212446"/>
                </a:lnTo>
                <a:cubicBezTo>
                  <a:pt x="643120" y="204705"/>
                  <a:pt x="637960" y="197394"/>
                  <a:pt x="630219" y="195674"/>
                </a:cubicBezTo>
                <a:cubicBezTo>
                  <a:pt x="622478" y="194384"/>
                  <a:pt x="615167" y="199544"/>
                  <a:pt x="613446" y="207286"/>
                </a:cubicBezTo>
                <a:lnTo>
                  <a:pt x="605276" y="252011"/>
                </a:lnTo>
                <a:lnTo>
                  <a:pt x="568721" y="273084"/>
                </a:lnTo>
                <a:lnTo>
                  <a:pt x="569151" y="207716"/>
                </a:lnTo>
                <a:cubicBezTo>
                  <a:pt x="569151" y="199975"/>
                  <a:pt x="562700" y="193524"/>
                  <a:pt x="554959" y="193524"/>
                </a:cubicBezTo>
                <a:cubicBezTo>
                  <a:pt x="547218" y="193524"/>
                  <a:pt x="540768" y="199975"/>
                  <a:pt x="540768" y="207716"/>
                </a:cubicBezTo>
                <a:lnTo>
                  <a:pt x="540337" y="289856"/>
                </a:lnTo>
                <a:lnTo>
                  <a:pt x="504643" y="310498"/>
                </a:lnTo>
                <a:lnTo>
                  <a:pt x="495182" y="207716"/>
                </a:lnTo>
                <a:cubicBezTo>
                  <a:pt x="494752" y="201695"/>
                  <a:pt x="490021" y="196534"/>
                  <a:pt x="484431" y="195244"/>
                </a:cubicBezTo>
                <a:cubicBezTo>
                  <a:pt x="480130" y="190943"/>
                  <a:pt x="473679" y="189653"/>
                  <a:pt x="468089" y="192234"/>
                </a:cubicBezTo>
                <a:lnTo>
                  <a:pt x="373477" y="236099"/>
                </a:lnTo>
                <a:lnTo>
                  <a:pt x="373477" y="195244"/>
                </a:lnTo>
                <a:lnTo>
                  <a:pt x="445296" y="153529"/>
                </a:lnTo>
                <a:cubicBezTo>
                  <a:pt x="452177" y="149658"/>
                  <a:pt x="454327" y="141057"/>
                  <a:pt x="450457" y="134177"/>
                </a:cubicBezTo>
                <a:cubicBezTo>
                  <a:pt x="446586" y="127296"/>
                  <a:pt x="437555" y="125145"/>
                  <a:pt x="431104" y="129016"/>
                </a:cubicBezTo>
                <a:lnTo>
                  <a:pt x="373477" y="162560"/>
                </a:lnTo>
                <a:lnTo>
                  <a:pt x="373477" y="120415"/>
                </a:lnTo>
                <a:lnTo>
                  <a:pt x="409171" y="90311"/>
                </a:lnTo>
                <a:cubicBezTo>
                  <a:pt x="415192" y="85150"/>
                  <a:pt x="416052" y="76119"/>
                  <a:pt x="410892" y="70099"/>
                </a:cubicBezTo>
                <a:cubicBezTo>
                  <a:pt x="405731" y="64078"/>
                  <a:pt x="396700" y="63218"/>
                  <a:pt x="390679" y="68378"/>
                </a:cubicBezTo>
                <a:lnTo>
                  <a:pt x="373477" y="83000"/>
                </a:lnTo>
                <a:lnTo>
                  <a:pt x="373477" y="14192"/>
                </a:lnTo>
                <a:cubicBezTo>
                  <a:pt x="373477" y="6451"/>
                  <a:pt x="367026" y="0"/>
                  <a:pt x="359285" y="0"/>
                </a:cubicBezTo>
                <a:cubicBezTo>
                  <a:pt x="351544" y="0"/>
                  <a:pt x="345094" y="6451"/>
                  <a:pt x="345094" y="14192"/>
                </a:cubicBezTo>
                <a:lnTo>
                  <a:pt x="345094" y="82570"/>
                </a:lnTo>
                <a:lnTo>
                  <a:pt x="328752" y="68808"/>
                </a:lnTo>
                <a:cubicBezTo>
                  <a:pt x="322731" y="63648"/>
                  <a:pt x="313700" y="64508"/>
                  <a:pt x="308539" y="70529"/>
                </a:cubicBezTo>
                <a:cubicBezTo>
                  <a:pt x="303378" y="76549"/>
                  <a:pt x="304239" y="85581"/>
                  <a:pt x="310259" y="90741"/>
                </a:cubicBezTo>
                <a:lnTo>
                  <a:pt x="345094" y="119985"/>
                </a:lnTo>
                <a:lnTo>
                  <a:pt x="345094" y="162130"/>
                </a:lnTo>
                <a:lnTo>
                  <a:pt x="288327" y="129016"/>
                </a:lnTo>
                <a:cubicBezTo>
                  <a:pt x="281446" y="125145"/>
                  <a:pt x="272845" y="127296"/>
                  <a:pt x="268974" y="134177"/>
                </a:cubicBezTo>
                <a:cubicBezTo>
                  <a:pt x="265104" y="141057"/>
                  <a:pt x="267254" y="149658"/>
                  <a:pt x="274135" y="153529"/>
                </a:cubicBezTo>
                <a:lnTo>
                  <a:pt x="345094" y="194814"/>
                </a:lnTo>
                <a:lnTo>
                  <a:pt x="345094" y="236099"/>
                </a:lnTo>
                <a:lnTo>
                  <a:pt x="251342" y="192664"/>
                </a:lnTo>
                <a:cubicBezTo>
                  <a:pt x="245751" y="190083"/>
                  <a:pt x="239731" y="191374"/>
                  <a:pt x="235430" y="195244"/>
                </a:cubicBezTo>
                <a:cubicBezTo>
                  <a:pt x="229839" y="196964"/>
                  <a:pt x="225539" y="201695"/>
                  <a:pt x="225109" y="207716"/>
                </a:cubicBezTo>
                <a:lnTo>
                  <a:pt x="215218" y="311358"/>
                </a:lnTo>
                <a:lnTo>
                  <a:pt x="179523" y="290716"/>
                </a:lnTo>
                <a:lnTo>
                  <a:pt x="179523" y="207716"/>
                </a:lnTo>
                <a:cubicBezTo>
                  <a:pt x="179523" y="199975"/>
                  <a:pt x="173072" y="193524"/>
                  <a:pt x="165332" y="193524"/>
                </a:cubicBezTo>
                <a:cubicBezTo>
                  <a:pt x="157590" y="193524"/>
                  <a:pt x="151140" y="199975"/>
                  <a:pt x="151140" y="207716"/>
                </a:cubicBezTo>
                <a:lnTo>
                  <a:pt x="151140" y="274374"/>
                </a:lnTo>
                <a:lnTo>
                  <a:pt x="114585" y="253301"/>
                </a:lnTo>
                <a:lnTo>
                  <a:pt x="106414" y="207286"/>
                </a:lnTo>
                <a:cubicBezTo>
                  <a:pt x="105124" y="199544"/>
                  <a:pt x="97813" y="194384"/>
                  <a:pt x="89642" y="195674"/>
                </a:cubicBezTo>
                <a:cubicBezTo>
                  <a:pt x="81901" y="196964"/>
                  <a:pt x="76740" y="204275"/>
                  <a:pt x="78031" y="212446"/>
                </a:cubicBezTo>
                <a:lnTo>
                  <a:pt x="81901" y="234379"/>
                </a:lnTo>
                <a:lnTo>
                  <a:pt x="22124" y="199544"/>
                </a:lnTo>
                <a:cubicBezTo>
                  <a:pt x="15243" y="195674"/>
                  <a:pt x="6642" y="197824"/>
                  <a:pt x="2771" y="204705"/>
                </a:cubicBezTo>
                <a:cubicBezTo>
                  <a:pt x="-1099" y="211586"/>
                  <a:pt x="1051" y="220187"/>
                  <a:pt x="7932" y="224058"/>
                </a:cubicBezTo>
                <a:lnTo>
                  <a:pt x="66849" y="258462"/>
                </a:lnTo>
                <a:lnTo>
                  <a:pt x="46637" y="265343"/>
                </a:lnTo>
                <a:cubicBezTo>
                  <a:pt x="39326" y="267923"/>
                  <a:pt x="35456" y="276094"/>
                  <a:pt x="38036" y="283405"/>
                </a:cubicBezTo>
                <a:cubicBezTo>
                  <a:pt x="40616" y="290716"/>
                  <a:pt x="48787" y="294586"/>
                  <a:pt x="56098" y="292006"/>
                </a:cubicBezTo>
                <a:lnTo>
                  <a:pt x="99103" y="276954"/>
                </a:lnTo>
                <a:lnTo>
                  <a:pt x="135658" y="298027"/>
                </a:lnTo>
                <a:lnTo>
                  <a:pt x="78461" y="330281"/>
                </a:lnTo>
                <a:cubicBezTo>
                  <a:pt x="71580" y="334151"/>
                  <a:pt x="69000" y="342752"/>
                  <a:pt x="73300" y="349633"/>
                </a:cubicBezTo>
                <a:cubicBezTo>
                  <a:pt x="77171" y="356514"/>
                  <a:pt x="85772" y="358664"/>
                  <a:pt x="92652" y="354794"/>
                </a:cubicBezTo>
                <a:lnTo>
                  <a:pt x="164041" y="314369"/>
                </a:lnTo>
                <a:lnTo>
                  <a:pt x="199736" y="335011"/>
                </a:lnTo>
                <a:lnTo>
                  <a:pt x="115015" y="393928"/>
                </a:lnTo>
                <a:cubicBezTo>
                  <a:pt x="109855" y="397369"/>
                  <a:pt x="107704" y="403820"/>
                  <a:pt x="109425" y="409410"/>
                </a:cubicBezTo>
                <a:cubicBezTo>
                  <a:pt x="107704" y="415001"/>
                  <a:pt x="109855" y="421452"/>
                  <a:pt x="115015" y="425322"/>
                </a:cubicBezTo>
                <a:lnTo>
                  <a:pt x="200166" y="485530"/>
                </a:lnTo>
                <a:lnTo>
                  <a:pt x="164471" y="506172"/>
                </a:lnTo>
                <a:lnTo>
                  <a:pt x="92223" y="464887"/>
                </a:lnTo>
                <a:cubicBezTo>
                  <a:pt x="85342" y="461017"/>
                  <a:pt x="76740" y="463167"/>
                  <a:pt x="72870" y="470048"/>
                </a:cubicBezTo>
                <a:cubicBezTo>
                  <a:pt x="69000" y="476929"/>
                  <a:pt x="71150" y="485530"/>
                  <a:pt x="78031" y="489400"/>
                </a:cubicBezTo>
                <a:lnTo>
                  <a:pt x="135658" y="522514"/>
                </a:lnTo>
                <a:lnTo>
                  <a:pt x="99103" y="543587"/>
                </a:lnTo>
                <a:lnTo>
                  <a:pt x="55238" y="527675"/>
                </a:lnTo>
                <a:cubicBezTo>
                  <a:pt x="47927" y="525095"/>
                  <a:pt x="39756" y="528965"/>
                  <a:pt x="37176" y="536276"/>
                </a:cubicBezTo>
                <a:cubicBezTo>
                  <a:pt x="34595" y="543587"/>
                  <a:pt x="38466" y="551758"/>
                  <a:pt x="45777" y="554338"/>
                </a:cubicBezTo>
                <a:lnTo>
                  <a:pt x="66849" y="562079"/>
                </a:lnTo>
                <a:lnTo>
                  <a:pt x="7072" y="596483"/>
                </a:lnTo>
                <a:cubicBezTo>
                  <a:pt x="191" y="600354"/>
                  <a:pt x="-1959" y="608955"/>
                  <a:pt x="1911" y="615836"/>
                </a:cubicBezTo>
                <a:cubicBezTo>
                  <a:pt x="5782" y="622717"/>
                  <a:pt x="14383" y="624867"/>
                  <a:pt x="21264" y="620996"/>
                </a:cubicBezTo>
                <a:lnTo>
                  <a:pt x="80611" y="587022"/>
                </a:lnTo>
                <a:lnTo>
                  <a:pt x="76740" y="608095"/>
                </a:lnTo>
                <a:cubicBezTo>
                  <a:pt x="75450" y="615836"/>
                  <a:pt x="80611" y="623147"/>
                  <a:pt x="88352" y="624867"/>
                </a:cubicBezTo>
                <a:cubicBezTo>
                  <a:pt x="96093" y="626157"/>
                  <a:pt x="103404" y="620996"/>
                  <a:pt x="105124" y="613255"/>
                </a:cubicBezTo>
                <a:lnTo>
                  <a:pt x="113295" y="568530"/>
                </a:lnTo>
                <a:lnTo>
                  <a:pt x="149849" y="547457"/>
                </a:lnTo>
                <a:lnTo>
                  <a:pt x="149420" y="612825"/>
                </a:lnTo>
                <a:cubicBezTo>
                  <a:pt x="149420" y="620566"/>
                  <a:pt x="155870" y="627017"/>
                  <a:pt x="163611" y="627017"/>
                </a:cubicBezTo>
                <a:cubicBezTo>
                  <a:pt x="171352" y="627017"/>
                  <a:pt x="177803" y="620566"/>
                  <a:pt x="177803" y="612825"/>
                </a:cubicBezTo>
                <a:lnTo>
                  <a:pt x="178233" y="530685"/>
                </a:lnTo>
                <a:lnTo>
                  <a:pt x="213927" y="510043"/>
                </a:lnTo>
                <a:lnTo>
                  <a:pt x="223389" y="612825"/>
                </a:lnTo>
                <a:cubicBezTo>
                  <a:pt x="223819" y="618846"/>
                  <a:pt x="228549" y="624007"/>
                  <a:pt x="234140" y="625297"/>
                </a:cubicBezTo>
                <a:cubicBezTo>
                  <a:pt x="238441" y="629597"/>
                  <a:pt x="244891" y="630888"/>
                  <a:pt x="250482" y="628307"/>
                </a:cubicBezTo>
                <a:lnTo>
                  <a:pt x="345094" y="584442"/>
                </a:lnTo>
                <a:lnTo>
                  <a:pt x="345094" y="625297"/>
                </a:lnTo>
                <a:lnTo>
                  <a:pt x="273275" y="667012"/>
                </a:lnTo>
                <a:cubicBezTo>
                  <a:pt x="266394" y="670882"/>
                  <a:pt x="264244" y="679914"/>
                  <a:pt x="268114" y="686364"/>
                </a:cubicBezTo>
                <a:cubicBezTo>
                  <a:pt x="271985" y="693245"/>
                  <a:pt x="281016" y="695396"/>
                  <a:pt x="287466" y="691525"/>
                </a:cubicBezTo>
                <a:lnTo>
                  <a:pt x="345094" y="657981"/>
                </a:lnTo>
                <a:lnTo>
                  <a:pt x="345094" y="700126"/>
                </a:lnTo>
                <a:lnTo>
                  <a:pt x="309399" y="730230"/>
                </a:lnTo>
                <a:cubicBezTo>
                  <a:pt x="303378" y="735390"/>
                  <a:pt x="302518" y="744422"/>
                  <a:pt x="307679" y="750442"/>
                </a:cubicBezTo>
                <a:cubicBezTo>
                  <a:pt x="312840" y="756463"/>
                  <a:pt x="321871" y="757323"/>
                  <a:pt x="327891" y="752162"/>
                </a:cubicBezTo>
                <a:lnTo>
                  <a:pt x="345094" y="737541"/>
                </a:lnTo>
                <a:lnTo>
                  <a:pt x="345094" y="806349"/>
                </a:lnTo>
                <a:cubicBezTo>
                  <a:pt x="345094" y="814090"/>
                  <a:pt x="351544" y="820541"/>
                  <a:pt x="359285" y="820541"/>
                </a:cubicBezTo>
                <a:cubicBezTo>
                  <a:pt x="367026" y="820541"/>
                  <a:pt x="373477" y="814090"/>
                  <a:pt x="373477" y="806349"/>
                </a:cubicBezTo>
                <a:lnTo>
                  <a:pt x="373477" y="737971"/>
                </a:lnTo>
                <a:lnTo>
                  <a:pt x="389819" y="751732"/>
                </a:lnTo>
                <a:cubicBezTo>
                  <a:pt x="395840" y="756893"/>
                  <a:pt x="404871" y="756033"/>
                  <a:pt x="410031" y="750012"/>
                </a:cubicBezTo>
                <a:cubicBezTo>
                  <a:pt x="415192" y="743991"/>
                  <a:pt x="414332" y="734960"/>
                  <a:pt x="408311" y="729800"/>
                </a:cubicBezTo>
                <a:lnTo>
                  <a:pt x="373477" y="700556"/>
                </a:lnTo>
                <a:lnTo>
                  <a:pt x="373477" y="658411"/>
                </a:lnTo>
                <a:lnTo>
                  <a:pt x="430244" y="691525"/>
                </a:lnTo>
                <a:cubicBezTo>
                  <a:pt x="437125" y="695396"/>
                  <a:pt x="445726" y="693245"/>
                  <a:pt x="449596" y="686364"/>
                </a:cubicBezTo>
                <a:cubicBezTo>
                  <a:pt x="453467" y="679484"/>
                  <a:pt x="451317" y="670882"/>
                  <a:pt x="444436" y="667012"/>
                </a:cubicBezTo>
                <a:lnTo>
                  <a:pt x="373477" y="625727"/>
                </a:lnTo>
                <a:lnTo>
                  <a:pt x="373477" y="584442"/>
                </a:lnTo>
                <a:lnTo>
                  <a:pt x="467228" y="627877"/>
                </a:lnTo>
                <a:cubicBezTo>
                  <a:pt x="472819" y="630458"/>
                  <a:pt x="478840" y="629167"/>
                  <a:pt x="483140" y="625297"/>
                </a:cubicBezTo>
                <a:cubicBezTo>
                  <a:pt x="488731" y="623577"/>
                  <a:pt x="493032" y="618846"/>
                  <a:pt x="493462" y="612825"/>
                </a:cubicBezTo>
                <a:lnTo>
                  <a:pt x="503353" y="509183"/>
                </a:lnTo>
                <a:lnTo>
                  <a:pt x="539047" y="529825"/>
                </a:lnTo>
                <a:lnTo>
                  <a:pt x="539047" y="612825"/>
                </a:lnTo>
                <a:cubicBezTo>
                  <a:pt x="539047" y="620566"/>
                  <a:pt x="545498" y="627017"/>
                  <a:pt x="553239" y="627017"/>
                </a:cubicBezTo>
                <a:cubicBezTo>
                  <a:pt x="560980" y="627017"/>
                  <a:pt x="567431" y="620566"/>
                  <a:pt x="567431" y="612825"/>
                </a:cubicBezTo>
                <a:lnTo>
                  <a:pt x="567431" y="546167"/>
                </a:lnTo>
                <a:lnTo>
                  <a:pt x="603986" y="567240"/>
                </a:lnTo>
                <a:lnTo>
                  <a:pt x="612156" y="613255"/>
                </a:lnTo>
                <a:cubicBezTo>
                  <a:pt x="613446" y="620996"/>
                  <a:pt x="620757" y="626157"/>
                  <a:pt x="628929" y="624867"/>
                </a:cubicBezTo>
                <a:cubicBezTo>
                  <a:pt x="636669" y="623577"/>
                  <a:pt x="641830" y="616266"/>
                  <a:pt x="640540" y="608525"/>
                </a:cubicBezTo>
                <a:lnTo>
                  <a:pt x="636669" y="586592"/>
                </a:lnTo>
                <a:lnTo>
                  <a:pt x="696447" y="621426"/>
                </a:lnTo>
                <a:cubicBezTo>
                  <a:pt x="703328" y="625297"/>
                  <a:pt x="711929" y="623147"/>
                  <a:pt x="715799" y="616266"/>
                </a:cubicBezTo>
                <a:cubicBezTo>
                  <a:pt x="719670" y="609815"/>
                  <a:pt x="717519" y="601214"/>
                  <a:pt x="710639" y="597343"/>
                </a:cubicBezTo>
                <a:close/>
                <a:moveTo>
                  <a:pt x="251342" y="223197"/>
                </a:moveTo>
                <a:lnTo>
                  <a:pt x="344233" y="266203"/>
                </a:lnTo>
                <a:lnTo>
                  <a:pt x="344233" y="296736"/>
                </a:lnTo>
                <a:lnTo>
                  <a:pt x="318000" y="339312"/>
                </a:lnTo>
                <a:lnTo>
                  <a:pt x="267254" y="341032"/>
                </a:lnTo>
                <a:lnTo>
                  <a:pt x="241881" y="326410"/>
                </a:lnTo>
                <a:lnTo>
                  <a:pt x="251342" y="223197"/>
                </a:lnTo>
                <a:close/>
                <a:moveTo>
                  <a:pt x="227689" y="469618"/>
                </a:moveTo>
                <a:lnTo>
                  <a:pt x="142539" y="409410"/>
                </a:lnTo>
                <a:lnTo>
                  <a:pt x="227259" y="350063"/>
                </a:lnTo>
                <a:lnTo>
                  <a:pt x="253062" y="365115"/>
                </a:lnTo>
                <a:lnTo>
                  <a:pt x="277145" y="409840"/>
                </a:lnTo>
                <a:lnTo>
                  <a:pt x="252632" y="454996"/>
                </a:lnTo>
                <a:lnTo>
                  <a:pt x="227689" y="469618"/>
                </a:lnTo>
                <a:close/>
                <a:moveTo>
                  <a:pt x="345094" y="553478"/>
                </a:moveTo>
                <a:lnTo>
                  <a:pt x="250482" y="596913"/>
                </a:lnTo>
                <a:lnTo>
                  <a:pt x="241451" y="494131"/>
                </a:lnTo>
                <a:lnTo>
                  <a:pt x="267684" y="479079"/>
                </a:lnTo>
                <a:lnTo>
                  <a:pt x="318000" y="480799"/>
                </a:lnTo>
                <a:lnTo>
                  <a:pt x="345094" y="524664"/>
                </a:lnTo>
                <a:lnTo>
                  <a:pt x="345094" y="553478"/>
                </a:lnTo>
                <a:close/>
                <a:moveTo>
                  <a:pt x="373047" y="295446"/>
                </a:moveTo>
                <a:lnTo>
                  <a:pt x="373047" y="266633"/>
                </a:lnTo>
                <a:lnTo>
                  <a:pt x="467659" y="223197"/>
                </a:lnTo>
                <a:lnTo>
                  <a:pt x="476690" y="325980"/>
                </a:lnTo>
                <a:lnTo>
                  <a:pt x="450457" y="341032"/>
                </a:lnTo>
                <a:lnTo>
                  <a:pt x="400140" y="339312"/>
                </a:lnTo>
                <a:lnTo>
                  <a:pt x="373047" y="295446"/>
                </a:lnTo>
                <a:close/>
                <a:moveTo>
                  <a:pt x="466799" y="596913"/>
                </a:moveTo>
                <a:lnTo>
                  <a:pt x="373907" y="553908"/>
                </a:lnTo>
                <a:lnTo>
                  <a:pt x="373907" y="523374"/>
                </a:lnTo>
                <a:lnTo>
                  <a:pt x="400140" y="480799"/>
                </a:lnTo>
                <a:lnTo>
                  <a:pt x="450887" y="479079"/>
                </a:lnTo>
                <a:lnTo>
                  <a:pt x="476260" y="493701"/>
                </a:lnTo>
                <a:lnTo>
                  <a:pt x="466799" y="596913"/>
                </a:lnTo>
                <a:close/>
                <a:moveTo>
                  <a:pt x="491312" y="469618"/>
                </a:moveTo>
                <a:lnTo>
                  <a:pt x="465508" y="454566"/>
                </a:lnTo>
                <a:lnTo>
                  <a:pt x="441425" y="409840"/>
                </a:lnTo>
                <a:lnTo>
                  <a:pt x="465938" y="364685"/>
                </a:lnTo>
                <a:lnTo>
                  <a:pt x="490881" y="350063"/>
                </a:lnTo>
                <a:lnTo>
                  <a:pt x="576032" y="410270"/>
                </a:lnTo>
                <a:lnTo>
                  <a:pt x="491312" y="469618"/>
                </a:ln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 w="4301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>
              <a:latin typeface="+mj-ea"/>
              <a:ea typeface="+mj-ea"/>
            </a:endParaRPr>
          </a:p>
        </p:txBody>
      </p:sp>
      <p:sp>
        <p:nvSpPr>
          <p:cNvPr id="32" name="文本框 31">
            <a:extLst>
              <a:ext uri="{FF2B5EF4-FFF2-40B4-BE49-F238E27FC236}">
                <a16:creationId xmlns:a16="http://schemas.microsoft.com/office/drawing/2014/main" id="{E7EF8138-315F-4599-836A-A0574CAD84C3}"/>
              </a:ext>
            </a:extLst>
          </p:cNvPr>
          <p:cNvSpPr txBox="1"/>
          <p:nvPr/>
        </p:nvSpPr>
        <p:spPr>
          <a:xfrm>
            <a:off x="1030656" y="616609"/>
            <a:ext cx="1701664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zh-CN" altLang="en-US" sz="2800" dirty="0">
                <a:ln w="12700">
                  <a:noFill/>
                </a:ln>
                <a:solidFill>
                  <a:schemeClr val="accent2"/>
                </a:solidFill>
                <a:latin typeface="+mj-ea"/>
                <a:ea typeface="+mj-ea"/>
              </a:rPr>
              <a:t>宣传物料</a:t>
            </a:r>
          </a:p>
        </p:txBody>
      </p:sp>
      <p:sp>
        <p:nvSpPr>
          <p:cNvPr id="33" name="任意多边形: 形状 32">
            <a:extLst>
              <a:ext uri="{FF2B5EF4-FFF2-40B4-BE49-F238E27FC236}">
                <a16:creationId xmlns:a16="http://schemas.microsoft.com/office/drawing/2014/main" id="{AB429235-98B6-40D7-BD98-D767DB8D1ABB}"/>
              </a:ext>
            </a:extLst>
          </p:cNvPr>
          <p:cNvSpPr/>
          <p:nvPr/>
        </p:nvSpPr>
        <p:spPr>
          <a:xfrm>
            <a:off x="2406017" y="400104"/>
            <a:ext cx="218382" cy="244170"/>
          </a:xfrm>
          <a:custGeom>
            <a:avLst/>
            <a:gdLst>
              <a:gd name="connsiteX0" fmla="*/ 1318001 w 1922273"/>
              <a:gd name="connsiteY0" fmla="*/ 3710883 h 5054678"/>
              <a:gd name="connsiteX1" fmla="*/ 1433599 w 1922273"/>
              <a:gd name="connsiteY1" fmla="*/ 3678371 h 5054678"/>
              <a:gd name="connsiteX2" fmla="*/ 1479658 w 1922273"/>
              <a:gd name="connsiteY2" fmla="*/ 3621475 h 5054678"/>
              <a:gd name="connsiteX3" fmla="*/ 1300842 w 1922273"/>
              <a:gd name="connsiteY3" fmla="*/ 3597091 h 5054678"/>
              <a:gd name="connsiteX4" fmla="*/ 1292714 w 1922273"/>
              <a:gd name="connsiteY4" fmla="*/ 3596188 h 5054678"/>
              <a:gd name="connsiteX5" fmla="*/ 1213240 w 1922273"/>
              <a:gd name="connsiteY5" fmla="*/ 3460722 h 5054678"/>
              <a:gd name="connsiteX6" fmla="*/ 1137379 w 1922273"/>
              <a:gd name="connsiteY6" fmla="*/ 3402922 h 5054678"/>
              <a:gd name="connsiteX7" fmla="*/ 1095836 w 1922273"/>
              <a:gd name="connsiteY7" fmla="*/ 3378539 h 5054678"/>
              <a:gd name="connsiteX8" fmla="*/ 1095836 w 1922273"/>
              <a:gd name="connsiteY8" fmla="*/ 0 h 5054678"/>
              <a:gd name="connsiteX9" fmla="*/ 1052486 w 1922273"/>
              <a:gd name="connsiteY9" fmla="*/ 0 h 5054678"/>
              <a:gd name="connsiteX10" fmla="*/ 1052486 w 1922273"/>
              <a:gd name="connsiteY10" fmla="*/ 3352348 h 5054678"/>
              <a:gd name="connsiteX11" fmla="*/ 939597 w 1922273"/>
              <a:gd name="connsiteY11" fmla="*/ 3225913 h 5054678"/>
              <a:gd name="connsiteX12" fmla="*/ 922438 w 1922273"/>
              <a:gd name="connsiteY12" fmla="*/ 3139214 h 5054678"/>
              <a:gd name="connsiteX13" fmla="*/ 896248 w 1922273"/>
              <a:gd name="connsiteY13" fmla="*/ 3176242 h 5054678"/>
              <a:gd name="connsiteX14" fmla="*/ 884507 w 1922273"/>
              <a:gd name="connsiteY14" fmla="*/ 3225913 h 5054678"/>
              <a:gd name="connsiteX15" fmla="*/ 891733 w 1922273"/>
              <a:gd name="connsiteY15" fmla="*/ 3266553 h 5054678"/>
              <a:gd name="connsiteX16" fmla="*/ 857414 w 1922273"/>
              <a:gd name="connsiteY16" fmla="*/ 3243072 h 5054678"/>
              <a:gd name="connsiteX17" fmla="*/ 804131 w 1922273"/>
              <a:gd name="connsiteY17" fmla="*/ 3191594 h 5054678"/>
              <a:gd name="connsiteX18" fmla="*/ 776134 w 1922273"/>
              <a:gd name="connsiteY18" fmla="*/ 3141923 h 5054678"/>
              <a:gd name="connsiteX19" fmla="*/ 765297 w 1922273"/>
              <a:gd name="connsiteY19" fmla="*/ 3090446 h 5054678"/>
              <a:gd name="connsiteX20" fmla="*/ 770716 w 1922273"/>
              <a:gd name="connsiteY20" fmla="*/ 3045291 h 5054678"/>
              <a:gd name="connsiteX21" fmla="*/ 787875 w 1922273"/>
              <a:gd name="connsiteY21" fmla="*/ 3009166 h 5054678"/>
              <a:gd name="connsiteX22" fmla="*/ 816774 w 1922273"/>
              <a:gd name="connsiteY22" fmla="*/ 2975751 h 5054678"/>
              <a:gd name="connsiteX23" fmla="*/ 845674 w 1922273"/>
              <a:gd name="connsiteY23" fmla="*/ 2959495 h 5054678"/>
              <a:gd name="connsiteX24" fmla="*/ 865542 w 1922273"/>
              <a:gd name="connsiteY24" fmla="*/ 2926080 h 5054678"/>
              <a:gd name="connsiteX25" fmla="*/ 832127 w 1922273"/>
              <a:gd name="connsiteY25" fmla="*/ 2906211 h 5054678"/>
              <a:gd name="connsiteX26" fmla="*/ 779747 w 1922273"/>
              <a:gd name="connsiteY26" fmla="*/ 2935111 h 5054678"/>
              <a:gd name="connsiteX27" fmla="*/ 742719 w 1922273"/>
              <a:gd name="connsiteY27" fmla="*/ 2979363 h 5054678"/>
              <a:gd name="connsiteX28" fmla="*/ 719238 w 1922273"/>
              <a:gd name="connsiteY28" fmla="*/ 3029034 h 5054678"/>
              <a:gd name="connsiteX29" fmla="*/ 712013 w 1922273"/>
              <a:gd name="connsiteY29" fmla="*/ 3093155 h 5054678"/>
              <a:gd name="connsiteX30" fmla="*/ 726463 w 1922273"/>
              <a:gd name="connsiteY30" fmla="*/ 3159986 h 5054678"/>
              <a:gd name="connsiteX31" fmla="*/ 762587 w 1922273"/>
              <a:gd name="connsiteY31" fmla="*/ 3224107 h 5054678"/>
              <a:gd name="connsiteX32" fmla="*/ 826708 w 1922273"/>
              <a:gd name="connsiteY32" fmla="*/ 3286421 h 5054678"/>
              <a:gd name="connsiteX33" fmla="*/ 1020877 w 1922273"/>
              <a:gd name="connsiteY33" fmla="*/ 3400213 h 5054678"/>
              <a:gd name="connsiteX34" fmla="*/ 1110285 w 1922273"/>
              <a:gd name="connsiteY34" fmla="*/ 3450787 h 5054678"/>
              <a:gd name="connsiteX35" fmla="*/ 1175309 w 1922273"/>
              <a:gd name="connsiteY35" fmla="*/ 3500459 h 5054678"/>
              <a:gd name="connsiteX36" fmla="*/ 1232205 w 1922273"/>
              <a:gd name="connsiteY36" fmla="*/ 3592576 h 5054678"/>
              <a:gd name="connsiteX37" fmla="*/ 1204209 w 1922273"/>
              <a:gd name="connsiteY37" fmla="*/ 3589866 h 5054678"/>
              <a:gd name="connsiteX38" fmla="*/ 1090417 w 1922273"/>
              <a:gd name="connsiteY38" fmla="*/ 3487815 h 5054678"/>
              <a:gd name="connsiteX39" fmla="*/ 1009137 w 1922273"/>
              <a:gd name="connsiteY39" fmla="*/ 3458915 h 5054678"/>
              <a:gd name="connsiteX40" fmla="*/ 936888 w 1922273"/>
              <a:gd name="connsiteY40" fmla="*/ 3449884 h 5054678"/>
              <a:gd name="connsiteX41" fmla="*/ 879089 w 1922273"/>
              <a:gd name="connsiteY41" fmla="*/ 3448981 h 5054678"/>
              <a:gd name="connsiteX42" fmla="*/ 817677 w 1922273"/>
              <a:gd name="connsiteY42" fmla="*/ 3458012 h 5054678"/>
              <a:gd name="connsiteX43" fmla="*/ 713820 w 1922273"/>
              <a:gd name="connsiteY43" fmla="*/ 3487815 h 5054678"/>
              <a:gd name="connsiteX44" fmla="*/ 657827 w 1922273"/>
              <a:gd name="connsiteY44" fmla="*/ 3504974 h 5054678"/>
              <a:gd name="connsiteX45" fmla="*/ 467270 w 1922273"/>
              <a:gd name="connsiteY45" fmla="*/ 3457109 h 5054678"/>
              <a:gd name="connsiteX46" fmla="*/ 444693 w 1922273"/>
              <a:gd name="connsiteY46" fmla="*/ 3416469 h 5054678"/>
              <a:gd name="connsiteX47" fmla="*/ 441080 w 1922273"/>
              <a:gd name="connsiteY47" fmla="*/ 3361379 h 5054678"/>
              <a:gd name="connsiteX48" fmla="*/ 454627 w 1922273"/>
              <a:gd name="connsiteY48" fmla="*/ 3290034 h 5054678"/>
              <a:gd name="connsiteX49" fmla="*/ 479011 w 1922273"/>
              <a:gd name="connsiteY49" fmla="*/ 3207851 h 5054678"/>
              <a:gd name="connsiteX50" fmla="*/ 460948 w 1922273"/>
              <a:gd name="connsiteY50" fmla="*/ 3173532 h 5054678"/>
              <a:gd name="connsiteX51" fmla="*/ 426630 w 1922273"/>
              <a:gd name="connsiteY51" fmla="*/ 3191594 h 5054678"/>
              <a:gd name="connsiteX52" fmla="*/ 402246 w 1922273"/>
              <a:gd name="connsiteY52" fmla="*/ 3275584 h 5054678"/>
              <a:gd name="connsiteX53" fmla="*/ 386893 w 1922273"/>
              <a:gd name="connsiteY53" fmla="*/ 3355961 h 5054678"/>
              <a:gd name="connsiteX54" fmla="*/ 391409 w 1922273"/>
              <a:gd name="connsiteY54" fmla="*/ 3430016 h 5054678"/>
              <a:gd name="connsiteX55" fmla="*/ 426630 w 1922273"/>
              <a:gd name="connsiteY55" fmla="*/ 3494137 h 5054678"/>
              <a:gd name="connsiteX56" fmla="*/ 482623 w 1922273"/>
              <a:gd name="connsiteY56" fmla="*/ 3537486 h 5054678"/>
              <a:gd name="connsiteX57" fmla="*/ 422115 w 1922273"/>
              <a:gd name="connsiteY57" fmla="*/ 3537486 h 5054678"/>
              <a:gd name="connsiteX58" fmla="*/ 342641 w 1922273"/>
              <a:gd name="connsiteY58" fmla="*/ 3521230 h 5054678"/>
              <a:gd name="connsiteX59" fmla="*/ 270392 w 1922273"/>
              <a:gd name="connsiteY59" fmla="*/ 3479687 h 5054678"/>
              <a:gd name="connsiteX60" fmla="*/ 213496 w 1922273"/>
              <a:gd name="connsiteY60" fmla="*/ 3412857 h 5054678"/>
              <a:gd name="connsiteX61" fmla="*/ 134022 w 1922273"/>
              <a:gd name="connsiteY61" fmla="*/ 3197916 h 5054678"/>
              <a:gd name="connsiteX62" fmla="*/ 96092 w 1922273"/>
              <a:gd name="connsiteY62" fmla="*/ 3166307 h 5054678"/>
              <a:gd name="connsiteX63" fmla="*/ 77126 w 1922273"/>
              <a:gd name="connsiteY63" fmla="*/ 3199722 h 5054678"/>
              <a:gd name="connsiteX64" fmla="*/ 165631 w 1922273"/>
              <a:gd name="connsiteY64" fmla="*/ 3440853 h 5054678"/>
              <a:gd name="connsiteX65" fmla="*/ 233365 w 1922273"/>
              <a:gd name="connsiteY65" fmla="*/ 3522133 h 5054678"/>
              <a:gd name="connsiteX66" fmla="*/ 322773 w 1922273"/>
              <a:gd name="connsiteY66" fmla="*/ 3573611 h 5054678"/>
              <a:gd name="connsiteX67" fmla="*/ 416696 w 1922273"/>
              <a:gd name="connsiteY67" fmla="*/ 3592576 h 5054678"/>
              <a:gd name="connsiteX68" fmla="*/ 507007 w 1922273"/>
              <a:gd name="connsiteY68" fmla="*/ 3591673 h 5054678"/>
              <a:gd name="connsiteX69" fmla="*/ 590093 w 1922273"/>
              <a:gd name="connsiteY69" fmla="*/ 3579029 h 5054678"/>
              <a:gd name="connsiteX70" fmla="*/ 671373 w 1922273"/>
              <a:gd name="connsiteY70" fmla="*/ 3558258 h 5054678"/>
              <a:gd name="connsiteX71" fmla="*/ 728269 w 1922273"/>
              <a:gd name="connsiteY71" fmla="*/ 3541099 h 5054678"/>
              <a:gd name="connsiteX72" fmla="*/ 828515 w 1922273"/>
              <a:gd name="connsiteY72" fmla="*/ 3512199 h 5054678"/>
              <a:gd name="connsiteX73" fmla="*/ 880895 w 1922273"/>
              <a:gd name="connsiteY73" fmla="*/ 3504071 h 5054678"/>
              <a:gd name="connsiteX74" fmla="*/ 932373 w 1922273"/>
              <a:gd name="connsiteY74" fmla="*/ 3504974 h 5054678"/>
              <a:gd name="connsiteX75" fmla="*/ 997396 w 1922273"/>
              <a:gd name="connsiteY75" fmla="*/ 3513102 h 5054678"/>
              <a:gd name="connsiteX76" fmla="*/ 1063324 w 1922273"/>
              <a:gd name="connsiteY76" fmla="*/ 3535680 h 5054678"/>
              <a:gd name="connsiteX77" fmla="*/ 1122026 w 1922273"/>
              <a:gd name="connsiteY77" fmla="*/ 3582642 h 5054678"/>
              <a:gd name="connsiteX78" fmla="*/ 1059711 w 1922273"/>
              <a:gd name="connsiteY78" fmla="*/ 3587157 h 5054678"/>
              <a:gd name="connsiteX79" fmla="*/ 1050680 w 1922273"/>
              <a:gd name="connsiteY79" fmla="*/ 3623282 h 5054678"/>
              <a:gd name="connsiteX80" fmla="*/ 973013 w 1922273"/>
              <a:gd name="connsiteY80" fmla="*/ 3642247 h 5054678"/>
              <a:gd name="connsiteX81" fmla="*/ 907988 w 1922273"/>
              <a:gd name="connsiteY81" fmla="*/ 3659406 h 5054678"/>
              <a:gd name="connsiteX82" fmla="*/ 1002815 w 1922273"/>
              <a:gd name="connsiteY82" fmla="*/ 3697337 h 5054678"/>
              <a:gd name="connsiteX83" fmla="*/ 1130154 w 1922273"/>
              <a:gd name="connsiteY83" fmla="*/ 3734364 h 5054678"/>
              <a:gd name="connsiteX84" fmla="*/ 1249365 w 1922273"/>
              <a:gd name="connsiteY84" fmla="*/ 3907762 h 5054678"/>
              <a:gd name="connsiteX85" fmla="*/ 1321614 w 1922273"/>
              <a:gd name="connsiteY85" fmla="*/ 4124508 h 5054678"/>
              <a:gd name="connsiteX86" fmla="*/ 1257493 w 1922273"/>
              <a:gd name="connsiteY86" fmla="*/ 4243719 h 5054678"/>
              <a:gd name="connsiteX87" fmla="*/ 1078676 w 1922273"/>
              <a:gd name="connsiteY87" fmla="*/ 4204885 h 5054678"/>
              <a:gd name="connsiteX88" fmla="*/ 895345 w 1922273"/>
              <a:gd name="connsiteY88" fmla="*/ 4105543 h 5054678"/>
              <a:gd name="connsiteX89" fmla="*/ 764394 w 1922273"/>
              <a:gd name="connsiteY89" fmla="*/ 4066709 h 5054678"/>
              <a:gd name="connsiteX90" fmla="*/ 674083 w 1922273"/>
              <a:gd name="connsiteY90" fmla="*/ 4095609 h 5054678"/>
              <a:gd name="connsiteX91" fmla="*/ 609059 w 1922273"/>
              <a:gd name="connsiteY91" fmla="*/ 4125411 h 5054678"/>
              <a:gd name="connsiteX92" fmla="*/ 539519 w 1922273"/>
              <a:gd name="connsiteY92" fmla="*/ 4086578 h 5054678"/>
              <a:gd name="connsiteX93" fmla="*/ 488945 w 1922273"/>
              <a:gd name="connsiteY93" fmla="*/ 4014329 h 5054678"/>
              <a:gd name="connsiteX94" fmla="*/ 516038 w 1922273"/>
              <a:gd name="connsiteY94" fmla="*/ 4107349 h 5054678"/>
              <a:gd name="connsiteX95" fmla="*/ 546744 w 1922273"/>
              <a:gd name="connsiteY95" fmla="*/ 4223851 h 5054678"/>
              <a:gd name="connsiteX96" fmla="*/ 474495 w 1922273"/>
              <a:gd name="connsiteY96" fmla="*/ 4389120 h 5054678"/>
              <a:gd name="connsiteX97" fmla="*/ 375153 w 1922273"/>
              <a:gd name="connsiteY97" fmla="*/ 4524587 h 5054678"/>
              <a:gd name="connsiteX98" fmla="*/ 282133 w 1922273"/>
              <a:gd name="connsiteY98" fmla="*/ 4578773 h 5054678"/>
              <a:gd name="connsiteX99" fmla="*/ 233365 w 1922273"/>
              <a:gd name="connsiteY99" fmla="*/ 4612188 h 5054678"/>
              <a:gd name="connsiteX100" fmla="*/ 240589 w 1922273"/>
              <a:gd name="connsiteY100" fmla="*/ 4679018 h 5054678"/>
              <a:gd name="connsiteX101" fmla="*/ 134022 w 1922273"/>
              <a:gd name="connsiteY101" fmla="*/ 4793713 h 5054678"/>
              <a:gd name="connsiteX102" fmla="*/ 33777 w 1922273"/>
              <a:gd name="connsiteY102" fmla="*/ 4889444 h 5054678"/>
              <a:gd name="connsiteX103" fmla="*/ 362 w 1922273"/>
              <a:gd name="connsiteY103" fmla="*/ 4953564 h 5054678"/>
              <a:gd name="connsiteX104" fmla="*/ 37389 w 1922273"/>
              <a:gd name="connsiteY104" fmla="*/ 5036651 h 5054678"/>
              <a:gd name="connsiteX105" fmla="*/ 66289 w 1922273"/>
              <a:gd name="connsiteY105" fmla="*/ 5048391 h 5054678"/>
              <a:gd name="connsiteX106" fmla="*/ 80739 w 1922273"/>
              <a:gd name="connsiteY106" fmla="*/ 4968014 h 5054678"/>
              <a:gd name="connsiteX107" fmla="*/ 193627 w 1922273"/>
              <a:gd name="connsiteY107" fmla="*/ 4807260 h 5054678"/>
              <a:gd name="connsiteX108" fmla="*/ 361606 w 1922273"/>
              <a:gd name="connsiteY108" fmla="*/ 4662762 h 5054678"/>
              <a:gd name="connsiteX109" fmla="*/ 587384 w 1922273"/>
              <a:gd name="connsiteY109" fmla="*/ 4607673 h 5054678"/>
              <a:gd name="connsiteX110" fmla="*/ 690339 w 1922273"/>
              <a:gd name="connsiteY110" fmla="*/ 4567936 h 5054678"/>
              <a:gd name="connsiteX111" fmla="*/ 740010 w 1922273"/>
              <a:gd name="connsiteY111" fmla="*/ 4490268 h 5054678"/>
              <a:gd name="connsiteX112" fmla="*/ 830321 w 1922273"/>
              <a:gd name="connsiteY112" fmla="*/ 4476722 h 5054678"/>
              <a:gd name="connsiteX113" fmla="*/ 1027199 w 1922273"/>
              <a:gd name="connsiteY113" fmla="*/ 4569742 h 5054678"/>
              <a:gd name="connsiteX114" fmla="*/ 1267427 w 1922273"/>
              <a:gd name="connsiteY114" fmla="*/ 4609479 h 5054678"/>
              <a:gd name="connsiteX115" fmla="*/ 1464305 w 1922273"/>
              <a:gd name="connsiteY115" fmla="*/ 4614898 h 5054678"/>
              <a:gd name="connsiteX116" fmla="*/ 1667505 w 1922273"/>
              <a:gd name="connsiteY116" fmla="*/ 4539036 h 5054678"/>
              <a:gd name="connsiteX117" fmla="*/ 1781297 w 1922273"/>
              <a:gd name="connsiteY117" fmla="*/ 4486656 h 5054678"/>
              <a:gd name="connsiteX118" fmla="*/ 1843612 w 1922273"/>
              <a:gd name="connsiteY118" fmla="*/ 4509234 h 5054678"/>
              <a:gd name="connsiteX119" fmla="*/ 1827356 w 1922273"/>
              <a:gd name="connsiteY119" fmla="*/ 4662762 h 5054678"/>
              <a:gd name="connsiteX120" fmla="*/ 1774072 w 1922273"/>
              <a:gd name="connsiteY120" fmla="*/ 4827129 h 5054678"/>
              <a:gd name="connsiteX121" fmla="*/ 1774975 w 1922273"/>
              <a:gd name="connsiteY121" fmla="*/ 4925568 h 5054678"/>
              <a:gd name="connsiteX122" fmla="*/ 1839999 w 1922273"/>
              <a:gd name="connsiteY122" fmla="*/ 4813582 h 5054678"/>
              <a:gd name="connsiteX123" fmla="*/ 1897798 w 1922273"/>
              <a:gd name="connsiteY123" fmla="*/ 4627541 h 5054678"/>
              <a:gd name="connsiteX124" fmla="*/ 1922182 w 1922273"/>
              <a:gd name="connsiteY124" fmla="*/ 4467691 h 5054678"/>
              <a:gd name="connsiteX125" fmla="*/ 1886961 w 1922273"/>
              <a:gd name="connsiteY125" fmla="*/ 4399957 h 5054678"/>
              <a:gd name="connsiteX126" fmla="*/ 1746979 w 1922273"/>
              <a:gd name="connsiteY126" fmla="*/ 4433372 h 5054678"/>
              <a:gd name="connsiteX127" fmla="*/ 1613318 w 1922273"/>
              <a:gd name="connsiteY127" fmla="*/ 4462272 h 5054678"/>
              <a:gd name="connsiteX128" fmla="*/ 1582613 w 1922273"/>
              <a:gd name="connsiteY128" fmla="*/ 4395442 h 5054678"/>
              <a:gd name="connsiteX129" fmla="*/ 1614221 w 1922273"/>
              <a:gd name="connsiteY129" fmla="*/ 4231075 h 5054678"/>
              <a:gd name="connsiteX130" fmla="*/ 1515782 w 1922273"/>
              <a:gd name="connsiteY130" fmla="*/ 4029682 h 5054678"/>
              <a:gd name="connsiteX131" fmla="*/ 1366769 w 1922273"/>
              <a:gd name="connsiteY131" fmla="*/ 3854478 h 5054678"/>
              <a:gd name="connsiteX132" fmla="*/ 1304454 w 1922273"/>
              <a:gd name="connsiteY132" fmla="*/ 3760554 h 5054678"/>
              <a:gd name="connsiteX133" fmla="*/ 1318001 w 1922273"/>
              <a:gd name="connsiteY133" fmla="*/ 3710883 h 5054678"/>
              <a:gd name="connsiteX0" fmla="*/ 1318001 w 1922272"/>
              <a:gd name="connsiteY0" fmla="*/ 3710883 h 5054678"/>
              <a:gd name="connsiteX1" fmla="*/ 1433599 w 1922272"/>
              <a:gd name="connsiteY1" fmla="*/ 3678371 h 5054678"/>
              <a:gd name="connsiteX2" fmla="*/ 1479658 w 1922272"/>
              <a:gd name="connsiteY2" fmla="*/ 3621475 h 5054678"/>
              <a:gd name="connsiteX3" fmla="*/ 1300842 w 1922272"/>
              <a:gd name="connsiteY3" fmla="*/ 3597091 h 5054678"/>
              <a:gd name="connsiteX4" fmla="*/ 1292714 w 1922272"/>
              <a:gd name="connsiteY4" fmla="*/ 3596188 h 5054678"/>
              <a:gd name="connsiteX5" fmla="*/ 1213240 w 1922272"/>
              <a:gd name="connsiteY5" fmla="*/ 3460722 h 5054678"/>
              <a:gd name="connsiteX6" fmla="*/ 1137379 w 1922272"/>
              <a:gd name="connsiteY6" fmla="*/ 3402922 h 5054678"/>
              <a:gd name="connsiteX7" fmla="*/ 1095836 w 1922272"/>
              <a:gd name="connsiteY7" fmla="*/ 3378539 h 5054678"/>
              <a:gd name="connsiteX8" fmla="*/ 1052486 w 1922272"/>
              <a:gd name="connsiteY8" fmla="*/ 0 h 5054678"/>
              <a:gd name="connsiteX9" fmla="*/ 1052486 w 1922272"/>
              <a:gd name="connsiteY9" fmla="*/ 3352348 h 5054678"/>
              <a:gd name="connsiteX10" fmla="*/ 939597 w 1922272"/>
              <a:gd name="connsiteY10" fmla="*/ 3225913 h 5054678"/>
              <a:gd name="connsiteX11" fmla="*/ 922438 w 1922272"/>
              <a:gd name="connsiteY11" fmla="*/ 3139214 h 5054678"/>
              <a:gd name="connsiteX12" fmla="*/ 896248 w 1922272"/>
              <a:gd name="connsiteY12" fmla="*/ 3176242 h 5054678"/>
              <a:gd name="connsiteX13" fmla="*/ 884507 w 1922272"/>
              <a:gd name="connsiteY13" fmla="*/ 3225913 h 5054678"/>
              <a:gd name="connsiteX14" fmla="*/ 891733 w 1922272"/>
              <a:gd name="connsiteY14" fmla="*/ 3266553 h 5054678"/>
              <a:gd name="connsiteX15" fmla="*/ 857414 w 1922272"/>
              <a:gd name="connsiteY15" fmla="*/ 3243072 h 5054678"/>
              <a:gd name="connsiteX16" fmla="*/ 804131 w 1922272"/>
              <a:gd name="connsiteY16" fmla="*/ 3191594 h 5054678"/>
              <a:gd name="connsiteX17" fmla="*/ 776134 w 1922272"/>
              <a:gd name="connsiteY17" fmla="*/ 3141923 h 5054678"/>
              <a:gd name="connsiteX18" fmla="*/ 765297 w 1922272"/>
              <a:gd name="connsiteY18" fmla="*/ 3090446 h 5054678"/>
              <a:gd name="connsiteX19" fmla="*/ 770716 w 1922272"/>
              <a:gd name="connsiteY19" fmla="*/ 3045291 h 5054678"/>
              <a:gd name="connsiteX20" fmla="*/ 787875 w 1922272"/>
              <a:gd name="connsiteY20" fmla="*/ 3009166 h 5054678"/>
              <a:gd name="connsiteX21" fmla="*/ 816774 w 1922272"/>
              <a:gd name="connsiteY21" fmla="*/ 2975751 h 5054678"/>
              <a:gd name="connsiteX22" fmla="*/ 845674 w 1922272"/>
              <a:gd name="connsiteY22" fmla="*/ 2959495 h 5054678"/>
              <a:gd name="connsiteX23" fmla="*/ 865542 w 1922272"/>
              <a:gd name="connsiteY23" fmla="*/ 2926080 h 5054678"/>
              <a:gd name="connsiteX24" fmla="*/ 832127 w 1922272"/>
              <a:gd name="connsiteY24" fmla="*/ 2906211 h 5054678"/>
              <a:gd name="connsiteX25" fmla="*/ 779747 w 1922272"/>
              <a:gd name="connsiteY25" fmla="*/ 2935111 h 5054678"/>
              <a:gd name="connsiteX26" fmla="*/ 742719 w 1922272"/>
              <a:gd name="connsiteY26" fmla="*/ 2979363 h 5054678"/>
              <a:gd name="connsiteX27" fmla="*/ 719238 w 1922272"/>
              <a:gd name="connsiteY27" fmla="*/ 3029034 h 5054678"/>
              <a:gd name="connsiteX28" fmla="*/ 712013 w 1922272"/>
              <a:gd name="connsiteY28" fmla="*/ 3093155 h 5054678"/>
              <a:gd name="connsiteX29" fmla="*/ 726463 w 1922272"/>
              <a:gd name="connsiteY29" fmla="*/ 3159986 h 5054678"/>
              <a:gd name="connsiteX30" fmla="*/ 762587 w 1922272"/>
              <a:gd name="connsiteY30" fmla="*/ 3224107 h 5054678"/>
              <a:gd name="connsiteX31" fmla="*/ 826708 w 1922272"/>
              <a:gd name="connsiteY31" fmla="*/ 3286421 h 5054678"/>
              <a:gd name="connsiteX32" fmla="*/ 1020877 w 1922272"/>
              <a:gd name="connsiteY32" fmla="*/ 3400213 h 5054678"/>
              <a:gd name="connsiteX33" fmla="*/ 1110285 w 1922272"/>
              <a:gd name="connsiteY33" fmla="*/ 3450787 h 5054678"/>
              <a:gd name="connsiteX34" fmla="*/ 1175309 w 1922272"/>
              <a:gd name="connsiteY34" fmla="*/ 3500459 h 5054678"/>
              <a:gd name="connsiteX35" fmla="*/ 1232205 w 1922272"/>
              <a:gd name="connsiteY35" fmla="*/ 3592576 h 5054678"/>
              <a:gd name="connsiteX36" fmla="*/ 1204209 w 1922272"/>
              <a:gd name="connsiteY36" fmla="*/ 3589866 h 5054678"/>
              <a:gd name="connsiteX37" fmla="*/ 1090417 w 1922272"/>
              <a:gd name="connsiteY37" fmla="*/ 3487815 h 5054678"/>
              <a:gd name="connsiteX38" fmla="*/ 1009137 w 1922272"/>
              <a:gd name="connsiteY38" fmla="*/ 3458915 h 5054678"/>
              <a:gd name="connsiteX39" fmla="*/ 936888 w 1922272"/>
              <a:gd name="connsiteY39" fmla="*/ 3449884 h 5054678"/>
              <a:gd name="connsiteX40" fmla="*/ 879089 w 1922272"/>
              <a:gd name="connsiteY40" fmla="*/ 3448981 h 5054678"/>
              <a:gd name="connsiteX41" fmla="*/ 817677 w 1922272"/>
              <a:gd name="connsiteY41" fmla="*/ 3458012 h 5054678"/>
              <a:gd name="connsiteX42" fmla="*/ 713820 w 1922272"/>
              <a:gd name="connsiteY42" fmla="*/ 3487815 h 5054678"/>
              <a:gd name="connsiteX43" fmla="*/ 657827 w 1922272"/>
              <a:gd name="connsiteY43" fmla="*/ 3504974 h 5054678"/>
              <a:gd name="connsiteX44" fmla="*/ 467270 w 1922272"/>
              <a:gd name="connsiteY44" fmla="*/ 3457109 h 5054678"/>
              <a:gd name="connsiteX45" fmla="*/ 444693 w 1922272"/>
              <a:gd name="connsiteY45" fmla="*/ 3416469 h 5054678"/>
              <a:gd name="connsiteX46" fmla="*/ 441080 w 1922272"/>
              <a:gd name="connsiteY46" fmla="*/ 3361379 h 5054678"/>
              <a:gd name="connsiteX47" fmla="*/ 454627 w 1922272"/>
              <a:gd name="connsiteY47" fmla="*/ 3290034 h 5054678"/>
              <a:gd name="connsiteX48" fmla="*/ 479011 w 1922272"/>
              <a:gd name="connsiteY48" fmla="*/ 3207851 h 5054678"/>
              <a:gd name="connsiteX49" fmla="*/ 460948 w 1922272"/>
              <a:gd name="connsiteY49" fmla="*/ 3173532 h 5054678"/>
              <a:gd name="connsiteX50" fmla="*/ 426630 w 1922272"/>
              <a:gd name="connsiteY50" fmla="*/ 3191594 h 5054678"/>
              <a:gd name="connsiteX51" fmla="*/ 402246 w 1922272"/>
              <a:gd name="connsiteY51" fmla="*/ 3275584 h 5054678"/>
              <a:gd name="connsiteX52" fmla="*/ 386893 w 1922272"/>
              <a:gd name="connsiteY52" fmla="*/ 3355961 h 5054678"/>
              <a:gd name="connsiteX53" fmla="*/ 391409 w 1922272"/>
              <a:gd name="connsiteY53" fmla="*/ 3430016 h 5054678"/>
              <a:gd name="connsiteX54" fmla="*/ 426630 w 1922272"/>
              <a:gd name="connsiteY54" fmla="*/ 3494137 h 5054678"/>
              <a:gd name="connsiteX55" fmla="*/ 482623 w 1922272"/>
              <a:gd name="connsiteY55" fmla="*/ 3537486 h 5054678"/>
              <a:gd name="connsiteX56" fmla="*/ 422115 w 1922272"/>
              <a:gd name="connsiteY56" fmla="*/ 3537486 h 5054678"/>
              <a:gd name="connsiteX57" fmla="*/ 342641 w 1922272"/>
              <a:gd name="connsiteY57" fmla="*/ 3521230 h 5054678"/>
              <a:gd name="connsiteX58" fmla="*/ 270392 w 1922272"/>
              <a:gd name="connsiteY58" fmla="*/ 3479687 h 5054678"/>
              <a:gd name="connsiteX59" fmla="*/ 213496 w 1922272"/>
              <a:gd name="connsiteY59" fmla="*/ 3412857 h 5054678"/>
              <a:gd name="connsiteX60" fmla="*/ 134022 w 1922272"/>
              <a:gd name="connsiteY60" fmla="*/ 3197916 h 5054678"/>
              <a:gd name="connsiteX61" fmla="*/ 96092 w 1922272"/>
              <a:gd name="connsiteY61" fmla="*/ 3166307 h 5054678"/>
              <a:gd name="connsiteX62" fmla="*/ 77126 w 1922272"/>
              <a:gd name="connsiteY62" fmla="*/ 3199722 h 5054678"/>
              <a:gd name="connsiteX63" fmla="*/ 165631 w 1922272"/>
              <a:gd name="connsiteY63" fmla="*/ 3440853 h 5054678"/>
              <a:gd name="connsiteX64" fmla="*/ 233365 w 1922272"/>
              <a:gd name="connsiteY64" fmla="*/ 3522133 h 5054678"/>
              <a:gd name="connsiteX65" fmla="*/ 322773 w 1922272"/>
              <a:gd name="connsiteY65" fmla="*/ 3573611 h 5054678"/>
              <a:gd name="connsiteX66" fmla="*/ 416696 w 1922272"/>
              <a:gd name="connsiteY66" fmla="*/ 3592576 h 5054678"/>
              <a:gd name="connsiteX67" fmla="*/ 507007 w 1922272"/>
              <a:gd name="connsiteY67" fmla="*/ 3591673 h 5054678"/>
              <a:gd name="connsiteX68" fmla="*/ 590093 w 1922272"/>
              <a:gd name="connsiteY68" fmla="*/ 3579029 h 5054678"/>
              <a:gd name="connsiteX69" fmla="*/ 671373 w 1922272"/>
              <a:gd name="connsiteY69" fmla="*/ 3558258 h 5054678"/>
              <a:gd name="connsiteX70" fmla="*/ 728269 w 1922272"/>
              <a:gd name="connsiteY70" fmla="*/ 3541099 h 5054678"/>
              <a:gd name="connsiteX71" fmla="*/ 828515 w 1922272"/>
              <a:gd name="connsiteY71" fmla="*/ 3512199 h 5054678"/>
              <a:gd name="connsiteX72" fmla="*/ 880895 w 1922272"/>
              <a:gd name="connsiteY72" fmla="*/ 3504071 h 5054678"/>
              <a:gd name="connsiteX73" fmla="*/ 932373 w 1922272"/>
              <a:gd name="connsiteY73" fmla="*/ 3504974 h 5054678"/>
              <a:gd name="connsiteX74" fmla="*/ 997396 w 1922272"/>
              <a:gd name="connsiteY74" fmla="*/ 3513102 h 5054678"/>
              <a:gd name="connsiteX75" fmla="*/ 1063324 w 1922272"/>
              <a:gd name="connsiteY75" fmla="*/ 3535680 h 5054678"/>
              <a:gd name="connsiteX76" fmla="*/ 1122026 w 1922272"/>
              <a:gd name="connsiteY76" fmla="*/ 3582642 h 5054678"/>
              <a:gd name="connsiteX77" fmla="*/ 1059711 w 1922272"/>
              <a:gd name="connsiteY77" fmla="*/ 3587157 h 5054678"/>
              <a:gd name="connsiteX78" fmla="*/ 1050680 w 1922272"/>
              <a:gd name="connsiteY78" fmla="*/ 3623282 h 5054678"/>
              <a:gd name="connsiteX79" fmla="*/ 973013 w 1922272"/>
              <a:gd name="connsiteY79" fmla="*/ 3642247 h 5054678"/>
              <a:gd name="connsiteX80" fmla="*/ 907988 w 1922272"/>
              <a:gd name="connsiteY80" fmla="*/ 3659406 h 5054678"/>
              <a:gd name="connsiteX81" fmla="*/ 1002815 w 1922272"/>
              <a:gd name="connsiteY81" fmla="*/ 3697337 h 5054678"/>
              <a:gd name="connsiteX82" fmla="*/ 1130154 w 1922272"/>
              <a:gd name="connsiteY82" fmla="*/ 3734364 h 5054678"/>
              <a:gd name="connsiteX83" fmla="*/ 1249365 w 1922272"/>
              <a:gd name="connsiteY83" fmla="*/ 3907762 h 5054678"/>
              <a:gd name="connsiteX84" fmla="*/ 1321614 w 1922272"/>
              <a:gd name="connsiteY84" fmla="*/ 4124508 h 5054678"/>
              <a:gd name="connsiteX85" fmla="*/ 1257493 w 1922272"/>
              <a:gd name="connsiteY85" fmla="*/ 4243719 h 5054678"/>
              <a:gd name="connsiteX86" fmla="*/ 1078676 w 1922272"/>
              <a:gd name="connsiteY86" fmla="*/ 4204885 h 5054678"/>
              <a:gd name="connsiteX87" fmla="*/ 895345 w 1922272"/>
              <a:gd name="connsiteY87" fmla="*/ 4105543 h 5054678"/>
              <a:gd name="connsiteX88" fmla="*/ 764394 w 1922272"/>
              <a:gd name="connsiteY88" fmla="*/ 4066709 h 5054678"/>
              <a:gd name="connsiteX89" fmla="*/ 674083 w 1922272"/>
              <a:gd name="connsiteY89" fmla="*/ 4095609 h 5054678"/>
              <a:gd name="connsiteX90" fmla="*/ 609059 w 1922272"/>
              <a:gd name="connsiteY90" fmla="*/ 4125411 h 5054678"/>
              <a:gd name="connsiteX91" fmla="*/ 539519 w 1922272"/>
              <a:gd name="connsiteY91" fmla="*/ 4086578 h 5054678"/>
              <a:gd name="connsiteX92" fmla="*/ 488945 w 1922272"/>
              <a:gd name="connsiteY92" fmla="*/ 4014329 h 5054678"/>
              <a:gd name="connsiteX93" fmla="*/ 516038 w 1922272"/>
              <a:gd name="connsiteY93" fmla="*/ 4107349 h 5054678"/>
              <a:gd name="connsiteX94" fmla="*/ 546744 w 1922272"/>
              <a:gd name="connsiteY94" fmla="*/ 4223851 h 5054678"/>
              <a:gd name="connsiteX95" fmla="*/ 474495 w 1922272"/>
              <a:gd name="connsiteY95" fmla="*/ 4389120 h 5054678"/>
              <a:gd name="connsiteX96" fmla="*/ 375153 w 1922272"/>
              <a:gd name="connsiteY96" fmla="*/ 4524587 h 5054678"/>
              <a:gd name="connsiteX97" fmla="*/ 282133 w 1922272"/>
              <a:gd name="connsiteY97" fmla="*/ 4578773 h 5054678"/>
              <a:gd name="connsiteX98" fmla="*/ 233365 w 1922272"/>
              <a:gd name="connsiteY98" fmla="*/ 4612188 h 5054678"/>
              <a:gd name="connsiteX99" fmla="*/ 240589 w 1922272"/>
              <a:gd name="connsiteY99" fmla="*/ 4679018 h 5054678"/>
              <a:gd name="connsiteX100" fmla="*/ 134022 w 1922272"/>
              <a:gd name="connsiteY100" fmla="*/ 4793713 h 5054678"/>
              <a:gd name="connsiteX101" fmla="*/ 33777 w 1922272"/>
              <a:gd name="connsiteY101" fmla="*/ 4889444 h 5054678"/>
              <a:gd name="connsiteX102" fmla="*/ 362 w 1922272"/>
              <a:gd name="connsiteY102" fmla="*/ 4953564 h 5054678"/>
              <a:gd name="connsiteX103" fmla="*/ 37389 w 1922272"/>
              <a:gd name="connsiteY103" fmla="*/ 5036651 h 5054678"/>
              <a:gd name="connsiteX104" fmla="*/ 66289 w 1922272"/>
              <a:gd name="connsiteY104" fmla="*/ 5048391 h 5054678"/>
              <a:gd name="connsiteX105" fmla="*/ 80739 w 1922272"/>
              <a:gd name="connsiteY105" fmla="*/ 4968014 h 5054678"/>
              <a:gd name="connsiteX106" fmla="*/ 193627 w 1922272"/>
              <a:gd name="connsiteY106" fmla="*/ 4807260 h 5054678"/>
              <a:gd name="connsiteX107" fmla="*/ 361606 w 1922272"/>
              <a:gd name="connsiteY107" fmla="*/ 4662762 h 5054678"/>
              <a:gd name="connsiteX108" fmla="*/ 587384 w 1922272"/>
              <a:gd name="connsiteY108" fmla="*/ 4607673 h 5054678"/>
              <a:gd name="connsiteX109" fmla="*/ 690339 w 1922272"/>
              <a:gd name="connsiteY109" fmla="*/ 4567936 h 5054678"/>
              <a:gd name="connsiteX110" fmla="*/ 740010 w 1922272"/>
              <a:gd name="connsiteY110" fmla="*/ 4490268 h 5054678"/>
              <a:gd name="connsiteX111" fmla="*/ 830321 w 1922272"/>
              <a:gd name="connsiteY111" fmla="*/ 4476722 h 5054678"/>
              <a:gd name="connsiteX112" fmla="*/ 1027199 w 1922272"/>
              <a:gd name="connsiteY112" fmla="*/ 4569742 h 5054678"/>
              <a:gd name="connsiteX113" fmla="*/ 1267427 w 1922272"/>
              <a:gd name="connsiteY113" fmla="*/ 4609479 h 5054678"/>
              <a:gd name="connsiteX114" fmla="*/ 1464305 w 1922272"/>
              <a:gd name="connsiteY114" fmla="*/ 4614898 h 5054678"/>
              <a:gd name="connsiteX115" fmla="*/ 1667505 w 1922272"/>
              <a:gd name="connsiteY115" fmla="*/ 4539036 h 5054678"/>
              <a:gd name="connsiteX116" fmla="*/ 1781297 w 1922272"/>
              <a:gd name="connsiteY116" fmla="*/ 4486656 h 5054678"/>
              <a:gd name="connsiteX117" fmla="*/ 1843612 w 1922272"/>
              <a:gd name="connsiteY117" fmla="*/ 4509234 h 5054678"/>
              <a:gd name="connsiteX118" fmla="*/ 1827356 w 1922272"/>
              <a:gd name="connsiteY118" fmla="*/ 4662762 h 5054678"/>
              <a:gd name="connsiteX119" fmla="*/ 1774072 w 1922272"/>
              <a:gd name="connsiteY119" fmla="*/ 4827129 h 5054678"/>
              <a:gd name="connsiteX120" fmla="*/ 1774975 w 1922272"/>
              <a:gd name="connsiteY120" fmla="*/ 4925568 h 5054678"/>
              <a:gd name="connsiteX121" fmla="*/ 1839999 w 1922272"/>
              <a:gd name="connsiteY121" fmla="*/ 4813582 h 5054678"/>
              <a:gd name="connsiteX122" fmla="*/ 1897798 w 1922272"/>
              <a:gd name="connsiteY122" fmla="*/ 4627541 h 5054678"/>
              <a:gd name="connsiteX123" fmla="*/ 1922182 w 1922272"/>
              <a:gd name="connsiteY123" fmla="*/ 4467691 h 5054678"/>
              <a:gd name="connsiteX124" fmla="*/ 1886961 w 1922272"/>
              <a:gd name="connsiteY124" fmla="*/ 4399957 h 5054678"/>
              <a:gd name="connsiteX125" fmla="*/ 1746979 w 1922272"/>
              <a:gd name="connsiteY125" fmla="*/ 4433372 h 5054678"/>
              <a:gd name="connsiteX126" fmla="*/ 1613318 w 1922272"/>
              <a:gd name="connsiteY126" fmla="*/ 4462272 h 5054678"/>
              <a:gd name="connsiteX127" fmla="*/ 1582613 w 1922272"/>
              <a:gd name="connsiteY127" fmla="*/ 4395442 h 5054678"/>
              <a:gd name="connsiteX128" fmla="*/ 1614221 w 1922272"/>
              <a:gd name="connsiteY128" fmla="*/ 4231075 h 5054678"/>
              <a:gd name="connsiteX129" fmla="*/ 1515782 w 1922272"/>
              <a:gd name="connsiteY129" fmla="*/ 4029682 h 5054678"/>
              <a:gd name="connsiteX130" fmla="*/ 1366769 w 1922272"/>
              <a:gd name="connsiteY130" fmla="*/ 3854478 h 5054678"/>
              <a:gd name="connsiteX131" fmla="*/ 1304454 w 1922272"/>
              <a:gd name="connsiteY131" fmla="*/ 3760554 h 5054678"/>
              <a:gd name="connsiteX132" fmla="*/ 1318001 w 1922272"/>
              <a:gd name="connsiteY132" fmla="*/ 3710883 h 5054678"/>
              <a:gd name="connsiteX0" fmla="*/ 1318001 w 1922272"/>
              <a:gd name="connsiteY0" fmla="*/ 805469 h 2149264"/>
              <a:gd name="connsiteX1" fmla="*/ 1433599 w 1922272"/>
              <a:gd name="connsiteY1" fmla="*/ 772957 h 2149264"/>
              <a:gd name="connsiteX2" fmla="*/ 1479658 w 1922272"/>
              <a:gd name="connsiteY2" fmla="*/ 716061 h 2149264"/>
              <a:gd name="connsiteX3" fmla="*/ 1300842 w 1922272"/>
              <a:gd name="connsiteY3" fmla="*/ 691677 h 2149264"/>
              <a:gd name="connsiteX4" fmla="*/ 1292714 w 1922272"/>
              <a:gd name="connsiteY4" fmla="*/ 690774 h 2149264"/>
              <a:gd name="connsiteX5" fmla="*/ 1213240 w 1922272"/>
              <a:gd name="connsiteY5" fmla="*/ 555308 h 2149264"/>
              <a:gd name="connsiteX6" fmla="*/ 1137379 w 1922272"/>
              <a:gd name="connsiteY6" fmla="*/ 497508 h 2149264"/>
              <a:gd name="connsiteX7" fmla="*/ 1095836 w 1922272"/>
              <a:gd name="connsiteY7" fmla="*/ 473125 h 2149264"/>
              <a:gd name="connsiteX8" fmla="*/ 1052486 w 1922272"/>
              <a:gd name="connsiteY8" fmla="*/ 446934 h 2149264"/>
              <a:gd name="connsiteX9" fmla="*/ 939597 w 1922272"/>
              <a:gd name="connsiteY9" fmla="*/ 320499 h 2149264"/>
              <a:gd name="connsiteX10" fmla="*/ 922438 w 1922272"/>
              <a:gd name="connsiteY10" fmla="*/ 233800 h 2149264"/>
              <a:gd name="connsiteX11" fmla="*/ 896248 w 1922272"/>
              <a:gd name="connsiteY11" fmla="*/ 270828 h 2149264"/>
              <a:gd name="connsiteX12" fmla="*/ 884507 w 1922272"/>
              <a:gd name="connsiteY12" fmla="*/ 320499 h 2149264"/>
              <a:gd name="connsiteX13" fmla="*/ 891733 w 1922272"/>
              <a:gd name="connsiteY13" fmla="*/ 361139 h 2149264"/>
              <a:gd name="connsiteX14" fmla="*/ 857414 w 1922272"/>
              <a:gd name="connsiteY14" fmla="*/ 337658 h 2149264"/>
              <a:gd name="connsiteX15" fmla="*/ 804131 w 1922272"/>
              <a:gd name="connsiteY15" fmla="*/ 286180 h 2149264"/>
              <a:gd name="connsiteX16" fmla="*/ 776134 w 1922272"/>
              <a:gd name="connsiteY16" fmla="*/ 236509 h 2149264"/>
              <a:gd name="connsiteX17" fmla="*/ 765297 w 1922272"/>
              <a:gd name="connsiteY17" fmla="*/ 185032 h 2149264"/>
              <a:gd name="connsiteX18" fmla="*/ 770716 w 1922272"/>
              <a:gd name="connsiteY18" fmla="*/ 139877 h 2149264"/>
              <a:gd name="connsiteX19" fmla="*/ 787875 w 1922272"/>
              <a:gd name="connsiteY19" fmla="*/ 103752 h 2149264"/>
              <a:gd name="connsiteX20" fmla="*/ 816774 w 1922272"/>
              <a:gd name="connsiteY20" fmla="*/ 70337 h 2149264"/>
              <a:gd name="connsiteX21" fmla="*/ 845674 w 1922272"/>
              <a:gd name="connsiteY21" fmla="*/ 54081 h 2149264"/>
              <a:gd name="connsiteX22" fmla="*/ 865542 w 1922272"/>
              <a:gd name="connsiteY22" fmla="*/ 20666 h 2149264"/>
              <a:gd name="connsiteX23" fmla="*/ 832127 w 1922272"/>
              <a:gd name="connsiteY23" fmla="*/ 797 h 2149264"/>
              <a:gd name="connsiteX24" fmla="*/ 779747 w 1922272"/>
              <a:gd name="connsiteY24" fmla="*/ 29697 h 2149264"/>
              <a:gd name="connsiteX25" fmla="*/ 742719 w 1922272"/>
              <a:gd name="connsiteY25" fmla="*/ 73949 h 2149264"/>
              <a:gd name="connsiteX26" fmla="*/ 719238 w 1922272"/>
              <a:gd name="connsiteY26" fmla="*/ 123620 h 2149264"/>
              <a:gd name="connsiteX27" fmla="*/ 712013 w 1922272"/>
              <a:gd name="connsiteY27" fmla="*/ 187741 h 2149264"/>
              <a:gd name="connsiteX28" fmla="*/ 726463 w 1922272"/>
              <a:gd name="connsiteY28" fmla="*/ 254572 h 2149264"/>
              <a:gd name="connsiteX29" fmla="*/ 762587 w 1922272"/>
              <a:gd name="connsiteY29" fmla="*/ 318693 h 2149264"/>
              <a:gd name="connsiteX30" fmla="*/ 826708 w 1922272"/>
              <a:gd name="connsiteY30" fmla="*/ 381007 h 2149264"/>
              <a:gd name="connsiteX31" fmla="*/ 1020877 w 1922272"/>
              <a:gd name="connsiteY31" fmla="*/ 494799 h 2149264"/>
              <a:gd name="connsiteX32" fmla="*/ 1110285 w 1922272"/>
              <a:gd name="connsiteY32" fmla="*/ 545373 h 2149264"/>
              <a:gd name="connsiteX33" fmla="*/ 1175309 w 1922272"/>
              <a:gd name="connsiteY33" fmla="*/ 595045 h 2149264"/>
              <a:gd name="connsiteX34" fmla="*/ 1232205 w 1922272"/>
              <a:gd name="connsiteY34" fmla="*/ 687162 h 2149264"/>
              <a:gd name="connsiteX35" fmla="*/ 1204209 w 1922272"/>
              <a:gd name="connsiteY35" fmla="*/ 684452 h 2149264"/>
              <a:gd name="connsiteX36" fmla="*/ 1090417 w 1922272"/>
              <a:gd name="connsiteY36" fmla="*/ 582401 h 2149264"/>
              <a:gd name="connsiteX37" fmla="*/ 1009137 w 1922272"/>
              <a:gd name="connsiteY37" fmla="*/ 553501 h 2149264"/>
              <a:gd name="connsiteX38" fmla="*/ 936888 w 1922272"/>
              <a:gd name="connsiteY38" fmla="*/ 544470 h 2149264"/>
              <a:gd name="connsiteX39" fmla="*/ 879089 w 1922272"/>
              <a:gd name="connsiteY39" fmla="*/ 543567 h 2149264"/>
              <a:gd name="connsiteX40" fmla="*/ 817677 w 1922272"/>
              <a:gd name="connsiteY40" fmla="*/ 552598 h 2149264"/>
              <a:gd name="connsiteX41" fmla="*/ 713820 w 1922272"/>
              <a:gd name="connsiteY41" fmla="*/ 582401 h 2149264"/>
              <a:gd name="connsiteX42" fmla="*/ 657827 w 1922272"/>
              <a:gd name="connsiteY42" fmla="*/ 599560 h 2149264"/>
              <a:gd name="connsiteX43" fmla="*/ 467270 w 1922272"/>
              <a:gd name="connsiteY43" fmla="*/ 551695 h 2149264"/>
              <a:gd name="connsiteX44" fmla="*/ 444693 w 1922272"/>
              <a:gd name="connsiteY44" fmla="*/ 511055 h 2149264"/>
              <a:gd name="connsiteX45" fmla="*/ 441080 w 1922272"/>
              <a:gd name="connsiteY45" fmla="*/ 455965 h 2149264"/>
              <a:gd name="connsiteX46" fmla="*/ 454627 w 1922272"/>
              <a:gd name="connsiteY46" fmla="*/ 384620 h 2149264"/>
              <a:gd name="connsiteX47" fmla="*/ 479011 w 1922272"/>
              <a:gd name="connsiteY47" fmla="*/ 302437 h 2149264"/>
              <a:gd name="connsiteX48" fmla="*/ 460948 w 1922272"/>
              <a:gd name="connsiteY48" fmla="*/ 268118 h 2149264"/>
              <a:gd name="connsiteX49" fmla="*/ 426630 w 1922272"/>
              <a:gd name="connsiteY49" fmla="*/ 286180 h 2149264"/>
              <a:gd name="connsiteX50" fmla="*/ 402246 w 1922272"/>
              <a:gd name="connsiteY50" fmla="*/ 370170 h 2149264"/>
              <a:gd name="connsiteX51" fmla="*/ 386893 w 1922272"/>
              <a:gd name="connsiteY51" fmla="*/ 450547 h 2149264"/>
              <a:gd name="connsiteX52" fmla="*/ 391409 w 1922272"/>
              <a:gd name="connsiteY52" fmla="*/ 524602 h 2149264"/>
              <a:gd name="connsiteX53" fmla="*/ 426630 w 1922272"/>
              <a:gd name="connsiteY53" fmla="*/ 588723 h 2149264"/>
              <a:gd name="connsiteX54" fmla="*/ 482623 w 1922272"/>
              <a:gd name="connsiteY54" fmla="*/ 632072 h 2149264"/>
              <a:gd name="connsiteX55" fmla="*/ 422115 w 1922272"/>
              <a:gd name="connsiteY55" fmla="*/ 632072 h 2149264"/>
              <a:gd name="connsiteX56" fmla="*/ 342641 w 1922272"/>
              <a:gd name="connsiteY56" fmla="*/ 615816 h 2149264"/>
              <a:gd name="connsiteX57" fmla="*/ 270392 w 1922272"/>
              <a:gd name="connsiteY57" fmla="*/ 574273 h 2149264"/>
              <a:gd name="connsiteX58" fmla="*/ 213496 w 1922272"/>
              <a:gd name="connsiteY58" fmla="*/ 507443 h 2149264"/>
              <a:gd name="connsiteX59" fmla="*/ 134022 w 1922272"/>
              <a:gd name="connsiteY59" fmla="*/ 292502 h 2149264"/>
              <a:gd name="connsiteX60" fmla="*/ 96092 w 1922272"/>
              <a:gd name="connsiteY60" fmla="*/ 260893 h 2149264"/>
              <a:gd name="connsiteX61" fmla="*/ 77126 w 1922272"/>
              <a:gd name="connsiteY61" fmla="*/ 294308 h 2149264"/>
              <a:gd name="connsiteX62" fmla="*/ 165631 w 1922272"/>
              <a:gd name="connsiteY62" fmla="*/ 535439 h 2149264"/>
              <a:gd name="connsiteX63" fmla="*/ 233365 w 1922272"/>
              <a:gd name="connsiteY63" fmla="*/ 616719 h 2149264"/>
              <a:gd name="connsiteX64" fmla="*/ 322773 w 1922272"/>
              <a:gd name="connsiteY64" fmla="*/ 668197 h 2149264"/>
              <a:gd name="connsiteX65" fmla="*/ 416696 w 1922272"/>
              <a:gd name="connsiteY65" fmla="*/ 687162 h 2149264"/>
              <a:gd name="connsiteX66" fmla="*/ 507007 w 1922272"/>
              <a:gd name="connsiteY66" fmla="*/ 686259 h 2149264"/>
              <a:gd name="connsiteX67" fmla="*/ 590093 w 1922272"/>
              <a:gd name="connsiteY67" fmla="*/ 673615 h 2149264"/>
              <a:gd name="connsiteX68" fmla="*/ 671373 w 1922272"/>
              <a:gd name="connsiteY68" fmla="*/ 652844 h 2149264"/>
              <a:gd name="connsiteX69" fmla="*/ 728269 w 1922272"/>
              <a:gd name="connsiteY69" fmla="*/ 635685 h 2149264"/>
              <a:gd name="connsiteX70" fmla="*/ 828515 w 1922272"/>
              <a:gd name="connsiteY70" fmla="*/ 606785 h 2149264"/>
              <a:gd name="connsiteX71" fmla="*/ 880895 w 1922272"/>
              <a:gd name="connsiteY71" fmla="*/ 598657 h 2149264"/>
              <a:gd name="connsiteX72" fmla="*/ 932373 w 1922272"/>
              <a:gd name="connsiteY72" fmla="*/ 599560 h 2149264"/>
              <a:gd name="connsiteX73" fmla="*/ 997396 w 1922272"/>
              <a:gd name="connsiteY73" fmla="*/ 607688 h 2149264"/>
              <a:gd name="connsiteX74" fmla="*/ 1063324 w 1922272"/>
              <a:gd name="connsiteY74" fmla="*/ 630266 h 2149264"/>
              <a:gd name="connsiteX75" fmla="*/ 1122026 w 1922272"/>
              <a:gd name="connsiteY75" fmla="*/ 677228 h 2149264"/>
              <a:gd name="connsiteX76" fmla="*/ 1059711 w 1922272"/>
              <a:gd name="connsiteY76" fmla="*/ 681743 h 2149264"/>
              <a:gd name="connsiteX77" fmla="*/ 1050680 w 1922272"/>
              <a:gd name="connsiteY77" fmla="*/ 717868 h 2149264"/>
              <a:gd name="connsiteX78" fmla="*/ 973013 w 1922272"/>
              <a:gd name="connsiteY78" fmla="*/ 736833 h 2149264"/>
              <a:gd name="connsiteX79" fmla="*/ 907988 w 1922272"/>
              <a:gd name="connsiteY79" fmla="*/ 753992 h 2149264"/>
              <a:gd name="connsiteX80" fmla="*/ 1002815 w 1922272"/>
              <a:gd name="connsiteY80" fmla="*/ 791923 h 2149264"/>
              <a:gd name="connsiteX81" fmla="*/ 1130154 w 1922272"/>
              <a:gd name="connsiteY81" fmla="*/ 828950 h 2149264"/>
              <a:gd name="connsiteX82" fmla="*/ 1249365 w 1922272"/>
              <a:gd name="connsiteY82" fmla="*/ 1002348 h 2149264"/>
              <a:gd name="connsiteX83" fmla="*/ 1321614 w 1922272"/>
              <a:gd name="connsiteY83" fmla="*/ 1219094 h 2149264"/>
              <a:gd name="connsiteX84" fmla="*/ 1257493 w 1922272"/>
              <a:gd name="connsiteY84" fmla="*/ 1338305 h 2149264"/>
              <a:gd name="connsiteX85" fmla="*/ 1078676 w 1922272"/>
              <a:gd name="connsiteY85" fmla="*/ 1299471 h 2149264"/>
              <a:gd name="connsiteX86" fmla="*/ 895345 w 1922272"/>
              <a:gd name="connsiteY86" fmla="*/ 1200129 h 2149264"/>
              <a:gd name="connsiteX87" fmla="*/ 764394 w 1922272"/>
              <a:gd name="connsiteY87" fmla="*/ 1161295 h 2149264"/>
              <a:gd name="connsiteX88" fmla="*/ 674083 w 1922272"/>
              <a:gd name="connsiteY88" fmla="*/ 1190195 h 2149264"/>
              <a:gd name="connsiteX89" fmla="*/ 609059 w 1922272"/>
              <a:gd name="connsiteY89" fmla="*/ 1219997 h 2149264"/>
              <a:gd name="connsiteX90" fmla="*/ 539519 w 1922272"/>
              <a:gd name="connsiteY90" fmla="*/ 1181164 h 2149264"/>
              <a:gd name="connsiteX91" fmla="*/ 488945 w 1922272"/>
              <a:gd name="connsiteY91" fmla="*/ 1108915 h 2149264"/>
              <a:gd name="connsiteX92" fmla="*/ 516038 w 1922272"/>
              <a:gd name="connsiteY92" fmla="*/ 1201935 h 2149264"/>
              <a:gd name="connsiteX93" fmla="*/ 546744 w 1922272"/>
              <a:gd name="connsiteY93" fmla="*/ 1318437 h 2149264"/>
              <a:gd name="connsiteX94" fmla="*/ 474495 w 1922272"/>
              <a:gd name="connsiteY94" fmla="*/ 1483706 h 2149264"/>
              <a:gd name="connsiteX95" fmla="*/ 375153 w 1922272"/>
              <a:gd name="connsiteY95" fmla="*/ 1619173 h 2149264"/>
              <a:gd name="connsiteX96" fmla="*/ 282133 w 1922272"/>
              <a:gd name="connsiteY96" fmla="*/ 1673359 h 2149264"/>
              <a:gd name="connsiteX97" fmla="*/ 233365 w 1922272"/>
              <a:gd name="connsiteY97" fmla="*/ 1706774 h 2149264"/>
              <a:gd name="connsiteX98" fmla="*/ 240589 w 1922272"/>
              <a:gd name="connsiteY98" fmla="*/ 1773604 h 2149264"/>
              <a:gd name="connsiteX99" fmla="*/ 134022 w 1922272"/>
              <a:gd name="connsiteY99" fmla="*/ 1888299 h 2149264"/>
              <a:gd name="connsiteX100" fmla="*/ 33777 w 1922272"/>
              <a:gd name="connsiteY100" fmla="*/ 1984030 h 2149264"/>
              <a:gd name="connsiteX101" fmla="*/ 362 w 1922272"/>
              <a:gd name="connsiteY101" fmla="*/ 2048150 h 2149264"/>
              <a:gd name="connsiteX102" fmla="*/ 37389 w 1922272"/>
              <a:gd name="connsiteY102" fmla="*/ 2131237 h 2149264"/>
              <a:gd name="connsiteX103" fmla="*/ 66289 w 1922272"/>
              <a:gd name="connsiteY103" fmla="*/ 2142977 h 2149264"/>
              <a:gd name="connsiteX104" fmla="*/ 80739 w 1922272"/>
              <a:gd name="connsiteY104" fmla="*/ 2062600 h 2149264"/>
              <a:gd name="connsiteX105" fmla="*/ 193627 w 1922272"/>
              <a:gd name="connsiteY105" fmla="*/ 1901846 h 2149264"/>
              <a:gd name="connsiteX106" fmla="*/ 361606 w 1922272"/>
              <a:gd name="connsiteY106" fmla="*/ 1757348 h 2149264"/>
              <a:gd name="connsiteX107" fmla="*/ 587384 w 1922272"/>
              <a:gd name="connsiteY107" fmla="*/ 1702259 h 2149264"/>
              <a:gd name="connsiteX108" fmla="*/ 690339 w 1922272"/>
              <a:gd name="connsiteY108" fmla="*/ 1662522 h 2149264"/>
              <a:gd name="connsiteX109" fmla="*/ 740010 w 1922272"/>
              <a:gd name="connsiteY109" fmla="*/ 1584854 h 2149264"/>
              <a:gd name="connsiteX110" fmla="*/ 830321 w 1922272"/>
              <a:gd name="connsiteY110" fmla="*/ 1571308 h 2149264"/>
              <a:gd name="connsiteX111" fmla="*/ 1027199 w 1922272"/>
              <a:gd name="connsiteY111" fmla="*/ 1664328 h 2149264"/>
              <a:gd name="connsiteX112" fmla="*/ 1267427 w 1922272"/>
              <a:gd name="connsiteY112" fmla="*/ 1704065 h 2149264"/>
              <a:gd name="connsiteX113" fmla="*/ 1464305 w 1922272"/>
              <a:gd name="connsiteY113" fmla="*/ 1709484 h 2149264"/>
              <a:gd name="connsiteX114" fmla="*/ 1667505 w 1922272"/>
              <a:gd name="connsiteY114" fmla="*/ 1633622 h 2149264"/>
              <a:gd name="connsiteX115" fmla="*/ 1781297 w 1922272"/>
              <a:gd name="connsiteY115" fmla="*/ 1581242 h 2149264"/>
              <a:gd name="connsiteX116" fmla="*/ 1843612 w 1922272"/>
              <a:gd name="connsiteY116" fmla="*/ 1603820 h 2149264"/>
              <a:gd name="connsiteX117" fmla="*/ 1827356 w 1922272"/>
              <a:gd name="connsiteY117" fmla="*/ 1757348 h 2149264"/>
              <a:gd name="connsiteX118" fmla="*/ 1774072 w 1922272"/>
              <a:gd name="connsiteY118" fmla="*/ 1921715 h 2149264"/>
              <a:gd name="connsiteX119" fmla="*/ 1774975 w 1922272"/>
              <a:gd name="connsiteY119" fmla="*/ 2020154 h 2149264"/>
              <a:gd name="connsiteX120" fmla="*/ 1839999 w 1922272"/>
              <a:gd name="connsiteY120" fmla="*/ 1908168 h 2149264"/>
              <a:gd name="connsiteX121" fmla="*/ 1897798 w 1922272"/>
              <a:gd name="connsiteY121" fmla="*/ 1722127 h 2149264"/>
              <a:gd name="connsiteX122" fmla="*/ 1922182 w 1922272"/>
              <a:gd name="connsiteY122" fmla="*/ 1562277 h 2149264"/>
              <a:gd name="connsiteX123" fmla="*/ 1886961 w 1922272"/>
              <a:gd name="connsiteY123" fmla="*/ 1494543 h 2149264"/>
              <a:gd name="connsiteX124" fmla="*/ 1746979 w 1922272"/>
              <a:gd name="connsiteY124" fmla="*/ 1527958 h 2149264"/>
              <a:gd name="connsiteX125" fmla="*/ 1613318 w 1922272"/>
              <a:gd name="connsiteY125" fmla="*/ 1556858 h 2149264"/>
              <a:gd name="connsiteX126" fmla="*/ 1582613 w 1922272"/>
              <a:gd name="connsiteY126" fmla="*/ 1490028 h 2149264"/>
              <a:gd name="connsiteX127" fmla="*/ 1614221 w 1922272"/>
              <a:gd name="connsiteY127" fmla="*/ 1325661 h 2149264"/>
              <a:gd name="connsiteX128" fmla="*/ 1515782 w 1922272"/>
              <a:gd name="connsiteY128" fmla="*/ 1124268 h 2149264"/>
              <a:gd name="connsiteX129" fmla="*/ 1366769 w 1922272"/>
              <a:gd name="connsiteY129" fmla="*/ 949064 h 2149264"/>
              <a:gd name="connsiteX130" fmla="*/ 1304454 w 1922272"/>
              <a:gd name="connsiteY130" fmla="*/ 855140 h 2149264"/>
              <a:gd name="connsiteX131" fmla="*/ 1318001 w 1922272"/>
              <a:gd name="connsiteY131" fmla="*/ 805469 h 21492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1922272" h="2149264">
                <a:moveTo>
                  <a:pt x="1318001" y="805469"/>
                </a:moveTo>
                <a:cubicBezTo>
                  <a:pt x="1342385" y="794632"/>
                  <a:pt x="1392959" y="789213"/>
                  <a:pt x="1433599" y="772957"/>
                </a:cubicBezTo>
                <a:cubicBezTo>
                  <a:pt x="1474239" y="757605"/>
                  <a:pt x="1505848" y="731414"/>
                  <a:pt x="1479658" y="716061"/>
                </a:cubicBezTo>
                <a:cubicBezTo>
                  <a:pt x="1453468" y="700708"/>
                  <a:pt x="1368575" y="697096"/>
                  <a:pt x="1300842" y="691677"/>
                </a:cubicBezTo>
                <a:lnTo>
                  <a:pt x="1292714" y="690774"/>
                </a:lnTo>
                <a:cubicBezTo>
                  <a:pt x="1273748" y="643812"/>
                  <a:pt x="1253880" y="596851"/>
                  <a:pt x="1213240" y="555308"/>
                </a:cubicBezTo>
                <a:cubicBezTo>
                  <a:pt x="1192468" y="534536"/>
                  <a:pt x="1167181" y="515571"/>
                  <a:pt x="1137379" y="497508"/>
                </a:cubicBezTo>
                <a:cubicBezTo>
                  <a:pt x="1126541" y="491187"/>
                  <a:pt x="1112092" y="482156"/>
                  <a:pt x="1095836" y="473125"/>
                </a:cubicBezTo>
                <a:lnTo>
                  <a:pt x="1052486" y="446934"/>
                </a:lnTo>
                <a:cubicBezTo>
                  <a:pt x="996493" y="411713"/>
                  <a:pt x="939597" y="365654"/>
                  <a:pt x="939597" y="320499"/>
                </a:cubicBezTo>
                <a:cubicBezTo>
                  <a:pt x="939597" y="278053"/>
                  <a:pt x="970303" y="183226"/>
                  <a:pt x="922438" y="233800"/>
                </a:cubicBezTo>
                <a:cubicBezTo>
                  <a:pt x="912504" y="244637"/>
                  <a:pt x="903473" y="257281"/>
                  <a:pt x="896248" y="270828"/>
                </a:cubicBezTo>
                <a:cubicBezTo>
                  <a:pt x="888120" y="286180"/>
                  <a:pt x="884507" y="303340"/>
                  <a:pt x="884507" y="320499"/>
                </a:cubicBezTo>
                <a:cubicBezTo>
                  <a:pt x="884507" y="334046"/>
                  <a:pt x="886314" y="347592"/>
                  <a:pt x="891733" y="361139"/>
                </a:cubicBezTo>
                <a:cubicBezTo>
                  <a:pt x="879089" y="353011"/>
                  <a:pt x="867348" y="344883"/>
                  <a:pt x="857414" y="337658"/>
                </a:cubicBezTo>
                <a:cubicBezTo>
                  <a:pt x="833933" y="320499"/>
                  <a:pt x="816774" y="303340"/>
                  <a:pt x="804131" y="286180"/>
                </a:cubicBezTo>
                <a:cubicBezTo>
                  <a:pt x="791487" y="269021"/>
                  <a:pt x="782456" y="252766"/>
                  <a:pt x="776134" y="236509"/>
                </a:cubicBezTo>
                <a:cubicBezTo>
                  <a:pt x="769813" y="219350"/>
                  <a:pt x="766200" y="202191"/>
                  <a:pt x="765297" y="185032"/>
                </a:cubicBezTo>
                <a:cubicBezTo>
                  <a:pt x="764394" y="168776"/>
                  <a:pt x="766200" y="154326"/>
                  <a:pt x="770716" y="139877"/>
                </a:cubicBezTo>
                <a:cubicBezTo>
                  <a:pt x="774328" y="127233"/>
                  <a:pt x="780650" y="114589"/>
                  <a:pt x="787875" y="103752"/>
                </a:cubicBezTo>
                <a:cubicBezTo>
                  <a:pt x="796906" y="89302"/>
                  <a:pt x="807743" y="77562"/>
                  <a:pt x="816774" y="70337"/>
                </a:cubicBezTo>
                <a:cubicBezTo>
                  <a:pt x="829418" y="58597"/>
                  <a:pt x="837546" y="56790"/>
                  <a:pt x="845674" y="54081"/>
                </a:cubicBezTo>
                <a:cubicBezTo>
                  <a:pt x="860124" y="50468"/>
                  <a:pt x="869155" y="35116"/>
                  <a:pt x="865542" y="20666"/>
                </a:cubicBezTo>
                <a:cubicBezTo>
                  <a:pt x="861930" y="6216"/>
                  <a:pt x="846577" y="-2815"/>
                  <a:pt x="832127" y="797"/>
                </a:cubicBezTo>
                <a:cubicBezTo>
                  <a:pt x="817677" y="4410"/>
                  <a:pt x="802325" y="8022"/>
                  <a:pt x="779747" y="29697"/>
                </a:cubicBezTo>
                <a:cubicBezTo>
                  <a:pt x="768006" y="39631"/>
                  <a:pt x="754460" y="55887"/>
                  <a:pt x="742719" y="73949"/>
                </a:cubicBezTo>
                <a:cubicBezTo>
                  <a:pt x="732785" y="88399"/>
                  <a:pt x="724657" y="105558"/>
                  <a:pt x="719238" y="123620"/>
                </a:cubicBezTo>
                <a:cubicBezTo>
                  <a:pt x="712916" y="144392"/>
                  <a:pt x="710207" y="166067"/>
                  <a:pt x="712013" y="187741"/>
                </a:cubicBezTo>
                <a:cubicBezTo>
                  <a:pt x="712916" y="210319"/>
                  <a:pt x="718335" y="232897"/>
                  <a:pt x="726463" y="254572"/>
                </a:cubicBezTo>
                <a:cubicBezTo>
                  <a:pt x="734591" y="276246"/>
                  <a:pt x="745428" y="297921"/>
                  <a:pt x="762587" y="318693"/>
                </a:cubicBezTo>
                <a:cubicBezTo>
                  <a:pt x="778844" y="339464"/>
                  <a:pt x="799615" y="360236"/>
                  <a:pt x="826708" y="381007"/>
                </a:cubicBezTo>
                <a:cubicBezTo>
                  <a:pt x="885411" y="425260"/>
                  <a:pt x="955853" y="460481"/>
                  <a:pt x="1020877" y="494799"/>
                </a:cubicBezTo>
                <a:cubicBezTo>
                  <a:pt x="1053389" y="512861"/>
                  <a:pt x="1084095" y="529117"/>
                  <a:pt x="1110285" y="545373"/>
                </a:cubicBezTo>
                <a:cubicBezTo>
                  <a:pt x="1135573" y="561629"/>
                  <a:pt x="1158150" y="577885"/>
                  <a:pt x="1175309" y="595045"/>
                </a:cubicBezTo>
                <a:cubicBezTo>
                  <a:pt x="1201500" y="622138"/>
                  <a:pt x="1217756" y="653747"/>
                  <a:pt x="1232205" y="687162"/>
                </a:cubicBezTo>
                <a:lnTo>
                  <a:pt x="1204209" y="684452"/>
                </a:lnTo>
                <a:cubicBezTo>
                  <a:pt x="1169891" y="644716"/>
                  <a:pt x="1133766" y="606785"/>
                  <a:pt x="1090417" y="582401"/>
                </a:cubicBezTo>
                <a:cubicBezTo>
                  <a:pt x="1064227" y="567951"/>
                  <a:pt x="1036230" y="558920"/>
                  <a:pt x="1009137" y="553501"/>
                </a:cubicBezTo>
                <a:cubicBezTo>
                  <a:pt x="982947" y="548083"/>
                  <a:pt x="957660" y="545373"/>
                  <a:pt x="936888" y="544470"/>
                </a:cubicBezTo>
                <a:cubicBezTo>
                  <a:pt x="915213" y="543567"/>
                  <a:pt x="898054" y="542664"/>
                  <a:pt x="879089" y="543567"/>
                </a:cubicBezTo>
                <a:cubicBezTo>
                  <a:pt x="860124" y="544470"/>
                  <a:pt x="841158" y="547179"/>
                  <a:pt x="817677" y="552598"/>
                </a:cubicBezTo>
                <a:cubicBezTo>
                  <a:pt x="788778" y="559823"/>
                  <a:pt x="750847" y="570660"/>
                  <a:pt x="713820" y="582401"/>
                </a:cubicBezTo>
                <a:cubicBezTo>
                  <a:pt x="694854" y="587819"/>
                  <a:pt x="676792" y="593238"/>
                  <a:pt x="657827" y="599560"/>
                </a:cubicBezTo>
                <a:cubicBezTo>
                  <a:pt x="574740" y="623041"/>
                  <a:pt x="536810" y="626653"/>
                  <a:pt x="467270" y="551695"/>
                </a:cubicBezTo>
                <a:cubicBezTo>
                  <a:pt x="456433" y="539955"/>
                  <a:pt x="449208" y="526408"/>
                  <a:pt x="444693" y="511055"/>
                </a:cubicBezTo>
                <a:cubicBezTo>
                  <a:pt x="440177" y="494799"/>
                  <a:pt x="439274" y="476737"/>
                  <a:pt x="441080" y="455965"/>
                </a:cubicBezTo>
                <a:cubicBezTo>
                  <a:pt x="442886" y="434291"/>
                  <a:pt x="448305" y="409907"/>
                  <a:pt x="454627" y="384620"/>
                </a:cubicBezTo>
                <a:cubicBezTo>
                  <a:pt x="461852" y="358429"/>
                  <a:pt x="469980" y="330433"/>
                  <a:pt x="479011" y="302437"/>
                </a:cubicBezTo>
                <a:cubicBezTo>
                  <a:pt x="483526" y="287987"/>
                  <a:pt x="475398" y="272634"/>
                  <a:pt x="460948" y="268118"/>
                </a:cubicBezTo>
                <a:cubicBezTo>
                  <a:pt x="446499" y="263603"/>
                  <a:pt x="431146" y="271731"/>
                  <a:pt x="426630" y="286180"/>
                </a:cubicBezTo>
                <a:cubicBezTo>
                  <a:pt x="417599" y="314177"/>
                  <a:pt x="409471" y="342173"/>
                  <a:pt x="402246" y="370170"/>
                </a:cubicBezTo>
                <a:cubicBezTo>
                  <a:pt x="395021" y="398166"/>
                  <a:pt x="389603" y="425260"/>
                  <a:pt x="386893" y="450547"/>
                </a:cubicBezTo>
                <a:cubicBezTo>
                  <a:pt x="384184" y="477640"/>
                  <a:pt x="385990" y="502024"/>
                  <a:pt x="391409" y="524602"/>
                </a:cubicBezTo>
                <a:cubicBezTo>
                  <a:pt x="397731" y="548083"/>
                  <a:pt x="409471" y="569757"/>
                  <a:pt x="426630" y="588723"/>
                </a:cubicBezTo>
                <a:cubicBezTo>
                  <a:pt x="441983" y="604979"/>
                  <a:pt x="460948" y="618525"/>
                  <a:pt x="482623" y="632072"/>
                </a:cubicBezTo>
                <a:cubicBezTo>
                  <a:pt x="462755" y="632975"/>
                  <a:pt x="442886" y="632975"/>
                  <a:pt x="422115" y="632072"/>
                </a:cubicBezTo>
                <a:cubicBezTo>
                  <a:pt x="395021" y="630266"/>
                  <a:pt x="367928" y="624847"/>
                  <a:pt x="342641" y="615816"/>
                </a:cubicBezTo>
                <a:cubicBezTo>
                  <a:pt x="317354" y="606785"/>
                  <a:pt x="292970" y="593238"/>
                  <a:pt x="270392" y="574273"/>
                </a:cubicBezTo>
                <a:cubicBezTo>
                  <a:pt x="249620" y="556211"/>
                  <a:pt x="230655" y="534536"/>
                  <a:pt x="213496" y="507443"/>
                </a:cubicBezTo>
                <a:cubicBezTo>
                  <a:pt x="180081" y="451450"/>
                  <a:pt x="152987" y="372879"/>
                  <a:pt x="134022" y="292502"/>
                </a:cubicBezTo>
                <a:cubicBezTo>
                  <a:pt x="129507" y="273537"/>
                  <a:pt x="122282" y="252766"/>
                  <a:pt x="96092" y="260893"/>
                </a:cubicBezTo>
                <a:cubicBezTo>
                  <a:pt x="81642" y="265409"/>
                  <a:pt x="73514" y="279859"/>
                  <a:pt x="77126" y="294308"/>
                </a:cubicBezTo>
                <a:cubicBezTo>
                  <a:pt x="101510" y="381910"/>
                  <a:pt x="126797" y="469512"/>
                  <a:pt x="165631" y="535439"/>
                </a:cubicBezTo>
                <a:cubicBezTo>
                  <a:pt x="185500" y="567951"/>
                  <a:pt x="208077" y="595045"/>
                  <a:pt x="233365" y="616719"/>
                </a:cubicBezTo>
                <a:cubicBezTo>
                  <a:pt x="260458" y="639297"/>
                  <a:pt x="290260" y="656456"/>
                  <a:pt x="322773" y="668197"/>
                </a:cubicBezTo>
                <a:cubicBezTo>
                  <a:pt x="353478" y="679034"/>
                  <a:pt x="385087" y="685356"/>
                  <a:pt x="416696" y="687162"/>
                </a:cubicBezTo>
                <a:cubicBezTo>
                  <a:pt x="447402" y="688968"/>
                  <a:pt x="478107" y="688065"/>
                  <a:pt x="507007" y="686259"/>
                </a:cubicBezTo>
                <a:cubicBezTo>
                  <a:pt x="535907" y="684452"/>
                  <a:pt x="563000" y="679034"/>
                  <a:pt x="590093" y="673615"/>
                </a:cubicBezTo>
                <a:cubicBezTo>
                  <a:pt x="616284" y="668197"/>
                  <a:pt x="643377" y="660972"/>
                  <a:pt x="671373" y="652844"/>
                </a:cubicBezTo>
                <a:lnTo>
                  <a:pt x="728269" y="635685"/>
                </a:lnTo>
                <a:cubicBezTo>
                  <a:pt x="764394" y="624847"/>
                  <a:pt x="799615" y="614010"/>
                  <a:pt x="828515" y="606785"/>
                </a:cubicBezTo>
                <a:cubicBezTo>
                  <a:pt x="848383" y="602269"/>
                  <a:pt x="865542" y="599560"/>
                  <a:pt x="880895" y="598657"/>
                </a:cubicBezTo>
                <a:cubicBezTo>
                  <a:pt x="896248" y="597754"/>
                  <a:pt x="912504" y="598657"/>
                  <a:pt x="932373" y="599560"/>
                </a:cubicBezTo>
                <a:cubicBezTo>
                  <a:pt x="952241" y="600463"/>
                  <a:pt x="974819" y="603172"/>
                  <a:pt x="997396" y="607688"/>
                </a:cubicBezTo>
                <a:cubicBezTo>
                  <a:pt x="1019974" y="612204"/>
                  <a:pt x="1042552" y="619428"/>
                  <a:pt x="1063324" y="630266"/>
                </a:cubicBezTo>
                <a:cubicBezTo>
                  <a:pt x="1084095" y="642006"/>
                  <a:pt x="1103061" y="658262"/>
                  <a:pt x="1122026" y="677228"/>
                </a:cubicBezTo>
                <a:cubicBezTo>
                  <a:pt x="1090417" y="674518"/>
                  <a:pt x="1067839" y="674518"/>
                  <a:pt x="1059711" y="681743"/>
                </a:cubicBezTo>
                <a:cubicBezTo>
                  <a:pt x="1050680" y="689871"/>
                  <a:pt x="1061517" y="707030"/>
                  <a:pt x="1050680" y="717868"/>
                </a:cubicBezTo>
                <a:cubicBezTo>
                  <a:pt x="1039843" y="728705"/>
                  <a:pt x="1007331" y="733220"/>
                  <a:pt x="973013" y="736833"/>
                </a:cubicBezTo>
                <a:cubicBezTo>
                  <a:pt x="938694" y="740445"/>
                  <a:pt x="902570" y="743155"/>
                  <a:pt x="907988" y="753992"/>
                </a:cubicBezTo>
                <a:cubicBezTo>
                  <a:pt x="913407" y="764829"/>
                  <a:pt x="958563" y="782892"/>
                  <a:pt x="1002815" y="791923"/>
                </a:cubicBezTo>
                <a:cubicBezTo>
                  <a:pt x="1047067" y="800051"/>
                  <a:pt x="1088611" y="796438"/>
                  <a:pt x="1130154" y="828950"/>
                </a:cubicBezTo>
                <a:cubicBezTo>
                  <a:pt x="1171697" y="861462"/>
                  <a:pt x="1213240" y="928292"/>
                  <a:pt x="1249365" y="1002348"/>
                </a:cubicBezTo>
                <a:cubicBezTo>
                  <a:pt x="1286392" y="1076403"/>
                  <a:pt x="1317098" y="1156779"/>
                  <a:pt x="1321614" y="1219094"/>
                </a:cubicBezTo>
                <a:cubicBezTo>
                  <a:pt x="1326129" y="1281409"/>
                  <a:pt x="1302648" y="1325661"/>
                  <a:pt x="1257493" y="1338305"/>
                </a:cubicBezTo>
                <a:cubicBezTo>
                  <a:pt x="1212337" y="1350046"/>
                  <a:pt x="1144604" y="1330177"/>
                  <a:pt x="1078676" y="1299471"/>
                </a:cubicBezTo>
                <a:cubicBezTo>
                  <a:pt x="1012749" y="1268765"/>
                  <a:pt x="948628" y="1227222"/>
                  <a:pt x="895345" y="1200129"/>
                </a:cubicBezTo>
                <a:cubicBezTo>
                  <a:pt x="842061" y="1173036"/>
                  <a:pt x="800518" y="1160392"/>
                  <a:pt x="764394" y="1161295"/>
                </a:cubicBezTo>
                <a:cubicBezTo>
                  <a:pt x="728269" y="1162198"/>
                  <a:pt x="698467" y="1176648"/>
                  <a:pt x="674083" y="1190195"/>
                </a:cubicBezTo>
                <a:cubicBezTo>
                  <a:pt x="649699" y="1204644"/>
                  <a:pt x="630733" y="1219094"/>
                  <a:pt x="609059" y="1219997"/>
                </a:cubicBezTo>
                <a:cubicBezTo>
                  <a:pt x="587384" y="1220900"/>
                  <a:pt x="563000" y="1210063"/>
                  <a:pt x="539519" y="1181164"/>
                </a:cubicBezTo>
                <a:cubicBezTo>
                  <a:pt x="516038" y="1152264"/>
                  <a:pt x="492557" y="1106205"/>
                  <a:pt x="488945" y="1108915"/>
                </a:cubicBezTo>
                <a:cubicBezTo>
                  <a:pt x="484429" y="1110721"/>
                  <a:pt x="498879" y="1161295"/>
                  <a:pt x="516038" y="1201935"/>
                </a:cubicBezTo>
                <a:cubicBezTo>
                  <a:pt x="533197" y="1242575"/>
                  <a:pt x="553969" y="1272378"/>
                  <a:pt x="546744" y="1318437"/>
                </a:cubicBezTo>
                <a:cubicBezTo>
                  <a:pt x="540422" y="1365398"/>
                  <a:pt x="507007" y="1427713"/>
                  <a:pt x="474495" y="1483706"/>
                </a:cubicBezTo>
                <a:cubicBezTo>
                  <a:pt x="441080" y="1539699"/>
                  <a:pt x="408568" y="1588467"/>
                  <a:pt x="375153" y="1619173"/>
                </a:cubicBezTo>
                <a:cubicBezTo>
                  <a:pt x="342641" y="1649878"/>
                  <a:pt x="309226" y="1662522"/>
                  <a:pt x="282133" y="1673359"/>
                </a:cubicBezTo>
                <a:cubicBezTo>
                  <a:pt x="255039" y="1684197"/>
                  <a:pt x="233365" y="1692325"/>
                  <a:pt x="233365" y="1706774"/>
                </a:cubicBezTo>
                <a:cubicBezTo>
                  <a:pt x="233365" y="1721224"/>
                  <a:pt x="255039" y="1741093"/>
                  <a:pt x="240589" y="1773604"/>
                </a:cubicBezTo>
                <a:cubicBezTo>
                  <a:pt x="226140" y="1806117"/>
                  <a:pt x="175565" y="1850369"/>
                  <a:pt x="134022" y="1888299"/>
                </a:cubicBezTo>
                <a:cubicBezTo>
                  <a:pt x="91576" y="1927133"/>
                  <a:pt x="57258" y="1960548"/>
                  <a:pt x="33777" y="1984030"/>
                </a:cubicBezTo>
                <a:cubicBezTo>
                  <a:pt x="10296" y="2007510"/>
                  <a:pt x="-2347" y="2021960"/>
                  <a:pt x="362" y="2048150"/>
                </a:cubicBezTo>
                <a:cubicBezTo>
                  <a:pt x="3071" y="2074341"/>
                  <a:pt x="22036" y="2111368"/>
                  <a:pt x="37389" y="2131237"/>
                </a:cubicBezTo>
                <a:cubicBezTo>
                  <a:pt x="52742" y="2151105"/>
                  <a:pt x="64483" y="2153814"/>
                  <a:pt x="66289" y="2142977"/>
                </a:cubicBezTo>
                <a:cubicBezTo>
                  <a:pt x="68095" y="2131237"/>
                  <a:pt x="60870" y="2105046"/>
                  <a:pt x="80739" y="2062600"/>
                </a:cubicBezTo>
                <a:cubicBezTo>
                  <a:pt x="99704" y="2019251"/>
                  <a:pt x="145763" y="1958742"/>
                  <a:pt x="193627" y="1901846"/>
                </a:cubicBezTo>
                <a:cubicBezTo>
                  <a:pt x="240589" y="1844950"/>
                  <a:pt x="289357" y="1789861"/>
                  <a:pt x="361606" y="1757348"/>
                </a:cubicBezTo>
                <a:cubicBezTo>
                  <a:pt x="432952" y="1723933"/>
                  <a:pt x="527779" y="1713096"/>
                  <a:pt x="587384" y="1702259"/>
                </a:cubicBezTo>
                <a:cubicBezTo>
                  <a:pt x="646989" y="1692325"/>
                  <a:pt x="671373" y="1683293"/>
                  <a:pt x="690339" y="1662522"/>
                </a:cubicBezTo>
                <a:cubicBezTo>
                  <a:pt x="709304" y="1640847"/>
                  <a:pt x="721947" y="1606529"/>
                  <a:pt x="740010" y="1584854"/>
                </a:cubicBezTo>
                <a:cubicBezTo>
                  <a:pt x="758975" y="1562277"/>
                  <a:pt x="783359" y="1552342"/>
                  <a:pt x="830321" y="1571308"/>
                </a:cubicBezTo>
                <a:cubicBezTo>
                  <a:pt x="877283" y="1590273"/>
                  <a:pt x="947725" y="1637235"/>
                  <a:pt x="1027199" y="1664328"/>
                </a:cubicBezTo>
                <a:cubicBezTo>
                  <a:pt x="1106673" y="1690518"/>
                  <a:pt x="1195178" y="1696840"/>
                  <a:pt x="1267427" y="1704065"/>
                </a:cubicBezTo>
                <a:cubicBezTo>
                  <a:pt x="1339676" y="1712193"/>
                  <a:pt x="1395668" y="1722127"/>
                  <a:pt x="1464305" y="1709484"/>
                </a:cubicBezTo>
                <a:cubicBezTo>
                  <a:pt x="1532038" y="1696840"/>
                  <a:pt x="1612415" y="1660716"/>
                  <a:pt x="1667505" y="1633622"/>
                </a:cubicBezTo>
                <a:cubicBezTo>
                  <a:pt x="1722595" y="1606529"/>
                  <a:pt x="1753301" y="1590273"/>
                  <a:pt x="1781297" y="1581242"/>
                </a:cubicBezTo>
                <a:cubicBezTo>
                  <a:pt x="1809294" y="1572211"/>
                  <a:pt x="1834581" y="1572211"/>
                  <a:pt x="1843612" y="1603820"/>
                </a:cubicBezTo>
                <a:cubicBezTo>
                  <a:pt x="1852643" y="1635428"/>
                  <a:pt x="1843612" y="1698646"/>
                  <a:pt x="1827356" y="1757348"/>
                </a:cubicBezTo>
                <a:cubicBezTo>
                  <a:pt x="1811100" y="1816051"/>
                  <a:pt x="1786716" y="1870237"/>
                  <a:pt x="1774072" y="1921715"/>
                </a:cubicBezTo>
                <a:cubicBezTo>
                  <a:pt x="1762332" y="1973192"/>
                  <a:pt x="1762332" y="2021960"/>
                  <a:pt x="1774975" y="2020154"/>
                </a:cubicBezTo>
                <a:cubicBezTo>
                  <a:pt x="1788522" y="2019251"/>
                  <a:pt x="1815615" y="1966870"/>
                  <a:pt x="1839999" y="1908168"/>
                </a:cubicBezTo>
                <a:cubicBezTo>
                  <a:pt x="1863480" y="1849466"/>
                  <a:pt x="1883348" y="1783539"/>
                  <a:pt x="1897798" y="1722127"/>
                </a:cubicBezTo>
                <a:cubicBezTo>
                  <a:pt x="1912248" y="1660716"/>
                  <a:pt x="1921279" y="1602917"/>
                  <a:pt x="1922182" y="1562277"/>
                </a:cubicBezTo>
                <a:cubicBezTo>
                  <a:pt x="1923085" y="1521637"/>
                  <a:pt x="1917667" y="1497253"/>
                  <a:pt x="1886961" y="1494543"/>
                </a:cubicBezTo>
                <a:cubicBezTo>
                  <a:pt x="1856255" y="1491834"/>
                  <a:pt x="1800262" y="1510799"/>
                  <a:pt x="1746979" y="1527958"/>
                </a:cubicBezTo>
                <a:cubicBezTo>
                  <a:pt x="1693695" y="1545117"/>
                  <a:pt x="1644024" y="1560470"/>
                  <a:pt x="1613318" y="1556858"/>
                </a:cubicBezTo>
                <a:cubicBezTo>
                  <a:pt x="1583516" y="1553246"/>
                  <a:pt x="1573581" y="1529765"/>
                  <a:pt x="1582613" y="1490028"/>
                </a:cubicBezTo>
                <a:cubicBezTo>
                  <a:pt x="1591644" y="1449388"/>
                  <a:pt x="1620543" y="1389782"/>
                  <a:pt x="1614221" y="1325661"/>
                </a:cubicBezTo>
                <a:cubicBezTo>
                  <a:pt x="1607900" y="1260637"/>
                  <a:pt x="1566356" y="1191098"/>
                  <a:pt x="1515782" y="1124268"/>
                </a:cubicBezTo>
                <a:cubicBezTo>
                  <a:pt x="1464305" y="1057437"/>
                  <a:pt x="1404700" y="994219"/>
                  <a:pt x="1366769" y="949064"/>
                </a:cubicBezTo>
                <a:cubicBezTo>
                  <a:pt x="1328838" y="903908"/>
                  <a:pt x="1312582" y="876815"/>
                  <a:pt x="1304454" y="855140"/>
                </a:cubicBezTo>
                <a:cubicBezTo>
                  <a:pt x="1295423" y="832563"/>
                  <a:pt x="1293617" y="816307"/>
                  <a:pt x="1318001" y="805469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 w="9031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>
              <a:latin typeface="+mj-ea"/>
              <a:ea typeface="+mj-ea"/>
            </a:endParaRPr>
          </a:p>
        </p:txBody>
      </p:sp>
      <p:pic>
        <p:nvPicPr>
          <p:cNvPr id="34" name="图片 33">
            <a:extLst>
              <a:ext uri="{FF2B5EF4-FFF2-40B4-BE49-F238E27FC236}">
                <a16:creationId xmlns:a16="http://schemas.microsoft.com/office/drawing/2014/main" id="{F9B61EB8-8505-492E-AD9F-759530781740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0157574" y="631589"/>
            <a:ext cx="1371600" cy="182880"/>
          </a:xfrm>
          <a:custGeom>
            <a:avLst/>
            <a:gdLst>
              <a:gd name="connsiteX0" fmla="*/ -78 w 1371600"/>
              <a:gd name="connsiteY0" fmla="*/ -10 h 182880"/>
              <a:gd name="connsiteX1" fmla="*/ 1371522 w 1371600"/>
              <a:gd name="connsiteY1" fmla="*/ -10 h 182880"/>
              <a:gd name="connsiteX2" fmla="*/ 1371522 w 1371600"/>
              <a:gd name="connsiteY2" fmla="*/ 182870 h 182880"/>
              <a:gd name="connsiteX3" fmla="*/ -78 w 1371600"/>
              <a:gd name="connsiteY3" fmla="*/ 182870 h 1828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71600" h="182880">
                <a:moveTo>
                  <a:pt x="-78" y="-10"/>
                </a:moveTo>
                <a:lnTo>
                  <a:pt x="1371522" y="-10"/>
                </a:lnTo>
                <a:lnTo>
                  <a:pt x="1371522" y="182870"/>
                </a:lnTo>
                <a:lnTo>
                  <a:pt x="-78" y="182870"/>
                </a:lnTo>
                <a:close/>
              </a:path>
            </a:pathLst>
          </a:custGeom>
        </p:spPr>
      </p:pic>
      <p:sp>
        <p:nvSpPr>
          <p:cNvPr id="111" name="任意多边形: 形状 110">
            <a:extLst>
              <a:ext uri="{FF2B5EF4-FFF2-40B4-BE49-F238E27FC236}">
                <a16:creationId xmlns:a16="http://schemas.microsoft.com/office/drawing/2014/main" id="{162A0981-517A-483F-9370-5D39A40B9F3B}"/>
              </a:ext>
            </a:extLst>
          </p:cNvPr>
          <p:cNvSpPr/>
          <p:nvPr/>
        </p:nvSpPr>
        <p:spPr>
          <a:xfrm>
            <a:off x="3707742" y="3850296"/>
            <a:ext cx="657108" cy="556983"/>
          </a:xfrm>
          <a:custGeom>
            <a:avLst/>
            <a:gdLst>
              <a:gd name="connsiteX0" fmla="*/ 328855 w 657108"/>
              <a:gd name="connsiteY0" fmla="*/ 29766 h 556983"/>
              <a:gd name="connsiteX1" fmla="*/ 299089 w 657108"/>
              <a:gd name="connsiteY1" fmla="*/ 59532 h 556983"/>
              <a:gd name="connsiteX2" fmla="*/ 306911 w 657108"/>
              <a:gd name="connsiteY2" fmla="*/ 78416 h 556983"/>
              <a:gd name="connsiteX3" fmla="*/ 309108 w 657108"/>
              <a:gd name="connsiteY3" fmla="*/ 76871 h 556983"/>
              <a:gd name="connsiteX4" fmla="*/ 329200 w 657108"/>
              <a:gd name="connsiteY4" fmla="*/ 72667 h 556983"/>
              <a:gd name="connsiteX5" fmla="*/ 349292 w 657108"/>
              <a:gd name="connsiteY5" fmla="*/ 76871 h 556983"/>
              <a:gd name="connsiteX6" fmla="*/ 350955 w 657108"/>
              <a:gd name="connsiteY6" fmla="*/ 78041 h 556983"/>
              <a:gd name="connsiteX7" fmla="*/ 358621 w 657108"/>
              <a:gd name="connsiteY7" fmla="*/ 59532 h 556983"/>
              <a:gd name="connsiteX8" fmla="*/ 328855 w 657108"/>
              <a:gd name="connsiteY8" fmla="*/ 29766 h 556983"/>
              <a:gd name="connsiteX9" fmla="*/ 328855 w 657108"/>
              <a:gd name="connsiteY9" fmla="*/ 0 h 556983"/>
              <a:gd name="connsiteX10" fmla="*/ 388387 w 657108"/>
              <a:gd name="connsiteY10" fmla="*/ 59532 h 556983"/>
              <a:gd name="connsiteX11" fmla="*/ 370951 w 657108"/>
              <a:gd name="connsiteY11" fmla="*/ 101628 h 556983"/>
              <a:gd name="connsiteX12" fmla="*/ 370874 w 657108"/>
              <a:gd name="connsiteY12" fmla="*/ 101679 h 556983"/>
              <a:gd name="connsiteX13" fmla="*/ 380635 w 657108"/>
              <a:gd name="connsiteY13" fmla="*/ 126481 h 556983"/>
              <a:gd name="connsiteX14" fmla="*/ 346345 w 657108"/>
              <a:gd name="connsiteY14" fmla="*/ 176876 h 556983"/>
              <a:gd name="connsiteX15" fmla="*/ 346345 w 657108"/>
              <a:gd name="connsiteY15" fmla="*/ 199939 h 556983"/>
              <a:gd name="connsiteX16" fmla="*/ 645430 w 657108"/>
              <a:gd name="connsiteY16" fmla="*/ 223856 h 556983"/>
              <a:gd name="connsiteX17" fmla="*/ 593043 w 657108"/>
              <a:gd name="connsiteY17" fmla="*/ 264856 h 556983"/>
              <a:gd name="connsiteX18" fmla="*/ 552085 w 657108"/>
              <a:gd name="connsiteY18" fmla="*/ 296460 h 556983"/>
              <a:gd name="connsiteX19" fmla="*/ 511128 w 657108"/>
              <a:gd name="connsiteY19" fmla="*/ 319523 h 556983"/>
              <a:gd name="connsiteX20" fmla="*/ 459693 w 657108"/>
              <a:gd name="connsiteY20" fmla="*/ 336607 h 556983"/>
              <a:gd name="connsiteX21" fmla="*/ 425403 w 657108"/>
              <a:gd name="connsiteY21" fmla="*/ 353690 h 556983"/>
              <a:gd name="connsiteX22" fmla="*/ 523510 w 657108"/>
              <a:gd name="connsiteY22" fmla="*/ 543316 h 556983"/>
              <a:gd name="connsiteX23" fmla="*/ 328248 w 657108"/>
              <a:gd name="connsiteY23" fmla="*/ 556983 h 556983"/>
              <a:gd name="connsiteX24" fmla="*/ 132985 w 657108"/>
              <a:gd name="connsiteY24" fmla="*/ 543316 h 556983"/>
              <a:gd name="connsiteX25" fmla="*/ 231093 w 657108"/>
              <a:gd name="connsiteY25" fmla="*/ 353690 h 556983"/>
              <a:gd name="connsiteX26" fmla="*/ 196803 w 657108"/>
              <a:gd name="connsiteY26" fmla="*/ 336607 h 556983"/>
              <a:gd name="connsiteX27" fmla="*/ 145368 w 657108"/>
              <a:gd name="connsiteY27" fmla="*/ 319523 h 556983"/>
              <a:gd name="connsiteX28" fmla="*/ 104410 w 657108"/>
              <a:gd name="connsiteY28" fmla="*/ 296460 h 556983"/>
              <a:gd name="connsiteX29" fmla="*/ 63453 w 657108"/>
              <a:gd name="connsiteY29" fmla="*/ 264856 h 556983"/>
              <a:gd name="connsiteX30" fmla="*/ 12970 w 657108"/>
              <a:gd name="connsiteY30" fmla="*/ 223856 h 556983"/>
              <a:gd name="connsiteX31" fmla="*/ 312055 w 657108"/>
              <a:gd name="connsiteY31" fmla="*/ 199939 h 556983"/>
              <a:gd name="connsiteX32" fmla="*/ 312055 w 657108"/>
              <a:gd name="connsiteY32" fmla="*/ 176876 h 556983"/>
              <a:gd name="connsiteX33" fmla="*/ 277765 w 657108"/>
              <a:gd name="connsiteY33" fmla="*/ 126481 h 556983"/>
              <a:gd name="connsiteX34" fmla="*/ 287381 w 657108"/>
              <a:gd name="connsiteY34" fmla="*/ 102047 h 556983"/>
              <a:gd name="connsiteX35" fmla="*/ 286760 w 657108"/>
              <a:gd name="connsiteY35" fmla="*/ 101628 h 556983"/>
              <a:gd name="connsiteX36" fmla="*/ 269323 w 657108"/>
              <a:gd name="connsiteY36" fmla="*/ 59532 h 556983"/>
              <a:gd name="connsiteX37" fmla="*/ 328855 w 657108"/>
              <a:gd name="connsiteY37" fmla="*/ 0 h 5569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657108" h="556983">
                <a:moveTo>
                  <a:pt x="328855" y="29766"/>
                </a:moveTo>
                <a:cubicBezTo>
                  <a:pt x="312416" y="29766"/>
                  <a:pt x="299089" y="43093"/>
                  <a:pt x="299089" y="59532"/>
                </a:cubicBezTo>
                <a:lnTo>
                  <a:pt x="306911" y="78416"/>
                </a:lnTo>
                <a:lnTo>
                  <a:pt x="309108" y="76871"/>
                </a:lnTo>
                <a:cubicBezTo>
                  <a:pt x="315270" y="74162"/>
                  <a:pt x="322056" y="72667"/>
                  <a:pt x="329200" y="72667"/>
                </a:cubicBezTo>
                <a:cubicBezTo>
                  <a:pt x="336344" y="72667"/>
                  <a:pt x="343131" y="74162"/>
                  <a:pt x="349292" y="76871"/>
                </a:cubicBezTo>
                <a:lnTo>
                  <a:pt x="350955" y="78041"/>
                </a:lnTo>
                <a:lnTo>
                  <a:pt x="358621" y="59532"/>
                </a:lnTo>
                <a:cubicBezTo>
                  <a:pt x="358621" y="43093"/>
                  <a:pt x="345294" y="29766"/>
                  <a:pt x="328855" y="29766"/>
                </a:cubicBezTo>
                <a:close/>
                <a:moveTo>
                  <a:pt x="328855" y="0"/>
                </a:moveTo>
                <a:cubicBezTo>
                  <a:pt x="361734" y="0"/>
                  <a:pt x="388387" y="26653"/>
                  <a:pt x="388387" y="59532"/>
                </a:cubicBezTo>
                <a:cubicBezTo>
                  <a:pt x="388387" y="75972"/>
                  <a:pt x="381724" y="90855"/>
                  <a:pt x="370951" y="101628"/>
                </a:cubicBezTo>
                <a:lnTo>
                  <a:pt x="370874" y="101679"/>
                </a:lnTo>
                <a:lnTo>
                  <a:pt x="380635" y="126481"/>
                </a:lnTo>
                <a:cubicBezTo>
                  <a:pt x="380635" y="149543"/>
                  <a:pt x="366348" y="169189"/>
                  <a:pt x="346345" y="176876"/>
                </a:cubicBezTo>
                <a:lnTo>
                  <a:pt x="346345" y="199939"/>
                </a:lnTo>
                <a:cubicBezTo>
                  <a:pt x="462550" y="182856"/>
                  <a:pt x="522558" y="242648"/>
                  <a:pt x="645430" y="223856"/>
                </a:cubicBezTo>
                <a:cubicBezTo>
                  <a:pt x="670195" y="235815"/>
                  <a:pt x="656860" y="278523"/>
                  <a:pt x="593043" y="264856"/>
                </a:cubicBezTo>
                <a:cubicBezTo>
                  <a:pt x="614950" y="300732"/>
                  <a:pt x="575898" y="312690"/>
                  <a:pt x="552085" y="296460"/>
                </a:cubicBezTo>
                <a:cubicBezTo>
                  <a:pt x="568278" y="332335"/>
                  <a:pt x="537798" y="346857"/>
                  <a:pt x="511128" y="319523"/>
                </a:cubicBezTo>
                <a:cubicBezTo>
                  <a:pt x="523510" y="359669"/>
                  <a:pt x="482553" y="367357"/>
                  <a:pt x="459693" y="336607"/>
                </a:cubicBezTo>
                <a:cubicBezTo>
                  <a:pt x="465408" y="368211"/>
                  <a:pt x="445405" y="369065"/>
                  <a:pt x="425403" y="353690"/>
                </a:cubicBezTo>
                <a:cubicBezTo>
                  <a:pt x="484458" y="415191"/>
                  <a:pt x="516843" y="478399"/>
                  <a:pt x="523510" y="543316"/>
                </a:cubicBezTo>
                <a:cubicBezTo>
                  <a:pt x="479695" y="553566"/>
                  <a:pt x="328248" y="556983"/>
                  <a:pt x="328248" y="556983"/>
                </a:cubicBezTo>
                <a:cubicBezTo>
                  <a:pt x="328248" y="556983"/>
                  <a:pt x="176800" y="553566"/>
                  <a:pt x="132985" y="543316"/>
                </a:cubicBezTo>
                <a:cubicBezTo>
                  <a:pt x="139653" y="478399"/>
                  <a:pt x="172038" y="415191"/>
                  <a:pt x="231093" y="353690"/>
                </a:cubicBezTo>
                <a:cubicBezTo>
                  <a:pt x="212043" y="369065"/>
                  <a:pt x="192040" y="368211"/>
                  <a:pt x="196803" y="336607"/>
                </a:cubicBezTo>
                <a:cubicBezTo>
                  <a:pt x="172990" y="368211"/>
                  <a:pt x="132033" y="359669"/>
                  <a:pt x="145368" y="319523"/>
                </a:cubicBezTo>
                <a:cubicBezTo>
                  <a:pt x="118698" y="346857"/>
                  <a:pt x="88218" y="332335"/>
                  <a:pt x="104410" y="296460"/>
                </a:cubicBezTo>
                <a:cubicBezTo>
                  <a:pt x="81550" y="311835"/>
                  <a:pt x="41545" y="300732"/>
                  <a:pt x="63453" y="264856"/>
                </a:cubicBezTo>
                <a:cubicBezTo>
                  <a:pt x="-365" y="278523"/>
                  <a:pt x="-13700" y="235815"/>
                  <a:pt x="12970" y="223856"/>
                </a:cubicBezTo>
                <a:cubicBezTo>
                  <a:pt x="135843" y="241793"/>
                  <a:pt x="195850" y="182001"/>
                  <a:pt x="312055" y="199939"/>
                </a:cubicBezTo>
                <a:lnTo>
                  <a:pt x="312055" y="176876"/>
                </a:lnTo>
                <a:cubicBezTo>
                  <a:pt x="292053" y="170043"/>
                  <a:pt x="277765" y="149543"/>
                  <a:pt x="277765" y="126481"/>
                </a:cubicBezTo>
                <a:lnTo>
                  <a:pt x="287381" y="102047"/>
                </a:lnTo>
                <a:lnTo>
                  <a:pt x="286760" y="101628"/>
                </a:lnTo>
                <a:cubicBezTo>
                  <a:pt x="275987" y="90855"/>
                  <a:pt x="269323" y="75972"/>
                  <a:pt x="269323" y="59532"/>
                </a:cubicBezTo>
                <a:cubicBezTo>
                  <a:pt x="269323" y="26653"/>
                  <a:pt x="295976" y="0"/>
                  <a:pt x="328855" y="0"/>
                </a:cubicBezTo>
                <a:close/>
              </a:path>
            </a:pathLst>
          </a:custGeom>
          <a:solidFill>
            <a:schemeClr val="accent3"/>
          </a:solidFill>
          <a:ln w="9525" cap="flat">
            <a:noFill/>
            <a:prstDash val="solid"/>
            <a:miter/>
          </a:ln>
          <a:effectLst>
            <a:outerShdw blurRad="38100" dist="25400" dir="5400000" algn="t" rotWithShape="0">
              <a:prstClr val="black">
                <a:alpha val="40000"/>
              </a:prstClr>
            </a:outerShdw>
          </a:effectLst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zh-CN" altLang="en-US">
              <a:solidFill>
                <a:schemeClr val="tx1"/>
              </a:solidFill>
            </a:endParaRPr>
          </a:p>
        </p:txBody>
      </p:sp>
      <p:sp>
        <p:nvSpPr>
          <p:cNvPr id="118" name="任意多边形: 形状 117">
            <a:extLst>
              <a:ext uri="{FF2B5EF4-FFF2-40B4-BE49-F238E27FC236}">
                <a16:creationId xmlns:a16="http://schemas.microsoft.com/office/drawing/2014/main" id="{084F9AB0-4367-4E5D-90BE-E2548D6E0358}"/>
              </a:ext>
            </a:extLst>
          </p:cNvPr>
          <p:cNvSpPr/>
          <p:nvPr/>
        </p:nvSpPr>
        <p:spPr>
          <a:xfrm>
            <a:off x="460406" y="2604040"/>
            <a:ext cx="1638377" cy="964102"/>
          </a:xfrm>
          <a:custGeom>
            <a:avLst/>
            <a:gdLst>
              <a:gd name="connsiteX0" fmla="*/ 2405707 w 2405707"/>
              <a:gd name="connsiteY0" fmla="*/ 0 h 1244600"/>
              <a:gd name="connsiteX1" fmla="*/ 1186507 w 2405707"/>
              <a:gd name="connsiteY1" fmla="*/ 952500 h 1244600"/>
              <a:gd name="connsiteX2" fmla="*/ 30807 w 2405707"/>
              <a:gd name="connsiteY2" fmla="*/ 1244600 h 1244600"/>
              <a:gd name="connsiteX0" fmla="*/ 2374900 w 2374900"/>
              <a:gd name="connsiteY0" fmla="*/ 0 h 1244600"/>
              <a:gd name="connsiteX1" fmla="*/ 0 w 2374900"/>
              <a:gd name="connsiteY1" fmla="*/ 1244600 h 1244600"/>
              <a:gd name="connsiteX0" fmla="*/ 2446819 w 2446819"/>
              <a:gd name="connsiteY0" fmla="*/ 0 h 1234325"/>
              <a:gd name="connsiteX1" fmla="*/ 0 w 2446819"/>
              <a:gd name="connsiteY1" fmla="*/ 1234325 h 1234325"/>
              <a:gd name="connsiteX0" fmla="*/ 2446819 w 2446819"/>
              <a:gd name="connsiteY0" fmla="*/ 0 h 1234325"/>
              <a:gd name="connsiteX1" fmla="*/ 0 w 2446819"/>
              <a:gd name="connsiteY1" fmla="*/ 1234325 h 1234325"/>
              <a:gd name="connsiteX0" fmla="*/ 2446819 w 2446819"/>
              <a:gd name="connsiteY0" fmla="*/ 0 h 1234325"/>
              <a:gd name="connsiteX1" fmla="*/ 0 w 2446819"/>
              <a:gd name="connsiteY1" fmla="*/ 1234325 h 1234325"/>
              <a:gd name="connsiteX0" fmla="*/ 2446819 w 2446819"/>
              <a:gd name="connsiteY0" fmla="*/ 0 h 1234325"/>
              <a:gd name="connsiteX1" fmla="*/ 0 w 2446819"/>
              <a:gd name="connsiteY1" fmla="*/ 1234325 h 1234325"/>
              <a:gd name="connsiteX0" fmla="*/ 2765317 w 2765317"/>
              <a:gd name="connsiteY0" fmla="*/ 0 h 1799403"/>
              <a:gd name="connsiteX1" fmla="*/ 0 w 2765317"/>
              <a:gd name="connsiteY1" fmla="*/ 1799403 h 1799403"/>
              <a:gd name="connsiteX0" fmla="*/ 2816687 w 2816687"/>
              <a:gd name="connsiteY0" fmla="*/ 0 h 1717210"/>
              <a:gd name="connsiteX1" fmla="*/ 0 w 2816687"/>
              <a:gd name="connsiteY1" fmla="*/ 1717210 h 1717210"/>
              <a:gd name="connsiteX0" fmla="*/ 2816687 w 2816687"/>
              <a:gd name="connsiteY0" fmla="*/ 0 h 1717210"/>
              <a:gd name="connsiteX1" fmla="*/ 0 w 2816687"/>
              <a:gd name="connsiteY1" fmla="*/ 1717210 h 17172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816687" h="1717210">
                <a:moveTo>
                  <a:pt x="2816687" y="0"/>
                </a:moveTo>
                <a:cubicBezTo>
                  <a:pt x="2083275" y="1058714"/>
                  <a:pt x="599849" y="1613992"/>
                  <a:pt x="0" y="1717210"/>
                </a:cubicBezTo>
              </a:path>
            </a:pathLst>
          </a:custGeom>
          <a:noFill/>
          <a:ln w="25400" cap="rnd">
            <a:solidFill>
              <a:schemeClr val="accent4">
                <a:lumMod val="20000"/>
                <a:lumOff val="80000"/>
              </a:scheme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19" name="任意多边形: 形状 118">
            <a:extLst>
              <a:ext uri="{FF2B5EF4-FFF2-40B4-BE49-F238E27FC236}">
                <a16:creationId xmlns:a16="http://schemas.microsoft.com/office/drawing/2014/main" id="{DEDBFB46-CAE6-4F99-8799-F18C081F4764}"/>
              </a:ext>
            </a:extLst>
          </p:cNvPr>
          <p:cNvSpPr/>
          <p:nvPr/>
        </p:nvSpPr>
        <p:spPr>
          <a:xfrm>
            <a:off x="233307" y="3995037"/>
            <a:ext cx="2080906" cy="964102"/>
          </a:xfrm>
          <a:custGeom>
            <a:avLst/>
            <a:gdLst>
              <a:gd name="connsiteX0" fmla="*/ 2405707 w 2405707"/>
              <a:gd name="connsiteY0" fmla="*/ 0 h 1244600"/>
              <a:gd name="connsiteX1" fmla="*/ 1186507 w 2405707"/>
              <a:gd name="connsiteY1" fmla="*/ 952500 h 1244600"/>
              <a:gd name="connsiteX2" fmla="*/ 30807 w 2405707"/>
              <a:gd name="connsiteY2" fmla="*/ 1244600 h 1244600"/>
              <a:gd name="connsiteX0" fmla="*/ 2374900 w 2374900"/>
              <a:gd name="connsiteY0" fmla="*/ 0 h 1244600"/>
              <a:gd name="connsiteX1" fmla="*/ 0 w 2374900"/>
              <a:gd name="connsiteY1" fmla="*/ 1244600 h 1244600"/>
              <a:gd name="connsiteX0" fmla="*/ 2446819 w 2446819"/>
              <a:gd name="connsiteY0" fmla="*/ 0 h 1234325"/>
              <a:gd name="connsiteX1" fmla="*/ 0 w 2446819"/>
              <a:gd name="connsiteY1" fmla="*/ 1234325 h 1234325"/>
              <a:gd name="connsiteX0" fmla="*/ 2446819 w 2446819"/>
              <a:gd name="connsiteY0" fmla="*/ 0 h 1234325"/>
              <a:gd name="connsiteX1" fmla="*/ 0 w 2446819"/>
              <a:gd name="connsiteY1" fmla="*/ 1234325 h 1234325"/>
              <a:gd name="connsiteX0" fmla="*/ 2446819 w 2446819"/>
              <a:gd name="connsiteY0" fmla="*/ 0 h 1234325"/>
              <a:gd name="connsiteX1" fmla="*/ 0 w 2446819"/>
              <a:gd name="connsiteY1" fmla="*/ 1234325 h 1234325"/>
              <a:gd name="connsiteX0" fmla="*/ 2446819 w 2446819"/>
              <a:gd name="connsiteY0" fmla="*/ 0 h 1234325"/>
              <a:gd name="connsiteX1" fmla="*/ 0 w 2446819"/>
              <a:gd name="connsiteY1" fmla="*/ 1234325 h 1234325"/>
              <a:gd name="connsiteX0" fmla="*/ 2710337 w 2710337"/>
              <a:gd name="connsiteY0" fmla="*/ 0 h 1489608"/>
              <a:gd name="connsiteX1" fmla="*/ 0 w 2710337"/>
              <a:gd name="connsiteY1" fmla="*/ 1489608 h 14896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710337" h="1489608">
                <a:moveTo>
                  <a:pt x="2710337" y="0"/>
                </a:moveTo>
                <a:cubicBezTo>
                  <a:pt x="2264601" y="699118"/>
                  <a:pt x="599849" y="1386390"/>
                  <a:pt x="0" y="1489608"/>
                </a:cubicBezTo>
              </a:path>
            </a:pathLst>
          </a:custGeom>
          <a:noFill/>
          <a:ln w="25400" cap="rnd">
            <a:solidFill>
              <a:schemeClr val="accent4">
                <a:lumMod val="20000"/>
                <a:lumOff val="80000"/>
              </a:scheme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20" name="任意多边形: 形状 119">
            <a:extLst>
              <a:ext uri="{FF2B5EF4-FFF2-40B4-BE49-F238E27FC236}">
                <a16:creationId xmlns:a16="http://schemas.microsoft.com/office/drawing/2014/main" id="{B35A61E9-AED4-49B6-A38C-2717668BCA59}"/>
              </a:ext>
            </a:extLst>
          </p:cNvPr>
          <p:cNvSpPr/>
          <p:nvPr/>
        </p:nvSpPr>
        <p:spPr>
          <a:xfrm>
            <a:off x="-14978" y="5300012"/>
            <a:ext cx="2502726" cy="846912"/>
          </a:xfrm>
          <a:custGeom>
            <a:avLst/>
            <a:gdLst>
              <a:gd name="connsiteX0" fmla="*/ 2405707 w 2405707"/>
              <a:gd name="connsiteY0" fmla="*/ 0 h 1244600"/>
              <a:gd name="connsiteX1" fmla="*/ 1186507 w 2405707"/>
              <a:gd name="connsiteY1" fmla="*/ 952500 h 1244600"/>
              <a:gd name="connsiteX2" fmla="*/ 30807 w 2405707"/>
              <a:gd name="connsiteY2" fmla="*/ 1244600 h 1244600"/>
              <a:gd name="connsiteX0" fmla="*/ 2374900 w 2374900"/>
              <a:gd name="connsiteY0" fmla="*/ 0 h 1244600"/>
              <a:gd name="connsiteX1" fmla="*/ 0 w 2374900"/>
              <a:gd name="connsiteY1" fmla="*/ 1244600 h 1244600"/>
              <a:gd name="connsiteX0" fmla="*/ 2446819 w 2446819"/>
              <a:gd name="connsiteY0" fmla="*/ 0 h 1234325"/>
              <a:gd name="connsiteX1" fmla="*/ 0 w 2446819"/>
              <a:gd name="connsiteY1" fmla="*/ 1234325 h 1234325"/>
              <a:gd name="connsiteX0" fmla="*/ 2446819 w 2446819"/>
              <a:gd name="connsiteY0" fmla="*/ 0 h 1234325"/>
              <a:gd name="connsiteX1" fmla="*/ 0 w 2446819"/>
              <a:gd name="connsiteY1" fmla="*/ 1234325 h 1234325"/>
              <a:gd name="connsiteX0" fmla="*/ 2446819 w 2446819"/>
              <a:gd name="connsiteY0" fmla="*/ 0 h 1234325"/>
              <a:gd name="connsiteX1" fmla="*/ 0 w 2446819"/>
              <a:gd name="connsiteY1" fmla="*/ 1234325 h 1234325"/>
              <a:gd name="connsiteX0" fmla="*/ 2446819 w 2446819"/>
              <a:gd name="connsiteY0" fmla="*/ 0 h 1234325"/>
              <a:gd name="connsiteX1" fmla="*/ 0 w 2446819"/>
              <a:gd name="connsiteY1" fmla="*/ 1234325 h 1234325"/>
              <a:gd name="connsiteX0" fmla="*/ 2710337 w 2710337"/>
              <a:gd name="connsiteY0" fmla="*/ 0 h 1489608"/>
              <a:gd name="connsiteX1" fmla="*/ 0 w 2710337"/>
              <a:gd name="connsiteY1" fmla="*/ 1489608 h 14896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710337" h="1489608">
                <a:moveTo>
                  <a:pt x="2710337" y="0"/>
                </a:moveTo>
                <a:cubicBezTo>
                  <a:pt x="2264601" y="699118"/>
                  <a:pt x="599849" y="1386390"/>
                  <a:pt x="0" y="1489608"/>
                </a:cubicBezTo>
              </a:path>
            </a:pathLst>
          </a:custGeom>
          <a:noFill/>
          <a:ln w="25400" cap="rnd">
            <a:solidFill>
              <a:schemeClr val="accent4">
                <a:lumMod val="20000"/>
                <a:lumOff val="80000"/>
              </a:scheme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30852783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底版-渐变">
            <a:extLst>
              <a:ext uri="{FF2B5EF4-FFF2-40B4-BE49-F238E27FC236}">
                <a16:creationId xmlns:a16="http://schemas.microsoft.com/office/drawing/2014/main" id="{FF4155B7-CF3A-438E-96BA-053E2A5884E7}"/>
              </a:ext>
            </a:extLst>
          </p:cNvPr>
          <p:cNvSpPr/>
          <p:nvPr/>
        </p:nvSpPr>
        <p:spPr>
          <a:xfrm>
            <a:off x="-14978" y="0"/>
            <a:ext cx="12206978" cy="6862722"/>
          </a:xfrm>
          <a:prstGeom prst="rect">
            <a:avLst/>
          </a:prstGeom>
          <a:gradFill flip="none" rotWithShape="1">
            <a:gsLst>
              <a:gs pos="75000">
                <a:schemeClr val="accent5">
                  <a:lumMod val="50000"/>
                </a:schemeClr>
              </a:gs>
              <a:gs pos="25000">
                <a:schemeClr val="accent5"/>
              </a:gs>
            </a:gsLst>
            <a:lin ang="5400000" scaled="0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6" name="矩形 5">
            <a:extLst>
              <a:ext uri="{FF2B5EF4-FFF2-40B4-BE49-F238E27FC236}">
                <a16:creationId xmlns:a16="http://schemas.microsoft.com/office/drawing/2014/main" id="{ADAE0740-5F81-4D88-89C9-B958F8C930FE}"/>
              </a:ext>
            </a:extLst>
          </p:cNvPr>
          <p:cNvSpPr/>
          <p:nvPr/>
        </p:nvSpPr>
        <p:spPr>
          <a:xfrm>
            <a:off x="4051300" y="0"/>
            <a:ext cx="8140700" cy="6872747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" name="矩形: 圆角 1">
            <a:extLst>
              <a:ext uri="{FF2B5EF4-FFF2-40B4-BE49-F238E27FC236}">
                <a16:creationId xmlns:a16="http://schemas.microsoft.com/office/drawing/2014/main" id="{9B084B58-E486-4BF7-A6C6-53DFC41DA027}"/>
              </a:ext>
            </a:extLst>
          </p:cNvPr>
          <p:cNvSpPr/>
          <p:nvPr/>
        </p:nvSpPr>
        <p:spPr>
          <a:xfrm>
            <a:off x="6277282" y="1183199"/>
            <a:ext cx="2195481" cy="2195481"/>
          </a:xfrm>
          <a:prstGeom prst="roundRect">
            <a:avLst>
              <a:gd name="adj" fmla="val 5843"/>
            </a:avLst>
          </a:prstGeom>
          <a:solidFill>
            <a:schemeClr val="bg1"/>
          </a:solidFill>
          <a:ln w="3175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9" name="矩形: 圆角 48">
            <a:extLst>
              <a:ext uri="{FF2B5EF4-FFF2-40B4-BE49-F238E27FC236}">
                <a16:creationId xmlns:a16="http://schemas.microsoft.com/office/drawing/2014/main" id="{5E816B60-B40D-45BF-88E0-4706BA8905DD}"/>
              </a:ext>
            </a:extLst>
          </p:cNvPr>
          <p:cNvSpPr/>
          <p:nvPr/>
        </p:nvSpPr>
        <p:spPr>
          <a:xfrm>
            <a:off x="9168707" y="1183199"/>
            <a:ext cx="2195481" cy="2195481"/>
          </a:xfrm>
          <a:prstGeom prst="roundRect">
            <a:avLst>
              <a:gd name="adj" fmla="val 5843"/>
            </a:avLst>
          </a:prstGeom>
          <a:solidFill>
            <a:schemeClr val="bg1"/>
          </a:solidFill>
          <a:ln w="3175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0" name="矩形: 圆角 49">
            <a:extLst>
              <a:ext uri="{FF2B5EF4-FFF2-40B4-BE49-F238E27FC236}">
                <a16:creationId xmlns:a16="http://schemas.microsoft.com/office/drawing/2014/main" id="{A79814B6-0D68-4751-BC9C-85D7384FB42E}"/>
              </a:ext>
            </a:extLst>
          </p:cNvPr>
          <p:cNvSpPr/>
          <p:nvPr/>
        </p:nvSpPr>
        <p:spPr>
          <a:xfrm>
            <a:off x="6277282" y="3909956"/>
            <a:ext cx="2195481" cy="2195481"/>
          </a:xfrm>
          <a:prstGeom prst="roundRect">
            <a:avLst>
              <a:gd name="adj" fmla="val 5843"/>
            </a:avLst>
          </a:prstGeom>
          <a:solidFill>
            <a:schemeClr val="bg1"/>
          </a:solidFill>
          <a:ln w="3175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1" name="矩形: 圆角 50">
            <a:extLst>
              <a:ext uri="{FF2B5EF4-FFF2-40B4-BE49-F238E27FC236}">
                <a16:creationId xmlns:a16="http://schemas.microsoft.com/office/drawing/2014/main" id="{32DDC9E4-98FD-4F27-9DE7-2E915139E7AF}"/>
              </a:ext>
            </a:extLst>
          </p:cNvPr>
          <p:cNvSpPr/>
          <p:nvPr/>
        </p:nvSpPr>
        <p:spPr>
          <a:xfrm>
            <a:off x="9168707" y="3909956"/>
            <a:ext cx="2195481" cy="2195481"/>
          </a:xfrm>
          <a:prstGeom prst="roundRect">
            <a:avLst>
              <a:gd name="adj" fmla="val 5843"/>
            </a:avLst>
          </a:prstGeom>
          <a:solidFill>
            <a:schemeClr val="bg1"/>
          </a:solidFill>
          <a:ln w="3175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" name="梯形 2">
            <a:extLst>
              <a:ext uri="{FF2B5EF4-FFF2-40B4-BE49-F238E27FC236}">
                <a16:creationId xmlns:a16="http://schemas.microsoft.com/office/drawing/2014/main" id="{AECF33C3-62F6-4CAD-9E9C-31B22565C483}"/>
              </a:ext>
            </a:extLst>
          </p:cNvPr>
          <p:cNvSpPr/>
          <p:nvPr/>
        </p:nvSpPr>
        <p:spPr>
          <a:xfrm rot="5400000">
            <a:off x="5500360" y="2155745"/>
            <a:ext cx="1996093" cy="274686"/>
          </a:xfrm>
          <a:prstGeom prst="trapezoid">
            <a:avLst>
              <a:gd name="adj" fmla="val 66623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2" name="梯形 51">
            <a:extLst>
              <a:ext uri="{FF2B5EF4-FFF2-40B4-BE49-F238E27FC236}">
                <a16:creationId xmlns:a16="http://schemas.microsoft.com/office/drawing/2014/main" id="{F4575941-AAE0-402D-8509-48E5853D4267}"/>
              </a:ext>
            </a:extLst>
          </p:cNvPr>
          <p:cNvSpPr/>
          <p:nvPr/>
        </p:nvSpPr>
        <p:spPr>
          <a:xfrm rot="16200000" flipH="1">
            <a:off x="7254282" y="2155747"/>
            <a:ext cx="1996093" cy="274686"/>
          </a:xfrm>
          <a:prstGeom prst="trapezoid">
            <a:avLst>
              <a:gd name="adj" fmla="val 66623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7" name="矩形 6">
            <a:extLst>
              <a:ext uri="{FF2B5EF4-FFF2-40B4-BE49-F238E27FC236}">
                <a16:creationId xmlns:a16="http://schemas.microsoft.com/office/drawing/2014/main" id="{D39F6B7C-0472-445B-984A-6DC8AB368062}"/>
              </a:ext>
            </a:extLst>
          </p:cNvPr>
          <p:cNvSpPr/>
          <p:nvPr/>
        </p:nvSpPr>
        <p:spPr>
          <a:xfrm>
            <a:off x="9301636" y="1311343"/>
            <a:ext cx="1921233" cy="1921233"/>
          </a:xfrm>
          <a:prstGeom prst="rect">
            <a:avLst/>
          </a:prstGeom>
          <a:gradFill>
            <a:gsLst>
              <a:gs pos="15000">
                <a:schemeClr val="bg1"/>
              </a:gs>
              <a:gs pos="100000">
                <a:schemeClr val="accent2"/>
              </a:gs>
              <a:gs pos="80000">
                <a:schemeClr val="bg1"/>
              </a:gs>
              <a:gs pos="80000">
                <a:schemeClr val="accent2"/>
              </a:gs>
              <a:gs pos="31000">
                <a:schemeClr val="bg1"/>
              </a:gs>
              <a:gs pos="30000">
                <a:schemeClr val="accent2"/>
              </a:gs>
              <a:gs pos="15000">
                <a:schemeClr val="accent2"/>
              </a:gs>
            </a:gsLst>
            <a:lin ang="27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4" name="矩形 53">
            <a:extLst>
              <a:ext uri="{FF2B5EF4-FFF2-40B4-BE49-F238E27FC236}">
                <a16:creationId xmlns:a16="http://schemas.microsoft.com/office/drawing/2014/main" id="{9B42B0A4-ED24-4153-BEA6-99C012A01B1A}"/>
              </a:ext>
            </a:extLst>
          </p:cNvPr>
          <p:cNvSpPr/>
          <p:nvPr/>
        </p:nvSpPr>
        <p:spPr>
          <a:xfrm>
            <a:off x="6427361" y="4062285"/>
            <a:ext cx="1921233" cy="1921233"/>
          </a:xfrm>
          <a:prstGeom prst="rect">
            <a:avLst/>
          </a:prstGeom>
          <a:pattFill prst="pct20">
            <a:fgClr>
              <a:schemeClr val="accent2"/>
            </a:fgClr>
            <a:bgClr>
              <a:schemeClr val="bg1"/>
            </a:bgClr>
          </a:patt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8" name="任意多边形: 形状 7">
            <a:extLst>
              <a:ext uri="{FF2B5EF4-FFF2-40B4-BE49-F238E27FC236}">
                <a16:creationId xmlns:a16="http://schemas.microsoft.com/office/drawing/2014/main" id="{489ABDE7-D49F-4DE7-B803-13CBA8932CDB}"/>
              </a:ext>
            </a:extLst>
          </p:cNvPr>
          <p:cNvSpPr/>
          <p:nvPr/>
        </p:nvSpPr>
        <p:spPr>
          <a:xfrm>
            <a:off x="9365457" y="4314903"/>
            <a:ext cx="1814512" cy="127348"/>
          </a:xfrm>
          <a:custGeom>
            <a:avLst/>
            <a:gdLst>
              <a:gd name="connsiteX0" fmla="*/ 0 w 2162175"/>
              <a:gd name="connsiteY0" fmla="*/ 0 h 247650"/>
              <a:gd name="connsiteX1" fmla="*/ 1076325 w 2162175"/>
              <a:gd name="connsiteY1" fmla="*/ 247650 h 247650"/>
              <a:gd name="connsiteX2" fmla="*/ 2162175 w 2162175"/>
              <a:gd name="connsiteY2" fmla="*/ 0 h 247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162175" h="247650">
                <a:moveTo>
                  <a:pt x="0" y="0"/>
                </a:moveTo>
                <a:cubicBezTo>
                  <a:pt x="357981" y="123825"/>
                  <a:pt x="715963" y="247650"/>
                  <a:pt x="1076325" y="247650"/>
                </a:cubicBezTo>
                <a:cubicBezTo>
                  <a:pt x="1436687" y="247650"/>
                  <a:pt x="1799431" y="123825"/>
                  <a:pt x="2162175" y="0"/>
                </a:cubicBezTo>
              </a:path>
            </a:pathLst>
          </a:custGeom>
          <a:noFill/>
          <a:ln w="28575" cap="rnd">
            <a:solidFill>
              <a:schemeClr val="accent2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63" name="文本框 62">
            <a:extLst>
              <a:ext uri="{FF2B5EF4-FFF2-40B4-BE49-F238E27FC236}">
                <a16:creationId xmlns:a16="http://schemas.microsoft.com/office/drawing/2014/main" id="{220E0C85-4C6E-4633-97BA-2AC874AC8DD5}"/>
              </a:ext>
            </a:extLst>
          </p:cNvPr>
          <p:cNvSpPr txBox="1"/>
          <p:nvPr/>
        </p:nvSpPr>
        <p:spPr>
          <a:xfrm>
            <a:off x="6467475" y="1865897"/>
            <a:ext cx="1857375" cy="102835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lnSpc>
                <a:spcPct val="150000"/>
              </a:lnSpc>
            </a:pPr>
            <a:r>
              <a:rPr lang="zh-CN" altLang="en-US" sz="1400" dirty="0">
                <a:solidFill>
                  <a:schemeClr val="accent5">
                    <a:lumMod val="75000"/>
                  </a:schemeClr>
                </a:solidFill>
                <a:latin typeface="+mn-ea"/>
              </a:rPr>
              <a:t>放置一棵圣诞树</a:t>
            </a:r>
            <a:endParaRPr lang="en-US" altLang="zh-CN" sz="1400" dirty="0">
              <a:solidFill>
                <a:schemeClr val="accent5">
                  <a:lumMod val="75000"/>
                </a:schemeClr>
              </a:solidFill>
              <a:latin typeface="+mn-ea"/>
            </a:endParaRPr>
          </a:p>
          <a:p>
            <a:pPr algn="ctr">
              <a:lnSpc>
                <a:spcPct val="150000"/>
              </a:lnSpc>
            </a:pPr>
            <a:r>
              <a:rPr lang="zh-CN" altLang="en-US" sz="1400" dirty="0">
                <a:solidFill>
                  <a:schemeClr val="accent5">
                    <a:lumMod val="75000"/>
                  </a:schemeClr>
                </a:solidFill>
                <a:latin typeface="+mn-ea"/>
              </a:rPr>
              <a:t>树上悬挂好各式</a:t>
            </a:r>
            <a:endParaRPr lang="en-US" altLang="zh-CN" sz="1400" dirty="0">
              <a:solidFill>
                <a:schemeClr val="accent5">
                  <a:lumMod val="75000"/>
                </a:schemeClr>
              </a:solidFill>
              <a:latin typeface="+mn-ea"/>
            </a:endParaRPr>
          </a:p>
          <a:p>
            <a:pPr algn="ctr">
              <a:lnSpc>
                <a:spcPct val="150000"/>
              </a:lnSpc>
            </a:pPr>
            <a:r>
              <a:rPr lang="zh-CN" altLang="en-US" sz="1400" dirty="0">
                <a:solidFill>
                  <a:schemeClr val="accent5">
                    <a:lumMod val="75000"/>
                  </a:schemeClr>
                </a:solidFill>
                <a:latin typeface="+mn-ea"/>
              </a:rPr>
              <a:t>装饰物</a:t>
            </a:r>
            <a:endParaRPr lang="en-US" altLang="zh-CN" sz="1400" dirty="0">
              <a:solidFill>
                <a:schemeClr val="accent5">
                  <a:lumMod val="75000"/>
                </a:schemeClr>
              </a:solidFill>
              <a:latin typeface="+mn-ea"/>
            </a:endParaRPr>
          </a:p>
        </p:txBody>
      </p:sp>
      <p:sp>
        <p:nvSpPr>
          <p:cNvPr id="66" name="文本框 65">
            <a:extLst>
              <a:ext uri="{FF2B5EF4-FFF2-40B4-BE49-F238E27FC236}">
                <a16:creationId xmlns:a16="http://schemas.microsoft.com/office/drawing/2014/main" id="{2B8CAC30-CBF3-44A4-973F-7A2529AC6015}"/>
              </a:ext>
            </a:extLst>
          </p:cNvPr>
          <p:cNvSpPr txBox="1"/>
          <p:nvPr/>
        </p:nvSpPr>
        <p:spPr>
          <a:xfrm>
            <a:off x="6705600" y="1312958"/>
            <a:ext cx="1321080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zh-CN" altLang="en-US" sz="1800" dirty="0">
                <a:ln w="12700">
                  <a:noFill/>
                </a:ln>
                <a:solidFill>
                  <a:schemeClr val="accent2"/>
                </a:solidFill>
                <a:latin typeface="+mj-ea"/>
                <a:ea typeface="+mj-ea"/>
              </a:rPr>
              <a:t>入口处</a:t>
            </a:r>
          </a:p>
        </p:txBody>
      </p:sp>
      <p:sp>
        <p:nvSpPr>
          <p:cNvPr id="67" name="文本框 66">
            <a:extLst>
              <a:ext uri="{FF2B5EF4-FFF2-40B4-BE49-F238E27FC236}">
                <a16:creationId xmlns:a16="http://schemas.microsoft.com/office/drawing/2014/main" id="{E414E765-50FC-4336-A9AE-5049CB3E0BD0}"/>
              </a:ext>
            </a:extLst>
          </p:cNvPr>
          <p:cNvSpPr txBox="1"/>
          <p:nvPr/>
        </p:nvSpPr>
        <p:spPr>
          <a:xfrm>
            <a:off x="9610045" y="1312958"/>
            <a:ext cx="1321080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zh-CN" altLang="en-US" sz="1800" dirty="0">
                <a:ln w="12700">
                  <a:noFill/>
                </a:ln>
                <a:solidFill>
                  <a:schemeClr val="accent2"/>
                </a:solidFill>
                <a:effectLst>
                  <a:glow rad="127000">
                    <a:schemeClr val="accent4">
                      <a:lumMod val="20000"/>
                      <a:lumOff val="80000"/>
                    </a:schemeClr>
                  </a:glow>
                </a:effectLst>
                <a:latin typeface="+mj-ea"/>
                <a:ea typeface="+mj-ea"/>
              </a:rPr>
              <a:t>玻   璃</a:t>
            </a:r>
          </a:p>
        </p:txBody>
      </p:sp>
      <p:sp>
        <p:nvSpPr>
          <p:cNvPr id="68" name="文本框 67">
            <a:extLst>
              <a:ext uri="{FF2B5EF4-FFF2-40B4-BE49-F238E27FC236}">
                <a16:creationId xmlns:a16="http://schemas.microsoft.com/office/drawing/2014/main" id="{CA754A4A-7E94-406E-9F06-EB5390B31835}"/>
              </a:ext>
            </a:extLst>
          </p:cNvPr>
          <p:cNvSpPr txBox="1"/>
          <p:nvPr/>
        </p:nvSpPr>
        <p:spPr>
          <a:xfrm>
            <a:off x="6705600" y="4044397"/>
            <a:ext cx="1321080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zh-CN" altLang="en-US" sz="1800" dirty="0">
                <a:ln w="12700">
                  <a:noFill/>
                </a:ln>
                <a:solidFill>
                  <a:schemeClr val="accent2"/>
                </a:solidFill>
                <a:latin typeface="+mj-ea"/>
                <a:ea typeface="+mj-ea"/>
              </a:rPr>
              <a:t>墙   壁</a:t>
            </a:r>
          </a:p>
        </p:txBody>
      </p:sp>
      <p:sp>
        <p:nvSpPr>
          <p:cNvPr id="69" name="文本框 68">
            <a:extLst>
              <a:ext uri="{FF2B5EF4-FFF2-40B4-BE49-F238E27FC236}">
                <a16:creationId xmlns:a16="http://schemas.microsoft.com/office/drawing/2014/main" id="{BD3C05C8-3E6C-4B26-B76A-F93E4C245D9F}"/>
              </a:ext>
            </a:extLst>
          </p:cNvPr>
          <p:cNvSpPr txBox="1"/>
          <p:nvPr/>
        </p:nvSpPr>
        <p:spPr>
          <a:xfrm>
            <a:off x="9610045" y="4044397"/>
            <a:ext cx="1321080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zh-CN" altLang="en-US" sz="1800" dirty="0">
                <a:ln w="12700">
                  <a:noFill/>
                </a:ln>
                <a:solidFill>
                  <a:schemeClr val="accent2"/>
                </a:solidFill>
                <a:effectLst>
                  <a:glow rad="127000">
                    <a:schemeClr val="accent4">
                      <a:lumMod val="20000"/>
                      <a:lumOff val="80000"/>
                    </a:schemeClr>
                  </a:glow>
                </a:effectLst>
                <a:latin typeface="+mj-ea"/>
                <a:ea typeface="+mj-ea"/>
              </a:rPr>
              <a:t>高   空</a:t>
            </a:r>
          </a:p>
        </p:txBody>
      </p:sp>
      <p:sp>
        <p:nvSpPr>
          <p:cNvPr id="70" name="文本框 69">
            <a:extLst>
              <a:ext uri="{FF2B5EF4-FFF2-40B4-BE49-F238E27FC236}">
                <a16:creationId xmlns:a16="http://schemas.microsoft.com/office/drawing/2014/main" id="{6B7C8D3D-76F5-4597-969A-A37CFC1B9DE6}"/>
              </a:ext>
            </a:extLst>
          </p:cNvPr>
          <p:cNvSpPr txBox="1"/>
          <p:nvPr/>
        </p:nvSpPr>
        <p:spPr>
          <a:xfrm>
            <a:off x="9334966" y="1903997"/>
            <a:ext cx="1857375" cy="102835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lnSpc>
                <a:spcPct val="150000"/>
              </a:lnSpc>
            </a:pPr>
            <a:r>
              <a:rPr lang="zh-CN" altLang="en-US" sz="1400" dirty="0">
                <a:solidFill>
                  <a:schemeClr val="accent5">
                    <a:lumMod val="75000"/>
                  </a:schemeClr>
                </a:solidFill>
                <a:latin typeface="+mn-ea"/>
              </a:rPr>
              <a:t>张贴统一样式装饰物用自喷漆喷绘相关</a:t>
            </a:r>
            <a:endParaRPr lang="en-US" altLang="zh-CN" sz="1400" dirty="0">
              <a:solidFill>
                <a:schemeClr val="accent5">
                  <a:lumMod val="75000"/>
                </a:schemeClr>
              </a:solidFill>
              <a:latin typeface="+mn-ea"/>
            </a:endParaRPr>
          </a:p>
          <a:p>
            <a:pPr algn="ctr">
              <a:lnSpc>
                <a:spcPct val="150000"/>
              </a:lnSpc>
            </a:pPr>
            <a:r>
              <a:rPr lang="zh-CN" altLang="en-US" sz="1400" dirty="0">
                <a:solidFill>
                  <a:schemeClr val="accent5">
                    <a:lumMod val="75000"/>
                  </a:schemeClr>
                </a:solidFill>
                <a:latin typeface="+mn-ea"/>
              </a:rPr>
              <a:t>涂鸦</a:t>
            </a:r>
            <a:endParaRPr lang="en-US" altLang="zh-CN" sz="1400" dirty="0">
              <a:solidFill>
                <a:schemeClr val="accent5">
                  <a:lumMod val="75000"/>
                </a:schemeClr>
              </a:solidFill>
              <a:latin typeface="+mn-ea"/>
            </a:endParaRPr>
          </a:p>
        </p:txBody>
      </p:sp>
      <p:sp>
        <p:nvSpPr>
          <p:cNvPr id="71" name="文本框 70">
            <a:extLst>
              <a:ext uri="{FF2B5EF4-FFF2-40B4-BE49-F238E27FC236}">
                <a16:creationId xmlns:a16="http://schemas.microsoft.com/office/drawing/2014/main" id="{DBA64D1C-C520-4BB9-9FCB-068E9A93F6B0}"/>
              </a:ext>
            </a:extLst>
          </p:cNvPr>
          <p:cNvSpPr txBox="1"/>
          <p:nvPr/>
        </p:nvSpPr>
        <p:spPr>
          <a:xfrm>
            <a:off x="6467475" y="4597667"/>
            <a:ext cx="1857375" cy="102835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lnSpc>
                <a:spcPct val="150000"/>
              </a:lnSpc>
            </a:pPr>
            <a:r>
              <a:rPr lang="zh-CN" altLang="en-US" sz="1400" dirty="0">
                <a:solidFill>
                  <a:schemeClr val="accent5">
                    <a:lumMod val="75000"/>
                  </a:schemeClr>
                </a:solidFill>
                <a:latin typeface="+mn-ea"/>
              </a:rPr>
              <a:t>张贴一张大白纸</a:t>
            </a:r>
            <a:endParaRPr lang="en-US" altLang="zh-CN" sz="1400" dirty="0">
              <a:solidFill>
                <a:schemeClr val="accent5">
                  <a:lumMod val="75000"/>
                </a:schemeClr>
              </a:solidFill>
              <a:latin typeface="+mn-ea"/>
            </a:endParaRPr>
          </a:p>
          <a:p>
            <a:pPr algn="ctr">
              <a:lnSpc>
                <a:spcPct val="150000"/>
              </a:lnSpc>
            </a:pPr>
            <a:r>
              <a:rPr lang="zh-CN" altLang="en-US" sz="1400" dirty="0">
                <a:solidFill>
                  <a:schemeClr val="accent5">
                    <a:lumMod val="75000"/>
                  </a:schemeClr>
                </a:solidFill>
                <a:latin typeface="+mn-ea"/>
              </a:rPr>
              <a:t>在上面张贴各式名签</a:t>
            </a:r>
            <a:endParaRPr lang="en-US" altLang="zh-CN" sz="1400" dirty="0">
              <a:solidFill>
                <a:schemeClr val="accent5">
                  <a:lumMod val="75000"/>
                </a:schemeClr>
              </a:solidFill>
              <a:latin typeface="+mn-ea"/>
            </a:endParaRPr>
          </a:p>
          <a:p>
            <a:pPr algn="ctr">
              <a:lnSpc>
                <a:spcPct val="150000"/>
              </a:lnSpc>
            </a:pPr>
            <a:r>
              <a:rPr lang="zh-CN" altLang="en-US" sz="1400" dirty="0">
                <a:solidFill>
                  <a:schemeClr val="accent5">
                    <a:lumMod val="75000"/>
                  </a:schemeClr>
                </a:solidFill>
                <a:latin typeface="+mn-ea"/>
              </a:rPr>
              <a:t>写上祝福语</a:t>
            </a:r>
            <a:endParaRPr lang="en-US" altLang="zh-CN" sz="1400" dirty="0">
              <a:solidFill>
                <a:schemeClr val="accent5">
                  <a:lumMod val="75000"/>
                </a:schemeClr>
              </a:solidFill>
              <a:latin typeface="+mn-ea"/>
            </a:endParaRPr>
          </a:p>
        </p:txBody>
      </p:sp>
      <p:sp>
        <p:nvSpPr>
          <p:cNvPr id="72" name="文本框 71">
            <a:extLst>
              <a:ext uri="{FF2B5EF4-FFF2-40B4-BE49-F238E27FC236}">
                <a16:creationId xmlns:a16="http://schemas.microsoft.com/office/drawing/2014/main" id="{77EBC3F7-8233-48DB-A3F6-2D8BEA4DC092}"/>
              </a:ext>
            </a:extLst>
          </p:cNvPr>
          <p:cNvSpPr txBox="1"/>
          <p:nvPr/>
        </p:nvSpPr>
        <p:spPr>
          <a:xfrm>
            <a:off x="9334966" y="4635767"/>
            <a:ext cx="1857375" cy="102835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lnSpc>
                <a:spcPct val="150000"/>
              </a:lnSpc>
            </a:pPr>
            <a:r>
              <a:rPr lang="zh-CN" altLang="en-US" sz="1400" dirty="0">
                <a:solidFill>
                  <a:schemeClr val="accent5">
                    <a:lumMod val="75000"/>
                  </a:schemeClr>
                </a:solidFill>
                <a:latin typeface="+mn-ea"/>
              </a:rPr>
              <a:t>距地面</a:t>
            </a:r>
            <a:r>
              <a:rPr lang="en-US" altLang="zh-CN" sz="1400" dirty="0">
                <a:solidFill>
                  <a:schemeClr val="accent5">
                    <a:lumMod val="75000"/>
                  </a:schemeClr>
                </a:solidFill>
                <a:latin typeface="+mn-ea"/>
              </a:rPr>
              <a:t>2m</a:t>
            </a:r>
            <a:r>
              <a:rPr lang="zh-CN" altLang="en-US" sz="1400" dirty="0">
                <a:solidFill>
                  <a:schemeClr val="accent5">
                    <a:lumMod val="75000"/>
                  </a:schemeClr>
                </a:solidFill>
                <a:latin typeface="+mn-ea"/>
              </a:rPr>
              <a:t>处设置悬挂氦气球和圣诞小</a:t>
            </a:r>
            <a:endParaRPr lang="en-US" altLang="zh-CN" sz="1400" dirty="0">
              <a:solidFill>
                <a:schemeClr val="accent5">
                  <a:lumMod val="75000"/>
                </a:schemeClr>
              </a:solidFill>
              <a:latin typeface="+mn-ea"/>
            </a:endParaRPr>
          </a:p>
          <a:p>
            <a:pPr algn="ctr">
              <a:lnSpc>
                <a:spcPct val="150000"/>
              </a:lnSpc>
            </a:pPr>
            <a:r>
              <a:rPr lang="zh-CN" altLang="en-US" sz="1400" dirty="0">
                <a:solidFill>
                  <a:schemeClr val="accent5">
                    <a:lumMod val="75000"/>
                  </a:schemeClr>
                </a:solidFill>
                <a:latin typeface="+mn-ea"/>
              </a:rPr>
              <a:t>挂件</a:t>
            </a:r>
            <a:endParaRPr lang="en-US" altLang="zh-CN" sz="1400" dirty="0">
              <a:solidFill>
                <a:schemeClr val="accent5">
                  <a:lumMod val="75000"/>
                </a:schemeClr>
              </a:solidFill>
              <a:latin typeface="+mn-ea"/>
            </a:endParaRPr>
          </a:p>
        </p:txBody>
      </p:sp>
      <p:sp>
        <p:nvSpPr>
          <p:cNvPr id="5" name="图形 2">
            <a:extLst>
              <a:ext uri="{FF2B5EF4-FFF2-40B4-BE49-F238E27FC236}">
                <a16:creationId xmlns:a16="http://schemas.microsoft.com/office/drawing/2014/main" id="{4003ACA4-D344-4A68-B775-E4CF9DC3FCFE}"/>
              </a:ext>
            </a:extLst>
          </p:cNvPr>
          <p:cNvSpPr/>
          <p:nvPr/>
        </p:nvSpPr>
        <p:spPr>
          <a:xfrm>
            <a:off x="1323144" y="-29499"/>
            <a:ext cx="5465783" cy="6898988"/>
          </a:xfrm>
          <a:custGeom>
            <a:avLst/>
            <a:gdLst>
              <a:gd name="connsiteX0" fmla="*/ 1325880 w 1325879"/>
              <a:gd name="connsiteY0" fmla="*/ 1673543 h 1673542"/>
              <a:gd name="connsiteX1" fmla="*/ 996315 w 1325879"/>
              <a:gd name="connsiteY1" fmla="*/ 1178243 h 1673542"/>
              <a:gd name="connsiteX2" fmla="*/ 1223963 w 1325879"/>
              <a:gd name="connsiteY2" fmla="*/ 1178243 h 1673542"/>
              <a:gd name="connsiteX3" fmla="*/ 925830 w 1325879"/>
              <a:gd name="connsiteY3" fmla="*/ 730568 h 1673542"/>
              <a:gd name="connsiteX4" fmla="*/ 1150620 w 1325879"/>
              <a:gd name="connsiteY4" fmla="*/ 730568 h 1673542"/>
              <a:gd name="connsiteX5" fmla="*/ 662940 w 1325879"/>
              <a:gd name="connsiteY5" fmla="*/ 0 h 1673542"/>
              <a:gd name="connsiteX6" fmla="*/ 176213 w 1325879"/>
              <a:gd name="connsiteY6" fmla="*/ 730568 h 1673542"/>
              <a:gd name="connsiteX7" fmla="*/ 401003 w 1325879"/>
              <a:gd name="connsiteY7" fmla="*/ 730568 h 1673542"/>
              <a:gd name="connsiteX8" fmla="*/ 101918 w 1325879"/>
              <a:gd name="connsiteY8" fmla="*/ 1178243 h 1673542"/>
              <a:gd name="connsiteX9" fmla="*/ 330518 w 1325879"/>
              <a:gd name="connsiteY9" fmla="*/ 1178243 h 1673542"/>
              <a:gd name="connsiteX10" fmla="*/ 0 w 1325879"/>
              <a:gd name="connsiteY10" fmla="*/ 1673543 h 16735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325879" h="1673542">
                <a:moveTo>
                  <a:pt x="1325880" y="1673543"/>
                </a:moveTo>
                <a:lnTo>
                  <a:pt x="996315" y="1178243"/>
                </a:lnTo>
                <a:lnTo>
                  <a:pt x="1223963" y="1178243"/>
                </a:lnTo>
                <a:lnTo>
                  <a:pt x="925830" y="730568"/>
                </a:lnTo>
                <a:lnTo>
                  <a:pt x="1150620" y="730568"/>
                </a:lnTo>
                <a:lnTo>
                  <a:pt x="662940" y="0"/>
                </a:lnTo>
                <a:lnTo>
                  <a:pt x="176213" y="730568"/>
                </a:lnTo>
                <a:lnTo>
                  <a:pt x="401003" y="730568"/>
                </a:lnTo>
                <a:lnTo>
                  <a:pt x="101918" y="1178243"/>
                </a:lnTo>
                <a:lnTo>
                  <a:pt x="330518" y="1178243"/>
                </a:lnTo>
                <a:lnTo>
                  <a:pt x="0" y="1673543"/>
                </a:lnTo>
                <a:close/>
              </a:path>
            </a:pathLst>
          </a:custGeom>
          <a:gradFill>
            <a:gsLst>
              <a:gs pos="0">
                <a:schemeClr val="accent1">
                  <a:lumMod val="90000"/>
                  <a:lumOff val="10000"/>
                </a:schemeClr>
              </a:gs>
              <a:gs pos="100000">
                <a:schemeClr val="accent1">
                  <a:lumMod val="75000"/>
                </a:schemeClr>
              </a:gs>
            </a:gsLst>
            <a:lin ang="5400000" scaled="0"/>
          </a:gradFill>
          <a:ln w="6994" cap="flat">
            <a:noFill/>
            <a:prstDash val="solid"/>
            <a:miter/>
          </a:ln>
          <a:effectLst>
            <a:outerShdw blurRad="254000" dist="127000" dir="5400000" algn="t" rotWithShape="0">
              <a:prstClr val="black">
                <a:alpha val="40000"/>
              </a:prstClr>
            </a:outerShdw>
          </a:effectLst>
        </p:spPr>
        <p:txBody>
          <a:bodyPr wrap="square" rtlCol="0" anchor="ctr">
            <a:noAutofit/>
          </a:bodyPr>
          <a:lstStyle/>
          <a:p>
            <a:endParaRPr lang="zh-CN" altLang="en-US"/>
          </a:p>
        </p:txBody>
      </p:sp>
      <p:sp>
        <p:nvSpPr>
          <p:cNvPr id="57" name="任意多边形: 形状 56">
            <a:extLst>
              <a:ext uri="{FF2B5EF4-FFF2-40B4-BE49-F238E27FC236}">
                <a16:creationId xmlns:a16="http://schemas.microsoft.com/office/drawing/2014/main" id="{642E9971-9DE6-4AD5-B2EC-F8AD88AD9F97}"/>
              </a:ext>
            </a:extLst>
          </p:cNvPr>
          <p:cNvSpPr/>
          <p:nvPr/>
        </p:nvSpPr>
        <p:spPr>
          <a:xfrm>
            <a:off x="2098783" y="1250593"/>
            <a:ext cx="2816687" cy="1717210"/>
          </a:xfrm>
          <a:custGeom>
            <a:avLst/>
            <a:gdLst>
              <a:gd name="connsiteX0" fmla="*/ 2405707 w 2405707"/>
              <a:gd name="connsiteY0" fmla="*/ 0 h 1244600"/>
              <a:gd name="connsiteX1" fmla="*/ 1186507 w 2405707"/>
              <a:gd name="connsiteY1" fmla="*/ 952500 h 1244600"/>
              <a:gd name="connsiteX2" fmla="*/ 30807 w 2405707"/>
              <a:gd name="connsiteY2" fmla="*/ 1244600 h 1244600"/>
              <a:gd name="connsiteX0" fmla="*/ 2374900 w 2374900"/>
              <a:gd name="connsiteY0" fmla="*/ 0 h 1244600"/>
              <a:gd name="connsiteX1" fmla="*/ 0 w 2374900"/>
              <a:gd name="connsiteY1" fmla="*/ 1244600 h 1244600"/>
              <a:gd name="connsiteX0" fmla="*/ 2446819 w 2446819"/>
              <a:gd name="connsiteY0" fmla="*/ 0 h 1234325"/>
              <a:gd name="connsiteX1" fmla="*/ 0 w 2446819"/>
              <a:gd name="connsiteY1" fmla="*/ 1234325 h 1234325"/>
              <a:gd name="connsiteX0" fmla="*/ 2446819 w 2446819"/>
              <a:gd name="connsiteY0" fmla="*/ 0 h 1234325"/>
              <a:gd name="connsiteX1" fmla="*/ 0 w 2446819"/>
              <a:gd name="connsiteY1" fmla="*/ 1234325 h 1234325"/>
              <a:gd name="connsiteX0" fmla="*/ 2446819 w 2446819"/>
              <a:gd name="connsiteY0" fmla="*/ 0 h 1234325"/>
              <a:gd name="connsiteX1" fmla="*/ 0 w 2446819"/>
              <a:gd name="connsiteY1" fmla="*/ 1234325 h 1234325"/>
              <a:gd name="connsiteX0" fmla="*/ 2446819 w 2446819"/>
              <a:gd name="connsiteY0" fmla="*/ 0 h 1234325"/>
              <a:gd name="connsiteX1" fmla="*/ 0 w 2446819"/>
              <a:gd name="connsiteY1" fmla="*/ 1234325 h 1234325"/>
              <a:gd name="connsiteX0" fmla="*/ 2765317 w 2765317"/>
              <a:gd name="connsiteY0" fmla="*/ 0 h 1799403"/>
              <a:gd name="connsiteX1" fmla="*/ 0 w 2765317"/>
              <a:gd name="connsiteY1" fmla="*/ 1799403 h 1799403"/>
              <a:gd name="connsiteX0" fmla="*/ 2816687 w 2816687"/>
              <a:gd name="connsiteY0" fmla="*/ 0 h 1717210"/>
              <a:gd name="connsiteX1" fmla="*/ 0 w 2816687"/>
              <a:gd name="connsiteY1" fmla="*/ 1717210 h 1717210"/>
              <a:gd name="connsiteX0" fmla="*/ 2816687 w 2816687"/>
              <a:gd name="connsiteY0" fmla="*/ 0 h 1717210"/>
              <a:gd name="connsiteX1" fmla="*/ 0 w 2816687"/>
              <a:gd name="connsiteY1" fmla="*/ 1717210 h 17172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816687" h="1717210">
                <a:moveTo>
                  <a:pt x="2816687" y="0"/>
                </a:moveTo>
                <a:cubicBezTo>
                  <a:pt x="2083275" y="1058714"/>
                  <a:pt x="599849" y="1613992"/>
                  <a:pt x="0" y="1717210"/>
                </a:cubicBezTo>
              </a:path>
            </a:pathLst>
          </a:custGeom>
          <a:noFill/>
          <a:ln w="25400" cap="rnd">
            <a:solidFill>
              <a:schemeClr val="accent4">
                <a:lumMod val="20000"/>
                <a:lumOff val="80000"/>
              </a:scheme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64" name="任意多边形: 形状 63">
            <a:extLst>
              <a:ext uri="{FF2B5EF4-FFF2-40B4-BE49-F238E27FC236}">
                <a16:creationId xmlns:a16="http://schemas.microsoft.com/office/drawing/2014/main" id="{8504E936-981E-4424-A3B1-0A556E34AAB1}"/>
              </a:ext>
            </a:extLst>
          </p:cNvPr>
          <p:cNvSpPr/>
          <p:nvPr/>
        </p:nvSpPr>
        <p:spPr>
          <a:xfrm>
            <a:off x="1762585" y="2972621"/>
            <a:ext cx="3381496" cy="1858479"/>
          </a:xfrm>
          <a:custGeom>
            <a:avLst/>
            <a:gdLst>
              <a:gd name="connsiteX0" fmla="*/ 2405707 w 2405707"/>
              <a:gd name="connsiteY0" fmla="*/ 0 h 1244600"/>
              <a:gd name="connsiteX1" fmla="*/ 1186507 w 2405707"/>
              <a:gd name="connsiteY1" fmla="*/ 952500 h 1244600"/>
              <a:gd name="connsiteX2" fmla="*/ 30807 w 2405707"/>
              <a:gd name="connsiteY2" fmla="*/ 1244600 h 1244600"/>
              <a:gd name="connsiteX0" fmla="*/ 2374900 w 2374900"/>
              <a:gd name="connsiteY0" fmla="*/ 0 h 1244600"/>
              <a:gd name="connsiteX1" fmla="*/ 0 w 2374900"/>
              <a:gd name="connsiteY1" fmla="*/ 1244600 h 1244600"/>
              <a:gd name="connsiteX0" fmla="*/ 2446819 w 2446819"/>
              <a:gd name="connsiteY0" fmla="*/ 0 h 1234325"/>
              <a:gd name="connsiteX1" fmla="*/ 0 w 2446819"/>
              <a:gd name="connsiteY1" fmla="*/ 1234325 h 1234325"/>
              <a:gd name="connsiteX0" fmla="*/ 2446819 w 2446819"/>
              <a:gd name="connsiteY0" fmla="*/ 0 h 1234325"/>
              <a:gd name="connsiteX1" fmla="*/ 0 w 2446819"/>
              <a:gd name="connsiteY1" fmla="*/ 1234325 h 1234325"/>
              <a:gd name="connsiteX0" fmla="*/ 2446819 w 2446819"/>
              <a:gd name="connsiteY0" fmla="*/ 0 h 1234325"/>
              <a:gd name="connsiteX1" fmla="*/ 0 w 2446819"/>
              <a:gd name="connsiteY1" fmla="*/ 1234325 h 1234325"/>
              <a:gd name="connsiteX0" fmla="*/ 2446819 w 2446819"/>
              <a:gd name="connsiteY0" fmla="*/ 0 h 1234325"/>
              <a:gd name="connsiteX1" fmla="*/ 0 w 2446819"/>
              <a:gd name="connsiteY1" fmla="*/ 1234325 h 1234325"/>
              <a:gd name="connsiteX0" fmla="*/ 2710337 w 2710337"/>
              <a:gd name="connsiteY0" fmla="*/ 0 h 1489608"/>
              <a:gd name="connsiteX1" fmla="*/ 0 w 2710337"/>
              <a:gd name="connsiteY1" fmla="*/ 1489608 h 14896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710337" h="1489608">
                <a:moveTo>
                  <a:pt x="2710337" y="0"/>
                </a:moveTo>
                <a:cubicBezTo>
                  <a:pt x="2264601" y="699118"/>
                  <a:pt x="599849" y="1386390"/>
                  <a:pt x="0" y="1489608"/>
                </a:cubicBezTo>
              </a:path>
            </a:pathLst>
          </a:custGeom>
          <a:noFill/>
          <a:ln w="25400" cap="rnd">
            <a:solidFill>
              <a:schemeClr val="accent4">
                <a:lumMod val="20000"/>
                <a:lumOff val="80000"/>
              </a:scheme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65" name="任意多边形: 形状 64">
            <a:extLst>
              <a:ext uri="{FF2B5EF4-FFF2-40B4-BE49-F238E27FC236}">
                <a16:creationId xmlns:a16="http://schemas.microsoft.com/office/drawing/2014/main" id="{2EE8C2AB-AE8C-4AD3-8DF3-D468BDC83911}"/>
              </a:ext>
            </a:extLst>
          </p:cNvPr>
          <p:cNvSpPr/>
          <p:nvPr/>
        </p:nvSpPr>
        <p:spPr>
          <a:xfrm>
            <a:off x="1323144" y="4835135"/>
            <a:ext cx="4101609" cy="2022865"/>
          </a:xfrm>
          <a:custGeom>
            <a:avLst/>
            <a:gdLst>
              <a:gd name="connsiteX0" fmla="*/ 2405707 w 2405707"/>
              <a:gd name="connsiteY0" fmla="*/ 0 h 1244600"/>
              <a:gd name="connsiteX1" fmla="*/ 1186507 w 2405707"/>
              <a:gd name="connsiteY1" fmla="*/ 952500 h 1244600"/>
              <a:gd name="connsiteX2" fmla="*/ 30807 w 2405707"/>
              <a:gd name="connsiteY2" fmla="*/ 1244600 h 1244600"/>
              <a:gd name="connsiteX0" fmla="*/ 2374900 w 2374900"/>
              <a:gd name="connsiteY0" fmla="*/ 0 h 1244600"/>
              <a:gd name="connsiteX1" fmla="*/ 0 w 2374900"/>
              <a:gd name="connsiteY1" fmla="*/ 1244600 h 1244600"/>
              <a:gd name="connsiteX0" fmla="*/ 2446819 w 2446819"/>
              <a:gd name="connsiteY0" fmla="*/ 0 h 1234325"/>
              <a:gd name="connsiteX1" fmla="*/ 0 w 2446819"/>
              <a:gd name="connsiteY1" fmla="*/ 1234325 h 1234325"/>
              <a:gd name="connsiteX0" fmla="*/ 2446819 w 2446819"/>
              <a:gd name="connsiteY0" fmla="*/ 0 h 1234325"/>
              <a:gd name="connsiteX1" fmla="*/ 0 w 2446819"/>
              <a:gd name="connsiteY1" fmla="*/ 1234325 h 1234325"/>
              <a:gd name="connsiteX0" fmla="*/ 2446819 w 2446819"/>
              <a:gd name="connsiteY0" fmla="*/ 0 h 1234325"/>
              <a:gd name="connsiteX1" fmla="*/ 0 w 2446819"/>
              <a:gd name="connsiteY1" fmla="*/ 1234325 h 1234325"/>
              <a:gd name="connsiteX0" fmla="*/ 2446819 w 2446819"/>
              <a:gd name="connsiteY0" fmla="*/ 0 h 1234325"/>
              <a:gd name="connsiteX1" fmla="*/ 0 w 2446819"/>
              <a:gd name="connsiteY1" fmla="*/ 1234325 h 1234325"/>
              <a:gd name="connsiteX0" fmla="*/ 2710337 w 2710337"/>
              <a:gd name="connsiteY0" fmla="*/ 0 h 1489608"/>
              <a:gd name="connsiteX1" fmla="*/ 0 w 2710337"/>
              <a:gd name="connsiteY1" fmla="*/ 1489608 h 14896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710337" h="1489608">
                <a:moveTo>
                  <a:pt x="2710337" y="0"/>
                </a:moveTo>
                <a:cubicBezTo>
                  <a:pt x="2264601" y="699118"/>
                  <a:pt x="599849" y="1386390"/>
                  <a:pt x="0" y="1489608"/>
                </a:cubicBezTo>
              </a:path>
            </a:pathLst>
          </a:custGeom>
          <a:noFill/>
          <a:ln w="25400" cap="rnd">
            <a:solidFill>
              <a:schemeClr val="accent4">
                <a:lumMod val="20000"/>
                <a:lumOff val="80000"/>
              </a:scheme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73" name="任意多边形: 形状 72">
            <a:extLst>
              <a:ext uri="{FF2B5EF4-FFF2-40B4-BE49-F238E27FC236}">
                <a16:creationId xmlns:a16="http://schemas.microsoft.com/office/drawing/2014/main" id="{4898E997-C458-4452-B8A4-034C3F4A737C}"/>
              </a:ext>
            </a:extLst>
          </p:cNvPr>
          <p:cNvSpPr/>
          <p:nvPr/>
        </p:nvSpPr>
        <p:spPr>
          <a:xfrm>
            <a:off x="4441097" y="1528728"/>
            <a:ext cx="384765" cy="497694"/>
          </a:xfrm>
          <a:custGeom>
            <a:avLst/>
            <a:gdLst>
              <a:gd name="connsiteX0" fmla="*/ 72390 w 454343"/>
              <a:gd name="connsiteY0" fmla="*/ 441960 h 587693"/>
              <a:gd name="connsiteX1" fmla="*/ 196215 w 454343"/>
              <a:gd name="connsiteY1" fmla="*/ 441960 h 587693"/>
              <a:gd name="connsiteX2" fmla="*/ 320040 w 454343"/>
              <a:gd name="connsiteY2" fmla="*/ 441960 h 587693"/>
              <a:gd name="connsiteX3" fmla="*/ 438150 w 454343"/>
              <a:gd name="connsiteY3" fmla="*/ 445770 h 587693"/>
              <a:gd name="connsiteX4" fmla="*/ 227648 w 454343"/>
              <a:gd name="connsiteY4" fmla="*/ 587693 h 587693"/>
              <a:gd name="connsiteX5" fmla="*/ 22860 w 454343"/>
              <a:gd name="connsiteY5" fmla="*/ 459105 h 587693"/>
              <a:gd name="connsiteX6" fmla="*/ 72390 w 454343"/>
              <a:gd name="connsiteY6" fmla="*/ 441960 h 587693"/>
              <a:gd name="connsiteX7" fmla="*/ 73343 w 454343"/>
              <a:gd name="connsiteY7" fmla="*/ 364569 h 587693"/>
              <a:gd name="connsiteX8" fmla="*/ 110490 w 454343"/>
              <a:gd name="connsiteY8" fmla="*/ 383857 h 587693"/>
              <a:gd name="connsiteX9" fmla="*/ 122873 w 454343"/>
              <a:gd name="connsiteY9" fmla="*/ 400050 h 587693"/>
              <a:gd name="connsiteX10" fmla="*/ 147638 w 454343"/>
              <a:gd name="connsiteY10" fmla="*/ 400050 h 587693"/>
              <a:gd name="connsiteX11" fmla="*/ 160020 w 454343"/>
              <a:gd name="connsiteY11" fmla="*/ 383857 h 587693"/>
              <a:gd name="connsiteX12" fmla="*/ 234315 w 454343"/>
              <a:gd name="connsiteY12" fmla="*/ 383857 h 587693"/>
              <a:gd name="connsiteX13" fmla="*/ 246698 w 454343"/>
              <a:gd name="connsiteY13" fmla="*/ 400050 h 587693"/>
              <a:gd name="connsiteX14" fmla="*/ 271463 w 454343"/>
              <a:gd name="connsiteY14" fmla="*/ 400050 h 587693"/>
              <a:gd name="connsiteX15" fmla="*/ 283845 w 454343"/>
              <a:gd name="connsiteY15" fmla="*/ 383857 h 587693"/>
              <a:gd name="connsiteX16" fmla="*/ 358140 w 454343"/>
              <a:gd name="connsiteY16" fmla="*/ 383857 h 587693"/>
              <a:gd name="connsiteX17" fmla="*/ 370523 w 454343"/>
              <a:gd name="connsiteY17" fmla="*/ 400050 h 587693"/>
              <a:gd name="connsiteX18" fmla="*/ 395288 w 454343"/>
              <a:gd name="connsiteY18" fmla="*/ 400050 h 587693"/>
              <a:gd name="connsiteX19" fmla="*/ 407670 w 454343"/>
              <a:gd name="connsiteY19" fmla="*/ 383857 h 587693"/>
              <a:gd name="connsiteX20" fmla="*/ 454343 w 454343"/>
              <a:gd name="connsiteY20" fmla="*/ 365760 h 587693"/>
              <a:gd name="connsiteX21" fmla="*/ 451485 w 454343"/>
              <a:gd name="connsiteY21" fmla="*/ 397192 h 587693"/>
              <a:gd name="connsiteX22" fmla="*/ 432435 w 454343"/>
              <a:gd name="connsiteY22" fmla="*/ 401955 h 587693"/>
              <a:gd name="connsiteX23" fmla="*/ 420053 w 454343"/>
              <a:gd name="connsiteY23" fmla="*/ 418147 h 587693"/>
              <a:gd name="connsiteX24" fmla="*/ 345758 w 454343"/>
              <a:gd name="connsiteY24" fmla="*/ 418147 h 587693"/>
              <a:gd name="connsiteX25" fmla="*/ 333375 w 454343"/>
              <a:gd name="connsiteY25" fmla="*/ 401955 h 587693"/>
              <a:gd name="connsiteX26" fmla="*/ 308610 w 454343"/>
              <a:gd name="connsiteY26" fmla="*/ 401955 h 587693"/>
              <a:gd name="connsiteX27" fmla="*/ 296228 w 454343"/>
              <a:gd name="connsiteY27" fmla="*/ 418147 h 587693"/>
              <a:gd name="connsiteX28" fmla="*/ 221933 w 454343"/>
              <a:gd name="connsiteY28" fmla="*/ 418147 h 587693"/>
              <a:gd name="connsiteX29" fmla="*/ 209550 w 454343"/>
              <a:gd name="connsiteY29" fmla="*/ 401955 h 587693"/>
              <a:gd name="connsiteX30" fmla="*/ 184785 w 454343"/>
              <a:gd name="connsiteY30" fmla="*/ 401955 h 587693"/>
              <a:gd name="connsiteX31" fmla="*/ 172403 w 454343"/>
              <a:gd name="connsiteY31" fmla="*/ 418147 h 587693"/>
              <a:gd name="connsiteX32" fmla="*/ 98108 w 454343"/>
              <a:gd name="connsiteY32" fmla="*/ 418147 h 587693"/>
              <a:gd name="connsiteX33" fmla="*/ 85725 w 454343"/>
              <a:gd name="connsiteY33" fmla="*/ 401955 h 587693"/>
              <a:gd name="connsiteX34" fmla="*/ 60960 w 454343"/>
              <a:gd name="connsiteY34" fmla="*/ 401955 h 587693"/>
              <a:gd name="connsiteX35" fmla="*/ 48578 w 454343"/>
              <a:gd name="connsiteY35" fmla="*/ 418147 h 587693"/>
              <a:gd name="connsiteX36" fmla="*/ 15240 w 454343"/>
              <a:gd name="connsiteY36" fmla="*/ 437197 h 587693"/>
              <a:gd name="connsiteX37" fmla="*/ 5715 w 454343"/>
              <a:gd name="connsiteY37" fmla="*/ 405765 h 587693"/>
              <a:gd name="connsiteX38" fmla="*/ 23813 w 454343"/>
              <a:gd name="connsiteY38" fmla="*/ 400050 h 587693"/>
              <a:gd name="connsiteX39" fmla="*/ 36195 w 454343"/>
              <a:gd name="connsiteY39" fmla="*/ 383857 h 587693"/>
              <a:gd name="connsiteX40" fmla="*/ 73343 w 454343"/>
              <a:gd name="connsiteY40" fmla="*/ 364569 h 587693"/>
              <a:gd name="connsiteX41" fmla="*/ 441008 w 454343"/>
              <a:gd name="connsiteY41" fmla="*/ 282892 h 587693"/>
              <a:gd name="connsiteX42" fmla="*/ 449580 w 454343"/>
              <a:gd name="connsiteY42" fmla="*/ 314324 h 587693"/>
              <a:gd name="connsiteX43" fmla="*/ 431483 w 454343"/>
              <a:gd name="connsiteY43" fmla="*/ 320039 h 587693"/>
              <a:gd name="connsiteX44" fmla="*/ 419100 w 454343"/>
              <a:gd name="connsiteY44" fmla="*/ 336232 h 587693"/>
              <a:gd name="connsiteX45" fmla="*/ 344805 w 454343"/>
              <a:gd name="connsiteY45" fmla="*/ 336232 h 587693"/>
              <a:gd name="connsiteX46" fmla="*/ 332423 w 454343"/>
              <a:gd name="connsiteY46" fmla="*/ 320039 h 587693"/>
              <a:gd name="connsiteX47" fmla="*/ 307658 w 454343"/>
              <a:gd name="connsiteY47" fmla="*/ 320039 h 587693"/>
              <a:gd name="connsiteX48" fmla="*/ 295275 w 454343"/>
              <a:gd name="connsiteY48" fmla="*/ 336232 h 587693"/>
              <a:gd name="connsiteX49" fmla="*/ 220980 w 454343"/>
              <a:gd name="connsiteY49" fmla="*/ 336232 h 587693"/>
              <a:gd name="connsiteX50" fmla="*/ 208598 w 454343"/>
              <a:gd name="connsiteY50" fmla="*/ 320039 h 587693"/>
              <a:gd name="connsiteX51" fmla="*/ 183833 w 454343"/>
              <a:gd name="connsiteY51" fmla="*/ 320039 h 587693"/>
              <a:gd name="connsiteX52" fmla="*/ 171450 w 454343"/>
              <a:gd name="connsiteY52" fmla="*/ 336232 h 587693"/>
              <a:gd name="connsiteX53" fmla="*/ 97155 w 454343"/>
              <a:gd name="connsiteY53" fmla="*/ 336232 h 587693"/>
              <a:gd name="connsiteX54" fmla="*/ 84773 w 454343"/>
              <a:gd name="connsiteY54" fmla="*/ 320039 h 587693"/>
              <a:gd name="connsiteX55" fmla="*/ 60008 w 454343"/>
              <a:gd name="connsiteY55" fmla="*/ 320039 h 587693"/>
              <a:gd name="connsiteX56" fmla="*/ 47625 w 454343"/>
              <a:gd name="connsiteY56" fmla="*/ 336232 h 587693"/>
              <a:gd name="connsiteX57" fmla="*/ 0 w 454343"/>
              <a:gd name="connsiteY57" fmla="*/ 354330 h 587693"/>
              <a:gd name="connsiteX58" fmla="*/ 2858 w 454343"/>
              <a:gd name="connsiteY58" fmla="*/ 322897 h 587693"/>
              <a:gd name="connsiteX59" fmla="*/ 22860 w 454343"/>
              <a:gd name="connsiteY59" fmla="*/ 318135 h 587693"/>
              <a:gd name="connsiteX60" fmla="*/ 35243 w 454343"/>
              <a:gd name="connsiteY60" fmla="*/ 301942 h 587693"/>
              <a:gd name="connsiteX61" fmla="*/ 109538 w 454343"/>
              <a:gd name="connsiteY61" fmla="*/ 301942 h 587693"/>
              <a:gd name="connsiteX62" fmla="*/ 121920 w 454343"/>
              <a:gd name="connsiteY62" fmla="*/ 318135 h 587693"/>
              <a:gd name="connsiteX63" fmla="*/ 146685 w 454343"/>
              <a:gd name="connsiteY63" fmla="*/ 318135 h 587693"/>
              <a:gd name="connsiteX64" fmla="*/ 159068 w 454343"/>
              <a:gd name="connsiteY64" fmla="*/ 301942 h 587693"/>
              <a:gd name="connsiteX65" fmla="*/ 233363 w 454343"/>
              <a:gd name="connsiteY65" fmla="*/ 301942 h 587693"/>
              <a:gd name="connsiteX66" fmla="*/ 245745 w 454343"/>
              <a:gd name="connsiteY66" fmla="*/ 318135 h 587693"/>
              <a:gd name="connsiteX67" fmla="*/ 270510 w 454343"/>
              <a:gd name="connsiteY67" fmla="*/ 318135 h 587693"/>
              <a:gd name="connsiteX68" fmla="*/ 282893 w 454343"/>
              <a:gd name="connsiteY68" fmla="*/ 301942 h 587693"/>
              <a:gd name="connsiteX69" fmla="*/ 357188 w 454343"/>
              <a:gd name="connsiteY69" fmla="*/ 301942 h 587693"/>
              <a:gd name="connsiteX70" fmla="*/ 369570 w 454343"/>
              <a:gd name="connsiteY70" fmla="*/ 318135 h 587693"/>
              <a:gd name="connsiteX71" fmla="*/ 394335 w 454343"/>
              <a:gd name="connsiteY71" fmla="*/ 318135 h 587693"/>
              <a:gd name="connsiteX72" fmla="*/ 406718 w 454343"/>
              <a:gd name="connsiteY72" fmla="*/ 301942 h 587693"/>
              <a:gd name="connsiteX73" fmla="*/ 441008 w 454343"/>
              <a:gd name="connsiteY73" fmla="*/ 282892 h 587693"/>
              <a:gd name="connsiteX74" fmla="*/ 226695 w 454343"/>
              <a:gd name="connsiteY74" fmla="*/ 36195 h 587693"/>
              <a:gd name="connsiteX75" fmla="*/ 188595 w 454343"/>
              <a:gd name="connsiteY75" fmla="*/ 75248 h 587693"/>
              <a:gd name="connsiteX76" fmla="*/ 188595 w 454343"/>
              <a:gd name="connsiteY76" fmla="*/ 91440 h 587693"/>
              <a:gd name="connsiteX77" fmla="*/ 265747 w 454343"/>
              <a:gd name="connsiteY77" fmla="*/ 91440 h 587693"/>
              <a:gd name="connsiteX78" fmla="*/ 265747 w 454343"/>
              <a:gd name="connsiteY78" fmla="*/ 75248 h 587693"/>
              <a:gd name="connsiteX79" fmla="*/ 226695 w 454343"/>
              <a:gd name="connsiteY79" fmla="*/ 36195 h 587693"/>
              <a:gd name="connsiteX80" fmla="*/ 226695 w 454343"/>
              <a:gd name="connsiteY80" fmla="*/ 0 h 587693"/>
              <a:gd name="connsiteX81" fmla="*/ 301942 w 454343"/>
              <a:gd name="connsiteY81" fmla="*/ 75248 h 587693"/>
              <a:gd name="connsiteX82" fmla="*/ 301942 w 454343"/>
              <a:gd name="connsiteY82" fmla="*/ 145733 h 587693"/>
              <a:gd name="connsiteX83" fmla="*/ 431482 w 454343"/>
              <a:gd name="connsiteY83" fmla="*/ 260985 h 587693"/>
              <a:gd name="connsiteX84" fmla="*/ 381952 w 454343"/>
              <a:gd name="connsiteY84" fmla="*/ 278130 h 587693"/>
              <a:gd name="connsiteX85" fmla="*/ 258127 w 454343"/>
              <a:gd name="connsiteY85" fmla="*/ 278130 h 587693"/>
              <a:gd name="connsiteX86" fmla="*/ 134302 w 454343"/>
              <a:gd name="connsiteY86" fmla="*/ 278130 h 587693"/>
              <a:gd name="connsiteX87" fmla="*/ 16192 w 454343"/>
              <a:gd name="connsiteY87" fmla="*/ 275273 h 587693"/>
              <a:gd name="connsiteX88" fmla="*/ 151447 w 454343"/>
              <a:gd name="connsiteY88" fmla="*/ 145733 h 587693"/>
              <a:gd name="connsiteX89" fmla="*/ 151447 w 454343"/>
              <a:gd name="connsiteY89" fmla="*/ 75248 h 587693"/>
              <a:gd name="connsiteX90" fmla="*/ 226695 w 454343"/>
              <a:gd name="connsiteY90" fmla="*/ 0 h 5876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</a:cxnLst>
            <a:rect l="l" t="t" r="r" b="b"/>
            <a:pathLst>
              <a:path w="454343" h="587693">
                <a:moveTo>
                  <a:pt x="72390" y="441960"/>
                </a:moveTo>
                <a:cubicBezTo>
                  <a:pt x="109538" y="464820"/>
                  <a:pt x="159068" y="464820"/>
                  <a:pt x="196215" y="441960"/>
                </a:cubicBezTo>
                <a:cubicBezTo>
                  <a:pt x="233363" y="464820"/>
                  <a:pt x="282893" y="464820"/>
                  <a:pt x="320040" y="441960"/>
                </a:cubicBezTo>
                <a:cubicBezTo>
                  <a:pt x="355283" y="463867"/>
                  <a:pt x="401955" y="464820"/>
                  <a:pt x="438150" y="445770"/>
                </a:cubicBezTo>
                <a:cubicBezTo>
                  <a:pt x="404813" y="528637"/>
                  <a:pt x="322898" y="587693"/>
                  <a:pt x="227648" y="587693"/>
                </a:cubicBezTo>
                <a:cubicBezTo>
                  <a:pt x="137160" y="587693"/>
                  <a:pt x="60008" y="535305"/>
                  <a:pt x="22860" y="459105"/>
                </a:cubicBezTo>
                <a:cubicBezTo>
                  <a:pt x="40005" y="457200"/>
                  <a:pt x="57150" y="451485"/>
                  <a:pt x="72390" y="441960"/>
                </a:cubicBezTo>
                <a:close/>
                <a:moveTo>
                  <a:pt x="73343" y="364569"/>
                </a:moveTo>
                <a:cubicBezTo>
                  <a:pt x="87154" y="364569"/>
                  <a:pt x="100965" y="370998"/>
                  <a:pt x="110490" y="383857"/>
                </a:cubicBezTo>
                <a:lnTo>
                  <a:pt x="122873" y="400050"/>
                </a:lnTo>
                <a:cubicBezTo>
                  <a:pt x="130493" y="409575"/>
                  <a:pt x="140018" y="409575"/>
                  <a:pt x="147638" y="400050"/>
                </a:cubicBezTo>
                <a:lnTo>
                  <a:pt x="160020" y="383857"/>
                </a:lnTo>
                <a:cubicBezTo>
                  <a:pt x="179070" y="358140"/>
                  <a:pt x="215265" y="358140"/>
                  <a:pt x="234315" y="383857"/>
                </a:cubicBezTo>
                <a:lnTo>
                  <a:pt x="246698" y="400050"/>
                </a:lnTo>
                <a:cubicBezTo>
                  <a:pt x="254318" y="409575"/>
                  <a:pt x="263843" y="409575"/>
                  <a:pt x="271463" y="400050"/>
                </a:cubicBezTo>
                <a:lnTo>
                  <a:pt x="283845" y="383857"/>
                </a:lnTo>
                <a:cubicBezTo>
                  <a:pt x="302895" y="358140"/>
                  <a:pt x="339090" y="358140"/>
                  <a:pt x="358140" y="383857"/>
                </a:cubicBezTo>
                <a:lnTo>
                  <a:pt x="370523" y="400050"/>
                </a:lnTo>
                <a:cubicBezTo>
                  <a:pt x="378143" y="409575"/>
                  <a:pt x="387668" y="409575"/>
                  <a:pt x="395288" y="400050"/>
                </a:cubicBezTo>
                <a:lnTo>
                  <a:pt x="407670" y="383857"/>
                </a:lnTo>
                <a:cubicBezTo>
                  <a:pt x="419100" y="368617"/>
                  <a:pt x="438150" y="362902"/>
                  <a:pt x="454343" y="365760"/>
                </a:cubicBezTo>
                <a:cubicBezTo>
                  <a:pt x="454343" y="376237"/>
                  <a:pt x="453390" y="386715"/>
                  <a:pt x="451485" y="397192"/>
                </a:cubicBezTo>
                <a:cubicBezTo>
                  <a:pt x="445770" y="393382"/>
                  <a:pt x="438150" y="394335"/>
                  <a:pt x="432435" y="401955"/>
                </a:cubicBezTo>
                <a:lnTo>
                  <a:pt x="420053" y="418147"/>
                </a:lnTo>
                <a:cubicBezTo>
                  <a:pt x="401003" y="442912"/>
                  <a:pt x="364808" y="442912"/>
                  <a:pt x="345758" y="418147"/>
                </a:cubicBezTo>
                <a:lnTo>
                  <a:pt x="333375" y="401955"/>
                </a:lnTo>
                <a:cubicBezTo>
                  <a:pt x="326708" y="392430"/>
                  <a:pt x="316230" y="392430"/>
                  <a:pt x="308610" y="401955"/>
                </a:cubicBezTo>
                <a:lnTo>
                  <a:pt x="296228" y="418147"/>
                </a:lnTo>
                <a:cubicBezTo>
                  <a:pt x="277178" y="442912"/>
                  <a:pt x="240983" y="442912"/>
                  <a:pt x="221933" y="418147"/>
                </a:cubicBezTo>
                <a:lnTo>
                  <a:pt x="209550" y="401955"/>
                </a:lnTo>
                <a:cubicBezTo>
                  <a:pt x="202883" y="392430"/>
                  <a:pt x="192405" y="392430"/>
                  <a:pt x="184785" y="401955"/>
                </a:cubicBezTo>
                <a:lnTo>
                  <a:pt x="172403" y="418147"/>
                </a:lnTo>
                <a:cubicBezTo>
                  <a:pt x="153353" y="442912"/>
                  <a:pt x="117158" y="442912"/>
                  <a:pt x="98108" y="418147"/>
                </a:cubicBezTo>
                <a:lnTo>
                  <a:pt x="85725" y="401955"/>
                </a:lnTo>
                <a:cubicBezTo>
                  <a:pt x="79058" y="392430"/>
                  <a:pt x="68580" y="392430"/>
                  <a:pt x="60960" y="401955"/>
                </a:cubicBezTo>
                <a:lnTo>
                  <a:pt x="48578" y="418147"/>
                </a:lnTo>
                <a:cubicBezTo>
                  <a:pt x="40005" y="430530"/>
                  <a:pt x="27623" y="436245"/>
                  <a:pt x="15240" y="437197"/>
                </a:cubicBezTo>
                <a:cubicBezTo>
                  <a:pt x="11430" y="426720"/>
                  <a:pt x="7620" y="416242"/>
                  <a:pt x="5715" y="405765"/>
                </a:cubicBezTo>
                <a:cubicBezTo>
                  <a:pt x="11430" y="408622"/>
                  <a:pt x="19050" y="406717"/>
                  <a:pt x="23813" y="400050"/>
                </a:cubicBezTo>
                <a:lnTo>
                  <a:pt x="36195" y="383857"/>
                </a:lnTo>
                <a:cubicBezTo>
                  <a:pt x="45720" y="370998"/>
                  <a:pt x="59532" y="364569"/>
                  <a:pt x="73343" y="364569"/>
                </a:cubicBezTo>
                <a:close/>
                <a:moveTo>
                  <a:pt x="441008" y="282892"/>
                </a:moveTo>
                <a:cubicBezTo>
                  <a:pt x="444818" y="293369"/>
                  <a:pt x="447675" y="303847"/>
                  <a:pt x="449580" y="314324"/>
                </a:cubicBezTo>
                <a:cubicBezTo>
                  <a:pt x="442913" y="311467"/>
                  <a:pt x="436245" y="313372"/>
                  <a:pt x="431483" y="320039"/>
                </a:cubicBezTo>
                <a:lnTo>
                  <a:pt x="419100" y="336232"/>
                </a:lnTo>
                <a:cubicBezTo>
                  <a:pt x="400050" y="360997"/>
                  <a:pt x="363855" y="360997"/>
                  <a:pt x="344805" y="336232"/>
                </a:cubicBezTo>
                <a:lnTo>
                  <a:pt x="332423" y="320039"/>
                </a:lnTo>
                <a:cubicBezTo>
                  <a:pt x="324803" y="310514"/>
                  <a:pt x="315278" y="310514"/>
                  <a:pt x="307658" y="320039"/>
                </a:cubicBezTo>
                <a:lnTo>
                  <a:pt x="295275" y="336232"/>
                </a:lnTo>
                <a:cubicBezTo>
                  <a:pt x="276225" y="360997"/>
                  <a:pt x="240030" y="360997"/>
                  <a:pt x="220980" y="336232"/>
                </a:cubicBezTo>
                <a:lnTo>
                  <a:pt x="208598" y="320039"/>
                </a:lnTo>
                <a:cubicBezTo>
                  <a:pt x="200978" y="310514"/>
                  <a:pt x="191453" y="310514"/>
                  <a:pt x="183833" y="320039"/>
                </a:cubicBezTo>
                <a:lnTo>
                  <a:pt x="171450" y="336232"/>
                </a:lnTo>
                <a:cubicBezTo>
                  <a:pt x="152400" y="360997"/>
                  <a:pt x="116205" y="360997"/>
                  <a:pt x="97155" y="336232"/>
                </a:cubicBezTo>
                <a:lnTo>
                  <a:pt x="84773" y="320039"/>
                </a:lnTo>
                <a:cubicBezTo>
                  <a:pt x="77153" y="310514"/>
                  <a:pt x="67628" y="310514"/>
                  <a:pt x="60008" y="320039"/>
                </a:cubicBezTo>
                <a:lnTo>
                  <a:pt x="47625" y="336232"/>
                </a:lnTo>
                <a:cubicBezTo>
                  <a:pt x="35243" y="352424"/>
                  <a:pt x="17145" y="358139"/>
                  <a:pt x="0" y="354330"/>
                </a:cubicBezTo>
                <a:cubicBezTo>
                  <a:pt x="0" y="343852"/>
                  <a:pt x="953" y="333374"/>
                  <a:pt x="2858" y="322897"/>
                </a:cubicBezTo>
                <a:cubicBezTo>
                  <a:pt x="9525" y="326707"/>
                  <a:pt x="17145" y="325755"/>
                  <a:pt x="22860" y="318135"/>
                </a:cubicBezTo>
                <a:lnTo>
                  <a:pt x="35243" y="301942"/>
                </a:lnTo>
                <a:cubicBezTo>
                  <a:pt x="54293" y="277177"/>
                  <a:pt x="90488" y="277177"/>
                  <a:pt x="109538" y="301942"/>
                </a:cubicBezTo>
                <a:lnTo>
                  <a:pt x="121920" y="318135"/>
                </a:lnTo>
                <a:cubicBezTo>
                  <a:pt x="128588" y="327660"/>
                  <a:pt x="139065" y="327660"/>
                  <a:pt x="146685" y="318135"/>
                </a:cubicBezTo>
                <a:lnTo>
                  <a:pt x="159068" y="301942"/>
                </a:lnTo>
                <a:cubicBezTo>
                  <a:pt x="178118" y="277177"/>
                  <a:pt x="214313" y="277177"/>
                  <a:pt x="233363" y="301942"/>
                </a:cubicBezTo>
                <a:lnTo>
                  <a:pt x="245745" y="318135"/>
                </a:lnTo>
                <a:cubicBezTo>
                  <a:pt x="252413" y="327660"/>
                  <a:pt x="262890" y="327660"/>
                  <a:pt x="270510" y="318135"/>
                </a:cubicBezTo>
                <a:lnTo>
                  <a:pt x="282893" y="301942"/>
                </a:lnTo>
                <a:cubicBezTo>
                  <a:pt x="301943" y="277177"/>
                  <a:pt x="338138" y="277177"/>
                  <a:pt x="357188" y="301942"/>
                </a:cubicBezTo>
                <a:lnTo>
                  <a:pt x="369570" y="318135"/>
                </a:lnTo>
                <a:cubicBezTo>
                  <a:pt x="376238" y="327660"/>
                  <a:pt x="386715" y="327660"/>
                  <a:pt x="394335" y="318135"/>
                </a:cubicBezTo>
                <a:lnTo>
                  <a:pt x="406718" y="301942"/>
                </a:lnTo>
                <a:cubicBezTo>
                  <a:pt x="416243" y="289559"/>
                  <a:pt x="428625" y="283844"/>
                  <a:pt x="441008" y="282892"/>
                </a:cubicBezTo>
                <a:close/>
                <a:moveTo>
                  <a:pt x="226695" y="36195"/>
                </a:moveTo>
                <a:cubicBezTo>
                  <a:pt x="205740" y="36195"/>
                  <a:pt x="188595" y="54293"/>
                  <a:pt x="188595" y="75248"/>
                </a:cubicBezTo>
                <a:lnTo>
                  <a:pt x="188595" y="91440"/>
                </a:lnTo>
                <a:lnTo>
                  <a:pt x="265747" y="91440"/>
                </a:lnTo>
                <a:lnTo>
                  <a:pt x="265747" y="75248"/>
                </a:lnTo>
                <a:cubicBezTo>
                  <a:pt x="265747" y="53340"/>
                  <a:pt x="247650" y="36195"/>
                  <a:pt x="226695" y="36195"/>
                </a:cubicBezTo>
                <a:close/>
                <a:moveTo>
                  <a:pt x="226695" y="0"/>
                </a:moveTo>
                <a:cubicBezTo>
                  <a:pt x="267652" y="0"/>
                  <a:pt x="301942" y="33338"/>
                  <a:pt x="301942" y="75248"/>
                </a:cubicBezTo>
                <a:lnTo>
                  <a:pt x="301942" y="145733"/>
                </a:lnTo>
                <a:cubicBezTo>
                  <a:pt x="359092" y="165735"/>
                  <a:pt x="405765" y="207645"/>
                  <a:pt x="431482" y="260985"/>
                </a:cubicBezTo>
                <a:cubicBezTo>
                  <a:pt x="414337" y="262890"/>
                  <a:pt x="397192" y="268605"/>
                  <a:pt x="381952" y="278130"/>
                </a:cubicBezTo>
                <a:cubicBezTo>
                  <a:pt x="344805" y="255270"/>
                  <a:pt x="295275" y="255270"/>
                  <a:pt x="258127" y="278130"/>
                </a:cubicBezTo>
                <a:cubicBezTo>
                  <a:pt x="220980" y="255270"/>
                  <a:pt x="171450" y="255270"/>
                  <a:pt x="134302" y="278130"/>
                </a:cubicBezTo>
                <a:cubicBezTo>
                  <a:pt x="99059" y="256223"/>
                  <a:pt x="53340" y="255270"/>
                  <a:pt x="16192" y="275273"/>
                </a:cubicBezTo>
                <a:cubicBezTo>
                  <a:pt x="40957" y="215265"/>
                  <a:pt x="90487" y="167640"/>
                  <a:pt x="151447" y="145733"/>
                </a:cubicBezTo>
                <a:lnTo>
                  <a:pt x="151447" y="75248"/>
                </a:lnTo>
                <a:cubicBezTo>
                  <a:pt x="151447" y="34290"/>
                  <a:pt x="184785" y="0"/>
                  <a:pt x="226695" y="0"/>
                </a:cubicBezTo>
                <a:close/>
              </a:path>
            </a:pathLst>
          </a:custGeom>
          <a:solidFill>
            <a:schemeClr val="accent3"/>
          </a:solidFill>
          <a:ln w="9525" cap="flat">
            <a:noFill/>
            <a:prstDash val="solid"/>
            <a:miter/>
          </a:ln>
          <a:effectLst>
            <a:outerShdw blurRad="38100" dist="25400" dir="5400000" algn="t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75" name="任意多边形: 形状 74">
            <a:extLst>
              <a:ext uri="{FF2B5EF4-FFF2-40B4-BE49-F238E27FC236}">
                <a16:creationId xmlns:a16="http://schemas.microsoft.com/office/drawing/2014/main" id="{C30BFF56-8001-434D-8E04-E89C1C3D2237}"/>
              </a:ext>
            </a:extLst>
          </p:cNvPr>
          <p:cNvSpPr/>
          <p:nvPr/>
        </p:nvSpPr>
        <p:spPr>
          <a:xfrm>
            <a:off x="2726597" y="2656488"/>
            <a:ext cx="384765" cy="497694"/>
          </a:xfrm>
          <a:custGeom>
            <a:avLst/>
            <a:gdLst>
              <a:gd name="connsiteX0" fmla="*/ 72390 w 454343"/>
              <a:gd name="connsiteY0" fmla="*/ 441960 h 587693"/>
              <a:gd name="connsiteX1" fmla="*/ 196215 w 454343"/>
              <a:gd name="connsiteY1" fmla="*/ 441960 h 587693"/>
              <a:gd name="connsiteX2" fmla="*/ 320040 w 454343"/>
              <a:gd name="connsiteY2" fmla="*/ 441960 h 587693"/>
              <a:gd name="connsiteX3" fmla="*/ 438150 w 454343"/>
              <a:gd name="connsiteY3" fmla="*/ 445770 h 587693"/>
              <a:gd name="connsiteX4" fmla="*/ 227648 w 454343"/>
              <a:gd name="connsiteY4" fmla="*/ 587693 h 587693"/>
              <a:gd name="connsiteX5" fmla="*/ 22860 w 454343"/>
              <a:gd name="connsiteY5" fmla="*/ 459105 h 587693"/>
              <a:gd name="connsiteX6" fmla="*/ 72390 w 454343"/>
              <a:gd name="connsiteY6" fmla="*/ 441960 h 587693"/>
              <a:gd name="connsiteX7" fmla="*/ 73343 w 454343"/>
              <a:gd name="connsiteY7" fmla="*/ 364569 h 587693"/>
              <a:gd name="connsiteX8" fmla="*/ 110490 w 454343"/>
              <a:gd name="connsiteY8" fmla="*/ 383857 h 587693"/>
              <a:gd name="connsiteX9" fmla="*/ 122873 w 454343"/>
              <a:gd name="connsiteY9" fmla="*/ 400050 h 587693"/>
              <a:gd name="connsiteX10" fmla="*/ 147638 w 454343"/>
              <a:gd name="connsiteY10" fmla="*/ 400050 h 587693"/>
              <a:gd name="connsiteX11" fmla="*/ 160020 w 454343"/>
              <a:gd name="connsiteY11" fmla="*/ 383857 h 587693"/>
              <a:gd name="connsiteX12" fmla="*/ 234315 w 454343"/>
              <a:gd name="connsiteY12" fmla="*/ 383857 h 587693"/>
              <a:gd name="connsiteX13" fmla="*/ 246698 w 454343"/>
              <a:gd name="connsiteY13" fmla="*/ 400050 h 587693"/>
              <a:gd name="connsiteX14" fmla="*/ 271463 w 454343"/>
              <a:gd name="connsiteY14" fmla="*/ 400050 h 587693"/>
              <a:gd name="connsiteX15" fmla="*/ 283845 w 454343"/>
              <a:gd name="connsiteY15" fmla="*/ 383857 h 587693"/>
              <a:gd name="connsiteX16" fmla="*/ 358140 w 454343"/>
              <a:gd name="connsiteY16" fmla="*/ 383857 h 587693"/>
              <a:gd name="connsiteX17" fmla="*/ 370523 w 454343"/>
              <a:gd name="connsiteY17" fmla="*/ 400050 h 587693"/>
              <a:gd name="connsiteX18" fmla="*/ 395288 w 454343"/>
              <a:gd name="connsiteY18" fmla="*/ 400050 h 587693"/>
              <a:gd name="connsiteX19" fmla="*/ 407670 w 454343"/>
              <a:gd name="connsiteY19" fmla="*/ 383857 h 587693"/>
              <a:gd name="connsiteX20" fmla="*/ 454343 w 454343"/>
              <a:gd name="connsiteY20" fmla="*/ 365760 h 587693"/>
              <a:gd name="connsiteX21" fmla="*/ 451485 w 454343"/>
              <a:gd name="connsiteY21" fmla="*/ 397192 h 587693"/>
              <a:gd name="connsiteX22" fmla="*/ 432435 w 454343"/>
              <a:gd name="connsiteY22" fmla="*/ 401955 h 587693"/>
              <a:gd name="connsiteX23" fmla="*/ 420053 w 454343"/>
              <a:gd name="connsiteY23" fmla="*/ 418147 h 587693"/>
              <a:gd name="connsiteX24" fmla="*/ 345758 w 454343"/>
              <a:gd name="connsiteY24" fmla="*/ 418147 h 587693"/>
              <a:gd name="connsiteX25" fmla="*/ 333375 w 454343"/>
              <a:gd name="connsiteY25" fmla="*/ 401955 h 587693"/>
              <a:gd name="connsiteX26" fmla="*/ 308610 w 454343"/>
              <a:gd name="connsiteY26" fmla="*/ 401955 h 587693"/>
              <a:gd name="connsiteX27" fmla="*/ 296228 w 454343"/>
              <a:gd name="connsiteY27" fmla="*/ 418147 h 587693"/>
              <a:gd name="connsiteX28" fmla="*/ 221933 w 454343"/>
              <a:gd name="connsiteY28" fmla="*/ 418147 h 587693"/>
              <a:gd name="connsiteX29" fmla="*/ 209550 w 454343"/>
              <a:gd name="connsiteY29" fmla="*/ 401955 h 587693"/>
              <a:gd name="connsiteX30" fmla="*/ 184785 w 454343"/>
              <a:gd name="connsiteY30" fmla="*/ 401955 h 587693"/>
              <a:gd name="connsiteX31" fmla="*/ 172403 w 454343"/>
              <a:gd name="connsiteY31" fmla="*/ 418147 h 587693"/>
              <a:gd name="connsiteX32" fmla="*/ 98108 w 454343"/>
              <a:gd name="connsiteY32" fmla="*/ 418147 h 587693"/>
              <a:gd name="connsiteX33" fmla="*/ 85725 w 454343"/>
              <a:gd name="connsiteY33" fmla="*/ 401955 h 587693"/>
              <a:gd name="connsiteX34" fmla="*/ 60960 w 454343"/>
              <a:gd name="connsiteY34" fmla="*/ 401955 h 587693"/>
              <a:gd name="connsiteX35" fmla="*/ 48578 w 454343"/>
              <a:gd name="connsiteY35" fmla="*/ 418147 h 587693"/>
              <a:gd name="connsiteX36" fmla="*/ 15240 w 454343"/>
              <a:gd name="connsiteY36" fmla="*/ 437197 h 587693"/>
              <a:gd name="connsiteX37" fmla="*/ 5715 w 454343"/>
              <a:gd name="connsiteY37" fmla="*/ 405765 h 587693"/>
              <a:gd name="connsiteX38" fmla="*/ 23813 w 454343"/>
              <a:gd name="connsiteY38" fmla="*/ 400050 h 587693"/>
              <a:gd name="connsiteX39" fmla="*/ 36195 w 454343"/>
              <a:gd name="connsiteY39" fmla="*/ 383857 h 587693"/>
              <a:gd name="connsiteX40" fmla="*/ 73343 w 454343"/>
              <a:gd name="connsiteY40" fmla="*/ 364569 h 587693"/>
              <a:gd name="connsiteX41" fmla="*/ 441008 w 454343"/>
              <a:gd name="connsiteY41" fmla="*/ 282892 h 587693"/>
              <a:gd name="connsiteX42" fmla="*/ 449580 w 454343"/>
              <a:gd name="connsiteY42" fmla="*/ 314324 h 587693"/>
              <a:gd name="connsiteX43" fmla="*/ 431483 w 454343"/>
              <a:gd name="connsiteY43" fmla="*/ 320039 h 587693"/>
              <a:gd name="connsiteX44" fmla="*/ 419100 w 454343"/>
              <a:gd name="connsiteY44" fmla="*/ 336232 h 587693"/>
              <a:gd name="connsiteX45" fmla="*/ 344805 w 454343"/>
              <a:gd name="connsiteY45" fmla="*/ 336232 h 587693"/>
              <a:gd name="connsiteX46" fmla="*/ 332423 w 454343"/>
              <a:gd name="connsiteY46" fmla="*/ 320039 h 587693"/>
              <a:gd name="connsiteX47" fmla="*/ 307658 w 454343"/>
              <a:gd name="connsiteY47" fmla="*/ 320039 h 587693"/>
              <a:gd name="connsiteX48" fmla="*/ 295275 w 454343"/>
              <a:gd name="connsiteY48" fmla="*/ 336232 h 587693"/>
              <a:gd name="connsiteX49" fmla="*/ 220980 w 454343"/>
              <a:gd name="connsiteY49" fmla="*/ 336232 h 587693"/>
              <a:gd name="connsiteX50" fmla="*/ 208598 w 454343"/>
              <a:gd name="connsiteY50" fmla="*/ 320039 h 587693"/>
              <a:gd name="connsiteX51" fmla="*/ 183833 w 454343"/>
              <a:gd name="connsiteY51" fmla="*/ 320039 h 587693"/>
              <a:gd name="connsiteX52" fmla="*/ 171450 w 454343"/>
              <a:gd name="connsiteY52" fmla="*/ 336232 h 587693"/>
              <a:gd name="connsiteX53" fmla="*/ 97155 w 454343"/>
              <a:gd name="connsiteY53" fmla="*/ 336232 h 587693"/>
              <a:gd name="connsiteX54" fmla="*/ 84773 w 454343"/>
              <a:gd name="connsiteY54" fmla="*/ 320039 h 587693"/>
              <a:gd name="connsiteX55" fmla="*/ 60008 w 454343"/>
              <a:gd name="connsiteY55" fmla="*/ 320039 h 587693"/>
              <a:gd name="connsiteX56" fmla="*/ 47625 w 454343"/>
              <a:gd name="connsiteY56" fmla="*/ 336232 h 587693"/>
              <a:gd name="connsiteX57" fmla="*/ 0 w 454343"/>
              <a:gd name="connsiteY57" fmla="*/ 354330 h 587693"/>
              <a:gd name="connsiteX58" fmla="*/ 2858 w 454343"/>
              <a:gd name="connsiteY58" fmla="*/ 322897 h 587693"/>
              <a:gd name="connsiteX59" fmla="*/ 22860 w 454343"/>
              <a:gd name="connsiteY59" fmla="*/ 318135 h 587693"/>
              <a:gd name="connsiteX60" fmla="*/ 35243 w 454343"/>
              <a:gd name="connsiteY60" fmla="*/ 301942 h 587693"/>
              <a:gd name="connsiteX61" fmla="*/ 109538 w 454343"/>
              <a:gd name="connsiteY61" fmla="*/ 301942 h 587693"/>
              <a:gd name="connsiteX62" fmla="*/ 121920 w 454343"/>
              <a:gd name="connsiteY62" fmla="*/ 318135 h 587693"/>
              <a:gd name="connsiteX63" fmla="*/ 146685 w 454343"/>
              <a:gd name="connsiteY63" fmla="*/ 318135 h 587693"/>
              <a:gd name="connsiteX64" fmla="*/ 159068 w 454343"/>
              <a:gd name="connsiteY64" fmla="*/ 301942 h 587693"/>
              <a:gd name="connsiteX65" fmla="*/ 233363 w 454343"/>
              <a:gd name="connsiteY65" fmla="*/ 301942 h 587693"/>
              <a:gd name="connsiteX66" fmla="*/ 245745 w 454343"/>
              <a:gd name="connsiteY66" fmla="*/ 318135 h 587693"/>
              <a:gd name="connsiteX67" fmla="*/ 270510 w 454343"/>
              <a:gd name="connsiteY67" fmla="*/ 318135 h 587693"/>
              <a:gd name="connsiteX68" fmla="*/ 282893 w 454343"/>
              <a:gd name="connsiteY68" fmla="*/ 301942 h 587693"/>
              <a:gd name="connsiteX69" fmla="*/ 357188 w 454343"/>
              <a:gd name="connsiteY69" fmla="*/ 301942 h 587693"/>
              <a:gd name="connsiteX70" fmla="*/ 369570 w 454343"/>
              <a:gd name="connsiteY70" fmla="*/ 318135 h 587693"/>
              <a:gd name="connsiteX71" fmla="*/ 394335 w 454343"/>
              <a:gd name="connsiteY71" fmla="*/ 318135 h 587693"/>
              <a:gd name="connsiteX72" fmla="*/ 406718 w 454343"/>
              <a:gd name="connsiteY72" fmla="*/ 301942 h 587693"/>
              <a:gd name="connsiteX73" fmla="*/ 441008 w 454343"/>
              <a:gd name="connsiteY73" fmla="*/ 282892 h 587693"/>
              <a:gd name="connsiteX74" fmla="*/ 226695 w 454343"/>
              <a:gd name="connsiteY74" fmla="*/ 36195 h 587693"/>
              <a:gd name="connsiteX75" fmla="*/ 188595 w 454343"/>
              <a:gd name="connsiteY75" fmla="*/ 75248 h 587693"/>
              <a:gd name="connsiteX76" fmla="*/ 188595 w 454343"/>
              <a:gd name="connsiteY76" fmla="*/ 91440 h 587693"/>
              <a:gd name="connsiteX77" fmla="*/ 265747 w 454343"/>
              <a:gd name="connsiteY77" fmla="*/ 91440 h 587693"/>
              <a:gd name="connsiteX78" fmla="*/ 265747 w 454343"/>
              <a:gd name="connsiteY78" fmla="*/ 75248 h 587693"/>
              <a:gd name="connsiteX79" fmla="*/ 226695 w 454343"/>
              <a:gd name="connsiteY79" fmla="*/ 36195 h 587693"/>
              <a:gd name="connsiteX80" fmla="*/ 226695 w 454343"/>
              <a:gd name="connsiteY80" fmla="*/ 0 h 587693"/>
              <a:gd name="connsiteX81" fmla="*/ 301942 w 454343"/>
              <a:gd name="connsiteY81" fmla="*/ 75248 h 587693"/>
              <a:gd name="connsiteX82" fmla="*/ 301942 w 454343"/>
              <a:gd name="connsiteY82" fmla="*/ 145733 h 587693"/>
              <a:gd name="connsiteX83" fmla="*/ 431482 w 454343"/>
              <a:gd name="connsiteY83" fmla="*/ 260985 h 587693"/>
              <a:gd name="connsiteX84" fmla="*/ 381952 w 454343"/>
              <a:gd name="connsiteY84" fmla="*/ 278130 h 587693"/>
              <a:gd name="connsiteX85" fmla="*/ 258127 w 454343"/>
              <a:gd name="connsiteY85" fmla="*/ 278130 h 587693"/>
              <a:gd name="connsiteX86" fmla="*/ 134302 w 454343"/>
              <a:gd name="connsiteY86" fmla="*/ 278130 h 587693"/>
              <a:gd name="connsiteX87" fmla="*/ 16192 w 454343"/>
              <a:gd name="connsiteY87" fmla="*/ 275273 h 587693"/>
              <a:gd name="connsiteX88" fmla="*/ 151447 w 454343"/>
              <a:gd name="connsiteY88" fmla="*/ 145733 h 587693"/>
              <a:gd name="connsiteX89" fmla="*/ 151447 w 454343"/>
              <a:gd name="connsiteY89" fmla="*/ 75248 h 587693"/>
              <a:gd name="connsiteX90" fmla="*/ 226695 w 454343"/>
              <a:gd name="connsiteY90" fmla="*/ 0 h 5876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</a:cxnLst>
            <a:rect l="l" t="t" r="r" b="b"/>
            <a:pathLst>
              <a:path w="454343" h="587693">
                <a:moveTo>
                  <a:pt x="72390" y="441960"/>
                </a:moveTo>
                <a:cubicBezTo>
                  <a:pt x="109538" y="464820"/>
                  <a:pt x="159068" y="464820"/>
                  <a:pt x="196215" y="441960"/>
                </a:cubicBezTo>
                <a:cubicBezTo>
                  <a:pt x="233363" y="464820"/>
                  <a:pt x="282893" y="464820"/>
                  <a:pt x="320040" y="441960"/>
                </a:cubicBezTo>
                <a:cubicBezTo>
                  <a:pt x="355283" y="463867"/>
                  <a:pt x="401955" y="464820"/>
                  <a:pt x="438150" y="445770"/>
                </a:cubicBezTo>
                <a:cubicBezTo>
                  <a:pt x="404813" y="528637"/>
                  <a:pt x="322898" y="587693"/>
                  <a:pt x="227648" y="587693"/>
                </a:cubicBezTo>
                <a:cubicBezTo>
                  <a:pt x="137160" y="587693"/>
                  <a:pt x="60008" y="535305"/>
                  <a:pt x="22860" y="459105"/>
                </a:cubicBezTo>
                <a:cubicBezTo>
                  <a:pt x="40005" y="457200"/>
                  <a:pt x="57150" y="451485"/>
                  <a:pt x="72390" y="441960"/>
                </a:cubicBezTo>
                <a:close/>
                <a:moveTo>
                  <a:pt x="73343" y="364569"/>
                </a:moveTo>
                <a:cubicBezTo>
                  <a:pt x="87154" y="364569"/>
                  <a:pt x="100965" y="370998"/>
                  <a:pt x="110490" y="383857"/>
                </a:cubicBezTo>
                <a:lnTo>
                  <a:pt x="122873" y="400050"/>
                </a:lnTo>
                <a:cubicBezTo>
                  <a:pt x="130493" y="409575"/>
                  <a:pt x="140018" y="409575"/>
                  <a:pt x="147638" y="400050"/>
                </a:cubicBezTo>
                <a:lnTo>
                  <a:pt x="160020" y="383857"/>
                </a:lnTo>
                <a:cubicBezTo>
                  <a:pt x="179070" y="358140"/>
                  <a:pt x="215265" y="358140"/>
                  <a:pt x="234315" y="383857"/>
                </a:cubicBezTo>
                <a:lnTo>
                  <a:pt x="246698" y="400050"/>
                </a:lnTo>
                <a:cubicBezTo>
                  <a:pt x="254318" y="409575"/>
                  <a:pt x="263843" y="409575"/>
                  <a:pt x="271463" y="400050"/>
                </a:cubicBezTo>
                <a:lnTo>
                  <a:pt x="283845" y="383857"/>
                </a:lnTo>
                <a:cubicBezTo>
                  <a:pt x="302895" y="358140"/>
                  <a:pt x="339090" y="358140"/>
                  <a:pt x="358140" y="383857"/>
                </a:cubicBezTo>
                <a:lnTo>
                  <a:pt x="370523" y="400050"/>
                </a:lnTo>
                <a:cubicBezTo>
                  <a:pt x="378143" y="409575"/>
                  <a:pt x="387668" y="409575"/>
                  <a:pt x="395288" y="400050"/>
                </a:cubicBezTo>
                <a:lnTo>
                  <a:pt x="407670" y="383857"/>
                </a:lnTo>
                <a:cubicBezTo>
                  <a:pt x="419100" y="368617"/>
                  <a:pt x="438150" y="362902"/>
                  <a:pt x="454343" y="365760"/>
                </a:cubicBezTo>
                <a:cubicBezTo>
                  <a:pt x="454343" y="376237"/>
                  <a:pt x="453390" y="386715"/>
                  <a:pt x="451485" y="397192"/>
                </a:cubicBezTo>
                <a:cubicBezTo>
                  <a:pt x="445770" y="393382"/>
                  <a:pt x="438150" y="394335"/>
                  <a:pt x="432435" y="401955"/>
                </a:cubicBezTo>
                <a:lnTo>
                  <a:pt x="420053" y="418147"/>
                </a:lnTo>
                <a:cubicBezTo>
                  <a:pt x="401003" y="442912"/>
                  <a:pt x="364808" y="442912"/>
                  <a:pt x="345758" y="418147"/>
                </a:cubicBezTo>
                <a:lnTo>
                  <a:pt x="333375" y="401955"/>
                </a:lnTo>
                <a:cubicBezTo>
                  <a:pt x="326708" y="392430"/>
                  <a:pt x="316230" y="392430"/>
                  <a:pt x="308610" y="401955"/>
                </a:cubicBezTo>
                <a:lnTo>
                  <a:pt x="296228" y="418147"/>
                </a:lnTo>
                <a:cubicBezTo>
                  <a:pt x="277178" y="442912"/>
                  <a:pt x="240983" y="442912"/>
                  <a:pt x="221933" y="418147"/>
                </a:cubicBezTo>
                <a:lnTo>
                  <a:pt x="209550" y="401955"/>
                </a:lnTo>
                <a:cubicBezTo>
                  <a:pt x="202883" y="392430"/>
                  <a:pt x="192405" y="392430"/>
                  <a:pt x="184785" y="401955"/>
                </a:cubicBezTo>
                <a:lnTo>
                  <a:pt x="172403" y="418147"/>
                </a:lnTo>
                <a:cubicBezTo>
                  <a:pt x="153353" y="442912"/>
                  <a:pt x="117158" y="442912"/>
                  <a:pt x="98108" y="418147"/>
                </a:cubicBezTo>
                <a:lnTo>
                  <a:pt x="85725" y="401955"/>
                </a:lnTo>
                <a:cubicBezTo>
                  <a:pt x="79058" y="392430"/>
                  <a:pt x="68580" y="392430"/>
                  <a:pt x="60960" y="401955"/>
                </a:cubicBezTo>
                <a:lnTo>
                  <a:pt x="48578" y="418147"/>
                </a:lnTo>
                <a:cubicBezTo>
                  <a:pt x="40005" y="430530"/>
                  <a:pt x="27623" y="436245"/>
                  <a:pt x="15240" y="437197"/>
                </a:cubicBezTo>
                <a:cubicBezTo>
                  <a:pt x="11430" y="426720"/>
                  <a:pt x="7620" y="416242"/>
                  <a:pt x="5715" y="405765"/>
                </a:cubicBezTo>
                <a:cubicBezTo>
                  <a:pt x="11430" y="408622"/>
                  <a:pt x="19050" y="406717"/>
                  <a:pt x="23813" y="400050"/>
                </a:cubicBezTo>
                <a:lnTo>
                  <a:pt x="36195" y="383857"/>
                </a:lnTo>
                <a:cubicBezTo>
                  <a:pt x="45720" y="370998"/>
                  <a:pt x="59532" y="364569"/>
                  <a:pt x="73343" y="364569"/>
                </a:cubicBezTo>
                <a:close/>
                <a:moveTo>
                  <a:pt x="441008" y="282892"/>
                </a:moveTo>
                <a:cubicBezTo>
                  <a:pt x="444818" y="293369"/>
                  <a:pt x="447675" y="303847"/>
                  <a:pt x="449580" y="314324"/>
                </a:cubicBezTo>
                <a:cubicBezTo>
                  <a:pt x="442913" y="311467"/>
                  <a:pt x="436245" y="313372"/>
                  <a:pt x="431483" y="320039"/>
                </a:cubicBezTo>
                <a:lnTo>
                  <a:pt x="419100" y="336232"/>
                </a:lnTo>
                <a:cubicBezTo>
                  <a:pt x="400050" y="360997"/>
                  <a:pt x="363855" y="360997"/>
                  <a:pt x="344805" y="336232"/>
                </a:cubicBezTo>
                <a:lnTo>
                  <a:pt x="332423" y="320039"/>
                </a:lnTo>
                <a:cubicBezTo>
                  <a:pt x="324803" y="310514"/>
                  <a:pt x="315278" y="310514"/>
                  <a:pt x="307658" y="320039"/>
                </a:cubicBezTo>
                <a:lnTo>
                  <a:pt x="295275" y="336232"/>
                </a:lnTo>
                <a:cubicBezTo>
                  <a:pt x="276225" y="360997"/>
                  <a:pt x="240030" y="360997"/>
                  <a:pt x="220980" y="336232"/>
                </a:cubicBezTo>
                <a:lnTo>
                  <a:pt x="208598" y="320039"/>
                </a:lnTo>
                <a:cubicBezTo>
                  <a:pt x="200978" y="310514"/>
                  <a:pt x="191453" y="310514"/>
                  <a:pt x="183833" y="320039"/>
                </a:cubicBezTo>
                <a:lnTo>
                  <a:pt x="171450" y="336232"/>
                </a:lnTo>
                <a:cubicBezTo>
                  <a:pt x="152400" y="360997"/>
                  <a:pt x="116205" y="360997"/>
                  <a:pt x="97155" y="336232"/>
                </a:cubicBezTo>
                <a:lnTo>
                  <a:pt x="84773" y="320039"/>
                </a:lnTo>
                <a:cubicBezTo>
                  <a:pt x="77153" y="310514"/>
                  <a:pt x="67628" y="310514"/>
                  <a:pt x="60008" y="320039"/>
                </a:cubicBezTo>
                <a:lnTo>
                  <a:pt x="47625" y="336232"/>
                </a:lnTo>
                <a:cubicBezTo>
                  <a:pt x="35243" y="352424"/>
                  <a:pt x="17145" y="358139"/>
                  <a:pt x="0" y="354330"/>
                </a:cubicBezTo>
                <a:cubicBezTo>
                  <a:pt x="0" y="343852"/>
                  <a:pt x="953" y="333374"/>
                  <a:pt x="2858" y="322897"/>
                </a:cubicBezTo>
                <a:cubicBezTo>
                  <a:pt x="9525" y="326707"/>
                  <a:pt x="17145" y="325755"/>
                  <a:pt x="22860" y="318135"/>
                </a:cubicBezTo>
                <a:lnTo>
                  <a:pt x="35243" y="301942"/>
                </a:lnTo>
                <a:cubicBezTo>
                  <a:pt x="54293" y="277177"/>
                  <a:pt x="90488" y="277177"/>
                  <a:pt x="109538" y="301942"/>
                </a:cubicBezTo>
                <a:lnTo>
                  <a:pt x="121920" y="318135"/>
                </a:lnTo>
                <a:cubicBezTo>
                  <a:pt x="128588" y="327660"/>
                  <a:pt x="139065" y="327660"/>
                  <a:pt x="146685" y="318135"/>
                </a:cubicBezTo>
                <a:lnTo>
                  <a:pt x="159068" y="301942"/>
                </a:lnTo>
                <a:cubicBezTo>
                  <a:pt x="178118" y="277177"/>
                  <a:pt x="214313" y="277177"/>
                  <a:pt x="233363" y="301942"/>
                </a:cubicBezTo>
                <a:lnTo>
                  <a:pt x="245745" y="318135"/>
                </a:lnTo>
                <a:cubicBezTo>
                  <a:pt x="252413" y="327660"/>
                  <a:pt x="262890" y="327660"/>
                  <a:pt x="270510" y="318135"/>
                </a:cubicBezTo>
                <a:lnTo>
                  <a:pt x="282893" y="301942"/>
                </a:lnTo>
                <a:cubicBezTo>
                  <a:pt x="301943" y="277177"/>
                  <a:pt x="338138" y="277177"/>
                  <a:pt x="357188" y="301942"/>
                </a:cubicBezTo>
                <a:lnTo>
                  <a:pt x="369570" y="318135"/>
                </a:lnTo>
                <a:cubicBezTo>
                  <a:pt x="376238" y="327660"/>
                  <a:pt x="386715" y="327660"/>
                  <a:pt x="394335" y="318135"/>
                </a:cubicBezTo>
                <a:lnTo>
                  <a:pt x="406718" y="301942"/>
                </a:lnTo>
                <a:cubicBezTo>
                  <a:pt x="416243" y="289559"/>
                  <a:pt x="428625" y="283844"/>
                  <a:pt x="441008" y="282892"/>
                </a:cubicBezTo>
                <a:close/>
                <a:moveTo>
                  <a:pt x="226695" y="36195"/>
                </a:moveTo>
                <a:cubicBezTo>
                  <a:pt x="205740" y="36195"/>
                  <a:pt x="188595" y="54293"/>
                  <a:pt x="188595" y="75248"/>
                </a:cubicBezTo>
                <a:lnTo>
                  <a:pt x="188595" y="91440"/>
                </a:lnTo>
                <a:lnTo>
                  <a:pt x="265747" y="91440"/>
                </a:lnTo>
                <a:lnTo>
                  <a:pt x="265747" y="75248"/>
                </a:lnTo>
                <a:cubicBezTo>
                  <a:pt x="265747" y="53340"/>
                  <a:pt x="247650" y="36195"/>
                  <a:pt x="226695" y="36195"/>
                </a:cubicBezTo>
                <a:close/>
                <a:moveTo>
                  <a:pt x="226695" y="0"/>
                </a:moveTo>
                <a:cubicBezTo>
                  <a:pt x="267652" y="0"/>
                  <a:pt x="301942" y="33338"/>
                  <a:pt x="301942" y="75248"/>
                </a:cubicBezTo>
                <a:lnTo>
                  <a:pt x="301942" y="145733"/>
                </a:lnTo>
                <a:cubicBezTo>
                  <a:pt x="359092" y="165735"/>
                  <a:pt x="405765" y="207645"/>
                  <a:pt x="431482" y="260985"/>
                </a:cubicBezTo>
                <a:cubicBezTo>
                  <a:pt x="414337" y="262890"/>
                  <a:pt x="397192" y="268605"/>
                  <a:pt x="381952" y="278130"/>
                </a:cubicBezTo>
                <a:cubicBezTo>
                  <a:pt x="344805" y="255270"/>
                  <a:pt x="295275" y="255270"/>
                  <a:pt x="258127" y="278130"/>
                </a:cubicBezTo>
                <a:cubicBezTo>
                  <a:pt x="220980" y="255270"/>
                  <a:pt x="171450" y="255270"/>
                  <a:pt x="134302" y="278130"/>
                </a:cubicBezTo>
                <a:cubicBezTo>
                  <a:pt x="99059" y="256223"/>
                  <a:pt x="53340" y="255270"/>
                  <a:pt x="16192" y="275273"/>
                </a:cubicBezTo>
                <a:cubicBezTo>
                  <a:pt x="40957" y="215265"/>
                  <a:pt x="90487" y="167640"/>
                  <a:pt x="151447" y="145733"/>
                </a:cubicBezTo>
                <a:lnTo>
                  <a:pt x="151447" y="75248"/>
                </a:lnTo>
                <a:cubicBezTo>
                  <a:pt x="151447" y="34290"/>
                  <a:pt x="184785" y="0"/>
                  <a:pt x="226695" y="0"/>
                </a:cubicBezTo>
                <a:close/>
              </a:path>
            </a:pathLst>
          </a:custGeom>
          <a:solidFill>
            <a:schemeClr val="accent3"/>
          </a:solidFill>
          <a:ln w="9525" cap="flat">
            <a:noFill/>
            <a:prstDash val="solid"/>
            <a:miter/>
          </a:ln>
          <a:effectLst>
            <a:outerShdw blurRad="38100" dist="25400" dir="5400000" algn="t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81" name="任意多边形: 形状 80">
            <a:extLst>
              <a:ext uri="{FF2B5EF4-FFF2-40B4-BE49-F238E27FC236}">
                <a16:creationId xmlns:a16="http://schemas.microsoft.com/office/drawing/2014/main" id="{09685FF0-12CA-4C66-9DFF-83FC727CFFC3}"/>
              </a:ext>
            </a:extLst>
          </p:cNvPr>
          <p:cNvSpPr/>
          <p:nvPr/>
        </p:nvSpPr>
        <p:spPr>
          <a:xfrm>
            <a:off x="3599555" y="2198042"/>
            <a:ext cx="524770" cy="616405"/>
          </a:xfrm>
          <a:custGeom>
            <a:avLst/>
            <a:gdLst>
              <a:gd name="connsiteX0" fmla="*/ 197119 w 524770"/>
              <a:gd name="connsiteY0" fmla="*/ 540920 h 616405"/>
              <a:gd name="connsiteX1" fmla="*/ 229752 w 524770"/>
              <a:gd name="connsiteY1" fmla="*/ 541579 h 616405"/>
              <a:gd name="connsiteX2" fmla="*/ 262386 w 524770"/>
              <a:gd name="connsiteY2" fmla="*/ 540920 h 616405"/>
              <a:gd name="connsiteX3" fmla="*/ 295019 w 524770"/>
              <a:gd name="connsiteY3" fmla="*/ 541579 h 616405"/>
              <a:gd name="connsiteX4" fmla="*/ 327652 w 524770"/>
              <a:gd name="connsiteY4" fmla="*/ 540920 h 616405"/>
              <a:gd name="connsiteX5" fmla="*/ 328311 w 524770"/>
              <a:gd name="connsiteY5" fmla="*/ 550480 h 616405"/>
              <a:gd name="connsiteX6" fmla="*/ 262386 w 524770"/>
              <a:gd name="connsiteY6" fmla="*/ 616405 h 616405"/>
              <a:gd name="connsiteX7" fmla="*/ 196459 w 524770"/>
              <a:gd name="connsiteY7" fmla="*/ 550480 h 616405"/>
              <a:gd name="connsiteX8" fmla="*/ 197119 w 524770"/>
              <a:gd name="connsiteY8" fmla="*/ 540920 h 616405"/>
              <a:gd name="connsiteX9" fmla="*/ 263639 w 524770"/>
              <a:gd name="connsiteY9" fmla="*/ 14145 h 616405"/>
              <a:gd name="connsiteX10" fmla="*/ 246647 w 524770"/>
              <a:gd name="connsiteY10" fmla="*/ 22359 h 616405"/>
              <a:gd name="connsiteX11" fmla="*/ 236425 w 524770"/>
              <a:gd name="connsiteY11" fmla="*/ 52084 h 616405"/>
              <a:gd name="connsiteX12" fmla="*/ 291583 w 524770"/>
              <a:gd name="connsiteY12" fmla="*/ 51434 h 616405"/>
              <a:gd name="connsiteX13" fmla="*/ 280785 w 524770"/>
              <a:gd name="connsiteY13" fmla="*/ 21761 h 616405"/>
              <a:gd name="connsiteX14" fmla="*/ 263639 w 524770"/>
              <a:gd name="connsiteY14" fmla="*/ 14145 h 616405"/>
              <a:gd name="connsiteX15" fmla="*/ 262385 w 524770"/>
              <a:gd name="connsiteY15" fmla="*/ 0 h 616405"/>
              <a:gd name="connsiteX16" fmla="*/ 302930 w 524770"/>
              <a:gd name="connsiteY16" fmla="*/ 40544 h 616405"/>
              <a:gd name="connsiteX17" fmla="*/ 302930 w 524770"/>
              <a:gd name="connsiteY17" fmla="*/ 66256 h 616405"/>
              <a:gd name="connsiteX18" fmla="*/ 391929 w 524770"/>
              <a:gd name="connsiteY18" fmla="*/ 276229 h 616405"/>
              <a:gd name="connsiteX19" fmla="*/ 524770 w 524770"/>
              <a:gd name="connsiteY19" fmla="*/ 481258 h 616405"/>
              <a:gd name="connsiteX20" fmla="*/ 262385 w 524770"/>
              <a:gd name="connsiteY20" fmla="*/ 528395 h 616405"/>
              <a:gd name="connsiteX21" fmla="*/ 0 w 524770"/>
              <a:gd name="connsiteY21" fmla="*/ 481258 h 616405"/>
              <a:gd name="connsiteX22" fmla="*/ 132841 w 524770"/>
              <a:gd name="connsiteY22" fmla="*/ 276229 h 616405"/>
              <a:gd name="connsiteX23" fmla="*/ 221841 w 524770"/>
              <a:gd name="connsiteY23" fmla="*/ 66256 h 616405"/>
              <a:gd name="connsiteX24" fmla="*/ 221841 w 524770"/>
              <a:gd name="connsiteY24" fmla="*/ 40544 h 616405"/>
              <a:gd name="connsiteX25" fmla="*/ 262385 w 524770"/>
              <a:gd name="connsiteY25" fmla="*/ 0 h 6164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524770" h="616405">
                <a:moveTo>
                  <a:pt x="197119" y="540920"/>
                </a:moveTo>
                <a:cubicBezTo>
                  <a:pt x="208985" y="541579"/>
                  <a:pt x="219863" y="541579"/>
                  <a:pt x="229752" y="541579"/>
                </a:cubicBezTo>
                <a:cubicBezTo>
                  <a:pt x="247552" y="541579"/>
                  <a:pt x="259748" y="540920"/>
                  <a:pt x="262386" y="540920"/>
                </a:cubicBezTo>
                <a:cubicBezTo>
                  <a:pt x="265352" y="541250"/>
                  <a:pt x="277219" y="541579"/>
                  <a:pt x="295019" y="541579"/>
                </a:cubicBezTo>
                <a:cubicBezTo>
                  <a:pt x="304908" y="541579"/>
                  <a:pt x="315785" y="541250"/>
                  <a:pt x="327652" y="540920"/>
                </a:cubicBezTo>
                <a:cubicBezTo>
                  <a:pt x="327982" y="543887"/>
                  <a:pt x="328311" y="547183"/>
                  <a:pt x="328311" y="550480"/>
                </a:cubicBezTo>
                <a:cubicBezTo>
                  <a:pt x="328311" y="587068"/>
                  <a:pt x="298974" y="616405"/>
                  <a:pt x="262386" y="616405"/>
                </a:cubicBezTo>
                <a:cubicBezTo>
                  <a:pt x="226126" y="616405"/>
                  <a:pt x="196459" y="586738"/>
                  <a:pt x="196459" y="550480"/>
                </a:cubicBezTo>
                <a:cubicBezTo>
                  <a:pt x="196459" y="547183"/>
                  <a:pt x="196789" y="544217"/>
                  <a:pt x="197119" y="540920"/>
                </a:cubicBezTo>
                <a:close/>
                <a:moveTo>
                  <a:pt x="263639" y="14145"/>
                </a:moveTo>
                <a:cubicBezTo>
                  <a:pt x="257607" y="14251"/>
                  <a:pt x="251602" y="16995"/>
                  <a:pt x="246647" y="22359"/>
                </a:cubicBezTo>
                <a:cubicBezTo>
                  <a:pt x="239964" y="29595"/>
                  <a:pt x="236184" y="40586"/>
                  <a:pt x="236425" y="52084"/>
                </a:cubicBezTo>
                <a:lnTo>
                  <a:pt x="291583" y="51434"/>
                </a:lnTo>
                <a:cubicBezTo>
                  <a:pt x="291674" y="39821"/>
                  <a:pt x="287673" y="28828"/>
                  <a:pt x="280785" y="21761"/>
                </a:cubicBezTo>
                <a:cubicBezTo>
                  <a:pt x="275727" y="16572"/>
                  <a:pt x="269670" y="14039"/>
                  <a:pt x="263639" y="14145"/>
                </a:cubicBezTo>
                <a:close/>
                <a:moveTo>
                  <a:pt x="262385" y="0"/>
                </a:moveTo>
                <a:cubicBezTo>
                  <a:pt x="284800" y="0"/>
                  <a:pt x="302930" y="18130"/>
                  <a:pt x="302930" y="40544"/>
                </a:cubicBezTo>
                <a:lnTo>
                  <a:pt x="302930" y="66256"/>
                </a:lnTo>
                <a:cubicBezTo>
                  <a:pt x="377755" y="83725"/>
                  <a:pt x="391929" y="156574"/>
                  <a:pt x="391929" y="276229"/>
                </a:cubicBezTo>
                <a:cubicBezTo>
                  <a:pt x="391929" y="415003"/>
                  <a:pt x="524770" y="481258"/>
                  <a:pt x="524770" y="481258"/>
                </a:cubicBezTo>
                <a:cubicBezTo>
                  <a:pt x="464448" y="537954"/>
                  <a:pt x="262385" y="528395"/>
                  <a:pt x="262385" y="528395"/>
                </a:cubicBezTo>
                <a:cubicBezTo>
                  <a:pt x="262385" y="528395"/>
                  <a:pt x="60322" y="537624"/>
                  <a:pt x="0" y="481258"/>
                </a:cubicBezTo>
                <a:cubicBezTo>
                  <a:pt x="0" y="481258"/>
                  <a:pt x="132841" y="415003"/>
                  <a:pt x="132841" y="276229"/>
                </a:cubicBezTo>
                <a:cubicBezTo>
                  <a:pt x="132841" y="156574"/>
                  <a:pt x="147015" y="84055"/>
                  <a:pt x="221841" y="66256"/>
                </a:cubicBezTo>
                <a:lnTo>
                  <a:pt x="221841" y="40544"/>
                </a:lnTo>
                <a:cubicBezTo>
                  <a:pt x="221841" y="18130"/>
                  <a:pt x="239970" y="0"/>
                  <a:pt x="262385" y="0"/>
                </a:cubicBezTo>
                <a:close/>
              </a:path>
            </a:pathLst>
          </a:custGeom>
          <a:solidFill>
            <a:schemeClr val="accent3"/>
          </a:solidFill>
          <a:ln w="9525" cap="flat">
            <a:noFill/>
            <a:prstDash val="solid"/>
            <a:miter/>
          </a:ln>
          <a:effectLst>
            <a:outerShdw blurRad="38100" dist="25400" dir="5400000" algn="t" rotWithShape="0">
              <a:prstClr val="black">
                <a:alpha val="40000"/>
              </a:prstClr>
            </a:outerShdw>
          </a:effectLst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zh-CN" altLang="en-US"/>
          </a:p>
        </p:txBody>
      </p:sp>
      <p:sp>
        <p:nvSpPr>
          <p:cNvPr id="90" name="任意多边形: 形状 89">
            <a:extLst>
              <a:ext uri="{FF2B5EF4-FFF2-40B4-BE49-F238E27FC236}">
                <a16:creationId xmlns:a16="http://schemas.microsoft.com/office/drawing/2014/main" id="{99048A6F-A9AC-4B73-8F0E-724C6D63CD72}"/>
              </a:ext>
            </a:extLst>
          </p:cNvPr>
          <p:cNvSpPr/>
          <p:nvPr/>
        </p:nvSpPr>
        <p:spPr>
          <a:xfrm rot="18900000">
            <a:off x="2814789" y="4416029"/>
            <a:ext cx="432059" cy="428409"/>
          </a:xfrm>
          <a:custGeom>
            <a:avLst/>
            <a:gdLst>
              <a:gd name="connsiteX0" fmla="*/ 325063 w 432059"/>
              <a:gd name="connsiteY0" fmla="*/ 197879 h 428409"/>
              <a:gd name="connsiteX1" fmla="*/ 283601 w 432059"/>
              <a:gd name="connsiteY1" fmla="*/ 231877 h 428409"/>
              <a:gd name="connsiteX2" fmla="*/ 234677 w 432059"/>
              <a:gd name="connsiteY2" fmla="*/ 221926 h 428409"/>
              <a:gd name="connsiteX3" fmla="*/ 248773 w 432059"/>
              <a:gd name="connsiteY3" fmla="*/ 272511 h 428409"/>
              <a:gd name="connsiteX4" fmla="*/ 221409 w 432059"/>
              <a:gd name="connsiteY4" fmla="*/ 320607 h 428409"/>
              <a:gd name="connsiteX5" fmla="*/ 271992 w 432059"/>
              <a:gd name="connsiteY5" fmla="*/ 318119 h 428409"/>
              <a:gd name="connsiteX6" fmla="*/ 304333 w 432059"/>
              <a:gd name="connsiteY6" fmla="*/ 357923 h 428409"/>
              <a:gd name="connsiteX7" fmla="*/ 320918 w 432059"/>
              <a:gd name="connsiteY7" fmla="*/ 305681 h 428409"/>
              <a:gd name="connsiteX8" fmla="*/ 368184 w 432059"/>
              <a:gd name="connsiteY8" fmla="*/ 281632 h 428409"/>
              <a:gd name="connsiteX9" fmla="*/ 327552 w 432059"/>
              <a:gd name="connsiteY9" fmla="*/ 251779 h 428409"/>
              <a:gd name="connsiteX10" fmla="*/ 391777 w 432059"/>
              <a:gd name="connsiteY10" fmla="*/ 40283 h 428409"/>
              <a:gd name="connsiteX11" fmla="*/ 345576 w 432059"/>
              <a:gd name="connsiteY11" fmla="*/ 40854 h 428409"/>
              <a:gd name="connsiteX12" fmla="*/ 335880 w 432059"/>
              <a:gd name="connsiteY12" fmla="*/ 50550 h 428409"/>
              <a:gd name="connsiteX13" fmla="*/ 382080 w 432059"/>
              <a:gd name="connsiteY13" fmla="*/ 96750 h 428409"/>
              <a:gd name="connsiteX14" fmla="*/ 391776 w 432059"/>
              <a:gd name="connsiteY14" fmla="*/ 87054 h 428409"/>
              <a:gd name="connsiteX15" fmla="*/ 391777 w 432059"/>
              <a:gd name="connsiteY15" fmla="*/ 40283 h 428409"/>
              <a:gd name="connsiteX16" fmla="*/ 413451 w 432059"/>
              <a:gd name="connsiteY16" fmla="*/ 18608 h 428409"/>
              <a:gd name="connsiteX17" fmla="*/ 413450 w 432059"/>
              <a:gd name="connsiteY17" fmla="*/ 108728 h 428409"/>
              <a:gd name="connsiteX18" fmla="*/ 380159 w 432059"/>
              <a:gd name="connsiteY18" fmla="*/ 142019 h 428409"/>
              <a:gd name="connsiteX19" fmla="*/ 383940 w 432059"/>
              <a:gd name="connsiteY19" fmla="*/ 150611 h 428409"/>
              <a:gd name="connsiteX20" fmla="*/ 399696 w 432059"/>
              <a:gd name="connsiteY20" fmla="*/ 228560 h 428409"/>
              <a:gd name="connsiteX21" fmla="*/ 199848 w 432059"/>
              <a:gd name="connsiteY21" fmla="*/ 428409 h 428409"/>
              <a:gd name="connsiteX22" fmla="*/ 28194 w 432059"/>
              <a:gd name="connsiteY22" fmla="*/ 330558 h 428409"/>
              <a:gd name="connsiteX23" fmla="*/ 30683 w 432059"/>
              <a:gd name="connsiteY23" fmla="*/ 328070 h 428409"/>
              <a:gd name="connsiteX24" fmla="*/ 66339 w 432059"/>
              <a:gd name="connsiteY24" fmla="*/ 342996 h 428409"/>
              <a:gd name="connsiteX25" fmla="*/ 53901 w 432059"/>
              <a:gd name="connsiteY25" fmla="*/ 297388 h 428409"/>
              <a:gd name="connsiteX26" fmla="*/ 71315 w 432059"/>
              <a:gd name="connsiteY26" fmla="*/ 260901 h 428409"/>
              <a:gd name="connsiteX27" fmla="*/ 34828 w 432059"/>
              <a:gd name="connsiteY27" fmla="*/ 256755 h 428409"/>
              <a:gd name="connsiteX28" fmla="*/ 9951 w 432059"/>
              <a:gd name="connsiteY28" fmla="*/ 219439 h 428409"/>
              <a:gd name="connsiteX29" fmla="*/ 1658 w 432059"/>
              <a:gd name="connsiteY29" fmla="*/ 255096 h 428409"/>
              <a:gd name="connsiteX30" fmla="*/ 0 w 432059"/>
              <a:gd name="connsiteY30" fmla="*/ 228560 h 428409"/>
              <a:gd name="connsiteX31" fmla="*/ 109460 w 432059"/>
              <a:gd name="connsiteY31" fmla="*/ 51932 h 428409"/>
              <a:gd name="connsiteX32" fmla="*/ 116094 w 432059"/>
              <a:gd name="connsiteY32" fmla="*/ 63541 h 428409"/>
              <a:gd name="connsiteX33" fmla="*/ 101168 w 432059"/>
              <a:gd name="connsiteY33" fmla="*/ 90906 h 428409"/>
              <a:gd name="connsiteX34" fmla="*/ 136826 w 432059"/>
              <a:gd name="connsiteY34" fmla="*/ 82613 h 428409"/>
              <a:gd name="connsiteX35" fmla="*/ 161703 w 432059"/>
              <a:gd name="connsiteY35" fmla="*/ 98369 h 428409"/>
              <a:gd name="connsiteX36" fmla="*/ 169166 w 432059"/>
              <a:gd name="connsiteY36" fmla="*/ 69345 h 428409"/>
              <a:gd name="connsiteX37" fmla="*/ 200677 w 432059"/>
              <a:gd name="connsiteY37" fmla="*/ 51102 h 428409"/>
              <a:gd name="connsiteX38" fmla="*/ 169995 w 432059"/>
              <a:gd name="connsiteY38" fmla="*/ 41151 h 428409"/>
              <a:gd name="connsiteX39" fmla="*/ 167507 w 432059"/>
              <a:gd name="connsiteY39" fmla="*/ 31200 h 428409"/>
              <a:gd name="connsiteX40" fmla="*/ 199848 w 432059"/>
              <a:gd name="connsiteY40" fmla="*/ 28713 h 428409"/>
              <a:gd name="connsiteX41" fmla="*/ 274480 w 432059"/>
              <a:gd name="connsiteY41" fmla="*/ 43639 h 428409"/>
              <a:gd name="connsiteX42" fmla="*/ 290339 w 432059"/>
              <a:gd name="connsiteY42" fmla="*/ 49444 h 428409"/>
              <a:gd name="connsiteX43" fmla="*/ 292656 w 432059"/>
              <a:gd name="connsiteY43" fmla="*/ 49283 h 428409"/>
              <a:gd name="connsiteX44" fmla="*/ 323331 w 432059"/>
              <a:gd name="connsiteY44" fmla="*/ 18609 h 428409"/>
              <a:gd name="connsiteX45" fmla="*/ 413451 w 432059"/>
              <a:gd name="connsiteY45" fmla="*/ 18608 h 4284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432059" h="428409">
                <a:moveTo>
                  <a:pt x="325063" y="197879"/>
                </a:moveTo>
                <a:lnTo>
                  <a:pt x="283601" y="231877"/>
                </a:lnTo>
                <a:lnTo>
                  <a:pt x="234677" y="221926"/>
                </a:lnTo>
                <a:lnTo>
                  <a:pt x="248773" y="272511"/>
                </a:lnTo>
                <a:lnTo>
                  <a:pt x="221409" y="320607"/>
                </a:lnTo>
                <a:lnTo>
                  <a:pt x="271992" y="318119"/>
                </a:lnTo>
                <a:lnTo>
                  <a:pt x="304333" y="357923"/>
                </a:lnTo>
                <a:lnTo>
                  <a:pt x="320918" y="305681"/>
                </a:lnTo>
                <a:lnTo>
                  <a:pt x="368184" y="281632"/>
                </a:lnTo>
                <a:lnTo>
                  <a:pt x="327552" y="251779"/>
                </a:lnTo>
                <a:close/>
                <a:moveTo>
                  <a:pt x="391777" y="40283"/>
                </a:moveTo>
                <a:cubicBezTo>
                  <a:pt x="379228" y="27734"/>
                  <a:pt x="358124" y="28306"/>
                  <a:pt x="345576" y="40854"/>
                </a:cubicBezTo>
                <a:lnTo>
                  <a:pt x="335880" y="50550"/>
                </a:lnTo>
                <a:lnTo>
                  <a:pt x="382080" y="96750"/>
                </a:lnTo>
                <a:lnTo>
                  <a:pt x="391776" y="87054"/>
                </a:lnTo>
                <a:cubicBezTo>
                  <a:pt x="404895" y="73935"/>
                  <a:pt x="404325" y="52831"/>
                  <a:pt x="391777" y="40283"/>
                </a:cubicBezTo>
                <a:close/>
                <a:moveTo>
                  <a:pt x="413451" y="18608"/>
                </a:moveTo>
                <a:cubicBezTo>
                  <a:pt x="437977" y="43134"/>
                  <a:pt x="438547" y="83632"/>
                  <a:pt x="413450" y="108728"/>
                </a:cubicBezTo>
                <a:lnTo>
                  <a:pt x="380159" y="142019"/>
                </a:lnTo>
                <a:lnTo>
                  <a:pt x="383940" y="150611"/>
                </a:lnTo>
                <a:cubicBezTo>
                  <a:pt x="393891" y="174660"/>
                  <a:pt x="399695" y="201196"/>
                  <a:pt x="399696" y="228560"/>
                </a:cubicBezTo>
                <a:cubicBezTo>
                  <a:pt x="399695" y="338850"/>
                  <a:pt x="310137" y="428409"/>
                  <a:pt x="199848" y="428409"/>
                </a:cubicBezTo>
                <a:cubicBezTo>
                  <a:pt x="126875" y="428409"/>
                  <a:pt x="63022" y="389434"/>
                  <a:pt x="28194" y="330558"/>
                </a:cubicBezTo>
                <a:lnTo>
                  <a:pt x="30683" y="328070"/>
                </a:lnTo>
                <a:lnTo>
                  <a:pt x="66339" y="342996"/>
                </a:lnTo>
                <a:lnTo>
                  <a:pt x="53901" y="297388"/>
                </a:lnTo>
                <a:lnTo>
                  <a:pt x="71315" y="260901"/>
                </a:lnTo>
                <a:lnTo>
                  <a:pt x="34828" y="256755"/>
                </a:lnTo>
                <a:lnTo>
                  <a:pt x="9951" y="219439"/>
                </a:lnTo>
                <a:lnTo>
                  <a:pt x="1658" y="255096"/>
                </a:lnTo>
                <a:cubicBezTo>
                  <a:pt x="830" y="245975"/>
                  <a:pt x="0" y="237682"/>
                  <a:pt x="0" y="228560"/>
                </a:cubicBezTo>
                <a:cubicBezTo>
                  <a:pt x="0" y="151441"/>
                  <a:pt x="43950" y="84272"/>
                  <a:pt x="109460" y="51932"/>
                </a:cubicBezTo>
                <a:lnTo>
                  <a:pt x="116094" y="63541"/>
                </a:lnTo>
                <a:lnTo>
                  <a:pt x="101168" y="90906"/>
                </a:lnTo>
                <a:lnTo>
                  <a:pt x="136826" y="82613"/>
                </a:lnTo>
                <a:lnTo>
                  <a:pt x="161703" y="98369"/>
                </a:lnTo>
                <a:lnTo>
                  <a:pt x="169166" y="69345"/>
                </a:lnTo>
                <a:lnTo>
                  <a:pt x="200677" y="51102"/>
                </a:lnTo>
                <a:lnTo>
                  <a:pt x="169995" y="41151"/>
                </a:lnTo>
                <a:lnTo>
                  <a:pt x="167507" y="31200"/>
                </a:lnTo>
                <a:cubicBezTo>
                  <a:pt x="178288" y="29542"/>
                  <a:pt x="189068" y="28713"/>
                  <a:pt x="199848" y="28713"/>
                </a:cubicBezTo>
                <a:cubicBezTo>
                  <a:pt x="226384" y="28713"/>
                  <a:pt x="251261" y="34517"/>
                  <a:pt x="274480" y="43639"/>
                </a:cubicBezTo>
                <a:cubicBezTo>
                  <a:pt x="278211" y="45298"/>
                  <a:pt x="283602" y="47993"/>
                  <a:pt x="290339" y="49444"/>
                </a:cubicBezTo>
                <a:lnTo>
                  <a:pt x="292656" y="49283"/>
                </a:lnTo>
                <a:lnTo>
                  <a:pt x="323331" y="18609"/>
                </a:lnTo>
                <a:cubicBezTo>
                  <a:pt x="347857" y="-5918"/>
                  <a:pt x="388354" y="-6488"/>
                  <a:pt x="413451" y="18608"/>
                </a:cubicBezTo>
                <a:close/>
              </a:path>
            </a:pathLst>
          </a:custGeom>
          <a:solidFill>
            <a:schemeClr val="accent3"/>
          </a:solidFill>
          <a:ln w="9525" cap="flat">
            <a:noFill/>
            <a:prstDash val="solid"/>
            <a:miter/>
          </a:ln>
          <a:effectLst>
            <a:outerShdw blurRad="38100" dist="25400" dir="5400000" algn="t" rotWithShape="0">
              <a:prstClr val="black">
                <a:alpha val="40000"/>
              </a:prstClr>
            </a:outerShdw>
          </a:effectLst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zh-CN" altLang="en-US"/>
          </a:p>
        </p:txBody>
      </p:sp>
      <p:sp>
        <p:nvSpPr>
          <p:cNvPr id="91" name="任意多边形: 形状 90">
            <a:extLst>
              <a:ext uri="{FF2B5EF4-FFF2-40B4-BE49-F238E27FC236}">
                <a16:creationId xmlns:a16="http://schemas.microsoft.com/office/drawing/2014/main" id="{E72EC60E-CA4B-4650-9AA9-E9A8D571BB6A}"/>
              </a:ext>
            </a:extLst>
          </p:cNvPr>
          <p:cNvSpPr/>
          <p:nvPr/>
        </p:nvSpPr>
        <p:spPr>
          <a:xfrm rot="18900000">
            <a:off x="4701122" y="3264747"/>
            <a:ext cx="432059" cy="428409"/>
          </a:xfrm>
          <a:custGeom>
            <a:avLst/>
            <a:gdLst>
              <a:gd name="connsiteX0" fmla="*/ 325063 w 432059"/>
              <a:gd name="connsiteY0" fmla="*/ 197879 h 428409"/>
              <a:gd name="connsiteX1" fmla="*/ 283601 w 432059"/>
              <a:gd name="connsiteY1" fmla="*/ 231877 h 428409"/>
              <a:gd name="connsiteX2" fmla="*/ 234677 w 432059"/>
              <a:gd name="connsiteY2" fmla="*/ 221926 h 428409"/>
              <a:gd name="connsiteX3" fmla="*/ 248773 w 432059"/>
              <a:gd name="connsiteY3" fmla="*/ 272511 h 428409"/>
              <a:gd name="connsiteX4" fmla="*/ 221409 w 432059"/>
              <a:gd name="connsiteY4" fmla="*/ 320607 h 428409"/>
              <a:gd name="connsiteX5" fmla="*/ 271992 w 432059"/>
              <a:gd name="connsiteY5" fmla="*/ 318119 h 428409"/>
              <a:gd name="connsiteX6" fmla="*/ 304333 w 432059"/>
              <a:gd name="connsiteY6" fmla="*/ 357923 h 428409"/>
              <a:gd name="connsiteX7" fmla="*/ 320918 w 432059"/>
              <a:gd name="connsiteY7" fmla="*/ 305681 h 428409"/>
              <a:gd name="connsiteX8" fmla="*/ 368184 w 432059"/>
              <a:gd name="connsiteY8" fmla="*/ 281632 h 428409"/>
              <a:gd name="connsiteX9" fmla="*/ 327552 w 432059"/>
              <a:gd name="connsiteY9" fmla="*/ 251779 h 428409"/>
              <a:gd name="connsiteX10" fmla="*/ 391777 w 432059"/>
              <a:gd name="connsiteY10" fmla="*/ 40283 h 428409"/>
              <a:gd name="connsiteX11" fmla="*/ 345576 w 432059"/>
              <a:gd name="connsiteY11" fmla="*/ 40854 h 428409"/>
              <a:gd name="connsiteX12" fmla="*/ 335880 w 432059"/>
              <a:gd name="connsiteY12" fmla="*/ 50550 h 428409"/>
              <a:gd name="connsiteX13" fmla="*/ 382080 w 432059"/>
              <a:gd name="connsiteY13" fmla="*/ 96750 h 428409"/>
              <a:gd name="connsiteX14" fmla="*/ 391776 w 432059"/>
              <a:gd name="connsiteY14" fmla="*/ 87054 h 428409"/>
              <a:gd name="connsiteX15" fmla="*/ 391777 w 432059"/>
              <a:gd name="connsiteY15" fmla="*/ 40283 h 428409"/>
              <a:gd name="connsiteX16" fmla="*/ 413451 w 432059"/>
              <a:gd name="connsiteY16" fmla="*/ 18608 h 428409"/>
              <a:gd name="connsiteX17" fmla="*/ 413450 w 432059"/>
              <a:gd name="connsiteY17" fmla="*/ 108728 h 428409"/>
              <a:gd name="connsiteX18" fmla="*/ 380159 w 432059"/>
              <a:gd name="connsiteY18" fmla="*/ 142019 h 428409"/>
              <a:gd name="connsiteX19" fmla="*/ 383940 w 432059"/>
              <a:gd name="connsiteY19" fmla="*/ 150611 h 428409"/>
              <a:gd name="connsiteX20" fmla="*/ 399696 w 432059"/>
              <a:gd name="connsiteY20" fmla="*/ 228560 h 428409"/>
              <a:gd name="connsiteX21" fmla="*/ 199848 w 432059"/>
              <a:gd name="connsiteY21" fmla="*/ 428409 h 428409"/>
              <a:gd name="connsiteX22" fmla="*/ 28194 w 432059"/>
              <a:gd name="connsiteY22" fmla="*/ 330558 h 428409"/>
              <a:gd name="connsiteX23" fmla="*/ 30683 w 432059"/>
              <a:gd name="connsiteY23" fmla="*/ 328070 h 428409"/>
              <a:gd name="connsiteX24" fmla="*/ 66339 w 432059"/>
              <a:gd name="connsiteY24" fmla="*/ 342996 h 428409"/>
              <a:gd name="connsiteX25" fmla="*/ 53901 w 432059"/>
              <a:gd name="connsiteY25" fmla="*/ 297388 h 428409"/>
              <a:gd name="connsiteX26" fmla="*/ 71315 w 432059"/>
              <a:gd name="connsiteY26" fmla="*/ 260901 h 428409"/>
              <a:gd name="connsiteX27" fmla="*/ 34828 w 432059"/>
              <a:gd name="connsiteY27" fmla="*/ 256755 h 428409"/>
              <a:gd name="connsiteX28" fmla="*/ 9951 w 432059"/>
              <a:gd name="connsiteY28" fmla="*/ 219439 h 428409"/>
              <a:gd name="connsiteX29" fmla="*/ 1658 w 432059"/>
              <a:gd name="connsiteY29" fmla="*/ 255096 h 428409"/>
              <a:gd name="connsiteX30" fmla="*/ 0 w 432059"/>
              <a:gd name="connsiteY30" fmla="*/ 228560 h 428409"/>
              <a:gd name="connsiteX31" fmla="*/ 109460 w 432059"/>
              <a:gd name="connsiteY31" fmla="*/ 51932 h 428409"/>
              <a:gd name="connsiteX32" fmla="*/ 116094 w 432059"/>
              <a:gd name="connsiteY32" fmla="*/ 63541 h 428409"/>
              <a:gd name="connsiteX33" fmla="*/ 101168 w 432059"/>
              <a:gd name="connsiteY33" fmla="*/ 90906 h 428409"/>
              <a:gd name="connsiteX34" fmla="*/ 136826 w 432059"/>
              <a:gd name="connsiteY34" fmla="*/ 82613 h 428409"/>
              <a:gd name="connsiteX35" fmla="*/ 161703 w 432059"/>
              <a:gd name="connsiteY35" fmla="*/ 98369 h 428409"/>
              <a:gd name="connsiteX36" fmla="*/ 169166 w 432059"/>
              <a:gd name="connsiteY36" fmla="*/ 69345 h 428409"/>
              <a:gd name="connsiteX37" fmla="*/ 200677 w 432059"/>
              <a:gd name="connsiteY37" fmla="*/ 51102 h 428409"/>
              <a:gd name="connsiteX38" fmla="*/ 169995 w 432059"/>
              <a:gd name="connsiteY38" fmla="*/ 41151 h 428409"/>
              <a:gd name="connsiteX39" fmla="*/ 167507 w 432059"/>
              <a:gd name="connsiteY39" fmla="*/ 31200 h 428409"/>
              <a:gd name="connsiteX40" fmla="*/ 199848 w 432059"/>
              <a:gd name="connsiteY40" fmla="*/ 28713 h 428409"/>
              <a:gd name="connsiteX41" fmla="*/ 274480 w 432059"/>
              <a:gd name="connsiteY41" fmla="*/ 43639 h 428409"/>
              <a:gd name="connsiteX42" fmla="*/ 290339 w 432059"/>
              <a:gd name="connsiteY42" fmla="*/ 49444 h 428409"/>
              <a:gd name="connsiteX43" fmla="*/ 292656 w 432059"/>
              <a:gd name="connsiteY43" fmla="*/ 49283 h 428409"/>
              <a:gd name="connsiteX44" fmla="*/ 323331 w 432059"/>
              <a:gd name="connsiteY44" fmla="*/ 18609 h 428409"/>
              <a:gd name="connsiteX45" fmla="*/ 413451 w 432059"/>
              <a:gd name="connsiteY45" fmla="*/ 18608 h 4284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432059" h="428409">
                <a:moveTo>
                  <a:pt x="325063" y="197879"/>
                </a:moveTo>
                <a:lnTo>
                  <a:pt x="283601" y="231877"/>
                </a:lnTo>
                <a:lnTo>
                  <a:pt x="234677" y="221926"/>
                </a:lnTo>
                <a:lnTo>
                  <a:pt x="248773" y="272511"/>
                </a:lnTo>
                <a:lnTo>
                  <a:pt x="221409" y="320607"/>
                </a:lnTo>
                <a:lnTo>
                  <a:pt x="271992" y="318119"/>
                </a:lnTo>
                <a:lnTo>
                  <a:pt x="304333" y="357923"/>
                </a:lnTo>
                <a:lnTo>
                  <a:pt x="320918" y="305681"/>
                </a:lnTo>
                <a:lnTo>
                  <a:pt x="368184" y="281632"/>
                </a:lnTo>
                <a:lnTo>
                  <a:pt x="327552" y="251779"/>
                </a:lnTo>
                <a:close/>
                <a:moveTo>
                  <a:pt x="391777" y="40283"/>
                </a:moveTo>
                <a:cubicBezTo>
                  <a:pt x="379228" y="27734"/>
                  <a:pt x="358124" y="28306"/>
                  <a:pt x="345576" y="40854"/>
                </a:cubicBezTo>
                <a:lnTo>
                  <a:pt x="335880" y="50550"/>
                </a:lnTo>
                <a:lnTo>
                  <a:pt x="382080" y="96750"/>
                </a:lnTo>
                <a:lnTo>
                  <a:pt x="391776" y="87054"/>
                </a:lnTo>
                <a:cubicBezTo>
                  <a:pt x="404895" y="73935"/>
                  <a:pt x="404325" y="52831"/>
                  <a:pt x="391777" y="40283"/>
                </a:cubicBezTo>
                <a:close/>
                <a:moveTo>
                  <a:pt x="413451" y="18608"/>
                </a:moveTo>
                <a:cubicBezTo>
                  <a:pt x="437977" y="43134"/>
                  <a:pt x="438547" y="83632"/>
                  <a:pt x="413450" y="108728"/>
                </a:cubicBezTo>
                <a:lnTo>
                  <a:pt x="380159" y="142019"/>
                </a:lnTo>
                <a:lnTo>
                  <a:pt x="383940" y="150611"/>
                </a:lnTo>
                <a:cubicBezTo>
                  <a:pt x="393891" y="174660"/>
                  <a:pt x="399695" y="201196"/>
                  <a:pt x="399696" y="228560"/>
                </a:cubicBezTo>
                <a:cubicBezTo>
                  <a:pt x="399695" y="338850"/>
                  <a:pt x="310137" y="428409"/>
                  <a:pt x="199848" y="428409"/>
                </a:cubicBezTo>
                <a:cubicBezTo>
                  <a:pt x="126875" y="428409"/>
                  <a:pt x="63022" y="389434"/>
                  <a:pt x="28194" y="330558"/>
                </a:cubicBezTo>
                <a:lnTo>
                  <a:pt x="30683" y="328070"/>
                </a:lnTo>
                <a:lnTo>
                  <a:pt x="66339" y="342996"/>
                </a:lnTo>
                <a:lnTo>
                  <a:pt x="53901" y="297388"/>
                </a:lnTo>
                <a:lnTo>
                  <a:pt x="71315" y="260901"/>
                </a:lnTo>
                <a:lnTo>
                  <a:pt x="34828" y="256755"/>
                </a:lnTo>
                <a:lnTo>
                  <a:pt x="9951" y="219439"/>
                </a:lnTo>
                <a:lnTo>
                  <a:pt x="1658" y="255096"/>
                </a:lnTo>
                <a:cubicBezTo>
                  <a:pt x="830" y="245975"/>
                  <a:pt x="0" y="237682"/>
                  <a:pt x="0" y="228560"/>
                </a:cubicBezTo>
                <a:cubicBezTo>
                  <a:pt x="0" y="151441"/>
                  <a:pt x="43950" y="84272"/>
                  <a:pt x="109460" y="51932"/>
                </a:cubicBezTo>
                <a:lnTo>
                  <a:pt x="116094" y="63541"/>
                </a:lnTo>
                <a:lnTo>
                  <a:pt x="101168" y="90906"/>
                </a:lnTo>
                <a:lnTo>
                  <a:pt x="136826" y="82613"/>
                </a:lnTo>
                <a:lnTo>
                  <a:pt x="161703" y="98369"/>
                </a:lnTo>
                <a:lnTo>
                  <a:pt x="169166" y="69345"/>
                </a:lnTo>
                <a:lnTo>
                  <a:pt x="200677" y="51102"/>
                </a:lnTo>
                <a:lnTo>
                  <a:pt x="169995" y="41151"/>
                </a:lnTo>
                <a:lnTo>
                  <a:pt x="167507" y="31200"/>
                </a:lnTo>
                <a:cubicBezTo>
                  <a:pt x="178288" y="29542"/>
                  <a:pt x="189068" y="28713"/>
                  <a:pt x="199848" y="28713"/>
                </a:cubicBezTo>
                <a:cubicBezTo>
                  <a:pt x="226384" y="28713"/>
                  <a:pt x="251261" y="34517"/>
                  <a:pt x="274480" y="43639"/>
                </a:cubicBezTo>
                <a:cubicBezTo>
                  <a:pt x="278211" y="45298"/>
                  <a:pt x="283602" y="47993"/>
                  <a:pt x="290339" y="49444"/>
                </a:cubicBezTo>
                <a:lnTo>
                  <a:pt x="292656" y="49283"/>
                </a:lnTo>
                <a:lnTo>
                  <a:pt x="323331" y="18609"/>
                </a:lnTo>
                <a:cubicBezTo>
                  <a:pt x="347857" y="-5918"/>
                  <a:pt x="388354" y="-6488"/>
                  <a:pt x="413451" y="18608"/>
                </a:cubicBezTo>
                <a:close/>
              </a:path>
            </a:pathLst>
          </a:custGeom>
          <a:solidFill>
            <a:schemeClr val="accent3"/>
          </a:solidFill>
          <a:ln w="9525" cap="flat">
            <a:noFill/>
            <a:prstDash val="solid"/>
            <a:miter/>
          </a:ln>
          <a:effectLst>
            <a:outerShdw blurRad="38100" dist="25400" dir="5400000" algn="t" rotWithShape="0">
              <a:prstClr val="black">
                <a:alpha val="40000"/>
              </a:prstClr>
            </a:outerShdw>
          </a:effectLst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zh-CN" altLang="en-US"/>
          </a:p>
        </p:txBody>
      </p:sp>
      <p:sp>
        <p:nvSpPr>
          <p:cNvPr id="102" name="任意多边形: 形状 101">
            <a:extLst>
              <a:ext uri="{FF2B5EF4-FFF2-40B4-BE49-F238E27FC236}">
                <a16:creationId xmlns:a16="http://schemas.microsoft.com/office/drawing/2014/main" id="{03F43566-CFF3-4CBE-B301-265F174EE823}"/>
              </a:ext>
            </a:extLst>
          </p:cNvPr>
          <p:cNvSpPr/>
          <p:nvPr/>
        </p:nvSpPr>
        <p:spPr>
          <a:xfrm>
            <a:off x="4951794" y="5088459"/>
            <a:ext cx="423478" cy="499535"/>
          </a:xfrm>
          <a:custGeom>
            <a:avLst/>
            <a:gdLst>
              <a:gd name="connsiteX0" fmla="*/ 216562 w 423478"/>
              <a:gd name="connsiteY0" fmla="*/ 308401 h 499535"/>
              <a:gd name="connsiteX1" fmla="*/ 236727 w 423478"/>
              <a:gd name="connsiteY1" fmla="*/ 327689 h 499535"/>
              <a:gd name="connsiteX2" fmla="*/ 241111 w 423478"/>
              <a:gd name="connsiteY2" fmla="*/ 365390 h 499535"/>
              <a:gd name="connsiteX3" fmla="*/ 216562 w 423478"/>
              <a:gd name="connsiteY3" fmla="*/ 336457 h 499535"/>
              <a:gd name="connsiteX4" fmla="*/ 206917 w 423478"/>
              <a:gd name="connsiteY4" fmla="*/ 308401 h 499535"/>
              <a:gd name="connsiteX5" fmla="*/ 206917 w 423478"/>
              <a:gd name="connsiteY5" fmla="*/ 336457 h 499535"/>
              <a:gd name="connsiteX6" fmla="*/ 182367 w 423478"/>
              <a:gd name="connsiteY6" fmla="*/ 365390 h 499535"/>
              <a:gd name="connsiteX7" fmla="*/ 185874 w 423478"/>
              <a:gd name="connsiteY7" fmla="*/ 327689 h 499535"/>
              <a:gd name="connsiteX8" fmla="*/ 223576 w 423478"/>
              <a:gd name="connsiteY8" fmla="*/ 302263 h 499535"/>
              <a:gd name="connsiteX9" fmla="*/ 253386 w 423478"/>
              <a:gd name="connsiteY9" fmla="*/ 302263 h 499535"/>
              <a:gd name="connsiteX10" fmla="*/ 284072 w 423478"/>
              <a:gd name="connsiteY10" fmla="*/ 325936 h 499535"/>
              <a:gd name="connsiteX11" fmla="*/ 244618 w 423478"/>
              <a:gd name="connsiteY11" fmla="*/ 321552 h 499535"/>
              <a:gd name="connsiteX12" fmla="*/ 170970 w 423478"/>
              <a:gd name="connsiteY12" fmla="*/ 302263 h 499535"/>
              <a:gd name="connsiteX13" fmla="*/ 200780 w 423478"/>
              <a:gd name="connsiteY13" fmla="*/ 302263 h 499535"/>
              <a:gd name="connsiteX14" fmla="*/ 179738 w 423478"/>
              <a:gd name="connsiteY14" fmla="*/ 321552 h 499535"/>
              <a:gd name="connsiteX15" fmla="*/ 140283 w 423478"/>
              <a:gd name="connsiteY15" fmla="*/ 325936 h 499535"/>
              <a:gd name="connsiteX16" fmla="*/ 282319 w 423478"/>
              <a:gd name="connsiteY16" fmla="*/ 268946 h 499535"/>
              <a:gd name="connsiteX17" fmla="*/ 251632 w 423478"/>
              <a:gd name="connsiteY17" fmla="*/ 292619 h 499535"/>
              <a:gd name="connsiteX18" fmla="*/ 222699 w 423478"/>
              <a:gd name="connsiteY18" fmla="*/ 292619 h 499535"/>
              <a:gd name="connsiteX19" fmla="*/ 243741 w 423478"/>
              <a:gd name="connsiteY19" fmla="*/ 273330 h 499535"/>
              <a:gd name="connsiteX20" fmla="*/ 140283 w 423478"/>
              <a:gd name="connsiteY20" fmla="*/ 268946 h 499535"/>
              <a:gd name="connsiteX21" fmla="*/ 179738 w 423478"/>
              <a:gd name="connsiteY21" fmla="*/ 273330 h 499535"/>
              <a:gd name="connsiteX22" fmla="*/ 200780 w 423478"/>
              <a:gd name="connsiteY22" fmla="*/ 292619 h 499535"/>
              <a:gd name="connsiteX23" fmla="*/ 170970 w 423478"/>
              <a:gd name="connsiteY23" fmla="*/ 292619 h 499535"/>
              <a:gd name="connsiteX24" fmla="*/ 241111 w 423478"/>
              <a:gd name="connsiteY24" fmla="*/ 229492 h 499535"/>
              <a:gd name="connsiteX25" fmla="*/ 237604 w 423478"/>
              <a:gd name="connsiteY25" fmla="*/ 267192 h 499535"/>
              <a:gd name="connsiteX26" fmla="*/ 216562 w 423478"/>
              <a:gd name="connsiteY26" fmla="*/ 286481 h 499535"/>
              <a:gd name="connsiteX27" fmla="*/ 216562 w 423478"/>
              <a:gd name="connsiteY27" fmla="*/ 258425 h 499535"/>
              <a:gd name="connsiteX28" fmla="*/ 182367 w 423478"/>
              <a:gd name="connsiteY28" fmla="*/ 229492 h 499535"/>
              <a:gd name="connsiteX29" fmla="*/ 206917 w 423478"/>
              <a:gd name="connsiteY29" fmla="*/ 258425 h 499535"/>
              <a:gd name="connsiteX30" fmla="*/ 206917 w 423478"/>
              <a:gd name="connsiteY30" fmla="*/ 286481 h 499535"/>
              <a:gd name="connsiteX31" fmla="*/ 185874 w 423478"/>
              <a:gd name="connsiteY31" fmla="*/ 267192 h 499535"/>
              <a:gd name="connsiteX32" fmla="*/ 212177 w 423478"/>
              <a:gd name="connsiteY32" fmla="*/ 185654 h 499535"/>
              <a:gd name="connsiteX33" fmla="*/ 202533 w 423478"/>
              <a:gd name="connsiteY33" fmla="*/ 195297 h 499535"/>
              <a:gd name="connsiteX34" fmla="*/ 207794 w 423478"/>
              <a:gd name="connsiteY34" fmla="*/ 204065 h 499535"/>
              <a:gd name="connsiteX35" fmla="*/ 207794 w 423478"/>
              <a:gd name="connsiteY35" fmla="*/ 244396 h 499535"/>
              <a:gd name="connsiteX36" fmla="*/ 180614 w 423478"/>
              <a:gd name="connsiteY36" fmla="*/ 212833 h 499535"/>
              <a:gd name="connsiteX37" fmla="*/ 175353 w 423478"/>
              <a:gd name="connsiteY37" fmla="*/ 211956 h 499535"/>
              <a:gd name="connsiteX38" fmla="*/ 172723 w 423478"/>
              <a:gd name="connsiteY38" fmla="*/ 216340 h 499535"/>
              <a:gd name="connsiteX39" fmla="*/ 177107 w 423478"/>
              <a:gd name="connsiteY39" fmla="*/ 256671 h 499535"/>
              <a:gd name="connsiteX40" fmla="*/ 147297 w 423478"/>
              <a:gd name="connsiteY40" fmla="*/ 228615 h 499535"/>
              <a:gd name="connsiteX41" fmla="*/ 144667 w 423478"/>
              <a:gd name="connsiteY41" fmla="*/ 218971 h 499535"/>
              <a:gd name="connsiteX42" fmla="*/ 130639 w 423478"/>
              <a:gd name="connsiteY42" fmla="*/ 218971 h 499535"/>
              <a:gd name="connsiteX43" fmla="*/ 130639 w 423478"/>
              <a:gd name="connsiteY43" fmla="*/ 232122 h 499535"/>
              <a:gd name="connsiteX44" fmla="*/ 140283 w 423478"/>
              <a:gd name="connsiteY44" fmla="*/ 234752 h 499535"/>
              <a:gd name="connsiteX45" fmla="*/ 170093 w 423478"/>
              <a:gd name="connsiteY45" fmla="*/ 262809 h 499535"/>
              <a:gd name="connsiteX46" fmla="*/ 127132 w 423478"/>
              <a:gd name="connsiteY46" fmla="*/ 258425 h 499535"/>
              <a:gd name="connsiteX47" fmla="*/ 121871 w 423478"/>
              <a:gd name="connsiteY47" fmla="*/ 261055 h 499535"/>
              <a:gd name="connsiteX48" fmla="*/ 122747 w 423478"/>
              <a:gd name="connsiteY48" fmla="*/ 266316 h 499535"/>
              <a:gd name="connsiteX49" fmla="*/ 156064 w 423478"/>
              <a:gd name="connsiteY49" fmla="*/ 291742 h 499535"/>
              <a:gd name="connsiteX50" fmla="*/ 113980 w 423478"/>
              <a:gd name="connsiteY50" fmla="*/ 291742 h 499535"/>
              <a:gd name="connsiteX51" fmla="*/ 105212 w 423478"/>
              <a:gd name="connsiteY51" fmla="*/ 286481 h 499535"/>
              <a:gd name="connsiteX52" fmla="*/ 95568 w 423478"/>
              <a:gd name="connsiteY52" fmla="*/ 296126 h 499535"/>
              <a:gd name="connsiteX53" fmla="*/ 105212 w 423478"/>
              <a:gd name="connsiteY53" fmla="*/ 305770 h 499535"/>
              <a:gd name="connsiteX54" fmla="*/ 113980 w 423478"/>
              <a:gd name="connsiteY54" fmla="*/ 300509 h 499535"/>
              <a:gd name="connsiteX55" fmla="*/ 156064 w 423478"/>
              <a:gd name="connsiteY55" fmla="*/ 300509 h 499535"/>
              <a:gd name="connsiteX56" fmla="*/ 122747 w 423478"/>
              <a:gd name="connsiteY56" fmla="*/ 327689 h 499535"/>
              <a:gd name="connsiteX57" fmla="*/ 121871 w 423478"/>
              <a:gd name="connsiteY57" fmla="*/ 332950 h 499535"/>
              <a:gd name="connsiteX58" fmla="*/ 127132 w 423478"/>
              <a:gd name="connsiteY58" fmla="*/ 335580 h 499535"/>
              <a:gd name="connsiteX59" fmla="*/ 170093 w 423478"/>
              <a:gd name="connsiteY59" fmla="*/ 331196 h 499535"/>
              <a:gd name="connsiteX60" fmla="*/ 140283 w 423478"/>
              <a:gd name="connsiteY60" fmla="*/ 359253 h 499535"/>
              <a:gd name="connsiteX61" fmla="*/ 130639 w 423478"/>
              <a:gd name="connsiteY61" fmla="*/ 361883 h 499535"/>
              <a:gd name="connsiteX62" fmla="*/ 130639 w 423478"/>
              <a:gd name="connsiteY62" fmla="*/ 375035 h 499535"/>
              <a:gd name="connsiteX63" fmla="*/ 144667 w 423478"/>
              <a:gd name="connsiteY63" fmla="*/ 375035 h 499535"/>
              <a:gd name="connsiteX64" fmla="*/ 147297 w 423478"/>
              <a:gd name="connsiteY64" fmla="*/ 365390 h 499535"/>
              <a:gd name="connsiteX65" fmla="*/ 177107 w 423478"/>
              <a:gd name="connsiteY65" fmla="*/ 337333 h 499535"/>
              <a:gd name="connsiteX66" fmla="*/ 172723 w 423478"/>
              <a:gd name="connsiteY66" fmla="*/ 377664 h 499535"/>
              <a:gd name="connsiteX67" fmla="*/ 175353 w 423478"/>
              <a:gd name="connsiteY67" fmla="*/ 382049 h 499535"/>
              <a:gd name="connsiteX68" fmla="*/ 180614 w 423478"/>
              <a:gd name="connsiteY68" fmla="*/ 381172 h 499535"/>
              <a:gd name="connsiteX69" fmla="*/ 207794 w 423478"/>
              <a:gd name="connsiteY69" fmla="*/ 349608 h 499535"/>
              <a:gd name="connsiteX70" fmla="*/ 207794 w 423478"/>
              <a:gd name="connsiteY70" fmla="*/ 389939 h 499535"/>
              <a:gd name="connsiteX71" fmla="*/ 202533 w 423478"/>
              <a:gd name="connsiteY71" fmla="*/ 398707 h 499535"/>
              <a:gd name="connsiteX72" fmla="*/ 212177 w 423478"/>
              <a:gd name="connsiteY72" fmla="*/ 408352 h 499535"/>
              <a:gd name="connsiteX73" fmla="*/ 221822 w 423478"/>
              <a:gd name="connsiteY73" fmla="*/ 398707 h 499535"/>
              <a:gd name="connsiteX74" fmla="*/ 216562 w 423478"/>
              <a:gd name="connsiteY74" fmla="*/ 389939 h 499535"/>
              <a:gd name="connsiteX75" fmla="*/ 216562 w 423478"/>
              <a:gd name="connsiteY75" fmla="*/ 349608 h 499535"/>
              <a:gd name="connsiteX76" fmla="*/ 243741 w 423478"/>
              <a:gd name="connsiteY76" fmla="*/ 381172 h 499535"/>
              <a:gd name="connsiteX77" fmla="*/ 249002 w 423478"/>
              <a:gd name="connsiteY77" fmla="*/ 382049 h 499535"/>
              <a:gd name="connsiteX78" fmla="*/ 251632 w 423478"/>
              <a:gd name="connsiteY78" fmla="*/ 377664 h 499535"/>
              <a:gd name="connsiteX79" fmla="*/ 247248 w 423478"/>
              <a:gd name="connsiteY79" fmla="*/ 337333 h 499535"/>
              <a:gd name="connsiteX80" fmla="*/ 277058 w 423478"/>
              <a:gd name="connsiteY80" fmla="*/ 365390 h 499535"/>
              <a:gd name="connsiteX81" fmla="*/ 279689 w 423478"/>
              <a:gd name="connsiteY81" fmla="*/ 375035 h 499535"/>
              <a:gd name="connsiteX82" fmla="*/ 293717 w 423478"/>
              <a:gd name="connsiteY82" fmla="*/ 375035 h 499535"/>
              <a:gd name="connsiteX83" fmla="*/ 293717 w 423478"/>
              <a:gd name="connsiteY83" fmla="*/ 361883 h 499535"/>
              <a:gd name="connsiteX84" fmla="*/ 284072 w 423478"/>
              <a:gd name="connsiteY84" fmla="*/ 359253 h 499535"/>
              <a:gd name="connsiteX85" fmla="*/ 254262 w 423478"/>
              <a:gd name="connsiteY85" fmla="*/ 332073 h 499535"/>
              <a:gd name="connsiteX86" fmla="*/ 297224 w 423478"/>
              <a:gd name="connsiteY86" fmla="*/ 336457 h 499535"/>
              <a:gd name="connsiteX87" fmla="*/ 302485 w 423478"/>
              <a:gd name="connsiteY87" fmla="*/ 333826 h 499535"/>
              <a:gd name="connsiteX88" fmla="*/ 301607 w 423478"/>
              <a:gd name="connsiteY88" fmla="*/ 328566 h 499535"/>
              <a:gd name="connsiteX89" fmla="*/ 268290 w 423478"/>
              <a:gd name="connsiteY89" fmla="*/ 303140 h 499535"/>
              <a:gd name="connsiteX90" fmla="*/ 310375 w 423478"/>
              <a:gd name="connsiteY90" fmla="*/ 303140 h 499535"/>
              <a:gd name="connsiteX91" fmla="*/ 319143 w 423478"/>
              <a:gd name="connsiteY91" fmla="*/ 308401 h 499535"/>
              <a:gd name="connsiteX92" fmla="*/ 328788 w 423478"/>
              <a:gd name="connsiteY92" fmla="*/ 297879 h 499535"/>
              <a:gd name="connsiteX93" fmla="*/ 319143 w 423478"/>
              <a:gd name="connsiteY93" fmla="*/ 288234 h 499535"/>
              <a:gd name="connsiteX94" fmla="*/ 310375 w 423478"/>
              <a:gd name="connsiteY94" fmla="*/ 293495 h 499535"/>
              <a:gd name="connsiteX95" fmla="*/ 268290 w 423478"/>
              <a:gd name="connsiteY95" fmla="*/ 293495 h 499535"/>
              <a:gd name="connsiteX96" fmla="*/ 301607 w 423478"/>
              <a:gd name="connsiteY96" fmla="*/ 268069 h 499535"/>
              <a:gd name="connsiteX97" fmla="*/ 302485 w 423478"/>
              <a:gd name="connsiteY97" fmla="*/ 262809 h 499535"/>
              <a:gd name="connsiteX98" fmla="*/ 297224 w 423478"/>
              <a:gd name="connsiteY98" fmla="*/ 260178 h 499535"/>
              <a:gd name="connsiteX99" fmla="*/ 254262 w 423478"/>
              <a:gd name="connsiteY99" fmla="*/ 263685 h 499535"/>
              <a:gd name="connsiteX100" fmla="*/ 284072 w 423478"/>
              <a:gd name="connsiteY100" fmla="*/ 235629 h 499535"/>
              <a:gd name="connsiteX101" fmla="*/ 293717 w 423478"/>
              <a:gd name="connsiteY101" fmla="*/ 232999 h 499535"/>
              <a:gd name="connsiteX102" fmla="*/ 293717 w 423478"/>
              <a:gd name="connsiteY102" fmla="*/ 219847 h 499535"/>
              <a:gd name="connsiteX103" fmla="*/ 279689 w 423478"/>
              <a:gd name="connsiteY103" fmla="*/ 219847 h 499535"/>
              <a:gd name="connsiteX104" fmla="*/ 277058 w 423478"/>
              <a:gd name="connsiteY104" fmla="*/ 229492 h 499535"/>
              <a:gd name="connsiteX105" fmla="*/ 247248 w 423478"/>
              <a:gd name="connsiteY105" fmla="*/ 257548 h 499535"/>
              <a:gd name="connsiteX106" fmla="*/ 251632 w 423478"/>
              <a:gd name="connsiteY106" fmla="*/ 217217 h 499535"/>
              <a:gd name="connsiteX107" fmla="*/ 249002 w 423478"/>
              <a:gd name="connsiteY107" fmla="*/ 212833 h 499535"/>
              <a:gd name="connsiteX108" fmla="*/ 243741 w 423478"/>
              <a:gd name="connsiteY108" fmla="*/ 213710 h 499535"/>
              <a:gd name="connsiteX109" fmla="*/ 216562 w 423478"/>
              <a:gd name="connsiteY109" fmla="*/ 244396 h 499535"/>
              <a:gd name="connsiteX110" fmla="*/ 216562 w 423478"/>
              <a:gd name="connsiteY110" fmla="*/ 204065 h 499535"/>
              <a:gd name="connsiteX111" fmla="*/ 221822 w 423478"/>
              <a:gd name="connsiteY111" fmla="*/ 195297 h 499535"/>
              <a:gd name="connsiteX112" fmla="*/ 212177 w 423478"/>
              <a:gd name="connsiteY112" fmla="*/ 185654 h 499535"/>
              <a:gd name="connsiteX113" fmla="*/ 211958 w 423478"/>
              <a:gd name="connsiteY113" fmla="*/ 30652 h 499535"/>
              <a:gd name="connsiteX114" fmla="*/ 179692 w 423478"/>
              <a:gd name="connsiteY114" fmla="*/ 63725 h 499535"/>
              <a:gd name="connsiteX115" fmla="*/ 179692 w 423478"/>
              <a:gd name="connsiteY115" fmla="*/ 77437 h 499535"/>
              <a:gd name="connsiteX116" fmla="*/ 245029 w 423478"/>
              <a:gd name="connsiteY116" fmla="*/ 77437 h 499535"/>
              <a:gd name="connsiteX117" fmla="*/ 245029 w 423478"/>
              <a:gd name="connsiteY117" fmla="*/ 63725 h 499535"/>
              <a:gd name="connsiteX118" fmla="*/ 211958 w 423478"/>
              <a:gd name="connsiteY118" fmla="*/ 30652 h 499535"/>
              <a:gd name="connsiteX119" fmla="*/ 211957 w 423478"/>
              <a:gd name="connsiteY119" fmla="*/ 0 h 499535"/>
              <a:gd name="connsiteX120" fmla="*/ 275681 w 423478"/>
              <a:gd name="connsiteY120" fmla="*/ 63725 h 499535"/>
              <a:gd name="connsiteX121" fmla="*/ 275681 w 423478"/>
              <a:gd name="connsiteY121" fmla="*/ 108086 h 499535"/>
              <a:gd name="connsiteX122" fmla="*/ 294388 w 423478"/>
              <a:gd name="connsiteY122" fmla="*/ 111581 h 499535"/>
              <a:gd name="connsiteX123" fmla="*/ 423478 w 423478"/>
              <a:gd name="connsiteY123" fmla="*/ 297879 h 499535"/>
              <a:gd name="connsiteX124" fmla="*/ 211301 w 423478"/>
              <a:gd name="connsiteY124" fmla="*/ 499535 h 499535"/>
              <a:gd name="connsiteX125" fmla="*/ 0 w 423478"/>
              <a:gd name="connsiteY125" fmla="*/ 297879 h 499535"/>
              <a:gd name="connsiteX126" fmla="*/ 129460 w 423478"/>
              <a:gd name="connsiteY126" fmla="*/ 112074 h 499535"/>
              <a:gd name="connsiteX127" fmla="*/ 150165 w 423478"/>
              <a:gd name="connsiteY127" fmla="*/ 108106 h 499535"/>
              <a:gd name="connsiteX128" fmla="*/ 147362 w 423478"/>
              <a:gd name="connsiteY128" fmla="*/ 108106 h 499535"/>
              <a:gd name="connsiteX129" fmla="*/ 148233 w 423478"/>
              <a:gd name="connsiteY129" fmla="*/ 107106 h 499535"/>
              <a:gd name="connsiteX130" fmla="*/ 148233 w 423478"/>
              <a:gd name="connsiteY130" fmla="*/ 63725 h 499535"/>
              <a:gd name="connsiteX131" fmla="*/ 211957 w 423478"/>
              <a:gd name="connsiteY131" fmla="*/ 0 h 4995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423478" h="499535">
                <a:moveTo>
                  <a:pt x="216562" y="308401"/>
                </a:moveTo>
                <a:lnTo>
                  <a:pt x="236727" y="327689"/>
                </a:lnTo>
                <a:lnTo>
                  <a:pt x="241111" y="365390"/>
                </a:lnTo>
                <a:lnTo>
                  <a:pt x="216562" y="336457"/>
                </a:lnTo>
                <a:close/>
                <a:moveTo>
                  <a:pt x="206917" y="308401"/>
                </a:moveTo>
                <a:lnTo>
                  <a:pt x="206917" y="336457"/>
                </a:lnTo>
                <a:lnTo>
                  <a:pt x="182367" y="365390"/>
                </a:lnTo>
                <a:lnTo>
                  <a:pt x="185874" y="327689"/>
                </a:lnTo>
                <a:close/>
                <a:moveTo>
                  <a:pt x="223576" y="302263"/>
                </a:moveTo>
                <a:lnTo>
                  <a:pt x="253386" y="302263"/>
                </a:lnTo>
                <a:lnTo>
                  <a:pt x="284072" y="325936"/>
                </a:lnTo>
                <a:lnTo>
                  <a:pt x="244618" y="321552"/>
                </a:lnTo>
                <a:close/>
                <a:moveTo>
                  <a:pt x="170970" y="302263"/>
                </a:moveTo>
                <a:lnTo>
                  <a:pt x="200780" y="302263"/>
                </a:lnTo>
                <a:lnTo>
                  <a:pt x="179738" y="321552"/>
                </a:lnTo>
                <a:lnTo>
                  <a:pt x="140283" y="325936"/>
                </a:lnTo>
                <a:close/>
                <a:moveTo>
                  <a:pt x="282319" y="268946"/>
                </a:moveTo>
                <a:lnTo>
                  <a:pt x="251632" y="292619"/>
                </a:lnTo>
                <a:lnTo>
                  <a:pt x="222699" y="292619"/>
                </a:lnTo>
                <a:lnTo>
                  <a:pt x="243741" y="273330"/>
                </a:lnTo>
                <a:close/>
                <a:moveTo>
                  <a:pt x="140283" y="268946"/>
                </a:moveTo>
                <a:lnTo>
                  <a:pt x="179738" y="273330"/>
                </a:lnTo>
                <a:lnTo>
                  <a:pt x="200780" y="292619"/>
                </a:lnTo>
                <a:lnTo>
                  <a:pt x="170970" y="292619"/>
                </a:lnTo>
                <a:close/>
                <a:moveTo>
                  <a:pt x="241111" y="229492"/>
                </a:moveTo>
                <a:lnTo>
                  <a:pt x="237604" y="267192"/>
                </a:lnTo>
                <a:lnTo>
                  <a:pt x="216562" y="286481"/>
                </a:lnTo>
                <a:lnTo>
                  <a:pt x="216562" y="258425"/>
                </a:lnTo>
                <a:close/>
                <a:moveTo>
                  <a:pt x="182367" y="229492"/>
                </a:moveTo>
                <a:lnTo>
                  <a:pt x="206917" y="258425"/>
                </a:lnTo>
                <a:lnTo>
                  <a:pt x="206917" y="286481"/>
                </a:lnTo>
                <a:lnTo>
                  <a:pt x="185874" y="267192"/>
                </a:lnTo>
                <a:close/>
                <a:moveTo>
                  <a:pt x="212177" y="185654"/>
                </a:moveTo>
                <a:cubicBezTo>
                  <a:pt x="206917" y="185654"/>
                  <a:pt x="202533" y="190037"/>
                  <a:pt x="202533" y="195297"/>
                </a:cubicBezTo>
                <a:cubicBezTo>
                  <a:pt x="202533" y="198805"/>
                  <a:pt x="204287" y="202312"/>
                  <a:pt x="207794" y="204065"/>
                </a:cubicBezTo>
                <a:lnTo>
                  <a:pt x="207794" y="244396"/>
                </a:lnTo>
                <a:lnTo>
                  <a:pt x="180614" y="212833"/>
                </a:lnTo>
                <a:cubicBezTo>
                  <a:pt x="178860" y="211079"/>
                  <a:pt x="177107" y="211079"/>
                  <a:pt x="175353" y="211956"/>
                </a:cubicBezTo>
                <a:cubicBezTo>
                  <a:pt x="173600" y="212833"/>
                  <a:pt x="171846" y="214586"/>
                  <a:pt x="172723" y="216340"/>
                </a:cubicBezTo>
                <a:lnTo>
                  <a:pt x="177107" y="256671"/>
                </a:lnTo>
                <a:lnTo>
                  <a:pt x="147297" y="228615"/>
                </a:lnTo>
                <a:cubicBezTo>
                  <a:pt x="148174" y="225107"/>
                  <a:pt x="147297" y="221600"/>
                  <a:pt x="144667" y="218971"/>
                </a:cubicBezTo>
                <a:cubicBezTo>
                  <a:pt x="140283" y="215464"/>
                  <a:pt x="134146" y="215464"/>
                  <a:pt x="130639" y="218971"/>
                </a:cubicBezTo>
                <a:cubicBezTo>
                  <a:pt x="127132" y="222478"/>
                  <a:pt x="127132" y="228615"/>
                  <a:pt x="130639" y="232122"/>
                </a:cubicBezTo>
                <a:cubicBezTo>
                  <a:pt x="133269" y="234752"/>
                  <a:pt x="137653" y="235629"/>
                  <a:pt x="140283" y="234752"/>
                </a:cubicBezTo>
                <a:lnTo>
                  <a:pt x="170093" y="262809"/>
                </a:lnTo>
                <a:lnTo>
                  <a:pt x="127132" y="258425"/>
                </a:lnTo>
                <a:cubicBezTo>
                  <a:pt x="125378" y="258425"/>
                  <a:pt x="122747" y="259302"/>
                  <a:pt x="121871" y="261055"/>
                </a:cubicBezTo>
                <a:cubicBezTo>
                  <a:pt x="120994" y="262809"/>
                  <a:pt x="121871" y="265439"/>
                  <a:pt x="122747" y="266316"/>
                </a:cubicBezTo>
                <a:lnTo>
                  <a:pt x="156064" y="291742"/>
                </a:lnTo>
                <a:lnTo>
                  <a:pt x="113980" y="291742"/>
                </a:lnTo>
                <a:cubicBezTo>
                  <a:pt x="112226" y="289112"/>
                  <a:pt x="108719" y="286481"/>
                  <a:pt x="105212" y="286481"/>
                </a:cubicBezTo>
                <a:cubicBezTo>
                  <a:pt x="99951" y="286481"/>
                  <a:pt x="95568" y="290865"/>
                  <a:pt x="95568" y="296126"/>
                </a:cubicBezTo>
                <a:cubicBezTo>
                  <a:pt x="95568" y="301386"/>
                  <a:pt x="99951" y="305770"/>
                  <a:pt x="105212" y="305770"/>
                </a:cubicBezTo>
                <a:cubicBezTo>
                  <a:pt x="108719" y="305770"/>
                  <a:pt x="112226" y="304016"/>
                  <a:pt x="113980" y="300509"/>
                </a:cubicBezTo>
                <a:lnTo>
                  <a:pt x="156064" y="300509"/>
                </a:lnTo>
                <a:lnTo>
                  <a:pt x="122747" y="327689"/>
                </a:lnTo>
                <a:cubicBezTo>
                  <a:pt x="120994" y="328566"/>
                  <a:pt x="120994" y="331196"/>
                  <a:pt x="121871" y="332950"/>
                </a:cubicBezTo>
                <a:cubicBezTo>
                  <a:pt x="122747" y="334703"/>
                  <a:pt x="124501" y="336457"/>
                  <a:pt x="127132" y="335580"/>
                </a:cubicBezTo>
                <a:lnTo>
                  <a:pt x="170093" y="331196"/>
                </a:lnTo>
                <a:lnTo>
                  <a:pt x="140283" y="359253"/>
                </a:lnTo>
                <a:cubicBezTo>
                  <a:pt x="136776" y="358376"/>
                  <a:pt x="133269" y="359253"/>
                  <a:pt x="130639" y="361883"/>
                </a:cubicBezTo>
                <a:cubicBezTo>
                  <a:pt x="127132" y="365390"/>
                  <a:pt x="127132" y="371528"/>
                  <a:pt x="130639" y="375035"/>
                </a:cubicBezTo>
                <a:cubicBezTo>
                  <a:pt x="135022" y="378542"/>
                  <a:pt x="141160" y="378542"/>
                  <a:pt x="144667" y="375035"/>
                </a:cubicBezTo>
                <a:cubicBezTo>
                  <a:pt x="147297" y="372404"/>
                  <a:pt x="148174" y="368897"/>
                  <a:pt x="147297" y="365390"/>
                </a:cubicBezTo>
                <a:lnTo>
                  <a:pt x="177107" y="337333"/>
                </a:lnTo>
                <a:lnTo>
                  <a:pt x="172723" y="377664"/>
                </a:lnTo>
                <a:cubicBezTo>
                  <a:pt x="172723" y="379418"/>
                  <a:pt x="173600" y="381172"/>
                  <a:pt x="175353" y="382049"/>
                </a:cubicBezTo>
                <a:cubicBezTo>
                  <a:pt x="177107" y="382925"/>
                  <a:pt x="179738" y="382049"/>
                  <a:pt x="180614" y="381172"/>
                </a:cubicBezTo>
                <a:lnTo>
                  <a:pt x="207794" y="349608"/>
                </a:lnTo>
                <a:lnTo>
                  <a:pt x="207794" y="389939"/>
                </a:lnTo>
                <a:cubicBezTo>
                  <a:pt x="204287" y="391693"/>
                  <a:pt x="202533" y="394323"/>
                  <a:pt x="202533" y="398707"/>
                </a:cubicBezTo>
                <a:cubicBezTo>
                  <a:pt x="202533" y="403967"/>
                  <a:pt x="206917" y="408352"/>
                  <a:pt x="212177" y="408352"/>
                </a:cubicBezTo>
                <a:cubicBezTo>
                  <a:pt x="217438" y="408352"/>
                  <a:pt x="221822" y="403967"/>
                  <a:pt x="221822" y="398707"/>
                </a:cubicBezTo>
                <a:cubicBezTo>
                  <a:pt x="221822" y="395200"/>
                  <a:pt x="219192" y="391693"/>
                  <a:pt x="216562" y="389939"/>
                </a:cubicBezTo>
                <a:lnTo>
                  <a:pt x="216562" y="349608"/>
                </a:lnTo>
                <a:lnTo>
                  <a:pt x="243741" y="381172"/>
                </a:lnTo>
                <a:cubicBezTo>
                  <a:pt x="245494" y="382925"/>
                  <a:pt x="247248" y="382925"/>
                  <a:pt x="249002" y="382049"/>
                </a:cubicBezTo>
                <a:cubicBezTo>
                  <a:pt x="250755" y="381172"/>
                  <a:pt x="252509" y="379418"/>
                  <a:pt x="251632" y="377664"/>
                </a:cubicBezTo>
                <a:lnTo>
                  <a:pt x="247248" y="337333"/>
                </a:lnTo>
                <a:lnTo>
                  <a:pt x="277058" y="365390"/>
                </a:lnTo>
                <a:cubicBezTo>
                  <a:pt x="276182" y="368897"/>
                  <a:pt x="277058" y="372404"/>
                  <a:pt x="279689" y="375035"/>
                </a:cubicBezTo>
                <a:cubicBezTo>
                  <a:pt x="283196" y="378542"/>
                  <a:pt x="290210" y="378542"/>
                  <a:pt x="293717" y="375035"/>
                </a:cubicBezTo>
                <a:cubicBezTo>
                  <a:pt x="297224" y="371528"/>
                  <a:pt x="297224" y="365390"/>
                  <a:pt x="293717" y="361883"/>
                </a:cubicBezTo>
                <a:cubicBezTo>
                  <a:pt x="291086" y="359253"/>
                  <a:pt x="286703" y="358376"/>
                  <a:pt x="284072" y="359253"/>
                </a:cubicBezTo>
                <a:lnTo>
                  <a:pt x="254262" y="332073"/>
                </a:lnTo>
                <a:lnTo>
                  <a:pt x="297224" y="336457"/>
                </a:lnTo>
                <a:cubicBezTo>
                  <a:pt x="298978" y="336457"/>
                  <a:pt x="301607" y="335580"/>
                  <a:pt x="302485" y="333826"/>
                </a:cubicBezTo>
                <a:cubicBezTo>
                  <a:pt x="303361" y="332073"/>
                  <a:pt x="302485" y="329443"/>
                  <a:pt x="301607" y="328566"/>
                </a:cubicBezTo>
                <a:lnTo>
                  <a:pt x="268290" y="303140"/>
                </a:lnTo>
                <a:lnTo>
                  <a:pt x="310375" y="303140"/>
                </a:lnTo>
                <a:cubicBezTo>
                  <a:pt x="312129" y="305770"/>
                  <a:pt x="315636" y="308401"/>
                  <a:pt x="319143" y="308401"/>
                </a:cubicBezTo>
                <a:cubicBezTo>
                  <a:pt x="323527" y="306647"/>
                  <a:pt x="328788" y="303140"/>
                  <a:pt x="328788" y="297879"/>
                </a:cubicBezTo>
                <a:cubicBezTo>
                  <a:pt x="328788" y="292619"/>
                  <a:pt x="324403" y="288234"/>
                  <a:pt x="319143" y="288234"/>
                </a:cubicBezTo>
                <a:cubicBezTo>
                  <a:pt x="315636" y="288234"/>
                  <a:pt x="312129" y="289988"/>
                  <a:pt x="310375" y="293495"/>
                </a:cubicBezTo>
                <a:lnTo>
                  <a:pt x="268290" y="293495"/>
                </a:lnTo>
                <a:lnTo>
                  <a:pt x="301607" y="268069"/>
                </a:lnTo>
                <a:cubicBezTo>
                  <a:pt x="303361" y="266316"/>
                  <a:pt x="303361" y="264562"/>
                  <a:pt x="302485" y="262809"/>
                </a:cubicBezTo>
                <a:cubicBezTo>
                  <a:pt x="301607" y="261055"/>
                  <a:pt x="299854" y="259302"/>
                  <a:pt x="297224" y="260178"/>
                </a:cubicBezTo>
                <a:lnTo>
                  <a:pt x="254262" y="263685"/>
                </a:lnTo>
                <a:lnTo>
                  <a:pt x="284072" y="235629"/>
                </a:lnTo>
                <a:cubicBezTo>
                  <a:pt x="287579" y="236506"/>
                  <a:pt x="291086" y="235629"/>
                  <a:pt x="293717" y="232999"/>
                </a:cubicBezTo>
                <a:cubicBezTo>
                  <a:pt x="297224" y="229492"/>
                  <a:pt x="297224" y="223354"/>
                  <a:pt x="293717" y="219847"/>
                </a:cubicBezTo>
                <a:cubicBezTo>
                  <a:pt x="290210" y="216340"/>
                  <a:pt x="283196" y="216340"/>
                  <a:pt x="279689" y="219847"/>
                </a:cubicBezTo>
                <a:cubicBezTo>
                  <a:pt x="277058" y="222478"/>
                  <a:pt x="276182" y="225985"/>
                  <a:pt x="277058" y="229492"/>
                </a:cubicBezTo>
                <a:lnTo>
                  <a:pt x="247248" y="257548"/>
                </a:lnTo>
                <a:lnTo>
                  <a:pt x="251632" y="217217"/>
                </a:lnTo>
                <a:cubicBezTo>
                  <a:pt x="251632" y="215464"/>
                  <a:pt x="250755" y="213710"/>
                  <a:pt x="249002" y="212833"/>
                </a:cubicBezTo>
                <a:cubicBezTo>
                  <a:pt x="247248" y="211956"/>
                  <a:pt x="244618" y="212833"/>
                  <a:pt x="243741" y="213710"/>
                </a:cubicBezTo>
                <a:lnTo>
                  <a:pt x="216562" y="244396"/>
                </a:lnTo>
                <a:lnTo>
                  <a:pt x="216562" y="204065"/>
                </a:lnTo>
                <a:cubicBezTo>
                  <a:pt x="220069" y="202312"/>
                  <a:pt x="221822" y="199682"/>
                  <a:pt x="221822" y="195297"/>
                </a:cubicBezTo>
                <a:cubicBezTo>
                  <a:pt x="221822" y="190037"/>
                  <a:pt x="217438" y="185654"/>
                  <a:pt x="212177" y="185654"/>
                </a:cubicBezTo>
                <a:close/>
                <a:moveTo>
                  <a:pt x="211958" y="30652"/>
                </a:moveTo>
                <a:cubicBezTo>
                  <a:pt x="194211" y="30652"/>
                  <a:pt x="179692" y="45980"/>
                  <a:pt x="179692" y="63725"/>
                </a:cubicBezTo>
                <a:lnTo>
                  <a:pt x="179692" y="77437"/>
                </a:lnTo>
                <a:lnTo>
                  <a:pt x="245029" y="77437"/>
                </a:lnTo>
                <a:lnTo>
                  <a:pt x="245029" y="63725"/>
                </a:lnTo>
                <a:cubicBezTo>
                  <a:pt x="245029" y="45172"/>
                  <a:pt x="229703" y="30652"/>
                  <a:pt x="211958" y="30652"/>
                </a:cubicBezTo>
                <a:close/>
                <a:moveTo>
                  <a:pt x="211957" y="0"/>
                </a:moveTo>
                <a:cubicBezTo>
                  <a:pt x="246642" y="0"/>
                  <a:pt x="275682" y="28233"/>
                  <a:pt x="275681" y="63725"/>
                </a:cubicBezTo>
                <a:lnTo>
                  <a:pt x="275681" y="108086"/>
                </a:lnTo>
                <a:lnTo>
                  <a:pt x="294388" y="111581"/>
                </a:lnTo>
                <a:cubicBezTo>
                  <a:pt x="370215" y="141870"/>
                  <a:pt x="423478" y="213710"/>
                  <a:pt x="423478" y="297879"/>
                </a:cubicBezTo>
                <a:cubicBezTo>
                  <a:pt x="423478" y="409228"/>
                  <a:pt x="328788" y="499535"/>
                  <a:pt x="211301" y="499535"/>
                </a:cubicBezTo>
                <a:cubicBezTo>
                  <a:pt x="94691" y="499535"/>
                  <a:pt x="0" y="409228"/>
                  <a:pt x="0" y="297879"/>
                </a:cubicBezTo>
                <a:cubicBezTo>
                  <a:pt x="0" y="214367"/>
                  <a:pt x="53264" y="142692"/>
                  <a:pt x="129460" y="112074"/>
                </a:cubicBezTo>
                <a:lnTo>
                  <a:pt x="150165" y="108106"/>
                </a:lnTo>
                <a:lnTo>
                  <a:pt x="147362" y="108106"/>
                </a:lnTo>
                <a:lnTo>
                  <a:pt x="148233" y="107106"/>
                </a:lnTo>
                <a:lnTo>
                  <a:pt x="148233" y="63725"/>
                </a:lnTo>
                <a:cubicBezTo>
                  <a:pt x="148233" y="29040"/>
                  <a:pt x="176465" y="1"/>
                  <a:pt x="211957" y="0"/>
                </a:cubicBezTo>
                <a:close/>
              </a:path>
            </a:pathLst>
          </a:custGeom>
          <a:solidFill>
            <a:schemeClr val="accent3"/>
          </a:solidFill>
          <a:ln w="9525" cap="flat">
            <a:noFill/>
            <a:prstDash val="solid"/>
            <a:miter/>
          </a:ln>
          <a:effectLst>
            <a:outerShdw blurRad="38100" dist="25400" dir="5400000" algn="t" rotWithShape="0">
              <a:prstClr val="black">
                <a:alpha val="40000"/>
              </a:prstClr>
            </a:outerShdw>
          </a:effectLst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zh-CN" altLang="en-US"/>
          </a:p>
        </p:txBody>
      </p:sp>
      <p:sp>
        <p:nvSpPr>
          <p:cNvPr id="103" name="任意多边形: 形状 102">
            <a:extLst>
              <a:ext uri="{FF2B5EF4-FFF2-40B4-BE49-F238E27FC236}">
                <a16:creationId xmlns:a16="http://schemas.microsoft.com/office/drawing/2014/main" id="{74706AD9-3E52-4543-82E9-38D68300183F}"/>
              </a:ext>
            </a:extLst>
          </p:cNvPr>
          <p:cNvSpPr/>
          <p:nvPr/>
        </p:nvSpPr>
        <p:spPr>
          <a:xfrm>
            <a:off x="2812240" y="6282297"/>
            <a:ext cx="423478" cy="499535"/>
          </a:xfrm>
          <a:custGeom>
            <a:avLst/>
            <a:gdLst>
              <a:gd name="connsiteX0" fmla="*/ 216562 w 423478"/>
              <a:gd name="connsiteY0" fmla="*/ 308401 h 499535"/>
              <a:gd name="connsiteX1" fmla="*/ 236727 w 423478"/>
              <a:gd name="connsiteY1" fmla="*/ 327689 h 499535"/>
              <a:gd name="connsiteX2" fmla="*/ 241111 w 423478"/>
              <a:gd name="connsiteY2" fmla="*/ 365390 h 499535"/>
              <a:gd name="connsiteX3" fmla="*/ 216562 w 423478"/>
              <a:gd name="connsiteY3" fmla="*/ 336457 h 499535"/>
              <a:gd name="connsiteX4" fmla="*/ 206917 w 423478"/>
              <a:gd name="connsiteY4" fmla="*/ 308401 h 499535"/>
              <a:gd name="connsiteX5" fmla="*/ 206917 w 423478"/>
              <a:gd name="connsiteY5" fmla="*/ 336457 h 499535"/>
              <a:gd name="connsiteX6" fmla="*/ 182367 w 423478"/>
              <a:gd name="connsiteY6" fmla="*/ 365390 h 499535"/>
              <a:gd name="connsiteX7" fmla="*/ 185874 w 423478"/>
              <a:gd name="connsiteY7" fmla="*/ 327689 h 499535"/>
              <a:gd name="connsiteX8" fmla="*/ 223576 w 423478"/>
              <a:gd name="connsiteY8" fmla="*/ 302263 h 499535"/>
              <a:gd name="connsiteX9" fmla="*/ 253386 w 423478"/>
              <a:gd name="connsiteY9" fmla="*/ 302263 h 499535"/>
              <a:gd name="connsiteX10" fmla="*/ 284072 w 423478"/>
              <a:gd name="connsiteY10" fmla="*/ 325936 h 499535"/>
              <a:gd name="connsiteX11" fmla="*/ 244618 w 423478"/>
              <a:gd name="connsiteY11" fmla="*/ 321552 h 499535"/>
              <a:gd name="connsiteX12" fmla="*/ 170970 w 423478"/>
              <a:gd name="connsiteY12" fmla="*/ 302263 h 499535"/>
              <a:gd name="connsiteX13" fmla="*/ 200780 w 423478"/>
              <a:gd name="connsiteY13" fmla="*/ 302263 h 499535"/>
              <a:gd name="connsiteX14" fmla="*/ 179738 w 423478"/>
              <a:gd name="connsiteY14" fmla="*/ 321552 h 499535"/>
              <a:gd name="connsiteX15" fmla="*/ 140283 w 423478"/>
              <a:gd name="connsiteY15" fmla="*/ 325936 h 499535"/>
              <a:gd name="connsiteX16" fmla="*/ 282319 w 423478"/>
              <a:gd name="connsiteY16" fmla="*/ 268946 h 499535"/>
              <a:gd name="connsiteX17" fmla="*/ 251632 w 423478"/>
              <a:gd name="connsiteY17" fmla="*/ 292619 h 499535"/>
              <a:gd name="connsiteX18" fmla="*/ 222699 w 423478"/>
              <a:gd name="connsiteY18" fmla="*/ 292619 h 499535"/>
              <a:gd name="connsiteX19" fmla="*/ 243741 w 423478"/>
              <a:gd name="connsiteY19" fmla="*/ 273330 h 499535"/>
              <a:gd name="connsiteX20" fmla="*/ 140283 w 423478"/>
              <a:gd name="connsiteY20" fmla="*/ 268946 h 499535"/>
              <a:gd name="connsiteX21" fmla="*/ 179738 w 423478"/>
              <a:gd name="connsiteY21" fmla="*/ 273330 h 499535"/>
              <a:gd name="connsiteX22" fmla="*/ 200780 w 423478"/>
              <a:gd name="connsiteY22" fmla="*/ 292619 h 499535"/>
              <a:gd name="connsiteX23" fmla="*/ 170970 w 423478"/>
              <a:gd name="connsiteY23" fmla="*/ 292619 h 499535"/>
              <a:gd name="connsiteX24" fmla="*/ 241111 w 423478"/>
              <a:gd name="connsiteY24" fmla="*/ 229492 h 499535"/>
              <a:gd name="connsiteX25" fmla="*/ 237604 w 423478"/>
              <a:gd name="connsiteY25" fmla="*/ 267192 h 499535"/>
              <a:gd name="connsiteX26" fmla="*/ 216562 w 423478"/>
              <a:gd name="connsiteY26" fmla="*/ 286481 h 499535"/>
              <a:gd name="connsiteX27" fmla="*/ 216562 w 423478"/>
              <a:gd name="connsiteY27" fmla="*/ 258425 h 499535"/>
              <a:gd name="connsiteX28" fmla="*/ 182367 w 423478"/>
              <a:gd name="connsiteY28" fmla="*/ 229492 h 499535"/>
              <a:gd name="connsiteX29" fmla="*/ 206917 w 423478"/>
              <a:gd name="connsiteY29" fmla="*/ 258425 h 499535"/>
              <a:gd name="connsiteX30" fmla="*/ 206917 w 423478"/>
              <a:gd name="connsiteY30" fmla="*/ 286481 h 499535"/>
              <a:gd name="connsiteX31" fmla="*/ 185874 w 423478"/>
              <a:gd name="connsiteY31" fmla="*/ 267192 h 499535"/>
              <a:gd name="connsiteX32" fmla="*/ 212177 w 423478"/>
              <a:gd name="connsiteY32" fmla="*/ 185654 h 499535"/>
              <a:gd name="connsiteX33" fmla="*/ 202533 w 423478"/>
              <a:gd name="connsiteY33" fmla="*/ 195297 h 499535"/>
              <a:gd name="connsiteX34" fmla="*/ 207794 w 423478"/>
              <a:gd name="connsiteY34" fmla="*/ 204065 h 499535"/>
              <a:gd name="connsiteX35" fmla="*/ 207794 w 423478"/>
              <a:gd name="connsiteY35" fmla="*/ 244396 h 499535"/>
              <a:gd name="connsiteX36" fmla="*/ 180614 w 423478"/>
              <a:gd name="connsiteY36" fmla="*/ 212833 h 499535"/>
              <a:gd name="connsiteX37" fmla="*/ 175353 w 423478"/>
              <a:gd name="connsiteY37" fmla="*/ 211956 h 499535"/>
              <a:gd name="connsiteX38" fmla="*/ 172723 w 423478"/>
              <a:gd name="connsiteY38" fmla="*/ 216340 h 499535"/>
              <a:gd name="connsiteX39" fmla="*/ 177107 w 423478"/>
              <a:gd name="connsiteY39" fmla="*/ 256671 h 499535"/>
              <a:gd name="connsiteX40" fmla="*/ 147297 w 423478"/>
              <a:gd name="connsiteY40" fmla="*/ 228615 h 499535"/>
              <a:gd name="connsiteX41" fmla="*/ 144667 w 423478"/>
              <a:gd name="connsiteY41" fmla="*/ 218971 h 499535"/>
              <a:gd name="connsiteX42" fmla="*/ 130639 w 423478"/>
              <a:gd name="connsiteY42" fmla="*/ 218971 h 499535"/>
              <a:gd name="connsiteX43" fmla="*/ 130639 w 423478"/>
              <a:gd name="connsiteY43" fmla="*/ 232122 h 499535"/>
              <a:gd name="connsiteX44" fmla="*/ 140283 w 423478"/>
              <a:gd name="connsiteY44" fmla="*/ 234752 h 499535"/>
              <a:gd name="connsiteX45" fmla="*/ 170093 w 423478"/>
              <a:gd name="connsiteY45" fmla="*/ 262809 h 499535"/>
              <a:gd name="connsiteX46" fmla="*/ 127132 w 423478"/>
              <a:gd name="connsiteY46" fmla="*/ 258425 h 499535"/>
              <a:gd name="connsiteX47" fmla="*/ 121871 w 423478"/>
              <a:gd name="connsiteY47" fmla="*/ 261055 h 499535"/>
              <a:gd name="connsiteX48" fmla="*/ 122747 w 423478"/>
              <a:gd name="connsiteY48" fmla="*/ 266316 h 499535"/>
              <a:gd name="connsiteX49" fmla="*/ 156064 w 423478"/>
              <a:gd name="connsiteY49" fmla="*/ 291742 h 499535"/>
              <a:gd name="connsiteX50" fmla="*/ 113980 w 423478"/>
              <a:gd name="connsiteY50" fmla="*/ 291742 h 499535"/>
              <a:gd name="connsiteX51" fmla="*/ 105212 w 423478"/>
              <a:gd name="connsiteY51" fmla="*/ 286481 h 499535"/>
              <a:gd name="connsiteX52" fmla="*/ 95568 w 423478"/>
              <a:gd name="connsiteY52" fmla="*/ 296126 h 499535"/>
              <a:gd name="connsiteX53" fmla="*/ 105212 w 423478"/>
              <a:gd name="connsiteY53" fmla="*/ 305770 h 499535"/>
              <a:gd name="connsiteX54" fmla="*/ 113980 w 423478"/>
              <a:gd name="connsiteY54" fmla="*/ 300509 h 499535"/>
              <a:gd name="connsiteX55" fmla="*/ 156064 w 423478"/>
              <a:gd name="connsiteY55" fmla="*/ 300509 h 499535"/>
              <a:gd name="connsiteX56" fmla="*/ 122747 w 423478"/>
              <a:gd name="connsiteY56" fmla="*/ 327689 h 499535"/>
              <a:gd name="connsiteX57" fmla="*/ 121871 w 423478"/>
              <a:gd name="connsiteY57" fmla="*/ 332950 h 499535"/>
              <a:gd name="connsiteX58" fmla="*/ 127132 w 423478"/>
              <a:gd name="connsiteY58" fmla="*/ 335580 h 499535"/>
              <a:gd name="connsiteX59" fmla="*/ 170093 w 423478"/>
              <a:gd name="connsiteY59" fmla="*/ 331196 h 499535"/>
              <a:gd name="connsiteX60" fmla="*/ 140283 w 423478"/>
              <a:gd name="connsiteY60" fmla="*/ 359253 h 499535"/>
              <a:gd name="connsiteX61" fmla="*/ 130639 w 423478"/>
              <a:gd name="connsiteY61" fmla="*/ 361883 h 499535"/>
              <a:gd name="connsiteX62" fmla="*/ 130639 w 423478"/>
              <a:gd name="connsiteY62" fmla="*/ 375035 h 499535"/>
              <a:gd name="connsiteX63" fmla="*/ 144667 w 423478"/>
              <a:gd name="connsiteY63" fmla="*/ 375035 h 499535"/>
              <a:gd name="connsiteX64" fmla="*/ 147297 w 423478"/>
              <a:gd name="connsiteY64" fmla="*/ 365390 h 499535"/>
              <a:gd name="connsiteX65" fmla="*/ 177107 w 423478"/>
              <a:gd name="connsiteY65" fmla="*/ 337333 h 499535"/>
              <a:gd name="connsiteX66" fmla="*/ 172723 w 423478"/>
              <a:gd name="connsiteY66" fmla="*/ 377664 h 499535"/>
              <a:gd name="connsiteX67" fmla="*/ 175353 w 423478"/>
              <a:gd name="connsiteY67" fmla="*/ 382049 h 499535"/>
              <a:gd name="connsiteX68" fmla="*/ 180614 w 423478"/>
              <a:gd name="connsiteY68" fmla="*/ 381172 h 499535"/>
              <a:gd name="connsiteX69" fmla="*/ 207794 w 423478"/>
              <a:gd name="connsiteY69" fmla="*/ 349608 h 499535"/>
              <a:gd name="connsiteX70" fmla="*/ 207794 w 423478"/>
              <a:gd name="connsiteY70" fmla="*/ 389939 h 499535"/>
              <a:gd name="connsiteX71" fmla="*/ 202533 w 423478"/>
              <a:gd name="connsiteY71" fmla="*/ 398707 h 499535"/>
              <a:gd name="connsiteX72" fmla="*/ 212177 w 423478"/>
              <a:gd name="connsiteY72" fmla="*/ 408352 h 499535"/>
              <a:gd name="connsiteX73" fmla="*/ 221822 w 423478"/>
              <a:gd name="connsiteY73" fmla="*/ 398707 h 499535"/>
              <a:gd name="connsiteX74" fmla="*/ 216562 w 423478"/>
              <a:gd name="connsiteY74" fmla="*/ 389939 h 499535"/>
              <a:gd name="connsiteX75" fmla="*/ 216562 w 423478"/>
              <a:gd name="connsiteY75" fmla="*/ 349608 h 499535"/>
              <a:gd name="connsiteX76" fmla="*/ 243741 w 423478"/>
              <a:gd name="connsiteY76" fmla="*/ 381172 h 499535"/>
              <a:gd name="connsiteX77" fmla="*/ 249002 w 423478"/>
              <a:gd name="connsiteY77" fmla="*/ 382049 h 499535"/>
              <a:gd name="connsiteX78" fmla="*/ 251632 w 423478"/>
              <a:gd name="connsiteY78" fmla="*/ 377664 h 499535"/>
              <a:gd name="connsiteX79" fmla="*/ 247248 w 423478"/>
              <a:gd name="connsiteY79" fmla="*/ 337333 h 499535"/>
              <a:gd name="connsiteX80" fmla="*/ 277058 w 423478"/>
              <a:gd name="connsiteY80" fmla="*/ 365390 h 499535"/>
              <a:gd name="connsiteX81" fmla="*/ 279689 w 423478"/>
              <a:gd name="connsiteY81" fmla="*/ 375035 h 499535"/>
              <a:gd name="connsiteX82" fmla="*/ 293717 w 423478"/>
              <a:gd name="connsiteY82" fmla="*/ 375035 h 499535"/>
              <a:gd name="connsiteX83" fmla="*/ 293717 w 423478"/>
              <a:gd name="connsiteY83" fmla="*/ 361883 h 499535"/>
              <a:gd name="connsiteX84" fmla="*/ 284072 w 423478"/>
              <a:gd name="connsiteY84" fmla="*/ 359253 h 499535"/>
              <a:gd name="connsiteX85" fmla="*/ 254262 w 423478"/>
              <a:gd name="connsiteY85" fmla="*/ 332073 h 499535"/>
              <a:gd name="connsiteX86" fmla="*/ 297224 w 423478"/>
              <a:gd name="connsiteY86" fmla="*/ 336457 h 499535"/>
              <a:gd name="connsiteX87" fmla="*/ 302485 w 423478"/>
              <a:gd name="connsiteY87" fmla="*/ 333826 h 499535"/>
              <a:gd name="connsiteX88" fmla="*/ 301607 w 423478"/>
              <a:gd name="connsiteY88" fmla="*/ 328566 h 499535"/>
              <a:gd name="connsiteX89" fmla="*/ 268290 w 423478"/>
              <a:gd name="connsiteY89" fmla="*/ 303140 h 499535"/>
              <a:gd name="connsiteX90" fmla="*/ 310375 w 423478"/>
              <a:gd name="connsiteY90" fmla="*/ 303140 h 499535"/>
              <a:gd name="connsiteX91" fmla="*/ 319143 w 423478"/>
              <a:gd name="connsiteY91" fmla="*/ 308401 h 499535"/>
              <a:gd name="connsiteX92" fmla="*/ 328788 w 423478"/>
              <a:gd name="connsiteY92" fmla="*/ 297879 h 499535"/>
              <a:gd name="connsiteX93" fmla="*/ 319143 w 423478"/>
              <a:gd name="connsiteY93" fmla="*/ 288234 h 499535"/>
              <a:gd name="connsiteX94" fmla="*/ 310375 w 423478"/>
              <a:gd name="connsiteY94" fmla="*/ 293495 h 499535"/>
              <a:gd name="connsiteX95" fmla="*/ 268290 w 423478"/>
              <a:gd name="connsiteY95" fmla="*/ 293495 h 499535"/>
              <a:gd name="connsiteX96" fmla="*/ 301607 w 423478"/>
              <a:gd name="connsiteY96" fmla="*/ 268069 h 499535"/>
              <a:gd name="connsiteX97" fmla="*/ 302485 w 423478"/>
              <a:gd name="connsiteY97" fmla="*/ 262809 h 499535"/>
              <a:gd name="connsiteX98" fmla="*/ 297224 w 423478"/>
              <a:gd name="connsiteY98" fmla="*/ 260178 h 499535"/>
              <a:gd name="connsiteX99" fmla="*/ 254262 w 423478"/>
              <a:gd name="connsiteY99" fmla="*/ 263685 h 499535"/>
              <a:gd name="connsiteX100" fmla="*/ 284072 w 423478"/>
              <a:gd name="connsiteY100" fmla="*/ 235629 h 499535"/>
              <a:gd name="connsiteX101" fmla="*/ 293717 w 423478"/>
              <a:gd name="connsiteY101" fmla="*/ 232999 h 499535"/>
              <a:gd name="connsiteX102" fmla="*/ 293717 w 423478"/>
              <a:gd name="connsiteY102" fmla="*/ 219847 h 499535"/>
              <a:gd name="connsiteX103" fmla="*/ 279689 w 423478"/>
              <a:gd name="connsiteY103" fmla="*/ 219847 h 499535"/>
              <a:gd name="connsiteX104" fmla="*/ 277058 w 423478"/>
              <a:gd name="connsiteY104" fmla="*/ 229492 h 499535"/>
              <a:gd name="connsiteX105" fmla="*/ 247248 w 423478"/>
              <a:gd name="connsiteY105" fmla="*/ 257548 h 499535"/>
              <a:gd name="connsiteX106" fmla="*/ 251632 w 423478"/>
              <a:gd name="connsiteY106" fmla="*/ 217217 h 499535"/>
              <a:gd name="connsiteX107" fmla="*/ 249002 w 423478"/>
              <a:gd name="connsiteY107" fmla="*/ 212833 h 499535"/>
              <a:gd name="connsiteX108" fmla="*/ 243741 w 423478"/>
              <a:gd name="connsiteY108" fmla="*/ 213710 h 499535"/>
              <a:gd name="connsiteX109" fmla="*/ 216562 w 423478"/>
              <a:gd name="connsiteY109" fmla="*/ 244396 h 499535"/>
              <a:gd name="connsiteX110" fmla="*/ 216562 w 423478"/>
              <a:gd name="connsiteY110" fmla="*/ 204065 h 499535"/>
              <a:gd name="connsiteX111" fmla="*/ 221822 w 423478"/>
              <a:gd name="connsiteY111" fmla="*/ 195297 h 499535"/>
              <a:gd name="connsiteX112" fmla="*/ 212177 w 423478"/>
              <a:gd name="connsiteY112" fmla="*/ 185654 h 499535"/>
              <a:gd name="connsiteX113" fmla="*/ 211958 w 423478"/>
              <a:gd name="connsiteY113" fmla="*/ 30652 h 499535"/>
              <a:gd name="connsiteX114" fmla="*/ 179692 w 423478"/>
              <a:gd name="connsiteY114" fmla="*/ 63725 h 499535"/>
              <a:gd name="connsiteX115" fmla="*/ 179692 w 423478"/>
              <a:gd name="connsiteY115" fmla="*/ 77437 h 499535"/>
              <a:gd name="connsiteX116" fmla="*/ 245029 w 423478"/>
              <a:gd name="connsiteY116" fmla="*/ 77437 h 499535"/>
              <a:gd name="connsiteX117" fmla="*/ 245029 w 423478"/>
              <a:gd name="connsiteY117" fmla="*/ 63725 h 499535"/>
              <a:gd name="connsiteX118" fmla="*/ 211958 w 423478"/>
              <a:gd name="connsiteY118" fmla="*/ 30652 h 499535"/>
              <a:gd name="connsiteX119" fmla="*/ 211957 w 423478"/>
              <a:gd name="connsiteY119" fmla="*/ 0 h 499535"/>
              <a:gd name="connsiteX120" fmla="*/ 275681 w 423478"/>
              <a:gd name="connsiteY120" fmla="*/ 63725 h 499535"/>
              <a:gd name="connsiteX121" fmla="*/ 275681 w 423478"/>
              <a:gd name="connsiteY121" fmla="*/ 108086 h 499535"/>
              <a:gd name="connsiteX122" fmla="*/ 294388 w 423478"/>
              <a:gd name="connsiteY122" fmla="*/ 111581 h 499535"/>
              <a:gd name="connsiteX123" fmla="*/ 423478 w 423478"/>
              <a:gd name="connsiteY123" fmla="*/ 297879 h 499535"/>
              <a:gd name="connsiteX124" fmla="*/ 211301 w 423478"/>
              <a:gd name="connsiteY124" fmla="*/ 499535 h 499535"/>
              <a:gd name="connsiteX125" fmla="*/ 0 w 423478"/>
              <a:gd name="connsiteY125" fmla="*/ 297879 h 499535"/>
              <a:gd name="connsiteX126" fmla="*/ 129460 w 423478"/>
              <a:gd name="connsiteY126" fmla="*/ 112074 h 499535"/>
              <a:gd name="connsiteX127" fmla="*/ 150165 w 423478"/>
              <a:gd name="connsiteY127" fmla="*/ 108106 h 499535"/>
              <a:gd name="connsiteX128" fmla="*/ 147362 w 423478"/>
              <a:gd name="connsiteY128" fmla="*/ 108106 h 499535"/>
              <a:gd name="connsiteX129" fmla="*/ 148233 w 423478"/>
              <a:gd name="connsiteY129" fmla="*/ 107106 h 499535"/>
              <a:gd name="connsiteX130" fmla="*/ 148233 w 423478"/>
              <a:gd name="connsiteY130" fmla="*/ 63725 h 499535"/>
              <a:gd name="connsiteX131" fmla="*/ 211957 w 423478"/>
              <a:gd name="connsiteY131" fmla="*/ 0 h 4995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423478" h="499535">
                <a:moveTo>
                  <a:pt x="216562" y="308401"/>
                </a:moveTo>
                <a:lnTo>
                  <a:pt x="236727" y="327689"/>
                </a:lnTo>
                <a:lnTo>
                  <a:pt x="241111" y="365390"/>
                </a:lnTo>
                <a:lnTo>
                  <a:pt x="216562" y="336457"/>
                </a:lnTo>
                <a:close/>
                <a:moveTo>
                  <a:pt x="206917" y="308401"/>
                </a:moveTo>
                <a:lnTo>
                  <a:pt x="206917" y="336457"/>
                </a:lnTo>
                <a:lnTo>
                  <a:pt x="182367" y="365390"/>
                </a:lnTo>
                <a:lnTo>
                  <a:pt x="185874" y="327689"/>
                </a:lnTo>
                <a:close/>
                <a:moveTo>
                  <a:pt x="223576" y="302263"/>
                </a:moveTo>
                <a:lnTo>
                  <a:pt x="253386" y="302263"/>
                </a:lnTo>
                <a:lnTo>
                  <a:pt x="284072" y="325936"/>
                </a:lnTo>
                <a:lnTo>
                  <a:pt x="244618" y="321552"/>
                </a:lnTo>
                <a:close/>
                <a:moveTo>
                  <a:pt x="170970" y="302263"/>
                </a:moveTo>
                <a:lnTo>
                  <a:pt x="200780" y="302263"/>
                </a:lnTo>
                <a:lnTo>
                  <a:pt x="179738" y="321552"/>
                </a:lnTo>
                <a:lnTo>
                  <a:pt x="140283" y="325936"/>
                </a:lnTo>
                <a:close/>
                <a:moveTo>
                  <a:pt x="282319" y="268946"/>
                </a:moveTo>
                <a:lnTo>
                  <a:pt x="251632" y="292619"/>
                </a:lnTo>
                <a:lnTo>
                  <a:pt x="222699" y="292619"/>
                </a:lnTo>
                <a:lnTo>
                  <a:pt x="243741" y="273330"/>
                </a:lnTo>
                <a:close/>
                <a:moveTo>
                  <a:pt x="140283" y="268946"/>
                </a:moveTo>
                <a:lnTo>
                  <a:pt x="179738" y="273330"/>
                </a:lnTo>
                <a:lnTo>
                  <a:pt x="200780" y="292619"/>
                </a:lnTo>
                <a:lnTo>
                  <a:pt x="170970" y="292619"/>
                </a:lnTo>
                <a:close/>
                <a:moveTo>
                  <a:pt x="241111" y="229492"/>
                </a:moveTo>
                <a:lnTo>
                  <a:pt x="237604" y="267192"/>
                </a:lnTo>
                <a:lnTo>
                  <a:pt x="216562" y="286481"/>
                </a:lnTo>
                <a:lnTo>
                  <a:pt x="216562" y="258425"/>
                </a:lnTo>
                <a:close/>
                <a:moveTo>
                  <a:pt x="182367" y="229492"/>
                </a:moveTo>
                <a:lnTo>
                  <a:pt x="206917" y="258425"/>
                </a:lnTo>
                <a:lnTo>
                  <a:pt x="206917" y="286481"/>
                </a:lnTo>
                <a:lnTo>
                  <a:pt x="185874" y="267192"/>
                </a:lnTo>
                <a:close/>
                <a:moveTo>
                  <a:pt x="212177" y="185654"/>
                </a:moveTo>
                <a:cubicBezTo>
                  <a:pt x="206917" y="185654"/>
                  <a:pt x="202533" y="190037"/>
                  <a:pt x="202533" y="195297"/>
                </a:cubicBezTo>
                <a:cubicBezTo>
                  <a:pt x="202533" y="198805"/>
                  <a:pt x="204287" y="202312"/>
                  <a:pt x="207794" y="204065"/>
                </a:cubicBezTo>
                <a:lnTo>
                  <a:pt x="207794" y="244396"/>
                </a:lnTo>
                <a:lnTo>
                  <a:pt x="180614" y="212833"/>
                </a:lnTo>
                <a:cubicBezTo>
                  <a:pt x="178860" y="211079"/>
                  <a:pt x="177107" y="211079"/>
                  <a:pt x="175353" y="211956"/>
                </a:cubicBezTo>
                <a:cubicBezTo>
                  <a:pt x="173600" y="212833"/>
                  <a:pt x="171846" y="214586"/>
                  <a:pt x="172723" y="216340"/>
                </a:cubicBezTo>
                <a:lnTo>
                  <a:pt x="177107" y="256671"/>
                </a:lnTo>
                <a:lnTo>
                  <a:pt x="147297" y="228615"/>
                </a:lnTo>
                <a:cubicBezTo>
                  <a:pt x="148174" y="225107"/>
                  <a:pt x="147297" y="221600"/>
                  <a:pt x="144667" y="218971"/>
                </a:cubicBezTo>
                <a:cubicBezTo>
                  <a:pt x="140283" y="215464"/>
                  <a:pt x="134146" y="215464"/>
                  <a:pt x="130639" y="218971"/>
                </a:cubicBezTo>
                <a:cubicBezTo>
                  <a:pt x="127132" y="222478"/>
                  <a:pt x="127132" y="228615"/>
                  <a:pt x="130639" y="232122"/>
                </a:cubicBezTo>
                <a:cubicBezTo>
                  <a:pt x="133269" y="234752"/>
                  <a:pt x="137653" y="235629"/>
                  <a:pt x="140283" y="234752"/>
                </a:cubicBezTo>
                <a:lnTo>
                  <a:pt x="170093" y="262809"/>
                </a:lnTo>
                <a:lnTo>
                  <a:pt x="127132" y="258425"/>
                </a:lnTo>
                <a:cubicBezTo>
                  <a:pt x="125378" y="258425"/>
                  <a:pt x="122747" y="259302"/>
                  <a:pt x="121871" y="261055"/>
                </a:cubicBezTo>
                <a:cubicBezTo>
                  <a:pt x="120994" y="262809"/>
                  <a:pt x="121871" y="265439"/>
                  <a:pt x="122747" y="266316"/>
                </a:cubicBezTo>
                <a:lnTo>
                  <a:pt x="156064" y="291742"/>
                </a:lnTo>
                <a:lnTo>
                  <a:pt x="113980" y="291742"/>
                </a:lnTo>
                <a:cubicBezTo>
                  <a:pt x="112226" y="289112"/>
                  <a:pt x="108719" y="286481"/>
                  <a:pt x="105212" y="286481"/>
                </a:cubicBezTo>
                <a:cubicBezTo>
                  <a:pt x="99951" y="286481"/>
                  <a:pt x="95568" y="290865"/>
                  <a:pt x="95568" y="296126"/>
                </a:cubicBezTo>
                <a:cubicBezTo>
                  <a:pt x="95568" y="301386"/>
                  <a:pt x="99951" y="305770"/>
                  <a:pt x="105212" y="305770"/>
                </a:cubicBezTo>
                <a:cubicBezTo>
                  <a:pt x="108719" y="305770"/>
                  <a:pt x="112226" y="304016"/>
                  <a:pt x="113980" y="300509"/>
                </a:cubicBezTo>
                <a:lnTo>
                  <a:pt x="156064" y="300509"/>
                </a:lnTo>
                <a:lnTo>
                  <a:pt x="122747" y="327689"/>
                </a:lnTo>
                <a:cubicBezTo>
                  <a:pt x="120994" y="328566"/>
                  <a:pt x="120994" y="331196"/>
                  <a:pt x="121871" y="332950"/>
                </a:cubicBezTo>
                <a:cubicBezTo>
                  <a:pt x="122747" y="334703"/>
                  <a:pt x="124501" y="336457"/>
                  <a:pt x="127132" y="335580"/>
                </a:cubicBezTo>
                <a:lnTo>
                  <a:pt x="170093" y="331196"/>
                </a:lnTo>
                <a:lnTo>
                  <a:pt x="140283" y="359253"/>
                </a:lnTo>
                <a:cubicBezTo>
                  <a:pt x="136776" y="358376"/>
                  <a:pt x="133269" y="359253"/>
                  <a:pt x="130639" y="361883"/>
                </a:cubicBezTo>
                <a:cubicBezTo>
                  <a:pt x="127132" y="365390"/>
                  <a:pt x="127132" y="371528"/>
                  <a:pt x="130639" y="375035"/>
                </a:cubicBezTo>
                <a:cubicBezTo>
                  <a:pt x="135022" y="378542"/>
                  <a:pt x="141160" y="378542"/>
                  <a:pt x="144667" y="375035"/>
                </a:cubicBezTo>
                <a:cubicBezTo>
                  <a:pt x="147297" y="372404"/>
                  <a:pt x="148174" y="368897"/>
                  <a:pt x="147297" y="365390"/>
                </a:cubicBezTo>
                <a:lnTo>
                  <a:pt x="177107" y="337333"/>
                </a:lnTo>
                <a:lnTo>
                  <a:pt x="172723" y="377664"/>
                </a:lnTo>
                <a:cubicBezTo>
                  <a:pt x="172723" y="379418"/>
                  <a:pt x="173600" y="381172"/>
                  <a:pt x="175353" y="382049"/>
                </a:cubicBezTo>
                <a:cubicBezTo>
                  <a:pt x="177107" y="382925"/>
                  <a:pt x="179738" y="382049"/>
                  <a:pt x="180614" y="381172"/>
                </a:cubicBezTo>
                <a:lnTo>
                  <a:pt x="207794" y="349608"/>
                </a:lnTo>
                <a:lnTo>
                  <a:pt x="207794" y="389939"/>
                </a:lnTo>
                <a:cubicBezTo>
                  <a:pt x="204287" y="391693"/>
                  <a:pt x="202533" y="394323"/>
                  <a:pt x="202533" y="398707"/>
                </a:cubicBezTo>
                <a:cubicBezTo>
                  <a:pt x="202533" y="403967"/>
                  <a:pt x="206917" y="408352"/>
                  <a:pt x="212177" y="408352"/>
                </a:cubicBezTo>
                <a:cubicBezTo>
                  <a:pt x="217438" y="408352"/>
                  <a:pt x="221822" y="403967"/>
                  <a:pt x="221822" y="398707"/>
                </a:cubicBezTo>
                <a:cubicBezTo>
                  <a:pt x="221822" y="395200"/>
                  <a:pt x="219192" y="391693"/>
                  <a:pt x="216562" y="389939"/>
                </a:cubicBezTo>
                <a:lnTo>
                  <a:pt x="216562" y="349608"/>
                </a:lnTo>
                <a:lnTo>
                  <a:pt x="243741" y="381172"/>
                </a:lnTo>
                <a:cubicBezTo>
                  <a:pt x="245494" y="382925"/>
                  <a:pt x="247248" y="382925"/>
                  <a:pt x="249002" y="382049"/>
                </a:cubicBezTo>
                <a:cubicBezTo>
                  <a:pt x="250755" y="381172"/>
                  <a:pt x="252509" y="379418"/>
                  <a:pt x="251632" y="377664"/>
                </a:cubicBezTo>
                <a:lnTo>
                  <a:pt x="247248" y="337333"/>
                </a:lnTo>
                <a:lnTo>
                  <a:pt x="277058" y="365390"/>
                </a:lnTo>
                <a:cubicBezTo>
                  <a:pt x="276182" y="368897"/>
                  <a:pt x="277058" y="372404"/>
                  <a:pt x="279689" y="375035"/>
                </a:cubicBezTo>
                <a:cubicBezTo>
                  <a:pt x="283196" y="378542"/>
                  <a:pt x="290210" y="378542"/>
                  <a:pt x="293717" y="375035"/>
                </a:cubicBezTo>
                <a:cubicBezTo>
                  <a:pt x="297224" y="371528"/>
                  <a:pt x="297224" y="365390"/>
                  <a:pt x="293717" y="361883"/>
                </a:cubicBezTo>
                <a:cubicBezTo>
                  <a:pt x="291086" y="359253"/>
                  <a:pt x="286703" y="358376"/>
                  <a:pt x="284072" y="359253"/>
                </a:cubicBezTo>
                <a:lnTo>
                  <a:pt x="254262" y="332073"/>
                </a:lnTo>
                <a:lnTo>
                  <a:pt x="297224" y="336457"/>
                </a:lnTo>
                <a:cubicBezTo>
                  <a:pt x="298978" y="336457"/>
                  <a:pt x="301607" y="335580"/>
                  <a:pt x="302485" y="333826"/>
                </a:cubicBezTo>
                <a:cubicBezTo>
                  <a:pt x="303361" y="332073"/>
                  <a:pt x="302485" y="329443"/>
                  <a:pt x="301607" y="328566"/>
                </a:cubicBezTo>
                <a:lnTo>
                  <a:pt x="268290" y="303140"/>
                </a:lnTo>
                <a:lnTo>
                  <a:pt x="310375" y="303140"/>
                </a:lnTo>
                <a:cubicBezTo>
                  <a:pt x="312129" y="305770"/>
                  <a:pt x="315636" y="308401"/>
                  <a:pt x="319143" y="308401"/>
                </a:cubicBezTo>
                <a:cubicBezTo>
                  <a:pt x="323527" y="306647"/>
                  <a:pt x="328788" y="303140"/>
                  <a:pt x="328788" y="297879"/>
                </a:cubicBezTo>
                <a:cubicBezTo>
                  <a:pt x="328788" y="292619"/>
                  <a:pt x="324403" y="288234"/>
                  <a:pt x="319143" y="288234"/>
                </a:cubicBezTo>
                <a:cubicBezTo>
                  <a:pt x="315636" y="288234"/>
                  <a:pt x="312129" y="289988"/>
                  <a:pt x="310375" y="293495"/>
                </a:cubicBezTo>
                <a:lnTo>
                  <a:pt x="268290" y="293495"/>
                </a:lnTo>
                <a:lnTo>
                  <a:pt x="301607" y="268069"/>
                </a:lnTo>
                <a:cubicBezTo>
                  <a:pt x="303361" y="266316"/>
                  <a:pt x="303361" y="264562"/>
                  <a:pt x="302485" y="262809"/>
                </a:cubicBezTo>
                <a:cubicBezTo>
                  <a:pt x="301607" y="261055"/>
                  <a:pt x="299854" y="259302"/>
                  <a:pt x="297224" y="260178"/>
                </a:cubicBezTo>
                <a:lnTo>
                  <a:pt x="254262" y="263685"/>
                </a:lnTo>
                <a:lnTo>
                  <a:pt x="284072" y="235629"/>
                </a:lnTo>
                <a:cubicBezTo>
                  <a:pt x="287579" y="236506"/>
                  <a:pt x="291086" y="235629"/>
                  <a:pt x="293717" y="232999"/>
                </a:cubicBezTo>
                <a:cubicBezTo>
                  <a:pt x="297224" y="229492"/>
                  <a:pt x="297224" y="223354"/>
                  <a:pt x="293717" y="219847"/>
                </a:cubicBezTo>
                <a:cubicBezTo>
                  <a:pt x="290210" y="216340"/>
                  <a:pt x="283196" y="216340"/>
                  <a:pt x="279689" y="219847"/>
                </a:cubicBezTo>
                <a:cubicBezTo>
                  <a:pt x="277058" y="222478"/>
                  <a:pt x="276182" y="225985"/>
                  <a:pt x="277058" y="229492"/>
                </a:cubicBezTo>
                <a:lnTo>
                  <a:pt x="247248" y="257548"/>
                </a:lnTo>
                <a:lnTo>
                  <a:pt x="251632" y="217217"/>
                </a:lnTo>
                <a:cubicBezTo>
                  <a:pt x="251632" y="215464"/>
                  <a:pt x="250755" y="213710"/>
                  <a:pt x="249002" y="212833"/>
                </a:cubicBezTo>
                <a:cubicBezTo>
                  <a:pt x="247248" y="211956"/>
                  <a:pt x="244618" y="212833"/>
                  <a:pt x="243741" y="213710"/>
                </a:cubicBezTo>
                <a:lnTo>
                  <a:pt x="216562" y="244396"/>
                </a:lnTo>
                <a:lnTo>
                  <a:pt x="216562" y="204065"/>
                </a:lnTo>
                <a:cubicBezTo>
                  <a:pt x="220069" y="202312"/>
                  <a:pt x="221822" y="199682"/>
                  <a:pt x="221822" y="195297"/>
                </a:cubicBezTo>
                <a:cubicBezTo>
                  <a:pt x="221822" y="190037"/>
                  <a:pt x="217438" y="185654"/>
                  <a:pt x="212177" y="185654"/>
                </a:cubicBezTo>
                <a:close/>
                <a:moveTo>
                  <a:pt x="211958" y="30652"/>
                </a:moveTo>
                <a:cubicBezTo>
                  <a:pt x="194211" y="30652"/>
                  <a:pt x="179692" y="45980"/>
                  <a:pt x="179692" y="63725"/>
                </a:cubicBezTo>
                <a:lnTo>
                  <a:pt x="179692" y="77437"/>
                </a:lnTo>
                <a:lnTo>
                  <a:pt x="245029" y="77437"/>
                </a:lnTo>
                <a:lnTo>
                  <a:pt x="245029" y="63725"/>
                </a:lnTo>
                <a:cubicBezTo>
                  <a:pt x="245029" y="45172"/>
                  <a:pt x="229703" y="30652"/>
                  <a:pt x="211958" y="30652"/>
                </a:cubicBezTo>
                <a:close/>
                <a:moveTo>
                  <a:pt x="211957" y="0"/>
                </a:moveTo>
                <a:cubicBezTo>
                  <a:pt x="246642" y="0"/>
                  <a:pt x="275682" y="28233"/>
                  <a:pt x="275681" y="63725"/>
                </a:cubicBezTo>
                <a:lnTo>
                  <a:pt x="275681" y="108086"/>
                </a:lnTo>
                <a:lnTo>
                  <a:pt x="294388" y="111581"/>
                </a:lnTo>
                <a:cubicBezTo>
                  <a:pt x="370215" y="141870"/>
                  <a:pt x="423478" y="213710"/>
                  <a:pt x="423478" y="297879"/>
                </a:cubicBezTo>
                <a:cubicBezTo>
                  <a:pt x="423478" y="409228"/>
                  <a:pt x="328788" y="499535"/>
                  <a:pt x="211301" y="499535"/>
                </a:cubicBezTo>
                <a:cubicBezTo>
                  <a:pt x="94691" y="499535"/>
                  <a:pt x="0" y="409228"/>
                  <a:pt x="0" y="297879"/>
                </a:cubicBezTo>
                <a:cubicBezTo>
                  <a:pt x="0" y="214367"/>
                  <a:pt x="53264" y="142692"/>
                  <a:pt x="129460" y="112074"/>
                </a:cubicBezTo>
                <a:lnTo>
                  <a:pt x="150165" y="108106"/>
                </a:lnTo>
                <a:lnTo>
                  <a:pt x="147362" y="108106"/>
                </a:lnTo>
                <a:lnTo>
                  <a:pt x="148233" y="107106"/>
                </a:lnTo>
                <a:lnTo>
                  <a:pt x="148233" y="63725"/>
                </a:lnTo>
                <a:cubicBezTo>
                  <a:pt x="148233" y="29040"/>
                  <a:pt x="176465" y="1"/>
                  <a:pt x="211957" y="0"/>
                </a:cubicBezTo>
                <a:close/>
              </a:path>
            </a:pathLst>
          </a:custGeom>
          <a:solidFill>
            <a:schemeClr val="accent3"/>
          </a:solidFill>
          <a:ln w="9525" cap="flat">
            <a:noFill/>
            <a:prstDash val="solid"/>
            <a:miter/>
          </a:ln>
          <a:effectLst>
            <a:outerShdw blurRad="38100" dist="25400" dir="5400000" algn="t" rotWithShape="0">
              <a:prstClr val="black">
                <a:alpha val="40000"/>
              </a:prstClr>
            </a:outerShdw>
          </a:effectLst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zh-CN" altLang="en-US"/>
          </a:p>
        </p:txBody>
      </p:sp>
      <p:sp>
        <p:nvSpPr>
          <p:cNvPr id="117" name="任意多边形: 形状 116">
            <a:extLst>
              <a:ext uri="{FF2B5EF4-FFF2-40B4-BE49-F238E27FC236}">
                <a16:creationId xmlns:a16="http://schemas.microsoft.com/office/drawing/2014/main" id="{2CABC2DB-ECC5-47E1-B8DD-50AAF301CC32}"/>
              </a:ext>
            </a:extLst>
          </p:cNvPr>
          <p:cNvSpPr/>
          <p:nvPr/>
        </p:nvSpPr>
        <p:spPr>
          <a:xfrm>
            <a:off x="3851922" y="5759588"/>
            <a:ext cx="565363" cy="674725"/>
          </a:xfrm>
          <a:custGeom>
            <a:avLst/>
            <a:gdLst>
              <a:gd name="connsiteX0" fmla="*/ 282681 w 565363"/>
              <a:gd name="connsiteY0" fmla="*/ 30976 h 674725"/>
              <a:gd name="connsiteX1" fmla="*/ 251705 w 565363"/>
              <a:gd name="connsiteY1" fmla="*/ 61952 h 674725"/>
              <a:gd name="connsiteX2" fmla="*/ 282681 w 565363"/>
              <a:gd name="connsiteY2" fmla="*/ 92928 h 674725"/>
              <a:gd name="connsiteX3" fmla="*/ 313657 w 565363"/>
              <a:gd name="connsiteY3" fmla="*/ 61952 h 674725"/>
              <a:gd name="connsiteX4" fmla="*/ 282681 w 565363"/>
              <a:gd name="connsiteY4" fmla="*/ 30976 h 674725"/>
              <a:gd name="connsiteX5" fmla="*/ 282681 w 565363"/>
              <a:gd name="connsiteY5" fmla="*/ 0 h 674725"/>
              <a:gd name="connsiteX6" fmla="*/ 344633 w 565363"/>
              <a:gd name="connsiteY6" fmla="*/ 61952 h 674725"/>
              <a:gd name="connsiteX7" fmla="*/ 306796 w 565363"/>
              <a:gd name="connsiteY7" fmla="*/ 119036 h 674725"/>
              <a:gd name="connsiteX8" fmla="*/ 289897 w 565363"/>
              <a:gd name="connsiteY8" fmla="*/ 122448 h 674725"/>
              <a:gd name="connsiteX9" fmla="*/ 326369 w 565363"/>
              <a:gd name="connsiteY9" fmla="*/ 307239 h 674725"/>
              <a:gd name="connsiteX10" fmla="*/ 434302 w 565363"/>
              <a:gd name="connsiteY10" fmla="*/ 235284 h 674725"/>
              <a:gd name="connsiteX11" fmla="*/ 439441 w 565363"/>
              <a:gd name="connsiteY11" fmla="*/ 235284 h 674725"/>
              <a:gd name="connsiteX12" fmla="*/ 439441 w 565363"/>
              <a:gd name="connsiteY12" fmla="*/ 240423 h 674725"/>
              <a:gd name="connsiteX13" fmla="*/ 367486 w 565363"/>
              <a:gd name="connsiteY13" fmla="*/ 348356 h 674725"/>
              <a:gd name="connsiteX14" fmla="*/ 562793 w 565363"/>
              <a:gd name="connsiteY14" fmla="*/ 386904 h 674725"/>
              <a:gd name="connsiteX15" fmla="*/ 565363 w 565363"/>
              <a:gd name="connsiteY15" fmla="*/ 392044 h 674725"/>
              <a:gd name="connsiteX16" fmla="*/ 562793 w 565363"/>
              <a:gd name="connsiteY16" fmla="*/ 397183 h 674725"/>
              <a:gd name="connsiteX17" fmla="*/ 367486 w 565363"/>
              <a:gd name="connsiteY17" fmla="*/ 435731 h 674725"/>
              <a:gd name="connsiteX18" fmla="*/ 439441 w 565363"/>
              <a:gd name="connsiteY18" fmla="*/ 543664 h 674725"/>
              <a:gd name="connsiteX19" fmla="*/ 439441 w 565363"/>
              <a:gd name="connsiteY19" fmla="*/ 548803 h 674725"/>
              <a:gd name="connsiteX20" fmla="*/ 434302 w 565363"/>
              <a:gd name="connsiteY20" fmla="*/ 548803 h 674725"/>
              <a:gd name="connsiteX21" fmla="*/ 326369 w 565363"/>
              <a:gd name="connsiteY21" fmla="*/ 476848 h 674725"/>
              <a:gd name="connsiteX22" fmla="*/ 287821 w 565363"/>
              <a:gd name="connsiteY22" fmla="*/ 672155 h 674725"/>
              <a:gd name="connsiteX23" fmla="*/ 282682 w 565363"/>
              <a:gd name="connsiteY23" fmla="*/ 674725 h 674725"/>
              <a:gd name="connsiteX24" fmla="*/ 277542 w 565363"/>
              <a:gd name="connsiteY24" fmla="*/ 672155 h 674725"/>
              <a:gd name="connsiteX25" fmla="*/ 238994 w 565363"/>
              <a:gd name="connsiteY25" fmla="*/ 476848 h 674725"/>
              <a:gd name="connsiteX26" fmla="*/ 131061 w 565363"/>
              <a:gd name="connsiteY26" fmla="*/ 548803 h 674725"/>
              <a:gd name="connsiteX27" fmla="*/ 125922 w 565363"/>
              <a:gd name="connsiteY27" fmla="*/ 548803 h 674725"/>
              <a:gd name="connsiteX28" fmla="*/ 125922 w 565363"/>
              <a:gd name="connsiteY28" fmla="*/ 543664 h 674725"/>
              <a:gd name="connsiteX29" fmla="*/ 197877 w 565363"/>
              <a:gd name="connsiteY29" fmla="*/ 435731 h 674725"/>
              <a:gd name="connsiteX30" fmla="*/ 2570 w 565363"/>
              <a:gd name="connsiteY30" fmla="*/ 397183 h 674725"/>
              <a:gd name="connsiteX31" fmla="*/ 0 w 565363"/>
              <a:gd name="connsiteY31" fmla="*/ 392044 h 674725"/>
              <a:gd name="connsiteX32" fmla="*/ 2570 w 565363"/>
              <a:gd name="connsiteY32" fmla="*/ 386904 h 674725"/>
              <a:gd name="connsiteX33" fmla="*/ 197877 w 565363"/>
              <a:gd name="connsiteY33" fmla="*/ 348356 h 674725"/>
              <a:gd name="connsiteX34" fmla="*/ 125922 w 565363"/>
              <a:gd name="connsiteY34" fmla="*/ 242993 h 674725"/>
              <a:gd name="connsiteX35" fmla="*/ 125922 w 565363"/>
              <a:gd name="connsiteY35" fmla="*/ 237854 h 674725"/>
              <a:gd name="connsiteX36" fmla="*/ 131061 w 565363"/>
              <a:gd name="connsiteY36" fmla="*/ 237854 h 674725"/>
              <a:gd name="connsiteX37" fmla="*/ 241564 w 565363"/>
              <a:gd name="connsiteY37" fmla="*/ 309809 h 674725"/>
              <a:gd name="connsiteX38" fmla="*/ 278426 w 565363"/>
              <a:gd name="connsiteY38" fmla="*/ 123045 h 674725"/>
              <a:gd name="connsiteX39" fmla="*/ 258567 w 565363"/>
              <a:gd name="connsiteY39" fmla="*/ 119036 h 674725"/>
              <a:gd name="connsiteX40" fmla="*/ 220729 w 565363"/>
              <a:gd name="connsiteY40" fmla="*/ 61952 h 674725"/>
              <a:gd name="connsiteX41" fmla="*/ 282681 w 565363"/>
              <a:gd name="connsiteY41" fmla="*/ 0 h 674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565363" h="674725">
                <a:moveTo>
                  <a:pt x="282681" y="30976"/>
                </a:moveTo>
                <a:cubicBezTo>
                  <a:pt x="265573" y="30976"/>
                  <a:pt x="251705" y="44844"/>
                  <a:pt x="251705" y="61952"/>
                </a:cubicBezTo>
                <a:cubicBezTo>
                  <a:pt x="251705" y="79060"/>
                  <a:pt x="265573" y="92928"/>
                  <a:pt x="282681" y="92928"/>
                </a:cubicBezTo>
                <a:cubicBezTo>
                  <a:pt x="299789" y="92928"/>
                  <a:pt x="313657" y="79060"/>
                  <a:pt x="313657" y="61952"/>
                </a:cubicBezTo>
                <a:cubicBezTo>
                  <a:pt x="313657" y="44844"/>
                  <a:pt x="299789" y="30976"/>
                  <a:pt x="282681" y="30976"/>
                </a:cubicBezTo>
                <a:close/>
                <a:moveTo>
                  <a:pt x="282681" y="0"/>
                </a:moveTo>
                <a:cubicBezTo>
                  <a:pt x="316896" y="0"/>
                  <a:pt x="344633" y="27737"/>
                  <a:pt x="344633" y="61952"/>
                </a:cubicBezTo>
                <a:cubicBezTo>
                  <a:pt x="344633" y="87614"/>
                  <a:pt x="329031" y="109631"/>
                  <a:pt x="306796" y="119036"/>
                </a:cubicBezTo>
                <a:lnTo>
                  <a:pt x="289897" y="122448"/>
                </a:lnTo>
                <a:lnTo>
                  <a:pt x="326369" y="307239"/>
                </a:lnTo>
                <a:lnTo>
                  <a:pt x="434302" y="235284"/>
                </a:lnTo>
                <a:cubicBezTo>
                  <a:pt x="436871" y="235284"/>
                  <a:pt x="439441" y="235284"/>
                  <a:pt x="439441" y="235284"/>
                </a:cubicBezTo>
                <a:cubicBezTo>
                  <a:pt x="442011" y="237854"/>
                  <a:pt x="442011" y="237854"/>
                  <a:pt x="439441" y="240423"/>
                </a:cubicBezTo>
                <a:lnTo>
                  <a:pt x="367486" y="348356"/>
                </a:lnTo>
                <a:lnTo>
                  <a:pt x="562793" y="386904"/>
                </a:lnTo>
                <a:cubicBezTo>
                  <a:pt x="565363" y="386904"/>
                  <a:pt x="565363" y="389474"/>
                  <a:pt x="565363" y="392044"/>
                </a:cubicBezTo>
                <a:cubicBezTo>
                  <a:pt x="565363" y="394613"/>
                  <a:pt x="562793" y="394613"/>
                  <a:pt x="562793" y="397183"/>
                </a:cubicBezTo>
                <a:lnTo>
                  <a:pt x="367486" y="435731"/>
                </a:lnTo>
                <a:lnTo>
                  <a:pt x="439441" y="543664"/>
                </a:lnTo>
                <a:cubicBezTo>
                  <a:pt x="439441" y="546233"/>
                  <a:pt x="439441" y="548803"/>
                  <a:pt x="439441" y="548803"/>
                </a:cubicBezTo>
                <a:cubicBezTo>
                  <a:pt x="436871" y="551373"/>
                  <a:pt x="436871" y="551373"/>
                  <a:pt x="434302" y="548803"/>
                </a:cubicBezTo>
                <a:lnTo>
                  <a:pt x="326369" y="476848"/>
                </a:lnTo>
                <a:lnTo>
                  <a:pt x="287821" y="672155"/>
                </a:lnTo>
                <a:cubicBezTo>
                  <a:pt x="287821" y="674725"/>
                  <a:pt x="285251" y="674725"/>
                  <a:pt x="282682" y="674725"/>
                </a:cubicBezTo>
                <a:cubicBezTo>
                  <a:pt x="280112" y="674725"/>
                  <a:pt x="280112" y="672155"/>
                  <a:pt x="277542" y="672155"/>
                </a:cubicBezTo>
                <a:lnTo>
                  <a:pt x="238994" y="476848"/>
                </a:lnTo>
                <a:lnTo>
                  <a:pt x="131061" y="548803"/>
                </a:lnTo>
                <a:cubicBezTo>
                  <a:pt x="128492" y="548803"/>
                  <a:pt x="125922" y="548803"/>
                  <a:pt x="125922" y="548803"/>
                </a:cubicBezTo>
                <a:cubicBezTo>
                  <a:pt x="123352" y="546233"/>
                  <a:pt x="123352" y="546233"/>
                  <a:pt x="125922" y="543664"/>
                </a:cubicBezTo>
                <a:lnTo>
                  <a:pt x="197877" y="435731"/>
                </a:lnTo>
                <a:lnTo>
                  <a:pt x="2570" y="397183"/>
                </a:lnTo>
                <a:cubicBezTo>
                  <a:pt x="2570" y="397183"/>
                  <a:pt x="0" y="394613"/>
                  <a:pt x="0" y="392044"/>
                </a:cubicBezTo>
                <a:cubicBezTo>
                  <a:pt x="0" y="389474"/>
                  <a:pt x="2570" y="389474"/>
                  <a:pt x="2570" y="386904"/>
                </a:cubicBezTo>
                <a:lnTo>
                  <a:pt x="197877" y="348356"/>
                </a:lnTo>
                <a:lnTo>
                  <a:pt x="125922" y="242993"/>
                </a:lnTo>
                <a:cubicBezTo>
                  <a:pt x="125922" y="240423"/>
                  <a:pt x="125922" y="237854"/>
                  <a:pt x="125922" y="237854"/>
                </a:cubicBezTo>
                <a:cubicBezTo>
                  <a:pt x="128492" y="235284"/>
                  <a:pt x="128492" y="235284"/>
                  <a:pt x="131061" y="237854"/>
                </a:cubicBezTo>
                <a:lnTo>
                  <a:pt x="241564" y="309809"/>
                </a:lnTo>
                <a:lnTo>
                  <a:pt x="278426" y="123045"/>
                </a:lnTo>
                <a:lnTo>
                  <a:pt x="258567" y="119036"/>
                </a:lnTo>
                <a:cubicBezTo>
                  <a:pt x="236331" y="109631"/>
                  <a:pt x="220729" y="87614"/>
                  <a:pt x="220729" y="61952"/>
                </a:cubicBezTo>
                <a:cubicBezTo>
                  <a:pt x="220729" y="27737"/>
                  <a:pt x="248466" y="0"/>
                  <a:pt x="282681" y="0"/>
                </a:cubicBezTo>
                <a:close/>
              </a:path>
            </a:pathLst>
          </a:custGeom>
          <a:solidFill>
            <a:schemeClr val="accent3"/>
          </a:solidFill>
          <a:ln w="9525" cap="flat">
            <a:noFill/>
            <a:prstDash val="solid"/>
            <a:miter/>
          </a:ln>
          <a:effectLst>
            <a:outerShdw blurRad="38100" dist="25400" dir="5400000" algn="t" rotWithShape="0">
              <a:prstClr val="black">
                <a:alpha val="40000"/>
              </a:prstClr>
            </a:outerShdw>
          </a:effectLst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zh-CN" altLang="en-US">
              <a:solidFill>
                <a:schemeClr val="tx1"/>
              </a:solidFill>
            </a:endParaRPr>
          </a:p>
        </p:txBody>
      </p:sp>
      <p:sp>
        <p:nvSpPr>
          <p:cNvPr id="21" name="矩形 20">
            <a:extLst>
              <a:ext uri="{FF2B5EF4-FFF2-40B4-BE49-F238E27FC236}">
                <a16:creationId xmlns:a16="http://schemas.microsoft.com/office/drawing/2014/main" id="{45E001E6-BB08-4828-8F11-72FA7F8D5CAB}"/>
              </a:ext>
            </a:extLst>
          </p:cNvPr>
          <p:cNvSpPr/>
          <p:nvPr/>
        </p:nvSpPr>
        <p:spPr>
          <a:xfrm>
            <a:off x="904978" y="5526349"/>
            <a:ext cx="687642" cy="1331651"/>
          </a:xfrm>
          <a:prstGeom prst="rect">
            <a:avLst/>
          </a:prstGeom>
          <a:gradFill>
            <a:gsLst>
              <a:gs pos="50000">
                <a:schemeClr val="accent3">
                  <a:lumMod val="33000"/>
                </a:schemeClr>
              </a:gs>
              <a:gs pos="100000">
                <a:schemeClr val="accent3">
                  <a:lumMod val="50000"/>
                </a:schemeClr>
              </a:gs>
            </a:gsLst>
            <a:lin ang="5400000" scaled="0"/>
          </a:gradFill>
          <a:ln w="6994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35" name="任意多边形: 形状 34">
            <a:extLst>
              <a:ext uri="{FF2B5EF4-FFF2-40B4-BE49-F238E27FC236}">
                <a16:creationId xmlns:a16="http://schemas.microsoft.com/office/drawing/2014/main" id="{C1275A7D-0831-42ED-98F2-70618567EB00}"/>
              </a:ext>
            </a:extLst>
          </p:cNvPr>
          <p:cNvSpPr/>
          <p:nvPr/>
        </p:nvSpPr>
        <p:spPr>
          <a:xfrm>
            <a:off x="0" y="1327757"/>
            <a:ext cx="3295358" cy="5166384"/>
          </a:xfrm>
          <a:custGeom>
            <a:avLst/>
            <a:gdLst>
              <a:gd name="connsiteX0" fmla="*/ 1248802 w 3295358"/>
              <a:gd name="connsiteY0" fmla="*/ 0 h 5166384"/>
              <a:gd name="connsiteX1" fmla="*/ 2754315 w 3295358"/>
              <a:gd name="connsiteY1" fmla="*/ 2255332 h 5166384"/>
              <a:gd name="connsiteX2" fmla="*/ 2060367 w 3295358"/>
              <a:gd name="connsiteY2" fmla="*/ 2255332 h 5166384"/>
              <a:gd name="connsiteX3" fmla="*/ 2980731 w 3295358"/>
              <a:gd name="connsiteY3" fmla="*/ 3637347 h 5166384"/>
              <a:gd name="connsiteX4" fmla="*/ 2277961 w 3295358"/>
              <a:gd name="connsiteY4" fmla="*/ 3637347 h 5166384"/>
              <a:gd name="connsiteX5" fmla="*/ 3295358 w 3295358"/>
              <a:gd name="connsiteY5" fmla="*/ 5166384 h 5166384"/>
              <a:gd name="connsiteX6" fmla="*/ 0 w 3295358"/>
              <a:gd name="connsiteY6" fmla="*/ 5166384 h 5166384"/>
              <a:gd name="connsiteX7" fmla="*/ 0 w 3295358"/>
              <a:gd name="connsiteY7" fmla="*/ 3970902 h 5166384"/>
              <a:gd name="connsiteX8" fmla="*/ 222585 w 3295358"/>
              <a:gd name="connsiteY8" fmla="*/ 3637347 h 5166384"/>
              <a:gd name="connsiteX9" fmla="*/ 0 w 3295358"/>
              <a:gd name="connsiteY9" fmla="*/ 3637347 h 5166384"/>
              <a:gd name="connsiteX10" fmla="*/ 0 w 3295358"/>
              <a:gd name="connsiteY10" fmla="*/ 2914198 h 5166384"/>
              <a:gd name="connsiteX11" fmla="*/ 440178 w 3295358"/>
              <a:gd name="connsiteY11" fmla="*/ 2255332 h 5166384"/>
              <a:gd name="connsiteX12" fmla="*/ 0 w 3295358"/>
              <a:gd name="connsiteY12" fmla="*/ 2255332 h 5166384"/>
              <a:gd name="connsiteX13" fmla="*/ 0 w 3295358"/>
              <a:gd name="connsiteY13" fmla="*/ 1874429 h 51663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3295358" h="5166384">
                <a:moveTo>
                  <a:pt x="1248802" y="0"/>
                </a:moveTo>
                <a:lnTo>
                  <a:pt x="2754315" y="2255332"/>
                </a:lnTo>
                <a:lnTo>
                  <a:pt x="2060367" y="2255332"/>
                </a:lnTo>
                <a:lnTo>
                  <a:pt x="2980731" y="3637347"/>
                </a:lnTo>
                <a:lnTo>
                  <a:pt x="2277961" y="3637347"/>
                </a:lnTo>
                <a:lnTo>
                  <a:pt x="3295358" y="5166384"/>
                </a:lnTo>
                <a:lnTo>
                  <a:pt x="0" y="5166384"/>
                </a:lnTo>
                <a:lnTo>
                  <a:pt x="0" y="3970902"/>
                </a:lnTo>
                <a:lnTo>
                  <a:pt x="222585" y="3637347"/>
                </a:lnTo>
                <a:lnTo>
                  <a:pt x="0" y="3637347"/>
                </a:lnTo>
                <a:lnTo>
                  <a:pt x="0" y="2914198"/>
                </a:lnTo>
                <a:lnTo>
                  <a:pt x="440178" y="2255332"/>
                </a:lnTo>
                <a:lnTo>
                  <a:pt x="0" y="2255332"/>
                </a:lnTo>
                <a:lnTo>
                  <a:pt x="0" y="1874429"/>
                </a:lnTo>
                <a:close/>
              </a:path>
            </a:pathLst>
          </a:custGeom>
          <a:gradFill>
            <a:gsLst>
              <a:gs pos="0">
                <a:schemeClr val="accent1">
                  <a:lumMod val="90000"/>
                  <a:lumOff val="10000"/>
                </a:schemeClr>
              </a:gs>
              <a:gs pos="100000">
                <a:schemeClr val="accent1">
                  <a:lumMod val="75000"/>
                </a:schemeClr>
              </a:gs>
            </a:gsLst>
            <a:lin ang="5400000" scaled="0"/>
          </a:gradFill>
          <a:ln w="6994" cap="flat">
            <a:noFill/>
            <a:prstDash val="solid"/>
            <a:miter/>
          </a:ln>
          <a:effectLst>
            <a:outerShdw blurRad="254000" dist="127000" dir="5400000" algn="t" rotWithShape="0">
              <a:prstClr val="black">
                <a:alpha val="40000"/>
              </a:prstClr>
            </a:outerShdw>
          </a:effectLst>
        </p:spPr>
        <p:txBody>
          <a:bodyPr wrap="square" rtlCol="0" anchor="ctr">
            <a:noAutofit/>
          </a:bodyPr>
          <a:lstStyle/>
          <a:p>
            <a:endParaRPr lang="zh-CN" altLang="en-US" dirty="0"/>
          </a:p>
        </p:txBody>
      </p:sp>
      <p:sp>
        <p:nvSpPr>
          <p:cNvPr id="106" name="雪花2">
            <a:extLst>
              <a:ext uri="{FF2B5EF4-FFF2-40B4-BE49-F238E27FC236}">
                <a16:creationId xmlns:a16="http://schemas.microsoft.com/office/drawing/2014/main" id="{263CE9F1-63CB-457C-9F2E-BA9791F7D9AA}"/>
              </a:ext>
            </a:extLst>
          </p:cNvPr>
          <p:cNvSpPr/>
          <p:nvPr/>
        </p:nvSpPr>
        <p:spPr>
          <a:xfrm>
            <a:off x="86360" y="340873"/>
            <a:ext cx="12078891" cy="5907136"/>
          </a:xfrm>
          <a:custGeom>
            <a:avLst/>
            <a:gdLst>
              <a:gd name="connsiteX0" fmla="*/ 3842360 w 12078891"/>
              <a:gd name="connsiteY0" fmla="*/ 5831795 h 5907136"/>
              <a:gd name="connsiteX1" fmla="*/ 3880030 w 12078891"/>
              <a:gd name="connsiteY1" fmla="*/ 5869465 h 5907136"/>
              <a:gd name="connsiteX2" fmla="*/ 3842360 w 12078891"/>
              <a:gd name="connsiteY2" fmla="*/ 5907136 h 5907136"/>
              <a:gd name="connsiteX3" fmla="*/ 3804687 w 12078891"/>
              <a:gd name="connsiteY3" fmla="*/ 5869465 h 5907136"/>
              <a:gd name="connsiteX4" fmla="*/ 3842360 w 12078891"/>
              <a:gd name="connsiteY4" fmla="*/ 5831795 h 5907136"/>
              <a:gd name="connsiteX5" fmla="*/ 7474967 w 12078891"/>
              <a:gd name="connsiteY5" fmla="*/ 5830778 h 5907136"/>
              <a:gd name="connsiteX6" fmla="*/ 7492275 w 12078891"/>
              <a:gd name="connsiteY6" fmla="*/ 5848086 h 5907136"/>
              <a:gd name="connsiteX7" fmla="*/ 7474967 w 12078891"/>
              <a:gd name="connsiteY7" fmla="*/ 5865394 h 5907136"/>
              <a:gd name="connsiteX8" fmla="*/ 7457659 w 12078891"/>
              <a:gd name="connsiteY8" fmla="*/ 5848086 h 5907136"/>
              <a:gd name="connsiteX9" fmla="*/ 7474967 w 12078891"/>
              <a:gd name="connsiteY9" fmla="*/ 5830778 h 5907136"/>
              <a:gd name="connsiteX10" fmla="*/ 8992978 w 12078891"/>
              <a:gd name="connsiteY10" fmla="*/ 5793107 h 5907136"/>
              <a:gd name="connsiteX11" fmla="*/ 8999088 w 12078891"/>
              <a:gd name="connsiteY11" fmla="*/ 5799215 h 5907136"/>
              <a:gd name="connsiteX12" fmla="*/ 8992978 w 12078891"/>
              <a:gd name="connsiteY12" fmla="*/ 5805325 h 5907136"/>
              <a:gd name="connsiteX13" fmla="*/ 8986870 w 12078891"/>
              <a:gd name="connsiteY13" fmla="*/ 5799215 h 5907136"/>
              <a:gd name="connsiteX14" fmla="*/ 8992978 w 12078891"/>
              <a:gd name="connsiteY14" fmla="*/ 5793107 h 5907136"/>
              <a:gd name="connsiteX15" fmla="*/ 10305331 w 12078891"/>
              <a:gd name="connsiteY15" fmla="*/ 5791071 h 5907136"/>
              <a:gd name="connsiteX16" fmla="*/ 10324675 w 12078891"/>
              <a:gd name="connsiteY16" fmla="*/ 5810415 h 5907136"/>
              <a:gd name="connsiteX17" fmla="*/ 10305331 w 12078891"/>
              <a:gd name="connsiteY17" fmla="*/ 5829759 h 5907136"/>
              <a:gd name="connsiteX18" fmla="*/ 10285987 w 12078891"/>
              <a:gd name="connsiteY18" fmla="*/ 5810415 h 5907136"/>
              <a:gd name="connsiteX19" fmla="*/ 10305331 w 12078891"/>
              <a:gd name="connsiteY19" fmla="*/ 5791071 h 5907136"/>
              <a:gd name="connsiteX20" fmla="*/ 9101917 w 12078891"/>
              <a:gd name="connsiteY20" fmla="*/ 5773763 h 5907136"/>
              <a:gd name="connsiteX21" fmla="*/ 9126352 w 12078891"/>
              <a:gd name="connsiteY21" fmla="*/ 5798198 h 5907136"/>
              <a:gd name="connsiteX22" fmla="*/ 9101917 w 12078891"/>
              <a:gd name="connsiteY22" fmla="*/ 5822633 h 5907136"/>
              <a:gd name="connsiteX23" fmla="*/ 9077482 w 12078891"/>
              <a:gd name="connsiteY23" fmla="*/ 5798198 h 5907136"/>
              <a:gd name="connsiteX24" fmla="*/ 9101917 w 12078891"/>
              <a:gd name="connsiteY24" fmla="*/ 5773763 h 5907136"/>
              <a:gd name="connsiteX25" fmla="*/ 4563173 w 12078891"/>
              <a:gd name="connsiteY25" fmla="*/ 5765618 h 5907136"/>
              <a:gd name="connsiteX26" fmla="*/ 4573353 w 12078891"/>
              <a:gd name="connsiteY26" fmla="*/ 5775799 h 5907136"/>
              <a:gd name="connsiteX27" fmla="*/ 4563173 w 12078891"/>
              <a:gd name="connsiteY27" fmla="*/ 5785980 h 5907136"/>
              <a:gd name="connsiteX28" fmla="*/ 4552992 w 12078891"/>
              <a:gd name="connsiteY28" fmla="*/ 5775799 h 5907136"/>
              <a:gd name="connsiteX29" fmla="*/ 4563173 w 12078891"/>
              <a:gd name="connsiteY29" fmla="*/ 5765618 h 5907136"/>
              <a:gd name="connsiteX30" fmla="*/ 3667253 w 12078891"/>
              <a:gd name="connsiteY30" fmla="*/ 5747292 h 5907136"/>
              <a:gd name="connsiteX31" fmla="*/ 3677432 w 12078891"/>
              <a:gd name="connsiteY31" fmla="*/ 5756455 h 5907136"/>
              <a:gd name="connsiteX32" fmla="*/ 3667253 w 12078891"/>
              <a:gd name="connsiteY32" fmla="*/ 5765618 h 5907136"/>
              <a:gd name="connsiteX33" fmla="*/ 3657072 w 12078891"/>
              <a:gd name="connsiteY33" fmla="*/ 5756455 h 5907136"/>
              <a:gd name="connsiteX34" fmla="*/ 3667253 w 12078891"/>
              <a:gd name="connsiteY34" fmla="*/ 5747292 h 5907136"/>
              <a:gd name="connsiteX35" fmla="*/ 5934563 w 12078891"/>
              <a:gd name="connsiteY35" fmla="*/ 5691295 h 5907136"/>
              <a:gd name="connsiteX36" fmla="*/ 5937617 w 12078891"/>
              <a:gd name="connsiteY36" fmla="*/ 5694349 h 5907136"/>
              <a:gd name="connsiteX37" fmla="*/ 5934563 w 12078891"/>
              <a:gd name="connsiteY37" fmla="*/ 5697403 h 5907136"/>
              <a:gd name="connsiteX38" fmla="*/ 5931508 w 12078891"/>
              <a:gd name="connsiteY38" fmla="*/ 5694349 h 5907136"/>
              <a:gd name="connsiteX39" fmla="*/ 5934563 w 12078891"/>
              <a:gd name="connsiteY39" fmla="*/ 5691295 h 5907136"/>
              <a:gd name="connsiteX40" fmla="*/ 9720932 w 12078891"/>
              <a:gd name="connsiteY40" fmla="*/ 5662788 h 5907136"/>
              <a:gd name="connsiteX41" fmla="*/ 9741295 w 12078891"/>
              <a:gd name="connsiteY41" fmla="*/ 5683150 h 5907136"/>
              <a:gd name="connsiteX42" fmla="*/ 9720932 w 12078891"/>
              <a:gd name="connsiteY42" fmla="*/ 5703513 h 5907136"/>
              <a:gd name="connsiteX43" fmla="*/ 9700570 w 12078891"/>
              <a:gd name="connsiteY43" fmla="*/ 5683150 h 5907136"/>
              <a:gd name="connsiteX44" fmla="*/ 9720932 w 12078891"/>
              <a:gd name="connsiteY44" fmla="*/ 5662788 h 5907136"/>
              <a:gd name="connsiteX45" fmla="*/ 1551600 w 12078891"/>
              <a:gd name="connsiteY45" fmla="*/ 5657698 h 5907136"/>
              <a:gd name="connsiteX46" fmla="*/ 1556689 w 12078891"/>
              <a:gd name="connsiteY46" fmla="*/ 5662789 h 5907136"/>
              <a:gd name="connsiteX47" fmla="*/ 1551600 w 12078891"/>
              <a:gd name="connsiteY47" fmla="*/ 5667879 h 5907136"/>
              <a:gd name="connsiteX48" fmla="*/ 1546509 w 12078891"/>
              <a:gd name="connsiteY48" fmla="*/ 5662789 h 5907136"/>
              <a:gd name="connsiteX49" fmla="*/ 1551600 w 12078891"/>
              <a:gd name="connsiteY49" fmla="*/ 5657698 h 5907136"/>
              <a:gd name="connsiteX50" fmla="*/ 5617940 w 12078891"/>
              <a:gd name="connsiteY50" fmla="*/ 5620027 h 5907136"/>
              <a:gd name="connsiteX51" fmla="*/ 5628121 w 12078891"/>
              <a:gd name="connsiteY51" fmla="*/ 5630208 h 5907136"/>
              <a:gd name="connsiteX52" fmla="*/ 5617940 w 12078891"/>
              <a:gd name="connsiteY52" fmla="*/ 5640389 h 5907136"/>
              <a:gd name="connsiteX53" fmla="*/ 5607759 w 12078891"/>
              <a:gd name="connsiteY53" fmla="*/ 5630208 h 5907136"/>
              <a:gd name="connsiteX54" fmla="*/ 5617940 w 12078891"/>
              <a:gd name="connsiteY54" fmla="*/ 5620027 h 5907136"/>
              <a:gd name="connsiteX55" fmla="*/ 7608340 w 12078891"/>
              <a:gd name="connsiteY55" fmla="*/ 5584393 h 5907136"/>
              <a:gd name="connsiteX56" fmla="*/ 7616485 w 12078891"/>
              <a:gd name="connsiteY56" fmla="*/ 5592538 h 5907136"/>
              <a:gd name="connsiteX57" fmla="*/ 7608340 w 12078891"/>
              <a:gd name="connsiteY57" fmla="*/ 5600683 h 5907136"/>
              <a:gd name="connsiteX58" fmla="*/ 7600195 w 12078891"/>
              <a:gd name="connsiteY58" fmla="*/ 5592538 h 5907136"/>
              <a:gd name="connsiteX59" fmla="*/ 7608340 w 12078891"/>
              <a:gd name="connsiteY59" fmla="*/ 5584393 h 5907136"/>
              <a:gd name="connsiteX60" fmla="*/ 4031736 w 12078891"/>
              <a:gd name="connsiteY60" fmla="*/ 5584393 h 5907136"/>
              <a:gd name="connsiteX61" fmla="*/ 4043953 w 12078891"/>
              <a:gd name="connsiteY61" fmla="*/ 5596611 h 5907136"/>
              <a:gd name="connsiteX62" fmla="*/ 4031736 w 12078891"/>
              <a:gd name="connsiteY62" fmla="*/ 5608828 h 5907136"/>
              <a:gd name="connsiteX63" fmla="*/ 4019517 w 12078891"/>
              <a:gd name="connsiteY63" fmla="*/ 5596611 h 5907136"/>
              <a:gd name="connsiteX64" fmla="*/ 4031736 w 12078891"/>
              <a:gd name="connsiteY64" fmla="*/ 5584393 h 5907136"/>
              <a:gd name="connsiteX65" fmla="*/ 8657000 w 12078891"/>
              <a:gd name="connsiteY65" fmla="*/ 5577266 h 5907136"/>
              <a:gd name="connsiteX66" fmla="*/ 8696707 w 12078891"/>
              <a:gd name="connsiteY66" fmla="*/ 5616973 h 5907136"/>
              <a:gd name="connsiteX67" fmla="*/ 8657000 w 12078891"/>
              <a:gd name="connsiteY67" fmla="*/ 5656679 h 5907136"/>
              <a:gd name="connsiteX68" fmla="*/ 8617294 w 12078891"/>
              <a:gd name="connsiteY68" fmla="*/ 5616973 h 5907136"/>
              <a:gd name="connsiteX69" fmla="*/ 8657000 w 12078891"/>
              <a:gd name="connsiteY69" fmla="*/ 5577266 h 5907136"/>
              <a:gd name="connsiteX70" fmla="*/ 10814389 w 12078891"/>
              <a:gd name="connsiteY70" fmla="*/ 5571158 h 5907136"/>
              <a:gd name="connsiteX71" fmla="*/ 10825589 w 12078891"/>
              <a:gd name="connsiteY71" fmla="*/ 5582357 h 5907136"/>
              <a:gd name="connsiteX72" fmla="*/ 10814389 w 12078891"/>
              <a:gd name="connsiteY72" fmla="*/ 5593557 h 5907136"/>
              <a:gd name="connsiteX73" fmla="*/ 10803190 w 12078891"/>
              <a:gd name="connsiteY73" fmla="*/ 5582357 h 5907136"/>
              <a:gd name="connsiteX74" fmla="*/ 10814389 w 12078891"/>
              <a:gd name="connsiteY74" fmla="*/ 5571158 h 5907136"/>
              <a:gd name="connsiteX75" fmla="*/ 7000525 w 12078891"/>
              <a:gd name="connsiteY75" fmla="*/ 5501926 h 5907136"/>
              <a:gd name="connsiteX76" fmla="*/ 7026996 w 12078891"/>
              <a:gd name="connsiteY76" fmla="*/ 5528397 h 5907136"/>
              <a:gd name="connsiteX77" fmla="*/ 7000525 w 12078891"/>
              <a:gd name="connsiteY77" fmla="*/ 5554868 h 5907136"/>
              <a:gd name="connsiteX78" fmla="*/ 6974054 w 12078891"/>
              <a:gd name="connsiteY78" fmla="*/ 5528397 h 5907136"/>
              <a:gd name="connsiteX79" fmla="*/ 7000525 w 12078891"/>
              <a:gd name="connsiteY79" fmla="*/ 5501926 h 5907136"/>
              <a:gd name="connsiteX80" fmla="*/ 8101109 w 12078891"/>
              <a:gd name="connsiteY80" fmla="*/ 5497853 h 5907136"/>
              <a:gd name="connsiteX81" fmla="*/ 8114345 w 12078891"/>
              <a:gd name="connsiteY81" fmla="*/ 5511088 h 5907136"/>
              <a:gd name="connsiteX82" fmla="*/ 8101109 w 12078891"/>
              <a:gd name="connsiteY82" fmla="*/ 5524324 h 5907136"/>
              <a:gd name="connsiteX83" fmla="*/ 8087874 w 12078891"/>
              <a:gd name="connsiteY83" fmla="*/ 5511088 h 5907136"/>
              <a:gd name="connsiteX84" fmla="*/ 8101109 w 12078891"/>
              <a:gd name="connsiteY84" fmla="*/ 5497853 h 5907136"/>
              <a:gd name="connsiteX85" fmla="*/ 11261343 w 12078891"/>
              <a:gd name="connsiteY85" fmla="*/ 5462219 h 5907136"/>
              <a:gd name="connsiteX86" fmla="*/ 11297995 w 12078891"/>
              <a:gd name="connsiteY86" fmla="*/ 5498871 h 5907136"/>
              <a:gd name="connsiteX87" fmla="*/ 11261343 w 12078891"/>
              <a:gd name="connsiteY87" fmla="*/ 5535524 h 5907136"/>
              <a:gd name="connsiteX88" fmla="*/ 11224691 w 12078891"/>
              <a:gd name="connsiteY88" fmla="*/ 5498871 h 5907136"/>
              <a:gd name="connsiteX89" fmla="*/ 11261343 w 12078891"/>
              <a:gd name="connsiteY89" fmla="*/ 5462219 h 5907136"/>
              <a:gd name="connsiteX90" fmla="*/ 6980162 w 12078891"/>
              <a:gd name="connsiteY90" fmla="*/ 5433712 h 5907136"/>
              <a:gd name="connsiteX91" fmla="*/ 6995434 w 12078891"/>
              <a:gd name="connsiteY91" fmla="*/ 5448984 h 5907136"/>
              <a:gd name="connsiteX92" fmla="*/ 6980162 w 12078891"/>
              <a:gd name="connsiteY92" fmla="*/ 5463237 h 5907136"/>
              <a:gd name="connsiteX93" fmla="*/ 6964890 w 12078891"/>
              <a:gd name="connsiteY93" fmla="*/ 5448984 h 5907136"/>
              <a:gd name="connsiteX94" fmla="*/ 6980162 w 12078891"/>
              <a:gd name="connsiteY94" fmla="*/ 5433712 h 5907136"/>
              <a:gd name="connsiteX95" fmla="*/ 7394535 w 12078891"/>
              <a:gd name="connsiteY95" fmla="*/ 5431676 h 5907136"/>
              <a:gd name="connsiteX96" fmla="*/ 7426097 w 12078891"/>
              <a:gd name="connsiteY96" fmla="*/ 5463237 h 5907136"/>
              <a:gd name="connsiteX97" fmla="*/ 7394535 w 12078891"/>
              <a:gd name="connsiteY97" fmla="*/ 5494799 h 5907136"/>
              <a:gd name="connsiteX98" fmla="*/ 7362974 w 12078891"/>
              <a:gd name="connsiteY98" fmla="*/ 5463237 h 5907136"/>
              <a:gd name="connsiteX99" fmla="*/ 7394535 w 12078891"/>
              <a:gd name="connsiteY99" fmla="*/ 5431676 h 5907136"/>
              <a:gd name="connsiteX100" fmla="*/ 9262779 w 12078891"/>
              <a:gd name="connsiteY100" fmla="*/ 5425567 h 5907136"/>
              <a:gd name="connsiteX101" fmla="*/ 9264816 w 12078891"/>
              <a:gd name="connsiteY101" fmla="*/ 5427603 h 5907136"/>
              <a:gd name="connsiteX102" fmla="*/ 9262779 w 12078891"/>
              <a:gd name="connsiteY102" fmla="*/ 5429639 h 5907136"/>
              <a:gd name="connsiteX103" fmla="*/ 9260743 w 12078891"/>
              <a:gd name="connsiteY103" fmla="*/ 5427603 h 5907136"/>
              <a:gd name="connsiteX104" fmla="*/ 9262779 w 12078891"/>
              <a:gd name="connsiteY104" fmla="*/ 5425567 h 5907136"/>
              <a:gd name="connsiteX105" fmla="*/ 9043884 w 12078891"/>
              <a:gd name="connsiteY105" fmla="*/ 5381788 h 5907136"/>
              <a:gd name="connsiteX106" fmla="*/ 9092754 w 12078891"/>
              <a:gd name="connsiteY106" fmla="*/ 5430658 h 5907136"/>
              <a:gd name="connsiteX107" fmla="*/ 9043884 w 12078891"/>
              <a:gd name="connsiteY107" fmla="*/ 5479528 h 5907136"/>
              <a:gd name="connsiteX108" fmla="*/ 8995015 w 12078891"/>
              <a:gd name="connsiteY108" fmla="*/ 5430658 h 5907136"/>
              <a:gd name="connsiteX109" fmla="*/ 9043884 w 12078891"/>
              <a:gd name="connsiteY109" fmla="*/ 5381788 h 5907136"/>
              <a:gd name="connsiteX110" fmla="*/ 8166268 w 12078891"/>
              <a:gd name="connsiteY110" fmla="*/ 5370589 h 5907136"/>
              <a:gd name="connsiteX111" fmla="*/ 8180522 w 12078891"/>
              <a:gd name="connsiteY111" fmla="*/ 5384843 h 5907136"/>
              <a:gd name="connsiteX112" fmla="*/ 8166268 w 12078891"/>
              <a:gd name="connsiteY112" fmla="*/ 5399096 h 5907136"/>
              <a:gd name="connsiteX113" fmla="*/ 8152015 w 12078891"/>
              <a:gd name="connsiteY113" fmla="*/ 5384843 h 5907136"/>
              <a:gd name="connsiteX114" fmla="*/ 8166268 w 12078891"/>
              <a:gd name="connsiteY114" fmla="*/ 5370589 h 5907136"/>
              <a:gd name="connsiteX115" fmla="*/ 9917428 w 12078891"/>
              <a:gd name="connsiteY115" fmla="*/ 5332918 h 5907136"/>
              <a:gd name="connsiteX116" fmla="*/ 9991751 w 12078891"/>
              <a:gd name="connsiteY116" fmla="*/ 5406223 h 5907136"/>
              <a:gd name="connsiteX117" fmla="*/ 9917428 w 12078891"/>
              <a:gd name="connsiteY117" fmla="*/ 5479527 h 5907136"/>
              <a:gd name="connsiteX118" fmla="*/ 9843106 w 12078891"/>
              <a:gd name="connsiteY118" fmla="*/ 5406223 h 5907136"/>
              <a:gd name="connsiteX119" fmla="*/ 9917428 w 12078891"/>
              <a:gd name="connsiteY119" fmla="*/ 5332918 h 5907136"/>
              <a:gd name="connsiteX120" fmla="*/ 5489660 w 12078891"/>
              <a:gd name="connsiteY120" fmla="*/ 5317646 h 5907136"/>
              <a:gd name="connsiteX121" fmla="*/ 5535474 w 12078891"/>
              <a:gd name="connsiteY121" fmla="*/ 5362443 h 5907136"/>
              <a:gd name="connsiteX122" fmla="*/ 5489660 w 12078891"/>
              <a:gd name="connsiteY122" fmla="*/ 5408259 h 5907136"/>
              <a:gd name="connsiteX123" fmla="*/ 5443845 w 12078891"/>
              <a:gd name="connsiteY123" fmla="*/ 5362443 h 5907136"/>
              <a:gd name="connsiteX124" fmla="*/ 5489660 w 12078891"/>
              <a:gd name="connsiteY124" fmla="*/ 5317646 h 5907136"/>
              <a:gd name="connsiteX125" fmla="*/ 7760040 w 12078891"/>
              <a:gd name="connsiteY125" fmla="*/ 5273868 h 5907136"/>
              <a:gd name="connsiteX126" fmla="*/ 7795674 w 12078891"/>
              <a:gd name="connsiteY126" fmla="*/ 5309502 h 5907136"/>
              <a:gd name="connsiteX127" fmla="*/ 7760040 w 12078891"/>
              <a:gd name="connsiteY127" fmla="*/ 5345136 h 5907136"/>
              <a:gd name="connsiteX128" fmla="*/ 7724406 w 12078891"/>
              <a:gd name="connsiteY128" fmla="*/ 5309502 h 5907136"/>
              <a:gd name="connsiteX129" fmla="*/ 7760040 w 12078891"/>
              <a:gd name="connsiteY129" fmla="*/ 5273868 h 5907136"/>
              <a:gd name="connsiteX130" fmla="*/ 4548919 w 12078891"/>
              <a:gd name="connsiteY130" fmla="*/ 5233143 h 5907136"/>
              <a:gd name="connsiteX131" fmla="*/ 4575387 w 12078891"/>
              <a:gd name="connsiteY131" fmla="*/ 5259614 h 5907136"/>
              <a:gd name="connsiteX132" fmla="*/ 4548919 w 12078891"/>
              <a:gd name="connsiteY132" fmla="*/ 5286085 h 5907136"/>
              <a:gd name="connsiteX133" fmla="*/ 4522446 w 12078891"/>
              <a:gd name="connsiteY133" fmla="*/ 5259614 h 5907136"/>
              <a:gd name="connsiteX134" fmla="*/ 4548919 w 12078891"/>
              <a:gd name="connsiteY134" fmla="*/ 5233143 h 5907136"/>
              <a:gd name="connsiteX135" fmla="*/ 7408789 w 12078891"/>
              <a:gd name="connsiteY135" fmla="*/ 5131331 h 5907136"/>
              <a:gd name="connsiteX136" fmla="*/ 7417952 w 12078891"/>
              <a:gd name="connsiteY136" fmla="*/ 5140494 h 5907136"/>
              <a:gd name="connsiteX137" fmla="*/ 7408789 w 12078891"/>
              <a:gd name="connsiteY137" fmla="*/ 5149657 h 5907136"/>
              <a:gd name="connsiteX138" fmla="*/ 7399626 w 12078891"/>
              <a:gd name="connsiteY138" fmla="*/ 5140494 h 5907136"/>
              <a:gd name="connsiteX139" fmla="*/ 7408789 w 12078891"/>
              <a:gd name="connsiteY139" fmla="*/ 5131331 h 5907136"/>
              <a:gd name="connsiteX140" fmla="*/ 10433614 w 12078891"/>
              <a:gd name="connsiteY140" fmla="*/ 5120132 h 5907136"/>
              <a:gd name="connsiteX141" fmla="*/ 10442776 w 12078891"/>
              <a:gd name="connsiteY141" fmla="*/ 5129295 h 5907136"/>
              <a:gd name="connsiteX142" fmla="*/ 10433614 w 12078891"/>
              <a:gd name="connsiteY142" fmla="*/ 5138458 h 5907136"/>
              <a:gd name="connsiteX143" fmla="*/ 10424451 w 12078891"/>
              <a:gd name="connsiteY143" fmla="*/ 5129295 h 5907136"/>
              <a:gd name="connsiteX144" fmla="*/ 10433614 w 12078891"/>
              <a:gd name="connsiteY144" fmla="*/ 5120132 h 5907136"/>
              <a:gd name="connsiteX145" fmla="*/ 1525133 w 12078891"/>
              <a:gd name="connsiteY145" fmla="*/ 5095697 h 5907136"/>
              <a:gd name="connsiteX146" fmla="*/ 1568912 w 12078891"/>
              <a:gd name="connsiteY146" fmla="*/ 5139476 h 5907136"/>
              <a:gd name="connsiteX147" fmla="*/ 1525133 w 12078891"/>
              <a:gd name="connsiteY147" fmla="*/ 5183255 h 5907136"/>
              <a:gd name="connsiteX148" fmla="*/ 1481354 w 12078891"/>
              <a:gd name="connsiteY148" fmla="*/ 5139476 h 5907136"/>
              <a:gd name="connsiteX149" fmla="*/ 1525133 w 12078891"/>
              <a:gd name="connsiteY149" fmla="*/ 5095697 h 5907136"/>
              <a:gd name="connsiteX150" fmla="*/ 4545863 w 12078891"/>
              <a:gd name="connsiteY150" fmla="*/ 5086534 h 5907136"/>
              <a:gd name="connsiteX151" fmla="*/ 4563168 w 12078891"/>
              <a:gd name="connsiteY151" fmla="*/ 5103842 h 5907136"/>
              <a:gd name="connsiteX152" fmla="*/ 4545863 w 12078891"/>
              <a:gd name="connsiteY152" fmla="*/ 5121150 h 5907136"/>
              <a:gd name="connsiteX153" fmla="*/ 4528555 w 12078891"/>
              <a:gd name="connsiteY153" fmla="*/ 5103842 h 5907136"/>
              <a:gd name="connsiteX154" fmla="*/ 4545863 w 12078891"/>
              <a:gd name="connsiteY154" fmla="*/ 5086534 h 5907136"/>
              <a:gd name="connsiteX155" fmla="*/ 9595704 w 12078891"/>
              <a:gd name="connsiteY155" fmla="*/ 5048864 h 5907136"/>
              <a:gd name="connsiteX156" fmla="*/ 9601813 w 12078891"/>
              <a:gd name="connsiteY156" fmla="*/ 5054972 h 5907136"/>
              <a:gd name="connsiteX157" fmla="*/ 9595704 w 12078891"/>
              <a:gd name="connsiteY157" fmla="*/ 5061081 h 5907136"/>
              <a:gd name="connsiteX158" fmla="*/ 9589596 w 12078891"/>
              <a:gd name="connsiteY158" fmla="*/ 5054972 h 5907136"/>
              <a:gd name="connsiteX159" fmla="*/ 9595704 w 12078891"/>
              <a:gd name="connsiteY159" fmla="*/ 5048864 h 5907136"/>
              <a:gd name="connsiteX160" fmla="*/ 11474130 w 12078891"/>
              <a:gd name="connsiteY160" fmla="*/ 5040719 h 5907136"/>
              <a:gd name="connsiteX161" fmla="*/ 11492456 w 12078891"/>
              <a:gd name="connsiteY161" fmla="*/ 5059046 h 5907136"/>
              <a:gd name="connsiteX162" fmla="*/ 11474130 w 12078891"/>
              <a:gd name="connsiteY162" fmla="*/ 5077372 h 5907136"/>
              <a:gd name="connsiteX163" fmla="*/ 11455803 w 12078891"/>
              <a:gd name="connsiteY163" fmla="*/ 5059046 h 5907136"/>
              <a:gd name="connsiteX164" fmla="*/ 11474130 w 12078891"/>
              <a:gd name="connsiteY164" fmla="*/ 5040719 h 5907136"/>
              <a:gd name="connsiteX165" fmla="*/ 2684777 w 12078891"/>
              <a:gd name="connsiteY165" fmla="*/ 5038683 h 5907136"/>
              <a:gd name="connsiteX166" fmla="*/ 2690886 w 12078891"/>
              <a:gd name="connsiteY166" fmla="*/ 5044791 h 5907136"/>
              <a:gd name="connsiteX167" fmla="*/ 2684777 w 12078891"/>
              <a:gd name="connsiteY167" fmla="*/ 5050900 h 5907136"/>
              <a:gd name="connsiteX168" fmla="*/ 2678668 w 12078891"/>
              <a:gd name="connsiteY168" fmla="*/ 5044791 h 5907136"/>
              <a:gd name="connsiteX169" fmla="*/ 2684777 w 12078891"/>
              <a:gd name="connsiteY169" fmla="*/ 5038683 h 5907136"/>
              <a:gd name="connsiteX170" fmla="*/ 8718088 w 12078891"/>
              <a:gd name="connsiteY170" fmla="*/ 5027483 h 5907136"/>
              <a:gd name="connsiteX171" fmla="*/ 8750668 w 12078891"/>
              <a:gd name="connsiteY171" fmla="*/ 5060063 h 5907136"/>
              <a:gd name="connsiteX172" fmla="*/ 8718088 w 12078891"/>
              <a:gd name="connsiteY172" fmla="*/ 5092643 h 5907136"/>
              <a:gd name="connsiteX173" fmla="*/ 8684490 w 12078891"/>
              <a:gd name="connsiteY173" fmla="*/ 5060063 h 5907136"/>
              <a:gd name="connsiteX174" fmla="*/ 8718088 w 12078891"/>
              <a:gd name="connsiteY174" fmla="*/ 5027483 h 5907136"/>
              <a:gd name="connsiteX175" fmla="*/ 855208 w 12078891"/>
              <a:gd name="connsiteY175" fmla="*/ 4961306 h 5907136"/>
              <a:gd name="connsiteX176" fmla="*/ 859281 w 12078891"/>
              <a:gd name="connsiteY176" fmla="*/ 4965379 h 5907136"/>
              <a:gd name="connsiteX177" fmla="*/ 855208 w 12078891"/>
              <a:gd name="connsiteY177" fmla="*/ 4969451 h 5907136"/>
              <a:gd name="connsiteX178" fmla="*/ 851136 w 12078891"/>
              <a:gd name="connsiteY178" fmla="*/ 4965379 h 5907136"/>
              <a:gd name="connsiteX179" fmla="*/ 855208 w 12078891"/>
              <a:gd name="connsiteY179" fmla="*/ 4961306 h 5907136"/>
              <a:gd name="connsiteX180" fmla="*/ 3860690 w 12078891"/>
              <a:gd name="connsiteY180" fmla="*/ 4955197 h 5907136"/>
              <a:gd name="connsiteX181" fmla="*/ 3873926 w 12078891"/>
              <a:gd name="connsiteY181" fmla="*/ 4968432 h 5907136"/>
              <a:gd name="connsiteX182" fmla="*/ 3860690 w 12078891"/>
              <a:gd name="connsiteY182" fmla="*/ 4981668 h 5907136"/>
              <a:gd name="connsiteX183" fmla="*/ 3847454 w 12078891"/>
              <a:gd name="connsiteY183" fmla="*/ 4968432 h 5907136"/>
              <a:gd name="connsiteX184" fmla="*/ 3860690 w 12078891"/>
              <a:gd name="connsiteY184" fmla="*/ 4955197 h 5907136"/>
              <a:gd name="connsiteX185" fmla="*/ 428625 w 12078891"/>
              <a:gd name="connsiteY185" fmla="*/ 4954179 h 5907136"/>
              <a:gd name="connsiteX186" fmla="*/ 483604 w 12078891"/>
              <a:gd name="connsiteY186" fmla="*/ 5009158 h 5907136"/>
              <a:gd name="connsiteX187" fmla="*/ 428625 w 12078891"/>
              <a:gd name="connsiteY187" fmla="*/ 5064136 h 5907136"/>
              <a:gd name="connsiteX188" fmla="*/ 373647 w 12078891"/>
              <a:gd name="connsiteY188" fmla="*/ 5009158 h 5907136"/>
              <a:gd name="connsiteX189" fmla="*/ 428625 w 12078891"/>
              <a:gd name="connsiteY189" fmla="*/ 4954179 h 5907136"/>
              <a:gd name="connsiteX190" fmla="*/ 8221247 w 12078891"/>
              <a:gd name="connsiteY190" fmla="*/ 4935853 h 5907136"/>
              <a:gd name="connsiteX191" fmla="*/ 8225319 w 12078891"/>
              <a:gd name="connsiteY191" fmla="*/ 4939926 h 5907136"/>
              <a:gd name="connsiteX192" fmla="*/ 8221247 w 12078891"/>
              <a:gd name="connsiteY192" fmla="*/ 4943998 h 5907136"/>
              <a:gd name="connsiteX193" fmla="*/ 8217174 w 12078891"/>
              <a:gd name="connsiteY193" fmla="*/ 4939926 h 5907136"/>
              <a:gd name="connsiteX194" fmla="*/ 8221247 w 12078891"/>
              <a:gd name="connsiteY194" fmla="*/ 4935853 h 5907136"/>
              <a:gd name="connsiteX195" fmla="*/ 6571898 w 12078891"/>
              <a:gd name="connsiteY195" fmla="*/ 4926690 h 5907136"/>
              <a:gd name="connsiteX196" fmla="*/ 6586152 w 12078891"/>
              <a:gd name="connsiteY196" fmla="*/ 4940943 h 5907136"/>
              <a:gd name="connsiteX197" fmla="*/ 6571898 w 12078891"/>
              <a:gd name="connsiteY197" fmla="*/ 4955197 h 5907136"/>
              <a:gd name="connsiteX198" fmla="*/ 6557644 w 12078891"/>
              <a:gd name="connsiteY198" fmla="*/ 4940943 h 5907136"/>
              <a:gd name="connsiteX199" fmla="*/ 6571898 w 12078891"/>
              <a:gd name="connsiteY199" fmla="*/ 4926690 h 5907136"/>
              <a:gd name="connsiteX200" fmla="*/ 5978342 w 12078891"/>
              <a:gd name="connsiteY200" fmla="*/ 4896147 h 5907136"/>
              <a:gd name="connsiteX201" fmla="*/ 6022119 w 12078891"/>
              <a:gd name="connsiteY201" fmla="*/ 4939926 h 5907136"/>
              <a:gd name="connsiteX202" fmla="*/ 5978342 w 12078891"/>
              <a:gd name="connsiteY202" fmla="*/ 4983705 h 5907136"/>
              <a:gd name="connsiteX203" fmla="*/ 5934564 w 12078891"/>
              <a:gd name="connsiteY203" fmla="*/ 4939926 h 5907136"/>
              <a:gd name="connsiteX204" fmla="*/ 5978342 w 12078891"/>
              <a:gd name="connsiteY204" fmla="*/ 4896147 h 5907136"/>
              <a:gd name="connsiteX205" fmla="*/ 9071374 w 12078891"/>
              <a:gd name="connsiteY205" fmla="*/ 4885965 h 5907136"/>
              <a:gd name="connsiteX206" fmla="*/ 9105990 w 12078891"/>
              <a:gd name="connsiteY206" fmla="*/ 4920581 h 5907136"/>
              <a:gd name="connsiteX207" fmla="*/ 9071374 w 12078891"/>
              <a:gd name="connsiteY207" fmla="*/ 4955197 h 5907136"/>
              <a:gd name="connsiteX208" fmla="*/ 9036758 w 12078891"/>
              <a:gd name="connsiteY208" fmla="*/ 4920581 h 5907136"/>
              <a:gd name="connsiteX209" fmla="*/ 9071374 w 12078891"/>
              <a:gd name="connsiteY209" fmla="*/ 4885965 h 5907136"/>
              <a:gd name="connsiteX210" fmla="*/ 4705700 w 12078891"/>
              <a:gd name="connsiteY210" fmla="*/ 4854403 h 5907136"/>
              <a:gd name="connsiteX211" fmla="*/ 4713844 w 12078891"/>
              <a:gd name="connsiteY211" fmla="*/ 4861530 h 5907136"/>
              <a:gd name="connsiteX212" fmla="*/ 4705700 w 12078891"/>
              <a:gd name="connsiteY212" fmla="*/ 4868657 h 5907136"/>
              <a:gd name="connsiteX213" fmla="*/ 4697560 w 12078891"/>
              <a:gd name="connsiteY213" fmla="*/ 4861530 h 5907136"/>
              <a:gd name="connsiteX214" fmla="*/ 4705700 w 12078891"/>
              <a:gd name="connsiteY214" fmla="*/ 4854403 h 5907136"/>
              <a:gd name="connsiteX215" fmla="*/ 11940428 w 12078891"/>
              <a:gd name="connsiteY215" fmla="*/ 4845241 h 5907136"/>
              <a:gd name="connsiteX216" fmla="*/ 11945518 w 12078891"/>
              <a:gd name="connsiteY216" fmla="*/ 4850331 h 5907136"/>
              <a:gd name="connsiteX217" fmla="*/ 11940428 w 12078891"/>
              <a:gd name="connsiteY217" fmla="*/ 4855422 h 5907136"/>
              <a:gd name="connsiteX218" fmla="*/ 11935337 w 12078891"/>
              <a:gd name="connsiteY218" fmla="*/ 4850331 h 5907136"/>
              <a:gd name="connsiteX219" fmla="*/ 11940428 w 12078891"/>
              <a:gd name="connsiteY219" fmla="*/ 4845241 h 5907136"/>
              <a:gd name="connsiteX220" fmla="*/ 8474758 w 12078891"/>
              <a:gd name="connsiteY220" fmla="*/ 4844222 h 5907136"/>
              <a:gd name="connsiteX221" fmla="*/ 8489011 w 12078891"/>
              <a:gd name="connsiteY221" fmla="*/ 4858476 h 5907136"/>
              <a:gd name="connsiteX222" fmla="*/ 8474758 w 12078891"/>
              <a:gd name="connsiteY222" fmla="*/ 4872729 h 5907136"/>
              <a:gd name="connsiteX223" fmla="*/ 8460504 w 12078891"/>
              <a:gd name="connsiteY223" fmla="*/ 4858476 h 5907136"/>
              <a:gd name="connsiteX224" fmla="*/ 8474758 w 12078891"/>
              <a:gd name="connsiteY224" fmla="*/ 4844222 h 5907136"/>
              <a:gd name="connsiteX225" fmla="*/ 4205825 w 12078891"/>
              <a:gd name="connsiteY225" fmla="*/ 4837095 h 5907136"/>
              <a:gd name="connsiteX226" fmla="*/ 4213970 w 12078891"/>
              <a:gd name="connsiteY226" fmla="*/ 4845240 h 5907136"/>
              <a:gd name="connsiteX227" fmla="*/ 4205825 w 12078891"/>
              <a:gd name="connsiteY227" fmla="*/ 4853385 h 5907136"/>
              <a:gd name="connsiteX228" fmla="*/ 4196662 w 12078891"/>
              <a:gd name="connsiteY228" fmla="*/ 4845240 h 5907136"/>
              <a:gd name="connsiteX229" fmla="*/ 4205825 w 12078891"/>
              <a:gd name="connsiteY229" fmla="*/ 4837095 h 5907136"/>
              <a:gd name="connsiteX230" fmla="*/ 7787529 w 12078891"/>
              <a:gd name="connsiteY230" fmla="*/ 4832005 h 5907136"/>
              <a:gd name="connsiteX231" fmla="*/ 7822145 w 12078891"/>
              <a:gd name="connsiteY231" fmla="*/ 4866621 h 5907136"/>
              <a:gd name="connsiteX232" fmla="*/ 7787529 w 12078891"/>
              <a:gd name="connsiteY232" fmla="*/ 4901237 h 5907136"/>
              <a:gd name="connsiteX233" fmla="*/ 7752913 w 12078891"/>
              <a:gd name="connsiteY233" fmla="*/ 4866621 h 5907136"/>
              <a:gd name="connsiteX234" fmla="*/ 7787529 w 12078891"/>
              <a:gd name="connsiteY234" fmla="*/ 4832005 h 5907136"/>
              <a:gd name="connsiteX235" fmla="*/ 11802981 w 12078891"/>
              <a:gd name="connsiteY235" fmla="*/ 4826914 h 5907136"/>
              <a:gd name="connsiteX236" fmla="*/ 11811126 w 12078891"/>
              <a:gd name="connsiteY236" fmla="*/ 4834041 h 5907136"/>
              <a:gd name="connsiteX237" fmla="*/ 11802981 w 12078891"/>
              <a:gd name="connsiteY237" fmla="*/ 4842186 h 5907136"/>
              <a:gd name="connsiteX238" fmla="*/ 11794836 w 12078891"/>
              <a:gd name="connsiteY238" fmla="*/ 4834041 h 5907136"/>
              <a:gd name="connsiteX239" fmla="*/ 11802981 w 12078891"/>
              <a:gd name="connsiteY239" fmla="*/ 4826914 h 5907136"/>
              <a:gd name="connsiteX240" fmla="*/ 5411257 w 12078891"/>
              <a:gd name="connsiteY240" fmla="*/ 4809607 h 5907136"/>
              <a:gd name="connsiteX241" fmla="*/ 5422456 w 12078891"/>
              <a:gd name="connsiteY241" fmla="*/ 4819788 h 5907136"/>
              <a:gd name="connsiteX242" fmla="*/ 5411257 w 12078891"/>
              <a:gd name="connsiteY242" fmla="*/ 4829969 h 5907136"/>
              <a:gd name="connsiteX243" fmla="*/ 5401075 w 12078891"/>
              <a:gd name="connsiteY243" fmla="*/ 4819788 h 5907136"/>
              <a:gd name="connsiteX244" fmla="*/ 5411257 w 12078891"/>
              <a:gd name="connsiteY244" fmla="*/ 4809607 h 5907136"/>
              <a:gd name="connsiteX245" fmla="*/ 9626248 w 12078891"/>
              <a:gd name="connsiteY245" fmla="*/ 4808588 h 5907136"/>
              <a:gd name="connsiteX246" fmla="*/ 9637447 w 12078891"/>
              <a:gd name="connsiteY246" fmla="*/ 4819788 h 5907136"/>
              <a:gd name="connsiteX247" fmla="*/ 9626248 w 12078891"/>
              <a:gd name="connsiteY247" fmla="*/ 4830987 h 5907136"/>
              <a:gd name="connsiteX248" fmla="*/ 9615049 w 12078891"/>
              <a:gd name="connsiteY248" fmla="*/ 4819788 h 5907136"/>
              <a:gd name="connsiteX249" fmla="*/ 9626248 w 12078891"/>
              <a:gd name="connsiteY249" fmla="*/ 4808588 h 5907136"/>
              <a:gd name="connsiteX250" fmla="*/ 4160030 w 12078891"/>
              <a:gd name="connsiteY250" fmla="*/ 4788226 h 5907136"/>
              <a:gd name="connsiteX251" fmla="*/ 4168175 w 12078891"/>
              <a:gd name="connsiteY251" fmla="*/ 4796371 h 5907136"/>
              <a:gd name="connsiteX252" fmla="*/ 4160030 w 12078891"/>
              <a:gd name="connsiteY252" fmla="*/ 4804516 h 5907136"/>
              <a:gd name="connsiteX253" fmla="*/ 4151885 w 12078891"/>
              <a:gd name="connsiteY253" fmla="*/ 4796371 h 5907136"/>
              <a:gd name="connsiteX254" fmla="*/ 4160030 w 12078891"/>
              <a:gd name="connsiteY254" fmla="*/ 4788226 h 5907136"/>
              <a:gd name="connsiteX255" fmla="*/ 2707168 w 12078891"/>
              <a:gd name="connsiteY255" fmla="*/ 4788226 h 5907136"/>
              <a:gd name="connsiteX256" fmla="*/ 2727529 w 12078891"/>
              <a:gd name="connsiteY256" fmla="*/ 4808588 h 5907136"/>
              <a:gd name="connsiteX257" fmla="*/ 2707168 w 12078891"/>
              <a:gd name="connsiteY257" fmla="*/ 4828951 h 5907136"/>
              <a:gd name="connsiteX258" fmla="*/ 2686805 w 12078891"/>
              <a:gd name="connsiteY258" fmla="*/ 4808588 h 5907136"/>
              <a:gd name="connsiteX259" fmla="*/ 2707168 w 12078891"/>
              <a:gd name="connsiteY259" fmla="*/ 4788226 h 5907136"/>
              <a:gd name="connsiteX260" fmla="*/ 8423852 w 12078891"/>
              <a:gd name="connsiteY260" fmla="*/ 4774990 h 5907136"/>
              <a:gd name="connsiteX261" fmla="*/ 8441160 w 12078891"/>
              <a:gd name="connsiteY261" fmla="*/ 4792298 h 5907136"/>
              <a:gd name="connsiteX262" fmla="*/ 8423852 w 12078891"/>
              <a:gd name="connsiteY262" fmla="*/ 4809606 h 5907136"/>
              <a:gd name="connsiteX263" fmla="*/ 8406544 w 12078891"/>
              <a:gd name="connsiteY263" fmla="*/ 4792298 h 5907136"/>
              <a:gd name="connsiteX264" fmla="*/ 8423852 w 12078891"/>
              <a:gd name="connsiteY264" fmla="*/ 4774990 h 5907136"/>
              <a:gd name="connsiteX265" fmla="*/ 7361956 w 12078891"/>
              <a:gd name="connsiteY265" fmla="*/ 4766846 h 5907136"/>
              <a:gd name="connsiteX266" fmla="*/ 7371119 w 12078891"/>
              <a:gd name="connsiteY266" fmla="*/ 4776009 h 5907136"/>
              <a:gd name="connsiteX267" fmla="*/ 7361956 w 12078891"/>
              <a:gd name="connsiteY267" fmla="*/ 4784154 h 5907136"/>
              <a:gd name="connsiteX268" fmla="*/ 7352793 w 12078891"/>
              <a:gd name="connsiteY268" fmla="*/ 4776009 h 5907136"/>
              <a:gd name="connsiteX269" fmla="*/ 7361956 w 12078891"/>
              <a:gd name="connsiteY269" fmla="*/ 4766846 h 5907136"/>
              <a:gd name="connsiteX270" fmla="*/ 5745195 w 12078891"/>
              <a:gd name="connsiteY270" fmla="*/ 4758701 h 5907136"/>
              <a:gd name="connsiteX271" fmla="*/ 5755375 w 12078891"/>
              <a:gd name="connsiteY271" fmla="*/ 4768882 h 5907136"/>
              <a:gd name="connsiteX272" fmla="*/ 5745195 w 12078891"/>
              <a:gd name="connsiteY272" fmla="*/ 4779063 h 5907136"/>
              <a:gd name="connsiteX273" fmla="*/ 5735013 w 12078891"/>
              <a:gd name="connsiteY273" fmla="*/ 4768882 h 5907136"/>
              <a:gd name="connsiteX274" fmla="*/ 5745195 w 12078891"/>
              <a:gd name="connsiteY274" fmla="*/ 4758701 h 5907136"/>
              <a:gd name="connsiteX275" fmla="*/ 9463349 w 12078891"/>
              <a:gd name="connsiteY275" fmla="*/ 4748520 h 5907136"/>
              <a:gd name="connsiteX276" fmla="*/ 9478621 w 12078891"/>
              <a:gd name="connsiteY276" fmla="*/ 4763792 h 5907136"/>
              <a:gd name="connsiteX277" fmla="*/ 9463349 w 12078891"/>
              <a:gd name="connsiteY277" fmla="*/ 4778045 h 5907136"/>
              <a:gd name="connsiteX278" fmla="*/ 9448077 w 12078891"/>
              <a:gd name="connsiteY278" fmla="*/ 4763792 h 5907136"/>
              <a:gd name="connsiteX279" fmla="*/ 9463349 w 12078891"/>
              <a:gd name="connsiteY279" fmla="*/ 4748520 h 5907136"/>
              <a:gd name="connsiteX280" fmla="*/ 3995069 w 12078891"/>
              <a:gd name="connsiteY280" fmla="*/ 4743429 h 5907136"/>
              <a:gd name="connsiteX281" fmla="*/ 4003214 w 12078891"/>
              <a:gd name="connsiteY281" fmla="*/ 4751574 h 5907136"/>
              <a:gd name="connsiteX282" fmla="*/ 3995069 w 12078891"/>
              <a:gd name="connsiteY282" fmla="*/ 4759719 h 5907136"/>
              <a:gd name="connsiteX283" fmla="*/ 3986923 w 12078891"/>
              <a:gd name="connsiteY283" fmla="*/ 4751574 h 5907136"/>
              <a:gd name="connsiteX284" fmla="*/ 3995069 w 12078891"/>
              <a:gd name="connsiteY284" fmla="*/ 4743429 h 5907136"/>
              <a:gd name="connsiteX285" fmla="*/ 1604530 w 12078891"/>
              <a:gd name="connsiteY285" fmla="*/ 4720012 h 5907136"/>
              <a:gd name="connsiteX286" fmla="*/ 1613694 w 12078891"/>
              <a:gd name="connsiteY286" fmla="*/ 4729175 h 5907136"/>
              <a:gd name="connsiteX287" fmla="*/ 1604530 w 12078891"/>
              <a:gd name="connsiteY287" fmla="*/ 4738339 h 5907136"/>
              <a:gd name="connsiteX288" fmla="*/ 1595368 w 12078891"/>
              <a:gd name="connsiteY288" fmla="*/ 4729175 h 5907136"/>
              <a:gd name="connsiteX289" fmla="*/ 1604530 w 12078891"/>
              <a:gd name="connsiteY289" fmla="*/ 4720012 h 5907136"/>
              <a:gd name="connsiteX290" fmla="*/ 1371382 w 12078891"/>
              <a:gd name="connsiteY290" fmla="*/ 4705759 h 5907136"/>
              <a:gd name="connsiteX291" fmla="*/ 1374437 w 12078891"/>
              <a:gd name="connsiteY291" fmla="*/ 4708813 h 5907136"/>
              <a:gd name="connsiteX292" fmla="*/ 1371382 w 12078891"/>
              <a:gd name="connsiteY292" fmla="*/ 4711867 h 5907136"/>
              <a:gd name="connsiteX293" fmla="*/ 1368328 w 12078891"/>
              <a:gd name="connsiteY293" fmla="*/ 4708813 h 5907136"/>
              <a:gd name="connsiteX294" fmla="*/ 1371382 w 12078891"/>
              <a:gd name="connsiteY294" fmla="*/ 4705759 h 5907136"/>
              <a:gd name="connsiteX295" fmla="*/ 10108836 w 12078891"/>
              <a:gd name="connsiteY295" fmla="*/ 4692523 h 5907136"/>
              <a:gd name="connsiteX296" fmla="*/ 10121052 w 12078891"/>
              <a:gd name="connsiteY296" fmla="*/ 4704740 h 5907136"/>
              <a:gd name="connsiteX297" fmla="*/ 10108836 w 12078891"/>
              <a:gd name="connsiteY297" fmla="*/ 4716957 h 5907136"/>
              <a:gd name="connsiteX298" fmla="*/ 10096618 w 12078891"/>
              <a:gd name="connsiteY298" fmla="*/ 4704740 h 5907136"/>
              <a:gd name="connsiteX299" fmla="*/ 10108836 w 12078891"/>
              <a:gd name="connsiteY299" fmla="*/ 4692523 h 5907136"/>
              <a:gd name="connsiteX300" fmla="*/ 10068111 w 12078891"/>
              <a:gd name="connsiteY300" fmla="*/ 4669106 h 5907136"/>
              <a:gd name="connsiteX301" fmla="*/ 10079310 w 12078891"/>
              <a:gd name="connsiteY301" fmla="*/ 4679287 h 5907136"/>
              <a:gd name="connsiteX302" fmla="*/ 10068111 w 12078891"/>
              <a:gd name="connsiteY302" fmla="*/ 4690487 h 5907136"/>
              <a:gd name="connsiteX303" fmla="*/ 10056911 w 12078891"/>
              <a:gd name="connsiteY303" fmla="*/ 4679287 h 5907136"/>
              <a:gd name="connsiteX304" fmla="*/ 10068111 w 12078891"/>
              <a:gd name="connsiteY304" fmla="*/ 4669106 h 5907136"/>
              <a:gd name="connsiteX305" fmla="*/ 8009478 w 12078891"/>
              <a:gd name="connsiteY305" fmla="*/ 4660961 h 5907136"/>
              <a:gd name="connsiteX306" fmla="*/ 8016605 w 12078891"/>
              <a:gd name="connsiteY306" fmla="*/ 4668088 h 5907136"/>
              <a:gd name="connsiteX307" fmla="*/ 8009478 w 12078891"/>
              <a:gd name="connsiteY307" fmla="*/ 4675215 h 5907136"/>
              <a:gd name="connsiteX308" fmla="*/ 8002351 w 12078891"/>
              <a:gd name="connsiteY308" fmla="*/ 4668088 h 5907136"/>
              <a:gd name="connsiteX309" fmla="*/ 8009478 w 12078891"/>
              <a:gd name="connsiteY309" fmla="*/ 4660961 h 5907136"/>
              <a:gd name="connsiteX310" fmla="*/ 10355219 w 12078891"/>
              <a:gd name="connsiteY310" fmla="*/ 4649762 h 5907136"/>
              <a:gd name="connsiteX311" fmla="*/ 10363364 w 12078891"/>
              <a:gd name="connsiteY311" fmla="*/ 4657907 h 5907136"/>
              <a:gd name="connsiteX312" fmla="*/ 10355219 w 12078891"/>
              <a:gd name="connsiteY312" fmla="*/ 4666052 h 5907136"/>
              <a:gd name="connsiteX313" fmla="*/ 10347074 w 12078891"/>
              <a:gd name="connsiteY313" fmla="*/ 4657907 h 5907136"/>
              <a:gd name="connsiteX314" fmla="*/ 10355219 w 12078891"/>
              <a:gd name="connsiteY314" fmla="*/ 4649762 h 5907136"/>
              <a:gd name="connsiteX315" fmla="*/ 10402053 w 12078891"/>
              <a:gd name="connsiteY315" fmla="*/ 4646708 h 5907136"/>
              <a:gd name="connsiteX316" fmla="*/ 10408162 w 12078891"/>
              <a:gd name="connsiteY316" fmla="*/ 4652816 h 5907136"/>
              <a:gd name="connsiteX317" fmla="*/ 10402053 w 12078891"/>
              <a:gd name="connsiteY317" fmla="*/ 4658925 h 5907136"/>
              <a:gd name="connsiteX318" fmla="*/ 10395944 w 12078891"/>
              <a:gd name="connsiteY318" fmla="*/ 4652816 h 5907136"/>
              <a:gd name="connsiteX319" fmla="*/ 10402053 w 12078891"/>
              <a:gd name="connsiteY319" fmla="*/ 4646708 h 5907136"/>
              <a:gd name="connsiteX320" fmla="*/ 4307634 w 12078891"/>
              <a:gd name="connsiteY320" fmla="*/ 4637545 h 5907136"/>
              <a:gd name="connsiteX321" fmla="*/ 4321866 w 12078891"/>
              <a:gd name="connsiteY321" fmla="*/ 4651799 h 5907136"/>
              <a:gd name="connsiteX322" fmla="*/ 4307634 w 12078891"/>
              <a:gd name="connsiteY322" fmla="*/ 4666052 h 5907136"/>
              <a:gd name="connsiteX323" fmla="*/ 4293379 w 12078891"/>
              <a:gd name="connsiteY323" fmla="*/ 4651799 h 5907136"/>
              <a:gd name="connsiteX324" fmla="*/ 4307634 w 12078891"/>
              <a:gd name="connsiteY324" fmla="*/ 4637545 h 5907136"/>
              <a:gd name="connsiteX325" fmla="*/ 117067 w 12078891"/>
              <a:gd name="connsiteY325" fmla="*/ 4626346 h 5907136"/>
              <a:gd name="connsiteX326" fmla="*/ 119103 w 12078891"/>
              <a:gd name="connsiteY326" fmla="*/ 4628382 h 5907136"/>
              <a:gd name="connsiteX327" fmla="*/ 117067 w 12078891"/>
              <a:gd name="connsiteY327" fmla="*/ 4630418 h 5907136"/>
              <a:gd name="connsiteX328" fmla="*/ 115031 w 12078891"/>
              <a:gd name="connsiteY328" fmla="*/ 4628382 h 5907136"/>
              <a:gd name="connsiteX329" fmla="*/ 117067 w 12078891"/>
              <a:gd name="connsiteY329" fmla="*/ 4626346 h 5907136"/>
              <a:gd name="connsiteX330" fmla="*/ 3638730 w 12078891"/>
              <a:gd name="connsiteY330" fmla="*/ 4547951 h 5907136"/>
              <a:gd name="connsiteX331" fmla="*/ 3644839 w 12078891"/>
              <a:gd name="connsiteY331" fmla="*/ 4554059 h 5907136"/>
              <a:gd name="connsiteX332" fmla="*/ 3638730 w 12078891"/>
              <a:gd name="connsiteY332" fmla="*/ 4560169 h 5907136"/>
              <a:gd name="connsiteX333" fmla="*/ 3632622 w 12078891"/>
              <a:gd name="connsiteY333" fmla="*/ 4554059 h 5907136"/>
              <a:gd name="connsiteX334" fmla="*/ 3638730 w 12078891"/>
              <a:gd name="connsiteY334" fmla="*/ 4547951 h 5907136"/>
              <a:gd name="connsiteX335" fmla="*/ 11106590 w 12078891"/>
              <a:gd name="connsiteY335" fmla="*/ 4539806 h 5907136"/>
              <a:gd name="connsiteX336" fmla="*/ 11136115 w 12078891"/>
              <a:gd name="connsiteY336" fmla="*/ 4569331 h 5907136"/>
              <a:gd name="connsiteX337" fmla="*/ 11106590 w 12078891"/>
              <a:gd name="connsiteY337" fmla="*/ 4598857 h 5907136"/>
              <a:gd name="connsiteX338" fmla="*/ 11077064 w 12078891"/>
              <a:gd name="connsiteY338" fmla="*/ 4569331 h 5907136"/>
              <a:gd name="connsiteX339" fmla="*/ 11106590 w 12078891"/>
              <a:gd name="connsiteY339" fmla="*/ 4539806 h 5907136"/>
              <a:gd name="connsiteX340" fmla="*/ 10039603 w 12078891"/>
              <a:gd name="connsiteY340" fmla="*/ 4533697 h 5907136"/>
              <a:gd name="connsiteX341" fmla="*/ 10051820 w 12078891"/>
              <a:gd name="connsiteY341" fmla="*/ 4545915 h 5907136"/>
              <a:gd name="connsiteX342" fmla="*/ 10039603 w 12078891"/>
              <a:gd name="connsiteY342" fmla="*/ 4558132 h 5907136"/>
              <a:gd name="connsiteX343" fmla="*/ 10027386 w 12078891"/>
              <a:gd name="connsiteY343" fmla="*/ 4545915 h 5907136"/>
              <a:gd name="connsiteX344" fmla="*/ 10039603 w 12078891"/>
              <a:gd name="connsiteY344" fmla="*/ 4533697 h 5907136"/>
              <a:gd name="connsiteX345" fmla="*/ 5086492 w 12078891"/>
              <a:gd name="connsiteY345" fmla="*/ 4530642 h 5907136"/>
              <a:gd name="connsiteX346" fmla="*/ 5114995 w 12078891"/>
              <a:gd name="connsiteY346" fmla="*/ 4559149 h 5907136"/>
              <a:gd name="connsiteX347" fmla="*/ 5086492 w 12078891"/>
              <a:gd name="connsiteY347" fmla="*/ 4587656 h 5907136"/>
              <a:gd name="connsiteX348" fmla="*/ 5057989 w 12078891"/>
              <a:gd name="connsiteY348" fmla="*/ 4559149 h 5907136"/>
              <a:gd name="connsiteX349" fmla="*/ 5086492 w 12078891"/>
              <a:gd name="connsiteY349" fmla="*/ 4530642 h 5907136"/>
              <a:gd name="connsiteX350" fmla="*/ 5031503 w 12078891"/>
              <a:gd name="connsiteY350" fmla="*/ 4522498 h 5907136"/>
              <a:gd name="connsiteX351" fmla="*/ 5037610 w 12078891"/>
              <a:gd name="connsiteY351" fmla="*/ 4528606 h 5907136"/>
              <a:gd name="connsiteX352" fmla="*/ 5031503 w 12078891"/>
              <a:gd name="connsiteY352" fmla="*/ 4534716 h 5907136"/>
              <a:gd name="connsiteX353" fmla="*/ 5025395 w 12078891"/>
              <a:gd name="connsiteY353" fmla="*/ 4528606 h 5907136"/>
              <a:gd name="connsiteX354" fmla="*/ 5031503 w 12078891"/>
              <a:gd name="connsiteY354" fmla="*/ 4522498 h 5907136"/>
              <a:gd name="connsiteX355" fmla="*/ 10449905 w 12078891"/>
              <a:gd name="connsiteY355" fmla="*/ 4519443 h 5907136"/>
              <a:gd name="connsiteX356" fmla="*/ 10453977 w 12078891"/>
              <a:gd name="connsiteY356" fmla="*/ 4523515 h 5907136"/>
              <a:gd name="connsiteX357" fmla="*/ 10449905 w 12078891"/>
              <a:gd name="connsiteY357" fmla="*/ 4527588 h 5907136"/>
              <a:gd name="connsiteX358" fmla="*/ 10445832 w 12078891"/>
              <a:gd name="connsiteY358" fmla="*/ 4523515 h 5907136"/>
              <a:gd name="connsiteX359" fmla="*/ 10449905 w 12078891"/>
              <a:gd name="connsiteY359" fmla="*/ 4519443 h 5907136"/>
              <a:gd name="connsiteX360" fmla="*/ 6405944 w 12078891"/>
              <a:gd name="connsiteY360" fmla="*/ 4511298 h 5907136"/>
              <a:gd name="connsiteX361" fmla="*/ 6415107 w 12078891"/>
              <a:gd name="connsiteY361" fmla="*/ 4520461 h 5907136"/>
              <a:gd name="connsiteX362" fmla="*/ 6405944 w 12078891"/>
              <a:gd name="connsiteY362" fmla="*/ 4529625 h 5907136"/>
              <a:gd name="connsiteX363" fmla="*/ 6396781 w 12078891"/>
              <a:gd name="connsiteY363" fmla="*/ 4520461 h 5907136"/>
              <a:gd name="connsiteX364" fmla="*/ 6405944 w 12078891"/>
              <a:gd name="connsiteY364" fmla="*/ 4511298 h 5907136"/>
              <a:gd name="connsiteX365" fmla="*/ 3329227 w 12078891"/>
              <a:gd name="connsiteY365" fmla="*/ 4505190 h 5907136"/>
              <a:gd name="connsiteX366" fmla="*/ 3339409 w 12078891"/>
              <a:gd name="connsiteY366" fmla="*/ 4515371 h 5907136"/>
              <a:gd name="connsiteX367" fmla="*/ 3329227 w 12078891"/>
              <a:gd name="connsiteY367" fmla="*/ 4525552 h 5907136"/>
              <a:gd name="connsiteX368" fmla="*/ 3319045 w 12078891"/>
              <a:gd name="connsiteY368" fmla="*/ 4515371 h 5907136"/>
              <a:gd name="connsiteX369" fmla="*/ 3329227 w 12078891"/>
              <a:gd name="connsiteY369" fmla="*/ 4505190 h 5907136"/>
              <a:gd name="connsiteX370" fmla="*/ 9823763 w 12078891"/>
              <a:gd name="connsiteY370" fmla="*/ 4504172 h 5907136"/>
              <a:gd name="connsiteX371" fmla="*/ 9828853 w 12078891"/>
              <a:gd name="connsiteY371" fmla="*/ 4509263 h 5907136"/>
              <a:gd name="connsiteX372" fmla="*/ 9823763 w 12078891"/>
              <a:gd name="connsiteY372" fmla="*/ 4514353 h 5907136"/>
              <a:gd name="connsiteX373" fmla="*/ 9818672 w 12078891"/>
              <a:gd name="connsiteY373" fmla="*/ 4509263 h 5907136"/>
              <a:gd name="connsiteX374" fmla="*/ 9823763 w 12078891"/>
              <a:gd name="connsiteY374" fmla="*/ 4504172 h 5907136"/>
              <a:gd name="connsiteX375" fmla="*/ 11835561 w 12078891"/>
              <a:gd name="connsiteY375" fmla="*/ 4496026 h 5907136"/>
              <a:gd name="connsiteX376" fmla="*/ 11886467 w 12078891"/>
              <a:gd name="connsiteY376" fmla="*/ 4546932 h 5907136"/>
              <a:gd name="connsiteX377" fmla="*/ 11835561 w 12078891"/>
              <a:gd name="connsiteY377" fmla="*/ 4597838 h 5907136"/>
              <a:gd name="connsiteX378" fmla="*/ 11784655 w 12078891"/>
              <a:gd name="connsiteY378" fmla="*/ 4546932 h 5907136"/>
              <a:gd name="connsiteX379" fmla="*/ 11835561 w 12078891"/>
              <a:gd name="connsiteY379" fmla="*/ 4496026 h 5907136"/>
              <a:gd name="connsiteX380" fmla="*/ 2021958 w 12078891"/>
              <a:gd name="connsiteY380" fmla="*/ 4478719 h 5907136"/>
              <a:gd name="connsiteX381" fmla="*/ 2025013 w 12078891"/>
              <a:gd name="connsiteY381" fmla="*/ 4481773 h 5907136"/>
              <a:gd name="connsiteX382" fmla="*/ 2021958 w 12078891"/>
              <a:gd name="connsiteY382" fmla="*/ 4484827 h 5907136"/>
              <a:gd name="connsiteX383" fmla="*/ 2018904 w 12078891"/>
              <a:gd name="connsiteY383" fmla="*/ 4481773 h 5907136"/>
              <a:gd name="connsiteX384" fmla="*/ 2021958 w 12078891"/>
              <a:gd name="connsiteY384" fmla="*/ 4478719 h 5907136"/>
              <a:gd name="connsiteX385" fmla="*/ 1314378 w 12078891"/>
              <a:gd name="connsiteY385" fmla="*/ 4477700 h 5907136"/>
              <a:gd name="connsiteX386" fmla="*/ 1331686 w 12078891"/>
              <a:gd name="connsiteY386" fmla="*/ 4495008 h 5907136"/>
              <a:gd name="connsiteX387" fmla="*/ 1314378 w 12078891"/>
              <a:gd name="connsiteY387" fmla="*/ 4512316 h 5907136"/>
              <a:gd name="connsiteX388" fmla="*/ 1297070 w 12078891"/>
              <a:gd name="connsiteY388" fmla="*/ 4495008 h 5907136"/>
              <a:gd name="connsiteX389" fmla="*/ 1314378 w 12078891"/>
              <a:gd name="connsiteY389" fmla="*/ 4477700 h 5907136"/>
              <a:gd name="connsiteX390" fmla="*/ 9049994 w 12078891"/>
              <a:gd name="connsiteY390" fmla="*/ 4471592 h 5907136"/>
              <a:gd name="connsiteX391" fmla="*/ 9054066 w 12078891"/>
              <a:gd name="connsiteY391" fmla="*/ 4475664 h 5907136"/>
              <a:gd name="connsiteX392" fmla="*/ 9049994 w 12078891"/>
              <a:gd name="connsiteY392" fmla="*/ 4479737 h 5907136"/>
              <a:gd name="connsiteX393" fmla="*/ 9045921 w 12078891"/>
              <a:gd name="connsiteY393" fmla="*/ 4475664 h 5907136"/>
              <a:gd name="connsiteX394" fmla="*/ 9049994 w 12078891"/>
              <a:gd name="connsiteY394" fmla="*/ 4471592 h 5907136"/>
              <a:gd name="connsiteX395" fmla="*/ 9692425 w 12078891"/>
              <a:gd name="connsiteY395" fmla="*/ 4440030 h 5907136"/>
              <a:gd name="connsiteX396" fmla="*/ 9714823 w 12078891"/>
              <a:gd name="connsiteY396" fmla="*/ 4462429 h 5907136"/>
              <a:gd name="connsiteX397" fmla="*/ 9692425 w 12078891"/>
              <a:gd name="connsiteY397" fmla="*/ 4484827 h 5907136"/>
              <a:gd name="connsiteX398" fmla="*/ 9670026 w 12078891"/>
              <a:gd name="connsiteY398" fmla="*/ 4462429 h 5907136"/>
              <a:gd name="connsiteX399" fmla="*/ 9692425 w 12078891"/>
              <a:gd name="connsiteY399" fmla="*/ 4440030 h 5907136"/>
              <a:gd name="connsiteX400" fmla="*/ 748314 w 12078891"/>
              <a:gd name="connsiteY400" fmla="*/ 4434939 h 5907136"/>
              <a:gd name="connsiteX401" fmla="*/ 753404 w 12078891"/>
              <a:gd name="connsiteY401" fmla="*/ 4440030 h 5907136"/>
              <a:gd name="connsiteX402" fmla="*/ 748314 w 12078891"/>
              <a:gd name="connsiteY402" fmla="*/ 4445120 h 5907136"/>
              <a:gd name="connsiteX403" fmla="*/ 743223 w 12078891"/>
              <a:gd name="connsiteY403" fmla="*/ 4440030 h 5907136"/>
              <a:gd name="connsiteX404" fmla="*/ 748314 w 12078891"/>
              <a:gd name="connsiteY404" fmla="*/ 4434939 h 5907136"/>
              <a:gd name="connsiteX405" fmla="*/ 409266 w 12078891"/>
              <a:gd name="connsiteY405" fmla="*/ 4434939 h 5907136"/>
              <a:gd name="connsiteX406" fmla="*/ 415374 w 12078891"/>
              <a:gd name="connsiteY406" fmla="*/ 4441048 h 5907136"/>
              <a:gd name="connsiteX407" fmla="*/ 409266 w 12078891"/>
              <a:gd name="connsiteY407" fmla="*/ 4447157 h 5907136"/>
              <a:gd name="connsiteX408" fmla="*/ 403157 w 12078891"/>
              <a:gd name="connsiteY408" fmla="*/ 4441048 h 5907136"/>
              <a:gd name="connsiteX409" fmla="*/ 409266 w 12078891"/>
              <a:gd name="connsiteY409" fmla="*/ 4434939 h 5907136"/>
              <a:gd name="connsiteX410" fmla="*/ 9956118 w 12078891"/>
              <a:gd name="connsiteY410" fmla="*/ 4432903 h 5907136"/>
              <a:gd name="connsiteX411" fmla="*/ 9959172 w 12078891"/>
              <a:gd name="connsiteY411" fmla="*/ 4435957 h 5907136"/>
              <a:gd name="connsiteX412" fmla="*/ 9956118 w 12078891"/>
              <a:gd name="connsiteY412" fmla="*/ 4439011 h 5907136"/>
              <a:gd name="connsiteX413" fmla="*/ 9953063 w 12078891"/>
              <a:gd name="connsiteY413" fmla="*/ 4435957 h 5907136"/>
              <a:gd name="connsiteX414" fmla="*/ 9956118 w 12078891"/>
              <a:gd name="connsiteY414" fmla="*/ 4432903 h 5907136"/>
              <a:gd name="connsiteX415" fmla="*/ 8798519 w 12078891"/>
              <a:gd name="connsiteY415" fmla="*/ 4432903 h 5907136"/>
              <a:gd name="connsiteX416" fmla="*/ 8801573 w 12078891"/>
              <a:gd name="connsiteY416" fmla="*/ 4435957 h 5907136"/>
              <a:gd name="connsiteX417" fmla="*/ 8798519 w 12078891"/>
              <a:gd name="connsiteY417" fmla="*/ 4439011 h 5907136"/>
              <a:gd name="connsiteX418" fmla="*/ 8795465 w 12078891"/>
              <a:gd name="connsiteY418" fmla="*/ 4435957 h 5907136"/>
              <a:gd name="connsiteX419" fmla="*/ 8798519 w 12078891"/>
              <a:gd name="connsiteY419" fmla="*/ 4432903 h 5907136"/>
              <a:gd name="connsiteX420" fmla="*/ 6079128 w 12078891"/>
              <a:gd name="connsiteY420" fmla="*/ 4427813 h 5907136"/>
              <a:gd name="connsiteX421" fmla="*/ 6085238 w 12078891"/>
              <a:gd name="connsiteY421" fmla="*/ 4433921 h 5907136"/>
              <a:gd name="connsiteX422" fmla="*/ 6079128 w 12078891"/>
              <a:gd name="connsiteY422" fmla="*/ 4440030 h 5907136"/>
              <a:gd name="connsiteX423" fmla="*/ 6073020 w 12078891"/>
              <a:gd name="connsiteY423" fmla="*/ 4433921 h 5907136"/>
              <a:gd name="connsiteX424" fmla="*/ 6079128 w 12078891"/>
              <a:gd name="connsiteY424" fmla="*/ 4427813 h 5907136"/>
              <a:gd name="connsiteX425" fmla="*/ 1133145 w 12078891"/>
              <a:gd name="connsiteY425" fmla="*/ 4424758 h 5907136"/>
              <a:gd name="connsiteX426" fmla="*/ 1138235 w 12078891"/>
              <a:gd name="connsiteY426" fmla="*/ 4429849 h 5907136"/>
              <a:gd name="connsiteX427" fmla="*/ 1133145 w 12078891"/>
              <a:gd name="connsiteY427" fmla="*/ 4434939 h 5907136"/>
              <a:gd name="connsiteX428" fmla="*/ 1128054 w 12078891"/>
              <a:gd name="connsiteY428" fmla="*/ 4429849 h 5907136"/>
              <a:gd name="connsiteX429" fmla="*/ 1133145 w 12078891"/>
              <a:gd name="connsiteY429" fmla="*/ 4424758 h 5907136"/>
              <a:gd name="connsiteX430" fmla="*/ 10647419 w 12078891"/>
              <a:gd name="connsiteY430" fmla="*/ 4375889 h 5907136"/>
              <a:gd name="connsiteX431" fmla="*/ 10655564 w 12078891"/>
              <a:gd name="connsiteY431" fmla="*/ 4384034 h 5907136"/>
              <a:gd name="connsiteX432" fmla="*/ 10647419 w 12078891"/>
              <a:gd name="connsiteY432" fmla="*/ 4392179 h 5907136"/>
              <a:gd name="connsiteX433" fmla="*/ 10639274 w 12078891"/>
              <a:gd name="connsiteY433" fmla="*/ 4384034 h 5907136"/>
              <a:gd name="connsiteX434" fmla="*/ 10647419 w 12078891"/>
              <a:gd name="connsiteY434" fmla="*/ 4375889 h 5907136"/>
              <a:gd name="connsiteX435" fmla="*/ 7329376 w 12078891"/>
              <a:gd name="connsiteY435" fmla="*/ 4373852 h 5907136"/>
              <a:gd name="connsiteX436" fmla="*/ 7331412 w 12078891"/>
              <a:gd name="connsiteY436" fmla="*/ 4375888 h 5907136"/>
              <a:gd name="connsiteX437" fmla="*/ 7329376 w 12078891"/>
              <a:gd name="connsiteY437" fmla="*/ 4377925 h 5907136"/>
              <a:gd name="connsiteX438" fmla="*/ 7327340 w 12078891"/>
              <a:gd name="connsiteY438" fmla="*/ 4375888 h 5907136"/>
              <a:gd name="connsiteX439" fmla="*/ 7329376 w 12078891"/>
              <a:gd name="connsiteY439" fmla="*/ 4373852 h 5907136"/>
              <a:gd name="connsiteX440" fmla="*/ 7485148 w 12078891"/>
              <a:gd name="connsiteY440" fmla="*/ 4351454 h 5907136"/>
              <a:gd name="connsiteX441" fmla="*/ 7492275 w 12078891"/>
              <a:gd name="connsiteY441" fmla="*/ 4358580 h 5907136"/>
              <a:gd name="connsiteX442" fmla="*/ 7485148 w 12078891"/>
              <a:gd name="connsiteY442" fmla="*/ 4365707 h 5907136"/>
              <a:gd name="connsiteX443" fmla="*/ 7478021 w 12078891"/>
              <a:gd name="connsiteY443" fmla="*/ 4358580 h 5907136"/>
              <a:gd name="connsiteX444" fmla="*/ 7485148 w 12078891"/>
              <a:gd name="connsiteY444" fmla="*/ 4351454 h 5907136"/>
              <a:gd name="connsiteX445" fmla="*/ 7821127 w 12078891"/>
              <a:gd name="connsiteY445" fmla="*/ 4341273 h 5907136"/>
              <a:gd name="connsiteX446" fmla="*/ 7824181 w 12078891"/>
              <a:gd name="connsiteY446" fmla="*/ 4344327 h 5907136"/>
              <a:gd name="connsiteX447" fmla="*/ 7821127 w 12078891"/>
              <a:gd name="connsiteY447" fmla="*/ 4347381 h 5907136"/>
              <a:gd name="connsiteX448" fmla="*/ 7818073 w 12078891"/>
              <a:gd name="connsiteY448" fmla="*/ 4344327 h 5907136"/>
              <a:gd name="connsiteX449" fmla="*/ 7821127 w 12078891"/>
              <a:gd name="connsiteY449" fmla="*/ 4341273 h 5907136"/>
              <a:gd name="connsiteX450" fmla="*/ 2867001 w 12078891"/>
              <a:gd name="connsiteY450" fmla="*/ 4337200 h 5907136"/>
              <a:gd name="connsiteX451" fmla="*/ 2870055 w 12078891"/>
              <a:gd name="connsiteY451" fmla="*/ 4340254 h 5907136"/>
              <a:gd name="connsiteX452" fmla="*/ 2867001 w 12078891"/>
              <a:gd name="connsiteY452" fmla="*/ 4343308 h 5907136"/>
              <a:gd name="connsiteX453" fmla="*/ 2863946 w 12078891"/>
              <a:gd name="connsiteY453" fmla="*/ 4340254 h 5907136"/>
              <a:gd name="connsiteX454" fmla="*/ 2867001 w 12078891"/>
              <a:gd name="connsiteY454" fmla="*/ 4337200 h 5907136"/>
              <a:gd name="connsiteX455" fmla="*/ 288110 w 12078891"/>
              <a:gd name="connsiteY455" fmla="*/ 4316838 h 5907136"/>
              <a:gd name="connsiteX456" fmla="*/ 298290 w 12078891"/>
              <a:gd name="connsiteY456" fmla="*/ 4327019 h 5907136"/>
              <a:gd name="connsiteX457" fmla="*/ 288110 w 12078891"/>
              <a:gd name="connsiteY457" fmla="*/ 4337200 h 5907136"/>
              <a:gd name="connsiteX458" fmla="*/ 277929 w 12078891"/>
              <a:gd name="connsiteY458" fmla="*/ 4327019 h 5907136"/>
              <a:gd name="connsiteX459" fmla="*/ 288110 w 12078891"/>
              <a:gd name="connsiteY459" fmla="*/ 4316838 h 5907136"/>
              <a:gd name="connsiteX460" fmla="*/ 12035111 w 12078891"/>
              <a:gd name="connsiteY460" fmla="*/ 4313784 h 5907136"/>
              <a:gd name="connsiteX461" fmla="*/ 12042239 w 12078891"/>
              <a:gd name="connsiteY461" fmla="*/ 4320911 h 5907136"/>
              <a:gd name="connsiteX462" fmla="*/ 12035111 w 12078891"/>
              <a:gd name="connsiteY462" fmla="*/ 4328037 h 5907136"/>
              <a:gd name="connsiteX463" fmla="*/ 12027985 w 12078891"/>
              <a:gd name="connsiteY463" fmla="*/ 4320911 h 5907136"/>
              <a:gd name="connsiteX464" fmla="*/ 12035111 w 12078891"/>
              <a:gd name="connsiteY464" fmla="*/ 4313784 h 5907136"/>
              <a:gd name="connsiteX465" fmla="*/ 5619968 w 12078891"/>
              <a:gd name="connsiteY465" fmla="*/ 4302584 h 5907136"/>
              <a:gd name="connsiteX466" fmla="*/ 5622005 w 12078891"/>
              <a:gd name="connsiteY466" fmla="*/ 4304620 h 5907136"/>
              <a:gd name="connsiteX467" fmla="*/ 5619968 w 12078891"/>
              <a:gd name="connsiteY467" fmla="*/ 4306657 h 5907136"/>
              <a:gd name="connsiteX468" fmla="*/ 5617932 w 12078891"/>
              <a:gd name="connsiteY468" fmla="*/ 4304620 h 5907136"/>
              <a:gd name="connsiteX469" fmla="*/ 5619968 w 12078891"/>
              <a:gd name="connsiteY469" fmla="*/ 4302584 h 5907136"/>
              <a:gd name="connsiteX470" fmla="*/ 2632833 w 12078891"/>
              <a:gd name="connsiteY470" fmla="*/ 4256769 h 5907136"/>
              <a:gd name="connsiteX471" fmla="*/ 2643014 w 12078891"/>
              <a:gd name="connsiteY471" fmla="*/ 4266950 h 5907136"/>
              <a:gd name="connsiteX472" fmla="*/ 2632833 w 12078891"/>
              <a:gd name="connsiteY472" fmla="*/ 4277131 h 5907136"/>
              <a:gd name="connsiteX473" fmla="*/ 2622652 w 12078891"/>
              <a:gd name="connsiteY473" fmla="*/ 4266950 h 5907136"/>
              <a:gd name="connsiteX474" fmla="*/ 2632833 w 12078891"/>
              <a:gd name="connsiteY474" fmla="*/ 4256769 h 5907136"/>
              <a:gd name="connsiteX475" fmla="*/ 5403112 w 12078891"/>
              <a:gd name="connsiteY475" fmla="*/ 4242516 h 5907136"/>
              <a:gd name="connsiteX476" fmla="*/ 5404130 w 12078891"/>
              <a:gd name="connsiteY476" fmla="*/ 4243534 h 5907136"/>
              <a:gd name="connsiteX477" fmla="*/ 5403112 w 12078891"/>
              <a:gd name="connsiteY477" fmla="*/ 4244552 h 5907136"/>
              <a:gd name="connsiteX478" fmla="*/ 5402095 w 12078891"/>
              <a:gd name="connsiteY478" fmla="*/ 4243534 h 5907136"/>
              <a:gd name="connsiteX479" fmla="*/ 5403112 w 12078891"/>
              <a:gd name="connsiteY479" fmla="*/ 4242516 h 5907136"/>
              <a:gd name="connsiteX480" fmla="*/ 3718138 w 12078891"/>
              <a:gd name="connsiteY480" fmla="*/ 4228262 h 5907136"/>
              <a:gd name="connsiteX481" fmla="*/ 3730354 w 12078891"/>
              <a:gd name="connsiteY481" fmla="*/ 4240480 h 5907136"/>
              <a:gd name="connsiteX482" fmla="*/ 3718138 w 12078891"/>
              <a:gd name="connsiteY482" fmla="*/ 4252697 h 5907136"/>
              <a:gd name="connsiteX483" fmla="*/ 3705922 w 12078891"/>
              <a:gd name="connsiteY483" fmla="*/ 4240480 h 5907136"/>
              <a:gd name="connsiteX484" fmla="*/ 3718138 w 12078891"/>
              <a:gd name="connsiteY484" fmla="*/ 4228262 h 5907136"/>
              <a:gd name="connsiteX485" fmla="*/ 1566870 w 12078891"/>
              <a:gd name="connsiteY485" fmla="*/ 4220117 h 5907136"/>
              <a:gd name="connsiteX486" fmla="*/ 1593341 w 12078891"/>
              <a:gd name="connsiteY486" fmla="*/ 4246588 h 5907136"/>
              <a:gd name="connsiteX487" fmla="*/ 1566870 w 12078891"/>
              <a:gd name="connsiteY487" fmla="*/ 4273059 h 5907136"/>
              <a:gd name="connsiteX488" fmla="*/ 1540399 w 12078891"/>
              <a:gd name="connsiteY488" fmla="*/ 4246588 h 5907136"/>
              <a:gd name="connsiteX489" fmla="*/ 1566870 w 12078891"/>
              <a:gd name="connsiteY489" fmla="*/ 4220117 h 5907136"/>
              <a:gd name="connsiteX490" fmla="*/ 10648437 w 12078891"/>
              <a:gd name="connsiteY490" fmla="*/ 4218080 h 5907136"/>
              <a:gd name="connsiteX491" fmla="*/ 10662691 w 12078891"/>
              <a:gd name="connsiteY491" fmla="*/ 4232334 h 5907136"/>
              <a:gd name="connsiteX492" fmla="*/ 10648437 w 12078891"/>
              <a:gd name="connsiteY492" fmla="*/ 4246587 h 5907136"/>
              <a:gd name="connsiteX493" fmla="*/ 10634183 w 12078891"/>
              <a:gd name="connsiteY493" fmla="*/ 4232334 h 5907136"/>
              <a:gd name="connsiteX494" fmla="*/ 10648437 w 12078891"/>
              <a:gd name="connsiteY494" fmla="*/ 4218080 h 5907136"/>
              <a:gd name="connsiteX495" fmla="*/ 11093353 w 12078891"/>
              <a:gd name="connsiteY495" fmla="*/ 4214008 h 5907136"/>
              <a:gd name="connsiteX496" fmla="*/ 11104552 w 12078891"/>
              <a:gd name="connsiteY496" fmla="*/ 4225207 h 5907136"/>
              <a:gd name="connsiteX497" fmla="*/ 11093353 w 12078891"/>
              <a:gd name="connsiteY497" fmla="*/ 4236406 h 5907136"/>
              <a:gd name="connsiteX498" fmla="*/ 11082154 w 12078891"/>
              <a:gd name="connsiteY498" fmla="*/ 4225207 h 5907136"/>
              <a:gd name="connsiteX499" fmla="*/ 11093353 w 12078891"/>
              <a:gd name="connsiteY499" fmla="*/ 4214008 h 5907136"/>
              <a:gd name="connsiteX500" fmla="*/ 550793 w 12078891"/>
              <a:gd name="connsiteY500" fmla="*/ 4191610 h 5907136"/>
              <a:gd name="connsiteX501" fmla="*/ 558938 w 12078891"/>
              <a:gd name="connsiteY501" fmla="*/ 4199755 h 5907136"/>
              <a:gd name="connsiteX502" fmla="*/ 550793 w 12078891"/>
              <a:gd name="connsiteY502" fmla="*/ 4207900 h 5907136"/>
              <a:gd name="connsiteX503" fmla="*/ 542648 w 12078891"/>
              <a:gd name="connsiteY503" fmla="*/ 4199755 h 5907136"/>
              <a:gd name="connsiteX504" fmla="*/ 550793 w 12078891"/>
              <a:gd name="connsiteY504" fmla="*/ 4191610 h 5907136"/>
              <a:gd name="connsiteX505" fmla="*/ 6863078 w 12078891"/>
              <a:gd name="connsiteY505" fmla="*/ 4178374 h 5907136"/>
              <a:gd name="connsiteX506" fmla="*/ 6869188 w 12078891"/>
              <a:gd name="connsiteY506" fmla="*/ 4184482 h 5907136"/>
              <a:gd name="connsiteX507" fmla="*/ 6863078 w 12078891"/>
              <a:gd name="connsiteY507" fmla="*/ 4190591 h 5907136"/>
              <a:gd name="connsiteX508" fmla="*/ 6856970 w 12078891"/>
              <a:gd name="connsiteY508" fmla="*/ 4184482 h 5907136"/>
              <a:gd name="connsiteX509" fmla="*/ 6863078 w 12078891"/>
              <a:gd name="connsiteY509" fmla="*/ 4178374 h 5907136"/>
              <a:gd name="connsiteX510" fmla="*/ 11333628 w 12078891"/>
              <a:gd name="connsiteY510" fmla="*/ 4167175 h 5907136"/>
              <a:gd name="connsiteX511" fmla="*/ 11339738 w 12078891"/>
              <a:gd name="connsiteY511" fmla="*/ 4173284 h 5907136"/>
              <a:gd name="connsiteX512" fmla="*/ 11333628 w 12078891"/>
              <a:gd name="connsiteY512" fmla="*/ 4179393 h 5907136"/>
              <a:gd name="connsiteX513" fmla="*/ 11327520 w 12078891"/>
              <a:gd name="connsiteY513" fmla="*/ 4173284 h 5907136"/>
              <a:gd name="connsiteX514" fmla="*/ 11333628 w 12078891"/>
              <a:gd name="connsiteY514" fmla="*/ 4167175 h 5907136"/>
              <a:gd name="connsiteX515" fmla="*/ 11631937 w 12078891"/>
              <a:gd name="connsiteY515" fmla="*/ 4147831 h 5907136"/>
              <a:gd name="connsiteX516" fmla="*/ 11655354 w 12078891"/>
              <a:gd name="connsiteY516" fmla="*/ 4171248 h 5907136"/>
              <a:gd name="connsiteX517" fmla="*/ 11631937 w 12078891"/>
              <a:gd name="connsiteY517" fmla="*/ 4194664 h 5907136"/>
              <a:gd name="connsiteX518" fmla="*/ 11608520 w 12078891"/>
              <a:gd name="connsiteY518" fmla="*/ 4171248 h 5907136"/>
              <a:gd name="connsiteX519" fmla="*/ 11631937 w 12078891"/>
              <a:gd name="connsiteY519" fmla="*/ 4147831 h 5907136"/>
              <a:gd name="connsiteX520" fmla="*/ 3068595 w 12078891"/>
              <a:gd name="connsiteY520" fmla="*/ 4123396 h 5907136"/>
              <a:gd name="connsiteX521" fmla="*/ 3105248 w 12078891"/>
              <a:gd name="connsiteY521" fmla="*/ 4160048 h 5907136"/>
              <a:gd name="connsiteX522" fmla="*/ 3068595 w 12078891"/>
              <a:gd name="connsiteY522" fmla="*/ 4196701 h 5907136"/>
              <a:gd name="connsiteX523" fmla="*/ 3031941 w 12078891"/>
              <a:gd name="connsiteY523" fmla="*/ 4160048 h 5907136"/>
              <a:gd name="connsiteX524" fmla="*/ 3068595 w 12078891"/>
              <a:gd name="connsiteY524" fmla="*/ 4123396 h 5907136"/>
              <a:gd name="connsiteX525" fmla="*/ 10819479 w 12078891"/>
              <a:gd name="connsiteY525" fmla="*/ 4092852 h 5907136"/>
              <a:gd name="connsiteX526" fmla="*/ 10825589 w 12078891"/>
              <a:gd name="connsiteY526" fmla="*/ 4098960 h 5907136"/>
              <a:gd name="connsiteX527" fmla="*/ 10819479 w 12078891"/>
              <a:gd name="connsiteY527" fmla="*/ 4105070 h 5907136"/>
              <a:gd name="connsiteX528" fmla="*/ 10813371 w 12078891"/>
              <a:gd name="connsiteY528" fmla="*/ 4098960 h 5907136"/>
              <a:gd name="connsiteX529" fmla="*/ 10819479 w 12078891"/>
              <a:gd name="connsiteY529" fmla="*/ 4092852 h 5907136"/>
              <a:gd name="connsiteX530" fmla="*/ 5376643 w 12078891"/>
              <a:gd name="connsiteY530" fmla="*/ 4073508 h 5907136"/>
              <a:gd name="connsiteX531" fmla="*/ 5378679 w 12078891"/>
              <a:gd name="connsiteY531" fmla="*/ 4075544 h 5907136"/>
              <a:gd name="connsiteX532" fmla="*/ 5376643 w 12078891"/>
              <a:gd name="connsiteY532" fmla="*/ 4077581 h 5907136"/>
              <a:gd name="connsiteX533" fmla="*/ 5374603 w 12078891"/>
              <a:gd name="connsiteY533" fmla="*/ 4075544 h 5907136"/>
              <a:gd name="connsiteX534" fmla="*/ 5376643 w 12078891"/>
              <a:gd name="connsiteY534" fmla="*/ 4073508 h 5907136"/>
              <a:gd name="connsiteX535" fmla="*/ 4249614 w 12078891"/>
              <a:gd name="connsiteY535" fmla="*/ 4036856 h 5907136"/>
              <a:gd name="connsiteX536" fmla="*/ 4274048 w 12078891"/>
              <a:gd name="connsiteY536" fmla="*/ 4061291 h 5907136"/>
              <a:gd name="connsiteX537" fmla="*/ 4249614 w 12078891"/>
              <a:gd name="connsiteY537" fmla="*/ 4085726 h 5907136"/>
              <a:gd name="connsiteX538" fmla="*/ 4225181 w 12078891"/>
              <a:gd name="connsiteY538" fmla="*/ 4061291 h 5907136"/>
              <a:gd name="connsiteX539" fmla="*/ 4249614 w 12078891"/>
              <a:gd name="connsiteY539" fmla="*/ 4036856 h 5907136"/>
              <a:gd name="connsiteX540" fmla="*/ 380768 w 12078891"/>
              <a:gd name="connsiteY540" fmla="*/ 4020566 h 5907136"/>
              <a:gd name="connsiteX541" fmla="*/ 385858 w 12078891"/>
              <a:gd name="connsiteY541" fmla="*/ 4025657 h 5907136"/>
              <a:gd name="connsiteX542" fmla="*/ 380768 w 12078891"/>
              <a:gd name="connsiteY542" fmla="*/ 4030747 h 5907136"/>
              <a:gd name="connsiteX543" fmla="*/ 375677 w 12078891"/>
              <a:gd name="connsiteY543" fmla="*/ 4025657 h 5907136"/>
              <a:gd name="connsiteX544" fmla="*/ 380768 w 12078891"/>
              <a:gd name="connsiteY544" fmla="*/ 4020566 h 5907136"/>
              <a:gd name="connsiteX545" fmla="*/ 2215400 w 12078891"/>
              <a:gd name="connsiteY545" fmla="*/ 3970678 h 5907136"/>
              <a:gd name="connsiteX546" fmla="*/ 2216418 w 12078891"/>
              <a:gd name="connsiteY546" fmla="*/ 3971696 h 5907136"/>
              <a:gd name="connsiteX547" fmla="*/ 2215400 w 12078891"/>
              <a:gd name="connsiteY547" fmla="*/ 3972714 h 5907136"/>
              <a:gd name="connsiteX548" fmla="*/ 2214383 w 12078891"/>
              <a:gd name="connsiteY548" fmla="*/ 3971696 h 5907136"/>
              <a:gd name="connsiteX549" fmla="*/ 2215400 w 12078891"/>
              <a:gd name="connsiteY549" fmla="*/ 3970678 h 5907136"/>
              <a:gd name="connsiteX550" fmla="*/ 4634435 w 12078891"/>
              <a:gd name="connsiteY550" fmla="*/ 3959479 h 5907136"/>
              <a:gd name="connsiteX551" fmla="*/ 4660903 w 12078891"/>
              <a:gd name="connsiteY551" fmla="*/ 3985950 h 5907136"/>
              <a:gd name="connsiteX552" fmla="*/ 4634435 w 12078891"/>
              <a:gd name="connsiteY552" fmla="*/ 4012421 h 5907136"/>
              <a:gd name="connsiteX553" fmla="*/ 4607962 w 12078891"/>
              <a:gd name="connsiteY553" fmla="*/ 3985950 h 5907136"/>
              <a:gd name="connsiteX554" fmla="*/ 4634435 w 12078891"/>
              <a:gd name="connsiteY554" fmla="*/ 3959479 h 5907136"/>
              <a:gd name="connsiteX555" fmla="*/ 10706469 w 12078891"/>
              <a:gd name="connsiteY555" fmla="*/ 3953370 h 5907136"/>
              <a:gd name="connsiteX556" fmla="*/ 10726832 w 12078891"/>
              <a:gd name="connsiteY556" fmla="*/ 3972715 h 5907136"/>
              <a:gd name="connsiteX557" fmla="*/ 10706469 w 12078891"/>
              <a:gd name="connsiteY557" fmla="*/ 3992059 h 5907136"/>
              <a:gd name="connsiteX558" fmla="*/ 10686107 w 12078891"/>
              <a:gd name="connsiteY558" fmla="*/ 3972715 h 5907136"/>
              <a:gd name="connsiteX559" fmla="*/ 10706469 w 12078891"/>
              <a:gd name="connsiteY559" fmla="*/ 3953370 h 5907136"/>
              <a:gd name="connsiteX560" fmla="*/ 8545008 w 12078891"/>
              <a:gd name="connsiteY560" fmla="*/ 3938098 h 5907136"/>
              <a:gd name="connsiteX561" fmla="*/ 8588787 w 12078891"/>
              <a:gd name="connsiteY561" fmla="*/ 3981877 h 5907136"/>
              <a:gd name="connsiteX562" fmla="*/ 8545008 w 12078891"/>
              <a:gd name="connsiteY562" fmla="*/ 4025656 h 5907136"/>
              <a:gd name="connsiteX563" fmla="*/ 8501229 w 12078891"/>
              <a:gd name="connsiteY563" fmla="*/ 3981877 h 5907136"/>
              <a:gd name="connsiteX564" fmla="*/ 8545008 w 12078891"/>
              <a:gd name="connsiteY564" fmla="*/ 3938098 h 5907136"/>
              <a:gd name="connsiteX565" fmla="*/ 677029 w 12078891"/>
              <a:gd name="connsiteY565" fmla="*/ 3937081 h 5907136"/>
              <a:gd name="connsiteX566" fmla="*/ 684156 w 12078891"/>
              <a:gd name="connsiteY566" fmla="*/ 3944208 h 5907136"/>
              <a:gd name="connsiteX567" fmla="*/ 677029 w 12078891"/>
              <a:gd name="connsiteY567" fmla="*/ 3951334 h 5907136"/>
              <a:gd name="connsiteX568" fmla="*/ 669902 w 12078891"/>
              <a:gd name="connsiteY568" fmla="*/ 3944208 h 5907136"/>
              <a:gd name="connsiteX569" fmla="*/ 677029 w 12078891"/>
              <a:gd name="connsiteY569" fmla="*/ 3937081 h 5907136"/>
              <a:gd name="connsiteX570" fmla="*/ 165937 w 12078891"/>
              <a:gd name="connsiteY570" fmla="*/ 3893302 h 5907136"/>
              <a:gd name="connsiteX571" fmla="*/ 171027 w 12078891"/>
              <a:gd name="connsiteY571" fmla="*/ 3898393 h 5907136"/>
              <a:gd name="connsiteX572" fmla="*/ 165937 w 12078891"/>
              <a:gd name="connsiteY572" fmla="*/ 3903483 h 5907136"/>
              <a:gd name="connsiteX573" fmla="*/ 160846 w 12078891"/>
              <a:gd name="connsiteY573" fmla="*/ 3898393 h 5907136"/>
              <a:gd name="connsiteX574" fmla="*/ 165937 w 12078891"/>
              <a:gd name="connsiteY574" fmla="*/ 3893302 h 5907136"/>
              <a:gd name="connsiteX575" fmla="*/ 3428003 w 12078891"/>
              <a:gd name="connsiteY575" fmla="*/ 3860722 h 5907136"/>
              <a:gd name="connsiteX576" fmla="*/ 3454475 w 12078891"/>
              <a:gd name="connsiteY576" fmla="*/ 3887193 h 5907136"/>
              <a:gd name="connsiteX577" fmla="*/ 3428003 w 12078891"/>
              <a:gd name="connsiteY577" fmla="*/ 3913664 h 5907136"/>
              <a:gd name="connsiteX578" fmla="*/ 3401528 w 12078891"/>
              <a:gd name="connsiteY578" fmla="*/ 3887193 h 5907136"/>
              <a:gd name="connsiteX579" fmla="*/ 3428003 w 12078891"/>
              <a:gd name="connsiteY579" fmla="*/ 3860722 h 5907136"/>
              <a:gd name="connsiteX580" fmla="*/ 461189 w 12078891"/>
              <a:gd name="connsiteY580" fmla="*/ 3827124 h 5907136"/>
              <a:gd name="connsiteX581" fmla="*/ 465262 w 12078891"/>
              <a:gd name="connsiteY581" fmla="*/ 3831196 h 5907136"/>
              <a:gd name="connsiteX582" fmla="*/ 461189 w 12078891"/>
              <a:gd name="connsiteY582" fmla="*/ 3835269 h 5907136"/>
              <a:gd name="connsiteX583" fmla="*/ 457117 w 12078891"/>
              <a:gd name="connsiteY583" fmla="*/ 3831196 h 5907136"/>
              <a:gd name="connsiteX584" fmla="*/ 461189 w 12078891"/>
              <a:gd name="connsiteY584" fmla="*/ 3827124 h 5907136"/>
              <a:gd name="connsiteX585" fmla="*/ 395021 w 12078891"/>
              <a:gd name="connsiteY585" fmla="*/ 3817961 h 5907136"/>
              <a:gd name="connsiteX586" fmla="*/ 402148 w 12078891"/>
              <a:gd name="connsiteY586" fmla="*/ 3825088 h 5907136"/>
              <a:gd name="connsiteX587" fmla="*/ 395021 w 12078891"/>
              <a:gd name="connsiteY587" fmla="*/ 3832215 h 5907136"/>
              <a:gd name="connsiteX588" fmla="*/ 387894 w 12078891"/>
              <a:gd name="connsiteY588" fmla="*/ 3825088 h 5907136"/>
              <a:gd name="connsiteX589" fmla="*/ 395021 w 12078891"/>
              <a:gd name="connsiteY589" fmla="*/ 3817961 h 5907136"/>
              <a:gd name="connsiteX590" fmla="*/ 11750038 w 12078891"/>
              <a:gd name="connsiteY590" fmla="*/ 3799635 h 5907136"/>
              <a:gd name="connsiteX591" fmla="*/ 11755129 w 12078891"/>
              <a:gd name="connsiteY591" fmla="*/ 3805743 h 5907136"/>
              <a:gd name="connsiteX592" fmla="*/ 11750038 w 12078891"/>
              <a:gd name="connsiteY592" fmla="*/ 3810834 h 5907136"/>
              <a:gd name="connsiteX593" fmla="*/ 11743930 w 12078891"/>
              <a:gd name="connsiteY593" fmla="*/ 3805743 h 5907136"/>
              <a:gd name="connsiteX594" fmla="*/ 11750038 w 12078891"/>
              <a:gd name="connsiteY594" fmla="*/ 3799635 h 5907136"/>
              <a:gd name="connsiteX595" fmla="*/ 9481675 w 12078891"/>
              <a:gd name="connsiteY595" fmla="*/ 3783345 h 5907136"/>
              <a:gd name="connsiteX596" fmla="*/ 9493892 w 12078891"/>
              <a:gd name="connsiteY596" fmla="*/ 3794545 h 5907136"/>
              <a:gd name="connsiteX597" fmla="*/ 9481675 w 12078891"/>
              <a:gd name="connsiteY597" fmla="*/ 3805744 h 5907136"/>
              <a:gd name="connsiteX598" fmla="*/ 9469457 w 12078891"/>
              <a:gd name="connsiteY598" fmla="*/ 3794545 h 5907136"/>
              <a:gd name="connsiteX599" fmla="*/ 9481675 w 12078891"/>
              <a:gd name="connsiteY599" fmla="*/ 3783345 h 5907136"/>
              <a:gd name="connsiteX600" fmla="*/ 3492152 w 12078891"/>
              <a:gd name="connsiteY600" fmla="*/ 3781309 h 5907136"/>
              <a:gd name="connsiteX601" fmla="*/ 3503351 w 12078891"/>
              <a:gd name="connsiteY601" fmla="*/ 3792508 h 5907136"/>
              <a:gd name="connsiteX602" fmla="*/ 3492152 w 12078891"/>
              <a:gd name="connsiteY602" fmla="*/ 3803707 h 5907136"/>
              <a:gd name="connsiteX603" fmla="*/ 3480954 w 12078891"/>
              <a:gd name="connsiteY603" fmla="*/ 3792508 h 5907136"/>
              <a:gd name="connsiteX604" fmla="*/ 3492152 w 12078891"/>
              <a:gd name="connsiteY604" fmla="*/ 3781309 h 5907136"/>
              <a:gd name="connsiteX605" fmla="*/ 3015654 w 12078891"/>
              <a:gd name="connsiteY605" fmla="*/ 3767055 h 5907136"/>
              <a:gd name="connsiteX606" fmla="*/ 3022780 w 12078891"/>
              <a:gd name="connsiteY606" fmla="*/ 3774182 h 5907136"/>
              <a:gd name="connsiteX607" fmla="*/ 3015654 w 12078891"/>
              <a:gd name="connsiteY607" fmla="*/ 3781309 h 5907136"/>
              <a:gd name="connsiteX608" fmla="*/ 3008526 w 12078891"/>
              <a:gd name="connsiteY608" fmla="*/ 3774182 h 5907136"/>
              <a:gd name="connsiteX609" fmla="*/ 3015654 w 12078891"/>
              <a:gd name="connsiteY609" fmla="*/ 3767055 h 5907136"/>
              <a:gd name="connsiteX610" fmla="*/ 3810802 w 12078891"/>
              <a:gd name="connsiteY610" fmla="*/ 3754837 h 5907136"/>
              <a:gd name="connsiteX611" fmla="*/ 3820985 w 12078891"/>
              <a:gd name="connsiteY611" fmla="*/ 3765018 h 5907136"/>
              <a:gd name="connsiteX612" fmla="*/ 3810802 w 12078891"/>
              <a:gd name="connsiteY612" fmla="*/ 3775199 h 5907136"/>
              <a:gd name="connsiteX613" fmla="*/ 3800620 w 12078891"/>
              <a:gd name="connsiteY613" fmla="*/ 3765018 h 5907136"/>
              <a:gd name="connsiteX614" fmla="*/ 3810802 w 12078891"/>
              <a:gd name="connsiteY614" fmla="*/ 3754837 h 5907136"/>
              <a:gd name="connsiteX615" fmla="*/ 2153313 w 12078891"/>
              <a:gd name="connsiteY615" fmla="*/ 3744656 h 5907136"/>
              <a:gd name="connsiteX616" fmla="*/ 2170621 w 12078891"/>
              <a:gd name="connsiteY616" fmla="*/ 3761964 h 5907136"/>
              <a:gd name="connsiteX617" fmla="*/ 2153313 w 12078891"/>
              <a:gd name="connsiteY617" fmla="*/ 3779272 h 5907136"/>
              <a:gd name="connsiteX618" fmla="*/ 2136003 w 12078891"/>
              <a:gd name="connsiteY618" fmla="*/ 3761964 h 5907136"/>
              <a:gd name="connsiteX619" fmla="*/ 2153313 w 12078891"/>
              <a:gd name="connsiteY619" fmla="*/ 3744656 h 5907136"/>
              <a:gd name="connsiteX620" fmla="*/ 5287053 w 12078891"/>
              <a:gd name="connsiteY620" fmla="*/ 3741602 h 5907136"/>
              <a:gd name="connsiteX621" fmla="*/ 5292143 w 12078891"/>
              <a:gd name="connsiteY621" fmla="*/ 3746693 h 5907136"/>
              <a:gd name="connsiteX622" fmla="*/ 5287053 w 12078891"/>
              <a:gd name="connsiteY622" fmla="*/ 3751783 h 5907136"/>
              <a:gd name="connsiteX623" fmla="*/ 5281965 w 12078891"/>
              <a:gd name="connsiteY623" fmla="*/ 3746693 h 5907136"/>
              <a:gd name="connsiteX624" fmla="*/ 5287053 w 12078891"/>
              <a:gd name="connsiteY624" fmla="*/ 3741602 h 5907136"/>
              <a:gd name="connsiteX625" fmla="*/ 7031068 w 12078891"/>
              <a:gd name="connsiteY625" fmla="*/ 3735494 h 5907136"/>
              <a:gd name="connsiteX626" fmla="*/ 7053467 w 12078891"/>
              <a:gd name="connsiteY626" fmla="*/ 3757892 h 5907136"/>
              <a:gd name="connsiteX627" fmla="*/ 7031068 w 12078891"/>
              <a:gd name="connsiteY627" fmla="*/ 3780291 h 5907136"/>
              <a:gd name="connsiteX628" fmla="*/ 7008670 w 12078891"/>
              <a:gd name="connsiteY628" fmla="*/ 3757892 h 5907136"/>
              <a:gd name="connsiteX629" fmla="*/ 7031068 w 12078891"/>
              <a:gd name="connsiteY629" fmla="*/ 3735494 h 5907136"/>
              <a:gd name="connsiteX630" fmla="*/ 8007442 w 12078891"/>
              <a:gd name="connsiteY630" fmla="*/ 3718185 h 5907136"/>
              <a:gd name="connsiteX631" fmla="*/ 8051221 w 12078891"/>
              <a:gd name="connsiteY631" fmla="*/ 3761964 h 5907136"/>
              <a:gd name="connsiteX632" fmla="*/ 8007442 w 12078891"/>
              <a:gd name="connsiteY632" fmla="*/ 3804725 h 5907136"/>
              <a:gd name="connsiteX633" fmla="*/ 7963663 w 12078891"/>
              <a:gd name="connsiteY633" fmla="*/ 3761964 h 5907136"/>
              <a:gd name="connsiteX634" fmla="*/ 8007442 w 12078891"/>
              <a:gd name="connsiteY634" fmla="*/ 3718185 h 5907136"/>
              <a:gd name="connsiteX635" fmla="*/ 2738703 w 12078891"/>
              <a:gd name="connsiteY635" fmla="*/ 3717167 h 5907136"/>
              <a:gd name="connsiteX636" fmla="*/ 2746849 w 12078891"/>
              <a:gd name="connsiteY636" fmla="*/ 3725312 h 5907136"/>
              <a:gd name="connsiteX637" fmla="*/ 2738703 w 12078891"/>
              <a:gd name="connsiteY637" fmla="*/ 3733457 h 5907136"/>
              <a:gd name="connsiteX638" fmla="*/ 2730559 w 12078891"/>
              <a:gd name="connsiteY638" fmla="*/ 3725312 h 5907136"/>
              <a:gd name="connsiteX639" fmla="*/ 2738703 w 12078891"/>
              <a:gd name="connsiteY639" fmla="*/ 3717167 h 5907136"/>
              <a:gd name="connsiteX640" fmla="*/ 5693282 w 12078891"/>
              <a:gd name="connsiteY640" fmla="*/ 3715131 h 5907136"/>
              <a:gd name="connsiteX641" fmla="*/ 5701426 w 12078891"/>
              <a:gd name="connsiteY641" fmla="*/ 3722257 h 5907136"/>
              <a:gd name="connsiteX642" fmla="*/ 5693282 w 12078891"/>
              <a:gd name="connsiteY642" fmla="*/ 3729384 h 5907136"/>
              <a:gd name="connsiteX643" fmla="*/ 5685137 w 12078891"/>
              <a:gd name="connsiteY643" fmla="*/ 3722257 h 5907136"/>
              <a:gd name="connsiteX644" fmla="*/ 5693282 w 12078891"/>
              <a:gd name="connsiteY644" fmla="*/ 3715131 h 5907136"/>
              <a:gd name="connsiteX645" fmla="*/ 1150439 w 12078891"/>
              <a:gd name="connsiteY645" fmla="*/ 3714113 h 5907136"/>
              <a:gd name="connsiteX646" fmla="*/ 1156547 w 12078891"/>
              <a:gd name="connsiteY646" fmla="*/ 3720222 h 5907136"/>
              <a:gd name="connsiteX647" fmla="*/ 1150439 w 12078891"/>
              <a:gd name="connsiteY647" fmla="*/ 3726331 h 5907136"/>
              <a:gd name="connsiteX648" fmla="*/ 1144330 w 12078891"/>
              <a:gd name="connsiteY648" fmla="*/ 3720222 h 5907136"/>
              <a:gd name="connsiteX649" fmla="*/ 1150439 w 12078891"/>
              <a:gd name="connsiteY649" fmla="*/ 3714113 h 5907136"/>
              <a:gd name="connsiteX650" fmla="*/ 3209096 w 12078891"/>
              <a:gd name="connsiteY650" fmla="*/ 3699859 h 5907136"/>
              <a:gd name="connsiteX651" fmla="*/ 3261017 w 12078891"/>
              <a:gd name="connsiteY651" fmla="*/ 3751783 h 5907136"/>
              <a:gd name="connsiteX652" fmla="*/ 3209096 w 12078891"/>
              <a:gd name="connsiteY652" fmla="*/ 3803706 h 5907136"/>
              <a:gd name="connsiteX653" fmla="*/ 3157171 w 12078891"/>
              <a:gd name="connsiteY653" fmla="*/ 3751783 h 5907136"/>
              <a:gd name="connsiteX654" fmla="*/ 3209096 w 12078891"/>
              <a:gd name="connsiteY654" fmla="*/ 3699859 h 5907136"/>
              <a:gd name="connsiteX655" fmla="*/ 10019241 w 12078891"/>
              <a:gd name="connsiteY655" fmla="*/ 3698841 h 5907136"/>
              <a:gd name="connsiteX656" fmla="*/ 10081346 w 12078891"/>
              <a:gd name="connsiteY656" fmla="*/ 3759928 h 5907136"/>
              <a:gd name="connsiteX657" fmla="*/ 10019241 w 12078891"/>
              <a:gd name="connsiteY657" fmla="*/ 3821015 h 5907136"/>
              <a:gd name="connsiteX658" fmla="*/ 9957136 w 12078891"/>
              <a:gd name="connsiteY658" fmla="*/ 3759928 h 5907136"/>
              <a:gd name="connsiteX659" fmla="*/ 10019241 w 12078891"/>
              <a:gd name="connsiteY659" fmla="*/ 3698841 h 5907136"/>
              <a:gd name="connsiteX660" fmla="*/ 4673138 w 12078891"/>
              <a:gd name="connsiteY660" fmla="*/ 3679497 h 5907136"/>
              <a:gd name="connsiteX661" fmla="*/ 4690446 w 12078891"/>
              <a:gd name="connsiteY661" fmla="*/ 3695787 h 5907136"/>
              <a:gd name="connsiteX662" fmla="*/ 4673138 w 12078891"/>
              <a:gd name="connsiteY662" fmla="*/ 3712076 h 5907136"/>
              <a:gd name="connsiteX663" fmla="*/ 4655826 w 12078891"/>
              <a:gd name="connsiteY663" fmla="*/ 3695787 h 5907136"/>
              <a:gd name="connsiteX664" fmla="*/ 4673138 w 12078891"/>
              <a:gd name="connsiteY664" fmla="*/ 3679497 h 5907136"/>
              <a:gd name="connsiteX665" fmla="*/ 22399 w 12078891"/>
              <a:gd name="connsiteY665" fmla="*/ 3673388 h 5907136"/>
              <a:gd name="connsiteX666" fmla="*/ 47851 w 12078891"/>
              <a:gd name="connsiteY666" fmla="*/ 3699859 h 5907136"/>
              <a:gd name="connsiteX667" fmla="*/ 22399 w 12078891"/>
              <a:gd name="connsiteY667" fmla="*/ 3725312 h 5907136"/>
              <a:gd name="connsiteX668" fmla="*/ 0 w 12078891"/>
              <a:gd name="connsiteY668" fmla="*/ 3712076 h 5907136"/>
              <a:gd name="connsiteX669" fmla="*/ 0 w 12078891"/>
              <a:gd name="connsiteY669" fmla="*/ 3686623 h 5907136"/>
              <a:gd name="connsiteX670" fmla="*/ 22399 w 12078891"/>
              <a:gd name="connsiteY670" fmla="*/ 3673388 h 5907136"/>
              <a:gd name="connsiteX671" fmla="*/ 10351147 w 12078891"/>
              <a:gd name="connsiteY671" fmla="*/ 3666261 h 5907136"/>
              <a:gd name="connsiteX672" fmla="*/ 10367436 w 12078891"/>
              <a:gd name="connsiteY672" fmla="*/ 3681533 h 5907136"/>
              <a:gd name="connsiteX673" fmla="*/ 10351147 w 12078891"/>
              <a:gd name="connsiteY673" fmla="*/ 3696804 h 5907136"/>
              <a:gd name="connsiteX674" fmla="*/ 10335875 w 12078891"/>
              <a:gd name="connsiteY674" fmla="*/ 3681533 h 5907136"/>
              <a:gd name="connsiteX675" fmla="*/ 10351147 w 12078891"/>
              <a:gd name="connsiteY675" fmla="*/ 3666261 h 5907136"/>
              <a:gd name="connsiteX676" fmla="*/ 11263380 w 12078891"/>
              <a:gd name="connsiteY676" fmla="*/ 3656080 h 5907136"/>
              <a:gd name="connsiteX677" fmla="*/ 11276615 w 12078891"/>
              <a:gd name="connsiteY677" fmla="*/ 3669316 h 5907136"/>
              <a:gd name="connsiteX678" fmla="*/ 11263380 w 12078891"/>
              <a:gd name="connsiteY678" fmla="*/ 3682551 h 5907136"/>
              <a:gd name="connsiteX679" fmla="*/ 11250144 w 12078891"/>
              <a:gd name="connsiteY679" fmla="*/ 3669316 h 5907136"/>
              <a:gd name="connsiteX680" fmla="*/ 11263380 w 12078891"/>
              <a:gd name="connsiteY680" fmla="*/ 3656080 h 5907136"/>
              <a:gd name="connsiteX681" fmla="*/ 223997 w 12078891"/>
              <a:gd name="connsiteY681" fmla="*/ 3647935 h 5907136"/>
              <a:gd name="connsiteX682" fmla="*/ 237232 w 12078891"/>
              <a:gd name="connsiteY682" fmla="*/ 3661170 h 5907136"/>
              <a:gd name="connsiteX683" fmla="*/ 223997 w 12078891"/>
              <a:gd name="connsiteY683" fmla="*/ 3674406 h 5907136"/>
              <a:gd name="connsiteX684" fmla="*/ 210761 w 12078891"/>
              <a:gd name="connsiteY684" fmla="*/ 3661170 h 5907136"/>
              <a:gd name="connsiteX685" fmla="*/ 223997 w 12078891"/>
              <a:gd name="connsiteY685" fmla="*/ 3647935 h 5907136"/>
              <a:gd name="connsiteX686" fmla="*/ 6892604 w 12078891"/>
              <a:gd name="connsiteY686" fmla="*/ 3642845 h 5907136"/>
              <a:gd name="connsiteX687" fmla="*/ 6898713 w 12078891"/>
              <a:gd name="connsiteY687" fmla="*/ 3648954 h 5907136"/>
              <a:gd name="connsiteX688" fmla="*/ 6892604 w 12078891"/>
              <a:gd name="connsiteY688" fmla="*/ 3655063 h 5907136"/>
              <a:gd name="connsiteX689" fmla="*/ 6886496 w 12078891"/>
              <a:gd name="connsiteY689" fmla="*/ 3648954 h 5907136"/>
              <a:gd name="connsiteX690" fmla="*/ 6892604 w 12078891"/>
              <a:gd name="connsiteY690" fmla="*/ 3642845 h 5907136"/>
              <a:gd name="connsiteX691" fmla="*/ 3798592 w 12078891"/>
              <a:gd name="connsiteY691" fmla="*/ 3640808 h 5907136"/>
              <a:gd name="connsiteX692" fmla="*/ 3802666 w 12078891"/>
              <a:gd name="connsiteY692" fmla="*/ 3644880 h 5907136"/>
              <a:gd name="connsiteX693" fmla="*/ 3798592 w 12078891"/>
              <a:gd name="connsiteY693" fmla="*/ 3648953 h 5907136"/>
              <a:gd name="connsiteX694" fmla="*/ 3794520 w 12078891"/>
              <a:gd name="connsiteY694" fmla="*/ 3644880 h 5907136"/>
              <a:gd name="connsiteX695" fmla="*/ 3798592 w 12078891"/>
              <a:gd name="connsiteY695" fmla="*/ 3640808 h 5907136"/>
              <a:gd name="connsiteX696" fmla="*/ 11062810 w 12078891"/>
              <a:gd name="connsiteY696" fmla="*/ 3638772 h 5907136"/>
              <a:gd name="connsiteX697" fmla="*/ 11066882 w 12078891"/>
              <a:gd name="connsiteY697" fmla="*/ 3642844 h 5907136"/>
              <a:gd name="connsiteX698" fmla="*/ 11062810 w 12078891"/>
              <a:gd name="connsiteY698" fmla="*/ 3646917 h 5907136"/>
              <a:gd name="connsiteX699" fmla="*/ 11058737 w 12078891"/>
              <a:gd name="connsiteY699" fmla="*/ 3642844 h 5907136"/>
              <a:gd name="connsiteX700" fmla="*/ 11062810 w 12078891"/>
              <a:gd name="connsiteY700" fmla="*/ 3638772 h 5907136"/>
              <a:gd name="connsiteX701" fmla="*/ 11256252 w 12078891"/>
              <a:gd name="connsiteY701" fmla="*/ 3614337 h 5907136"/>
              <a:gd name="connsiteX702" fmla="*/ 11270506 w 12078891"/>
              <a:gd name="connsiteY702" fmla="*/ 3628591 h 5907136"/>
              <a:gd name="connsiteX703" fmla="*/ 11256252 w 12078891"/>
              <a:gd name="connsiteY703" fmla="*/ 3642844 h 5907136"/>
              <a:gd name="connsiteX704" fmla="*/ 11241998 w 12078891"/>
              <a:gd name="connsiteY704" fmla="*/ 3628591 h 5907136"/>
              <a:gd name="connsiteX705" fmla="*/ 11256252 w 12078891"/>
              <a:gd name="connsiteY705" fmla="*/ 3614337 h 5907136"/>
              <a:gd name="connsiteX706" fmla="*/ 11961807 w 12078891"/>
              <a:gd name="connsiteY706" fmla="*/ 3603138 h 5907136"/>
              <a:gd name="connsiteX707" fmla="*/ 11974024 w 12078891"/>
              <a:gd name="connsiteY707" fmla="*/ 3615355 h 5907136"/>
              <a:gd name="connsiteX708" fmla="*/ 11961807 w 12078891"/>
              <a:gd name="connsiteY708" fmla="*/ 3627572 h 5907136"/>
              <a:gd name="connsiteX709" fmla="*/ 11949589 w 12078891"/>
              <a:gd name="connsiteY709" fmla="*/ 3615355 h 5907136"/>
              <a:gd name="connsiteX710" fmla="*/ 11961807 w 12078891"/>
              <a:gd name="connsiteY710" fmla="*/ 3603138 h 5907136"/>
              <a:gd name="connsiteX711" fmla="*/ 7592051 w 12078891"/>
              <a:gd name="connsiteY711" fmla="*/ 3603138 h 5907136"/>
              <a:gd name="connsiteX712" fmla="*/ 7598160 w 12078891"/>
              <a:gd name="connsiteY712" fmla="*/ 3609246 h 5907136"/>
              <a:gd name="connsiteX713" fmla="*/ 7592051 w 12078891"/>
              <a:gd name="connsiteY713" fmla="*/ 3615355 h 5907136"/>
              <a:gd name="connsiteX714" fmla="*/ 7585942 w 12078891"/>
              <a:gd name="connsiteY714" fmla="*/ 3609246 h 5907136"/>
              <a:gd name="connsiteX715" fmla="*/ 7592051 w 12078891"/>
              <a:gd name="connsiteY715" fmla="*/ 3603138 h 5907136"/>
              <a:gd name="connsiteX716" fmla="*/ 5719746 w 12078891"/>
              <a:gd name="connsiteY716" fmla="*/ 3579721 h 5907136"/>
              <a:gd name="connsiteX717" fmla="*/ 5736035 w 12078891"/>
              <a:gd name="connsiteY717" fmla="*/ 3596011 h 5907136"/>
              <a:gd name="connsiteX718" fmla="*/ 5719746 w 12078891"/>
              <a:gd name="connsiteY718" fmla="*/ 3612301 h 5907136"/>
              <a:gd name="connsiteX719" fmla="*/ 5703456 w 12078891"/>
              <a:gd name="connsiteY719" fmla="*/ 3596011 h 5907136"/>
              <a:gd name="connsiteX720" fmla="*/ 5719746 w 12078891"/>
              <a:gd name="connsiteY720" fmla="*/ 3579721 h 5907136"/>
              <a:gd name="connsiteX721" fmla="*/ 2581980 w 12078891"/>
              <a:gd name="connsiteY721" fmla="*/ 3574631 h 5907136"/>
              <a:gd name="connsiteX722" fmla="*/ 2591143 w 12078891"/>
              <a:gd name="connsiteY722" fmla="*/ 3583794 h 5907136"/>
              <a:gd name="connsiteX723" fmla="*/ 2581980 w 12078891"/>
              <a:gd name="connsiteY723" fmla="*/ 3592958 h 5907136"/>
              <a:gd name="connsiteX724" fmla="*/ 2572815 w 12078891"/>
              <a:gd name="connsiteY724" fmla="*/ 3583794 h 5907136"/>
              <a:gd name="connsiteX725" fmla="*/ 2581980 w 12078891"/>
              <a:gd name="connsiteY725" fmla="*/ 3574631 h 5907136"/>
              <a:gd name="connsiteX726" fmla="*/ 6245083 w 12078891"/>
              <a:gd name="connsiteY726" fmla="*/ 3559359 h 5907136"/>
              <a:gd name="connsiteX727" fmla="*/ 6260355 w 12078891"/>
              <a:gd name="connsiteY727" fmla="*/ 3574631 h 5907136"/>
              <a:gd name="connsiteX728" fmla="*/ 6245083 w 12078891"/>
              <a:gd name="connsiteY728" fmla="*/ 3589903 h 5907136"/>
              <a:gd name="connsiteX729" fmla="*/ 6229811 w 12078891"/>
              <a:gd name="connsiteY729" fmla="*/ 3574631 h 5907136"/>
              <a:gd name="connsiteX730" fmla="*/ 6245083 w 12078891"/>
              <a:gd name="connsiteY730" fmla="*/ 3559359 h 5907136"/>
              <a:gd name="connsiteX731" fmla="*/ 2969866 w 12078891"/>
              <a:gd name="connsiteY731" fmla="*/ 3548160 h 5907136"/>
              <a:gd name="connsiteX732" fmla="*/ 2984114 w 12078891"/>
              <a:gd name="connsiteY732" fmla="*/ 3562414 h 5907136"/>
              <a:gd name="connsiteX733" fmla="*/ 2969866 w 12078891"/>
              <a:gd name="connsiteY733" fmla="*/ 3576667 h 5907136"/>
              <a:gd name="connsiteX734" fmla="*/ 2955610 w 12078891"/>
              <a:gd name="connsiteY734" fmla="*/ 3562414 h 5907136"/>
              <a:gd name="connsiteX735" fmla="*/ 2969866 w 12078891"/>
              <a:gd name="connsiteY735" fmla="*/ 3548160 h 5907136"/>
              <a:gd name="connsiteX736" fmla="*/ 9676136 w 12078891"/>
              <a:gd name="connsiteY736" fmla="*/ 3545106 h 5907136"/>
              <a:gd name="connsiteX737" fmla="*/ 9689371 w 12078891"/>
              <a:gd name="connsiteY737" fmla="*/ 3558341 h 5907136"/>
              <a:gd name="connsiteX738" fmla="*/ 9676136 w 12078891"/>
              <a:gd name="connsiteY738" fmla="*/ 3571577 h 5907136"/>
              <a:gd name="connsiteX739" fmla="*/ 9662900 w 12078891"/>
              <a:gd name="connsiteY739" fmla="*/ 3558341 h 5907136"/>
              <a:gd name="connsiteX740" fmla="*/ 9676136 w 12078891"/>
              <a:gd name="connsiteY740" fmla="*/ 3545106 h 5907136"/>
              <a:gd name="connsiteX741" fmla="*/ 11762257 w 12078891"/>
              <a:gd name="connsiteY741" fmla="*/ 3540015 h 5907136"/>
              <a:gd name="connsiteX742" fmla="*/ 11784655 w 12078891"/>
              <a:gd name="connsiteY742" fmla="*/ 3562414 h 5907136"/>
              <a:gd name="connsiteX743" fmla="*/ 11762257 w 12078891"/>
              <a:gd name="connsiteY743" fmla="*/ 3584812 h 5907136"/>
              <a:gd name="connsiteX744" fmla="*/ 11739858 w 12078891"/>
              <a:gd name="connsiteY744" fmla="*/ 3562414 h 5907136"/>
              <a:gd name="connsiteX745" fmla="*/ 11762257 w 12078891"/>
              <a:gd name="connsiteY745" fmla="*/ 3540015 h 5907136"/>
              <a:gd name="connsiteX746" fmla="*/ 9631338 w 12078891"/>
              <a:gd name="connsiteY746" fmla="*/ 3535942 h 5907136"/>
              <a:gd name="connsiteX747" fmla="*/ 9633375 w 12078891"/>
              <a:gd name="connsiteY747" fmla="*/ 3537978 h 5907136"/>
              <a:gd name="connsiteX748" fmla="*/ 9631338 w 12078891"/>
              <a:gd name="connsiteY748" fmla="*/ 3540015 h 5907136"/>
              <a:gd name="connsiteX749" fmla="*/ 9629302 w 12078891"/>
              <a:gd name="connsiteY749" fmla="*/ 3537978 h 5907136"/>
              <a:gd name="connsiteX750" fmla="*/ 9631338 w 12078891"/>
              <a:gd name="connsiteY750" fmla="*/ 3535942 h 5907136"/>
              <a:gd name="connsiteX751" fmla="*/ 12059546 w 12078891"/>
              <a:gd name="connsiteY751" fmla="*/ 3527798 h 5907136"/>
              <a:gd name="connsiteX752" fmla="*/ 12078891 w 12078891"/>
              <a:gd name="connsiteY752" fmla="*/ 3547142 h 5907136"/>
              <a:gd name="connsiteX753" fmla="*/ 12059546 w 12078891"/>
              <a:gd name="connsiteY753" fmla="*/ 3566486 h 5907136"/>
              <a:gd name="connsiteX754" fmla="*/ 12040202 w 12078891"/>
              <a:gd name="connsiteY754" fmla="*/ 3547142 h 5907136"/>
              <a:gd name="connsiteX755" fmla="*/ 12059546 w 12078891"/>
              <a:gd name="connsiteY755" fmla="*/ 3527798 h 5907136"/>
              <a:gd name="connsiteX756" fmla="*/ 7084010 w 12078891"/>
              <a:gd name="connsiteY756" fmla="*/ 3498272 h 5907136"/>
              <a:gd name="connsiteX757" fmla="*/ 7119644 w 12078891"/>
              <a:gd name="connsiteY757" fmla="*/ 3533906 h 5907136"/>
              <a:gd name="connsiteX758" fmla="*/ 7084010 w 12078891"/>
              <a:gd name="connsiteY758" fmla="*/ 3569540 h 5907136"/>
              <a:gd name="connsiteX759" fmla="*/ 7048376 w 12078891"/>
              <a:gd name="connsiteY759" fmla="*/ 3533906 h 5907136"/>
              <a:gd name="connsiteX760" fmla="*/ 7084010 w 12078891"/>
              <a:gd name="connsiteY760" fmla="*/ 3498272 h 5907136"/>
              <a:gd name="connsiteX761" fmla="*/ 6021100 w 12078891"/>
              <a:gd name="connsiteY761" fmla="*/ 3493181 h 5907136"/>
              <a:gd name="connsiteX762" fmla="*/ 6044514 w 12078891"/>
              <a:gd name="connsiteY762" fmla="*/ 3516598 h 5907136"/>
              <a:gd name="connsiteX763" fmla="*/ 6021100 w 12078891"/>
              <a:gd name="connsiteY763" fmla="*/ 3540015 h 5907136"/>
              <a:gd name="connsiteX764" fmla="*/ 5997683 w 12078891"/>
              <a:gd name="connsiteY764" fmla="*/ 3516598 h 5907136"/>
              <a:gd name="connsiteX765" fmla="*/ 6021100 w 12078891"/>
              <a:gd name="connsiteY765" fmla="*/ 3493181 h 5907136"/>
              <a:gd name="connsiteX766" fmla="*/ 11277632 w 12078891"/>
              <a:gd name="connsiteY766" fmla="*/ 3485036 h 5907136"/>
              <a:gd name="connsiteX767" fmla="*/ 11297995 w 12078891"/>
              <a:gd name="connsiteY767" fmla="*/ 3505398 h 5907136"/>
              <a:gd name="connsiteX768" fmla="*/ 11277632 w 12078891"/>
              <a:gd name="connsiteY768" fmla="*/ 3525761 h 5907136"/>
              <a:gd name="connsiteX769" fmla="*/ 11257270 w 12078891"/>
              <a:gd name="connsiteY769" fmla="*/ 3505398 h 5907136"/>
              <a:gd name="connsiteX770" fmla="*/ 11277632 w 12078891"/>
              <a:gd name="connsiteY770" fmla="*/ 3485036 h 5907136"/>
              <a:gd name="connsiteX771" fmla="*/ 2440421 w 12078891"/>
              <a:gd name="connsiteY771" fmla="*/ 3471801 h 5907136"/>
              <a:gd name="connsiteX772" fmla="*/ 2451621 w 12078891"/>
              <a:gd name="connsiteY772" fmla="*/ 3483000 h 5907136"/>
              <a:gd name="connsiteX773" fmla="*/ 2440421 w 12078891"/>
              <a:gd name="connsiteY773" fmla="*/ 3494200 h 5907136"/>
              <a:gd name="connsiteX774" fmla="*/ 2429222 w 12078891"/>
              <a:gd name="connsiteY774" fmla="*/ 3483000 h 5907136"/>
              <a:gd name="connsiteX775" fmla="*/ 2440421 w 12078891"/>
              <a:gd name="connsiteY775" fmla="*/ 3471801 h 5907136"/>
              <a:gd name="connsiteX776" fmla="*/ 3097080 w 12078891"/>
              <a:gd name="connsiteY776" fmla="*/ 3463656 h 5907136"/>
              <a:gd name="connsiteX777" fmla="*/ 3105225 w 12078891"/>
              <a:gd name="connsiteY777" fmla="*/ 3471801 h 5907136"/>
              <a:gd name="connsiteX778" fmla="*/ 3097080 w 12078891"/>
              <a:gd name="connsiteY778" fmla="*/ 3479946 h 5907136"/>
              <a:gd name="connsiteX779" fmla="*/ 3088935 w 12078891"/>
              <a:gd name="connsiteY779" fmla="*/ 3471801 h 5907136"/>
              <a:gd name="connsiteX780" fmla="*/ 3097080 w 12078891"/>
              <a:gd name="connsiteY780" fmla="*/ 3463656 h 5907136"/>
              <a:gd name="connsiteX781" fmla="*/ 8625439 w 12078891"/>
              <a:gd name="connsiteY781" fmla="*/ 3460602 h 5907136"/>
              <a:gd name="connsiteX782" fmla="*/ 8628493 w 12078891"/>
              <a:gd name="connsiteY782" fmla="*/ 3463656 h 5907136"/>
              <a:gd name="connsiteX783" fmla="*/ 8625439 w 12078891"/>
              <a:gd name="connsiteY783" fmla="*/ 3466710 h 5907136"/>
              <a:gd name="connsiteX784" fmla="*/ 8622385 w 12078891"/>
              <a:gd name="connsiteY784" fmla="*/ 3463656 h 5907136"/>
              <a:gd name="connsiteX785" fmla="*/ 8625439 w 12078891"/>
              <a:gd name="connsiteY785" fmla="*/ 3460602 h 5907136"/>
              <a:gd name="connsiteX786" fmla="*/ 10457030 w 12078891"/>
              <a:gd name="connsiteY786" fmla="*/ 3457547 h 5907136"/>
              <a:gd name="connsiteX787" fmla="*/ 10466194 w 12078891"/>
              <a:gd name="connsiteY787" fmla="*/ 3466710 h 5907136"/>
              <a:gd name="connsiteX788" fmla="*/ 10457030 w 12078891"/>
              <a:gd name="connsiteY788" fmla="*/ 3475874 h 5907136"/>
              <a:gd name="connsiteX789" fmla="*/ 10447867 w 12078891"/>
              <a:gd name="connsiteY789" fmla="*/ 3466710 h 5907136"/>
              <a:gd name="connsiteX790" fmla="*/ 10457030 w 12078891"/>
              <a:gd name="connsiteY790" fmla="*/ 3457547 h 5907136"/>
              <a:gd name="connsiteX791" fmla="*/ 8199867 w 12078891"/>
              <a:gd name="connsiteY791" fmla="*/ 3455511 h 5907136"/>
              <a:gd name="connsiteX792" fmla="*/ 8201903 w 12078891"/>
              <a:gd name="connsiteY792" fmla="*/ 3458565 h 5907136"/>
              <a:gd name="connsiteX793" fmla="*/ 8199867 w 12078891"/>
              <a:gd name="connsiteY793" fmla="*/ 3460602 h 5907136"/>
              <a:gd name="connsiteX794" fmla="*/ 8196812 w 12078891"/>
              <a:gd name="connsiteY794" fmla="*/ 3458565 h 5907136"/>
              <a:gd name="connsiteX795" fmla="*/ 8199867 w 12078891"/>
              <a:gd name="connsiteY795" fmla="*/ 3455511 h 5907136"/>
              <a:gd name="connsiteX796" fmla="*/ 5478448 w 12078891"/>
              <a:gd name="connsiteY796" fmla="*/ 3453475 h 5907136"/>
              <a:gd name="connsiteX797" fmla="*/ 5481503 w 12078891"/>
              <a:gd name="connsiteY797" fmla="*/ 3456529 h 5907136"/>
              <a:gd name="connsiteX798" fmla="*/ 5478448 w 12078891"/>
              <a:gd name="connsiteY798" fmla="*/ 3459583 h 5907136"/>
              <a:gd name="connsiteX799" fmla="*/ 5475394 w 12078891"/>
              <a:gd name="connsiteY799" fmla="*/ 3456529 h 5907136"/>
              <a:gd name="connsiteX800" fmla="*/ 5478448 w 12078891"/>
              <a:gd name="connsiteY800" fmla="*/ 3453475 h 5907136"/>
              <a:gd name="connsiteX801" fmla="*/ 11224691 w 12078891"/>
              <a:gd name="connsiteY801" fmla="*/ 3452457 h 5907136"/>
              <a:gd name="connsiteX802" fmla="*/ 11227746 w 12078891"/>
              <a:gd name="connsiteY802" fmla="*/ 3455512 h 5907136"/>
              <a:gd name="connsiteX803" fmla="*/ 11224691 w 12078891"/>
              <a:gd name="connsiteY803" fmla="*/ 3458566 h 5907136"/>
              <a:gd name="connsiteX804" fmla="*/ 11221636 w 12078891"/>
              <a:gd name="connsiteY804" fmla="*/ 3455512 h 5907136"/>
              <a:gd name="connsiteX805" fmla="*/ 11224691 w 12078891"/>
              <a:gd name="connsiteY805" fmla="*/ 3452457 h 5907136"/>
              <a:gd name="connsiteX806" fmla="*/ 8541953 w 12078891"/>
              <a:gd name="connsiteY806" fmla="*/ 3447366 h 5907136"/>
              <a:gd name="connsiteX807" fmla="*/ 8549080 w 12078891"/>
              <a:gd name="connsiteY807" fmla="*/ 3454493 h 5907136"/>
              <a:gd name="connsiteX808" fmla="*/ 8541953 w 12078891"/>
              <a:gd name="connsiteY808" fmla="*/ 3461620 h 5907136"/>
              <a:gd name="connsiteX809" fmla="*/ 8534826 w 12078891"/>
              <a:gd name="connsiteY809" fmla="*/ 3454493 h 5907136"/>
              <a:gd name="connsiteX810" fmla="*/ 8541953 w 12078891"/>
              <a:gd name="connsiteY810" fmla="*/ 3447366 h 5907136"/>
              <a:gd name="connsiteX811" fmla="*/ 7065684 w 12078891"/>
              <a:gd name="connsiteY811" fmla="*/ 3431076 h 5907136"/>
              <a:gd name="connsiteX812" fmla="*/ 7088082 w 12078891"/>
              <a:gd name="connsiteY812" fmla="*/ 3453475 h 5907136"/>
              <a:gd name="connsiteX813" fmla="*/ 7065684 w 12078891"/>
              <a:gd name="connsiteY813" fmla="*/ 3475873 h 5907136"/>
              <a:gd name="connsiteX814" fmla="*/ 7043285 w 12078891"/>
              <a:gd name="connsiteY814" fmla="*/ 3453475 h 5907136"/>
              <a:gd name="connsiteX815" fmla="*/ 7065684 w 12078891"/>
              <a:gd name="connsiteY815" fmla="*/ 3431076 h 5907136"/>
              <a:gd name="connsiteX816" fmla="*/ 5279916 w 12078891"/>
              <a:gd name="connsiteY816" fmla="*/ 3424968 h 5907136"/>
              <a:gd name="connsiteX817" fmla="*/ 5289078 w 12078891"/>
              <a:gd name="connsiteY817" fmla="*/ 3435149 h 5907136"/>
              <a:gd name="connsiteX818" fmla="*/ 5279916 w 12078891"/>
              <a:gd name="connsiteY818" fmla="*/ 3444312 h 5907136"/>
              <a:gd name="connsiteX819" fmla="*/ 5270756 w 12078891"/>
              <a:gd name="connsiteY819" fmla="*/ 3435149 h 5907136"/>
              <a:gd name="connsiteX820" fmla="*/ 5279916 w 12078891"/>
              <a:gd name="connsiteY820" fmla="*/ 3424968 h 5907136"/>
              <a:gd name="connsiteX821" fmla="*/ 1524108 w 12078891"/>
              <a:gd name="connsiteY821" fmla="*/ 3424968 h 5907136"/>
              <a:gd name="connsiteX822" fmla="*/ 1541416 w 12078891"/>
              <a:gd name="connsiteY822" fmla="*/ 3441258 h 5907136"/>
              <a:gd name="connsiteX823" fmla="*/ 1524108 w 12078891"/>
              <a:gd name="connsiteY823" fmla="*/ 3458566 h 5907136"/>
              <a:gd name="connsiteX824" fmla="*/ 1506800 w 12078891"/>
              <a:gd name="connsiteY824" fmla="*/ 3441258 h 5907136"/>
              <a:gd name="connsiteX825" fmla="*/ 1524108 w 12078891"/>
              <a:gd name="connsiteY825" fmla="*/ 3424968 h 5907136"/>
              <a:gd name="connsiteX826" fmla="*/ 11624811 w 12078891"/>
              <a:gd name="connsiteY826" fmla="*/ 3416823 h 5907136"/>
              <a:gd name="connsiteX827" fmla="*/ 11627864 w 12078891"/>
              <a:gd name="connsiteY827" fmla="*/ 3419878 h 5907136"/>
              <a:gd name="connsiteX828" fmla="*/ 11624811 w 12078891"/>
              <a:gd name="connsiteY828" fmla="*/ 3422932 h 5907136"/>
              <a:gd name="connsiteX829" fmla="*/ 11621756 w 12078891"/>
              <a:gd name="connsiteY829" fmla="*/ 3419878 h 5907136"/>
              <a:gd name="connsiteX830" fmla="*/ 11624811 w 12078891"/>
              <a:gd name="connsiteY830" fmla="*/ 3416823 h 5907136"/>
              <a:gd name="connsiteX831" fmla="*/ 1917116 w 12078891"/>
              <a:gd name="connsiteY831" fmla="*/ 3413768 h 5907136"/>
              <a:gd name="connsiteX832" fmla="*/ 1927297 w 12078891"/>
              <a:gd name="connsiteY832" fmla="*/ 3423949 h 5907136"/>
              <a:gd name="connsiteX833" fmla="*/ 1917116 w 12078891"/>
              <a:gd name="connsiteY833" fmla="*/ 3434130 h 5907136"/>
              <a:gd name="connsiteX834" fmla="*/ 1906936 w 12078891"/>
              <a:gd name="connsiteY834" fmla="*/ 3423949 h 5907136"/>
              <a:gd name="connsiteX835" fmla="*/ 1917116 w 12078891"/>
              <a:gd name="connsiteY835" fmla="*/ 3413768 h 5907136"/>
              <a:gd name="connsiteX836" fmla="*/ 5165902 w 12078891"/>
              <a:gd name="connsiteY836" fmla="*/ 3393406 h 5907136"/>
              <a:gd name="connsiteX837" fmla="*/ 5177103 w 12078891"/>
              <a:gd name="connsiteY837" fmla="*/ 3404606 h 5907136"/>
              <a:gd name="connsiteX838" fmla="*/ 5165902 w 12078891"/>
              <a:gd name="connsiteY838" fmla="*/ 3415805 h 5907136"/>
              <a:gd name="connsiteX839" fmla="*/ 5154701 w 12078891"/>
              <a:gd name="connsiteY839" fmla="*/ 3404606 h 5907136"/>
              <a:gd name="connsiteX840" fmla="*/ 5165902 w 12078891"/>
              <a:gd name="connsiteY840" fmla="*/ 3393406 h 5907136"/>
              <a:gd name="connsiteX841" fmla="*/ 5465222 w 12078891"/>
              <a:gd name="connsiteY841" fmla="*/ 3386279 h 5907136"/>
              <a:gd name="connsiteX842" fmla="*/ 5499838 w 12078891"/>
              <a:gd name="connsiteY842" fmla="*/ 3420895 h 5907136"/>
              <a:gd name="connsiteX843" fmla="*/ 5465222 w 12078891"/>
              <a:gd name="connsiteY843" fmla="*/ 3455512 h 5907136"/>
              <a:gd name="connsiteX844" fmla="*/ 5429590 w 12078891"/>
              <a:gd name="connsiteY844" fmla="*/ 3420895 h 5907136"/>
              <a:gd name="connsiteX845" fmla="*/ 5465222 w 12078891"/>
              <a:gd name="connsiteY845" fmla="*/ 3386279 h 5907136"/>
              <a:gd name="connsiteX846" fmla="*/ 8081764 w 12078891"/>
              <a:gd name="connsiteY846" fmla="*/ 3381188 h 5907136"/>
              <a:gd name="connsiteX847" fmla="*/ 8099072 w 12078891"/>
              <a:gd name="connsiteY847" fmla="*/ 3398496 h 5907136"/>
              <a:gd name="connsiteX848" fmla="*/ 8081764 w 12078891"/>
              <a:gd name="connsiteY848" fmla="*/ 3415804 h 5907136"/>
              <a:gd name="connsiteX849" fmla="*/ 8064456 w 12078891"/>
              <a:gd name="connsiteY849" fmla="*/ 3398496 h 5907136"/>
              <a:gd name="connsiteX850" fmla="*/ 8081764 w 12078891"/>
              <a:gd name="connsiteY850" fmla="*/ 3381188 h 5907136"/>
              <a:gd name="connsiteX851" fmla="*/ 2167538 w 12078891"/>
              <a:gd name="connsiteY851" fmla="*/ 3379153 h 5907136"/>
              <a:gd name="connsiteX852" fmla="*/ 2174665 w 12078891"/>
              <a:gd name="connsiteY852" fmla="*/ 3386279 h 5907136"/>
              <a:gd name="connsiteX853" fmla="*/ 2167538 w 12078891"/>
              <a:gd name="connsiteY853" fmla="*/ 3393406 h 5907136"/>
              <a:gd name="connsiteX854" fmla="*/ 2160411 w 12078891"/>
              <a:gd name="connsiteY854" fmla="*/ 3386279 h 5907136"/>
              <a:gd name="connsiteX855" fmla="*/ 2167538 w 12078891"/>
              <a:gd name="connsiteY855" fmla="*/ 3379153 h 5907136"/>
              <a:gd name="connsiteX856" fmla="*/ 5912161 w 12078891"/>
              <a:gd name="connsiteY856" fmla="*/ 3372026 h 5907136"/>
              <a:gd name="connsiteX857" fmla="*/ 5917252 w 12078891"/>
              <a:gd name="connsiteY857" fmla="*/ 3377117 h 5907136"/>
              <a:gd name="connsiteX858" fmla="*/ 5912161 w 12078891"/>
              <a:gd name="connsiteY858" fmla="*/ 3382207 h 5907136"/>
              <a:gd name="connsiteX859" fmla="*/ 5907070 w 12078891"/>
              <a:gd name="connsiteY859" fmla="*/ 3377117 h 5907136"/>
              <a:gd name="connsiteX860" fmla="*/ 5912161 w 12078891"/>
              <a:gd name="connsiteY860" fmla="*/ 3372026 h 5907136"/>
              <a:gd name="connsiteX861" fmla="*/ 5985469 w 12078891"/>
              <a:gd name="connsiteY861" fmla="*/ 3371007 h 5907136"/>
              <a:gd name="connsiteX862" fmla="*/ 6014992 w 12078891"/>
              <a:gd name="connsiteY862" fmla="*/ 3400533 h 5907136"/>
              <a:gd name="connsiteX863" fmla="*/ 5985469 w 12078891"/>
              <a:gd name="connsiteY863" fmla="*/ 3429040 h 5907136"/>
              <a:gd name="connsiteX864" fmla="*/ 5955944 w 12078891"/>
              <a:gd name="connsiteY864" fmla="*/ 3400533 h 5907136"/>
              <a:gd name="connsiteX865" fmla="*/ 5985469 w 12078891"/>
              <a:gd name="connsiteY865" fmla="*/ 3371007 h 5907136"/>
              <a:gd name="connsiteX866" fmla="*/ 11978097 w 12078891"/>
              <a:gd name="connsiteY866" fmla="*/ 3369989 h 5907136"/>
              <a:gd name="connsiteX867" fmla="*/ 11988278 w 12078891"/>
              <a:gd name="connsiteY867" fmla="*/ 3380170 h 5907136"/>
              <a:gd name="connsiteX868" fmla="*/ 11978097 w 12078891"/>
              <a:gd name="connsiteY868" fmla="*/ 3390351 h 5907136"/>
              <a:gd name="connsiteX869" fmla="*/ 11967916 w 12078891"/>
              <a:gd name="connsiteY869" fmla="*/ 3380170 h 5907136"/>
              <a:gd name="connsiteX870" fmla="*/ 11978097 w 12078891"/>
              <a:gd name="connsiteY870" fmla="*/ 3369989 h 5907136"/>
              <a:gd name="connsiteX871" fmla="*/ 5751306 w 12078891"/>
              <a:gd name="connsiteY871" fmla="*/ 3365917 h 5907136"/>
              <a:gd name="connsiteX872" fmla="*/ 5774723 w 12078891"/>
              <a:gd name="connsiteY872" fmla="*/ 3389334 h 5907136"/>
              <a:gd name="connsiteX873" fmla="*/ 5751306 w 12078891"/>
              <a:gd name="connsiteY873" fmla="*/ 3412751 h 5907136"/>
              <a:gd name="connsiteX874" fmla="*/ 5727889 w 12078891"/>
              <a:gd name="connsiteY874" fmla="*/ 3389334 h 5907136"/>
              <a:gd name="connsiteX875" fmla="*/ 5751306 w 12078891"/>
              <a:gd name="connsiteY875" fmla="*/ 3365917 h 5907136"/>
              <a:gd name="connsiteX876" fmla="*/ 1345917 w 12078891"/>
              <a:gd name="connsiteY876" fmla="*/ 3353700 h 5907136"/>
              <a:gd name="connsiteX877" fmla="*/ 1357117 w 12078891"/>
              <a:gd name="connsiteY877" fmla="*/ 3364899 h 5907136"/>
              <a:gd name="connsiteX878" fmla="*/ 1345917 w 12078891"/>
              <a:gd name="connsiteY878" fmla="*/ 3376098 h 5907136"/>
              <a:gd name="connsiteX879" fmla="*/ 1334718 w 12078891"/>
              <a:gd name="connsiteY879" fmla="*/ 3364899 h 5907136"/>
              <a:gd name="connsiteX880" fmla="*/ 1345917 w 12078891"/>
              <a:gd name="connsiteY880" fmla="*/ 3353700 h 5907136"/>
              <a:gd name="connsiteX881" fmla="*/ 1741964 w 12078891"/>
              <a:gd name="connsiteY881" fmla="*/ 3352681 h 5907136"/>
              <a:gd name="connsiteX882" fmla="*/ 1757236 w 12078891"/>
              <a:gd name="connsiteY882" fmla="*/ 3367953 h 5907136"/>
              <a:gd name="connsiteX883" fmla="*/ 1741964 w 12078891"/>
              <a:gd name="connsiteY883" fmla="*/ 3383225 h 5907136"/>
              <a:gd name="connsiteX884" fmla="*/ 1726692 w 12078891"/>
              <a:gd name="connsiteY884" fmla="*/ 3367953 h 5907136"/>
              <a:gd name="connsiteX885" fmla="*/ 1741964 w 12078891"/>
              <a:gd name="connsiteY885" fmla="*/ 3352681 h 5907136"/>
              <a:gd name="connsiteX886" fmla="*/ 8901348 w 12078891"/>
              <a:gd name="connsiteY886" fmla="*/ 3345554 h 5907136"/>
              <a:gd name="connsiteX887" fmla="*/ 8912548 w 12078891"/>
              <a:gd name="connsiteY887" fmla="*/ 3356754 h 5907136"/>
              <a:gd name="connsiteX888" fmla="*/ 8901348 w 12078891"/>
              <a:gd name="connsiteY888" fmla="*/ 3367953 h 5907136"/>
              <a:gd name="connsiteX889" fmla="*/ 8890149 w 12078891"/>
              <a:gd name="connsiteY889" fmla="*/ 3356754 h 5907136"/>
              <a:gd name="connsiteX890" fmla="*/ 8901348 w 12078891"/>
              <a:gd name="connsiteY890" fmla="*/ 3345554 h 5907136"/>
              <a:gd name="connsiteX891" fmla="*/ 8379055 w 12078891"/>
              <a:gd name="connsiteY891" fmla="*/ 3334355 h 5907136"/>
              <a:gd name="connsiteX892" fmla="*/ 8391272 w 12078891"/>
              <a:gd name="connsiteY892" fmla="*/ 3346573 h 5907136"/>
              <a:gd name="connsiteX893" fmla="*/ 8379055 w 12078891"/>
              <a:gd name="connsiteY893" fmla="*/ 3358790 h 5907136"/>
              <a:gd name="connsiteX894" fmla="*/ 8366837 w 12078891"/>
              <a:gd name="connsiteY894" fmla="*/ 3346573 h 5907136"/>
              <a:gd name="connsiteX895" fmla="*/ 8379055 w 12078891"/>
              <a:gd name="connsiteY895" fmla="*/ 3334355 h 5907136"/>
              <a:gd name="connsiteX896" fmla="*/ 1251232 w 12078891"/>
              <a:gd name="connsiteY896" fmla="*/ 3312975 h 5907136"/>
              <a:gd name="connsiteX897" fmla="*/ 1258359 w 12078891"/>
              <a:gd name="connsiteY897" fmla="*/ 3320101 h 5907136"/>
              <a:gd name="connsiteX898" fmla="*/ 1251232 w 12078891"/>
              <a:gd name="connsiteY898" fmla="*/ 3327228 h 5907136"/>
              <a:gd name="connsiteX899" fmla="*/ 1244105 w 12078891"/>
              <a:gd name="connsiteY899" fmla="*/ 3320101 h 5907136"/>
              <a:gd name="connsiteX900" fmla="*/ 1251232 w 12078891"/>
              <a:gd name="connsiteY900" fmla="*/ 3312975 h 5907136"/>
              <a:gd name="connsiteX901" fmla="*/ 8995015 w 12078891"/>
              <a:gd name="connsiteY901" fmla="*/ 3306866 h 5907136"/>
              <a:gd name="connsiteX902" fmla="*/ 8998069 w 12078891"/>
              <a:gd name="connsiteY902" fmla="*/ 3309920 h 5907136"/>
              <a:gd name="connsiteX903" fmla="*/ 8995015 w 12078891"/>
              <a:gd name="connsiteY903" fmla="*/ 3312975 h 5907136"/>
              <a:gd name="connsiteX904" fmla="*/ 8991961 w 12078891"/>
              <a:gd name="connsiteY904" fmla="*/ 3309920 h 5907136"/>
              <a:gd name="connsiteX905" fmla="*/ 8995015 w 12078891"/>
              <a:gd name="connsiteY905" fmla="*/ 3306866 h 5907136"/>
              <a:gd name="connsiteX906" fmla="*/ 4238390 w 12078891"/>
              <a:gd name="connsiteY906" fmla="*/ 3297703 h 5907136"/>
              <a:gd name="connsiteX907" fmla="*/ 4244501 w 12078891"/>
              <a:gd name="connsiteY907" fmla="*/ 3303811 h 5907136"/>
              <a:gd name="connsiteX908" fmla="*/ 4238390 w 12078891"/>
              <a:gd name="connsiteY908" fmla="*/ 3309920 h 5907136"/>
              <a:gd name="connsiteX909" fmla="*/ 4232282 w 12078891"/>
              <a:gd name="connsiteY909" fmla="*/ 3303811 h 5907136"/>
              <a:gd name="connsiteX910" fmla="*/ 4238390 w 12078891"/>
              <a:gd name="connsiteY910" fmla="*/ 3297703 h 5907136"/>
              <a:gd name="connsiteX911" fmla="*/ 10075237 w 12078891"/>
              <a:gd name="connsiteY911" fmla="*/ 3291594 h 5907136"/>
              <a:gd name="connsiteX912" fmla="*/ 10078292 w 12078891"/>
              <a:gd name="connsiteY912" fmla="*/ 3294648 h 5907136"/>
              <a:gd name="connsiteX913" fmla="*/ 10075237 w 12078891"/>
              <a:gd name="connsiteY913" fmla="*/ 3297703 h 5907136"/>
              <a:gd name="connsiteX914" fmla="*/ 10072183 w 12078891"/>
              <a:gd name="connsiteY914" fmla="*/ 3294648 h 5907136"/>
              <a:gd name="connsiteX915" fmla="*/ 10075237 w 12078891"/>
              <a:gd name="connsiteY915" fmla="*/ 3291594 h 5907136"/>
              <a:gd name="connsiteX916" fmla="*/ 7144079 w 12078891"/>
              <a:gd name="connsiteY916" fmla="*/ 3279377 h 5907136"/>
              <a:gd name="connsiteX917" fmla="*/ 7147133 w 12078891"/>
              <a:gd name="connsiteY917" fmla="*/ 3282432 h 5907136"/>
              <a:gd name="connsiteX918" fmla="*/ 7144079 w 12078891"/>
              <a:gd name="connsiteY918" fmla="*/ 3285486 h 5907136"/>
              <a:gd name="connsiteX919" fmla="*/ 7141025 w 12078891"/>
              <a:gd name="connsiteY919" fmla="*/ 3282432 h 5907136"/>
              <a:gd name="connsiteX920" fmla="*/ 7144079 w 12078891"/>
              <a:gd name="connsiteY920" fmla="*/ 3279377 h 5907136"/>
              <a:gd name="connsiteX921" fmla="*/ 4435895 w 12078891"/>
              <a:gd name="connsiteY921" fmla="*/ 3261051 h 5907136"/>
              <a:gd name="connsiteX922" fmla="*/ 4444040 w 12078891"/>
              <a:gd name="connsiteY922" fmla="*/ 3269196 h 5907136"/>
              <a:gd name="connsiteX923" fmla="*/ 4435895 w 12078891"/>
              <a:gd name="connsiteY923" fmla="*/ 3277341 h 5907136"/>
              <a:gd name="connsiteX924" fmla="*/ 4427749 w 12078891"/>
              <a:gd name="connsiteY924" fmla="*/ 3269196 h 5907136"/>
              <a:gd name="connsiteX925" fmla="*/ 4435895 w 12078891"/>
              <a:gd name="connsiteY925" fmla="*/ 3261051 h 5907136"/>
              <a:gd name="connsiteX926" fmla="*/ 3076766 w 12078891"/>
              <a:gd name="connsiteY926" fmla="*/ 3244761 h 5907136"/>
              <a:gd name="connsiteX927" fmla="*/ 3118507 w 12078891"/>
              <a:gd name="connsiteY927" fmla="*/ 3286504 h 5907136"/>
              <a:gd name="connsiteX928" fmla="*/ 3076766 w 12078891"/>
              <a:gd name="connsiteY928" fmla="*/ 3328247 h 5907136"/>
              <a:gd name="connsiteX929" fmla="*/ 3035021 w 12078891"/>
              <a:gd name="connsiteY929" fmla="*/ 3286504 h 5907136"/>
              <a:gd name="connsiteX930" fmla="*/ 3076766 w 12078891"/>
              <a:gd name="connsiteY930" fmla="*/ 3244761 h 5907136"/>
              <a:gd name="connsiteX931" fmla="*/ 2172686 w 12078891"/>
              <a:gd name="connsiteY931" fmla="*/ 3238652 h 5907136"/>
              <a:gd name="connsiteX932" fmla="*/ 2195083 w 12078891"/>
              <a:gd name="connsiteY932" fmla="*/ 3261051 h 5907136"/>
              <a:gd name="connsiteX933" fmla="*/ 2172686 w 12078891"/>
              <a:gd name="connsiteY933" fmla="*/ 3283449 h 5907136"/>
              <a:gd name="connsiteX934" fmla="*/ 2150289 w 12078891"/>
              <a:gd name="connsiteY934" fmla="*/ 3261051 h 5907136"/>
              <a:gd name="connsiteX935" fmla="*/ 2172686 w 12078891"/>
              <a:gd name="connsiteY935" fmla="*/ 3238652 h 5907136"/>
              <a:gd name="connsiteX936" fmla="*/ 312529 w 12078891"/>
              <a:gd name="connsiteY936" fmla="*/ 3216254 h 5907136"/>
              <a:gd name="connsiteX937" fmla="*/ 327801 w 12078891"/>
              <a:gd name="connsiteY937" fmla="*/ 3230508 h 5907136"/>
              <a:gd name="connsiteX938" fmla="*/ 312529 w 12078891"/>
              <a:gd name="connsiteY938" fmla="*/ 3244761 h 5907136"/>
              <a:gd name="connsiteX939" fmla="*/ 297257 w 12078891"/>
              <a:gd name="connsiteY939" fmla="*/ 3230508 h 5907136"/>
              <a:gd name="connsiteX940" fmla="*/ 312529 w 12078891"/>
              <a:gd name="connsiteY940" fmla="*/ 3216254 h 5907136"/>
              <a:gd name="connsiteX941" fmla="*/ 3855575 w 12078891"/>
              <a:gd name="connsiteY941" fmla="*/ 3211163 h 5907136"/>
              <a:gd name="connsiteX942" fmla="*/ 3861683 w 12078891"/>
              <a:gd name="connsiteY942" fmla="*/ 3217272 h 5907136"/>
              <a:gd name="connsiteX943" fmla="*/ 3855575 w 12078891"/>
              <a:gd name="connsiteY943" fmla="*/ 3223380 h 5907136"/>
              <a:gd name="connsiteX944" fmla="*/ 3849466 w 12078891"/>
              <a:gd name="connsiteY944" fmla="*/ 3217272 h 5907136"/>
              <a:gd name="connsiteX945" fmla="*/ 3855575 w 12078891"/>
              <a:gd name="connsiteY945" fmla="*/ 3211163 h 5907136"/>
              <a:gd name="connsiteX946" fmla="*/ 10133270 w 12078891"/>
              <a:gd name="connsiteY946" fmla="*/ 3199964 h 5907136"/>
              <a:gd name="connsiteX947" fmla="*/ 10152614 w 12078891"/>
              <a:gd name="connsiteY947" fmla="*/ 3219308 h 5907136"/>
              <a:gd name="connsiteX948" fmla="*/ 10133270 w 12078891"/>
              <a:gd name="connsiteY948" fmla="*/ 3238652 h 5907136"/>
              <a:gd name="connsiteX949" fmla="*/ 10113926 w 12078891"/>
              <a:gd name="connsiteY949" fmla="*/ 3219308 h 5907136"/>
              <a:gd name="connsiteX950" fmla="*/ 10133270 w 12078891"/>
              <a:gd name="connsiteY950" fmla="*/ 3199964 h 5907136"/>
              <a:gd name="connsiteX951" fmla="*/ 3664170 w 12078891"/>
              <a:gd name="connsiteY951" fmla="*/ 3197927 h 5907136"/>
              <a:gd name="connsiteX952" fmla="*/ 3667224 w 12078891"/>
              <a:gd name="connsiteY952" fmla="*/ 3200982 h 5907136"/>
              <a:gd name="connsiteX953" fmla="*/ 3664170 w 12078891"/>
              <a:gd name="connsiteY953" fmla="*/ 3204036 h 5907136"/>
              <a:gd name="connsiteX954" fmla="*/ 3661116 w 12078891"/>
              <a:gd name="connsiteY954" fmla="*/ 3200982 h 5907136"/>
              <a:gd name="connsiteX955" fmla="*/ 3664170 w 12078891"/>
              <a:gd name="connsiteY955" fmla="*/ 3197927 h 5907136"/>
              <a:gd name="connsiteX956" fmla="*/ 10032476 w 12078891"/>
              <a:gd name="connsiteY956" fmla="*/ 3196910 h 5907136"/>
              <a:gd name="connsiteX957" fmla="*/ 10049784 w 12078891"/>
              <a:gd name="connsiteY957" fmla="*/ 3214218 h 5907136"/>
              <a:gd name="connsiteX958" fmla="*/ 10032476 w 12078891"/>
              <a:gd name="connsiteY958" fmla="*/ 3231526 h 5907136"/>
              <a:gd name="connsiteX959" fmla="*/ 10015168 w 12078891"/>
              <a:gd name="connsiteY959" fmla="*/ 3214218 h 5907136"/>
              <a:gd name="connsiteX960" fmla="*/ 10032476 w 12078891"/>
              <a:gd name="connsiteY960" fmla="*/ 3196910 h 5907136"/>
              <a:gd name="connsiteX961" fmla="*/ 9661882 w 12078891"/>
              <a:gd name="connsiteY961" fmla="*/ 3195892 h 5907136"/>
              <a:gd name="connsiteX962" fmla="*/ 9677154 w 12078891"/>
              <a:gd name="connsiteY962" fmla="*/ 3211164 h 5907136"/>
              <a:gd name="connsiteX963" fmla="*/ 9661882 w 12078891"/>
              <a:gd name="connsiteY963" fmla="*/ 3226436 h 5907136"/>
              <a:gd name="connsiteX964" fmla="*/ 9646610 w 12078891"/>
              <a:gd name="connsiteY964" fmla="*/ 3211164 h 5907136"/>
              <a:gd name="connsiteX965" fmla="*/ 9661882 w 12078891"/>
              <a:gd name="connsiteY965" fmla="*/ 3195892 h 5907136"/>
              <a:gd name="connsiteX966" fmla="*/ 6536264 w 12078891"/>
              <a:gd name="connsiteY966" fmla="*/ 3192837 h 5907136"/>
              <a:gd name="connsiteX967" fmla="*/ 6550518 w 12078891"/>
              <a:gd name="connsiteY967" fmla="*/ 3206073 h 5907136"/>
              <a:gd name="connsiteX968" fmla="*/ 6536264 w 12078891"/>
              <a:gd name="connsiteY968" fmla="*/ 3219308 h 5907136"/>
              <a:gd name="connsiteX969" fmla="*/ 6522010 w 12078891"/>
              <a:gd name="connsiteY969" fmla="*/ 3206073 h 5907136"/>
              <a:gd name="connsiteX970" fmla="*/ 6536264 w 12078891"/>
              <a:gd name="connsiteY970" fmla="*/ 3192837 h 5907136"/>
              <a:gd name="connsiteX971" fmla="*/ 4988769 w 12078891"/>
              <a:gd name="connsiteY971" fmla="*/ 3183674 h 5907136"/>
              <a:gd name="connsiteX972" fmla="*/ 5005056 w 12078891"/>
              <a:gd name="connsiteY972" fmla="*/ 3199964 h 5907136"/>
              <a:gd name="connsiteX973" fmla="*/ 4988769 w 12078891"/>
              <a:gd name="connsiteY973" fmla="*/ 3216254 h 5907136"/>
              <a:gd name="connsiteX974" fmla="*/ 4972473 w 12078891"/>
              <a:gd name="connsiteY974" fmla="*/ 3199964 h 5907136"/>
              <a:gd name="connsiteX975" fmla="*/ 4988769 w 12078891"/>
              <a:gd name="connsiteY975" fmla="*/ 3183674 h 5907136"/>
              <a:gd name="connsiteX976" fmla="*/ 3054391 w 12078891"/>
              <a:gd name="connsiteY976" fmla="*/ 3177565 h 5907136"/>
              <a:gd name="connsiteX977" fmla="*/ 3061517 w 12078891"/>
              <a:gd name="connsiteY977" fmla="*/ 3184692 h 5907136"/>
              <a:gd name="connsiteX978" fmla="*/ 3054391 w 12078891"/>
              <a:gd name="connsiteY978" fmla="*/ 3191819 h 5907136"/>
              <a:gd name="connsiteX979" fmla="*/ 3047263 w 12078891"/>
              <a:gd name="connsiteY979" fmla="*/ 3184692 h 5907136"/>
              <a:gd name="connsiteX980" fmla="*/ 3054391 w 12078891"/>
              <a:gd name="connsiteY980" fmla="*/ 3177565 h 5907136"/>
              <a:gd name="connsiteX981" fmla="*/ 5637293 w 12078891"/>
              <a:gd name="connsiteY981" fmla="*/ 3172475 h 5907136"/>
              <a:gd name="connsiteX982" fmla="*/ 5642384 w 12078891"/>
              <a:gd name="connsiteY982" fmla="*/ 3177566 h 5907136"/>
              <a:gd name="connsiteX983" fmla="*/ 5637293 w 12078891"/>
              <a:gd name="connsiteY983" fmla="*/ 3182656 h 5907136"/>
              <a:gd name="connsiteX984" fmla="*/ 5632203 w 12078891"/>
              <a:gd name="connsiteY984" fmla="*/ 3177566 h 5907136"/>
              <a:gd name="connsiteX985" fmla="*/ 5637293 w 12078891"/>
              <a:gd name="connsiteY985" fmla="*/ 3172475 h 5907136"/>
              <a:gd name="connsiteX986" fmla="*/ 3531885 w 12078891"/>
              <a:gd name="connsiteY986" fmla="*/ 3163312 h 5907136"/>
              <a:gd name="connsiteX987" fmla="*/ 3561407 w 12078891"/>
              <a:gd name="connsiteY987" fmla="*/ 3192837 h 5907136"/>
              <a:gd name="connsiteX988" fmla="*/ 3531885 w 12078891"/>
              <a:gd name="connsiteY988" fmla="*/ 3222363 h 5907136"/>
              <a:gd name="connsiteX989" fmla="*/ 3502364 w 12078891"/>
              <a:gd name="connsiteY989" fmla="*/ 3192837 h 5907136"/>
              <a:gd name="connsiteX990" fmla="*/ 3531885 w 12078891"/>
              <a:gd name="connsiteY990" fmla="*/ 3163312 h 5907136"/>
              <a:gd name="connsiteX991" fmla="*/ 4761699 w 12078891"/>
              <a:gd name="connsiteY991" fmla="*/ 3156185 h 5907136"/>
              <a:gd name="connsiteX992" fmla="*/ 4776972 w 12078891"/>
              <a:gd name="connsiteY992" fmla="*/ 3171457 h 5907136"/>
              <a:gd name="connsiteX993" fmla="*/ 4761699 w 12078891"/>
              <a:gd name="connsiteY993" fmla="*/ 3186729 h 5907136"/>
              <a:gd name="connsiteX994" fmla="*/ 4746428 w 12078891"/>
              <a:gd name="connsiteY994" fmla="*/ 3171457 h 5907136"/>
              <a:gd name="connsiteX995" fmla="*/ 4761699 w 12078891"/>
              <a:gd name="connsiteY995" fmla="*/ 3156185 h 5907136"/>
              <a:gd name="connsiteX996" fmla="*/ 9412443 w 12078891"/>
              <a:gd name="connsiteY996" fmla="*/ 3153131 h 5907136"/>
              <a:gd name="connsiteX997" fmla="*/ 9413461 w 12078891"/>
              <a:gd name="connsiteY997" fmla="*/ 3154149 h 5907136"/>
              <a:gd name="connsiteX998" fmla="*/ 9412443 w 12078891"/>
              <a:gd name="connsiteY998" fmla="*/ 3155167 h 5907136"/>
              <a:gd name="connsiteX999" fmla="*/ 9411425 w 12078891"/>
              <a:gd name="connsiteY999" fmla="*/ 3154149 h 5907136"/>
              <a:gd name="connsiteX1000" fmla="*/ 9412443 w 12078891"/>
              <a:gd name="connsiteY1000" fmla="*/ 3153131 h 5907136"/>
              <a:gd name="connsiteX1001" fmla="*/ 9980552 w 12078891"/>
              <a:gd name="connsiteY1001" fmla="*/ 3152112 h 5907136"/>
              <a:gd name="connsiteX1002" fmla="*/ 9993788 w 12078891"/>
              <a:gd name="connsiteY1002" fmla="*/ 3165348 h 5907136"/>
              <a:gd name="connsiteX1003" fmla="*/ 9980552 w 12078891"/>
              <a:gd name="connsiteY1003" fmla="*/ 3178583 h 5907136"/>
              <a:gd name="connsiteX1004" fmla="*/ 9967317 w 12078891"/>
              <a:gd name="connsiteY1004" fmla="*/ 3165348 h 5907136"/>
              <a:gd name="connsiteX1005" fmla="*/ 9980552 w 12078891"/>
              <a:gd name="connsiteY1005" fmla="*/ 3152112 h 5907136"/>
              <a:gd name="connsiteX1006" fmla="*/ 3434082 w 12078891"/>
              <a:gd name="connsiteY1006" fmla="*/ 3143967 h 5907136"/>
              <a:gd name="connsiteX1007" fmla="*/ 3457497 w 12078891"/>
              <a:gd name="connsiteY1007" fmla="*/ 3167384 h 5907136"/>
              <a:gd name="connsiteX1008" fmla="*/ 3434082 w 12078891"/>
              <a:gd name="connsiteY1008" fmla="*/ 3190801 h 5907136"/>
              <a:gd name="connsiteX1009" fmla="*/ 3410663 w 12078891"/>
              <a:gd name="connsiteY1009" fmla="*/ 3167384 h 5907136"/>
              <a:gd name="connsiteX1010" fmla="*/ 3434082 w 12078891"/>
              <a:gd name="connsiteY1010" fmla="*/ 3143967 h 5907136"/>
              <a:gd name="connsiteX1011" fmla="*/ 4864520 w 12078891"/>
              <a:gd name="connsiteY1011" fmla="*/ 3122587 h 5907136"/>
              <a:gd name="connsiteX1012" fmla="*/ 4873683 w 12078891"/>
              <a:gd name="connsiteY1012" fmla="*/ 3131750 h 5907136"/>
              <a:gd name="connsiteX1013" fmla="*/ 4864520 w 12078891"/>
              <a:gd name="connsiteY1013" fmla="*/ 3140913 h 5907136"/>
              <a:gd name="connsiteX1014" fmla="*/ 4855358 w 12078891"/>
              <a:gd name="connsiteY1014" fmla="*/ 3131750 h 5907136"/>
              <a:gd name="connsiteX1015" fmla="*/ 4864520 w 12078891"/>
              <a:gd name="connsiteY1015" fmla="*/ 3122587 h 5907136"/>
              <a:gd name="connsiteX1016" fmla="*/ 1861120 w 12078891"/>
              <a:gd name="connsiteY1016" fmla="*/ 3113424 h 5907136"/>
              <a:gd name="connsiteX1017" fmla="*/ 1866211 w 12078891"/>
              <a:gd name="connsiteY1017" fmla="*/ 3118515 h 5907136"/>
              <a:gd name="connsiteX1018" fmla="*/ 1861120 w 12078891"/>
              <a:gd name="connsiteY1018" fmla="*/ 3123605 h 5907136"/>
              <a:gd name="connsiteX1019" fmla="*/ 1856029 w 12078891"/>
              <a:gd name="connsiteY1019" fmla="*/ 3118515 h 5907136"/>
              <a:gd name="connsiteX1020" fmla="*/ 1861120 w 12078891"/>
              <a:gd name="connsiteY1020" fmla="*/ 3113424 h 5907136"/>
              <a:gd name="connsiteX1021" fmla="*/ 8803609 w 12078891"/>
              <a:gd name="connsiteY1021" fmla="*/ 3099171 h 5907136"/>
              <a:gd name="connsiteX1022" fmla="*/ 8828043 w 12078891"/>
              <a:gd name="connsiteY1022" fmla="*/ 3123605 h 5907136"/>
              <a:gd name="connsiteX1023" fmla="*/ 8803609 w 12078891"/>
              <a:gd name="connsiteY1023" fmla="*/ 3148040 h 5907136"/>
              <a:gd name="connsiteX1024" fmla="*/ 8779174 w 12078891"/>
              <a:gd name="connsiteY1024" fmla="*/ 3123605 h 5907136"/>
              <a:gd name="connsiteX1025" fmla="*/ 8803609 w 12078891"/>
              <a:gd name="connsiteY1025" fmla="*/ 3099171 h 5907136"/>
              <a:gd name="connsiteX1026" fmla="*/ 7949410 w 12078891"/>
              <a:gd name="connsiteY1026" fmla="*/ 3059464 h 5907136"/>
              <a:gd name="connsiteX1027" fmla="*/ 7961627 w 12078891"/>
              <a:gd name="connsiteY1027" fmla="*/ 3071682 h 5907136"/>
              <a:gd name="connsiteX1028" fmla="*/ 7949410 w 12078891"/>
              <a:gd name="connsiteY1028" fmla="*/ 3083899 h 5907136"/>
              <a:gd name="connsiteX1029" fmla="*/ 7937192 w 12078891"/>
              <a:gd name="connsiteY1029" fmla="*/ 3071682 h 5907136"/>
              <a:gd name="connsiteX1030" fmla="*/ 7949410 w 12078891"/>
              <a:gd name="connsiteY1030" fmla="*/ 3059464 h 5907136"/>
              <a:gd name="connsiteX1031" fmla="*/ 9902157 w 12078891"/>
              <a:gd name="connsiteY1031" fmla="*/ 3041138 h 5907136"/>
              <a:gd name="connsiteX1032" fmla="*/ 9917429 w 12078891"/>
              <a:gd name="connsiteY1032" fmla="*/ 3056410 h 5907136"/>
              <a:gd name="connsiteX1033" fmla="*/ 9902157 w 12078891"/>
              <a:gd name="connsiteY1033" fmla="*/ 3071682 h 5907136"/>
              <a:gd name="connsiteX1034" fmla="*/ 9886885 w 12078891"/>
              <a:gd name="connsiteY1034" fmla="*/ 3056410 h 5907136"/>
              <a:gd name="connsiteX1035" fmla="*/ 9902157 w 12078891"/>
              <a:gd name="connsiteY1035" fmla="*/ 3041138 h 5907136"/>
              <a:gd name="connsiteX1036" fmla="*/ 6312277 w 12078891"/>
              <a:gd name="connsiteY1036" fmla="*/ 3032993 h 5907136"/>
              <a:gd name="connsiteX1037" fmla="*/ 6314314 w 12078891"/>
              <a:gd name="connsiteY1037" fmla="*/ 3035029 h 5907136"/>
              <a:gd name="connsiteX1038" fmla="*/ 6312277 w 12078891"/>
              <a:gd name="connsiteY1038" fmla="*/ 3037065 h 5907136"/>
              <a:gd name="connsiteX1039" fmla="*/ 6310241 w 12078891"/>
              <a:gd name="connsiteY1039" fmla="*/ 3035029 h 5907136"/>
              <a:gd name="connsiteX1040" fmla="*/ 6312277 w 12078891"/>
              <a:gd name="connsiteY1040" fmla="*/ 3032993 h 5907136"/>
              <a:gd name="connsiteX1041" fmla="*/ 9349319 w 12078891"/>
              <a:gd name="connsiteY1041" fmla="*/ 3031975 h 5907136"/>
              <a:gd name="connsiteX1042" fmla="*/ 9351356 w 12078891"/>
              <a:gd name="connsiteY1042" fmla="*/ 3034011 h 5907136"/>
              <a:gd name="connsiteX1043" fmla="*/ 9349319 w 12078891"/>
              <a:gd name="connsiteY1043" fmla="*/ 3036048 h 5907136"/>
              <a:gd name="connsiteX1044" fmla="*/ 9347283 w 12078891"/>
              <a:gd name="connsiteY1044" fmla="*/ 3034011 h 5907136"/>
              <a:gd name="connsiteX1045" fmla="*/ 9349319 w 12078891"/>
              <a:gd name="connsiteY1045" fmla="*/ 3031975 h 5907136"/>
              <a:gd name="connsiteX1046" fmla="*/ 10741086 w 12078891"/>
              <a:gd name="connsiteY1046" fmla="*/ 3007540 h 5907136"/>
              <a:gd name="connsiteX1047" fmla="*/ 10745158 w 12078891"/>
              <a:gd name="connsiteY1047" fmla="*/ 3011612 h 5907136"/>
              <a:gd name="connsiteX1048" fmla="*/ 10741086 w 12078891"/>
              <a:gd name="connsiteY1048" fmla="*/ 3015685 h 5907136"/>
              <a:gd name="connsiteX1049" fmla="*/ 10737013 w 12078891"/>
              <a:gd name="connsiteY1049" fmla="*/ 3011612 h 5907136"/>
              <a:gd name="connsiteX1050" fmla="*/ 10741086 w 12078891"/>
              <a:gd name="connsiteY1050" fmla="*/ 3007540 h 5907136"/>
              <a:gd name="connsiteX1051" fmla="*/ 2150269 w 12078891"/>
              <a:gd name="connsiteY1051" fmla="*/ 2998377 h 5907136"/>
              <a:gd name="connsiteX1052" fmla="*/ 2161467 w 12078891"/>
              <a:gd name="connsiteY1052" fmla="*/ 3009576 h 5907136"/>
              <a:gd name="connsiteX1053" fmla="*/ 2150269 w 12078891"/>
              <a:gd name="connsiteY1053" fmla="*/ 3020775 h 5907136"/>
              <a:gd name="connsiteX1054" fmla="*/ 2139069 w 12078891"/>
              <a:gd name="connsiteY1054" fmla="*/ 3009576 h 5907136"/>
              <a:gd name="connsiteX1055" fmla="*/ 2150269 w 12078891"/>
              <a:gd name="connsiteY1055" fmla="*/ 2998377 h 5907136"/>
              <a:gd name="connsiteX1056" fmla="*/ 10768574 w 12078891"/>
              <a:gd name="connsiteY1056" fmla="*/ 2987178 h 5907136"/>
              <a:gd name="connsiteX1057" fmla="*/ 10782828 w 12078891"/>
              <a:gd name="connsiteY1057" fmla="*/ 3000413 h 5907136"/>
              <a:gd name="connsiteX1058" fmla="*/ 10768574 w 12078891"/>
              <a:gd name="connsiteY1058" fmla="*/ 3014667 h 5907136"/>
              <a:gd name="connsiteX1059" fmla="*/ 10754321 w 12078891"/>
              <a:gd name="connsiteY1059" fmla="*/ 3000413 h 5907136"/>
              <a:gd name="connsiteX1060" fmla="*/ 10768574 w 12078891"/>
              <a:gd name="connsiteY1060" fmla="*/ 2987178 h 5907136"/>
              <a:gd name="connsiteX1061" fmla="*/ 7612413 w 12078891"/>
              <a:gd name="connsiteY1061" fmla="*/ 2976997 h 5907136"/>
              <a:gd name="connsiteX1062" fmla="*/ 7615467 w 12078891"/>
              <a:gd name="connsiteY1062" fmla="*/ 2980051 h 5907136"/>
              <a:gd name="connsiteX1063" fmla="*/ 7612413 w 12078891"/>
              <a:gd name="connsiteY1063" fmla="*/ 2983105 h 5907136"/>
              <a:gd name="connsiteX1064" fmla="*/ 7609359 w 12078891"/>
              <a:gd name="connsiteY1064" fmla="*/ 2980051 h 5907136"/>
              <a:gd name="connsiteX1065" fmla="*/ 7612413 w 12078891"/>
              <a:gd name="connsiteY1065" fmla="*/ 2976997 h 5907136"/>
              <a:gd name="connsiteX1066" fmla="*/ 2436381 w 12078891"/>
              <a:gd name="connsiteY1066" fmla="*/ 2954598 h 5907136"/>
              <a:gd name="connsiteX1067" fmla="*/ 2455725 w 12078891"/>
              <a:gd name="connsiteY1067" fmla="*/ 2973942 h 5907136"/>
              <a:gd name="connsiteX1068" fmla="*/ 2436381 w 12078891"/>
              <a:gd name="connsiteY1068" fmla="*/ 2993286 h 5907136"/>
              <a:gd name="connsiteX1069" fmla="*/ 2417037 w 12078891"/>
              <a:gd name="connsiteY1069" fmla="*/ 2973942 h 5907136"/>
              <a:gd name="connsiteX1070" fmla="*/ 2436381 w 12078891"/>
              <a:gd name="connsiteY1070" fmla="*/ 2954598 h 5907136"/>
              <a:gd name="connsiteX1071" fmla="*/ 536514 w 12078891"/>
              <a:gd name="connsiteY1071" fmla="*/ 2952562 h 5907136"/>
              <a:gd name="connsiteX1072" fmla="*/ 545677 w 12078891"/>
              <a:gd name="connsiteY1072" fmla="*/ 2961725 h 5907136"/>
              <a:gd name="connsiteX1073" fmla="*/ 536514 w 12078891"/>
              <a:gd name="connsiteY1073" fmla="*/ 2970888 h 5907136"/>
              <a:gd name="connsiteX1074" fmla="*/ 527351 w 12078891"/>
              <a:gd name="connsiteY1074" fmla="*/ 2961725 h 5907136"/>
              <a:gd name="connsiteX1075" fmla="*/ 536514 w 12078891"/>
              <a:gd name="connsiteY1075" fmla="*/ 2952562 h 5907136"/>
              <a:gd name="connsiteX1076" fmla="*/ 2217424 w 12078891"/>
              <a:gd name="connsiteY1076" fmla="*/ 2925072 h 5907136"/>
              <a:gd name="connsiteX1077" fmla="*/ 2220483 w 12078891"/>
              <a:gd name="connsiteY1077" fmla="*/ 2928126 h 5907136"/>
              <a:gd name="connsiteX1078" fmla="*/ 2217424 w 12078891"/>
              <a:gd name="connsiteY1078" fmla="*/ 2931181 h 5907136"/>
              <a:gd name="connsiteX1079" fmla="*/ 2214369 w 12078891"/>
              <a:gd name="connsiteY1079" fmla="*/ 2928126 h 5907136"/>
              <a:gd name="connsiteX1080" fmla="*/ 2217424 w 12078891"/>
              <a:gd name="connsiteY1080" fmla="*/ 2925072 h 5907136"/>
              <a:gd name="connsiteX1081" fmla="*/ 748335 w 12078891"/>
              <a:gd name="connsiteY1081" fmla="*/ 2906747 h 5907136"/>
              <a:gd name="connsiteX1082" fmla="*/ 770733 w 12078891"/>
              <a:gd name="connsiteY1082" fmla="*/ 2929146 h 5907136"/>
              <a:gd name="connsiteX1083" fmla="*/ 748335 w 12078891"/>
              <a:gd name="connsiteY1083" fmla="*/ 2951543 h 5907136"/>
              <a:gd name="connsiteX1084" fmla="*/ 725936 w 12078891"/>
              <a:gd name="connsiteY1084" fmla="*/ 2929146 h 5907136"/>
              <a:gd name="connsiteX1085" fmla="*/ 748335 w 12078891"/>
              <a:gd name="connsiteY1085" fmla="*/ 2906747 h 5907136"/>
              <a:gd name="connsiteX1086" fmla="*/ 9257689 w 12078891"/>
              <a:gd name="connsiteY1086" fmla="*/ 2898604 h 5907136"/>
              <a:gd name="connsiteX1087" fmla="*/ 9272961 w 12078891"/>
              <a:gd name="connsiteY1087" fmla="*/ 2913875 h 5907136"/>
              <a:gd name="connsiteX1088" fmla="*/ 9257689 w 12078891"/>
              <a:gd name="connsiteY1088" fmla="*/ 2929146 h 5907136"/>
              <a:gd name="connsiteX1089" fmla="*/ 9242417 w 12078891"/>
              <a:gd name="connsiteY1089" fmla="*/ 2913875 h 5907136"/>
              <a:gd name="connsiteX1090" fmla="*/ 9257689 w 12078891"/>
              <a:gd name="connsiteY1090" fmla="*/ 2898604 h 5907136"/>
              <a:gd name="connsiteX1091" fmla="*/ 190380 w 12078891"/>
              <a:gd name="connsiteY1091" fmla="*/ 2894530 h 5907136"/>
              <a:gd name="connsiteX1092" fmla="*/ 217869 w 12078891"/>
              <a:gd name="connsiteY1092" fmla="*/ 2922019 h 5907136"/>
              <a:gd name="connsiteX1093" fmla="*/ 190380 w 12078891"/>
              <a:gd name="connsiteY1093" fmla="*/ 2949509 h 5907136"/>
              <a:gd name="connsiteX1094" fmla="*/ 162891 w 12078891"/>
              <a:gd name="connsiteY1094" fmla="*/ 2922019 h 5907136"/>
              <a:gd name="connsiteX1095" fmla="*/ 190380 w 12078891"/>
              <a:gd name="connsiteY1095" fmla="*/ 2894530 h 5907136"/>
              <a:gd name="connsiteX1096" fmla="*/ 3601049 w 12078891"/>
              <a:gd name="connsiteY1096" fmla="*/ 2881294 h 5907136"/>
              <a:gd name="connsiteX1097" fmla="*/ 3604103 w 12078891"/>
              <a:gd name="connsiteY1097" fmla="*/ 2884348 h 5907136"/>
              <a:gd name="connsiteX1098" fmla="*/ 3601049 w 12078891"/>
              <a:gd name="connsiteY1098" fmla="*/ 2887402 h 5907136"/>
              <a:gd name="connsiteX1099" fmla="*/ 3597995 w 12078891"/>
              <a:gd name="connsiteY1099" fmla="*/ 2884348 h 5907136"/>
              <a:gd name="connsiteX1100" fmla="*/ 3601049 w 12078891"/>
              <a:gd name="connsiteY1100" fmla="*/ 2881294 h 5907136"/>
              <a:gd name="connsiteX1101" fmla="*/ 7358902 w 12078891"/>
              <a:gd name="connsiteY1101" fmla="*/ 2869078 h 5907136"/>
              <a:gd name="connsiteX1102" fmla="*/ 7362975 w 12078891"/>
              <a:gd name="connsiteY1102" fmla="*/ 2873153 h 5907136"/>
              <a:gd name="connsiteX1103" fmla="*/ 7358902 w 12078891"/>
              <a:gd name="connsiteY1103" fmla="*/ 2877223 h 5907136"/>
              <a:gd name="connsiteX1104" fmla="*/ 7354830 w 12078891"/>
              <a:gd name="connsiteY1104" fmla="*/ 2873153 h 5907136"/>
              <a:gd name="connsiteX1105" fmla="*/ 7358902 w 12078891"/>
              <a:gd name="connsiteY1105" fmla="*/ 2869078 h 5907136"/>
              <a:gd name="connsiteX1106" fmla="*/ 7198039 w 12078891"/>
              <a:gd name="connsiteY1106" fmla="*/ 2816137 h 5907136"/>
              <a:gd name="connsiteX1107" fmla="*/ 7204148 w 12078891"/>
              <a:gd name="connsiteY1107" fmla="*/ 2822246 h 5907136"/>
              <a:gd name="connsiteX1108" fmla="*/ 7198039 w 12078891"/>
              <a:gd name="connsiteY1108" fmla="*/ 2828355 h 5907136"/>
              <a:gd name="connsiteX1109" fmla="*/ 7191931 w 12078891"/>
              <a:gd name="connsiteY1109" fmla="*/ 2822246 h 5907136"/>
              <a:gd name="connsiteX1110" fmla="*/ 7198039 w 12078891"/>
              <a:gd name="connsiteY1110" fmla="*/ 2816137 h 5907136"/>
              <a:gd name="connsiteX1111" fmla="*/ 5795091 w 12078891"/>
              <a:gd name="connsiteY1111" fmla="*/ 2743854 h 5907136"/>
              <a:gd name="connsiteX1112" fmla="*/ 5813416 w 12078891"/>
              <a:gd name="connsiteY1112" fmla="*/ 2762180 h 5907136"/>
              <a:gd name="connsiteX1113" fmla="*/ 5795091 w 12078891"/>
              <a:gd name="connsiteY1113" fmla="*/ 2780505 h 5907136"/>
              <a:gd name="connsiteX1114" fmla="*/ 5776766 w 12078891"/>
              <a:gd name="connsiteY1114" fmla="*/ 2762180 h 5907136"/>
              <a:gd name="connsiteX1115" fmla="*/ 5795091 w 12078891"/>
              <a:gd name="connsiteY1115" fmla="*/ 2743854 h 5907136"/>
              <a:gd name="connsiteX1116" fmla="*/ 4190602 w 12078891"/>
              <a:gd name="connsiteY1116" fmla="*/ 2728583 h 5907136"/>
              <a:gd name="connsiteX1117" fmla="*/ 4221146 w 12078891"/>
              <a:gd name="connsiteY1117" fmla="*/ 2759126 h 5907136"/>
              <a:gd name="connsiteX1118" fmla="*/ 4190602 w 12078891"/>
              <a:gd name="connsiteY1118" fmla="*/ 2789668 h 5907136"/>
              <a:gd name="connsiteX1119" fmla="*/ 4160049 w 12078891"/>
              <a:gd name="connsiteY1119" fmla="*/ 2759126 h 5907136"/>
              <a:gd name="connsiteX1120" fmla="*/ 4190602 w 12078891"/>
              <a:gd name="connsiteY1120" fmla="*/ 2728583 h 5907136"/>
              <a:gd name="connsiteX1121" fmla="*/ 5955945 w 12078891"/>
              <a:gd name="connsiteY1121" fmla="*/ 2699057 h 5907136"/>
              <a:gd name="connsiteX1122" fmla="*/ 5961035 w 12078891"/>
              <a:gd name="connsiteY1122" fmla="*/ 2704148 h 5907136"/>
              <a:gd name="connsiteX1123" fmla="*/ 5955945 w 12078891"/>
              <a:gd name="connsiteY1123" fmla="*/ 2709238 h 5907136"/>
              <a:gd name="connsiteX1124" fmla="*/ 5950855 w 12078891"/>
              <a:gd name="connsiteY1124" fmla="*/ 2704148 h 5907136"/>
              <a:gd name="connsiteX1125" fmla="*/ 5955945 w 12078891"/>
              <a:gd name="connsiteY1125" fmla="*/ 2699057 h 5907136"/>
              <a:gd name="connsiteX1126" fmla="*/ 7390463 w 12078891"/>
              <a:gd name="connsiteY1126" fmla="*/ 2694983 h 5907136"/>
              <a:gd name="connsiteX1127" fmla="*/ 7424061 w 12078891"/>
              <a:gd name="connsiteY1127" fmla="*/ 2728581 h 5907136"/>
              <a:gd name="connsiteX1128" fmla="*/ 7390463 w 12078891"/>
              <a:gd name="connsiteY1128" fmla="*/ 2762177 h 5907136"/>
              <a:gd name="connsiteX1129" fmla="*/ 7356865 w 12078891"/>
              <a:gd name="connsiteY1129" fmla="*/ 2728581 h 5907136"/>
              <a:gd name="connsiteX1130" fmla="*/ 7390463 w 12078891"/>
              <a:gd name="connsiteY1130" fmla="*/ 2694983 h 5907136"/>
              <a:gd name="connsiteX1131" fmla="*/ 1814308 w 12078891"/>
              <a:gd name="connsiteY1131" fmla="*/ 2665460 h 5907136"/>
              <a:gd name="connsiteX1132" fmla="*/ 1819397 w 12078891"/>
              <a:gd name="connsiteY1132" fmla="*/ 2670549 h 5907136"/>
              <a:gd name="connsiteX1133" fmla="*/ 1814308 w 12078891"/>
              <a:gd name="connsiteY1133" fmla="*/ 2675639 h 5907136"/>
              <a:gd name="connsiteX1134" fmla="*/ 1809215 w 12078891"/>
              <a:gd name="connsiteY1134" fmla="*/ 2670549 h 5907136"/>
              <a:gd name="connsiteX1135" fmla="*/ 1814308 w 12078891"/>
              <a:gd name="connsiteY1135" fmla="*/ 2665460 h 5907136"/>
              <a:gd name="connsiteX1136" fmla="*/ 9232236 w 12078891"/>
              <a:gd name="connsiteY1136" fmla="*/ 2663422 h 5907136"/>
              <a:gd name="connsiteX1137" fmla="*/ 9270925 w 12078891"/>
              <a:gd name="connsiteY1137" fmla="*/ 2702110 h 5907136"/>
              <a:gd name="connsiteX1138" fmla="*/ 9232236 w 12078891"/>
              <a:gd name="connsiteY1138" fmla="*/ 2740798 h 5907136"/>
              <a:gd name="connsiteX1139" fmla="*/ 9193548 w 12078891"/>
              <a:gd name="connsiteY1139" fmla="*/ 2702110 h 5907136"/>
              <a:gd name="connsiteX1140" fmla="*/ 9232236 w 12078891"/>
              <a:gd name="connsiteY1140" fmla="*/ 2663422 h 5907136"/>
              <a:gd name="connsiteX1141" fmla="*/ 2759084 w 12078891"/>
              <a:gd name="connsiteY1141" fmla="*/ 2623713 h 5907136"/>
              <a:gd name="connsiteX1142" fmla="*/ 2767229 w 12078891"/>
              <a:gd name="connsiteY1142" fmla="*/ 2631859 h 5907136"/>
              <a:gd name="connsiteX1143" fmla="*/ 2759084 w 12078891"/>
              <a:gd name="connsiteY1143" fmla="*/ 2640003 h 5907136"/>
              <a:gd name="connsiteX1144" fmla="*/ 2750938 w 12078891"/>
              <a:gd name="connsiteY1144" fmla="*/ 2631859 h 5907136"/>
              <a:gd name="connsiteX1145" fmla="*/ 2759084 w 12078891"/>
              <a:gd name="connsiteY1145" fmla="*/ 2623713 h 5907136"/>
              <a:gd name="connsiteX1146" fmla="*/ 9533599 w 12078891"/>
              <a:gd name="connsiteY1146" fmla="*/ 2604369 h 5907136"/>
              <a:gd name="connsiteX1147" fmla="*/ 9546834 w 12078891"/>
              <a:gd name="connsiteY1147" fmla="*/ 2616588 h 5907136"/>
              <a:gd name="connsiteX1148" fmla="*/ 9533599 w 12078891"/>
              <a:gd name="connsiteY1148" fmla="*/ 2628806 h 5907136"/>
              <a:gd name="connsiteX1149" fmla="*/ 9520363 w 12078891"/>
              <a:gd name="connsiteY1149" fmla="*/ 2616588 h 5907136"/>
              <a:gd name="connsiteX1150" fmla="*/ 9533599 w 12078891"/>
              <a:gd name="connsiteY1150" fmla="*/ 2604369 h 5907136"/>
              <a:gd name="connsiteX1151" fmla="*/ 1707395 w 12078891"/>
              <a:gd name="connsiteY1151" fmla="*/ 2601316 h 5907136"/>
              <a:gd name="connsiteX1152" fmla="*/ 1711468 w 12078891"/>
              <a:gd name="connsiteY1152" fmla="*/ 2605389 h 5907136"/>
              <a:gd name="connsiteX1153" fmla="*/ 1707395 w 12078891"/>
              <a:gd name="connsiteY1153" fmla="*/ 2609462 h 5907136"/>
              <a:gd name="connsiteX1154" fmla="*/ 1703323 w 12078891"/>
              <a:gd name="connsiteY1154" fmla="*/ 2605389 h 5907136"/>
              <a:gd name="connsiteX1155" fmla="*/ 1707395 w 12078891"/>
              <a:gd name="connsiteY1155" fmla="*/ 2601316 h 5907136"/>
              <a:gd name="connsiteX1156" fmla="*/ 4194661 w 12078891"/>
              <a:gd name="connsiteY1156" fmla="*/ 2596226 h 5907136"/>
              <a:gd name="connsiteX1157" fmla="*/ 4200772 w 12078891"/>
              <a:gd name="connsiteY1157" fmla="*/ 2602334 h 5907136"/>
              <a:gd name="connsiteX1158" fmla="*/ 4194661 w 12078891"/>
              <a:gd name="connsiteY1158" fmla="*/ 2608446 h 5907136"/>
              <a:gd name="connsiteX1159" fmla="*/ 4188551 w 12078891"/>
              <a:gd name="connsiteY1159" fmla="*/ 2602334 h 5907136"/>
              <a:gd name="connsiteX1160" fmla="*/ 4194661 w 12078891"/>
              <a:gd name="connsiteY1160" fmla="*/ 2596226 h 5907136"/>
              <a:gd name="connsiteX1161" fmla="*/ 5638309 w 12078891"/>
              <a:gd name="connsiteY1161" fmla="*/ 2592153 h 5907136"/>
              <a:gd name="connsiteX1162" fmla="*/ 5655618 w 12078891"/>
              <a:gd name="connsiteY1162" fmla="*/ 2609462 h 5907136"/>
              <a:gd name="connsiteX1163" fmla="*/ 5638309 w 12078891"/>
              <a:gd name="connsiteY1163" fmla="*/ 2626771 h 5907136"/>
              <a:gd name="connsiteX1164" fmla="*/ 5621002 w 12078891"/>
              <a:gd name="connsiteY1164" fmla="*/ 2609462 h 5907136"/>
              <a:gd name="connsiteX1165" fmla="*/ 5638309 w 12078891"/>
              <a:gd name="connsiteY1165" fmla="*/ 2592153 h 5907136"/>
              <a:gd name="connsiteX1166" fmla="*/ 1008960 w 12078891"/>
              <a:gd name="connsiteY1166" fmla="*/ 2587062 h 5907136"/>
              <a:gd name="connsiteX1167" fmla="*/ 1036449 w 12078891"/>
              <a:gd name="connsiteY1167" fmla="*/ 2614553 h 5907136"/>
              <a:gd name="connsiteX1168" fmla="*/ 1008960 w 12078891"/>
              <a:gd name="connsiteY1168" fmla="*/ 2642042 h 5907136"/>
              <a:gd name="connsiteX1169" fmla="*/ 981471 w 12078891"/>
              <a:gd name="connsiteY1169" fmla="*/ 2614553 h 5907136"/>
              <a:gd name="connsiteX1170" fmla="*/ 1008960 w 12078891"/>
              <a:gd name="connsiteY1170" fmla="*/ 2587062 h 5907136"/>
              <a:gd name="connsiteX1171" fmla="*/ 5912163 w 12078891"/>
              <a:gd name="connsiteY1171" fmla="*/ 2569755 h 5907136"/>
              <a:gd name="connsiteX1172" fmla="*/ 5934560 w 12078891"/>
              <a:gd name="connsiteY1172" fmla="*/ 2591134 h 5907136"/>
              <a:gd name="connsiteX1173" fmla="*/ 5912163 w 12078891"/>
              <a:gd name="connsiteY1173" fmla="*/ 2612518 h 5907136"/>
              <a:gd name="connsiteX1174" fmla="*/ 5889764 w 12078891"/>
              <a:gd name="connsiteY1174" fmla="*/ 2591134 h 5907136"/>
              <a:gd name="connsiteX1175" fmla="*/ 5912163 w 12078891"/>
              <a:gd name="connsiteY1175" fmla="*/ 2569755 h 5907136"/>
              <a:gd name="connsiteX1176" fmla="*/ 10252389 w 12078891"/>
              <a:gd name="connsiteY1176" fmla="*/ 2562630 h 5907136"/>
              <a:gd name="connsiteX1177" fmla="*/ 10330784 w 12078891"/>
              <a:gd name="connsiteY1177" fmla="*/ 2640006 h 5907136"/>
              <a:gd name="connsiteX1178" fmla="*/ 10324691 w 12078891"/>
              <a:gd name="connsiteY1178" fmla="*/ 2670136 h 5907136"/>
              <a:gd name="connsiteX1179" fmla="*/ 10314641 w 12078891"/>
              <a:gd name="connsiteY1179" fmla="*/ 2684950 h 5907136"/>
              <a:gd name="connsiteX1180" fmla="*/ 10316531 w 12078891"/>
              <a:gd name="connsiteY1180" fmla="*/ 2686840 h 5907136"/>
              <a:gd name="connsiteX1181" fmla="*/ 10310422 w 12078891"/>
              <a:gd name="connsiteY1181" fmla="*/ 2692949 h 5907136"/>
              <a:gd name="connsiteX1182" fmla="*/ 10309702 w 12078891"/>
              <a:gd name="connsiteY1182" fmla="*/ 2692227 h 5907136"/>
              <a:gd name="connsiteX1183" fmla="*/ 10308004 w 12078891"/>
              <a:gd name="connsiteY1183" fmla="*/ 2694730 h 5907136"/>
              <a:gd name="connsiteX1184" fmla="*/ 10252389 w 12078891"/>
              <a:gd name="connsiteY1184" fmla="*/ 2717384 h 5907136"/>
              <a:gd name="connsiteX1185" fmla="*/ 10173994 w 12078891"/>
              <a:gd name="connsiteY1185" fmla="*/ 2640006 h 5907136"/>
              <a:gd name="connsiteX1186" fmla="*/ 10252389 w 12078891"/>
              <a:gd name="connsiteY1186" fmla="*/ 2562630 h 5907136"/>
              <a:gd name="connsiteX1187" fmla="*/ 6487394 w 12078891"/>
              <a:gd name="connsiteY1187" fmla="*/ 2547361 h 5907136"/>
              <a:gd name="connsiteX1188" fmla="*/ 6503684 w 12078891"/>
              <a:gd name="connsiteY1188" fmla="*/ 2563649 h 5907136"/>
              <a:gd name="connsiteX1189" fmla="*/ 6487394 w 12078891"/>
              <a:gd name="connsiteY1189" fmla="*/ 2579938 h 5907136"/>
              <a:gd name="connsiteX1190" fmla="*/ 6471104 w 12078891"/>
              <a:gd name="connsiteY1190" fmla="*/ 2563649 h 5907136"/>
              <a:gd name="connsiteX1191" fmla="*/ 6487394 w 12078891"/>
              <a:gd name="connsiteY1191" fmla="*/ 2547361 h 5907136"/>
              <a:gd name="connsiteX1192" fmla="*/ 10923328 w 12078891"/>
              <a:gd name="connsiteY1192" fmla="*/ 2546344 h 5907136"/>
              <a:gd name="connsiteX1193" fmla="*/ 10944708 w 12078891"/>
              <a:gd name="connsiteY1193" fmla="*/ 2567722 h 5907136"/>
              <a:gd name="connsiteX1194" fmla="*/ 10923328 w 12078891"/>
              <a:gd name="connsiteY1194" fmla="*/ 2589100 h 5907136"/>
              <a:gd name="connsiteX1195" fmla="*/ 10901948 w 12078891"/>
              <a:gd name="connsiteY1195" fmla="*/ 2567722 h 5907136"/>
              <a:gd name="connsiteX1196" fmla="*/ 10923328 w 12078891"/>
              <a:gd name="connsiteY1196" fmla="*/ 2546344 h 5907136"/>
              <a:gd name="connsiteX1197" fmla="*/ 591492 w 12078891"/>
              <a:gd name="connsiteY1197" fmla="*/ 2539209 h 5907136"/>
              <a:gd name="connsiteX1198" fmla="*/ 603710 w 12078891"/>
              <a:gd name="connsiteY1198" fmla="*/ 2551426 h 5907136"/>
              <a:gd name="connsiteX1199" fmla="*/ 591492 w 12078891"/>
              <a:gd name="connsiteY1199" fmla="*/ 2563643 h 5907136"/>
              <a:gd name="connsiteX1200" fmla="*/ 579275 w 12078891"/>
              <a:gd name="connsiteY1200" fmla="*/ 2551426 h 5907136"/>
              <a:gd name="connsiteX1201" fmla="*/ 591492 w 12078891"/>
              <a:gd name="connsiteY1201" fmla="*/ 2539209 h 5907136"/>
              <a:gd name="connsiteX1202" fmla="*/ 386905 w 12078891"/>
              <a:gd name="connsiteY1202" fmla="*/ 2534124 h 5907136"/>
              <a:gd name="connsiteX1203" fmla="*/ 405231 w 12078891"/>
              <a:gd name="connsiteY1203" fmla="*/ 2552451 h 5907136"/>
              <a:gd name="connsiteX1204" fmla="*/ 386905 w 12078891"/>
              <a:gd name="connsiteY1204" fmla="*/ 2570776 h 5907136"/>
              <a:gd name="connsiteX1205" fmla="*/ 368579 w 12078891"/>
              <a:gd name="connsiteY1205" fmla="*/ 2552451 h 5907136"/>
              <a:gd name="connsiteX1206" fmla="*/ 386905 w 12078891"/>
              <a:gd name="connsiteY1206" fmla="*/ 2534124 h 5907136"/>
              <a:gd name="connsiteX1207" fmla="*/ 3113437 w 12078891"/>
              <a:gd name="connsiteY1207" fmla="*/ 2528012 h 5907136"/>
              <a:gd name="connsiteX1208" fmla="*/ 3122602 w 12078891"/>
              <a:gd name="connsiteY1208" fmla="*/ 2537177 h 5907136"/>
              <a:gd name="connsiteX1209" fmla="*/ 3113437 w 12078891"/>
              <a:gd name="connsiteY1209" fmla="*/ 2546344 h 5907136"/>
              <a:gd name="connsiteX1210" fmla="*/ 3104277 w 12078891"/>
              <a:gd name="connsiteY1210" fmla="*/ 2537177 h 5907136"/>
              <a:gd name="connsiteX1211" fmla="*/ 3113437 w 12078891"/>
              <a:gd name="connsiteY1211" fmla="*/ 2528012 h 5907136"/>
              <a:gd name="connsiteX1212" fmla="*/ 5387857 w 12078891"/>
              <a:gd name="connsiteY1212" fmla="*/ 2519865 h 5907136"/>
              <a:gd name="connsiteX1213" fmla="*/ 5398041 w 12078891"/>
              <a:gd name="connsiteY1213" fmla="*/ 2530048 h 5907136"/>
              <a:gd name="connsiteX1214" fmla="*/ 5387857 w 12078891"/>
              <a:gd name="connsiteY1214" fmla="*/ 2540233 h 5907136"/>
              <a:gd name="connsiteX1215" fmla="*/ 5377677 w 12078891"/>
              <a:gd name="connsiteY1215" fmla="*/ 2530048 h 5907136"/>
              <a:gd name="connsiteX1216" fmla="*/ 5387857 w 12078891"/>
              <a:gd name="connsiteY1216" fmla="*/ 2519865 h 5907136"/>
              <a:gd name="connsiteX1217" fmla="*/ 11337701 w 12078891"/>
              <a:gd name="connsiteY1217" fmla="*/ 2517829 h 5907136"/>
              <a:gd name="connsiteX1218" fmla="*/ 11347882 w 12078891"/>
              <a:gd name="connsiteY1218" fmla="*/ 2528012 h 5907136"/>
              <a:gd name="connsiteX1219" fmla="*/ 11337701 w 12078891"/>
              <a:gd name="connsiteY1219" fmla="*/ 2538195 h 5907136"/>
              <a:gd name="connsiteX1220" fmla="*/ 11327520 w 12078891"/>
              <a:gd name="connsiteY1220" fmla="*/ 2528012 h 5907136"/>
              <a:gd name="connsiteX1221" fmla="*/ 11337701 w 12078891"/>
              <a:gd name="connsiteY1221" fmla="*/ 2517829 h 5907136"/>
              <a:gd name="connsiteX1222" fmla="*/ 5092607 w 12078891"/>
              <a:gd name="connsiteY1222" fmla="*/ 2499505 h 5907136"/>
              <a:gd name="connsiteX1223" fmla="*/ 5113983 w 12078891"/>
              <a:gd name="connsiteY1223" fmla="*/ 2519865 h 5907136"/>
              <a:gd name="connsiteX1224" fmla="*/ 5092607 w 12078891"/>
              <a:gd name="connsiteY1224" fmla="*/ 2540233 h 5907136"/>
              <a:gd name="connsiteX1225" fmla="*/ 5071229 w 12078891"/>
              <a:gd name="connsiteY1225" fmla="*/ 2519865 h 5907136"/>
              <a:gd name="connsiteX1226" fmla="*/ 5092607 w 12078891"/>
              <a:gd name="connsiteY1226" fmla="*/ 2499505 h 5907136"/>
              <a:gd name="connsiteX1227" fmla="*/ 7711170 w 12078891"/>
              <a:gd name="connsiteY1227" fmla="*/ 2493397 h 5907136"/>
              <a:gd name="connsiteX1228" fmla="*/ 7717279 w 12078891"/>
              <a:gd name="connsiteY1228" fmla="*/ 2499505 h 5907136"/>
              <a:gd name="connsiteX1229" fmla="*/ 7711170 w 12078891"/>
              <a:gd name="connsiteY1229" fmla="*/ 2505613 h 5907136"/>
              <a:gd name="connsiteX1230" fmla="*/ 7705061 w 12078891"/>
              <a:gd name="connsiteY1230" fmla="*/ 2499505 h 5907136"/>
              <a:gd name="connsiteX1231" fmla="*/ 7711170 w 12078891"/>
              <a:gd name="connsiteY1231" fmla="*/ 2493397 h 5907136"/>
              <a:gd name="connsiteX1232" fmla="*/ 11655354 w 12078891"/>
              <a:gd name="connsiteY1232" fmla="*/ 2472014 h 5907136"/>
              <a:gd name="connsiteX1233" fmla="*/ 11666553 w 12078891"/>
              <a:gd name="connsiteY1233" fmla="*/ 2483214 h 5907136"/>
              <a:gd name="connsiteX1234" fmla="*/ 11655354 w 12078891"/>
              <a:gd name="connsiteY1234" fmla="*/ 2493395 h 5907136"/>
              <a:gd name="connsiteX1235" fmla="*/ 11644154 w 12078891"/>
              <a:gd name="connsiteY1235" fmla="*/ 2483214 h 5907136"/>
              <a:gd name="connsiteX1236" fmla="*/ 11655354 w 12078891"/>
              <a:gd name="connsiteY1236" fmla="*/ 2472014 h 5907136"/>
              <a:gd name="connsiteX1237" fmla="*/ 1161657 w 12078891"/>
              <a:gd name="connsiteY1237" fmla="*/ 2462852 h 5907136"/>
              <a:gd name="connsiteX1238" fmla="*/ 1238016 w 12078891"/>
              <a:gd name="connsiteY1238" fmla="*/ 2539213 h 5907136"/>
              <a:gd name="connsiteX1239" fmla="*/ 1161657 w 12078891"/>
              <a:gd name="connsiteY1239" fmla="*/ 2615570 h 5907136"/>
              <a:gd name="connsiteX1240" fmla="*/ 1153260 w 12078891"/>
              <a:gd name="connsiteY1240" fmla="*/ 2613912 h 5907136"/>
              <a:gd name="connsiteX1241" fmla="*/ 1153543 w 12078891"/>
              <a:gd name="connsiteY1241" fmla="*/ 2614553 h 5907136"/>
              <a:gd name="connsiteX1242" fmla="*/ 1133180 w 12078891"/>
              <a:gd name="connsiteY1242" fmla="*/ 2634915 h 5907136"/>
              <a:gd name="connsiteX1243" fmla="*/ 1112818 w 12078891"/>
              <a:gd name="connsiteY1243" fmla="*/ 2614553 h 5907136"/>
              <a:gd name="connsiteX1244" fmla="*/ 1118521 w 12078891"/>
              <a:gd name="connsiteY1244" fmla="*/ 2600840 h 5907136"/>
              <a:gd name="connsiteX1245" fmla="*/ 1107443 w 12078891"/>
              <a:gd name="connsiteY1245" fmla="*/ 2593425 h 5907136"/>
              <a:gd name="connsiteX1246" fmla="*/ 1085299 w 12078891"/>
              <a:gd name="connsiteY1246" fmla="*/ 2539213 h 5907136"/>
              <a:gd name="connsiteX1247" fmla="*/ 1161657 w 12078891"/>
              <a:gd name="connsiteY1247" fmla="*/ 2462852 h 5907136"/>
              <a:gd name="connsiteX1248" fmla="*/ 7789564 w 12078891"/>
              <a:gd name="connsiteY1248" fmla="*/ 2417038 h 5907136"/>
              <a:gd name="connsiteX1249" fmla="*/ 7795674 w 12078891"/>
              <a:gd name="connsiteY1249" fmla="*/ 2423147 h 5907136"/>
              <a:gd name="connsiteX1250" fmla="*/ 7789564 w 12078891"/>
              <a:gd name="connsiteY1250" fmla="*/ 2429254 h 5907136"/>
              <a:gd name="connsiteX1251" fmla="*/ 7783456 w 12078891"/>
              <a:gd name="connsiteY1251" fmla="*/ 2423147 h 5907136"/>
              <a:gd name="connsiteX1252" fmla="*/ 7789564 w 12078891"/>
              <a:gd name="connsiteY1252" fmla="*/ 2417038 h 5907136"/>
              <a:gd name="connsiteX1253" fmla="*/ 8313895 w 12078891"/>
              <a:gd name="connsiteY1253" fmla="*/ 2398712 h 5907136"/>
              <a:gd name="connsiteX1254" fmla="*/ 8330185 w 12078891"/>
              <a:gd name="connsiteY1254" fmla="*/ 2415002 h 5907136"/>
              <a:gd name="connsiteX1255" fmla="*/ 8313895 w 12078891"/>
              <a:gd name="connsiteY1255" fmla="*/ 2431292 h 5907136"/>
              <a:gd name="connsiteX1256" fmla="*/ 8297605 w 12078891"/>
              <a:gd name="connsiteY1256" fmla="*/ 2415002 h 5907136"/>
              <a:gd name="connsiteX1257" fmla="*/ 8313895 w 12078891"/>
              <a:gd name="connsiteY1257" fmla="*/ 2398712 h 5907136"/>
              <a:gd name="connsiteX1258" fmla="*/ 10361328 w 12078891"/>
              <a:gd name="connsiteY1258" fmla="*/ 2390565 h 5907136"/>
              <a:gd name="connsiteX1259" fmla="*/ 10383726 w 12078891"/>
              <a:gd name="connsiteY1259" fmla="*/ 2412965 h 5907136"/>
              <a:gd name="connsiteX1260" fmla="*/ 10361328 w 12078891"/>
              <a:gd name="connsiteY1260" fmla="*/ 2435363 h 5907136"/>
              <a:gd name="connsiteX1261" fmla="*/ 10338929 w 12078891"/>
              <a:gd name="connsiteY1261" fmla="*/ 2412965 h 5907136"/>
              <a:gd name="connsiteX1262" fmla="*/ 10361328 w 12078891"/>
              <a:gd name="connsiteY1262" fmla="*/ 2390565 h 5907136"/>
              <a:gd name="connsiteX1263" fmla="*/ 1788833 w 12078891"/>
              <a:gd name="connsiteY1263" fmla="*/ 2370201 h 5907136"/>
              <a:gd name="connsiteX1264" fmla="*/ 1809196 w 12078891"/>
              <a:gd name="connsiteY1264" fmla="*/ 2390565 h 5907136"/>
              <a:gd name="connsiteX1265" fmla="*/ 1788833 w 12078891"/>
              <a:gd name="connsiteY1265" fmla="*/ 2410929 h 5907136"/>
              <a:gd name="connsiteX1266" fmla="*/ 1768472 w 12078891"/>
              <a:gd name="connsiteY1266" fmla="*/ 2390565 h 5907136"/>
              <a:gd name="connsiteX1267" fmla="*/ 1788833 w 12078891"/>
              <a:gd name="connsiteY1267" fmla="*/ 2370201 h 5907136"/>
              <a:gd name="connsiteX1268" fmla="*/ 8322040 w 12078891"/>
              <a:gd name="connsiteY1268" fmla="*/ 2351875 h 5907136"/>
              <a:gd name="connsiteX1269" fmla="*/ 8335275 w 12078891"/>
              <a:gd name="connsiteY1269" fmla="*/ 2365110 h 5907136"/>
              <a:gd name="connsiteX1270" fmla="*/ 8322040 w 12078891"/>
              <a:gd name="connsiteY1270" fmla="*/ 2378348 h 5907136"/>
              <a:gd name="connsiteX1271" fmla="*/ 8308804 w 12078891"/>
              <a:gd name="connsiteY1271" fmla="*/ 2365110 h 5907136"/>
              <a:gd name="connsiteX1272" fmla="*/ 8322040 w 12078891"/>
              <a:gd name="connsiteY1272" fmla="*/ 2351875 h 5907136"/>
              <a:gd name="connsiteX1273" fmla="*/ 1726739 w 12078891"/>
              <a:gd name="connsiteY1273" fmla="*/ 2338640 h 5907136"/>
              <a:gd name="connsiteX1274" fmla="*/ 1749137 w 12078891"/>
              <a:gd name="connsiteY1274" fmla="*/ 2361037 h 5907136"/>
              <a:gd name="connsiteX1275" fmla="*/ 1726739 w 12078891"/>
              <a:gd name="connsiteY1275" fmla="*/ 2383438 h 5907136"/>
              <a:gd name="connsiteX1276" fmla="*/ 1704340 w 12078891"/>
              <a:gd name="connsiteY1276" fmla="*/ 2361037 h 5907136"/>
              <a:gd name="connsiteX1277" fmla="*/ 1726739 w 12078891"/>
              <a:gd name="connsiteY1277" fmla="*/ 2338640 h 5907136"/>
              <a:gd name="connsiteX1278" fmla="*/ 5160810 w 12078891"/>
              <a:gd name="connsiteY1278" fmla="*/ 2317265 h 5907136"/>
              <a:gd name="connsiteX1279" fmla="*/ 5181174 w 12078891"/>
              <a:gd name="connsiteY1279" fmla="*/ 2337623 h 5907136"/>
              <a:gd name="connsiteX1280" fmla="*/ 5160810 w 12078891"/>
              <a:gd name="connsiteY1280" fmla="*/ 2357983 h 5907136"/>
              <a:gd name="connsiteX1281" fmla="*/ 5140448 w 12078891"/>
              <a:gd name="connsiteY1281" fmla="*/ 2337623 h 5907136"/>
              <a:gd name="connsiteX1282" fmla="*/ 5160810 w 12078891"/>
              <a:gd name="connsiteY1282" fmla="*/ 2317265 h 5907136"/>
              <a:gd name="connsiteX1283" fmla="*/ 5008114 w 12078891"/>
              <a:gd name="connsiteY1283" fmla="*/ 2306069 h 5907136"/>
              <a:gd name="connsiteX1284" fmla="*/ 5017273 w 12078891"/>
              <a:gd name="connsiteY1284" fmla="*/ 2315229 h 5907136"/>
              <a:gd name="connsiteX1285" fmla="*/ 5008114 w 12078891"/>
              <a:gd name="connsiteY1285" fmla="*/ 2324392 h 5907136"/>
              <a:gd name="connsiteX1286" fmla="*/ 4998954 w 12078891"/>
              <a:gd name="connsiteY1286" fmla="*/ 2315229 h 5907136"/>
              <a:gd name="connsiteX1287" fmla="*/ 5008114 w 12078891"/>
              <a:gd name="connsiteY1287" fmla="*/ 2306069 h 5907136"/>
              <a:gd name="connsiteX1288" fmla="*/ 6816246 w 12078891"/>
              <a:gd name="connsiteY1288" fmla="*/ 2280623 h 5907136"/>
              <a:gd name="connsiteX1289" fmla="*/ 6830500 w 12078891"/>
              <a:gd name="connsiteY1289" fmla="*/ 2294873 h 5907136"/>
              <a:gd name="connsiteX1290" fmla="*/ 6816246 w 12078891"/>
              <a:gd name="connsiteY1290" fmla="*/ 2309123 h 5907136"/>
              <a:gd name="connsiteX1291" fmla="*/ 6801992 w 12078891"/>
              <a:gd name="connsiteY1291" fmla="*/ 2294873 h 5907136"/>
              <a:gd name="connsiteX1292" fmla="*/ 6816246 w 12078891"/>
              <a:gd name="connsiteY1292" fmla="*/ 2280623 h 5907136"/>
              <a:gd name="connsiteX1293" fmla="*/ 7301887 w 12078891"/>
              <a:gd name="connsiteY1293" fmla="*/ 2233780 h 5907136"/>
              <a:gd name="connsiteX1294" fmla="*/ 7321231 w 12078891"/>
              <a:gd name="connsiteY1294" fmla="*/ 2253129 h 5907136"/>
              <a:gd name="connsiteX1295" fmla="*/ 7301887 w 12078891"/>
              <a:gd name="connsiteY1295" fmla="*/ 2272473 h 5907136"/>
              <a:gd name="connsiteX1296" fmla="*/ 7282543 w 12078891"/>
              <a:gd name="connsiteY1296" fmla="*/ 2253129 h 5907136"/>
              <a:gd name="connsiteX1297" fmla="*/ 7301887 w 12078891"/>
              <a:gd name="connsiteY1297" fmla="*/ 2233780 h 5907136"/>
              <a:gd name="connsiteX1298" fmla="*/ 11671645 w 12078891"/>
              <a:gd name="connsiteY1298" fmla="*/ 2219524 h 5907136"/>
              <a:gd name="connsiteX1299" fmla="*/ 11676735 w 12078891"/>
              <a:gd name="connsiteY1299" fmla="*/ 2224617 h 5907136"/>
              <a:gd name="connsiteX1300" fmla="*/ 11671645 w 12078891"/>
              <a:gd name="connsiteY1300" fmla="*/ 2229707 h 5907136"/>
              <a:gd name="connsiteX1301" fmla="*/ 11666554 w 12078891"/>
              <a:gd name="connsiteY1301" fmla="*/ 2224617 h 5907136"/>
              <a:gd name="connsiteX1302" fmla="*/ 11671645 w 12078891"/>
              <a:gd name="connsiteY1302" fmla="*/ 2219524 h 5907136"/>
              <a:gd name="connsiteX1303" fmla="*/ 10717669 w 12078891"/>
              <a:gd name="connsiteY1303" fmla="*/ 2192034 h 5907136"/>
              <a:gd name="connsiteX1304" fmla="*/ 10731923 w 12078891"/>
              <a:gd name="connsiteY1304" fmla="*/ 2206286 h 5907136"/>
              <a:gd name="connsiteX1305" fmla="*/ 10717669 w 12078891"/>
              <a:gd name="connsiteY1305" fmla="*/ 2220542 h 5907136"/>
              <a:gd name="connsiteX1306" fmla="*/ 10703416 w 12078891"/>
              <a:gd name="connsiteY1306" fmla="*/ 2206286 h 5907136"/>
              <a:gd name="connsiteX1307" fmla="*/ 10717669 w 12078891"/>
              <a:gd name="connsiteY1307" fmla="*/ 2192034 h 5907136"/>
              <a:gd name="connsiteX1308" fmla="*/ 4248637 w 12078891"/>
              <a:gd name="connsiteY1308" fmla="*/ 2184910 h 5907136"/>
              <a:gd name="connsiteX1309" fmla="*/ 4276129 w 12078891"/>
              <a:gd name="connsiteY1309" fmla="*/ 2212394 h 5907136"/>
              <a:gd name="connsiteX1310" fmla="*/ 4248637 w 12078891"/>
              <a:gd name="connsiteY1310" fmla="*/ 2239891 h 5907136"/>
              <a:gd name="connsiteX1311" fmla="*/ 4221154 w 12078891"/>
              <a:gd name="connsiteY1311" fmla="*/ 2212394 h 5907136"/>
              <a:gd name="connsiteX1312" fmla="*/ 4248637 w 12078891"/>
              <a:gd name="connsiteY1312" fmla="*/ 2184910 h 5907136"/>
              <a:gd name="connsiteX1313" fmla="*/ 10552733 w 12078891"/>
              <a:gd name="connsiteY1313" fmla="*/ 2163530 h 5907136"/>
              <a:gd name="connsiteX1314" fmla="*/ 10558842 w 12078891"/>
              <a:gd name="connsiteY1314" fmla="*/ 2169638 h 5907136"/>
              <a:gd name="connsiteX1315" fmla="*/ 10552733 w 12078891"/>
              <a:gd name="connsiteY1315" fmla="*/ 2174729 h 5907136"/>
              <a:gd name="connsiteX1316" fmla="*/ 10546625 w 12078891"/>
              <a:gd name="connsiteY1316" fmla="*/ 2169638 h 5907136"/>
              <a:gd name="connsiteX1317" fmla="*/ 10552733 w 12078891"/>
              <a:gd name="connsiteY1317" fmla="*/ 2163530 h 5907136"/>
              <a:gd name="connsiteX1318" fmla="*/ 11573905 w 12078891"/>
              <a:gd name="connsiteY1318" fmla="*/ 2144178 h 5907136"/>
              <a:gd name="connsiteX1319" fmla="*/ 11586122 w 12078891"/>
              <a:gd name="connsiteY1319" fmla="*/ 2155377 h 5907136"/>
              <a:gd name="connsiteX1320" fmla="*/ 11573905 w 12078891"/>
              <a:gd name="connsiteY1320" fmla="*/ 2166575 h 5907136"/>
              <a:gd name="connsiteX1321" fmla="*/ 11561687 w 12078891"/>
              <a:gd name="connsiteY1321" fmla="*/ 2155377 h 5907136"/>
              <a:gd name="connsiteX1322" fmla="*/ 11573905 w 12078891"/>
              <a:gd name="connsiteY1322" fmla="*/ 2144178 h 5907136"/>
              <a:gd name="connsiteX1323" fmla="*/ 10875476 w 12078891"/>
              <a:gd name="connsiteY1323" fmla="*/ 2060694 h 5907136"/>
              <a:gd name="connsiteX1324" fmla="*/ 10883622 w 12078891"/>
              <a:gd name="connsiteY1324" fmla="*/ 2068840 h 5907136"/>
              <a:gd name="connsiteX1325" fmla="*/ 10875476 w 12078891"/>
              <a:gd name="connsiteY1325" fmla="*/ 2076984 h 5907136"/>
              <a:gd name="connsiteX1326" fmla="*/ 10867332 w 12078891"/>
              <a:gd name="connsiteY1326" fmla="*/ 2068840 h 5907136"/>
              <a:gd name="connsiteX1327" fmla="*/ 10875476 w 12078891"/>
              <a:gd name="connsiteY1327" fmla="*/ 2060694 h 5907136"/>
              <a:gd name="connsiteX1328" fmla="*/ 9976480 w 12078891"/>
              <a:gd name="connsiteY1328" fmla="*/ 2052572 h 5907136"/>
              <a:gd name="connsiteX1329" fmla="*/ 10023313 w 12078891"/>
              <a:gd name="connsiteY1329" fmla="*/ 2099390 h 5907136"/>
              <a:gd name="connsiteX1330" fmla="*/ 9976480 w 12078891"/>
              <a:gd name="connsiteY1330" fmla="*/ 2146221 h 5907136"/>
              <a:gd name="connsiteX1331" fmla="*/ 9929646 w 12078891"/>
              <a:gd name="connsiteY1331" fmla="*/ 2099390 h 5907136"/>
              <a:gd name="connsiteX1332" fmla="*/ 9976480 w 12078891"/>
              <a:gd name="connsiteY1332" fmla="*/ 2052572 h 5907136"/>
              <a:gd name="connsiteX1333" fmla="*/ 8217174 w 12078891"/>
              <a:gd name="connsiteY1333" fmla="*/ 2041361 h 5907136"/>
              <a:gd name="connsiteX1334" fmla="*/ 8257898 w 12078891"/>
              <a:gd name="connsiteY1334" fmla="*/ 2082087 h 5907136"/>
              <a:gd name="connsiteX1335" fmla="*/ 8217174 w 12078891"/>
              <a:gd name="connsiteY1335" fmla="*/ 2122802 h 5907136"/>
              <a:gd name="connsiteX1336" fmla="*/ 8176449 w 12078891"/>
              <a:gd name="connsiteY1336" fmla="*/ 2082087 h 5907136"/>
              <a:gd name="connsiteX1337" fmla="*/ 8217174 w 12078891"/>
              <a:gd name="connsiteY1337" fmla="*/ 2041361 h 5907136"/>
              <a:gd name="connsiteX1338" fmla="*/ 11389625 w 12078891"/>
              <a:gd name="connsiteY1338" fmla="*/ 2007776 h 5907136"/>
              <a:gd name="connsiteX1339" fmla="*/ 11401843 w 12078891"/>
              <a:gd name="connsiteY1339" fmla="*/ 2019993 h 5907136"/>
              <a:gd name="connsiteX1340" fmla="*/ 11389625 w 12078891"/>
              <a:gd name="connsiteY1340" fmla="*/ 2032209 h 5907136"/>
              <a:gd name="connsiteX1341" fmla="*/ 11377408 w 12078891"/>
              <a:gd name="connsiteY1341" fmla="*/ 2019993 h 5907136"/>
              <a:gd name="connsiteX1342" fmla="*/ 11389625 w 12078891"/>
              <a:gd name="connsiteY1342" fmla="*/ 2007776 h 5907136"/>
              <a:gd name="connsiteX1343" fmla="*/ 11089281 w 12078891"/>
              <a:gd name="connsiteY1343" fmla="*/ 1971100 h 5907136"/>
              <a:gd name="connsiteX1344" fmla="*/ 11094371 w 12078891"/>
              <a:gd name="connsiteY1344" fmla="*/ 1976191 h 5907136"/>
              <a:gd name="connsiteX1345" fmla="*/ 11089281 w 12078891"/>
              <a:gd name="connsiteY1345" fmla="*/ 1981281 h 5907136"/>
              <a:gd name="connsiteX1346" fmla="*/ 11084190 w 12078891"/>
              <a:gd name="connsiteY1346" fmla="*/ 1976191 h 5907136"/>
              <a:gd name="connsiteX1347" fmla="*/ 11089281 w 12078891"/>
              <a:gd name="connsiteY1347" fmla="*/ 1971100 h 5907136"/>
              <a:gd name="connsiteX1348" fmla="*/ 607782 w 12078891"/>
              <a:gd name="connsiteY1348" fmla="*/ 1958886 h 5907136"/>
              <a:gd name="connsiteX1349" fmla="*/ 627126 w 12078891"/>
              <a:gd name="connsiteY1349" fmla="*/ 1978230 h 5907136"/>
              <a:gd name="connsiteX1350" fmla="*/ 607782 w 12078891"/>
              <a:gd name="connsiteY1350" fmla="*/ 1997575 h 5907136"/>
              <a:gd name="connsiteX1351" fmla="*/ 588438 w 12078891"/>
              <a:gd name="connsiteY1351" fmla="*/ 1978230 h 5907136"/>
              <a:gd name="connsiteX1352" fmla="*/ 607782 w 12078891"/>
              <a:gd name="connsiteY1352" fmla="*/ 1958886 h 5907136"/>
              <a:gd name="connsiteX1353" fmla="*/ 8754740 w 12078891"/>
              <a:gd name="connsiteY1353" fmla="*/ 1924294 h 5907136"/>
              <a:gd name="connsiteX1354" fmla="*/ 8760849 w 12078891"/>
              <a:gd name="connsiteY1354" fmla="*/ 1930402 h 5907136"/>
              <a:gd name="connsiteX1355" fmla="*/ 8754740 w 12078891"/>
              <a:gd name="connsiteY1355" fmla="*/ 1936513 h 5907136"/>
              <a:gd name="connsiteX1356" fmla="*/ 8748631 w 12078891"/>
              <a:gd name="connsiteY1356" fmla="*/ 1930402 h 5907136"/>
              <a:gd name="connsiteX1357" fmla="*/ 8754740 w 12078891"/>
              <a:gd name="connsiteY1357" fmla="*/ 1924294 h 5907136"/>
              <a:gd name="connsiteX1358" fmla="*/ 6224720 w 12078891"/>
              <a:gd name="connsiteY1358" fmla="*/ 1894771 h 5907136"/>
              <a:gd name="connsiteX1359" fmla="*/ 6230829 w 12078891"/>
              <a:gd name="connsiteY1359" fmla="*/ 1900877 h 5907136"/>
              <a:gd name="connsiteX1360" fmla="*/ 6224720 w 12078891"/>
              <a:gd name="connsiteY1360" fmla="*/ 1906983 h 5907136"/>
              <a:gd name="connsiteX1361" fmla="*/ 6218611 w 12078891"/>
              <a:gd name="connsiteY1361" fmla="*/ 1900877 h 5907136"/>
              <a:gd name="connsiteX1362" fmla="*/ 6224720 w 12078891"/>
              <a:gd name="connsiteY1362" fmla="*/ 1894771 h 5907136"/>
              <a:gd name="connsiteX1363" fmla="*/ 6900749 w 12078891"/>
              <a:gd name="connsiteY1363" fmla="*/ 1835719 h 5907136"/>
              <a:gd name="connsiteX1364" fmla="*/ 6913985 w 12078891"/>
              <a:gd name="connsiteY1364" fmla="*/ 1848957 h 5907136"/>
              <a:gd name="connsiteX1365" fmla="*/ 6900749 w 12078891"/>
              <a:gd name="connsiteY1365" fmla="*/ 1862192 h 5907136"/>
              <a:gd name="connsiteX1366" fmla="*/ 6887514 w 12078891"/>
              <a:gd name="connsiteY1366" fmla="*/ 1848957 h 5907136"/>
              <a:gd name="connsiteX1367" fmla="*/ 6900749 w 12078891"/>
              <a:gd name="connsiteY1367" fmla="*/ 1835719 h 5907136"/>
              <a:gd name="connsiteX1368" fmla="*/ 3320114 w 12078891"/>
              <a:gd name="connsiteY1368" fmla="*/ 1834701 h 5907136"/>
              <a:gd name="connsiteX1369" fmla="*/ 3324187 w 12078891"/>
              <a:gd name="connsiteY1369" fmla="*/ 1838772 h 5907136"/>
              <a:gd name="connsiteX1370" fmla="*/ 3320114 w 12078891"/>
              <a:gd name="connsiteY1370" fmla="*/ 1842845 h 5907136"/>
              <a:gd name="connsiteX1371" fmla="*/ 3316042 w 12078891"/>
              <a:gd name="connsiteY1371" fmla="*/ 1838772 h 5907136"/>
              <a:gd name="connsiteX1372" fmla="*/ 3320114 w 12078891"/>
              <a:gd name="connsiteY1372" fmla="*/ 1834701 h 5907136"/>
              <a:gd name="connsiteX1373" fmla="*/ 6968963 w 12078891"/>
              <a:gd name="connsiteY1373" fmla="*/ 1829583 h 5907136"/>
              <a:gd name="connsiteX1374" fmla="*/ 6972017 w 12078891"/>
              <a:gd name="connsiteY1374" fmla="*/ 1832637 h 5907136"/>
              <a:gd name="connsiteX1375" fmla="*/ 6968963 w 12078891"/>
              <a:gd name="connsiteY1375" fmla="*/ 1835691 h 5907136"/>
              <a:gd name="connsiteX1376" fmla="*/ 6965909 w 12078891"/>
              <a:gd name="connsiteY1376" fmla="*/ 1832637 h 5907136"/>
              <a:gd name="connsiteX1377" fmla="*/ 6968963 w 12078891"/>
              <a:gd name="connsiteY1377" fmla="*/ 1829583 h 5907136"/>
              <a:gd name="connsiteX1378" fmla="*/ 5026434 w 12078891"/>
              <a:gd name="connsiteY1378" fmla="*/ 1816374 h 5907136"/>
              <a:gd name="connsiteX1379" fmla="*/ 5031521 w 12078891"/>
              <a:gd name="connsiteY1379" fmla="*/ 1821463 h 5907136"/>
              <a:gd name="connsiteX1380" fmla="*/ 5026434 w 12078891"/>
              <a:gd name="connsiteY1380" fmla="*/ 1826554 h 5907136"/>
              <a:gd name="connsiteX1381" fmla="*/ 5021344 w 12078891"/>
              <a:gd name="connsiteY1381" fmla="*/ 1821463 h 5907136"/>
              <a:gd name="connsiteX1382" fmla="*/ 5026434 w 12078891"/>
              <a:gd name="connsiteY1382" fmla="*/ 1816374 h 5907136"/>
              <a:gd name="connsiteX1383" fmla="*/ 1693109 w 12078891"/>
              <a:gd name="connsiteY1383" fmla="*/ 1810250 h 5907136"/>
              <a:gd name="connsiteX1384" fmla="*/ 1722634 w 12078891"/>
              <a:gd name="connsiteY1384" fmla="*/ 1839778 h 5907136"/>
              <a:gd name="connsiteX1385" fmla="*/ 1693109 w 12078891"/>
              <a:gd name="connsiteY1385" fmla="*/ 1869303 h 5907136"/>
              <a:gd name="connsiteX1386" fmla="*/ 1663584 w 12078891"/>
              <a:gd name="connsiteY1386" fmla="*/ 1839778 h 5907136"/>
              <a:gd name="connsiteX1387" fmla="*/ 1693109 w 12078891"/>
              <a:gd name="connsiteY1387" fmla="*/ 1810250 h 5907136"/>
              <a:gd name="connsiteX1388" fmla="*/ 466263 w 12078891"/>
              <a:gd name="connsiteY1388" fmla="*/ 1806168 h 5907136"/>
              <a:gd name="connsiteX1389" fmla="*/ 470336 w 12078891"/>
              <a:gd name="connsiteY1389" fmla="*/ 1810240 h 5907136"/>
              <a:gd name="connsiteX1390" fmla="*/ 466263 w 12078891"/>
              <a:gd name="connsiteY1390" fmla="*/ 1814313 h 5907136"/>
              <a:gd name="connsiteX1391" fmla="*/ 462191 w 12078891"/>
              <a:gd name="connsiteY1391" fmla="*/ 1810240 h 5907136"/>
              <a:gd name="connsiteX1392" fmla="*/ 466263 w 12078891"/>
              <a:gd name="connsiteY1392" fmla="*/ 1806168 h 5907136"/>
              <a:gd name="connsiteX1393" fmla="*/ 11028194 w 12078891"/>
              <a:gd name="connsiteY1393" fmla="*/ 1801104 h 5907136"/>
              <a:gd name="connsiteX1394" fmla="*/ 11040412 w 12078891"/>
              <a:gd name="connsiteY1394" fmla="*/ 1813323 h 5907136"/>
              <a:gd name="connsiteX1395" fmla="*/ 11028194 w 12078891"/>
              <a:gd name="connsiteY1395" fmla="*/ 1825541 h 5907136"/>
              <a:gd name="connsiteX1396" fmla="*/ 11015977 w 12078891"/>
              <a:gd name="connsiteY1396" fmla="*/ 1813323 h 5907136"/>
              <a:gd name="connsiteX1397" fmla="*/ 11028194 w 12078891"/>
              <a:gd name="connsiteY1397" fmla="*/ 1801104 h 5907136"/>
              <a:gd name="connsiteX1398" fmla="*/ 9489820 w 12078891"/>
              <a:gd name="connsiteY1398" fmla="*/ 1800068 h 5907136"/>
              <a:gd name="connsiteX1399" fmla="*/ 9524436 w 12078891"/>
              <a:gd name="connsiteY1399" fmla="*/ 1834686 h 5907136"/>
              <a:gd name="connsiteX1400" fmla="*/ 9489820 w 12078891"/>
              <a:gd name="connsiteY1400" fmla="*/ 1869303 h 5907136"/>
              <a:gd name="connsiteX1401" fmla="*/ 9455204 w 12078891"/>
              <a:gd name="connsiteY1401" fmla="*/ 1834686 h 5907136"/>
              <a:gd name="connsiteX1402" fmla="*/ 9489820 w 12078891"/>
              <a:gd name="connsiteY1402" fmla="*/ 1800068 h 5907136"/>
              <a:gd name="connsiteX1403" fmla="*/ 10635201 w 12078891"/>
              <a:gd name="connsiteY1403" fmla="*/ 1799039 h 5907136"/>
              <a:gd name="connsiteX1404" fmla="*/ 10642329 w 12078891"/>
              <a:gd name="connsiteY1404" fmla="*/ 1806166 h 5907136"/>
              <a:gd name="connsiteX1405" fmla="*/ 10635201 w 12078891"/>
              <a:gd name="connsiteY1405" fmla="*/ 1813293 h 5907136"/>
              <a:gd name="connsiteX1406" fmla="*/ 10628075 w 12078891"/>
              <a:gd name="connsiteY1406" fmla="*/ 1806166 h 5907136"/>
              <a:gd name="connsiteX1407" fmla="*/ 10635201 w 12078891"/>
              <a:gd name="connsiteY1407" fmla="*/ 1799039 h 5907136"/>
              <a:gd name="connsiteX1408" fmla="*/ 8181540 w 12078891"/>
              <a:gd name="connsiteY1408" fmla="*/ 1798022 h 5907136"/>
              <a:gd name="connsiteX1409" fmla="*/ 8186630 w 12078891"/>
              <a:gd name="connsiteY1409" fmla="*/ 1803111 h 5907136"/>
              <a:gd name="connsiteX1410" fmla="*/ 8181540 w 12078891"/>
              <a:gd name="connsiteY1410" fmla="*/ 1808202 h 5907136"/>
              <a:gd name="connsiteX1411" fmla="*/ 8176449 w 12078891"/>
              <a:gd name="connsiteY1411" fmla="*/ 1803111 h 5907136"/>
              <a:gd name="connsiteX1412" fmla="*/ 8181540 w 12078891"/>
              <a:gd name="connsiteY1412" fmla="*/ 1798022 h 5907136"/>
              <a:gd name="connsiteX1413" fmla="*/ 5724840 w 12078891"/>
              <a:gd name="connsiteY1413" fmla="*/ 1792952 h 5907136"/>
              <a:gd name="connsiteX1414" fmla="*/ 5730949 w 12078891"/>
              <a:gd name="connsiteY1414" fmla="*/ 1799061 h 5907136"/>
              <a:gd name="connsiteX1415" fmla="*/ 5724840 w 12078891"/>
              <a:gd name="connsiteY1415" fmla="*/ 1805170 h 5907136"/>
              <a:gd name="connsiteX1416" fmla="*/ 5718734 w 12078891"/>
              <a:gd name="connsiteY1416" fmla="*/ 1799061 h 5907136"/>
              <a:gd name="connsiteX1417" fmla="*/ 5724840 w 12078891"/>
              <a:gd name="connsiteY1417" fmla="*/ 1792952 h 5907136"/>
              <a:gd name="connsiteX1418" fmla="*/ 10191302 w 12078891"/>
              <a:gd name="connsiteY1418" fmla="*/ 1791912 h 5907136"/>
              <a:gd name="connsiteX1419" fmla="*/ 10204538 w 12078891"/>
              <a:gd name="connsiteY1419" fmla="*/ 1805147 h 5907136"/>
              <a:gd name="connsiteX1420" fmla="*/ 10191302 w 12078891"/>
              <a:gd name="connsiteY1420" fmla="*/ 1818383 h 5907136"/>
              <a:gd name="connsiteX1421" fmla="*/ 10178067 w 12078891"/>
              <a:gd name="connsiteY1421" fmla="*/ 1805147 h 5907136"/>
              <a:gd name="connsiteX1422" fmla="*/ 10191302 w 12078891"/>
              <a:gd name="connsiteY1422" fmla="*/ 1791912 h 5907136"/>
              <a:gd name="connsiteX1423" fmla="*/ 5611817 w 12078891"/>
              <a:gd name="connsiteY1423" fmla="*/ 1782750 h 5907136"/>
              <a:gd name="connsiteX1424" fmla="*/ 5613854 w 12078891"/>
              <a:gd name="connsiteY1424" fmla="*/ 1784786 h 5907136"/>
              <a:gd name="connsiteX1425" fmla="*/ 5611817 w 12078891"/>
              <a:gd name="connsiteY1425" fmla="*/ 1786822 h 5907136"/>
              <a:gd name="connsiteX1426" fmla="*/ 5609781 w 12078891"/>
              <a:gd name="connsiteY1426" fmla="*/ 1784786 h 5907136"/>
              <a:gd name="connsiteX1427" fmla="*/ 5611817 w 12078891"/>
              <a:gd name="connsiteY1427" fmla="*/ 1782750 h 5907136"/>
              <a:gd name="connsiteX1428" fmla="*/ 2172677 w 12078891"/>
              <a:gd name="connsiteY1428" fmla="*/ 1781757 h 5907136"/>
              <a:gd name="connsiteX1429" fmla="*/ 2195074 w 12078891"/>
              <a:gd name="connsiteY1429" fmla="*/ 1804157 h 5907136"/>
              <a:gd name="connsiteX1430" fmla="*/ 2172677 w 12078891"/>
              <a:gd name="connsiteY1430" fmla="*/ 1826554 h 5907136"/>
              <a:gd name="connsiteX1431" fmla="*/ 2150279 w 12078891"/>
              <a:gd name="connsiteY1431" fmla="*/ 1804157 h 5907136"/>
              <a:gd name="connsiteX1432" fmla="*/ 2172677 w 12078891"/>
              <a:gd name="connsiteY1432" fmla="*/ 1781757 h 5907136"/>
              <a:gd name="connsiteX1433" fmla="*/ 8210047 w 12078891"/>
              <a:gd name="connsiteY1433" fmla="*/ 1762412 h 5907136"/>
              <a:gd name="connsiteX1434" fmla="*/ 8219210 w 12078891"/>
              <a:gd name="connsiteY1434" fmla="*/ 1771574 h 5907136"/>
              <a:gd name="connsiteX1435" fmla="*/ 8210047 w 12078891"/>
              <a:gd name="connsiteY1435" fmla="*/ 1780737 h 5907136"/>
              <a:gd name="connsiteX1436" fmla="*/ 8200884 w 12078891"/>
              <a:gd name="connsiteY1436" fmla="*/ 1771574 h 5907136"/>
              <a:gd name="connsiteX1437" fmla="*/ 8210047 w 12078891"/>
              <a:gd name="connsiteY1437" fmla="*/ 1762412 h 5907136"/>
              <a:gd name="connsiteX1438" fmla="*/ 559930 w 12078891"/>
              <a:gd name="connsiteY1438" fmla="*/ 1753225 h 5907136"/>
              <a:gd name="connsiteX1439" fmla="*/ 572147 w 12078891"/>
              <a:gd name="connsiteY1439" fmla="*/ 1765442 h 5907136"/>
              <a:gd name="connsiteX1440" fmla="*/ 559930 w 12078891"/>
              <a:gd name="connsiteY1440" fmla="*/ 1777660 h 5907136"/>
              <a:gd name="connsiteX1441" fmla="*/ 547713 w 12078891"/>
              <a:gd name="connsiteY1441" fmla="*/ 1765442 h 5907136"/>
              <a:gd name="connsiteX1442" fmla="*/ 559930 w 12078891"/>
              <a:gd name="connsiteY1442" fmla="*/ 1753225 h 5907136"/>
              <a:gd name="connsiteX1443" fmla="*/ 6170759 w 12078891"/>
              <a:gd name="connsiteY1443" fmla="*/ 1745079 h 5907136"/>
              <a:gd name="connsiteX1444" fmla="*/ 6179922 w 12078891"/>
              <a:gd name="connsiteY1444" fmla="*/ 1754241 h 5907136"/>
              <a:gd name="connsiteX1445" fmla="*/ 6170759 w 12078891"/>
              <a:gd name="connsiteY1445" fmla="*/ 1763405 h 5907136"/>
              <a:gd name="connsiteX1446" fmla="*/ 6160578 w 12078891"/>
              <a:gd name="connsiteY1446" fmla="*/ 1754241 h 5907136"/>
              <a:gd name="connsiteX1447" fmla="*/ 6170759 w 12078891"/>
              <a:gd name="connsiteY1447" fmla="*/ 1745079 h 5907136"/>
              <a:gd name="connsiteX1448" fmla="*/ 7806873 w 12078891"/>
              <a:gd name="connsiteY1448" fmla="*/ 1737952 h 5907136"/>
              <a:gd name="connsiteX1449" fmla="*/ 7811963 w 12078891"/>
              <a:gd name="connsiteY1449" fmla="*/ 1743043 h 5907136"/>
              <a:gd name="connsiteX1450" fmla="*/ 7806873 w 12078891"/>
              <a:gd name="connsiteY1450" fmla="*/ 1748133 h 5907136"/>
              <a:gd name="connsiteX1451" fmla="*/ 7801782 w 12078891"/>
              <a:gd name="connsiteY1451" fmla="*/ 1743043 h 5907136"/>
              <a:gd name="connsiteX1452" fmla="*/ 7806873 w 12078891"/>
              <a:gd name="connsiteY1452" fmla="*/ 1737952 h 5907136"/>
              <a:gd name="connsiteX1453" fmla="*/ 961068 w 12078891"/>
              <a:gd name="connsiteY1453" fmla="*/ 1706391 h 5907136"/>
              <a:gd name="connsiteX1454" fmla="*/ 967176 w 12078891"/>
              <a:gd name="connsiteY1454" fmla="*/ 1712500 h 5907136"/>
              <a:gd name="connsiteX1455" fmla="*/ 961068 w 12078891"/>
              <a:gd name="connsiteY1455" fmla="*/ 1718608 h 5907136"/>
              <a:gd name="connsiteX1456" fmla="*/ 954959 w 12078891"/>
              <a:gd name="connsiteY1456" fmla="*/ 1712500 h 5907136"/>
              <a:gd name="connsiteX1457" fmla="*/ 961068 w 12078891"/>
              <a:gd name="connsiteY1457" fmla="*/ 1706391 h 5907136"/>
              <a:gd name="connsiteX1458" fmla="*/ 4813613 w 12078891"/>
              <a:gd name="connsiteY1458" fmla="*/ 1703336 h 5907136"/>
              <a:gd name="connsiteX1459" fmla="*/ 4817688 w 12078891"/>
              <a:gd name="connsiteY1459" fmla="*/ 1707408 h 5907136"/>
              <a:gd name="connsiteX1460" fmla="*/ 4813613 w 12078891"/>
              <a:gd name="connsiteY1460" fmla="*/ 1711481 h 5907136"/>
              <a:gd name="connsiteX1461" fmla="*/ 4809541 w 12078891"/>
              <a:gd name="connsiteY1461" fmla="*/ 1707408 h 5907136"/>
              <a:gd name="connsiteX1462" fmla="*/ 4813613 w 12078891"/>
              <a:gd name="connsiteY1462" fmla="*/ 1703336 h 5907136"/>
              <a:gd name="connsiteX1463" fmla="*/ 4269970 w 12078891"/>
              <a:gd name="connsiteY1463" fmla="*/ 1698253 h 5907136"/>
              <a:gd name="connsiteX1464" fmla="*/ 4300511 w 12078891"/>
              <a:gd name="connsiteY1464" fmla="*/ 1728798 h 5907136"/>
              <a:gd name="connsiteX1465" fmla="*/ 4269970 w 12078891"/>
              <a:gd name="connsiteY1465" fmla="*/ 1758324 h 5907136"/>
              <a:gd name="connsiteX1466" fmla="*/ 4239427 w 12078891"/>
              <a:gd name="connsiteY1466" fmla="*/ 1728798 h 5907136"/>
              <a:gd name="connsiteX1467" fmla="*/ 4269970 w 12078891"/>
              <a:gd name="connsiteY1467" fmla="*/ 1698253 h 5907136"/>
              <a:gd name="connsiteX1468" fmla="*/ 7008670 w 12078891"/>
              <a:gd name="connsiteY1468" fmla="*/ 1697244 h 5907136"/>
              <a:gd name="connsiteX1469" fmla="*/ 7013760 w 12078891"/>
              <a:gd name="connsiteY1469" fmla="*/ 1702335 h 5907136"/>
              <a:gd name="connsiteX1470" fmla="*/ 7008670 w 12078891"/>
              <a:gd name="connsiteY1470" fmla="*/ 1707425 h 5907136"/>
              <a:gd name="connsiteX1471" fmla="*/ 7003579 w 12078891"/>
              <a:gd name="connsiteY1471" fmla="*/ 1702335 h 5907136"/>
              <a:gd name="connsiteX1472" fmla="*/ 7008670 w 12078891"/>
              <a:gd name="connsiteY1472" fmla="*/ 1697244 h 5907136"/>
              <a:gd name="connsiteX1473" fmla="*/ 3364842 w 12078891"/>
              <a:gd name="connsiteY1473" fmla="*/ 1697228 h 5907136"/>
              <a:gd name="connsiteX1474" fmla="*/ 3370952 w 12078891"/>
              <a:gd name="connsiteY1474" fmla="*/ 1703336 h 5907136"/>
              <a:gd name="connsiteX1475" fmla="*/ 3364842 w 12078891"/>
              <a:gd name="connsiteY1475" fmla="*/ 1709445 h 5907136"/>
              <a:gd name="connsiteX1476" fmla="*/ 3358734 w 12078891"/>
              <a:gd name="connsiteY1476" fmla="*/ 1703336 h 5907136"/>
              <a:gd name="connsiteX1477" fmla="*/ 3364842 w 12078891"/>
              <a:gd name="connsiteY1477" fmla="*/ 1697228 h 5907136"/>
              <a:gd name="connsiteX1478" fmla="*/ 1989412 w 12078891"/>
              <a:gd name="connsiteY1478" fmla="*/ 1695213 h 5907136"/>
              <a:gd name="connsiteX1479" fmla="*/ 2000613 w 12078891"/>
              <a:gd name="connsiteY1479" fmla="*/ 1706413 h 5907136"/>
              <a:gd name="connsiteX1480" fmla="*/ 1989412 w 12078891"/>
              <a:gd name="connsiteY1480" fmla="*/ 1717613 h 5907136"/>
              <a:gd name="connsiteX1481" fmla="*/ 1978214 w 12078891"/>
              <a:gd name="connsiteY1481" fmla="*/ 1706413 h 5907136"/>
              <a:gd name="connsiteX1482" fmla="*/ 1989412 w 12078891"/>
              <a:gd name="connsiteY1482" fmla="*/ 1695213 h 5907136"/>
              <a:gd name="connsiteX1483" fmla="*/ 3038026 w 12078891"/>
              <a:gd name="connsiteY1483" fmla="*/ 1681956 h 5907136"/>
              <a:gd name="connsiteX1484" fmla="*/ 3040062 w 12078891"/>
              <a:gd name="connsiteY1484" fmla="*/ 1683992 h 5907136"/>
              <a:gd name="connsiteX1485" fmla="*/ 3038026 w 12078891"/>
              <a:gd name="connsiteY1485" fmla="*/ 1686029 h 5907136"/>
              <a:gd name="connsiteX1486" fmla="*/ 3035990 w 12078891"/>
              <a:gd name="connsiteY1486" fmla="*/ 1683992 h 5907136"/>
              <a:gd name="connsiteX1487" fmla="*/ 3038026 w 12078891"/>
              <a:gd name="connsiteY1487" fmla="*/ 1681956 h 5907136"/>
              <a:gd name="connsiteX1488" fmla="*/ 2787638 w 12078891"/>
              <a:gd name="connsiteY1488" fmla="*/ 1677907 h 5907136"/>
              <a:gd name="connsiteX1489" fmla="*/ 2803927 w 12078891"/>
              <a:gd name="connsiteY1489" fmla="*/ 1694197 h 5907136"/>
              <a:gd name="connsiteX1490" fmla="*/ 2787638 w 12078891"/>
              <a:gd name="connsiteY1490" fmla="*/ 1710486 h 5907136"/>
              <a:gd name="connsiteX1491" fmla="*/ 2771350 w 12078891"/>
              <a:gd name="connsiteY1491" fmla="*/ 1694197 h 5907136"/>
              <a:gd name="connsiteX1492" fmla="*/ 2787638 w 12078891"/>
              <a:gd name="connsiteY1492" fmla="*/ 1677907 h 5907136"/>
              <a:gd name="connsiteX1493" fmla="*/ 8908476 w 12078891"/>
              <a:gd name="connsiteY1493" fmla="*/ 1670778 h 5907136"/>
              <a:gd name="connsiteX1494" fmla="*/ 8913566 w 12078891"/>
              <a:gd name="connsiteY1494" fmla="*/ 1675869 h 5907136"/>
              <a:gd name="connsiteX1495" fmla="*/ 8908476 w 12078891"/>
              <a:gd name="connsiteY1495" fmla="*/ 1680959 h 5907136"/>
              <a:gd name="connsiteX1496" fmla="*/ 8903385 w 12078891"/>
              <a:gd name="connsiteY1496" fmla="*/ 1675869 h 5907136"/>
              <a:gd name="connsiteX1497" fmla="*/ 8908476 w 12078891"/>
              <a:gd name="connsiteY1497" fmla="*/ 1670778 h 5907136"/>
              <a:gd name="connsiteX1498" fmla="*/ 9803401 w 12078891"/>
              <a:gd name="connsiteY1498" fmla="*/ 1667723 h 5907136"/>
              <a:gd name="connsiteX1499" fmla="*/ 9815617 w 12078891"/>
              <a:gd name="connsiteY1499" fmla="*/ 1679940 h 5907136"/>
              <a:gd name="connsiteX1500" fmla="*/ 9803401 w 12078891"/>
              <a:gd name="connsiteY1500" fmla="*/ 1692156 h 5907136"/>
              <a:gd name="connsiteX1501" fmla="*/ 9791183 w 12078891"/>
              <a:gd name="connsiteY1501" fmla="*/ 1679940 h 5907136"/>
              <a:gd name="connsiteX1502" fmla="*/ 9803401 w 12078891"/>
              <a:gd name="connsiteY1502" fmla="*/ 1667723 h 5907136"/>
              <a:gd name="connsiteX1503" fmla="*/ 7189895 w 12078891"/>
              <a:gd name="connsiteY1503" fmla="*/ 1665690 h 5907136"/>
              <a:gd name="connsiteX1504" fmla="*/ 7202112 w 12078891"/>
              <a:gd name="connsiteY1504" fmla="*/ 1677908 h 5907136"/>
              <a:gd name="connsiteX1505" fmla="*/ 7189895 w 12078891"/>
              <a:gd name="connsiteY1505" fmla="*/ 1690124 h 5907136"/>
              <a:gd name="connsiteX1506" fmla="*/ 7177677 w 12078891"/>
              <a:gd name="connsiteY1506" fmla="*/ 1677908 h 5907136"/>
              <a:gd name="connsiteX1507" fmla="*/ 7189895 w 12078891"/>
              <a:gd name="connsiteY1507" fmla="*/ 1665690 h 5907136"/>
              <a:gd name="connsiteX1508" fmla="*/ 6840681 w 12078891"/>
              <a:gd name="connsiteY1508" fmla="*/ 1665682 h 5907136"/>
              <a:gd name="connsiteX1509" fmla="*/ 6890568 w 12078891"/>
              <a:gd name="connsiteY1509" fmla="*/ 1714552 h 5907136"/>
              <a:gd name="connsiteX1510" fmla="*/ 6840681 w 12078891"/>
              <a:gd name="connsiteY1510" fmla="*/ 1763425 h 5907136"/>
              <a:gd name="connsiteX1511" fmla="*/ 6790793 w 12078891"/>
              <a:gd name="connsiteY1511" fmla="*/ 1714552 h 5907136"/>
              <a:gd name="connsiteX1512" fmla="*/ 6840681 w 12078891"/>
              <a:gd name="connsiteY1512" fmla="*/ 1665682 h 5907136"/>
              <a:gd name="connsiteX1513" fmla="*/ 4489879 w 12078891"/>
              <a:gd name="connsiteY1513" fmla="*/ 1651438 h 5907136"/>
              <a:gd name="connsiteX1514" fmla="*/ 4500062 w 12078891"/>
              <a:gd name="connsiteY1514" fmla="*/ 1661619 h 5907136"/>
              <a:gd name="connsiteX1515" fmla="*/ 4489879 w 12078891"/>
              <a:gd name="connsiteY1515" fmla="*/ 1671800 h 5907136"/>
              <a:gd name="connsiteX1516" fmla="*/ 4479698 w 12078891"/>
              <a:gd name="connsiteY1516" fmla="*/ 1661619 h 5907136"/>
              <a:gd name="connsiteX1517" fmla="*/ 4489879 w 12078891"/>
              <a:gd name="connsiteY1517" fmla="*/ 1651438 h 5907136"/>
              <a:gd name="connsiteX1518" fmla="*/ 4124356 w 12078891"/>
              <a:gd name="connsiteY1518" fmla="*/ 1643267 h 5907136"/>
              <a:gd name="connsiteX1519" fmla="*/ 4135556 w 12078891"/>
              <a:gd name="connsiteY1519" fmla="*/ 1654466 h 5907136"/>
              <a:gd name="connsiteX1520" fmla="*/ 4124356 w 12078891"/>
              <a:gd name="connsiteY1520" fmla="*/ 1665666 h 5907136"/>
              <a:gd name="connsiteX1521" fmla="*/ 4113157 w 12078891"/>
              <a:gd name="connsiteY1521" fmla="*/ 1654466 h 5907136"/>
              <a:gd name="connsiteX1522" fmla="*/ 4124356 w 12078891"/>
              <a:gd name="connsiteY1522" fmla="*/ 1643267 h 5907136"/>
              <a:gd name="connsiteX1523" fmla="*/ 1369383 w 12078891"/>
              <a:gd name="connsiteY1523" fmla="*/ 1634128 h 5907136"/>
              <a:gd name="connsiteX1524" fmla="*/ 1384655 w 12078891"/>
              <a:gd name="connsiteY1524" fmla="*/ 1649400 h 5907136"/>
              <a:gd name="connsiteX1525" fmla="*/ 1369383 w 12078891"/>
              <a:gd name="connsiteY1525" fmla="*/ 1664671 h 5907136"/>
              <a:gd name="connsiteX1526" fmla="*/ 1354111 w 12078891"/>
              <a:gd name="connsiteY1526" fmla="*/ 1649400 h 5907136"/>
              <a:gd name="connsiteX1527" fmla="*/ 1369383 w 12078891"/>
              <a:gd name="connsiteY1527" fmla="*/ 1634128 h 5907136"/>
              <a:gd name="connsiteX1528" fmla="*/ 9290270 w 12078891"/>
              <a:gd name="connsiteY1528" fmla="*/ 1625987 h 5907136"/>
              <a:gd name="connsiteX1529" fmla="*/ 9295360 w 12078891"/>
              <a:gd name="connsiteY1529" fmla="*/ 1631077 h 5907136"/>
              <a:gd name="connsiteX1530" fmla="*/ 9290270 w 12078891"/>
              <a:gd name="connsiteY1530" fmla="*/ 1636167 h 5907136"/>
              <a:gd name="connsiteX1531" fmla="*/ 9285179 w 12078891"/>
              <a:gd name="connsiteY1531" fmla="*/ 1631077 h 5907136"/>
              <a:gd name="connsiteX1532" fmla="*/ 9290270 w 12078891"/>
              <a:gd name="connsiteY1532" fmla="*/ 1625987 h 5907136"/>
              <a:gd name="connsiteX1533" fmla="*/ 1867190 w 12078891"/>
              <a:gd name="connsiteY1533" fmla="*/ 1615780 h 5907136"/>
              <a:gd name="connsiteX1534" fmla="*/ 1879408 w 12078891"/>
              <a:gd name="connsiteY1534" fmla="*/ 1627997 h 5907136"/>
              <a:gd name="connsiteX1535" fmla="*/ 1867190 w 12078891"/>
              <a:gd name="connsiteY1535" fmla="*/ 1640215 h 5907136"/>
              <a:gd name="connsiteX1536" fmla="*/ 1854973 w 12078891"/>
              <a:gd name="connsiteY1536" fmla="*/ 1627997 h 5907136"/>
              <a:gd name="connsiteX1537" fmla="*/ 1867190 w 12078891"/>
              <a:gd name="connsiteY1537" fmla="*/ 1615780 h 5907136"/>
              <a:gd name="connsiteX1538" fmla="*/ 1952765 w 12078891"/>
              <a:gd name="connsiteY1538" fmla="*/ 1611732 h 5907136"/>
              <a:gd name="connsiteX1539" fmla="*/ 1985346 w 12078891"/>
              <a:gd name="connsiteY1539" fmla="*/ 1644310 h 5907136"/>
              <a:gd name="connsiteX1540" fmla="*/ 1952765 w 12078891"/>
              <a:gd name="connsiteY1540" fmla="*/ 1676889 h 5907136"/>
              <a:gd name="connsiteX1541" fmla="*/ 1920186 w 12078891"/>
              <a:gd name="connsiteY1541" fmla="*/ 1644310 h 5907136"/>
              <a:gd name="connsiteX1542" fmla="*/ 1952765 w 12078891"/>
              <a:gd name="connsiteY1542" fmla="*/ 1611732 h 5907136"/>
              <a:gd name="connsiteX1543" fmla="*/ 7601213 w 12078891"/>
              <a:gd name="connsiteY1543" fmla="*/ 1601545 h 5907136"/>
              <a:gd name="connsiteX1544" fmla="*/ 7612413 w 12078891"/>
              <a:gd name="connsiteY1544" fmla="*/ 1612743 h 5907136"/>
              <a:gd name="connsiteX1545" fmla="*/ 7601213 w 12078891"/>
              <a:gd name="connsiteY1545" fmla="*/ 1623943 h 5907136"/>
              <a:gd name="connsiteX1546" fmla="*/ 7590014 w 12078891"/>
              <a:gd name="connsiteY1546" fmla="*/ 1612743 h 5907136"/>
              <a:gd name="connsiteX1547" fmla="*/ 7601213 w 12078891"/>
              <a:gd name="connsiteY1547" fmla="*/ 1601545 h 5907136"/>
              <a:gd name="connsiteX1548" fmla="*/ 4432839 w 12078891"/>
              <a:gd name="connsiteY1548" fmla="*/ 1598471 h 5907136"/>
              <a:gd name="connsiteX1549" fmla="*/ 4450147 w 12078891"/>
              <a:gd name="connsiteY1549" fmla="*/ 1615779 h 5907136"/>
              <a:gd name="connsiteX1550" fmla="*/ 4432839 w 12078891"/>
              <a:gd name="connsiteY1550" fmla="*/ 1633087 h 5907136"/>
              <a:gd name="connsiteX1551" fmla="*/ 4415530 w 12078891"/>
              <a:gd name="connsiteY1551" fmla="*/ 1615779 h 5907136"/>
              <a:gd name="connsiteX1552" fmla="*/ 4432839 w 12078891"/>
              <a:gd name="connsiteY1552" fmla="*/ 1598471 h 5907136"/>
              <a:gd name="connsiteX1553" fmla="*/ 8604059 w 12078891"/>
              <a:gd name="connsiteY1553" fmla="*/ 1598470 h 5907136"/>
              <a:gd name="connsiteX1554" fmla="*/ 8627476 w 12078891"/>
              <a:gd name="connsiteY1554" fmla="*/ 1621886 h 5907136"/>
              <a:gd name="connsiteX1555" fmla="*/ 8604059 w 12078891"/>
              <a:gd name="connsiteY1555" fmla="*/ 1645302 h 5907136"/>
              <a:gd name="connsiteX1556" fmla="*/ 8580642 w 12078891"/>
              <a:gd name="connsiteY1556" fmla="*/ 1621886 h 5907136"/>
              <a:gd name="connsiteX1557" fmla="*/ 8604059 w 12078891"/>
              <a:gd name="connsiteY1557" fmla="*/ 1598470 h 5907136"/>
              <a:gd name="connsiteX1558" fmla="*/ 970231 w 12078891"/>
              <a:gd name="connsiteY1558" fmla="*/ 1592364 h 5907136"/>
              <a:gd name="connsiteX1559" fmla="*/ 985503 w 12078891"/>
              <a:gd name="connsiteY1559" fmla="*/ 1607636 h 5907136"/>
              <a:gd name="connsiteX1560" fmla="*/ 970231 w 12078891"/>
              <a:gd name="connsiteY1560" fmla="*/ 1622908 h 5907136"/>
              <a:gd name="connsiteX1561" fmla="*/ 954959 w 12078891"/>
              <a:gd name="connsiteY1561" fmla="*/ 1607636 h 5907136"/>
              <a:gd name="connsiteX1562" fmla="*/ 970231 w 12078891"/>
              <a:gd name="connsiteY1562" fmla="*/ 1592364 h 5907136"/>
              <a:gd name="connsiteX1563" fmla="*/ 8077693 w 12078891"/>
              <a:gd name="connsiteY1563" fmla="*/ 1588309 h 5907136"/>
              <a:gd name="connsiteX1564" fmla="*/ 8099073 w 12078891"/>
              <a:gd name="connsiteY1564" fmla="*/ 1609690 h 5907136"/>
              <a:gd name="connsiteX1565" fmla="*/ 8077693 w 12078891"/>
              <a:gd name="connsiteY1565" fmla="*/ 1631068 h 5907136"/>
              <a:gd name="connsiteX1566" fmla="*/ 8056312 w 12078891"/>
              <a:gd name="connsiteY1566" fmla="*/ 1609690 h 5907136"/>
              <a:gd name="connsiteX1567" fmla="*/ 8077693 w 12078891"/>
              <a:gd name="connsiteY1567" fmla="*/ 1588309 h 5907136"/>
              <a:gd name="connsiteX1568" fmla="*/ 10993578 w 12078891"/>
              <a:gd name="connsiteY1568" fmla="*/ 1587269 h 5907136"/>
              <a:gd name="connsiteX1569" fmla="*/ 11004777 w 12078891"/>
              <a:gd name="connsiteY1569" fmla="*/ 1598469 h 5907136"/>
              <a:gd name="connsiteX1570" fmla="*/ 10993578 w 12078891"/>
              <a:gd name="connsiteY1570" fmla="*/ 1609668 h 5907136"/>
              <a:gd name="connsiteX1571" fmla="*/ 10982378 w 12078891"/>
              <a:gd name="connsiteY1571" fmla="*/ 1598469 h 5907136"/>
              <a:gd name="connsiteX1572" fmla="*/ 10993578 w 12078891"/>
              <a:gd name="connsiteY1572" fmla="*/ 1587269 h 5907136"/>
              <a:gd name="connsiteX1573" fmla="*/ 1053773 w 12078891"/>
              <a:gd name="connsiteY1573" fmla="*/ 1581190 h 5907136"/>
              <a:gd name="connsiteX1574" fmla="*/ 1061918 w 12078891"/>
              <a:gd name="connsiteY1574" fmla="*/ 1589335 h 5907136"/>
              <a:gd name="connsiteX1575" fmla="*/ 1053773 w 12078891"/>
              <a:gd name="connsiteY1575" fmla="*/ 1597478 h 5907136"/>
              <a:gd name="connsiteX1576" fmla="*/ 1045628 w 12078891"/>
              <a:gd name="connsiteY1576" fmla="*/ 1589335 h 5907136"/>
              <a:gd name="connsiteX1577" fmla="*/ 1053773 w 12078891"/>
              <a:gd name="connsiteY1577" fmla="*/ 1581190 h 5907136"/>
              <a:gd name="connsiteX1578" fmla="*/ 6563753 w 12078891"/>
              <a:gd name="connsiteY1578" fmla="*/ 1579126 h 5907136"/>
              <a:gd name="connsiteX1579" fmla="*/ 6574952 w 12078891"/>
              <a:gd name="connsiteY1579" fmla="*/ 1590325 h 5907136"/>
              <a:gd name="connsiteX1580" fmla="*/ 6563753 w 12078891"/>
              <a:gd name="connsiteY1580" fmla="*/ 1601524 h 5907136"/>
              <a:gd name="connsiteX1581" fmla="*/ 6552553 w 12078891"/>
              <a:gd name="connsiteY1581" fmla="*/ 1590325 h 5907136"/>
              <a:gd name="connsiteX1582" fmla="*/ 6563753 w 12078891"/>
              <a:gd name="connsiteY1582" fmla="*/ 1579126 h 5907136"/>
              <a:gd name="connsiteX1583" fmla="*/ 9187440 w 12078891"/>
              <a:gd name="connsiteY1583" fmla="*/ 1578129 h 5907136"/>
              <a:gd name="connsiteX1584" fmla="*/ 9198639 w 12078891"/>
              <a:gd name="connsiteY1584" fmla="*/ 1589328 h 5907136"/>
              <a:gd name="connsiteX1585" fmla="*/ 9187440 w 12078891"/>
              <a:gd name="connsiteY1585" fmla="*/ 1600526 h 5907136"/>
              <a:gd name="connsiteX1586" fmla="*/ 9176240 w 12078891"/>
              <a:gd name="connsiteY1586" fmla="*/ 1589328 h 5907136"/>
              <a:gd name="connsiteX1587" fmla="*/ 9187440 w 12078891"/>
              <a:gd name="connsiteY1587" fmla="*/ 1578129 h 5907136"/>
              <a:gd name="connsiteX1588" fmla="*/ 5811366 w 12078891"/>
              <a:gd name="connsiteY1588" fmla="*/ 1539421 h 5907136"/>
              <a:gd name="connsiteX1589" fmla="*/ 5821547 w 12078891"/>
              <a:gd name="connsiteY1589" fmla="*/ 1549602 h 5907136"/>
              <a:gd name="connsiteX1590" fmla="*/ 5811366 w 12078891"/>
              <a:gd name="connsiteY1590" fmla="*/ 1559783 h 5907136"/>
              <a:gd name="connsiteX1591" fmla="*/ 5801185 w 12078891"/>
              <a:gd name="connsiteY1591" fmla="*/ 1549602 h 5907136"/>
              <a:gd name="connsiteX1592" fmla="*/ 5811366 w 12078891"/>
              <a:gd name="connsiteY1592" fmla="*/ 1539421 h 5907136"/>
              <a:gd name="connsiteX1593" fmla="*/ 6556626 w 12078891"/>
              <a:gd name="connsiteY1593" fmla="*/ 1510942 h 5907136"/>
              <a:gd name="connsiteX1594" fmla="*/ 6568843 w 12078891"/>
              <a:gd name="connsiteY1594" fmla="*/ 1523160 h 5907136"/>
              <a:gd name="connsiteX1595" fmla="*/ 6556626 w 12078891"/>
              <a:gd name="connsiteY1595" fmla="*/ 1535375 h 5907136"/>
              <a:gd name="connsiteX1596" fmla="*/ 6544408 w 12078891"/>
              <a:gd name="connsiteY1596" fmla="*/ 1523160 h 5907136"/>
              <a:gd name="connsiteX1597" fmla="*/ 6556626 w 12078891"/>
              <a:gd name="connsiteY1597" fmla="*/ 1510942 h 5907136"/>
              <a:gd name="connsiteX1598" fmla="*/ 5064100 w 12078891"/>
              <a:gd name="connsiteY1598" fmla="*/ 1507884 h 5907136"/>
              <a:gd name="connsiteX1599" fmla="*/ 5076314 w 12078891"/>
              <a:gd name="connsiteY1599" fmla="*/ 1520102 h 5907136"/>
              <a:gd name="connsiteX1600" fmla="*/ 5064100 w 12078891"/>
              <a:gd name="connsiteY1600" fmla="*/ 1532317 h 5907136"/>
              <a:gd name="connsiteX1601" fmla="*/ 5051886 w 12078891"/>
              <a:gd name="connsiteY1601" fmla="*/ 1520102 h 5907136"/>
              <a:gd name="connsiteX1602" fmla="*/ 5064100 w 12078891"/>
              <a:gd name="connsiteY1602" fmla="*/ 1507884 h 5907136"/>
              <a:gd name="connsiteX1603" fmla="*/ 12045293 w 12078891"/>
              <a:gd name="connsiteY1603" fmla="*/ 1495671 h 5907136"/>
              <a:gd name="connsiteX1604" fmla="*/ 12074818 w 12078891"/>
              <a:gd name="connsiteY1604" fmla="*/ 1525195 h 5907136"/>
              <a:gd name="connsiteX1605" fmla="*/ 12045293 w 12078891"/>
              <a:gd name="connsiteY1605" fmla="*/ 1553701 h 5907136"/>
              <a:gd name="connsiteX1606" fmla="*/ 12015767 w 12078891"/>
              <a:gd name="connsiteY1606" fmla="*/ 1525195 h 5907136"/>
              <a:gd name="connsiteX1607" fmla="*/ 12045293 w 12078891"/>
              <a:gd name="connsiteY1607" fmla="*/ 1495671 h 5907136"/>
              <a:gd name="connsiteX1608" fmla="*/ 7198040 w 12078891"/>
              <a:gd name="connsiteY1608" fmla="*/ 1482432 h 5907136"/>
              <a:gd name="connsiteX1609" fmla="*/ 7203130 w 12078891"/>
              <a:gd name="connsiteY1609" fmla="*/ 1487523 h 5907136"/>
              <a:gd name="connsiteX1610" fmla="*/ 7198040 w 12078891"/>
              <a:gd name="connsiteY1610" fmla="*/ 1492613 h 5907136"/>
              <a:gd name="connsiteX1611" fmla="*/ 7192949 w 12078891"/>
              <a:gd name="connsiteY1611" fmla="*/ 1487523 h 5907136"/>
              <a:gd name="connsiteX1612" fmla="*/ 7198040 w 12078891"/>
              <a:gd name="connsiteY1612" fmla="*/ 1482432 h 5907136"/>
              <a:gd name="connsiteX1613" fmla="*/ 10018223 w 12078891"/>
              <a:gd name="connsiteY1613" fmla="*/ 1481387 h 5907136"/>
              <a:gd name="connsiteX1614" fmla="*/ 10025350 w 12078891"/>
              <a:gd name="connsiteY1614" fmla="*/ 1488514 h 5907136"/>
              <a:gd name="connsiteX1615" fmla="*/ 10018223 w 12078891"/>
              <a:gd name="connsiteY1615" fmla="*/ 1494622 h 5907136"/>
              <a:gd name="connsiteX1616" fmla="*/ 10011096 w 12078891"/>
              <a:gd name="connsiteY1616" fmla="*/ 1488514 h 5907136"/>
              <a:gd name="connsiteX1617" fmla="*/ 10018223 w 12078891"/>
              <a:gd name="connsiteY1617" fmla="*/ 1481387 h 5907136"/>
              <a:gd name="connsiteX1618" fmla="*/ 8393309 w 12078891"/>
              <a:gd name="connsiteY1618" fmla="*/ 1477350 h 5907136"/>
              <a:gd name="connsiteX1619" fmla="*/ 8425888 w 12078891"/>
              <a:gd name="connsiteY1619" fmla="*/ 1509928 h 5907136"/>
              <a:gd name="connsiteX1620" fmla="*/ 8393309 w 12078891"/>
              <a:gd name="connsiteY1620" fmla="*/ 1542506 h 5907136"/>
              <a:gd name="connsiteX1621" fmla="*/ 8360729 w 12078891"/>
              <a:gd name="connsiteY1621" fmla="*/ 1509928 h 5907136"/>
              <a:gd name="connsiteX1622" fmla="*/ 8393309 w 12078891"/>
              <a:gd name="connsiteY1622" fmla="*/ 1477350 h 5907136"/>
              <a:gd name="connsiteX1623" fmla="*/ 5908087 w 12078891"/>
              <a:gd name="connsiteY1623" fmla="*/ 1476298 h 5907136"/>
              <a:gd name="connsiteX1624" fmla="*/ 5910123 w 12078891"/>
              <a:gd name="connsiteY1624" fmla="*/ 1478334 h 5907136"/>
              <a:gd name="connsiteX1625" fmla="*/ 5908087 w 12078891"/>
              <a:gd name="connsiteY1625" fmla="*/ 1480369 h 5907136"/>
              <a:gd name="connsiteX1626" fmla="*/ 5906050 w 12078891"/>
              <a:gd name="connsiteY1626" fmla="*/ 1478334 h 5907136"/>
              <a:gd name="connsiteX1627" fmla="*/ 5908087 w 12078891"/>
              <a:gd name="connsiteY1627" fmla="*/ 1476298 h 5907136"/>
              <a:gd name="connsiteX1628" fmla="*/ 10401034 w 12078891"/>
              <a:gd name="connsiteY1628" fmla="*/ 1474260 h 5907136"/>
              <a:gd name="connsiteX1629" fmla="*/ 10410197 w 12078891"/>
              <a:gd name="connsiteY1629" fmla="*/ 1483423 h 5907136"/>
              <a:gd name="connsiteX1630" fmla="*/ 10401034 w 12078891"/>
              <a:gd name="connsiteY1630" fmla="*/ 1492586 h 5907136"/>
              <a:gd name="connsiteX1631" fmla="*/ 10391871 w 12078891"/>
              <a:gd name="connsiteY1631" fmla="*/ 1483423 h 5907136"/>
              <a:gd name="connsiteX1632" fmla="*/ 10401034 w 12078891"/>
              <a:gd name="connsiteY1632" fmla="*/ 1474260 h 5907136"/>
              <a:gd name="connsiteX1633" fmla="*/ 2631798 w 12078891"/>
              <a:gd name="connsiteY1633" fmla="*/ 1469172 h 5907136"/>
              <a:gd name="connsiteX1634" fmla="*/ 2637906 w 12078891"/>
              <a:gd name="connsiteY1634" fmla="*/ 1475281 h 5907136"/>
              <a:gd name="connsiteX1635" fmla="*/ 2631798 w 12078891"/>
              <a:gd name="connsiteY1635" fmla="*/ 1481390 h 5907136"/>
              <a:gd name="connsiteX1636" fmla="*/ 2625688 w 12078891"/>
              <a:gd name="connsiteY1636" fmla="*/ 1475281 h 5907136"/>
              <a:gd name="connsiteX1637" fmla="*/ 2631798 w 12078891"/>
              <a:gd name="connsiteY1637" fmla="*/ 1469172 h 5907136"/>
              <a:gd name="connsiteX1638" fmla="*/ 8095000 w 12078891"/>
              <a:gd name="connsiteY1638" fmla="*/ 1469170 h 5907136"/>
              <a:gd name="connsiteX1639" fmla="*/ 8107217 w 12078891"/>
              <a:gd name="connsiteY1639" fmla="*/ 1481388 h 5907136"/>
              <a:gd name="connsiteX1640" fmla="*/ 8095000 w 12078891"/>
              <a:gd name="connsiteY1640" fmla="*/ 1493605 h 5907136"/>
              <a:gd name="connsiteX1641" fmla="*/ 8082783 w 12078891"/>
              <a:gd name="connsiteY1641" fmla="*/ 1481388 h 5907136"/>
              <a:gd name="connsiteX1642" fmla="*/ 8095000 w 12078891"/>
              <a:gd name="connsiteY1642" fmla="*/ 1469170 h 5907136"/>
              <a:gd name="connsiteX1643" fmla="*/ 3408677 w 12078891"/>
              <a:gd name="connsiteY1643" fmla="*/ 1462072 h 5907136"/>
              <a:gd name="connsiteX1644" fmla="*/ 3413767 w 12078891"/>
              <a:gd name="connsiteY1644" fmla="*/ 1467163 h 5907136"/>
              <a:gd name="connsiteX1645" fmla="*/ 3408677 w 12078891"/>
              <a:gd name="connsiteY1645" fmla="*/ 1472253 h 5907136"/>
              <a:gd name="connsiteX1646" fmla="*/ 3403585 w 12078891"/>
              <a:gd name="connsiteY1646" fmla="*/ 1467163 h 5907136"/>
              <a:gd name="connsiteX1647" fmla="*/ 3408677 w 12078891"/>
              <a:gd name="connsiteY1647" fmla="*/ 1462072 h 5907136"/>
              <a:gd name="connsiteX1648" fmla="*/ 3686616 w 12078891"/>
              <a:gd name="connsiteY1648" fmla="*/ 1449860 h 5907136"/>
              <a:gd name="connsiteX1649" fmla="*/ 3690689 w 12078891"/>
              <a:gd name="connsiteY1649" fmla="*/ 1453933 h 5907136"/>
              <a:gd name="connsiteX1650" fmla="*/ 3686616 w 12078891"/>
              <a:gd name="connsiteY1650" fmla="*/ 1458006 h 5907136"/>
              <a:gd name="connsiteX1651" fmla="*/ 3682544 w 12078891"/>
              <a:gd name="connsiteY1651" fmla="*/ 1453933 h 5907136"/>
              <a:gd name="connsiteX1652" fmla="*/ 3686616 w 12078891"/>
              <a:gd name="connsiteY1652" fmla="*/ 1449860 h 5907136"/>
              <a:gd name="connsiteX1653" fmla="*/ 8790374 w 12078891"/>
              <a:gd name="connsiteY1653" fmla="*/ 1447825 h 5907136"/>
              <a:gd name="connsiteX1654" fmla="*/ 8795464 w 12078891"/>
              <a:gd name="connsiteY1654" fmla="*/ 1452917 h 5907136"/>
              <a:gd name="connsiteX1655" fmla="*/ 8790374 w 12078891"/>
              <a:gd name="connsiteY1655" fmla="*/ 1458007 h 5907136"/>
              <a:gd name="connsiteX1656" fmla="*/ 8785283 w 12078891"/>
              <a:gd name="connsiteY1656" fmla="*/ 1452917 h 5907136"/>
              <a:gd name="connsiteX1657" fmla="*/ 8790374 w 12078891"/>
              <a:gd name="connsiteY1657" fmla="*/ 1447825 h 5907136"/>
              <a:gd name="connsiteX1658" fmla="*/ 10691198 w 12078891"/>
              <a:gd name="connsiteY1658" fmla="*/ 1418293 h 5907136"/>
              <a:gd name="connsiteX1659" fmla="*/ 10696288 w 12078891"/>
              <a:gd name="connsiteY1659" fmla="*/ 1423383 h 5907136"/>
              <a:gd name="connsiteX1660" fmla="*/ 10691198 w 12078891"/>
              <a:gd name="connsiteY1660" fmla="*/ 1428476 h 5907136"/>
              <a:gd name="connsiteX1661" fmla="*/ 10686107 w 12078891"/>
              <a:gd name="connsiteY1661" fmla="*/ 1423383 h 5907136"/>
              <a:gd name="connsiteX1662" fmla="*/ 10691198 w 12078891"/>
              <a:gd name="connsiteY1662" fmla="*/ 1418293 h 5907136"/>
              <a:gd name="connsiteX1663" fmla="*/ 3349636 w 12078891"/>
              <a:gd name="connsiteY1663" fmla="*/ 1409134 h 5907136"/>
              <a:gd name="connsiteX1664" fmla="*/ 3358800 w 12078891"/>
              <a:gd name="connsiteY1664" fmla="*/ 1418293 h 5907136"/>
              <a:gd name="connsiteX1665" fmla="*/ 3349636 w 12078891"/>
              <a:gd name="connsiteY1665" fmla="*/ 1427460 h 5907136"/>
              <a:gd name="connsiteX1666" fmla="*/ 3340474 w 12078891"/>
              <a:gd name="connsiteY1666" fmla="*/ 1418293 h 5907136"/>
              <a:gd name="connsiteX1667" fmla="*/ 3349636 w 12078891"/>
              <a:gd name="connsiteY1667" fmla="*/ 1409134 h 5907136"/>
              <a:gd name="connsiteX1668" fmla="*/ 4588610 w 12078891"/>
              <a:gd name="connsiteY1668" fmla="*/ 1397903 h 5907136"/>
              <a:gd name="connsiteX1669" fmla="*/ 4596755 w 12078891"/>
              <a:gd name="connsiteY1669" fmla="*/ 1406048 h 5907136"/>
              <a:gd name="connsiteX1670" fmla="*/ 4588610 w 12078891"/>
              <a:gd name="connsiteY1670" fmla="*/ 1414193 h 5907136"/>
              <a:gd name="connsiteX1671" fmla="*/ 4580466 w 12078891"/>
              <a:gd name="connsiteY1671" fmla="*/ 1406048 h 5907136"/>
              <a:gd name="connsiteX1672" fmla="*/ 4588610 w 12078891"/>
              <a:gd name="connsiteY1672" fmla="*/ 1397903 h 5907136"/>
              <a:gd name="connsiteX1673" fmla="*/ 1814297 w 12078891"/>
              <a:gd name="connsiteY1673" fmla="*/ 1390807 h 5907136"/>
              <a:gd name="connsiteX1674" fmla="*/ 1835677 w 12078891"/>
              <a:gd name="connsiteY1674" fmla="*/ 1412190 h 5907136"/>
              <a:gd name="connsiteX1675" fmla="*/ 1814297 w 12078891"/>
              <a:gd name="connsiteY1675" fmla="*/ 1433570 h 5907136"/>
              <a:gd name="connsiteX1676" fmla="*/ 1792917 w 12078891"/>
              <a:gd name="connsiteY1676" fmla="*/ 1412190 h 5907136"/>
              <a:gd name="connsiteX1677" fmla="*/ 1814297 w 12078891"/>
              <a:gd name="connsiteY1677" fmla="*/ 1390807 h 5907136"/>
              <a:gd name="connsiteX1678" fmla="*/ 9676136 w 12078891"/>
              <a:gd name="connsiteY1678" fmla="*/ 1389757 h 5907136"/>
              <a:gd name="connsiteX1679" fmla="*/ 9679190 w 12078891"/>
              <a:gd name="connsiteY1679" fmla="*/ 1392811 h 5907136"/>
              <a:gd name="connsiteX1680" fmla="*/ 9676136 w 12078891"/>
              <a:gd name="connsiteY1680" fmla="*/ 1395866 h 5907136"/>
              <a:gd name="connsiteX1681" fmla="*/ 9673081 w 12078891"/>
              <a:gd name="connsiteY1681" fmla="*/ 1392811 h 5907136"/>
              <a:gd name="connsiteX1682" fmla="*/ 9676136 w 12078891"/>
              <a:gd name="connsiteY1682" fmla="*/ 1389757 h 5907136"/>
              <a:gd name="connsiteX1683" fmla="*/ 12015767 w 12078891"/>
              <a:gd name="connsiteY1683" fmla="*/ 1375502 h 5907136"/>
              <a:gd name="connsiteX1684" fmla="*/ 12018821 w 12078891"/>
              <a:gd name="connsiteY1684" fmla="*/ 1378556 h 5907136"/>
              <a:gd name="connsiteX1685" fmla="*/ 12015767 w 12078891"/>
              <a:gd name="connsiteY1685" fmla="*/ 1381611 h 5907136"/>
              <a:gd name="connsiteX1686" fmla="*/ 12012713 w 12078891"/>
              <a:gd name="connsiteY1686" fmla="*/ 1378556 h 5907136"/>
              <a:gd name="connsiteX1687" fmla="*/ 12015767 w 12078891"/>
              <a:gd name="connsiteY1687" fmla="*/ 1375502 h 5907136"/>
              <a:gd name="connsiteX1688" fmla="*/ 9431787 w 12078891"/>
              <a:gd name="connsiteY1688" fmla="*/ 1368376 h 5907136"/>
              <a:gd name="connsiteX1689" fmla="*/ 9437896 w 12078891"/>
              <a:gd name="connsiteY1689" fmla="*/ 1373467 h 5907136"/>
              <a:gd name="connsiteX1690" fmla="*/ 9431787 w 12078891"/>
              <a:gd name="connsiteY1690" fmla="*/ 1379575 h 5907136"/>
              <a:gd name="connsiteX1691" fmla="*/ 9425678 w 12078891"/>
              <a:gd name="connsiteY1691" fmla="*/ 1373467 h 5907136"/>
              <a:gd name="connsiteX1692" fmla="*/ 9431787 w 12078891"/>
              <a:gd name="connsiteY1692" fmla="*/ 1368376 h 5907136"/>
              <a:gd name="connsiteX1693" fmla="*/ 7596123 w 12078891"/>
              <a:gd name="connsiteY1693" fmla="*/ 1359243 h 5907136"/>
              <a:gd name="connsiteX1694" fmla="*/ 7604268 w 12078891"/>
              <a:gd name="connsiteY1694" fmla="*/ 1367389 h 5907136"/>
              <a:gd name="connsiteX1695" fmla="*/ 7596123 w 12078891"/>
              <a:gd name="connsiteY1695" fmla="*/ 1374515 h 5907136"/>
              <a:gd name="connsiteX1696" fmla="*/ 7587978 w 12078891"/>
              <a:gd name="connsiteY1696" fmla="*/ 1367389 h 5907136"/>
              <a:gd name="connsiteX1697" fmla="*/ 7596123 w 12078891"/>
              <a:gd name="connsiteY1697" fmla="*/ 1359243 h 5907136"/>
              <a:gd name="connsiteX1698" fmla="*/ 5364445 w 12078891"/>
              <a:gd name="connsiteY1698" fmla="*/ 1346011 h 5907136"/>
              <a:gd name="connsiteX1699" fmla="*/ 5381754 w 12078891"/>
              <a:gd name="connsiteY1699" fmla="*/ 1363320 h 5907136"/>
              <a:gd name="connsiteX1700" fmla="*/ 5364445 w 12078891"/>
              <a:gd name="connsiteY1700" fmla="*/ 1380628 h 5907136"/>
              <a:gd name="connsiteX1701" fmla="*/ 5347139 w 12078891"/>
              <a:gd name="connsiteY1701" fmla="*/ 1363320 h 5907136"/>
              <a:gd name="connsiteX1702" fmla="*/ 5364445 w 12078891"/>
              <a:gd name="connsiteY1702" fmla="*/ 1346011 h 5907136"/>
              <a:gd name="connsiteX1703" fmla="*/ 12059547 w 12078891"/>
              <a:gd name="connsiteY1703" fmla="*/ 1314439 h 5907136"/>
              <a:gd name="connsiteX1704" fmla="*/ 12064637 w 12078891"/>
              <a:gd name="connsiteY1704" fmla="*/ 1319529 h 5907136"/>
              <a:gd name="connsiteX1705" fmla="*/ 12059547 w 12078891"/>
              <a:gd name="connsiteY1705" fmla="*/ 1324620 h 5907136"/>
              <a:gd name="connsiteX1706" fmla="*/ 12054456 w 12078891"/>
              <a:gd name="connsiteY1706" fmla="*/ 1319529 h 5907136"/>
              <a:gd name="connsiteX1707" fmla="*/ 12059547 w 12078891"/>
              <a:gd name="connsiteY1707" fmla="*/ 1314439 h 5907136"/>
              <a:gd name="connsiteX1708" fmla="*/ 11131025 w 12078891"/>
              <a:gd name="connsiteY1708" fmla="*/ 1300174 h 5907136"/>
              <a:gd name="connsiteX1709" fmla="*/ 11149350 w 12078891"/>
              <a:gd name="connsiteY1709" fmla="*/ 1318500 h 5907136"/>
              <a:gd name="connsiteX1710" fmla="*/ 11131025 w 12078891"/>
              <a:gd name="connsiteY1710" fmla="*/ 1336827 h 5907136"/>
              <a:gd name="connsiteX1711" fmla="*/ 11112698 w 12078891"/>
              <a:gd name="connsiteY1711" fmla="*/ 1318500 h 5907136"/>
              <a:gd name="connsiteX1712" fmla="*/ 11131025 w 12078891"/>
              <a:gd name="connsiteY1712" fmla="*/ 1300174 h 5907136"/>
              <a:gd name="connsiteX1713" fmla="*/ 8098055 w 12078891"/>
              <a:gd name="connsiteY1713" fmla="*/ 1297139 h 5907136"/>
              <a:gd name="connsiteX1714" fmla="*/ 8133689 w 12078891"/>
              <a:gd name="connsiteY1714" fmla="*/ 1332775 h 5907136"/>
              <a:gd name="connsiteX1715" fmla="*/ 8098055 w 12078891"/>
              <a:gd name="connsiteY1715" fmla="*/ 1368410 h 5907136"/>
              <a:gd name="connsiteX1716" fmla="*/ 8062421 w 12078891"/>
              <a:gd name="connsiteY1716" fmla="*/ 1332775 h 5907136"/>
              <a:gd name="connsiteX1717" fmla="*/ 8098055 w 12078891"/>
              <a:gd name="connsiteY1717" fmla="*/ 1297139 h 5907136"/>
              <a:gd name="connsiteX1718" fmla="*/ 5691230 w 12078891"/>
              <a:gd name="connsiteY1718" fmla="*/ 1264529 h 5907136"/>
              <a:gd name="connsiteX1719" fmla="*/ 5701411 w 12078891"/>
              <a:gd name="connsiteY1719" fmla="*/ 1274710 h 5907136"/>
              <a:gd name="connsiteX1720" fmla="*/ 5691230 w 12078891"/>
              <a:gd name="connsiteY1720" fmla="*/ 1284890 h 5907136"/>
              <a:gd name="connsiteX1721" fmla="*/ 5681049 w 12078891"/>
              <a:gd name="connsiteY1721" fmla="*/ 1274710 h 5907136"/>
              <a:gd name="connsiteX1722" fmla="*/ 5691230 w 12078891"/>
              <a:gd name="connsiteY1722" fmla="*/ 1264529 h 5907136"/>
              <a:gd name="connsiteX1723" fmla="*/ 10805227 w 12078891"/>
              <a:gd name="connsiteY1723" fmla="*/ 1263541 h 5907136"/>
              <a:gd name="connsiteX1724" fmla="*/ 10818462 w 12078891"/>
              <a:gd name="connsiteY1724" fmla="*/ 1276776 h 5907136"/>
              <a:gd name="connsiteX1725" fmla="*/ 10805227 w 12078891"/>
              <a:gd name="connsiteY1725" fmla="*/ 1290011 h 5907136"/>
              <a:gd name="connsiteX1726" fmla="*/ 10791991 w 12078891"/>
              <a:gd name="connsiteY1726" fmla="*/ 1276776 h 5907136"/>
              <a:gd name="connsiteX1727" fmla="*/ 10805227 w 12078891"/>
              <a:gd name="connsiteY1727" fmla="*/ 1263541 h 5907136"/>
              <a:gd name="connsiteX1728" fmla="*/ 298292 w 12078891"/>
              <a:gd name="connsiteY1728" fmla="*/ 1260468 h 5907136"/>
              <a:gd name="connsiteX1729" fmla="*/ 408248 w 12078891"/>
              <a:gd name="connsiteY1729" fmla="*/ 1369407 h 5907136"/>
              <a:gd name="connsiteX1730" fmla="*/ 298292 w 12078891"/>
              <a:gd name="connsiteY1730" fmla="*/ 1478349 h 5907136"/>
              <a:gd name="connsiteX1731" fmla="*/ 188336 w 12078891"/>
              <a:gd name="connsiteY1731" fmla="*/ 1369407 h 5907136"/>
              <a:gd name="connsiteX1732" fmla="*/ 298292 w 12078891"/>
              <a:gd name="connsiteY1732" fmla="*/ 1260468 h 5907136"/>
              <a:gd name="connsiteX1733" fmla="*/ 11437477 w 12078891"/>
              <a:gd name="connsiteY1733" fmla="*/ 1252334 h 5907136"/>
              <a:gd name="connsiteX1734" fmla="*/ 11459875 w 12078891"/>
              <a:gd name="connsiteY1734" fmla="*/ 1274732 h 5907136"/>
              <a:gd name="connsiteX1735" fmla="*/ 11437477 w 12078891"/>
              <a:gd name="connsiteY1735" fmla="*/ 1297131 h 5907136"/>
              <a:gd name="connsiteX1736" fmla="*/ 11415078 w 12078891"/>
              <a:gd name="connsiteY1736" fmla="*/ 1274732 h 5907136"/>
              <a:gd name="connsiteX1737" fmla="*/ 11437477 w 12078891"/>
              <a:gd name="connsiteY1737" fmla="*/ 1252334 h 5907136"/>
              <a:gd name="connsiteX1738" fmla="*/ 3814846 w 12078891"/>
              <a:gd name="connsiteY1738" fmla="*/ 1200388 h 5907136"/>
              <a:gd name="connsiteX1739" fmla="*/ 3818919 w 12078891"/>
              <a:gd name="connsiteY1739" fmla="*/ 1204460 h 5907136"/>
              <a:gd name="connsiteX1740" fmla="*/ 3814846 w 12078891"/>
              <a:gd name="connsiteY1740" fmla="*/ 1208533 h 5907136"/>
              <a:gd name="connsiteX1741" fmla="*/ 3810773 w 12078891"/>
              <a:gd name="connsiteY1741" fmla="*/ 1204460 h 5907136"/>
              <a:gd name="connsiteX1742" fmla="*/ 3814846 w 12078891"/>
              <a:gd name="connsiteY1742" fmla="*/ 1200388 h 5907136"/>
              <a:gd name="connsiteX1743" fmla="*/ 9736204 w 12078891"/>
              <a:gd name="connsiteY1743" fmla="*/ 1192272 h 5907136"/>
              <a:gd name="connsiteX1744" fmla="*/ 9771838 w 12078891"/>
              <a:gd name="connsiteY1744" fmla="*/ 1227907 h 5907136"/>
              <a:gd name="connsiteX1745" fmla="*/ 9736204 w 12078891"/>
              <a:gd name="connsiteY1745" fmla="*/ 1263541 h 5907136"/>
              <a:gd name="connsiteX1746" fmla="*/ 9699552 w 12078891"/>
              <a:gd name="connsiteY1746" fmla="*/ 1227907 h 5907136"/>
              <a:gd name="connsiteX1747" fmla="*/ 9736204 w 12078891"/>
              <a:gd name="connsiteY1747" fmla="*/ 1192272 h 5907136"/>
              <a:gd name="connsiteX1748" fmla="*/ 10679998 w 12078891"/>
              <a:gd name="connsiteY1748" fmla="*/ 1188190 h 5907136"/>
              <a:gd name="connsiteX1749" fmla="*/ 10687125 w 12078891"/>
              <a:gd name="connsiteY1749" fmla="*/ 1195319 h 5907136"/>
              <a:gd name="connsiteX1750" fmla="*/ 10679998 w 12078891"/>
              <a:gd name="connsiteY1750" fmla="*/ 1202445 h 5907136"/>
              <a:gd name="connsiteX1751" fmla="*/ 10672872 w 12078891"/>
              <a:gd name="connsiteY1751" fmla="*/ 1195319 h 5907136"/>
              <a:gd name="connsiteX1752" fmla="*/ 10679998 w 12078891"/>
              <a:gd name="connsiteY1752" fmla="*/ 1188190 h 5907136"/>
              <a:gd name="connsiteX1753" fmla="*/ 1609646 w 12078891"/>
              <a:gd name="connsiteY1753" fmla="*/ 1183104 h 5907136"/>
              <a:gd name="connsiteX1754" fmla="*/ 1614735 w 12078891"/>
              <a:gd name="connsiteY1754" fmla="*/ 1188193 h 5907136"/>
              <a:gd name="connsiteX1755" fmla="*/ 1609646 w 12078891"/>
              <a:gd name="connsiteY1755" fmla="*/ 1193283 h 5907136"/>
              <a:gd name="connsiteX1756" fmla="*/ 1604554 w 12078891"/>
              <a:gd name="connsiteY1756" fmla="*/ 1188193 h 5907136"/>
              <a:gd name="connsiteX1757" fmla="*/ 1609646 w 12078891"/>
              <a:gd name="connsiteY1757" fmla="*/ 1183104 h 5907136"/>
              <a:gd name="connsiteX1758" fmla="*/ 8997051 w 12078891"/>
              <a:gd name="connsiteY1758" fmla="*/ 1183079 h 5907136"/>
              <a:gd name="connsiteX1759" fmla="*/ 9006214 w 12078891"/>
              <a:gd name="connsiteY1759" fmla="*/ 1192241 h 5907136"/>
              <a:gd name="connsiteX1760" fmla="*/ 8997051 w 12078891"/>
              <a:gd name="connsiteY1760" fmla="*/ 1201404 h 5907136"/>
              <a:gd name="connsiteX1761" fmla="*/ 8987888 w 12078891"/>
              <a:gd name="connsiteY1761" fmla="*/ 1192241 h 5907136"/>
              <a:gd name="connsiteX1762" fmla="*/ 8997051 w 12078891"/>
              <a:gd name="connsiteY1762" fmla="*/ 1183079 h 5907136"/>
              <a:gd name="connsiteX1763" fmla="*/ 2764214 w 12078891"/>
              <a:gd name="connsiteY1763" fmla="*/ 1173943 h 5907136"/>
              <a:gd name="connsiteX1764" fmla="*/ 2772359 w 12078891"/>
              <a:gd name="connsiteY1764" fmla="*/ 1182089 h 5907136"/>
              <a:gd name="connsiteX1765" fmla="*/ 2764214 w 12078891"/>
              <a:gd name="connsiteY1765" fmla="*/ 1190233 h 5907136"/>
              <a:gd name="connsiteX1766" fmla="*/ 2756067 w 12078891"/>
              <a:gd name="connsiteY1766" fmla="*/ 1182089 h 5907136"/>
              <a:gd name="connsiteX1767" fmla="*/ 2764214 w 12078891"/>
              <a:gd name="connsiteY1767" fmla="*/ 1173943 h 5907136"/>
              <a:gd name="connsiteX1768" fmla="*/ 2648148 w 12078891"/>
              <a:gd name="connsiteY1768" fmla="*/ 1159690 h 5907136"/>
              <a:gd name="connsiteX1769" fmla="*/ 2656293 w 12078891"/>
              <a:gd name="connsiteY1769" fmla="*/ 1167833 h 5907136"/>
              <a:gd name="connsiteX1770" fmla="*/ 2648148 w 12078891"/>
              <a:gd name="connsiteY1770" fmla="*/ 1175980 h 5907136"/>
              <a:gd name="connsiteX1771" fmla="*/ 2640003 w 12078891"/>
              <a:gd name="connsiteY1771" fmla="*/ 1167833 h 5907136"/>
              <a:gd name="connsiteX1772" fmla="*/ 2648148 w 12078891"/>
              <a:gd name="connsiteY1772" fmla="*/ 1159690 h 5907136"/>
              <a:gd name="connsiteX1773" fmla="*/ 4093873 w 12078891"/>
              <a:gd name="connsiteY1773" fmla="*/ 1127106 h 5907136"/>
              <a:gd name="connsiteX1774" fmla="*/ 4107107 w 12078891"/>
              <a:gd name="connsiteY1774" fmla="*/ 1140346 h 5907136"/>
              <a:gd name="connsiteX1775" fmla="*/ 4093873 w 12078891"/>
              <a:gd name="connsiteY1775" fmla="*/ 1153581 h 5907136"/>
              <a:gd name="connsiteX1776" fmla="*/ 4080636 w 12078891"/>
              <a:gd name="connsiteY1776" fmla="*/ 1140346 h 5907136"/>
              <a:gd name="connsiteX1777" fmla="*/ 4093873 w 12078891"/>
              <a:gd name="connsiteY1777" fmla="*/ 1127106 h 5907136"/>
              <a:gd name="connsiteX1778" fmla="*/ 4586598 w 12078891"/>
              <a:gd name="connsiteY1778" fmla="*/ 1109799 h 5907136"/>
              <a:gd name="connsiteX1779" fmla="*/ 4590671 w 12078891"/>
              <a:gd name="connsiteY1779" fmla="*/ 1113871 h 5907136"/>
              <a:gd name="connsiteX1780" fmla="*/ 4586598 w 12078891"/>
              <a:gd name="connsiteY1780" fmla="*/ 1117944 h 5907136"/>
              <a:gd name="connsiteX1781" fmla="*/ 4582523 w 12078891"/>
              <a:gd name="connsiteY1781" fmla="*/ 1113871 h 5907136"/>
              <a:gd name="connsiteX1782" fmla="*/ 4586598 w 12078891"/>
              <a:gd name="connsiteY1782" fmla="*/ 1109799 h 5907136"/>
              <a:gd name="connsiteX1783" fmla="*/ 7513655 w 12078891"/>
              <a:gd name="connsiteY1783" fmla="*/ 1097557 h 5907136"/>
              <a:gd name="connsiteX1784" fmla="*/ 7515692 w 12078891"/>
              <a:gd name="connsiteY1784" fmla="*/ 1099593 h 5907136"/>
              <a:gd name="connsiteX1785" fmla="*/ 7513655 w 12078891"/>
              <a:gd name="connsiteY1785" fmla="*/ 1101630 h 5907136"/>
              <a:gd name="connsiteX1786" fmla="*/ 7511619 w 12078891"/>
              <a:gd name="connsiteY1786" fmla="*/ 1099593 h 5907136"/>
              <a:gd name="connsiteX1787" fmla="*/ 7513655 w 12078891"/>
              <a:gd name="connsiteY1787" fmla="*/ 1097557 h 5907136"/>
              <a:gd name="connsiteX1788" fmla="*/ 3753810 w 12078891"/>
              <a:gd name="connsiteY1788" fmla="*/ 1095550 h 5907136"/>
              <a:gd name="connsiteX1789" fmla="*/ 3776207 w 12078891"/>
              <a:gd name="connsiteY1789" fmla="*/ 1117946 h 5907136"/>
              <a:gd name="connsiteX1790" fmla="*/ 3753810 w 12078891"/>
              <a:gd name="connsiteY1790" fmla="*/ 1140347 h 5907136"/>
              <a:gd name="connsiteX1791" fmla="*/ 3731412 w 12078891"/>
              <a:gd name="connsiteY1791" fmla="*/ 1117946 h 5907136"/>
              <a:gd name="connsiteX1792" fmla="*/ 3753810 w 12078891"/>
              <a:gd name="connsiteY1792" fmla="*/ 1095550 h 5907136"/>
              <a:gd name="connsiteX1793" fmla="*/ 4764761 w 12078891"/>
              <a:gd name="connsiteY1793" fmla="*/ 1095542 h 5907136"/>
              <a:gd name="connsiteX1794" fmla="*/ 4774946 w 12078891"/>
              <a:gd name="connsiteY1794" fmla="*/ 1105725 h 5907136"/>
              <a:gd name="connsiteX1795" fmla="*/ 4764761 w 12078891"/>
              <a:gd name="connsiteY1795" fmla="*/ 1115903 h 5907136"/>
              <a:gd name="connsiteX1796" fmla="*/ 4754580 w 12078891"/>
              <a:gd name="connsiteY1796" fmla="*/ 1105725 h 5907136"/>
              <a:gd name="connsiteX1797" fmla="*/ 4764761 w 12078891"/>
              <a:gd name="connsiteY1797" fmla="*/ 1095542 h 5907136"/>
              <a:gd name="connsiteX1798" fmla="*/ 10431577 w 12078891"/>
              <a:gd name="connsiteY1798" fmla="*/ 1092497 h 5907136"/>
              <a:gd name="connsiteX1799" fmla="*/ 10452957 w 12078891"/>
              <a:gd name="connsiteY1799" fmla="*/ 1113876 h 5907136"/>
              <a:gd name="connsiteX1800" fmla="*/ 10431577 w 12078891"/>
              <a:gd name="connsiteY1800" fmla="*/ 1135254 h 5907136"/>
              <a:gd name="connsiteX1801" fmla="*/ 10410197 w 12078891"/>
              <a:gd name="connsiteY1801" fmla="*/ 1113876 h 5907136"/>
              <a:gd name="connsiteX1802" fmla="*/ 10431577 w 12078891"/>
              <a:gd name="connsiteY1802" fmla="*/ 1092497 h 5907136"/>
              <a:gd name="connsiteX1803" fmla="*/ 9323867 w 12078891"/>
              <a:gd name="connsiteY1803" fmla="*/ 1089437 h 5907136"/>
              <a:gd name="connsiteX1804" fmla="*/ 9336084 w 12078891"/>
              <a:gd name="connsiteY1804" fmla="*/ 1101655 h 5907136"/>
              <a:gd name="connsiteX1805" fmla="*/ 9323867 w 12078891"/>
              <a:gd name="connsiteY1805" fmla="*/ 1113872 h 5907136"/>
              <a:gd name="connsiteX1806" fmla="*/ 9311649 w 12078891"/>
              <a:gd name="connsiteY1806" fmla="*/ 1101655 h 5907136"/>
              <a:gd name="connsiteX1807" fmla="*/ 9323867 w 12078891"/>
              <a:gd name="connsiteY1807" fmla="*/ 1089437 h 5907136"/>
              <a:gd name="connsiteX1808" fmla="*/ 10601604 w 12078891"/>
              <a:gd name="connsiteY1808" fmla="*/ 1085369 h 5907136"/>
              <a:gd name="connsiteX1809" fmla="*/ 10627057 w 12078891"/>
              <a:gd name="connsiteY1809" fmla="*/ 1109804 h 5907136"/>
              <a:gd name="connsiteX1810" fmla="*/ 10601604 w 12078891"/>
              <a:gd name="connsiteY1810" fmla="*/ 1134235 h 5907136"/>
              <a:gd name="connsiteX1811" fmla="*/ 10577169 w 12078891"/>
              <a:gd name="connsiteY1811" fmla="*/ 1109804 h 5907136"/>
              <a:gd name="connsiteX1812" fmla="*/ 10601604 w 12078891"/>
              <a:gd name="connsiteY1812" fmla="*/ 1085369 h 5907136"/>
              <a:gd name="connsiteX1813" fmla="*/ 2304983 w 12078891"/>
              <a:gd name="connsiteY1813" fmla="*/ 1076179 h 5907136"/>
              <a:gd name="connsiteX1814" fmla="*/ 2319236 w 12078891"/>
              <a:gd name="connsiteY1814" fmla="*/ 1090433 h 5907136"/>
              <a:gd name="connsiteX1815" fmla="*/ 2304983 w 12078891"/>
              <a:gd name="connsiteY1815" fmla="*/ 1104686 h 5907136"/>
              <a:gd name="connsiteX1816" fmla="*/ 2290730 w 12078891"/>
              <a:gd name="connsiteY1816" fmla="*/ 1090433 h 5907136"/>
              <a:gd name="connsiteX1817" fmla="*/ 2304983 w 12078891"/>
              <a:gd name="connsiteY1817" fmla="*/ 1076179 h 5907136"/>
              <a:gd name="connsiteX1818" fmla="*/ 6644184 w 12078891"/>
              <a:gd name="connsiteY1818" fmla="*/ 1061950 h 5907136"/>
              <a:gd name="connsiteX1819" fmla="*/ 6662511 w 12078891"/>
              <a:gd name="connsiteY1819" fmla="*/ 1080276 h 5907136"/>
              <a:gd name="connsiteX1820" fmla="*/ 6644184 w 12078891"/>
              <a:gd name="connsiteY1820" fmla="*/ 1098602 h 5907136"/>
              <a:gd name="connsiteX1821" fmla="*/ 6625858 w 12078891"/>
              <a:gd name="connsiteY1821" fmla="*/ 1080276 h 5907136"/>
              <a:gd name="connsiteX1822" fmla="*/ 6644184 w 12078891"/>
              <a:gd name="connsiteY1822" fmla="*/ 1061950 h 5907136"/>
              <a:gd name="connsiteX1823" fmla="*/ 5034577 w 12078891"/>
              <a:gd name="connsiteY1823" fmla="*/ 1060935 h 5907136"/>
              <a:gd name="connsiteX1824" fmla="*/ 5050867 w 12078891"/>
              <a:gd name="connsiteY1824" fmla="*/ 1077224 h 5907136"/>
              <a:gd name="connsiteX1825" fmla="*/ 5034577 w 12078891"/>
              <a:gd name="connsiteY1825" fmla="*/ 1093513 h 5907136"/>
              <a:gd name="connsiteX1826" fmla="*/ 5018293 w 12078891"/>
              <a:gd name="connsiteY1826" fmla="*/ 1077224 h 5907136"/>
              <a:gd name="connsiteX1827" fmla="*/ 5034577 w 12078891"/>
              <a:gd name="connsiteY1827" fmla="*/ 1060935 h 5907136"/>
              <a:gd name="connsiteX1828" fmla="*/ 4292388 w 12078891"/>
              <a:gd name="connsiteY1828" fmla="*/ 1051765 h 5907136"/>
              <a:gd name="connsiteX1829" fmla="*/ 4302574 w 12078891"/>
              <a:gd name="connsiteY1829" fmla="*/ 1061946 h 5907136"/>
              <a:gd name="connsiteX1830" fmla="*/ 4292388 w 12078891"/>
              <a:gd name="connsiteY1830" fmla="*/ 1072127 h 5907136"/>
              <a:gd name="connsiteX1831" fmla="*/ 4282213 w 12078891"/>
              <a:gd name="connsiteY1831" fmla="*/ 1061946 h 5907136"/>
              <a:gd name="connsiteX1832" fmla="*/ 4292388 w 12078891"/>
              <a:gd name="connsiteY1832" fmla="*/ 1051765 h 5907136"/>
              <a:gd name="connsiteX1833" fmla="*/ 7710152 w 12078891"/>
              <a:gd name="connsiteY1833" fmla="*/ 1027306 h 5907136"/>
              <a:gd name="connsiteX1834" fmla="*/ 7719315 w 12078891"/>
              <a:gd name="connsiteY1834" fmla="*/ 1036469 h 5907136"/>
              <a:gd name="connsiteX1835" fmla="*/ 7710152 w 12078891"/>
              <a:gd name="connsiteY1835" fmla="*/ 1045633 h 5907136"/>
              <a:gd name="connsiteX1836" fmla="*/ 7700989 w 12078891"/>
              <a:gd name="connsiteY1836" fmla="*/ 1036469 h 5907136"/>
              <a:gd name="connsiteX1837" fmla="*/ 7710152 w 12078891"/>
              <a:gd name="connsiteY1837" fmla="*/ 1027306 h 5907136"/>
              <a:gd name="connsiteX1838" fmla="*/ 1374422 w 12078891"/>
              <a:gd name="connsiteY1838" fmla="*/ 1019163 h 5907136"/>
              <a:gd name="connsiteX1839" fmla="*/ 1379512 w 12078891"/>
              <a:gd name="connsiteY1839" fmla="*/ 1024254 h 5907136"/>
              <a:gd name="connsiteX1840" fmla="*/ 1374422 w 12078891"/>
              <a:gd name="connsiteY1840" fmla="*/ 1029344 h 5907136"/>
              <a:gd name="connsiteX1841" fmla="*/ 1369331 w 12078891"/>
              <a:gd name="connsiteY1841" fmla="*/ 1024254 h 5907136"/>
              <a:gd name="connsiteX1842" fmla="*/ 1374422 w 12078891"/>
              <a:gd name="connsiteY1842" fmla="*/ 1019163 h 5907136"/>
              <a:gd name="connsiteX1843" fmla="*/ 1313392 w 12078891"/>
              <a:gd name="connsiteY1843" fmla="*/ 992716 h 5907136"/>
              <a:gd name="connsiteX1844" fmla="*/ 1335789 w 12078891"/>
              <a:gd name="connsiteY1844" fmla="*/ 1015116 h 5907136"/>
              <a:gd name="connsiteX1845" fmla="*/ 1313392 w 12078891"/>
              <a:gd name="connsiteY1845" fmla="*/ 1037514 h 5907136"/>
              <a:gd name="connsiteX1846" fmla="*/ 1290993 w 12078891"/>
              <a:gd name="connsiteY1846" fmla="*/ 1015116 h 5907136"/>
              <a:gd name="connsiteX1847" fmla="*/ 1313392 w 12078891"/>
              <a:gd name="connsiteY1847" fmla="*/ 992716 h 5907136"/>
              <a:gd name="connsiteX1848" fmla="*/ 5232076 w 12078891"/>
              <a:gd name="connsiteY1848" fmla="*/ 980492 h 5907136"/>
              <a:gd name="connsiteX1849" fmla="*/ 5241226 w 12078891"/>
              <a:gd name="connsiteY1849" fmla="*/ 989655 h 5907136"/>
              <a:gd name="connsiteX1850" fmla="*/ 5232076 w 12078891"/>
              <a:gd name="connsiteY1850" fmla="*/ 998818 h 5907136"/>
              <a:gd name="connsiteX1851" fmla="*/ 5222909 w 12078891"/>
              <a:gd name="connsiteY1851" fmla="*/ 989655 h 5907136"/>
              <a:gd name="connsiteX1852" fmla="*/ 5232076 w 12078891"/>
              <a:gd name="connsiteY1852" fmla="*/ 980492 h 5907136"/>
              <a:gd name="connsiteX1853" fmla="*/ 7707098 w 12078891"/>
              <a:gd name="connsiteY1853" fmla="*/ 969283 h 5907136"/>
              <a:gd name="connsiteX1854" fmla="*/ 7729496 w 12078891"/>
              <a:gd name="connsiteY1854" fmla="*/ 991681 h 5907136"/>
              <a:gd name="connsiteX1855" fmla="*/ 7707098 w 12078891"/>
              <a:gd name="connsiteY1855" fmla="*/ 1014079 h 5907136"/>
              <a:gd name="connsiteX1856" fmla="*/ 7684699 w 12078891"/>
              <a:gd name="connsiteY1856" fmla="*/ 991681 h 5907136"/>
              <a:gd name="connsiteX1857" fmla="*/ 7707098 w 12078891"/>
              <a:gd name="connsiteY1857" fmla="*/ 969283 h 5907136"/>
              <a:gd name="connsiteX1858" fmla="*/ 2975991 w 12078891"/>
              <a:gd name="connsiteY1858" fmla="*/ 968282 h 5907136"/>
              <a:gd name="connsiteX1859" fmla="*/ 2990748 w 12078891"/>
              <a:gd name="connsiteY1859" fmla="*/ 973373 h 5907136"/>
              <a:gd name="connsiteX1860" fmla="*/ 2994348 w 12078891"/>
              <a:gd name="connsiteY1860" fmla="*/ 982533 h 5907136"/>
              <a:gd name="connsiteX1861" fmla="*/ 3001424 w 12078891"/>
              <a:gd name="connsiteY1861" fmla="*/ 979477 h 5907136"/>
              <a:gd name="connsiteX1862" fmla="*/ 3018736 w 12078891"/>
              <a:gd name="connsiteY1862" fmla="*/ 996786 h 5907136"/>
              <a:gd name="connsiteX1863" fmla="*/ 3001424 w 12078891"/>
              <a:gd name="connsiteY1863" fmla="*/ 1014093 h 5907136"/>
              <a:gd name="connsiteX1864" fmla="*/ 2988955 w 12078891"/>
              <a:gd name="connsiteY1864" fmla="*/ 1008875 h 5907136"/>
              <a:gd name="connsiteX1865" fmla="*/ 2986581 w 12078891"/>
              <a:gd name="connsiteY1865" fmla="*/ 1002939 h 5907136"/>
              <a:gd name="connsiteX1866" fmla="*/ 2975991 w 12078891"/>
              <a:gd name="connsiteY1866" fmla="*/ 1006971 h 5907136"/>
              <a:gd name="connsiteX1867" fmla="*/ 2955628 w 12078891"/>
              <a:gd name="connsiteY1867" fmla="*/ 987627 h 5907136"/>
              <a:gd name="connsiteX1868" fmla="*/ 2956229 w 12078891"/>
              <a:gd name="connsiteY1868" fmla="*/ 986235 h 5907136"/>
              <a:gd name="connsiteX1869" fmla="*/ 2954541 w 12078891"/>
              <a:gd name="connsiteY1869" fmla="*/ 984547 h 5907136"/>
              <a:gd name="connsiteX1870" fmla="*/ 2958789 w 12078891"/>
              <a:gd name="connsiteY1870" fmla="*/ 980299 h 5907136"/>
              <a:gd name="connsiteX1871" fmla="*/ 2961612 w 12078891"/>
              <a:gd name="connsiteY1871" fmla="*/ 973754 h 5907136"/>
              <a:gd name="connsiteX1872" fmla="*/ 2975991 w 12078891"/>
              <a:gd name="connsiteY1872" fmla="*/ 968282 h 5907136"/>
              <a:gd name="connsiteX1873" fmla="*/ 11050593 w 12078891"/>
              <a:gd name="connsiteY1873" fmla="*/ 929590 h 5907136"/>
              <a:gd name="connsiteX1874" fmla="*/ 11065865 w 12078891"/>
              <a:gd name="connsiteY1874" fmla="*/ 944862 h 5907136"/>
              <a:gd name="connsiteX1875" fmla="*/ 11050593 w 12078891"/>
              <a:gd name="connsiteY1875" fmla="*/ 960134 h 5907136"/>
              <a:gd name="connsiteX1876" fmla="*/ 11035321 w 12078891"/>
              <a:gd name="connsiteY1876" fmla="*/ 944862 h 5907136"/>
              <a:gd name="connsiteX1877" fmla="*/ 11050593 w 12078891"/>
              <a:gd name="connsiteY1877" fmla="*/ 929590 h 5907136"/>
              <a:gd name="connsiteX1878" fmla="*/ 8596932 w 12078891"/>
              <a:gd name="connsiteY1878" fmla="*/ 919404 h 5907136"/>
              <a:gd name="connsiteX1879" fmla="*/ 8614240 w 12078891"/>
              <a:gd name="connsiteY1879" fmla="*/ 936711 h 5907136"/>
              <a:gd name="connsiteX1880" fmla="*/ 8596932 w 12078891"/>
              <a:gd name="connsiteY1880" fmla="*/ 954021 h 5907136"/>
              <a:gd name="connsiteX1881" fmla="*/ 8579624 w 12078891"/>
              <a:gd name="connsiteY1881" fmla="*/ 936711 h 5907136"/>
              <a:gd name="connsiteX1882" fmla="*/ 8596932 w 12078891"/>
              <a:gd name="connsiteY1882" fmla="*/ 919404 h 5907136"/>
              <a:gd name="connsiteX1883" fmla="*/ 5332854 w 12078891"/>
              <a:gd name="connsiteY1883" fmla="*/ 906151 h 5907136"/>
              <a:gd name="connsiteX1884" fmla="*/ 5339980 w 12078891"/>
              <a:gd name="connsiteY1884" fmla="*/ 913278 h 5907136"/>
              <a:gd name="connsiteX1885" fmla="*/ 5332854 w 12078891"/>
              <a:gd name="connsiteY1885" fmla="*/ 920405 h 5907136"/>
              <a:gd name="connsiteX1886" fmla="*/ 5325727 w 12078891"/>
              <a:gd name="connsiteY1886" fmla="*/ 913278 h 5907136"/>
              <a:gd name="connsiteX1887" fmla="*/ 5332854 w 12078891"/>
              <a:gd name="connsiteY1887" fmla="*/ 906151 h 5907136"/>
              <a:gd name="connsiteX1888" fmla="*/ 4459325 w 12078891"/>
              <a:gd name="connsiteY1888" fmla="*/ 895988 h 5907136"/>
              <a:gd name="connsiteX1889" fmla="*/ 4470526 w 12078891"/>
              <a:gd name="connsiteY1889" fmla="*/ 907188 h 5907136"/>
              <a:gd name="connsiteX1890" fmla="*/ 4459325 w 12078891"/>
              <a:gd name="connsiteY1890" fmla="*/ 918387 h 5907136"/>
              <a:gd name="connsiteX1891" fmla="*/ 4448126 w 12078891"/>
              <a:gd name="connsiteY1891" fmla="*/ 907188 h 5907136"/>
              <a:gd name="connsiteX1892" fmla="*/ 4459325 w 12078891"/>
              <a:gd name="connsiteY1892" fmla="*/ 895988 h 5907136"/>
              <a:gd name="connsiteX1893" fmla="*/ 7826218 w 12078891"/>
              <a:gd name="connsiteY1893" fmla="*/ 856284 h 5907136"/>
              <a:gd name="connsiteX1894" fmla="*/ 7834363 w 12078891"/>
              <a:gd name="connsiteY1894" fmla="*/ 864429 h 5907136"/>
              <a:gd name="connsiteX1895" fmla="*/ 7826218 w 12078891"/>
              <a:gd name="connsiteY1895" fmla="*/ 872574 h 5907136"/>
              <a:gd name="connsiteX1896" fmla="*/ 7818073 w 12078891"/>
              <a:gd name="connsiteY1896" fmla="*/ 864429 h 5907136"/>
              <a:gd name="connsiteX1897" fmla="*/ 7826218 w 12078891"/>
              <a:gd name="connsiteY1897" fmla="*/ 856284 h 5907136"/>
              <a:gd name="connsiteX1898" fmla="*/ 4359551 w 12078891"/>
              <a:gd name="connsiteY1898" fmla="*/ 850180 h 5907136"/>
              <a:gd name="connsiteX1899" fmla="*/ 4392132 w 12078891"/>
              <a:gd name="connsiteY1899" fmla="*/ 882760 h 5907136"/>
              <a:gd name="connsiteX1900" fmla="*/ 4359551 w 12078891"/>
              <a:gd name="connsiteY1900" fmla="*/ 915339 h 5907136"/>
              <a:gd name="connsiteX1901" fmla="*/ 4326968 w 12078891"/>
              <a:gd name="connsiteY1901" fmla="*/ 882760 h 5907136"/>
              <a:gd name="connsiteX1902" fmla="*/ 4359551 w 12078891"/>
              <a:gd name="connsiteY1902" fmla="*/ 850180 h 5907136"/>
              <a:gd name="connsiteX1903" fmla="*/ 1986347 w 12078891"/>
              <a:gd name="connsiteY1903" fmla="*/ 813521 h 5907136"/>
              <a:gd name="connsiteX1904" fmla="*/ 1993475 w 12078891"/>
              <a:gd name="connsiteY1904" fmla="*/ 819630 h 5907136"/>
              <a:gd name="connsiteX1905" fmla="*/ 1986347 w 12078891"/>
              <a:gd name="connsiteY1905" fmla="*/ 826757 h 5907136"/>
              <a:gd name="connsiteX1906" fmla="*/ 1979220 w 12078891"/>
              <a:gd name="connsiteY1906" fmla="*/ 819630 h 5907136"/>
              <a:gd name="connsiteX1907" fmla="*/ 1986347 w 12078891"/>
              <a:gd name="connsiteY1907" fmla="*/ 813521 h 5907136"/>
              <a:gd name="connsiteX1908" fmla="*/ 927522 w 12078891"/>
              <a:gd name="connsiteY1908" fmla="*/ 812507 h 5907136"/>
              <a:gd name="connsiteX1909" fmla="*/ 935667 w 12078891"/>
              <a:gd name="connsiteY1909" fmla="*/ 820652 h 5907136"/>
              <a:gd name="connsiteX1910" fmla="*/ 927522 w 12078891"/>
              <a:gd name="connsiteY1910" fmla="*/ 828797 h 5907136"/>
              <a:gd name="connsiteX1911" fmla="*/ 919377 w 12078891"/>
              <a:gd name="connsiteY1911" fmla="*/ 820652 h 5907136"/>
              <a:gd name="connsiteX1912" fmla="*/ 927522 w 12078891"/>
              <a:gd name="connsiteY1912" fmla="*/ 812507 h 5907136"/>
              <a:gd name="connsiteX1913" fmla="*/ 3198942 w 12078891"/>
              <a:gd name="connsiteY1913" fmla="*/ 766688 h 5907136"/>
              <a:gd name="connsiteX1914" fmla="*/ 3222358 w 12078891"/>
              <a:gd name="connsiteY1914" fmla="*/ 790105 h 5907136"/>
              <a:gd name="connsiteX1915" fmla="*/ 3198942 w 12078891"/>
              <a:gd name="connsiteY1915" fmla="*/ 813521 h 5907136"/>
              <a:gd name="connsiteX1916" fmla="*/ 3175523 w 12078891"/>
              <a:gd name="connsiteY1916" fmla="*/ 790105 h 5907136"/>
              <a:gd name="connsiteX1917" fmla="*/ 3198942 w 12078891"/>
              <a:gd name="connsiteY1917" fmla="*/ 766688 h 5907136"/>
              <a:gd name="connsiteX1918" fmla="*/ 994706 w 12078891"/>
              <a:gd name="connsiteY1918" fmla="*/ 754471 h 5907136"/>
              <a:gd name="connsiteX1919" fmla="*/ 1014049 w 12078891"/>
              <a:gd name="connsiteY1919" fmla="*/ 772797 h 5907136"/>
              <a:gd name="connsiteX1920" fmla="*/ 994706 w 12078891"/>
              <a:gd name="connsiteY1920" fmla="*/ 791123 h 5907136"/>
              <a:gd name="connsiteX1921" fmla="*/ 975362 w 12078891"/>
              <a:gd name="connsiteY1921" fmla="*/ 772797 h 5907136"/>
              <a:gd name="connsiteX1922" fmla="*/ 994706 w 12078891"/>
              <a:gd name="connsiteY1922" fmla="*/ 754471 h 5907136"/>
              <a:gd name="connsiteX1923" fmla="*/ 4060267 w 12078891"/>
              <a:gd name="connsiteY1923" fmla="*/ 751418 h 5907136"/>
              <a:gd name="connsiteX1924" fmla="*/ 4066377 w 12078891"/>
              <a:gd name="connsiteY1924" fmla="*/ 757527 h 5907136"/>
              <a:gd name="connsiteX1925" fmla="*/ 4060267 w 12078891"/>
              <a:gd name="connsiteY1925" fmla="*/ 763636 h 5907136"/>
              <a:gd name="connsiteX1926" fmla="*/ 4054157 w 12078891"/>
              <a:gd name="connsiteY1926" fmla="*/ 757527 h 5907136"/>
              <a:gd name="connsiteX1927" fmla="*/ 4060267 w 12078891"/>
              <a:gd name="connsiteY1927" fmla="*/ 751418 h 5907136"/>
              <a:gd name="connsiteX1928" fmla="*/ 1145336 w 12078891"/>
              <a:gd name="connsiteY1928" fmla="*/ 742230 h 5907136"/>
              <a:gd name="connsiteX1929" fmla="*/ 1148391 w 12078891"/>
              <a:gd name="connsiteY1929" fmla="*/ 745285 h 5907136"/>
              <a:gd name="connsiteX1930" fmla="*/ 1145336 w 12078891"/>
              <a:gd name="connsiteY1930" fmla="*/ 748339 h 5907136"/>
              <a:gd name="connsiteX1931" fmla="*/ 1142282 w 12078891"/>
              <a:gd name="connsiteY1931" fmla="*/ 745285 h 5907136"/>
              <a:gd name="connsiteX1932" fmla="*/ 1145336 w 12078891"/>
              <a:gd name="connsiteY1932" fmla="*/ 742230 h 5907136"/>
              <a:gd name="connsiteX1933" fmla="*/ 5388870 w 12078891"/>
              <a:gd name="connsiteY1933" fmla="*/ 739199 h 5907136"/>
              <a:gd name="connsiteX1934" fmla="*/ 5406181 w 12078891"/>
              <a:gd name="connsiteY1934" fmla="*/ 756506 h 5907136"/>
              <a:gd name="connsiteX1935" fmla="*/ 5388870 w 12078891"/>
              <a:gd name="connsiteY1935" fmla="*/ 773814 h 5907136"/>
              <a:gd name="connsiteX1936" fmla="*/ 5371564 w 12078891"/>
              <a:gd name="connsiteY1936" fmla="*/ 756506 h 5907136"/>
              <a:gd name="connsiteX1937" fmla="*/ 5388870 w 12078891"/>
              <a:gd name="connsiteY1937" fmla="*/ 739199 h 5907136"/>
              <a:gd name="connsiteX1938" fmla="*/ 11597322 w 12078891"/>
              <a:gd name="connsiteY1938" fmla="*/ 735130 h 5907136"/>
              <a:gd name="connsiteX1939" fmla="*/ 11638046 w 12078891"/>
              <a:gd name="connsiteY1939" fmla="*/ 775855 h 5907136"/>
              <a:gd name="connsiteX1940" fmla="*/ 11597322 w 12078891"/>
              <a:gd name="connsiteY1940" fmla="*/ 816579 h 5907136"/>
              <a:gd name="connsiteX1941" fmla="*/ 11556597 w 12078891"/>
              <a:gd name="connsiteY1941" fmla="*/ 775855 h 5907136"/>
              <a:gd name="connsiteX1942" fmla="*/ 11597322 w 12078891"/>
              <a:gd name="connsiteY1942" fmla="*/ 735130 h 5907136"/>
              <a:gd name="connsiteX1943" fmla="*/ 8627475 w 12078891"/>
              <a:gd name="connsiteY1943" fmla="*/ 728007 h 5907136"/>
              <a:gd name="connsiteX1944" fmla="*/ 8651909 w 12078891"/>
              <a:gd name="connsiteY1944" fmla="*/ 751424 h 5907136"/>
              <a:gd name="connsiteX1945" fmla="*/ 8627475 w 12078891"/>
              <a:gd name="connsiteY1945" fmla="*/ 774840 h 5907136"/>
              <a:gd name="connsiteX1946" fmla="*/ 8603040 w 12078891"/>
              <a:gd name="connsiteY1946" fmla="*/ 751424 h 5907136"/>
              <a:gd name="connsiteX1947" fmla="*/ 8627475 w 12078891"/>
              <a:gd name="connsiteY1947" fmla="*/ 728007 h 5907136"/>
              <a:gd name="connsiteX1948" fmla="*/ 172017 w 12078891"/>
              <a:gd name="connsiteY1948" fmla="*/ 700487 h 5907136"/>
              <a:gd name="connsiteX1949" fmla="*/ 178125 w 12078891"/>
              <a:gd name="connsiteY1949" fmla="*/ 706596 h 5907136"/>
              <a:gd name="connsiteX1950" fmla="*/ 172017 w 12078891"/>
              <a:gd name="connsiteY1950" fmla="*/ 712705 h 5907136"/>
              <a:gd name="connsiteX1951" fmla="*/ 165908 w 12078891"/>
              <a:gd name="connsiteY1951" fmla="*/ 706596 h 5907136"/>
              <a:gd name="connsiteX1952" fmla="*/ 172017 w 12078891"/>
              <a:gd name="connsiteY1952" fmla="*/ 700487 h 5907136"/>
              <a:gd name="connsiteX1953" fmla="*/ 2623699 w 12078891"/>
              <a:gd name="connsiteY1953" fmla="*/ 688293 h 5907136"/>
              <a:gd name="connsiteX1954" fmla="*/ 2639989 w 12078891"/>
              <a:gd name="connsiteY1954" fmla="*/ 704583 h 5907136"/>
              <a:gd name="connsiteX1955" fmla="*/ 2623699 w 12078891"/>
              <a:gd name="connsiteY1955" fmla="*/ 719855 h 5907136"/>
              <a:gd name="connsiteX1956" fmla="*/ 2607408 w 12078891"/>
              <a:gd name="connsiteY1956" fmla="*/ 704583 h 5907136"/>
              <a:gd name="connsiteX1957" fmla="*/ 2623699 w 12078891"/>
              <a:gd name="connsiteY1957" fmla="*/ 688293 h 5907136"/>
              <a:gd name="connsiteX1958" fmla="*/ 1419236 w 12078891"/>
              <a:gd name="connsiteY1958" fmla="*/ 677084 h 5907136"/>
              <a:gd name="connsiteX1959" fmla="*/ 1435526 w 12078891"/>
              <a:gd name="connsiteY1959" fmla="*/ 693374 h 5907136"/>
              <a:gd name="connsiteX1960" fmla="*/ 1419236 w 12078891"/>
              <a:gd name="connsiteY1960" fmla="*/ 709664 h 5907136"/>
              <a:gd name="connsiteX1961" fmla="*/ 1402946 w 12078891"/>
              <a:gd name="connsiteY1961" fmla="*/ 693374 h 5907136"/>
              <a:gd name="connsiteX1962" fmla="*/ 1419236 w 12078891"/>
              <a:gd name="connsiteY1962" fmla="*/ 677084 h 5907136"/>
              <a:gd name="connsiteX1963" fmla="*/ 221959 w 12078891"/>
              <a:gd name="connsiteY1963" fmla="*/ 674041 h 5907136"/>
              <a:gd name="connsiteX1964" fmla="*/ 236212 w 12078891"/>
              <a:gd name="connsiteY1964" fmla="*/ 688294 h 5907136"/>
              <a:gd name="connsiteX1965" fmla="*/ 221959 w 12078891"/>
              <a:gd name="connsiteY1965" fmla="*/ 702548 h 5907136"/>
              <a:gd name="connsiteX1966" fmla="*/ 207705 w 12078891"/>
              <a:gd name="connsiteY1966" fmla="*/ 688294 h 5907136"/>
              <a:gd name="connsiteX1967" fmla="*/ 221959 w 12078891"/>
              <a:gd name="connsiteY1967" fmla="*/ 674041 h 5907136"/>
              <a:gd name="connsiteX1968" fmla="*/ 2549321 w 12078891"/>
              <a:gd name="connsiteY1968" fmla="*/ 666891 h 5907136"/>
              <a:gd name="connsiteX1969" fmla="*/ 2555429 w 12078891"/>
              <a:gd name="connsiteY1969" fmla="*/ 673000 h 5907136"/>
              <a:gd name="connsiteX1970" fmla="*/ 2549321 w 12078891"/>
              <a:gd name="connsiteY1970" fmla="*/ 679109 h 5907136"/>
              <a:gd name="connsiteX1971" fmla="*/ 2543212 w 12078891"/>
              <a:gd name="connsiteY1971" fmla="*/ 673000 h 5907136"/>
              <a:gd name="connsiteX1972" fmla="*/ 2549321 w 12078891"/>
              <a:gd name="connsiteY1972" fmla="*/ 666891 h 5907136"/>
              <a:gd name="connsiteX1973" fmla="*/ 1138277 w 12078891"/>
              <a:gd name="connsiteY1973" fmla="*/ 663865 h 5907136"/>
              <a:gd name="connsiteX1974" fmla="*/ 1148458 w 12078891"/>
              <a:gd name="connsiteY1974" fmla="*/ 674046 h 5907136"/>
              <a:gd name="connsiteX1975" fmla="*/ 1138277 w 12078891"/>
              <a:gd name="connsiteY1975" fmla="*/ 684227 h 5907136"/>
              <a:gd name="connsiteX1976" fmla="*/ 1128096 w 12078891"/>
              <a:gd name="connsiteY1976" fmla="*/ 674046 h 5907136"/>
              <a:gd name="connsiteX1977" fmla="*/ 1138277 w 12078891"/>
              <a:gd name="connsiteY1977" fmla="*/ 663865 h 5907136"/>
              <a:gd name="connsiteX1978" fmla="*/ 4785103 w 12078891"/>
              <a:gd name="connsiteY1978" fmla="*/ 656710 h 5907136"/>
              <a:gd name="connsiteX1979" fmla="*/ 4789176 w 12078891"/>
              <a:gd name="connsiteY1979" fmla="*/ 660782 h 5907136"/>
              <a:gd name="connsiteX1980" fmla="*/ 4785103 w 12078891"/>
              <a:gd name="connsiteY1980" fmla="*/ 664855 h 5907136"/>
              <a:gd name="connsiteX1981" fmla="*/ 4781032 w 12078891"/>
              <a:gd name="connsiteY1981" fmla="*/ 660782 h 5907136"/>
              <a:gd name="connsiteX1982" fmla="*/ 4785103 w 12078891"/>
              <a:gd name="connsiteY1982" fmla="*/ 656710 h 5907136"/>
              <a:gd name="connsiteX1983" fmla="*/ 6443616 w 12078891"/>
              <a:gd name="connsiteY1983" fmla="*/ 651641 h 5907136"/>
              <a:gd name="connsiteX1984" fmla="*/ 6455832 w 12078891"/>
              <a:gd name="connsiteY1984" fmla="*/ 663859 h 5907136"/>
              <a:gd name="connsiteX1985" fmla="*/ 6443616 w 12078891"/>
              <a:gd name="connsiteY1985" fmla="*/ 676076 h 5907136"/>
              <a:gd name="connsiteX1986" fmla="*/ 6431398 w 12078891"/>
              <a:gd name="connsiteY1986" fmla="*/ 663859 h 5907136"/>
              <a:gd name="connsiteX1987" fmla="*/ 6443616 w 12078891"/>
              <a:gd name="connsiteY1987" fmla="*/ 651641 h 5907136"/>
              <a:gd name="connsiteX1988" fmla="*/ 3110366 w 12078891"/>
              <a:gd name="connsiteY1988" fmla="*/ 648590 h 5907136"/>
              <a:gd name="connsiteX1989" fmla="*/ 3124621 w 12078891"/>
              <a:gd name="connsiteY1989" fmla="*/ 662844 h 5907136"/>
              <a:gd name="connsiteX1990" fmla="*/ 3110366 w 12078891"/>
              <a:gd name="connsiteY1990" fmla="*/ 677097 h 5907136"/>
              <a:gd name="connsiteX1991" fmla="*/ 3096114 w 12078891"/>
              <a:gd name="connsiteY1991" fmla="*/ 662844 h 5907136"/>
              <a:gd name="connsiteX1992" fmla="*/ 3110366 w 12078891"/>
              <a:gd name="connsiteY1992" fmla="*/ 648590 h 5907136"/>
              <a:gd name="connsiteX1993" fmla="*/ 4397201 w 12078891"/>
              <a:gd name="connsiteY1993" fmla="*/ 629220 h 5907136"/>
              <a:gd name="connsiteX1994" fmla="*/ 4401274 w 12078891"/>
              <a:gd name="connsiteY1994" fmla="*/ 633293 h 5907136"/>
              <a:gd name="connsiteX1995" fmla="*/ 4397201 w 12078891"/>
              <a:gd name="connsiteY1995" fmla="*/ 637365 h 5907136"/>
              <a:gd name="connsiteX1996" fmla="*/ 4393129 w 12078891"/>
              <a:gd name="connsiteY1996" fmla="*/ 633293 h 5907136"/>
              <a:gd name="connsiteX1997" fmla="*/ 4397201 w 12078891"/>
              <a:gd name="connsiteY1997" fmla="*/ 629220 h 5907136"/>
              <a:gd name="connsiteX1998" fmla="*/ 743181 w 12078891"/>
              <a:gd name="connsiteY1998" fmla="*/ 564060 h 5907136"/>
              <a:gd name="connsiteX1999" fmla="*/ 748271 w 12078891"/>
              <a:gd name="connsiteY1999" fmla="*/ 568132 h 5907136"/>
              <a:gd name="connsiteX2000" fmla="*/ 743181 w 12078891"/>
              <a:gd name="connsiteY2000" fmla="*/ 572205 h 5907136"/>
              <a:gd name="connsiteX2001" fmla="*/ 738090 w 12078891"/>
              <a:gd name="connsiteY2001" fmla="*/ 568132 h 5907136"/>
              <a:gd name="connsiteX2002" fmla="*/ 743181 w 12078891"/>
              <a:gd name="connsiteY2002" fmla="*/ 564060 h 5907136"/>
              <a:gd name="connsiteX2003" fmla="*/ 5325756 w 12078891"/>
              <a:gd name="connsiteY2003" fmla="*/ 552890 h 5907136"/>
              <a:gd name="connsiteX2004" fmla="*/ 5378697 w 12078891"/>
              <a:gd name="connsiteY2004" fmla="*/ 604813 h 5907136"/>
              <a:gd name="connsiteX2005" fmla="*/ 5325756 w 12078891"/>
              <a:gd name="connsiteY2005" fmla="*/ 656737 h 5907136"/>
              <a:gd name="connsiteX2006" fmla="*/ 5272813 w 12078891"/>
              <a:gd name="connsiteY2006" fmla="*/ 604813 h 5907136"/>
              <a:gd name="connsiteX2007" fmla="*/ 5325756 w 12078891"/>
              <a:gd name="connsiteY2007" fmla="*/ 552890 h 5907136"/>
              <a:gd name="connsiteX2008" fmla="*/ 777848 w 12078891"/>
              <a:gd name="connsiteY2008" fmla="*/ 531504 h 5907136"/>
              <a:gd name="connsiteX2009" fmla="*/ 797192 w 12078891"/>
              <a:gd name="connsiteY2009" fmla="*/ 550848 h 5907136"/>
              <a:gd name="connsiteX2010" fmla="*/ 777848 w 12078891"/>
              <a:gd name="connsiteY2010" fmla="*/ 570192 h 5907136"/>
              <a:gd name="connsiteX2011" fmla="*/ 758504 w 12078891"/>
              <a:gd name="connsiteY2011" fmla="*/ 550848 h 5907136"/>
              <a:gd name="connsiteX2012" fmla="*/ 777848 w 12078891"/>
              <a:gd name="connsiteY2012" fmla="*/ 531504 h 5907136"/>
              <a:gd name="connsiteX2013" fmla="*/ 10168903 w 12078891"/>
              <a:gd name="connsiteY2013" fmla="*/ 524376 h 5907136"/>
              <a:gd name="connsiteX2014" fmla="*/ 10175013 w 12078891"/>
              <a:gd name="connsiteY2014" fmla="*/ 530485 h 5907136"/>
              <a:gd name="connsiteX2015" fmla="*/ 10168903 w 12078891"/>
              <a:gd name="connsiteY2015" fmla="*/ 536594 h 5907136"/>
              <a:gd name="connsiteX2016" fmla="*/ 10162795 w 12078891"/>
              <a:gd name="connsiteY2016" fmla="*/ 530485 h 5907136"/>
              <a:gd name="connsiteX2017" fmla="*/ 10168903 w 12078891"/>
              <a:gd name="connsiteY2017" fmla="*/ 524376 h 5907136"/>
              <a:gd name="connsiteX2018" fmla="*/ 6053676 w 12078891"/>
              <a:gd name="connsiteY2018" fmla="*/ 522319 h 5907136"/>
              <a:gd name="connsiteX2019" fmla="*/ 6058766 w 12078891"/>
              <a:gd name="connsiteY2019" fmla="*/ 527410 h 5907136"/>
              <a:gd name="connsiteX2020" fmla="*/ 6053676 w 12078891"/>
              <a:gd name="connsiteY2020" fmla="*/ 532500 h 5907136"/>
              <a:gd name="connsiteX2021" fmla="*/ 6048585 w 12078891"/>
              <a:gd name="connsiteY2021" fmla="*/ 527410 h 5907136"/>
              <a:gd name="connsiteX2022" fmla="*/ 6053676 w 12078891"/>
              <a:gd name="connsiteY2022" fmla="*/ 522319 h 5907136"/>
              <a:gd name="connsiteX2023" fmla="*/ 2166508 w 12078891"/>
              <a:gd name="connsiteY2023" fmla="*/ 516210 h 5907136"/>
              <a:gd name="connsiteX2024" fmla="*/ 2168544 w 12078891"/>
              <a:gd name="connsiteY2024" fmla="*/ 518246 h 5907136"/>
              <a:gd name="connsiteX2025" fmla="*/ 2166508 w 12078891"/>
              <a:gd name="connsiteY2025" fmla="*/ 520282 h 5907136"/>
              <a:gd name="connsiteX2026" fmla="*/ 2164472 w 12078891"/>
              <a:gd name="connsiteY2026" fmla="*/ 518246 h 5907136"/>
              <a:gd name="connsiteX2027" fmla="*/ 2166508 w 12078891"/>
              <a:gd name="connsiteY2027" fmla="*/ 516210 h 5907136"/>
              <a:gd name="connsiteX2028" fmla="*/ 8592859 w 12078891"/>
              <a:gd name="connsiteY2028" fmla="*/ 508092 h 5907136"/>
              <a:gd name="connsiteX2029" fmla="*/ 8617294 w 12078891"/>
              <a:gd name="connsiteY2029" fmla="*/ 532528 h 5907136"/>
              <a:gd name="connsiteX2030" fmla="*/ 8592859 w 12078891"/>
              <a:gd name="connsiteY2030" fmla="*/ 556963 h 5907136"/>
              <a:gd name="connsiteX2031" fmla="*/ 8568424 w 12078891"/>
              <a:gd name="connsiteY2031" fmla="*/ 532528 h 5907136"/>
              <a:gd name="connsiteX2032" fmla="*/ 8592859 w 12078891"/>
              <a:gd name="connsiteY2032" fmla="*/ 508092 h 5907136"/>
              <a:gd name="connsiteX2033" fmla="*/ 6066913 w 12078891"/>
              <a:gd name="connsiteY2033" fmla="*/ 493836 h 5907136"/>
              <a:gd name="connsiteX2034" fmla="*/ 6081166 w 12078891"/>
              <a:gd name="connsiteY2034" fmla="*/ 508090 h 5907136"/>
              <a:gd name="connsiteX2035" fmla="*/ 6066913 w 12078891"/>
              <a:gd name="connsiteY2035" fmla="*/ 522343 h 5907136"/>
              <a:gd name="connsiteX2036" fmla="*/ 6052659 w 12078891"/>
              <a:gd name="connsiteY2036" fmla="*/ 508090 h 5907136"/>
              <a:gd name="connsiteX2037" fmla="*/ 6066913 w 12078891"/>
              <a:gd name="connsiteY2037" fmla="*/ 493836 h 5907136"/>
              <a:gd name="connsiteX2038" fmla="*/ 6723597 w 12078891"/>
              <a:gd name="connsiteY2038" fmla="*/ 480603 h 5907136"/>
              <a:gd name="connsiteX2039" fmla="*/ 6743960 w 12078891"/>
              <a:gd name="connsiteY2039" fmla="*/ 500965 h 5907136"/>
              <a:gd name="connsiteX2040" fmla="*/ 6723597 w 12078891"/>
              <a:gd name="connsiteY2040" fmla="*/ 521329 h 5907136"/>
              <a:gd name="connsiteX2041" fmla="*/ 6703235 w 12078891"/>
              <a:gd name="connsiteY2041" fmla="*/ 500965 h 5907136"/>
              <a:gd name="connsiteX2042" fmla="*/ 6723597 w 12078891"/>
              <a:gd name="connsiteY2042" fmla="*/ 480603 h 5907136"/>
              <a:gd name="connsiteX2043" fmla="*/ 10992560 w 12078891"/>
              <a:gd name="connsiteY2043" fmla="*/ 476531 h 5907136"/>
              <a:gd name="connsiteX2044" fmla="*/ 10997650 w 12078891"/>
              <a:gd name="connsiteY2044" fmla="*/ 481622 h 5907136"/>
              <a:gd name="connsiteX2045" fmla="*/ 10992560 w 12078891"/>
              <a:gd name="connsiteY2045" fmla="*/ 486712 h 5907136"/>
              <a:gd name="connsiteX2046" fmla="*/ 10987469 w 12078891"/>
              <a:gd name="connsiteY2046" fmla="*/ 481622 h 5907136"/>
              <a:gd name="connsiteX2047" fmla="*/ 10992560 w 12078891"/>
              <a:gd name="connsiteY2047" fmla="*/ 476531 h 5907136"/>
              <a:gd name="connsiteX2048" fmla="*/ 3592921 w 12078891"/>
              <a:gd name="connsiteY2048" fmla="*/ 475498 h 5907136"/>
              <a:gd name="connsiteX2049" fmla="*/ 3681491 w 12078891"/>
              <a:gd name="connsiteY2049" fmla="*/ 563056 h 5907136"/>
              <a:gd name="connsiteX2050" fmla="*/ 3592921 w 12078891"/>
              <a:gd name="connsiteY2050" fmla="*/ 650613 h 5907136"/>
              <a:gd name="connsiteX2051" fmla="*/ 3504350 w 12078891"/>
              <a:gd name="connsiteY2051" fmla="*/ 563056 h 5907136"/>
              <a:gd name="connsiteX2052" fmla="*/ 3592921 w 12078891"/>
              <a:gd name="connsiteY2052" fmla="*/ 475498 h 5907136"/>
              <a:gd name="connsiteX2053" fmla="*/ 4326963 w 12078891"/>
              <a:gd name="connsiteY2053" fmla="*/ 471433 h 5907136"/>
              <a:gd name="connsiteX2054" fmla="*/ 4346306 w 12078891"/>
              <a:gd name="connsiteY2054" fmla="*/ 490777 h 5907136"/>
              <a:gd name="connsiteX2055" fmla="*/ 4326963 w 12078891"/>
              <a:gd name="connsiteY2055" fmla="*/ 510122 h 5907136"/>
              <a:gd name="connsiteX2056" fmla="*/ 4307663 w 12078891"/>
              <a:gd name="connsiteY2056" fmla="*/ 490777 h 5907136"/>
              <a:gd name="connsiteX2057" fmla="*/ 4326963 w 12078891"/>
              <a:gd name="connsiteY2057" fmla="*/ 471433 h 5907136"/>
              <a:gd name="connsiteX2058" fmla="*/ 427563 w 12078891"/>
              <a:gd name="connsiteY2058" fmla="*/ 469375 h 5907136"/>
              <a:gd name="connsiteX2059" fmla="*/ 428581 w 12078891"/>
              <a:gd name="connsiteY2059" fmla="*/ 470393 h 5907136"/>
              <a:gd name="connsiteX2060" fmla="*/ 427563 w 12078891"/>
              <a:gd name="connsiteY2060" fmla="*/ 471411 h 5907136"/>
              <a:gd name="connsiteX2061" fmla="*/ 426545 w 12078891"/>
              <a:gd name="connsiteY2061" fmla="*/ 470393 h 5907136"/>
              <a:gd name="connsiteX2062" fmla="*/ 427563 w 12078891"/>
              <a:gd name="connsiteY2062" fmla="*/ 469375 h 5907136"/>
              <a:gd name="connsiteX2063" fmla="*/ 2938242 w 12078891"/>
              <a:gd name="connsiteY2063" fmla="*/ 457159 h 5907136"/>
              <a:gd name="connsiteX2064" fmla="*/ 2944351 w 12078891"/>
              <a:gd name="connsiteY2064" fmla="*/ 462250 h 5907136"/>
              <a:gd name="connsiteX2065" fmla="*/ 2938242 w 12078891"/>
              <a:gd name="connsiteY2065" fmla="*/ 467340 h 5907136"/>
              <a:gd name="connsiteX2066" fmla="*/ 2932133 w 12078891"/>
              <a:gd name="connsiteY2066" fmla="*/ 462250 h 5907136"/>
              <a:gd name="connsiteX2067" fmla="*/ 2938242 w 12078891"/>
              <a:gd name="connsiteY2067" fmla="*/ 457159 h 5907136"/>
              <a:gd name="connsiteX2068" fmla="*/ 2512732 w 12078891"/>
              <a:gd name="connsiteY2068" fmla="*/ 403224 h 5907136"/>
              <a:gd name="connsiteX2069" fmla="*/ 2518840 w 12078891"/>
              <a:gd name="connsiteY2069" fmla="*/ 409333 h 5907136"/>
              <a:gd name="connsiteX2070" fmla="*/ 2512732 w 12078891"/>
              <a:gd name="connsiteY2070" fmla="*/ 415441 h 5907136"/>
              <a:gd name="connsiteX2071" fmla="*/ 2506624 w 12078891"/>
              <a:gd name="connsiteY2071" fmla="*/ 409333 h 5907136"/>
              <a:gd name="connsiteX2072" fmla="*/ 2512732 w 12078891"/>
              <a:gd name="connsiteY2072" fmla="*/ 403224 h 5907136"/>
              <a:gd name="connsiteX2073" fmla="*/ 5816456 w 12078891"/>
              <a:gd name="connsiteY2073" fmla="*/ 403200 h 5907136"/>
              <a:gd name="connsiteX2074" fmla="*/ 5825619 w 12078891"/>
              <a:gd name="connsiteY2074" fmla="*/ 412363 h 5907136"/>
              <a:gd name="connsiteX2075" fmla="*/ 5816456 w 12078891"/>
              <a:gd name="connsiteY2075" fmla="*/ 421526 h 5907136"/>
              <a:gd name="connsiteX2076" fmla="*/ 5807293 w 12078891"/>
              <a:gd name="connsiteY2076" fmla="*/ 412363 h 5907136"/>
              <a:gd name="connsiteX2077" fmla="*/ 5816456 w 12078891"/>
              <a:gd name="connsiteY2077" fmla="*/ 403200 h 5907136"/>
              <a:gd name="connsiteX2078" fmla="*/ 8714015 w 12078891"/>
              <a:gd name="connsiteY2078" fmla="*/ 402208 h 5907136"/>
              <a:gd name="connsiteX2079" fmla="*/ 8722160 w 12078891"/>
              <a:gd name="connsiteY2079" fmla="*/ 410353 h 5907136"/>
              <a:gd name="connsiteX2080" fmla="*/ 8714015 w 12078891"/>
              <a:gd name="connsiteY2080" fmla="*/ 418498 h 5907136"/>
              <a:gd name="connsiteX2081" fmla="*/ 8705870 w 12078891"/>
              <a:gd name="connsiteY2081" fmla="*/ 410353 h 5907136"/>
              <a:gd name="connsiteX2082" fmla="*/ 8714015 w 12078891"/>
              <a:gd name="connsiteY2082" fmla="*/ 402208 h 5907136"/>
              <a:gd name="connsiteX2083" fmla="*/ 9278052 w 12078891"/>
              <a:gd name="connsiteY2083" fmla="*/ 383876 h 5907136"/>
              <a:gd name="connsiteX2084" fmla="*/ 9279070 w 12078891"/>
              <a:gd name="connsiteY2084" fmla="*/ 384894 h 5907136"/>
              <a:gd name="connsiteX2085" fmla="*/ 9278052 w 12078891"/>
              <a:gd name="connsiteY2085" fmla="*/ 385912 h 5907136"/>
              <a:gd name="connsiteX2086" fmla="*/ 9277034 w 12078891"/>
              <a:gd name="connsiteY2086" fmla="*/ 384894 h 5907136"/>
              <a:gd name="connsiteX2087" fmla="*/ 9278052 w 12078891"/>
              <a:gd name="connsiteY2087" fmla="*/ 383876 h 5907136"/>
              <a:gd name="connsiteX2088" fmla="*/ 8419779 w 12078891"/>
              <a:gd name="connsiteY2088" fmla="*/ 378786 h 5907136"/>
              <a:gd name="connsiteX2089" fmla="*/ 8434033 w 12078891"/>
              <a:gd name="connsiteY2089" fmla="*/ 393040 h 5907136"/>
              <a:gd name="connsiteX2090" fmla="*/ 8419779 w 12078891"/>
              <a:gd name="connsiteY2090" fmla="*/ 407293 h 5907136"/>
              <a:gd name="connsiteX2091" fmla="*/ 8405525 w 12078891"/>
              <a:gd name="connsiteY2091" fmla="*/ 393040 h 5907136"/>
              <a:gd name="connsiteX2092" fmla="*/ 8419779 w 12078891"/>
              <a:gd name="connsiteY2092" fmla="*/ 378786 h 5907136"/>
              <a:gd name="connsiteX2093" fmla="*/ 4043916 w 12078891"/>
              <a:gd name="connsiteY2093" fmla="*/ 366546 h 5907136"/>
              <a:gd name="connsiteX2094" fmla="*/ 4059189 w 12078891"/>
              <a:gd name="connsiteY2094" fmla="*/ 381818 h 5907136"/>
              <a:gd name="connsiteX2095" fmla="*/ 4043916 w 12078891"/>
              <a:gd name="connsiteY2095" fmla="*/ 397090 h 5907136"/>
              <a:gd name="connsiteX2096" fmla="*/ 4028645 w 12078891"/>
              <a:gd name="connsiteY2096" fmla="*/ 381818 h 5907136"/>
              <a:gd name="connsiteX2097" fmla="*/ 4043916 w 12078891"/>
              <a:gd name="connsiteY2097" fmla="*/ 366546 h 5907136"/>
              <a:gd name="connsiteX2098" fmla="*/ 5531384 w 12078891"/>
              <a:gd name="connsiteY2098" fmla="*/ 355348 h 5907136"/>
              <a:gd name="connsiteX2099" fmla="*/ 5548692 w 12078891"/>
              <a:gd name="connsiteY2099" fmla="*/ 372656 h 5907136"/>
              <a:gd name="connsiteX2100" fmla="*/ 5531384 w 12078891"/>
              <a:gd name="connsiteY2100" fmla="*/ 389964 h 5907136"/>
              <a:gd name="connsiteX2101" fmla="*/ 5514076 w 12078891"/>
              <a:gd name="connsiteY2101" fmla="*/ 372656 h 5907136"/>
              <a:gd name="connsiteX2102" fmla="*/ 5531384 w 12078891"/>
              <a:gd name="connsiteY2102" fmla="*/ 355348 h 5907136"/>
              <a:gd name="connsiteX2103" fmla="*/ 6608550 w 12078891"/>
              <a:gd name="connsiteY2103" fmla="*/ 325823 h 5907136"/>
              <a:gd name="connsiteX2104" fmla="*/ 6613640 w 12078891"/>
              <a:gd name="connsiteY2104" fmla="*/ 330914 h 5907136"/>
              <a:gd name="connsiteX2105" fmla="*/ 6608550 w 12078891"/>
              <a:gd name="connsiteY2105" fmla="*/ 336004 h 5907136"/>
              <a:gd name="connsiteX2106" fmla="*/ 6603459 w 12078891"/>
              <a:gd name="connsiteY2106" fmla="*/ 330914 h 5907136"/>
              <a:gd name="connsiteX2107" fmla="*/ 6608550 w 12078891"/>
              <a:gd name="connsiteY2107" fmla="*/ 325823 h 5907136"/>
              <a:gd name="connsiteX2108" fmla="*/ 7003580 w 12078891"/>
              <a:gd name="connsiteY2108" fmla="*/ 314648 h 5907136"/>
              <a:gd name="connsiteX2109" fmla="*/ 7015796 w 12078891"/>
              <a:gd name="connsiteY2109" fmla="*/ 325847 h 5907136"/>
              <a:gd name="connsiteX2110" fmla="*/ 7003580 w 12078891"/>
              <a:gd name="connsiteY2110" fmla="*/ 337047 h 5907136"/>
              <a:gd name="connsiteX2111" fmla="*/ 6991362 w 12078891"/>
              <a:gd name="connsiteY2111" fmla="*/ 325847 h 5907136"/>
              <a:gd name="connsiteX2112" fmla="*/ 7003580 w 12078891"/>
              <a:gd name="connsiteY2112" fmla="*/ 314648 h 5907136"/>
              <a:gd name="connsiteX2113" fmla="*/ 4121368 w 12078891"/>
              <a:gd name="connsiteY2113" fmla="*/ 295307 h 5907136"/>
              <a:gd name="connsiteX2114" fmla="*/ 4136640 w 12078891"/>
              <a:gd name="connsiteY2114" fmla="*/ 309561 h 5907136"/>
              <a:gd name="connsiteX2115" fmla="*/ 4121368 w 12078891"/>
              <a:gd name="connsiteY2115" fmla="*/ 323814 h 5907136"/>
              <a:gd name="connsiteX2116" fmla="*/ 4106095 w 12078891"/>
              <a:gd name="connsiteY2116" fmla="*/ 309561 h 5907136"/>
              <a:gd name="connsiteX2117" fmla="*/ 4121368 w 12078891"/>
              <a:gd name="connsiteY2117" fmla="*/ 295307 h 5907136"/>
              <a:gd name="connsiteX2118" fmla="*/ 5311470 w 12078891"/>
              <a:gd name="connsiteY2118" fmla="*/ 293243 h 5907136"/>
              <a:gd name="connsiteX2119" fmla="*/ 5320634 w 12078891"/>
              <a:gd name="connsiteY2119" fmla="*/ 302406 h 5907136"/>
              <a:gd name="connsiteX2120" fmla="*/ 5311470 w 12078891"/>
              <a:gd name="connsiteY2120" fmla="*/ 311569 h 5907136"/>
              <a:gd name="connsiteX2121" fmla="*/ 5302308 w 12078891"/>
              <a:gd name="connsiteY2121" fmla="*/ 302406 h 5907136"/>
              <a:gd name="connsiteX2122" fmla="*/ 5311470 w 12078891"/>
              <a:gd name="connsiteY2122" fmla="*/ 293243 h 5907136"/>
              <a:gd name="connsiteX2123" fmla="*/ 9786092 w 12078891"/>
              <a:gd name="connsiteY2123" fmla="*/ 292250 h 5907136"/>
              <a:gd name="connsiteX2124" fmla="*/ 9802382 w 12078891"/>
              <a:gd name="connsiteY2124" fmla="*/ 308540 h 5907136"/>
              <a:gd name="connsiteX2125" fmla="*/ 9786092 w 12078891"/>
              <a:gd name="connsiteY2125" fmla="*/ 324830 h 5907136"/>
              <a:gd name="connsiteX2126" fmla="*/ 9769802 w 12078891"/>
              <a:gd name="connsiteY2126" fmla="*/ 308540 h 5907136"/>
              <a:gd name="connsiteX2127" fmla="*/ 9786092 w 12078891"/>
              <a:gd name="connsiteY2127" fmla="*/ 292250 h 5907136"/>
              <a:gd name="connsiteX2128" fmla="*/ 9236309 w 12078891"/>
              <a:gd name="connsiteY2128" fmla="*/ 271884 h 5907136"/>
              <a:gd name="connsiteX2129" fmla="*/ 9249545 w 12078891"/>
              <a:gd name="connsiteY2129" fmla="*/ 285119 h 5907136"/>
              <a:gd name="connsiteX2130" fmla="*/ 9236309 w 12078891"/>
              <a:gd name="connsiteY2130" fmla="*/ 298355 h 5907136"/>
              <a:gd name="connsiteX2131" fmla="*/ 9223074 w 12078891"/>
              <a:gd name="connsiteY2131" fmla="*/ 285119 h 5907136"/>
              <a:gd name="connsiteX2132" fmla="*/ 9236309 w 12078891"/>
              <a:gd name="connsiteY2132" fmla="*/ 271884 h 5907136"/>
              <a:gd name="connsiteX2133" fmla="*/ 1991444 w 12078891"/>
              <a:gd name="connsiteY2133" fmla="*/ 266797 h 5907136"/>
              <a:gd name="connsiteX2134" fmla="*/ 1998572 w 12078891"/>
              <a:gd name="connsiteY2134" fmla="*/ 273924 h 5907136"/>
              <a:gd name="connsiteX2135" fmla="*/ 1991444 w 12078891"/>
              <a:gd name="connsiteY2135" fmla="*/ 281051 h 5907136"/>
              <a:gd name="connsiteX2136" fmla="*/ 1984317 w 12078891"/>
              <a:gd name="connsiteY2136" fmla="*/ 273924 h 5907136"/>
              <a:gd name="connsiteX2137" fmla="*/ 1991444 w 12078891"/>
              <a:gd name="connsiteY2137" fmla="*/ 266797 h 5907136"/>
              <a:gd name="connsiteX2138" fmla="*/ 8223283 w 12078891"/>
              <a:gd name="connsiteY2138" fmla="*/ 262699 h 5907136"/>
              <a:gd name="connsiteX2139" fmla="*/ 8226337 w 12078891"/>
              <a:gd name="connsiteY2139" fmla="*/ 265754 h 5907136"/>
              <a:gd name="connsiteX2140" fmla="*/ 8223283 w 12078891"/>
              <a:gd name="connsiteY2140" fmla="*/ 268808 h 5907136"/>
              <a:gd name="connsiteX2141" fmla="*/ 8220229 w 12078891"/>
              <a:gd name="connsiteY2141" fmla="*/ 265754 h 5907136"/>
              <a:gd name="connsiteX2142" fmla="*/ 8223283 w 12078891"/>
              <a:gd name="connsiteY2142" fmla="*/ 262699 h 5907136"/>
              <a:gd name="connsiteX2143" fmla="*/ 3759863 w 12078891"/>
              <a:gd name="connsiteY2143" fmla="*/ 253535 h 5907136"/>
              <a:gd name="connsiteX2144" fmla="*/ 3764952 w 12078891"/>
              <a:gd name="connsiteY2144" fmla="*/ 258626 h 5907136"/>
              <a:gd name="connsiteX2145" fmla="*/ 3759863 w 12078891"/>
              <a:gd name="connsiteY2145" fmla="*/ 263716 h 5907136"/>
              <a:gd name="connsiteX2146" fmla="*/ 3754772 w 12078891"/>
              <a:gd name="connsiteY2146" fmla="*/ 258626 h 5907136"/>
              <a:gd name="connsiteX2147" fmla="*/ 3759863 w 12078891"/>
              <a:gd name="connsiteY2147" fmla="*/ 253535 h 5907136"/>
              <a:gd name="connsiteX2148" fmla="*/ 7655174 w 12078891"/>
              <a:gd name="connsiteY2148" fmla="*/ 243355 h 5907136"/>
              <a:gd name="connsiteX2149" fmla="*/ 7658228 w 12078891"/>
              <a:gd name="connsiteY2149" fmla="*/ 246410 h 5907136"/>
              <a:gd name="connsiteX2150" fmla="*/ 7655174 w 12078891"/>
              <a:gd name="connsiteY2150" fmla="*/ 249464 h 5907136"/>
              <a:gd name="connsiteX2151" fmla="*/ 7652119 w 12078891"/>
              <a:gd name="connsiteY2151" fmla="*/ 246410 h 5907136"/>
              <a:gd name="connsiteX2152" fmla="*/ 7655174 w 12078891"/>
              <a:gd name="connsiteY2152" fmla="*/ 243355 h 5907136"/>
              <a:gd name="connsiteX2153" fmla="*/ 1998518 w 12078891"/>
              <a:gd name="connsiteY2153" fmla="*/ 237245 h 5907136"/>
              <a:gd name="connsiteX2154" fmla="*/ 2007681 w 12078891"/>
              <a:gd name="connsiteY2154" fmla="*/ 246408 h 5907136"/>
              <a:gd name="connsiteX2155" fmla="*/ 1998518 w 12078891"/>
              <a:gd name="connsiteY2155" fmla="*/ 255571 h 5907136"/>
              <a:gd name="connsiteX2156" fmla="*/ 1989355 w 12078891"/>
              <a:gd name="connsiteY2156" fmla="*/ 246408 h 5907136"/>
              <a:gd name="connsiteX2157" fmla="*/ 1998518 w 12078891"/>
              <a:gd name="connsiteY2157" fmla="*/ 237245 h 5907136"/>
              <a:gd name="connsiteX2158" fmla="*/ 1157580 w 12078891"/>
              <a:gd name="connsiteY2158" fmla="*/ 234204 h 5907136"/>
              <a:gd name="connsiteX2159" fmla="*/ 1195251 w 12078891"/>
              <a:gd name="connsiteY2159" fmla="*/ 270856 h 5907136"/>
              <a:gd name="connsiteX2160" fmla="*/ 1157580 w 12078891"/>
              <a:gd name="connsiteY2160" fmla="*/ 307508 h 5907136"/>
              <a:gd name="connsiteX2161" fmla="*/ 1119910 w 12078891"/>
              <a:gd name="connsiteY2161" fmla="*/ 270856 h 5907136"/>
              <a:gd name="connsiteX2162" fmla="*/ 1157580 w 12078891"/>
              <a:gd name="connsiteY2162" fmla="*/ 234204 h 5907136"/>
              <a:gd name="connsiteX2163" fmla="*/ 961058 w 12078891"/>
              <a:gd name="connsiteY2163" fmla="*/ 233172 h 5907136"/>
              <a:gd name="connsiteX2164" fmla="*/ 993637 w 12078891"/>
              <a:gd name="connsiteY2164" fmla="*/ 265752 h 5907136"/>
              <a:gd name="connsiteX2165" fmla="*/ 961058 w 12078891"/>
              <a:gd name="connsiteY2165" fmla="*/ 297314 h 5907136"/>
              <a:gd name="connsiteX2166" fmla="*/ 928478 w 12078891"/>
              <a:gd name="connsiteY2166" fmla="*/ 265752 h 5907136"/>
              <a:gd name="connsiteX2167" fmla="*/ 961058 w 12078891"/>
              <a:gd name="connsiteY2167" fmla="*/ 233172 h 5907136"/>
              <a:gd name="connsiteX2168" fmla="*/ 171076 w 12078891"/>
              <a:gd name="connsiteY2168" fmla="*/ 227096 h 5907136"/>
              <a:gd name="connsiteX2169" fmla="*/ 174131 w 12078891"/>
              <a:gd name="connsiteY2169" fmla="*/ 230151 h 5907136"/>
              <a:gd name="connsiteX2170" fmla="*/ 171076 w 12078891"/>
              <a:gd name="connsiteY2170" fmla="*/ 233205 h 5907136"/>
              <a:gd name="connsiteX2171" fmla="*/ 168023 w 12078891"/>
              <a:gd name="connsiteY2171" fmla="*/ 230151 h 5907136"/>
              <a:gd name="connsiteX2172" fmla="*/ 171076 w 12078891"/>
              <a:gd name="connsiteY2172" fmla="*/ 227096 h 5907136"/>
              <a:gd name="connsiteX2173" fmla="*/ 1620797 w 12078891"/>
              <a:gd name="connsiteY2173" fmla="*/ 211791 h 5907136"/>
              <a:gd name="connsiteX2174" fmla="*/ 1630978 w 12078891"/>
              <a:gd name="connsiteY2174" fmla="*/ 221973 h 5907136"/>
              <a:gd name="connsiteX2175" fmla="*/ 1620797 w 12078891"/>
              <a:gd name="connsiteY2175" fmla="*/ 232153 h 5907136"/>
              <a:gd name="connsiteX2176" fmla="*/ 1610616 w 12078891"/>
              <a:gd name="connsiteY2176" fmla="*/ 221973 h 5907136"/>
              <a:gd name="connsiteX2177" fmla="*/ 1620797 w 12078891"/>
              <a:gd name="connsiteY2177" fmla="*/ 211791 h 5907136"/>
              <a:gd name="connsiteX2178" fmla="*/ 5128210 w 12078891"/>
              <a:gd name="connsiteY2178" fmla="*/ 193466 h 5907136"/>
              <a:gd name="connsiteX2179" fmla="*/ 5140427 w 12078891"/>
              <a:gd name="connsiteY2179" fmla="*/ 205684 h 5907136"/>
              <a:gd name="connsiteX2180" fmla="*/ 5128210 w 12078891"/>
              <a:gd name="connsiteY2180" fmla="*/ 217901 h 5907136"/>
              <a:gd name="connsiteX2181" fmla="*/ 5115993 w 12078891"/>
              <a:gd name="connsiteY2181" fmla="*/ 205684 h 5907136"/>
              <a:gd name="connsiteX2182" fmla="*/ 5128210 w 12078891"/>
              <a:gd name="connsiteY2182" fmla="*/ 193466 h 5907136"/>
              <a:gd name="connsiteX2183" fmla="*/ 9614030 w 12078891"/>
              <a:gd name="connsiteY2183" fmla="*/ 138518 h 5907136"/>
              <a:gd name="connsiteX2184" fmla="*/ 9625230 w 12078891"/>
              <a:gd name="connsiteY2184" fmla="*/ 149717 h 5907136"/>
              <a:gd name="connsiteX2185" fmla="*/ 9614030 w 12078891"/>
              <a:gd name="connsiteY2185" fmla="*/ 160915 h 5907136"/>
              <a:gd name="connsiteX2186" fmla="*/ 9602831 w 12078891"/>
              <a:gd name="connsiteY2186" fmla="*/ 149717 h 5907136"/>
              <a:gd name="connsiteX2187" fmla="*/ 9614030 w 12078891"/>
              <a:gd name="connsiteY2187" fmla="*/ 138518 h 5907136"/>
              <a:gd name="connsiteX2188" fmla="*/ 3063470 w 12078891"/>
              <a:gd name="connsiteY2188" fmla="*/ 115071 h 5907136"/>
              <a:gd name="connsiteX2189" fmla="*/ 3069579 w 12078891"/>
              <a:gd name="connsiteY2189" fmla="*/ 121180 h 5907136"/>
              <a:gd name="connsiteX2190" fmla="*/ 3063470 w 12078891"/>
              <a:gd name="connsiteY2190" fmla="*/ 127289 h 5907136"/>
              <a:gd name="connsiteX2191" fmla="*/ 3057361 w 12078891"/>
              <a:gd name="connsiteY2191" fmla="*/ 121180 h 5907136"/>
              <a:gd name="connsiteX2192" fmla="*/ 3063470 w 12078891"/>
              <a:gd name="connsiteY2192" fmla="*/ 115071 h 5907136"/>
              <a:gd name="connsiteX2193" fmla="*/ 1904915 w 12078891"/>
              <a:gd name="connsiteY2193" fmla="*/ 92704 h 5907136"/>
              <a:gd name="connsiteX2194" fmla="*/ 1923240 w 12078891"/>
              <a:gd name="connsiteY2194" fmla="*/ 110012 h 5907136"/>
              <a:gd name="connsiteX2195" fmla="*/ 1904915 w 12078891"/>
              <a:gd name="connsiteY2195" fmla="*/ 127319 h 5907136"/>
              <a:gd name="connsiteX2196" fmla="*/ 1886589 w 12078891"/>
              <a:gd name="connsiteY2196" fmla="*/ 110012 h 5907136"/>
              <a:gd name="connsiteX2197" fmla="*/ 1904915 w 12078891"/>
              <a:gd name="connsiteY2197" fmla="*/ 92704 h 5907136"/>
              <a:gd name="connsiteX2198" fmla="*/ 6230829 w 12078891"/>
              <a:gd name="connsiteY2198" fmla="*/ 87605 h 5907136"/>
              <a:gd name="connsiteX2199" fmla="*/ 6238974 w 12078891"/>
              <a:gd name="connsiteY2199" fmla="*/ 95750 h 5907136"/>
              <a:gd name="connsiteX2200" fmla="*/ 6230829 w 12078891"/>
              <a:gd name="connsiteY2200" fmla="*/ 103895 h 5907136"/>
              <a:gd name="connsiteX2201" fmla="*/ 6222684 w 12078891"/>
              <a:gd name="connsiteY2201" fmla="*/ 95750 h 5907136"/>
              <a:gd name="connsiteX2202" fmla="*/ 6230829 w 12078891"/>
              <a:gd name="connsiteY2202" fmla="*/ 87605 h 5907136"/>
              <a:gd name="connsiteX2203" fmla="*/ 11171750 w 12078891"/>
              <a:gd name="connsiteY2203" fmla="*/ 86587 h 5907136"/>
              <a:gd name="connsiteX2204" fmla="*/ 11273561 w 12078891"/>
              <a:gd name="connsiteY2204" fmla="*/ 187380 h 5907136"/>
              <a:gd name="connsiteX2205" fmla="*/ 11171750 w 12078891"/>
              <a:gd name="connsiteY2205" fmla="*/ 288173 h 5907136"/>
              <a:gd name="connsiteX2206" fmla="*/ 11069938 w 12078891"/>
              <a:gd name="connsiteY2206" fmla="*/ 187380 h 5907136"/>
              <a:gd name="connsiteX2207" fmla="*/ 11171750 w 12078891"/>
              <a:gd name="connsiteY2207" fmla="*/ 86587 h 5907136"/>
              <a:gd name="connsiteX2208" fmla="*/ 3533841 w 12078891"/>
              <a:gd name="connsiteY2208" fmla="*/ 71293 h 5907136"/>
              <a:gd name="connsiteX2209" fmla="*/ 3536895 w 12078891"/>
              <a:gd name="connsiteY2209" fmla="*/ 74347 h 5907136"/>
              <a:gd name="connsiteX2210" fmla="*/ 3533841 w 12078891"/>
              <a:gd name="connsiteY2210" fmla="*/ 77402 h 5907136"/>
              <a:gd name="connsiteX2211" fmla="*/ 3530785 w 12078891"/>
              <a:gd name="connsiteY2211" fmla="*/ 74347 h 5907136"/>
              <a:gd name="connsiteX2212" fmla="*/ 3533841 w 12078891"/>
              <a:gd name="connsiteY2212" fmla="*/ 71293 h 5907136"/>
              <a:gd name="connsiteX2213" fmla="*/ 8850443 w 12078891"/>
              <a:gd name="connsiteY2213" fmla="*/ 69279 h 5907136"/>
              <a:gd name="connsiteX2214" fmla="*/ 8855533 w 12078891"/>
              <a:gd name="connsiteY2214" fmla="*/ 74370 h 5907136"/>
              <a:gd name="connsiteX2215" fmla="*/ 8850443 w 12078891"/>
              <a:gd name="connsiteY2215" fmla="*/ 79460 h 5907136"/>
              <a:gd name="connsiteX2216" fmla="*/ 8845352 w 12078891"/>
              <a:gd name="connsiteY2216" fmla="*/ 74370 h 5907136"/>
              <a:gd name="connsiteX2217" fmla="*/ 8850443 w 12078891"/>
              <a:gd name="connsiteY2217" fmla="*/ 69279 h 5907136"/>
              <a:gd name="connsiteX2218" fmla="*/ 2747929 w 12078891"/>
              <a:gd name="connsiteY2218" fmla="*/ 68269 h 5907136"/>
              <a:gd name="connsiteX2219" fmla="*/ 2770331 w 12078891"/>
              <a:gd name="connsiteY2219" fmla="*/ 90666 h 5907136"/>
              <a:gd name="connsiteX2220" fmla="*/ 2747929 w 12078891"/>
              <a:gd name="connsiteY2220" fmla="*/ 113065 h 5907136"/>
              <a:gd name="connsiteX2221" fmla="*/ 2725531 w 12078891"/>
              <a:gd name="connsiteY2221" fmla="*/ 90666 h 5907136"/>
              <a:gd name="connsiteX2222" fmla="*/ 2747929 w 12078891"/>
              <a:gd name="connsiteY2222" fmla="*/ 68269 h 5907136"/>
              <a:gd name="connsiteX2223" fmla="*/ 1222767 w 12078891"/>
              <a:gd name="connsiteY2223" fmla="*/ 68265 h 5907136"/>
              <a:gd name="connsiteX2224" fmla="*/ 1243130 w 12078891"/>
              <a:gd name="connsiteY2224" fmla="*/ 88627 h 5907136"/>
              <a:gd name="connsiteX2225" fmla="*/ 1222767 w 12078891"/>
              <a:gd name="connsiteY2225" fmla="*/ 108990 h 5907136"/>
              <a:gd name="connsiteX2226" fmla="*/ 1202406 w 12078891"/>
              <a:gd name="connsiteY2226" fmla="*/ 88627 h 5907136"/>
              <a:gd name="connsiteX2227" fmla="*/ 1222767 w 12078891"/>
              <a:gd name="connsiteY2227" fmla="*/ 68265 h 5907136"/>
              <a:gd name="connsiteX2228" fmla="*/ 11961807 w 12078891"/>
              <a:gd name="connsiteY2228" fmla="*/ 59105 h 5907136"/>
              <a:gd name="connsiteX2229" fmla="*/ 11982170 w 12078891"/>
              <a:gd name="connsiteY2229" fmla="*/ 79467 h 5907136"/>
              <a:gd name="connsiteX2230" fmla="*/ 11961807 w 12078891"/>
              <a:gd name="connsiteY2230" fmla="*/ 99830 h 5907136"/>
              <a:gd name="connsiteX2231" fmla="*/ 11941445 w 12078891"/>
              <a:gd name="connsiteY2231" fmla="*/ 79467 h 5907136"/>
              <a:gd name="connsiteX2232" fmla="*/ 11961807 w 12078891"/>
              <a:gd name="connsiteY2232" fmla="*/ 59105 h 5907136"/>
              <a:gd name="connsiteX2233" fmla="*/ 2790665 w 12078891"/>
              <a:gd name="connsiteY2233" fmla="*/ 54007 h 5907136"/>
              <a:gd name="connsiteX2234" fmla="*/ 2803901 w 12078891"/>
              <a:gd name="connsiteY2234" fmla="*/ 67243 h 5907136"/>
              <a:gd name="connsiteX2235" fmla="*/ 2790665 w 12078891"/>
              <a:gd name="connsiteY2235" fmla="*/ 80478 h 5907136"/>
              <a:gd name="connsiteX2236" fmla="*/ 2777433 w 12078891"/>
              <a:gd name="connsiteY2236" fmla="*/ 67243 h 5907136"/>
              <a:gd name="connsiteX2237" fmla="*/ 2790665 w 12078891"/>
              <a:gd name="connsiteY2237" fmla="*/ 54007 h 5907136"/>
              <a:gd name="connsiteX2238" fmla="*/ 3751773 w 12078891"/>
              <a:gd name="connsiteY2238" fmla="*/ 46888 h 5907136"/>
              <a:gd name="connsiteX2239" fmla="*/ 3759917 w 12078891"/>
              <a:gd name="connsiteY2239" fmla="*/ 55033 h 5907136"/>
              <a:gd name="connsiteX2240" fmla="*/ 3751773 w 12078891"/>
              <a:gd name="connsiteY2240" fmla="*/ 63179 h 5907136"/>
              <a:gd name="connsiteX2241" fmla="*/ 3743628 w 12078891"/>
              <a:gd name="connsiteY2241" fmla="*/ 55033 h 5907136"/>
              <a:gd name="connsiteX2242" fmla="*/ 3751773 w 12078891"/>
              <a:gd name="connsiteY2242" fmla="*/ 46888 h 5907136"/>
              <a:gd name="connsiteX2243" fmla="*/ 6107637 w 12078891"/>
              <a:gd name="connsiteY2243" fmla="*/ 40750 h 5907136"/>
              <a:gd name="connsiteX2244" fmla="*/ 6113746 w 12078891"/>
              <a:gd name="connsiteY2244" fmla="*/ 46859 h 5907136"/>
              <a:gd name="connsiteX2245" fmla="*/ 6107637 w 12078891"/>
              <a:gd name="connsiteY2245" fmla="*/ 52968 h 5907136"/>
              <a:gd name="connsiteX2246" fmla="*/ 6101528 w 12078891"/>
              <a:gd name="connsiteY2246" fmla="*/ 46859 h 5907136"/>
              <a:gd name="connsiteX2247" fmla="*/ 6107637 w 12078891"/>
              <a:gd name="connsiteY2247" fmla="*/ 40750 h 5907136"/>
              <a:gd name="connsiteX2248" fmla="*/ 338029 w 12078891"/>
              <a:gd name="connsiteY2248" fmla="*/ 35685 h 5907136"/>
              <a:gd name="connsiteX2249" fmla="*/ 367554 w 12078891"/>
              <a:gd name="connsiteY2249" fmla="*/ 65210 h 5907136"/>
              <a:gd name="connsiteX2250" fmla="*/ 338029 w 12078891"/>
              <a:gd name="connsiteY2250" fmla="*/ 94736 h 5907136"/>
              <a:gd name="connsiteX2251" fmla="*/ 308504 w 12078891"/>
              <a:gd name="connsiteY2251" fmla="*/ 65210 h 5907136"/>
              <a:gd name="connsiteX2252" fmla="*/ 338029 w 12078891"/>
              <a:gd name="connsiteY2252" fmla="*/ 35685 h 5907136"/>
              <a:gd name="connsiteX2253" fmla="*/ 7914793 w 12078891"/>
              <a:gd name="connsiteY2253" fmla="*/ 30595 h 5907136"/>
              <a:gd name="connsiteX2254" fmla="*/ 7924974 w 12078891"/>
              <a:gd name="connsiteY2254" fmla="*/ 39758 h 5907136"/>
              <a:gd name="connsiteX2255" fmla="*/ 7914793 w 12078891"/>
              <a:gd name="connsiteY2255" fmla="*/ 48922 h 5907136"/>
              <a:gd name="connsiteX2256" fmla="*/ 7905630 w 12078891"/>
              <a:gd name="connsiteY2256" fmla="*/ 39758 h 5907136"/>
              <a:gd name="connsiteX2257" fmla="*/ 7914793 w 12078891"/>
              <a:gd name="connsiteY2257" fmla="*/ 30595 h 5907136"/>
              <a:gd name="connsiteX2258" fmla="*/ 631216 w 12078891"/>
              <a:gd name="connsiteY2258" fmla="*/ 38 h 5907136"/>
              <a:gd name="connsiteX2259" fmla="*/ 673977 w 12078891"/>
              <a:gd name="connsiteY2259" fmla="*/ 41781 h 5907136"/>
              <a:gd name="connsiteX2260" fmla="*/ 631216 w 12078891"/>
              <a:gd name="connsiteY2260" fmla="*/ 83523 h 5907136"/>
              <a:gd name="connsiteX2261" fmla="*/ 588455 w 12078891"/>
              <a:gd name="connsiteY2261" fmla="*/ 41781 h 5907136"/>
              <a:gd name="connsiteX2262" fmla="*/ 631216 w 12078891"/>
              <a:gd name="connsiteY2262" fmla="*/ 38 h 59071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</a:cxnLst>
            <a:rect l="l" t="t" r="r" b="b"/>
            <a:pathLst>
              <a:path w="12078891" h="5907136">
                <a:moveTo>
                  <a:pt x="3842360" y="5831795"/>
                </a:moveTo>
                <a:cubicBezTo>
                  <a:pt x="3862721" y="5831795"/>
                  <a:pt x="3880030" y="5849103"/>
                  <a:pt x="3880030" y="5869465"/>
                </a:cubicBezTo>
                <a:cubicBezTo>
                  <a:pt x="3880030" y="5889828"/>
                  <a:pt x="3863739" y="5907136"/>
                  <a:pt x="3842360" y="5907136"/>
                </a:cubicBezTo>
                <a:cubicBezTo>
                  <a:pt x="3821997" y="5907136"/>
                  <a:pt x="3804687" y="5890846"/>
                  <a:pt x="3804687" y="5869465"/>
                </a:cubicBezTo>
                <a:cubicBezTo>
                  <a:pt x="3804687" y="5849103"/>
                  <a:pt x="3820979" y="5831795"/>
                  <a:pt x="3842360" y="5831795"/>
                </a:cubicBezTo>
                <a:close/>
                <a:moveTo>
                  <a:pt x="7474967" y="5830778"/>
                </a:moveTo>
                <a:cubicBezTo>
                  <a:pt x="7485148" y="5830778"/>
                  <a:pt x="7492275" y="5838923"/>
                  <a:pt x="7492275" y="5848086"/>
                </a:cubicBezTo>
                <a:cubicBezTo>
                  <a:pt x="7492275" y="5857249"/>
                  <a:pt x="7484130" y="5865394"/>
                  <a:pt x="7474967" y="5865394"/>
                </a:cubicBezTo>
                <a:cubicBezTo>
                  <a:pt x="7465804" y="5865394"/>
                  <a:pt x="7457659" y="5858267"/>
                  <a:pt x="7457659" y="5848086"/>
                </a:cubicBezTo>
                <a:cubicBezTo>
                  <a:pt x="7457659" y="5838923"/>
                  <a:pt x="7465804" y="5830778"/>
                  <a:pt x="7474967" y="5830778"/>
                </a:cubicBezTo>
                <a:close/>
                <a:moveTo>
                  <a:pt x="8992978" y="5793107"/>
                </a:moveTo>
                <a:cubicBezTo>
                  <a:pt x="8996033" y="5793107"/>
                  <a:pt x="8999088" y="5795143"/>
                  <a:pt x="8999088" y="5799215"/>
                </a:cubicBezTo>
                <a:cubicBezTo>
                  <a:pt x="8999088" y="5802270"/>
                  <a:pt x="8996033" y="5805325"/>
                  <a:pt x="8992978" y="5805325"/>
                </a:cubicBezTo>
                <a:cubicBezTo>
                  <a:pt x="8989924" y="5805325"/>
                  <a:pt x="8986870" y="5802270"/>
                  <a:pt x="8986870" y="5799215"/>
                </a:cubicBezTo>
                <a:cubicBezTo>
                  <a:pt x="8986870" y="5796161"/>
                  <a:pt x="8989924" y="5793107"/>
                  <a:pt x="8992978" y="5793107"/>
                </a:cubicBezTo>
                <a:close/>
                <a:moveTo>
                  <a:pt x="10305331" y="5791071"/>
                </a:moveTo>
                <a:cubicBezTo>
                  <a:pt x="10316531" y="5791071"/>
                  <a:pt x="10324675" y="5800234"/>
                  <a:pt x="10324675" y="5810415"/>
                </a:cubicBezTo>
                <a:cubicBezTo>
                  <a:pt x="10324675" y="5820597"/>
                  <a:pt x="10316531" y="5829759"/>
                  <a:pt x="10305331" y="5829759"/>
                </a:cubicBezTo>
                <a:cubicBezTo>
                  <a:pt x="10295150" y="5829759"/>
                  <a:pt x="10285987" y="5821615"/>
                  <a:pt x="10285987" y="5810415"/>
                </a:cubicBezTo>
                <a:cubicBezTo>
                  <a:pt x="10285987" y="5800234"/>
                  <a:pt x="10294132" y="5791071"/>
                  <a:pt x="10305331" y="5791071"/>
                </a:cubicBezTo>
                <a:close/>
                <a:moveTo>
                  <a:pt x="9101917" y="5773763"/>
                </a:moveTo>
                <a:cubicBezTo>
                  <a:pt x="9116171" y="5773763"/>
                  <a:pt x="9126352" y="5784963"/>
                  <a:pt x="9126352" y="5798198"/>
                </a:cubicBezTo>
                <a:cubicBezTo>
                  <a:pt x="9126352" y="5811433"/>
                  <a:pt x="9115152" y="5822633"/>
                  <a:pt x="9101917" y="5822633"/>
                </a:cubicBezTo>
                <a:cubicBezTo>
                  <a:pt x="9088682" y="5822633"/>
                  <a:pt x="9077482" y="5811433"/>
                  <a:pt x="9077482" y="5798198"/>
                </a:cubicBezTo>
                <a:cubicBezTo>
                  <a:pt x="9077482" y="5784963"/>
                  <a:pt x="9088682" y="5773763"/>
                  <a:pt x="9101917" y="5773763"/>
                </a:cubicBezTo>
                <a:close/>
                <a:moveTo>
                  <a:pt x="4563173" y="5765618"/>
                </a:moveTo>
                <a:cubicBezTo>
                  <a:pt x="4568264" y="5765618"/>
                  <a:pt x="4573353" y="5769691"/>
                  <a:pt x="4573353" y="5775799"/>
                </a:cubicBezTo>
                <a:cubicBezTo>
                  <a:pt x="4573353" y="5781908"/>
                  <a:pt x="4568264" y="5785980"/>
                  <a:pt x="4563173" y="5785980"/>
                </a:cubicBezTo>
                <a:cubicBezTo>
                  <a:pt x="4557062" y="5785980"/>
                  <a:pt x="4552992" y="5781908"/>
                  <a:pt x="4552992" y="5775799"/>
                </a:cubicBezTo>
                <a:cubicBezTo>
                  <a:pt x="4552992" y="5769691"/>
                  <a:pt x="4558082" y="5765618"/>
                  <a:pt x="4563173" y="5765618"/>
                </a:cubicBezTo>
                <a:close/>
                <a:moveTo>
                  <a:pt x="3667253" y="5747292"/>
                </a:moveTo>
                <a:cubicBezTo>
                  <a:pt x="3673361" y="5746274"/>
                  <a:pt x="3677432" y="5750346"/>
                  <a:pt x="3677432" y="5756455"/>
                </a:cubicBezTo>
                <a:cubicBezTo>
                  <a:pt x="3677432" y="5761546"/>
                  <a:pt x="3673361" y="5765618"/>
                  <a:pt x="3667253" y="5765618"/>
                </a:cubicBezTo>
                <a:cubicBezTo>
                  <a:pt x="3662163" y="5765618"/>
                  <a:pt x="3657072" y="5761546"/>
                  <a:pt x="3657072" y="5756455"/>
                </a:cubicBezTo>
                <a:cubicBezTo>
                  <a:pt x="3657072" y="5751365"/>
                  <a:pt x="3661143" y="5747292"/>
                  <a:pt x="3667253" y="5747292"/>
                </a:cubicBezTo>
                <a:close/>
                <a:moveTo>
                  <a:pt x="5934563" y="5691295"/>
                </a:moveTo>
                <a:cubicBezTo>
                  <a:pt x="5935581" y="5691295"/>
                  <a:pt x="5937617" y="5692313"/>
                  <a:pt x="5937617" y="5694349"/>
                </a:cubicBezTo>
                <a:cubicBezTo>
                  <a:pt x="5937617" y="5696386"/>
                  <a:pt x="5936598" y="5697403"/>
                  <a:pt x="5934563" y="5697403"/>
                </a:cubicBezTo>
                <a:cubicBezTo>
                  <a:pt x="5932526" y="5697403"/>
                  <a:pt x="5931508" y="5696386"/>
                  <a:pt x="5931508" y="5694349"/>
                </a:cubicBezTo>
                <a:cubicBezTo>
                  <a:pt x="5931508" y="5692313"/>
                  <a:pt x="5932526" y="5691295"/>
                  <a:pt x="5934563" y="5691295"/>
                </a:cubicBezTo>
                <a:close/>
                <a:moveTo>
                  <a:pt x="9720932" y="5662788"/>
                </a:moveTo>
                <a:cubicBezTo>
                  <a:pt x="9732132" y="5662788"/>
                  <a:pt x="9741295" y="5671951"/>
                  <a:pt x="9741295" y="5683150"/>
                </a:cubicBezTo>
                <a:cubicBezTo>
                  <a:pt x="9741295" y="5694349"/>
                  <a:pt x="9732132" y="5703513"/>
                  <a:pt x="9720932" y="5703513"/>
                </a:cubicBezTo>
                <a:cubicBezTo>
                  <a:pt x="9709733" y="5703513"/>
                  <a:pt x="9700570" y="5694349"/>
                  <a:pt x="9700570" y="5683150"/>
                </a:cubicBezTo>
                <a:cubicBezTo>
                  <a:pt x="9700570" y="5671951"/>
                  <a:pt x="9709733" y="5662788"/>
                  <a:pt x="9720932" y="5662788"/>
                </a:cubicBezTo>
                <a:close/>
                <a:moveTo>
                  <a:pt x="1551600" y="5657698"/>
                </a:moveTo>
                <a:cubicBezTo>
                  <a:pt x="1554653" y="5657698"/>
                  <a:pt x="1556689" y="5659734"/>
                  <a:pt x="1556689" y="5662789"/>
                </a:cubicBezTo>
                <a:cubicBezTo>
                  <a:pt x="1556689" y="5665843"/>
                  <a:pt x="1554653" y="5667879"/>
                  <a:pt x="1551600" y="5667879"/>
                </a:cubicBezTo>
                <a:cubicBezTo>
                  <a:pt x="1548544" y="5667879"/>
                  <a:pt x="1546509" y="5665843"/>
                  <a:pt x="1546509" y="5662789"/>
                </a:cubicBezTo>
                <a:cubicBezTo>
                  <a:pt x="1546509" y="5659734"/>
                  <a:pt x="1548544" y="5657698"/>
                  <a:pt x="1551600" y="5657698"/>
                </a:cubicBezTo>
                <a:close/>
                <a:moveTo>
                  <a:pt x="5617940" y="5620027"/>
                </a:moveTo>
                <a:cubicBezTo>
                  <a:pt x="5623030" y="5620027"/>
                  <a:pt x="5628121" y="5625118"/>
                  <a:pt x="5628121" y="5630208"/>
                </a:cubicBezTo>
                <a:cubicBezTo>
                  <a:pt x="5628121" y="5636317"/>
                  <a:pt x="5623030" y="5640389"/>
                  <a:pt x="5617940" y="5640389"/>
                </a:cubicBezTo>
                <a:cubicBezTo>
                  <a:pt x="5611832" y="5640389"/>
                  <a:pt x="5607759" y="5635299"/>
                  <a:pt x="5607759" y="5630208"/>
                </a:cubicBezTo>
                <a:cubicBezTo>
                  <a:pt x="5607759" y="5624100"/>
                  <a:pt x="5612850" y="5620027"/>
                  <a:pt x="5617940" y="5620027"/>
                </a:cubicBezTo>
                <a:close/>
                <a:moveTo>
                  <a:pt x="7608340" y="5584393"/>
                </a:moveTo>
                <a:cubicBezTo>
                  <a:pt x="7612413" y="5584393"/>
                  <a:pt x="7616485" y="5588466"/>
                  <a:pt x="7616485" y="5592538"/>
                </a:cubicBezTo>
                <a:cubicBezTo>
                  <a:pt x="7616485" y="5596611"/>
                  <a:pt x="7613430" y="5600683"/>
                  <a:pt x="7608340" y="5600683"/>
                </a:cubicBezTo>
                <a:cubicBezTo>
                  <a:pt x="7604268" y="5600683"/>
                  <a:pt x="7600195" y="5597628"/>
                  <a:pt x="7600195" y="5592538"/>
                </a:cubicBezTo>
                <a:cubicBezTo>
                  <a:pt x="7600195" y="5588466"/>
                  <a:pt x="7603249" y="5584393"/>
                  <a:pt x="7608340" y="5584393"/>
                </a:cubicBezTo>
                <a:close/>
                <a:moveTo>
                  <a:pt x="4031736" y="5584393"/>
                </a:moveTo>
                <a:cubicBezTo>
                  <a:pt x="4037844" y="5584393"/>
                  <a:pt x="4043953" y="5590501"/>
                  <a:pt x="4043953" y="5596611"/>
                </a:cubicBezTo>
                <a:cubicBezTo>
                  <a:pt x="4043953" y="5603737"/>
                  <a:pt x="4038861" y="5608828"/>
                  <a:pt x="4031736" y="5608828"/>
                </a:cubicBezTo>
                <a:cubicBezTo>
                  <a:pt x="4024608" y="5608828"/>
                  <a:pt x="4019517" y="5603737"/>
                  <a:pt x="4019517" y="5596611"/>
                </a:cubicBezTo>
                <a:cubicBezTo>
                  <a:pt x="4019517" y="5589484"/>
                  <a:pt x="4024608" y="5584393"/>
                  <a:pt x="4031736" y="5584393"/>
                </a:cubicBezTo>
                <a:close/>
                <a:moveTo>
                  <a:pt x="8657000" y="5577266"/>
                </a:moveTo>
                <a:cubicBezTo>
                  <a:pt x="8678381" y="5577266"/>
                  <a:pt x="8696707" y="5595592"/>
                  <a:pt x="8696707" y="5616973"/>
                </a:cubicBezTo>
                <a:cubicBezTo>
                  <a:pt x="8696707" y="5638353"/>
                  <a:pt x="8679399" y="5656679"/>
                  <a:pt x="8657000" y="5656679"/>
                </a:cubicBezTo>
                <a:cubicBezTo>
                  <a:pt x="8634601" y="5656679"/>
                  <a:pt x="8617294" y="5639371"/>
                  <a:pt x="8617294" y="5616973"/>
                </a:cubicBezTo>
                <a:cubicBezTo>
                  <a:pt x="8617294" y="5595592"/>
                  <a:pt x="8634601" y="5577266"/>
                  <a:pt x="8657000" y="5577266"/>
                </a:cubicBezTo>
                <a:close/>
                <a:moveTo>
                  <a:pt x="10814389" y="5571158"/>
                </a:moveTo>
                <a:cubicBezTo>
                  <a:pt x="10820499" y="5571158"/>
                  <a:pt x="10825589" y="5576249"/>
                  <a:pt x="10825589" y="5582357"/>
                </a:cubicBezTo>
                <a:cubicBezTo>
                  <a:pt x="10825589" y="5588466"/>
                  <a:pt x="10820499" y="5593557"/>
                  <a:pt x="10814389" y="5593557"/>
                </a:cubicBezTo>
                <a:cubicBezTo>
                  <a:pt x="10808281" y="5593557"/>
                  <a:pt x="10803190" y="5588466"/>
                  <a:pt x="10803190" y="5582357"/>
                </a:cubicBezTo>
                <a:cubicBezTo>
                  <a:pt x="10803190" y="5576249"/>
                  <a:pt x="10808281" y="5571158"/>
                  <a:pt x="10814389" y="5571158"/>
                </a:cubicBezTo>
                <a:close/>
                <a:moveTo>
                  <a:pt x="7000525" y="5501926"/>
                </a:moveTo>
                <a:cubicBezTo>
                  <a:pt x="7015797" y="5502944"/>
                  <a:pt x="7026996" y="5514143"/>
                  <a:pt x="7026996" y="5528397"/>
                </a:cubicBezTo>
                <a:cubicBezTo>
                  <a:pt x="7026996" y="5542651"/>
                  <a:pt x="7015797" y="5554868"/>
                  <a:pt x="7000525" y="5554868"/>
                </a:cubicBezTo>
                <a:cubicBezTo>
                  <a:pt x="6986272" y="5554868"/>
                  <a:pt x="6974054" y="5543669"/>
                  <a:pt x="6974054" y="5528397"/>
                </a:cubicBezTo>
                <a:cubicBezTo>
                  <a:pt x="6974054" y="5514143"/>
                  <a:pt x="6985253" y="5501926"/>
                  <a:pt x="7000525" y="5501926"/>
                </a:cubicBezTo>
                <a:close/>
                <a:moveTo>
                  <a:pt x="8101109" y="5497853"/>
                </a:moveTo>
                <a:cubicBezTo>
                  <a:pt x="8108236" y="5497853"/>
                  <a:pt x="8114345" y="5503961"/>
                  <a:pt x="8114345" y="5511088"/>
                </a:cubicBezTo>
                <a:cubicBezTo>
                  <a:pt x="8114345" y="5518215"/>
                  <a:pt x="8108236" y="5524324"/>
                  <a:pt x="8101109" y="5524324"/>
                </a:cubicBezTo>
                <a:cubicBezTo>
                  <a:pt x="8093982" y="5524324"/>
                  <a:pt x="8087874" y="5518215"/>
                  <a:pt x="8087874" y="5511088"/>
                </a:cubicBezTo>
                <a:cubicBezTo>
                  <a:pt x="8087874" y="5503961"/>
                  <a:pt x="8093982" y="5497853"/>
                  <a:pt x="8101109" y="5497853"/>
                </a:cubicBezTo>
                <a:close/>
                <a:moveTo>
                  <a:pt x="11261343" y="5462219"/>
                </a:moveTo>
                <a:cubicBezTo>
                  <a:pt x="11280687" y="5462219"/>
                  <a:pt x="11297995" y="5478509"/>
                  <a:pt x="11297995" y="5498871"/>
                </a:cubicBezTo>
                <a:cubicBezTo>
                  <a:pt x="11297995" y="5519233"/>
                  <a:pt x="11281705" y="5535524"/>
                  <a:pt x="11261343" y="5535524"/>
                </a:cubicBezTo>
                <a:cubicBezTo>
                  <a:pt x="11240981" y="5535524"/>
                  <a:pt x="11224691" y="5519233"/>
                  <a:pt x="11224691" y="5498871"/>
                </a:cubicBezTo>
                <a:cubicBezTo>
                  <a:pt x="11224691" y="5478509"/>
                  <a:pt x="11240981" y="5462219"/>
                  <a:pt x="11261343" y="5462219"/>
                </a:cubicBezTo>
                <a:close/>
                <a:moveTo>
                  <a:pt x="6980162" y="5433712"/>
                </a:moveTo>
                <a:cubicBezTo>
                  <a:pt x="6988307" y="5433712"/>
                  <a:pt x="6995434" y="5440839"/>
                  <a:pt x="6995434" y="5448984"/>
                </a:cubicBezTo>
                <a:cubicBezTo>
                  <a:pt x="6995434" y="5457129"/>
                  <a:pt x="6988307" y="5463237"/>
                  <a:pt x="6980162" y="5463237"/>
                </a:cubicBezTo>
                <a:cubicBezTo>
                  <a:pt x="6972017" y="5463237"/>
                  <a:pt x="6964890" y="5457129"/>
                  <a:pt x="6964890" y="5448984"/>
                </a:cubicBezTo>
                <a:cubicBezTo>
                  <a:pt x="6964890" y="5440839"/>
                  <a:pt x="6972017" y="5433712"/>
                  <a:pt x="6980162" y="5433712"/>
                </a:cubicBezTo>
                <a:close/>
                <a:moveTo>
                  <a:pt x="7394535" y="5431676"/>
                </a:moveTo>
                <a:cubicBezTo>
                  <a:pt x="7411843" y="5432694"/>
                  <a:pt x="7426097" y="5445930"/>
                  <a:pt x="7426097" y="5463237"/>
                </a:cubicBezTo>
                <a:cubicBezTo>
                  <a:pt x="7426097" y="5480545"/>
                  <a:pt x="7411843" y="5494799"/>
                  <a:pt x="7394535" y="5494799"/>
                </a:cubicBezTo>
                <a:cubicBezTo>
                  <a:pt x="7377227" y="5494799"/>
                  <a:pt x="7362974" y="5480545"/>
                  <a:pt x="7362974" y="5463237"/>
                </a:cubicBezTo>
                <a:cubicBezTo>
                  <a:pt x="7362974" y="5445930"/>
                  <a:pt x="7377227" y="5431676"/>
                  <a:pt x="7394535" y="5431676"/>
                </a:cubicBezTo>
                <a:close/>
                <a:moveTo>
                  <a:pt x="9262779" y="5425567"/>
                </a:moveTo>
                <a:cubicBezTo>
                  <a:pt x="9263798" y="5425567"/>
                  <a:pt x="9264816" y="5426585"/>
                  <a:pt x="9264816" y="5427603"/>
                </a:cubicBezTo>
                <a:cubicBezTo>
                  <a:pt x="9264816" y="5428621"/>
                  <a:pt x="9263798" y="5429639"/>
                  <a:pt x="9262779" y="5429639"/>
                </a:cubicBezTo>
                <a:cubicBezTo>
                  <a:pt x="9261761" y="5429639"/>
                  <a:pt x="9260743" y="5428621"/>
                  <a:pt x="9260743" y="5427603"/>
                </a:cubicBezTo>
                <a:cubicBezTo>
                  <a:pt x="9260743" y="5426585"/>
                  <a:pt x="9261761" y="5425567"/>
                  <a:pt x="9262779" y="5425567"/>
                </a:cubicBezTo>
                <a:close/>
                <a:moveTo>
                  <a:pt x="9043884" y="5381788"/>
                </a:moveTo>
                <a:cubicBezTo>
                  <a:pt x="9070356" y="5381788"/>
                  <a:pt x="9092754" y="5404187"/>
                  <a:pt x="9092754" y="5430658"/>
                </a:cubicBezTo>
                <a:cubicBezTo>
                  <a:pt x="9092754" y="5457129"/>
                  <a:pt x="9070356" y="5479528"/>
                  <a:pt x="9043884" y="5479528"/>
                </a:cubicBezTo>
                <a:cubicBezTo>
                  <a:pt x="9016395" y="5479528"/>
                  <a:pt x="8995015" y="5458147"/>
                  <a:pt x="8995015" y="5430658"/>
                </a:cubicBezTo>
                <a:cubicBezTo>
                  <a:pt x="8995015" y="5404187"/>
                  <a:pt x="9016395" y="5381788"/>
                  <a:pt x="9043884" y="5381788"/>
                </a:cubicBezTo>
                <a:close/>
                <a:moveTo>
                  <a:pt x="8166268" y="5370589"/>
                </a:moveTo>
                <a:cubicBezTo>
                  <a:pt x="8174414" y="5370589"/>
                  <a:pt x="8180522" y="5376697"/>
                  <a:pt x="8180522" y="5384843"/>
                </a:cubicBezTo>
                <a:cubicBezTo>
                  <a:pt x="8180522" y="5392988"/>
                  <a:pt x="8174414" y="5399096"/>
                  <a:pt x="8166268" y="5399096"/>
                </a:cubicBezTo>
                <a:cubicBezTo>
                  <a:pt x="8158123" y="5399096"/>
                  <a:pt x="8152015" y="5392988"/>
                  <a:pt x="8152015" y="5384843"/>
                </a:cubicBezTo>
                <a:cubicBezTo>
                  <a:pt x="8152015" y="5376697"/>
                  <a:pt x="8158123" y="5370589"/>
                  <a:pt x="8166268" y="5370589"/>
                </a:cubicBezTo>
                <a:close/>
                <a:moveTo>
                  <a:pt x="9917428" y="5332918"/>
                </a:moveTo>
                <a:cubicBezTo>
                  <a:pt x="9958153" y="5332918"/>
                  <a:pt x="9991751" y="5365498"/>
                  <a:pt x="9991751" y="5406223"/>
                </a:cubicBezTo>
                <a:cubicBezTo>
                  <a:pt x="9991751" y="5446947"/>
                  <a:pt x="9958153" y="5479527"/>
                  <a:pt x="9917428" y="5479527"/>
                </a:cubicBezTo>
                <a:cubicBezTo>
                  <a:pt x="9876704" y="5479527"/>
                  <a:pt x="9843106" y="5446947"/>
                  <a:pt x="9843106" y="5406223"/>
                </a:cubicBezTo>
                <a:cubicBezTo>
                  <a:pt x="9843106" y="5365498"/>
                  <a:pt x="9876704" y="5332918"/>
                  <a:pt x="9917428" y="5332918"/>
                </a:cubicBezTo>
                <a:close/>
                <a:moveTo>
                  <a:pt x="5489660" y="5317646"/>
                </a:moveTo>
                <a:cubicBezTo>
                  <a:pt x="5515111" y="5317646"/>
                  <a:pt x="5535474" y="5338008"/>
                  <a:pt x="5535474" y="5362443"/>
                </a:cubicBezTo>
                <a:cubicBezTo>
                  <a:pt x="5535474" y="5387896"/>
                  <a:pt x="5515111" y="5408259"/>
                  <a:pt x="5489660" y="5408259"/>
                </a:cubicBezTo>
                <a:cubicBezTo>
                  <a:pt x="5464207" y="5408259"/>
                  <a:pt x="5443845" y="5387896"/>
                  <a:pt x="5443845" y="5362443"/>
                </a:cubicBezTo>
                <a:cubicBezTo>
                  <a:pt x="5443845" y="5336990"/>
                  <a:pt x="5464207" y="5317646"/>
                  <a:pt x="5489660" y="5317646"/>
                </a:cubicBezTo>
                <a:close/>
                <a:moveTo>
                  <a:pt x="7760040" y="5273868"/>
                </a:moveTo>
                <a:cubicBezTo>
                  <a:pt x="7780402" y="5273868"/>
                  <a:pt x="7795674" y="5290158"/>
                  <a:pt x="7795674" y="5309502"/>
                </a:cubicBezTo>
                <a:cubicBezTo>
                  <a:pt x="7795674" y="5328847"/>
                  <a:pt x="7779384" y="5345136"/>
                  <a:pt x="7760040" y="5345136"/>
                </a:cubicBezTo>
                <a:cubicBezTo>
                  <a:pt x="7740696" y="5345136"/>
                  <a:pt x="7724406" y="5329864"/>
                  <a:pt x="7724406" y="5309502"/>
                </a:cubicBezTo>
                <a:cubicBezTo>
                  <a:pt x="7724406" y="5290158"/>
                  <a:pt x="7740696" y="5273868"/>
                  <a:pt x="7760040" y="5273868"/>
                </a:cubicBezTo>
                <a:close/>
                <a:moveTo>
                  <a:pt x="4548919" y="5233143"/>
                </a:moveTo>
                <a:cubicBezTo>
                  <a:pt x="4564190" y="5233143"/>
                  <a:pt x="4575387" y="5244342"/>
                  <a:pt x="4575387" y="5259614"/>
                </a:cubicBezTo>
                <a:cubicBezTo>
                  <a:pt x="4575387" y="5274886"/>
                  <a:pt x="4563173" y="5286085"/>
                  <a:pt x="4548919" y="5286085"/>
                </a:cubicBezTo>
                <a:cubicBezTo>
                  <a:pt x="4533646" y="5286085"/>
                  <a:pt x="4522446" y="5273868"/>
                  <a:pt x="4522446" y="5259614"/>
                </a:cubicBezTo>
                <a:cubicBezTo>
                  <a:pt x="4522446" y="5244342"/>
                  <a:pt x="4534664" y="5233143"/>
                  <a:pt x="4548919" y="5233143"/>
                </a:cubicBezTo>
                <a:close/>
                <a:moveTo>
                  <a:pt x="7408789" y="5131331"/>
                </a:moveTo>
                <a:cubicBezTo>
                  <a:pt x="7413880" y="5131331"/>
                  <a:pt x="7417952" y="5135404"/>
                  <a:pt x="7417952" y="5140494"/>
                </a:cubicBezTo>
                <a:cubicBezTo>
                  <a:pt x="7417952" y="5145585"/>
                  <a:pt x="7413880" y="5149657"/>
                  <a:pt x="7408789" y="5149657"/>
                </a:cubicBezTo>
                <a:cubicBezTo>
                  <a:pt x="7403699" y="5149657"/>
                  <a:pt x="7399626" y="5145585"/>
                  <a:pt x="7399626" y="5140494"/>
                </a:cubicBezTo>
                <a:cubicBezTo>
                  <a:pt x="7399626" y="5135404"/>
                  <a:pt x="7403699" y="5131331"/>
                  <a:pt x="7408789" y="5131331"/>
                </a:cubicBezTo>
                <a:close/>
                <a:moveTo>
                  <a:pt x="10433614" y="5120132"/>
                </a:moveTo>
                <a:cubicBezTo>
                  <a:pt x="10438705" y="5120132"/>
                  <a:pt x="10442776" y="5124204"/>
                  <a:pt x="10442776" y="5129295"/>
                </a:cubicBezTo>
                <a:cubicBezTo>
                  <a:pt x="10442776" y="5134385"/>
                  <a:pt x="10438705" y="5138458"/>
                  <a:pt x="10433614" y="5138458"/>
                </a:cubicBezTo>
                <a:cubicBezTo>
                  <a:pt x="10428524" y="5138458"/>
                  <a:pt x="10424451" y="5134385"/>
                  <a:pt x="10424451" y="5129295"/>
                </a:cubicBezTo>
                <a:cubicBezTo>
                  <a:pt x="10424451" y="5124204"/>
                  <a:pt x="10428524" y="5120132"/>
                  <a:pt x="10433614" y="5120132"/>
                </a:cubicBezTo>
                <a:close/>
                <a:moveTo>
                  <a:pt x="1525133" y="5095697"/>
                </a:moveTo>
                <a:cubicBezTo>
                  <a:pt x="1549568" y="5095697"/>
                  <a:pt x="1568912" y="5116059"/>
                  <a:pt x="1568912" y="5139476"/>
                </a:cubicBezTo>
                <a:cubicBezTo>
                  <a:pt x="1568912" y="5163911"/>
                  <a:pt x="1549568" y="5183255"/>
                  <a:pt x="1525133" y="5183255"/>
                </a:cubicBezTo>
                <a:cubicBezTo>
                  <a:pt x="1500698" y="5183255"/>
                  <a:pt x="1481354" y="5163911"/>
                  <a:pt x="1481354" y="5139476"/>
                </a:cubicBezTo>
                <a:cubicBezTo>
                  <a:pt x="1481354" y="5115041"/>
                  <a:pt x="1500698" y="5095697"/>
                  <a:pt x="1525133" y="5095697"/>
                </a:cubicBezTo>
                <a:close/>
                <a:moveTo>
                  <a:pt x="4545863" y="5086534"/>
                </a:moveTo>
                <a:cubicBezTo>
                  <a:pt x="4555026" y="5086534"/>
                  <a:pt x="4563168" y="5094679"/>
                  <a:pt x="4563168" y="5103842"/>
                </a:cubicBezTo>
                <a:cubicBezTo>
                  <a:pt x="4563168" y="5113005"/>
                  <a:pt x="4555026" y="5121150"/>
                  <a:pt x="4545863" y="5121150"/>
                </a:cubicBezTo>
                <a:cubicBezTo>
                  <a:pt x="4535682" y="5121150"/>
                  <a:pt x="4528555" y="5113005"/>
                  <a:pt x="4528555" y="5103842"/>
                </a:cubicBezTo>
                <a:cubicBezTo>
                  <a:pt x="4528555" y="5093661"/>
                  <a:pt x="4536700" y="5086534"/>
                  <a:pt x="4545863" y="5086534"/>
                </a:cubicBezTo>
                <a:close/>
                <a:moveTo>
                  <a:pt x="9595704" y="5048864"/>
                </a:moveTo>
                <a:cubicBezTo>
                  <a:pt x="9599777" y="5048864"/>
                  <a:pt x="9601813" y="5051918"/>
                  <a:pt x="9601813" y="5054972"/>
                </a:cubicBezTo>
                <a:cubicBezTo>
                  <a:pt x="9601813" y="5058027"/>
                  <a:pt x="9598759" y="5061081"/>
                  <a:pt x="9595704" y="5061081"/>
                </a:cubicBezTo>
                <a:cubicBezTo>
                  <a:pt x="9592650" y="5061081"/>
                  <a:pt x="9589596" y="5059045"/>
                  <a:pt x="9589596" y="5054972"/>
                </a:cubicBezTo>
                <a:cubicBezTo>
                  <a:pt x="9589596" y="5051918"/>
                  <a:pt x="9592650" y="5048864"/>
                  <a:pt x="9595704" y="5048864"/>
                </a:cubicBezTo>
                <a:close/>
                <a:moveTo>
                  <a:pt x="11474130" y="5040719"/>
                </a:moveTo>
                <a:cubicBezTo>
                  <a:pt x="11484311" y="5040719"/>
                  <a:pt x="11492456" y="5048864"/>
                  <a:pt x="11492456" y="5059046"/>
                </a:cubicBezTo>
                <a:cubicBezTo>
                  <a:pt x="11492456" y="5069227"/>
                  <a:pt x="11484311" y="5077372"/>
                  <a:pt x="11474130" y="5077372"/>
                </a:cubicBezTo>
                <a:cubicBezTo>
                  <a:pt x="11463948" y="5077372"/>
                  <a:pt x="11455803" y="5069227"/>
                  <a:pt x="11455803" y="5059046"/>
                </a:cubicBezTo>
                <a:cubicBezTo>
                  <a:pt x="11455803" y="5048864"/>
                  <a:pt x="11463948" y="5040719"/>
                  <a:pt x="11474130" y="5040719"/>
                </a:cubicBezTo>
                <a:close/>
                <a:moveTo>
                  <a:pt x="2684777" y="5038683"/>
                </a:moveTo>
                <a:cubicBezTo>
                  <a:pt x="2688848" y="5038683"/>
                  <a:pt x="2690886" y="5041737"/>
                  <a:pt x="2690886" y="5044791"/>
                </a:cubicBezTo>
                <a:cubicBezTo>
                  <a:pt x="2690886" y="5047846"/>
                  <a:pt x="2687831" y="5050900"/>
                  <a:pt x="2684777" y="5050900"/>
                </a:cubicBezTo>
                <a:cubicBezTo>
                  <a:pt x="2681723" y="5050900"/>
                  <a:pt x="2678668" y="5047846"/>
                  <a:pt x="2678668" y="5044791"/>
                </a:cubicBezTo>
                <a:cubicBezTo>
                  <a:pt x="2678668" y="5041737"/>
                  <a:pt x="2681723" y="5038683"/>
                  <a:pt x="2684777" y="5038683"/>
                </a:cubicBezTo>
                <a:close/>
                <a:moveTo>
                  <a:pt x="8718088" y="5027483"/>
                </a:moveTo>
                <a:cubicBezTo>
                  <a:pt x="8735396" y="5027483"/>
                  <a:pt x="8750668" y="5042755"/>
                  <a:pt x="8750668" y="5060063"/>
                </a:cubicBezTo>
                <a:cubicBezTo>
                  <a:pt x="8750668" y="5078389"/>
                  <a:pt x="8735396" y="5092643"/>
                  <a:pt x="8718088" y="5092643"/>
                </a:cubicBezTo>
                <a:cubicBezTo>
                  <a:pt x="8699762" y="5092643"/>
                  <a:pt x="8684490" y="5078389"/>
                  <a:pt x="8684490" y="5060063"/>
                </a:cubicBezTo>
                <a:cubicBezTo>
                  <a:pt x="8684490" y="5041737"/>
                  <a:pt x="8699762" y="5027483"/>
                  <a:pt x="8718088" y="5027483"/>
                </a:cubicBezTo>
                <a:close/>
                <a:moveTo>
                  <a:pt x="855208" y="4961306"/>
                </a:moveTo>
                <a:cubicBezTo>
                  <a:pt x="857245" y="4961306"/>
                  <a:pt x="859281" y="4963342"/>
                  <a:pt x="859281" y="4965379"/>
                </a:cubicBezTo>
                <a:cubicBezTo>
                  <a:pt x="859281" y="4967415"/>
                  <a:pt x="857245" y="4969451"/>
                  <a:pt x="855208" y="4969451"/>
                </a:cubicBezTo>
                <a:cubicBezTo>
                  <a:pt x="853172" y="4969451"/>
                  <a:pt x="851136" y="4967415"/>
                  <a:pt x="851136" y="4965379"/>
                </a:cubicBezTo>
                <a:cubicBezTo>
                  <a:pt x="851136" y="4963342"/>
                  <a:pt x="853172" y="4961306"/>
                  <a:pt x="855208" y="4961306"/>
                </a:cubicBezTo>
                <a:close/>
                <a:moveTo>
                  <a:pt x="3860690" y="4955197"/>
                </a:moveTo>
                <a:cubicBezTo>
                  <a:pt x="3867816" y="4955197"/>
                  <a:pt x="3873926" y="4961305"/>
                  <a:pt x="3873926" y="4968432"/>
                </a:cubicBezTo>
                <a:cubicBezTo>
                  <a:pt x="3873926" y="4975559"/>
                  <a:pt x="3867816" y="4981668"/>
                  <a:pt x="3860690" y="4981668"/>
                </a:cubicBezTo>
                <a:cubicBezTo>
                  <a:pt x="3853563" y="4981668"/>
                  <a:pt x="3847454" y="4975559"/>
                  <a:pt x="3847454" y="4968432"/>
                </a:cubicBezTo>
                <a:cubicBezTo>
                  <a:pt x="3847454" y="4961305"/>
                  <a:pt x="3853563" y="4955197"/>
                  <a:pt x="3860690" y="4955197"/>
                </a:cubicBezTo>
                <a:close/>
                <a:moveTo>
                  <a:pt x="428625" y="4954179"/>
                </a:moveTo>
                <a:cubicBezTo>
                  <a:pt x="459169" y="4955197"/>
                  <a:pt x="483604" y="4979632"/>
                  <a:pt x="483604" y="5009158"/>
                </a:cubicBezTo>
                <a:cubicBezTo>
                  <a:pt x="483604" y="5039701"/>
                  <a:pt x="459169" y="5064136"/>
                  <a:pt x="428625" y="5064136"/>
                </a:cubicBezTo>
                <a:cubicBezTo>
                  <a:pt x="398082" y="5064136"/>
                  <a:pt x="373647" y="5039701"/>
                  <a:pt x="373647" y="5009158"/>
                </a:cubicBezTo>
                <a:cubicBezTo>
                  <a:pt x="373647" y="4978614"/>
                  <a:pt x="398082" y="4954179"/>
                  <a:pt x="428625" y="4954179"/>
                </a:cubicBezTo>
                <a:close/>
                <a:moveTo>
                  <a:pt x="8221247" y="4935853"/>
                </a:moveTo>
                <a:cubicBezTo>
                  <a:pt x="8224301" y="4936871"/>
                  <a:pt x="8225319" y="4937889"/>
                  <a:pt x="8225319" y="4939926"/>
                </a:cubicBezTo>
                <a:cubicBezTo>
                  <a:pt x="8225319" y="4941962"/>
                  <a:pt x="8223283" y="4943998"/>
                  <a:pt x="8221247" y="4943998"/>
                </a:cubicBezTo>
                <a:cubicBezTo>
                  <a:pt x="8219210" y="4943998"/>
                  <a:pt x="8217174" y="4941962"/>
                  <a:pt x="8217174" y="4939926"/>
                </a:cubicBezTo>
                <a:cubicBezTo>
                  <a:pt x="8217174" y="4937889"/>
                  <a:pt x="8219210" y="4935853"/>
                  <a:pt x="8221247" y="4935853"/>
                </a:cubicBezTo>
                <a:close/>
                <a:moveTo>
                  <a:pt x="6571898" y="4926690"/>
                </a:moveTo>
                <a:cubicBezTo>
                  <a:pt x="6580043" y="4926690"/>
                  <a:pt x="6586152" y="4932798"/>
                  <a:pt x="6586152" y="4940943"/>
                </a:cubicBezTo>
                <a:cubicBezTo>
                  <a:pt x="6586152" y="4949088"/>
                  <a:pt x="6580043" y="4955197"/>
                  <a:pt x="6571898" y="4955197"/>
                </a:cubicBezTo>
                <a:cubicBezTo>
                  <a:pt x="6563753" y="4955197"/>
                  <a:pt x="6557644" y="4949088"/>
                  <a:pt x="6557644" y="4940943"/>
                </a:cubicBezTo>
                <a:cubicBezTo>
                  <a:pt x="6557644" y="4932798"/>
                  <a:pt x="6563753" y="4926690"/>
                  <a:pt x="6571898" y="4926690"/>
                </a:cubicBezTo>
                <a:close/>
                <a:moveTo>
                  <a:pt x="5978342" y="4896147"/>
                </a:moveTo>
                <a:cubicBezTo>
                  <a:pt x="6002774" y="4897165"/>
                  <a:pt x="6022119" y="4916509"/>
                  <a:pt x="6022119" y="4939926"/>
                </a:cubicBezTo>
                <a:cubicBezTo>
                  <a:pt x="6022119" y="4964360"/>
                  <a:pt x="6002774" y="4983705"/>
                  <a:pt x="5978342" y="4983705"/>
                </a:cubicBezTo>
                <a:cubicBezTo>
                  <a:pt x="5953907" y="4983705"/>
                  <a:pt x="5934564" y="4964360"/>
                  <a:pt x="5934564" y="4939926"/>
                </a:cubicBezTo>
                <a:cubicBezTo>
                  <a:pt x="5934564" y="4915491"/>
                  <a:pt x="5953907" y="4896147"/>
                  <a:pt x="5978342" y="4896147"/>
                </a:cubicBezTo>
                <a:close/>
                <a:moveTo>
                  <a:pt x="9071374" y="4885965"/>
                </a:moveTo>
                <a:cubicBezTo>
                  <a:pt x="9090719" y="4885965"/>
                  <a:pt x="9105990" y="4901237"/>
                  <a:pt x="9105990" y="4920581"/>
                </a:cubicBezTo>
                <a:cubicBezTo>
                  <a:pt x="9105990" y="4939925"/>
                  <a:pt x="9090719" y="4955197"/>
                  <a:pt x="9071374" y="4955197"/>
                </a:cubicBezTo>
                <a:cubicBezTo>
                  <a:pt x="9052030" y="4955197"/>
                  <a:pt x="9036758" y="4939925"/>
                  <a:pt x="9036758" y="4920581"/>
                </a:cubicBezTo>
                <a:cubicBezTo>
                  <a:pt x="9036758" y="4901237"/>
                  <a:pt x="9052030" y="4885965"/>
                  <a:pt x="9071374" y="4885965"/>
                </a:cubicBezTo>
                <a:close/>
                <a:moveTo>
                  <a:pt x="4705700" y="4854403"/>
                </a:moveTo>
                <a:cubicBezTo>
                  <a:pt x="4710788" y="4854403"/>
                  <a:pt x="4713844" y="4857457"/>
                  <a:pt x="4713844" y="4861530"/>
                </a:cubicBezTo>
                <a:cubicBezTo>
                  <a:pt x="4713844" y="4865603"/>
                  <a:pt x="4710788" y="4868657"/>
                  <a:pt x="4705700" y="4868657"/>
                </a:cubicBezTo>
                <a:cubicBezTo>
                  <a:pt x="4701628" y="4868657"/>
                  <a:pt x="4697560" y="4865603"/>
                  <a:pt x="4697560" y="4861530"/>
                </a:cubicBezTo>
                <a:cubicBezTo>
                  <a:pt x="4697560" y="4857457"/>
                  <a:pt x="4700612" y="4854403"/>
                  <a:pt x="4705700" y="4854403"/>
                </a:cubicBezTo>
                <a:close/>
                <a:moveTo>
                  <a:pt x="11940428" y="4845241"/>
                </a:moveTo>
                <a:cubicBezTo>
                  <a:pt x="11943481" y="4844222"/>
                  <a:pt x="11945518" y="4847277"/>
                  <a:pt x="11945518" y="4850331"/>
                </a:cubicBezTo>
                <a:cubicBezTo>
                  <a:pt x="11945518" y="4853386"/>
                  <a:pt x="11943481" y="4855422"/>
                  <a:pt x="11940428" y="4855422"/>
                </a:cubicBezTo>
                <a:cubicBezTo>
                  <a:pt x="11937373" y="4855422"/>
                  <a:pt x="11935337" y="4853386"/>
                  <a:pt x="11935337" y="4850331"/>
                </a:cubicBezTo>
                <a:cubicBezTo>
                  <a:pt x="11935337" y="4847277"/>
                  <a:pt x="11937373" y="4845241"/>
                  <a:pt x="11940428" y="4845241"/>
                </a:cubicBezTo>
                <a:close/>
                <a:moveTo>
                  <a:pt x="8474758" y="4844222"/>
                </a:moveTo>
                <a:cubicBezTo>
                  <a:pt x="8482903" y="4844222"/>
                  <a:pt x="8489011" y="4850331"/>
                  <a:pt x="8489011" y="4858476"/>
                </a:cubicBezTo>
                <a:cubicBezTo>
                  <a:pt x="8489011" y="4866621"/>
                  <a:pt x="8482903" y="4872729"/>
                  <a:pt x="8474758" y="4872729"/>
                </a:cubicBezTo>
                <a:cubicBezTo>
                  <a:pt x="8466612" y="4872729"/>
                  <a:pt x="8460504" y="4866621"/>
                  <a:pt x="8460504" y="4858476"/>
                </a:cubicBezTo>
                <a:cubicBezTo>
                  <a:pt x="8460504" y="4850331"/>
                  <a:pt x="8466612" y="4844222"/>
                  <a:pt x="8474758" y="4844222"/>
                </a:cubicBezTo>
                <a:close/>
                <a:moveTo>
                  <a:pt x="4205825" y="4837095"/>
                </a:moveTo>
                <a:cubicBezTo>
                  <a:pt x="4209897" y="4837095"/>
                  <a:pt x="4213970" y="4840150"/>
                  <a:pt x="4213970" y="4845240"/>
                </a:cubicBezTo>
                <a:cubicBezTo>
                  <a:pt x="4213970" y="4850331"/>
                  <a:pt x="4209897" y="4853385"/>
                  <a:pt x="4205825" y="4853385"/>
                </a:cubicBezTo>
                <a:cubicBezTo>
                  <a:pt x="4200734" y="4853385"/>
                  <a:pt x="4196662" y="4849313"/>
                  <a:pt x="4196662" y="4845240"/>
                </a:cubicBezTo>
                <a:cubicBezTo>
                  <a:pt x="4196662" y="4840150"/>
                  <a:pt x="4200734" y="4837095"/>
                  <a:pt x="4205825" y="4837095"/>
                </a:cubicBezTo>
                <a:close/>
                <a:moveTo>
                  <a:pt x="7787529" y="4832005"/>
                </a:moveTo>
                <a:cubicBezTo>
                  <a:pt x="7806873" y="4832005"/>
                  <a:pt x="7822145" y="4847277"/>
                  <a:pt x="7822145" y="4866621"/>
                </a:cubicBezTo>
                <a:cubicBezTo>
                  <a:pt x="7822145" y="4884947"/>
                  <a:pt x="7806873" y="4901237"/>
                  <a:pt x="7787529" y="4901237"/>
                </a:cubicBezTo>
                <a:cubicBezTo>
                  <a:pt x="7768185" y="4901237"/>
                  <a:pt x="7752913" y="4885966"/>
                  <a:pt x="7752913" y="4866621"/>
                </a:cubicBezTo>
                <a:cubicBezTo>
                  <a:pt x="7752913" y="4847277"/>
                  <a:pt x="7768185" y="4832005"/>
                  <a:pt x="7787529" y="4832005"/>
                </a:cubicBezTo>
                <a:close/>
                <a:moveTo>
                  <a:pt x="11802981" y="4826914"/>
                </a:moveTo>
                <a:cubicBezTo>
                  <a:pt x="11808072" y="4825896"/>
                  <a:pt x="11811126" y="4828950"/>
                  <a:pt x="11811126" y="4834041"/>
                </a:cubicBezTo>
                <a:cubicBezTo>
                  <a:pt x="11811126" y="4838114"/>
                  <a:pt x="11808072" y="4842186"/>
                  <a:pt x="11802981" y="4842186"/>
                </a:cubicBezTo>
                <a:cubicBezTo>
                  <a:pt x="11798909" y="4842186"/>
                  <a:pt x="11794836" y="4839132"/>
                  <a:pt x="11794836" y="4834041"/>
                </a:cubicBezTo>
                <a:cubicBezTo>
                  <a:pt x="11794836" y="4829969"/>
                  <a:pt x="11797891" y="4826914"/>
                  <a:pt x="11802981" y="4826914"/>
                </a:cubicBezTo>
                <a:close/>
                <a:moveTo>
                  <a:pt x="5411257" y="4809607"/>
                </a:moveTo>
                <a:cubicBezTo>
                  <a:pt x="5417365" y="4809607"/>
                  <a:pt x="5422456" y="4813679"/>
                  <a:pt x="5422456" y="4819788"/>
                </a:cubicBezTo>
                <a:cubicBezTo>
                  <a:pt x="5422456" y="4825897"/>
                  <a:pt x="5417365" y="4829969"/>
                  <a:pt x="5411257" y="4829969"/>
                </a:cubicBezTo>
                <a:cubicBezTo>
                  <a:pt x="5405150" y="4829969"/>
                  <a:pt x="5401075" y="4824879"/>
                  <a:pt x="5401075" y="4819788"/>
                </a:cubicBezTo>
                <a:cubicBezTo>
                  <a:pt x="5401075" y="4813679"/>
                  <a:pt x="5406167" y="4809607"/>
                  <a:pt x="5411257" y="4809607"/>
                </a:cubicBezTo>
                <a:close/>
                <a:moveTo>
                  <a:pt x="9626248" y="4808588"/>
                </a:moveTo>
                <a:cubicBezTo>
                  <a:pt x="9632356" y="4808588"/>
                  <a:pt x="9637447" y="4813679"/>
                  <a:pt x="9637447" y="4819788"/>
                </a:cubicBezTo>
                <a:cubicBezTo>
                  <a:pt x="9637447" y="4825896"/>
                  <a:pt x="9632356" y="4830987"/>
                  <a:pt x="9626248" y="4830987"/>
                </a:cubicBezTo>
                <a:cubicBezTo>
                  <a:pt x="9620140" y="4830987"/>
                  <a:pt x="9615049" y="4825896"/>
                  <a:pt x="9615049" y="4819788"/>
                </a:cubicBezTo>
                <a:cubicBezTo>
                  <a:pt x="9615049" y="4813679"/>
                  <a:pt x="9620140" y="4808588"/>
                  <a:pt x="9626248" y="4808588"/>
                </a:cubicBezTo>
                <a:close/>
                <a:moveTo>
                  <a:pt x="4160030" y="4788226"/>
                </a:moveTo>
                <a:cubicBezTo>
                  <a:pt x="4164103" y="4789244"/>
                  <a:pt x="4168175" y="4792299"/>
                  <a:pt x="4168175" y="4796371"/>
                </a:cubicBezTo>
                <a:cubicBezTo>
                  <a:pt x="4168175" y="4800444"/>
                  <a:pt x="4164103" y="4804516"/>
                  <a:pt x="4160030" y="4804516"/>
                </a:cubicBezTo>
                <a:cubicBezTo>
                  <a:pt x="4155957" y="4804516"/>
                  <a:pt x="4151885" y="4801461"/>
                  <a:pt x="4151885" y="4796371"/>
                </a:cubicBezTo>
                <a:cubicBezTo>
                  <a:pt x="4151885" y="4792299"/>
                  <a:pt x="4155957" y="4788226"/>
                  <a:pt x="4160030" y="4788226"/>
                </a:cubicBezTo>
                <a:close/>
                <a:moveTo>
                  <a:pt x="2707168" y="4788226"/>
                </a:moveTo>
                <a:cubicBezTo>
                  <a:pt x="2718366" y="4788226"/>
                  <a:pt x="2727529" y="4797389"/>
                  <a:pt x="2727529" y="4808588"/>
                </a:cubicBezTo>
                <a:cubicBezTo>
                  <a:pt x="2727529" y="4819788"/>
                  <a:pt x="2718366" y="4828951"/>
                  <a:pt x="2707168" y="4828951"/>
                </a:cubicBezTo>
                <a:cubicBezTo>
                  <a:pt x="2695968" y="4828951"/>
                  <a:pt x="2686805" y="4819788"/>
                  <a:pt x="2686805" y="4808588"/>
                </a:cubicBezTo>
                <a:cubicBezTo>
                  <a:pt x="2686805" y="4797389"/>
                  <a:pt x="2695968" y="4788226"/>
                  <a:pt x="2707168" y="4788226"/>
                </a:cubicBezTo>
                <a:close/>
                <a:moveTo>
                  <a:pt x="8423852" y="4774990"/>
                </a:moveTo>
                <a:cubicBezTo>
                  <a:pt x="8434033" y="4774990"/>
                  <a:pt x="8441160" y="4783135"/>
                  <a:pt x="8441160" y="4792298"/>
                </a:cubicBezTo>
                <a:cubicBezTo>
                  <a:pt x="8441160" y="4802479"/>
                  <a:pt x="8433015" y="4809606"/>
                  <a:pt x="8423852" y="4809606"/>
                </a:cubicBezTo>
                <a:cubicBezTo>
                  <a:pt x="8413671" y="4809606"/>
                  <a:pt x="8406544" y="4801461"/>
                  <a:pt x="8406544" y="4792298"/>
                </a:cubicBezTo>
                <a:cubicBezTo>
                  <a:pt x="8406544" y="4782117"/>
                  <a:pt x="8414689" y="4774990"/>
                  <a:pt x="8423852" y="4774990"/>
                </a:cubicBezTo>
                <a:close/>
                <a:moveTo>
                  <a:pt x="7361956" y="4766846"/>
                </a:moveTo>
                <a:cubicBezTo>
                  <a:pt x="7367046" y="4766846"/>
                  <a:pt x="7371119" y="4771937"/>
                  <a:pt x="7371119" y="4776009"/>
                </a:cubicBezTo>
                <a:cubicBezTo>
                  <a:pt x="7371119" y="4781099"/>
                  <a:pt x="7367046" y="4784154"/>
                  <a:pt x="7361956" y="4784154"/>
                </a:cubicBezTo>
                <a:cubicBezTo>
                  <a:pt x="7356865" y="4784154"/>
                  <a:pt x="7352793" y="4780081"/>
                  <a:pt x="7352793" y="4776009"/>
                </a:cubicBezTo>
                <a:cubicBezTo>
                  <a:pt x="7352793" y="4770918"/>
                  <a:pt x="7356865" y="4766846"/>
                  <a:pt x="7361956" y="4766846"/>
                </a:cubicBezTo>
                <a:close/>
                <a:moveTo>
                  <a:pt x="5745195" y="4758701"/>
                </a:moveTo>
                <a:cubicBezTo>
                  <a:pt x="5751304" y="4758701"/>
                  <a:pt x="5755375" y="4762773"/>
                  <a:pt x="5755375" y="4768882"/>
                </a:cubicBezTo>
                <a:cubicBezTo>
                  <a:pt x="5755375" y="4773973"/>
                  <a:pt x="5751304" y="4779063"/>
                  <a:pt x="5745195" y="4779063"/>
                </a:cubicBezTo>
                <a:cubicBezTo>
                  <a:pt x="5740104" y="4779063"/>
                  <a:pt x="5735013" y="4774991"/>
                  <a:pt x="5735013" y="4768882"/>
                </a:cubicBezTo>
                <a:cubicBezTo>
                  <a:pt x="5735013" y="4763792"/>
                  <a:pt x="5739086" y="4758701"/>
                  <a:pt x="5745195" y="4758701"/>
                </a:cubicBezTo>
                <a:close/>
                <a:moveTo>
                  <a:pt x="9463349" y="4748520"/>
                </a:moveTo>
                <a:cubicBezTo>
                  <a:pt x="9472512" y="4749538"/>
                  <a:pt x="9478621" y="4755646"/>
                  <a:pt x="9478621" y="4763792"/>
                </a:cubicBezTo>
                <a:cubicBezTo>
                  <a:pt x="9478621" y="4771937"/>
                  <a:pt x="9471494" y="4778045"/>
                  <a:pt x="9463349" y="4778045"/>
                </a:cubicBezTo>
                <a:cubicBezTo>
                  <a:pt x="9455204" y="4778045"/>
                  <a:pt x="9448077" y="4771937"/>
                  <a:pt x="9448077" y="4763792"/>
                </a:cubicBezTo>
                <a:cubicBezTo>
                  <a:pt x="9448077" y="4755646"/>
                  <a:pt x="9455204" y="4748520"/>
                  <a:pt x="9463349" y="4748520"/>
                </a:cubicBezTo>
                <a:close/>
                <a:moveTo>
                  <a:pt x="3995069" y="4743429"/>
                </a:moveTo>
                <a:cubicBezTo>
                  <a:pt x="3999141" y="4743429"/>
                  <a:pt x="4003214" y="4746483"/>
                  <a:pt x="4003214" y="4751574"/>
                </a:cubicBezTo>
                <a:cubicBezTo>
                  <a:pt x="4003214" y="4755646"/>
                  <a:pt x="4000159" y="4759719"/>
                  <a:pt x="3995069" y="4759719"/>
                </a:cubicBezTo>
                <a:cubicBezTo>
                  <a:pt x="3990995" y="4759719"/>
                  <a:pt x="3986923" y="4756664"/>
                  <a:pt x="3986923" y="4751574"/>
                </a:cubicBezTo>
                <a:cubicBezTo>
                  <a:pt x="3986923" y="4747501"/>
                  <a:pt x="3989978" y="4743429"/>
                  <a:pt x="3995069" y="4743429"/>
                </a:cubicBezTo>
                <a:close/>
                <a:moveTo>
                  <a:pt x="1604530" y="4720012"/>
                </a:moveTo>
                <a:cubicBezTo>
                  <a:pt x="1609621" y="4720012"/>
                  <a:pt x="1613694" y="4724085"/>
                  <a:pt x="1613694" y="4729175"/>
                </a:cubicBezTo>
                <a:cubicBezTo>
                  <a:pt x="1613694" y="4734266"/>
                  <a:pt x="1609621" y="4738339"/>
                  <a:pt x="1604530" y="4738339"/>
                </a:cubicBezTo>
                <a:cubicBezTo>
                  <a:pt x="1599441" y="4738339"/>
                  <a:pt x="1595368" y="4734266"/>
                  <a:pt x="1595368" y="4729175"/>
                </a:cubicBezTo>
                <a:cubicBezTo>
                  <a:pt x="1595368" y="4724085"/>
                  <a:pt x="1599441" y="4720012"/>
                  <a:pt x="1604530" y="4720012"/>
                </a:cubicBezTo>
                <a:close/>
                <a:moveTo>
                  <a:pt x="1371382" y="4705759"/>
                </a:moveTo>
                <a:cubicBezTo>
                  <a:pt x="1372401" y="4705759"/>
                  <a:pt x="1374437" y="4706777"/>
                  <a:pt x="1374437" y="4708813"/>
                </a:cubicBezTo>
                <a:cubicBezTo>
                  <a:pt x="1374437" y="4710850"/>
                  <a:pt x="1372401" y="4711867"/>
                  <a:pt x="1371382" y="4711867"/>
                </a:cubicBezTo>
                <a:cubicBezTo>
                  <a:pt x="1370364" y="4711867"/>
                  <a:pt x="1368328" y="4709831"/>
                  <a:pt x="1368328" y="4708813"/>
                </a:cubicBezTo>
                <a:cubicBezTo>
                  <a:pt x="1368328" y="4706777"/>
                  <a:pt x="1370364" y="4705759"/>
                  <a:pt x="1371382" y="4705759"/>
                </a:cubicBezTo>
                <a:close/>
                <a:moveTo>
                  <a:pt x="10108836" y="4692523"/>
                </a:moveTo>
                <a:cubicBezTo>
                  <a:pt x="10114944" y="4692523"/>
                  <a:pt x="10121052" y="4697614"/>
                  <a:pt x="10121052" y="4704740"/>
                </a:cubicBezTo>
                <a:cubicBezTo>
                  <a:pt x="10121052" y="4711867"/>
                  <a:pt x="10115962" y="4716957"/>
                  <a:pt x="10108836" y="4716957"/>
                </a:cubicBezTo>
                <a:cubicBezTo>
                  <a:pt x="10101709" y="4716957"/>
                  <a:pt x="10096618" y="4711867"/>
                  <a:pt x="10096618" y="4704740"/>
                </a:cubicBezTo>
                <a:cubicBezTo>
                  <a:pt x="10096618" y="4697614"/>
                  <a:pt x="10101709" y="4692523"/>
                  <a:pt x="10108836" y="4692523"/>
                </a:cubicBezTo>
                <a:close/>
                <a:moveTo>
                  <a:pt x="10068111" y="4669106"/>
                </a:moveTo>
                <a:cubicBezTo>
                  <a:pt x="10075237" y="4669106"/>
                  <a:pt x="10079310" y="4674197"/>
                  <a:pt x="10079310" y="4679287"/>
                </a:cubicBezTo>
                <a:cubicBezTo>
                  <a:pt x="10079310" y="4685396"/>
                  <a:pt x="10074219" y="4690487"/>
                  <a:pt x="10068111" y="4690487"/>
                </a:cubicBezTo>
                <a:cubicBezTo>
                  <a:pt x="10062002" y="4690487"/>
                  <a:pt x="10056911" y="4685396"/>
                  <a:pt x="10056911" y="4679287"/>
                </a:cubicBezTo>
                <a:cubicBezTo>
                  <a:pt x="10056911" y="4673179"/>
                  <a:pt x="10062002" y="4669106"/>
                  <a:pt x="10068111" y="4669106"/>
                </a:cubicBezTo>
                <a:close/>
                <a:moveTo>
                  <a:pt x="8009478" y="4660961"/>
                </a:moveTo>
                <a:cubicBezTo>
                  <a:pt x="8013550" y="4660961"/>
                  <a:pt x="8016605" y="4664015"/>
                  <a:pt x="8016605" y="4668088"/>
                </a:cubicBezTo>
                <a:cubicBezTo>
                  <a:pt x="8016605" y="4672161"/>
                  <a:pt x="8013550" y="4675215"/>
                  <a:pt x="8009478" y="4675215"/>
                </a:cubicBezTo>
                <a:cubicBezTo>
                  <a:pt x="8005405" y="4675215"/>
                  <a:pt x="8002351" y="4672161"/>
                  <a:pt x="8002351" y="4668088"/>
                </a:cubicBezTo>
                <a:cubicBezTo>
                  <a:pt x="8002351" y="4664015"/>
                  <a:pt x="8005405" y="4660961"/>
                  <a:pt x="8009478" y="4660961"/>
                </a:cubicBezTo>
                <a:close/>
                <a:moveTo>
                  <a:pt x="10355219" y="4649762"/>
                </a:moveTo>
                <a:cubicBezTo>
                  <a:pt x="10359292" y="4649762"/>
                  <a:pt x="10363364" y="4652816"/>
                  <a:pt x="10363364" y="4657907"/>
                </a:cubicBezTo>
                <a:cubicBezTo>
                  <a:pt x="10363364" y="4661980"/>
                  <a:pt x="10359292" y="4666052"/>
                  <a:pt x="10355219" y="4666052"/>
                </a:cubicBezTo>
                <a:cubicBezTo>
                  <a:pt x="10351147" y="4666052"/>
                  <a:pt x="10347074" y="4661980"/>
                  <a:pt x="10347074" y="4657907"/>
                </a:cubicBezTo>
                <a:cubicBezTo>
                  <a:pt x="10347074" y="4653834"/>
                  <a:pt x="10351147" y="4649762"/>
                  <a:pt x="10355219" y="4649762"/>
                </a:cubicBezTo>
                <a:close/>
                <a:moveTo>
                  <a:pt x="10402053" y="4646708"/>
                </a:moveTo>
                <a:cubicBezTo>
                  <a:pt x="10406125" y="4646708"/>
                  <a:pt x="10408162" y="4648744"/>
                  <a:pt x="10408162" y="4652816"/>
                </a:cubicBezTo>
                <a:cubicBezTo>
                  <a:pt x="10408162" y="4655871"/>
                  <a:pt x="10405107" y="4658925"/>
                  <a:pt x="10402053" y="4658925"/>
                </a:cubicBezTo>
                <a:cubicBezTo>
                  <a:pt x="10398999" y="4658925"/>
                  <a:pt x="10395944" y="4655871"/>
                  <a:pt x="10395944" y="4652816"/>
                </a:cubicBezTo>
                <a:cubicBezTo>
                  <a:pt x="10395944" y="4649762"/>
                  <a:pt x="10398999" y="4646708"/>
                  <a:pt x="10402053" y="4646708"/>
                </a:cubicBezTo>
                <a:close/>
                <a:moveTo>
                  <a:pt x="4307634" y="4637545"/>
                </a:moveTo>
                <a:cubicBezTo>
                  <a:pt x="4315757" y="4637545"/>
                  <a:pt x="4321866" y="4643653"/>
                  <a:pt x="4321866" y="4651799"/>
                </a:cubicBezTo>
                <a:cubicBezTo>
                  <a:pt x="4321866" y="4659944"/>
                  <a:pt x="4315757" y="4666052"/>
                  <a:pt x="4307634" y="4666052"/>
                </a:cubicBezTo>
                <a:cubicBezTo>
                  <a:pt x="4299487" y="4666052"/>
                  <a:pt x="4293379" y="4659944"/>
                  <a:pt x="4293379" y="4651799"/>
                </a:cubicBezTo>
                <a:cubicBezTo>
                  <a:pt x="4293379" y="4643653"/>
                  <a:pt x="4299487" y="4637545"/>
                  <a:pt x="4307634" y="4637545"/>
                </a:cubicBezTo>
                <a:close/>
                <a:moveTo>
                  <a:pt x="117067" y="4626346"/>
                </a:moveTo>
                <a:cubicBezTo>
                  <a:pt x="118085" y="4626346"/>
                  <a:pt x="119103" y="4627364"/>
                  <a:pt x="119103" y="4628382"/>
                </a:cubicBezTo>
                <a:cubicBezTo>
                  <a:pt x="119103" y="4629400"/>
                  <a:pt x="118085" y="4630418"/>
                  <a:pt x="117067" y="4630418"/>
                </a:cubicBezTo>
                <a:cubicBezTo>
                  <a:pt x="116049" y="4630418"/>
                  <a:pt x="115031" y="4629400"/>
                  <a:pt x="115031" y="4628382"/>
                </a:cubicBezTo>
                <a:cubicBezTo>
                  <a:pt x="115031" y="4627364"/>
                  <a:pt x="116049" y="4626346"/>
                  <a:pt x="117067" y="4626346"/>
                </a:cubicBezTo>
                <a:close/>
                <a:moveTo>
                  <a:pt x="3638730" y="4547951"/>
                </a:moveTo>
                <a:cubicBezTo>
                  <a:pt x="3642802" y="4547951"/>
                  <a:pt x="3644839" y="4549987"/>
                  <a:pt x="3644839" y="4554059"/>
                </a:cubicBezTo>
                <a:cubicBezTo>
                  <a:pt x="3644839" y="4557114"/>
                  <a:pt x="3641784" y="4560169"/>
                  <a:pt x="3638730" y="4560169"/>
                </a:cubicBezTo>
                <a:cubicBezTo>
                  <a:pt x="3635676" y="4560169"/>
                  <a:pt x="3632622" y="4557114"/>
                  <a:pt x="3632622" y="4554059"/>
                </a:cubicBezTo>
                <a:cubicBezTo>
                  <a:pt x="3632622" y="4551005"/>
                  <a:pt x="3635676" y="4547951"/>
                  <a:pt x="3638730" y="4547951"/>
                </a:cubicBezTo>
                <a:close/>
                <a:moveTo>
                  <a:pt x="11106590" y="4539806"/>
                </a:moveTo>
                <a:cubicBezTo>
                  <a:pt x="11122879" y="4539806"/>
                  <a:pt x="11136115" y="4553041"/>
                  <a:pt x="11136115" y="4569331"/>
                </a:cubicBezTo>
                <a:cubicBezTo>
                  <a:pt x="11136115" y="4585621"/>
                  <a:pt x="11122879" y="4598857"/>
                  <a:pt x="11106590" y="4598857"/>
                </a:cubicBezTo>
                <a:cubicBezTo>
                  <a:pt x="11090300" y="4598857"/>
                  <a:pt x="11077064" y="4585621"/>
                  <a:pt x="11077064" y="4569331"/>
                </a:cubicBezTo>
                <a:cubicBezTo>
                  <a:pt x="11077064" y="4553041"/>
                  <a:pt x="11090300" y="4539806"/>
                  <a:pt x="11106590" y="4539806"/>
                </a:cubicBezTo>
                <a:close/>
                <a:moveTo>
                  <a:pt x="10039603" y="4533697"/>
                </a:moveTo>
                <a:cubicBezTo>
                  <a:pt x="10046730" y="4533697"/>
                  <a:pt x="10051820" y="4538788"/>
                  <a:pt x="10051820" y="4545915"/>
                </a:cubicBezTo>
                <a:cubicBezTo>
                  <a:pt x="10051820" y="4553041"/>
                  <a:pt x="10045712" y="4558132"/>
                  <a:pt x="10039603" y="4558132"/>
                </a:cubicBezTo>
                <a:cubicBezTo>
                  <a:pt x="10032477" y="4558132"/>
                  <a:pt x="10027386" y="4553041"/>
                  <a:pt x="10027386" y="4545915"/>
                </a:cubicBezTo>
                <a:cubicBezTo>
                  <a:pt x="10027386" y="4538788"/>
                  <a:pt x="10033494" y="4533697"/>
                  <a:pt x="10039603" y="4533697"/>
                </a:cubicBezTo>
                <a:close/>
                <a:moveTo>
                  <a:pt x="5086492" y="4530642"/>
                </a:moveTo>
                <a:cubicBezTo>
                  <a:pt x="5101760" y="4530642"/>
                  <a:pt x="5114995" y="4543877"/>
                  <a:pt x="5114995" y="4559149"/>
                </a:cubicBezTo>
                <a:cubicBezTo>
                  <a:pt x="5114995" y="4575439"/>
                  <a:pt x="5101760" y="4587656"/>
                  <a:pt x="5086492" y="4587656"/>
                </a:cubicBezTo>
                <a:cubicBezTo>
                  <a:pt x="5070204" y="4587656"/>
                  <a:pt x="5057989" y="4574421"/>
                  <a:pt x="5057989" y="4559149"/>
                </a:cubicBezTo>
                <a:cubicBezTo>
                  <a:pt x="5057989" y="4542860"/>
                  <a:pt x="5071223" y="4530642"/>
                  <a:pt x="5086492" y="4530642"/>
                </a:cubicBezTo>
                <a:close/>
                <a:moveTo>
                  <a:pt x="5031503" y="4522498"/>
                </a:moveTo>
                <a:cubicBezTo>
                  <a:pt x="5034558" y="4522498"/>
                  <a:pt x="5037610" y="4525552"/>
                  <a:pt x="5037610" y="4528606"/>
                </a:cubicBezTo>
                <a:cubicBezTo>
                  <a:pt x="5037610" y="4531661"/>
                  <a:pt x="5034558" y="4534716"/>
                  <a:pt x="5031503" y="4534716"/>
                </a:cubicBezTo>
                <a:cubicBezTo>
                  <a:pt x="5028450" y="4534716"/>
                  <a:pt x="5025395" y="4531661"/>
                  <a:pt x="5025395" y="4528606"/>
                </a:cubicBezTo>
                <a:cubicBezTo>
                  <a:pt x="5025395" y="4525552"/>
                  <a:pt x="5028450" y="4522498"/>
                  <a:pt x="5031503" y="4522498"/>
                </a:cubicBezTo>
                <a:close/>
                <a:moveTo>
                  <a:pt x="10449905" y="4519443"/>
                </a:moveTo>
                <a:cubicBezTo>
                  <a:pt x="10451940" y="4519443"/>
                  <a:pt x="10453977" y="4521479"/>
                  <a:pt x="10453977" y="4523515"/>
                </a:cubicBezTo>
                <a:cubicBezTo>
                  <a:pt x="10453977" y="4525551"/>
                  <a:pt x="10451940" y="4527588"/>
                  <a:pt x="10449905" y="4527588"/>
                </a:cubicBezTo>
                <a:cubicBezTo>
                  <a:pt x="10447868" y="4527588"/>
                  <a:pt x="10445832" y="4525551"/>
                  <a:pt x="10445832" y="4523515"/>
                </a:cubicBezTo>
                <a:cubicBezTo>
                  <a:pt x="10445832" y="4521479"/>
                  <a:pt x="10447868" y="4519443"/>
                  <a:pt x="10449905" y="4519443"/>
                </a:cubicBezTo>
                <a:close/>
                <a:moveTo>
                  <a:pt x="6405944" y="4511298"/>
                </a:moveTo>
                <a:cubicBezTo>
                  <a:pt x="6411035" y="4511298"/>
                  <a:pt x="6415107" y="4515371"/>
                  <a:pt x="6415107" y="4520461"/>
                </a:cubicBezTo>
                <a:cubicBezTo>
                  <a:pt x="6415107" y="4525552"/>
                  <a:pt x="6411035" y="4529625"/>
                  <a:pt x="6405944" y="4529625"/>
                </a:cubicBezTo>
                <a:cubicBezTo>
                  <a:pt x="6400854" y="4529625"/>
                  <a:pt x="6396781" y="4525552"/>
                  <a:pt x="6396781" y="4520461"/>
                </a:cubicBezTo>
                <a:cubicBezTo>
                  <a:pt x="6396781" y="4515371"/>
                  <a:pt x="6400854" y="4511298"/>
                  <a:pt x="6405944" y="4511298"/>
                </a:cubicBezTo>
                <a:close/>
                <a:moveTo>
                  <a:pt x="3329227" y="4505190"/>
                </a:moveTo>
                <a:cubicBezTo>
                  <a:pt x="3334319" y="4505190"/>
                  <a:pt x="3339409" y="4510281"/>
                  <a:pt x="3339409" y="4515371"/>
                </a:cubicBezTo>
                <a:cubicBezTo>
                  <a:pt x="3339409" y="4520462"/>
                  <a:pt x="3335337" y="4525552"/>
                  <a:pt x="3329227" y="4525552"/>
                </a:cubicBezTo>
                <a:cubicBezTo>
                  <a:pt x="3324137" y="4525552"/>
                  <a:pt x="3319045" y="4521480"/>
                  <a:pt x="3319045" y="4515371"/>
                </a:cubicBezTo>
                <a:cubicBezTo>
                  <a:pt x="3319045" y="4510281"/>
                  <a:pt x="3323119" y="4505190"/>
                  <a:pt x="3329227" y="4505190"/>
                </a:cubicBezTo>
                <a:close/>
                <a:moveTo>
                  <a:pt x="9823763" y="4504172"/>
                </a:moveTo>
                <a:cubicBezTo>
                  <a:pt x="9826817" y="4505190"/>
                  <a:pt x="9828853" y="4507226"/>
                  <a:pt x="9828853" y="4509263"/>
                </a:cubicBezTo>
                <a:cubicBezTo>
                  <a:pt x="9828853" y="4512317"/>
                  <a:pt x="9826817" y="4514353"/>
                  <a:pt x="9823763" y="4514353"/>
                </a:cubicBezTo>
                <a:cubicBezTo>
                  <a:pt x="9820708" y="4514353"/>
                  <a:pt x="9818672" y="4512317"/>
                  <a:pt x="9818672" y="4509263"/>
                </a:cubicBezTo>
                <a:cubicBezTo>
                  <a:pt x="9818672" y="4506208"/>
                  <a:pt x="9820708" y="4504172"/>
                  <a:pt x="9823763" y="4504172"/>
                </a:cubicBezTo>
                <a:close/>
                <a:moveTo>
                  <a:pt x="11835561" y="4496026"/>
                </a:moveTo>
                <a:cubicBezTo>
                  <a:pt x="11864069" y="4496026"/>
                  <a:pt x="11886467" y="4518425"/>
                  <a:pt x="11886467" y="4546932"/>
                </a:cubicBezTo>
                <a:cubicBezTo>
                  <a:pt x="11886467" y="4574421"/>
                  <a:pt x="11864069" y="4597838"/>
                  <a:pt x="11835561" y="4597838"/>
                </a:cubicBezTo>
                <a:cubicBezTo>
                  <a:pt x="11807053" y="4597838"/>
                  <a:pt x="11784655" y="4575440"/>
                  <a:pt x="11784655" y="4546932"/>
                </a:cubicBezTo>
                <a:cubicBezTo>
                  <a:pt x="11784655" y="4518425"/>
                  <a:pt x="11808072" y="4496026"/>
                  <a:pt x="11835561" y="4496026"/>
                </a:cubicBezTo>
                <a:close/>
                <a:moveTo>
                  <a:pt x="2021958" y="4478719"/>
                </a:moveTo>
                <a:cubicBezTo>
                  <a:pt x="2023994" y="4478719"/>
                  <a:pt x="2025013" y="4480755"/>
                  <a:pt x="2025013" y="4481773"/>
                </a:cubicBezTo>
                <a:cubicBezTo>
                  <a:pt x="2025013" y="4483810"/>
                  <a:pt x="2023994" y="4484827"/>
                  <a:pt x="2021958" y="4484827"/>
                </a:cubicBezTo>
                <a:cubicBezTo>
                  <a:pt x="2019921" y="4484827"/>
                  <a:pt x="2018904" y="4483810"/>
                  <a:pt x="2018904" y="4481773"/>
                </a:cubicBezTo>
                <a:cubicBezTo>
                  <a:pt x="2018904" y="4479737"/>
                  <a:pt x="2019921" y="4478719"/>
                  <a:pt x="2021958" y="4478719"/>
                </a:cubicBezTo>
                <a:close/>
                <a:moveTo>
                  <a:pt x="1314378" y="4477700"/>
                </a:moveTo>
                <a:cubicBezTo>
                  <a:pt x="1323541" y="4477700"/>
                  <a:pt x="1331686" y="4484827"/>
                  <a:pt x="1331686" y="4495008"/>
                </a:cubicBezTo>
                <a:cubicBezTo>
                  <a:pt x="1331686" y="4504171"/>
                  <a:pt x="1323541" y="4512316"/>
                  <a:pt x="1314378" y="4512316"/>
                </a:cubicBezTo>
                <a:cubicBezTo>
                  <a:pt x="1305215" y="4512316"/>
                  <a:pt x="1297070" y="4504171"/>
                  <a:pt x="1297070" y="4495008"/>
                </a:cubicBezTo>
                <a:cubicBezTo>
                  <a:pt x="1297070" y="4485845"/>
                  <a:pt x="1305215" y="4477700"/>
                  <a:pt x="1314378" y="4477700"/>
                </a:cubicBezTo>
                <a:close/>
                <a:moveTo>
                  <a:pt x="9049994" y="4471592"/>
                </a:moveTo>
                <a:cubicBezTo>
                  <a:pt x="9052029" y="4472610"/>
                  <a:pt x="9054066" y="4473628"/>
                  <a:pt x="9054066" y="4475664"/>
                </a:cubicBezTo>
                <a:cubicBezTo>
                  <a:pt x="9054066" y="4477700"/>
                  <a:pt x="9052029" y="4479737"/>
                  <a:pt x="9049994" y="4479737"/>
                </a:cubicBezTo>
                <a:cubicBezTo>
                  <a:pt x="9047957" y="4479737"/>
                  <a:pt x="9045921" y="4477700"/>
                  <a:pt x="9045921" y="4475664"/>
                </a:cubicBezTo>
                <a:cubicBezTo>
                  <a:pt x="9045921" y="4473628"/>
                  <a:pt x="9047957" y="4471592"/>
                  <a:pt x="9049994" y="4471592"/>
                </a:cubicBezTo>
                <a:close/>
                <a:moveTo>
                  <a:pt x="9692425" y="4440030"/>
                </a:moveTo>
                <a:cubicBezTo>
                  <a:pt x="9704642" y="4440030"/>
                  <a:pt x="9714823" y="4450211"/>
                  <a:pt x="9714823" y="4462429"/>
                </a:cubicBezTo>
                <a:cubicBezTo>
                  <a:pt x="9714823" y="4474646"/>
                  <a:pt x="9704642" y="4484827"/>
                  <a:pt x="9692425" y="4484827"/>
                </a:cubicBezTo>
                <a:cubicBezTo>
                  <a:pt x="9680207" y="4484827"/>
                  <a:pt x="9670026" y="4474646"/>
                  <a:pt x="9670026" y="4462429"/>
                </a:cubicBezTo>
                <a:cubicBezTo>
                  <a:pt x="9670026" y="4450211"/>
                  <a:pt x="9680207" y="4440030"/>
                  <a:pt x="9692425" y="4440030"/>
                </a:cubicBezTo>
                <a:close/>
                <a:moveTo>
                  <a:pt x="748314" y="4434939"/>
                </a:moveTo>
                <a:cubicBezTo>
                  <a:pt x="751368" y="4434939"/>
                  <a:pt x="753404" y="4436975"/>
                  <a:pt x="753404" y="4440030"/>
                </a:cubicBezTo>
                <a:cubicBezTo>
                  <a:pt x="753404" y="4443084"/>
                  <a:pt x="751368" y="4445120"/>
                  <a:pt x="748314" y="4445120"/>
                </a:cubicBezTo>
                <a:cubicBezTo>
                  <a:pt x="745259" y="4445120"/>
                  <a:pt x="743223" y="4443084"/>
                  <a:pt x="743223" y="4440030"/>
                </a:cubicBezTo>
                <a:cubicBezTo>
                  <a:pt x="743223" y="4436975"/>
                  <a:pt x="745259" y="4434939"/>
                  <a:pt x="748314" y="4434939"/>
                </a:cubicBezTo>
                <a:close/>
                <a:moveTo>
                  <a:pt x="409266" y="4434939"/>
                </a:moveTo>
                <a:cubicBezTo>
                  <a:pt x="412320" y="4434939"/>
                  <a:pt x="415374" y="4436975"/>
                  <a:pt x="415374" y="4441048"/>
                </a:cubicBezTo>
                <a:cubicBezTo>
                  <a:pt x="415374" y="4444102"/>
                  <a:pt x="412320" y="4447157"/>
                  <a:pt x="409266" y="4447157"/>
                </a:cubicBezTo>
                <a:cubicBezTo>
                  <a:pt x="405193" y="4447157"/>
                  <a:pt x="403157" y="4444102"/>
                  <a:pt x="403157" y="4441048"/>
                </a:cubicBezTo>
                <a:cubicBezTo>
                  <a:pt x="403157" y="4436975"/>
                  <a:pt x="406211" y="4434939"/>
                  <a:pt x="409266" y="4434939"/>
                </a:cubicBezTo>
                <a:close/>
                <a:moveTo>
                  <a:pt x="9956118" y="4432903"/>
                </a:moveTo>
                <a:cubicBezTo>
                  <a:pt x="9957136" y="4432903"/>
                  <a:pt x="9959172" y="4433921"/>
                  <a:pt x="9959172" y="4435957"/>
                </a:cubicBezTo>
                <a:cubicBezTo>
                  <a:pt x="9959172" y="4437994"/>
                  <a:pt x="9958154" y="4439011"/>
                  <a:pt x="9956118" y="4439011"/>
                </a:cubicBezTo>
                <a:cubicBezTo>
                  <a:pt x="9954081" y="4439011"/>
                  <a:pt x="9953063" y="4437994"/>
                  <a:pt x="9953063" y="4435957"/>
                </a:cubicBezTo>
                <a:cubicBezTo>
                  <a:pt x="9953063" y="4433921"/>
                  <a:pt x="9954081" y="4432903"/>
                  <a:pt x="9956118" y="4432903"/>
                </a:cubicBezTo>
                <a:close/>
                <a:moveTo>
                  <a:pt x="8798519" y="4432903"/>
                </a:moveTo>
                <a:cubicBezTo>
                  <a:pt x="8800556" y="4432903"/>
                  <a:pt x="8801573" y="4434939"/>
                  <a:pt x="8801573" y="4435957"/>
                </a:cubicBezTo>
                <a:cubicBezTo>
                  <a:pt x="8801573" y="4436975"/>
                  <a:pt x="8800556" y="4439011"/>
                  <a:pt x="8798519" y="4439011"/>
                </a:cubicBezTo>
                <a:cubicBezTo>
                  <a:pt x="8796483" y="4439011"/>
                  <a:pt x="8795465" y="4437994"/>
                  <a:pt x="8795465" y="4435957"/>
                </a:cubicBezTo>
                <a:cubicBezTo>
                  <a:pt x="8795465" y="4433921"/>
                  <a:pt x="8796483" y="4432903"/>
                  <a:pt x="8798519" y="4432903"/>
                </a:cubicBezTo>
                <a:close/>
                <a:moveTo>
                  <a:pt x="6079128" y="4427813"/>
                </a:moveTo>
                <a:cubicBezTo>
                  <a:pt x="6083201" y="4428831"/>
                  <a:pt x="6085238" y="4430867"/>
                  <a:pt x="6085238" y="4433921"/>
                </a:cubicBezTo>
                <a:cubicBezTo>
                  <a:pt x="6085238" y="4436976"/>
                  <a:pt x="6083201" y="4440030"/>
                  <a:pt x="6079128" y="4440030"/>
                </a:cubicBezTo>
                <a:cubicBezTo>
                  <a:pt x="6076074" y="4440030"/>
                  <a:pt x="6073020" y="4437994"/>
                  <a:pt x="6073020" y="4433921"/>
                </a:cubicBezTo>
                <a:cubicBezTo>
                  <a:pt x="6073020" y="4430867"/>
                  <a:pt x="6076074" y="4427813"/>
                  <a:pt x="6079128" y="4427813"/>
                </a:cubicBezTo>
                <a:close/>
                <a:moveTo>
                  <a:pt x="1133145" y="4424758"/>
                </a:moveTo>
                <a:cubicBezTo>
                  <a:pt x="1136199" y="4424758"/>
                  <a:pt x="1138235" y="4426794"/>
                  <a:pt x="1138235" y="4429849"/>
                </a:cubicBezTo>
                <a:cubicBezTo>
                  <a:pt x="1138235" y="4432903"/>
                  <a:pt x="1136199" y="4434939"/>
                  <a:pt x="1133145" y="4434939"/>
                </a:cubicBezTo>
                <a:cubicBezTo>
                  <a:pt x="1130090" y="4434939"/>
                  <a:pt x="1128054" y="4432903"/>
                  <a:pt x="1128054" y="4429849"/>
                </a:cubicBezTo>
                <a:cubicBezTo>
                  <a:pt x="1128054" y="4426794"/>
                  <a:pt x="1130090" y="4424758"/>
                  <a:pt x="1133145" y="4424758"/>
                </a:cubicBezTo>
                <a:close/>
                <a:moveTo>
                  <a:pt x="10647419" y="4375889"/>
                </a:moveTo>
                <a:cubicBezTo>
                  <a:pt x="10651491" y="4375889"/>
                  <a:pt x="10655564" y="4378943"/>
                  <a:pt x="10655564" y="4384034"/>
                </a:cubicBezTo>
                <a:cubicBezTo>
                  <a:pt x="10655564" y="4389124"/>
                  <a:pt x="10651491" y="4392179"/>
                  <a:pt x="10647419" y="4392179"/>
                </a:cubicBezTo>
                <a:cubicBezTo>
                  <a:pt x="10642329" y="4392179"/>
                  <a:pt x="10639274" y="4388107"/>
                  <a:pt x="10639274" y="4384034"/>
                </a:cubicBezTo>
                <a:cubicBezTo>
                  <a:pt x="10639274" y="4378943"/>
                  <a:pt x="10643347" y="4375889"/>
                  <a:pt x="10647419" y="4375889"/>
                </a:cubicBezTo>
                <a:close/>
                <a:moveTo>
                  <a:pt x="7329376" y="4373852"/>
                </a:moveTo>
                <a:cubicBezTo>
                  <a:pt x="7330394" y="4373852"/>
                  <a:pt x="7331412" y="4374870"/>
                  <a:pt x="7331412" y="4375888"/>
                </a:cubicBezTo>
                <a:cubicBezTo>
                  <a:pt x="7331412" y="4376907"/>
                  <a:pt x="7330394" y="4377925"/>
                  <a:pt x="7329376" y="4377925"/>
                </a:cubicBezTo>
                <a:cubicBezTo>
                  <a:pt x="7328358" y="4377925"/>
                  <a:pt x="7327340" y="4376907"/>
                  <a:pt x="7327340" y="4375888"/>
                </a:cubicBezTo>
                <a:cubicBezTo>
                  <a:pt x="7327340" y="4374870"/>
                  <a:pt x="7328358" y="4373852"/>
                  <a:pt x="7329376" y="4373852"/>
                </a:cubicBezTo>
                <a:close/>
                <a:moveTo>
                  <a:pt x="7485148" y="4351454"/>
                </a:moveTo>
                <a:cubicBezTo>
                  <a:pt x="7489220" y="4351454"/>
                  <a:pt x="7492275" y="4354508"/>
                  <a:pt x="7492275" y="4358580"/>
                </a:cubicBezTo>
                <a:cubicBezTo>
                  <a:pt x="7492275" y="4362653"/>
                  <a:pt x="7489220" y="4365707"/>
                  <a:pt x="7485148" y="4365707"/>
                </a:cubicBezTo>
                <a:cubicBezTo>
                  <a:pt x="7481075" y="4365707"/>
                  <a:pt x="7478021" y="4362653"/>
                  <a:pt x="7478021" y="4358580"/>
                </a:cubicBezTo>
                <a:cubicBezTo>
                  <a:pt x="7478021" y="4354508"/>
                  <a:pt x="7481075" y="4351454"/>
                  <a:pt x="7485148" y="4351454"/>
                </a:cubicBezTo>
                <a:close/>
                <a:moveTo>
                  <a:pt x="7821127" y="4341273"/>
                </a:moveTo>
                <a:cubicBezTo>
                  <a:pt x="7823164" y="4341273"/>
                  <a:pt x="7824181" y="4343309"/>
                  <a:pt x="7824181" y="4344327"/>
                </a:cubicBezTo>
                <a:cubicBezTo>
                  <a:pt x="7824181" y="4346364"/>
                  <a:pt x="7823164" y="4347381"/>
                  <a:pt x="7821127" y="4347381"/>
                </a:cubicBezTo>
                <a:cubicBezTo>
                  <a:pt x="7819091" y="4347381"/>
                  <a:pt x="7818073" y="4346364"/>
                  <a:pt x="7818073" y="4344327"/>
                </a:cubicBezTo>
                <a:cubicBezTo>
                  <a:pt x="7818073" y="4342291"/>
                  <a:pt x="7819091" y="4341273"/>
                  <a:pt x="7821127" y="4341273"/>
                </a:cubicBezTo>
                <a:close/>
                <a:moveTo>
                  <a:pt x="2867001" y="4337200"/>
                </a:moveTo>
                <a:cubicBezTo>
                  <a:pt x="2869037" y="4337200"/>
                  <a:pt x="2870055" y="4339236"/>
                  <a:pt x="2870055" y="4340254"/>
                </a:cubicBezTo>
                <a:cubicBezTo>
                  <a:pt x="2870055" y="4342291"/>
                  <a:pt x="2869037" y="4343308"/>
                  <a:pt x="2867001" y="4343308"/>
                </a:cubicBezTo>
                <a:cubicBezTo>
                  <a:pt x="2865982" y="4343308"/>
                  <a:pt x="2863946" y="4342291"/>
                  <a:pt x="2863946" y="4340254"/>
                </a:cubicBezTo>
                <a:cubicBezTo>
                  <a:pt x="2863946" y="4339236"/>
                  <a:pt x="2864963" y="4337200"/>
                  <a:pt x="2867001" y="4337200"/>
                </a:cubicBezTo>
                <a:close/>
                <a:moveTo>
                  <a:pt x="288110" y="4316838"/>
                </a:moveTo>
                <a:cubicBezTo>
                  <a:pt x="293201" y="4316838"/>
                  <a:pt x="298290" y="4320911"/>
                  <a:pt x="298290" y="4327019"/>
                </a:cubicBezTo>
                <a:cubicBezTo>
                  <a:pt x="298290" y="4333128"/>
                  <a:pt x="293201" y="4337200"/>
                  <a:pt x="288110" y="4337200"/>
                </a:cubicBezTo>
                <a:cubicBezTo>
                  <a:pt x="282001" y="4337200"/>
                  <a:pt x="277929" y="4333128"/>
                  <a:pt x="277929" y="4327019"/>
                </a:cubicBezTo>
                <a:cubicBezTo>
                  <a:pt x="277929" y="4321929"/>
                  <a:pt x="282001" y="4316838"/>
                  <a:pt x="288110" y="4316838"/>
                </a:cubicBezTo>
                <a:close/>
                <a:moveTo>
                  <a:pt x="12035111" y="4313784"/>
                </a:moveTo>
                <a:cubicBezTo>
                  <a:pt x="12039184" y="4313784"/>
                  <a:pt x="12042239" y="4316838"/>
                  <a:pt x="12042239" y="4320911"/>
                </a:cubicBezTo>
                <a:cubicBezTo>
                  <a:pt x="12042239" y="4324983"/>
                  <a:pt x="12039184" y="4328037"/>
                  <a:pt x="12035111" y="4328037"/>
                </a:cubicBezTo>
                <a:cubicBezTo>
                  <a:pt x="12031039" y="4328037"/>
                  <a:pt x="12027985" y="4324983"/>
                  <a:pt x="12027985" y="4320911"/>
                </a:cubicBezTo>
                <a:cubicBezTo>
                  <a:pt x="12027985" y="4316838"/>
                  <a:pt x="12031039" y="4313784"/>
                  <a:pt x="12035111" y="4313784"/>
                </a:cubicBezTo>
                <a:close/>
                <a:moveTo>
                  <a:pt x="5619968" y="4302584"/>
                </a:moveTo>
                <a:cubicBezTo>
                  <a:pt x="5620986" y="4302584"/>
                  <a:pt x="5622005" y="4303602"/>
                  <a:pt x="5622005" y="4304620"/>
                </a:cubicBezTo>
                <a:cubicBezTo>
                  <a:pt x="5622005" y="4305639"/>
                  <a:pt x="5620986" y="4306657"/>
                  <a:pt x="5619968" y="4306657"/>
                </a:cubicBezTo>
                <a:cubicBezTo>
                  <a:pt x="5618950" y="4306657"/>
                  <a:pt x="5617932" y="4305639"/>
                  <a:pt x="5617932" y="4304620"/>
                </a:cubicBezTo>
                <a:cubicBezTo>
                  <a:pt x="5617932" y="4303602"/>
                  <a:pt x="5618950" y="4302584"/>
                  <a:pt x="5619968" y="4302584"/>
                </a:cubicBezTo>
                <a:close/>
                <a:moveTo>
                  <a:pt x="2632833" y="4256769"/>
                </a:moveTo>
                <a:cubicBezTo>
                  <a:pt x="2637924" y="4256769"/>
                  <a:pt x="2643014" y="4260842"/>
                  <a:pt x="2643014" y="4266950"/>
                </a:cubicBezTo>
                <a:cubicBezTo>
                  <a:pt x="2643014" y="4273059"/>
                  <a:pt x="2637924" y="4277131"/>
                  <a:pt x="2632833" y="4277131"/>
                </a:cubicBezTo>
                <a:cubicBezTo>
                  <a:pt x="2626724" y="4277131"/>
                  <a:pt x="2622652" y="4273059"/>
                  <a:pt x="2622652" y="4266950"/>
                </a:cubicBezTo>
                <a:cubicBezTo>
                  <a:pt x="2622652" y="4260842"/>
                  <a:pt x="2627743" y="4256769"/>
                  <a:pt x="2632833" y="4256769"/>
                </a:cubicBezTo>
                <a:close/>
                <a:moveTo>
                  <a:pt x="5403112" y="4242516"/>
                </a:moveTo>
                <a:cubicBezTo>
                  <a:pt x="5403112" y="4242516"/>
                  <a:pt x="5404130" y="4242516"/>
                  <a:pt x="5404130" y="4243534"/>
                </a:cubicBezTo>
                <a:cubicBezTo>
                  <a:pt x="5404130" y="4244552"/>
                  <a:pt x="5403112" y="4244552"/>
                  <a:pt x="5403112" y="4244552"/>
                </a:cubicBezTo>
                <a:cubicBezTo>
                  <a:pt x="5402095" y="4244552"/>
                  <a:pt x="5402095" y="4243534"/>
                  <a:pt x="5402095" y="4243534"/>
                </a:cubicBezTo>
                <a:cubicBezTo>
                  <a:pt x="5402095" y="4242516"/>
                  <a:pt x="5403112" y="4242516"/>
                  <a:pt x="5403112" y="4242516"/>
                </a:cubicBezTo>
                <a:close/>
                <a:moveTo>
                  <a:pt x="3718138" y="4228262"/>
                </a:moveTo>
                <a:cubicBezTo>
                  <a:pt x="3725265" y="4228262"/>
                  <a:pt x="3730354" y="4234371"/>
                  <a:pt x="3730354" y="4240480"/>
                </a:cubicBezTo>
                <a:cubicBezTo>
                  <a:pt x="3730354" y="4247606"/>
                  <a:pt x="3725265" y="4252697"/>
                  <a:pt x="3718138" y="4252697"/>
                </a:cubicBezTo>
                <a:cubicBezTo>
                  <a:pt x="3711011" y="4252697"/>
                  <a:pt x="3705922" y="4247606"/>
                  <a:pt x="3705922" y="4240480"/>
                </a:cubicBezTo>
                <a:cubicBezTo>
                  <a:pt x="3705922" y="4233353"/>
                  <a:pt x="3711011" y="4228262"/>
                  <a:pt x="3718138" y="4228262"/>
                </a:cubicBezTo>
                <a:close/>
                <a:moveTo>
                  <a:pt x="1566870" y="4220117"/>
                </a:moveTo>
                <a:cubicBezTo>
                  <a:pt x="1581124" y="4220117"/>
                  <a:pt x="1593341" y="4232335"/>
                  <a:pt x="1593341" y="4246588"/>
                </a:cubicBezTo>
                <a:cubicBezTo>
                  <a:pt x="1593341" y="4260842"/>
                  <a:pt x="1581124" y="4273059"/>
                  <a:pt x="1566870" y="4273059"/>
                </a:cubicBezTo>
                <a:cubicBezTo>
                  <a:pt x="1552616" y="4273059"/>
                  <a:pt x="1540399" y="4260842"/>
                  <a:pt x="1540399" y="4246588"/>
                </a:cubicBezTo>
                <a:cubicBezTo>
                  <a:pt x="1540399" y="4232335"/>
                  <a:pt x="1552616" y="4220117"/>
                  <a:pt x="1566870" y="4220117"/>
                </a:cubicBezTo>
                <a:close/>
                <a:moveTo>
                  <a:pt x="10648437" y="4218080"/>
                </a:moveTo>
                <a:cubicBezTo>
                  <a:pt x="10656581" y="4218080"/>
                  <a:pt x="10662691" y="4224189"/>
                  <a:pt x="10662691" y="4232334"/>
                </a:cubicBezTo>
                <a:cubicBezTo>
                  <a:pt x="10662691" y="4239461"/>
                  <a:pt x="10656581" y="4246587"/>
                  <a:pt x="10648437" y="4246587"/>
                </a:cubicBezTo>
                <a:cubicBezTo>
                  <a:pt x="10640291" y="4246587"/>
                  <a:pt x="10634183" y="4240479"/>
                  <a:pt x="10634183" y="4232334"/>
                </a:cubicBezTo>
                <a:cubicBezTo>
                  <a:pt x="10634183" y="4224189"/>
                  <a:pt x="10640291" y="4218080"/>
                  <a:pt x="10648437" y="4218080"/>
                </a:cubicBezTo>
                <a:close/>
                <a:moveTo>
                  <a:pt x="11093353" y="4214008"/>
                </a:moveTo>
                <a:cubicBezTo>
                  <a:pt x="11099461" y="4214008"/>
                  <a:pt x="11104552" y="4219099"/>
                  <a:pt x="11104552" y="4225207"/>
                </a:cubicBezTo>
                <a:cubicBezTo>
                  <a:pt x="11104552" y="4231315"/>
                  <a:pt x="11099461" y="4236406"/>
                  <a:pt x="11093353" y="4236406"/>
                </a:cubicBezTo>
                <a:cubicBezTo>
                  <a:pt x="11087245" y="4236406"/>
                  <a:pt x="11082154" y="4231315"/>
                  <a:pt x="11082154" y="4225207"/>
                </a:cubicBezTo>
                <a:cubicBezTo>
                  <a:pt x="11082154" y="4219099"/>
                  <a:pt x="11087245" y="4214008"/>
                  <a:pt x="11093353" y="4214008"/>
                </a:cubicBezTo>
                <a:close/>
                <a:moveTo>
                  <a:pt x="550793" y="4191610"/>
                </a:moveTo>
                <a:cubicBezTo>
                  <a:pt x="555884" y="4191610"/>
                  <a:pt x="558938" y="4195682"/>
                  <a:pt x="558938" y="4199755"/>
                </a:cubicBezTo>
                <a:cubicBezTo>
                  <a:pt x="558938" y="4203828"/>
                  <a:pt x="555884" y="4207900"/>
                  <a:pt x="550793" y="4207900"/>
                </a:cubicBezTo>
                <a:cubicBezTo>
                  <a:pt x="546720" y="4207900"/>
                  <a:pt x="542648" y="4204845"/>
                  <a:pt x="542648" y="4199755"/>
                </a:cubicBezTo>
                <a:cubicBezTo>
                  <a:pt x="542648" y="4195682"/>
                  <a:pt x="545702" y="4191610"/>
                  <a:pt x="550793" y="4191610"/>
                </a:cubicBezTo>
                <a:close/>
                <a:moveTo>
                  <a:pt x="6863078" y="4178374"/>
                </a:moveTo>
                <a:cubicBezTo>
                  <a:pt x="6866133" y="4178374"/>
                  <a:pt x="6869188" y="4181428"/>
                  <a:pt x="6869188" y="4184482"/>
                </a:cubicBezTo>
                <a:cubicBezTo>
                  <a:pt x="6869188" y="4187537"/>
                  <a:pt x="6866133" y="4190591"/>
                  <a:pt x="6863078" y="4190591"/>
                </a:cubicBezTo>
                <a:cubicBezTo>
                  <a:pt x="6860024" y="4190591"/>
                  <a:pt x="6856970" y="4187537"/>
                  <a:pt x="6856970" y="4184482"/>
                </a:cubicBezTo>
                <a:cubicBezTo>
                  <a:pt x="6856970" y="4181428"/>
                  <a:pt x="6860024" y="4178374"/>
                  <a:pt x="6863078" y="4178374"/>
                </a:cubicBezTo>
                <a:close/>
                <a:moveTo>
                  <a:pt x="11333628" y="4167175"/>
                </a:moveTo>
                <a:cubicBezTo>
                  <a:pt x="11336683" y="4167175"/>
                  <a:pt x="11339738" y="4170229"/>
                  <a:pt x="11339738" y="4173284"/>
                </a:cubicBezTo>
                <a:cubicBezTo>
                  <a:pt x="11339738" y="4176338"/>
                  <a:pt x="11336683" y="4179393"/>
                  <a:pt x="11333628" y="4179393"/>
                </a:cubicBezTo>
                <a:cubicBezTo>
                  <a:pt x="11330575" y="4179393"/>
                  <a:pt x="11327520" y="4176338"/>
                  <a:pt x="11327520" y="4173284"/>
                </a:cubicBezTo>
                <a:cubicBezTo>
                  <a:pt x="11327520" y="4170229"/>
                  <a:pt x="11330575" y="4167175"/>
                  <a:pt x="11333628" y="4167175"/>
                </a:cubicBezTo>
                <a:close/>
                <a:moveTo>
                  <a:pt x="11631937" y="4147831"/>
                </a:moveTo>
                <a:cubicBezTo>
                  <a:pt x="11644154" y="4147831"/>
                  <a:pt x="11655354" y="4158012"/>
                  <a:pt x="11655354" y="4171248"/>
                </a:cubicBezTo>
                <a:cubicBezTo>
                  <a:pt x="11655354" y="4184483"/>
                  <a:pt x="11645173" y="4194664"/>
                  <a:pt x="11631937" y="4194664"/>
                </a:cubicBezTo>
                <a:cubicBezTo>
                  <a:pt x="11618701" y="4194664"/>
                  <a:pt x="11608520" y="4184483"/>
                  <a:pt x="11608520" y="4171248"/>
                </a:cubicBezTo>
                <a:cubicBezTo>
                  <a:pt x="11608520" y="4158012"/>
                  <a:pt x="11618701" y="4147831"/>
                  <a:pt x="11631937" y="4147831"/>
                </a:cubicBezTo>
                <a:close/>
                <a:moveTo>
                  <a:pt x="3068595" y="4123396"/>
                </a:moveTo>
                <a:cubicBezTo>
                  <a:pt x="3088956" y="4123396"/>
                  <a:pt x="3105248" y="4139686"/>
                  <a:pt x="3105248" y="4160048"/>
                </a:cubicBezTo>
                <a:cubicBezTo>
                  <a:pt x="3105248" y="4180410"/>
                  <a:pt x="3088956" y="4196701"/>
                  <a:pt x="3068595" y="4196701"/>
                </a:cubicBezTo>
                <a:cubicBezTo>
                  <a:pt x="3048233" y="4196701"/>
                  <a:pt x="3031941" y="4180410"/>
                  <a:pt x="3031941" y="4160048"/>
                </a:cubicBezTo>
                <a:cubicBezTo>
                  <a:pt x="3031941" y="4139686"/>
                  <a:pt x="3048233" y="4123396"/>
                  <a:pt x="3068595" y="4123396"/>
                </a:cubicBezTo>
                <a:close/>
                <a:moveTo>
                  <a:pt x="10819479" y="4092852"/>
                </a:moveTo>
                <a:cubicBezTo>
                  <a:pt x="10822534" y="4092852"/>
                  <a:pt x="10825589" y="4094888"/>
                  <a:pt x="10825589" y="4098960"/>
                </a:cubicBezTo>
                <a:cubicBezTo>
                  <a:pt x="10825589" y="4102015"/>
                  <a:pt x="10822534" y="4105070"/>
                  <a:pt x="10819479" y="4105070"/>
                </a:cubicBezTo>
                <a:cubicBezTo>
                  <a:pt x="10816426" y="4105070"/>
                  <a:pt x="10813371" y="4102015"/>
                  <a:pt x="10813371" y="4098960"/>
                </a:cubicBezTo>
                <a:cubicBezTo>
                  <a:pt x="10813371" y="4095906"/>
                  <a:pt x="10816426" y="4092852"/>
                  <a:pt x="10819479" y="4092852"/>
                </a:cubicBezTo>
                <a:close/>
                <a:moveTo>
                  <a:pt x="5376643" y="4073508"/>
                </a:moveTo>
                <a:cubicBezTo>
                  <a:pt x="5378679" y="4073508"/>
                  <a:pt x="5378679" y="4074526"/>
                  <a:pt x="5378679" y="4075544"/>
                </a:cubicBezTo>
                <a:cubicBezTo>
                  <a:pt x="5378679" y="4076563"/>
                  <a:pt x="5377659" y="4077581"/>
                  <a:pt x="5376643" y="4077581"/>
                </a:cubicBezTo>
                <a:cubicBezTo>
                  <a:pt x="5375624" y="4077581"/>
                  <a:pt x="5374603" y="4076563"/>
                  <a:pt x="5374603" y="4075544"/>
                </a:cubicBezTo>
                <a:cubicBezTo>
                  <a:pt x="5374603" y="4074526"/>
                  <a:pt x="5375624" y="4073508"/>
                  <a:pt x="5376643" y="4073508"/>
                </a:cubicBezTo>
                <a:close/>
                <a:moveTo>
                  <a:pt x="4249614" y="4036856"/>
                </a:moveTo>
                <a:cubicBezTo>
                  <a:pt x="4262849" y="4035838"/>
                  <a:pt x="4274048" y="4047037"/>
                  <a:pt x="4274048" y="4061291"/>
                </a:cubicBezTo>
                <a:cubicBezTo>
                  <a:pt x="4274048" y="4074527"/>
                  <a:pt x="4262849" y="4085726"/>
                  <a:pt x="4249614" y="4085726"/>
                </a:cubicBezTo>
                <a:cubicBezTo>
                  <a:pt x="4236380" y="4085726"/>
                  <a:pt x="4225181" y="4074527"/>
                  <a:pt x="4225181" y="4061291"/>
                </a:cubicBezTo>
                <a:cubicBezTo>
                  <a:pt x="4225181" y="4048055"/>
                  <a:pt x="4236380" y="4036856"/>
                  <a:pt x="4249614" y="4036856"/>
                </a:cubicBezTo>
                <a:close/>
                <a:moveTo>
                  <a:pt x="380768" y="4020566"/>
                </a:moveTo>
                <a:cubicBezTo>
                  <a:pt x="383822" y="4020566"/>
                  <a:pt x="385858" y="4022602"/>
                  <a:pt x="385858" y="4025657"/>
                </a:cubicBezTo>
                <a:cubicBezTo>
                  <a:pt x="385858" y="4027692"/>
                  <a:pt x="383822" y="4030747"/>
                  <a:pt x="380768" y="4030747"/>
                </a:cubicBezTo>
                <a:cubicBezTo>
                  <a:pt x="377713" y="4030747"/>
                  <a:pt x="375677" y="4028711"/>
                  <a:pt x="375677" y="4025657"/>
                </a:cubicBezTo>
                <a:cubicBezTo>
                  <a:pt x="375677" y="4022602"/>
                  <a:pt x="377713" y="4020566"/>
                  <a:pt x="380768" y="4020566"/>
                </a:cubicBezTo>
                <a:close/>
                <a:moveTo>
                  <a:pt x="2215400" y="3970678"/>
                </a:moveTo>
                <a:cubicBezTo>
                  <a:pt x="2216418" y="3970678"/>
                  <a:pt x="2216418" y="3971696"/>
                  <a:pt x="2216418" y="3971696"/>
                </a:cubicBezTo>
                <a:cubicBezTo>
                  <a:pt x="2216418" y="3972714"/>
                  <a:pt x="2216418" y="3972714"/>
                  <a:pt x="2215400" y="3972714"/>
                </a:cubicBezTo>
                <a:cubicBezTo>
                  <a:pt x="2214383" y="3972714"/>
                  <a:pt x="2214383" y="3972714"/>
                  <a:pt x="2214383" y="3971696"/>
                </a:cubicBezTo>
                <a:cubicBezTo>
                  <a:pt x="2214383" y="3970678"/>
                  <a:pt x="2214383" y="3970678"/>
                  <a:pt x="2215400" y="3970678"/>
                </a:cubicBezTo>
                <a:close/>
                <a:moveTo>
                  <a:pt x="4634435" y="3959479"/>
                </a:moveTo>
                <a:cubicBezTo>
                  <a:pt x="4648687" y="3959479"/>
                  <a:pt x="4660903" y="3970678"/>
                  <a:pt x="4660903" y="3985950"/>
                </a:cubicBezTo>
                <a:cubicBezTo>
                  <a:pt x="4660903" y="4001222"/>
                  <a:pt x="4648687" y="4012421"/>
                  <a:pt x="4634435" y="4012421"/>
                </a:cubicBezTo>
                <a:cubicBezTo>
                  <a:pt x="4619161" y="4012421"/>
                  <a:pt x="4607962" y="4000204"/>
                  <a:pt x="4607962" y="3985950"/>
                </a:cubicBezTo>
                <a:cubicBezTo>
                  <a:pt x="4607962" y="3971696"/>
                  <a:pt x="4620178" y="3959479"/>
                  <a:pt x="4634435" y="3959479"/>
                </a:cubicBezTo>
                <a:close/>
                <a:moveTo>
                  <a:pt x="10706469" y="3953370"/>
                </a:moveTo>
                <a:cubicBezTo>
                  <a:pt x="10718687" y="3952353"/>
                  <a:pt x="10726832" y="3961515"/>
                  <a:pt x="10726832" y="3972715"/>
                </a:cubicBezTo>
                <a:cubicBezTo>
                  <a:pt x="10726832" y="3983914"/>
                  <a:pt x="10717668" y="3992059"/>
                  <a:pt x="10706469" y="3992059"/>
                </a:cubicBezTo>
                <a:cubicBezTo>
                  <a:pt x="10695270" y="3992059"/>
                  <a:pt x="10686107" y="3982896"/>
                  <a:pt x="10686107" y="3972715"/>
                </a:cubicBezTo>
                <a:cubicBezTo>
                  <a:pt x="10686107" y="3961515"/>
                  <a:pt x="10695270" y="3953370"/>
                  <a:pt x="10706469" y="3953370"/>
                </a:cubicBezTo>
                <a:close/>
                <a:moveTo>
                  <a:pt x="8545008" y="3938098"/>
                </a:moveTo>
                <a:cubicBezTo>
                  <a:pt x="8568424" y="3938098"/>
                  <a:pt x="8588787" y="3957442"/>
                  <a:pt x="8588787" y="3981877"/>
                </a:cubicBezTo>
                <a:cubicBezTo>
                  <a:pt x="8588787" y="4006312"/>
                  <a:pt x="8569443" y="4025656"/>
                  <a:pt x="8545008" y="4025656"/>
                </a:cubicBezTo>
                <a:cubicBezTo>
                  <a:pt x="8520573" y="4025656"/>
                  <a:pt x="8501229" y="4006312"/>
                  <a:pt x="8501229" y="3981877"/>
                </a:cubicBezTo>
                <a:cubicBezTo>
                  <a:pt x="8501229" y="3957442"/>
                  <a:pt x="8520573" y="3938098"/>
                  <a:pt x="8545008" y="3938098"/>
                </a:cubicBezTo>
                <a:close/>
                <a:moveTo>
                  <a:pt x="677029" y="3937081"/>
                </a:moveTo>
                <a:cubicBezTo>
                  <a:pt x="680083" y="3937081"/>
                  <a:pt x="684156" y="3940135"/>
                  <a:pt x="684156" y="3944208"/>
                </a:cubicBezTo>
                <a:cubicBezTo>
                  <a:pt x="684156" y="3948280"/>
                  <a:pt x="681101" y="3951334"/>
                  <a:pt x="677029" y="3951334"/>
                </a:cubicBezTo>
                <a:cubicBezTo>
                  <a:pt x="672956" y="3951334"/>
                  <a:pt x="669902" y="3948280"/>
                  <a:pt x="669902" y="3944208"/>
                </a:cubicBezTo>
                <a:cubicBezTo>
                  <a:pt x="669902" y="3940135"/>
                  <a:pt x="672956" y="3937081"/>
                  <a:pt x="677029" y="3937081"/>
                </a:cubicBezTo>
                <a:close/>
                <a:moveTo>
                  <a:pt x="165937" y="3893302"/>
                </a:moveTo>
                <a:cubicBezTo>
                  <a:pt x="168991" y="3893302"/>
                  <a:pt x="171027" y="3895338"/>
                  <a:pt x="171027" y="3898393"/>
                </a:cubicBezTo>
                <a:cubicBezTo>
                  <a:pt x="171027" y="3901447"/>
                  <a:pt x="168991" y="3903483"/>
                  <a:pt x="165937" y="3903483"/>
                </a:cubicBezTo>
                <a:cubicBezTo>
                  <a:pt x="162882" y="3903483"/>
                  <a:pt x="160846" y="3901447"/>
                  <a:pt x="160846" y="3898393"/>
                </a:cubicBezTo>
                <a:cubicBezTo>
                  <a:pt x="160846" y="3895338"/>
                  <a:pt x="162882" y="3893302"/>
                  <a:pt x="165937" y="3893302"/>
                </a:cubicBezTo>
                <a:close/>
                <a:moveTo>
                  <a:pt x="3428003" y="3860722"/>
                </a:moveTo>
                <a:cubicBezTo>
                  <a:pt x="3443277" y="3860722"/>
                  <a:pt x="3454475" y="3872940"/>
                  <a:pt x="3454475" y="3887193"/>
                </a:cubicBezTo>
                <a:cubicBezTo>
                  <a:pt x="3454475" y="3901447"/>
                  <a:pt x="3442258" y="3913664"/>
                  <a:pt x="3428003" y="3913664"/>
                </a:cubicBezTo>
                <a:cubicBezTo>
                  <a:pt x="3413746" y="3913664"/>
                  <a:pt x="3401528" y="3901447"/>
                  <a:pt x="3401528" y="3887193"/>
                </a:cubicBezTo>
                <a:cubicBezTo>
                  <a:pt x="3401528" y="3872940"/>
                  <a:pt x="3413746" y="3860722"/>
                  <a:pt x="3428003" y="3860722"/>
                </a:cubicBezTo>
                <a:close/>
                <a:moveTo>
                  <a:pt x="461189" y="3827124"/>
                </a:moveTo>
                <a:cubicBezTo>
                  <a:pt x="464244" y="3828142"/>
                  <a:pt x="465262" y="3829160"/>
                  <a:pt x="465262" y="3831196"/>
                </a:cubicBezTo>
                <a:cubicBezTo>
                  <a:pt x="465262" y="3833232"/>
                  <a:pt x="463226" y="3835269"/>
                  <a:pt x="461189" y="3835269"/>
                </a:cubicBezTo>
                <a:cubicBezTo>
                  <a:pt x="459153" y="3835269"/>
                  <a:pt x="457117" y="3833232"/>
                  <a:pt x="457117" y="3831196"/>
                </a:cubicBezTo>
                <a:cubicBezTo>
                  <a:pt x="457117" y="3829160"/>
                  <a:pt x="459153" y="3827124"/>
                  <a:pt x="461189" y="3827124"/>
                </a:cubicBezTo>
                <a:close/>
                <a:moveTo>
                  <a:pt x="395021" y="3817961"/>
                </a:moveTo>
                <a:cubicBezTo>
                  <a:pt x="399093" y="3817961"/>
                  <a:pt x="402148" y="3821015"/>
                  <a:pt x="402148" y="3825088"/>
                </a:cubicBezTo>
                <a:cubicBezTo>
                  <a:pt x="402148" y="3829160"/>
                  <a:pt x="399093" y="3832215"/>
                  <a:pt x="395021" y="3832215"/>
                </a:cubicBezTo>
                <a:cubicBezTo>
                  <a:pt x="390948" y="3832215"/>
                  <a:pt x="387894" y="3829160"/>
                  <a:pt x="387894" y="3825088"/>
                </a:cubicBezTo>
                <a:cubicBezTo>
                  <a:pt x="387894" y="3821015"/>
                  <a:pt x="390948" y="3817961"/>
                  <a:pt x="395021" y="3817961"/>
                </a:cubicBezTo>
                <a:close/>
                <a:moveTo>
                  <a:pt x="11750038" y="3799635"/>
                </a:moveTo>
                <a:cubicBezTo>
                  <a:pt x="11753093" y="3800653"/>
                  <a:pt x="11755129" y="3802689"/>
                  <a:pt x="11755129" y="3805743"/>
                </a:cubicBezTo>
                <a:cubicBezTo>
                  <a:pt x="11755129" y="3808798"/>
                  <a:pt x="11753093" y="3810834"/>
                  <a:pt x="11750038" y="3810834"/>
                </a:cubicBezTo>
                <a:cubicBezTo>
                  <a:pt x="11746985" y="3810834"/>
                  <a:pt x="11743930" y="3808798"/>
                  <a:pt x="11743930" y="3805743"/>
                </a:cubicBezTo>
                <a:cubicBezTo>
                  <a:pt x="11743930" y="3802689"/>
                  <a:pt x="11745966" y="3799635"/>
                  <a:pt x="11750038" y="3799635"/>
                </a:cubicBezTo>
                <a:close/>
                <a:moveTo>
                  <a:pt x="9481675" y="3783345"/>
                </a:moveTo>
                <a:cubicBezTo>
                  <a:pt x="9488801" y="3783345"/>
                  <a:pt x="9493892" y="3788436"/>
                  <a:pt x="9493892" y="3794545"/>
                </a:cubicBezTo>
                <a:cubicBezTo>
                  <a:pt x="9493892" y="3800653"/>
                  <a:pt x="9488801" y="3805744"/>
                  <a:pt x="9481675" y="3805744"/>
                </a:cubicBezTo>
                <a:cubicBezTo>
                  <a:pt x="9475566" y="3805744"/>
                  <a:pt x="9469457" y="3800653"/>
                  <a:pt x="9469457" y="3794545"/>
                </a:cubicBezTo>
                <a:cubicBezTo>
                  <a:pt x="9469457" y="3788436"/>
                  <a:pt x="9474548" y="3783345"/>
                  <a:pt x="9481675" y="3783345"/>
                </a:cubicBezTo>
                <a:close/>
                <a:moveTo>
                  <a:pt x="3492152" y="3781309"/>
                </a:moveTo>
                <a:cubicBezTo>
                  <a:pt x="3498262" y="3781309"/>
                  <a:pt x="3503351" y="3786400"/>
                  <a:pt x="3503351" y="3792508"/>
                </a:cubicBezTo>
                <a:cubicBezTo>
                  <a:pt x="3503351" y="3798616"/>
                  <a:pt x="3498262" y="3803707"/>
                  <a:pt x="3492152" y="3803707"/>
                </a:cubicBezTo>
                <a:cubicBezTo>
                  <a:pt x="3486046" y="3803707"/>
                  <a:pt x="3480954" y="3798616"/>
                  <a:pt x="3480954" y="3792508"/>
                </a:cubicBezTo>
                <a:cubicBezTo>
                  <a:pt x="3480954" y="3786400"/>
                  <a:pt x="3486046" y="3781309"/>
                  <a:pt x="3492152" y="3781309"/>
                </a:cubicBezTo>
                <a:close/>
                <a:moveTo>
                  <a:pt x="3015654" y="3767055"/>
                </a:moveTo>
                <a:cubicBezTo>
                  <a:pt x="3019727" y="3768073"/>
                  <a:pt x="3022780" y="3771128"/>
                  <a:pt x="3022780" y="3774182"/>
                </a:cubicBezTo>
                <a:cubicBezTo>
                  <a:pt x="3022780" y="3778254"/>
                  <a:pt x="3019727" y="3781309"/>
                  <a:pt x="3015654" y="3781309"/>
                </a:cubicBezTo>
                <a:cubicBezTo>
                  <a:pt x="3011580" y="3781309"/>
                  <a:pt x="3008526" y="3778254"/>
                  <a:pt x="3008526" y="3774182"/>
                </a:cubicBezTo>
                <a:cubicBezTo>
                  <a:pt x="3008526" y="3770109"/>
                  <a:pt x="3011580" y="3767055"/>
                  <a:pt x="3015654" y="3767055"/>
                </a:cubicBezTo>
                <a:close/>
                <a:moveTo>
                  <a:pt x="3810802" y="3754837"/>
                </a:moveTo>
                <a:cubicBezTo>
                  <a:pt x="3815894" y="3754837"/>
                  <a:pt x="3820985" y="3758910"/>
                  <a:pt x="3820985" y="3765018"/>
                </a:cubicBezTo>
                <a:cubicBezTo>
                  <a:pt x="3820985" y="3770109"/>
                  <a:pt x="3816912" y="3775199"/>
                  <a:pt x="3810802" y="3775199"/>
                </a:cubicBezTo>
                <a:cubicBezTo>
                  <a:pt x="3804694" y="3775199"/>
                  <a:pt x="3800620" y="3771127"/>
                  <a:pt x="3800620" y="3765018"/>
                </a:cubicBezTo>
                <a:cubicBezTo>
                  <a:pt x="3800620" y="3758910"/>
                  <a:pt x="3804694" y="3754837"/>
                  <a:pt x="3810802" y="3754837"/>
                </a:cubicBezTo>
                <a:close/>
                <a:moveTo>
                  <a:pt x="2153313" y="3744656"/>
                </a:moveTo>
                <a:cubicBezTo>
                  <a:pt x="2162474" y="3744656"/>
                  <a:pt x="2170621" y="3751783"/>
                  <a:pt x="2170621" y="3761964"/>
                </a:cubicBezTo>
                <a:cubicBezTo>
                  <a:pt x="2170621" y="3771127"/>
                  <a:pt x="2162474" y="3779272"/>
                  <a:pt x="2153313" y="3779272"/>
                </a:cubicBezTo>
                <a:cubicBezTo>
                  <a:pt x="2144150" y="3779272"/>
                  <a:pt x="2136003" y="3772145"/>
                  <a:pt x="2136003" y="3761964"/>
                </a:cubicBezTo>
                <a:cubicBezTo>
                  <a:pt x="2136003" y="3752801"/>
                  <a:pt x="2144150" y="3744656"/>
                  <a:pt x="2153313" y="3744656"/>
                </a:cubicBezTo>
                <a:close/>
                <a:moveTo>
                  <a:pt x="5287053" y="3741602"/>
                </a:moveTo>
                <a:cubicBezTo>
                  <a:pt x="5290104" y="3741602"/>
                  <a:pt x="5292143" y="3743638"/>
                  <a:pt x="5292143" y="3746693"/>
                </a:cubicBezTo>
                <a:cubicBezTo>
                  <a:pt x="5292143" y="3749747"/>
                  <a:pt x="5290104" y="3751783"/>
                  <a:pt x="5287053" y="3751783"/>
                </a:cubicBezTo>
                <a:cubicBezTo>
                  <a:pt x="5284000" y="3751783"/>
                  <a:pt x="5281965" y="3749747"/>
                  <a:pt x="5281965" y="3746693"/>
                </a:cubicBezTo>
                <a:cubicBezTo>
                  <a:pt x="5281965" y="3743638"/>
                  <a:pt x="5284000" y="3741602"/>
                  <a:pt x="5287053" y="3741602"/>
                </a:cubicBezTo>
                <a:close/>
                <a:moveTo>
                  <a:pt x="7031068" y="3735494"/>
                </a:moveTo>
                <a:cubicBezTo>
                  <a:pt x="7043286" y="3735494"/>
                  <a:pt x="7053467" y="3745675"/>
                  <a:pt x="7053467" y="3757892"/>
                </a:cubicBezTo>
                <a:cubicBezTo>
                  <a:pt x="7053467" y="3770110"/>
                  <a:pt x="7043286" y="3780291"/>
                  <a:pt x="7031068" y="3780291"/>
                </a:cubicBezTo>
                <a:cubicBezTo>
                  <a:pt x="7018851" y="3780291"/>
                  <a:pt x="7008670" y="3770110"/>
                  <a:pt x="7008670" y="3757892"/>
                </a:cubicBezTo>
                <a:cubicBezTo>
                  <a:pt x="7008670" y="3745675"/>
                  <a:pt x="7018851" y="3735494"/>
                  <a:pt x="7031068" y="3735494"/>
                </a:cubicBezTo>
                <a:close/>
                <a:moveTo>
                  <a:pt x="8007442" y="3718185"/>
                </a:moveTo>
                <a:cubicBezTo>
                  <a:pt x="8031877" y="3719203"/>
                  <a:pt x="8051221" y="3738547"/>
                  <a:pt x="8051221" y="3761964"/>
                </a:cubicBezTo>
                <a:cubicBezTo>
                  <a:pt x="8051221" y="3785380"/>
                  <a:pt x="8031877" y="3804725"/>
                  <a:pt x="8007442" y="3804725"/>
                </a:cubicBezTo>
                <a:cubicBezTo>
                  <a:pt x="7983007" y="3804725"/>
                  <a:pt x="7963663" y="3785380"/>
                  <a:pt x="7963663" y="3761964"/>
                </a:cubicBezTo>
                <a:cubicBezTo>
                  <a:pt x="7963663" y="3738547"/>
                  <a:pt x="7983007" y="3718185"/>
                  <a:pt x="8007442" y="3718185"/>
                </a:cubicBezTo>
                <a:close/>
                <a:moveTo>
                  <a:pt x="2738703" y="3717167"/>
                </a:moveTo>
                <a:cubicBezTo>
                  <a:pt x="2742776" y="3717167"/>
                  <a:pt x="2746849" y="3720222"/>
                  <a:pt x="2746849" y="3725312"/>
                </a:cubicBezTo>
                <a:cubicBezTo>
                  <a:pt x="2746849" y="3729385"/>
                  <a:pt x="2743795" y="3733457"/>
                  <a:pt x="2738703" y="3733457"/>
                </a:cubicBezTo>
                <a:cubicBezTo>
                  <a:pt x="2734631" y="3733457"/>
                  <a:pt x="2730559" y="3730403"/>
                  <a:pt x="2730559" y="3725312"/>
                </a:cubicBezTo>
                <a:cubicBezTo>
                  <a:pt x="2730559" y="3721240"/>
                  <a:pt x="2733613" y="3717167"/>
                  <a:pt x="2738703" y="3717167"/>
                </a:cubicBezTo>
                <a:close/>
                <a:moveTo>
                  <a:pt x="5693282" y="3715131"/>
                </a:moveTo>
                <a:cubicBezTo>
                  <a:pt x="5697354" y="3715131"/>
                  <a:pt x="5701426" y="3718185"/>
                  <a:pt x="5701426" y="3722257"/>
                </a:cubicBezTo>
                <a:cubicBezTo>
                  <a:pt x="5701426" y="3726330"/>
                  <a:pt x="5698371" y="3729384"/>
                  <a:pt x="5693282" y="3729384"/>
                </a:cubicBezTo>
                <a:cubicBezTo>
                  <a:pt x="5689209" y="3729384"/>
                  <a:pt x="5685137" y="3726330"/>
                  <a:pt x="5685137" y="3722257"/>
                </a:cubicBezTo>
                <a:cubicBezTo>
                  <a:pt x="5685137" y="3718185"/>
                  <a:pt x="5688191" y="3715131"/>
                  <a:pt x="5693282" y="3715131"/>
                </a:cubicBezTo>
                <a:close/>
                <a:moveTo>
                  <a:pt x="1150439" y="3714113"/>
                </a:moveTo>
                <a:cubicBezTo>
                  <a:pt x="1153493" y="3714113"/>
                  <a:pt x="1156547" y="3717167"/>
                  <a:pt x="1156547" y="3720222"/>
                </a:cubicBezTo>
                <a:cubicBezTo>
                  <a:pt x="1156547" y="3723276"/>
                  <a:pt x="1153493" y="3726331"/>
                  <a:pt x="1150439" y="3726331"/>
                </a:cubicBezTo>
                <a:cubicBezTo>
                  <a:pt x="1147384" y="3726331"/>
                  <a:pt x="1144330" y="3723276"/>
                  <a:pt x="1144330" y="3720222"/>
                </a:cubicBezTo>
                <a:cubicBezTo>
                  <a:pt x="1144330" y="3717167"/>
                  <a:pt x="1147384" y="3714113"/>
                  <a:pt x="1150439" y="3714113"/>
                </a:cubicBezTo>
                <a:close/>
                <a:moveTo>
                  <a:pt x="3209096" y="3699859"/>
                </a:moveTo>
                <a:cubicBezTo>
                  <a:pt x="3238621" y="3700877"/>
                  <a:pt x="3261017" y="3723276"/>
                  <a:pt x="3261017" y="3751783"/>
                </a:cubicBezTo>
                <a:cubicBezTo>
                  <a:pt x="3261017" y="3780290"/>
                  <a:pt x="3237603" y="3803706"/>
                  <a:pt x="3209096" y="3803706"/>
                </a:cubicBezTo>
                <a:cubicBezTo>
                  <a:pt x="3180589" y="3803706"/>
                  <a:pt x="3157171" y="3780290"/>
                  <a:pt x="3157171" y="3751783"/>
                </a:cubicBezTo>
                <a:cubicBezTo>
                  <a:pt x="3157171" y="3723276"/>
                  <a:pt x="3180589" y="3699859"/>
                  <a:pt x="3209096" y="3699859"/>
                </a:cubicBezTo>
                <a:close/>
                <a:moveTo>
                  <a:pt x="10019241" y="3698841"/>
                </a:moveTo>
                <a:cubicBezTo>
                  <a:pt x="10053857" y="3698841"/>
                  <a:pt x="10081346" y="3726330"/>
                  <a:pt x="10081346" y="3759928"/>
                </a:cubicBezTo>
                <a:cubicBezTo>
                  <a:pt x="10081346" y="3793526"/>
                  <a:pt x="10053857" y="3821015"/>
                  <a:pt x="10019241" y="3821015"/>
                </a:cubicBezTo>
                <a:cubicBezTo>
                  <a:pt x="9985643" y="3821015"/>
                  <a:pt x="9957136" y="3793526"/>
                  <a:pt x="9957136" y="3759928"/>
                </a:cubicBezTo>
                <a:cubicBezTo>
                  <a:pt x="9957136" y="3726330"/>
                  <a:pt x="9984625" y="3698841"/>
                  <a:pt x="10019241" y="3698841"/>
                </a:cubicBezTo>
                <a:close/>
                <a:moveTo>
                  <a:pt x="4673138" y="3679497"/>
                </a:moveTo>
                <a:cubicBezTo>
                  <a:pt x="4682302" y="3679497"/>
                  <a:pt x="4690446" y="3686623"/>
                  <a:pt x="4690446" y="3695787"/>
                </a:cubicBezTo>
                <a:cubicBezTo>
                  <a:pt x="4690446" y="3704950"/>
                  <a:pt x="4683321" y="3712076"/>
                  <a:pt x="4673138" y="3712076"/>
                </a:cubicBezTo>
                <a:cubicBezTo>
                  <a:pt x="4663972" y="3712076"/>
                  <a:pt x="4655826" y="3704950"/>
                  <a:pt x="4655826" y="3695787"/>
                </a:cubicBezTo>
                <a:cubicBezTo>
                  <a:pt x="4655826" y="3686623"/>
                  <a:pt x="4662954" y="3679497"/>
                  <a:pt x="4673138" y="3679497"/>
                </a:cubicBezTo>
                <a:close/>
                <a:moveTo>
                  <a:pt x="22399" y="3673388"/>
                </a:moveTo>
                <a:cubicBezTo>
                  <a:pt x="36652" y="3673388"/>
                  <a:pt x="47851" y="3684588"/>
                  <a:pt x="47851" y="3699859"/>
                </a:cubicBezTo>
                <a:cubicBezTo>
                  <a:pt x="47851" y="3714113"/>
                  <a:pt x="36652" y="3725312"/>
                  <a:pt x="22399" y="3725312"/>
                </a:cubicBezTo>
                <a:cubicBezTo>
                  <a:pt x="12217" y="3725312"/>
                  <a:pt x="4072" y="3719203"/>
                  <a:pt x="0" y="3712076"/>
                </a:cubicBezTo>
                <a:lnTo>
                  <a:pt x="0" y="3686623"/>
                </a:lnTo>
                <a:cubicBezTo>
                  <a:pt x="5091" y="3678479"/>
                  <a:pt x="13236" y="3673388"/>
                  <a:pt x="22399" y="3673388"/>
                </a:cubicBezTo>
                <a:close/>
                <a:moveTo>
                  <a:pt x="10351147" y="3666261"/>
                </a:moveTo>
                <a:cubicBezTo>
                  <a:pt x="10360309" y="3665243"/>
                  <a:pt x="10367436" y="3672370"/>
                  <a:pt x="10367436" y="3681533"/>
                </a:cubicBezTo>
                <a:cubicBezTo>
                  <a:pt x="10367436" y="3690696"/>
                  <a:pt x="10360309" y="3696804"/>
                  <a:pt x="10351147" y="3696804"/>
                </a:cubicBezTo>
                <a:cubicBezTo>
                  <a:pt x="10341983" y="3696804"/>
                  <a:pt x="10335875" y="3689678"/>
                  <a:pt x="10335875" y="3681533"/>
                </a:cubicBezTo>
                <a:cubicBezTo>
                  <a:pt x="10335875" y="3672370"/>
                  <a:pt x="10343002" y="3666261"/>
                  <a:pt x="10351147" y="3666261"/>
                </a:cubicBezTo>
                <a:close/>
                <a:moveTo>
                  <a:pt x="11263380" y="3656080"/>
                </a:moveTo>
                <a:cubicBezTo>
                  <a:pt x="11271524" y="3656080"/>
                  <a:pt x="11276615" y="3662189"/>
                  <a:pt x="11276615" y="3669316"/>
                </a:cubicBezTo>
                <a:cubicBezTo>
                  <a:pt x="11276615" y="3676442"/>
                  <a:pt x="11270506" y="3682551"/>
                  <a:pt x="11263380" y="3682551"/>
                </a:cubicBezTo>
                <a:cubicBezTo>
                  <a:pt x="11256252" y="3682551"/>
                  <a:pt x="11250144" y="3676442"/>
                  <a:pt x="11250144" y="3669316"/>
                </a:cubicBezTo>
                <a:cubicBezTo>
                  <a:pt x="11250144" y="3662189"/>
                  <a:pt x="11256252" y="3656080"/>
                  <a:pt x="11263380" y="3656080"/>
                </a:cubicBezTo>
                <a:close/>
                <a:moveTo>
                  <a:pt x="223997" y="3647935"/>
                </a:moveTo>
                <a:cubicBezTo>
                  <a:pt x="231123" y="3647935"/>
                  <a:pt x="237232" y="3654044"/>
                  <a:pt x="237232" y="3661170"/>
                </a:cubicBezTo>
                <a:cubicBezTo>
                  <a:pt x="237232" y="3668297"/>
                  <a:pt x="231123" y="3674406"/>
                  <a:pt x="223997" y="3674406"/>
                </a:cubicBezTo>
                <a:cubicBezTo>
                  <a:pt x="216870" y="3674406"/>
                  <a:pt x="210761" y="3668297"/>
                  <a:pt x="210761" y="3661170"/>
                </a:cubicBezTo>
                <a:cubicBezTo>
                  <a:pt x="210761" y="3654044"/>
                  <a:pt x="216870" y="3647935"/>
                  <a:pt x="223997" y="3647935"/>
                </a:cubicBezTo>
                <a:close/>
                <a:moveTo>
                  <a:pt x="6892604" y="3642845"/>
                </a:moveTo>
                <a:cubicBezTo>
                  <a:pt x="6896677" y="3642845"/>
                  <a:pt x="6898713" y="3645899"/>
                  <a:pt x="6898713" y="3648954"/>
                </a:cubicBezTo>
                <a:cubicBezTo>
                  <a:pt x="6898713" y="3653026"/>
                  <a:pt x="6895659" y="3655063"/>
                  <a:pt x="6892604" y="3655063"/>
                </a:cubicBezTo>
                <a:cubicBezTo>
                  <a:pt x="6888532" y="3655063"/>
                  <a:pt x="6886496" y="3652008"/>
                  <a:pt x="6886496" y="3648954"/>
                </a:cubicBezTo>
                <a:cubicBezTo>
                  <a:pt x="6886496" y="3644881"/>
                  <a:pt x="6889550" y="3642845"/>
                  <a:pt x="6892604" y="3642845"/>
                </a:cubicBezTo>
                <a:close/>
                <a:moveTo>
                  <a:pt x="3798592" y="3640808"/>
                </a:moveTo>
                <a:cubicBezTo>
                  <a:pt x="3800628" y="3639790"/>
                  <a:pt x="3802666" y="3641826"/>
                  <a:pt x="3802666" y="3644880"/>
                </a:cubicBezTo>
                <a:cubicBezTo>
                  <a:pt x="3802666" y="3646917"/>
                  <a:pt x="3800628" y="3648953"/>
                  <a:pt x="3798592" y="3648953"/>
                </a:cubicBezTo>
                <a:cubicBezTo>
                  <a:pt x="3796557" y="3648953"/>
                  <a:pt x="3794520" y="3646917"/>
                  <a:pt x="3794520" y="3644880"/>
                </a:cubicBezTo>
                <a:cubicBezTo>
                  <a:pt x="3794520" y="3642844"/>
                  <a:pt x="3796557" y="3640808"/>
                  <a:pt x="3798592" y="3640808"/>
                </a:cubicBezTo>
                <a:close/>
                <a:moveTo>
                  <a:pt x="11062810" y="3638772"/>
                </a:moveTo>
                <a:cubicBezTo>
                  <a:pt x="11064847" y="3638772"/>
                  <a:pt x="11066882" y="3640808"/>
                  <a:pt x="11066882" y="3642844"/>
                </a:cubicBezTo>
                <a:cubicBezTo>
                  <a:pt x="11066882" y="3644880"/>
                  <a:pt x="11064847" y="3646917"/>
                  <a:pt x="11062810" y="3646917"/>
                </a:cubicBezTo>
                <a:cubicBezTo>
                  <a:pt x="11060774" y="3646917"/>
                  <a:pt x="11058737" y="3644880"/>
                  <a:pt x="11058737" y="3642844"/>
                </a:cubicBezTo>
                <a:cubicBezTo>
                  <a:pt x="11058737" y="3640808"/>
                  <a:pt x="11060774" y="3638772"/>
                  <a:pt x="11062810" y="3638772"/>
                </a:cubicBezTo>
                <a:close/>
                <a:moveTo>
                  <a:pt x="11256252" y="3614337"/>
                </a:moveTo>
                <a:cubicBezTo>
                  <a:pt x="11263379" y="3614337"/>
                  <a:pt x="11270506" y="3620445"/>
                  <a:pt x="11270506" y="3628591"/>
                </a:cubicBezTo>
                <a:cubicBezTo>
                  <a:pt x="11270506" y="3636736"/>
                  <a:pt x="11264397" y="3642844"/>
                  <a:pt x="11256252" y="3642844"/>
                </a:cubicBezTo>
                <a:cubicBezTo>
                  <a:pt x="11248108" y="3642844"/>
                  <a:pt x="11241998" y="3636736"/>
                  <a:pt x="11241998" y="3628591"/>
                </a:cubicBezTo>
                <a:cubicBezTo>
                  <a:pt x="11241998" y="3620445"/>
                  <a:pt x="11248108" y="3614337"/>
                  <a:pt x="11256252" y="3614337"/>
                </a:cubicBezTo>
                <a:close/>
                <a:moveTo>
                  <a:pt x="11961807" y="3603138"/>
                </a:moveTo>
                <a:cubicBezTo>
                  <a:pt x="11967916" y="3603138"/>
                  <a:pt x="11974024" y="3608229"/>
                  <a:pt x="11974024" y="3615355"/>
                </a:cubicBezTo>
                <a:cubicBezTo>
                  <a:pt x="11974024" y="3622482"/>
                  <a:pt x="11968933" y="3627572"/>
                  <a:pt x="11961807" y="3627572"/>
                </a:cubicBezTo>
                <a:cubicBezTo>
                  <a:pt x="11954680" y="3627572"/>
                  <a:pt x="11949589" y="3622482"/>
                  <a:pt x="11949589" y="3615355"/>
                </a:cubicBezTo>
                <a:cubicBezTo>
                  <a:pt x="11949589" y="3608229"/>
                  <a:pt x="11954680" y="3603138"/>
                  <a:pt x="11961807" y="3603138"/>
                </a:cubicBezTo>
                <a:close/>
                <a:moveTo>
                  <a:pt x="7592051" y="3603138"/>
                </a:moveTo>
                <a:cubicBezTo>
                  <a:pt x="7595105" y="3603138"/>
                  <a:pt x="7598160" y="3606192"/>
                  <a:pt x="7598160" y="3609246"/>
                </a:cubicBezTo>
                <a:cubicBezTo>
                  <a:pt x="7598160" y="3612301"/>
                  <a:pt x="7595105" y="3615355"/>
                  <a:pt x="7592051" y="3615355"/>
                </a:cubicBezTo>
                <a:cubicBezTo>
                  <a:pt x="7587978" y="3615355"/>
                  <a:pt x="7585942" y="3612301"/>
                  <a:pt x="7585942" y="3609246"/>
                </a:cubicBezTo>
                <a:cubicBezTo>
                  <a:pt x="7585942" y="3606192"/>
                  <a:pt x="7588997" y="3603138"/>
                  <a:pt x="7592051" y="3603138"/>
                </a:cubicBezTo>
                <a:close/>
                <a:moveTo>
                  <a:pt x="5719746" y="3579721"/>
                </a:moveTo>
                <a:cubicBezTo>
                  <a:pt x="5727889" y="3579721"/>
                  <a:pt x="5736035" y="3587866"/>
                  <a:pt x="5736035" y="3596011"/>
                </a:cubicBezTo>
                <a:cubicBezTo>
                  <a:pt x="5736035" y="3605174"/>
                  <a:pt x="5728909" y="3612301"/>
                  <a:pt x="5719746" y="3612301"/>
                </a:cubicBezTo>
                <a:cubicBezTo>
                  <a:pt x="5710583" y="3612301"/>
                  <a:pt x="5703456" y="3605174"/>
                  <a:pt x="5703456" y="3596011"/>
                </a:cubicBezTo>
                <a:cubicBezTo>
                  <a:pt x="5703456" y="3586848"/>
                  <a:pt x="5710583" y="3579721"/>
                  <a:pt x="5719746" y="3579721"/>
                </a:cubicBezTo>
                <a:close/>
                <a:moveTo>
                  <a:pt x="2581980" y="3574631"/>
                </a:moveTo>
                <a:cubicBezTo>
                  <a:pt x="2587071" y="3574631"/>
                  <a:pt x="2591143" y="3578704"/>
                  <a:pt x="2591143" y="3583794"/>
                </a:cubicBezTo>
                <a:cubicBezTo>
                  <a:pt x="2591143" y="3588885"/>
                  <a:pt x="2587071" y="3592958"/>
                  <a:pt x="2581980" y="3592958"/>
                </a:cubicBezTo>
                <a:cubicBezTo>
                  <a:pt x="2576889" y="3592958"/>
                  <a:pt x="2572815" y="3588885"/>
                  <a:pt x="2572815" y="3583794"/>
                </a:cubicBezTo>
                <a:cubicBezTo>
                  <a:pt x="2572815" y="3578704"/>
                  <a:pt x="2576889" y="3574631"/>
                  <a:pt x="2581980" y="3574631"/>
                </a:cubicBezTo>
                <a:close/>
                <a:moveTo>
                  <a:pt x="6245083" y="3559359"/>
                </a:moveTo>
                <a:cubicBezTo>
                  <a:pt x="6253228" y="3559359"/>
                  <a:pt x="6260355" y="3566486"/>
                  <a:pt x="6260355" y="3574631"/>
                </a:cubicBezTo>
                <a:cubicBezTo>
                  <a:pt x="6260355" y="3582776"/>
                  <a:pt x="6253228" y="3589903"/>
                  <a:pt x="6245083" y="3589903"/>
                </a:cubicBezTo>
                <a:cubicBezTo>
                  <a:pt x="6236937" y="3589903"/>
                  <a:pt x="6229811" y="3582776"/>
                  <a:pt x="6229811" y="3574631"/>
                </a:cubicBezTo>
                <a:cubicBezTo>
                  <a:pt x="6229811" y="3566486"/>
                  <a:pt x="6236937" y="3559359"/>
                  <a:pt x="6245083" y="3559359"/>
                </a:cubicBezTo>
                <a:close/>
                <a:moveTo>
                  <a:pt x="2969866" y="3548160"/>
                </a:moveTo>
                <a:cubicBezTo>
                  <a:pt x="2976991" y="3548160"/>
                  <a:pt x="2984114" y="3554268"/>
                  <a:pt x="2984114" y="3562414"/>
                </a:cubicBezTo>
                <a:cubicBezTo>
                  <a:pt x="2984114" y="3570559"/>
                  <a:pt x="2978009" y="3576667"/>
                  <a:pt x="2969866" y="3576667"/>
                </a:cubicBezTo>
                <a:cubicBezTo>
                  <a:pt x="2961720" y="3576667"/>
                  <a:pt x="2955610" y="3570559"/>
                  <a:pt x="2955610" y="3562414"/>
                </a:cubicBezTo>
                <a:cubicBezTo>
                  <a:pt x="2955610" y="3554268"/>
                  <a:pt x="2961720" y="3548160"/>
                  <a:pt x="2969866" y="3548160"/>
                </a:cubicBezTo>
                <a:close/>
                <a:moveTo>
                  <a:pt x="9676136" y="3545106"/>
                </a:moveTo>
                <a:cubicBezTo>
                  <a:pt x="9683262" y="3545106"/>
                  <a:pt x="9689371" y="3550197"/>
                  <a:pt x="9689371" y="3558341"/>
                </a:cubicBezTo>
                <a:cubicBezTo>
                  <a:pt x="9689371" y="3565468"/>
                  <a:pt x="9683262" y="3571577"/>
                  <a:pt x="9676136" y="3571577"/>
                </a:cubicBezTo>
                <a:cubicBezTo>
                  <a:pt x="9669009" y="3571577"/>
                  <a:pt x="9662900" y="3565468"/>
                  <a:pt x="9662900" y="3558341"/>
                </a:cubicBezTo>
                <a:cubicBezTo>
                  <a:pt x="9662900" y="3551214"/>
                  <a:pt x="9669009" y="3545106"/>
                  <a:pt x="9676136" y="3545106"/>
                </a:cubicBezTo>
                <a:close/>
                <a:moveTo>
                  <a:pt x="11762257" y="3540015"/>
                </a:moveTo>
                <a:cubicBezTo>
                  <a:pt x="11774474" y="3540015"/>
                  <a:pt x="11784655" y="3550196"/>
                  <a:pt x="11784655" y="3562414"/>
                </a:cubicBezTo>
                <a:cubicBezTo>
                  <a:pt x="11784655" y="3574631"/>
                  <a:pt x="11774474" y="3584812"/>
                  <a:pt x="11762257" y="3584812"/>
                </a:cubicBezTo>
                <a:cubicBezTo>
                  <a:pt x="11750039" y="3584812"/>
                  <a:pt x="11739858" y="3574631"/>
                  <a:pt x="11739858" y="3562414"/>
                </a:cubicBezTo>
                <a:cubicBezTo>
                  <a:pt x="11739858" y="3550196"/>
                  <a:pt x="11750039" y="3540015"/>
                  <a:pt x="11762257" y="3540015"/>
                </a:cubicBezTo>
                <a:close/>
                <a:moveTo>
                  <a:pt x="9631338" y="3535942"/>
                </a:moveTo>
                <a:cubicBezTo>
                  <a:pt x="9632356" y="3535942"/>
                  <a:pt x="9633375" y="3536960"/>
                  <a:pt x="9633375" y="3537978"/>
                </a:cubicBezTo>
                <a:cubicBezTo>
                  <a:pt x="9633375" y="3538996"/>
                  <a:pt x="9632356" y="3540015"/>
                  <a:pt x="9631338" y="3540015"/>
                </a:cubicBezTo>
                <a:cubicBezTo>
                  <a:pt x="9630320" y="3540015"/>
                  <a:pt x="9629302" y="3538996"/>
                  <a:pt x="9629302" y="3537978"/>
                </a:cubicBezTo>
                <a:cubicBezTo>
                  <a:pt x="9629302" y="3536960"/>
                  <a:pt x="9630320" y="3535942"/>
                  <a:pt x="9631338" y="3535942"/>
                </a:cubicBezTo>
                <a:close/>
                <a:moveTo>
                  <a:pt x="12059546" y="3527798"/>
                </a:moveTo>
                <a:cubicBezTo>
                  <a:pt x="12069728" y="3527798"/>
                  <a:pt x="12078891" y="3535943"/>
                  <a:pt x="12078891" y="3547142"/>
                </a:cubicBezTo>
                <a:cubicBezTo>
                  <a:pt x="12078891" y="3557324"/>
                  <a:pt x="12069728" y="3566486"/>
                  <a:pt x="12059546" y="3566486"/>
                </a:cubicBezTo>
                <a:cubicBezTo>
                  <a:pt x="12049365" y="3566486"/>
                  <a:pt x="12040202" y="3557324"/>
                  <a:pt x="12040202" y="3547142"/>
                </a:cubicBezTo>
                <a:cubicBezTo>
                  <a:pt x="12040202" y="3536961"/>
                  <a:pt x="12049365" y="3527798"/>
                  <a:pt x="12059546" y="3527798"/>
                </a:cubicBezTo>
                <a:close/>
                <a:moveTo>
                  <a:pt x="7084010" y="3498272"/>
                </a:moveTo>
                <a:cubicBezTo>
                  <a:pt x="7103355" y="3498272"/>
                  <a:pt x="7119644" y="3513544"/>
                  <a:pt x="7119644" y="3533906"/>
                </a:cubicBezTo>
                <a:cubicBezTo>
                  <a:pt x="7119644" y="3553251"/>
                  <a:pt x="7103355" y="3569540"/>
                  <a:pt x="7084010" y="3569540"/>
                </a:cubicBezTo>
                <a:cubicBezTo>
                  <a:pt x="7063648" y="3569540"/>
                  <a:pt x="7048376" y="3553251"/>
                  <a:pt x="7048376" y="3533906"/>
                </a:cubicBezTo>
                <a:cubicBezTo>
                  <a:pt x="7048376" y="3514562"/>
                  <a:pt x="7064666" y="3498272"/>
                  <a:pt x="7084010" y="3498272"/>
                </a:cubicBezTo>
                <a:close/>
                <a:moveTo>
                  <a:pt x="6021100" y="3493181"/>
                </a:moveTo>
                <a:cubicBezTo>
                  <a:pt x="6034335" y="3493181"/>
                  <a:pt x="6044514" y="3503362"/>
                  <a:pt x="6044514" y="3516598"/>
                </a:cubicBezTo>
                <a:cubicBezTo>
                  <a:pt x="6044514" y="3529834"/>
                  <a:pt x="6034335" y="3540015"/>
                  <a:pt x="6021100" y="3540015"/>
                </a:cubicBezTo>
                <a:cubicBezTo>
                  <a:pt x="6007864" y="3540015"/>
                  <a:pt x="5997683" y="3529834"/>
                  <a:pt x="5997683" y="3516598"/>
                </a:cubicBezTo>
                <a:cubicBezTo>
                  <a:pt x="5997683" y="3503362"/>
                  <a:pt x="6007864" y="3493181"/>
                  <a:pt x="6021100" y="3493181"/>
                </a:cubicBezTo>
                <a:close/>
                <a:moveTo>
                  <a:pt x="11277632" y="3485036"/>
                </a:moveTo>
                <a:cubicBezTo>
                  <a:pt x="11288833" y="3485036"/>
                  <a:pt x="11297995" y="3494199"/>
                  <a:pt x="11297995" y="3505398"/>
                </a:cubicBezTo>
                <a:cubicBezTo>
                  <a:pt x="11297995" y="3516598"/>
                  <a:pt x="11288833" y="3525761"/>
                  <a:pt x="11277632" y="3525761"/>
                </a:cubicBezTo>
                <a:cubicBezTo>
                  <a:pt x="11266433" y="3525761"/>
                  <a:pt x="11257270" y="3516598"/>
                  <a:pt x="11257270" y="3505398"/>
                </a:cubicBezTo>
                <a:cubicBezTo>
                  <a:pt x="11257270" y="3494199"/>
                  <a:pt x="11266433" y="3485036"/>
                  <a:pt x="11277632" y="3485036"/>
                </a:cubicBezTo>
                <a:close/>
                <a:moveTo>
                  <a:pt x="2440421" y="3471801"/>
                </a:moveTo>
                <a:cubicBezTo>
                  <a:pt x="2446530" y="3471801"/>
                  <a:pt x="2451621" y="3476892"/>
                  <a:pt x="2451621" y="3483000"/>
                </a:cubicBezTo>
                <a:cubicBezTo>
                  <a:pt x="2451621" y="3489109"/>
                  <a:pt x="2446530" y="3494200"/>
                  <a:pt x="2440421" y="3494200"/>
                </a:cubicBezTo>
                <a:cubicBezTo>
                  <a:pt x="2434312" y="3494200"/>
                  <a:pt x="2429222" y="3489109"/>
                  <a:pt x="2429222" y="3483000"/>
                </a:cubicBezTo>
                <a:cubicBezTo>
                  <a:pt x="2429222" y="3476892"/>
                  <a:pt x="2434312" y="3471801"/>
                  <a:pt x="2440421" y="3471801"/>
                </a:cubicBezTo>
                <a:close/>
                <a:moveTo>
                  <a:pt x="3097080" y="3463656"/>
                </a:moveTo>
                <a:cubicBezTo>
                  <a:pt x="3101153" y="3463656"/>
                  <a:pt x="3105225" y="3466710"/>
                  <a:pt x="3105225" y="3471801"/>
                </a:cubicBezTo>
                <a:cubicBezTo>
                  <a:pt x="3105225" y="3476891"/>
                  <a:pt x="3101153" y="3479946"/>
                  <a:pt x="3097080" y="3479946"/>
                </a:cubicBezTo>
                <a:cubicBezTo>
                  <a:pt x="3091990" y="3479946"/>
                  <a:pt x="3088935" y="3475874"/>
                  <a:pt x="3088935" y="3471801"/>
                </a:cubicBezTo>
                <a:cubicBezTo>
                  <a:pt x="3088935" y="3466710"/>
                  <a:pt x="3093008" y="3463656"/>
                  <a:pt x="3097080" y="3463656"/>
                </a:cubicBezTo>
                <a:close/>
                <a:moveTo>
                  <a:pt x="8625439" y="3460602"/>
                </a:moveTo>
                <a:cubicBezTo>
                  <a:pt x="8627476" y="3460602"/>
                  <a:pt x="8628493" y="3461620"/>
                  <a:pt x="8628493" y="3463656"/>
                </a:cubicBezTo>
                <a:cubicBezTo>
                  <a:pt x="8628493" y="3465693"/>
                  <a:pt x="8627476" y="3466710"/>
                  <a:pt x="8625439" y="3466710"/>
                </a:cubicBezTo>
                <a:cubicBezTo>
                  <a:pt x="8623403" y="3466710"/>
                  <a:pt x="8622385" y="3465693"/>
                  <a:pt x="8622385" y="3463656"/>
                </a:cubicBezTo>
                <a:cubicBezTo>
                  <a:pt x="8622385" y="3461620"/>
                  <a:pt x="8623403" y="3460602"/>
                  <a:pt x="8625439" y="3460602"/>
                </a:cubicBezTo>
                <a:close/>
                <a:moveTo>
                  <a:pt x="10457030" y="3457547"/>
                </a:moveTo>
                <a:cubicBezTo>
                  <a:pt x="10462121" y="3457547"/>
                  <a:pt x="10466194" y="3461620"/>
                  <a:pt x="10466194" y="3466710"/>
                </a:cubicBezTo>
                <a:cubicBezTo>
                  <a:pt x="10466194" y="3471801"/>
                  <a:pt x="10462121" y="3475874"/>
                  <a:pt x="10457030" y="3475874"/>
                </a:cubicBezTo>
                <a:cubicBezTo>
                  <a:pt x="10451940" y="3475874"/>
                  <a:pt x="10447867" y="3471801"/>
                  <a:pt x="10447867" y="3466710"/>
                </a:cubicBezTo>
                <a:cubicBezTo>
                  <a:pt x="10447867" y="3461620"/>
                  <a:pt x="10451940" y="3457547"/>
                  <a:pt x="10457030" y="3457547"/>
                </a:cubicBezTo>
                <a:close/>
                <a:moveTo>
                  <a:pt x="8199867" y="3455511"/>
                </a:moveTo>
                <a:cubicBezTo>
                  <a:pt x="8200885" y="3455511"/>
                  <a:pt x="8201903" y="3457547"/>
                  <a:pt x="8201903" y="3458565"/>
                </a:cubicBezTo>
                <a:cubicBezTo>
                  <a:pt x="8201903" y="3459583"/>
                  <a:pt x="8200885" y="3460602"/>
                  <a:pt x="8199867" y="3460602"/>
                </a:cubicBezTo>
                <a:cubicBezTo>
                  <a:pt x="8198848" y="3460602"/>
                  <a:pt x="8196812" y="3459583"/>
                  <a:pt x="8196812" y="3458565"/>
                </a:cubicBezTo>
                <a:cubicBezTo>
                  <a:pt x="8196812" y="3457547"/>
                  <a:pt x="8197830" y="3455511"/>
                  <a:pt x="8199867" y="3455511"/>
                </a:cubicBezTo>
                <a:close/>
                <a:moveTo>
                  <a:pt x="5478448" y="3453475"/>
                </a:moveTo>
                <a:cubicBezTo>
                  <a:pt x="5480485" y="3453475"/>
                  <a:pt x="5481503" y="3454493"/>
                  <a:pt x="5481503" y="3456529"/>
                </a:cubicBezTo>
                <a:cubicBezTo>
                  <a:pt x="5481503" y="3458566"/>
                  <a:pt x="5480485" y="3459583"/>
                  <a:pt x="5478448" y="3459583"/>
                </a:cubicBezTo>
                <a:cubicBezTo>
                  <a:pt x="5476412" y="3459583"/>
                  <a:pt x="5475394" y="3458566"/>
                  <a:pt x="5475394" y="3456529"/>
                </a:cubicBezTo>
                <a:cubicBezTo>
                  <a:pt x="5475394" y="3454493"/>
                  <a:pt x="5476412" y="3453475"/>
                  <a:pt x="5478448" y="3453475"/>
                </a:cubicBezTo>
                <a:close/>
                <a:moveTo>
                  <a:pt x="11224691" y="3452457"/>
                </a:moveTo>
                <a:cubicBezTo>
                  <a:pt x="11225709" y="3451439"/>
                  <a:pt x="11227746" y="3453475"/>
                  <a:pt x="11227746" y="3455512"/>
                </a:cubicBezTo>
                <a:cubicBezTo>
                  <a:pt x="11227746" y="3457547"/>
                  <a:pt x="11225709" y="3458566"/>
                  <a:pt x="11224691" y="3458566"/>
                </a:cubicBezTo>
                <a:cubicBezTo>
                  <a:pt x="11222655" y="3458566"/>
                  <a:pt x="11221636" y="3456529"/>
                  <a:pt x="11221636" y="3455512"/>
                </a:cubicBezTo>
                <a:cubicBezTo>
                  <a:pt x="11221636" y="3453475"/>
                  <a:pt x="11223673" y="3452457"/>
                  <a:pt x="11224691" y="3452457"/>
                </a:cubicBezTo>
                <a:close/>
                <a:moveTo>
                  <a:pt x="8541953" y="3447366"/>
                </a:moveTo>
                <a:cubicBezTo>
                  <a:pt x="8546026" y="3447366"/>
                  <a:pt x="8549080" y="3450421"/>
                  <a:pt x="8549080" y="3454493"/>
                </a:cubicBezTo>
                <a:cubicBezTo>
                  <a:pt x="8549080" y="3458566"/>
                  <a:pt x="8546026" y="3461620"/>
                  <a:pt x="8541953" y="3461620"/>
                </a:cubicBezTo>
                <a:cubicBezTo>
                  <a:pt x="8537880" y="3461620"/>
                  <a:pt x="8534826" y="3458566"/>
                  <a:pt x="8534826" y="3454493"/>
                </a:cubicBezTo>
                <a:cubicBezTo>
                  <a:pt x="8534826" y="3450421"/>
                  <a:pt x="8537880" y="3447366"/>
                  <a:pt x="8541953" y="3447366"/>
                </a:cubicBezTo>
                <a:close/>
                <a:moveTo>
                  <a:pt x="7065684" y="3431076"/>
                </a:moveTo>
                <a:cubicBezTo>
                  <a:pt x="7077901" y="3431076"/>
                  <a:pt x="7088082" y="3441257"/>
                  <a:pt x="7088082" y="3453475"/>
                </a:cubicBezTo>
                <a:cubicBezTo>
                  <a:pt x="7088082" y="3465692"/>
                  <a:pt x="7077901" y="3475873"/>
                  <a:pt x="7065684" y="3475873"/>
                </a:cubicBezTo>
                <a:cubicBezTo>
                  <a:pt x="7053466" y="3475873"/>
                  <a:pt x="7043285" y="3465692"/>
                  <a:pt x="7043285" y="3453475"/>
                </a:cubicBezTo>
                <a:cubicBezTo>
                  <a:pt x="7043285" y="3441257"/>
                  <a:pt x="7053466" y="3431076"/>
                  <a:pt x="7065684" y="3431076"/>
                </a:cubicBezTo>
                <a:close/>
                <a:moveTo>
                  <a:pt x="5279916" y="3424968"/>
                </a:moveTo>
                <a:cubicBezTo>
                  <a:pt x="5285008" y="3425986"/>
                  <a:pt x="5289078" y="3430059"/>
                  <a:pt x="5289078" y="3435149"/>
                </a:cubicBezTo>
                <a:cubicBezTo>
                  <a:pt x="5289078" y="3440240"/>
                  <a:pt x="5285008" y="3444312"/>
                  <a:pt x="5279916" y="3444312"/>
                </a:cubicBezTo>
                <a:cubicBezTo>
                  <a:pt x="5274827" y="3444312"/>
                  <a:pt x="5270756" y="3440240"/>
                  <a:pt x="5270756" y="3435149"/>
                </a:cubicBezTo>
                <a:cubicBezTo>
                  <a:pt x="5270756" y="3430059"/>
                  <a:pt x="5274827" y="3424968"/>
                  <a:pt x="5279916" y="3424968"/>
                </a:cubicBezTo>
                <a:close/>
                <a:moveTo>
                  <a:pt x="1524108" y="3424968"/>
                </a:moveTo>
                <a:cubicBezTo>
                  <a:pt x="1533271" y="3423950"/>
                  <a:pt x="1541416" y="3432095"/>
                  <a:pt x="1541416" y="3441258"/>
                </a:cubicBezTo>
                <a:cubicBezTo>
                  <a:pt x="1541416" y="3450421"/>
                  <a:pt x="1533271" y="3458566"/>
                  <a:pt x="1524108" y="3458566"/>
                </a:cubicBezTo>
                <a:cubicBezTo>
                  <a:pt x="1514945" y="3458566"/>
                  <a:pt x="1506800" y="3451439"/>
                  <a:pt x="1506800" y="3441258"/>
                </a:cubicBezTo>
                <a:cubicBezTo>
                  <a:pt x="1506800" y="3432095"/>
                  <a:pt x="1513927" y="3424968"/>
                  <a:pt x="1524108" y="3424968"/>
                </a:cubicBezTo>
                <a:close/>
                <a:moveTo>
                  <a:pt x="11624811" y="3416823"/>
                </a:moveTo>
                <a:cubicBezTo>
                  <a:pt x="11625829" y="3416823"/>
                  <a:pt x="11627864" y="3417841"/>
                  <a:pt x="11627864" y="3419878"/>
                </a:cubicBezTo>
                <a:cubicBezTo>
                  <a:pt x="11627864" y="3421914"/>
                  <a:pt x="11626847" y="3422932"/>
                  <a:pt x="11624811" y="3422932"/>
                </a:cubicBezTo>
                <a:cubicBezTo>
                  <a:pt x="11622774" y="3422932"/>
                  <a:pt x="11621756" y="3421914"/>
                  <a:pt x="11621756" y="3419878"/>
                </a:cubicBezTo>
                <a:cubicBezTo>
                  <a:pt x="11621756" y="3417841"/>
                  <a:pt x="11622774" y="3416823"/>
                  <a:pt x="11624811" y="3416823"/>
                </a:cubicBezTo>
                <a:close/>
                <a:moveTo>
                  <a:pt x="1917116" y="3413768"/>
                </a:moveTo>
                <a:cubicBezTo>
                  <a:pt x="1922207" y="3413768"/>
                  <a:pt x="1927297" y="3417841"/>
                  <a:pt x="1927297" y="3423949"/>
                </a:cubicBezTo>
                <a:cubicBezTo>
                  <a:pt x="1927297" y="3430058"/>
                  <a:pt x="1922207" y="3434130"/>
                  <a:pt x="1917116" y="3434130"/>
                </a:cubicBezTo>
                <a:cubicBezTo>
                  <a:pt x="1911007" y="3434130"/>
                  <a:pt x="1906936" y="3429040"/>
                  <a:pt x="1906936" y="3423949"/>
                </a:cubicBezTo>
                <a:cubicBezTo>
                  <a:pt x="1906936" y="3417841"/>
                  <a:pt x="1912026" y="3413768"/>
                  <a:pt x="1917116" y="3413768"/>
                </a:cubicBezTo>
                <a:close/>
                <a:moveTo>
                  <a:pt x="5165902" y="3393406"/>
                </a:moveTo>
                <a:cubicBezTo>
                  <a:pt x="5172009" y="3394424"/>
                  <a:pt x="5177103" y="3399515"/>
                  <a:pt x="5177103" y="3404606"/>
                </a:cubicBezTo>
                <a:cubicBezTo>
                  <a:pt x="5177103" y="3410714"/>
                  <a:pt x="5172009" y="3415805"/>
                  <a:pt x="5165902" y="3415805"/>
                </a:cubicBezTo>
                <a:cubicBezTo>
                  <a:pt x="5159799" y="3415805"/>
                  <a:pt x="5154701" y="3410714"/>
                  <a:pt x="5154701" y="3404606"/>
                </a:cubicBezTo>
                <a:cubicBezTo>
                  <a:pt x="5154701" y="3398497"/>
                  <a:pt x="5159799" y="3393406"/>
                  <a:pt x="5165902" y="3393406"/>
                </a:cubicBezTo>
                <a:close/>
                <a:moveTo>
                  <a:pt x="5465222" y="3386279"/>
                </a:moveTo>
                <a:cubicBezTo>
                  <a:pt x="5484567" y="3385261"/>
                  <a:pt x="5499838" y="3401551"/>
                  <a:pt x="5499838" y="3420895"/>
                </a:cubicBezTo>
                <a:cubicBezTo>
                  <a:pt x="5499838" y="3440240"/>
                  <a:pt x="5484567" y="3455512"/>
                  <a:pt x="5465222" y="3455512"/>
                </a:cubicBezTo>
                <a:cubicBezTo>
                  <a:pt x="5445879" y="3455512"/>
                  <a:pt x="5429590" y="3440240"/>
                  <a:pt x="5429590" y="3420895"/>
                </a:cubicBezTo>
                <a:cubicBezTo>
                  <a:pt x="5429590" y="3401551"/>
                  <a:pt x="5444861" y="3386279"/>
                  <a:pt x="5465222" y="3386279"/>
                </a:cubicBezTo>
                <a:close/>
                <a:moveTo>
                  <a:pt x="8081764" y="3381188"/>
                </a:moveTo>
                <a:cubicBezTo>
                  <a:pt x="8090927" y="3381188"/>
                  <a:pt x="8099072" y="3389333"/>
                  <a:pt x="8099072" y="3398496"/>
                </a:cubicBezTo>
                <a:cubicBezTo>
                  <a:pt x="8099072" y="3407659"/>
                  <a:pt x="8090927" y="3415804"/>
                  <a:pt x="8081764" y="3415804"/>
                </a:cubicBezTo>
                <a:cubicBezTo>
                  <a:pt x="8072601" y="3415804"/>
                  <a:pt x="8064456" y="3407659"/>
                  <a:pt x="8064456" y="3398496"/>
                </a:cubicBezTo>
                <a:cubicBezTo>
                  <a:pt x="8064456" y="3389333"/>
                  <a:pt x="8072601" y="3381188"/>
                  <a:pt x="8081764" y="3381188"/>
                </a:cubicBezTo>
                <a:close/>
                <a:moveTo>
                  <a:pt x="2167538" y="3379153"/>
                </a:moveTo>
                <a:cubicBezTo>
                  <a:pt x="2171610" y="3379153"/>
                  <a:pt x="2174665" y="3382207"/>
                  <a:pt x="2174665" y="3386279"/>
                </a:cubicBezTo>
                <a:cubicBezTo>
                  <a:pt x="2174665" y="3390352"/>
                  <a:pt x="2171610" y="3393406"/>
                  <a:pt x="2167538" y="3393406"/>
                </a:cubicBezTo>
                <a:cubicBezTo>
                  <a:pt x="2163464" y="3393406"/>
                  <a:pt x="2160411" y="3390352"/>
                  <a:pt x="2160411" y="3386279"/>
                </a:cubicBezTo>
                <a:cubicBezTo>
                  <a:pt x="2160411" y="3382207"/>
                  <a:pt x="2163464" y="3379153"/>
                  <a:pt x="2167538" y="3379153"/>
                </a:cubicBezTo>
                <a:close/>
                <a:moveTo>
                  <a:pt x="5912161" y="3372026"/>
                </a:moveTo>
                <a:cubicBezTo>
                  <a:pt x="5915216" y="3372026"/>
                  <a:pt x="5917252" y="3374062"/>
                  <a:pt x="5917252" y="3377117"/>
                </a:cubicBezTo>
                <a:cubicBezTo>
                  <a:pt x="5917252" y="3380171"/>
                  <a:pt x="5915216" y="3382207"/>
                  <a:pt x="5912161" y="3382207"/>
                </a:cubicBezTo>
                <a:cubicBezTo>
                  <a:pt x="5909107" y="3382207"/>
                  <a:pt x="5907070" y="3380171"/>
                  <a:pt x="5907070" y="3377117"/>
                </a:cubicBezTo>
                <a:cubicBezTo>
                  <a:pt x="5907070" y="3374062"/>
                  <a:pt x="5909107" y="3372026"/>
                  <a:pt x="5912161" y="3372026"/>
                </a:cubicBezTo>
                <a:close/>
                <a:moveTo>
                  <a:pt x="5985469" y="3371007"/>
                </a:moveTo>
                <a:cubicBezTo>
                  <a:pt x="6001757" y="3371007"/>
                  <a:pt x="6014992" y="3384243"/>
                  <a:pt x="6014992" y="3400533"/>
                </a:cubicBezTo>
                <a:cubicBezTo>
                  <a:pt x="6014992" y="3416822"/>
                  <a:pt x="6001757" y="3429040"/>
                  <a:pt x="5985469" y="3429040"/>
                </a:cubicBezTo>
                <a:cubicBezTo>
                  <a:pt x="5969178" y="3429040"/>
                  <a:pt x="5955944" y="3415804"/>
                  <a:pt x="5955944" y="3400533"/>
                </a:cubicBezTo>
                <a:cubicBezTo>
                  <a:pt x="5955944" y="3384243"/>
                  <a:pt x="5969178" y="3371007"/>
                  <a:pt x="5985469" y="3371007"/>
                </a:cubicBezTo>
                <a:close/>
                <a:moveTo>
                  <a:pt x="11978097" y="3369989"/>
                </a:moveTo>
                <a:cubicBezTo>
                  <a:pt x="11984206" y="3369989"/>
                  <a:pt x="11988278" y="3374062"/>
                  <a:pt x="11988278" y="3380170"/>
                </a:cubicBezTo>
                <a:cubicBezTo>
                  <a:pt x="11988278" y="3386279"/>
                  <a:pt x="11983188" y="3390351"/>
                  <a:pt x="11978097" y="3390351"/>
                </a:cubicBezTo>
                <a:cubicBezTo>
                  <a:pt x="11971989" y="3390351"/>
                  <a:pt x="11967916" y="3385261"/>
                  <a:pt x="11967916" y="3380170"/>
                </a:cubicBezTo>
                <a:cubicBezTo>
                  <a:pt x="11967916" y="3375080"/>
                  <a:pt x="11973007" y="3369989"/>
                  <a:pt x="11978097" y="3369989"/>
                </a:cubicBezTo>
                <a:close/>
                <a:moveTo>
                  <a:pt x="5751306" y="3365917"/>
                </a:moveTo>
                <a:cubicBezTo>
                  <a:pt x="5763522" y="3365917"/>
                  <a:pt x="5774723" y="3376098"/>
                  <a:pt x="5774723" y="3389334"/>
                </a:cubicBezTo>
                <a:cubicBezTo>
                  <a:pt x="5774723" y="3402570"/>
                  <a:pt x="5764541" y="3412751"/>
                  <a:pt x="5751306" y="3412751"/>
                </a:cubicBezTo>
                <a:cubicBezTo>
                  <a:pt x="5738071" y="3412751"/>
                  <a:pt x="5727889" y="3402570"/>
                  <a:pt x="5727889" y="3389334"/>
                </a:cubicBezTo>
                <a:cubicBezTo>
                  <a:pt x="5727889" y="3376098"/>
                  <a:pt x="5738071" y="3365917"/>
                  <a:pt x="5751306" y="3365917"/>
                </a:cubicBezTo>
                <a:close/>
                <a:moveTo>
                  <a:pt x="1345917" y="3353700"/>
                </a:moveTo>
                <a:cubicBezTo>
                  <a:pt x="1352026" y="3353700"/>
                  <a:pt x="1357117" y="3358791"/>
                  <a:pt x="1357117" y="3364899"/>
                </a:cubicBezTo>
                <a:cubicBezTo>
                  <a:pt x="1357117" y="3371007"/>
                  <a:pt x="1352026" y="3376098"/>
                  <a:pt x="1345917" y="3376098"/>
                </a:cubicBezTo>
                <a:cubicBezTo>
                  <a:pt x="1339809" y="3376098"/>
                  <a:pt x="1334718" y="3371007"/>
                  <a:pt x="1334718" y="3364899"/>
                </a:cubicBezTo>
                <a:cubicBezTo>
                  <a:pt x="1334718" y="3358791"/>
                  <a:pt x="1339809" y="3353700"/>
                  <a:pt x="1345917" y="3353700"/>
                </a:cubicBezTo>
                <a:close/>
                <a:moveTo>
                  <a:pt x="1741964" y="3352681"/>
                </a:moveTo>
                <a:cubicBezTo>
                  <a:pt x="1750109" y="3352681"/>
                  <a:pt x="1757236" y="3359808"/>
                  <a:pt x="1757236" y="3367953"/>
                </a:cubicBezTo>
                <a:cubicBezTo>
                  <a:pt x="1757236" y="3376098"/>
                  <a:pt x="1750109" y="3383225"/>
                  <a:pt x="1741964" y="3383225"/>
                </a:cubicBezTo>
                <a:cubicBezTo>
                  <a:pt x="1732801" y="3383225"/>
                  <a:pt x="1726692" y="3376098"/>
                  <a:pt x="1726692" y="3367953"/>
                </a:cubicBezTo>
                <a:cubicBezTo>
                  <a:pt x="1726692" y="3359808"/>
                  <a:pt x="1733819" y="3352681"/>
                  <a:pt x="1741964" y="3352681"/>
                </a:cubicBezTo>
                <a:close/>
                <a:moveTo>
                  <a:pt x="8901348" y="3345554"/>
                </a:moveTo>
                <a:cubicBezTo>
                  <a:pt x="8907457" y="3345554"/>
                  <a:pt x="8912548" y="3350645"/>
                  <a:pt x="8912548" y="3356754"/>
                </a:cubicBezTo>
                <a:cubicBezTo>
                  <a:pt x="8912548" y="3362862"/>
                  <a:pt x="8907457" y="3367953"/>
                  <a:pt x="8901348" y="3367953"/>
                </a:cubicBezTo>
                <a:cubicBezTo>
                  <a:pt x="8895240" y="3367953"/>
                  <a:pt x="8890149" y="3362862"/>
                  <a:pt x="8890149" y="3356754"/>
                </a:cubicBezTo>
                <a:cubicBezTo>
                  <a:pt x="8890149" y="3350645"/>
                  <a:pt x="8895240" y="3345554"/>
                  <a:pt x="8901348" y="3345554"/>
                </a:cubicBezTo>
                <a:close/>
                <a:moveTo>
                  <a:pt x="8379055" y="3334355"/>
                </a:moveTo>
                <a:cubicBezTo>
                  <a:pt x="8385163" y="3335373"/>
                  <a:pt x="8391272" y="3340463"/>
                  <a:pt x="8391272" y="3346573"/>
                </a:cubicBezTo>
                <a:cubicBezTo>
                  <a:pt x="8391272" y="3352681"/>
                  <a:pt x="8386181" y="3358790"/>
                  <a:pt x="8379055" y="3358790"/>
                </a:cubicBezTo>
                <a:cubicBezTo>
                  <a:pt x="8371928" y="3358790"/>
                  <a:pt x="8366837" y="3353699"/>
                  <a:pt x="8366837" y="3346573"/>
                </a:cubicBezTo>
                <a:cubicBezTo>
                  <a:pt x="8366837" y="3340463"/>
                  <a:pt x="8371928" y="3334355"/>
                  <a:pt x="8379055" y="3334355"/>
                </a:cubicBezTo>
                <a:close/>
                <a:moveTo>
                  <a:pt x="1251232" y="3312975"/>
                </a:moveTo>
                <a:cubicBezTo>
                  <a:pt x="1255304" y="3312975"/>
                  <a:pt x="1258359" y="3316029"/>
                  <a:pt x="1258359" y="3320101"/>
                </a:cubicBezTo>
                <a:cubicBezTo>
                  <a:pt x="1258359" y="3324174"/>
                  <a:pt x="1255304" y="3327228"/>
                  <a:pt x="1251232" y="3327228"/>
                </a:cubicBezTo>
                <a:cubicBezTo>
                  <a:pt x="1247159" y="3327228"/>
                  <a:pt x="1244105" y="3324174"/>
                  <a:pt x="1244105" y="3320101"/>
                </a:cubicBezTo>
                <a:cubicBezTo>
                  <a:pt x="1244105" y="3316029"/>
                  <a:pt x="1247159" y="3312975"/>
                  <a:pt x="1251232" y="3312975"/>
                </a:cubicBezTo>
                <a:close/>
                <a:moveTo>
                  <a:pt x="8995015" y="3306866"/>
                </a:moveTo>
                <a:cubicBezTo>
                  <a:pt x="8997052" y="3306866"/>
                  <a:pt x="8998069" y="3308902"/>
                  <a:pt x="8998069" y="3309920"/>
                </a:cubicBezTo>
                <a:cubicBezTo>
                  <a:pt x="8998069" y="3311957"/>
                  <a:pt x="8997052" y="3312975"/>
                  <a:pt x="8995015" y="3312975"/>
                </a:cubicBezTo>
                <a:cubicBezTo>
                  <a:pt x="8992979" y="3312975"/>
                  <a:pt x="8991961" y="3310939"/>
                  <a:pt x="8991961" y="3309920"/>
                </a:cubicBezTo>
                <a:cubicBezTo>
                  <a:pt x="8991961" y="3307884"/>
                  <a:pt x="8993997" y="3306866"/>
                  <a:pt x="8995015" y="3306866"/>
                </a:cubicBezTo>
                <a:close/>
                <a:moveTo>
                  <a:pt x="4238390" y="3297703"/>
                </a:moveTo>
                <a:cubicBezTo>
                  <a:pt x="4241446" y="3297703"/>
                  <a:pt x="4244501" y="3300757"/>
                  <a:pt x="4244501" y="3303811"/>
                </a:cubicBezTo>
                <a:cubicBezTo>
                  <a:pt x="4244501" y="3306866"/>
                  <a:pt x="4241446" y="3309920"/>
                  <a:pt x="4238390" y="3309920"/>
                </a:cubicBezTo>
                <a:cubicBezTo>
                  <a:pt x="4235338" y="3309920"/>
                  <a:pt x="4232282" y="3306866"/>
                  <a:pt x="4232282" y="3303811"/>
                </a:cubicBezTo>
                <a:cubicBezTo>
                  <a:pt x="4232282" y="3300757"/>
                  <a:pt x="4235338" y="3297703"/>
                  <a:pt x="4238390" y="3297703"/>
                </a:cubicBezTo>
                <a:close/>
                <a:moveTo>
                  <a:pt x="10075237" y="3291594"/>
                </a:moveTo>
                <a:cubicBezTo>
                  <a:pt x="10077274" y="3292612"/>
                  <a:pt x="10078292" y="3293630"/>
                  <a:pt x="10078292" y="3294648"/>
                </a:cubicBezTo>
                <a:cubicBezTo>
                  <a:pt x="10078292" y="3296685"/>
                  <a:pt x="10077274" y="3297703"/>
                  <a:pt x="10075237" y="3297703"/>
                </a:cubicBezTo>
                <a:cubicBezTo>
                  <a:pt x="10073201" y="3297703"/>
                  <a:pt x="10072183" y="3296685"/>
                  <a:pt x="10072183" y="3294648"/>
                </a:cubicBezTo>
                <a:cubicBezTo>
                  <a:pt x="10072183" y="3292612"/>
                  <a:pt x="10073201" y="3291594"/>
                  <a:pt x="10075237" y="3291594"/>
                </a:cubicBezTo>
                <a:close/>
                <a:moveTo>
                  <a:pt x="7144079" y="3279377"/>
                </a:moveTo>
                <a:cubicBezTo>
                  <a:pt x="7145097" y="3279377"/>
                  <a:pt x="7147133" y="3280395"/>
                  <a:pt x="7147133" y="3282432"/>
                </a:cubicBezTo>
                <a:cubicBezTo>
                  <a:pt x="7147133" y="3284468"/>
                  <a:pt x="7146116" y="3285486"/>
                  <a:pt x="7144079" y="3285486"/>
                </a:cubicBezTo>
                <a:cubicBezTo>
                  <a:pt x="7143061" y="3285486"/>
                  <a:pt x="7141025" y="3284468"/>
                  <a:pt x="7141025" y="3282432"/>
                </a:cubicBezTo>
                <a:cubicBezTo>
                  <a:pt x="7141025" y="3281413"/>
                  <a:pt x="7142043" y="3279377"/>
                  <a:pt x="7144079" y="3279377"/>
                </a:cubicBezTo>
                <a:close/>
                <a:moveTo>
                  <a:pt x="4435895" y="3261051"/>
                </a:moveTo>
                <a:cubicBezTo>
                  <a:pt x="4439967" y="3261051"/>
                  <a:pt x="4444040" y="3264105"/>
                  <a:pt x="4444040" y="3269196"/>
                </a:cubicBezTo>
                <a:cubicBezTo>
                  <a:pt x="4444040" y="3273269"/>
                  <a:pt x="4440986" y="3277341"/>
                  <a:pt x="4435895" y="3277341"/>
                </a:cubicBezTo>
                <a:cubicBezTo>
                  <a:pt x="4431822" y="3277341"/>
                  <a:pt x="4427749" y="3274286"/>
                  <a:pt x="4427749" y="3269196"/>
                </a:cubicBezTo>
                <a:cubicBezTo>
                  <a:pt x="4427749" y="3265124"/>
                  <a:pt x="4430805" y="3261051"/>
                  <a:pt x="4435895" y="3261051"/>
                </a:cubicBezTo>
                <a:close/>
                <a:moveTo>
                  <a:pt x="3076766" y="3244761"/>
                </a:moveTo>
                <a:cubicBezTo>
                  <a:pt x="3100181" y="3244761"/>
                  <a:pt x="3118507" y="3264105"/>
                  <a:pt x="3118507" y="3286504"/>
                </a:cubicBezTo>
                <a:cubicBezTo>
                  <a:pt x="3118507" y="3308902"/>
                  <a:pt x="3100181" y="3328247"/>
                  <a:pt x="3076766" y="3328247"/>
                </a:cubicBezTo>
                <a:cubicBezTo>
                  <a:pt x="3053349" y="3328247"/>
                  <a:pt x="3035021" y="3309920"/>
                  <a:pt x="3035021" y="3286504"/>
                </a:cubicBezTo>
                <a:cubicBezTo>
                  <a:pt x="3035021" y="3263087"/>
                  <a:pt x="3053349" y="3244761"/>
                  <a:pt x="3076766" y="3244761"/>
                </a:cubicBezTo>
                <a:close/>
                <a:moveTo>
                  <a:pt x="2172686" y="3238652"/>
                </a:moveTo>
                <a:cubicBezTo>
                  <a:pt x="2184903" y="3238652"/>
                  <a:pt x="2195083" y="3248833"/>
                  <a:pt x="2195083" y="3261051"/>
                </a:cubicBezTo>
                <a:cubicBezTo>
                  <a:pt x="2195083" y="3273268"/>
                  <a:pt x="2184903" y="3283449"/>
                  <a:pt x="2172686" y="3283449"/>
                </a:cubicBezTo>
                <a:cubicBezTo>
                  <a:pt x="2160468" y="3283449"/>
                  <a:pt x="2150289" y="3273268"/>
                  <a:pt x="2150289" y="3261051"/>
                </a:cubicBezTo>
                <a:cubicBezTo>
                  <a:pt x="2150289" y="3248833"/>
                  <a:pt x="2160468" y="3238652"/>
                  <a:pt x="2172686" y="3238652"/>
                </a:cubicBezTo>
                <a:close/>
                <a:moveTo>
                  <a:pt x="312529" y="3216254"/>
                </a:moveTo>
                <a:cubicBezTo>
                  <a:pt x="320674" y="3215236"/>
                  <a:pt x="327801" y="3222363"/>
                  <a:pt x="327801" y="3230508"/>
                </a:cubicBezTo>
                <a:cubicBezTo>
                  <a:pt x="327801" y="3238652"/>
                  <a:pt x="320674" y="3244761"/>
                  <a:pt x="312529" y="3244761"/>
                </a:cubicBezTo>
                <a:cubicBezTo>
                  <a:pt x="304384" y="3244761"/>
                  <a:pt x="297257" y="3238652"/>
                  <a:pt x="297257" y="3230508"/>
                </a:cubicBezTo>
                <a:cubicBezTo>
                  <a:pt x="297257" y="3222363"/>
                  <a:pt x="303366" y="3216254"/>
                  <a:pt x="312529" y="3216254"/>
                </a:cubicBezTo>
                <a:close/>
                <a:moveTo>
                  <a:pt x="3855575" y="3211163"/>
                </a:moveTo>
                <a:cubicBezTo>
                  <a:pt x="3859647" y="3210145"/>
                  <a:pt x="3861683" y="3213199"/>
                  <a:pt x="3861683" y="3217272"/>
                </a:cubicBezTo>
                <a:cubicBezTo>
                  <a:pt x="3861683" y="3220326"/>
                  <a:pt x="3858629" y="3223380"/>
                  <a:pt x="3855575" y="3223380"/>
                </a:cubicBezTo>
                <a:cubicBezTo>
                  <a:pt x="3851502" y="3223380"/>
                  <a:pt x="3849466" y="3220326"/>
                  <a:pt x="3849466" y="3217272"/>
                </a:cubicBezTo>
                <a:cubicBezTo>
                  <a:pt x="3849466" y="3213199"/>
                  <a:pt x="3852520" y="3211163"/>
                  <a:pt x="3855575" y="3211163"/>
                </a:cubicBezTo>
                <a:close/>
                <a:moveTo>
                  <a:pt x="10133270" y="3199964"/>
                </a:moveTo>
                <a:cubicBezTo>
                  <a:pt x="10143451" y="3200982"/>
                  <a:pt x="10152614" y="3209127"/>
                  <a:pt x="10152614" y="3219308"/>
                </a:cubicBezTo>
                <a:cubicBezTo>
                  <a:pt x="10152614" y="3229490"/>
                  <a:pt x="10144470" y="3238652"/>
                  <a:pt x="10133270" y="3238652"/>
                </a:cubicBezTo>
                <a:cubicBezTo>
                  <a:pt x="10123089" y="3238652"/>
                  <a:pt x="10113926" y="3230508"/>
                  <a:pt x="10113926" y="3219308"/>
                </a:cubicBezTo>
                <a:cubicBezTo>
                  <a:pt x="10113926" y="3209127"/>
                  <a:pt x="10122071" y="3199964"/>
                  <a:pt x="10133270" y="3199964"/>
                </a:cubicBezTo>
                <a:close/>
                <a:moveTo>
                  <a:pt x="3664170" y="3197927"/>
                </a:moveTo>
                <a:cubicBezTo>
                  <a:pt x="3665187" y="3197927"/>
                  <a:pt x="3667224" y="3199963"/>
                  <a:pt x="3667224" y="3200982"/>
                </a:cubicBezTo>
                <a:cubicBezTo>
                  <a:pt x="3667224" y="3203018"/>
                  <a:pt x="3666207" y="3204036"/>
                  <a:pt x="3664170" y="3204036"/>
                </a:cubicBezTo>
                <a:cubicBezTo>
                  <a:pt x="3662133" y="3204036"/>
                  <a:pt x="3661116" y="3203018"/>
                  <a:pt x="3661116" y="3200982"/>
                </a:cubicBezTo>
                <a:cubicBezTo>
                  <a:pt x="3661116" y="3198945"/>
                  <a:pt x="3662133" y="3197927"/>
                  <a:pt x="3664170" y="3197927"/>
                </a:cubicBezTo>
                <a:close/>
                <a:moveTo>
                  <a:pt x="10032476" y="3196910"/>
                </a:moveTo>
                <a:cubicBezTo>
                  <a:pt x="10042657" y="3196910"/>
                  <a:pt x="10049784" y="3205055"/>
                  <a:pt x="10049784" y="3214218"/>
                </a:cubicBezTo>
                <a:cubicBezTo>
                  <a:pt x="10049784" y="3223381"/>
                  <a:pt x="10041639" y="3231526"/>
                  <a:pt x="10032476" y="3231526"/>
                </a:cubicBezTo>
                <a:cubicBezTo>
                  <a:pt x="10023313" y="3231526"/>
                  <a:pt x="10015168" y="3224399"/>
                  <a:pt x="10015168" y="3214218"/>
                </a:cubicBezTo>
                <a:cubicBezTo>
                  <a:pt x="10015168" y="3205055"/>
                  <a:pt x="10022295" y="3196910"/>
                  <a:pt x="10032476" y="3196910"/>
                </a:cubicBezTo>
                <a:close/>
                <a:moveTo>
                  <a:pt x="9661882" y="3195892"/>
                </a:moveTo>
                <a:cubicBezTo>
                  <a:pt x="9670027" y="3195892"/>
                  <a:pt x="9677154" y="3203018"/>
                  <a:pt x="9677154" y="3211164"/>
                </a:cubicBezTo>
                <a:cubicBezTo>
                  <a:pt x="9677154" y="3219309"/>
                  <a:pt x="9670027" y="3226436"/>
                  <a:pt x="9661882" y="3226436"/>
                </a:cubicBezTo>
                <a:cubicBezTo>
                  <a:pt x="9653737" y="3226436"/>
                  <a:pt x="9646610" y="3219309"/>
                  <a:pt x="9646610" y="3211164"/>
                </a:cubicBezTo>
                <a:cubicBezTo>
                  <a:pt x="9646610" y="3203018"/>
                  <a:pt x="9653737" y="3195892"/>
                  <a:pt x="9661882" y="3195892"/>
                </a:cubicBezTo>
                <a:close/>
                <a:moveTo>
                  <a:pt x="6536264" y="3192837"/>
                </a:moveTo>
                <a:cubicBezTo>
                  <a:pt x="6544409" y="3192837"/>
                  <a:pt x="6550518" y="3197928"/>
                  <a:pt x="6550518" y="3206073"/>
                </a:cubicBezTo>
                <a:cubicBezTo>
                  <a:pt x="6550518" y="3213199"/>
                  <a:pt x="6544409" y="3219308"/>
                  <a:pt x="6536264" y="3219308"/>
                </a:cubicBezTo>
                <a:cubicBezTo>
                  <a:pt x="6528119" y="3219308"/>
                  <a:pt x="6522010" y="3213199"/>
                  <a:pt x="6522010" y="3206073"/>
                </a:cubicBezTo>
                <a:cubicBezTo>
                  <a:pt x="6522010" y="3197928"/>
                  <a:pt x="6528119" y="3192837"/>
                  <a:pt x="6536264" y="3192837"/>
                </a:cubicBezTo>
                <a:close/>
                <a:moveTo>
                  <a:pt x="4988769" y="3183674"/>
                </a:moveTo>
                <a:cubicBezTo>
                  <a:pt x="4996911" y="3183674"/>
                  <a:pt x="5005056" y="3190801"/>
                  <a:pt x="5005056" y="3199964"/>
                </a:cubicBezTo>
                <a:cubicBezTo>
                  <a:pt x="5005056" y="3209127"/>
                  <a:pt x="4997929" y="3216254"/>
                  <a:pt x="4988769" y="3216254"/>
                </a:cubicBezTo>
                <a:cubicBezTo>
                  <a:pt x="4979603" y="3216254"/>
                  <a:pt x="4972473" y="3209127"/>
                  <a:pt x="4972473" y="3199964"/>
                </a:cubicBezTo>
                <a:cubicBezTo>
                  <a:pt x="4972473" y="3190801"/>
                  <a:pt x="4979603" y="3183674"/>
                  <a:pt x="4988769" y="3183674"/>
                </a:cubicBezTo>
                <a:close/>
                <a:moveTo>
                  <a:pt x="3054391" y="3177565"/>
                </a:moveTo>
                <a:cubicBezTo>
                  <a:pt x="3057443" y="3177565"/>
                  <a:pt x="3061517" y="3180620"/>
                  <a:pt x="3061517" y="3184692"/>
                </a:cubicBezTo>
                <a:cubicBezTo>
                  <a:pt x="3061517" y="3188765"/>
                  <a:pt x="3058462" y="3191819"/>
                  <a:pt x="3054391" y="3191819"/>
                </a:cubicBezTo>
                <a:cubicBezTo>
                  <a:pt x="3050319" y="3191819"/>
                  <a:pt x="3047263" y="3188765"/>
                  <a:pt x="3047263" y="3184692"/>
                </a:cubicBezTo>
                <a:cubicBezTo>
                  <a:pt x="3047263" y="3180620"/>
                  <a:pt x="3050319" y="3177565"/>
                  <a:pt x="3054391" y="3177565"/>
                </a:cubicBezTo>
                <a:close/>
                <a:moveTo>
                  <a:pt x="5637293" y="3172475"/>
                </a:moveTo>
                <a:cubicBezTo>
                  <a:pt x="5640347" y="3172475"/>
                  <a:pt x="5642384" y="3174511"/>
                  <a:pt x="5642384" y="3177566"/>
                </a:cubicBezTo>
                <a:cubicBezTo>
                  <a:pt x="5642384" y="3180620"/>
                  <a:pt x="5640347" y="3182656"/>
                  <a:pt x="5637293" y="3182656"/>
                </a:cubicBezTo>
                <a:cubicBezTo>
                  <a:pt x="5634239" y="3182656"/>
                  <a:pt x="5632203" y="3180620"/>
                  <a:pt x="5632203" y="3177566"/>
                </a:cubicBezTo>
                <a:cubicBezTo>
                  <a:pt x="5632203" y="3174511"/>
                  <a:pt x="5634239" y="3172475"/>
                  <a:pt x="5637293" y="3172475"/>
                </a:cubicBezTo>
                <a:close/>
                <a:moveTo>
                  <a:pt x="3531885" y="3163312"/>
                </a:moveTo>
                <a:cubicBezTo>
                  <a:pt x="3548174" y="3163312"/>
                  <a:pt x="3561407" y="3176547"/>
                  <a:pt x="3561407" y="3192837"/>
                </a:cubicBezTo>
                <a:cubicBezTo>
                  <a:pt x="3561407" y="3209127"/>
                  <a:pt x="3548174" y="3222363"/>
                  <a:pt x="3531885" y="3222363"/>
                </a:cubicBezTo>
                <a:cubicBezTo>
                  <a:pt x="3515597" y="3222363"/>
                  <a:pt x="3502364" y="3209127"/>
                  <a:pt x="3502364" y="3192837"/>
                </a:cubicBezTo>
                <a:cubicBezTo>
                  <a:pt x="3502364" y="3176547"/>
                  <a:pt x="3515597" y="3163312"/>
                  <a:pt x="3531885" y="3163312"/>
                </a:cubicBezTo>
                <a:close/>
                <a:moveTo>
                  <a:pt x="4761699" y="3156185"/>
                </a:moveTo>
                <a:cubicBezTo>
                  <a:pt x="4769846" y="3156185"/>
                  <a:pt x="4776972" y="3163312"/>
                  <a:pt x="4776972" y="3171457"/>
                </a:cubicBezTo>
                <a:cubicBezTo>
                  <a:pt x="4776972" y="3179602"/>
                  <a:pt x="4769846" y="3186729"/>
                  <a:pt x="4761699" y="3186729"/>
                </a:cubicBezTo>
                <a:cubicBezTo>
                  <a:pt x="4753556" y="3186729"/>
                  <a:pt x="4746428" y="3179602"/>
                  <a:pt x="4746428" y="3171457"/>
                </a:cubicBezTo>
                <a:cubicBezTo>
                  <a:pt x="4746428" y="3163312"/>
                  <a:pt x="4753556" y="3156185"/>
                  <a:pt x="4761699" y="3156185"/>
                </a:cubicBezTo>
                <a:close/>
                <a:moveTo>
                  <a:pt x="9412443" y="3153131"/>
                </a:moveTo>
                <a:cubicBezTo>
                  <a:pt x="9412443" y="3153131"/>
                  <a:pt x="9413461" y="3153131"/>
                  <a:pt x="9413461" y="3154149"/>
                </a:cubicBezTo>
                <a:cubicBezTo>
                  <a:pt x="9413461" y="3155167"/>
                  <a:pt x="9412443" y="3155167"/>
                  <a:pt x="9412443" y="3155167"/>
                </a:cubicBezTo>
                <a:cubicBezTo>
                  <a:pt x="9411425" y="3155167"/>
                  <a:pt x="9411425" y="3154149"/>
                  <a:pt x="9411425" y="3154149"/>
                </a:cubicBezTo>
                <a:cubicBezTo>
                  <a:pt x="9411425" y="3153131"/>
                  <a:pt x="9412443" y="3153131"/>
                  <a:pt x="9412443" y="3153131"/>
                </a:cubicBezTo>
                <a:close/>
                <a:moveTo>
                  <a:pt x="9980552" y="3152112"/>
                </a:moveTo>
                <a:cubicBezTo>
                  <a:pt x="9988697" y="3152112"/>
                  <a:pt x="9993788" y="3158221"/>
                  <a:pt x="9993788" y="3165348"/>
                </a:cubicBezTo>
                <a:cubicBezTo>
                  <a:pt x="9993788" y="3172474"/>
                  <a:pt x="9987679" y="3178583"/>
                  <a:pt x="9980552" y="3178583"/>
                </a:cubicBezTo>
                <a:cubicBezTo>
                  <a:pt x="9973425" y="3178583"/>
                  <a:pt x="9967317" y="3172474"/>
                  <a:pt x="9967317" y="3165348"/>
                </a:cubicBezTo>
                <a:cubicBezTo>
                  <a:pt x="9967317" y="3158221"/>
                  <a:pt x="9973425" y="3152112"/>
                  <a:pt x="9980552" y="3152112"/>
                </a:cubicBezTo>
                <a:close/>
                <a:moveTo>
                  <a:pt x="3434082" y="3143967"/>
                </a:moveTo>
                <a:cubicBezTo>
                  <a:pt x="3447316" y="3143967"/>
                  <a:pt x="3457497" y="3154148"/>
                  <a:pt x="3457497" y="3167384"/>
                </a:cubicBezTo>
                <a:cubicBezTo>
                  <a:pt x="3457497" y="3180620"/>
                  <a:pt x="3447316" y="3190801"/>
                  <a:pt x="3434082" y="3190801"/>
                </a:cubicBezTo>
                <a:cubicBezTo>
                  <a:pt x="3420845" y="3190801"/>
                  <a:pt x="3410663" y="3180620"/>
                  <a:pt x="3410663" y="3167384"/>
                </a:cubicBezTo>
                <a:cubicBezTo>
                  <a:pt x="3410663" y="3154148"/>
                  <a:pt x="3420845" y="3143967"/>
                  <a:pt x="3434082" y="3143967"/>
                </a:cubicBezTo>
                <a:close/>
                <a:moveTo>
                  <a:pt x="4864520" y="3122587"/>
                </a:moveTo>
                <a:cubicBezTo>
                  <a:pt x="4869612" y="3122587"/>
                  <a:pt x="4873683" y="3126659"/>
                  <a:pt x="4873683" y="3131750"/>
                </a:cubicBezTo>
                <a:cubicBezTo>
                  <a:pt x="4873683" y="3136840"/>
                  <a:pt x="4869612" y="3140913"/>
                  <a:pt x="4864520" y="3140913"/>
                </a:cubicBezTo>
                <a:cubicBezTo>
                  <a:pt x="4859430" y="3140913"/>
                  <a:pt x="4855358" y="3136840"/>
                  <a:pt x="4855358" y="3131750"/>
                </a:cubicBezTo>
                <a:cubicBezTo>
                  <a:pt x="4855358" y="3126659"/>
                  <a:pt x="4859430" y="3122587"/>
                  <a:pt x="4864520" y="3122587"/>
                </a:cubicBezTo>
                <a:close/>
                <a:moveTo>
                  <a:pt x="1861120" y="3113424"/>
                </a:moveTo>
                <a:cubicBezTo>
                  <a:pt x="1864175" y="3113424"/>
                  <a:pt x="1866211" y="3115460"/>
                  <a:pt x="1866211" y="3118515"/>
                </a:cubicBezTo>
                <a:cubicBezTo>
                  <a:pt x="1866211" y="3121569"/>
                  <a:pt x="1864175" y="3123605"/>
                  <a:pt x="1861120" y="3123605"/>
                </a:cubicBezTo>
                <a:cubicBezTo>
                  <a:pt x="1858065" y="3123605"/>
                  <a:pt x="1856029" y="3121569"/>
                  <a:pt x="1856029" y="3118515"/>
                </a:cubicBezTo>
                <a:cubicBezTo>
                  <a:pt x="1856029" y="3115460"/>
                  <a:pt x="1858065" y="3113424"/>
                  <a:pt x="1861120" y="3113424"/>
                </a:cubicBezTo>
                <a:close/>
                <a:moveTo>
                  <a:pt x="8803609" y="3099171"/>
                </a:moveTo>
                <a:cubicBezTo>
                  <a:pt x="8816844" y="3099171"/>
                  <a:pt x="8828043" y="3110370"/>
                  <a:pt x="8828043" y="3123605"/>
                </a:cubicBezTo>
                <a:cubicBezTo>
                  <a:pt x="8828043" y="3136841"/>
                  <a:pt x="8816844" y="3148040"/>
                  <a:pt x="8803609" y="3148040"/>
                </a:cubicBezTo>
                <a:cubicBezTo>
                  <a:pt x="8790374" y="3148040"/>
                  <a:pt x="8779174" y="3136841"/>
                  <a:pt x="8779174" y="3123605"/>
                </a:cubicBezTo>
                <a:cubicBezTo>
                  <a:pt x="8779174" y="3110370"/>
                  <a:pt x="8790374" y="3099171"/>
                  <a:pt x="8803609" y="3099171"/>
                </a:cubicBezTo>
                <a:close/>
                <a:moveTo>
                  <a:pt x="7949410" y="3059464"/>
                </a:moveTo>
                <a:cubicBezTo>
                  <a:pt x="7956536" y="3059464"/>
                  <a:pt x="7961627" y="3065572"/>
                  <a:pt x="7961627" y="3071682"/>
                </a:cubicBezTo>
                <a:cubicBezTo>
                  <a:pt x="7961627" y="3077790"/>
                  <a:pt x="7956536" y="3083899"/>
                  <a:pt x="7949410" y="3083899"/>
                </a:cubicBezTo>
                <a:cubicBezTo>
                  <a:pt x="7943301" y="3083899"/>
                  <a:pt x="7937192" y="3078808"/>
                  <a:pt x="7937192" y="3071682"/>
                </a:cubicBezTo>
                <a:cubicBezTo>
                  <a:pt x="7937192" y="3065572"/>
                  <a:pt x="7942283" y="3059464"/>
                  <a:pt x="7949410" y="3059464"/>
                </a:cubicBezTo>
                <a:close/>
                <a:moveTo>
                  <a:pt x="9902157" y="3041138"/>
                </a:moveTo>
                <a:cubicBezTo>
                  <a:pt x="9911320" y="3041138"/>
                  <a:pt x="9917429" y="3048265"/>
                  <a:pt x="9917429" y="3056410"/>
                </a:cubicBezTo>
                <a:cubicBezTo>
                  <a:pt x="9917429" y="3064555"/>
                  <a:pt x="9910302" y="3071682"/>
                  <a:pt x="9902157" y="3071682"/>
                </a:cubicBezTo>
                <a:cubicBezTo>
                  <a:pt x="9894012" y="3071682"/>
                  <a:pt x="9886885" y="3064555"/>
                  <a:pt x="9886885" y="3056410"/>
                </a:cubicBezTo>
                <a:cubicBezTo>
                  <a:pt x="9886885" y="3048265"/>
                  <a:pt x="9894012" y="3041138"/>
                  <a:pt x="9902157" y="3041138"/>
                </a:cubicBezTo>
                <a:close/>
                <a:moveTo>
                  <a:pt x="6312277" y="3032993"/>
                </a:moveTo>
                <a:cubicBezTo>
                  <a:pt x="6313295" y="3034011"/>
                  <a:pt x="6314314" y="3035029"/>
                  <a:pt x="6314314" y="3035029"/>
                </a:cubicBezTo>
                <a:cubicBezTo>
                  <a:pt x="6314314" y="3036047"/>
                  <a:pt x="6313295" y="3037065"/>
                  <a:pt x="6312277" y="3037065"/>
                </a:cubicBezTo>
                <a:cubicBezTo>
                  <a:pt x="6311259" y="3037065"/>
                  <a:pt x="6310241" y="3036047"/>
                  <a:pt x="6310241" y="3035029"/>
                </a:cubicBezTo>
                <a:cubicBezTo>
                  <a:pt x="6310241" y="3034011"/>
                  <a:pt x="6311259" y="3032993"/>
                  <a:pt x="6312277" y="3032993"/>
                </a:cubicBezTo>
                <a:close/>
                <a:moveTo>
                  <a:pt x="9349319" y="3031975"/>
                </a:moveTo>
                <a:cubicBezTo>
                  <a:pt x="9350338" y="3032993"/>
                  <a:pt x="9351356" y="3032993"/>
                  <a:pt x="9351356" y="3034011"/>
                </a:cubicBezTo>
                <a:cubicBezTo>
                  <a:pt x="9351356" y="3035029"/>
                  <a:pt x="9350338" y="3036048"/>
                  <a:pt x="9349319" y="3036048"/>
                </a:cubicBezTo>
                <a:cubicBezTo>
                  <a:pt x="9348301" y="3036048"/>
                  <a:pt x="9347283" y="3035029"/>
                  <a:pt x="9347283" y="3034011"/>
                </a:cubicBezTo>
                <a:cubicBezTo>
                  <a:pt x="9347283" y="3032993"/>
                  <a:pt x="9348301" y="3031975"/>
                  <a:pt x="9349319" y="3031975"/>
                </a:cubicBezTo>
                <a:close/>
                <a:moveTo>
                  <a:pt x="10741086" y="3007540"/>
                </a:moveTo>
                <a:cubicBezTo>
                  <a:pt x="10744141" y="3007540"/>
                  <a:pt x="10745158" y="3009576"/>
                  <a:pt x="10745158" y="3011612"/>
                </a:cubicBezTo>
                <a:cubicBezTo>
                  <a:pt x="10745158" y="3013648"/>
                  <a:pt x="10743121" y="3015685"/>
                  <a:pt x="10741086" y="3015685"/>
                </a:cubicBezTo>
                <a:cubicBezTo>
                  <a:pt x="10739050" y="3015685"/>
                  <a:pt x="10737013" y="3013648"/>
                  <a:pt x="10737013" y="3011612"/>
                </a:cubicBezTo>
                <a:cubicBezTo>
                  <a:pt x="10737013" y="3009576"/>
                  <a:pt x="10739050" y="3007540"/>
                  <a:pt x="10741086" y="3007540"/>
                </a:cubicBezTo>
                <a:close/>
                <a:moveTo>
                  <a:pt x="2150269" y="2998377"/>
                </a:moveTo>
                <a:cubicBezTo>
                  <a:pt x="2156454" y="2998377"/>
                  <a:pt x="2161467" y="3003391"/>
                  <a:pt x="2161467" y="3009576"/>
                </a:cubicBezTo>
                <a:cubicBezTo>
                  <a:pt x="2161467" y="3015761"/>
                  <a:pt x="2156454" y="3020775"/>
                  <a:pt x="2150269" y="3020775"/>
                </a:cubicBezTo>
                <a:cubicBezTo>
                  <a:pt x="2144082" y="3020775"/>
                  <a:pt x="2139069" y="3015761"/>
                  <a:pt x="2139069" y="3009576"/>
                </a:cubicBezTo>
                <a:cubicBezTo>
                  <a:pt x="2139069" y="3003391"/>
                  <a:pt x="2144082" y="2998377"/>
                  <a:pt x="2150269" y="2998377"/>
                </a:cubicBezTo>
                <a:close/>
                <a:moveTo>
                  <a:pt x="10768574" y="2987178"/>
                </a:moveTo>
                <a:cubicBezTo>
                  <a:pt x="10775701" y="2987178"/>
                  <a:pt x="10782828" y="2993286"/>
                  <a:pt x="10782828" y="3000413"/>
                </a:cubicBezTo>
                <a:cubicBezTo>
                  <a:pt x="10782828" y="3007540"/>
                  <a:pt x="10776719" y="3014667"/>
                  <a:pt x="10768574" y="3014667"/>
                </a:cubicBezTo>
                <a:cubicBezTo>
                  <a:pt x="10760429" y="3014667"/>
                  <a:pt x="10754321" y="3008558"/>
                  <a:pt x="10754321" y="3000413"/>
                </a:cubicBezTo>
                <a:cubicBezTo>
                  <a:pt x="10754321" y="2993286"/>
                  <a:pt x="10760429" y="2987178"/>
                  <a:pt x="10768574" y="2987178"/>
                </a:cubicBezTo>
                <a:close/>
                <a:moveTo>
                  <a:pt x="7612413" y="2976997"/>
                </a:moveTo>
                <a:cubicBezTo>
                  <a:pt x="7613431" y="2976997"/>
                  <a:pt x="7615467" y="2978015"/>
                  <a:pt x="7615467" y="2980051"/>
                </a:cubicBezTo>
                <a:cubicBezTo>
                  <a:pt x="7615467" y="2982088"/>
                  <a:pt x="7614450" y="2983105"/>
                  <a:pt x="7612413" y="2983105"/>
                </a:cubicBezTo>
                <a:cubicBezTo>
                  <a:pt x="7610377" y="2983105"/>
                  <a:pt x="7609359" y="2982088"/>
                  <a:pt x="7609359" y="2980051"/>
                </a:cubicBezTo>
                <a:cubicBezTo>
                  <a:pt x="7609359" y="2978015"/>
                  <a:pt x="7610377" y="2976997"/>
                  <a:pt x="7612413" y="2976997"/>
                </a:cubicBezTo>
                <a:close/>
                <a:moveTo>
                  <a:pt x="2436381" y="2954598"/>
                </a:moveTo>
                <a:cubicBezTo>
                  <a:pt x="2446562" y="2954598"/>
                  <a:pt x="2455725" y="2963761"/>
                  <a:pt x="2455725" y="2973942"/>
                </a:cubicBezTo>
                <a:cubicBezTo>
                  <a:pt x="2455725" y="2984123"/>
                  <a:pt x="2447580" y="2993286"/>
                  <a:pt x="2436381" y="2993286"/>
                </a:cubicBezTo>
                <a:cubicBezTo>
                  <a:pt x="2426200" y="2993286"/>
                  <a:pt x="2417037" y="2985142"/>
                  <a:pt x="2417037" y="2973942"/>
                </a:cubicBezTo>
                <a:cubicBezTo>
                  <a:pt x="2417037" y="2963761"/>
                  <a:pt x="2425183" y="2954598"/>
                  <a:pt x="2436381" y="2954598"/>
                </a:cubicBezTo>
                <a:close/>
                <a:moveTo>
                  <a:pt x="536514" y="2952562"/>
                </a:moveTo>
                <a:cubicBezTo>
                  <a:pt x="541605" y="2952562"/>
                  <a:pt x="545677" y="2956635"/>
                  <a:pt x="545677" y="2961725"/>
                </a:cubicBezTo>
                <a:cubicBezTo>
                  <a:pt x="545677" y="2966816"/>
                  <a:pt x="541605" y="2970888"/>
                  <a:pt x="536514" y="2970888"/>
                </a:cubicBezTo>
                <a:cubicBezTo>
                  <a:pt x="531423" y="2970888"/>
                  <a:pt x="527351" y="2966816"/>
                  <a:pt x="527351" y="2961725"/>
                </a:cubicBezTo>
                <a:cubicBezTo>
                  <a:pt x="527351" y="2956635"/>
                  <a:pt x="531423" y="2952562"/>
                  <a:pt x="536514" y="2952562"/>
                </a:cubicBezTo>
                <a:close/>
                <a:moveTo>
                  <a:pt x="2217424" y="2925072"/>
                </a:moveTo>
                <a:cubicBezTo>
                  <a:pt x="2218446" y="2925072"/>
                  <a:pt x="2220483" y="2927108"/>
                  <a:pt x="2220483" y="2928126"/>
                </a:cubicBezTo>
                <a:cubicBezTo>
                  <a:pt x="2220483" y="2930163"/>
                  <a:pt x="2219465" y="2931181"/>
                  <a:pt x="2217424" y="2931181"/>
                </a:cubicBezTo>
                <a:cubicBezTo>
                  <a:pt x="2215388" y="2931181"/>
                  <a:pt x="2214369" y="2930163"/>
                  <a:pt x="2214369" y="2928126"/>
                </a:cubicBezTo>
                <a:cubicBezTo>
                  <a:pt x="2214369" y="2926090"/>
                  <a:pt x="2215388" y="2925072"/>
                  <a:pt x="2217424" y="2925072"/>
                </a:cubicBezTo>
                <a:close/>
                <a:moveTo>
                  <a:pt x="748335" y="2906747"/>
                </a:moveTo>
                <a:cubicBezTo>
                  <a:pt x="760552" y="2907765"/>
                  <a:pt x="770733" y="2916928"/>
                  <a:pt x="770733" y="2929146"/>
                </a:cubicBezTo>
                <a:cubicBezTo>
                  <a:pt x="770733" y="2941362"/>
                  <a:pt x="760552" y="2951543"/>
                  <a:pt x="748335" y="2951543"/>
                </a:cubicBezTo>
                <a:cubicBezTo>
                  <a:pt x="736117" y="2951543"/>
                  <a:pt x="725936" y="2941362"/>
                  <a:pt x="725936" y="2929146"/>
                </a:cubicBezTo>
                <a:cubicBezTo>
                  <a:pt x="725936" y="2916928"/>
                  <a:pt x="736117" y="2906747"/>
                  <a:pt x="748335" y="2906747"/>
                </a:cubicBezTo>
                <a:close/>
                <a:moveTo>
                  <a:pt x="9257689" y="2898604"/>
                </a:moveTo>
                <a:cubicBezTo>
                  <a:pt x="9265834" y="2898604"/>
                  <a:pt x="9272961" y="2905731"/>
                  <a:pt x="9272961" y="2913875"/>
                </a:cubicBezTo>
                <a:cubicBezTo>
                  <a:pt x="9272961" y="2922020"/>
                  <a:pt x="9265834" y="2929146"/>
                  <a:pt x="9257689" y="2929146"/>
                </a:cubicBezTo>
                <a:cubicBezTo>
                  <a:pt x="9249544" y="2929146"/>
                  <a:pt x="9242417" y="2922020"/>
                  <a:pt x="9242417" y="2913875"/>
                </a:cubicBezTo>
                <a:cubicBezTo>
                  <a:pt x="9242417" y="2905731"/>
                  <a:pt x="9249544" y="2898604"/>
                  <a:pt x="9257689" y="2898604"/>
                </a:cubicBezTo>
                <a:close/>
                <a:moveTo>
                  <a:pt x="190380" y="2894530"/>
                </a:moveTo>
                <a:cubicBezTo>
                  <a:pt x="205652" y="2894530"/>
                  <a:pt x="217869" y="2906748"/>
                  <a:pt x="217869" y="2922019"/>
                </a:cubicBezTo>
                <a:cubicBezTo>
                  <a:pt x="217869" y="2937290"/>
                  <a:pt x="205652" y="2949509"/>
                  <a:pt x="190380" y="2949509"/>
                </a:cubicBezTo>
                <a:cubicBezTo>
                  <a:pt x="175108" y="2949509"/>
                  <a:pt x="162891" y="2937290"/>
                  <a:pt x="162891" y="2922019"/>
                </a:cubicBezTo>
                <a:cubicBezTo>
                  <a:pt x="162891" y="2906748"/>
                  <a:pt x="175108" y="2894530"/>
                  <a:pt x="190380" y="2894530"/>
                </a:cubicBezTo>
                <a:close/>
                <a:moveTo>
                  <a:pt x="3601049" y="2881294"/>
                </a:moveTo>
                <a:cubicBezTo>
                  <a:pt x="3603085" y="2881294"/>
                  <a:pt x="3604103" y="2882312"/>
                  <a:pt x="3604103" y="2884348"/>
                </a:cubicBezTo>
                <a:cubicBezTo>
                  <a:pt x="3604103" y="2886385"/>
                  <a:pt x="3603085" y="2887402"/>
                  <a:pt x="3601049" y="2887402"/>
                </a:cubicBezTo>
                <a:cubicBezTo>
                  <a:pt x="3599012" y="2887402"/>
                  <a:pt x="3597995" y="2886385"/>
                  <a:pt x="3597995" y="2884348"/>
                </a:cubicBezTo>
                <a:cubicBezTo>
                  <a:pt x="3597995" y="2882312"/>
                  <a:pt x="3599012" y="2881294"/>
                  <a:pt x="3601049" y="2881294"/>
                </a:cubicBezTo>
                <a:close/>
                <a:moveTo>
                  <a:pt x="7358902" y="2869078"/>
                </a:moveTo>
                <a:cubicBezTo>
                  <a:pt x="7360938" y="2869078"/>
                  <a:pt x="7362975" y="2871115"/>
                  <a:pt x="7362975" y="2873153"/>
                </a:cubicBezTo>
                <a:cubicBezTo>
                  <a:pt x="7362975" y="2875187"/>
                  <a:pt x="7360938" y="2877223"/>
                  <a:pt x="7358902" y="2877223"/>
                </a:cubicBezTo>
                <a:cubicBezTo>
                  <a:pt x="7356866" y="2877223"/>
                  <a:pt x="7354830" y="2875187"/>
                  <a:pt x="7354830" y="2873153"/>
                </a:cubicBezTo>
                <a:cubicBezTo>
                  <a:pt x="7354830" y="2871115"/>
                  <a:pt x="7356866" y="2869078"/>
                  <a:pt x="7358902" y="2869078"/>
                </a:cubicBezTo>
                <a:close/>
                <a:moveTo>
                  <a:pt x="7198039" y="2816137"/>
                </a:moveTo>
                <a:cubicBezTo>
                  <a:pt x="7201094" y="2815119"/>
                  <a:pt x="7204148" y="2818174"/>
                  <a:pt x="7204148" y="2822246"/>
                </a:cubicBezTo>
                <a:cubicBezTo>
                  <a:pt x="7204148" y="2825301"/>
                  <a:pt x="7201094" y="2828355"/>
                  <a:pt x="7198039" y="2828355"/>
                </a:cubicBezTo>
                <a:cubicBezTo>
                  <a:pt x="7194985" y="2828355"/>
                  <a:pt x="7191931" y="2825301"/>
                  <a:pt x="7191931" y="2822246"/>
                </a:cubicBezTo>
                <a:cubicBezTo>
                  <a:pt x="7191931" y="2819192"/>
                  <a:pt x="7194985" y="2816137"/>
                  <a:pt x="7198039" y="2816137"/>
                </a:cubicBezTo>
                <a:close/>
                <a:moveTo>
                  <a:pt x="5795091" y="2743854"/>
                </a:moveTo>
                <a:cubicBezTo>
                  <a:pt x="5805271" y="2743854"/>
                  <a:pt x="5813416" y="2751999"/>
                  <a:pt x="5813416" y="2762180"/>
                </a:cubicBezTo>
                <a:cubicBezTo>
                  <a:pt x="5813416" y="2772361"/>
                  <a:pt x="5805271" y="2780505"/>
                  <a:pt x="5795091" y="2780505"/>
                </a:cubicBezTo>
                <a:cubicBezTo>
                  <a:pt x="5784911" y="2780505"/>
                  <a:pt x="5776766" y="2772361"/>
                  <a:pt x="5776766" y="2762180"/>
                </a:cubicBezTo>
                <a:cubicBezTo>
                  <a:pt x="5776766" y="2751999"/>
                  <a:pt x="5784911" y="2743854"/>
                  <a:pt x="5795091" y="2743854"/>
                </a:cubicBezTo>
                <a:close/>
                <a:moveTo>
                  <a:pt x="4190602" y="2728583"/>
                </a:moveTo>
                <a:cubicBezTo>
                  <a:pt x="4207914" y="2728583"/>
                  <a:pt x="4221146" y="2742837"/>
                  <a:pt x="4221146" y="2759126"/>
                </a:cubicBezTo>
                <a:cubicBezTo>
                  <a:pt x="4221146" y="2776434"/>
                  <a:pt x="4206895" y="2789668"/>
                  <a:pt x="4190602" y="2789668"/>
                </a:cubicBezTo>
                <a:cubicBezTo>
                  <a:pt x="4173287" y="2789668"/>
                  <a:pt x="4160049" y="2775414"/>
                  <a:pt x="4160049" y="2759126"/>
                </a:cubicBezTo>
                <a:cubicBezTo>
                  <a:pt x="4160049" y="2741817"/>
                  <a:pt x="4174307" y="2728583"/>
                  <a:pt x="4190602" y="2728583"/>
                </a:cubicBezTo>
                <a:close/>
                <a:moveTo>
                  <a:pt x="5955945" y="2699057"/>
                </a:moveTo>
                <a:cubicBezTo>
                  <a:pt x="5957981" y="2699057"/>
                  <a:pt x="5961035" y="2701094"/>
                  <a:pt x="5961035" y="2704148"/>
                </a:cubicBezTo>
                <a:cubicBezTo>
                  <a:pt x="5961035" y="2707202"/>
                  <a:pt x="5959000" y="2709238"/>
                  <a:pt x="5955945" y="2709238"/>
                </a:cubicBezTo>
                <a:cubicBezTo>
                  <a:pt x="5952891" y="2709238"/>
                  <a:pt x="5950855" y="2707202"/>
                  <a:pt x="5950855" y="2704148"/>
                </a:cubicBezTo>
                <a:cubicBezTo>
                  <a:pt x="5950855" y="2701094"/>
                  <a:pt x="5952891" y="2699057"/>
                  <a:pt x="5955945" y="2699057"/>
                </a:cubicBezTo>
                <a:close/>
                <a:moveTo>
                  <a:pt x="7390463" y="2694983"/>
                </a:moveTo>
                <a:cubicBezTo>
                  <a:pt x="7408789" y="2694983"/>
                  <a:pt x="7424061" y="2710256"/>
                  <a:pt x="7424061" y="2728581"/>
                </a:cubicBezTo>
                <a:cubicBezTo>
                  <a:pt x="7424061" y="2746907"/>
                  <a:pt x="7408789" y="2762177"/>
                  <a:pt x="7390463" y="2762177"/>
                </a:cubicBezTo>
                <a:cubicBezTo>
                  <a:pt x="7372137" y="2762177"/>
                  <a:pt x="7356865" y="2746907"/>
                  <a:pt x="7356865" y="2728581"/>
                </a:cubicBezTo>
                <a:cubicBezTo>
                  <a:pt x="7356865" y="2710256"/>
                  <a:pt x="7372137" y="2694983"/>
                  <a:pt x="7390463" y="2694983"/>
                </a:cubicBezTo>
                <a:close/>
                <a:moveTo>
                  <a:pt x="1814308" y="2665460"/>
                </a:moveTo>
                <a:cubicBezTo>
                  <a:pt x="1817361" y="2665460"/>
                  <a:pt x="1819397" y="2668512"/>
                  <a:pt x="1819397" y="2670549"/>
                </a:cubicBezTo>
                <a:cubicBezTo>
                  <a:pt x="1819397" y="2673605"/>
                  <a:pt x="1817361" y="2675639"/>
                  <a:pt x="1814308" y="2675639"/>
                </a:cubicBezTo>
                <a:cubicBezTo>
                  <a:pt x="1811253" y="2675639"/>
                  <a:pt x="1809215" y="2673605"/>
                  <a:pt x="1809215" y="2670549"/>
                </a:cubicBezTo>
                <a:cubicBezTo>
                  <a:pt x="1809215" y="2667495"/>
                  <a:pt x="1811253" y="2665460"/>
                  <a:pt x="1814308" y="2665460"/>
                </a:cubicBezTo>
                <a:close/>
                <a:moveTo>
                  <a:pt x="9232236" y="2663422"/>
                </a:moveTo>
                <a:cubicBezTo>
                  <a:pt x="9253617" y="2664440"/>
                  <a:pt x="9270925" y="2680729"/>
                  <a:pt x="9270925" y="2702110"/>
                </a:cubicBezTo>
                <a:cubicBezTo>
                  <a:pt x="9270925" y="2723490"/>
                  <a:pt x="9253617" y="2740798"/>
                  <a:pt x="9232236" y="2740798"/>
                </a:cubicBezTo>
                <a:cubicBezTo>
                  <a:pt x="9210856" y="2740798"/>
                  <a:pt x="9193548" y="2723490"/>
                  <a:pt x="9193548" y="2702110"/>
                </a:cubicBezTo>
                <a:cubicBezTo>
                  <a:pt x="9193548" y="2680729"/>
                  <a:pt x="9210856" y="2663422"/>
                  <a:pt x="9232236" y="2663422"/>
                </a:cubicBezTo>
                <a:close/>
                <a:moveTo>
                  <a:pt x="2759084" y="2623713"/>
                </a:moveTo>
                <a:cubicBezTo>
                  <a:pt x="2763156" y="2623713"/>
                  <a:pt x="2767229" y="2627785"/>
                  <a:pt x="2767229" y="2631859"/>
                </a:cubicBezTo>
                <a:cubicBezTo>
                  <a:pt x="2767229" y="2636948"/>
                  <a:pt x="2763156" y="2640003"/>
                  <a:pt x="2759084" y="2640003"/>
                </a:cubicBezTo>
                <a:cubicBezTo>
                  <a:pt x="2753992" y="2640003"/>
                  <a:pt x="2750938" y="2635931"/>
                  <a:pt x="2750938" y="2631859"/>
                </a:cubicBezTo>
                <a:cubicBezTo>
                  <a:pt x="2750938" y="2627785"/>
                  <a:pt x="2755010" y="2623713"/>
                  <a:pt x="2759084" y="2623713"/>
                </a:cubicBezTo>
                <a:close/>
                <a:moveTo>
                  <a:pt x="9533599" y="2604369"/>
                </a:moveTo>
                <a:cubicBezTo>
                  <a:pt x="9540725" y="2603353"/>
                  <a:pt x="9546834" y="2609462"/>
                  <a:pt x="9546834" y="2616588"/>
                </a:cubicBezTo>
                <a:cubicBezTo>
                  <a:pt x="9546834" y="2623715"/>
                  <a:pt x="9540725" y="2628806"/>
                  <a:pt x="9533599" y="2628806"/>
                </a:cubicBezTo>
                <a:cubicBezTo>
                  <a:pt x="9526472" y="2628806"/>
                  <a:pt x="9520363" y="2622694"/>
                  <a:pt x="9520363" y="2616588"/>
                </a:cubicBezTo>
                <a:cubicBezTo>
                  <a:pt x="9520363" y="2609462"/>
                  <a:pt x="9526472" y="2604369"/>
                  <a:pt x="9533599" y="2604369"/>
                </a:cubicBezTo>
                <a:close/>
                <a:moveTo>
                  <a:pt x="1707395" y="2601316"/>
                </a:moveTo>
                <a:cubicBezTo>
                  <a:pt x="1709433" y="2601316"/>
                  <a:pt x="1711468" y="2602334"/>
                  <a:pt x="1711468" y="2605389"/>
                </a:cubicBezTo>
                <a:cubicBezTo>
                  <a:pt x="1711468" y="2607425"/>
                  <a:pt x="1709433" y="2609462"/>
                  <a:pt x="1707395" y="2609462"/>
                </a:cubicBezTo>
                <a:cubicBezTo>
                  <a:pt x="1705359" y="2609462"/>
                  <a:pt x="1703323" y="2607425"/>
                  <a:pt x="1703323" y="2605389"/>
                </a:cubicBezTo>
                <a:cubicBezTo>
                  <a:pt x="1703323" y="2603353"/>
                  <a:pt x="1705359" y="2601316"/>
                  <a:pt x="1707395" y="2601316"/>
                </a:cubicBezTo>
                <a:close/>
                <a:moveTo>
                  <a:pt x="4194661" y="2596226"/>
                </a:moveTo>
                <a:cubicBezTo>
                  <a:pt x="4197716" y="2596226"/>
                  <a:pt x="4200772" y="2599279"/>
                  <a:pt x="4200772" y="2602334"/>
                </a:cubicBezTo>
                <a:cubicBezTo>
                  <a:pt x="4200772" y="2605389"/>
                  <a:pt x="4198735" y="2608446"/>
                  <a:pt x="4194661" y="2608446"/>
                </a:cubicBezTo>
                <a:cubicBezTo>
                  <a:pt x="4191607" y="2608446"/>
                  <a:pt x="4188551" y="2606407"/>
                  <a:pt x="4188551" y="2602334"/>
                </a:cubicBezTo>
                <a:cubicBezTo>
                  <a:pt x="4188551" y="2599279"/>
                  <a:pt x="4190588" y="2596226"/>
                  <a:pt x="4194661" y="2596226"/>
                </a:cubicBezTo>
                <a:close/>
                <a:moveTo>
                  <a:pt x="5638309" y="2592153"/>
                </a:moveTo>
                <a:cubicBezTo>
                  <a:pt x="5648490" y="2593171"/>
                  <a:pt x="5655618" y="2600297"/>
                  <a:pt x="5655618" y="2609462"/>
                </a:cubicBezTo>
                <a:cubicBezTo>
                  <a:pt x="5655618" y="2618622"/>
                  <a:pt x="5647472" y="2626771"/>
                  <a:pt x="5638309" y="2626771"/>
                </a:cubicBezTo>
                <a:cubicBezTo>
                  <a:pt x="5629148" y="2626771"/>
                  <a:pt x="5621002" y="2619640"/>
                  <a:pt x="5621002" y="2609462"/>
                </a:cubicBezTo>
                <a:cubicBezTo>
                  <a:pt x="5621002" y="2600297"/>
                  <a:pt x="5629148" y="2592153"/>
                  <a:pt x="5638309" y="2592153"/>
                </a:cubicBezTo>
                <a:close/>
                <a:moveTo>
                  <a:pt x="1008960" y="2587062"/>
                </a:moveTo>
                <a:cubicBezTo>
                  <a:pt x="1024232" y="2587062"/>
                  <a:pt x="1036449" y="2600297"/>
                  <a:pt x="1036449" y="2614553"/>
                </a:cubicBezTo>
                <a:cubicBezTo>
                  <a:pt x="1036449" y="2629824"/>
                  <a:pt x="1024232" y="2642042"/>
                  <a:pt x="1008960" y="2642042"/>
                </a:cubicBezTo>
                <a:cubicBezTo>
                  <a:pt x="993688" y="2642042"/>
                  <a:pt x="981471" y="2629824"/>
                  <a:pt x="981471" y="2614553"/>
                </a:cubicBezTo>
                <a:cubicBezTo>
                  <a:pt x="981471" y="2599279"/>
                  <a:pt x="993688" y="2587062"/>
                  <a:pt x="1008960" y="2587062"/>
                </a:cubicBezTo>
                <a:close/>
                <a:moveTo>
                  <a:pt x="5912163" y="2569755"/>
                </a:moveTo>
                <a:cubicBezTo>
                  <a:pt x="5924380" y="2568738"/>
                  <a:pt x="5934560" y="2578917"/>
                  <a:pt x="5934560" y="2591134"/>
                </a:cubicBezTo>
                <a:cubicBezTo>
                  <a:pt x="5934560" y="2603351"/>
                  <a:pt x="5924380" y="2612518"/>
                  <a:pt x="5912163" y="2612518"/>
                </a:cubicBezTo>
                <a:cubicBezTo>
                  <a:pt x="5899946" y="2612518"/>
                  <a:pt x="5889764" y="2602334"/>
                  <a:pt x="5889764" y="2591134"/>
                </a:cubicBezTo>
                <a:cubicBezTo>
                  <a:pt x="5889764" y="2578917"/>
                  <a:pt x="5899946" y="2569755"/>
                  <a:pt x="5912163" y="2569755"/>
                </a:cubicBezTo>
                <a:close/>
                <a:moveTo>
                  <a:pt x="10252389" y="2562630"/>
                </a:moveTo>
                <a:cubicBezTo>
                  <a:pt x="10296168" y="2562630"/>
                  <a:pt x="10330784" y="2597243"/>
                  <a:pt x="10330784" y="2640006"/>
                </a:cubicBezTo>
                <a:cubicBezTo>
                  <a:pt x="10330784" y="2650698"/>
                  <a:pt x="10328620" y="2660879"/>
                  <a:pt x="10324691" y="2670136"/>
                </a:cubicBezTo>
                <a:lnTo>
                  <a:pt x="10314641" y="2684950"/>
                </a:lnTo>
                <a:lnTo>
                  <a:pt x="10316531" y="2686840"/>
                </a:lnTo>
                <a:cubicBezTo>
                  <a:pt x="10316531" y="2689895"/>
                  <a:pt x="10313476" y="2692949"/>
                  <a:pt x="10310422" y="2692949"/>
                </a:cubicBezTo>
                <a:lnTo>
                  <a:pt x="10309702" y="2692227"/>
                </a:lnTo>
                <a:lnTo>
                  <a:pt x="10308004" y="2694730"/>
                </a:lnTo>
                <a:cubicBezTo>
                  <a:pt x="10293877" y="2708730"/>
                  <a:pt x="10274278" y="2717384"/>
                  <a:pt x="10252389" y="2717384"/>
                </a:cubicBezTo>
                <a:cubicBezTo>
                  <a:pt x="10209628" y="2717384"/>
                  <a:pt x="10173994" y="2682768"/>
                  <a:pt x="10173994" y="2640006"/>
                </a:cubicBezTo>
                <a:cubicBezTo>
                  <a:pt x="10173994" y="2597243"/>
                  <a:pt x="10208610" y="2562630"/>
                  <a:pt x="10252389" y="2562630"/>
                </a:cubicBezTo>
                <a:close/>
                <a:moveTo>
                  <a:pt x="6487394" y="2547361"/>
                </a:moveTo>
                <a:cubicBezTo>
                  <a:pt x="6496557" y="2547361"/>
                  <a:pt x="6503684" y="2554486"/>
                  <a:pt x="6503684" y="2563649"/>
                </a:cubicBezTo>
                <a:cubicBezTo>
                  <a:pt x="6503684" y="2572811"/>
                  <a:pt x="6496557" y="2579938"/>
                  <a:pt x="6487394" y="2579938"/>
                </a:cubicBezTo>
                <a:cubicBezTo>
                  <a:pt x="6478231" y="2579938"/>
                  <a:pt x="6471104" y="2572811"/>
                  <a:pt x="6471104" y="2563649"/>
                </a:cubicBezTo>
                <a:cubicBezTo>
                  <a:pt x="6471104" y="2554486"/>
                  <a:pt x="6478231" y="2547361"/>
                  <a:pt x="6487394" y="2547361"/>
                </a:cubicBezTo>
                <a:close/>
                <a:moveTo>
                  <a:pt x="10923328" y="2546344"/>
                </a:moveTo>
                <a:cubicBezTo>
                  <a:pt x="10935545" y="2546344"/>
                  <a:pt x="10944708" y="2556522"/>
                  <a:pt x="10944708" y="2567722"/>
                </a:cubicBezTo>
                <a:cubicBezTo>
                  <a:pt x="10944708" y="2579938"/>
                  <a:pt x="10935545" y="2589100"/>
                  <a:pt x="10923328" y="2589100"/>
                </a:cubicBezTo>
                <a:cubicBezTo>
                  <a:pt x="10911110" y="2589100"/>
                  <a:pt x="10901948" y="2578919"/>
                  <a:pt x="10901948" y="2567722"/>
                </a:cubicBezTo>
                <a:cubicBezTo>
                  <a:pt x="10901948" y="2555505"/>
                  <a:pt x="10912129" y="2546344"/>
                  <a:pt x="10923328" y="2546344"/>
                </a:cubicBezTo>
                <a:close/>
                <a:moveTo>
                  <a:pt x="591492" y="2539209"/>
                </a:moveTo>
                <a:cubicBezTo>
                  <a:pt x="598619" y="2539209"/>
                  <a:pt x="603710" y="2545318"/>
                  <a:pt x="603710" y="2551426"/>
                </a:cubicBezTo>
                <a:cubicBezTo>
                  <a:pt x="603710" y="2557534"/>
                  <a:pt x="598619" y="2563643"/>
                  <a:pt x="591492" y="2563643"/>
                </a:cubicBezTo>
                <a:cubicBezTo>
                  <a:pt x="585384" y="2563643"/>
                  <a:pt x="579275" y="2558552"/>
                  <a:pt x="579275" y="2551426"/>
                </a:cubicBezTo>
                <a:cubicBezTo>
                  <a:pt x="579275" y="2545318"/>
                  <a:pt x="584366" y="2539209"/>
                  <a:pt x="591492" y="2539209"/>
                </a:cubicBezTo>
                <a:close/>
                <a:moveTo>
                  <a:pt x="386905" y="2534124"/>
                </a:moveTo>
                <a:cubicBezTo>
                  <a:pt x="397086" y="2534124"/>
                  <a:pt x="405231" y="2542271"/>
                  <a:pt x="405231" y="2552451"/>
                </a:cubicBezTo>
                <a:cubicBezTo>
                  <a:pt x="405231" y="2562630"/>
                  <a:pt x="397086" y="2570776"/>
                  <a:pt x="386905" y="2570776"/>
                </a:cubicBezTo>
                <a:cubicBezTo>
                  <a:pt x="376724" y="2570776"/>
                  <a:pt x="368579" y="2562630"/>
                  <a:pt x="368579" y="2552451"/>
                </a:cubicBezTo>
                <a:cubicBezTo>
                  <a:pt x="368579" y="2542271"/>
                  <a:pt x="376724" y="2534124"/>
                  <a:pt x="386905" y="2534124"/>
                </a:cubicBezTo>
                <a:close/>
                <a:moveTo>
                  <a:pt x="3113437" y="2528012"/>
                </a:moveTo>
                <a:cubicBezTo>
                  <a:pt x="3118529" y="2528012"/>
                  <a:pt x="3122602" y="2532086"/>
                  <a:pt x="3122602" y="2537177"/>
                </a:cubicBezTo>
                <a:cubicBezTo>
                  <a:pt x="3122602" y="2542271"/>
                  <a:pt x="3118529" y="2546344"/>
                  <a:pt x="3113437" y="2546344"/>
                </a:cubicBezTo>
                <a:cubicBezTo>
                  <a:pt x="3108348" y="2546344"/>
                  <a:pt x="3104277" y="2542271"/>
                  <a:pt x="3104277" y="2537177"/>
                </a:cubicBezTo>
                <a:cubicBezTo>
                  <a:pt x="3104277" y="2532086"/>
                  <a:pt x="3108348" y="2528012"/>
                  <a:pt x="3113437" y="2528012"/>
                </a:cubicBezTo>
                <a:close/>
                <a:moveTo>
                  <a:pt x="5387857" y="2519865"/>
                </a:moveTo>
                <a:cubicBezTo>
                  <a:pt x="5392950" y="2519865"/>
                  <a:pt x="5398041" y="2524955"/>
                  <a:pt x="5398041" y="2530048"/>
                </a:cubicBezTo>
                <a:cubicBezTo>
                  <a:pt x="5398041" y="2536159"/>
                  <a:pt x="5392950" y="2540233"/>
                  <a:pt x="5387857" y="2540233"/>
                </a:cubicBezTo>
                <a:cubicBezTo>
                  <a:pt x="5381754" y="2540233"/>
                  <a:pt x="5377677" y="2535141"/>
                  <a:pt x="5377677" y="2530048"/>
                </a:cubicBezTo>
                <a:cubicBezTo>
                  <a:pt x="5377677" y="2523937"/>
                  <a:pt x="5382769" y="2519865"/>
                  <a:pt x="5387857" y="2519865"/>
                </a:cubicBezTo>
                <a:close/>
                <a:moveTo>
                  <a:pt x="11337701" y="2517829"/>
                </a:moveTo>
                <a:cubicBezTo>
                  <a:pt x="11342792" y="2517829"/>
                  <a:pt x="11347882" y="2522920"/>
                  <a:pt x="11347882" y="2528012"/>
                </a:cubicBezTo>
                <a:cubicBezTo>
                  <a:pt x="11347882" y="2534124"/>
                  <a:pt x="11342792" y="2538195"/>
                  <a:pt x="11337701" y="2538195"/>
                </a:cubicBezTo>
                <a:cubicBezTo>
                  <a:pt x="11331593" y="2538195"/>
                  <a:pt x="11327520" y="2534124"/>
                  <a:pt x="11327520" y="2528012"/>
                </a:cubicBezTo>
                <a:cubicBezTo>
                  <a:pt x="11327520" y="2521902"/>
                  <a:pt x="11332611" y="2517829"/>
                  <a:pt x="11337701" y="2517829"/>
                </a:cubicBezTo>
                <a:close/>
                <a:moveTo>
                  <a:pt x="5092607" y="2499505"/>
                </a:moveTo>
                <a:cubicBezTo>
                  <a:pt x="5104822" y="2498488"/>
                  <a:pt x="5113983" y="2507649"/>
                  <a:pt x="5113983" y="2519865"/>
                </a:cubicBezTo>
                <a:cubicBezTo>
                  <a:pt x="5113983" y="2531068"/>
                  <a:pt x="5104822" y="2540233"/>
                  <a:pt x="5092607" y="2540233"/>
                </a:cubicBezTo>
                <a:cubicBezTo>
                  <a:pt x="5081409" y="2540233"/>
                  <a:pt x="5071229" y="2531068"/>
                  <a:pt x="5071229" y="2519865"/>
                </a:cubicBezTo>
                <a:cubicBezTo>
                  <a:pt x="5071229" y="2508668"/>
                  <a:pt x="5080391" y="2499505"/>
                  <a:pt x="5092607" y="2499505"/>
                </a:cubicBezTo>
                <a:close/>
                <a:moveTo>
                  <a:pt x="7711170" y="2493397"/>
                </a:moveTo>
                <a:cubicBezTo>
                  <a:pt x="7714224" y="2493397"/>
                  <a:pt x="7717279" y="2495433"/>
                  <a:pt x="7717279" y="2499505"/>
                </a:cubicBezTo>
                <a:cubicBezTo>
                  <a:pt x="7717279" y="2502558"/>
                  <a:pt x="7714224" y="2505613"/>
                  <a:pt x="7711170" y="2505613"/>
                </a:cubicBezTo>
                <a:cubicBezTo>
                  <a:pt x="7708115" y="2505613"/>
                  <a:pt x="7705061" y="2502558"/>
                  <a:pt x="7705061" y="2499505"/>
                </a:cubicBezTo>
                <a:cubicBezTo>
                  <a:pt x="7705061" y="2496451"/>
                  <a:pt x="7708115" y="2493397"/>
                  <a:pt x="7711170" y="2493397"/>
                </a:cubicBezTo>
                <a:close/>
                <a:moveTo>
                  <a:pt x="11655354" y="2472014"/>
                </a:moveTo>
                <a:cubicBezTo>
                  <a:pt x="11662481" y="2472014"/>
                  <a:pt x="11666553" y="2477105"/>
                  <a:pt x="11666553" y="2483214"/>
                </a:cubicBezTo>
                <a:cubicBezTo>
                  <a:pt x="11666553" y="2489322"/>
                  <a:pt x="11661463" y="2493395"/>
                  <a:pt x="11655354" y="2493395"/>
                </a:cubicBezTo>
                <a:cubicBezTo>
                  <a:pt x="11649245" y="2493395"/>
                  <a:pt x="11644154" y="2488304"/>
                  <a:pt x="11644154" y="2483214"/>
                </a:cubicBezTo>
                <a:cubicBezTo>
                  <a:pt x="11644154" y="2477105"/>
                  <a:pt x="11649245" y="2472014"/>
                  <a:pt x="11655354" y="2472014"/>
                </a:cubicBezTo>
                <a:close/>
                <a:moveTo>
                  <a:pt x="1161657" y="2462852"/>
                </a:moveTo>
                <a:cubicBezTo>
                  <a:pt x="1204418" y="2462852"/>
                  <a:pt x="1238016" y="2496451"/>
                  <a:pt x="1238016" y="2539213"/>
                </a:cubicBezTo>
                <a:cubicBezTo>
                  <a:pt x="1238016" y="2580954"/>
                  <a:pt x="1203400" y="2615570"/>
                  <a:pt x="1161657" y="2615570"/>
                </a:cubicBezTo>
                <a:lnTo>
                  <a:pt x="1153260" y="2613912"/>
                </a:lnTo>
                <a:lnTo>
                  <a:pt x="1153543" y="2614553"/>
                </a:lnTo>
                <a:cubicBezTo>
                  <a:pt x="1153543" y="2625751"/>
                  <a:pt x="1144380" y="2634915"/>
                  <a:pt x="1133180" y="2634915"/>
                </a:cubicBezTo>
                <a:cubicBezTo>
                  <a:pt x="1121981" y="2634915"/>
                  <a:pt x="1112818" y="2625751"/>
                  <a:pt x="1112818" y="2614553"/>
                </a:cubicBezTo>
                <a:lnTo>
                  <a:pt x="1118521" y="2600840"/>
                </a:lnTo>
                <a:lnTo>
                  <a:pt x="1107443" y="2593425"/>
                </a:lnTo>
                <a:cubicBezTo>
                  <a:pt x="1093698" y="2579682"/>
                  <a:pt x="1085299" y="2560594"/>
                  <a:pt x="1085299" y="2539213"/>
                </a:cubicBezTo>
                <a:cubicBezTo>
                  <a:pt x="1085299" y="2497468"/>
                  <a:pt x="1119914" y="2462852"/>
                  <a:pt x="1161657" y="2462852"/>
                </a:cubicBezTo>
                <a:close/>
                <a:moveTo>
                  <a:pt x="7789564" y="2417038"/>
                </a:moveTo>
                <a:cubicBezTo>
                  <a:pt x="7792619" y="2416020"/>
                  <a:pt x="7795674" y="2419073"/>
                  <a:pt x="7795674" y="2423147"/>
                </a:cubicBezTo>
                <a:cubicBezTo>
                  <a:pt x="7795674" y="2426201"/>
                  <a:pt x="7792619" y="2429254"/>
                  <a:pt x="7789564" y="2429254"/>
                </a:cubicBezTo>
                <a:cubicBezTo>
                  <a:pt x="7785492" y="2429254"/>
                  <a:pt x="7783456" y="2426201"/>
                  <a:pt x="7783456" y="2423147"/>
                </a:cubicBezTo>
                <a:cubicBezTo>
                  <a:pt x="7783456" y="2420092"/>
                  <a:pt x="7786510" y="2417038"/>
                  <a:pt x="7789564" y="2417038"/>
                </a:cubicBezTo>
                <a:close/>
                <a:moveTo>
                  <a:pt x="8313895" y="2398712"/>
                </a:moveTo>
                <a:cubicBezTo>
                  <a:pt x="8322040" y="2398712"/>
                  <a:pt x="8330185" y="2405839"/>
                  <a:pt x="8330185" y="2415002"/>
                </a:cubicBezTo>
                <a:cubicBezTo>
                  <a:pt x="8330185" y="2424164"/>
                  <a:pt x="8323058" y="2431292"/>
                  <a:pt x="8313895" y="2431292"/>
                </a:cubicBezTo>
                <a:cubicBezTo>
                  <a:pt x="8304732" y="2431292"/>
                  <a:pt x="8297605" y="2424164"/>
                  <a:pt x="8297605" y="2415002"/>
                </a:cubicBezTo>
                <a:cubicBezTo>
                  <a:pt x="8297605" y="2405839"/>
                  <a:pt x="8304732" y="2398712"/>
                  <a:pt x="8313895" y="2398712"/>
                </a:cubicBezTo>
                <a:close/>
                <a:moveTo>
                  <a:pt x="10361328" y="2390565"/>
                </a:moveTo>
                <a:cubicBezTo>
                  <a:pt x="10373545" y="2391585"/>
                  <a:pt x="10383726" y="2400746"/>
                  <a:pt x="10383726" y="2412965"/>
                </a:cubicBezTo>
                <a:cubicBezTo>
                  <a:pt x="10383726" y="2425182"/>
                  <a:pt x="10373545" y="2435363"/>
                  <a:pt x="10361328" y="2435363"/>
                </a:cubicBezTo>
                <a:cubicBezTo>
                  <a:pt x="10349110" y="2435363"/>
                  <a:pt x="10338929" y="2425182"/>
                  <a:pt x="10338929" y="2412965"/>
                </a:cubicBezTo>
                <a:cubicBezTo>
                  <a:pt x="10338929" y="2400746"/>
                  <a:pt x="10349110" y="2390565"/>
                  <a:pt x="10361328" y="2390565"/>
                </a:cubicBezTo>
                <a:close/>
                <a:moveTo>
                  <a:pt x="1788833" y="2370201"/>
                </a:moveTo>
                <a:cubicBezTo>
                  <a:pt x="1800034" y="2370201"/>
                  <a:pt x="1809196" y="2379366"/>
                  <a:pt x="1809196" y="2390565"/>
                </a:cubicBezTo>
                <a:cubicBezTo>
                  <a:pt x="1809196" y="2401766"/>
                  <a:pt x="1800034" y="2410929"/>
                  <a:pt x="1788833" y="2410929"/>
                </a:cubicBezTo>
                <a:cubicBezTo>
                  <a:pt x="1777635" y="2410929"/>
                  <a:pt x="1768472" y="2401766"/>
                  <a:pt x="1768472" y="2390565"/>
                </a:cubicBezTo>
                <a:cubicBezTo>
                  <a:pt x="1768472" y="2379366"/>
                  <a:pt x="1777635" y="2370201"/>
                  <a:pt x="1788833" y="2370201"/>
                </a:cubicBezTo>
                <a:close/>
                <a:moveTo>
                  <a:pt x="8322040" y="2351875"/>
                </a:moveTo>
                <a:cubicBezTo>
                  <a:pt x="8329166" y="2351875"/>
                  <a:pt x="8335275" y="2357982"/>
                  <a:pt x="8335275" y="2365110"/>
                </a:cubicBezTo>
                <a:cubicBezTo>
                  <a:pt x="8335275" y="2372238"/>
                  <a:pt x="8329166" y="2378348"/>
                  <a:pt x="8322040" y="2378348"/>
                </a:cubicBezTo>
                <a:cubicBezTo>
                  <a:pt x="8314913" y="2378348"/>
                  <a:pt x="8308804" y="2372238"/>
                  <a:pt x="8308804" y="2365110"/>
                </a:cubicBezTo>
                <a:cubicBezTo>
                  <a:pt x="8308804" y="2357982"/>
                  <a:pt x="8314913" y="2351875"/>
                  <a:pt x="8322040" y="2351875"/>
                </a:cubicBezTo>
                <a:close/>
                <a:moveTo>
                  <a:pt x="1726739" y="2338640"/>
                </a:moveTo>
                <a:cubicBezTo>
                  <a:pt x="1739974" y="2338640"/>
                  <a:pt x="1749137" y="2348821"/>
                  <a:pt x="1749137" y="2361037"/>
                </a:cubicBezTo>
                <a:cubicBezTo>
                  <a:pt x="1749137" y="2373257"/>
                  <a:pt x="1738956" y="2383438"/>
                  <a:pt x="1726739" y="2383438"/>
                </a:cubicBezTo>
                <a:cubicBezTo>
                  <a:pt x="1714521" y="2383438"/>
                  <a:pt x="1704340" y="2373257"/>
                  <a:pt x="1704340" y="2361037"/>
                </a:cubicBezTo>
                <a:cubicBezTo>
                  <a:pt x="1704340" y="2348821"/>
                  <a:pt x="1714521" y="2338640"/>
                  <a:pt x="1726739" y="2338640"/>
                </a:cubicBezTo>
                <a:close/>
                <a:moveTo>
                  <a:pt x="5160810" y="2317265"/>
                </a:moveTo>
                <a:cubicBezTo>
                  <a:pt x="5172007" y="2317265"/>
                  <a:pt x="5181174" y="2326427"/>
                  <a:pt x="5181174" y="2337623"/>
                </a:cubicBezTo>
                <a:cubicBezTo>
                  <a:pt x="5181174" y="2348821"/>
                  <a:pt x="5172007" y="2357983"/>
                  <a:pt x="5160810" y="2357983"/>
                </a:cubicBezTo>
                <a:cubicBezTo>
                  <a:pt x="5149610" y="2357983"/>
                  <a:pt x="5140448" y="2348821"/>
                  <a:pt x="5140448" y="2337623"/>
                </a:cubicBezTo>
                <a:cubicBezTo>
                  <a:pt x="5140448" y="2326427"/>
                  <a:pt x="5149610" y="2317265"/>
                  <a:pt x="5160810" y="2317265"/>
                </a:cubicBezTo>
                <a:close/>
                <a:moveTo>
                  <a:pt x="5008114" y="2306069"/>
                </a:moveTo>
                <a:cubicBezTo>
                  <a:pt x="5013202" y="2306069"/>
                  <a:pt x="5017273" y="2310141"/>
                  <a:pt x="5017273" y="2315229"/>
                </a:cubicBezTo>
                <a:cubicBezTo>
                  <a:pt x="5017273" y="2320321"/>
                  <a:pt x="5013202" y="2324392"/>
                  <a:pt x="5008114" y="2324392"/>
                </a:cubicBezTo>
                <a:cubicBezTo>
                  <a:pt x="5003024" y="2324392"/>
                  <a:pt x="4998954" y="2320321"/>
                  <a:pt x="4998954" y="2315229"/>
                </a:cubicBezTo>
                <a:cubicBezTo>
                  <a:pt x="4998954" y="2310141"/>
                  <a:pt x="5003024" y="2306069"/>
                  <a:pt x="5008114" y="2306069"/>
                </a:cubicBezTo>
                <a:close/>
                <a:moveTo>
                  <a:pt x="6816246" y="2280623"/>
                </a:moveTo>
                <a:cubicBezTo>
                  <a:pt x="6824391" y="2280623"/>
                  <a:pt x="6830500" y="2286728"/>
                  <a:pt x="6830500" y="2294873"/>
                </a:cubicBezTo>
                <a:cubicBezTo>
                  <a:pt x="6830500" y="2303015"/>
                  <a:pt x="6824391" y="2309123"/>
                  <a:pt x="6816246" y="2309123"/>
                </a:cubicBezTo>
                <a:cubicBezTo>
                  <a:pt x="6808101" y="2309123"/>
                  <a:pt x="6801992" y="2303015"/>
                  <a:pt x="6801992" y="2294873"/>
                </a:cubicBezTo>
                <a:cubicBezTo>
                  <a:pt x="6801992" y="2286728"/>
                  <a:pt x="6808101" y="2280623"/>
                  <a:pt x="6816246" y="2280623"/>
                </a:cubicBezTo>
                <a:close/>
                <a:moveTo>
                  <a:pt x="7301887" y="2233780"/>
                </a:moveTo>
                <a:cubicBezTo>
                  <a:pt x="7313087" y="2233780"/>
                  <a:pt x="7321231" y="2242945"/>
                  <a:pt x="7321231" y="2253129"/>
                </a:cubicBezTo>
                <a:cubicBezTo>
                  <a:pt x="7321231" y="2263311"/>
                  <a:pt x="7313087" y="2272473"/>
                  <a:pt x="7301887" y="2272473"/>
                </a:cubicBezTo>
                <a:cubicBezTo>
                  <a:pt x="7291706" y="2272473"/>
                  <a:pt x="7282543" y="2264329"/>
                  <a:pt x="7282543" y="2253129"/>
                </a:cubicBezTo>
                <a:cubicBezTo>
                  <a:pt x="7282543" y="2242945"/>
                  <a:pt x="7290688" y="2233780"/>
                  <a:pt x="7301887" y="2233780"/>
                </a:cubicBezTo>
                <a:close/>
                <a:moveTo>
                  <a:pt x="11671645" y="2219524"/>
                </a:moveTo>
                <a:cubicBezTo>
                  <a:pt x="11673680" y="2219524"/>
                  <a:pt x="11676735" y="2221560"/>
                  <a:pt x="11676735" y="2224617"/>
                </a:cubicBezTo>
                <a:cubicBezTo>
                  <a:pt x="11676735" y="2227670"/>
                  <a:pt x="11674698" y="2229707"/>
                  <a:pt x="11671645" y="2229707"/>
                </a:cubicBezTo>
                <a:cubicBezTo>
                  <a:pt x="11668590" y="2229707"/>
                  <a:pt x="11666554" y="2227670"/>
                  <a:pt x="11666554" y="2224617"/>
                </a:cubicBezTo>
                <a:cubicBezTo>
                  <a:pt x="11666554" y="2221560"/>
                  <a:pt x="11668590" y="2219524"/>
                  <a:pt x="11671645" y="2219524"/>
                </a:cubicBezTo>
                <a:close/>
                <a:moveTo>
                  <a:pt x="10717669" y="2192034"/>
                </a:moveTo>
                <a:cubicBezTo>
                  <a:pt x="10724796" y="2192034"/>
                  <a:pt x="10731923" y="2198142"/>
                  <a:pt x="10731923" y="2206286"/>
                </a:cubicBezTo>
                <a:cubicBezTo>
                  <a:pt x="10731923" y="2214431"/>
                  <a:pt x="10725814" y="2220542"/>
                  <a:pt x="10717669" y="2220542"/>
                </a:cubicBezTo>
                <a:cubicBezTo>
                  <a:pt x="10709524" y="2220542"/>
                  <a:pt x="10703416" y="2214431"/>
                  <a:pt x="10703416" y="2206286"/>
                </a:cubicBezTo>
                <a:cubicBezTo>
                  <a:pt x="10703416" y="2198142"/>
                  <a:pt x="10709524" y="2192034"/>
                  <a:pt x="10717669" y="2192034"/>
                </a:cubicBezTo>
                <a:close/>
                <a:moveTo>
                  <a:pt x="4248637" y="2184910"/>
                </a:moveTo>
                <a:cubicBezTo>
                  <a:pt x="4263912" y="2184910"/>
                  <a:pt x="4276129" y="2197127"/>
                  <a:pt x="4276129" y="2212394"/>
                </a:cubicBezTo>
                <a:cubicBezTo>
                  <a:pt x="4276129" y="2227670"/>
                  <a:pt x="4263912" y="2239891"/>
                  <a:pt x="4248637" y="2239891"/>
                </a:cubicBezTo>
                <a:cubicBezTo>
                  <a:pt x="4233368" y="2239891"/>
                  <a:pt x="4221154" y="2227670"/>
                  <a:pt x="4221154" y="2212394"/>
                </a:cubicBezTo>
                <a:cubicBezTo>
                  <a:pt x="4221154" y="2197127"/>
                  <a:pt x="4233368" y="2184910"/>
                  <a:pt x="4248637" y="2184910"/>
                </a:cubicBezTo>
                <a:close/>
                <a:moveTo>
                  <a:pt x="10552733" y="2163530"/>
                </a:moveTo>
                <a:cubicBezTo>
                  <a:pt x="10556806" y="2164547"/>
                  <a:pt x="10558842" y="2166583"/>
                  <a:pt x="10558842" y="2169638"/>
                </a:cubicBezTo>
                <a:cubicBezTo>
                  <a:pt x="10558842" y="2172694"/>
                  <a:pt x="10556806" y="2174729"/>
                  <a:pt x="10552733" y="2174729"/>
                </a:cubicBezTo>
                <a:cubicBezTo>
                  <a:pt x="10549679" y="2174729"/>
                  <a:pt x="10546625" y="2172694"/>
                  <a:pt x="10546625" y="2169638"/>
                </a:cubicBezTo>
                <a:cubicBezTo>
                  <a:pt x="10546625" y="2166583"/>
                  <a:pt x="10548661" y="2163530"/>
                  <a:pt x="10552733" y="2163530"/>
                </a:cubicBezTo>
                <a:close/>
                <a:moveTo>
                  <a:pt x="11573905" y="2144178"/>
                </a:moveTo>
                <a:cubicBezTo>
                  <a:pt x="11581031" y="2143160"/>
                  <a:pt x="11586122" y="2148250"/>
                  <a:pt x="11586122" y="2155377"/>
                </a:cubicBezTo>
                <a:cubicBezTo>
                  <a:pt x="11586122" y="2161486"/>
                  <a:pt x="11581031" y="2166575"/>
                  <a:pt x="11573905" y="2166575"/>
                </a:cubicBezTo>
                <a:cubicBezTo>
                  <a:pt x="11567795" y="2166575"/>
                  <a:pt x="11561687" y="2161486"/>
                  <a:pt x="11561687" y="2155377"/>
                </a:cubicBezTo>
                <a:cubicBezTo>
                  <a:pt x="11561687" y="2149268"/>
                  <a:pt x="11566778" y="2144178"/>
                  <a:pt x="11573905" y="2144178"/>
                </a:cubicBezTo>
                <a:close/>
                <a:moveTo>
                  <a:pt x="10875476" y="2060694"/>
                </a:moveTo>
                <a:cubicBezTo>
                  <a:pt x="10879549" y="2060694"/>
                  <a:pt x="10883622" y="2063748"/>
                  <a:pt x="10883622" y="2068840"/>
                </a:cubicBezTo>
                <a:cubicBezTo>
                  <a:pt x="10883622" y="2073930"/>
                  <a:pt x="10879549" y="2076984"/>
                  <a:pt x="10875476" y="2076984"/>
                </a:cubicBezTo>
                <a:cubicBezTo>
                  <a:pt x="10870386" y="2076984"/>
                  <a:pt x="10867332" y="2072912"/>
                  <a:pt x="10867332" y="2068840"/>
                </a:cubicBezTo>
                <a:cubicBezTo>
                  <a:pt x="10867332" y="2063748"/>
                  <a:pt x="10871405" y="2060694"/>
                  <a:pt x="10875476" y="2060694"/>
                </a:cubicBezTo>
                <a:close/>
                <a:moveTo>
                  <a:pt x="9976480" y="2052572"/>
                </a:moveTo>
                <a:cubicBezTo>
                  <a:pt x="10001933" y="2052572"/>
                  <a:pt x="10023313" y="2072934"/>
                  <a:pt x="10023313" y="2099390"/>
                </a:cubicBezTo>
                <a:cubicBezTo>
                  <a:pt x="10023313" y="2124842"/>
                  <a:pt x="10001933" y="2146221"/>
                  <a:pt x="9976480" y="2146221"/>
                </a:cubicBezTo>
                <a:cubicBezTo>
                  <a:pt x="9950008" y="2146221"/>
                  <a:pt x="9929646" y="2124842"/>
                  <a:pt x="9929646" y="2099390"/>
                </a:cubicBezTo>
                <a:cubicBezTo>
                  <a:pt x="9929646" y="2072934"/>
                  <a:pt x="9951027" y="2052572"/>
                  <a:pt x="9976480" y="2052572"/>
                </a:cubicBezTo>
                <a:close/>
                <a:moveTo>
                  <a:pt x="8217174" y="2041361"/>
                </a:moveTo>
                <a:cubicBezTo>
                  <a:pt x="8239572" y="2041361"/>
                  <a:pt x="8257898" y="2059688"/>
                  <a:pt x="8257898" y="2082087"/>
                </a:cubicBezTo>
                <a:cubicBezTo>
                  <a:pt x="8257898" y="2104477"/>
                  <a:pt x="8239572" y="2122802"/>
                  <a:pt x="8217174" y="2122802"/>
                </a:cubicBezTo>
                <a:cubicBezTo>
                  <a:pt x="8194776" y="2122802"/>
                  <a:pt x="8176449" y="2104477"/>
                  <a:pt x="8176449" y="2082087"/>
                </a:cubicBezTo>
                <a:cubicBezTo>
                  <a:pt x="8176449" y="2059688"/>
                  <a:pt x="8194776" y="2041361"/>
                  <a:pt x="8217174" y="2041361"/>
                </a:cubicBezTo>
                <a:close/>
                <a:moveTo>
                  <a:pt x="11389625" y="2007776"/>
                </a:moveTo>
                <a:cubicBezTo>
                  <a:pt x="11396752" y="2007776"/>
                  <a:pt x="11401843" y="2012868"/>
                  <a:pt x="11401843" y="2019993"/>
                </a:cubicBezTo>
                <a:cubicBezTo>
                  <a:pt x="11401843" y="2026102"/>
                  <a:pt x="11396752" y="2032209"/>
                  <a:pt x="11389625" y="2032209"/>
                </a:cubicBezTo>
                <a:cubicBezTo>
                  <a:pt x="11383516" y="2032209"/>
                  <a:pt x="11377408" y="2027119"/>
                  <a:pt x="11377408" y="2019993"/>
                </a:cubicBezTo>
                <a:cubicBezTo>
                  <a:pt x="11377408" y="2013885"/>
                  <a:pt x="11382499" y="2007776"/>
                  <a:pt x="11389625" y="2007776"/>
                </a:cubicBezTo>
                <a:close/>
                <a:moveTo>
                  <a:pt x="11089281" y="1971100"/>
                </a:moveTo>
                <a:cubicBezTo>
                  <a:pt x="11092335" y="1971100"/>
                  <a:pt x="11094371" y="1973135"/>
                  <a:pt x="11094371" y="1976191"/>
                </a:cubicBezTo>
                <a:cubicBezTo>
                  <a:pt x="11094371" y="1979244"/>
                  <a:pt x="11092335" y="1981281"/>
                  <a:pt x="11089281" y="1981281"/>
                </a:cubicBezTo>
                <a:cubicBezTo>
                  <a:pt x="11086227" y="1981281"/>
                  <a:pt x="11084190" y="1979244"/>
                  <a:pt x="11084190" y="1976191"/>
                </a:cubicBezTo>
                <a:cubicBezTo>
                  <a:pt x="11084190" y="1973135"/>
                  <a:pt x="11086227" y="1971100"/>
                  <a:pt x="11089281" y="1971100"/>
                </a:cubicBezTo>
                <a:close/>
                <a:moveTo>
                  <a:pt x="607782" y="1958886"/>
                </a:moveTo>
                <a:cubicBezTo>
                  <a:pt x="618982" y="1958886"/>
                  <a:pt x="627126" y="1968049"/>
                  <a:pt x="627126" y="1978230"/>
                </a:cubicBezTo>
                <a:cubicBezTo>
                  <a:pt x="627126" y="1989429"/>
                  <a:pt x="617963" y="1997575"/>
                  <a:pt x="607782" y="1997575"/>
                </a:cubicBezTo>
                <a:cubicBezTo>
                  <a:pt x="596583" y="1997575"/>
                  <a:pt x="588438" y="1988410"/>
                  <a:pt x="588438" y="1978230"/>
                </a:cubicBezTo>
                <a:cubicBezTo>
                  <a:pt x="588438" y="1967031"/>
                  <a:pt x="597601" y="1958886"/>
                  <a:pt x="607782" y="1958886"/>
                </a:cubicBezTo>
                <a:close/>
                <a:moveTo>
                  <a:pt x="8754740" y="1924294"/>
                </a:moveTo>
                <a:cubicBezTo>
                  <a:pt x="8757794" y="1925312"/>
                  <a:pt x="8760849" y="1927349"/>
                  <a:pt x="8760849" y="1930402"/>
                </a:cubicBezTo>
                <a:cubicBezTo>
                  <a:pt x="8760849" y="1933458"/>
                  <a:pt x="8758812" y="1936513"/>
                  <a:pt x="8754740" y="1936513"/>
                </a:cubicBezTo>
                <a:cubicBezTo>
                  <a:pt x="8751685" y="1936513"/>
                  <a:pt x="8748631" y="1934476"/>
                  <a:pt x="8748631" y="1930402"/>
                </a:cubicBezTo>
                <a:cubicBezTo>
                  <a:pt x="8748631" y="1927349"/>
                  <a:pt x="8750667" y="1924294"/>
                  <a:pt x="8754740" y="1924294"/>
                </a:cubicBezTo>
                <a:close/>
                <a:moveTo>
                  <a:pt x="6224720" y="1894771"/>
                </a:moveTo>
                <a:cubicBezTo>
                  <a:pt x="6227774" y="1894771"/>
                  <a:pt x="6230829" y="1897823"/>
                  <a:pt x="6230829" y="1900877"/>
                </a:cubicBezTo>
                <a:cubicBezTo>
                  <a:pt x="6230829" y="1904948"/>
                  <a:pt x="6227774" y="1906983"/>
                  <a:pt x="6224720" y="1906983"/>
                </a:cubicBezTo>
                <a:cubicBezTo>
                  <a:pt x="6220647" y="1906983"/>
                  <a:pt x="6218611" y="1903930"/>
                  <a:pt x="6218611" y="1900877"/>
                </a:cubicBezTo>
                <a:cubicBezTo>
                  <a:pt x="6218611" y="1896803"/>
                  <a:pt x="6221665" y="1894771"/>
                  <a:pt x="6224720" y="1894771"/>
                </a:cubicBezTo>
                <a:close/>
                <a:moveTo>
                  <a:pt x="6900749" y="1835719"/>
                </a:moveTo>
                <a:cubicBezTo>
                  <a:pt x="6907876" y="1834702"/>
                  <a:pt x="6913985" y="1840812"/>
                  <a:pt x="6913985" y="1848957"/>
                </a:cubicBezTo>
                <a:cubicBezTo>
                  <a:pt x="6913985" y="1856084"/>
                  <a:pt x="6907876" y="1862192"/>
                  <a:pt x="6900749" y="1862192"/>
                </a:cubicBezTo>
                <a:cubicBezTo>
                  <a:pt x="6893622" y="1862192"/>
                  <a:pt x="6887514" y="1856084"/>
                  <a:pt x="6887514" y="1848957"/>
                </a:cubicBezTo>
                <a:cubicBezTo>
                  <a:pt x="6887514" y="1841829"/>
                  <a:pt x="6893622" y="1835719"/>
                  <a:pt x="6900749" y="1835719"/>
                </a:cubicBezTo>
                <a:close/>
                <a:moveTo>
                  <a:pt x="3320114" y="1834701"/>
                </a:moveTo>
                <a:cubicBezTo>
                  <a:pt x="3322150" y="1834701"/>
                  <a:pt x="3324187" y="1836737"/>
                  <a:pt x="3324187" y="1838772"/>
                </a:cubicBezTo>
                <a:cubicBezTo>
                  <a:pt x="3324187" y="1840809"/>
                  <a:pt x="3322150" y="1842845"/>
                  <a:pt x="3320114" y="1842845"/>
                </a:cubicBezTo>
                <a:cubicBezTo>
                  <a:pt x="3318077" y="1842845"/>
                  <a:pt x="3316042" y="1840809"/>
                  <a:pt x="3316042" y="1838772"/>
                </a:cubicBezTo>
                <a:cubicBezTo>
                  <a:pt x="3316042" y="1836737"/>
                  <a:pt x="3318077" y="1834701"/>
                  <a:pt x="3320114" y="1834701"/>
                </a:cubicBezTo>
                <a:close/>
                <a:moveTo>
                  <a:pt x="6968963" y="1829583"/>
                </a:moveTo>
                <a:cubicBezTo>
                  <a:pt x="6971000" y="1829583"/>
                  <a:pt x="6972017" y="1831619"/>
                  <a:pt x="6972017" y="1832637"/>
                </a:cubicBezTo>
                <a:cubicBezTo>
                  <a:pt x="6972017" y="1834674"/>
                  <a:pt x="6971000" y="1835691"/>
                  <a:pt x="6968963" y="1835691"/>
                </a:cubicBezTo>
                <a:cubicBezTo>
                  <a:pt x="6966927" y="1835691"/>
                  <a:pt x="6965909" y="1834674"/>
                  <a:pt x="6965909" y="1832637"/>
                </a:cubicBezTo>
                <a:cubicBezTo>
                  <a:pt x="6965909" y="1830601"/>
                  <a:pt x="6966927" y="1829583"/>
                  <a:pt x="6968963" y="1829583"/>
                </a:cubicBezTo>
                <a:close/>
                <a:moveTo>
                  <a:pt x="5026434" y="1816374"/>
                </a:moveTo>
                <a:cubicBezTo>
                  <a:pt x="5029485" y="1816374"/>
                  <a:pt x="5031521" y="1818411"/>
                  <a:pt x="5031521" y="1821463"/>
                </a:cubicBezTo>
                <a:cubicBezTo>
                  <a:pt x="5031521" y="1824518"/>
                  <a:pt x="5029485" y="1826554"/>
                  <a:pt x="5026434" y="1826554"/>
                </a:cubicBezTo>
                <a:cubicBezTo>
                  <a:pt x="5023379" y="1826554"/>
                  <a:pt x="5021344" y="1824518"/>
                  <a:pt x="5021344" y="1821463"/>
                </a:cubicBezTo>
                <a:cubicBezTo>
                  <a:pt x="5021344" y="1818411"/>
                  <a:pt x="5023379" y="1816374"/>
                  <a:pt x="5026434" y="1816374"/>
                </a:cubicBezTo>
                <a:close/>
                <a:moveTo>
                  <a:pt x="1693109" y="1810250"/>
                </a:moveTo>
                <a:cubicBezTo>
                  <a:pt x="1709398" y="1810250"/>
                  <a:pt x="1722634" y="1823487"/>
                  <a:pt x="1722634" y="1839778"/>
                </a:cubicBezTo>
                <a:cubicBezTo>
                  <a:pt x="1722634" y="1856067"/>
                  <a:pt x="1709398" y="1869303"/>
                  <a:pt x="1693109" y="1869303"/>
                </a:cubicBezTo>
                <a:cubicBezTo>
                  <a:pt x="1676819" y="1869303"/>
                  <a:pt x="1663584" y="1856067"/>
                  <a:pt x="1663584" y="1839778"/>
                </a:cubicBezTo>
                <a:cubicBezTo>
                  <a:pt x="1663584" y="1823487"/>
                  <a:pt x="1676819" y="1810250"/>
                  <a:pt x="1693109" y="1810250"/>
                </a:cubicBezTo>
                <a:close/>
                <a:moveTo>
                  <a:pt x="466263" y="1806168"/>
                </a:moveTo>
                <a:cubicBezTo>
                  <a:pt x="468300" y="1806168"/>
                  <a:pt x="470336" y="1808204"/>
                  <a:pt x="470336" y="1810240"/>
                </a:cubicBezTo>
                <a:cubicBezTo>
                  <a:pt x="470336" y="1812277"/>
                  <a:pt x="468300" y="1814313"/>
                  <a:pt x="466263" y="1814313"/>
                </a:cubicBezTo>
                <a:cubicBezTo>
                  <a:pt x="464227" y="1814313"/>
                  <a:pt x="462191" y="1812277"/>
                  <a:pt x="462191" y="1810240"/>
                </a:cubicBezTo>
                <a:cubicBezTo>
                  <a:pt x="462191" y="1808204"/>
                  <a:pt x="464227" y="1806168"/>
                  <a:pt x="466263" y="1806168"/>
                </a:cubicBezTo>
                <a:close/>
                <a:moveTo>
                  <a:pt x="11028194" y="1801104"/>
                </a:moveTo>
                <a:cubicBezTo>
                  <a:pt x="11034304" y="1800086"/>
                  <a:pt x="11040412" y="1806195"/>
                  <a:pt x="11040412" y="1813323"/>
                </a:cubicBezTo>
                <a:cubicBezTo>
                  <a:pt x="11040412" y="1820451"/>
                  <a:pt x="11034304" y="1825541"/>
                  <a:pt x="11028194" y="1825541"/>
                </a:cubicBezTo>
                <a:cubicBezTo>
                  <a:pt x="11021068" y="1825541"/>
                  <a:pt x="11015977" y="1819432"/>
                  <a:pt x="11015977" y="1813323"/>
                </a:cubicBezTo>
                <a:cubicBezTo>
                  <a:pt x="11015977" y="1806195"/>
                  <a:pt x="11022085" y="1801104"/>
                  <a:pt x="11028194" y="1801104"/>
                </a:cubicBezTo>
                <a:close/>
                <a:moveTo>
                  <a:pt x="9489820" y="1800068"/>
                </a:moveTo>
                <a:cubicBezTo>
                  <a:pt x="9509164" y="1800068"/>
                  <a:pt x="9524436" y="1815341"/>
                  <a:pt x="9524436" y="1834686"/>
                </a:cubicBezTo>
                <a:cubicBezTo>
                  <a:pt x="9524436" y="1854031"/>
                  <a:pt x="9509164" y="1869303"/>
                  <a:pt x="9489820" y="1869303"/>
                </a:cubicBezTo>
                <a:cubicBezTo>
                  <a:pt x="9470476" y="1869303"/>
                  <a:pt x="9455204" y="1854031"/>
                  <a:pt x="9455204" y="1834686"/>
                </a:cubicBezTo>
                <a:cubicBezTo>
                  <a:pt x="9455204" y="1815341"/>
                  <a:pt x="9470476" y="1800068"/>
                  <a:pt x="9489820" y="1800068"/>
                </a:cubicBezTo>
                <a:close/>
                <a:moveTo>
                  <a:pt x="10635201" y="1799039"/>
                </a:moveTo>
                <a:cubicBezTo>
                  <a:pt x="10639274" y="1799039"/>
                  <a:pt x="10642329" y="1802093"/>
                  <a:pt x="10642329" y="1806166"/>
                </a:cubicBezTo>
                <a:cubicBezTo>
                  <a:pt x="10642329" y="1810238"/>
                  <a:pt x="10639274" y="1813293"/>
                  <a:pt x="10635201" y="1813293"/>
                </a:cubicBezTo>
                <a:cubicBezTo>
                  <a:pt x="10631129" y="1813293"/>
                  <a:pt x="10628075" y="1810238"/>
                  <a:pt x="10628075" y="1806166"/>
                </a:cubicBezTo>
                <a:cubicBezTo>
                  <a:pt x="10628075" y="1802093"/>
                  <a:pt x="10631129" y="1799039"/>
                  <a:pt x="10635201" y="1799039"/>
                </a:cubicBezTo>
                <a:close/>
                <a:moveTo>
                  <a:pt x="8181540" y="1798022"/>
                </a:moveTo>
                <a:cubicBezTo>
                  <a:pt x="8184594" y="1797003"/>
                  <a:pt x="8186630" y="1800058"/>
                  <a:pt x="8186630" y="1803111"/>
                </a:cubicBezTo>
                <a:cubicBezTo>
                  <a:pt x="8186630" y="1806166"/>
                  <a:pt x="8184594" y="1808202"/>
                  <a:pt x="8181540" y="1808202"/>
                </a:cubicBezTo>
                <a:cubicBezTo>
                  <a:pt x="8178485" y="1808202"/>
                  <a:pt x="8176449" y="1806166"/>
                  <a:pt x="8176449" y="1803111"/>
                </a:cubicBezTo>
                <a:cubicBezTo>
                  <a:pt x="8176449" y="1800058"/>
                  <a:pt x="8178485" y="1798022"/>
                  <a:pt x="8181540" y="1798022"/>
                </a:cubicBezTo>
                <a:close/>
                <a:moveTo>
                  <a:pt x="5724840" y="1792952"/>
                </a:moveTo>
                <a:cubicBezTo>
                  <a:pt x="5727896" y="1792952"/>
                  <a:pt x="5730949" y="1796006"/>
                  <a:pt x="5730949" y="1799061"/>
                </a:cubicBezTo>
                <a:cubicBezTo>
                  <a:pt x="5730949" y="1802116"/>
                  <a:pt x="5727896" y="1805170"/>
                  <a:pt x="5724840" y="1805170"/>
                </a:cubicBezTo>
                <a:cubicBezTo>
                  <a:pt x="5721787" y="1805170"/>
                  <a:pt x="5718734" y="1802116"/>
                  <a:pt x="5718734" y="1799061"/>
                </a:cubicBezTo>
                <a:cubicBezTo>
                  <a:pt x="5718734" y="1796006"/>
                  <a:pt x="5721787" y="1792952"/>
                  <a:pt x="5724840" y="1792952"/>
                </a:cubicBezTo>
                <a:close/>
                <a:moveTo>
                  <a:pt x="10191302" y="1791912"/>
                </a:moveTo>
                <a:cubicBezTo>
                  <a:pt x="10198429" y="1791912"/>
                  <a:pt x="10204538" y="1798021"/>
                  <a:pt x="10204538" y="1805147"/>
                </a:cubicBezTo>
                <a:cubicBezTo>
                  <a:pt x="10204538" y="1812274"/>
                  <a:pt x="10198429" y="1818383"/>
                  <a:pt x="10191302" y="1818383"/>
                </a:cubicBezTo>
                <a:cubicBezTo>
                  <a:pt x="10184175" y="1818383"/>
                  <a:pt x="10178067" y="1812274"/>
                  <a:pt x="10178067" y="1805147"/>
                </a:cubicBezTo>
                <a:cubicBezTo>
                  <a:pt x="10178067" y="1798021"/>
                  <a:pt x="10184175" y="1791912"/>
                  <a:pt x="10191302" y="1791912"/>
                </a:cubicBezTo>
                <a:close/>
                <a:moveTo>
                  <a:pt x="5611817" y="1782750"/>
                </a:moveTo>
                <a:cubicBezTo>
                  <a:pt x="5612835" y="1782750"/>
                  <a:pt x="5613854" y="1783768"/>
                  <a:pt x="5613854" y="1784786"/>
                </a:cubicBezTo>
                <a:cubicBezTo>
                  <a:pt x="5613854" y="1785804"/>
                  <a:pt x="5612835" y="1786822"/>
                  <a:pt x="5611817" y="1786822"/>
                </a:cubicBezTo>
                <a:cubicBezTo>
                  <a:pt x="5610799" y="1786822"/>
                  <a:pt x="5609781" y="1785804"/>
                  <a:pt x="5609781" y="1784786"/>
                </a:cubicBezTo>
                <a:cubicBezTo>
                  <a:pt x="5609781" y="1783768"/>
                  <a:pt x="5610799" y="1782750"/>
                  <a:pt x="5611817" y="1782750"/>
                </a:cubicBezTo>
                <a:close/>
                <a:moveTo>
                  <a:pt x="2172677" y="1781757"/>
                </a:moveTo>
                <a:cubicBezTo>
                  <a:pt x="2184894" y="1781757"/>
                  <a:pt x="2195074" y="1791938"/>
                  <a:pt x="2195074" y="1804157"/>
                </a:cubicBezTo>
                <a:cubicBezTo>
                  <a:pt x="2195074" y="1816374"/>
                  <a:pt x="2184894" y="1826554"/>
                  <a:pt x="2172677" y="1826554"/>
                </a:cubicBezTo>
                <a:cubicBezTo>
                  <a:pt x="2160460" y="1826554"/>
                  <a:pt x="2150279" y="1816374"/>
                  <a:pt x="2150279" y="1804157"/>
                </a:cubicBezTo>
                <a:cubicBezTo>
                  <a:pt x="2150279" y="1791938"/>
                  <a:pt x="2160460" y="1781757"/>
                  <a:pt x="2172677" y="1781757"/>
                </a:cubicBezTo>
                <a:close/>
                <a:moveTo>
                  <a:pt x="8210047" y="1762412"/>
                </a:moveTo>
                <a:cubicBezTo>
                  <a:pt x="8215138" y="1762412"/>
                  <a:pt x="8219210" y="1766483"/>
                  <a:pt x="8219210" y="1771574"/>
                </a:cubicBezTo>
                <a:cubicBezTo>
                  <a:pt x="8219210" y="1776666"/>
                  <a:pt x="8215138" y="1780737"/>
                  <a:pt x="8210047" y="1780737"/>
                </a:cubicBezTo>
                <a:cubicBezTo>
                  <a:pt x="8204957" y="1780737"/>
                  <a:pt x="8200884" y="1776666"/>
                  <a:pt x="8200884" y="1771574"/>
                </a:cubicBezTo>
                <a:cubicBezTo>
                  <a:pt x="8200884" y="1766483"/>
                  <a:pt x="8204957" y="1762412"/>
                  <a:pt x="8210047" y="1762412"/>
                </a:cubicBezTo>
                <a:close/>
                <a:moveTo>
                  <a:pt x="559930" y="1753225"/>
                </a:moveTo>
                <a:cubicBezTo>
                  <a:pt x="567056" y="1753225"/>
                  <a:pt x="572147" y="1758316"/>
                  <a:pt x="572147" y="1765442"/>
                </a:cubicBezTo>
                <a:cubicBezTo>
                  <a:pt x="572147" y="1771551"/>
                  <a:pt x="567056" y="1777660"/>
                  <a:pt x="559930" y="1777660"/>
                </a:cubicBezTo>
                <a:cubicBezTo>
                  <a:pt x="553821" y="1777660"/>
                  <a:pt x="547713" y="1772569"/>
                  <a:pt x="547713" y="1765442"/>
                </a:cubicBezTo>
                <a:cubicBezTo>
                  <a:pt x="547713" y="1759333"/>
                  <a:pt x="552804" y="1753225"/>
                  <a:pt x="559930" y="1753225"/>
                </a:cubicBezTo>
                <a:close/>
                <a:moveTo>
                  <a:pt x="6170759" y="1745079"/>
                </a:moveTo>
                <a:cubicBezTo>
                  <a:pt x="6175850" y="1744060"/>
                  <a:pt x="6179922" y="1748132"/>
                  <a:pt x="6179922" y="1754241"/>
                </a:cubicBezTo>
                <a:cubicBezTo>
                  <a:pt x="6179922" y="1759332"/>
                  <a:pt x="6175850" y="1763405"/>
                  <a:pt x="6170759" y="1763405"/>
                </a:cubicBezTo>
                <a:cubicBezTo>
                  <a:pt x="6165669" y="1763405"/>
                  <a:pt x="6160578" y="1759332"/>
                  <a:pt x="6160578" y="1754241"/>
                </a:cubicBezTo>
                <a:cubicBezTo>
                  <a:pt x="6160578" y="1749150"/>
                  <a:pt x="6164651" y="1745079"/>
                  <a:pt x="6170759" y="1745079"/>
                </a:cubicBezTo>
                <a:close/>
                <a:moveTo>
                  <a:pt x="7806873" y="1737952"/>
                </a:moveTo>
                <a:cubicBezTo>
                  <a:pt x="7809927" y="1737952"/>
                  <a:pt x="7811963" y="1739988"/>
                  <a:pt x="7811963" y="1743043"/>
                </a:cubicBezTo>
                <a:cubicBezTo>
                  <a:pt x="7811963" y="1745079"/>
                  <a:pt x="7809927" y="1748133"/>
                  <a:pt x="7806873" y="1748133"/>
                </a:cubicBezTo>
                <a:cubicBezTo>
                  <a:pt x="7803818" y="1748133"/>
                  <a:pt x="7801782" y="1746097"/>
                  <a:pt x="7801782" y="1743043"/>
                </a:cubicBezTo>
                <a:cubicBezTo>
                  <a:pt x="7801782" y="1739988"/>
                  <a:pt x="7803818" y="1737952"/>
                  <a:pt x="7806873" y="1737952"/>
                </a:cubicBezTo>
                <a:close/>
                <a:moveTo>
                  <a:pt x="961068" y="1706391"/>
                </a:moveTo>
                <a:cubicBezTo>
                  <a:pt x="964122" y="1706391"/>
                  <a:pt x="967176" y="1708427"/>
                  <a:pt x="967176" y="1712500"/>
                </a:cubicBezTo>
                <a:cubicBezTo>
                  <a:pt x="967176" y="1715555"/>
                  <a:pt x="964122" y="1718608"/>
                  <a:pt x="961068" y="1718608"/>
                </a:cubicBezTo>
                <a:cubicBezTo>
                  <a:pt x="958013" y="1718608"/>
                  <a:pt x="954959" y="1715555"/>
                  <a:pt x="954959" y="1712500"/>
                </a:cubicBezTo>
                <a:cubicBezTo>
                  <a:pt x="954959" y="1709445"/>
                  <a:pt x="958013" y="1706391"/>
                  <a:pt x="961068" y="1706391"/>
                </a:cubicBezTo>
                <a:close/>
                <a:moveTo>
                  <a:pt x="4813613" y="1703336"/>
                </a:moveTo>
                <a:cubicBezTo>
                  <a:pt x="4815650" y="1703336"/>
                  <a:pt x="4817688" y="1705371"/>
                  <a:pt x="4817688" y="1707408"/>
                </a:cubicBezTo>
                <a:cubicBezTo>
                  <a:pt x="4817688" y="1709444"/>
                  <a:pt x="4815650" y="1711481"/>
                  <a:pt x="4813613" y="1711481"/>
                </a:cubicBezTo>
                <a:cubicBezTo>
                  <a:pt x="4811579" y="1711481"/>
                  <a:pt x="4809541" y="1709444"/>
                  <a:pt x="4809541" y="1707408"/>
                </a:cubicBezTo>
                <a:cubicBezTo>
                  <a:pt x="4809541" y="1705371"/>
                  <a:pt x="4811579" y="1703336"/>
                  <a:pt x="4813613" y="1703336"/>
                </a:cubicBezTo>
                <a:close/>
                <a:moveTo>
                  <a:pt x="4269970" y="1698253"/>
                </a:moveTo>
                <a:cubicBezTo>
                  <a:pt x="4287274" y="1699272"/>
                  <a:pt x="4300511" y="1712507"/>
                  <a:pt x="4300511" y="1728798"/>
                </a:cubicBezTo>
                <a:cubicBezTo>
                  <a:pt x="4300511" y="1745088"/>
                  <a:pt x="4287274" y="1758324"/>
                  <a:pt x="4269970" y="1758324"/>
                </a:cubicBezTo>
                <a:cubicBezTo>
                  <a:pt x="4253681" y="1758324"/>
                  <a:pt x="4239427" y="1745088"/>
                  <a:pt x="4239427" y="1728798"/>
                </a:cubicBezTo>
                <a:cubicBezTo>
                  <a:pt x="4239427" y="1712507"/>
                  <a:pt x="4252663" y="1698253"/>
                  <a:pt x="4269970" y="1698253"/>
                </a:cubicBezTo>
                <a:close/>
                <a:moveTo>
                  <a:pt x="7008670" y="1697244"/>
                </a:moveTo>
                <a:cubicBezTo>
                  <a:pt x="7010705" y="1697244"/>
                  <a:pt x="7013760" y="1699281"/>
                  <a:pt x="7013760" y="1702335"/>
                </a:cubicBezTo>
                <a:cubicBezTo>
                  <a:pt x="7013760" y="1705389"/>
                  <a:pt x="7011724" y="1707425"/>
                  <a:pt x="7008670" y="1707425"/>
                </a:cubicBezTo>
                <a:cubicBezTo>
                  <a:pt x="7005615" y="1707425"/>
                  <a:pt x="7003579" y="1705389"/>
                  <a:pt x="7003579" y="1702335"/>
                </a:cubicBezTo>
                <a:cubicBezTo>
                  <a:pt x="7003579" y="1699281"/>
                  <a:pt x="7005615" y="1697244"/>
                  <a:pt x="7008670" y="1697244"/>
                </a:cubicBezTo>
                <a:close/>
                <a:moveTo>
                  <a:pt x="3364842" y="1697228"/>
                </a:moveTo>
                <a:cubicBezTo>
                  <a:pt x="3367896" y="1697228"/>
                  <a:pt x="3370952" y="1700282"/>
                  <a:pt x="3370952" y="1703336"/>
                </a:cubicBezTo>
                <a:cubicBezTo>
                  <a:pt x="3370952" y="1707409"/>
                  <a:pt x="3367896" y="1709445"/>
                  <a:pt x="3364842" y="1709445"/>
                </a:cubicBezTo>
                <a:cubicBezTo>
                  <a:pt x="3360770" y="1709445"/>
                  <a:pt x="3358734" y="1706391"/>
                  <a:pt x="3358734" y="1703336"/>
                </a:cubicBezTo>
                <a:cubicBezTo>
                  <a:pt x="3358734" y="1700282"/>
                  <a:pt x="3361788" y="1697228"/>
                  <a:pt x="3364842" y="1697228"/>
                </a:cubicBezTo>
                <a:close/>
                <a:moveTo>
                  <a:pt x="1989412" y="1695213"/>
                </a:moveTo>
                <a:cubicBezTo>
                  <a:pt x="1995522" y="1695213"/>
                  <a:pt x="2000613" y="1700305"/>
                  <a:pt x="2000613" y="1706413"/>
                </a:cubicBezTo>
                <a:cubicBezTo>
                  <a:pt x="2000613" y="1712522"/>
                  <a:pt x="1995522" y="1717613"/>
                  <a:pt x="1989412" y="1717613"/>
                </a:cubicBezTo>
                <a:cubicBezTo>
                  <a:pt x="1983305" y="1717613"/>
                  <a:pt x="1978214" y="1712522"/>
                  <a:pt x="1978214" y="1706413"/>
                </a:cubicBezTo>
                <a:cubicBezTo>
                  <a:pt x="1978214" y="1700305"/>
                  <a:pt x="1983305" y="1695213"/>
                  <a:pt x="1989412" y="1695213"/>
                </a:cubicBezTo>
                <a:close/>
                <a:moveTo>
                  <a:pt x="3038026" y="1681956"/>
                </a:moveTo>
                <a:cubicBezTo>
                  <a:pt x="3039044" y="1680938"/>
                  <a:pt x="3040062" y="1681956"/>
                  <a:pt x="3040062" y="1683992"/>
                </a:cubicBezTo>
                <a:cubicBezTo>
                  <a:pt x="3040062" y="1685011"/>
                  <a:pt x="3039044" y="1686029"/>
                  <a:pt x="3038026" y="1686029"/>
                </a:cubicBezTo>
                <a:cubicBezTo>
                  <a:pt x="3037008" y="1686029"/>
                  <a:pt x="3035990" y="1685011"/>
                  <a:pt x="3035990" y="1683992"/>
                </a:cubicBezTo>
                <a:cubicBezTo>
                  <a:pt x="3035990" y="1682974"/>
                  <a:pt x="3037008" y="1681956"/>
                  <a:pt x="3038026" y="1681956"/>
                </a:cubicBezTo>
                <a:close/>
                <a:moveTo>
                  <a:pt x="2787638" y="1677907"/>
                </a:moveTo>
                <a:cubicBezTo>
                  <a:pt x="2796801" y="1677907"/>
                  <a:pt x="2803927" y="1685033"/>
                  <a:pt x="2803927" y="1694197"/>
                </a:cubicBezTo>
                <a:cubicBezTo>
                  <a:pt x="2803927" y="1703360"/>
                  <a:pt x="2796801" y="1710486"/>
                  <a:pt x="2787638" y="1710486"/>
                </a:cubicBezTo>
                <a:cubicBezTo>
                  <a:pt x="2778479" y="1710486"/>
                  <a:pt x="2771350" y="1703360"/>
                  <a:pt x="2771350" y="1694197"/>
                </a:cubicBezTo>
                <a:cubicBezTo>
                  <a:pt x="2771350" y="1685033"/>
                  <a:pt x="2778479" y="1677907"/>
                  <a:pt x="2787638" y="1677907"/>
                </a:cubicBezTo>
                <a:close/>
                <a:moveTo>
                  <a:pt x="8908476" y="1670778"/>
                </a:moveTo>
                <a:cubicBezTo>
                  <a:pt x="8910512" y="1670778"/>
                  <a:pt x="8913566" y="1672813"/>
                  <a:pt x="8913566" y="1675869"/>
                </a:cubicBezTo>
                <a:cubicBezTo>
                  <a:pt x="8913566" y="1678923"/>
                  <a:pt x="8911530" y="1680959"/>
                  <a:pt x="8908476" y="1680959"/>
                </a:cubicBezTo>
                <a:cubicBezTo>
                  <a:pt x="8905421" y="1680959"/>
                  <a:pt x="8903385" y="1678923"/>
                  <a:pt x="8903385" y="1675869"/>
                </a:cubicBezTo>
                <a:cubicBezTo>
                  <a:pt x="8903385" y="1672813"/>
                  <a:pt x="8905421" y="1670778"/>
                  <a:pt x="8908476" y="1670778"/>
                </a:cubicBezTo>
                <a:close/>
                <a:moveTo>
                  <a:pt x="9803401" y="1667723"/>
                </a:moveTo>
                <a:cubicBezTo>
                  <a:pt x="9809509" y="1667723"/>
                  <a:pt x="9815617" y="1672813"/>
                  <a:pt x="9815617" y="1679940"/>
                </a:cubicBezTo>
                <a:cubicBezTo>
                  <a:pt x="9815617" y="1686048"/>
                  <a:pt x="9810527" y="1692156"/>
                  <a:pt x="9803401" y="1692156"/>
                </a:cubicBezTo>
                <a:cubicBezTo>
                  <a:pt x="9796274" y="1692156"/>
                  <a:pt x="9791183" y="1687066"/>
                  <a:pt x="9791183" y="1679940"/>
                </a:cubicBezTo>
                <a:cubicBezTo>
                  <a:pt x="9791183" y="1673832"/>
                  <a:pt x="9796274" y="1667723"/>
                  <a:pt x="9803401" y="1667723"/>
                </a:cubicBezTo>
                <a:close/>
                <a:moveTo>
                  <a:pt x="7189895" y="1665690"/>
                </a:moveTo>
                <a:cubicBezTo>
                  <a:pt x="7197021" y="1665690"/>
                  <a:pt x="7202112" y="1670781"/>
                  <a:pt x="7202112" y="1677908"/>
                </a:cubicBezTo>
                <a:cubicBezTo>
                  <a:pt x="7202112" y="1685034"/>
                  <a:pt x="7197021" y="1690124"/>
                  <a:pt x="7189895" y="1690124"/>
                </a:cubicBezTo>
                <a:cubicBezTo>
                  <a:pt x="7182768" y="1690124"/>
                  <a:pt x="7177677" y="1685034"/>
                  <a:pt x="7177677" y="1677908"/>
                </a:cubicBezTo>
                <a:cubicBezTo>
                  <a:pt x="7177677" y="1670781"/>
                  <a:pt x="7182768" y="1665690"/>
                  <a:pt x="7189895" y="1665690"/>
                </a:cubicBezTo>
                <a:close/>
                <a:moveTo>
                  <a:pt x="6840681" y="1665682"/>
                </a:moveTo>
                <a:cubicBezTo>
                  <a:pt x="6869188" y="1665682"/>
                  <a:pt x="6890568" y="1688080"/>
                  <a:pt x="6890568" y="1714552"/>
                </a:cubicBezTo>
                <a:cubicBezTo>
                  <a:pt x="6890568" y="1742044"/>
                  <a:pt x="6868170" y="1763425"/>
                  <a:pt x="6840681" y="1763425"/>
                </a:cubicBezTo>
                <a:cubicBezTo>
                  <a:pt x="6813192" y="1763425"/>
                  <a:pt x="6790793" y="1741026"/>
                  <a:pt x="6790793" y="1714552"/>
                </a:cubicBezTo>
                <a:cubicBezTo>
                  <a:pt x="6790793" y="1687063"/>
                  <a:pt x="6813192" y="1665682"/>
                  <a:pt x="6840681" y="1665682"/>
                </a:cubicBezTo>
                <a:close/>
                <a:moveTo>
                  <a:pt x="4489879" y="1651438"/>
                </a:moveTo>
                <a:cubicBezTo>
                  <a:pt x="4494968" y="1651438"/>
                  <a:pt x="4500062" y="1656528"/>
                  <a:pt x="4500062" y="1661619"/>
                </a:cubicBezTo>
                <a:cubicBezTo>
                  <a:pt x="4500062" y="1666710"/>
                  <a:pt x="4495988" y="1671800"/>
                  <a:pt x="4489879" y="1671800"/>
                </a:cubicBezTo>
                <a:cubicBezTo>
                  <a:pt x="4484789" y="1671800"/>
                  <a:pt x="4479698" y="1667727"/>
                  <a:pt x="4479698" y="1661619"/>
                </a:cubicBezTo>
                <a:cubicBezTo>
                  <a:pt x="4479698" y="1656528"/>
                  <a:pt x="4483769" y="1651438"/>
                  <a:pt x="4489879" y="1651438"/>
                </a:cubicBezTo>
                <a:close/>
                <a:moveTo>
                  <a:pt x="4124356" y="1643267"/>
                </a:moveTo>
                <a:cubicBezTo>
                  <a:pt x="4130464" y="1643267"/>
                  <a:pt x="4135556" y="1648358"/>
                  <a:pt x="4135556" y="1654466"/>
                </a:cubicBezTo>
                <a:cubicBezTo>
                  <a:pt x="4135556" y="1660575"/>
                  <a:pt x="4130464" y="1665666"/>
                  <a:pt x="4124356" y="1665666"/>
                </a:cubicBezTo>
                <a:cubicBezTo>
                  <a:pt x="4118247" y="1665666"/>
                  <a:pt x="4113157" y="1660575"/>
                  <a:pt x="4113157" y="1654466"/>
                </a:cubicBezTo>
                <a:cubicBezTo>
                  <a:pt x="4113157" y="1648358"/>
                  <a:pt x="4118247" y="1643267"/>
                  <a:pt x="4124356" y="1643267"/>
                </a:cubicBezTo>
                <a:close/>
                <a:moveTo>
                  <a:pt x="1369383" y="1634128"/>
                </a:moveTo>
                <a:cubicBezTo>
                  <a:pt x="1378546" y="1634128"/>
                  <a:pt x="1384655" y="1641256"/>
                  <a:pt x="1384655" y="1649400"/>
                </a:cubicBezTo>
                <a:cubicBezTo>
                  <a:pt x="1384655" y="1657544"/>
                  <a:pt x="1377528" y="1664671"/>
                  <a:pt x="1369383" y="1664671"/>
                </a:cubicBezTo>
                <a:cubicBezTo>
                  <a:pt x="1361238" y="1664671"/>
                  <a:pt x="1354111" y="1657544"/>
                  <a:pt x="1354111" y="1649400"/>
                </a:cubicBezTo>
                <a:cubicBezTo>
                  <a:pt x="1354111" y="1641256"/>
                  <a:pt x="1361238" y="1634128"/>
                  <a:pt x="1369383" y="1634128"/>
                </a:cubicBezTo>
                <a:close/>
                <a:moveTo>
                  <a:pt x="9290270" y="1625987"/>
                </a:moveTo>
                <a:cubicBezTo>
                  <a:pt x="9293324" y="1625987"/>
                  <a:pt x="9295360" y="1628022"/>
                  <a:pt x="9295360" y="1631077"/>
                </a:cubicBezTo>
                <a:cubicBezTo>
                  <a:pt x="9295360" y="1634131"/>
                  <a:pt x="9293324" y="1636167"/>
                  <a:pt x="9290270" y="1636167"/>
                </a:cubicBezTo>
                <a:cubicBezTo>
                  <a:pt x="9287215" y="1636167"/>
                  <a:pt x="9285179" y="1634131"/>
                  <a:pt x="9285179" y="1631077"/>
                </a:cubicBezTo>
                <a:cubicBezTo>
                  <a:pt x="9285179" y="1628022"/>
                  <a:pt x="9287215" y="1625987"/>
                  <a:pt x="9290270" y="1625987"/>
                </a:cubicBezTo>
                <a:close/>
                <a:moveTo>
                  <a:pt x="1867190" y="1615780"/>
                </a:moveTo>
                <a:cubicBezTo>
                  <a:pt x="1874317" y="1615780"/>
                  <a:pt x="1879408" y="1620871"/>
                  <a:pt x="1879408" y="1627997"/>
                </a:cubicBezTo>
                <a:cubicBezTo>
                  <a:pt x="1879408" y="1635124"/>
                  <a:pt x="1874317" y="1640215"/>
                  <a:pt x="1867190" y="1640215"/>
                </a:cubicBezTo>
                <a:cubicBezTo>
                  <a:pt x="1860064" y="1640215"/>
                  <a:pt x="1854973" y="1635124"/>
                  <a:pt x="1854973" y="1627997"/>
                </a:cubicBezTo>
                <a:cubicBezTo>
                  <a:pt x="1854973" y="1621888"/>
                  <a:pt x="1860064" y="1615780"/>
                  <a:pt x="1867190" y="1615780"/>
                </a:cubicBezTo>
                <a:close/>
                <a:moveTo>
                  <a:pt x="1952765" y="1611732"/>
                </a:moveTo>
                <a:cubicBezTo>
                  <a:pt x="1970074" y="1611732"/>
                  <a:pt x="1985346" y="1627003"/>
                  <a:pt x="1985346" y="1644310"/>
                </a:cubicBezTo>
                <a:cubicBezTo>
                  <a:pt x="1985346" y="1662635"/>
                  <a:pt x="1971092" y="1676889"/>
                  <a:pt x="1952765" y="1676889"/>
                </a:cubicBezTo>
                <a:cubicBezTo>
                  <a:pt x="1934440" y="1676889"/>
                  <a:pt x="1920186" y="1662635"/>
                  <a:pt x="1920186" y="1644310"/>
                </a:cubicBezTo>
                <a:cubicBezTo>
                  <a:pt x="1920186" y="1625985"/>
                  <a:pt x="1934440" y="1611732"/>
                  <a:pt x="1952765" y="1611732"/>
                </a:cubicBezTo>
                <a:close/>
                <a:moveTo>
                  <a:pt x="7601213" y="1601545"/>
                </a:moveTo>
                <a:cubicBezTo>
                  <a:pt x="7607322" y="1601545"/>
                  <a:pt x="7612413" y="1606636"/>
                  <a:pt x="7612413" y="1612743"/>
                </a:cubicBezTo>
                <a:cubicBezTo>
                  <a:pt x="7612413" y="1618852"/>
                  <a:pt x="7607322" y="1623943"/>
                  <a:pt x="7601213" y="1623943"/>
                </a:cubicBezTo>
                <a:cubicBezTo>
                  <a:pt x="7595105" y="1623943"/>
                  <a:pt x="7590014" y="1618852"/>
                  <a:pt x="7590014" y="1612743"/>
                </a:cubicBezTo>
                <a:cubicBezTo>
                  <a:pt x="7590014" y="1606636"/>
                  <a:pt x="7595105" y="1601545"/>
                  <a:pt x="7601213" y="1601545"/>
                </a:cubicBezTo>
                <a:close/>
                <a:moveTo>
                  <a:pt x="4432839" y="1598471"/>
                </a:moveTo>
                <a:cubicBezTo>
                  <a:pt x="4443020" y="1598471"/>
                  <a:pt x="4450147" y="1606616"/>
                  <a:pt x="4450147" y="1615779"/>
                </a:cubicBezTo>
                <a:cubicBezTo>
                  <a:pt x="4450147" y="1624941"/>
                  <a:pt x="4443020" y="1633087"/>
                  <a:pt x="4432839" y="1633087"/>
                </a:cubicBezTo>
                <a:cubicBezTo>
                  <a:pt x="4423675" y="1633087"/>
                  <a:pt x="4415530" y="1625960"/>
                  <a:pt x="4415530" y="1615779"/>
                </a:cubicBezTo>
                <a:cubicBezTo>
                  <a:pt x="4415530" y="1606616"/>
                  <a:pt x="4422657" y="1598471"/>
                  <a:pt x="4432839" y="1598471"/>
                </a:cubicBezTo>
                <a:close/>
                <a:moveTo>
                  <a:pt x="8604059" y="1598470"/>
                </a:moveTo>
                <a:cubicBezTo>
                  <a:pt x="8616276" y="1598470"/>
                  <a:pt x="8627476" y="1608650"/>
                  <a:pt x="8627476" y="1621886"/>
                </a:cubicBezTo>
                <a:cubicBezTo>
                  <a:pt x="8627476" y="1634103"/>
                  <a:pt x="8617295" y="1645302"/>
                  <a:pt x="8604059" y="1645302"/>
                </a:cubicBezTo>
                <a:cubicBezTo>
                  <a:pt x="8590823" y="1645302"/>
                  <a:pt x="8580642" y="1635121"/>
                  <a:pt x="8580642" y="1621886"/>
                </a:cubicBezTo>
                <a:cubicBezTo>
                  <a:pt x="8580642" y="1608650"/>
                  <a:pt x="8590823" y="1598470"/>
                  <a:pt x="8604059" y="1598470"/>
                </a:cubicBezTo>
                <a:close/>
                <a:moveTo>
                  <a:pt x="970231" y="1592364"/>
                </a:moveTo>
                <a:cubicBezTo>
                  <a:pt x="979394" y="1592364"/>
                  <a:pt x="985503" y="1599491"/>
                  <a:pt x="985503" y="1607636"/>
                </a:cubicBezTo>
                <a:cubicBezTo>
                  <a:pt x="985503" y="1615781"/>
                  <a:pt x="978376" y="1622908"/>
                  <a:pt x="970231" y="1622908"/>
                </a:cubicBezTo>
                <a:cubicBezTo>
                  <a:pt x="962086" y="1622908"/>
                  <a:pt x="954959" y="1615781"/>
                  <a:pt x="954959" y="1607636"/>
                </a:cubicBezTo>
                <a:cubicBezTo>
                  <a:pt x="954959" y="1599491"/>
                  <a:pt x="962086" y="1592364"/>
                  <a:pt x="970231" y="1592364"/>
                </a:cubicBezTo>
                <a:close/>
                <a:moveTo>
                  <a:pt x="8077693" y="1588309"/>
                </a:moveTo>
                <a:cubicBezTo>
                  <a:pt x="8088892" y="1588309"/>
                  <a:pt x="8099073" y="1597471"/>
                  <a:pt x="8099073" y="1609690"/>
                </a:cubicBezTo>
                <a:cubicBezTo>
                  <a:pt x="8099073" y="1621906"/>
                  <a:pt x="8088892" y="1631068"/>
                  <a:pt x="8077693" y="1631068"/>
                </a:cubicBezTo>
                <a:cubicBezTo>
                  <a:pt x="8065475" y="1631068"/>
                  <a:pt x="8056312" y="1621906"/>
                  <a:pt x="8056312" y="1609690"/>
                </a:cubicBezTo>
                <a:cubicBezTo>
                  <a:pt x="8056312" y="1597471"/>
                  <a:pt x="8066493" y="1588309"/>
                  <a:pt x="8077693" y="1588309"/>
                </a:cubicBezTo>
                <a:close/>
                <a:moveTo>
                  <a:pt x="10993578" y="1587269"/>
                </a:moveTo>
                <a:cubicBezTo>
                  <a:pt x="10999687" y="1588288"/>
                  <a:pt x="11004777" y="1593379"/>
                  <a:pt x="11004777" y="1598469"/>
                </a:cubicBezTo>
                <a:cubicBezTo>
                  <a:pt x="11004777" y="1604577"/>
                  <a:pt x="10999687" y="1609668"/>
                  <a:pt x="10993578" y="1609668"/>
                </a:cubicBezTo>
                <a:cubicBezTo>
                  <a:pt x="10987469" y="1609668"/>
                  <a:pt x="10982378" y="1604577"/>
                  <a:pt x="10982378" y="1598469"/>
                </a:cubicBezTo>
                <a:cubicBezTo>
                  <a:pt x="10982378" y="1592360"/>
                  <a:pt x="10987469" y="1587269"/>
                  <a:pt x="10993578" y="1587269"/>
                </a:cubicBezTo>
                <a:close/>
                <a:moveTo>
                  <a:pt x="1053773" y="1581190"/>
                </a:moveTo>
                <a:cubicBezTo>
                  <a:pt x="1057845" y="1580171"/>
                  <a:pt x="1061918" y="1584246"/>
                  <a:pt x="1061918" y="1589335"/>
                </a:cubicBezTo>
                <a:cubicBezTo>
                  <a:pt x="1061918" y="1594424"/>
                  <a:pt x="1057845" y="1597478"/>
                  <a:pt x="1053773" y="1597478"/>
                </a:cubicBezTo>
                <a:cubicBezTo>
                  <a:pt x="1048682" y="1597478"/>
                  <a:pt x="1045628" y="1593408"/>
                  <a:pt x="1045628" y="1589335"/>
                </a:cubicBezTo>
                <a:cubicBezTo>
                  <a:pt x="1045628" y="1584246"/>
                  <a:pt x="1049700" y="1581190"/>
                  <a:pt x="1053773" y="1581190"/>
                </a:cubicBezTo>
                <a:close/>
                <a:moveTo>
                  <a:pt x="6563753" y="1579126"/>
                </a:moveTo>
                <a:cubicBezTo>
                  <a:pt x="6569861" y="1579126"/>
                  <a:pt x="6574952" y="1584217"/>
                  <a:pt x="6574952" y="1590325"/>
                </a:cubicBezTo>
                <a:cubicBezTo>
                  <a:pt x="6574952" y="1596434"/>
                  <a:pt x="6569861" y="1601524"/>
                  <a:pt x="6563753" y="1601524"/>
                </a:cubicBezTo>
                <a:cubicBezTo>
                  <a:pt x="6557644" y="1601524"/>
                  <a:pt x="6552553" y="1596434"/>
                  <a:pt x="6552553" y="1590325"/>
                </a:cubicBezTo>
                <a:cubicBezTo>
                  <a:pt x="6552553" y="1584217"/>
                  <a:pt x="6557644" y="1579126"/>
                  <a:pt x="6563753" y="1579126"/>
                </a:cubicBezTo>
                <a:close/>
                <a:moveTo>
                  <a:pt x="9187440" y="1578129"/>
                </a:moveTo>
                <a:cubicBezTo>
                  <a:pt x="9193548" y="1578129"/>
                  <a:pt x="9198639" y="1583220"/>
                  <a:pt x="9198639" y="1589328"/>
                </a:cubicBezTo>
                <a:cubicBezTo>
                  <a:pt x="9198639" y="1595436"/>
                  <a:pt x="9193548" y="1600526"/>
                  <a:pt x="9187440" y="1600526"/>
                </a:cubicBezTo>
                <a:cubicBezTo>
                  <a:pt x="9181331" y="1600526"/>
                  <a:pt x="9176240" y="1595436"/>
                  <a:pt x="9176240" y="1589328"/>
                </a:cubicBezTo>
                <a:cubicBezTo>
                  <a:pt x="9176240" y="1583220"/>
                  <a:pt x="9181331" y="1578129"/>
                  <a:pt x="9187440" y="1578129"/>
                </a:cubicBezTo>
                <a:close/>
                <a:moveTo>
                  <a:pt x="5811366" y="1539421"/>
                </a:moveTo>
                <a:cubicBezTo>
                  <a:pt x="5816457" y="1539421"/>
                  <a:pt x="5821547" y="1543493"/>
                  <a:pt x="5821547" y="1549602"/>
                </a:cubicBezTo>
                <a:cubicBezTo>
                  <a:pt x="5821547" y="1555711"/>
                  <a:pt x="5816457" y="1559783"/>
                  <a:pt x="5811366" y="1559783"/>
                </a:cubicBezTo>
                <a:cubicBezTo>
                  <a:pt x="5805258" y="1559783"/>
                  <a:pt x="5801185" y="1555711"/>
                  <a:pt x="5801185" y="1549602"/>
                </a:cubicBezTo>
                <a:cubicBezTo>
                  <a:pt x="5801185" y="1544512"/>
                  <a:pt x="5805258" y="1539421"/>
                  <a:pt x="5811366" y="1539421"/>
                </a:cubicBezTo>
                <a:close/>
                <a:moveTo>
                  <a:pt x="6556626" y="1510942"/>
                </a:moveTo>
                <a:cubicBezTo>
                  <a:pt x="6562734" y="1510942"/>
                  <a:pt x="6568843" y="1516032"/>
                  <a:pt x="6568843" y="1523160"/>
                </a:cubicBezTo>
                <a:cubicBezTo>
                  <a:pt x="6568843" y="1530285"/>
                  <a:pt x="6563752" y="1535375"/>
                  <a:pt x="6556626" y="1535375"/>
                </a:cubicBezTo>
                <a:cubicBezTo>
                  <a:pt x="6549499" y="1535375"/>
                  <a:pt x="6544408" y="1530285"/>
                  <a:pt x="6544408" y="1523160"/>
                </a:cubicBezTo>
                <a:cubicBezTo>
                  <a:pt x="6544408" y="1516032"/>
                  <a:pt x="6549499" y="1510942"/>
                  <a:pt x="6556626" y="1510942"/>
                </a:cubicBezTo>
                <a:close/>
                <a:moveTo>
                  <a:pt x="5064100" y="1507884"/>
                </a:moveTo>
                <a:cubicBezTo>
                  <a:pt x="5071226" y="1506866"/>
                  <a:pt x="5076314" y="1512975"/>
                  <a:pt x="5076314" y="1520102"/>
                </a:cubicBezTo>
                <a:cubicBezTo>
                  <a:pt x="5076314" y="1527228"/>
                  <a:pt x="5071226" y="1532317"/>
                  <a:pt x="5064100" y="1532317"/>
                </a:cubicBezTo>
                <a:cubicBezTo>
                  <a:pt x="5056975" y="1532317"/>
                  <a:pt x="5051886" y="1527228"/>
                  <a:pt x="5051886" y="1520102"/>
                </a:cubicBezTo>
                <a:cubicBezTo>
                  <a:pt x="5051886" y="1512975"/>
                  <a:pt x="5056975" y="1507884"/>
                  <a:pt x="5064100" y="1507884"/>
                </a:cubicBezTo>
                <a:close/>
                <a:moveTo>
                  <a:pt x="12045293" y="1495671"/>
                </a:moveTo>
                <a:cubicBezTo>
                  <a:pt x="12061582" y="1496689"/>
                  <a:pt x="12074818" y="1509924"/>
                  <a:pt x="12074818" y="1525195"/>
                </a:cubicBezTo>
                <a:cubicBezTo>
                  <a:pt x="12074818" y="1541483"/>
                  <a:pt x="12061582" y="1553701"/>
                  <a:pt x="12045293" y="1553701"/>
                </a:cubicBezTo>
                <a:cubicBezTo>
                  <a:pt x="12029003" y="1553701"/>
                  <a:pt x="12015767" y="1540465"/>
                  <a:pt x="12015767" y="1525195"/>
                </a:cubicBezTo>
                <a:cubicBezTo>
                  <a:pt x="12015767" y="1508906"/>
                  <a:pt x="12029003" y="1495671"/>
                  <a:pt x="12045293" y="1495671"/>
                </a:cubicBezTo>
                <a:close/>
                <a:moveTo>
                  <a:pt x="7198040" y="1482432"/>
                </a:moveTo>
                <a:cubicBezTo>
                  <a:pt x="7200076" y="1482432"/>
                  <a:pt x="7203130" y="1484468"/>
                  <a:pt x="7203130" y="1487523"/>
                </a:cubicBezTo>
                <a:cubicBezTo>
                  <a:pt x="7203130" y="1490577"/>
                  <a:pt x="7201094" y="1492613"/>
                  <a:pt x="7198040" y="1492613"/>
                </a:cubicBezTo>
                <a:cubicBezTo>
                  <a:pt x="7194985" y="1492613"/>
                  <a:pt x="7192949" y="1490577"/>
                  <a:pt x="7192949" y="1487523"/>
                </a:cubicBezTo>
                <a:cubicBezTo>
                  <a:pt x="7192949" y="1484468"/>
                  <a:pt x="7194985" y="1482432"/>
                  <a:pt x="7198040" y="1482432"/>
                </a:cubicBezTo>
                <a:close/>
                <a:moveTo>
                  <a:pt x="10018223" y="1481387"/>
                </a:moveTo>
                <a:cubicBezTo>
                  <a:pt x="10022296" y="1481387"/>
                  <a:pt x="10025350" y="1484441"/>
                  <a:pt x="10025350" y="1488514"/>
                </a:cubicBezTo>
                <a:cubicBezTo>
                  <a:pt x="10025350" y="1492586"/>
                  <a:pt x="10022296" y="1494622"/>
                  <a:pt x="10018223" y="1494622"/>
                </a:cubicBezTo>
                <a:cubicBezTo>
                  <a:pt x="10014150" y="1494622"/>
                  <a:pt x="10011096" y="1491568"/>
                  <a:pt x="10011096" y="1488514"/>
                </a:cubicBezTo>
                <a:cubicBezTo>
                  <a:pt x="10011096" y="1484441"/>
                  <a:pt x="10014150" y="1481387"/>
                  <a:pt x="10018223" y="1481387"/>
                </a:cubicBezTo>
                <a:close/>
                <a:moveTo>
                  <a:pt x="8393309" y="1477350"/>
                </a:moveTo>
                <a:cubicBezTo>
                  <a:pt x="8410616" y="1477350"/>
                  <a:pt x="8425888" y="1491603"/>
                  <a:pt x="8425888" y="1509928"/>
                </a:cubicBezTo>
                <a:cubicBezTo>
                  <a:pt x="8425888" y="1528253"/>
                  <a:pt x="8411635" y="1542506"/>
                  <a:pt x="8393309" y="1542506"/>
                </a:cubicBezTo>
                <a:cubicBezTo>
                  <a:pt x="8374982" y="1542506"/>
                  <a:pt x="8360729" y="1528253"/>
                  <a:pt x="8360729" y="1509928"/>
                </a:cubicBezTo>
                <a:cubicBezTo>
                  <a:pt x="8360729" y="1491603"/>
                  <a:pt x="8374982" y="1477350"/>
                  <a:pt x="8393309" y="1477350"/>
                </a:cubicBezTo>
                <a:close/>
                <a:moveTo>
                  <a:pt x="5908087" y="1476298"/>
                </a:moveTo>
                <a:cubicBezTo>
                  <a:pt x="5909106" y="1476298"/>
                  <a:pt x="5910123" y="1477315"/>
                  <a:pt x="5910123" y="1478334"/>
                </a:cubicBezTo>
                <a:cubicBezTo>
                  <a:pt x="5910123" y="1479351"/>
                  <a:pt x="5909106" y="1480369"/>
                  <a:pt x="5908087" y="1480369"/>
                </a:cubicBezTo>
                <a:cubicBezTo>
                  <a:pt x="5907069" y="1480369"/>
                  <a:pt x="5906050" y="1479351"/>
                  <a:pt x="5906050" y="1478334"/>
                </a:cubicBezTo>
                <a:cubicBezTo>
                  <a:pt x="5906050" y="1477315"/>
                  <a:pt x="5907069" y="1476298"/>
                  <a:pt x="5908087" y="1476298"/>
                </a:cubicBezTo>
                <a:close/>
                <a:moveTo>
                  <a:pt x="10401034" y="1474260"/>
                </a:moveTo>
                <a:cubicBezTo>
                  <a:pt x="10406124" y="1474260"/>
                  <a:pt x="10410197" y="1478333"/>
                  <a:pt x="10410197" y="1483423"/>
                </a:cubicBezTo>
                <a:cubicBezTo>
                  <a:pt x="10410197" y="1488514"/>
                  <a:pt x="10406124" y="1492586"/>
                  <a:pt x="10401034" y="1492586"/>
                </a:cubicBezTo>
                <a:cubicBezTo>
                  <a:pt x="10395943" y="1492586"/>
                  <a:pt x="10391871" y="1488514"/>
                  <a:pt x="10391871" y="1483423"/>
                </a:cubicBezTo>
                <a:cubicBezTo>
                  <a:pt x="10391871" y="1478333"/>
                  <a:pt x="10395943" y="1474260"/>
                  <a:pt x="10401034" y="1474260"/>
                </a:cubicBezTo>
                <a:close/>
                <a:moveTo>
                  <a:pt x="2631798" y="1469172"/>
                </a:moveTo>
                <a:cubicBezTo>
                  <a:pt x="2634852" y="1469172"/>
                  <a:pt x="2637906" y="1472227"/>
                  <a:pt x="2637906" y="1475281"/>
                </a:cubicBezTo>
                <a:cubicBezTo>
                  <a:pt x="2637906" y="1478335"/>
                  <a:pt x="2634852" y="1481390"/>
                  <a:pt x="2631798" y="1481390"/>
                </a:cubicBezTo>
                <a:cubicBezTo>
                  <a:pt x="2628743" y="1481390"/>
                  <a:pt x="2625688" y="1478335"/>
                  <a:pt x="2625688" y="1475281"/>
                </a:cubicBezTo>
                <a:cubicBezTo>
                  <a:pt x="2625688" y="1472227"/>
                  <a:pt x="2628743" y="1469172"/>
                  <a:pt x="2631798" y="1469172"/>
                </a:cubicBezTo>
                <a:close/>
                <a:moveTo>
                  <a:pt x="8095000" y="1469170"/>
                </a:moveTo>
                <a:cubicBezTo>
                  <a:pt x="8102127" y="1469170"/>
                  <a:pt x="8107217" y="1474261"/>
                  <a:pt x="8107217" y="1481388"/>
                </a:cubicBezTo>
                <a:cubicBezTo>
                  <a:pt x="8107217" y="1488514"/>
                  <a:pt x="8102127" y="1493605"/>
                  <a:pt x="8095000" y="1493605"/>
                </a:cubicBezTo>
                <a:cubicBezTo>
                  <a:pt x="8087874" y="1493605"/>
                  <a:pt x="8082783" y="1488514"/>
                  <a:pt x="8082783" y="1481388"/>
                </a:cubicBezTo>
                <a:cubicBezTo>
                  <a:pt x="8082783" y="1474261"/>
                  <a:pt x="8087874" y="1469170"/>
                  <a:pt x="8095000" y="1469170"/>
                </a:cubicBezTo>
                <a:close/>
                <a:moveTo>
                  <a:pt x="3408677" y="1462072"/>
                </a:moveTo>
                <a:cubicBezTo>
                  <a:pt x="3411731" y="1463090"/>
                  <a:pt x="3413767" y="1465126"/>
                  <a:pt x="3413767" y="1467163"/>
                </a:cubicBezTo>
                <a:cubicBezTo>
                  <a:pt x="3413767" y="1470216"/>
                  <a:pt x="3411731" y="1472253"/>
                  <a:pt x="3408677" y="1472253"/>
                </a:cubicBezTo>
                <a:cubicBezTo>
                  <a:pt x="3406640" y="1472253"/>
                  <a:pt x="3403585" y="1470216"/>
                  <a:pt x="3403585" y="1467163"/>
                </a:cubicBezTo>
                <a:cubicBezTo>
                  <a:pt x="3403585" y="1465126"/>
                  <a:pt x="3405620" y="1462072"/>
                  <a:pt x="3408677" y="1462072"/>
                </a:cubicBezTo>
                <a:close/>
                <a:moveTo>
                  <a:pt x="3686616" y="1449860"/>
                </a:moveTo>
                <a:cubicBezTo>
                  <a:pt x="3688652" y="1449860"/>
                  <a:pt x="3690689" y="1451898"/>
                  <a:pt x="3690689" y="1453933"/>
                </a:cubicBezTo>
                <a:cubicBezTo>
                  <a:pt x="3690689" y="1455970"/>
                  <a:pt x="3688652" y="1458006"/>
                  <a:pt x="3686616" y="1458006"/>
                </a:cubicBezTo>
                <a:cubicBezTo>
                  <a:pt x="3684581" y="1458006"/>
                  <a:pt x="3682544" y="1455970"/>
                  <a:pt x="3682544" y="1453933"/>
                </a:cubicBezTo>
                <a:cubicBezTo>
                  <a:pt x="3682544" y="1451898"/>
                  <a:pt x="3684581" y="1449860"/>
                  <a:pt x="3686616" y="1449860"/>
                </a:cubicBezTo>
                <a:close/>
                <a:moveTo>
                  <a:pt x="8790374" y="1447825"/>
                </a:moveTo>
                <a:cubicBezTo>
                  <a:pt x="8793428" y="1447825"/>
                  <a:pt x="8795464" y="1449862"/>
                  <a:pt x="8795464" y="1452917"/>
                </a:cubicBezTo>
                <a:cubicBezTo>
                  <a:pt x="8795464" y="1455971"/>
                  <a:pt x="8793428" y="1458007"/>
                  <a:pt x="8790374" y="1458007"/>
                </a:cubicBezTo>
                <a:cubicBezTo>
                  <a:pt x="8787319" y="1458007"/>
                  <a:pt x="8785283" y="1455971"/>
                  <a:pt x="8785283" y="1452917"/>
                </a:cubicBezTo>
                <a:cubicBezTo>
                  <a:pt x="8785283" y="1449862"/>
                  <a:pt x="8787319" y="1447825"/>
                  <a:pt x="8790374" y="1447825"/>
                </a:cubicBezTo>
                <a:close/>
                <a:moveTo>
                  <a:pt x="10691198" y="1418293"/>
                </a:moveTo>
                <a:cubicBezTo>
                  <a:pt x="10693235" y="1417275"/>
                  <a:pt x="10696288" y="1420331"/>
                  <a:pt x="10696288" y="1423383"/>
                </a:cubicBezTo>
                <a:cubicBezTo>
                  <a:pt x="10696288" y="1426441"/>
                  <a:pt x="10694252" y="1428476"/>
                  <a:pt x="10691198" y="1428476"/>
                </a:cubicBezTo>
                <a:cubicBezTo>
                  <a:pt x="10688144" y="1428476"/>
                  <a:pt x="10686107" y="1426441"/>
                  <a:pt x="10686107" y="1423383"/>
                </a:cubicBezTo>
                <a:cubicBezTo>
                  <a:pt x="10686107" y="1420331"/>
                  <a:pt x="10688144" y="1418293"/>
                  <a:pt x="10691198" y="1418293"/>
                </a:cubicBezTo>
                <a:close/>
                <a:moveTo>
                  <a:pt x="3349636" y="1409134"/>
                </a:moveTo>
                <a:cubicBezTo>
                  <a:pt x="3354729" y="1409134"/>
                  <a:pt x="3358800" y="1413204"/>
                  <a:pt x="3358800" y="1418293"/>
                </a:cubicBezTo>
                <a:cubicBezTo>
                  <a:pt x="3358800" y="1423387"/>
                  <a:pt x="3354729" y="1427460"/>
                  <a:pt x="3349636" y="1427460"/>
                </a:cubicBezTo>
                <a:cubicBezTo>
                  <a:pt x="3344546" y="1427460"/>
                  <a:pt x="3340474" y="1423387"/>
                  <a:pt x="3340474" y="1418293"/>
                </a:cubicBezTo>
                <a:cubicBezTo>
                  <a:pt x="3340474" y="1413204"/>
                  <a:pt x="3344546" y="1409134"/>
                  <a:pt x="3349636" y="1409134"/>
                </a:cubicBezTo>
                <a:close/>
                <a:moveTo>
                  <a:pt x="4588610" y="1397903"/>
                </a:moveTo>
                <a:cubicBezTo>
                  <a:pt x="4592683" y="1397903"/>
                  <a:pt x="4596755" y="1401976"/>
                  <a:pt x="4596755" y="1406048"/>
                </a:cubicBezTo>
                <a:cubicBezTo>
                  <a:pt x="4596755" y="1411139"/>
                  <a:pt x="4592683" y="1414193"/>
                  <a:pt x="4588610" y="1414193"/>
                </a:cubicBezTo>
                <a:cubicBezTo>
                  <a:pt x="4584538" y="1414193"/>
                  <a:pt x="4580466" y="1410120"/>
                  <a:pt x="4580466" y="1406048"/>
                </a:cubicBezTo>
                <a:cubicBezTo>
                  <a:pt x="4580466" y="1401976"/>
                  <a:pt x="4584538" y="1397903"/>
                  <a:pt x="4588610" y="1397903"/>
                </a:cubicBezTo>
                <a:close/>
                <a:moveTo>
                  <a:pt x="1814297" y="1390807"/>
                </a:moveTo>
                <a:cubicBezTo>
                  <a:pt x="1826514" y="1390807"/>
                  <a:pt x="1835677" y="1399971"/>
                  <a:pt x="1835677" y="1412190"/>
                </a:cubicBezTo>
                <a:cubicBezTo>
                  <a:pt x="1835677" y="1424404"/>
                  <a:pt x="1825497" y="1433570"/>
                  <a:pt x="1814297" y="1433570"/>
                </a:cubicBezTo>
                <a:cubicBezTo>
                  <a:pt x="1802080" y="1433570"/>
                  <a:pt x="1792917" y="1424404"/>
                  <a:pt x="1792917" y="1412190"/>
                </a:cubicBezTo>
                <a:cubicBezTo>
                  <a:pt x="1792917" y="1399971"/>
                  <a:pt x="1803098" y="1390807"/>
                  <a:pt x="1814297" y="1390807"/>
                </a:cubicBezTo>
                <a:close/>
                <a:moveTo>
                  <a:pt x="9676136" y="1389757"/>
                </a:moveTo>
                <a:cubicBezTo>
                  <a:pt x="9678172" y="1389757"/>
                  <a:pt x="9679190" y="1390775"/>
                  <a:pt x="9679190" y="1392811"/>
                </a:cubicBezTo>
                <a:cubicBezTo>
                  <a:pt x="9679190" y="1394848"/>
                  <a:pt x="9678172" y="1395866"/>
                  <a:pt x="9676136" y="1395866"/>
                </a:cubicBezTo>
                <a:cubicBezTo>
                  <a:pt x="9674099" y="1395866"/>
                  <a:pt x="9673081" y="1394848"/>
                  <a:pt x="9673081" y="1392811"/>
                </a:cubicBezTo>
                <a:cubicBezTo>
                  <a:pt x="9673081" y="1390775"/>
                  <a:pt x="9674099" y="1389757"/>
                  <a:pt x="9676136" y="1389757"/>
                </a:cubicBezTo>
                <a:close/>
                <a:moveTo>
                  <a:pt x="12015767" y="1375502"/>
                </a:moveTo>
                <a:cubicBezTo>
                  <a:pt x="12017804" y="1375502"/>
                  <a:pt x="12018821" y="1376520"/>
                  <a:pt x="12018821" y="1378556"/>
                </a:cubicBezTo>
                <a:cubicBezTo>
                  <a:pt x="12018821" y="1380593"/>
                  <a:pt x="12017804" y="1381611"/>
                  <a:pt x="12015767" y="1381611"/>
                </a:cubicBezTo>
                <a:cubicBezTo>
                  <a:pt x="12013731" y="1381611"/>
                  <a:pt x="12012713" y="1380593"/>
                  <a:pt x="12012713" y="1378556"/>
                </a:cubicBezTo>
                <a:cubicBezTo>
                  <a:pt x="12012713" y="1376520"/>
                  <a:pt x="12013731" y="1375502"/>
                  <a:pt x="12015767" y="1375502"/>
                </a:cubicBezTo>
                <a:close/>
                <a:moveTo>
                  <a:pt x="9431787" y="1368376"/>
                </a:moveTo>
                <a:cubicBezTo>
                  <a:pt x="9435859" y="1368376"/>
                  <a:pt x="9437896" y="1370412"/>
                  <a:pt x="9437896" y="1373467"/>
                </a:cubicBezTo>
                <a:cubicBezTo>
                  <a:pt x="9437896" y="1376521"/>
                  <a:pt x="9434841" y="1379575"/>
                  <a:pt x="9431787" y="1379575"/>
                </a:cubicBezTo>
                <a:cubicBezTo>
                  <a:pt x="9428732" y="1379575"/>
                  <a:pt x="9425678" y="1377539"/>
                  <a:pt x="9425678" y="1373467"/>
                </a:cubicBezTo>
                <a:cubicBezTo>
                  <a:pt x="9425678" y="1370412"/>
                  <a:pt x="9427714" y="1368376"/>
                  <a:pt x="9431787" y="1368376"/>
                </a:cubicBezTo>
                <a:close/>
                <a:moveTo>
                  <a:pt x="7596123" y="1359243"/>
                </a:moveTo>
                <a:cubicBezTo>
                  <a:pt x="7601213" y="1359243"/>
                  <a:pt x="7604268" y="1363316"/>
                  <a:pt x="7604268" y="1367389"/>
                </a:cubicBezTo>
                <a:cubicBezTo>
                  <a:pt x="7604268" y="1371462"/>
                  <a:pt x="7601213" y="1374515"/>
                  <a:pt x="7596123" y="1374515"/>
                </a:cubicBezTo>
                <a:cubicBezTo>
                  <a:pt x="7592051" y="1374515"/>
                  <a:pt x="7587978" y="1371462"/>
                  <a:pt x="7587978" y="1367389"/>
                </a:cubicBezTo>
                <a:cubicBezTo>
                  <a:pt x="7587978" y="1363316"/>
                  <a:pt x="7591032" y="1359243"/>
                  <a:pt x="7596123" y="1359243"/>
                </a:cubicBezTo>
                <a:close/>
                <a:moveTo>
                  <a:pt x="5364445" y="1346011"/>
                </a:moveTo>
                <a:cubicBezTo>
                  <a:pt x="5374621" y="1346011"/>
                  <a:pt x="5381754" y="1354157"/>
                  <a:pt x="5381754" y="1363320"/>
                </a:cubicBezTo>
                <a:cubicBezTo>
                  <a:pt x="5381754" y="1372483"/>
                  <a:pt x="5373604" y="1380628"/>
                  <a:pt x="5364445" y="1380628"/>
                </a:cubicBezTo>
                <a:cubicBezTo>
                  <a:pt x="5355285" y="1380628"/>
                  <a:pt x="5347139" y="1372483"/>
                  <a:pt x="5347139" y="1363320"/>
                </a:cubicBezTo>
                <a:cubicBezTo>
                  <a:pt x="5347139" y="1354157"/>
                  <a:pt x="5355285" y="1346011"/>
                  <a:pt x="5364445" y="1346011"/>
                </a:cubicBezTo>
                <a:close/>
                <a:moveTo>
                  <a:pt x="12059547" y="1314439"/>
                </a:moveTo>
                <a:cubicBezTo>
                  <a:pt x="12061582" y="1313421"/>
                  <a:pt x="12064637" y="1316475"/>
                  <a:pt x="12064637" y="1319529"/>
                </a:cubicBezTo>
                <a:cubicBezTo>
                  <a:pt x="12064637" y="1322585"/>
                  <a:pt x="12062601" y="1324620"/>
                  <a:pt x="12059547" y="1324620"/>
                </a:cubicBezTo>
                <a:cubicBezTo>
                  <a:pt x="12056492" y="1324620"/>
                  <a:pt x="12054456" y="1322585"/>
                  <a:pt x="12054456" y="1319529"/>
                </a:cubicBezTo>
                <a:cubicBezTo>
                  <a:pt x="12054456" y="1316475"/>
                  <a:pt x="12056492" y="1314439"/>
                  <a:pt x="12059547" y="1314439"/>
                </a:cubicBezTo>
                <a:close/>
                <a:moveTo>
                  <a:pt x="11131025" y="1300174"/>
                </a:moveTo>
                <a:cubicBezTo>
                  <a:pt x="11141206" y="1300174"/>
                  <a:pt x="11149350" y="1308319"/>
                  <a:pt x="11149350" y="1318500"/>
                </a:cubicBezTo>
                <a:cubicBezTo>
                  <a:pt x="11149350" y="1328682"/>
                  <a:pt x="11141206" y="1336827"/>
                  <a:pt x="11131025" y="1336827"/>
                </a:cubicBezTo>
                <a:cubicBezTo>
                  <a:pt x="11120843" y="1336827"/>
                  <a:pt x="11112698" y="1328682"/>
                  <a:pt x="11112698" y="1318500"/>
                </a:cubicBezTo>
                <a:cubicBezTo>
                  <a:pt x="11112698" y="1308319"/>
                  <a:pt x="11120843" y="1300174"/>
                  <a:pt x="11131025" y="1300174"/>
                </a:cubicBezTo>
                <a:close/>
                <a:moveTo>
                  <a:pt x="8098055" y="1297139"/>
                </a:moveTo>
                <a:cubicBezTo>
                  <a:pt x="8118417" y="1297139"/>
                  <a:pt x="8133689" y="1313430"/>
                  <a:pt x="8133689" y="1332775"/>
                </a:cubicBezTo>
                <a:cubicBezTo>
                  <a:pt x="8133689" y="1352120"/>
                  <a:pt x="8117399" y="1368410"/>
                  <a:pt x="8098055" y="1368410"/>
                </a:cubicBezTo>
                <a:cubicBezTo>
                  <a:pt x="8078711" y="1368410"/>
                  <a:pt x="8062421" y="1352120"/>
                  <a:pt x="8062421" y="1332775"/>
                </a:cubicBezTo>
                <a:cubicBezTo>
                  <a:pt x="8062421" y="1313430"/>
                  <a:pt x="8078711" y="1297139"/>
                  <a:pt x="8098055" y="1297139"/>
                </a:cubicBezTo>
                <a:close/>
                <a:moveTo>
                  <a:pt x="5691230" y="1264529"/>
                </a:moveTo>
                <a:cubicBezTo>
                  <a:pt x="5697339" y="1264529"/>
                  <a:pt x="5701411" y="1269620"/>
                  <a:pt x="5701411" y="1274710"/>
                </a:cubicBezTo>
                <a:cubicBezTo>
                  <a:pt x="5701411" y="1279800"/>
                  <a:pt x="5697339" y="1284890"/>
                  <a:pt x="5691230" y="1284890"/>
                </a:cubicBezTo>
                <a:cubicBezTo>
                  <a:pt x="5685122" y="1284890"/>
                  <a:pt x="5681049" y="1280818"/>
                  <a:pt x="5681049" y="1274710"/>
                </a:cubicBezTo>
                <a:cubicBezTo>
                  <a:pt x="5681049" y="1268601"/>
                  <a:pt x="5685122" y="1264529"/>
                  <a:pt x="5691230" y="1264529"/>
                </a:cubicBezTo>
                <a:close/>
                <a:moveTo>
                  <a:pt x="10805227" y="1263541"/>
                </a:moveTo>
                <a:cubicBezTo>
                  <a:pt x="10812353" y="1264560"/>
                  <a:pt x="10818462" y="1269650"/>
                  <a:pt x="10818462" y="1276776"/>
                </a:cubicBezTo>
                <a:cubicBezTo>
                  <a:pt x="10818462" y="1283903"/>
                  <a:pt x="10812353" y="1290011"/>
                  <a:pt x="10805227" y="1290011"/>
                </a:cubicBezTo>
                <a:cubicBezTo>
                  <a:pt x="10798099" y="1290011"/>
                  <a:pt x="10791991" y="1283903"/>
                  <a:pt x="10791991" y="1276776"/>
                </a:cubicBezTo>
                <a:cubicBezTo>
                  <a:pt x="10791991" y="1269650"/>
                  <a:pt x="10798099" y="1263541"/>
                  <a:pt x="10805227" y="1263541"/>
                </a:cubicBezTo>
                <a:close/>
                <a:moveTo>
                  <a:pt x="298292" y="1260468"/>
                </a:moveTo>
                <a:cubicBezTo>
                  <a:pt x="359379" y="1259450"/>
                  <a:pt x="408248" y="1308318"/>
                  <a:pt x="408248" y="1369407"/>
                </a:cubicBezTo>
                <a:cubicBezTo>
                  <a:pt x="408248" y="1429477"/>
                  <a:pt x="359379" y="1478349"/>
                  <a:pt x="298292" y="1478349"/>
                </a:cubicBezTo>
                <a:cubicBezTo>
                  <a:pt x="237206" y="1478349"/>
                  <a:pt x="188336" y="1429477"/>
                  <a:pt x="188336" y="1369407"/>
                </a:cubicBezTo>
                <a:cubicBezTo>
                  <a:pt x="188336" y="1309336"/>
                  <a:pt x="237206" y="1260468"/>
                  <a:pt x="298292" y="1260468"/>
                </a:cubicBezTo>
                <a:close/>
                <a:moveTo>
                  <a:pt x="11437477" y="1252334"/>
                </a:moveTo>
                <a:cubicBezTo>
                  <a:pt x="11449694" y="1252334"/>
                  <a:pt x="11459875" y="1262515"/>
                  <a:pt x="11459875" y="1274732"/>
                </a:cubicBezTo>
                <a:cubicBezTo>
                  <a:pt x="11459875" y="1286949"/>
                  <a:pt x="11449694" y="1297131"/>
                  <a:pt x="11437477" y="1297131"/>
                </a:cubicBezTo>
                <a:cubicBezTo>
                  <a:pt x="11425259" y="1297131"/>
                  <a:pt x="11415078" y="1286949"/>
                  <a:pt x="11415078" y="1274732"/>
                </a:cubicBezTo>
                <a:cubicBezTo>
                  <a:pt x="11415078" y="1262515"/>
                  <a:pt x="11425259" y="1252334"/>
                  <a:pt x="11437477" y="1252334"/>
                </a:cubicBezTo>
                <a:close/>
                <a:moveTo>
                  <a:pt x="3814846" y="1200388"/>
                </a:moveTo>
                <a:cubicBezTo>
                  <a:pt x="3816882" y="1200388"/>
                  <a:pt x="3818919" y="1202424"/>
                  <a:pt x="3818919" y="1204460"/>
                </a:cubicBezTo>
                <a:cubicBezTo>
                  <a:pt x="3818919" y="1206497"/>
                  <a:pt x="3816882" y="1208533"/>
                  <a:pt x="3814846" y="1208533"/>
                </a:cubicBezTo>
                <a:cubicBezTo>
                  <a:pt x="3812808" y="1208533"/>
                  <a:pt x="3810773" y="1206497"/>
                  <a:pt x="3810773" y="1204460"/>
                </a:cubicBezTo>
                <a:cubicBezTo>
                  <a:pt x="3810773" y="1202424"/>
                  <a:pt x="3812808" y="1200388"/>
                  <a:pt x="3814846" y="1200388"/>
                </a:cubicBezTo>
                <a:close/>
                <a:moveTo>
                  <a:pt x="9736204" y="1192272"/>
                </a:moveTo>
                <a:cubicBezTo>
                  <a:pt x="9755548" y="1192272"/>
                  <a:pt x="9771838" y="1208561"/>
                  <a:pt x="9771838" y="1227907"/>
                </a:cubicBezTo>
                <a:cubicBezTo>
                  <a:pt x="9771838" y="1248270"/>
                  <a:pt x="9755548" y="1263541"/>
                  <a:pt x="9736204" y="1263541"/>
                </a:cubicBezTo>
                <a:cubicBezTo>
                  <a:pt x="9715842" y="1263541"/>
                  <a:pt x="9699552" y="1247252"/>
                  <a:pt x="9699552" y="1227907"/>
                </a:cubicBezTo>
                <a:cubicBezTo>
                  <a:pt x="9699552" y="1208561"/>
                  <a:pt x="9715842" y="1192272"/>
                  <a:pt x="9736204" y="1192272"/>
                </a:cubicBezTo>
                <a:close/>
                <a:moveTo>
                  <a:pt x="10679998" y="1188190"/>
                </a:moveTo>
                <a:cubicBezTo>
                  <a:pt x="10684071" y="1187171"/>
                  <a:pt x="10687125" y="1191245"/>
                  <a:pt x="10687125" y="1195319"/>
                </a:cubicBezTo>
                <a:cubicBezTo>
                  <a:pt x="10687125" y="1199389"/>
                  <a:pt x="10684071" y="1202445"/>
                  <a:pt x="10679998" y="1202445"/>
                </a:cubicBezTo>
                <a:cubicBezTo>
                  <a:pt x="10675926" y="1202445"/>
                  <a:pt x="10672872" y="1199389"/>
                  <a:pt x="10672872" y="1195319"/>
                </a:cubicBezTo>
                <a:cubicBezTo>
                  <a:pt x="10672872" y="1191245"/>
                  <a:pt x="10675926" y="1188190"/>
                  <a:pt x="10679998" y="1188190"/>
                </a:cubicBezTo>
                <a:close/>
                <a:moveTo>
                  <a:pt x="1609646" y="1183104"/>
                </a:moveTo>
                <a:cubicBezTo>
                  <a:pt x="1612699" y="1184122"/>
                  <a:pt x="1614735" y="1186156"/>
                  <a:pt x="1614735" y="1188193"/>
                </a:cubicBezTo>
                <a:cubicBezTo>
                  <a:pt x="1614735" y="1191247"/>
                  <a:pt x="1612699" y="1193283"/>
                  <a:pt x="1609646" y="1193283"/>
                </a:cubicBezTo>
                <a:cubicBezTo>
                  <a:pt x="1606590" y="1193283"/>
                  <a:pt x="1604554" y="1191247"/>
                  <a:pt x="1604554" y="1188193"/>
                </a:cubicBezTo>
                <a:cubicBezTo>
                  <a:pt x="1604554" y="1185139"/>
                  <a:pt x="1606590" y="1183104"/>
                  <a:pt x="1609646" y="1183104"/>
                </a:cubicBezTo>
                <a:close/>
                <a:moveTo>
                  <a:pt x="8997051" y="1183079"/>
                </a:moveTo>
                <a:cubicBezTo>
                  <a:pt x="9001123" y="1183079"/>
                  <a:pt x="9006214" y="1187151"/>
                  <a:pt x="9006214" y="1192241"/>
                </a:cubicBezTo>
                <a:cubicBezTo>
                  <a:pt x="9006214" y="1197332"/>
                  <a:pt x="9002142" y="1201404"/>
                  <a:pt x="8997051" y="1201404"/>
                </a:cubicBezTo>
                <a:cubicBezTo>
                  <a:pt x="8991961" y="1201404"/>
                  <a:pt x="8987888" y="1197332"/>
                  <a:pt x="8987888" y="1192241"/>
                </a:cubicBezTo>
                <a:cubicBezTo>
                  <a:pt x="8987888" y="1187151"/>
                  <a:pt x="8991961" y="1183079"/>
                  <a:pt x="8997051" y="1183079"/>
                </a:cubicBezTo>
                <a:close/>
                <a:moveTo>
                  <a:pt x="2764214" y="1173943"/>
                </a:moveTo>
                <a:cubicBezTo>
                  <a:pt x="2769305" y="1173943"/>
                  <a:pt x="2772359" y="1178017"/>
                  <a:pt x="2772359" y="1182089"/>
                </a:cubicBezTo>
                <a:cubicBezTo>
                  <a:pt x="2772359" y="1186161"/>
                  <a:pt x="2769305" y="1190233"/>
                  <a:pt x="2764214" y="1190233"/>
                </a:cubicBezTo>
                <a:cubicBezTo>
                  <a:pt x="2760140" y="1190233"/>
                  <a:pt x="2756067" y="1187179"/>
                  <a:pt x="2756067" y="1182089"/>
                </a:cubicBezTo>
                <a:cubicBezTo>
                  <a:pt x="2756067" y="1178017"/>
                  <a:pt x="2759123" y="1173943"/>
                  <a:pt x="2764214" y="1173943"/>
                </a:cubicBezTo>
                <a:close/>
                <a:moveTo>
                  <a:pt x="2648148" y="1159690"/>
                </a:moveTo>
                <a:cubicBezTo>
                  <a:pt x="2652222" y="1158672"/>
                  <a:pt x="2656293" y="1162744"/>
                  <a:pt x="2656293" y="1167833"/>
                </a:cubicBezTo>
                <a:cubicBezTo>
                  <a:pt x="2656293" y="1172925"/>
                  <a:pt x="2652222" y="1175980"/>
                  <a:pt x="2648148" y="1175980"/>
                </a:cubicBezTo>
                <a:cubicBezTo>
                  <a:pt x="2643058" y="1175980"/>
                  <a:pt x="2640003" y="1171906"/>
                  <a:pt x="2640003" y="1167833"/>
                </a:cubicBezTo>
                <a:cubicBezTo>
                  <a:pt x="2640003" y="1162744"/>
                  <a:pt x="2644077" y="1159690"/>
                  <a:pt x="2648148" y="1159690"/>
                </a:cubicBezTo>
                <a:close/>
                <a:moveTo>
                  <a:pt x="4093873" y="1127106"/>
                </a:moveTo>
                <a:cubicBezTo>
                  <a:pt x="4101181" y="1127106"/>
                  <a:pt x="4107107" y="1133027"/>
                  <a:pt x="4107107" y="1140346"/>
                </a:cubicBezTo>
                <a:cubicBezTo>
                  <a:pt x="4107107" y="1147653"/>
                  <a:pt x="4101181" y="1153581"/>
                  <a:pt x="4093873" y="1153581"/>
                </a:cubicBezTo>
                <a:cubicBezTo>
                  <a:pt x="4086562" y="1153581"/>
                  <a:pt x="4080636" y="1147653"/>
                  <a:pt x="4080636" y="1140346"/>
                </a:cubicBezTo>
                <a:cubicBezTo>
                  <a:pt x="4080636" y="1133027"/>
                  <a:pt x="4086562" y="1127106"/>
                  <a:pt x="4093873" y="1127106"/>
                </a:cubicBezTo>
                <a:close/>
                <a:moveTo>
                  <a:pt x="4586598" y="1109799"/>
                </a:moveTo>
                <a:cubicBezTo>
                  <a:pt x="4588638" y="1109799"/>
                  <a:pt x="4590671" y="1111835"/>
                  <a:pt x="4590671" y="1113871"/>
                </a:cubicBezTo>
                <a:cubicBezTo>
                  <a:pt x="4590671" y="1115907"/>
                  <a:pt x="4588638" y="1117944"/>
                  <a:pt x="4586598" y="1117944"/>
                </a:cubicBezTo>
                <a:cubicBezTo>
                  <a:pt x="4584560" y="1117944"/>
                  <a:pt x="4582523" y="1115907"/>
                  <a:pt x="4582523" y="1113871"/>
                </a:cubicBezTo>
                <a:cubicBezTo>
                  <a:pt x="4582523" y="1111835"/>
                  <a:pt x="4584560" y="1109799"/>
                  <a:pt x="4586598" y="1109799"/>
                </a:cubicBezTo>
                <a:close/>
                <a:moveTo>
                  <a:pt x="7513655" y="1097557"/>
                </a:moveTo>
                <a:cubicBezTo>
                  <a:pt x="7514673" y="1097557"/>
                  <a:pt x="7515692" y="1098575"/>
                  <a:pt x="7515692" y="1099593"/>
                </a:cubicBezTo>
                <a:cubicBezTo>
                  <a:pt x="7515692" y="1100612"/>
                  <a:pt x="7514673" y="1101630"/>
                  <a:pt x="7513655" y="1101630"/>
                </a:cubicBezTo>
                <a:cubicBezTo>
                  <a:pt x="7512637" y="1101630"/>
                  <a:pt x="7511619" y="1100612"/>
                  <a:pt x="7511619" y="1099593"/>
                </a:cubicBezTo>
                <a:cubicBezTo>
                  <a:pt x="7511619" y="1098575"/>
                  <a:pt x="7512637" y="1097557"/>
                  <a:pt x="7513655" y="1097557"/>
                </a:cubicBezTo>
                <a:close/>
                <a:moveTo>
                  <a:pt x="3753810" y="1095550"/>
                </a:moveTo>
                <a:cubicBezTo>
                  <a:pt x="3766026" y="1095550"/>
                  <a:pt x="3776207" y="1105731"/>
                  <a:pt x="3776207" y="1117946"/>
                </a:cubicBezTo>
                <a:cubicBezTo>
                  <a:pt x="3776207" y="1130164"/>
                  <a:pt x="3766026" y="1140347"/>
                  <a:pt x="3753810" y="1140347"/>
                </a:cubicBezTo>
                <a:cubicBezTo>
                  <a:pt x="3741592" y="1140347"/>
                  <a:pt x="3731412" y="1130164"/>
                  <a:pt x="3731412" y="1117946"/>
                </a:cubicBezTo>
                <a:cubicBezTo>
                  <a:pt x="3731412" y="1105731"/>
                  <a:pt x="3741592" y="1095550"/>
                  <a:pt x="3753810" y="1095550"/>
                </a:cubicBezTo>
                <a:close/>
                <a:moveTo>
                  <a:pt x="4764761" y="1095542"/>
                </a:moveTo>
                <a:cubicBezTo>
                  <a:pt x="4770871" y="1094525"/>
                  <a:pt x="4774946" y="1099616"/>
                  <a:pt x="4774946" y="1105725"/>
                </a:cubicBezTo>
                <a:cubicBezTo>
                  <a:pt x="4774946" y="1111831"/>
                  <a:pt x="4769852" y="1115903"/>
                  <a:pt x="4764761" y="1115903"/>
                </a:cubicBezTo>
                <a:cubicBezTo>
                  <a:pt x="4758654" y="1115903"/>
                  <a:pt x="4754580" y="1110815"/>
                  <a:pt x="4754580" y="1105725"/>
                </a:cubicBezTo>
                <a:cubicBezTo>
                  <a:pt x="4754580" y="1099616"/>
                  <a:pt x="4759672" y="1095542"/>
                  <a:pt x="4764761" y="1095542"/>
                </a:cubicBezTo>
                <a:close/>
                <a:moveTo>
                  <a:pt x="10431577" y="1092497"/>
                </a:moveTo>
                <a:cubicBezTo>
                  <a:pt x="10442776" y="1092497"/>
                  <a:pt x="10452957" y="1101657"/>
                  <a:pt x="10452957" y="1113876"/>
                </a:cubicBezTo>
                <a:cubicBezTo>
                  <a:pt x="10452957" y="1126092"/>
                  <a:pt x="10442776" y="1135254"/>
                  <a:pt x="10431577" y="1135254"/>
                </a:cubicBezTo>
                <a:cubicBezTo>
                  <a:pt x="10419360" y="1135254"/>
                  <a:pt x="10410197" y="1126092"/>
                  <a:pt x="10410197" y="1113876"/>
                </a:cubicBezTo>
                <a:cubicBezTo>
                  <a:pt x="10410197" y="1101657"/>
                  <a:pt x="10419360" y="1092497"/>
                  <a:pt x="10431577" y="1092497"/>
                </a:cubicBezTo>
                <a:close/>
                <a:moveTo>
                  <a:pt x="9323867" y="1089437"/>
                </a:moveTo>
                <a:cubicBezTo>
                  <a:pt x="9329976" y="1089437"/>
                  <a:pt x="9336084" y="1094529"/>
                  <a:pt x="9336084" y="1101655"/>
                </a:cubicBezTo>
                <a:cubicBezTo>
                  <a:pt x="9336084" y="1108781"/>
                  <a:pt x="9330993" y="1113872"/>
                  <a:pt x="9323867" y="1113872"/>
                </a:cubicBezTo>
                <a:cubicBezTo>
                  <a:pt x="9316740" y="1113872"/>
                  <a:pt x="9311649" y="1108781"/>
                  <a:pt x="9311649" y="1101655"/>
                </a:cubicBezTo>
                <a:cubicBezTo>
                  <a:pt x="9311649" y="1095547"/>
                  <a:pt x="9316740" y="1089437"/>
                  <a:pt x="9323867" y="1089437"/>
                </a:cubicBezTo>
                <a:close/>
                <a:moveTo>
                  <a:pt x="10601604" y="1085369"/>
                </a:moveTo>
                <a:cubicBezTo>
                  <a:pt x="10616876" y="1084351"/>
                  <a:pt x="10627057" y="1095550"/>
                  <a:pt x="10627057" y="1109804"/>
                </a:cubicBezTo>
                <a:cubicBezTo>
                  <a:pt x="10627057" y="1123038"/>
                  <a:pt x="10615857" y="1134235"/>
                  <a:pt x="10601604" y="1134235"/>
                </a:cubicBezTo>
                <a:cubicBezTo>
                  <a:pt x="10588368" y="1134235"/>
                  <a:pt x="10577169" y="1123038"/>
                  <a:pt x="10577169" y="1109804"/>
                </a:cubicBezTo>
                <a:cubicBezTo>
                  <a:pt x="10577169" y="1096569"/>
                  <a:pt x="10588368" y="1085369"/>
                  <a:pt x="10601604" y="1085369"/>
                </a:cubicBezTo>
                <a:close/>
                <a:moveTo>
                  <a:pt x="2304983" y="1076179"/>
                </a:moveTo>
                <a:cubicBezTo>
                  <a:pt x="2313128" y="1077197"/>
                  <a:pt x="2319236" y="1083306"/>
                  <a:pt x="2319236" y="1090433"/>
                </a:cubicBezTo>
                <a:cubicBezTo>
                  <a:pt x="2319236" y="1098577"/>
                  <a:pt x="2313128" y="1104686"/>
                  <a:pt x="2304983" y="1104686"/>
                </a:cubicBezTo>
                <a:cubicBezTo>
                  <a:pt x="2296839" y="1104686"/>
                  <a:pt x="2290730" y="1098577"/>
                  <a:pt x="2290730" y="1090433"/>
                </a:cubicBezTo>
                <a:cubicBezTo>
                  <a:pt x="2290730" y="1082287"/>
                  <a:pt x="2296839" y="1076179"/>
                  <a:pt x="2304983" y="1076179"/>
                </a:cubicBezTo>
                <a:close/>
                <a:moveTo>
                  <a:pt x="6644184" y="1061950"/>
                </a:moveTo>
                <a:cubicBezTo>
                  <a:pt x="6654365" y="1062968"/>
                  <a:pt x="6662511" y="1070095"/>
                  <a:pt x="6662511" y="1080276"/>
                </a:cubicBezTo>
                <a:cubicBezTo>
                  <a:pt x="6662511" y="1090458"/>
                  <a:pt x="6654365" y="1098602"/>
                  <a:pt x="6644184" y="1098602"/>
                </a:cubicBezTo>
                <a:cubicBezTo>
                  <a:pt x="6634003" y="1098602"/>
                  <a:pt x="6625858" y="1090458"/>
                  <a:pt x="6625858" y="1080276"/>
                </a:cubicBezTo>
                <a:cubicBezTo>
                  <a:pt x="6625858" y="1070095"/>
                  <a:pt x="6634003" y="1061950"/>
                  <a:pt x="6644184" y="1061950"/>
                </a:cubicBezTo>
                <a:close/>
                <a:moveTo>
                  <a:pt x="5034577" y="1060935"/>
                </a:moveTo>
                <a:cubicBezTo>
                  <a:pt x="5043736" y="1060935"/>
                  <a:pt x="5050867" y="1068061"/>
                  <a:pt x="5050867" y="1077224"/>
                </a:cubicBezTo>
                <a:cubicBezTo>
                  <a:pt x="5050867" y="1086387"/>
                  <a:pt x="5043736" y="1093513"/>
                  <a:pt x="5034577" y="1093513"/>
                </a:cubicBezTo>
                <a:cubicBezTo>
                  <a:pt x="5025416" y="1093513"/>
                  <a:pt x="5018293" y="1086387"/>
                  <a:pt x="5018293" y="1077224"/>
                </a:cubicBezTo>
                <a:cubicBezTo>
                  <a:pt x="5018293" y="1068061"/>
                  <a:pt x="5025416" y="1060935"/>
                  <a:pt x="5034577" y="1060935"/>
                </a:cubicBezTo>
                <a:close/>
                <a:moveTo>
                  <a:pt x="4292388" y="1051765"/>
                </a:moveTo>
                <a:cubicBezTo>
                  <a:pt x="4297476" y="1051765"/>
                  <a:pt x="4302574" y="1056856"/>
                  <a:pt x="4302574" y="1061946"/>
                </a:cubicBezTo>
                <a:cubicBezTo>
                  <a:pt x="4302574" y="1068055"/>
                  <a:pt x="4297476" y="1072127"/>
                  <a:pt x="4292388" y="1072127"/>
                </a:cubicBezTo>
                <a:cubicBezTo>
                  <a:pt x="4286289" y="1072127"/>
                  <a:pt x="4282213" y="1068055"/>
                  <a:pt x="4282213" y="1061946"/>
                </a:cubicBezTo>
                <a:cubicBezTo>
                  <a:pt x="4282213" y="1055838"/>
                  <a:pt x="4287298" y="1051765"/>
                  <a:pt x="4292388" y="1051765"/>
                </a:cubicBezTo>
                <a:close/>
                <a:moveTo>
                  <a:pt x="7710152" y="1027306"/>
                </a:moveTo>
                <a:cubicBezTo>
                  <a:pt x="7715242" y="1028324"/>
                  <a:pt x="7719315" y="1031378"/>
                  <a:pt x="7719315" y="1036469"/>
                </a:cubicBezTo>
                <a:cubicBezTo>
                  <a:pt x="7719315" y="1041561"/>
                  <a:pt x="7715242" y="1045633"/>
                  <a:pt x="7710152" y="1045633"/>
                </a:cubicBezTo>
                <a:cubicBezTo>
                  <a:pt x="7705061" y="1045633"/>
                  <a:pt x="7700989" y="1041561"/>
                  <a:pt x="7700989" y="1036469"/>
                </a:cubicBezTo>
                <a:cubicBezTo>
                  <a:pt x="7700989" y="1031378"/>
                  <a:pt x="7705061" y="1027306"/>
                  <a:pt x="7710152" y="1027306"/>
                </a:cubicBezTo>
                <a:close/>
                <a:moveTo>
                  <a:pt x="1374422" y="1019163"/>
                </a:moveTo>
                <a:cubicBezTo>
                  <a:pt x="1376458" y="1019163"/>
                  <a:pt x="1379512" y="1022217"/>
                  <a:pt x="1379512" y="1024254"/>
                </a:cubicBezTo>
                <a:cubicBezTo>
                  <a:pt x="1379512" y="1027308"/>
                  <a:pt x="1377476" y="1029344"/>
                  <a:pt x="1374422" y="1029344"/>
                </a:cubicBezTo>
                <a:cubicBezTo>
                  <a:pt x="1371367" y="1029344"/>
                  <a:pt x="1369331" y="1027308"/>
                  <a:pt x="1369331" y="1024254"/>
                </a:cubicBezTo>
                <a:cubicBezTo>
                  <a:pt x="1369331" y="1021199"/>
                  <a:pt x="1371367" y="1019163"/>
                  <a:pt x="1374422" y="1019163"/>
                </a:cubicBezTo>
                <a:close/>
                <a:moveTo>
                  <a:pt x="1313392" y="992716"/>
                </a:moveTo>
                <a:cubicBezTo>
                  <a:pt x="1326627" y="992716"/>
                  <a:pt x="1335789" y="1002897"/>
                  <a:pt x="1335789" y="1015116"/>
                </a:cubicBezTo>
                <a:cubicBezTo>
                  <a:pt x="1335789" y="1027333"/>
                  <a:pt x="1325608" y="1037514"/>
                  <a:pt x="1313392" y="1037514"/>
                </a:cubicBezTo>
                <a:cubicBezTo>
                  <a:pt x="1301174" y="1037514"/>
                  <a:pt x="1290993" y="1027333"/>
                  <a:pt x="1290993" y="1015116"/>
                </a:cubicBezTo>
                <a:cubicBezTo>
                  <a:pt x="1290993" y="1002897"/>
                  <a:pt x="1301174" y="992716"/>
                  <a:pt x="1313392" y="992716"/>
                </a:cubicBezTo>
                <a:close/>
                <a:moveTo>
                  <a:pt x="5232076" y="980492"/>
                </a:moveTo>
                <a:cubicBezTo>
                  <a:pt x="5237160" y="980492"/>
                  <a:pt x="5241226" y="984565"/>
                  <a:pt x="5241226" y="989655"/>
                </a:cubicBezTo>
                <a:cubicBezTo>
                  <a:pt x="5241226" y="994746"/>
                  <a:pt x="5237160" y="998818"/>
                  <a:pt x="5232076" y="998818"/>
                </a:cubicBezTo>
                <a:cubicBezTo>
                  <a:pt x="5226985" y="998818"/>
                  <a:pt x="5222909" y="994746"/>
                  <a:pt x="5222909" y="989655"/>
                </a:cubicBezTo>
                <a:cubicBezTo>
                  <a:pt x="5222909" y="984565"/>
                  <a:pt x="5226985" y="980492"/>
                  <a:pt x="5232076" y="980492"/>
                </a:cubicBezTo>
                <a:close/>
                <a:moveTo>
                  <a:pt x="7707098" y="969283"/>
                </a:moveTo>
                <a:cubicBezTo>
                  <a:pt x="7719315" y="969283"/>
                  <a:pt x="7729496" y="979464"/>
                  <a:pt x="7729496" y="991681"/>
                </a:cubicBezTo>
                <a:cubicBezTo>
                  <a:pt x="7729496" y="1003898"/>
                  <a:pt x="7719315" y="1014079"/>
                  <a:pt x="7707098" y="1014079"/>
                </a:cubicBezTo>
                <a:cubicBezTo>
                  <a:pt x="7694880" y="1014079"/>
                  <a:pt x="7684699" y="1003898"/>
                  <a:pt x="7684699" y="991681"/>
                </a:cubicBezTo>
                <a:cubicBezTo>
                  <a:pt x="7684699" y="979464"/>
                  <a:pt x="7694880" y="969283"/>
                  <a:pt x="7707098" y="969283"/>
                </a:cubicBezTo>
                <a:close/>
                <a:moveTo>
                  <a:pt x="2975991" y="968282"/>
                </a:moveTo>
                <a:cubicBezTo>
                  <a:pt x="2982098" y="967773"/>
                  <a:pt x="2987187" y="969809"/>
                  <a:pt x="2990748" y="973373"/>
                </a:cubicBezTo>
                <a:lnTo>
                  <a:pt x="2994348" y="982533"/>
                </a:lnTo>
                <a:lnTo>
                  <a:pt x="3001424" y="979477"/>
                </a:lnTo>
                <a:cubicBezTo>
                  <a:pt x="3010589" y="979477"/>
                  <a:pt x="3018736" y="987623"/>
                  <a:pt x="3018736" y="996786"/>
                </a:cubicBezTo>
                <a:cubicBezTo>
                  <a:pt x="3018736" y="1005948"/>
                  <a:pt x="3010589" y="1014093"/>
                  <a:pt x="3001424" y="1014093"/>
                </a:cubicBezTo>
                <a:cubicBezTo>
                  <a:pt x="2996334" y="1014093"/>
                  <a:pt x="2992008" y="1012057"/>
                  <a:pt x="2988955" y="1008875"/>
                </a:cubicBezTo>
                <a:lnTo>
                  <a:pt x="2986581" y="1002939"/>
                </a:lnTo>
                <a:lnTo>
                  <a:pt x="2975991" y="1006971"/>
                </a:lnTo>
                <a:cubicBezTo>
                  <a:pt x="2964795" y="1006971"/>
                  <a:pt x="2955628" y="997808"/>
                  <a:pt x="2955628" y="987627"/>
                </a:cubicBezTo>
                <a:lnTo>
                  <a:pt x="2956229" y="986235"/>
                </a:lnTo>
                <a:lnTo>
                  <a:pt x="2954541" y="984547"/>
                </a:lnTo>
                <a:lnTo>
                  <a:pt x="2958789" y="980299"/>
                </a:lnTo>
                <a:lnTo>
                  <a:pt x="2961612" y="973754"/>
                </a:lnTo>
                <a:cubicBezTo>
                  <a:pt x="2965303" y="970318"/>
                  <a:pt x="2970392" y="968282"/>
                  <a:pt x="2975991" y="968282"/>
                </a:cubicBezTo>
                <a:close/>
                <a:moveTo>
                  <a:pt x="11050593" y="929590"/>
                </a:moveTo>
                <a:cubicBezTo>
                  <a:pt x="11058737" y="929590"/>
                  <a:pt x="11065865" y="936716"/>
                  <a:pt x="11065865" y="944862"/>
                </a:cubicBezTo>
                <a:cubicBezTo>
                  <a:pt x="11065865" y="953007"/>
                  <a:pt x="11058737" y="960134"/>
                  <a:pt x="11050593" y="960134"/>
                </a:cubicBezTo>
                <a:cubicBezTo>
                  <a:pt x="11042447" y="960134"/>
                  <a:pt x="11035321" y="953007"/>
                  <a:pt x="11035321" y="944862"/>
                </a:cubicBezTo>
                <a:cubicBezTo>
                  <a:pt x="11035321" y="936716"/>
                  <a:pt x="11042447" y="929590"/>
                  <a:pt x="11050593" y="929590"/>
                </a:cubicBezTo>
                <a:close/>
                <a:moveTo>
                  <a:pt x="8596932" y="919404"/>
                </a:moveTo>
                <a:cubicBezTo>
                  <a:pt x="8606095" y="920422"/>
                  <a:pt x="8614240" y="927549"/>
                  <a:pt x="8614240" y="936711"/>
                </a:cubicBezTo>
                <a:cubicBezTo>
                  <a:pt x="8614240" y="945875"/>
                  <a:pt x="8606095" y="954021"/>
                  <a:pt x="8596932" y="954021"/>
                </a:cubicBezTo>
                <a:cubicBezTo>
                  <a:pt x="8587769" y="954021"/>
                  <a:pt x="8579624" y="946893"/>
                  <a:pt x="8579624" y="936711"/>
                </a:cubicBezTo>
                <a:cubicBezTo>
                  <a:pt x="8579624" y="927549"/>
                  <a:pt x="8586751" y="919404"/>
                  <a:pt x="8596932" y="919404"/>
                </a:cubicBezTo>
                <a:close/>
                <a:moveTo>
                  <a:pt x="5332854" y="906151"/>
                </a:moveTo>
                <a:cubicBezTo>
                  <a:pt x="5336928" y="906151"/>
                  <a:pt x="5339980" y="909205"/>
                  <a:pt x="5339980" y="913278"/>
                </a:cubicBezTo>
                <a:cubicBezTo>
                  <a:pt x="5339980" y="917350"/>
                  <a:pt x="5336928" y="920405"/>
                  <a:pt x="5332854" y="920405"/>
                </a:cubicBezTo>
                <a:cubicBezTo>
                  <a:pt x="5328781" y="920405"/>
                  <a:pt x="5325727" y="917350"/>
                  <a:pt x="5325727" y="913278"/>
                </a:cubicBezTo>
                <a:cubicBezTo>
                  <a:pt x="5325727" y="909205"/>
                  <a:pt x="5328781" y="906151"/>
                  <a:pt x="5332854" y="906151"/>
                </a:cubicBezTo>
                <a:close/>
                <a:moveTo>
                  <a:pt x="4459325" y="895988"/>
                </a:moveTo>
                <a:cubicBezTo>
                  <a:pt x="4465436" y="895988"/>
                  <a:pt x="4470526" y="901080"/>
                  <a:pt x="4470526" y="907188"/>
                </a:cubicBezTo>
                <a:cubicBezTo>
                  <a:pt x="4470526" y="913297"/>
                  <a:pt x="4465436" y="918387"/>
                  <a:pt x="4459325" y="918387"/>
                </a:cubicBezTo>
                <a:cubicBezTo>
                  <a:pt x="4453218" y="918387"/>
                  <a:pt x="4448126" y="913297"/>
                  <a:pt x="4448126" y="907188"/>
                </a:cubicBezTo>
                <a:cubicBezTo>
                  <a:pt x="4448126" y="901080"/>
                  <a:pt x="4453218" y="895988"/>
                  <a:pt x="4459325" y="895988"/>
                </a:cubicBezTo>
                <a:close/>
                <a:moveTo>
                  <a:pt x="7826218" y="856284"/>
                </a:moveTo>
                <a:cubicBezTo>
                  <a:pt x="7830290" y="856284"/>
                  <a:pt x="7834363" y="860356"/>
                  <a:pt x="7834363" y="864429"/>
                </a:cubicBezTo>
                <a:cubicBezTo>
                  <a:pt x="7834363" y="868502"/>
                  <a:pt x="7830290" y="872574"/>
                  <a:pt x="7826218" y="872574"/>
                </a:cubicBezTo>
                <a:cubicBezTo>
                  <a:pt x="7821127" y="872574"/>
                  <a:pt x="7818073" y="868502"/>
                  <a:pt x="7818073" y="864429"/>
                </a:cubicBezTo>
                <a:cubicBezTo>
                  <a:pt x="7818073" y="860356"/>
                  <a:pt x="7822145" y="856284"/>
                  <a:pt x="7826218" y="856284"/>
                </a:cubicBezTo>
                <a:close/>
                <a:moveTo>
                  <a:pt x="4359551" y="850180"/>
                </a:moveTo>
                <a:cubicBezTo>
                  <a:pt x="4376859" y="850180"/>
                  <a:pt x="4392132" y="864433"/>
                  <a:pt x="4392132" y="882760"/>
                </a:cubicBezTo>
                <a:cubicBezTo>
                  <a:pt x="4392132" y="901085"/>
                  <a:pt x="4376859" y="915339"/>
                  <a:pt x="4359551" y="915339"/>
                </a:cubicBezTo>
                <a:cubicBezTo>
                  <a:pt x="4341223" y="915339"/>
                  <a:pt x="4326968" y="901085"/>
                  <a:pt x="4326968" y="882760"/>
                </a:cubicBezTo>
                <a:cubicBezTo>
                  <a:pt x="4326968" y="864433"/>
                  <a:pt x="4342242" y="850180"/>
                  <a:pt x="4359551" y="850180"/>
                </a:cubicBezTo>
                <a:close/>
                <a:moveTo>
                  <a:pt x="1986347" y="813521"/>
                </a:moveTo>
                <a:cubicBezTo>
                  <a:pt x="1990420" y="812503"/>
                  <a:pt x="1993475" y="815558"/>
                  <a:pt x="1993475" y="819630"/>
                </a:cubicBezTo>
                <a:cubicBezTo>
                  <a:pt x="1993475" y="823703"/>
                  <a:pt x="1990420" y="826757"/>
                  <a:pt x="1986347" y="826757"/>
                </a:cubicBezTo>
                <a:cubicBezTo>
                  <a:pt x="1982274" y="826757"/>
                  <a:pt x="1979220" y="823703"/>
                  <a:pt x="1979220" y="819630"/>
                </a:cubicBezTo>
                <a:cubicBezTo>
                  <a:pt x="1979220" y="815558"/>
                  <a:pt x="1982274" y="813521"/>
                  <a:pt x="1986347" y="813521"/>
                </a:cubicBezTo>
                <a:close/>
                <a:moveTo>
                  <a:pt x="927522" y="812507"/>
                </a:moveTo>
                <a:cubicBezTo>
                  <a:pt x="932612" y="812507"/>
                  <a:pt x="935667" y="816580"/>
                  <a:pt x="935667" y="820652"/>
                </a:cubicBezTo>
                <a:cubicBezTo>
                  <a:pt x="935667" y="824725"/>
                  <a:pt x="931594" y="828797"/>
                  <a:pt x="927522" y="828797"/>
                </a:cubicBezTo>
                <a:cubicBezTo>
                  <a:pt x="923449" y="828797"/>
                  <a:pt x="919377" y="824725"/>
                  <a:pt x="919377" y="820652"/>
                </a:cubicBezTo>
                <a:cubicBezTo>
                  <a:pt x="919377" y="816580"/>
                  <a:pt x="923449" y="812507"/>
                  <a:pt x="927522" y="812507"/>
                </a:cubicBezTo>
                <a:close/>
                <a:moveTo>
                  <a:pt x="3198942" y="766688"/>
                </a:moveTo>
                <a:cubicBezTo>
                  <a:pt x="3212177" y="766688"/>
                  <a:pt x="3222358" y="776869"/>
                  <a:pt x="3222358" y="790105"/>
                </a:cubicBezTo>
                <a:cubicBezTo>
                  <a:pt x="3222358" y="803340"/>
                  <a:pt x="3212177" y="813521"/>
                  <a:pt x="3198942" y="813521"/>
                </a:cubicBezTo>
                <a:cubicBezTo>
                  <a:pt x="3185705" y="813521"/>
                  <a:pt x="3175523" y="803340"/>
                  <a:pt x="3175523" y="790105"/>
                </a:cubicBezTo>
                <a:cubicBezTo>
                  <a:pt x="3175523" y="777887"/>
                  <a:pt x="3185705" y="766688"/>
                  <a:pt x="3198942" y="766688"/>
                </a:cubicBezTo>
                <a:close/>
                <a:moveTo>
                  <a:pt x="994706" y="754471"/>
                </a:moveTo>
                <a:cubicBezTo>
                  <a:pt x="1004886" y="754471"/>
                  <a:pt x="1014049" y="762616"/>
                  <a:pt x="1014049" y="772797"/>
                </a:cubicBezTo>
                <a:cubicBezTo>
                  <a:pt x="1014049" y="782978"/>
                  <a:pt x="1005905" y="791123"/>
                  <a:pt x="994706" y="791123"/>
                </a:cubicBezTo>
                <a:cubicBezTo>
                  <a:pt x="984525" y="791123"/>
                  <a:pt x="975362" y="782978"/>
                  <a:pt x="975362" y="772797"/>
                </a:cubicBezTo>
                <a:cubicBezTo>
                  <a:pt x="975362" y="762616"/>
                  <a:pt x="983507" y="754471"/>
                  <a:pt x="994706" y="754471"/>
                </a:cubicBezTo>
                <a:close/>
                <a:moveTo>
                  <a:pt x="4060267" y="751418"/>
                </a:moveTo>
                <a:cubicBezTo>
                  <a:pt x="4064340" y="752436"/>
                  <a:pt x="4066377" y="754473"/>
                  <a:pt x="4066377" y="757527"/>
                </a:cubicBezTo>
                <a:cubicBezTo>
                  <a:pt x="4066377" y="760581"/>
                  <a:pt x="4064340" y="763636"/>
                  <a:pt x="4060267" y="763636"/>
                </a:cubicBezTo>
                <a:cubicBezTo>
                  <a:pt x="4057212" y="763636"/>
                  <a:pt x="4054157" y="761599"/>
                  <a:pt x="4054157" y="757527"/>
                </a:cubicBezTo>
                <a:cubicBezTo>
                  <a:pt x="4054157" y="754473"/>
                  <a:pt x="4057212" y="751418"/>
                  <a:pt x="4060267" y="751418"/>
                </a:cubicBezTo>
                <a:close/>
                <a:moveTo>
                  <a:pt x="1145336" y="742230"/>
                </a:moveTo>
                <a:cubicBezTo>
                  <a:pt x="1146354" y="742230"/>
                  <a:pt x="1148391" y="743248"/>
                  <a:pt x="1148391" y="745285"/>
                </a:cubicBezTo>
                <a:cubicBezTo>
                  <a:pt x="1148391" y="747321"/>
                  <a:pt x="1147373" y="748339"/>
                  <a:pt x="1145336" y="748339"/>
                </a:cubicBezTo>
                <a:cubicBezTo>
                  <a:pt x="1143300" y="748339"/>
                  <a:pt x="1142282" y="747321"/>
                  <a:pt x="1142282" y="745285"/>
                </a:cubicBezTo>
                <a:cubicBezTo>
                  <a:pt x="1142282" y="743248"/>
                  <a:pt x="1143300" y="742230"/>
                  <a:pt x="1145336" y="742230"/>
                </a:cubicBezTo>
                <a:close/>
                <a:moveTo>
                  <a:pt x="5388870" y="739199"/>
                </a:moveTo>
                <a:cubicBezTo>
                  <a:pt x="5399050" y="739199"/>
                  <a:pt x="5406181" y="747344"/>
                  <a:pt x="5406181" y="756506"/>
                </a:cubicBezTo>
                <a:cubicBezTo>
                  <a:pt x="5406181" y="766687"/>
                  <a:pt x="5398035" y="773814"/>
                  <a:pt x="5388870" y="773814"/>
                </a:cubicBezTo>
                <a:cubicBezTo>
                  <a:pt x="5378693" y="773814"/>
                  <a:pt x="5371564" y="765670"/>
                  <a:pt x="5371564" y="756506"/>
                </a:cubicBezTo>
                <a:cubicBezTo>
                  <a:pt x="5371564" y="746326"/>
                  <a:pt x="5379710" y="739199"/>
                  <a:pt x="5388870" y="739199"/>
                </a:cubicBezTo>
                <a:close/>
                <a:moveTo>
                  <a:pt x="11597322" y="735130"/>
                </a:moveTo>
                <a:cubicBezTo>
                  <a:pt x="11619721" y="736148"/>
                  <a:pt x="11638046" y="753456"/>
                  <a:pt x="11638046" y="775855"/>
                </a:cubicBezTo>
                <a:cubicBezTo>
                  <a:pt x="11638046" y="798253"/>
                  <a:pt x="11619721" y="816579"/>
                  <a:pt x="11597322" y="816579"/>
                </a:cubicBezTo>
                <a:cubicBezTo>
                  <a:pt x="11574924" y="816579"/>
                  <a:pt x="11556597" y="798253"/>
                  <a:pt x="11556597" y="775855"/>
                </a:cubicBezTo>
                <a:cubicBezTo>
                  <a:pt x="11556597" y="753456"/>
                  <a:pt x="11574924" y="735130"/>
                  <a:pt x="11597322" y="735130"/>
                </a:cubicBezTo>
                <a:close/>
                <a:moveTo>
                  <a:pt x="8627475" y="728007"/>
                </a:moveTo>
                <a:cubicBezTo>
                  <a:pt x="8640710" y="728007"/>
                  <a:pt x="8651909" y="739206"/>
                  <a:pt x="8651909" y="751424"/>
                </a:cubicBezTo>
                <a:cubicBezTo>
                  <a:pt x="8651909" y="764659"/>
                  <a:pt x="8640710" y="774840"/>
                  <a:pt x="8627475" y="774840"/>
                </a:cubicBezTo>
                <a:cubicBezTo>
                  <a:pt x="8614239" y="774840"/>
                  <a:pt x="8603040" y="764659"/>
                  <a:pt x="8603040" y="751424"/>
                </a:cubicBezTo>
                <a:cubicBezTo>
                  <a:pt x="8603040" y="738188"/>
                  <a:pt x="8614239" y="728007"/>
                  <a:pt x="8627475" y="728007"/>
                </a:cubicBezTo>
                <a:close/>
                <a:moveTo>
                  <a:pt x="172017" y="700487"/>
                </a:moveTo>
                <a:cubicBezTo>
                  <a:pt x="175071" y="700487"/>
                  <a:pt x="178125" y="703542"/>
                  <a:pt x="178125" y="706596"/>
                </a:cubicBezTo>
                <a:cubicBezTo>
                  <a:pt x="178125" y="709650"/>
                  <a:pt x="175071" y="712705"/>
                  <a:pt x="172017" y="712705"/>
                </a:cubicBezTo>
                <a:cubicBezTo>
                  <a:pt x="168962" y="712705"/>
                  <a:pt x="165908" y="709650"/>
                  <a:pt x="165908" y="706596"/>
                </a:cubicBezTo>
                <a:cubicBezTo>
                  <a:pt x="165908" y="703542"/>
                  <a:pt x="168962" y="700487"/>
                  <a:pt x="172017" y="700487"/>
                </a:cubicBezTo>
                <a:close/>
                <a:moveTo>
                  <a:pt x="2623699" y="688293"/>
                </a:moveTo>
                <a:cubicBezTo>
                  <a:pt x="2632862" y="688293"/>
                  <a:pt x="2639989" y="695420"/>
                  <a:pt x="2639989" y="704583"/>
                </a:cubicBezTo>
                <a:cubicBezTo>
                  <a:pt x="2639989" y="713746"/>
                  <a:pt x="2632862" y="719855"/>
                  <a:pt x="2623699" y="719855"/>
                </a:cubicBezTo>
                <a:cubicBezTo>
                  <a:pt x="2614535" y="719855"/>
                  <a:pt x="2607408" y="712728"/>
                  <a:pt x="2607408" y="704583"/>
                </a:cubicBezTo>
                <a:cubicBezTo>
                  <a:pt x="2607408" y="695420"/>
                  <a:pt x="2614535" y="688293"/>
                  <a:pt x="2623699" y="688293"/>
                </a:cubicBezTo>
                <a:close/>
                <a:moveTo>
                  <a:pt x="1419236" y="677084"/>
                </a:moveTo>
                <a:cubicBezTo>
                  <a:pt x="1428399" y="678102"/>
                  <a:pt x="1435526" y="684211"/>
                  <a:pt x="1435526" y="693374"/>
                </a:cubicBezTo>
                <a:cubicBezTo>
                  <a:pt x="1435526" y="702537"/>
                  <a:pt x="1428399" y="709664"/>
                  <a:pt x="1419236" y="709664"/>
                </a:cubicBezTo>
                <a:cubicBezTo>
                  <a:pt x="1410073" y="709664"/>
                  <a:pt x="1402946" y="702537"/>
                  <a:pt x="1402946" y="693374"/>
                </a:cubicBezTo>
                <a:cubicBezTo>
                  <a:pt x="1402946" y="684211"/>
                  <a:pt x="1410073" y="677084"/>
                  <a:pt x="1419236" y="677084"/>
                </a:cubicBezTo>
                <a:close/>
                <a:moveTo>
                  <a:pt x="221959" y="674041"/>
                </a:moveTo>
                <a:cubicBezTo>
                  <a:pt x="230104" y="674041"/>
                  <a:pt x="236212" y="680149"/>
                  <a:pt x="236212" y="688294"/>
                </a:cubicBezTo>
                <a:cubicBezTo>
                  <a:pt x="236212" y="695421"/>
                  <a:pt x="230104" y="702548"/>
                  <a:pt x="221959" y="702548"/>
                </a:cubicBezTo>
                <a:cubicBezTo>
                  <a:pt x="213814" y="702548"/>
                  <a:pt x="207705" y="696439"/>
                  <a:pt x="207705" y="688294"/>
                </a:cubicBezTo>
                <a:cubicBezTo>
                  <a:pt x="207705" y="681168"/>
                  <a:pt x="213814" y="674041"/>
                  <a:pt x="221959" y="674041"/>
                </a:cubicBezTo>
                <a:close/>
                <a:moveTo>
                  <a:pt x="2549321" y="666891"/>
                </a:moveTo>
                <a:cubicBezTo>
                  <a:pt x="2552375" y="666891"/>
                  <a:pt x="2555429" y="668927"/>
                  <a:pt x="2555429" y="673000"/>
                </a:cubicBezTo>
                <a:cubicBezTo>
                  <a:pt x="2555429" y="676054"/>
                  <a:pt x="2552375" y="679109"/>
                  <a:pt x="2549321" y="679109"/>
                </a:cubicBezTo>
                <a:cubicBezTo>
                  <a:pt x="2546266" y="679109"/>
                  <a:pt x="2543212" y="676054"/>
                  <a:pt x="2543212" y="673000"/>
                </a:cubicBezTo>
                <a:cubicBezTo>
                  <a:pt x="2543212" y="669945"/>
                  <a:pt x="2546266" y="666891"/>
                  <a:pt x="2549321" y="666891"/>
                </a:cubicBezTo>
                <a:close/>
                <a:moveTo>
                  <a:pt x="1138277" y="663865"/>
                </a:moveTo>
                <a:cubicBezTo>
                  <a:pt x="1143368" y="663865"/>
                  <a:pt x="1148458" y="667937"/>
                  <a:pt x="1148458" y="674046"/>
                </a:cubicBezTo>
                <a:cubicBezTo>
                  <a:pt x="1148458" y="680155"/>
                  <a:pt x="1143368" y="684227"/>
                  <a:pt x="1138277" y="684227"/>
                </a:cubicBezTo>
                <a:cubicBezTo>
                  <a:pt x="1132168" y="684227"/>
                  <a:pt x="1128096" y="679137"/>
                  <a:pt x="1128096" y="674046"/>
                </a:cubicBezTo>
                <a:cubicBezTo>
                  <a:pt x="1128096" y="667937"/>
                  <a:pt x="1133187" y="663865"/>
                  <a:pt x="1138277" y="663865"/>
                </a:cubicBezTo>
                <a:close/>
                <a:moveTo>
                  <a:pt x="4785103" y="656710"/>
                </a:moveTo>
                <a:cubicBezTo>
                  <a:pt x="4787140" y="656710"/>
                  <a:pt x="4789176" y="658746"/>
                  <a:pt x="4789176" y="660782"/>
                </a:cubicBezTo>
                <a:cubicBezTo>
                  <a:pt x="4789176" y="662819"/>
                  <a:pt x="4787140" y="664855"/>
                  <a:pt x="4785103" y="664855"/>
                </a:cubicBezTo>
                <a:cubicBezTo>
                  <a:pt x="4783067" y="664855"/>
                  <a:pt x="4781032" y="662819"/>
                  <a:pt x="4781032" y="660782"/>
                </a:cubicBezTo>
                <a:cubicBezTo>
                  <a:pt x="4781032" y="658746"/>
                  <a:pt x="4783067" y="656710"/>
                  <a:pt x="4785103" y="656710"/>
                </a:cubicBezTo>
                <a:close/>
                <a:moveTo>
                  <a:pt x="6443616" y="651641"/>
                </a:moveTo>
                <a:cubicBezTo>
                  <a:pt x="6450742" y="651641"/>
                  <a:pt x="6455832" y="656732"/>
                  <a:pt x="6455832" y="663859"/>
                </a:cubicBezTo>
                <a:cubicBezTo>
                  <a:pt x="6455832" y="670985"/>
                  <a:pt x="6450742" y="676076"/>
                  <a:pt x="6443616" y="676076"/>
                </a:cubicBezTo>
                <a:cubicBezTo>
                  <a:pt x="6436489" y="676076"/>
                  <a:pt x="6431398" y="670985"/>
                  <a:pt x="6431398" y="663859"/>
                </a:cubicBezTo>
                <a:cubicBezTo>
                  <a:pt x="6431398" y="656732"/>
                  <a:pt x="6436489" y="651641"/>
                  <a:pt x="6443616" y="651641"/>
                </a:cubicBezTo>
                <a:close/>
                <a:moveTo>
                  <a:pt x="3110366" y="648590"/>
                </a:moveTo>
                <a:cubicBezTo>
                  <a:pt x="3118511" y="648590"/>
                  <a:pt x="3124621" y="654698"/>
                  <a:pt x="3124621" y="662844"/>
                </a:cubicBezTo>
                <a:cubicBezTo>
                  <a:pt x="3124621" y="670988"/>
                  <a:pt x="3118511" y="677097"/>
                  <a:pt x="3110366" y="677097"/>
                </a:cubicBezTo>
                <a:cubicBezTo>
                  <a:pt x="3102224" y="677097"/>
                  <a:pt x="3096114" y="670988"/>
                  <a:pt x="3096114" y="662844"/>
                </a:cubicBezTo>
                <a:cubicBezTo>
                  <a:pt x="3096114" y="654698"/>
                  <a:pt x="3102224" y="648590"/>
                  <a:pt x="3110366" y="648590"/>
                </a:cubicBezTo>
                <a:close/>
                <a:moveTo>
                  <a:pt x="4397201" y="629220"/>
                </a:moveTo>
                <a:cubicBezTo>
                  <a:pt x="4399238" y="629220"/>
                  <a:pt x="4401274" y="631256"/>
                  <a:pt x="4401274" y="633293"/>
                </a:cubicBezTo>
                <a:cubicBezTo>
                  <a:pt x="4401274" y="635329"/>
                  <a:pt x="4399238" y="637365"/>
                  <a:pt x="4397201" y="637365"/>
                </a:cubicBezTo>
                <a:cubicBezTo>
                  <a:pt x="4395165" y="637365"/>
                  <a:pt x="4393129" y="635329"/>
                  <a:pt x="4393129" y="633293"/>
                </a:cubicBezTo>
                <a:cubicBezTo>
                  <a:pt x="4393129" y="631256"/>
                  <a:pt x="4395165" y="629220"/>
                  <a:pt x="4397201" y="629220"/>
                </a:cubicBezTo>
                <a:close/>
                <a:moveTo>
                  <a:pt x="743181" y="564060"/>
                </a:moveTo>
                <a:cubicBezTo>
                  <a:pt x="746235" y="564060"/>
                  <a:pt x="748271" y="566096"/>
                  <a:pt x="748271" y="568132"/>
                </a:cubicBezTo>
                <a:cubicBezTo>
                  <a:pt x="748271" y="570169"/>
                  <a:pt x="746235" y="572205"/>
                  <a:pt x="743181" y="572205"/>
                </a:cubicBezTo>
                <a:cubicBezTo>
                  <a:pt x="740125" y="572205"/>
                  <a:pt x="738090" y="570169"/>
                  <a:pt x="738090" y="568132"/>
                </a:cubicBezTo>
                <a:cubicBezTo>
                  <a:pt x="738090" y="566096"/>
                  <a:pt x="740125" y="564060"/>
                  <a:pt x="743181" y="564060"/>
                </a:cubicBezTo>
                <a:close/>
                <a:moveTo>
                  <a:pt x="5325756" y="552890"/>
                </a:moveTo>
                <a:cubicBezTo>
                  <a:pt x="5355285" y="552890"/>
                  <a:pt x="5378697" y="576306"/>
                  <a:pt x="5378697" y="604813"/>
                </a:cubicBezTo>
                <a:cubicBezTo>
                  <a:pt x="5378697" y="633320"/>
                  <a:pt x="5355285" y="656737"/>
                  <a:pt x="5325756" y="656737"/>
                </a:cubicBezTo>
                <a:cubicBezTo>
                  <a:pt x="5296228" y="656737"/>
                  <a:pt x="5272813" y="633320"/>
                  <a:pt x="5272813" y="604813"/>
                </a:cubicBezTo>
                <a:cubicBezTo>
                  <a:pt x="5272813" y="576306"/>
                  <a:pt x="5296228" y="552890"/>
                  <a:pt x="5325756" y="552890"/>
                </a:cubicBezTo>
                <a:close/>
                <a:moveTo>
                  <a:pt x="777848" y="531504"/>
                </a:moveTo>
                <a:cubicBezTo>
                  <a:pt x="788028" y="532522"/>
                  <a:pt x="797192" y="540667"/>
                  <a:pt x="797192" y="550848"/>
                </a:cubicBezTo>
                <a:cubicBezTo>
                  <a:pt x="797192" y="562048"/>
                  <a:pt x="788028" y="570192"/>
                  <a:pt x="777848" y="570192"/>
                </a:cubicBezTo>
                <a:cubicBezTo>
                  <a:pt x="766649" y="570192"/>
                  <a:pt x="758504" y="562048"/>
                  <a:pt x="758504" y="550848"/>
                </a:cubicBezTo>
                <a:cubicBezTo>
                  <a:pt x="758504" y="540667"/>
                  <a:pt x="767667" y="531504"/>
                  <a:pt x="777848" y="531504"/>
                </a:cubicBezTo>
                <a:close/>
                <a:moveTo>
                  <a:pt x="10168903" y="524376"/>
                </a:moveTo>
                <a:cubicBezTo>
                  <a:pt x="10172976" y="524376"/>
                  <a:pt x="10175013" y="527430"/>
                  <a:pt x="10175013" y="530485"/>
                </a:cubicBezTo>
                <a:cubicBezTo>
                  <a:pt x="10175013" y="533539"/>
                  <a:pt x="10171958" y="536594"/>
                  <a:pt x="10168903" y="536594"/>
                </a:cubicBezTo>
                <a:cubicBezTo>
                  <a:pt x="10165849" y="536594"/>
                  <a:pt x="10162795" y="533539"/>
                  <a:pt x="10162795" y="530485"/>
                </a:cubicBezTo>
                <a:cubicBezTo>
                  <a:pt x="10162795" y="527430"/>
                  <a:pt x="10165849" y="524376"/>
                  <a:pt x="10168903" y="524376"/>
                </a:cubicBezTo>
                <a:close/>
                <a:moveTo>
                  <a:pt x="6053676" y="522319"/>
                </a:moveTo>
                <a:cubicBezTo>
                  <a:pt x="6056730" y="522319"/>
                  <a:pt x="6058766" y="524355"/>
                  <a:pt x="6058766" y="527410"/>
                </a:cubicBezTo>
                <a:cubicBezTo>
                  <a:pt x="6058766" y="530464"/>
                  <a:pt x="6056730" y="532500"/>
                  <a:pt x="6053676" y="532500"/>
                </a:cubicBezTo>
                <a:cubicBezTo>
                  <a:pt x="6050621" y="532500"/>
                  <a:pt x="6048585" y="530464"/>
                  <a:pt x="6048585" y="527410"/>
                </a:cubicBezTo>
                <a:cubicBezTo>
                  <a:pt x="6048585" y="524355"/>
                  <a:pt x="6050621" y="522319"/>
                  <a:pt x="6053676" y="522319"/>
                </a:cubicBezTo>
                <a:close/>
                <a:moveTo>
                  <a:pt x="2166508" y="516210"/>
                </a:moveTo>
                <a:cubicBezTo>
                  <a:pt x="2167526" y="516210"/>
                  <a:pt x="2168544" y="516210"/>
                  <a:pt x="2168544" y="518246"/>
                </a:cubicBezTo>
                <a:cubicBezTo>
                  <a:pt x="2168544" y="519264"/>
                  <a:pt x="2167526" y="520282"/>
                  <a:pt x="2166508" y="520282"/>
                </a:cubicBezTo>
                <a:cubicBezTo>
                  <a:pt x="2165490" y="520282"/>
                  <a:pt x="2164472" y="519264"/>
                  <a:pt x="2164472" y="518246"/>
                </a:cubicBezTo>
                <a:cubicBezTo>
                  <a:pt x="2164472" y="517228"/>
                  <a:pt x="2165490" y="516210"/>
                  <a:pt x="2166508" y="516210"/>
                </a:cubicBezTo>
                <a:close/>
                <a:moveTo>
                  <a:pt x="8592859" y="508092"/>
                </a:moveTo>
                <a:cubicBezTo>
                  <a:pt x="8606094" y="508092"/>
                  <a:pt x="8617294" y="519292"/>
                  <a:pt x="8617294" y="532528"/>
                </a:cubicBezTo>
                <a:cubicBezTo>
                  <a:pt x="8617294" y="545762"/>
                  <a:pt x="8606094" y="556963"/>
                  <a:pt x="8592859" y="556963"/>
                </a:cubicBezTo>
                <a:cubicBezTo>
                  <a:pt x="8579624" y="556963"/>
                  <a:pt x="8568424" y="545762"/>
                  <a:pt x="8568424" y="532528"/>
                </a:cubicBezTo>
                <a:cubicBezTo>
                  <a:pt x="8568424" y="519292"/>
                  <a:pt x="8579624" y="508092"/>
                  <a:pt x="8592859" y="508092"/>
                </a:cubicBezTo>
                <a:close/>
                <a:moveTo>
                  <a:pt x="6066913" y="493836"/>
                </a:moveTo>
                <a:cubicBezTo>
                  <a:pt x="6074039" y="493836"/>
                  <a:pt x="6081166" y="499945"/>
                  <a:pt x="6081166" y="508090"/>
                </a:cubicBezTo>
                <a:cubicBezTo>
                  <a:pt x="6081166" y="516235"/>
                  <a:pt x="6075057" y="522343"/>
                  <a:pt x="6066913" y="522343"/>
                </a:cubicBezTo>
                <a:cubicBezTo>
                  <a:pt x="6058767" y="522343"/>
                  <a:pt x="6052659" y="516235"/>
                  <a:pt x="6052659" y="508090"/>
                </a:cubicBezTo>
                <a:cubicBezTo>
                  <a:pt x="6052659" y="499945"/>
                  <a:pt x="6058767" y="493836"/>
                  <a:pt x="6066913" y="493836"/>
                </a:cubicBezTo>
                <a:close/>
                <a:moveTo>
                  <a:pt x="6723597" y="480603"/>
                </a:moveTo>
                <a:cubicBezTo>
                  <a:pt x="6734796" y="480603"/>
                  <a:pt x="6743960" y="489766"/>
                  <a:pt x="6743960" y="500965"/>
                </a:cubicBezTo>
                <a:cubicBezTo>
                  <a:pt x="6743960" y="512164"/>
                  <a:pt x="6734796" y="521329"/>
                  <a:pt x="6723597" y="521329"/>
                </a:cubicBezTo>
                <a:cubicBezTo>
                  <a:pt x="6712398" y="521329"/>
                  <a:pt x="6703235" y="512164"/>
                  <a:pt x="6703235" y="500965"/>
                </a:cubicBezTo>
                <a:cubicBezTo>
                  <a:pt x="6703235" y="489766"/>
                  <a:pt x="6712398" y="480603"/>
                  <a:pt x="6723597" y="480603"/>
                </a:cubicBezTo>
                <a:close/>
                <a:moveTo>
                  <a:pt x="10992560" y="476531"/>
                </a:moveTo>
                <a:cubicBezTo>
                  <a:pt x="10995614" y="476531"/>
                  <a:pt x="10997650" y="478567"/>
                  <a:pt x="10997650" y="481622"/>
                </a:cubicBezTo>
                <a:cubicBezTo>
                  <a:pt x="10997650" y="484676"/>
                  <a:pt x="10995614" y="486712"/>
                  <a:pt x="10992560" y="486712"/>
                </a:cubicBezTo>
                <a:cubicBezTo>
                  <a:pt x="10989506" y="486712"/>
                  <a:pt x="10987469" y="484676"/>
                  <a:pt x="10987469" y="481622"/>
                </a:cubicBezTo>
                <a:cubicBezTo>
                  <a:pt x="10987469" y="478567"/>
                  <a:pt x="10989506" y="476531"/>
                  <a:pt x="10992560" y="476531"/>
                </a:cubicBezTo>
                <a:close/>
                <a:moveTo>
                  <a:pt x="3592921" y="475498"/>
                </a:moveTo>
                <a:cubicBezTo>
                  <a:pt x="3641788" y="475498"/>
                  <a:pt x="3681491" y="515204"/>
                  <a:pt x="3681491" y="563056"/>
                </a:cubicBezTo>
                <a:cubicBezTo>
                  <a:pt x="3681491" y="611926"/>
                  <a:pt x="3641788" y="650613"/>
                  <a:pt x="3592921" y="650613"/>
                </a:cubicBezTo>
                <a:cubicBezTo>
                  <a:pt x="3544054" y="650613"/>
                  <a:pt x="3504350" y="610906"/>
                  <a:pt x="3504350" y="563056"/>
                </a:cubicBezTo>
                <a:cubicBezTo>
                  <a:pt x="3504350" y="514186"/>
                  <a:pt x="3544054" y="475498"/>
                  <a:pt x="3592921" y="475498"/>
                </a:cubicBezTo>
                <a:close/>
                <a:moveTo>
                  <a:pt x="4326963" y="471433"/>
                </a:moveTo>
                <a:cubicBezTo>
                  <a:pt x="4337144" y="471433"/>
                  <a:pt x="4346306" y="480596"/>
                  <a:pt x="4346306" y="490777"/>
                </a:cubicBezTo>
                <a:cubicBezTo>
                  <a:pt x="4346306" y="500959"/>
                  <a:pt x="4338162" y="510122"/>
                  <a:pt x="4326963" y="510122"/>
                </a:cubicBezTo>
                <a:cubicBezTo>
                  <a:pt x="4316781" y="510122"/>
                  <a:pt x="4307663" y="501977"/>
                  <a:pt x="4307663" y="490777"/>
                </a:cubicBezTo>
                <a:cubicBezTo>
                  <a:pt x="4307663" y="480596"/>
                  <a:pt x="4315762" y="471433"/>
                  <a:pt x="4326963" y="471433"/>
                </a:cubicBezTo>
                <a:close/>
                <a:moveTo>
                  <a:pt x="427563" y="469375"/>
                </a:moveTo>
                <a:cubicBezTo>
                  <a:pt x="427563" y="469375"/>
                  <a:pt x="428581" y="470393"/>
                  <a:pt x="428581" y="470393"/>
                </a:cubicBezTo>
                <a:cubicBezTo>
                  <a:pt x="428581" y="471411"/>
                  <a:pt x="427563" y="471411"/>
                  <a:pt x="427563" y="471411"/>
                </a:cubicBezTo>
                <a:cubicBezTo>
                  <a:pt x="426545" y="471411"/>
                  <a:pt x="426545" y="470393"/>
                  <a:pt x="426545" y="470393"/>
                </a:cubicBezTo>
                <a:cubicBezTo>
                  <a:pt x="426545" y="469375"/>
                  <a:pt x="427563" y="469375"/>
                  <a:pt x="427563" y="469375"/>
                </a:cubicBezTo>
                <a:close/>
                <a:moveTo>
                  <a:pt x="2938242" y="457159"/>
                </a:moveTo>
                <a:cubicBezTo>
                  <a:pt x="2942314" y="457159"/>
                  <a:pt x="2944351" y="459195"/>
                  <a:pt x="2944351" y="462250"/>
                </a:cubicBezTo>
                <a:cubicBezTo>
                  <a:pt x="2944351" y="465304"/>
                  <a:pt x="2942314" y="467340"/>
                  <a:pt x="2938242" y="467340"/>
                </a:cubicBezTo>
                <a:cubicBezTo>
                  <a:pt x="2935187" y="467340"/>
                  <a:pt x="2932133" y="465304"/>
                  <a:pt x="2932133" y="462250"/>
                </a:cubicBezTo>
                <a:cubicBezTo>
                  <a:pt x="2932133" y="459195"/>
                  <a:pt x="2934169" y="457159"/>
                  <a:pt x="2938242" y="457159"/>
                </a:cubicBezTo>
                <a:close/>
                <a:moveTo>
                  <a:pt x="2512732" y="403224"/>
                </a:moveTo>
                <a:cubicBezTo>
                  <a:pt x="2515786" y="403224"/>
                  <a:pt x="2518840" y="406278"/>
                  <a:pt x="2518840" y="409333"/>
                </a:cubicBezTo>
                <a:cubicBezTo>
                  <a:pt x="2518840" y="412387"/>
                  <a:pt x="2516804" y="415441"/>
                  <a:pt x="2512732" y="415441"/>
                </a:cubicBezTo>
                <a:cubicBezTo>
                  <a:pt x="2509677" y="415441"/>
                  <a:pt x="2506624" y="413405"/>
                  <a:pt x="2506624" y="409333"/>
                </a:cubicBezTo>
                <a:cubicBezTo>
                  <a:pt x="2506624" y="406278"/>
                  <a:pt x="2508660" y="403224"/>
                  <a:pt x="2512732" y="403224"/>
                </a:cubicBezTo>
                <a:close/>
                <a:moveTo>
                  <a:pt x="5816456" y="403200"/>
                </a:moveTo>
                <a:cubicBezTo>
                  <a:pt x="5821546" y="403200"/>
                  <a:pt x="5825619" y="407272"/>
                  <a:pt x="5825619" y="412363"/>
                </a:cubicBezTo>
                <a:cubicBezTo>
                  <a:pt x="5825619" y="417454"/>
                  <a:pt x="5821546" y="421526"/>
                  <a:pt x="5816456" y="421526"/>
                </a:cubicBezTo>
                <a:cubicBezTo>
                  <a:pt x="5811365" y="421526"/>
                  <a:pt x="5807293" y="417454"/>
                  <a:pt x="5807293" y="412363"/>
                </a:cubicBezTo>
                <a:cubicBezTo>
                  <a:pt x="5807293" y="407272"/>
                  <a:pt x="5811365" y="403200"/>
                  <a:pt x="5816456" y="403200"/>
                </a:cubicBezTo>
                <a:close/>
                <a:moveTo>
                  <a:pt x="8714015" y="402208"/>
                </a:moveTo>
                <a:cubicBezTo>
                  <a:pt x="8719106" y="402208"/>
                  <a:pt x="8722160" y="406280"/>
                  <a:pt x="8722160" y="410353"/>
                </a:cubicBezTo>
                <a:cubicBezTo>
                  <a:pt x="8722160" y="414426"/>
                  <a:pt x="8718088" y="418498"/>
                  <a:pt x="8714015" y="418498"/>
                </a:cubicBezTo>
                <a:cubicBezTo>
                  <a:pt x="8709943" y="418498"/>
                  <a:pt x="8705870" y="414426"/>
                  <a:pt x="8705870" y="410353"/>
                </a:cubicBezTo>
                <a:cubicBezTo>
                  <a:pt x="8705870" y="406280"/>
                  <a:pt x="8709943" y="402208"/>
                  <a:pt x="8714015" y="402208"/>
                </a:cubicBezTo>
                <a:close/>
                <a:moveTo>
                  <a:pt x="9278052" y="383876"/>
                </a:moveTo>
                <a:cubicBezTo>
                  <a:pt x="9279070" y="383876"/>
                  <a:pt x="9279070" y="384894"/>
                  <a:pt x="9279070" y="384894"/>
                </a:cubicBezTo>
                <a:cubicBezTo>
                  <a:pt x="9279070" y="385912"/>
                  <a:pt x="9278052" y="385912"/>
                  <a:pt x="9278052" y="385912"/>
                </a:cubicBezTo>
                <a:cubicBezTo>
                  <a:pt x="9277034" y="385912"/>
                  <a:pt x="9277034" y="384894"/>
                  <a:pt x="9277034" y="384894"/>
                </a:cubicBezTo>
                <a:cubicBezTo>
                  <a:pt x="9277034" y="383876"/>
                  <a:pt x="9278052" y="383876"/>
                  <a:pt x="9278052" y="383876"/>
                </a:cubicBezTo>
                <a:close/>
                <a:moveTo>
                  <a:pt x="8419779" y="378786"/>
                </a:moveTo>
                <a:cubicBezTo>
                  <a:pt x="8426906" y="378786"/>
                  <a:pt x="8434033" y="384894"/>
                  <a:pt x="8434033" y="393040"/>
                </a:cubicBezTo>
                <a:cubicBezTo>
                  <a:pt x="8434033" y="401184"/>
                  <a:pt x="8427924" y="407293"/>
                  <a:pt x="8419779" y="407293"/>
                </a:cubicBezTo>
                <a:cubicBezTo>
                  <a:pt x="8411634" y="407293"/>
                  <a:pt x="8405525" y="401184"/>
                  <a:pt x="8405525" y="393040"/>
                </a:cubicBezTo>
                <a:cubicBezTo>
                  <a:pt x="8405525" y="384894"/>
                  <a:pt x="8411634" y="378786"/>
                  <a:pt x="8419779" y="378786"/>
                </a:cubicBezTo>
                <a:close/>
                <a:moveTo>
                  <a:pt x="4043916" y="366546"/>
                </a:moveTo>
                <a:cubicBezTo>
                  <a:pt x="4053080" y="366546"/>
                  <a:pt x="4059189" y="372655"/>
                  <a:pt x="4059189" y="381818"/>
                </a:cubicBezTo>
                <a:cubicBezTo>
                  <a:pt x="4059189" y="389963"/>
                  <a:pt x="4052062" y="397090"/>
                  <a:pt x="4043916" y="397090"/>
                </a:cubicBezTo>
                <a:cubicBezTo>
                  <a:pt x="4035771" y="397090"/>
                  <a:pt x="4028645" y="389963"/>
                  <a:pt x="4028645" y="381818"/>
                </a:cubicBezTo>
                <a:cubicBezTo>
                  <a:pt x="4028645" y="373673"/>
                  <a:pt x="4035771" y="366546"/>
                  <a:pt x="4043916" y="366546"/>
                </a:cubicBezTo>
                <a:close/>
                <a:moveTo>
                  <a:pt x="5531384" y="355348"/>
                </a:moveTo>
                <a:cubicBezTo>
                  <a:pt x="5540547" y="355348"/>
                  <a:pt x="5548692" y="363493"/>
                  <a:pt x="5548692" y="372656"/>
                </a:cubicBezTo>
                <a:cubicBezTo>
                  <a:pt x="5548692" y="381819"/>
                  <a:pt x="5540547" y="389964"/>
                  <a:pt x="5531384" y="389964"/>
                </a:cubicBezTo>
                <a:cubicBezTo>
                  <a:pt x="5522221" y="389964"/>
                  <a:pt x="5514076" y="381819"/>
                  <a:pt x="5514076" y="372656"/>
                </a:cubicBezTo>
                <a:cubicBezTo>
                  <a:pt x="5514076" y="363493"/>
                  <a:pt x="5522221" y="355348"/>
                  <a:pt x="5531384" y="355348"/>
                </a:cubicBezTo>
                <a:close/>
                <a:moveTo>
                  <a:pt x="6608550" y="325823"/>
                </a:moveTo>
                <a:cubicBezTo>
                  <a:pt x="6611604" y="325823"/>
                  <a:pt x="6613640" y="327859"/>
                  <a:pt x="6613640" y="330914"/>
                </a:cubicBezTo>
                <a:cubicBezTo>
                  <a:pt x="6613640" y="333968"/>
                  <a:pt x="6611604" y="336004"/>
                  <a:pt x="6608550" y="336004"/>
                </a:cubicBezTo>
                <a:cubicBezTo>
                  <a:pt x="6605495" y="336004"/>
                  <a:pt x="6603459" y="333968"/>
                  <a:pt x="6603459" y="330914"/>
                </a:cubicBezTo>
                <a:cubicBezTo>
                  <a:pt x="6603459" y="327859"/>
                  <a:pt x="6605495" y="325823"/>
                  <a:pt x="6608550" y="325823"/>
                </a:cubicBezTo>
                <a:close/>
                <a:moveTo>
                  <a:pt x="7003580" y="314648"/>
                </a:moveTo>
                <a:cubicBezTo>
                  <a:pt x="7010706" y="314648"/>
                  <a:pt x="7015796" y="319739"/>
                  <a:pt x="7015796" y="325847"/>
                </a:cubicBezTo>
                <a:cubicBezTo>
                  <a:pt x="7015796" y="331956"/>
                  <a:pt x="7010706" y="337047"/>
                  <a:pt x="7003580" y="337047"/>
                </a:cubicBezTo>
                <a:cubicBezTo>
                  <a:pt x="6997470" y="337047"/>
                  <a:pt x="6991362" y="331956"/>
                  <a:pt x="6991362" y="325847"/>
                </a:cubicBezTo>
                <a:cubicBezTo>
                  <a:pt x="6991362" y="319739"/>
                  <a:pt x="6996453" y="314648"/>
                  <a:pt x="7003580" y="314648"/>
                </a:cubicBezTo>
                <a:close/>
                <a:moveTo>
                  <a:pt x="4121368" y="295307"/>
                </a:moveTo>
                <a:cubicBezTo>
                  <a:pt x="4130532" y="295307"/>
                  <a:pt x="4136640" y="301416"/>
                  <a:pt x="4136640" y="309561"/>
                </a:cubicBezTo>
                <a:cubicBezTo>
                  <a:pt x="4136640" y="317706"/>
                  <a:pt x="4129514" y="323814"/>
                  <a:pt x="4121368" y="323814"/>
                </a:cubicBezTo>
                <a:cubicBezTo>
                  <a:pt x="4113225" y="323814"/>
                  <a:pt x="4106095" y="317706"/>
                  <a:pt x="4106095" y="309561"/>
                </a:cubicBezTo>
                <a:cubicBezTo>
                  <a:pt x="4106095" y="301416"/>
                  <a:pt x="4112206" y="295307"/>
                  <a:pt x="4121368" y="295307"/>
                </a:cubicBezTo>
                <a:close/>
                <a:moveTo>
                  <a:pt x="5311470" y="293243"/>
                </a:moveTo>
                <a:cubicBezTo>
                  <a:pt x="5316562" y="293243"/>
                  <a:pt x="5320634" y="297316"/>
                  <a:pt x="5320634" y="302406"/>
                </a:cubicBezTo>
                <a:cubicBezTo>
                  <a:pt x="5320634" y="307497"/>
                  <a:pt x="5316562" y="311569"/>
                  <a:pt x="5311470" y="311569"/>
                </a:cubicBezTo>
                <a:cubicBezTo>
                  <a:pt x="5306380" y="311569"/>
                  <a:pt x="5302308" y="307497"/>
                  <a:pt x="5302308" y="302406"/>
                </a:cubicBezTo>
                <a:cubicBezTo>
                  <a:pt x="5302308" y="297316"/>
                  <a:pt x="5306380" y="293243"/>
                  <a:pt x="5311470" y="293243"/>
                </a:cubicBezTo>
                <a:close/>
                <a:moveTo>
                  <a:pt x="9786092" y="292250"/>
                </a:moveTo>
                <a:cubicBezTo>
                  <a:pt x="9795255" y="292250"/>
                  <a:pt x="9802382" y="299377"/>
                  <a:pt x="9802382" y="308540"/>
                </a:cubicBezTo>
                <a:cubicBezTo>
                  <a:pt x="9802382" y="317703"/>
                  <a:pt x="9795255" y="324830"/>
                  <a:pt x="9786092" y="324830"/>
                </a:cubicBezTo>
                <a:cubicBezTo>
                  <a:pt x="9776929" y="324830"/>
                  <a:pt x="9769802" y="317703"/>
                  <a:pt x="9769802" y="308540"/>
                </a:cubicBezTo>
                <a:cubicBezTo>
                  <a:pt x="9769802" y="299377"/>
                  <a:pt x="9776929" y="292250"/>
                  <a:pt x="9786092" y="292250"/>
                </a:cubicBezTo>
                <a:close/>
                <a:moveTo>
                  <a:pt x="9236309" y="271884"/>
                </a:moveTo>
                <a:cubicBezTo>
                  <a:pt x="9243436" y="271884"/>
                  <a:pt x="9249545" y="277992"/>
                  <a:pt x="9249545" y="285119"/>
                </a:cubicBezTo>
                <a:cubicBezTo>
                  <a:pt x="9249545" y="292246"/>
                  <a:pt x="9243436" y="298355"/>
                  <a:pt x="9236309" y="298355"/>
                </a:cubicBezTo>
                <a:cubicBezTo>
                  <a:pt x="9229182" y="298355"/>
                  <a:pt x="9223074" y="292246"/>
                  <a:pt x="9223074" y="285119"/>
                </a:cubicBezTo>
                <a:cubicBezTo>
                  <a:pt x="9223074" y="277992"/>
                  <a:pt x="9229182" y="271884"/>
                  <a:pt x="9236309" y="271884"/>
                </a:cubicBezTo>
                <a:close/>
                <a:moveTo>
                  <a:pt x="1991444" y="266797"/>
                </a:moveTo>
                <a:cubicBezTo>
                  <a:pt x="1995516" y="266797"/>
                  <a:pt x="1998572" y="269851"/>
                  <a:pt x="1998572" y="273924"/>
                </a:cubicBezTo>
                <a:cubicBezTo>
                  <a:pt x="1998572" y="277996"/>
                  <a:pt x="1995516" y="281051"/>
                  <a:pt x="1991444" y="281051"/>
                </a:cubicBezTo>
                <a:cubicBezTo>
                  <a:pt x="1987370" y="281051"/>
                  <a:pt x="1984317" y="277996"/>
                  <a:pt x="1984317" y="273924"/>
                </a:cubicBezTo>
                <a:cubicBezTo>
                  <a:pt x="1984317" y="269851"/>
                  <a:pt x="1987370" y="266797"/>
                  <a:pt x="1991444" y="266797"/>
                </a:cubicBezTo>
                <a:close/>
                <a:moveTo>
                  <a:pt x="8223283" y="262699"/>
                </a:moveTo>
                <a:cubicBezTo>
                  <a:pt x="8225320" y="262699"/>
                  <a:pt x="8226337" y="263717"/>
                  <a:pt x="8226337" y="265754"/>
                </a:cubicBezTo>
                <a:cubicBezTo>
                  <a:pt x="8226337" y="266772"/>
                  <a:pt x="8225320" y="268808"/>
                  <a:pt x="8223283" y="268808"/>
                </a:cubicBezTo>
                <a:cubicBezTo>
                  <a:pt x="8222265" y="268808"/>
                  <a:pt x="8220229" y="267790"/>
                  <a:pt x="8220229" y="265754"/>
                </a:cubicBezTo>
                <a:cubicBezTo>
                  <a:pt x="8220229" y="263717"/>
                  <a:pt x="8221247" y="262699"/>
                  <a:pt x="8223283" y="262699"/>
                </a:cubicBezTo>
                <a:close/>
                <a:moveTo>
                  <a:pt x="3759863" y="253535"/>
                </a:moveTo>
                <a:cubicBezTo>
                  <a:pt x="3762916" y="253535"/>
                  <a:pt x="3764952" y="255571"/>
                  <a:pt x="3764952" y="258626"/>
                </a:cubicBezTo>
                <a:cubicBezTo>
                  <a:pt x="3764952" y="261680"/>
                  <a:pt x="3762916" y="263716"/>
                  <a:pt x="3759863" y="263716"/>
                </a:cubicBezTo>
                <a:cubicBezTo>
                  <a:pt x="3756807" y="263716"/>
                  <a:pt x="3754772" y="261680"/>
                  <a:pt x="3754772" y="258626"/>
                </a:cubicBezTo>
                <a:cubicBezTo>
                  <a:pt x="3754772" y="255571"/>
                  <a:pt x="3756807" y="253535"/>
                  <a:pt x="3759863" y="253535"/>
                </a:cubicBezTo>
                <a:close/>
                <a:moveTo>
                  <a:pt x="7655174" y="243355"/>
                </a:moveTo>
                <a:cubicBezTo>
                  <a:pt x="7656192" y="244373"/>
                  <a:pt x="7658228" y="245391"/>
                  <a:pt x="7658228" y="246410"/>
                </a:cubicBezTo>
                <a:cubicBezTo>
                  <a:pt x="7658228" y="247427"/>
                  <a:pt x="7657210" y="249464"/>
                  <a:pt x="7655174" y="249464"/>
                </a:cubicBezTo>
                <a:cubicBezTo>
                  <a:pt x="7654155" y="249464"/>
                  <a:pt x="7652119" y="248446"/>
                  <a:pt x="7652119" y="246410"/>
                </a:cubicBezTo>
                <a:cubicBezTo>
                  <a:pt x="7652119" y="245391"/>
                  <a:pt x="7653137" y="243355"/>
                  <a:pt x="7655174" y="243355"/>
                </a:cubicBezTo>
                <a:close/>
                <a:moveTo>
                  <a:pt x="1998518" y="237245"/>
                </a:moveTo>
                <a:cubicBezTo>
                  <a:pt x="2003609" y="237245"/>
                  <a:pt x="2007681" y="241318"/>
                  <a:pt x="2007681" y="246408"/>
                </a:cubicBezTo>
                <a:cubicBezTo>
                  <a:pt x="2007681" y="251499"/>
                  <a:pt x="2003609" y="255571"/>
                  <a:pt x="1998518" y="255571"/>
                </a:cubicBezTo>
                <a:cubicBezTo>
                  <a:pt x="1993428" y="255571"/>
                  <a:pt x="1989355" y="251499"/>
                  <a:pt x="1989355" y="246408"/>
                </a:cubicBezTo>
                <a:cubicBezTo>
                  <a:pt x="1989355" y="241318"/>
                  <a:pt x="1993428" y="237245"/>
                  <a:pt x="1998518" y="237245"/>
                </a:cubicBezTo>
                <a:close/>
                <a:moveTo>
                  <a:pt x="1157580" y="234204"/>
                </a:moveTo>
                <a:cubicBezTo>
                  <a:pt x="1177943" y="233186"/>
                  <a:pt x="1195251" y="250494"/>
                  <a:pt x="1195251" y="270856"/>
                </a:cubicBezTo>
                <a:cubicBezTo>
                  <a:pt x="1195251" y="291218"/>
                  <a:pt x="1178961" y="307508"/>
                  <a:pt x="1157580" y="307508"/>
                </a:cubicBezTo>
                <a:cubicBezTo>
                  <a:pt x="1137218" y="307508"/>
                  <a:pt x="1119910" y="291218"/>
                  <a:pt x="1119910" y="270856"/>
                </a:cubicBezTo>
                <a:cubicBezTo>
                  <a:pt x="1119910" y="250494"/>
                  <a:pt x="1136200" y="234204"/>
                  <a:pt x="1157580" y="234204"/>
                </a:cubicBezTo>
                <a:close/>
                <a:moveTo>
                  <a:pt x="961058" y="233172"/>
                </a:moveTo>
                <a:cubicBezTo>
                  <a:pt x="979384" y="233172"/>
                  <a:pt x="993637" y="247426"/>
                  <a:pt x="993637" y="265752"/>
                </a:cubicBezTo>
                <a:cubicBezTo>
                  <a:pt x="993637" y="283060"/>
                  <a:pt x="979384" y="297314"/>
                  <a:pt x="961058" y="297314"/>
                </a:cubicBezTo>
                <a:cubicBezTo>
                  <a:pt x="942732" y="297314"/>
                  <a:pt x="928478" y="283060"/>
                  <a:pt x="928478" y="265752"/>
                </a:cubicBezTo>
                <a:cubicBezTo>
                  <a:pt x="928478" y="248444"/>
                  <a:pt x="942732" y="233172"/>
                  <a:pt x="961058" y="233172"/>
                </a:cubicBezTo>
                <a:close/>
                <a:moveTo>
                  <a:pt x="171076" y="227096"/>
                </a:moveTo>
                <a:cubicBezTo>
                  <a:pt x="173114" y="227096"/>
                  <a:pt x="174131" y="229132"/>
                  <a:pt x="174131" y="230151"/>
                </a:cubicBezTo>
                <a:cubicBezTo>
                  <a:pt x="174131" y="232186"/>
                  <a:pt x="173114" y="233205"/>
                  <a:pt x="171076" y="233205"/>
                </a:cubicBezTo>
                <a:cubicBezTo>
                  <a:pt x="169040" y="233205"/>
                  <a:pt x="168023" y="232186"/>
                  <a:pt x="168023" y="230151"/>
                </a:cubicBezTo>
                <a:cubicBezTo>
                  <a:pt x="168023" y="228113"/>
                  <a:pt x="169040" y="227096"/>
                  <a:pt x="171076" y="227096"/>
                </a:cubicBezTo>
                <a:close/>
                <a:moveTo>
                  <a:pt x="1620797" y="211791"/>
                </a:moveTo>
                <a:cubicBezTo>
                  <a:pt x="1626906" y="212809"/>
                  <a:pt x="1630978" y="216882"/>
                  <a:pt x="1630978" y="221973"/>
                </a:cubicBezTo>
                <a:cubicBezTo>
                  <a:pt x="1630978" y="227064"/>
                  <a:pt x="1626906" y="232153"/>
                  <a:pt x="1620797" y="232153"/>
                </a:cubicBezTo>
                <a:cubicBezTo>
                  <a:pt x="1615707" y="232153"/>
                  <a:pt x="1610616" y="228082"/>
                  <a:pt x="1610616" y="221973"/>
                </a:cubicBezTo>
                <a:cubicBezTo>
                  <a:pt x="1610616" y="216882"/>
                  <a:pt x="1614689" y="211791"/>
                  <a:pt x="1620797" y="211791"/>
                </a:cubicBezTo>
                <a:close/>
                <a:moveTo>
                  <a:pt x="5128210" y="193466"/>
                </a:moveTo>
                <a:cubicBezTo>
                  <a:pt x="5135336" y="193466"/>
                  <a:pt x="5140427" y="199575"/>
                  <a:pt x="5140427" y="205684"/>
                </a:cubicBezTo>
                <a:cubicBezTo>
                  <a:pt x="5140427" y="212810"/>
                  <a:pt x="5134318" y="217901"/>
                  <a:pt x="5128210" y="217901"/>
                </a:cubicBezTo>
                <a:cubicBezTo>
                  <a:pt x="5121084" y="217901"/>
                  <a:pt x="5115993" y="211792"/>
                  <a:pt x="5115993" y="205684"/>
                </a:cubicBezTo>
                <a:cubicBezTo>
                  <a:pt x="5115993" y="198557"/>
                  <a:pt x="5122102" y="193466"/>
                  <a:pt x="5128210" y="193466"/>
                </a:cubicBezTo>
                <a:close/>
                <a:moveTo>
                  <a:pt x="9614030" y="138518"/>
                </a:moveTo>
                <a:cubicBezTo>
                  <a:pt x="9620139" y="138518"/>
                  <a:pt x="9625230" y="143609"/>
                  <a:pt x="9625230" y="149717"/>
                </a:cubicBezTo>
                <a:cubicBezTo>
                  <a:pt x="9625230" y="155826"/>
                  <a:pt x="9620139" y="160915"/>
                  <a:pt x="9614030" y="160915"/>
                </a:cubicBezTo>
                <a:cubicBezTo>
                  <a:pt x="9607922" y="160915"/>
                  <a:pt x="9602831" y="155826"/>
                  <a:pt x="9602831" y="149717"/>
                </a:cubicBezTo>
                <a:cubicBezTo>
                  <a:pt x="9602831" y="143609"/>
                  <a:pt x="9607922" y="138518"/>
                  <a:pt x="9614030" y="138518"/>
                </a:cubicBezTo>
                <a:close/>
                <a:moveTo>
                  <a:pt x="3063470" y="115071"/>
                </a:moveTo>
                <a:cubicBezTo>
                  <a:pt x="3066524" y="115071"/>
                  <a:pt x="3069579" y="117107"/>
                  <a:pt x="3069579" y="121180"/>
                </a:cubicBezTo>
                <a:cubicBezTo>
                  <a:pt x="3069579" y="124234"/>
                  <a:pt x="3066524" y="127289"/>
                  <a:pt x="3063470" y="127289"/>
                </a:cubicBezTo>
                <a:cubicBezTo>
                  <a:pt x="3060416" y="127289"/>
                  <a:pt x="3057361" y="124234"/>
                  <a:pt x="3057361" y="121180"/>
                </a:cubicBezTo>
                <a:cubicBezTo>
                  <a:pt x="3057361" y="118126"/>
                  <a:pt x="3060416" y="115071"/>
                  <a:pt x="3063470" y="115071"/>
                </a:cubicBezTo>
                <a:close/>
                <a:moveTo>
                  <a:pt x="1904915" y="92704"/>
                </a:moveTo>
                <a:cubicBezTo>
                  <a:pt x="1915096" y="91685"/>
                  <a:pt x="1923240" y="99831"/>
                  <a:pt x="1923240" y="110012"/>
                </a:cubicBezTo>
                <a:cubicBezTo>
                  <a:pt x="1923240" y="120193"/>
                  <a:pt x="1915096" y="127319"/>
                  <a:pt x="1904915" y="127319"/>
                </a:cubicBezTo>
                <a:cubicBezTo>
                  <a:pt x="1894733" y="127319"/>
                  <a:pt x="1886589" y="119175"/>
                  <a:pt x="1886589" y="110012"/>
                </a:cubicBezTo>
                <a:cubicBezTo>
                  <a:pt x="1886589" y="99831"/>
                  <a:pt x="1894733" y="92704"/>
                  <a:pt x="1904915" y="92704"/>
                </a:cubicBezTo>
                <a:close/>
                <a:moveTo>
                  <a:pt x="6230829" y="87605"/>
                </a:moveTo>
                <a:cubicBezTo>
                  <a:pt x="6234902" y="87605"/>
                  <a:pt x="6238974" y="90659"/>
                  <a:pt x="6238974" y="95750"/>
                </a:cubicBezTo>
                <a:cubicBezTo>
                  <a:pt x="6238974" y="99822"/>
                  <a:pt x="6234902" y="103895"/>
                  <a:pt x="6230829" y="103895"/>
                </a:cubicBezTo>
                <a:cubicBezTo>
                  <a:pt x="6226756" y="103895"/>
                  <a:pt x="6222684" y="99822"/>
                  <a:pt x="6222684" y="95750"/>
                </a:cubicBezTo>
                <a:cubicBezTo>
                  <a:pt x="6222684" y="91677"/>
                  <a:pt x="6226756" y="87605"/>
                  <a:pt x="6230829" y="87605"/>
                </a:cubicBezTo>
                <a:close/>
                <a:moveTo>
                  <a:pt x="11171750" y="86587"/>
                </a:moveTo>
                <a:cubicBezTo>
                  <a:pt x="11227746" y="86587"/>
                  <a:pt x="11273561" y="131384"/>
                  <a:pt x="11273561" y="187380"/>
                </a:cubicBezTo>
                <a:cubicBezTo>
                  <a:pt x="11273561" y="243377"/>
                  <a:pt x="11228764" y="288173"/>
                  <a:pt x="11171750" y="288173"/>
                </a:cubicBezTo>
                <a:cubicBezTo>
                  <a:pt x="11115753" y="288173"/>
                  <a:pt x="11069938" y="243377"/>
                  <a:pt x="11069938" y="187380"/>
                </a:cubicBezTo>
                <a:cubicBezTo>
                  <a:pt x="11069938" y="131384"/>
                  <a:pt x="11115753" y="86587"/>
                  <a:pt x="11171750" y="86587"/>
                </a:cubicBezTo>
                <a:close/>
                <a:moveTo>
                  <a:pt x="3533841" y="71293"/>
                </a:moveTo>
                <a:cubicBezTo>
                  <a:pt x="3535876" y="70275"/>
                  <a:pt x="3536895" y="72311"/>
                  <a:pt x="3536895" y="74347"/>
                </a:cubicBezTo>
                <a:cubicBezTo>
                  <a:pt x="3536895" y="76383"/>
                  <a:pt x="3535876" y="77402"/>
                  <a:pt x="3533841" y="77402"/>
                </a:cubicBezTo>
                <a:cubicBezTo>
                  <a:pt x="3531804" y="77402"/>
                  <a:pt x="3530785" y="76383"/>
                  <a:pt x="3530785" y="74347"/>
                </a:cubicBezTo>
                <a:cubicBezTo>
                  <a:pt x="3530785" y="72311"/>
                  <a:pt x="3531804" y="71293"/>
                  <a:pt x="3533841" y="71293"/>
                </a:cubicBezTo>
                <a:close/>
                <a:moveTo>
                  <a:pt x="8850443" y="69279"/>
                </a:moveTo>
                <a:cubicBezTo>
                  <a:pt x="8853497" y="69279"/>
                  <a:pt x="8855533" y="71315"/>
                  <a:pt x="8855533" y="74370"/>
                </a:cubicBezTo>
                <a:cubicBezTo>
                  <a:pt x="8855533" y="77424"/>
                  <a:pt x="8853497" y="79460"/>
                  <a:pt x="8850443" y="79460"/>
                </a:cubicBezTo>
                <a:cubicBezTo>
                  <a:pt x="8847388" y="79460"/>
                  <a:pt x="8845352" y="77424"/>
                  <a:pt x="8845352" y="74370"/>
                </a:cubicBezTo>
                <a:cubicBezTo>
                  <a:pt x="8845352" y="71315"/>
                  <a:pt x="8847388" y="69279"/>
                  <a:pt x="8850443" y="69279"/>
                </a:cubicBezTo>
                <a:close/>
                <a:moveTo>
                  <a:pt x="2747929" y="68269"/>
                </a:moveTo>
                <a:cubicBezTo>
                  <a:pt x="2760149" y="68269"/>
                  <a:pt x="2770331" y="78449"/>
                  <a:pt x="2770331" y="90666"/>
                </a:cubicBezTo>
                <a:cubicBezTo>
                  <a:pt x="2770331" y="102884"/>
                  <a:pt x="2760149" y="113065"/>
                  <a:pt x="2747929" y="113065"/>
                </a:cubicBezTo>
                <a:cubicBezTo>
                  <a:pt x="2735713" y="113065"/>
                  <a:pt x="2725531" y="102884"/>
                  <a:pt x="2725531" y="90666"/>
                </a:cubicBezTo>
                <a:cubicBezTo>
                  <a:pt x="2725531" y="78449"/>
                  <a:pt x="2735713" y="68269"/>
                  <a:pt x="2747929" y="68269"/>
                </a:cubicBezTo>
                <a:close/>
                <a:moveTo>
                  <a:pt x="1222767" y="68265"/>
                </a:moveTo>
                <a:cubicBezTo>
                  <a:pt x="1233967" y="68265"/>
                  <a:pt x="1243130" y="77428"/>
                  <a:pt x="1243130" y="88627"/>
                </a:cubicBezTo>
                <a:cubicBezTo>
                  <a:pt x="1243130" y="99825"/>
                  <a:pt x="1233967" y="108990"/>
                  <a:pt x="1222767" y="108990"/>
                </a:cubicBezTo>
                <a:cubicBezTo>
                  <a:pt x="1211568" y="108990"/>
                  <a:pt x="1202406" y="99825"/>
                  <a:pt x="1202406" y="88627"/>
                </a:cubicBezTo>
                <a:cubicBezTo>
                  <a:pt x="1202406" y="77428"/>
                  <a:pt x="1211568" y="68265"/>
                  <a:pt x="1222767" y="68265"/>
                </a:cubicBezTo>
                <a:close/>
                <a:moveTo>
                  <a:pt x="11961807" y="59105"/>
                </a:moveTo>
                <a:cubicBezTo>
                  <a:pt x="11973006" y="59105"/>
                  <a:pt x="11982170" y="68268"/>
                  <a:pt x="11982170" y="79467"/>
                </a:cubicBezTo>
                <a:cubicBezTo>
                  <a:pt x="11982170" y="90667"/>
                  <a:pt x="11973006" y="99830"/>
                  <a:pt x="11961807" y="99830"/>
                </a:cubicBezTo>
                <a:cubicBezTo>
                  <a:pt x="11950608" y="99830"/>
                  <a:pt x="11941445" y="90667"/>
                  <a:pt x="11941445" y="79467"/>
                </a:cubicBezTo>
                <a:cubicBezTo>
                  <a:pt x="11941445" y="68268"/>
                  <a:pt x="11950608" y="59105"/>
                  <a:pt x="11961807" y="59105"/>
                </a:cubicBezTo>
                <a:close/>
                <a:moveTo>
                  <a:pt x="2790665" y="54007"/>
                </a:moveTo>
                <a:cubicBezTo>
                  <a:pt x="2797792" y="54007"/>
                  <a:pt x="2803901" y="60116"/>
                  <a:pt x="2803901" y="67243"/>
                </a:cubicBezTo>
                <a:cubicBezTo>
                  <a:pt x="2803901" y="74369"/>
                  <a:pt x="2797792" y="80478"/>
                  <a:pt x="2790665" y="80478"/>
                </a:cubicBezTo>
                <a:cubicBezTo>
                  <a:pt x="2783539" y="80478"/>
                  <a:pt x="2777433" y="74369"/>
                  <a:pt x="2777433" y="67243"/>
                </a:cubicBezTo>
                <a:cubicBezTo>
                  <a:pt x="2777433" y="60116"/>
                  <a:pt x="2783539" y="54007"/>
                  <a:pt x="2790665" y="54007"/>
                </a:cubicBezTo>
                <a:close/>
                <a:moveTo>
                  <a:pt x="3751773" y="46888"/>
                </a:moveTo>
                <a:cubicBezTo>
                  <a:pt x="3755844" y="46888"/>
                  <a:pt x="3759917" y="49943"/>
                  <a:pt x="3759917" y="55033"/>
                </a:cubicBezTo>
                <a:cubicBezTo>
                  <a:pt x="3759917" y="59105"/>
                  <a:pt x="3756861" y="63179"/>
                  <a:pt x="3751773" y="63179"/>
                </a:cubicBezTo>
                <a:cubicBezTo>
                  <a:pt x="3747699" y="63179"/>
                  <a:pt x="3743628" y="60123"/>
                  <a:pt x="3743628" y="55033"/>
                </a:cubicBezTo>
                <a:cubicBezTo>
                  <a:pt x="3743628" y="50961"/>
                  <a:pt x="3746682" y="46888"/>
                  <a:pt x="3751773" y="46888"/>
                </a:cubicBezTo>
                <a:close/>
                <a:moveTo>
                  <a:pt x="6107637" y="40750"/>
                </a:moveTo>
                <a:cubicBezTo>
                  <a:pt x="6111709" y="40750"/>
                  <a:pt x="6113746" y="43804"/>
                  <a:pt x="6113746" y="46859"/>
                </a:cubicBezTo>
                <a:cubicBezTo>
                  <a:pt x="6113746" y="49913"/>
                  <a:pt x="6110691" y="52968"/>
                  <a:pt x="6107637" y="52968"/>
                </a:cubicBezTo>
                <a:cubicBezTo>
                  <a:pt x="6104582" y="52968"/>
                  <a:pt x="6101528" y="49913"/>
                  <a:pt x="6101528" y="46859"/>
                </a:cubicBezTo>
                <a:cubicBezTo>
                  <a:pt x="6101528" y="43804"/>
                  <a:pt x="6104582" y="40750"/>
                  <a:pt x="6107637" y="40750"/>
                </a:cubicBezTo>
                <a:close/>
                <a:moveTo>
                  <a:pt x="338029" y="35685"/>
                </a:moveTo>
                <a:cubicBezTo>
                  <a:pt x="354318" y="35685"/>
                  <a:pt x="367554" y="48920"/>
                  <a:pt x="367554" y="65210"/>
                </a:cubicBezTo>
                <a:cubicBezTo>
                  <a:pt x="367554" y="81499"/>
                  <a:pt x="354318" y="94736"/>
                  <a:pt x="338029" y="94736"/>
                </a:cubicBezTo>
                <a:cubicBezTo>
                  <a:pt x="321740" y="94736"/>
                  <a:pt x="308504" y="81499"/>
                  <a:pt x="308504" y="65210"/>
                </a:cubicBezTo>
                <a:cubicBezTo>
                  <a:pt x="308504" y="48920"/>
                  <a:pt x="321740" y="35685"/>
                  <a:pt x="338029" y="35685"/>
                </a:cubicBezTo>
                <a:close/>
                <a:moveTo>
                  <a:pt x="7914793" y="30595"/>
                </a:moveTo>
                <a:cubicBezTo>
                  <a:pt x="7919884" y="29578"/>
                  <a:pt x="7924974" y="33649"/>
                  <a:pt x="7924974" y="39758"/>
                </a:cubicBezTo>
                <a:cubicBezTo>
                  <a:pt x="7924974" y="44849"/>
                  <a:pt x="7920902" y="48922"/>
                  <a:pt x="7914793" y="48922"/>
                </a:cubicBezTo>
                <a:cubicBezTo>
                  <a:pt x="7909703" y="48922"/>
                  <a:pt x="7905630" y="44849"/>
                  <a:pt x="7905630" y="39758"/>
                </a:cubicBezTo>
                <a:cubicBezTo>
                  <a:pt x="7905630" y="34667"/>
                  <a:pt x="7909703" y="30595"/>
                  <a:pt x="7914793" y="30595"/>
                </a:cubicBezTo>
                <a:close/>
                <a:moveTo>
                  <a:pt x="631216" y="38"/>
                </a:moveTo>
                <a:cubicBezTo>
                  <a:pt x="654633" y="-980"/>
                  <a:pt x="673977" y="18364"/>
                  <a:pt x="673977" y="41781"/>
                </a:cubicBezTo>
                <a:cubicBezTo>
                  <a:pt x="673977" y="65197"/>
                  <a:pt x="654633" y="83523"/>
                  <a:pt x="631216" y="83523"/>
                </a:cubicBezTo>
                <a:cubicBezTo>
                  <a:pt x="607799" y="83523"/>
                  <a:pt x="588455" y="65197"/>
                  <a:pt x="588455" y="41781"/>
                </a:cubicBezTo>
                <a:cubicBezTo>
                  <a:pt x="588455" y="18364"/>
                  <a:pt x="607799" y="38"/>
                  <a:pt x="631216" y="38"/>
                </a:cubicBezTo>
                <a:close/>
              </a:path>
            </a:pathLst>
          </a:custGeom>
          <a:solidFill>
            <a:schemeClr val="bg1"/>
          </a:solidFill>
          <a:ln w="10176" cap="flat">
            <a:noFill/>
            <a:prstDash val="solid"/>
            <a:miter/>
          </a:ln>
          <a:effectLst>
            <a:outerShdw blurRad="76200" dist="38100" dir="5400000" algn="t" rotWithShape="0">
              <a:prstClr val="black">
                <a:alpha val="20000"/>
              </a:prstClr>
            </a:outerShdw>
          </a:effectLst>
        </p:spPr>
        <p:txBody>
          <a:bodyPr rtlCol="0" anchor="ctr"/>
          <a:lstStyle/>
          <a:p>
            <a:endParaRPr lang="zh-CN" altLang="en-US" dirty="0"/>
          </a:p>
        </p:txBody>
      </p:sp>
      <p:sp>
        <p:nvSpPr>
          <p:cNvPr id="23" name="波形 22">
            <a:extLst>
              <a:ext uri="{FF2B5EF4-FFF2-40B4-BE49-F238E27FC236}">
                <a16:creationId xmlns:a16="http://schemas.microsoft.com/office/drawing/2014/main" id="{FC5C063A-CC7F-4E27-8BF6-3C27E6C7BA83}"/>
              </a:ext>
            </a:extLst>
          </p:cNvPr>
          <p:cNvSpPr/>
          <p:nvPr/>
        </p:nvSpPr>
        <p:spPr>
          <a:xfrm>
            <a:off x="739686" y="533400"/>
            <a:ext cx="2205037" cy="661062"/>
          </a:xfrm>
          <a:prstGeom prst="wave">
            <a:avLst>
              <a:gd name="adj1" fmla="val 6928"/>
              <a:gd name="adj2" fmla="val -36"/>
            </a:avLst>
          </a:pr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atin typeface="+mj-ea"/>
              <a:ea typeface="+mj-ea"/>
            </a:endParaRPr>
          </a:p>
        </p:txBody>
      </p:sp>
      <p:grpSp>
        <p:nvGrpSpPr>
          <p:cNvPr id="24" name="组合 23">
            <a:extLst>
              <a:ext uri="{FF2B5EF4-FFF2-40B4-BE49-F238E27FC236}">
                <a16:creationId xmlns:a16="http://schemas.microsoft.com/office/drawing/2014/main" id="{C7C5C51A-B21B-4B83-A5E3-02B621746BA3}"/>
              </a:ext>
            </a:extLst>
          </p:cNvPr>
          <p:cNvGrpSpPr/>
          <p:nvPr/>
        </p:nvGrpSpPr>
        <p:grpSpPr>
          <a:xfrm>
            <a:off x="458118" y="240036"/>
            <a:ext cx="570493" cy="993909"/>
            <a:chOff x="305806" y="158676"/>
            <a:chExt cx="503819" cy="877749"/>
          </a:xfrm>
        </p:grpSpPr>
        <p:grpSp>
          <p:nvGrpSpPr>
            <p:cNvPr id="25" name="组合 24">
              <a:extLst>
                <a:ext uri="{FF2B5EF4-FFF2-40B4-BE49-F238E27FC236}">
                  <a16:creationId xmlns:a16="http://schemas.microsoft.com/office/drawing/2014/main" id="{1BBFE9F7-3553-451B-A6F4-D2D13049BEC5}"/>
                </a:ext>
              </a:extLst>
            </p:cNvPr>
            <p:cNvGrpSpPr/>
            <p:nvPr/>
          </p:nvGrpSpPr>
          <p:grpSpPr>
            <a:xfrm>
              <a:off x="305806" y="295220"/>
              <a:ext cx="503819" cy="741205"/>
              <a:chOff x="2228905" y="1088183"/>
              <a:chExt cx="1148704" cy="1689942"/>
            </a:xfrm>
          </p:grpSpPr>
          <p:sp>
            <p:nvSpPr>
              <p:cNvPr id="27" name="等腰三角形 26">
                <a:extLst>
                  <a:ext uri="{FF2B5EF4-FFF2-40B4-BE49-F238E27FC236}">
                    <a16:creationId xmlns:a16="http://schemas.microsoft.com/office/drawing/2014/main" id="{25F37867-AE1C-44FD-BC03-9FB19BE18A6A}"/>
                  </a:ext>
                </a:extLst>
              </p:cNvPr>
              <p:cNvSpPr/>
              <p:nvPr/>
            </p:nvSpPr>
            <p:spPr>
              <a:xfrm>
                <a:off x="2228905" y="1088183"/>
                <a:ext cx="1147708" cy="1689942"/>
              </a:xfrm>
              <a:prstGeom prst="triangle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latin typeface="+mj-ea"/>
                  <a:ea typeface="+mj-ea"/>
                </a:endParaRPr>
              </a:p>
            </p:txBody>
          </p:sp>
          <p:sp>
            <p:nvSpPr>
              <p:cNvPr id="28" name="任意多边形: 形状 27">
                <a:extLst>
                  <a:ext uri="{FF2B5EF4-FFF2-40B4-BE49-F238E27FC236}">
                    <a16:creationId xmlns:a16="http://schemas.microsoft.com/office/drawing/2014/main" id="{95992416-23B3-4E13-9ED3-D62D550533FD}"/>
                  </a:ext>
                </a:extLst>
              </p:cNvPr>
              <p:cNvSpPr/>
              <p:nvPr/>
            </p:nvSpPr>
            <p:spPr>
              <a:xfrm>
                <a:off x="2229064" y="1088183"/>
                <a:ext cx="1148545" cy="1688356"/>
              </a:xfrm>
              <a:custGeom>
                <a:avLst/>
                <a:gdLst>
                  <a:gd name="connsiteX0" fmla="*/ 1125823 w 1148545"/>
                  <a:gd name="connsiteY0" fmla="*/ 1621813 h 1688356"/>
                  <a:gd name="connsiteX1" fmla="*/ 1148545 w 1148545"/>
                  <a:gd name="connsiteY1" fmla="*/ 1688356 h 1688356"/>
                  <a:gd name="connsiteX2" fmla="*/ 1010589 w 1148545"/>
                  <a:gd name="connsiteY2" fmla="*/ 1688356 h 1688356"/>
                  <a:gd name="connsiteX3" fmla="*/ 1061815 w 1148545"/>
                  <a:gd name="connsiteY3" fmla="*/ 1432283 h 1688356"/>
                  <a:gd name="connsiteX4" fmla="*/ 1115016 w 1148545"/>
                  <a:gd name="connsiteY4" fmla="*/ 1587731 h 1688356"/>
                  <a:gd name="connsiteX5" fmla="*/ 940762 w 1148545"/>
                  <a:gd name="connsiteY5" fmla="*/ 1688356 h 1688356"/>
                  <a:gd name="connsiteX6" fmla="*/ 618907 w 1148545"/>
                  <a:gd name="connsiteY6" fmla="*/ 1688356 h 1688356"/>
                  <a:gd name="connsiteX7" fmla="*/ 669454 w 1148545"/>
                  <a:gd name="connsiteY7" fmla="*/ 1659220 h 1688356"/>
                  <a:gd name="connsiteX8" fmla="*/ 996975 w 1148545"/>
                  <a:gd name="connsiteY8" fmla="*/ 1243584 h 1688356"/>
                  <a:gd name="connsiteX9" fmla="*/ 1050177 w 1148545"/>
                  <a:gd name="connsiteY9" fmla="*/ 1399032 h 1688356"/>
                  <a:gd name="connsiteX10" fmla="*/ 668623 w 1148545"/>
                  <a:gd name="connsiteY10" fmla="*/ 1618488 h 1688356"/>
                  <a:gd name="connsiteX11" fmla="*/ 592145 w 1148545"/>
                  <a:gd name="connsiteY11" fmla="*/ 1663377 h 1688356"/>
                  <a:gd name="connsiteX12" fmla="*/ 548431 w 1148545"/>
                  <a:gd name="connsiteY12" fmla="*/ 1688356 h 1688356"/>
                  <a:gd name="connsiteX13" fmla="*/ 226700 w 1148545"/>
                  <a:gd name="connsiteY13" fmla="*/ 1688356 h 1688356"/>
                  <a:gd name="connsiteX14" fmla="*/ 932967 w 1148545"/>
                  <a:gd name="connsiteY14" fmla="*/ 1054885 h 1688356"/>
                  <a:gd name="connsiteX15" fmla="*/ 985338 w 1148545"/>
                  <a:gd name="connsiteY15" fmla="*/ 1209502 h 1688356"/>
                  <a:gd name="connsiteX16" fmla="*/ 156870 w 1148545"/>
                  <a:gd name="connsiteY16" fmla="*/ 1688356 h 1688356"/>
                  <a:gd name="connsiteX17" fmla="*/ 0 w 1148545"/>
                  <a:gd name="connsiteY17" fmla="*/ 1688356 h 1688356"/>
                  <a:gd name="connsiteX18" fmla="*/ 40180 w 1148545"/>
                  <a:gd name="connsiteY18" fmla="*/ 1570274 h 1688356"/>
                  <a:gd name="connsiteX19" fmla="*/ 868959 w 1148545"/>
                  <a:gd name="connsiteY19" fmla="*/ 865355 h 1688356"/>
                  <a:gd name="connsiteX20" fmla="*/ 921329 w 1148545"/>
                  <a:gd name="connsiteY20" fmla="*/ 1020803 h 1688356"/>
                  <a:gd name="connsiteX21" fmla="*/ 56806 w 1148545"/>
                  <a:gd name="connsiteY21" fmla="*/ 1519567 h 1688356"/>
                  <a:gd name="connsiteX22" fmla="*/ 135777 w 1148545"/>
                  <a:gd name="connsiteY22" fmla="*/ 1288473 h 1688356"/>
                  <a:gd name="connsiteX23" fmla="*/ 804951 w 1148545"/>
                  <a:gd name="connsiteY23" fmla="*/ 676656 h 1688356"/>
                  <a:gd name="connsiteX24" fmla="*/ 857322 w 1148545"/>
                  <a:gd name="connsiteY24" fmla="*/ 832104 h 1688356"/>
                  <a:gd name="connsiteX25" fmla="*/ 153233 w 1148545"/>
                  <a:gd name="connsiteY25" fmla="*/ 1238596 h 1688356"/>
                  <a:gd name="connsiteX26" fmla="*/ 232204 w 1148545"/>
                  <a:gd name="connsiteY26" fmla="*/ 1007502 h 1688356"/>
                  <a:gd name="connsiteX27" fmla="*/ 740112 w 1148545"/>
                  <a:gd name="connsiteY27" fmla="*/ 487126 h 1688356"/>
                  <a:gd name="connsiteX28" fmla="*/ 792482 w 1148545"/>
                  <a:gd name="connsiteY28" fmla="*/ 642574 h 1688356"/>
                  <a:gd name="connsiteX29" fmla="*/ 247999 w 1148545"/>
                  <a:gd name="connsiteY29" fmla="*/ 956795 h 1688356"/>
                  <a:gd name="connsiteX30" fmla="*/ 326969 w 1148545"/>
                  <a:gd name="connsiteY30" fmla="*/ 726532 h 1688356"/>
                  <a:gd name="connsiteX31" fmla="*/ 676104 w 1148545"/>
                  <a:gd name="connsiteY31" fmla="*/ 298427 h 1688356"/>
                  <a:gd name="connsiteX32" fmla="*/ 728474 w 1148545"/>
                  <a:gd name="connsiteY32" fmla="*/ 453875 h 1688356"/>
                  <a:gd name="connsiteX33" fmla="*/ 344426 w 1148545"/>
                  <a:gd name="connsiteY33" fmla="*/ 675825 h 1688356"/>
                  <a:gd name="connsiteX34" fmla="*/ 423397 w 1148545"/>
                  <a:gd name="connsiteY34" fmla="*/ 444731 h 1688356"/>
                  <a:gd name="connsiteX35" fmla="*/ 612096 w 1148545"/>
                  <a:gd name="connsiteY35" fmla="*/ 109728 h 1688356"/>
                  <a:gd name="connsiteX36" fmla="*/ 664466 w 1148545"/>
                  <a:gd name="connsiteY36" fmla="*/ 264345 h 1688356"/>
                  <a:gd name="connsiteX37" fmla="*/ 440023 w 1148545"/>
                  <a:gd name="connsiteY37" fmla="*/ 394855 h 1688356"/>
                  <a:gd name="connsiteX38" fmla="*/ 518993 w 1148545"/>
                  <a:gd name="connsiteY38" fmla="*/ 163761 h 1688356"/>
                  <a:gd name="connsiteX39" fmla="*/ 573858 w 1148545"/>
                  <a:gd name="connsiteY39" fmla="*/ 0 h 1688356"/>
                  <a:gd name="connsiteX40" fmla="*/ 600458 w 1148545"/>
                  <a:gd name="connsiteY40" fmla="*/ 75646 h 1688356"/>
                  <a:gd name="connsiteX41" fmla="*/ 535619 w 1148545"/>
                  <a:gd name="connsiteY41" fmla="*/ 112222 h 16883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1148545" h="1688356">
                    <a:moveTo>
                      <a:pt x="1125823" y="1621813"/>
                    </a:moveTo>
                    <a:lnTo>
                      <a:pt x="1148545" y="1688356"/>
                    </a:lnTo>
                    <a:lnTo>
                      <a:pt x="1010589" y="1688356"/>
                    </a:lnTo>
                    <a:close/>
                    <a:moveTo>
                      <a:pt x="1061815" y="1432283"/>
                    </a:moveTo>
                    <a:lnTo>
                      <a:pt x="1115016" y="1587731"/>
                    </a:lnTo>
                    <a:lnTo>
                      <a:pt x="940762" y="1688356"/>
                    </a:lnTo>
                    <a:lnTo>
                      <a:pt x="618907" y="1688356"/>
                    </a:lnTo>
                    <a:lnTo>
                      <a:pt x="669454" y="1659220"/>
                    </a:lnTo>
                    <a:close/>
                    <a:moveTo>
                      <a:pt x="996975" y="1243584"/>
                    </a:moveTo>
                    <a:lnTo>
                      <a:pt x="1050177" y="1399032"/>
                    </a:lnTo>
                    <a:lnTo>
                      <a:pt x="668623" y="1618488"/>
                    </a:lnTo>
                    <a:lnTo>
                      <a:pt x="592145" y="1663377"/>
                    </a:lnTo>
                    <a:lnTo>
                      <a:pt x="548431" y="1688356"/>
                    </a:lnTo>
                    <a:lnTo>
                      <a:pt x="226700" y="1688356"/>
                    </a:lnTo>
                    <a:close/>
                    <a:moveTo>
                      <a:pt x="932967" y="1054885"/>
                    </a:moveTo>
                    <a:lnTo>
                      <a:pt x="985338" y="1209502"/>
                    </a:lnTo>
                    <a:lnTo>
                      <a:pt x="156870" y="1688356"/>
                    </a:lnTo>
                    <a:lnTo>
                      <a:pt x="0" y="1688356"/>
                    </a:lnTo>
                    <a:lnTo>
                      <a:pt x="40180" y="1570274"/>
                    </a:lnTo>
                    <a:close/>
                    <a:moveTo>
                      <a:pt x="868959" y="865355"/>
                    </a:moveTo>
                    <a:lnTo>
                      <a:pt x="921329" y="1020803"/>
                    </a:lnTo>
                    <a:lnTo>
                      <a:pt x="56806" y="1519567"/>
                    </a:lnTo>
                    <a:lnTo>
                      <a:pt x="135777" y="1288473"/>
                    </a:lnTo>
                    <a:close/>
                    <a:moveTo>
                      <a:pt x="804951" y="676656"/>
                    </a:moveTo>
                    <a:lnTo>
                      <a:pt x="857322" y="832104"/>
                    </a:lnTo>
                    <a:lnTo>
                      <a:pt x="153233" y="1238596"/>
                    </a:lnTo>
                    <a:lnTo>
                      <a:pt x="232204" y="1007502"/>
                    </a:lnTo>
                    <a:close/>
                    <a:moveTo>
                      <a:pt x="740112" y="487126"/>
                    </a:moveTo>
                    <a:lnTo>
                      <a:pt x="792482" y="642574"/>
                    </a:lnTo>
                    <a:lnTo>
                      <a:pt x="247999" y="956795"/>
                    </a:lnTo>
                    <a:lnTo>
                      <a:pt x="326969" y="726532"/>
                    </a:lnTo>
                    <a:close/>
                    <a:moveTo>
                      <a:pt x="676104" y="298427"/>
                    </a:moveTo>
                    <a:lnTo>
                      <a:pt x="728474" y="453875"/>
                    </a:lnTo>
                    <a:lnTo>
                      <a:pt x="344426" y="675825"/>
                    </a:lnTo>
                    <a:lnTo>
                      <a:pt x="423397" y="444731"/>
                    </a:lnTo>
                    <a:close/>
                    <a:moveTo>
                      <a:pt x="612096" y="109728"/>
                    </a:moveTo>
                    <a:lnTo>
                      <a:pt x="664466" y="264345"/>
                    </a:lnTo>
                    <a:lnTo>
                      <a:pt x="440023" y="394855"/>
                    </a:lnTo>
                    <a:lnTo>
                      <a:pt x="518993" y="163761"/>
                    </a:lnTo>
                    <a:close/>
                    <a:moveTo>
                      <a:pt x="573858" y="0"/>
                    </a:moveTo>
                    <a:lnTo>
                      <a:pt x="600458" y="75646"/>
                    </a:lnTo>
                    <a:lnTo>
                      <a:pt x="535619" y="112222"/>
                    </a:lnTo>
                    <a:close/>
                  </a:path>
                </a:pathLst>
              </a:custGeom>
              <a:gradFill>
                <a:gsLst>
                  <a:gs pos="100000">
                    <a:schemeClr val="accent1">
                      <a:lumMod val="90000"/>
                      <a:lumOff val="10000"/>
                    </a:schemeClr>
                  </a:gs>
                  <a:gs pos="0">
                    <a:schemeClr val="accent1">
                      <a:lumMod val="75000"/>
                    </a:schemeClr>
                  </a:gs>
                </a:gsLst>
                <a:lin ang="0" scaled="0"/>
              </a:gradFill>
              <a:ln w="6994" cap="flat">
                <a:noFill/>
                <a:prstDash val="solid"/>
                <a:miter/>
              </a:ln>
              <a:effectLst>
                <a:outerShdw blurRad="25400" dist="12700" dir="5400000" algn="t" rotWithShape="0">
                  <a:prstClr val="black">
                    <a:alpha val="40000"/>
                  </a:prstClr>
                </a:outerShdw>
              </a:effectLst>
            </p:spPr>
            <p:txBody>
              <a:bodyPr wrap="square" rtlCol="0" anchor="ctr">
                <a:noAutofit/>
              </a:bodyPr>
              <a:lstStyle/>
              <a:p>
                <a:endParaRPr lang="zh-CN" altLang="en-US">
                  <a:latin typeface="+mj-ea"/>
                  <a:ea typeface="+mj-ea"/>
                </a:endParaRPr>
              </a:p>
            </p:txBody>
          </p:sp>
        </p:grpSp>
        <p:sp>
          <p:nvSpPr>
            <p:cNvPr id="26" name="星形: 五角 25">
              <a:extLst>
                <a:ext uri="{FF2B5EF4-FFF2-40B4-BE49-F238E27FC236}">
                  <a16:creationId xmlns:a16="http://schemas.microsoft.com/office/drawing/2014/main" id="{ED83722A-DFE0-42A7-A710-36B7A6820C99}"/>
                </a:ext>
              </a:extLst>
            </p:cNvPr>
            <p:cNvSpPr/>
            <p:nvPr/>
          </p:nvSpPr>
          <p:spPr>
            <a:xfrm>
              <a:off x="489235" y="158676"/>
              <a:ext cx="136524" cy="136524"/>
            </a:xfrm>
            <a:prstGeom prst="star5">
              <a:avLst/>
            </a:prstGeom>
            <a:solidFill>
              <a:schemeClr val="accent4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latin typeface="+mj-ea"/>
                <a:ea typeface="+mj-ea"/>
              </a:endParaRPr>
            </a:p>
          </p:txBody>
        </p:sp>
      </p:grpSp>
      <p:sp>
        <p:nvSpPr>
          <p:cNvPr id="29" name="任意多边形: 形状 28">
            <a:extLst>
              <a:ext uri="{FF2B5EF4-FFF2-40B4-BE49-F238E27FC236}">
                <a16:creationId xmlns:a16="http://schemas.microsoft.com/office/drawing/2014/main" id="{37606CCD-EA74-4D54-BBA3-8AF3B9A39952}"/>
              </a:ext>
            </a:extLst>
          </p:cNvPr>
          <p:cNvSpPr/>
          <p:nvPr/>
        </p:nvSpPr>
        <p:spPr>
          <a:xfrm>
            <a:off x="2213444" y="349950"/>
            <a:ext cx="169304" cy="193332"/>
          </a:xfrm>
          <a:custGeom>
            <a:avLst/>
            <a:gdLst>
              <a:gd name="connsiteX0" fmla="*/ 710639 w 718570"/>
              <a:gd name="connsiteY0" fmla="*/ 597343 h 820540"/>
              <a:gd name="connsiteX1" fmla="*/ 651721 w 718570"/>
              <a:gd name="connsiteY1" fmla="*/ 562939 h 820540"/>
              <a:gd name="connsiteX2" fmla="*/ 671934 w 718570"/>
              <a:gd name="connsiteY2" fmla="*/ 556058 h 820540"/>
              <a:gd name="connsiteX3" fmla="*/ 680535 w 718570"/>
              <a:gd name="connsiteY3" fmla="*/ 537996 h 820540"/>
              <a:gd name="connsiteX4" fmla="*/ 662473 w 718570"/>
              <a:gd name="connsiteY4" fmla="*/ 529395 h 820540"/>
              <a:gd name="connsiteX5" fmla="*/ 619467 w 718570"/>
              <a:gd name="connsiteY5" fmla="*/ 544447 h 820540"/>
              <a:gd name="connsiteX6" fmla="*/ 582913 w 718570"/>
              <a:gd name="connsiteY6" fmla="*/ 523374 h 820540"/>
              <a:gd name="connsiteX7" fmla="*/ 640110 w 718570"/>
              <a:gd name="connsiteY7" fmla="*/ 491120 h 820540"/>
              <a:gd name="connsiteX8" fmla="*/ 645271 w 718570"/>
              <a:gd name="connsiteY8" fmla="*/ 471768 h 820540"/>
              <a:gd name="connsiteX9" fmla="*/ 625918 w 718570"/>
              <a:gd name="connsiteY9" fmla="*/ 466607 h 820540"/>
              <a:gd name="connsiteX10" fmla="*/ 554529 w 718570"/>
              <a:gd name="connsiteY10" fmla="*/ 507032 h 820540"/>
              <a:gd name="connsiteX11" fmla="*/ 518835 w 718570"/>
              <a:gd name="connsiteY11" fmla="*/ 486390 h 820540"/>
              <a:gd name="connsiteX12" fmla="*/ 603555 w 718570"/>
              <a:gd name="connsiteY12" fmla="*/ 427043 h 820540"/>
              <a:gd name="connsiteX13" fmla="*/ 609146 w 718570"/>
              <a:gd name="connsiteY13" fmla="*/ 411131 h 820540"/>
              <a:gd name="connsiteX14" fmla="*/ 603555 w 718570"/>
              <a:gd name="connsiteY14" fmla="*/ 395219 h 820540"/>
              <a:gd name="connsiteX15" fmla="*/ 518405 w 718570"/>
              <a:gd name="connsiteY15" fmla="*/ 335011 h 820540"/>
              <a:gd name="connsiteX16" fmla="*/ 554099 w 718570"/>
              <a:gd name="connsiteY16" fmla="*/ 314369 h 820540"/>
              <a:gd name="connsiteX17" fmla="*/ 626348 w 718570"/>
              <a:gd name="connsiteY17" fmla="*/ 355654 h 820540"/>
              <a:gd name="connsiteX18" fmla="*/ 645700 w 718570"/>
              <a:gd name="connsiteY18" fmla="*/ 350493 h 820540"/>
              <a:gd name="connsiteX19" fmla="*/ 640540 w 718570"/>
              <a:gd name="connsiteY19" fmla="*/ 331141 h 820540"/>
              <a:gd name="connsiteX20" fmla="*/ 582913 w 718570"/>
              <a:gd name="connsiteY20" fmla="*/ 298027 h 820540"/>
              <a:gd name="connsiteX21" fmla="*/ 619467 w 718570"/>
              <a:gd name="connsiteY21" fmla="*/ 276954 h 820540"/>
              <a:gd name="connsiteX22" fmla="*/ 663333 w 718570"/>
              <a:gd name="connsiteY22" fmla="*/ 292866 h 820540"/>
              <a:gd name="connsiteX23" fmla="*/ 681395 w 718570"/>
              <a:gd name="connsiteY23" fmla="*/ 284265 h 820540"/>
              <a:gd name="connsiteX24" fmla="*/ 672794 w 718570"/>
              <a:gd name="connsiteY24" fmla="*/ 266203 h 820540"/>
              <a:gd name="connsiteX25" fmla="*/ 651721 w 718570"/>
              <a:gd name="connsiteY25" fmla="*/ 258462 h 820540"/>
              <a:gd name="connsiteX26" fmla="*/ 711499 w 718570"/>
              <a:gd name="connsiteY26" fmla="*/ 224058 h 820540"/>
              <a:gd name="connsiteX27" fmla="*/ 716659 w 718570"/>
              <a:gd name="connsiteY27" fmla="*/ 204705 h 820540"/>
              <a:gd name="connsiteX28" fmla="*/ 697307 w 718570"/>
              <a:gd name="connsiteY28" fmla="*/ 199544 h 820540"/>
              <a:gd name="connsiteX29" fmla="*/ 637960 w 718570"/>
              <a:gd name="connsiteY29" fmla="*/ 233519 h 820540"/>
              <a:gd name="connsiteX30" fmla="*/ 641830 w 718570"/>
              <a:gd name="connsiteY30" fmla="*/ 212446 h 820540"/>
              <a:gd name="connsiteX31" fmla="*/ 630219 w 718570"/>
              <a:gd name="connsiteY31" fmla="*/ 195674 h 820540"/>
              <a:gd name="connsiteX32" fmla="*/ 613446 w 718570"/>
              <a:gd name="connsiteY32" fmla="*/ 207286 h 820540"/>
              <a:gd name="connsiteX33" fmla="*/ 605276 w 718570"/>
              <a:gd name="connsiteY33" fmla="*/ 252011 h 820540"/>
              <a:gd name="connsiteX34" fmla="*/ 568721 w 718570"/>
              <a:gd name="connsiteY34" fmla="*/ 273084 h 820540"/>
              <a:gd name="connsiteX35" fmla="*/ 569151 w 718570"/>
              <a:gd name="connsiteY35" fmla="*/ 207716 h 820540"/>
              <a:gd name="connsiteX36" fmla="*/ 554959 w 718570"/>
              <a:gd name="connsiteY36" fmla="*/ 193524 h 820540"/>
              <a:gd name="connsiteX37" fmla="*/ 540768 w 718570"/>
              <a:gd name="connsiteY37" fmla="*/ 207716 h 820540"/>
              <a:gd name="connsiteX38" fmla="*/ 540337 w 718570"/>
              <a:gd name="connsiteY38" fmla="*/ 289856 h 820540"/>
              <a:gd name="connsiteX39" fmla="*/ 504643 w 718570"/>
              <a:gd name="connsiteY39" fmla="*/ 310498 h 820540"/>
              <a:gd name="connsiteX40" fmla="*/ 495182 w 718570"/>
              <a:gd name="connsiteY40" fmla="*/ 207716 h 820540"/>
              <a:gd name="connsiteX41" fmla="*/ 484431 w 718570"/>
              <a:gd name="connsiteY41" fmla="*/ 195244 h 820540"/>
              <a:gd name="connsiteX42" fmla="*/ 468089 w 718570"/>
              <a:gd name="connsiteY42" fmla="*/ 192234 h 820540"/>
              <a:gd name="connsiteX43" fmla="*/ 373477 w 718570"/>
              <a:gd name="connsiteY43" fmla="*/ 236099 h 820540"/>
              <a:gd name="connsiteX44" fmla="*/ 373477 w 718570"/>
              <a:gd name="connsiteY44" fmla="*/ 195244 h 820540"/>
              <a:gd name="connsiteX45" fmla="*/ 445296 w 718570"/>
              <a:gd name="connsiteY45" fmla="*/ 153529 h 820540"/>
              <a:gd name="connsiteX46" fmla="*/ 450457 w 718570"/>
              <a:gd name="connsiteY46" fmla="*/ 134177 h 820540"/>
              <a:gd name="connsiteX47" fmla="*/ 431104 w 718570"/>
              <a:gd name="connsiteY47" fmla="*/ 129016 h 820540"/>
              <a:gd name="connsiteX48" fmla="*/ 373477 w 718570"/>
              <a:gd name="connsiteY48" fmla="*/ 162560 h 820540"/>
              <a:gd name="connsiteX49" fmla="*/ 373477 w 718570"/>
              <a:gd name="connsiteY49" fmla="*/ 120415 h 820540"/>
              <a:gd name="connsiteX50" fmla="*/ 409171 w 718570"/>
              <a:gd name="connsiteY50" fmla="*/ 90311 h 820540"/>
              <a:gd name="connsiteX51" fmla="*/ 410892 w 718570"/>
              <a:gd name="connsiteY51" fmla="*/ 70099 h 820540"/>
              <a:gd name="connsiteX52" fmla="*/ 390679 w 718570"/>
              <a:gd name="connsiteY52" fmla="*/ 68378 h 820540"/>
              <a:gd name="connsiteX53" fmla="*/ 373477 w 718570"/>
              <a:gd name="connsiteY53" fmla="*/ 83000 h 820540"/>
              <a:gd name="connsiteX54" fmla="*/ 373477 w 718570"/>
              <a:gd name="connsiteY54" fmla="*/ 14192 h 820540"/>
              <a:gd name="connsiteX55" fmla="*/ 359285 w 718570"/>
              <a:gd name="connsiteY55" fmla="*/ 0 h 820540"/>
              <a:gd name="connsiteX56" fmla="*/ 345094 w 718570"/>
              <a:gd name="connsiteY56" fmla="*/ 14192 h 820540"/>
              <a:gd name="connsiteX57" fmla="*/ 345094 w 718570"/>
              <a:gd name="connsiteY57" fmla="*/ 82570 h 820540"/>
              <a:gd name="connsiteX58" fmla="*/ 328752 w 718570"/>
              <a:gd name="connsiteY58" fmla="*/ 68808 h 820540"/>
              <a:gd name="connsiteX59" fmla="*/ 308539 w 718570"/>
              <a:gd name="connsiteY59" fmla="*/ 70529 h 820540"/>
              <a:gd name="connsiteX60" fmla="*/ 310259 w 718570"/>
              <a:gd name="connsiteY60" fmla="*/ 90741 h 820540"/>
              <a:gd name="connsiteX61" fmla="*/ 345094 w 718570"/>
              <a:gd name="connsiteY61" fmla="*/ 119985 h 820540"/>
              <a:gd name="connsiteX62" fmla="*/ 345094 w 718570"/>
              <a:gd name="connsiteY62" fmla="*/ 162130 h 820540"/>
              <a:gd name="connsiteX63" fmla="*/ 288327 w 718570"/>
              <a:gd name="connsiteY63" fmla="*/ 129016 h 820540"/>
              <a:gd name="connsiteX64" fmla="*/ 268974 w 718570"/>
              <a:gd name="connsiteY64" fmla="*/ 134177 h 820540"/>
              <a:gd name="connsiteX65" fmla="*/ 274135 w 718570"/>
              <a:gd name="connsiteY65" fmla="*/ 153529 h 820540"/>
              <a:gd name="connsiteX66" fmla="*/ 345094 w 718570"/>
              <a:gd name="connsiteY66" fmla="*/ 194814 h 820540"/>
              <a:gd name="connsiteX67" fmla="*/ 345094 w 718570"/>
              <a:gd name="connsiteY67" fmla="*/ 236099 h 820540"/>
              <a:gd name="connsiteX68" fmla="*/ 251342 w 718570"/>
              <a:gd name="connsiteY68" fmla="*/ 192664 h 820540"/>
              <a:gd name="connsiteX69" fmla="*/ 235430 w 718570"/>
              <a:gd name="connsiteY69" fmla="*/ 195244 h 820540"/>
              <a:gd name="connsiteX70" fmla="*/ 225109 w 718570"/>
              <a:gd name="connsiteY70" fmla="*/ 207716 h 820540"/>
              <a:gd name="connsiteX71" fmla="*/ 215218 w 718570"/>
              <a:gd name="connsiteY71" fmla="*/ 311358 h 820540"/>
              <a:gd name="connsiteX72" fmla="*/ 179523 w 718570"/>
              <a:gd name="connsiteY72" fmla="*/ 290716 h 820540"/>
              <a:gd name="connsiteX73" fmla="*/ 179523 w 718570"/>
              <a:gd name="connsiteY73" fmla="*/ 207716 h 820540"/>
              <a:gd name="connsiteX74" fmla="*/ 165332 w 718570"/>
              <a:gd name="connsiteY74" fmla="*/ 193524 h 820540"/>
              <a:gd name="connsiteX75" fmla="*/ 151140 w 718570"/>
              <a:gd name="connsiteY75" fmla="*/ 207716 h 820540"/>
              <a:gd name="connsiteX76" fmla="*/ 151140 w 718570"/>
              <a:gd name="connsiteY76" fmla="*/ 274374 h 820540"/>
              <a:gd name="connsiteX77" fmla="*/ 114585 w 718570"/>
              <a:gd name="connsiteY77" fmla="*/ 253301 h 820540"/>
              <a:gd name="connsiteX78" fmla="*/ 106414 w 718570"/>
              <a:gd name="connsiteY78" fmla="*/ 207286 h 820540"/>
              <a:gd name="connsiteX79" fmla="*/ 89642 w 718570"/>
              <a:gd name="connsiteY79" fmla="*/ 195674 h 820540"/>
              <a:gd name="connsiteX80" fmla="*/ 78031 w 718570"/>
              <a:gd name="connsiteY80" fmla="*/ 212446 h 820540"/>
              <a:gd name="connsiteX81" fmla="*/ 81901 w 718570"/>
              <a:gd name="connsiteY81" fmla="*/ 234379 h 820540"/>
              <a:gd name="connsiteX82" fmla="*/ 22124 w 718570"/>
              <a:gd name="connsiteY82" fmla="*/ 199544 h 820540"/>
              <a:gd name="connsiteX83" fmla="*/ 2771 w 718570"/>
              <a:gd name="connsiteY83" fmla="*/ 204705 h 820540"/>
              <a:gd name="connsiteX84" fmla="*/ 7932 w 718570"/>
              <a:gd name="connsiteY84" fmla="*/ 224058 h 820540"/>
              <a:gd name="connsiteX85" fmla="*/ 66849 w 718570"/>
              <a:gd name="connsiteY85" fmla="*/ 258462 h 820540"/>
              <a:gd name="connsiteX86" fmla="*/ 46637 w 718570"/>
              <a:gd name="connsiteY86" fmla="*/ 265343 h 820540"/>
              <a:gd name="connsiteX87" fmla="*/ 38036 w 718570"/>
              <a:gd name="connsiteY87" fmla="*/ 283405 h 820540"/>
              <a:gd name="connsiteX88" fmla="*/ 56098 w 718570"/>
              <a:gd name="connsiteY88" fmla="*/ 292006 h 820540"/>
              <a:gd name="connsiteX89" fmla="*/ 99103 w 718570"/>
              <a:gd name="connsiteY89" fmla="*/ 276954 h 820540"/>
              <a:gd name="connsiteX90" fmla="*/ 135658 w 718570"/>
              <a:gd name="connsiteY90" fmla="*/ 298027 h 820540"/>
              <a:gd name="connsiteX91" fmla="*/ 78461 w 718570"/>
              <a:gd name="connsiteY91" fmla="*/ 330281 h 820540"/>
              <a:gd name="connsiteX92" fmla="*/ 73300 w 718570"/>
              <a:gd name="connsiteY92" fmla="*/ 349633 h 820540"/>
              <a:gd name="connsiteX93" fmla="*/ 92652 w 718570"/>
              <a:gd name="connsiteY93" fmla="*/ 354794 h 820540"/>
              <a:gd name="connsiteX94" fmla="*/ 164041 w 718570"/>
              <a:gd name="connsiteY94" fmla="*/ 314369 h 820540"/>
              <a:gd name="connsiteX95" fmla="*/ 199736 w 718570"/>
              <a:gd name="connsiteY95" fmla="*/ 335011 h 820540"/>
              <a:gd name="connsiteX96" fmla="*/ 115015 w 718570"/>
              <a:gd name="connsiteY96" fmla="*/ 393928 h 820540"/>
              <a:gd name="connsiteX97" fmla="*/ 109425 w 718570"/>
              <a:gd name="connsiteY97" fmla="*/ 409410 h 820540"/>
              <a:gd name="connsiteX98" fmla="*/ 115015 w 718570"/>
              <a:gd name="connsiteY98" fmla="*/ 425322 h 820540"/>
              <a:gd name="connsiteX99" fmla="*/ 200166 w 718570"/>
              <a:gd name="connsiteY99" fmla="*/ 485530 h 820540"/>
              <a:gd name="connsiteX100" fmla="*/ 164471 w 718570"/>
              <a:gd name="connsiteY100" fmla="*/ 506172 h 820540"/>
              <a:gd name="connsiteX101" fmla="*/ 92223 w 718570"/>
              <a:gd name="connsiteY101" fmla="*/ 464887 h 820540"/>
              <a:gd name="connsiteX102" fmla="*/ 72870 w 718570"/>
              <a:gd name="connsiteY102" fmla="*/ 470048 h 820540"/>
              <a:gd name="connsiteX103" fmla="*/ 78031 w 718570"/>
              <a:gd name="connsiteY103" fmla="*/ 489400 h 820540"/>
              <a:gd name="connsiteX104" fmla="*/ 135658 w 718570"/>
              <a:gd name="connsiteY104" fmla="*/ 522514 h 820540"/>
              <a:gd name="connsiteX105" fmla="*/ 99103 w 718570"/>
              <a:gd name="connsiteY105" fmla="*/ 543587 h 820540"/>
              <a:gd name="connsiteX106" fmla="*/ 55238 w 718570"/>
              <a:gd name="connsiteY106" fmla="*/ 527675 h 820540"/>
              <a:gd name="connsiteX107" fmla="*/ 37176 w 718570"/>
              <a:gd name="connsiteY107" fmla="*/ 536276 h 820540"/>
              <a:gd name="connsiteX108" fmla="*/ 45777 w 718570"/>
              <a:gd name="connsiteY108" fmla="*/ 554338 h 820540"/>
              <a:gd name="connsiteX109" fmla="*/ 66849 w 718570"/>
              <a:gd name="connsiteY109" fmla="*/ 562079 h 820540"/>
              <a:gd name="connsiteX110" fmla="*/ 7072 w 718570"/>
              <a:gd name="connsiteY110" fmla="*/ 596483 h 820540"/>
              <a:gd name="connsiteX111" fmla="*/ 1911 w 718570"/>
              <a:gd name="connsiteY111" fmla="*/ 615836 h 820540"/>
              <a:gd name="connsiteX112" fmla="*/ 21264 w 718570"/>
              <a:gd name="connsiteY112" fmla="*/ 620996 h 820540"/>
              <a:gd name="connsiteX113" fmla="*/ 80611 w 718570"/>
              <a:gd name="connsiteY113" fmla="*/ 587022 h 820540"/>
              <a:gd name="connsiteX114" fmla="*/ 76740 w 718570"/>
              <a:gd name="connsiteY114" fmla="*/ 608095 h 820540"/>
              <a:gd name="connsiteX115" fmla="*/ 88352 w 718570"/>
              <a:gd name="connsiteY115" fmla="*/ 624867 h 820540"/>
              <a:gd name="connsiteX116" fmla="*/ 105124 w 718570"/>
              <a:gd name="connsiteY116" fmla="*/ 613255 h 820540"/>
              <a:gd name="connsiteX117" fmla="*/ 113295 w 718570"/>
              <a:gd name="connsiteY117" fmla="*/ 568530 h 820540"/>
              <a:gd name="connsiteX118" fmla="*/ 149849 w 718570"/>
              <a:gd name="connsiteY118" fmla="*/ 547457 h 820540"/>
              <a:gd name="connsiteX119" fmla="*/ 149420 w 718570"/>
              <a:gd name="connsiteY119" fmla="*/ 612825 h 820540"/>
              <a:gd name="connsiteX120" fmla="*/ 163611 w 718570"/>
              <a:gd name="connsiteY120" fmla="*/ 627017 h 820540"/>
              <a:gd name="connsiteX121" fmla="*/ 177803 w 718570"/>
              <a:gd name="connsiteY121" fmla="*/ 612825 h 820540"/>
              <a:gd name="connsiteX122" fmla="*/ 178233 w 718570"/>
              <a:gd name="connsiteY122" fmla="*/ 530685 h 820540"/>
              <a:gd name="connsiteX123" fmla="*/ 213927 w 718570"/>
              <a:gd name="connsiteY123" fmla="*/ 510043 h 820540"/>
              <a:gd name="connsiteX124" fmla="*/ 223389 w 718570"/>
              <a:gd name="connsiteY124" fmla="*/ 612825 h 820540"/>
              <a:gd name="connsiteX125" fmla="*/ 234140 w 718570"/>
              <a:gd name="connsiteY125" fmla="*/ 625297 h 820540"/>
              <a:gd name="connsiteX126" fmla="*/ 250482 w 718570"/>
              <a:gd name="connsiteY126" fmla="*/ 628307 h 820540"/>
              <a:gd name="connsiteX127" fmla="*/ 345094 w 718570"/>
              <a:gd name="connsiteY127" fmla="*/ 584442 h 820540"/>
              <a:gd name="connsiteX128" fmla="*/ 345094 w 718570"/>
              <a:gd name="connsiteY128" fmla="*/ 625297 h 820540"/>
              <a:gd name="connsiteX129" fmla="*/ 273275 w 718570"/>
              <a:gd name="connsiteY129" fmla="*/ 667012 h 820540"/>
              <a:gd name="connsiteX130" fmla="*/ 268114 w 718570"/>
              <a:gd name="connsiteY130" fmla="*/ 686364 h 820540"/>
              <a:gd name="connsiteX131" fmla="*/ 287466 w 718570"/>
              <a:gd name="connsiteY131" fmla="*/ 691525 h 820540"/>
              <a:gd name="connsiteX132" fmla="*/ 345094 w 718570"/>
              <a:gd name="connsiteY132" fmla="*/ 657981 h 820540"/>
              <a:gd name="connsiteX133" fmla="*/ 345094 w 718570"/>
              <a:gd name="connsiteY133" fmla="*/ 700126 h 820540"/>
              <a:gd name="connsiteX134" fmla="*/ 309399 w 718570"/>
              <a:gd name="connsiteY134" fmla="*/ 730230 h 820540"/>
              <a:gd name="connsiteX135" fmla="*/ 307679 w 718570"/>
              <a:gd name="connsiteY135" fmla="*/ 750442 h 820540"/>
              <a:gd name="connsiteX136" fmla="*/ 327891 w 718570"/>
              <a:gd name="connsiteY136" fmla="*/ 752162 h 820540"/>
              <a:gd name="connsiteX137" fmla="*/ 345094 w 718570"/>
              <a:gd name="connsiteY137" fmla="*/ 737541 h 820540"/>
              <a:gd name="connsiteX138" fmla="*/ 345094 w 718570"/>
              <a:gd name="connsiteY138" fmla="*/ 806349 h 820540"/>
              <a:gd name="connsiteX139" fmla="*/ 359285 w 718570"/>
              <a:gd name="connsiteY139" fmla="*/ 820541 h 820540"/>
              <a:gd name="connsiteX140" fmla="*/ 373477 w 718570"/>
              <a:gd name="connsiteY140" fmla="*/ 806349 h 820540"/>
              <a:gd name="connsiteX141" fmla="*/ 373477 w 718570"/>
              <a:gd name="connsiteY141" fmla="*/ 737971 h 820540"/>
              <a:gd name="connsiteX142" fmla="*/ 389819 w 718570"/>
              <a:gd name="connsiteY142" fmla="*/ 751732 h 820540"/>
              <a:gd name="connsiteX143" fmla="*/ 410031 w 718570"/>
              <a:gd name="connsiteY143" fmla="*/ 750012 h 820540"/>
              <a:gd name="connsiteX144" fmla="*/ 408311 w 718570"/>
              <a:gd name="connsiteY144" fmla="*/ 729800 h 820540"/>
              <a:gd name="connsiteX145" fmla="*/ 373477 w 718570"/>
              <a:gd name="connsiteY145" fmla="*/ 700556 h 820540"/>
              <a:gd name="connsiteX146" fmla="*/ 373477 w 718570"/>
              <a:gd name="connsiteY146" fmla="*/ 658411 h 820540"/>
              <a:gd name="connsiteX147" fmla="*/ 430244 w 718570"/>
              <a:gd name="connsiteY147" fmla="*/ 691525 h 820540"/>
              <a:gd name="connsiteX148" fmla="*/ 449596 w 718570"/>
              <a:gd name="connsiteY148" fmla="*/ 686364 h 820540"/>
              <a:gd name="connsiteX149" fmla="*/ 444436 w 718570"/>
              <a:gd name="connsiteY149" fmla="*/ 667012 h 820540"/>
              <a:gd name="connsiteX150" fmla="*/ 373477 w 718570"/>
              <a:gd name="connsiteY150" fmla="*/ 625727 h 820540"/>
              <a:gd name="connsiteX151" fmla="*/ 373477 w 718570"/>
              <a:gd name="connsiteY151" fmla="*/ 584442 h 820540"/>
              <a:gd name="connsiteX152" fmla="*/ 467228 w 718570"/>
              <a:gd name="connsiteY152" fmla="*/ 627877 h 820540"/>
              <a:gd name="connsiteX153" fmla="*/ 483140 w 718570"/>
              <a:gd name="connsiteY153" fmla="*/ 625297 h 820540"/>
              <a:gd name="connsiteX154" fmla="*/ 493462 w 718570"/>
              <a:gd name="connsiteY154" fmla="*/ 612825 h 820540"/>
              <a:gd name="connsiteX155" fmla="*/ 503353 w 718570"/>
              <a:gd name="connsiteY155" fmla="*/ 509183 h 820540"/>
              <a:gd name="connsiteX156" fmla="*/ 539047 w 718570"/>
              <a:gd name="connsiteY156" fmla="*/ 529825 h 820540"/>
              <a:gd name="connsiteX157" fmla="*/ 539047 w 718570"/>
              <a:gd name="connsiteY157" fmla="*/ 612825 h 820540"/>
              <a:gd name="connsiteX158" fmla="*/ 553239 w 718570"/>
              <a:gd name="connsiteY158" fmla="*/ 627017 h 820540"/>
              <a:gd name="connsiteX159" fmla="*/ 567431 w 718570"/>
              <a:gd name="connsiteY159" fmla="*/ 612825 h 820540"/>
              <a:gd name="connsiteX160" fmla="*/ 567431 w 718570"/>
              <a:gd name="connsiteY160" fmla="*/ 546167 h 820540"/>
              <a:gd name="connsiteX161" fmla="*/ 603986 w 718570"/>
              <a:gd name="connsiteY161" fmla="*/ 567240 h 820540"/>
              <a:gd name="connsiteX162" fmla="*/ 612156 w 718570"/>
              <a:gd name="connsiteY162" fmla="*/ 613255 h 820540"/>
              <a:gd name="connsiteX163" fmla="*/ 628929 w 718570"/>
              <a:gd name="connsiteY163" fmla="*/ 624867 h 820540"/>
              <a:gd name="connsiteX164" fmla="*/ 640540 w 718570"/>
              <a:gd name="connsiteY164" fmla="*/ 608525 h 820540"/>
              <a:gd name="connsiteX165" fmla="*/ 636669 w 718570"/>
              <a:gd name="connsiteY165" fmla="*/ 586592 h 820540"/>
              <a:gd name="connsiteX166" fmla="*/ 696447 w 718570"/>
              <a:gd name="connsiteY166" fmla="*/ 621426 h 820540"/>
              <a:gd name="connsiteX167" fmla="*/ 715799 w 718570"/>
              <a:gd name="connsiteY167" fmla="*/ 616266 h 820540"/>
              <a:gd name="connsiteX168" fmla="*/ 710639 w 718570"/>
              <a:gd name="connsiteY168" fmla="*/ 597343 h 820540"/>
              <a:gd name="connsiteX169" fmla="*/ 251342 w 718570"/>
              <a:gd name="connsiteY169" fmla="*/ 223197 h 820540"/>
              <a:gd name="connsiteX170" fmla="*/ 344233 w 718570"/>
              <a:gd name="connsiteY170" fmla="*/ 266203 h 820540"/>
              <a:gd name="connsiteX171" fmla="*/ 344233 w 718570"/>
              <a:gd name="connsiteY171" fmla="*/ 296736 h 820540"/>
              <a:gd name="connsiteX172" fmla="*/ 318000 w 718570"/>
              <a:gd name="connsiteY172" fmla="*/ 339312 h 820540"/>
              <a:gd name="connsiteX173" fmla="*/ 267254 w 718570"/>
              <a:gd name="connsiteY173" fmla="*/ 341032 h 820540"/>
              <a:gd name="connsiteX174" fmla="*/ 241881 w 718570"/>
              <a:gd name="connsiteY174" fmla="*/ 326410 h 820540"/>
              <a:gd name="connsiteX175" fmla="*/ 251342 w 718570"/>
              <a:gd name="connsiteY175" fmla="*/ 223197 h 820540"/>
              <a:gd name="connsiteX176" fmla="*/ 227689 w 718570"/>
              <a:gd name="connsiteY176" fmla="*/ 469618 h 820540"/>
              <a:gd name="connsiteX177" fmla="*/ 142539 w 718570"/>
              <a:gd name="connsiteY177" fmla="*/ 409410 h 820540"/>
              <a:gd name="connsiteX178" fmla="*/ 227259 w 718570"/>
              <a:gd name="connsiteY178" fmla="*/ 350063 h 820540"/>
              <a:gd name="connsiteX179" fmla="*/ 253062 w 718570"/>
              <a:gd name="connsiteY179" fmla="*/ 365115 h 820540"/>
              <a:gd name="connsiteX180" fmla="*/ 277145 w 718570"/>
              <a:gd name="connsiteY180" fmla="*/ 409840 h 820540"/>
              <a:gd name="connsiteX181" fmla="*/ 252632 w 718570"/>
              <a:gd name="connsiteY181" fmla="*/ 454996 h 820540"/>
              <a:gd name="connsiteX182" fmla="*/ 227689 w 718570"/>
              <a:gd name="connsiteY182" fmla="*/ 469618 h 820540"/>
              <a:gd name="connsiteX183" fmla="*/ 345094 w 718570"/>
              <a:gd name="connsiteY183" fmla="*/ 553478 h 820540"/>
              <a:gd name="connsiteX184" fmla="*/ 250482 w 718570"/>
              <a:gd name="connsiteY184" fmla="*/ 596913 h 820540"/>
              <a:gd name="connsiteX185" fmla="*/ 241451 w 718570"/>
              <a:gd name="connsiteY185" fmla="*/ 494131 h 820540"/>
              <a:gd name="connsiteX186" fmla="*/ 267684 w 718570"/>
              <a:gd name="connsiteY186" fmla="*/ 479079 h 820540"/>
              <a:gd name="connsiteX187" fmla="*/ 318000 w 718570"/>
              <a:gd name="connsiteY187" fmla="*/ 480799 h 820540"/>
              <a:gd name="connsiteX188" fmla="*/ 345094 w 718570"/>
              <a:gd name="connsiteY188" fmla="*/ 524664 h 820540"/>
              <a:gd name="connsiteX189" fmla="*/ 345094 w 718570"/>
              <a:gd name="connsiteY189" fmla="*/ 553478 h 820540"/>
              <a:gd name="connsiteX190" fmla="*/ 373047 w 718570"/>
              <a:gd name="connsiteY190" fmla="*/ 295446 h 820540"/>
              <a:gd name="connsiteX191" fmla="*/ 373047 w 718570"/>
              <a:gd name="connsiteY191" fmla="*/ 266633 h 820540"/>
              <a:gd name="connsiteX192" fmla="*/ 467659 w 718570"/>
              <a:gd name="connsiteY192" fmla="*/ 223197 h 820540"/>
              <a:gd name="connsiteX193" fmla="*/ 476690 w 718570"/>
              <a:gd name="connsiteY193" fmla="*/ 325980 h 820540"/>
              <a:gd name="connsiteX194" fmla="*/ 450457 w 718570"/>
              <a:gd name="connsiteY194" fmla="*/ 341032 h 820540"/>
              <a:gd name="connsiteX195" fmla="*/ 400140 w 718570"/>
              <a:gd name="connsiteY195" fmla="*/ 339312 h 820540"/>
              <a:gd name="connsiteX196" fmla="*/ 373047 w 718570"/>
              <a:gd name="connsiteY196" fmla="*/ 295446 h 820540"/>
              <a:gd name="connsiteX197" fmla="*/ 466799 w 718570"/>
              <a:gd name="connsiteY197" fmla="*/ 596913 h 820540"/>
              <a:gd name="connsiteX198" fmla="*/ 373907 w 718570"/>
              <a:gd name="connsiteY198" fmla="*/ 553908 h 820540"/>
              <a:gd name="connsiteX199" fmla="*/ 373907 w 718570"/>
              <a:gd name="connsiteY199" fmla="*/ 523374 h 820540"/>
              <a:gd name="connsiteX200" fmla="*/ 400140 w 718570"/>
              <a:gd name="connsiteY200" fmla="*/ 480799 h 820540"/>
              <a:gd name="connsiteX201" fmla="*/ 450887 w 718570"/>
              <a:gd name="connsiteY201" fmla="*/ 479079 h 820540"/>
              <a:gd name="connsiteX202" fmla="*/ 476260 w 718570"/>
              <a:gd name="connsiteY202" fmla="*/ 493701 h 820540"/>
              <a:gd name="connsiteX203" fmla="*/ 466799 w 718570"/>
              <a:gd name="connsiteY203" fmla="*/ 596913 h 820540"/>
              <a:gd name="connsiteX204" fmla="*/ 491312 w 718570"/>
              <a:gd name="connsiteY204" fmla="*/ 469618 h 820540"/>
              <a:gd name="connsiteX205" fmla="*/ 465508 w 718570"/>
              <a:gd name="connsiteY205" fmla="*/ 454566 h 820540"/>
              <a:gd name="connsiteX206" fmla="*/ 441425 w 718570"/>
              <a:gd name="connsiteY206" fmla="*/ 409840 h 820540"/>
              <a:gd name="connsiteX207" fmla="*/ 465938 w 718570"/>
              <a:gd name="connsiteY207" fmla="*/ 364685 h 820540"/>
              <a:gd name="connsiteX208" fmla="*/ 490881 w 718570"/>
              <a:gd name="connsiteY208" fmla="*/ 350063 h 820540"/>
              <a:gd name="connsiteX209" fmla="*/ 576032 w 718570"/>
              <a:gd name="connsiteY209" fmla="*/ 410270 h 820540"/>
              <a:gd name="connsiteX210" fmla="*/ 491312 w 718570"/>
              <a:gd name="connsiteY210" fmla="*/ 469618 h 8205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</a:cxnLst>
            <a:rect l="l" t="t" r="r" b="b"/>
            <a:pathLst>
              <a:path w="718570" h="820540">
                <a:moveTo>
                  <a:pt x="710639" y="597343"/>
                </a:moveTo>
                <a:lnTo>
                  <a:pt x="651721" y="562939"/>
                </a:lnTo>
                <a:lnTo>
                  <a:pt x="671934" y="556058"/>
                </a:lnTo>
                <a:cubicBezTo>
                  <a:pt x="679245" y="553478"/>
                  <a:pt x="683115" y="545307"/>
                  <a:pt x="680535" y="537996"/>
                </a:cubicBezTo>
                <a:cubicBezTo>
                  <a:pt x="677954" y="530685"/>
                  <a:pt x="669784" y="526815"/>
                  <a:pt x="662473" y="529395"/>
                </a:cubicBezTo>
                <a:lnTo>
                  <a:pt x="619467" y="544447"/>
                </a:lnTo>
                <a:lnTo>
                  <a:pt x="582913" y="523374"/>
                </a:lnTo>
                <a:lnTo>
                  <a:pt x="640110" y="491120"/>
                </a:lnTo>
                <a:cubicBezTo>
                  <a:pt x="646991" y="487250"/>
                  <a:pt x="649571" y="478649"/>
                  <a:pt x="645271" y="471768"/>
                </a:cubicBezTo>
                <a:cubicBezTo>
                  <a:pt x="641400" y="464887"/>
                  <a:pt x="632799" y="462737"/>
                  <a:pt x="625918" y="466607"/>
                </a:cubicBezTo>
                <a:lnTo>
                  <a:pt x="554529" y="507032"/>
                </a:lnTo>
                <a:lnTo>
                  <a:pt x="518835" y="486390"/>
                </a:lnTo>
                <a:lnTo>
                  <a:pt x="603555" y="427043"/>
                </a:lnTo>
                <a:cubicBezTo>
                  <a:pt x="608716" y="423602"/>
                  <a:pt x="610866" y="417151"/>
                  <a:pt x="609146" y="411131"/>
                </a:cubicBezTo>
                <a:cubicBezTo>
                  <a:pt x="610866" y="405540"/>
                  <a:pt x="608716" y="399089"/>
                  <a:pt x="603555" y="395219"/>
                </a:cubicBezTo>
                <a:lnTo>
                  <a:pt x="518405" y="335011"/>
                </a:lnTo>
                <a:lnTo>
                  <a:pt x="554099" y="314369"/>
                </a:lnTo>
                <a:lnTo>
                  <a:pt x="626348" y="355654"/>
                </a:lnTo>
                <a:cubicBezTo>
                  <a:pt x="633229" y="359524"/>
                  <a:pt x="641830" y="357374"/>
                  <a:pt x="645700" y="350493"/>
                </a:cubicBezTo>
                <a:cubicBezTo>
                  <a:pt x="649571" y="343612"/>
                  <a:pt x="647421" y="335011"/>
                  <a:pt x="640540" y="331141"/>
                </a:cubicBezTo>
                <a:lnTo>
                  <a:pt x="582913" y="298027"/>
                </a:lnTo>
                <a:lnTo>
                  <a:pt x="619467" y="276954"/>
                </a:lnTo>
                <a:lnTo>
                  <a:pt x="663333" y="292866"/>
                </a:lnTo>
                <a:cubicBezTo>
                  <a:pt x="670644" y="295446"/>
                  <a:pt x="678815" y="291576"/>
                  <a:pt x="681395" y="284265"/>
                </a:cubicBezTo>
                <a:cubicBezTo>
                  <a:pt x="683975" y="276954"/>
                  <a:pt x="680105" y="268783"/>
                  <a:pt x="672794" y="266203"/>
                </a:cubicBezTo>
                <a:lnTo>
                  <a:pt x="651721" y="258462"/>
                </a:lnTo>
                <a:lnTo>
                  <a:pt x="711499" y="224058"/>
                </a:lnTo>
                <a:cubicBezTo>
                  <a:pt x="718379" y="220187"/>
                  <a:pt x="720530" y="211586"/>
                  <a:pt x="716659" y="204705"/>
                </a:cubicBezTo>
                <a:cubicBezTo>
                  <a:pt x="712789" y="197824"/>
                  <a:pt x="704188" y="195674"/>
                  <a:pt x="697307" y="199544"/>
                </a:cubicBezTo>
                <a:lnTo>
                  <a:pt x="637960" y="233519"/>
                </a:lnTo>
                <a:lnTo>
                  <a:pt x="641830" y="212446"/>
                </a:lnTo>
                <a:cubicBezTo>
                  <a:pt x="643120" y="204705"/>
                  <a:pt x="637960" y="197394"/>
                  <a:pt x="630219" y="195674"/>
                </a:cubicBezTo>
                <a:cubicBezTo>
                  <a:pt x="622478" y="194384"/>
                  <a:pt x="615167" y="199544"/>
                  <a:pt x="613446" y="207286"/>
                </a:cubicBezTo>
                <a:lnTo>
                  <a:pt x="605276" y="252011"/>
                </a:lnTo>
                <a:lnTo>
                  <a:pt x="568721" y="273084"/>
                </a:lnTo>
                <a:lnTo>
                  <a:pt x="569151" y="207716"/>
                </a:lnTo>
                <a:cubicBezTo>
                  <a:pt x="569151" y="199975"/>
                  <a:pt x="562700" y="193524"/>
                  <a:pt x="554959" y="193524"/>
                </a:cubicBezTo>
                <a:cubicBezTo>
                  <a:pt x="547218" y="193524"/>
                  <a:pt x="540768" y="199975"/>
                  <a:pt x="540768" y="207716"/>
                </a:cubicBezTo>
                <a:lnTo>
                  <a:pt x="540337" y="289856"/>
                </a:lnTo>
                <a:lnTo>
                  <a:pt x="504643" y="310498"/>
                </a:lnTo>
                <a:lnTo>
                  <a:pt x="495182" y="207716"/>
                </a:lnTo>
                <a:cubicBezTo>
                  <a:pt x="494752" y="201695"/>
                  <a:pt x="490021" y="196534"/>
                  <a:pt x="484431" y="195244"/>
                </a:cubicBezTo>
                <a:cubicBezTo>
                  <a:pt x="480130" y="190943"/>
                  <a:pt x="473679" y="189653"/>
                  <a:pt x="468089" y="192234"/>
                </a:cubicBezTo>
                <a:lnTo>
                  <a:pt x="373477" y="236099"/>
                </a:lnTo>
                <a:lnTo>
                  <a:pt x="373477" y="195244"/>
                </a:lnTo>
                <a:lnTo>
                  <a:pt x="445296" y="153529"/>
                </a:lnTo>
                <a:cubicBezTo>
                  <a:pt x="452177" y="149658"/>
                  <a:pt x="454327" y="141057"/>
                  <a:pt x="450457" y="134177"/>
                </a:cubicBezTo>
                <a:cubicBezTo>
                  <a:pt x="446586" y="127296"/>
                  <a:pt x="437555" y="125145"/>
                  <a:pt x="431104" y="129016"/>
                </a:cubicBezTo>
                <a:lnTo>
                  <a:pt x="373477" y="162560"/>
                </a:lnTo>
                <a:lnTo>
                  <a:pt x="373477" y="120415"/>
                </a:lnTo>
                <a:lnTo>
                  <a:pt x="409171" y="90311"/>
                </a:lnTo>
                <a:cubicBezTo>
                  <a:pt x="415192" y="85150"/>
                  <a:pt x="416052" y="76119"/>
                  <a:pt x="410892" y="70099"/>
                </a:cubicBezTo>
                <a:cubicBezTo>
                  <a:pt x="405731" y="64078"/>
                  <a:pt x="396700" y="63218"/>
                  <a:pt x="390679" y="68378"/>
                </a:cubicBezTo>
                <a:lnTo>
                  <a:pt x="373477" y="83000"/>
                </a:lnTo>
                <a:lnTo>
                  <a:pt x="373477" y="14192"/>
                </a:lnTo>
                <a:cubicBezTo>
                  <a:pt x="373477" y="6451"/>
                  <a:pt x="367026" y="0"/>
                  <a:pt x="359285" y="0"/>
                </a:cubicBezTo>
                <a:cubicBezTo>
                  <a:pt x="351544" y="0"/>
                  <a:pt x="345094" y="6451"/>
                  <a:pt x="345094" y="14192"/>
                </a:cubicBezTo>
                <a:lnTo>
                  <a:pt x="345094" y="82570"/>
                </a:lnTo>
                <a:lnTo>
                  <a:pt x="328752" y="68808"/>
                </a:lnTo>
                <a:cubicBezTo>
                  <a:pt x="322731" y="63648"/>
                  <a:pt x="313700" y="64508"/>
                  <a:pt x="308539" y="70529"/>
                </a:cubicBezTo>
                <a:cubicBezTo>
                  <a:pt x="303378" y="76549"/>
                  <a:pt x="304239" y="85581"/>
                  <a:pt x="310259" y="90741"/>
                </a:cubicBezTo>
                <a:lnTo>
                  <a:pt x="345094" y="119985"/>
                </a:lnTo>
                <a:lnTo>
                  <a:pt x="345094" y="162130"/>
                </a:lnTo>
                <a:lnTo>
                  <a:pt x="288327" y="129016"/>
                </a:lnTo>
                <a:cubicBezTo>
                  <a:pt x="281446" y="125145"/>
                  <a:pt x="272845" y="127296"/>
                  <a:pt x="268974" y="134177"/>
                </a:cubicBezTo>
                <a:cubicBezTo>
                  <a:pt x="265104" y="141057"/>
                  <a:pt x="267254" y="149658"/>
                  <a:pt x="274135" y="153529"/>
                </a:cubicBezTo>
                <a:lnTo>
                  <a:pt x="345094" y="194814"/>
                </a:lnTo>
                <a:lnTo>
                  <a:pt x="345094" y="236099"/>
                </a:lnTo>
                <a:lnTo>
                  <a:pt x="251342" y="192664"/>
                </a:lnTo>
                <a:cubicBezTo>
                  <a:pt x="245751" y="190083"/>
                  <a:pt x="239731" y="191374"/>
                  <a:pt x="235430" y="195244"/>
                </a:cubicBezTo>
                <a:cubicBezTo>
                  <a:pt x="229839" y="196964"/>
                  <a:pt x="225539" y="201695"/>
                  <a:pt x="225109" y="207716"/>
                </a:cubicBezTo>
                <a:lnTo>
                  <a:pt x="215218" y="311358"/>
                </a:lnTo>
                <a:lnTo>
                  <a:pt x="179523" y="290716"/>
                </a:lnTo>
                <a:lnTo>
                  <a:pt x="179523" y="207716"/>
                </a:lnTo>
                <a:cubicBezTo>
                  <a:pt x="179523" y="199975"/>
                  <a:pt x="173072" y="193524"/>
                  <a:pt x="165332" y="193524"/>
                </a:cubicBezTo>
                <a:cubicBezTo>
                  <a:pt x="157590" y="193524"/>
                  <a:pt x="151140" y="199975"/>
                  <a:pt x="151140" y="207716"/>
                </a:cubicBezTo>
                <a:lnTo>
                  <a:pt x="151140" y="274374"/>
                </a:lnTo>
                <a:lnTo>
                  <a:pt x="114585" y="253301"/>
                </a:lnTo>
                <a:lnTo>
                  <a:pt x="106414" y="207286"/>
                </a:lnTo>
                <a:cubicBezTo>
                  <a:pt x="105124" y="199544"/>
                  <a:pt x="97813" y="194384"/>
                  <a:pt x="89642" y="195674"/>
                </a:cubicBezTo>
                <a:cubicBezTo>
                  <a:pt x="81901" y="196964"/>
                  <a:pt x="76740" y="204275"/>
                  <a:pt x="78031" y="212446"/>
                </a:cubicBezTo>
                <a:lnTo>
                  <a:pt x="81901" y="234379"/>
                </a:lnTo>
                <a:lnTo>
                  <a:pt x="22124" y="199544"/>
                </a:lnTo>
                <a:cubicBezTo>
                  <a:pt x="15243" y="195674"/>
                  <a:pt x="6642" y="197824"/>
                  <a:pt x="2771" y="204705"/>
                </a:cubicBezTo>
                <a:cubicBezTo>
                  <a:pt x="-1099" y="211586"/>
                  <a:pt x="1051" y="220187"/>
                  <a:pt x="7932" y="224058"/>
                </a:cubicBezTo>
                <a:lnTo>
                  <a:pt x="66849" y="258462"/>
                </a:lnTo>
                <a:lnTo>
                  <a:pt x="46637" y="265343"/>
                </a:lnTo>
                <a:cubicBezTo>
                  <a:pt x="39326" y="267923"/>
                  <a:pt x="35456" y="276094"/>
                  <a:pt x="38036" y="283405"/>
                </a:cubicBezTo>
                <a:cubicBezTo>
                  <a:pt x="40616" y="290716"/>
                  <a:pt x="48787" y="294586"/>
                  <a:pt x="56098" y="292006"/>
                </a:cubicBezTo>
                <a:lnTo>
                  <a:pt x="99103" y="276954"/>
                </a:lnTo>
                <a:lnTo>
                  <a:pt x="135658" y="298027"/>
                </a:lnTo>
                <a:lnTo>
                  <a:pt x="78461" y="330281"/>
                </a:lnTo>
                <a:cubicBezTo>
                  <a:pt x="71580" y="334151"/>
                  <a:pt x="69000" y="342752"/>
                  <a:pt x="73300" y="349633"/>
                </a:cubicBezTo>
                <a:cubicBezTo>
                  <a:pt x="77171" y="356514"/>
                  <a:pt x="85772" y="358664"/>
                  <a:pt x="92652" y="354794"/>
                </a:cubicBezTo>
                <a:lnTo>
                  <a:pt x="164041" y="314369"/>
                </a:lnTo>
                <a:lnTo>
                  <a:pt x="199736" y="335011"/>
                </a:lnTo>
                <a:lnTo>
                  <a:pt x="115015" y="393928"/>
                </a:lnTo>
                <a:cubicBezTo>
                  <a:pt x="109855" y="397369"/>
                  <a:pt x="107704" y="403820"/>
                  <a:pt x="109425" y="409410"/>
                </a:cubicBezTo>
                <a:cubicBezTo>
                  <a:pt x="107704" y="415001"/>
                  <a:pt x="109855" y="421452"/>
                  <a:pt x="115015" y="425322"/>
                </a:cubicBezTo>
                <a:lnTo>
                  <a:pt x="200166" y="485530"/>
                </a:lnTo>
                <a:lnTo>
                  <a:pt x="164471" y="506172"/>
                </a:lnTo>
                <a:lnTo>
                  <a:pt x="92223" y="464887"/>
                </a:lnTo>
                <a:cubicBezTo>
                  <a:pt x="85342" y="461017"/>
                  <a:pt x="76740" y="463167"/>
                  <a:pt x="72870" y="470048"/>
                </a:cubicBezTo>
                <a:cubicBezTo>
                  <a:pt x="69000" y="476929"/>
                  <a:pt x="71150" y="485530"/>
                  <a:pt x="78031" y="489400"/>
                </a:cubicBezTo>
                <a:lnTo>
                  <a:pt x="135658" y="522514"/>
                </a:lnTo>
                <a:lnTo>
                  <a:pt x="99103" y="543587"/>
                </a:lnTo>
                <a:lnTo>
                  <a:pt x="55238" y="527675"/>
                </a:lnTo>
                <a:cubicBezTo>
                  <a:pt x="47927" y="525095"/>
                  <a:pt x="39756" y="528965"/>
                  <a:pt x="37176" y="536276"/>
                </a:cubicBezTo>
                <a:cubicBezTo>
                  <a:pt x="34595" y="543587"/>
                  <a:pt x="38466" y="551758"/>
                  <a:pt x="45777" y="554338"/>
                </a:cubicBezTo>
                <a:lnTo>
                  <a:pt x="66849" y="562079"/>
                </a:lnTo>
                <a:lnTo>
                  <a:pt x="7072" y="596483"/>
                </a:lnTo>
                <a:cubicBezTo>
                  <a:pt x="191" y="600354"/>
                  <a:pt x="-1959" y="608955"/>
                  <a:pt x="1911" y="615836"/>
                </a:cubicBezTo>
                <a:cubicBezTo>
                  <a:pt x="5782" y="622717"/>
                  <a:pt x="14383" y="624867"/>
                  <a:pt x="21264" y="620996"/>
                </a:cubicBezTo>
                <a:lnTo>
                  <a:pt x="80611" y="587022"/>
                </a:lnTo>
                <a:lnTo>
                  <a:pt x="76740" y="608095"/>
                </a:lnTo>
                <a:cubicBezTo>
                  <a:pt x="75450" y="615836"/>
                  <a:pt x="80611" y="623147"/>
                  <a:pt x="88352" y="624867"/>
                </a:cubicBezTo>
                <a:cubicBezTo>
                  <a:pt x="96093" y="626157"/>
                  <a:pt x="103404" y="620996"/>
                  <a:pt x="105124" y="613255"/>
                </a:cubicBezTo>
                <a:lnTo>
                  <a:pt x="113295" y="568530"/>
                </a:lnTo>
                <a:lnTo>
                  <a:pt x="149849" y="547457"/>
                </a:lnTo>
                <a:lnTo>
                  <a:pt x="149420" y="612825"/>
                </a:lnTo>
                <a:cubicBezTo>
                  <a:pt x="149420" y="620566"/>
                  <a:pt x="155870" y="627017"/>
                  <a:pt x="163611" y="627017"/>
                </a:cubicBezTo>
                <a:cubicBezTo>
                  <a:pt x="171352" y="627017"/>
                  <a:pt x="177803" y="620566"/>
                  <a:pt x="177803" y="612825"/>
                </a:cubicBezTo>
                <a:lnTo>
                  <a:pt x="178233" y="530685"/>
                </a:lnTo>
                <a:lnTo>
                  <a:pt x="213927" y="510043"/>
                </a:lnTo>
                <a:lnTo>
                  <a:pt x="223389" y="612825"/>
                </a:lnTo>
                <a:cubicBezTo>
                  <a:pt x="223819" y="618846"/>
                  <a:pt x="228549" y="624007"/>
                  <a:pt x="234140" y="625297"/>
                </a:cubicBezTo>
                <a:cubicBezTo>
                  <a:pt x="238441" y="629597"/>
                  <a:pt x="244891" y="630888"/>
                  <a:pt x="250482" y="628307"/>
                </a:cubicBezTo>
                <a:lnTo>
                  <a:pt x="345094" y="584442"/>
                </a:lnTo>
                <a:lnTo>
                  <a:pt x="345094" y="625297"/>
                </a:lnTo>
                <a:lnTo>
                  <a:pt x="273275" y="667012"/>
                </a:lnTo>
                <a:cubicBezTo>
                  <a:pt x="266394" y="670882"/>
                  <a:pt x="264244" y="679914"/>
                  <a:pt x="268114" y="686364"/>
                </a:cubicBezTo>
                <a:cubicBezTo>
                  <a:pt x="271985" y="693245"/>
                  <a:pt x="281016" y="695396"/>
                  <a:pt x="287466" y="691525"/>
                </a:cubicBezTo>
                <a:lnTo>
                  <a:pt x="345094" y="657981"/>
                </a:lnTo>
                <a:lnTo>
                  <a:pt x="345094" y="700126"/>
                </a:lnTo>
                <a:lnTo>
                  <a:pt x="309399" y="730230"/>
                </a:lnTo>
                <a:cubicBezTo>
                  <a:pt x="303378" y="735390"/>
                  <a:pt x="302518" y="744422"/>
                  <a:pt x="307679" y="750442"/>
                </a:cubicBezTo>
                <a:cubicBezTo>
                  <a:pt x="312840" y="756463"/>
                  <a:pt x="321871" y="757323"/>
                  <a:pt x="327891" y="752162"/>
                </a:cubicBezTo>
                <a:lnTo>
                  <a:pt x="345094" y="737541"/>
                </a:lnTo>
                <a:lnTo>
                  <a:pt x="345094" y="806349"/>
                </a:lnTo>
                <a:cubicBezTo>
                  <a:pt x="345094" y="814090"/>
                  <a:pt x="351544" y="820541"/>
                  <a:pt x="359285" y="820541"/>
                </a:cubicBezTo>
                <a:cubicBezTo>
                  <a:pt x="367026" y="820541"/>
                  <a:pt x="373477" y="814090"/>
                  <a:pt x="373477" y="806349"/>
                </a:cubicBezTo>
                <a:lnTo>
                  <a:pt x="373477" y="737971"/>
                </a:lnTo>
                <a:lnTo>
                  <a:pt x="389819" y="751732"/>
                </a:lnTo>
                <a:cubicBezTo>
                  <a:pt x="395840" y="756893"/>
                  <a:pt x="404871" y="756033"/>
                  <a:pt x="410031" y="750012"/>
                </a:cubicBezTo>
                <a:cubicBezTo>
                  <a:pt x="415192" y="743991"/>
                  <a:pt x="414332" y="734960"/>
                  <a:pt x="408311" y="729800"/>
                </a:cubicBezTo>
                <a:lnTo>
                  <a:pt x="373477" y="700556"/>
                </a:lnTo>
                <a:lnTo>
                  <a:pt x="373477" y="658411"/>
                </a:lnTo>
                <a:lnTo>
                  <a:pt x="430244" y="691525"/>
                </a:lnTo>
                <a:cubicBezTo>
                  <a:pt x="437125" y="695396"/>
                  <a:pt x="445726" y="693245"/>
                  <a:pt x="449596" y="686364"/>
                </a:cubicBezTo>
                <a:cubicBezTo>
                  <a:pt x="453467" y="679484"/>
                  <a:pt x="451317" y="670882"/>
                  <a:pt x="444436" y="667012"/>
                </a:cubicBezTo>
                <a:lnTo>
                  <a:pt x="373477" y="625727"/>
                </a:lnTo>
                <a:lnTo>
                  <a:pt x="373477" y="584442"/>
                </a:lnTo>
                <a:lnTo>
                  <a:pt x="467228" y="627877"/>
                </a:lnTo>
                <a:cubicBezTo>
                  <a:pt x="472819" y="630458"/>
                  <a:pt x="478840" y="629167"/>
                  <a:pt x="483140" y="625297"/>
                </a:cubicBezTo>
                <a:cubicBezTo>
                  <a:pt x="488731" y="623577"/>
                  <a:pt x="493032" y="618846"/>
                  <a:pt x="493462" y="612825"/>
                </a:cubicBezTo>
                <a:lnTo>
                  <a:pt x="503353" y="509183"/>
                </a:lnTo>
                <a:lnTo>
                  <a:pt x="539047" y="529825"/>
                </a:lnTo>
                <a:lnTo>
                  <a:pt x="539047" y="612825"/>
                </a:lnTo>
                <a:cubicBezTo>
                  <a:pt x="539047" y="620566"/>
                  <a:pt x="545498" y="627017"/>
                  <a:pt x="553239" y="627017"/>
                </a:cubicBezTo>
                <a:cubicBezTo>
                  <a:pt x="560980" y="627017"/>
                  <a:pt x="567431" y="620566"/>
                  <a:pt x="567431" y="612825"/>
                </a:cubicBezTo>
                <a:lnTo>
                  <a:pt x="567431" y="546167"/>
                </a:lnTo>
                <a:lnTo>
                  <a:pt x="603986" y="567240"/>
                </a:lnTo>
                <a:lnTo>
                  <a:pt x="612156" y="613255"/>
                </a:lnTo>
                <a:cubicBezTo>
                  <a:pt x="613446" y="620996"/>
                  <a:pt x="620757" y="626157"/>
                  <a:pt x="628929" y="624867"/>
                </a:cubicBezTo>
                <a:cubicBezTo>
                  <a:pt x="636669" y="623577"/>
                  <a:pt x="641830" y="616266"/>
                  <a:pt x="640540" y="608525"/>
                </a:cubicBezTo>
                <a:lnTo>
                  <a:pt x="636669" y="586592"/>
                </a:lnTo>
                <a:lnTo>
                  <a:pt x="696447" y="621426"/>
                </a:lnTo>
                <a:cubicBezTo>
                  <a:pt x="703328" y="625297"/>
                  <a:pt x="711929" y="623147"/>
                  <a:pt x="715799" y="616266"/>
                </a:cubicBezTo>
                <a:cubicBezTo>
                  <a:pt x="719670" y="609815"/>
                  <a:pt x="717519" y="601214"/>
                  <a:pt x="710639" y="597343"/>
                </a:cubicBezTo>
                <a:close/>
                <a:moveTo>
                  <a:pt x="251342" y="223197"/>
                </a:moveTo>
                <a:lnTo>
                  <a:pt x="344233" y="266203"/>
                </a:lnTo>
                <a:lnTo>
                  <a:pt x="344233" y="296736"/>
                </a:lnTo>
                <a:lnTo>
                  <a:pt x="318000" y="339312"/>
                </a:lnTo>
                <a:lnTo>
                  <a:pt x="267254" y="341032"/>
                </a:lnTo>
                <a:lnTo>
                  <a:pt x="241881" y="326410"/>
                </a:lnTo>
                <a:lnTo>
                  <a:pt x="251342" y="223197"/>
                </a:lnTo>
                <a:close/>
                <a:moveTo>
                  <a:pt x="227689" y="469618"/>
                </a:moveTo>
                <a:lnTo>
                  <a:pt x="142539" y="409410"/>
                </a:lnTo>
                <a:lnTo>
                  <a:pt x="227259" y="350063"/>
                </a:lnTo>
                <a:lnTo>
                  <a:pt x="253062" y="365115"/>
                </a:lnTo>
                <a:lnTo>
                  <a:pt x="277145" y="409840"/>
                </a:lnTo>
                <a:lnTo>
                  <a:pt x="252632" y="454996"/>
                </a:lnTo>
                <a:lnTo>
                  <a:pt x="227689" y="469618"/>
                </a:lnTo>
                <a:close/>
                <a:moveTo>
                  <a:pt x="345094" y="553478"/>
                </a:moveTo>
                <a:lnTo>
                  <a:pt x="250482" y="596913"/>
                </a:lnTo>
                <a:lnTo>
                  <a:pt x="241451" y="494131"/>
                </a:lnTo>
                <a:lnTo>
                  <a:pt x="267684" y="479079"/>
                </a:lnTo>
                <a:lnTo>
                  <a:pt x="318000" y="480799"/>
                </a:lnTo>
                <a:lnTo>
                  <a:pt x="345094" y="524664"/>
                </a:lnTo>
                <a:lnTo>
                  <a:pt x="345094" y="553478"/>
                </a:lnTo>
                <a:close/>
                <a:moveTo>
                  <a:pt x="373047" y="295446"/>
                </a:moveTo>
                <a:lnTo>
                  <a:pt x="373047" y="266633"/>
                </a:lnTo>
                <a:lnTo>
                  <a:pt x="467659" y="223197"/>
                </a:lnTo>
                <a:lnTo>
                  <a:pt x="476690" y="325980"/>
                </a:lnTo>
                <a:lnTo>
                  <a:pt x="450457" y="341032"/>
                </a:lnTo>
                <a:lnTo>
                  <a:pt x="400140" y="339312"/>
                </a:lnTo>
                <a:lnTo>
                  <a:pt x="373047" y="295446"/>
                </a:lnTo>
                <a:close/>
                <a:moveTo>
                  <a:pt x="466799" y="596913"/>
                </a:moveTo>
                <a:lnTo>
                  <a:pt x="373907" y="553908"/>
                </a:lnTo>
                <a:lnTo>
                  <a:pt x="373907" y="523374"/>
                </a:lnTo>
                <a:lnTo>
                  <a:pt x="400140" y="480799"/>
                </a:lnTo>
                <a:lnTo>
                  <a:pt x="450887" y="479079"/>
                </a:lnTo>
                <a:lnTo>
                  <a:pt x="476260" y="493701"/>
                </a:lnTo>
                <a:lnTo>
                  <a:pt x="466799" y="596913"/>
                </a:lnTo>
                <a:close/>
                <a:moveTo>
                  <a:pt x="491312" y="469618"/>
                </a:moveTo>
                <a:lnTo>
                  <a:pt x="465508" y="454566"/>
                </a:lnTo>
                <a:lnTo>
                  <a:pt x="441425" y="409840"/>
                </a:lnTo>
                <a:lnTo>
                  <a:pt x="465938" y="364685"/>
                </a:lnTo>
                <a:lnTo>
                  <a:pt x="490881" y="350063"/>
                </a:lnTo>
                <a:lnTo>
                  <a:pt x="576032" y="410270"/>
                </a:lnTo>
                <a:lnTo>
                  <a:pt x="491312" y="469618"/>
                </a:ln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 w="4301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>
              <a:latin typeface="+mj-ea"/>
              <a:ea typeface="+mj-ea"/>
            </a:endParaRPr>
          </a:p>
        </p:txBody>
      </p:sp>
      <p:sp>
        <p:nvSpPr>
          <p:cNvPr id="30" name="任意多边形: 形状 29">
            <a:extLst>
              <a:ext uri="{FF2B5EF4-FFF2-40B4-BE49-F238E27FC236}">
                <a16:creationId xmlns:a16="http://schemas.microsoft.com/office/drawing/2014/main" id="{C32D98D3-2879-4CD4-808E-BC12854CFE92}"/>
              </a:ext>
            </a:extLst>
          </p:cNvPr>
          <p:cNvSpPr/>
          <p:nvPr/>
        </p:nvSpPr>
        <p:spPr>
          <a:xfrm>
            <a:off x="2996539" y="959180"/>
            <a:ext cx="76248" cy="87068"/>
          </a:xfrm>
          <a:custGeom>
            <a:avLst/>
            <a:gdLst>
              <a:gd name="connsiteX0" fmla="*/ 710639 w 718570"/>
              <a:gd name="connsiteY0" fmla="*/ 597343 h 820540"/>
              <a:gd name="connsiteX1" fmla="*/ 651721 w 718570"/>
              <a:gd name="connsiteY1" fmla="*/ 562939 h 820540"/>
              <a:gd name="connsiteX2" fmla="*/ 671934 w 718570"/>
              <a:gd name="connsiteY2" fmla="*/ 556058 h 820540"/>
              <a:gd name="connsiteX3" fmla="*/ 680535 w 718570"/>
              <a:gd name="connsiteY3" fmla="*/ 537996 h 820540"/>
              <a:gd name="connsiteX4" fmla="*/ 662473 w 718570"/>
              <a:gd name="connsiteY4" fmla="*/ 529395 h 820540"/>
              <a:gd name="connsiteX5" fmla="*/ 619467 w 718570"/>
              <a:gd name="connsiteY5" fmla="*/ 544447 h 820540"/>
              <a:gd name="connsiteX6" fmla="*/ 582913 w 718570"/>
              <a:gd name="connsiteY6" fmla="*/ 523374 h 820540"/>
              <a:gd name="connsiteX7" fmla="*/ 640110 w 718570"/>
              <a:gd name="connsiteY7" fmla="*/ 491120 h 820540"/>
              <a:gd name="connsiteX8" fmla="*/ 645271 w 718570"/>
              <a:gd name="connsiteY8" fmla="*/ 471768 h 820540"/>
              <a:gd name="connsiteX9" fmla="*/ 625918 w 718570"/>
              <a:gd name="connsiteY9" fmla="*/ 466607 h 820540"/>
              <a:gd name="connsiteX10" fmla="*/ 554529 w 718570"/>
              <a:gd name="connsiteY10" fmla="*/ 507032 h 820540"/>
              <a:gd name="connsiteX11" fmla="*/ 518835 w 718570"/>
              <a:gd name="connsiteY11" fmla="*/ 486390 h 820540"/>
              <a:gd name="connsiteX12" fmla="*/ 603555 w 718570"/>
              <a:gd name="connsiteY12" fmla="*/ 427043 h 820540"/>
              <a:gd name="connsiteX13" fmla="*/ 609146 w 718570"/>
              <a:gd name="connsiteY13" fmla="*/ 411131 h 820540"/>
              <a:gd name="connsiteX14" fmla="*/ 603555 w 718570"/>
              <a:gd name="connsiteY14" fmla="*/ 395219 h 820540"/>
              <a:gd name="connsiteX15" fmla="*/ 518405 w 718570"/>
              <a:gd name="connsiteY15" fmla="*/ 335011 h 820540"/>
              <a:gd name="connsiteX16" fmla="*/ 554099 w 718570"/>
              <a:gd name="connsiteY16" fmla="*/ 314369 h 820540"/>
              <a:gd name="connsiteX17" fmla="*/ 626348 w 718570"/>
              <a:gd name="connsiteY17" fmla="*/ 355654 h 820540"/>
              <a:gd name="connsiteX18" fmla="*/ 645700 w 718570"/>
              <a:gd name="connsiteY18" fmla="*/ 350493 h 820540"/>
              <a:gd name="connsiteX19" fmla="*/ 640540 w 718570"/>
              <a:gd name="connsiteY19" fmla="*/ 331141 h 820540"/>
              <a:gd name="connsiteX20" fmla="*/ 582913 w 718570"/>
              <a:gd name="connsiteY20" fmla="*/ 298027 h 820540"/>
              <a:gd name="connsiteX21" fmla="*/ 619467 w 718570"/>
              <a:gd name="connsiteY21" fmla="*/ 276954 h 820540"/>
              <a:gd name="connsiteX22" fmla="*/ 663333 w 718570"/>
              <a:gd name="connsiteY22" fmla="*/ 292866 h 820540"/>
              <a:gd name="connsiteX23" fmla="*/ 681395 w 718570"/>
              <a:gd name="connsiteY23" fmla="*/ 284265 h 820540"/>
              <a:gd name="connsiteX24" fmla="*/ 672794 w 718570"/>
              <a:gd name="connsiteY24" fmla="*/ 266203 h 820540"/>
              <a:gd name="connsiteX25" fmla="*/ 651721 w 718570"/>
              <a:gd name="connsiteY25" fmla="*/ 258462 h 820540"/>
              <a:gd name="connsiteX26" fmla="*/ 711499 w 718570"/>
              <a:gd name="connsiteY26" fmla="*/ 224058 h 820540"/>
              <a:gd name="connsiteX27" fmla="*/ 716659 w 718570"/>
              <a:gd name="connsiteY27" fmla="*/ 204705 h 820540"/>
              <a:gd name="connsiteX28" fmla="*/ 697307 w 718570"/>
              <a:gd name="connsiteY28" fmla="*/ 199544 h 820540"/>
              <a:gd name="connsiteX29" fmla="*/ 637960 w 718570"/>
              <a:gd name="connsiteY29" fmla="*/ 233519 h 820540"/>
              <a:gd name="connsiteX30" fmla="*/ 641830 w 718570"/>
              <a:gd name="connsiteY30" fmla="*/ 212446 h 820540"/>
              <a:gd name="connsiteX31" fmla="*/ 630219 w 718570"/>
              <a:gd name="connsiteY31" fmla="*/ 195674 h 820540"/>
              <a:gd name="connsiteX32" fmla="*/ 613446 w 718570"/>
              <a:gd name="connsiteY32" fmla="*/ 207286 h 820540"/>
              <a:gd name="connsiteX33" fmla="*/ 605276 w 718570"/>
              <a:gd name="connsiteY33" fmla="*/ 252011 h 820540"/>
              <a:gd name="connsiteX34" fmla="*/ 568721 w 718570"/>
              <a:gd name="connsiteY34" fmla="*/ 273084 h 820540"/>
              <a:gd name="connsiteX35" fmla="*/ 569151 w 718570"/>
              <a:gd name="connsiteY35" fmla="*/ 207716 h 820540"/>
              <a:gd name="connsiteX36" fmla="*/ 554959 w 718570"/>
              <a:gd name="connsiteY36" fmla="*/ 193524 h 820540"/>
              <a:gd name="connsiteX37" fmla="*/ 540768 w 718570"/>
              <a:gd name="connsiteY37" fmla="*/ 207716 h 820540"/>
              <a:gd name="connsiteX38" fmla="*/ 540337 w 718570"/>
              <a:gd name="connsiteY38" fmla="*/ 289856 h 820540"/>
              <a:gd name="connsiteX39" fmla="*/ 504643 w 718570"/>
              <a:gd name="connsiteY39" fmla="*/ 310498 h 820540"/>
              <a:gd name="connsiteX40" fmla="*/ 495182 w 718570"/>
              <a:gd name="connsiteY40" fmla="*/ 207716 h 820540"/>
              <a:gd name="connsiteX41" fmla="*/ 484431 w 718570"/>
              <a:gd name="connsiteY41" fmla="*/ 195244 h 820540"/>
              <a:gd name="connsiteX42" fmla="*/ 468089 w 718570"/>
              <a:gd name="connsiteY42" fmla="*/ 192234 h 820540"/>
              <a:gd name="connsiteX43" fmla="*/ 373477 w 718570"/>
              <a:gd name="connsiteY43" fmla="*/ 236099 h 820540"/>
              <a:gd name="connsiteX44" fmla="*/ 373477 w 718570"/>
              <a:gd name="connsiteY44" fmla="*/ 195244 h 820540"/>
              <a:gd name="connsiteX45" fmla="*/ 445296 w 718570"/>
              <a:gd name="connsiteY45" fmla="*/ 153529 h 820540"/>
              <a:gd name="connsiteX46" fmla="*/ 450457 w 718570"/>
              <a:gd name="connsiteY46" fmla="*/ 134177 h 820540"/>
              <a:gd name="connsiteX47" fmla="*/ 431104 w 718570"/>
              <a:gd name="connsiteY47" fmla="*/ 129016 h 820540"/>
              <a:gd name="connsiteX48" fmla="*/ 373477 w 718570"/>
              <a:gd name="connsiteY48" fmla="*/ 162560 h 820540"/>
              <a:gd name="connsiteX49" fmla="*/ 373477 w 718570"/>
              <a:gd name="connsiteY49" fmla="*/ 120415 h 820540"/>
              <a:gd name="connsiteX50" fmla="*/ 409171 w 718570"/>
              <a:gd name="connsiteY50" fmla="*/ 90311 h 820540"/>
              <a:gd name="connsiteX51" fmla="*/ 410892 w 718570"/>
              <a:gd name="connsiteY51" fmla="*/ 70099 h 820540"/>
              <a:gd name="connsiteX52" fmla="*/ 390679 w 718570"/>
              <a:gd name="connsiteY52" fmla="*/ 68378 h 820540"/>
              <a:gd name="connsiteX53" fmla="*/ 373477 w 718570"/>
              <a:gd name="connsiteY53" fmla="*/ 83000 h 820540"/>
              <a:gd name="connsiteX54" fmla="*/ 373477 w 718570"/>
              <a:gd name="connsiteY54" fmla="*/ 14192 h 820540"/>
              <a:gd name="connsiteX55" fmla="*/ 359285 w 718570"/>
              <a:gd name="connsiteY55" fmla="*/ 0 h 820540"/>
              <a:gd name="connsiteX56" fmla="*/ 345094 w 718570"/>
              <a:gd name="connsiteY56" fmla="*/ 14192 h 820540"/>
              <a:gd name="connsiteX57" fmla="*/ 345094 w 718570"/>
              <a:gd name="connsiteY57" fmla="*/ 82570 h 820540"/>
              <a:gd name="connsiteX58" fmla="*/ 328752 w 718570"/>
              <a:gd name="connsiteY58" fmla="*/ 68808 h 820540"/>
              <a:gd name="connsiteX59" fmla="*/ 308539 w 718570"/>
              <a:gd name="connsiteY59" fmla="*/ 70529 h 820540"/>
              <a:gd name="connsiteX60" fmla="*/ 310259 w 718570"/>
              <a:gd name="connsiteY60" fmla="*/ 90741 h 820540"/>
              <a:gd name="connsiteX61" fmla="*/ 345094 w 718570"/>
              <a:gd name="connsiteY61" fmla="*/ 119985 h 820540"/>
              <a:gd name="connsiteX62" fmla="*/ 345094 w 718570"/>
              <a:gd name="connsiteY62" fmla="*/ 162130 h 820540"/>
              <a:gd name="connsiteX63" fmla="*/ 288327 w 718570"/>
              <a:gd name="connsiteY63" fmla="*/ 129016 h 820540"/>
              <a:gd name="connsiteX64" fmla="*/ 268974 w 718570"/>
              <a:gd name="connsiteY64" fmla="*/ 134177 h 820540"/>
              <a:gd name="connsiteX65" fmla="*/ 274135 w 718570"/>
              <a:gd name="connsiteY65" fmla="*/ 153529 h 820540"/>
              <a:gd name="connsiteX66" fmla="*/ 345094 w 718570"/>
              <a:gd name="connsiteY66" fmla="*/ 194814 h 820540"/>
              <a:gd name="connsiteX67" fmla="*/ 345094 w 718570"/>
              <a:gd name="connsiteY67" fmla="*/ 236099 h 820540"/>
              <a:gd name="connsiteX68" fmla="*/ 251342 w 718570"/>
              <a:gd name="connsiteY68" fmla="*/ 192664 h 820540"/>
              <a:gd name="connsiteX69" fmla="*/ 235430 w 718570"/>
              <a:gd name="connsiteY69" fmla="*/ 195244 h 820540"/>
              <a:gd name="connsiteX70" fmla="*/ 225109 w 718570"/>
              <a:gd name="connsiteY70" fmla="*/ 207716 h 820540"/>
              <a:gd name="connsiteX71" fmla="*/ 215218 w 718570"/>
              <a:gd name="connsiteY71" fmla="*/ 311358 h 820540"/>
              <a:gd name="connsiteX72" fmla="*/ 179523 w 718570"/>
              <a:gd name="connsiteY72" fmla="*/ 290716 h 820540"/>
              <a:gd name="connsiteX73" fmla="*/ 179523 w 718570"/>
              <a:gd name="connsiteY73" fmla="*/ 207716 h 820540"/>
              <a:gd name="connsiteX74" fmla="*/ 165332 w 718570"/>
              <a:gd name="connsiteY74" fmla="*/ 193524 h 820540"/>
              <a:gd name="connsiteX75" fmla="*/ 151140 w 718570"/>
              <a:gd name="connsiteY75" fmla="*/ 207716 h 820540"/>
              <a:gd name="connsiteX76" fmla="*/ 151140 w 718570"/>
              <a:gd name="connsiteY76" fmla="*/ 274374 h 820540"/>
              <a:gd name="connsiteX77" fmla="*/ 114585 w 718570"/>
              <a:gd name="connsiteY77" fmla="*/ 253301 h 820540"/>
              <a:gd name="connsiteX78" fmla="*/ 106414 w 718570"/>
              <a:gd name="connsiteY78" fmla="*/ 207286 h 820540"/>
              <a:gd name="connsiteX79" fmla="*/ 89642 w 718570"/>
              <a:gd name="connsiteY79" fmla="*/ 195674 h 820540"/>
              <a:gd name="connsiteX80" fmla="*/ 78031 w 718570"/>
              <a:gd name="connsiteY80" fmla="*/ 212446 h 820540"/>
              <a:gd name="connsiteX81" fmla="*/ 81901 w 718570"/>
              <a:gd name="connsiteY81" fmla="*/ 234379 h 820540"/>
              <a:gd name="connsiteX82" fmla="*/ 22124 w 718570"/>
              <a:gd name="connsiteY82" fmla="*/ 199544 h 820540"/>
              <a:gd name="connsiteX83" fmla="*/ 2771 w 718570"/>
              <a:gd name="connsiteY83" fmla="*/ 204705 h 820540"/>
              <a:gd name="connsiteX84" fmla="*/ 7932 w 718570"/>
              <a:gd name="connsiteY84" fmla="*/ 224058 h 820540"/>
              <a:gd name="connsiteX85" fmla="*/ 66849 w 718570"/>
              <a:gd name="connsiteY85" fmla="*/ 258462 h 820540"/>
              <a:gd name="connsiteX86" fmla="*/ 46637 w 718570"/>
              <a:gd name="connsiteY86" fmla="*/ 265343 h 820540"/>
              <a:gd name="connsiteX87" fmla="*/ 38036 w 718570"/>
              <a:gd name="connsiteY87" fmla="*/ 283405 h 820540"/>
              <a:gd name="connsiteX88" fmla="*/ 56098 w 718570"/>
              <a:gd name="connsiteY88" fmla="*/ 292006 h 820540"/>
              <a:gd name="connsiteX89" fmla="*/ 99103 w 718570"/>
              <a:gd name="connsiteY89" fmla="*/ 276954 h 820540"/>
              <a:gd name="connsiteX90" fmla="*/ 135658 w 718570"/>
              <a:gd name="connsiteY90" fmla="*/ 298027 h 820540"/>
              <a:gd name="connsiteX91" fmla="*/ 78461 w 718570"/>
              <a:gd name="connsiteY91" fmla="*/ 330281 h 820540"/>
              <a:gd name="connsiteX92" fmla="*/ 73300 w 718570"/>
              <a:gd name="connsiteY92" fmla="*/ 349633 h 820540"/>
              <a:gd name="connsiteX93" fmla="*/ 92652 w 718570"/>
              <a:gd name="connsiteY93" fmla="*/ 354794 h 820540"/>
              <a:gd name="connsiteX94" fmla="*/ 164041 w 718570"/>
              <a:gd name="connsiteY94" fmla="*/ 314369 h 820540"/>
              <a:gd name="connsiteX95" fmla="*/ 199736 w 718570"/>
              <a:gd name="connsiteY95" fmla="*/ 335011 h 820540"/>
              <a:gd name="connsiteX96" fmla="*/ 115015 w 718570"/>
              <a:gd name="connsiteY96" fmla="*/ 393928 h 820540"/>
              <a:gd name="connsiteX97" fmla="*/ 109425 w 718570"/>
              <a:gd name="connsiteY97" fmla="*/ 409410 h 820540"/>
              <a:gd name="connsiteX98" fmla="*/ 115015 w 718570"/>
              <a:gd name="connsiteY98" fmla="*/ 425322 h 820540"/>
              <a:gd name="connsiteX99" fmla="*/ 200166 w 718570"/>
              <a:gd name="connsiteY99" fmla="*/ 485530 h 820540"/>
              <a:gd name="connsiteX100" fmla="*/ 164471 w 718570"/>
              <a:gd name="connsiteY100" fmla="*/ 506172 h 820540"/>
              <a:gd name="connsiteX101" fmla="*/ 92223 w 718570"/>
              <a:gd name="connsiteY101" fmla="*/ 464887 h 820540"/>
              <a:gd name="connsiteX102" fmla="*/ 72870 w 718570"/>
              <a:gd name="connsiteY102" fmla="*/ 470048 h 820540"/>
              <a:gd name="connsiteX103" fmla="*/ 78031 w 718570"/>
              <a:gd name="connsiteY103" fmla="*/ 489400 h 820540"/>
              <a:gd name="connsiteX104" fmla="*/ 135658 w 718570"/>
              <a:gd name="connsiteY104" fmla="*/ 522514 h 820540"/>
              <a:gd name="connsiteX105" fmla="*/ 99103 w 718570"/>
              <a:gd name="connsiteY105" fmla="*/ 543587 h 820540"/>
              <a:gd name="connsiteX106" fmla="*/ 55238 w 718570"/>
              <a:gd name="connsiteY106" fmla="*/ 527675 h 820540"/>
              <a:gd name="connsiteX107" fmla="*/ 37176 w 718570"/>
              <a:gd name="connsiteY107" fmla="*/ 536276 h 820540"/>
              <a:gd name="connsiteX108" fmla="*/ 45777 w 718570"/>
              <a:gd name="connsiteY108" fmla="*/ 554338 h 820540"/>
              <a:gd name="connsiteX109" fmla="*/ 66849 w 718570"/>
              <a:gd name="connsiteY109" fmla="*/ 562079 h 820540"/>
              <a:gd name="connsiteX110" fmla="*/ 7072 w 718570"/>
              <a:gd name="connsiteY110" fmla="*/ 596483 h 820540"/>
              <a:gd name="connsiteX111" fmla="*/ 1911 w 718570"/>
              <a:gd name="connsiteY111" fmla="*/ 615836 h 820540"/>
              <a:gd name="connsiteX112" fmla="*/ 21264 w 718570"/>
              <a:gd name="connsiteY112" fmla="*/ 620996 h 820540"/>
              <a:gd name="connsiteX113" fmla="*/ 80611 w 718570"/>
              <a:gd name="connsiteY113" fmla="*/ 587022 h 820540"/>
              <a:gd name="connsiteX114" fmla="*/ 76740 w 718570"/>
              <a:gd name="connsiteY114" fmla="*/ 608095 h 820540"/>
              <a:gd name="connsiteX115" fmla="*/ 88352 w 718570"/>
              <a:gd name="connsiteY115" fmla="*/ 624867 h 820540"/>
              <a:gd name="connsiteX116" fmla="*/ 105124 w 718570"/>
              <a:gd name="connsiteY116" fmla="*/ 613255 h 820540"/>
              <a:gd name="connsiteX117" fmla="*/ 113295 w 718570"/>
              <a:gd name="connsiteY117" fmla="*/ 568530 h 820540"/>
              <a:gd name="connsiteX118" fmla="*/ 149849 w 718570"/>
              <a:gd name="connsiteY118" fmla="*/ 547457 h 820540"/>
              <a:gd name="connsiteX119" fmla="*/ 149420 w 718570"/>
              <a:gd name="connsiteY119" fmla="*/ 612825 h 820540"/>
              <a:gd name="connsiteX120" fmla="*/ 163611 w 718570"/>
              <a:gd name="connsiteY120" fmla="*/ 627017 h 820540"/>
              <a:gd name="connsiteX121" fmla="*/ 177803 w 718570"/>
              <a:gd name="connsiteY121" fmla="*/ 612825 h 820540"/>
              <a:gd name="connsiteX122" fmla="*/ 178233 w 718570"/>
              <a:gd name="connsiteY122" fmla="*/ 530685 h 820540"/>
              <a:gd name="connsiteX123" fmla="*/ 213927 w 718570"/>
              <a:gd name="connsiteY123" fmla="*/ 510043 h 820540"/>
              <a:gd name="connsiteX124" fmla="*/ 223389 w 718570"/>
              <a:gd name="connsiteY124" fmla="*/ 612825 h 820540"/>
              <a:gd name="connsiteX125" fmla="*/ 234140 w 718570"/>
              <a:gd name="connsiteY125" fmla="*/ 625297 h 820540"/>
              <a:gd name="connsiteX126" fmla="*/ 250482 w 718570"/>
              <a:gd name="connsiteY126" fmla="*/ 628307 h 820540"/>
              <a:gd name="connsiteX127" fmla="*/ 345094 w 718570"/>
              <a:gd name="connsiteY127" fmla="*/ 584442 h 820540"/>
              <a:gd name="connsiteX128" fmla="*/ 345094 w 718570"/>
              <a:gd name="connsiteY128" fmla="*/ 625297 h 820540"/>
              <a:gd name="connsiteX129" fmla="*/ 273275 w 718570"/>
              <a:gd name="connsiteY129" fmla="*/ 667012 h 820540"/>
              <a:gd name="connsiteX130" fmla="*/ 268114 w 718570"/>
              <a:gd name="connsiteY130" fmla="*/ 686364 h 820540"/>
              <a:gd name="connsiteX131" fmla="*/ 287466 w 718570"/>
              <a:gd name="connsiteY131" fmla="*/ 691525 h 820540"/>
              <a:gd name="connsiteX132" fmla="*/ 345094 w 718570"/>
              <a:gd name="connsiteY132" fmla="*/ 657981 h 820540"/>
              <a:gd name="connsiteX133" fmla="*/ 345094 w 718570"/>
              <a:gd name="connsiteY133" fmla="*/ 700126 h 820540"/>
              <a:gd name="connsiteX134" fmla="*/ 309399 w 718570"/>
              <a:gd name="connsiteY134" fmla="*/ 730230 h 820540"/>
              <a:gd name="connsiteX135" fmla="*/ 307679 w 718570"/>
              <a:gd name="connsiteY135" fmla="*/ 750442 h 820540"/>
              <a:gd name="connsiteX136" fmla="*/ 327891 w 718570"/>
              <a:gd name="connsiteY136" fmla="*/ 752162 h 820540"/>
              <a:gd name="connsiteX137" fmla="*/ 345094 w 718570"/>
              <a:gd name="connsiteY137" fmla="*/ 737541 h 820540"/>
              <a:gd name="connsiteX138" fmla="*/ 345094 w 718570"/>
              <a:gd name="connsiteY138" fmla="*/ 806349 h 820540"/>
              <a:gd name="connsiteX139" fmla="*/ 359285 w 718570"/>
              <a:gd name="connsiteY139" fmla="*/ 820541 h 820540"/>
              <a:gd name="connsiteX140" fmla="*/ 373477 w 718570"/>
              <a:gd name="connsiteY140" fmla="*/ 806349 h 820540"/>
              <a:gd name="connsiteX141" fmla="*/ 373477 w 718570"/>
              <a:gd name="connsiteY141" fmla="*/ 737971 h 820540"/>
              <a:gd name="connsiteX142" fmla="*/ 389819 w 718570"/>
              <a:gd name="connsiteY142" fmla="*/ 751732 h 820540"/>
              <a:gd name="connsiteX143" fmla="*/ 410031 w 718570"/>
              <a:gd name="connsiteY143" fmla="*/ 750012 h 820540"/>
              <a:gd name="connsiteX144" fmla="*/ 408311 w 718570"/>
              <a:gd name="connsiteY144" fmla="*/ 729800 h 820540"/>
              <a:gd name="connsiteX145" fmla="*/ 373477 w 718570"/>
              <a:gd name="connsiteY145" fmla="*/ 700556 h 820540"/>
              <a:gd name="connsiteX146" fmla="*/ 373477 w 718570"/>
              <a:gd name="connsiteY146" fmla="*/ 658411 h 820540"/>
              <a:gd name="connsiteX147" fmla="*/ 430244 w 718570"/>
              <a:gd name="connsiteY147" fmla="*/ 691525 h 820540"/>
              <a:gd name="connsiteX148" fmla="*/ 449596 w 718570"/>
              <a:gd name="connsiteY148" fmla="*/ 686364 h 820540"/>
              <a:gd name="connsiteX149" fmla="*/ 444436 w 718570"/>
              <a:gd name="connsiteY149" fmla="*/ 667012 h 820540"/>
              <a:gd name="connsiteX150" fmla="*/ 373477 w 718570"/>
              <a:gd name="connsiteY150" fmla="*/ 625727 h 820540"/>
              <a:gd name="connsiteX151" fmla="*/ 373477 w 718570"/>
              <a:gd name="connsiteY151" fmla="*/ 584442 h 820540"/>
              <a:gd name="connsiteX152" fmla="*/ 467228 w 718570"/>
              <a:gd name="connsiteY152" fmla="*/ 627877 h 820540"/>
              <a:gd name="connsiteX153" fmla="*/ 483140 w 718570"/>
              <a:gd name="connsiteY153" fmla="*/ 625297 h 820540"/>
              <a:gd name="connsiteX154" fmla="*/ 493462 w 718570"/>
              <a:gd name="connsiteY154" fmla="*/ 612825 h 820540"/>
              <a:gd name="connsiteX155" fmla="*/ 503353 w 718570"/>
              <a:gd name="connsiteY155" fmla="*/ 509183 h 820540"/>
              <a:gd name="connsiteX156" fmla="*/ 539047 w 718570"/>
              <a:gd name="connsiteY156" fmla="*/ 529825 h 820540"/>
              <a:gd name="connsiteX157" fmla="*/ 539047 w 718570"/>
              <a:gd name="connsiteY157" fmla="*/ 612825 h 820540"/>
              <a:gd name="connsiteX158" fmla="*/ 553239 w 718570"/>
              <a:gd name="connsiteY158" fmla="*/ 627017 h 820540"/>
              <a:gd name="connsiteX159" fmla="*/ 567431 w 718570"/>
              <a:gd name="connsiteY159" fmla="*/ 612825 h 820540"/>
              <a:gd name="connsiteX160" fmla="*/ 567431 w 718570"/>
              <a:gd name="connsiteY160" fmla="*/ 546167 h 820540"/>
              <a:gd name="connsiteX161" fmla="*/ 603986 w 718570"/>
              <a:gd name="connsiteY161" fmla="*/ 567240 h 820540"/>
              <a:gd name="connsiteX162" fmla="*/ 612156 w 718570"/>
              <a:gd name="connsiteY162" fmla="*/ 613255 h 820540"/>
              <a:gd name="connsiteX163" fmla="*/ 628929 w 718570"/>
              <a:gd name="connsiteY163" fmla="*/ 624867 h 820540"/>
              <a:gd name="connsiteX164" fmla="*/ 640540 w 718570"/>
              <a:gd name="connsiteY164" fmla="*/ 608525 h 820540"/>
              <a:gd name="connsiteX165" fmla="*/ 636669 w 718570"/>
              <a:gd name="connsiteY165" fmla="*/ 586592 h 820540"/>
              <a:gd name="connsiteX166" fmla="*/ 696447 w 718570"/>
              <a:gd name="connsiteY166" fmla="*/ 621426 h 820540"/>
              <a:gd name="connsiteX167" fmla="*/ 715799 w 718570"/>
              <a:gd name="connsiteY167" fmla="*/ 616266 h 820540"/>
              <a:gd name="connsiteX168" fmla="*/ 710639 w 718570"/>
              <a:gd name="connsiteY168" fmla="*/ 597343 h 820540"/>
              <a:gd name="connsiteX169" fmla="*/ 251342 w 718570"/>
              <a:gd name="connsiteY169" fmla="*/ 223197 h 820540"/>
              <a:gd name="connsiteX170" fmla="*/ 344233 w 718570"/>
              <a:gd name="connsiteY170" fmla="*/ 266203 h 820540"/>
              <a:gd name="connsiteX171" fmla="*/ 344233 w 718570"/>
              <a:gd name="connsiteY171" fmla="*/ 296736 h 820540"/>
              <a:gd name="connsiteX172" fmla="*/ 318000 w 718570"/>
              <a:gd name="connsiteY172" fmla="*/ 339312 h 820540"/>
              <a:gd name="connsiteX173" fmla="*/ 267254 w 718570"/>
              <a:gd name="connsiteY173" fmla="*/ 341032 h 820540"/>
              <a:gd name="connsiteX174" fmla="*/ 241881 w 718570"/>
              <a:gd name="connsiteY174" fmla="*/ 326410 h 820540"/>
              <a:gd name="connsiteX175" fmla="*/ 251342 w 718570"/>
              <a:gd name="connsiteY175" fmla="*/ 223197 h 820540"/>
              <a:gd name="connsiteX176" fmla="*/ 227689 w 718570"/>
              <a:gd name="connsiteY176" fmla="*/ 469618 h 820540"/>
              <a:gd name="connsiteX177" fmla="*/ 142539 w 718570"/>
              <a:gd name="connsiteY177" fmla="*/ 409410 h 820540"/>
              <a:gd name="connsiteX178" fmla="*/ 227259 w 718570"/>
              <a:gd name="connsiteY178" fmla="*/ 350063 h 820540"/>
              <a:gd name="connsiteX179" fmla="*/ 253062 w 718570"/>
              <a:gd name="connsiteY179" fmla="*/ 365115 h 820540"/>
              <a:gd name="connsiteX180" fmla="*/ 277145 w 718570"/>
              <a:gd name="connsiteY180" fmla="*/ 409840 h 820540"/>
              <a:gd name="connsiteX181" fmla="*/ 252632 w 718570"/>
              <a:gd name="connsiteY181" fmla="*/ 454996 h 820540"/>
              <a:gd name="connsiteX182" fmla="*/ 227689 w 718570"/>
              <a:gd name="connsiteY182" fmla="*/ 469618 h 820540"/>
              <a:gd name="connsiteX183" fmla="*/ 345094 w 718570"/>
              <a:gd name="connsiteY183" fmla="*/ 553478 h 820540"/>
              <a:gd name="connsiteX184" fmla="*/ 250482 w 718570"/>
              <a:gd name="connsiteY184" fmla="*/ 596913 h 820540"/>
              <a:gd name="connsiteX185" fmla="*/ 241451 w 718570"/>
              <a:gd name="connsiteY185" fmla="*/ 494131 h 820540"/>
              <a:gd name="connsiteX186" fmla="*/ 267684 w 718570"/>
              <a:gd name="connsiteY186" fmla="*/ 479079 h 820540"/>
              <a:gd name="connsiteX187" fmla="*/ 318000 w 718570"/>
              <a:gd name="connsiteY187" fmla="*/ 480799 h 820540"/>
              <a:gd name="connsiteX188" fmla="*/ 345094 w 718570"/>
              <a:gd name="connsiteY188" fmla="*/ 524664 h 820540"/>
              <a:gd name="connsiteX189" fmla="*/ 345094 w 718570"/>
              <a:gd name="connsiteY189" fmla="*/ 553478 h 820540"/>
              <a:gd name="connsiteX190" fmla="*/ 373047 w 718570"/>
              <a:gd name="connsiteY190" fmla="*/ 295446 h 820540"/>
              <a:gd name="connsiteX191" fmla="*/ 373047 w 718570"/>
              <a:gd name="connsiteY191" fmla="*/ 266633 h 820540"/>
              <a:gd name="connsiteX192" fmla="*/ 467659 w 718570"/>
              <a:gd name="connsiteY192" fmla="*/ 223197 h 820540"/>
              <a:gd name="connsiteX193" fmla="*/ 476690 w 718570"/>
              <a:gd name="connsiteY193" fmla="*/ 325980 h 820540"/>
              <a:gd name="connsiteX194" fmla="*/ 450457 w 718570"/>
              <a:gd name="connsiteY194" fmla="*/ 341032 h 820540"/>
              <a:gd name="connsiteX195" fmla="*/ 400140 w 718570"/>
              <a:gd name="connsiteY195" fmla="*/ 339312 h 820540"/>
              <a:gd name="connsiteX196" fmla="*/ 373047 w 718570"/>
              <a:gd name="connsiteY196" fmla="*/ 295446 h 820540"/>
              <a:gd name="connsiteX197" fmla="*/ 466799 w 718570"/>
              <a:gd name="connsiteY197" fmla="*/ 596913 h 820540"/>
              <a:gd name="connsiteX198" fmla="*/ 373907 w 718570"/>
              <a:gd name="connsiteY198" fmla="*/ 553908 h 820540"/>
              <a:gd name="connsiteX199" fmla="*/ 373907 w 718570"/>
              <a:gd name="connsiteY199" fmla="*/ 523374 h 820540"/>
              <a:gd name="connsiteX200" fmla="*/ 400140 w 718570"/>
              <a:gd name="connsiteY200" fmla="*/ 480799 h 820540"/>
              <a:gd name="connsiteX201" fmla="*/ 450887 w 718570"/>
              <a:gd name="connsiteY201" fmla="*/ 479079 h 820540"/>
              <a:gd name="connsiteX202" fmla="*/ 476260 w 718570"/>
              <a:gd name="connsiteY202" fmla="*/ 493701 h 820540"/>
              <a:gd name="connsiteX203" fmla="*/ 466799 w 718570"/>
              <a:gd name="connsiteY203" fmla="*/ 596913 h 820540"/>
              <a:gd name="connsiteX204" fmla="*/ 491312 w 718570"/>
              <a:gd name="connsiteY204" fmla="*/ 469618 h 820540"/>
              <a:gd name="connsiteX205" fmla="*/ 465508 w 718570"/>
              <a:gd name="connsiteY205" fmla="*/ 454566 h 820540"/>
              <a:gd name="connsiteX206" fmla="*/ 441425 w 718570"/>
              <a:gd name="connsiteY206" fmla="*/ 409840 h 820540"/>
              <a:gd name="connsiteX207" fmla="*/ 465938 w 718570"/>
              <a:gd name="connsiteY207" fmla="*/ 364685 h 820540"/>
              <a:gd name="connsiteX208" fmla="*/ 490881 w 718570"/>
              <a:gd name="connsiteY208" fmla="*/ 350063 h 820540"/>
              <a:gd name="connsiteX209" fmla="*/ 576032 w 718570"/>
              <a:gd name="connsiteY209" fmla="*/ 410270 h 820540"/>
              <a:gd name="connsiteX210" fmla="*/ 491312 w 718570"/>
              <a:gd name="connsiteY210" fmla="*/ 469618 h 8205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</a:cxnLst>
            <a:rect l="l" t="t" r="r" b="b"/>
            <a:pathLst>
              <a:path w="718570" h="820540">
                <a:moveTo>
                  <a:pt x="710639" y="597343"/>
                </a:moveTo>
                <a:lnTo>
                  <a:pt x="651721" y="562939"/>
                </a:lnTo>
                <a:lnTo>
                  <a:pt x="671934" y="556058"/>
                </a:lnTo>
                <a:cubicBezTo>
                  <a:pt x="679245" y="553478"/>
                  <a:pt x="683115" y="545307"/>
                  <a:pt x="680535" y="537996"/>
                </a:cubicBezTo>
                <a:cubicBezTo>
                  <a:pt x="677954" y="530685"/>
                  <a:pt x="669784" y="526815"/>
                  <a:pt x="662473" y="529395"/>
                </a:cubicBezTo>
                <a:lnTo>
                  <a:pt x="619467" y="544447"/>
                </a:lnTo>
                <a:lnTo>
                  <a:pt x="582913" y="523374"/>
                </a:lnTo>
                <a:lnTo>
                  <a:pt x="640110" y="491120"/>
                </a:lnTo>
                <a:cubicBezTo>
                  <a:pt x="646991" y="487250"/>
                  <a:pt x="649571" y="478649"/>
                  <a:pt x="645271" y="471768"/>
                </a:cubicBezTo>
                <a:cubicBezTo>
                  <a:pt x="641400" y="464887"/>
                  <a:pt x="632799" y="462737"/>
                  <a:pt x="625918" y="466607"/>
                </a:cubicBezTo>
                <a:lnTo>
                  <a:pt x="554529" y="507032"/>
                </a:lnTo>
                <a:lnTo>
                  <a:pt x="518835" y="486390"/>
                </a:lnTo>
                <a:lnTo>
                  <a:pt x="603555" y="427043"/>
                </a:lnTo>
                <a:cubicBezTo>
                  <a:pt x="608716" y="423602"/>
                  <a:pt x="610866" y="417151"/>
                  <a:pt x="609146" y="411131"/>
                </a:cubicBezTo>
                <a:cubicBezTo>
                  <a:pt x="610866" y="405540"/>
                  <a:pt x="608716" y="399089"/>
                  <a:pt x="603555" y="395219"/>
                </a:cubicBezTo>
                <a:lnTo>
                  <a:pt x="518405" y="335011"/>
                </a:lnTo>
                <a:lnTo>
                  <a:pt x="554099" y="314369"/>
                </a:lnTo>
                <a:lnTo>
                  <a:pt x="626348" y="355654"/>
                </a:lnTo>
                <a:cubicBezTo>
                  <a:pt x="633229" y="359524"/>
                  <a:pt x="641830" y="357374"/>
                  <a:pt x="645700" y="350493"/>
                </a:cubicBezTo>
                <a:cubicBezTo>
                  <a:pt x="649571" y="343612"/>
                  <a:pt x="647421" y="335011"/>
                  <a:pt x="640540" y="331141"/>
                </a:cubicBezTo>
                <a:lnTo>
                  <a:pt x="582913" y="298027"/>
                </a:lnTo>
                <a:lnTo>
                  <a:pt x="619467" y="276954"/>
                </a:lnTo>
                <a:lnTo>
                  <a:pt x="663333" y="292866"/>
                </a:lnTo>
                <a:cubicBezTo>
                  <a:pt x="670644" y="295446"/>
                  <a:pt x="678815" y="291576"/>
                  <a:pt x="681395" y="284265"/>
                </a:cubicBezTo>
                <a:cubicBezTo>
                  <a:pt x="683975" y="276954"/>
                  <a:pt x="680105" y="268783"/>
                  <a:pt x="672794" y="266203"/>
                </a:cubicBezTo>
                <a:lnTo>
                  <a:pt x="651721" y="258462"/>
                </a:lnTo>
                <a:lnTo>
                  <a:pt x="711499" y="224058"/>
                </a:lnTo>
                <a:cubicBezTo>
                  <a:pt x="718379" y="220187"/>
                  <a:pt x="720530" y="211586"/>
                  <a:pt x="716659" y="204705"/>
                </a:cubicBezTo>
                <a:cubicBezTo>
                  <a:pt x="712789" y="197824"/>
                  <a:pt x="704188" y="195674"/>
                  <a:pt x="697307" y="199544"/>
                </a:cubicBezTo>
                <a:lnTo>
                  <a:pt x="637960" y="233519"/>
                </a:lnTo>
                <a:lnTo>
                  <a:pt x="641830" y="212446"/>
                </a:lnTo>
                <a:cubicBezTo>
                  <a:pt x="643120" y="204705"/>
                  <a:pt x="637960" y="197394"/>
                  <a:pt x="630219" y="195674"/>
                </a:cubicBezTo>
                <a:cubicBezTo>
                  <a:pt x="622478" y="194384"/>
                  <a:pt x="615167" y="199544"/>
                  <a:pt x="613446" y="207286"/>
                </a:cubicBezTo>
                <a:lnTo>
                  <a:pt x="605276" y="252011"/>
                </a:lnTo>
                <a:lnTo>
                  <a:pt x="568721" y="273084"/>
                </a:lnTo>
                <a:lnTo>
                  <a:pt x="569151" y="207716"/>
                </a:lnTo>
                <a:cubicBezTo>
                  <a:pt x="569151" y="199975"/>
                  <a:pt x="562700" y="193524"/>
                  <a:pt x="554959" y="193524"/>
                </a:cubicBezTo>
                <a:cubicBezTo>
                  <a:pt x="547218" y="193524"/>
                  <a:pt x="540768" y="199975"/>
                  <a:pt x="540768" y="207716"/>
                </a:cubicBezTo>
                <a:lnTo>
                  <a:pt x="540337" y="289856"/>
                </a:lnTo>
                <a:lnTo>
                  <a:pt x="504643" y="310498"/>
                </a:lnTo>
                <a:lnTo>
                  <a:pt x="495182" y="207716"/>
                </a:lnTo>
                <a:cubicBezTo>
                  <a:pt x="494752" y="201695"/>
                  <a:pt x="490021" y="196534"/>
                  <a:pt x="484431" y="195244"/>
                </a:cubicBezTo>
                <a:cubicBezTo>
                  <a:pt x="480130" y="190943"/>
                  <a:pt x="473679" y="189653"/>
                  <a:pt x="468089" y="192234"/>
                </a:cubicBezTo>
                <a:lnTo>
                  <a:pt x="373477" y="236099"/>
                </a:lnTo>
                <a:lnTo>
                  <a:pt x="373477" y="195244"/>
                </a:lnTo>
                <a:lnTo>
                  <a:pt x="445296" y="153529"/>
                </a:lnTo>
                <a:cubicBezTo>
                  <a:pt x="452177" y="149658"/>
                  <a:pt x="454327" y="141057"/>
                  <a:pt x="450457" y="134177"/>
                </a:cubicBezTo>
                <a:cubicBezTo>
                  <a:pt x="446586" y="127296"/>
                  <a:pt x="437555" y="125145"/>
                  <a:pt x="431104" y="129016"/>
                </a:cubicBezTo>
                <a:lnTo>
                  <a:pt x="373477" y="162560"/>
                </a:lnTo>
                <a:lnTo>
                  <a:pt x="373477" y="120415"/>
                </a:lnTo>
                <a:lnTo>
                  <a:pt x="409171" y="90311"/>
                </a:lnTo>
                <a:cubicBezTo>
                  <a:pt x="415192" y="85150"/>
                  <a:pt x="416052" y="76119"/>
                  <a:pt x="410892" y="70099"/>
                </a:cubicBezTo>
                <a:cubicBezTo>
                  <a:pt x="405731" y="64078"/>
                  <a:pt x="396700" y="63218"/>
                  <a:pt x="390679" y="68378"/>
                </a:cubicBezTo>
                <a:lnTo>
                  <a:pt x="373477" y="83000"/>
                </a:lnTo>
                <a:lnTo>
                  <a:pt x="373477" y="14192"/>
                </a:lnTo>
                <a:cubicBezTo>
                  <a:pt x="373477" y="6451"/>
                  <a:pt x="367026" y="0"/>
                  <a:pt x="359285" y="0"/>
                </a:cubicBezTo>
                <a:cubicBezTo>
                  <a:pt x="351544" y="0"/>
                  <a:pt x="345094" y="6451"/>
                  <a:pt x="345094" y="14192"/>
                </a:cubicBezTo>
                <a:lnTo>
                  <a:pt x="345094" y="82570"/>
                </a:lnTo>
                <a:lnTo>
                  <a:pt x="328752" y="68808"/>
                </a:lnTo>
                <a:cubicBezTo>
                  <a:pt x="322731" y="63648"/>
                  <a:pt x="313700" y="64508"/>
                  <a:pt x="308539" y="70529"/>
                </a:cubicBezTo>
                <a:cubicBezTo>
                  <a:pt x="303378" y="76549"/>
                  <a:pt x="304239" y="85581"/>
                  <a:pt x="310259" y="90741"/>
                </a:cubicBezTo>
                <a:lnTo>
                  <a:pt x="345094" y="119985"/>
                </a:lnTo>
                <a:lnTo>
                  <a:pt x="345094" y="162130"/>
                </a:lnTo>
                <a:lnTo>
                  <a:pt x="288327" y="129016"/>
                </a:lnTo>
                <a:cubicBezTo>
                  <a:pt x="281446" y="125145"/>
                  <a:pt x="272845" y="127296"/>
                  <a:pt x="268974" y="134177"/>
                </a:cubicBezTo>
                <a:cubicBezTo>
                  <a:pt x="265104" y="141057"/>
                  <a:pt x="267254" y="149658"/>
                  <a:pt x="274135" y="153529"/>
                </a:cubicBezTo>
                <a:lnTo>
                  <a:pt x="345094" y="194814"/>
                </a:lnTo>
                <a:lnTo>
                  <a:pt x="345094" y="236099"/>
                </a:lnTo>
                <a:lnTo>
                  <a:pt x="251342" y="192664"/>
                </a:lnTo>
                <a:cubicBezTo>
                  <a:pt x="245751" y="190083"/>
                  <a:pt x="239731" y="191374"/>
                  <a:pt x="235430" y="195244"/>
                </a:cubicBezTo>
                <a:cubicBezTo>
                  <a:pt x="229839" y="196964"/>
                  <a:pt x="225539" y="201695"/>
                  <a:pt x="225109" y="207716"/>
                </a:cubicBezTo>
                <a:lnTo>
                  <a:pt x="215218" y="311358"/>
                </a:lnTo>
                <a:lnTo>
                  <a:pt x="179523" y="290716"/>
                </a:lnTo>
                <a:lnTo>
                  <a:pt x="179523" y="207716"/>
                </a:lnTo>
                <a:cubicBezTo>
                  <a:pt x="179523" y="199975"/>
                  <a:pt x="173072" y="193524"/>
                  <a:pt x="165332" y="193524"/>
                </a:cubicBezTo>
                <a:cubicBezTo>
                  <a:pt x="157590" y="193524"/>
                  <a:pt x="151140" y="199975"/>
                  <a:pt x="151140" y="207716"/>
                </a:cubicBezTo>
                <a:lnTo>
                  <a:pt x="151140" y="274374"/>
                </a:lnTo>
                <a:lnTo>
                  <a:pt x="114585" y="253301"/>
                </a:lnTo>
                <a:lnTo>
                  <a:pt x="106414" y="207286"/>
                </a:lnTo>
                <a:cubicBezTo>
                  <a:pt x="105124" y="199544"/>
                  <a:pt x="97813" y="194384"/>
                  <a:pt x="89642" y="195674"/>
                </a:cubicBezTo>
                <a:cubicBezTo>
                  <a:pt x="81901" y="196964"/>
                  <a:pt x="76740" y="204275"/>
                  <a:pt x="78031" y="212446"/>
                </a:cubicBezTo>
                <a:lnTo>
                  <a:pt x="81901" y="234379"/>
                </a:lnTo>
                <a:lnTo>
                  <a:pt x="22124" y="199544"/>
                </a:lnTo>
                <a:cubicBezTo>
                  <a:pt x="15243" y="195674"/>
                  <a:pt x="6642" y="197824"/>
                  <a:pt x="2771" y="204705"/>
                </a:cubicBezTo>
                <a:cubicBezTo>
                  <a:pt x="-1099" y="211586"/>
                  <a:pt x="1051" y="220187"/>
                  <a:pt x="7932" y="224058"/>
                </a:cubicBezTo>
                <a:lnTo>
                  <a:pt x="66849" y="258462"/>
                </a:lnTo>
                <a:lnTo>
                  <a:pt x="46637" y="265343"/>
                </a:lnTo>
                <a:cubicBezTo>
                  <a:pt x="39326" y="267923"/>
                  <a:pt x="35456" y="276094"/>
                  <a:pt x="38036" y="283405"/>
                </a:cubicBezTo>
                <a:cubicBezTo>
                  <a:pt x="40616" y="290716"/>
                  <a:pt x="48787" y="294586"/>
                  <a:pt x="56098" y="292006"/>
                </a:cubicBezTo>
                <a:lnTo>
                  <a:pt x="99103" y="276954"/>
                </a:lnTo>
                <a:lnTo>
                  <a:pt x="135658" y="298027"/>
                </a:lnTo>
                <a:lnTo>
                  <a:pt x="78461" y="330281"/>
                </a:lnTo>
                <a:cubicBezTo>
                  <a:pt x="71580" y="334151"/>
                  <a:pt x="69000" y="342752"/>
                  <a:pt x="73300" y="349633"/>
                </a:cubicBezTo>
                <a:cubicBezTo>
                  <a:pt x="77171" y="356514"/>
                  <a:pt x="85772" y="358664"/>
                  <a:pt x="92652" y="354794"/>
                </a:cubicBezTo>
                <a:lnTo>
                  <a:pt x="164041" y="314369"/>
                </a:lnTo>
                <a:lnTo>
                  <a:pt x="199736" y="335011"/>
                </a:lnTo>
                <a:lnTo>
                  <a:pt x="115015" y="393928"/>
                </a:lnTo>
                <a:cubicBezTo>
                  <a:pt x="109855" y="397369"/>
                  <a:pt x="107704" y="403820"/>
                  <a:pt x="109425" y="409410"/>
                </a:cubicBezTo>
                <a:cubicBezTo>
                  <a:pt x="107704" y="415001"/>
                  <a:pt x="109855" y="421452"/>
                  <a:pt x="115015" y="425322"/>
                </a:cubicBezTo>
                <a:lnTo>
                  <a:pt x="200166" y="485530"/>
                </a:lnTo>
                <a:lnTo>
                  <a:pt x="164471" y="506172"/>
                </a:lnTo>
                <a:lnTo>
                  <a:pt x="92223" y="464887"/>
                </a:lnTo>
                <a:cubicBezTo>
                  <a:pt x="85342" y="461017"/>
                  <a:pt x="76740" y="463167"/>
                  <a:pt x="72870" y="470048"/>
                </a:cubicBezTo>
                <a:cubicBezTo>
                  <a:pt x="69000" y="476929"/>
                  <a:pt x="71150" y="485530"/>
                  <a:pt x="78031" y="489400"/>
                </a:cubicBezTo>
                <a:lnTo>
                  <a:pt x="135658" y="522514"/>
                </a:lnTo>
                <a:lnTo>
                  <a:pt x="99103" y="543587"/>
                </a:lnTo>
                <a:lnTo>
                  <a:pt x="55238" y="527675"/>
                </a:lnTo>
                <a:cubicBezTo>
                  <a:pt x="47927" y="525095"/>
                  <a:pt x="39756" y="528965"/>
                  <a:pt x="37176" y="536276"/>
                </a:cubicBezTo>
                <a:cubicBezTo>
                  <a:pt x="34595" y="543587"/>
                  <a:pt x="38466" y="551758"/>
                  <a:pt x="45777" y="554338"/>
                </a:cubicBezTo>
                <a:lnTo>
                  <a:pt x="66849" y="562079"/>
                </a:lnTo>
                <a:lnTo>
                  <a:pt x="7072" y="596483"/>
                </a:lnTo>
                <a:cubicBezTo>
                  <a:pt x="191" y="600354"/>
                  <a:pt x="-1959" y="608955"/>
                  <a:pt x="1911" y="615836"/>
                </a:cubicBezTo>
                <a:cubicBezTo>
                  <a:pt x="5782" y="622717"/>
                  <a:pt x="14383" y="624867"/>
                  <a:pt x="21264" y="620996"/>
                </a:cubicBezTo>
                <a:lnTo>
                  <a:pt x="80611" y="587022"/>
                </a:lnTo>
                <a:lnTo>
                  <a:pt x="76740" y="608095"/>
                </a:lnTo>
                <a:cubicBezTo>
                  <a:pt x="75450" y="615836"/>
                  <a:pt x="80611" y="623147"/>
                  <a:pt x="88352" y="624867"/>
                </a:cubicBezTo>
                <a:cubicBezTo>
                  <a:pt x="96093" y="626157"/>
                  <a:pt x="103404" y="620996"/>
                  <a:pt x="105124" y="613255"/>
                </a:cubicBezTo>
                <a:lnTo>
                  <a:pt x="113295" y="568530"/>
                </a:lnTo>
                <a:lnTo>
                  <a:pt x="149849" y="547457"/>
                </a:lnTo>
                <a:lnTo>
                  <a:pt x="149420" y="612825"/>
                </a:lnTo>
                <a:cubicBezTo>
                  <a:pt x="149420" y="620566"/>
                  <a:pt x="155870" y="627017"/>
                  <a:pt x="163611" y="627017"/>
                </a:cubicBezTo>
                <a:cubicBezTo>
                  <a:pt x="171352" y="627017"/>
                  <a:pt x="177803" y="620566"/>
                  <a:pt x="177803" y="612825"/>
                </a:cubicBezTo>
                <a:lnTo>
                  <a:pt x="178233" y="530685"/>
                </a:lnTo>
                <a:lnTo>
                  <a:pt x="213927" y="510043"/>
                </a:lnTo>
                <a:lnTo>
                  <a:pt x="223389" y="612825"/>
                </a:lnTo>
                <a:cubicBezTo>
                  <a:pt x="223819" y="618846"/>
                  <a:pt x="228549" y="624007"/>
                  <a:pt x="234140" y="625297"/>
                </a:cubicBezTo>
                <a:cubicBezTo>
                  <a:pt x="238441" y="629597"/>
                  <a:pt x="244891" y="630888"/>
                  <a:pt x="250482" y="628307"/>
                </a:cubicBezTo>
                <a:lnTo>
                  <a:pt x="345094" y="584442"/>
                </a:lnTo>
                <a:lnTo>
                  <a:pt x="345094" y="625297"/>
                </a:lnTo>
                <a:lnTo>
                  <a:pt x="273275" y="667012"/>
                </a:lnTo>
                <a:cubicBezTo>
                  <a:pt x="266394" y="670882"/>
                  <a:pt x="264244" y="679914"/>
                  <a:pt x="268114" y="686364"/>
                </a:cubicBezTo>
                <a:cubicBezTo>
                  <a:pt x="271985" y="693245"/>
                  <a:pt x="281016" y="695396"/>
                  <a:pt x="287466" y="691525"/>
                </a:cubicBezTo>
                <a:lnTo>
                  <a:pt x="345094" y="657981"/>
                </a:lnTo>
                <a:lnTo>
                  <a:pt x="345094" y="700126"/>
                </a:lnTo>
                <a:lnTo>
                  <a:pt x="309399" y="730230"/>
                </a:lnTo>
                <a:cubicBezTo>
                  <a:pt x="303378" y="735390"/>
                  <a:pt x="302518" y="744422"/>
                  <a:pt x="307679" y="750442"/>
                </a:cubicBezTo>
                <a:cubicBezTo>
                  <a:pt x="312840" y="756463"/>
                  <a:pt x="321871" y="757323"/>
                  <a:pt x="327891" y="752162"/>
                </a:cubicBezTo>
                <a:lnTo>
                  <a:pt x="345094" y="737541"/>
                </a:lnTo>
                <a:lnTo>
                  <a:pt x="345094" y="806349"/>
                </a:lnTo>
                <a:cubicBezTo>
                  <a:pt x="345094" y="814090"/>
                  <a:pt x="351544" y="820541"/>
                  <a:pt x="359285" y="820541"/>
                </a:cubicBezTo>
                <a:cubicBezTo>
                  <a:pt x="367026" y="820541"/>
                  <a:pt x="373477" y="814090"/>
                  <a:pt x="373477" y="806349"/>
                </a:cubicBezTo>
                <a:lnTo>
                  <a:pt x="373477" y="737971"/>
                </a:lnTo>
                <a:lnTo>
                  <a:pt x="389819" y="751732"/>
                </a:lnTo>
                <a:cubicBezTo>
                  <a:pt x="395840" y="756893"/>
                  <a:pt x="404871" y="756033"/>
                  <a:pt x="410031" y="750012"/>
                </a:cubicBezTo>
                <a:cubicBezTo>
                  <a:pt x="415192" y="743991"/>
                  <a:pt x="414332" y="734960"/>
                  <a:pt x="408311" y="729800"/>
                </a:cubicBezTo>
                <a:lnTo>
                  <a:pt x="373477" y="700556"/>
                </a:lnTo>
                <a:lnTo>
                  <a:pt x="373477" y="658411"/>
                </a:lnTo>
                <a:lnTo>
                  <a:pt x="430244" y="691525"/>
                </a:lnTo>
                <a:cubicBezTo>
                  <a:pt x="437125" y="695396"/>
                  <a:pt x="445726" y="693245"/>
                  <a:pt x="449596" y="686364"/>
                </a:cubicBezTo>
                <a:cubicBezTo>
                  <a:pt x="453467" y="679484"/>
                  <a:pt x="451317" y="670882"/>
                  <a:pt x="444436" y="667012"/>
                </a:cubicBezTo>
                <a:lnTo>
                  <a:pt x="373477" y="625727"/>
                </a:lnTo>
                <a:lnTo>
                  <a:pt x="373477" y="584442"/>
                </a:lnTo>
                <a:lnTo>
                  <a:pt x="467228" y="627877"/>
                </a:lnTo>
                <a:cubicBezTo>
                  <a:pt x="472819" y="630458"/>
                  <a:pt x="478840" y="629167"/>
                  <a:pt x="483140" y="625297"/>
                </a:cubicBezTo>
                <a:cubicBezTo>
                  <a:pt x="488731" y="623577"/>
                  <a:pt x="493032" y="618846"/>
                  <a:pt x="493462" y="612825"/>
                </a:cubicBezTo>
                <a:lnTo>
                  <a:pt x="503353" y="509183"/>
                </a:lnTo>
                <a:lnTo>
                  <a:pt x="539047" y="529825"/>
                </a:lnTo>
                <a:lnTo>
                  <a:pt x="539047" y="612825"/>
                </a:lnTo>
                <a:cubicBezTo>
                  <a:pt x="539047" y="620566"/>
                  <a:pt x="545498" y="627017"/>
                  <a:pt x="553239" y="627017"/>
                </a:cubicBezTo>
                <a:cubicBezTo>
                  <a:pt x="560980" y="627017"/>
                  <a:pt x="567431" y="620566"/>
                  <a:pt x="567431" y="612825"/>
                </a:cubicBezTo>
                <a:lnTo>
                  <a:pt x="567431" y="546167"/>
                </a:lnTo>
                <a:lnTo>
                  <a:pt x="603986" y="567240"/>
                </a:lnTo>
                <a:lnTo>
                  <a:pt x="612156" y="613255"/>
                </a:lnTo>
                <a:cubicBezTo>
                  <a:pt x="613446" y="620996"/>
                  <a:pt x="620757" y="626157"/>
                  <a:pt x="628929" y="624867"/>
                </a:cubicBezTo>
                <a:cubicBezTo>
                  <a:pt x="636669" y="623577"/>
                  <a:pt x="641830" y="616266"/>
                  <a:pt x="640540" y="608525"/>
                </a:cubicBezTo>
                <a:lnTo>
                  <a:pt x="636669" y="586592"/>
                </a:lnTo>
                <a:lnTo>
                  <a:pt x="696447" y="621426"/>
                </a:lnTo>
                <a:cubicBezTo>
                  <a:pt x="703328" y="625297"/>
                  <a:pt x="711929" y="623147"/>
                  <a:pt x="715799" y="616266"/>
                </a:cubicBezTo>
                <a:cubicBezTo>
                  <a:pt x="719670" y="609815"/>
                  <a:pt x="717519" y="601214"/>
                  <a:pt x="710639" y="597343"/>
                </a:cubicBezTo>
                <a:close/>
                <a:moveTo>
                  <a:pt x="251342" y="223197"/>
                </a:moveTo>
                <a:lnTo>
                  <a:pt x="344233" y="266203"/>
                </a:lnTo>
                <a:lnTo>
                  <a:pt x="344233" y="296736"/>
                </a:lnTo>
                <a:lnTo>
                  <a:pt x="318000" y="339312"/>
                </a:lnTo>
                <a:lnTo>
                  <a:pt x="267254" y="341032"/>
                </a:lnTo>
                <a:lnTo>
                  <a:pt x="241881" y="326410"/>
                </a:lnTo>
                <a:lnTo>
                  <a:pt x="251342" y="223197"/>
                </a:lnTo>
                <a:close/>
                <a:moveTo>
                  <a:pt x="227689" y="469618"/>
                </a:moveTo>
                <a:lnTo>
                  <a:pt x="142539" y="409410"/>
                </a:lnTo>
                <a:lnTo>
                  <a:pt x="227259" y="350063"/>
                </a:lnTo>
                <a:lnTo>
                  <a:pt x="253062" y="365115"/>
                </a:lnTo>
                <a:lnTo>
                  <a:pt x="277145" y="409840"/>
                </a:lnTo>
                <a:lnTo>
                  <a:pt x="252632" y="454996"/>
                </a:lnTo>
                <a:lnTo>
                  <a:pt x="227689" y="469618"/>
                </a:lnTo>
                <a:close/>
                <a:moveTo>
                  <a:pt x="345094" y="553478"/>
                </a:moveTo>
                <a:lnTo>
                  <a:pt x="250482" y="596913"/>
                </a:lnTo>
                <a:lnTo>
                  <a:pt x="241451" y="494131"/>
                </a:lnTo>
                <a:lnTo>
                  <a:pt x="267684" y="479079"/>
                </a:lnTo>
                <a:lnTo>
                  <a:pt x="318000" y="480799"/>
                </a:lnTo>
                <a:lnTo>
                  <a:pt x="345094" y="524664"/>
                </a:lnTo>
                <a:lnTo>
                  <a:pt x="345094" y="553478"/>
                </a:lnTo>
                <a:close/>
                <a:moveTo>
                  <a:pt x="373047" y="295446"/>
                </a:moveTo>
                <a:lnTo>
                  <a:pt x="373047" y="266633"/>
                </a:lnTo>
                <a:lnTo>
                  <a:pt x="467659" y="223197"/>
                </a:lnTo>
                <a:lnTo>
                  <a:pt x="476690" y="325980"/>
                </a:lnTo>
                <a:lnTo>
                  <a:pt x="450457" y="341032"/>
                </a:lnTo>
                <a:lnTo>
                  <a:pt x="400140" y="339312"/>
                </a:lnTo>
                <a:lnTo>
                  <a:pt x="373047" y="295446"/>
                </a:lnTo>
                <a:close/>
                <a:moveTo>
                  <a:pt x="466799" y="596913"/>
                </a:moveTo>
                <a:lnTo>
                  <a:pt x="373907" y="553908"/>
                </a:lnTo>
                <a:lnTo>
                  <a:pt x="373907" y="523374"/>
                </a:lnTo>
                <a:lnTo>
                  <a:pt x="400140" y="480799"/>
                </a:lnTo>
                <a:lnTo>
                  <a:pt x="450887" y="479079"/>
                </a:lnTo>
                <a:lnTo>
                  <a:pt x="476260" y="493701"/>
                </a:lnTo>
                <a:lnTo>
                  <a:pt x="466799" y="596913"/>
                </a:lnTo>
                <a:close/>
                <a:moveTo>
                  <a:pt x="491312" y="469618"/>
                </a:moveTo>
                <a:lnTo>
                  <a:pt x="465508" y="454566"/>
                </a:lnTo>
                <a:lnTo>
                  <a:pt x="441425" y="409840"/>
                </a:lnTo>
                <a:lnTo>
                  <a:pt x="465938" y="364685"/>
                </a:lnTo>
                <a:lnTo>
                  <a:pt x="490881" y="350063"/>
                </a:lnTo>
                <a:lnTo>
                  <a:pt x="576032" y="410270"/>
                </a:lnTo>
                <a:lnTo>
                  <a:pt x="491312" y="469618"/>
                </a:ln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 w="4301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>
              <a:latin typeface="+mj-ea"/>
              <a:ea typeface="+mj-ea"/>
            </a:endParaRPr>
          </a:p>
        </p:txBody>
      </p:sp>
      <p:sp>
        <p:nvSpPr>
          <p:cNvPr id="31" name="任意多边形: 形状 30">
            <a:extLst>
              <a:ext uri="{FF2B5EF4-FFF2-40B4-BE49-F238E27FC236}">
                <a16:creationId xmlns:a16="http://schemas.microsoft.com/office/drawing/2014/main" id="{0C296E7E-BAFD-4BB2-89A2-087E94118713}"/>
              </a:ext>
            </a:extLst>
          </p:cNvPr>
          <p:cNvSpPr/>
          <p:nvPr/>
        </p:nvSpPr>
        <p:spPr>
          <a:xfrm>
            <a:off x="1260875" y="1188312"/>
            <a:ext cx="124539" cy="142212"/>
          </a:xfrm>
          <a:custGeom>
            <a:avLst/>
            <a:gdLst>
              <a:gd name="connsiteX0" fmla="*/ 710639 w 718570"/>
              <a:gd name="connsiteY0" fmla="*/ 597343 h 820540"/>
              <a:gd name="connsiteX1" fmla="*/ 651721 w 718570"/>
              <a:gd name="connsiteY1" fmla="*/ 562939 h 820540"/>
              <a:gd name="connsiteX2" fmla="*/ 671934 w 718570"/>
              <a:gd name="connsiteY2" fmla="*/ 556058 h 820540"/>
              <a:gd name="connsiteX3" fmla="*/ 680535 w 718570"/>
              <a:gd name="connsiteY3" fmla="*/ 537996 h 820540"/>
              <a:gd name="connsiteX4" fmla="*/ 662473 w 718570"/>
              <a:gd name="connsiteY4" fmla="*/ 529395 h 820540"/>
              <a:gd name="connsiteX5" fmla="*/ 619467 w 718570"/>
              <a:gd name="connsiteY5" fmla="*/ 544447 h 820540"/>
              <a:gd name="connsiteX6" fmla="*/ 582913 w 718570"/>
              <a:gd name="connsiteY6" fmla="*/ 523374 h 820540"/>
              <a:gd name="connsiteX7" fmla="*/ 640110 w 718570"/>
              <a:gd name="connsiteY7" fmla="*/ 491120 h 820540"/>
              <a:gd name="connsiteX8" fmla="*/ 645271 w 718570"/>
              <a:gd name="connsiteY8" fmla="*/ 471768 h 820540"/>
              <a:gd name="connsiteX9" fmla="*/ 625918 w 718570"/>
              <a:gd name="connsiteY9" fmla="*/ 466607 h 820540"/>
              <a:gd name="connsiteX10" fmla="*/ 554529 w 718570"/>
              <a:gd name="connsiteY10" fmla="*/ 507032 h 820540"/>
              <a:gd name="connsiteX11" fmla="*/ 518835 w 718570"/>
              <a:gd name="connsiteY11" fmla="*/ 486390 h 820540"/>
              <a:gd name="connsiteX12" fmla="*/ 603555 w 718570"/>
              <a:gd name="connsiteY12" fmla="*/ 427043 h 820540"/>
              <a:gd name="connsiteX13" fmla="*/ 609146 w 718570"/>
              <a:gd name="connsiteY13" fmla="*/ 411131 h 820540"/>
              <a:gd name="connsiteX14" fmla="*/ 603555 w 718570"/>
              <a:gd name="connsiteY14" fmla="*/ 395219 h 820540"/>
              <a:gd name="connsiteX15" fmla="*/ 518405 w 718570"/>
              <a:gd name="connsiteY15" fmla="*/ 335011 h 820540"/>
              <a:gd name="connsiteX16" fmla="*/ 554099 w 718570"/>
              <a:gd name="connsiteY16" fmla="*/ 314369 h 820540"/>
              <a:gd name="connsiteX17" fmla="*/ 626348 w 718570"/>
              <a:gd name="connsiteY17" fmla="*/ 355654 h 820540"/>
              <a:gd name="connsiteX18" fmla="*/ 645700 w 718570"/>
              <a:gd name="connsiteY18" fmla="*/ 350493 h 820540"/>
              <a:gd name="connsiteX19" fmla="*/ 640540 w 718570"/>
              <a:gd name="connsiteY19" fmla="*/ 331141 h 820540"/>
              <a:gd name="connsiteX20" fmla="*/ 582913 w 718570"/>
              <a:gd name="connsiteY20" fmla="*/ 298027 h 820540"/>
              <a:gd name="connsiteX21" fmla="*/ 619467 w 718570"/>
              <a:gd name="connsiteY21" fmla="*/ 276954 h 820540"/>
              <a:gd name="connsiteX22" fmla="*/ 663333 w 718570"/>
              <a:gd name="connsiteY22" fmla="*/ 292866 h 820540"/>
              <a:gd name="connsiteX23" fmla="*/ 681395 w 718570"/>
              <a:gd name="connsiteY23" fmla="*/ 284265 h 820540"/>
              <a:gd name="connsiteX24" fmla="*/ 672794 w 718570"/>
              <a:gd name="connsiteY24" fmla="*/ 266203 h 820540"/>
              <a:gd name="connsiteX25" fmla="*/ 651721 w 718570"/>
              <a:gd name="connsiteY25" fmla="*/ 258462 h 820540"/>
              <a:gd name="connsiteX26" fmla="*/ 711499 w 718570"/>
              <a:gd name="connsiteY26" fmla="*/ 224058 h 820540"/>
              <a:gd name="connsiteX27" fmla="*/ 716659 w 718570"/>
              <a:gd name="connsiteY27" fmla="*/ 204705 h 820540"/>
              <a:gd name="connsiteX28" fmla="*/ 697307 w 718570"/>
              <a:gd name="connsiteY28" fmla="*/ 199544 h 820540"/>
              <a:gd name="connsiteX29" fmla="*/ 637960 w 718570"/>
              <a:gd name="connsiteY29" fmla="*/ 233519 h 820540"/>
              <a:gd name="connsiteX30" fmla="*/ 641830 w 718570"/>
              <a:gd name="connsiteY30" fmla="*/ 212446 h 820540"/>
              <a:gd name="connsiteX31" fmla="*/ 630219 w 718570"/>
              <a:gd name="connsiteY31" fmla="*/ 195674 h 820540"/>
              <a:gd name="connsiteX32" fmla="*/ 613446 w 718570"/>
              <a:gd name="connsiteY32" fmla="*/ 207286 h 820540"/>
              <a:gd name="connsiteX33" fmla="*/ 605276 w 718570"/>
              <a:gd name="connsiteY33" fmla="*/ 252011 h 820540"/>
              <a:gd name="connsiteX34" fmla="*/ 568721 w 718570"/>
              <a:gd name="connsiteY34" fmla="*/ 273084 h 820540"/>
              <a:gd name="connsiteX35" fmla="*/ 569151 w 718570"/>
              <a:gd name="connsiteY35" fmla="*/ 207716 h 820540"/>
              <a:gd name="connsiteX36" fmla="*/ 554959 w 718570"/>
              <a:gd name="connsiteY36" fmla="*/ 193524 h 820540"/>
              <a:gd name="connsiteX37" fmla="*/ 540768 w 718570"/>
              <a:gd name="connsiteY37" fmla="*/ 207716 h 820540"/>
              <a:gd name="connsiteX38" fmla="*/ 540337 w 718570"/>
              <a:gd name="connsiteY38" fmla="*/ 289856 h 820540"/>
              <a:gd name="connsiteX39" fmla="*/ 504643 w 718570"/>
              <a:gd name="connsiteY39" fmla="*/ 310498 h 820540"/>
              <a:gd name="connsiteX40" fmla="*/ 495182 w 718570"/>
              <a:gd name="connsiteY40" fmla="*/ 207716 h 820540"/>
              <a:gd name="connsiteX41" fmla="*/ 484431 w 718570"/>
              <a:gd name="connsiteY41" fmla="*/ 195244 h 820540"/>
              <a:gd name="connsiteX42" fmla="*/ 468089 w 718570"/>
              <a:gd name="connsiteY42" fmla="*/ 192234 h 820540"/>
              <a:gd name="connsiteX43" fmla="*/ 373477 w 718570"/>
              <a:gd name="connsiteY43" fmla="*/ 236099 h 820540"/>
              <a:gd name="connsiteX44" fmla="*/ 373477 w 718570"/>
              <a:gd name="connsiteY44" fmla="*/ 195244 h 820540"/>
              <a:gd name="connsiteX45" fmla="*/ 445296 w 718570"/>
              <a:gd name="connsiteY45" fmla="*/ 153529 h 820540"/>
              <a:gd name="connsiteX46" fmla="*/ 450457 w 718570"/>
              <a:gd name="connsiteY46" fmla="*/ 134177 h 820540"/>
              <a:gd name="connsiteX47" fmla="*/ 431104 w 718570"/>
              <a:gd name="connsiteY47" fmla="*/ 129016 h 820540"/>
              <a:gd name="connsiteX48" fmla="*/ 373477 w 718570"/>
              <a:gd name="connsiteY48" fmla="*/ 162560 h 820540"/>
              <a:gd name="connsiteX49" fmla="*/ 373477 w 718570"/>
              <a:gd name="connsiteY49" fmla="*/ 120415 h 820540"/>
              <a:gd name="connsiteX50" fmla="*/ 409171 w 718570"/>
              <a:gd name="connsiteY50" fmla="*/ 90311 h 820540"/>
              <a:gd name="connsiteX51" fmla="*/ 410892 w 718570"/>
              <a:gd name="connsiteY51" fmla="*/ 70099 h 820540"/>
              <a:gd name="connsiteX52" fmla="*/ 390679 w 718570"/>
              <a:gd name="connsiteY52" fmla="*/ 68378 h 820540"/>
              <a:gd name="connsiteX53" fmla="*/ 373477 w 718570"/>
              <a:gd name="connsiteY53" fmla="*/ 83000 h 820540"/>
              <a:gd name="connsiteX54" fmla="*/ 373477 w 718570"/>
              <a:gd name="connsiteY54" fmla="*/ 14192 h 820540"/>
              <a:gd name="connsiteX55" fmla="*/ 359285 w 718570"/>
              <a:gd name="connsiteY55" fmla="*/ 0 h 820540"/>
              <a:gd name="connsiteX56" fmla="*/ 345094 w 718570"/>
              <a:gd name="connsiteY56" fmla="*/ 14192 h 820540"/>
              <a:gd name="connsiteX57" fmla="*/ 345094 w 718570"/>
              <a:gd name="connsiteY57" fmla="*/ 82570 h 820540"/>
              <a:gd name="connsiteX58" fmla="*/ 328752 w 718570"/>
              <a:gd name="connsiteY58" fmla="*/ 68808 h 820540"/>
              <a:gd name="connsiteX59" fmla="*/ 308539 w 718570"/>
              <a:gd name="connsiteY59" fmla="*/ 70529 h 820540"/>
              <a:gd name="connsiteX60" fmla="*/ 310259 w 718570"/>
              <a:gd name="connsiteY60" fmla="*/ 90741 h 820540"/>
              <a:gd name="connsiteX61" fmla="*/ 345094 w 718570"/>
              <a:gd name="connsiteY61" fmla="*/ 119985 h 820540"/>
              <a:gd name="connsiteX62" fmla="*/ 345094 w 718570"/>
              <a:gd name="connsiteY62" fmla="*/ 162130 h 820540"/>
              <a:gd name="connsiteX63" fmla="*/ 288327 w 718570"/>
              <a:gd name="connsiteY63" fmla="*/ 129016 h 820540"/>
              <a:gd name="connsiteX64" fmla="*/ 268974 w 718570"/>
              <a:gd name="connsiteY64" fmla="*/ 134177 h 820540"/>
              <a:gd name="connsiteX65" fmla="*/ 274135 w 718570"/>
              <a:gd name="connsiteY65" fmla="*/ 153529 h 820540"/>
              <a:gd name="connsiteX66" fmla="*/ 345094 w 718570"/>
              <a:gd name="connsiteY66" fmla="*/ 194814 h 820540"/>
              <a:gd name="connsiteX67" fmla="*/ 345094 w 718570"/>
              <a:gd name="connsiteY67" fmla="*/ 236099 h 820540"/>
              <a:gd name="connsiteX68" fmla="*/ 251342 w 718570"/>
              <a:gd name="connsiteY68" fmla="*/ 192664 h 820540"/>
              <a:gd name="connsiteX69" fmla="*/ 235430 w 718570"/>
              <a:gd name="connsiteY69" fmla="*/ 195244 h 820540"/>
              <a:gd name="connsiteX70" fmla="*/ 225109 w 718570"/>
              <a:gd name="connsiteY70" fmla="*/ 207716 h 820540"/>
              <a:gd name="connsiteX71" fmla="*/ 215218 w 718570"/>
              <a:gd name="connsiteY71" fmla="*/ 311358 h 820540"/>
              <a:gd name="connsiteX72" fmla="*/ 179523 w 718570"/>
              <a:gd name="connsiteY72" fmla="*/ 290716 h 820540"/>
              <a:gd name="connsiteX73" fmla="*/ 179523 w 718570"/>
              <a:gd name="connsiteY73" fmla="*/ 207716 h 820540"/>
              <a:gd name="connsiteX74" fmla="*/ 165332 w 718570"/>
              <a:gd name="connsiteY74" fmla="*/ 193524 h 820540"/>
              <a:gd name="connsiteX75" fmla="*/ 151140 w 718570"/>
              <a:gd name="connsiteY75" fmla="*/ 207716 h 820540"/>
              <a:gd name="connsiteX76" fmla="*/ 151140 w 718570"/>
              <a:gd name="connsiteY76" fmla="*/ 274374 h 820540"/>
              <a:gd name="connsiteX77" fmla="*/ 114585 w 718570"/>
              <a:gd name="connsiteY77" fmla="*/ 253301 h 820540"/>
              <a:gd name="connsiteX78" fmla="*/ 106414 w 718570"/>
              <a:gd name="connsiteY78" fmla="*/ 207286 h 820540"/>
              <a:gd name="connsiteX79" fmla="*/ 89642 w 718570"/>
              <a:gd name="connsiteY79" fmla="*/ 195674 h 820540"/>
              <a:gd name="connsiteX80" fmla="*/ 78031 w 718570"/>
              <a:gd name="connsiteY80" fmla="*/ 212446 h 820540"/>
              <a:gd name="connsiteX81" fmla="*/ 81901 w 718570"/>
              <a:gd name="connsiteY81" fmla="*/ 234379 h 820540"/>
              <a:gd name="connsiteX82" fmla="*/ 22124 w 718570"/>
              <a:gd name="connsiteY82" fmla="*/ 199544 h 820540"/>
              <a:gd name="connsiteX83" fmla="*/ 2771 w 718570"/>
              <a:gd name="connsiteY83" fmla="*/ 204705 h 820540"/>
              <a:gd name="connsiteX84" fmla="*/ 7932 w 718570"/>
              <a:gd name="connsiteY84" fmla="*/ 224058 h 820540"/>
              <a:gd name="connsiteX85" fmla="*/ 66849 w 718570"/>
              <a:gd name="connsiteY85" fmla="*/ 258462 h 820540"/>
              <a:gd name="connsiteX86" fmla="*/ 46637 w 718570"/>
              <a:gd name="connsiteY86" fmla="*/ 265343 h 820540"/>
              <a:gd name="connsiteX87" fmla="*/ 38036 w 718570"/>
              <a:gd name="connsiteY87" fmla="*/ 283405 h 820540"/>
              <a:gd name="connsiteX88" fmla="*/ 56098 w 718570"/>
              <a:gd name="connsiteY88" fmla="*/ 292006 h 820540"/>
              <a:gd name="connsiteX89" fmla="*/ 99103 w 718570"/>
              <a:gd name="connsiteY89" fmla="*/ 276954 h 820540"/>
              <a:gd name="connsiteX90" fmla="*/ 135658 w 718570"/>
              <a:gd name="connsiteY90" fmla="*/ 298027 h 820540"/>
              <a:gd name="connsiteX91" fmla="*/ 78461 w 718570"/>
              <a:gd name="connsiteY91" fmla="*/ 330281 h 820540"/>
              <a:gd name="connsiteX92" fmla="*/ 73300 w 718570"/>
              <a:gd name="connsiteY92" fmla="*/ 349633 h 820540"/>
              <a:gd name="connsiteX93" fmla="*/ 92652 w 718570"/>
              <a:gd name="connsiteY93" fmla="*/ 354794 h 820540"/>
              <a:gd name="connsiteX94" fmla="*/ 164041 w 718570"/>
              <a:gd name="connsiteY94" fmla="*/ 314369 h 820540"/>
              <a:gd name="connsiteX95" fmla="*/ 199736 w 718570"/>
              <a:gd name="connsiteY95" fmla="*/ 335011 h 820540"/>
              <a:gd name="connsiteX96" fmla="*/ 115015 w 718570"/>
              <a:gd name="connsiteY96" fmla="*/ 393928 h 820540"/>
              <a:gd name="connsiteX97" fmla="*/ 109425 w 718570"/>
              <a:gd name="connsiteY97" fmla="*/ 409410 h 820540"/>
              <a:gd name="connsiteX98" fmla="*/ 115015 w 718570"/>
              <a:gd name="connsiteY98" fmla="*/ 425322 h 820540"/>
              <a:gd name="connsiteX99" fmla="*/ 200166 w 718570"/>
              <a:gd name="connsiteY99" fmla="*/ 485530 h 820540"/>
              <a:gd name="connsiteX100" fmla="*/ 164471 w 718570"/>
              <a:gd name="connsiteY100" fmla="*/ 506172 h 820540"/>
              <a:gd name="connsiteX101" fmla="*/ 92223 w 718570"/>
              <a:gd name="connsiteY101" fmla="*/ 464887 h 820540"/>
              <a:gd name="connsiteX102" fmla="*/ 72870 w 718570"/>
              <a:gd name="connsiteY102" fmla="*/ 470048 h 820540"/>
              <a:gd name="connsiteX103" fmla="*/ 78031 w 718570"/>
              <a:gd name="connsiteY103" fmla="*/ 489400 h 820540"/>
              <a:gd name="connsiteX104" fmla="*/ 135658 w 718570"/>
              <a:gd name="connsiteY104" fmla="*/ 522514 h 820540"/>
              <a:gd name="connsiteX105" fmla="*/ 99103 w 718570"/>
              <a:gd name="connsiteY105" fmla="*/ 543587 h 820540"/>
              <a:gd name="connsiteX106" fmla="*/ 55238 w 718570"/>
              <a:gd name="connsiteY106" fmla="*/ 527675 h 820540"/>
              <a:gd name="connsiteX107" fmla="*/ 37176 w 718570"/>
              <a:gd name="connsiteY107" fmla="*/ 536276 h 820540"/>
              <a:gd name="connsiteX108" fmla="*/ 45777 w 718570"/>
              <a:gd name="connsiteY108" fmla="*/ 554338 h 820540"/>
              <a:gd name="connsiteX109" fmla="*/ 66849 w 718570"/>
              <a:gd name="connsiteY109" fmla="*/ 562079 h 820540"/>
              <a:gd name="connsiteX110" fmla="*/ 7072 w 718570"/>
              <a:gd name="connsiteY110" fmla="*/ 596483 h 820540"/>
              <a:gd name="connsiteX111" fmla="*/ 1911 w 718570"/>
              <a:gd name="connsiteY111" fmla="*/ 615836 h 820540"/>
              <a:gd name="connsiteX112" fmla="*/ 21264 w 718570"/>
              <a:gd name="connsiteY112" fmla="*/ 620996 h 820540"/>
              <a:gd name="connsiteX113" fmla="*/ 80611 w 718570"/>
              <a:gd name="connsiteY113" fmla="*/ 587022 h 820540"/>
              <a:gd name="connsiteX114" fmla="*/ 76740 w 718570"/>
              <a:gd name="connsiteY114" fmla="*/ 608095 h 820540"/>
              <a:gd name="connsiteX115" fmla="*/ 88352 w 718570"/>
              <a:gd name="connsiteY115" fmla="*/ 624867 h 820540"/>
              <a:gd name="connsiteX116" fmla="*/ 105124 w 718570"/>
              <a:gd name="connsiteY116" fmla="*/ 613255 h 820540"/>
              <a:gd name="connsiteX117" fmla="*/ 113295 w 718570"/>
              <a:gd name="connsiteY117" fmla="*/ 568530 h 820540"/>
              <a:gd name="connsiteX118" fmla="*/ 149849 w 718570"/>
              <a:gd name="connsiteY118" fmla="*/ 547457 h 820540"/>
              <a:gd name="connsiteX119" fmla="*/ 149420 w 718570"/>
              <a:gd name="connsiteY119" fmla="*/ 612825 h 820540"/>
              <a:gd name="connsiteX120" fmla="*/ 163611 w 718570"/>
              <a:gd name="connsiteY120" fmla="*/ 627017 h 820540"/>
              <a:gd name="connsiteX121" fmla="*/ 177803 w 718570"/>
              <a:gd name="connsiteY121" fmla="*/ 612825 h 820540"/>
              <a:gd name="connsiteX122" fmla="*/ 178233 w 718570"/>
              <a:gd name="connsiteY122" fmla="*/ 530685 h 820540"/>
              <a:gd name="connsiteX123" fmla="*/ 213927 w 718570"/>
              <a:gd name="connsiteY123" fmla="*/ 510043 h 820540"/>
              <a:gd name="connsiteX124" fmla="*/ 223389 w 718570"/>
              <a:gd name="connsiteY124" fmla="*/ 612825 h 820540"/>
              <a:gd name="connsiteX125" fmla="*/ 234140 w 718570"/>
              <a:gd name="connsiteY125" fmla="*/ 625297 h 820540"/>
              <a:gd name="connsiteX126" fmla="*/ 250482 w 718570"/>
              <a:gd name="connsiteY126" fmla="*/ 628307 h 820540"/>
              <a:gd name="connsiteX127" fmla="*/ 345094 w 718570"/>
              <a:gd name="connsiteY127" fmla="*/ 584442 h 820540"/>
              <a:gd name="connsiteX128" fmla="*/ 345094 w 718570"/>
              <a:gd name="connsiteY128" fmla="*/ 625297 h 820540"/>
              <a:gd name="connsiteX129" fmla="*/ 273275 w 718570"/>
              <a:gd name="connsiteY129" fmla="*/ 667012 h 820540"/>
              <a:gd name="connsiteX130" fmla="*/ 268114 w 718570"/>
              <a:gd name="connsiteY130" fmla="*/ 686364 h 820540"/>
              <a:gd name="connsiteX131" fmla="*/ 287466 w 718570"/>
              <a:gd name="connsiteY131" fmla="*/ 691525 h 820540"/>
              <a:gd name="connsiteX132" fmla="*/ 345094 w 718570"/>
              <a:gd name="connsiteY132" fmla="*/ 657981 h 820540"/>
              <a:gd name="connsiteX133" fmla="*/ 345094 w 718570"/>
              <a:gd name="connsiteY133" fmla="*/ 700126 h 820540"/>
              <a:gd name="connsiteX134" fmla="*/ 309399 w 718570"/>
              <a:gd name="connsiteY134" fmla="*/ 730230 h 820540"/>
              <a:gd name="connsiteX135" fmla="*/ 307679 w 718570"/>
              <a:gd name="connsiteY135" fmla="*/ 750442 h 820540"/>
              <a:gd name="connsiteX136" fmla="*/ 327891 w 718570"/>
              <a:gd name="connsiteY136" fmla="*/ 752162 h 820540"/>
              <a:gd name="connsiteX137" fmla="*/ 345094 w 718570"/>
              <a:gd name="connsiteY137" fmla="*/ 737541 h 820540"/>
              <a:gd name="connsiteX138" fmla="*/ 345094 w 718570"/>
              <a:gd name="connsiteY138" fmla="*/ 806349 h 820540"/>
              <a:gd name="connsiteX139" fmla="*/ 359285 w 718570"/>
              <a:gd name="connsiteY139" fmla="*/ 820541 h 820540"/>
              <a:gd name="connsiteX140" fmla="*/ 373477 w 718570"/>
              <a:gd name="connsiteY140" fmla="*/ 806349 h 820540"/>
              <a:gd name="connsiteX141" fmla="*/ 373477 w 718570"/>
              <a:gd name="connsiteY141" fmla="*/ 737971 h 820540"/>
              <a:gd name="connsiteX142" fmla="*/ 389819 w 718570"/>
              <a:gd name="connsiteY142" fmla="*/ 751732 h 820540"/>
              <a:gd name="connsiteX143" fmla="*/ 410031 w 718570"/>
              <a:gd name="connsiteY143" fmla="*/ 750012 h 820540"/>
              <a:gd name="connsiteX144" fmla="*/ 408311 w 718570"/>
              <a:gd name="connsiteY144" fmla="*/ 729800 h 820540"/>
              <a:gd name="connsiteX145" fmla="*/ 373477 w 718570"/>
              <a:gd name="connsiteY145" fmla="*/ 700556 h 820540"/>
              <a:gd name="connsiteX146" fmla="*/ 373477 w 718570"/>
              <a:gd name="connsiteY146" fmla="*/ 658411 h 820540"/>
              <a:gd name="connsiteX147" fmla="*/ 430244 w 718570"/>
              <a:gd name="connsiteY147" fmla="*/ 691525 h 820540"/>
              <a:gd name="connsiteX148" fmla="*/ 449596 w 718570"/>
              <a:gd name="connsiteY148" fmla="*/ 686364 h 820540"/>
              <a:gd name="connsiteX149" fmla="*/ 444436 w 718570"/>
              <a:gd name="connsiteY149" fmla="*/ 667012 h 820540"/>
              <a:gd name="connsiteX150" fmla="*/ 373477 w 718570"/>
              <a:gd name="connsiteY150" fmla="*/ 625727 h 820540"/>
              <a:gd name="connsiteX151" fmla="*/ 373477 w 718570"/>
              <a:gd name="connsiteY151" fmla="*/ 584442 h 820540"/>
              <a:gd name="connsiteX152" fmla="*/ 467228 w 718570"/>
              <a:gd name="connsiteY152" fmla="*/ 627877 h 820540"/>
              <a:gd name="connsiteX153" fmla="*/ 483140 w 718570"/>
              <a:gd name="connsiteY153" fmla="*/ 625297 h 820540"/>
              <a:gd name="connsiteX154" fmla="*/ 493462 w 718570"/>
              <a:gd name="connsiteY154" fmla="*/ 612825 h 820540"/>
              <a:gd name="connsiteX155" fmla="*/ 503353 w 718570"/>
              <a:gd name="connsiteY155" fmla="*/ 509183 h 820540"/>
              <a:gd name="connsiteX156" fmla="*/ 539047 w 718570"/>
              <a:gd name="connsiteY156" fmla="*/ 529825 h 820540"/>
              <a:gd name="connsiteX157" fmla="*/ 539047 w 718570"/>
              <a:gd name="connsiteY157" fmla="*/ 612825 h 820540"/>
              <a:gd name="connsiteX158" fmla="*/ 553239 w 718570"/>
              <a:gd name="connsiteY158" fmla="*/ 627017 h 820540"/>
              <a:gd name="connsiteX159" fmla="*/ 567431 w 718570"/>
              <a:gd name="connsiteY159" fmla="*/ 612825 h 820540"/>
              <a:gd name="connsiteX160" fmla="*/ 567431 w 718570"/>
              <a:gd name="connsiteY160" fmla="*/ 546167 h 820540"/>
              <a:gd name="connsiteX161" fmla="*/ 603986 w 718570"/>
              <a:gd name="connsiteY161" fmla="*/ 567240 h 820540"/>
              <a:gd name="connsiteX162" fmla="*/ 612156 w 718570"/>
              <a:gd name="connsiteY162" fmla="*/ 613255 h 820540"/>
              <a:gd name="connsiteX163" fmla="*/ 628929 w 718570"/>
              <a:gd name="connsiteY163" fmla="*/ 624867 h 820540"/>
              <a:gd name="connsiteX164" fmla="*/ 640540 w 718570"/>
              <a:gd name="connsiteY164" fmla="*/ 608525 h 820540"/>
              <a:gd name="connsiteX165" fmla="*/ 636669 w 718570"/>
              <a:gd name="connsiteY165" fmla="*/ 586592 h 820540"/>
              <a:gd name="connsiteX166" fmla="*/ 696447 w 718570"/>
              <a:gd name="connsiteY166" fmla="*/ 621426 h 820540"/>
              <a:gd name="connsiteX167" fmla="*/ 715799 w 718570"/>
              <a:gd name="connsiteY167" fmla="*/ 616266 h 820540"/>
              <a:gd name="connsiteX168" fmla="*/ 710639 w 718570"/>
              <a:gd name="connsiteY168" fmla="*/ 597343 h 820540"/>
              <a:gd name="connsiteX169" fmla="*/ 251342 w 718570"/>
              <a:gd name="connsiteY169" fmla="*/ 223197 h 820540"/>
              <a:gd name="connsiteX170" fmla="*/ 344233 w 718570"/>
              <a:gd name="connsiteY170" fmla="*/ 266203 h 820540"/>
              <a:gd name="connsiteX171" fmla="*/ 344233 w 718570"/>
              <a:gd name="connsiteY171" fmla="*/ 296736 h 820540"/>
              <a:gd name="connsiteX172" fmla="*/ 318000 w 718570"/>
              <a:gd name="connsiteY172" fmla="*/ 339312 h 820540"/>
              <a:gd name="connsiteX173" fmla="*/ 267254 w 718570"/>
              <a:gd name="connsiteY173" fmla="*/ 341032 h 820540"/>
              <a:gd name="connsiteX174" fmla="*/ 241881 w 718570"/>
              <a:gd name="connsiteY174" fmla="*/ 326410 h 820540"/>
              <a:gd name="connsiteX175" fmla="*/ 251342 w 718570"/>
              <a:gd name="connsiteY175" fmla="*/ 223197 h 820540"/>
              <a:gd name="connsiteX176" fmla="*/ 227689 w 718570"/>
              <a:gd name="connsiteY176" fmla="*/ 469618 h 820540"/>
              <a:gd name="connsiteX177" fmla="*/ 142539 w 718570"/>
              <a:gd name="connsiteY177" fmla="*/ 409410 h 820540"/>
              <a:gd name="connsiteX178" fmla="*/ 227259 w 718570"/>
              <a:gd name="connsiteY178" fmla="*/ 350063 h 820540"/>
              <a:gd name="connsiteX179" fmla="*/ 253062 w 718570"/>
              <a:gd name="connsiteY179" fmla="*/ 365115 h 820540"/>
              <a:gd name="connsiteX180" fmla="*/ 277145 w 718570"/>
              <a:gd name="connsiteY180" fmla="*/ 409840 h 820540"/>
              <a:gd name="connsiteX181" fmla="*/ 252632 w 718570"/>
              <a:gd name="connsiteY181" fmla="*/ 454996 h 820540"/>
              <a:gd name="connsiteX182" fmla="*/ 227689 w 718570"/>
              <a:gd name="connsiteY182" fmla="*/ 469618 h 820540"/>
              <a:gd name="connsiteX183" fmla="*/ 345094 w 718570"/>
              <a:gd name="connsiteY183" fmla="*/ 553478 h 820540"/>
              <a:gd name="connsiteX184" fmla="*/ 250482 w 718570"/>
              <a:gd name="connsiteY184" fmla="*/ 596913 h 820540"/>
              <a:gd name="connsiteX185" fmla="*/ 241451 w 718570"/>
              <a:gd name="connsiteY185" fmla="*/ 494131 h 820540"/>
              <a:gd name="connsiteX186" fmla="*/ 267684 w 718570"/>
              <a:gd name="connsiteY186" fmla="*/ 479079 h 820540"/>
              <a:gd name="connsiteX187" fmla="*/ 318000 w 718570"/>
              <a:gd name="connsiteY187" fmla="*/ 480799 h 820540"/>
              <a:gd name="connsiteX188" fmla="*/ 345094 w 718570"/>
              <a:gd name="connsiteY188" fmla="*/ 524664 h 820540"/>
              <a:gd name="connsiteX189" fmla="*/ 345094 w 718570"/>
              <a:gd name="connsiteY189" fmla="*/ 553478 h 820540"/>
              <a:gd name="connsiteX190" fmla="*/ 373047 w 718570"/>
              <a:gd name="connsiteY190" fmla="*/ 295446 h 820540"/>
              <a:gd name="connsiteX191" fmla="*/ 373047 w 718570"/>
              <a:gd name="connsiteY191" fmla="*/ 266633 h 820540"/>
              <a:gd name="connsiteX192" fmla="*/ 467659 w 718570"/>
              <a:gd name="connsiteY192" fmla="*/ 223197 h 820540"/>
              <a:gd name="connsiteX193" fmla="*/ 476690 w 718570"/>
              <a:gd name="connsiteY193" fmla="*/ 325980 h 820540"/>
              <a:gd name="connsiteX194" fmla="*/ 450457 w 718570"/>
              <a:gd name="connsiteY194" fmla="*/ 341032 h 820540"/>
              <a:gd name="connsiteX195" fmla="*/ 400140 w 718570"/>
              <a:gd name="connsiteY195" fmla="*/ 339312 h 820540"/>
              <a:gd name="connsiteX196" fmla="*/ 373047 w 718570"/>
              <a:gd name="connsiteY196" fmla="*/ 295446 h 820540"/>
              <a:gd name="connsiteX197" fmla="*/ 466799 w 718570"/>
              <a:gd name="connsiteY197" fmla="*/ 596913 h 820540"/>
              <a:gd name="connsiteX198" fmla="*/ 373907 w 718570"/>
              <a:gd name="connsiteY198" fmla="*/ 553908 h 820540"/>
              <a:gd name="connsiteX199" fmla="*/ 373907 w 718570"/>
              <a:gd name="connsiteY199" fmla="*/ 523374 h 820540"/>
              <a:gd name="connsiteX200" fmla="*/ 400140 w 718570"/>
              <a:gd name="connsiteY200" fmla="*/ 480799 h 820540"/>
              <a:gd name="connsiteX201" fmla="*/ 450887 w 718570"/>
              <a:gd name="connsiteY201" fmla="*/ 479079 h 820540"/>
              <a:gd name="connsiteX202" fmla="*/ 476260 w 718570"/>
              <a:gd name="connsiteY202" fmla="*/ 493701 h 820540"/>
              <a:gd name="connsiteX203" fmla="*/ 466799 w 718570"/>
              <a:gd name="connsiteY203" fmla="*/ 596913 h 820540"/>
              <a:gd name="connsiteX204" fmla="*/ 491312 w 718570"/>
              <a:gd name="connsiteY204" fmla="*/ 469618 h 820540"/>
              <a:gd name="connsiteX205" fmla="*/ 465508 w 718570"/>
              <a:gd name="connsiteY205" fmla="*/ 454566 h 820540"/>
              <a:gd name="connsiteX206" fmla="*/ 441425 w 718570"/>
              <a:gd name="connsiteY206" fmla="*/ 409840 h 820540"/>
              <a:gd name="connsiteX207" fmla="*/ 465938 w 718570"/>
              <a:gd name="connsiteY207" fmla="*/ 364685 h 820540"/>
              <a:gd name="connsiteX208" fmla="*/ 490881 w 718570"/>
              <a:gd name="connsiteY208" fmla="*/ 350063 h 820540"/>
              <a:gd name="connsiteX209" fmla="*/ 576032 w 718570"/>
              <a:gd name="connsiteY209" fmla="*/ 410270 h 820540"/>
              <a:gd name="connsiteX210" fmla="*/ 491312 w 718570"/>
              <a:gd name="connsiteY210" fmla="*/ 469618 h 8205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</a:cxnLst>
            <a:rect l="l" t="t" r="r" b="b"/>
            <a:pathLst>
              <a:path w="718570" h="820540">
                <a:moveTo>
                  <a:pt x="710639" y="597343"/>
                </a:moveTo>
                <a:lnTo>
                  <a:pt x="651721" y="562939"/>
                </a:lnTo>
                <a:lnTo>
                  <a:pt x="671934" y="556058"/>
                </a:lnTo>
                <a:cubicBezTo>
                  <a:pt x="679245" y="553478"/>
                  <a:pt x="683115" y="545307"/>
                  <a:pt x="680535" y="537996"/>
                </a:cubicBezTo>
                <a:cubicBezTo>
                  <a:pt x="677954" y="530685"/>
                  <a:pt x="669784" y="526815"/>
                  <a:pt x="662473" y="529395"/>
                </a:cubicBezTo>
                <a:lnTo>
                  <a:pt x="619467" y="544447"/>
                </a:lnTo>
                <a:lnTo>
                  <a:pt x="582913" y="523374"/>
                </a:lnTo>
                <a:lnTo>
                  <a:pt x="640110" y="491120"/>
                </a:lnTo>
                <a:cubicBezTo>
                  <a:pt x="646991" y="487250"/>
                  <a:pt x="649571" y="478649"/>
                  <a:pt x="645271" y="471768"/>
                </a:cubicBezTo>
                <a:cubicBezTo>
                  <a:pt x="641400" y="464887"/>
                  <a:pt x="632799" y="462737"/>
                  <a:pt x="625918" y="466607"/>
                </a:cubicBezTo>
                <a:lnTo>
                  <a:pt x="554529" y="507032"/>
                </a:lnTo>
                <a:lnTo>
                  <a:pt x="518835" y="486390"/>
                </a:lnTo>
                <a:lnTo>
                  <a:pt x="603555" y="427043"/>
                </a:lnTo>
                <a:cubicBezTo>
                  <a:pt x="608716" y="423602"/>
                  <a:pt x="610866" y="417151"/>
                  <a:pt x="609146" y="411131"/>
                </a:cubicBezTo>
                <a:cubicBezTo>
                  <a:pt x="610866" y="405540"/>
                  <a:pt x="608716" y="399089"/>
                  <a:pt x="603555" y="395219"/>
                </a:cubicBezTo>
                <a:lnTo>
                  <a:pt x="518405" y="335011"/>
                </a:lnTo>
                <a:lnTo>
                  <a:pt x="554099" y="314369"/>
                </a:lnTo>
                <a:lnTo>
                  <a:pt x="626348" y="355654"/>
                </a:lnTo>
                <a:cubicBezTo>
                  <a:pt x="633229" y="359524"/>
                  <a:pt x="641830" y="357374"/>
                  <a:pt x="645700" y="350493"/>
                </a:cubicBezTo>
                <a:cubicBezTo>
                  <a:pt x="649571" y="343612"/>
                  <a:pt x="647421" y="335011"/>
                  <a:pt x="640540" y="331141"/>
                </a:cubicBezTo>
                <a:lnTo>
                  <a:pt x="582913" y="298027"/>
                </a:lnTo>
                <a:lnTo>
                  <a:pt x="619467" y="276954"/>
                </a:lnTo>
                <a:lnTo>
                  <a:pt x="663333" y="292866"/>
                </a:lnTo>
                <a:cubicBezTo>
                  <a:pt x="670644" y="295446"/>
                  <a:pt x="678815" y="291576"/>
                  <a:pt x="681395" y="284265"/>
                </a:cubicBezTo>
                <a:cubicBezTo>
                  <a:pt x="683975" y="276954"/>
                  <a:pt x="680105" y="268783"/>
                  <a:pt x="672794" y="266203"/>
                </a:cubicBezTo>
                <a:lnTo>
                  <a:pt x="651721" y="258462"/>
                </a:lnTo>
                <a:lnTo>
                  <a:pt x="711499" y="224058"/>
                </a:lnTo>
                <a:cubicBezTo>
                  <a:pt x="718379" y="220187"/>
                  <a:pt x="720530" y="211586"/>
                  <a:pt x="716659" y="204705"/>
                </a:cubicBezTo>
                <a:cubicBezTo>
                  <a:pt x="712789" y="197824"/>
                  <a:pt x="704188" y="195674"/>
                  <a:pt x="697307" y="199544"/>
                </a:cubicBezTo>
                <a:lnTo>
                  <a:pt x="637960" y="233519"/>
                </a:lnTo>
                <a:lnTo>
                  <a:pt x="641830" y="212446"/>
                </a:lnTo>
                <a:cubicBezTo>
                  <a:pt x="643120" y="204705"/>
                  <a:pt x="637960" y="197394"/>
                  <a:pt x="630219" y="195674"/>
                </a:cubicBezTo>
                <a:cubicBezTo>
                  <a:pt x="622478" y="194384"/>
                  <a:pt x="615167" y="199544"/>
                  <a:pt x="613446" y="207286"/>
                </a:cubicBezTo>
                <a:lnTo>
                  <a:pt x="605276" y="252011"/>
                </a:lnTo>
                <a:lnTo>
                  <a:pt x="568721" y="273084"/>
                </a:lnTo>
                <a:lnTo>
                  <a:pt x="569151" y="207716"/>
                </a:lnTo>
                <a:cubicBezTo>
                  <a:pt x="569151" y="199975"/>
                  <a:pt x="562700" y="193524"/>
                  <a:pt x="554959" y="193524"/>
                </a:cubicBezTo>
                <a:cubicBezTo>
                  <a:pt x="547218" y="193524"/>
                  <a:pt x="540768" y="199975"/>
                  <a:pt x="540768" y="207716"/>
                </a:cubicBezTo>
                <a:lnTo>
                  <a:pt x="540337" y="289856"/>
                </a:lnTo>
                <a:lnTo>
                  <a:pt x="504643" y="310498"/>
                </a:lnTo>
                <a:lnTo>
                  <a:pt x="495182" y="207716"/>
                </a:lnTo>
                <a:cubicBezTo>
                  <a:pt x="494752" y="201695"/>
                  <a:pt x="490021" y="196534"/>
                  <a:pt x="484431" y="195244"/>
                </a:cubicBezTo>
                <a:cubicBezTo>
                  <a:pt x="480130" y="190943"/>
                  <a:pt x="473679" y="189653"/>
                  <a:pt x="468089" y="192234"/>
                </a:cubicBezTo>
                <a:lnTo>
                  <a:pt x="373477" y="236099"/>
                </a:lnTo>
                <a:lnTo>
                  <a:pt x="373477" y="195244"/>
                </a:lnTo>
                <a:lnTo>
                  <a:pt x="445296" y="153529"/>
                </a:lnTo>
                <a:cubicBezTo>
                  <a:pt x="452177" y="149658"/>
                  <a:pt x="454327" y="141057"/>
                  <a:pt x="450457" y="134177"/>
                </a:cubicBezTo>
                <a:cubicBezTo>
                  <a:pt x="446586" y="127296"/>
                  <a:pt x="437555" y="125145"/>
                  <a:pt x="431104" y="129016"/>
                </a:cubicBezTo>
                <a:lnTo>
                  <a:pt x="373477" y="162560"/>
                </a:lnTo>
                <a:lnTo>
                  <a:pt x="373477" y="120415"/>
                </a:lnTo>
                <a:lnTo>
                  <a:pt x="409171" y="90311"/>
                </a:lnTo>
                <a:cubicBezTo>
                  <a:pt x="415192" y="85150"/>
                  <a:pt x="416052" y="76119"/>
                  <a:pt x="410892" y="70099"/>
                </a:cubicBezTo>
                <a:cubicBezTo>
                  <a:pt x="405731" y="64078"/>
                  <a:pt x="396700" y="63218"/>
                  <a:pt x="390679" y="68378"/>
                </a:cubicBezTo>
                <a:lnTo>
                  <a:pt x="373477" y="83000"/>
                </a:lnTo>
                <a:lnTo>
                  <a:pt x="373477" y="14192"/>
                </a:lnTo>
                <a:cubicBezTo>
                  <a:pt x="373477" y="6451"/>
                  <a:pt x="367026" y="0"/>
                  <a:pt x="359285" y="0"/>
                </a:cubicBezTo>
                <a:cubicBezTo>
                  <a:pt x="351544" y="0"/>
                  <a:pt x="345094" y="6451"/>
                  <a:pt x="345094" y="14192"/>
                </a:cubicBezTo>
                <a:lnTo>
                  <a:pt x="345094" y="82570"/>
                </a:lnTo>
                <a:lnTo>
                  <a:pt x="328752" y="68808"/>
                </a:lnTo>
                <a:cubicBezTo>
                  <a:pt x="322731" y="63648"/>
                  <a:pt x="313700" y="64508"/>
                  <a:pt x="308539" y="70529"/>
                </a:cubicBezTo>
                <a:cubicBezTo>
                  <a:pt x="303378" y="76549"/>
                  <a:pt x="304239" y="85581"/>
                  <a:pt x="310259" y="90741"/>
                </a:cubicBezTo>
                <a:lnTo>
                  <a:pt x="345094" y="119985"/>
                </a:lnTo>
                <a:lnTo>
                  <a:pt x="345094" y="162130"/>
                </a:lnTo>
                <a:lnTo>
                  <a:pt x="288327" y="129016"/>
                </a:lnTo>
                <a:cubicBezTo>
                  <a:pt x="281446" y="125145"/>
                  <a:pt x="272845" y="127296"/>
                  <a:pt x="268974" y="134177"/>
                </a:cubicBezTo>
                <a:cubicBezTo>
                  <a:pt x="265104" y="141057"/>
                  <a:pt x="267254" y="149658"/>
                  <a:pt x="274135" y="153529"/>
                </a:cubicBezTo>
                <a:lnTo>
                  <a:pt x="345094" y="194814"/>
                </a:lnTo>
                <a:lnTo>
                  <a:pt x="345094" y="236099"/>
                </a:lnTo>
                <a:lnTo>
                  <a:pt x="251342" y="192664"/>
                </a:lnTo>
                <a:cubicBezTo>
                  <a:pt x="245751" y="190083"/>
                  <a:pt x="239731" y="191374"/>
                  <a:pt x="235430" y="195244"/>
                </a:cubicBezTo>
                <a:cubicBezTo>
                  <a:pt x="229839" y="196964"/>
                  <a:pt x="225539" y="201695"/>
                  <a:pt x="225109" y="207716"/>
                </a:cubicBezTo>
                <a:lnTo>
                  <a:pt x="215218" y="311358"/>
                </a:lnTo>
                <a:lnTo>
                  <a:pt x="179523" y="290716"/>
                </a:lnTo>
                <a:lnTo>
                  <a:pt x="179523" y="207716"/>
                </a:lnTo>
                <a:cubicBezTo>
                  <a:pt x="179523" y="199975"/>
                  <a:pt x="173072" y="193524"/>
                  <a:pt x="165332" y="193524"/>
                </a:cubicBezTo>
                <a:cubicBezTo>
                  <a:pt x="157590" y="193524"/>
                  <a:pt x="151140" y="199975"/>
                  <a:pt x="151140" y="207716"/>
                </a:cubicBezTo>
                <a:lnTo>
                  <a:pt x="151140" y="274374"/>
                </a:lnTo>
                <a:lnTo>
                  <a:pt x="114585" y="253301"/>
                </a:lnTo>
                <a:lnTo>
                  <a:pt x="106414" y="207286"/>
                </a:lnTo>
                <a:cubicBezTo>
                  <a:pt x="105124" y="199544"/>
                  <a:pt x="97813" y="194384"/>
                  <a:pt x="89642" y="195674"/>
                </a:cubicBezTo>
                <a:cubicBezTo>
                  <a:pt x="81901" y="196964"/>
                  <a:pt x="76740" y="204275"/>
                  <a:pt x="78031" y="212446"/>
                </a:cubicBezTo>
                <a:lnTo>
                  <a:pt x="81901" y="234379"/>
                </a:lnTo>
                <a:lnTo>
                  <a:pt x="22124" y="199544"/>
                </a:lnTo>
                <a:cubicBezTo>
                  <a:pt x="15243" y="195674"/>
                  <a:pt x="6642" y="197824"/>
                  <a:pt x="2771" y="204705"/>
                </a:cubicBezTo>
                <a:cubicBezTo>
                  <a:pt x="-1099" y="211586"/>
                  <a:pt x="1051" y="220187"/>
                  <a:pt x="7932" y="224058"/>
                </a:cubicBezTo>
                <a:lnTo>
                  <a:pt x="66849" y="258462"/>
                </a:lnTo>
                <a:lnTo>
                  <a:pt x="46637" y="265343"/>
                </a:lnTo>
                <a:cubicBezTo>
                  <a:pt x="39326" y="267923"/>
                  <a:pt x="35456" y="276094"/>
                  <a:pt x="38036" y="283405"/>
                </a:cubicBezTo>
                <a:cubicBezTo>
                  <a:pt x="40616" y="290716"/>
                  <a:pt x="48787" y="294586"/>
                  <a:pt x="56098" y="292006"/>
                </a:cubicBezTo>
                <a:lnTo>
                  <a:pt x="99103" y="276954"/>
                </a:lnTo>
                <a:lnTo>
                  <a:pt x="135658" y="298027"/>
                </a:lnTo>
                <a:lnTo>
                  <a:pt x="78461" y="330281"/>
                </a:lnTo>
                <a:cubicBezTo>
                  <a:pt x="71580" y="334151"/>
                  <a:pt x="69000" y="342752"/>
                  <a:pt x="73300" y="349633"/>
                </a:cubicBezTo>
                <a:cubicBezTo>
                  <a:pt x="77171" y="356514"/>
                  <a:pt x="85772" y="358664"/>
                  <a:pt x="92652" y="354794"/>
                </a:cubicBezTo>
                <a:lnTo>
                  <a:pt x="164041" y="314369"/>
                </a:lnTo>
                <a:lnTo>
                  <a:pt x="199736" y="335011"/>
                </a:lnTo>
                <a:lnTo>
                  <a:pt x="115015" y="393928"/>
                </a:lnTo>
                <a:cubicBezTo>
                  <a:pt x="109855" y="397369"/>
                  <a:pt x="107704" y="403820"/>
                  <a:pt x="109425" y="409410"/>
                </a:cubicBezTo>
                <a:cubicBezTo>
                  <a:pt x="107704" y="415001"/>
                  <a:pt x="109855" y="421452"/>
                  <a:pt x="115015" y="425322"/>
                </a:cubicBezTo>
                <a:lnTo>
                  <a:pt x="200166" y="485530"/>
                </a:lnTo>
                <a:lnTo>
                  <a:pt x="164471" y="506172"/>
                </a:lnTo>
                <a:lnTo>
                  <a:pt x="92223" y="464887"/>
                </a:lnTo>
                <a:cubicBezTo>
                  <a:pt x="85342" y="461017"/>
                  <a:pt x="76740" y="463167"/>
                  <a:pt x="72870" y="470048"/>
                </a:cubicBezTo>
                <a:cubicBezTo>
                  <a:pt x="69000" y="476929"/>
                  <a:pt x="71150" y="485530"/>
                  <a:pt x="78031" y="489400"/>
                </a:cubicBezTo>
                <a:lnTo>
                  <a:pt x="135658" y="522514"/>
                </a:lnTo>
                <a:lnTo>
                  <a:pt x="99103" y="543587"/>
                </a:lnTo>
                <a:lnTo>
                  <a:pt x="55238" y="527675"/>
                </a:lnTo>
                <a:cubicBezTo>
                  <a:pt x="47927" y="525095"/>
                  <a:pt x="39756" y="528965"/>
                  <a:pt x="37176" y="536276"/>
                </a:cubicBezTo>
                <a:cubicBezTo>
                  <a:pt x="34595" y="543587"/>
                  <a:pt x="38466" y="551758"/>
                  <a:pt x="45777" y="554338"/>
                </a:cubicBezTo>
                <a:lnTo>
                  <a:pt x="66849" y="562079"/>
                </a:lnTo>
                <a:lnTo>
                  <a:pt x="7072" y="596483"/>
                </a:lnTo>
                <a:cubicBezTo>
                  <a:pt x="191" y="600354"/>
                  <a:pt x="-1959" y="608955"/>
                  <a:pt x="1911" y="615836"/>
                </a:cubicBezTo>
                <a:cubicBezTo>
                  <a:pt x="5782" y="622717"/>
                  <a:pt x="14383" y="624867"/>
                  <a:pt x="21264" y="620996"/>
                </a:cubicBezTo>
                <a:lnTo>
                  <a:pt x="80611" y="587022"/>
                </a:lnTo>
                <a:lnTo>
                  <a:pt x="76740" y="608095"/>
                </a:lnTo>
                <a:cubicBezTo>
                  <a:pt x="75450" y="615836"/>
                  <a:pt x="80611" y="623147"/>
                  <a:pt x="88352" y="624867"/>
                </a:cubicBezTo>
                <a:cubicBezTo>
                  <a:pt x="96093" y="626157"/>
                  <a:pt x="103404" y="620996"/>
                  <a:pt x="105124" y="613255"/>
                </a:cubicBezTo>
                <a:lnTo>
                  <a:pt x="113295" y="568530"/>
                </a:lnTo>
                <a:lnTo>
                  <a:pt x="149849" y="547457"/>
                </a:lnTo>
                <a:lnTo>
                  <a:pt x="149420" y="612825"/>
                </a:lnTo>
                <a:cubicBezTo>
                  <a:pt x="149420" y="620566"/>
                  <a:pt x="155870" y="627017"/>
                  <a:pt x="163611" y="627017"/>
                </a:cubicBezTo>
                <a:cubicBezTo>
                  <a:pt x="171352" y="627017"/>
                  <a:pt x="177803" y="620566"/>
                  <a:pt x="177803" y="612825"/>
                </a:cubicBezTo>
                <a:lnTo>
                  <a:pt x="178233" y="530685"/>
                </a:lnTo>
                <a:lnTo>
                  <a:pt x="213927" y="510043"/>
                </a:lnTo>
                <a:lnTo>
                  <a:pt x="223389" y="612825"/>
                </a:lnTo>
                <a:cubicBezTo>
                  <a:pt x="223819" y="618846"/>
                  <a:pt x="228549" y="624007"/>
                  <a:pt x="234140" y="625297"/>
                </a:cubicBezTo>
                <a:cubicBezTo>
                  <a:pt x="238441" y="629597"/>
                  <a:pt x="244891" y="630888"/>
                  <a:pt x="250482" y="628307"/>
                </a:cubicBezTo>
                <a:lnTo>
                  <a:pt x="345094" y="584442"/>
                </a:lnTo>
                <a:lnTo>
                  <a:pt x="345094" y="625297"/>
                </a:lnTo>
                <a:lnTo>
                  <a:pt x="273275" y="667012"/>
                </a:lnTo>
                <a:cubicBezTo>
                  <a:pt x="266394" y="670882"/>
                  <a:pt x="264244" y="679914"/>
                  <a:pt x="268114" y="686364"/>
                </a:cubicBezTo>
                <a:cubicBezTo>
                  <a:pt x="271985" y="693245"/>
                  <a:pt x="281016" y="695396"/>
                  <a:pt x="287466" y="691525"/>
                </a:cubicBezTo>
                <a:lnTo>
                  <a:pt x="345094" y="657981"/>
                </a:lnTo>
                <a:lnTo>
                  <a:pt x="345094" y="700126"/>
                </a:lnTo>
                <a:lnTo>
                  <a:pt x="309399" y="730230"/>
                </a:lnTo>
                <a:cubicBezTo>
                  <a:pt x="303378" y="735390"/>
                  <a:pt x="302518" y="744422"/>
                  <a:pt x="307679" y="750442"/>
                </a:cubicBezTo>
                <a:cubicBezTo>
                  <a:pt x="312840" y="756463"/>
                  <a:pt x="321871" y="757323"/>
                  <a:pt x="327891" y="752162"/>
                </a:cubicBezTo>
                <a:lnTo>
                  <a:pt x="345094" y="737541"/>
                </a:lnTo>
                <a:lnTo>
                  <a:pt x="345094" y="806349"/>
                </a:lnTo>
                <a:cubicBezTo>
                  <a:pt x="345094" y="814090"/>
                  <a:pt x="351544" y="820541"/>
                  <a:pt x="359285" y="820541"/>
                </a:cubicBezTo>
                <a:cubicBezTo>
                  <a:pt x="367026" y="820541"/>
                  <a:pt x="373477" y="814090"/>
                  <a:pt x="373477" y="806349"/>
                </a:cubicBezTo>
                <a:lnTo>
                  <a:pt x="373477" y="737971"/>
                </a:lnTo>
                <a:lnTo>
                  <a:pt x="389819" y="751732"/>
                </a:lnTo>
                <a:cubicBezTo>
                  <a:pt x="395840" y="756893"/>
                  <a:pt x="404871" y="756033"/>
                  <a:pt x="410031" y="750012"/>
                </a:cubicBezTo>
                <a:cubicBezTo>
                  <a:pt x="415192" y="743991"/>
                  <a:pt x="414332" y="734960"/>
                  <a:pt x="408311" y="729800"/>
                </a:cubicBezTo>
                <a:lnTo>
                  <a:pt x="373477" y="700556"/>
                </a:lnTo>
                <a:lnTo>
                  <a:pt x="373477" y="658411"/>
                </a:lnTo>
                <a:lnTo>
                  <a:pt x="430244" y="691525"/>
                </a:lnTo>
                <a:cubicBezTo>
                  <a:pt x="437125" y="695396"/>
                  <a:pt x="445726" y="693245"/>
                  <a:pt x="449596" y="686364"/>
                </a:cubicBezTo>
                <a:cubicBezTo>
                  <a:pt x="453467" y="679484"/>
                  <a:pt x="451317" y="670882"/>
                  <a:pt x="444436" y="667012"/>
                </a:cubicBezTo>
                <a:lnTo>
                  <a:pt x="373477" y="625727"/>
                </a:lnTo>
                <a:lnTo>
                  <a:pt x="373477" y="584442"/>
                </a:lnTo>
                <a:lnTo>
                  <a:pt x="467228" y="627877"/>
                </a:lnTo>
                <a:cubicBezTo>
                  <a:pt x="472819" y="630458"/>
                  <a:pt x="478840" y="629167"/>
                  <a:pt x="483140" y="625297"/>
                </a:cubicBezTo>
                <a:cubicBezTo>
                  <a:pt x="488731" y="623577"/>
                  <a:pt x="493032" y="618846"/>
                  <a:pt x="493462" y="612825"/>
                </a:cubicBezTo>
                <a:lnTo>
                  <a:pt x="503353" y="509183"/>
                </a:lnTo>
                <a:lnTo>
                  <a:pt x="539047" y="529825"/>
                </a:lnTo>
                <a:lnTo>
                  <a:pt x="539047" y="612825"/>
                </a:lnTo>
                <a:cubicBezTo>
                  <a:pt x="539047" y="620566"/>
                  <a:pt x="545498" y="627017"/>
                  <a:pt x="553239" y="627017"/>
                </a:cubicBezTo>
                <a:cubicBezTo>
                  <a:pt x="560980" y="627017"/>
                  <a:pt x="567431" y="620566"/>
                  <a:pt x="567431" y="612825"/>
                </a:cubicBezTo>
                <a:lnTo>
                  <a:pt x="567431" y="546167"/>
                </a:lnTo>
                <a:lnTo>
                  <a:pt x="603986" y="567240"/>
                </a:lnTo>
                <a:lnTo>
                  <a:pt x="612156" y="613255"/>
                </a:lnTo>
                <a:cubicBezTo>
                  <a:pt x="613446" y="620996"/>
                  <a:pt x="620757" y="626157"/>
                  <a:pt x="628929" y="624867"/>
                </a:cubicBezTo>
                <a:cubicBezTo>
                  <a:pt x="636669" y="623577"/>
                  <a:pt x="641830" y="616266"/>
                  <a:pt x="640540" y="608525"/>
                </a:cubicBezTo>
                <a:lnTo>
                  <a:pt x="636669" y="586592"/>
                </a:lnTo>
                <a:lnTo>
                  <a:pt x="696447" y="621426"/>
                </a:lnTo>
                <a:cubicBezTo>
                  <a:pt x="703328" y="625297"/>
                  <a:pt x="711929" y="623147"/>
                  <a:pt x="715799" y="616266"/>
                </a:cubicBezTo>
                <a:cubicBezTo>
                  <a:pt x="719670" y="609815"/>
                  <a:pt x="717519" y="601214"/>
                  <a:pt x="710639" y="597343"/>
                </a:cubicBezTo>
                <a:close/>
                <a:moveTo>
                  <a:pt x="251342" y="223197"/>
                </a:moveTo>
                <a:lnTo>
                  <a:pt x="344233" y="266203"/>
                </a:lnTo>
                <a:lnTo>
                  <a:pt x="344233" y="296736"/>
                </a:lnTo>
                <a:lnTo>
                  <a:pt x="318000" y="339312"/>
                </a:lnTo>
                <a:lnTo>
                  <a:pt x="267254" y="341032"/>
                </a:lnTo>
                <a:lnTo>
                  <a:pt x="241881" y="326410"/>
                </a:lnTo>
                <a:lnTo>
                  <a:pt x="251342" y="223197"/>
                </a:lnTo>
                <a:close/>
                <a:moveTo>
                  <a:pt x="227689" y="469618"/>
                </a:moveTo>
                <a:lnTo>
                  <a:pt x="142539" y="409410"/>
                </a:lnTo>
                <a:lnTo>
                  <a:pt x="227259" y="350063"/>
                </a:lnTo>
                <a:lnTo>
                  <a:pt x="253062" y="365115"/>
                </a:lnTo>
                <a:lnTo>
                  <a:pt x="277145" y="409840"/>
                </a:lnTo>
                <a:lnTo>
                  <a:pt x="252632" y="454996"/>
                </a:lnTo>
                <a:lnTo>
                  <a:pt x="227689" y="469618"/>
                </a:lnTo>
                <a:close/>
                <a:moveTo>
                  <a:pt x="345094" y="553478"/>
                </a:moveTo>
                <a:lnTo>
                  <a:pt x="250482" y="596913"/>
                </a:lnTo>
                <a:lnTo>
                  <a:pt x="241451" y="494131"/>
                </a:lnTo>
                <a:lnTo>
                  <a:pt x="267684" y="479079"/>
                </a:lnTo>
                <a:lnTo>
                  <a:pt x="318000" y="480799"/>
                </a:lnTo>
                <a:lnTo>
                  <a:pt x="345094" y="524664"/>
                </a:lnTo>
                <a:lnTo>
                  <a:pt x="345094" y="553478"/>
                </a:lnTo>
                <a:close/>
                <a:moveTo>
                  <a:pt x="373047" y="295446"/>
                </a:moveTo>
                <a:lnTo>
                  <a:pt x="373047" y="266633"/>
                </a:lnTo>
                <a:lnTo>
                  <a:pt x="467659" y="223197"/>
                </a:lnTo>
                <a:lnTo>
                  <a:pt x="476690" y="325980"/>
                </a:lnTo>
                <a:lnTo>
                  <a:pt x="450457" y="341032"/>
                </a:lnTo>
                <a:lnTo>
                  <a:pt x="400140" y="339312"/>
                </a:lnTo>
                <a:lnTo>
                  <a:pt x="373047" y="295446"/>
                </a:lnTo>
                <a:close/>
                <a:moveTo>
                  <a:pt x="466799" y="596913"/>
                </a:moveTo>
                <a:lnTo>
                  <a:pt x="373907" y="553908"/>
                </a:lnTo>
                <a:lnTo>
                  <a:pt x="373907" y="523374"/>
                </a:lnTo>
                <a:lnTo>
                  <a:pt x="400140" y="480799"/>
                </a:lnTo>
                <a:lnTo>
                  <a:pt x="450887" y="479079"/>
                </a:lnTo>
                <a:lnTo>
                  <a:pt x="476260" y="493701"/>
                </a:lnTo>
                <a:lnTo>
                  <a:pt x="466799" y="596913"/>
                </a:lnTo>
                <a:close/>
                <a:moveTo>
                  <a:pt x="491312" y="469618"/>
                </a:moveTo>
                <a:lnTo>
                  <a:pt x="465508" y="454566"/>
                </a:lnTo>
                <a:lnTo>
                  <a:pt x="441425" y="409840"/>
                </a:lnTo>
                <a:lnTo>
                  <a:pt x="465938" y="364685"/>
                </a:lnTo>
                <a:lnTo>
                  <a:pt x="490881" y="350063"/>
                </a:lnTo>
                <a:lnTo>
                  <a:pt x="576032" y="410270"/>
                </a:lnTo>
                <a:lnTo>
                  <a:pt x="491312" y="469618"/>
                </a:ln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 w="4301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>
              <a:latin typeface="+mj-ea"/>
              <a:ea typeface="+mj-ea"/>
            </a:endParaRPr>
          </a:p>
        </p:txBody>
      </p:sp>
      <p:sp>
        <p:nvSpPr>
          <p:cNvPr id="32" name="文本框 31">
            <a:extLst>
              <a:ext uri="{FF2B5EF4-FFF2-40B4-BE49-F238E27FC236}">
                <a16:creationId xmlns:a16="http://schemas.microsoft.com/office/drawing/2014/main" id="{E7EF8138-315F-4599-836A-A0574CAD84C3}"/>
              </a:ext>
            </a:extLst>
          </p:cNvPr>
          <p:cNvSpPr txBox="1"/>
          <p:nvPr/>
        </p:nvSpPr>
        <p:spPr>
          <a:xfrm>
            <a:off x="1030656" y="616609"/>
            <a:ext cx="1701664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zh-CN" altLang="en-US" sz="2800" dirty="0">
                <a:ln w="12700">
                  <a:noFill/>
                </a:ln>
                <a:solidFill>
                  <a:schemeClr val="accent2"/>
                </a:solidFill>
                <a:latin typeface="+mj-ea"/>
                <a:ea typeface="+mj-ea"/>
              </a:rPr>
              <a:t>场地布置</a:t>
            </a:r>
          </a:p>
        </p:txBody>
      </p:sp>
      <p:sp>
        <p:nvSpPr>
          <p:cNvPr id="33" name="任意多边形: 形状 32">
            <a:extLst>
              <a:ext uri="{FF2B5EF4-FFF2-40B4-BE49-F238E27FC236}">
                <a16:creationId xmlns:a16="http://schemas.microsoft.com/office/drawing/2014/main" id="{AB429235-98B6-40D7-BD98-D767DB8D1ABB}"/>
              </a:ext>
            </a:extLst>
          </p:cNvPr>
          <p:cNvSpPr/>
          <p:nvPr/>
        </p:nvSpPr>
        <p:spPr>
          <a:xfrm>
            <a:off x="2406017" y="400104"/>
            <a:ext cx="218382" cy="244170"/>
          </a:xfrm>
          <a:custGeom>
            <a:avLst/>
            <a:gdLst>
              <a:gd name="connsiteX0" fmla="*/ 1318001 w 1922273"/>
              <a:gd name="connsiteY0" fmla="*/ 3710883 h 5054678"/>
              <a:gd name="connsiteX1" fmla="*/ 1433599 w 1922273"/>
              <a:gd name="connsiteY1" fmla="*/ 3678371 h 5054678"/>
              <a:gd name="connsiteX2" fmla="*/ 1479658 w 1922273"/>
              <a:gd name="connsiteY2" fmla="*/ 3621475 h 5054678"/>
              <a:gd name="connsiteX3" fmla="*/ 1300842 w 1922273"/>
              <a:gd name="connsiteY3" fmla="*/ 3597091 h 5054678"/>
              <a:gd name="connsiteX4" fmla="*/ 1292714 w 1922273"/>
              <a:gd name="connsiteY4" fmla="*/ 3596188 h 5054678"/>
              <a:gd name="connsiteX5" fmla="*/ 1213240 w 1922273"/>
              <a:gd name="connsiteY5" fmla="*/ 3460722 h 5054678"/>
              <a:gd name="connsiteX6" fmla="*/ 1137379 w 1922273"/>
              <a:gd name="connsiteY6" fmla="*/ 3402922 h 5054678"/>
              <a:gd name="connsiteX7" fmla="*/ 1095836 w 1922273"/>
              <a:gd name="connsiteY7" fmla="*/ 3378539 h 5054678"/>
              <a:gd name="connsiteX8" fmla="*/ 1095836 w 1922273"/>
              <a:gd name="connsiteY8" fmla="*/ 0 h 5054678"/>
              <a:gd name="connsiteX9" fmla="*/ 1052486 w 1922273"/>
              <a:gd name="connsiteY9" fmla="*/ 0 h 5054678"/>
              <a:gd name="connsiteX10" fmla="*/ 1052486 w 1922273"/>
              <a:gd name="connsiteY10" fmla="*/ 3352348 h 5054678"/>
              <a:gd name="connsiteX11" fmla="*/ 939597 w 1922273"/>
              <a:gd name="connsiteY11" fmla="*/ 3225913 h 5054678"/>
              <a:gd name="connsiteX12" fmla="*/ 922438 w 1922273"/>
              <a:gd name="connsiteY12" fmla="*/ 3139214 h 5054678"/>
              <a:gd name="connsiteX13" fmla="*/ 896248 w 1922273"/>
              <a:gd name="connsiteY13" fmla="*/ 3176242 h 5054678"/>
              <a:gd name="connsiteX14" fmla="*/ 884507 w 1922273"/>
              <a:gd name="connsiteY14" fmla="*/ 3225913 h 5054678"/>
              <a:gd name="connsiteX15" fmla="*/ 891733 w 1922273"/>
              <a:gd name="connsiteY15" fmla="*/ 3266553 h 5054678"/>
              <a:gd name="connsiteX16" fmla="*/ 857414 w 1922273"/>
              <a:gd name="connsiteY16" fmla="*/ 3243072 h 5054678"/>
              <a:gd name="connsiteX17" fmla="*/ 804131 w 1922273"/>
              <a:gd name="connsiteY17" fmla="*/ 3191594 h 5054678"/>
              <a:gd name="connsiteX18" fmla="*/ 776134 w 1922273"/>
              <a:gd name="connsiteY18" fmla="*/ 3141923 h 5054678"/>
              <a:gd name="connsiteX19" fmla="*/ 765297 w 1922273"/>
              <a:gd name="connsiteY19" fmla="*/ 3090446 h 5054678"/>
              <a:gd name="connsiteX20" fmla="*/ 770716 w 1922273"/>
              <a:gd name="connsiteY20" fmla="*/ 3045291 h 5054678"/>
              <a:gd name="connsiteX21" fmla="*/ 787875 w 1922273"/>
              <a:gd name="connsiteY21" fmla="*/ 3009166 h 5054678"/>
              <a:gd name="connsiteX22" fmla="*/ 816774 w 1922273"/>
              <a:gd name="connsiteY22" fmla="*/ 2975751 h 5054678"/>
              <a:gd name="connsiteX23" fmla="*/ 845674 w 1922273"/>
              <a:gd name="connsiteY23" fmla="*/ 2959495 h 5054678"/>
              <a:gd name="connsiteX24" fmla="*/ 865542 w 1922273"/>
              <a:gd name="connsiteY24" fmla="*/ 2926080 h 5054678"/>
              <a:gd name="connsiteX25" fmla="*/ 832127 w 1922273"/>
              <a:gd name="connsiteY25" fmla="*/ 2906211 h 5054678"/>
              <a:gd name="connsiteX26" fmla="*/ 779747 w 1922273"/>
              <a:gd name="connsiteY26" fmla="*/ 2935111 h 5054678"/>
              <a:gd name="connsiteX27" fmla="*/ 742719 w 1922273"/>
              <a:gd name="connsiteY27" fmla="*/ 2979363 h 5054678"/>
              <a:gd name="connsiteX28" fmla="*/ 719238 w 1922273"/>
              <a:gd name="connsiteY28" fmla="*/ 3029034 h 5054678"/>
              <a:gd name="connsiteX29" fmla="*/ 712013 w 1922273"/>
              <a:gd name="connsiteY29" fmla="*/ 3093155 h 5054678"/>
              <a:gd name="connsiteX30" fmla="*/ 726463 w 1922273"/>
              <a:gd name="connsiteY30" fmla="*/ 3159986 h 5054678"/>
              <a:gd name="connsiteX31" fmla="*/ 762587 w 1922273"/>
              <a:gd name="connsiteY31" fmla="*/ 3224107 h 5054678"/>
              <a:gd name="connsiteX32" fmla="*/ 826708 w 1922273"/>
              <a:gd name="connsiteY32" fmla="*/ 3286421 h 5054678"/>
              <a:gd name="connsiteX33" fmla="*/ 1020877 w 1922273"/>
              <a:gd name="connsiteY33" fmla="*/ 3400213 h 5054678"/>
              <a:gd name="connsiteX34" fmla="*/ 1110285 w 1922273"/>
              <a:gd name="connsiteY34" fmla="*/ 3450787 h 5054678"/>
              <a:gd name="connsiteX35" fmla="*/ 1175309 w 1922273"/>
              <a:gd name="connsiteY35" fmla="*/ 3500459 h 5054678"/>
              <a:gd name="connsiteX36" fmla="*/ 1232205 w 1922273"/>
              <a:gd name="connsiteY36" fmla="*/ 3592576 h 5054678"/>
              <a:gd name="connsiteX37" fmla="*/ 1204209 w 1922273"/>
              <a:gd name="connsiteY37" fmla="*/ 3589866 h 5054678"/>
              <a:gd name="connsiteX38" fmla="*/ 1090417 w 1922273"/>
              <a:gd name="connsiteY38" fmla="*/ 3487815 h 5054678"/>
              <a:gd name="connsiteX39" fmla="*/ 1009137 w 1922273"/>
              <a:gd name="connsiteY39" fmla="*/ 3458915 h 5054678"/>
              <a:gd name="connsiteX40" fmla="*/ 936888 w 1922273"/>
              <a:gd name="connsiteY40" fmla="*/ 3449884 h 5054678"/>
              <a:gd name="connsiteX41" fmla="*/ 879089 w 1922273"/>
              <a:gd name="connsiteY41" fmla="*/ 3448981 h 5054678"/>
              <a:gd name="connsiteX42" fmla="*/ 817677 w 1922273"/>
              <a:gd name="connsiteY42" fmla="*/ 3458012 h 5054678"/>
              <a:gd name="connsiteX43" fmla="*/ 713820 w 1922273"/>
              <a:gd name="connsiteY43" fmla="*/ 3487815 h 5054678"/>
              <a:gd name="connsiteX44" fmla="*/ 657827 w 1922273"/>
              <a:gd name="connsiteY44" fmla="*/ 3504974 h 5054678"/>
              <a:gd name="connsiteX45" fmla="*/ 467270 w 1922273"/>
              <a:gd name="connsiteY45" fmla="*/ 3457109 h 5054678"/>
              <a:gd name="connsiteX46" fmla="*/ 444693 w 1922273"/>
              <a:gd name="connsiteY46" fmla="*/ 3416469 h 5054678"/>
              <a:gd name="connsiteX47" fmla="*/ 441080 w 1922273"/>
              <a:gd name="connsiteY47" fmla="*/ 3361379 h 5054678"/>
              <a:gd name="connsiteX48" fmla="*/ 454627 w 1922273"/>
              <a:gd name="connsiteY48" fmla="*/ 3290034 h 5054678"/>
              <a:gd name="connsiteX49" fmla="*/ 479011 w 1922273"/>
              <a:gd name="connsiteY49" fmla="*/ 3207851 h 5054678"/>
              <a:gd name="connsiteX50" fmla="*/ 460948 w 1922273"/>
              <a:gd name="connsiteY50" fmla="*/ 3173532 h 5054678"/>
              <a:gd name="connsiteX51" fmla="*/ 426630 w 1922273"/>
              <a:gd name="connsiteY51" fmla="*/ 3191594 h 5054678"/>
              <a:gd name="connsiteX52" fmla="*/ 402246 w 1922273"/>
              <a:gd name="connsiteY52" fmla="*/ 3275584 h 5054678"/>
              <a:gd name="connsiteX53" fmla="*/ 386893 w 1922273"/>
              <a:gd name="connsiteY53" fmla="*/ 3355961 h 5054678"/>
              <a:gd name="connsiteX54" fmla="*/ 391409 w 1922273"/>
              <a:gd name="connsiteY54" fmla="*/ 3430016 h 5054678"/>
              <a:gd name="connsiteX55" fmla="*/ 426630 w 1922273"/>
              <a:gd name="connsiteY55" fmla="*/ 3494137 h 5054678"/>
              <a:gd name="connsiteX56" fmla="*/ 482623 w 1922273"/>
              <a:gd name="connsiteY56" fmla="*/ 3537486 h 5054678"/>
              <a:gd name="connsiteX57" fmla="*/ 422115 w 1922273"/>
              <a:gd name="connsiteY57" fmla="*/ 3537486 h 5054678"/>
              <a:gd name="connsiteX58" fmla="*/ 342641 w 1922273"/>
              <a:gd name="connsiteY58" fmla="*/ 3521230 h 5054678"/>
              <a:gd name="connsiteX59" fmla="*/ 270392 w 1922273"/>
              <a:gd name="connsiteY59" fmla="*/ 3479687 h 5054678"/>
              <a:gd name="connsiteX60" fmla="*/ 213496 w 1922273"/>
              <a:gd name="connsiteY60" fmla="*/ 3412857 h 5054678"/>
              <a:gd name="connsiteX61" fmla="*/ 134022 w 1922273"/>
              <a:gd name="connsiteY61" fmla="*/ 3197916 h 5054678"/>
              <a:gd name="connsiteX62" fmla="*/ 96092 w 1922273"/>
              <a:gd name="connsiteY62" fmla="*/ 3166307 h 5054678"/>
              <a:gd name="connsiteX63" fmla="*/ 77126 w 1922273"/>
              <a:gd name="connsiteY63" fmla="*/ 3199722 h 5054678"/>
              <a:gd name="connsiteX64" fmla="*/ 165631 w 1922273"/>
              <a:gd name="connsiteY64" fmla="*/ 3440853 h 5054678"/>
              <a:gd name="connsiteX65" fmla="*/ 233365 w 1922273"/>
              <a:gd name="connsiteY65" fmla="*/ 3522133 h 5054678"/>
              <a:gd name="connsiteX66" fmla="*/ 322773 w 1922273"/>
              <a:gd name="connsiteY66" fmla="*/ 3573611 h 5054678"/>
              <a:gd name="connsiteX67" fmla="*/ 416696 w 1922273"/>
              <a:gd name="connsiteY67" fmla="*/ 3592576 h 5054678"/>
              <a:gd name="connsiteX68" fmla="*/ 507007 w 1922273"/>
              <a:gd name="connsiteY68" fmla="*/ 3591673 h 5054678"/>
              <a:gd name="connsiteX69" fmla="*/ 590093 w 1922273"/>
              <a:gd name="connsiteY69" fmla="*/ 3579029 h 5054678"/>
              <a:gd name="connsiteX70" fmla="*/ 671373 w 1922273"/>
              <a:gd name="connsiteY70" fmla="*/ 3558258 h 5054678"/>
              <a:gd name="connsiteX71" fmla="*/ 728269 w 1922273"/>
              <a:gd name="connsiteY71" fmla="*/ 3541099 h 5054678"/>
              <a:gd name="connsiteX72" fmla="*/ 828515 w 1922273"/>
              <a:gd name="connsiteY72" fmla="*/ 3512199 h 5054678"/>
              <a:gd name="connsiteX73" fmla="*/ 880895 w 1922273"/>
              <a:gd name="connsiteY73" fmla="*/ 3504071 h 5054678"/>
              <a:gd name="connsiteX74" fmla="*/ 932373 w 1922273"/>
              <a:gd name="connsiteY74" fmla="*/ 3504974 h 5054678"/>
              <a:gd name="connsiteX75" fmla="*/ 997396 w 1922273"/>
              <a:gd name="connsiteY75" fmla="*/ 3513102 h 5054678"/>
              <a:gd name="connsiteX76" fmla="*/ 1063324 w 1922273"/>
              <a:gd name="connsiteY76" fmla="*/ 3535680 h 5054678"/>
              <a:gd name="connsiteX77" fmla="*/ 1122026 w 1922273"/>
              <a:gd name="connsiteY77" fmla="*/ 3582642 h 5054678"/>
              <a:gd name="connsiteX78" fmla="*/ 1059711 w 1922273"/>
              <a:gd name="connsiteY78" fmla="*/ 3587157 h 5054678"/>
              <a:gd name="connsiteX79" fmla="*/ 1050680 w 1922273"/>
              <a:gd name="connsiteY79" fmla="*/ 3623282 h 5054678"/>
              <a:gd name="connsiteX80" fmla="*/ 973013 w 1922273"/>
              <a:gd name="connsiteY80" fmla="*/ 3642247 h 5054678"/>
              <a:gd name="connsiteX81" fmla="*/ 907988 w 1922273"/>
              <a:gd name="connsiteY81" fmla="*/ 3659406 h 5054678"/>
              <a:gd name="connsiteX82" fmla="*/ 1002815 w 1922273"/>
              <a:gd name="connsiteY82" fmla="*/ 3697337 h 5054678"/>
              <a:gd name="connsiteX83" fmla="*/ 1130154 w 1922273"/>
              <a:gd name="connsiteY83" fmla="*/ 3734364 h 5054678"/>
              <a:gd name="connsiteX84" fmla="*/ 1249365 w 1922273"/>
              <a:gd name="connsiteY84" fmla="*/ 3907762 h 5054678"/>
              <a:gd name="connsiteX85" fmla="*/ 1321614 w 1922273"/>
              <a:gd name="connsiteY85" fmla="*/ 4124508 h 5054678"/>
              <a:gd name="connsiteX86" fmla="*/ 1257493 w 1922273"/>
              <a:gd name="connsiteY86" fmla="*/ 4243719 h 5054678"/>
              <a:gd name="connsiteX87" fmla="*/ 1078676 w 1922273"/>
              <a:gd name="connsiteY87" fmla="*/ 4204885 h 5054678"/>
              <a:gd name="connsiteX88" fmla="*/ 895345 w 1922273"/>
              <a:gd name="connsiteY88" fmla="*/ 4105543 h 5054678"/>
              <a:gd name="connsiteX89" fmla="*/ 764394 w 1922273"/>
              <a:gd name="connsiteY89" fmla="*/ 4066709 h 5054678"/>
              <a:gd name="connsiteX90" fmla="*/ 674083 w 1922273"/>
              <a:gd name="connsiteY90" fmla="*/ 4095609 h 5054678"/>
              <a:gd name="connsiteX91" fmla="*/ 609059 w 1922273"/>
              <a:gd name="connsiteY91" fmla="*/ 4125411 h 5054678"/>
              <a:gd name="connsiteX92" fmla="*/ 539519 w 1922273"/>
              <a:gd name="connsiteY92" fmla="*/ 4086578 h 5054678"/>
              <a:gd name="connsiteX93" fmla="*/ 488945 w 1922273"/>
              <a:gd name="connsiteY93" fmla="*/ 4014329 h 5054678"/>
              <a:gd name="connsiteX94" fmla="*/ 516038 w 1922273"/>
              <a:gd name="connsiteY94" fmla="*/ 4107349 h 5054678"/>
              <a:gd name="connsiteX95" fmla="*/ 546744 w 1922273"/>
              <a:gd name="connsiteY95" fmla="*/ 4223851 h 5054678"/>
              <a:gd name="connsiteX96" fmla="*/ 474495 w 1922273"/>
              <a:gd name="connsiteY96" fmla="*/ 4389120 h 5054678"/>
              <a:gd name="connsiteX97" fmla="*/ 375153 w 1922273"/>
              <a:gd name="connsiteY97" fmla="*/ 4524587 h 5054678"/>
              <a:gd name="connsiteX98" fmla="*/ 282133 w 1922273"/>
              <a:gd name="connsiteY98" fmla="*/ 4578773 h 5054678"/>
              <a:gd name="connsiteX99" fmla="*/ 233365 w 1922273"/>
              <a:gd name="connsiteY99" fmla="*/ 4612188 h 5054678"/>
              <a:gd name="connsiteX100" fmla="*/ 240589 w 1922273"/>
              <a:gd name="connsiteY100" fmla="*/ 4679018 h 5054678"/>
              <a:gd name="connsiteX101" fmla="*/ 134022 w 1922273"/>
              <a:gd name="connsiteY101" fmla="*/ 4793713 h 5054678"/>
              <a:gd name="connsiteX102" fmla="*/ 33777 w 1922273"/>
              <a:gd name="connsiteY102" fmla="*/ 4889444 h 5054678"/>
              <a:gd name="connsiteX103" fmla="*/ 362 w 1922273"/>
              <a:gd name="connsiteY103" fmla="*/ 4953564 h 5054678"/>
              <a:gd name="connsiteX104" fmla="*/ 37389 w 1922273"/>
              <a:gd name="connsiteY104" fmla="*/ 5036651 h 5054678"/>
              <a:gd name="connsiteX105" fmla="*/ 66289 w 1922273"/>
              <a:gd name="connsiteY105" fmla="*/ 5048391 h 5054678"/>
              <a:gd name="connsiteX106" fmla="*/ 80739 w 1922273"/>
              <a:gd name="connsiteY106" fmla="*/ 4968014 h 5054678"/>
              <a:gd name="connsiteX107" fmla="*/ 193627 w 1922273"/>
              <a:gd name="connsiteY107" fmla="*/ 4807260 h 5054678"/>
              <a:gd name="connsiteX108" fmla="*/ 361606 w 1922273"/>
              <a:gd name="connsiteY108" fmla="*/ 4662762 h 5054678"/>
              <a:gd name="connsiteX109" fmla="*/ 587384 w 1922273"/>
              <a:gd name="connsiteY109" fmla="*/ 4607673 h 5054678"/>
              <a:gd name="connsiteX110" fmla="*/ 690339 w 1922273"/>
              <a:gd name="connsiteY110" fmla="*/ 4567936 h 5054678"/>
              <a:gd name="connsiteX111" fmla="*/ 740010 w 1922273"/>
              <a:gd name="connsiteY111" fmla="*/ 4490268 h 5054678"/>
              <a:gd name="connsiteX112" fmla="*/ 830321 w 1922273"/>
              <a:gd name="connsiteY112" fmla="*/ 4476722 h 5054678"/>
              <a:gd name="connsiteX113" fmla="*/ 1027199 w 1922273"/>
              <a:gd name="connsiteY113" fmla="*/ 4569742 h 5054678"/>
              <a:gd name="connsiteX114" fmla="*/ 1267427 w 1922273"/>
              <a:gd name="connsiteY114" fmla="*/ 4609479 h 5054678"/>
              <a:gd name="connsiteX115" fmla="*/ 1464305 w 1922273"/>
              <a:gd name="connsiteY115" fmla="*/ 4614898 h 5054678"/>
              <a:gd name="connsiteX116" fmla="*/ 1667505 w 1922273"/>
              <a:gd name="connsiteY116" fmla="*/ 4539036 h 5054678"/>
              <a:gd name="connsiteX117" fmla="*/ 1781297 w 1922273"/>
              <a:gd name="connsiteY117" fmla="*/ 4486656 h 5054678"/>
              <a:gd name="connsiteX118" fmla="*/ 1843612 w 1922273"/>
              <a:gd name="connsiteY118" fmla="*/ 4509234 h 5054678"/>
              <a:gd name="connsiteX119" fmla="*/ 1827356 w 1922273"/>
              <a:gd name="connsiteY119" fmla="*/ 4662762 h 5054678"/>
              <a:gd name="connsiteX120" fmla="*/ 1774072 w 1922273"/>
              <a:gd name="connsiteY120" fmla="*/ 4827129 h 5054678"/>
              <a:gd name="connsiteX121" fmla="*/ 1774975 w 1922273"/>
              <a:gd name="connsiteY121" fmla="*/ 4925568 h 5054678"/>
              <a:gd name="connsiteX122" fmla="*/ 1839999 w 1922273"/>
              <a:gd name="connsiteY122" fmla="*/ 4813582 h 5054678"/>
              <a:gd name="connsiteX123" fmla="*/ 1897798 w 1922273"/>
              <a:gd name="connsiteY123" fmla="*/ 4627541 h 5054678"/>
              <a:gd name="connsiteX124" fmla="*/ 1922182 w 1922273"/>
              <a:gd name="connsiteY124" fmla="*/ 4467691 h 5054678"/>
              <a:gd name="connsiteX125" fmla="*/ 1886961 w 1922273"/>
              <a:gd name="connsiteY125" fmla="*/ 4399957 h 5054678"/>
              <a:gd name="connsiteX126" fmla="*/ 1746979 w 1922273"/>
              <a:gd name="connsiteY126" fmla="*/ 4433372 h 5054678"/>
              <a:gd name="connsiteX127" fmla="*/ 1613318 w 1922273"/>
              <a:gd name="connsiteY127" fmla="*/ 4462272 h 5054678"/>
              <a:gd name="connsiteX128" fmla="*/ 1582613 w 1922273"/>
              <a:gd name="connsiteY128" fmla="*/ 4395442 h 5054678"/>
              <a:gd name="connsiteX129" fmla="*/ 1614221 w 1922273"/>
              <a:gd name="connsiteY129" fmla="*/ 4231075 h 5054678"/>
              <a:gd name="connsiteX130" fmla="*/ 1515782 w 1922273"/>
              <a:gd name="connsiteY130" fmla="*/ 4029682 h 5054678"/>
              <a:gd name="connsiteX131" fmla="*/ 1366769 w 1922273"/>
              <a:gd name="connsiteY131" fmla="*/ 3854478 h 5054678"/>
              <a:gd name="connsiteX132" fmla="*/ 1304454 w 1922273"/>
              <a:gd name="connsiteY132" fmla="*/ 3760554 h 5054678"/>
              <a:gd name="connsiteX133" fmla="*/ 1318001 w 1922273"/>
              <a:gd name="connsiteY133" fmla="*/ 3710883 h 5054678"/>
              <a:gd name="connsiteX0" fmla="*/ 1318001 w 1922272"/>
              <a:gd name="connsiteY0" fmla="*/ 3710883 h 5054678"/>
              <a:gd name="connsiteX1" fmla="*/ 1433599 w 1922272"/>
              <a:gd name="connsiteY1" fmla="*/ 3678371 h 5054678"/>
              <a:gd name="connsiteX2" fmla="*/ 1479658 w 1922272"/>
              <a:gd name="connsiteY2" fmla="*/ 3621475 h 5054678"/>
              <a:gd name="connsiteX3" fmla="*/ 1300842 w 1922272"/>
              <a:gd name="connsiteY3" fmla="*/ 3597091 h 5054678"/>
              <a:gd name="connsiteX4" fmla="*/ 1292714 w 1922272"/>
              <a:gd name="connsiteY4" fmla="*/ 3596188 h 5054678"/>
              <a:gd name="connsiteX5" fmla="*/ 1213240 w 1922272"/>
              <a:gd name="connsiteY5" fmla="*/ 3460722 h 5054678"/>
              <a:gd name="connsiteX6" fmla="*/ 1137379 w 1922272"/>
              <a:gd name="connsiteY6" fmla="*/ 3402922 h 5054678"/>
              <a:gd name="connsiteX7" fmla="*/ 1095836 w 1922272"/>
              <a:gd name="connsiteY7" fmla="*/ 3378539 h 5054678"/>
              <a:gd name="connsiteX8" fmla="*/ 1052486 w 1922272"/>
              <a:gd name="connsiteY8" fmla="*/ 0 h 5054678"/>
              <a:gd name="connsiteX9" fmla="*/ 1052486 w 1922272"/>
              <a:gd name="connsiteY9" fmla="*/ 3352348 h 5054678"/>
              <a:gd name="connsiteX10" fmla="*/ 939597 w 1922272"/>
              <a:gd name="connsiteY10" fmla="*/ 3225913 h 5054678"/>
              <a:gd name="connsiteX11" fmla="*/ 922438 w 1922272"/>
              <a:gd name="connsiteY11" fmla="*/ 3139214 h 5054678"/>
              <a:gd name="connsiteX12" fmla="*/ 896248 w 1922272"/>
              <a:gd name="connsiteY12" fmla="*/ 3176242 h 5054678"/>
              <a:gd name="connsiteX13" fmla="*/ 884507 w 1922272"/>
              <a:gd name="connsiteY13" fmla="*/ 3225913 h 5054678"/>
              <a:gd name="connsiteX14" fmla="*/ 891733 w 1922272"/>
              <a:gd name="connsiteY14" fmla="*/ 3266553 h 5054678"/>
              <a:gd name="connsiteX15" fmla="*/ 857414 w 1922272"/>
              <a:gd name="connsiteY15" fmla="*/ 3243072 h 5054678"/>
              <a:gd name="connsiteX16" fmla="*/ 804131 w 1922272"/>
              <a:gd name="connsiteY16" fmla="*/ 3191594 h 5054678"/>
              <a:gd name="connsiteX17" fmla="*/ 776134 w 1922272"/>
              <a:gd name="connsiteY17" fmla="*/ 3141923 h 5054678"/>
              <a:gd name="connsiteX18" fmla="*/ 765297 w 1922272"/>
              <a:gd name="connsiteY18" fmla="*/ 3090446 h 5054678"/>
              <a:gd name="connsiteX19" fmla="*/ 770716 w 1922272"/>
              <a:gd name="connsiteY19" fmla="*/ 3045291 h 5054678"/>
              <a:gd name="connsiteX20" fmla="*/ 787875 w 1922272"/>
              <a:gd name="connsiteY20" fmla="*/ 3009166 h 5054678"/>
              <a:gd name="connsiteX21" fmla="*/ 816774 w 1922272"/>
              <a:gd name="connsiteY21" fmla="*/ 2975751 h 5054678"/>
              <a:gd name="connsiteX22" fmla="*/ 845674 w 1922272"/>
              <a:gd name="connsiteY22" fmla="*/ 2959495 h 5054678"/>
              <a:gd name="connsiteX23" fmla="*/ 865542 w 1922272"/>
              <a:gd name="connsiteY23" fmla="*/ 2926080 h 5054678"/>
              <a:gd name="connsiteX24" fmla="*/ 832127 w 1922272"/>
              <a:gd name="connsiteY24" fmla="*/ 2906211 h 5054678"/>
              <a:gd name="connsiteX25" fmla="*/ 779747 w 1922272"/>
              <a:gd name="connsiteY25" fmla="*/ 2935111 h 5054678"/>
              <a:gd name="connsiteX26" fmla="*/ 742719 w 1922272"/>
              <a:gd name="connsiteY26" fmla="*/ 2979363 h 5054678"/>
              <a:gd name="connsiteX27" fmla="*/ 719238 w 1922272"/>
              <a:gd name="connsiteY27" fmla="*/ 3029034 h 5054678"/>
              <a:gd name="connsiteX28" fmla="*/ 712013 w 1922272"/>
              <a:gd name="connsiteY28" fmla="*/ 3093155 h 5054678"/>
              <a:gd name="connsiteX29" fmla="*/ 726463 w 1922272"/>
              <a:gd name="connsiteY29" fmla="*/ 3159986 h 5054678"/>
              <a:gd name="connsiteX30" fmla="*/ 762587 w 1922272"/>
              <a:gd name="connsiteY30" fmla="*/ 3224107 h 5054678"/>
              <a:gd name="connsiteX31" fmla="*/ 826708 w 1922272"/>
              <a:gd name="connsiteY31" fmla="*/ 3286421 h 5054678"/>
              <a:gd name="connsiteX32" fmla="*/ 1020877 w 1922272"/>
              <a:gd name="connsiteY32" fmla="*/ 3400213 h 5054678"/>
              <a:gd name="connsiteX33" fmla="*/ 1110285 w 1922272"/>
              <a:gd name="connsiteY33" fmla="*/ 3450787 h 5054678"/>
              <a:gd name="connsiteX34" fmla="*/ 1175309 w 1922272"/>
              <a:gd name="connsiteY34" fmla="*/ 3500459 h 5054678"/>
              <a:gd name="connsiteX35" fmla="*/ 1232205 w 1922272"/>
              <a:gd name="connsiteY35" fmla="*/ 3592576 h 5054678"/>
              <a:gd name="connsiteX36" fmla="*/ 1204209 w 1922272"/>
              <a:gd name="connsiteY36" fmla="*/ 3589866 h 5054678"/>
              <a:gd name="connsiteX37" fmla="*/ 1090417 w 1922272"/>
              <a:gd name="connsiteY37" fmla="*/ 3487815 h 5054678"/>
              <a:gd name="connsiteX38" fmla="*/ 1009137 w 1922272"/>
              <a:gd name="connsiteY38" fmla="*/ 3458915 h 5054678"/>
              <a:gd name="connsiteX39" fmla="*/ 936888 w 1922272"/>
              <a:gd name="connsiteY39" fmla="*/ 3449884 h 5054678"/>
              <a:gd name="connsiteX40" fmla="*/ 879089 w 1922272"/>
              <a:gd name="connsiteY40" fmla="*/ 3448981 h 5054678"/>
              <a:gd name="connsiteX41" fmla="*/ 817677 w 1922272"/>
              <a:gd name="connsiteY41" fmla="*/ 3458012 h 5054678"/>
              <a:gd name="connsiteX42" fmla="*/ 713820 w 1922272"/>
              <a:gd name="connsiteY42" fmla="*/ 3487815 h 5054678"/>
              <a:gd name="connsiteX43" fmla="*/ 657827 w 1922272"/>
              <a:gd name="connsiteY43" fmla="*/ 3504974 h 5054678"/>
              <a:gd name="connsiteX44" fmla="*/ 467270 w 1922272"/>
              <a:gd name="connsiteY44" fmla="*/ 3457109 h 5054678"/>
              <a:gd name="connsiteX45" fmla="*/ 444693 w 1922272"/>
              <a:gd name="connsiteY45" fmla="*/ 3416469 h 5054678"/>
              <a:gd name="connsiteX46" fmla="*/ 441080 w 1922272"/>
              <a:gd name="connsiteY46" fmla="*/ 3361379 h 5054678"/>
              <a:gd name="connsiteX47" fmla="*/ 454627 w 1922272"/>
              <a:gd name="connsiteY47" fmla="*/ 3290034 h 5054678"/>
              <a:gd name="connsiteX48" fmla="*/ 479011 w 1922272"/>
              <a:gd name="connsiteY48" fmla="*/ 3207851 h 5054678"/>
              <a:gd name="connsiteX49" fmla="*/ 460948 w 1922272"/>
              <a:gd name="connsiteY49" fmla="*/ 3173532 h 5054678"/>
              <a:gd name="connsiteX50" fmla="*/ 426630 w 1922272"/>
              <a:gd name="connsiteY50" fmla="*/ 3191594 h 5054678"/>
              <a:gd name="connsiteX51" fmla="*/ 402246 w 1922272"/>
              <a:gd name="connsiteY51" fmla="*/ 3275584 h 5054678"/>
              <a:gd name="connsiteX52" fmla="*/ 386893 w 1922272"/>
              <a:gd name="connsiteY52" fmla="*/ 3355961 h 5054678"/>
              <a:gd name="connsiteX53" fmla="*/ 391409 w 1922272"/>
              <a:gd name="connsiteY53" fmla="*/ 3430016 h 5054678"/>
              <a:gd name="connsiteX54" fmla="*/ 426630 w 1922272"/>
              <a:gd name="connsiteY54" fmla="*/ 3494137 h 5054678"/>
              <a:gd name="connsiteX55" fmla="*/ 482623 w 1922272"/>
              <a:gd name="connsiteY55" fmla="*/ 3537486 h 5054678"/>
              <a:gd name="connsiteX56" fmla="*/ 422115 w 1922272"/>
              <a:gd name="connsiteY56" fmla="*/ 3537486 h 5054678"/>
              <a:gd name="connsiteX57" fmla="*/ 342641 w 1922272"/>
              <a:gd name="connsiteY57" fmla="*/ 3521230 h 5054678"/>
              <a:gd name="connsiteX58" fmla="*/ 270392 w 1922272"/>
              <a:gd name="connsiteY58" fmla="*/ 3479687 h 5054678"/>
              <a:gd name="connsiteX59" fmla="*/ 213496 w 1922272"/>
              <a:gd name="connsiteY59" fmla="*/ 3412857 h 5054678"/>
              <a:gd name="connsiteX60" fmla="*/ 134022 w 1922272"/>
              <a:gd name="connsiteY60" fmla="*/ 3197916 h 5054678"/>
              <a:gd name="connsiteX61" fmla="*/ 96092 w 1922272"/>
              <a:gd name="connsiteY61" fmla="*/ 3166307 h 5054678"/>
              <a:gd name="connsiteX62" fmla="*/ 77126 w 1922272"/>
              <a:gd name="connsiteY62" fmla="*/ 3199722 h 5054678"/>
              <a:gd name="connsiteX63" fmla="*/ 165631 w 1922272"/>
              <a:gd name="connsiteY63" fmla="*/ 3440853 h 5054678"/>
              <a:gd name="connsiteX64" fmla="*/ 233365 w 1922272"/>
              <a:gd name="connsiteY64" fmla="*/ 3522133 h 5054678"/>
              <a:gd name="connsiteX65" fmla="*/ 322773 w 1922272"/>
              <a:gd name="connsiteY65" fmla="*/ 3573611 h 5054678"/>
              <a:gd name="connsiteX66" fmla="*/ 416696 w 1922272"/>
              <a:gd name="connsiteY66" fmla="*/ 3592576 h 5054678"/>
              <a:gd name="connsiteX67" fmla="*/ 507007 w 1922272"/>
              <a:gd name="connsiteY67" fmla="*/ 3591673 h 5054678"/>
              <a:gd name="connsiteX68" fmla="*/ 590093 w 1922272"/>
              <a:gd name="connsiteY68" fmla="*/ 3579029 h 5054678"/>
              <a:gd name="connsiteX69" fmla="*/ 671373 w 1922272"/>
              <a:gd name="connsiteY69" fmla="*/ 3558258 h 5054678"/>
              <a:gd name="connsiteX70" fmla="*/ 728269 w 1922272"/>
              <a:gd name="connsiteY70" fmla="*/ 3541099 h 5054678"/>
              <a:gd name="connsiteX71" fmla="*/ 828515 w 1922272"/>
              <a:gd name="connsiteY71" fmla="*/ 3512199 h 5054678"/>
              <a:gd name="connsiteX72" fmla="*/ 880895 w 1922272"/>
              <a:gd name="connsiteY72" fmla="*/ 3504071 h 5054678"/>
              <a:gd name="connsiteX73" fmla="*/ 932373 w 1922272"/>
              <a:gd name="connsiteY73" fmla="*/ 3504974 h 5054678"/>
              <a:gd name="connsiteX74" fmla="*/ 997396 w 1922272"/>
              <a:gd name="connsiteY74" fmla="*/ 3513102 h 5054678"/>
              <a:gd name="connsiteX75" fmla="*/ 1063324 w 1922272"/>
              <a:gd name="connsiteY75" fmla="*/ 3535680 h 5054678"/>
              <a:gd name="connsiteX76" fmla="*/ 1122026 w 1922272"/>
              <a:gd name="connsiteY76" fmla="*/ 3582642 h 5054678"/>
              <a:gd name="connsiteX77" fmla="*/ 1059711 w 1922272"/>
              <a:gd name="connsiteY77" fmla="*/ 3587157 h 5054678"/>
              <a:gd name="connsiteX78" fmla="*/ 1050680 w 1922272"/>
              <a:gd name="connsiteY78" fmla="*/ 3623282 h 5054678"/>
              <a:gd name="connsiteX79" fmla="*/ 973013 w 1922272"/>
              <a:gd name="connsiteY79" fmla="*/ 3642247 h 5054678"/>
              <a:gd name="connsiteX80" fmla="*/ 907988 w 1922272"/>
              <a:gd name="connsiteY80" fmla="*/ 3659406 h 5054678"/>
              <a:gd name="connsiteX81" fmla="*/ 1002815 w 1922272"/>
              <a:gd name="connsiteY81" fmla="*/ 3697337 h 5054678"/>
              <a:gd name="connsiteX82" fmla="*/ 1130154 w 1922272"/>
              <a:gd name="connsiteY82" fmla="*/ 3734364 h 5054678"/>
              <a:gd name="connsiteX83" fmla="*/ 1249365 w 1922272"/>
              <a:gd name="connsiteY83" fmla="*/ 3907762 h 5054678"/>
              <a:gd name="connsiteX84" fmla="*/ 1321614 w 1922272"/>
              <a:gd name="connsiteY84" fmla="*/ 4124508 h 5054678"/>
              <a:gd name="connsiteX85" fmla="*/ 1257493 w 1922272"/>
              <a:gd name="connsiteY85" fmla="*/ 4243719 h 5054678"/>
              <a:gd name="connsiteX86" fmla="*/ 1078676 w 1922272"/>
              <a:gd name="connsiteY86" fmla="*/ 4204885 h 5054678"/>
              <a:gd name="connsiteX87" fmla="*/ 895345 w 1922272"/>
              <a:gd name="connsiteY87" fmla="*/ 4105543 h 5054678"/>
              <a:gd name="connsiteX88" fmla="*/ 764394 w 1922272"/>
              <a:gd name="connsiteY88" fmla="*/ 4066709 h 5054678"/>
              <a:gd name="connsiteX89" fmla="*/ 674083 w 1922272"/>
              <a:gd name="connsiteY89" fmla="*/ 4095609 h 5054678"/>
              <a:gd name="connsiteX90" fmla="*/ 609059 w 1922272"/>
              <a:gd name="connsiteY90" fmla="*/ 4125411 h 5054678"/>
              <a:gd name="connsiteX91" fmla="*/ 539519 w 1922272"/>
              <a:gd name="connsiteY91" fmla="*/ 4086578 h 5054678"/>
              <a:gd name="connsiteX92" fmla="*/ 488945 w 1922272"/>
              <a:gd name="connsiteY92" fmla="*/ 4014329 h 5054678"/>
              <a:gd name="connsiteX93" fmla="*/ 516038 w 1922272"/>
              <a:gd name="connsiteY93" fmla="*/ 4107349 h 5054678"/>
              <a:gd name="connsiteX94" fmla="*/ 546744 w 1922272"/>
              <a:gd name="connsiteY94" fmla="*/ 4223851 h 5054678"/>
              <a:gd name="connsiteX95" fmla="*/ 474495 w 1922272"/>
              <a:gd name="connsiteY95" fmla="*/ 4389120 h 5054678"/>
              <a:gd name="connsiteX96" fmla="*/ 375153 w 1922272"/>
              <a:gd name="connsiteY96" fmla="*/ 4524587 h 5054678"/>
              <a:gd name="connsiteX97" fmla="*/ 282133 w 1922272"/>
              <a:gd name="connsiteY97" fmla="*/ 4578773 h 5054678"/>
              <a:gd name="connsiteX98" fmla="*/ 233365 w 1922272"/>
              <a:gd name="connsiteY98" fmla="*/ 4612188 h 5054678"/>
              <a:gd name="connsiteX99" fmla="*/ 240589 w 1922272"/>
              <a:gd name="connsiteY99" fmla="*/ 4679018 h 5054678"/>
              <a:gd name="connsiteX100" fmla="*/ 134022 w 1922272"/>
              <a:gd name="connsiteY100" fmla="*/ 4793713 h 5054678"/>
              <a:gd name="connsiteX101" fmla="*/ 33777 w 1922272"/>
              <a:gd name="connsiteY101" fmla="*/ 4889444 h 5054678"/>
              <a:gd name="connsiteX102" fmla="*/ 362 w 1922272"/>
              <a:gd name="connsiteY102" fmla="*/ 4953564 h 5054678"/>
              <a:gd name="connsiteX103" fmla="*/ 37389 w 1922272"/>
              <a:gd name="connsiteY103" fmla="*/ 5036651 h 5054678"/>
              <a:gd name="connsiteX104" fmla="*/ 66289 w 1922272"/>
              <a:gd name="connsiteY104" fmla="*/ 5048391 h 5054678"/>
              <a:gd name="connsiteX105" fmla="*/ 80739 w 1922272"/>
              <a:gd name="connsiteY105" fmla="*/ 4968014 h 5054678"/>
              <a:gd name="connsiteX106" fmla="*/ 193627 w 1922272"/>
              <a:gd name="connsiteY106" fmla="*/ 4807260 h 5054678"/>
              <a:gd name="connsiteX107" fmla="*/ 361606 w 1922272"/>
              <a:gd name="connsiteY107" fmla="*/ 4662762 h 5054678"/>
              <a:gd name="connsiteX108" fmla="*/ 587384 w 1922272"/>
              <a:gd name="connsiteY108" fmla="*/ 4607673 h 5054678"/>
              <a:gd name="connsiteX109" fmla="*/ 690339 w 1922272"/>
              <a:gd name="connsiteY109" fmla="*/ 4567936 h 5054678"/>
              <a:gd name="connsiteX110" fmla="*/ 740010 w 1922272"/>
              <a:gd name="connsiteY110" fmla="*/ 4490268 h 5054678"/>
              <a:gd name="connsiteX111" fmla="*/ 830321 w 1922272"/>
              <a:gd name="connsiteY111" fmla="*/ 4476722 h 5054678"/>
              <a:gd name="connsiteX112" fmla="*/ 1027199 w 1922272"/>
              <a:gd name="connsiteY112" fmla="*/ 4569742 h 5054678"/>
              <a:gd name="connsiteX113" fmla="*/ 1267427 w 1922272"/>
              <a:gd name="connsiteY113" fmla="*/ 4609479 h 5054678"/>
              <a:gd name="connsiteX114" fmla="*/ 1464305 w 1922272"/>
              <a:gd name="connsiteY114" fmla="*/ 4614898 h 5054678"/>
              <a:gd name="connsiteX115" fmla="*/ 1667505 w 1922272"/>
              <a:gd name="connsiteY115" fmla="*/ 4539036 h 5054678"/>
              <a:gd name="connsiteX116" fmla="*/ 1781297 w 1922272"/>
              <a:gd name="connsiteY116" fmla="*/ 4486656 h 5054678"/>
              <a:gd name="connsiteX117" fmla="*/ 1843612 w 1922272"/>
              <a:gd name="connsiteY117" fmla="*/ 4509234 h 5054678"/>
              <a:gd name="connsiteX118" fmla="*/ 1827356 w 1922272"/>
              <a:gd name="connsiteY118" fmla="*/ 4662762 h 5054678"/>
              <a:gd name="connsiteX119" fmla="*/ 1774072 w 1922272"/>
              <a:gd name="connsiteY119" fmla="*/ 4827129 h 5054678"/>
              <a:gd name="connsiteX120" fmla="*/ 1774975 w 1922272"/>
              <a:gd name="connsiteY120" fmla="*/ 4925568 h 5054678"/>
              <a:gd name="connsiteX121" fmla="*/ 1839999 w 1922272"/>
              <a:gd name="connsiteY121" fmla="*/ 4813582 h 5054678"/>
              <a:gd name="connsiteX122" fmla="*/ 1897798 w 1922272"/>
              <a:gd name="connsiteY122" fmla="*/ 4627541 h 5054678"/>
              <a:gd name="connsiteX123" fmla="*/ 1922182 w 1922272"/>
              <a:gd name="connsiteY123" fmla="*/ 4467691 h 5054678"/>
              <a:gd name="connsiteX124" fmla="*/ 1886961 w 1922272"/>
              <a:gd name="connsiteY124" fmla="*/ 4399957 h 5054678"/>
              <a:gd name="connsiteX125" fmla="*/ 1746979 w 1922272"/>
              <a:gd name="connsiteY125" fmla="*/ 4433372 h 5054678"/>
              <a:gd name="connsiteX126" fmla="*/ 1613318 w 1922272"/>
              <a:gd name="connsiteY126" fmla="*/ 4462272 h 5054678"/>
              <a:gd name="connsiteX127" fmla="*/ 1582613 w 1922272"/>
              <a:gd name="connsiteY127" fmla="*/ 4395442 h 5054678"/>
              <a:gd name="connsiteX128" fmla="*/ 1614221 w 1922272"/>
              <a:gd name="connsiteY128" fmla="*/ 4231075 h 5054678"/>
              <a:gd name="connsiteX129" fmla="*/ 1515782 w 1922272"/>
              <a:gd name="connsiteY129" fmla="*/ 4029682 h 5054678"/>
              <a:gd name="connsiteX130" fmla="*/ 1366769 w 1922272"/>
              <a:gd name="connsiteY130" fmla="*/ 3854478 h 5054678"/>
              <a:gd name="connsiteX131" fmla="*/ 1304454 w 1922272"/>
              <a:gd name="connsiteY131" fmla="*/ 3760554 h 5054678"/>
              <a:gd name="connsiteX132" fmla="*/ 1318001 w 1922272"/>
              <a:gd name="connsiteY132" fmla="*/ 3710883 h 5054678"/>
              <a:gd name="connsiteX0" fmla="*/ 1318001 w 1922272"/>
              <a:gd name="connsiteY0" fmla="*/ 805469 h 2149264"/>
              <a:gd name="connsiteX1" fmla="*/ 1433599 w 1922272"/>
              <a:gd name="connsiteY1" fmla="*/ 772957 h 2149264"/>
              <a:gd name="connsiteX2" fmla="*/ 1479658 w 1922272"/>
              <a:gd name="connsiteY2" fmla="*/ 716061 h 2149264"/>
              <a:gd name="connsiteX3" fmla="*/ 1300842 w 1922272"/>
              <a:gd name="connsiteY3" fmla="*/ 691677 h 2149264"/>
              <a:gd name="connsiteX4" fmla="*/ 1292714 w 1922272"/>
              <a:gd name="connsiteY4" fmla="*/ 690774 h 2149264"/>
              <a:gd name="connsiteX5" fmla="*/ 1213240 w 1922272"/>
              <a:gd name="connsiteY5" fmla="*/ 555308 h 2149264"/>
              <a:gd name="connsiteX6" fmla="*/ 1137379 w 1922272"/>
              <a:gd name="connsiteY6" fmla="*/ 497508 h 2149264"/>
              <a:gd name="connsiteX7" fmla="*/ 1095836 w 1922272"/>
              <a:gd name="connsiteY7" fmla="*/ 473125 h 2149264"/>
              <a:gd name="connsiteX8" fmla="*/ 1052486 w 1922272"/>
              <a:gd name="connsiteY8" fmla="*/ 446934 h 2149264"/>
              <a:gd name="connsiteX9" fmla="*/ 939597 w 1922272"/>
              <a:gd name="connsiteY9" fmla="*/ 320499 h 2149264"/>
              <a:gd name="connsiteX10" fmla="*/ 922438 w 1922272"/>
              <a:gd name="connsiteY10" fmla="*/ 233800 h 2149264"/>
              <a:gd name="connsiteX11" fmla="*/ 896248 w 1922272"/>
              <a:gd name="connsiteY11" fmla="*/ 270828 h 2149264"/>
              <a:gd name="connsiteX12" fmla="*/ 884507 w 1922272"/>
              <a:gd name="connsiteY12" fmla="*/ 320499 h 2149264"/>
              <a:gd name="connsiteX13" fmla="*/ 891733 w 1922272"/>
              <a:gd name="connsiteY13" fmla="*/ 361139 h 2149264"/>
              <a:gd name="connsiteX14" fmla="*/ 857414 w 1922272"/>
              <a:gd name="connsiteY14" fmla="*/ 337658 h 2149264"/>
              <a:gd name="connsiteX15" fmla="*/ 804131 w 1922272"/>
              <a:gd name="connsiteY15" fmla="*/ 286180 h 2149264"/>
              <a:gd name="connsiteX16" fmla="*/ 776134 w 1922272"/>
              <a:gd name="connsiteY16" fmla="*/ 236509 h 2149264"/>
              <a:gd name="connsiteX17" fmla="*/ 765297 w 1922272"/>
              <a:gd name="connsiteY17" fmla="*/ 185032 h 2149264"/>
              <a:gd name="connsiteX18" fmla="*/ 770716 w 1922272"/>
              <a:gd name="connsiteY18" fmla="*/ 139877 h 2149264"/>
              <a:gd name="connsiteX19" fmla="*/ 787875 w 1922272"/>
              <a:gd name="connsiteY19" fmla="*/ 103752 h 2149264"/>
              <a:gd name="connsiteX20" fmla="*/ 816774 w 1922272"/>
              <a:gd name="connsiteY20" fmla="*/ 70337 h 2149264"/>
              <a:gd name="connsiteX21" fmla="*/ 845674 w 1922272"/>
              <a:gd name="connsiteY21" fmla="*/ 54081 h 2149264"/>
              <a:gd name="connsiteX22" fmla="*/ 865542 w 1922272"/>
              <a:gd name="connsiteY22" fmla="*/ 20666 h 2149264"/>
              <a:gd name="connsiteX23" fmla="*/ 832127 w 1922272"/>
              <a:gd name="connsiteY23" fmla="*/ 797 h 2149264"/>
              <a:gd name="connsiteX24" fmla="*/ 779747 w 1922272"/>
              <a:gd name="connsiteY24" fmla="*/ 29697 h 2149264"/>
              <a:gd name="connsiteX25" fmla="*/ 742719 w 1922272"/>
              <a:gd name="connsiteY25" fmla="*/ 73949 h 2149264"/>
              <a:gd name="connsiteX26" fmla="*/ 719238 w 1922272"/>
              <a:gd name="connsiteY26" fmla="*/ 123620 h 2149264"/>
              <a:gd name="connsiteX27" fmla="*/ 712013 w 1922272"/>
              <a:gd name="connsiteY27" fmla="*/ 187741 h 2149264"/>
              <a:gd name="connsiteX28" fmla="*/ 726463 w 1922272"/>
              <a:gd name="connsiteY28" fmla="*/ 254572 h 2149264"/>
              <a:gd name="connsiteX29" fmla="*/ 762587 w 1922272"/>
              <a:gd name="connsiteY29" fmla="*/ 318693 h 2149264"/>
              <a:gd name="connsiteX30" fmla="*/ 826708 w 1922272"/>
              <a:gd name="connsiteY30" fmla="*/ 381007 h 2149264"/>
              <a:gd name="connsiteX31" fmla="*/ 1020877 w 1922272"/>
              <a:gd name="connsiteY31" fmla="*/ 494799 h 2149264"/>
              <a:gd name="connsiteX32" fmla="*/ 1110285 w 1922272"/>
              <a:gd name="connsiteY32" fmla="*/ 545373 h 2149264"/>
              <a:gd name="connsiteX33" fmla="*/ 1175309 w 1922272"/>
              <a:gd name="connsiteY33" fmla="*/ 595045 h 2149264"/>
              <a:gd name="connsiteX34" fmla="*/ 1232205 w 1922272"/>
              <a:gd name="connsiteY34" fmla="*/ 687162 h 2149264"/>
              <a:gd name="connsiteX35" fmla="*/ 1204209 w 1922272"/>
              <a:gd name="connsiteY35" fmla="*/ 684452 h 2149264"/>
              <a:gd name="connsiteX36" fmla="*/ 1090417 w 1922272"/>
              <a:gd name="connsiteY36" fmla="*/ 582401 h 2149264"/>
              <a:gd name="connsiteX37" fmla="*/ 1009137 w 1922272"/>
              <a:gd name="connsiteY37" fmla="*/ 553501 h 2149264"/>
              <a:gd name="connsiteX38" fmla="*/ 936888 w 1922272"/>
              <a:gd name="connsiteY38" fmla="*/ 544470 h 2149264"/>
              <a:gd name="connsiteX39" fmla="*/ 879089 w 1922272"/>
              <a:gd name="connsiteY39" fmla="*/ 543567 h 2149264"/>
              <a:gd name="connsiteX40" fmla="*/ 817677 w 1922272"/>
              <a:gd name="connsiteY40" fmla="*/ 552598 h 2149264"/>
              <a:gd name="connsiteX41" fmla="*/ 713820 w 1922272"/>
              <a:gd name="connsiteY41" fmla="*/ 582401 h 2149264"/>
              <a:gd name="connsiteX42" fmla="*/ 657827 w 1922272"/>
              <a:gd name="connsiteY42" fmla="*/ 599560 h 2149264"/>
              <a:gd name="connsiteX43" fmla="*/ 467270 w 1922272"/>
              <a:gd name="connsiteY43" fmla="*/ 551695 h 2149264"/>
              <a:gd name="connsiteX44" fmla="*/ 444693 w 1922272"/>
              <a:gd name="connsiteY44" fmla="*/ 511055 h 2149264"/>
              <a:gd name="connsiteX45" fmla="*/ 441080 w 1922272"/>
              <a:gd name="connsiteY45" fmla="*/ 455965 h 2149264"/>
              <a:gd name="connsiteX46" fmla="*/ 454627 w 1922272"/>
              <a:gd name="connsiteY46" fmla="*/ 384620 h 2149264"/>
              <a:gd name="connsiteX47" fmla="*/ 479011 w 1922272"/>
              <a:gd name="connsiteY47" fmla="*/ 302437 h 2149264"/>
              <a:gd name="connsiteX48" fmla="*/ 460948 w 1922272"/>
              <a:gd name="connsiteY48" fmla="*/ 268118 h 2149264"/>
              <a:gd name="connsiteX49" fmla="*/ 426630 w 1922272"/>
              <a:gd name="connsiteY49" fmla="*/ 286180 h 2149264"/>
              <a:gd name="connsiteX50" fmla="*/ 402246 w 1922272"/>
              <a:gd name="connsiteY50" fmla="*/ 370170 h 2149264"/>
              <a:gd name="connsiteX51" fmla="*/ 386893 w 1922272"/>
              <a:gd name="connsiteY51" fmla="*/ 450547 h 2149264"/>
              <a:gd name="connsiteX52" fmla="*/ 391409 w 1922272"/>
              <a:gd name="connsiteY52" fmla="*/ 524602 h 2149264"/>
              <a:gd name="connsiteX53" fmla="*/ 426630 w 1922272"/>
              <a:gd name="connsiteY53" fmla="*/ 588723 h 2149264"/>
              <a:gd name="connsiteX54" fmla="*/ 482623 w 1922272"/>
              <a:gd name="connsiteY54" fmla="*/ 632072 h 2149264"/>
              <a:gd name="connsiteX55" fmla="*/ 422115 w 1922272"/>
              <a:gd name="connsiteY55" fmla="*/ 632072 h 2149264"/>
              <a:gd name="connsiteX56" fmla="*/ 342641 w 1922272"/>
              <a:gd name="connsiteY56" fmla="*/ 615816 h 2149264"/>
              <a:gd name="connsiteX57" fmla="*/ 270392 w 1922272"/>
              <a:gd name="connsiteY57" fmla="*/ 574273 h 2149264"/>
              <a:gd name="connsiteX58" fmla="*/ 213496 w 1922272"/>
              <a:gd name="connsiteY58" fmla="*/ 507443 h 2149264"/>
              <a:gd name="connsiteX59" fmla="*/ 134022 w 1922272"/>
              <a:gd name="connsiteY59" fmla="*/ 292502 h 2149264"/>
              <a:gd name="connsiteX60" fmla="*/ 96092 w 1922272"/>
              <a:gd name="connsiteY60" fmla="*/ 260893 h 2149264"/>
              <a:gd name="connsiteX61" fmla="*/ 77126 w 1922272"/>
              <a:gd name="connsiteY61" fmla="*/ 294308 h 2149264"/>
              <a:gd name="connsiteX62" fmla="*/ 165631 w 1922272"/>
              <a:gd name="connsiteY62" fmla="*/ 535439 h 2149264"/>
              <a:gd name="connsiteX63" fmla="*/ 233365 w 1922272"/>
              <a:gd name="connsiteY63" fmla="*/ 616719 h 2149264"/>
              <a:gd name="connsiteX64" fmla="*/ 322773 w 1922272"/>
              <a:gd name="connsiteY64" fmla="*/ 668197 h 2149264"/>
              <a:gd name="connsiteX65" fmla="*/ 416696 w 1922272"/>
              <a:gd name="connsiteY65" fmla="*/ 687162 h 2149264"/>
              <a:gd name="connsiteX66" fmla="*/ 507007 w 1922272"/>
              <a:gd name="connsiteY66" fmla="*/ 686259 h 2149264"/>
              <a:gd name="connsiteX67" fmla="*/ 590093 w 1922272"/>
              <a:gd name="connsiteY67" fmla="*/ 673615 h 2149264"/>
              <a:gd name="connsiteX68" fmla="*/ 671373 w 1922272"/>
              <a:gd name="connsiteY68" fmla="*/ 652844 h 2149264"/>
              <a:gd name="connsiteX69" fmla="*/ 728269 w 1922272"/>
              <a:gd name="connsiteY69" fmla="*/ 635685 h 2149264"/>
              <a:gd name="connsiteX70" fmla="*/ 828515 w 1922272"/>
              <a:gd name="connsiteY70" fmla="*/ 606785 h 2149264"/>
              <a:gd name="connsiteX71" fmla="*/ 880895 w 1922272"/>
              <a:gd name="connsiteY71" fmla="*/ 598657 h 2149264"/>
              <a:gd name="connsiteX72" fmla="*/ 932373 w 1922272"/>
              <a:gd name="connsiteY72" fmla="*/ 599560 h 2149264"/>
              <a:gd name="connsiteX73" fmla="*/ 997396 w 1922272"/>
              <a:gd name="connsiteY73" fmla="*/ 607688 h 2149264"/>
              <a:gd name="connsiteX74" fmla="*/ 1063324 w 1922272"/>
              <a:gd name="connsiteY74" fmla="*/ 630266 h 2149264"/>
              <a:gd name="connsiteX75" fmla="*/ 1122026 w 1922272"/>
              <a:gd name="connsiteY75" fmla="*/ 677228 h 2149264"/>
              <a:gd name="connsiteX76" fmla="*/ 1059711 w 1922272"/>
              <a:gd name="connsiteY76" fmla="*/ 681743 h 2149264"/>
              <a:gd name="connsiteX77" fmla="*/ 1050680 w 1922272"/>
              <a:gd name="connsiteY77" fmla="*/ 717868 h 2149264"/>
              <a:gd name="connsiteX78" fmla="*/ 973013 w 1922272"/>
              <a:gd name="connsiteY78" fmla="*/ 736833 h 2149264"/>
              <a:gd name="connsiteX79" fmla="*/ 907988 w 1922272"/>
              <a:gd name="connsiteY79" fmla="*/ 753992 h 2149264"/>
              <a:gd name="connsiteX80" fmla="*/ 1002815 w 1922272"/>
              <a:gd name="connsiteY80" fmla="*/ 791923 h 2149264"/>
              <a:gd name="connsiteX81" fmla="*/ 1130154 w 1922272"/>
              <a:gd name="connsiteY81" fmla="*/ 828950 h 2149264"/>
              <a:gd name="connsiteX82" fmla="*/ 1249365 w 1922272"/>
              <a:gd name="connsiteY82" fmla="*/ 1002348 h 2149264"/>
              <a:gd name="connsiteX83" fmla="*/ 1321614 w 1922272"/>
              <a:gd name="connsiteY83" fmla="*/ 1219094 h 2149264"/>
              <a:gd name="connsiteX84" fmla="*/ 1257493 w 1922272"/>
              <a:gd name="connsiteY84" fmla="*/ 1338305 h 2149264"/>
              <a:gd name="connsiteX85" fmla="*/ 1078676 w 1922272"/>
              <a:gd name="connsiteY85" fmla="*/ 1299471 h 2149264"/>
              <a:gd name="connsiteX86" fmla="*/ 895345 w 1922272"/>
              <a:gd name="connsiteY86" fmla="*/ 1200129 h 2149264"/>
              <a:gd name="connsiteX87" fmla="*/ 764394 w 1922272"/>
              <a:gd name="connsiteY87" fmla="*/ 1161295 h 2149264"/>
              <a:gd name="connsiteX88" fmla="*/ 674083 w 1922272"/>
              <a:gd name="connsiteY88" fmla="*/ 1190195 h 2149264"/>
              <a:gd name="connsiteX89" fmla="*/ 609059 w 1922272"/>
              <a:gd name="connsiteY89" fmla="*/ 1219997 h 2149264"/>
              <a:gd name="connsiteX90" fmla="*/ 539519 w 1922272"/>
              <a:gd name="connsiteY90" fmla="*/ 1181164 h 2149264"/>
              <a:gd name="connsiteX91" fmla="*/ 488945 w 1922272"/>
              <a:gd name="connsiteY91" fmla="*/ 1108915 h 2149264"/>
              <a:gd name="connsiteX92" fmla="*/ 516038 w 1922272"/>
              <a:gd name="connsiteY92" fmla="*/ 1201935 h 2149264"/>
              <a:gd name="connsiteX93" fmla="*/ 546744 w 1922272"/>
              <a:gd name="connsiteY93" fmla="*/ 1318437 h 2149264"/>
              <a:gd name="connsiteX94" fmla="*/ 474495 w 1922272"/>
              <a:gd name="connsiteY94" fmla="*/ 1483706 h 2149264"/>
              <a:gd name="connsiteX95" fmla="*/ 375153 w 1922272"/>
              <a:gd name="connsiteY95" fmla="*/ 1619173 h 2149264"/>
              <a:gd name="connsiteX96" fmla="*/ 282133 w 1922272"/>
              <a:gd name="connsiteY96" fmla="*/ 1673359 h 2149264"/>
              <a:gd name="connsiteX97" fmla="*/ 233365 w 1922272"/>
              <a:gd name="connsiteY97" fmla="*/ 1706774 h 2149264"/>
              <a:gd name="connsiteX98" fmla="*/ 240589 w 1922272"/>
              <a:gd name="connsiteY98" fmla="*/ 1773604 h 2149264"/>
              <a:gd name="connsiteX99" fmla="*/ 134022 w 1922272"/>
              <a:gd name="connsiteY99" fmla="*/ 1888299 h 2149264"/>
              <a:gd name="connsiteX100" fmla="*/ 33777 w 1922272"/>
              <a:gd name="connsiteY100" fmla="*/ 1984030 h 2149264"/>
              <a:gd name="connsiteX101" fmla="*/ 362 w 1922272"/>
              <a:gd name="connsiteY101" fmla="*/ 2048150 h 2149264"/>
              <a:gd name="connsiteX102" fmla="*/ 37389 w 1922272"/>
              <a:gd name="connsiteY102" fmla="*/ 2131237 h 2149264"/>
              <a:gd name="connsiteX103" fmla="*/ 66289 w 1922272"/>
              <a:gd name="connsiteY103" fmla="*/ 2142977 h 2149264"/>
              <a:gd name="connsiteX104" fmla="*/ 80739 w 1922272"/>
              <a:gd name="connsiteY104" fmla="*/ 2062600 h 2149264"/>
              <a:gd name="connsiteX105" fmla="*/ 193627 w 1922272"/>
              <a:gd name="connsiteY105" fmla="*/ 1901846 h 2149264"/>
              <a:gd name="connsiteX106" fmla="*/ 361606 w 1922272"/>
              <a:gd name="connsiteY106" fmla="*/ 1757348 h 2149264"/>
              <a:gd name="connsiteX107" fmla="*/ 587384 w 1922272"/>
              <a:gd name="connsiteY107" fmla="*/ 1702259 h 2149264"/>
              <a:gd name="connsiteX108" fmla="*/ 690339 w 1922272"/>
              <a:gd name="connsiteY108" fmla="*/ 1662522 h 2149264"/>
              <a:gd name="connsiteX109" fmla="*/ 740010 w 1922272"/>
              <a:gd name="connsiteY109" fmla="*/ 1584854 h 2149264"/>
              <a:gd name="connsiteX110" fmla="*/ 830321 w 1922272"/>
              <a:gd name="connsiteY110" fmla="*/ 1571308 h 2149264"/>
              <a:gd name="connsiteX111" fmla="*/ 1027199 w 1922272"/>
              <a:gd name="connsiteY111" fmla="*/ 1664328 h 2149264"/>
              <a:gd name="connsiteX112" fmla="*/ 1267427 w 1922272"/>
              <a:gd name="connsiteY112" fmla="*/ 1704065 h 2149264"/>
              <a:gd name="connsiteX113" fmla="*/ 1464305 w 1922272"/>
              <a:gd name="connsiteY113" fmla="*/ 1709484 h 2149264"/>
              <a:gd name="connsiteX114" fmla="*/ 1667505 w 1922272"/>
              <a:gd name="connsiteY114" fmla="*/ 1633622 h 2149264"/>
              <a:gd name="connsiteX115" fmla="*/ 1781297 w 1922272"/>
              <a:gd name="connsiteY115" fmla="*/ 1581242 h 2149264"/>
              <a:gd name="connsiteX116" fmla="*/ 1843612 w 1922272"/>
              <a:gd name="connsiteY116" fmla="*/ 1603820 h 2149264"/>
              <a:gd name="connsiteX117" fmla="*/ 1827356 w 1922272"/>
              <a:gd name="connsiteY117" fmla="*/ 1757348 h 2149264"/>
              <a:gd name="connsiteX118" fmla="*/ 1774072 w 1922272"/>
              <a:gd name="connsiteY118" fmla="*/ 1921715 h 2149264"/>
              <a:gd name="connsiteX119" fmla="*/ 1774975 w 1922272"/>
              <a:gd name="connsiteY119" fmla="*/ 2020154 h 2149264"/>
              <a:gd name="connsiteX120" fmla="*/ 1839999 w 1922272"/>
              <a:gd name="connsiteY120" fmla="*/ 1908168 h 2149264"/>
              <a:gd name="connsiteX121" fmla="*/ 1897798 w 1922272"/>
              <a:gd name="connsiteY121" fmla="*/ 1722127 h 2149264"/>
              <a:gd name="connsiteX122" fmla="*/ 1922182 w 1922272"/>
              <a:gd name="connsiteY122" fmla="*/ 1562277 h 2149264"/>
              <a:gd name="connsiteX123" fmla="*/ 1886961 w 1922272"/>
              <a:gd name="connsiteY123" fmla="*/ 1494543 h 2149264"/>
              <a:gd name="connsiteX124" fmla="*/ 1746979 w 1922272"/>
              <a:gd name="connsiteY124" fmla="*/ 1527958 h 2149264"/>
              <a:gd name="connsiteX125" fmla="*/ 1613318 w 1922272"/>
              <a:gd name="connsiteY125" fmla="*/ 1556858 h 2149264"/>
              <a:gd name="connsiteX126" fmla="*/ 1582613 w 1922272"/>
              <a:gd name="connsiteY126" fmla="*/ 1490028 h 2149264"/>
              <a:gd name="connsiteX127" fmla="*/ 1614221 w 1922272"/>
              <a:gd name="connsiteY127" fmla="*/ 1325661 h 2149264"/>
              <a:gd name="connsiteX128" fmla="*/ 1515782 w 1922272"/>
              <a:gd name="connsiteY128" fmla="*/ 1124268 h 2149264"/>
              <a:gd name="connsiteX129" fmla="*/ 1366769 w 1922272"/>
              <a:gd name="connsiteY129" fmla="*/ 949064 h 2149264"/>
              <a:gd name="connsiteX130" fmla="*/ 1304454 w 1922272"/>
              <a:gd name="connsiteY130" fmla="*/ 855140 h 2149264"/>
              <a:gd name="connsiteX131" fmla="*/ 1318001 w 1922272"/>
              <a:gd name="connsiteY131" fmla="*/ 805469 h 21492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1922272" h="2149264">
                <a:moveTo>
                  <a:pt x="1318001" y="805469"/>
                </a:moveTo>
                <a:cubicBezTo>
                  <a:pt x="1342385" y="794632"/>
                  <a:pt x="1392959" y="789213"/>
                  <a:pt x="1433599" y="772957"/>
                </a:cubicBezTo>
                <a:cubicBezTo>
                  <a:pt x="1474239" y="757605"/>
                  <a:pt x="1505848" y="731414"/>
                  <a:pt x="1479658" y="716061"/>
                </a:cubicBezTo>
                <a:cubicBezTo>
                  <a:pt x="1453468" y="700708"/>
                  <a:pt x="1368575" y="697096"/>
                  <a:pt x="1300842" y="691677"/>
                </a:cubicBezTo>
                <a:lnTo>
                  <a:pt x="1292714" y="690774"/>
                </a:lnTo>
                <a:cubicBezTo>
                  <a:pt x="1273748" y="643812"/>
                  <a:pt x="1253880" y="596851"/>
                  <a:pt x="1213240" y="555308"/>
                </a:cubicBezTo>
                <a:cubicBezTo>
                  <a:pt x="1192468" y="534536"/>
                  <a:pt x="1167181" y="515571"/>
                  <a:pt x="1137379" y="497508"/>
                </a:cubicBezTo>
                <a:cubicBezTo>
                  <a:pt x="1126541" y="491187"/>
                  <a:pt x="1112092" y="482156"/>
                  <a:pt x="1095836" y="473125"/>
                </a:cubicBezTo>
                <a:lnTo>
                  <a:pt x="1052486" y="446934"/>
                </a:lnTo>
                <a:cubicBezTo>
                  <a:pt x="996493" y="411713"/>
                  <a:pt x="939597" y="365654"/>
                  <a:pt x="939597" y="320499"/>
                </a:cubicBezTo>
                <a:cubicBezTo>
                  <a:pt x="939597" y="278053"/>
                  <a:pt x="970303" y="183226"/>
                  <a:pt x="922438" y="233800"/>
                </a:cubicBezTo>
                <a:cubicBezTo>
                  <a:pt x="912504" y="244637"/>
                  <a:pt x="903473" y="257281"/>
                  <a:pt x="896248" y="270828"/>
                </a:cubicBezTo>
                <a:cubicBezTo>
                  <a:pt x="888120" y="286180"/>
                  <a:pt x="884507" y="303340"/>
                  <a:pt x="884507" y="320499"/>
                </a:cubicBezTo>
                <a:cubicBezTo>
                  <a:pt x="884507" y="334046"/>
                  <a:pt x="886314" y="347592"/>
                  <a:pt x="891733" y="361139"/>
                </a:cubicBezTo>
                <a:cubicBezTo>
                  <a:pt x="879089" y="353011"/>
                  <a:pt x="867348" y="344883"/>
                  <a:pt x="857414" y="337658"/>
                </a:cubicBezTo>
                <a:cubicBezTo>
                  <a:pt x="833933" y="320499"/>
                  <a:pt x="816774" y="303340"/>
                  <a:pt x="804131" y="286180"/>
                </a:cubicBezTo>
                <a:cubicBezTo>
                  <a:pt x="791487" y="269021"/>
                  <a:pt x="782456" y="252766"/>
                  <a:pt x="776134" y="236509"/>
                </a:cubicBezTo>
                <a:cubicBezTo>
                  <a:pt x="769813" y="219350"/>
                  <a:pt x="766200" y="202191"/>
                  <a:pt x="765297" y="185032"/>
                </a:cubicBezTo>
                <a:cubicBezTo>
                  <a:pt x="764394" y="168776"/>
                  <a:pt x="766200" y="154326"/>
                  <a:pt x="770716" y="139877"/>
                </a:cubicBezTo>
                <a:cubicBezTo>
                  <a:pt x="774328" y="127233"/>
                  <a:pt x="780650" y="114589"/>
                  <a:pt x="787875" y="103752"/>
                </a:cubicBezTo>
                <a:cubicBezTo>
                  <a:pt x="796906" y="89302"/>
                  <a:pt x="807743" y="77562"/>
                  <a:pt x="816774" y="70337"/>
                </a:cubicBezTo>
                <a:cubicBezTo>
                  <a:pt x="829418" y="58597"/>
                  <a:pt x="837546" y="56790"/>
                  <a:pt x="845674" y="54081"/>
                </a:cubicBezTo>
                <a:cubicBezTo>
                  <a:pt x="860124" y="50468"/>
                  <a:pt x="869155" y="35116"/>
                  <a:pt x="865542" y="20666"/>
                </a:cubicBezTo>
                <a:cubicBezTo>
                  <a:pt x="861930" y="6216"/>
                  <a:pt x="846577" y="-2815"/>
                  <a:pt x="832127" y="797"/>
                </a:cubicBezTo>
                <a:cubicBezTo>
                  <a:pt x="817677" y="4410"/>
                  <a:pt x="802325" y="8022"/>
                  <a:pt x="779747" y="29697"/>
                </a:cubicBezTo>
                <a:cubicBezTo>
                  <a:pt x="768006" y="39631"/>
                  <a:pt x="754460" y="55887"/>
                  <a:pt x="742719" y="73949"/>
                </a:cubicBezTo>
                <a:cubicBezTo>
                  <a:pt x="732785" y="88399"/>
                  <a:pt x="724657" y="105558"/>
                  <a:pt x="719238" y="123620"/>
                </a:cubicBezTo>
                <a:cubicBezTo>
                  <a:pt x="712916" y="144392"/>
                  <a:pt x="710207" y="166067"/>
                  <a:pt x="712013" y="187741"/>
                </a:cubicBezTo>
                <a:cubicBezTo>
                  <a:pt x="712916" y="210319"/>
                  <a:pt x="718335" y="232897"/>
                  <a:pt x="726463" y="254572"/>
                </a:cubicBezTo>
                <a:cubicBezTo>
                  <a:pt x="734591" y="276246"/>
                  <a:pt x="745428" y="297921"/>
                  <a:pt x="762587" y="318693"/>
                </a:cubicBezTo>
                <a:cubicBezTo>
                  <a:pt x="778844" y="339464"/>
                  <a:pt x="799615" y="360236"/>
                  <a:pt x="826708" y="381007"/>
                </a:cubicBezTo>
                <a:cubicBezTo>
                  <a:pt x="885411" y="425260"/>
                  <a:pt x="955853" y="460481"/>
                  <a:pt x="1020877" y="494799"/>
                </a:cubicBezTo>
                <a:cubicBezTo>
                  <a:pt x="1053389" y="512861"/>
                  <a:pt x="1084095" y="529117"/>
                  <a:pt x="1110285" y="545373"/>
                </a:cubicBezTo>
                <a:cubicBezTo>
                  <a:pt x="1135573" y="561629"/>
                  <a:pt x="1158150" y="577885"/>
                  <a:pt x="1175309" y="595045"/>
                </a:cubicBezTo>
                <a:cubicBezTo>
                  <a:pt x="1201500" y="622138"/>
                  <a:pt x="1217756" y="653747"/>
                  <a:pt x="1232205" y="687162"/>
                </a:cubicBezTo>
                <a:lnTo>
                  <a:pt x="1204209" y="684452"/>
                </a:lnTo>
                <a:cubicBezTo>
                  <a:pt x="1169891" y="644716"/>
                  <a:pt x="1133766" y="606785"/>
                  <a:pt x="1090417" y="582401"/>
                </a:cubicBezTo>
                <a:cubicBezTo>
                  <a:pt x="1064227" y="567951"/>
                  <a:pt x="1036230" y="558920"/>
                  <a:pt x="1009137" y="553501"/>
                </a:cubicBezTo>
                <a:cubicBezTo>
                  <a:pt x="982947" y="548083"/>
                  <a:pt x="957660" y="545373"/>
                  <a:pt x="936888" y="544470"/>
                </a:cubicBezTo>
                <a:cubicBezTo>
                  <a:pt x="915213" y="543567"/>
                  <a:pt x="898054" y="542664"/>
                  <a:pt x="879089" y="543567"/>
                </a:cubicBezTo>
                <a:cubicBezTo>
                  <a:pt x="860124" y="544470"/>
                  <a:pt x="841158" y="547179"/>
                  <a:pt x="817677" y="552598"/>
                </a:cubicBezTo>
                <a:cubicBezTo>
                  <a:pt x="788778" y="559823"/>
                  <a:pt x="750847" y="570660"/>
                  <a:pt x="713820" y="582401"/>
                </a:cubicBezTo>
                <a:cubicBezTo>
                  <a:pt x="694854" y="587819"/>
                  <a:pt x="676792" y="593238"/>
                  <a:pt x="657827" y="599560"/>
                </a:cubicBezTo>
                <a:cubicBezTo>
                  <a:pt x="574740" y="623041"/>
                  <a:pt x="536810" y="626653"/>
                  <a:pt x="467270" y="551695"/>
                </a:cubicBezTo>
                <a:cubicBezTo>
                  <a:pt x="456433" y="539955"/>
                  <a:pt x="449208" y="526408"/>
                  <a:pt x="444693" y="511055"/>
                </a:cubicBezTo>
                <a:cubicBezTo>
                  <a:pt x="440177" y="494799"/>
                  <a:pt x="439274" y="476737"/>
                  <a:pt x="441080" y="455965"/>
                </a:cubicBezTo>
                <a:cubicBezTo>
                  <a:pt x="442886" y="434291"/>
                  <a:pt x="448305" y="409907"/>
                  <a:pt x="454627" y="384620"/>
                </a:cubicBezTo>
                <a:cubicBezTo>
                  <a:pt x="461852" y="358429"/>
                  <a:pt x="469980" y="330433"/>
                  <a:pt x="479011" y="302437"/>
                </a:cubicBezTo>
                <a:cubicBezTo>
                  <a:pt x="483526" y="287987"/>
                  <a:pt x="475398" y="272634"/>
                  <a:pt x="460948" y="268118"/>
                </a:cubicBezTo>
                <a:cubicBezTo>
                  <a:pt x="446499" y="263603"/>
                  <a:pt x="431146" y="271731"/>
                  <a:pt x="426630" y="286180"/>
                </a:cubicBezTo>
                <a:cubicBezTo>
                  <a:pt x="417599" y="314177"/>
                  <a:pt x="409471" y="342173"/>
                  <a:pt x="402246" y="370170"/>
                </a:cubicBezTo>
                <a:cubicBezTo>
                  <a:pt x="395021" y="398166"/>
                  <a:pt x="389603" y="425260"/>
                  <a:pt x="386893" y="450547"/>
                </a:cubicBezTo>
                <a:cubicBezTo>
                  <a:pt x="384184" y="477640"/>
                  <a:pt x="385990" y="502024"/>
                  <a:pt x="391409" y="524602"/>
                </a:cubicBezTo>
                <a:cubicBezTo>
                  <a:pt x="397731" y="548083"/>
                  <a:pt x="409471" y="569757"/>
                  <a:pt x="426630" y="588723"/>
                </a:cubicBezTo>
                <a:cubicBezTo>
                  <a:pt x="441983" y="604979"/>
                  <a:pt x="460948" y="618525"/>
                  <a:pt x="482623" y="632072"/>
                </a:cubicBezTo>
                <a:cubicBezTo>
                  <a:pt x="462755" y="632975"/>
                  <a:pt x="442886" y="632975"/>
                  <a:pt x="422115" y="632072"/>
                </a:cubicBezTo>
                <a:cubicBezTo>
                  <a:pt x="395021" y="630266"/>
                  <a:pt x="367928" y="624847"/>
                  <a:pt x="342641" y="615816"/>
                </a:cubicBezTo>
                <a:cubicBezTo>
                  <a:pt x="317354" y="606785"/>
                  <a:pt x="292970" y="593238"/>
                  <a:pt x="270392" y="574273"/>
                </a:cubicBezTo>
                <a:cubicBezTo>
                  <a:pt x="249620" y="556211"/>
                  <a:pt x="230655" y="534536"/>
                  <a:pt x="213496" y="507443"/>
                </a:cubicBezTo>
                <a:cubicBezTo>
                  <a:pt x="180081" y="451450"/>
                  <a:pt x="152987" y="372879"/>
                  <a:pt x="134022" y="292502"/>
                </a:cubicBezTo>
                <a:cubicBezTo>
                  <a:pt x="129507" y="273537"/>
                  <a:pt x="122282" y="252766"/>
                  <a:pt x="96092" y="260893"/>
                </a:cubicBezTo>
                <a:cubicBezTo>
                  <a:pt x="81642" y="265409"/>
                  <a:pt x="73514" y="279859"/>
                  <a:pt x="77126" y="294308"/>
                </a:cubicBezTo>
                <a:cubicBezTo>
                  <a:pt x="101510" y="381910"/>
                  <a:pt x="126797" y="469512"/>
                  <a:pt x="165631" y="535439"/>
                </a:cubicBezTo>
                <a:cubicBezTo>
                  <a:pt x="185500" y="567951"/>
                  <a:pt x="208077" y="595045"/>
                  <a:pt x="233365" y="616719"/>
                </a:cubicBezTo>
                <a:cubicBezTo>
                  <a:pt x="260458" y="639297"/>
                  <a:pt x="290260" y="656456"/>
                  <a:pt x="322773" y="668197"/>
                </a:cubicBezTo>
                <a:cubicBezTo>
                  <a:pt x="353478" y="679034"/>
                  <a:pt x="385087" y="685356"/>
                  <a:pt x="416696" y="687162"/>
                </a:cubicBezTo>
                <a:cubicBezTo>
                  <a:pt x="447402" y="688968"/>
                  <a:pt x="478107" y="688065"/>
                  <a:pt x="507007" y="686259"/>
                </a:cubicBezTo>
                <a:cubicBezTo>
                  <a:pt x="535907" y="684452"/>
                  <a:pt x="563000" y="679034"/>
                  <a:pt x="590093" y="673615"/>
                </a:cubicBezTo>
                <a:cubicBezTo>
                  <a:pt x="616284" y="668197"/>
                  <a:pt x="643377" y="660972"/>
                  <a:pt x="671373" y="652844"/>
                </a:cubicBezTo>
                <a:lnTo>
                  <a:pt x="728269" y="635685"/>
                </a:lnTo>
                <a:cubicBezTo>
                  <a:pt x="764394" y="624847"/>
                  <a:pt x="799615" y="614010"/>
                  <a:pt x="828515" y="606785"/>
                </a:cubicBezTo>
                <a:cubicBezTo>
                  <a:pt x="848383" y="602269"/>
                  <a:pt x="865542" y="599560"/>
                  <a:pt x="880895" y="598657"/>
                </a:cubicBezTo>
                <a:cubicBezTo>
                  <a:pt x="896248" y="597754"/>
                  <a:pt x="912504" y="598657"/>
                  <a:pt x="932373" y="599560"/>
                </a:cubicBezTo>
                <a:cubicBezTo>
                  <a:pt x="952241" y="600463"/>
                  <a:pt x="974819" y="603172"/>
                  <a:pt x="997396" y="607688"/>
                </a:cubicBezTo>
                <a:cubicBezTo>
                  <a:pt x="1019974" y="612204"/>
                  <a:pt x="1042552" y="619428"/>
                  <a:pt x="1063324" y="630266"/>
                </a:cubicBezTo>
                <a:cubicBezTo>
                  <a:pt x="1084095" y="642006"/>
                  <a:pt x="1103061" y="658262"/>
                  <a:pt x="1122026" y="677228"/>
                </a:cubicBezTo>
                <a:cubicBezTo>
                  <a:pt x="1090417" y="674518"/>
                  <a:pt x="1067839" y="674518"/>
                  <a:pt x="1059711" y="681743"/>
                </a:cubicBezTo>
                <a:cubicBezTo>
                  <a:pt x="1050680" y="689871"/>
                  <a:pt x="1061517" y="707030"/>
                  <a:pt x="1050680" y="717868"/>
                </a:cubicBezTo>
                <a:cubicBezTo>
                  <a:pt x="1039843" y="728705"/>
                  <a:pt x="1007331" y="733220"/>
                  <a:pt x="973013" y="736833"/>
                </a:cubicBezTo>
                <a:cubicBezTo>
                  <a:pt x="938694" y="740445"/>
                  <a:pt x="902570" y="743155"/>
                  <a:pt x="907988" y="753992"/>
                </a:cubicBezTo>
                <a:cubicBezTo>
                  <a:pt x="913407" y="764829"/>
                  <a:pt x="958563" y="782892"/>
                  <a:pt x="1002815" y="791923"/>
                </a:cubicBezTo>
                <a:cubicBezTo>
                  <a:pt x="1047067" y="800051"/>
                  <a:pt x="1088611" y="796438"/>
                  <a:pt x="1130154" y="828950"/>
                </a:cubicBezTo>
                <a:cubicBezTo>
                  <a:pt x="1171697" y="861462"/>
                  <a:pt x="1213240" y="928292"/>
                  <a:pt x="1249365" y="1002348"/>
                </a:cubicBezTo>
                <a:cubicBezTo>
                  <a:pt x="1286392" y="1076403"/>
                  <a:pt x="1317098" y="1156779"/>
                  <a:pt x="1321614" y="1219094"/>
                </a:cubicBezTo>
                <a:cubicBezTo>
                  <a:pt x="1326129" y="1281409"/>
                  <a:pt x="1302648" y="1325661"/>
                  <a:pt x="1257493" y="1338305"/>
                </a:cubicBezTo>
                <a:cubicBezTo>
                  <a:pt x="1212337" y="1350046"/>
                  <a:pt x="1144604" y="1330177"/>
                  <a:pt x="1078676" y="1299471"/>
                </a:cubicBezTo>
                <a:cubicBezTo>
                  <a:pt x="1012749" y="1268765"/>
                  <a:pt x="948628" y="1227222"/>
                  <a:pt x="895345" y="1200129"/>
                </a:cubicBezTo>
                <a:cubicBezTo>
                  <a:pt x="842061" y="1173036"/>
                  <a:pt x="800518" y="1160392"/>
                  <a:pt x="764394" y="1161295"/>
                </a:cubicBezTo>
                <a:cubicBezTo>
                  <a:pt x="728269" y="1162198"/>
                  <a:pt x="698467" y="1176648"/>
                  <a:pt x="674083" y="1190195"/>
                </a:cubicBezTo>
                <a:cubicBezTo>
                  <a:pt x="649699" y="1204644"/>
                  <a:pt x="630733" y="1219094"/>
                  <a:pt x="609059" y="1219997"/>
                </a:cubicBezTo>
                <a:cubicBezTo>
                  <a:pt x="587384" y="1220900"/>
                  <a:pt x="563000" y="1210063"/>
                  <a:pt x="539519" y="1181164"/>
                </a:cubicBezTo>
                <a:cubicBezTo>
                  <a:pt x="516038" y="1152264"/>
                  <a:pt x="492557" y="1106205"/>
                  <a:pt x="488945" y="1108915"/>
                </a:cubicBezTo>
                <a:cubicBezTo>
                  <a:pt x="484429" y="1110721"/>
                  <a:pt x="498879" y="1161295"/>
                  <a:pt x="516038" y="1201935"/>
                </a:cubicBezTo>
                <a:cubicBezTo>
                  <a:pt x="533197" y="1242575"/>
                  <a:pt x="553969" y="1272378"/>
                  <a:pt x="546744" y="1318437"/>
                </a:cubicBezTo>
                <a:cubicBezTo>
                  <a:pt x="540422" y="1365398"/>
                  <a:pt x="507007" y="1427713"/>
                  <a:pt x="474495" y="1483706"/>
                </a:cubicBezTo>
                <a:cubicBezTo>
                  <a:pt x="441080" y="1539699"/>
                  <a:pt x="408568" y="1588467"/>
                  <a:pt x="375153" y="1619173"/>
                </a:cubicBezTo>
                <a:cubicBezTo>
                  <a:pt x="342641" y="1649878"/>
                  <a:pt x="309226" y="1662522"/>
                  <a:pt x="282133" y="1673359"/>
                </a:cubicBezTo>
                <a:cubicBezTo>
                  <a:pt x="255039" y="1684197"/>
                  <a:pt x="233365" y="1692325"/>
                  <a:pt x="233365" y="1706774"/>
                </a:cubicBezTo>
                <a:cubicBezTo>
                  <a:pt x="233365" y="1721224"/>
                  <a:pt x="255039" y="1741093"/>
                  <a:pt x="240589" y="1773604"/>
                </a:cubicBezTo>
                <a:cubicBezTo>
                  <a:pt x="226140" y="1806117"/>
                  <a:pt x="175565" y="1850369"/>
                  <a:pt x="134022" y="1888299"/>
                </a:cubicBezTo>
                <a:cubicBezTo>
                  <a:pt x="91576" y="1927133"/>
                  <a:pt x="57258" y="1960548"/>
                  <a:pt x="33777" y="1984030"/>
                </a:cubicBezTo>
                <a:cubicBezTo>
                  <a:pt x="10296" y="2007510"/>
                  <a:pt x="-2347" y="2021960"/>
                  <a:pt x="362" y="2048150"/>
                </a:cubicBezTo>
                <a:cubicBezTo>
                  <a:pt x="3071" y="2074341"/>
                  <a:pt x="22036" y="2111368"/>
                  <a:pt x="37389" y="2131237"/>
                </a:cubicBezTo>
                <a:cubicBezTo>
                  <a:pt x="52742" y="2151105"/>
                  <a:pt x="64483" y="2153814"/>
                  <a:pt x="66289" y="2142977"/>
                </a:cubicBezTo>
                <a:cubicBezTo>
                  <a:pt x="68095" y="2131237"/>
                  <a:pt x="60870" y="2105046"/>
                  <a:pt x="80739" y="2062600"/>
                </a:cubicBezTo>
                <a:cubicBezTo>
                  <a:pt x="99704" y="2019251"/>
                  <a:pt x="145763" y="1958742"/>
                  <a:pt x="193627" y="1901846"/>
                </a:cubicBezTo>
                <a:cubicBezTo>
                  <a:pt x="240589" y="1844950"/>
                  <a:pt x="289357" y="1789861"/>
                  <a:pt x="361606" y="1757348"/>
                </a:cubicBezTo>
                <a:cubicBezTo>
                  <a:pt x="432952" y="1723933"/>
                  <a:pt x="527779" y="1713096"/>
                  <a:pt x="587384" y="1702259"/>
                </a:cubicBezTo>
                <a:cubicBezTo>
                  <a:pt x="646989" y="1692325"/>
                  <a:pt x="671373" y="1683293"/>
                  <a:pt x="690339" y="1662522"/>
                </a:cubicBezTo>
                <a:cubicBezTo>
                  <a:pt x="709304" y="1640847"/>
                  <a:pt x="721947" y="1606529"/>
                  <a:pt x="740010" y="1584854"/>
                </a:cubicBezTo>
                <a:cubicBezTo>
                  <a:pt x="758975" y="1562277"/>
                  <a:pt x="783359" y="1552342"/>
                  <a:pt x="830321" y="1571308"/>
                </a:cubicBezTo>
                <a:cubicBezTo>
                  <a:pt x="877283" y="1590273"/>
                  <a:pt x="947725" y="1637235"/>
                  <a:pt x="1027199" y="1664328"/>
                </a:cubicBezTo>
                <a:cubicBezTo>
                  <a:pt x="1106673" y="1690518"/>
                  <a:pt x="1195178" y="1696840"/>
                  <a:pt x="1267427" y="1704065"/>
                </a:cubicBezTo>
                <a:cubicBezTo>
                  <a:pt x="1339676" y="1712193"/>
                  <a:pt x="1395668" y="1722127"/>
                  <a:pt x="1464305" y="1709484"/>
                </a:cubicBezTo>
                <a:cubicBezTo>
                  <a:pt x="1532038" y="1696840"/>
                  <a:pt x="1612415" y="1660716"/>
                  <a:pt x="1667505" y="1633622"/>
                </a:cubicBezTo>
                <a:cubicBezTo>
                  <a:pt x="1722595" y="1606529"/>
                  <a:pt x="1753301" y="1590273"/>
                  <a:pt x="1781297" y="1581242"/>
                </a:cubicBezTo>
                <a:cubicBezTo>
                  <a:pt x="1809294" y="1572211"/>
                  <a:pt x="1834581" y="1572211"/>
                  <a:pt x="1843612" y="1603820"/>
                </a:cubicBezTo>
                <a:cubicBezTo>
                  <a:pt x="1852643" y="1635428"/>
                  <a:pt x="1843612" y="1698646"/>
                  <a:pt x="1827356" y="1757348"/>
                </a:cubicBezTo>
                <a:cubicBezTo>
                  <a:pt x="1811100" y="1816051"/>
                  <a:pt x="1786716" y="1870237"/>
                  <a:pt x="1774072" y="1921715"/>
                </a:cubicBezTo>
                <a:cubicBezTo>
                  <a:pt x="1762332" y="1973192"/>
                  <a:pt x="1762332" y="2021960"/>
                  <a:pt x="1774975" y="2020154"/>
                </a:cubicBezTo>
                <a:cubicBezTo>
                  <a:pt x="1788522" y="2019251"/>
                  <a:pt x="1815615" y="1966870"/>
                  <a:pt x="1839999" y="1908168"/>
                </a:cubicBezTo>
                <a:cubicBezTo>
                  <a:pt x="1863480" y="1849466"/>
                  <a:pt x="1883348" y="1783539"/>
                  <a:pt x="1897798" y="1722127"/>
                </a:cubicBezTo>
                <a:cubicBezTo>
                  <a:pt x="1912248" y="1660716"/>
                  <a:pt x="1921279" y="1602917"/>
                  <a:pt x="1922182" y="1562277"/>
                </a:cubicBezTo>
                <a:cubicBezTo>
                  <a:pt x="1923085" y="1521637"/>
                  <a:pt x="1917667" y="1497253"/>
                  <a:pt x="1886961" y="1494543"/>
                </a:cubicBezTo>
                <a:cubicBezTo>
                  <a:pt x="1856255" y="1491834"/>
                  <a:pt x="1800262" y="1510799"/>
                  <a:pt x="1746979" y="1527958"/>
                </a:cubicBezTo>
                <a:cubicBezTo>
                  <a:pt x="1693695" y="1545117"/>
                  <a:pt x="1644024" y="1560470"/>
                  <a:pt x="1613318" y="1556858"/>
                </a:cubicBezTo>
                <a:cubicBezTo>
                  <a:pt x="1583516" y="1553246"/>
                  <a:pt x="1573581" y="1529765"/>
                  <a:pt x="1582613" y="1490028"/>
                </a:cubicBezTo>
                <a:cubicBezTo>
                  <a:pt x="1591644" y="1449388"/>
                  <a:pt x="1620543" y="1389782"/>
                  <a:pt x="1614221" y="1325661"/>
                </a:cubicBezTo>
                <a:cubicBezTo>
                  <a:pt x="1607900" y="1260637"/>
                  <a:pt x="1566356" y="1191098"/>
                  <a:pt x="1515782" y="1124268"/>
                </a:cubicBezTo>
                <a:cubicBezTo>
                  <a:pt x="1464305" y="1057437"/>
                  <a:pt x="1404700" y="994219"/>
                  <a:pt x="1366769" y="949064"/>
                </a:cubicBezTo>
                <a:cubicBezTo>
                  <a:pt x="1328838" y="903908"/>
                  <a:pt x="1312582" y="876815"/>
                  <a:pt x="1304454" y="855140"/>
                </a:cubicBezTo>
                <a:cubicBezTo>
                  <a:pt x="1295423" y="832563"/>
                  <a:pt x="1293617" y="816307"/>
                  <a:pt x="1318001" y="805469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 w="9031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>
              <a:latin typeface="+mj-ea"/>
              <a:ea typeface="+mj-ea"/>
            </a:endParaRPr>
          </a:p>
        </p:txBody>
      </p:sp>
      <p:pic>
        <p:nvPicPr>
          <p:cNvPr id="34" name="图片 33">
            <a:extLst>
              <a:ext uri="{FF2B5EF4-FFF2-40B4-BE49-F238E27FC236}">
                <a16:creationId xmlns:a16="http://schemas.microsoft.com/office/drawing/2014/main" id="{F9B61EB8-8505-492E-AD9F-759530781740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0157574" y="631589"/>
            <a:ext cx="1371600" cy="182880"/>
          </a:xfrm>
          <a:custGeom>
            <a:avLst/>
            <a:gdLst>
              <a:gd name="connsiteX0" fmla="*/ -78 w 1371600"/>
              <a:gd name="connsiteY0" fmla="*/ -10 h 182880"/>
              <a:gd name="connsiteX1" fmla="*/ 1371522 w 1371600"/>
              <a:gd name="connsiteY1" fmla="*/ -10 h 182880"/>
              <a:gd name="connsiteX2" fmla="*/ 1371522 w 1371600"/>
              <a:gd name="connsiteY2" fmla="*/ 182870 h 182880"/>
              <a:gd name="connsiteX3" fmla="*/ -78 w 1371600"/>
              <a:gd name="connsiteY3" fmla="*/ 182870 h 1828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71600" h="182880">
                <a:moveTo>
                  <a:pt x="-78" y="-10"/>
                </a:moveTo>
                <a:lnTo>
                  <a:pt x="1371522" y="-10"/>
                </a:lnTo>
                <a:lnTo>
                  <a:pt x="1371522" y="182870"/>
                </a:lnTo>
                <a:lnTo>
                  <a:pt x="-78" y="182870"/>
                </a:lnTo>
                <a:close/>
              </a:path>
            </a:pathLst>
          </a:custGeom>
        </p:spPr>
      </p:pic>
      <p:sp>
        <p:nvSpPr>
          <p:cNvPr id="111" name="任意多边形: 形状 110">
            <a:extLst>
              <a:ext uri="{FF2B5EF4-FFF2-40B4-BE49-F238E27FC236}">
                <a16:creationId xmlns:a16="http://schemas.microsoft.com/office/drawing/2014/main" id="{162A0981-517A-483F-9370-5D39A40B9F3B}"/>
              </a:ext>
            </a:extLst>
          </p:cNvPr>
          <p:cNvSpPr/>
          <p:nvPr/>
        </p:nvSpPr>
        <p:spPr>
          <a:xfrm>
            <a:off x="3707742" y="3850296"/>
            <a:ext cx="657108" cy="556983"/>
          </a:xfrm>
          <a:custGeom>
            <a:avLst/>
            <a:gdLst>
              <a:gd name="connsiteX0" fmla="*/ 328855 w 657108"/>
              <a:gd name="connsiteY0" fmla="*/ 29766 h 556983"/>
              <a:gd name="connsiteX1" fmla="*/ 299089 w 657108"/>
              <a:gd name="connsiteY1" fmla="*/ 59532 h 556983"/>
              <a:gd name="connsiteX2" fmla="*/ 306911 w 657108"/>
              <a:gd name="connsiteY2" fmla="*/ 78416 h 556983"/>
              <a:gd name="connsiteX3" fmla="*/ 309108 w 657108"/>
              <a:gd name="connsiteY3" fmla="*/ 76871 h 556983"/>
              <a:gd name="connsiteX4" fmla="*/ 329200 w 657108"/>
              <a:gd name="connsiteY4" fmla="*/ 72667 h 556983"/>
              <a:gd name="connsiteX5" fmla="*/ 349292 w 657108"/>
              <a:gd name="connsiteY5" fmla="*/ 76871 h 556983"/>
              <a:gd name="connsiteX6" fmla="*/ 350955 w 657108"/>
              <a:gd name="connsiteY6" fmla="*/ 78041 h 556983"/>
              <a:gd name="connsiteX7" fmla="*/ 358621 w 657108"/>
              <a:gd name="connsiteY7" fmla="*/ 59532 h 556983"/>
              <a:gd name="connsiteX8" fmla="*/ 328855 w 657108"/>
              <a:gd name="connsiteY8" fmla="*/ 29766 h 556983"/>
              <a:gd name="connsiteX9" fmla="*/ 328855 w 657108"/>
              <a:gd name="connsiteY9" fmla="*/ 0 h 556983"/>
              <a:gd name="connsiteX10" fmla="*/ 388387 w 657108"/>
              <a:gd name="connsiteY10" fmla="*/ 59532 h 556983"/>
              <a:gd name="connsiteX11" fmla="*/ 370951 w 657108"/>
              <a:gd name="connsiteY11" fmla="*/ 101628 h 556983"/>
              <a:gd name="connsiteX12" fmla="*/ 370874 w 657108"/>
              <a:gd name="connsiteY12" fmla="*/ 101679 h 556983"/>
              <a:gd name="connsiteX13" fmla="*/ 380635 w 657108"/>
              <a:gd name="connsiteY13" fmla="*/ 126481 h 556983"/>
              <a:gd name="connsiteX14" fmla="*/ 346345 w 657108"/>
              <a:gd name="connsiteY14" fmla="*/ 176876 h 556983"/>
              <a:gd name="connsiteX15" fmla="*/ 346345 w 657108"/>
              <a:gd name="connsiteY15" fmla="*/ 199939 h 556983"/>
              <a:gd name="connsiteX16" fmla="*/ 645430 w 657108"/>
              <a:gd name="connsiteY16" fmla="*/ 223856 h 556983"/>
              <a:gd name="connsiteX17" fmla="*/ 593043 w 657108"/>
              <a:gd name="connsiteY17" fmla="*/ 264856 h 556983"/>
              <a:gd name="connsiteX18" fmla="*/ 552085 w 657108"/>
              <a:gd name="connsiteY18" fmla="*/ 296460 h 556983"/>
              <a:gd name="connsiteX19" fmla="*/ 511128 w 657108"/>
              <a:gd name="connsiteY19" fmla="*/ 319523 h 556983"/>
              <a:gd name="connsiteX20" fmla="*/ 459693 w 657108"/>
              <a:gd name="connsiteY20" fmla="*/ 336607 h 556983"/>
              <a:gd name="connsiteX21" fmla="*/ 425403 w 657108"/>
              <a:gd name="connsiteY21" fmla="*/ 353690 h 556983"/>
              <a:gd name="connsiteX22" fmla="*/ 523510 w 657108"/>
              <a:gd name="connsiteY22" fmla="*/ 543316 h 556983"/>
              <a:gd name="connsiteX23" fmla="*/ 328248 w 657108"/>
              <a:gd name="connsiteY23" fmla="*/ 556983 h 556983"/>
              <a:gd name="connsiteX24" fmla="*/ 132985 w 657108"/>
              <a:gd name="connsiteY24" fmla="*/ 543316 h 556983"/>
              <a:gd name="connsiteX25" fmla="*/ 231093 w 657108"/>
              <a:gd name="connsiteY25" fmla="*/ 353690 h 556983"/>
              <a:gd name="connsiteX26" fmla="*/ 196803 w 657108"/>
              <a:gd name="connsiteY26" fmla="*/ 336607 h 556983"/>
              <a:gd name="connsiteX27" fmla="*/ 145368 w 657108"/>
              <a:gd name="connsiteY27" fmla="*/ 319523 h 556983"/>
              <a:gd name="connsiteX28" fmla="*/ 104410 w 657108"/>
              <a:gd name="connsiteY28" fmla="*/ 296460 h 556983"/>
              <a:gd name="connsiteX29" fmla="*/ 63453 w 657108"/>
              <a:gd name="connsiteY29" fmla="*/ 264856 h 556983"/>
              <a:gd name="connsiteX30" fmla="*/ 12970 w 657108"/>
              <a:gd name="connsiteY30" fmla="*/ 223856 h 556983"/>
              <a:gd name="connsiteX31" fmla="*/ 312055 w 657108"/>
              <a:gd name="connsiteY31" fmla="*/ 199939 h 556983"/>
              <a:gd name="connsiteX32" fmla="*/ 312055 w 657108"/>
              <a:gd name="connsiteY32" fmla="*/ 176876 h 556983"/>
              <a:gd name="connsiteX33" fmla="*/ 277765 w 657108"/>
              <a:gd name="connsiteY33" fmla="*/ 126481 h 556983"/>
              <a:gd name="connsiteX34" fmla="*/ 287381 w 657108"/>
              <a:gd name="connsiteY34" fmla="*/ 102047 h 556983"/>
              <a:gd name="connsiteX35" fmla="*/ 286760 w 657108"/>
              <a:gd name="connsiteY35" fmla="*/ 101628 h 556983"/>
              <a:gd name="connsiteX36" fmla="*/ 269323 w 657108"/>
              <a:gd name="connsiteY36" fmla="*/ 59532 h 556983"/>
              <a:gd name="connsiteX37" fmla="*/ 328855 w 657108"/>
              <a:gd name="connsiteY37" fmla="*/ 0 h 5569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657108" h="556983">
                <a:moveTo>
                  <a:pt x="328855" y="29766"/>
                </a:moveTo>
                <a:cubicBezTo>
                  <a:pt x="312416" y="29766"/>
                  <a:pt x="299089" y="43093"/>
                  <a:pt x="299089" y="59532"/>
                </a:cubicBezTo>
                <a:lnTo>
                  <a:pt x="306911" y="78416"/>
                </a:lnTo>
                <a:lnTo>
                  <a:pt x="309108" y="76871"/>
                </a:lnTo>
                <a:cubicBezTo>
                  <a:pt x="315270" y="74162"/>
                  <a:pt x="322056" y="72667"/>
                  <a:pt x="329200" y="72667"/>
                </a:cubicBezTo>
                <a:cubicBezTo>
                  <a:pt x="336344" y="72667"/>
                  <a:pt x="343131" y="74162"/>
                  <a:pt x="349292" y="76871"/>
                </a:cubicBezTo>
                <a:lnTo>
                  <a:pt x="350955" y="78041"/>
                </a:lnTo>
                <a:lnTo>
                  <a:pt x="358621" y="59532"/>
                </a:lnTo>
                <a:cubicBezTo>
                  <a:pt x="358621" y="43093"/>
                  <a:pt x="345294" y="29766"/>
                  <a:pt x="328855" y="29766"/>
                </a:cubicBezTo>
                <a:close/>
                <a:moveTo>
                  <a:pt x="328855" y="0"/>
                </a:moveTo>
                <a:cubicBezTo>
                  <a:pt x="361734" y="0"/>
                  <a:pt x="388387" y="26653"/>
                  <a:pt x="388387" y="59532"/>
                </a:cubicBezTo>
                <a:cubicBezTo>
                  <a:pt x="388387" y="75972"/>
                  <a:pt x="381724" y="90855"/>
                  <a:pt x="370951" y="101628"/>
                </a:cubicBezTo>
                <a:lnTo>
                  <a:pt x="370874" y="101679"/>
                </a:lnTo>
                <a:lnTo>
                  <a:pt x="380635" y="126481"/>
                </a:lnTo>
                <a:cubicBezTo>
                  <a:pt x="380635" y="149543"/>
                  <a:pt x="366348" y="169189"/>
                  <a:pt x="346345" y="176876"/>
                </a:cubicBezTo>
                <a:lnTo>
                  <a:pt x="346345" y="199939"/>
                </a:lnTo>
                <a:cubicBezTo>
                  <a:pt x="462550" y="182856"/>
                  <a:pt x="522558" y="242648"/>
                  <a:pt x="645430" y="223856"/>
                </a:cubicBezTo>
                <a:cubicBezTo>
                  <a:pt x="670195" y="235815"/>
                  <a:pt x="656860" y="278523"/>
                  <a:pt x="593043" y="264856"/>
                </a:cubicBezTo>
                <a:cubicBezTo>
                  <a:pt x="614950" y="300732"/>
                  <a:pt x="575898" y="312690"/>
                  <a:pt x="552085" y="296460"/>
                </a:cubicBezTo>
                <a:cubicBezTo>
                  <a:pt x="568278" y="332335"/>
                  <a:pt x="537798" y="346857"/>
                  <a:pt x="511128" y="319523"/>
                </a:cubicBezTo>
                <a:cubicBezTo>
                  <a:pt x="523510" y="359669"/>
                  <a:pt x="482553" y="367357"/>
                  <a:pt x="459693" y="336607"/>
                </a:cubicBezTo>
                <a:cubicBezTo>
                  <a:pt x="465408" y="368211"/>
                  <a:pt x="445405" y="369065"/>
                  <a:pt x="425403" y="353690"/>
                </a:cubicBezTo>
                <a:cubicBezTo>
                  <a:pt x="484458" y="415191"/>
                  <a:pt x="516843" y="478399"/>
                  <a:pt x="523510" y="543316"/>
                </a:cubicBezTo>
                <a:cubicBezTo>
                  <a:pt x="479695" y="553566"/>
                  <a:pt x="328248" y="556983"/>
                  <a:pt x="328248" y="556983"/>
                </a:cubicBezTo>
                <a:cubicBezTo>
                  <a:pt x="328248" y="556983"/>
                  <a:pt x="176800" y="553566"/>
                  <a:pt x="132985" y="543316"/>
                </a:cubicBezTo>
                <a:cubicBezTo>
                  <a:pt x="139653" y="478399"/>
                  <a:pt x="172038" y="415191"/>
                  <a:pt x="231093" y="353690"/>
                </a:cubicBezTo>
                <a:cubicBezTo>
                  <a:pt x="212043" y="369065"/>
                  <a:pt x="192040" y="368211"/>
                  <a:pt x="196803" y="336607"/>
                </a:cubicBezTo>
                <a:cubicBezTo>
                  <a:pt x="172990" y="368211"/>
                  <a:pt x="132033" y="359669"/>
                  <a:pt x="145368" y="319523"/>
                </a:cubicBezTo>
                <a:cubicBezTo>
                  <a:pt x="118698" y="346857"/>
                  <a:pt x="88218" y="332335"/>
                  <a:pt x="104410" y="296460"/>
                </a:cubicBezTo>
                <a:cubicBezTo>
                  <a:pt x="81550" y="311835"/>
                  <a:pt x="41545" y="300732"/>
                  <a:pt x="63453" y="264856"/>
                </a:cubicBezTo>
                <a:cubicBezTo>
                  <a:pt x="-365" y="278523"/>
                  <a:pt x="-13700" y="235815"/>
                  <a:pt x="12970" y="223856"/>
                </a:cubicBezTo>
                <a:cubicBezTo>
                  <a:pt x="135843" y="241793"/>
                  <a:pt x="195850" y="182001"/>
                  <a:pt x="312055" y="199939"/>
                </a:cubicBezTo>
                <a:lnTo>
                  <a:pt x="312055" y="176876"/>
                </a:lnTo>
                <a:cubicBezTo>
                  <a:pt x="292053" y="170043"/>
                  <a:pt x="277765" y="149543"/>
                  <a:pt x="277765" y="126481"/>
                </a:cubicBezTo>
                <a:lnTo>
                  <a:pt x="287381" y="102047"/>
                </a:lnTo>
                <a:lnTo>
                  <a:pt x="286760" y="101628"/>
                </a:lnTo>
                <a:cubicBezTo>
                  <a:pt x="275987" y="90855"/>
                  <a:pt x="269323" y="75972"/>
                  <a:pt x="269323" y="59532"/>
                </a:cubicBezTo>
                <a:cubicBezTo>
                  <a:pt x="269323" y="26653"/>
                  <a:pt x="295976" y="0"/>
                  <a:pt x="328855" y="0"/>
                </a:cubicBezTo>
                <a:close/>
              </a:path>
            </a:pathLst>
          </a:custGeom>
          <a:solidFill>
            <a:schemeClr val="accent3"/>
          </a:solidFill>
          <a:ln w="9525" cap="flat">
            <a:noFill/>
            <a:prstDash val="solid"/>
            <a:miter/>
          </a:ln>
          <a:effectLst>
            <a:outerShdw blurRad="38100" dist="25400" dir="5400000" algn="t" rotWithShape="0">
              <a:prstClr val="black">
                <a:alpha val="40000"/>
              </a:prstClr>
            </a:outerShdw>
          </a:effectLst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zh-CN" altLang="en-US">
              <a:solidFill>
                <a:schemeClr val="tx1"/>
              </a:solidFill>
            </a:endParaRPr>
          </a:p>
        </p:txBody>
      </p:sp>
      <p:sp>
        <p:nvSpPr>
          <p:cNvPr id="118" name="任意多边形: 形状 117">
            <a:extLst>
              <a:ext uri="{FF2B5EF4-FFF2-40B4-BE49-F238E27FC236}">
                <a16:creationId xmlns:a16="http://schemas.microsoft.com/office/drawing/2014/main" id="{084F9AB0-4367-4E5D-90BE-E2548D6E0358}"/>
              </a:ext>
            </a:extLst>
          </p:cNvPr>
          <p:cNvSpPr/>
          <p:nvPr/>
        </p:nvSpPr>
        <p:spPr>
          <a:xfrm>
            <a:off x="460406" y="2604040"/>
            <a:ext cx="1638377" cy="964102"/>
          </a:xfrm>
          <a:custGeom>
            <a:avLst/>
            <a:gdLst>
              <a:gd name="connsiteX0" fmla="*/ 2405707 w 2405707"/>
              <a:gd name="connsiteY0" fmla="*/ 0 h 1244600"/>
              <a:gd name="connsiteX1" fmla="*/ 1186507 w 2405707"/>
              <a:gd name="connsiteY1" fmla="*/ 952500 h 1244600"/>
              <a:gd name="connsiteX2" fmla="*/ 30807 w 2405707"/>
              <a:gd name="connsiteY2" fmla="*/ 1244600 h 1244600"/>
              <a:gd name="connsiteX0" fmla="*/ 2374900 w 2374900"/>
              <a:gd name="connsiteY0" fmla="*/ 0 h 1244600"/>
              <a:gd name="connsiteX1" fmla="*/ 0 w 2374900"/>
              <a:gd name="connsiteY1" fmla="*/ 1244600 h 1244600"/>
              <a:gd name="connsiteX0" fmla="*/ 2446819 w 2446819"/>
              <a:gd name="connsiteY0" fmla="*/ 0 h 1234325"/>
              <a:gd name="connsiteX1" fmla="*/ 0 w 2446819"/>
              <a:gd name="connsiteY1" fmla="*/ 1234325 h 1234325"/>
              <a:gd name="connsiteX0" fmla="*/ 2446819 w 2446819"/>
              <a:gd name="connsiteY0" fmla="*/ 0 h 1234325"/>
              <a:gd name="connsiteX1" fmla="*/ 0 w 2446819"/>
              <a:gd name="connsiteY1" fmla="*/ 1234325 h 1234325"/>
              <a:gd name="connsiteX0" fmla="*/ 2446819 w 2446819"/>
              <a:gd name="connsiteY0" fmla="*/ 0 h 1234325"/>
              <a:gd name="connsiteX1" fmla="*/ 0 w 2446819"/>
              <a:gd name="connsiteY1" fmla="*/ 1234325 h 1234325"/>
              <a:gd name="connsiteX0" fmla="*/ 2446819 w 2446819"/>
              <a:gd name="connsiteY0" fmla="*/ 0 h 1234325"/>
              <a:gd name="connsiteX1" fmla="*/ 0 w 2446819"/>
              <a:gd name="connsiteY1" fmla="*/ 1234325 h 1234325"/>
              <a:gd name="connsiteX0" fmla="*/ 2765317 w 2765317"/>
              <a:gd name="connsiteY0" fmla="*/ 0 h 1799403"/>
              <a:gd name="connsiteX1" fmla="*/ 0 w 2765317"/>
              <a:gd name="connsiteY1" fmla="*/ 1799403 h 1799403"/>
              <a:gd name="connsiteX0" fmla="*/ 2816687 w 2816687"/>
              <a:gd name="connsiteY0" fmla="*/ 0 h 1717210"/>
              <a:gd name="connsiteX1" fmla="*/ 0 w 2816687"/>
              <a:gd name="connsiteY1" fmla="*/ 1717210 h 1717210"/>
              <a:gd name="connsiteX0" fmla="*/ 2816687 w 2816687"/>
              <a:gd name="connsiteY0" fmla="*/ 0 h 1717210"/>
              <a:gd name="connsiteX1" fmla="*/ 0 w 2816687"/>
              <a:gd name="connsiteY1" fmla="*/ 1717210 h 17172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816687" h="1717210">
                <a:moveTo>
                  <a:pt x="2816687" y="0"/>
                </a:moveTo>
                <a:cubicBezTo>
                  <a:pt x="2083275" y="1058714"/>
                  <a:pt x="599849" y="1613992"/>
                  <a:pt x="0" y="1717210"/>
                </a:cubicBezTo>
              </a:path>
            </a:pathLst>
          </a:custGeom>
          <a:noFill/>
          <a:ln w="25400" cap="rnd">
            <a:solidFill>
              <a:schemeClr val="accent4">
                <a:lumMod val="20000"/>
                <a:lumOff val="80000"/>
              </a:scheme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19" name="任意多边形: 形状 118">
            <a:extLst>
              <a:ext uri="{FF2B5EF4-FFF2-40B4-BE49-F238E27FC236}">
                <a16:creationId xmlns:a16="http://schemas.microsoft.com/office/drawing/2014/main" id="{DEDBFB46-CAE6-4F99-8799-F18C081F4764}"/>
              </a:ext>
            </a:extLst>
          </p:cNvPr>
          <p:cNvSpPr/>
          <p:nvPr/>
        </p:nvSpPr>
        <p:spPr>
          <a:xfrm>
            <a:off x="233307" y="3995037"/>
            <a:ext cx="2080906" cy="964102"/>
          </a:xfrm>
          <a:custGeom>
            <a:avLst/>
            <a:gdLst>
              <a:gd name="connsiteX0" fmla="*/ 2405707 w 2405707"/>
              <a:gd name="connsiteY0" fmla="*/ 0 h 1244600"/>
              <a:gd name="connsiteX1" fmla="*/ 1186507 w 2405707"/>
              <a:gd name="connsiteY1" fmla="*/ 952500 h 1244600"/>
              <a:gd name="connsiteX2" fmla="*/ 30807 w 2405707"/>
              <a:gd name="connsiteY2" fmla="*/ 1244600 h 1244600"/>
              <a:gd name="connsiteX0" fmla="*/ 2374900 w 2374900"/>
              <a:gd name="connsiteY0" fmla="*/ 0 h 1244600"/>
              <a:gd name="connsiteX1" fmla="*/ 0 w 2374900"/>
              <a:gd name="connsiteY1" fmla="*/ 1244600 h 1244600"/>
              <a:gd name="connsiteX0" fmla="*/ 2446819 w 2446819"/>
              <a:gd name="connsiteY0" fmla="*/ 0 h 1234325"/>
              <a:gd name="connsiteX1" fmla="*/ 0 w 2446819"/>
              <a:gd name="connsiteY1" fmla="*/ 1234325 h 1234325"/>
              <a:gd name="connsiteX0" fmla="*/ 2446819 w 2446819"/>
              <a:gd name="connsiteY0" fmla="*/ 0 h 1234325"/>
              <a:gd name="connsiteX1" fmla="*/ 0 w 2446819"/>
              <a:gd name="connsiteY1" fmla="*/ 1234325 h 1234325"/>
              <a:gd name="connsiteX0" fmla="*/ 2446819 w 2446819"/>
              <a:gd name="connsiteY0" fmla="*/ 0 h 1234325"/>
              <a:gd name="connsiteX1" fmla="*/ 0 w 2446819"/>
              <a:gd name="connsiteY1" fmla="*/ 1234325 h 1234325"/>
              <a:gd name="connsiteX0" fmla="*/ 2446819 w 2446819"/>
              <a:gd name="connsiteY0" fmla="*/ 0 h 1234325"/>
              <a:gd name="connsiteX1" fmla="*/ 0 w 2446819"/>
              <a:gd name="connsiteY1" fmla="*/ 1234325 h 1234325"/>
              <a:gd name="connsiteX0" fmla="*/ 2710337 w 2710337"/>
              <a:gd name="connsiteY0" fmla="*/ 0 h 1489608"/>
              <a:gd name="connsiteX1" fmla="*/ 0 w 2710337"/>
              <a:gd name="connsiteY1" fmla="*/ 1489608 h 14896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710337" h="1489608">
                <a:moveTo>
                  <a:pt x="2710337" y="0"/>
                </a:moveTo>
                <a:cubicBezTo>
                  <a:pt x="2264601" y="699118"/>
                  <a:pt x="599849" y="1386390"/>
                  <a:pt x="0" y="1489608"/>
                </a:cubicBezTo>
              </a:path>
            </a:pathLst>
          </a:custGeom>
          <a:noFill/>
          <a:ln w="25400" cap="rnd">
            <a:solidFill>
              <a:schemeClr val="accent4">
                <a:lumMod val="20000"/>
                <a:lumOff val="80000"/>
              </a:scheme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20" name="任意多边形: 形状 119">
            <a:extLst>
              <a:ext uri="{FF2B5EF4-FFF2-40B4-BE49-F238E27FC236}">
                <a16:creationId xmlns:a16="http://schemas.microsoft.com/office/drawing/2014/main" id="{B35A61E9-AED4-49B6-A38C-2717668BCA59}"/>
              </a:ext>
            </a:extLst>
          </p:cNvPr>
          <p:cNvSpPr/>
          <p:nvPr/>
        </p:nvSpPr>
        <p:spPr>
          <a:xfrm>
            <a:off x="-14978" y="5300012"/>
            <a:ext cx="2502726" cy="846912"/>
          </a:xfrm>
          <a:custGeom>
            <a:avLst/>
            <a:gdLst>
              <a:gd name="connsiteX0" fmla="*/ 2405707 w 2405707"/>
              <a:gd name="connsiteY0" fmla="*/ 0 h 1244600"/>
              <a:gd name="connsiteX1" fmla="*/ 1186507 w 2405707"/>
              <a:gd name="connsiteY1" fmla="*/ 952500 h 1244600"/>
              <a:gd name="connsiteX2" fmla="*/ 30807 w 2405707"/>
              <a:gd name="connsiteY2" fmla="*/ 1244600 h 1244600"/>
              <a:gd name="connsiteX0" fmla="*/ 2374900 w 2374900"/>
              <a:gd name="connsiteY0" fmla="*/ 0 h 1244600"/>
              <a:gd name="connsiteX1" fmla="*/ 0 w 2374900"/>
              <a:gd name="connsiteY1" fmla="*/ 1244600 h 1244600"/>
              <a:gd name="connsiteX0" fmla="*/ 2446819 w 2446819"/>
              <a:gd name="connsiteY0" fmla="*/ 0 h 1234325"/>
              <a:gd name="connsiteX1" fmla="*/ 0 w 2446819"/>
              <a:gd name="connsiteY1" fmla="*/ 1234325 h 1234325"/>
              <a:gd name="connsiteX0" fmla="*/ 2446819 w 2446819"/>
              <a:gd name="connsiteY0" fmla="*/ 0 h 1234325"/>
              <a:gd name="connsiteX1" fmla="*/ 0 w 2446819"/>
              <a:gd name="connsiteY1" fmla="*/ 1234325 h 1234325"/>
              <a:gd name="connsiteX0" fmla="*/ 2446819 w 2446819"/>
              <a:gd name="connsiteY0" fmla="*/ 0 h 1234325"/>
              <a:gd name="connsiteX1" fmla="*/ 0 w 2446819"/>
              <a:gd name="connsiteY1" fmla="*/ 1234325 h 1234325"/>
              <a:gd name="connsiteX0" fmla="*/ 2446819 w 2446819"/>
              <a:gd name="connsiteY0" fmla="*/ 0 h 1234325"/>
              <a:gd name="connsiteX1" fmla="*/ 0 w 2446819"/>
              <a:gd name="connsiteY1" fmla="*/ 1234325 h 1234325"/>
              <a:gd name="connsiteX0" fmla="*/ 2710337 w 2710337"/>
              <a:gd name="connsiteY0" fmla="*/ 0 h 1489608"/>
              <a:gd name="connsiteX1" fmla="*/ 0 w 2710337"/>
              <a:gd name="connsiteY1" fmla="*/ 1489608 h 14896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710337" h="1489608">
                <a:moveTo>
                  <a:pt x="2710337" y="0"/>
                </a:moveTo>
                <a:cubicBezTo>
                  <a:pt x="2264601" y="699118"/>
                  <a:pt x="599849" y="1386390"/>
                  <a:pt x="0" y="1489608"/>
                </a:cubicBezTo>
              </a:path>
            </a:pathLst>
          </a:custGeom>
          <a:noFill/>
          <a:ln w="25400" cap="rnd">
            <a:solidFill>
              <a:schemeClr val="accent4">
                <a:lumMod val="20000"/>
                <a:lumOff val="80000"/>
              </a:scheme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72484465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底版-渐变">
            <a:extLst>
              <a:ext uri="{FF2B5EF4-FFF2-40B4-BE49-F238E27FC236}">
                <a16:creationId xmlns:a16="http://schemas.microsoft.com/office/drawing/2014/main" id="{FF4155B7-CF3A-438E-96BA-053E2A5884E7}"/>
              </a:ext>
            </a:extLst>
          </p:cNvPr>
          <p:cNvSpPr/>
          <p:nvPr/>
        </p:nvSpPr>
        <p:spPr>
          <a:xfrm>
            <a:off x="-15171" y="0"/>
            <a:ext cx="12206978" cy="6862722"/>
          </a:xfrm>
          <a:prstGeom prst="rect">
            <a:avLst/>
          </a:prstGeom>
          <a:gradFill flip="none" rotWithShape="1">
            <a:gsLst>
              <a:gs pos="75000">
                <a:schemeClr val="accent5">
                  <a:lumMod val="50000"/>
                </a:schemeClr>
              </a:gs>
              <a:gs pos="25000">
                <a:schemeClr val="accent5"/>
              </a:gs>
            </a:gsLst>
            <a:lin ang="5400000" scaled="0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171" name="任意多边形: 形状 170">
            <a:extLst>
              <a:ext uri="{FF2B5EF4-FFF2-40B4-BE49-F238E27FC236}">
                <a16:creationId xmlns:a16="http://schemas.microsoft.com/office/drawing/2014/main" id="{5436E522-AA12-4477-A1A8-63E3AAEBEBDF}"/>
              </a:ext>
            </a:extLst>
          </p:cNvPr>
          <p:cNvSpPr/>
          <p:nvPr/>
        </p:nvSpPr>
        <p:spPr>
          <a:xfrm>
            <a:off x="833232" y="1270000"/>
            <a:ext cx="10555493" cy="5588000"/>
          </a:xfrm>
          <a:custGeom>
            <a:avLst/>
            <a:gdLst>
              <a:gd name="connsiteX0" fmla="*/ 7659096 w 10555493"/>
              <a:gd name="connsiteY0" fmla="*/ 2920431 h 5588000"/>
              <a:gd name="connsiteX1" fmla="*/ 7664790 w 10555493"/>
              <a:gd name="connsiteY1" fmla="*/ 2929683 h 5588000"/>
              <a:gd name="connsiteX2" fmla="*/ 7683872 w 10555493"/>
              <a:gd name="connsiteY2" fmla="*/ 2958304 h 5588000"/>
              <a:gd name="connsiteX3" fmla="*/ 7665984 w 10555493"/>
              <a:gd name="connsiteY3" fmla="*/ 2938032 h 5588000"/>
              <a:gd name="connsiteX4" fmla="*/ 7617636 w 10555493"/>
              <a:gd name="connsiteY4" fmla="*/ 2917874 h 5588000"/>
              <a:gd name="connsiteX5" fmla="*/ 7621861 w 10555493"/>
              <a:gd name="connsiteY5" fmla="*/ 2924913 h 5588000"/>
              <a:gd name="connsiteX6" fmla="*/ 7636170 w 10555493"/>
              <a:gd name="connsiteY6" fmla="*/ 2948763 h 5588000"/>
              <a:gd name="connsiteX7" fmla="*/ 7623052 w 10555493"/>
              <a:gd name="connsiteY7" fmla="*/ 2934453 h 5588000"/>
              <a:gd name="connsiteX8" fmla="*/ 7617964 w 10555493"/>
              <a:gd name="connsiteY8" fmla="*/ 2922237 h 5588000"/>
              <a:gd name="connsiteX9" fmla="*/ 7617092 w 10555493"/>
              <a:gd name="connsiteY9" fmla="*/ 2910603 h 5588000"/>
              <a:gd name="connsiteX10" fmla="*/ 7617636 w 10555493"/>
              <a:gd name="connsiteY10" fmla="*/ 2917874 h 5588000"/>
              <a:gd name="connsiteX11" fmla="*/ 7617092 w 10555493"/>
              <a:gd name="connsiteY11" fmla="*/ 2916966 h 5588000"/>
              <a:gd name="connsiteX12" fmla="*/ 7648824 w 10555493"/>
              <a:gd name="connsiteY12" fmla="*/ 2898914 h 5588000"/>
              <a:gd name="connsiteX13" fmla="*/ 7655252 w 10555493"/>
              <a:gd name="connsiteY13" fmla="*/ 2910603 h 5588000"/>
              <a:gd name="connsiteX14" fmla="*/ 7659096 w 10555493"/>
              <a:gd name="connsiteY14" fmla="*/ 2920431 h 5588000"/>
              <a:gd name="connsiteX15" fmla="*/ 7655252 w 10555493"/>
              <a:gd name="connsiteY15" fmla="*/ 2914180 h 5588000"/>
              <a:gd name="connsiteX16" fmla="*/ 7638292 w 10555493"/>
              <a:gd name="connsiteY16" fmla="*/ 2871384 h 5588000"/>
              <a:gd name="connsiteX17" fmla="*/ 7645709 w 10555493"/>
              <a:gd name="connsiteY17" fmla="*/ 2891521 h 5588000"/>
              <a:gd name="connsiteX18" fmla="*/ 7648824 w 10555493"/>
              <a:gd name="connsiteY18" fmla="*/ 2898914 h 5588000"/>
              <a:gd name="connsiteX19" fmla="*/ 7642134 w 10555493"/>
              <a:gd name="connsiteY19" fmla="*/ 2886752 h 5588000"/>
              <a:gd name="connsiteX20" fmla="*/ 7637231 w 10555493"/>
              <a:gd name="connsiteY20" fmla="*/ 2867141 h 5588000"/>
              <a:gd name="connsiteX21" fmla="*/ 7638292 w 10555493"/>
              <a:gd name="connsiteY21" fmla="*/ 2871384 h 5588000"/>
              <a:gd name="connsiteX22" fmla="*/ 7637364 w 10555493"/>
              <a:gd name="connsiteY22" fmla="*/ 2868864 h 5588000"/>
              <a:gd name="connsiteX23" fmla="*/ 7636170 w 10555493"/>
              <a:gd name="connsiteY23" fmla="*/ 2853361 h 5588000"/>
              <a:gd name="connsiteX24" fmla="*/ 7637231 w 10555493"/>
              <a:gd name="connsiteY24" fmla="*/ 2867141 h 5588000"/>
              <a:gd name="connsiteX25" fmla="*/ 7636170 w 10555493"/>
              <a:gd name="connsiteY25" fmla="*/ 2862900 h 5588000"/>
              <a:gd name="connsiteX26" fmla="*/ 7636170 w 10555493"/>
              <a:gd name="connsiteY26" fmla="*/ 2853361 h 5588000"/>
              <a:gd name="connsiteX27" fmla="*/ 10154801 w 10555493"/>
              <a:gd name="connsiteY27" fmla="*/ 2672095 h 5588000"/>
              <a:gd name="connsiteX28" fmla="*/ 10164340 w 10555493"/>
              <a:gd name="connsiteY28" fmla="*/ 2681636 h 5588000"/>
              <a:gd name="connsiteX29" fmla="*/ 10157185 w 10555493"/>
              <a:gd name="connsiteY29" fmla="*/ 2673883 h 5588000"/>
              <a:gd name="connsiteX30" fmla="*/ 10173882 w 10555493"/>
              <a:gd name="connsiteY30" fmla="*/ 2686406 h 5588000"/>
              <a:gd name="connsiteX31" fmla="*/ 10192964 w 10555493"/>
              <a:gd name="connsiteY31" fmla="*/ 2700716 h 5588000"/>
              <a:gd name="connsiteX32" fmla="*/ 10154801 w 10555493"/>
              <a:gd name="connsiteY32" fmla="*/ 2672095 h 5588000"/>
              <a:gd name="connsiteX33" fmla="*/ 10161670 w 10555493"/>
              <a:gd name="connsiteY33" fmla="*/ 2634698 h 5588000"/>
              <a:gd name="connsiteX34" fmla="*/ 10183425 w 10555493"/>
              <a:gd name="connsiteY34" fmla="*/ 2653015 h 5588000"/>
              <a:gd name="connsiteX35" fmla="*/ 10169113 w 10555493"/>
              <a:gd name="connsiteY35" fmla="*/ 2645861 h 5588000"/>
              <a:gd name="connsiteX36" fmla="*/ 10181270 w 10555493"/>
              <a:gd name="connsiteY36" fmla="*/ 2621318 h 5588000"/>
              <a:gd name="connsiteX37" fmla="*/ 10192964 w 10555493"/>
              <a:gd name="connsiteY37" fmla="*/ 2624394 h 5588000"/>
              <a:gd name="connsiteX38" fmla="*/ 10183425 w 10555493"/>
              <a:gd name="connsiteY38" fmla="*/ 2623202 h 5588000"/>
              <a:gd name="connsiteX39" fmla="*/ 10171637 w 10555493"/>
              <a:gd name="connsiteY39" fmla="*/ 2613731 h 5588000"/>
              <a:gd name="connsiteX40" fmla="*/ 10192964 w 10555493"/>
              <a:gd name="connsiteY40" fmla="*/ 2614853 h 5588000"/>
              <a:gd name="connsiteX41" fmla="*/ 10183425 w 10555493"/>
              <a:gd name="connsiteY41" fmla="*/ 2614853 h 5588000"/>
              <a:gd name="connsiteX42" fmla="*/ 10171975 w 10555493"/>
              <a:gd name="connsiteY42" fmla="*/ 2613899 h 5588000"/>
              <a:gd name="connsiteX43" fmla="*/ 10154801 w 10555493"/>
              <a:gd name="connsiteY43" fmla="*/ 2605314 h 5588000"/>
              <a:gd name="connsiteX44" fmla="*/ 10169113 w 10555493"/>
              <a:gd name="connsiteY44" fmla="*/ 2613661 h 5588000"/>
              <a:gd name="connsiteX45" fmla="*/ 10171975 w 10555493"/>
              <a:gd name="connsiteY45" fmla="*/ 2613899 h 5588000"/>
              <a:gd name="connsiteX46" fmla="*/ 10173882 w 10555493"/>
              <a:gd name="connsiteY46" fmla="*/ 2614853 h 5588000"/>
              <a:gd name="connsiteX47" fmla="*/ 10181270 w 10555493"/>
              <a:gd name="connsiteY47" fmla="*/ 2621318 h 5588000"/>
              <a:gd name="connsiteX48" fmla="*/ 10170304 w 10555493"/>
              <a:gd name="connsiteY48" fmla="*/ 2618432 h 5588000"/>
              <a:gd name="connsiteX49" fmla="*/ 10154801 w 10555493"/>
              <a:gd name="connsiteY49" fmla="*/ 2605314 h 5588000"/>
              <a:gd name="connsiteX50" fmla="*/ 10145261 w 10555493"/>
              <a:gd name="connsiteY50" fmla="*/ 2586232 h 5588000"/>
              <a:gd name="connsiteX51" fmla="*/ 10159570 w 10555493"/>
              <a:gd name="connsiteY51" fmla="*/ 2607699 h 5588000"/>
              <a:gd name="connsiteX52" fmla="*/ 10171637 w 10555493"/>
              <a:gd name="connsiteY52" fmla="*/ 2613731 h 5588000"/>
              <a:gd name="connsiteX53" fmla="*/ 10170304 w 10555493"/>
              <a:gd name="connsiteY53" fmla="*/ 2613661 h 5588000"/>
              <a:gd name="connsiteX54" fmla="*/ 10154801 w 10555493"/>
              <a:gd name="connsiteY54" fmla="*/ 2605314 h 5588000"/>
              <a:gd name="connsiteX55" fmla="*/ 10145261 w 10555493"/>
              <a:gd name="connsiteY55" fmla="*/ 2586232 h 5588000"/>
              <a:gd name="connsiteX56" fmla="*/ 10135722 w 10555493"/>
              <a:gd name="connsiteY56" fmla="*/ 2586232 h 5588000"/>
              <a:gd name="connsiteX57" fmla="*/ 10154801 w 10555493"/>
              <a:gd name="connsiteY57" fmla="*/ 2605314 h 5588000"/>
              <a:gd name="connsiteX58" fmla="*/ 10135722 w 10555493"/>
              <a:gd name="connsiteY58" fmla="*/ 2586234 h 5588000"/>
              <a:gd name="connsiteX59" fmla="*/ 10269291 w 10555493"/>
              <a:gd name="connsiteY59" fmla="*/ 2538540 h 5588000"/>
              <a:gd name="connsiteX60" fmla="*/ 10270478 w 10555493"/>
              <a:gd name="connsiteY60" fmla="*/ 2539724 h 5588000"/>
              <a:gd name="connsiteX61" fmla="*/ 10297908 w 10555493"/>
              <a:gd name="connsiteY61" fmla="*/ 2567152 h 5588000"/>
              <a:gd name="connsiteX62" fmla="*/ 10283596 w 10555493"/>
              <a:gd name="connsiteY62" fmla="*/ 2556421 h 5588000"/>
              <a:gd name="connsiteX63" fmla="*/ 10269281 w 10555493"/>
              <a:gd name="connsiteY63" fmla="*/ 2538530 h 5588000"/>
              <a:gd name="connsiteX64" fmla="*/ 10269284 w 10555493"/>
              <a:gd name="connsiteY64" fmla="*/ 2538532 h 5588000"/>
              <a:gd name="connsiteX65" fmla="*/ 10269291 w 10555493"/>
              <a:gd name="connsiteY65" fmla="*/ 2538540 h 5588000"/>
              <a:gd name="connsiteX66" fmla="*/ 10251328 w 10555493"/>
              <a:gd name="connsiteY66" fmla="*/ 2520576 h 5588000"/>
              <a:gd name="connsiteX67" fmla="*/ 10259745 w 10555493"/>
              <a:gd name="connsiteY67" fmla="*/ 2528992 h 5588000"/>
              <a:gd name="connsiteX68" fmla="*/ 10278827 w 10555493"/>
              <a:gd name="connsiteY68" fmla="*/ 2556421 h 5588000"/>
              <a:gd name="connsiteX69" fmla="*/ 10290893 w 10555493"/>
              <a:gd name="connsiteY69" fmla="*/ 2569240 h 5588000"/>
              <a:gd name="connsiteX70" fmla="*/ 10288366 w 10555493"/>
              <a:gd name="connsiteY70" fmla="*/ 2567152 h 5588000"/>
              <a:gd name="connsiteX71" fmla="*/ 10297908 w 10555493"/>
              <a:gd name="connsiteY71" fmla="*/ 2576693 h 5588000"/>
              <a:gd name="connsiteX72" fmla="*/ 10290893 w 10555493"/>
              <a:gd name="connsiteY72" fmla="*/ 2569240 h 5588000"/>
              <a:gd name="connsiteX73" fmla="*/ 10315793 w 10555493"/>
              <a:gd name="connsiteY73" fmla="*/ 2589811 h 5588000"/>
              <a:gd name="connsiteX74" fmla="*/ 10336065 w 10555493"/>
              <a:gd name="connsiteY74" fmla="*/ 2605314 h 5588000"/>
              <a:gd name="connsiteX75" fmla="*/ 10288366 w 10555493"/>
              <a:gd name="connsiteY75" fmla="*/ 2576693 h 5588000"/>
              <a:gd name="connsiteX76" fmla="*/ 10274054 w 10555493"/>
              <a:gd name="connsiteY76" fmla="*/ 2561190 h 5588000"/>
              <a:gd name="connsiteX77" fmla="*/ 10266319 w 10555493"/>
              <a:gd name="connsiteY77" fmla="*/ 2548939 h 5588000"/>
              <a:gd name="connsiteX78" fmla="*/ 10271072 w 10555493"/>
              <a:gd name="connsiteY78" fmla="*/ 2552543 h 5588000"/>
              <a:gd name="connsiteX79" fmla="*/ 10278823 w 10555493"/>
              <a:gd name="connsiteY79" fmla="*/ 2557612 h 5588000"/>
              <a:gd name="connsiteX80" fmla="*/ 10263324 w 10555493"/>
              <a:gd name="connsiteY80" fmla="*/ 2543301 h 5588000"/>
              <a:gd name="connsiteX81" fmla="*/ 10284787 w 10555493"/>
              <a:gd name="connsiteY81" fmla="*/ 2508718 h 5588000"/>
              <a:gd name="connsiteX82" fmla="*/ 10307448 w 10555493"/>
              <a:gd name="connsiteY82" fmla="*/ 2509911 h 5588000"/>
              <a:gd name="connsiteX83" fmla="*/ 10288366 w 10555493"/>
              <a:gd name="connsiteY83" fmla="*/ 2509911 h 5588000"/>
              <a:gd name="connsiteX84" fmla="*/ 10240667 w 10555493"/>
              <a:gd name="connsiteY84" fmla="*/ 2500370 h 5588000"/>
              <a:gd name="connsiteX85" fmla="*/ 10251328 w 10555493"/>
              <a:gd name="connsiteY85" fmla="*/ 2520576 h 5588000"/>
              <a:gd name="connsiteX86" fmla="*/ 10250206 w 10555493"/>
              <a:gd name="connsiteY86" fmla="*/ 2519451 h 5588000"/>
              <a:gd name="connsiteX87" fmla="*/ 10242435 w 10555493"/>
              <a:gd name="connsiteY87" fmla="*/ 2506028 h 5588000"/>
              <a:gd name="connsiteX88" fmla="*/ 10278353 w 10555493"/>
              <a:gd name="connsiteY88" fmla="*/ 2496119 h 5588000"/>
              <a:gd name="connsiteX89" fmla="*/ 10297908 w 10555493"/>
              <a:gd name="connsiteY89" fmla="*/ 2500370 h 5588000"/>
              <a:gd name="connsiteX90" fmla="*/ 10283596 w 10555493"/>
              <a:gd name="connsiteY90" fmla="*/ 2499177 h 5588000"/>
              <a:gd name="connsiteX91" fmla="*/ 10244596 w 10555493"/>
              <a:gd name="connsiteY91" fmla="*/ 2472313 h 5588000"/>
              <a:gd name="connsiteX92" fmla="*/ 10250206 w 10555493"/>
              <a:gd name="connsiteY92" fmla="*/ 2476520 h 5588000"/>
              <a:gd name="connsiteX93" fmla="*/ 10269284 w 10555493"/>
              <a:gd name="connsiteY93" fmla="*/ 2490831 h 5588000"/>
              <a:gd name="connsiteX94" fmla="*/ 10278353 w 10555493"/>
              <a:gd name="connsiteY94" fmla="*/ 2496119 h 5588000"/>
              <a:gd name="connsiteX95" fmla="*/ 10270478 w 10555493"/>
              <a:gd name="connsiteY95" fmla="*/ 2494408 h 5588000"/>
              <a:gd name="connsiteX96" fmla="*/ 10250206 w 10555493"/>
              <a:gd name="connsiteY96" fmla="*/ 2481290 h 5588000"/>
              <a:gd name="connsiteX97" fmla="*/ 10231124 w 10555493"/>
              <a:gd name="connsiteY97" fmla="*/ 2462210 h 5588000"/>
              <a:gd name="connsiteX98" fmla="*/ 10244242 w 10555493"/>
              <a:gd name="connsiteY98" fmla="*/ 2471749 h 5588000"/>
              <a:gd name="connsiteX99" fmla="*/ 10244596 w 10555493"/>
              <a:gd name="connsiteY99" fmla="*/ 2472313 h 5588000"/>
              <a:gd name="connsiteX100" fmla="*/ 9250094 w 10555493"/>
              <a:gd name="connsiteY100" fmla="*/ 2407307 h 5588000"/>
              <a:gd name="connsiteX101" fmla="*/ 9257761 w 10555493"/>
              <a:gd name="connsiteY101" fmla="*/ 2409353 h 5588000"/>
              <a:gd name="connsiteX102" fmla="*/ 9253245 w 10555493"/>
              <a:gd name="connsiteY102" fmla="*/ 2408547 h 5588000"/>
              <a:gd name="connsiteX103" fmla="*/ 9219854 w 10555493"/>
              <a:gd name="connsiteY103" fmla="*/ 2395427 h 5588000"/>
              <a:gd name="connsiteX104" fmla="*/ 9250094 w 10555493"/>
              <a:gd name="connsiteY104" fmla="*/ 2407307 h 5588000"/>
              <a:gd name="connsiteX105" fmla="*/ 9241321 w 10555493"/>
              <a:gd name="connsiteY105" fmla="*/ 2404968 h 5588000"/>
              <a:gd name="connsiteX106" fmla="*/ 9219854 w 10555493"/>
              <a:gd name="connsiteY106" fmla="*/ 2395427 h 5588000"/>
              <a:gd name="connsiteX107" fmla="*/ 9219854 w 10555493"/>
              <a:gd name="connsiteY107" fmla="*/ 2300025 h 5588000"/>
              <a:gd name="connsiteX108" fmla="*/ 9222716 w 10555493"/>
              <a:gd name="connsiteY108" fmla="*/ 2305749 h 5588000"/>
              <a:gd name="connsiteX109" fmla="*/ 9221048 w 10555493"/>
              <a:gd name="connsiteY109" fmla="*/ 2304795 h 5588000"/>
              <a:gd name="connsiteX110" fmla="*/ 9219854 w 10555493"/>
              <a:gd name="connsiteY110" fmla="*/ 2300025 h 5588000"/>
              <a:gd name="connsiteX111" fmla="*/ 5308343 w 10555493"/>
              <a:gd name="connsiteY111" fmla="*/ 2290484 h 5588000"/>
              <a:gd name="connsiteX112" fmla="*/ 5336967 w 10555493"/>
              <a:gd name="connsiteY112" fmla="*/ 2300025 h 5588000"/>
              <a:gd name="connsiteX113" fmla="*/ 5308343 w 10555493"/>
              <a:gd name="connsiteY113" fmla="*/ 2290484 h 5588000"/>
              <a:gd name="connsiteX114" fmla="*/ 5384666 w 10555493"/>
              <a:gd name="connsiteY114" fmla="*/ 2261864 h 5588000"/>
              <a:gd name="connsiteX115" fmla="*/ 5365585 w 10555493"/>
              <a:gd name="connsiteY115" fmla="*/ 2271404 h 5588000"/>
              <a:gd name="connsiteX116" fmla="*/ 5384666 w 10555493"/>
              <a:gd name="connsiteY116" fmla="*/ 2261864 h 5588000"/>
              <a:gd name="connsiteX117" fmla="*/ 5279725 w 10555493"/>
              <a:gd name="connsiteY117" fmla="*/ 2261864 h 5588000"/>
              <a:gd name="connsiteX118" fmla="*/ 5308343 w 10555493"/>
              <a:gd name="connsiteY118" fmla="*/ 2271404 h 5588000"/>
              <a:gd name="connsiteX119" fmla="*/ 5298804 w 10555493"/>
              <a:gd name="connsiteY119" fmla="*/ 2271404 h 5588000"/>
              <a:gd name="connsiteX120" fmla="*/ 5279725 w 10555493"/>
              <a:gd name="connsiteY120" fmla="*/ 2261864 h 5588000"/>
              <a:gd name="connsiteX121" fmla="*/ 5270183 w 10555493"/>
              <a:gd name="connsiteY121" fmla="*/ 2261864 h 5588000"/>
              <a:gd name="connsiteX122" fmla="*/ 5279725 w 10555493"/>
              <a:gd name="connsiteY122" fmla="*/ 2271404 h 5588000"/>
              <a:gd name="connsiteX123" fmla="*/ 5270183 w 10555493"/>
              <a:gd name="connsiteY123" fmla="*/ 2261864 h 5588000"/>
              <a:gd name="connsiteX124" fmla="*/ 5263820 w 10555493"/>
              <a:gd name="connsiteY124" fmla="*/ 2257889 h 5588000"/>
              <a:gd name="connsiteX125" fmla="*/ 5270183 w 10555493"/>
              <a:gd name="connsiteY125" fmla="*/ 2261864 h 5588000"/>
              <a:gd name="connsiteX126" fmla="*/ 5265410 w 10555493"/>
              <a:gd name="connsiteY126" fmla="*/ 2260671 h 5588000"/>
              <a:gd name="connsiteX127" fmla="*/ 5296987 w 10555493"/>
              <a:gd name="connsiteY127" fmla="*/ 2249143 h 5588000"/>
              <a:gd name="connsiteX128" fmla="*/ 5302382 w 10555493"/>
              <a:gd name="connsiteY128" fmla="*/ 2251131 h 5588000"/>
              <a:gd name="connsiteX129" fmla="*/ 5317882 w 10555493"/>
              <a:gd name="connsiteY129" fmla="*/ 2252323 h 5588000"/>
              <a:gd name="connsiteX130" fmla="*/ 5313112 w 10555493"/>
              <a:gd name="connsiteY130" fmla="*/ 2252323 h 5588000"/>
              <a:gd name="connsiteX131" fmla="*/ 5309534 w 10555493"/>
              <a:gd name="connsiteY131" fmla="*/ 2252323 h 5588000"/>
              <a:gd name="connsiteX132" fmla="*/ 5308343 w 10555493"/>
              <a:gd name="connsiteY132" fmla="*/ 2252323 h 5588000"/>
              <a:gd name="connsiteX133" fmla="*/ 5307149 w 10555493"/>
              <a:gd name="connsiteY133" fmla="*/ 2252323 h 5588000"/>
              <a:gd name="connsiteX134" fmla="*/ 5303573 w 10555493"/>
              <a:gd name="connsiteY134" fmla="*/ 2252323 h 5588000"/>
              <a:gd name="connsiteX135" fmla="*/ 5299994 w 10555493"/>
              <a:gd name="connsiteY135" fmla="*/ 2252323 h 5588000"/>
              <a:gd name="connsiteX136" fmla="*/ 5298804 w 10555493"/>
              <a:gd name="connsiteY136" fmla="*/ 2252323 h 5588000"/>
              <a:gd name="connsiteX137" fmla="*/ 10297908 w 10555493"/>
              <a:gd name="connsiteY137" fmla="*/ 2242784 h 5588000"/>
              <a:gd name="connsiteX138" fmla="*/ 10259745 w 10555493"/>
              <a:gd name="connsiteY138" fmla="*/ 2252323 h 5588000"/>
              <a:gd name="connsiteX139" fmla="*/ 10297908 w 10555493"/>
              <a:gd name="connsiteY139" fmla="*/ 2242784 h 5588000"/>
              <a:gd name="connsiteX140" fmla="*/ 5394205 w 10555493"/>
              <a:gd name="connsiteY140" fmla="*/ 2242784 h 5588000"/>
              <a:gd name="connsiteX141" fmla="*/ 5384666 w 10555493"/>
              <a:gd name="connsiteY141" fmla="*/ 2261864 h 5588000"/>
              <a:gd name="connsiteX142" fmla="*/ 5356045 w 10555493"/>
              <a:gd name="connsiteY142" fmla="*/ 2271404 h 5588000"/>
              <a:gd name="connsiteX143" fmla="*/ 5346506 w 10555493"/>
              <a:gd name="connsiteY143" fmla="*/ 2271404 h 5588000"/>
              <a:gd name="connsiteX144" fmla="*/ 5340543 w 10555493"/>
              <a:gd name="connsiteY144" fmla="*/ 2271404 h 5588000"/>
              <a:gd name="connsiteX145" fmla="*/ 5327424 w 10555493"/>
              <a:gd name="connsiteY145" fmla="*/ 2271404 h 5588000"/>
              <a:gd name="connsiteX146" fmla="*/ 5308343 w 10555493"/>
              <a:gd name="connsiteY146" fmla="*/ 2261864 h 5588000"/>
              <a:gd name="connsiteX147" fmla="*/ 5298804 w 10555493"/>
              <a:gd name="connsiteY147" fmla="*/ 2261864 h 5588000"/>
              <a:gd name="connsiteX148" fmla="*/ 5289264 w 10555493"/>
              <a:gd name="connsiteY148" fmla="*/ 2252323 h 5588000"/>
              <a:gd name="connsiteX149" fmla="*/ 5290455 w 10555493"/>
              <a:gd name="connsiteY149" fmla="*/ 2252323 h 5588000"/>
              <a:gd name="connsiteX150" fmla="*/ 5294034 w 10555493"/>
              <a:gd name="connsiteY150" fmla="*/ 2252323 h 5588000"/>
              <a:gd name="connsiteX151" fmla="*/ 5298804 w 10555493"/>
              <a:gd name="connsiteY151" fmla="*/ 2252323 h 5588000"/>
              <a:gd name="connsiteX152" fmla="*/ 5317882 w 10555493"/>
              <a:gd name="connsiteY152" fmla="*/ 2261864 h 5588000"/>
              <a:gd name="connsiteX153" fmla="*/ 5321461 w 10555493"/>
              <a:gd name="connsiteY153" fmla="*/ 2261864 h 5588000"/>
              <a:gd name="connsiteX154" fmla="*/ 5336967 w 10555493"/>
              <a:gd name="connsiteY154" fmla="*/ 2261864 h 5588000"/>
              <a:gd name="connsiteX155" fmla="*/ 5356045 w 10555493"/>
              <a:gd name="connsiteY155" fmla="*/ 2261864 h 5588000"/>
              <a:gd name="connsiteX156" fmla="*/ 5365585 w 10555493"/>
              <a:gd name="connsiteY156" fmla="*/ 2261864 h 5588000"/>
              <a:gd name="connsiteX157" fmla="*/ 5375124 w 10555493"/>
              <a:gd name="connsiteY157" fmla="*/ 2261864 h 5588000"/>
              <a:gd name="connsiteX158" fmla="*/ 5384666 w 10555493"/>
              <a:gd name="connsiteY158" fmla="*/ 2252323 h 5588000"/>
              <a:gd name="connsiteX159" fmla="*/ 5394205 w 10555493"/>
              <a:gd name="connsiteY159" fmla="*/ 2242784 h 5588000"/>
              <a:gd name="connsiteX160" fmla="*/ 5375124 w 10555493"/>
              <a:gd name="connsiteY160" fmla="*/ 2242784 h 5588000"/>
              <a:gd name="connsiteX161" fmla="*/ 5365585 w 10555493"/>
              <a:gd name="connsiteY161" fmla="*/ 2252323 h 5588000"/>
              <a:gd name="connsiteX162" fmla="*/ 5356045 w 10555493"/>
              <a:gd name="connsiteY162" fmla="*/ 2252323 h 5588000"/>
              <a:gd name="connsiteX163" fmla="*/ 5375124 w 10555493"/>
              <a:gd name="connsiteY163" fmla="*/ 2242784 h 5588000"/>
              <a:gd name="connsiteX164" fmla="*/ 5279725 w 10555493"/>
              <a:gd name="connsiteY164" fmla="*/ 2242784 h 5588000"/>
              <a:gd name="connsiteX165" fmla="*/ 5289264 w 10555493"/>
              <a:gd name="connsiteY165" fmla="*/ 2242784 h 5588000"/>
              <a:gd name="connsiteX166" fmla="*/ 5294034 w 10555493"/>
              <a:gd name="connsiteY166" fmla="*/ 2243976 h 5588000"/>
              <a:gd name="connsiteX167" fmla="*/ 5296987 w 10555493"/>
              <a:gd name="connsiteY167" fmla="*/ 2249143 h 5588000"/>
              <a:gd name="connsiteX168" fmla="*/ 5251101 w 10555493"/>
              <a:gd name="connsiteY168" fmla="*/ 2242784 h 5588000"/>
              <a:gd name="connsiteX169" fmla="*/ 5260640 w 10555493"/>
              <a:gd name="connsiteY169" fmla="*/ 2242784 h 5588000"/>
              <a:gd name="connsiteX170" fmla="*/ 5261834 w 10555493"/>
              <a:gd name="connsiteY170" fmla="*/ 2242784 h 5588000"/>
              <a:gd name="connsiteX171" fmla="*/ 5265410 w 10555493"/>
              <a:gd name="connsiteY171" fmla="*/ 2242784 h 5588000"/>
              <a:gd name="connsiteX172" fmla="*/ 5270183 w 10555493"/>
              <a:gd name="connsiteY172" fmla="*/ 2242784 h 5588000"/>
              <a:gd name="connsiteX173" fmla="*/ 5279725 w 10555493"/>
              <a:gd name="connsiteY173" fmla="*/ 2252323 h 5588000"/>
              <a:gd name="connsiteX174" fmla="*/ 5298804 w 10555493"/>
              <a:gd name="connsiteY174" fmla="*/ 2261864 h 5588000"/>
              <a:gd name="connsiteX175" fmla="*/ 5327424 w 10555493"/>
              <a:gd name="connsiteY175" fmla="*/ 2271404 h 5588000"/>
              <a:gd name="connsiteX176" fmla="*/ 5289264 w 10555493"/>
              <a:gd name="connsiteY176" fmla="*/ 2261864 h 5588000"/>
              <a:gd name="connsiteX177" fmla="*/ 5279725 w 10555493"/>
              <a:gd name="connsiteY177" fmla="*/ 2261864 h 5588000"/>
              <a:gd name="connsiteX178" fmla="*/ 5278531 w 10555493"/>
              <a:gd name="connsiteY178" fmla="*/ 2261864 h 5588000"/>
              <a:gd name="connsiteX179" fmla="*/ 5274952 w 10555493"/>
              <a:gd name="connsiteY179" fmla="*/ 2261864 h 5588000"/>
              <a:gd name="connsiteX180" fmla="*/ 5270183 w 10555493"/>
              <a:gd name="connsiteY180" fmla="*/ 2261864 h 5588000"/>
              <a:gd name="connsiteX181" fmla="*/ 5260640 w 10555493"/>
              <a:gd name="connsiteY181" fmla="*/ 2252323 h 5588000"/>
              <a:gd name="connsiteX182" fmla="*/ 5263820 w 10555493"/>
              <a:gd name="connsiteY182" fmla="*/ 2257889 h 5588000"/>
              <a:gd name="connsiteX183" fmla="*/ 5260640 w 10555493"/>
              <a:gd name="connsiteY183" fmla="*/ 2255901 h 5588000"/>
              <a:gd name="connsiteX184" fmla="*/ 5251101 w 10555493"/>
              <a:gd name="connsiteY184" fmla="*/ 2242784 h 5588000"/>
              <a:gd name="connsiteX185" fmla="*/ 5379897 w 10555493"/>
              <a:gd name="connsiteY185" fmla="*/ 2238014 h 5588000"/>
              <a:gd name="connsiteX186" fmla="*/ 5375124 w 10555493"/>
              <a:gd name="connsiteY186" fmla="*/ 2242784 h 5588000"/>
              <a:gd name="connsiteX187" fmla="*/ 5365585 w 10555493"/>
              <a:gd name="connsiteY187" fmla="*/ 2242784 h 5588000"/>
              <a:gd name="connsiteX188" fmla="*/ 5379897 w 10555493"/>
              <a:gd name="connsiteY188" fmla="*/ 2238014 h 5588000"/>
              <a:gd name="connsiteX189" fmla="*/ 5394205 w 10555493"/>
              <a:gd name="connsiteY189" fmla="*/ 2233243 h 5588000"/>
              <a:gd name="connsiteX190" fmla="*/ 5375124 w 10555493"/>
              <a:gd name="connsiteY190" fmla="*/ 2242784 h 5588000"/>
              <a:gd name="connsiteX191" fmla="*/ 5379897 w 10555493"/>
              <a:gd name="connsiteY191" fmla="*/ 2241591 h 5588000"/>
              <a:gd name="connsiteX192" fmla="*/ 5382421 w 10555493"/>
              <a:gd name="connsiteY192" fmla="*/ 2237172 h 5588000"/>
              <a:gd name="connsiteX193" fmla="*/ 5384666 w 10555493"/>
              <a:gd name="connsiteY193" fmla="*/ 2233243 h 5588000"/>
              <a:gd name="connsiteX194" fmla="*/ 5382421 w 10555493"/>
              <a:gd name="connsiteY194" fmla="*/ 2237172 h 5588000"/>
              <a:gd name="connsiteX195" fmla="*/ 5379897 w 10555493"/>
              <a:gd name="connsiteY195" fmla="*/ 2238014 h 5588000"/>
              <a:gd name="connsiteX196" fmla="*/ 5384666 w 10555493"/>
              <a:gd name="connsiteY196" fmla="*/ 2233243 h 5588000"/>
              <a:gd name="connsiteX197" fmla="*/ 5241562 w 10555493"/>
              <a:gd name="connsiteY197" fmla="*/ 2233243 h 5588000"/>
              <a:gd name="connsiteX198" fmla="*/ 5251101 w 10555493"/>
              <a:gd name="connsiteY198" fmla="*/ 2242784 h 5588000"/>
              <a:gd name="connsiteX199" fmla="*/ 5241562 w 10555493"/>
              <a:gd name="connsiteY199" fmla="*/ 2233243 h 5588000"/>
              <a:gd name="connsiteX200" fmla="*/ 5358547 w 10555493"/>
              <a:gd name="connsiteY200" fmla="*/ 2228864 h 5588000"/>
              <a:gd name="connsiteX201" fmla="*/ 5356045 w 10555493"/>
              <a:gd name="connsiteY201" fmla="*/ 2233243 h 5588000"/>
              <a:gd name="connsiteX202" fmla="*/ 5354851 w 10555493"/>
              <a:gd name="connsiteY202" fmla="*/ 2233243 h 5588000"/>
              <a:gd name="connsiteX203" fmla="*/ 5347700 w 10555493"/>
              <a:gd name="connsiteY203" fmla="*/ 2233243 h 5588000"/>
              <a:gd name="connsiteX204" fmla="*/ 5346506 w 10555493"/>
              <a:gd name="connsiteY204" fmla="*/ 2233243 h 5588000"/>
              <a:gd name="connsiteX205" fmla="*/ 5351276 w 10555493"/>
              <a:gd name="connsiteY205" fmla="*/ 2232050 h 5588000"/>
              <a:gd name="connsiteX206" fmla="*/ 5351668 w 10555493"/>
              <a:gd name="connsiteY206" fmla="*/ 2231366 h 5588000"/>
              <a:gd name="connsiteX207" fmla="*/ 5365585 w 10555493"/>
              <a:gd name="connsiteY207" fmla="*/ 2223702 h 5588000"/>
              <a:gd name="connsiteX208" fmla="*/ 5359624 w 10555493"/>
              <a:gd name="connsiteY208" fmla="*/ 2228473 h 5588000"/>
              <a:gd name="connsiteX209" fmla="*/ 5358547 w 10555493"/>
              <a:gd name="connsiteY209" fmla="*/ 2228864 h 5588000"/>
              <a:gd name="connsiteX210" fmla="*/ 5360815 w 10555493"/>
              <a:gd name="connsiteY210" fmla="*/ 2224894 h 5588000"/>
              <a:gd name="connsiteX211" fmla="*/ 5365585 w 10555493"/>
              <a:gd name="connsiteY211" fmla="*/ 2223702 h 5588000"/>
              <a:gd name="connsiteX212" fmla="*/ 5365585 w 10555493"/>
              <a:gd name="connsiteY212" fmla="*/ 2223702 h 5588000"/>
              <a:gd name="connsiteX213" fmla="*/ 5356045 w 10555493"/>
              <a:gd name="connsiteY213" fmla="*/ 2233243 h 5588000"/>
              <a:gd name="connsiteX214" fmla="*/ 5365585 w 10555493"/>
              <a:gd name="connsiteY214" fmla="*/ 2223702 h 5588000"/>
              <a:gd name="connsiteX215" fmla="*/ 5356045 w 10555493"/>
              <a:gd name="connsiteY215" fmla="*/ 2223702 h 5588000"/>
              <a:gd name="connsiteX216" fmla="*/ 5351668 w 10555493"/>
              <a:gd name="connsiteY216" fmla="*/ 2231366 h 5588000"/>
              <a:gd name="connsiteX217" fmla="*/ 5346506 w 10555493"/>
              <a:gd name="connsiteY217" fmla="*/ 2233243 h 5588000"/>
              <a:gd name="connsiteX218" fmla="*/ 5356045 w 10555493"/>
              <a:gd name="connsiteY218" fmla="*/ 2223702 h 5588000"/>
              <a:gd name="connsiteX219" fmla="*/ 5260640 w 10555493"/>
              <a:gd name="connsiteY219" fmla="*/ 2223702 h 5588000"/>
              <a:gd name="connsiteX220" fmla="*/ 5279725 w 10555493"/>
              <a:gd name="connsiteY220" fmla="*/ 2233243 h 5588000"/>
              <a:gd name="connsiteX221" fmla="*/ 5260640 w 10555493"/>
              <a:gd name="connsiteY221" fmla="*/ 2223702 h 5588000"/>
              <a:gd name="connsiteX222" fmla="*/ 5371655 w 10555493"/>
              <a:gd name="connsiteY222" fmla="*/ 2220233 h 5588000"/>
              <a:gd name="connsiteX223" fmla="*/ 5370354 w 10555493"/>
              <a:gd name="connsiteY223" fmla="*/ 2222509 h 5588000"/>
              <a:gd name="connsiteX224" fmla="*/ 5365585 w 10555493"/>
              <a:gd name="connsiteY224" fmla="*/ 2223702 h 5588000"/>
              <a:gd name="connsiteX225" fmla="*/ 5394205 w 10555493"/>
              <a:gd name="connsiteY225" fmla="*/ 2214163 h 5588000"/>
              <a:gd name="connsiteX226" fmla="*/ 5394205 w 10555493"/>
              <a:gd name="connsiteY226" fmla="*/ 2223702 h 5588000"/>
              <a:gd name="connsiteX227" fmla="*/ 5384666 w 10555493"/>
              <a:gd name="connsiteY227" fmla="*/ 2233243 h 5588000"/>
              <a:gd name="connsiteX228" fmla="*/ 5365585 w 10555493"/>
              <a:gd name="connsiteY228" fmla="*/ 2242784 h 5588000"/>
              <a:gd name="connsiteX229" fmla="*/ 5360815 w 10555493"/>
              <a:gd name="connsiteY229" fmla="*/ 2242784 h 5588000"/>
              <a:gd name="connsiteX230" fmla="*/ 5356045 w 10555493"/>
              <a:gd name="connsiteY230" fmla="*/ 2242784 h 5588000"/>
              <a:gd name="connsiteX231" fmla="*/ 5350082 w 10555493"/>
              <a:gd name="connsiteY231" fmla="*/ 2242784 h 5588000"/>
              <a:gd name="connsiteX232" fmla="*/ 5336967 w 10555493"/>
              <a:gd name="connsiteY232" fmla="*/ 2242784 h 5588000"/>
              <a:gd name="connsiteX233" fmla="*/ 5356045 w 10555493"/>
              <a:gd name="connsiteY233" fmla="*/ 2233243 h 5588000"/>
              <a:gd name="connsiteX234" fmla="*/ 5365585 w 10555493"/>
              <a:gd name="connsiteY234" fmla="*/ 2233243 h 5588000"/>
              <a:gd name="connsiteX235" fmla="*/ 5375124 w 10555493"/>
              <a:gd name="connsiteY235" fmla="*/ 2233243 h 5588000"/>
              <a:gd name="connsiteX236" fmla="*/ 5384666 w 10555493"/>
              <a:gd name="connsiteY236" fmla="*/ 2223702 h 5588000"/>
              <a:gd name="connsiteX237" fmla="*/ 5394205 w 10555493"/>
              <a:gd name="connsiteY237" fmla="*/ 2214163 h 5588000"/>
              <a:gd name="connsiteX238" fmla="*/ 5375124 w 10555493"/>
              <a:gd name="connsiteY238" fmla="*/ 2214163 h 5588000"/>
              <a:gd name="connsiteX239" fmla="*/ 5365585 w 10555493"/>
              <a:gd name="connsiteY239" fmla="*/ 2223702 h 5588000"/>
              <a:gd name="connsiteX240" fmla="*/ 5375124 w 10555493"/>
              <a:gd name="connsiteY240" fmla="*/ 2214163 h 5588000"/>
              <a:gd name="connsiteX241" fmla="*/ 5375124 w 10555493"/>
              <a:gd name="connsiteY241" fmla="*/ 2214163 h 5588000"/>
              <a:gd name="connsiteX242" fmla="*/ 5373930 w 10555493"/>
              <a:gd name="connsiteY242" fmla="*/ 2218932 h 5588000"/>
              <a:gd name="connsiteX243" fmla="*/ 5371655 w 10555493"/>
              <a:gd name="connsiteY243" fmla="*/ 2220233 h 5588000"/>
              <a:gd name="connsiteX244" fmla="*/ 5203399 w 10555493"/>
              <a:gd name="connsiteY244" fmla="*/ 2214163 h 5588000"/>
              <a:gd name="connsiteX245" fmla="*/ 5222483 w 10555493"/>
              <a:gd name="connsiteY245" fmla="*/ 2223702 h 5588000"/>
              <a:gd name="connsiteX246" fmla="*/ 5232023 w 10555493"/>
              <a:gd name="connsiteY246" fmla="*/ 2223702 h 5588000"/>
              <a:gd name="connsiteX247" fmla="*/ 5251101 w 10555493"/>
              <a:gd name="connsiteY247" fmla="*/ 2223702 h 5588000"/>
              <a:gd name="connsiteX248" fmla="*/ 5260640 w 10555493"/>
              <a:gd name="connsiteY248" fmla="*/ 2233243 h 5588000"/>
              <a:gd name="connsiteX249" fmla="*/ 5251101 w 10555493"/>
              <a:gd name="connsiteY249" fmla="*/ 2233243 h 5588000"/>
              <a:gd name="connsiteX250" fmla="*/ 5242756 w 10555493"/>
              <a:gd name="connsiteY250" fmla="*/ 2233243 h 5588000"/>
              <a:gd name="connsiteX251" fmla="*/ 5241562 w 10555493"/>
              <a:gd name="connsiteY251" fmla="*/ 2233243 h 5588000"/>
              <a:gd name="connsiteX252" fmla="*/ 5236792 w 10555493"/>
              <a:gd name="connsiteY252" fmla="*/ 2233243 h 5588000"/>
              <a:gd name="connsiteX253" fmla="*/ 5232023 w 10555493"/>
              <a:gd name="connsiteY253" fmla="*/ 2233243 h 5588000"/>
              <a:gd name="connsiteX254" fmla="*/ 5212941 w 10555493"/>
              <a:gd name="connsiteY254" fmla="*/ 2223702 h 5588000"/>
              <a:gd name="connsiteX255" fmla="*/ 5203399 w 10555493"/>
              <a:gd name="connsiteY255" fmla="*/ 2214163 h 5588000"/>
              <a:gd name="connsiteX256" fmla="*/ 10278823 w 10555493"/>
              <a:gd name="connsiteY256" fmla="*/ 2185542 h 5588000"/>
              <a:gd name="connsiteX257" fmla="*/ 10250206 w 10555493"/>
              <a:gd name="connsiteY257" fmla="*/ 2195083 h 5588000"/>
              <a:gd name="connsiteX258" fmla="*/ 10278823 w 10555493"/>
              <a:gd name="connsiteY258" fmla="*/ 2185542 h 5588000"/>
              <a:gd name="connsiteX259" fmla="*/ 10269284 w 10555493"/>
              <a:gd name="connsiteY259" fmla="*/ 2185542 h 5588000"/>
              <a:gd name="connsiteX260" fmla="*/ 10256075 w 10555493"/>
              <a:gd name="connsiteY260" fmla="*/ 2189947 h 5588000"/>
              <a:gd name="connsiteX261" fmla="*/ 10259745 w 10555493"/>
              <a:gd name="connsiteY261" fmla="*/ 2186734 h 5588000"/>
              <a:gd name="connsiteX262" fmla="*/ 10269284 w 10555493"/>
              <a:gd name="connsiteY262" fmla="*/ 2185542 h 5588000"/>
              <a:gd name="connsiteX263" fmla="*/ 7870789 w 10555493"/>
              <a:gd name="connsiteY263" fmla="*/ 2158687 h 5588000"/>
              <a:gd name="connsiteX264" fmla="*/ 7884218 w 10555493"/>
              <a:gd name="connsiteY264" fmla="*/ 2162883 h 5588000"/>
              <a:gd name="connsiteX265" fmla="*/ 7903300 w 10555493"/>
              <a:gd name="connsiteY265" fmla="*/ 2176001 h 5588000"/>
              <a:gd name="connsiteX266" fmla="*/ 7884215 w 10555493"/>
              <a:gd name="connsiteY266" fmla="*/ 2166460 h 5588000"/>
              <a:gd name="connsiteX267" fmla="*/ 7874676 w 10555493"/>
              <a:gd name="connsiteY267" fmla="*/ 2165268 h 5588000"/>
              <a:gd name="connsiteX268" fmla="*/ 7873615 w 10555493"/>
              <a:gd name="connsiteY268" fmla="*/ 2164341 h 5588000"/>
              <a:gd name="connsiteX269" fmla="*/ 7865137 w 10555493"/>
              <a:gd name="connsiteY269" fmla="*/ 2156921 h 5588000"/>
              <a:gd name="connsiteX270" fmla="*/ 7873615 w 10555493"/>
              <a:gd name="connsiteY270" fmla="*/ 2164341 h 5588000"/>
              <a:gd name="connsiteX271" fmla="*/ 7874676 w 10555493"/>
              <a:gd name="connsiteY271" fmla="*/ 2166460 h 5588000"/>
              <a:gd name="connsiteX272" fmla="*/ 7865137 w 10555493"/>
              <a:gd name="connsiteY272" fmla="*/ 2156921 h 5588000"/>
              <a:gd name="connsiteX273" fmla="*/ 7893758 w 10555493"/>
              <a:gd name="connsiteY273" fmla="*/ 2147380 h 5588000"/>
              <a:gd name="connsiteX274" fmla="*/ 7912840 w 10555493"/>
              <a:gd name="connsiteY274" fmla="*/ 2166460 h 5588000"/>
              <a:gd name="connsiteX275" fmla="*/ 7893758 w 10555493"/>
              <a:gd name="connsiteY275" fmla="*/ 2147380 h 5588000"/>
              <a:gd name="connsiteX276" fmla="*/ 7855598 w 10555493"/>
              <a:gd name="connsiteY276" fmla="*/ 2147380 h 5588000"/>
              <a:gd name="connsiteX277" fmla="*/ 7867044 w 10555493"/>
              <a:gd name="connsiteY277" fmla="*/ 2151197 h 5588000"/>
              <a:gd name="connsiteX278" fmla="*/ 7869906 w 10555493"/>
              <a:gd name="connsiteY278" fmla="*/ 2156921 h 5588000"/>
              <a:gd name="connsiteX279" fmla="*/ 7870789 w 10555493"/>
              <a:gd name="connsiteY279" fmla="*/ 2158687 h 5588000"/>
              <a:gd name="connsiteX280" fmla="*/ 7865137 w 10555493"/>
              <a:gd name="connsiteY280" fmla="*/ 2156921 h 5588000"/>
              <a:gd name="connsiteX281" fmla="*/ 7859686 w 10555493"/>
              <a:gd name="connsiteY281" fmla="*/ 2153806 h 5588000"/>
              <a:gd name="connsiteX282" fmla="*/ 7884215 w 10555493"/>
              <a:gd name="connsiteY282" fmla="*/ 2109220 h 5588000"/>
              <a:gd name="connsiteX283" fmla="*/ 7865137 w 10555493"/>
              <a:gd name="connsiteY283" fmla="*/ 2113989 h 5588000"/>
              <a:gd name="connsiteX284" fmla="*/ 7862752 w 10555493"/>
              <a:gd name="connsiteY284" fmla="*/ 2114587 h 5588000"/>
              <a:gd name="connsiteX285" fmla="*/ 7869906 w 10555493"/>
              <a:gd name="connsiteY285" fmla="*/ 2110413 h 5588000"/>
              <a:gd name="connsiteX286" fmla="*/ 7884215 w 10555493"/>
              <a:gd name="connsiteY286" fmla="*/ 2109220 h 5588000"/>
              <a:gd name="connsiteX287" fmla="*/ 10164340 w 10555493"/>
              <a:gd name="connsiteY287" fmla="*/ 2071058 h 5588000"/>
              <a:gd name="connsiteX288" fmla="*/ 10154801 w 10555493"/>
              <a:gd name="connsiteY288" fmla="*/ 2080599 h 5588000"/>
              <a:gd name="connsiteX289" fmla="*/ 5146160 w 10555493"/>
              <a:gd name="connsiteY289" fmla="*/ 2071058 h 5588000"/>
              <a:gd name="connsiteX290" fmla="*/ 5165242 w 10555493"/>
              <a:gd name="connsiteY290" fmla="*/ 2080599 h 5588000"/>
              <a:gd name="connsiteX291" fmla="*/ 5155699 w 10555493"/>
              <a:gd name="connsiteY291" fmla="*/ 2080599 h 5588000"/>
              <a:gd name="connsiteX292" fmla="*/ 5146160 w 10555493"/>
              <a:gd name="connsiteY292" fmla="*/ 2071058 h 5588000"/>
              <a:gd name="connsiteX293" fmla="*/ 10227980 w 10555493"/>
              <a:gd name="connsiteY293" fmla="*/ 2057476 h 5588000"/>
              <a:gd name="connsiteX294" fmla="*/ 10226351 w 10555493"/>
              <a:gd name="connsiteY294" fmla="*/ 2060325 h 5588000"/>
              <a:gd name="connsiteX295" fmla="*/ 10221582 w 10555493"/>
              <a:gd name="connsiteY295" fmla="*/ 2061517 h 5588000"/>
              <a:gd name="connsiteX296" fmla="*/ 5136618 w 10555493"/>
              <a:gd name="connsiteY296" fmla="*/ 2051978 h 5588000"/>
              <a:gd name="connsiteX297" fmla="*/ 5146160 w 10555493"/>
              <a:gd name="connsiteY297" fmla="*/ 2051978 h 5588000"/>
              <a:gd name="connsiteX298" fmla="*/ 5155699 w 10555493"/>
              <a:gd name="connsiteY298" fmla="*/ 2061517 h 5588000"/>
              <a:gd name="connsiteX299" fmla="*/ 5165242 w 10555493"/>
              <a:gd name="connsiteY299" fmla="*/ 2071058 h 5588000"/>
              <a:gd name="connsiteX300" fmla="*/ 5174781 w 10555493"/>
              <a:gd name="connsiteY300" fmla="*/ 2080599 h 5588000"/>
              <a:gd name="connsiteX301" fmla="*/ 5170011 w 10555493"/>
              <a:gd name="connsiteY301" fmla="*/ 2080599 h 5588000"/>
              <a:gd name="connsiteX302" fmla="*/ 5165242 w 10555493"/>
              <a:gd name="connsiteY302" fmla="*/ 2080599 h 5588000"/>
              <a:gd name="connsiteX303" fmla="*/ 5155699 w 10555493"/>
              <a:gd name="connsiteY303" fmla="*/ 2071058 h 5588000"/>
              <a:gd name="connsiteX304" fmla="*/ 5146160 w 10555493"/>
              <a:gd name="connsiteY304" fmla="*/ 2061517 h 5588000"/>
              <a:gd name="connsiteX305" fmla="*/ 5136618 w 10555493"/>
              <a:gd name="connsiteY305" fmla="*/ 2051978 h 5588000"/>
              <a:gd name="connsiteX306" fmla="*/ 1081995 w 10555493"/>
              <a:gd name="connsiteY306" fmla="*/ 2051970 h 5588000"/>
              <a:gd name="connsiteX307" fmla="*/ 1082011 w 10555493"/>
              <a:gd name="connsiteY307" fmla="*/ 2051986 h 5588000"/>
              <a:gd name="connsiteX308" fmla="*/ 1082003 w 10555493"/>
              <a:gd name="connsiteY308" fmla="*/ 2051978 h 5588000"/>
              <a:gd name="connsiteX309" fmla="*/ 5128269 w 10555493"/>
              <a:gd name="connsiteY309" fmla="*/ 2043630 h 5588000"/>
              <a:gd name="connsiteX310" fmla="*/ 5136618 w 10555493"/>
              <a:gd name="connsiteY310" fmla="*/ 2051978 h 5588000"/>
              <a:gd name="connsiteX311" fmla="*/ 5131848 w 10555493"/>
              <a:gd name="connsiteY311" fmla="*/ 2047209 h 5588000"/>
              <a:gd name="connsiteX312" fmla="*/ 5155699 w 10555493"/>
              <a:gd name="connsiteY312" fmla="*/ 2042437 h 5588000"/>
              <a:gd name="connsiteX313" fmla="*/ 5174781 w 10555493"/>
              <a:gd name="connsiteY313" fmla="*/ 2051978 h 5588000"/>
              <a:gd name="connsiteX314" fmla="*/ 5163120 w 10555493"/>
              <a:gd name="connsiteY314" fmla="*/ 2050919 h 5588000"/>
              <a:gd name="connsiteX315" fmla="*/ 5161001 w 10555493"/>
              <a:gd name="connsiteY315" fmla="*/ 2049858 h 5588000"/>
              <a:gd name="connsiteX316" fmla="*/ 5146160 w 10555493"/>
              <a:gd name="connsiteY316" fmla="*/ 2042437 h 5588000"/>
              <a:gd name="connsiteX317" fmla="*/ 5155699 w 10555493"/>
              <a:gd name="connsiteY317" fmla="*/ 2047209 h 5588000"/>
              <a:gd name="connsiteX318" fmla="*/ 5161001 w 10555493"/>
              <a:gd name="connsiteY318" fmla="*/ 2049858 h 5588000"/>
              <a:gd name="connsiteX319" fmla="*/ 5161663 w 10555493"/>
              <a:gd name="connsiteY319" fmla="*/ 2050786 h 5588000"/>
              <a:gd name="connsiteX320" fmla="*/ 5163120 w 10555493"/>
              <a:gd name="connsiteY320" fmla="*/ 2050919 h 5588000"/>
              <a:gd name="connsiteX321" fmla="*/ 5165242 w 10555493"/>
              <a:gd name="connsiteY321" fmla="*/ 2051978 h 5588000"/>
              <a:gd name="connsiteX322" fmla="*/ 5146160 w 10555493"/>
              <a:gd name="connsiteY322" fmla="*/ 2042437 h 5588000"/>
              <a:gd name="connsiteX323" fmla="*/ 1070657 w 10555493"/>
              <a:gd name="connsiteY323" fmla="*/ 2039600 h 5588000"/>
              <a:gd name="connsiteX324" fmla="*/ 1081995 w 10555493"/>
              <a:gd name="connsiteY324" fmla="*/ 2051970 h 5588000"/>
              <a:gd name="connsiteX325" fmla="*/ 1072462 w 10555493"/>
              <a:gd name="connsiteY325" fmla="*/ 2042437 h 5588000"/>
              <a:gd name="connsiteX326" fmla="*/ 1067858 w 10555493"/>
              <a:gd name="connsiteY326" fmla="*/ 2035200 h 5588000"/>
              <a:gd name="connsiteX327" fmla="*/ 1070657 w 10555493"/>
              <a:gd name="connsiteY327" fmla="*/ 2039600 h 5588000"/>
              <a:gd name="connsiteX328" fmla="*/ 1068885 w 10555493"/>
              <a:gd name="connsiteY328" fmla="*/ 2037668 h 5588000"/>
              <a:gd name="connsiteX329" fmla="*/ 10088549 w 10555493"/>
              <a:gd name="connsiteY329" fmla="*/ 2032368 h 5588000"/>
              <a:gd name="connsiteX330" fmla="*/ 10101027 w 10555493"/>
              <a:gd name="connsiteY330" fmla="*/ 2032723 h 5588000"/>
              <a:gd name="connsiteX331" fmla="*/ 10097559 w 10555493"/>
              <a:gd name="connsiteY331" fmla="*/ 2032896 h 5588000"/>
              <a:gd name="connsiteX332" fmla="*/ 10112075 w 10555493"/>
              <a:gd name="connsiteY332" fmla="*/ 2032171 h 5588000"/>
              <a:gd name="connsiteX333" fmla="*/ 10107098 w 10555493"/>
              <a:gd name="connsiteY333" fmla="*/ 2032896 h 5588000"/>
              <a:gd name="connsiteX334" fmla="*/ 10101027 w 10555493"/>
              <a:gd name="connsiteY334" fmla="*/ 2032723 h 5588000"/>
              <a:gd name="connsiteX335" fmla="*/ 10125794 w 10555493"/>
              <a:gd name="connsiteY335" fmla="*/ 2030171 h 5588000"/>
              <a:gd name="connsiteX336" fmla="*/ 10121410 w 10555493"/>
              <a:gd name="connsiteY336" fmla="*/ 2031704 h 5588000"/>
              <a:gd name="connsiteX337" fmla="*/ 10112075 w 10555493"/>
              <a:gd name="connsiteY337" fmla="*/ 2032171 h 5588000"/>
              <a:gd name="connsiteX338" fmla="*/ 7366317 w 10555493"/>
              <a:gd name="connsiteY338" fmla="*/ 2030171 h 5588000"/>
              <a:gd name="connsiteX339" fmla="*/ 7371162 w 10555493"/>
              <a:gd name="connsiteY339" fmla="*/ 2032896 h 5588000"/>
              <a:gd name="connsiteX340" fmla="*/ 7369043 w 10555493"/>
              <a:gd name="connsiteY340" fmla="*/ 2032896 h 5588000"/>
              <a:gd name="connsiteX341" fmla="*/ 1062923 w 10555493"/>
              <a:gd name="connsiteY341" fmla="*/ 2023357 h 5588000"/>
              <a:gd name="connsiteX342" fmla="*/ 1067858 w 10555493"/>
              <a:gd name="connsiteY342" fmla="*/ 2035200 h 5588000"/>
              <a:gd name="connsiteX343" fmla="*/ 1064116 w 10555493"/>
              <a:gd name="connsiteY343" fmla="*/ 2029319 h 5588000"/>
              <a:gd name="connsiteX344" fmla="*/ 1062923 w 10555493"/>
              <a:gd name="connsiteY344" fmla="*/ 2023357 h 5588000"/>
              <a:gd name="connsiteX345" fmla="*/ 7321344 w 10555493"/>
              <a:gd name="connsiteY345" fmla="*/ 2013818 h 5588000"/>
              <a:gd name="connsiteX346" fmla="*/ 7330883 w 10555493"/>
              <a:gd name="connsiteY346" fmla="*/ 2023357 h 5588000"/>
              <a:gd name="connsiteX347" fmla="*/ 7322538 w 10555493"/>
              <a:gd name="connsiteY347" fmla="*/ 2018588 h 5588000"/>
              <a:gd name="connsiteX348" fmla="*/ 7797110 w 10555493"/>
              <a:gd name="connsiteY348" fmla="*/ 2004276 h 5588000"/>
              <a:gd name="connsiteX349" fmla="*/ 7798356 w 10555493"/>
              <a:gd name="connsiteY349" fmla="*/ 2004276 h 5588000"/>
              <a:gd name="connsiteX350" fmla="*/ 7807895 w 10555493"/>
              <a:gd name="connsiteY350" fmla="*/ 2023357 h 5588000"/>
              <a:gd name="connsiteX351" fmla="*/ 10221582 w 10555493"/>
              <a:gd name="connsiteY351" fmla="*/ 1994737 h 5588000"/>
              <a:gd name="connsiteX352" fmla="*/ 10164343 w 10555493"/>
              <a:gd name="connsiteY352" fmla="*/ 2024550 h 5588000"/>
              <a:gd name="connsiteX353" fmla="*/ 10125794 w 10555493"/>
              <a:gd name="connsiteY353" fmla="*/ 2030171 h 5588000"/>
              <a:gd name="connsiteX354" fmla="*/ 10145261 w 10555493"/>
              <a:gd name="connsiteY354" fmla="*/ 2023357 h 5588000"/>
              <a:gd name="connsiteX355" fmla="*/ 10221582 w 10555493"/>
              <a:gd name="connsiteY355" fmla="*/ 1994737 h 5588000"/>
              <a:gd name="connsiteX356" fmla="*/ 7416742 w 10555493"/>
              <a:gd name="connsiteY356" fmla="*/ 1994737 h 5588000"/>
              <a:gd name="connsiteX357" fmla="*/ 7435827 w 10555493"/>
              <a:gd name="connsiteY357" fmla="*/ 2004276 h 5588000"/>
              <a:gd name="connsiteX358" fmla="*/ 7416742 w 10555493"/>
              <a:gd name="connsiteY358" fmla="*/ 1994737 h 5588000"/>
              <a:gd name="connsiteX359" fmla="*/ 7330883 w 10555493"/>
              <a:gd name="connsiteY359" fmla="*/ 1994737 h 5588000"/>
              <a:gd name="connsiteX360" fmla="*/ 7359500 w 10555493"/>
              <a:gd name="connsiteY360" fmla="*/ 2023357 h 5588000"/>
              <a:gd name="connsiteX361" fmla="*/ 7364270 w 10555493"/>
              <a:gd name="connsiteY361" fmla="*/ 2028127 h 5588000"/>
              <a:gd name="connsiteX362" fmla="*/ 7366317 w 10555493"/>
              <a:gd name="connsiteY362" fmla="*/ 2030171 h 5588000"/>
              <a:gd name="connsiteX363" fmla="*/ 7349961 w 10555493"/>
              <a:gd name="connsiteY363" fmla="*/ 2020972 h 5588000"/>
              <a:gd name="connsiteX364" fmla="*/ 7340422 w 10555493"/>
              <a:gd name="connsiteY364" fmla="*/ 2013817 h 5588000"/>
              <a:gd name="connsiteX365" fmla="*/ 7330883 w 10555493"/>
              <a:gd name="connsiteY365" fmla="*/ 1994737 h 5588000"/>
              <a:gd name="connsiteX366" fmla="*/ 5138353 w 10555493"/>
              <a:gd name="connsiteY366" fmla="*/ 1993870 h 5588000"/>
              <a:gd name="connsiteX367" fmla="*/ 5155699 w 10555493"/>
              <a:gd name="connsiteY367" fmla="*/ 1994737 h 5588000"/>
              <a:gd name="connsiteX368" fmla="*/ 5146160 w 10555493"/>
              <a:gd name="connsiteY368" fmla="*/ 1994737 h 5588000"/>
              <a:gd name="connsiteX369" fmla="*/ 5144966 w 10555493"/>
              <a:gd name="connsiteY369" fmla="*/ 1994737 h 5588000"/>
              <a:gd name="connsiteX370" fmla="*/ 5136618 w 10555493"/>
              <a:gd name="connsiteY370" fmla="*/ 1994737 h 5588000"/>
              <a:gd name="connsiteX371" fmla="*/ 5131848 w 10555493"/>
              <a:gd name="connsiteY371" fmla="*/ 1994737 h 5588000"/>
              <a:gd name="connsiteX372" fmla="*/ 5127078 w 10555493"/>
              <a:gd name="connsiteY372" fmla="*/ 1994737 h 5588000"/>
              <a:gd name="connsiteX373" fmla="*/ 7791996 w 10555493"/>
              <a:gd name="connsiteY373" fmla="*/ 1989172 h 5588000"/>
              <a:gd name="connsiteX374" fmla="*/ 7793586 w 10555493"/>
              <a:gd name="connsiteY374" fmla="*/ 1991159 h 5588000"/>
              <a:gd name="connsiteX375" fmla="*/ 7798356 w 10555493"/>
              <a:gd name="connsiteY375" fmla="*/ 2004276 h 5588000"/>
              <a:gd name="connsiteX376" fmla="*/ 7784634 w 10555493"/>
              <a:gd name="connsiteY376" fmla="*/ 1988989 h 5588000"/>
              <a:gd name="connsiteX377" fmla="*/ 7792392 w 10555493"/>
              <a:gd name="connsiteY377" fmla="*/ 1995929 h 5588000"/>
              <a:gd name="connsiteX378" fmla="*/ 7797110 w 10555493"/>
              <a:gd name="connsiteY378" fmla="*/ 2004276 h 5588000"/>
              <a:gd name="connsiteX379" fmla="*/ 7794888 w 10555493"/>
              <a:gd name="connsiteY379" fmla="*/ 2004276 h 5588000"/>
              <a:gd name="connsiteX380" fmla="*/ 7793586 w 10555493"/>
              <a:gd name="connsiteY380" fmla="*/ 2000698 h 5588000"/>
              <a:gd name="connsiteX381" fmla="*/ 7788816 w 10555493"/>
              <a:gd name="connsiteY381" fmla="*/ 1994737 h 5588000"/>
              <a:gd name="connsiteX382" fmla="*/ 7807895 w 10555493"/>
              <a:gd name="connsiteY382" fmla="*/ 1985196 h 5588000"/>
              <a:gd name="connsiteX383" fmla="*/ 7817434 w 10555493"/>
              <a:gd name="connsiteY383" fmla="*/ 2013817 h 5588000"/>
              <a:gd name="connsiteX384" fmla="*/ 7817434 w 10555493"/>
              <a:gd name="connsiteY384" fmla="*/ 2023357 h 5588000"/>
              <a:gd name="connsiteX385" fmla="*/ 7817434 w 10555493"/>
              <a:gd name="connsiteY385" fmla="*/ 2032896 h 5588000"/>
              <a:gd name="connsiteX386" fmla="*/ 7817006 w 10555493"/>
              <a:gd name="connsiteY386" fmla="*/ 2032163 h 5588000"/>
              <a:gd name="connsiteX387" fmla="*/ 7816240 w 10555493"/>
              <a:gd name="connsiteY387" fmla="*/ 2013817 h 5588000"/>
              <a:gd name="connsiteX388" fmla="*/ 7807895 w 10555493"/>
              <a:gd name="connsiteY388" fmla="*/ 1985196 h 5588000"/>
              <a:gd name="connsiteX389" fmla="*/ 7722032 w 10555493"/>
              <a:gd name="connsiteY389" fmla="*/ 1985196 h 5588000"/>
              <a:gd name="connsiteX390" fmla="*/ 7731575 w 10555493"/>
              <a:gd name="connsiteY390" fmla="*/ 1994737 h 5588000"/>
              <a:gd name="connsiteX391" fmla="*/ 7722032 w 10555493"/>
              <a:gd name="connsiteY391" fmla="*/ 1985196 h 5588000"/>
              <a:gd name="connsiteX392" fmla="*/ 7778362 w 10555493"/>
              <a:gd name="connsiteY392" fmla="*/ 1981047 h 5588000"/>
              <a:gd name="connsiteX393" fmla="*/ 7779274 w 10555493"/>
              <a:gd name="connsiteY393" fmla="*/ 1981618 h 5588000"/>
              <a:gd name="connsiteX394" fmla="*/ 7784634 w 10555493"/>
              <a:gd name="connsiteY394" fmla="*/ 1988989 h 5588000"/>
              <a:gd name="connsiteX395" fmla="*/ 7780114 w 10555493"/>
              <a:gd name="connsiteY395" fmla="*/ 1984946 h 5588000"/>
              <a:gd name="connsiteX396" fmla="*/ 7445366 w 10555493"/>
              <a:gd name="connsiteY396" fmla="*/ 1975655 h 5588000"/>
              <a:gd name="connsiteX397" fmla="*/ 7454906 w 10555493"/>
              <a:gd name="connsiteY397" fmla="*/ 1985196 h 5588000"/>
              <a:gd name="connsiteX398" fmla="*/ 7445366 w 10555493"/>
              <a:gd name="connsiteY398" fmla="*/ 1975655 h 5588000"/>
              <a:gd name="connsiteX399" fmla="*/ 7760192 w 10555493"/>
              <a:gd name="connsiteY399" fmla="*/ 1947034 h 5588000"/>
              <a:gd name="connsiteX400" fmla="*/ 7769732 w 10555493"/>
              <a:gd name="connsiteY400" fmla="*/ 1956575 h 5588000"/>
              <a:gd name="connsiteX401" fmla="*/ 7779274 w 10555493"/>
              <a:gd name="connsiteY401" fmla="*/ 1966115 h 5588000"/>
              <a:gd name="connsiteX402" fmla="*/ 7788816 w 10555493"/>
              <a:gd name="connsiteY402" fmla="*/ 1981618 h 5588000"/>
              <a:gd name="connsiteX403" fmla="*/ 7791996 w 10555493"/>
              <a:gd name="connsiteY403" fmla="*/ 1989172 h 5588000"/>
              <a:gd name="connsiteX404" fmla="*/ 7788816 w 10555493"/>
              <a:gd name="connsiteY404" fmla="*/ 1985196 h 5588000"/>
              <a:gd name="connsiteX405" fmla="*/ 7769732 w 10555493"/>
              <a:gd name="connsiteY405" fmla="*/ 1966115 h 5588000"/>
              <a:gd name="connsiteX406" fmla="*/ 7760192 w 10555493"/>
              <a:gd name="connsiteY406" fmla="*/ 1947034 h 5588000"/>
              <a:gd name="connsiteX407" fmla="*/ 7731575 w 10555493"/>
              <a:gd name="connsiteY407" fmla="*/ 1947034 h 5588000"/>
              <a:gd name="connsiteX408" fmla="*/ 7741114 w 10555493"/>
              <a:gd name="connsiteY408" fmla="*/ 1956575 h 5588000"/>
              <a:gd name="connsiteX409" fmla="*/ 7731575 w 10555493"/>
              <a:gd name="connsiteY409" fmla="*/ 1947034 h 5588000"/>
              <a:gd name="connsiteX410" fmla="*/ 5165242 w 10555493"/>
              <a:gd name="connsiteY410" fmla="*/ 1947034 h 5588000"/>
              <a:gd name="connsiteX411" fmla="*/ 5184320 w 10555493"/>
              <a:gd name="connsiteY411" fmla="*/ 1956575 h 5588000"/>
              <a:gd name="connsiteX412" fmla="*/ 5174781 w 10555493"/>
              <a:gd name="connsiteY412" fmla="*/ 1956575 h 5588000"/>
              <a:gd name="connsiteX413" fmla="*/ 5165242 w 10555493"/>
              <a:gd name="connsiteY413" fmla="*/ 1947034 h 5588000"/>
              <a:gd name="connsiteX414" fmla="*/ 7731575 w 10555493"/>
              <a:gd name="connsiteY414" fmla="*/ 1937495 h 5588000"/>
              <a:gd name="connsiteX415" fmla="*/ 7750654 w 10555493"/>
              <a:gd name="connsiteY415" fmla="*/ 1956575 h 5588000"/>
              <a:gd name="connsiteX416" fmla="*/ 7731575 w 10555493"/>
              <a:gd name="connsiteY416" fmla="*/ 1937495 h 5588000"/>
              <a:gd name="connsiteX417" fmla="*/ 7722032 w 10555493"/>
              <a:gd name="connsiteY417" fmla="*/ 1937495 h 5588000"/>
              <a:gd name="connsiteX418" fmla="*/ 7726802 w 10555493"/>
              <a:gd name="connsiteY418" fmla="*/ 1943457 h 5588000"/>
              <a:gd name="connsiteX419" fmla="*/ 7727237 w 10555493"/>
              <a:gd name="connsiteY419" fmla="*/ 1944651 h 5588000"/>
              <a:gd name="connsiteX420" fmla="*/ 7559850 w 10555493"/>
              <a:gd name="connsiteY420" fmla="*/ 1937495 h 5588000"/>
              <a:gd name="connsiteX421" fmla="*/ 7569389 w 10555493"/>
              <a:gd name="connsiteY421" fmla="*/ 1947034 h 5588000"/>
              <a:gd name="connsiteX422" fmla="*/ 7559850 w 10555493"/>
              <a:gd name="connsiteY422" fmla="*/ 1937495 h 5588000"/>
              <a:gd name="connsiteX423" fmla="*/ 7571774 w 10555493"/>
              <a:gd name="connsiteY423" fmla="*/ 1929317 h 5588000"/>
              <a:gd name="connsiteX424" fmla="*/ 7577734 w 10555493"/>
              <a:gd name="connsiteY424" fmla="*/ 1932725 h 5588000"/>
              <a:gd name="connsiteX425" fmla="*/ 7578928 w 10555493"/>
              <a:gd name="connsiteY425" fmla="*/ 1937495 h 5588000"/>
              <a:gd name="connsiteX426" fmla="*/ 7552692 w 10555493"/>
              <a:gd name="connsiteY426" fmla="*/ 1929317 h 5588000"/>
              <a:gd name="connsiteX427" fmla="*/ 7558656 w 10555493"/>
              <a:gd name="connsiteY427" fmla="*/ 1932725 h 5588000"/>
              <a:gd name="connsiteX428" fmla="*/ 7559850 w 10555493"/>
              <a:gd name="connsiteY428" fmla="*/ 1937495 h 5588000"/>
              <a:gd name="connsiteX429" fmla="*/ 7569389 w 10555493"/>
              <a:gd name="connsiteY429" fmla="*/ 1918415 h 5588000"/>
              <a:gd name="connsiteX430" fmla="*/ 7570580 w 10555493"/>
              <a:gd name="connsiteY430" fmla="*/ 1927954 h 5588000"/>
              <a:gd name="connsiteX431" fmla="*/ 7571774 w 10555493"/>
              <a:gd name="connsiteY431" fmla="*/ 1929317 h 5588000"/>
              <a:gd name="connsiteX432" fmla="*/ 7569389 w 10555493"/>
              <a:gd name="connsiteY432" fmla="*/ 1927954 h 5588000"/>
              <a:gd name="connsiteX433" fmla="*/ 7569389 w 10555493"/>
              <a:gd name="connsiteY433" fmla="*/ 1918415 h 5588000"/>
              <a:gd name="connsiteX434" fmla="*/ 7550307 w 10555493"/>
              <a:gd name="connsiteY434" fmla="*/ 1918415 h 5588000"/>
              <a:gd name="connsiteX435" fmla="*/ 7551501 w 10555493"/>
              <a:gd name="connsiteY435" fmla="*/ 1927954 h 5588000"/>
              <a:gd name="connsiteX436" fmla="*/ 7552692 w 10555493"/>
              <a:gd name="connsiteY436" fmla="*/ 1929317 h 5588000"/>
              <a:gd name="connsiteX437" fmla="*/ 7550307 w 10555493"/>
              <a:gd name="connsiteY437" fmla="*/ 1927954 h 5588000"/>
              <a:gd name="connsiteX438" fmla="*/ 7550307 w 10555493"/>
              <a:gd name="connsiteY438" fmla="*/ 1918415 h 5588000"/>
              <a:gd name="connsiteX439" fmla="*/ 7674333 w 10555493"/>
              <a:gd name="connsiteY439" fmla="*/ 1908874 h 5588000"/>
              <a:gd name="connsiteX440" fmla="*/ 7683872 w 10555493"/>
              <a:gd name="connsiteY440" fmla="*/ 1918415 h 5588000"/>
              <a:gd name="connsiteX441" fmla="*/ 7674333 w 10555493"/>
              <a:gd name="connsiteY441" fmla="*/ 1908874 h 5588000"/>
              <a:gd name="connsiteX442" fmla="*/ 5146160 w 10555493"/>
              <a:gd name="connsiteY442" fmla="*/ 1908874 h 5588000"/>
              <a:gd name="connsiteX443" fmla="*/ 5136618 w 10555493"/>
              <a:gd name="connsiteY443" fmla="*/ 1918415 h 5588000"/>
              <a:gd name="connsiteX444" fmla="*/ 5146160 w 10555493"/>
              <a:gd name="connsiteY444" fmla="*/ 1908874 h 5588000"/>
              <a:gd name="connsiteX445" fmla="*/ 5031504 w 10555493"/>
              <a:gd name="connsiteY445" fmla="*/ 1905467 h 5588000"/>
              <a:gd name="connsiteX446" fmla="*/ 5018558 w 10555493"/>
              <a:gd name="connsiteY446" fmla="*/ 1913645 h 5588000"/>
              <a:gd name="connsiteX447" fmla="*/ 5013390 w 10555493"/>
              <a:gd name="connsiteY447" fmla="*/ 1918415 h 5588000"/>
              <a:gd name="connsiteX448" fmla="*/ 5012595 w 10555493"/>
              <a:gd name="connsiteY448" fmla="*/ 1918415 h 5588000"/>
              <a:gd name="connsiteX449" fmla="*/ 5004250 w 10555493"/>
              <a:gd name="connsiteY449" fmla="*/ 1918415 h 5588000"/>
              <a:gd name="connsiteX450" fmla="*/ 5003056 w 10555493"/>
              <a:gd name="connsiteY450" fmla="*/ 1918415 h 5588000"/>
              <a:gd name="connsiteX451" fmla="*/ 5022135 w 10555493"/>
              <a:gd name="connsiteY451" fmla="*/ 1908874 h 5588000"/>
              <a:gd name="connsiteX452" fmla="*/ 7664790 w 10555493"/>
              <a:gd name="connsiteY452" fmla="*/ 1899333 h 5588000"/>
              <a:gd name="connsiteX453" fmla="*/ 7674333 w 10555493"/>
              <a:gd name="connsiteY453" fmla="*/ 1908874 h 5588000"/>
              <a:gd name="connsiteX454" fmla="*/ 7674333 w 10555493"/>
              <a:gd name="connsiteY454" fmla="*/ 1918415 h 5588000"/>
              <a:gd name="connsiteX455" fmla="*/ 7664790 w 10555493"/>
              <a:gd name="connsiteY455" fmla="*/ 1899333 h 5588000"/>
              <a:gd name="connsiteX456" fmla="*/ 7636170 w 10555493"/>
              <a:gd name="connsiteY456" fmla="*/ 1899333 h 5588000"/>
              <a:gd name="connsiteX457" fmla="*/ 7643324 w 10555493"/>
              <a:gd name="connsiteY457" fmla="*/ 1907511 h 5588000"/>
              <a:gd name="connsiteX458" fmla="*/ 7637364 w 10555493"/>
              <a:gd name="connsiteY458" fmla="*/ 1904104 h 5588000"/>
              <a:gd name="connsiteX459" fmla="*/ 7636170 w 10555493"/>
              <a:gd name="connsiteY459" fmla="*/ 1899333 h 5588000"/>
              <a:gd name="connsiteX460" fmla="*/ 7607549 w 10555493"/>
              <a:gd name="connsiteY460" fmla="*/ 1899333 h 5588000"/>
              <a:gd name="connsiteX461" fmla="*/ 7626630 w 10555493"/>
              <a:gd name="connsiteY461" fmla="*/ 1908874 h 5588000"/>
              <a:gd name="connsiteX462" fmla="*/ 7607549 w 10555493"/>
              <a:gd name="connsiteY462" fmla="*/ 1899333 h 5588000"/>
              <a:gd name="connsiteX463" fmla="*/ 5041216 w 10555493"/>
              <a:gd name="connsiteY463" fmla="*/ 1899333 h 5588000"/>
              <a:gd name="connsiteX464" fmla="*/ 5035253 w 10555493"/>
              <a:gd name="connsiteY464" fmla="*/ 1904104 h 5588000"/>
              <a:gd name="connsiteX465" fmla="*/ 5031504 w 10555493"/>
              <a:gd name="connsiteY465" fmla="*/ 1905467 h 5588000"/>
              <a:gd name="connsiteX466" fmla="*/ 4993517 w 10555493"/>
              <a:gd name="connsiteY466" fmla="*/ 1889794 h 5588000"/>
              <a:gd name="connsiteX467" fmla="*/ 4983974 w 10555493"/>
              <a:gd name="connsiteY467" fmla="*/ 1908874 h 5588000"/>
              <a:gd name="connsiteX468" fmla="*/ 4993517 w 10555493"/>
              <a:gd name="connsiteY468" fmla="*/ 1889794 h 5588000"/>
              <a:gd name="connsiteX469" fmla="*/ 4983974 w 10555493"/>
              <a:gd name="connsiteY469" fmla="*/ 1880253 h 5588000"/>
              <a:gd name="connsiteX470" fmla="*/ 4983974 w 10555493"/>
              <a:gd name="connsiteY470" fmla="*/ 1885821 h 5588000"/>
              <a:gd name="connsiteX471" fmla="*/ 4980045 w 10555493"/>
              <a:gd name="connsiteY471" fmla="*/ 1892039 h 5588000"/>
              <a:gd name="connsiteX472" fmla="*/ 10078481 w 10555493"/>
              <a:gd name="connsiteY472" fmla="*/ 1870712 h 5588000"/>
              <a:gd name="connsiteX473" fmla="*/ 10088020 w 10555493"/>
              <a:gd name="connsiteY473" fmla="*/ 1870712 h 5588000"/>
              <a:gd name="connsiteX474" fmla="*/ 10078098 w 10555493"/>
              <a:gd name="connsiteY474" fmla="*/ 1873765 h 5588000"/>
              <a:gd name="connsiteX475" fmla="*/ 4993517 w 10555493"/>
              <a:gd name="connsiteY475" fmla="*/ 1870712 h 5588000"/>
              <a:gd name="connsiteX476" fmla="*/ 4983974 w 10555493"/>
              <a:gd name="connsiteY476" fmla="*/ 1889794 h 5588000"/>
              <a:gd name="connsiteX477" fmla="*/ 4983974 w 10555493"/>
              <a:gd name="connsiteY477" fmla="*/ 1888601 h 5588000"/>
              <a:gd name="connsiteX478" fmla="*/ 4983974 w 10555493"/>
              <a:gd name="connsiteY478" fmla="*/ 1885821 h 5588000"/>
              <a:gd name="connsiteX479" fmla="*/ 1272809 w 10555493"/>
              <a:gd name="connsiteY479" fmla="*/ 1756228 h 5588000"/>
              <a:gd name="connsiteX480" fmla="*/ 1263269 w 10555493"/>
              <a:gd name="connsiteY480" fmla="*/ 1775310 h 5588000"/>
              <a:gd name="connsiteX481" fmla="*/ 1253728 w 10555493"/>
              <a:gd name="connsiteY481" fmla="*/ 1784849 h 5588000"/>
              <a:gd name="connsiteX482" fmla="*/ 1253728 w 10555493"/>
              <a:gd name="connsiteY482" fmla="*/ 1775310 h 5588000"/>
              <a:gd name="connsiteX483" fmla="*/ 1263269 w 10555493"/>
              <a:gd name="connsiteY483" fmla="*/ 1765769 h 5588000"/>
              <a:gd name="connsiteX484" fmla="*/ 1272809 w 10555493"/>
              <a:gd name="connsiteY484" fmla="*/ 1756228 h 5588000"/>
              <a:gd name="connsiteX485" fmla="*/ 1711661 w 10555493"/>
              <a:gd name="connsiteY485" fmla="*/ 1746689 h 5588000"/>
              <a:gd name="connsiteX486" fmla="*/ 1709941 w 10555493"/>
              <a:gd name="connsiteY486" fmla="*/ 1749095 h 5588000"/>
              <a:gd name="connsiteX487" fmla="*/ 1704876 w 10555493"/>
              <a:gd name="connsiteY487" fmla="*/ 1747538 h 5588000"/>
              <a:gd name="connsiteX488" fmla="*/ 1713024 w 10555493"/>
              <a:gd name="connsiteY488" fmla="*/ 1744304 h 5588000"/>
              <a:gd name="connsiteX489" fmla="*/ 1711661 w 10555493"/>
              <a:gd name="connsiteY489" fmla="*/ 1746689 h 5588000"/>
              <a:gd name="connsiteX490" fmla="*/ 1702122 w 10555493"/>
              <a:gd name="connsiteY490" fmla="*/ 1746689 h 5588000"/>
              <a:gd name="connsiteX491" fmla="*/ 1711661 w 10555493"/>
              <a:gd name="connsiteY491" fmla="*/ 1745497 h 5588000"/>
              <a:gd name="connsiteX492" fmla="*/ 1717735 w 10555493"/>
              <a:gd name="connsiteY492" fmla="*/ 1743221 h 5588000"/>
              <a:gd name="connsiteX493" fmla="*/ 1716434 w 10555493"/>
              <a:gd name="connsiteY493" fmla="*/ 1745497 h 5588000"/>
              <a:gd name="connsiteX494" fmla="*/ 1711661 w 10555493"/>
              <a:gd name="connsiteY494" fmla="*/ 1746689 h 5588000"/>
              <a:gd name="connsiteX495" fmla="*/ 1721203 w 10555493"/>
              <a:gd name="connsiteY495" fmla="*/ 1737148 h 5588000"/>
              <a:gd name="connsiteX496" fmla="*/ 1713024 w 10555493"/>
              <a:gd name="connsiteY496" fmla="*/ 1744304 h 5588000"/>
              <a:gd name="connsiteX497" fmla="*/ 1716434 w 10555493"/>
              <a:gd name="connsiteY497" fmla="*/ 1738341 h 5588000"/>
              <a:gd name="connsiteX498" fmla="*/ 1721203 w 10555493"/>
              <a:gd name="connsiteY498" fmla="*/ 1737148 h 5588000"/>
              <a:gd name="connsiteX499" fmla="*/ 1721203 w 10555493"/>
              <a:gd name="connsiteY499" fmla="*/ 1737148 h 5588000"/>
              <a:gd name="connsiteX500" fmla="*/ 1720009 w 10555493"/>
              <a:gd name="connsiteY500" fmla="*/ 1741920 h 5588000"/>
              <a:gd name="connsiteX501" fmla="*/ 1717735 w 10555493"/>
              <a:gd name="connsiteY501" fmla="*/ 1743221 h 5588000"/>
              <a:gd name="connsiteX502" fmla="*/ 1730743 w 10555493"/>
              <a:gd name="connsiteY502" fmla="*/ 1727608 h 5588000"/>
              <a:gd name="connsiteX503" fmla="*/ 1721203 w 10555493"/>
              <a:gd name="connsiteY503" fmla="*/ 1737148 h 5588000"/>
              <a:gd name="connsiteX504" fmla="*/ 1730743 w 10555493"/>
              <a:gd name="connsiteY504" fmla="*/ 1727608 h 5588000"/>
              <a:gd name="connsiteX505" fmla="*/ 1539939 w 10555493"/>
              <a:gd name="connsiteY505" fmla="*/ 1670367 h 5588000"/>
              <a:gd name="connsiteX506" fmla="*/ 1520854 w 10555493"/>
              <a:gd name="connsiteY506" fmla="*/ 1679907 h 5588000"/>
              <a:gd name="connsiteX507" fmla="*/ 1539939 w 10555493"/>
              <a:gd name="connsiteY507" fmla="*/ 1670367 h 5588000"/>
              <a:gd name="connsiteX508" fmla="*/ 1491203 w 10555493"/>
              <a:gd name="connsiteY508" fmla="*/ 1667532 h 5588000"/>
              <a:gd name="connsiteX509" fmla="*/ 1492235 w 10555493"/>
              <a:gd name="connsiteY509" fmla="*/ 1670367 h 5588000"/>
              <a:gd name="connsiteX510" fmla="*/ 1501775 w 10555493"/>
              <a:gd name="connsiteY510" fmla="*/ 1698988 h 5588000"/>
              <a:gd name="connsiteX511" fmla="*/ 1492235 w 10555493"/>
              <a:gd name="connsiteY511" fmla="*/ 1679907 h 5588000"/>
              <a:gd name="connsiteX512" fmla="*/ 1489603 w 10555493"/>
              <a:gd name="connsiteY512" fmla="*/ 1663130 h 5588000"/>
              <a:gd name="connsiteX513" fmla="*/ 1491042 w 10555493"/>
              <a:gd name="connsiteY513" fmla="*/ 1665598 h 5588000"/>
              <a:gd name="connsiteX514" fmla="*/ 1491203 w 10555493"/>
              <a:gd name="connsiteY514" fmla="*/ 1667532 h 5588000"/>
              <a:gd name="connsiteX515" fmla="*/ 1482696 w 10555493"/>
              <a:gd name="connsiteY515" fmla="*/ 1651286 h 5588000"/>
              <a:gd name="connsiteX516" fmla="*/ 1487465 w 10555493"/>
              <a:gd name="connsiteY516" fmla="*/ 1657250 h 5588000"/>
              <a:gd name="connsiteX517" fmla="*/ 1489603 w 10555493"/>
              <a:gd name="connsiteY517" fmla="*/ 1663130 h 5588000"/>
              <a:gd name="connsiteX518" fmla="*/ 6491338 w 10555493"/>
              <a:gd name="connsiteY518" fmla="*/ 1641745 h 5588000"/>
              <a:gd name="connsiteX519" fmla="*/ 6500877 w 10555493"/>
              <a:gd name="connsiteY519" fmla="*/ 1651286 h 5588000"/>
              <a:gd name="connsiteX520" fmla="*/ 6491338 w 10555493"/>
              <a:gd name="connsiteY520" fmla="*/ 1641745 h 5588000"/>
              <a:gd name="connsiteX521" fmla="*/ 1397787 w 10555493"/>
              <a:gd name="connsiteY521" fmla="*/ 1639837 h 5588000"/>
              <a:gd name="connsiteX522" fmla="*/ 1397764 w 10555493"/>
              <a:gd name="connsiteY522" fmla="*/ 1640116 h 5588000"/>
              <a:gd name="connsiteX523" fmla="*/ 1396833 w 10555493"/>
              <a:gd name="connsiteY523" fmla="*/ 1641745 h 5588000"/>
              <a:gd name="connsiteX524" fmla="*/ 1406372 w 10555493"/>
              <a:gd name="connsiteY524" fmla="*/ 1622665 h 5588000"/>
              <a:gd name="connsiteX525" fmla="*/ 1401603 w 10555493"/>
              <a:gd name="connsiteY525" fmla="*/ 1632206 h 5588000"/>
              <a:gd name="connsiteX526" fmla="*/ 1397787 w 10555493"/>
              <a:gd name="connsiteY526" fmla="*/ 1639837 h 5588000"/>
              <a:gd name="connsiteX527" fmla="*/ 1398025 w 10555493"/>
              <a:gd name="connsiteY527" fmla="*/ 1636975 h 5588000"/>
              <a:gd name="connsiteX528" fmla="*/ 1406372 w 10555493"/>
              <a:gd name="connsiteY528" fmla="*/ 1622665 h 5588000"/>
              <a:gd name="connsiteX529" fmla="*/ 6100188 w 10555493"/>
              <a:gd name="connsiteY529" fmla="*/ 1613126 h 5588000"/>
              <a:gd name="connsiteX530" fmla="*/ 6104958 w 10555493"/>
              <a:gd name="connsiteY530" fmla="*/ 1614318 h 5588000"/>
              <a:gd name="connsiteX531" fmla="*/ 6107226 w 10555493"/>
              <a:gd name="connsiteY531" fmla="*/ 1618286 h 5588000"/>
              <a:gd name="connsiteX532" fmla="*/ 6106149 w 10555493"/>
              <a:gd name="connsiteY532" fmla="*/ 1617895 h 5588000"/>
              <a:gd name="connsiteX533" fmla="*/ 6100188 w 10555493"/>
              <a:gd name="connsiteY533" fmla="*/ 1613126 h 5588000"/>
              <a:gd name="connsiteX534" fmla="*/ 6138348 w 10555493"/>
              <a:gd name="connsiteY534" fmla="*/ 1594044 h 5588000"/>
              <a:gd name="connsiteX535" fmla="*/ 6147888 w 10555493"/>
              <a:gd name="connsiteY535" fmla="*/ 1603585 h 5588000"/>
              <a:gd name="connsiteX536" fmla="*/ 6138348 w 10555493"/>
              <a:gd name="connsiteY536" fmla="*/ 1594044 h 5588000"/>
              <a:gd name="connsiteX537" fmla="*/ 6128806 w 10555493"/>
              <a:gd name="connsiteY537" fmla="*/ 1594044 h 5588000"/>
              <a:gd name="connsiteX538" fmla="*/ 6138348 w 10555493"/>
              <a:gd name="connsiteY538" fmla="*/ 1603585 h 5588000"/>
              <a:gd name="connsiteX539" fmla="*/ 6128806 w 10555493"/>
              <a:gd name="connsiteY539" fmla="*/ 1594044 h 5588000"/>
              <a:gd name="connsiteX540" fmla="*/ 6128806 w 10555493"/>
              <a:gd name="connsiteY540" fmla="*/ 1594044 h 5588000"/>
              <a:gd name="connsiteX541" fmla="*/ 6147888 w 10555493"/>
              <a:gd name="connsiteY541" fmla="*/ 1603585 h 5588000"/>
              <a:gd name="connsiteX542" fmla="*/ 6143118 w 10555493"/>
              <a:gd name="connsiteY542" fmla="*/ 1603585 h 5588000"/>
              <a:gd name="connsiteX543" fmla="*/ 6139542 w 10555493"/>
              <a:gd name="connsiteY543" fmla="*/ 1603585 h 5588000"/>
              <a:gd name="connsiteX544" fmla="*/ 6138348 w 10555493"/>
              <a:gd name="connsiteY544" fmla="*/ 1603585 h 5588000"/>
              <a:gd name="connsiteX545" fmla="*/ 6128806 w 10555493"/>
              <a:gd name="connsiteY545" fmla="*/ 1594044 h 5588000"/>
              <a:gd name="connsiteX546" fmla="*/ 6443636 w 10555493"/>
              <a:gd name="connsiteY546" fmla="*/ 1555884 h 5588000"/>
              <a:gd name="connsiteX547" fmla="*/ 6434096 w 10555493"/>
              <a:gd name="connsiteY547" fmla="*/ 1565423 h 5588000"/>
              <a:gd name="connsiteX548" fmla="*/ 6443636 w 10555493"/>
              <a:gd name="connsiteY548" fmla="*/ 1555884 h 5588000"/>
              <a:gd name="connsiteX549" fmla="*/ 6443636 w 10555493"/>
              <a:gd name="connsiteY549" fmla="*/ 1546343 h 5588000"/>
              <a:gd name="connsiteX550" fmla="*/ 6453178 w 10555493"/>
              <a:gd name="connsiteY550" fmla="*/ 1546343 h 5588000"/>
              <a:gd name="connsiteX551" fmla="*/ 6443636 w 10555493"/>
              <a:gd name="connsiteY551" fmla="*/ 1555884 h 5588000"/>
              <a:gd name="connsiteX552" fmla="*/ 6443636 w 10555493"/>
              <a:gd name="connsiteY552" fmla="*/ 1546343 h 5588000"/>
              <a:gd name="connsiteX553" fmla="*/ 6252829 w 10555493"/>
              <a:gd name="connsiteY553" fmla="*/ 1517722 h 5588000"/>
              <a:gd name="connsiteX554" fmla="*/ 6252829 w 10555493"/>
              <a:gd name="connsiteY554" fmla="*/ 1527263 h 5588000"/>
              <a:gd name="connsiteX555" fmla="*/ 6252829 w 10555493"/>
              <a:gd name="connsiteY555" fmla="*/ 1536802 h 5588000"/>
              <a:gd name="connsiteX556" fmla="*/ 6233750 w 10555493"/>
              <a:gd name="connsiteY556" fmla="*/ 1546343 h 5588000"/>
              <a:gd name="connsiteX557" fmla="*/ 6243289 w 10555493"/>
              <a:gd name="connsiteY557" fmla="*/ 1536802 h 5588000"/>
              <a:gd name="connsiteX558" fmla="*/ 6243289 w 10555493"/>
              <a:gd name="connsiteY558" fmla="*/ 1527263 h 5588000"/>
              <a:gd name="connsiteX559" fmla="*/ 6252829 w 10555493"/>
              <a:gd name="connsiteY559" fmla="*/ 1517722 h 5588000"/>
              <a:gd name="connsiteX560" fmla="*/ 3638796 w 10555493"/>
              <a:gd name="connsiteY560" fmla="*/ 1470021 h 5588000"/>
              <a:gd name="connsiteX561" fmla="*/ 3636823 w 10555493"/>
              <a:gd name="connsiteY561" fmla="*/ 1474956 h 5588000"/>
              <a:gd name="connsiteX562" fmla="*/ 3635220 w 10555493"/>
              <a:gd name="connsiteY562" fmla="*/ 1471214 h 5588000"/>
              <a:gd name="connsiteX563" fmla="*/ 3638796 w 10555493"/>
              <a:gd name="connsiteY563" fmla="*/ 1470021 h 5588000"/>
              <a:gd name="connsiteX564" fmla="*/ 3991789 w 10555493"/>
              <a:gd name="connsiteY564" fmla="*/ 1345997 h 5588000"/>
              <a:gd name="connsiteX565" fmla="*/ 4001328 w 10555493"/>
              <a:gd name="connsiteY565" fmla="*/ 1345997 h 5588000"/>
              <a:gd name="connsiteX566" fmla="*/ 4001328 w 10555493"/>
              <a:gd name="connsiteY566" fmla="*/ 1355538 h 5588000"/>
              <a:gd name="connsiteX567" fmla="*/ 3991789 w 10555493"/>
              <a:gd name="connsiteY567" fmla="*/ 1345997 h 5588000"/>
              <a:gd name="connsiteX568" fmla="*/ 3734198 w 10555493"/>
              <a:gd name="connsiteY568" fmla="*/ 1307837 h 5588000"/>
              <a:gd name="connsiteX569" fmla="*/ 3738970 w 10555493"/>
              <a:gd name="connsiteY569" fmla="*/ 1309029 h 5588000"/>
              <a:gd name="connsiteX570" fmla="*/ 3741238 w 10555493"/>
              <a:gd name="connsiteY570" fmla="*/ 1312997 h 5588000"/>
              <a:gd name="connsiteX571" fmla="*/ 3740162 w 10555493"/>
              <a:gd name="connsiteY571" fmla="*/ 1312606 h 5588000"/>
              <a:gd name="connsiteX572" fmla="*/ 3734198 w 10555493"/>
              <a:gd name="connsiteY572" fmla="*/ 1307837 h 5588000"/>
              <a:gd name="connsiteX573" fmla="*/ 9429743 w 10555493"/>
              <a:gd name="connsiteY573" fmla="*/ 725880 h 5588000"/>
              <a:gd name="connsiteX574" fmla="*/ 9429743 w 10555493"/>
              <a:gd name="connsiteY574" fmla="*/ 802202 h 5588000"/>
              <a:gd name="connsiteX575" fmla="*/ 9420204 w 10555493"/>
              <a:gd name="connsiteY575" fmla="*/ 840364 h 5588000"/>
              <a:gd name="connsiteX576" fmla="*/ 9420204 w 10555493"/>
              <a:gd name="connsiteY576" fmla="*/ 878524 h 5588000"/>
              <a:gd name="connsiteX577" fmla="*/ 9448821 w 10555493"/>
              <a:gd name="connsiteY577" fmla="*/ 830822 h 5588000"/>
              <a:gd name="connsiteX578" fmla="*/ 9496524 w 10555493"/>
              <a:gd name="connsiteY578" fmla="*/ 792661 h 5588000"/>
              <a:gd name="connsiteX579" fmla="*/ 9458360 w 10555493"/>
              <a:gd name="connsiteY579" fmla="*/ 907144 h 5588000"/>
              <a:gd name="connsiteX580" fmla="*/ 9420204 w 10555493"/>
              <a:gd name="connsiteY580" fmla="*/ 954845 h 5588000"/>
              <a:gd name="connsiteX581" fmla="*/ 9391579 w 10555493"/>
              <a:gd name="connsiteY581" fmla="*/ 1012087 h 5588000"/>
              <a:gd name="connsiteX582" fmla="*/ 9343877 w 10555493"/>
              <a:gd name="connsiteY582" fmla="*/ 1059790 h 5588000"/>
              <a:gd name="connsiteX583" fmla="*/ 9324798 w 10555493"/>
              <a:gd name="connsiteY583" fmla="*/ 1107491 h 5588000"/>
              <a:gd name="connsiteX584" fmla="*/ 9296178 w 10555493"/>
              <a:gd name="connsiteY584" fmla="*/ 1126571 h 5588000"/>
              <a:gd name="connsiteX585" fmla="*/ 9277096 w 10555493"/>
              <a:gd name="connsiteY585" fmla="*/ 1155191 h 5588000"/>
              <a:gd name="connsiteX586" fmla="*/ 9324798 w 10555493"/>
              <a:gd name="connsiteY586" fmla="*/ 1384159 h 5588000"/>
              <a:gd name="connsiteX587" fmla="*/ 9372501 w 10555493"/>
              <a:gd name="connsiteY587" fmla="*/ 1746689 h 5588000"/>
              <a:gd name="connsiteX588" fmla="*/ 9372501 w 10555493"/>
              <a:gd name="connsiteY588" fmla="*/ 1794390 h 5588000"/>
              <a:gd name="connsiteX589" fmla="*/ 9420204 w 10555493"/>
              <a:gd name="connsiteY589" fmla="*/ 1966115 h 5588000"/>
              <a:gd name="connsiteX590" fmla="*/ 9420204 w 10555493"/>
              <a:gd name="connsiteY590" fmla="*/ 1947034 h 5588000"/>
              <a:gd name="connsiteX591" fmla="*/ 9420204 w 10555493"/>
              <a:gd name="connsiteY591" fmla="*/ 1937495 h 5588000"/>
              <a:gd name="connsiteX592" fmla="*/ 9448821 w 10555493"/>
              <a:gd name="connsiteY592" fmla="*/ 1889794 h 5588000"/>
              <a:gd name="connsiteX593" fmla="*/ 9496524 w 10555493"/>
              <a:gd name="connsiteY593" fmla="*/ 1765769 h 5588000"/>
              <a:gd name="connsiteX594" fmla="*/ 9582386 w 10555493"/>
              <a:gd name="connsiteY594" fmla="*/ 1679907 h 5588000"/>
              <a:gd name="connsiteX595" fmla="*/ 9658710 w 10555493"/>
              <a:gd name="connsiteY595" fmla="*/ 1679907 h 5588000"/>
              <a:gd name="connsiteX596" fmla="*/ 9887674 w 10555493"/>
              <a:gd name="connsiteY596" fmla="*/ 1756228 h 5588000"/>
              <a:gd name="connsiteX597" fmla="*/ 9925834 w 10555493"/>
              <a:gd name="connsiteY597" fmla="*/ 1756228 h 5588000"/>
              <a:gd name="connsiteX598" fmla="*/ 9963997 w 10555493"/>
              <a:gd name="connsiteY598" fmla="*/ 1746689 h 5588000"/>
              <a:gd name="connsiteX599" fmla="*/ 10002157 w 10555493"/>
              <a:gd name="connsiteY599" fmla="*/ 1727608 h 5588000"/>
              <a:gd name="connsiteX600" fmla="*/ 9986654 w 10555493"/>
              <a:gd name="connsiteY600" fmla="*/ 1741920 h 5588000"/>
              <a:gd name="connsiteX601" fmla="*/ 9972560 w 10555493"/>
              <a:gd name="connsiteY601" fmla="*/ 1750821 h 5588000"/>
              <a:gd name="connsiteX602" fmla="*/ 9970775 w 10555493"/>
              <a:gd name="connsiteY602" fmla="*/ 1751522 h 5588000"/>
              <a:gd name="connsiteX603" fmla="*/ 9973536 w 10555493"/>
              <a:gd name="connsiteY603" fmla="*/ 1746689 h 5588000"/>
              <a:gd name="connsiteX604" fmla="*/ 9958796 w 10555493"/>
              <a:gd name="connsiteY604" fmla="*/ 1756228 h 5588000"/>
              <a:gd name="connsiteX605" fmla="*/ 9949685 w 10555493"/>
              <a:gd name="connsiteY605" fmla="*/ 1759807 h 5588000"/>
              <a:gd name="connsiteX606" fmla="*/ 9916294 w 10555493"/>
              <a:gd name="connsiteY606" fmla="*/ 1765769 h 5588000"/>
              <a:gd name="connsiteX607" fmla="*/ 9925834 w 10555493"/>
              <a:gd name="connsiteY607" fmla="*/ 1765769 h 5588000"/>
              <a:gd name="connsiteX608" fmla="*/ 9953264 w 10555493"/>
              <a:gd name="connsiteY608" fmla="*/ 1759807 h 5588000"/>
              <a:gd name="connsiteX609" fmla="*/ 9958796 w 10555493"/>
              <a:gd name="connsiteY609" fmla="*/ 1756228 h 5588000"/>
              <a:gd name="connsiteX610" fmla="*/ 9970775 w 10555493"/>
              <a:gd name="connsiteY610" fmla="*/ 1751522 h 5588000"/>
              <a:gd name="connsiteX611" fmla="*/ 9970395 w 10555493"/>
              <a:gd name="connsiteY611" fmla="*/ 1752189 h 5588000"/>
              <a:gd name="connsiteX612" fmla="*/ 9963997 w 10555493"/>
              <a:gd name="connsiteY612" fmla="*/ 1756228 h 5588000"/>
              <a:gd name="connsiteX613" fmla="*/ 9968767 w 10555493"/>
              <a:gd name="connsiteY613" fmla="*/ 1755036 h 5588000"/>
              <a:gd name="connsiteX614" fmla="*/ 9970395 w 10555493"/>
              <a:gd name="connsiteY614" fmla="*/ 1752189 h 5588000"/>
              <a:gd name="connsiteX615" fmla="*/ 9972560 w 10555493"/>
              <a:gd name="connsiteY615" fmla="*/ 1750821 h 5588000"/>
              <a:gd name="connsiteX616" fmla="*/ 9983075 w 10555493"/>
              <a:gd name="connsiteY616" fmla="*/ 1746689 h 5588000"/>
              <a:gd name="connsiteX617" fmla="*/ 9944919 w 10555493"/>
              <a:gd name="connsiteY617" fmla="*/ 1765769 h 5588000"/>
              <a:gd name="connsiteX618" fmla="*/ 9916294 w 10555493"/>
              <a:gd name="connsiteY618" fmla="*/ 1775310 h 5588000"/>
              <a:gd name="connsiteX619" fmla="*/ 9935376 w 10555493"/>
              <a:gd name="connsiteY619" fmla="*/ 1794390 h 5588000"/>
              <a:gd name="connsiteX620" fmla="*/ 9944919 w 10555493"/>
              <a:gd name="connsiteY620" fmla="*/ 1794390 h 5588000"/>
              <a:gd name="connsiteX621" fmla="*/ 9973536 w 10555493"/>
              <a:gd name="connsiteY621" fmla="*/ 1803931 h 5588000"/>
              <a:gd name="connsiteX622" fmla="*/ 9963997 w 10555493"/>
              <a:gd name="connsiteY622" fmla="*/ 1813470 h 5588000"/>
              <a:gd name="connsiteX623" fmla="*/ 9973536 w 10555493"/>
              <a:gd name="connsiteY623" fmla="*/ 1823011 h 5588000"/>
              <a:gd name="connsiteX624" fmla="*/ 10030778 w 10555493"/>
              <a:gd name="connsiteY624" fmla="*/ 1842091 h 5588000"/>
              <a:gd name="connsiteX625" fmla="*/ 10097559 w 10555493"/>
              <a:gd name="connsiteY625" fmla="*/ 1832552 h 5588000"/>
              <a:gd name="connsiteX626" fmla="*/ 10059399 w 10555493"/>
              <a:gd name="connsiteY626" fmla="*/ 1842091 h 5588000"/>
              <a:gd name="connsiteX627" fmla="*/ 10068941 w 10555493"/>
              <a:gd name="connsiteY627" fmla="*/ 1842091 h 5588000"/>
              <a:gd name="connsiteX628" fmla="*/ 10030778 w 10555493"/>
              <a:gd name="connsiteY628" fmla="*/ 1851632 h 5588000"/>
              <a:gd name="connsiteX629" fmla="*/ 10002157 w 10555493"/>
              <a:gd name="connsiteY629" fmla="*/ 1851632 h 5588000"/>
              <a:gd name="connsiteX630" fmla="*/ 9973536 w 10555493"/>
              <a:gd name="connsiteY630" fmla="*/ 1842091 h 5588000"/>
              <a:gd name="connsiteX631" fmla="*/ 9983075 w 10555493"/>
              <a:gd name="connsiteY631" fmla="*/ 1851632 h 5588000"/>
              <a:gd name="connsiteX632" fmla="*/ 10030778 w 10555493"/>
              <a:gd name="connsiteY632" fmla="*/ 1870712 h 5588000"/>
              <a:gd name="connsiteX633" fmla="*/ 10078481 w 10555493"/>
              <a:gd name="connsiteY633" fmla="*/ 1870712 h 5588000"/>
              <a:gd name="connsiteX634" fmla="*/ 10074240 w 10555493"/>
              <a:gd name="connsiteY634" fmla="*/ 1874953 h 5588000"/>
              <a:gd name="connsiteX635" fmla="*/ 10072517 w 10555493"/>
              <a:gd name="connsiteY635" fmla="*/ 1875483 h 5588000"/>
              <a:gd name="connsiteX636" fmla="*/ 10049860 w 10555493"/>
              <a:gd name="connsiteY636" fmla="*/ 1880253 h 5588000"/>
              <a:gd name="connsiteX637" fmla="*/ 9992618 w 10555493"/>
              <a:gd name="connsiteY637" fmla="*/ 1880253 h 5588000"/>
              <a:gd name="connsiteX638" fmla="*/ 10021239 w 10555493"/>
              <a:gd name="connsiteY638" fmla="*/ 1908874 h 5588000"/>
              <a:gd name="connsiteX639" fmla="*/ 10049860 w 10555493"/>
              <a:gd name="connsiteY639" fmla="*/ 1899333 h 5588000"/>
              <a:gd name="connsiteX640" fmla="*/ 10074240 w 10555493"/>
              <a:gd name="connsiteY640" fmla="*/ 1874953 h 5588000"/>
              <a:gd name="connsiteX641" fmla="*/ 10078098 w 10555493"/>
              <a:gd name="connsiteY641" fmla="*/ 1873765 h 5588000"/>
              <a:gd name="connsiteX642" fmla="*/ 10077286 w 10555493"/>
              <a:gd name="connsiteY642" fmla="*/ 1880253 h 5588000"/>
              <a:gd name="connsiteX643" fmla="*/ 10068941 w 10555493"/>
              <a:gd name="connsiteY643" fmla="*/ 1889794 h 5588000"/>
              <a:gd name="connsiteX644" fmla="*/ 10062978 w 10555493"/>
              <a:gd name="connsiteY644" fmla="*/ 1899333 h 5588000"/>
              <a:gd name="connsiteX645" fmla="*/ 10054574 w 10555493"/>
              <a:gd name="connsiteY645" fmla="*/ 1905444 h 5588000"/>
              <a:gd name="connsiteX646" fmla="*/ 10054629 w 10555493"/>
              <a:gd name="connsiteY646" fmla="*/ 1905297 h 5588000"/>
              <a:gd name="connsiteX647" fmla="*/ 10059399 w 10555493"/>
              <a:gd name="connsiteY647" fmla="*/ 1899333 h 5588000"/>
              <a:gd name="connsiteX648" fmla="*/ 10049860 w 10555493"/>
              <a:gd name="connsiteY648" fmla="*/ 1908874 h 5588000"/>
              <a:gd name="connsiteX649" fmla="*/ 10054574 w 10555493"/>
              <a:gd name="connsiteY649" fmla="*/ 1905444 h 5588000"/>
              <a:gd name="connsiteX650" fmla="*/ 10049860 w 10555493"/>
              <a:gd name="connsiteY650" fmla="*/ 1918415 h 5588000"/>
              <a:gd name="connsiteX651" fmla="*/ 10030778 w 10555493"/>
              <a:gd name="connsiteY651" fmla="*/ 1927954 h 5588000"/>
              <a:gd name="connsiteX652" fmla="*/ 10040317 w 10555493"/>
              <a:gd name="connsiteY652" fmla="*/ 1937495 h 5588000"/>
              <a:gd name="connsiteX653" fmla="*/ 10068941 w 10555493"/>
              <a:gd name="connsiteY653" fmla="*/ 1918415 h 5588000"/>
              <a:gd name="connsiteX654" fmla="*/ 10059399 w 10555493"/>
              <a:gd name="connsiteY654" fmla="*/ 1937495 h 5588000"/>
              <a:gd name="connsiteX655" fmla="*/ 10040317 w 10555493"/>
              <a:gd name="connsiteY655" fmla="*/ 1947034 h 5588000"/>
              <a:gd name="connsiteX656" fmla="*/ 10049860 w 10555493"/>
              <a:gd name="connsiteY656" fmla="*/ 1947034 h 5588000"/>
              <a:gd name="connsiteX657" fmla="*/ 10097559 w 10555493"/>
              <a:gd name="connsiteY657" fmla="*/ 1889794 h 5588000"/>
              <a:gd name="connsiteX658" fmla="*/ 10078481 w 10555493"/>
              <a:gd name="connsiteY658" fmla="*/ 1937495 h 5588000"/>
              <a:gd name="connsiteX659" fmla="*/ 10088020 w 10555493"/>
              <a:gd name="connsiteY659" fmla="*/ 1927954 h 5588000"/>
              <a:gd name="connsiteX660" fmla="*/ 10078481 w 10555493"/>
              <a:gd name="connsiteY660" fmla="*/ 1947034 h 5588000"/>
              <a:gd name="connsiteX661" fmla="*/ 10059399 w 10555493"/>
              <a:gd name="connsiteY661" fmla="*/ 1966115 h 5588000"/>
              <a:gd name="connsiteX662" fmla="*/ 10030778 w 10555493"/>
              <a:gd name="connsiteY662" fmla="*/ 1975655 h 5588000"/>
              <a:gd name="connsiteX663" fmla="*/ 10049860 w 10555493"/>
              <a:gd name="connsiteY663" fmla="*/ 1975655 h 5588000"/>
              <a:gd name="connsiteX664" fmla="*/ 10059399 w 10555493"/>
              <a:gd name="connsiteY664" fmla="*/ 1975655 h 5588000"/>
              <a:gd name="connsiteX665" fmla="*/ 10116641 w 10555493"/>
              <a:gd name="connsiteY665" fmla="*/ 1927954 h 5588000"/>
              <a:gd name="connsiteX666" fmla="*/ 10088020 w 10555493"/>
              <a:gd name="connsiteY666" fmla="*/ 1966115 h 5588000"/>
              <a:gd name="connsiteX667" fmla="*/ 10068941 w 10555493"/>
              <a:gd name="connsiteY667" fmla="*/ 1985196 h 5588000"/>
              <a:gd name="connsiteX668" fmla="*/ 10097559 w 10555493"/>
              <a:gd name="connsiteY668" fmla="*/ 1985196 h 5588000"/>
              <a:gd name="connsiteX669" fmla="*/ 10107098 w 10555493"/>
              <a:gd name="connsiteY669" fmla="*/ 1985196 h 5588000"/>
              <a:gd name="connsiteX670" fmla="*/ 10145261 w 10555493"/>
              <a:gd name="connsiteY670" fmla="*/ 1937495 h 5588000"/>
              <a:gd name="connsiteX671" fmla="*/ 10126183 w 10555493"/>
              <a:gd name="connsiteY671" fmla="*/ 1975655 h 5588000"/>
              <a:gd name="connsiteX672" fmla="*/ 10116641 w 10555493"/>
              <a:gd name="connsiteY672" fmla="*/ 1985196 h 5588000"/>
              <a:gd name="connsiteX673" fmla="*/ 10088020 w 10555493"/>
              <a:gd name="connsiteY673" fmla="*/ 2004276 h 5588000"/>
              <a:gd name="connsiteX674" fmla="*/ 10135722 w 10555493"/>
              <a:gd name="connsiteY674" fmla="*/ 1994737 h 5588000"/>
              <a:gd name="connsiteX675" fmla="*/ 10173882 w 10555493"/>
              <a:gd name="connsiteY675" fmla="*/ 1975655 h 5588000"/>
              <a:gd name="connsiteX676" fmla="*/ 10078481 w 10555493"/>
              <a:gd name="connsiteY676" fmla="*/ 2013817 h 5588000"/>
              <a:gd name="connsiteX677" fmla="*/ 10049860 w 10555493"/>
              <a:gd name="connsiteY677" fmla="*/ 2023357 h 5588000"/>
              <a:gd name="connsiteX678" fmla="*/ 10077286 w 10555493"/>
              <a:gd name="connsiteY678" fmla="*/ 2031704 h 5588000"/>
              <a:gd name="connsiteX679" fmla="*/ 10088549 w 10555493"/>
              <a:gd name="connsiteY679" fmla="*/ 2032368 h 5588000"/>
              <a:gd name="connsiteX680" fmla="*/ 10065362 w 10555493"/>
              <a:gd name="connsiteY680" fmla="*/ 2031704 h 5588000"/>
              <a:gd name="connsiteX681" fmla="*/ 10030778 w 10555493"/>
              <a:gd name="connsiteY681" fmla="*/ 2023357 h 5588000"/>
              <a:gd name="connsiteX682" fmla="*/ 10021239 w 10555493"/>
              <a:gd name="connsiteY682" fmla="*/ 2023357 h 5588000"/>
              <a:gd name="connsiteX683" fmla="*/ 10059399 w 10555493"/>
              <a:gd name="connsiteY683" fmla="*/ 2042437 h 5588000"/>
              <a:gd name="connsiteX684" fmla="*/ 10126183 w 10555493"/>
              <a:gd name="connsiteY684" fmla="*/ 2051978 h 5588000"/>
              <a:gd name="connsiteX685" fmla="*/ 10173882 w 10555493"/>
              <a:gd name="connsiteY685" fmla="*/ 2042437 h 5588000"/>
              <a:gd name="connsiteX686" fmla="*/ 10192964 w 10555493"/>
              <a:gd name="connsiteY686" fmla="*/ 2023357 h 5588000"/>
              <a:gd name="connsiteX687" fmla="*/ 10183425 w 10555493"/>
              <a:gd name="connsiteY687" fmla="*/ 2042437 h 5588000"/>
              <a:gd name="connsiteX688" fmla="*/ 10192964 w 10555493"/>
              <a:gd name="connsiteY688" fmla="*/ 2042437 h 5588000"/>
              <a:gd name="connsiteX689" fmla="*/ 10231124 w 10555493"/>
              <a:gd name="connsiteY689" fmla="*/ 2023357 h 5588000"/>
              <a:gd name="connsiteX690" fmla="*/ 10202503 w 10555493"/>
              <a:gd name="connsiteY690" fmla="*/ 2032896 h 5588000"/>
              <a:gd name="connsiteX691" fmla="*/ 10288366 w 10555493"/>
              <a:gd name="connsiteY691" fmla="*/ 1985196 h 5588000"/>
              <a:gd name="connsiteX692" fmla="*/ 10212042 w 10555493"/>
              <a:gd name="connsiteY692" fmla="*/ 2042437 h 5588000"/>
              <a:gd name="connsiteX693" fmla="*/ 10164340 w 10555493"/>
              <a:gd name="connsiteY693" fmla="*/ 2061517 h 5588000"/>
              <a:gd name="connsiteX694" fmla="*/ 10154801 w 10555493"/>
              <a:gd name="connsiteY694" fmla="*/ 2080599 h 5588000"/>
              <a:gd name="connsiteX695" fmla="*/ 10173882 w 10555493"/>
              <a:gd name="connsiteY695" fmla="*/ 2071058 h 5588000"/>
              <a:gd name="connsiteX696" fmla="*/ 10183425 w 10555493"/>
              <a:gd name="connsiteY696" fmla="*/ 2071058 h 5588000"/>
              <a:gd name="connsiteX697" fmla="*/ 10259745 w 10555493"/>
              <a:gd name="connsiteY697" fmla="*/ 2032896 h 5588000"/>
              <a:gd name="connsiteX698" fmla="*/ 10244242 w 10555493"/>
              <a:gd name="connsiteY698" fmla="*/ 2047209 h 5588000"/>
              <a:gd name="connsiteX699" fmla="*/ 10227980 w 10555493"/>
              <a:gd name="connsiteY699" fmla="*/ 2057476 h 5588000"/>
              <a:gd name="connsiteX700" fmla="*/ 10231124 w 10555493"/>
              <a:gd name="connsiteY700" fmla="*/ 2051978 h 5588000"/>
              <a:gd name="connsiteX701" fmla="*/ 10192964 w 10555493"/>
              <a:gd name="connsiteY701" fmla="*/ 2080599 h 5588000"/>
              <a:gd name="connsiteX702" fmla="*/ 10183425 w 10555493"/>
              <a:gd name="connsiteY702" fmla="*/ 2090138 h 5588000"/>
              <a:gd name="connsiteX703" fmla="*/ 10240667 w 10555493"/>
              <a:gd name="connsiteY703" fmla="*/ 2061517 h 5588000"/>
              <a:gd name="connsiteX704" fmla="*/ 10212042 w 10555493"/>
              <a:gd name="connsiteY704" fmla="*/ 2080599 h 5588000"/>
              <a:gd name="connsiteX705" fmla="*/ 10183425 w 10555493"/>
              <a:gd name="connsiteY705" fmla="*/ 2099679 h 5588000"/>
              <a:gd name="connsiteX706" fmla="*/ 10173882 w 10555493"/>
              <a:gd name="connsiteY706" fmla="*/ 2109220 h 5588000"/>
              <a:gd name="connsiteX707" fmla="*/ 10212042 w 10555493"/>
              <a:gd name="connsiteY707" fmla="*/ 2118759 h 5588000"/>
              <a:gd name="connsiteX708" fmla="*/ 10250206 w 10555493"/>
              <a:gd name="connsiteY708" fmla="*/ 2128300 h 5588000"/>
              <a:gd name="connsiteX709" fmla="*/ 10202503 w 10555493"/>
              <a:gd name="connsiteY709" fmla="*/ 2128300 h 5588000"/>
              <a:gd name="connsiteX710" fmla="*/ 10154801 w 10555493"/>
              <a:gd name="connsiteY710" fmla="*/ 2156921 h 5588000"/>
              <a:gd name="connsiteX711" fmla="*/ 10154801 w 10555493"/>
              <a:gd name="connsiteY711" fmla="*/ 2176001 h 5588000"/>
              <a:gd name="connsiteX712" fmla="*/ 10164340 w 10555493"/>
              <a:gd name="connsiteY712" fmla="*/ 2176001 h 5588000"/>
              <a:gd name="connsiteX713" fmla="*/ 10202503 w 10555493"/>
              <a:gd name="connsiteY713" fmla="*/ 2166460 h 5588000"/>
              <a:gd name="connsiteX714" fmla="*/ 10259745 w 10555493"/>
              <a:gd name="connsiteY714" fmla="*/ 2156921 h 5588000"/>
              <a:gd name="connsiteX715" fmla="*/ 10221582 w 10555493"/>
              <a:gd name="connsiteY715" fmla="*/ 2176001 h 5588000"/>
              <a:gd name="connsiteX716" fmla="*/ 10183425 w 10555493"/>
              <a:gd name="connsiteY716" fmla="*/ 2195083 h 5588000"/>
              <a:gd name="connsiteX717" fmla="*/ 10164340 w 10555493"/>
              <a:gd name="connsiteY717" fmla="*/ 2204622 h 5588000"/>
              <a:gd name="connsiteX718" fmla="*/ 10164340 w 10555493"/>
              <a:gd name="connsiteY718" fmla="*/ 2214163 h 5588000"/>
              <a:gd name="connsiteX719" fmla="*/ 10202503 w 10555493"/>
              <a:gd name="connsiteY719" fmla="*/ 2204622 h 5588000"/>
              <a:gd name="connsiteX720" fmla="*/ 10240667 w 10555493"/>
              <a:gd name="connsiteY720" fmla="*/ 2195083 h 5588000"/>
              <a:gd name="connsiteX721" fmla="*/ 10254975 w 10555493"/>
              <a:gd name="connsiteY721" fmla="*/ 2190313 h 5588000"/>
              <a:gd name="connsiteX722" fmla="*/ 10256075 w 10555493"/>
              <a:gd name="connsiteY722" fmla="*/ 2189947 h 5588000"/>
              <a:gd name="connsiteX723" fmla="*/ 10250206 w 10555493"/>
              <a:gd name="connsiteY723" fmla="*/ 2195083 h 5588000"/>
              <a:gd name="connsiteX724" fmla="*/ 10221582 w 10555493"/>
              <a:gd name="connsiteY724" fmla="*/ 2204622 h 5588000"/>
              <a:gd name="connsiteX725" fmla="*/ 10212042 w 10555493"/>
              <a:gd name="connsiteY725" fmla="*/ 2233243 h 5588000"/>
              <a:gd name="connsiteX726" fmla="*/ 10250206 w 10555493"/>
              <a:gd name="connsiteY726" fmla="*/ 2233243 h 5588000"/>
              <a:gd name="connsiteX727" fmla="*/ 10288366 w 10555493"/>
              <a:gd name="connsiteY727" fmla="*/ 2223702 h 5588000"/>
              <a:gd name="connsiteX728" fmla="*/ 10326526 w 10555493"/>
              <a:gd name="connsiteY728" fmla="*/ 2204622 h 5588000"/>
              <a:gd name="connsiteX729" fmla="*/ 10297908 w 10555493"/>
              <a:gd name="connsiteY729" fmla="*/ 2223702 h 5588000"/>
              <a:gd name="connsiteX730" fmla="*/ 10269284 w 10555493"/>
              <a:gd name="connsiteY730" fmla="*/ 2233243 h 5588000"/>
              <a:gd name="connsiteX731" fmla="*/ 10259745 w 10555493"/>
              <a:gd name="connsiteY731" fmla="*/ 2252323 h 5588000"/>
              <a:gd name="connsiteX732" fmla="*/ 10231124 w 10555493"/>
              <a:gd name="connsiteY732" fmla="*/ 2280944 h 5588000"/>
              <a:gd name="connsiteX733" fmla="*/ 10212042 w 10555493"/>
              <a:gd name="connsiteY733" fmla="*/ 2290484 h 5588000"/>
              <a:gd name="connsiteX734" fmla="*/ 10221582 w 10555493"/>
              <a:gd name="connsiteY734" fmla="*/ 2290484 h 5588000"/>
              <a:gd name="connsiteX735" fmla="*/ 10259745 w 10555493"/>
              <a:gd name="connsiteY735" fmla="*/ 2261864 h 5588000"/>
              <a:gd name="connsiteX736" fmla="*/ 10240667 w 10555493"/>
              <a:gd name="connsiteY736" fmla="*/ 2290484 h 5588000"/>
              <a:gd name="connsiteX737" fmla="*/ 10231124 w 10555493"/>
              <a:gd name="connsiteY737" fmla="*/ 2300025 h 5588000"/>
              <a:gd name="connsiteX738" fmla="*/ 10250206 w 10555493"/>
              <a:gd name="connsiteY738" fmla="*/ 2300025 h 5588000"/>
              <a:gd name="connsiteX739" fmla="*/ 10278823 w 10555493"/>
              <a:gd name="connsiteY739" fmla="*/ 2271404 h 5588000"/>
              <a:gd name="connsiteX740" fmla="*/ 10259745 w 10555493"/>
              <a:gd name="connsiteY740" fmla="*/ 2300025 h 5588000"/>
              <a:gd name="connsiteX741" fmla="*/ 10240667 w 10555493"/>
              <a:gd name="connsiteY741" fmla="*/ 2309565 h 5588000"/>
              <a:gd name="connsiteX742" fmla="*/ 10221582 w 10555493"/>
              <a:gd name="connsiteY742" fmla="*/ 2309565 h 5588000"/>
              <a:gd name="connsiteX743" fmla="*/ 10202503 w 10555493"/>
              <a:gd name="connsiteY743" fmla="*/ 2319105 h 5588000"/>
              <a:gd name="connsiteX744" fmla="*/ 10212042 w 10555493"/>
              <a:gd name="connsiteY744" fmla="*/ 2328646 h 5588000"/>
              <a:gd name="connsiteX745" fmla="*/ 10259745 w 10555493"/>
              <a:gd name="connsiteY745" fmla="*/ 2347726 h 5588000"/>
              <a:gd name="connsiteX746" fmla="*/ 10307448 w 10555493"/>
              <a:gd name="connsiteY746" fmla="*/ 2357265 h 5588000"/>
              <a:gd name="connsiteX747" fmla="*/ 10240667 w 10555493"/>
              <a:gd name="connsiteY747" fmla="*/ 2347726 h 5588000"/>
              <a:gd name="connsiteX748" fmla="*/ 10250206 w 10555493"/>
              <a:gd name="connsiteY748" fmla="*/ 2366806 h 5588000"/>
              <a:gd name="connsiteX749" fmla="*/ 10297908 w 10555493"/>
              <a:gd name="connsiteY749" fmla="*/ 2376347 h 5588000"/>
              <a:gd name="connsiteX750" fmla="*/ 10278823 w 10555493"/>
              <a:gd name="connsiteY750" fmla="*/ 2376347 h 5588000"/>
              <a:gd name="connsiteX751" fmla="*/ 10336065 w 10555493"/>
              <a:gd name="connsiteY751" fmla="*/ 2385888 h 5588000"/>
              <a:gd name="connsiteX752" fmla="*/ 10250206 w 10555493"/>
              <a:gd name="connsiteY752" fmla="*/ 2385888 h 5588000"/>
              <a:gd name="connsiteX753" fmla="*/ 10250206 w 10555493"/>
              <a:gd name="connsiteY753" fmla="*/ 2395427 h 5588000"/>
              <a:gd name="connsiteX754" fmla="*/ 10240667 w 10555493"/>
              <a:gd name="connsiteY754" fmla="*/ 2452669 h 5588000"/>
              <a:gd name="connsiteX755" fmla="*/ 10269284 w 10555493"/>
              <a:gd name="connsiteY755" fmla="*/ 2481290 h 5588000"/>
              <a:gd name="connsiteX756" fmla="*/ 10316987 w 10555493"/>
              <a:gd name="connsiteY756" fmla="*/ 2490831 h 5588000"/>
              <a:gd name="connsiteX757" fmla="*/ 10297908 w 10555493"/>
              <a:gd name="connsiteY757" fmla="*/ 2490831 h 5588000"/>
              <a:gd name="connsiteX758" fmla="*/ 10259745 w 10555493"/>
              <a:gd name="connsiteY758" fmla="*/ 2481290 h 5588000"/>
              <a:gd name="connsiteX759" fmla="*/ 10231124 w 10555493"/>
              <a:gd name="connsiteY759" fmla="*/ 2462210 h 5588000"/>
              <a:gd name="connsiteX760" fmla="*/ 10240667 w 10555493"/>
              <a:gd name="connsiteY760" fmla="*/ 2481290 h 5588000"/>
              <a:gd name="connsiteX761" fmla="*/ 10269284 w 10555493"/>
              <a:gd name="connsiteY761" fmla="*/ 2500370 h 5588000"/>
              <a:gd name="connsiteX762" fmla="*/ 10284787 w 10555493"/>
              <a:gd name="connsiteY762" fmla="*/ 2508718 h 5588000"/>
              <a:gd name="connsiteX763" fmla="*/ 10274054 w 10555493"/>
              <a:gd name="connsiteY763" fmla="*/ 2505141 h 5588000"/>
              <a:gd name="connsiteX764" fmla="*/ 10259745 w 10555493"/>
              <a:gd name="connsiteY764" fmla="*/ 2500370 h 5588000"/>
              <a:gd name="connsiteX765" fmla="*/ 10297908 w 10555493"/>
              <a:gd name="connsiteY765" fmla="*/ 2538532 h 5588000"/>
              <a:gd name="connsiteX766" fmla="*/ 10250206 w 10555493"/>
              <a:gd name="connsiteY766" fmla="*/ 2500370 h 5588000"/>
              <a:gd name="connsiteX767" fmla="*/ 10240667 w 10555493"/>
              <a:gd name="connsiteY767" fmla="*/ 2490831 h 5588000"/>
              <a:gd name="connsiteX768" fmla="*/ 10254975 w 10555493"/>
              <a:gd name="connsiteY768" fmla="*/ 2518259 h 5588000"/>
              <a:gd name="connsiteX769" fmla="*/ 10269281 w 10555493"/>
              <a:gd name="connsiteY769" fmla="*/ 2538530 h 5588000"/>
              <a:gd name="connsiteX770" fmla="*/ 10259745 w 10555493"/>
              <a:gd name="connsiteY770" fmla="*/ 2528992 h 5588000"/>
              <a:gd name="connsiteX771" fmla="*/ 10259745 w 10555493"/>
              <a:gd name="connsiteY771" fmla="*/ 2528991 h 5588000"/>
              <a:gd name="connsiteX772" fmla="*/ 10231124 w 10555493"/>
              <a:gd name="connsiteY772" fmla="*/ 2481290 h 5588000"/>
              <a:gd name="connsiteX773" fmla="*/ 10237088 w 10555493"/>
              <a:gd name="connsiteY773" fmla="*/ 2496793 h 5588000"/>
              <a:gd name="connsiteX774" fmla="*/ 10242435 w 10555493"/>
              <a:gd name="connsiteY774" fmla="*/ 2506028 h 5588000"/>
              <a:gd name="connsiteX775" fmla="*/ 10246627 w 10555493"/>
              <a:gd name="connsiteY775" fmla="*/ 2519451 h 5588000"/>
              <a:gd name="connsiteX776" fmla="*/ 10259745 w 10555493"/>
              <a:gd name="connsiteY776" fmla="*/ 2538532 h 5588000"/>
              <a:gd name="connsiteX777" fmla="*/ 10266319 w 10555493"/>
              <a:gd name="connsiteY777" fmla="*/ 2548939 h 5588000"/>
              <a:gd name="connsiteX778" fmla="*/ 10252587 w 10555493"/>
              <a:gd name="connsiteY778" fmla="*/ 2538532 h 5588000"/>
              <a:gd name="connsiteX779" fmla="*/ 10212042 w 10555493"/>
              <a:gd name="connsiteY779" fmla="*/ 2490831 h 5588000"/>
              <a:gd name="connsiteX780" fmla="*/ 10202503 w 10555493"/>
              <a:gd name="connsiteY780" fmla="*/ 2519451 h 5588000"/>
              <a:gd name="connsiteX781" fmla="*/ 10173882 w 10555493"/>
              <a:gd name="connsiteY781" fmla="*/ 2519451 h 5588000"/>
              <a:gd name="connsiteX782" fmla="*/ 10135722 w 10555493"/>
              <a:gd name="connsiteY782" fmla="*/ 2528991 h 5588000"/>
              <a:gd name="connsiteX783" fmla="*/ 10126183 w 10555493"/>
              <a:gd name="connsiteY783" fmla="*/ 2576693 h 5588000"/>
              <a:gd name="connsiteX784" fmla="*/ 10135722 w 10555493"/>
              <a:gd name="connsiteY784" fmla="*/ 2586234 h 5588000"/>
              <a:gd name="connsiteX785" fmla="*/ 10141683 w 10555493"/>
              <a:gd name="connsiteY785" fmla="*/ 2599352 h 5588000"/>
              <a:gd name="connsiteX786" fmla="*/ 10154801 w 10555493"/>
              <a:gd name="connsiteY786" fmla="*/ 2605314 h 5588000"/>
              <a:gd name="connsiteX787" fmla="*/ 10173882 w 10555493"/>
              <a:gd name="connsiteY787" fmla="*/ 2624394 h 5588000"/>
              <a:gd name="connsiteX788" fmla="*/ 10202503 w 10555493"/>
              <a:gd name="connsiteY788" fmla="*/ 2633935 h 5588000"/>
              <a:gd name="connsiteX789" fmla="*/ 10183425 w 10555493"/>
              <a:gd name="connsiteY789" fmla="*/ 2633935 h 5588000"/>
              <a:gd name="connsiteX790" fmla="*/ 10154801 w 10555493"/>
              <a:gd name="connsiteY790" fmla="*/ 2624394 h 5588000"/>
              <a:gd name="connsiteX791" fmla="*/ 10161670 w 10555493"/>
              <a:gd name="connsiteY791" fmla="*/ 2634698 h 5588000"/>
              <a:gd name="connsiteX792" fmla="*/ 10160764 w 10555493"/>
              <a:gd name="connsiteY792" fmla="*/ 2633935 h 5588000"/>
              <a:gd name="connsiteX793" fmla="*/ 10145261 w 10555493"/>
              <a:gd name="connsiteY793" fmla="*/ 2614853 h 5588000"/>
              <a:gd name="connsiteX794" fmla="*/ 10135722 w 10555493"/>
              <a:gd name="connsiteY794" fmla="*/ 2605314 h 5588000"/>
              <a:gd name="connsiteX795" fmla="*/ 10154801 w 10555493"/>
              <a:gd name="connsiteY795" fmla="*/ 2653015 h 5588000"/>
              <a:gd name="connsiteX796" fmla="*/ 10173882 w 10555493"/>
              <a:gd name="connsiteY796" fmla="*/ 2681636 h 5588000"/>
              <a:gd name="connsiteX797" fmla="*/ 10135722 w 10555493"/>
              <a:gd name="connsiteY797" fmla="*/ 2633935 h 5588000"/>
              <a:gd name="connsiteX798" fmla="*/ 10116641 w 10555493"/>
              <a:gd name="connsiteY798" fmla="*/ 2595773 h 5588000"/>
              <a:gd name="connsiteX799" fmla="*/ 10135722 w 10555493"/>
              <a:gd name="connsiteY799" fmla="*/ 2643474 h 5588000"/>
              <a:gd name="connsiteX800" fmla="*/ 10150031 w 10555493"/>
              <a:gd name="connsiteY800" fmla="*/ 2666133 h 5588000"/>
              <a:gd name="connsiteX801" fmla="*/ 10157185 w 10555493"/>
              <a:gd name="connsiteY801" fmla="*/ 2673883 h 5588000"/>
              <a:gd name="connsiteX802" fmla="*/ 10154801 w 10555493"/>
              <a:gd name="connsiteY802" fmla="*/ 2672095 h 5588000"/>
              <a:gd name="connsiteX803" fmla="*/ 10126183 w 10555493"/>
              <a:gd name="connsiteY803" fmla="*/ 2643474 h 5588000"/>
              <a:gd name="connsiteX804" fmla="*/ 10107098 w 10555493"/>
              <a:gd name="connsiteY804" fmla="*/ 2605314 h 5588000"/>
              <a:gd name="connsiteX805" fmla="*/ 10135722 w 10555493"/>
              <a:gd name="connsiteY805" fmla="*/ 2662554 h 5588000"/>
              <a:gd name="connsiteX806" fmla="*/ 10107098 w 10555493"/>
              <a:gd name="connsiteY806" fmla="*/ 2633935 h 5588000"/>
              <a:gd name="connsiteX807" fmla="*/ 10107098 w 10555493"/>
              <a:gd name="connsiteY807" fmla="*/ 2662554 h 5588000"/>
              <a:gd name="connsiteX808" fmla="*/ 10097559 w 10555493"/>
              <a:gd name="connsiteY808" fmla="*/ 2738878 h 5588000"/>
              <a:gd name="connsiteX809" fmla="*/ 10135722 w 10555493"/>
              <a:gd name="connsiteY809" fmla="*/ 2967843 h 5588000"/>
              <a:gd name="connsiteX810" fmla="*/ 10173882 w 10555493"/>
              <a:gd name="connsiteY810" fmla="*/ 3063247 h 5588000"/>
              <a:gd name="connsiteX811" fmla="*/ 10221582 w 10555493"/>
              <a:gd name="connsiteY811" fmla="*/ 3339915 h 5588000"/>
              <a:gd name="connsiteX812" fmla="*/ 10240667 w 10555493"/>
              <a:gd name="connsiteY812" fmla="*/ 3483019 h 5588000"/>
              <a:gd name="connsiteX813" fmla="*/ 10259745 w 10555493"/>
              <a:gd name="connsiteY813" fmla="*/ 3626124 h 5588000"/>
              <a:gd name="connsiteX814" fmla="*/ 10288366 w 10555493"/>
              <a:gd name="connsiteY814" fmla="*/ 3645204 h 5588000"/>
              <a:gd name="connsiteX815" fmla="*/ 10393307 w 10555493"/>
              <a:gd name="connsiteY815" fmla="*/ 3702445 h 5588000"/>
              <a:gd name="connsiteX816" fmla="*/ 10441009 w 10555493"/>
              <a:gd name="connsiteY816" fmla="*/ 3750146 h 5588000"/>
              <a:gd name="connsiteX817" fmla="*/ 10498251 w 10555493"/>
              <a:gd name="connsiteY817" fmla="*/ 3778767 h 5588000"/>
              <a:gd name="connsiteX818" fmla="*/ 10526872 w 10555493"/>
              <a:gd name="connsiteY818" fmla="*/ 3797847 h 5588000"/>
              <a:gd name="connsiteX819" fmla="*/ 10555493 w 10555493"/>
              <a:gd name="connsiteY819" fmla="*/ 3816929 h 5588000"/>
              <a:gd name="connsiteX820" fmla="*/ 10545954 w 10555493"/>
              <a:gd name="connsiteY820" fmla="*/ 3826468 h 5588000"/>
              <a:gd name="connsiteX821" fmla="*/ 10536415 w 10555493"/>
              <a:gd name="connsiteY821" fmla="*/ 3845550 h 5588000"/>
              <a:gd name="connsiteX822" fmla="*/ 10498251 w 10555493"/>
              <a:gd name="connsiteY822" fmla="*/ 3845550 h 5588000"/>
              <a:gd name="connsiteX823" fmla="*/ 10421931 w 10555493"/>
              <a:gd name="connsiteY823" fmla="*/ 3826468 h 5588000"/>
              <a:gd name="connsiteX824" fmla="*/ 10355147 w 10555493"/>
              <a:gd name="connsiteY824" fmla="*/ 3797847 h 5588000"/>
              <a:gd name="connsiteX825" fmla="*/ 10316987 w 10555493"/>
              <a:gd name="connsiteY825" fmla="*/ 3778767 h 5588000"/>
              <a:gd name="connsiteX826" fmla="*/ 10221582 w 10555493"/>
              <a:gd name="connsiteY826" fmla="*/ 3740605 h 5588000"/>
              <a:gd name="connsiteX827" fmla="*/ 10145261 w 10555493"/>
              <a:gd name="connsiteY827" fmla="*/ 3692905 h 5588000"/>
              <a:gd name="connsiteX828" fmla="*/ 10154801 w 10555493"/>
              <a:gd name="connsiteY828" fmla="*/ 3645204 h 5588000"/>
              <a:gd name="connsiteX829" fmla="*/ 10107098 w 10555493"/>
              <a:gd name="connsiteY829" fmla="*/ 3511640 h 5588000"/>
              <a:gd name="connsiteX830" fmla="*/ 10049860 w 10555493"/>
              <a:gd name="connsiteY830" fmla="*/ 3368536 h 5588000"/>
              <a:gd name="connsiteX831" fmla="*/ 10040317 w 10555493"/>
              <a:gd name="connsiteY831" fmla="*/ 3339915 h 5588000"/>
              <a:gd name="connsiteX832" fmla="*/ 10030778 w 10555493"/>
              <a:gd name="connsiteY832" fmla="*/ 3320835 h 5588000"/>
              <a:gd name="connsiteX833" fmla="*/ 10011700 w 10555493"/>
              <a:gd name="connsiteY833" fmla="*/ 3273132 h 5588000"/>
              <a:gd name="connsiteX834" fmla="*/ 9992618 w 10555493"/>
              <a:gd name="connsiteY834" fmla="*/ 3225431 h 5588000"/>
              <a:gd name="connsiteX835" fmla="*/ 9973536 w 10555493"/>
              <a:gd name="connsiteY835" fmla="*/ 3101408 h 5588000"/>
              <a:gd name="connsiteX836" fmla="*/ 9954458 w 10555493"/>
              <a:gd name="connsiteY836" fmla="*/ 3015546 h 5588000"/>
              <a:gd name="connsiteX837" fmla="*/ 9925834 w 10555493"/>
              <a:gd name="connsiteY837" fmla="*/ 2939222 h 5588000"/>
              <a:gd name="connsiteX838" fmla="*/ 9897216 w 10555493"/>
              <a:gd name="connsiteY838" fmla="*/ 2862900 h 5588000"/>
              <a:gd name="connsiteX839" fmla="*/ 9887674 w 10555493"/>
              <a:gd name="connsiteY839" fmla="*/ 2815200 h 5588000"/>
              <a:gd name="connsiteX840" fmla="*/ 9887674 w 10555493"/>
              <a:gd name="connsiteY840" fmla="*/ 2796119 h 5588000"/>
              <a:gd name="connsiteX841" fmla="*/ 9878134 w 10555493"/>
              <a:gd name="connsiteY841" fmla="*/ 2777038 h 5588000"/>
              <a:gd name="connsiteX842" fmla="*/ 9859053 w 10555493"/>
              <a:gd name="connsiteY842" fmla="*/ 2872441 h 5588000"/>
              <a:gd name="connsiteX843" fmla="*/ 9811350 w 10555493"/>
              <a:gd name="connsiteY843" fmla="*/ 2977384 h 5588000"/>
              <a:gd name="connsiteX844" fmla="*/ 9801811 w 10555493"/>
              <a:gd name="connsiteY844" fmla="*/ 3053706 h 5588000"/>
              <a:gd name="connsiteX845" fmla="*/ 9811350 w 10555493"/>
              <a:gd name="connsiteY845" fmla="*/ 3139568 h 5588000"/>
              <a:gd name="connsiteX846" fmla="*/ 9839974 w 10555493"/>
              <a:gd name="connsiteY846" fmla="*/ 3215890 h 5588000"/>
              <a:gd name="connsiteX847" fmla="*/ 9868592 w 10555493"/>
              <a:gd name="connsiteY847" fmla="*/ 3292214 h 5588000"/>
              <a:gd name="connsiteX848" fmla="*/ 9878134 w 10555493"/>
              <a:gd name="connsiteY848" fmla="*/ 3339915 h 5588000"/>
              <a:gd name="connsiteX849" fmla="*/ 9878134 w 10555493"/>
              <a:gd name="connsiteY849" fmla="*/ 3368536 h 5588000"/>
              <a:gd name="connsiteX850" fmla="*/ 9963997 w 10555493"/>
              <a:gd name="connsiteY850" fmla="*/ 3626124 h 5588000"/>
              <a:gd name="connsiteX851" fmla="*/ 9973536 w 10555493"/>
              <a:gd name="connsiteY851" fmla="*/ 3797847 h 5588000"/>
              <a:gd name="connsiteX852" fmla="*/ 9916294 w 10555493"/>
              <a:gd name="connsiteY852" fmla="*/ 4084056 h 5588000"/>
              <a:gd name="connsiteX853" fmla="*/ 9859053 w 10555493"/>
              <a:gd name="connsiteY853" fmla="*/ 4246241 h 5588000"/>
              <a:gd name="connsiteX854" fmla="*/ 9849513 w 10555493"/>
              <a:gd name="connsiteY854" fmla="*/ 4255782 h 5588000"/>
              <a:gd name="connsiteX855" fmla="*/ 9820893 w 10555493"/>
              <a:gd name="connsiteY855" fmla="*/ 4341644 h 5588000"/>
              <a:gd name="connsiteX856" fmla="*/ 9763651 w 10555493"/>
              <a:gd name="connsiteY856" fmla="*/ 4522909 h 5588000"/>
              <a:gd name="connsiteX857" fmla="*/ 9725491 w 10555493"/>
              <a:gd name="connsiteY857" fmla="*/ 4904519 h 5588000"/>
              <a:gd name="connsiteX858" fmla="*/ 9696867 w 10555493"/>
              <a:gd name="connsiteY858" fmla="*/ 5247970 h 5588000"/>
              <a:gd name="connsiteX859" fmla="*/ 9687327 w 10555493"/>
              <a:gd name="connsiteY859" fmla="*/ 5295671 h 5588000"/>
              <a:gd name="connsiteX860" fmla="*/ 9696867 w 10555493"/>
              <a:gd name="connsiteY860" fmla="*/ 5362452 h 5588000"/>
              <a:gd name="connsiteX861" fmla="*/ 9677788 w 10555493"/>
              <a:gd name="connsiteY861" fmla="*/ 5371993 h 5588000"/>
              <a:gd name="connsiteX862" fmla="*/ 9677788 w 10555493"/>
              <a:gd name="connsiteY862" fmla="*/ 5410155 h 5588000"/>
              <a:gd name="connsiteX863" fmla="*/ 9658710 w 10555493"/>
              <a:gd name="connsiteY863" fmla="*/ 5419694 h 5588000"/>
              <a:gd name="connsiteX864" fmla="*/ 9639625 w 10555493"/>
              <a:gd name="connsiteY864" fmla="*/ 5429235 h 5588000"/>
              <a:gd name="connsiteX865" fmla="*/ 9650360 w 10555493"/>
              <a:gd name="connsiteY865" fmla="*/ 5528215 h 5588000"/>
              <a:gd name="connsiteX866" fmla="*/ 9662007 w 10555493"/>
              <a:gd name="connsiteY866" fmla="*/ 5588000 h 5588000"/>
              <a:gd name="connsiteX867" fmla="*/ 8729722 w 10555493"/>
              <a:gd name="connsiteY867" fmla="*/ 5588000 h 5588000"/>
              <a:gd name="connsiteX868" fmla="*/ 8729725 w 10555493"/>
              <a:gd name="connsiteY868" fmla="*/ 5587991 h 5588000"/>
              <a:gd name="connsiteX869" fmla="*/ 8761920 w 10555493"/>
              <a:gd name="connsiteY869" fmla="*/ 5543718 h 5588000"/>
              <a:gd name="connsiteX870" fmla="*/ 8733302 w 10555493"/>
              <a:gd name="connsiteY870" fmla="*/ 5133487 h 5588000"/>
              <a:gd name="connsiteX871" fmla="*/ 8742842 w 10555493"/>
              <a:gd name="connsiteY871" fmla="*/ 5028544 h 5588000"/>
              <a:gd name="connsiteX872" fmla="*/ 8637897 w 10555493"/>
              <a:gd name="connsiteY872" fmla="*/ 5095325 h 5588000"/>
              <a:gd name="connsiteX873" fmla="*/ 8552038 w 10555493"/>
              <a:gd name="connsiteY873" fmla="*/ 5171647 h 5588000"/>
              <a:gd name="connsiteX874" fmla="*/ 8485254 w 10555493"/>
              <a:gd name="connsiteY874" fmla="*/ 5152567 h 5588000"/>
              <a:gd name="connsiteX875" fmla="*/ 8342150 w 10555493"/>
              <a:gd name="connsiteY875" fmla="*/ 5276589 h 5588000"/>
              <a:gd name="connsiteX876" fmla="*/ 8218126 w 10555493"/>
              <a:gd name="connsiteY876" fmla="*/ 5429235 h 5588000"/>
              <a:gd name="connsiteX877" fmla="*/ 8256290 w 10555493"/>
              <a:gd name="connsiteY877" fmla="*/ 5486476 h 5588000"/>
              <a:gd name="connsiteX878" fmla="*/ 8246748 w 10555493"/>
              <a:gd name="connsiteY878" fmla="*/ 5505556 h 5588000"/>
              <a:gd name="connsiteX879" fmla="*/ 8179966 w 10555493"/>
              <a:gd name="connsiteY879" fmla="*/ 5543718 h 5588000"/>
              <a:gd name="connsiteX880" fmla="*/ 8146574 w 10555493"/>
              <a:gd name="connsiteY880" fmla="*/ 5581879 h 5588000"/>
              <a:gd name="connsiteX881" fmla="*/ 8141218 w 10555493"/>
              <a:gd name="connsiteY881" fmla="*/ 5588000 h 5588000"/>
              <a:gd name="connsiteX882" fmla="*/ 7797905 w 10555493"/>
              <a:gd name="connsiteY882" fmla="*/ 5588000 h 5588000"/>
              <a:gd name="connsiteX883" fmla="*/ 7798356 w 10555493"/>
              <a:gd name="connsiteY883" fmla="*/ 5553257 h 5588000"/>
              <a:gd name="connsiteX884" fmla="*/ 7884215 w 10555493"/>
              <a:gd name="connsiteY884" fmla="*/ 5486476 h 5588000"/>
              <a:gd name="connsiteX885" fmla="*/ 7970081 w 10555493"/>
              <a:gd name="connsiteY885" fmla="*/ 5429235 h 5588000"/>
              <a:gd name="connsiteX886" fmla="*/ 8027323 w 10555493"/>
              <a:gd name="connsiteY886" fmla="*/ 5343372 h 5588000"/>
              <a:gd name="connsiteX887" fmla="*/ 8065483 w 10555493"/>
              <a:gd name="connsiteY887" fmla="*/ 5343372 h 5588000"/>
              <a:gd name="connsiteX888" fmla="*/ 8218126 w 10555493"/>
              <a:gd name="connsiteY888" fmla="*/ 5057165 h 5588000"/>
              <a:gd name="connsiteX889" fmla="*/ 8256290 w 10555493"/>
              <a:gd name="connsiteY889" fmla="*/ 4933140 h 5588000"/>
              <a:gd name="connsiteX890" fmla="*/ 8246748 w 10555493"/>
              <a:gd name="connsiteY890" fmla="*/ 4866359 h 5588000"/>
              <a:gd name="connsiteX891" fmla="*/ 8342150 w 10555493"/>
              <a:gd name="connsiteY891" fmla="*/ 4761417 h 5588000"/>
              <a:gd name="connsiteX892" fmla="*/ 8485254 w 10555493"/>
              <a:gd name="connsiteY892" fmla="*/ 4694634 h 5588000"/>
              <a:gd name="connsiteX893" fmla="*/ 8447094 w 10555493"/>
              <a:gd name="connsiteY893" fmla="*/ 4599231 h 5588000"/>
              <a:gd name="connsiteX894" fmla="*/ 8389852 w 10555493"/>
              <a:gd name="connsiteY894" fmla="*/ 4255782 h 5588000"/>
              <a:gd name="connsiteX895" fmla="*/ 8361231 w 10555493"/>
              <a:gd name="connsiteY895" fmla="*/ 4217620 h 5588000"/>
              <a:gd name="connsiteX896" fmla="*/ 8275368 w 10555493"/>
              <a:gd name="connsiteY896" fmla="*/ 3998193 h 5588000"/>
              <a:gd name="connsiteX897" fmla="*/ 8208588 w 10555493"/>
              <a:gd name="connsiteY897" fmla="*/ 3988653 h 5588000"/>
              <a:gd name="connsiteX898" fmla="*/ 8151346 w 10555493"/>
              <a:gd name="connsiteY898" fmla="*/ 3979113 h 5588000"/>
              <a:gd name="connsiteX899" fmla="*/ 8189506 w 10555493"/>
              <a:gd name="connsiteY899" fmla="*/ 3530720 h 5588000"/>
              <a:gd name="connsiteX900" fmla="*/ 8237205 w 10555493"/>
              <a:gd name="connsiteY900" fmla="*/ 3292214 h 5588000"/>
              <a:gd name="connsiteX901" fmla="*/ 8218126 w 10555493"/>
              <a:gd name="connsiteY901" fmla="*/ 3082327 h 5588000"/>
              <a:gd name="connsiteX902" fmla="*/ 8199048 w 10555493"/>
              <a:gd name="connsiteY902" fmla="*/ 2815200 h 5588000"/>
              <a:gd name="connsiteX903" fmla="*/ 8170424 w 10555493"/>
              <a:gd name="connsiteY903" fmla="*/ 2862900 h 5588000"/>
              <a:gd name="connsiteX904" fmla="*/ 8132264 w 10555493"/>
              <a:gd name="connsiteY904" fmla="*/ 2901062 h 5588000"/>
              <a:gd name="connsiteX905" fmla="*/ 8103643 w 10555493"/>
              <a:gd name="connsiteY905" fmla="*/ 2881981 h 5588000"/>
              <a:gd name="connsiteX906" fmla="*/ 8075022 w 10555493"/>
              <a:gd name="connsiteY906" fmla="*/ 2891521 h 5588000"/>
              <a:gd name="connsiteX907" fmla="*/ 8036862 w 10555493"/>
              <a:gd name="connsiteY907" fmla="*/ 2853361 h 5588000"/>
              <a:gd name="connsiteX908" fmla="*/ 7922378 w 10555493"/>
              <a:gd name="connsiteY908" fmla="*/ 2834280 h 5588000"/>
              <a:gd name="connsiteX909" fmla="*/ 7912840 w 10555493"/>
              <a:gd name="connsiteY909" fmla="*/ 2729337 h 5588000"/>
              <a:gd name="connsiteX910" fmla="*/ 7874676 w 10555493"/>
              <a:gd name="connsiteY910" fmla="*/ 2757958 h 5588000"/>
              <a:gd name="connsiteX911" fmla="*/ 7741114 w 10555493"/>
              <a:gd name="connsiteY911" fmla="*/ 2815200 h 5588000"/>
              <a:gd name="connsiteX912" fmla="*/ 7683872 w 10555493"/>
              <a:gd name="connsiteY912" fmla="*/ 2834280 h 5588000"/>
              <a:gd name="connsiteX913" fmla="*/ 7683872 w 10555493"/>
              <a:gd name="connsiteY913" fmla="*/ 2843820 h 5588000"/>
              <a:gd name="connsiteX914" fmla="*/ 7674333 w 10555493"/>
              <a:gd name="connsiteY914" fmla="*/ 2843820 h 5588000"/>
              <a:gd name="connsiteX915" fmla="*/ 7636170 w 10555493"/>
              <a:gd name="connsiteY915" fmla="*/ 2853361 h 5588000"/>
              <a:gd name="connsiteX916" fmla="*/ 7626630 w 10555493"/>
              <a:gd name="connsiteY916" fmla="*/ 2853361 h 5588000"/>
              <a:gd name="connsiteX917" fmla="*/ 7636170 w 10555493"/>
              <a:gd name="connsiteY917" fmla="*/ 2891521 h 5588000"/>
              <a:gd name="connsiteX918" fmla="*/ 7655252 w 10555493"/>
              <a:gd name="connsiteY918" fmla="*/ 2929683 h 5588000"/>
              <a:gd name="connsiteX919" fmla="*/ 7655252 w 10555493"/>
              <a:gd name="connsiteY919" fmla="*/ 2939222 h 5588000"/>
              <a:gd name="connsiteX920" fmla="*/ 7674333 w 10555493"/>
              <a:gd name="connsiteY920" fmla="*/ 2967843 h 5588000"/>
              <a:gd name="connsiteX921" fmla="*/ 7636170 w 10555493"/>
              <a:gd name="connsiteY921" fmla="*/ 2920142 h 5588000"/>
              <a:gd name="connsiteX922" fmla="*/ 7626630 w 10555493"/>
              <a:gd name="connsiteY922" fmla="*/ 2910603 h 5588000"/>
              <a:gd name="connsiteX923" fmla="*/ 7607549 w 10555493"/>
              <a:gd name="connsiteY923" fmla="*/ 2862900 h 5588000"/>
              <a:gd name="connsiteX924" fmla="*/ 7598006 w 10555493"/>
              <a:gd name="connsiteY924" fmla="*/ 2862900 h 5588000"/>
              <a:gd name="connsiteX925" fmla="*/ 7607549 w 10555493"/>
              <a:gd name="connsiteY925" fmla="*/ 2901062 h 5588000"/>
              <a:gd name="connsiteX926" fmla="*/ 7617092 w 10555493"/>
              <a:gd name="connsiteY926" fmla="*/ 2916966 h 5588000"/>
              <a:gd name="connsiteX927" fmla="*/ 7617092 w 10555493"/>
              <a:gd name="connsiteY927" fmla="*/ 2918950 h 5588000"/>
              <a:gd name="connsiteX928" fmla="*/ 7617092 w 10555493"/>
              <a:gd name="connsiteY928" fmla="*/ 2920142 h 5588000"/>
              <a:gd name="connsiteX929" fmla="*/ 7617964 w 10555493"/>
              <a:gd name="connsiteY929" fmla="*/ 2922237 h 5588000"/>
              <a:gd name="connsiteX930" fmla="*/ 7620670 w 10555493"/>
              <a:gd name="connsiteY930" fmla="*/ 2958304 h 5588000"/>
              <a:gd name="connsiteX931" fmla="*/ 7617092 w 10555493"/>
              <a:gd name="connsiteY931" fmla="*/ 3006005 h 5588000"/>
              <a:gd name="connsiteX932" fmla="*/ 7550307 w 10555493"/>
              <a:gd name="connsiteY932" fmla="*/ 3072786 h 5588000"/>
              <a:gd name="connsiteX933" fmla="*/ 7445366 w 10555493"/>
              <a:gd name="connsiteY933" fmla="*/ 3215890 h 5588000"/>
              <a:gd name="connsiteX934" fmla="*/ 7397664 w 10555493"/>
              <a:gd name="connsiteY934" fmla="*/ 3273132 h 5588000"/>
              <a:gd name="connsiteX935" fmla="*/ 7397664 w 10555493"/>
              <a:gd name="connsiteY935" fmla="*/ 3311294 h 5588000"/>
              <a:gd name="connsiteX936" fmla="*/ 7378585 w 10555493"/>
              <a:gd name="connsiteY936" fmla="*/ 3339915 h 5588000"/>
              <a:gd name="connsiteX937" fmla="*/ 7369043 w 10555493"/>
              <a:gd name="connsiteY937" fmla="*/ 3454398 h 5588000"/>
              <a:gd name="connsiteX938" fmla="*/ 7378585 w 10555493"/>
              <a:gd name="connsiteY938" fmla="*/ 3492558 h 5588000"/>
              <a:gd name="connsiteX939" fmla="*/ 7340422 w 10555493"/>
              <a:gd name="connsiteY939" fmla="*/ 3635663 h 5588000"/>
              <a:gd name="connsiteX940" fmla="*/ 7311801 w 10555493"/>
              <a:gd name="connsiteY940" fmla="*/ 3635663 h 5588000"/>
              <a:gd name="connsiteX941" fmla="*/ 7321344 w 10555493"/>
              <a:gd name="connsiteY941" fmla="*/ 3654743 h 5588000"/>
              <a:gd name="connsiteX942" fmla="*/ 7302259 w 10555493"/>
              <a:gd name="connsiteY942" fmla="*/ 3673824 h 5588000"/>
              <a:gd name="connsiteX943" fmla="*/ 7397664 w 10555493"/>
              <a:gd name="connsiteY943" fmla="*/ 3797847 h 5588000"/>
              <a:gd name="connsiteX944" fmla="*/ 7445366 w 10555493"/>
              <a:gd name="connsiteY944" fmla="*/ 3855089 h 5588000"/>
              <a:gd name="connsiteX945" fmla="*/ 7483526 w 10555493"/>
              <a:gd name="connsiteY945" fmla="*/ 3921872 h 5588000"/>
              <a:gd name="connsiteX946" fmla="*/ 7521686 w 10555493"/>
              <a:gd name="connsiteY946" fmla="*/ 3988653 h 5588000"/>
              <a:gd name="connsiteX947" fmla="*/ 7626630 w 10555493"/>
              <a:gd name="connsiteY947" fmla="*/ 4208079 h 5588000"/>
              <a:gd name="connsiteX948" fmla="*/ 7683872 w 10555493"/>
              <a:gd name="connsiteY948" fmla="*/ 4284402 h 5588000"/>
              <a:gd name="connsiteX949" fmla="*/ 7741114 w 10555493"/>
              <a:gd name="connsiteY949" fmla="*/ 4370263 h 5588000"/>
              <a:gd name="connsiteX950" fmla="*/ 7769732 w 10555493"/>
              <a:gd name="connsiteY950" fmla="*/ 4484747 h 5588000"/>
              <a:gd name="connsiteX951" fmla="*/ 7760192 w 10555493"/>
              <a:gd name="connsiteY951" fmla="*/ 4551530 h 5588000"/>
              <a:gd name="connsiteX952" fmla="*/ 7731575 w 10555493"/>
              <a:gd name="connsiteY952" fmla="*/ 4618312 h 5588000"/>
              <a:gd name="connsiteX953" fmla="*/ 7702950 w 10555493"/>
              <a:gd name="connsiteY953" fmla="*/ 4666013 h 5588000"/>
              <a:gd name="connsiteX954" fmla="*/ 7655252 w 10555493"/>
              <a:gd name="connsiteY954" fmla="*/ 4713714 h 5588000"/>
              <a:gd name="connsiteX955" fmla="*/ 7607549 w 10555493"/>
              <a:gd name="connsiteY955" fmla="*/ 4742335 h 5588000"/>
              <a:gd name="connsiteX956" fmla="*/ 7397664 w 10555493"/>
              <a:gd name="connsiteY956" fmla="*/ 4732794 h 5588000"/>
              <a:gd name="connsiteX957" fmla="*/ 7245017 w 10555493"/>
              <a:gd name="connsiteY957" fmla="*/ 4732794 h 5588000"/>
              <a:gd name="connsiteX958" fmla="*/ 7216399 w 10555493"/>
              <a:gd name="connsiteY958" fmla="*/ 4723255 h 5588000"/>
              <a:gd name="connsiteX959" fmla="*/ 7206860 w 10555493"/>
              <a:gd name="connsiteY959" fmla="*/ 4713714 h 5588000"/>
              <a:gd name="connsiteX960" fmla="*/ 7168697 w 10555493"/>
              <a:gd name="connsiteY960" fmla="*/ 4637392 h 5588000"/>
              <a:gd name="connsiteX961" fmla="*/ 6920651 w 10555493"/>
              <a:gd name="connsiteY961" fmla="*/ 4666013 h 5588000"/>
              <a:gd name="connsiteX962" fmla="*/ 6901570 w 10555493"/>
              <a:gd name="connsiteY962" fmla="*/ 4751876 h 5588000"/>
              <a:gd name="connsiteX963" fmla="*/ 6834785 w 10555493"/>
              <a:gd name="connsiteY963" fmla="*/ 5028544 h 5588000"/>
              <a:gd name="connsiteX964" fmla="*/ 6720305 w 10555493"/>
              <a:gd name="connsiteY964" fmla="*/ 5028544 h 5588000"/>
              <a:gd name="connsiteX965" fmla="*/ 6663063 w 10555493"/>
              <a:gd name="connsiteY965" fmla="*/ 5267050 h 5588000"/>
              <a:gd name="connsiteX966" fmla="*/ 6615361 w 10555493"/>
              <a:gd name="connsiteY966" fmla="*/ 5515097 h 5588000"/>
              <a:gd name="connsiteX967" fmla="*/ 6615361 w 10555493"/>
              <a:gd name="connsiteY967" fmla="*/ 5567569 h 5588000"/>
              <a:gd name="connsiteX968" fmla="*/ 6615361 w 10555493"/>
              <a:gd name="connsiteY968" fmla="*/ 5588000 h 5588000"/>
              <a:gd name="connsiteX969" fmla="*/ 6447585 w 10555493"/>
              <a:gd name="connsiteY969" fmla="*/ 5588000 h 5588000"/>
              <a:gd name="connsiteX970" fmla="*/ 6472256 w 10555493"/>
              <a:gd name="connsiteY970" fmla="*/ 5543718 h 5588000"/>
              <a:gd name="connsiteX971" fmla="*/ 6500877 w 10555493"/>
              <a:gd name="connsiteY971" fmla="*/ 5391075 h 5588000"/>
              <a:gd name="connsiteX972" fmla="*/ 6491338 w 10555493"/>
              <a:gd name="connsiteY972" fmla="*/ 5009462 h 5588000"/>
              <a:gd name="connsiteX973" fmla="*/ 6481796 w 10555493"/>
              <a:gd name="connsiteY973" fmla="*/ 4990382 h 5588000"/>
              <a:gd name="connsiteX974" fmla="*/ 6529498 w 10555493"/>
              <a:gd name="connsiteY974" fmla="*/ 4751876 h 5588000"/>
              <a:gd name="connsiteX975" fmla="*/ 6577201 w 10555493"/>
              <a:gd name="connsiteY975" fmla="*/ 4637392 h 5588000"/>
              <a:gd name="connsiteX976" fmla="*/ 6586740 w 10555493"/>
              <a:gd name="connsiteY976" fmla="*/ 4570610 h 5588000"/>
              <a:gd name="connsiteX977" fmla="*/ 6605822 w 10555493"/>
              <a:gd name="connsiteY977" fmla="*/ 4513368 h 5588000"/>
              <a:gd name="connsiteX978" fmla="*/ 6500877 w 10555493"/>
              <a:gd name="connsiteY978" fmla="*/ 3921872 h 5588000"/>
              <a:gd name="connsiteX979" fmla="*/ 6500877 w 10555493"/>
              <a:gd name="connsiteY979" fmla="*/ 3759687 h 5588000"/>
              <a:gd name="connsiteX980" fmla="*/ 6519959 w 10555493"/>
              <a:gd name="connsiteY980" fmla="*/ 3645204 h 5588000"/>
              <a:gd name="connsiteX981" fmla="*/ 6510420 w 10555493"/>
              <a:gd name="connsiteY981" fmla="*/ 3607042 h 5588000"/>
              <a:gd name="connsiteX982" fmla="*/ 6529498 w 10555493"/>
              <a:gd name="connsiteY982" fmla="*/ 3568882 h 5588000"/>
              <a:gd name="connsiteX983" fmla="*/ 6519959 w 10555493"/>
              <a:gd name="connsiteY983" fmla="*/ 3540261 h 5588000"/>
              <a:gd name="connsiteX984" fmla="*/ 6605822 w 10555493"/>
              <a:gd name="connsiteY984" fmla="*/ 3339915 h 5588000"/>
              <a:gd name="connsiteX985" fmla="*/ 6653521 w 10555493"/>
              <a:gd name="connsiteY985" fmla="*/ 3292214 h 5588000"/>
              <a:gd name="connsiteX986" fmla="*/ 6748926 w 10555493"/>
              <a:gd name="connsiteY986" fmla="*/ 3120488 h 5588000"/>
              <a:gd name="connsiteX987" fmla="*/ 6815707 w 10555493"/>
              <a:gd name="connsiteY987" fmla="*/ 3053706 h 5588000"/>
              <a:gd name="connsiteX988" fmla="*/ 6834785 w 10555493"/>
              <a:gd name="connsiteY988" fmla="*/ 3015546 h 5588000"/>
              <a:gd name="connsiteX989" fmla="*/ 6872949 w 10555493"/>
              <a:gd name="connsiteY989" fmla="*/ 2977384 h 5588000"/>
              <a:gd name="connsiteX990" fmla="*/ 6911112 w 10555493"/>
              <a:gd name="connsiteY990" fmla="*/ 2920142 h 5588000"/>
              <a:gd name="connsiteX991" fmla="*/ 6958811 w 10555493"/>
              <a:gd name="connsiteY991" fmla="*/ 2862900 h 5588000"/>
              <a:gd name="connsiteX992" fmla="*/ 6996971 w 10555493"/>
              <a:gd name="connsiteY992" fmla="*/ 2805659 h 5588000"/>
              <a:gd name="connsiteX993" fmla="*/ 7016053 w 10555493"/>
              <a:gd name="connsiteY993" fmla="*/ 2748417 h 5588000"/>
              <a:gd name="connsiteX994" fmla="*/ 7035135 w 10555493"/>
              <a:gd name="connsiteY994" fmla="*/ 2576693 h 5588000"/>
              <a:gd name="connsiteX995" fmla="*/ 7035135 w 10555493"/>
              <a:gd name="connsiteY995" fmla="*/ 2548072 h 5588000"/>
              <a:gd name="connsiteX996" fmla="*/ 7035135 w 10555493"/>
              <a:gd name="connsiteY996" fmla="*/ 2538532 h 5588000"/>
              <a:gd name="connsiteX997" fmla="*/ 7044674 w 10555493"/>
              <a:gd name="connsiteY997" fmla="*/ 2500370 h 5588000"/>
              <a:gd name="connsiteX998" fmla="*/ 7063752 w 10555493"/>
              <a:gd name="connsiteY998" fmla="*/ 2471749 h 5588000"/>
              <a:gd name="connsiteX999" fmla="*/ 7082837 w 10555493"/>
              <a:gd name="connsiteY999" fmla="*/ 2443128 h 5588000"/>
              <a:gd name="connsiteX1000" fmla="*/ 7111455 w 10555493"/>
              <a:gd name="connsiteY1000" fmla="*/ 2404968 h 5588000"/>
              <a:gd name="connsiteX1001" fmla="*/ 7140076 w 10555493"/>
              <a:gd name="connsiteY1001" fmla="*/ 2376347 h 5588000"/>
              <a:gd name="connsiteX1002" fmla="*/ 7140076 w 10555493"/>
              <a:gd name="connsiteY1002" fmla="*/ 2366806 h 5588000"/>
              <a:gd name="connsiteX1003" fmla="*/ 7149618 w 10555493"/>
              <a:gd name="connsiteY1003" fmla="*/ 2233243 h 5588000"/>
              <a:gd name="connsiteX1004" fmla="*/ 7140076 w 10555493"/>
              <a:gd name="connsiteY1004" fmla="*/ 2156921 h 5588000"/>
              <a:gd name="connsiteX1005" fmla="*/ 7140076 w 10555493"/>
              <a:gd name="connsiteY1005" fmla="*/ 1956575 h 5588000"/>
              <a:gd name="connsiteX1006" fmla="*/ 7159158 w 10555493"/>
              <a:gd name="connsiteY1006" fmla="*/ 1737148 h 5588000"/>
              <a:gd name="connsiteX1007" fmla="*/ 7159158 w 10555493"/>
              <a:gd name="connsiteY1007" fmla="*/ 1670367 h 5588000"/>
              <a:gd name="connsiteX1008" fmla="*/ 7168697 w 10555493"/>
              <a:gd name="connsiteY1008" fmla="*/ 1613126 h 5588000"/>
              <a:gd name="connsiteX1009" fmla="*/ 7187778 w 10555493"/>
              <a:gd name="connsiteY1009" fmla="*/ 1660827 h 5588000"/>
              <a:gd name="connsiteX1010" fmla="*/ 7187778 w 10555493"/>
              <a:gd name="connsiteY1010" fmla="*/ 1708528 h 5588000"/>
              <a:gd name="connsiteX1011" fmla="*/ 7197318 w 10555493"/>
              <a:gd name="connsiteY1011" fmla="*/ 1746689 h 5588000"/>
              <a:gd name="connsiteX1012" fmla="*/ 7206860 w 10555493"/>
              <a:gd name="connsiteY1012" fmla="*/ 1727608 h 5588000"/>
              <a:gd name="connsiteX1013" fmla="*/ 7206860 w 10555493"/>
              <a:gd name="connsiteY1013" fmla="*/ 1698988 h 5588000"/>
              <a:gd name="connsiteX1014" fmla="*/ 7225938 w 10555493"/>
              <a:gd name="connsiteY1014" fmla="*/ 1603585 h 5588000"/>
              <a:gd name="connsiteX1015" fmla="*/ 7245017 w 10555493"/>
              <a:gd name="connsiteY1015" fmla="*/ 1565423 h 5588000"/>
              <a:gd name="connsiteX1016" fmla="*/ 7254559 w 10555493"/>
              <a:gd name="connsiteY1016" fmla="*/ 1622665 h 5588000"/>
              <a:gd name="connsiteX1017" fmla="*/ 7254559 w 10555493"/>
              <a:gd name="connsiteY1017" fmla="*/ 1689448 h 5588000"/>
              <a:gd name="connsiteX1018" fmla="*/ 7254559 w 10555493"/>
              <a:gd name="connsiteY1018" fmla="*/ 1756228 h 5588000"/>
              <a:gd name="connsiteX1019" fmla="*/ 7273641 w 10555493"/>
              <a:gd name="connsiteY1019" fmla="*/ 1718068 h 5588000"/>
              <a:gd name="connsiteX1020" fmla="*/ 7283180 w 10555493"/>
              <a:gd name="connsiteY1020" fmla="*/ 1670367 h 5588000"/>
              <a:gd name="connsiteX1021" fmla="*/ 7311801 w 10555493"/>
              <a:gd name="connsiteY1021" fmla="*/ 1574964 h 5588000"/>
              <a:gd name="connsiteX1022" fmla="*/ 7321344 w 10555493"/>
              <a:gd name="connsiteY1022" fmla="*/ 1565423 h 5588000"/>
              <a:gd name="connsiteX1023" fmla="*/ 7330883 w 10555493"/>
              <a:gd name="connsiteY1023" fmla="*/ 1565423 h 5588000"/>
              <a:gd name="connsiteX1024" fmla="*/ 7330883 w 10555493"/>
              <a:gd name="connsiteY1024" fmla="*/ 1613126 h 5588000"/>
              <a:gd name="connsiteX1025" fmla="*/ 7321344 w 10555493"/>
              <a:gd name="connsiteY1025" fmla="*/ 1660827 h 5588000"/>
              <a:gd name="connsiteX1026" fmla="*/ 7302259 w 10555493"/>
              <a:gd name="connsiteY1026" fmla="*/ 1765769 h 5588000"/>
              <a:gd name="connsiteX1027" fmla="*/ 7321344 w 10555493"/>
              <a:gd name="connsiteY1027" fmla="*/ 1746689 h 5588000"/>
              <a:gd name="connsiteX1028" fmla="*/ 7330883 w 10555493"/>
              <a:gd name="connsiteY1028" fmla="*/ 1727608 h 5588000"/>
              <a:gd name="connsiteX1029" fmla="*/ 7349961 w 10555493"/>
              <a:gd name="connsiteY1029" fmla="*/ 1679907 h 5588000"/>
              <a:gd name="connsiteX1030" fmla="*/ 7369043 w 10555493"/>
              <a:gd name="connsiteY1030" fmla="*/ 1632206 h 5588000"/>
              <a:gd name="connsiteX1031" fmla="*/ 7407203 w 10555493"/>
              <a:gd name="connsiteY1031" fmla="*/ 1603585 h 5588000"/>
              <a:gd name="connsiteX1032" fmla="*/ 7388125 w 10555493"/>
              <a:gd name="connsiteY1032" fmla="*/ 1670367 h 5588000"/>
              <a:gd name="connsiteX1033" fmla="*/ 7340422 w 10555493"/>
              <a:gd name="connsiteY1033" fmla="*/ 1803931 h 5588000"/>
              <a:gd name="connsiteX1034" fmla="*/ 7330883 w 10555493"/>
              <a:gd name="connsiteY1034" fmla="*/ 1870712 h 5588000"/>
              <a:gd name="connsiteX1035" fmla="*/ 7378585 w 10555493"/>
              <a:gd name="connsiteY1035" fmla="*/ 1870712 h 5588000"/>
              <a:gd name="connsiteX1036" fmla="*/ 7426285 w 10555493"/>
              <a:gd name="connsiteY1036" fmla="*/ 1889794 h 5588000"/>
              <a:gd name="connsiteX1037" fmla="*/ 7359500 w 10555493"/>
              <a:gd name="connsiteY1037" fmla="*/ 1918415 h 5588000"/>
              <a:gd name="connsiteX1038" fmla="*/ 7321344 w 10555493"/>
              <a:gd name="connsiteY1038" fmla="*/ 1937495 h 5588000"/>
              <a:gd name="connsiteX1039" fmla="*/ 7283180 w 10555493"/>
              <a:gd name="connsiteY1039" fmla="*/ 1947034 h 5588000"/>
              <a:gd name="connsiteX1040" fmla="*/ 7264102 w 10555493"/>
              <a:gd name="connsiteY1040" fmla="*/ 1966115 h 5588000"/>
              <a:gd name="connsiteX1041" fmla="*/ 7302259 w 10555493"/>
              <a:gd name="connsiteY1041" fmla="*/ 2013817 h 5588000"/>
              <a:gd name="connsiteX1042" fmla="*/ 7330883 w 10555493"/>
              <a:gd name="connsiteY1042" fmla="*/ 2023357 h 5588000"/>
              <a:gd name="connsiteX1043" fmla="*/ 7321344 w 10555493"/>
              <a:gd name="connsiteY1043" fmla="*/ 2013817 h 5588000"/>
              <a:gd name="connsiteX1044" fmla="*/ 7321344 w 10555493"/>
              <a:gd name="connsiteY1044" fmla="*/ 2013818 h 5588000"/>
              <a:gd name="connsiteX1045" fmla="*/ 7317765 w 10555493"/>
              <a:gd name="connsiteY1045" fmla="*/ 2010239 h 5588000"/>
              <a:gd name="connsiteX1046" fmla="*/ 7311801 w 10555493"/>
              <a:gd name="connsiteY1046" fmla="*/ 2004276 h 5588000"/>
              <a:gd name="connsiteX1047" fmla="*/ 7359500 w 10555493"/>
              <a:gd name="connsiteY1047" fmla="*/ 2032896 h 5588000"/>
              <a:gd name="connsiteX1048" fmla="*/ 7373190 w 10555493"/>
              <a:gd name="connsiteY1048" fmla="*/ 2034037 h 5588000"/>
              <a:gd name="connsiteX1049" fmla="*/ 7388125 w 10555493"/>
              <a:gd name="connsiteY1049" fmla="*/ 2042437 h 5588000"/>
              <a:gd name="connsiteX1050" fmla="*/ 7373812 w 10555493"/>
              <a:gd name="connsiteY1050" fmla="*/ 2034089 h 5588000"/>
              <a:gd name="connsiteX1051" fmla="*/ 7373190 w 10555493"/>
              <a:gd name="connsiteY1051" fmla="*/ 2034037 h 5588000"/>
              <a:gd name="connsiteX1052" fmla="*/ 7371162 w 10555493"/>
              <a:gd name="connsiteY1052" fmla="*/ 2032896 h 5588000"/>
              <a:gd name="connsiteX1053" fmla="*/ 7373812 w 10555493"/>
              <a:gd name="connsiteY1053" fmla="*/ 2032896 h 5588000"/>
              <a:gd name="connsiteX1054" fmla="*/ 7378585 w 10555493"/>
              <a:gd name="connsiteY1054" fmla="*/ 2032896 h 5588000"/>
              <a:gd name="connsiteX1055" fmla="*/ 7369043 w 10555493"/>
              <a:gd name="connsiteY1055" fmla="*/ 2023357 h 5588000"/>
              <a:gd name="connsiteX1056" fmla="*/ 7349961 w 10555493"/>
              <a:gd name="connsiteY1056" fmla="*/ 2004276 h 5588000"/>
              <a:gd name="connsiteX1057" fmla="*/ 7340422 w 10555493"/>
              <a:gd name="connsiteY1057" fmla="*/ 1985196 h 5588000"/>
              <a:gd name="connsiteX1058" fmla="*/ 7369043 w 10555493"/>
              <a:gd name="connsiteY1058" fmla="*/ 2013817 h 5588000"/>
              <a:gd name="connsiteX1059" fmla="*/ 7378585 w 10555493"/>
              <a:gd name="connsiteY1059" fmla="*/ 2013817 h 5588000"/>
              <a:gd name="connsiteX1060" fmla="*/ 7407203 w 10555493"/>
              <a:gd name="connsiteY1060" fmla="*/ 2023357 h 5588000"/>
              <a:gd name="connsiteX1061" fmla="*/ 7426285 w 10555493"/>
              <a:gd name="connsiteY1061" fmla="*/ 2023357 h 5588000"/>
              <a:gd name="connsiteX1062" fmla="*/ 7435827 w 10555493"/>
              <a:gd name="connsiteY1062" fmla="*/ 2023357 h 5588000"/>
              <a:gd name="connsiteX1063" fmla="*/ 7473984 w 10555493"/>
              <a:gd name="connsiteY1063" fmla="*/ 2013817 h 5588000"/>
              <a:gd name="connsiteX1064" fmla="*/ 7464445 w 10555493"/>
              <a:gd name="connsiteY1064" fmla="*/ 2013817 h 5588000"/>
              <a:gd name="connsiteX1065" fmla="*/ 7407203 w 10555493"/>
              <a:gd name="connsiteY1065" fmla="*/ 2013817 h 5588000"/>
              <a:gd name="connsiteX1066" fmla="*/ 7359500 w 10555493"/>
              <a:gd name="connsiteY1066" fmla="*/ 1994737 h 5588000"/>
              <a:gd name="connsiteX1067" fmla="*/ 7397664 w 10555493"/>
              <a:gd name="connsiteY1067" fmla="*/ 2004276 h 5588000"/>
              <a:gd name="connsiteX1068" fmla="*/ 7426285 w 10555493"/>
              <a:gd name="connsiteY1068" fmla="*/ 2004276 h 5588000"/>
              <a:gd name="connsiteX1069" fmla="*/ 7435827 w 10555493"/>
              <a:gd name="connsiteY1069" fmla="*/ 2004276 h 5588000"/>
              <a:gd name="connsiteX1070" fmla="*/ 7445366 w 10555493"/>
              <a:gd name="connsiteY1070" fmla="*/ 2004276 h 5588000"/>
              <a:gd name="connsiteX1071" fmla="*/ 7416742 w 10555493"/>
              <a:gd name="connsiteY1071" fmla="*/ 1994737 h 5588000"/>
              <a:gd name="connsiteX1072" fmla="*/ 7426285 w 10555493"/>
              <a:gd name="connsiteY1072" fmla="*/ 1994737 h 5588000"/>
              <a:gd name="connsiteX1073" fmla="*/ 7407203 w 10555493"/>
              <a:gd name="connsiteY1073" fmla="*/ 1975655 h 5588000"/>
              <a:gd name="connsiteX1074" fmla="*/ 7416742 w 10555493"/>
              <a:gd name="connsiteY1074" fmla="*/ 1985196 h 5588000"/>
              <a:gd name="connsiteX1075" fmla="*/ 7426285 w 10555493"/>
              <a:gd name="connsiteY1075" fmla="*/ 1985196 h 5588000"/>
              <a:gd name="connsiteX1076" fmla="*/ 7435827 w 10555493"/>
              <a:gd name="connsiteY1076" fmla="*/ 1985196 h 5588000"/>
              <a:gd name="connsiteX1077" fmla="*/ 7441787 w 10555493"/>
              <a:gd name="connsiteY1077" fmla="*/ 1985196 h 5588000"/>
              <a:gd name="connsiteX1078" fmla="*/ 7445366 w 10555493"/>
              <a:gd name="connsiteY1078" fmla="*/ 1985196 h 5588000"/>
              <a:gd name="connsiteX1079" fmla="*/ 7454906 w 10555493"/>
              <a:gd name="connsiteY1079" fmla="*/ 1985196 h 5588000"/>
              <a:gd name="connsiteX1080" fmla="*/ 7459675 w 10555493"/>
              <a:gd name="connsiteY1080" fmla="*/ 1985196 h 5588000"/>
              <a:gd name="connsiteX1081" fmla="*/ 7464445 w 10555493"/>
              <a:gd name="connsiteY1081" fmla="*/ 1985196 h 5588000"/>
              <a:gd name="connsiteX1082" fmla="*/ 7483526 w 10555493"/>
              <a:gd name="connsiteY1082" fmla="*/ 1985196 h 5588000"/>
              <a:gd name="connsiteX1083" fmla="*/ 7493066 w 10555493"/>
              <a:gd name="connsiteY1083" fmla="*/ 1985196 h 5588000"/>
              <a:gd name="connsiteX1084" fmla="*/ 7502608 w 10555493"/>
              <a:gd name="connsiteY1084" fmla="*/ 1985196 h 5588000"/>
              <a:gd name="connsiteX1085" fmla="*/ 7493066 w 10555493"/>
              <a:gd name="connsiteY1085" fmla="*/ 1975655 h 5588000"/>
              <a:gd name="connsiteX1086" fmla="*/ 7483526 w 10555493"/>
              <a:gd name="connsiteY1086" fmla="*/ 1975655 h 5588000"/>
              <a:gd name="connsiteX1087" fmla="*/ 7473984 w 10555493"/>
              <a:gd name="connsiteY1087" fmla="*/ 1966115 h 5588000"/>
              <a:gd name="connsiteX1088" fmla="*/ 7483526 w 10555493"/>
              <a:gd name="connsiteY1088" fmla="*/ 1966115 h 5588000"/>
              <a:gd name="connsiteX1089" fmla="*/ 7502608 w 10555493"/>
              <a:gd name="connsiteY1089" fmla="*/ 1975655 h 5588000"/>
              <a:gd name="connsiteX1090" fmla="*/ 7503802 w 10555493"/>
              <a:gd name="connsiteY1090" fmla="*/ 1975655 h 5588000"/>
              <a:gd name="connsiteX1091" fmla="*/ 7507378 w 10555493"/>
              <a:gd name="connsiteY1091" fmla="*/ 1975655 h 5588000"/>
              <a:gd name="connsiteX1092" fmla="*/ 7512147 w 10555493"/>
              <a:gd name="connsiteY1092" fmla="*/ 1975655 h 5588000"/>
              <a:gd name="connsiteX1093" fmla="*/ 7493066 w 10555493"/>
              <a:gd name="connsiteY1093" fmla="*/ 1966115 h 5588000"/>
              <a:gd name="connsiteX1094" fmla="*/ 7502608 w 10555493"/>
              <a:gd name="connsiteY1094" fmla="*/ 1966115 h 5588000"/>
              <a:gd name="connsiteX1095" fmla="*/ 7521686 w 10555493"/>
              <a:gd name="connsiteY1095" fmla="*/ 1966115 h 5588000"/>
              <a:gd name="connsiteX1096" fmla="*/ 7512147 w 10555493"/>
              <a:gd name="connsiteY1096" fmla="*/ 1956575 h 5588000"/>
              <a:gd name="connsiteX1097" fmla="*/ 7540768 w 10555493"/>
              <a:gd name="connsiteY1097" fmla="*/ 1966115 h 5588000"/>
              <a:gd name="connsiteX1098" fmla="*/ 7545538 w 10555493"/>
              <a:gd name="connsiteY1098" fmla="*/ 1966115 h 5588000"/>
              <a:gd name="connsiteX1099" fmla="*/ 7550307 w 10555493"/>
              <a:gd name="connsiteY1099" fmla="*/ 1966115 h 5588000"/>
              <a:gd name="connsiteX1100" fmla="*/ 7555077 w 10555493"/>
              <a:gd name="connsiteY1100" fmla="*/ 1966115 h 5588000"/>
              <a:gd name="connsiteX1101" fmla="*/ 7559850 w 10555493"/>
              <a:gd name="connsiteY1101" fmla="*/ 1966115 h 5588000"/>
              <a:gd name="connsiteX1102" fmla="*/ 7550307 w 10555493"/>
              <a:gd name="connsiteY1102" fmla="*/ 1956575 h 5588000"/>
              <a:gd name="connsiteX1103" fmla="*/ 7540768 w 10555493"/>
              <a:gd name="connsiteY1103" fmla="*/ 1947034 h 5588000"/>
              <a:gd name="connsiteX1104" fmla="*/ 7531226 w 10555493"/>
              <a:gd name="connsiteY1104" fmla="*/ 1937495 h 5588000"/>
              <a:gd name="connsiteX1105" fmla="*/ 7531226 w 10555493"/>
              <a:gd name="connsiteY1105" fmla="*/ 1927954 h 5588000"/>
              <a:gd name="connsiteX1106" fmla="*/ 7540768 w 10555493"/>
              <a:gd name="connsiteY1106" fmla="*/ 1937495 h 5588000"/>
              <a:gd name="connsiteX1107" fmla="*/ 7550307 w 10555493"/>
              <a:gd name="connsiteY1107" fmla="*/ 1947034 h 5588000"/>
              <a:gd name="connsiteX1108" fmla="*/ 7540768 w 10555493"/>
              <a:gd name="connsiteY1108" fmla="*/ 1937495 h 5588000"/>
              <a:gd name="connsiteX1109" fmla="*/ 7540768 w 10555493"/>
              <a:gd name="connsiteY1109" fmla="*/ 1927954 h 5588000"/>
              <a:gd name="connsiteX1110" fmla="*/ 7550307 w 10555493"/>
              <a:gd name="connsiteY1110" fmla="*/ 1937495 h 5588000"/>
              <a:gd name="connsiteX1111" fmla="*/ 7569389 w 10555493"/>
              <a:gd name="connsiteY1111" fmla="*/ 1947034 h 5588000"/>
              <a:gd name="connsiteX1112" fmla="*/ 7569389 w 10555493"/>
              <a:gd name="connsiteY1112" fmla="*/ 1937495 h 5588000"/>
              <a:gd name="connsiteX1113" fmla="*/ 7578928 w 10555493"/>
              <a:gd name="connsiteY1113" fmla="*/ 1947034 h 5588000"/>
              <a:gd name="connsiteX1114" fmla="*/ 7578928 w 10555493"/>
              <a:gd name="connsiteY1114" fmla="*/ 1937495 h 5588000"/>
              <a:gd name="connsiteX1115" fmla="*/ 7588467 w 10555493"/>
              <a:gd name="connsiteY1115" fmla="*/ 1947034 h 5588000"/>
              <a:gd name="connsiteX1116" fmla="*/ 7617092 w 10555493"/>
              <a:gd name="connsiteY1116" fmla="*/ 1956575 h 5588000"/>
              <a:gd name="connsiteX1117" fmla="*/ 7607549 w 10555493"/>
              <a:gd name="connsiteY1117" fmla="*/ 1947034 h 5588000"/>
              <a:gd name="connsiteX1118" fmla="*/ 7626630 w 10555493"/>
              <a:gd name="connsiteY1118" fmla="*/ 1908874 h 5588000"/>
              <a:gd name="connsiteX1119" fmla="*/ 7645709 w 10555493"/>
              <a:gd name="connsiteY1119" fmla="*/ 1918415 h 5588000"/>
              <a:gd name="connsiteX1120" fmla="*/ 7644515 w 10555493"/>
              <a:gd name="connsiteY1120" fmla="*/ 1908874 h 5588000"/>
              <a:gd name="connsiteX1121" fmla="*/ 7643324 w 10555493"/>
              <a:gd name="connsiteY1121" fmla="*/ 1907511 h 5588000"/>
              <a:gd name="connsiteX1122" fmla="*/ 7645709 w 10555493"/>
              <a:gd name="connsiteY1122" fmla="*/ 1908874 h 5588000"/>
              <a:gd name="connsiteX1123" fmla="*/ 7655252 w 10555493"/>
              <a:gd name="connsiteY1123" fmla="*/ 1908874 h 5588000"/>
              <a:gd name="connsiteX1124" fmla="*/ 7664790 w 10555493"/>
              <a:gd name="connsiteY1124" fmla="*/ 1908874 h 5588000"/>
              <a:gd name="connsiteX1125" fmla="*/ 7655252 w 10555493"/>
              <a:gd name="connsiteY1125" fmla="*/ 1889794 h 5588000"/>
              <a:gd name="connsiteX1126" fmla="*/ 7655252 w 10555493"/>
              <a:gd name="connsiteY1126" fmla="*/ 1880253 h 5588000"/>
              <a:gd name="connsiteX1127" fmla="*/ 7664790 w 10555493"/>
              <a:gd name="connsiteY1127" fmla="*/ 1899333 h 5588000"/>
              <a:gd name="connsiteX1128" fmla="*/ 7674333 w 10555493"/>
              <a:gd name="connsiteY1128" fmla="*/ 1918415 h 5588000"/>
              <a:gd name="connsiteX1129" fmla="*/ 7683872 w 10555493"/>
              <a:gd name="connsiteY1129" fmla="*/ 1937495 h 5588000"/>
              <a:gd name="connsiteX1130" fmla="*/ 7693412 w 10555493"/>
              <a:gd name="connsiteY1130" fmla="*/ 1947034 h 5588000"/>
              <a:gd name="connsiteX1131" fmla="*/ 7693412 w 10555493"/>
              <a:gd name="connsiteY1131" fmla="*/ 1956575 h 5588000"/>
              <a:gd name="connsiteX1132" fmla="*/ 7702950 w 10555493"/>
              <a:gd name="connsiteY1132" fmla="*/ 1966115 h 5588000"/>
              <a:gd name="connsiteX1133" fmla="*/ 7712493 w 10555493"/>
              <a:gd name="connsiteY1133" fmla="*/ 1975655 h 5588000"/>
              <a:gd name="connsiteX1134" fmla="*/ 7712493 w 10555493"/>
              <a:gd name="connsiteY1134" fmla="*/ 1985196 h 5588000"/>
              <a:gd name="connsiteX1135" fmla="*/ 7712493 w 10555493"/>
              <a:gd name="connsiteY1135" fmla="*/ 1994737 h 5588000"/>
              <a:gd name="connsiteX1136" fmla="*/ 7722032 w 10555493"/>
              <a:gd name="connsiteY1136" fmla="*/ 2004276 h 5588000"/>
              <a:gd name="connsiteX1137" fmla="*/ 7722032 w 10555493"/>
              <a:gd name="connsiteY1137" fmla="*/ 2013817 h 5588000"/>
              <a:gd name="connsiteX1138" fmla="*/ 7731575 w 10555493"/>
              <a:gd name="connsiteY1138" fmla="*/ 1994737 h 5588000"/>
              <a:gd name="connsiteX1139" fmla="*/ 7712493 w 10555493"/>
              <a:gd name="connsiteY1139" fmla="*/ 1947034 h 5588000"/>
              <a:gd name="connsiteX1140" fmla="*/ 7731575 w 10555493"/>
              <a:gd name="connsiteY1140" fmla="*/ 1966115 h 5588000"/>
              <a:gd name="connsiteX1141" fmla="*/ 7731575 w 10555493"/>
              <a:gd name="connsiteY1141" fmla="*/ 1956575 h 5588000"/>
              <a:gd name="connsiteX1142" fmla="*/ 7727237 w 10555493"/>
              <a:gd name="connsiteY1142" fmla="*/ 1944651 h 5588000"/>
              <a:gd name="connsiteX1143" fmla="*/ 7731575 w 10555493"/>
              <a:gd name="connsiteY1143" fmla="*/ 1950613 h 5588000"/>
              <a:gd name="connsiteX1144" fmla="*/ 7741114 w 10555493"/>
              <a:gd name="connsiteY1144" fmla="*/ 1956575 h 5588000"/>
              <a:gd name="connsiteX1145" fmla="*/ 7750654 w 10555493"/>
              <a:gd name="connsiteY1145" fmla="*/ 1975655 h 5588000"/>
              <a:gd name="connsiteX1146" fmla="*/ 7760192 w 10555493"/>
              <a:gd name="connsiteY1146" fmla="*/ 1985196 h 5588000"/>
              <a:gd name="connsiteX1147" fmla="*/ 7760192 w 10555493"/>
              <a:gd name="connsiteY1147" fmla="*/ 1980426 h 5588000"/>
              <a:gd name="connsiteX1148" fmla="*/ 7760192 w 10555493"/>
              <a:gd name="connsiteY1148" fmla="*/ 1976847 h 5588000"/>
              <a:gd name="connsiteX1149" fmla="*/ 7760192 w 10555493"/>
              <a:gd name="connsiteY1149" fmla="*/ 1975655 h 5588000"/>
              <a:gd name="connsiteX1150" fmla="*/ 7760192 w 10555493"/>
              <a:gd name="connsiteY1150" fmla="*/ 1966115 h 5588000"/>
              <a:gd name="connsiteX1151" fmla="*/ 7760192 w 10555493"/>
              <a:gd name="connsiteY1151" fmla="*/ 1957767 h 5588000"/>
              <a:gd name="connsiteX1152" fmla="*/ 7760192 w 10555493"/>
              <a:gd name="connsiteY1152" fmla="*/ 1956575 h 5588000"/>
              <a:gd name="connsiteX1153" fmla="*/ 7778080 w 10555493"/>
              <a:gd name="connsiteY1153" fmla="*/ 1980426 h 5588000"/>
              <a:gd name="connsiteX1154" fmla="*/ 7778362 w 10555493"/>
              <a:gd name="connsiteY1154" fmla="*/ 1981047 h 5588000"/>
              <a:gd name="connsiteX1155" fmla="*/ 7769732 w 10555493"/>
              <a:gd name="connsiteY1155" fmla="*/ 1975655 h 5588000"/>
              <a:gd name="connsiteX1156" fmla="*/ 7780114 w 10555493"/>
              <a:gd name="connsiteY1156" fmla="*/ 1984946 h 5588000"/>
              <a:gd name="connsiteX1157" fmla="*/ 7788816 w 10555493"/>
              <a:gd name="connsiteY1157" fmla="*/ 2004276 h 5588000"/>
              <a:gd name="connsiteX1158" fmla="*/ 7790008 w 10555493"/>
              <a:gd name="connsiteY1158" fmla="*/ 2004276 h 5588000"/>
              <a:gd name="connsiteX1159" fmla="*/ 7794888 w 10555493"/>
              <a:gd name="connsiteY1159" fmla="*/ 2004276 h 5588000"/>
              <a:gd name="connsiteX1160" fmla="*/ 7798356 w 10555493"/>
              <a:gd name="connsiteY1160" fmla="*/ 2013817 h 5588000"/>
              <a:gd name="connsiteX1161" fmla="*/ 7807895 w 10555493"/>
              <a:gd name="connsiteY1161" fmla="*/ 2023357 h 5588000"/>
              <a:gd name="connsiteX1162" fmla="*/ 7807895 w 10555493"/>
              <a:gd name="connsiteY1162" fmla="*/ 2004276 h 5588000"/>
              <a:gd name="connsiteX1163" fmla="*/ 7809089 w 10555493"/>
              <a:gd name="connsiteY1163" fmla="*/ 2018588 h 5588000"/>
              <a:gd name="connsiteX1164" fmla="*/ 7817006 w 10555493"/>
              <a:gd name="connsiteY1164" fmla="*/ 2032163 h 5588000"/>
              <a:gd name="connsiteX1165" fmla="*/ 7817434 w 10555493"/>
              <a:gd name="connsiteY1165" fmla="*/ 2042437 h 5588000"/>
              <a:gd name="connsiteX1166" fmla="*/ 7817434 w 10555493"/>
              <a:gd name="connsiteY1166" fmla="*/ 2043630 h 5588000"/>
              <a:gd name="connsiteX1167" fmla="*/ 7817434 w 10555493"/>
              <a:gd name="connsiteY1167" fmla="*/ 2050786 h 5588000"/>
              <a:gd name="connsiteX1168" fmla="*/ 7817434 w 10555493"/>
              <a:gd name="connsiteY1168" fmla="*/ 2051978 h 5588000"/>
              <a:gd name="connsiteX1169" fmla="*/ 7817434 w 10555493"/>
              <a:gd name="connsiteY1169" fmla="*/ 2056748 h 5588000"/>
              <a:gd name="connsiteX1170" fmla="*/ 7817434 w 10555493"/>
              <a:gd name="connsiteY1170" fmla="*/ 2061517 h 5588000"/>
              <a:gd name="connsiteX1171" fmla="*/ 7817434 w 10555493"/>
              <a:gd name="connsiteY1171" fmla="*/ 2062710 h 5588000"/>
              <a:gd name="connsiteX1172" fmla="*/ 7817434 w 10555493"/>
              <a:gd name="connsiteY1172" fmla="*/ 2071058 h 5588000"/>
              <a:gd name="connsiteX1173" fmla="*/ 7817434 w 10555493"/>
              <a:gd name="connsiteY1173" fmla="*/ 2080599 h 5588000"/>
              <a:gd name="connsiteX1174" fmla="*/ 7816805 w 10555493"/>
              <a:gd name="connsiteY1174" fmla="*/ 2088159 h 5588000"/>
              <a:gd name="connsiteX1175" fmla="*/ 7807895 w 10555493"/>
              <a:gd name="connsiteY1175" fmla="*/ 2109220 h 5588000"/>
              <a:gd name="connsiteX1176" fmla="*/ 7816240 w 10555493"/>
              <a:gd name="connsiteY1176" fmla="*/ 2094910 h 5588000"/>
              <a:gd name="connsiteX1177" fmla="*/ 7816805 w 10555493"/>
              <a:gd name="connsiteY1177" fmla="*/ 2088159 h 5588000"/>
              <a:gd name="connsiteX1178" fmla="*/ 7821013 w 10555493"/>
              <a:gd name="connsiteY1178" fmla="*/ 2078214 h 5588000"/>
              <a:gd name="connsiteX1179" fmla="*/ 7826974 w 10555493"/>
              <a:gd name="connsiteY1179" fmla="*/ 2061517 h 5588000"/>
              <a:gd name="connsiteX1180" fmla="*/ 7807895 w 10555493"/>
              <a:gd name="connsiteY1180" fmla="*/ 2118759 h 5588000"/>
              <a:gd name="connsiteX1181" fmla="*/ 7807895 w 10555493"/>
              <a:gd name="connsiteY1181" fmla="*/ 2128300 h 5588000"/>
              <a:gd name="connsiteX1182" fmla="*/ 7817434 w 10555493"/>
              <a:gd name="connsiteY1182" fmla="*/ 2128300 h 5588000"/>
              <a:gd name="connsiteX1183" fmla="*/ 7846058 w 10555493"/>
              <a:gd name="connsiteY1183" fmla="*/ 2118759 h 5588000"/>
              <a:gd name="connsiteX1184" fmla="*/ 7862752 w 10555493"/>
              <a:gd name="connsiteY1184" fmla="*/ 2114587 h 5588000"/>
              <a:gd name="connsiteX1185" fmla="*/ 7855598 w 10555493"/>
              <a:gd name="connsiteY1185" fmla="*/ 2118759 h 5588000"/>
              <a:gd name="connsiteX1186" fmla="*/ 7865137 w 10555493"/>
              <a:gd name="connsiteY1186" fmla="*/ 2118759 h 5588000"/>
              <a:gd name="connsiteX1187" fmla="*/ 7836516 w 10555493"/>
              <a:gd name="connsiteY1187" fmla="*/ 2128300 h 5588000"/>
              <a:gd name="connsiteX1188" fmla="*/ 7846058 w 10555493"/>
              <a:gd name="connsiteY1188" fmla="*/ 2128300 h 5588000"/>
              <a:gd name="connsiteX1189" fmla="*/ 7850828 w 10555493"/>
              <a:gd name="connsiteY1189" fmla="*/ 2128300 h 5588000"/>
              <a:gd name="connsiteX1190" fmla="*/ 7854407 w 10555493"/>
              <a:gd name="connsiteY1190" fmla="*/ 2128300 h 5588000"/>
              <a:gd name="connsiteX1191" fmla="*/ 7855598 w 10555493"/>
              <a:gd name="connsiteY1191" fmla="*/ 2128300 h 5588000"/>
              <a:gd name="connsiteX1192" fmla="*/ 7860367 w 10555493"/>
              <a:gd name="connsiteY1192" fmla="*/ 2128300 h 5588000"/>
              <a:gd name="connsiteX1193" fmla="*/ 7865137 w 10555493"/>
              <a:gd name="connsiteY1193" fmla="*/ 2128300 h 5588000"/>
              <a:gd name="connsiteX1194" fmla="*/ 7874676 w 10555493"/>
              <a:gd name="connsiteY1194" fmla="*/ 2137841 h 5588000"/>
              <a:gd name="connsiteX1195" fmla="*/ 7865137 w 10555493"/>
              <a:gd name="connsiteY1195" fmla="*/ 2137841 h 5588000"/>
              <a:gd name="connsiteX1196" fmla="*/ 7893758 w 10555493"/>
              <a:gd name="connsiteY1196" fmla="*/ 2156921 h 5588000"/>
              <a:gd name="connsiteX1197" fmla="*/ 7903300 w 10555493"/>
              <a:gd name="connsiteY1197" fmla="*/ 2166460 h 5588000"/>
              <a:gd name="connsiteX1198" fmla="*/ 7884215 w 10555493"/>
              <a:gd name="connsiteY1198" fmla="*/ 2156921 h 5588000"/>
              <a:gd name="connsiteX1199" fmla="*/ 7869906 w 10555493"/>
              <a:gd name="connsiteY1199" fmla="*/ 2152151 h 5588000"/>
              <a:gd name="connsiteX1200" fmla="*/ 7867044 w 10555493"/>
              <a:gd name="connsiteY1200" fmla="*/ 2151197 h 5588000"/>
              <a:gd name="connsiteX1201" fmla="*/ 7865137 w 10555493"/>
              <a:gd name="connsiteY1201" fmla="*/ 2147380 h 5588000"/>
              <a:gd name="connsiteX1202" fmla="*/ 7855598 w 10555493"/>
              <a:gd name="connsiteY1202" fmla="*/ 2147380 h 5588000"/>
              <a:gd name="connsiteX1203" fmla="*/ 7856792 w 10555493"/>
              <a:gd name="connsiteY1203" fmla="*/ 2152151 h 5588000"/>
              <a:gd name="connsiteX1204" fmla="*/ 7859686 w 10555493"/>
              <a:gd name="connsiteY1204" fmla="*/ 2153806 h 5588000"/>
              <a:gd name="connsiteX1205" fmla="*/ 7863946 w 10555493"/>
              <a:gd name="connsiteY1205" fmla="*/ 2160498 h 5588000"/>
              <a:gd name="connsiteX1206" fmla="*/ 7865137 w 10555493"/>
              <a:gd name="connsiteY1206" fmla="*/ 2166460 h 5588000"/>
              <a:gd name="connsiteX1207" fmla="*/ 7874676 w 10555493"/>
              <a:gd name="connsiteY1207" fmla="*/ 2185542 h 5588000"/>
              <a:gd name="connsiteX1208" fmla="*/ 7884215 w 10555493"/>
              <a:gd name="connsiteY1208" fmla="*/ 2204622 h 5588000"/>
              <a:gd name="connsiteX1209" fmla="*/ 7893758 w 10555493"/>
              <a:gd name="connsiteY1209" fmla="*/ 2223702 h 5588000"/>
              <a:gd name="connsiteX1210" fmla="*/ 7884215 w 10555493"/>
              <a:gd name="connsiteY1210" fmla="*/ 2214163 h 5588000"/>
              <a:gd name="connsiteX1211" fmla="*/ 7874676 w 10555493"/>
              <a:gd name="connsiteY1211" fmla="*/ 2204622 h 5588000"/>
              <a:gd name="connsiteX1212" fmla="*/ 7874676 w 10555493"/>
              <a:gd name="connsiteY1212" fmla="*/ 2214163 h 5588000"/>
              <a:gd name="connsiteX1213" fmla="*/ 7865137 w 10555493"/>
              <a:gd name="connsiteY1213" fmla="*/ 2204622 h 5588000"/>
              <a:gd name="connsiteX1214" fmla="*/ 7855598 w 10555493"/>
              <a:gd name="connsiteY1214" fmla="*/ 2195083 h 5588000"/>
              <a:gd name="connsiteX1215" fmla="*/ 7846058 w 10555493"/>
              <a:gd name="connsiteY1215" fmla="*/ 2185542 h 5588000"/>
              <a:gd name="connsiteX1216" fmla="*/ 7855598 w 10555493"/>
              <a:gd name="connsiteY1216" fmla="*/ 2195083 h 5588000"/>
              <a:gd name="connsiteX1217" fmla="*/ 7865137 w 10555493"/>
              <a:gd name="connsiteY1217" fmla="*/ 2214163 h 5588000"/>
              <a:gd name="connsiteX1218" fmla="*/ 7865137 w 10555493"/>
              <a:gd name="connsiteY1218" fmla="*/ 2223702 h 5588000"/>
              <a:gd name="connsiteX1219" fmla="*/ 7874676 w 10555493"/>
              <a:gd name="connsiteY1219" fmla="*/ 2242784 h 5588000"/>
              <a:gd name="connsiteX1220" fmla="*/ 7884215 w 10555493"/>
              <a:gd name="connsiteY1220" fmla="*/ 2252323 h 5588000"/>
              <a:gd name="connsiteX1221" fmla="*/ 7884215 w 10555493"/>
              <a:gd name="connsiteY1221" fmla="*/ 2233243 h 5588000"/>
              <a:gd name="connsiteX1222" fmla="*/ 7912840 w 10555493"/>
              <a:gd name="connsiteY1222" fmla="*/ 2233243 h 5588000"/>
              <a:gd name="connsiteX1223" fmla="*/ 7931918 w 10555493"/>
              <a:gd name="connsiteY1223" fmla="*/ 2204622 h 5588000"/>
              <a:gd name="connsiteX1224" fmla="*/ 7941457 w 10555493"/>
              <a:gd name="connsiteY1224" fmla="*/ 2176001 h 5588000"/>
              <a:gd name="connsiteX1225" fmla="*/ 8055940 w 10555493"/>
              <a:gd name="connsiteY1225" fmla="*/ 2214163 h 5588000"/>
              <a:gd name="connsiteX1226" fmla="*/ 8036862 w 10555493"/>
              <a:gd name="connsiteY1226" fmla="*/ 2242784 h 5588000"/>
              <a:gd name="connsiteX1227" fmla="*/ 8065483 w 10555493"/>
              <a:gd name="connsiteY1227" fmla="*/ 2290484 h 5588000"/>
              <a:gd name="connsiteX1228" fmla="*/ 8055940 w 10555493"/>
              <a:gd name="connsiteY1228" fmla="*/ 2328646 h 5588000"/>
              <a:gd name="connsiteX1229" fmla="*/ 8036862 w 10555493"/>
              <a:gd name="connsiteY1229" fmla="*/ 2548072 h 5588000"/>
              <a:gd name="connsiteX1230" fmla="*/ 8036862 w 10555493"/>
              <a:gd name="connsiteY1230" fmla="*/ 2586232 h 5588000"/>
              <a:gd name="connsiteX1231" fmla="*/ 8132264 w 10555493"/>
              <a:gd name="connsiteY1231" fmla="*/ 2509911 h 5588000"/>
              <a:gd name="connsiteX1232" fmla="*/ 8284908 w 10555493"/>
              <a:gd name="connsiteY1232" fmla="*/ 2204622 h 5588000"/>
              <a:gd name="connsiteX1233" fmla="*/ 8303989 w 10555493"/>
              <a:gd name="connsiteY1233" fmla="*/ 2156921 h 5588000"/>
              <a:gd name="connsiteX1234" fmla="*/ 8332610 w 10555493"/>
              <a:gd name="connsiteY1234" fmla="*/ 2099679 h 5588000"/>
              <a:gd name="connsiteX1235" fmla="*/ 8284908 w 10555493"/>
              <a:gd name="connsiteY1235" fmla="*/ 1918415 h 5588000"/>
              <a:gd name="connsiteX1236" fmla="*/ 8141806 w 10555493"/>
              <a:gd name="connsiteY1236" fmla="*/ 1889794 h 5588000"/>
              <a:gd name="connsiteX1237" fmla="*/ 8237205 w 10555493"/>
              <a:gd name="connsiteY1237" fmla="*/ 1765769 h 5588000"/>
              <a:gd name="connsiteX1238" fmla="*/ 8275368 w 10555493"/>
              <a:gd name="connsiteY1238" fmla="*/ 1565423 h 5588000"/>
              <a:gd name="connsiteX1239" fmla="*/ 8370774 w 10555493"/>
              <a:gd name="connsiteY1239" fmla="*/ 1479562 h 5588000"/>
              <a:gd name="connsiteX1240" fmla="*/ 8437554 w 10555493"/>
              <a:gd name="connsiteY1240" fmla="*/ 1460481 h 5588000"/>
              <a:gd name="connsiteX1241" fmla="*/ 8561577 w 10555493"/>
              <a:gd name="connsiteY1241" fmla="*/ 1470021 h 5588000"/>
              <a:gd name="connsiteX1242" fmla="*/ 8704682 w 10555493"/>
              <a:gd name="connsiteY1242" fmla="*/ 1555884 h 5588000"/>
              <a:gd name="connsiteX1243" fmla="*/ 8742842 w 10555493"/>
              <a:gd name="connsiteY1243" fmla="*/ 1622665 h 5588000"/>
              <a:gd name="connsiteX1244" fmla="*/ 8752381 w 10555493"/>
              <a:gd name="connsiteY1244" fmla="*/ 1660827 h 5588000"/>
              <a:gd name="connsiteX1245" fmla="*/ 8752381 w 10555493"/>
              <a:gd name="connsiteY1245" fmla="*/ 1765769 h 5588000"/>
              <a:gd name="connsiteX1246" fmla="*/ 8723763 w 10555493"/>
              <a:gd name="connsiteY1246" fmla="*/ 1832552 h 5588000"/>
              <a:gd name="connsiteX1247" fmla="*/ 8733302 w 10555493"/>
              <a:gd name="connsiteY1247" fmla="*/ 1899333 h 5588000"/>
              <a:gd name="connsiteX1248" fmla="*/ 8676061 w 10555493"/>
              <a:gd name="connsiteY1248" fmla="*/ 2080599 h 5588000"/>
              <a:gd name="connsiteX1249" fmla="*/ 8676061 w 10555493"/>
              <a:gd name="connsiteY1249" fmla="*/ 2109220 h 5588000"/>
              <a:gd name="connsiteX1250" fmla="*/ 8704682 w 10555493"/>
              <a:gd name="connsiteY1250" fmla="*/ 2176001 h 5588000"/>
              <a:gd name="connsiteX1251" fmla="*/ 8771462 w 10555493"/>
              <a:gd name="connsiteY1251" fmla="*/ 2214163 h 5588000"/>
              <a:gd name="connsiteX1252" fmla="*/ 9133995 w 10555493"/>
              <a:gd name="connsiteY1252" fmla="*/ 2462210 h 5588000"/>
              <a:gd name="connsiteX1253" fmla="*/ 9200776 w 10555493"/>
              <a:gd name="connsiteY1253" fmla="*/ 2433589 h 5588000"/>
              <a:gd name="connsiteX1254" fmla="*/ 9277096 w 10555493"/>
              <a:gd name="connsiteY1254" fmla="*/ 2414509 h 5588000"/>
              <a:gd name="connsiteX1255" fmla="*/ 9257761 w 10555493"/>
              <a:gd name="connsiteY1255" fmla="*/ 2409353 h 5588000"/>
              <a:gd name="connsiteX1256" fmla="*/ 9286635 w 10555493"/>
              <a:gd name="connsiteY1256" fmla="*/ 2414509 h 5588000"/>
              <a:gd name="connsiteX1257" fmla="*/ 9305717 w 10555493"/>
              <a:gd name="connsiteY1257" fmla="*/ 2404968 h 5588000"/>
              <a:gd name="connsiteX1258" fmla="*/ 9248478 w 10555493"/>
              <a:gd name="connsiteY1258" fmla="*/ 2376347 h 5588000"/>
              <a:gd name="connsiteX1259" fmla="*/ 9219854 w 10555493"/>
              <a:gd name="connsiteY1259" fmla="*/ 2347726 h 5588000"/>
              <a:gd name="connsiteX1260" fmla="*/ 9248478 w 10555493"/>
              <a:gd name="connsiteY1260" fmla="*/ 2366806 h 5588000"/>
              <a:gd name="connsiteX1261" fmla="*/ 9277096 w 10555493"/>
              <a:gd name="connsiteY1261" fmla="*/ 2376347 h 5588000"/>
              <a:gd name="connsiteX1262" fmla="*/ 9334338 w 10555493"/>
              <a:gd name="connsiteY1262" fmla="*/ 2385888 h 5588000"/>
              <a:gd name="connsiteX1263" fmla="*/ 9334338 w 10555493"/>
              <a:gd name="connsiteY1263" fmla="*/ 2376347 h 5588000"/>
              <a:gd name="connsiteX1264" fmla="*/ 9277096 w 10555493"/>
              <a:gd name="connsiteY1264" fmla="*/ 2357265 h 5588000"/>
              <a:gd name="connsiteX1265" fmla="*/ 9254439 w 10555493"/>
              <a:gd name="connsiteY1265" fmla="*/ 2342957 h 5588000"/>
              <a:gd name="connsiteX1266" fmla="*/ 9238946 w 10555493"/>
              <a:gd name="connsiteY1266" fmla="*/ 2328654 h 5588000"/>
              <a:gd name="connsiteX1267" fmla="*/ 9248478 w 10555493"/>
              <a:gd name="connsiteY1267" fmla="*/ 2338185 h 5588000"/>
              <a:gd name="connsiteX1268" fmla="*/ 9238936 w 10555493"/>
              <a:gd name="connsiteY1268" fmla="*/ 2328646 h 5588000"/>
              <a:gd name="connsiteX1269" fmla="*/ 9229397 w 10555493"/>
              <a:gd name="connsiteY1269" fmla="*/ 2319105 h 5588000"/>
              <a:gd name="connsiteX1270" fmla="*/ 9224627 w 10555493"/>
              <a:gd name="connsiteY1270" fmla="*/ 2309565 h 5588000"/>
              <a:gd name="connsiteX1271" fmla="*/ 9222716 w 10555493"/>
              <a:gd name="connsiteY1271" fmla="*/ 2305749 h 5588000"/>
              <a:gd name="connsiteX1272" fmla="*/ 9229397 w 10555493"/>
              <a:gd name="connsiteY1272" fmla="*/ 2309565 h 5588000"/>
              <a:gd name="connsiteX1273" fmla="*/ 9238936 w 10555493"/>
              <a:gd name="connsiteY1273" fmla="*/ 2319105 h 5588000"/>
              <a:gd name="connsiteX1274" fmla="*/ 9267557 w 10555493"/>
              <a:gd name="connsiteY1274" fmla="*/ 2338185 h 5588000"/>
              <a:gd name="connsiteX1275" fmla="*/ 9324798 w 10555493"/>
              <a:gd name="connsiteY1275" fmla="*/ 2347726 h 5588000"/>
              <a:gd name="connsiteX1276" fmla="*/ 9324798 w 10555493"/>
              <a:gd name="connsiteY1276" fmla="*/ 2309565 h 5588000"/>
              <a:gd name="connsiteX1277" fmla="*/ 9315259 w 10555493"/>
              <a:gd name="connsiteY1277" fmla="*/ 2309565 h 5588000"/>
              <a:gd name="connsiteX1278" fmla="*/ 9324798 w 10555493"/>
              <a:gd name="connsiteY1278" fmla="*/ 2300025 h 5588000"/>
              <a:gd name="connsiteX1279" fmla="*/ 9315259 w 10555493"/>
              <a:gd name="connsiteY1279" fmla="*/ 2233243 h 5588000"/>
              <a:gd name="connsiteX1280" fmla="*/ 9267557 w 10555493"/>
              <a:gd name="connsiteY1280" fmla="*/ 2080599 h 5588000"/>
              <a:gd name="connsiteX1281" fmla="*/ 9248478 w 10555493"/>
              <a:gd name="connsiteY1281" fmla="*/ 1889794 h 5588000"/>
              <a:gd name="connsiteX1282" fmla="*/ 9219854 w 10555493"/>
              <a:gd name="connsiteY1282" fmla="*/ 1718068 h 5588000"/>
              <a:gd name="connsiteX1283" fmla="*/ 9210315 w 10555493"/>
              <a:gd name="connsiteY1283" fmla="*/ 1708528 h 5588000"/>
              <a:gd name="connsiteX1284" fmla="*/ 9172152 w 10555493"/>
              <a:gd name="connsiteY1284" fmla="*/ 1155191 h 5588000"/>
              <a:gd name="connsiteX1285" fmla="*/ 9191236 w 10555493"/>
              <a:gd name="connsiteY1285" fmla="*/ 1107491 h 5588000"/>
              <a:gd name="connsiteX1286" fmla="*/ 9191236 w 10555493"/>
              <a:gd name="connsiteY1286" fmla="*/ 1059790 h 5588000"/>
              <a:gd name="connsiteX1287" fmla="*/ 9258017 w 10555493"/>
              <a:gd name="connsiteY1287" fmla="*/ 964386 h 5588000"/>
              <a:gd name="connsiteX1288" fmla="*/ 9277096 w 10555493"/>
              <a:gd name="connsiteY1288" fmla="*/ 926226 h 5588000"/>
              <a:gd name="connsiteX1289" fmla="*/ 9286635 w 10555493"/>
              <a:gd name="connsiteY1289" fmla="*/ 878524 h 5588000"/>
              <a:gd name="connsiteX1290" fmla="*/ 9286635 w 10555493"/>
              <a:gd name="connsiteY1290" fmla="*/ 821282 h 5588000"/>
              <a:gd name="connsiteX1291" fmla="*/ 9305717 w 10555493"/>
              <a:gd name="connsiteY1291" fmla="*/ 783122 h 5588000"/>
              <a:gd name="connsiteX1292" fmla="*/ 9315259 w 10555493"/>
              <a:gd name="connsiteY1292" fmla="*/ 830822 h 5588000"/>
              <a:gd name="connsiteX1293" fmla="*/ 9315259 w 10555493"/>
              <a:gd name="connsiteY1293" fmla="*/ 849903 h 5588000"/>
              <a:gd name="connsiteX1294" fmla="*/ 9324798 w 10555493"/>
              <a:gd name="connsiteY1294" fmla="*/ 868984 h 5588000"/>
              <a:gd name="connsiteX1295" fmla="*/ 9324798 w 10555493"/>
              <a:gd name="connsiteY1295" fmla="*/ 802202 h 5588000"/>
              <a:gd name="connsiteX1296" fmla="*/ 9353419 w 10555493"/>
              <a:gd name="connsiteY1296" fmla="*/ 735419 h 5588000"/>
              <a:gd name="connsiteX1297" fmla="*/ 9372501 w 10555493"/>
              <a:gd name="connsiteY1297" fmla="*/ 849903 h 5588000"/>
              <a:gd name="connsiteX1298" fmla="*/ 9391579 w 10555493"/>
              <a:gd name="connsiteY1298" fmla="*/ 802202 h 5588000"/>
              <a:gd name="connsiteX1299" fmla="*/ 9401119 w 10555493"/>
              <a:gd name="connsiteY1299" fmla="*/ 744960 h 5588000"/>
              <a:gd name="connsiteX1300" fmla="*/ 9429743 w 10555493"/>
              <a:gd name="connsiteY1300" fmla="*/ 725880 h 5588000"/>
              <a:gd name="connsiteX1301" fmla="*/ 6233750 w 10555493"/>
              <a:gd name="connsiteY1301" fmla="*/ 582775 h 5588000"/>
              <a:gd name="connsiteX1302" fmla="*/ 6262371 w 10555493"/>
              <a:gd name="connsiteY1302" fmla="*/ 611396 h 5588000"/>
              <a:gd name="connsiteX1303" fmla="*/ 6319613 w 10555493"/>
              <a:gd name="connsiteY1303" fmla="*/ 592316 h 5588000"/>
              <a:gd name="connsiteX1304" fmla="*/ 6281453 w 10555493"/>
              <a:gd name="connsiteY1304" fmla="*/ 687718 h 5588000"/>
              <a:gd name="connsiteX1305" fmla="*/ 6233750 w 10555493"/>
              <a:gd name="connsiteY1305" fmla="*/ 773581 h 5588000"/>
              <a:gd name="connsiteX1306" fmla="*/ 6271913 w 10555493"/>
              <a:gd name="connsiteY1306" fmla="*/ 744960 h 5588000"/>
              <a:gd name="connsiteX1307" fmla="*/ 6376855 w 10555493"/>
              <a:gd name="connsiteY1307" fmla="*/ 630476 h 5588000"/>
              <a:gd name="connsiteX1308" fmla="*/ 6329155 w 10555493"/>
              <a:gd name="connsiteY1308" fmla="*/ 764040 h 5588000"/>
              <a:gd name="connsiteX1309" fmla="*/ 6300531 w 10555493"/>
              <a:gd name="connsiteY1309" fmla="*/ 878524 h 5588000"/>
              <a:gd name="connsiteX1310" fmla="*/ 6424554 w 10555493"/>
              <a:gd name="connsiteY1310" fmla="*/ 773581 h 5588000"/>
              <a:gd name="connsiteX1311" fmla="*/ 6376855 w 10555493"/>
              <a:gd name="connsiteY1311" fmla="*/ 926226 h 5588000"/>
              <a:gd name="connsiteX1312" fmla="*/ 6300531 w 10555493"/>
              <a:gd name="connsiteY1312" fmla="*/ 983466 h 5588000"/>
              <a:gd name="connsiteX1313" fmla="*/ 6224211 w 10555493"/>
              <a:gd name="connsiteY1313" fmla="*/ 1107491 h 5588000"/>
              <a:gd name="connsiteX1314" fmla="*/ 6157430 w 10555493"/>
              <a:gd name="connsiteY1314" fmla="*/ 1241054 h 5588000"/>
              <a:gd name="connsiteX1315" fmla="*/ 6166969 w 10555493"/>
              <a:gd name="connsiteY1315" fmla="*/ 1288755 h 5588000"/>
              <a:gd name="connsiteX1316" fmla="*/ 6062025 w 10555493"/>
              <a:gd name="connsiteY1316" fmla="*/ 1498642 h 5588000"/>
              <a:gd name="connsiteX1317" fmla="*/ 6071564 w 10555493"/>
              <a:gd name="connsiteY1317" fmla="*/ 1870712 h 5588000"/>
              <a:gd name="connsiteX1318" fmla="*/ 6062025 w 10555493"/>
              <a:gd name="connsiteY1318" fmla="*/ 1975655 h 5588000"/>
              <a:gd name="connsiteX1319" fmla="*/ 6166969 w 10555493"/>
              <a:gd name="connsiteY1319" fmla="*/ 2023357 h 5588000"/>
              <a:gd name="connsiteX1320" fmla="*/ 6138348 w 10555493"/>
              <a:gd name="connsiteY1320" fmla="*/ 1908874 h 5588000"/>
              <a:gd name="connsiteX1321" fmla="*/ 6128806 w 10555493"/>
              <a:gd name="connsiteY1321" fmla="*/ 1889794 h 5588000"/>
              <a:gd name="connsiteX1322" fmla="*/ 6109727 w 10555493"/>
              <a:gd name="connsiteY1322" fmla="*/ 1870712 h 5588000"/>
              <a:gd name="connsiteX1323" fmla="*/ 6109727 w 10555493"/>
              <a:gd name="connsiteY1323" fmla="*/ 1842091 h 5588000"/>
              <a:gd name="connsiteX1324" fmla="*/ 6109727 w 10555493"/>
              <a:gd name="connsiteY1324" fmla="*/ 1823011 h 5588000"/>
              <a:gd name="connsiteX1325" fmla="*/ 6100188 w 10555493"/>
              <a:gd name="connsiteY1325" fmla="*/ 1803931 h 5588000"/>
              <a:gd name="connsiteX1326" fmla="*/ 6100188 w 10555493"/>
              <a:gd name="connsiteY1326" fmla="*/ 1794390 h 5588000"/>
              <a:gd name="connsiteX1327" fmla="*/ 6090646 w 10555493"/>
              <a:gd name="connsiteY1327" fmla="*/ 1794390 h 5588000"/>
              <a:gd name="connsiteX1328" fmla="*/ 6090646 w 10555493"/>
              <a:gd name="connsiteY1328" fmla="*/ 1788428 h 5588000"/>
              <a:gd name="connsiteX1329" fmla="*/ 6090646 w 10555493"/>
              <a:gd name="connsiteY1329" fmla="*/ 1784849 h 5588000"/>
              <a:gd name="connsiteX1330" fmla="*/ 6090646 w 10555493"/>
              <a:gd name="connsiteY1330" fmla="*/ 1783657 h 5588000"/>
              <a:gd name="connsiteX1331" fmla="*/ 6090646 w 10555493"/>
              <a:gd name="connsiteY1331" fmla="*/ 1780080 h 5588000"/>
              <a:gd name="connsiteX1332" fmla="*/ 6090646 w 10555493"/>
              <a:gd name="connsiteY1332" fmla="*/ 1775310 h 5588000"/>
              <a:gd name="connsiteX1333" fmla="*/ 6090646 w 10555493"/>
              <a:gd name="connsiteY1333" fmla="*/ 1765769 h 5588000"/>
              <a:gd name="connsiteX1334" fmla="*/ 6090646 w 10555493"/>
              <a:gd name="connsiteY1334" fmla="*/ 1756228 h 5588000"/>
              <a:gd name="connsiteX1335" fmla="*/ 6090646 w 10555493"/>
              <a:gd name="connsiteY1335" fmla="*/ 1746689 h 5588000"/>
              <a:gd name="connsiteX1336" fmla="*/ 6090646 w 10555493"/>
              <a:gd name="connsiteY1336" fmla="*/ 1718068 h 5588000"/>
              <a:gd name="connsiteX1337" fmla="*/ 6090646 w 10555493"/>
              <a:gd name="connsiteY1337" fmla="*/ 1698988 h 5588000"/>
              <a:gd name="connsiteX1338" fmla="*/ 6100188 w 10555493"/>
              <a:gd name="connsiteY1338" fmla="*/ 1689448 h 5588000"/>
              <a:gd name="connsiteX1339" fmla="*/ 6109727 w 10555493"/>
              <a:gd name="connsiteY1339" fmla="*/ 1670367 h 5588000"/>
              <a:gd name="connsiteX1340" fmla="*/ 6109727 w 10555493"/>
              <a:gd name="connsiteY1340" fmla="*/ 1651286 h 5588000"/>
              <a:gd name="connsiteX1341" fmla="*/ 6109727 w 10555493"/>
              <a:gd name="connsiteY1341" fmla="*/ 1641745 h 5588000"/>
              <a:gd name="connsiteX1342" fmla="*/ 6109727 w 10555493"/>
              <a:gd name="connsiteY1342" fmla="*/ 1632206 h 5588000"/>
              <a:gd name="connsiteX1343" fmla="*/ 6100188 w 10555493"/>
              <a:gd name="connsiteY1343" fmla="*/ 1622665 h 5588000"/>
              <a:gd name="connsiteX1344" fmla="*/ 6109727 w 10555493"/>
              <a:gd name="connsiteY1344" fmla="*/ 1622665 h 5588000"/>
              <a:gd name="connsiteX1345" fmla="*/ 6107226 w 10555493"/>
              <a:gd name="connsiteY1345" fmla="*/ 1618286 h 5588000"/>
              <a:gd name="connsiteX1346" fmla="*/ 6119267 w 10555493"/>
              <a:gd name="connsiteY1346" fmla="*/ 1622665 h 5588000"/>
              <a:gd name="connsiteX1347" fmla="*/ 6147888 w 10555493"/>
              <a:gd name="connsiteY1347" fmla="*/ 1613126 h 5588000"/>
              <a:gd name="connsiteX1348" fmla="*/ 6166969 w 10555493"/>
              <a:gd name="connsiteY1348" fmla="*/ 1603585 h 5588000"/>
              <a:gd name="connsiteX1349" fmla="*/ 6157430 w 10555493"/>
              <a:gd name="connsiteY1349" fmla="*/ 1603585 h 5588000"/>
              <a:gd name="connsiteX1350" fmla="*/ 6186048 w 10555493"/>
              <a:gd name="connsiteY1350" fmla="*/ 1584505 h 5588000"/>
              <a:gd name="connsiteX1351" fmla="*/ 6195587 w 10555493"/>
              <a:gd name="connsiteY1351" fmla="*/ 1584505 h 5588000"/>
              <a:gd name="connsiteX1352" fmla="*/ 6195587 w 10555493"/>
              <a:gd name="connsiteY1352" fmla="*/ 1574964 h 5588000"/>
              <a:gd name="connsiteX1353" fmla="*/ 6205129 w 10555493"/>
              <a:gd name="connsiteY1353" fmla="*/ 1565423 h 5588000"/>
              <a:gd name="connsiteX1354" fmla="*/ 6214672 w 10555493"/>
              <a:gd name="connsiteY1354" fmla="*/ 1555884 h 5588000"/>
              <a:gd name="connsiteX1355" fmla="*/ 6224211 w 10555493"/>
              <a:gd name="connsiteY1355" fmla="*/ 1555884 h 5588000"/>
              <a:gd name="connsiteX1356" fmla="*/ 6219441 w 10555493"/>
              <a:gd name="connsiteY1356" fmla="*/ 1560654 h 5588000"/>
              <a:gd name="connsiteX1357" fmla="*/ 6215866 w 10555493"/>
              <a:gd name="connsiteY1357" fmla="*/ 1564231 h 5588000"/>
              <a:gd name="connsiteX1358" fmla="*/ 6224211 w 10555493"/>
              <a:gd name="connsiteY1358" fmla="*/ 1555884 h 5588000"/>
              <a:gd name="connsiteX1359" fmla="*/ 6224211 w 10555493"/>
              <a:gd name="connsiteY1359" fmla="*/ 1546343 h 5588000"/>
              <a:gd name="connsiteX1360" fmla="*/ 6233750 w 10555493"/>
              <a:gd name="connsiteY1360" fmla="*/ 1536802 h 5588000"/>
              <a:gd name="connsiteX1361" fmla="*/ 6233750 w 10555493"/>
              <a:gd name="connsiteY1361" fmla="*/ 1546343 h 5588000"/>
              <a:gd name="connsiteX1362" fmla="*/ 6243289 w 10555493"/>
              <a:gd name="connsiteY1362" fmla="*/ 1546343 h 5588000"/>
              <a:gd name="connsiteX1363" fmla="*/ 6252829 w 10555493"/>
              <a:gd name="connsiteY1363" fmla="*/ 1536802 h 5588000"/>
              <a:gd name="connsiteX1364" fmla="*/ 6262371 w 10555493"/>
              <a:gd name="connsiteY1364" fmla="*/ 1527263 h 5588000"/>
              <a:gd name="connsiteX1365" fmla="*/ 6271913 w 10555493"/>
              <a:gd name="connsiteY1365" fmla="*/ 1508181 h 5588000"/>
              <a:gd name="connsiteX1366" fmla="*/ 6281453 w 10555493"/>
              <a:gd name="connsiteY1366" fmla="*/ 1498642 h 5588000"/>
              <a:gd name="connsiteX1367" fmla="*/ 6281453 w 10555493"/>
              <a:gd name="connsiteY1367" fmla="*/ 1508181 h 5588000"/>
              <a:gd name="connsiteX1368" fmla="*/ 6290992 w 10555493"/>
              <a:gd name="connsiteY1368" fmla="*/ 1498642 h 5588000"/>
              <a:gd name="connsiteX1369" fmla="*/ 6290992 w 10555493"/>
              <a:gd name="connsiteY1369" fmla="*/ 1508181 h 5588000"/>
              <a:gd name="connsiteX1370" fmla="*/ 6290992 w 10555493"/>
              <a:gd name="connsiteY1370" fmla="*/ 1517722 h 5588000"/>
              <a:gd name="connsiteX1371" fmla="*/ 6290992 w 10555493"/>
              <a:gd name="connsiteY1371" fmla="*/ 1527263 h 5588000"/>
              <a:gd name="connsiteX1372" fmla="*/ 6300531 w 10555493"/>
              <a:gd name="connsiteY1372" fmla="*/ 1536802 h 5588000"/>
              <a:gd name="connsiteX1373" fmla="*/ 6319613 w 10555493"/>
              <a:gd name="connsiteY1373" fmla="*/ 1536802 h 5588000"/>
              <a:gd name="connsiteX1374" fmla="*/ 6310070 w 10555493"/>
              <a:gd name="connsiteY1374" fmla="*/ 1527263 h 5588000"/>
              <a:gd name="connsiteX1375" fmla="*/ 6310070 w 10555493"/>
              <a:gd name="connsiteY1375" fmla="*/ 1517722 h 5588000"/>
              <a:gd name="connsiteX1376" fmla="*/ 6319613 w 10555493"/>
              <a:gd name="connsiteY1376" fmla="*/ 1527263 h 5588000"/>
              <a:gd name="connsiteX1377" fmla="*/ 6329155 w 10555493"/>
              <a:gd name="connsiteY1377" fmla="*/ 1536802 h 5588000"/>
              <a:gd name="connsiteX1378" fmla="*/ 6357773 w 10555493"/>
              <a:gd name="connsiteY1378" fmla="*/ 1546343 h 5588000"/>
              <a:gd name="connsiteX1379" fmla="*/ 6376855 w 10555493"/>
              <a:gd name="connsiteY1379" fmla="*/ 1546343 h 5588000"/>
              <a:gd name="connsiteX1380" fmla="*/ 6395936 w 10555493"/>
              <a:gd name="connsiteY1380" fmla="*/ 1546343 h 5588000"/>
              <a:gd name="connsiteX1381" fmla="*/ 6405475 w 10555493"/>
              <a:gd name="connsiteY1381" fmla="*/ 1546343 h 5588000"/>
              <a:gd name="connsiteX1382" fmla="*/ 6415015 w 10555493"/>
              <a:gd name="connsiteY1382" fmla="*/ 1555884 h 5588000"/>
              <a:gd name="connsiteX1383" fmla="*/ 6415015 w 10555493"/>
              <a:gd name="connsiteY1383" fmla="*/ 1565423 h 5588000"/>
              <a:gd name="connsiteX1384" fmla="*/ 6424554 w 10555493"/>
              <a:gd name="connsiteY1384" fmla="*/ 1565423 h 5588000"/>
              <a:gd name="connsiteX1385" fmla="*/ 6434096 w 10555493"/>
              <a:gd name="connsiteY1385" fmla="*/ 1565423 h 5588000"/>
              <a:gd name="connsiteX1386" fmla="*/ 6443636 w 10555493"/>
              <a:gd name="connsiteY1386" fmla="*/ 1565423 h 5588000"/>
              <a:gd name="connsiteX1387" fmla="*/ 6434096 w 10555493"/>
              <a:gd name="connsiteY1387" fmla="*/ 1574964 h 5588000"/>
              <a:gd name="connsiteX1388" fmla="*/ 6443636 w 10555493"/>
              <a:gd name="connsiteY1388" fmla="*/ 1565423 h 5588000"/>
              <a:gd name="connsiteX1389" fmla="*/ 6472256 w 10555493"/>
              <a:gd name="connsiteY1389" fmla="*/ 1594044 h 5588000"/>
              <a:gd name="connsiteX1390" fmla="*/ 6472256 w 10555493"/>
              <a:gd name="connsiteY1390" fmla="*/ 1603585 h 5588000"/>
              <a:gd name="connsiteX1391" fmla="*/ 6481796 w 10555493"/>
              <a:gd name="connsiteY1391" fmla="*/ 1622665 h 5588000"/>
              <a:gd name="connsiteX1392" fmla="*/ 6481796 w 10555493"/>
              <a:gd name="connsiteY1392" fmla="*/ 1632206 h 5588000"/>
              <a:gd name="connsiteX1393" fmla="*/ 6491338 w 10555493"/>
              <a:gd name="connsiteY1393" fmla="*/ 1641745 h 5588000"/>
              <a:gd name="connsiteX1394" fmla="*/ 6500877 w 10555493"/>
              <a:gd name="connsiteY1394" fmla="*/ 1651286 h 5588000"/>
              <a:gd name="connsiteX1395" fmla="*/ 6510420 w 10555493"/>
              <a:gd name="connsiteY1395" fmla="*/ 1660827 h 5588000"/>
              <a:gd name="connsiteX1396" fmla="*/ 6509226 w 10555493"/>
              <a:gd name="connsiteY1396" fmla="*/ 1660827 h 5588000"/>
              <a:gd name="connsiteX1397" fmla="*/ 6505650 w 10555493"/>
              <a:gd name="connsiteY1397" fmla="*/ 1660827 h 5588000"/>
              <a:gd name="connsiteX1398" fmla="*/ 6502071 w 10555493"/>
              <a:gd name="connsiteY1398" fmla="*/ 1660827 h 5588000"/>
              <a:gd name="connsiteX1399" fmla="*/ 6500877 w 10555493"/>
              <a:gd name="connsiteY1399" fmla="*/ 1660827 h 5588000"/>
              <a:gd name="connsiteX1400" fmla="*/ 6491338 w 10555493"/>
              <a:gd name="connsiteY1400" fmla="*/ 1651286 h 5588000"/>
              <a:gd name="connsiteX1401" fmla="*/ 6500877 w 10555493"/>
              <a:gd name="connsiteY1401" fmla="*/ 1660827 h 5588000"/>
              <a:gd name="connsiteX1402" fmla="*/ 6519959 w 10555493"/>
              <a:gd name="connsiteY1402" fmla="*/ 1689448 h 5588000"/>
              <a:gd name="connsiteX1403" fmla="*/ 6529498 w 10555493"/>
              <a:gd name="connsiteY1403" fmla="*/ 1737148 h 5588000"/>
              <a:gd name="connsiteX1404" fmla="*/ 6500877 w 10555493"/>
              <a:gd name="connsiteY1404" fmla="*/ 1889794 h 5588000"/>
              <a:gd name="connsiteX1405" fmla="*/ 6500877 w 10555493"/>
              <a:gd name="connsiteY1405" fmla="*/ 1947034 h 5588000"/>
              <a:gd name="connsiteX1406" fmla="*/ 6453178 w 10555493"/>
              <a:gd name="connsiteY1406" fmla="*/ 1937495 h 5588000"/>
              <a:gd name="connsiteX1407" fmla="*/ 6405475 w 10555493"/>
              <a:gd name="connsiteY1407" fmla="*/ 2090138 h 5588000"/>
              <a:gd name="connsiteX1408" fmla="*/ 6453178 w 10555493"/>
              <a:gd name="connsiteY1408" fmla="*/ 2071058 h 5588000"/>
              <a:gd name="connsiteX1409" fmla="*/ 6548580 w 10555493"/>
              <a:gd name="connsiteY1409" fmla="*/ 2071058 h 5588000"/>
              <a:gd name="connsiteX1410" fmla="*/ 6567662 w 10555493"/>
              <a:gd name="connsiteY1410" fmla="*/ 1994737 h 5588000"/>
              <a:gd name="connsiteX1411" fmla="*/ 6748926 w 10555493"/>
              <a:gd name="connsiteY1411" fmla="*/ 1450940 h 5588000"/>
              <a:gd name="connsiteX1412" fmla="*/ 6729844 w 10555493"/>
              <a:gd name="connsiteY1412" fmla="*/ 1393700 h 5588000"/>
              <a:gd name="connsiteX1413" fmla="*/ 6748926 w 10555493"/>
              <a:gd name="connsiteY1413" fmla="*/ 1345997 h 5588000"/>
              <a:gd name="connsiteX1414" fmla="*/ 6710763 w 10555493"/>
              <a:gd name="connsiteY1414" fmla="*/ 1088411 h 5588000"/>
              <a:gd name="connsiteX1415" fmla="*/ 6663063 w 10555493"/>
              <a:gd name="connsiteY1415" fmla="*/ 1012087 h 5588000"/>
              <a:gd name="connsiteX1416" fmla="*/ 6653521 w 10555493"/>
              <a:gd name="connsiteY1416" fmla="*/ 840364 h 5588000"/>
              <a:gd name="connsiteX1417" fmla="*/ 6729844 w 10555493"/>
              <a:gd name="connsiteY1417" fmla="*/ 973927 h 5588000"/>
              <a:gd name="connsiteX1418" fmla="*/ 6748926 w 10555493"/>
              <a:gd name="connsiteY1418" fmla="*/ 926226 h 5588000"/>
              <a:gd name="connsiteX1419" fmla="*/ 6739387 w 10555493"/>
              <a:gd name="connsiteY1419" fmla="*/ 859444 h 5588000"/>
              <a:gd name="connsiteX1420" fmla="*/ 6739387 w 10555493"/>
              <a:gd name="connsiteY1420" fmla="*/ 725880 h 5588000"/>
              <a:gd name="connsiteX1421" fmla="*/ 6815707 w 10555493"/>
              <a:gd name="connsiteY1421" fmla="*/ 897605 h 5588000"/>
              <a:gd name="connsiteX1422" fmla="*/ 6815707 w 10555493"/>
              <a:gd name="connsiteY1422" fmla="*/ 697259 h 5588000"/>
              <a:gd name="connsiteX1423" fmla="*/ 6863410 w 10555493"/>
              <a:gd name="connsiteY1423" fmla="*/ 754501 h 5588000"/>
              <a:gd name="connsiteX1424" fmla="*/ 6882488 w 10555493"/>
              <a:gd name="connsiteY1424" fmla="*/ 706798 h 5588000"/>
              <a:gd name="connsiteX1425" fmla="*/ 6930190 w 10555493"/>
              <a:gd name="connsiteY1425" fmla="*/ 754501 h 5588000"/>
              <a:gd name="connsiteX1426" fmla="*/ 6977893 w 10555493"/>
              <a:gd name="connsiteY1426" fmla="*/ 802202 h 5588000"/>
              <a:gd name="connsiteX1427" fmla="*/ 6996971 w 10555493"/>
              <a:gd name="connsiteY1427" fmla="*/ 868984 h 5588000"/>
              <a:gd name="connsiteX1428" fmla="*/ 6949269 w 10555493"/>
              <a:gd name="connsiteY1428" fmla="*/ 1059790 h 5588000"/>
              <a:gd name="connsiteX1429" fmla="*/ 6977893 w 10555493"/>
              <a:gd name="connsiteY1429" fmla="*/ 1107491 h 5588000"/>
              <a:gd name="connsiteX1430" fmla="*/ 7016053 w 10555493"/>
              <a:gd name="connsiteY1430" fmla="*/ 1594044 h 5588000"/>
              <a:gd name="connsiteX1431" fmla="*/ 6911112 w 10555493"/>
              <a:gd name="connsiteY1431" fmla="*/ 2061517 h 5588000"/>
              <a:gd name="connsiteX1432" fmla="*/ 6872949 w 10555493"/>
              <a:gd name="connsiteY1432" fmla="*/ 2214163 h 5588000"/>
              <a:gd name="connsiteX1433" fmla="*/ 6834785 w 10555493"/>
              <a:gd name="connsiteY1433" fmla="*/ 2366806 h 5588000"/>
              <a:gd name="connsiteX1434" fmla="*/ 6825246 w 10555493"/>
              <a:gd name="connsiteY1434" fmla="*/ 2414509 h 5588000"/>
              <a:gd name="connsiteX1435" fmla="*/ 6777544 w 10555493"/>
              <a:gd name="connsiteY1435" fmla="*/ 2481290 h 5588000"/>
              <a:gd name="connsiteX1436" fmla="*/ 6710763 w 10555493"/>
              <a:gd name="connsiteY1436" fmla="*/ 2586232 h 5588000"/>
              <a:gd name="connsiteX1437" fmla="*/ 6643982 w 10555493"/>
              <a:gd name="connsiteY1437" fmla="*/ 2710257 h 5588000"/>
              <a:gd name="connsiteX1438" fmla="*/ 6586740 w 10555493"/>
              <a:gd name="connsiteY1438" fmla="*/ 3120488 h 5588000"/>
              <a:gd name="connsiteX1439" fmla="*/ 6519959 w 10555493"/>
              <a:gd name="connsiteY1439" fmla="*/ 3330374 h 5588000"/>
              <a:gd name="connsiteX1440" fmla="*/ 6472256 w 10555493"/>
              <a:gd name="connsiteY1440" fmla="*/ 3330374 h 5588000"/>
              <a:gd name="connsiteX1441" fmla="*/ 6491338 w 10555493"/>
              <a:gd name="connsiteY1441" fmla="*/ 3473478 h 5588000"/>
              <a:gd name="connsiteX1442" fmla="*/ 6500877 w 10555493"/>
              <a:gd name="connsiteY1442" fmla="*/ 3597501 h 5588000"/>
              <a:gd name="connsiteX1443" fmla="*/ 6424554 w 10555493"/>
              <a:gd name="connsiteY1443" fmla="*/ 4131757 h 5588000"/>
              <a:gd name="connsiteX1444" fmla="*/ 6376855 w 10555493"/>
              <a:gd name="connsiteY1444" fmla="*/ 4332103 h 5588000"/>
              <a:gd name="connsiteX1445" fmla="*/ 6329155 w 10555493"/>
              <a:gd name="connsiteY1445" fmla="*/ 4599231 h 5588000"/>
              <a:gd name="connsiteX1446" fmla="*/ 6243289 w 10555493"/>
              <a:gd name="connsiteY1446" fmla="*/ 5171647 h 5588000"/>
              <a:gd name="connsiteX1447" fmla="*/ 6281453 w 10555493"/>
              <a:gd name="connsiteY1447" fmla="*/ 5352913 h 5588000"/>
              <a:gd name="connsiteX1448" fmla="*/ 6252829 w 10555493"/>
              <a:gd name="connsiteY1448" fmla="*/ 5438775 h 5588000"/>
              <a:gd name="connsiteX1449" fmla="*/ 6267140 w 10555493"/>
              <a:gd name="connsiteY1449" fmla="*/ 5574723 h 5588000"/>
              <a:gd name="connsiteX1450" fmla="*/ 6267519 w 10555493"/>
              <a:gd name="connsiteY1450" fmla="*/ 5588000 h 5588000"/>
              <a:gd name="connsiteX1451" fmla="*/ 5871221 w 10555493"/>
              <a:gd name="connsiteY1451" fmla="*/ 5588000 h 5588000"/>
              <a:gd name="connsiteX1452" fmla="*/ 5871221 w 10555493"/>
              <a:gd name="connsiteY1452" fmla="*/ 5515097 h 5588000"/>
              <a:gd name="connsiteX1453" fmla="*/ 5918920 w 10555493"/>
              <a:gd name="connsiteY1453" fmla="*/ 5238429 h 5588000"/>
              <a:gd name="connsiteX1454" fmla="*/ 5918920 w 10555493"/>
              <a:gd name="connsiteY1454" fmla="*/ 5114406 h 5588000"/>
              <a:gd name="connsiteX1455" fmla="*/ 5823519 w 10555493"/>
              <a:gd name="connsiteY1455" fmla="*/ 4494288 h 5588000"/>
              <a:gd name="connsiteX1456" fmla="*/ 5823519 w 10555493"/>
              <a:gd name="connsiteY1456" fmla="*/ 4408425 h 5588000"/>
              <a:gd name="connsiteX1457" fmla="*/ 5737656 w 10555493"/>
              <a:gd name="connsiteY1457" fmla="*/ 4045894 h 5588000"/>
              <a:gd name="connsiteX1458" fmla="*/ 5661333 w 10555493"/>
              <a:gd name="connsiteY1458" fmla="*/ 3683364 h 5588000"/>
              <a:gd name="connsiteX1459" fmla="*/ 5670875 w 10555493"/>
              <a:gd name="connsiteY1459" fmla="*/ 3330374 h 5588000"/>
              <a:gd name="connsiteX1460" fmla="*/ 5718574 w 10555493"/>
              <a:gd name="connsiteY1460" fmla="*/ 3225431 h 5588000"/>
              <a:gd name="connsiteX1461" fmla="*/ 5689957 w 10555493"/>
              <a:gd name="connsiteY1461" fmla="*/ 3177730 h 5588000"/>
              <a:gd name="connsiteX1462" fmla="*/ 5709035 w 10555493"/>
              <a:gd name="connsiteY1462" fmla="*/ 2834280 h 5588000"/>
              <a:gd name="connsiteX1463" fmla="*/ 5756738 w 10555493"/>
              <a:gd name="connsiteY1463" fmla="*/ 2576693 h 5588000"/>
              <a:gd name="connsiteX1464" fmla="*/ 5718574 w 10555493"/>
              <a:gd name="connsiteY1464" fmla="*/ 2385888 h 5588000"/>
              <a:gd name="connsiteX1465" fmla="*/ 5575473 w 10555493"/>
              <a:gd name="connsiteY1465" fmla="*/ 2519451 h 5588000"/>
              <a:gd name="connsiteX1466" fmla="*/ 5594552 w 10555493"/>
              <a:gd name="connsiteY1466" fmla="*/ 2557612 h 5588000"/>
              <a:gd name="connsiteX1467" fmla="*/ 5594552 w 10555493"/>
              <a:gd name="connsiteY1467" fmla="*/ 2643474 h 5588000"/>
              <a:gd name="connsiteX1468" fmla="*/ 5604091 w 10555493"/>
              <a:gd name="connsiteY1468" fmla="*/ 2691175 h 5588000"/>
              <a:gd name="connsiteX1469" fmla="*/ 5623172 w 10555493"/>
              <a:gd name="connsiteY1469" fmla="*/ 2729337 h 5588000"/>
              <a:gd name="connsiteX1470" fmla="*/ 5604091 w 10555493"/>
              <a:gd name="connsiteY1470" fmla="*/ 2872441 h 5588000"/>
              <a:gd name="connsiteX1471" fmla="*/ 5594552 w 10555493"/>
              <a:gd name="connsiteY1471" fmla="*/ 2977384 h 5588000"/>
              <a:gd name="connsiteX1472" fmla="*/ 5594552 w 10555493"/>
              <a:gd name="connsiteY1472" fmla="*/ 3101408 h 5588000"/>
              <a:gd name="connsiteX1473" fmla="*/ 5585012 w 10555493"/>
              <a:gd name="connsiteY1473" fmla="*/ 3244511 h 5588000"/>
              <a:gd name="connsiteX1474" fmla="*/ 5585012 w 10555493"/>
              <a:gd name="connsiteY1474" fmla="*/ 3282673 h 5588000"/>
              <a:gd name="connsiteX1475" fmla="*/ 5575473 w 10555493"/>
              <a:gd name="connsiteY1475" fmla="*/ 3368536 h 5588000"/>
              <a:gd name="connsiteX1476" fmla="*/ 5565931 w 10555493"/>
              <a:gd name="connsiteY1476" fmla="*/ 3454398 h 5588000"/>
              <a:gd name="connsiteX1477" fmla="*/ 5546849 w 10555493"/>
              <a:gd name="connsiteY1477" fmla="*/ 3511640 h 5588000"/>
              <a:gd name="connsiteX1478" fmla="*/ 5546849 w 10555493"/>
              <a:gd name="connsiteY1478" fmla="*/ 3540261 h 5588000"/>
              <a:gd name="connsiteX1479" fmla="*/ 5432366 w 10555493"/>
              <a:gd name="connsiteY1479" fmla="*/ 3797847 h 5588000"/>
              <a:gd name="connsiteX1480" fmla="*/ 5403748 w 10555493"/>
              <a:gd name="connsiteY1480" fmla="*/ 3816929 h 5588000"/>
              <a:gd name="connsiteX1481" fmla="*/ 5375124 w 10555493"/>
              <a:gd name="connsiteY1481" fmla="*/ 3874169 h 5588000"/>
              <a:gd name="connsiteX1482" fmla="*/ 5394205 w 10555493"/>
              <a:gd name="connsiteY1482" fmla="*/ 3912331 h 5588000"/>
              <a:gd name="connsiteX1483" fmla="*/ 5403748 w 10555493"/>
              <a:gd name="connsiteY1483" fmla="*/ 3960032 h 5588000"/>
              <a:gd name="connsiteX1484" fmla="*/ 5432366 w 10555493"/>
              <a:gd name="connsiteY1484" fmla="*/ 4064976 h 5588000"/>
              <a:gd name="connsiteX1485" fmla="*/ 5451450 w 10555493"/>
              <a:gd name="connsiteY1485" fmla="*/ 4188999 h 5588000"/>
              <a:gd name="connsiteX1486" fmla="*/ 5480068 w 10555493"/>
              <a:gd name="connsiteY1486" fmla="*/ 4446587 h 5588000"/>
              <a:gd name="connsiteX1487" fmla="*/ 5508689 w 10555493"/>
              <a:gd name="connsiteY1487" fmla="*/ 4646931 h 5588000"/>
              <a:gd name="connsiteX1488" fmla="*/ 5489607 w 10555493"/>
              <a:gd name="connsiteY1488" fmla="*/ 4837737 h 5588000"/>
              <a:gd name="connsiteX1489" fmla="*/ 5460990 w 10555493"/>
              <a:gd name="connsiteY1489" fmla="*/ 4952222 h 5588000"/>
              <a:gd name="connsiteX1490" fmla="*/ 5394205 w 10555493"/>
              <a:gd name="connsiteY1490" fmla="*/ 5171647 h 5588000"/>
              <a:gd name="connsiteX1491" fmla="*/ 5327424 w 10555493"/>
              <a:gd name="connsiteY1491" fmla="*/ 5171647 h 5588000"/>
              <a:gd name="connsiteX1492" fmla="*/ 5308343 w 10555493"/>
              <a:gd name="connsiteY1492" fmla="*/ 5238429 h 5588000"/>
              <a:gd name="connsiteX1493" fmla="*/ 5260640 w 10555493"/>
              <a:gd name="connsiteY1493" fmla="*/ 5429235 h 5588000"/>
              <a:gd name="connsiteX1494" fmla="*/ 5239177 w 10555493"/>
              <a:gd name="connsiteY1494" fmla="*/ 5560414 h 5588000"/>
              <a:gd name="connsiteX1495" fmla="*/ 5237821 w 10555493"/>
              <a:gd name="connsiteY1495" fmla="*/ 5588000 h 5588000"/>
              <a:gd name="connsiteX1496" fmla="*/ 4473688 w 10555493"/>
              <a:gd name="connsiteY1496" fmla="*/ 5588000 h 5588000"/>
              <a:gd name="connsiteX1497" fmla="*/ 4472378 w 10555493"/>
              <a:gd name="connsiteY1497" fmla="*/ 5583071 h 5588000"/>
              <a:gd name="connsiteX1498" fmla="*/ 4440177 w 10555493"/>
              <a:gd name="connsiteY1498" fmla="*/ 5496017 h 5588000"/>
              <a:gd name="connsiteX1499" fmla="*/ 4459262 w 10555493"/>
              <a:gd name="connsiteY1499" fmla="*/ 5476937 h 5588000"/>
              <a:gd name="connsiteX1500" fmla="*/ 4478341 w 10555493"/>
              <a:gd name="connsiteY1500" fmla="*/ 5438775 h 5588000"/>
              <a:gd name="connsiteX1501" fmla="*/ 4363857 w 10555493"/>
              <a:gd name="connsiteY1501" fmla="*/ 5095325 h 5588000"/>
              <a:gd name="connsiteX1502" fmla="*/ 4316155 w 10555493"/>
              <a:gd name="connsiteY1502" fmla="*/ 5057165 h 5588000"/>
              <a:gd name="connsiteX1503" fmla="*/ 4144429 w 10555493"/>
              <a:gd name="connsiteY1503" fmla="*/ 4589690 h 5588000"/>
              <a:gd name="connsiteX1504" fmla="*/ 4068110 w 10555493"/>
              <a:gd name="connsiteY1504" fmla="*/ 4351183 h 5588000"/>
              <a:gd name="connsiteX1505" fmla="*/ 3991789 w 10555493"/>
              <a:gd name="connsiteY1505" fmla="*/ 4112677 h 5588000"/>
              <a:gd name="connsiteX1506" fmla="*/ 3953625 w 10555493"/>
              <a:gd name="connsiteY1506" fmla="*/ 4236700 h 5588000"/>
              <a:gd name="connsiteX1507" fmla="*/ 3867763 w 10555493"/>
              <a:gd name="connsiteY1507" fmla="*/ 4618312 h 5588000"/>
              <a:gd name="connsiteX1508" fmla="*/ 3867763 w 10555493"/>
              <a:gd name="connsiteY1508" fmla="*/ 4713714 h 5588000"/>
              <a:gd name="connsiteX1509" fmla="*/ 3905923 w 10555493"/>
              <a:gd name="connsiteY1509" fmla="*/ 4980841 h 5588000"/>
              <a:gd name="connsiteX1510" fmla="*/ 3858220 w 10555493"/>
              <a:gd name="connsiteY1510" fmla="*/ 5038083 h 5588000"/>
              <a:gd name="connsiteX1511" fmla="*/ 3839142 w 10555493"/>
              <a:gd name="connsiteY1511" fmla="*/ 5123946 h 5588000"/>
              <a:gd name="connsiteX1512" fmla="*/ 3734198 w 10555493"/>
              <a:gd name="connsiteY1512" fmla="*/ 5496017 h 5588000"/>
              <a:gd name="connsiteX1513" fmla="*/ 3762822 w 10555493"/>
              <a:gd name="connsiteY1513" fmla="*/ 5572339 h 5588000"/>
              <a:gd name="connsiteX1514" fmla="*/ 3761843 w 10555493"/>
              <a:gd name="connsiteY1514" fmla="*/ 5588000 h 5588000"/>
              <a:gd name="connsiteX1515" fmla="*/ 3495355 w 10555493"/>
              <a:gd name="connsiteY1515" fmla="*/ 5588000 h 5588000"/>
              <a:gd name="connsiteX1516" fmla="*/ 3491220 w 10555493"/>
              <a:gd name="connsiteY1516" fmla="*/ 5545954 h 5588000"/>
              <a:gd name="connsiteX1517" fmla="*/ 3467074 w 10555493"/>
              <a:gd name="connsiteY1517" fmla="*/ 5429235 h 5588000"/>
              <a:gd name="connsiteX1518" fmla="*/ 3533855 w 10555493"/>
              <a:gd name="connsiteY1518" fmla="*/ 5419694 h 5588000"/>
              <a:gd name="connsiteX1519" fmla="*/ 3543394 w 10555493"/>
              <a:gd name="connsiteY1519" fmla="*/ 5028544 h 5588000"/>
              <a:gd name="connsiteX1520" fmla="*/ 3447989 w 10555493"/>
              <a:gd name="connsiteY1520" fmla="*/ 4971302 h 5588000"/>
              <a:gd name="connsiteX1521" fmla="*/ 3428910 w 10555493"/>
              <a:gd name="connsiteY1521" fmla="*/ 4914060 h 5588000"/>
              <a:gd name="connsiteX1522" fmla="*/ 3428910 w 10555493"/>
              <a:gd name="connsiteY1522" fmla="*/ 4255782 h 5588000"/>
              <a:gd name="connsiteX1523" fmla="*/ 3457531 w 10555493"/>
              <a:gd name="connsiteY1523" fmla="*/ 4093597 h 5588000"/>
              <a:gd name="connsiteX1524" fmla="*/ 3467074 w 10555493"/>
              <a:gd name="connsiteY1524" fmla="*/ 4007734 h 5588000"/>
              <a:gd name="connsiteX1525" fmla="*/ 3486152 w 10555493"/>
              <a:gd name="connsiteY1525" fmla="*/ 3940952 h 5588000"/>
              <a:gd name="connsiteX1526" fmla="*/ 3581554 w 10555493"/>
              <a:gd name="connsiteY1526" fmla="*/ 3664284 h 5588000"/>
              <a:gd name="connsiteX1527" fmla="*/ 3657877 w 10555493"/>
              <a:gd name="connsiteY1527" fmla="*/ 3225431 h 5588000"/>
              <a:gd name="connsiteX1528" fmla="*/ 3657877 w 10555493"/>
              <a:gd name="connsiteY1528" fmla="*/ 3063247 h 5588000"/>
              <a:gd name="connsiteX1529" fmla="*/ 3610175 w 10555493"/>
              <a:gd name="connsiteY1529" fmla="*/ 2710257 h 5588000"/>
              <a:gd name="connsiteX1530" fmla="*/ 3572015 w 10555493"/>
              <a:gd name="connsiteY1530" fmla="*/ 2729337 h 5588000"/>
              <a:gd name="connsiteX1531" fmla="*/ 3543394 w 10555493"/>
              <a:gd name="connsiteY1531" fmla="*/ 2767499 h 5588000"/>
              <a:gd name="connsiteX1532" fmla="*/ 3476613 w 10555493"/>
              <a:gd name="connsiteY1532" fmla="*/ 2834280 h 5588000"/>
              <a:gd name="connsiteX1533" fmla="*/ 3438450 w 10555493"/>
              <a:gd name="connsiteY1533" fmla="*/ 2815200 h 5588000"/>
              <a:gd name="connsiteX1534" fmla="*/ 3304888 w 10555493"/>
              <a:gd name="connsiteY1534" fmla="*/ 2872441 h 5588000"/>
              <a:gd name="connsiteX1535" fmla="*/ 3247646 w 10555493"/>
              <a:gd name="connsiteY1535" fmla="*/ 2605314 h 5588000"/>
              <a:gd name="connsiteX1536" fmla="*/ 3333505 w 10555493"/>
              <a:gd name="connsiteY1536" fmla="*/ 2443128 h 5588000"/>
              <a:gd name="connsiteX1537" fmla="*/ 3381208 w 10555493"/>
              <a:gd name="connsiteY1537" fmla="*/ 2366806 h 5588000"/>
              <a:gd name="connsiteX1538" fmla="*/ 3438450 w 10555493"/>
              <a:gd name="connsiteY1538" fmla="*/ 2309565 h 5588000"/>
              <a:gd name="connsiteX1539" fmla="*/ 3524315 w 10555493"/>
              <a:gd name="connsiteY1539" fmla="*/ 2328646 h 5588000"/>
              <a:gd name="connsiteX1540" fmla="*/ 3686498 w 10555493"/>
              <a:gd name="connsiteY1540" fmla="*/ 2137841 h 5588000"/>
              <a:gd name="connsiteX1541" fmla="*/ 3877305 w 10555493"/>
              <a:gd name="connsiteY1541" fmla="*/ 2080599 h 5588000"/>
              <a:gd name="connsiteX1542" fmla="*/ 3848681 w 10555493"/>
              <a:gd name="connsiteY1542" fmla="*/ 1985196 h 5588000"/>
              <a:gd name="connsiteX1543" fmla="*/ 3762822 w 10555493"/>
              <a:gd name="connsiteY1543" fmla="*/ 1918415 h 5588000"/>
              <a:gd name="connsiteX1544" fmla="*/ 3705580 w 10555493"/>
              <a:gd name="connsiteY1544" fmla="*/ 1775310 h 5588000"/>
              <a:gd name="connsiteX1545" fmla="*/ 3686498 w 10555493"/>
              <a:gd name="connsiteY1545" fmla="*/ 1660827 h 5588000"/>
              <a:gd name="connsiteX1546" fmla="*/ 3696037 w 10555493"/>
              <a:gd name="connsiteY1546" fmla="*/ 1584505 h 5588000"/>
              <a:gd name="connsiteX1547" fmla="*/ 3686498 w 10555493"/>
              <a:gd name="connsiteY1547" fmla="*/ 1574964 h 5588000"/>
              <a:gd name="connsiteX1548" fmla="*/ 3686498 w 10555493"/>
              <a:gd name="connsiteY1548" fmla="*/ 1565423 h 5588000"/>
              <a:gd name="connsiteX1549" fmla="*/ 3686498 w 10555493"/>
              <a:gd name="connsiteY1549" fmla="*/ 1555884 h 5588000"/>
              <a:gd name="connsiteX1550" fmla="*/ 3686498 w 10555493"/>
              <a:gd name="connsiteY1550" fmla="*/ 1546343 h 5588000"/>
              <a:gd name="connsiteX1551" fmla="*/ 3667417 w 10555493"/>
              <a:gd name="connsiteY1551" fmla="*/ 1536802 h 5588000"/>
              <a:gd name="connsiteX1552" fmla="*/ 3657877 w 10555493"/>
              <a:gd name="connsiteY1552" fmla="*/ 1527263 h 5588000"/>
              <a:gd name="connsiteX1553" fmla="*/ 3648338 w 10555493"/>
              <a:gd name="connsiteY1553" fmla="*/ 1508181 h 5588000"/>
              <a:gd name="connsiteX1554" fmla="*/ 3648338 w 10555493"/>
              <a:gd name="connsiteY1554" fmla="*/ 1498642 h 5588000"/>
              <a:gd name="connsiteX1555" fmla="*/ 3649461 w 10555493"/>
              <a:gd name="connsiteY1555" fmla="*/ 1498923 h 5588000"/>
              <a:gd name="connsiteX1556" fmla="*/ 3657877 w 10555493"/>
              <a:gd name="connsiteY1556" fmla="*/ 1508181 h 5588000"/>
              <a:gd name="connsiteX1557" fmla="*/ 3653108 w 10555493"/>
              <a:gd name="connsiteY1557" fmla="*/ 1499835 h 5588000"/>
              <a:gd name="connsiteX1558" fmla="*/ 3649461 w 10555493"/>
              <a:gd name="connsiteY1558" fmla="*/ 1498923 h 5588000"/>
              <a:gd name="connsiteX1559" fmla="*/ 3634026 w 10555493"/>
              <a:gd name="connsiteY1559" fmla="*/ 1481947 h 5588000"/>
              <a:gd name="connsiteX1560" fmla="*/ 3636823 w 10555493"/>
              <a:gd name="connsiteY1560" fmla="*/ 1474956 h 5588000"/>
              <a:gd name="connsiteX1561" fmla="*/ 3638796 w 10555493"/>
              <a:gd name="connsiteY1561" fmla="*/ 1479562 h 5588000"/>
              <a:gd name="connsiteX1562" fmla="*/ 3638796 w 10555493"/>
              <a:gd name="connsiteY1562" fmla="*/ 1470021 h 5588000"/>
              <a:gd name="connsiteX1563" fmla="*/ 3629256 w 10555493"/>
              <a:gd name="connsiteY1563" fmla="*/ 1460481 h 5588000"/>
              <a:gd name="connsiteX1564" fmla="*/ 3629256 w 10555493"/>
              <a:gd name="connsiteY1564" fmla="*/ 1450940 h 5588000"/>
              <a:gd name="connsiteX1565" fmla="*/ 3629256 w 10555493"/>
              <a:gd name="connsiteY1565" fmla="*/ 1441400 h 5588000"/>
              <a:gd name="connsiteX1566" fmla="*/ 3638796 w 10555493"/>
              <a:gd name="connsiteY1566" fmla="*/ 1441400 h 5588000"/>
              <a:gd name="connsiteX1567" fmla="*/ 3638796 w 10555493"/>
              <a:gd name="connsiteY1567" fmla="*/ 1436631 h 5588000"/>
              <a:gd name="connsiteX1568" fmla="*/ 3638796 w 10555493"/>
              <a:gd name="connsiteY1568" fmla="*/ 1433052 h 5588000"/>
              <a:gd name="connsiteX1569" fmla="*/ 3638796 w 10555493"/>
              <a:gd name="connsiteY1569" fmla="*/ 1431859 h 5588000"/>
              <a:gd name="connsiteX1570" fmla="*/ 3648338 w 10555493"/>
              <a:gd name="connsiteY1570" fmla="*/ 1422320 h 5588000"/>
              <a:gd name="connsiteX1571" fmla="*/ 3667417 w 10555493"/>
              <a:gd name="connsiteY1571" fmla="*/ 1403239 h 5588000"/>
              <a:gd name="connsiteX1572" fmla="*/ 3676956 w 10555493"/>
              <a:gd name="connsiteY1572" fmla="*/ 1393700 h 5588000"/>
              <a:gd name="connsiteX1573" fmla="*/ 3676956 w 10555493"/>
              <a:gd name="connsiteY1573" fmla="*/ 1374618 h 5588000"/>
              <a:gd name="connsiteX1574" fmla="*/ 3696037 w 10555493"/>
              <a:gd name="connsiteY1574" fmla="*/ 1355538 h 5588000"/>
              <a:gd name="connsiteX1575" fmla="*/ 3705580 w 10555493"/>
              <a:gd name="connsiteY1575" fmla="*/ 1345997 h 5588000"/>
              <a:gd name="connsiteX1576" fmla="*/ 3705580 w 10555493"/>
              <a:gd name="connsiteY1576" fmla="*/ 1355538 h 5588000"/>
              <a:gd name="connsiteX1577" fmla="*/ 3743741 w 10555493"/>
              <a:gd name="connsiteY1577" fmla="*/ 1326917 h 5588000"/>
              <a:gd name="connsiteX1578" fmla="*/ 3734198 w 10555493"/>
              <a:gd name="connsiteY1578" fmla="*/ 1317376 h 5588000"/>
              <a:gd name="connsiteX1579" fmla="*/ 3743741 w 10555493"/>
              <a:gd name="connsiteY1579" fmla="*/ 1317376 h 5588000"/>
              <a:gd name="connsiteX1580" fmla="*/ 3741238 w 10555493"/>
              <a:gd name="connsiteY1580" fmla="*/ 1312997 h 5588000"/>
              <a:gd name="connsiteX1581" fmla="*/ 3753279 w 10555493"/>
              <a:gd name="connsiteY1581" fmla="*/ 1317376 h 5588000"/>
              <a:gd name="connsiteX1582" fmla="*/ 3762822 w 10555493"/>
              <a:gd name="connsiteY1582" fmla="*/ 1317376 h 5588000"/>
              <a:gd name="connsiteX1583" fmla="*/ 3772361 w 10555493"/>
              <a:gd name="connsiteY1583" fmla="*/ 1317376 h 5588000"/>
              <a:gd name="connsiteX1584" fmla="*/ 3800982 w 10555493"/>
              <a:gd name="connsiteY1584" fmla="*/ 1336458 h 5588000"/>
              <a:gd name="connsiteX1585" fmla="*/ 3810522 w 10555493"/>
              <a:gd name="connsiteY1585" fmla="*/ 1336458 h 5588000"/>
              <a:gd name="connsiteX1586" fmla="*/ 3839142 w 10555493"/>
              <a:gd name="connsiteY1586" fmla="*/ 1336458 h 5588000"/>
              <a:gd name="connsiteX1587" fmla="*/ 3848681 w 10555493"/>
              <a:gd name="connsiteY1587" fmla="*/ 1336458 h 5588000"/>
              <a:gd name="connsiteX1588" fmla="*/ 3886844 w 10555493"/>
              <a:gd name="connsiteY1588" fmla="*/ 1336458 h 5588000"/>
              <a:gd name="connsiteX1589" fmla="*/ 3896384 w 10555493"/>
              <a:gd name="connsiteY1589" fmla="*/ 1336458 h 5588000"/>
              <a:gd name="connsiteX1590" fmla="*/ 3905923 w 10555493"/>
              <a:gd name="connsiteY1590" fmla="*/ 1336458 h 5588000"/>
              <a:gd name="connsiteX1591" fmla="*/ 3944086 w 10555493"/>
              <a:gd name="connsiteY1591" fmla="*/ 1345997 h 5588000"/>
              <a:gd name="connsiteX1592" fmla="*/ 3972704 w 10555493"/>
              <a:gd name="connsiteY1592" fmla="*/ 1355538 h 5588000"/>
              <a:gd name="connsiteX1593" fmla="*/ 3991789 w 10555493"/>
              <a:gd name="connsiteY1593" fmla="*/ 1365079 h 5588000"/>
              <a:gd name="connsiteX1594" fmla="*/ 4001328 w 10555493"/>
              <a:gd name="connsiteY1594" fmla="*/ 1365079 h 5588000"/>
              <a:gd name="connsiteX1595" fmla="*/ 4001328 w 10555493"/>
              <a:gd name="connsiteY1595" fmla="*/ 1374618 h 5588000"/>
              <a:gd name="connsiteX1596" fmla="*/ 4010867 w 10555493"/>
              <a:gd name="connsiteY1596" fmla="*/ 1374618 h 5588000"/>
              <a:gd name="connsiteX1597" fmla="*/ 4029946 w 10555493"/>
              <a:gd name="connsiteY1597" fmla="*/ 1374618 h 5588000"/>
              <a:gd name="connsiteX1598" fmla="*/ 4049027 w 10555493"/>
              <a:gd name="connsiteY1598" fmla="*/ 1374618 h 5588000"/>
              <a:gd name="connsiteX1599" fmla="*/ 4077648 w 10555493"/>
              <a:gd name="connsiteY1599" fmla="*/ 1403239 h 5588000"/>
              <a:gd name="connsiteX1600" fmla="*/ 4106269 w 10555493"/>
              <a:gd name="connsiteY1600" fmla="*/ 1422320 h 5588000"/>
              <a:gd name="connsiteX1601" fmla="*/ 4106269 w 10555493"/>
              <a:gd name="connsiteY1601" fmla="*/ 1431859 h 5588000"/>
              <a:gd name="connsiteX1602" fmla="*/ 4106269 w 10555493"/>
              <a:gd name="connsiteY1602" fmla="*/ 1422320 h 5588000"/>
              <a:gd name="connsiteX1603" fmla="*/ 4115811 w 10555493"/>
              <a:gd name="connsiteY1603" fmla="*/ 1431859 h 5588000"/>
              <a:gd name="connsiteX1604" fmla="*/ 4125351 w 10555493"/>
              <a:gd name="connsiteY1604" fmla="*/ 1450940 h 5588000"/>
              <a:gd name="connsiteX1605" fmla="*/ 4134891 w 10555493"/>
              <a:gd name="connsiteY1605" fmla="*/ 1470021 h 5588000"/>
              <a:gd name="connsiteX1606" fmla="*/ 4125351 w 10555493"/>
              <a:gd name="connsiteY1606" fmla="*/ 1470021 h 5588000"/>
              <a:gd name="connsiteX1607" fmla="*/ 4115811 w 10555493"/>
              <a:gd name="connsiteY1607" fmla="*/ 1470021 h 5588000"/>
              <a:gd name="connsiteX1608" fmla="*/ 4115811 w 10555493"/>
              <a:gd name="connsiteY1608" fmla="*/ 1479562 h 5588000"/>
              <a:gd name="connsiteX1609" fmla="*/ 4115811 w 10555493"/>
              <a:gd name="connsiteY1609" fmla="*/ 1489101 h 5588000"/>
              <a:gd name="connsiteX1610" fmla="*/ 4115811 w 10555493"/>
              <a:gd name="connsiteY1610" fmla="*/ 1498642 h 5588000"/>
              <a:gd name="connsiteX1611" fmla="*/ 4115811 w 10555493"/>
              <a:gd name="connsiteY1611" fmla="*/ 1508181 h 5588000"/>
              <a:gd name="connsiteX1612" fmla="*/ 4115811 w 10555493"/>
              <a:gd name="connsiteY1612" fmla="*/ 1512953 h 5588000"/>
              <a:gd name="connsiteX1613" fmla="*/ 4115811 w 10555493"/>
              <a:gd name="connsiteY1613" fmla="*/ 1517722 h 5588000"/>
              <a:gd name="connsiteX1614" fmla="*/ 4115811 w 10555493"/>
              <a:gd name="connsiteY1614" fmla="*/ 1622665 h 5588000"/>
              <a:gd name="connsiteX1615" fmla="*/ 4115811 w 10555493"/>
              <a:gd name="connsiteY1615" fmla="*/ 1632206 h 5588000"/>
              <a:gd name="connsiteX1616" fmla="*/ 4096730 w 10555493"/>
              <a:gd name="connsiteY1616" fmla="*/ 1622665 h 5588000"/>
              <a:gd name="connsiteX1617" fmla="*/ 4039488 w 10555493"/>
              <a:gd name="connsiteY1617" fmla="*/ 1813470 h 5588000"/>
              <a:gd name="connsiteX1618" fmla="*/ 4068110 w 10555493"/>
              <a:gd name="connsiteY1618" fmla="*/ 1889794 h 5588000"/>
              <a:gd name="connsiteX1619" fmla="*/ 4125351 w 10555493"/>
              <a:gd name="connsiteY1619" fmla="*/ 1908874 h 5588000"/>
              <a:gd name="connsiteX1620" fmla="*/ 4163511 w 10555493"/>
              <a:gd name="connsiteY1620" fmla="*/ 1947034 h 5588000"/>
              <a:gd name="connsiteX1621" fmla="*/ 4249373 w 10555493"/>
              <a:gd name="connsiteY1621" fmla="*/ 1861173 h 5588000"/>
              <a:gd name="connsiteX1622" fmla="*/ 4449720 w 10555493"/>
              <a:gd name="connsiteY1622" fmla="*/ 1718068 h 5588000"/>
              <a:gd name="connsiteX1623" fmla="*/ 4573742 w 10555493"/>
              <a:gd name="connsiteY1623" fmla="*/ 1555884 h 5588000"/>
              <a:gd name="connsiteX1624" fmla="*/ 4506961 w 10555493"/>
              <a:gd name="connsiteY1624" fmla="*/ 1441400 h 5588000"/>
              <a:gd name="connsiteX1625" fmla="*/ 4344779 w 10555493"/>
              <a:gd name="connsiteY1625" fmla="*/ 1059790 h 5588000"/>
              <a:gd name="connsiteX1626" fmla="*/ 4039488 w 10555493"/>
              <a:gd name="connsiteY1626" fmla="*/ 993007 h 5588000"/>
              <a:gd name="connsiteX1627" fmla="*/ 4068110 w 10555493"/>
              <a:gd name="connsiteY1627" fmla="*/ 964386 h 5588000"/>
              <a:gd name="connsiteX1628" fmla="*/ 4106269 w 10555493"/>
              <a:gd name="connsiteY1628" fmla="*/ 821282 h 5588000"/>
              <a:gd name="connsiteX1629" fmla="*/ 4239835 w 10555493"/>
              <a:gd name="connsiteY1629" fmla="*/ 783122 h 5588000"/>
              <a:gd name="connsiteX1630" fmla="*/ 4363857 w 10555493"/>
              <a:gd name="connsiteY1630" fmla="*/ 888064 h 5588000"/>
              <a:gd name="connsiteX1631" fmla="*/ 4478341 w 10555493"/>
              <a:gd name="connsiteY1631" fmla="*/ 993007 h 5588000"/>
              <a:gd name="connsiteX1632" fmla="*/ 4497419 w 10555493"/>
              <a:gd name="connsiteY1632" fmla="*/ 1040708 h 5588000"/>
              <a:gd name="connsiteX1633" fmla="*/ 4526043 w 10555493"/>
              <a:gd name="connsiteY1633" fmla="*/ 1069329 h 5588000"/>
              <a:gd name="connsiteX1634" fmla="*/ 4535582 w 10555493"/>
              <a:gd name="connsiteY1634" fmla="*/ 1088411 h 5588000"/>
              <a:gd name="connsiteX1635" fmla="*/ 4583285 w 10555493"/>
              <a:gd name="connsiteY1635" fmla="*/ 1136111 h 5588000"/>
              <a:gd name="connsiteX1636" fmla="*/ 4592824 w 10555493"/>
              <a:gd name="connsiteY1636" fmla="*/ 1155191 h 5588000"/>
              <a:gd name="connsiteX1637" fmla="*/ 4611902 w 10555493"/>
              <a:gd name="connsiteY1637" fmla="*/ 1174273 h 5588000"/>
              <a:gd name="connsiteX1638" fmla="*/ 4630985 w 10555493"/>
              <a:gd name="connsiteY1638" fmla="*/ 1212433 h 5588000"/>
              <a:gd name="connsiteX1639" fmla="*/ 4659605 w 10555493"/>
              <a:gd name="connsiteY1639" fmla="*/ 1241054 h 5588000"/>
              <a:gd name="connsiteX1640" fmla="*/ 4678683 w 10555493"/>
              <a:gd name="connsiteY1640" fmla="*/ 1279216 h 5588000"/>
              <a:gd name="connsiteX1641" fmla="*/ 4859951 w 10555493"/>
              <a:gd name="connsiteY1641" fmla="*/ 1574964 h 5588000"/>
              <a:gd name="connsiteX1642" fmla="*/ 4879033 w 10555493"/>
              <a:gd name="connsiteY1642" fmla="*/ 1698988 h 5588000"/>
              <a:gd name="connsiteX1643" fmla="*/ 4764549 w 10555493"/>
              <a:gd name="connsiteY1643" fmla="*/ 1861173 h 5588000"/>
              <a:gd name="connsiteX1644" fmla="*/ 4802709 w 10555493"/>
              <a:gd name="connsiteY1644" fmla="*/ 1870712 h 5588000"/>
              <a:gd name="connsiteX1645" fmla="*/ 4859951 w 10555493"/>
              <a:gd name="connsiteY1645" fmla="*/ 1918415 h 5588000"/>
              <a:gd name="connsiteX1646" fmla="*/ 4850409 w 10555493"/>
              <a:gd name="connsiteY1646" fmla="*/ 1908874 h 5588000"/>
              <a:gd name="connsiteX1647" fmla="*/ 4859951 w 10555493"/>
              <a:gd name="connsiteY1647" fmla="*/ 1908874 h 5588000"/>
              <a:gd name="connsiteX1648" fmla="*/ 4831330 w 10555493"/>
              <a:gd name="connsiteY1648" fmla="*/ 1889794 h 5588000"/>
              <a:gd name="connsiteX1649" fmla="*/ 4859951 w 10555493"/>
              <a:gd name="connsiteY1649" fmla="*/ 1899333 h 5588000"/>
              <a:gd name="connsiteX1650" fmla="*/ 4869494 w 10555493"/>
              <a:gd name="connsiteY1650" fmla="*/ 1899333 h 5588000"/>
              <a:gd name="connsiteX1651" fmla="*/ 4881534 w 10555493"/>
              <a:gd name="connsiteY1651" fmla="*/ 1908090 h 5588000"/>
              <a:gd name="connsiteX1652" fmla="*/ 4888573 w 10555493"/>
              <a:gd name="connsiteY1652" fmla="*/ 1918415 h 5588000"/>
              <a:gd name="connsiteX1653" fmla="*/ 4882612 w 10555493"/>
              <a:gd name="connsiteY1653" fmla="*/ 1908874 h 5588000"/>
              <a:gd name="connsiteX1654" fmla="*/ 4881534 w 10555493"/>
              <a:gd name="connsiteY1654" fmla="*/ 1908090 h 5588000"/>
              <a:gd name="connsiteX1655" fmla="*/ 4870684 w 10555493"/>
              <a:gd name="connsiteY1655" fmla="*/ 1892178 h 5588000"/>
              <a:gd name="connsiteX1656" fmla="*/ 4859951 w 10555493"/>
              <a:gd name="connsiteY1656" fmla="*/ 1880253 h 5588000"/>
              <a:gd name="connsiteX1657" fmla="*/ 4898111 w 10555493"/>
              <a:gd name="connsiteY1657" fmla="*/ 1918415 h 5588000"/>
              <a:gd name="connsiteX1658" fmla="*/ 4917193 w 10555493"/>
              <a:gd name="connsiteY1658" fmla="*/ 1918415 h 5588000"/>
              <a:gd name="connsiteX1659" fmla="*/ 4926735 w 10555493"/>
              <a:gd name="connsiteY1659" fmla="*/ 1899333 h 5588000"/>
              <a:gd name="connsiteX1660" fmla="*/ 4945814 w 10555493"/>
              <a:gd name="connsiteY1660" fmla="*/ 1861173 h 5588000"/>
              <a:gd name="connsiteX1661" fmla="*/ 4936275 w 10555493"/>
              <a:gd name="connsiteY1661" fmla="*/ 1889794 h 5588000"/>
              <a:gd name="connsiteX1662" fmla="*/ 4936275 w 10555493"/>
              <a:gd name="connsiteY1662" fmla="*/ 1880253 h 5588000"/>
              <a:gd name="connsiteX1663" fmla="*/ 4926735 w 10555493"/>
              <a:gd name="connsiteY1663" fmla="*/ 1908874 h 5588000"/>
              <a:gd name="connsiteX1664" fmla="*/ 4955354 w 10555493"/>
              <a:gd name="connsiteY1664" fmla="*/ 1918415 h 5588000"/>
              <a:gd name="connsiteX1665" fmla="*/ 4964892 w 10555493"/>
              <a:gd name="connsiteY1665" fmla="*/ 1908874 h 5588000"/>
              <a:gd name="connsiteX1666" fmla="*/ 4979204 w 10555493"/>
              <a:gd name="connsiteY1666" fmla="*/ 1893371 h 5588000"/>
              <a:gd name="connsiteX1667" fmla="*/ 4980045 w 10555493"/>
              <a:gd name="connsiteY1667" fmla="*/ 1892039 h 5588000"/>
              <a:gd name="connsiteX1668" fmla="*/ 4979204 w 10555493"/>
              <a:gd name="connsiteY1668" fmla="*/ 1894563 h 5588000"/>
              <a:gd name="connsiteX1669" fmla="*/ 4974435 w 10555493"/>
              <a:gd name="connsiteY1669" fmla="*/ 1908874 h 5588000"/>
              <a:gd name="connsiteX1670" fmla="*/ 4974435 w 10555493"/>
              <a:gd name="connsiteY1670" fmla="*/ 1918415 h 5588000"/>
              <a:gd name="connsiteX1671" fmla="*/ 4983974 w 10555493"/>
              <a:gd name="connsiteY1671" fmla="*/ 1908874 h 5588000"/>
              <a:gd name="connsiteX1672" fmla="*/ 4993517 w 10555493"/>
              <a:gd name="connsiteY1672" fmla="*/ 1899333 h 5588000"/>
              <a:gd name="connsiteX1673" fmla="*/ 5012595 w 10555493"/>
              <a:gd name="connsiteY1673" fmla="*/ 1889794 h 5588000"/>
              <a:gd name="connsiteX1674" fmla="*/ 5041216 w 10555493"/>
              <a:gd name="connsiteY1674" fmla="*/ 1889794 h 5588000"/>
              <a:gd name="connsiteX1675" fmla="*/ 5012595 w 10555493"/>
              <a:gd name="connsiteY1675" fmla="*/ 1899333 h 5588000"/>
              <a:gd name="connsiteX1676" fmla="*/ 4993517 w 10555493"/>
              <a:gd name="connsiteY1676" fmla="*/ 1908874 h 5588000"/>
              <a:gd name="connsiteX1677" fmla="*/ 4983974 w 10555493"/>
              <a:gd name="connsiteY1677" fmla="*/ 1918415 h 5588000"/>
              <a:gd name="connsiteX1678" fmla="*/ 5022135 w 10555493"/>
              <a:gd name="connsiteY1678" fmla="*/ 1899333 h 5588000"/>
              <a:gd name="connsiteX1679" fmla="*/ 5012595 w 10555493"/>
              <a:gd name="connsiteY1679" fmla="*/ 1908874 h 5588000"/>
              <a:gd name="connsiteX1680" fmla="*/ 4993517 w 10555493"/>
              <a:gd name="connsiteY1680" fmla="*/ 1927954 h 5588000"/>
              <a:gd name="connsiteX1681" fmla="*/ 5003056 w 10555493"/>
              <a:gd name="connsiteY1681" fmla="*/ 1927954 h 5588000"/>
              <a:gd name="connsiteX1682" fmla="*/ 5013390 w 10555493"/>
              <a:gd name="connsiteY1682" fmla="*/ 1918415 h 5588000"/>
              <a:gd name="connsiteX1683" fmla="*/ 5022135 w 10555493"/>
              <a:gd name="connsiteY1683" fmla="*/ 1918415 h 5588000"/>
              <a:gd name="connsiteX1684" fmla="*/ 5025713 w 10555493"/>
              <a:gd name="connsiteY1684" fmla="*/ 1918415 h 5588000"/>
              <a:gd name="connsiteX1685" fmla="*/ 5026907 w 10555493"/>
              <a:gd name="connsiteY1685" fmla="*/ 1918415 h 5588000"/>
              <a:gd name="connsiteX1686" fmla="*/ 5030482 w 10555493"/>
              <a:gd name="connsiteY1686" fmla="*/ 1918415 h 5588000"/>
              <a:gd name="connsiteX1687" fmla="*/ 5031676 w 10555493"/>
              <a:gd name="connsiteY1687" fmla="*/ 1918415 h 5588000"/>
              <a:gd name="connsiteX1688" fmla="*/ 5036446 w 10555493"/>
              <a:gd name="connsiteY1688" fmla="*/ 1918415 h 5588000"/>
              <a:gd name="connsiteX1689" fmla="*/ 5041216 w 10555493"/>
              <a:gd name="connsiteY1689" fmla="*/ 1918415 h 5588000"/>
              <a:gd name="connsiteX1690" fmla="*/ 5044794 w 10555493"/>
              <a:gd name="connsiteY1690" fmla="*/ 1918415 h 5588000"/>
              <a:gd name="connsiteX1691" fmla="*/ 5050758 w 10555493"/>
              <a:gd name="connsiteY1691" fmla="*/ 1918415 h 5588000"/>
              <a:gd name="connsiteX1692" fmla="*/ 5060298 w 10555493"/>
              <a:gd name="connsiteY1692" fmla="*/ 1918415 h 5588000"/>
              <a:gd name="connsiteX1693" fmla="*/ 5063877 w 10555493"/>
              <a:gd name="connsiteY1693" fmla="*/ 1918415 h 5588000"/>
              <a:gd name="connsiteX1694" fmla="*/ 5065067 w 10555493"/>
              <a:gd name="connsiteY1694" fmla="*/ 1918415 h 5588000"/>
              <a:gd name="connsiteX1695" fmla="*/ 5069837 w 10555493"/>
              <a:gd name="connsiteY1695" fmla="*/ 1918415 h 5588000"/>
              <a:gd name="connsiteX1696" fmla="*/ 5073415 w 10555493"/>
              <a:gd name="connsiteY1696" fmla="*/ 1918415 h 5588000"/>
              <a:gd name="connsiteX1697" fmla="*/ 5074606 w 10555493"/>
              <a:gd name="connsiteY1697" fmla="*/ 1918415 h 5588000"/>
              <a:gd name="connsiteX1698" fmla="*/ 5078185 w 10555493"/>
              <a:gd name="connsiteY1698" fmla="*/ 1918415 h 5588000"/>
              <a:gd name="connsiteX1699" fmla="*/ 5079376 w 10555493"/>
              <a:gd name="connsiteY1699" fmla="*/ 1918415 h 5588000"/>
              <a:gd name="connsiteX1700" fmla="*/ 5080570 w 10555493"/>
              <a:gd name="connsiteY1700" fmla="*/ 1918415 h 5588000"/>
              <a:gd name="connsiteX1701" fmla="*/ 5084145 w 10555493"/>
              <a:gd name="connsiteY1701" fmla="*/ 1918415 h 5588000"/>
              <a:gd name="connsiteX1702" fmla="*/ 5088918 w 10555493"/>
              <a:gd name="connsiteY1702" fmla="*/ 1918415 h 5588000"/>
              <a:gd name="connsiteX1703" fmla="*/ 5108000 w 10555493"/>
              <a:gd name="connsiteY1703" fmla="*/ 1927954 h 5588000"/>
              <a:gd name="connsiteX1704" fmla="*/ 5117539 w 10555493"/>
              <a:gd name="connsiteY1704" fmla="*/ 1927954 h 5588000"/>
              <a:gd name="connsiteX1705" fmla="*/ 5122309 w 10555493"/>
              <a:gd name="connsiteY1705" fmla="*/ 1927954 h 5588000"/>
              <a:gd name="connsiteX1706" fmla="*/ 5125884 w 10555493"/>
              <a:gd name="connsiteY1706" fmla="*/ 1927954 h 5588000"/>
              <a:gd name="connsiteX1707" fmla="*/ 5127078 w 10555493"/>
              <a:gd name="connsiteY1707" fmla="*/ 1927954 h 5588000"/>
              <a:gd name="connsiteX1708" fmla="*/ 5146160 w 10555493"/>
              <a:gd name="connsiteY1708" fmla="*/ 1918415 h 5588000"/>
              <a:gd name="connsiteX1709" fmla="*/ 5136618 w 10555493"/>
              <a:gd name="connsiteY1709" fmla="*/ 1927954 h 5588000"/>
              <a:gd name="connsiteX1710" fmla="*/ 5127078 w 10555493"/>
              <a:gd name="connsiteY1710" fmla="*/ 1937495 h 5588000"/>
              <a:gd name="connsiteX1711" fmla="*/ 5136618 w 10555493"/>
              <a:gd name="connsiteY1711" fmla="*/ 1937495 h 5588000"/>
              <a:gd name="connsiteX1712" fmla="*/ 5144966 w 10555493"/>
              <a:gd name="connsiteY1712" fmla="*/ 1937495 h 5588000"/>
              <a:gd name="connsiteX1713" fmla="*/ 5146160 w 10555493"/>
              <a:gd name="connsiteY1713" fmla="*/ 1937495 h 5588000"/>
              <a:gd name="connsiteX1714" fmla="*/ 5165242 w 10555493"/>
              <a:gd name="connsiteY1714" fmla="*/ 1947034 h 5588000"/>
              <a:gd name="connsiteX1715" fmla="*/ 5155699 w 10555493"/>
              <a:gd name="connsiteY1715" fmla="*/ 1947034 h 5588000"/>
              <a:gd name="connsiteX1716" fmla="*/ 5146160 w 10555493"/>
              <a:gd name="connsiteY1716" fmla="*/ 1947034 h 5588000"/>
              <a:gd name="connsiteX1717" fmla="*/ 5136618 w 10555493"/>
              <a:gd name="connsiteY1717" fmla="*/ 1947034 h 5588000"/>
              <a:gd name="connsiteX1718" fmla="*/ 5155699 w 10555493"/>
              <a:gd name="connsiteY1718" fmla="*/ 1956575 h 5588000"/>
              <a:gd name="connsiteX1719" fmla="*/ 5174781 w 10555493"/>
              <a:gd name="connsiteY1719" fmla="*/ 1966115 h 5588000"/>
              <a:gd name="connsiteX1720" fmla="*/ 5168817 w 10555493"/>
              <a:gd name="connsiteY1720" fmla="*/ 1966115 h 5588000"/>
              <a:gd name="connsiteX1721" fmla="*/ 5165242 w 10555493"/>
              <a:gd name="connsiteY1721" fmla="*/ 1966115 h 5588000"/>
              <a:gd name="connsiteX1722" fmla="*/ 5160469 w 10555493"/>
              <a:gd name="connsiteY1722" fmla="*/ 1966115 h 5588000"/>
              <a:gd name="connsiteX1723" fmla="*/ 5155699 w 10555493"/>
              <a:gd name="connsiteY1723" fmla="*/ 1966115 h 5588000"/>
              <a:gd name="connsiteX1724" fmla="*/ 5149736 w 10555493"/>
              <a:gd name="connsiteY1724" fmla="*/ 1966115 h 5588000"/>
              <a:gd name="connsiteX1725" fmla="*/ 5146160 w 10555493"/>
              <a:gd name="connsiteY1725" fmla="*/ 1966115 h 5588000"/>
              <a:gd name="connsiteX1726" fmla="*/ 5141387 w 10555493"/>
              <a:gd name="connsiteY1726" fmla="*/ 1966115 h 5588000"/>
              <a:gd name="connsiteX1727" fmla="*/ 5136618 w 10555493"/>
              <a:gd name="connsiteY1727" fmla="*/ 1966115 h 5588000"/>
              <a:gd name="connsiteX1728" fmla="*/ 5135423 w 10555493"/>
              <a:gd name="connsiteY1728" fmla="*/ 1966115 h 5588000"/>
              <a:gd name="connsiteX1729" fmla="*/ 5131848 w 10555493"/>
              <a:gd name="connsiteY1729" fmla="*/ 1966115 h 5588000"/>
              <a:gd name="connsiteX1730" fmla="*/ 5127078 w 10555493"/>
              <a:gd name="connsiteY1730" fmla="*/ 1966115 h 5588000"/>
              <a:gd name="connsiteX1731" fmla="*/ 5122309 w 10555493"/>
              <a:gd name="connsiteY1731" fmla="*/ 1966115 h 5588000"/>
              <a:gd name="connsiteX1732" fmla="*/ 5117539 w 10555493"/>
              <a:gd name="connsiteY1732" fmla="*/ 1966115 h 5588000"/>
              <a:gd name="connsiteX1733" fmla="*/ 5117539 w 10555493"/>
              <a:gd name="connsiteY1733" fmla="*/ 1975655 h 5588000"/>
              <a:gd name="connsiteX1734" fmla="*/ 5136618 w 10555493"/>
              <a:gd name="connsiteY1734" fmla="*/ 1985196 h 5588000"/>
              <a:gd name="connsiteX1735" fmla="*/ 5146160 w 10555493"/>
              <a:gd name="connsiteY1735" fmla="*/ 1985196 h 5588000"/>
              <a:gd name="connsiteX1736" fmla="*/ 5155699 w 10555493"/>
              <a:gd name="connsiteY1736" fmla="*/ 1985196 h 5588000"/>
              <a:gd name="connsiteX1737" fmla="*/ 5159278 w 10555493"/>
              <a:gd name="connsiteY1737" fmla="*/ 1985196 h 5588000"/>
              <a:gd name="connsiteX1738" fmla="*/ 5165242 w 10555493"/>
              <a:gd name="connsiteY1738" fmla="*/ 1985196 h 5588000"/>
              <a:gd name="connsiteX1739" fmla="*/ 5142581 w 10555493"/>
              <a:gd name="connsiteY1739" fmla="*/ 1993544 h 5588000"/>
              <a:gd name="connsiteX1740" fmla="*/ 5138353 w 10555493"/>
              <a:gd name="connsiteY1740" fmla="*/ 1993870 h 5588000"/>
              <a:gd name="connsiteX1741" fmla="*/ 5131848 w 10555493"/>
              <a:gd name="connsiteY1741" fmla="*/ 1993544 h 5588000"/>
              <a:gd name="connsiteX1742" fmla="*/ 5125034 w 10555493"/>
              <a:gd name="connsiteY1742" fmla="*/ 1991159 h 5588000"/>
              <a:gd name="connsiteX1743" fmla="*/ 5122309 w 10555493"/>
              <a:gd name="connsiteY1743" fmla="*/ 1986388 h 5588000"/>
              <a:gd name="connsiteX1744" fmla="*/ 5117539 w 10555493"/>
              <a:gd name="connsiteY1744" fmla="*/ 1985196 h 5588000"/>
              <a:gd name="connsiteX1745" fmla="*/ 5108000 w 10555493"/>
              <a:gd name="connsiteY1745" fmla="*/ 1985196 h 5588000"/>
              <a:gd name="connsiteX1746" fmla="*/ 5125034 w 10555493"/>
              <a:gd name="connsiteY1746" fmla="*/ 1991159 h 5588000"/>
              <a:gd name="connsiteX1747" fmla="*/ 5127078 w 10555493"/>
              <a:gd name="connsiteY1747" fmla="*/ 1994737 h 5588000"/>
              <a:gd name="connsiteX1748" fmla="*/ 5125884 w 10555493"/>
              <a:gd name="connsiteY1748" fmla="*/ 1994737 h 5588000"/>
              <a:gd name="connsiteX1749" fmla="*/ 5122309 w 10555493"/>
              <a:gd name="connsiteY1749" fmla="*/ 1994737 h 5588000"/>
              <a:gd name="connsiteX1750" fmla="*/ 5118730 w 10555493"/>
              <a:gd name="connsiteY1750" fmla="*/ 1994737 h 5588000"/>
              <a:gd name="connsiteX1751" fmla="*/ 5117539 w 10555493"/>
              <a:gd name="connsiteY1751" fmla="*/ 1994737 h 5588000"/>
              <a:gd name="connsiteX1752" fmla="*/ 5146160 w 10555493"/>
              <a:gd name="connsiteY1752" fmla="*/ 2013817 h 5588000"/>
              <a:gd name="connsiteX1753" fmla="*/ 5117539 w 10555493"/>
              <a:gd name="connsiteY1753" fmla="*/ 2004276 h 5588000"/>
              <a:gd name="connsiteX1754" fmla="*/ 5108000 w 10555493"/>
              <a:gd name="connsiteY1754" fmla="*/ 2004276 h 5588000"/>
              <a:gd name="connsiteX1755" fmla="*/ 5117539 w 10555493"/>
              <a:gd name="connsiteY1755" fmla="*/ 2013817 h 5588000"/>
              <a:gd name="connsiteX1756" fmla="*/ 5136618 w 10555493"/>
              <a:gd name="connsiteY1756" fmla="*/ 2023357 h 5588000"/>
              <a:gd name="connsiteX1757" fmla="*/ 5108000 w 10555493"/>
              <a:gd name="connsiteY1757" fmla="*/ 2013817 h 5588000"/>
              <a:gd name="connsiteX1758" fmla="*/ 5098457 w 10555493"/>
              <a:gd name="connsiteY1758" fmla="*/ 2013817 h 5588000"/>
              <a:gd name="connsiteX1759" fmla="*/ 5117539 w 10555493"/>
              <a:gd name="connsiteY1759" fmla="*/ 2023357 h 5588000"/>
              <a:gd name="connsiteX1760" fmla="*/ 5108000 w 10555493"/>
              <a:gd name="connsiteY1760" fmla="*/ 2023357 h 5588000"/>
              <a:gd name="connsiteX1761" fmla="*/ 5117539 w 10555493"/>
              <a:gd name="connsiteY1761" fmla="*/ 2032896 h 5588000"/>
              <a:gd name="connsiteX1762" fmla="*/ 5136618 w 10555493"/>
              <a:gd name="connsiteY1762" fmla="*/ 2042437 h 5588000"/>
              <a:gd name="connsiteX1763" fmla="*/ 5127078 w 10555493"/>
              <a:gd name="connsiteY1763" fmla="*/ 2042437 h 5588000"/>
              <a:gd name="connsiteX1764" fmla="*/ 5117539 w 10555493"/>
              <a:gd name="connsiteY1764" fmla="*/ 2042437 h 5588000"/>
              <a:gd name="connsiteX1765" fmla="*/ 5127078 w 10555493"/>
              <a:gd name="connsiteY1765" fmla="*/ 2051978 h 5588000"/>
              <a:gd name="connsiteX1766" fmla="*/ 5136618 w 10555493"/>
              <a:gd name="connsiteY1766" fmla="*/ 2061517 h 5588000"/>
              <a:gd name="connsiteX1767" fmla="*/ 5146160 w 10555493"/>
              <a:gd name="connsiteY1767" fmla="*/ 2071058 h 5588000"/>
              <a:gd name="connsiteX1768" fmla="*/ 5136618 w 10555493"/>
              <a:gd name="connsiteY1768" fmla="*/ 2071058 h 5588000"/>
              <a:gd name="connsiteX1769" fmla="*/ 5117539 w 10555493"/>
              <a:gd name="connsiteY1769" fmla="*/ 2051978 h 5588000"/>
              <a:gd name="connsiteX1770" fmla="*/ 5108000 w 10555493"/>
              <a:gd name="connsiteY1770" fmla="*/ 2051978 h 5588000"/>
              <a:gd name="connsiteX1771" fmla="*/ 5117539 w 10555493"/>
              <a:gd name="connsiteY1771" fmla="*/ 2061517 h 5588000"/>
              <a:gd name="connsiteX1772" fmla="*/ 5127078 w 10555493"/>
              <a:gd name="connsiteY1772" fmla="*/ 2071058 h 5588000"/>
              <a:gd name="connsiteX1773" fmla="*/ 5136618 w 10555493"/>
              <a:gd name="connsiteY1773" fmla="*/ 2080599 h 5588000"/>
              <a:gd name="connsiteX1774" fmla="*/ 5146160 w 10555493"/>
              <a:gd name="connsiteY1774" fmla="*/ 2090138 h 5588000"/>
              <a:gd name="connsiteX1775" fmla="*/ 5127078 w 10555493"/>
              <a:gd name="connsiteY1775" fmla="*/ 2080599 h 5588000"/>
              <a:gd name="connsiteX1776" fmla="*/ 5117539 w 10555493"/>
              <a:gd name="connsiteY1776" fmla="*/ 2071058 h 5588000"/>
              <a:gd name="connsiteX1777" fmla="*/ 5108000 w 10555493"/>
              <a:gd name="connsiteY1777" fmla="*/ 2071058 h 5588000"/>
              <a:gd name="connsiteX1778" fmla="*/ 5098457 w 10555493"/>
              <a:gd name="connsiteY1778" fmla="*/ 2061517 h 5588000"/>
              <a:gd name="connsiteX1779" fmla="*/ 5088918 w 10555493"/>
              <a:gd name="connsiteY1779" fmla="*/ 2061517 h 5588000"/>
              <a:gd name="connsiteX1780" fmla="*/ 5079376 w 10555493"/>
              <a:gd name="connsiteY1780" fmla="*/ 2061517 h 5588000"/>
              <a:gd name="connsiteX1781" fmla="*/ 5069837 w 10555493"/>
              <a:gd name="connsiteY1781" fmla="*/ 2061517 h 5588000"/>
              <a:gd name="connsiteX1782" fmla="*/ 5069837 w 10555493"/>
              <a:gd name="connsiteY1782" fmla="*/ 2071058 h 5588000"/>
              <a:gd name="connsiteX1783" fmla="*/ 5060298 w 10555493"/>
              <a:gd name="connsiteY1783" fmla="*/ 2061517 h 5588000"/>
              <a:gd name="connsiteX1784" fmla="*/ 5069837 w 10555493"/>
              <a:gd name="connsiteY1784" fmla="*/ 2080599 h 5588000"/>
              <a:gd name="connsiteX1785" fmla="*/ 5079376 w 10555493"/>
              <a:gd name="connsiteY1785" fmla="*/ 2099679 h 5588000"/>
              <a:gd name="connsiteX1786" fmla="*/ 5050758 w 10555493"/>
              <a:gd name="connsiteY1786" fmla="*/ 2071058 h 5588000"/>
              <a:gd name="connsiteX1787" fmla="*/ 5041216 w 10555493"/>
              <a:gd name="connsiteY1787" fmla="*/ 2061517 h 5588000"/>
              <a:gd name="connsiteX1788" fmla="*/ 5050758 w 10555493"/>
              <a:gd name="connsiteY1788" fmla="*/ 2080599 h 5588000"/>
              <a:gd name="connsiteX1789" fmla="*/ 5155699 w 10555493"/>
              <a:gd name="connsiteY1789" fmla="*/ 2204622 h 5588000"/>
              <a:gd name="connsiteX1790" fmla="*/ 5184320 w 10555493"/>
              <a:gd name="connsiteY1790" fmla="*/ 2223702 h 5588000"/>
              <a:gd name="connsiteX1791" fmla="*/ 5165242 w 10555493"/>
              <a:gd name="connsiteY1791" fmla="*/ 2214163 h 5588000"/>
              <a:gd name="connsiteX1792" fmla="*/ 5155699 w 10555493"/>
              <a:gd name="connsiteY1792" fmla="*/ 2209393 h 5588000"/>
              <a:gd name="connsiteX1793" fmla="*/ 5151884 w 10555493"/>
              <a:gd name="connsiteY1793" fmla="*/ 2207483 h 5588000"/>
              <a:gd name="connsiteX1794" fmla="*/ 5150930 w 10555493"/>
              <a:gd name="connsiteY1794" fmla="*/ 2205814 h 5588000"/>
              <a:gd name="connsiteX1795" fmla="*/ 5146160 w 10555493"/>
              <a:gd name="connsiteY1795" fmla="*/ 2204622 h 5588000"/>
              <a:gd name="connsiteX1796" fmla="*/ 5151884 w 10555493"/>
              <a:gd name="connsiteY1796" fmla="*/ 2207483 h 5588000"/>
              <a:gd name="connsiteX1797" fmla="*/ 5155699 w 10555493"/>
              <a:gd name="connsiteY1797" fmla="*/ 2214163 h 5588000"/>
              <a:gd name="connsiteX1798" fmla="*/ 5136618 w 10555493"/>
              <a:gd name="connsiteY1798" fmla="*/ 2204622 h 5588000"/>
              <a:gd name="connsiteX1799" fmla="*/ 5136618 w 10555493"/>
              <a:gd name="connsiteY1799" fmla="*/ 2214163 h 5588000"/>
              <a:gd name="connsiteX1800" fmla="*/ 5146160 w 10555493"/>
              <a:gd name="connsiteY1800" fmla="*/ 2214163 h 5588000"/>
              <a:gd name="connsiteX1801" fmla="*/ 5155699 w 10555493"/>
              <a:gd name="connsiteY1801" fmla="*/ 2223702 h 5588000"/>
              <a:gd name="connsiteX1802" fmla="*/ 5165242 w 10555493"/>
              <a:gd name="connsiteY1802" fmla="*/ 2223702 h 5588000"/>
              <a:gd name="connsiteX1803" fmla="*/ 5174781 w 10555493"/>
              <a:gd name="connsiteY1803" fmla="*/ 2228473 h 5588000"/>
              <a:gd name="connsiteX1804" fmla="*/ 5178597 w 10555493"/>
              <a:gd name="connsiteY1804" fmla="*/ 2230381 h 5588000"/>
              <a:gd name="connsiteX1805" fmla="*/ 5179550 w 10555493"/>
              <a:gd name="connsiteY1805" fmla="*/ 2232050 h 5588000"/>
              <a:gd name="connsiteX1806" fmla="*/ 5184320 w 10555493"/>
              <a:gd name="connsiteY1806" fmla="*/ 2233243 h 5588000"/>
              <a:gd name="connsiteX1807" fmla="*/ 5198629 w 10555493"/>
              <a:gd name="connsiteY1807" fmla="*/ 2241591 h 5588000"/>
              <a:gd name="connsiteX1808" fmla="*/ 5202393 w 10555493"/>
              <a:gd name="connsiteY1808" fmla="*/ 2241904 h 5588000"/>
              <a:gd name="connsiteX1809" fmla="*/ 5203399 w 10555493"/>
              <a:gd name="connsiteY1809" fmla="*/ 2242784 h 5588000"/>
              <a:gd name="connsiteX1810" fmla="*/ 5212941 w 10555493"/>
              <a:gd name="connsiteY1810" fmla="*/ 2242784 h 5588000"/>
              <a:gd name="connsiteX1811" fmla="*/ 5202393 w 10555493"/>
              <a:gd name="connsiteY1811" fmla="*/ 2241904 h 5588000"/>
              <a:gd name="connsiteX1812" fmla="*/ 5193859 w 10555493"/>
              <a:gd name="connsiteY1812" fmla="*/ 2234435 h 5588000"/>
              <a:gd name="connsiteX1813" fmla="*/ 5184320 w 10555493"/>
              <a:gd name="connsiteY1813" fmla="*/ 2233243 h 5588000"/>
              <a:gd name="connsiteX1814" fmla="*/ 5178597 w 10555493"/>
              <a:gd name="connsiteY1814" fmla="*/ 2230381 h 5588000"/>
              <a:gd name="connsiteX1815" fmla="*/ 5174781 w 10555493"/>
              <a:gd name="connsiteY1815" fmla="*/ 2223702 h 5588000"/>
              <a:gd name="connsiteX1816" fmla="*/ 5193859 w 10555493"/>
              <a:gd name="connsiteY1816" fmla="*/ 2233243 h 5588000"/>
              <a:gd name="connsiteX1817" fmla="*/ 5198629 w 10555493"/>
              <a:gd name="connsiteY1817" fmla="*/ 2233243 h 5588000"/>
              <a:gd name="connsiteX1818" fmla="*/ 5202208 w 10555493"/>
              <a:gd name="connsiteY1818" fmla="*/ 2233243 h 5588000"/>
              <a:gd name="connsiteX1819" fmla="*/ 5203399 w 10555493"/>
              <a:gd name="connsiteY1819" fmla="*/ 2233243 h 5588000"/>
              <a:gd name="connsiteX1820" fmla="*/ 5204593 w 10555493"/>
              <a:gd name="connsiteY1820" fmla="*/ 2233243 h 5588000"/>
              <a:gd name="connsiteX1821" fmla="*/ 5208171 w 10555493"/>
              <a:gd name="connsiteY1821" fmla="*/ 2233243 h 5588000"/>
              <a:gd name="connsiteX1822" fmla="*/ 5211747 w 10555493"/>
              <a:gd name="connsiteY1822" fmla="*/ 2233243 h 5588000"/>
              <a:gd name="connsiteX1823" fmla="*/ 5212941 w 10555493"/>
              <a:gd name="connsiteY1823" fmla="*/ 2233243 h 5588000"/>
              <a:gd name="connsiteX1824" fmla="*/ 5214135 w 10555493"/>
              <a:gd name="connsiteY1824" fmla="*/ 2233243 h 5588000"/>
              <a:gd name="connsiteX1825" fmla="*/ 5222483 w 10555493"/>
              <a:gd name="connsiteY1825" fmla="*/ 2233243 h 5588000"/>
              <a:gd name="connsiteX1826" fmla="*/ 5223677 w 10555493"/>
              <a:gd name="connsiteY1826" fmla="*/ 2233243 h 5588000"/>
              <a:gd name="connsiteX1827" fmla="*/ 5227254 w 10555493"/>
              <a:gd name="connsiteY1827" fmla="*/ 2233243 h 5588000"/>
              <a:gd name="connsiteX1828" fmla="*/ 5230832 w 10555493"/>
              <a:gd name="connsiteY1828" fmla="*/ 2233243 h 5588000"/>
              <a:gd name="connsiteX1829" fmla="*/ 5232023 w 10555493"/>
              <a:gd name="connsiteY1829" fmla="*/ 2233243 h 5588000"/>
              <a:gd name="connsiteX1830" fmla="*/ 5251101 w 10555493"/>
              <a:gd name="connsiteY1830" fmla="*/ 2242784 h 5588000"/>
              <a:gd name="connsiteX1831" fmla="*/ 5260640 w 10555493"/>
              <a:gd name="connsiteY1831" fmla="*/ 2261864 h 5588000"/>
              <a:gd name="connsiteX1832" fmla="*/ 5270183 w 10555493"/>
              <a:gd name="connsiteY1832" fmla="*/ 2271404 h 5588000"/>
              <a:gd name="connsiteX1833" fmla="*/ 5279725 w 10555493"/>
              <a:gd name="connsiteY1833" fmla="*/ 2271404 h 5588000"/>
              <a:gd name="connsiteX1834" fmla="*/ 5284495 w 10555493"/>
              <a:gd name="connsiteY1834" fmla="*/ 2272597 h 5588000"/>
              <a:gd name="connsiteX1835" fmla="*/ 5285449 w 10555493"/>
              <a:gd name="connsiteY1835" fmla="*/ 2274266 h 5588000"/>
              <a:gd name="connsiteX1836" fmla="*/ 5289264 w 10555493"/>
              <a:gd name="connsiteY1836" fmla="*/ 2280944 h 5588000"/>
              <a:gd name="connsiteX1837" fmla="*/ 5308343 w 10555493"/>
              <a:gd name="connsiteY1837" fmla="*/ 2290484 h 5588000"/>
              <a:gd name="connsiteX1838" fmla="*/ 5279725 w 10555493"/>
              <a:gd name="connsiteY1838" fmla="*/ 2280944 h 5588000"/>
              <a:gd name="connsiteX1839" fmla="*/ 5270183 w 10555493"/>
              <a:gd name="connsiteY1839" fmla="*/ 2280944 h 5588000"/>
              <a:gd name="connsiteX1840" fmla="*/ 5260640 w 10555493"/>
              <a:gd name="connsiteY1840" fmla="*/ 2271404 h 5588000"/>
              <a:gd name="connsiteX1841" fmla="*/ 5241562 w 10555493"/>
              <a:gd name="connsiteY1841" fmla="*/ 2252323 h 5588000"/>
              <a:gd name="connsiteX1842" fmla="*/ 5232023 w 10555493"/>
              <a:gd name="connsiteY1842" fmla="*/ 2242784 h 5588000"/>
              <a:gd name="connsiteX1843" fmla="*/ 5232023 w 10555493"/>
              <a:gd name="connsiteY1843" fmla="*/ 2252323 h 5588000"/>
              <a:gd name="connsiteX1844" fmla="*/ 5270183 w 10555493"/>
              <a:gd name="connsiteY1844" fmla="*/ 2376347 h 5588000"/>
              <a:gd name="connsiteX1845" fmla="*/ 5317882 w 10555493"/>
              <a:gd name="connsiteY1845" fmla="*/ 2443128 h 5588000"/>
              <a:gd name="connsiteX1846" fmla="*/ 5336967 w 10555493"/>
              <a:gd name="connsiteY1846" fmla="*/ 2395427 h 5588000"/>
              <a:gd name="connsiteX1847" fmla="*/ 5356045 w 10555493"/>
              <a:gd name="connsiteY1847" fmla="*/ 2366806 h 5588000"/>
              <a:gd name="connsiteX1848" fmla="*/ 5432366 w 10555493"/>
              <a:gd name="connsiteY1848" fmla="*/ 2300025 h 5588000"/>
              <a:gd name="connsiteX1849" fmla="*/ 5613633 w 10555493"/>
              <a:gd name="connsiteY1849" fmla="*/ 2233243 h 5588000"/>
              <a:gd name="connsiteX1850" fmla="*/ 5680414 w 10555493"/>
              <a:gd name="connsiteY1850" fmla="*/ 2195083 h 5588000"/>
              <a:gd name="connsiteX1851" fmla="*/ 5709035 w 10555493"/>
              <a:gd name="connsiteY1851" fmla="*/ 1985196 h 5588000"/>
              <a:gd name="connsiteX1852" fmla="*/ 5737656 w 10555493"/>
              <a:gd name="connsiteY1852" fmla="*/ 1832552 h 5588000"/>
              <a:gd name="connsiteX1853" fmla="*/ 5718574 w 10555493"/>
              <a:gd name="connsiteY1853" fmla="*/ 1784849 h 5588000"/>
              <a:gd name="connsiteX1854" fmla="*/ 5699496 w 10555493"/>
              <a:gd name="connsiteY1854" fmla="*/ 1718068 h 5588000"/>
              <a:gd name="connsiteX1855" fmla="*/ 5670875 w 10555493"/>
              <a:gd name="connsiteY1855" fmla="*/ 1660827 h 5588000"/>
              <a:gd name="connsiteX1856" fmla="*/ 5632715 w 10555493"/>
              <a:gd name="connsiteY1856" fmla="*/ 1603585 h 5588000"/>
              <a:gd name="connsiteX1857" fmla="*/ 5594552 w 10555493"/>
              <a:gd name="connsiteY1857" fmla="*/ 1546343 h 5588000"/>
              <a:gd name="connsiteX1858" fmla="*/ 5613633 w 10555493"/>
              <a:gd name="connsiteY1858" fmla="*/ 1479562 h 5588000"/>
              <a:gd name="connsiteX1859" fmla="*/ 5632715 w 10555493"/>
              <a:gd name="connsiteY1859" fmla="*/ 1470021 h 5588000"/>
              <a:gd name="connsiteX1860" fmla="*/ 5651793 w 10555493"/>
              <a:gd name="connsiteY1860" fmla="*/ 1450940 h 5588000"/>
              <a:gd name="connsiteX1861" fmla="*/ 5661333 w 10555493"/>
              <a:gd name="connsiteY1861" fmla="*/ 1441400 h 5588000"/>
              <a:gd name="connsiteX1862" fmla="*/ 5747198 w 10555493"/>
              <a:gd name="connsiteY1862" fmla="*/ 1450940 h 5588000"/>
              <a:gd name="connsiteX1863" fmla="*/ 5766277 w 10555493"/>
              <a:gd name="connsiteY1863" fmla="*/ 1498642 h 5588000"/>
              <a:gd name="connsiteX1864" fmla="*/ 5718574 w 10555493"/>
              <a:gd name="connsiteY1864" fmla="*/ 1508181 h 5588000"/>
              <a:gd name="connsiteX1865" fmla="*/ 5775816 w 10555493"/>
              <a:gd name="connsiteY1865" fmla="*/ 1613126 h 5588000"/>
              <a:gd name="connsiteX1866" fmla="*/ 5823519 w 10555493"/>
              <a:gd name="connsiteY1866" fmla="*/ 1384159 h 5588000"/>
              <a:gd name="connsiteX1867" fmla="*/ 5899839 w 10555493"/>
              <a:gd name="connsiteY1867" fmla="*/ 1221974 h 5588000"/>
              <a:gd name="connsiteX1868" fmla="*/ 5985705 w 10555493"/>
              <a:gd name="connsiteY1868" fmla="*/ 1088411 h 5588000"/>
              <a:gd name="connsiteX1869" fmla="*/ 6052486 w 10555493"/>
              <a:gd name="connsiteY1869" fmla="*/ 935765 h 5588000"/>
              <a:gd name="connsiteX1870" fmla="*/ 6090646 w 10555493"/>
              <a:gd name="connsiteY1870" fmla="*/ 916685 h 5588000"/>
              <a:gd name="connsiteX1871" fmla="*/ 6100188 w 10555493"/>
              <a:gd name="connsiteY1871" fmla="*/ 716339 h 5588000"/>
              <a:gd name="connsiteX1872" fmla="*/ 6233750 w 10555493"/>
              <a:gd name="connsiteY1872" fmla="*/ 582775 h 5588000"/>
              <a:gd name="connsiteX1873" fmla="*/ 2055112 w 10555493"/>
              <a:gd name="connsiteY1873" fmla="*/ 818 h 5588000"/>
              <a:gd name="connsiteX1874" fmla="*/ 2074193 w 10555493"/>
              <a:gd name="connsiteY1874" fmla="*/ 58060 h 5588000"/>
              <a:gd name="connsiteX1875" fmla="*/ 2074193 w 10555493"/>
              <a:gd name="connsiteY1875" fmla="*/ 134382 h 5588000"/>
              <a:gd name="connsiteX1876" fmla="*/ 2074193 w 10555493"/>
              <a:gd name="connsiteY1876" fmla="*/ 172544 h 5588000"/>
              <a:gd name="connsiteX1877" fmla="*/ 2102811 w 10555493"/>
              <a:gd name="connsiteY1877" fmla="*/ 818 h 5588000"/>
              <a:gd name="connsiteX1878" fmla="*/ 2121893 w 10555493"/>
              <a:gd name="connsiteY1878" fmla="*/ 10359 h 5588000"/>
              <a:gd name="connsiteX1879" fmla="*/ 2150513 w 10555493"/>
              <a:gd name="connsiteY1879" fmla="*/ 153464 h 5588000"/>
              <a:gd name="connsiteX1880" fmla="*/ 2188677 w 10555493"/>
              <a:gd name="connsiteY1880" fmla="*/ 48519 h 5588000"/>
              <a:gd name="connsiteX1881" fmla="*/ 2207755 w 10555493"/>
              <a:gd name="connsiteY1881" fmla="*/ 86681 h 5588000"/>
              <a:gd name="connsiteX1882" fmla="*/ 2217294 w 10555493"/>
              <a:gd name="connsiteY1882" fmla="*/ 124843 h 5588000"/>
              <a:gd name="connsiteX1883" fmla="*/ 2217294 w 10555493"/>
              <a:gd name="connsiteY1883" fmla="*/ 201165 h 5588000"/>
              <a:gd name="connsiteX1884" fmla="*/ 2198216 w 10555493"/>
              <a:gd name="connsiteY1884" fmla="*/ 248866 h 5588000"/>
              <a:gd name="connsiteX1885" fmla="*/ 2198216 w 10555493"/>
              <a:gd name="connsiteY1885" fmla="*/ 315648 h 5588000"/>
              <a:gd name="connsiteX1886" fmla="*/ 2169595 w 10555493"/>
              <a:gd name="connsiteY1886" fmla="*/ 372890 h 5588000"/>
              <a:gd name="connsiteX1887" fmla="*/ 2121893 w 10555493"/>
              <a:gd name="connsiteY1887" fmla="*/ 411050 h 5588000"/>
              <a:gd name="connsiteX1888" fmla="*/ 2074193 w 10555493"/>
              <a:gd name="connsiteY1888" fmla="*/ 458753 h 5588000"/>
              <a:gd name="connsiteX1889" fmla="*/ 2140974 w 10555493"/>
              <a:gd name="connsiteY1889" fmla="*/ 706798 h 5588000"/>
              <a:gd name="connsiteX1890" fmla="*/ 2169595 w 10555493"/>
              <a:gd name="connsiteY1890" fmla="*/ 754501 h 5588000"/>
              <a:gd name="connsiteX1891" fmla="*/ 2207755 w 10555493"/>
              <a:gd name="connsiteY1891" fmla="*/ 849903 h 5588000"/>
              <a:gd name="connsiteX1892" fmla="*/ 2217294 w 10555493"/>
              <a:gd name="connsiteY1892" fmla="*/ 897605 h 5588000"/>
              <a:gd name="connsiteX1893" fmla="*/ 2226837 w 10555493"/>
              <a:gd name="connsiteY1893" fmla="*/ 907144 h 5588000"/>
              <a:gd name="connsiteX1894" fmla="*/ 2274536 w 10555493"/>
              <a:gd name="connsiteY1894" fmla="*/ 1069329 h 5588000"/>
              <a:gd name="connsiteX1895" fmla="*/ 2322238 w 10555493"/>
              <a:gd name="connsiteY1895" fmla="*/ 1155191 h 5588000"/>
              <a:gd name="connsiteX1896" fmla="*/ 2331778 w 10555493"/>
              <a:gd name="connsiteY1896" fmla="*/ 1174273 h 5588000"/>
              <a:gd name="connsiteX1897" fmla="*/ 2369941 w 10555493"/>
              <a:gd name="connsiteY1897" fmla="*/ 1241054 h 5588000"/>
              <a:gd name="connsiteX1898" fmla="*/ 2436722 w 10555493"/>
              <a:gd name="connsiteY1898" fmla="*/ 1336458 h 5588000"/>
              <a:gd name="connsiteX1899" fmla="*/ 2551206 w 10555493"/>
              <a:gd name="connsiteY1899" fmla="*/ 1460481 h 5588000"/>
              <a:gd name="connsiteX1900" fmla="*/ 2560745 w 10555493"/>
              <a:gd name="connsiteY1900" fmla="*/ 1479562 h 5588000"/>
              <a:gd name="connsiteX1901" fmla="*/ 2598908 w 10555493"/>
              <a:gd name="connsiteY1901" fmla="*/ 1613126 h 5588000"/>
              <a:gd name="connsiteX1902" fmla="*/ 2617987 w 10555493"/>
              <a:gd name="connsiteY1902" fmla="*/ 1660827 h 5588000"/>
              <a:gd name="connsiteX1903" fmla="*/ 2627526 w 10555493"/>
              <a:gd name="connsiteY1903" fmla="*/ 1698988 h 5588000"/>
              <a:gd name="connsiteX1904" fmla="*/ 2675228 w 10555493"/>
              <a:gd name="connsiteY1904" fmla="*/ 1737148 h 5588000"/>
              <a:gd name="connsiteX1905" fmla="*/ 2713392 w 10555493"/>
              <a:gd name="connsiteY1905" fmla="*/ 1689448 h 5588000"/>
              <a:gd name="connsiteX1906" fmla="*/ 2703849 w 10555493"/>
              <a:gd name="connsiteY1906" fmla="*/ 1641745 h 5588000"/>
              <a:gd name="connsiteX1907" fmla="*/ 2742009 w 10555493"/>
              <a:gd name="connsiteY1907" fmla="*/ 1517722 h 5588000"/>
              <a:gd name="connsiteX1908" fmla="*/ 2598908 w 10555493"/>
              <a:gd name="connsiteY1908" fmla="*/ 1489101 h 5588000"/>
              <a:gd name="connsiteX1909" fmla="*/ 2532127 w 10555493"/>
              <a:gd name="connsiteY1909" fmla="*/ 1403239 h 5588000"/>
              <a:gd name="connsiteX1910" fmla="*/ 2579827 w 10555493"/>
              <a:gd name="connsiteY1910" fmla="*/ 1403239 h 5588000"/>
              <a:gd name="connsiteX1911" fmla="*/ 2617987 w 10555493"/>
              <a:gd name="connsiteY1911" fmla="*/ 1365079 h 5588000"/>
              <a:gd name="connsiteX1912" fmla="*/ 2627526 w 10555493"/>
              <a:gd name="connsiteY1912" fmla="*/ 1326917 h 5588000"/>
              <a:gd name="connsiteX1913" fmla="*/ 2675228 w 10555493"/>
              <a:gd name="connsiteY1913" fmla="*/ 1317376 h 5588000"/>
              <a:gd name="connsiteX1914" fmla="*/ 2675228 w 10555493"/>
              <a:gd name="connsiteY1914" fmla="*/ 1269675 h 5588000"/>
              <a:gd name="connsiteX1915" fmla="*/ 2827875 w 10555493"/>
              <a:gd name="connsiteY1915" fmla="*/ 1250595 h 5588000"/>
              <a:gd name="connsiteX1916" fmla="*/ 2942359 w 10555493"/>
              <a:gd name="connsiteY1916" fmla="*/ 1107491 h 5588000"/>
              <a:gd name="connsiteX1917" fmla="*/ 2945938 w 10555493"/>
              <a:gd name="connsiteY1917" fmla="*/ 1107491 h 5588000"/>
              <a:gd name="connsiteX1918" fmla="*/ 3047300 w 10555493"/>
              <a:gd name="connsiteY1918" fmla="*/ 1107491 h 5588000"/>
              <a:gd name="connsiteX1919" fmla="*/ 3066381 w 10555493"/>
              <a:gd name="connsiteY1919" fmla="*/ 1107491 h 5588000"/>
              <a:gd name="connsiteX1920" fmla="*/ 3209482 w 10555493"/>
              <a:gd name="connsiteY1920" fmla="*/ 1212433 h 5588000"/>
              <a:gd name="connsiteX1921" fmla="*/ 3266725 w 10555493"/>
              <a:gd name="connsiteY1921" fmla="*/ 1250595 h 5588000"/>
              <a:gd name="connsiteX1922" fmla="*/ 3343048 w 10555493"/>
              <a:gd name="connsiteY1922" fmla="*/ 1374618 h 5588000"/>
              <a:gd name="connsiteX1923" fmla="*/ 3476613 w 10555493"/>
              <a:gd name="connsiteY1923" fmla="*/ 1431859 h 5588000"/>
              <a:gd name="connsiteX1924" fmla="*/ 3533855 w 10555493"/>
              <a:gd name="connsiteY1924" fmla="*/ 1470021 h 5588000"/>
              <a:gd name="connsiteX1925" fmla="*/ 3600636 w 10555493"/>
              <a:gd name="connsiteY1925" fmla="*/ 1498642 h 5588000"/>
              <a:gd name="connsiteX1926" fmla="*/ 3657877 w 10555493"/>
              <a:gd name="connsiteY1926" fmla="*/ 1565423 h 5588000"/>
              <a:gd name="connsiteX1927" fmla="*/ 3667417 w 10555493"/>
              <a:gd name="connsiteY1927" fmla="*/ 1632206 h 5588000"/>
              <a:gd name="connsiteX1928" fmla="*/ 3648338 w 10555493"/>
              <a:gd name="connsiteY1928" fmla="*/ 1718068 h 5588000"/>
              <a:gd name="connsiteX1929" fmla="*/ 3514773 w 10555493"/>
              <a:gd name="connsiteY1929" fmla="*/ 1937495 h 5588000"/>
              <a:gd name="connsiteX1930" fmla="*/ 3381208 w 10555493"/>
              <a:gd name="connsiteY1930" fmla="*/ 2166460 h 5588000"/>
              <a:gd name="connsiteX1931" fmla="*/ 3333505 w 10555493"/>
              <a:gd name="connsiteY1931" fmla="*/ 2223702 h 5588000"/>
              <a:gd name="connsiteX1932" fmla="*/ 3047300 w 10555493"/>
              <a:gd name="connsiteY1932" fmla="*/ 2490831 h 5588000"/>
              <a:gd name="connsiteX1933" fmla="*/ 2999600 w 10555493"/>
              <a:gd name="connsiteY1933" fmla="*/ 2548072 h 5588000"/>
              <a:gd name="connsiteX1934" fmla="*/ 2951898 w 10555493"/>
              <a:gd name="connsiteY1934" fmla="*/ 2662554 h 5588000"/>
              <a:gd name="connsiteX1935" fmla="*/ 2904196 w 10555493"/>
              <a:gd name="connsiteY1935" fmla="*/ 2786579 h 5588000"/>
              <a:gd name="connsiteX1936" fmla="*/ 2818333 w 10555493"/>
              <a:gd name="connsiteY1936" fmla="*/ 3034626 h 5588000"/>
              <a:gd name="connsiteX1937" fmla="*/ 2780173 w 10555493"/>
              <a:gd name="connsiteY1937" fmla="*/ 3082327 h 5588000"/>
              <a:gd name="connsiteX1938" fmla="*/ 2780173 w 10555493"/>
              <a:gd name="connsiteY1938" fmla="*/ 3349456 h 5588000"/>
              <a:gd name="connsiteX1939" fmla="*/ 2770634 w 10555493"/>
              <a:gd name="connsiteY1939" fmla="*/ 3397156 h 5588000"/>
              <a:gd name="connsiteX1940" fmla="*/ 2742009 w 10555493"/>
              <a:gd name="connsiteY1940" fmla="*/ 3616583 h 5588000"/>
              <a:gd name="connsiteX1941" fmla="*/ 2703849 w 10555493"/>
              <a:gd name="connsiteY1941" fmla="*/ 3711985 h 5588000"/>
              <a:gd name="connsiteX1942" fmla="*/ 2627526 w 10555493"/>
              <a:gd name="connsiteY1942" fmla="*/ 4017273 h 5588000"/>
              <a:gd name="connsiteX1943" fmla="*/ 2551206 w 10555493"/>
              <a:gd name="connsiteY1943" fmla="*/ 4322563 h 5588000"/>
              <a:gd name="connsiteX1944" fmla="*/ 2551206 w 10555493"/>
              <a:gd name="connsiteY1944" fmla="*/ 4370263 h 5588000"/>
              <a:gd name="connsiteX1945" fmla="*/ 2551206 w 10555493"/>
              <a:gd name="connsiteY1945" fmla="*/ 4446587 h 5588000"/>
              <a:gd name="connsiteX1946" fmla="*/ 2579827 w 10555493"/>
              <a:gd name="connsiteY1946" fmla="*/ 4790036 h 5588000"/>
              <a:gd name="connsiteX1947" fmla="*/ 2541667 w 10555493"/>
              <a:gd name="connsiteY1947" fmla="*/ 4961761 h 5588000"/>
              <a:gd name="connsiteX1948" fmla="*/ 2532127 w 10555493"/>
              <a:gd name="connsiteY1948" fmla="*/ 5123946 h 5588000"/>
              <a:gd name="connsiteX1949" fmla="*/ 2513042 w 10555493"/>
              <a:gd name="connsiteY1949" fmla="*/ 5276589 h 5588000"/>
              <a:gd name="connsiteX1950" fmla="*/ 2513042 w 10555493"/>
              <a:gd name="connsiteY1950" fmla="*/ 5343372 h 5588000"/>
              <a:gd name="connsiteX1951" fmla="*/ 2493964 w 10555493"/>
              <a:gd name="connsiteY1951" fmla="*/ 5391075 h 5588000"/>
              <a:gd name="connsiteX1952" fmla="*/ 2493964 w 10555493"/>
              <a:gd name="connsiteY1952" fmla="*/ 5448315 h 5588000"/>
              <a:gd name="connsiteX1953" fmla="*/ 2493964 w 10555493"/>
              <a:gd name="connsiteY1953" fmla="*/ 5496017 h 5588000"/>
              <a:gd name="connsiteX1954" fmla="*/ 2503503 w 10555493"/>
              <a:gd name="connsiteY1954" fmla="*/ 5543718 h 5588000"/>
              <a:gd name="connsiteX1955" fmla="*/ 2494236 w 10555493"/>
              <a:gd name="connsiteY1955" fmla="*/ 5588000 h 5588000"/>
              <a:gd name="connsiteX1956" fmla="*/ 2075044 w 10555493"/>
              <a:gd name="connsiteY1956" fmla="*/ 5588000 h 5588000"/>
              <a:gd name="connsiteX1957" fmla="*/ 2078963 w 10555493"/>
              <a:gd name="connsiteY1957" fmla="*/ 5575916 h 5588000"/>
              <a:gd name="connsiteX1958" fmla="*/ 2093272 w 10555493"/>
              <a:gd name="connsiteY1958" fmla="*/ 5524638 h 5588000"/>
              <a:gd name="connsiteX1959" fmla="*/ 2064654 w 10555493"/>
              <a:gd name="connsiteY1959" fmla="*/ 5515097 h 5588000"/>
              <a:gd name="connsiteX1960" fmla="*/ 2045569 w 10555493"/>
              <a:gd name="connsiteY1960" fmla="*/ 5496017 h 5588000"/>
              <a:gd name="connsiteX1961" fmla="*/ 2045569 w 10555493"/>
              <a:gd name="connsiteY1961" fmla="*/ 5371993 h 5588000"/>
              <a:gd name="connsiteX1962" fmla="*/ 2064654 w 10555493"/>
              <a:gd name="connsiteY1962" fmla="*/ 5314751 h 5588000"/>
              <a:gd name="connsiteX1963" fmla="*/ 2036030 w 10555493"/>
              <a:gd name="connsiteY1963" fmla="*/ 5247970 h 5588000"/>
              <a:gd name="connsiteX1964" fmla="*/ 2036030 w 10555493"/>
              <a:gd name="connsiteY1964" fmla="*/ 5190728 h 5588000"/>
              <a:gd name="connsiteX1965" fmla="*/ 1978788 w 10555493"/>
              <a:gd name="connsiteY1965" fmla="*/ 4780497 h 5588000"/>
              <a:gd name="connsiteX1966" fmla="*/ 1912007 w 10555493"/>
              <a:gd name="connsiteY1966" fmla="*/ 4370263 h 5588000"/>
              <a:gd name="connsiteX1967" fmla="*/ 1912007 w 10555493"/>
              <a:gd name="connsiteY1967" fmla="*/ 4265321 h 5588000"/>
              <a:gd name="connsiteX1968" fmla="*/ 1873844 w 10555493"/>
              <a:gd name="connsiteY1968" fmla="*/ 4064976 h 5588000"/>
              <a:gd name="connsiteX1969" fmla="*/ 1845226 w 10555493"/>
              <a:gd name="connsiteY1969" fmla="*/ 3540261 h 5588000"/>
              <a:gd name="connsiteX1970" fmla="*/ 1883386 w 10555493"/>
              <a:gd name="connsiteY1970" fmla="*/ 3196810 h 5588000"/>
              <a:gd name="connsiteX1971" fmla="*/ 1931086 w 10555493"/>
              <a:gd name="connsiteY1971" fmla="*/ 3053706 h 5588000"/>
              <a:gd name="connsiteX1972" fmla="*/ 1969249 w 10555493"/>
              <a:gd name="connsiteY1972" fmla="*/ 2986925 h 5588000"/>
              <a:gd name="connsiteX1973" fmla="*/ 1940628 w 10555493"/>
              <a:gd name="connsiteY1973" fmla="*/ 2948763 h 5588000"/>
              <a:gd name="connsiteX1974" fmla="*/ 1940628 w 10555493"/>
              <a:gd name="connsiteY1974" fmla="*/ 2824740 h 5588000"/>
              <a:gd name="connsiteX1975" fmla="*/ 1940628 w 10555493"/>
              <a:gd name="connsiteY1975" fmla="*/ 2681636 h 5588000"/>
              <a:gd name="connsiteX1976" fmla="*/ 2093272 w 10555493"/>
              <a:gd name="connsiteY1976" fmla="*/ 2204622 h 5588000"/>
              <a:gd name="connsiteX1977" fmla="*/ 2093272 w 10555493"/>
              <a:gd name="connsiteY1977" fmla="*/ 2147380 h 5588000"/>
              <a:gd name="connsiteX1978" fmla="*/ 2083732 w 10555493"/>
              <a:gd name="connsiteY1978" fmla="*/ 2166460 h 5588000"/>
              <a:gd name="connsiteX1979" fmla="*/ 2016951 w 10555493"/>
              <a:gd name="connsiteY1979" fmla="*/ 2290484 h 5588000"/>
              <a:gd name="connsiteX1980" fmla="*/ 1940628 w 10555493"/>
              <a:gd name="connsiteY1980" fmla="*/ 2404968 h 5588000"/>
              <a:gd name="connsiteX1981" fmla="*/ 1864305 w 10555493"/>
              <a:gd name="connsiteY1981" fmla="*/ 2519451 h 5588000"/>
              <a:gd name="connsiteX1982" fmla="*/ 1835687 w 10555493"/>
              <a:gd name="connsiteY1982" fmla="*/ 2548072 h 5588000"/>
              <a:gd name="connsiteX1983" fmla="*/ 1807063 w 10555493"/>
              <a:gd name="connsiteY1983" fmla="*/ 2576693 h 5588000"/>
              <a:gd name="connsiteX1984" fmla="*/ 1749821 w 10555493"/>
              <a:gd name="connsiteY1984" fmla="*/ 2643474 h 5588000"/>
              <a:gd name="connsiteX1985" fmla="*/ 1702122 w 10555493"/>
              <a:gd name="connsiteY1985" fmla="*/ 2672095 h 5588000"/>
              <a:gd name="connsiteX1986" fmla="*/ 1654419 w 10555493"/>
              <a:gd name="connsiteY1986" fmla="*/ 2815200 h 5588000"/>
              <a:gd name="connsiteX1987" fmla="*/ 1616259 w 10555493"/>
              <a:gd name="connsiteY1987" fmla="*/ 2862900 h 5588000"/>
              <a:gd name="connsiteX1988" fmla="*/ 1568556 w 10555493"/>
              <a:gd name="connsiteY1988" fmla="*/ 2977384 h 5588000"/>
              <a:gd name="connsiteX1989" fmla="*/ 1520854 w 10555493"/>
              <a:gd name="connsiteY1989" fmla="*/ 3072786 h 5588000"/>
              <a:gd name="connsiteX1990" fmla="*/ 1530396 w 10555493"/>
              <a:gd name="connsiteY1990" fmla="*/ 3110948 h 5588000"/>
              <a:gd name="connsiteX1991" fmla="*/ 1520854 w 10555493"/>
              <a:gd name="connsiteY1991" fmla="*/ 3139568 h 5588000"/>
              <a:gd name="connsiteX1992" fmla="*/ 1549478 w 10555493"/>
              <a:gd name="connsiteY1992" fmla="*/ 3254052 h 5588000"/>
              <a:gd name="connsiteX1993" fmla="*/ 1578096 w 10555493"/>
              <a:gd name="connsiteY1993" fmla="*/ 3444857 h 5588000"/>
              <a:gd name="connsiteX1994" fmla="*/ 1587638 w 10555493"/>
              <a:gd name="connsiteY1994" fmla="*/ 3645204 h 5588000"/>
              <a:gd name="connsiteX1995" fmla="*/ 1559017 w 10555493"/>
              <a:gd name="connsiteY1995" fmla="*/ 3654743 h 5588000"/>
              <a:gd name="connsiteX1996" fmla="*/ 1559017 w 10555493"/>
              <a:gd name="connsiteY1996" fmla="*/ 3731066 h 5588000"/>
              <a:gd name="connsiteX1997" fmla="*/ 1539939 w 10555493"/>
              <a:gd name="connsiteY1997" fmla="*/ 3740605 h 5588000"/>
              <a:gd name="connsiteX1998" fmla="*/ 1473155 w 10555493"/>
              <a:gd name="connsiteY1998" fmla="*/ 4246241 h 5588000"/>
              <a:gd name="connsiteX1999" fmla="*/ 1406372 w 10555493"/>
              <a:gd name="connsiteY1999" fmla="*/ 4227159 h 5588000"/>
              <a:gd name="connsiteX2000" fmla="*/ 1310970 w 10555493"/>
              <a:gd name="connsiteY2000" fmla="*/ 4465667 h 5588000"/>
              <a:gd name="connsiteX2001" fmla="*/ 1244188 w 10555493"/>
              <a:gd name="connsiteY2001" fmla="*/ 4742335 h 5588000"/>
              <a:gd name="connsiteX2002" fmla="*/ 1215567 w 10555493"/>
              <a:gd name="connsiteY2002" fmla="*/ 5114406 h 5588000"/>
              <a:gd name="connsiteX2003" fmla="*/ 1206027 w 10555493"/>
              <a:gd name="connsiteY2003" fmla="*/ 5362452 h 5588000"/>
              <a:gd name="connsiteX2004" fmla="*/ 1215567 w 10555493"/>
              <a:gd name="connsiteY2004" fmla="*/ 5496017 h 5588000"/>
              <a:gd name="connsiteX2005" fmla="*/ 1229878 w 10555493"/>
              <a:gd name="connsiteY2005" fmla="*/ 5561606 h 5588000"/>
              <a:gd name="connsiteX2006" fmla="*/ 1236341 w 10555493"/>
              <a:gd name="connsiteY2006" fmla="*/ 5588000 h 5588000"/>
              <a:gd name="connsiteX2007" fmla="*/ 1098795 w 10555493"/>
              <a:gd name="connsiteY2007" fmla="*/ 5588000 h 5588000"/>
              <a:gd name="connsiteX2008" fmla="*/ 1098699 w 10555493"/>
              <a:gd name="connsiteY2008" fmla="*/ 5583072 h 5588000"/>
              <a:gd name="connsiteX2009" fmla="*/ 1082003 w 10555493"/>
              <a:gd name="connsiteY2009" fmla="*/ 5467396 h 5588000"/>
              <a:gd name="connsiteX2010" fmla="*/ 1046148 w 10555493"/>
              <a:gd name="connsiteY2010" fmla="*/ 5588000 h 5588000"/>
              <a:gd name="connsiteX2011" fmla="*/ 918288 w 10555493"/>
              <a:gd name="connsiteY2011" fmla="*/ 5588000 h 5588000"/>
              <a:gd name="connsiteX2012" fmla="*/ 919819 w 10555493"/>
              <a:gd name="connsiteY2012" fmla="*/ 5581879 h 5588000"/>
              <a:gd name="connsiteX2013" fmla="*/ 929359 w 10555493"/>
              <a:gd name="connsiteY2013" fmla="*/ 5543718 h 5588000"/>
              <a:gd name="connsiteX2014" fmla="*/ 957980 w 10555493"/>
              <a:gd name="connsiteY2014" fmla="*/ 5381534 h 5588000"/>
              <a:gd name="connsiteX2015" fmla="*/ 996140 w 10555493"/>
              <a:gd name="connsiteY2015" fmla="*/ 5028544 h 5588000"/>
              <a:gd name="connsiteX2016" fmla="*/ 986601 w 10555493"/>
              <a:gd name="connsiteY2016" fmla="*/ 4694634 h 5588000"/>
              <a:gd name="connsiteX2017" fmla="*/ 986601 w 10555493"/>
              <a:gd name="connsiteY2017" fmla="*/ 4646931 h 5588000"/>
              <a:gd name="connsiteX2018" fmla="*/ 891198 w 10555493"/>
              <a:gd name="connsiteY2018" fmla="*/ 4313022 h 5588000"/>
              <a:gd name="connsiteX2019" fmla="*/ 853036 w 10555493"/>
              <a:gd name="connsiteY2019" fmla="*/ 4208079 h 5588000"/>
              <a:gd name="connsiteX2020" fmla="*/ 814876 w 10555493"/>
              <a:gd name="connsiteY2020" fmla="*/ 4246241 h 5588000"/>
              <a:gd name="connsiteX2021" fmla="*/ 757634 w 10555493"/>
              <a:gd name="connsiteY2021" fmla="*/ 4255782 h 5588000"/>
              <a:gd name="connsiteX2022" fmla="*/ 757634 w 10555493"/>
              <a:gd name="connsiteY2022" fmla="*/ 4169919 h 5588000"/>
              <a:gd name="connsiteX2023" fmla="*/ 748093 w 10555493"/>
              <a:gd name="connsiteY2023" fmla="*/ 4036354 h 5588000"/>
              <a:gd name="connsiteX2024" fmla="*/ 748093 w 10555493"/>
              <a:gd name="connsiteY2024" fmla="*/ 3893251 h 5588000"/>
              <a:gd name="connsiteX2025" fmla="*/ 757634 w 10555493"/>
              <a:gd name="connsiteY2025" fmla="*/ 3645204 h 5588000"/>
              <a:gd name="connsiteX2026" fmla="*/ 748093 w 10555493"/>
              <a:gd name="connsiteY2026" fmla="*/ 3616583 h 5588000"/>
              <a:gd name="connsiteX2027" fmla="*/ 757634 w 10555493"/>
              <a:gd name="connsiteY2027" fmla="*/ 3568882 h 5588000"/>
              <a:gd name="connsiteX2028" fmla="*/ 748093 w 10555493"/>
              <a:gd name="connsiteY2028" fmla="*/ 3559341 h 5588000"/>
              <a:gd name="connsiteX2029" fmla="*/ 738554 w 10555493"/>
              <a:gd name="connsiteY2029" fmla="*/ 3549800 h 5588000"/>
              <a:gd name="connsiteX2030" fmla="*/ 824417 w 10555493"/>
              <a:gd name="connsiteY2030" fmla="*/ 3320835 h 5588000"/>
              <a:gd name="connsiteX2031" fmla="*/ 853036 w 10555493"/>
              <a:gd name="connsiteY2031" fmla="*/ 3282673 h 5588000"/>
              <a:gd name="connsiteX2032" fmla="*/ 881657 w 10555493"/>
              <a:gd name="connsiteY2032" fmla="*/ 3196810 h 5588000"/>
              <a:gd name="connsiteX2033" fmla="*/ 891198 w 10555493"/>
              <a:gd name="connsiteY2033" fmla="*/ 3120488 h 5588000"/>
              <a:gd name="connsiteX2034" fmla="*/ 910278 w 10555493"/>
              <a:gd name="connsiteY2034" fmla="*/ 3082327 h 5588000"/>
              <a:gd name="connsiteX2035" fmla="*/ 929359 w 10555493"/>
              <a:gd name="connsiteY2035" fmla="*/ 3034626 h 5588000"/>
              <a:gd name="connsiteX2036" fmla="*/ 948440 w 10555493"/>
              <a:gd name="connsiteY2036" fmla="*/ 2939222 h 5588000"/>
              <a:gd name="connsiteX2037" fmla="*/ 948440 w 10555493"/>
              <a:gd name="connsiteY2037" fmla="*/ 2757958 h 5588000"/>
              <a:gd name="connsiteX2038" fmla="*/ 957980 w 10555493"/>
              <a:gd name="connsiteY2038" fmla="*/ 2719796 h 5588000"/>
              <a:gd name="connsiteX2039" fmla="*/ 929359 w 10555493"/>
              <a:gd name="connsiteY2039" fmla="*/ 2528991 h 5588000"/>
              <a:gd name="connsiteX2040" fmla="*/ 738554 w 10555493"/>
              <a:gd name="connsiteY2040" fmla="*/ 2443128 h 5588000"/>
              <a:gd name="connsiteX2041" fmla="*/ 557288 w 10555493"/>
              <a:gd name="connsiteY2041" fmla="*/ 2357265 h 5588000"/>
              <a:gd name="connsiteX2042" fmla="*/ 213839 w 10555493"/>
              <a:gd name="connsiteY2042" fmla="*/ 2261864 h 5588000"/>
              <a:gd name="connsiteX2043" fmla="*/ 175677 w 10555493"/>
              <a:gd name="connsiteY2043" fmla="*/ 2252323 h 5588000"/>
              <a:gd name="connsiteX2044" fmla="*/ 156597 w 10555493"/>
              <a:gd name="connsiteY2044" fmla="*/ 2242784 h 5588000"/>
              <a:gd name="connsiteX2045" fmla="*/ 70735 w 10555493"/>
              <a:gd name="connsiteY2045" fmla="*/ 2090138 h 5588000"/>
              <a:gd name="connsiteX2046" fmla="*/ 32573 w 10555493"/>
              <a:gd name="connsiteY2046" fmla="*/ 2013817 h 5588000"/>
              <a:gd name="connsiteX2047" fmla="*/ 13493 w 10555493"/>
              <a:gd name="connsiteY2047" fmla="*/ 1975655 h 5588000"/>
              <a:gd name="connsiteX2048" fmla="*/ 3952 w 10555493"/>
              <a:gd name="connsiteY2048" fmla="*/ 1918415 h 5588000"/>
              <a:gd name="connsiteX2049" fmla="*/ 23034 w 10555493"/>
              <a:gd name="connsiteY2049" fmla="*/ 1927954 h 5588000"/>
              <a:gd name="connsiteX2050" fmla="*/ 42114 w 10555493"/>
              <a:gd name="connsiteY2050" fmla="*/ 1956575 h 5588000"/>
              <a:gd name="connsiteX2051" fmla="*/ 61194 w 10555493"/>
              <a:gd name="connsiteY2051" fmla="*/ 1985196 h 5588000"/>
              <a:gd name="connsiteX2052" fmla="*/ 80275 w 10555493"/>
              <a:gd name="connsiteY2052" fmla="*/ 2004276 h 5588000"/>
              <a:gd name="connsiteX2053" fmla="*/ 42114 w 10555493"/>
              <a:gd name="connsiteY2053" fmla="*/ 1927954 h 5588000"/>
              <a:gd name="connsiteX2054" fmla="*/ 32573 w 10555493"/>
              <a:gd name="connsiteY2054" fmla="*/ 1851632 h 5588000"/>
              <a:gd name="connsiteX2055" fmla="*/ 51655 w 10555493"/>
              <a:gd name="connsiteY2055" fmla="*/ 1880253 h 5588000"/>
              <a:gd name="connsiteX2056" fmla="*/ 80275 w 10555493"/>
              <a:gd name="connsiteY2056" fmla="*/ 1937495 h 5588000"/>
              <a:gd name="connsiteX2057" fmla="*/ 89815 w 10555493"/>
              <a:gd name="connsiteY2057" fmla="*/ 1947034 h 5588000"/>
              <a:gd name="connsiteX2058" fmla="*/ 99356 w 10555493"/>
              <a:gd name="connsiteY2058" fmla="*/ 1956575 h 5588000"/>
              <a:gd name="connsiteX2059" fmla="*/ 70735 w 10555493"/>
              <a:gd name="connsiteY2059" fmla="*/ 1880253 h 5588000"/>
              <a:gd name="connsiteX2060" fmla="*/ 70735 w 10555493"/>
              <a:gd name="connsiteY2060" fmla="*/ 1813470 h 5588000"/>
              <a:gd name="connsiteX2061" fmla="*/ 89815 w 10555493"/>
              <a:gd name="connsiteY2061" fmla="*/ 1842091 h 5588000"/>
              <a:gd name="connsiteX2062" fmla="*/ 108896 w 10555493"/>
              <a:gd name="connsiteY2062" fmla="*/ 1880253 h 5588000"/>
              <a:gd name="connsiteX2063" fmla="*/ 127976 w 10555493"/>
              <a:gd name="connsiteY2063" fmla="*/ 1918415 h 5588000"/>
              <a:gd name="connsiteX2064" fmla="*/ 137516 w 10555493"/>
              <a:gd name="connsiteY2064" fmla="*/ 1947034 h 5588000"/>
              <a:gd name="connsiteX2065" fmla="*/ 147057 w 10555493"/>
              <a:gd name="connsiteY2065" fmla="*/ 1956575 h 5588000"/>
              <a:gd name="connsiteX2066" fmla="*/ 147057 w 10555493"/>
              <a:gd name="connsiteY2066" fmla="*/ 1947034 h 5588000"/>
              <a:gd name="connsiteX2067" fmla="*/ 127976 w 10555493"/>
              <a:gd name="connsiteY2067" fmla="*/ 1880253 h 5588000"/>
              <a:gd name="connsiteX2068" fmla="*/ 137516 w 10555493"/>
              <a:gd name="connsiteY2068" fmla="*/ 1813470 h 5588000"/>
              <a:gd name="connsiteX2069" fmla="*/ 166137 w 10555493"/>
              <a:gd name="connsiteY2069" fmla="*/ 1880253 h 5588000"/>
              <a:gd name="connsiteX2070" fmla="*/ 204298 w 10555493"/>
              <a:gd name="connsiteY2070" fmla="*/ 1937495 h 5588000"/>
              <a:gd name="connsiteX2071" fmla="*/ 213839 w 10555493"/>
              <a:gd name="connsiteY2071" fmla="*/ 1966115 h 5588000"/>
              <a:gd name="connsiteX2072" fmla="*/ 242460 w 10555493"/>
              <a:gd name="connsiteY2072" fmla="*/ 2061517 h 5588000"/>
              <a:gd name="connsiteX2073" fmla="*/ 271081 w 10555493"/>
              <a:gd name="connsiteY2073" fmla="*/ 2061517 h 5588000"/>
              <a:gd name="connsiteX2074" fmla="*/ 261540 w 10555493"/>
              <a:gd name="connsiteY2074" fmla="*/ 2137841 h 5588000"/>
              <a:gd name="connsiteX2075" fmla="*/ 585909 w 10555493"/>
              <a:gd name="connsiteY2075" fmla="*/ 2176001 h 5588000"/>
              <a:gd name="connsiteX2076" fmla="*/ 690852 w 10555493"/>
              <a:gd name="connsiteY2076" fmla="*/ 2223702 h 5588000"/>
              <a:gd name="connsiteX2077" fmla="*/ 700392 w 10555493"/>
              <a:gd name="connsiteY2077" fmla="*/ 2223702 h 5588000"/>
              <a:gd name="connsiteX2078" fmla="*/ 843497 w 10555493"/>
              <a:gd name="connsiteY2078" fmla="*/ 2242784 h 5588000"/>
              <a:gd name="connsiteX2079" fmla="*/ 986601 w 10555493"/>
              <a:gd name="connsiteY2079" fmla="*/ 2233243 h 5588000"/>
              <a:gd name="connsiteX2080" fmla="*/ 1082003 w 10555493"/>
              <a:gd name="connsiteY2080" fmla="*/ 2261864 h 5588000"/>
              <a:gd name="connsiteX2081" fmla="*/ 1167866 w 10555493"/>
              <a:gd name="connsiteY2081" fmla="*/ 2280944 h 5588000"/>
              <a:gd name="connsiteX2082" fmla="*/ 1263269 w 10555493"/>
              <a:gd name="connsiteY2082" fmla="*/ 2214163 h 5588000"/>
              <a:gd name="connsiteX2083" fmla="*/ 1272809 w 10555493"/>
              <a:gd name="connsiteY2083" fmla="*/ 2195083 h 5588000"/>
              <a:gd name="connsiteX2084" fmla="*/ 1244188 w 10555493"/>
              <a:gd name="connsiteY2084" fmla="*/ 2185542 h 5588000"/>
              <a:gd name="connsiteX2085" fmla="*/ 1234648 w 10555493"/>
              <a:gd name="connsiteY2085" fmla="*/ 2185542 h 5588000"/>
              <a:gd name="connsiteX2086" fmla="*/ 1186946 w 10555493"/>
              <a:gd name="connsiteY2086" fmla="*/ 2166460 h 5588000"/>
              <a:gd name="connsiteX2087" fmla="*/ 1177407 w 10555493"/>
              <a:gd name="connsiteY2087" fmla="*/ 2166460 h 5588000"/>
              <a:gd name="connsiteX2088" fmla="*/ 1177407 w 10555493"/>
              <a:gd name="connsiteY2088" fmla="*/ 2156921 h 5588000"/>
              <a:gd name="connsiteX2089" fmla="*/ 1158325 w 10555493"/>
              <a:gd name="connsiteY2089" fmla="*/ 2147380 h 5588000"/>
              <a:gd name="connsiteX2090" fmla="*/ 1148786 w 10555493"/>
              <a:gd name="connsiteY2090" fmla="*/ 2147380 h 5588000"/>
              <a:gd name="connsiteX2091" fmla="*/ 1148786 w 10555493"/>
              <a:gd name="connsiteY2091" fmla="*/ 2137841 h 5588000"/>
              <a:gd name="connsiteX2092" fmla="*/ 1148786 w 10555493"/>
              <a:gd name="connsiteY2092" fmla="*/ 2128300 h 5588000"/>
              <a:gd name="connsiteX2093" fmla="*/ 1148786 w 10555493"/>
              <a:gd name="connsiteY2093" fmla="*/ 2109220 h 5588000"/>
              <a:gd name="connsiteX2094" fmla="*/ 1120165 w 10555493"/>
              <a:gd name="connsiteY2094" fmla="*/ 2090138 h 5588000"/>
              <a:gd name="connsiteX2095" fmla="*/ 1082003 w 10555493"/>
              <a:gd name="connsiteY2095" fmla="*/ 2080599 h 5588000"/>
              <a:gd name="connsiteX2096" fmla="*/ 1034302 w 10555493"/>
              <a:gd name="connsiteY2096" fmla="*/ 2051978 h 5588000"/>
              <a:gd name="connsiteX2097" fmla="*/ 1062923 w 10555493"/>
              <a:gd name="connsiteY2097" fmla="*/ 2061517 h 5588000"/>
              <a:gd name="connsiteX2098" fmla="*/ 1101085 w 10555493"/>
              <a:gd name="connsiteY2098" fmla="*/ 2071058 h 5588000"/>
              <a:gd name="connsiteX2099" fmla="*/ 1082011 w 10555493"/>
              <a:gd name="connsiteY2099" fmla="*/ 2051986 h 5588000"/>
              <a:gd name="connsiteX2100" fmla="*/ 1096315 w 10555493"/>
              <a:gd name="connsiteY2100" fmla="*/ 2065096 h 5588000"/>
              <a:gd name="connsiteX2101" fmla="*/ 1110624 w 10555493"/>
              <a:gd name="connsiteY2101" fmla="*/ 2071058 h 5588000"/>
              <a:gd name="connsiteX2102" fmla="*/ 1120165 w 10555493"/>
              <a:gd name="connsiteY2102" fmla="*/ 2071058 h 5588000"/>
              <a:gd name="connsiteX2103" fmla="*/ 1082003 w 10555493"/>
              <a:gd name="connsiteY2103" fmla="*/ 2042437 h 5588000"/>
              <a:gd name="connsiteX2104" fmla="*/ 1072462 w 10555493"/>
              <a:gd name="connsiteY2104" fmla="*/ 2013817 h 5588000"/>
              <a:gd name="connsiteX2105" fmla="*/ 1072462 w 10555493"/>
              <a:gd name="connsiteY2105" fmla="*/ 2010239 h 5588000"/>
              <a:gd name="connsiteX2106" fmla="*/ 1072462 w 10555493"/>
              <a:gd name="connsiteY2106" fmla="*/ 2004276 h 5588000"/>
              <a:gd name="connsiteX2107" fmla="*/ 1062923 w 10555493"/>
              <a:gd name="connsiteY2107" fmla="*/ 1975655 h 5588000"/>
              <a:gd name="connsiteX2108" fmla="*/ 1072462 w 10555493"/>
              <a:gd name="connsiteY2108" fmla="*/ 1985196 h 5588000"/>
              <a:gd name="connsiteX2109" fmla="*/ 1082003 w 10555493"/>
              <a:gd name="connsiteY2109" fmla="*/ 2004276 h 5588000"/>
              <a:gd name="connsiteX2110" fmla="*/ 1101085 w 10555493"/>
              <a:gd name="connsiteY2110" fmla="*/ 2013817 h 5588000"/>
              <a:gd name="connsiteX2111" fmla="*/ 1110624 w 10555493"/>
              <a:gd name="connsiteY2111" fmla="*/ 2004276 h 5588000"/>
              <a:gd name="connsiteX2112" fmla="*/ 1101085 w 10555493"/>
              <a:gd name="connsiteY2112" fmla="*/ 1994737 h 5588000"/>
              <a:gd name="connsiteX2113" fmla="*/ 1101085 w 10555493"/>
              <a:gd name="connsiteY2113" fmla="*/ 1985196 h 5588000"/>
              <a:gd name="connsiteX2114" fmla="*/ 1110624 w 10555493"/>
              <a:gd name="connsiteY2114" fmla="*/ 1975655 h 5588000"/>
              <a:gd name="connsiteX2115" fmla="*/ 1110624 w 10555493"/>
              <a:gd name="connsiteY2115" fmla="*/ 1985196 h 5588000"/>
              <a:gd name="connsiteX2116" fmla="*/ 1120165 w 10555493"/>
              <a:gd name="connsiteY2116" fmla="*/ 1994737 h 5588000"/>
              <a:gd name="connsiteX2117" fmla="*/ 1129704 w 10555493"/>
              <a:gd name="connsiteY2117" fmla="*/ 1994737 h 5588000"/>
              <a:gd name="connsiteX2118" fmla="*/ 1120165 w 10555493"/>
              <a:gd name="connsiteY2118" fmla="*/ 1985196 h 5588000"/>
              <a:gd name="connsiteX2119" fmla="*/ 1120165 w 10555493"/>
              <a:gd name="connsiteY2119" fmla="*/ 1975655 h 5588000"/>
              <a:gd name="connsiteX2120" fmla="*/ 1129704 w 10555493"/>
              <a:gd name="connsiteY2120" fmla="*/ 1975655 h 5588000"/>
              <a:gd name="connsiteX2121" fmla="*/ 1139245 w 10555493"/>
              <a:gd name="connsiteY2121" fmla="*/ 1966115 h 5588000"/>
              <a:gd name="connsiteX2122" fmla="*/ 1148786 w 10555493"/>
              <a:gd name="connsiteY2122" fmla="*/ 1947034 h 5588000"/>
              <a:gd name="connsiteX2123" fmla="*/ 1158325 w 10555493"/>
              <a:gd name="connsiteY2123" fmla="*/ 1937495 h 5588000"/>
              <a:gd name="connsiteX2124" fmla="*/ 1148786 w 10555493"/>
              <a:gd name="connsiteY2124" fmla="*/ 1937495 h 5588000"/>
              <a:gd name="connsiteX2125" fmla="*/ 1148786 w 10555493"/>
              <a:gd name="connsiteY2125" fmla="*/ 1927954 h 5588000"/>
              <a:gd name="connsiteX2126" fmla="*/ 1148786 w 10555493"/>
              <a:gd name="connsiteY2126" fmla="*/ 1923184 h 5588000"/>
              <a:gd name="connsiteX2127" fmla="*/ 1148786 w 10555493"/>
              <a:gd name="connsiteY2127" fmla="*/ 1919607 h 5588000"/>
              <a:gd name="connsiteX2128" fmla="*/ 1148786 w 10555493"/>
              <a:gd name="connsiteY2128" fmla="*/ 1918415 h 5588000"/>
              <a:gd name="connsiteX2129" fmla="*/ 1158325 w 10555493"/>
              <a:gd name="connsiteY2129" fmla="*/ 1927954 h 5588000"/>
              <a:gd name="connsiteX2130" fmla="*/ 1167866 w 10555493"/>
              <a:gd name="connsiteY2130" fmla="*/ 1918415 h 5588000"/>
              <a:gd name="connsiteX2131" fmla="*/ 1177407 w 10555493"/>
              <a:gd name="connsiteY2131" fmla="*/ 1908874 h 5588000"/>
              <a:gd name="connsiteX2132" fmla="*/ 1167866 w 10555493"/>
              <a:gd name="connsiteY2132" fmla="*/ 1851632 h 5588000"/>
              <a:gd name="connsiteX2133" fmla="*/ 1148786 w 10555493"/>
              <a:gd name="connsiteY2133" fmla="*/ 1803931 h 5588000"/>
              <a:gd name="connsiteX2134" fmla="*/ 1177407 w 10555493"/>
              <a:gd name="connsiteY2134" fmla="*/ 1842091 h 5588000"/>
              <a:gd name="connsiteX2135" fmla="*/ 1186946 w 10555493"/>
              <a:gd name="connsiteY2135" fmla="*/ 1813470 h 5588000"/>
              <a:gd name="connsiteX2136" fmla="*/ 1196487 w 10555493"/>
              <a:gd name="connsiteY2136" fmla="*/ 1803931 h 5588000"/>
              <a:gd name="connsiteX2137" fmla="*/ 1186946 w 10555493"/>
              <a:gd name="connsiteY2137" fmla="*/ 1842091 h 5588000"/>
              <a:gd name="connsiteX2138" fmla="*/ 1196487 w 10555493"/>
              <a:gd name="connsiteY2138" fmla="*/ 1823011 h 5588000"/>
              <a:gd name="connsiteX2139" fmla="*/ 1206027 w 10555493"/>
              <a:gd name="connsiteY2139" fmla="*/ 1803931 h 5588000"/>
              <a:gd name="connsiteX2140" fmla="*/ 1225108 w 10555493"/>
              <a:gd name="connsiteY2140" fmla="*/ 1794390 h 5588000"/>
              <a:gd name="connsiteX2141" fmla="*/ 1206027 w 10555493"/>
              <a:gd name="connsiteY2141" fmla="*/ 1823011 h 5588000"/>
              <a:gd name="connsiteX2142" fmla="*/ 1206027 w 10555493"/>
              <a:gd name="connsiteY2142" fmla="*/ 1842091 h 5588000"/>
              <a:gd name="connsiteX2143" fmla="*/ 1215567 w 10555493"/>
              <a:gd name="connsiteY2143" fmla="*/ 1842091 h 5588000"/>
              <a:gd name="connsiteX2144" fmla="*/ 1244188 w 10555493"/>
              <a:gd name="connsiteY2144" fmla="*/ 1803931 h 5588000"/>
              <a:gd name="connsiteX2145" fmla="*/ 1244188 w 10555493"/>
              <a:gd name="connsiteY2145" fmla="*/ 1794390 h 5588000"/>
              <a:gd name="connsiteX2146" fmla="*/ 1244188 w 10555493"/>
              <a:gd name="connsiteY2146" fmla="*/ 1784849 h 5588000"/>
              <a:gd name="connsiteX2147" fmla="*/ 1244188 w 10555493"/>
              <a:gd name="connsiteY2147" fmla="*/ 1775310 h 5588000"/>
              <a:gd name="connsiteX2148" fmla="*/ 1253728 w 10555493"/>
              <a:gd name="connsiteY2148" fmla="*/ 1794390 h 5588000"/>
              <a:gd name="connsiteX2149" fmla="*/ 1253728 w 10555493"/>
              <a:gd name="connsiteY2149" fmla="*/ 1789621 h 5588000"/>
              <a:gd name="connsiteX2150" fmla="*/ 1253728 w 10555493"/>
              <a:gd name="connsiteY2150" fmla="*/ 1784849 h 5588000"/>
              <a:gd name="connsiteX2151" fmla="*/ 1263269 w 10555493"/>
              <a:gd name="connsiteY2151" fmla="*/ 1775310 h 5588000"/>
              <a:gd name="connsiteX2152" fmla="*/ 1272809 w 10555493"/>
              <a:gd name="connsiteY2152" fmla="*/ 1775310 h 5588000"/>
              <a:gd name="connsiteX2153" fmla="*/ 1282349 w 10555493"/>
              <a:gd name="connsiteY2153" fmla="*/ 1756228 h 5588000"/>
              <a:gd name="connsiteX2154" fmla="*/ 1282349 w 10555493"/>
              <a:gd name="connsiteY2154" fmla="*/ 1746689 h 5588000"/>
              <a:gd name="connsiteX2155" fmla="*/ 1282349 w 10555493"/>
              <a:gd name="connsiteY2155" fmla="*/ 1727608 h 5588000"/>
              <a:gd name="connsiteX2156" fmla="*/ 1282349 w 10555493"/>
              <a:gd name="connsiteY2156" fmla="*/ 1708528 h 5588000"/>
              <a:gd name="connsiteX2157" fmla="*/ 1291890 w 10555493"/>
              <a:gd name="connsiteY2157" fmla="*/ 1689448 h 5588000"/>
              <a:gd name="connsiteX2158" fmla="*/ 1291890 w 10555493"/>
              <a:gd name="connsiteY2158" fmla="*/ 1718068 h 5588000"/>
              <a:gd name="connsiteX2159" fmla="*/ 1301429 w 10555493"/>
              <a:gd name="connsiteY2159" fmla="*/ 1708528 h 5588000"/>
              <a:gd name="connsiteX2160" fmla="*/ 1301429 w 10555493"/>
              <a:gd name="connsiteY2160" fmla="*/ 1718068 h 5588000"/>
              <a:gd name="connsiteX2161" fmla="*/ 1310970 w 10555493"/>
              <a:gd name="connsiteY2161" fmla="*/ 1708528 h 5588000"/>
              <a:gd name="connsiteX2162" fmla="*/ 1301429 w 10555493"/>
              <a:gd name="connsiteY2162" fmla="*/ 1708528 h 5588000"/>
              <a:gd name="connsiteX2163" fmla="*/ 1310970 w 10555493"/>
              <a:gd name="connsiteY2163" fmla="*/ 1698988 h 5588000"/>
              <a:gd name="connsiteX2164" fmla="*/ 1330050 w 10555493"/>
              <a:gd name="connsiteY2164" fmla="*/ 1698988 h 5588000"/>
              <a:gd name="connsiteX2165" fmla="*/ 1339591 w 10555493"/>
              <a:gd name="connsiteY2165" fmla="*/ 1698988 h 5588000"/>
              <a:gd name="connsiteX2166" fmla="*/ 1396833 w 10555493"/>
              <a:gd name="connsiteY2166" fmla="*/ 1670367 h 5588000"/>
              <a:gd name="connsiteX2167" fmla="*/ 1377751 w 10555493"/>
              <a:gd name="connsiteY2167" fmla="*/ 1641745 h 5588000"/>
              <a:gd name="connsiteX2168" fmla="*/ 1387292 w 10555493"/>
              <a:gd name="connsiteY2168" fmla="*/ 1651286 h 5588000"/>
              <a:gd name="connsiteX2169" fmla="*/ 1396833 w 10555493"/>
              <a:gd name="connsiteY2169" fmla="*/ 1660827 h 5588000"/>
              <a:gd name="connsiteX2170" fmla="*/ 1396833 w 10555493"/>
              <a:gd name="connsiteY2170" fmla="*/ 1656057 h 5588000"/>
              <a:gd name="connsiteX2171" fmla="*/ 1396833 w 10555493"/>
              <a:gd name="connsiteY2171" fmla="*/ 1652478 h 5588000"/>
              <a:gd name="connsiteX2172" fmla="*/ 1396833 w 10555493"/>
              <a:gd name="connsiteY2172" fmla="*/ 1651286 h 5588000"/>
              <a:gd name="connsiteX2173" fmla="*/ 1397764 w 10555493"/>
              <a:gd name="connsiteY2173" fmla="*/ 1640116 h 5588000"/>
              <a:gd name="connsiteX2174" fmla="*/ 1401603 w 10555493"/>
              <a:gd name="connsiteY2174" fmla="*/ 1633398 h 5588000"/>
              <a:gd name="connsiteX2175" fmla="*/ 1406372 w 10555493"/>
              <a:gd name="connsiteY2175" fmla="*/ 1632206 h 5588000"/>
              <a:gd name="connsiteX2176" fmla="*/ 1415913 w 10555493"/>
              <a:gd name="connsiteY2176" fmla="*/ 1622665 h 5588000"/>
              <a:gd name="connsiteX2177" fmla="*/ 1425454 w 10555493"/>
              <a:gd name="connsiteY2177" fmla="*/ 1708528 h 5588000"/>
              <a:gd name="connsiteX2178" fmla="*/ 1425454 w 10555493"/>
              <a:gd name="connsiteY2178" fmla="*/ 1718068 h 5588000"/>
              <a:gd name="connsiteX2179" fmla="*/ 1501775 w 10555493"/>
              <a:gd name="connsiteY2179" fmla="*/ 1698988 h 5588000"/>
              <a:gd name="connsiteX2180" fmla="*/ 1520854 w 10555493"/>
              <a:gd name="connsiteY2180" fmla="*/ 1679907 h 5588000"/>
              <a:gd name="connsiteX2181" fmla="*/ 1516084 w 10555493"/>
              <a:gd name="connsiteY2181" fmla="*/ 1689448 h 5588000"/>
              <a:gd name="connsiteX2182" fmla="*/ 1514178 w 10555493"/>
              <a:gd name="connsiteY2182" fmla="*/ 1693265 h 5588000"/>
              <a:gd name="connsiteX2183" fmla="*/ 1512509 w 10555493"/>
              <a:gd name="connsiteY2183" fmla="*/ 1694219 h 5588000"/>
              <a:gd name="connsiteX2184" fmla="*/ 1511316 w 10555493"/>
              <a:gd name="connsiteY2184" fmla="*/ 1698988 h 5588000"/>
              <a:gd name="connsiteX2185" fmla="*/ 1514178 w 10555493"/>
              <a:gd name="connsiteY2185" fmla="*/ 1693265 h 5588000"/>
              <a:gd name="connsiteX2186" fmla="*/ 1520854 w 10555493"/>
              <a:gd name="connsiteY2186" fmla="*/ 1689448 h 5588000"/>
              <a:gd name="connsiteX2187" fmla="*/ 1530396 w 10555493"/>
              <a:gd name="connsiteY2187" fmla="*/ 1679907 h 5588000"/>
              <a:gd name="connsiteX2188" fmla="*/ 1549478 w 10555493"/>
              <a:gd name="connsiteY2188" fmla="*/ 1670367 h 5588000"/>
              <a:gd name="connsiteX2189" fmla="*/ 1568556 w 10555493"/>
              <a:gd name="connsiteY2189" fmla="*/ 1670367 h 5588000"/>
              <a:gd name="connsiteX2190" fmla="*/ 1539939 w 10555493"/>
              <a:gd name="connsiteY2190" fmla="*/ 1679907 h 5588000"/>
              <a:gd name="connsiteX2191" fmla="*/ 1530396 w 10555493"/>
              <a:gd name="connsiteY2191" fmla="*/ 1698988 h 5588000"/>
              <a:gd name="connsiteX2192" fmla="*/ 1606720 w 10555493"/>
              <a:gd name="connsiteY2192" fmla="*/ 1718068 h 5588000"/>
              <a:gd name="connsiteX2193" fmla="*/ 1644880 w 10555493"/>
              <a:gd name="connsiteY2193" fmla="*/ 1718068 h 5588000"/>
              <a:gd name="connsiteX2194" fmla="*/ 1663962 w 10555493"/>
              <a:gd name="connsiteY2194" fmla="*/ 1746689 h 5588000"/>
              <a:gd name="connsiteX2195" fmla="*/ 1683040 w 10555493"/>
              <a:gd name="connsiteY2195" fmla="*/ 1746689 h 5588000"/>
              <a:gd name="connsiteX2196" fmla="*/ 1692579 w 10555493"/>
              <a:gd name="connsiteY2196" fmla="*/ 1746689 h 5588000"/>
              <a:gd name="connsiteX2197" fmla="*/ 1702122 w 10555493"/>
              <a:gd name="connsiteY2197" fmla="*/ 1737148 h 5588000"/>
              <a:gd name="connsiteX2198" fmla="*/ 1711661 w 10555493"/>
              <a:gd name="connsiteY2198" fmla="*/ 1727608 h 5588000"/>
              <a:gd name="connsiteX2199" fmla="*/ 1721203 w 10555493"/>
              <a:gd name="connsiteY2199" fmla="*/ 1727608 h 5588000"/>
              <a:gd name="connsiteX2200" fmla="*/ 1711661 w 10555493"/>
              <a:gd name="connsiteY2200" fmla="*/ 1737148 h 5588000"/>
              <a:gd name="connsiteX2201" fmla="*/ 1702122 w 10555493"/>
              <a:gd name="connsiteY2201" fmla="*/ 1746689 h 5588000"/>
              <a:gd name="connsiteX2202" fmla="*/ 1704876 w 10555493"/>
              <a:gd name="connsiteY2202" fmla="*/ 1747538 h 5588000"/>
              <a:gd name="connsiteX2203" fmla="*/ 1702122 w 10555493"/>
              <a:gd name="connsiteY2203" fmla="*/ 1747882 h 5588000"/>
              <a:gd name="connsiteX2204" fmla="*/ 1692579 w 10555493"/>
              <a:gd name="connsiteY2204" fmla="*/ 1756228 h 5588000"/>
              <a:gd name="connsiteX2205" fmla="*/ 1705697 w 10555493"/>
              <a:gd name="connsiteY2205" fmla="*/ 1755036 h 5588000"/>
              <a:gd name="connsiteX2206" fmla="*/ 1709941 w 10555493"/>
              <a:gd name="connsiteY2206" fmla="*/ 1749095 h 5588000"/>
              <a:gd name="connsiteX2207" fmla="*/ 1717625 w 10555493"/>
              <a:gd name="connsiteY2207" fmla="*/ 1751459 h 5588000"/>
              <a:gd name="connsiteX2208" fmla="*/ 1740282 w 10555493"/>
              <a:gd name="connsiteY2208" fmla="*/ 1756228 h 5588000"/>
              <a:gd name="connsiteX2209" fmla="*/ 1749821 w 10555493"/>
              <a:gd name="connsiteY2209" fmla="*/ 1756228 h 5588000"/>
              <a:gd name="connsiteX2210" fmla="*/ 1740282 w 10555493"/>
              <a:gd name="connsiteY2210" fmla="*/ 1765769 h 5588000"/>
              <a:gd name="connsiteX2211" fmla="*/ 1749821 w 10555493"/>
              <a:gd name="connsiteY2211" fmla="*/ 1775310 h 5588000"/>
              <a:gd name="connsiteX2212" fmla="*/ 1759364 w 10555493"/>
              <a:gd name="connsiteY2212" fmla="*/ 1765769 h 5588000"/>
              <a:gd name="connsiteX2213" fmla="*/ 1759364 w 10555493"/>
              <a:gd name="connsiteY2213" fmla="*/ 1775310 h 5588000"/>
              <a:gd name="connsiteX2214" fmla="*/ 1768903 w 10555493"/>
              <a:gd name="connsiteY2214" fmla="*/ 1784849 h 5588000"/>
              <a:gd name="connsiteX2215" fmla="*/ 1845226 w 10555493"/>
              <a:gd name="connsiteY2215" fmla="*/ 1832552 h 5588000"/>
              <a:gd name="connsiteX2216" fmla="*/ 1950170 w 10555493"/>
              <a:gd name="connsiteY2216" fmla="*/ 1899333 h 5588000"/>
              <a:gd name="connsiteX2217" fmla="*/ 2064654 w 10555493"/>
              <a:gd name="connsiteY2217" fmla="*/ 1956575 h 5588000"/>
              <a:gd name="connsiteX2218" fmla="*/ 2121893 w 10555493"/>
              <a:gd name="connsiteY2218" fmla="*/ 1985196 h 5588000"/>
              <a:gd name="connsiteX2219" fmla="*/ 2150513 w 10555493"/>
              <a:gd name="connsiteY2219" fmla="*/ 1813470 h 5588000"/>
              <a:gd name="connsiteX2220" fmla="*/ 2236376 w 10555493"/>
              <a:gd name="connsiteY2220" fmla="*/ 1603585 h 5588000"/>
              <a:gd name="connsiteX2221" fmla="*/ 2217294 w 10555493"/>
              <a:gd name="connsiteY2221" fmla="*/ 1555884 h 5588000"/>
              <a:gd name="connsiteX2222" fmla="*/ 2198216 w 10555493"/>
              <a:gd name="connsiteY2222" fmla="*/ 1508181 h 5588000"/>
              <a:gd name="connsiteX2223" fmla="*/ 2150513 w 10555493"/>
              <a:gd name="connsiteY2223" fmla="*/ 1412779 h 5588000"/>
              <a:gd name="connsiteX2224" fmla="*/ 2074193 w 10555493"/>
              <a:gd name="connsiteY2224" fmla="*/ 1221974 h 5588000"/>
              <a:gd name="connsiteX2225" fmla="*/ 1997870 w 10555493"/>
              <a:gd name="connsiteY2225" fmla="*/ 1031169 h 5588000"/>
              <a:gd name="connsiteX2226" fmla="*/ 1940628 w 10555493"/>
              <a:gd name="connsiteY2226" fmla="*/ 830822 h 5588000"/>
              <a:gd name="connsiteX2227" fmla="*/ 1940628 w 10555493"/>
              <a:gd name="connsiteY2227" fmla="*/ 783122 h 5588000"/>
              <a:gd name="connsiteX2228" fmla="*/ 1902468 w 10555493"/>
              <a:gd name="connsiteY2228" fmla="*/ 649558 h 5588000"/>
              <a:gd name="connsiteX2229" fmla="*/ 1864305 w 10555493"/>
              <a:gd name="connsiteY2229" fmla="*/ 554154 h 5588000"/>
              <a:gd name="connsiteX2230" fmla="*/ 1835687 w 10555493"/>
              <a:gd name="connsiteY2230" fmla="*/ 458753 h 5588000"/>
              <a:gd name="connsiteX2231" fmla="*/ 1835687 w 10555493"/>
              <a:gd name="connsiteY2231" fmla="*/ 430132 h 5588000"/>
              <a:gd name="connsiteX2232" fmla="*/ 1835687 w 10555493"/>
              <a:gd name="connsiteY2232" fmla="*/ 401511 h 5588000"/>
              <a:gd name="connsiteX2233" fmla="*/ 1854765 w 10555493"/>
              <a:gd name="connsiteY2233" fmla="*/ 353808 h 5588000"/>
              <a:gd name="connsiteX2234" fmla="*/ 1892929 w 10555493"/>
              <a:gd name="connsiteY2234" fmla="*/ 306107 h 5588000"/>
              <a:gd name="connsiteX2235" fmla="*/ 1940628 w 10555493"/>
              <a:gd name="connsiteY2235" fmla="*/ 191624 h 5588000"/>
              <a:gd name="connsiteX2236" fmla="*/ 1940628 w 10555493"/>
              <a:gd name="connsiteY2236" fmla="*/ 105761 h 5588000"/>
              <a:gd name="connsiteX2237" fmla="*/ 1959710 w 10555493"/>
              <a:gd name="connsiteY2237" fmla="*/ 38980 h 5588000"/>
              <a:gd name="connsiteX2238" fmla="*/ 1988327 w 10555493"/>
              <a:gd name="connsiteY2238" fmla="*/ 105761 h 5588000"/>
              <a:gd name="connsiteX2239" fmla="*/ 2007412 w 10555493"/>
              <a:gd name="connsiteY2239" fmla="*/ 182085 h 5588000"/>
              <a:gd name="connsiteX2240" fmla="*/ 2026491 w 10555493"/>
              <a:gd name="connsiteY2240" fmla="*/ 105761 h 5588000"/>
              <a:gd name="connsiteX2241" fmla="*/ 2055112 w 10555493"/>
              <a:gd name="connsiteY2241" fmla="*/ 818 h 558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</a:cxnLst>
            <a:rect l="l" t="t" r="r" b="b"/>
            <a:pathLst>
              <a:path w="10555493" h="5588000">
                <a:moveTo>
                  <a:pt x="7659096" y="2920431"/>
                </a:moveTo>
                <a:lnTo>
                  <a:pt x="7664790" y="2929683"/>
                </a:lnTo>
                <a:cubicBezTo>
                  <a:pt x="7674333" y="2939222"/>
                  <a:pt x="7683872" y="2948763"/>
                  <a:pt x="7683872" y="2958304"/>
                </a:cubicBezTo>
                <a:cubicBezTo>
                  <a:pt x="7679102" y="2953534"/>
                  <a:pt x="7671948" y="2946378"/>
                  <a:pt x="7665984" y="2938032"/>
                </a:cubicBezTo>
                <a:close/>
                <a:moveTo>
                  <a:pt x="7617636" y="2917874"/>
                </a:moveTo>
                <a:lnTo>
                  <a:pt x="7621861" y="2924913"/>
                </a:lnTo>
                <a:cubicBezTo>
                  <a:pt x="7626630" y="2932068"/>
                  <a:pt x="7631400" y="2939224"/>
                  <a:pt x="7636170" y="2948763"/>
                </a:cubicBezTo>
                <a:cubicBezTo>
                  <a:pt x="7631400" y="2943994"/>
                  <a:pt x="7626630" y="2939224"/>
                  <a:pt x="7623052" y="2934453"/>
                </a:cubicBezTo>
                <a:lnTo>
                  <a:pt x="7617964" y="2922237"/>
                </a:lnTo>
                <a:close/>
                <a:moveTo>
                  <a:pt x="7617092" y="2910603"/>
                </a:moveTo>
                <a:lnTo>
                  <a:pt x="7617636" y="2917874"/>
                </a:lnTo>
                <a:lnTo>
                  <a:pt x="7617092" y="2916966"/>
                </a:lnTo>
                <a:close/>
                <a:moveTo>
                  <a:pt x="7648824" y="2898914"/>
                </a:moveTo>
                <a:lnTo>
                  <a:pt x="7655252" y="2910603"/>
                </a:lnTo>
                <a:lnTo>
                  <a:pt x="7659096" y="2920431"/>
                </a:lnTo>
                <a:lnTo>
                  <a:pt x="7655252" y="2914180"/>
                </a:lnTo>
                <a:close/>
                <a:moveTo>
                  <a:pt x="7638292" y="2871384"/>
                </a:moveTo>
                <a:lnTo>
                  <a:pt x="7645709" y="2891521"/>
                </a:lnTo>
                <a:lnTo>
                  <a:pt x="7648824" y="2898914"/>
                </a:lnTo>
                <a:lnTo>
                  <a:pt x="7642134" y="2886752"/>
                </a:lnTo>
                <a:close/>
                <a:moveTo>
                  <a:pt x="7637231" y="2867141"/>
                </a:moveTo>
                <a:lnTo>
                  <a:pt x="7638292" y="2871384"/>
                </a:lnTo>
                <a:lnTo>
                  <a:pt x="7637364" y="2868864"/>
                </a:lnTo>
                <a:close/>
                <a:moveTo>
                  <a:pt x="7636170" y="2853361"/>
                </a:moveTo>
                <a:lnTo>
                  <a:pt x="7637231" y="2867141"/>
                </a:lnTo>
                <a:lnTo>
                  <a:pt x="7636170" y="2862900"/>
                </a:lnTo>
                <a:cubicBezTo>
                  <a:pt x="7636170" y="2862900"/>
                  <a:pt x="7636170" y="2853361"/>
                  <a:pt x="7636170" y="2853361"/>
                </a:cubicBezTo>
                <a:close/>
                <a:moveTo>
                  <a:pt x="10154801" y="2672095"/>
                </a:moveTo>
                <a:cubicBezTo>
                  <a:pt x="10154801" y="2672095"/>
                  <a:pt x="10164340" y="2681636"/>
                  <a:pt x="10164340" y="2681636"/>
                </a:cubicBezTo>
                <a:lnTo>
                  <a:pt x="10157185" y="2673883"/>
                </a:lnTo>
                <a:lnTo>
                  <a:pt x="10173882" y="2686406"/>
                </a:lnTo>
                <a:cubicBezTo>
                  <a:pt x="10181040" y="2691175"/>
                  <a:pt x="10188194" y="2695946"/>
                  <a:pt x="10192964" y="2700716"/>
                </a:cubicBezTo>
                <a:cubicBezTo>
                  <a:pt x="10183425" y="2700716"/>
                  <a:pt x="10164340" y="2691175"/>
                  <a:pt x="10154801" y="2672095"/>
                </a:cubicBezTo>
                <a:close/>
                <a:moveTo>
                  <a:pt x="10161670" y="2634698"/>
                </a:moveTo>
                <a:lnTo>
                  <a:pt x="10183425" y="2653015"/>
                </a:lnTo>
                <a:cubicBezTo>
                  <a:pt x="10178655" y="2653015"/>
                  <a:pt x="10173882" y="2650630"/>
                  <a:pt x="10169113" y="2645861"/>
                </a:cubicBezTo>
                <a:close/>
                <a:moveTo>
                  <a:pt x="10181270" y="2621318"/>
                </a:moveTo>
                <a:lnTo>
                  <a:pt x="10192964" y="2624394"/>
                </a:lnTo>
                <a:cubicBezTo>
                  <a:pt x="10188194" y="2624394"/>
                  <a:pt x="10185810" y="2624394"/>
                  <a:pt x="10183425" y="2623202"/>
                </a:cubicBezTo>
                <a:close/>
                <a:moveTo>
                  <a:pt x="10171637" y="2613731"/>
                </a:moveTo>
                <a:lnTo>
                  <a:pt x="10192964" y="2614853"/>
                </a:lnTo>
                <a:lnTo>
                  <a:pt x="10183425" y="2614853"/>
                </a:lnTo>
                <a:lnTo>
                  <a:pt x="10171975" y="2613899"/>
                </a:lnTo>
                <a:close/>
                <a:moveTo>
                  <a:pt x="10154801" y="2605314"/>
                </a:moveTo>
                <a:cubicBezTo>
                  <a:pt x="10159570" y="2610084"/>
                  <a:pt x="10164340" y="2612469"/>
                  <a:pt x="10169113" y="2613661"/>
                </a:cubicBezTo>
                <a:lnTo>
                  <a:pt x="10171975" y="2613899"/>
                </a:lnTo>
                <a:lnTo>
                  <a:pt x="10173882" y="2614853"/>
                </a:lnTo>
                <a:lnTo>
                  <a:pt x="10181270" y="2621318"/>
                </a:lnTo>
                <a:lnTo>
                  <a:pt x="10170304" y="2618432"/>
                </a:lnTo>
                <a:cubicBezTo>
                  <a:pt x="10164340" y="2614855"/>
                  <a:pt x="10159570" y="2610084"/>
                  <a:pt x="10154801" y="2605314"/>
                </a:cubicBezTo>
                <a:close/>
                <a:moveTo>
                  <a:pt x="10145261" y="2586232"/>
                </a:moveTo>
                <a:cubicBezTo>
                  <a:pt x="10150031" y="2595773"/>
                  <a:pt x="10154801" y="2602929"/>
                  <a:pt x="10159570" y="2607699"/>
                </a:cubicBezTo>
                <a:lnTo>
                  <a:pt x="10171637" y="2613731"/>
                </a:lnTo>
                <a:lnTo>
                  <a:pt x="10170304" y="2613661"/>
                </a:lnTo>
                <a:cubicBezTo>
                  <a:pt x="10164340" y="2612469"/>
                  <a:pt x="10159570" y="2610084"/>
                  <a:pt x="10154801" y="2605314"/>
                </a:cubicBezTo>
                <a:cubicBezTo>
                  <a:pt x="10145261" y="2595773"/>
                  <a:pt x="10145261" y="2595773"/>
                  <a:pt x="10145261" y="2586232"/>
                </a:cubicBezTo>
                <a:close/>
                <a:moveTo>
                  <a:pt x="10135722" y="2586232"/>
                </a:moveTo>
                <a:cubicBezTo>
                  <a:pt x="10145261" y="2595773"/>
                  <a:pt x="10145261" y="2595773"/>
                  <a:pt x="10154801" y="2605314"/>
                </a:cubicBezTo>
                <a:lnTo>
                  <a:pt x="10135722" y="2586234"/>
                </a:lnTo>
                <a:close/>
                <a:moveTo>
                  <a:pt x="10269291" y="2538540"/>
                </a:moveTo>
                <a:lnTo>
                  <a:pt x="10270478" y="2539724"/>
                </a:lnTo>
                <a:cubicBezTo>
                  <a:pt x="10278827" y="2548072"/>
                  <a:pt x="10288366" y="2557613"/>
                  <a:pt x="10297908" y="2567152"/>
                </a:cubicBezTo>
                <a:cubicBezTo>
                  <a:pt x="10293139" y="2567152"/>
                  <a:pt x="10288366" y="2562383"/>
                  <a:pt x="10283596" y="2556421"/>
                </a:cubicBezTo>
                <a:close/>
                <a:moveTo>
                  <a:pt x="10269281" y="2538530"/>
                </a:moveTo>
                <a:lnTo>
                  <a:pt x="10269284" y="2538532"/>
                </a:lnTo>
                <a:lnTo>
                  <a:pt x="10269291" y="2538540"/>
                </a:lnTo>
                <a:close/>
                <a:moveTo>
                  <a:pt x="10251328" y="2520576"/>
                </a:moveTo>
                <a:lnTo>
                  <a:pt x="10259745" y="2528992"/>
                </a:lnTo>
                <a:lnTo>
                  <a:pt x="10278827" y="2556421"/>
                </a:lnTo>
                <a:lnTo>
                  <a:pt x="10290893" y="2569240"/>
                </a:lnTo>
                <a:lnTo>
                  <a:pt x="10288366" y="2567152"/>
                </a:lnTo>
                <a:cubicBezTo>
                  <a:pt x="10288366" y="2567152"/>
                  <a:pt x="10297908" y="2576693"/>
                  <a:pt x="10297908" y="2576693"/>
                </a:cubicBezTo>
                <a:lnTo>
                  <a:pt x="10290893" y="2569240"/>
                </a:lnTo>
                <a:lnTo>
                  <a:pt x="10315793" y="2589811"/>
                </a:lnTo>
                <a:cubicBezTo>
                  <a:pt x="10324141" y="2595773"/>
                  <a:pt x="10331296" y="2600545"/>
                  <a:pt x="10336065" y="2605314"/>
                </a:cubicBezTo>
                <a:cubicBezTo>
                  <a:pt x="10316987" y="2595773"/>
                  <a:pt x="10307448" y="2586232"/>
                  <a:pt x="10288366" y="2576693"/>
                </a:cubicBezTo>
                <a:cubicBezTo>
                  <a:pt x="10283596" y="2571924"/>
                  <a:pt x="10278823" y="2567152"/>
                  <a:pt x="10274054" y="2561190"/>
                </a:cubicBezTo>
                <a:lnTo>
                  <a:pt x="10266319" y="2548939"/>
                </a:lnTo>
                <a:lnTo>
                  <a:pt x="10271072" y="2552543"/>
                </a:lnTo>
                <a:cubicBezTo>
                  <a:pt x="10275842" y="2555824"/>
                  <a:pt x="10278823" y="2557612"/>
                  <a:pt x="10278823" y="2557612"/>
                </a:cubicBezTo>
                <a:cubicBezTo>
                  <a:pt x="10278823" y="2557612"/>
                  <a:pt x="10271669" y="2552842"/>
                  <a:pt x="10263324" y="2543301"/>
                </a:cubicBezTo>
                <a:close/>
                <a:moveTo>
                  <a:pt x="10284787" y="2508718"/>
                </a:moveTo>
                <a:lnTo>
                  <a:pt x="10307448" y="2509911"/>
                </a:lnTo>
                <a:cubicBezTo>
                  <a:pt x="10297908" y="2509911"/>
                  <a:pt x="10297908" y="2509911"/>
                  <a:pt x="10288366" y="2509911"/>
                </a:cubicBezTo>
                <a:close/>
                <a:moveTo>
                  <a:pt x="10240667" y="2500370"/>
                </a:moveTo>
                <a:lnTo>
                  <a:pt x="10251328" y="2520576"/>
                </a:lnTo>
                <a:lnTo>
                  <a:pt x="10250206" y="2519451"/>
                </a:lnTo>
                <a:lnTo>
                  <a:pt x="10242435" y="2506028"/>
                </a:lnTo>
                <a:close/>
                <a:moveTo>
                  <a:pt x="10278353" y="2496119"/>
                </a:moveTo>
                <a:lnTo>
                  <a:pt x="10297908" y="2500370"/>
                </a:lnTo>
                <a:cubicBezTo>
                  <a:pt x="10293139" y="2500370"/>
                  <a:pt x="10288366" y="2500370"/>
                  <a:pt x="10283596" y="2499177"/>
                </a:cubicBezTo>
                <a:close/>
                <a:moveTo>
                  <a:pt x="10244596" y="2472313"/>
                </a:moveTo>
                <a:lnTo>
                  <a:pt x="10250206" y="2476520"/>
                </a:lnTo>
                <a:cubicBezTo>
                  <a:pt x="10257360" y="2481290"/>
                  <a:pt x="10264515" y="2486061"/>
                  <a:pt x="10269284" y="2490831"/>
                </a:cubicBezTo>
                <a:lnTo>
                  <a:pt x="10278353" y="2496119"/>
                </a:lnTo>
                <a:lnTo>
                  <a:pt x="10270478" y="2494408"/>
                </a:lnTo>
                <a:cubicBezTo>
                  <a:pt x="10262130" y="2490831"/>
                  <a:pt x="10254975" y="2486061"/>
                  <a:pt x="10250206" y="2481290"/>
                </a:cubicBezTo>
                <a:close/>
                <a:moveTo>
                  <a:pt x="10231124" y="2462210"/>
                </a:moveTo>
                <a:cubicBezTo>
                  <a:pt x="10235894" y="2466979"/>
                  <a:pt x="10240667" y="2469364"/>
                  <a:pt x="10244242" y="2471749"/>
                </a:cubicBezTo>
                <a:lnTo>
                  <a:pt x="10244596" y="2472313"/>
                </a:lnTo>
                <a:close/>
                <a:moveTo>
                  <a:pt x="9250094" y="2407307"/>
                </a:moveTo>
                <a:lnTo>
                  <a:pt x="9257761" y="2409353"/>
                </a:lnTo>
                <a:lnTo>
                  <a:pt x="9253245" y="2408547"/>
                </a:lnTo>
                <a:close/>
                <a:moveTo>
                  <a:pt x="9219854" y="2395427"/>
                </a:moveTo>
                <a:lnTo>
                  <a:pt x="9250094" y="2407307"/>
                </a:lnTo>
                <a:lnTo>
                  <a:pt x="9241321" y="2404968"/>
                </a:lnTo>
                <a:cubicBezTo>
                  <a:pt x="9231781" y="2402583"/>
                  <a:pt x="9224627" y="2400198"/>
                  <a:pt x="9219854" y="2395427"/>
                </a:cubicBezTo>
                <a:close/>
                <a:moveTo>
                  <a:pt x="9219854" y="2300025"/>
                </a:moveTo>
                <a:lnTo>
                  <a:pt x="9222716" y="2305749"/>
                </a:lnTo>
                <a:lnTo>
                  <a:pt x="9221048" y="2304795"/>
                </a:lnTo>
                <a:cubicBezTo>
                  <a:pt x="9219854" y="2302410"/>
                  <a:pt x="9219854" y="2300025"/>
                  <a:pt x="9219854" y="2300025"/>
                </a:cubicBezTo>
                <a:close/>
                <a:moveTo>
                  <a:pt x="5308343" y="2290484"/>
                </a:moveTo>
                <a:cubicBezTo>
                  <a:pt x="5317882" y="2290484"/>
                  <a:pt x="5327424" y="2300025"/>
                  <a:pt x="5336967" y="2300025"/>
                </a:cubicBezTo>
                <a:cubicBezTo>
                  <a:pt x="5327424" y="2300025"/>
                  <a:pt x="5317882" y="2300025"/>
                  <a:pt x="5308343" y="2290484"/>
                </a:cubicBezTo>
                <a:close/>
                <a:moveTo>
                  <a:pt x="5384666" y="2261864"/>
                </a:moveTo>
                <a:cubicBezTo>
                  <a:pt x="5375124" y="2271404"/>
                  <a:pt x="5375124" y="2271404"/>
                  <a:pt x="5365585" y="2271404"/>
                </a:cubicBezTo>
                <a:cubicBezTo>
                  <a:pt x="5375124" y="2271404"/>
                  <a:pt x="5375124" y="2261864"/>
                  <a:pt x="5384666" y="2261864"/>
                </a:cubicBezTo>
                <a:close/>
                <a:moveTo>
                  <a:pt x="5279725" y="2261864"/>
                </a:moveTo>
                <a:cubicBezTo>
                  <a:pt x="5289264" y="2261864"/>
                  <a:pt x="5298804" y="2271404"/>
                  <a:pt x="5308343" y="2271404"/>
                </a:cubicBezTo>
                <a:cubicBezTo>
                  <a:pt x="5305958" y="2271404"/>
                  <a:pt x="5303573" y="2271404"/>
                  <a:pt x="5298804" y="2271404"/>
                </a:cubicBezTo>
                <a:cubicBezTo>
                  <a:pt x="5289264" y="2271404"/>
                  <a:pt x="5289264" y="2271404"/>
                  <a:pt x="5279725" y="2261864"/>
                </a:cubicBezTo>
                <a:close/>
                <a:moveTo>
                  <a:pt x="5270183" y="2261864"/>
                </a:moveTo>
                <a:cubicBezTo>
                  <a:pt x="5270183" y="2261864"/>
                  <a:pt x="5279725" y="2271404"/>
                  <a:pt x="5279725" y="2271404"/>
                </a:cubicBezTo>
                <a:cubicBezTo>
                  <a:pt x="5279725" y="2271404"/>
                  <a:pt x="5270183" y="2271404"/>
                  <a:pt x="5270183" y="2261864"/>
                </a:cubicBezTo>
                <a:close/>
                <a:moveTo>
                  <a:pt x="5263820" y="2257889"/>
                </a:moveTo>
                <a:lnTo>
                  <a:pt x="5270183" y="2261864"/>
                </a:lnTo>
                <a:cubicBezTo>
                  <a:pt x="5270183" y="2261864"/>
                  <a:pt x="5267798" y="2261864"/>
                  <a:pt x="5265410" y="2260671"/>
                </a:cubicBezTo>
                <a:close/>
                <a:moveTo>
                  <a:pt x="5296987" y="2249143"/>
                </a:moveTo>
                <a:lnTo>
                  <a:pt x="5302382" y="2251131"/>
                </a:lnTo>
                <a:cubicBezTo>
                  <a:pt x="5308343" y="2252323"/>
                  <a:pt x="5313112" y="2252323"/>
                  <a:pt x="5317882" y="2252323"/>
                </a:cubicBezTo>
                <a:lnTo>
                  <a:pt x="5313112" y="2252323"/>
                </a:lnTo>
                <a:lnTo>
                  <a:pt x="5309534" y="2252323"/>
                </a:lnTo>
                <a:cubicBezTo>
                  <a:pt x="5308343" y="2252323"/>
                  <a:pt x="5308343" y="2252323"/>
                  <a:pt x="5308343" y="2252323"/>
                </a:cubicBezTo>
                <a:lnTo>
                  <a:pt x="5307149" y="2252323"/>
                </a:lnTo>
                <a:lnTo>
                  <a:pt x="5303573" y="2252323"/>
                </a:lnTo>
                <a:lnTo>
                  <a:pt x="5299994" y="2252323"/>
                </a:lnTo>
                <a:cubicBezTo>
                  <a:pt x="5298804" y="2252323"/>
                  <a:pt x="5298804" y="2252323"/>
                  <a:pt x="5298804" y="2252323"/>
                </a:cubicBezTo>
                <a:close/>
                <a:moveTo>
                  <a:pt x="10297908" y="2242784"/>
                </a:moveTo>
                <a:cubicBezTo>
                  <a:pt x="10288366" y="2252323"/>
                  <a:pt x="10278823" y="2252323"/>
                  <a:pt x="10259745" y="2252323"/>
                </a:cubicBezTo>
                <a:cubicBezTo>
                  <a:pt x="10269284" y="2252323"/>
                  <a:pt x="10288366" y="2242784"/>
                  <a:pt x="10297908" y="2242784"/>
                </a:cubicBezTo>
                <a:close/>
                <a:moveTo>
                  <a:pt x="5394205" y="2242784"/>
                </a:moveTo>
                <a:cubicBezTo>
                  <a:pt x="5394205" y="2252323"/>
                  <a:pt x="5384666" y="2252323"/>
                  <a:pt x="5384666" y="2261864"/>
                </a:cubicBezTo>
                <a:cubicBezTo>
                  <a:pt x="5375124" y="2261864"/>
                  <a:pt x="5365585" y="2271404"/>
                  <a:pt x="5356045" y="2271404"/>
                </a:cubicBezTo>
                <a:lnTo>
                  <a:pt x="5346506" y="2271404"/>
                </a:lnTo>
                <a:lnTo>
                  <a:pt x="5340543" y="2271404"/>
                </a:lnTo>
                <a:lnTo>
                  <a:pt x="5327424" y="2271404"/>
                </a:lnTo>
                <a:cubicBezTo>
                  <a:pt x="5327424" y="2261864"/>
                  <a:pt x="5317882" y="2261864"/>
                  <a:pt x="5308343" y="2261864"/>
                </a:cubicBezTo>
                <a:lnTo>
                  <a:pt x="5298804" y="2261864"/>
                </a:lnTo>
                <a:cubicBezTo>
                  <a:pt x="5298804" y="2252323"/>
                  <a:pt x="5289264" y="2252323"/>
                  <a:pt x="5289264" y="2252323"/>
                </a:cubicBezTo>
                <a:cubicBezTo>
                  <a:pt x="5289264" y="2252323"/>
                  <a:pt x="5289264" y="2252323"/>
                  <a:pt x="5290455" y="2252323"/>
                </a:cubicBezTo>
                <a:lnTo>
                  <a:pt x="5294034" y="2252323"/>
                </a:lnTo>
                <a:lnTo>
                  <a:pt x="5298804" y="2252323"/>
                </a:lnTo>
                <a:cubicBezTo>
                  <a:pt x="5308343" y="2261864"/>
                  <a:pt x="5308343" y="2261864"/>
                  <a:pt x="5317882" y="2261864"/>
                </a:cubicBezTo>
                <a:lnTo>
                  <a:pt x="5321461" y="2261864"/>
                </a:lnTo>
                <a:cubicBezTo>
                  <a:pt x="5327424" y="2261864"/>
                  <a:pt x="5332194" y="2261864"/>
                  <a:pt x="5336967" y="2261864"/>
                </a:cubicBezTo>
                <a:cubicBezTo>
                  <a:pt x="5346506" y="2261864"/>
                  <a:pt x="5346506" y="2261864"/>
                  <a:pt x="5356045" y="2261864"/>
                </a:cubicBezTo>
                <a:cubicBezTo>
                  <a:pt x="5356045" y="2261864"/>
                  <a:pt x="5365585" y="2261864"/>
                  <a:pt x="5365585" y="2261864"/>
                </a:cubicBezTo>
                <a:cubicBezTo>
                  <a:pt x="5365585" y="2261864"/>
                  <a:pt x="5365585" y="2261864"/>
                  <a:pt x="5375124" y="2261864"/>
                </a:cubicBezTo>
                <a:cubicBezTo>
                  <a:pt x="5375124" y="2261864"/>
                  <a:pt x="5384666" y="2252323"/>
                  <a:pt x="5384666" y="2252323"/>
                </a:cubicBezTo>
                <a:cubicBezTo>
                  <a:pt x="5384666" y="2252323"/>
                  <a:pt x="5394205" y="2242784"/>
                  <a:pt x="5394205" y="2242784"/>
                </a:cubicBezTo>
                <a:close/>
                <a:moveTo>
                  <a:pt x="5375124" y="2242784"/>
                </a:moveTo>
                <a:cubicBezTo>
                  <a:pt x="5375124" y="2252323"/>
                  <a:pt x="5375124" y="2252323"/>
                  <a:pt x="5365585" y="2252323"/>
                </a:cubicBezTo>
                <a:cubicBezTo>
                  <a:pt x="5360815" y="2252323"/>
                  <a:pt x="5358430" y="2252323"/>
                  <a:pt x="5356045" y="2252323"/>
                </a:cubicBezTo>
                <a:cubicBezTo>
                  <a:pt x="5365585" y="2252323"/>
                  <a:pt x="5375124" y="2242784"/>
                  <a:pt x="5375124" y="2242784"/>
                </a:cubicBezTo>
                <a:close/>
                <a:moveTo>
                  <a:pt x="5279725" y="2242784"/>
                </a:moveTo>
                <a:lnTo>
                  <a:pt x="5289264" y="2242784"/>
                </a:lnTo>
                <a:cubicBezTo>
                  <a:pt x="5289264" y="2242784"/>
                  <a:pt x="5291649" y="2242784"/>
                  <a:pt x="5294034" y="2243976"/>
                </a:cubicBezTo>
                <a:lnTo>
                  <a:pt x="5296987" y="2249143"/>
                </a:lnTo>
                <a:close/>
                <a:moveTo>
                  <a:pt x="5251101" y="2242784"/>
                </a:moveTo>
                <a:cubicBezTo>
                  <a:pt x="5253486" y="2242784"/>
                  <a:pt x="5255871" y="2242784"/>
                  <a:pt x="5260640" y="2242784"/>
                </a:cubicBezTo>
                <a:cubicBezTo>
                  <a:pt x="5260640" y="2242784"/>
                  <a:pt x="5260640" y="2242784"/>
                  <a:pt x="5261834" y="2242784"/>
                </a:cubicBezTo>
                <a:lnTo>
                  <a:pt x="5265410" y="2242784"/>
                </a:lnTo>
                <a:lnTo>
                  <a:pt x="5270183" y="2242784"/>
                </a:lnTo>
                <a:cubicBezTo>
                  <a:pt x="5270183" y="2242784"/>
                  <a:pt x="5279725" y="2242784"/>
                  <a:pt x="5279725" y="2252323"/>
                </a:cubicBezTo>
                <a:cubicBezTo>
                  <a:pt x="5289264" y="2252323"/>
                  <a:pt x="5298804" y="2261864"/>
                  <a:pt x="5298804" y="2261864"/>
                </a:cubicBezTo>
                <a:cubicBezTo>
                  <a:pt x="5308343" y="2271404"/>
                  <a:pt x="5317882" y="2271404"/>
                  <a:pt x="5327424" y="2271404"/>
                </a:cubicBezTo>
                <a:cubicBezTo>
                  <a:pt x="5317882" y="2271404"/>
                  <a:pt x="5298804" y="2271404"/>
                  <a:pt x="5289264" y="2261864"/>
                </a:cubicBezTo>
                <a:cubicBezTo>
                  <a:pt x="5289264" y="2261864"/>
                  <a:pt x="5279725" y="2261864"/>
                  <a:pt x="5279725" y="2261864"/>
                </a:cubicBezTo>
                <a:lnTo>
                  <a:pt x="5278531" y="2261864"/>
                </a:lnTo>
                <a:lnTo>
                  <a:pt x="5274952" y="2261864"/>
                </a:lnTo>
                <a:cubicBezTo>
                  <a:pt x="5272568" y="2261864"/>
                  <a:pt x="5270183" y="2261864"/>
                  <a:pt x="5270183" y="2261864"/>
                </a:cubicBezTo>
                <a:cubicBezTo>
                  <a:pt x="5270183" y="2261864"/>
                  <a:pt x="5260640" y="2252323"/>
                  <a:pt x="5260640" y="2252323"/>
                </a:cubicBezTo>
                <a:lnTo>
                  <a:pt x="5263820" y="2257889"/>
                </a:lnTo>
                <a:lnTo>
                  <a:pt x="5260640" y="2255901"/>
                </a:lnTo>
                <a:cubicBezTo>
                  <a:pt x="5258255" y="2252323"/>
                  <a:pt x="5255871" y="2247553"/>
                  <a:pt x="5251101" y="2242784"/>
                </a:cubicBezTo>
                <a:close/>
                <a:moveTo>
                  <a:pt x="5379897" y="2238014"/>
                </a:moveTo>
                <a:cubicBezTo>
                  <a:pt x="5377509" y="2240399"/>
                  <a:pt x="5375124" y="2242784"/>
                  <a:pt x="5375124" y="2242784"/>
                </a:cubicBezTo>
                <a:cubicBezTo>
                  <a:pt x="5370354" y="2242784"/>
                  <a:pt x="5367969" y="2242784"/>
                  <a:pt x="5365585" y="2242784"/>
                </a:cubicBezTo>
                <a:cubicBezTo>
                  <a:pt x="5370354" y="2242784"/>
                  <a:pt x="5375124" y="2240399"/>
                  <a:pt x="5379897" y="2238014"/>
                </a:cubicBezTo>
                <a:close/>
                <a:moveTo>
                  <a:pt x="5394205" y="2233243"/>
                </a:moveTo>
                <a:cubicBezTo>
                  <a:pt x="5384666" y="2242784"/>
                  <a:pt x="5384666" y="2242784"/>
                  <a:pt x="5375124" y="2242784"/>
                </a:cubicBezTo>
                <a:cubicBezTo>
                  <a:pt x="5375124" y="2242784"/>
                  <a:pt x="5377509" y="2242784"/>
                  <a:pt x="5379897" y="2241591"/>
                </a:cubicBezTo>
                <a:lnTo>
                  <a:pt x="5382421" y="2237172"/>
                </a:lnTo>
                <a:close/>
                <a:moveTo>
                  <a:pt x="5384666" y="2233243"/>
                </a:moveTo>
                <a:lnTo>
                  <a:pt x="5382421" y="2237172"/>
                </a:lnTo>
                <a:lnTo>
                  <a:pt x="5379897" y="2238014"/>
                </a:lnTo>
                <a:cubicBezTo>
                  <a:pt x="5382281" y="2235628"/>
                  <a:pt x="5384666" y="2233243"/>
                  <a:pt x="5384666" y="2233243"/>
                </a:cubicBezTo>
                <a:close/>
                <a:moveTo>
                  <a:pt x="5241562" y="2233243"/>
                </a:moveTo>
                <a:cubicBezTo>
                  <a:pt x="5241562" y="2233243"/>
                  <a:pt x="5251101" y="2242784"/>
                  <a:pt x="5251101" y="2242784"/>
                </a:cubicBezTo>
                <a:cubicBezTo>
                  <a:pt x="5241562" y="2242784"/>
                  <a:pt x="5241562" y="2233243"/>
                  <a:pt x="5241562" y="2233243"/>
                </a:cubicBezTo>
                <a:close/>
                <a:moveTo>
                  <a:pt x="5358547" y="2228864"/>
                </a:moveTo>
                <a:lnTo>
                  <a:pt x="5356045" y="2233243"/>
                </a:lnTo>
                <a:cubicBezTo>
                  <a:pt x="5356045" y="2233243"/>
                  <a:pt x="5356045" y="2233243"/>
                  <a:pt x="5354851" y="2233243"/>
                </a:cubicBezTo>
                <a:lnTo>
                  <a:pt x="5347700" y="2233243"/>
                </a:lnTo>
                <a:cubicBezTo>
                  <a:pt x="5346506" y="2233243"/>
                  <a:pt x="5346506" y="2233243"/>
                  <a:pt x="5346506" y="2233243"/>
                </a:cubicBezTo>
                <a:cubicBezTo>
                  <a:pt x="5346506" y="2233243"/>
                  <a:pt x="5348891" y="2233243"/>
                  <a:pt x="5351276" y="2232050"/>
                </a:cubicBezTo>
                <a:lnTo>
                  <a:pt x="5351668" y="2231366"/>
                </a:lnTo>
                <a:close/>
                <a:moveTo>
                  <a:pt x="5365585" y="2223702"/>
                </a:moveTo>
                <a:cubicBezTo>
                  <a:pt x="5365585" y="2223702"/>
                  <a:pt x="5363200" y="2226087"/>
                  <a:pt x="5359624" y="2228473"/>
                </a:cubicBezTo>
                <a:lnTo>
                  <a:pt x="5358547" y="2228864"/>
                </a:lnTo>
                <a:lnTo>
                  <a:pt x="5360815" y="2224894"/>
                </a:lnTo>
                <a:cubicBezTo>
                  <a:pt x="5363200" y="2223702"/>
                  <a:pt x="5365585" y="2223702"/>
                  <a:pt x="5365585" y="2223702"/>
                </a:cubicBezTo>
                <a:close/>
                <a:moveTo>
                  <a:pt x="5365585" y="2223702"/>
                </a:moveTo>
                <a:cubicBezTo>
                  <a:pt x="5365585" y="2233243"/>
                  <a:pt x="5365585" y="2233243"/>
                  <a:pt x="5356045" y="2233243"/>
                </a:cubicBezTo>
                <a:cubicBezTo>
                  <a:pt x="5356045" y="2233243"/>
                  <a:pt x="5365585" y="2233243"/>
                  <a:pt x="5365585" y="2223702"/>
                </a:cubicBezTo>
                <a:close/>
                <a:moveTo>
                  <a:pt x="5356045" y="2223702"/>
                </a:moveTo>
                <a:lnTo>
                  <a:pt x="5351668" y="2231366"/>
                </a:lnTo>
                <a:lnTo>
                  <a:pt x="5346506" y="2233243"/>
                </a:lnTo>
                <a:cubicBezTo>
                  <a:pt x="5346506" y="2233243"/>
                  <a:pt x="5356045" y="2223702"/>
                  <a:pt x="5356045" y="2223702"/>
                </a:cubicBezTo>
                <a:close/>
                <a:moveTo>
                  <a:pt x="5260640" y="2223702"/>
                </a:moveTo>
                <a:cubicBezTo>
                  <a:pt x="5270183" y="2223702"/>
                  <a:pt x="5279725" y="2233243"/>
                  <a:pt x="5279725" y="2233243"/>
                </a:cubicBezTo>
                <a:cubicBezTo>
                  <a:pt x="5270183" y="2233243"/>
                  <a:pt x="5270183" y="2233243"/>
                  <a:pt x="5260640" y="2223702"/>
                </a:cubicBezTo>
                <a:close/>
                <a:moveTo>
                  <a:pt x="5371655" y="2220233"/>
                </a:moveTo>
                <a:lnTo>
                  <a:pt x="5370354" y="2222509"/>
                </a:lnTo>
                <a:cubicBezTo>
                  <a:pt x="5367969" y="2223702"/>
                  <a:pt x="5365585" y="2223702"/>
                  <a:pt x="5365585" y="2223702"/>
                </a:cubicBezTo>
                <a:close/>
                <a:moveTo>
                  <a:pt x="5394205" y="2214163"/>
                </a:moveTo>
                <a:cubicBezTo>
                  <a:pt x="5394205" y="2214163"/>
                  <a:pt x="5394205" y="2223702"/>
                  <a:pt x="5394205" y="2223702"/>
                </a:cubicBezTo>
                <a:cubicBezTo>
                  <a:pt x="5394205" y="2223702"/>
                  <a:pt x="5394205" y="2233243"/>
                  <a:pt x="5384666" y="2233243"/>
                </a:cubicBezTo>
                <a:cubicBezTo>
                  <a:pt x="5375124" y="2233243"/>
                  <a:pt x="5375124" y="2242784"/>
                  <a:pt x="5365585" y="2242784"/>
                </a:cubicBezTo>
                <a:lnTo>
                  <a:pt x="5360815" y="2242784"/>
                </a:lnTo>
                <a:cubicBezTo>
                  <a:pt x="5358430" y="2242784"/>
                  <a:pt x="5356045" y="2242784"/>
                  <a:pt x="5356045" y="2242784"/>
                </a:cubicBezTo>
                <a:lnTo>
                  <a:pt x="5350082" y="2242784"/>
                </a:lnTo>
                <a:lnTo>
                  <a:pt x="5336967" y="2242784"/>
                </a:lnTo>
                <a:cubicBezTo>
                  <a:pt x="5346506" y="2233243"/>
                  <a:pt x="5346506" y="2233243"/>
                  <a:pt x="5356045" y="2233243"/>
                </a:cubicBezTo>
                <a:cubicBezTo>
                  <a:pt x="5356045" y="2233243"/>
                  <a:pt x="5365585" y="2233243"/>
                  <a:pt x="5365585" y="2233243"/>
                </a:cubicBezTo>
                <a:cubicBezTo>
                  <a:pt x="5365585" y="2233243"/>
                  <a:pt x="5365585" y="2233243"/>
                  <a:pt x="5375124" y="2233243"/>
                </a:cubicBezTo>
                <a:cubicBezTo>
                  <a:pt x="5375124" y="2233243"/>
                  <a:pt x="5384666" y="2223702"/>
                  <a:pt x="5384666" y="2223702"/>
                </a:cubicBezTo>
                <a:cubicBezTo>
                  <a:pt x="5384666" y="2223702"/>
                  <a:pt x="5394205" y="2214163"/>
                  <a:pt x="5394205" y="2214163"/>
                </a:cubicBezTo>
                <a:close/>
                <a:moveTo>
                  <a:pt x="5375124" y="2214163"/>
                </a:moveTo>
                <a:cubicBezTo>
                  <a:pt x="5375124" y="2214163"/>
                  <a:pt x="5365585" y="2223702"/>
                  <a:pt x="5365585" y="2223702"/>
                </a:cubicBezTo>
                <a:cubicBezTo>
                  <a:pt x="5365585" y="2223702"/>
                  <a:pt x="5365585" y="2214163"/>
                  <a:pt x="5375124" y="2214163"/>
                </a:cubicBezTo>
                <a:close/>
                <a:moveTo>
                  <a:pt x="5375124" y="2214163"/>
                </a:moveTo>
                <a:cubicBezTo>
                  <a:pt x="5375124" y="2214163"/>
                  <a:pt x="5375124" y="2216547"/>
                  <a:pt x="5373930" y="2218932"/>
                </a:cubicBezTo>
                <a:lnTo>
                  <a:pt x="5371655" y="2220233"/>
                </a:lnTo>
                <a:close/>
                <a:moveTo>
                  <a:pt x="5203399" y="2214163"/>
                </a:moveTo>
                <a:cubicBezTo>
                  <a:pt x="5212941" y="2223702"/>
                  <a:pt x="5212941" y="2223702"/>
                  <a:pt x="5222483" y="2223702"/>
                </a:cubicBezTo>
                <a:cubicBezTo>
                  <a:pt x="5222483" y="2223702"/>
                  <a:pt x="5232023" y="2223702"/>
                  <a:pt x="5232023" y="2223702"/>
                </a:cubicBezTo>
                <a:cubicBezTo>
                  <a:pt x="5232023" y="2223702"/>
                  <a:pt x="5241562" y="2223702"/>
                  <a:pt x="5251101" y="2223702"/>
                </a:cubicBezTo>
                <a:cubicBezTo>
                  <a:pt x="5260640" y="2223702"/>
                  <a:pt x="5260640" y="2223702"/>
                  <a:pt x="5260640" y="2233243"/>
                </a:cubicBezTo>
                <a:cubicBezTo>
                  <a:pt x="5260640" y="2233243"/>
                  <a:pt x="5251101" y="2233243"/>
                  <a:pt x="5251101" y="2233243"/>
                </a:cubicBezTo>
                <a:cubicBezTo>
                  <a:pt x="5246331" y="2233243"/>
                  <a:pt x="5243947" y="2233243"/>
                  <a:pt x="5242756" y="2233243"/>
                </a:cubicBezTo>
                <a:cubicBezTo>
                  <a:pt x="5241562" y="2233243"/>
                  <a:pt x="5241562" y="2233243"/>
                  <a:pt x="5241562" y="2233243"/>
                </a:cubicBezTo>
                <a:cubicBezTo>
                  <a:pt x="5241562" y="2233243"/>
                  <a:pt x="5239177" y="2233243"/>
                  <a:pt x="5236792" y="2233243"/>
                </a:cubicBezTo>
                <a:cubicBezTo>
                  <a:pt x="5234408" y="2233243"/>
                  <a:pt x="5232023" y="2233243"/>
                  <a:pt x="5232023" y="2233243"/>
                </a:cubicBezTo>
                <a:cubicBezTo>
                  <a:pt x="5222483" y="2233243"/>
                  <a:pt x="5212941" y="2233243"/>
                  <a:pt x="5212941" y="2223702"/>
                </a:cubicBezTo>
                <a:cubicBezTo>
                  <a:pt x="5212941" y="2223702"/>
                  <a:pt x="5203399" y="2223702"/>
                  <a:pt x="5203399" y="2214163"/>
                </a:cubicBezTo>
                <a:close/>
                <a:moveTo>
                  <a:pt x="10278823" y="2185542"/>
                </a:moveTo>
                <a:cubicBezTo>
                  <a:pt x="10278823" y="2185542"/>
                  <a:pt x="10259745" y="2195083"/>
                  <a:pt x="10250206" y="2195083"/>
                </a:cubicBezTo>
                <a:cubicBezTo>
                  <a:pt x="10259745" y="2195083"/>
                  <a:pt x="10269284" y="2185542"/>
                  <a:pt x="10278823" y="2185542"/>
                </a:cubicBezTo>
                <a:close/>
                <a:moveTo>
                  <a:pt x="10269284" y="2185542"/>
                </a:moveTo>
                <a:lnTo>
                  <a:pt x="10256075" y="2189947"/>
                </a:lnTo>
                <a:lnTo>
                  <a:pt x="10259745" y="2186734"/>
                </a:lnTo>
                <a:cubicBezTo>
                  <a:pt x="10262130" y="2185542"/>
                  <a:pt x="10264515" y="2185542"/>
                  <a:pt x="10269284" y="2185542"/>
                </a:cubicBezTo>
                <a:close/>
                <a:moveTo>
                  <a:pt x="7870789" y="2158687"/>
                </a:moveTo>
                <a:lnTo>
                  <a:pt x="7884218" y="2162883"/>
                </a:lnTo>
                <a:cubicBezTo>
                  <a:pt x="7891373" y="2166462"/>
                  <a:pt x="7898530" y="2171231"/>
                  <a:pt x="7903300" y="2176001"/>
                </a:cubicBezTo>
                <a:cubicBezTo>
                  <a:pt x="7893758" y="2176001"/>
                  <a:pt x="7893758" y="2176001"/>
                  <a:pt x="7884215" y="2166460"/>
                </a:cubicBezTo>
                <a:cubicBezTo>
                  <a:pt x="7879446" y="2166460"/>
                  <a:pt x="7877061" y="2166460"/>
                  <a:pt x="7874676" y="2165268"/>
                </a:cubicBezTo>
                <a:lnTo>
                  <a:pt x="7873615" y="2164341"/>
                </a:lnTo>
                <a:close/>
                <a:moveTo>
                  <a:pt x="7865137" y="2156921"/>
                </a:moveTo>
                <a:lnTo>
                  <a:pt x="7873615" y="2164341"/>
                </a:lnTo>
                <a:lnTo>
                  <a:pt x="7874676" y="2166460"/>
                </a:lnTo>
                <a:cubicBezTo>
                  <a:pt x="7865137" y="2166460"/>
                  <a:pt x="7865137" y="2166460"/>
                  <a:pt x="7865137" y="2156921"/>
                </a:cubicBezTo>
                <a:close/>
                <a:moveTo>
                  <a:pt x="7893758" y="2147380"/>
                </a:moveTo>
                <a:cubicBezTo>
                  <a:pt x="7903300" y="2147380"/>
                  <a:pt x="7903300" y="2156921"/>
                  <a:pt x="7912840" y="2166460"/>
                </a:cubicBezTo>
                <a:cubicBezTo>
                  <a:pt x="7903300" y="2166460"/>
                  <a:pt x="7903300" y="2156921"/>
                  <a:pt x="7893758" y="2147380"/>
                </a:cubicBezTo>
                <a:close/>
                <a:moveTo>
                  <a:pt x="7855598" y="2147380"/>
                </a:moveTo>
                <a:lnTo>
                  <a:pt x="7867044" y="2151197"/>
                </a:lnTo>
                <a:lnTo>
                  <a:pt x="7869906" y="2156921"/>
                </a:lnTo>
                <a:lnTo>
                  <a:pt x="7870789" y="2158687"/>
                </a:lnTo>
                <a:lnTo>
                  <a:pt x="7865137" y="2156921"/>
                </a:lnTo>
                <a:lnTo>
                  <a:pt x="7859686" y="2153806"/>
                </a:lnTo>
                <a:close/>
                <a:moveTo>
                  <a:pt x="7884215" y="2109220"/>
                </a:moveTo>
                <a:cubicBezTo>
                  <a:pt x="7879446" y="2109220"/>
                  <a:pt x="7872291" y="2111605"/>
                  <a:pt x="7865137" y="2113989"/>
                </a:cubicBezTo>
                <a:lnTo>
                  <a:pt x="7862752" y="2114587"/>
                </a:lnTo>
                <a:lnTo>
                  <a:pt x="7869906" y="2110413"/>
                </a:lnTo>
                <a:cubicBezTo>
                  <a:pt x="7874676" y="2109220"/>
                  <a:pt x="7879446" y="2109220"/>
                  <a:pt x="7884215" y="2109220"/>
                </a:cubicBezTo>
                <a:close/>
                <a:moveTo>
                  <a:pt x="10164340" y="2071058"/>
                </a:moveTo>
                <a:cubicBezTo>
                  <a:pt x="10164340" y="2071058"/>
                  <a:pt x="10164340" y="2080599"/>
                  <a:pt x="10154801" y="2080599"/>
                </a:cubicBezTo>
                <a:close/>
                <a:moveTo>
                  <a:pt x="5146160" y="2071058"/>
                </a:moveTo>
                <a:cubicBezTo>
                  <a:pt x="5155699" y="2080599"/>
                  <a:pt x="5155699" y="2080599"/>
                  <a:pt x="5165242" y="2080599"/>
                </a:cubicBezTo>
                <a:cubicBezTo>
                  <a:pt x="5155699" y="2080599"/>
                  <a:pt x="5155699" y="2080599"/>
                  <a:pt x="5155699" y="2080599"/>
                </a:cubicBezTo>
                <a:cubicBezTo>
                  <a:pt x="5155699" y="2080599"/>
                  <a:pt x="5146160" y="2071058"/>
                  <a:pt x="5146160" y="2071058"/>
                </a:cubicBezTo>
                <a:close/>
                <a:moveTo>
                  <a:pt x="10227980" y="2057476"/>
                </a:moveTo>
                <a:lnTo>
                  <a:pt x="10226351" y="2060325"/>
                </a:lnTo>
                <a:cubicBezTo>
                  <a:pt x="10223966" y="2061517"/>
                  <a:pt x="10221582" y="2061517"/>
                  <a:pt x="10221582" y="2061517"/>
                </a:cubicBezTo>
                <a:close/>
                <a:moveTo>
                  <a:pt x="5136618" y="2051978"/>
                </a:moveTo>
                <a:cubicBezTo>
                  <a:pt x="5146160" y="2051978"/>
                  <a:pt x="5146160" y="2051978"/>
                  <a:pt x="5146160" y="2051978"/>
                </a:cubicBezTo>
                <a:cubicBezTo>
                  <a:pt x="5146160" y="2051978"/>
                  <a:pt x="5155699" y="2061517"/>
                  <a:pt x="5155699" y="2061517"/>
                </a:cubicBezTo>
                <a:cubicBezTo>
                  <a:pt x="5155699" y="2061517"/>
                  <a:pt x="5165242" y="2071058"/>
                  <a:pt x="5165242" y="2071058"/>
                </a:cubicBezTo>
                <a:cubicBezTo>
                  <a:pt x="5165242" y="2080599"/>
                  <a:pt x="5174781" y="2080599"/>
                  <a:pt x="5174781" y="2080599"/>
                </a:cubicBezTo>
                <a:lnTo>
                  <a:pt x="5170011" y="2080599"/>
                </a:lnTo>
                <a:cubicBezTo>
                  <a:pt x="5167626" y="2080599"/>
                  <a:pt x="5165242" y="2080599"/>
                  <a:pt x="5165242" y="2080599"/>
                </a:cubicBezTo>
                <a:cubicBezTo>
                  <a:pt x="5165242" y="2071058"/>
                  <a:pt x="5155699" y="2071058"/>
                  <a:pt x="5155699" y="2071058"/>
                </a:cubicBezTo>
                <a:cubicBezTo>
                  <a:pt x="5155699" y="2071058"/>
                  <a:pt x="5146160" y="2061517"/>
                  <a:pt x="5146160" y="2061517"/>
                </a:cubicBezTo>
                <a:cubicBezTo>
                  <a:pt x="5146160" y="2061517"/>
                  <a:pt x="5136618" y="2051978"/>
                  <a:pt x="5136618" y="2051978"/>
                </a:cubicBezTo>
                <a:close/>
                <a:moveTo>
                  <a:pt x="1081995" y="2051970"/>
                </a:moveTo>
                <a:lnTo>
                  <a:pt x="1082011" y="2051986"/>
                </a:lnTo>
                <a:lnTo>
                  <a:pt x="1082003" y="2051978"/>
                </a:lnTo>
                <a:close/>
                <a:moveTo>
                  <a:pt x="5128269" y="2043630"/>
                </a:moveTo>
                <a:cubicBezTo>
                  <a:pt x="5129463" y="2044822"/>
                  <a:pt x="5131848" y="2047209"/>
                  <a:pt x="5136618" y="2051978"/>
                </a:cubicBezTo>
                <a:cubicBezTo>
                  <a:pt x="5136618" y="2051978"/>
                  <a:pt x="5134233" y="2049593"/>
                  <a:pt x="5131848" y="2047209"/>
                </a:cubicBezTo>
                <a:close/>
                <a:moveTo>
                  <a:pt x="5155699" y="2042437"/>
                </a:moveTo>
                <a:cubicBezTo>
                  <a:pt x="5165242" y="2042437"/>
                  <a:pt x="5165242" y="2051978"/>
                  <a:pt x="5174781" y="2051978"/>
                </a:cubicBezTo>
                <a:lnTo>
                  <a:pt x="5163120" y="2050919"/>
                </a:lnTo>
                <a:lnTo>
                  <a:pt x="5161001" y="2049858"/>
                </a:lnTo>
                <a:close/>
                <a:moveTo>
                  <a:pt x="5146160" y="2042437"/>
                </a:moveTo>
                <a:cubicBezTo>
                  <a:pt x="5150930" y="2042437"/>
                  <a:pt x="5153314" y="2044822"/>
                  <a:pt x="5155699" y="2047209"/>
                </a:cubicBezTo>
                <a:lnTo>
                  <a:pt x="5161001" y="2049858"/>
                </a:lnTo>
                <a:lnTo>
                  <a:pt x="5161663" y="2050786"/>
                </a:lnTo>
                <a:lnTo>
                  <a:pt x="5163120" y="2050919"/>
                </a:lnTo>
                <a:lnTo>
                  <a:pt x="5165242" y="2051978"/>
                </a:lnTo>
                <a:cubicBezTo>
                  <a:pt x="5155699" y="2051978"/>
                  <a:pt x="5155699" y="2051978"/>
                  <a:pt x="5146160" y="2042437"/>
                </a:cubicBezTo>
                <a:close/>
                <a:moveTo>
                  <a:pt x="1070657" y="2039600"/>
                </a:moveTo>
                <a:lnTo>
                  <a:pt x="1081995" y="2051970"/>
                </a:lnTo>
                <a:lnTo>
                  <a:pt x="1072462" y="2042437"/>
                </a:lnTo>
                <a:close/>
                <a:moveTo>
                  <a:pt x="1067858" y="2035200"/>
                </a:moveTo>
                <a:lnTo>
                  <a:pt x="1070657" y="2039600"/>
                </a:lnTo>
                <a:lnTo>
                  <a:pt x="1068885" y="2037668"/>
                </a:lnTo>
                <a:close/>
                <a:moveTo>
                  <a:pt x="10088549" y="2032368"/>
                </a:moveTo>
                <a:lnTo>
                  <a:pt x="10101027" y="2032723"/>
                </a:lnTo>
                <a:lnTo>
                  <a:pt x="10097559" y="2032896"/>
                </a:lnTo>
                <a:close/>
                <a:moveTo>
                  <a:pt x="10112075" y="2032171"/>
                </a:moveTo>
                <a:lnTo>
                  <a:pt x="10107098" y="2032896"/>
                </a:lnTo>
                <a:lnTo>
                  <a:pt x="10101027" y="2032723"/>
                </a:lnTo>
                <a:close/>
                <a:moveTo>
                  <a:pt x="10125794" y="2030171"/>
                </a:moveTo>
                <a:lnTo>
                  <a:pt x="10121410" y="2031704"/>
                </a:lnTo>
                <a:lnTo>
                  <a:pt x="10112075" y="2032171"/>
                </a:lnTo>
                <a:close/>
                <a:moveTo>
                  <a:pt x="7366317" y="2030171"/>
                </a:moveTo>
                <a:lnTo>
                  <a:pt x="7371162" y="2032896"/>
                </a:lnTo>
                <a:lnTo>
                  <a:pt x="7369043" y="2032896"/>
                </a:lnTo>
                <a:close/>
                <a:moveTo>
                  <a:pt x="1062923" y="2023357"/>
                </a:moveTo>
                <a:lnTo>
                  <a:pt x="1067858" y="2035200"/>
                </a:lnTo>
                <a:lnTo>
                  <a:pt x="1064116" y="2029319"/>
                </a:lnTo>
                <a:cubicBezTo>
                  <a:pt x="1062923" y="2025742"/>
                  <a:pt x="1062923" y="2023357"/>
                  <a:pt x="1062923" y="2023357"/>
                </a:cubicBezTo>
                <a:close/>
                <a:moveTo>
                  <a:pt x="7321344" y="2013818"/>
                </a:moveTo>
                <a:lnTo>
                  <a:pt x="7330883" y="2023357"/>
                </a:lnTo>
                <a:cubicBezTo>
                  <a:pt x="7326113" y="2023357"/>
                  <a:pt x="7323728" y="2020972"/>
                  <a:pt x="7322538" y="2018588"/>
                </a:cubicBezTo>
                <a:close/>
                <a:moveTo>
                  <a:pt x="7797110" y="2004276"/>
                </a:moveTo>
                <a:lnTo>
                  <a:pt x="7798356" y="2004276"/>
                </a:lnTo>
                <a:cubicBezTo>
                  <a:pt x="7798356" y="2013817"/>
                  <a:pt x="7807895" y="2013817"/>
                  <a:pt x="7807895" y="2023357"/>
                </a:cubicBezTo>
                <a:close/>
                <a:moveTo>
                  <a:pt x="10221582" y="1994737"/>
                </a:moveTo>
                <a:cubicBezTo>
                  <a:pt x="10202503" y="2009047"/>
                  <a:pt x="10183425" y="2018588"/>
                  <a:pt x="10164343" y="2024550"/>
                </a:cubicBezTo>
                <a:lnTo>
                  <a:pt x="10125794" y="2030171"/>
                </a:lnTo>
                <a:lnTo>
                  <a:pt x="10145261" y="2023357"/>
                </a:lnTo>
                <a:cubicBezTo>
                  <a:pt x="10173882" y="2013817"/>
                  <a:pt x="10202503" y="2004276"/>
                  <a:pt x="10221582" y="1994737"/>
                </a:cubicBezTo>
                <a:close/>
                <a:moveTo>
                  <a:pt x="7416742" y="1994737"/>
                </a:moveTo>
                <a:cubicBezTo>
                  <a:pt x="7416742" y="1994737"/>
                  <a:pt x="7426285" y="2004276"/>
                  <a:pt x="7435827" y="2004276"/>
                </a:cubicBezTo>
                <a:cubicBezTo>
                  <a:pt x="7426285" y="2004276"/>
                  <a:pt x="7426285" y="2004276"/>
                  <a:pt x="7416742" y="1994737"/>
                </a:cubicBezTo>
                <a:close/>
                <a:moveTo>
                  <a:pt x="7330883" y="1994737"/>
                </a:moveTo>
                <a:cubicBezTo>
                  <a:pt x="7340422" y="2004276"/>
                  <a:pt x="7349961" y="2013817"/>
                  <a:pt x="7359500" y="2023357"/>
                </a:cubicBezTo>
                <a:cubicBezTo>
                  <a:pt x="7359500" y="2023357"/>
                  <a:pt x="7361885" y="2025742"/>
                  <a:pt x="7364270" y="2028127"/>
                </a:cubicBezTo>
                <a:lnTo>
                  <a:pt x="7366317" y="2030171"/>
                </a:lnTo>
                <a:lnTo>
                  <a:pt x="7349961" y="2020972"/>
                </a:lnTo>
                <a:cubicBezTo>
                  <a:pt x="7342807" y="2016203"/>
                  <a:pt x="7340422" y="2013817"/>
                  <a:pt x="7340422" y="2013817"/>
                </a:cubicBezTo>
                <a:cubicBezTo>
                  <a:pt x="7330883" y="2004276"/>
                  <a:pt x="7330883" y="2004276"/>
                  <a:pt x="7330883" y="1994737"/>
                </a:cubicBezTo>
                <a:close/>
                <a:moveTo>
                  <a:pt x="5138353" y="1993870"/>
                </a:moveTo>
                <a:lnTo>
                  <a:pt x="5155699" y="1994737"/>
                </a:lnTo>
                <a:lnTo>
                  <a:pt x="5146160" y="1994737"/>
                </a:lnTo>
                <a:lnTo>
                  <a:pt x="5144966" y="1994737"/>
                </a:lnTo>
                <a:cubicBezTo>
                  <a:pt x="5143776" y="1994737"/>
                  <a:pt x="5141387" y="1994737"/>
                  <a:pt x="5136618" y="1994737"/>
                </a:cubicBezTo>
                <a:cubicBezTo>
                  <a:pt x="5136618" y="1994737"/>
                  <a:pt x="5134233" y="1994737"/>
                  <a:pt x="5131848" y="1994737"/>
                </a:cubicBezTo>
                <a:cubicBezTo>
                  <a:pt x="5129463" y="1994737"/>
                  <a:pt x="5127078" y="1994737"/>
                  <a:pt x="5127078" y="1994737"/>
                </a:cubicBezTo>
                <a:close/>
                <a:moveTo>
                  <a:pt x="7791996" y="1989172"/>
                </a:moveTo>
                <a:lnTo>
                  <a:pt x="7793586" y="1991159"/>
                </a:lnTo>
                <a:cubicBezTo>
                  <a:pt x="7795971" y="1994737"/>
                  <a:pt x="7798356" y="1999506"/>
                  <a:pt x="7798356" y="2004276"/>
                </a:cubicBezTo>
                <a:close/>
                <a:moveTo>
                  <a:pt x="7784634" y="1988989"/>
                </a:moveTo>
                <a:lnTo>
                  <a:pt x="7792392" y="1995929"/>
                </a:lnTo>
                <a:lnTo>
                  <a:pt x="7797110" y="2004276"/>
                </a:lnTo>
                <a:lnTo>
                  <a:pt x="7794888" y="2004276"/>
                </a:lnTo>
                <a:lnTo>
                  <a:pt x="7793586" y="2000698"/>
                </a:lnTo>
                <a:cubicBezTo>
                  <a:pt x="7791202" y="1997121"/>
                  <a:pt x="7788816" y="1994737"/>
                  <a:pt x="7788816" y="1994737"/>
                </a:cubicBezTo>
                <a:close/>
                <a:moveTo>
                  <a:pt x="7807895" y="1985196"/>
                </a:moveTo>
                <a:cubicBezTo>
                  <a:pt x="7807895" y="1985196"/>
                  <a:pt x="7817434" y="2004276"/>
                  <a:pt x="7817434" y="2013817"/>
                </a:cubicBezTo>
                <a:lnTo>
                  <a:pt x="7817434" y="2023357"/>
                </a:lnTo>
                <a:lnTo>
                  <a:pt x="7817434" y="2032896"/>
                </a:lnTo>
                <a:lnTo>
                  <a:pt x="7817006" y="2032163"/>
                </a:lnTo>
                <a:lnTo>
                  <a:pt x="7816240" y="2013817"/>
                </a:lnTo>
                <a:cubicBezTo>
                  <a:pt x="7815050" y="2004277"/>
                  <a:pt x="7812664" y="1994737"/>
                  <a:pt x="7807895" y="1985196"/>
                </a:cubicBezTo>
                <a:close/>
                <a:moveTo>
                  <a:pt x="7722032" y="1985196"/>
                </a:moveTo>
                <a:cubicBezTo>
                  <a:pt x="7722032" y="1985196"/>
                  <a:pt x="7731575" y="1985196"/>
                  <a:pt x="7731575" y="1994737"/>
                </a:cubicBezTo>
                <a:cubicBezTo>
                  <a:pt x="7731575" y="1994737"/>
                  <a:pt x="7722032" y="1985196"/>
                  <a:pt x="7722032" y="1985196"/>
                </a:cubicBezTo>
                <a:close/>
                <a:moveTo>
                  <a:pt x="7778362" y="1981047"/>
                </a:moveTo>
                <a:lnTo>
                  <a:pt x="7779274" y="1981618"/>
                </a:lnTo>
                <a:lnTo>
                  <a:pt x="7784634" y="1988989"/>
                </a:lnTo>
                <a:lnTo>
                  <a:pt x="7780114" y="1984946"/>
                </a:lnTo>
                <a:close/>
                <a:moveTo>
                  <a:pt x="7445366" y="1975655"/>
                </a:moveTo>
                <a:cubicBezTo>
                  <a:pt x="7445366" y="1975655"/>
                  <a:pt x="7454906" y="1975655"/>
                  <a:pt x="7454906" y="1985196"/>
                </a:cubicBezTo>
                <a:cubicBezTo>
                  <a:pt x="7454906" y="1985196"/>
                  <a:pt x="7454906" y="1985196"/>
                  <a:pt x="7445366" y="1975655"/>
                </a:cubicBezTo>
                <a:close/>
                <a:moveTo>
                  <a:pt x="7760192" y="1947034"/>
                </a:moveTo>
                <a:cubicBezTo>
                  <a:pt x="7760192" y="1947034"/>
                  <a:pt x="7769732" y="1947034"/>
                  <a:pt x="7769732" y="1956575"/>
                </a:cubicBezTo>
                <a:cubicBezTo>
                  <a:pt x="7769732" y="1956575"/>
                  <a:pt x="7779274" y="1966115"/>
                  <a:pt x="7779274" y="1966115"/>
                </a:cubicBezTo>
                <a:cubicBezTo>
                  <a:pt x="7784044" y="1970885"/>
                  <a:pt x="7786432" y="1975656"/>
                  <a:pt x="7788816" y="1981618"/>
                </a:cubicBezTo>
                <a:lnTo>
                  <a:pt x="7791996" y="1989172"/>
                </a:lnTo>
                <a:lnTo>
                  <a:pt x="7788816" y="1985196"/>
                </a:lnTo>
                <a:cubicBezTo>
                  <a:pt x="7779274" y="1975655"/>
                  <a:pt x="7769732" y="1966115"/>
                  <a:pt x="7769732" y="1966115"/>
                </a:cubicBezTo>
                <a:cubicBezTo>
                  <a:pt x="7769732" y="1956575"/>
                  <a:pt x="7760192" y="1956575"/>
                  <a:pt x="7760192" y="1947034"/>
                </a:cubicBezTo>
                <a:close/>
                <a:moveTo>
                  <a:pt x="7731575" y="1947034"/>
                </a:moveTo>
                <a:cubicBezTo>
                  <a:pt x="7741114" y="1947034"/>
                  <a:pt x="7741114" y="1956575"/>
                  <a:pt x="7741114" y="1956575"/>
                </a:cubicBezTo>
                <a:cubicBezTo>
                  <a:pt x="7741114" y="1956575"/>
                  <a:pt x="7731575" y="1947034"/>
                  <a:pt x="7731575" y="1947034"/>
                </a:cubicBezTo>
                <a:close/>
                <a:moveTo>
                  <a:pt x="5165242" y="1947034"/>
                </a:moveTo>
                <a:cubicBezTo>
                  <a:pt x="5174781" y="1947034"/>
                  <a:pt x="5174781" y="1947034"/>
                  <a:pt x="5184320" y="1956575"/>
                </a:cubicBezTo>
                <a:cubicBezTo>
                  <a:pt x="5174781" y="1956575"/>
                  <a:pt x="5174781" y="1956575"/>
                  <a:pt x="5174781" y="1956575"/>
                </a:cubicBezTo>
                <a:cubicBezTo>
                  <a:pt x="5174781" y="1956575"/>
                  <a:pt x="5165242" y="1956575"/>
                  <a:pt x="5165242" y="1947034"/>
                </a:cubicBezTo>
                <a:close/>
                <a:moveTo>
                  <a:pt x="7731575" y="1937495"/>
                </a:moveTo>
                <a:cubicBezTo>
                  <a:pt x="7741114" y="1947034"/>
                  <a:pt x="7741114" y="1947034"/>
                  <a:pt x="7750654" y="1956575"/>
                </a:cubicBezTo>
                <a:cubicBezTo>
                  <a:pt x="7741114" y="1947034"/>
                  <a:pt x="7731575" y="1937495"/>
                  <a:pt x="7731575" y="1937495"/>
                </a:cubicBezTo>
                <a:close/>
                <a:moveTo>
                  <a:pt x="7722032" y="1937495"/>
                </a:moveTo>
                <a:cubicBezTo>
                  <a:pt x="7722032" y="1937495"/>
                  <a:pt x="7724417" y="1939879"/>
                  <a:pt x="7726802" y="1943457"/>
                </a:cubicBezTo>
                <a:lnTo>
                  <a:pt x="7727237" y="1944651"/>
                </a:lnTo>
                <a:close/>
                <a:moveTo>
                  <a:pt x="7559850" y="1937495"/>
                </a:moveTo>
                <a:cubicBezTo>
                  <a:pt x="7569389" y="1947034"/>
                  <a:pt x="7569389" y="1947034"/>
                  <a:pt x="7569389" y="1947034"/>
                </a:cubicBezTo>
                <a:cubicBezTo>
                  <a:pt x="7559850" y="1947034"/>
                  <a:pt x="7559850" y="1937495"/>
                  <a:pt x="7559850" y="1937495"/>
                </a:cubicBezTo>
                <a:close/>
                <a:moveTo>
                  <a:pt x="7571774" y="1929317"/>
                </a:moveTo>
                <a:lnTo>
                  <a:pt x="7577734" y="1932725"/>
                </a:lnTo>
                <a:cubicBezTo>
                  <a:pt x="7578928" y="1935110"/>
                  <a:pt x="7578928" y="1937495"/>
                  <a:pt x="7578928" y="1937495"/>
                </a:cubicBezTo>
                <a:close/>
                <a:moveTo>
                  <a:pt x="7552692" y="1929317"/>
                </a:moveTo>
                <a:lnTo>
                  <a:pt x="7558656" y="1932725"/>
                </a:lnTo>
                <a:cubicBezTo>
                  <a:pt x="7559850" y="1935110"/>
                  <a:pt x="7559850" y="1937495"/>
                  <a:pt x="7559850" y="1937495"/>
                </a:cubicBezTo>
                <a:close/>
                <a:moveTo>
                  <a:pt x="7569389" y="1918415"/>
                </a:moveTo>
                <a:cubicBezTo>
                  <a:pt x="7569389" y="1923184"/>
                  <a:pt x="7569389" y="1925569"/>
                  <a:pt x="7570580" y="1927954"/>
                </a:cubicBezTo>
                <a:lnTo>
                  <a:pt x="7571774" y="1929317"/>
                </a:lnTo>
                <a:lnTo>
                  <a:pt x="7569389" y="1927954"/>
                </a:lnTo>
                <a:cubicBezTo>
                  <a:pt x="7569389" y="1927954"/>
                  <a:pt x="7569389" y="1918415"/>
                  <a:pt x="7569389" y="1918415"/>
                </a:cubicBezTo>
                <a:close/>
                <a:moveTo>
                  <a:pt x="7550307" y="1918415"/>
                </a:moveTo>
                <a:cubicBezTo>
                  <a:pt x="7550307" y="1923184"/>
                  <a:pt x="7550307" y="1925569"/>
                  <a:pt x="7551501" y="1927954"/>
                </a:cubicBezTo>
                <a:lnTo>
                  <a:pt x="7552692" y="1929317"/>
                </a:lnTo>
                <a:lnTo>
                  <a:pt x="7550307" y="1927954"/>
                </a:lnTo>
                <a:cubicBezTo>
                  <a:pt x="7550307" y="1927954"/>
                  <a:pt x="7550307" y="1918415"/>
                  <a:pt x="7550307" y="1918415"/>
                </a:cubicBezTo>
                <a:close/>
                <a:moveTo>
                  <a:pt x="7674333" y="1908874"/>
                </a:moveTo>
                <a:cubicBezTo>
                  <a:pt x="7683872" y="1908874"/>
                  <a:pt x="7683872" y="1918415"/>
                  <a:pt x="7683872" y="1918415"/>
                </a:cubicBezTo>
                <a:cubicBezTo>
                  <a:pt x="7683872" y="1918415"/>
                  <a:pt x="7674333" y="1918415"/>
                  <a:pt x="7674333" y="1908874"/>
                </a:cubicBezTo>
                <a:close/>
                <a:moveTo>
                  <a:pt x="5146160" y="1908874"/>
                </a:moveTo>
                <a:cubicBezTo>
                  <a:pt x="5146160" y="1918415"/>
                  <a:pt x="5136618" y="1918415"/>
                  <a:pt x="5136618" y="1918415"/>
                </a:cubicBezTo>
                <a:cubicBezTo>
                  <a:pt x="5136618" y="1918415"/>
                  <a:pt x="5146160" y="1908874"/>
                  <a:pt x="5146160" y="1908874"/>
                </a:cubicBezTo>
                <a:close/>
                <a:moveTo>
                  <a:pt x="5031504" y="1905467"/>
                </a:moveTo>
                <a:lnTo>
                  <a:pt x="5018558" y="1913645"/>
                </a:lnTo>
                <a:lnTo>
                  <a:pt x="5013390" y="1918415"/>
                </a:lnTo>
                <a:lnTo>
                  <a:pt x="5012595" y="1918415"/>
                </a:lnTo>
                <a:lnTo>
                  <a:pt x="5004250" y="1918415"/>
                </a:lnTo>
                <a:cubicBezTo>
                  <a:pt x="5003056" y="1918415"/>
                  <a:pt x="5003056" y="1918415"/>
                  <a:pt x="5003056" y="1918415"/>
                </a:cubicBezTo>
                <a:cubicBezTo>
                  <a:pt x="5012595" y="1918415"/>
                  <a:pt x="5022135" y="1908874"/>
                  <a:pt x="5022135" y="1908874"/>
                </a:cubicBezTo>
                <a:close/>
                <a:moveTo>
                  <a:pt x="7664790" y="1899333"/>
                </a:moveTo>
                <a:cubicBezTo>
                  <a:pt x="7664790" y="1908874"/>
                  <a:pt x="7674333" y="1908874"/>
                  <a:pt x="7674333" y="1908874"/>
                </a:cubicBezTo>
                <a:cubicBezTo>
                  <a:pt x="7674333" y="1908874"/>
                  <a:pt x="7674333" y="1908874"/>
                  <a:pt x="7674333" y="1918415"/>
                </a:cubicBezTo>
                <a:cubicBezTo>
                  <a:pt x="7674333" y="1908874"/>
                  <a:pt x="7664790" y="1908874"/>
                  <a:pt x="7664790" y="1899333"/>
                </a:cubicBezTo>
                <a:close/>
                <a:moveTo>
                  <a:pt x="7636170" y="1899333"/>
                </a:moveTo>
                <a:lnTo>
                  <a:pt x="7643324" y="1907511"/>
                </a:lnTo>
                <a:lnTo>
                  <a:pt x="7637364" y="1904104"/>
                </a:lnTo>
                <a:cubicBezTo>
                  <a:pt x="7636170" y="1901719"/>
                  <a:pt x="7636170" y="1899333"/>
                  <a:pt x="7636170" y="1899333"/>
                </a:cubicBezTo>
                <a:close/>
                <a:moveTo>
                  <a:pt x="7607549" y="1899333"/>
                </a:moveTo>
                <a:cubicBezTo>
                  <a:pt x="7617092" y="1899333"/>
                  <a:pt x="7617092" y="1908874"/>
                  <a:pt x="7626630" y="1908874"/>
                </a:cubicBezTo>
                <a:cubicBezTo>
                  <a:pt x="7617092" y="1908874"/>
                  <a:pt x="7607549" y="1899333"/>
                  <a:pt x="7607549" y="1899333"/>
                </a:cubicBezTo>
                <a:close/>
                <a:moveTo>
                  <a:pt x="5041216" y="1899333"/>
                </a:moveTo>
                <a:cubicBezTo>
                  <a:pt x="5041216" y="1899333"/>
                  <a:pt x="5038831" y="1901719"/>
                  <a:pt x="5035253" y="1904104"/>
                </a:cubicBezTo>
                <a:lnTo>
                  <a:pt x="5031504" y="1905467"/>
                </a:lnTo>
                <a:close/>
                <a:moveTo>
                  <a:pt x="4993517" y="1889794"/>
                </a:moveTo>
                <a:cubicBezTo>
                  <a:pt x="4993517" y="1899333"/>
                  <a:pt x="4983974" y="1899333"/>
                  <a:pt x="4983974" y="1908874"/>
                </a:cubicBezTo>
                <a:cubicBezTo>
                  <a:pt x="4983974" y="1899333"/>
                  <a:pt x="4993517" y="1889794"/>
                  <a:pt x="4993517" y="1889794"/>
                </a:cubicBezTo>
                <a:close/>
                <a:moveTo>
                  <a:pt x="4983974" y="1880253"/>
                </a:moveTo>
                <a:lnTo>
                  <a:pt x="4983974" y="1885821"/>
                </a:lnTo>
                <a:lnTo>
                  <a:pt x="4980045" y="1892039"/>
                </a:lnTo>
                <a:close/>
                <a:moveTo>
                  <a:pt x="10078481" y="1870712"/>
                </a:moveTo>
                <a:lnTo>
                  <a:pt x="10088020" y="1870712"/>
                </a:lnTo>
                <a:lnTo>
                  <a:pt x="10078098" y="1873765"/>
                </a:lnTo>
                <a:close/>
                <a:moveTo>
                  <a:pt x="4993517" y="1870712"/>
                </a:moveTo>
                <a:cubicBezTo>
                  <a:pt x="4993517" y="1880253"/>
                  <a:pt x="4983974" y="1880253"/>
                  <a:pt x="4983974" y="1889794"/>
                </a:cubicBezTo>
                <a:cubicBezTo>
                  <a:pt x="4983974" y="1889794"/>
                  <a:pt x="4983974" y="1889794"/>
                  <a:pt x="4983974" y="1888601"/>
                </a:cubicBezTo>
                <a:lnTo>
                  <a:pt x="4983974" y="1885821"/>
                </a:lnTo>
                <a:close/>
                <a:moveTo>
                  <a:pt x="1272809" y="1756228"/>
                </a:moveTo>
                <a:cubicBezTo>
                  <a:pt x="1263269" y="1765769"/>
                  <a:pt x="1263269" y="1775310"/>
                  <a:pt x="1263269" y="1775310"/>
                </a:cubicBezTo>
                <a:cubicBezTo>
                  <a:pt x="1253728" y="1784849"/>
                  <a:pt x="1253728" y="1784849"/>
                  <a:pt x="1253728" y="1784849"/>
                </a:cubicBezTo>
                <a:cubicBezTo>
                  <a:pt x="1253728" y="1784849"/>
                  <a:pt x="1253728" y="1784849"/>
                  <a:pt x="1253728" y="1775310"/>
                </a:cubicBezTo>
                <a:cubicBezTo>
                  <a:pt x="1253728" y="1775310"/>
                  <a:pt x="1253728" y="1765769"/>
                  <a:pt x="1263269" y="1765769"/>
                </a:cubicBezTo>
                <a:cubicBezTo>
                  <a:pt x="1263269" y="1765769"/>
                  <a:pt x="1263269" y="1765769"/>
                  <a:pt x="1272809" y="1756228"/>
                </a:cubicBezTo>
                <a:close/>
                <a:moveTo>
                  <a:pt x="1711661" y="1746689"/>
                </a:moveTo>
                <a:lnTo>
                  <a:pt x="1709941" y="1749095"/>
                </a:lnTo>
                <a:lnTo>
                  <a:pt x="1704876" y="1747538"/>
                </a:lnTo>
                <a:close/>
                <a:moveTo>
                  <a:pt x="1713024" y="1744304"/>
                </a:moveTo>
                <a:lnTo>
                  <a:pt x="1711661" y="1746689"/>
                </a:lnTo>
                <a:cubicBezTo>
                  <a:pt x="1711661" y="1746689"/>
                  <a:pt x="1711661" y="1746689"/>
                  <a:pt x="1702122" y="1746689"/>
                </a:cubicBezTo>
                <a:cubicBezTo>
                  <a:pt x="1706891" y="1746689"/>
                  <a:pt x="1709276" y="1746689"/>
                  <a:pt x="1711661" y="1745497"/>
                </a:cubicBezTo>
                <a:close/>
                <a:moveTo>
                  <a:pt x="1717735" y="1743221"/>
                </a:moveTo>
                <a:lnTo>
                  <a:pt x="1716434" y="1745497"/>
                </a:lnTo>
                <a:cubicBezTo>
                  <a:pt x="1714046" y="1746689"/>
                  <a:pt x="1711661" y="1746689"/>
                  <a:pt x="1711661" y="1746689"/>
                </a:cubicBezTo>
                <a:close/>
                <a:moveTo>
                  <a:pt x="1721203" y="1737148"/>
                </a:moveTo>
                <a:lnTo>
                  <a:pt x="1713024" y="1744304"/>
                </a:lnTo>
                <a:lnTo>
                  <a:pt x="1716434" y="1738341"/>
                </a:lnTo>
                <a:cubicBezTo>
                  <a:pt x="1718819" y="1737148"/>
                  <a:pt x="1721203" y="1737148"/>
                  <a:pt x="1721203" y="1737148"/>
                </a:cubicBezTo>
                <a:close/>
                <a:moveTo>
                  <a:pt x="1721203" y="1737148"/>
                </a:moveTo>
                <a:cubicBezTo>
                  <a:pt x="1721203" y="1737148"/>
                  <a:pt x="1721203" y="1739533"/>
                  <a:pt x="1720009" y="1741920"/>
                </a:cubicBezTo>
                <a:lnTo>
                  <a:pt x="1717735" y="1743221"/>
                </a:lnTo>
                <a:close/>
                <a:moveTo>
                  <a:pt x="1730743" y="1727608"/>
                </a:moveTo>
                <a:cubicBezTo>
                  <a:pt x="1730743" y="1727608"/>
                  <a:pt x="1730743" y="1737148"/>
                  <a:pt x="1721203" y="1737148"/>
                </a:cubicBezTo>
                <a:cubicBezTo>
                  <a:pt x="1721203" y="1737148"/>
                  <a:pt x="1730743" y="1727608"/>
                  <a:pt x="1730743" y="1727608"/>
                </a:cubicBezTo>
                <a:close/>
                <a:moveTo>
                  <a:pt x="1539939" y="1670367"/>
                </a:moveTo>
                <a:cubicBezTo>
                  <a:pt x="1530396" y="1670367"/>
                  <a:pt x="1530396" y="1679907"/>
                  <a:pt x="1520854" y="1679907"/>
                </a:cubicBezTo>
                <a:cubicBezTo>
                  <a:pt x="1520854" y="1679907"/>
                  <a:pt x="1530396" y="1670367"/>
                  <a:pt x="1539939" y="1670367"/>
                </a:cubicBezTo>
                <a:close/>
                <a:moveTo>
                  <a:pt x="1491203" y="1667532"/>
                </a:moveTo>
                <a:lnTo>
                  <a:pt x="1492235" y="1670367"/>
                </a:lnTo>
                <a:cubicBezTo>
                  <a:pt x="1492235" y="1679907"/>
                  <a:pt x="1501775" y="1689448"/>
                  <a:pt x="1501775" y="1698988"/>
                </a:cubicBezTo>
                <a:cubicBezTo>
                  <a:pt x="1501775" y="1689448"/>
                  <a:pt x="1492235" y="1689448"/>
                  <a:pt x="1492235" y="1679907"/>
                </a:cubicBezTo>
                <a:close/>
                <a:moveTo>
                  <a:pt x="1489603" y="1663130"/>
                </a:moveTo>
                <a:lnTo>
                  <a:pt x="1491042" y="1665598"/>
                </a:lnTo>
                <a:lnTo>
                  <a:pt x="1491203" y="1667532"/>
                </a:lnTo>
                <a:close/>
                <a:moveTo>
                  <a:pt x="1482696" y="1651286"/>
                </a:moveTo>
                <a:cubicBezTo>
                  <a:pt x="1482696" y="1651286"/>
                  <a:pt x="1485080" y="1653672"/>
                  <a:pt x="1487465" y="1657250"/>
                </a:cubicBezTo>
                <a:lnTo>
                  <a:pt x="1489603" y="1663130"/>
                </a:lnTo>
                <a:close/>
                <a:moveTo>
                  <a:pt x="6491338" y="1641745"/>
                </a:moveTo>
                <a:cubicBezTo>
                  <a:pt x="6500877" y="1651286"/>
                  <a:pt x="6500877" y="1651286"/>
                  <a:pt x="6500877" y="1651286"/>
                </a:cubicBezTo>
                <a:cubicBezTo>
                  <a:pt x="6500877" y="1651286"/>
                  <a:pt x="6491338" y="1641745"/>
                  <a:pt x="6491338" y="1641745"/>
                </a:cubicBezTo>
                <a:close/>
                <a:moveTo>
                  <a:pt x="1397787" y="1639837"/>
                </a:moveTo>
                <a:lnTo>
                  <a:pt x="1397764" y="1640116"/>
                </a:lnTo>
                <a:lnTo>
                  <a:pt x="1396833" y="1641745"/>
                </a:lnTo>
                <a:close/>
                <a:moveTo>
                  <a:pt x="1406372" y="1622665"/>
                </a:moveTo>
                <a:cubicBezTo>
                  <a:pt x="1406372" y="1627436"/>
                  <a:pt x="1403987" y="1629821"/>
                  <a:pt x="1401603" y="1632206"/>
                </a:cubicBezTo>
                <a:lnTo>
                  <a:pt x="1397787" y="1639837"/>
                </a:lnTo>
                <a:lnTo>
                  <a:pt x="1398025" y="1636975"/>
                </a:lnTo>
                <a:cubicBezTo>
                  <a:pt x="1399218" y="1632206"/>
                  <a:pt x="1401603" y="1627436"/>
                  <a:pt x="1406372" y="1622665"/>
                </a:cubicBezTo>
                <a:close/>
                <a:moveTo>
                  <a:pt x="6100188" y="1613126"/>
                </a:moveTo>
                <a:cubicBezTo>
                  <a:pt x="6100188" y="1613126"/>
                  <a:pt x="6102573" y="1613126"/>
                  <a:pt x="6104958" y="1614318"/>
                </a:cubicBezTo>
                <a:lnTo>
                  <a:pt x="6107226" y="1618286"/>
                </a:lnTo>
                <a:lnTo>
                  <a:pt x="6106149" y="1617895"/>
                </a:lnTo>
                <a:cubicBezTo>
                  <a:pt x="6102573" y="1615511"/>
                  <a:pt x="6100188" y="1613126"/>
                  <a:pt x="6100188" y="1613126"/>
                </a:cubicBezTo>
                <a:close/>
                <a:moveTo>
                  <a:pt x="6138348" y="1594044"/>
                </a:moveTo>
                <a:cubicBezTo>
                  <a:pt x="6138348" y="1594044"/>
                  <a:pt x="6138348" y="1594044"/>
                  <a:pt x="6147888" y="1603585"/>
                </a:cubicBezTo>
                <a:cubicBezTo>
                  <a:pt x="6138348" y="1603585"/>
                  <a:pt x="6138348" y="1594044"/>
                  <a:pt x="6138348" y="1594044"/>
                </a:cubicBezTo>
                <a:close/>
                <a:moveTo>
                  <a:pt x="6128806" y="1594044"/>
                </a:moveTo>
                <a:cubicBezTo>
                  <a:pt x="6128806" y="1594044"/>
                  <a:pt x="6128806" y="1594044"/>
                  <a:pt x="6138348" y="1603585"/>
                </a:cubicBezTo>
                <a:cubicBezTo>
                  <a:pt x="6138348" y="1603585"/>
                  <a:pt x="6128806" y="1603585"/>
                  <a:pt x="6128806" y="1594044"/>
                </a:cubicBezTo>
                <a:close/>
                <a:moveTo>
                  <a:pt x="6128806" y="1594044"/>
                </a:moveTo>
                <a:cubicBezTo>
                  <a:pt x="6128806" y="1594044"/>
                  <a:pt x="6138348" y="1603585"/>
                  <a:pt x="6147888" y="1603585"/>
                </a:cubicBezTo>
                <a:cubicBezTo>
                  <a:pt x="6147888" y="1603585"/>
                  <a:pt x="6145503" y="1603585"/>
                  <a:pt x="6143118" y="1603585"/>
                </a:cubicBezTo>
                <a:lnTo>
                  <a:pt x="6139542" y="1603585"/>
                </a:lnTo>
                <a:cubicBezTo>
                  <a:pt x="6138348" y="1603585"/>
                  <a:pt x="6138348" y="1603585"/>
                  <a:pt x="6138348" y="1603585"/>
                </a:cubicBezTo>
                <a:cubicBezTo>
                  <a:pt x="6138348" y="1603585"/>
                  <a:pt x="6128806" y="1594044"/>
                  <a:pt x="6128806" y="1594044"/>
                </a:cubicBezTo>
                <a:close/>
                <a:moveTo>
                  <a:pt x="6443636" y="1555884"/>
                </a:moveTo>
                <a:cubicBezTo>
                  <a:pt x="6443636" y="1555884"/>
                  <a:pt x="6443636" y="1565423"/>
                  <a:pt x="6434096" y="1565423"/>
                </a:cubicBezTo>
                <a:cubicBezTo>
                  <a:pt x="6434096" y="1565423"/>
                  <a:pt x="6434096" y="1565423"/>
                  <a:pt x="6443636" y="1555884"/>
                </a:cubicBezTo>
                <a:close/>
                <a:moveTo>
                  <a:pt x="6443636" y="1546343"/>
                </a:moveTo>
                <a:cubicBezTo>
                  <a:pt x="6443636" y="1546343"/>
                  <a:pt x="6443636" y="1546343"/>
                  <a:pt x="6453178" y="1546343"/>
                </a:cubicBezTo>
                <a:cubicBezTo>
                  <a:pt x="6453178" y="1546343"/>
                  <a:pt x="6453178" y="1555884"/>
                  <a:pt x="6443636" y="1555884"/>
                </a:cubicBezTo>
                <a:cubicBezTo>
                  <a:pt x="6443636" y="1555884"/>
                  <a:pt x="6443636" y="1555884"/>
                  <a:pt x="6443636" y="1546343"/>
                </a:cubicBezTo>
                <a:close/>
                <a:moveTo>
                  <a:pt x="6252829" y="1517722"/>
                </a:moveTo>
                <a:cubicBezTo>
                  <a:pt x="6252829" y="1517722"/>
                  <a:pt x="6252829" y="1527263"/>
                  <a:pt x="6252829" y="1527263"/>
                </a:cubicBezTo>
                <a:cubicBezTo>
                  <a:pt x="6252829" y="1527263"/>
                  <a:pt x="6252829" y="1536802"/>
                  <a:pt x="6252829" y="1536802"/>
                </a:cubicBezTo>
                <a:cubicBezTo>
                  <a:pt x="6243289" y="1536802"/>
                  <a:pt x="6243289" y="1546343"/>
                  <a:pt x="6233750" y="1546343"/>
                </a:cubicBezTo>
                <a:cubicBezTo>
                  <a:pt x="6233750" y="1546343"/>
                  <a:pt x="6233750" y="1546343"/>
                  <a:pt x="6243289" y="1536802"/>
                </a:cubicBezTo>
                <a:cubicBezTo>
                  <a:pt x="6243289" y="1536802"/>
                  <a:pt x="6243289" y="1536802"/>
                  <a:pt x="6243289" y="1527263"/>
                </a:cubicBezTo>
                <a:cubicBezTo>
                  <a:pt x="6243289" y="1517722"/>
                  <a:pt x="6243289" y="1517722"/>
                  <a:pt x="6252829" y="1517722"/>
                </a:cubicBezTo>
                <a:close/>
                <a:moveTo>
                  <a:pt x="3638796" y="1470021"/>
                </a:moveTo>
                <a:lnTo>
                  <a:pt x="3636823" y="1474956"/>
                </a:lnTo>
                <a:lnTo>
                  <a:pt x="3635220" y="1471214"/>
                </a:lnTo>
                <a:cubicBezTo>
                  <a:pt x="3634026" y="1470021"/>
                  <a:pt x="3634026" y="1470021"/>
                  <a:pt x="3638796" y="1470021"/>
                </a:cubicBezTo>
                <a:close/>
                <a:moveTo>
                  <a:pt x="3991789" y="1345997"/>
                </a:moveTo>
                <a:cubicBezTo>
                  <a:pt x="3991789" y="1345997"/>
                  <a:pt x="3991789" y="1345997"/>
                  <a:pt x="4001328" y="1345997"/>
                </a:cubicBezTo>
                <a:cubicBezTo>
                  <a:pt x="4001328" y="1345997"/>
                  <a:pt x="4001328" y="1345997"/>
                  <a:pt x="4001328" y="1355538"/>
                </a:cubicBezTo>
                <a:cubicBezTo>
                  <a:pt x="4001328" y="1345997"/>
                  <a:pt x="4001328" y="1345997"/>
                  <a:pt x="3991789" y="1345997"/>
                </a:cubicBezTo>
                <a:close/>
                <a:moveTo>
                  <a:pt x="3734198" y="1307837"/>
                </a:moveTo>
                <a:cubicBezTo>
                  <a:pt x="3734198" y="1307837"/>
                  <a:pt x="3736583" y="1307837"/>
                  <a:pt x="3738970" y="1309029"/>
                </a:cubicBezTo>
                <a:lnTo>
                  <a:pt x="3741238" y="1312997"/>
                </a:lnTo>
                <a:lnTo>
                  <a:pt x="3740162" y="1312606"/>
                </a:lnTo>
                <a:cubicBezTo>
                  <a:pt x="3736583" y="1310222"/>
                  <a:pt x="3734198" y="1307837"/>
                  <a:pt x="3734198" y="1307837"/>
                </a:cubicBezTo>
                <a:close/>
                <a:moveTo>
                  <a:pt x="9429743" y="725880"/>
                </a:moveTo>
                <a:cubicBezTo>
                  <a:pt x="9429743" y="754501"/>
                  <a:pt x="9429743" y="773581"/>
                  <a:pt x="9429743" y="802202"/>
                </a:cubicBezTo>
                <a:cubicBezTo>
                  <a:pt x="9429743" y="811742"/>
                  <a:pt x="9420204" y="830822"/>
                  <a:pt x="9420204" y="840364"/>
                </a:cubicBezTo>
                <a:cubicBezTo>
                  <a:pt x="9420204" y="849903"/>
                  <a:pt x="9410661" y="868984"/>
                  <a:pt x="9420204" y="878524"/>
                </a:cubicBezTo>
                <a:cubicBezTo>
                  <a:pt x="9439282" y="868984"/>
                  <a:pt x="9439282" y="840364"/>
                  <a:pt x="9448821" y="830822"/>
                </a:cubicBezTo>
                <a:cubicBezTo>
                  <a:pt x="9448821" y="802202"/>
                  <a:pt x="9467903" y="792661"/>
                  <a:pt x="9496524" y="792661"/>
                </a:cubicBezTo>
                <a:cubicBezTo>
                  <a:pt x="9496524" y="840364"/>
                  <a:pt x="9467903" y="859444"/>
                  <a:pt x="9458360" y="907144"/>
                </a:cubicBezTo>
                <a:cubicBezTo>
                  <a:pt x="9439282" y="916685"/>
                  <a:pt x="9439282" y="945306"/>
                  <a:pt x="9420204" y="954845"/>
                </a:cubicBezTo>
                <a:cubicBezTo>
                  <a:pt x="9410661" y="973927"/>
                  <a:pt x="9401119" y="993007"/>
                  <a:pt x="9391579" y="1012087"/>
                </a:cubicBezTo>
                <a:cubicBezTo>
                  <a:pt x="9372501" y="1031169"/>
                  <a:pt x="9362959" y="1040708"/>
                  <a:pt x="9343877" y="1059790"/>
                </a:cubicBezTo>
                <a:cubicBezTo>
                  <a:pt x="9334338" y="1078870"/>
                  <a:pt x="9324798" y="1088411"/>
                  <a:pt x="9324798" y="1107491"/>
                </a:cubicBezTo>
                <a:cubicBezTo>
                  <a:pt x="9315259" y="1117030"/>
                  <a:pt x="9305717" y="1117030"/>
                  <a:pt x="9296178" y="1126571"/>
                </a:cubicBezTo>
                <a:cubicBezTo>
                  <a:pt x="9296178" y="1136111"/>
                  <a:pt x="9277096" y="1136111"/>
                  <a:pt x="9277096" y="1155191"/>
                </a:cubicBezTo>
                <a:cubicBezTo>
                  <a:pt x="9286635" y="1231513"/>
                  <a:pt x="9305717" y="1307837"/>
                  <a:pt x="9324798" y="1384159"/>
                </a:cubicBezTo>
                <a:cubicBezTo>
                  <a:pt x="9353419" y="1489101"/>
                  <a:pt x="9401119" y="1613126"/>
                  <a:pt x="9372501" y="1746689"/>
                </a:cubicBezTo>
                <a:lnTo>
                  <a:pt x="9372501" y="1794390"/>
                </a:lnTo>
                <a:cubicBezTo>
                  <a:pt x="9391579" y="1851632"/>
                  <a:pt x="9401119" y="1908874"/>
                  <a:pt x="9420204" y="1966115"/>
                </a:cubicBezTo>
                <a:cubicBezTo>
                  <a:pt x="9420204" y="1956575"/>
                  <a:pt x="9420204" y="1956575"/>
                  <a:pt x="9420204" y="1947034"/>
                </a:cubicBezTo>
                <a:cubicBezTo>
                  <a:pt x="9420204" y="1947034"/>
                  <a:pt x="9420204" y="1937495"/>
                  <a:pt x="9420204" y="1937495"/>
                </a:cubicBezTo>
                <a:cubicBezTo>
                  <a:pt x="9429743" y="1918415"/>
                  <a:pt x="9439282" y="1908874"/>
                  <a:pt x="9448821" y="1889794"/>
                </a:cubicBezTo>
                <a:cubicBezTo>
                  <a:pt x="9458360" y="1842091"/>
                  <a:pt x="9477442" y="1803931"/>
                  <a:pt x="9496524" y="1765769"/>
                </a:cubicBezTo>
                <a:cubicBezTo>
                  <a:pt x="9525145" y="1718068"/>
                  <a:pt x="9553765" y="1689448"/>
                  <a:pt x="9582386" y="1679907"/>
                </a:cubicBezTo>
                <a:cubicBezTo>
                  <a:pt x="9611007" y="1670367"/>
                  <a:pt x="9639625" y="1670367"/>
                  <a:pt x="9658710" y="1679907"/>
                </a:cubicBezTo>
                <a:cubicBezTo>
                  <a:pt x="9715952" y="1670367"/>
                  <a:pt x="9811350" y="1670367"/>
                  <a:pt x="9887674" y="1756228"/>
                </a:cubicBezTo>
                <a:cubicBezTo>
                  <a:pt x="9897216" y="1756228"/>
                  <a:pt x="9916294" y="1756228"/>
                  <a:pt x="9925834" y="1756228"/>
                </a:cubicBezTo>
                <a:cubicBezTo>
                  <a:pt x="9944919" y="1756228"/>
                  <a:pt x="9954458" y="1756228"/>
                  <a:pt x="9963997" y="1746689"/>
                </a:cubicBezTo>
                <a:cubicBezTo>
                  <a:pt x="9973536" y="1737148"/>
                  <a:pt x="9992618" y="1737148"/>
                  <a:pt x="10002157" y="1727608"/>
                </a:cubicBezTo>
                <a:cubicBezTo>
                  <a:pt x="9997387" y="1732379"/>
                  <a:pt x="9992618" y="1737148"/>
                  <a:pt x="9986654" y="1741920"/>
                </a:cubicBezTo>
                <a:lnTo>
                  <a:pt x="9972560" y="1750821"/>
                </a:lnTo>
                <a:lnTo>
                  <a:pt x="9970775" y="1751522"/>
                </a:lnTo>
                <a:lnTo>
                  <a:pt x="9973536" y="1746689"/>
                </a:lnTo>
                <a:lnTo>
                  <a:pt x="9958796" y="1756228"/>
                </a:lnTo>
                <a:lnTo>
                  <a:pt x="9949685" y="1759807"/>
                </a:lnTo>
                <a:cubicBezTo>
                  <a:pt x="9937761" y="1763384"/>
                  <a:pt x="9925837" y="1765769"/>
                  <a:pt x="9916294" y="1765769"/>
                </a:cubicBezTo>
                <a:lnTo>
                  <a:pt x="9925834" y="1765769"/>
                </a:lnTo>
                <a:cubicBezTo>
                  <a:pt x="9935376" y="1765769"/>
                  <a:pt x="9944919" y="1763384"/>
                  <a:pt x="9953264" y="1759807"/>
                </a:cubicBezTo>
                <a:lnTo>
                  <a:pt x="9958796" y="1756228"/>
                </a:lnTo>
                <a:lnTo>
                  <a:pt x="9970775" y="1751522"/>
                </a:lnTo>
                <a:lnTo>
                  <a:pt x="9970395" y="1752189"/>
                </a:lnTo>
                <a:lnTo>
                  <a:pt x="9963997" y="1756228"/>
                </a:lnTo>
                <a:cubicBezTo>
                  <a:pt x="9963997" y="1756228"/>
                  <a:pt x="9966382" y="1756228"/>
                  <a:pt x="9968767" y="1755036"/>
                </a:cubicBezTo>
                <a:lnTo>
                  <a:pt x="9970395" y="1752189"/>
                </a:lnTo>
                <a:lnTo>
                  <a:pt x="9972560" y="1750821"/>
                </a:lnTo>
                <a:lnTo>
                  <a:pt x="9983075" y="1746689"/>
                </a:lnTo>
                <a:cubicBezTo>
                  <a:pt x="9973536" y="1756228"/>
                  <a:pt x="9963997" y="1765769"/>
                  <a:pt x="9944919" y="1765769"/>
                </a:cubicBezTo>
                <a:cubicBezTo>
                  <a:pt x="9935376" y="1765769"/>
                  <a:pt x="9925834" y="1775310"/>
                  <a:pt x="9916294" y="1775310"/>
                </a:cubicBezTo>
                <a:cubicBezTo>
                  <a:pt x="9925834" y="1784849"/>
                  <a:pt x="9925834" y="1784849"/>
                  <a:pt x="9935376" y="1794390"/>
                </a:cubicBezTo>
                <a:cubicBezTo>
                  <a:pt x="9935376" y="1794390"/>
                  <a:pt x="9935376" y="1794390"/>
                  <a:pt x="9944919" y="1794390"/>
                </a:cubicBezTo>
                <a:cubicBezTo>
                  <a:pt x="9954458" y="1794390"/>
                  <a:pt x="9963997" y="1794390"/>
                  <a:pt x="9973536" y="1803931"/>
                </a:cubicBezTo>
                <a:cubicBezTo>
                  <a:pt x="9973536" y="1803931"/>
                  <a:pt x="9963997" y="1813470"/>
                  <a:pt x="9963997" y="1813470"/>
                </a:cubicBezTo>
                <a:cubicBezTo>
                  <a:pt x="9963997" y="1813470"/>
                  <a:pt x="9973536" y="1823011"/>
                  <a:pt x="9973536" y="1823011"/>
                </a:cubicBezTo>
                <a:cubicBezTo>
                  <a:pt x="9992618" y="1832552"/>
                  <a:pt x="10002157" y="1842091"/>
                  <a:pt x="10030778" y="1842091"/>
                </a:cubicBezTo>
                <a:cubicBezTo>
                  <a:pt x="10049860" y="1842091"/>
                  <a:pt x="10078481" y="1842091"/>
                  <a:pt x="10097559" y="1832552"/>
                </a:cubicBezTo>
                <a:cubicBezTo>
                  <a:pt x="10088020" y="1832552"/>
                  <a:pt x="10078481" y="1842091"/>
                  <a:pt x="10059399" y="1842091"/>
                </a:cubicBezTo>
                <a:cubicBezTo>
                  <a:pt x="10059399" y="1842091"/>
                  <a:pt x="10068941" y="1842091"/>
                  <a:pt x="10068941" y="1842091"/>
                </a:cubicBezTo>
                <a:cubicBezTo>
                  <a:pt x="10059399" y="1842091"/>
                  <a:pt x="10049860" y="1851632"/>
                  <a:pt x="10030778" y="1851632"/>
                </a:cubicBezTo>
                <a:cubicBezTo>
                  <a:pt x="10021239" y="1851632"/>
                  <a:pt x="10011700" y="1851632"/>
                  <a:pt x="10002157" y="1851632"/>
                </a:cubicBezTo>
                <a:cubicBezTo>
                  <a:pt x="9992618" y="1851632"/>
                  <a:pt x="9983075" y="1842091"/>
                  <a:pt x="9973536" y="1842091"/>
                </a:cubicBezTo>
                <a:lnTo>
                  <a:pt x="9983075" y="1851632"/>
                </a:lnTo>
                <a:cubicBezTo>
                  <a:pt x="9992618" y="1861173"/>
                  <a:pt x="10011700" y="1861173"/>
                  <a:pt x="10030778" y="1870712"/>
                </a:cubicBezTo>
                <a:lnTo>
                  <a:pt x="10078481" y="1870712"/>
                </a:lnTo>
                <a:lnTo>
                  <a:pt x="10074240" y="1874953"/>
                </a:lnTo>
                <a:lnTo>
                  <a:pt x="10072517" y="1875483"/>
                </a:lnTo>
                <a:cubicBezTo>
                  <a:pt x="10066556" y="1877868"/>
                  <a:pt x="10059399" y="1880253"/>
                  <a:pt x="10049860" y="1880253"/>
                </a:cubicBezTo>
                <a:cubicBezTo>
                  <a:pt x="10030778" y="1880253"/>
                  <a:pt x="10021239" y="1880253"/>
                  <a:pt x="9992618" y="1880253"/>
                </a:cubicBezTo>
                <a:cubicBezTo>
                  <a:pt x="10002157" y="1889794"/>
                  <a:pt x="10011700" y="1899333"/>
                  <a:pt x="10021239" y="1908874"/>
                </a:cubicBezTo>
                <a:cubicBezTo>
                  <a:pt x="10030778" y="1908874"/>
                  <a:pt x="10040317" y="1908874"/>
                  <a:pt x="10049860" y="1899333"/>
                </a:cubicBezTo>
                <a:lnTo>
                  <a:pt x="10074240" y="1874953"/>
                </a:lnTo>
                <a:lnTo>
                  <a:pt x="10078098" y="1873765"/>
                </a:lnTo>
                <a:lnTo>
                  <a:pt x="10077286" y="1880253"/>
                </a:lnTo>
                <a:cubicBezTo>
                  <a:pt x="10076096" y="1882639"/>
                  <a:pt x="10073711" y="1885024"/>
                  <a:pt x="10068941" y="1889794"/>
                </a:cubicBezTo>
                <a:cubicBezTo>
                  <a:pt x="10068941" y="1894563"/>
                  <a:pt x="10066556" y="1896948"/>
                  <a:pt x="10062978" y="1899333"/>
                </a:cubicBezTo>
                <a:lnTo>
                  <a:pt x="10054574" y="1905444"/>
                </a:lnTo>
                <a:lnTo>
                  <a:pt x="10054629" y="1905297"/>
                </a:lnTo>
                <a:cubicBezTo>
                  <a:pt x="10057014" y="1901719"/>
                  <a:pt x="10059399" y="1899333"/>
                  <a:pt x="10059399" y="1899333"/>
                </a:cubicBezTo>
                <a:cubicBezTo>
                  <a:pt x="10059399" y="1899333"/>
                  <a:pt x="10049860" y="1908874"/>
                  <a:pt x="10049860" y="1908874"/>
                </a:cubicBezTo>
                <a:lnTo>
                  <a:pt x="10054574" y="1905444"/>
                </a:lnTo>
                <a:lnTo>
                  <a:pt x="10049860" y="1918415"/>
                </a:lnTo>
                <a:cubicBezTo>
                  <a:pt x="10049860" y="1918415"/>
                  <a:pt x="10040317" y="1927954"/>
                  <a:pt x="10030778" y="1927954"/>
                </a:cubicBezTo>
                <a:cubicBezTo>
                  <a:pt x="10030778" y="1927954"/>
                  <a:pt x="10040317" y="1927954"/>
                  <a:pt x="10040317" y="1937495"/>
                </a:cubicBezTo>
                <a:cubicBezTo>
                  <a:pt x="10049860" y="1937495"/>
                  <a:pt x="10059399" y="1927954"/>
                  <a:pt x="10068941" y="1918415"/>
                </a:cubicBezTo>
                <a:cubicBezTo>
                  <a:pt x="10068941" y="1918415"/>
                  <a:pt x="10059399" y="1927954"/>
                  <a:pt x="10059399" y="1937495"/>
                </a:cubicBezTo>
                <a:cubicBezTo>
                  <a:pt x="10059399" y="1937495"/>
                  <a:pt x="10049860" y="1947034"/>
                  <a:pt x="10040317" y="1947034"/>
                </a:cubicBezTo>
                <a:cubicBezTo>
                  <a:pt x="10040317" y="1947034"/>
                  <a:pt x="10049860" y="1947034"/>
                  <a:pt x="10049860" y="1947034"/>
                </a:cubicBezTo>
                <a:cubicBezTo>
                  <a:pt x="10068941" y="1937495"/>
                  <a:pt x="10088020" y="1918415"/>
                  <a:pt x="10097559" y="1889794"/>
                </a:cubicBezTo>
                <a:cubicBezTo>
                  <a:pt x="10097559" y="1899333"/>
                  <a:pt x="10088020" y="1918415"/>
                  <a:pt x="10078481" y="1937495"/>
                </a:cubicBezTo>
                <a:cubicBezTo>
                  <a:pt x="10078481" y="1937495"/>
                  <a:pt x="10088020" y="1927954"/>
                  <a:pt x="10088020" y="1927954"/>
                </a:cubicBezTo>
                <a:cubicBezTo>
                  <a:pt x="10088020" y="1937495"/>
                  <a:pt x="10078481" y="1937495"/>
                  <a:pt x="10078481" y="1947034"/>
                </a:cubicBezTo>
                <a:cubicBezTo>
                  <a:pt x="10068941" y="1956575"/>
                  <a:pt x="10068941" y="1966115"/>
                  <a:pt x="10059399" y="1966115"/>
                </a:cubicBezTo>
                <a:cubicBezTo>
                  <a:pt x="10049860" y="1975655"/>
                  <a:pt x="10040317" y="1975655"/>
                  <a:pt x="10030778" y="1975655"/>
                </a:cubicBezTo>
                <a:cubicBezTo>
                  <a:pt x="10040317" y="1975655"/>
                  <a:pt x="10040317" y="1975655"/>
                  <a:pt x="10049860" y="1975655"/>
                </a:cubicBezTo>
                <a:cubicBezTo>
                  <a:pt x="10049860" y="1975655"/>
                  <a:pt x="10059399" y="1975655"/>
                  <a:pt x="10059399" y="1975655"/>
                </a:cubicBezTo>
                <a:cubicBezTo>
                  <a:pt x="10078481" y="1966115"/>
                  <a:pt x="10107098" y="1947034"/>
                  <a:pt x="10116641" y="1927954"/>
                </a:cubicBezTo>
                <a:cubicBezTo>
                  <a:pt x="10116641" y="1937495"/>
                  <a:pt x="10107098" y="1956575"/>
                  <a:pt x="10088020" y="1966115"/>
                </a:cubicBezTo>
                <a:cubicBezTo>
                  <a:pt x="10078481" y="1975655"/>
                  <a:pt x="10078481" y="1975655"/>
                  <a:pt x="10068941" y="1985196"/>
                </a:cubicBezTo>
                <a:cubicBezTo>
                  <a:pt x="10078481" y="1985196"/>
                  <a:pt x="10088020" y="1985196"/>
                  <a:pt x="10097559" y="1985196"/>
                </a:cubicBezTo>
                <a:cubicBezTo>
                  <a:pt x="10097559" y="1985196"/>
                  <a:pt x="10097559" y="1985196"/>
                  <a:pt x="10107098" y="1985196"/>
                </a:cubicBezTo>
                <a:cubicBezTo>
                  <a:pt x="10126183" y="1975655"/>
                  <a:pt x="10135722" y="1956575"/>
                  <a:pt x="10145261" y="1937495"/>
                </a:cubicBezTo>
                <a:cubicBezTo>
                  <a:pt x="10145261" y="1947034"/>
                  <a:pt x="10135722" y="1956575"/>
                  <a:pt x="10126183" y="1975655"/>
                </a:cubicBezTo>
                <a:cubicBezTo>
                  <a:pt x="10126183" y="1975655"/>
                  <a:pt x="10116641" y="1985196"/>
                  <a:pt x="10116641" y="1985196"/>
                </a:cubicBezTo>
                <a:cubicBezTo>
                  <a:pt x="10107098" y="1994737"/>
                  <a:pt x="10097559" y="2004276"/>
                  <a:pt x="10088020" y="2004276"/>
                </a:cubicBezTo>
                <a:cubicBezTo>
                  <a:pt x="10107098" y="2004276"/>
                  <a:pt x="10116641" y="1994737"/>
                  <a:pt x="10135722" y="1994737"/>
                </a:cubicBezTo>
                <a:cubicBezTo>
                  <a:pt x="10145261" y="1985196"/>
                  <a:pt x="10164340" y="1985196"/>
                  <a:pt x="10173882" y="1975655"/>
                </a:cubicBezTo>
                <a:cubicBezTo>
                  <a:pt x="10145261" y="1994737"/>
                  <a:pt x="10107098" y="2013817"/>
                  <a:pt x="10078481" y="2013817"/>
                </a:cubicBezTo>
                <a:cubicBezTo>
                  <a:pt x="10068941" y="2013817"/>
                  <a:pt x="10059399" y="2023357"/>
                  <a:pt x="10049860" y="2023357"/>
                </a:cubicBezTo>
                <a:cubicBezTo>
                  <a:pt x="10059399" y="2028127"/>
                  <a:pt x="10068941" y="2030512"/>
                  <a:pt x="10077286" y="2031704"/>
                </a:cubicBezTo>
                <a:lnTo>
                  <a:pt x="10088549" y="2032368"/>
                </a:lnTo>
                <a:lnTo>
                  <a:pt x="10065362" y="2031704"/>
                </a:lnTo>
                <a:cubicBezTo>
                  <a:pt x="10052244" y="2030512"/>
                  <a:pt x="10040317" y="2028127"/>
                  <a:pt x="10030778" y="2023357"/>
                </a:cubicBezTo>
                <a:lnTo>
                  <a:pt x="10021239" y="2023357"/>
                </a:lnTo>
                <a:cubicBezTo>
                  <a:pt x="10030778" y="2032896"/>
                  <a:pt x="10049860" y="2032896"/>
                  <a:pt x="10059399" y="2042437"/>
                </a:cubicBezTo>
                <a:cubicBezTo>
                  <a:pt x="10078481" y="2051978"/>
                  <a:pt x="10107098" y="2051978"/>
                  <a:pt x="10126183" y="2051978"/>
                </a:cubicBezTo>
                <a:cubicBezTo>
                  <a:pt x="10145261" y="2051978"/>
                  <a:pt x="10154801" y="2051978"/>
                  <a:pt x="10173882" y="2042437"/>
                </a:cubicBezTo>
                <a:cubicBezTo>
                  <a:pt x="10183425" y="2032896"/>
                  <a:pt x="10183425" y="2032896"/>
                  <a:pt x="10192964" y="2023357"/>
                </a:cubicBezTo>
                <a:cubicBezTo>
                  <a:pt x="10192964" y="2032896"/>
                  <a:pt x="10183425" y="2032896"/>
                  <a:pt x="10183425" y="2042437"/>
                </a:cubicBezTo>
                <a:cubicBezTo>
                  <a:pt x="10183425" y="2042437"/>
                  <a:pt x="10192964" y="2042437"/>
                  <a:pt x="10192964" y="2042437"/>
                </a:cubicBezTo>
                <a:cubicBezTo>
                  <a:pt x="10212042" y="2032896"/>
                  <a:pt x="10221582" y="2032896"/>
                  <a:pt x="10231124" y="2023357"/>
                </a:cubicBezTo>
                <a:cubicBezTo>
                  <a:pt x="10221582" y="2023357"/>
                  <a:pt x="10212042" y="2032896"/>
                  <a:pt x="10202503" y="2032896"/>
                </a:cubicBezTo>
                <a:cubicBezTo>
                  <a:pt x="10240667" y="2013817"/>
                  <a:pt x="10269284" y="1994737"/>
                  <a:pt x="10288366" y="1985196"/>
                </a:cubicBezTo>
                <a:cubicBezTo>
                  <a:pt x="10259745" y="2004276"/>
                  <a:pt x="10240667" y="2023357"/>
                  <a:pt x="10212042" y="2042437"/>
                </a:cubicBezTo>
                <a:cubicBezTo>
                  <a:pt x="10192964" y="2051978"/>
                  <a:pt x="10183425" y="2051978"/>
                  <a:pt x="10164340" y="2061517"/>
                </a:cubicBezTo>
                <a:cubicBezTo>
                  <a:pt x="10164340" y="2071058"/>
                  <a:pt x="10154801" y="2071058"/>
                  <a:pt x="10154801" y="2080599"/>
                </a:cubicBezTo>
                <a:cubicBezTo>
                  <a:pt x="10164340" y="2080599"/>
                  <a:pt x="10164340" y="2080599"/>
                  <a:pt x="10173882" y="2071058"/>
                </a:cubicBezTo>
                <a:cubicBezTo>
                  <a:pt x="10173882" y="2071058"/>
                  <a:pt x="10183425" y="2071058"/>
                  <a:pt x="10183425" y="2071058"/>
                </a:cubicBezTo>
                <a:cubicBezTo>
                  <a:pt x="10202503" y="2061517"/>
                  <a:pt x="10231124" y="2051978"/>
                  <a:pt x="10259745" y="2032896"/>
                </a:cubicBezTo>
                <a:cubicBezTo>
                  <a:pt x="10254975" y="2037668"/>
                  <a:pt x="10250206" y="2042437"/>
                  <a:pt x="10244242" y="2047209"/>
                </a:cubicBezTo>
                <a:lnTo>
                  <a:pt x="10227980" y="2057476"/>
                </a:lnTo>
                <a:lnTo>
                  <a:pt x="10231124" y="2051978"/>
                </a:lnTo>
                <a:cubicBezTo>
                  <a:pt x="10221582" y="2061517"/>
                  <a:pt x="10212042" y="2071058"/>
                  <a:pt x="10192964" y="2080599"/>
                </a:cubicBezTo>
                <a:cubicBezTo>
                  <a:pt x="10192964" y="2080599"/>
                  <a:pt x="10192964" y="2090138"/>
                  <a:pt x="10183425" y="2090138"/>
                </a:cubicBezTo>
                <a:cubicBezTo>
                  <a:pt x="10202503" y="2080599"/>
                  <a:pt x="10221582" y="2071058"/>
                  <a:pt x="10240667" y="2061517"/>
                </a:cubicBezTo>
                <a:cubicBezTo>
                  <a:pt x="10231124" y="2071058"/>
                  <a:pt x="10221582" y="2071058"/>
                  <a:pt x="10212042" y="2080599"/>
                </a:cubicBezTo>
                <a:cubicBezTo>
                  <a:pt x="10202503" y="2090138"/>
                  <a:pt x="10192964" y="2090138"/>
                  <a:pt x="10183425" y="2099679"/>
                </a:cubicBezTo>
                <a:cubicBezTo>
                  <a:pt x="10183425" y="2099679"/>
                  <a:pt x="10183425" y="2109220"/>
                  <a:pt x="10173882" y="2109220"/>
                </a:cubicBezTo>
                <a:cubicBezTo>
                  <a:pt x="10183425" y="2109220"/>
                  <a:pt x="10202503" y="2109220"/>
                  <a:pt x="10212042" y="2118759"/>
                </a:cubicBezTo>
                <a:cubicBezTo>
                  <a:pt x="10231124" y="2118759"/>
                  <a:pt x="10240667" y="2128300"/>
                  <a:pt x="10250206" y="2128300"/>
                </a:cubicBezTo>
                <a:cubicBezTo>
                  <a:pt x="10231124" y="2128300"/>
                  <a:pt x="10212042" y="2128300"/>
                  <a:pt x="10202503" y="2128300"/>
                </a:cubicBezTo>
                <a:cubicBezTo>
                  <a:pt x="10183425" y="2137841"/>
                  <a:pt x="10164340" y="2147380"/>
                  <a:pt x="10154801" y="2156921"/>
                </a:cubicBezTo>
                <a:cubicBezTo>
                  <a:pt x="10154801" y="2166460"/>
                  <a:pt x="10154801" y="2166460"/>
                  <a:pt x="10154801" y="2176001"/>
                </a:cubicBezTo>
                <a:cubicBezTo>
                  <a:pt x="10154801" y="2176001"/>
                  <a:pt x="10164340" y="2176001"/>
                  <a:pt x="10164340" y="2176001"/>
                </a:cubicBezTo>
                <a:cubicBezTo>
                  <a:pt x="10173882" y="2176001"/>
                  <a:pt x="10192964" y="2166460"/>
                  <a:pt x="10202503" y="2166460"/>
                </a:cubicBezTo>
                <a:cubicBezTo>
                  <a:pt x="10221582" y="2156921"/>
                  <a:pt x="10240667" y="2156921"/>
                  <a:pt x="10259745" y="2156921"/>
                </a:cubicBezTo>
                <a:cubicBezTo>
                  <a:pt x="10250206" y="2156921"/>
                  <a:pt x="10231124" y="2166460"/>
                  <a:pt x="10221582" y="2176001"/>
                </a:cubicBezTo>
                <a:cubicBezTo>
                  <a:pt x="10212042" y="2185542"/>
                  <a:pt x="10192964" y="2185542"/>
                  <a:pt x="10183425" y="2195083"/>
                </a:cubicBezTo>
                <a:cubicBezTo>
                  <a:pt x="10173882" y="2195083"/>
                  <a:pt x="10173882" y="2195083"/>
                  <a:pt x="10164340" y="2204622"/>
                </a:cubicBezTo>
                <a:cubicBezTo>
                  <a:pt x="10164340" y="2214163"/>
                  <a:pt x="10164340" y="2214163"/>
                  <a:pt x="10164340" y="2214163"/>
                </a:cubicBezTo>
                <a:cubicBezTo>
                  <a:pt x="10173882" y="2214163"/>
                  <a:pt x="10183425" y="2204622"/>
                  <a:pt x="10202503" y="2204622"/>
                </a:cubicBezTo>
                <a:cubicBezTo>
                  <a:pt x="10221582" y="2204622"/>
                  <a:pt x="10231124" y="2195083"/>
                  <a:pt x="10240667" y="2195083"/>
                </a:cubicBezTo>
                <a:cubicBezTo>
                  <a:pt x="10245436" y="2195083"/>
                  <a:pt x="10250206" y="2192698"/>
                  <a:pt x="10254975" y="2190313"/>
                </a:cubicBezTo>
                <a:lnTo>
                  <a:pt x="10256075" y="2189947"/>
                </a:lnTo>
                <a:lnTo>
                  <a:pt x="10250206" y="2195083"/>
                </a:lnTo>
                <a:cubicBezTo>
                  <a:pt x="10240667" y="2195083"/>
                  <a:pt x="10231124" y="2204622"/>
                  <a:pt x="10221582" y="2204622"/>
                </a:cubicBezTo>
                <a:cubicBezTo>
                  <a:pt x="10221582" y="2214163"/>
                  <a:pt x="10221582" y="2223702"/>
                  <a:pt x="10212042" y="2233243"/>
                </a:cubicBezTo>
                <a:cubicBezTo>
                  <a:pt x="10221582" y="2233243"/>
                  <a:pt x="10240667" y="2233243"/>
                  <a:pt x="10250206" y="2233243"/>
                </a:cubicBezTo>
                <a:cubicBezTo>
                  <a:pt x="10259745" y="2233243"/>
                  <a:pt x="10278823" y="2223702"/>
                  <a:pt x="10288366" y="2223702"/>
                </a:cubicBezTo>
                <a:cubicBezTo>
                  <a:pt x="10297908" y="2223702"/>
                  <a:pt x="10316987" y="2214163"/>
                  <a:pt x="10326526" y="2204622"/>
                </a:cubicBezTo>
                <a:cubicBezTo>
                  <a:pt x="10316987" y="2214163"/>
                  <a:pt x="10316987" y="2214163"/>
                  <a:pt x="10297908" y="2223702"/>
                </a:cubicBezTo>
                <a:cubicBezTo>
                  <a:pt x="10288366" y="2223702"/>
                  <a:pt x="10278823" y="2233243"/>
                  <a:pt x="10269284" y="2233243"/>
                </a:cubicBezTo>
                <a:cubicBezTo>
                  <a:pt x="10269284" y="2242784"/>
                  <a:pt x="10259745" y="2242784"/>
                  <a:pt x="10259745" y="2252323"/>
                </a:cubicBezTo>
                <a:cubicBezTo>
                  <a:pt x="10250206" y="2261864"/>
                  <a:pt x="10250206" y="2271404"/>
                  <a:pt x="10231124" y="2280944"/>
                </a:cubicBezTo>
                <a:cubicBezTo>
                  <a:pt x="10221582" y="2280944"/>
                  <a:pt x="10221582" y="2290484"/>
                  <a:pt x="10212042" y="2290484"/>
                </a:cubicBezTo>
                <a:cubicBezTo>
                  <a:pt x="10212042" y="2290484"/>
                  <a:pt x="10221582" y="2290484"/>
                  <a:pt x="10221582" y="2290484"/>
                </a:cubicBezTo>
                <a:cubicBezTo>
                  <a:pt x="10240667" y="2280944"/>
                  <a:pt x="10250206" y="2271404"/>
                  <a:pt x="10259745" y="2261864"/>
                </a:cubicBezTo>
                <a:cubicBezTo>
                  <a:pt x="10259745" y="2271404"/>
                  <a:pt x="10250206" y="2280944"/>
                  <a:pt x="10240667" y="2290484"/>
                </a:cubicBezTo>
                <a:cubicBezTo>
                  <a:pt x="10240667" y="2290484"/>
                  <a:pt x="10231124" y="2300025"/>
                  <a:pt x="10231124" y="2300025"/>
                </a:cubicBezTo>
                <a:cubicBezTo>
                  <a:pt x="10240667" y="2300025"/>
                  <a:pt x="10250206" y="2300025"/>
                  <a:pt x="10250206" y="2300025"/>
                </a:cubicBezTo>
                <a:cubicBezTo>
                  <a:pt x="10259745" y="2290484"/>
                  <a:pt x="10269284" y="2280944"/>
                  <a:pt x="10278823" y="2271404"/>
                </a:cubicBezTo>
                <a:cubicBezTo>
                  <a:pt x="10278823" y="2280944"/>
                  <a:pt x="10269284" y="2290484"/>
                  <a:pt x="10259745" y="2300025"/>
                </a:cubicBezTo>
                <a:cubicBezTo>
                  <a:pt x="10250206" y="2309565"/>
                  <a:pt x="10250206" y="2309565"/>
                  <a:pt x="10240667" y="2309565"/>
                </a:cubicBezTo>
                <a:lnTo>
                  <a:pt x="10221582" y="2309565"/>
                </a:lnTo>
                <a:cubicBezTo>
                  <a:pt x="10212042" y="2309565"/>
                  <a:pt x="10212042" y="2309565"/>
                  <a:pt x="10202503" y="2319105"/>
                </a:cubicBezTo>
                <a:cubicBezTo>
                  <a:pt x="10202503" y="2319105"/>
                  <a:pt x="10212042" y="2319105"/>
                  <a:pt x="10212042" y="2328646"/>
                </a:cubicBezTo>
                <a:cubicBezTo>
                  <a:pt x="10231124" y="2338185"/>
                  <a:pt x="10240667" y="2338185"/>
                  <a:pt x="10259745" y="2347726"/>
                </a:cubicBezTo>
                <a:cubicBezTo>
                  <a:pt x="10278823" y="2347726"/>
                  <a:pt x="10297908" y="2357265"/>
                  <a:pt x="10307448" y="2357265"/>
                </a:cubicBezTo>
                <a:cubicBezTo>
                  <a:pt x="10278823" y="2357265"/>
                  <a:pt x="10259745" y="2357265"/>
                  <a:pt x="10240667" y="2347726"/>
                </a:cubicBezTo>
                <a:cubicBezTo>
                  <a:pt x="10240667" y="2347726"/>
                  <a:pt x="10250206" y="2357265"/>
                  <a:pt x="10250206" y="2366806"/>
                </a:cubicBezTo>
                <a:cubicBezTo>
                  <a:pt x="10269284" y="2376347"/>
                  <a:pt x="10288366" y="2376347"/>
                  <a:pt x="10297908" y="2376347"/>
                </a:cubicBezTo>
                <a:cubicBezTo>
                  <a:pt x="10288366" y="2376347"/>
                  <a:pt x="10288366" y="2376347"/>
                  <a:pt x="10278823" y="2376347"/>
                </a:cubicBezTo>
                <a:cubicBezTo>
                  <a:pt x="10307448" y="2376347"/>
                  <a:pt x="10326526" y="2376347"/>
                  <a:pt x="10336065" y="2385888"/>
                </a:cubicBezTo>
                <a:cubicBezTo>
                  <a:pt x="10307448" y="2385888"/>
                  <a:pt x="10269284" y="2385888"/>
                  <a:pt x="10250206" y="2385888"/>
                </a:cubicBezTo>
                <a:cubicBezTo>
                  <a:pt x="10250206" y="2385888"/>
                  <a:pt x="10250206" y="2395427"/>
                  <a:pt x="10250206" y="2395427"/>
                </a:cubicBezTo>
                <a:cubicBezTo>
                  <a:pt x="10250206" y="2414509"/>
                  <a:pt x="10250206" y="2443128"/>
                  <a:pt x="10240667" y="2452669"/>
                </a:cubicBezTo>
                <a:cubicBezTo>
                  <a:pt x="10250206" y="2462210"/>
                  <a:pt x="10259745" y="2471749"/>
                  <a:pt x="10269284" y="2481290"/>
                </a:cubicBezTo>
                <a:cubicBezTo>
                  <a:pt x="10288366" y="2490831"/>
                  <a:pt x="10297908" y="2490831"/>
                  <a:pt x="10316987" y="2490831"/>
                </a:cubicBezTo>
                <a:lnTo>
                  <a:pt x="10297908" y="2490831"/>
                </a:lnTo>
                <a:cubicBezTo>
                  <a:pt x="10288366" y="2490831"/>
                  <a:pt x="10278823" y="2490831"/>
                  <a:pt x="10259745" y="2481290"/>
                </a:cubicBezTo>
                <a:cubicBezTo>
                  <a:pt x="10250206" y="2471749"/>
                  <a:pt x="10240667" y="2471749"/>
                  <a:pt x="10231124" y="2462210"/>
                </a:cubicBezTo>
                <a:cubicBezTo>
                  <a:pt x="10231124" y="2471749"/>
                  <a:pt x="10240667" y="2471749"/>
                  <a:pt x="10240667" y="2481290"/>
                </a:cubicBezTo>
                <a:cubicBezTo>
                  <a:pt x="10250206" y="2490831"/>
                  <a:pt x="10259745" y="2500370"/>
                  <a:pt x="10269284" y="2500370"/>
                </a:cubicBezTo>
                <a:lnTo>
                  <a:pt x="10284787" y="2508718"/>
                </a:lnTo>
                <a:lnTo>
                  <a:pt x="10274054" y="2505141"/>
                </a:lnTo>
                <a:cubicBezTo>
                  <a:pt x="10269284" y="2502756"/>
                  <a:pt x="10264515" y="2500370"/>
                  <a:pt x="10259745" y="2500370"/>
                </a:cubicBezTo>
                <a:cubicBezTo>
                  <a:pt x="10269284" y="2519451"/>
                  <a:pt x="10288366" y="2528991"/>
                  <a:pt x="10297908" y="2538532"/>
                </a:cubicBezTo>
                <a:cubicBezTo>
                  <a:pt x="10278823" y="2528991"/>
                  <a:pt x="10259745" y="2509911"/>
                  <a:pt x="10250206" y="2500370"/>
                </a:cubicBezTo>
                <a:cubicBezTo>
                  <a:pt x="10250206" y="2500370"/>
                  <a:pt x="10240667" y="2490831"/>
                  <a:pt x="10240667" y="2490831"/>
                </a:cubicBezTo>
                <a:cubicBezTo>
                  <a:pt x="10245436" y="2500371"/>
                  <a:pt x="10250206" y="2509911"/>
                  <a:pt x="10254975" y="2518259"/>
                </a:cubicBezTo>
                <a:lnTo>
                  <a:pt x="10269281" y="2538530"/>
                </a:lnTo>
                <a:lnTo>
                  <a:pt x="10259745" y="2528992"/>
                </a:lnTo>
                <a:lnTo>
                  <a:pt x="10259745" y="2528991"/>
                </a:lnTo>
                <a:cubicBezTo>
                  <a:pt x="10250206" y="2519451"/>
                  <a:pt x="10240667" y="2500370"/>
                  <a:pt x="10231124" y="2481290"/>
                </a:cubicBezTo>
                <a:cubicBezTo>
                  <a:pt x="10231124" y="2486061"/>
                  <a:pt x="10233509" y="2490831"/>
                  <a:pt x="10237088" y="2496793"/>
                </a:cubicBezTo>
                <a:lnTo>
                  <a:pt x="10242435" y="2506028"/>
                </a:lnTo>
                <a:lnTo>
                  <a:pt x="10246627" y="2519451"/>
                </a:lnTo>
                <a:cubicBezTo>
                  <a:pt x="10250206" y="2526606"/>
                  <a:pt x="10254975" y="2533762"/>
                  <a:pt x="10259745" y="2538532"/>
                </a:cubicBezTo>
                <a:lnTo>
                  <a:pt x="10266319" y="2548939"/>
                </a:lnTo>
                <a:lnTo>
                  <a:pt x="10252587" y="2538532"/>
                </a:lnTo>
                <a:cubicBezTo>
                  <a:pt x="10238279" y="2526606"/>
                  <a:pt x="10221582" y="2509911"/>
                  <a:pt x="10212042" y="2490831"/>
                </a:cubicBezTo>
                <a:cubicBezTo>
                  <a:pt x="10202503" y="2500370"/>
                  <a:pt x="10202503" y="2509911"/>
                  <a:pt x="10202503" y="2519451"/>
                </a:cubicBezTo>
                <a:cubicBezTo>
                  <a:pt x="10192964" y="2519451"/>
                  <a:pt x="10183425" y="2519451"/>
                  <a:pt x="10173882" y="2519451"/>
                </a:cubicBezTo>
                <a:cubicBezTo>
                  <a:pt x="10164340" y="2528991"/>
                  <a:pt x="10154801" y="2528991"/>
                  <a:pt x="10135722" y="2528991"/>
                </a:cubicBezTo>
                <a:cubicBezTo>
                  <a:pt x="10135722" y="2548072"/>
                  <a:pt x="10135722" y="2567152"/>
                  <a:pt x="10126183" y="2576693"/>
                </a:cubicBezTo>
                <a:lnTo>
                  <a:pt x="10135722" y="2586234"/>
                </a:lnTo>
                <a:lnTo>
                  <a:pt x="10141683" y="2599352"/>
                </a:lnTo>
                <a:cubicBezTo>
                  <a:pt x="10145261" y="2602929"/>
                  <a:pt x="10150031" y="2605314"/>
                  <a:pt x="10154801" y="2605314"/>
                </a:cubicBezTo>
                <a:cubicBezTo>
                  <a:pt x="10164340" y="2614853"/>
                  <a:pt x="10164340" y="2614853"/>
                  <a:pt x="10173882" y="2624394"/>
                </a:cubicBezTo>
                <a:cubicBezTo>
                  <a:pt x="10183425" y="2633935"/>
                  <a:pt x="10192964" y="2633935"/>
                  <a:pt x="10202503" y="2633935"/>
                </a:cubicBezTo>
                <a:cubicBezTo>
                  <a:pt x="10202503" y="2633935"/>
                  <a:pt x="10192964" y="2633935"/>
                  <a:pt x="10183425" y="2633935"/>
                </a:cubicBezTo>
                <a:cubicBezTo>
                  <a:pt x="10173882" y="2633935"/>
                  <a:pt x="10164340" y="2624394"/>
                  <a:pt x="10154801" y="2624394"/>
                </a:cubicBezTo>
                <a:lnTo>
                  <a:pt x="10161670" y="2634698"/>
                </a:lnTo>
                <a:lnTo>
                  <a:pt x="10160764" y="2633935"/>
                </a:lnTo>
                <a:cubicBezTo>
                  <a:pt x="10154801" y="2626779"/>
                  <a:pt x="10150031" y="2619625"/>
                  <a:pt x="10145261" y="2614853"/>
                </a:cubicBezTo>
                <a:cubicBezTo>
                  <a:pt x="10145261" y="2614853"/>
                  <a:pt x="10135722" y="2605314"/>
                  <a:pt x="10135722" y="2605314"/>
                </a:cubicBezTo>
                <a:cubicBezTo>
                  <a:pt x="10145261" y="2624394"/>
                  <a:pt x="10145261" y="2633935"/>
                  <a:pt x="10154801" y="2653015"/>
                </a:cubicBezTo>
                <a:cubicBezTo>
                  <a:pt x="10164340" y="2662554"/>
                  <a:pt x="10173882" y="2672095"/>
                  <a:pt x="10173882" y="2681636"/>
                </a:cubicBezTo>
                <a:cubicBezTo>
                  <a:pt x="10154801" y="2672095"/>
                  <a:pt x="10145261" y="2653015"/>
                  <a:pt x="10135722" y="2633935"/>
                </a:cubicBezTo>
                <a:cubicBezTo>
                  <a:pt x="10126183" y="2624394"/>
                  <a:pt x="10126183" y="2605314"/>
                  <a:pt x="10116641" y="2595773"/>
                </a:cubicBezTo>
                <a:cubicBezTo>
                  <a:pt x="10126183" y="2614853"/>
                  <a:pt x="10126183" y="2624394"/>
                  <a:pt x="10135722" y="2643474"/>
                </a:cubicBezTo>
                <a:cubicBezTo>
                  <a:pt x="10140492" y="2653015"/>
                  <a:pt x="10145261" y="2660169"/>
                  <a:pt x="10150031" y="2666133"/>
                </a:cubicBezTo>
                <a:lnTo>
                  <a:pt x="10157185" y="2673883"/>
                </a:lnTo>
                <a:lnTo>
                  <a:pt x="10154801" y="2672095"/>
                </a:lnTo>
                <a:cubicBezTo>
                  <a:pt x="10145261" y="2662554"/>
                  <a:pt x="10135722" y="2653015"/>
                  <a:pt x="10126183" y="2643474"/>
                </a:cubicBezTo>
                <a:cubicBezTo>
                  <a:pt x="10116641" y="2633935"/>
                  <a:pt x="10116641" y="2624394"/>
                  <a:pt x="10107098" y="2605314"/>
                </a:cubicBezTo>
                <a:cubicBezTo>
                  <a:pt x="10116641" y="2643474"/>
                  <a:pt x="10135722" y="2662554"/>
                  <a:pt x="10135722" y="2662554"/>
                </a:cubicBezTo>
                <a:cubicBezTo>
                  <a:pt x="10135722" y="2662554"/>
                  <a:pt x="10116641" y="2653015"/>
                  <a:pt x="10107098" y="2633935"/>
                </a:cubicBezTo>
                <a:lnTo>
                  <a:pt x="10107098" y="2662554"/>
                </a:lnTo>
                <a:cubicBezTo>
                  <a:pt x="10107098" y="2691175"/>
                  <a:pt x="10097559" y="2710257"/>
                  <a:pt x="10097559" y="2738878"/>
                </a:cubicBezTo>
                <a:cubicBezTo>
                  <a:pt x="10107098" y="2824740"/>
                  <a:pt x="10126183" y="2891521"/>
                  <a:pt x="10135722" y="2967843"/>
                </a:cubicBezTo>
                <a:cubicBezTo>
                  <a:pt x="10145261" y="2996464"/>
                  <a:pt x="10154801" y="3034626"/>
                  <a:pt x="10173882" y="3063247"/>
                </a:cubicBezTo>
                <a:cubicBezTo>
                  <a:pt x="10212042" y="3139568"/>
                  <a:pt x="10221582" y="3234972"/>
                  <a:pt x="10221582" y="3339915"/>
                </a:cubicBezTo>
                <a:cubicBezTo>
                  <a:pt x="10221582" y="3387616"/>
                  <a:pt x="10231124" y="3435317"/>
                  <a:pt x="10240667" y="3483019"/>
                </a:cubicBezTo>
                <a:cubicBezTo>
                  <a:pt x="10250206" y="3530720"/>
                  <a:pt x="10250206" y="3587962"/>
                  <a:pt x="10259745" y="3626124"/>
                </a:cubicBezTo>
                <a:cubicBezTo>
                  <a:pt x="10269284" y="3626124"/>
                  <a:pt x="10278823" y="3645204"/>
                  <a:pt x="10288366" y="3645204"/>
                </a:cubicBezTo>
                <a:cubicBezTo>
                  <a:pt x="10326526" y="3664284"/>
                  <a:pt x="10355147" y="3683364"/>
                  <a:pt x="10393307" y="3702445"/>
                </a:cubicBezTo>
                <a:cubicBezTo>
                  <a:pt x="10402849" y="3721525"/>
                  <a:pt x="10431470" y="3731066"/>
                  <a:pt x="10441009" y="3750146"/>
                </a:cubicBezTo>
                <a:cubicBezTo>
                  <a:pt x="10460088" y="3759687"/>
                  <a:pt x="10479173" y="3769226"/>
                  <a:pt x="10498251" y="3778767"/>
                </a:cubicBezTo>
                <a:cubicBezTo>
                  <a:pt x="10507790" y="3788306"/>
                  <a:pt x="10507790" y="3797847"/>
                  <a:pt x="10526872" y="3797847"/>
                </a:cubicBezTo>
                <a:cubicBezTo>
                  <a:pt x="10536415" y="3807388"/>
                  <a:pt x="10555493" y="3807388"/>
                  <a:pt x="10555493" y="3816929"/>
                </a:cubicBezTo>
                <a:cubicBezTo>
                  <a:pt x="10545954" y="3816929"/>
                  <a:pt x="10555493" y="3826468"/>
                  <a:pt x="10545954" y="3826468"/>
                </a:cubicBezTo>
                <a:cubicBezTo>
                  <a:pt x="10545954" y="3836009"/>
                  <a:pt x="10545954" y="3836009"/>
                  <a:pt x="10536415" y="3845550"/>
                </a:cubicBezTo>
                <a:cubicBezTo>
                  <a:pt x="10526872" y="3855089"/>
                  <a:pt x="10507790" y="3845550"/>
                  <a:pt x="10498251" y="3845550"/>
                </a:cubicBezTo>
                <a:cubicBezTo>
                  <a:pt x="10469630" y="3845550"/>
                  <a:pt x="10450549" y="3836009"/>
                  <a:pt x="10421931" y="3826468"/>
                </a:cubicBezTo>
                <a:cubicBezTo>
                  <a:pt x="10402849" y="3816929"/>
                  <a:pt x="10383768" y="3797847"/>
                  <a:pt x="10355147" y="3797847"/>
                </a:cubicBezTo>
                <a:cubicBezTo>
                  <a:pt x="10345608" y="3788306"/>
                  <a:pt x="10336065" y="3778767"/>
                  <a:pt x="10316987" y="3778767"/>
                </a:cubicBezTo>
                <a:cubicBezTo>
                  <a:pt x="10288366" y="3769226"/>
                  <a:pt x="10250206" y="3759687"/>
                  <a:pt x="10221582" y="3740605"/>
                </a:cubicBezTo>
                <a:cubicBezTo>
                  <a:pt x="10183425" y="3740605"/>
                  <a:pt x="10154801" y="3731066"/>
                  <a:pt x="10145261" y="3692905"/>
                </a:cubicBezTo>
                <a:cubicBezTo>
                  <a:pt x="10145261" y="3673824"/>
                  <a:pt x="10154801" y="3664284"/>
                  <a:pt x="10154801" y="3645204"/>
                </a:cubicBezTo>
                <a:cubicBezTo>
                  <a:pt x="10135722" y="3607042"/>
                  <a:pt x="10126183" y="3559341"/>
                  <a:pt x="10107098" y="3511640"/>
                </a:cubicBezTo>
                <a:cubicBezTo>
                  <a:pt x="10088020" y="3463937"/>
                  <a:pt x="10068941" y="3416237"/>
                  <a:pt x="10049860" y="3368536"/>
                </a:cubicBezTo>
                <a:cubicBezTo>
                  <a:pt x="10049860" y="3358995"/>
                  <a:pt x="10040317" y="3349456"/>
                  <a:pt x="10040317" y="3339915"/>
                </a:cubicBezTo>
                <a:cubicBezTo>
                  <a:pt x="10040317" y="3330374"/>
                  <a:pt x="10030778" y="3320835"/>
                  <a:pt x="10030778" y="3320835"/>
                </a:cubicBezTo>
                <a:cubicBezTo>
                  <a:pt x="10021239" y="3301753"/>
                  <a:pt x="10021239" y="3282673"/>
                  <a:pt x="10011700" y="3273132"/>
                </a:cubicBezTo>
                <a:cubicBezTo>
                  <a:pt x="10002157" y="3254052"/>
                  <a:pt x="10002157" y="3234972"/>
                  <a:pt x="9992618" y="3225431"/>
                </a:cubicBezTo>
                <a:cubicBezTo>
                  <a:pt x="9983075" y="3187269"/>
                  <a:pt x="9973536" y="3149109"/>
                  <a:pt x="9973536" y="3101408"/>
                </a:cubicBezTo>
                <a:cubicBezTo>
                  <a:pt x="9963997" y="3072786"/>
                  <a:pt x="9963997" y="3044167"/>
                  <a:pt x="9954458" y="3015546"/>
                </a:cubicBezTo>
                <a:cubicBezTo>
                  <a:pt x="9944919" y="2986925"/>
                  <a:pt x="9935376" y="2967843"/>
                  <a:pt x="9925834" y="2939222"/>
                </a:cubicBezTo>
                <a:cubicBezTo>
                  <a:pt x="9916294" y="2920142"/>
                  <a:pt x="9906755" y="2891521"/>
                  <a:pt x="9897216" y="2862900"/>
                </a:cubicBezTo>
                <a:cubicBezTo>
                  <a:pt x="9897216" y="2853361"/>
                  <a:pt x="9887674" y="2834280"/>
                  <a:pt x="9887674" y="2815200"/>
                </a:cubicBezTo>
                <a:cubicBezTo>
                  <a:pt x="9887674" y="2805659"/>
                  <a:pt x="9887674" y="2796119"/>
                  <a:pt x="9887674" y="2796119"/>
                </a:cubicBezTo>
                <a:cubicBezTo>
                  <a:pt x="9887674" y="2786579"/>
                  <a:pt x="9887674" y="2777038"/>
                  <a:pt x="9878134" y="2777038"/>
                </a:cubicBezTo>
                <a:cubicBezTo>
                  <a:pt x="9868592" y="2805659"/>
                  <a:pt x="9859053" y="2834280"/>
                  <a:pt x="9859053" y="2872441"/>
                </a:cubicBezTo>
                <a:cubicBezTo>
                  <a:pt x="9849513" y="2910603"/>
                  <a:pt x="9830432" y="2948763"/>
                  <a:pt x="9811350" y="2977384"/>
                </a:cubicBezTo>
                <a:cubicBezTo>
                  <a:pt x="9801811" y="3006005"/>
                  <a:pt x="9801811" y="3025085"/>
                  <a:pt x="9801811" y="3053706"/>
                </a:cubicBezTo>
                <a:cubicBezTo>
                  <a:pt x="9801811" y="3082327"/>
                  <a:pt x="9801811" y="3110948"/>
                  <a:pt x="9811350" y="3139568"/>
                </a:cubicBezTo>
                <a:cubicBezTo>
                  <a:pt x="9820893" y="3158649"/>
                  <a:pt x="9830432" y="3196810"/>
                  <a:pt x="9839974" y="3215890"/>
                </a:cubicBezTo>
                <a:cubicBezTo>
                  <a:pt x="9849513" y="3244511"/>
                  <a:pt x="9859053" y="3273132"/>
                  <a:pt x="9868592" y="3292214"/>
                </a:cubicBezTo>
                <a:cubicBezTo>
                  <a:pt x="9868592" y="3311294"/>
                  <a:pt x="9878134" y="3320835"/>
                  <a:pt x="9878134" y="3339915"/>
                </a:cubicBezTo>
                <a:cubicBezTo>
                  <a:pt x="9878134" y="3349456"/>
                  <a:pt x="9878134" y="3358995"/>
                  <a:pt x="9878134" y="3368536"/>
                </a:cubicBezTo>
                <a:cubicBezTo>
                  <a:pt x="9916294" y="3444857"/>
                  <a:pt x="9944919" y="3530720"/>
                  <a:pt x="9963997" y="3626124"/>
                </a:cubicBezTo>
                <a:cubicBezTo>
                  <a:pt x="9963997" y="3683364"/>
                  <a:pt x="9963997" y="3750146"/>
                  <a:pt x="9973536" y="3797847"/>
                </a:cubicBezTo>
                <a:cubicBezTo>
                  <a:pt x="9963997" y="3902790"/>
                  <a:pt x="9944919" y="3998193"/>
                  <a:pt x="9916294" y="4084056"/>
                </a:cubicBezTo>
                <a:cubicBezTo>
                  <a:pt x="9897216" y="4141298"/>
                  <a:pt x="9878134" y="4198540"/>
                  <a:pt x="9859053" y="4246241"/>
                </a:cubicBezTo>
                <a:cubicBezTo>
                  <a:pt x="9859053" y="4246241"/>
                  <a:pt x="9859053" y="4255782"/>
                  <a:pt x="9849513" y="4255782"/>
                </a:cubicBezTo>
                <a:cubicBezTo>
                  <a:pt x="9839974" y="4284402"/>
                  <a:pt x="9830432" y="4313022"/>
                  <a:pt x="9820893" y="4341644"/>
                </a:cubicBezTo>
                <a:cubicBezTo>
                  <a:pt x="9801811" y="4398884"/>
                  <a:pt x="9782732" y="4456126"/>
                  <a:pt x="9763651" y="4522909"/>
                </a:cubicBezTo>
                <a:cubicBezTo>
                  <a:pt x="9754108" y="4656472"/>
                  <a:pt x="9735030" y="4780497"/>
                  <a:pt x="9725491" y="4904519"/>
                </a:cubicBezTo>
                <a:cubicBezTo>
                  <a:pt x="9715952" y="5019003"/>
                  <a:pt x="9706409" y="5133487"/>
                  <a:pt x="9696867" y="5247970"/>
                </a:cubicBezTo>
                <a:cubicBezTo>
                  <a:pt x="9696867" y="5267050"/>
                  <a:pt x="9687327" y="5276589"/>
                  <a:pt x="9687327" y="5295671"/>
                </a:cubicBezTo>
                <a:cubicBezTo>
                  <a:pt x="9687327" y="5314751"/>
                  <a:pt x="9696867" y="5343372"/>
                  <a:pt x="9696867" y="5362452"/>
                </a:cubicBezTo>
                <a:cubicBezTo>
                  <a:pt x="9696867" y="5371993"/>
                  <a:pt x="9677788" y="5362452"/>
                  <a:pt x="9677788" y="5371993"/>
                </a:cubicBezTo>
                <a:cubicBezTo>
                  <a:pt x="9677788" y="5381534"/>
                  <a:pt x="9668249" y="5391075"/>
                  <a:pt x="9677788" y="5410155"/>
                </a:cubicBezTo>
                <a:cubicBezTo>
                  <a:pt x="9668249" y="5410155"/>
                  <a:pt x="9668249" y="5419694"/>
                  <a:pt x="9658710" y="5419694"/>
                </a:cubicBezTo>
                <a:cubicBezTo>
                  <a:pt x="9658710" y="5429235"/>
                  <a:pt x="9639625" y="5419694"/>
                  <a:pt x="9639625" y="5429235"/>
                </a:cubicBezTo>
                <a:cubicBezTo>
                  <a:pt x="9644396" y="5462626"/>
                  <a:pt x="9646782" y="5496017"/>
                  <a:pt x="9650360" y="5528215"/>
                </a:cubicBezTo>
                <a:lnTo>
                  <a:pt x="9662007" y="5588000"/>
                </a:lnTo>
                <a:lnTo>
                  <a:pt x="8729722" y="5588000"/>
                </a:lnTo>
                <a:lnTo>
                  <a:pt x="8729725" y="5587991"/>
                </a:lnTo>
                <a:cubicBezTo>
                  <a:pt x="8740457" y="5570550"/>
                  <a:pt x="8761920" y="5565184"/>
                  <a:pt x="8761920" y="5543718"/>
                </a:cubicBezTo>
                <a:cubicBezTo>
                  <a:pt x="8761920" y="5400614"/>
                  <a:pt x="8761920" y="5257509"/>
                  <a:pt x="8733302" y="5133487"/>
                </a:cubicBezTo>
                <a:cubicBezTo>
                  <a:pt x="8733302" y="5095325"/>
                  <a:pt x="8733302" y="5057165"/>
                  <a:pt x="8742842" y="5028544"/>
                </a:cubicBezTo>
                <a:cubicBezTo>
                  <a:pt x="8685600" y="5028544"/>
                  <a:pt x="8685600" y="5085784"/>
                  <a:pt x="8637897" y="5095325"/>
                </a:cubicBezTo>
                <a:cubicBezTo>
                  <a:pt x="8609280" y="5123946"/>
                  <a:pt x="8590195" y="5162107"/>
                  <a:pt x="8552038" y="5171647"/>
                </a:cubicBezTo>
                <a:cubicBezTo>
                  <a:pt x="8513875" y="5181187"/>
                  <a:pt x="8504335" y="5162107"/>
                  <a:pt x="8485254" y="5152567"/>
                </a:cubicBezTo>
                <a:cubicBezTo>
                  <a:pt x="8428015" y="5181187"/>
                  <a:pt x="8399391" y="5238429"/>
                  <a:pt x="8342150" y="5276589"/>
                </a:cubicBezTo>
                <a:cubicBezTo>
                  <a:pt x="8303989" y="5333833"/>
                  <a:pt x="8265829" y="5371993"/>
                  <a:pt x="8218126" y="5429235"/>
                </a:cubicBezTo>
                <a:cubicBezTo>
                  <a:pt x="8218126" y="5467396"/>
                  <a:pt x="8284908" y="5448315"/>
                  <a:pt x="8256290" y="5486476"/>
                </a:cubicBezTo>
                <a:cubicBezTo>
                  <a:pt x="8256290" y="5496017"/>
                  <a:pt x="8256290" y="5496017"/>
                  <a:pt x="8246748" y="5505556"/>
                </a:cubicBezTo>
                <a:cubicBezTo>
                  <a:pt x="8237205" y="5524638"/>
                  <a:pt x="8199048" y="5524638"/>
                  <a:pt x="8179966" y="5543718"/>
                </a:cubicBezTo>
                <a:cubicBezTo>
                  <a:pt x="8170426" y="5558029"/>
                  <a:pt x="8158500" y="5569954"/>
                  <a:pt x="8146574" y="5581879"/>
                </a:cubicBezTo>
                <a:lnTo>
                  <a:pt x="8141218" y="5588000"/>
                </a:lnTo>
                <a:lnTo>
                  <a:pt x="7797905" y="5588000"/>
                </a:lnTo>
                <a:lnTo>
                  <a:pt x="7798356" y="5553257"/>
                </a:lnTo>
                <a:cubicBezTo>
                  <a:pt x="7817434" y="5524638"/>
                  <a:pt x="7846058" y="5505556"/>
                  <a:pt x="7884215" y="5486476"/>
                </a:cubicBezTo>
                <a:cubicBezTo>
                  <a:pt x="7912840" y="5467396"/>
                  <a:pt x="7931918" y="5438775"/>
                  <a:pt x="7970081" y="5429235"/>
                </a:cubicBezTo>
                <a:cubicBezTo>
                  <a:pt x="7989160" y="5400614"/>
                  <a:pt x="8008241" y="5371993"/>
                  <a:pt x="8027323" y="5343372"/>
                </a:cubicBezTo>
                <a:cubicBezTo>
                  <a:pt x="8046402" y="5324292"/>
                  <a:pt x="8046402" y="5343372"/>
                  <a:pt x="8065483" y="5343372"/>
                </a:cubicBezTo>
                <a:cubicBezTo>
                  <a:pt x="8113182" y="5247970"/>
                  <a:pt x="8160885" y="5152567"/>
                  <a:pt x="8218126" y="5057165"/>
                </a:cubicBezTo>
                <a:cubicBezTo>
                  <a:pt x="8227666" y="5009462"/>
                  <a:pt x="8246748" y="4971302"/>
                  <a:pt x="8256290" y="4933140"/>
                </a:cubicBezTo>
                <a:cubicBezTo>
                  <a:pt x="8256290" y="4904519"/>
                  <a:pt x="8246748" y="4894979"/>
                  <a:pt x="8246748" y="4866359"/>
                </a:cubicBezTo>
                <a:cubicBezTo>
                  <a:pt x="8265829" y="4818657"/>
                  <a:pt x="8313528" y="4799577"/>
                  <a:pt x="8342150" y="4761417"/>
                </a:cubicBezTo>
                <a:cubicBezTo>
                  <a:pt x="8389852" y="4742335"/>
                  <a:pt x="8456633" y="4732794"/>
                  <a:pt x="8485254" y="4694634"/>
                </a:cubicBezTo>
                <a:cubicBezTo>
                  <a:pt x="8485254" y="4646931"/>
                  <a:pt x="8466172" y="4618312"/>
                  <a:pt x="8447094" y="4599231"/>
                </a:cubicBezTo>
                <a:cubicBezTo>
                  <a:pt x="8418473" y="4494288"/>
                  <a:pt x="8428015" y="4360724"/>
                  <a:pt x="8389852" y="4255782"/>
                </a:cubicBezTo>
                <a:cubicBezTo>
                  <a:pt x="8380312" y="4236700"/>
                  <a:pt x="8380312" y="4217620"/>
                  <a:pt x="8361231" y="4217620"/>
                </a:cubicBezTo>
                <a:cubicBezTo>
                  <a:pt x="8351688" y="4122216"/>
                  <a:pt x="8313528" y="4055435"/>
                  <a:pt x="8275368" y="3998193"/>
                </a:cubicBezTo>
                <a:cubicBezTo>
                  <a:pt x="8246748" y="3998193"/>
                  <a:pt x="8227666" y="3998193"/>
                  <a:pt x="8208588" y="3988653"/>
                </a:cubicBezTo>
                <a:cubicBezTo>
                  <a:pt x="8199048" y="3969573"/>
                  <a:pt x="8170424" y="4007734"/>
                  <a:pt x="8151346" y="3979113"/>
                </a:cubicBezTo>
                <a:cubicBezTo>
                  <a:pt x="8141806" y="3807388"/>
                  <a:pt x="8151346" y="3673824"/>
                  <a:pt x="8189506" y="3530720"/>
                </a:cubicBezTo>
                <a:cubicBezTo>
                  <a:pt x="8208588" y="3454398"/>
                  <a:pt x="8237205" y="3368536"/>
                  <a:pt x="8237205" y="3292214"/>
                </a:cubicBezTo>
                <a:cubicBezTo>
                  <a:pt x="8237205" y="3225431"/>
                  <a:pt x="8218126" y="3158649"/>
                  <a:pt x="8218126" y="3082327"/>
                </a:cubicBezTo>
                <a:cubicBezTo>
                  <a:pt x="8208588" y="2996464"/>
                  <a:pt x="8218126" y="2901062"/>
                  <a:pt x="8199048" y="2815200"/>
                </a:cubicBezTo>
                <a:cubicBezTo>
                  <a:pt x="8189506" y="2834280"/>
                  <a:pt x="8179966" y="2853361"/>
                  <a:pt x="8170424" y="2862900"/>
                </a:cubicBezTo>
                <a:cubicBezTo>
                  <a:pt x="8151346" y="2862900"/>
                  <a:pt x="8151346" y="2901062"/>
                  <a:pt x="8132264" y="2901062"/>
                </a:cubicBezTo>
                <a:cubicBezTo>
                  <a:pt x="8113182" y="2910603"/>
                  <a:pt x="8113182" y="2881981"/>
                  <a:pt x="8103643" y="2881981"/>
                </a:cubicBezTo>
                <a:cubicBezTo>
                  <a:pt x="8103643" y="2891521"/>
                  <a:pt x="8084564" y="2891521"/>
                  <a:pt x="8075022" y="2891521"/>
                </a:cubicBezTo>
                <a:cubicBezTo>
                  <a:pt x="8065483" y="2872441"/>
                  <a:pt x="8055940" y="2853361"/>
                  <a:pt x="8036862" y="2853361"/>
                </a:cubicBezTo>
                <a:cubicBezTo>
                  <a:pt x="7989160" y="2853361"/>
                  <a:pt x="7941457" y="2853361"/>
                  <a:pt x="7922378" y="2834280"/>
                </a:cubicBezTo>
                <a:cubicBezTo>
                  <a:pt x="7912840" y="2815200"/>
                  <a:pt x="7922378" y="2767499"/>
                  <a:pt x="7912840" y="2729337"/>
                </a:cubicBezTo>
                <a:cubicBezTo>
                  <a:pt x="7903300" y="2738878"/>
                  <a:pt x="7884215" y="2748417"/>
                  <a:pt x="7874676" y="2757958"/>
                </a:cubicBezTo>
                <a:cubicBezTo>
                  <a:pt x="7836516" y="2777038"/>
                  <a:pt x="7788816" y="2805659"/>
                  <a:pt x="7741114" y="2815200"/>
                </a:cubicBezTo>
                <a:cubicBezTo>
                  <a:pt x="7722032" y="2824740"/>
                  <a:pt x="7702950" y="2824740"/>
                  <a:pt x="7683872" y="2834280"/>
                </a:cubicBezTo>
                <a:cubicBezTo>
                  <a:pt x="7683872" y="2834280"/>
                  <a:pt x="7683872" y="2834280"/>
                  <a:pt x="7683872" y="2843820"/>
                </a:cubicBezTo>
                <a:cubicBezTo>
                  <a:pt x="7683872" y="2843820"/>
                  <a:pt x="7674333" y="2843820"/>
                  <a:pt x="7674333" y="2843820"/>
                </a:cubicBezTo>
                <a:cubicBezTo>
                  <a:pt x="7664790" y="2843820"/>
                  <a:pt x="7645709" y="2853361"/>
                  <a:pt x="7636170" y="2853361"/>
                </a:cubicBezTo>
                <a:cubicBezTo>
                  <a:pt x="7636170" y="2853361"/>
                  <a:pt x="7626630" y="2853361"/>
                  <a:pt x="7626630" y="2853361"/>
                </a:cubicBezTo>
                <a:cubicBezTo>
                  <a:pt x="7626630" y="2862900"/>
                  <a:pt x="7636170" y="2881981"/>
                  <a:pt x="7636170" y="2891521"/>
                </a:cubicBezTo>
                <a:cubicBezTo>
                  <a:pt x="7645709" y="2901062"/>
                  <a:pt x="7645709" y="2920142"/>
                  <a:pt x="7655252" y="2929683"/>
                </a:cubicBezTo>
                <a:cubicBezTo>
                  <a:pt x="7655252" y="2929683"/>
                  <a:pt x="7655252" y="2929683"/>
                  <a:pt x="7655252" y="2939222"/>
                </a:cubicBezTo>
                <a:cubicBezTo>
                  <a:pt x="7664790" y="2948763"/>
                  <a:pt x="7674333" y="2958304"/>
                  <a:pt x="7674333" y="2967843"/>
                </a:cubicBezTo>
                <a:cubicBezTo>
                  <a:pt x="7664790" y="2958304"/>
                  <a:pt x="7645709" y="2939222"/>
                  <a:pt x="7636170" y="2920142"/>
                </a:cubicBezTo>
                <a:cubicBezTo>
                  <a:pt x="7636170" y="2920142"/>
                  <a:pt x="7626630" y="2910603"/>
                  <a:pt x="7626630" y="2910603"/>
                </a:cubicBezTo>
                <a:cubicBezTo>
                  <a:pt x="7617092" y="2901062"/>
                  <a:pt x="7617092" y="2881981"/>
                  <a:pt x="7607549" y="2862900"/>
                </a:cubicBezTo>
                <a:cubicBezTo>
                  <a:pt x="7607549" y="2862900"/>
                  <a:pt x="7598006" y="2862900"/>
                  <a:pt x="7598006" y="2862900"/>
                </a:cubicBezTo>
                <a:cubicBezTo>
                  <a:pt x="7598006" y="2872441"/>
                  <a:pt x="7607549" y="2881981"/>
                  <a:pt x="7607549" y="2901062"/>
                </a:cubicBezTo>
                <a:lnTo>
                  <a:pt x="7617092" y="2916966"/>
                </a:lnTo>
                <a:lnTo>
                  <a:pt x="7617092" y="2918950"/>
                </a:lnTo>
                <a:cubicBezTo>
                  <a:pt x="7617092" y="2920142"/>
                  <a:pt x="7617092" y="2920142"/>
                  <a:pt x="7617092" y="2920142"/>
                </a:cubicBezTo>
                <a:lnTo>
                  <a:pt x="7617964" y="2922237"/>
                </a:lnTo>
                <a:lnTo>
                  <a:pt x="7620670" y="2958304"/>
                </a:lnTo>
                <a:cubicBezTo>
                  <a:pt x="7621861" y="2974999"/>
                  <a:pt x="7621861" y="2991694"/>
                  <a:pt x="7617092" y="3006005"/>
                </a:cubicBezTo>
                <a:cubicBezTo>
                  <a:pt x="7598006" y="3034626"/>
                  <a:pt x="7578928" y="3053706"/>
                  <a:pt x="7550307" y="3072786"/>
                </a:cubicBezTo>
                <a:cubicBezTo>
                  <a:pt x="7512147" y="3120488"/>
                  <a:pt x="7473984" y="3158649"/>
                  <a:pt x="7445366" y="3215890"/>
                </a:cubicBezTo>
                <a:cubicBezTo>
                  <a:pt x="7416742" y="3225431"/>
                  <a:pt x="7407203" y="3254052"/>
                  <a:pt x="7397664" y="3273132"/>
                </a:cubicBezTo>
                <a:cubicBezTo>
                  <a:pt x="7397664" y="3292214"/>
                  <a:pt x="7388125" y="3301753"/>
                  <a:pt x="7397664" y="3311294"/>
                </a:cubicBezTo>
                <a:cubicBezTo>
                  <a:pt x="7388125" y="3320835"/>
                  <a:pt x="7388125" y="3330374"/>
                  <a:pt x="7378585" y="3339915"/>
                </a:cubicBezTo>
                <a:cubicBezTo>
                  <a:pt x="7378585" y="3378075"/>
                  <a:pt x="7369043" y="3416237"/>
                  <a:pt x="7369043" y="3454398"/>
                </a:cubicBezTo>
                <a:cubicBezTo>
                  <a:pt x="7369043" y="3463937"/>
                  <a:pt x="7378585" y="3473478"/>
                  <a:pt x="7378585" y="3492558"/>
                </a:cubicBezTo>
                <a:cubicBezTo>
                  <a:pt x="7340422" y="3521179"/>
                  <a:pt x="7340422" y="3578421"/>
                  <a:pt x="7340422" y="3635663"/>
                </a:cubicBezTo>
                <a:cubicBezTo>
                  <a:pt x="7330883" y="3635663"/>
                  <a:pt x="7330883" y="3635663"/>
                  <a:pt x="7311801" y="3635663"/>
                </a:cubicBezTo>
                <a:cubicBezTo>
                  <a:pt x="7311801" y="3645204"/>
                  <a:pt x="7321344" y="3645204"/>
                  <a:pt x="7321344" y="3654743"/>
                </a:cubicBezTo>
                <a:cubicBezTo>
                  <a:pt x="7321344" y="3664284"/>
                  <a:pt x="7311801" y="3664284"/>
                  <a:pt x="7302259" y="3673824"/>
                </a:cubicBezTo>
                <a:cubicBezTo>
                  <a:pt x="7330883" y="3711985"/>
                  <a:pt x="7359500" y="3759687"/>
                  <a:pt x="7397664" y="3797847"/>
                </a:cubicBezTo>
                <a:cubicBezTo>
                  <a:pt x="7416742" y="3816929"/>
                  <a:pt x="7426285" y="3845550"/>
                  <a:pt x="7445366" y="3855089"/>
                </a:cubicBezTo>
                <a:cubicBezTo>
                  <a:pt x="7454906" y="3883710"/>
                  <a:pt x="7473984" y="3902790"/>
                  <a:pt x="7483526" y="3921872"/>
                </a:cubicBezTo>
                <a:cubicBezTo>
                  <a:pt x="7493066" y="3950493"/>
                  <a:pt x="7512147" y="3969573"/>
                  <a:pt x="7521686" y="3988653"/>
                </a:cubicBezTo>
                <a:cubicBezTo>
                  <a:pt x="7559850" y="4055435"/>
                  <a:pt x="7598006" y="4131757"/>
                  <a:pt x="7626630" y="4208079"/>
                </a:cubicBezTo>
                <a:cubicBezTo>
                  <a:pt x="7645709" y="4236700"/>
                  <a:pt x="7664790" y="4265321"/>
                  <a:pt x="7683872" y="4284402"/>
                </a:cubicBezTo>
                <a:cubicBezTo>
                  <a:pt x="7702950" y="4313022"/>
                  <a:pt x="7722032" y="4341644"/>
                  <a:pt x="7741114" y="4370263"/>
                </a:cubicBezTo>
                <a:cubicBezTo>
                  <a:pt x="7750654" y="4408425"/>
                  <a:pt x="7760192" y="4446587"/>
                  <a:pt x="7769732" y="4484747"/>
                </a:cubicBezTo>
                <a:cubicBezTo>
                  <a:pt x="7769732" y="4503827"/>
                  <a:pt x="7760192" y="4522909"/>
                  <a:pt x="7760192" y="4551530"/>
                </a:cubicBezTo>
                <a:cubicBezTo>
                  <a:pt x="7750654" y="4570610"/>
                  <a:pt x="7741114" y="4599231"/>
                  <a:pt x="7731575" y="4618312"/>
                </a:cubicBezTo>
                <a:cubicBezTo>
                  <a:pt x="7722032" y="4637392"/>
                  <a:pt x="7712493" y="4646931"/>
                  <a:pt x="7702950" y="4666013"/>
                </a:cubicBezTo>
                <a:cubicBezTo>
                  <a:pt x="7683872" y="4685093"/>
                  <a:pt x="7664790" y="4694634"/>
                  <a:pt x="7655252" y="4713714"/>
                </a:cubicBezTo>
                <a:cubicBezTo>
                  <a:pt x="7636170" y="4723255"/>
                  <a:pt x="7617092" y="4732794"/>
                  <a:pt x="7607549" y="4742335"/>
                </a:cubicBezTo>
                <a:cubicBezTo>
                  <a:pt x="7531226" y="4761417"/>
                  <a:pt x="7464445" y="4742335"/>
                  <a:pt x="7397664" y="4732794"/>
                </a:cubicBezTo>
                <a:cubicBezTo>
                  <a:pt x="7349961" y="4732794"/>
                  <a:pt x="7302259" y="4732794"/>
                  <a:pt x="7245017" y="4732794"/>
                </a:cubicBezTo>
                <a:cubicBezTo>
                  <a:pt x="7235478" y="4723255"/>
                  <a:pt x="7225938" y="4723255"/>
                  <a:pt x="7216399" y="4723255"/>
                </a:cubicBezTo>
                <a:cubicBezTo>
                  <a:pt x="7216399" y="4723255"/>
                  <a:pt x="7216399" y="4713714"/>
                  <a:pt x="7206860" y="4713714"/>
                </a:cubicBezTo>
                <a:cubicBezTo>
                  <a:pt x="7187778" y="4694634"/>
                  <a:pt x="7178236" y="4666013"/>
                  <a:pt x="7168697" y="4637392"/>
                </a:cubicBezTo>
                <a:cubicBezTo>
                  <a:pt x="7082837" y="4646931"/>
                  <a:pt x="6996971" y="4656472"/>
                  <a:pt x="6920651" y="4666013"/>
                </a:cubicBezTo>
                <a:cubicBezTo>
                  <a:pt x="6911112" y="4694634"/>
                  <a:pt x="6901570" y="4713714"/>
                  <a:pt x="6901570" y="4751876"/>
                </a:cubicBezTo>
                <a:cubicBezTo>
                  <a:pt x="6863410" y="4828198"/>
                  <a:pt x="6844328" y="4933140"/>
                  <a:pt x="6834785" y="5028544"/>
                </a:cubicBezTo>
                <a:cubicBezTo>
                  <a:pt x="6787086" y="5028544"/>
                  <a:pt x="6758465" y="5038083"/>
                  <a:pt x="6720305" y="5028544"/>
                </a:cubicBezTo>
                <a:cubicBezTo>
                  <a:pt x="6691684" y="5104866"/>
                  <a:pt x="6682145" y="5190728"/>
                  <a:pt x="6663063" y="5267050"/>
                </a:cubicBezTo>
                <a:cubicBezTo>
                  <a:pt x="6653521" y="5352913"/>
                  <a:pt x="6624903" y="5429235"/>
                  <a:pt x="6615361" y="5515097"/>
                </a:cubicBezTo>
                <a:cubicBezTo>
                  <a:pt x="6615361" y="5534177"/>
                  <a:pt x="6615361" y="5550873"/>
                  <a:pt x="6615361" y="5567569"/>
                </a:cubicBezTo>
                <a:lnTo>
                  <a:pt x="6615361" y="5588000"/>
                </a:lnTo>
                <a:lnTo>
                  <a:pt x="6447585" y="5588000"/>
                </a:lnTo>
                <a:lnTo>
                  <a:pt x="6472256" y="5543718"/>
                </a:lnTo>
                <a:cubicBezTo>
                  <a:pt x="6491338" y="5496017"/>
                  <a:pt x="6491338" y="5448315"/>
                  <a:pt x="6500877" y="5391075"/>
                </a:cubicBezTo>
                <a:cubicBezTo>
                  <a:pt x="6510420" y="5267050"/>
                  <a:pt x="6500877" y="5123946"/>
                  <a:pt x="6491338" y="5009462"/>
                </a:cubicBezTo>
                <a:cubicBezTo>
                  <a:pt x="6491338" y="4990382"/>
                  <a:pt x="6481796" y="4999923"/>
                  <a:pt x="6481796" y="4990382"/>
                </a:cubicBezTo>
                <a:cubicBezTo>
                  <a:pt x="6491338" y="4904519"/>
                  <a:pt x="6500877" y="4818657"/>
                  <a:pt x="6529498" y="4751876"/>
                </a:cubicBezTo>
                <a:cubicBezTo>
                  <a:pt x="6548580" y="4723255"/>
                  <a:pt x="6567662" y="4685093"/>
                  <a:pt x="6577201" y="4637392"/>
                </a:cubicBezTo>
                <a:cubicBezTo>
                  <a:pt x="6586740" y="4618312"/>
                  <a:pt x="6586740" y="4589690"/>
                  <a:pt x="6586740" y="4570610"/>
                </a:cubicBezTo>
                <a:cubicBezTo>
                  <a:pt x="6586740" y="4551530"/>
                  <a:pt x="6596279" y="4532450"/>
                  <a:pt x="6605822" y="4513368"/>
                </a:cubicBezTo>
                <a:cubicBezTo>
                  <a:pt x="6567662" y="4313022"/>
                  <a:pt x="6529498" y="4122216"/>
                  <a:pt x="6500877" y="3921872"/>
                </a:cubicBezTo>
                <a:lnTo>
                  <a:pt x="6500877" y="3759687"/>
                </a:lnTo>
                <a:cubicBezTo>
                  <a:pt x="6510420" y="3721525"/>
                  <a:pt x="6510420" y="3683364"/>
                  <a:pt x="6519959" y="3645204"/>
                </a:cubicBezTo>
                <a:cubicBezTo>
                  <a:pt x="6519959" y="3626124"/>
                  <a:pt x="6510420" y="3626124"/>
                  <a:pt x="6510420" y="3607042"/>
                </a:cubicBezTo>
                <a:cubicBezTo>
                  <a:pt x="6519959" y="3587962"/>
                  <a:pt x="6519959" y="3578421"/>
                  <a:pt x="6529498" y="3568882"/>
                </a:cubicBezTo>
                <a:cubicBezTo>
                  <a:pt x="6529498" y="3559341"/>
                  <a:pt x="6519959" y="3549800"/>
                  <a:pt x="6519959" y="3540261"/>
                </a:cubicBezTo>
                <a:cubicBezTo>
                  <a:pt x="6548580" y="3473478"/>
                  <a:pt x="6596279" y="3425777"/>
                  <a:pt x="6605822" y="3339915"/>
                </a:cubicBezTo>
                <a:cubicBezTo>
                  <a:pt x="6615361" y="3320835"/>
                  <a:pt x="6634442" y="3311294"/>
                  <a:pt x="6653521" y="3292214"/>
                </a:cubicBezTo>
                <a:cubicBezTo>
                  <a:pt x="6682145" y="3234972"/>
                  <a:pt x="6710763" y="3177730"/>
                  <a:pt x="6748926" y="3120488"/>
                </a:cubicBezTo>
                <a:cubicBezTo>
                  <a:pt x="6777544" y="3101408"/>
                  <a:pt x="6796629" y="3072786"/>
                  <a:pt x="6815707" y="3053706"/>
                </a:cubicBezTo>
                <a:cubicBezTo>
                  <a:pt x="6815707" y="3034626"/>
                  <a:pt x="6825246" y="3025085"/>
                  <a:pt x="6834785" y="3015546"/>
                </a:cubicBezTo>
                <a:cubicBezTo>
                  <a:pt x="6853870" y="3006005"/>
                  <a:pt x="6853870" y="2986925"/>
                  <a:pt x="6872949" y="2977384"/>
                </a:cubicBezTo>
                <a:cubicBezTo>
                  <a:pt x="6882488" y="2958304"/>
                  <a:pt x="6901570" y="2939222"/>
                  <a:pt x="6911112" y="2920142"/>
                </a:cubicBezTo>
                <a:cubicBezTo>
                  <a:pt x="6930190" y="2901062"/>
                  <a:pt x="6939730" y="2881981"/>
                  <a:pt x="6958811" y="2862900"/>
                </a:cubicBezTo>
                <a:cubicBezTo>
                  <a:pt x="6968351" y="2834280"/>
                  <a:pt x="6977893" y="2815200"/>
                  <a:pt x="6996971" y="2805659"/>
                </a:cubicBezTo>
                <a:cubicBezTo>
                  <a:pt x="6996971" y="2786579"/>
                  <a:pt x="7006511" y="2767499"/>
                  <a:pt x="7016053" y="2748417"/>
                </a:cubicBezTo>
                <a:cubicBezTo>
                  <a:pt x="7016053" y="2691175"/>
                  <a:pt x="7025592" y="2633935"/>
                  <a:pt x="7035135" y="2576693"/>
                </a:cubicBezTo>
                <a:cubicBezTo>
                  <a:pt x="7035135" y="2567152"/>
                  <a:pt x="7035135" y="2557612"/>
                  <a:pt x="7035135" y="2548072"/>
                </a:cubicBezTo>
                <a:cubicBezTo>
                  <a:pt x="7035135" y="2548072"/>
                  <a:pt x="7035135" y="2538532"/>
                  <a:pt x="7035135" y="2538532"/>
                </a:cubicBezTo>
                <a:cubicBezTo>
                  <a:pt x="7035135" y="2528991"/>
                  <a:pt x="7044674" y="2509911"/>
                  <a:pt x="7044674" y="2500370"/>
                </a:cubicBezTo>
                <a:cubicBezTo>
                  <a:pt x="7044674" y="2490831"/>
                  <a:pt x="7054213" y="2481290"/>
                  <a:pt x="7063752" y="2471749"/>
                </a:cubicBezTo>
                <a:cubicBezTo>
                  <a:pt x="7063752" y="2462210"/>
                  <a:pt x="7063752" y="2443128"/>
                  <a:pt x="7082837" y="2443128"/>
                </a:cubicBezTo>
                <a:cubicBezTo>
                  <a:pt x="7082837" y="2424048"/>
                  <a:pt x="7101916" y="2414509"/>
                  <a:pt x="7111455" y="2404968"/>
                </a:cubicBezTo>
                <a:cubicBezTo>
                  <a:pt x="7120994" y="2395427"/>
                  <a:pt x="7130537" y="2376347"/>
                  <a:pt x="7140076" y="2376347"/>
                </a:cubicBezTo>
                <a:cubicBezTo>
                  <a:pt x="7140076" y="2376347"/>
                  <a:pt x="7140076" y="2376347"/>
                  <a:pt x="7140076" y="2366806"/>
                </a:cubicBezTo>
                <a:cubicBezTo>
                  <a:pt x="7130537" y="2319105"/>
                  <a:pt x="7149618" y="2280944"/>
                  <a:pt x="7149618" y="2233243"/>
                </a:cubicBezTo>
                <a:cubicBezTo>
                  <a:pt x="7140076" y="2214163"/>
                  <a:pt x="7140076" y="2185542"/>
                  <a:pt x="7140076" y="2156921"/>
                </a:cubicBezTo>
                <a:cubicBezTo>
                  <a:pt x="7149618" y="2099679"/>
                  <a:pt x="7159158" y="2004276"/>
                  <a:pt x="7140076" y="1956575"/>
                </a:cubicBezTo>
                <a:cubicBezTo>
                  <a:pt x="7130537" y="1870712"/>
                  <a:pt x="7159158" y="1803931"/>
                  <a:pt x="7159158" y="1737148"/>
                </a:cubicBezTo>
                <a:cubicBezTo>
                  <a:pt x="7159158" y="1718068"/>
                  <a:pt x="7159158" y="1689448"/>
                  <a:pt x="7159158" y="1670367"/>
                </a:cubicBezTo>
                <a:cubicBezTo>
                  <a:pt x="7159158" y="1651286"/>
                  <a:pt x="7159158" y="1622665"/>
                  <a:pt x="7168697" y="1613126"/>
                </a:cubicBezTo>
                <a:cubicBezTo>
                  <a:pt x="7187778" y="1613126"/>
                  <a:pt x="7178236" y="1641745"/>
                  <a:pt x="7187778" y="1660827"/>
                </a:cubicBezTo>
                <a:lnTo>
                  <a:pt x="7187778" y="1708528"/>
                </a:lnTo>
                <a:cubicBezTo>
                  <a:pt x="7187778" y="1718068"/>
                  <a:pt x="7178236" y="1746689"/>
                  <a:pt x="7197318" y="1746689"/>
                </a:cubicBezTo>
                <a:cubicBezTo>
                  <a:pt x="7206860" y="1746689"/>
                  <a:pt x="7206860" y="1737148"/>
                  <a:pt x="7206860" y="1727608"/>
                </a:cubicBezTo>
                <a:cubicBezTo>
                  <a:pt x="7206860" y="1718068"/>
                  <a:pt x="7206860" y="1718068"/>
                  <a:pt x="7206860" y="1698988"/>
                </a:cubicBezTo>
                <a:cubicBezTo>
                  <a:pt x="7216399" y="1670367"/>
                  <a:pt x="7216399" y="1641745"/>
                  <a:pt x="7225938" y="1603585"/>
                </a:cubicBezTo>
                <a:cubicBezTo>
                  <a:pt x="7235478" y="1594044"/>
                  <a:pt x="7225938" y="1574964"/>
                  <a:pt x="7245017" y="1565423"/>
                </a:cubicBezTo>
                <a:cubicBezTo>
                  <a:pt x="7254559" y="1565423"/>
                  <a:pt x="7254559" y="1603585"/>
                  <a:pt x="7254559" y="1622665"/>
                </a:cubicBezTo>
                <a:cubicBezTo>
                  <a:pt x="7254559" y="1641745"/>
                  <a:pt x="7245017" y="1660827"/>
                  <a:pt x="7254559" y="1689448"/>
                </a:cubicBezTo>
                <a:cubicBezTo>
                  <a:pt x="7254559" y="1708528"/>
                  <a:pt x="7245017" y="1737148"/>
                  <a:pt x="7254559" y="1756228"/>
                </a:cubicBezTo>
                <a:cubicBezTo>
                  <a:pt x="7273641" y="1756228"/>
                  <a:pt x="7273641" y="1727608"/>
                  <a:pt x="7273641" y="1718068"/>
                </a:cubicBezTo>
                <a:cubicBezTo>
                  <a:pt x="7273641" y="1698988"/>
                  <a:pt x="7283180" y="1689448"/>
                  <a:pt x="7283180" y="1670367"/>
                </a:cubicBezTo>
                <a:cubicBezTo>
                  <a:pt x="7292719" y="1641745"/>
                  <a:pt x="7292719" y="1603585"/>
                  <a:pt x="7311801" y="1574964"/>
                </a:cubicBezTo>
                <a:cubicBezTo>
                  <a:pt x="7311801" y="1574964"/>
                  <a:pt x="7311801" y="1565423"/>
                  <a:pt x="7321344" y="1565423"/>
                </a:cubicBezTo>
                <a:lnTo>
                  <a:pt x="7330883" y="1565423"/>
                </a:lnTo>
                <a:cubicBezTo>
                  <a:pt x="7340422" y="1574964"/>
                  <a:pt x="7330883" y="1603585"/>
                  <a:pt x="7330883" y="1613126"/>
                </a:cubicBezTo>
                <a:cubicBezTo>
                  <a:pt x="7321344" y="1622665"/>
                  <a:pt x="7321344" y="1651286"/>
                  <a:pt x="7321344" y="1660827"/>
                </a:cubicBezTo>
                <a:cubicBezTo>
                  <a:pt x="7321344" y="1698988"/>
                  <a:pt x="7302259" y="1727608"/>
                  <a:pt x="7302259" y="1765769"/>
                </a:cubicBezTo>
                <a:cubicBezTo>
                  <a:pt x="7311801" y="1765769"/>
                  <a:pt x="7311801" y="1756228"/>
                  <a:pt x="7321344" y="1746689"/>
                </a:cubicBezTo>
                <a:cubicBezTo>
                  <a:pt x="7321344" y="1737148"/>
                  <a:pt x="7330883" y="1727608"/>
                  <a:pt x="7330883" y="1727608"/>
                </a:cubicBezTo>
                <a:cubicBezTo>
                  <a:pt x="7330883" y="1708528"/>
                  <a:pt x="7340422" y="1698988"/>
                  <a:pt x="7349961" y="1679907"/>
                </a:cubicBezTo>
                <a:cubicBezTo>
                  <a:pt x="7359500" y="1670367"/>
                  <a:pt x="7359500" y="1641745"/>
                  <a:pt x="7369043" y="1632206"/>
                </a:cubicBezTo>
                <a:cubicBezTo>
                  <a:pt x="7369043" y="1613126"/>
                  <a:pt x="7388125" y="1594044"/>
                  <a:pt x="7407203" y="1603585"/>
                </a:cubicBezTo>
                <a:cubicBezTo>
                  <a:pt x="7416742" y="1632206"/>
                  <a:pt x="7397664" y="1651286"/>
                  <a:pt x="7388125" y="1670367"/>
                </a:cubicBezTo>
                <a:cubicBezTo>
                  <a:pt x="7378585" y="1718068"/>
                  <a:pt x="7359500" y="1756228"/>
                  <a:pt x="7340422" y="1803931"/>
                </a:cubicBezTo>
                <a:cubicBezTo>
                  <a:pt x="7330883" y="1823011"/>
                  <a:pt x="7321344" y="1851632"/>
                  <a:pt x="7330883" y="1870712"/>
                </a:cubicBezTo>
                <a:cubicBezTo>
                  <a:pt x="7340422" y="1889794"/>
                  <a:pt x="7369043" y="1880253"/>
                  <a:pt x="7378585" y="1870712"/>
                </a:cubicBezTo>
                <a:cubicBezTo>
                  <a:pt x="7407203" y="1870712"/>
                  <a:pt x="7416742" y="1880253"/>
                  <a:pt x="7426285" y="1889794"/>
                </a:cubicBezTo>
                <a:cubicBezTo>
                  <a:pt x="7416742" y="1908874"/>
                  <a:pt x="7378585" y="1908874"/>
                  <a:pt x="7359500" y="1918415"/>
                </a:cubicBezTo>
                <a:cubicBezTo>
                  <a:pt x="7349961" y="1927954"/>
                  <a:pt x="7330883" y="1927954"/>
                  <a:pt x="7321344" y="1937495"/>
                </a:cubicBezTo>
                <a:cubicBezTo>
                  <a:pt x="7311801" y="1937495"/>
                  <a:pt x="7292719" y="1947034"/>
                  <a:pt x="7283180" y="1947034"/>
                </a:cubicBezTo>
                <a:cubicBezTo>
                  <a:pt x="7273641" y="1956575"/>
                  <a:pt x="7273641" y="1956575"/>
                  <a:pt x="7264102" y="1966115"/>
                </a:cubicBezTo>
                <a:cubicBezTo>
                  <a:pt x="7273641" y="1985196"/>
                  <a:pt x="7283180" y="2004276"/>
                  <a:pt x="7302259" y="2013817"/>
                </a:cubicBezTo>
                <a:cubicBezTo>
                  <a:pt x="7311801" y="2023357"/>
                  <a:pt x="7321344" y="2023357"/>
                  <a:pt x="7330883" y="2023357"/>
                </a:cubicBezTo>
                <a:cubicBezTo>
                  <a:pt x="7330883" y="2013817"/>
                  <a:pt x="7321344" y="2013817"/>
                  <a:pt x="7321344" y="2013817"/>
                </a:cubicBezTo>
                <a:lnTo>
                  <a:pt x="7321344" y="2013818"/>
                </a:lnTo>
                <a:lnTo>
                  <a:pt x="7317765" y="2010239"/>
                </a:lnTo>
                <a:cubicBezTo>
                  <a:pt x="7314186" y="2006662"/>
                  <a:pt x="7311801" y="2004276"/>
                  <a:pt x="7311801" y="2004276"/>
                </a:cubicBezTo>
                <a:cubicBezTo>
                  <a:pt x="7321344" y="2013817"/>
                  <a:pt x="7340422" y="2023357"/>
                  <a:pt x="7359500" y="2032896"/>
                </a:cubicBezTo>
                <a:lnTo>
                  <a:pt x="7373190" y="2034037"/>
                </a:lnTo>
                <a:lnTo>
                  <a:pt x="7388125" y="2042437"/>
                </a:lnTo>
                <a:cubicBezTo>
                  <a:pt x="7383355" y="2037668"/>
                  <a:pt x="7378585" y="2035283"/>
                  <a:pt x="7373812" y="2034089"/>
                </a:cubicBezTo>
                <a:lnTo>
                  <a:pt x="7373190" y="2034037"/>
                </a:lnTo>
                <a:lnTo>
                  <a:pt x="7371162" y="2032896"/>
                </a:lnTo>
                <a:lnTo>
                  <a:pt x="7373812" y="2032896"/>
                </a:lnTo>
                <a:cubicBezTo>
                  <a:pt x="7376201" y="2032896"/>
                  <a:pt x="7378585" y="2032896"/>
                  <a:pt x="7378585" y="2032896"/>
                </a:cubicBezTo>
                <a:cubicBezTo>
                  <a:pt x="7378585" y="2032896"/>
                  <a:pt x="7369043" y="2032896"/>
                  <a:pt x="7369043" y="2023357"/>
                </a:cubicBezTo>
                <a:cubicBezTo>
                  <a:pt x="7359500" y="2013817"/>
                  <a:pt x="7359500" y="2013817"/>
                  <a:pt x="7349961" y="2004276"/>
                </a:cubicBezTo>
                <a:cubicBezTo>
                  <a:pt x="7340422" y="1994737"/>
                  <a:pt x="7340422" y="1994737"/>
                  <a:pt x="7340422" y="1985196"/>
                </a:cubicBezTo>
                <a:cubicBezTo>
                  <a:pt x="7349961" y="1994737"/>
                  <a:pt x="7359500" y="2004276"/>
                  <a:pt x="7369043" y="2013817"/>
                </a:cubicBezTo>
                <a:cubicBezTo>
                  <a:pt x="7369043" y="2013817"/>
                  <a:pt x="7378585" y="2013817"/>
                  <a:pt x="7378585" y="2013817"/>
                </a:cubicBezTo>
                <a:cubicBezTo>
                  <a:pt x="7388125" y="2013817"/>
                  <a:pt x="7397664" y="2023357"/>
                  <a:pt x="7407203" y="2023357"/>
                </a:cubicBezTo>
                <a:cubicBezTo>
                  <a:pt x="7416742" y="2023357"/>
                  <a:pt x="7416742" y="2023357"/>
                  <a:pt x="7426285" y="2023357"/>
                </a:cubicBezTo>
                <a:cubicBezTo>
                  <a:pt x="7426285" y="2023357"/>
                  <a:pt x="7435827" y="2023357"/>
                  <a:pt x="7435827" y="2023357"/>
                </a:cubicBezTo>
                <a:cubicBezTo>
                  <a:pt x="7445366" y="2023357"/>
                  <a:pt x="7464445" y="2013817"/>
                  <a:pt x="7473984" y="2013817"/>
                </a:cubicBezTo>
                <a:lnTo>
                  <a:pt x="7464445" y="2013817"/>
                </a:lnTo>
                <a:cubicBezTo>
                  <a:pt x="7435827" y="2013817"/>
                  <a:pt x="7416742" y="2013817"/>
                  <a:pt x="7407203" y="2013817"/>
                </a:cubicBezTo>
                <a:cubicBezTo>
                  <a:pt x="7388125" y="2013817"/>
                  <a:pt x="7378585" y="2004276"/>
                  <a:pt x="7359500" y="1994737"/>
                </a:cubicBezTo>
                <a:cubicBezTo>
                  <a:pt x="7369043" y="1994737"/>
                  <a:pt x="7378585" y="2004276"/>
                  <a:pt x="7397664" y="2004276"/>
                </a:cubicBezTo>
                <a:cubicBezTo>
                  <a:pt x="7407203" y="2004276"/>
                  <a:pt x="7416742" y="2004276"/>
                  <a:pt x="7426285" y="2004276"/>
                </a:cubicBezTo>
                <a:cubicBezTo>
                  <a:pt x="7426285" y="2004276"/>
                  <a:pt x="7435827" y="2004276"/>
                  <a:pt x="7435827" y="2004276"/>
                </a:cubicBezTo>
                <a:lnTo>
                  <a:pt x="7445366" y="2004276"/>
                </a:lnTo>
                <a:cubicBezTo>
                  <a:pt x="7435827" y="2004276"/>
                  <a:pt x="7426285" y="1994737"/>
                  <a:pt x="7416742" y="1994737"/>
                </a:cubicBezTo>
                <a:cubicBezTo>
                  <a:pt x="7416742" y="1994737"/>
                  <a:pt x="7426285" y="1994737"/>
                  <a:pt x="7426285" y="1994737"/>
                </a:cubicBezTo>
                <a:cubicBezTo>
                  <a:pt x="7407203" y="1994737"/>
                  <a:pt x="7407203" y="1985196"/>
                  <a:pt x="7407203" y="1975655"/>
                </a:cubicBezTo>
                <a:cubicBezTo>
                  <a:pt x="7407203" y="1975655"/>
                  <a:pt x="7416742" y="1985196"/>
                  <a:pt x="7416742" y="1985196"/>
                </a:cubicBezTo>
                <a:cubicBezTo>
                  <a:pt x="7416742" y="1985196"/>
                  <a:pt x="7426285" y="1985196"/>
                  <a:pt x="7426285" y="1985196"/>
                </a:cubicBezTo>
                <a:lnTo>
                  <a:pt x="7435827" y="1985196"/>
                </a:lnTo>
                <a:cubicBezTo>
                  <a:pt x="7435827" y="1985196"/>
                  <a:pt x="7438212" y="1985196"/>
                  <a:pt x="7441787" y="1985196"/>
                </a:cubicBezTo>
                <a:lnTo>
                  <a:pt x="7445366" y="1985196"/>
                </a:lnTo>
                <a:lnTo>
                  <a:pt x="7454906" y="1985196"/>
                </a:lnTo>
                <a:cubicBezTo>
                  <a:pt x="7454906" y="1985196"/>
                  <a:pt x="7457290" y="1985196"/>
                  <a:pt x="7459675" y="1985196"/>
                </a:cubicBezTo>
                <a:cubicBezTo>
                  <a:pt x="7462060" y="1985196"/>
                  <a:pt x="7464445" y="1985196"/>
                  <a:pt x="7464445" y="1985196"/>
                </a:cubicBezTo>
                <a:cubicBezTo>
                  <a:pt x="7464445" y="1985196"/>
                  <a:pt x="7473984" y="1985196"/>
                  <a:pt x="7483526" y="1985196"/>
                </a:cubicBezTo>
                <a:cubicBezTo>
                  <a:pt x="7483526" y="1985196"/>
                  <a:pt x="7493066" y="1985196"/>
                  <a:pt x="7493066" y="1985196"/>
                </a:cubicBezTo>
                <a:cubicBezTo>
                  <a:pt x="7493066" y="1985196"/>
                  <a:pt x="7493066" y="1985196"/>
                  <a:pt x="7502608" y="1985196"/>
                </a:cubicBezTo>
                <a:cubicBezTo>
                  <a:pt x="7502608" y="1985196"/>
                  <a:pt x="7493066" y="1985196"/>
                  <a:pt x="7493066" y="1975655"/>
                </a:cubicBezTo>
                <a:cubicBezTo>
                  <a:pt x="7493066" y="1975655"/>
                  <a:pt x="7483526" y="1975655"/>
                  <a:pt x="7483526" y="1975655"/>
                </a:cubicBezTo>
                <a:cubicBezTo>
                  <a:pt x="7483526" y="1966115"/>
                  <a:pt x="7473984" y="1966115"/>
                  <a:pt x="7473984" y="1966115"/>
                </a:cubicBezTo>
                <a:cubicBezTo>
                  <a:pt x="7483526" y="1966115"/>
                  <a:pt x="7483526" y="1966115"/>
                  <a:pt x="7483526" y="1966115"/>
                </a:cubicBezTo>
                <a:cubicBezTo>
                  <a:pt x="7493066" y="1966115"/>
                  <a:pt x="7493066" y="1975655"/>
                  <a:pt x="7502608" y="1975655"/>
                </a:cubicBezTo>
                <a:cubicBezTo>
                  <a:pt x="7502608" y="1975655"/>
                  <a:pt x="7502608" y="1975655"/>
                  <a:pt x="7503802" y="1975655"/>
                </a:cubicBezTo>
                <a:lnTo>
                  <a:pt x="7507378" y="1975655"/>
                </a:lnTo>
                <a:cubicBezTo>
                  <a:pt x="7509762" y="1975655"/>
                  <a:pt x="7512147" y="1975655"/>
                  <a:pt x="7512147" y="1975655"/>
                </a:cubicBezTo>
                <a:cubicBezTo>
                  <a:pt x="7502608" y="1975655"/>
                  <a:pt x="7502608" y="1966115"/>
                  <a:pt x="7493066" y="1966115"/>
                </a:cubicBezTo>
                <a:cubicBezTo>
                  <a:pt x="7495450" y="1966115"/>
                  <a:pt x="7497838" y="1966115"/>
                  <a:pt x="7502608" y="1966115"/>
                </a:cubicBezTo>
                <a:cubicBezTo>
                  <a:pt x="7512147" y="1966115"/>
                  <a:pt x="7512147" y="1966115"/>
                  <a:pt x="7521686" y="1966115"/>
                </a:cubicBezTo>
                <a:cubicBezTo>
                  <a:pt x="7512147" y="1956575"/>
                  <a:pt x="7512147" y="1956575"/>
                  <a:pt x="7512147" y="1956575"/>
                </a:cubicBezTo>
                <a:cubicBezTo>
                  <a:pt x="7512147" y="1956575"/>
                  <a:pt x="7521686" y="1966115"/>
                  <a:pt x="7540768" y="1966115"/>
                </a:cubicBezTo>
                <a:cubicBezTo>
                  <a:pt x="7540768" y="1966115"/>
                  <a:pt x="7543153" y="1966115"/>
                  <a:pt x="7545538" y="1966115"/>
                </a:cubicBezTo>
                <a:cubicBezTo>
                  <a:pt x="7547923" y="1966115"/>
                  <a:pt x="7550307" y="1966115"/>
                  <a:pt x="7550307" y="1966115"/>
                </a:cubicBezTo>
                <a:cubicBezTo>
                  <a:pt x="7550307" y="1966115"/>
                  <a:pt x="7552692" y="1966115"/>
                  <a:pt x="7555077" y="1966115"/>
                </a:cubicBezTo>
                <a:cubicBezTo>
                  <a:pt x="7557465" y="1966115"/>
                  <a:pt x="7559850" y="1966115"/>
                  <a:pt x="7559850" y="1966115"/>
                </a:cubicBezTo>
                <a:cubicBezTo>
                  <a:pt x="7559850" y="1966115"/>
                  <a:pt x="7550307" y="1966115"/>
                  <a:pt x="7550307" y="1956575"/>
                </a:cubicBezTo>
                <a:cubicBezTo>
                  <a:pt x="7550307" y="1956575"/>
                  <a:pt x="7540768" y="1947034"/>
                  <a:pt x="7540768" y="1947034"/>
                </a:cubicBezTo>
                <a:cubicBezTo>
                  <a:pt x="7540768" y="1947034"/>
                  <a:pt x="7540768" y="1937495"/>
                  <a:pt x="7531226" y="1937495"/>
                </a:cubicBezTo>
                <a:cubicBezTo>
                  <a:pt x="7531226" y="1937495"/>
                  <a:pt x="7531226" y="1927954"/>
                  <a:pt x="7531226" y="1927954"/>
                </a:cubicBezTo>
                <a:cubicBezTo>
                  <a:pt x="7531226" y="1927954"/>
                  <a:pt x="7531226" y="1937495"/>
                  <a:pt x="7540768" y="1937495"/>
                </a:cubicBezTo>
                <a:cubicBezTo>
                  <a:pt x="7540768" y="1937495"/>
                  <a:pt x="7540768" y="1947034"/>
                  <a:pt x="7550307" y="1947034"/>
                </a:cubicBezTo>
                <a:cubicBezTo>
                  <a:pt x="7550307" y="1947034"/>
                  <a:pt x="7540768" y="1937495"/>
                  <a:pt x="7540768" y="1937495"/>
                </a:cubicBezTo>
                <a:cubicBezTo>
                  <a:pt x="7540768" y="1937495"/>
                  <a:pt x="7540768" y="1937495"/>
                  <a:pt x="7540768" y="1927954"/>
                </a:cubicBezTo>
                <a:cubicBezTo>
                  <a:pt x="7540768" y="1927954"/>
                  <a:pt x="7550307" y="1937495"/>
                  <a:pt x="7550307" y="1937495"/>
                </a:cubicBezTo>
                <a:cubicBezTo>
                  <a:pt x="7559850" y="1937495"/>
                  <a:pt x="7559850" y="1947034"/>
                  <a:pt x="7569389" y="1947034"/>
                </a:cubicBezTo>
                <a:cubicBezTo>
                  <a:pt x="7569389" y="1947034"/>
                  <a:pt x="7569389" y="1937495"/>
                  <a:pt x="7569389" y="1937495"/>
                </a:cubicBezTo>
                <a:cubicBezTo>
                  <a:pt x="7569389" y="1937495"/>
                  <a:pt x="7569389" y="1947034"/>
                  <a:pt x="7578928" y="1947034"/>
                </a:cubicBezTo>
                <a:cubicBezTo>
                  <a:pt x="7578928" y="1947034"/>
                  <a:pt x="7578928" y="1947034"/>
                  <a:pt x="7578928" y="1937495"/>
                </a:cubicBezTo>
                <a:cubicBezTo>
                  <a:pt x="7578928" y="1937495"/>
                  <a:pt x="7588467" y="1937495"/>
                  <a:pt x="7588467" y="1947034"/>
                </a:cubicBezTo>
                <a:cubicBezTo>
                  <a:pt x="7598006" y="1947034"/>
                  <a:pt x="7607549" y="1956575"/>
                  <a:pt x="7617092" y="1956575"/>
                </a:cubicBezTo>
                <a:cubicBezTo>
                  <a:pt x="7617092" y="1956575"/>
                  <a:pt x="7617092" y="1947034"/>
                  <a:pt x="7607549" y="1947034"/>
                </a:cubicBezTo>
                <a:cubicBezTo>
                  <a:pt x="7636170" y="1918415"/>
                  <a:pt x="7626630" y="1918415"/>
                  <a:pt x="7626630" y="1908874"/>
                </a:cubicBezTo>
                <a:cubicBezTo>
                  <a:pt x="7636170" y="1908874"/>
                  <a:pt x="7636170" y="1918415"/>
                  <a:pt x="7645709" y="1918415"/>
                </a:cubicBezTo>
                <a:cubicBezTo>
                  <a:pt x="7645709" y="1913645"/>
                  <a:pt x="7645709" y="1911260"/>
                  <a:pt x="7644515" y="1908874"/>
                </a:cubicBezTo>
                <a:lnTo>
                  <a:pt x="7643324" y="1907511"/>
                </a:lnTo>
                <a:lnTo>
                  <a:pt x="7645709" y="1908874"/>
                </a:lnTo>
                <a:cubicBezTo>
                  <a:pt x="7645709" y="1908874"/>
                  <a:pt x="7645709" y="1908874"/>
                  <a:pt x="7655252" y="1908874"/>
                </a:cubicBezTo>
                <a:cubicBezTo>
                  <a:pt x="7655252" y="1908874"/>
                  <a:pt x="7655252" y="1908874"/>
                  <a:pt x="7664790" y="1908874"/>
                </a:cubicBezTo>
                <a:cubicBezTo>
                  <a:pt x="7655252" y="1899333"/>
                  <a:pt x="7655252" y="1889794"/>
                  <a:pt x="7655252" y="1889794"/>
                </a:cubicBezTo>
                <a:cubicBezTo>
                  <a:pt x="7655252" y="1889794"/>
                  <a:pt x="7655252" y="1880253"/>
                  <a:pt x="7655252" y="1880253"/>
                </a:cubicBezTo>
                <a:cubicBezTo>
                  <a:pt x="7655252" y="1889794"/>
                  <a:pt x="7655252" y="1889794"/>
                  <a:pt x="7664790" y="1899333"/>
                </a:cubicBezTo>
                <a:cubicBezTo>
                  <a:pt x="7664790" y="1899333"/>
                  <a:pt x="7664790" y="1908874"/>
                  <a:pt x="7674333" y="1918415"/>
                </a:cubicBezTo>
                <a:cubicBezTo>
                  <a:pt x="7674333" y="1927954"/>
                  <a:pt x="7683872" y="1927954"/>
                  <a:pt x="7683872" y="1937495"/>
                </a:cubicBezTo>
                <a:cubicBezTo>
                  <a:pt x="7683872" y="1937495"/>
                  <a:pt x="7683872" y="1937495"/>
                  <a:pt x="7693412" y="1947034"/>
                </a:cubicBezTo>
                <a:cubicBezTo>
                  <a:pt x="7693412" y="1947034"/>
                  <a:pt x="7693412" y="1947034"/>
                  <a:pt x="7693412" y="1956575"/>
                </a:cubicBezTo>
                <a:cubicBezTo>
                  <a:pt x="7693412" y="1956575"/>
                  <a:pt x="7702950" y="1966115"/>
                  <a:pt x="7702950" y="1966115"/>
                </a:cubicBezTo>
                <a:cubicBezTo>
                  <a:pt x="7702950" y="1966115"/>
                  <a:pt x="7712493" y="1966115"/>
                  <a:pt x="7712493" y="1975655"/>
                </a:cubicBezTo>
                <a:cubicBezTo>
                  <a:pt x="7712493" y="1975655"/>
                  <a:pt x="7712493" y="1975655"/>
                  <a:pt x="7712493" y="1985196"/>
                </a:cubicBezTo>
                <a:cubicBezTo>
                  <a:pt x="7712493" y="1985196"/>
                  <a:pt x="7712493" y="1994737"/>
                  <a:pt x="7712493" y="1994737"/>
                </a:cubicBezTo>
                <a:cubicBezTo>
                  <a:pt x="7712493" y="1994737"/>
                  <a:pt x="7712493" y="2004276"/>
                  <a:pt x="7722032" y="2004276"/>
                </a:cubicBezTo>
                <a:cubicBezTo>
                  <a:pt x="7722032" y="2004276"/>
                  <a:pt x="7722032" y="2004276"/>
                  <a:pt x="7722032" y="2013817"/>
                </a:cubicBezTo>
                <a:cubicBezTo>
                  <a:pt x="7722032" y="2013817"/>
                  <a:pt x="7731575" y="2004276"/>
                  <a:pt x="7731575" y="1994737"/>
                </a:cubicBezTo>
                <a:cubicBezTo>
                  <a:pt x="7731575" y="1975655"/>
                  <a:pt x="7712493" y="1947034"/>
                  <a:pt x="7712493" y="1947034"/>
                </a:cubicBezTo>
                <a:cubicBezTo>
                  <a:pt x="7712493" y="1947034"/>
                  <a:pt x="7722032" y="1956575"/>
                  <a:pt x="7731575" y="1966115"/>
                </a:cubicBezTo>
                <a:cubicBezTo>
                  <a:pt x="7731575" y="1966115"/>
                  <a:pt x="7731575" y="1966115"/>
                  <a:pt x="7731575" y="1956575"/>
                </a:cubicBezTo>
                <a:lnTo>
                  <a:pt x="7727237" y="1944651"/>
                </a:lnTo>
                <a:lnTo>
                  <a:pt x="7731575" y="1950613"/>
                </a:lnTo>
                <a:cubicBezTo>
                  <a:pt x="7733960" y="1954190"/>
                  <a:pt x="7736344" y="1956575"/>
                  <a:pt x="7741114" y="1956575"/>
                </a:cubicBezTo>
                <a:cubicBezTo>
                  <a:pt x="7741114" y="1966115"/>
                  <a:pt x="7750654" y="1966115"/>
                  <a:pt x="7750654" y="1975655"/>
                </a:cubicBezTo>
                <a:cubicBezTo>
                  <a:pt x="7750654" y="1975655"/>
                  <a:pt x="7750654" y="1975655"/>
                  <a:pt x="7760192" y="1985196"/>
                </a:cubicBezTo>
                <a:cubicBezTo>
                  <a:pt x="7760192" y="1985196"/>
                  <a:pt x="7760192" y="1982811"/>
                  <a:pt x="7760192" y="1980426"/>
                </a:cubicBezTo>
                <a:lnTo>
                  <a:pt x="7760192" y="1976847"/>
                </a:lnTo>
                <a:lnTo>
                  <a:pt x="7760192" y="1975655"/>
                </a:lnTo>
                <a:lnTo>
                  <a:pt x="7760192" y="1966115"/>
                </a:lnTo>
                <a:lnTo>
                  <a:pt x="7760192" y="1957767"/>
                </a:lnTo>
                <a:cubicBezTo>
                  <a:pt x="7760192" y="1956575"/>
                  <a:pt x="7760192" y="1956575"/>
                  <a:pt x="7760192" y="1956575"/>
                </a:cubicBezTo>
                <a:cubicBezTo>
                  <a:pt x="7764962" y="1966115"/>
                  <a:pt x="7772116" y="1973270"/>
                  <a:pt x="7778080" y="1980426"/>
                </a:cubicBezTo>
                <a:lnTo>
                  <a:pt x="7778362" y="1981047"/>
                </a:lnTo>
                <a:lnTo>
                  <a:pt x="7769732" y="1975655"/>
                </a:lnTo>
                <a:lnTo>
                  <a:pt x="7780114" y="1984946"/>
                </a:lnTo>
                <a:lnTo>
                  <a:pt x="7788816" y="2004276"/>
                </a:lnTo>
                <a:cubicBezTo>
                  <a:pt x="7788816" y="2004276"/>
                  <a:pt x="7788816" y="2004276"/>
                  <a:pt x="7790008" y="2004276"/>
                </a:cubicBezTo>
                <a:lnTo>
                  <a:pt x="7794888" y="2004276"/>
                </a:lnTo>
                <a:lnTo>
                  <a:pt x="7798356" y="2013817"/>
                </a:lnTo>
                <a:cubicBezTo>
                  <a:pt x="7798356" y="2013817"/>
                  <a:pt x="7798356" y="2023357"/>
                  <a:pt x="7807895" y="2023357"/>
                </a:cubicBezTo>
                <a:cubicBezTo>
                  <a:pt x="7807895" y="2013817"/>
                  <a:pt x="7807895" y="2004276"/>
                  <a:pt x="7807895" y="2004276"/>
                </a:cubicBezTo>
                <a:cubicBezTo>
                  <a:pt x="7807895" y="2009047"/>
                  <a:pt x="7807895" y="2013817"/>
                  <a:pt x="7809089" y="2018588"/>
                </a:cubicBezTo>
                <a:lnTo>
                  <a:pt x="7817006" y="2032163"/>
                </a:lnTo>
                <a:lnTo>
                  <a:pt x="7817434" y="2042437"/>
                </a:lnTo>
                <a:lnTo>
                  <a:pt x="7817434" y="2043630"/>
                </a:lnTo>
                <a:lnTo>
                  <a:pt x="7817434" y="2050786"/>
                </a:lnTo>
                <a:lnTo>
                  <a:pt x="7817434" y="2051978"/>
                </a:lnTo>
                <a:cubicBezTo>
                  <a:pt x="7817434" y="2051978"/>
                  <a:pt x="7817434" y="2054363"/>
                  <a:pt x="7817434" y="2056748"/>
                </a:cubicBezTo>
                <a:lnTo>
                  <a:pt x="7817434" y="2061517"/>
                </a:lnTo>
                <a:lnTo>
                  <a:pt x="7817434" y="2062710"/>
                </a:lnTo>
                <a:lnTo>
                  <a:pt x="7817434" y="2071058"/>
                </a:lnTo>
                <a:cubicBezTo>
                  <a:pt x="7817434" y="2071058"/>
                  <a:pt x="7817434" y="2071058"/>
                  <a:pt x="7817434" y="2080599"/>
                </a:cubicBezTo>
                <a:lnTo>
                  <a:pt x="7816805" y="2088159"/>
                </a:lnTo>
                <a:lnTo>
                  <a:pt x="7807895" y="2109220"/>
                </a:lnTo>
                <a:cubicBezTo>
                  <a:pt x="7812664" y="2104450"/>
                  <a:pt x="7815050" y="2099679"/>
                  <a:pt x="7816240" y="2094910"/>
                </a:cubicBezTo>
                <a:lnTo>
                  <a:pt x="7816805" y="2088159"/>
                </a:lnTo>
                <a:lnTo>
                  <a:pt x="7821013" y="2078214"/>
                </a:lnTo>
                <a:cubicBezTo>
                  <a:pt x="7824588" y="2068674"/>
                  <a:pt x="7826974" y="2061517"/>
                  <a:pt x="7826974" y="2061517"/>
                </a:cubicBezTo>
                <a:cubicBezTo>
                  <a:pt x="7826974" y="2061517"/>
                  <a:pt x="7826974" y="2090138"/>
                  <a:pt x="7807895" y="2118759"/>
                </a:cubicBezTo>
                <a:cubicBezTo>
                  <a:pt x="7807895" y="2118759"/>
                  <a:pt x="7807895" y="2128300"/>
                  <a:pt x="7807895" y="2128300"/>
                </a:cubicBezTo>
                <a:cubicBezTo>
                  <a:pt x="7807895" y="2128300"/>
                  <a:pt x="7807895" y="2128300"/>
                  <a:pt x="7817434" y="2128300"/>
                </a:cubicBezTo>
                <a:cubicBezTo>
                  <a:pt x="7826974" y="2128300"/>
                  <a:pt x="7836516" y="2118759"/>
                  <a:pt x="7846058" y="2118759"/>
                </a:cubicBezTo>
                <a:lnTo>
                  <a:pt x="7862752" y="2114587"/>
                </a:lnTo>
                <a:lnTo>
                  <a:pt x="7855598" y="2118759"/>
                </a:lnTo>
                <a:cubicBezTo>
                  <a:pt x="7855598" y="2118759"/>
                  <a:pt x="7855598" y="2118759"/>
                  <a:pt x="7865137" y="2118759"/>
                </a:cubicBezTo>
                <a:cubicBezTo>
                  <a:pt x="7855598" y="2118759"/>
                  <a:pt x="7846058" y="2128300"/>
                  <a:pt x="7836516" y="2128300"/>
                </a:cubicBezTo>
                <a:cubicBezTo>
                  <a:pt x="7841289" y="2128300"/>
                  <a:pt x="7843674" y="2128300"/>
                  <a:pt x="7846058" y="2128300"/>
                </a:cubicBezTo>
                <a:cubicBezTo>
                  <a:pt x="7846058" y="2128300"/>
                  <a:pt x="7848443" y="2128300"/>
                  <a:pt x="7850828" y="2128300"/>
                </a:cubicBezTo>
                <a:lnTo>
                  <a:pt x="7854407" y="2128300"/>
                </a:lnTo>
                <a:lnTo>
                  <a:pt x="7855598" y="2128300"/>
                </a:lnTo>
                <a:cubicBezTo>
                  <a:pt x="7855598" y="2128300"/>
                  <a:pt x="7857982" y="2128300"/>
                  <a:pt x="7860367" y="2128300"/>
                </a:cubicBezTo>
                <a:lnTo>
                  <a:pt x="7865137" y="2128300"/>
                </a:lnTo>
                <a:cubicBezTo>
                  <a:pt x="7874676" y="2128300"/>
                  <a:pt x="7874676" y="2137841"/>
                  <a:pt x="7874676" y="2137841"/>
                </a:cubicBezTo>
                <a:cubicBezTo>
                  <a:pt x="7874676" y="2137841"/>
                  <a:pt x="7865137" y="2137841"/>
                  <a:pt x="7865137" y="2137841"/>
                </a:cubicBezTo>
                <a:cubicBezTo>
                  <a:pt x="7874676" y="2147380"/>
                  <a:pt x="7884215" y="2147380"/>
                  <a:pt x="7893758" y="2156921"/>
                </a:cubicBezTo>
                <a:cubicBezTo>
                  <a:pt x="7893758" y="2156921"/>
                  <a:pt x="7903300" y="2166460"/>
                  <a:pt x="7903300" y="2166460"/>
                </a:cubicBezTo>
                <a:cubicBezTo>
                  <a:pt x="7903300" y="2166460"/>
                  <a:pt x="7893758" y="2166460"/>
                  <a:pt x="7884215" y="2156921"/>
                </a:cubicBezTo>
                <a:cubicBezTo>
                  <a:pt x="7879446" y="2156921"/>
                  <a:pt x="7874676" y="2154536"/>
                  <a:pt x="7869906" y="2152151"/>
                </a:cubicBezTo>
                <a:lnTo>
                  <a:pt x="7867044" y="2151197"/>
                </a:lnTo>
                <a:lnTo>
                  <a:pt x="7865137" y="2147380"/>
                </a:lnTo>
                <a:cubicBezTo>
                  <a:pt x="7865137" y="2147380"/>
                  <a:pt x="7865137" y="2147380"/>
                  <a:pt x="7855598" y="2147380"/>
                </a:cubicBezTo>
                <a:cubicBezTo>
                  <a:pt x="7855598" y="2147380"/>
                  <a:pt x="7855598" y="2149765"/>
                  <a:pt x="7856792" y="2152151"/>
                </a:cubicBezTo>
                <a:lnTo>
                  <a:pt x="7859686" y="2153806"/>
                </a:lnTo>
                <a:lnTo>
                  <a:pt x="7863946" y="2160498"/>
                </a:lnTo>
                <a:cubicBezTo>
                  <a:pt x="7865137" y="2164075"/>
                  <a:pt x="7865137" y="2166460"/>
                  <a:pt x="7865137" y="2166460"/>
                </a:cubicBezTo>
                <a:cubicBezTo>
                  <a:pt x="7874676" y="2176001"/>
                  <a:pt x="7874676" y="2176001"/>
                  <a:pt x="7874676" y="2185542"/>
                </a:cubicBezTo>
                <a:cubicBezTo>
                  <a:pt x="7874676" y="2195083"/>
                  <a:pt x="7884215" y="2195083"/>
                  <a:pt x="7884215" y="2204622"/>
                </a:cubicBezTo>
                <a:cubicBezTo>
                  <a:pt x="7884215" y="2214163"/>
                  <a:pt x="7893758" y="2214163"/>
                  <a:pt x="7893758" y="2223702"/>
                </a:cubicBezTo>
                <a:cubicBezTo>
                  <a:pt x="7893758" y="2223702"/>
                  <a:pt x="7893758" y="2223702"/>
                  <a:pt x="7884215" y="2214163"/>
                </a:cubicBezTo>
                <a:cubicBezTo>
                  <a:pt x="7884215" y="2214163"/>
                  <a:pt x="7884215" y="2204622"/>
                  <a:pt x="7874676" y="2204622"/>
                </a:cubicBezTo>
                <a:lnTo>
                  <a:pt x="7874676" y="2214163"/>
                </a:lnTo>
                <a:cubicBezTo>
                  <a:pt x="7874676" y="2214163"/>
                  <a:pt x="7874676" y="2204622"/>
                  <a:pt x="7865137" y="2204622"/>
                </a:cubicBezTo>
                <a:cubicBezTo>
                  <a:pt x="7865137" y="2204622"/>
                  <a:pt x="7855598" y="2195083"/>
                  <a:pt x="7855598" y="2195083"/>
                </a:cubicBezTo>
                <a:cubicBezTo>
                  <a:pt x="7855598" y="2195083"/>
                  <a:pt x="7855598" y="2195083"/>
                  <a:pt x="7846058" y="2185542"/>
                </a:cubicBezTo>
                <a:cubicBezTo>
                  <a:pt x="7846058" y="2185542"/>
                  <a:pt x="7846058" y="2195083"/>
                  <a:pt x="7855598" y="2195083"/>
                </a:cubicBezTo>
                <a:cubicBezTo>
                  <a:pt x="7855598" y="2204622"/>
                  <a:pt x="7865137" y="2204622"/>
                  <a:pt x="7865137" y="2214163"/>
                </a:cubicBezTo>
                <a:cubicBezTo>
                  <a:pt x="7865137" y="2214163"/>
                  <a:pt x="7865137" y="2223702"/>
                  <a:pt x="7865137" y="2223702"/>
                </a:cubicBezTo>
                <a:cubicBezTo>
                  <a:pt x="7865137" y="2233243"/>
                  <a:pt x="7874676" y="2233243"/>
                  <a:pt x="7874676" y="2242784"/>
                </a:cubicBezTo>
                <a:cubicBezTo>
                  <a:pt x="7874676" y="2242784"/>
                  <a:pt x="7874676" y="2242784"/>
                  <a:pt x="7884215" y="2252323"/>
                </a:cubicBezTo>
                <a:cubicBezTo>
                  <a:pt x="7884215" y="2242784"/>
                  <a:pt x="7884215" y="2242784"/>
                  <a:pt x="7884215" y="2233243"/>
                </a:cubicBezTo>
                <a:cubicBezTo>
                  <a:pt x="7893758" y="2223702"/>
                  <a:pt x="7903300" y="2233243"/>
                  <a:pt x="7912840" y="2233243"/>
                </a:cubicBezTo>
                <a:cubicBezTo>
                  <a:pt x="7912840" y="2223702"/>
                  <a:pt x="7922378" y="2214163"/>
                  <a:pt x="7931918" y="2204622"/>
                </a:cubicBezTo>
                <a:cubicBezTo>
                  <a:pt x="7941457" y="2204622"/>
                  <a:pt x="7931918" y="2176001"/>
                  <a:pt x="7941457" y="2176001"/>
                </a:cubicBezTo>
                <a:cubicBezTo>
                  <a:pt x="7989160" y="2166460"/>
                  <a:pt x="8027323" y="2185542"/>
                  <a:pt x="8055940" y="2214163"/>
                </a:cubicBezTo>
                <a:cubicBezTo>
                  <a:pt x="8055940" y="2233243"/>
                  <a:pt x="8055940" y="2242784"/>
                  <a:pt x="8036862" y="2242784"/>
                </a:cubicBezTo>
                <a:cubicBezTo>
                  <a:pt x="8046402" y="2261864"/>
                  <a:pt x="8055940" y="2271404"/>
                  <a:pt x="8065483" y="2290484"/>
                </a:cubicBezTo>
                <a:cubicBezTo>
                  <a:pt x="8065483" y="2309565"/>
                  <a:pt x="8065483" y="2319105"/>
                  <a:pt x="8055940" y="2328646"/>
                </a:cubicBezTo>
                <a:cubicBezTo>
                  <a:pt x="8055940" y="2414509"/>
                  <a:pt x="8055940" y="2490831"/>
                  <a:pt x="8036862" y="2548072"/>
                </a:cubicBezTo>
                <a:lnTo>
                  <a:pt x="8036862" y="2586232"/>
                </a:lnTo>
                <a:cubicBezTo>
                  <a:pt x="8055940" y="2548072"/>
                  <a:pt x="8103643" y="2538532"/>
                  <a:pt x="8132264" y="2509911"/>
                </a:cubicBezTo>
                <a:cubicBezTo>
                  <a:pt x="8160885" y="2376347"/>
                  <a:pt x="8218126" y="2290484"/>
                  <a:pt x="8284908" y="2204622"/>
                </a:cubicBezTo>
                <a:cubicBezTo>
                  <a:pt x="8294447" y="2176001"/>
                  <a:pt x="8275368" y="2166460"/>
                  <a:pt x="8303989" y="2156921"/>
                </a:cubicBezTo>
                <a:cubicBezTo>
                  <a:pt x="8303989" y="2128300"/>
                  <a:pt x="8323071" y="2118759"/>
                  <a:pt x="8332610" y="2099679"/>
                </a:cubicBezTo>
                <a:cubicBezTo>
                  <a:pt x="8323071" y="2032896"/>
                  <a:pt x="8294447" y="1985196"/>
                  <a:pt x="8284908" y="1918415"/>
                </a:cubicBezTo>
                <a:cubicBezTo>
                  <a:pt x="8227666" y="1918415"/>
                  <a:pt x="8160885" y="1927954"/>
                  <a:pt x="8141806" y="1889794"/>
                </a:cubicBezTo>
                <a:cubicBezTo>
                  <a:pt x="8141806" y="1823011"/>
                  <a:pt x="8208588" y="1813470"/>
                  <a:pt x="8237205" y="1765769"/>
                </a:cubicBezTo>
                <a:cubicBezTo>
                  <a:pt x="8227666" y="1679907"/>
                  <a:pt x="8256290" y="1622665"/>
                  <a:pt x="8275368" y="1565423"/>
                </a:cubicBezTo>
                <a:cubicBezTo>
                  <a:pt x="8303989" y="1536802"/>
                  <a:pt x="8332610" y="1508181"/>
                  <a:pt x="8370774" y="1479562"/>
                </a:cubicBezTo>
                <a:cubicBezTo>
                  <a:pt x="8389852" y="1470021"/>
                  <a:pt x="8418473" y="1470021"/>
                  <a:pt x="8437554" y="1460481"/>
                </a:cubicBezTo>
                <a:cubicBezTo>
                  <a:pt x="8475714" y="1460481"/>
                  <a:pt x="8513875" y="1470021"/>
                  <a:pt x="8561577" y="1470021"/>
                </a:cubicBezTo>
                <a:cubicBezTo>
                  <a:pt x="8618819" y="1489101"/>
                  <a:pt x="8656979" y="1527263"/>
                  <a:pt x="8704682" y="1555884"/>
                </a:cubicBezTo>
                <a:cubicBezTo>
                  <a:pt x="8714221" y="1584505"/>
                  <a:pt x="8733302" y="1594044"/>
                  <a:pt x="8742842" y="1622665"/>
                </a:cubicBezTo>
                <a:cubicBezTo>
                  <a:pt x="8742842" y="1641745"/>
                  <a:pt x="8742842" y="1651286"/>
                  <a:pt x="8752381" y="1660827"/>
                </a:cubicBezTo>
                <a:cubicBezTo>
                  <a:pt x="8733302" y="1698988"/>
                  <a:pt x="8742842" y="1727608"/>
                  <a:pt x="8752381" y="1765769"/>
                </a:cubicBezTo>
                <a:cubicBezTo>
                  <a:pt x="8752381" y="1794390"/>
                  <a:pt x="8733302" y="1813470"/>
                  <a:pt x="8723763" y="1832552"/>
                </a:cubicBezTo>
                <a:cubicBezTo>
                  <a:pt x="8733302" y="1842091"/>
                  <a:pt x="8733302" y="1880253"/>
                  <a:pt x="8733302" y="1899333"/>
                </a:cubicBezTo>
                <a:cubicBezTo>
                  <a:pt x="8723763" y="1966115"/>
                  <a:pt x="8685600" y="2013817"/>
                  <a:pt x="8676061" y="2080599"/>
                </a:cubicBezTo>
                <a:cubicBezTo>
                  <a:pt x="8714221" y="2099679"/>
                  <a:pt x="8704682" y="2109220"/>
                  <a:pt x="8676061" y="2109220"/>
                </a:cubicBezTo>
                <a:cubicBezTo>
                  <a:pt x="8685600" y="2137841"/>
                  <a:pt x="8695139" y="2156921"/>
                  <a:pt x="8704682" y="2176001"/>
                </a:cubicBezTo>
                <a:cubicBezTo>
                  <a:pt x="8723763" y="2195083"/>
                  <a:pt x="8752381" y="2204622"/>
                  <a:pt x="8771462" y="2214163"/>
                </a:cubicBezTo>
                <a:cubicBezTo>
                  <a:pt x="8866864" y="2328646"/>
                  <a:pt x="9019511" y="2376347"/>
                  <a:pt x="9133995" y="2462210"/>
                </a:cubicBezTo>
                <a:cubicBezTo>
                  <a:pt x="9153073" y="2452669"/>
                  <a:pt x="9172152" y="2443128"/>
                  <a:pt x="9200776" y="2433589"/>
                </a:cubicBezTo>
                <a:cubicBezTo>
                  <a:pt x="9219854" y="2433589"/>
                  <a:pt x="9248478" y="2424048"/>
                  <a:pt x="9277096" y="2414509"/>
                </a:cubicBezTo>
                <a:lnTo>
                  <a:pt x="9257761" y="2409353"/>
                </a:lnTo>
                <a:lnTo>
                  <a:pt x="9286635" y="2414509"/>
                </a:lnTo>
                <a:cubicBezTo>
                  <a:pt x="9296178" y="2414509"/>
                  <a:pt x="9296178" y="2414509"/>
                  <a:pt x="9305717" y="2404968"/>
                </a:cubicBezTo>
                <a:cubicBezTo>
                  <a:pt x="9286635" y="2395427"/>
                  <a:pt x="9267557" y="2385888"/>
                  <a:pt x="9248478" y="2376347"/>
                </a:cubicBezTo>
                <a:cubicBezTo>
                  <a:pt x="9229397" y="2366806"/>
                  <a:pt x="9219854" y="2357265"/>
                  <a:pt x="9219854" y="2347726"/>
                </a:cubicBezTo>
                <a:cubicBezTo>
                  <a:pt x="9229397" y="2357265"/>
                  <a:pt x="9238936" y="2357265"/>
                  <a:pt x="9248478" y="2366806"/>
                </a:cubicBezTo>
                <a:cubicBezTo>
                  <a:pt x="9258017" y="2376347"/>
                  <a:pt x="9267557" y="2376347"/>
                  <a:pt x="9277096" y="2376347"/>
                </a:cubicBezTo>
                <a:cubicBezTo>
                  <a:pt x="9296178" y="2385888"/>
                  <a:pt x="9315259" y="2385888"/>
                  <a:pt x="9334338" y="2385888"/>
                </a:cubicBezTo>
                <a:cubicBezTo>
                  <a:pt x="9334338" y="2385888"/>
                  <a:pt x="9334338" y="2385888"/>
                  <a:pt x="9334338" y="2376347"/>
                </a:cubicBezTo>
                <a:cubicBezTo>
                  <a:pt x="9305717" y="2366806"/>
                  <a:pt x="9286635" y="2366806"/>
                  <a:pt x="9277096" y="2357265"/>
                </a:cubicBezTo>
                <a:cubicBezTo>
                  <a:pt x="9267557" y="2352496"/>
                  <a:pt x="9260402" y="2347726"/>
                  <a:pt x="9254439" y="2342957"/>
                </a:cubicBezTo>
                <a:lnTo>
                  <a:pt x="9238946" y="2328654"/>
                </a:lnTo>
                <a:lnTo>
                  <a:pt x="9248478" y="2338185"/>
                </a:lnTo>
                <a:cubicBezTo>
                  <a:pt x="9248478" y="2338185"/>
                  <a:pt x="9238936" y="2328646"/>
                  <a:pt x="9238936" y="2328646"/>
                </a:cubicBezTo>
                <a:cubicBezTo>
                  <a:pt x="9236551" y="2326261"/>
                  <a:pt x="9234166" y="2323877"/>
                  <a:pt x="9229397" y="2319105"/>
                </a:cubicBezTo>
                <a:cubicBezTo>
                  <a:pt x="9229397" y="2314336"/>
                  <a:pt x="9227012" y="2311951"/>
                  <a:pt x="9224627" y="2309565"/>
                </a:cubicBezTo>
                <a:lnTo>
                  <a:pt x="9222716" y="2305749"/>
                </a:lnTo>
                <a:lnTo>
                  <a:pt x="9229397" y="2309565"/>
                </a:lnTo>
                <a:cubicBezTo>
                  <a:pt x="9229397" y="2309565"/>
                  <a:pt x="9238936" y="2319105"/>
                  <a:pt x="9238936" y="2319105"/>
                </a:cubicBezTo>
                <a:cubicBezTo>
                  <a:pt x="9248478" y="2328646"/>
                  <a:pt x="9258017" y="2328646"/>
                  <a:pt x="9267557" y="2338185"/>
                </a:cubicBezTo>
                <a:cubicBezTo>
                  <a:pt x="9286635" y="2347726"/>
                  <a:pt x="9305717" y="2347726"/>
                  <a:pt x="9324798" y="2347726"/>
                </a:cubicBezTo>
                <a:cubicBezTo>
                  <a:pt x="9324798" y="2338185"/>
                  <a:pt x="9324798" y="2319105"/>
                  <a:pt x="9324798" y="2309565"/>
                </a:cubicBezTo>
                <a:cubicBezTo>
                  <a:pt x="9324798" y="2309565"/>
                  <a:pt x="9315259" y="2309565"/>
                  <a:pt x="9315259" y="2309565"/>
                </a:cubicBezTo>
                <a:cubicBezTo>
                  <a:pt x="9315259" y="2309565"/>
                  <a:pt x="9324798" y="2309565"/>
                  <a:pt x="9324798" y="2300025"/>
                </a:cubicBezTo>
                <a:cubicBezTo>
                  <a:pt x="9324798" y="2280944"/>
                  <a:pt x="9315259" y="2252323"/>
                  <a:pt x="9315259" y="2233243"/>
                </a:cubicBezTo>
                <a:cubicBezTo>
                  <a:pt x="9296178" y="2185542"/>
                  <a:pt x="9277096" y="2128300"/>
                  <a:pt x="9267557" y="2080599"/>
                </a:cubicBezTo>
                <a:cubicBezTo>
                  <a:pt x="9248478" y="2023357"/>
                  <a:pt x="9248478" y="1966115"/>
                  <a:pt x="9248478" y="1889794"/>
                </a:cubicBezTo>
                <a:cubicBezTo>
                  <a:pt x="9229397" y="1832552"/>
                  <a:pt x="9229397" y="1775310"/>
                  <a:pt x="9219854" y="1718068"/>
                </a:cubicBezTo>
                <a:cubicBezTo>
                  <a:pt x="9219854" y="1718068"/>
                  <a:pt x="9210315" y="1708528"/>
                  <a:pt x="9210315" y="1708528"/>
                </a:cubicBezTo>
                <a:cubicBezTo>
                  <a:pt x="9172152" y="1546343"/>
                  <a:pt x="9181694" y="1345997"/>
                  <a:pt x="9172152" y="1155191"/>
                </a:cubicBezTo>
                <a:cubicBezTo>
                  <a:pt x="9172152" y="1136111"/>
                  <a:pt x="9181694" y="1126571"/>
                  <a:pt x="9191236" y="1107491"/>
                </a:cubicBezTo>
                <a:cubicBezTo>
                  <a:pt x="9191236" y="1088411"/>
                  <a:pt x="9191236" y="1069329"/>
                  <a:pt x="9191236" y="1059790"/>
                </a:cubicBezTo>
                <a:cubicBezTo>
                  <a:pt x="9210315" y="1021628"/>
                  <a:pt x="9238936" y="993007"/>
                  <a:pt x="9258017" y="964386"/>
                </a:cubicBezTo>
                <a:cubicBezTo>
                  <a:pt x="9258017" y="945306"/>
                  <a:pt x="9267557" y="935765"/>
                  <a:pt x="9277096" y="926226"/>
                </a:cubicBezTo>
                <a:cubicBezTo>
                  <a:pt x="9277096" y="907144"/>
                  <a:pt x="9286635" y="897605"/>
                  <a:pt x="9286635" y="878524"/>
                </a:cubicBezTo>
                <a:cubicBezTo>
                  <a:pt x="9286635" y="859444"/>
                  <a:pt x="9286635" y="840364"/>
                  <a:pt x="9286635" y="821282"/>
                </a:cubicBezTo>
                <a:cubicBezTo>
                  <a:pt x="9286635" y="802202"/>
                  <a:pt x="9286635" y="783122"/>
                  <a:pt x="9305717" y="783122"/>
                </a:cubicBezTo>
                <a:cubicBezTo>
                  <a:pt x="9315259" y="792661"/>
                  <a:pt x="9315259" y="811742"/>
                  <a:pt x="9315259" y="830822"/>
                </a:cubicBezTo>
                <a:cubicBezTo>
                  <a:pt x="9315259" y="840364"/>
                  <a:pt x="9315259" y="849903"/>
                  <a:pt x="9315259" y="849903"/>
                </a:cubicBezTo>
                <a:cubicBezTo>
                  <a:pt x="9315259" y="859444"/>
                  <a:pt x="9315259" y="868984"/>
                  <a:pt x="9324798" y="868984"/>
                </a:cubicBezTo>
                <a:cubicBezTo>
                  <a:pt x="9324798" y="840364"/>
                  <a:pt x="9324798" y="830822"/>
                  <a:pt x="9324798" y="802202"/>
                </a:cubicBezTo>
                <a:cubicBezTo>
                  <a:pt x="9324798" y="773581"/>
                  <a:pt x="9324798" y="735419"/>
                  <a:pt x="9353419" y="735419"/>
                </a:cubicBezTo>
                <a:cubicBezTo>
                  <a:pt x="9362959" y="773581"/>
                  <a:pt x="9362959" y="811742"/>
                  <a:pt x="9372501" y="849903"/>
                </a:cubicBezTo>
                <a:cubicBezTo>
                  <a:pt x="9372501" y="830822"/>
                  <a:pt x="9382040" y="821282"/>
                  <a:pt x="9391579" y="802202"/>
                </a:cubicBezTo>
                <a:cubicBezTo>
                  <a:pt x="9391579" y="783122"/>
                  <a:pt x="9391579" y="764040"/>
                  <a:pt x="9401119" y="744960"/>
                </a:cubicBezTo>
                <a:cubicBezTo>
                  <a:pt x="9410661" y="735419"/>
                  <a:pt x="9420204" y="735419"/>
                  <a:pt x="9429743" y="725880"/>
                </a:cubicBezTo>
                <a:close/>
                <a:moveTo>
                  <a:pt x="6233750" y="582775"/>
                </a:moveTo>
                <a:cubicBezTo>
                  <a:pt x="6252829" y="582775"/>
                  <a:pt x="6262371" y="592316"/>
                  <a:pt x="6262371" y="611396"/>
                </a:cubicBezTo>
                <a:cubicBezTo>
                  <a:pt x="6271913" y="630476"/>
                  <a:pt x="6290992" y="582775"/>
                  <a:pt x="6319613" y="592316"/>
                </a:cubicBezTo>
                <a:cubicBezTo>
                  <a:pt x="6329155" y="649558"/>
                  <a:pt x="6281453" y="649558"/>
                  <a:pt x="6281453" y="687718"/>
                </a:cubicBezTo>
                <a:cubicBezTo>
                  <a:pt x="6262371" y="706798"/>
                  <a:pt x="6252829" y="744960"/>
                  <a:pt x="6233750" y="773581"/>
                </a:cubicBezTo>
                <a:cubicBezTo>
                  <a:pt x="6243289" y="802202"/>
                  <a:pt x="6252829" y="744960"/>
                  <a:pt x="6271913" y="744960"/>
                </a:cubicBezTo>
                <a:cubicBezTo>
                  <a:pt x="6300531" y="697259"/>
                  <a:pt x="6310070" y="640017"/>
                  <a:pt x="6376855" y="630476"/>
                </a:cubicBezTo>
                <a:cubicBezTo>
                  <a:pt x="6386397" y="697259"/>
                  <a:pt x="6338694" y="716339"/>
                  <a:pt x="6329155" y="764040"/>
                </a:cubicBezTo>
                <a:cubicBezTo>
                  <a:pt x="6319613" y="802202"/>
                  <a:pt x="6271913" y="849903"/>
                  <a:pt x="6300531" y="878524"/>
                </a:cubicBezTo>
                <a:cubicBezTo>
                  <a:pt x="6367315" y="878524"/>
                  <a:pt x="6338694" y="764040"/>
                  <a:pt x="6424554" y="773581"/>
                </a:cubicBezTo>
                <a:cubicBezTo>
                  <a:pt x="6443636" y="830822"/>
                  <a:pt x="6386397" y="878524"/>
                  <a:pt x="6376855" y="926226"/>
                </a:cubicBezTo>
                <a:cubicBezTo>
                  <a:pt x="6348234" y="945306"/>
                  <a:pt x="6329155" y="964386"/>
                  <a:pt x="6300531" y="983466"/>
                </a:cubicBezTo>
                <a:cubicBezTo>
                  <a:pt x="6281453" y="1031169"/>
                  <a:pt x="6262371" y="1078870"/>
                  <a:pt x="6224211" y="1107491"/>
                </a:cubicBezTo>
                <a:cubicBezTo>
                  <a:pt x="6205129" y="1155191"/>
                  <a:pt x="6186048" y="1202892"/>
                  <a:pt x="6157430" y="1241054"/>
                </a:cubicBezTo>
                <a:cubicBezTo>
                  <a:pt x="6157430" y="1260134"/>
                  <a:pt x="6176508" y="1260134"/>
                  <a:pt x="6166969" y="1288755"/>
                </a:cubicBezTo>
                <a:cubicBezTo>
                  <a:pt x="6109727" y="1326917"/>
                  <a:pt x="6100188" y="1431859"/>
                  <a:pt x="6062025" y="1498642"/>
                </a:cubicBezTo>
                <a:cubicBezTo>
                  <a:pt x="6052486" y="1613126"/>
                  <a:pt x="6042946" y="1765769"/>
                  <a:pt x="6071564" y="1870712"/>
                </a:cubicBezTo>
                <a:cubicBezTo>
                  <a:pt x="6071564" y="1908874"/>
                  <a:pt x="6071564" y="1947034"/>
                  <a:pt x="6062025" y="1975655"/>
                </a:cubicBezTo>
                <a:cubicBezTo>
                  <a:pt x="6090646" y="1994737"/>
                  <a:pt x="6138348" y="2004276"/>
                  <a:pt x="6166969" y="2023357"/>
                </a:cubicBezTo>
                <a:cubicBezTo>
                  <a:pt x="6186048" y="1985196"/>
                  <a:pt x="6147888" y="1947034"/>
                  <a:pt x="6138348" y="1908874"/>
                </a:cubicBezTo>
                <a:cubicBezTo>
                  <a:pt x="6128806" y="1899333"/>
                  <a:pt x="6128806" y="1899333"/>
                  <a:pt x="6128806" y="1889794"/>
                </a:cubicBezTo>
                <a:cubicBezTo>
                  <a:pt x="6119267" y="1889794"/>
                  <a:pt x="6109727" y="1889794"/>
                  <a:pt x="6109727" y="1870712"/>
                </a:cubicBezTo>
                <a:cubicBezTo>
                  <a:pt x="6109727" y="1861173"/>
                  <a:pt x="6109727" y="1851632"/>
                  <a:pt x="6109727" y="1842091"/>
                </a:cubicBezTo>
                <a:cubicBezTo>
                  <a:pt x="6109727" y="1832552"/>
                  <a:pt x="6109727" y="1832552"/>
                  <a:pt x="6109727" y="1823011"/>
                </a:cubicBezTo>
                <a:cubicBezTo>
                  <a:pt x="6109727" y="1813470"/>
                  <a:pt x="6109727" y="1803931"/>
                  <a:pt x="6100188" y="1803931"/>
                </a:cubicBezTo>
                <a:cubicBezTo>
                  <a:pt x="6100188" y="1794390"/>
                  <a:pt x="6100188" y="1794390"/>
                  <a:pt x="6100188" y="1794390"/>
                </a:cubicBezTo>
                <a:cubicBezTo>
                  <a:pt x="6100188" y="1794390"/>
                  <a:pt x="6100188" y="1794390"/>
                  <a:pt x="6090646" y="1794390"/>
                </a:cubicBezTo>
                <a:cubicBezTo>
                  <a:pt x="6090646" y="1794390"/>
                  <a:pt x="6090646" y="1792005"/>
                  <a:pt x="6090646" y="1788428"/>
                </a:cubicBezTo>
                <a:lnTo>
                  <a:pt x="6090646" y="1784849"/>
                </a:lnTo>
                <a:lnTo>
                  <a:pt x="6090646" y="1783657"/>
                </a:lnTo>
                <a:lnTo>
                  <a:pt x="6090646" y="1780080"/>
                </a:lnTo>
                <a:cubicBezTo>
                  <a:pt x="6090646" y="1777695"/>
                  <a:pt x="6090646" y="1775310"/>
                  <a:pt x="6090646" y="1775310"/>
                </a:cubicBezTo>
                <a:cubicBezTo>
                  <a:pt x="6090646" y="1775310"/>
                  <a:pt x="6090646" y="1765769"/>
                  <a:pt x="6090646" y="1765769"/>
                </a:cubicBezTo>
                <a:lnTo>
                  <a:pt x="6090646" y="1756228"/>
                </a:lnTo>
                <a:cubicBezTo>
                  <a:pt x="6090646" y="1756228"/>
                  <a:pt x="6090646" y="1756228"/>
                  <a:pt x="6090646" y="1746689"/>
                </a:cubicBezTo>
                <a:cubicBezTo>
                  <a:pt x="6090646" y="1737148"/>
                  <a:pt x="6090646" y="1727608"/>
                  <a:pt x="6090646" y="1718068"/>
                </a:cubicBezTo>
                <a:cubicBezTo>
                  <a:pt x="6090646" y="1708528"/>
                  <a:pt x="6090646" y="1698988"/>
                  <a:pt x="6090646" y="1698988"/>
                </a:cubicBezTo>
                <a:cubicBezTo>
                  <a:pt x="6090646" y="1698988"/>
                  <a:pt x="6090646" y="1689448"/>
                  <a:pt x="6100188" y="1689448"/>
                </a:cubicBezTo>
                <a:cubicBezTo>
                  <a:pt x="6100188" y="1679907"/>
                  <a:pt x="6109727" y="1679907"/>
                  <a:pt x="6109727" y="1670367"/>
                </a:cubicBezTo>
                <a:cubicBezTo>
                  <a:pt x="6109727" y="1660827"/>
                  <a:pt x="6109727" y="1651286"/>
                  <a:pt x="6109727" y="1651286"/>
                </a:cubicBezTo>
                <a:cubicBezTo>
                  <a:pt x="6109727" y="1651286"/>
                  <a:pt x="6109727" y="1641745"/>
                  <a:pt x="6109727" y="1641745"/>
                </a:cubicBezTo>
                <a:cubicBezTo>
                  <a:pt x="6109727" y="1641745"/>
                  <a:pt x="6109727" y="1641745"/>
                  <a:pt x="6109727" y="1632206"/>
                </a:cubicBezTo>
                <a:cubicBezTo>
                  <a:pt x="6109727" y="1632206"/>
                  <a:pt x="6109727" y="1632206"/>
                  <a:pt x="6100188" y="1622665"/>
                </a:cubicBezTo>
                <a:cubicBezTo>
                  <a:pt x="6100188" y="1622665"/>
                  <a:pt x="6100188" y="1622665"/>
                  <a:pt x="6109727" y="1622665"/>
                </a:cubicBezTo>
                <a:lnTo>
                  <a:pt x="6107226" y="1618286"/>
                </a:lnTo>
                <a:lnTo>
                  <a:pt x="6119267" y="1622665"/>
                </a:lnTo>
                <a:cubicBezTo>
                  <a:pt x="6128806" y="1622665"/>
                  <a:pt x="6138348" y="1622665"/>
                  <a:pt x="6147888" y="1613126"/>
                </a:cubicBezTo>
                <a:cubicBezTo>
                  <a:pt x="6157430" y="1613126"/>
                  <a:pt x="6157430" y="1603585"/>
                  <a:pt x="6166969" y="1603585"/>
                </a:cubicBezTo>
                <a:cubicBezTo>
                  <a:pt x="6164584" y="1603585"/>
                  <a:pt x="6162200" y="1603585"/>
                  <a:pt x="6157430" y="1603585"/>
                </a:cubicBezTo>
                <a:cubicBezTo>
                  <a:pt x="6166969" y="1594044"/>
                  <a:pt x="6186048" y="1584505"/>
                  <a:pt x="6186048" y="1584505"/>
                </a:cubicBezTo>
                <a:cubicBezTo>
                  <a:pt x="6186048" y="1584505"/>
                  <a:pt x="6186048" y="1584505"/>
                  <a:pt x="6195587" y="1584505"/>
                </a:cubicBezTo>
                <a:cubicBezTo>
                  <a:pt x="6195587" y="1584505"/>
                  <a:pt x="6195587" y="1574964"/>
                  <a:pt x="6195587" y="1574964"/>
                </a:cubicBezTo>
                <a:lnTo>
                  <a:pt x="6205129" y="1565423"/>
                </a:lnTo>
                <a:cubicBezTo>
                  <a:pt x="6205129" y="1565423"/>
                  <a:pt x="6214672" y="1555884"/>
                  <a:pt x="6214672" y="1555884"/>
                </a:cubicBezTo>
                <a:cubicBezTo>
                  <a:pt x="6214672" y="1555884"/>
                  <a:pt x="6214672" y="1555884"/>
                  <a:pt x="6224211" y="1555884"/>
                </a:cubicBezTo>
                <a:cubicBezTo>
                  <a:pt x="6224211" y="1555884"/>
                  <a:pt x="6221826" y="1558269"/>
                  <a:pt x="6219441" y="1560654"/>
                </a:cubicBezTo>
                <a:lnTo>
                  <a:pt x="6215866" y="1564231"/>
                </a:lnTo>
                <a:cubicBezTo>
                  <a:pt x="6217057" y="1563038"/>
                  <a:pt x="6219441" y="1560654"/>
                  <a:pt x="6224211" y="1555884"/>
                </a:cubicBezTo>
                <a:cubicBezTo>
                  <a:pt x="6224211" y="1555884"/>
                  <a:pt x="6224211" y="1555884"/>
                  <a:pt x="6224211" y="1546343"/>
                </a:cubicBezTo>
                <a:cubicBezTo>
                  <a:pt x="6224211" y="1546343"/>
                  <a:pt x="6224211" y="1536802"/>
                  <a:pt x="6233750" y="1536802"/>
                </a:cubicBezTo>
                <a:cubicBezTo>
                  <a:pt x="6233750" y="1536802"/>
                  <a:pt x="6233750" y="1546343"/>
                  <a:pt x="6233750" y="1546343"/>
                </a:cubicBezTo>
                <a:cubicBezTo>
                  <a:pt x="6243289" y="1546343"/>
                  <a:pt x="6243289" y="1546343"/>
                  <a:pt x="6243289" y="1546343"/>
                </a:cubicBezTo>
                <a:cubicBezTo>
                  <a:pt x="6243289" y="1546343"/>
                  <a:pt x="6252829" y="1536802"/>
                  <a:pt x="6252829" y="1536802"/>
                </a:cubicBezTo>
                <a:cubicBezTo>
                  <a:pt x="6252829" y="1536802"/>
                  <a:pt x="6252829" y="1527263"/>
                  <a:pt x="6262371" y="1527263"/>
                </a:cubicBezTo>
                <a:cubicBezTo>
                  <a:pt x="6262371" y="1517722"/>
                  <a:pt x="6262371" y="1517722"/>
                  <a:pt x="6271913" y="1508181"/>
                </a:cubicBezTo>
                <a:cubicBezTo>
                  <a:pt x="6271913" y="1508181"/>
                  <a:pt x="6271913" y="1498642"/>
                  <a:pt x="6281453" y="1498642"/>
                </a:cubicBezTo>
                <a:cubicBezTo>
                  <a:pt x="6281453" y="1498642"/>
                  <a:pt x="6281453" y="1508181"/>
                  <a:pt x="6281453" y="1508181"/>
                </a:cubicBezTo>
                <a:cubicBezTo>
                  <a:pt x="6281453" y="1508181"/>
                  <a:pt x="6281453" y="1498642"/>
                  <a:pt x="6290992" y="1498642"/>
                </a:cubicBezTo>
                <a:cubicBezTo>
                  <a:pt x="6290992" y="1498642"/>
                  <a:pt x="6290992" y="1498642"/>
                  <a:pt x="6290992" y="1508181"/>
                </a:cubicBezTo>
                <a:cubicBezTo>
                  <a:pt x="6290992" y="1508181"/>
                  <a:pt x="6290992" y="1517722"/>
                  <a:pt x="6290992" y="1517722"/>
                </a:cubicBezTo>
                <a:cubicBezTo>
                  <a:pt x="6290992" y="1517722"/>
                  <a:pt x="6290992" y="1517722"/>
                  <a:pt x="6290992" y="1527263"/>
                </a:cubicBezTo>
                <a:cubicBezTo>
                  <a:pt x="6290992" y="1527263"/>
                  <a:pt x="6290992" y="1536802"/>
                  <a:pt x="6300531" y="1536802"/>
                </a:cubicBezTo>
                <a:cubicBezTo>
                  <a:pt x="6310070" y="1536802"/>
                  <a:pt x="6310070" y="1536802"/>
                  <a:pt x="6319613" y="1536802"/>
                </a:cubicBezTo>
                <a:cubicBezTo>
                  <a:pt x="6319613" y="1536802"/>
                  <a:pt x="6310070" y="1527263"/>
                  <a:pt x="6310070" y="1527263"/>
                </a:cubicBezTo>
                <a:cubicBezTo>
                  <a:pt x="6310070" y="1527263"/>
                  <a:pt x="6310070" y="1517722"/>
                  <a:pt x="6310070" y="1517722"/>
                </a:cubicBezTo>
                <a:cubicBezTo>
                  <a:pt x="6310070" y="1517722"/>
                  <a:pt x="6310070" y="1527263"/>
                  <a:pt x="6319613" y="1527263"/>
                </a:cubicBezTo>
                <a:cubicBezTo>
                  <a:pt x="6329155" y="1527263"/>
                  <a:pt x="6329155" y="1536802"/>
                  <a:pt x="6329155" y="1536802"/>
                </a:cubicBezTo>
                <a:cubicBezTo>
                  <a:pt x="6338694" y="1536802"/>
                  <a:pt x="6348234" y="1546343"/>
                  <a:pt x="6357773" y="1546343"/>
                </a:cubicBezTo>
                <a:cubicBezTo>
                  <a:pt x="6367315" y="1546343"/>
                  <a:pt x="6367315" y="1546343"/>
                  <a:pt x="6376855" y="1546343"/>
                </a:cubicBezTo>
                <a:cubicBezTo>
                  <a:pt x="6386397" y="1546343"/>
                  <a:pt x="6386397" y="1546343"/>
                  <a:pt x="6395936" y="1546343"/>
                </a:cubicBezTo>
                <a:cubicBezTo>
                  <a:pt x="6395936" y="1546343"/>
                  <a:pt x="6405475" y="1546343"/>
                  <a:pt x="6405475" y="1546343"/>
                </a:cubicBezTo>
                <a:cubicBezTo>
                  <a:pt x="6405475" y="1546343"/>
                  <a:pt x="6405475" y="1555884"/>
                  <a:pt x="6415015" y="1555884"/>
                </a:cubicBezTo>
                <a:cubicBezTo>
                  <a:pt x="6415015" y="1555884"/>
                  <a:pt x="6415015" y="1555884"/>
                  <a:pt x="6415015" y="1565423"/>
                </a:cubicBezTo>
                <a:cubicBezTo>
                  <a:pt x="6415015" y="1565423"/>
                  <a:pt x="6424554" y="1565423"/>
                  <a:pt x="6424554" y="1565423"/>
                </a:cubicBezTo>
                <a:cubicBezTo>
                  <a:pt x="6424554" y="1565423"/>
                  <a:pt x="6434096" y="1565423"/>
                  <a:pt x="6434096" y="1565423"/>
                </a:cubicBezTo>
                <a:cubicBezTo>
                  <a:pt x="6434096" y="1565423"/>
                  <a:pt x="6443636" y="1565423"/>
                  <a:pt x="6443636" y="1565423"/>
                </a:cubicBezTo>
                <a:cubicBezTo>
                  <a:pt x="6434096" y="1574964"/>
                  <a:pt x="6434096" y="1574964"/>
                  <a:pt x="6434096" y="1574964"/>
                </a:cubicBezTo>
                <a:cubicBezTo>
                  <a:pt x="6443636" y="1565423"/>
                  <a:pt x="6443636" y="1565423"/>
                  <a:pt x="6443636" y="1565423"/>
                </a:cubicBezTo>
                <a:cubicBezTo>
                  <a:pt x="6453178" y="1574964"/>
                  <a:pt x="6462717" y="1584505"/>
                  <a:pt x="6472256" y="1594044"/>
                </a:cubicBezTo>
                <a:cubicBezTo>
                  <a:pt x="6472256" y="1594044"/>
                  <a:pt x="6472256" y="1603585"/>
                  <a:pt x="6472256" y="1603585"/>
                </a:cubicBezTo>
                <a:cubicBezTo>
                  <a:pt x="6472256" y="1613126"/>
                  <a:pt x="6481796" y="1622665"/>
                  <a:pt x="6481796" y="1622665"/>
                </a:cubicBezTo>
                <a:cubicBezTo>
                  <a:pt x="6481796" y="1622665"/>
                  <a:pt x="6481796" y="1622665"/>
                  <a:pt x="6481796" y="1632206"/>
                </a:cubicBezTo>
                <a:cubicBezTo>
                  <a:pt x="6481796" y="1632206"/>
                  <a:pt x="6481796" y="1641745"/>
                  <a:pt x="6491338" y="1641745"/>
                </a:cubicBezTo>
                <a:cubicBezTo>
                  <a:pt x="6491338" y="1651286"/>
                  <a:pt x="6500877" y="1651286"/>
                  <a:pt x="6500877" y="1651286"/>
                </a:cubicBezTo>
                <a:cubicBezTo>
                  <a:pt x="6500877" y="1651286"/>
                  <a:pt x="6510420" y="1660827"/>
                  <a:pt x="6510420" y="1660827"/>
                </a:cubicBezTo>
                <a:cubicBezTo>
                  <a:pt x="6510420" y="1660827"/>
                  <a:pt x="6510420" y="1660827"/>
                  <a:pt x="6509226" y="1660827"/>
                </a:cubicBezTo>
                <a:lnTo>
                  <a:pt x="6505650" y="1660827"/>
                </a:lnTo>
                <a:lnTo>
                  <a:pt x="6502071" y="1660827"/>
                </a:lnTo>
                <a:cubicBezTo>
                  <a:pt x="6500877" y="1660827"/>
                  <a:pt x="6500877" y="1660827"/>
                  <a:pt x="6500877" y="1660827"/>
                </a:cubicBezTo>
                <a:cubicBezTo>
                  <a:pt x="6500877" y="1660827"/>
                  <a:pt x="6491338" y="1651286"/>
                  <a:pt x="6491338" y="1651286"/>
                </a:cubicBezTo>
                <a:cubicBezTo>
                  <a:pt x="6491338" y="1660827"/>
                  <a:pt x="6500877" y="1660827"/>
                  <a:pt x="6500877" y="1660827"/>
                </a:cubicBezTo>
                <a:cubicBezTo>
                  <a:pt x="6510420" y="1670367"/>
                  <a:pt x="6510420" y="1679907"/>
                  <a:pt x="6519959" y="1689448"/>
                </a:cubicBezTo>
                <a:cubicBezTo>
                  <a:pt x="6519959" y="1708528"/>
                  <a:pt x="6529498" y="1718068"/>
                  <a:pt x="6529498" y="1737148"/>
                </a:cubicBezTo>
                <a:cubicBezTo>
                  <a:pt x="6519959" y="1775310"/>
                  <a:pt x="6519959" y="1851632"/>
                  <a:pt x="6500877" y="1889794"/>
                </a:cubicBezTo>
                <a:cubicBezTo>
                  <a:pt x="6500877" y="1908874"/>
                  <a:pt x="6510420" y="1918415"/>
                  <a:pt x="6500877" y="1947034"/>
                </a:cubicBezTo>
                <a:cubicBezTo>
                  <a:pt x="6481796" y="1966115"/>
                  <a:pt x="6472256" y="1947034"/>
                  <a:pt x="6453178" y="1937495"/>
                </a:cubicBezTo>
                <a:cubicBezTo>
                  <a:pt x="6434096" y="1985196"/>
                  <a:pt x="6405475" y="2013817"/>
                  <a:pt x="6405475" y="2090138"/>
                </a:cubicBezTo>
                <a:cubicBezTo>
                  <a:pt x="6434096" y="2118759"/>
                  <a:pt x="6424554" y="2071058"/>
                  <a:pt x="6453178" y="2071058"/>
                </a:cubicBezTo>
                <a:lnTo>
                  <a:pt x="6548580" y="2071058"/>
                </a:lnTo>
                <a:cubicBezTo>
                  <a:pt x="6558122" y="2051978"/>
                  <a:pt x="6558122" y="2013817"/>
                  <a:pt x="6567662" y="1994737"/>
                </a:cubicBezTo>
                <a:cubicBezTo>
                  <a:pt x="6672603" y="1851632"/>
                  <a:pt x="6739387" y="1670367"/>
                  <a:pt x="6748926" y="1450940"/>
                </a:cubicBezTo>
                <a:cubicBezTo>
                  <a:pt x="6748926" y="1422320"/>
                  <a:pt x="6739387" y="1412779"/>
                  <a:pt x="6729844" y="1393700"/>
                </a:cubicBezTo>
                <a:cubicBezTo>
                  <a:pt x="6729844" y="1365079"/>
                  <a:pt x="6758465" y="1374618"/>
                  <a:pt x="6748926" y="1345997"/>
                </a:cubicBezTo>
                <a:cubicBezTo>
                  <a:pt x="6739387" y="1269675"/>
                  <a:pt x="6739387" y="1164732"/>
                  <a:pt x="6710763" y="1088411"/>
                </a:cubicBezTo>
                <a:cubicBezTo>
                  <a:pt x="6701223" y="1059790"/>
                  <a:pt x="6672603" y="1031169"/>
                  <a:pt x="6663063" y="1012087"/>
                </a:cubicBezTo>
                <a:cubicBezTo>
                  <a:pt x="6663063" y="954845"/>
                  <a:pt x="6643982" y="878524"/>
                  <a:pt x="6653521" y="840364"/>
                </a:cubicBezTo>
                <a:cubicBezTo>
                  <a:pt x="6729844" y="830822"/>
                  <a:pt x="6691684" y="945306"/>
                  <a:pt x="6729844" y="973927"/>
                </a:cubicBezTo>
                <a:cubicBezTo>
                  <a:pt x="6748926" y="983466"/>
                  <a:pt x="6758465" y="935765"/>
                  <a:pt x="6748926" y="926226"/>
                </a:cubicBezTo>
                <a:cubicBezTo>
                  <a:pt x="6748926" y="897605"/>
                  <a:pt x="6748926" y="868984"/>
                  <a:pt x="6739387" y="859444"/>
                </a:cubicBezTo>
                <a:cubicBezTo>
                  <a:pt x="6748926" y="811742"/>
                  <a:pt x="6710763" y="764040"/>
                  <a:pt x="6739387" y="725880"/>
                </a:cubicBezTo>
                <a:cubicBezTo>
                  <a:pt x="6815707" y="735419"/>
                  <a:pt x="6777544" y="859444"/>
                  <a:pt x="6815707" y="897605"/>
                </a:cubicBezTo>
                <a:cubicBezTo>
                  <a:pt x="6844328" y="840364"/>
                  <a:pt x="6787086" y="754501"/>
                  <a:pt x="6815707" y="697259"/>
                </a:cubicBezTo>
                <a:cubicBezTo>
                  <a:pt x="6853870" y="697259"/>
                  <a:pt x="6853870" y="735419"/>
                  <a:pt x="6863410" y="754501"/>
                </a:cubicBezTo>
                <a:cubicBezTo>
                  <a:pt x="6882488" y="754501"/>
                  <a:pt x="6863410" y="716339"/>
                  <a:pt x="6882488" y="706798"/>
                </a:cubicBezTo>
                <a:cubicBezTo>
                  <a:pt x="6911112" y="706798"/>
                  <a:pt x="6911112" y="735419"/>
                  <a:pt x="6930190" y="754501"/>
                </a:cubicBezTo>
                <a:cubicBezTo>
                  <a:pt x="6930190" y="783122"/>
                  <a:pt x="6968351" y="773581"/>
                  <a:pt x="6977893" y="802202"/>
                </a:cubicBezTo>
                <a:cubicBezTo>
                  <a:pt x="6977893" y="830822"/>
                  <a:pt x="6987432" y="849903"/>
                  <a:pt x="6996971" y="868984"/>
                </a:cubicBezTo>
                <a:cubicBezTo>
                  <a:pt x="6987432" y="945306"/>
                  <a:pt x="6968351" y="1002548"/>
                  <a:pt x="6949269" y="1059790"/>
                </a:cubicBezTo>
                <a:cubicBezTo>
                  <a:pt x="6949269" y="1088411"/>
                  <a:pt x="6977893" y="1078870"/>
                  <a:pt x="6977893" y="1107491"/>
                </a:cubicBezTo>
                <a:cubicBezTo>
                  <a:pt x="6987432" y="1288755"/>
                  <a:pt x="6996971" y="1412779"/>
                  <a:pt x="7016053" y="1594044"/>
                </a:cubicBezTo>
                <a:cubicBezTo>
                  <a:pt x="6996971" y="1756228"/>
                  <a:pt x="6939730" y="1908874"/>
                  <a:pt x="6911112" y="2061517"/>
                </a:cubicBezTo>
                <a:cubicBezTo>
                  <a:pt x="6901570" y="2109220"/>
                  <a:pt x="6901570" y="2166460"/>
                  <a:pt x="6872949" y="2214163"/>
                </a:cubicBezTo>
                <a:cubicBezTo>
                  <a:pt x="6882488" y="2271404"/>
                  <a:pt x="6853870" y="2319105"/>
                  <a:pt x="6834785" y="2366806"/>
                </a:cubicBezTo>
                <a:cubicBezTo>
                  <a:pt x="6825246" y="2385888"/>
                  <a:pt x="6834785" y="2404968"/>
                  <a:pt x="6825246" y="2414509"/>
                </a:cubicBezTo>
                <a:cubicBezTo>
                  <a:pt x="6815707" y="2443128"/>
                  <a:pt x="6787086" y="2462210"/>
                  <a:pt x="6777544" y="2481290"/>
                </a:cubicBezTo>
                <a:cubicBezTo>
                  <a:pt x="6748926" y="2519451"/>
                  <a:pt x="6729844" y="2548072"/>
                  <a:pt x="6710763" y="2586232"/>
                </a:cubicBezTo>
                <a:cubicBezTo>
                  <a:pt x="6691684" y="2624394"/>
                  <a:pt x="6663063" y="2662554"/>
                  <a:pt x="6643982" y="2710257"/>
                </a:cubicBezTo>
                <a:cubicBezTo>
                  <a:pt x="6624903" y="2853361"/>
                  <a:pt x="6596279" y="2977384"/>
                  <a:pt x="6586740" y="3120488"/>
                </a:cubicBezTo>
                <a:cubicBezTo>
                  <a:pt x="6558122" y="3177730"/>
                  <a:pt x="6529498" y="3254052"/>
                  <a:pt x="6519959" y="3330374"/>
                </a:cubicBezTo>
                <a:cubicBezTo>
                  <a:pt x="6500877" y="3349456"/>
                  <a:pt x="6500877" y="3320835"/>
                  <a:pt x="6472256" y="3330374"/>
                </a:cubicBezTo>
                <a:cubicBezTo>
                  <a:pt x="6481796" y="3397156"/>
                  <a:pt x="6472256" y="3416237"/>
                  <a:pt x="6491338" y="3473478"/>
                </a:cubicBezTo>
                <a:cubicBezTo>
                  <a:pt x="6491338" y="3511640"/>
                  <a:pt x="6491338" y="3568882"/>
                  <a:pt x="6500877" y="3597501"/>
                </a:cubicBezTo>
                <a:cubicBezTo>
                  <a:pt x="6510420" y="3788306"/>
                  <a:pt x="6462717" y="3960032"/>
                  <a:pt x="6424554" y="4131757"/>
                </a:cubicBezTo>
                <a:cubicBezTo>
                  <a:pt x="6405475" y="4198540"/>
                  <a:pt x="6395936" y="4265321"/>
                  <a:pt x="6376855" y="4332103"/>
                </a:cubicBezTo>
                <a:cubicBezTo>
                  <a:pt x="6357773" y="4427507"/>
                  <a:pt x="6338694" y="4484747"/>
                  <a:pt x="6329155" y="4599231"/>
                </a:cubicBezTo>
                <a:cubicBezTo>
                  <a:pt x="6319613" y="4790036"/>
                  <a:pt x="6271913" y="4980841"/>
                  <a:pt x="6243289" y="5171647"/>
                </a:cubicBezTo>
                <a:cubicBezTo>
                  <a:pt x="6262371" y="5228888"/>
                  <a:pt x="6281453" y="5276589"/>
                  <a:pt x="6281453" y="5352913"/>
                </a:cubicBezTo>
                <a:cubicBezTo>
                  <a:pt x="6281453" y="5381534"/>
                  <a:pt x="6262371" y="5410155"/>
                  <a:pt x="6252829" y="5438775"/>
                </a:cubicBezTo>
                <a:cubicBezTo>
                  <a:pt x="6252829" y="5486476"/>
                  <a:pt x="6262370" y="5531792"/>
                  <a:pt x="6267140" y="5574723"/>
                </a:cubicBezTo>
                <a:lnTo>
                  <a:pt x="6267519" y="5588000"/>
                </a:lnTo>
                <a:lnTo>
                  <a:pt x="5871221" y="5588000"/>
                </a:lnTo>
                <a:lnTo>
                  <a:pt x="5871221" y="5515097"/>
                </a:lnTo>
                <a:cubicBezTo>
                  <a:pt x="5899839" y="5429235"/>
                  <a:pt x="5899839" y="5324292"/>
                  <a:pt x="5918920" y="5238429"/>
                </a:cubicBezTo>
                <a:lnTo>
                  <a:pt x="5918920" y="5114406"/>
                </a:lnTo>
                <a:cubicBezTo>
                  <a:pt x="5890300" y="4904519"/>
                  <a:pt x="5833058" y="4713714"/>
                  <a:pt x="5823519" y="4494288"/>
                </a:cubicBezTo>
                <a:cubicBezTo>
                  <a:pt x="5823519" y="4465667"/>
                  <a:pt x="5823519" y="4437046"/>
                  <a:pt x="5823519" y="4408425"/>
                </a:cubicBezTo>
                <a:cubicBezTo>
                  <a:pt x="5804440" y="4284402"/>
                  <a:pt x="5766277" y="4160378"/>
                  <a:pt x="5737656" y="4045894"/>
                </a:cubicBezTo>
                <a:cubicBezTo>
                  <a:pt x="5709035" y="3921872"/>
                  <a:pt x="5680414" y="3797847"/>
                  <a:pt x="5661333" y="3683364"/>
                </a:cubicBezTo>
                <a:cubicBezTo>
                  <a:pt x="5661333" y="3559341"/>
                  <a:pt x="5651793" y="3435317"/>
                  <a:pt x="5670875" y="3330374"/>
                </a:cubicBezTo>
                <a:cubicBezTo>
                  <a:pt x="5709035" y="3311294"/>
                  <a:pt x="5699496" y="3254052"/>
                  <a:pt x="5718574" y="3225431"/>
                </a:cubicBezTo>
                <a:cubicBezTo>
                  <a:pt x="5728114" y="3196810"/>
                  <a:pt x="5689957" y="3215890"/>
                  <a:pt x="5689957" y="3177730"/>
                </a:cubicBezTo>
                <a:cubicBezTo>
                  <a:pt x="5709035" y="3053706"/>
                  <a:pt x="5689957" y="2948763"/>
                  <a:pt x="5709035" y="2834280"/>
                </a:cubicBezTo>
                <a:cubicBezTo>
                  <a:pt x="5718574" y="2738878"/>
                  <a:pt x="5756738" y="2681636"/>
                  <a:pt x="5756738" y="2576693"/>
                </a:cubicBezTo>
                <a:cubicBezTo>
                  <a:pt x="5737656" y="2509911"/>
                  <a:pt x="5737656" y="2452669"/>
                  <a:pt x="5718574" y="2385888"/>
                </a:cubicBezTo>
                <a:cubicBezTo>
                  <a:pt x="5670875" y="2433589"/>
                  <a:pt x="5623172" y="2471749"/>
                  <a:pt x="5575473" y="2519451"/>
                </a:cubicBezTo>
                <a:cubicBezTo>
                  <a:pt x="5575473" y="2538532"/>
                  <a:pt x="5585012" y="2538532"/>
                  <a:pt x="5594552" y="2557612"/>
                </a:cubicBezTo>
                <a:cubicBezTo>
                  <a:pt x="5594552" y="2586232"/>
                  <a:pt x="5604091" y="2614853"/>
                  <a:pt x="5594552" y="2643474"/>
                </a:cubicBezTo>
                <a:cubicBezTo>
                  <a:pt x="5604091" y="2662554"/>
                  <a:pt x="5604091" y="2672095"/>
                  <a:pt x="5604091" y="2691175"/>
                </a:cubicBezTo>
                <a:cubicBezTo>
                  <a:pt x="5613633" y="2700716"/>
                  <a:pt x="5613633" y="2719796"/>
                  <a:pt x="5623172" y="2729337"/>
                </a:cubicBezTo>
                <a:cubicBezTo>
                  <a:pt x="5632715" y="2786579"/>
                  <a:pt x="5613633" y="2824740"/>
                  <a:pt x="5604091" y="2872441"/>
                </a:cubicBezTo>
                <a:cubicBezTo>
                  <a:pt x="5604091" y="2910603"/>
                  <a:pt x="5604091" y="2939222"/>
                  <a:pt x="5594552" y="2977384"/>
                </a:cubicBezTo>
                <a:cubicBezTo>
                  <a:pt x="5594552" y="3015546"/>
                  <a:pt x="5594552" y="3063247"/>
                  <a:pt x="5594552" y="3101408"/>
                </a:cubicBezTo>
                <a:cubicBezTo>
                  <a:pt x="5594552" y="3149109"/>
                  <a:pt x="5585012" y="3196810"/>
                  <a:pt x="5585012" y="3244511"/>
                </a:cubicBezTo>
                <a:cubicBezTo>
                  <a:pt x="5585012" y="3254052"/>
                  <a:pt x="5585012" y="3273132"/>
                  <a:pt x="5585012" y="3282673"/>
                </a:cubicBezTo>
                <a:cubicBezTo>
                  <a:pt x="5585012" y="3311294"/>
                  <a:pt x="5575473" y="3339915"/>
                  <a:pt x="5575473" y="3368536"/>
                </a:cubicBezTo>
                <a:cubicBezTo>
                  <a:pt x="5575473" y="3397156"/>
                  <a:pt x="5575473" y="3425777"/>
                  <a:pt x="5565931" y="3454398"/>
                </a:cubicBezTo>
                <a:cubicBezTo>
                  <a:pt x="5556392" y="3473478"/>
                  <a:pt x="5546849" y="3492558"/>
                  <a:pt x="5546849" y="3511640"/>
                </a:cubicBezTo>
                <a:cubicBezTo>
                  <a:pt x="5546849" y="3521179"/>
                  <a:pt x="5556392" y="3530720"/>
                  <a:pt x="5546849" y="3540261"/>
                </a:cubicBezTo>
                <a:cubicBezTo>
                  <a:pt x="5441908" y="3683364"/>
                  <a:pt x="5432366" y="3731066"/>
                  <a:pt x="5432366" y="3797847"/>
                </a:cubicBezTo>
                <a:cubicBezTo>
                  <a:pt x="5422826" y="3807388"/>
                  <a:pt x="5413287" y="3807388"/>
                  <a:pt x="5403748" y="3816929"/>
                </a:cubicBezTo>
                <a:cubicBezTo>
                  <a:pt x="5403748" y="3845550"/>
                  <a:pt x="5384666" y="3855089"/>
                  <a:pt x="5375124" y="3874169"/>
                </a:cubicBezTo>
                <a:cubicBezTo>
                  <a:pt x="5384666" y="3883710"/>
                  <a:pt x="5384666" y="3893251"/>
                  <a:pt x="5394205" y="3912331"/>
                </a:cubicBezTo>
                <a:cubicBezTo>
                  <a:pt x="5394205" y="3931411"/>
                  <a:pt x="5403748" y="3940952"/>
                  <a:pt x="5403748" y="3960032"/>
                </a:cubicBezTo>
                <a:cubicBezTo>
                  <a:pt x="5413287" y="3998193"/>
                  <a:pt x="5422826" y="4036354"/>
                  <a:pt x="5432366" y="4064976"/>
                </a:cubicBezTo>
                <a:cubicBezTo>
                  <a:pt x="5441908" y="4103136"/>
                  <a:pt x="5451450" y="4141298"/>
                  <a:pt x="5451450" y="4188999"/>
                </a:cubicBezTo>
                <a:cubicBezTo>
                  <a:pt x="5460990" y="4274862"/>
                  <a:pt x="5470529" y="4360724"/>
                  <a:pt x="5480068" y="4446587"/>
                </a:cubicBezTo>
                <a:cubicBezTo>
                  <a:pt x="5489607" y="4513368"/>
                  <a:pt x="5499150" y="4580151"/>
                  <a:pt x="5508689" y="4646931"/>
                </a:cubicBezTo>
                <a:cubicBezTo>
                  <a:pt x="5508689" y="4723255"/>
                  <a:pt x="5508689" y="4790036"/>
                  <a:pt x="5489607" y="4837737"/>
                </a:cubicBezTo>
                <a:cubicBezTo>
                  <a:pt x="5480068" y="4875899"/>
                  <a:pt x="5460990" y="4904519"/>
                  <a:pt x="5460990" y="4952222"/>
                </a:cubicBezTo>
                <a:cubicBezTo>
                  <a:pt x="5432366" y="5019003"/>
                  <a:pt x="5413287" y="5095325"/>
                  <a:pt x="5394205" y="5171647"/>
                </a:cubicBezTo>
                <a:cubicBezTo>
                  <a:pt x="5365585" y="5171647"/>
                  <a:pt x="5346506" y="5171647"/>
                  <a:pt x="5327424" y="5171647"/>
                </a:cubicBezTo>
                <a:cubicBezTo>
                  <a:pt x="5317882" y="5190728"/>
                  <a:pt x="5317882" y="5209808"/>
                  <a:pt x="5308343" y="5238429"/>
                </a:cubicBezTo>
                <a:cubicBezTo>
                  <a:pt x="5289264" y="5295671"/>
                  <a:pt x="5279725" y="5362452"/>
                  <a:pt x="5260640" y="5429235"/>
                </a:cubicBezTo>
                <a:cubicBezTo>
                  <a:pt x="5251101" y="5472166"/>
                  <a:pt x="5243947" y="5515097"/>
                  <a:pt x="5239177" y="5560414"/>
                </a:cubicBezTo>
                <a:lnTo>
                  <a:pt x="5237821" y="5588000"/>
                </a:lnTo>
                <a:lnTo>
                  <a:pt x="4473688" y="5588000"/>
                </a:lnTo>
                <a:lnTo>
                  <a:pt x="4472378" y="5583071"/>
                </a:lnTo>
                <a:cubicBezTo>
                  <a:pt x="4464030" y="5553258"/>
                  <a:pt x="4454489" y="5524637"/>
                  <a:pt x="4440177" y="5496017"/>
                </a:cubicBezTo>
                <a:cubicBezTo>
                  <a:pt x="4440177" y="5457856"/>
                  <a:pt x="4449720" y="5486476"/>
                  <a:pt x="4459262" y="5476937"/>
                </a:cubicBezTo>
                <a:cubicBezTo>
                  <a:pt x="4459262" y="5457856"/>
                  <a:pt x="4487880" y="5467396"/>
                  <a:pt x="4478341" y="5438775"/>
                </a:cubicBezTo>
                <a:cubicBezTo>
                  <a:pt x="4449720" y="5314751"/>
                  <a:pt x="4392478" y="5219349"/>
                  <a:pt x="4363857" y="5095325"/>
                </a:cubicBezTo>
                <a:cubicBezTo>
                  <a:pt x="4354318" y="5076245"/>
                  <a:pt x="4316155" y="5085784"/>
                  <a:pt x="4316155" y="5057165"/>
                </a:cubicBezTo>
                <a:cubicBezTo>
                  <a:pt x="4277994" y="4885439"/>
                  <a:pt x="4211213" y="4732794"/>
                  <a:pt x="4144429" y="4589690"/>
                </a:cubicBezTo>
                <a:cubicBezTo>
                  <a:pt x="4125351" y="4494288"/>
                  <a:pt x="4096730" y="4427507"/>
                  <a:pt x="4068110" y="4351183"/>
                </a:cubicBezTo>
                <a:cubicBezTo>
                  <a:pt x="4039488" y="4274862"/>
                  <a:pt x="4020406" y="4188999"/>
                  <a:pt x="3991789" y="4112677"/>
                </a:cubicBezTo>
                <a:cubicBezTo>
                  <a:pt x="3963165" y="4141298"/>
                  <a:pt x="3963165" y="4188999"/>
                  <a:pt x="3953625" y="4236700"/>
                </a:cubicBezTo>
                <a:cubicBezTo>
                  <a:pt x="3905923" y="4341644"/>
                  <a:pt x="3886844" y="4484747"/>
                  <a:pt x="3867763" y="4618312"/>
                </a:cubicBezTo>
                <a:lnTo>
                  <a:pt x="3867763" y="4713714"/>
                </a:lnTo>
                <a:cubicBezTo>
                  <a:pt x="3886844" y="4799577"/>
                  <a:pt x="3896384" y="4885439"/>
                  <a:pt x="3905923" y="4980841"/>
                </a:cubicBezTo>
                <a:cubicBezTo>
                  <a:pt x="3896384" y="5009462"/>
                  <a:pt x="3877305" y="5019003"/>
                  <a:pt x="3858220" y="5038083"/>
                </a:cubicBezTo>
                <a:cubicBezTo>
                  <a:pt x="3848681" y="5066704"/>
                  <a:pt x="3848681" y="5095325"/>
                  <a:pt x="3839142" y="5123946"/>
                </a:cubicBezTo>
                <a:cubicBezTo>
                  <a:pt x="3781900" y="5228888"/>
                  <a:pt x="3772361" y="5371993"/>
                  <a:pt x="3734198" y="5496017"/>
                </a:cubicBezTo>
                <a:cubicBezTo>
                  <a:pt x="3743741" y="5524638"/>
                  <a:pt x="3762822" y="5534177"/>
                  <a:pt x="3762822" y="5572339"/>
                </a:cubicBezTo>
                <a:lnTo>
                  <a:pt x="3761843" y="5588000"/>
                </a:lnTo>
                <a:lnTo>
                  <a:pt x="3495355" y="5588000"/>
                </a:lnTo>
                <a:lnTo>
                  <a:pt x="3491220" y="5545954"/>
                </a:lnTo>
                <a:cubicBezTo>
                  <a:pt x="3483171" y="5504365"/>
                  <a:pt x="3467074" y="5472166"/>
                  <a:pt x="3467074" y="5429235"/>
                </a:cubicBezTo>
                <a:cubicBezTo>
                  <a:pt x="3486152" y="5419694"/>
                  <a:pt x="3505231" y="5419694"/>
                  <a:pt x="3533855" y="5419694"/>
                </a:cubicBezTo>
                <a:cubicBezTo>
                  <a:pt x="3543394" y="5305212"/>
                  <a:pt x="3543394" y="5162107"/>
                  <a:pt x="3543394" y="5028544"/>
                </a:cubicBezTo>
                <a:cubicBezTo>
                  <a:pt x="3524315" y="4999923"/>
                  <a:pt x="3467074" y="4999923"/>
                  <a:pt x="3447989" y="4971302"/>
                </a:cubicBezTo>
                <a:cubicBezTo>
                  <a:pt x="3447989" y="4952222"/>
                  <a:pt x="3447989" y="4933140"/>
                  <a:pt x="3428910" y="4914060"/>
                </a:cubicBezTo>
                <a:cubicBezTo>
                  <a:pt x="3428910" y="4704173"/>
                  <a:pt x="3419372" y="4465667"/>
                  <a:pt x="3428910" y="4255782"/>
                </a:cubicBezTo>
                <a:cubicBezTo>
                  <a:pt x="3428910" y="4198540"/>
                  <a:pt x="3447989" y="4150837"/>
                  <a:pt x="3457531" y="4093597"/>
                </a:cubicBezTo>
                <a:cubicBezTo>
                  <a:pt x="3467074" y="4064976"/>
                  <a:pt x="3457531" y="4036354"/>
                  <a:pt x="3467074" y="4007734"/>
                </a:cubicBezTo>
                <a:cubicBezTo>
                  <a:pt x="3467074" y="3988653"/>
                  <a:pt x="3486152" y="3960032"/>
                  <a:pt x="3486152" y="3940952"/>
                </a:cubicBezTo>
                <a:cubicBezTo>
                  <a:pt x="3514773" y="3836009"/>
                  <a:pt x="3533855" y="3740605"/>
                  <a:pt x="3581554" y="3664284"/>
                </a:cubicBezTo>
                <a:cubicBezTo>
                  <a:pt x="3600636" y="3511640"/>
                  <a:pt x="3638796" y="3387616"/>
                  <a:pt x="3657877" y="3225431"/>
                </a:cubicBezTo>
                <a:lnTo>
                  <a:pt x="3657877" y="3063247"/>
                </a:lnTo>
                <a:cubicBezTo>
                  <a:pt x="3648338" y="2948763"/>
                  <a:pt x="3619714" y="2834280"/>
                  <a:pt x="3610175" y="2710257"/>
                </a:cubicBezTo>
                <a:cubicBezTo>
                  <a:pt x="3600636" y="2691175"/>
                  <a:pt x="3591096" y="2729337"/>
                  <a:pt x="3572015" y="2729337"/>
                </a:cubicBezTo>
                <a:cubicBezTo>
                  <a:pt x="3562473" y="2748417"/>
                  <a:pt x="3543394" y="2748417"/>
                  <a:pt x="3543394" y="2767499"/>
                </a:cubicBezTo>
                <a:cubicBezTo>
                  <a:pt x="3514773" y="2786579"/>
                  <a:pt x="3495692" y="2805659"/>
                  <a:pt x="3476613" y="2834280"/>
                </a:cubicBezTo>
                <a:cubicBezTo>
                  <a:pt x="3447989" y="2843820"/>
                  <a:pt x="3457531" y="2824740"/>
                  <a:pt x="3438450" y="2815200"/>
                </a:cubicBezTo>
                <a:cubicBezTo>
                  <a:pt x="3400289" y="2843820"/>
                  <a:pt x="3371669" y="2872441"/>
                  <a:pt x="3304888" y="2872441"/>
                </a:cubicBezTo>
                <a:cubicBezTo>
                  <a:pt x="3219025" y="2843820"/>
                  <a:pt x="3228564" y="2691175"/>
                  <a:pt x="3247646" y="2605314"/>
                </a:cubicBezTo>
                <a:cubicBezTo>
                  <a:pt x="3285806" y="2557612"/>
                  <a:pt x="3295349" y="2490831"/>
                  <a:pt x="3333505" y="2443128"/>
                </a:cubicBezTo>
                <a:cubicBezTo>
                  <a:pt x="3362129" y="2433589"/>
                  <a:pt x="3362129" y="2385888"/>
                  <a:pt x="3381208" y="2366806"/>
                </a:cubicBezTo>
                <a:cubicBezTo>
                  <a:pt x="3400289" y="2347726"/>
                  <a:pt x="3409832" y="2319105"/>
                  <a:pt x="3438450" y="2309565"/>
                </a:cubicBezTo>
                <a:cubicBezTo>
                  <a:pt x="3486152" y="2300025"/>
                  <a:pt x="3495692" y="2328646"/>
                  <a:pt x="3524315" y="2328646"/>
                </a:cubicBezTo>
                <a:cubicBezTo>
                  <a:pt x="3572015" y="2261864"/>
                  <a:pt x="3629256" y="2195083"/>
                  <a:pt x="3686498" y="2137841"/>
                </a:cubicBezTo>
                <a:cubicBezTo>
                  <a:pt x="3753279" y="2118759"/>
                  <a:pt x="3800982" y="2090138"/>
                  <a:pt x="3877305" y="2080599"/>
                </a:cubicBezTo>
                <a:cubicBezTo>
                  <a:pt x="3877305" y="2042437"/>
                  <a:pt x="3858220" y="2013817"/>
                  <a:pt x="3848681" y="1985196"/>
                </a:cubicBezTo>
                <a:cubicBezTo>
                  <a:pt x="3810522" y="1966115"/>
                  <a:pt x="3791439" y="1937495"/>
                  <a:pt x="3762822" y="1918415"/>
                </a:cubicBezTo>
                <a:cubicBezTo>
                  <a:pt x="3753279" y="1870712"/>
                  <a:pt x="3724658" y="1823011"/>
                  <a:pt x="3705580" y="1775310"/>
                </a:cubicBezTo>
                <a:cubicBezTo>
                  <a:pt x="3715119" y="1727608"/>
                  <a:pt x="3705580" y="1698988"/>
                  <a:pt x="3686498" y="1660827"/>
                </a:cubicBezTo>
                <a:cubicBezTo>
                  <a:pt x="3686498" y="1632206"/>
                  <a:pt x="3696037" y="1603585"/>
                  <a:pt x="3696037" y="1584505"/>
                </a:cubicBezTo>
                <a:cubicBezTo>
                  <a:pt x="3696037" y="1584505"/>
                  <a:pt x="3686498" y="1574964"/>
                  <a:pt x="3686498" y="1574964"/>
                </a:cubicBezTo>
                <a:cubicBezTo>
                  <a:pt x="3686498" y="1574964"/>
                  <a:pt x="3686498" y="1574964"/>
                  <a:pt x="3686498" y="1565423"/>
                </a:cubicBezTo>
                <a:cubicBezTo>
                  <a:pt x="3686498" y="1565423"/>
                  <a:pt x="3686498" y="1555884"/>
                  <a:pt x="3686498" y="1555884"/>
                </a:cubicBezTo>
                <a:cubicBezTo>
                  <a:pt x="3686498" y="1555884"/>
                  <a:pt x="3686498" y="1546343"/>
                  <a:pt x="3686498" y="1546343"/>
                </a:cubicBezTo>
                <a:cubicBezTo>
                  <a:pt x="3686498" y="1546343"/>
                  <a:pt x="3676956" y="1536802"/>
                  <a:pt x="3667417" y="1536802"/>
                </a:cubicBezTo>
                <a:cubicBezTo>
                  <a:pt x="3667417" y="1527263"/>
                  <a:pt x="3657877" y="1527263"/>
                  <a:pt x="3657877" y="1527263"/>
                </a:cubicBezTo>
                <a:cubicBezTo>
                  <a:pt x="3648338" y="1517722"/>
                  <a:pt x="3648338" y="1517722"/>
                  <a:pt x="3648338" y="1508181"/>
                </a:cubicBezTo>
                <a:cubicBezTo>
                  <a:pt x="3648338" y="1508181"/>
                  <a:pt x="3648338" y="1498642"/>
                  <a:pt x="3648338" y="1498642"/>
                </a:cubicBezTo>
                <a:lnTo>
                  <a:pt x="3649461" y="1498923"/>
                </a:lnTo>
                <a:lnTo>
                  <a:pt x="3657877" y="1508181"/>
                </a:lnTo>
                <a:cubicBezTo>
                  <a:pt x="3657877" y="1503412"/>
                  <a:pt x="3655493" y="1501027"/>
                  <a:pt x="3653108" y="1499835"/>
                </a:cubicBezTo>
                <a:lnTo>
                  <a:pt x="3649461" y="1498923"/>
                </a:lnTo>
                <a:lnTo>
                  <a:pt x="3634026" y="1481947"/>
                </a:lnTo>
                <a:lnTo>
                  <a:pt x="3636823" y="1474956"/>
                </a:lnTo>
                <a:lnTo>
                  <a:pt x="3638796" y="1479562"/>
                </a:lnTo>
                <a:cubicBezTo>
                  <a:pt x="3638796" y="1479562"/>
                  <a:pt x="3638796" y="1479562"/>
                  <a:pt x="3638796" y="1470021"/>
                </a:cubicBezTo>
                <a:cubicBezTo>
                  <a:pt x="3629256" y="1460481"/>
                  <a:pt x="3629256" y="1460481"/>
                  <a:pt x="3629256" y="1460481"/>
                </a:cubicBezTo>
                <a:cubicBezTo>
                  <a:pt x="3629256" y="1460481"/>
                  <a:pt x="3629256" y="1460481"/>
                  <a:pt x="3629256" y="1450940"/>
                </a:cubicBezTo>
                <a:cubicBezTo>
                  <a:pt x="3629256" y="1450940"/>
                  <a:pt x="3629256" y="1450940"/>
                  <a:pt x="3629256" y="1441400"/>
                </a:cubicBezTo>
                <a:cubicBezTo>
                  <a:pt x="3629256" y="1441400"/>
                  <a:pt x="3629256" y="1441400"/>
                  <a:pt x="3638796" y="1441400"/>
                </a:cubicBezTo>
                <a:lnTo>
                  <a:pt x="3638796" y="1436631"/>
                </a:lnTo>
                <a:lnTo>
                  <a:pt x="3638796" y="1433052"/>
                </a:lnTo>
                <a:cubicBezTo>
                  <a:pt x="3638796" y="1431859"/>
                  <a:pt x="3638796" y="1431859"/>
                  <a:pt x="3638796" y="1431859"/>
                </a:cubicBezTo>
                <a:cubicBezTo>
                  <a:pt x="3638796" y="1422320"/>
                  <a:pt x="3638796" y="1422320"/>
                  <a:pt x="3648338" y="1422320"/>
                </a:cubicBezTo>
                <a:cubicBezTo>
                  <a:pt x="3648338" y="1412779"/>
                  <a:pt x="3657877" y="1403239"/>
                  <a:pt x="3667417" y="1403239"/>
                </a:cubicBezTo>
                <a:cubicBezTo>
                  <a:pt x="3667417" y="1403239"/>
                  <a:pt x="3676956" y="1403239"/>
                  <a:pt x="3676956" y="1393700"/>
                </a:cubicBezTo>
                <a:cubicBezTo>
                  <a:pt x="3676956" y="1384159"/>
                  <a:pt x="3676956" y="1384159"/>
                  <a:pt x="3676956" y="1374618"/>
                </a:cubicBezTo>
                <a:cubicBezTo>
                  <a:pt x="3676956" y="1365079"/>
                  <a:pt x="3686498" y="1355538"/>
                  <a:pt x="3696037" y="1355538"/>
                </a:cubicBezTo>
                <a:cubicBezTo>
                  <a:pt x="3696037" y="1345997"/>
                  <a:pt x="3705580" y="1345997"/>
                  <a:pt x="3705580" y="1345997"/>
                </a:cubicBezTo>
                <a:cubicBezTo>
                  <a:pt x="3705580" y="1345997"/>
                  <a:pt x="3705580" y="1355538"/>
                  <a:pt x="3705580" y="1355538"/>
                </a:cubicBezTo>
                <a:cubicBezTo>
                  <a:pt x="3715119" y="1355538"/>
                  <a:pt x="3743741" y="1336458"/>
                  <a:pt x="3743741" y="1326917"/>
                </a:cubicBezTo>
                <a:cubicBezTo>
                  <a:pt x="3743741" y="1326917"/>
                  <a:pt x="3734198" y="1317376"/>
                  <a:pt x="3734198" y="1317376"/>
                </a:cubicBezTo>
                <a:cubicBezTo>
                  <a:pt x="3734198" y="1317376"/>
                  <a:pt x="3734198" y="1317376"/>
                  <a:pt x="3743741" y="1317376"/>
                </a:cubicBezTo>
                <a:lnTo>
                  <a:pt x="3741238" y="1312997"/>
                </a:lnTo>
                <a:lnTo>
                  <a:pt x="3753279" y="1317376"/>
                </a:lnTo>
                <a:cubicBezTo>
                  <a:pt x="3753279" y="1317376"/>
                  <a:pt x="3762822" y="1317376"/>
                  <a:pt x="3762822" y="1317376"/>
                </a:cubicBezTo>
                <a:cubicBezTo>
                  <a:pt x="3762822" y="1307837"/>
                  <a:pt x="3772361" y="1307837"/>
                  <a:pt x="3772361" y="1317376"/>
                </a:cubicBezTo>
                <a:cubicBezTo>
                  <a:pt x="3781900" y="1326917"/>
                  <a:pt x="3791439" y="1326917"/>
                  <a:pt x="3800982" y="1336458"/>
                </a:cubicBezTo>
                <a:cubicBezTo>
                  <a:pt x="3800982" y="1336458"/>
                  <a:pt x="3800982" y="1336458"/>
                  <a:pt x="3810522" y="1336458"/>
                </a:cubicBezTo>
                <a:cubicBezTo>
                  <a:pt x="3820063" y="1326917"/>
                  <a:pt x="3829603" y="1326917"/>
                  <a:pt x="3839142" y="1336458"/>
                </a:cubicBezTo>
                <a:cubicBezTo>
                  <a:pt x="3848681" y="1336458"/>
                  <a:pt x="3848681" y="1336458"/>
                  <a:pt x="3848681" y="1336458"/>
                </a:cubicBezTo>
                <a:cubicBezTo>
                  <a:pt x="3858220" y="1336458"/>
                  <a:pt x="3877305" y="1336458"/>
                  <a:pt x="3886844" y="1336458"/>
                </a:cubicBezTo>
                <a:cubicBezTo>
                  <a:pt x="3886844" y="1336458"/>
                  <a:pt x="3896384" y="1336458"/>
                  <a:pt x="3896384" y="1336458"/>
                </a:cubicBezTo>
                <a:cubicBezTo>
                  <a:pt x="3905923" y="1336458"/>
                  <a:pt x="3905923" y="1336458"/>
                  <a:pt x="3905923" y="1336458"/>
                </a:cubicBezTo>
                <a:cubicBezTo>
                  <a:pt x="3915462" y="1345997"/>
                  <a:pt x="3934547" y="1336458"/>
                  <a:pt x="3944086" y="1345997"/>
                </a:cubicBezTo>
                <a:cubicBezTo>
                  <a:pt x="3953625" y="1355538"/>
                  <a:pt x="3972704" y="1345997"/>
                  <a:pt x="3972704" y="1355538"/>
                </a:cubicBezTo>
                <a:cubicBezTo>
                  <a:pt x="3982246" y="1355538"/>
                  <a:pt x="3982246" y="1365079"/>
                  <a:pt x="3991789" y="1365079"/>
                </a:cubicBezTo>
                <a:cubicBezTo>
                  <a:pt x="3991789" y="1365079"/>
                  <a:pt x="3991789" y="1365079"/>
                  <a:pt x="4001328" y="1365079"/>
                </a:cubicBezTo>
                <a:lnTo>
                  <a:pt x="4001328" y="1374618"/>
                </a:lnTo>
                <a:lnTo>
                  <a:pt x="4010867" y="1374618"/>
                </a:lnTo>
                <a:cubicBezTo>
                  <a:pt x="4010867" y="1365079"/>
                  <a:pt x="4020406" y="1374618"/>
                  <a:pt x="4029946" y="1374618"/>
                </a:cubicBezTo>
                <a:cubicBezTo>
                  <a:pt x="4039488" y="1374618"/>
                  <a:pt x="4039488" y="1374618"/>
                  <a:pt x="4049027" y="1374618"/>
                </a:cubicBezTo>
                <a:cubicBezTo>
                  <a:pt x="4068110" y="1384159"/>
                  <a:pt x="4058570" y="1403239"/>
                  <a:pt x="4077648" y="1403239"/>
                </a:cubicBezTo>
                <a:cubicBezTo>
                  <a:pt x="4087187" y="1403239"/>
                  <a:pt x="4096730" y="1412779"/>
                  <a:pt x="4106269" y="1422320"/>
                </a:cubicBezTo>
                <a:cubicBezTo>
                  <a:pt x="4096730" y="1422320"/>
                  <a:pt x="4106269" y="1422320"/>
                  <a:pt x="4106269" y="1431859"/>
                </a:cubicBezTo>
                <a:cubicBezTo>
                  <a:pt x="4106269" y="1422320"/>
                  <a:pt x="4106269" y="1422320"/>
                  <a:pt x="4106269" y="1422320"/>
                </a:cubicBezTo>
                <a:cubicBezTo>
                  <a:pt x="4106269" y="1422320"/>
                  <a:pt x="4106269" y="1422320"/>
                  <a:pt x="4115811" y="1431859"/>
                </a:cubicBezTo>
                <a:cubicBezTo>
                  <a:pt x="4115811" y="1431859"/>
                  <a:pt x="4125351" y="1441400"/>
                  <a:pt x="4125351" y="1450940"/>
                </a:cubicBezTo>
                <a:cubicBezTo>
                  <a:pt x="4134891" y="1460481"/>
                  <a:pt x="4134891" y="1460481"/>
                  <a:pt x="4134891" y="1470021"/>
                </a:cubicBezTo>
                <a:cubicBezTo>
                  <a:pt x="4134891" y="1470021"/>
                  <a:pt x="4134891" y="1470021"/>
                  <a:pt x="4125351" y="1470021"/>
                </a:cubicBezTo>
                <a:cubicBezTo>
                  <a:pt x="4125351" y="1470021"/>
                  <a:pt x="4125351" y="1470021"/>
                  <a:pt x="4115811" y="1470021"/>
                </a:cubicBezTo>
                <a:cubicBezTo>
                  <a:pt x="4115811" y="1470021"/>
                  <a:pt x="4115811" y="1470021"/>
                  <a:pt x="4115811" y="1479562"/>
                </a:cubicBezTo>
                <a:lnTo>
                  <a:pt x="4115811" y="1489101"/>
                </a:lnTo>
                <a:cubicBezTo>
                  <a:pt x="4115811" y="1489101"/>
                  <a:pt x="4115811" y="1489101"/>
                  <a:pt x="4115811" y="1498642"/>
                </a:cubicBezTo>
                <a:lnTo>
                  <a:pt x="4115811" y="1508181"/>
                </a:lnTo>
                <a:lnTo>
                  <a:pt x="4115811" y="1512953"/>
                </a:lnTo>
                <a:lnTo>
                  <a:pt x="4115811" y="1517722"/>
                </a:lnTo>
                <a:cubicBezTo>
                  <a:pt x="4115811" y="1555884"/>
                  <a:pt x="4125351" y="1594044"/>
                  <a:pt x="4115811" y="1622665"/>
                </a:cubicBezTo>
                <a:lnTo>
                  <a:pt x="4115811" y="1632206"/>
                </a:lnTo>
                <a:cubicBezTo>
                  <a:pt x="4106269" y="1632206"/>
                  <a:pt x="4106269" y="1632206"/>
                  <a:pt x="4096730" y="1622665"/>
                </a:cubicBezTo>
                <a:cubicBezTo>
                  <a:pt x="4096730" y="1679907"/>
                  <a:pt x="4029946" y="1737148"/>
                  <a:pt x="4039488" y="1813470"/>
                </a:cubicBezTo>
                <a:cubicBezTo>
                  <a:pt x="4039488" y="1842091"/>
                  <a:pt x="4068110" y="1861173"/>
                  <a:pt x="4068110" y="1889794"/>
                </a:cubicBezTo>
                <a:cubicBezTo>
                  <a:pt x="4087187" y="1908874"/>
                  <a:pt x="4096730" y="1889794"/>
                  <a:pt x="4125351" y="1908874"/>
                </a:cubicBezTo>
                <a:cubicBezTo>
                  <a:pt x="4134891" y="1927954"/>
                  <a:pt x="4144429" y="1937495"/>
                  <a:pt x="4163511" y="1947034"/>
                </a:cubicBezTo>
                <a:cubicBezTo>
                  <a:pt x="4192132" y="1918415"/>
                  <a:pt x="4230295" y="1899333"/>
                  <a:pt x="4249373" y="1861173"/>
                </a:cubicBezTo>
                <a:cubicBezTo>
                  <a:pt x="4335236" y="1832552"/>
                  <a:pt x="4373396" y="1756228"/>
                  <a:pt x="4449720" y="1718068"/>
                </a:cubicBezTo>
                <a:cubicBezTo>
                  <a:pt x="4478341" y="1651286"/>
                  <a:pt x="4535582" y="1613126"/>
                  <a:pt x="4573742" y="1555884"/>
                </a:cubicBezTo>
                <a:cubicBezTo>
                  <a:pt x="4554661" y="1517722"/>
                  <a:pt x="4526043" y="1479562"/>
                  <a:pt x="4506961" y="1441400"/>
                </a:cubicBezTo>
                <a:cubicBezTo>
                  <a:pt x="4449720" y="1317376"/>
                  <a:pt x="4402020" y="1183812"/>
                  <a:pt x="4344779" y="1059790"/>
                </a:cubicBezTo>
                <a:cubicBezTo>
                  <a:pt x="4220753" y="1078870"/>
                  <a:pt x="4087187" y="1059790"/>
                  <a:pt x="4039488" y="993007"/>
                </a:cubicBezTo>
                <a:cubicBezTo>
                  <a:pt x="4039488" y="973927"/>
                  <a:pt x="4049027" y="954845"/>
                  <a:pt x="4068110" y="964386"/>
                </a:cubicBezTo>
                <a:cubicBezTo>
                  <a:pt x="4049027" y="907144"/>
                  <a:pt x="4096730" y="868984"/>
                  <a:pt x="4106269" y="821282"/>
                </a:cubicBezTo>
                <a:cubicBezTo>
                  <a:pt x="4163511" y="821282"/>
                  <a:pt x="4192132" y="792661"/>
                  <a:pt x="4239835" y="783122"/>
                </a:cubicBezTo>
                <a:cubicBezTo>
                  <a:pt x="4297076" y="802202"/>
                  <a:pt x="4306615" y="859444"/>
                  <a:pt x="4363857" y="888064"/>
                </a:cubicBezTo>
                <a:cubicBezTo>
                  <a:pt x="4402020" y="926226"/>
                  <a:pt x="4440177" y="954845"/>
                  <a:pt x="4478341" y="993007"/>
                </a:cubicBezTo>
                <a:cubicBezTo>
                  <a:pt x="4487880" y="1012087"/>
                  <a:pt x="4487880" y="1021628"/>
                  <a:pt x="4497419" y="1040708"/>
                </a:cubicBezTo>
                <a:cubicBezTo>
                  <a:pt x="4506961" y="1050249"/>
                  <a:pt x="4516504" y="1059790"/>
                  <a:pt x="4526043" y="1069329"/>
                </a:cubicBezTo>
                <a:cubicBezTo>
                  <a:pt x="4535582" y="1078870"/>
                  <a:pt x="4526043" y="1088411"/>
                  <a:pt x="4535582" y="1088411"/>
                </a:cubicBezTo>
                <a:cubicBezTo>
                  <a:pt x="4545122" y="1097950"/>
                  <a:pt x="4564204" y="1117030"/>
                  <a:pt x="4583285" y="1136111"/>
                </a:cubicBezTo>
                <a:cubicBezTo>
                  <a:pt x="4592824" y="1145652"/>
                  <a:pt x="4583285" y="1155191"/>
                  <a:pt x="4592824" y="1155191"/>
                </a:cubicBezTo>
                <a:cubicBezTo>
                  <a:pt x="4592824" y="1164732"/>
                  <a:pt x="4602363" y="1164732"/>
                  <a:pt x="4611902" y="1174273"/>
                </a:cubicBezTo>
                <a:cubicBezTo>
                  <a:pt x="4621445" y="1183812"/>
                  <a:pt x="4630985" y="1202892"/>
                  <a:pt x="4630985" y="1212433"/>
                </a:cubicBezTo>
                <a:cubicBezTo>
                  <a:pt x="4640527" y="1221974"/>
                  <a:pt x="4650066" y="1231513"/>
                  <a:pt x="4659605" y="1241054"/>
                </a:cubicBezTo>
                <a:cubicBezTo>
                  <a:pt x="4669144" y="1250595"/>
                  <a:pt x="4669144" y="1269675"/>
                  <a:pt x="4678683" y="1279216"/>
                </a:cubicBezTo>
                <a:cubicBezTo>
                  <a:pt x="4735928" y="1374618"/>
                  <a:pt x="4793167" y="1470021"/>
                  <a:pt x="4859951" y="1574964"/>
                </a:cubicBezTo>
                <a:cubicBezTo>
                  <a:pt x="4850409" y="1632206"/>
                  <a:pt x="4869494" y="1660827"/>
                  <a:pt x="4879033" y="1698988"/>
                </a:cubicBezTo>
                <a:cubicBezTo>
                  <a:pt x="4859951" y="1775310"/>
                  <a:pt x="4802709" y="1803931"/>
                  <a:pt x="4764549" y="1861173"/>
                </a:cubicBezTo>
                <a:cubicBezTo>
                  <a:pt x="4774089" y="1861173"/>
                  <a:pt x="4793167" y="1870712"/>
                  <a:pt x="4802709" y="1870712"/>
                </a:cubicBezTo>
                <a:cubicBezTo>
                  <a:pt x="4850409" y="1918415"/>
                  <a:pt x="4859951" y="1918415"/>
                  <a:pt x="4859951" y="1918415"/>
                </a:cubicBezTo>
                <a:cubicBezTo>
                  <a:pt x="4859951" y="1918415"/>
                  <a:pt x="4850409" y="1908874"/>
                  <a:pt x="4850409" y="1908874"/>
                </a:cubicBezTo>
                <a:cubicBezTo>
                  <a:pt x="4850409" y="1908874"/>
                  <a:pt x="4859951" y="1908874"/>
                  <a:pt x="4859951" y="1908874"/>
                </a:cubicBezTo>
                <a:cubicBezTo>
                  <a:pt x="4850409" y="1899333"/>
                  <a:pt x="4840870" y="1899333"/>
                  <a:pt x="4831330" y="1889794"/>
                </a:cubicBezTo>
                <a:cubicBezTo>
                  <a:pt x="4840870" y="1889794"/>
                  <a:pt x="4850409" y="1899333"/>
                  <a:pt x="4859951" y="1899333"/>
                </a:cubicBezTo>
                <a:cubicBezTo>
                  <a:pt x="4859951" y="1899333"/>
                  <a:pt x="4859951" y="1899333"/>
                  <a:pt x="4869494" y="1899333"/>
                </a:cubicBezTo>
                <a:lnTo>
                  <a:pt x="4881534" y="1908090"/>
                </a:lnTo>
                <a:lnTo>
                  <a:pt x="4888573" y="1918415"/>
                </a:lnTo>
                <a:cubicBezTo>
                  <a:pt x="4888573" y="1913645"/>
                  <a:pt x="4886187" y="1911260"/>
                  <a:pt x="4882612" y="1908874"/>
                </a:cubicBezTo>
                <a:lnTo>
                  <a:pt x="4881534" y="1908090"/>
                </a:lnTo>
                <a:lnTo>
                  <a:pt x="4870684" y="1892178"/>
                </a:lnTo>
                <a:cubicBezTo>
                  <a:pt x="4864721" y="1885024"/>
                  <a:pt x="4859951" y="1880253"/>
                  <a:pt x="4859951" y="1880253"/>
                </a:cubicBezTo>
                <a:cubicBezTo>
                  <a:pt x="4859951" y="1880253"/>
                  <a:pt x="4879033" y="1889794"/>
                  <a:pt x="4898111" y="1918415"/>
                </a:cubicBezTo>
                <a:cubicBezTo>
                  <a:pt x="4907650" y="1918415"/>
                  <a:pt x="4917193" y="1918415"/>
                  <a:pt x="4917193" y="1918415"/>
                </a:cubicBezTo>
                <a:cubicBezTo>
                  <a:pt x="4917193" y="1908874"/>
                  <a:pt x="4917193" y="1908874"/>
                  <a:pt x="4926735" y="1899333"/>
                </a:cubicBezTo>
                <a:cubicBezTo>
                  <a:pt x="4926735" y="1889794"/>
                  <a:pt x="4936275" y="1880253"/>
                  <a:pt x="4945814" y="1861173"/>
                </a:cubicBezTo>
                <a:cubicBezTo>
                  <a:pt x="4945814" y="1870712"/>
                  <a:pt x="4936275" y="1880253"/>
                  <a:pt x="4936275" y="1889794"/>
                </a:cubicBezTo>
                <a:cubicBezTo>
                  <a:pt x="4936275" y="1889794"/>
                  <a:pt x="4936275" y="1889794"/>
                  <a:pt x="4936275" y="1880253"/>
                </a:cubicBezTo>
                <a:cubicBezTo>
                  <a:pt x="4936275" y="1889794"/>
                  <a:pt x="4936275" y="1899333"/>
                  <a:pt x="4926735" y="1908874"/>
                </a:cubicBezTo>
                <a:cubicBezTo>
                  <a:pt x="4955354" y="1927954"/>
                  <a:pt x="4955354" y="1918415"/>
                  <a:pt x="4955354" y="1918415"/>
                </a:cubicBezTo>
                <a:cubicBezTo>
                  <a:pt x="4955354" y="1918415"/>
                  <a:pt x="4955354" y="1908874"/>
                  <a:pt x="4964892" y="1908874"/>
                </a:cubicBezTo>
                <a:cubicBezTo>
                  <a:pt x="4969666" y="1904104"/>
                  <a:pt x="4974435" y="1899335"/>
                  <a:pt x="4979204" y="1893371"/>
                </a:cubicBezTo>
                <a:lnTo>
                  <a:pt x="4980045" y="1892039"/>
                </a:lnTo>
                <a:lnTo>
                  <a:pt x="4979204" y="1894563"/>
                </a:lnTo>
                <a:cubicBezTo>
                  <a:pt x="4976820" y="1899335"/>
                  <a:pt x="4974435" y="1904104"/>
                  <a:pt x="4974435" y="1908874"/>
                </a:cubicBezTo>
                <a:cubicBezTo>
                  <a:pt x="4974435" y="1908874"/>
                  <a:pt x="4974435" y="1908874"/>
                  <a:pt x="4974435" y="1918415"/>
                </a:cubicBezTo>
                <a:cubicBezTo>
                  <a:pt x="4974435" y="1918415"/>
                  <a:pt x="4983974" y="1908874"/>
                  <a:pt x="4983974" y="1908874"/>
                </a:cubicBezTo>
                <a:cubicBezTo>
                  <a:pt x="4993517" y="1908874"/>
                  <a:pt x="4993517" y="1899333"/>
                  <a:pt x="4993517" y="1899333"/>
                </a:cubicBezTo>
                <a:cubicBezTo>
                  <a:pt x="5003056" y="1899333"/>
                  <a:pt x="5012595" y="1889794"/>
                  <a:pt x="5012595" y="1889794"/>
                </a:cubicBezTo>
                <a:cubicBezTo>
                  <a:pt x="5022135" y="1889794"/>
                  <a:pt x="5031676" y="1889794"/>
                  <a:pt x="5041216" y="1889794"/>
                </a:cubicBezTo>
                <a:cubicBezTo>
                  <a:pt x="5031676" y="1889794"/>
                  <a:pt x="5022135" y="1899333"/>
                  <a:pt x="5012595" y="1899333"/>
                </a:cubicBezTo>
                <a:cubicBezTo>
                  <a:pt x="5003056" y="1899333"/>
                  <a:pt x="5003056" y="1908874"/>
                  <a:pt x="4993517" y="1908874"/>
                </a:cubicBezTo>
                <a:cubicBezTo>
                  <a:pt x="4993517" y="1908874"/>
                  <a:pt x="4993517" y="1918415"/>
                  <a:pt x="4983974" y="1918415"/>
                </a:cubicBezTo>
                <a:cubicBezTo>
                  <a:pt x="4993517" y="1908874"/>
                  <a:pt x="5012595" y="1908874"/>
                  <a:pt x="5022135" y="1899333"/>
                </a:cubicBezTo>
                <a:cubicBezTo>
                  <a:pt x="5022135" y="1899333"/>
                  <a:pt x="5012595" y="1908874"/>
                  <a:pt x="5012595" y="1908874"/>
                </a:cubicBezTo>
                <a:cubicBezTo>
                  <a:pt x="5003056" y="1918415"/>
                  <a:pt x="4993517" y="1918415"/>
                  <a:pt x="4993517" y="1927954"/>
                </a:cubicBezTo>
                <a:cubicBezTo>
                  <a:pt x="4993517" y="1927954"/>
                  <a:pt x="5003056" y="1927954"/>
                  <a:pt x="5003056" y="1927954"/>
                </a:cubicBezTo>
                <a:lnTo>
                  <a:pt x="5013390" y="1918415"/>
                </a:lnTo>
                <a:lnTo>
                  <a:pt x="5022135" y="1918415"/>
                </a:lnTo>
                <a:lnTo>
                  <a:pt x="5025713" y="1918415"/>
                </a:lnTo>
                <a:lnTo>
                  <a:pt x="5026907" y="1918415"/>
                </a:lnTo>
                <a:lnTo>
                  <a:pt x="5030482" y="1918415"/>
                </a:lnTo>
                <a:cubicBezTo>
                  <a:pt x="5031676" y="1918415"/>
                  <a:pt x="5031676" y="1918415"/>
                  <a:pt x="5031676" y="1918415"/>
                </a:cubicBezTo>
                <a:cubicBezTo>
                  <a:pt x="5031676" y="1918415"/>
                  <a:pt x="5034061" y="1918415"/>
                  <a:pt x="5036446" y="1918415"/>
                </a:cubicBezTo>
                <a:cubicBezTo>
                  <a:pt x="5038831" y="1918415"/>
                  <a:pt x="5041216" y="1918415"/>
                  <a:pt x="5041216" y="1918415"/>
                </a:cubicBezTo>
                <a:lnTo>
                  <a:pt x="5044794" y="1918415"/>
                </a:lnTo>
                <a:lnTo>
                  <a:pt x="5050758" y="1918415"/>
                </a:lnTo>
                <a:lnTo>
                  <a:pt x="5060298" y="1918415"/>
                </a:lnTo>
                <a:lnTo>
                  <a:pt x="5063877" y="1918415"/>
                </a:lnTo>
                <a:lnTo>
                  <a:pt x="5065067" y="1918415"/>
                </a:lnTo>
                <a:lnTo>
                  <a:pt x="5069837" y="1918415"/>
                </a:lnTo>
                <a:lnTo>
                  <a:pt x="5073415" y="1918415"/>
                </a:lnTo>
                <a:lnTo>
                  <a:pt x="5074606" y="1918415"/>
                </a:lnTo>
                <a:lnTo>
                  <a:pt x="5078185" y="1918415"/>
                </a:lnTo>
                <a:cubicBezTo>
                  <a:pt x="5079376" y="1918415"/>
                  <a:pt x="5079376" y="1918415"/>
                  <a:pt x="5079376" y="1918415"/>
                </a:cubicBezTo>
                <a:lnTo>
                  <a:pt x="5080570" y="1918415"/>
                </a:lnTo>
                <a:lnTo>
                  <a:pt x="5084145" y="1918415"/>
                </a:lnTo>
                <a:lnTo>
                  <a:pt x="5088918" y="1918415"/>
                </a:lnTo>
                <a:cubicBezTo>
                  <a:pt x="5098457" y="1918415"/>
                  <a:pt x="5108000" y="1918415"/>
                  <a:pt x="5108000" y="1927954"/>
                </a:cubicBezTo>
                <a:cubicBezTo>
                  <a:pt x="5112769" y="1927954"/>
                  <a:pt x="5115154" y="1927954"/>
                  <a:pt x="5117539" y="1927954"/>
                </a:cubicBezTo>
                <a:cubicBezTo>
                  <a:pt x="5117539" y="1927954"/>
                  <a:pt x="5119924" y="1927954"/>
                  <a:pt x="5122309" y="1927954"/>
                </a:cubicBezTo>
                <a:lnTo>
                  <a:pt x="5125884" y="1927954"/>
                </a:lnTo>
                <a:cubicBezTo>
                  <a:pt x="5127078" y="1927954"/>
                  <a:pt x="5127078" y="1927954"/>
                  <a:pt x="5127078" y="1927954"/>
                </a:cubicBezTo>
                <a:cubicBezTo>
                  <a:pt x="5136618" y="1927954"/>
                  <a:pt x="5136618" y="1927954"/>
                  <a:pt x="5146160" y="1918415"/>
                </a:cubicBezTo>
                <a:cubicBezTo>
                  <a:pt x="5146160" y="1927954"/>
                  <a:pt x="5136618" y="1927954"/>
                  <a:pt x="5136618" y="1927954"/>
                </a:cubicBezTo>
                <a:cubicBezTo>
                  <a:pt x="5136618" y="1927954"/>
                  <a:pt x="5127078" y="1927954"/>
                  <a:pt x="5127078" y="1937495"/>
                </a:cubicBezTo>
                <a:cubicBezTo>
                  <a:pt x="5127078" y="1937495"/>
                  <a:pt x="5127078" y="1937495"/>
                  <a:pt x="5136618" y="1937495"/>
                </a:cubicBezTo>
                <a:cubicBezTo>
                  <a:pt x="5141387" y="1937495"/>
                  <a:pt x="5143776" y="1937495"/>
                  <a:pt x="5144966" y="1937495"/>
                </a:cubicBezTo>
                <a:lnTo>
                  <a:pt x="5146160" y="1937495"/>
                </a:lnTo>
                <a:cubicBezTo>
                  <a:pt x="5155699" y="1937495"/>
                  <a:pt x="5155699" y="1947034"/>
                  <a:pt x="5165242" y="1947034"/>
                </a:cubicBezTo>
                <a:cubicBezTo>
                  <a:pt x="5165242" y="1947034"/>
                  <a:pt x="5165242" y="1947034"/>
                  <a:pt x="5155699" y="1947034"/>
                </a:cubicBezTo>
                <a:cubicBezTo>
                  <a:pt x="5155699" y="1947034"/>
                  <a:pt x="5155699" y="1947034"/>
                  <a:pt x="5146160" y="1947034"/>
                </a:cubicBezTo>
                <a:cubicBezTo>
                  <a:pt x="5146160" y="1947034"/>
                  <a:pt x="5146160" y="1947034"/>
                  <a:pt x="5136618" y="1947034"/>
                </a:cubicBezTo>
                <a:cubicBezTo>
                  <a:pt x="5146160" y="1947034"/>
                  <a:pt x="5146160" y="1956575"/>
                  <a:pt x="5155699" y="1956575"/>
                </a:cubicBezTo>
                <a:cubicBezTo>
                  <a:pt x="5165242" y="1956575"/>
                  <a:pt x="5165242" y="1956575"/>
                  <a:pt x="5174781" y="1966115"/>
                </a:cubicBezTo>
                <a:cubicBezTo>
                  <a:pt x="5174781" y="1966115"/>
                  <a:pt x="5172396" y="1966115"/>
                  <a:pt x="5168817" y="1966115"/>
                </a:cubicBezTo>
                <a:lnTo>
                  <a:pt x="5165242" y="1966115"/>
                </a:lnTo>
                <a:lnTo>
                  <a:pt x="5160469" y="1966115"/>
                </a:lnTo>
                <a:lnTo>
                  <a:pt x="5155699" y="1966115"/>
                </a:lnTo>
                <a:lnTo>
                  <a:pt x="5149736" y="1966115"/>
                </a:lnTo>
                <a:lnTo>
                  <a:pt x="5146160" y="1966115"/>
                </a:lnTo>
                <a:lnTo>
                  <a:pt x="5141387" y="1966115"/>
                </a:lnTo>
                <a:cubicBezTo>
                  <a:pt x="5139002" y="1966115"/>
                  <a:pt x="5136618" y="1966115"/>
                  <a:pt x="5136618" y="1966115"/>
                </a:cubicBezTo>
                <a:lnTo>
                  <a:pt x="5135423" y="1966115"/>
                </a:lnTo>
                <a:lnTo>
                  <a:pt x="5131848" y="1966115"/>
                </a:lnTo>
                <a:cubicBezTo>
                  <a:pt x="5129463" y="1966115"/>
                  <a:pt x="5127078" y="1966115"/>
                  <a:pt x="5127078" y="1966115"/>
                </a:cubicBezTo>
                <a:cubicBezTo>
                  <a:pt x="5127078" y="1966115"/>
                  <a:pt x="5124694" y="1966115"/>
                  <a:pt x="5122309" y="1966115"/>
                </a:cubicBezTo>
                <a:cubicBezTo>
                  <a:pt x="5119924" y="1966115"/>
                  <a:pt x="5117539" y="1966115"/>
                  <a:pt x="5117539" y="1966115"/>
                </a:cubicBezTo>
                <a:lnTo>
                  <a:pt x="5117539" y="1975655"/>
                </a:lnTo>
                <a:cubicBezTo>
                  <a:pt x="5127078" y="1975655"/>
                  <a:pt x="5127078" y="1975655"/>
                  <a:pt x="5136618" y="1985196"/>
                </a:cubicBezTo>
                <a:cubicBezTo>
                  <a:pt x="5139002" y="1985196"/>
                  <a:pt x="5141387" y="1985196"/>
                  <a:pt x="5146160" y="1985196"/>
                </a:cubicBezTo>
                <a:lnTo>
                  <a:pt x="5155699" y="1985196"/>
                </a:lnTo>
                <a:lnTo>
                  <a:pt x="5159278" y="1985196"/>
                </a:lnTo>
                <a:lnTo>
                  <a:pt x="5165242" y="1985196"/>
                </a:lnTo>
                <a:cubicBezTo>
                  <a:pt x="5155699" y="1989967"/>
                  <a:pt x="5148545" y="1992352"/>
                  <a:pt x="5142581" y="1993544"/>
                </a:cubicBezTo>
                <a:lnTo>
                  <a:pt x="5138353" y="1993870"/>
                </a:lnTo>
                <a:lnTo>
                  <a:pt x="5131848" y="1993544"/>
                </a:lnTo>
                <a:lnTo>
                  <a:pt x="5125034" y="1991159"/>
                </a:lnTo>
                <a:lnTo>
                  <a:pt x="5122309" y="1986388"/>
                </a:lnTo>
                <a:cubicBezTo>
                  <a:pt x="5119924" y="1985196"/>
                  <a:pt x="5117539" y="1985196"/>
                  <a:pt x="5117539" y="1985196"/>
                </a:cubicBezTo>
                <a:cubicBezTo>
                  <a:pt x="5117539" y="1985196"/>
                  <a:pt x="5117539" y="1985196"/>
                  <a:pt x="5108000" y="1985196"/>
                </a:cubicBezTo>
                <a:lnTo>
                  <a:pt x="5125034" y="1991159"/>
                </a:lnTo>
                <a:lnTo>
                  <a:pt x="5127078" y="1994737"/>
                </a:lnTo>
                <a:lnTo>
                  <a:pt x="5125884" y="1994737"/>
                </a:lnTo>
                <a:lnTo>
                  <a:pt x="5122309" y="1994737"/>
                </a:lnTo>
                <a:lnTo>
                  <a:pt x="5118730" y="1994737"/>
                </a:lnTo>
                <a:cubicBezTo>
                  <a:pt x="5117539" y="1994737"/>
                  <a:pt x="5117539" y="1994737"/>
                  <a:pt x="5117539" y="1994737"/>
                </a:cubicBezTo>
                <a:cubicBezTo>
                  <a:pt x="5127078" y="2004276"/>
                  <a:pt x="5146160" y="2004276"/>
                  <a:pt x="5146160" y="2013817"/>
                </a:cubicBezTo>
                <a:cubicBezTo>
                  <a:pt x="5136618" y="2013817"/>
                  <a:pt x="5127078" y="2004276"/>
                  <a:pt x="5117539" y="2004276"/>
                </a:cubicBezTo>
                <a:cubicBezTo>
                  <a:pt x="5117539" y="2004276"/>
                  <a:pt x="5108000" y="2004276"/>
                  <a:pt x="5108000" y="2004276"/>
                </a:cubicBezTo>
                <a:cubicBezTo>
                  <a:pt x="5108000" y="2004276"/>
                  <a:pt x="5117539" y="2004276"/>
                  <a:pt x="5117539" y="2013817"/>
                </a:cubicBezTo>
                <a:cubicBezTo>
                  <a:pt x="5127078" y="2013817"/>
                  <a:pt x="5127078" y="2023357"/>
                  <a:pt x="5136618" y="2023357"/>
                </a:cubicBezTo>
                <a:cubicBezTo>
                  <a:pt x="5127078" y="2023357"/>
                  <a:pt x="5117539" y="2023357"/>
                  <a:pt x="5108000" y="2013817"/>
                </a:cubicBezTo>
                <a:cubicBezTo>
                  <a:pt x="5108000" y="2013817"/>
                  <a:pt x="5098457" y="2013817"/>
                  <a:pt x="5098457" y="2013817"/>
                </a:cubicBezTo>
                <a:cubicBezTo>
                  <a:pt x="5108000" y="2013817"/>
                  <a:pt x="5108000" y="2023357"/>
                  <a:pt x="5117539" y="2023357"/>
                </a:cubicBezTo>
                <a:cubicBezTo>
                  <a:pt x="5115154" y="2023357"/>
                  <a:pt x="5112769" y="2023357"/>
                  <a:pt x="5108000" y="2023357"/>
                </a:cubicBezTo>
                <a:cubicBezTo>
                  <a:pt x="5108000" y="2023357"/>
                  <a:pt x="5117539" y="2032896"/>
                  <a:pt x="5117539" y="2032896"/>
                </a:cubicBezTo>
                <a:cubicBezTo>
                  <a:pt x="5127078" y="2042437"/>
                  <a:pt x="5127078" y="2042437"/>
                  <a:pt x="5136618" y="2042437"/>
                </a:cubicBezTo>
                <a:lnTo>
                  <a:pt x="5127078" y="2042437"/>
                </a:lnTo>
                <a:cubicBezTo>
                  <a:pt x="5127078" y="2042437"/>
                  <a:pt x="5127078" y="2042437"/>
                  <a:pt x="5117539" y="2042437"/>
                </a:cubicBezTo>
                <a:cubicBezTo>
                  <a:pt x="5117539" y="2042437"/>
                  <a:pt x="5127078" y="2051978"/>
                  <a:pt x="5127078" y="2051978"/>
                </a:cubicBezTo>
                <a:cubicBezTo>
                  <a:pt x="5127078" y="2051978"/>
                  <a:pt x="5136618" y="2061517"/>
                  <a:pt x="5136618" y="2061517"/>
                </a:cubicBezTo>
                <a:cubicBezTo>
                  <a:pt x="5136618" y="2061517"/>
                  <a:pt x="5146160" y="2071058"/>
                  <a:pt x="5146160" y="2071058"/>
                </a:cubicBezTo>
                <a:cubicBezTo>
                  <a:pt x="5146160" y="2071058"/>
                  <a:pt x="5136618" y="2071058"/>
                  <a:pt x="5136618" y="2071058"/>
                </a:cubicBezTo>
                <a:cubicBezTo>
                  <a:pt x="5127078" y="2071058"/>
                  <a:pt x="5127078" y="2061517"/>
                  <a:pt x="5117539" y="2051978"/>
                </a:cubicBezTo>
                <a:cubicBezTo>
                  <a:pt x="5117539" y="2051978"/>
                  <a:pt x="5108000" y="2051978"/>
                  <a:pt x="5108000" y="2051978"/>
                </a:cubicBezTo>
                <a:cubicBezTo>
                  <a:pt x="5108000" y="2051978"/>
                  <a:pt x="5117539" y="2061517"/>
                  <a:pt x="5117539" y="2061517"/>
                </a:cubicBezTo>
                <a:cubicBezTo>
                  <a:pt x="5117539" y="2061517"/>
                  <a:pt x="5127078" y="2071058"/>
                  <a:pt x="5127078" y="2071058"/>
                </a:cubicBezTo>
                <a:cubicBezTo>
                  <a:pt x="5127078" y="2071058"/>
                  <a:pt x="5136618" y="2080599"/>
                  <a:pt x="5136618" y="2080599"/>
                </a:cubicBezTo>
                <a:cubicBezTo>
                  <a:pt x="5136618" y="2080599"/>
                  <a:pt x="5146160" y="2090138"/>
                  <a:pt x="5146160" y="2090138"/>
                </a:cubicBezTo>
                <a:cubicBezTo>
                  <a:pt x="5136618" y="2090138"/>
                  <a:pt x="5136618" y="2080599"/>
                  <a:pt x="5127078" y="2080599"/>
                </a:cubicBezTo>
                <a:cubicBezTo>
                  <a:pt x="5127078" y="2080599"/>
                  <a:pt x="5117539" y="2080599"/>
                  <a:pt x="5117539" y="2071058"/>
                </a:cubicBezTo>
                <a:lnTo>
                  <a:pt x="5108000" y="2071058"/>
                </a:lnTo>
                <a:cubicBezTo>
                  <a:pt x="5108000" y="2071058"/>
                  <a:pt x="5098457" y="2061517"/>
                  <a:pt x="5098457" y="2061517"/>
                </a:cubicBezTo>
                <a:cubicBezTo>
                  <a:pt x="5098457" y="2061517"/>
                  <a:pt x="5098457" y="2061517"/>
                  <a:pt x="5088918" y="2061517"/>
                </a:cubicBezTo>
                <a:cubicBezTo>
                  <a:pt x="5088918" y="2061517"/>
                  <a:pt x="5088918" y="2061517"/>
                  <a:pt x="5079376" y="2061517"/>
                </a:cubicBezTo>
                <a:cubicBezTo>
                  <a:pt x="5079376" y="2061517"/>
                  <a:pt x="5069837" y="2061517"/>
                  <a:pt x="5069837" y="2061517"/>
                </a:cubicBezTo>
                <a:lnTo>
                  <a:pt x="5069837" y="2071058"/>
                </a:lnTo>
                <a:cubicBezTo>
                  <a:pt x="5069837" y="2071058"/>
                  <a:pt x="5069837" y="2061517"/>
                  <a:pt x="5060298" y="2061517"/>
                </a:cubicBezTo>
                <a:cubicBezTo>
                  <a:pt x="5060298" y="2071058"/>
                  <a:pt x="5069837" y="2071058"/>
                  <a:pt x="5069837" y="2080599"/>
                </a:cubicBezTo>
                <a:cubicBezTo>
                  <a:pt x="5069837" y="2090138"/>
                  <a:pt x="5079376" y="2090138"/>
                  <a:pt x="5079376" y="2099679"/>
                </a:cubicBezTo>
                <a:cubicBezTo>
                  <a:pt x="5069837" y="2090138"/>
                  <a:pt x="5060298" y="2080599"/>
                  <a:pt x="5050758" y="2071058"/>
                </a:cubicBezTo>
                <a:cubicBezTo>
                  <a:pt x="5050758" y="2071058"/>
                  <a:pt x="5041216" y="2071058"/>
                  <a:pt x="5041216" y="2061517"/>
                </a:cubicBezTo>
                <a:cubicBezTo>
                  <a:pt x="5041216" y="2071058"/>
                  <a:pt x="5050758" y="2080599"/>
                  <a:pt x="5050758" y="2080599"/>
                </a:cubicBezTo>
                <a:cubicBezTo>
                  <a:pt x="5146160" y="2195083"/>
                  <a:pt x="5146160" y="2204622"/>
                  <a:pt x="5155699" y="2204622"/>
                </a:cubicBezTo>
                <a:cubicBezTo>
                  <a:pt x="5165242" y="2214163"/>
                  <a:pt x="5174781" y="2214163"/>
                  <a:pt x="5184320" y="2223702"/>
                </a:cubicBezTo>
                <a:cubicBezTo>
                  <a:pt x="5184320" y="2223702"/>
                  <a:pt x="5174781" y="2223702"/>
                  <a:pt x="5165242" y="2214163"/>
                </a:cubicBezTo>
                <a:cubicBezTo>
                  <a:pt x="5160469" y="2214163"/>
                  <a:pt x="5158084" y="2211778"/>
                  <a:pt x="5155699" y="2209393"/>
                </a:cubicBezTo>
                <a:lnTo>
                  <a:pt x="5151884" y="2207483"/>
                </a:lnTo>
                <a:lnTo>
                  <a:pt x="5150930" y="2205814"/>
                </a:lnTo>
                <a:cubicBezTo>
                  <a:pt x="5148545" y="2204622"/>
                  <a:pt x="5146160" y="2204622"/>
                  <a:pt x="5146160" y="2204622"/>
                </a:cubicBezTo>
                <a:lnTo>
                  <a:pt x="5151884" y="2207483"/>
                </a:lnTo>
                <a:lnTo>
                  <a:pt x="5155699" y="2214163"/>
                </a:lnTo>
                <a:cubicBezTo>
                  <a:pt x="5155699" y="2214163"/>
                  <a:pt x="5146160" y="2204622"/>
                  <a:pt x="5136618" y="2204622"/>
                </a:cubicBezTo>
                <a:cubicBezTo>
                  <a:pt x="5136618" y="2204622"/>
                  <a:pt x="5136618" y="2204622"/>
                  <a:pt x="5136618" y="2214163"/>
                </a:cubicBezTo>
                <a:cubicBezTo>
                  <a:pt x="5136618" y="2214163"/>
                  <a:pt x="5136618" y="2214163"/>
                  <a:pt x="5146160" y="2214163"/>
                </a:cubicBezTo>
                <a:cubicBezTo>
                  <a:pt x="5146160" y="2214163"/>
                  <a:pt x="5155699" y="2214163"/>
                  <a:pt x="5155699" y="2223702"/>
                </a:cubicBezTo>
                <a:cubicBezTo>
                  <a:pt x="5155699" y="2223702"/>
                  <a:pt x="5155699" y="2223702"/>
                  <a:pt x="5165242" y="2223702"/>
                </a:cubicBezTo>
                <a:cubicBezTo>
                  <a:pt x="5170011" y="2223702"/>
                  <a:pt x="5172396" y="2226087"/>
                  <a:pt x="5174781" y="2228473"/>
                </a:cubicBezTo>
                <a:lnTo>
                  <a:pt x="5178597" y="2230381"/>
                </a:lnTo>
                <a:lnTo>
                  <a:pt x="5179550" y="2232050"/>
                </a:lnTo>
                <a:cubicBezTo>
                  <a:pt x="5181935" y="2233243"/>
                  <a:pt x="5184320" y="2233243"/>
                  <a:pt x="5184320" y="2233243"/>
                </a:cubicBezTo>
                <a:cubicBezTo>
                  <a:pt x="5189090" y="2238014"/>
                  <a:pt x="5193859" y="2240399"/>
                  <a:pt x="5198629" y="2241591"/>
                </a:cubicBezTo>
                <a:lnTo>
                  <a:pt x="5202393" y="2241904"/>
                </a:lnTo>
                <a:lnTo>
                  <a:pt x="5203399" y="2242784"/>
                </a:lnTo>
                <a:cubicBezTo>
                  <a:pt x="5203399" y="2242784"/>
                  <a:pt x="5212941" y="2242784"/>
                  <a:pt x="5212941" y="2242784"/>
                </a:cubicBezTo>
                <a:lnTo>
                  <a:pt x="5202393" y="2241904"/>
                </a:lnTo>
                <a:lnTo>
                  <a:pt x="5193859" y="2234435"/>
                </a:lnTo>
                <a:cubicBezTo>
                  <a:pt x="5191474" y="2233243"/>
                  <a:pt x="5189090" y="2233243"/>
                  <a:pt x="5184320" y="2233243"/>
                </a:cubicBezTo>
                <a:lnTo>
                  <a:pt x="5178597" y="2230381"/>
                </a:lnTo>
                <a:lnTo>
                  <a:pt x="5174781" y="2223702"/>
                </a:lnTo>
                <a:cubicBezTo>
                  <a:pt x="5184320" y="2233243"/>
                  <a:pt x="5184320" y="2233243"/>
                  <a:pt x="5193859" y="2233243"/>
                </a:cubicBezTo>
                <a:cubicBezTo>
                  <a:pt x="5193859" y="2233243"/>
                  <a:pt x="5196245" y="2233243"/>
                  <a:pt x="5198629" y="2233243"/>
                </a:cubicBezTo>
                <a:lnTo>
                  <a:pt x="5202208" y="2233243"/>
                </a:lnTo>
                <a:lnTo>
                  <a:pt x="5203399" y="2233243"/>
                </a:lnTo>
                <a:cubicBezTo>
                  <a:pt x="5203399" y="2233243"/>
                  <a:pt x="5203399" y="2233243"/>
                  <a:pt x="5204593" y="2233243"/>
                </a:cubicBezTo>
                <a:lnTo>
                  <a:pt x="5208171" y="2233243"/>
                </a:lnTo>
                <a:lnTo>
                  <a:pt x="5211747" y="2233243"/>
                </a:lnTo>
                <a:lnTo>
                  <a:pt x="5212941" y="2233243"/>
                </a:lnTo>
                <a:cubicBezTo>
                  <a:pt x="5212941" y="2233243"/>
                  <a:pt x="5212941" y="2233243"/>
                  <a:pt x="5214135" y="2233243"/>
                </a:cubicBezTo>
                <a:lnTo>
                  <a:pt x="5222483" y="2233243"/>
                </a:lnTo>
                <a:cubicBezTo>
                  <a:pt x="5222483" y="2233243"/>
                  <a:pt x="5222483" y="2233243"/>
                  <a:pt x="5223677" y="2233243"/>
                </a:cubicBezTo>
                <a:lnTo>
                  <a:pt x="5227254" y="2233243"/>
                </a:lnTo>
                <a:lnTo>
                  <a:pt x="5230832" y="2233243"/>
                </a:lnTo>
                <a:lnTo>
                  <a:pt x="5232023" y="2233243"/>
                </a:lnTo>
                <a:cubicBezTo>
                  <a:pt x="5232023" y="2242784"/>
                  <a:pt x="5241562" y="2242784"/>
                  <a:pt x="5251101" y="2242784"/>
                </a:cubicBezTo>
                <a:cubicBezTo>
                  <a:pt x="5251101" y="2252323"/>
                  <a:pt x="5260640" y="2252323"/>
                  <a:pt x="5260640" y="2261864"/>
                </a:cubicBezTo>
                <a:cubicBezTo>
                  <a:pt x="5260640" y="2261864"/>
                  <a:pt x="5270183" y="2271404"/>
                  <a:pt x="5270183" y="2271404"/>
                </a:cubicBezTo>
                <a:cubicBezTo>
                  <a:pt x="5270183" y="2271404"/>
                  <a:pt x="5270183" y="2271404"/>
                  <a:pt x="5279725" y="2271404"/>
                </a:cubicBezTo>
                <a:cubicBezTo>
                  <a:pt x="5279725" y="2271404"/>
                  <a:pt x="5282110" y="2271404"/>
                  <a:pt x="5284495" y="2272597"/>
                </a:cubicBezTo>
                <a:lnTo>
                  <a:pt x="5285449" y="2274266"/>
                </a:lnTo>
                <a:lnTo>
                  <a:pt x="5289264" y="2280944"/>
                </a:lnTo>
                <a:cubicBezTo>
                  <a:pt x="5298804" y="2280944"/>
                  <a:pt x="5298804" y="2280944"/>
                  <a:pt x="5308343" y="2290484"/>
                </a:cubicBezTo>
                <a:cubicBezTo>
                  <a:pt x="5298804" y="2290484"/>
                  <a:pt x="5289264" y="2280944"/>
                  <a:pt x="5279725" y="2280944"/>
                </a:cubicBezTo>
                <a:cubicBezTo>
                  <a:pt x="5279725" y="2280944"/>
                  <a:pt x="5279725" y="2280944"/>
                  <a:pt x="5270183" y="2280944"/>
                </a:cubicBezTo>
                <a:cubicBezTo>
                  <a:pt x="5270183" y="2280944"/>
                  <a:pt x="5260640" y="2271404"/>
                  <a:pt x="5260640" y="2271404"/>
                </a:cubicBezTo>
                <a:cubicBezTo>
                  <a:pt x="5251101" y="2261864"/>
                  <a:pt x="5251101" y="2261864"/>
                  <a:pt x="5241562" y="2252323"/>
                </a:cubicBezTo>
                <a:cubicBezTo>
                  <a:pt x="5241562" y="2252323"/>
                  <a:pt x="5241562" y="2242784"/>
                  <a:pt x="5232023" y="2242784"/>
                </a:cubicBezTo>
                <a:cubicBezTo>
                  <a:pt x="5232023" y="2242784"/>
                  <a:pt x="5232023" y="2252323"/>
                  <a:pt x="5232023" y="2252323"/>
                </a:cubicBezTo>
                <a:cubicBezTo>
                  <a:pt x="5251101" y="2290484"/>
                  <a:pt x="5260640" y="2338185"/>
                  <a:pt x="5270183" y="2376347"/>
                </a:cubicBezTo>
                <a:cubicBezTo>
                  <a:pt x="5279725" y="2404968"/>
                  <a:pt x="5298804" y="2424048"/>
                  <a:pt x="5317882" y="2443128"/>
                </a:cubicBezTo>
                <a:cubicBezTo>
                  <a:pt x="5336967" y="2433589"/>
                  <a:pt x="5336967" y="2414509"/>
                  <a:pt x="5336967" y="2395427"/>
                </a:cubicBezTo>
                <a:cubicBezTo>
                  <a:pt x="5346506" y="2385888"/>
                  <a:pt x="5356045" y="2376347"/>
                  <a:pt x="5356045" y="2366806"/>
                </a:cubicBezTo>
                <a:cubicBezTo>
                  <a:pt x="5384666" y="2347726"/>
                  <a:pt x="5403748" y="2328646"/>
                  <a:pt x="5432366" y="2300025"/>
                </a:cubicBezTo>
                <a:cubicBezTo>
                  <a:pt x="5489607" y="2280944"/>
                  <a:pt x="5556392" y="2261864"/>
                  <a:pt x="5613633" y="2233243"/>
                </a:cubicBezTo>
                <a:cubicBezTo>
                  <a:pt x="5632715" y="2223702"/>
                  <a:pt x="5661333" y="2214163"/>
                  <a:pt x="5680414" y="2195083"/>
                </a:cubicBezTo>
                <a:cubicBezTo>
                  <a:pt x="5680414" y="2128300"/>
                  <a:pt x="5709035" y="2061517"/>
                  <a:pt x="5709035" y="1985196"/>
                </a:cubicBezTo>
                <a:cubicBezTo>
                  <a:pt x="5718574" y="1937495"/>
                  <a:pt x="5728114" y="1889794"/>
                  <a:pt x="5737656" y="1832552"/>
                </a:cubicBezTo>
                <a:cubicBezTo>
                  <a:pt x="5728114" y="1813470"/>
                  <a:pt x="5728114" y="1794390"/>
                  <a:pt x="5718574" y="1784849"/>
                </a:cubicBezTo>
                <a:cubicBezTo>
                  <a:pt x="5709035" y="1765769"/>
                  <a:pt x="5699496" y="1746689"/>
                  <a:pt x="5699496" y="1718068"/>
                </a:cubicBezTo>
                <a:cubicBezTo>
                  <a:pt x="5689957" y="1698988"/>
                  <a:pt x="5670875" y="1679907"/>
                  <a:pt x="5670875" y="1660827"/>
                </a:cubicBezTo>
                <a:cubicBezTo>
                  <a:pt x="5661333" y="1641745"/>
                  <a:pt x="5642254" y="1622665"/>
                  <a:pt x="5632715" y="1603585"/>
                </a:cubicBezTo>
                <a:cubicBezTo>
                  <a:pt x="5623172" y="1584505"/>
                  <a:pt x="5604091" y="1574964"/>
                  <a:pt x="5594552" y="1546343"/>
                </a:cubicBezTo>
                <a:cubicBezTo>
                  <a:pt x="5594552" y="1517722"/>
                  <a:pt x="5613633" y="1508181"/>
                  <a:pt x="5613633" y="1479562"/>
                </a:cubicBezTo>
                <a:cubicBezTo>
                  <a:pt x="5623172" y="1479562"/>
                  <a:pt x="5623172" y="1470021"/>
                  <a:pt x="5632715" y="1470021"/>
                </a:cubicBezTo>
                <a:cubicBezTo>
                  <a:pt x="5642254" y="1470021"/>
                  <a:pt x="5642254" y="1460481"/>
                  <a:pt x="5651793" y="1450940"/>
                </a:cubicBezTo>
                <a:cubicBezTo>
                  <a:pt x="5651793" y="1450940"/>
                  <a:pt x="5661333" y="1450940"/>
                  <a:pt x="5661333" y="1441400"/>
                </a:cubicBezTo>
                <a:cubicBezTo>
                  <a:pt x="5689957" y="1441400"/>
                  <a:pt x="5718574" y="1441400"/>
                  <a:pt x="5747198" y="1450940"/>
                </a:cubicBezTo>
                <a:cubicBezTo>
                  <a:pt x="5756738" y="1470021"/>
                  <a:pt x="5766277" y="1479562"/>
                  <a:pt x="5766277" y="1498642"/>
                </a:cubicBezTo>
                <a:cubicBezTo>
                  <a:pt x="5756738" y="1508181"/>
                  <a:pt x="5737656" y="1517722"/>
                  <a:pt x="5718574" y="1508181"/>
                </a:cubicBezTo>
                <a:cubicBezTo>
                  <a:pt x="5737656" y="1536802"/>
                  <a:pt x="5756738" y="1574964"/>
                  <a:pt x="5775816" y="1613126"/>
                </a:cubicBezTo>
                <a:cubicBezTo>
                  <a:pt x="5785355" y="1536802"/>
                  <a:pt x="5804440" y="1450940"/>
                  <a:pt x="5823519" y="1384159"/>
                </a:cubicBezTo>
                <a:cubicBezTo>
                  <a:pt x="5852140" y="1336458"/>
                  <a:pt x="5880760" y="1279216"/>
                  <a:pt x="5899839" y="1221974"/>
                </a:cubicBezTo>
                <a:cubicBezTo>
                  <a:pt x="5938002" y="1193353"/>
                  <a:pt x="5947541" y="1126571"/>
                  <a:pt x="5985705" y="1088411"/>
                </a:cubicBezTo>
                <a:cubicBezTo>
                  <a:pt x="5995244" y="1021628"/>
                  <a:pt x="6052486" y="1012087"/>
                  <a:pt x="6052486" y="935765"/>
                </a:cubicBezTo>
                <a:cubicBezTo>
                  <a:pt x="6062025" y="926226"/>
                  <a:pt x="6081107" y="935765"/>
                  <a:pt x="6090646" y="916685"/>
                </a:cubicBezTo>
                <a:cubicBezTo>
                  <a:pt x="6090646" y="840364"/>
                  <a:pt x="6090646" y="783122"/>
                  <a:pt x="6100188" y="716339"/>
                </a:cubicBezTo>
                <a:cubicBezTo>
                  <a:pt x="6128806" y="659097"/>
                  <a:pt x="6195587" y="630476"/>
                  <a:pt x="6233750" y="582775"/>
                </a:cubicBezTo>
                <a:close/>
                <a:moveTo>
                  <a:pt x="2055112" y="818"/>
                </a:moveTo>
                <a:cubicBezTo>
                  <a:pt x="2074193" y="818"/>
                  <a:pt x="2074193" y="38980"/>
                  <a:pt x="2074193" y="58060"/>
                </a:cubicBezTo>
                <a:cubicBezTo>
                  <a:pt x="2074193" y="86681"/>
                  <a:pt x="2074193" y="105761"/>
                  <a:pt x="2074193" y="134382"/>
                </a:cubicBezTo>
                <a:cubicBezTo>
                  <a:pt x="2083732" y="153464"/>
                  <a:pt x="2064654" y="172544"/>
                  <a:pt x="2074193" y="172544"/>
                </a:cubicBezTo>
                <a:cubicBezTo>
                  <a:pt x="2102811" y="124843"/>
                  <a:pt x="2064654" y="29439"/>
                  <a:pt x="2102811" y="818"/>
                </a:cubicBezTo>
                <a:cubicBezTo>
                  <a:pt x="2112353" y="818"/>
                  <a:pt x="2121893" y="818"/>
                  <a:pt x="2121893" y="10359"/>
                </a:cubicBezTo>
                <a:cubicBezTo>
                  <a:pt x="2150513" y="38980"/>
                  <a:pt x="2140974" y="105761"/>
                  <a:pt x="2150513" y="153464"/>
                </a:cubicBezTo>
                <a:cubicBezTo>
                  <a:pt x="2169595" y="124843"/>
                  <a:pt x="2131435" y="48519"/>
                  <a:pt x="2188677" y="48519"/>
                </a:cubicBezTo>
                <a:cubicBezTo>
                  <a:pt x="2207755" y="48519"/>
                  <a:pt x="2207755" y="67601"/>
                  <a:pt x="2207755" y="86681"/>
                </a:cubicBezTo>
                <a:cubicBezTo>
                  <a:pt x="2217294" y="96222"/>
                  <a:pt x="2217294" y="115302"/>
                  <a:pt x="2217294" y="124843"/>
                </a:cubicBezTo>
                <a:cubicBezTo>
                  <a:pt x="2207755" y="143923"/>
                  <a:pt x="2217294" y="172544"/>
                  <a:pt x="2217294" y="201165"/>
                </a:cubicBezTo>
                <a:cubicBezTo>
                  <a:pt x="2207755" y="210705"/>
                  <a:pt x="2207755" y="229786"/>
                  <a:pt x="2198216" y="248866"/>
                </a:cubicBezTo>
                <a:cubicBezTo>
                  <a:pt x="2207755" y="277486"/>
                  <a:pt x="2188677" y="287027"/>
                  <a:pt x="2198216" y="315648"/>
                </a:cubicBezTo>
                <a:cubicBezTo>
                  <a:pt x="2188677" y="334728"/>
                  <a:pt x="2179134" y="353808"/>
                  <a:pt x="2169595" y="372890"/>
                </a:cubicBezTo>
                <a:cubicBezTo>
                  <a:pt x="2150513" y="382429"/>
                  <a:pt x="2140974" y="401511"/>
                  <a:pt x="2121893" y="411050"/>
                </a:cubicBezTo>
                <a:cubicBezTo>
                  <a:pt x="2112353" y="430132"/>
                  <a:pt x="2083732" y="439671"/>
                  <a:pt x="2074193" y="458753"/>
                </a:cubicBezTo>
                <a:cubicBezTo>
                  <a:pt x="2055112" y="563695"/>
                  <a:pt x="2131435" y="611396"/>
                  <a:pt x="2140974" y="706798"/>
                </a:cubicBezTo>
                <a:cubicBezTo>
                  <a:pt x="2150513" y="725880"/>
                  <a:pt x="2169595" y="735419"/>
                  <a:pt x="2169595" y="754501"/>
                </a:cubicBezTo>
                <a:cubicBezTo>
                  <a:pt x="2179134" y="783122"/>
                  <a:pt x="2198216" y="821282"/>
                  <a:pt x="2207755" y="849903"/>
                </a:cubicBezTo>
                <a:cubicBezTo>
                  <a:pt x="2217294" y="868984"/>
                  <a:pt x="2217294" y="888064"/>
                  <a:pt x="2217294" y="897605"/>
                </a:cubicBezTo>
                <a:cubicBezTo>
                  <a:pt x="2217294" y="897605"/>
                  <a:pt x="2226837" y="907144"/>
                  <a:pt x="2226837" y="907144"/>
                </a:cubicBezTo>
                <a:cubicBezTo>
                  <a:pt x="2245918" y="964386"/>
                  <a:pt x="2255458" y="1021628"/>
                  <a:pt x="2274536" y="1069329"/>
                </a:cubicBezTo>
                <a:cubicBezTo>
                  <a:pt x="2284079" y="1097950"/>
                  <a:pt x="2312700" y="1136111"/>
                  <a:pt x="2322238" y="1155191"/>
                </a:cubicBezTo>
                <a:cubicBezTo>
                  <a:pt x="2322238" y="1164732"/>
                  <a:pt x="2331778" y="1164732"/>
                  <a:pt x="2331778" y="1174273"/>
                </a:cubicBezTo>
                <a:cubicBezTo>
                  <a:pt x="2341317" y="1193353"/>
                  <a:pt x="2360402" y="1221974"/>
                  <a:pt x="2369941" y="1241054"/>
                </a:cubicBezTo>
                <a:cubicBezTo>
                  <a:pt x="2389019" y="1279216"/>
                  <a:pt x="2417644" y="1307837"/>
                  <a:pt x="2436722" y="1336458"/>
                </a:cubicBezTo>
                <a:cubicBezTo>
                  <a:pt x="2484425" y="1374618"/>
                  <a:pt x="2522585" y="1412779"/>
                  <a:pt x="2551206" y="1460481"/>
                </a:cubicBezTo>
                <a:cubicBezTo>
                  <a:pt x="2551206" y="1470021"/>
                  <a:pt x="2551206" y="1479562"/>
                  <a:pt x="2560745" y="1479562"/>
                </a:cubicBezTo>
                <a:cubicBezTo>
                  <a:pt x="2570284" y="1527263"/>
                  <a:pt x="2589366" y="1565423"/>
                  <a:pt x="2598908" y="1613126"/>
                </a:cubicBezTo>
                <a:cubicBezTo>
                  <a:pt x="2598908" y="1632206"/>
                  <a:pt x="2617987" y="1632206"/>
                  <a:pt x="2617987" y="1660827"/>
                </a:cubicBezTo>
                <a:cubicBezTo>
                  <a:pt x="2627526" y="1670367"/>
                  <a:pt x="2617987" y="1698988"/>
                  <a:pt x="2627526" y="1698988"/>
                </a:cubicBezTo>
                <a:cubicBezTo>
                  <a:pt x="2646608" y="1708528"/>
                  <a:pt x="2656150" y="1727608"/>
                  <a:pt x="2675228" y="1737148"/>
                </a:cubicBezTo>
                <a:cubicBezTo>
                  <a:pt x="2684768" y="1718068"/>
                  <a:pt x="2703849" y="1708528"/>
                  <a:pt x="2713392" y="1689448"/>
                </a:cubicBezTo>
                <a:cubicBezTo>
                  <a:pt x="2703849" y="1679907"/>
                  <a:pt x="2694310" y="1670367"/>
                  <a:pt x="2703849" y="1641745"/>
                </a:cubicBezTo>
                <a:cubicBezTo>
                  <a:pt x="2713392" y="1594044"/>
                  <a:pt x="2722931" y="1555884"/>
                  <a:pt x="2742009" y="1517722"/>
                </a:cubicBezTo>
                <a:cubicBezTo>
                  <a:pt x="2684768" y="1527263"/>
                  <a:pt x="2656150" y="1489101"/>
                  <a:pt x="2598908" y="1489101"/>
                </a:cubicBezTo>
                <a:cubicBezTo>
                  <a:pt x="2570284" y="1470021"/>
                  <a:pt x="2532127" y="1450940"/>
                  <a:pt x="2532127" y="1403239"/>
                </a:cubicBezTo>
                <a:cubicBezTo>
                  <a:pt x="2541667" y="1384159"/>
                  <a:pt x="2570284" y="1403239"/>
                  <a:pt x="2579827" y="1403239"/>
                </a:cubicBezTo>
                <a:cubicBezTo>
                  <a:pt x="2589366" y="1384159"/>
                  <a:pt x="2598908" y="1374618"/>
                  <a:pt x="2617987" y="1365079"/>
                </a:cubicBezTo>
                <a:cubicBezTo>
                  <a:pt x="2617987" y="1355538"/>
                  <a:pt x="2617987" y="1336458"/>
                  <a:pt x="2627526" y="1326917"/>
                </a:cubicBezTo>
                <a:cubicBezTo>
                  <a:pt x="2646608" y="1326917"/>
                  <a:pt x="2656150" y="1307837"/>
                  <a:pt x="2675228" y="1317376"/>
                </a:cubicBezTo>
                <a:cubicBezTo>
                  <a:pt x="2675228" y="1298296"/>
                  <a:pt x="2665689" y="1288755"/>
                  <a:pt x="2675228" y="1269675"/>
                </a:cubicBezTo>
                <a:cubicBezTo>
                  <a:pt x="2713392" y="1241054"/>
                  <a:pt x="2761091" y="1241054"/>
                  <a:pt x="2827875" y="1250595"/>
                </a:cubicBezTo>
                <a:cubicBezTo>
                  <a:pt x="2856493" y="1183812"/>
                  <a:pt x="2875575" y="1126571"/>
                  <a:pt x="2942359" y="1107491"/>
                </a:cubicBezTo>
                <a:cubicBezTo>
                  <a:pt x="2947128" y="1107491"/>
                  <a:pt x="2947128" y="1107491"/>
                  <a:pt x="2945938" y="1107491"/>
                </a:cubicBezTo>
                <a:lnTo>
                  <a:pt x="3047300" y="1107491"/>
                </a:lnTo>
                <a:cubicBezTo>
                  <a:pt x="3056839" y="1107491"/>
                  <a:pt x="3056839" y="1117030"/>
                  <a:pt x="3066381" y="1107491"/>
                </a:cubicBezTo>
                <a:cubicBezTo>
                  <a:pt x="3133162" y="1126571"/>
                  <a:pt x="3180865" y="1164732"/>
                  <a:pt x="3209482" y="1212433"/>
                </a:cubicBezTo>
                <a:cubicBezTo>
                  <a:pt x="3238107" y="1221974"/>
                  <a:pt x="3247646" y="1241054"/>
                  <a:pt x="3266725" y="1250595"/>
                </a:cubicBezTo>
                <a:cubicBezTo>
                  <a:pt x="3295349" y="1288755"/>
                  <a:pt x="3323966" y="1326917"/>
                  <a:pt x="3343048" y="1374618"/>
                </a:cubicBezTo>
                <a:cubicBezTo>
                  <a:pt x="3400289" y="1384159"/>
                  <a:pt x="3419372" y="1422320"/>
                  <a:pt x="3476613" y="1431859"/>
                </a:cubicBezTo>
                <a:cubicBezTo>
                  <a:pt x="3495692" y="1450940"/>
                  <a:pt x="3514773" y="1450940"/>
                  <a:pt x="3533855" y="1470021"/>
                </a:cubicBezTo>
                <a:cubicBezTo>
                  <a:pt x="3552933" y="1479562"/>
                  <a:pt x="3572015" y="1489101"/>
                  <a:pt x="3600636" y="1498642"/>
                </a:cubicBezTo>
                <a:cubicBezTo>
                  <a:pt x="3619714" y="1517722"/>
                  <a:pt x="3638796" y="1536802"/>
                  <a:pt x="3657877" y="1565423"/>
                </a:cubicBezTo>
                <a:cubicBezTo>
                  <a:pt x="3657877" y="1584505"/>
                  <a:pt x="3667417" y="1603585"/>
                  <a:pt x="3667417" y="1632206"/>
                </a:cubicBezTo>
                <a:cubicBezTo>
                  <a:pt x="3667417" y="1660827"/>
                  <a:pt x="3657877" y="1689448"/>
                  <a:pt x="3648338" y="1718068"/>
                </a:cubicBezTo>
                <a:cubicBezTo>
                  <a:pt x="3610175" y="1794390"/>
                  <a:pt x="3552933" y="1861173"/>
                  <a:pt x="3514773" y="1937495"/>
                </a:cubicBezTo>
                <a:cubicBezTo>
                  <a:pt x="3467074" y="2004276"/>
                  <a:pt x="3419372" y="2080599"/>
                  <a:pt x="3381208" y="2166460"/>
                </a:cubicBezTo>
                <a:cubicBezTo>
                  <a:pt x="3371669" y="2185542"/>
                  <a:pt x="3343048" y="2204622"/>
                  <a:pt x="3333505" y="2223702"/>
                </a:cubicBezTo>
                <a:cubicBezTo>
                  <a:pt x="3276267" y="2347726"/>
                  <a:pt x="3161783" y="2433589"/>
                  <a:pt x="3047300" y="2490831"/>
                </a:cubicBezTo>
                <a:cubicBezTo>
                  <a:pt x="3028218" y="2509911"/>
                  <a:pt x="3009140" y="2528991"/>
                  <a:pt x="2999600" y="2548072"/>
                </a:cubicBezTo>
                <a:cubicBezTo>
                  <a:pt x="2990058" y="2586232"/>
                  <a:pt x="2961437" y="2624394"/>
                  <a:pt x="2951898" y="2662554"/>
                </a:cubicBezTo>
                <a:cubicBezTo>
                  <a:pt x="2942359" y="2700716"/>
                  <a:pt x="2932816" y="2748417"/>
                  <a:pt x="2904196" y="2786579"/>
                </a:cubicBezTo>
                <a:cubicBezTo>
                  <a:pt x="2875575" y="2872441"/>
                  <a:pt x="2837415" y="2939222"/>
                  <a:pt x="2818333" y="3034626"/>
                </a:cubicBezTo>
                <a:cubicBezTo>
                  <a:pt x="2808790" y="3053706"/>
                  <a:pt x="2780173" y="3053706"/>
                  <a:pt x="2780173" y="3082327"/>
                </a:cubicBezTo>
                <a:cubicBezTo>
                  <a:pt x="2789712" y="3168189"/>
                  <a:pt x="2789712" y="3263593"/>
                  <a:pt x="2780173" y="3349456"/>
                </a:cubicBezTo>
                <a:cubicBezTo>
                  <a:pt x="2770634" y="3358995"/>
                  <a:pt x="2770634" y="3378075"/>
                  <a:pt x="2770634" y="3397156"/>
                </a:cubicBezTo>
                <a:cubicBezTo>
                  <a:pt x="2770634" y="3473478"/>
                  <a:pt x="2751552" y="3540261"/>
                  <a:pt x="2742009" y="3616583"/>
                </a:cubicBezTo>
                <a:cubicBezTo>
                  <a:pt x="2732470" y="3645204"/>
                  <a:pt x="2722931" y="3683364"/>
                  <a:pt x="2703849" y="3711985"/>
                </a:cubicBezTo>
                <a:cubicBezTo>
                  <a:pt x="2684768" y="3816929"/>
                  <a:pt x="2646608" y="3902790"/>
                  <a:pt x="2627526" y="4017273"/>
                </a:cubicBezTo>
                <a:cubicBezTo>
                  <a:pt x="2608448" y="4122216"/>
                  <a:pt x="2579827" y="4227159"/>
                  <a:pt x="2551206" y="4322563"/>
                </a:cubicBezTo>
                <a:cubicBezTo>
                  <a:pt x="2551206" y="4341644"/>
                  <a:pt x="2541667" y="4351183"/>
                  <a:pt x="2551206" y="4370263"/>
                </a:cubicBezTo>
                <a:cubicBezTo>
                  <a:pt x="2551206" y="4398884"/>
                  <a:pt x="2560745" y="4417966"/>
                  <a:pt x="2551206" y="4446587"/>
                </a:cubicBezTo>
                <a:cubicBezTo>
                  <a:pt x="2579827" y="4541989"/>
                  <a:pt x="2589366" y="4666013"/>
                  <a:pt x="2579827" y="4790036"/>
                </a:cubicBezTo>
                <a:cubicBezTo>
                  <a:pt x="2570284" y="4847278"/>
                  <a:pt x="2551206" y="4894979"/>
                  <a:pt x="2541667" y="4961761"/>
                </a:cubicBezTo>
                <a:cubicBezTo>
                  <a:pt x="2541667" y="5019003"/>
                  <a:pt x="2541667" y="5066704"/>
                  <a:pt x="2532127" y="5123946"/>
                </a:cubicBezTo>
                <a:cubicBezTo>
                  <a:pt x="2522585" y="5171647"/>
                  <a:pt x="2513042" y="5228888"/>
                  <a:pt x="2513042" y="5276589"/>
                </a:cubicBezTo>
                <a:cubicBezTo>
                  <a:pt x="2513042" y="5295671"/>
                  <a:pt x="2522585" y="5314751"/>
                  <a:pt x="2513042" y="5343372"/>
                </a:cubicBezTo>
                <a:cubicBezTo>
                  <a:pt x="2513042" y="5362452"/>
                  <a:pt x="2503503" y="5381534"/>
                  <a:pt x="2493964" y="5391075"/>
                </a:cubicBezTo>
                <a:cubicBezTo>
                  <a:pt x="2503503" y="5410155"/>
                  <a:pt x="2493964" y="5429235"/>
                  <a:pt x="2493964" y="5448315"/>
                </a:cubicBezTo>
                <a:cubicBezTo>
                  <a:pt x="2503503" y="5457856"/>
                  <a:pt x="2493964" y="5476937"/>
                  <a:pt x="2493964" y="5496017"/>
                </a:cubicBezTo>
                <a:cubicBezTo>
                  <a:pt x="2503503" y="5505556"/>
                  <a:pt x="2503503" y="5524638"/>
                  <a:pt x="2503503" y="5543718"/>
                </a:cubicBezTo>
                <a:lnTo>
                  <a:pt x="2494236" y="5588000"/>
                </a:lnTo>
                <a:lnTo>
                  <a:pt x="2075044" y="5588000"/>
                </a:lnTo>
                <a:lnTo>
                  <a:pt x="2078963" y="5575916"/>
                </a:lnTo>
                <a:cubicBezTo>
                  <a:pt x="2086117" y="5560413"/>
                  <a:pt x="2093272" y="5543718"/>
                  <a:pt x="2093272" y="5524638"/>
                </a:cubicBezTo>
                <a:cubicBezTo>
                  <a:pt x="2093272" y="5515097"/>
                  <a:pt x="2064654" y="5524638"/>
                  <a:pt x="2064654" y="5515097"/>
                </a:cubicBezTo>
                <a:cubicBezTo>
                  <a:pt x="2055112" y="5505556"/>
                  <a:pt x="2036030" y="5515097"/>
                  <a:pt x="2045569" y="5496017"/>
                </a:cubicBezTo>
                <a:cubicBezTo>
                  <a:pt x="2055112" y="5457856"/>
                  <a:pt x="2045569" y="5419694"/>
                  <a:pt x="2045569" y="5371993"/>
                </a:cubicBezTo>
                <a:cubicBezTo>
                  <a:pt x="2045569" y="5343372"/>
                  <a:pt x="2064654" y="5343372"/>
                  <a:pt x="2064654" y="5314751"/>
                </a:cubicBezTo>
                <a:cubicBezTo>
                  <a:pt x="2055112" y="5286130"/>
                  <a:pt x="2045569" y="5267050"/>
                  <a:pt x="2036030" y="5247970"/>
                </a:cubicBezTo>
                <a:lnTo>
                  <a:pt x="2036030" y="5190728"/>
                </a:lnTo>
                <a:cubicBezTo>
                  <a:pt x="2007412" y="5057165"/>
                  <a:pt x="1988327" y="4923600"/>
                  <a:pt x="1978788" y="4780497"/>
                </a:cubicBezTo>
                <a:cubicBezTo>
                  <a:pt x="1959710" y="4637392"/>
                  <a:pt x="1931086" y="4503827"/>
                  <a:pt x="1912007" y="4370263"/>
                </a:cubicBezTo>
                <a:lnTo>
                  <a:pt x="1912007" y="4265321"/>
                </a:lnTo>
                <a:cubicBezTo>
                  <a:pt x="1892929" y="4198540"/>
                  <a:pt x="1892929" y="4131757"/>
                  <a:pt x="1873844" y="4064976"/>
                </a:cubicBezTo>
                <a:cubicBezTo>
                  <a:pt x="1873844" y="3883710"/>
                  <a:pt x="1845226" y="3731066"/>
                  <a:pt x="1845226" y="3540261"/>
                </a:cubicBezTo>
                <a:cubicBezTo>
                  <a:pt x="1864305" y="3425777"/>
                  <a:pt x="1864305" y="3301753"/>
                  <a:pt x="1883386" y="3196810"/>
                </a:cubicBezTo>
                <a:cubicBezTo>
                  <a:pt x="1902468" y="3149109"/>
                  <a:pt x="1921546" y="3101408"/>
                  <a:pt x="1931086" y="3053706"/>
                </a:cubicBezTo>
                <a:cubicBezTo>
                  <a:pt x="1940628" y="3034626"/>
                  <a:pt x="1959710" y="3015546"/>
                  <a:pt x="1969249" y="2986925"/>
                </a:cubicBezTo>
                <a:cubicBezTo>
                  <a:pt x="1959710" y="2977384"/>
                  <a:pt x="1940628" y="2977384"/>
                  <a:pt x="1940628" y="2948763"/>
                </a:cubicBezTo>
                <a:cubicBezTo>
                  <a:pt x="1940628" y="2901062"/>
                  <a:pt x="1950170" y="2862900"/>
                  <a:pt x="1940628" y="2824740"/>
                </a:cubicBezTo>
                <a:cubicBezTo>
                  <a:pt x="1959710" y="2786579"/>
                  <a:pt x="1940628" y="2738878"/>
                  <a:pt x="1940628" y="2681636"/>
                </a:cubicBezTo>
                <a:cubicBezTo>
                  <a:pt x="1969249" y="2500370"/>
                  <a:pt x="2036030" y="2357265"/>
                  <a:pt x="2093272" y="2204622"/>
                </a:cubicBezTo>
                <a:cubicBezTo>
                  <a:pt x="2093272" y="2185542"/>
                  <a:pt x="2093272" y="2166460"/>
                  <a:pt x="2093272" y="2147380"/>
                </a:cubicBezTo>
                <a:cubicBezTo>
                  <a:pt x="2093272" y="2156921"/>
                  <a:pt x="2083732" y="2156921"/>
                  <a:pt x="2083732" y="2166460"/>
                </a:cubicBezTo>
                <a:cubicBezTo>
                  <a:pt x="2055112" y="2204622"/>
                  <a:pt x="2036030" y="2242784"/>
                  <a:pt x="2016951" y="2290484"/>
                </a:cubicBezTo>
                <a:cubicBezTo>
                  <a:pt x="1988327" y="2328646"/>
                  <a:pt x="1969249" y="2366806"/>
                  <a:pt x="1940628" y="2404968"/>
                </a:cubicBezTo>
                <a:cubicBezTo>
                  <a:pt x="1921546" y="2443128"/>
                  <a:pt x="1883386" y="2471749"/>
                  <a:pt x="1864305" y="2519451"/>
                </a:cubicBezTo>
                <a:cubicBezTo>
                  <a:pt x="1854765" y="2528991"/>
                  <a:pt x="1845226" y="2538532"/>
                  <a:pt x="1835687" y="2548072"/>
                </a:cubicBezTo>
                <a:cubicBezTo>
                  <a:pt x="1826144" y="2557612"/>
                  <a:pt x="1826144" y="2576693"/>
                  <a:pt x="1807063" y="2576693"/>
                </a:cubicBezTo>
                <a:cubicBezTo>
                  <a:pt x="1787984" y="2595773"/>
                  <a:pt x="1768903" y="2614853"/>
                  <a:pt x="1749821" y="2643474"/>
                </a:cubicBezTo>
                <a:cubicBezTo>
                  <a:pt x="1730743" y="2653015"/>
                  <a:pt x="1721203" y="2653015"/>
                  <a:pt x="1702122" y="2672095"/>
                </a:cubicBezTo>
                <a:cubicBezTo>
                  <a:pt x="1711661" y="2738878"/>
                  <a:pt x="1673501" y="2767499"/>
                  <a:pt x="1654419" y="2815200"/>
                </a:cubicBezTo>
                <a:cubicBezTo>
                  <a:pt x="1635337" y="2824740"/>
                  <a:pt x="1625798" y="2843820"/>
                  <a:pt x="1616259" y="2862900"/>
                </a:cubicBezTo>
                <a:cubicBezTo>
                  <a:pt x="1597177" y="2901062"/>
                  <a:pt x="1587638" y="2939222"/>
                  <a:pt x="1568556" y="2977384"/>
                </a:cubicBezTo>
                <a:cubicBezTo>
                  <a:pt x="1549478" y="3006005"/>
                  <a:pt x="1530396" y="3034626"/>
                  <a:pt x="1520854" y="3072786"/>
                </a:cubicBezTo>
                <a:cubicBezTo>
                  <a:pt x="1520854" y="3091868"/>
                  <a:pt x="1530396" y="3091868"/>
                  <a:pt x="1530396" y="3110948"/>
                </a:cubicBezTo>
                <a:cubicBezTo>
                  <a:pt x="1530396" y="3120488"/>
                  <a:pt x="1520854" y="3130029"/>
                  <a:pt x="1520854" y="3139568"/>
                </a:cubicBezTo>
                <a:cubicBezTo>
                  <a:pt x="1520854" y="3177730"/>
                  <a:pt x="1549478" y="3215890"/>
                  <a:pt x="1549478" y="3254052"/>
                </a:cubicBezTo>
                <a:cubicBezTo>
                  <a:pt x="1549478" y="3330374"/>
                  <a:pt x="1559017" y="3397156"/>
                  <a:pt x="1578096" y="3444857"/>
                </a:cubicBezTo>
                <a:cubicBezTo>
                  <a:pt x="1578096" y="3521179"/>
                  <a:pt x="1578096" y="3578421"/>
                  <a:pt x="1587638" y="3645204"/>
                </a:cubicBezTo>
                <a:cubicBezTo>
                  <a:pt x="1587638" y="3654743"/>
                  <a:pt x="1568556" y="3645204"/>
                  <a:pt x="1559017" y="3654743"/>
                </a:cubicBezTo>
                <a:lnTo>
                  <a:pt x="1559017" y="3731066"/>
                </a:lnTo>
                <a:cubicBezTo>
                  <a:pt x="1559017" y="3740605"/>
                  <a:pt x="1539939" y="3731066"/>
                  <a:pt x="1539939" y="3740605"/>
                </a:cubicBezTo>
                <a:cubicBezTo>
                  <a:pt x="1520854" y="3912331"/>
                  <a:pt x="1501775" y="4084056"/>
                  <a:pt x="1473155" y="4246241"/>
                </a:cubicBezTo>
                <a:cubicBezTo>
                  <a:pt x="1444534" y="4246241"/>
                  <a:pt x="1425454" y="4236700"/>
                  <a:pt x="1406372" y="4227159"/>
                </a:cubicBezTo>
                <a:cubicBezTo>
                  <a:pt x="1377751" y="4313022"/>
                  <a:pt x="1339591" y="4389345"/>
                  <a:pt x="1310970" y="4465667"/>
                </a:cubicBezTo>
                <a:cubicBezTo>
                  <a:pt x="1282349" y="4541989"/>
                  <a:pt x="1263269" y="4637392"/>
                  <a:pt x="1244188" y="4742335"/>
                </a:cubicBezTo>
                <a:cubicBezTo>
                  <a:pt x="1272809" y="4866359"/>
                  <a:pt x="1253728" y="5019003"/>
                  <a:pt x="1215567" y="5114406"/>
                </a:cubicBezTo>
                <a:cubicBezTo>
                  <a:pt x="1206027" y="5190728"/>
                  <a:pt x="1206027" y="5276589"/>
                  <a:pt x="1206027" y="5362452"/>
                </a:cubicBezTo>
                <a:cubicBezTo>
                  <a:pt x="1215567" y="5410155"/>
                  <a:pt x="1215567" y="5448315"/>
                  <a:pt x="1215567" y="5496017"/>
                </a:cubicBezTo>
                <a:cubicBezTo>
                  <a:pt x="1220337" y="5519868"/>
                  <a:pt x="1225108" y="5541333"/>
                  <a:pt x="1229878" y="5561606"/>
                </a:cubicBezTo>
                <a:lnTo>
                  <a:pt x="1236341" y="5588000"/>
                </a:lnTo>
                <a:lnTo>
                  <a:pt x="1098795" y="5588000"/>
                </a:lnTo>
                <a:lnTo>
                  <a:pt x="1098699" y="5583072"/>
                </a:lnTo>
                <a:cubicBezTo>
                  <a:pt x="1098699" y="5541333"/>
                  <a:pt x="1096314" y="5500787"/>
                  <a:pt x="1082003" y="5467396"/>
                </a:cubicBezTo>
                <a:lnTo>
                  <a:pt x="1046148" y="5588000"/>
                </a:lnTo>
                <a:lnTo>
                  <a:pt x="918288" y="5588000"/>
                </a:lnTo>
                <a:lnTo>
                  <a:pt x="919819" y="5581879"/>
                </a:lnTo>
                <a:cubicBezTo>
                  <a:pt x="922204" y="5569954"/>
                  <a:pt x="924589" y="5558029"/>
                  <a:pt x="929359" y="5543718"/>
                </a:cubicBezTo>
                <a:cubicBezTo>
                  <a:pt x="938899" y="5496017"/>
                  <a:pt x="948440" y="5438775"/>
                  <a:pt x="957980" y="5381534"/>
                </a:cubicBezTo>
                <a:cubicBezTo>
                  <a:pt x="977061" y="5267050"/>
                  <a:pt x="977061" y="5143027"/>
                  <a:pt x="996140" y="5028544"/>
                </a:cubicBezTo>
                <a:cubicBezTo>
                  <a:pt x="967520" y="4933140"/>
                  <a:pt x="967520" y="4799577"/>
                  <a:pt x="986601" y="4694634"/>
                </a:cubicBezTo>
                <a:cubicBezTo>
                  <a:pt x="986601" y="4685093"/>
                  <a:pt x="986601" y="4666013"/>
                  <a:pt x="986601" y="4646931"/>
                </a:cubicBezTo>
                <a:cubicBezTo>
                  <a:pt x="957980" y="4532450"/>
                  <a:pt x="929359" y="4417966"/>
                  <a:pt x="891198" y="4313022"/>
                </a:cubicBezTo>
                <a:cubicBezTo>
                  <a:pt x="881657" y="4274862"/>
                  <a:pt x="872118" y="4236700"/>
                  <a:pt x="853036" y="4208079"/>
                </a:cubicBezTo>
                <a:cubicBezTo>
                  <a:pt x="843497" y="4217620"/>
                  <a:pt x="824417" y="4227159"/>
                  <a:pt x="814876" y="4246241"/>
                </a:cubicBezTo>
                <a:cubicBezTo>
                  <a:pt x="786255" y="4246241"/>
                  <a:pt x="786255" y="4274862"/>
                  <a:pt x="757634" y="4255782"/>
                </a:cubicBezTo>
                <a:cubicBezTo>
                  <a:pt x="748093" y="4227159"/>
                  <a:pt x="757634" y="4198540"/>
                  <a:pt x="757634" y="4169919"/>
                </a:cubicBezTo>
                <a:cubicBezTo>
                  <a:pt x="757634" y="4122216"/>
                  <a:pt x="757634" y="4084056"/>
                  <a:pt x="748093" y="4036354"/>
                </a:cubicBezTo>
                <a:cubicBezTo>
                  <a:pt x="748093" y="3988653"/>
                  <a:pt x="748093" y="3940952"/>
                  <a:pt x="748093" y="3893251"/>
                </a:cubicBezTo>
                <a:cubicBezTo>
                  <a:pt x="748093" y="3816929"/>
                  <a:pt x="757634" y="3721525"/>
                  <a:pt x="757634" y="3645204"/>
                </a:cubicBezTo>
                <a:cubicBezTo>
                  <a:pt x="757634" y="3626124"/>
                  <a:pt x="738554" y="3635663"/>
                  <a:pt x="748093" y="3616583"/>
                </a:cubicBezTo>
                <a:cubicBezTo>
                  <a:pt x="748093" y="3597501"/>
                  <a:pt x="757634" y="3587962"/>
                  <a:pt x="757634" y="3568882"/>
                </a:cubicBezTo>
                <a:cubicBezTo>
                  <a:pt x="757634" y="3559341"/>
                  <a:pt x="748093" y="3559341"/>
                  <a:pt x="748093" y="3559341"/>
                </a:cubicBezTo>
                <a:cubicBezTo>
                  <a:pt x="748093" y="3549800"/>
                  <a:pt x="738554" y="3549800"/>
                  <a:pt x="738554" y="3549800"/>
                </a:cubicBezTo>
                <a:cubicBezTo>
                  <a:pt x="757634" y="3463937"/>
                  <a:pt x="795796" y="3397156"/>
                  <a:pt x="824417" y="3320835"/>
                </a:cubicBezTo>
                <a:cubicBezTo>
                  <a:pt x="833956" y="3311294"/>
                  <a:pt x="843497" y="3292214"/>
                  <a:pt x="853036" y="3282673"/>
                </a:cubicBezTo>
                <a:cubicBezTo>
                  <a:pt x="862577" y="3254052"/>
                  <a:pt x="881657" y="3225431"/>
                  <a:pt x="881657" y="3196810"/>
                </a:cubicBezTo>
                <a:cubicBezTo>
                  <a:pt x="881657" y="3168189"/>
                  <a:pt x="891198" y="3149109"/>
                  <a:pt x="891198" y="3120488"/>
                </a:cubicBezTo>
                <a:cubicBezTo>
                  <a:pt x="900739" y="3110948"/>
                  <a:pt x="900739" y="3091868"/>
                  <a:pt x="910278" y="3082327"/>
                </a:cubicBezTo>
                <a:cubicBezTo>
                  <a:pt x="919819" y="3063247"/>
                  <a:pt x="919819" y="3053706"/>
                  <a:pt x="929359" y="3034626"/>
                </a:cubicBezTo>
                <a:cubicBezTo>
                  <a:pt x="929359" y="3006005"/>
                  <a:pt x="938899" y="2977384"/>
                  <a:pt x="948440" y="2939222"/>
                </a:cubicBezTo>
                <a:cubicBezTo>
                  <a:pt x="957980" y="2881981"/>
                  <a:pt x="957980" y="2815200"/>
                  <a:pt x="948440" y="2757958"/>
                </a:cubicBezTo>
                <a:cubicBezTo>
                  <a:pt x="948440" y="2738878"/>
                  <a:pt x="948440" y="2729337"/>
                  <a:pt x="957980" y="2719796"/>
                </a:cubicBezTo>
                <a:cubicBezTo>
                  <a:pt x="948440" y="2653015"/>
                  <a:pt x="948440" y="2586232"/>
                  <a:pt x="929359" y="2528991"/>
                </a:cubicBezTo>
                <a:cubicBezTo>
                  <a:pt x="872118" y="2490831"/>
                  <a:pt x="805335" y="2471749"/>
                  <a:pt x="738554" y="2443128"/>
                </a:cubicBezTo>
                <a:cubicBezTo>
                  <a:pt x="671772" y="2414509"/>
                  <a:pt x="624071" y="2376347"/>
                  <a:pt x="557288" y="2357265"/>
                </a:cubicBezTo>
                <a:cubicBezTo>
                  <a:pt x="414184" y="2357265"/>
                  <a:pt x="318782" y="2300025"/>
                  <a:pt x="213839" y="2261864"/>
                </a:cubicBezTo>
                <a:cubicBezTo>
                  <a:pt x="204298" y="2261864"/>
                  <a:pt x="194757" y="2261864"/>
                  <a:pt x="175677" y="2252323"/>
                </a:cubicBezTo>
                <a:cubicBezTo>
                  <a:pt x="175677" y="2242784"/>
                  <a:pt x="166137" y="2242784"/>
                  <a:pt x="156597" y="2242784"/>
                </a:cubicBezTo>
                <a:cubicBezTo>
                  <a:pt x="118436" y="2195083"/>
                  <a:pt x="99356" y="2147380"/>
                  <a:pt x="70735" y="2090138"/>
                </a:cubicBezTo>
                <a:cubicBezTo>
                  <a:pt x="61194" y="2061517"/>
                  <a:pt x="42114" y="2042437"/>
                  <a:pt x="32573" y="2013817"/>
                </a:cubicBezTo>
                <a:cubicBezTo>
                  <a:pt x="23034" y="2004276"/>
                  <a:pt x="13493" y="1985196"/>
                  <a:pt x="13493" y="1975655"/>
                </a:cubicBezTo>
                <a:cubicBezTo>
                  <a:pt x="3952" y="1947034"/>
                  <a:pt x="-5587" y="1927954"/>
                  <a:pt x="3952" y="1918415"/>
                </a:cubicBezTo>
                <a:cubicBezTo>
                  <a:pt x="13493" y="1908874"/>
                  <a:pt x="23034" y="1927954"/>
                  <a:pt x="23034" y="1927954"/>
                </a:cubicBezTo>
                <a:cubicBezTo>
                  <a:pt x="32573" y="1937495"/>
                  <a:pt x="32573" y="1947034"/>
                  <a:pt x="42114" y="1956575"/>
                </a:cubicBezTo>
                <a:cubicBezTo>
                  <a:pt x="42114" y="1966115"/>
                  <a:pt x="51655" y="1975655"/>
                  <a:pt x="61194" y="1985196"/>
                </a:cubicBezTo>
                <a:cubicBezTo>
                  <a:pt x="70735" y="1985196"/>
                  <a:pt x="70735" y="2013817"/>
                  <a:pt x="80275" y="2004276"/>
                </a:cubicBezTo>
                <a:cubicBezTo>
                  <a:pt x="70735" y="1975655"/>
                  <a:pt x="61194" y="1947034"/>
                  <a:pt x="42114" y="1927954"/>
                </a:cubicBezTo>
                <a:cubicBezTo>
                  <a:pt x="42114" y="1908874"/>
                  <a:pt x="3952" y="1870712"/>
                  <a:pt x="32573" y="1851632"/>
                </a:cubicBezTo>
                <a:cubicBezTo>
                  <a:pt x="51655" y="1851632"/>
                  <a:pt x="51655" y="1870712"/>
                  <a:pt x="51655" y="1880253"/>
                </a:cubicBezTo>
                <a:cubicBezTo>
                  <a:pt x="61194" y="1899333"/>
                  <a:pt x="70735" y="1918415"/>
                  <a:pt x="80275" y="1937495"/>
                </a:cubicBezTo>
                <a:cubicBezTo>
                  <a:pt x="80275" y="1937495"/>
                  <a:pt x="89815" y="1947034"/>
                  <a:pt x="89815" y="1947034"/>
                </a:cubicBezTo>
                <a:cubicBezTo>
                  <a:pt x="89815" y="1947034"/>
                  <a:pt x="99356" y="1966115"/>
                  <a:pt x="99356" y="1956575"/>
                </a:cubicBezTo>
                <a:cubicBezTo>
                  <a:pt x="89815" y="1927954"/>
                  <a:pt x="80275" y="1908874"/>
                  <a:pt x="70735" y="1880253"/>
                </a:cubicBezTo>
                <a:cubicBezTo>
                  <a:pt x="61194" y="1861173"/>
                  <a:pt x="42114" y="1813470"/>
                  <a:pt x="70735" y="1813470"/>
                </a:cubicBezTo>
                <a:cubicBezTo>
                  <a:pt x="80275" y="1813470"/>
                  <a:pt x="89815" y="1832552"/>
                  <a:pt x="89815" y="1842091"/>
                </a:cubicBezTo>
                <a:cubicBezTo>
                  <a:pt x="89815" y="1861173"/>
                  <a:pt x="99356" y="1870712"/>
                  <a:pt x="108896" y="1880253"/>
                </a:cubicBezTo>
                <a:cubicBezTo>
                  <a:pt x="108896" y="1899333"/>
                  <a:pt x="118436" y="1908874"/>
                  <a:pt x="127976" y="1918415"/>
                </a:cubicBezTo>
                <a:cubicBezTo>
                  <a:pt x="127976" y="1927954"/>
                  <a:pt x="137516" y="1937495"/>
                  <a:pt x="137516" y="1947034"/>
                </a:cubicBezTo>
                <a:cubicBezTo>
                  <a:pt x="137516" y="1947034"/>
                  <a:pt x="137516" y="1956575"/>
                  <a:pt x="147057" y="1956575"/>
                </a:cubicBezTo>
                <a:lnTo>
                  <a:pt x="147057" y="1947034"/>
                </a:lnTo>
                <a:cubicBezTo>
                  <a:pt x="137516" y="1927954"/>
                  <a:pt x="137516" y="1908874"/>
                  <a:pt x="127976" y="1880253"/>
                </a:cubicBezTo>
                <a:cubicBezTo>
                  <a:pt x="118436" y="1861173"/>
                  <a:pt x="108896" y="1823011"/>
                  <a:pt x="137516" y="1813470"/>
                </a:cubicBezTo>
                <a:cubicBezTo>
                  <a:pt x="156597" y="1823011"/>
                  <a:pt x="156597" y="1861173"/>
                  <a:pt x="166137" y="1880253"/>
                </a:cubicBezTo>
                <a:cubicBezTo>
                  <a:pt x="185218" y="1889794"/>
                  <a:pt x="194757" y="1918415"/>
                  <a:pt x="204298" y="1937495"/>
                </a:cubicBezTo>
                <a:cubicBezTo>
                  <a:pt x="204298" y="1947034"/>
                  <a:pt x="213839" y="1956575"/>
                  <a:pt x="213839" y="1966115"/>
                </a:cubicBezTo>
                <a:cubicBezTo>
                  <a:pt x="232919" y="1994737"/>
                  <a:pt x="232919" y="2032896"/>
                  <a:pt x="242460" y="2061517"/>
                </a:cubicBezTo>
                <a:cubicBezTo>
                  <a:pt x="251999" y="2061517"/>
                  <a:pt x="261540" y="2061517"/>
                  <a:pt x="271081" y="2061517"/>
                </a:cubicBezTo>
                <a:cubicBezTo>
                  <a:pt x="271081" y="2090138"/>
                  <a:pt x="251999" y="2109220"/>
                  <a:pt x="261540" y="2137841"/>
                </a:cubicBezTo>
                <a:cubicBezTo>
                  <a:pt x="366483" y="2156921"/>
                  <a:pt x="500046" y="2137841"/>
                  <a:pt x="585909" y="2176001"/>
                </a:cubicBezTo>
                <a:cubicBezTo>
                  <a:pt x="624071" y="2185542"/>
                  <a:pt x="652692" y="2214163"/>
                  <a:pt x="690852" y="2223702"/>
                </a:cubicBezTo>
                <a:cubicBezTo>
                  <a:pt x="690852" y="2223702"/>
                  <a:pt x="700392" y="2223702"/>
                  <a:pt x="700392" y="2223702"/>
                </a:cubicBezTo>
                <a:cubicBezTo>
                  <a:pt x="757634" y="2223702"/>
                  <a:pt x="795796" y="2242784"/>
                  <a:pt x="843497" y="2242784"/>
                </a:cubicBezTo>
                <a:cubicBezTo>
                  <a:pt x="891198" y="2233243"/>
                  <a:pt x="938899" y="2233243"/>
                  <a:pt x="986601" y="2233243"/>
                </a:cubicBezTo>
                <a:cubicBezTo>
                  <a:pt x="1015222" y="2242784"/>
                  <a:pt x="1053382" y="2252323"/>
                  <a:pt x="1082003" y="2261864"/>
                </a:cubicBezTo>
                <a:cubicBezTo>
                  <a:pt x="1110624" y="2261864"/>
                  <a:pt x="1139245" y="2271404"/>
                  <a:pt x="1167866" y="2280944"/>
                </a:cubicBezTo>
                <a:cubicBezTo>
                  <a:pt x="1206027" y="2261864"/>
                  <a:pt x="1234648" y="2242784"/>
                  <a:pt x="1263269" y="2214163"/>
                </a:cubicBezTo>
                <a:cubicBezTo>
                  <a:pt x="1263269" y="2204622"/>
                  <a:pt x="1272809" y="2204622"/>
                  <a:pt x="1272809" y="2195083"/>
                </a:cubicBezTo>
                <a:lnTo>
                  <a:pt x="1244188" y="2185542"/>
                </a:lnTo>
                <a:lnTo>
                  <a:pt x="1234648" y="2185542"/>
                </a:lnTo>
                <a:lnTo>
                  <a:pt x="1186946" y="2166460"/>
                </a:lnTo>
                <a:lnTo>
                  <a:pt x="1177407" y="2166460"/>
                </a:lnTo>
                <a:lnTo>
                  <a:pt x="1177407" y="2156921"/>
                </a:lnTo>
                <a:cubicBezTo>
                  <a:pt x="1177407" y="2147380"/>
                  <a:pt x="1167866" y="2147380"/>
                  <a:pt x="1158325" y="2147380"/>
                </a:cubicBezTo>
                <a:lnTo>
                  <a:pt x="1148786" y="2147380"/>
                </a:lnTo>
                <a:cubicBezTo>
                  <a:pt x="1148786" y="2147380"/>
                  <a:pt x="1148786" y="2137841"/>
                  <a:pt x="1148786" y="2137841"/>
                </a:cubicBezTo>
                <a:cubicBezTo>
                  <a:pt x="1148786" y="2137841"/>
                  <a:pt x="1148786" y="2128300"/>
                  <a:pt x="1148786" y="2128300"/>
                </a:cubicBezTo>
                <a:cubicBezTo>
                  <a:pt x="1148786" y="2118759"/>
                  <a:pt x="1148786" y="2118759"/>
                  <a:pt x="1148786" y="2109220"/>
                </a:cubicBezTo>
                <a:cubicBezTo>
                  <a:pt x="1139245" y="2109220"/>
                  <a:pt x="1129704" y="2099679"/>
                  <a:pt x="1120165" y="2090138"/>
                </a:cubicBezTo>
                <a:cubicBezTo>
                  <a:pt x="1110624" y="2090138"/>
                  <a:pt x="1101085" y="2090138"/>
                  <a:pt x="1082003" y="2080599"/>
                </a:cubicBezTo>
                <a:cubicBezTo>
                  <a:pt x="1072462" y="2080599"/>
                  <a:pt x="1053382" y="2071058"/>
                  <a:pt x="1034302" y="2051978"/>
                </a:cubicBezTo>
                <a:cubicBezTo>
                  <a:pt x="1043843" y="2051978"/>
                  <a:pt x="1053382" y="2061517"/>
                  <a:pt x="1062923" y="2061517"/>
                </a:cubicBezTo>
                <a:cubicBezTo>
                  <a:pt x="1072462" y="2061517"/>
                  <a:pt x="1091544" y="2071058"/>
                  <a:pt x="1101085" y="2071058"/>
                </a:cubicBezTo>
                <a:lnTo>
                  <a:pt x="1082011" y="2051986"/>
                </a:lnTo>
                <a:lnTo>
                  <a:pt x="1096315" y="2065096"/>
                </a:lnTo>
                <a:cubicBezTo>
                  <a:pt x="1101085" y="2068674"/>
                  <a:pt x="1105854" y="2071058"/>
                  <a:pt x="1110624" y="2071058"/>
                </a:cubicBezTo>
                <a:lnTo>
                  <a:pt x="1120165" y="2071058"/>
                </a:lnTo>
                <a:cubicBezTo>
                  <a:pt x="1101085" y="2061517"/>
                  <a:pt x="1091544" y="2051978"/>
                  <a:pt x="1082003" y="2042437"/>
                </a:cubicBezTo>
                <a:cubicBezTo>
                  <a:pt x="1072462" y="2032896"/>
                  <a:pt x="1072462" y="2023357"/>
                  <a:pt x="1072462" y="2013817"/>
                </a:cubicBezTo>
                <a:lnTo>
                  <a:pt x="1072462" y="2010239"/>
                </a:lnTo>
                <a:cubicBezTo>
                  <a:pt x="1072462" y="2006662"/>
                  <a:pt x="1072462" y="2004276"/>
                  <a:pt x="1072462" y="2004276"/>
                </a:cubicBezTo>
                <a:cubicBezTo>
                  <a:pt x="1062923" y="1994737"/>
                  <a:pt x="1062923" y="1985196"/>
                  <a:pt x="1062923" y="1975655"/>
                </a:cubicBezTo>
                <a:cubicBezTo>
                  <a:pt x="1062923" y="1975655"/>
                  <a:pt x="1062923" y="1985196"/>
                  <a:pt x="1072462" y="1985196"/>
                </a:cubicBezTo>
                <a:cubicBezTo>
                  <a:pt x="1072462" y="1994737"/>
                  <a:pt x="1082003" y="1994737"/>
                  <a:pt x="1082003" y="2004276"/>
                </a:cubicBezTo>
                <a:cubicBezTo>
                  <a:pt x="1091544" y="2004276"/>
                  <a:pt x="1091544" y="2013817"/>
                  <a:pt x="1101085" y="2013817"/>
                </a:cubicBezTo>
                <a:cubicBezTo>
                  <a:pt x="1101085" y="2013817"/>
                  <a:pt x="1101085" y="2013817"/>
                  <a:pt x="1110624" y="2004276"/>
                </a:cubicBezTo>
                <a:cubicBezTo>
                  <a:pt x="1101085" y="2004276"/>
                  <a:pt x="1101085" y="1994737"/>
                  <a:pt x="1101085" y="1994737"/>
                </a:cubicBezTo>
                <a:cubicBezTo>
                  <a:pt x="1101085" y="1994737"/>
                  <a:pt x="1101085" y="1985196"/>
                  <a:pt x="1101085" y="1985196"/>
                </a:cubicBezTo>
                <a:cubicBezTo>
                  <a:pt x="1101085" y="1985196"/>
                  <a:pt x="1101085" y="1985196"/>
                  <a:pt x="1110624" y="1975655"/>
                </a:cubicBezTo>
                <a:cubicBezTo>
                  <a:pt x="1110624" y="1975655"/>
                  <a:pt x="1110624" y="1985196"/>
                  <a:pt x="1110624" y="1985196"/>
                </a:cubicBezTo>
                <a:cubicBezTo>
                  <a:pt x="1110624" y="1985196"/>
                  <a:pt x="1110624" y="1994737"/>
                  <a:pt x="1120165" y="1994737"/>
                </a:cubicBezTo>
                <a:cubicBezTo>
                  <a:pt x="1120165" y="1994737"/>
                  <a:pt x="1120165" y="1994737"/>
                  <a:pt x="1129704" y="1994737"/>
                </a:cubicBezTo>
                <a:cubicBezTo>
                  <a:pt x="1129704" y="1994737"/>
                  <a:pt x="1120165" y="1994737"/>
                  <a:pt x="1120165" y="1985196"/>
                </a:cubicBezTo>
                <a:cubicBezTo>
                  <a:pt x="1120165" y="1985196"/>
                  <a:pt x="1120165" y="1975655"/>
                  <a:pt x="1120165" y="1975655"/>
                </a:cubicBezTo>
                <a:cubicBezTo>
                  <a:pt x="1120165" y="1975655"/>
                  <a:pt x="1120165" y="1975655"/>
                  <a:pt x="1129704" y="1975655"/>
                </a:cubicBezTo>
                <a:cubicBezTo>
                  <a:pt x="1129704" y="1975655"/>
                  <a:pt x="1139245" y="1966115"/>
                  <a:pt x="1139245" y="1966115"/>
                </a:cubicBezTo>
                <a:cubicBezTo>
                  <a:pt x="1139245" y="1956575"/>
                  <a:pt x="1148786" y="1956575"/>
                  <a:pt x="1148786" y="1947034"/>
                </a:cubicBezTo>
                <a:cubicBezTo>
                  <a:pt x="1148786" y="1937495"/>
                  <a:pt x="1158325" y="1937495"/>
                  <a:pt x="1158325" y="1937495"/>
                </a:cubicBezTo>
                <a:cubicBezTo>
                  <a:pt x="1148786" y="1937495"/>
                  <a:pt x="1148786" y="1937495"/>
                  <a:pt x="1148786" y="1937495"/>
                </a:cubicBezTo>
                <a:cubicBezTo>
                  <a:pt x="1148786" y="1932725"/>
                  <a:pt x="1148786" y="1930340"/>
                  <a:pt x="1148786" y="1927954"/>
                </a:cubicBezTo>
                <a:lnTo>
                  <a:pt x="1148786" y="1923184"/>
                </a:lnTo>
                <a:lnTo>
                  <a:pt x="1148786" y="1919607"/>
                </a:lnTo>
                <a:cubicBezTo>
                  <a:pt x="1148786" y="1918415"/>
                  <a:pt x="1148786" y="1918415"/>
                  <a:pt x="1148786" y="1918415"/>
                </a:cubicBezTo>
                <a:cubicBezTo>
                  <a:pt x="1148786" y="1918415"/>
                  <a:pt x="1158325" y="1927954"/>
                  <a:pt x="1158325" y="1927954"/>
                </a:cubicBezTo>
                <a:cubicBezTo>
                  <a:pt x="1167866" y="1927954"/>
                  <a:pt x="1167866" y="1918415"/>
                  <a:pt x="1167866" y="1918415"/>
                </a:cubicBezTo>
                <a:cubicBezTo>
                  <a:pt x="1167866" y="1918415"/>
                  <a:pt x="1177407" y="1908874"/>
                  <a:pt x="1177407" y="1908874"/>
                </a:cubicBezTo>
                <a:cubicBezTo>
                  <a:pt x="1167866" y="1899333"/>
                  <a:pt x="1158325" y="1880253"/>
                  <a:pt x="1167866" y="1851632"/>
                </a:cubicBezTo>
                <a:cubicBezTo>
                  <a:pt x="1158325" y="1842091"/>
                  <a:pt x="1148786" y="1823011"/>
                  <a:pt x="1148786" y="1803931"/>
                </a:cubicBezTo>
                <a:cubicBezTo>
                  <a:pt x="1158325" y="1813470"/>
                  <a:pt x="1158325" y="1832552"/>
                  <a:pt x="1177407" y="1842091"/>
                </a:cubicBezTo>
                <a:cubicBezTo>
                  <a:pt x="1177407" y="1832552"/>
                  <a:pt x="1177407" y="1823011"/>
                  <a:pt x="1186946" y="1813470"/>
                </a:cubicBezTo>
                <a:cubicBezTo>
                  <a:pt x="1186946" y="1803931"/>
                  <a:pt x="1196487" y="1803931"/>
                  <a:pt x="1196487" y="1803931"/>
                </a:cubicBezTo>
                <a:cubicBezTo>
                  <a:pt x="1186946" y="1813470"/>
                  <a:pt x="1186946" y="1823011"/>
                  <a:pt x="1186946" y="1842091"/>
                </a:cubicBezTo>
                <a:cubicBezTo>
                  <a:pt x="1186946" y="1832552"/>
                  <a:pt x="1186946" y="1832552"/>
                  <a:pt x="1196487" y="1823011"/>
                </a:cubicBezTo>
                <a:cubicBezTo>
                  <a:pt x="1196487" y="1813470"/>
                  <a:pt x="1206027" y="1813470"/>
                  <a:pt x="1206027" y="1803931"/>
                </a:cubicBezTo>
                <a:cubicBezTo>
                  <a:pt x="1215567" y="1794390"/>
                  <a:pt x="1215567" y="1794390"/>
                  <a:pt x="1225108" y="1794390"/>
                </a:cubicBezTo>
                <a:cubicBezTo>
                  <a:pt x="1215567" y="1803931"/>
                  <a:pt x="1206027" y="1813470"/>
                  <a:pt x="1206027" y="1823011"/>
                </a:cubicBezTo>
                <a:cubicBezTo>
                  <a:pt x="1206027" y="1832552"/>
                  <a:pt x="1206027" y="1832552"/>
                  <a:pt x="1206027" y="1842091"/>
                </a:cubicBezTo>
                <a:cubicBezTo>
                  <a:pt x="1206027" y="1842091"/>
                  <a:pt x="1215567" y="1842091"/>
                  <a:pt x="1215567" y="1842091"/>
                </a:cubicBezTo>
                <a:cubicBezTo>
                  <a:pt x="1225108" y="1823011"/>
                  <a:pt x="1234648" y="1823011"/>
                  <a:pt x="1244188" y="1803931"/>
                </a:cubicBezTo>
                <a:cubicBezTo>
                  <a:pt x="1244188" y="1803931"/>
                  <a:pt x="1244188" y="1803931"/>
                  <a:pt x="1244188" y="1794390"/>
                </a:cubicBezTo>
                <a:cubicBezTo>
                  <a:pt x="1244188" y="1794390"/>
                  <a:pt x="1244188" y="1784849"/>
                  <a:pt x="1244188" y="1784849"/>
                </a:cubicBezTo>
                <a:cubicBezTo>
                  <a:pt x="1244188" y="1784849"/>
                  <a:pt x="1244188" y="1775310"/>
                  <a:pt x="1244188" y="1775310"/>
                </a:cubicBezTo>
                <a:cubicBezTo>
                  <a:pt x="1244188" y="1775310"/>
                  <a:pt x="1244188" y="1784849"/>
                  <a:pt x="1253728" y="1794390"/>
                </a:cubicBezTo>
                <a:cubicBezTo>
                  <a:pt x="1253728" y="1794390"/>
                  <a:pt x="1253728" y="1792005"/>
                  <a:pt x="1253728" y="1789621"/>
                </a:cubicBezTo>
                <a:cubicBezTo>
                  <a:pt x="1253728" y="1787236"/>
                  <a:pt x="1253728" y="1784849"/>
                  <a:pt x="1253728" y="1784849"/>
                </a:cubicBezTo>
                <a:cubicBezTo>
                  <a:pt x="1263269" y="1784849"/>
                  <a:pt x="1263269" y="1775310"/>
                  <a:pt x="1263269" y="1775310"/>
                </a:cubicBezTo>
                <a:cubicBezTo>
                  <a:pt x="1263269" y="1775310"/>
                  <a:pt x="1272809" y="1775310"/>
                  <a:pt x="1272809" y="1775310"/>
                </a:cubicBezTo>
                <a:cubicBezTo>
                  <a:pt x="1272809" y="1765769"/>
                  <a:pt x="1272809" y="1765769"/>
                  <a:pt x="1282349" y="1756228"/>
                </a:cubicBezTo>
                <a:cubicBezTo>
                  <a:pt x="1282349" y="1756228"/>
                  <a:pt x="1282349" y="1746689"/>
                  <a:pt x="1282349" y="1746689"/>
                </a:cubicBezTo>
                <a:cubicBezTo>
                  <a:pt x="1282349" y="1737148"/>
                  <a:pt x="1282349" y="1737148"/>
                  <a:pt x="1282349" y="1727608"/>
                </a:cubicBezTo>
                <a:cubicBezTo>
                  <a:pt x="1282349" y="1718068"/>
                  <a:pt x="1282349" y="1718068"/>
                  <a:pt x="1282349" y="1708528"/>
                </a:cubicBezTo>
                <a:cubicBezTo>
                  <a:pt x="1282349" y="1698988"/>
                  <a:pt x="1282349" y="1698988"/>
                  <a:pt x="1291890" y="1689448"/>
                </a:cubicBezTo>
                <a:cubicBezTo>
                  <a:pt x="1291890" y="1698988"/>
                  <a:pt x="1291890" y="1708528"/>
                  <a:pt x="1291890" y="1718068"/>
                </a:cubicBezTo>
                <a:cubicBezTo>
                  <a:pt x="1291890" y="1708528"/>
                  <a:pt x="1301429" y="1708528"/>
                  <a:pt x="1301429" y="1708528"/>
                </a:cubicBezTo>
                <a:cubicBezTo>
                  <a:pt x="1301429" y="1713299"/>
                  <a:pt x="1301429" y="1715684"/>
                  <a:pt x="1301429" y="1718068"/>
                </a:cubicBezTo>
                <a:cubicBezTo>
                  <a:pt x="1301429" y="1708528"/>
                  <a:pt x="1310970" y="1708528"/>
                  <a:pt x="1310970" y="1708528"/>
                </a:cubicBezTo>
                <a:cubicBezTo>
                  <a:pt x="1310970" y="1708528"/>
                  <a:pt x="1301429" y="1708528"/>
                  <a:pt x="1301429" y="1708528"/>
                </a:cubicBezTo>
                <a:cubicBezTo>
                  <a:pt x="1301429" y="1708528"/>
                  <a:pt x="1310970" y="1698988"/>
                  <a:pt x="1310970" y="1698988"/>
                </a:cubicBezTo>
                <a:cubicBezTo>
                  <a:pt x="1320511" y="1698988"/>
                  <a:pt x="1320511" y="1698988"/>
                  <a:pt x="1330050" y="1698988"/>
                </a:cubicBezTo>
                <a:cubicBezTo>
                  <a:pt x="1330050" y="1698988"/>
                  <a:pt x="1330050" y="1698988"/>
                  <a:pt x="1339591" y="1698988"/>
                </a:cubicBezTo>
                <a:cubicBezTo>
                  <a:pt x="1358671" y="1689448"/>
                  <a:pt x="1377751" y="1679907"/>
                  <a:pt x="1396833" y="1670367"/>
                </a:cubicBezTo>
                <a:cubicBezTo>
                  <a:pt x="1387292" y="1660827"/>
                  <a:pt x="1387292" y="1651286"/>
                  <a:pt x="1377751" y="1641745"/>
                </a:cubicBezTo>
                <a:cubicBezTo>
                  <a:pt x="1377751" y="1641745"/>
                  <a:pt x="1387292" y="1651286"/>
                  <a:pt x="1387292" y="1651286"/>
                </a:cubicBezTo>
                <a:cubicBezTo>
                  <a:pt x="1387292" y="1651286"/>
                  <a:pt x="1396833" y="1651286"/>
                  <a:pt x="1396833" y="1660827"/>
                </a:cubicBezTo>
                <a:lnTo>
                  <a:pt x="1396833" y="1656057"/>
                </a:lnTo>
                <a:lnTo>
                  <a:pt x="1396833" y="1652478"/>
                </a:lnTo>
                <a:cubicBezTo>
                  <a:pt x="1396833" y="1651286"/>
                  <a:pt x="1396833" y="1651286"/>
                  <a:pt x="1396833" y="1651286"/>
                </a:cubicBezTo>
                <a:lnTo>
                  <a:pt x="1397764" y="1640116"/>
                </a:lnTo>
                <a:lnTo>
                  <a:pt x="1401603" y="1633398"/>
                </a:lnTo>
                <a:cubicBezTo>
                  <a:pt x="1403987" y="1632206"/>
                  <a:pt x="1406372" y="1632206"/>
                  <a:pt x="1406372" y="1632206"/>
                </a:cubicBezTo>
                <a:cubicBezTo>
                  <a:pt x="1406372" y="1622665"/>
                  <a:pt x="1415913" y="1622665"/>
                  <a:pt x="1415913" y="1622665"/>
                </a:cubicBezTo>
                <a:cubicBezTo>
                  <a:pt x="1425454" y="1698988"/>
                  <a:pt x="1425454" y="1698988"/>
                  <a:pt x="1425454" y="1708528"/>
                </a:cubicBezTo>
                <a:cubicBezTo>
                  <a:pt x="1425454" y="1708528"/>
                  <a:pt x="1425454" y="1708528"/>
                  <a:pt x="1425454" y="1718068"/>
                </a:cubicBezTo>
                <a:cubicBezTo>
                  <a:pt x="1444534" y="1708528"/>
                  <a:pt x="1473155" y="1698988"/>
                  <a:pt x="1501775" y="1698988"/>
                </a:cubicBezTo>
                <a:cubicBezTo>
                  <a:pt x="1511316" y="1689448"/>
                  <a:pt x="1511316" y="1679907"/>
                  <a:pt x="1520854" y="1679907"/>
                </a:cubicBezTo>
                <a:cubicBezTo>
                  <a:pt x="1520854" y="1684678"/>
                  <a:pt x="1518469" y="1687063"/>
                  <a:pt x="1516084" y="1689448"/>
                </a:cubicBezTo>
                <a:lnTo>
                  <a:pt x="1514178" y="1693265"/>
                </a:lnTo>
                <a:lnTo>
                  <a:pt x="1512509" y="1694219"/>
                </a:lnTo>
                <a:cubicBezTo>
                  <a:pt x="1511316" y="1696604"/>
                  <a:pt x="1511316" y="1698988"/>
                  <a:pt x="1511316" y="1698988"/>
                </a:cubicBezTo>
                <a:lnTo>
                  <a:pt x="1514178" y="1693265"/>
                </a:lnTo>
                <a:lnTo>
                  <a:pt x="1520854" y="1689448"/>
                </a:lnTo>
                <a:cubicBezTo>
                  <a:pt x="1520854" y="1689448"/>
                  <a:pt x="1530396" y="1679907"/>
                  <a:pt x="1530396" y="1679907"/>
                </a:cubicBezTo>
                <a:cubicBezTo>
                  <a:pt x="1539939" y="1679907"/>
                  <a:pt x="1549478" y="1670367"/>
                  <a:pt x="1549478" y="1670367"/>
                </a:cubicBezTo>
                <a:cubicBezTo>
                  <a:pt x="1559017" y="1670367"/>
                  <a:pt x="1568556" y="1670367"/>
                  <a:pt x="1568556" y="1670367"/>
                </a:cubicBezTo>
                <a:cubicBezTo>
                  <a:pt x="1559017" y="1670367"/>
                  <a:pt x="1549478" y="1679907"/>
                  <a:pt x="1539939" y="1679907"/>
                </a:cubicBezTo>
                <a:cubicBezTo>
                  <a:pt x="1530396" y="1679907"/>
                  <a:pt x="1530396" y="1689448"/>
                  <a:pt x="1530396" y="1698988"/>
                </a:cubicBezTo>
                <a:cubicBezTo>
                  <a:pt x="1559017" y="1698988"/>
                  <a:pt x="1587638" y="1708528"/>
                  <a:pt x="1606720" y="1718068"/>
                </a:cubicBezTo>
                <a:cubicBezTo>
                  <a:pt x="1616259" y="1718068"/>
                  <a:pt x="1635337" y="1718068"/>
                  <a:pt x="1644880" y="1718068"/>
                </a:cubicBezTo>
                <a:cubicBezTo>
                  <a:pt x="1644880" y="1718068"/>
                  <a:pt x="1654419" y="1737148"/>
                  <a:pt x="1663962" y="1746689"/>
                </a:cubicBezTo>
                <a:cubicBezTo>
                  <a:pt x="1673501" y="1746689"/>
                  <a:pt x="1673501" y="1746689"/>
                  <a:pt x="1683040" y="1746689"/>
                </a:cubicBezTo>
                <a:cubicBezTo>
                  <a:pt x="1683040" y="1746689"/>
                  <a:pt x="1692579" y="1746689"/>
                  <a:pt x="1692579" y="1746689"/>
                </a:cubicBezTo>
                <a:cubicBezTo>
                  <a:pt x="1692579" y="1746689"/>
                  <a:pt x="1702122" y="1737148"/>
                  <a:pt x="1702122" y="1737148"/>
                </a:cubicBezTo>
                <a:cubicBezTo>
                  <a:pt x="1702122" y="1737148"/>
                  <a:pt x="1702122" y="1737148"/>
                  <a:pt x="1711661" y="1727608"/>
                </a:cubicBezTo>
                <a:cubicBezTo>
                  <a:pt x="1711661" y="1727608"/>
                  <a:pt x="1711661" y="1727608"/>
                  <a:pt x="1721203" y="1727608"/>
                </a:cubicBezTo>
                <a:cubicBezTo>
                  <a:pt x="1721203" y="1727608"/>
                  <a:pt x="1721203" y="1727608"/>
                  <a:pt x="1711661" y="1737148"/>
                </a:cubicBezTo>
                <a:cubicBezTo>
                  <a:pt x="1711661" y="1737148"/>
                  <a:pt x="1711661" y="1746689"/>
                  <a:pt x="1702122" y="1746689"/>
                </a:cubicBezTo>
                <a:lnTo>
                  <a:pt x="1704876" y="1747538"/>
                </a:lnTo>
                <a:lnTo>
                  <a:pt x="1702122" y="1747882"/>
                </a:lnTo>
                <a:cubicBezTo>
                  <a:pt x="1699737" y="1749074"/>
                  <a:pt x="1697352" y="1751459"/>
                  <a:pt x="1692579" y="1756228"/>
                </a:cubicBezTo>
                <a:cubicBezTo>
                  <a:pt x="1697352" y="1756228"/>
                  <a:pt x="1702122" y="1756228"/>
                  <a:pt x="1705697" y="1755036"/>
                </a:cubicBezTo>
                <a:lnTo>
                  <a:pt x="1709941" y="1749095"/>
                </a:lnTo>
                <a:lnTo>
                  <a:pt x="1717625" y="1751459"/>
                </a:lnTo>
                <a:cubicBezTo>
                  <a:pt x="1723588" y="1753844"/>
                  <a:pt x="1730743" y="1756228"/>
                  <a:pt x="1740282" y="1756228"/>
                </a:cubicBezTo>
                <a:cubicBezTo>
                  <a:pt x="1740282" y="1756228"/>
                  <a:pt x="1740282" y="1756228"/>
                  <a:pt x="1749821" y="1756228"/>
                </a:cubicBezTo>
                <a:cubicBezTo>
                  <a:pt x="1749821" y="1756228"/>
                  <a:pt x="1749821" y="1756228"/>
                  <a:pt x="1740282" y="1765769"/>
                </a:cubicBezTo>
                <a:cubicBezTo>
                  <a:pt x="1740282" y="1765769"/>
                  <a:pt x="1749821" y="1765769"/>
                  <a:pt x="1749821" y="1775310"/>
                </a:cubicBezTo>
                <a:cubicBezTo>
                  <a:pt x="1759364" y="1775310"/>
                  <a:pt x="1759364" y="1775310"/>
                  <a:pt x="1759364" y="1765769"/>
                </a:cubicBezTo>
                <a:cubicBezTo>
                  <a:pt x="1759364" y="1765769"/>
                  <a:pt x="1759364" y="1775310"/>
                  <a:pt x="1759364" y="1775310"/>
                </a:cubicBezTo>
                <a:cubicBezTo>
                  <a:pt x="1759364" y="1775310"/>
                  <a:pt x="1768903" y="1775310"/>
                  <a:pt x="1768903" y="1784849"/>
                </a:cubicBezTo>
                <a:cubicBezTo>
                  <a:pt x="1787984" y="1803931"/>
                  <a:pt x="1816605" y="1813470"/>
                  <a:pt x="1845226" y="1832552"/>
                </a:cubicBezTo>
                <a:cubicBezTo>
                  <a:pt x="1883386" y="1851632"/>
                  <a:pt x="1912007" y="1880253"/>
                  <a:pt x="1950170" y="1899333"/>
                </a:cubicBezTo>
                <a:cubicBezTo>
                  <a:pt x="1988327" y="1918415"/>
                  <a:pt x="2026491" y="1937495"/>
                  <a:pt x="2064654" y="1956575"/>
                </a:cubicBezTo>
                <a:cubicBezTo>
                  <a:pt x="2083732" y="1966115"/>
                  <a:pt x="2102811" y="1975655"/>
                  <a:pt x="2121893" y="1985196"/>
                </a:cubicBezTo>
                <a:cubicBezTo>
                  <a:pt x="2131435" y="1927954"/>
                  <a:pt x="2140974" y="1870712"/>
                  <a:pt x="2150513" y="1813470"/>
                </a:cubicBezTo>
                <a:cubicBezTo>
                  <a:pt x="2160053" y="1727608"/>
                  <a:pt x="2207755" y="1670367"/>
                  <a:pt x="2236376" y="1603585"/>
                </a:cubicBezTo>
                <a:cubicBezTo>
                  <a:pt x="2226837" y="1594044"/>
                  <a:pt x="2226837" y="1565423"/>
                  <a:pt x="2217294" y="1555884"/>
                </a:cubicBezTo>
                <a:cubicBezTo>
                  <a:pt x="2207755" y="1536802"/>
                  <a:pt x="2198216" y="1527263"/>
                  <a:pt x="2198216" y="1508181"/>
                </a:cubicBezTo>
                <a:cubicBezTo>
                  <a:pt x="2179134" y="1479562"/>
                  <a:pt x="2169595" y="1450940"/>
                  <a:pt x="2150513" y="1412779"/>
                </a:cubicBezTo>
                <a:cubicBezTo>
                  <a:pt x="2121893" y="1355538"/>
                  <a:pt x="2102811" y="1288755"/>
                  <a:pt x="2074193" y="1221974"/>
                </a:cubicBezTo>
                <a:cubicBezTo>
                  <a:pt x="2055112" y="1155191"/>
                  <a:pt x="2026491" y="1088411"/>
                  <a:pt x="1997870" y="1031169"/>
                </a:cubicBezTo>
                <a:cubicBezTo>
                  <a:pt x="1969249" y="973927"/>
                  <a:pt x="1959710" y="897605"/>
                  <a:pt x="1940628" y="830822"/>
                </a:cubicBezTo>
                <a:lnTo>
                  <a:pt x="1940628" y="783122"/>
                </a:lnTo>
                <a:cubicBezTo>
                  <a:pt x="1931086" y="735419"/>
                  <a:pt x="1902468" y="706798"/>
                  <a:pt x="1902468" y="649558"/>
                </a:cubicBezTo>
                <a:cubicBezTo>
                  <a:pt x="1883386" y="630476"/>
                  <a:pt x="1873844" y="592316"/>
                  <a:pt x="1864305" y="554154"/>
                </a:cubicBezTo>
                <a:cubicBezTo>
                  <a:pt x="1854765" y="525534"/>
                  <a:pt x="1835687" y="496913"/>
                  <a:pt x="1835687" y="458753"/>
                </a:cubicBezTo>
                <a:lnTo>
                  <a:pt x="1835687" y="430132"/>
                </a:lnTo>
                <a:cubicBezTo>
                  <a:pt x="1835687" y="420591"/>
                  <a:pt x="1845226" y="420591"/>
                  <a:pt x="1835687" y="401511"/>
                </a:cubicBezTo>
                <a:cubicBezTo>
                  <a:pt x="1845226" y="382429"/>
                  <a:pt x="1854765" y="372890"/>
                  <a:pt x="1854765" y="353808"/>
                </a:cubicBezTo>
                <a:cubicBezTo>
                  <a:pt x="1864305" y="334728"/>
                  <a:pt x="1883386" y="325187"/>
                  <a:pt x="1892929" y="306107"/>
                </a:cubicBezTo>
                <a:cubicBezTo>
                  <a:pt x="1902468" y="258406"/>
                  <a:pt x="1931086" y="239325"/>
                  <a:pt x="1940628" y="191624"/>
                </a:cubicBezTo>
                <a:lnTo>
                  <a:pt x="1940628" y="105761"/>
                </a:lnTo>
                <a:cubicBezTo>
                  <a:pt x="1940628" y="77140"/>
                  <a:pt x="1931086" y="38980"/>
                  <a:pt x="1959710" y="38980"/>
                </a:cubicBezTo>
                <a:cubicBezTo>
                  <a:pt x="1988327" y="48519"/>
                  <a:pt x="1978788" y="77140"/>
                  <a:pt x="1988327" y="105761"/>
                </a:cubicBezTo>
                <a:cubicBezTo>
                  <a:pt x="1997870" y="134382"/>
                  <a:pt x="1997870" y="163003"/>
                  <a:pt x="2007412" y="182085"/>
                </a:cubicBezTo>
                <a:cubicBezTo>
                  <a:pt x="2016951" y="163003"/>
                  <a:pt x="2016951" y="134382"/>
                  <a:pt x="2026491" y="105761"/>
                </a:cubicBezTo>
                <a:cubicBezTo>
                  <a:pt x="2036030" y="67601"/>
                  <a:pt x="2007412" y="-8723"/>
                  <a:pt x="2055112" y="818"/>
                </a:cubicBezTo>
                <a:close/>
              </a:path>
            </a:pathLst>
          </a:custGeom>
          <a:gradFill>
            <a:gsLst>
              <a:gs pos="0">
                <a:schemeClr val="accent5">
                  <a:lumMod val="95000"/>
                  <a:lumOff val="5000"/>
                </a:schemeClr>
              </a:gs>
              <a:gs pos="85000">
                <a:schemeClr val="accent5">
                  <a:alpha val="0"/>
                </a:schemeClr>
              </a:gs>
            </a:gsLst>
            <a:lin ang="5400000" scaled="0"/>
          </a:gradFill>
          <a:ln w="58738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138" name="矩形 137">
            <a:extLst>
              <a:ext uri="{FF2B5EF4-FFF2-40B4-BE49-F238E27FC236}">
                <a16:creationId xmlns:a16="http://schemas.microsoft.com/office/drawing/2014/main" id="{D951DD62-F5D2-49D0-A691-9084EC0EF997}"/>
              </a:ext>
            </a:extLst>
          </p:cNvPr>
          <p:cNvSpPr/>
          <p:nvPr/>
        </p:nvSpPr>
        <p:spPr>
          <a:xfrm>
            <a:off x="-17518" y="-40"/>
            <a:ext cx="12209518" cy="3461993"/>
          </a:xfrm>
          <a:prstGeom prst="rect">
            <a:avLst/>
          </a:prstGeom>
          <a:gradFill>
            <a:gsLst>
              <a:gs pos="0">
                <a:schemeClr val="accent4">
                  <a:lumMod val="20000"/>
                  <a:lumOff val="80000"/>
                  <a:alpha val="60000"/>
                </a:schemeClr>
              </a:gs>
              <a:gs pos="100000">
                <a:schemeClr val="accent4">
                  <a:lumMod val="20000"/>
                  <a:lumOff val="80000"/>
                  <a:alpha val="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29" name="波形 28">
            <a:extLst>
              <a:ext uri="{FF2B5EF4-FFF2-40B4-BE49-F238E27FC236}">
                <a16:creationId xmlns:a16="http://schemas.microsoft.com/office/drawing/2014/main" id="{12D644E7-602B-4EEC-8D4D-3036A65661D2}"/>
              </a:ext>
            </a:extLst>
          </p:cNvPr>
          <p:cNvSpPr/>
          <p:nvPr/>
        </p:nvSpPr>
        <p:spPr>
          <a:xfrm>
            <a:off x="739686" y="533400"/>
            <a:ext cx="2205037" cy="661062"/>
          </a:xfrm>
          <a:prstGeom prst="wave">
            <a:avLst>
              <a:gd name="adj1" fmla="val 6928"/>
              <a:gd name="adj2" fmla="val -36"/>
            </a:avLst>
          </a:pr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atin typeface="+mj-ea"/>
              <a:ea typeface="+mj-ea"/>
            </a:endParaRPr>
          </a:p>
        </p:txBody>
      </p:sp>
      <p:grpSp>
        <p:nvGrpSpPr>
          <p:cNvPr id="31" name="组合 30">
            <a:extLst>
              <a:ext uri="{FF2B5EF4-FFF2-40B4-BE49-F238E27FC236}">
                <a16:creationId xmlns:a16="http://schemas.microsoft.com/office/drawing/2014/main" id="{58055593-6621-4FC9-A2A1-E9F53471297C}"/>
              </a:ext>
            </a:extLst>
          </p:cNvPr>
          <p:cNvGrpSpPr/>
          <p:nvPr/>
        </p:nvGrpSpPr>
        <p:grpSpPr>
          <a:xfrm>
            <a:off x="458118" y="240036"/>
            <a:ext cx="570493" cy="993909"/>
            <a:chOff x="305806" y="158676"/>
            <a:chExt cx="503819" cy="877749"/>
          </a:xfrm>
        </p:grpSpPr>
        <p:grpSp>
          <p:nvGrpSpPr>
            <p:cNvPr id="36" name="组合 35">
              <a:extLst>
                <a:ext uri="{FF2B5EF4-FFF2-40B4-BE49-F238E27FC236}">
                  <a16:creationId xmlns:a16="http://schemas.microsoft.com/office/drawing/2014/main" id="{35B1C6C7-C594-4E0F-B4AE-CE824F660970}"/>
                </a:ext>
              </a:extLst>
            </p:cNvPr>
            <p:cNvGrpSpPr/>
            <p:nvPr/>
          </p:nvGrpSpPr>
          <p:grpSpPr>
            <a:xfrm>
              <a:off x="305806" y="295220"/>
              <a:ext cx="503819" cy="741205"/>
              <a:chOff x="2228905" y="1088183"/>
              <a:chExt cx="1148704" cy="1689942"/>
            </a:xfrm>
          </p:grpSpPr>
          <p:sp>
            <p:nvSpPr>
              <p:cNvPr id="38" name="等腰三角形 37">
                <a:extLst>
                  <a:ext uri="{FF2B5EF4-FFF2-40B4-BE49-F238E27FC236}">
                    <a16:creationId xmlns:a16="http://schemas.microsoft.com/office/drawing/2014/main" id="{471AD62A-F7FB-4EDA-A5A2-3B15D8B13714}"/>
                  </a:ext>
                </a:extLst>
              </p:cNvPr>
              <p:cNvSpPr/>
              <p:nvPr/>
            </p:nvSpPr>
            <p:spPr>
              <a:xfrm>
                <a:off x="2228905" y="1088183"/>
                <a:ext cx="1147708" cy="1689942"/>
              </a:xfrm>
              <a:prstGeom prst="triangle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latin typeface="+mj-ea"/>
                  <a:ea typeface="+mj-ea"/>
                </a:endParaRPr>
              </a:p>
            </p:txBody>
          </p:sp>
          <p:sp>
            <p:nvSpPr>
              <p:cNvPr id="39" name="任意多边形: 形状 38">
                <a:extLst>
                  <a:ext uri="{FF2B5EF4-FFF2-40B4-BE49-F238E27FC236}">
                    <a16:creationId xmlns:a16="http://schemas.microsoft.com/office/drawing/2014/main" id="{43FF1A85-8D2E-4C47-89D6-D55264C15CB5}"/>
                  </a:ext>
                </a:extLst>
              </p:cNvPr>
              <p:cNvSpPr/>
              <p:nvPr/>
            </p:nvSpPr>
            <p:spPr>
              <a:xfrm>
                <a:off x="2229064" y="1088183"/>
                <a:ext cx="1148545" cy="1688356"/>
              </a:xfrm>
              <a:custGeom>
                <a:avLst/>
                <a:gdLst>
                  <a:gd name="connsiteX0" fmla="*/ 1125823 w 1148545"/>
                  <a:gd name="connsiteY0" fmla="*/ 1621813 h 1688356"/>
                  <a:gd name="connsiteX1" fmla="*/ 1148545 w 1148545"/>
                  <a:gd name="connsiteY1" fmla="*/ 1688356 h 1688356"/>
                  <a:gd name="connsiteX2" fmla="*/ 1010589 w 1148545"/>
                  <a:gd name="connsiteY2" fmla="*/ 1688356 h 1688356"/>
                  <a:gd name="connsiteX3" fmla="*/ 1061815 w 1148545"/>
                  <a:gd name="connsiteY3" fmla="*/ 1432283 h 1688356"/>
                  <a:gd name="connsiteX4" fmla="*/ 1115016 w 1148545"/>
                  <a:gd name="connsiteY4" fmla="*/ 1587731 h 1688356"/>
                  <a:gd name="connsiteX5" fmla="*/ 940762 w 1148545"/>
                  <a:gd name="connsiteY5" fmla="*/ 1688356 h 1688356"/>
                  <a:gd name="connsiteX6" fmla="*/ 618907 w 1148545"/>
                  <a:gd name="connsiteY6" fmla="*/ 1688356 h 1688356"/>
                  <a:gd name="connsiteX7" fmla="*/ 669454 w 1148545"/>
                  <a:gd name="connsiteY7" fmla="*/ 1659220 h 1688356"/>
                  <a:gd name="connsiteX8" fmla="*/ 996975 w 1148545"/>
                  <a:gd name="connsiteY8" fmla="*/ 1243584 h 1688356"/>
                  <a:gd name="connsiteX9" fmla="*/ 1050177 w 1148545"/>
                  <a:gd name="connsiteY9" fmla="*/ 1399032 h 1688356"/>
                  <a:gd name="connsiteX10" fmla="*/ 668623 w 1148545"/>
                  <a:gd name="connsiteY10" fmla="*/ 1618488 h 1688356"/>
                  <a:gd name="connsiteX11" fmla="*/ 592145 w 1148545"/>
                  <a:gd name="connsiteY11" fmla="*/ 1663377 h 1688356"/>
                  <a:gd name="connsiteX12" fmla="*/ 548431 w 1148545"/>
                  <a:gd name="connsiteY12" fmla="*/ 1688356 h 1688356"/>
                  <a:gd name="connsiteX13" fmla="*/ 226700 w 1148545"/>
                  <a:gd name="connsiteY13" fmla="*/ 1688356 h 1688356"/>
                  <a:gd name="connsiteX14" fmla="*/ 932967 w 1148545"/>
                  <a:gd name="connsiteY14" fmla="*/ 1054885 h 1688356"/>
                  <a:gd name="connsiteX15" fmla="*/ 985338 w 1148545"/>
                  <a:gd name="connsiteY15" fmla="*/ 1209502 h 1688356"/>
                  <a:gd name="connsiteX16" fmla="*/ 156870 w 1148545"/>
                  <a:gd name="connsiteY16" fmla="*/ 1688356 h 1688356"/>
                  <a:gd name="connsiteX17" fmla="*/ 0 w 1148545"/>
                  <a:gd name="connsiteY17" fmla="*/ 1688356 h 1688356"/>
                  <a:gd name="connsiteX18" fmla="*/ 40180 w 1148545"/>
                  <a:gd name="connsiteY18" fmla="*/ 1570274 h 1688356"/>
                  <a:gd name="connsiteX19" fmla="*/ 868959 w 1148545"/>
                  <a:gd name="connsiteY19" fmla="*/ 865355 h 1688356"/>
                  <a:gd name="connsiteX20" fmla="*/ 921329 w 1148545"/>
                  <a:gd name="connsiteY20" fmla="*/ 1020803 h 1688356"/>
                  <a:gd name="connsiteX21" fmla="*/ 56806 w 1148545"/>
                  <a:gd name="connsiteY21" fmla="*/ 1519567 h 1688356"/>
                  <a:gd name="connsiteX22" fmla="*/ 135777 w 1148545"/>
                  <a:gd name="connsiteY22" fmla="*/ 1288473 h 1688356"/>
                  <a:gd name="connsiteX23" fmla="*/ 804951 w 1148545"/>
                  <a:gd name="connsiteY23" fmla="*/ 676656 h 1688356"/>
                  <a:gd name="connsiteX24" fmla="*/ 857322 w 1148545"/>
                  <a:gd name="connsiteY24" fmla="*/ 832104 h 1688356"/>
                  <a:gd name="connsiteX25" fmla="*/ 153233 w 1148545"/>
                  <a:gd name="connsiteY25" fmla="*/ 1238596 h 1688356"/>
                  <a:gd name="connsiteX26" fmla="*/ 232204 w 1148545"/>
                  <a:gd name="connsiteY26" fmla="*/ 1007502 h 1688356"/>
                  <a:gd name="connsiteX27" fmla="*/ 740112 w 1148545"/>
                  <a:gd name="connsiteY27" fmla="*/ 487126 h 1688356"/>
                  <a:gd name="connsiteX28" fmla="*/ 792482 w 1148545"/>
                  <a:gd name="connsiteY28" fmla="*/ 642574 h 1688356"/>
                  <a:gd name="connsiteX29" fmla="*/ 247999 w 1148545"/>
                  <a:gd name="connsiteY29" fmla="*/ 956795 h 1688356"/>
                  <a:gd name="connsiteX30" fmla="*/ 326969 w 1148545"/>
                  <a:gd name="connsiteY30" fmla="*/ 726532 h 1688356"/>
                  <a:gd name="connsiteX31" fmla="*/ 676104 w 1148545"/>
                  <a:gd name="connsiteY31" fmla="*/ 298427 h 1688356"/>
                  <a:gd name="connsiteX32" fmla="*/ 728474 w 1148545"/>
                  <a:gd name="connsiteY32" fmla="*/ 453875 h 1688356"/>
                  <a:gd name="connsiteX33" fmla="*/ 344426 w 1148545"/>
                  <a:gd name="connsiteY33" fmla="*/ 675825 h 1688356"/>
                  <a:gd name="connsiteX34" fmla="*/ 423397 w 1148545"/>
                  <a:gd name="connsiteY34" fmla="*/ 444731 h 1688356"/>
                  <a:gd name="connsiteX35" fmla="*/ 612096 w 1148545"/>
                  <a:gd name="connsiteY35" fmla="*/ 109728 h 1688356"/>
                  <a:gd name="connsiteX36" fmla="*/ 664466 w 1148545"/>
                  <a:gd name="connsiteY36" fmla="*/ 264345 h 1688356"/>
                  <a:gd name="connsiteX37" fmla="*/ 440023 w 1148545"/>
                  <a:gd name="connsiteY37" fmla="*/ 394855 h 1688356"/>
                  <a:gd name="connsiteX38" fmla="*/ 518993 w 1148545"/>
                  <a:gd name="connsiteY38" fmla="*/ 163761 h 1688356"/>
                  <a:gd name="connsiteX39" fmla="*/ 573858 w 1148545"/>
                  <a:gd name="connsiteY39" fmla="*/ 0 h 1688356"/>
                  <a:gd name="connsiteX40" fmla="*/ 600458 w 1148545"/>
                  <a:gd name="connsiteY40" fmla="*/ 75646 h 1688356"/>
                  <a:gd name="connsiteX41" fmla="*/ 535619 w 1148545"/>
                  <a:gd name="connsiteY41" fmla="*/ 112222 h 16883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1148545" h="1688356">
                    <a:moveTo>
                      <a:pt x="1125823" y="1621813"/>
                    </a:moveTo>
                    <a:lnTo>
                      <a:pt x="1148545" y="1688356"/>
                    </a:lnTo>
                    <a:lnTo>
                      <a:pt x="1010589" y="1688356"/>
                    </a:lnTo>
                    <a:close/>
                    <a:moveTo>
                      <a:pt x="1061815" y="1432283"/>
                    </a:moveTo>
                    <a:lnTo>
                      <a:pt x="1115016" y="1587731"/>
                    </a:lnTo>
                    <a:lnTo>
                      <a:pt x="940762" y="1688356"/>
                    </a:lnTo>
                    <a:lnTo>
                      <a:pt x="618907" y="1688356"/>
                    </a:lnTo>
                    <a:lnTo>
                      <a:pt x="669454" y="1659220"/>
                    </a:lnTo>
                    <a:close/>
                    <a:moveTo>
                      <a:pt x="996975" y="1243584"/>
                    </a:moveTo>
                    <a:lnTo>
                      <a:pt x="1050177" y="1399032"/>
                    </a:lnTo>
                    <a:lnTo>
                      <a:pt x="668623" y="1618488"/>
                    </a:lnTo>
                    <a:lnTo>
                      <a:pt x="592145" y="1663377"/>
                    </a:lnTo>
                    <a:lnTo>
                      <a:pt x="548431" y="1688356"/>
                    </a:lnTo>
                    <a:lnTo>
                      <a:pt x="226700" y="1688356"/>
                    </a:lnTo>
                    <a:close/>
                    <a:moveTo>
                      <a:pt x="932967" y="1054885"/>
                    </a:moveTo>
                    <a:lnTo>
                      <a:pt x="985338" y="1209502"/>
                    </a:lnTo>
                    <a:lnTo>
                      <a:pt x="156870" y="1688356"/>
                    </a:lnTo>
                    <a:lnTo>
                      <a:pt x="0" y="1688356"/>
                    </a:lnTo>
                    <a:lnTo>
                      <a:pt x="40180" y="1570274"/>
                    </a:lnTo>
                    <a:close/>
                    <a:moveTo>
                      <a:pt x="868959" y="865355"/>
                    </a:moveTo>
                    <a:lnTo>
                      <a:pt x="921329" y="1020803"/>
                    </a:lnTo>
                    <a:lnTo>
                      <a:pt x="56806" y="1519567"/>
                    </a:lnTo>
                    <a:lnTo>
                      <a:pt x="135777" y="1288473"/>
                    </a:lnTo>
                    <a:close/>
                    <a:moveTo>
                      <a:pt x="804951" y="676656"/>
                    </a:moveTo>
                    <a:lnTo>
                      <a:pt x="857322" y="832104"/>
                    </a:lnTo>
                    <a:lnTo>
                      <a:pt x="153233" y="1238596"/>
                    </a:lnTo>
                    <a:lnTo>
                      <a:pt x="232204" y="1007502"/>
                    </a:lnTo>
                    <a:close/>
                    <a:moveTo>
                      <a:pt x="740112" y="487126"/>
                    </a:moveTo>
                    <a:lnTo>
                      <a:pt x="792482" y="642574"/>
                    </a:lnTo>
                    <a:lnTo>
                      <a:pt x="247999" y="956795"/>
                    </a:lnTo>
                    <a:lnTo>
                      <a:pt x="326969" y="726532"/>
                    </a:lnTo>
                    <a:close/>
                    <a:moveTo>
                      <a:pt x="676104" y="298427"/>
                    </a:moveTo>
                    <a:lnTo>
                      <a:pt x="728474" y="453875"/>
                    </a:lnTo>
                    <a:lnTo>
                      <a:pt x="344426" y="675825"/>
                    </a:lnTo>
                    <a:lnTo>
                      <a:pt x="423397" y="444731"/>
                    </a:lnTo>
                    <a:close/>
                    <a:moveTo>
                      <a:pt x="612096" y="109728"/>
                    </a:moveTo>
                    <a:lnTo>
                      <a:pt x="664466" y="264345"/>
                    </a:lnTo>
                    <a:lnTo>
                      <a:pt x="440023" y="394855"/>
                    </a:lnTo>
                    <a:lnTo>
                      <a:pt x="518993" y="163761"/>
                    </a:lnTo>
                    <a:close/>
                    <a:moveTo>
                      <a:pt x="573858" y="0"/>
                    </a:moveTo>
                    <a:lnTo>
                      <a:pt x="600458" y="75646"/>
                    </a:lnTo>
                    <a:lnTo>
                      <a:pt x="535619" y="112222"/>
                    </a:lnTo>
                    <a:close/>
                  </a:path>
                </a:pathLst>
              </a:custGeom>
              <a:gradFill>
                <a:gsLst>
                  <a:gs pos="100000">
                    <a:schemeClr val="accent1">
                      <a:lumMod val="90000"/>
                      <a:lumOff val="10000"/>
                    </a:schemeClr>
                  </a:gs>
                  <a:gs pos="0">
                    <a:schemeClr val="accent1">
                      <a:lumMod val="75000"/>
                    </a:schemeClr>
                  </a:gs>
                </a:gsLst>
                <a:lin ang="0" scaled="0"/>
              </a:gradFill>
              <a:ln w="6994" cap="flat">
                <a:noFill/>
                <a:prstDash val="solid"/>
                <a:miter/>
              </a:ln>
              <a:effectLst>
                <a:outerShdw blurRad="25400" dist="12700" dir="5400000" algn="t" rotWithShape="0">
                  <a:prstClr val="black">
                    <a:alpha val="40000"/>
                  </a:prstClr>
                </a:outerShdw>
              </a:effectLst>
            </p:spPr>
            <p:txBody>
              <a:bodyPr wrap="square" rtlCol="0" anchor="ctr">
                <a:noAutofit/>
              </a:bodyPr>
              <a:lstStyle/>
              <a:p>
                <a:endParaRPr lang="zh-CN" altLang="en-US">
                  <a:latin typeface="+mj-ea"/>
                  <a:ea typeface="+mj-ea"/>
                </a:endParaRPr>
              </a:p>
            </p:txBody>
          </p:sp>
        </p:grpSp>
        <p:sp>
          <p:nvSpPr>
            <p:cNvPr id="37" name="星形: 五角 36">
              <a:extLst>
                <a:ext uri="{FF2B5EF4-FFF2-40B4-BE49-F238E27FC236}">
                  <a16:creationId xmlns:a16="http://schemas.microsoft.com/office/drawing/2014/main" id="{0FE433B8-5E94-4FD1-A195-66C8197F0921}"/>
                </a:ext>
              </a:extLst>
            </p:cNvPr>
            <p:cNvSpPr/>
            <p:nvPr/>
          </p:nvSpPr>
          <p:spPr>
            <a:xfrm>
              <a:off x="489235" y="158676"/>
              <a:ext cx="136524" cy="136524"/>
            </a:xfrm>
            <a:prstGeom prst="star5">
              <a:avLst/>
            </a:prstGeom>
            <a:solidFill>
              <a:schemeClr val="accent4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latin typeface="+mj-ea"/>
                <a:ea typeface="+mj-ea"/>
              </a:endParaRPr>
            </a:p>
          </p:txBody>
        </p:sp>
      </p:grpSp>
      <p:sp>
        <p:nvSpPr>
          <p:cNvPr id="40" name="任意多边形: 形状 39">
            <a:extLst>
              <a:ext uri="{FF2B5EF4-FFF2-40B4-BE49-F238E27FC236}">
                <a16:creationId xmlns:a16="http://schemas.microsoft.com/office/drawing/2014/main" id="{0559BF24-861F-427E-825C-79E6D3389631}"/>
              </a:ext>
            </a:extLst>
          </p:cNvPr>
          <p:cNvSpPr/>
          <p:nvPr/>
        </p:nvSpPr>
        <p:spPr>
          <a:xfrm>
            <a:off x="2213444" y="349950"/>
            <a:ext cx="169304" cy="193332"/>
          </a:xfrm>
          <a:custGeom>
            <a:avLst/>
            <a:gdLst>
              <a:gd name="connsiteX0" fmla="*/ 710639 w 718570"/>
              <a:gd name="connsiteY0" fmla="*/ 597343 h 820540"/>
              <a:gd name="connsiteX1" fmla="*/ 651721 w 718570"/>
              <a:gd name="connsiteY1" fmla="*/ 562939 h 820540"/>
              <a:gd name="connsiteX2" fmla="*/ 671934 w 718570"/>
              <a:gd name="connsiteY2" fmla="*/ 556058 h 820540"/>
              <a:gd name="connsiteX3" fmla="*/ 680535 w 718570"/>
              <a:gd name="connsiteY3" fmla="*/ 537996 h 820540"/>
              <a:gd name="connsiteX4" fmla="*/ 662473 w 718570"/>
              <a:gd name="connsiteY4" fmla="*/ 529395 h 820540"/>
              <a:gd name="connsiteX5" fmla="*/ 619467 w 718570"/>
              <a:gd name="connsiteY5" fmla="*/ 544447 h 820540"/>
              <a:gd name="connsiteX6" fmla="*/ 582913 w 718570"/>
              <a:gd name="connsiteY6" fmla="*/ 523374 h 820540"/>
              <a:gd name="connsiteX7" fmla="*/ 640110 w 718570"/>
              <a:gd name="connsiteY7" fmla="*/ 491120 h 820540"/>
              <a:gd name="connsiteX8" fmla="*/ 645271 w 718570"/>
              <a:gd name="connsiteY8" fmla="*/ 471768 h 820540"/>
              <a:gd name="connsiteX9" fmla="*/ 625918 w 718570"/>
              <a:gd name="connsiteY9" fmla="*/ 466607 h 820540"/>
              <a:gd name="connsiteX10" fmla="*/ 554529 w 718570"/>
              <a:gd name="connsiteY10" fmla="*/ 507032 h 820540"/>
              <a:gd name="connsiteX11" fmla="*/ 518835 w 718570"/>
              <a:gd name="connsiteY11" fmla="*/ 486390 h 820540"/>
              <a:gd name="connsiteX12" fmla="*/ 603555 w 718570"/>
              <a:gd name="connsiteY12" fmla="*/ 427043 h 820540"/>
              <a:gd name="connsiteX13" fmla="*/ 609146 w 718570"/>
              <a:gd name="connsiteY13" fmla="*/ 411131 h 820540"/>
              <a:gd name="connsiteX14" fmla="*/ 603555 w 718570"/>
              <a:gd name="connsiteY14" fmla="*/ 395219 h 820540"/>
              <a:gd name="connsiteX15" fmla="*/ 518405 w 718570"/>
              <a:gd name="connsiteY15" fmla="*/ 335011 h 820540"/>
              <a:gd name="connsiteX16" fmla="*/ 554099 w 718570"/>
              <a:gd name="connsiteY16" fmla="*/ 314369 h 820540"/>
              <a:gd name="connsiteX17" fmla="*/ 626348 w 718570"/>
              <a:gd name="connsiteY17" fmla="*/ 355654 h 820540"/>
              <a:gd name="connsiteX18" fmla="*/ 645700 w 718570"/>
              <a:gd name="connsiteY18" fmla="*/ 350493 h 820540"/>
              <a:gd name="connsiteX19" fmla="*/ 640540 w 718570"/>
              <a:gd name="connsiteY19" fmla="*/ 331141 h 820540"/>
              <a:gd name="connsiteX20" fmla="*/ 582913 w 718570"/>
              <a:gd name="connsiteY20" fmla="*/ 298027 h 820540"/>
              <a:gd name="connsiteX21" fmla="*/ 619467 w 718570"/>
              <a:gd name="connsiteY21" fmla="*/ 276954 h 820540"/>
              <a:gd name="connsiteX22" fmla="*/ 663333 w 718570"/>
              <a:gd name="connsiteY22" fmla="*/ 292866 h 820540"/>
              <a:gd name="connsiteX23" fmla="*/ 681395 w 718570"/>
              <a:gd name="connsiteY23" fmla="*/ 284265 h 820540"/>
              <a:gd name="connsiteX24" fmla="*/ 672794 w 718570"/>
              <a:gd name="connsiteY24" fmla="*/ 266203 h 820540"/>
              <a:gd name="connsiteX25" fmla="*/ 651721 w 718570"/>
              <a:gd name="connsiteY25" fmla="*/ 258462 h 820540"/>
              <a:gd name="connsiteX26" fmla="*/ 711499 w 718570"/>
              <a:gd name="connsiteY26" fmla="*/ 224058 h 820540"/>
              <a:gd name="connsiteX27" fmla="*/ 716659 w 718570"/>
              <a:gd name="connsiteY27" fmla="*/ 204705 h 820540"/>
              <a:gd name="connsiteX28" fmla="*/ 697307 w 718570"/>
              <a:gd name="connsiteY28" fmla="*/ 199544 h 820540"/>
              <a:gd name="connsiteX29" fmla="*/ 637960 w 718570"/>
              <a:gd name="connsiteY29" fmla="*/ 233519 h 820540"/>
              <a:gd name="connsiteX30" fmla="*/ 641830 w 718570"/>
              <a:gd name="connsiteY30" fmla="*/ 212446 h 820540"/>
              <a:gd name="connsiteX31" fmla="*/ 630219 w 718570"/>
              <a:gd name="connsiteY31" fmla="*/ 195674 h 820540"/>
              <a:gd name="connsiteX32" fmla="*/ 613446 w 718570"/>
              <a:gd name="connsiteY32" fmla="*/ 207286 h 820540"/>
              <a:gd name="connsiteX33" fmla="*/ 605276 w 718570"/>
              <a:gd name="connsiteY33" fmla="*/ 252011 h 820540"/>
              <a:gd name="connsiteX34" fmla="*/ 568721 w 718570"/>
              <a:gd name="connsiteY34" fmla="*/ 273084 h 820540"/>
              <a:gd name="connsiteX35" fmla="*/ 569151 w 718570"/>
              <a:gd name="connsiteY35" fmla="*/ 207716 h 820540"/>
              <a:gd name="connsiteX36" fmla="*/ 554959 w 718570"/>
              <a:gd name="connsiteY36" fmla="*/ 193524 h 820540"/>
              <a:gd name="connsiteX37" fmla="*/ 540768 w 718570"/>
              <a:gd name="connsiteY37" fmla="*/ 207716 h 820540"/>
              <a:gd name="connsiteX38" fmla="*/ 540337 w 718570"/>
              <a:gd name="connsiteY38" fmla="*/ 289856 h 820540"/>
              <a:gd name="connsiteX39" fmla="*/ 504643 w 718570"/>
              <a:gd name="connsiteY39" fmla="*/ 310498 h 820540"/>
              <a:gd name="connsiteX40" fmla="*/ 495182 w 718570"/>
              <a:gd name="connsiteY40" fmla="*/ 207716 h 820540"/>
              <a:gd name="connsiteX41" fmla="*/ 484431 w 718570"/>
              <a:gd name="connsiteY41" fmla="*/ 195244 h 820540"/>
              <a:gd name="connsiteX42" fmla="*/ 468089 w 718570"/>
              <a:gd name="connsiteY42" fmla="*/ 192234 h 820540"/>
              <a:gd name="connsiteX43" fmla="*/ 373477 w 718570"/>
              <a:gd name="connsiteY43" fmla="*/ 236099 h 820540"/>
              <a:gd name="connsiteX44" fmla="*/ 373477 w 718570"/>
              <a:gd name="connsiteY44" fmla="*/ 195244 h 820540"/>
              <a:gd name="connsiteX45" fmla="*/ 445296 w 718570"/>
              <a:gd name="connsiteY45" fmla="*/ 153529 h 820540"/>
              <a:gd name="connsiteX46" fmla="*/ 450457 w 718570"/>
              <a:gd name="connsiteY46" fmla="*/ 134177 h 820540"/>
              <a:gd name="connsiteX47" fmla="*/ 431104 w 718570"/>
              <a:gd name="connsiteY47" fmla="*/ 129016 h 820540"/>
              <a:gd name="connsiteX48" fmla="*/ 373477 w 718570"/>
              <a:gd name="connsiteY48" fmla="*/ 162560 h 820540"/>
              <a:gd name="connsiteX49" fmla="*/ 373477 w 718570"/>
              <a:gd name="connsiteY49" fmla="*/ 120415 h 820540"/>
              <a:gd name="connsiteX50" fmla="*/ 409171 w 718570"/>
              <a:gd name="connsiteY50" fmla="*/ 90311 h 820540"/>
              <a:gd name="connsiteX51" fmla="*/ 410892 w 718570"/>
              <a:gd name="connsiteY51" fmla="*/ 70099 h 820540"/>
              <a:gd name="connsiteX52" fmla="*/ 390679 w 718570"/>
              <a:gd name="connsiteY52" fmla="*/ 68378 h 820540"/>
              <a:gd name="connsiteX53" fmla="*/ 373477 w 718570"/>
              <a:gd name="connsiteY53" fmla="*/ 83000 h 820540"/>
              <a:gd name="connsiteX54" fmla="*/ 373477 w 718570"/>
              <a:gd name="connsiteY54" fmla="*/ 14192 h 820540"/>
              <a:gd name="connsiteX55" fmla="*/ 359285 w 718570"/>
              <a:gd name="connsiteY55" fmla="*/ 0 h 820540"/>
              <a:gd name="connsiteX56" fmla="*/ 345094 w 718570"/>
              <a:gd name="connsiteY56" fmla="*/ 14192 h 820540"/>
              <a:gd name="connsiteX57" fmla="*/ 345094 w 718570"/>
              <a:gd name="connsiteY57" fmla="*/ 82570 h 820540"/>
              <a:gd name="connsiteX58" fmla="*/ 328752 w 718570"/>
              <a:gd name="connsiteY58" fmla="*/ 68808 h 820540"/>
              <a:gd name="connsiteX59" fmla="*/ 308539 w 718570"/>
              <a:gd name="connsiteY59" fmla="*/ 70529 h 820540"/>
              <a:gd name="connsiteX60" fmla="*/ 310259 w 718570"/>
              <a:gd name="connsiteY60" fmla="*/ 90741 h 820540"/>
              <a:gd name="connsiteX61" fmla="*/ 345094 w 718570"/>
              <a:gd name="connsiteY61" fmla="*/ 119985 h 820540"/>
              <a:gd name="connsiteX62" fmla="*/ 345094 w 718570"/>
              <a:gd name="connsiteY62" fmla="*/ 162130 h 820540"/>
              <a:gd name="connsiteX63" fmla="*/ 288327 w 718570"/>
              <a:gd name="connsiteY63" fmla="*/ 129016 h 820540"/>
              <a:gd name="connsiteX64" fmla="*/ 268974 w 718570"/>
              <a:gd name="connsiteY64" fmla="*/ 134177 h 820540"/>
              <a:gd name="connsiteX65" fmla="*/ 274135 w 718570"/>
              <a:gd name="connsiteY65" fmla="*/ 153529 h 820540"/>
              <a:gd name="connsiteX66" fmla="*/ 345094 w 718570"/>
              <a:gd name="connsiteY66" fmla="*/ 194814 h 820540"/>
              <a:gd name="connsiteX67" fmla="*/ 345094 w 718570"/>
              <a:gd name="connsiteY67" fmla="*/ 236099 h 820540"/>
              <a:gd name="connsiteX68" fmla="*/ 251342 w 718570"/>
              <a:gd name="connsiteY68" fmla="*/ 192664 h 820540"/>
              <a:gd name="connsiteX69" fmla="*/ 235430 w 718570"/>
              <a:gd name="connsiteY69" fmla="*/ 195244 h 820540"/>
              <a:gd name="connsiteX70" fmla="*/ 225109 w 718570"/>
              <a:gd name="connsiteY70" fmla="*/ 207716 h 820540"/>
              <a:gd name="connsiteX71" fmla="*/ 215218 w 718570"/>
              <a:gd name="connsiteY71" fmla="*/ 311358 h 820540"/>
              <a:gd name="connsiteX72" fmla="*/ 179523 w 718570"/>
              <a:gd name="connsiteY72" fmla="*/ 290716 h 820540"/>
              <a:gd name="connsiteX73" fmla="*/ 179523 w 718570"/>
              <a:gd name="connsiteY73" fmla="*/ 207716 h 820540"/>
              <a:gd name="connsiteX74" fmla="*/ 165332 w 718570"/>
              <a:gd name="connsiteY74" fmla="*/ 193524 h 820540"/>
              <a:gd name="connsiteX75" fmla="*/ 151140 w 718570"/>
              <a:gd name="connsiteY75" fmla="*/ 207716 h 820540"/>
              <a:gd name="connsiteX76" fmla="*/ 151140 w 718570"/>
              <a:gd name="connsiteY76" fmla="*/ 274374 h 820540"/>
              <a:gd name="connsiteX77" fmla="*/ 114585 w 718570"/>
              <a:gd name="connsiteY77" fmla="*/ 253301 h 820540"/>
              <a:gd name="connsiteX78" fmla="*/ 106414 w 718570"/>
              <a:gd name="connsiteY78" fmla="*/ 207286 h 820540"/>
              <a:gd name="connsiteX79" fmla="*/ 89642 w 718570"/>
              <a:gd name="connsiteY79" fmla="*/ 195674 h 820540"/>
              <a:gd name="connsiteX80" fmla="*/ 78031 w 718570"/>
              <a:gd name="connsiteY80" fmla="*/ 212446 h 820540"/>
              <a:gd name="connsiteX81" fmla="*/ 81901 w 718570"/>
              <a:gd name="connsiteY81" fmla="*/ 234379 h 820540"/>
              <a:gd name="connsiteX82" fmla="*/ 22124 w 718570"/>
              <a:gd name="connsiteY82" fmla="*/ 199544 h 820540"/>
              <a:gd name="connsiteX83" fmla="*/ 2771 w 718570"/>
              <a:gd name="connsiteY83" fmla="*/ 204705 h 820540"/>
              <a:gd name="connsiteX84" fmla="*/ 7932 w 718570"/>
              <a:gd name="connsiteY84" fmla="*/ 224058 h 820540"/>
              <a:gd name="connsiteX85" fmla="*/ 66849 w 718570"/>
              <a:gd name="connsiteY85" fmla="*/ 258462 h 820540"/>
              <a:gd name="connsiteX86" fmla="*/ 46637 w 718570"/>
              <a:gd name="connsiteY86" fmla="*/ 265343 h 820540"/>
              <a:gd name="connsiteX87" fmla="*/ 38036 w 718570"/>
              <a:gd name="connsiteY87" fmla="*/ 283405 h 820540"/>
              <a:gd name="connsiteX88" fmla="*/ 56098 w 718570"/>
              <a:gd name="connsiteY88" fmla="*/ 292006 h 820540"/>
              <a:gd name="connsiteX89" fmla="*/ 99103 w 718570"/>
              <a:gd name="connsiteY89" fmla="*/ 276954 h 820540"/>
              <a:gd name="connsiteX90" fmla="*/ 135658 w 718570"/>
              <a:gd name="connsiteY90" fmla="*/ 298027 h 820540"/>
              <a:gd name="connsiteX91" fmla="*/ 78461 w 718570"/>
              <a:gd name="connsiteY91" fmla="*/ 330281 h 820540"/>
              <a:gd name="connsiteX92" fmla="*/ 73300 w 718570"/>
              <a:gd name="connsiteY92" fmla="*/ 349633 h 820540"/>
              <a:gd name="connsiteX93" fmla="*/ 92652 w 718570"/>
              <a:gd name="connsiteY93" fmla="*/ 354794 h 820540"/>
              <a:gd name="connsiteX94" fmla="*/ 164041 w 718570"/>
              <a:gd name="connsiteY94" fmla="*/ 314369 h 820540"/>
              <a:gd name="connsiteX95" fmla="*/ 199736 w 718570"/>
              <a:gd name="connsiteY95" fmla="*/ 335011 h 820540"/>
              <a:gd name="connsiteX96" fmla="*/ 115015 w 718570"/>
              <a:gd name="connsiteY96" fmla="*/ 393928 h 820540"/>
              <a:gd name="connsiteX97" fmla="*/ 109425 w 718570"/>
              <a:gd name="connsiteY97" fmla="*/ 409410 h 820540"/>
              <a:gd name="connsiteX98" fmla="*/ 115015 w 718570"/>
              <a:gd name="connsiteY98" fmla="*/ 425322 h 820540"/>
              <a:gd name="connsiteX99" fmla="*/ 200166 w 718570"/>
              <a:gd name="connsiteY99" fmla="*/ 485530 h 820540"/>
              <a:gd name="connsiteX100" fmla="*/ 164471 w 718570"/>
              <a:gd name="connsiteY100" fmla="*/ 506172 h 820540"/>
              <a:gd name="connsiteX101" fmla="*/ 92223 w 718570"/>
              <a:gd name="connsiteY101" fmla="*/ 464887 h 820540"/>
              <a:gd name="connsiteX102" fmla="*/ 72870 w 718570"/>
              <a:gd name="connsiteY102" fmla="*/ 470048 h 820540"/>
              <a:gd name="connsiteX103" fmla="*/ 78031 w 718570"/>
              <a:gd name="connsiteY103" fmla="*/ 489400 h 820540"/>
              <a:gd name="connsiteX104" fmla="*/ 135658 w 718570"/>
              <a:gd name="connsiteY104" fmla="*/ 522514 h 820540"/>
              <a:gd name="connsiteX105" fmla="*/ 99103 w 718570"/>
              <a:gd name="connsiteY105" fmla="*/ 543587 h 820540"/>
              <a:gd name="connsiteX106" fmla="*/ 55238 w 718570"/>
              <a:gd name="connsiteY106" fmla="*/ 527675 h 820540"/>
              <a:gd name="connsiteX107" fmla="*/ 37176 w 718570"/>
              <a:gd name="connsiteY107" fmla="*/ 536276 h 820540"/>
              <a:gd name="connsiteX108" fmla="*/ 45777 w 718570"/>
              <a:gd name="connsiteY108" fmla="*/ 554338 h 820540"/>
              <a:gd name="connsiteX109" fmla="*/ 66849 w 718570"/>
              <a:gd name="connsiteY109" fmla="*/ 562079 h 820540"/>
              <a:gd name="connsiteX110" fmla="*/ 7072 w 718570"/>
              <a:gd name="connsiteY110" fmla="*/ 596483 h 820540"/>
              <a:gd name="connsiteX111" fmla="*/ 1911 w 718570"/>
              <a:gd name="connsiteY111" fmla="*/ 615836 h 820540"/>
              <a:gd name="connsiteX112" fmla="*/ 21264 w 718570"/>
              <a:gd name="connsiteY112" fmla="*/ 620996 h 820540"/>
              <a:gd name="connsiteX113" fmla="*/ 80611 w 718570"/>
              <a:gd name="connsiteY113" fmla="*/ 587022 h 820540"/>
              <a:gd name="connsiteX114" fmla="*/ 76740 w 718570"/>
              <a:gd name="connsiteY114" fmla="*/ 608095 h 820540"/>
              <a:gd name="connsiteX115" fmla="*/ 88352 w 718570"/>
              <a:gd name="connsiteY115" fmla="*/ 624867 h 820540"/>
              <a:gd name="connsiteX116" fmla="*/ 105124 w 718570"/>
              <a:gd name="connsiteY116" fmla="*/ 613255 h 820540"/>
              <a:gd name="connsiteX117" fmla="*/ 113295 w 718570"/>
              <a:gd name="connsiteY117" fmla="*/ 568530 h 820540"/>
              <a:gd name="connsiteX118" fmla="*/ 149849 w 718570"/>
              <a:gd name="connsiteY118" fmla="*/ 547457 h 820540"/>
              <a:gd name="connsiteX119" fmla="*/ 149420 w 718570"/>
              <a:gd name="connsiteY119" fmla="*/ 612825 h 820540"/>
              <a:gd name="connsiteX120" fmla="*/ 163611 w 718570"/>
              <a:gd name="connsiteY120" fmla="*/ 627017 h 820540"/>
              <a:gd name="connsiteX121" fmla="*/ 177803 w 718570"/>
              <a:gd name="connsiteY121" fmla="*/ 612825 h 820540"/>
              <a:gd name="connsiteX122" fmla="*/ 178233 w 718570"/>
              <a:gd name="connsiteY122" fmla="*/ 530685 h 820540"/>
              <a:gd name="connsiteX123" fmla="*/ 213927 w 718570"/>
              <a:gd name="connsiteY123" fmla="*/ 510043 h 820540"/>
              <a:gd name="connsiteX124" fmla="*/ 223389 w 718570"/>
              <a:gd name="connsiteY124" fmla="*/ 612825 h 820540"/>
              <a:gd name="connsiteX125" fmla="*/ 234140 w 718570"/>
              <a:gd name="connsiteY125" fmla="*/ 625297 h 820540"/>
              <a:gd name="connsiteX126" fmla="*/ 250482 w 718570"/>
              <a:gd name="connsiteY126" fmla="*/ 628307 h 820540"/>
              <a:gd name="connsiteX127" fmla="*/ 345094 w 718570"/>
              <a:gd name="connsiteY127" fmla="*/ 584442 h 820540"/>
              <a:gd name="connsiteX128" fmla="*/ 345094 w 718570"/>
              <a:gd name="connsiteY128" fmla="*/ 625297 h 820540"/>
              <a:gd name="connsiteX129" fmla="*/ 273275 w 718570"/>
              <a:gd name="connsiteY129" fmla="*/ 667012 h 820540"/>
              <a:gd name="connsiteX130" fmla="*/ 268114 w 718570"/>
              <a:gd name="connsiteY130" fmla="*/ 686364 h 820540"/>
              <a:gd name="connsiteX131" fmla="*/ 287466 w 718570"/>
              <a:gd name="connsiteY131" fmla="*/ 691525 h 820540"/>
              <a:gd name="connsiteX132" fmla="*/ 345094 w 718570"/>
              <a:gd name="connsiteY132" fmla="*/ 657981 h 820540"/>
              <a:gd name="connsiteX133" fmla="*/ 345094 w 718570"/>
              <a:gd name="connsiteY133" fmla="*/ 700126 h 820540"/>
              <a:gd name="connsiteX134" fmla="*/ 309399 w 718570"/>
              <a:gd name="connsiteY134" fmla="*/ 730230 h 820540"/>
              <a:gd name="connsiteX135" fmla="*/ 307679 w 718570"/>
              <a:gd name="connsiteY135" fmla="*/ 750442 h 820540"/>
              <a:gd name="connsiteX136" fmla="*/ 327891 w 718570"/>
              <a:gd name="connsiteY136" fmla="*/ 752162 h 820540"/>
              <a:gd name="connsiteX137" fmla="*/ 345094 w 718570"/>
              <a:gd name="connsiteY137" fmla="*/ 737541 h 820540"/>
              <a:gd name="connsiteX138" fmla="*/ 345094 w 718570"/>
              <a:gd name="connsiteY138" fmla="*/ 806349 h 820540"/>
              <a:gd name="connsiteX139" fmla="*/ 359285 w 718570"/>
              <a:gd name="connsiteY139" fmla="*/ 820541 h 820540"/>
              <a:gd name="connsiteX140" fmla="*/ 373477 w 718570"/>
              <a:gd name="connsiteY140" fmla="*/ 806349 h 820540"/>
              <a:gd name="connsiteX141" fmla="*/ 373477 w 718570"/>
              <a:gd name="connsiteY141" fmla="*/ 737971 h 820540"/>
              <a:gd name="connsiteX142" fmla="*/ 389819 w 718570"/>
              <a:gd name="connsiteY142" fmla="*/ 751732 h 820540"/>
              <a:gd name="connsiteX143" fmla="*/ 410031 w 718570"/>
              <a:gd name="connsiteY143" fmla="*/ 750012 h 820540"/>
              <a:gd name="connsiteX144" fmla="*/ 408311 w 718570"/>
              <a:gd name="connsiteY144" fmla="*/ 729800 h 820540"/>
              <a:gd name="connsiteX145" fmla="*/ 373477 w 718570"/>
              <a:gd name="connsiteY145" fmla="*/ 700556 h 820540"/>
              <a:gd name="connsiteX146" fmla="*/ 373477 w 718570"/>
              <a:gd name="connsiteY146" fmla="*/ 658411 h 820540"/>
              <a:gd name="connsiteX147" fmla="*/ 430244 w 718570"/>
              <a:gd name="connsiteY147" fmla="*/ 691525 h 820540"/>
              <a:gd name="connsiteX148" fmla="*/ 449596 w 718570"/>
              <a:gd name="connsiteY148" fmla="*/ 686364 h 820540"/>
              <a:gd name="connsiteX149" fmla="*/ 444436 w 718570"/>
              <a:gd name="connsiteY149" fmla="*/ 667012 h 820540"/>
              <a:gd name="connsiteX150" fmla="*/ 373477 w 718570"/>
              <a:gd name="connsiteY150" fmla="*/ 625727 h 820540"/>
              <a:gd name="connsiteX151" fmla="*/ 373477 w 718570"/>
              <a:gd name="connsiteY151" fmla="*/ 584442 h 820540"/>
              <a:gd name="connsiteX152" fmla="*/ 467228 w 718570"/>
              <a:gd name="connsiteY152" fmla="*/ 627877 h 820540"/>
              <a:gd name="connsiteX153" fmla="*/ 483140 w 718570"/>
              <a:gd name="connsiteY153" fmla="*/ 625297 h 820540"/>
              <a:gd name="connsiteX154" fmla="*/ 493462 w 718570"/>
              <a:gd name="connsiteY154" fmla="*/ 612825 h 820540"/>
              <a:gd name="connsiteX155" fmla="*/ 503353 w 718570"/>
              <a:gd name="connsiteY155" fmla="*/ 509183 h 820540"/>
              <a:gd name="connsiteX156" fmla="*/ 539047 w 718570"/>
              <a:gd name="connsiteY156" fmla="*/ 529825 h 820540"/>
              <a:gd name="connsiteX157" fmla="*/ 539047 w 718570"/>
              <a:gd name="connsiteY157" fmla="*/ 612825 h 820540"/>
              <a:gd name="connsiteX158" fmla="*/ 553239 w 718570"/>
              <a:gd name="connsiteY158" fmla="*/ 627017 h 820540"/>
              <a:gd name="connsiteX159" fmla="*/ 567431 w 718570"/>
              <a:gd name="connsiteY159" fmla="*/ 612825 h 820540"/>
              <a:gd name="connsiteX160" fmla="*/ 567431 w 718570"/>
              <a:gd name="connsiteY160" fmla="*/ 546167 h 820540"/>
              <a:gd name="connsiteX161" fmla="*/ 603986 w 718570"/>
              <a:gd name="connsiteY161" fmla="*/ 567240 h 820540"/>
              <a:gd name="connsiteX162" fmla="*/ 612156 w 718570"/>
              <a:gd name="connsiteY162" fmla="*/ 613255 h 820540"/>
              <a:gd name="connsiteX163" fmla="*/ 628929 w 718570"/>
              <a:gd name="connsiteY163" fmla="*/ 624867 h 820540"/>
              <a:gd name="connsiteX164" fmla="*/ 640540 w 718570"/>
              <a:gd name="connsiteY164" fmla="*/ 608525 h 820540"/>
              <a:gd name="connsiteX165" fmla="*/ 636669 w 718570"/>
              <a:gd name="connsiteY165" fmla="*/ 586592 h 820540"/>
              <a:gd name="connsiteX166" fmla="*/ 696447 w 718570"/>
              <a:gd name="connsiteY166" fmla="*/ 621426 h 820540"/>
              <a:gd name="connsiteX167" fmla="*/ 715799 w 718570"/>
              <a:gd name="connsiteY167" fmla="*/ 616266 h 820540"/>
              <a:gd name="connsiteX168" fmla="*/ 710639 w 718570"/>
              <a:gd name="connsiteY168" fmla="*/ 597343 h 820540"/>
              <a:gd name="connsiteX169" fmla="*/ 251342 w 718570"/>
              <a:gd name="connsiteY169" fmla="*/ 223197 h 820540"/>
              <a:gd name="connsiteX170" fmla="*/ 344233 w 718570"/>
              <a:gd name="connsiteY170" fmla="*/ 266203 h 820540"/>
              <a:gd name="connsiteX171" fmla="*/ 344233 w 718570"/>
              <a:gd name="connsiteY171" fmla="*/ 296736 h 820540"/>
              <a:gd name="connsiteX172" fmla="*/ 318000 w 718570"/>
              <a:gd name="connsiteY172" fmla="*/ 339312 h 820540"/>
              <a:gd name="connsiteX173" fmla="*/ 267254 w 718570"/>
              <a:gd name="connsiteY173" fmla="*/ 341032 h 820540"/>
              <a:gd name="connsiteX174" fmla="*/ 241881 w 718570"/>
              <a:gd name="connsiteY174" fmla="*/ 326410 h 820540"/>
              <a:gd name="connsiteX175" fmla="*/ 251342 w 718570"/>
              <a:gd name="connsiteY175" fmla="*/ 223197 h 820540"/>
              <a:gd name="connsiteX176" fmla="*/ 227689 w 718570"/>
              <a:gd name="connsiteY176" fmla="*/ 469618 h 820540"/>
              <a:gd name="connsiteX177" fmla="*/ 142539 w 718570"/>
              <a:gd name="connsiteY177" fmla="*/ 409410 h 820540"/>
              <a:gd name="connsiteX178" fmla="*/ 227259 w 718570"/>
              <a:gd name="connsiteY178" fmla="*/ 350063 h 820540"/>
              <a:gd name="connsiteX179" fmla="*/ 253062 w 718570"/>
              <a:gd name="connsiteY179" fmla="*/ 365115 h 820540"/>
              <a:gd name="connsiteX180" fmla="*/ 277145 w 718570"/>
              <a:gd name="connsiteY180" fmla="*/ 409840 h 820540"/>
              <a:gd name="connsiteX181" fmla="*/ 252632 w 718570"/>
              <a:gd name="connsiteY181" fmla="*/ 454996 h 820540"/>
              <a:gd name="connsiteX182" fmla="*/ 227689 w 718570"/>
              <a:gd name="connsiteY182" fmla="*/ 469618 h 820540"/>
              <a:gd name="connsiteX183" fmla="*/ 345094 w 718570"/>
              <a:gd name="connsiteY183" fmla="*/ 553478 h 820540"/>
              <a:gd name="connsiteX184" fmla="*/ 250482 w 718570"/>
              <a:gd name="connsiteY184" fmla="*/ 596913 h 820540"/>
              <a:gd name="connsiteX185" fmla="*/ 241451 w 718570"/>
              <a:gd name="connsiteY185" fmla="*/ 494131 h 820540"/>
              <a:gd name="connsiteX186" fmla="*/ 267684 w 718570"/>
              <a:gd name="connsiteY186" fmla="*/ 479079 h 820540"/>
              <a:gd name="connsiteX187" fmla="*/ 318000 w 718570"/>
              <a:gd name="connsiteY187" fmla="*/ 480799 h 820540"/>
              <a:gd name="connsiteX188" fmla="*/ 345094 w 718570"/>
              <a:gd name="connsiteY188" fmla="*/ 524664 h 820540"/>
              <a:gd name="connsiteX189" fmla="*/ 345094 w 718570"/>
              <a:gd name="connsiteY189" fmla="*/ 553478 h 820540"/>
              <a:gd name="connsiteX190" fmla="*/ 373047 w 718570"/>
              <a:gd name="connsiteY190" fmla="*/ 295446 h 820540"/>
              <a:gd name="connsiteX191" fmla="*/ 373047 w 718570"/>
              <a:gd name="connsiteY191" fmla="*/ 266633 h 820540"/>
              <a:gd name="connsiteX192" fmla="*/ 467659 w 718570"/>
              <a:gd name="connsiteY192" fmla="*/ 223197 h 820540"/>
              <a:gd name="connsiteX193" fmla="*/ 476690 w 718570"/>
              <a:gd name="connsiteY193" fmla="*/ 325980 h 820540"/>
              <a:gd name="connsiteX194" fmla="*/ 450457 w 718570"/>
              <a:gd name="connsiteY194" fmla="*/ 341032 h 820540"/>
              <a:gd name="connsiteX195" fmla="*/ 400140 w 718570"/>
              <a:gd name="connsiteY195" fmla="*/ 339312 h 820540"/>
              <a:gd name="connsiteX196" fmla="*/ 373047 w 718570"/>
              <a:gd name="connsiteY196" fmla="*/ 295446 h 820540"/>
              <a:gd name="connsiteX197" fmla="*/ 466799 w 718570"/>
              <a:gd name="connsiteY197" fmla="*/ 596913 h 820540"/>
              <a:gd name="connsiteX198" fmla="*/ 373907 w 718570"/>
              <a:gd name="connsiteY198" fmla="*/ 553908 h 820540"/>
              <a:gd name="connsiteX199" fmla="*/ 373907 w 718570"/>
              <a:gd name="connsiteY199" fmla="*/ 523374 h 820540"/>
              <a:gd name="connsiteX200" fmla="*/ 400140 w 718570"/>
              <a:gd name="connsiteY200" fmla="*/ 480799 h 820540"/>
              <a:gd name="connsiteX201" fmla="*/ 450887 w 718570"/>
              <a:gd name="connsiteY201" fmla="*/ 479079 h 820540"/>
              <a:gd name="connsiteX202" fmla="*/ 476260 w 718570"/>
              <a:gd name="connsiteY202" fmla="*/ 493701 h 820540"/>
              <a:gd name="connsiteX203" fmla="*/ 466799 w 718570"/>
              <a:gd name="connsiteY203" fmla="*/ 596913 h 820540"/>
              <a:gd name="connsiteX204" fmla="*/ 491312 w 718570"/>
              <a:gd name="connsiteY204" fmla="*/ 469618 h 820540"/>
              <a:gd name="connsiteX205" fmla="*/ 465508 w 718570"/>
              <a:gd name="connsiteY205" fmla="*/ 454566 h 820540"/>
              <a:gd name="connsiteX206" fmla="*/ 441425 w 718570"/>
              <a:gd name="connsiteY206" fmla="*/ 409840 h 820540"/>
              <a:gd name="connsiteX207" fmla="*/ 465938 w 718570"/>
              <a:gd name="connsiteY207" fmla="*/ 364685 h 820540"/>
              <a:gd name="connsiteX208" fmla="*/ 490881 w 718570"/>
              <a:gd name="connsiteY208" fmla="*/ 350063 h 820540"/>
              <a:gd name="connsiteX209" fmla="*/ 576032 w 718570"/>
              <a:gd name="connsiteY209" fmla="*/ 410270 h 820540"/>
              <a:gd name="connsiteX210" fmla="*/ 491312 w 718570"/>
              <a:gd name="connsiteY210" fmla="*/ 469618 h 8205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</a:cxnLst>
            <a:rect l="l" t="t" r="r" b="b"/>
            <a:pathLst>
              <a:path w="718570" h="820540">
                <a:moveTo>
                  <a:pt x="710639" y="597343"/>
                </a:moveTo>
                <a:lnTo>
                  <a:pt x="651721" y="562939"/>
                </a:lnTo>
                <a:lnTo>
                  <a:pt x="671934" y="556058"/>
                </a:lnTo>
                <a:cubicBezTo>
                  <a:pt x="679245" y="553478"/>
                  <a:pt x="683115" y="545307"/>
                  <a:pt x="680535" y="537996"/>
                </a:cubicBezTo>
                <a:cubicBezTo>
                  <a:pt x="677954" y="530685"/>
                  <a:pt x="669784" y="526815"/>
                  <a:pt x="662473" y="529395"/>
                </a:cubicBezTo>
                <a:lnTo>
                  <a:pt x="619467" y="544447"/>
                </a:lnTo>
                <a:lnTo>
                  <a:pt x="582913" y="523374"/>
                </a:lnTo>
                <a:lnTo>
                  <a:pt x="640110" y="491120"/>
                </a:lnTo>
                <a:cubicBezTo>
                  <a:pt x="646991" y="487250"/>
                  <a:pt x="649571" y="478649"/>
                  <a:pt x="645271" y="471768"/>
                </a:cubicBezTo>
                <a:cubicBezTo>
                  <a:pt x="641400" y="464887"/>
                  <a:pt x="632799" y="462737"/>
                  <a:pt x="625918" y="466607"/>
                </a:cubicBezTo>
                <a:lnTo>
                  <a:pt x="554529" y="507032"/>
                </a:lnTo>
                <a:lnTo>
                  <a:pt x="518835" y="486390"/>
                </a:lnTo>
                <a:lnTo>
                  <a:pt x="603555" y="427043"/>
                </a:lnTo>
                <a:cubicBezTo>
                  <a:pt x="608716" y="423602"/>
                  <a:pt x="610866" y="417151"/>
                  <a:pt x="609146" y="411131"/>
                </a:cubicBezTo>
                <a:cubicBezTo>
                  <a:pt x="610866" y="405540"/>
                  <a:pt x="608716" y="399089"/>
                  <a:pt x="603555" y="395219"/>
                </a:cubicBezTo>
                <a:lnTo>
                  <a:pt x="518405" y="335011"/>
                </a:lnTo>
                <a:lnTo>
                  <a:pt x="554099" y="314369"/>
                </a:lnTo>
                <a:lnTo>
                  <a:pt x="626348" y="355654"/>
                </a:lnTo>
                <a:cubicBezTo>
                  <a:pt x="633229" y="359524"/>
                  <a:pt x="641830" y="357374"/>
                  <a:pt x="645700" y="350493"/>
                </a:cubicBezTo>
                <a:cubicBezTo>
                  <a:pt x="649571" y="343612"/>
                  <a:pt x="647421" y="335011"/>
                  <a:pt x="640540" y="331141"/>
                </a:cubicBezTo>
                <a:lnTo>
                  <a:pt x="582913" y="298027"/>
                </a:lnTo>
                <a:lnTo>
                  <a:pt x="619467" y="276954"/>
                </a:lnTo>
                <a:lnTo>
                  <a:pt x="663333" y="292866"/>
                </a:lnTo>
                <a:cubicBezTo>
                  <a:pt x="670644" y="295446"/>
                  <a:pt x="678815" y="291576"/>
                  <a:pt x="681395" y="284265"/>
                </a:cubicBezTo>
                <a:cubicBezTo>
                  <a:pt x="683975" y="276954"/>
                  <a:pt x="680105" y="268783"/>
                  <a:pt x="672794" y="266203"/>
                </a:cubicBezTo>
                <a:lnTo>
                  <a:pt x="651721" y="258462"/>
                </a:lnTo>
                <a:lnTo>
                  <a:pt x="711499" y="224058"/>
                </a:lnTo>
                <a:cubicBezTo>
                  <a:pt x="718379" y="220187"/>
                  <a:pt x="720530" y="211586"/>
                  <a:pt x="716659" y="204705"/>
                </a:cubicBezTo>
                <a:cubicBezTo>
                  <a:pt x="712789" y="197824"/>
                  <a:pt x="704188" y="195674"/>
                  <a:pt x="697307" y="199544"/>
                </a:cubicBezTo>
                <a:lnTo>
                  <a:pt x="637960" y="233519"/>
                </a:lnTo>
                <a:lnTo>
                  <a:pt x="641830" y="212446"/>
                </a:lnTo>
                <a:cubicBezTo>
                  <a:pt x="643120" y="204705"/>
                  <a:pt x="637960" y="197394"/>
                  <a:pt x="630219" y="195674"/>
                </a:cubicBezTo>
                <a:cubicBezTo>
                  <a:pt x="622478" y="194384"/>
                  <a:pt x="615167" y="199544"/>
                  <a:pt x="613446" y="207286"/>
                </a:cubicBezTo>
                <a:lnTo>
                  <a:pt x="605276" y="252011"/>
                </a:lnTo>
                <a:lnTo>
                  <a:pt x="568721" y="273084"/>
                </a:lnTo>
                <a:lnTo>
                  <a:pt x="569151" y="207716"/>
                </a:lnTo>
                <a:cubicBezTo>
                  <a:pt x="569151" y="199975"/>
                  <a:pt x="562700" y="193524"/>
                  <a:pt x="554959" y="193524"/>
                </a:cubicBezTo>
                <a:cubicBezTo>
                  <a:pt x="547218" y="193524"/>
                  <a:pt x="540768" y="199975"/>
                  <a:pt x="540768" y="207716"/>
                </a:cubicBezTo>
                <a:lnTo>
                  <a:pt x="540337" y="289856"/>
                </a:lnTo>
                <a:lnTo>
                  <a:pt x="504643" y="310498"/>
                </a:lnTo>
                <a:lnTo>
                  <a:pt x="495182" y="207716"/>
                </a:lnTo>
                <a:cubicBezTo>
                  <a:pt x="494752" y="201695"/>
                  <a:pt x="490021" y="196534"/>
                  <a:pt x="484431" y="195244"/>
                </a:cubicBezTo>
                <a:cubicBezTo>
                  <a:pt x="480130" y="190943"/>
                  <a:pt x="473679" y="189653"/>
                  <a:pt x="468089" y="192234"/>
                </a:cubicBezTo>
                <a:lnTo>
                  <a:pt x="373477" y="236099"/>
                </a:lnTo>
                <a:lnTo>
                  <a:pt x="373477" y="195244"/>
                </a:lnTo>
                <a:lnTo>
                  <a:pt x="445296" y="153529"/>
                </a:lnTo>
                <a:cubicBezTo>
                  <a:pt x="452177" y="149658"/>
                  <a:pt x="454327" y="141057"/>
                  <a:pt x="450457" y="134177"/>
                </a:cubicBezTo>
                <a:cubicBezTo>
                  <a:pt x="446586" y="127296"/>
                  <a:pt x="437555" y="125145"/>
                  <a:pt x="431104" y="129016"/>
                </a:cubicBezTo>
                <a:lnTo>
                  <a:pt x="373477" y="162560"/>
                </a:lnTo>
                <a:lnTo>
                  <a:pt x="373477" y="120415"/>
                </a:lnTo>
                <a:lnTo>
                  <a:pt x="409171" y="90311"/>
                </a:lnTo>
                <a:cubicBezTo>
                  <a:pt x="415192" y="85150"/>
                  <a:pt x="416052" y="76119"/>
                  <a:pt x="410892" y="70099"/>
                </a:cubicBezTo>
                <a:cubicBezTo>
                  <a:pt x="405731" y="64078"/>
                  <a:pt x="396700" y="63218"/>
                  <a:pt x="390679" y="68378"/>
                </a:cubicBezTo>
                <a:lnTo>
                  <a:pt x="373477" y="83000"/>
                </a:lnTo>
                <a:lnTo>
                  <a:pt x="373477" y="14192"/>
                </a:lnTo>
                <a:cubicBezTo>
                  <a:pt x="373477" y="6451"/>
                  <a:pt x="367026" y="0"/>
                  <a:pt x="359285" y="0"/>
                </a:cubicBezTo>
                <a:cubicBezTo>
                  <a:pt x="351544" y="0"/>
                  <a:pt x="345094" y="6451"/>
                  <a:pt x="345094" y="14192"/>
                </a:cubicBezTo>
                <a:lnTo>
                  <a:pt x="345094" y="82570"/>
                </a:lnTo>
                <a:lnTo>
                  <a:pt x="328752" y="68808"/>
                </a:lnTo>
                <a:cubicBezTo>
                  <a:pt x="322731" y="63648"/>
                  <a:pt x="313700" y="64508"/>
                  <a:pt x="308539" y="70529"/>
                </a:cubicBezTo>
                <a:cubicBezTo>
                  <a:pt x="303378" y="76549"/>
                  <a:pt x="304239" y="85581"/>
                  <a:pt x="310259" y="90741"/>
                </a:cubicBezTo>
                <a:lnTo>
                  <a:pt x="345094" y="119985"/>
                </a:lnTo>
                <a:lnTo>
                  <a:pt x="345094" y="162130"/>
                </a:lnTo>
                <a:lnTo>
                  <a:pt x="288327" y="129016"/>
                </a:lnTo>
                <a:cubicBezTo>
                  <a:pt x="281446" y="125145"/>
                  <a:pt x="272845" y="127296"/>
                  <a:pt x="268974" y="134177"/>
                </a:cubicBezTo>
                <a:cubicBezTo>
                  <a:pt x="265104" y="141057"/>
                  <a:pt x="267254" y="149658"/>
                  <a:pt x="274135" y="153529"/>
                </a:cubicBezTo>
                <a:lnTo>
                  <a:pt x="345094" y="194814"/>
                </a:lnTo>
                <a:lnTo>
                  <a:pt x="345094" y="236099"/>
                </a:lnTo>
                <a:lnTo>
                  <a:pt x="251342" y="192664"/>
                </a:lnTo>
                <a:cubicBezTo>
                  <a:pt x="245751" y="190083"/>
                  <a:pt x="239731" y="191374"/>
                  <a:pt x="235430" y="195244"/>
                </a:cubicBezTo>
                <a:cubicBezTo>
                  <a:pt x="229839" y="196964"/>
                  <a:pt x="225539" y="201695"/>
                  <a:pt x="225109" y="207716"/>
                </a:cubicBezTo>
                <a:lnTo>
                  <a:pt x="215218" y="311358"/>
                </a:lnTo>
                <a:lnTo>
                  <a:pt x="179523" y="290716"/>
                </a:lnTo>
                <a:lnTo>
                  <a:pt x="179523" y="207716"/>
                </a:lnTo>
                <a:cubicBezTo>
                  <a:pt x="179523" y="199975"/>
                  <a:pt x="173072" y="193524"/>
                  <a:pt x="165332" y="193524"/>
                </a:cubicBezTo>
                <a:cubicBezTo>
                  <a:pt x="157590" y="193524"/>
                  <a:pt x="151140" y="199975"/>
                  <a:pt x="151140" y="207716"/>
                </a:cubicBezTo>
                <a:lnTo>
                  <a:pt x="151140" y="274374"/>
                </a:lnTo>
                <a:lnTo>
                  <a:pt x="114585" y="253301"/>
                </a:lnTo>
                <a:lnTo>
                  <a:pt x="106414" y="207286"/>
                </a:lnTo>
                <a:cubicBezTo>
                  <a:pt x="105124" y="199544"/>
                  <a:pt x="97813" y="194384"/>
                  <a:pt x="89642" y="195674"/>
                </a:cubicBezTo>
                <a:cubicBezTo>
                  <a:pt x="81901" y="196964"/>
                  <a:pt x="76740" y="204275"/>
                  <a:pt x="78031" y="212446"/>
                </a:cubicBezTo>
                <a:lnTo>
                  <a:pt x="81901" y="234379"/>
                </a:lnTo>
                <a:lnTo>
                  <a:pt x="22124" y="199544"/>
                </a:lnTo>
                <a:cubicBezTo>
                  <a:pt x="15243" y="195674"/>
                  <a:pt x="6642" y="197824"/>
                  <a:pt x="2771" y="204705"/>
                </a:cubicBezTo>
                <a:cubicBezTo>
                  <a:pt x="-1099" y="211586"/>
                  <a:pt x="1051" y="220187"/>
                  <a:pt x="7932" y="224058"/>
                </a:cubicBezTo>
                <a:lnTo>
                  <a:pt x="66849" y="258462"/>
                </a:lnTo>
                <a:lnTo>
                  <a:pt x="46637" y="265343"/>
                </a:lnTo>
                <a:cubicBezTo>
                  <a:pt x="39326" y="267923"/>
                  <a:pt x="35456" y="276094"/>
                  <a:pt x="38036" y="283405"/>
                </a:cubicBezTo>
                <a:cubicBezTo>
                  <a:pt x="40616" y="290716"/>
                  <a:pt x="48787" y="294586"/>
                  <a:pt x="56098" y="292006"/>
                </a:cubicBezTo>
                <a:lnTo>
                  <a:pt x="99103" y="276954"/>
                </a:lnTo>
                <a:lnTo>
                  <a:pt x="135658" y="298027"/>
                </a:lnTo>
                <a:lnTo>
                  <a:pt x="78461" y="330281"/>
                </a:lnTo>
                <a:cubicBezTo>
                  <a:pt x="71580" y="334151"/>
                  <a:pt x="69000" y="342752"/>
                  <a:pt x="73300" y="349633"/>
                </a:cubicBezTo>
                <a:cubicBezTo>
                  <a:pt x="77171" y="356514"/>
                  <a:pt x="85772" y="358664"/>
                  <a:pt x="92652" y="354794"/>
                </a:cubicBezTo>
                <a:lnTo>
                  <a:pt x="164041" y="314369"/>
                </a:lnTo>
                <a:lnTo>
                  <a:pt x="199736" y="335011"/>
                </a:lnTo>
                <a:lnTo>
                  <a:pt x="115015" y="393928"/>
                </a:lnTo>
                <a:cubicBezTo>
                  <a:pt x="109855" y="397369"/>
                  <a:pt x="107704" y="403820"/>
                  <a:pt x="109425" y="409410"/>
                </a:cubicBezTo>
                <a:cubicBezTo>
                  <a:pt x="107704" y="415001"/>
                  <a:pt x="109855" y="421452"/>
                  <a:pt x="115015" y="425322"/>
                </a:cubicBezTo>
                <a:lnTo>
                  <a:pt x="200166" y="485530"/>
                </a:lnTo>
                <a:lnTo>
                  <a:pt x="164471" y="506172"/>
                </a:lnTo>
                <a:lnTo>
                  <a:pt x="92223" y="464887"/>
                </a:lnTo>
                <a:cubicBezTo>
                  <a:pt x="85342" y="461017"/>
                  <a:pt x="76740" y="463167"/>
                  <a:pt x="72870" y="470048"/>
                </a:cubicBezTo>
                <a:cubicBezTo>
                  <a:pt x="69000" y="476929"/>
                  <a:pt x="71150" y="485530"/>
                  <a:pt x="78031" y="489400"/>
                </a:cubicBezTo>
                <a:lnTo>
                  <a:pt x="135658" y="522514"/>
                </a:lnTo>
                <a:lnTo>
                  <a:pt x="99103" y="543587"/>
                </a:lnTo>
                <a:lnTo>
                  <a:pt x="55238" y="527675"/>
                </a:lnTo>
                <a:cubicBezTo>
                  <a:pt x="47927" y="525095"/>
                  <a:pt x="39756" y="528965"/>
                  <a:pt x="37176" y="536276"/>
                </a:cubicBezTo>
                <a:cubicBezTo>
                  <a:pt x="34595" y="543587"/>
                  <a:pt x="38466" y="551758"/>
                  <a:pt x="45777" y="554338"/>
                </a:cubicBezTo>
                <a:lnTo>
                  <a:pt x="66849" y="562079"/>
                </a:lnTo>
                <a:lnTo>
                  <a:pt x="7072" y="596483"/>
                </a:lnTo>
                <a:cubicBezTo>
                  <a:pt x="191" y="600354"/>
                  <a:pt x="-1959" y="608955"/>
                  <a:pt x="1911" y="615836"/>
                </a:cubicBezTo>
                <a:cubicBezTo>
                  <a:pt x="5782" y="622717"/>
                  <a:pt x="14383" y="624867"/>
                  <a:pt x="21264" y="620996"/>
                </a:cubicBezTo>
                <a:lnTo>
                  <a:pt x="80611" y="587022"/>
                </a:lnTo>
                <a:lnTo>
                  <a:pt x="76740" y="608095"/>
                </a:lnTo>
                <a:cubicBezTo>
                  <a:pt x="75450" y="615836"/>
                  <a:pt x="80611" y="623147"/>
                  <a:pt x="88352" y="624867"/>
                </a:cubicBezTo>
                <a:cubicBezTo>
                  <a:pt x="96093" y="626157"/>
                  <a:pt x="103404" y="620996"/>
                  <a:pt x="105124" y="613255"/>
                </a:cubicBezTo>
                <a:lnTo>
                  <a:pt x="113295" y="568530"/>
                </a:lnTo>
                <a:lnTo>
                  <a:pt x="149849" y="547457"/>
                </a:lnTo>
                <a:lnTo>
                  <a:pt x="149420" y="612825"/>
                </a:lnTo>
                <a:cubicBezTo>
                  <a:pt x="149420" y="620566"/>
                  <a:pt x="155870" y="627017"/>
                  <a:pt x="163611" y="627017"/>
                </a:cubicBezTo>
                <a:cubicBezTo>
                  <a:pt x="171352" y="627017"/>
                  <a:pt x="177803" y="620566"/>
                  <a:pt x="177803" y="612825"/>
                </a:cubicBezTo>
                <a:lnTo>
                  <a:pt x="178233" y="530685"/>
                </a:lnTo>
                <a:lnTo>
                  <a:pt x="213927" y="510043"/>
                </a:lnTo>
                <a:lnTo>
                  <a:pt x="223389" y="612825"/>
                </a:lnTo>
                <a:cubicBezTo>
                  <a:pt x="223819" y="618846"/>
                  <a:pt x="228549" y="624007"/>
                  <a:pt x="234140" y="625297"/>
                </a:cubicBezTo>
                <a:cubicBezTo>
                  <a:pt x="238441" y="629597"/>
                  <a:pt x="244891" y="630888"/>
                  <a:pt x="250482" y="628307"/>
                </a:cubicBezTo>
                <a:lnTo>
                  <a:pt x="345094" y="584442"/>
                </a:lnTo>
                <a:lnTo>
                  <a:pt x="345094" y="625297"/>
                </a:lnTo>
                <a:lnTo>
                  <a:pt x="273275" y="667012"/>
                </a:lnTo>
                <a:cubicBezTo>
                  <a:pt x="266394" y="670882"/>
                  <a:pt x="264244" y="679914"/>
                  <a:pt x="268114" y="686364"/>
                </a:cubicBezTo>
                <a:cubicBezTo>
                  <a:pt x="271985" y="693245"/>
                  <a:pt x="281016" y="695396"/>
                  <a:pt x="287466" y="691525"/>
                </a:cubicBezTo>
                <a:lnTo>
                  <a:pt x="345094" y="657981"/>
                </a:lnTo>
                <a:lnTo>
                  <a:pt x="345094" y="700126"/>
                </a:lnTo>
                <a:lnTo>
                  <a:pt x="309399" y="730230"/>
                </a:lnTo>
                <a:cubicBezTo>
                  <a:pt x="303378" y="735390"/>
                  <a:pt x="302518" y="744422"/>
                  <a:pt x="307679" y="750442"/>
                </a:cubicBezTo>
                <a:cubicBezTo>
                  <a:pt x="312840" y="756463"/>
                  <a:pt x="321871" y="757323"/>
                  <a:pt x="327891" y="752162"/>
                </a:cubicBezTo>
                <a:lnTo>
                  <a:pt x="345094" y="737541"/>
                </a:lnTo>
                <a:lnTo>
                  <a:pt x="345094" y="806349"/>
                </a:lnTo>
                <a:cubicBezTo>
                  <a:pt x="345094" y="814090"/>
                  <a:pt x="351544" y="820541"/>
                  <a:pt x="359285" y="820541"/>
                </a:cubicBezTo>
                <a:cubicBezTo>
                  <a:pt x="367026" y="820541"/>
                  <a:pt x="373477" y="814090"/>
                  <a:pt x="373477" y="806349"/>
                </a:cubicBezTo>
                <a:lnTo>
                  <a:pt x="373477" y="737971"/>
                </a:lnTo>
                <a:lnTo>
                  <a:pt x="389819" y="751732"/>
                </a:lnTo>
                <a:cubicBezTo>
                  <a:pt x="395840" y="756893"/>
                  <a:pt x="404871" y="756033"/>
                  <a:pt x="410031" y="750012"/>
                </a:cubicBezTo>
                <a:cubicBezTo>
                  <a:pt x="415192" y="743991"/>
                  <a:pt x="414332" y="734960"/>
                  <a:pt x="408311" y="729800"/>
                </a:cubicBezTo>
                <a:lnTo>
                  <a:pt x="373477" y="700556"/>
                </a:lnTo>
                <a:lnTo>
                  <a:pt x="373477" y="658411"/>
                </a:lnTo>
                <a:lnTo>
                  <a:pt x="430244" y="691525"/>
                </a:lnTo>
                <a:cubicBezTo>
                  <a:pt x="437125" y="695396"/>
                  <a:pt x="445726" y="693245"/>
                  <a:pt x="449596" y="686364"/>
                </a:cubicBezTo>
                <a:cubicBezTo>
                  <a:pt x="453467" y="679484"/>
                  <a:pt x="451317" y="670882"/>
                  <a:pt x="444436" y="667012"/>
                </a:cubicBezTo>
                <a:lnTo>
                  <a:pt x="373477" y="625727"/>
                </a:lnTo>
                <a:lnTo>
                  <a:pt x="373477" y="584442"/>
                </a:lnTo>
                <a:lnTo>
                  <a:pt x="467228" y="627877"/>
                </a:lnTo>
                <a:cubicBezTo>
                  <a:pt x="472819" y="630458"/>
                  <a:pt x="478840" y="629167"/>
                  <a:pt x="483140" y="625297"/>
                </a:cubicBezTo>
                <a:cubicBezTo>
                  <a:pt x="488731" y="623577"/>
                  <a:pt x="493032" y="618846"/>
                  <a:pt x="493462" y="612825"/>
                </a:cubicBezTo>
                <a:lnTo>
                  <a:pt x="503353" y="509183"/>
                </a:lnTo>
                <a:lnTo>
                  <a:pt x="539047" y="529825"/>
                </a:lnTo>
                <a:lnTo>
                  <a:pt x="539047" y="612825"/>
                </a:lnTo>
                <a:cubicBezTo>
                  <a:pt x="539047" y="620566"/>
                  <a:pt x="545498" y="627017"/>
                  <a:pt x="553239" y="627017"/>
                </a:cubicBezTo>
                <a:cubicBezTo>
                  <a:pt x="560980" y="627017"/>
                  <a:pt x="567431" y="620566"/>
                  <a:pt x="567431" y="612825"/>
                </a:cubicBezTo>
                <a:lnTo>
                  <a:pt x="567431" y="546167"/>
                </a:lnTo>
                <a:lnTo>
                  <a:pt x="603986" y="567240"/>
                </a:lnTo>
                <a:lnTo>
                  <a:pt x="612156" y="613255"/>
                </a:lnTo>
                <a:cubicBezTo>
                  <a:pt x="613446" y="620996"/>
                  <a:pt x="620757" y="626157"/>
                  <a:pt x="628929" y="624867"/>
                </a:cubicBezTo>
                <a:cubicBezTo>
                  <a:pt x="636669" y="623577"/>
                  <a:pt x="641830" y="616266"/>
                  <a:pt x="640540" y="608525"/>
                </a:cubicBezTo>
                <a:lnTo>
                  <a:pt x="636669" y="586592"/>
                </a:lnTo>
                <a:lnTo>
                  <a:pt x="696447" y="621426"/>
                </a:lnTo>
                <a:cubicBezTo>
                  <a:pt x="703328" y="625297"/>
                  <a:pt x="711929" y="623147"/>
                  <a:pt x="715799" y="616266"/>
                </a:cubicBezTo>
                <a:cubicBezTo>
                  <a:pt x="719670" y="609815"/>
                  <a:pt x="717519" y="601214"/>
                  <a:pt x="710639" y="597343"/>
                </a:cubicBezTo>
                <a:close/>
                <a:moveTo>
                  <a:pt x="251342" y="223197"/>
                </a:moveTo>
                <a:lnTo>
                  <a:pt x="344233" y="266203"/>
                </a:lnTo>
                <a:lnTo>
                  <a:pt x="344233" y="296736"/>
                </a:lnTo>
                <a:lnTo>
                  <a:pt x="318000" y="339312"/>
                </a:lnTo>
                <a:lnTo>
                  <a:pt x="267254" y="341032"/>
                </a:lnTo>
                <a:lnTo>
                  <a:pt x="241881" y="326410"/>
                </a:lnTo>
                <a:lnTo>
                  <a:pt x="251342" y="223197"/>
                </a:lnTo>
                <a:close/>
                <a:moveTo>
                  <a:pt x="227689" y="469618"/>
                </a:moveTo>
                <a:lnTo>
                  <a:pt x="142539" y="409410"/>
                </a:lnTo>
                <a:lnTo>
                  <a:pt x="227259" y="350063"/>
                </a:lnTo>
                <a:lnTo>
                  <a:pt x="253062" y="365115"/>
                </a:lnTo>
                <a:lnTo>
                  <a:pt x="277145" y="409840"/>
                </a:lnTo>
                <a:lnTo>
                  <a:pt x="252632" y="454996"/>
                </a:lnTo>
                <a:lnTo>
                  <a:pt x="227689" y="469618"/>
                </a:lnTo>
                <a:close/>
                <a:moveTo>
                  <a:pt x="345094" y="553478"/>
                </a:moveTo>
                <a:lnTo>
                  <a:pt x="250482" y="596913"/>
                </a:lnTo>
                <a:lnTo>
                  <a:pt x="241451" y="494131"/>
                </a:lnTo>
                <a:lnTo>
                  <a:pt x="267684" y="479079"/>
                </a:lnTo>
                <a:lnTo>
                  <a:pt x="318000" y="480799"/>
                </a:lnTo>
                <a:lnTo>
                  <a:pt x="345094" y="524664"/>
                </a:lnTo>
                <a:lnTo>
                  <a:pt x="345094" y="553478"/>
                </a:lnTo>
                <a:close/>
                <a:moveTo>
                  <a:pt x="373047" y="295446"/>
                </a:moveTo>
                <a:lnTo>
                  <a:pt x="373047" y="266633"/>
                </a:lnTo>
                <a:lnTo>
                  <a:pt x="467659" y="223197"/>
                </a:lnTo>
                <a:lnTo>
                  <a:pt x="476690" y="325980"/>
                </a:lnTo>
                <a:lnTo>
                  <a:pt x="450457" y="341032"/>
                </a:lnTo>
                <a:lnTo>
                  <a:pt x="400140" y="339312"/>
                </a:lnTo>
                <a:lnTo>
                  <a:pt x="373047" y="295446"/>
                </a:lnTo>
                <a:close/>
                <a:moveTo>
                  <a:pt x="466799" y="596913"/>
                </a:moveTo>
                <a:lnTo>
                  <a:pt x="373907" y="553908"/>
                </a:lnTo>
                <a:lnTo>
                  <a:pt x="373907" y="523374"/>
                </a:lnTo>
                <a:lnTo>
                  <a:pt x="400140" y="480799"/>
                </a:lnTo>
                <a:lnTo>
                  <a:pt x="450887" y="479079"/>
                </a:lnTo>
                <a:lnTo>
                  <a:pt x="476260" y="493701"/>
                </a:lnTo>
                <a:lnTo>
                  <a:pt x="466799" y="596913"/>
                </a:lnTo>
                <a:close/>
                <a:moveTo>
                  <a:pt x="491312" y="469618"/>
                </a:moveTo>
                <a:lnTo>
                  <a:pt x="465508" y="454566"/>
                </a:lnTo>
                <a:lnTo>
                  <a:pt x="441425" y="409840"/>
                </a:lnTo>
                <a:lnTo>
                  <a:pt x="465938" y="364685"/>
                </a:lnTo>
                <a:lnTo>
                  <a:pt x="490881" y="350063"/>
                </a:lnTo>
                <a:lnTo>
                  <a:pt x="576032" y="410270"/>
                </a:lnTo>
                <a:lnTo>
                  <a:pt x="491312" y="469618"/>
                </a:ln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 w="4301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>
              <a:latin typeface="+mj-ea"/>
              <a:ea typeface="+mj-ea"/>
            </a:endParaRPr>
          </a:p>
        </p:txBody>
      </p:sp>
      <p:sp>
        <p:nvSpPr>
          <p:cNvPr id="41" name="任意多边形: 形状 40">
            <a:extLst>
              <a:ext uri="{FF2B5EF4-FFF2-40B4-BE49-F238E27FC236}">
                <a16:creationId xmlns:a16="http://schemas.microsoft.com/office/drawing/2014/main" id="{B012AE5C-DEC6-4B48-BCC2-9F791BD28466}"/>
              </a:ext>
            </a:extLst>
          </p:cNvPr>
          <p:cNvSpPr/>
          <p:nvPr/>
        </p:nvSpPr>
        <p:spPr>
          <a:xfrm>
            <a:off x="2996539" y="959180"/>
            <a:ext cx="76248" cy="87068"/>
          </a:xfrm>
          <a:custGeom>
            <a:avLst/>
            <a:gdLst>
              <a:gd name="connsiteX0" fmla="*/ 710639 w 718570"/>
              <a:gd name="connsiteY0" fmla="*/ 597343 h 820540"/>
              <a:gd name="connsiteX1" fmla="*/ 651721 w 718570"/>
              <a:gd name="connsiteY1" fmla="*/ 562939 h 820540"/>
              <a:gd name="connsiteX2" fmla="*/ 671934 w 718570"/>
              <a:gd name="connsiteY2" fmla="*/ 556058 h 820540"/>
              <a:gd name="connsiteX3" fmla="*/ 680535 w 718570"/>
              <a:gd name="connsiteY3" fmla="*/ 537996 h 820540"/>
              <a:gd name="connsiteX4" fmla="*/ 662473 w 718570"/>
              <a:gd name="connsiteY4" fmla="*/ 529395 h 820540"/>
              <a:gd name="connsiteX5" fmla="*/ 619467 w 718570"/>
              <a:gd name="connsiteY5" fmla="*/ 544447 h 820540"/>
              <a:gd name="connsiteX6" fmla="*/ 582913 w 718570"/>
              <a:gd name="connsiteY6" fmla="*/ 523374 h 820540"/>
              <a:gd name="connsiteX7" fmla="*/ 640110 w 718570"/>
              <a:gd name="connsiteY7" fmla="*/ 491120 h 820540"/>
              <a:gd name="connsiteX8" fmla="*/ 645271 w 718570"/>
              <a:gd name="connsiteY8" fmla="*/ 471768 h 820540"/>
              <a:gd name="connsiteX9" fmla="*/ 625918 w 718570"/>
              <a:gd name="connsiteY9" fmla="*/ 466607 h 820540"/>
              <a:gd name="connsiteX10" fmla="*/ 554529 w 718570"/>
              <a:gd name="connsiteY10" fmla="*/ 507032 h 820540"/>
              <a:gd name="connsiteX11" fmla="*/ 518835 w 718570"/>
              <a:gd name="connsiteY11" fmla="*/ 486390 h 820540"/>
              <a:gd name="connsiteX12" fmla="*/ 603555 w 718570"/>
              <a:gd name="connsiteY12" fmla="*/ 427043 h 820540"/>
              <a:gd name="connsiteX13" fmla="*/ 609146 w 718570"/>
              <a:gd name="connsiteY13" fmla="*/ 411131 h 820540"/>
              <a:gd name="connsiteX14" fmla="*/ 603555 w 718570"/>
              <a:gd name="connsiteY14" fmla="*/ 395219 h 820540"/>
              <a:gd name="connsiteX15" fmla="*/ 518405 w 718570"/>
              <a:gd name="connsiteY15" fmla="*/ 335011 h 820540"/>
              <a:gd name="connsiteX16" fmla="*/ 554099 w 718570"/>
              <a:gd name="connsiteY16" fmla="*/ 314369 h 820540"/>
              <a:gd name="connsiteX17" fmla="*/ 626348 w 718570"/>
              <a:gd name="connsiteY17" fmla="*/ 355654 h 820540"/>
              <a:gd name="connsiteX18" fmla="*/ 645700 w 718570"/>
              <a:gd name="connsiteY18" fmla="*/ 350493 h 820540"/>
              <a:gd name="connsiteX19" fmla="*/ 640540 w 718570"/>
              <a:gd name="connsiteY19" fmla="*/ 331141 h 820540"/>
              <a:gd name="connsiteX20" fmla="*/ 582913 w 718570"/>
              <a:gd name="connsiteY20" fmla="*/ 298027 h 820540"/>
              <a:gd name="connsiteX21" fmla="*/ 619467 w 718570"/>
              <a:gd name="connsiteY21" fmla="*/ 276954 h 820540"/>
              <a:gd name="connsiteX22" fmla="*/ 663333 w 718570"/>
              <a:gd name="connsiteY22" fmla="*/ 292866 h 820540"/>
              <a:gd name="connsiteX23" fmla="*/ 681395 w 718570"/>
              <a:gd name="connsiteY23" fmla="*/ 284265 h 820540"/>
              <a:gd name="connsiteX24" fmla="*/ 672794 w 718570"/>
              <a:gd name="connsiteY24" fmla="*/ 266203 h 820540"/>
              <a:gd name="connsiteX25" fmla="*/ 651721 w 718570"/>
              <a:gd name="connsiteY25" fmla="*/ 258462 h 820540"/>
              <a:gd name="connsiteX26" fmla="*/ 711499 w 718570"/>
              <a:gd name="connsiteY26" fmla="*/ 224058 h 820540"/>
              <a:gd name="connsiteX27" fmla="*/ 716659 w 718570"/>
              <a:gd name="connsiteY27" fmla="*/ 204705 h 820540"/>
              <a:gd name="connsiteX28" fmla="*/ 697307 w 718570"/>
              <a:gd name="connsiteY28" fmla="*/ 199544 h 820540"/>
              <a:gd name="connsiteX29" fmla="*/ 637960 w 718570"/>
              <a:gd name="connsiteY29" fmla="*/ 233519 h 820540"/>
              <a:gd name="connsiteX30" fmla="*/ 641830 w 718570"/>
              <a:gd name="connsiteY30" fmla="*/ 212446 h 820540"/>
              <a:gd name="connsiteX31" fmla="*/ 630219 w 718570"/>
              <a:gd name="connsiteY31" fmla="*/ 195674 h 820540"/>
              <a:gd name="connsiteX32" fmla="*/ 613446 w 718570"/>
              <a:gd name="connsiteY32" fmla="*/ 207286 h 820540"/>
              <a:gd name="connsiteX33" fmla="*/ 605276 w 718570"/>
              <a:gd name="connsiteY33" fmla="*/ 252011 h 820540"/>
              <a:gd name="connsiteX34" fmla="*/ 568721 w 718570"/>
              <a:gd name="connsiteY34" fmla="*/ 273084 h 820540"/>
              <a:gd name="connsiteX35" fmla="*/ 569151 w 718570"/>
              <a:gd name="connsiteY35" fmla="*/ 207716 h 820540"/>
              <a:gd name="connsiteX36" fmla="*/ 554959 w 718570"/>
              <a:gd name="connsiteY36" fmla="*/ 193524 h 820540"/>
              <a:gd name="connsiteX37" fmla="*/ 540768 w 718570"/>
              <a:gd name="connsiteY37" fmla="*/ 207716 h 820540"/>
              <a:gd name="connsiteX38" fmla="*/ 540337 w 718570"/>
              <a:gd name="connsiteY38" fmla="*/ 289856 h 820540"/>
              <a:gd name="connsiteX39" fmla="*/ 504643 w 718570"/>
              <a:gd name="connsiteY39" fmla="*/ 310498 h 820540"/>
              <a:gd name="connsiteX40" fmla="*/ 495182 w 718570"/>
              <a:gd name="connsiteY40" fmla="*/ 207716 h 820540"/>
              <a:gd name="connsiteX41" fmla="*/ 484431 w 718570"/>
              <a:gd name="connsiteY41" fmla="*/ 195244 h 820540"/>
              <a:gd name="connsiteX42" fmla="*/ 468089 w 718570"/>
              <a:gd name="connsiteY42" fmla="*/ 192234 h 820540"/>
              <a:gd name="connsiteX43" fmla="*/ 373477 w 718570"/>
              <a:gd name="connsiteY43" fmla="*/ 236099 h 820540"/>
              <a:gd name="connsiteX44" fmla="*/ 373477 w 718570"/>
              <a:gd name="connsiteY44" fmla="*/ 195244 h 820540"/>
              <a:gd name="connsiteX45" fmla="*/ 445296 w 718570"/>
              <a:gd name="connsiteY45" fmla="*/ 153529 h 820540"/>
              <a:gd name="connsiteX46" fmla="*/ 450457 w 718570"/>
              <a:gd name="connsiteY46" fmla="*/ 134177 h 820540"/>
              <a:gd name="connsiteX47" fmla="*/ 431104 w 718570"/>
              <a:gd name="connsiteY47" fmla="*/ 129016 h 820540"/>
              <a:gd name="connsiteX48" fmla="*/ 373477 w 718570"/>
              <a:gd name="connsiteY48" fmla="*/ 162560 h 820540"/>
              <a:gd name="connsiteX49" fmla="*/ 373477 w 718570"/>
              <a:gd name="connsiteY49" fmla="*/ 120415 h 820540"/>
              <a:gd name="connsiteX50" fmla="*/ 409171 w 718570"/>
              <a:gd name="connsiteY50" fmla="*/ 90311 h 820540"/>
              <a:gd name="connsiteX51" fmla="*/ 410892 w 718570"/>
              <a:gd name="connsiteY51" fmla="*/ 70099 h 820540"/>
              <a:gd name="connsiteX52" fmla="*/ 390679 w 718570"/>
              <a:gd name="connsiteY52" fmla="*/ 68378 h 820540"/>
              <a:gd name="connsiteX53" fmla="*/ 373477 w 718570"/>
              <a:gd name="connsiteY53" fmla="*/ 83000 h 820540"/>
              <a:gd name="connsiteX54" fmla="*/ 373477 w 718570"/>
              <a:gd name="connsiteY54" fmla="*/ 14192 h 820540"/>
              <a:gd name="connsiteX55" fmla="*/ 359285 w 718570"/>
              <a:gd name="connsiteY55" fmla="*/ 0 h 820540"/>
              <a:gd name="connsiteX56" fmla="*/ 345094 w 718570"/>
              <a:gd name="connsiteY56" fmla="*/ 14192 h 820540"/>
              <a:gd name="connsiteX57" fmla="*/ 345094 w 718570"/>
              <a:gd name="connsiteY57" fmla="*/ 82570 h 820540"/>
              <a:gd name="connsiteX58" fmla="*/ 328752 w 718570"/>
              <a:gd name="connsiteY58" fmla="*/ 68808 h 820540"/>
              <a:gd name="connsiteX59" fmla="*/ 308539 w 718570"/>
              <a:gd name="connsiteY59" fmla="*/ 70529 h 820540"/>
              <a:gd name="connsiteX60" fmla="*/ 310259 w 718570"/>
              <a:gd name="connsiteY60" fmla="*/ 90741 h 820540"/>
              <a:gd name="connsiteX61" fmla="*/ 345094 w 718570"/>
              <a:gd name="connsiteY61" fmla="*/ 119985 h 820540"/>
              <a:gd name="connsiteX62" fmla="*/ 345094 w 718570"/>
              <a:gd name="connsiteY62" fmla="*/ 162130 h 820540"/>
              <a:gd name="connsiteX63" fmla="*/ 288327 w 718570"/>
              <a:gd name="connsiteY63" fmla="*/ 129016 h 820540"/>
              <a:gd name="connsiteX64" fmla="*/ 268974 w 718570"/>
              <a:gd name="connsiteY64" fmla="*/ 134177 h 820540"/>
              <a:gd name="connsiteX65" fmla="*/ 274135 w 718570"/>
              <a:gd name="connsiteY65" fmla="*/ 153529 h 820540"/>
              <a:gd name="connsiteX66" fmla="*/ 345094 w 718570"/>
              <a:gd name="connsiteY66" fmla="*/ 194814 h 820540"/>
              <a:gd name="connsiteX67" fmla="*/ 345094 w 718570"/>
              <a:gd name="connsiteY67" fmla="*/ 236099 h 820540"/>
              <a:gd name="connsiteX68" fmla="*/ 251342 w 718570"/>
              <a:gd name="connsiteY68" fmla="*/ 192664 h 820540"/>
              <a:gd name="connsiteX69" fmla="*/ 235430 w 718570"/>
              <a:gd name="connsiteY69" fmla="*/ 195244 h 820540"/>
              <a:gd name="connsiteX70" fmla="*/ 225109 w 718570"/>
              <a:gd name="connsiteY70" fmla="*/ 207716 h 820540"/>
              <a:gd name="connsiteX71" fmla="*/ 215218 w 718570"/>
              <a:gd name="connsiteY71" fmla="*/ 311358 h 820540"/>
              <a:gd name="connsiteX72" fmla="*/ 179523 w 718570"/>
              <a:gd name="connsiteY72" fmla="*/ 290716 h 820540"/>
              <a:gd name="connsiteX73" fmla="*/ 179523 w 718570"/>
              <a:gd name="connsiteY73" fmla="*/ 207716 h 820540"/>
              <a:gd name="connsiteX74" fmla="*/ 165332 w 718570"/>
              <a:gd name="connsiteY74" fmla="*/ 193524 h 820540"/>
              <a:gd name="connsiteX75" fmla="*/ 151140 w 718570"/>
              <a:gd name="connsiteY75" fmla="*/ 207716 h 820540"/>
              <a:gd name="connsiteX76" fmla="*/ 151140 w 718570"/>
              <a:gd name="connsiteY76" fmla="*/ 274374 h 820540"/>
              <a:gd name="connsiteX77" fmla="*/ 114585 w 718570"/>
              <a:gd name="connsiteY77" fmla="*/ 253301 h 820540"/>
              <a:gd name="connsiteX78" fmla="*/ 106414 w 718570"/>
              <a:gd name="connsiteY78" fmla="*/ 207286 h 820540"/>
              <a:gd name="connsiteX79" fmla="*/ 89642 w 718570"/>
              <a:gd name="connsiteY79" fmla="*/ 195674 h 820540"/>
              <a:gd name="connsiteX80" fmla="*/ 78031 w 718570"/>
              <a:gd name="connsiteY80" fmla="*/ 212446 h 820540"/>
              <a:gd name="connsiteX81" fmla="*/ 81901 w 718570"/>
              <a:gd name="connsiteY81" fmla="*/ 234379 h 820540"/>
              <a:gd name="connsiteX82" fmla="*/ 22124 w 718570"/>
              <a:gd name="connsiteY82" fmla="*/ 199544 h 820540"/>
              <a:gd name="connsiteX83" fmla="*/ 2771 w 718570"/>
              <a:gd name="connsiteY83" fmla="*/ 204705 h 820540"/>
              <a:gd name="connsiteX84" fmla="*/ 7932 w 718570"/>
              <a:gd name="connsiteY84" fmla="*/ 224058 h 820540"/>
              <a:gd name="connsiteX85" fmla="*/ 66849 w 718570"/>
              <a:gd name="connsiteY85" fmla="*/ 258462 h 820540"/>
              <a:gd name="connsiteX86" fmla="*/ 46637 w 718570"/>
              <a:gd name="connsiteY86" fmla="*/ 265343 h 820540"/>
              <a:gd name="connsiteX87" fmla="*/ 38036 w 718570"/>
              <a:gd name="connsiteY87" fmla="*/ 283405 h 820540"/>
              <a:gd name="connsiteX88" fmla="*/ 56098 w 718570"/>
              <a:gd name="connsiteY88" fmla="*/ 292006 h 820540"/>
              <a:gd name="connsiteX89" fmla="*/ 99103 w 718570"/>
              <a:gd name="connsiteY89" fmla="*/ 276954 h 820540"/>
              <a:gd name="connsiteX90" fmla="*/ 135658 w 718570"/>
              <a:gd name="connsiteY90" fmla="*/ 298027 h 820540"/>
              <a:gd name="connsiteX91" fmla="*/ 78461 w 718570"/>
              <a:gd name="connsiteY91" fmla="*/ 330281 h 820540"/>
              <a:gd name="connsiteX92" fmla="*/ 73300 w 718570"/>
              <a:gd name="connsiteY92" fmla="*/ 349633 h 820540"/>
              <a:gd name="connsiteX93" fmla="*/ 92652 w 718570"/>
              <a:gd name="connsiteY93" fmla="*/ 354794 h 820540"/>
              <a:gd name="connsiteX94" fmla="*/ 164041 w 718570"/>
              <a:gd name="connsiteY94" fmla="*/ 314369 h 820540"/>
              <a:gd name="connsiteX95" fmla="*/ 199736 w 718570"/>
              <a:gd name="connsiteY95" fmla="*/ 335011 h 820540"/>
              <a:gd name="connsiteX96" fmla="*/ 115015 w 718570"/>
              <a:gd name="connsiteY96" fmla="*/ 393928 h 820540"/>
              <a:gd name="connsiteX97" fmla="*/ 109425 w 718570"/>
              <a:gd name="connsiteY97" fmla="*/ 409410 h 820540"/>
              <a:gd name="connsiteX98" fmla="*/ 115015 w 718570"/>
              <a:gd name="connsiteY98" fmla="*/ 425322 h 820540"/>
              <a:gd name="connsiteX99" fmla="*/ 200166 w 718570"/>
              <a:gd name="connsiteY99" fmla="*/ 485530 h 820540"/>
              <a:gd name="connsiteX100" fmla="*/ 164471 w 718570"/>
              <a:gd name="connsiteY100" fmla="*/ 506172 h 820540"/>
              <a:gd name="connsiteX101" fmla="*/ 92223 w 718570"/>
              <a:gd name="connsiteY101" fmla="*/ 464887 h 820540"/>
              <a:gd name="connsiteX102" fmla="*/ 72870 w 718570"/>
              <a:gd name="connsiteY102" fmla="*/ 470048 h 820540"/>
              <a:gd name="connsiteX103" fmla="*/ 78031 w 718570"/>
              <a:gd name="connsiteY103" fmla="*/ 489400 h 820540"/>
              <a:gd name="connsiteX104" fmla="*/ 135658 w 718570"/>
              <a:gd name="connsiteY104" fmla="*/ 522514 h 820540"/>
              <a:gd name="connsiteX105" fmla="*/ 99103 w 718570"/>
              <a:gd name="connsiteY105" fmla="*/ 543587 h 820540"/>
              <a:gd name="connsiteX106" fmla="*/ 55238 w 718570"/>
              <a:gd name="connsiteY106" fmla="*/ 527675 h 820540"/>
              <a:gd name="connsiteX107" fmla="*/ 37176 w 718570"/>
              <a:gd name="connsiteY107" fmla="*/ 536276 h 820540"/>
              <a:gd name="connsiteX108" fmla="*/ 45777 w 718570"/>
              <a:gd name="connsiteY108" fmla="*/ 554338 h 820540"/>
              <a:gd name="connsiteX109" fmla="*/ 66849 w 718570"/>
              <a:gd name="connsiteY109" fmla="*/ 562079 h 820540"/>
              <a:gd name="connsiteX110" fmla="*/ 7072 w 718570"/>
              <a:gd name="connsiteY110" fmla="*/ 596483 h 820540"/>
              <a:gd name="connsiteX111" fmla="*/ 1911 w 718570"/>
              <a:gd name="connsiteY111" fmla="*/ 615836 h 820540"/>
              <a:gd name="connsiteX112" fmla="*/ 21264 w 718570"/>
              <a:gd name="connsiteY112" fmla="*/ 620996 h 820540"/>
              <a:gd name="connsiteX113" fmla="*/ 80611 w 718570"/>
              <a:gd name="connsiteY113" fmla="*/ 587022 h 820540"/>
              <a:gd name="connsiteX114" fmla="*/ 76740 w 718570"/>
              <a:gd name="connsiteY114" fmla="*/ 608095 h 820540"/>
              <a:gd name="connsiteX115" fmla="*/ 88352 w 718570"/>
              <a:gd name="connsiteY115" fmla="*/ 624867 h 820540"/>
              <a:gd name="connsiteX116" fmla="*/ 105124 w 718570"/>
              <a:gd name="connsiteY116" fmla="*/ 613255 h 820540"/>
              <a:gd name="connsiteX117" fmla="*/ 113295 w 718570"/>
              <a:gd name="connsiteY117" fmla="*/ 568530 h 820540"/>
              <a:gd name="connsiteX118" fmla="*/ 149849 w 718570"/>
              <a:gd name="connsiteY118" fmla="*/ 547457 h 820540"/>
              <a:gd name="connsiteX119" fmla="*/ 149420 w 718570"/>
              <a:gd name="connsiteY119" fmla="*/ 612825 h 820540"/>
              <a:gd name="connsiteX120" fmla="*/ 163611 w 718570"/>
              <a:gd name="connsiteY120" fmla="*/ 627017 h 820540"/>
              <a:gd name="connsiteX121" fmla="*/ 177803 w 718570"/>
              <a:gd name="connsiteY121" fmla="*/ 612825 h 820540"/>
              <a:gd name="connsiteX122" fmla="*/ 178233 w 718570"/>
              <a:gd name="connsiteY122" fmla="*/ 530685 h 820540"/>
              <a:gd name="connsiteX123" fmla="*/ 213927 w 718570"/>
              <a:gd name="connsiteY123" fmla="*/ 510043 h 820540"/>
              <a:gd name="connsiteX124" fmla="*/ 223389 w 718570"/>
              <a:gd name="connsiteY124" fmla="*/ 612825 h 820540"/>
              <a:gd name="connsiteX125" fmla="*/ 234140 w 718570"/>
              <a:gd name="connsiteY125" fmla="*/ 625297 h 820540"/>
              <a:gd name="connsiteX126" fmla="*/ 250482 w 718570"/>
              <a:gd name="connsiteY126" fmla="*/ 628307 h 820540"/>
              <a:gd name="connsiteX127" fmla="*/ 345094 w 718570"/>
              <a:gd name="connsiteY127" fmla="*/ 584442 h 820540"/>
              <a:gd name="connsiteX128" fmla="*/ 345094 w 718570"/>
              <a:gd name="connsiteY128" fmla="*/ 625297 h 820540"/>
              <a:gd name="connsiteX129" fmla="*/ 273275 w 718570"/>
              <a:gd name="connsiteY129" fmla="*/ 667012 h 820540"/>
              <a:gd name="connsiteX130" fmla="*/ 268114 w 718570"/>
              <a:gd name="connsiteY130" fmla="*/ 686364 h 820540"/>
              <a:gd name="connsiteX131" fmla="*/ 287466 w 718570"/>
              <a:gd name="connsiteY131" fmla="*/ 691525 h 820540"/>
              <a:gd name="connsiteX132" fmla="*/ 345094 w 718570"/>
              <a:gd name="connsiteY132" fmla="*/ 657981 h 820540"/>
              <a:gd name="connsiteX133" fmla="*/ 345094 w 718570"/>
              <a:gd name="connsiteY133" fmla="*/ 700126 h 820540"/>
              <a:gd name="connsiteX134" fmla="*/ 309399 w 718570"/>
              <a:gd name="connsiteY134" fmla="*/ 730230 h 820540"/>
              <a:gd name="connsiteX135" fmla="*/ 307679 w 718570"/>
              <a:gd name="connsiteY135" fmla="*/ 750442 h 820540"/>
              <a:gd name="connsiteX136" fmla="*/ 327891 w 718570"/>
              <a:gd name="connsiteY136" fmla="*/ 752162 h 820540"/>
              <a:gd name="connsiteX137" fmla="*/ 345094 w 718570"/>
              <a:gd name="connsiteY137" fmla="*/ 737541 h 820540"/>
              <a:gd name="connsiteX138" fmla="*/ 345094 w 718570"/>
              <a:gd name="connsiteY138" fmla="*/ 806349 h 820540"/>
              <a:gd name="connsiteX139" fmla="*/ 359285 w 718570"/>
              <a:gd name="connsiteY139" fmla="*/ 820541 h 820540"/>
              <a:gd name="connsiteX140" fmla="*/ 373477 w 718570"/>
              <a:gd name="connsiteY140" fmla="*/ 806349 h 820540"/>
              <a:gd name="connsiteX141" fmla="*/ 373477 w 718570"/>
              <a:gd name="connsiteY141" fmla="*/ 737971 h 820540"/>
              <a:gd name="connsiteX142" fmla="*/ 389819 w 718570"/>
              <a:gd name="connsiteY142" fmla="*/ 751732 h 820540"/>
              <a:gd name="connsiteX143" fmla="*/ 410031 w 718570"/>
              <a:gd name="connsiteY143" fmla="*/ 750012 h 820540"/>
              <a:gd name="connsiteX144" fmla="*/ 408311 w 718570"/>
              <a:gd name="connsiteY144" fmla="*/ 729800 h 820540"/>
              <a:gd name="connsiteX145" fmla="*/ 373477 w 718570"/>
              <a:gd name="connsiteY145" fmla="*/ 700556 h 820540"/>
              <a:gd name="connsiteX146" fmla="*/ 373477 w 718570"/>
              <a:gd name="connsiteY146" fmla="*/ 658411 h 820540"/>
              <a:gd name="connsiteX147" fmla="*/ 430244 w 718570"/>
              <a:gd name="connsiteY147" fmla="*/ 691525 h 820540"/>
              <a:gd name="connsiteX148" fmla="*/ 449596 w 718570"/>
              <a:gd name="connsiteY148" fmla="*/ 686364 h 820540"/>
              <a:gd name="connsiteX149" fmla="*/ 444436 w 718570"/>
              <a:gd name="connsiteY149" fmla="*/ 667012 h 820540"/>
              <a:gd name="connsiteX150" fmla="*/ 373477 w 718570"/>
              <a:gd name="connsiteY150" fmla="*/ 625727 h 820540"/>
              <a:gd name="connsiteX151" fmla="*/ 373477 w 718570"/>
              <a:gd name="connsiteY151" fmla="*/ 584442 h 820540"/>
              <a:gd name="connsiteX152" fmla="*/ 467228 w 718570"/>
              <a:gd name="connsiteY152" fmla="*/ 627877 h 820540"/>
              <a:gd name="connsiteX153" fmla="*/ 483140 w 718570"/>
              <a:gd name="connsiteY153" fmla="*/ 625297 h 820540"/>
              <a:gd name="connsiteX154" fmla="*/ 493462 w 718570"/>
              <a:gd name="connsiteY154" fmla="*/ 612825 h 820540"/>
              <a:gd name="connsiteX155" fmla="*/ 503353 w 718570"/>
              <a:gd name="connsiteY155" fmla="*/ 509183 h 820540"/>
              <a:gd name="connsiteX156" fmla="*/ 539047 w 718570"/>
              <a:gd name="connsiteY156" fmla="*/ 529825 h 820540"/>
              <a:gd name="connsiteX157" fmla="*/ 539047 w 718570"/>
              <a:gd name="connsiteY157" fmla="*/ 612825 h 820540"/>
              <a:gd name="connsiteX158" fmla="*/ 553239 w 718570"/>
              <a:gd name="connsiteY158" fmla="*/ 627017 h 820540"/>
              <a:gd name="connsiteX159" fmla="*/ 567431 w 718570"/>
              <a:gd name="connsiteY159" fmla="*/ 612825 h 820540"/>
              <a:gd name="connsiteX160" fmla="*/ 567431 w 718570"/>
              <a:gd name="connsiteY160" fmla="*/ 546167 h 820540"/>
              <a:gd name="connsiteX161" fmla="*/ 603986 w 718570"/>
              <a:gd name="connsiteY161" fmla="*/ 567240 h 820540"/>
              <a:gd name="connsiteX162" fmla="*/ 612156 w 718570"/>
              <a:gd name="connsiteY162" fmla="*/ 613255 h 820540"/>
              <a:gd name="connsiteX163" fmla="*/ 628929 w 718570"/>
              <a:gd name="connsiteY163" fmla="*/ 624867 h 820540"/>
              <a:gd name="connsiteX164" fmla="*/ 640540 w 718570"/>
              <a:gd name="connsiteY164" fmla="*/ 608525 h 820540"/>
              <a:gd name="connsiteX165" fmla="*/ 636669 w 718570"/>
              <a:gd name="connsiteY165" fmla="*/ 586592 h 820540"/>
              <a:gd name="connsiteX166" fmla="*/ 696447 w 718570"/>
              <a:gd name="connsiteY166" fmla="*/ 621426 h 820540"/>
              <a:gd name="connsiteX167" fmla="*/ 715799 w 718570"/>
              <a:gd name="connsiteY167" fmla="*/ 616266 h 820540"/>
              <a:gd name="connsiteX168" fmla="*/ 710639 w 718570"/>
              <a:gd name="connsiteY168" fmla="*/ 597343 h 820540"/>
              <a:gd name="connsiteX169" fmla="*/ 251342 w 718570"/>
              <a:gd name="connsiteY169" fmla="*/ 223197 h 820540"/>
              <a:gd name="connsiteX170" fmla="*/ 344233 w 718570"/>
              <a:gd name="connsiteY170" fmla="*/ 266203 h 820540"/>
              <a:gd name="connsiteX171" fmla="*/ 344233 w 718570"/>
              <a:gd name="connsiteY171" fmla="*/ 296736 h 820540"/>
              <a:gd name="connsiteX172" fmla="*/ 318000 w 718570"/>
              <a:gd name="connsiteY172" fmla="*/ 339312 h 820540"/>
              <a:gd name="connsiteX173" fmla="*/ 267254 w 718570"/>
              <a:gd name="connsiteY173" fmla="*/ 341032 h 820540"/>
              <a:gd name="connsiteX174" fmla="*/ 241881 w 718570"/>
              <a:gd name="connsiteY174" fmla="*/ 326410 h 820540"/>
              <a:gd name="connsiteX175" fmla="*/ 251342 w 718570"/>
              <a:gd name="connsiteY175" fmla="*/ 223197 h 820540"/>
              <a:gd name="connsiteX176" fmla="*/ 227689 w 718570"/>
              <a:gd name="connsiteY176" fmla="*/ 469618 h 820540"/>
              <a:gd name="connsiteX177" fmla="*/ 142539 w 718570"/>
              <a:gd name="connsiteY177" fmla="*/ 409410 h 820540"/>
              <a:gd name="connsiteX178" fmla="*/ 227259 w 718570"/>
              <a:gd name="connsiteY178" fmla="*/ 350063 h 820540"/>
              <a:gd name="connsiteX179" fmla="*/ 253062 w 718570"/>
              <a:gd name="connsiteY179" fmla="*/ 365115 h 820540"/>
              <a:gd name="connsiteX180" fmla="*/ 277145 w 718570"/>
              <a:gd name="connsiteY180" fmla="*/ 409840 h 820540"/>
              <a:gd name="connsiteX181" fmla="*/ 252632 w 718570"/>
              <a:gd name="connsiteY181" fmla="*/ 454996 h 820540"/>
              <a:gd name="connsiteX182" fmla="*/ 227689 w 718570"/>
              <a:gd name="connsiteY182" fmla="*/ 469618 h 820540"/>
              <a:gd name="connsiteX183" fmla="*/ 345094 w 718570"/>
              <a:gd name="connsiteY183" fmla="*/ 553478 h 820540"/>
              <a:gd name="connsiteX184" fmla="*/ 250482 w 718570"/>
              <a:gd name="connsiteY184" fmla="*/ 596913 h 820540"/>
              <a:gd name="connsiteX185" fmla="*/ 241451 w 718570"/>
              <a:gd name="connsiteY185" fmla="*/ 494131 h 820540"/>
              <a:gd name="connsiteX186" fmla="*/ 267684 w 718570"/>
              <a:gd name="connsiteY186" fmla="*/ 479079 h 820540"/>
              <a:gd name="connsiteX187" fmla="*/ 318000 w 718570"/>
              <a:gd name="connsiteY187" fmla="*/ 480799 h 820540"/>
              <a:gd name="connsiteX188" fmla="*/ 345094 w 718570"/>
              <a:gd name="connsiteY188" fmla="*/ 524664 h 820540"/>
              <a:gd name="connsiteX189" fmla="*/ 345094 w 718570"/>
              <a:gd name="connsiteY189" fmla="*/ 553478 h 820540"/>
              <a:gd name="connsiteX190" fmla="*/ 373047 w 718570"/>
              <a:gd name="connsiteY190" fmla="*/ 295446 h 820540"/>
              <a:gd name="connsiteX191" fmla="*/ 373047 w 718570"/>
              <a:gd name="connsiteY191" fmla="*/ 266633 h 820540"/>
              <a:gd name="connsiteX192" fmla="*/ 467659 w 718570"/>
              <a:gd name="connsiteY192" fmla="*/ 223197 h 820540"/>
              <a:gd name="connsiteX193" fmla="*/ 476690 w 718570"/>
              <a:gd name="connsiteY193" fmla="*/ 325980 h 820540"/>
              <a:gd name="connsiteX194" fmla="*/ 450457 w 718570"/>
              <a:gd name="connsiteY194" fmla="*/ 341032 h 820540"/>
              <a:gd name="connsiteX195" fmla="*/ 400140 w 718570"/>
              <a:gd name="connsiteY195" fmla="*/ 339312 h 820540"/>
              <a:gd name="connsiteX196" fmla="*/ 373047 w 718570"/>
              <a:gd name="connsiteY196" fmla="*/ 295446 h 820540"/>
              <a:gd name="connsiteX197" fmla="*/ 466799 w 718570"/>
              <a:gd name="connsiteY197" fmla="*/ 596913 h 820540"/>
              <a:gd name="connsiteX198" fmla="*/ 373907 w 718570"/>
              <a:gd name="connsiteY198" fmla="*/ 553908 h 820540"/>
              <a:gd name="connsiteX199" fmla="*/ 373907 w 718570"/>
              <a:gd name="connsiteY199" fmla="*/ 523374 h 820540"/>
              <a:gd name="connsiteX200" fmla="*/ 400140 w 718570"/>
              <a:gd name="connsiteY200" fmla="*/ 480799 h 820540"/>
              <a:gd name="connsiteX201" fmla="*/ 450887 w 718570"/>
              <a:gd name="connsiteY201" fmla="*/ 479079 h 820540"/>
              <a:gd name="connsiteX202" fmla="*/ 476260 w 718570"/>
              <a:gd name="connsiteY202" fmla="*/ 493701 h 820540"/>
              <a:gd name="connsiteX203" fmla="*/ 466799 w 718570"/>
              <a:gd name="connsiteY203" fmla="*/ 596913 h 820540"/>
              <a:gd name="connsiteX204" fmla="*/ 491312 w 718570"/>
              <a:gd name="connsiteY204" fmla="*/ 469618 h 820540"/>
              <a:gd name="connsiteX205" fmla="*/ 465508 w 718570"/>
              <a:gd name="connsiteY205" fmla="*/ 454566 h 820540"/>
              <a:gd name="connsiteX206" fmla="*/ 441425 w 718570"/>
              <a:gd name="connsiteY206" fmla="*/ 409840 h 820540"/>
              <a:gd name="connsiteX207" fmla="*/ 465938 w 718570"/>
              <a:gd name="connsiteY207" fmla="*/ 364685 h 820540"/>
              <a:gd name="connsiteX208" fmla="*/ 490881 w 718570"/>
              <a:gd name="connsiteY208" fmla="*/ 350063 h 820540"/>
              <a:gd name="connsiteX209" fmla="*/ 576032 w 718570"/>
              <a:gd name="connsiteY209" fmla="*/ 410270 h 820540"/>
              <a:gd name="connsiteX210" fmla="*/ 491312 w 718570"/>
              <a:gd name="connsiteY210" fmla="*/ 469618 h 8205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</a:cxnLst>
            <a:rect l="l" t="t" r="r" b="b"/>
            <a:pathLst>
              <a:path w="718570" h="820540">
                <a:moveTo>
                  <a:pt x="710639" y="597343"/>
                </a:moveTo>
                <a:lnTo>
                  <a:pt x="651721" y="562939"/>
                </a:lnTo>
                <a:lnTo>
                  <a:pt x="671934" y="556058"/>
                </a:lnTo>
                <a:cubicBezTo>
                  <a:pt x="679245" y="553478"/>
                  <a:pt x="683115" y="545307"/>
                  <a:pt x="680535" y="537996"/>
                </a:cubicBezTo>
                <a:cubicBezTo>
                  <a:pt x="677954" y="530685"/>
                  <a:pt x="669784" y="526815"/>
                  <a:pt x="662473" y="529395"/>
                </a:cubicBezTo>
                <a:lnTo>
                  <a:pt x="619467" y="544447"/>
                </a:lnTo>
                <a:lnTo>
                  <a:pt x="582913" y="523374"/>
                </a:lnTo>
                <a:lnTo>
                  <a:pt x="640110" y="491120"/>
                </a:lnTo>
                <a:cubicBezTo>
                  <a:pt x="646991" y="487250"/>
                  <a:pt x="649571" y="478649"/>
                  <a:pt x="645271" y="471768"/>
                </a:cubicBezTo>
                <a:cubicBezTo>
                  <a:pt x="641400" y="464887"/>
                  <a:pt x="632799" y="462737"/>
                  <a:pt x="625918" y="466607"/>
                </a:cubicBezTo>
                <a:lnTo>
                  <a:pt x="554529" y="507032"/>
                </a:lnTo>
                <a:lnTo>
                  <a:pt x="518835" y="486390"/>
                </a:lnTo>
                <a:lnTo>
                  <a:pt x="603555" y="427043"/>
                </a:lnTo>
                <a:cubicBezTo>
                  <a:pt x="608716" y="423602"/>
                  <a:pt x="610866" y="417151"/>
                  <a:pt x="609146" y="411131"/>
                </a:cubicBezTo>
                <a:cubicBezTo>
                  <a:pt x="610866" y="405540"/>
                  <a:pt x="608716" y="399089"/>
                  <a:pt x="603555" y="395219"/>
                </a:cubicBezTo>
                <a:lnTo>
                  <a:pt x="518405" y="335011"/>
                </a:lnTo>
                <a:lnTo>
                  <a:pt x="554099" y="314369"/>
                </a:lnTo>
                <a:lnTo>
                  <a:pt x="626348" y="355654"/>
                </a:lnTo>
                <a:cubicBezTo>
                  <a:pt x="633229" y="359524"/>
                  <a:pt x="641830" y="357374"/>
                  <a:pt x="645700" y="350493"/>
                </a:cubicBezTo>
                <a:cubicBezTo>
                  <a:pt x="649571" y="343612"/>
                  <a:pt x="647421" y="335011"/>
                  <a:pt x="640540" y="331141"/>
                </a:cubicBezTo>
                <a:lnTo>
                  <a:pt x="582913" y="298027"/>
                </a:lnTo>
                <a:lnTo>
                  <a:pt x="619467" y="276954"/>
                </a:lnTo>
                <a:lnTo>
                  <a:pt x="663333" y="292866"/>
                </a:lnTo>
                <a:cubicBezTo>
                  <a:pt x="670644" y="295446"/>
                  <a:pt x="678815" y="291576"/>
                  <a:pt x="681395" y="284265"/>
                </a:cubicBezTo>
                <a:cubicBezTo>
                  <a:pt x="683975" y="276954"/>
                  <a:pt x="680105" y="268783"/>
                  <a:pt x="672794" y="266203"/>
                </a:cubicBezTo>
                <a:lnTo>
                  <a:pt x="651721" y="258462"/>
                </a:lnTo>
                <a:lnTo>
                  <a:pt x="711499" y="224058"/>
                </a:lnTo>
                <a:cubicBezTo>
                  <a:pt x="718379" y="220187"/>
                  <a:pt x="720530" y="211586"/>
                  <a:pt x="716659" y="204705"/>
                </a:cubicBezTo>
                <a:cubicBezTo>
                  <a:pt x="712789" y="197824"/>
                  <a:pt x="704188" y="195674"/>
                  <a:pt x="697307" y="199544"/>
                </a:cubicBezTo>
                <a:lnTo>
                  <a:pt x="637960" y="233519"/>
                </a:lnTo>
                <a:lnTo>
                  <a:pt x="641830" y="212446"/>
                </a:lnTo>
                <a:cubicBezTo>
                  <a:pt x="643120" y="204705"/>
                  <a:pt x="637960" y="197394"/>
                  <a:pt x="630219" y="195674"/>
                </a:cubicBezTo>
                <a:cubicBezTo>
                  <a:pt x="622478" y="194384"/>
                  <a:pt x="615167" y="199544"/>
                  <a:pt x="613446" y="207286"/>
                </a:cubicBezTo>
                <a:lnTo>
                  <a:pt x="605276" y="252011"/>
                </a:lnTo>
                <a:lnTo>
                  <a:pt x="568721" y="273084"/>
                </a:lnTo>
                <a:lnTo>
                  <a:pt x="569151" y="207716"/>
                </a:lnTo>
                <a:cubicBezTo>
                  <a:pt x="569151" y="199975"/>
                  <a:pt x="562700" y="193524"/>
                  <a:pt x="554959" y="193524"/>
                </a:cubicBezTo>
                <a:cubicBezTo>
                  <a:pt x="547218" y="193524"/>
                  <a:pt x="540768" y="199975"/>
                  <a:pt x="540768" y="207716"/>
                </a:cubicBezTo>
                <a:lnTo>
                  <a:pt x="540337" y="289856"/>
                </a:lnTo>
                <a:lnTo>
                  <a:pt x="504643" y="310498"/>
                </a:lnTo>
                <a:lnTo>
                  <a:pt x="495182" y="207716"/>
                </a:lnTo>
                <a:cubicBezTo>
                  <a:pt x="494752" y="201695"/>
                  <a:pt x="490021" y="196534"/>
                  <a:pt x="484431" y="195244"/>
                </a:cubicBezTo>
                <a:cubicBezTo>
                  <a:pt x="480130" y="190943"/>
                  <a:pt x="473679" y="189653"/>
                  <a:pt x="468089" y="192234"/>
                </a:cubicBezTo>
                <a:lnTo>
                  <a:pt x="373477" y="236099"/>
                </a:lnTo>
                <a:lnTo>
                  <a:pt x="373477" y="195244"/>
                </a:lnTo>
                <a:lnTo>
                  <a:pt x="445296" y="153529"/>
                </a:lnTo>
                <a:cubicBezTo>
                  <a:pt x="452177" y="149658"/>
                  <a:pt x="454327" y="141057"/>
                  <a:pt x="450457" y="134177"/>
                </a:cubicBezTo>
                <a:cubicBezTo>
                  <a:pt x="446586" y="127296"/>
                  <a:pt x="437555" y="125145"/>
                  <a:pt x="431104" y="129016"/>
                </a:cubicBezTo>
                <a:lnTo>
                  <a:pt x="373477" y="162560"/>
                </a:lnTo>
                <a:lnTo>
                  <a:pt x="373477" y="120415"/>
                </a:lnTo>
                <a:lnTo>
                  <a:pt x="409171" y="90311"/>
                </a:lnTo>
                <a:cubicBezTo>
                  <a:pt x="415192" y="85150"/>
                  <a:pt x="416052" y="76119"/>
                  <a:pt x="410892" y="70099"/>
                </a:cubicBezTo>
                <a:cubicBezTo>
                  <a:pt x="405731" y="64078"/>
                  <a:pt x="396700" y="63218"/>
                  <a:pt x="390679" y="68378"/>
                </a:cubicBezTo>
                <a:lnTo>
                  <a:pt x="373477" y="83000"/>
                </a:lnTo>
                <a:lnTo>
                  <a:pt x="373477" y="14192"/>
                </a:lnTo>
                <a:cubicBezTo>
                  <a:pt x="373477" y="6451"/>
                  <a:pt x="367026" y="0"/>
                  <a:pt x="359285" y="0"/>
                </a:cubicBezTo>
                <a:cubicBezTo>
                  <a:pt x="351544" y="0"/>
                  <a:pt x="345094" y="6451"/>
                  <a:pt x="345094" y="14192"/>
                </a:cubicBezTo>
                <a:lnTo>
                  <a:pt x="345094" y="82570"/>
                </a:lnTo>
                <a:lnTo>
                  <a:pt x="328752" y="68808"/>
                </a:lnTo>
                <a:cubicBezTo>
                  <a:pt x="322731" y="63648"/>
                  <a:pt x="313700" y="64508"/>
                  <a:pt x="308539" y="70529"/>
                </a:cubicBezTo>
                <a:cubicBezTo>
                  <a:pt x="303378" y="76549"/>
                  <a:pt x="304239" y="85581"/>
                  <a:pt x="310259" y="90741"/>
                </a:cubicBezTo>
                <a:lnTo>
                  <a:pt x="345094" y="119985"/>
                </a:lnTo>
                <a:lnTo>
                  <a:pt x="345094" y="162130"/>
                </a:lnTo>
                <a:lnTo>
                  <a:pt x="288327" y="129016"/>
                </a:lnTo>
                <a:cubicBezTo>
                  <a:pt x="281446" y="125145"/>
                  <a:pt x="272845" y="127296"/>
                  <a:pt x="268974" y="134177"/>
                </a:cubicBezTo>
                <a:cubicBezTo>
                  <a:pt x="265104" y="141057"/>
                  <a:pt x="267254" y="149658"/>
                  <a:pt x="274135" y="153529"/>
                </a:cubicBezTo>
                <a:lnTo>
                  <a:pt x="345094" y="194814"/>
                </a:lnTo>
                <a:lnTo>
                  <a:pt x="345094" y="236099"/>
                </a:lnTo>
                <a:lnTo>
                  <a:pt x="251342" y="192664"/>
                </a:lnTo>
                <a:cubicBezTo>
                  <a:pt x="245751" y="190083"/>
                  <a:pt x="239731" y="191374"/>
                  <a:pt x="235430" y="195244"/>
                </a:cubicBezTo>
                <a:cubicBezTo>
                  <a:pt x="229839" y="196964"/>
                  <a:pt x="225539" y="201695"/>
                  <a:pt x="225109" y="207716"/>
                </a:cubicBezTo>
                <a:lnTo>
                  <a:pt x="215218" y="311358"/>
                </a:lnTo>
                <a:lnTo>
                  <a:pt x="179523" y="290716"/>
                </a:lnTo>
                <a:lnTo>
                  <a:pt x="179523" y="207716"/>
                </a:lnTo>
                <a:cubicBezTo>
                  <a:pt x="179523" y="199975"/>
                  <a:pt x="173072" y="193524"/>
                  <a:pt x="165332" y="193524"/>
                </a:cubicBezTo>
                <a:cubicBezTo>
                  <a:pt x="157590" y="193524"/>
                  <a:pt x="151140" y="199975"/>
                  <a:pt x="151140" y="207716"/>
                </a:cubicBezTo>
                <a:lnTo>
                  <a:pt x="151140" y="274374"/>
                </a:lnTo>
                <a:lnTo>
                  <a:pt x="114585" y="253301"/>
                </a:lnTo>
                <a:lnTo>
                  <a:pt x="106414" y="207286"/>
                </a:lnTo>
                <a:cubicBezTo>
                  <a:pt x="105124" y="199544"/>
                  <a:pt x="97813" y="194384"/>
                  <a:pt x="89642" y="195674"/>
                </a:cubicBezTo>
                <a:cubicBezTo>
                  <a:pt x="81901" y="196964"/>
                  <a:pt x="76740" y="204275"/>
                  <a:pt x="78031" y="212446"/>
                </a:cubicBezTo>
                <a:lnTo>
                  <a:pt x="81901" y="234379"/>
                </a:lnTo>
                <a:lnTo>
                  <a:pt x="22124" y="199544"/>
                </a:lnTo>
                <a:cubicBezTo>
                  <a:pt x="15243" y="195674"/>
                  <a:pt x="6642" y="197824"/>
                  <a:pt x="2771" y="204705"/>
                </a:cubicBezTo>
                <a:cubicBezTo>
                  <a:pt x="-1099" y="211586"/>
                  <a:pt x="1051" y="220187"/>
                  <a:pt x="7932" y="224058"/>
                </a:cubicBezTo>
                <a:lnTo>
                  <a:pt x="66849" y="258462"/>
                </a:lnTo>
                <a:lnTo>
                  <a:pt x="46637" y="265343"/>
                </a:lnTo>
                <a:cubicBezTo>
                  <a:pt x="39326" y="267923"/>
                  <a:pt x="35456" y="276094"/>
                  <a:pt x="38036" y="283405"/>
                </a:cubicBezTo>
                <a:cubicBezTo>
                  <a:pt x="40616" y="290716"/>
                  <a:pt x="48787" y="294586"/>
                  <a:pt x="56098" y="292006"/>
                </a:cubicBezTo>
                <a:lnTo>
                  <a:pt x="99103" y="276954"/>
                </a:lnTo>
                <a:lnTo>
                  <a:pt x="135658" y="298027"/>
                </a:lnTo>
                <a:lnTo>
                  <a:pt x="78461" y="330281"/>
                </a:lnTo>
                <a:cubicBezTo>
                  <a:pt x="71580" y="334151"/>
                  <a:pt x="69000" y="342752"/>
                  <a:pt x="73300" y="349633"/>
                </a:cubicBezTo>
                <a:cubicBezTo>
                  <a:pt x="77171" y="356514"/>
                  <a:pt x="85772" y="358664"/>
                  <a:pt x="92652" y="354794"/>
                </a:cubicBezTo>
                <a:lnTo>
                  <a:pt x="164041" y="314369"/>
                </a:lnTo>
                <a:lnTo>
                  <a:pt x="199736" y="335011"/>
                </a:lnTo>
                <a:lnTo>
                  <a:pt x="115015" y="393928"/>
                </a:lnTo>
                <a:cubicBezTo>
                  <a:pt x="109855" y="397369"/>
                  <a:pt x="107704" y="403820"/>
                  <a:pt x="109425" y="409410"/>
                </a:cubicBezTo>
                <a:cubicBezTo>
                  <a:pt x="107704" y="415001"/>
                  <a:pt x="109855" y="421452"/>
                  <a:pt x="115015" y="425322"/>
                </a:cubicBezTo>
                <a:lnTo>
                  <a:pt x="200166" y="485530"/>
                </a:lnTo>
                <a:lnTo>
                  <a:pt x="164471" y="506172"/>
                </a:lnTo>
                <a:lnTo>
                  <a:pt x="92223" y="464887"/>
                </a:lnTo>
                <a:cubicBezTo>
                  <a:pt x="85342" y="461017"/>
                  <a:pt x="76740" y="463167"/>
                  <a:pt x="72870" y="470048"/>
                </a:cubicBezTo>
                <a:cubicBezTo>
                  <a:pt x="69000" y="476929"/>
                  <a:pt x="71150" y="485530"/>
                  <a:pt x="78031" y="489400"/>
                </a:cubicBezTo>
                <a:lnTo>
                  <a:pt x="135658" y="522514"/>
                </a:lnTo>
                <a:lnTo>
                  <a:pt x="99103" y="543587"/>
                </a:lnTo>
                <a:lnTo>
                  <a:pt x="55238" y="527675"/>
                </a:lnTo>
                <a:cubicBezTo>
                  <a:pt x="47927" y="525095"/>
                  <a:pt x="39756" y="528965"/>
                  <a:pt x="37176" y="536276"/>
                </a:cubicBezTo>
                <a:cubicBezTo>
                  <a:pt x="34595" y="543587"/>
                  <a:pt x="38466" y="551758"/>
                  <a:pt x="45777" y="554338"/>
                </a:cubicBezTo>
                <a:lnTo>
                  <a:pt x="66849" y="562079"/>
                </a:lnTo>
                <a:lnTo>
                  <a:pt x="7072" y="596483"/>
                </a:lnTo>
                <a:cubicBezTo>
                  <a:pt x="191" y="600354"/>
                  <a:pt x="-1959" y="608955"/>
                  <a:pt x="1911" y="615836"/>
                </a:cubicBezTo>
                <a:cubicBezTo>
                  <a:pt x="5782" y="622717"/>
                  <a:pt x="14383" y="624867"/>
                  <a:pt x="21264" y="620996"/>
                </a:cubicBezTo>
                <a:lnTo>
                  <a:pt x="80611" y="587022"/>
                </a:lnTo>
                <a:lnTo>
                  <a:pt x="76740" y="608095"/>
                </a:lnTo>
                <a:cubicBezTo>
                  <a:pt x="75450" y="615836"/>
                  <a:pt x="80611" y="623147"/>
                  <a:pt x="88352" y="624867"/>
                </a:cubicBezTo>
                <a:cubicBezTo>
                  <a:pt x="96093" y="626157"/>
                  <a:pt x="103404" y="620996"/>
                  <a:pt x="105124" y="613255"/>
                </a:cubicBezTo>
                <a:lnTo>
                  <a:pt x="113295" y="568530"/>
                </a:lnTo>
                <a:lnTo>
                  <a:pt x="149849" y="547457"/>
                </a:lnTo>
                <a:lnTo>
                  <a:pt x="149420" y="612825"/>
                </a:lnTo>
                <a:cubicBezTo>
                  <a:pt x="149420" y="620566"/>
                  <a:pt x="155870" y="627017"/>
                  <a:pt x="163611" y="627017"/>
                </a:cubicBezTo>
                <a:cubicBezTo>
                  <a:pt x="171352" y="627017"/>
                  <a:pt x="177803" y="620566"/>
                  <a:pt x="177803" y="612825"/>
                </a:cubicBezTo>
                <a:lnTo>
                  <a:pt x="178233" y="530685"/>
                </a:lnTo>
                <a:lnTo>
                  <a:pt x="213927" y="510043"/>
                </a:lnTo>
                <a:lnTo>
                  <a:pt x="223389" y="612825"/>
                </a:lnTo>
                <a:cubicBezTo>
                  <a:pt x="223819" y="618846"/>
                  <a:pt x="228549" y="624007"/>
                  <a:pt x="234140" y="625297"/>
                </a:cubicBezTo>
                <a:cubicBezTo>
                  <a:pt x="238441" y="629597"/>
                  <a:pt x="244891" y="630888"/>
                  <a:pt x="250482" y="628307"/>
                </a:cubicBezTo>
                <a:lnTo>
                  <a:pt x="345094" y="584442"/>
                </a:lnTo>
                <a:lnTo>
                  <a:pt x="345094" y="625297"/>
                </a:lnTo>
                <a:lnTo>
                  <a:pt x="273275" y="667012"/>
                </a:lnTo>
                <a:cubicBezTo>
                  <a:pt x="266394" y="670882"/>
                  <a:pt x="264244" y="679914"/>
                  <a:pt x="268114" y="686364"/>
                </a:cubicBezTo>
                <a:cubicBezTo>
                  <a:pt x="271985" y="693245"/>
                  <a:pt x="281016" y="695396"/>
                  <a:pt x="287466" y="691525"/>
                </a:cubicBezTo>
                <a:lnTo>
                  <a:pt x="345094" y="657981"/>
                </a:lnTo>
                <a:lnTo>
                  <a:pt x="345094" y="700126"/>
                </a:lnTo>
                <a:lnTo>
                  <a:pt x="309399" y="730230"/>
                </a:lnTo>
                <a:cubicBezTo>
                  <a:pt x="303378" y="735390"/>
                  <a:pt x="302518" y="744422"/>
                  <a:pt x="307679" y="750442"/>
                </a:cubicBezTo>
                <a:cubicBezTo>
                  <a:pt x="312840" y="756463"/>
                  <a:pt x="321871" y="757323"/>
                  <a:pt x="327891" y="752162"/>
                </a:cubicBezTo>
                <a:lnTo>
                  <a:pt x="345094" y="737541"/>
                </a:lnTo>
                <a:lnTo>
                  <a:pt x="345094" y="806349"/>
                </a:lnTo>
                <a:cubicBezTo>
                  <a:pt x="345094" y="814090"/>
                  <a:pt x="351544" y="820541"/>
                  <a:pt x="359285" y="820541"/>
                </a:cubicBezTo>
                <a:cubicBezTo>
                  <a:pt x="367026" y="820541"/>
                  <a:pt x="373477" y="814090"/>
                  <a:pt x="373477" y="806349"/>
                </a:cubicBezTo>
                <a:lnTo>
                  <a:pt x="373477" y="737971"/>
                </a:lnTo>
                <a:lnTo>
                  <a:pt x="389819" y="751732"/>
                </a:lnTo>
                <a:cubicBezTo>
                  <a:pt x="395840" y="756893"/>
                  <a:pt x="404871" y="756033"/>
                  <a:pt x="410031" y="750012"/>
                </a:cubicBezTo>
                <a:cubicBezTo>
                  <a:pt x="415192" y="743991"/>
                  <a:pt x="414332" y="734960"/>
                  <a:pt x="408311" y="729800"/>
                </a:cubicBezTo>
                <a:lnTo>
                  <a:pt x="373477" y="700556"/>
                </a:lnTo>
                <a:lnTo>
                  <a:pt x="373477" y="658411"/>
                </a:lnTo>
                <a:lnTo>
                  <a:pt x="430244" y="691525"/>
                </a:lnTo>
                <a:cubicBezTo>
                  <a:pt x="437125" y="695396"/>
                  <a:pt x="445726" y="693245"/>
                  <a:pt x="449596" y="686364"/>
                </a:cubicBezTo>
                <a:cubicBezTo>
                  <a:pt x="453467" y="679484"/>
                  <a:pt x="451317" y="670882"/>
                  <a:pt x="444436" y="667012"/>
                </a:cubicBezTo>
                <a:lnTo>
                  <a:pt x="373477" y="625727"/>
                </a:lnTo>
                <a:lnTo>
                  <a:pt x="373477" y="584442"/>
                </a:lnTo>
                <a:lnTo>
                  <a:pt x="467228" y="627877"/>
                </a:lnTo>
                <a:cubicBezTo>
                  <a:pt x="472819" y="630458"/>
                  <a:pt x="478840" y="629167"/>
                  <a:pt x="483140" y="625297"/>
                </a:cubicBezTo>
                <a:cubicBezTo>
                  <a:pt x="488731" y="623577"/>
                  <a:pt x="493032" y="618846"/>
                  <a:pt x="493462" y="612825"/>
                </a:cubicBezTo>
                <a:lnTo>
                  <a:pt x="503353" y="509183"/>
                </a:lnTo>
                <a:lnTo>
                  <a:pt x="539047" y="529825"/>
                </a:lnTo>
                <a:lnTo>
                  <a:pt x="539047" y="612825"/>
                </a:lnTo>
                <a:cubicBezTo>
                  <a:pt x="539047" y="620566"/>
                  <a:pt x="545498" y="627017"/>
                  <a:pt x="553239" y="627017"/>
                </a:cubicBezTo>
                <a:cubicBezTo>
                  <a:pt x="560980" y="627017"/>
                  <a:pt x="567431" y="620566"/>
                  <a:pt x="567431" y="612825"/>
                </a:cubicBezTo>
                <a:lnTo>
                  <a:pt x="567431" y="546167"/>
                </a:lnTo>
                <a:lnTo>
                  <a:pt x="603986" y="567240"/>
                </a:lnTo>
                <a:lnTo>
                  <a:pt x="612156" y="613255"/>
                </a:lnTo>
                <a:cubicBezTo>
                  <a:pt x="613446" y="620996"/>
                  <a:pt x="620757" y="626157"/>
                  <a:pt x="628929" y="624867"/>
                </a:cubicBezTo>
                <a:cubicBezTo>
                  <a:pt x="636669" y="623577"/>
                  <a:pt x="641830" y="616266"/>
                  <a:pt x="640540" y="608525"/>
                </a:cubicBezTo>
                <a:lnTo>
                  <a:pt x="636669" y="586592"/>
                </a:lnTo>
                <a:lnTo>
                  <a:pt x="696447" y="621426"/>
                </a:lnTo>
                <a:cubicBezTo>
                  <a:pt x="703328" y="625297"/>
                  <a:pt x="711929" y="623147"/>
                  <a:pt x="715799" y="616266"/>
                </a:cubicBezTo>
                <a:cubicBezTo>
                  <a:pt x="719670" y="609815"/>
                  <a:pt x="717519" y="601214"/>
                  <a:pt x="710639" y="597343"/>
                </a:cubicBezTo>
                <a:close/>
                <a:moveTo>
                  <a:pt x="251342" y="223197"/>
                </a:moveTo>
                <a:lnTo>
                  <a:pt x="344233" y="266203"/>
                </a:lnTo>
                <a:lnTo>
                  <a:pt x="344233" y="296736"/>
                </a:lnTo>
                <a:lnTo>
                  <a:pt x="318000" y="339312"/>
                </a:lnTo>
                <a:lnTo>
                  <a:pt x="267254" y="341032"/>
                </a:lnTo>
                <a:lnTo>
                  <a:pt x="241881" y="326410"/>
                </a:lnTo>
                <a:lnTo>
                  <a:pt x="251342" y="223197"/>
                </a:lnTo>
                <a:close/>
                <a:moveTo>
                  <a:pt x="227689" y="469618"/>
                </a:moveTo>
                <a:lnTo>
                  <a:pt x="142539" y="409410"/>
                </a:lnTo>
                <a:lnTo>
                  <a:pt x="227259" y="350063"/>
                </a:lnTo>
                <a:lnTo>
                  <a:pt x="253062" y="365115"/>
                </a:lnTo>
                <a:lnTo>
                  <a:pt x="277145" y="409840"/>
                </a:lnTo>
                <a:lnTo>
                  <a:pt x="252632" y="454996"/>
                </a:lnTo>
                <a:lnTo>
                  <a:pt x="227689" y="469618"/>
                </a:lnTo>
                <a:close/>
                <a:moveTo>
                  <a:pt x="345094" y="553478"/>
                </a:moveTo>
                <a:lnTo>
                  <a:pt x="250482" y="596913"/>
                </a:lnTo>
                <a:lnTo>
                  <a:pt x="241451" y="494131"/>
                </a:lnTo>
                <a:lnTo>
                  <a:pt x="267684" y="479079"/>
                </a:lnTo>
                <a:lnTo>
                  <a:pt x="318000" y="480799"/>
                </a:lnTo>
                <a:lnTo>
                  <a:pt x="345094" y="524664"/>
                </a:lnTo>
                <a:lnTo>
                  <a:pt x="345094" y="553478"/>
                </a:lnTo>
                <a:close/>
                <a:moveTo>
                  <a:pt x="373047" y="295446"/>
                </a:moveTo>
                <a:lnTo>
                  <a:pt x="373047" y="266633"/>
                </a:lnTo>
                <a:lnTo>
                  <a:pt x="467659" y="223197"/>
                </a:lnTo>
                <a:lnTo>
                  <a:pt x="476690" y="325980"/>
                </a:lnTo>
                <a:lnTo>
                  <a:pt x="450457" y="341032"/>
                </a:lnTo>
                <a:lnTo>
                  <a:pt x="400140" y="339312"/>
                </a:lnTo>
                <a:lnTo>
                  <a:pt x="373047" y="295446"/>
                </a:lnTo>
                <a:close/>
                <a:moveTo>
                  <a:pt x="466799" y="596913"/>
                </a:moveTo>
                <a:lnTo>
                  <a:pt x="373907" y="553908"/>
                </a:lnTo>
                <a:lnTo>
                  <a:pt x="373907" y="523374"/>
                </a:lnTo>
                <a:lnTo>
                  <a:pt x="400140" y="480799"/>
                </a:lnTo>
                <a:lnTo>
                  <a:pt x="450887" y="479079"/>
                </a:lnTo>
                <a:lnTo>
                  <a:pt x="476260" y="493701"/>
                </a:lnTo>
                <a:lnTo>
                  <a:pt x="466799" y="596913"/>
                </a:lnTo>
                <a:close/>
                <a:moveTo>
                  <a:pt x="491312" y="469618"/>
                </a:moveTo>
                <a:lnTo>
                  <a:pt x="465508" y="454566"/>
                </a:lnTo>
                <a:lnTo>
                  <a:pt x="441425" y="409840"/>
                </a:lnTo>
                <a:lnTo>
                  <a:pt x="465938" y="364685"/>
                </a:lnTo>
                <a:lnTo>
                  <a:pt x="490881" y="350063"/>
                </a:lnTo>
                <a:lnTo>
                  <a:pt x="576032" y="410270"/>
                </a:lnTo>
                <a:lnTo>
                  <a:pt x="491312" y="469618"/>
                </a:ln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 w="4301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>
              <a:latin typeface="+mj-ea"/>
              <a:ea typeface="+mj-ea"/>
            </a:endParaRPr>
          </a:p>
        </p:txBody>
      </p:sp>
      <p:sp>
        <p:nvSpPr>
          <p:cNvPr id="42" name="任意多边形: 形状 41">
            <a:extLst>
              <a:ext uri="{FF2B5EF4-FFF2-40B4-BE49-F238E27FC236}">
                <a16:creationId xmlns:a16="http://schemas.microsoft.com/office/drawing/2014/main" id="{DE69F696-061F-45AD-BFA4-7C83E9DE621D}"/>
              </a:ext>
            </a:extLst>
          </p:cNvPr>
          <p:cNvSpPr/>
          <p:nvPr/>
        </p:nvSpPr>
        <p:spPr>
          <a:xfrm>
            <a:off x="1260875" y="1188312"/>
            <a:ext cx="124539" cy="142212"/>
          </a:xfrm>
          <a:custGeom>
            <a:avLst/>
            <a:gdLst>
              <a:gd name="connsiteX0" fmla="*/ 710639 w 718570"/>
              <a:gd name="connsiteY0" fmla="*/ 597343 h 820540"/>
              <a:gd name="connsiteX1" fmla="*/ 651721 w 718570"/>
              <a:gd name="connsiteY1" fmla="*/ 562939 h 820540"/>
              <a:gd name="connsiteX2" fmla="*/ 671934 w 718570"/>
              <a:gd name="connsiteY2" fmla="*/ 556058 h 820540"/>
              <a:gd name="connsiteX3" fmla="*/ 680535 w 718570"/>
              <a:gd name="connsiteY3" fmla="*/ 537996 h 820540"/>
              <a:gd name="connsiteX4" fmla="*/ 662473 w 718570"/>
              <a:gd name="connsiteY4" fmla="*/ 529395 h 820540"/>
              <a:gd name="connsiteX5" fmla="*/ 619467 w 718570"/>
              <a:gd name="connsiteY5" fmla="*/ 544447 h 820540"/>
              <a:gd name="connsiteX6" fmla="*/ 582913 w 718570"/>
              <a:gd name="connsiteY6" fmla="*/ 523374 h 820540"/>
              <a:gd name="connsiteX7" fmla="*/ 640110 w 718570"/>
              <a:gd name="connsiteY7" fmla="*/ 491120 h 820540"/>
              <a:gd name="connsiteX8" fmla="*/ 645271 w 718570"/>
              <a:gd name="connsiteY8" fmla="*/ 471768 h 820540"/>
              <a:gd name="connsiteX9" fmla="*/ 625918 w 718570"/>
              <a:gd name="connsiteY9" fmla="*/ 466607 h 820540"/>
              <a:gd name="connsiteX10" fmla="*/ 554529 w 718570"/>
              <a:gd name="connsiteY10" fmla="*/ 507032 h 820540"/>
              <a:gd name="connsiteX11" fmla="*/ 518835 w 718570"/>
              <a:gd name="connsiteY11" fmla="*/ 486390 h 820540"/>
              <a:gd name="connsiteX12" fmla="*/ 603555 w 718570"/>
              <a:gd name="connsiteY12" fmla="*/ 427043 h 820540"/>
              <a:gd name="connsiteX13" fmla="*/ 609146 w 718570"/>
              <a:gd name="connsiteY13" fmla="*/ 411131 h 820540"/>
              <a:gd name="connsiteX14" fmla="*/ 603555 w 718570"/>
              <a:gd name="connsiteY14" fmla="*/ 395219 h 820540"/>
              <a:gd name="connsiteX15" fmla="*/ 518405 w 718570"/>
              <a:gd name="connsiteY15" fmla="*/ 335011 h 820540"/>
              <a:gd name="connsiteX16" fmla="*/ 554099 w 718570"/>
              <a:gd name="connsiteY16" fmla="*/ 314369 h 820540"/>
              <a:gd name="connsiteX17" fmla="*/ 626348 w 718570"/>
              <a:gd name="connsiteY17" fmla="*/ 355654 h 820540"/>
              <a:gd name="connsiteX18" fmla="*/ 645700 w 718570"/>
              <a:gd name="connsiteY18" fmla="*/ 350493 h 820540"/>
              <a:gd name="connsiteX19" fmla="*/ 640540 w 718570"/>
              <a:gd name="connsiteY19" fmla="*/ 331141 h 820540"/>
              <a:gd name="connsiteX20" fmla="*/ 582913 w 718570"/>
              <a:gd name="connsiteY20" fmla="*/ 298027 h 820540"/>
              <a:gd name="connsiteX21" fmla="*/ 619467 w 718570"/>
              <a:gd name="connsiteY21" fmla="*/ 276954 h 820540"/>
              <a:gd name="connsiteX22" fmla="*/ 663333 w 718570"/>
              <a:gd name="connsiteY22" fmla="*/ 292866 h 820540"/>
              <a:gd name="connsiteX23" fmla="*/ 681395 w 718570"/>
              <a:gd name="connsiteY23" fmla="*/ 284265 h 820540"/>
              <a:gd name="connsiteX24" fmla="*/ 672794 w 718570"/>
              <a:gd name="connsiteY24" fmla="*/ 266203 h 820540"/>
              <a:gd name="connsiteX25" fmla="*/ 651721 w 718570"/>
              <a:gd name="connsiteY25" fmla="*/ 258462 h 820540"/>
              <a:gd name="connsiteX26" fmla="*/ 711499 w 718570"/>
              <a:gd name="connsiteY26" fmla="*/ 224058 h 820540"/>
              <a:gd name="connsiteX27" fmla="*/ 716659 w 718570"/>
              <a:gd name="connsiteY27" fmla="*/ 204705 h 820540"/>
              <a:gd name="connsiteX28" fmla="*/ 697307 w 718570"/>
              <a:gd name="connsiteY28" fmla="*/ 199544 h 820540"/>
              <a:gd name="connsiteX29" fmla="*/ 637960 w 718570"/>
              <a:gd name="connsiteY29" fmla="*/ 233519 h 820540"/>
              <a:gd name="connsiteX30" fmla="*/ 641830 w 718570"/>
              <a:gd name="connsiteY30" fmla="*/ 212446 h 820540"/>
              <a:gd name="connsiteX31" fmla="*/ 630219 w 718570"/>
              <a:gd name="connsiteY31" fmla="*/ 195674 h 820540"/>
              <a:gd name="connsiteX32" fmla="*/ 613446 w 718570"/>
              <a:gd name="connsiteY32" fmla="*/ 207286 h 820540"/>
              <a:gd name="connsiteX33" fmla="*/ 605276 w 718570"/>
              <a:gd name="connsiteY33" fmla="*/ 252011 h 820540"/>
              <a:gd name="connsiteX34" fmla="*/ 568721 w 718570"/>
              <a:gd name="connsiteY34" fmla="*/ 273084 h 820540"/>
              <a:gd name="connsiteX35" fmla="*/ 569151 w 718570"/>
              <a:gd name="connsiteY35" fmla="*/ 207716 h 820540"/>
              <a:gd name="connsiteX36" fmla="*/ 554959 w 718570"/>
              <a:gd name="connsiteY36" fmla="*/ 193524 h 820540"/>
              <a:gd name="connsiteX37" fmla="*/ 540768 w 718570"/>
              <a:gd name="connsiteY37" fmla="*/ 207716 h 820540"/>
              <a:gd name="connsiteX38" fmla="*/ 540337 w 718570"/>
              <a:gd name="connsiteY38" fmla="*/ 289856 h 820540"/>
              <a:gd name="connsiteX39" fmla="*/ 504643 w 718570"/>
              <a:gd name="connsiteY39" fmla="*/ 310498 h 820540"/>
              <a:gd name="connsiteX40" fmla="*/ 495182 w 718570"/>
              <a:gd name="connsiteY40" fmla="*/ 207716 h 820540"/>
              <a:gd name="connsiteX41" fmla="*/ 484431 w 718570"/>
              <a:gd name="connsiteY41" fmla="*/ 195244 h 820540"/>
              <a:gd name="connsiteX42" fmla="*/ 468089 w 718570"/>
              <a:gd name="connsiteY42" fmla="*/ 192234 h 820540"/>
              <a:gd name="connsiteX43" fmla="*/ 373477 w 718570"/>
              <a:gd name="connsiteY43" fmla="*/ 236099 h 820540"/>
              <a:gd name="connsiteX44" fmla="*/ 373477 w 718570"/>
              <a:gd name="connsiteY44" fmla="*/ 195244 h 820540"/>
              <a:gd name="connsiteX45" fmla="*/ 445296 w 718570"/>
              <a:gd name="connsiteY45" fmla="*/ 153529 h 820540"/>
              <a:gd name="connsiteX46" fmla="*/ 450457 w 718570"/>
              <a:gd name="connsiteY46" fmla="*/ 134177 h 820540"/>
              <a:gd name="connsiteX47" fmla="*/ 431104 w 718570"/>
              <a:gd name="connsiteY47" fmla="*/ 129016 h 820540"/>
              <a:gd name="connsiteX48" fmla="*/ 373477 w 718570"/>
              <a:gd name="connsiteY48" fmla="*/ 162560 h 820540"/>
              <a:gd name="connsiteX49" fmla="*/ 373477 w 718570"/>
              <a:gd name="connsiteY49" fmla="*/ 120415 h 820540"/>
              <a:gd name="connsiteX50" fmla="*/ 409171 w 718570"/>
              <a:gd name="connsiteY50" fmla="*/ 90311 h 820540"/>
              <a:gd name="connsiteX51" fmla="*/ 410892 w 718570"/>
              <a:gd name="connsiteY51" fmla="*/ 70099 h 820540"/>
              <a:gd name="connsiteX52" fmla="*/ 390679 w 718570"/>
              <a:gd name="connsiteY52" fmla="*/ 68378 h 820540"/>
              <a:gd name="connsiteX53" fmla="*/ 373477 w 718570"/>
              <a:gd name="connsiteY53" fmla="*/ 83000 h 820540"/>
              <a:gd name="connsiteX54" fmla="*/ 373477 w 718570"/>
              <a:gd name="connsiteY54" fmla="*/ 14192 h 820540"/>
              <a:gd name="connsiteX55" fmla="*/ 359285 w 718570"/>
              <a:gd name="connsiteY55" fmla="*/ 0 h 820540"/>
              <a:gd name="connsiteX56" fmla="*/ 345094 w 718570"/>
              <a:gd name="connsiteY56" fmla="*/ 14192 h 820540"/>
              <a:gd name="connsiteX57" fmla="*/ 345094 w 718570"/>
              <a:gd name="connsiteY57" fmla="*/ 82570 h 820540"/>
              <a:gd name="connsiteX58" fmla="*/ 328752 w 718570"/>
              <a:gd name="connsiteY58" fmla="*/ 68808 h 820540"/>
              <a:gd name="connsiteX59" fmla="*/ 308539 w 718570"/>
              <a:gd name="connsiteY59" fmla="*/ 70529 h 820540"/>
              <a:gd name="connsiteX60" fmla="*/ 310259 w 718570"/>
              <a:gd name="connsiteY60" fmla="*/ 90741 h 820540"/>
              <a:gd name="connsiteX61" fmla="*/ 345094 w 718570"/>
              <a:gd name="connsiteY61" fmla="*/ 119985 h 820540"/>
              <a:gd name="connsiteX62" fmla="*/ 345094 w 718570"/>
              <a:gd name="connsiteY62" fmla="*/ 162130 h 820540"/>
              <a:gd name="connsiteX63" fmla="*/ 288327 w 718570"/>
              <a:gd name="connsiteY63" fmla="*/ 129016 h 820540"/>
              <a:gd name="connsiteX64" fmla="*/ 268974 w 718570"/>
              <a:gd name="connsiteY64" fmla="*/ 134177 h 820540"/>
              <a:gd name="connsiteX65" fmla="*/ 274135 w 718570"/>
              <a:gd name="connsiteY65" fmla="*/ 153529 h 820540"/>
              <a:gd name="connsiteX66" fmla="*/ 345094 w 718570"/>
              <a:gd name="connsiteY66" fmla="*/ 194814 h 820540"/>
              <a:gd name="connsiteX67" fmla="*/ 345094 w 718570"/>
              <a:gd name="connsiteY67" fmla="*/ 236099 h 820540"/>
              <a:gd name="connsiteX68" fmla="*/ 251342 w 718570"/>
              <a:gd name="connsiteY68" fmla="*/ 192664 h 820540"/>
              <a:gd name="connsiteX69" fmla="*/ 235430 w 718570"/>
              <a:gd name="connsiteY69" fmla="*/ 195244 h 820540"/>
              <a:gd name="connsiteX70" fmla="*/ 225109 w 718570"/>
              <a:gd name="connsiteY70" fmla="*/ 207716 h 820540"/>
              <a:gd name="connsiteX71" fmla="*/ 215218 w 718570"/>
              <a:gd name="connsiteY71" fmla="*/ 311358 h 820540"/>
              <a:gd name="connsiteX72" fmla="*/ 179523 w 718570"/>
              <a:gd name="connsiteY72" fmla="*/ 290716 h 820540"/>
              <a:gd name="connsiteX73" fmla="*/ 179523 w 718570"/>
              <a:gd name="connsiteY73" fmla="*/ 207716 h 820540"/>
              <a:gd name="connsiteX74" fmla="*/ 165332 w 718570"/>
              <a:gd name="connsiteY74" fmla="*/ 193524 h 820540"/>
              <a:gd name="connsiteX75" fmla="*/ 151140 w 718570"/>
              <a:gd name="connsiteY75" fmla="*/ 207716 h 820540"/>
              <a:gd name="connsiteX76" fmla="*/ 151140 w 718570"/>
              <a:gd name="connsiteY76" fmla="*/ 274374 h 820540"/>
              <a:gd name="connsiteX77" fmla="*/ 114585 w 718570"/>
              <a:gd name="connsiteY77" fmla="*/ 253301 h 820540"/>
              <a:gd name="connsiteX78" fmla="*/ 106414 w 718570"/>
              <a:gd name="connsiteY78" fmla="*/ 207286 h 820540"/>
              <a:gd name="connsiteX79" fmla="*/ 89642 w 718570"/>
              <a:gd name="connsiteY79" fmla="*/ 195674 h 820540"/>
              <a:gd name="connsiteX80" fmla="*/ 78031 w 718570"/>
              <a:gd name="connsiteY80" fmla="*/ 212446 h 820540"/>
              <a:gd name="connsiteX81" fmla="*/ 81901 w 718570"/>
              <a:gd name="connsiteY81" fmla="*/ 234379 h 820540"/>
              <a:gd name="connsiteX82" fmla="*/ 22124 w 718570"/>
              <a:gd name="connsiteY82" fmla="*/ 199544 h 820540"/>
              <a:gd name="connsiteX83" fmla="*/ 2771 w 718570"/>
              <a:gd name="connsiteY83" fmla="*/ 204705 h 820540"/>
              <a:gd name="connsiteX84" fmla="*/ 7932 w 718570"/>
              <a:gd name="connsiteY84" fmla="*/ 224058 h 820540"/>
              <a:gd name="connsiteX85" fmla="*/ 66849 w 718570"/>
              <a:gd name="connsiteY85" fmla="*/ 258462 h 820540"/>
              <a:gd name="connsiteX86" fmla="*/ 46637 w 718570"/>
              <a:gd name="connsiteY86" fmla="*/ 265343 h 820540"/>
              <a:gd name="connsiteX87" fmla="*/ 38036 w 718570"/>
              <a:gd name="connsiteY87" fmla="*/ 283405 h 820540"/>
              <a:gd name="connsiteX88" fmla="*/ 56098 w 718570"/>
              <a:gd name="connsiteY88" fmla="*/ 292006 h 820540"/>
              <a:gd name="connsiteX89" fmla="*/ 99103 w 718570"/>
              <a:gd name="connsiteY89" fmla="*/ 276954 h 820540"/>
              <a:gd name="connsiteX90" fmla="*/ 135658 w 718570"/>
              <a:gd name="connsiteY90" fmla="*/ 298027 h 820540"/>
              <a:gd name="connsiteX91" fmla="*/ 78461 w 718570"/>
              <a:gd name="connsiteY91" fmla="*/ 330281 h 820540"/>
              <a:gd name="connsiteX92" fmla="*/ 73300 w 718570"/>
              <a:gd name="connsiteY92" fmla="*/ 349633 h 820540"/>
              <a:gd name="connsiteX93" fmla="*/ 92652 w 718570"/>
              <a:gd name="connsiteY93" fmla="*/ 354794 h 820540"/>
              <a:gd name="connsiteX94" fmla="*/ 164041 w 718570"/>
              <a:gd name="connsiteY94" fmla="*/ 314369 h 820540"/>
              <a:gd name="connsiteX95" fmla="*/ 199736 w 718570"/>
              <a:gd name="connsiteY95" fmla="*/ 335011 h 820540"/>
              <a:gd name="connsiteX96" fmla="*/ 115015 w 718570"/>
              <a:gd name="connsiteY96" fmla="*/ 393928 h 820540"/>
              <a:gd name="connsiteX97" fmla="*/ 109425 w 718570"/>
              <a:gd name="connsiteY97" fmla="*/ 409410 h 820540"/>
              <a:gd name="connsiteX98" fmla="*/ 115015 w 718570"/>
              <a:gd name="connsiteY98" fmla="*/ 425322 h 820540"/>
              <a:gd name="connsiteX99" fmla="*/ 200166 w 718570"/>
              <a:gd name="connsiteY99" fmla="*/ 485530 h 820540"/>
              <a:gd name="connsiteX100" fmla="*/ 164471 w 718570"/>
              <a:gd name="connsiteY100" fmla="*/ 506172 h 820540"/>
              <a:gd name="connsiteX101" fmla="*/ 92223 w 718570"/>
              <a:gd name="connsiteY101" fmla="*/ 464887 h 820540"/>
              <a:gd name="connsiteX102" fmla="*/ 72870 w 718570"/>
              <a:gd name="connsiteY102" fmla="*/ 470048 h 820540"/>
              <a:gd name="connsiteX103" fmla="*/ 78031 w 718570"/>
              <a:gd name="connsiteY103" fmla="*/ 489400 h 820540"/>
              <a:gd name="connsiteX104" fmla="*/ 135658 w 718570"/>
              <a:gd name="connsiteY104" fmla="*/ 522514 h 820540"/>
              <a:gd name="connsiteX105" fmla="*/ 99103 w 718570"/>
              <a:gd name="connsiteY105" fmla="*/ 543587 h 820540"/>
              <a:gd name="connsiteX106" fmla="*/ 55238 w 718570"/>
              <a:gd name="connsiteY106" fmla="*/ 527675 h 820540"/>
              <a:gd name="connsiteX107" fmla="*/ 37176 w 718570"/>
              <a:gd name="connsiteY107" fmla="*/ 536276 h 820540"/>
              <a:gd name="connsiteX108" fmla="*/ 45777 w 718570"/>
              <a:gd name="connsiteY108" fmla="*/ 554338 h 820540"/>
              <a:gd name="connsiteX109" fmla="*/ 66849 w 718570"/>
              <a:gd name="connsiteY109" fmla="*/ 562079 h 820540"/>
              <a:gd name="connsiteX110" fmla="*/ 7072 w 718570"/>
              <a:gd name="connsiteY110" fmla="*/ 596483 h 820540"/>
              <a:gd name="connsiteX111" fmla="*/ 1911 w 718570"/>
              <a:gd name="connsiteY111" fmla="*/ 615836 h 820540"/>
              <a:gd name="connsiteX112" fmla="*/ 21264 w 718570"/>
              <a:gd name="connsiteY112" fmla="*/ 620996 h 820540"/>
              <a:gd name="connsiteX113" fmla="*/ 80611 w 718570"/>
              <a:gd name="connsiteY113" fmla="*/ 587022 h 820540"/>
              <a:gd name="connsiteX114" fmla="*/ 76740 w 718570"/>
              <a:gd name="connsiteY114" fmla="*/ 608095 h 820540"/>
              <a:gd name="connsiteX115" fmla="*/ 88352 w 718570"/>
              <a:gd name="connsiteY115" fmla="*/ 624867 h 820540"/>
              <a:gd name="connsiteX116" fmla="*/ 105124 w 718570"/>
              <a:gd name="connsiteY116" fmla="*/ 613255 h 820540"/>
              <a:gd name="connsiteX117" fmla="*/ 113295 w 718570"/>
              <a:gd name="connsiteY117" fmla="*/ 568530 h 820540"/>
              <a:gd name="connsiteX118" fmla="*/ 149849 w 718570"/>
              <a:gd name="connsiteY118" fmla="*/ 547457 h 820540"/>
              <a:gd name="connsiteX119" fmla="*/ 149420 w 718570"/>
              <a:gd name="connsiteY119" fmla="*/ 612825 h 820540"/>
              <a:gd name="connsiteX120" fmla="*/ 163611 w 718570"/>
              <a:gd name="connsiteY120" fmla="*/ 627017 h 820540"/>
              <a:gd name="connsiteX121" fmla="*/ 177803 w 718570"/>
              <a:gd name="connsiteY121" fmla="*/ 612825 h 820540"/>
              <a:gd name="connsiteX122" fmla="*/ 178233 w 718570"/>
              <a:gd name="connsiteY122" fmla="*/ 530685 h 820540"/>
              <a:gd name="connsiteX123" fmla="*/ 213927 w 718570"/>
              <a:gd name="connsiteY123" fmla="*/ 510043 h 820540"/>
              <a:gd name="connsiteX124" fmla="*/ 223389 w 718570"/>
              <a:gd name="connsiteY124" fmla="*/ 612825 h 820540"/>
              <a:gd name="connsiteX125" fmla="*/ 234140 w 718570"/>
              <a:gd name="connsiteY125" fmla="*/ 625297 h 820540"/>
              <a:gd name="connsiteX126" fmla="*/ 250482 w 718570"/>
              <a:gd name="connsiteY126" fmla="*/ 628307 h 820540"/>
              <a:gd name="connsiteX127" fmla="*/ 345094 w 718570"/>
              <a:gd name="connsiteY127" fmla="*/ 584442 h 820540"/>
              <a:gd name="connsiteX128" fmla="*/ 345094 w 718570"/>
              <a:gd name="connsiteY128" fmla="*/ 625297 h 820540"/>
              <a:gd name="connsiteX129" fmla="*/ 273275 w 718570"/>
              <a:gd name="connsiteY129" fmla="*/ 667012 h 820540"/>
              <a:gd name="connsiteX130" fmla="*/ 268114 w 718570"/>
              <a:gd name="connsiteY130" fmla="*/ 686364 h 820540"/>
              <a:gd name="connsiteX131" fmla="*/ 287466 w 718570"/>
              <a:gd name="connsiteY131" fmla="*/ 691525 h 820540"/>
              <a:gd name="connsiteX132" fmla="*/ 345094 w 718570"/>
              <a:gd name="connsiteY132" fmla="*/ 657981 h 820540"/>
              <a:gd name="connsiteX133" fmla="*/ 345094 w 718570"/>
              <a:gd name="connsiteY133" fmla="*/ 700126 h 820540"/>
              <a:gd name="connsiteX134" fmla="*/ 309399 w 718570"/>
              <a:gd name="connsiteY134" fmla="*/ 730230 h 820540"/>
              <a:gd name="connsiteX135" fmla="*/ 307679 w 718570"/>
              <a:gd name="connsiteY135" fmla="*/ 750442 h 820540"/>
              <a:gd name="connsiteX136" fmla="*/ 327891 w 718570"/>
              <a:gd name="connsiteY136" fmla="*/ 752162 h 820540"/>
              <a:gd name="connsiteX137" fmla="*/ 345094 w 718570"/>
              <a:gd name="connsiteY137" fmla="*/ 737541 h 820540"/>
              <a:gd name="connsiteX138" fmla="*/ 345094 w 718570"/>
              <a:gd name="connsiteY138" fmla="*/ 806349 h 820540"/>
              <a:gd name="connsiteX139" fmla="*/ 359285 w 718570"/>
              <a:gd name="connsiteY139" fmla="*/ 820541 h 820540"/>
              <a:gd name="connsiteX140" fmla="*/ 373477 w 718570"/>
              <a:gd name="connsiteY140" fmla="*/ 806349 h 820540"/>
              <a:gd name="connsiteX141" fmla="*/ 373477 w 718570"/>
              <a:gd name="connsiteY141" fmla="*/ 737971 h 820540"/>
              <a:gd name="connsiteX142" fmla="*/ 389819 w 718570"/>
              <a:gd name="connsiteY142" fmla="*/ 751732 h 820540"/>
              <a:gd name="connsiteX143" fmla="*/ 410031 w 718570"/>
              <a:gd name="connsiteY143" fmla="*/ 750012 h 820540"/>
              <a:gd name="connsiteX144" fmla="*/ 408311 w 718570"/>
              <a:gd name="connsiteY144" fmla="*/ 729800 h 820540"/>
              <a:gd name="connsiteX145" fmla="*/ 373477 w 718570"/>
              <a:gd name="connsiteY145" fmla="*/ 700556 h 820540"/>
              <a:gd name="connsiteX146" fmla="*/ 373477 w 718570"/>
              <a:gd name="connsiteY146" fmla="*/ 658411 h 820540"/>
              <a:gd name="connsiteX147" fmla="*/ 430244 w 718570"/>
              <a:gd name="connsiteY147" fmla="*/ 691525 h 820540"/>
              <a:gd name="connsiteX148" fmla="*/ 449596 w 718570"/>
              <a:gd name="connsiteY148" fmla="*/ 686364 h 820540"/>
              <a:gd name="connsiteX149" fmla="*/ 444436 w 718570"/>
              <a:gd name="connsiteY149" fmla="*/ 667012 h 820540"/>
              <a:gd name="connsiteX150" fmla="*/ 373477 w 718570"/>
              <a:gd name="connsiteY150" fmla="*/ 625727 h 820540"/>
              <a:gd name="connsiteX151" fmla="*/ 373477 w 718570"/>
              <a:gd name="connsiteY151" fmla="*/ 584442 h 820540"/>
              <a:gd name="connsiteX152" fmla="*/ 467228 w 718570"/>
              <a:gd name="connsiteY152" fmla="*/ 627877 h 820540"/>
              <a:gd name="connsiteX153" fmla="*/ 483140 w 718570"/>
              <a:gd name="connsiteY153" fmla="*/ 625297 h 820540"/>
              <a:gd name="connsiteX154" fmla="*/ 493462 w 718570"/>
              <a:gd name="connsiteY154" fmla="*/ 612825 h 820540"/>
              <a:gd name="connsiteX155" fmla="*/ 503353 w 718570"/>
              <a:gd name="connsiteY155" fmla="*/ 509183 h 820540"/>
              <a:gd name="connsiteX156" fmla="*/ 539047 w 718570"/>
              <a:gd name="connsiteY156" fmla="*/ 529825 h 820540"/>
              <a:gd name="connsiteX157" fmla="*/ 539047 w 718570"/>
              <a:gd name="connsiteY157" fmla="*/ 612825 h 820540"/>
              <a:gd name="connsiteX158" fmla="*/ 553239 w 718570"/>
              <a:gd name="connsiteY158" fmla="*/ 627017 h 820540"/>
              <a:gd name="connsiteX159" fmla="*/ 567431 w 718570"/>
              <a:gd name="connsiteY159" fmla="*/ 612825 h 820540"/>
              <a:gd name="connsiteX160" fmla="*/ 567431 w 718570"/>
              <a:gd name="connsiteY160" fmla="*/ 546167 h 820540"/>
              <a:gd name="connsiteX161" fmla="*/ 603986 w 718570"/>
              <a:gd name="connsiteY161" fmla="*/ 567240 h 820540"/>
              <a:gd name="connsiteX162" fmla="*/ 612156 w 718570"/>
              <a:gd name="connsiteY162" fmla="*/ 613255 h 820540"/>
              <a:gd name="connsiteX163" fmla="*/ 628929 w 718570"/>
              <a:gd name="connsiteY163" fmla="*/ 624867 h 820540"/>
              <a:gd name="connsiteX164" fmla="*/ 640540 w 718570"/>
              <a:gd name="connsiteY164" fmla="*/ 608525 h 820540"/>
              <a:gd name="connsiteX165" fmla="*/ 636669 w 718570"/>
              <a:gd name="connsiteY165" fmla="*/ 586592 h 820540"/>
              <a:gd name="connsiteX166" fmla="*/ 696447 w 718570"/>
              <a:gd name="connsiteY166" fmla="*/ 621426 h 820540"/>
              <a:gd name="connsiteX167" fmla="*/ 715799 w 718570"/>
              <a:gd name="connsiteY167" fmla="*/ 616266 h 820540"/>
              <a:gd name="connsiteX168" fmla="*/ 710639 w 718570"/>
              <a:gd name="connsiteY168" fmla="*/ 597343 h 820540"/>
              <a:gd name="connsiteX169" fmla="*/ 251342 w 718570"/>
              <a:gd name="connsiteY169" fmla="*/ 223197 h 820540"/>
              <a:gd name="connsiteX170" fmla="*/ 344233 w 718570"/>
              <a:gd name="connsiteY170" fmla="*/ 266203 h 820540"/>
              <a:gd name="connsiteX171" fmla="*/ 344233 w 718570"/>
              <a:gd name="connsiteY171" fmla="*/ 296736 h 820540"/>
              <a:gd name="connsiteX172" fmla="*/ 318000 w 718570"/>
              <a:gd name="connsiteY172" fmla="*/ 339312 h 820540"/>
              <a:gd name="connsiteX173" fmla="*/ 267254 w 718570"/>
              <a:gd name="connsiteY173" fmla="*/ 341032 h 820540"/>
              <a:gd name="connsiteX174" fmla="*/ 241881 w 718570"/>
              <a:gd name="connsiteY174" fmla="*/ 326410 h 820540"/>
              <a:gd name="connsiteX175" fmla="*/ 251342 w 718570"/>
              <a:gd name="connsiteY175" fmla="*/ 223197 h 820540"/>
              <a:gd name="connsiteX176" fmla="*/ 227689 w 718570"/>
              <a:gd name="connsiteY176" fmla="*/ 469618 h 820540"/>
              <a:gd name="connsiteX177" fmla="*/ 142539 w 718570"/>
              <a:gd name="connsiteY177" fmla="*/ 409410 h 820540"/>
              <a:gd name="connsiteX178" fmla="*/ 227259 w 718570"/>
              <a:gd name="connsiteY178" fmla="*/ 350063 h 820540"/>
              <a:gd name="connsiteX179" fmla="*/ 253062 w 718570"/>
              <a:gd name="connsiteY179" fmla="*/ 365115 h 820540"/>
              <a:gd name="connsiteX180" fmla="*/ 277145 w 718570"/>
              <a:gd name="connsiteY180" fmla="*/ 409840 h 820540"/>
              <a:gd name="connsiteX181" fmla="*/ 252632 w 718570"/>
              <a:gd name="connsiteY181" fmla="*/ 454996 h 820540"/>
              <a:gd name="connsiteX182" fmla="*/ 227689 w 718570"/>
              <a:gd name="connsiteY182" fmla="*/ 469618 h 820540"/>
              <a:gd name="connsiteX183" fmla="*/ 345094 w 718570"/>
              <a:gd name="connsiteY183" fmla="*/ 553478 h 820540"/>
              <a:gd name="connsiteX184" fmla="*/ 250482 w 718570"/>
              <a:gd name="connsiteY184" fmla="*/ 596913 h 820540"/>
              <a:gd name="connsiteX185" fmla="*/ 241451 w 718570"/>
              <a:gd name="connsiteY185" fmla="*/ 494131 h 820540"/>
              <a:gd name="connsiteX186" fmla="*/ 267684 w 718570"/>
              <a:gd name="connsiteY186" fmla="*/ 479079 h 820540"/>
              <a:gd name="connsiteX187" fmla="*/ 318000 w 718570"/>
              <a:gd name="connsiteY187" fmla="*/ 480799 h 820540"/>
              <a:gd name="connsiteX188" fmla="*/ 345094 w 718570"/>
              <a:gd name="connsiteY188" fmla="*/ 524664 h 820540"/>
              <a:gd name="connsiteX189" fmla="*/ 345094 w 718570"/>
              <a:gd name="connsiteY189" fmla="*/ 553478 h 820540"/>
              <a:gd name="connsiteX190" fmla="*/ 373047 w 718570"/>
              <a:gd name="connsiteY190" fmla="*/ 295446 h 820540"/>
              <a:gd name="connsiteX191" fmla="*/ 373047 w 718570"/>
              <a:gd name="connsiteY191" fmla="*/ 266633 h 820540"/>
              <a:gd name="connsiteX192" fmla="*/ 467659 w 718570"/>
              <a:gd name="connsiteY192" fmla="*/ 223197 h 820540"/>
              <a:gd name="connsiteX193" fmla="*/ 476690 w 718570"/>
              <a:gd name="connsiteY193" fmla="*/ 325980 h 820540"/>
              <a:gd name="connsiteX194" fmla="*/ 450457 w 718570"/>
              <a:gd name="connsiteY194" fmla="*/ 341032 h 820540"/>
              <a:gd name="connsiteX195" fmla="*/ 400140 w 718570"/>
              <a:gd name="connsiteY195" fmla="*/ 339312 h 820540"/>
              <a:gd name="connsiteX196" fmla="*/ 373047 w 718570"/>
              <a:gd name="connsiteY196" fmla="*/ 295446 h 820540"/>
              <a:gd name="connsiteX197" fmla="*/ 466799 w 718570"/>
              <a:gd name="connsiteY197" fmla="*/ 596913 h 820540"/>
              <a:gd name="connsiteX198" fmla="*/ 373907 w 718570"/>
              <a:gd name="connsiteY198" fmla="*/ 553908 h 820540"/>
              <a:gd name="connsiteX199" fmla="*/ 373907 w 718570"/>
              <a:gd name="connsiteY199" fmla="*/ 523374 h 820540"/>
              <a:gd name="connsiteX200" fmla="*/ 400140 w 718570"/>
              <a:gd name="connsiteY200" fmla="*/ 480799 h 820540"/>
              <a:gd name="connsiteX201" fmla="*/ 450887 w 718570"/>
              <a:gd name="connsiteY201" fmla="*/ 479079 h 820540"/>
              <a:gd name="connsiteX202" fmla="*/ 476260 w 718570"/>
              <a:gd name="connsiteY202" fmla="*/ 493701 h 820540"/>
              <a:gd name="connsiteX203" fmla="*/ 466799 w 718570"/>
              <a:gd name="connsiteY203" fmla="*/ 596913 h 820540"/>
              <a:gd name="connsiteX204" fmla="*/ 491312 w 718570"/>
              <a:gd name="connsiteY204" fmla="*/ 469618 h 820540"/>
              <a:gd name="connsiteX205" fmla="*/ 465508 w 718570"/>
              <a:gd name="connsiteY205" fmla="*/ 454566 h 820540"/>
              <a:gd name="connsiteX206" fmla="*/ 441425 w 718570"/>
              <a:gd name="connsiteY206" fmla="*/ 409840 h 820540"/>
              <a:gd name="connsiteX207" fmla="*/ 465938 w 718570"/>
              <a:gd name="connsiteY207" fmla="*/ 364685 h 820540"/>
              <a:gd name="connsiteX208" fmla="*/ 490881 w 718570"/>
              <a:gd name="connsiteY208" fmla="*/ 350063 h 820540"/>
              <a:gd name="connsiteX209" fmla="*/ 576032 w 718570"/>
              <a:gd name="connsiteY209" fmla="*/ 410270 h 820540"/>
              <a:gd name="connsiteX210" fmla="*/ 491312 w 718570"/>
              <a:gd name="connsiteY210" fmla="*/ 469618 h 8205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</a:cxnLst>
            <a:rect l="l" t="t" r="r" b="b"/>
            <a:pathLst>
              <a:path w="718570" h="820540">
                <a:moveTo>
                  <a:pt x="710639" y="597343"/>
                </a:moveTo>
                <a:lnTo>
                  <a:pt x="651721" y="562939"/>
                </a:lnTo>
                <a:lnTo>
                  <a:pt x="671934" y="556058"/>
                </a:lnTo>
                <a:cubicBezTo>
                  <a:pt x="679245" y="553478"/>
                  <a:pt x="683115" y="545307"/>
                  <a:pt x="680535" y="537996"/>
                </a:cubicBezTo>
                <a:cubicBezTo>
                  <a:pt x="677954" y="530685"/>
                  <a:pt x="669784" y="526815"/>
                  <a:pt x="662473" y="529395"/>
                </a:cubicBezTo>
                <a:lnTo>
                  <a:pt x="619467" y="544447"/>
                </a:lnTo>
                <a:lnTo>
                  <a:pt x="582913" y="523374"/>
                </a:lnTo>
                <a:lnTo>
                  <a:pt x="640110" y="491120"/>
                </a:lnTo>
                <a:cubicBezTo>
                  <a:pt x="646991" y="487250"/>
                  <a:pt x="649571" y="478649"/>
                  <a:pt x="645271" y="471768"/>
                </a:cubicBezTo>
                <a:cubicBezTo>
                  <a:pt x="641400" y="464887"/>
                  <a:pt x="632799" y="462737"/>
                  <a:pt x="625918" y="466607"/>
                </a:cubicBezTo>
                <a:lnTo>
                  <a:pt x="554529" y="507032"/>
                </a:lnTo>
                <a:lnTo>
                  <a:pt x="518835" y="486390"/>
                </a:lnTo>
                <a:lnTo>
                  <a:pt x="603555" y="427043"/>
                </a:lnTo>
                <a:cubicBezTo>
                  <a:pt x="608716" y="423602"/>
                  <a:pt x="610866" y="417151"/>
                  <a:pt x="609146" y="411131"/>
                </a:cubicBezTo>
                <a:cubicBezTo>
                  <a:pt x="610866" y="405540"/>
                  <a:pt x="608716" y="399089"/>
                  <a:pt x="603555" y="395219"/>
                </a:cubicBezTo>
                <a:lnTo>
                  <a:pt x="518405" y="335011"/>
                </a:lnTo>
                <a:lnTo>
                  <a:pt x="554099" y="314369"/>
                </a:lnTo>
                <a:lnTo>
                  <a:pt x="626348" y="355654"/>
                </a:lnTo>
                <a:cubicBezTo>
                  <a:pt x="633229" y="359524"/>
                  <a:pt x="641830" y="357374"/>
                  <a:pt x="645700" y="350493"/>
                </a:cubicBezTo>
                <a:cubicBezTo>
                  <a:pt x="649571" y="343612"/>
                  <a:pt x="647421" y="335011"/>
                  <a:pt x="640540" y="331141"/>
                </a:cubicBezTo>
                <a:lnTo>
                  <a:pt x="582913" y="298027"/>
                </a:lnTo>
                <a:lnTo>
                  <a:pt x="619467" y="276954"/>
                </a:lnTo>
                <a:lnTo>
                  <a:pt x="663333" y="292866"/>
                </a:lnTo>
                <a:cubicBezTo>
                  <a:pt x="670644" y="295446"/>
                  <a:pt x="678815" y="291576"/>
                  <a:pt x="681395" y="284265"/>
                </a:cubicBezTo>
                <a:cubicBezTo>
                  <a:pt x="683975" y="276954"/>
                  <a:pt x="680105" y="268783"/>
                  <a:pt x="672794" y="266203"/>
                </a:cubicBezTo>
                <a:lnTo>
                  <a:pt x="651721" y="258462"/>
                </a:lnTo>
                <a:lnTo>
                  <a:pt x="711499" y="224058"/>
                </a:lnTo>
                <a:cubicBezTo>
                  <a:pt x="718379" y="220187"/>
                  <a:pt x="720530" y="211586"/>
                  <a:pt x="716659" y="204705"/>
                </a:cubicBezTo>
                <a:cubicBezTo>
                  <a:pt x="712789" y="197824"/>
                  <a:pt x="704188" y="195674"/>
                  <a:pt x="697307" y="199544"/>
                </a:cubicBezTo>
                <a:lnTo>
                  <a:pt x="637960" y="233519"/>
                </a:lnTo>
                <a:lnTo>
                  <a:pt x="641830" y="212446"/>
                </a:lnTo>
                <a:cubicBezTo>
                  <a:pt x="643120" y="204705"/>
                  <a:pt x="637960" y="197394"/>
                  <a:pt x="630219" y="195674"/>
                </a:cubicBezTo>
                <a:cubicBezTo>
                  <a:pt x="622478" y="194384"/>
                  <a:pt x="615167" y="199544"/>
                  <a:pt x="613446" y="207286"/>
                </a:cubicBezTo>
                <a:lnTo>
                  <a:pt x="605276" y="252011"/>
                </a:lnTo>
                <a:lnTo>
                  <a:pt x="568721" y="273084"/>
                </a:lnTo>
                <a:lnTo>
                  <a:pt x="569151" y="207716"/>
                </a:lnTo>
                <a:cubicBezTo>
                  <a:pt x="569151" y="199975"/>
                  <a:pt x="562700" y="193524"/>
                  <a:pt x="554959" y="193524"/>
                </a:cubicBezTo>
                <a:cubicBezTo>
                  <a:pt x="547218" y="193524"/>
                  <a:pt x="540768" y="199975"/>
                  <a:pt x="540768" y="207716"/>
                </a:cubicBezTo>
                <a:lnTo>
                  <a:pt x="540337" y="289856"/>
                </a:lnTo>
                <a:lnTo>
                  <a:pt x="504643" y="310498"/>
                </a:lnTo>
                <a:lnTo>
                  <a:pt x="495182" y="207716"/>
                </a:lnTo>
                <a:cubicBezTo>
                  <a:pt x="494752" y="201695"/>
                  <a:pt x="490021" y="196534"/>
                  <a:pt x="484431" y="195244"/>
                </a:cubicBezTo>
                <a:cubicBezTo>
                  <a:pt x="480130" y="190943"/>
                  <a:pt x="473679" y="189653"/>
                  <a:pt x="468089" y="192234"/>
                </a:cubicBezTo>
                <a:lnTo>
                  <a:pt x="373477" y="236099"/>
                </a:lnTo>
                <a:lnTo>
                  <a:pt x="373477" y="195244"/>
                </a:lnTo>
                <a:lnTo>
                  <a:pt x="445296" y="153529"/>
                </a:lnTo>
                <a:cubicBezTo>
                  <a:pt x="452177" y="149658"/>
                  <a:pt x="454327" y="141057"/>
                  <a:pt x="450457" y="134177"/>
                </a:cubicBezTo>
                <a:cubicBezTo>
                  <a:pt x="446586" y="127296"/>
                  <a:pt x="437555" y="125145"/>
                  <a:pt x="431104" y="129016"/>
                </a:cubicBezTo>
                <a:lnTo>
                  <a:pt x="373477" y="162560"/>
                </a:lnTo>
                <a:lnTo>
                  <a:pt x="373477" y="120415"/>
                </a:lnTo>
                <a:lnTo>
                  <a:pt x="409171" y="90311"/>
                </a:lnTo>
                <a:cubicBezTo>
                  <a:pt x="415192" y="85150"/>
                  <a:pt x="416052" y="76119"/>
                  <a:pt x="410892" y="70099"/>
                </a:cubicBezTo>
                <a:cubicBezTo>
                  <a:pt x="405731" y="64078"/>
                  <a:pt x="396700" y="63218"/>
                  <a:pt x="390679" y="68378"/>
                </a:cubicBezTo>
                <a:lnTo>
                  <a:pt x="373477" y="83000"/>
                </a:lnTo>
                <a:lnTo>
                  <a:pt x="373477" y="14192"/>
                </a:lnTo>
                <a:cubicBezTo>
                  <a:pt x="373477" y="6451"/>
                  <a:pt x="367026" y="0"/>
                  <a:pt x="359285" y="0"/>
                </a:cubicBezTo>
                <a:cubicBezTo>
                  <a:pt x="351544" y="0"/>
                  <a:pt x="345094" y="6451"/>
                  <a:pt x="345094" y="14192"/>
                </a:cubicBezTo>
                <a:lnTo>
                  <a:pt x="345094" y="82570"/>
                </a:lnTo>
                <a:lnTo>
                  <a:pt x="328752" y="68808"/>
                </a:lnTo>
                <a:cubicBezTo>
                  <a:pt x="322731" y="63648"/>
                  <a:pt x="313700" y="64508"/>
                  <a:pt x="308539" y="70529"/>
                </a:cubicBezTo>
                <a:cubicBezTo>
                  <a:pt x="303378" y="76549"/>
                  <a:pt x="304239" y="85581"/>
                  <a:pt x="310259" y="90741"/>
                </a:cubicBezTo>
                <a:lnTo>
                  <a:pt x="345094" y="119985"/>
                </a:lnTo>
                <a:lnTo>
                  <a:pt x="345094" y="162130"/>
                </a:lnTo>
                <a:lnTo>
                  <a:pt x="288327" y="129016"/>
                </a:lnTo>
                <a:cubicBezTo>
                  <a:pt x="281446" y="125145"/>
                  <a:pt x="272845" y="127296"/>
                  <a:pt x="268974" y="134177"/>
                </a:cubicBezTo>
                <a:cubicBezTo>
                  <a:pt x="265104" y="141057"/>
                  <a:pt x="267254" y="149658"/>
                  <a:pt x="274135" y="153529"/>
                </a:cubicBezTo>
                <a:lnTo>
                  <a:pt x="345094" y="194814"/>
                </a:lnTo>
                <a:lnTo>
                  <a:pt x="345094" y="236099"/>
                </a:lnTo>
                <a:lnTo>
                  <a:pt x="251342" y="192664"/>
                </a:lnTo>
                <a:cubicBezTo>
                  <a:pt x="245751" y="190083"/>
                  <a:pt x="239731" y="191374"/>
                  <a:pt x="235430" y="195244"/>
                </a:cubicBezTo>
                <a:cubicBezTo>
                  <a:pt x="229839" y="196964"/>
                  <a:pt x="225539" y="201695"/>
                  <a:pt x="225109" y="207716"/>
                </a:cubicBezTo>
                <a:lnTo>
                  <a:pt x="215218" y="311358"/>
                </a:lnTo>
                <a:lnTo>
                  <a:pt x="179523" y="290716"/>
                </a:lnTo>
                <a:lnTo>
                  <a:pt x="179523" y="207716"/>
                </a:lnTo>
                <a:cubicBezTo>
                  <a:pt x="179523" y="199975"/>
                  <a:pt x="173072" y="193524"/>
                  <a:pt x="165332" y="193524"/>
                </a:cubicBezTo>
                <a:cubicBezTo>
                  <a:pt x="157590" y="193524"/>
                  <a:pt x="151140" y="199975"/>
                  <a:pt x="151140" y="207716"/>
                </a:cubicBezTo>
                <a:lnTo>
                  <a:pt x="151140" y="274374"/>
                </a:lnTo>
                <a:lnTo>
                  <a:pt x="114585" y="253301"/>
                </a:lnTo>
                <a:lnTo>
                  <a:pt x="106414" y="207286"/>
                </a:lnTo>
                <a:cubicBezTo>
                  <a:pt x="105124" y="199544"/>
                  <a:pt x="97813" y="194384"/>
                  <a:pt x="89642" y="195674"/>
                </a:cubicBezTo>
                <a:cubicBezTo>
                  <a:pt x="81901" y="196964"/>
                  <a:pt x="76740" y="204275"/>
                  <a:pt x="78031" y="212446"/>
                </a:cubicBezTo>
                <a:lnTo>
                  <a:pt x="81901" y="234379"/>
                </a:lnTo>
                <a:lnTo>
                  <a:pt x="22124" y="199544"/>
                </a:lnTo>
                <a:cubicBezTo>
                  <a:pt x="15243" y="195674"/>
                  <a:pt x="6642" y="197824"/>
                  <a:pt x="2771" y="204705"/>
                </a:cubicBezTo>
                <a:cubicBezTo>
                  <a:pt x="-1099" y="211586"/>
                  <a:pt x="1051" y="220187"/>
                  <a:pt x="7932" y="224058"/>
                </a:cubicBezTo>
                <a:lnTo>
                  <a:pt x="66849" y="258462"/>
                </a:lnTo>
                <a:lnTo>
                  <a:pt x="46637" y="265343"/>
                </a:lnTo>
                <a:cubicBezTo>
                  <a:pt x="39326" y="267923"/>
                  <a:pt x="35456" y="276094"/>
                  <a:pt x="38036" y="283405"/>
                </a:cubicBezTo>
                <a:cubicBezTo>
                  <a:pt x="40616" y="290716"/>
                  <a:pt x="48787" y="294586"/>
                  <a:pt x="56098" y="292006"/>
                </a:cubicBezTo>
                <a:lnTo>
                  <a:pt x="99103" y="276954"/>
                </a:lnTo>
                <a:lnTo>
                  <a:pt x="135658" y="298027"/>
                </a:lnTo>
                <a:lnTo>
                  <a:pt x="78461" y="330281"/>
                </a:lnTo>
                <a:cubicBezTo>
                  <a:pt x="71580" y="334151"/>
                  <a:pt x="69000" y="342752"/>
                  <a:pt x="73300" y="349633"/>
                </a:cubicBezTo>
                <a:cubicBezTo>
                  <a:pt x="77171" y="356514"/>
                  <a:pt x="85772" y="358664"/>
                  <a:pt x="92652" y="354794"/>
                </a:cubicBezTo>
                <a:lnTo>
                  <a:pt x="164041" y="314369"/>
                </a:lnTo>
                <a:lnTo>
                  <a:pt x="199736" y="335011"/>
                </a:lnTo>
                <a:lnTo>
                  <a:pt x="115015" y="393928"/>
                </a:lnTo>
                <a:cubicBezTo>
                  <a:pt x="109855" y="397369"/>
                  <a:pt x="107704" y="403820"/>
                  <a:pt x="109425" y="409410"/>
                </a:cubicBezTo>
                <a:cubicBezTo>
                  <a:pt x="107704" y="415001"/>
                  <a:pt x="109855" y="421452"/>
                  <a:pt x="115015" y="425322"/>
                </a:cubicBezTo>
                <a:lnTo>
                  <a:pt x="200166" y="485530"/>
                </a:lnTo>
                <a:lnTo>
                  <a:pt x="164471" y="506172"/>
                </a:lnTo>
                <a:lnTo>
                  <a:pt x="92223" y="464887"/>
                </a:lnTo>
                <a:cubicBezTo>
                  <a:pt x="85342" y="461017"/>
                  <a:pt x="76740" y="463167"/>
                  <a:pt x="72870" y="470048"/>
                </a:cubicBezTo>
                <a:cubicBezTo>
                  <a:pt x="69000" y="476929"/>
                  <a:pt x="71150" y="485530"/>
                  <a:pt x="78031" y="489400"/>
                </a:cubicBezTo>
                <a:lnTo>
                  <a:pt x="135658" y="522514"/>
                </a:lnTo>
                <a:lnTo>
                  <a:pt x="99103" y="543587"/>
                </a:lnTo>
                <a:lnTo>
                  <a:pt x="55238" y="527675"/>
                </a:lnTo>
                <a:cubicBezTo>
                  <a:pt x="47927" y="525095"/>
                  <a:pt x="39756" y="528965"/>
                  <a:pt x="37176" y="536276"/>
                </a:cubicBezTo>
                <a:cubicBezTo>
                  <a:pt x="34595" y="543587"/>
                  <a:pt x="38466" y="551758"/>
                  <a:pt x="45777" y="554338"/>
                </a:cubicBezTo>
                <a:lnTo>
                  <a:pt x="66849" y="562079"/>
                </a:lnTo>
                <a:lnTo>
                  <a:pt x="7072" y="596483"/>
                </a:lnTo>
                <a:cubicBezTo>
                  <a:pt x="191" y="600354"/>
                  <a:pt x="-1959" y="608955"/>
                  <a:pt x="1911" y="615836"/>
                </a:cubicBezTo>
                <a:cubicBezTo>
                  <a:pt x="5782" y="622717"/>
                  <a:pt x="14383" y="624867"/>
                  <a:pt x="21264" y="620996"/>
                </a:cubicBezTo>
                <a:lnTo>
                  <a:pt x="80611" y="587022"/>
                </a:lnTo>
                <a:lnTo>
                  <a:pt x="76740" y="608095"/>
                </a:lnTo>
                <a:cubicBezTo>
                  <a:pt x="75450" y="615836"/>
                  <a:pt x="80611" y="623147"/>
                  <a:pt x="88352" y="624867"/>
                </a:cubicBezTo>
                <a:cubicBezTo>
                  <a:pt x="96093" y="626157"/>
                  <a:pt x="103404" y="620996"/>
                  <a:pt x="105124" y="613255"/>
                </a:cubicBezTo>
                <a:lnTo>
                  <a:pt x="113295" y="568530"/>
                </a:lnTo>
                <a:lnTo>
                  <a:pt x="149849" y="547457"/>
                </a:lnTo>
                <a:lnTo>
                  <a:pt x="149420" y="612825"/>
                </a:lnTo>
                <a:cubicBezTo>
                  <a:pt x="149420" y="620566"/>
                  <a:pt x="155870" y="627017"/>
                  <a:pt x="163611" y="627017"/>
                </a:cubicBezTo>
                <a:cubicBezTo>
                  <a:pt x="171352" y="627017"/>
                  <a:pt x="177803" y="620566"/>
                  <a:pt x="177803" y="612825"/>
                </a:cubicBezTo>
                <a:lnTo>
                  <a:pt x="178233" y="530685"/>
                </a:lnTo>
                <a:lnTo>
                  <a:pt x="213927" y="510043"/>
                </a:lnTo>
                <a:lnTo>
                  <a:pt x="223389" y="612825"/>
                </a:lnTo>
                <a:cubicBezTo>
                  <a:pt x="223819" y="618846"/>
                  <a:pt x="228549" y="624007"/>
                  <a:pt x="234140" y="625297"/>
                </a:cubicBezTo>
                <a:cubicBezTo>
                  <a:pt x="238441" y="629597"/>
                  <a:pt x="244891" y="630888"/>
                  <a:pt x="250482" y="628307"/>
                </a:cubicBezTo>
                <a:lnTo>
                  <a:pt x="345094" y="584442"/>
                </a:lnTo>
                <a:lnTo>
                  <a:pt x="345094" y="625297"/>
                </a:lnTo>
                <a:lnTo>
                  <a:pt x="273275" y="667012"/>
                </a:lnTo>
                <a:cubicBezTo>
                  <a:pt x="266394" y="670882"/>
                  <a:pt x="264244" y="679914"/>
                  <a:pt x="268114" y="686364"/>
                </a:cubicBezTo>
                <a:cubicBezTo>
                  <a:pt x="271985" y="693245"/>
                  <a:pt x="281016" y="695396"/>
                  <a:pt x="287466" y="691525"/>
                </a:cubicBezTo>
                <a:lnTo>
                  <a:pt x="345094" y="657981"/>
                </a:lnTo>
                <a:lnTo>
                  <a:pt x="345094" y="700126"/>
                </a:lnTo>
                <a:lnTo>
                  <a:pt x="309399" y="730230"/>
                </a:lnTo>
                <a:cubicBezTo>
                  <a:pt x="303378" y="735390"/>
                  <a:pt x="302518" y="744422"/>
                  <a:pt x="307679" y="750442"/>
                </a:cubicBezTo>
                <a:cubicBezTo>
                  <a:pt x="312840" y="756463"/>
                  <a:pt x="321871" y="757323"/>
                  <a:pt x="327891" y="752162"/>
                </a:cubicBezTo>
                <a:lnTo>
                  <a:pt x="345094" y="737541"/>
                </a:lnTo>
                <a:lnTo>
                  <a:pt x="345094" y="806349"/>
                </a:lnTo>
                <a:cubicBezTo>
                  <a:pt x="345094" y="814090"/>
                  <a:pt x="351544" y="820541"/>
                  <a:pt x="359285" y="820541"/>
                </a:cubicBezTo>
                <a:cubicBezTo>
                  <a:pt x="367026" y="820541"/>
                  <a:pt x="373477" y="814090"/>
                  <a:pt x="373477" y="806349"/>
                </a:cubicBezTo>
                <a:lnTo>
                  <a:pt x="373477" y="737971"/>
                </a:lnTo>
                <a:lnTo>
                  <a:pt x="389819" y="751732"/>
                </a:lnTo>
                <a:cubicBezTo>
                  <a:pt x="395840" y="756893"/>
                  <a:pt x="404871" y="756033"/>
                  <a:pt x="410031" y="750012"/>
                </a:cubicBezTo>
                <a:cubicBezTo>
                  <a:pt x="415192" y="743991"/>
                  <a:pt x="414332" y="734960"/>
                  <a:pt x="408311" y="729800"/>
                </a:cubicBezTo>
                <a:lnTo>
                  <a:pt x="373477" y="700556"/>
                </a:lnTo>
                <a:lnTo>
                  <a:pt x="373477" y="658411"/>
                </a:lnTo>
                <a:lnTo>
                  <a:pt x="430244" y="691525"/>
                </a:lnTo>
                <a:cubicBezTo>
                  <a:pt x="437125" y="695396"/>
                  <a:pt x="445726" y="693245"/>
                  <a:pt x="449596" y="686364"/>
                </a:cubicBezTo>
                <a:cubicBezTo>
                  <a:pt x="453467" y="679484"/>
                  <a:pt x="451317" y="670882"/>
                  <a:pt x="444436" y="667012"/>
                </a:cubicBezTo>
                <a:lnTo>
                  <a:pt x="373477" y="625727"/>
                </a:lnTo>
                <a:lnTo>
                  <a:pt x="373477" y="584442"/>
                </a:lnTo>
                <a:lnTo>
                  <a:pt x="467228" y="627877"/>
                </a:lnTo>
                <a:cubicBezTo>
                  <a:pt x="472819" y="630458"/>
                  <a:pt x="478840" y="629167"/>
                  <a:pt x="483140" y="625297"/>
                </a:cubicBezTo>
                <a:cubicBezTo>
                  <a:pt x="488731" y="623577"/>
                  <a:pt x="493032" y="618846"/>
                  <a:pt x="493462" y="612825"/>
                </a:cubicBezTo>
                <a:lnTo>
                  <a:pt x="503353" y="509183"/>
                </a:lnTo>
                <a:lnTo>
                  <a:pt x="539047" y="529825"/>
                </a:lnTo>
                <a:lnTo>
                  <a:pt x="539047" y="612825"/>
                </a:lnTo>
                <a:cubicBezTo>
                  <a:pt x="539047" y="620566"/>
                  <a:pt x="545498" y="627017"/>
                  <a:pt x="553239" y="627017"/>
                </a:cubicBezTo>
                <a:cubicBezTo>
                  <a:pt x="560980" y="627017"/>
                  <a:pt x="567431" y="620566"/>
                  <a:pt x="567431" y="612825"/>
                </a:cubicBezTo>
                <a:lnTo>
                  <a:pt x="567431" y="546167"/>
                </a:lnTo>
                <a:lnTo>
                  <a:pt x="603986" y="567240"/>
                </a:lnTo>
                <a:lnTo>
                  <a:pt x="612156" y="613255"/>
                </a:lnTo>
                <a:cubicBezTo>
                  <a:pt x="613446" y="620996"/>
                  <a:pt x="620757" y="626157"/>
                  <a:pt x="628929" y="624867"/>
                </a:cubicBezTo>
                <a:cubicBezTo>
                  <a:pt x="636669" y="623577"/>
                  <a:pt x="641830" y="616266"/>
                  <a:pt x="640540" y="608525"/>
                </a:cubicBezTo>
                <a:lnTo>
                  <a:pt x="636669" y="586592"/>
                </a:lnTo>
                <a:lnTo>
                  <a:pt x="696447" y="621426"/>
                </a:lnTo>
                <a:cubicBezTo>
                  <a:pt x="703328" y="625297"/>
                  <a:pt x="711929" y="623147"/>
                  <a:pt x="715799" y="616266"/>
                </a:cubicBezTo>
                <a:cubicBezTo>
                  <a:pt x="719670" y="609815"/>
                  <a:pt x="717519" y="601214"/>
                  <a:pt x="710639" y="597343"/>
                </a:cubicBezTo>
                <a:close/>
                <a:moveTo>
                  <a:pt x="251342" y="223197"/>
                </a:moveTo>
                <a:lnTo>
                  <a:pt x="344233" y="266203"/>
                </a:lnTo>
                <a:lnTo>
                  <a:pt x="344233" y="296736"/>
                </a:lnTo>
                <a:lnTo>
                  <a:pt x="318000" y="339312"/>
                </a:lnTo>
                <a:lnTo>
                  <a:pt x="267254" y="341032"/>
                </a:lnTo>
                <a:lnTo>
                  <a:pt x="241881" y="326410"/>
                </a:lnTo>
                <a:lnTo>
                  <a:pt x="251342" y="223197"/>
                </a:lnTo>
                <a:close/>
                <a:moveTo>
                  <a:pt x="227689" y="469618"/>
                </a:moveTo>
                <a:lnTo>
                  <a:pt x="142539" y="409410"/>
                </a:lnTo>
                <a:lnTo>
                  <a:pt x="227259" y="350063"/>
                </a:lnTo>
                <a:lnTo>
                  <a:pt x="253062" y="365115"/>
                </a:lnTo>
                <a:lnTo>
                  <a:pt x="277145" y="409840"/>
                </a:lnTo>
                <a:lnTo>
                  <a:pt x="252632" y="454996"/>
                </a:lnTo>
                <a:lnTo>
                  <a:pt x="227689" y="469618"/>
                </a:lnTo>
                <a:close/>
                <a:moveTo>
                  <a:pt x="345094" y="553478"/>
                </a:moveTo>
                <a:lnTo>
                  <a:pt x="250482" y="596913"/>
                </a:lnTo>
                <a:lnTo>
                  <a:pt x="241451" y="494131"/>
                </a:lnTo>
                <a:lnTo>
                  <a:pt x="267684" y="479079"/>
                </a:lnTo>
                <a:lnTo>
                  <a:pt x="318000" y="480799"/>
                </a:lnTo>
                <a:lnTo>
                  <a:pt x="345094" y="524664"/>
                </a:lnTo>
                <a:lnTo>
                  <a:pt x="345094" y="553478"/>
                </a:lnTo>
                <a:close/>
                <a:moveTo>
                  <a:pt x="373047" y="295446"/>
                </a:moveTo>
                <a:lnTo>
                  <a:pt x="373047" y="266633"/>
                </a:lnTo>
                <a:lnTo>
                  <a:pt x="467659" y="223197"/>
                </a:lnTo>
                <a:lnTo>
                  <a:pt x="476690" y="325980"/>
                </a:lnTo>
                <a:lnTo>
                  <a:pt x="450457" y="341032"/>
                </a:lnTo>
                <a:lnTo>
                  <a:pt x="400140" y="339312"/>
                </a:lnTo>
                <a:lnTo>
                  <a:pt x="373047" y="295446"/>
                </a:lnTo>
                <a:close/>
                <a:moveTo>
                  <a:pt x="466799" y="596913"/>
                </a:moveTo>
                <a:lnTo>
                  <a:pt x="373907" y="553908"/>
                </a:lnTo>
                <a:lnTo>
                  <a:pt x="373907" y="523374"/>
                </a:lnTo>
                <a:lnTo>
                  <a:pt x="400140" y="480799"/>
                </a:lnTo>
                <a:lnTo>
                  <a:pt x="450887" y="479079"/>
                </a:lnTo>
                <a:lnTo>
                  <a:pt x="476260" y="493701"/>
                </a:lnTo>
                <a:lnTo>
                  <a:pt x="466799" y="596913"/>
                </a:lnTo>
                <a:close/>
                <a:moveTo>
                  <a:pt x="491312" y="469618"/>
                </a:moveTo>
                <a:lnTo>
                  <a:pt x="465508" y="454566"/>
                </a:lnTo>
                <a:lnTo>
                  <a:pt x="441425" y="409840"/>
                </a:lnTo>
                <a:lnTo>
                  <a:pt x="465938" y="364685"/>
                </a:lnTo>
                <a:lnTo>
                  <a:pt x="490881" y="350063"/>
                </a:lnTo>
                <a:lnTo>
                  <a:pt x="576032" y="410270"/>
                </a:lnTo>
                <a:lnTo>
                  <a:pt x="491312" y="469618"/>
                </a:ln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 w="4301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>
              <a:latin typeface="+mj-ea"/>
              <a:ea typeface="+mj-ea"/>
            </a:endParaRPr>
          </a:p>
        </p:txBody>
      </p:sp>
      <p:sp>
        <p:nvSpPr>
          <p:cNvPr id="43" name="文本框 42">
            <a:extLst>
              <a:ext uri="{FF2B5EF4-FFF2-40B4-BE49-F238E27FC236}">
                <a16:creationId xmlns:a16="http://schemas.microsoft.com/office/drawing/2014/main" id="{AB3D7A0D-1BEF-476F-8141-3DD202FA5E88}"/>
              </a:ext>
            </a:extLst>
          </p:cNvPr>
          <p:cNvSpPr txBox="1"/>
          <p:nvPr/>
        </p:nvSpPr>
        <p:spPr>
          <a:xfrm>
            <a:off x="1030656" y="616609"/>
            <a:ext cx="1701664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zh-CN" altLang="en-US" sz="2800" dirty="0">
                <a:ln w="12700">
                  <a:noFill/>
                </a:ln>
                <a:solidFill>
                  <a:schemeClr val="accent2"/>
                </a:solidFill>
                <a:latin typeface="+mj-ea"/>
                <a:ea typeface="+mj-ea"/>
              </a:rPr>
              <a:t>餐饮礼品</a:t>
            </a:r>
          </a:p>
        </p:txBody>
      </p:sp>
      <p:sp>
        <p:nvSpPr>
          <p:cNvPr id="44" name="任意多边形: 形状 43">
            <a:extLst>
              <a:ext uri="{FF2B5EF4-FFF2-40B4-BE49-F238E27FC236}">
                <a16:creationId xmlns:a16="http://schemas.microsoft.com/office/drawing/2014/main" id="{4B11DC8D-0A0D-4FAE-B934-56521DCE5B17}"/>
              </a:ext>
            </a:extLst>
          </p:cNvPr>
          <p:cNvSpPr/>
          <p:nvPr/>
        </p:nvSpPr>
        <p:spPr>
          <a:xfrm>
            <a:off x="2406017" y="400104"/>
            <a:ext cx="218382" cy="244170"/>
          </a:xfrm>
          <a:custGeom>
            <a:avLst/>
            <a:gdLst>
              <a:gd name="connsiteX0" fmla="*/ 1318001 w 1922273"/>
              <a:gd name="connsiteY0" fmla="*/ 3710883 h 5054678"/>
              <a:gd name="connsiteX1" fmla="*/ 1433599 w 1922273"/>
              <a:gd name="connsiteY1" fmla="*/ 3678371 h 5054678"/>
              <a:gd name="connsiteX2" fmla="*/ 1479658 w 1922273"/>
              <a:gd name="connsiteY2" fmla="*/ 3621475 h 5054678"/>
              <a:gd name="connsiteX3" fmla="*/ 1300842 w 1922273"/>
              <a:gd name="connsiteY3" fmla="*/ 3597091 h 5054678"/>
              <a:gd name="connsiteX4" fmla="*/ 1292714 w 1922273"/>
              <a:gd name="connsiteY4" fmla="*/ 3596188 h 5054678"/>
              <a:gd name="connsiteX5" fmla="*/ 1213240 w 1922273"/>
              <a:gd name="connsiteY5" fmla="*/ 3460722 h 5054678"/>
              <a:gd name="connsiteX6" fmla="*/ 1137379 w 1922273"/>
              <a:gd name="connsiteY6" fmla="*/ 3402922 h 5054678"/>
              <a:gd name="connsiteX7" fmla="*/ 1095836 w 1922273"/>
              <a:gd name="connsiteY7" fmla="*/ 3378539 h 5054678"/>
              <a:gd name="connsiteX8" fmla="*/ 1095836 w 1922273"/>
              <a:gd name="connsiteY8" fmla="*/ 0 h 5054678"/>
              <a:gd name="connsiteX9" fmla="*/ 1052486 w 1922273"/>
              <a:gd name="connsiteY9" fmla="*/ 0 h 5054678"/>
              <a:gd name="connsiteX10" fmla="*/ 1052486 w 1922273"/>
              <a:gd name="connsiteY10" fmla="*/ 3352348 h 5054678"/>
              <a:gd name="connsiteX11" fmla="*/ 939597 w 1922273"/>
              <a:gd name="connsiteY11" fmla="*/ 3225913 h 5054678"/>
              <a:gd name="connsiteX12" fmla="*/ 922438 w 1922273"/>
              <a:gd name="connsiteY12" fmla="*/ 3139214 h 5054678"/>
              <a:gd name="connsiteX13" fmla="*/ 896248 w 1922273"/>
              <a:gd name="connsiteY13" fmla="*/ 3176242 h 5054678"/>
              <a:gd name="connsiteX14" fmla="*/ 884507 w 1922273"/>
              <a:gd name="connsiteY14" fmla="*/ 3225913 h 5054678"/>
              <a:gd name="connsiteX15" fmla="*/ 891733 w 1922273"/>
              <a:gd name="connsiteY15" fmla="*/ 3266553 h 5054678"/>
              <a:gd name="connsiteX16" fmla="*/ 857414 w 1922273"/>
              <a:gd name="connsiteY16" fmla="*/ 3243072 h 5054678"/>
              <a:gd name="connsiteX17" fmla="*/ 804131 w 1922273"/>
              <a:gd name="connsiteY17" fmla="*/ 3191594 h 5054678"/>
              <a:gd name="connsiteX18" fmla="*/ 776134 w 1922273"/>
              <a:gd name="connsiteY18" fmla="*/ 3141923 h 5054678"/>
              <a:gd name="connsiteX19" fmla="*/ 765297 w 1922273"/>
              <a:gd name="connsiteY19" fmla="*/ 3090446 h 5054678"/>
              <a:gd name="connsiteX20" fmla="*/ 770716 w 1922273"/>
              <a:gd name="connsiteY20" fmla="*/ 3045291 h 5054678"/>
              <a:gd name="connsiteX21" fmla="*/ 787875 w 1922273"/>
              <a:gd name="connsiteY21" fmla="*/ 3009166 h 5054678"/>
              <a:gd name="connsiteX22" fmla="*/ 816774 w 1922273"/>
              <a:gd name="connsiteY22" fmla="*/ 2975751 h 5054678"/>
              <a:gd name="connsiteX23" fmla="*/ 845674 w 1922273"/>
              <a:gd name="connsiteY23" fmla="*/ 2959495 h 5054678"/>
              <a:gd name="connsiteX24" fmla="*/ 865542 w 1922273"/>
              <a:gd name="connsiteY24" fmla="*/ 2926080 h 5054678"/>
              <a:gd name="connsiteX25" fmla="*/ 832127 w 1922273"/>
              <a:gd name="connsiteY25" fmla="*/ 2906211 h 5054678"/>
              <a:gd name="connsiteX26" fmla="*/ 779747 w 1922273"/>
              <a:gd name="connsiteY26" fmla="*/ 2935111 h 5054678"/>
              <a:gd name="connsiteX27" fmla="*/ 742719 w 1922273"/>
              <a:gd name="connsiteY27" fmla="*/ 2979363 h 5054678"/>
              <a:gd name="connsiteX28" fmla="*/ 719238 w 1922273"/>
              <a:gd name="connsiteY28" fmla="*/ 3029034 h 5054678"/>
              <a:gd name="connsiteX29" fmla="*/ 712013 w 1922273"/>
              <a:gd name="connsiteY29" fmla="*/ 3093155 h 5054678"/>
              <a:gd name="connsiteX30" fmla="*/ 726463 w 1922273"/>
              <a:gd name="connsiteY30" fmla="*/ 3159986 h 5054678"/>
              <a:gd name="connsiteX31" fmla="*/ 762587 w 1922273"/>
              <a:gd name="connsiteY31" fmla="*/ 3224107 h 5054678"/>
              <a:gd name="connsiteX32" fmla="*/ 826708 w 1922273"/>
              <a:gd name="connsiteY32" fmla="*/ 3286421 h 5054678"/>
              <a:gd name="connsiteX33" fmla="*/ 1020877 w 1922273"/>
              <a:gd name="connsiteY33" fmla="*/ 3400213 h 5054678"/>
              <a:gd name="connsiteX34" fmla="*/ 1110285 w 1922273"/>
              <a:gd name="connsiteY34" fmla="*/ 3450787 h 5054678"/>
              <a:gd name="connsiteX35" fmla="*/ 1175309 w 1922273"/>
              <a:gd name="connsiteY35" fmla="*/ 3500459 h 5054678"/>
              <a:gd name="connsiteX36" fmla="*/ 1232205 w 1922273"/>
              <a:gd name="connsiteY36" fmla="*/ 3592576 h 5054678"/>
              <a:gd name="connsiteX37" fmla="*/ 1204209 w 1922273"/>
              <a:gd name="connsiteY37" fmla="*/ 3589866 h 5054678"/>
              <a:gd name="connsiteX38" fmla="*/ 1090417 w 1922273"/>
              <a:gd name="connsiteY38" fmla="*/ 3487815 h 5054678"/>
              <a:gd name="connsiteX39" fmla="*/ 1009137 w 1922273"/>
              <a:gd name="connsiteY39" fmla="*/ 3458915 h 5054678"/>
              <a:gd name="connsiteX40" fmla="*/ 936888 w 1922273"/>
              <a:gd name="connsiteY40" fmla="*/ 3449884 h 5054678"/>
              <a:gd name="connsiteX41" fmla="*/ 879089 w 1922273"/>
              <a:gd name="connsiteY41" fmla="*/ 3448981 h 5054678"/>
              <a:gd name="connsiteX42" fmla="*/ 817677 w 1922273"/>
              <a:gd name="connsiteY42" fmla="*/ 3458012 h 5054678"/>
              <a:gd name="connsiteX43" fmla="*/ 713820 w 1922273"/>
              <a:gd name="connsiteY43" fmla="*/ 3487815 h 5054678"/>
              <a:gd name="connsiteX44" fmla="*/ 657827 w 1922273"/>
              <a:gd name="connsiteY44" fmla="*/ 3504974 h 5054678"/>
              <a:gd name="connsiteX45" fmla="*/ 467270 w 1922273"/>
              <a:gd name="connsiteY45" fmla="*/ 3457109 h 5054678"/>
              <a:gd name="connsiteX46" fmla="*/ 444693 w 1922273"/>
              <a:gd name="connsiteY46" fmla="*/ 3416469 h 5054678"/>
              <a:gd name="connsiteX47" fmla="*/ 441080 w 1922273"/>
              <a:gd name="connsiteY47" fmla="*/ 3361379 h 5054678"/>
              <a:gd name="connsiteX48" fmla="*/ 454627 w 1922273"/>
              <a:gd name="connsiteY48" fmla="*/ 3290034 h 5054678"/>
              <a:gd name="connsiteX49" fmla="*/ 479011 w 1922273"/>
              <a:gd name="connsiteY49" fmla="*/ 3207851 h 5054678"/>
              <a:gd name="connsiteX50" fmla="*/ 460948 w 1922273"/>
              <a:gd name="connsiteY50" fmla="*/ 3173532 h 5054678"/>
              <a:gd name="connsiteX51" fmla="*/ 426630 w 1922273"/>
              <a:gd name="connsiteY51" fmla="*/ 3191594 h 5054678"/>
              <a:gd name="connsiteX52" fmla="*/ 402246 w 1922273"/>
              <a:gd name="connsiteY52" fmla="*/ 3275584 h 5054678"/>
              <a:gd name="connsiteX53" fmla="*/ 386893 w 1922273"/>
              <a:gd name="connsiteY53" fmla="*/ 3355961 h 5054678"/>
              <a:gd name="connsiteX54" fmla="*/ 391409 w 1922273"/>
              <a:gd name="connsiteY54" fmla="*/ 3430016 h 5054678"/>
              <a:gd name="connsiteX55" fmla="*/ 426630 w 1922273"/>
              <a:gd name="connsiteY55" fmla="*/ 3494137 h 5054678"/>
              <a:gd name="connsiteX56" fmla="*/ 482623 w 1922273"/>
              <a:gd name="connsiteY56" fmla="*/ 3537486 h 5054678"/>
              <a:gd name="connsiteX57" fmla="*/ 422115 w 1922273"/>
              <a:gd name="connsiteY57" fmla="*/ 3537486 h 5054678"/>
              <a:gd name="connsiteX58" fmla="*/ 342641 w 1922273"/>
              <a:gd name="connsiteY58" fmla="*/ 3521230 h 5054678"/>
              <a:gd name="connsiteX59" fmla="*/ 270392 w 1922273"/>
              <a:gd name="connsiteY59" fmla="*/ 3479687 h 5054678"/>
              <a:gd name="connsiteX60" fmla="*/ 213496 w 1922273"/>
              <a:gd name="connsiteY60" fmla="*/ 3412857 h 5054678"/>
              <a:gd name="connsiteX61" fmla="*/ 134022 w 1922273"/>
              <a:gd name="connsiteY61" fmla="*/ 3197916 h 5054678"/>
              <a:gd name="connsiteX62" fmla="*/ 96092 w 1922273"/>
              <a:gd name="connsiteY62" fmla="*/ 3166307 h 5054678"/>
              <a:gd name="connsiteX63" fmla="*/ 77126 w 1922273"/>
              <a:gd name="connsiteY63" fmla="*/ 3199722 h 5054678"/>
              <a:gd name="connsiteX64" fmla="*/ 165631 w 1922273"/>
              <a:gd name="connsiteY64" fmla="*/ 3440853 h 5054678"/>
              <a:gd name="connsiteX65" fmla="*/ 233365 w 1922273"/>
              <a:gd name="connsiteY65" fmla="*/ 3522133 h 5054678"/>
              <a:gd name="connsiteX66" fmla="*/ 322773 w 1922273"/>
              <a:gd name="connsiteY66" fmla="*/ 3573611 h 5054678"/>
              <a:gd name="connsiteX67" fmla="*/ 416696 w 1922273"/>
              <a:gd name="connsiteY67" fmla="*/ 3592576 h 5054678"/>
              <a:gd name="connsiteX68" fmla="*/ 507007 w 1922273"/>
              <a:gd name="connsiteY68" fmla="*/ 3591673 h 5054678"/>
              <a:gd name="connsiteX69" fmla="*/ 590093 w 1922273"/>
              <a:gd name="connsiteY69" fmla="*/ 3579029 h 5054678"/>
              <a:gd name="connsiteX70" fmla="*/ 671373 w 1922273"/>
              <a:gd name="connsiteY70" fmla="*/ 3558258 h 5054678"/>
              <a:gd name="connsiteX71" fmla="*/ 728269 w 1922273"/>
              <a:gd name="connsiteY71" fmla="*/ 3541099 h 5054678"/>
              <a:gd name="connsiteX72" fmla="*/ 828515 w 1922273"/>
              <a:gd name="connsiteY72" fmla="*/ 3512199 h 5054678"/>
              <a:gd name="connsiteX73" fmla="*/ 880895 w 1922273"/>
              <a:gd name="connsiteY73" fmla="*/ 3504071 h 5054678"/>
              <a:gd name="connsiteX74" fmla="*/ 932373 w 1922273"/>
              <a:gd name="connsiteY74" fmla="*/ 3504974 h 5054678"/>
              <a:gd name="connsiteX75" fmla="*/ 997396 w 1922273"/>
              <a:gd name="connsiteY75" fmla="*/ 3513102 h 5054678"/>
              <a:gd name="connsiteX76" fmla="*/ 1063324 w 1922273"/>
              <a:gd name="connsiteY76" fmla="*/ 3535680 h 5054678"/>
              <a:gd name="connsiteX77" fmla="*/ 1122026 w 1922273"/>
              <a:gd name="connsiteY77" fmla="*/ 3582642 h 5054678"/>
              <a:gd name="connsiteX78" fmla="*/ 1059711 w 1922273"/>
              <a:gd name="connsiteY78" fmla="*/ 3587157 h 5054678"/>
              <a:gd name="connsiteX79" fmla="*/ 1050680 w 1922273"/>
              <a:gd name="connsiteY79" fmla="*/ 3623282 h 5054678"/>
              <a:gd name="connsiteX80" fmla="*/ 973013 w 1922273"/>
              <a:gd name="connsiteY80" fmla="*/ 3642247 h 5054678"/>
              <a:gd name="connsiteX81" fmla="*/ 907988 w 1922273"/>
              <a:gd name="connsiteY81" fmla="*/ 3659406 h 5054678"/>
              <a:gd name="connsiteX82" fmla="*/ 1002815 w 1922273"/>
              <a:gd name="connsiteY82" fmla="*/ 3697337 h 5054678"/>
              <a:gd name="connsiteX83" fmla="*/ 1130154 w 1922273"/>
              <a:gd name="connsiteY83" fmla="*/ 3734364 h 5054678"/>
              <a:gd name="connsiteX84" fmla="*/ 1249365 w 1922273"/>
              <a:gd name="connsiteY84" fmla="*/ 3907762 h 5054678"/>
              <a:gd name="connsiteX85" fmla="*/ 1321614 w 1922273"/>
              <a:gd name="connsiteY85" fmla="*/ 4124508 h 5054678"/>
              <a:gd name="connsiteX86" fmla="*/ 1257493 w 1922273"/>
              <a:gd name="connsiteY86" fmla="*/ 4243719 h 5054678"/>
              <a:gd name="connsiteX87" fmla="*/ 1078676 w 1922273"/>
              <a:gd name="connsiteY87" fmla="*/ 4204885 h 5054678"/>
              <a:gd name="connsiteX88" fmla="*/ 895345 w 1922273"/>
              <a:gd name="connsiteY88" fmla="*/ 4105543 h 5054678"/>
              <a:gd name="connsiteX89" fmla="*/ 764394 w 1922273"/>
              <a:gd name="connsiteY89" fmla="*/ 4066709 h 5054678"/>
              <a:gd name="connsiteX90" fmla="*/ 674083 w 1922273"/>
              <a:gd name="connsiteY90" fmla="*/ 4095609 h 5054678"/>
              <a:gd name="connsiteX91" fmla="*/ 609059 w 1922273"/>
              <a:gd name="connsiteY91" fmla="*/ 4125411 h 5054678"/>
              <a:gd name="connsiteX92" fmla="*/ 539519 w 1922273"/>
              <a:gd name="connsiteY92" fmla="*/ 4086578 h 5054678"/>
              <a:gd name="connsiteX93" fmla="*/ 488945 w 1922273"/>
              <a:gd name="connsiteY93" fmla="*/ 4014329 h 5054678"/>
              <a:gd name="connsiteX94" fmla="*/ 516038 w 1922273"/>
              <a:gd name="connsiteY94" fmla="*/ 4107349 h 5054678"/>
              <a:gd name="connsiteX95" fmla="*/ 546744 w 1922273"/>
              <a:gd name="connsiteY95" fmla="*/ 4223851 h 5054678"/>
              <a:gd name="connsiteX96" fmla="*/ 474495 w 1922273"/>
              <a:gd name="connsiteY96" fmla="*/ 4389120 h 5054678"/>
              <a:gd name="connsiteX97" fmla="*/ 375153 w 1922273"/>
              <a:gd name="connsiteY97" fmla="*/ 4524587 h 5054678"/>
              <a:gd name="connsiteX98" fmla="*/ 282133 w 1922273"/>
              <a:gd name="connsiteY98" fmla="*/ 4578773 h 5054678"/>
              <a:gd name="connsiteX99" fmla="*/ 233365 w 1922273"/>
              <a:gd name="connsiteY99" fmla="*/ 4612188 h 5054678"/>
              <a:gd name="connsiteX100" fmla="*/ 240589 w 1922273"/>
              <a:gd name="connsiteY100" fmla="*/ 4679018 h 5054678"/>
              <a:gd name="connsiteX101" fmla="*/ 134022 w 1922273"/>
              <a:gd name="connsiteY101" fmla="*/ 4793713 h 5054678"/>
              <a:gd name="connsiteX102" fmla="*/ 33777 w 1922273"/>
              <a:gd name="connsiteY102" fmla="*/ 4889444 h 5054678"/>
              <a:gd name="connsiteX103" fmla="*/ 362 w 1922273"/>
              <a:gd name="connsiteY103" fmla="*/ 4953564 h 5054678"/>
              <a:gd name="connsiteX104" fmla="*/ 37389 w 1922273"/>
              <a:gd name="connsiteY104" fmla="*/ 5036651 h 5054678"/>
              <a:gd name="connsiteX105" fmla="*/ 66289 w 1922273"/>
              <a:gd name="connsiteY105" fmla="*/ 5048391 h 5054678"/>
              <a:gd name="connsiteX106" fmla="*/ 80739 w 1922273"/>
              <a:gd name="connsiteY106" fmla="*/ 4968014 h 5054678"/>
              <a:gd name="connsiteX107" fmla="*/ 193627 w 1922273"/>
              <a:gd name="connsiteY107" fmla="*/ 4807260 h 5054678"/>
              <a:gd name="connsiteX108" fmla="*/ 361606 w 1922273"/>
              <a:gd name="connsiteY108" fmla="*/ 4662762 h 5054678"/>
              <a:gd name="connsiteX109" fmla="*/ 587384 w 1922273"/>
              <a:gd name="connsiteY109" fmla="*/ 4607673 h 5054678"/>
              <a:gd name="connsiteX110" fmla="*/ 690339 w 1922273"/>
              <a:gd name="connsiteY110" fmla="*/ 4567936 h 5054678"/>
              <a:gd name="connsiteX111" fmla="*/ 740010 w 1922273"/>
              <a:gd name="connsiteY111" fmla="*/ 4490268 h 5054678"/>
              <a:gd name="connsiteX112" fmla="*/ 830321 w 1922273"/>
              <a:gd name="connsiteY112" fmla="*/ 4476722 h 5054678"/>
              <a:gd name="connsiteX113" fmla="*/ 1027199 w 1922273"/>
              <a:gd name="connsiteY113" fmla="*/ 4569742 h 5054678"/>
              <a:gd name="connsiteX114" fmla="*/ 1267427 w 1922273"/>
              <a:gd name="connsiteY114" fmla="*/ 4609479 h 5054678"/>
              <a:gd name="connsiteX115" fmla="*/ 1464305 w 1922273"/>
              <a:gd name="connsiteY115" fmla="*/ 4614898 h 5054678"/>
              <a:gd name="connsiteX116" fmla="*/ 1667505 w 1922273"/>
              <a:gd name="connsiteY116" fmla="*/ 4539036 h 5054678"/>
              <a:gd name="connsiteX117" fmla="*/ 1781297 w 1922273"/>
              <a:gd name="connsiteY117" fmla="*/ 4486656 h 5054678"/>
              <a:gd name="connsiteX118" fmla="*/ 1843612 w 1922273"/>
              <a:gd name="connsiteY118" fmla="*/ 4509234 h 5054678"/>
              <a:gd name="connsiteX119" fmla="*/ 1827356 w 1922273"/>
              <a:gd name="connsiteY119" fmla="*/ 4662762 h 5054678"/>
              <a:gd name="connsiteX120" fmla="*/ 1774072 w 1922273"/>
              <a:gd name="connsiteY120" fmla="*/ 4827129 h 5054678"/>
              <a:gd name="connsiteX121" fmla="*/ 1774975 w 1922273"/>
              <a:gd name="connsiteY121" fmla="*/ 4925568 h 5054678"/>
              <a:gd name="connsiteX122" fmla="*/ 1839999 w 1922273"/>
              <a:gd name="connsiteY122" fmla="*/ 4813582 h 5054678"/>
              <a:gd name="connsiteX123" fmla="*/ 1897798 w 1922273"/>
              <a:gd name="connsiteY123" fmla="*/ 4627541 h 5054678"/>
              <a:gd name="connsiteX124" fmla="*/ 1922182 w 1922273"/>
              <a:gd name="connsiteY124" fmla="*/ 4467691 h 5054678"/>
              <a:gd name="connsiteX125" fmla="*/ 1886961 w 1922273"/>
              <a:gd name="connsiteY125" fmla="*/ 4399957 h 5054678"/>
              <a:gd name="connsiteX126" fmla="*/ 1746979 w 1922273"/>
              <a:gd name="connsiteY126" fmla="*/ 4433372 h 5054678"/>
              <a:gd name="connsiteX127" fmla="*/ 1613318 w 1922273"/>
              <a:gd name="connsiteY127" fmla="*/ 4462272 h 5054678"/>
              <a:gd name="connsiteX128" fmla="*/ 1582613 w 1922273"/>
              <a:gd name="connsiteY128" fmla="*/ 4395442 h 5054678"/>
              <a:gd name="connsiteX129" fmla="*/ 1614221 w 1922273"/>
              <a:gd name="connsiteY129" fmla="*/ 4231075 h 5054678"/>
              <a:gd name="connsiteX130" fmla="*/ 1515782 w 1922273"/>
              <a:gd name="connsiteY130" fmla="*/ 4029682 h 5054678"/>
              <a:gd name="connsiteX131" fmla="*/ 1366769 w 1922273"/>
              <a:gd name="connsiteY131" fmla="*/ 3854478 h 5054678"/>
              <a:gd name="connsiteX132" fmla="*/ 1304454 w 1922273"/>
              <a:gd name="connsiteY132" fmla="*/ 3760554 h 5054678"/>
              <a:gd name="connsiteX133" fmla="*/ 1318001 w 1922273"/>
              <a:gd name="connsiteY133" fmla="*/ 3710883 h 5054678"/>
              <a:gd name="connsiteX0" fmla="*/ 1318001 w 1922272"/>
              <a:gd name="connsiteY0" fmla="*/ 3710883 h 5054678"/>
              <a:gd name="connsiteX1" fmla="*/ 1433599 w 1922272"/>
              <a:gd name="connsiteY1" fmla="*/ 3678371 h 5054678"/>
              <a:gd name="connsiteX2" fmla="*/ 1479658 w 1922272"/>
              <a:gd name="connsiteY2" fmla="*/ 3621475 h 5054678"/>
              <a:gd name="connsiteX3" fmla="*/ 1300842 w 1922272"/>
              <a:gd name="connsiteY3" fmla="*/ 3597091 h 5054678"/>
              <a:gd name="connsiteX4" fmla="*/ 1292714 w 1922272"/>
              <a:gd name="connsiteY4" fmla="*/ 3596188 h 5054678"/>
              <a:gd name="connsiteX5" fmla="*/ 1213240 w 1922272"/>
              <a:gd name="connsiteY5" fmla="*/ 3460722 h 5054678"/>
              <a:gd name="connsiteX6" fmla="*/ 1137379 w 1922272"/>
              <a:gd name="connsiteY6" fmla="*/ 3402922 h 5054678"/>
              <a:gd name="connsiteX7" fmla="*/ 1095836 w 1922272"/>
              <a:gd name="connsiteY7" fmla="*/ 3378539 h 5054678"/>
              <a:gd name="connsiteX8" fmla="*/ 1052486 w 1922272"/>
              <a:gd name="connsiteY8" fmla="*/ 0 h 5054678"/>
              <a:gd name="connsiteX9" fmla="*/ 1052486 w 1922272"/>
              <a:gd name="connsiteY9" fmla="*/ 3352348 h 5054678"/>
              <a:gd name="connsiteX10" fmla="*/ 939597 w 1922272"/>
              <a:gd name="connsiteY10" fmla="*/ 3225913 h 5054678"/>
              <a:gd name="connsiteX11" fmla="*/ 922438 w 1922272"/>
              <a:gd name="connsiteY11" fmla="*/ 3139214 h 5054678"/>
              <a:gd name="connsiteX12" fmla="*/ 896248 w 1922272"/>
              <a:gd name="connsiteY12" fmla="*/ 3176242 h 5054678"/>
              <a:gd name="connsiteX13" fmla="*/ 884507 w 1922272"/>
              <a:gd name="connsiteY13" fmla="*/ 3225913 h 5054678"/>
              <a:gd name="connsiteX14" fmla="*/ 891733 w 1922272"/>
              <a:gd name="connsiteY14" fmla="*/ 3266553 h 5054678"/>
              <a:gd name="connsiteX15" fmla="*/ 857414 w 1922272"/>
              <a:gd name="connsiteY15" fmla="*/ 3243072 h 5054678"/>
              <a:gd name="connsiteX16" fmla="*/ 804131 w 1922272"/>
              <a:gd name="connsiteY16" fmla="*/ 3191594 h 5054678"/>
              <a:gd name="connsiteX17" fmla="*/ 776134 w 1922272"/>
              <a:gd name="connsiteY17" fmla="*/ 3141923 h 5054678"/>
              <a:gd name="connsiteX18" fmla="*/ 765297 w 1922272"/>
              <a:gd name="connsiteY18" fmla="*/ 3090446 h 5054678"/>
              <a:gd name="connsiteX19" fmla="*/ 770716 w 1922272"/>
              <a:gd name="connsiteY19" fmla="*/ 3045291 h 5054678"/>
              <a:gd name="connsiteX20" fmla="*/ 787875 w 1922272"/>
              <a:gd name="connsiteY20" fmla="*/ 3009166 h 5054678"/>
              <a:gd name="connsiteX21" fmla="*/ 816774 w 1922272"/>
              <a:gd name="connsiteY21" fmla="*/ 2975751 h 5054678"/>
              <a:gd name="connsiteX22" fmla="*/ 845674 w 1922272"/>
              <a:gd name="connsiteY22" fmla="*/ 2959495 h 5054678"/>
              <a:gd name="connsiteX23" fmla="*/ 865542 w 1922272"/>
              <a:gd name="connsiteY23" fmla="*/ 2926080 h 5054678"/>
              <a:gd name="connsiteX24" fmla="*/ 832127 w 1922272"/>
              <a:gd name="connsiteY24" fmla="*/ 2906211 h 5054678"/>
              <a:gd name="connsiteX25" fmla="*/ 779747 w 1922272"/>
              <a:gd name="connsiteY25" fmla="*/ 2935111 h 5054678"/>
              <a:gd name="connsiteX26" fmla="*/ 742719 w 1922272"/>
              <a:gd name="connsiteY26" fmla="*/ 2979363 h 5054678"/>
              <a:gd name="connsiteX27" fmla="*/ 719238 w 1922272"/>
              <a:gd name="connsiteY27" fmla="*/ 3029034 h 5054678"/>
              <a:gd name="connsiteX28" fmla="*/ 712013 w 1922272"/>
              <a:gd name="connsiteY28" fmla="*/ 3093155 h 5054678"/>
              <a:gd name="connsiteX29" fmla="*/ 726463 w 1922272"/>
              <a:gd name="connsiteY29" fmla="*/ 3159986 h 5054678"/>
              <a:gd name="connsiteX30" fmla="*/ 762587 w 1922272"/>
              <a:gd name="connsiteY30" fmla="*/ 3224107 h 5054678"/>
              <a:gd name="connsiteX31" fmla="*/ 826708 w 1922272"/>
              <a:gd name="connsiteY31" fmla="*/ 3286421 h 5054678"/>
              <a:gd name="connsiteX32" fmla="*/ 1020877 w 1922272"/>
              <a:gd name="connsiteY32" fmla="*/ 3400213 h 5054678"/>
              <a:gd name="connsiteX33" fmla="*/ 1110285 w 1922272"/>
              <a:gd name="connsiteY33" fmla="*/ 3450787 h 5054678"/>
              <a:gd name="connsiteX34" fmla="*/ 1175309 w 1922272"/>
              <a:gd name="connsiteY34" fmla="*/ 3500459 h 5054678"/>
              <a:gd name="connsiteX35" fmla="*/ 1232205 w 1922272"/>
              <a:gd name="connsiteY35" fmla="*/ 3592576 h 5054678"/>
              <a:gd name="connsiteX36" fmla="*/ 1204209 w 1922272"/>
              <a:gd name="connsiteY36" fmla="*/ 3589866 h 5054678"/>
              <a:gd name="connsiteX37" fmla="*/ 1090417 w 1922272"/>
              <a:gd name="connsiteY37" fmla="*/ 3487815 h 5054678"/>
              <a:gd name="connsiteX38" fmla="*/ 1009137 w 1922272"/>
              <a:gd name="connsiteY38" fmla="*/ 3458915 h 5054678"/>
              <a:gd name="connsiteX39" fmla="*/ 936888 w 1922272"/>
              <a:gd name="connsiteY39" fmla="*/ 3449884 h 5054678"/>
              <a:gd name="connsiteX40" fmla="*/ 879089 w 1922272"/>
              <a:gd name="connsiteY40" fmla="*/ 3448981 h 5054678"/>
              <a:gd name="connsiteX41" fmla="*/ 817677 w 1922272"/>
              <a:gd name="connsiteY41" fmla="*/ 3458012 h 5054678"/>
              <a:gd name="connsiteX42" fmla="*/ 713820 w 1922272"/>
              <a:gd name="connsiteY42" fmla="*/ 3487815 h 5054678"/>
              <a:gd name="connsiteX43" fmla="*/ 657827 w 1922272"/>
              <a:gd name="connsiteY43" fmla="*/ 3504974 h 5054678"/>
              <a:gd name="connsiteX44" fmla="*/ 467270 w 1922272"/>
              <a:gd name="connsiteY44" fmla="*/ 3457109 h 5054678"/>
              <a:gd name="connsiteX45" fmla="*/ 444693 w 1922272"/>
              <a:gd name="connsiteY45" fmla="*/ 3416469 h 5054678"/>
              <a:gd name="connsiteX46" fmla="*/ 441080 w 1922272"/>
              <a:gd name="connsiteY46" fmla="*/ 3361379 h 5054678"/>
              <a:gd name="connsiteX47" fmla="*/ 454627 w 1922272"/>
              <a:gd name="connsiteY47" fmla="*/ 3290034 h 5054678"/>
              <a:gd name="connsiteX48" fmla="*/ 479011 w 1922272"/>
              <a:gd name="connsiteY48" fmla="*/ 3207851 h 5054678"/>
              <a:gd name="connsiteX49" fmla="*/ 460948 w 1922272"/>
              <a:gd name="connsiteY49" fmla="*/ 3173532 h 5054678"/>
              <a:gd name="connsiteX50" fmla="*/ 426630 w 1922272"/>
              <a:gd name="connsiteY50" fmla="*/ 3191594 h 5054678"/>
              <a:gd name="connsiteX51" fmla="*/ 402246 w 1922272"/>
              <a:gd name="connsiteY51" fmla="*/ 3275584 h 5054678"/>
              <a:gd name="connsiteX52" fmla="*/ 386893 w 1922272"/>
              <a:gd name="connsiteY52" fmla="*/ 3355961 h 5054678"/>
              <a:gd name="connsiteX53" fmla="*/ 391409 w 1922272"/>
              <a:gd name="connsiteY53" fmla="*/ 3430016 h 5054678"/>
              <a:gd name="connsiteX54" fmla="*/ 426630 w 1922272"/>
              <a:gd name="connsiteY54" fmla="*/ 3494137 h 5054678"/>
              <a:gd name="connsiteX55" fmla="*/ 482623 w 1922272"/>
              <a:gd name="connsiteY55" fmla="*/ 3537486 h 5054678"/>
              <a:gd name="connsiteX56" fmla="*/ 422115 w 1922272"/>
              <a:gd name="connsiteY56" fmla="*/ 3537486 h 5054678"/>
              <a:gd name="connsiteX57" fmla="*/ 342641 w 1922272"/>
              <a:gd name="connsiteY57" fmla="*/ 3521230 h 5054678"/>
              <a:gd name="connsiteX58" fmla="*/ 270392 w 1922272"/>
              <a:gd name="connsiteY58" fmla="*/ 3479687 h 5054678"/>
              <a:gd name="connsiteX59" fmla="*/ 213496 w 1922272"/>
              <a:gd name="connsiteY59" fmla="*/ 3412857 h 5054678"/>
              <a:gd name="connsiteX60" fmla="*/ 134022 w 1922272"/>
              <a:gd name="connsiteY60" fmla="*/ 3197916 h 5054678"/>
              <a:gd name="connsiteX61" fmla="*/ 96092 w 1922272"/>
              <a:gd name="connsiteY61" fmla="*/ 3166307 h 5054678"/>
              <a:gd name="connsiteX62" fmla="*/ 77126 w 1922272"/>
              <a:gd name="connsiteY62" fmla="*/ 3199722 h 5054678"/>
              <a:gd name="connsiteX63" fmla="*/ 165631 w 1922272"/>
              <a:gd name="connsiteY63" fmla="*/ 3440853 h 5054678"/>
              <a:gd name="connsiteX64" fmla="*/ 233365 w 1922272"/>
              <a:gd name="connsiteY64" fmla="*/ 3522133 h 5054678"/>
              <a:gd name="connsiteX65" fmla="*/ 322773 w 1922272"/>
              <a:gd name="connsiteY65" fmla="*/ 3573611 h 5054678"/>
              <a:gd name="connsiteX66" fmla="*/ 416696 w 1922272"/>
              <a:gd name="connsiteY66" fmla="*/ 3592576 h 5054678"/>
              <a:gd name="connsiteX67" fmla="*/ 507007 w 1922272"/>
              <a:gd name="connsiteY67" fmla="*/ 3591673 h 5054678"/>
              <a:gd name="connsiteX68" fmla="*/ 590093 w 1922272"/>
              <a:gd name="connsiteY68" fmla="*/ 3579029 h 5054678"/>
              <a:gd name="connsiteX69" fmla="*/ 671373 w 1922272"/>
              <a:gd name="connsiteY69" fmla="*/ 3558258 h 5054678"/>
              <a:gd name="connsiteX70" fmla="*/ 728269 w 1922272"/>
              <a:gd name="connsiteY70" fmla="*/ 3541099 h 5054678"/>
              <a:gd name="connsiteX71" fmla="*/ 828515 w 1922272"/>
              <a:gd name="connsiteY71" fmla="*/ 3512199 h 5054678"/>
              <a:gd name="connsiteX72" fmla="*/ 880895 w 1922272"/>
              <a:gd name="connsiteY72" fmla="*/ 3504071 h 5054678"/>
              <a:gd name="connsiteX73" fmla="*/ 932373 w 1922272"/>
              <a:gd name="connsiteY73" fmla="*/ 3504974 h 5054678"/>
              <a:gd name="connsiteX74" fmla="*/ 997396 w 1922272"/>
              <a:gd name="connsiteY74" fmla="*/ 3513102 h 5054678"/>
              <a:gd name="connsiteX75" fmla="*/ 1063324 w 1922272"/>
              <a:gd name="connsiteY75" fmla="*/ 3535680 h 5054678"/>
              <a:gd name="connsiteX76" fmla="*/ 1122026 w 1922272"/>
              <a:gd name="connsiteY76" fmla="*/ 3582642 h 5054678"/>
              <a:gd name="connsiteX77" fmla="*/ 1059711 w 1922272"/>
              <a:gd name="connsiteY77" fmla="*/ 3587157 h 5054678"/>
              <a:gd name="connsiteX78" fmla="*/ 1050680 w 1922272"/>
              <a:gd name="connsiteY78" fmla="*/ 3623282 h 5054678"/>
              <a:gd name="connsiteX79" fmla="*/ 973013 w 1922272"/>
              <a:gd name="connsiteY79" fmla="*/ 3642247 h 5054678"/>
              <a:gd name="connsiteX80" fmla="*/ 907988 w 1922272"/>
              <a:gd name="connsiteY80" fmla="*/ 3659406 h 5054678"/>
              <a:gd name="connsiteX81" fmla="*/ 1002815 w 1922272"/>
              <a:gd name="connsiteY81" fmla="*/ 3697337 h 5054678"/>
              <a:gd name="connsiteX82" fmla="*/ 1130154 w 1922272"/>
              <a:gd name="connsiteY82" fmla="*/ 3734364 h 5054678"/>
              <a:gd name="connsiteX83" fmla="*/ 1249365 w 1922272"/>
              <a:gd name="connsiteY83" fmla="*/ 3907762 h 5054678"/>
              <a:gd name="connsiteX84" fmla="*/ 1321614 w 1922272"/>
              <a:gd name="connsiteY84" fmla="*/ 4124508 h 5054678"/>
              <a:gd name="connsiteX85" fmla="*/ 1257493 w 1922272"/>
              <a:gd name="connsiteY85" fmla="*/ 4243719 h 5054678"/>
              <a:gd name="connsiteX86" fmla="*/ 1078676 w 1922272"/>
              <a:gd name="connsiteY86" fmla="*/ 4204885 h 5054678"/>
              <a:gd name="connsiteX87" fmla="*/ 895345 w 1922272"/>
              <a:gd name="connsiteY87" fmla="*/ 4105543 h 5054678"/>
              <a:gd name="connsiteX88" fmla="*/ 764394 w 1922272"/>
              <a:gd name="connsiteY88" fmla="*/ 4066709 h 5054678"/>
              <a:gd name="connsiteX89" fmla="*/ 674083 w 1922272"/>
              <a:gd name="connsiteY89" fmla="*/ 4095609 h 5054678"/>
              <a:gd name="connsiteX90" fmla="*/ 609059 w 1922272"/>
              <a:gd name="connsiteY90" fmla="*/ 4125411 h 5054678"/>
              <a:gd name="connsiteX91" fmla="*/ 539519 w 1922272"/>
              <a:gd name="connsiteY91" fmla="*/ 4086578 h 5054678"/>
              <a:gd name="connsiteX92" fmla="*/ 488945 w 1922272"/>
              <a:gd name="connsiteY92" fmla="*/ 4014329 h 5054678"/>
              <a:gd name="connsiteX93" fmla="*/ 516038 w 1922272"/>
              <a:gd name="connsiteY93" fmla="*/ 4107349 h 5054678"/>
              <a:gd name="connsiteX94" fmla="*/ 546744 w 1922272"/>
              <a:gd name="connsiteY94" fmla="*/ 4223851 h 5054678"/>
              <a:gd name="connsiteX95" fmla="*/ 474495 w 1922272"/>
              <a:gd name="connsiteY95" fmla="*/ 4389120 h 5054678"/>
              <a:gd name="connsiteX96" fmla="*/ 375153 w 1922272"/>
              <a:gd name="connsiteY96" fmla="*/ 4524587 h 5054678"/>
              <a:gd name="connsiteX97" fmla="*/ 282133 w 1922272"/>
              <a:gd name="connsiteY97" fmla="*/ 4578773 h 5054678"/>
              <a:gd name="connsiteX98" fmla="*/ 233365 w 1922272"/>
              <a:gd name="connsiteY98" fmla="*/ 4612188 h 5054678"/>
              <a:gd name="connsiteX99" fmla="*/ 240589 w 1922272"/>
              <a:gd name="connsiteY99" fmla="*/ 4679018 h 5054678"/>
              <a:gd name="connsiteX100" fmla="*/ 134022 w 1922272"/>
              <a:gd name="connsiteY100" fmla="*/ 4793713 h 5054678"/>
              <a:gd name="connsiteX101" fmla="*/ 33777 w 1922272"/>
              <a:gd name="connsiteY101" fmla="*/ 4889444 h 5054678"/>
              <a:gd name="connsiteX102" fmla="*/ 362 w 1922272"/>
              <a:gd name="connsiteY102" fmla="*/ 4953564 h 5054678"/>
              <a:gd name="connsiteX103" fmla="*/ 37389 w 1922272"/>
              <a:gd name="connsiteY103" fmla="*/ 5036651 h 5054678"/>
              <a:gd name="connsiteX104" fmla="*/ 66289 w 1922272"/>
              <a:gd name="connsiteY104" fmla="*/ 5048391 h 5054678"/>
              <a:gd name="connsiteX105" fmla="*/ 80739 w 1922272"/>
              <a:gd name="connsiteY105" fmla="*/ 4968014 h 5054678"/>
              <a:gd name="connsiteX106" fmla="*/ 193627 w 1922272"/>
              <a:gd name="connsiteY106" fmla="*/ 4807260 h 5054678"/>
              <a:gd name="connsiteX107" fmla="*/ 361606 w 1922272"/>
              <a:gd name="connsiteY107" fmla="*/ 4662762 h 5054678"/>
              <a:gd name="connsiteX108" fmla="*/ 587384 w 1922272"/>
              <a:gd name="connsiteY108" fmla="*/ 4607673 h 5054678"/>
              <a:gd name="connsiteX109" fmla="*/ 690339 w 1922272"/>
              <a:gd name="connsiteY109" fmla="*/ 4567936 h 5054678"/>
              <a:gd name="connsiteX110" fmla="*/ 740010 w 1922272"/>
              <a:gd name="connsiteY110" fmla="*/ 4490268 h 5054678"/>
              <a:gd name="connsiteX111" fmla="*/ 830321 w 1922272"/>
              <a:gd name="connsiteY111" fmla="*/ 4476722 h 5054678"/>
              <a:gd name="connsiteX112" fmla="*/ 1027199 w 1922272"/>
              <a:gd name="connsiteY112" fmla="*/ 4569742 h 5054678"/>
              <a:gd name="connsiteX113" fmla="*/ 1267427 w 1922272"/>
              <a:gd name="connsiteY113" fmla="*/ 4609479 h 5054678"/>
              <a:gd name="connsiteX114" fmla="*/ 1464305 w 1922272"/>
              <a:gd name="connsiteY114" fmla="*/ 4614898 h 5054678"/>
              <a:gd name="connsiteX115" fmla="*/ 1667505 w 1922272"/>
              <a:gd name="connsiteY115" fmla="*/ 4539036 h 5054678"/>
              <a:gd name="connsiteX116" fmla="*/ 1781297 w 1922272"/>
              <a:gd name="connsiteY116" fmla="*/ 4486656 h 5054678"/>
              <a:gd name="connsiteX117" fmla="*/ 1843612 w 1922272"/>
              <a:gd name="connsiteY117" fmla="*/ 4509234 h 5054678"/>
              <a:gd name="connsiteX118" fmla="*/ 1827356 w 1922272"/>
              <a:gd name="connsiteY118" fmla="*/ 4662762 h 5054678"/>
              <a:gd name="connsiteX119" fmla="*/ 1774072 w 1922272"/>
              <a:gd name="connsiteY119" fmla="*/ 4827129 h 5054678"/>
              <a:gd name="connsiteX120" fmla="*/ 1774975 w 1922272"/>
              <a:gd name="connsiteY120" fmla="*/ 4925568 h 5054678"/>
              <a:gd name="connsiteX121" fmla="*/ 1839999 w 1922272"/>
              <a:gd name="connsiteY121" fmla="*/ 4813582 h 5054678"/>
              <a:gd name="connsiteX122" fmla="*/ 1897798 w 1922272"/>
              <a:gd name="connsiteY122" fmla="*/ 4627541 h 5054678"/>
              <a:gd name="connsiteX123" fmla="*/ 1922182 w 1922272"/>
              <a:gd name="connsiteY123" fmla="*/ 4467691 h 5054678"/>
              <a:gd name="connsiteX124" fmla="*/ 1886961 w 1922272"/>
              <a:gd name="connsiteY124" fmla="*/ 4399957 h 5054678"/>
              <a:gd name="connsiteX125" fmla="*/ 1746979 w 1922272"/>
              <a:gd name="connsiteY125" fmla="*/ 4433372 h 5054678"/>
              <a:gd name="connsiteX126" fmla="*/ 1613318 w 1922272"/>
              <a:gd name="connsiteY126" fmla="*/ 4462272 h 5054678"/>
              <a:gd name="connsiteX127" fmla="*/ 1582613 w 1922272"/>
              <a:gd name="connsiteY127" fmla="*/ 4395442 h 5054678"/>
              <a:gd name="connsiteX128" fmla="*/ 1614221 w 1922272"/>
              <a:gd name="connsiteY128" fmla="*/ 4231075 h 5054678"/>
              <a:gd name="connsiteX129" fmla="*/ 1515782 w 1922272"/>
              <a:gd name="connsiteY129" fmla="*/ 4029682 h 5054678"/>
              <a:gd name="connsiteX130" fmla="*/ 1366769 w 1922272"/>
              <a:gd name="connsiteY130" fmla="*/ 3854478 h 5054678"/>
              <a:gd name="connsiteX131" fmla="*/ 1304454 w 1922272"/>
              <a:gd name="connsiteY131" fmla="*/ 3760554 h 5054678"/>
              <a:gd name="connsiteX132" fmla="*/ 1318001 w 1922272"/>
              <a:gd name="connsiteY132" fmla="*/ 3710883 h 5054678"/>
              <a:gd name="connsiteX0" fmla="*/ 1318001 w 1922272"/>
              <a:gd name="connsiteY0" fmla="*/ 805469 h 2149264"/>
              <a:gd name="connsiteX1" fmla="*/ 1433599 w 1922272"/>
              <a:gd name="connsiteY1" fmla="*/ 772957 h 2149264"/>
              <a:gd name="connsiteX2" fmla="*/ 1479658 w 1922272"/>
              <a:gd name="connsiteY2" fmla="*/ 716061 h 2149264"/>
              <a:gd name="connsiteX3" fmla="*/ 1300842 w 1922272"/>
              <a:gd name="connsiteY3" fmla="*/ 691677 h 2149264"/>
              <a:gd name="connsiteX4" fmla="*/ 1292714 w 1922272"/>
              <a:gd name="connsiteY4" fmla="*/ 690774 h 2149264"/>
              <a:gd name="connsiteX5" fmla="*/ 1213240 w 1922272"/>
              <a:gd name="connsiteY5" fmla="*/ 555308 h 2149264"/>
              <a:gd name="connsiteX6" fmla="*/ 1137379 w 1922272"/>
              <a:gd name="connsiteY6" fmla="*/ 497508 h 2149264"/>
              <a:gd name="connsiteX7" fmla="*/ 1095836 w 1922272"/>
              <a:gd name="connsiteY7" fmla="*/ 473125 h 2149264"/>
              <a:gd name="connsiteX8" fmla="*/ 1052486 w 1922272"/>
              <a:gd name="connsiteY8" fmla="*/ 446934 h 2149264"/>
              <a:gd name="connsiteX9" fmla="*/ 939597 w 1922272"/>
              <a:gd name="connsiteY9" fmla="*/ 320499 h 2149264"/>
              <a:gd name="connsiteX10" fmla="*/ 922438 w 1922272"/>
              <a:gd name="connsiteY10" fmla="*/ 233800 h 2149264"/>
              <a:gd name="connsiteX11" fmla="*/ 896248 w 1922272"/>
              <a:gd name="connsiteY11" fmla="*/ 270828 h 2149264"/>
              <a:gd name="connsiteX12" fmla="*/ 884507 w 1922272"/>
              <a:gd name="connsiteY12" fmla="*/ 320499 h 2149264"/>
              <a:gd name="connsiteX13" fmla="*/ 891733 w 1922272"/>
              <a:gd name="connsiteY13" fmla="*/ 361139 h 2149264"/>
              <a:gd name="connsiteX14" fmla="*/ 857414 w 1922272"/>
              <a:gd name="connsiteY14" fmla="*/ 337658 h 2149264"/>
              <a:gd name="connsiteX15" fmla="*/ 804131 w 1922272"/>
              <a:gd name="connsiteY15" fmla="*/ 286180 h 2149264"/>
              <a:gd name="connsiteX16" fmla="*/ 776134 w 1922272"/>
              <a:gd name="connsiteY16" fmla="*/ 236509 h 2149264"/>
              <a:gd name="connsiteX17" fmla="*/ 765297 w 1922272"/>
              <a:gd name="connsiteY17" fmla="*/ 185032 h 2149264"/>
              <a:gd name="connsiteX18" fmla="*/ 770716 w 1922272"/>
              <a:gd name="connsiteY18" fmla="*/ 139877 h 2149264"/>
              <a:gd name="connsiteX19" fmla="*/ 787875 w 1922272"/>
              <a:gd name="connsiteY19" fmla="*/ 103752 h 2149264"/>
              <a:gd name="connsiteX20" fmla="*/ 816774 w 1922272"/>
              <a:gd name="connsiteY20" fmla="*/ 70337 h 2149264"/>
              <a:gd name="connsiteX21" fmla="*/ 845674 w 1922272"/>
              <a:gd name="connsiteY21" fmla="*/ 54081 h 2149264"/>
              <a:gd name="connsiteX22" fmla="*/ 865542 w 1922272"/>
              <a:gd name="connsiteY22" fmla="*/ 20666 h 2149264"/>
              <a:gd name="connsiteX23" fmla="*/ 832127 w 1922272"/>
              <a:gd name="connsiteY23" fmla="*/ 797 h 2149264"/>
              <a:gd name="connsiteX24" fmla="*/ 779747 w 1922272"/>
              <a:gd name="connsiteY24" fmla="*/ 29697 h 2149264"/>
              <a:gd name="connsiteX25" fmla="*/ 742719 w 1922272"/>
              <a:gd name="connsiteY25" fmla="*/ 73949 h 2149264"/>
              <a:gd name="connsiteX26" fmla="*/ 719238 w 1922272"/>
              <a:gd name="connsiteY26" fmla="*/ 123620 h 2149264"/>
              <a:gd name="connsiteX27" fmla="*/ 712013 w 1922272"/>
              <a:gd name="connsiteY27" fmla="*/ 187741 h 2149264"/>
              <a:gd name="connsiteX28" fmla="*/ 726463 w 1922272"/>
              <a:gd name="connsiteY28" fmla="*/ 254572 h 2149264"/>
              <a:gd name="connsiteX29" fmla="*/ 762587 w 1922272"/>
              <a:gd name="connsiteY29" fmla="*/ 318693 h 2149264"/>
              <a:gd name="connsiteX30" fmla="*/ 826708 w 1922272"/>
              <a:gd name="connsiteY30" fmla="*/ 381007 h 2149264"/>
              <a:gd name="connsiteX31" fmla="*/ 1020877 w 1922272"/>
              <a:gd name="connsiteY31" fmla="*/ 494799 h 2149264"/>
              <a:gd name="connsiteX32" fmla="*/ 1110285 w 1922272"/>
              <a:gd name="connsiteY32" fmla="*/ 545373 h 2149264"/>
              <a:gd name="connsiteX33" fmla="*/ 1175309 w 1922272"/>
              <a:gd name="connsiteY33" fmla="*/ 595045 h 2149264"/>
              <a:gd name="connsiteX34" fmla="*/ 1232205 w 1922272"/>
              <a:gd name="connsiteY34" fmla="*/ 687162 h 2149264"/>
              <a:gd name="connsiteX35" fmla="*/ 1204209 w 1922272"/>
              <a:gd name="connsiteY35" fmla="*/ 684452 h 2149264"/>
              <a:gd name="connsiteX36" fmla="*/ 1090417 w 1922272"/>
              <a:gd name="connsiteY36" fmla="*/ 582401 h 2149264"/>
              <a:gd name="connsiteX37" fmla="*/ 1009137 w 1922272"/>
              <a:gd name="connsiteY37" fmla="*/ 553501 h 2149264"/>
              <a:gd name="connsiteX38" fmla="*/ 936888 w 1922272"/>
              <a:gd name="connsiteY38" fmla="*/ 544470 h 2149264"/>
              <a:gd name="connsiteX39" fmla="*/ 879089 w 1922272"/>
              <a:gd name="connsiteY39" fmla="*/ 543567 h 2149264"/>
              <a:gd name="connsiteX40" fmla="*/ 817677 w 1922272"/>
              <a:gd name="connsiteY40" fmla="*/ 552598 h 2149264"/>
              <a:gd name="connsiteX41" fmla="*/ 713820 w 1922272"/>
              <a:gd name="connsiteY41" fmla="*/ 582401 h 2149264"/>
              <a:gd name="connsiteX42" fmla="*/ 657827 w 1922272"/>
              <a:gd name="connsiteY42" fmla="*/ 599560 h 2149264"/>
              <a:gd name="connsiteX43" fmla="*/ 467270 w 1922272"/>
              <a:gd name="connsiteY43" fmla="*/ 551695 h 2149264"/>
              <a:gd name="connsiteX44" fmla="*/ 444693 w 1922272"/>
              <a:gd name="connsiteY44" fmla="*/ 511055 h 2149264"/>
              <a:gd name="connsiteX45" fmla="*/ 441080 w 1922272"/>
              <a:gd name="connsiteY45" fmla="*/ 455965 h 2149264"/>
              <a:gd name="connsiteX46" fmla="*/ 454627 w 1922272"/>
              <a:gd name="connsiteY46" fmla="*/ 384620 h 2149264"/>
              <a:gd name="connsiteX47" fmla="*/ 479011 w 1922272"/>
              <a:gd name="connsiteY47" fmla="*/ 302437 h 2149264"/>
              <a:gd name="connsiteX48" fmla="*/ 460948 w 1922272"/>
              <a:gd name="connsiteY48" fmla="*/ 268118 h 2149264"/>
              <a:gd name="connsiteX49" fmla="*/ 426630 w 1922272"/>
              <a:gd name="connsiteY49" fmla="*/ 286180 h 2149264"/>
              <a:gd name="connsiteX50" fmla="*/ 402246 w 1922272"/>
              <a:gd name="connsiteY50" fmla="*/ 370170 h 2149264"/>
              <a:gd name="connsiteX51" fmla="*/ 386893 w 1922272"/>
              <a:gd name="connsiteY51" fmla="*/ 450547 h 2149264"/>
              <a:gd name="connsiteX52" fmla="*/ 391409 w 1922272"/>
              <a:gd name="connsiteY52" fmla="*/ 524602 h 2149264"/>
              <a:gd name="connsiteX53" fmla="*/ 426630 w 1922272"/>
              <a:gd name="connsiteY53" fmla="*/ 588723 h 2149264"/>
              <a:gd name="connsiteX54" fmla="*/ 482623 w 1922272"/>
              <a:gd name="connsiteY54" fmla="*/ 632072 h 2149264"/>
              <a:gd name="connsiteX55" fmla="*/ 422115 w 1922272"/>
              <a:gd name="connsiteY55" fmla="*/ 632072 h 2149264"/>
              <a:gd name="connsiteX56" fmla="*/ 342641 w 1922272"/>
              <a:gd name="connsiteY56" fmla="*/ 615816 h 2149264"/>
              <a:gd name="connsiteX57" fmla="*/ 270392 w 1922272"/>
              <a:gd name="connsiteY57" fmla="*/ 574273 h 2149264"/>
              <a:gd name="connsiteX58" fmla="*/ 213496 w 1922272"/>
              <a:gd name="connsiteY58" fmla="*/ 507443 h 2149264"/>
              <a:gd name="connsiteX59" fmla="*/ 134022 w 1922272"/>
              <a:gd name="connsiteY59" fmla="*/ 292502 h 2149264"/>
              <a:gd name="connsiteX60" fmla="*/ 96092 w 1922272"/>
              <a:gd name="connsiteY60" fmla="*/ 260893 h 2149264"/>
              <a:gd name="connsiteX61" fmla="*/ 77126 w 1922272"/>
              <a:gd name="connsiteY61" fmla="*/ 294308 h 2149264"/>
              <a:gd name="connsiteX62" fmla="*/ 165631 w 1922272"/>
              <a:gd name="connsiteY62" fmla="*/ 535439 h 2149264"/>
              <a:gd name="connsiteX63" fmla="*/ 233365 w 1922272"/>
              <a:gd name="connsiteY63" fmla="*/ 616719 h 2149264"/>
              <a:gd name="connsiteX64" fmla="*/ 322773 w 1922272"/>
              <a:gd name="connsiteY64" fmla="*/ 668197 h 2149264"/>
              <a:gd name="connsiteX65" fmla="*/ 416696 w 1922272"/>
              <a:gd name="connsiteY65" fmla="*/ 687162 h 2149264"/>
              <a:gd name="connsiteX66" fmla="*/ 507007 w 1922272"/>
              <a:gd name="connsiteY66" fmla="*/ 686259 h 2149264"/>
              <a:gd name="connsiteX67" fmla="*/ 590093 w 1922272"/>
              <a:gd name="connsiteY67" fmla="*/ 673615 h 2149264"/>
              <a:gd name="connsiteX68" fmla="*/ 671373 w 1922272"/>
              <a:gd name="connsiteY68" fmla="*/ 652844 h 2149264"/>
              <a:gd name="connsiteX69" fmla="*/ 728269 w 1922272"/>
              <a:gd name="connsiteY69" fmla="*/ 635685 h 2149264"/>
              <a:gd name="connsiteX70" fmla="*/ 828515 w 1922272"/>
              <a:gd name="connsiteY70" fmla="*/ 606785 h 2149264"/>
              <a:gd name="connsiteX71" fmla="*/ 880895 w 1922272"/>
              <a:gd name="connsiteY71" fmla="*/ 598657 h 2149264"/>
              <a:gd name="connsiteX72" fmla="*/ 932373 w 1922272"/>
              <a:gd name="connsiteY72" fmla="*/ 599560 h 2149264"/>
              <a:gd name="connsiteX73" fmla="*/ 997396 w 1922272"/>
              <a:gd name="connsiteY73" fmla="*/ 607688 h 2149264"/>
              <a:gd name="connsiteX74" fmla="*/ 1063324 w 1922272"/>
              <a:gd name="connsiteY74" fmla="*/ 630266 h 2149264"/>
              <a:gd name="connsiteX75" fmla="*/ 1122026 w 1922272"/>
              <a:gd name="connsiteY75" fmla="*/ 677228 h 2149264"/>
              <a:gd name="connsiteX76" fmla="*/ 1059711 w 1922272"/>
              <a:gd name="connsiteY76" fmla="*/ 681743 h 2149264"/>
              <a:gd name="connsiteX77" fmla="*/ 1050680 w 1922272"/>
              <a:gd name="connsiteY77" fmla="*/ 717868 h 2149264"/>
              <a:gd name="connsiteX78" fmla="*/ 973013 w 1922272"/>
              <a:gd name="connsiteY78" fmla="*/ 736833 h 2149264"/>
              <a:gd name="connsiteX79" fmla="*/ 907988 w 1922272"/>
              <a:gd name="connsiteY79" fmla="*/ 753992 h 2149264"/>
              <a:gd name="connsiteX80" fmla="*/ 1002815 w 1922272"/>
              <a:gd name="connsiteY80" fmla="*/ 791923 h 2149264"/>
              <a:gd name="connsiteX81" fmla="*/ 1130154 w 1922272"/>
              <a:gd name="connsiteY81" fmla="*/ 828950 h 2149264"/>
              <a:gd name="connsiteX82" fmla="*/ 1249365 w 1922272"/>
              <a:gd name="connsiteY82" fmla="*/ 1002348 h 2149264"/>
              <a:gd name="connsiteX83" fmla="*/ 1321614 w 1922272"/>
              <a:gd name="connsiteY83" fmla="*/ 1219094 h 2149264"/>
              <a:gd name="connsiteX84" fmla="*/ 1257493 w 1922272"/>
              <a:gd name="connsiteY84" fmla="*/ 1338305 h 2149264"/>
              <a:gd name="connsiteX85" fmla="*/ 1078676 w 1922272"/>
              <a:gd name="connsiteY85" fmla="*/ 1299471 h 2149264"/>
              <a:gd name="connsiteX86" fmla="*/ 895345 w 1922272"/>
              <a:gd name="connsiteY86" fmla="*/ 1200129 h 2149264"/>
              <a:gd name="connsiteX87" fmla="*/ 764394 w 1922272"/>
              <a:gd name="connsiteY87" fmla="*/ 1161295 h 2149264"/>
              <a:gd name="connsiteX88" fmla="*/ 674083 w 1922272"/>
              <a:gd name="connsiteY88" fmla="*/ 1190195 h 2149264"/>
              <a:gd name="connsiteX89" fmla="*/ 609059 w 1922272"/>
              <a:gd name="connsiteY89" fmla="*/ 1219997 h 2149264"/>
              <a:gd name="connsiteX90" fmla="*/ 539519 w 1922272"/>
              <a:gd name="connsiteY90" fmla="*/ 1181164 h 2149264"/>
              <a:gd name="connsiteX91" fmla="*/ 488945 w 1922272"/>
              <a:gd name="connsiteY91" fmla="*/ 1108915 h 2149264"/>
              <a:gd name="connsiteX92" fmla="*/ 516038 w 1922272"/>
              <a:gd name="connsiteY92" fmla="*/ 1201935 h 2149264"/>
              <a:gd name="connsiteX93" fmla="*/ 546744 w 1922272"/>
              <a:gd name="connsiteY93" fmla="*/ 1318437 h 2149264"/>
              <a:gd name="connsiteX94" fmla="*/ 474495 w 1922272"/>
              <a:gd name="connsiteY94" fmla="*/ 1483706 h 2149264"/>
              <a:gd name="connsiteX95" fmla="*/ 375153 w 1922272"/>
              <a:gd name="connsiteY95" fmla="*/ 1619173 h 2149264"/>
              <a:gd name="connsiteX96" fmla="*/ 282133 w 1922272"/>
              <a:gd name="connsiteY96" fmla="*/ 1673359 h 2149264"/>
              <a:gd name="connsiteX97" fmla="*/ 233365 w 1922272"/>
              <a:gd name="connsiteY97" fmla="*/ 1706774 h 2149264"/>
              <a:gd name="connsiteX98" fmla="*/ 240589 w 1922272"/>
              <a:gd name="connsiteY98" fmla="*/ 1773604 h 2149264"/>
              <a:gd name="connsiteX99" fmla="*/ 134022 w 1922272"/>
              <a:gd name="connsiteY99" fmla="*/ 1888299 h 2149264"/>
              <a:gd name="connsiteX100" fmla="*/ 33777 w 1922272"/>
              <a:gd name="connsiteY100" fmla="*/ 1984030 h 2149264"/>
              <a:gd name="connsiteX101" fmla="*/ 362 w 1922272"/>
              <a:gd name="connsiteY101" fmla="*/ 2048150 h 2149264"/>
              <a:gd name="connsiteX102" fmla="*/ 37389 w 1922272"/>
              <a:gd name="connsiteY102" fmla="*/ 2131237 h 2149264"/>
              <a:gd name="connsiteX103" fmla="*/ 66289 w 1922272"/>
              <a:gd name="connsiteY103" fmla="*/ 2142977 h 2149264"/>
              <a:gd name="connsiteX104" fmla="*/ 80739 w 1922272"/>
              <a:gd name="connsiteY104" fmla="*/ 2062600 h 2149264"/>
              <a:gd name="connsiteX105" fmla="*/ 193627 w 1922272"/>
              <a:gd name="connsiteY105" fmla="*/ 1901846 h 2149264"/>
              <a:gd name="connsiteX106" fmla="*/ 361606 w 1922272"/>
              <a:gd name="connsiteY106" fmla="*/ 1757348 h 2149264"/>
              <a:gd name="connsiteX107" fmla="*/ 587384 w 1922272"/>
              <a:gd name="connsiteY107" fmla="*/ 1702259 h 2149264"/>
              <a:gd name="connsiteX108" fmla="*/ 690339 w 1922272"/>
              <a:gd name="connsiteY108" fmla="*/ 1662522 h 2149264"/>
              <a:gd name="connsiteX109" fmla="*/ 740010 w 1922272"/>
              <a:gd name="connsiteY109" fmla="*/ 1584854 h 2149264"/>
              <a:gd name="connsiteX110" fmla="*/ 830321 w 1922272"/>
              <a:gd name="connsiteY110" fmla="*/ 1571308 h 2149264"/>
              <a:gd name="connsiteX111" fmla="*/ 1027199 w 1922272"/>
              <a:gd name="connsiteY111" fmla="*/ 1664328 h 2149264"/>
              <a:gd name="connsiteX112" fmla="*/ 1267427 w 1922272"/>
              <a:gd name="connsiteY112" fmla="*/ 1704065 h 2149264"/>
              <a:gd name="connsiteX113" fmla="*/ 1464305 w 1922272"/>
              <a:gd name="connsiteY113" fmla="*/ 1709484 h 2149264"/>
              <a:gd name="connsiteX114" fmla="*/ 1667505 w 1922272"/>
              <a:gd name="connsiteY114" fmla="*/ 1633622 h 2149264"/>
              <a:gd name="connsiteX115" fmla="*/ 1781297 w 1922272"/>
              <a:gd name="connsiteY115" fmla="*/ 1581242 h 2149264"/>
              <a:gd name="connsiteX116" fmla="*/ 1843612 w 1922272"/>
              <a:gd name="connsiteY116" fmla="*/ 1603820 h 2149264"/>
              <a:gd name="connsiteX117" fmla="*/ 1827356 w 1922272"/>
              <a:gd name="connsiteY117" fmla="*/ 1757348 h 2149264"/>
              <a:gd name="connsiteX118" fmla="*/ 1774072 w 1922272"/>
              <a:gd name="connsiteY118" fmla="*/ 1921715 h 2149264"/>
              <a:gd name="connsiteX119" fmla="*/ 1774975 w 1922272"/>
              <a:gd name="connsiteY119" fmla="*/ 2020154 h 2149264"/>
              <a:gd name="connsiteX120" fmla="*/ 1839999 w 1922272"/>
              <a:gd name="connsiteY120" fmla="*/ 1908168 h 2149264"/>
              <a:gd name="connsiteX121" fmla="*/ 1897798 w 1922272"/>
              <a:gd name="connsiteY121" fmla="*/ 1722127 h 2149264"/>
              <a:gd name="connsiteX122" fmla="*/ 1922182 w 1922272"/>
              <a:gd name="connsiteY122" fmla="*/ 1562277 h 2149264"/>
              <a:gd name="connsiteX123" fmla="*/ 1886961 w 1922272"/>
              <a:gd name="connsiteY123" fmla="*/ 1494543 h 2149264"/>
              <a:gd name="connsiteX124" fmla="*/ 1746979 w 1922272"/>
              <a:gd name="connsiteY124" fmla="*/ 1527958 h 2149264"/>
              <a:gd name="connsiteX125" fmla="*/ 1613318 w 1922272"/>
              <a:gd name="connsiteY125" fmla="*/ 1556858 h 2149264"/>
              <a:gd name="connsiteX126" fmla="*/ 1582613 w 1922272"/>
              <a:gd name="connsiteY126" fmla="*/ 1490028 h 2149264"/>
              <a:gd name="connsiteX127" fmla="*/ 1614221 w 1922272"/>
              <a:gd name="connsiteY127" fmla="*/ 1325661 h 2149264"/>
              <a:gd name="connsiteX128" fmla="*/ 1515782 w 1922272"/>
              <a:gd name="connsiteY128" fmla="*/ 1124268 h 2149264"/>
              <a:gd name="connsiteX129" fmla="*/ 1366769 w 1922272"/>
              <a:gd name="connsiteY129" fmla="*/ 949064 h 2149264"/>
              <a:gd name="connsiteX130" fmla="*/ 1304454 w 1922272"/>
              <a:gd name="connsiteY130" fmla="*/ 855140 h 2149264"/>
              <a:gd name="connsiteX131" fmla="*/ 1318001 w 1922272"/>
              <a:gd name="connsiteY131" fmla="*/ 805469 h 21492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1922272" h="2149264">
                <a:moveTo>
                  <a:pt x="1318001" y="805469"/>
                </a:moveTo>
                <a:cubicBezTo>
                  <a:pt x="1342385" y="794632"/>
                  <a:pt x="1392959" y="789213"/>
                  <a:pt x="1433599" y="772957"/>
                </a:cubicBezTo>
                <a:cubicBezTo>
                  <a:pt x="1474239" y="757605"/>
                  <a:pt x="1505848" y="731414"/>
                  <a:pt x="1479658" y="716061"/>
                </a:cubicBezTo>
                <a:cubicBezTo>
                  <a:pt x="1453468" y="700708"/>
                  <a:pt x="1368575" y="697096"/>
                  <a:pt x="1300842" y="691677"/>
                </a:cubicBezTo>
                <a:lnTo>
                  <a:pt x="1292714" y="690774"/>
                </a:lnTo>
                <a:cubicBezTo>
                  <a:pt x="1273748" y="643812"/>
                  <a:pt x="1253880" y="596851"/>
                  <a:pt x="1213240" y="555308"/>
                </a:cubicBezTo>
                <a:cubicBezTo>
                  <a:pt x="1192468" y="534536"/>
                  <a:pt x="1167181" y="515571"/>
                  <a:pt x="1137379" y="497508"/>
                </a:cubicBezTo>
                <a:cubicBezTo>
                  <a:pt x="1126541" y="491187"/>
                  <a:pt x="1112092" y="482156"/>
                  <a:pt x="1095836" y="473125"/>
                </a:cubicBezTo>
                <a:lnTo>
                  <a:pt x="1052486" y="446934"/>
                </a:lnTo>
                <a:cubicBezTo>
                  <a:pt x="996493" y="411713"/>
                  <a:pt x="939597" y="365654"/>
                  <a:pt x="939597" y="320499"/>
                </a:cubicBezTo>
                <a:cubicBezTo>
                  <a:pt x="939597" y="278053"/>
                  <a:pt x="970303" y="183226"/>
                  <a:pt x="922438" y="233800"/>
                </a:cubicBezTo>
                <a:cubicBezTo>
                  <a:pt x="912504" y="244637"/>
                  <a:pt x="903473" y="257281"/>
                  <a:pt x="896248" y="270828"/>
                </a:cubicBezTo>
                <a:cubicBezTo>
                  <a:pt x="888120" y="286180"/>
                  <a:pt x="884507" y="303340"/>
                  <a:pt x="884507" y="320499"/>
                </a:cubicBezTo>
                <a:cubicBezTo>
                  <a:pt x="884507" y="334046"/>
                  <a:pt x="886314" y="347592"/>
                  <a:pt x="891733" y="361139"/>
                </a:cubicBezTo>
                <a:cubicBezTo>
                  <a:pt x="879089" y="353011"/>
                  <a:pt x="867348" y="344883"/>
                  <a:pt x="857414" y="337658"/>
                </a:cubicBezTo>
                <a:cubicBezTo>
                  <a:pt x="833933" y="320499"/>
                  <a:pt x="816774" y="303340"/>
                  <a:pt x="804131" y="286180"/>
                </a:cubicBezTo>
                <a:cubicBezTo>
                  <a:pt x="791487" y="269021"/>
                  <a:pt x="782456" y="252766"/>
                  <a:pt x="776134" y="236509"/>
                </a:cubicBezTo>
                <a:cubicBezTo>
                  <a:pt x="769813" y="219350"/>
                  <a:pt x="766200" y="202191"/>
                  <a:pt x="765297" y="185032"/>
                </a:cubicBezTo>
                <a:cubicBezTo>
                  <a:pt x="764394" y="168776"/>
                  <a:pt x="766200" y="154326"/>
                  <a:pt x="770716" y="139877"/>
                </a:cubicBezTo>
                <a:cubicBezTo>
                  <a:pt x="774328" y="127233"/>
                  <a:pt x="780650" y="114589"/>
                  <a:pt x="787875" y="103752"/>
                </a:cubicBezTo>
                <a:cubicBezTo>
                  <a:pt x="796906" y="89302"/>
                  <a:pt x="807743" y="77562"/>
                  <a:pt x="816774" y="70337"/>
                </a:cubicBezTo>
                <a:cubicBezTo>
                  <a:pt x="829418" y="58597"/>
                  <a:pt x="837546" y="56790"/>
                  <a:pt x="845674" y="54081"/>
                </a:cubicBezTo>
                <a:cubicBezTo>
                  <a:pt x="860124" y="50468"/>
                  <a:pt x="869155" y="35116"/>
                  <a:pt x="865542" y="20666"/>
                </a:cubicBezTo>
                <a:cubicBezTo>
                  <a:pt x="861930" y="6216"/>
                  <a:pt x="846577" y="-2815"/>
                  <a:pt x="832127" y="797"/>
                </a:cubicBezTo>
                <a:cubicBezTo>
                  <a:pt x="817677" y="4410"/>
                  <a:pt x="802325" y="8022"/>
                  <a:pt x="779747" y="29697"/>
                </a:cubicBezTo>
                <a:cubicBezTo>
                  <a:pt x="768006" y="39631"/>
                  <a:pt x="754460" y="55887"/>
                  <a:pt x="742719" y="73949"/>
                </a:cubicBezTo>
                <a:cubicBezTo>
                  <a:pt x="732785" y="88399"/>
                  <a:pt x="724657" y="105558"/>
                  <a:pt x="719238" y="123620"/>
                </a:cubicBezTo>
                <a:cubicBezTo>
                  <a:pt x="712916" y="144392"/>
                  <a:pt x="710207" y="166067"/>
                  <a:pt x="712013" y="187741"/>
                </a:cubicBezTo>
                <a:cubicBezTo>
                  <a:pt x="712916" y="210319"/>
                  <a:pt x="718335" y="232897"/>
                  <a:pt x="726463" y="254572"/>
                </a:cubicBezTo>
                <a:cubicBezTo>
                  <a:pt x="734591" y="276246"/>
                  <a:pt x="745428" y="297921"/>
                  <a:pt x="762587" y="318693"/>
                </a:cubicBezTo>
                <a:cubicBezTo>
                  <a:pt x="778844" y="339464"/>
                  <a:pt x="799615" y="360236"/>
                  <a:pt x="826708" y="381007"/>
                </a:cubicBezTo>
                <a:cubicBezTo>
                  <a:pt x="885411" y="425260"/>
                  <a:pt x="955853" y="460481"/>
                  <a:pt x="1020877" y="494799"/>
                </a:cubicBezTo>
                <a:cubicBezTo>
                  <a:pt x="1053389" y="512861"/>
                  <a:pt x="1084095" y="529117"/>
                  <a:pt x="1110285" y="545373"/>
                </a:cubicBezTo>
                <a:cubicBezTo>
                  <a:pt x="1135573" y="561629"/>
                  <a:pt x="1158150" y="577885"/>
                  <a:pt x="1175309" y="595045"/>
                </a:cubicBezTo>
                <a:cubicBezTo>
                  <a:pt x="1201500" y="622138"/>
                  <a:pt x="1217756" y="653747"/>
                  <a:pt x="1232205" y="687162"/>
                </a:cubicBezTo>
                <a:lnTo>
                  <a:pt x="1204209" y="684452"/>
                </a:lnTo>
                <a:cubicBezTo>
                  <a:pt x="1169891" y="644716"/>
                  <a:pt x="1133766" y="606785"/>
                  <a:pt x="1090417" y="582401"/>
                </a:cubicBezTo>
                <a:cubicBezTo>
                  <a:pt x="1064227" y="567951"/>
                  <a:pt x="1036230" y="558920"/>
                  <a:pt x="1009137" y="553501"/>
                </a:cubicBezTo>
                <a:cubicBezTo>
                  <a:pt x="982947" y="548083"/>
                  <a:pt x="957660" y="545373"/>
                  <a:pt x="936888" y="544470"/>
                </a:cubicBezTo>
                <a:cubicBezTo>
                  <a:pt x="915213" y="543567"/>
                  <a:pt x="898054" y="542664"/>
                  <a:pt x="879089" y="543567"/>
                </a:cubicBezTo>
                <a:cubicBezTo>
                  <a:pt x="860124" y="544470"/>
                  <a:pt x="841158" y="547179"/>
                  <a:pt x="817677" y="552598"/>
                </a:cubicBezTo>
                <a:cubicBezTo>
                  <a:pt x="788778" y="559823"/>
                  <a:pt x="750847" y="570660"/>
                  <a:pt x="713820" y="582401"/>
                </a:cubicBezTo>
                <a:cubicBezTo>
                  <a:pt x="694854" y="587819"/>
                  <a:pt x="676792" y="593238"/>
                  <a:pt x="657827" y="599560"/>
                </a:cubicBezTo>
                <a:cubicBezTo>
                  <a:pt x="574740" y="623041"/>
                  <a:pt x="536810" y="626653"/>
                  <a:pt x="467270" y="551695"/>
                </a:cubicBezTo>
                <a:cubicBezTo>
                  <a:pt x="456433" y="539955"/>
                  <a:pt x="449208" y="526408"/>
                  <a:pt x="444693" y="511055"/>
                </a:cubicBezTo>
                <a:cubicBezTo>
                  <a:pt x="440177" y="494799"/>
                  <a:pt x="439274" y="476737"/>
                  <a:pt x="441080" y="455965"/>
                </a:cubicBezTo>
                <a:cubicBezTo>
                  <a:pt x="442886" y="434291"/>
                  <a:pt x="448305" y="409907"/>
                  <a:pt x="454627" y="384620"/>
                </a:cubicBezTo>
                <a:cubicBezTo>
                  <a:pt x="461852" y="358429"/>
                  <a:pt x="469980" y="330433"/>
                  <a:pt x="479011" y="302437"/>
                </a:cubicBezTo>
                <a:cubicBezTo>
                  <a:pt x="483526" y="287987"/>
                  <a:pt x="475398" y="272634"/>
                  <a:pt x="460948" y="268118"/>
                </a:cubicBezTo>
                <a:cubicBezTo>
                  <a:pt x="446499" y="263603"/>
                  <a:pt x="431146" y="271731"/>
                  <a:pt x="426630" y="286180"/>
                </a:cubicBezTo>
                <a:cubicBezTo>
                  <a:pt x="417599" y="314177"/>
                  <a:pt x="409471" y="342173"/>
                  <a:pt x="402246" y="370170"/>
                </a:cubicBezTo>
                <a:cubicBezTo>
                  <a:pt x="395021" y="398166"/>
                  <a:pt x="389603" y="425260"/>
                  <a:pt x="386893" y="450547"/>
                </a:cubicBezTo>
                <a:cubicBezTo>
                  <a:pt x="384184" y="477640"/>
                  <a:pt x="385990" y="502024"/>
                  <a:pt x="391409" y="524602"/>
                </a:cubicBezTo>
                <a:cubicBezTo>
                  <a:pt x="397731" y="548083"/>
                  <a:pt x="409471" y="569757"/>
                  <a:pt x="426630" y="588723"/>
                </a:cubicBezTo>
                <a:cubicBezTo>
                  <a:pt x="441983" y="604979"/>
                  <a:pt x="460948" y="618525"/>
                  <a:pt x="482623" y="632072"/>
                </a:cubicBezTo>
                <a:cubicBezTo>
                  <a:pt x="462755" y="632975"/>
                  <a:pt x="442886" y="632975"/>
                  <a:pt x="422115" y="632072"/>
                </a:cubicBezTo>
                <a:cubicBezTo>
                  <a:pt x="395021" y="630266"/>
                  <a:pt x="367928" y="624847"/>
                  <a:pt x="342641" y="615816"/>
                </a:cubicBezTo>
                <a:cubicBezTo>
                  <a:pt x="317354" y="606785"/>
                  <a:pt x="292970" y="593238"/>
                  <a:pt x="270392" y="574273"/>
                </a:cubicBezTo>
                <a:cubicBezTo>
                  <a:pt x="249620" y="556211"/>
                  <a:pt x="230655" y="534536"/>
                  <a:pt x="213496" y="507443"/>
                </a:cubicBezTo>
                <a:cubicBezTo>
                  <a:pt x="180081" y="451450"/>
                  <a:pt x="152987" y="372879"/>
                  <a:pt x="134022" y="292502"/>
                </a:cubicBezTo>
                <a:cubicBezTo>
                  <a:pt x="129507" y="273537"/>
                  <a:pt x="122282" y="252766"/>
                  <a:pt x="96092" y="260893"/>
                </a:cubicBezTo>
                <a:cubicBezTo>
                  <a:pt x="81642" y="265409"/>
                  <a:pt x="73514" y="279859"/>
                  <a:pt x="77126" y="294308"/>
                </a:cubicBezTo>
                <a:cubicBezTo>
                  <a:pt x="101510" y="381910"/>
                  <a:pt x="126797" y="469512"/>
                  <a:pt x="165631" y="535439"/>
                </a:cubicBezTo>
                <a:cubicBezTo>
                  <a:pt x="185500" y="567951"/>
                  <a:pt x="208077" y="595045"/>
                  <a:pt x="233365" y="616719"/>
                </a:cubicBezTo>
                <a:cubicBezTo>
                  <a:pt x="260458" y="639297"/>
                  <a:pt x="290260" y="656456"/>
                  <a:pt x="322773" y="668197"/>
                </a:cubicBezTo>
                <a:cubicBezTo>
                  <a:pt x="353478" y="679034"/>
                  <a:pt x="385087" y="685356"/>
                  <a:pt x="416696" y="687162"/>
                </a:cubicBezTo>
                <a:cubicBezTo>
                  <a:pt x="447402" y="688968"/>
                  <a:pt x="478107" y="688065"/>
                  <a:pt x="507007" y="686259"/>
                </a:cubicBezTo>
                <a:cubicBezTo>
                  <a:pt x="535907" y="684452"/>
                  <a:pt x="563000" y="679034"/>
                  <a:pt x="590093" y="673615"/>
                </a:cubicBezTo>
                <a:cubicBezTo>
                  <a:pt x="616284" y="668197"/>
                  <a:pt x="643377" y="660972"/>
                  <a:pt x="671373" y="652844"/>
                </a:cubicBezTo>
                <a:lnTo>
                  <a:pt x="728269" y="635685"/>
                </a:lnTo>
                <a:cubicBezTo>
                  <a:pt x="764394" y="624847"/>
                  <a:pt x="799615" y="614010"/>
                  <a:pt x="828515" y="606785"/>
                </a:cubicBezTo>
                <a:cubicBezTo>
                  <a:pt x="848383" y="602269"/>
                  <a:pt x="865542" y="599560"/>
                  <a:pt x="880895" y="598657"/>
                </a:cubicBezTo>
                <a:cubicBezTo>
                  <a:pt x="896248" y="597754"/>
                  <a:pt x="912504" y="598657"/>
                  <a:pt x="932373" y="599560"/>
                </a:cubicBezTo>
                <a:cubicBezTo>
                  <a:pt x="952241" y="600463"/>
                  <a:pt x="974819" y="603172"/>
                  <a:pt x="997396" y="607688"/>
                </a:cubicBezTo>
                <a:cubicBezTo>
                  <a:pt x="1019974" y="612204"/>
                  <a:pt x="1042552" y="619428"/>
                  <a:pt x="1063324" y="630266"/>
                </a:cubicBezTo>
                <a:cubicBezTo>
                  <a:pt x="1084095" y="642006"/>
                  <a:pt x="1103061" y="658262"/>
                  <a:pt x="1122026" y="677228"/>
                </a:cubicBezTo>
                <a:cubicBezTo>
                  <a:pt x="1090417" y="674518"/>
                  <a:pt x="1067839" y="674518"/>
                  <a:pt x="1059711" y="681743"/>
                </a:cubicBezTo>
                <a:cubicBezTo>
                  <a:pt x="1050680" y="689871"/>
                  <a:pt x="1061517" y="707030"/>
                  <a:pt x="1050680" y="717868"/>
                </a:cubicBezTo>
                <a:cubicBezTo>
                  <a:pt x="1039843" y="728705"/>
                  <a:pt x="1007331" y="733220"/>
                  <a:pt x="973013" y="736833"/>
                </a:cubicBezTo>
                <a:cubicBezTo>
                  <a:pt x="938694" y="740445"/>
                  <a:pt x="902570" y="743155"/>
                  <a:pt x="907988" y="753992"/>
                </a:cubicBezTo>
                <a:cubicBezTo>
                  <a:pt x="913407" y="764829"/>
                  <a:pt x="958563" y="782892"/>
                  <a:pt x="1002815" y="791923"/>
                </a:cubicBezTo>
                <a:cubicBezTo>
                  <a:pt x="1047067" y="800051"/>
                  <a:pt x="1088611" y="796438"/>
                  <a:pt x="1130154" y="828950"/>
                </a:cubicBezTo>
                <a:cubicBezTo>
                  <a:pt x="1171697" y="861462"/>
                  <a:pt x="1213240" y="928292"/>
                  <a:pt x="1249365" y="1002348"/>
                </a:cubicBezTo>
                <a:cubicBezTo>
                  <a:pt x="1286392" y="1076403"/>
                  <a:pt x="1317098" y="1156779"/>
                  <a:pt x="1321614" y="1219094"/>
                </a:cubicBezTo>
                <a:cubicBezTo>
                  <a:pt x="1326129" y="1281409"/>
                  <a:pt x="1302648" y="1325661"/>
                  <a:pt x="1257493" y="1338305"/>
                </a:cubicBezTo>
                <a:cubicBezTo>
                  <a:pt x="1212337" y="1350046"/>
                  <a:pt x="1144604" y="1330177"/>
                  <a:pt x="1078676" y="1299471"/>
                </a:cubicBezTo>
                <a:cubicBezTo>
                  <a:pt x="1012749" y="1268765"/>
                  <a:pt x="948628" y="1227222"/>
                  <a:pt x="895345" y="1200129"/>
                </a:cubicBezTo>
                <a:cubicBezTo>
                  <a:pt x="842061" y="1173036"/>
                  <a:pt x="800518" y="1160392"/>
                  <a:pt x="764394" y="1161295"/>
                </a:cubicBezTo>
                <a:cubicBezTo>
                  <a:pt x="728269" y="1162198"/>
                  <a:pt x="698467" y="1176648"/>
                  <a:pt x="674083" y="1190195"/>
                </a:cubicBezTo>
                <a:cubicBezTo>
                  <a:pt x="649699" y="1204644"/>
                  <a:pt x="630733" y="1219094"/>
                  <a:pt x="609059" y="1219997"/>
                </a:cubicBezTo>
                <a:cubicBezTo>
                  <a:pt x="587384" y="1220900"/>
                  <a:pt x="563000" y="1210063"/>
                  <a:pt x="539519" y="1181164"/>
                </a:cubicBezTo>
                <a:cubicBezTo>
                  <a:pt x="516038" y="1152264"/>
                  <a:pt x="492557" y="1106205"/>
                  <a:pt x="488945" y="1108915"/>
                </a:cubicBezTo>
                <a:cubicBezTo>
                  <a:pt x="484429" y="1110721"/>
                  <a:pt x="498879" y="1161295"/>
                  <a:pt x="516038" y="1201935"/>
                </a:cubicBezTo>
                <a:cubicBezTo>
                  <a:pt x="533197" y="1242575"/>
                  <a:pt x="553969" y="1272378"/>
                  <a:pt x="546744" y="1318437"/>
                </a:cubicBezTo>
                <a:cubicBezTo>
                  <a:pt x="540422" y="1365398"/>
                  <a:pt x="507007" y="1427713"/>
                  <a:pt x="474495" y="1483706"/>
                </a:cubicBezTo>
                <a:cubicBezTo>
                  <a:pt x="441080" y="1539699"/>
                  <a:pt x="408568" y="1588467"/>
                  <a:pt x="375153" y="1619173"/>
                </a:cubicBezTo>
                <a:cubicBezTo>
                  <a:pt x="342641" y="1649878"/>
                  <a:pt x="309226" y="1662522"/>
                  <a:pt x="282133" y="1673359"/>
                </a:cubicBezTo>
                <a:cubicBezTo>
                  <a:pt x="255039" y="1684197"/>
                  <a:pt x="233365" y="1692325"/>
                  <a:pt x="233365" y="1706774"/>
                </a:cubicBezTo>
                <a:cubicBezTo>
                  <a:pt x="233365" y="1721224"/>
                  <a:pt x="255039" y="1741093"/>
                  <a:pt x="240589" y="1773604"/>
                </a:cubicBezTo>
                <a:cubicBezTo>
                  <a:pt x="226140" y="1806117"/>
                  <a:pt x="175565" y="1850369"/>
                  <a:pt x="134022" y="1888299"/>
                </a:cubicBezTo>
                <a:cubicBezTo>
                  <a:pt x="91576" y="1927133"/>
                  <a:pt x="57258" y="1960548"/>
                  <a:pt x="33777" y="1984030"/>
                </a:cubicBezTo>
                <a:cubicBezTo>
                  <a:pt x="10296" y="2007510"/>
                  <a:pt x="-2347" y="2021960"/>
                  <a:pt x="362" y="2048150"/>
                </a:cubicBezTo>
                <a:cubicBezTo>
                  <a:pt x="3071" y="2074341"/>
                  <a:pt x="22036" y="2111368"/>
                  <a:pt x="37389" y="2131237"/>
                </a:cubicBezTo>
                <a:cubicBezTo>
                  <a:pt x="52742" y="2151105"/>
                  <a:pt x="64483" y="2153814"/>
                  <a:pt x="66289" y="2142977"/>
                </a:cubicBezTo>
                <a:cubicBezTo>
                  <a:pt x="68095" y="2131237"/>
                  <a:pt x="60870" y="2105046"/>
                  <a:pt x="80739" y="2062600"/>
                </a:cubicBezTo>
                <a:cubicBezTo>
                  <a:pt x="99704" y="2019251"/>
                  <a:pt x="145763" y="1958742"/>
                  <a:pt x="193627" y="1901846"/>
                </a:cubicBezTo>
                <a:cubicBezTo>
                  <a:pt x="240589" y="1844950"/>
                  <a:pt x="289357" y="1789861"/>
                  <a:pt x="361606" y="1757348"/>
                </a:cubicBezTo>
                <a:cubicBezTo>
                  <a:pt x="432952" y="1723933"/>
                  <a:pt x="527779" y="1713096"/>
                  <a:pt x="587384" y="1702259"/>
                </a:cubicBezTo>
                <a:cubicBezTo>
                  <a:pt x="646989" y="1692325"/>
                  <a:pt x="671373" y="1683293"/>
                  <a:pt x="690339" y="1662522"/>
                </a:cubicBezTo>
                <a:cubicBezTo>
                  <a:pt x="709304" y="1640847"/>
                  <a:pt x="721947" y="1606529"/>
                  <a:pt x="740010" y="1584854"/>
                </a:cubicBezTo>
                <a:cubicBezTo>
                  <a:pt x="758975" y="1562277"/>
                  <a:pt x="783359" y="1552342"/>
                  <a:pt x="830321" y="1571308"/>
                </a:cubicBezTo>
                <a:cubicBezTo>
                  <a:pt x="877283" y="1590273"/>
                  <a:pt x="947725" y="1637235"/>
                  <a:pt x="1027199" y="1664328"/>
                </a:cubicBezTo>
                <a:cubicBezTo>
                  <a:pt x="1106673" y="1690518"/>
                  <a:pt x="1195178" y="1696840"/>
                  <a:pt x="1267427" y="1704065"/>
                </a:cubicBezTo>
                <a:cubicBezTo>
                  <a:pt x="1339676" y="1712193"/>
                  <a:pt x="1395668" y="1722127"/>
                  <a:pt x="1464305" y="1709484"/>
                </a:cubicBezTo>
                <a:cubicBezTo>
                  <a:pt x="1532038" y="1696840"/>
                  <a:pt x="1612415" y="1660716"/>
                  <a:pt x="1667505" y="1633622"/>
                </a:cubicBezTo>
                <a:cubicBezTo>
                  <a:pt x="1722595" y="1606529"/>
                  <a:pt x="1753301" y="1590273"/>
                  <a:pt x="1781297" y="1581242"/>
                </a:cubicBezTo>
                <a:cubicBezTo>
                  <a:pt x="1809294" y="1572211"/>
                  <a:pt x="1834581" y="1572211"/>
                  <a:pt x="1843612" y="1603820"/>
                </a:cubicBezTo>
                <a:cubicBezTo>
                  <a:pt x="1852643" y="1635428"/>
                  <a:pt x="1843612" y="1698646"/>
                  <a:pt x="1827356" y="1757348"/>
                </a:cubicBezTo>
                <a:cubicBezTo>
                  <a:pt x="1811100" y="1816051"/>
                  <a:pt x="1786716" y="1870237"/>
                  <a:pt x="1774072" y="1921715"/>
                </a:cubicBezTo>
                <a:cubicBezTo>
                  <a:pt x="1762332" y="1973192"/>
                  <a:pt x="1762332" y="2021960"/>
                  <a:pt x="1774975" y="2020154"/>
                </a:cubicBezTo>
                <a:cubicBezTo>
                  <a:pt x="1788522" y="2019251"/>
                  <a:pt x="1815615" y="1966870"/>
                  <a:pt x="1839999" y="1908168"/>
                </a:cubicBezTo>
                <a:cubicBezTo>
                  <a:pt x="1863480" y="1849466"/>
                  <a:pt x="1883348" y="1783539"/>
                  <a:pt x="1897798" y="1722127"/>
                </a:cubicBezTo>
                <a:cubicBezTo>
                  <a:pt x="1912248" y="1660716"/>
                  <a:pt x="1921279" y="1602917"/>
                  <a:pt x="1922182" y="1562277"/>
                </a:cubicBezTo>
                <a:cubicBezTo>
                  <a:pt x="1923085" y="1521637"/>
                  <a:pt x="1917667" y="1497253"/>
                  <a:pt x="1886961" y="1494543"/>
                </a:cubicBezTo>
                <a:cubicBezTo>
                  <a:pt x="1856255" y="1491834"/>
                  <a:pt x="1800262" y="1510799"/>
                  <a:pt x="1746979" y="1527958"/>
                </a:cubicBezTo>
                <a:cubicBezTo>
                  <a:pt x="1693695" y="1545117"/>
                  <a:pt x="1644024" y="1560470"/>
                  <a:pt x="1613318" y="1556858"/>
                </a:cubicBezTo>
                <a:cubicBezTo>
                  <a:pt x="1583516" y="1553246"/>
                  <a:pt x="1573581" y="1529765"/>
                  <a:pt x="1582613" y="1490028"/>
                </a:cubicBezTo>
                <a:cubicBezTo>
                  <a:pt x="1591644" y="1449388"/>
                  <a:pt x="1620543" y="1389782"/>
                  <a:pt x="1614221" y="1325661"/>
                </a:cubicBezTo>
                <a:cubicBezTo>
                  <a:pt x="1607900" y="1260637"/>
                  <a:pt x="1566356" y="1191098"/>
                  <a:pt x="1515782" y="1124268"/>
                </a:cubicBezTo>
                <a:cubicBezTo>
                  <a:pt x="1464305" y="1057437"/>
                  <a:pt x="1404700" y="994219"/>
                  <a:pt x="1366769" y="949064"/>
                </a:cubicBezTo>
                <a:cubicBezTo>
                  <a:pt x="1328838" y="903908"/>
                  <a:pt x="1312582" y="876815"/>
                  <a:pt x="1304454" y="855140"/>
                </a:cubicBezTo>
                <a:cubicBezTo>
                  <a:pt x="1295423" y="832563"/>
                  <a:pt x="1293617" y="816307"/>
                  <a:pt x="1318001" y="805469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 w="9031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>
              <a:latin typeface="+mj-ea"/>
              <a:ea typeface="+mj-ea"/>
            </a:endParaRPr>
          </a:p>
        </p:txBody>
      </p:sp>
      <p:sp>
        <p:nvSpPr>
          <p:cNvPr id="2" name="矩形 1">
            <a:extLst>
              <a:ext uri="{FF2B5EF4-FFF2-40B4-BE49-F238E27FC236}">
                <a16:creationId xmlns:a16="http://schemas.microsoft.com/office/drawing/2014/main" id="{156EB1B3-CEE4-46DE-9728-295C3C1EDBDE}"/>
              </a:ext>
            </a:extLst>
          </p:cNvPr>
          <p:cNvSpPr/>
          <p:nvPr/>
        </p:nvSpPr>
        <p:spPr>
          <a:xfrm>
            <a:off x="-14978" y="5757287"/>
            <a:ext cx="12206978" cy="1100755"/>
          </a:xfrm>
          <a:prstGeom prst="rect">
            <a:avLst/>
          </a:prstGeom>
          <a:gradFill>
            <a:gsLst>
              <a:gs pos="0">
                <a:schemeClr val="bg1"/>
              </a:gs>
              <a:gs pos="100000">
                <a:schemeClr val="bg1">
                  <a:lumMod val="85000"/>
                </a:schemeClr>
              </a:gs>
            </a:gsLst>
            <a:lin ang="54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45" name="矩形 44">
            <a:extLst>
              <a:ext uri="{FF2B5EF4-FFF2-40B4-BE49-F238E27FC236}">
                <a16:creationId xmlns:a16="http://schemas.microsoft.com/office/drawing/2014/main" id="{2B18E66D-5205-43EA-B8F9-2EC00CFBC6E4}"/>
              </a:ext>
            </a:extLst>
          </p:cNvPr>
          <p:cNvSpPr/>
          <p:nvPr/>
        </p:nvSpPr>
        <p:spPr>
          <a:xfrm>
            <a:off x="-14978" y="5757288"/>
            <a:ext cx="12206978" cy="846712"/>
          </a:xfrm>
          <a:custGeom>
            <a:avLst/>
            <a:gdLst>
              <a:gd name="connsiteX0" fmla="*/ 0 w 12206978"/>
              <a:gd name="connsiteY0" fmla="*/ 0 h 929181"/>
              <a:gd name="connsiteX1" fmla="*/ 12206978 w 12206978"/>
              <a:gd name="connsiteY1" fmla="*/ 0 h 929181"/>
              <a:gd name="connsiteX2" fmla="*/ 12206978 w 12206978"/>
              <a:gd name="connsiteY2" fmla="*/ 929181 h 929181"/>
              <a:gd name="connsiteX3" fmla="*/ 0 w 12206978"/>
              <a:gd name="connsiteY3" fmla="*/ 929181 h 929181"/>
              <a:gd name="connsiteX4" fmla="*/ 0 w 12206978"/>
              <a:gd name="connsiteY4" fmla="*/ 0 h 929181"/>
              <a:gd name="connsiteX0" fmla="*/ 0 w 12206978"/>
              <a:gd name="connsiteY0" fmla="*/ 0 h 929181"/>
              <a:gd name="connsiteX1" fmla="*/ 12206978 w 12206978"/>
              <a:gd name="connsiteY1" fmla="*/ 0 h 929181"/>
              <a:gd name="connsiteX2" fmla="*/ 12206978 w 12206978"/>
              <a:gd name="connsiteY2" fmla="*/ 929181 h 929181"/>
              <a:gd name="connsiteX3" fmla="*/ 2961378 w 12206978"/>
              <a:gd name="connsiteY3" fmla="*/ 928933 h 929181"/>
              <a:gd name="connsiteX4" fmla="*/ 0 w 12206978"/>
              <a:gd name="connsiteY4" fmla="*/ 929181 h 929181"/>
              <a:gd name="connsiteX5" fmla="*/ 0 w 12206978"/>
              <a:gd name="connsiteY5" fmla="*/ 0 h 929181"/>
              <a:gd name="connsiteX0" fmla="*/ 0 w 12206978"/>
              <a:gd name="connsiteY0" fmla="*/ 0 h 929181"/>
              <a:gd name="connsiteX1" fmla="*/ 12206978 w 12206978"/>
              <a:gd name="connsiteY1" fmla="*/ 0 h 929181"/>
              <a:gd name="connsiteX2" fmla="*/ 12206978 w 12206978"/>
              <a:gd name="connsiteY2" fmla="*/ 929181 h 929181"/>
              <a:gd name="connsiteX3" fmla="*/ 7707549 w 12206978"/>
              <a:gd name="connsiteY3" fmla="*/ 928933 h 929181"/>
              <a:gd name="connsiteX4" fmla="*/ 2961378 w 12206978"/>
              <a:gd name="connsiteY4" fmla="*/ 928933 h 929181"/>
              <a:gd name="connsiteX5" fmla="*/ 0 w 12206978"/>
              <a:gd name="connsiteY5" fmla="*/ 929181 h 929181"/>
              <a:gd name="connsiteX6" fmla="*/ 0 w 12206978"/>
              <a:gd name="connsiteY6" fmla="*/ 0 h 929181"/>
              <a:gd name="connsiteX0" fmla="*/ 0 w 12206978"/>
              <a:gd name="connsiteY0" fmla="*/ 0 h 929181"/>
              <a:gd name="connsiteX1" fmla="*/ 12206978 w 12206978"/>
              <a:gd name="connsiteY1" fmla="*/ 0 h 929181"/>
              <a:gd name="connsiteX2" fmla="*/ 12206978 w 12206978"/>
              <a:gd name="connsiteY2" fmla="*/ 929181 h 929181"/>
              <a:gd name="connsiteX3" fmla="*/ 9565378 w 12206978"/>
              <a:gd name="connsiteY3" fmla="*/ 910790 h 929181"/>
              <a:gd name="connsiteX4" fmla="*/ 7707549 w 12206978"/>
              <a:gd name="connsiteY4" fmla="*/ 928933 h 929181"/>
              <a:gd name="connsiteX5" fmla="*/ 2961378 w 12206978"/>
              <a:gd name="connsiteY5" fmla="*/ 928933 h 929181"/>
              <a:gd name="connsiteX6" fmla="*/ 0 w 12206978"/>
              <a:gd name="connsiteY6" fmla="*/ 929181 h 929181"/>
              <a:gd name="connsiteX7" fmla="*/ 0 w 12206978"/>
              <a:gd name="connsiteY7" fmla="*/ 0 h 929181"/>
              <a:gd name="connsiteX0" fmla="*/ 0 w 12206978"/>
              <a:gd name="connsiteY0" fmla="*/ 0 h 929181"/>
              <a:gd name="connsiteX1" fmla="*/ 12206978 w 12206978"/>
              <a:gd name="connsiteY1" fmla="*/ 0 h 929181"/>
              <a:gd name="connsiteX2" fmla="*/ 12206978 w 12206978"/>
              <a:gd name="connsiteY2" fmla="*/ 929181 h 929181"/>
              <a:gd name="connsiteX3" fmla="*/ 9755878 w 12206978"/>
              <a:gd name="connsiteY3" fmla="*/ 478990 h 929181"/>
              <a:gd name="connsiteX4" fmla="*/ 7707549 w 12206978"/>
              <a:gd name="connsiteY4" fmla="*/ 928933 h 929181"/>
              <a:gd name="connsiteX5" fmla="*/ 2961378 w 12206978"/>
              <a:gd name="connsiteY5" fmla="*/ 928933 h 929181"/>
              <a:gd name="connsiteX6" fmla="*/ 0 w 12206978"/>
              <a:gd name="connsiteY6" fmla="*/ 929181 h 929181"/>
              <a:gd name="connsiteX7" fmla="*/ 0 w 12206978"/>
              <a:gd name="connsiteY7" fmla="*/ 0 h 929181"/>
              <a:gd name="connsiteX0" fmla="*/ 0 w 12206978"/>
              <a:gd name="connsiteY0" fmla="*/ 0 h 929181"/>
              <a:gd name="connsiteX1" fmla="*/ 12206978 w 12206978"/>
              <a:gd name="connsiteY1" fmla="*/ 0 h 929181"/>
              <a:gd name="connsiteX2" fmla="*/ 12206978 w 12206978"/>
              <a:gd name="connsiteY2" fmla="*/ 929181 h 929181"/>
              <a:gd name="connsiteX3" fmla="*/ 9755878 w 12206978"/>
              <a:gd name="connsiteY3" fmla="*/ 478990 h 929181"/>
              <a:gd name="connsiteX4" fmla="*/ 7707549 w 12206978"/>
              <a:gd name="connsiteY4" fmla="*/ 928933 h 929181"/>
              <a:gd name="connsiteX5" fmla="*/ 2961378 w 12206978"/>
              <a:gd name="connsiteY5" fmla="*/ 928933 h 929181"/>
              <a:gd name="connsiteX6" fmla="*/ 0 w 12206978"/>
              <a:gd name="connsiteY6" fmla="*/ 929181 h 929181"/>
              <a:gd name="connsiteX7" fmla="*/ 0 w 12206978"/>
              <a:gd name="connsiteY7" fmla="*/ 0 h 929181"/>
              <a:gd name="connsiteX0" fmla="*/ 0 w 12206978"/>
              <a:gd name="connsiteY0" fmla="*/ 0 h 988298"/>
              <a:gd name="connsiteX1" fmla="*/ 12206978 w 12206978"/>
              <a:gd name="connsiteY1" fmla="*/ 0 h 988298"/>
              <a:gd name="connsiteX2" fmla="*/ 12206978 w 12206978"/>
              <a:gd name="connsiteY2" fmla="*/ 929181 h 988298"/>
              <a:gd name="connsiteX3" fmla="*/ 9755878 w 12206978"/>
              <a:gd name="connsiteY3" fmla="*/ 478990 h 988298"/>
              <a:gd name="connsiteX4" fmla="*/ 7707549 w 12206978"/>
              <a:gd name="connsiteY4" fmla="*/ 928933 h 988298"/>
              <a:gd name="connsiteX5" fmla="*/ 2961378 w 12206978"/>
              <a:gd name="connsiteY5" fmla="*/ 928933 h 988298"/>
              <a:gd name="connsiteX6" fmla="*/ 0 w 12206978"/>
              <a:gd name="connsiteY6" fmla="*/ 929181 h 988298"/>
              <a:gd name="connsiteX7" fmla="*/ 0 w 12206978"/>
              <a:gd name="connsiteY7" fmla="*/ 0 h 988298"/>
              <a:gd name="connsiteX0" fmla="*/ 0 w 12206978"/>
              <a:gd name="connsiteY0" fmla="*/ 0 h 936109"/>
              <a:gd name="connsiteX1" fmla="*/ 12206978 w 12206978"/>
              <a:gd name="connsiteY1" fmla="*/ 0 h 936109"/>
              <a:gd name="connsiteX2" fmla="*/ 12206978 w 12206978"/>
              <a:gd name="connsiteY2" fmla="*/ 929181 h 936109"/>
              <a:gd name="connsiteX3" fmla="*/ 9755878 w 12206978"/>
              <a:gd name="connsiteY3" fmla="*/ 478990 h 936109"/>
              <a:gd name="connsiteX4" fmla="*/ 5904149 w 12206978"/>
              <a:gd name="connsiteY4" fmla="*/ 840033 h 936109"/>
              <a:gd name="connsiteX5" fmla="*/ 2961378 w 12206978"/>
              <a:gd name="connsiteY5" fmla="*/ 928933 h 936109"/>
              <a:gd name="connsiteX6" fmla="*/ 0 w 12206978"/>
              <a:gd name="connsiteY6" fmla="*/ 929181 h 936109"/>
              <a:gd name="connsiteX7" fmla="*/ 0 w 12206978"/>
              <a:gd name="connsiteY7" fmla="*/ 0 h 936109"/>
              <a:gd name="connsiteX0" fmla="*/ 0 w 12206978"/>
              <a:gd name="connsiteY0" fmla="*/ 0 h 929181"/>
              <a:gd name="connsiteX1" fmla="*/ 12206978 w 12206978"/>
              <a:gd name="connsiteY1" fmla="*/ 0 h 929181"/>
              <a:gd name="connsiteX2" fmla="*/ 12206978 w 12206978"/>
              <a:gd name="connsiteY2" fmla="*/ 929181 h 929181"/>
              <a:gd name="connsiteX3" fmla="*/ 9755878 w 12206978"/>
              <a:gd name="connsiteY3" fmla="*/ 478990 h 929181"/>
              <a:gd name="connsiteX4" fmla="*/ 5904149 w 12206978"/>
              <a:gd name="connsiteY4" fmla="*/ 840033 h 929181"/>
              <a:gd name="connsiteX5" fmla="*/ 2313678 w 12206978"/>
              <a:gd name="connsiteY5" fmla="*/ 598733 h 929181"/>
              <a:gd name="connsiteX6" fmla="*/ 0 w 12206978"/>
              <a:gd name="connsiteY6" fmla="*/ 929181 h 929181"/>
              <a:gd name="connsiteX7" fmla="*/ 0 w 12206978"/>
              <a:gd name="connsiteY7" fmla="*/ 0 h 929181"/>
              <a:gd name="connsiteX0" fmla="*/ 0 w 12206978"/>
              <a:gd name="connsiteY0" fmla="*/ 0 h 929181"/>
              <a:gd name="connsiteX1" fmla="*/ 12206978 w 12206978"/>
              <a:gd name="connsiteY1" fmla="*/ 0 h 929181"/>
              <a:gd name="connsiteX2" fmla="*/ 12206978 w 12206978"/>
              <a:gd name="connsiteY2" fmla="*/ 929181 h 929181"/>
              <a:gd name="connsiteX3" fmla="*/ 9755878 w 12206978"/>
              <a:gd name="connsiteY3" fmla="*/ 478990 h 929181"/>
              <a:gd name="connsiteX4" fmla="*/ 5904149 w 12206978"/>
              <a:gd name="connsiteY4" fmla="*/ 840033 h 929181"/>
              <a:gd name="connsiteX5" fmla="*/ 2313678 w 12206978"/>
              <a:gd name="connsiteY5" fmla="*/ 598733 h 929181"/>
              <a:gd name="connsiteX6" fmla="*/ 0 w 12206978"/>
              <a:gd name="connsiteY6" fmla="*/ 929181 h 929181"/>
              <a:gd name="connsiteX7" fmla="*/ 0 w 12206978"/>
              <a:gd name="connsiteY7" fmla="*/ 0 h 929181"/>
              <a:gd name="connsiteX0" fmla="*/ 0 w 12206978"/>
              <a:gd name="connsiteY0" fmla="*/ 0 h 929181"/>
              <a:gd name="connsiteX1" fmla="*/ 12206978 w 12206978"/>
              <a:gd name="connsiteY1" fmla="*/ 0 h 929181"/>
              <a:gd name="connsiteX2" fmla="*/ 12206978 w 12206978"/>
              <a:gd name="connsiteY2" fmla="*/ 929181 h 929181"/>
              <a:gd name="connsiteX3" fmla="*/ 9755878 w 12206978"/>
              <a:gd name="connsiteY3" fmla="*/ 478990 h 929181"/>
              <a:gd name="connsiteX4" fmla="*/ 5904149 w 12206978"/>
              <a:gd name="connsiteY4" fmla="*/ 840033 h 929181"/>
              <a:gd name="connsiteX5" fmla="*/ 1742178 w 12206978"/>
              <a:gd name="connsiteY5" fmla="*/ 484433 h 929181"/>
              <a:gd name="connsiteX6" fmla="*/ 0 w 12206978"/>
              <a:gd name="connsiteY6" fmla="*/ 929181 h 929181"/>
              <a:gd name="connsiteX7" fmla="*/ 0 w 12206978"/>
              <a:gd name="connsiteY7" fmla="*/ 0 h 929181"/>
              <a:gd name="connsiteX0" fmla="*/ 0 w 12206978"/>
              <a:gd name="connsiteY0" fmla="*/ 0 h 929181"/>
              <a:gd name="connsiteX1" fmla="*/ 12206978 w 12206978"/>
              <a:gd name="connsiteY1" fmla="*/ 0 h 929181"/>
              <a:gd name="connsiteX2" fmla="*/ 12194278 w 12206978"/>
              <a:gd name="connsiteY2" fmla="*/ 700581 h 929181"/>
              <a:gd name="connsiteX3" fmla="*/ 9755878 w 12206978"/>
              <a:gd name="connsiteY3" fmla="*/ 478990 h 929181"/>
              <a:gd name="connsiteX4" fmla="*/ 5904149 w 12206978"/>
              <a:gd name="connsiteY4" fmla="*/ 840033 h 929181"/>
              <a:gd name="connsiteX5" fmla="*/ 1742178 w 12206978"/>
              <a:gd name="connsiteY5" fmla="*/ 484433 h 929181"/>
              <a:gd name="connsiteX6" fmla="*/ 0 w 12206978"/>
              <a:gd name="connsiteY6" fmla="*/ 929181 h 929181"/>
              <a:gd name="connsiteX7" fmla="*/ 0 w 12206978"/>
              <a:gd name="connsiteY7" fmla="*/ 0 h 929181"/>
              <a:gd name="connsiteX0" fmla="*/ 0 w 12206978"/>
              <a:gd name="connsiteY0" fmla="*/ 0 h 929181"/>
              <a:gd name="connsiteX1" fmla="*/ 12206978 w 12206978"/>
              <a:gd name="connsiteY1" fmla="*/ 0 h 929181"/>
              <a:gd name="connsiteX2" fmla="*/ 12194278 w 12206978"/>
              <a:gd name="connsiteY2" fmla="*/ 700581 h 929181"/>
              <a:gd name="connsiteX3" fmla="*/ 10187678 w 12206978"/>
              <a:gd name="connsiteY3" fmla="*/ 453590 h 929181"/>
              <a:gd name="connsiteX4" fmla="*/ 5904149 w 12206978"/>
              <a:gd name="connsiteY4" fmla="*/ 840033 h 929181"/>
              <a:gd name="connsiteX5" fmla="*/ 1742178 w 12206978"/>
              <a:gd name="connsiteY5" fmla="*/ 484433 h 929181"/>
              <a:gd name="connsiteX6" fmla="*/ 0 w 12206978"/>
              <a:gd name="connsiteY6" fmla="*/ 929181 h 929181"/>
              <a:gd name="connsiteX7" fmla="*/ 0 w 12206978"/>
              <a:gd name="connsiteY7" fmla="*/ 0 h 929181"/>
              <a:gd name="connsiteX0" fmla="*/ 0 w 12206978"/>
              <a:gd name="connsiteY0" fmla="*/ 0 h 929181"/>
              <a:gd name="connsiteX1" fmla="*/ 12206978 w 12206978"/>
              <a:gd name="connsiteY1" fmla="*/ 0 h 929181"/>
              <a:gd name="connsiteX2" fmla="*/ 12194278 w 12206978"/>
              <a:gd name="connsiteY2" fmla="*/ 700581 h 929181"/>
              <a:gd name="connsiteX3" fmla="*/ 10187678 w 12206978"/>
              <a:gd name="connsiteY3" fmla="*/ 453590 h 929181"/>
              <a:gd name="connsiteX4" fmla="*/ 7377349 w 12206978"/>
              <a:gd name="connsiteY4" fmla="*/ 878133 h 929181"/>
              <a:gd name="connsiteX5" fmla="*/ 1742178 w 12206978"/>
              <a:gd name="connsiteY5" fmla="*/ 484433 h 929181"/>
              <a:gd name="connsiteX6" fmla="*/ 0 w 12206978"/>
              <a:gd name="connsiteY6" fmla="*/ 929181 h 929181"/>
              <a:gd name="connsiteX7" fmla="*/ 0 w 12206978"/>
              <a:gd name="connsiteY7" fmla="*/ 0 h 929181"/>
              <a:gd name="connsiteX0" fmla="*/ 0 w 12206978"/>
              <a:gd name="connsiteY0" fmla="*/ 0 h 929181"/>
              <a:gd name="connsiteX1" fmla="*/ 12206978 w 12206978"/>
              <a:gd name="connsiteY1" fmla="*/ 0 h 929181"/>
              <a:gd name="connsiteX2" fmla="*/ 12194278 w 12206978"/>
              <a:gd name="connsiteY2" fmla="*/ 700581 h 929181"/>
              <a:gd name="connsiteX3" fmla="*/ 10187678 w 12206978"/>
              <a:gd name="connsiteY3" fmla="*/ 453590 h 929181"/>
              <a:gd name="connsiteX4" fmla="*/ 7377349 w 12206978"/>
              <a:gd name="connsiteY4" fmla="*/ 878133 h 929181"/>
              <a:gd name="connsiteX5" fmla="*/ 1742178 w 12206978"/>
              <a:gd name="connsiteY5" fmla="*/ 484433 h 929181"/>
              <a:gd name="connsiteX6" fmla="*/ 0 w 12206978"/>
              <a:gd name="connsiteY6" fmla="*/ 929181 h 929181"/>
              <a:gd name="connsiteX7" fmla="*/ 0 w 12206978"/>
              <a:gd name="connsiteY7" fmla="*/ 0 h 929181"/>
              <a:gd name="connsiteX0" fmla="*/ 0 w 12206978"/>
              <a:gd name="connsiteY0" fmla="*/ 0 h 929181"/>
              <a:gd name="connsiteX1" fmla="*/ 12206978 w 12206978"/>
              <a:gd name="connsiteY1" fmla="*/ 0 h 929181"/>
              <a:gd name="connsiteX2" fmla="*/ 12194278 w 12206978"/>
              <a:gd name="connsiteY2" fmla="*/ 700581 h 929181"/>
              <a:gd name="connsiteX3" fmla="*/ 10187678 w 12206978"/>
              <a:gd name="connsiteY3" fmla="*/ 453590 h 929181"/>
              <a:gd name="connsiteX4" fmla="*/ 7377349 w 12206978"/>
              <a:gd name="connsiteY4" fmla="*/ 878133 h 929181"/>
              <a:gd name="connsiteX5" fmla="*/ 3062978 w 12206978"/>
              <a:gd name="connsiteY5" fmla="*/ 687633 h 929181"/>
              <a:gd name="connsiteX6" fmla="*/ 0 w 12206978"/>
              <a:gd name="connsiteY6" fmla="*/ 929181 h 929181"/>
              <a:gd name="connsiteX7" fmla="*/ 0 w 12206978"/>
              <a:gd name="connsiteY7" fmla="*/ 0 h 929181"/>
              <a:gd name="connsiteX0" fmla="*/ 0 w 12206978"/>
              <a:gd name="connsiteY0" fmla="*/ 0 h 929181"/>
              <a:gd name="connsiteX1" fmla="*/ 12206978 w 12206978"/>
              <a:gd name="connsiteY1" fmla="*/ 0 h 929181"/>
              <a:gd name="connsiteX2" fmla="*/ 12194278 w 12206978"/>
              <a:gd name="connsiteY2" fmla="*/ 700581 h 929181"/>
              <a:gd name="connsiteX3" fmla="*/ 10187678 w 12206978"/>
              <a:gd name="connsiteY3" fmla="*/ 453590 h 929181"/>
              <a:gd name="connsiteX4" fmla="*/ 7377349 w 12206978"/>
              <a:gd name="connsiteY4" fmla="*/ 878133 h 929181"/>
              <a:gd name="connsiteX5" fmla="*/ 3062978 w 12206978"/>
              <a:gd name="connsiteY5" fmla="*/ 687633 h 929181"/>
              <a:gd name="connsiteX6" fmla="*/ 0 w 12206978"/>
              <a:gd name="connsiteY6" fmla="*/ 929181 h 929181"/>
              <a:gd name="connsiteX7" fmla="*/ 0 w 12206978"/>
              <a:gd name="connsiteY7" fmla="*/ 0 h 929181"/>
              <a:gd name="connsiteX0" fmla="*/ 0 w 12206978"/>
              <a:gd name="connsiteY0" fmla="*/ 0 h 929181"/>
              <a:gd name="connsiteX1" fmla="*/ 12206978 w 12206978"/>
              <a:gd name="connsiteY1" fmla="*/ 0 h 929181"/>
              <a:gd name="connsiteX2" fmla="*/ 12194278 w 12206978"/>
              <a:gd name="connsiteY2" fmla="*/ 700581 h 929181"/>
              <a:gd name="connsiteX3" fmla="*/ 10187678 w 12206978"/>
              <a:gd name="connsiteY3" fmla="*/ 453590 h 929181"/>
              <a:gd name="connsiteX4" fmla="*/ 7377349 w 12206978"/>
              <a:gd name="connsiteY4" fmla="*/ 878133 h 929181"/>
              <a:gd name="connsiteX5" fmla="*/ 3177278 w 12206978"/>
              <a:gd name="connsiteY5" fmla="*/ 560633 h 929181"/>
              <a:gd name="connsiteX6" fmla="*/ 0 w 12206978"/>
              <a:gd name="connsiteY6" fmla="*/ 929181 h 929181"/>
              <a:gd name="connsiteX7" fmla="*/ 0 w 12206978"/>
              <a:gd name="connsiteY7" fmla="*/ 0 h 929181"/>
              <a:gd name="connsiteX0" fmla="*/ 0 w 12206978"/>
              <a:gd name="connsiteY0" fmla="*/ 0 h 929181"/>
              <a:gd name="connsiteX1" fmla="*/ 12206978 w 12206978"/>
              <a:gd name="connsiteY1" fmla="*/ 0 h 929181"/>
              <a:gd name="connsiteX2" fmla="*/ 12194278 w 12206978"/>
              <a:gd name="connsiteY2" fmla="*/ 700581 h 929181"/>
              <a:gd name="connsiteX3" fmla="*/ 10187678 w 12206978"/>
              <a:gd name="connsiteY3" fmla="*/ 453590 h 929181"/>
              <a:gd name="connsiteX4" fmla="*/ 7377349 w 12206978"/>
              <a:gd name="connsiteY4" fmla="*/ 878133 h 929181"/>
              <a:gd name="connsiteX5" fmla="*/ 3215378 w 12206978"/>
              <a:gd name="connsiteY5" fmla="*/ 586033 h 929181"/>
              <a:gd name="connsiteX6" fmla="*/ 0 w 12206978"/>
              <a:gd name="connsiteY6" fmla="*/ 929181 h 929181"/>
              <a:gd name="connsiteX7" fmla="*/ 0 w 12206978"/>
              <a:gd name="connsiteY7" fmla="*/ 0 h 929181"/>
              <a:gd name="connsiteX0" fmla="*/ 0 w 12206978"/>
              <a:gd name="connsiteY0" fmla="*/ 0 h 929181"/>
              <a:gd name="connsiteX1" fmla="*/ 12206978 w 12206978"/>
              <a:gd name="connsiteY1" fmla="*/ 0 h 929181"/>
              <a:gd name="connsiteX2" fmla="*/ 12194278 w 12206978"/>
              <a:gd name="connsiteY2" fmla="*/ 700581 h 929181"/>
              <a:gd name="connsiteX3" fmla="*/ 10187678 w 12206978"/>
              <a:gd name="connsiteY3" fmla="*/ 453590 h 929181"/>
              <a:gd name="connsiteX4" fmla="*/ 7377349 w 12206978"/>
              <a:gd name="connsiteY4" fmla="*/ 878133 h 929181"/>
              <a:gd name="connsiteX5" fmla="*/ 3647178 w 12206978"/>
              <a:gd name="connsiteY5" fmla="*/ 662233 h 929181"/>
              <a:gd name="connsiteX6" fmla="*/ 0 w 12206978"/>
              <a:gd name="connsiteY6" fmla="*/ 929181 h 929181"/>
              <a:gd name="connsiteX7" fmla="*/ 0 w 12206978"/>
              <a:gd name="connsiteY7" fmla="*/ 0 h 929181"/>
              <a:gd name="connsiteX0" fmla="*/ 0 w 12206978"/>
              <a:gd name="connsiteY0" fmla="*/ 0 h 929181"/>
              <a:gd name="connsiteX1" fmla="*/ 12206978 w 12206978"/>
              <a:gd name="connsiteY1" fmla="*/ 0 h 929181"/>
              <a:gd name="connsiteX2" fmla="*/ 12194278 w 12206978"/>
              <a:gd name="connsiteY2" fmla="*/ 700581 h 929181"/>
              <a:gd name="connsiteX3" fmla="*/ 10187678 w 12206978"/>
              <a:gd name="connsiteY3" fmla="*/ 453590 h 929181"/>
              <a:gd name="connsiteX4" fmla="*/ 7377349 w 12206978"/>
              <a:gd name="connsiteY4" fmla="*/ 878133 h 929181"/>
              <a:gd name="connsiteX5" fmla="*/ 3659878 w 12206978"/>
              <a:gd name="connsiteY5" fmla="*/ 598733 h 929181"/>
              <a:gd name="connsiteX6" fmla="*/ 0 w 12206978"/>
              <a:gd name="connsiteY6" fmla="*/ 929181 h 929181"/>
              <a:gd name="connsiteX7" fmla="*/ 0 w 12206978"/>
              <a:gd name="connsiteY7" fmla="*/ 0 h 929181"/>
              <a:gd name="connsiteX0" fmla="*/ 0 w 12206978"/>
              <a:gd name="connsiteY0" fmla="*/ 0 h 929181"/>
              <a:gd name="connsiteX1" fmla="*/ 12206978 w 12206978"/>
              <a:gd name="connsiteY1" fmla="*/ 0 h 929181"/>
              <a:gd name="connsiteX2" fmla="*/ 12194278 w 12206978"/>
              <a:gd name="connsiteY2" fmla="*/ 700581 h 929181"/>
              <a:gd name="connsiteX3" fmla="*/ 10187678 w 12206978"/>
              <a:gd name="connsiteY3" fmla="*/ 491690 h 929181"/>
              <a:gd name="connsiteX4" fmla="*/ 7377349 w 12206978"/>
              <a:gd name="connsiteY4" fmla="*/ 878133 h 929181"/>
              <a:gd name="connsiteX5" fmla="*/ 3659878 w 12206978"/>
              <a:gd name="connsiteY5" fmla="*/ 598733 h 929181"/>
              <a:gd name="connsiteX6" fmla="*/ 0 w 12206978"/>
              <a:gd name="connsiteY6" fmla="*/ 929181 h 929181"/>
              <a:gd name="connsiteX7" fmla="*/ 0 w 12206978"/>
              <a:gd name="connsiteY7" fmla="*/ 0 h 929181"/>
              <a:gd name="connsiteX0" fmla="*/ 0 w 12206978"/>
              <a:gd name="connsiteY0" fmla="*/ 0 h 929181"/>
              <a:gd name="connsiteX1" fmla="*/ 12206978 w 12206978"/>
              <a:gd name="connsiteY1" fmla="*/ 0 h 929181"/>
              <a:gd name="connsiteX2" fmla="*/ 12194278 w 12206978"/>
              <a:gd name="connsiteY2" fmla="*/ 700581 h 929181"/>
              <a:gd name="connsiteX3" fmla="*/ 10187678 w 12206978"/>
              <a:gd name="connsiteY3" fmla="*/ 491690 h 929181"/>
              <a:gd name="connsiteX4" fmla="*/ 7377349 w 12206978"/>
              <a:gd name="connsiteY4" fmla="*/ 878133 h 929181"/>
              <a:gd name="connsiteX5" fmla="*/ 3659878 w 12206978"/>
              <a:gd name="connsiteY5" fmla="*/ 598733 h 929181"/>
              <a:gd name="connsiteX6" fmla="*/ 0 w 12206978"/>
              <a:gd name="connsiteY6" fmla="*/ 929181 h 929181"/>
              <a:gd name="connsiteX7" fmla="*/ 0 w 12206978"/>
              <a:gd name="connsiteY7" fmla="*/ 0 h 929181"/>
              <a:gd name="connsiteX0" fmla="*/ 0 w 12206978"/>
              <a:gd name="connsiteY0" fmla="*/ 0 h 972394"/>
              <a:gd name="connsiteX1" fmla="*/ 12206978 w 12206978"/>
              <a:gd name="connsiteY1" fmla="*/ 0 h 972394"/>
              <a:gd name="connsiteX2" fmla="*/ 12194278 w 12206978"/>
              <a:gd name="connsiteY2" fmla="*/ 700581 h 972394"/>
              <a:gd name="connsiteX3" fmla="*/ 10187678 w 12206978"/>
              <a:gd name="connsiteY3" fmla="*/ 491690 h 972394"/>
              <a:gd name="connsiteX4" fmla="*/ 7377349 w 12206978"/>
              <a:gd name="connsiteY4" fmla="*/ 878133 h 972394"/>
              <a:gd name="connsiteX5" fmla="*/ 3659878 w 12206978"/>
              <a:gd name="connsiteY5" fmla="*/ 598733 h 972394"/>
              <a:gd name="connsiteX6" fmla="*/ 942078 w 12206978"/>
              <a:gd name="connsiteY6" fmla="*/ 796490 h 972394"/>
              <a:gd name="connsiteX7" fmla="*/ 0 w 12206978"/>
              <a:gd name="connsiteY7" fmla="*/ 929181 h 972394"/>
              <a:gd name="connsiteX8" fmla="*/ 0 w 12206978"/>
              <a:gd name="connsiteY8" fmla="*/ 0 h 972394"/>
              <a:gd name="connsiteX0" fmla="*/ 0 w 12206978"/>
              <a:gd name="connsiteY0" fmla="*/ 0 h 1029253"/>
              <a:gd name="connsiteX1" fmla="*/ 12206978 w 12206978"/>
              <a:gd name="connsiteY1" fmla="*/ 0 h 1029253"/>
              <a:gd name="connsiteX2" fmla="*/ 12194278 w 12206978"/>
              <a:gd name="connsiteY2" fmla="*/ 700581 h 1029253"/>
              <a:gd name="connsiteX3" fmla="*/ 10187678 w 12206978"/>
              <a:gd name="connsiteY3" fmla="*/ 491690 h 1029253"/>
              <a:gd name="connsiteX4" fmla="*/ 7377349 w 12206978"/>
              <a:gd name="connsiteY4" fmla="*/ 878133 h 1029253"/>
              <a:gd name="connsiteX5" fmla="*/ 3659878 w 12206978"/>
              <a:gd name="connsiteY5" fmla="*/ 598733 h 1029253"/>
              <a:gd name="connsiteX6" fmla="*/ 980178 w 12206978"/>
              <a:gd name="connsiteY6" fmla="*/ 986990 h 1029253"/>
              <a:gd name="connsiteX7" fmla="*/ 0 w 12206978"/>
              <a:gd name="connsiteY7" fmla="*/ 929181 h 1029253"/>
              <a:gd name="connsiteX8" fmla="*/ 0 w 12206978"/>
              <a:gd name="connsiteY8" fmla="*/ 0 h 1029253"/>
              <a:gd name="connsiteX0" fmla="*/ 0 w 12206978"/>
              <a:gd name="connsiteY0" fmla="*/ 0 h 1064493"/>
              <a:gd name="connsiteX1" fmla="*/ 12206978 w 12206978"/>
              <a:gd name="connsiteY1" fmla="*/ 0 h 1064493"/>
              <a:gd name="connsiteX2" fmla="*/ 12194278 w 12206978"/>
              <a:gd name="connsiteY2" fmla="*/ 700581 h 1064493"/>
              <a:gd name="connsiteX3" fmla="*/ 10187678 w 12206978"/>
              <a:gd name="connsiteY3" fmla="*/ 491690 h 1064493"/>
              <a:gd name="connsiteX4" fmla="*/ 7377349 w 12206978"/>
              <a:gd name="connsiteY4" fmla="*/ 878133 h 1064493"/>
              <a:gd name="connsiteX5" fmla="*/ 3659878 w 12206978"/>
              <a:gd name="connsiteY5" fmla="*/ 598733 h 1064493"/>
              <a:gd name="connsiteX6" fmla="*/ 980178 w 12206978"/>
              <a:gd name="connsiteY6" fmla="*/ 986990 h 1064493"/>
              <a:gd name="connsiteX7" fmla="*/ 0 w 12206978"/>
              <a:gd name="connsiteY7" fmla="*/ 929181 h 1064493"/>
              <a:gd name="connsiteX8" fmla="*/ 0 w 12206978"/>
              <a:gd name="connsiteY8" fmla="*/ 0 h 1064493"/>
              <a:gd name="connsiteX0" fmla="*/ 12700 w 12219678"/>
              <a:gd name="connsiteY0" fmla="*/ 0 h 1000014"/>
              <a:gd name="connsiteX1" fmla="*/ 12219678 w 12219678"/>
              <a:gd name="connsiteY1" fmla="*/ 0 h 1000014"/>
              <a:gd name="connsiteX2" fmla="*/ 12206978 w 12219678"/>
              <a:gd name="connsiteY2" fmla="*/ 700581 h 1000014"/>
              <a:gd name="connsiteX3" fmla="*/ 10200378 w 12219678"/>
              <a:gd name="connsiteY3" fmla="*/ 491690 h 1000014"/>
              <a:gd name="connsiteX4" fmla="*/ 7390049 w 12219678"/>
              <a:gd name="connsiteY4" fmla="*/ 878133 h 1000014"/>
              <a:gd name="connsiteX5" fmla="*/ 3672578 w 12219678"/>
              <a:gd name="connsiteY5" fmla="*/ 598733 h 1000014"/>
              <a:gd name="connsiteX6" fmla="*/ 992878 w 12219678"/>
              <a:gd name="connsiteY6" fmla="*/ 986990 h 1000014"/>
              <a:gd name="connsiteX7" fmla="*/ 0 w 12219678"/>
              <a:gd name="connsiteY7" fmla="*/ 840281 h 1000014"/>
              <a:gd name="connsiteX8" fmla="*/ 12700 w 12219678"/>
              <a:gd name="connsiteY8" fmla="*/ 0 h 1000014"/>
              <a:gd name="connsiteX0" fmla="*/ 12700 w 12219678"/>
              <a:gd name="connsiteY0" fmla="*/ 0 h 1000014"/>
              <a:gd name="connsiteX1" fmla="*/ 12219678 w 12219678"/>
              <a:gd name="connsiteY1" fmla="*/ 0 h 1000014"/>
              <a:gd name="connsiteX2" fmla="*/ 12206978 w 12219678"/>
              <a:gd name="connsiteY2" fmla="*/ 700581 h 1000014"/>
              <a:gd name="connsiteX3" fmla="*/ 10200378 w 12219678"/>
              <a:gd name="connsiteY3" fmla="*/ 491690 h 1000014"/>
              <a:gd name="connsiteX4" fmla="*/ 7390049 w 12219678"/>
              <a:gd name="connsiteY4" fmla="*/ 878133 h 1000014"/>
              <a:gd name="connsiteX5" fmla="*/ 3672578 w 12219678"/>
              <a:gd name="connsiteY5" fmla="*/ 598733 h 1000014"/>
              <a:gd name="connsiteX6" fmla="*/ 992878 w 12219678"/>
              <a:gd name="connsiteY6" fmla="*/ 986990 h 1000014"/>
              <a:gd name="connsiteX7" fmla="*/ 0 w 12219678"/>
              <a:gd name="connsiteY7" fmla="*/ 840281 h 1000014"/>
              <a:gd name="connsiteX8" fmla="*/ 12700 w 12219678"/>
              <a:gd name="connsiteY8" fmla="*/ 0 h 1000014"/>
              <a:gd name="connsiteX0" fmla="*/ 12700 w 12219678"/>
              <a:gd name="connsiteY0" fmla="*/ 0 h 1000014"/>
              <a:gd name="connsiteX1" fmla="*/ 12219678 w 12219678"/>
              <a:gd name="connsiteY1" fmla="*/ 0 h 1000014"/>
              <a:gd name="connsiteX2" fmla="*/ 12206978 w 12219678"/>
              <a:gd name="connsiteY2" fmla="*/ 700581 h 1000014"/>
              <a:gd name="connsiteX3" fmla="*/ 10200378 w 12219678"/>
              <a:gd name="connsiteY3" fmla="*/ 491690 h 1000014"/>
              <a:gd name="connsiteX4" fmla="*/ 7390049 w 12219678"/>
              <a:gd name="connsiteY4" fmla="*/ 878133 h 1000014"/>
              <a:gd name="connsiteX5" fmla="*/ 3672578 w 12219678"/>
              <a:gd name="connsiteY5" fmla="*/ 598733 h 1000014"/>
              <a:gd name="connsiteX6" fmla="*/ 992878 w 12219678"/>
              <a:gd name="connsiteY6" fmla="*/ 986990 h 1000014"/>
              <a:gd name="connsiteX7" fmla="*/ 0 w 12219678"/>
              <a:gd name="connsiteY7" fmla="*/ 840281 h 1000014"/>
              <a:gd name="connsiteX8" fmla="*/ 12700 w 12219678"/>
              <a:gd name="connsiteY8" fmla="*/ 0 h 1000014"/>
              <a:gd name="connsiteX0" fmla="*/ 0 w 12206978"/>
              <a:gd name="connsiteY0" fmla="*/ 0 h 1000014"/>
              <a:gd name="connsiteX1" fmla="*/ 12206978 w 12206978"/>
              <a:gd name="connsiteY1" fmla="*/ 0 h 1000014"/>
              <a:gd name="connsiteX2" fmla="*/ 12194278 w 12206978"/>
              <a:gd name="connsiteY2" fmla="*/ 700581 h 1000014"/>
              <a:gd name="connsiteX3" fmla="*/ 10187678 w 12206978"/>
              <a:gd name="connsiteY3" fmla="*/ 491690 h 1000014"/>
              <a:gd name="connsiteX4" fmla="*/ 7377349 w 12206978"/>
              <a:gd name="connsiteY4" fmla="*/ 878133 h 1000014"/>
              <a:gd name="connsiteX5" fmla="*/ 3659878 w 12206978"/>
              <a:gd name="connsiteY5" fmla="*/ 598733 h 1000014"/>
              <a:gd name="connsiteX6" fmla="*/ 980178 w 12206978"/>
              <a:gd name="connsiteY6" fmla="*/ 986990 h 1000014"/>
              <a:gd name="connsiteX7" fmla="*/ 2540 w 12206978"/>
              <a:gd name="connsiteY7" fmla="*/ 840281 h 1000014"/>
              <a:gd name="connsiteX8" fmla="*/ 0 w 12206978"/>
              <a:gd name="connsiteY8" fmla="*/ 0 h 1000014"/>
              <a:gd name="connsiteX0" fmla="*/ 0 w 12206978"/>
              <a:gd name="connsiteY0" fmla="*/ 0 h 1000014"/>
              <a:gd name="connsiteX1" fmla="*/ 12206978 w 12206978"/>
              <a:gd name="connsiteY1" fmla="*/ 0 h 1000014"/>
              <a:gd name="connsiteX2" fmla="*/ 12194278 w 12206978"/>
              <a:gd name="connsiteY2" fmla="*/ 700581 h 1000014"/>
              <a:gd name="connsiteX3" fmla="*/ 10187678 w 12206978"/>
              <a:gd name="connsiteY3" fmla="*/ 491690 h 1000014"/>
              <a:gd name="connsiteX4" fmla="*/ 7326549 w 12206978"/>
              <a:gd name="connsiteY4" fmla="*/ 763833 h 1000014"/>
              <a:gd name="connsiteX5" fmla="*/ 3659878 w 12206978"/>
              <a:gd name="connsiteY5" fmla="*/ 598733 h 1000014"/>
              <a:gd name="connsiteX6" fmla="*/ 980178 w 12206978"/>
              <a:gd name="connsiteY6" fmla="*/ 986990 h 1000014"/>
              <a:gd name="connsiteX7" fmla="*/ 2540 w 12206978"/>
              <a:gd name="connsiteY7" fmla="*/ 840281 h 1000014"/>
              <a:gd name="connsiteX8" fmla="*/ 0 w 12206978"/>
              <a:gd name="connsiteY8" fmla="*/ 0 h 1000014"/>
              <a:gd name="connsiteX0" fmla="*/ 0 w 12206978"/>
              <a:gd name="connsiteY0" fmla="*/ 0 h 1000014"/>
              <a:gd name="connsiteX1" fmla="*/ 12206978 w 12206978"/>
              <a:gd name="connsiteY1" fmla="*/ 0 h 1000014"/>
              <a:gd name="connsiteX2" fmla="*/ 12194278 w 12206978"/>
              <a:gd name="connsiteY2" fmla="*/ 700581 h 1000014"/>
              <a:gd name="connsiteX3" fmla="*/ 10187678 w 12206978"/>
              <a:gd name="connsiteY3" fmla="*/ 491690 h 1000014"/>
              <a:gd name="connsiteX4" fmla="*/ 7656749 w 12206978"/>
              <a:gd name="connsiteY4" fmla="*/ 814633 h 1000014"/>
              <a:gd name="connsiteX5" fmla="*/ 3659878 w 12206978"/>
              <a:gd name="connsiteY5" fmla="*/ 598733 h 1000014"/>
              <a:gd name="connsiteX6" fmla="*/ 980178 w 12206978"/>
              <a:gd name="connsiteY6" fmla="*/ 986990 h 1000014"/>
              <a:gd name="connsiteX7" fmla="*/ 2540 w 12206978"/>
              <a:gd name="connsiteY7" fmla="*/ 840281 h 1000014"/>
              <a:gd name="connsiteX8" fmla="*/ 0 w 12206978"/>
              <a:gd name="connsiteY8" fmla="*/ 0 h 1000014"/>
              <a:gd name="connsiteX0" fmla="*/ 0 w 12206978"/>
              <a:gd name="connsiteY0" fmla="*/ 0 h 1000014"/>
              <a:gd name="connsiteX1" fmla="*/ 12206978 w 12206978"/>
              <a:gd name="connsiteY1" fmla="*/ 0 h 1000014"/>
              <a:gd name="connsiteX2" fmla="*/ 12194278 w 12206978"/>
              <a:gd name="connsiteY2" fmla="*/ 700581 h 1000014"/>
              <a:gd name="connsiteX3" fmla="*/ 10187678 w 12206978"/>
              <a:gd name="connsiteY3" fmla="*/ 491690 h 1000014"/>
              <a:gd name="connsiteX4" fmla="*/ 7656749 w 12206978"/>
              <a:gd name="connsiteY4" fmla="*/ 763833 h 1000014"/>
              <a:gd name="connsiteX5" fmla="*/ 3659878 w 12206978"/>
              <a:gd name="connsiteY5" fmla="*/ 598733 h 1000014"/>
              <a:gd name="connsiteX6" fmla="*/ 980178 w 12206978"/>
              <a:gd name="connsiteY6" fmla="*/ 986990 h 1000014"/>
              <a:gd name="connsiteX7" fmla="*/ 2540 w 12206978"/>
              <a:gd name="connsiteY7" fmla="*/ 840281 h 1000014"/>
              <a:gd name="connsiteX8" fmla="*/ 0 w 12206978"/>
              <a:gd name="connsiteY8" fmla="*/ 0 h 1000014"/>
              <a:gd name="connsiteX0" fmla="*/ 0 w 12206978"/>
              <a:gd name="connsiteY0" fmla="*/ 0 h 1000014"/>
              <a:gd name="connsiteX1" fmla="*/ 12206978 w 12206978"/>
              <a:gd name="connsiteY1" fmla="*/ 0 h 1000014"/>
              <a:gd name="connsiteX2" fmla="*/ 12194278 w 12206978"/>
              <a:gd name="connsiteY2" fmla="*/ 700581 h 1000014"/>
              <a:gd name="connsiteX3" fmla="*/ 10187678 w 12206978"/>
              <a:gd name="connsiteY3" fmla="*/ 491690 h 1000014"/>
              <a:gd name="connsiteX4" fmla="*/ 7656749 w 12206978"/>
              <a:gd name="connsiteY4" fmla="*/ 763833 h 1000014"/>
              <a:gd name="connsiteX5" fmla="*/ 3659878 w 12206978"/>
              <a:gd name="connsiteY5" fmla="*/ 598733 h 1000014"/>
              <a:gd name="connsiteX6" fmla="*/ 980178 w 12206978"/>
              <a:gd name="connsiteY6" fmla="*/ 986990 h 1000014"/>
              <a:gd name="connsiteX7" fmla="*/ 2540 w 12206978"/>
              <a:gd name="connsiteY7" fmla="*/ 840281 h 1000014"/>
              <a:gd name="connsiteX8" fmla="*/ 0 w 12206978"/>
              <a:gd name="connsiteY8" fmla="*/ 0 h 1000014"/>
              <a:gd name="connsiteX0" fmla="*/ 0 w 12206978"/>
              <a:gd name="connsiteY0" fmla="*/ 0 h 1011321"/>
              <a:gd name="connsiteX1" fmla="*/ 12206978 w 12206978"/>
              <a:gd name="connsiteY1" fmla="*/ 0 h 1011321"/>
              <a:gd name="connsiteX2" fmla="*/ 12194278 w 12206978"/>
              <a:gd name="connsiteY2" fmla="*/ 700581 h 1011321"/>
              <a:gd name="connsiteX3" fmla="*/ 10187678 w 12206978"/>
              <a:gd name="connsiteY3" fmla="*/ 491690 h 1011321"/>
              <a:gd name="connsiteX4" fmla="*/ 7656749 w 12206978"/>
              <a:gd name="connsiteY4" fmla="*/ 763833 h 1011321"/>
              <a:gd name="connsiteX5" fmla="*/ 3659878 w 12206978"/>
              <a:gd name="connsiteY5" fmla="*/ 598733 h 1011321"/>
              <a:gd name="connsiteX6" fmla="*/ 1665978 w 12206978"/>
              <a:gd name="connsiteY6" fmla="*/ 999690 h 1011321"/>
              <a:gd name="connsiteX7" fmla="*/ 2540 w 12206978"/>
              <a:gd name="connsiteY7" fmla="*/ 840281 h 1011321"/>
              <a:gd name="connsiteX8" fmla="*/ 0 w 12206978"/>
              <a:gd name="connsiteY8" fmla="*/ 0 h 1011321"/>
              <a:gd name="connsiteX0" fmla="*/ 0 w 12206978"/>
              <a:gd name="connsiteY0" fmla="*/ 0 h 1005218"/>
              <a:gd name="connsiteX1" fmla="*/ 12206978 w 12206978"/>
              <a:gd name="connsiteY1" fmla="*/ 0 h 1005218"/>
              <a:gd name="connsiteX2" fmla="*/ 12194278 w 12206978"/>
              <a:gd name="connsiteY2" fmla="*/ 700581 h 1005218"/>
              <a:gd name="connsiteX3" fmla="*/ 10187678 w 12206978"/>
              <a:gd name="connsiteY3" fmla="*/ 491690 h 1005218"/>
              <a:gd name="connsiteX4" fmla="*/ 7656749 w 12206978"/>
              <a:gd name="connsiteY4" fmla="*/ 763833 h 1005218"/>
              <a:gd name="connsiteX5" fmla="*/ 4078978 w 12206978"/>
              <a:gd name="connsiteY5" fmla="*/ 700333 h 1005218"/>
              <a:gd name="connsiteX6" fmla="*/ 1665978 w 12206978"/>
              <a:gd name="connsiteY6" fmla="*/ 999690 h 1005218"/>
              <a:gd name="connsiteX7" fmla="*/ 2540 w 12206978"/>
              <a:gd name="connsiteY7" fmla="*/ 840281 h 1005218"/>
              <a:gd name="connsiteX8" fmla="*/ 0 w 12206978"/>
              <a:gd name="connsiteY8" fmla="*/ 0 h 1005218"/>
              <a:gd name="connsiteX0" fmla="*/ 0 w 12206978"/>
              <a:gd name="connsiteY0" fmla="*/ 0 h 1009731"/>
              <a:gd name="connsiteX1" fmla="*/ 12206978 w 12206978"/>
              <a:gd name="connsiteY1" fmla="*/ 0 h 1009731"/>
              <a:gd name="connsiteX2" fmla="*/ 12194278 w 12206978"/>
              <a:gd name="connsiteY2" fmla="*/ 700581 h 1009731"/>
              <a:gd name="connsiteX3" fmla="*/ 10187678 w 12206978"/>
              <a:gd name="connsiteY3" fmla="*/ 491690 h 1009731"/>
              <a:gd name="connsiteX4" fmla="*/ 7656749 w 12206978"/>
              <a:gd name="connsiteY4" fmla="*/ 763833 h 1009731"/>
              <a:gd name="connsiteX5" fmla="*/ 4028178 w 12206978"/>
              <a:gd name="connsiteY5" fmla="*/ 624133 h 1009731"/>
              <a:gd name="connsiteX6" fmla="*/ 1665978 w 12206978"/>
              <a:gd name="connsiteY6" fmla="*/ 999690 h 1009731"/>
              <a:gd name="connsiteX7" fmla="*/ 2540 w 12206978"/>
              <a:gd name="connsiteY7" fmla="*/ 840281 h 1009731"/>
              <a:gd name="connsiteX8" fmla="*/ 0 w 12206978"/>
              <a:gd name="connsiteY8" fmla="*/ 0 h 1009731"/>
              <a:gd name="connsiteX0" fmla="*/ 0 w 12206978"/>
              <a:gd name="connsiteY0" fmla="*/ 0 h 987255"/>
              <a:gd name="connsiteX1" fmla="*/ 12206978 w 12206978"/>
              <a:gd name="connsiteY1" fmla="*/ 0 h 987255"/>
              <a:gd name="connsiteX2" fmla="*/ 12194278 w 12206978"/>
              <a:gd name="connsiteY2" fmla="*/ 700581 h 987255"/>
              <a:gd name="connsiteX3" fmla="*/ 10187678 w 12206978"/>
              <a:gd name="connsiteY3" fmla="*/ 491690 h 987255"/>
              <a:gd name="connsiteX4" fmla="*/ 7656749 w 12206978"/>
              <a:gd name="connsiteY4" fmla="*/ 763833 h 987255"/>
              <a:gd name="connsiteX5" fmla="*/ 4028178 w 12206978"/>
              <a:gd name="connsiteY5" fmla="*/ 624133 h 987255"/>
              <a:gd name="connsiteX6" fmla="*/ 1577078 w 12206978"/>
              <a:gd name="connsiteY6" fmla="*/ 974290 h 987255"/>
              <a:gd name="connsiteX7" fmla="*/ 2540 w 12206978"/>
              <a:gd name="connsiteY7" fmla="*/ 840281 h 987255"/>
              <a:gd name="connsiteX8" fmla="*/ 0 w 12206978"/>
              <a:gd name="connsiteY8" fmla="*/ 0 h 987255"/>
              <a:gd name="connsiteX0" fmla="*/ 0 w 12206978"/>
              <a:gd name="connsiteY0" fmla="*/ 0 h 974450"/>
              <a:gd name="connsiteX1" fmla="*/ 12206978 w 12206978"/>
              <a:gd name="connsiteY1" fmla="*/ 0 h 974450"/>
              <a:gd name="connsiteX2" fmla="*/ 12194278 w 12206978"/>
              <a:gd name="connsiteY2" fmla="*/ 700581 h 974450"/>
              <a:gd name="connsiteX3" fmla="*/ 10187678 w 12206978"/>
              <a:gd name="connsiteY3" fmla="*/ 491690 h 974450"/>
              <a:gd name="connsiteX4" fmla="*/ 7656749 w 12206978"/>
              <a:gd name="connsiteY4" fmla="*/ 763833 h 974450"/>
              <a:gd name="connsiteX5" fmla="*/ 4028178 w 12206978"/>
              <a:gd name="connsiteY5" fmla="*/ 624133 h 974450"/>
              <a:gd name="connsiteX6" fmla="*/ 1577078 w 12206978"/>
              <a:gd name="connsiteY6" fmla="*/ 974290 h 974450"/>
              <a:gd name="connsiteX7" fmla="*/ 2540 w 12206978"/>
              <a:gd name="connsiteY7" fmla="*/ 662481 h 974450"/>
              <a:gd name="connsiteX8" fmla="*/ 0 w 12206978"/>
              <a:gd name="connsiteY8" fmla="*/ 0 h 974450"/>
              <a:gd name="connsiteX0" fmla="*/ 0 w 12206978"/>
              <a:gd name="connsiteY0" fmla="*/ 0 h 974450"/>
              <a:gd name="connsiteX1" fmla="*/ 12206978 w 12206978"/>
              <a:gd name="connsiteY1" fmla="*/ 0 h 974450"/>
              <a:gd name="connsiteX2" fmla="*/ 12200628 w 12206978"/>
              <a:gd name="connsiteY2" fmla="*/ 700581 h 974450"/>
              <a:gd name="connsiteX3" fmla="*/ 10187678 w 12206978"/>
              <a:gd name="connsiteY3" fmla="*/ 491690 h 974450"/>
              <a:gd name="connsiteX4" fmla="*/ 7656749 w 12206978"/>
              <a:gd name="connsiteY4" fmla="*/ 763833 h 974450"/>
              <a:gd name="connsiteX5" fmla="*/ 4028178 w 12206978"/>
              <a:gd name="connsiteY5" fmla="*/ 624133 h 974450"/>
              <a:gd name="connsiteX6" fmla="*/ 1577078 w 12206978"/>
              <a:gd name="connsiteY6" fmla="*/ 974290 h 974450"/>
              <a:gd name="connsiteX7" fmla="*/ 2540 w 12206978"/>
              <a:gd name="connsiteY7" fmla="*/ 662481 h 974450"/>
              <a:gd name="connsiteX8" fmla="*/ 0 w 12206978"/>
              <a:gd name="connsiteY8" fmla="*/ 0 h 974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2206978" h="974450">
                <a:moveTo>
                  <a:pt x="0" y="0"/>
                </a:moveTo>
                <a:lnTo>
                  <a:pt x="12206978" y="0"/>
                </a:lnTo>
                <a:cubicBezTo>
                  <a:pt x="12202745" y="233527"/>
                  <a:pt x="12204861" y="467054"/>
                  <a:pt x="12200628" y="700581"/>
                </a:cubicBezTo>
                <a:cubicBezTo>
                  <a:pt x="11383595" y="550517"/>
                  <a:pt x="10944991" y="481148"/>
                  <a:pt x="10187678" y="491690"/>
                </a:cubicBezTo>
                <a:cubicBezTo>
                  <a:pt x="9430365" y="502232"/>
                  <a:pt x="8683332" y="741759"/>
                  <a:pt x="7656749" y="763833"/>
                </a:cubicBezTo>
                <a:cubicBezTo>
                  <a:pt x="6630166" y="785907"/>
                  <a:pt x="5041457" y="589057"/>
                  <a:pt x="4028178" y="624133"/>
                </a:cubicBezTo>
                <a:cubicBezTo>
                  <a:pt x="3014900" y="659209"/>
                  <a:pt x="2248018" y="967899"/>
                  <a:pt x="1577078" y="974290"/>
                </a:cubicBezTo>
                <a:cubicBezTo>
                  <a:pt x="906138" y="980681"/>
                  <a:pt x="159553" y="795229"/>
                  <a:pt x="2540" y="662481"/>
                </a:cubicBezTo>
                <a:cubicBezTo>
                  <a:pt x="1693" y="382387"/>
                  <a:pt x="847" y="280094"/>
                  <a:pt x="0" y="0"/>
                </a:cubicBezTo>
                <a:close/>
              </a:path>
            </a:pathLst>
          </a:custGeom>
          <a:gradFill>
            <a:gsLst>
              <a:gs pos="44670">
                <a:schemeClr val="accent6"/>
              </a:gs>
              <a:gs pos="30000">
                <a:schemeClr val="accent2"/>
              </a:gs>
              <a:gs pos="80000">
                <a:schemeClr val="accent6"/>
              </a:gs>
              <a:gs pos="60000">
                <a:schemeClr val="accent6">
                  <a:lumMod val="75000"/>
                </a:schemeClr>
              </a:gs>
              <a:gs pos="0">
                <a:schemeClr val="accent2">
                  <a:lumMod val="75000"/>
                </a:schemeClr>
              </a:gs>
              <a:gs pos="100000">
                <a:schemeClr val="accent2">
                  <a:lumMod val="75000"/>
                </a:schemeClr>
              </a:gs>
            </a:gsLst>
            <a:lin ang="3600000" scaled="0"/>
          </a:gradFill>
          <a:ln>
            <a:noFill/>
          </a:ln>
          <a:effectLst>
            <a:outerShdw blurRad="190500" dist="1270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11" name="任意多边形: 形状 10">
            <a:extLst>
              <a:ext uri="{FF2B5EF4-FFF2-40B4-BE49-F238E27FC236}">
                <a16:creationId xmlns:a16="http://schemas.microsoft.com/office/drawing/2014/main" id="{9B39903B-C420-4F1A-823D-16754AC7DAF0}"/>
              </a:ext>
            </a:extLst>
          </p:cNvPr>
          <p:cNvSpPr/>
          <p:nvPr/>
        </p:nvSpPr>
        <p:spPr>
          <a:xfrm rot="10800000">
            <a:off x="859030" y="4634306"/>
            <a:ext cx="532855" cy="383626"/>
          </a:xfrm>
          <a:custGeom>
            <a:avLst/>
            <a:gdLst>
              <a:gd name="connsiteX0" fmla="*/ 0 w 532855"/>
              <a:gd name="connsiteY0" fmla="*/ 0 h 411059"/>
              <a:gd name="connsiteX1" fmla="*/ 532856 w 532855"/>
              <a:gd name="connsiteY1" fmla="*/ 0 h 411059"/>
              <a:gd name="connsiteX2" fmla="*/ 532856 w 532855"/>
              <a:gd name="connsiteY2" fmla="*/ 411060 h 411059"/>
              <a:gd name="connsiteX3" fmla="*/ 0 w 532855"/>
              <a:gd name="connsiteY3" fmla="*/ 411060 h 4110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32855" h="411059">
                <a:moveTo>
                  <a:pt x="0" y="0"/>
                </a:moveTo>
                <a:lnTo>
                  <a:pt x="532856" y="0"/>
                </a:lnTo>
                <a:lnTo>
                  <a:pt x="532856" y="411060"/>
                </a:lnTo>
                <a:lnTo>
                  <a:pt x="0" y="411060"/>
                </a:lnTo>
                <a:close/>
              </a:path>
            </a:pathLst>
          </a:custGeom>
          <a:solidFill>
            <a:schemeClr val="accent3"/>
          </a:solidFill>
          <a:ln w="11706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12" name="任意多边形: 形状 11">
            <a:extLst>
              <a:ext uri="{FF2B5EF4-FFF2-40B4-BE49-F238E27FC236}">
                <a16:creationId xmlns:a16="http://schemas.microsoft.com/office/drawing/2014/main" id="{8F66ADB0-74BD-4E0F-B5F6-1F15426D6070}"/>
              </a:ext>
            </a:extLst>
          </p:cNvPr>
          <p:cNvSpPr/>
          <p:nvPr/>
        </p:nvSpPr>
        <p:spPr>
          <a:xfrm rot="10800000">
            <a:off x="1079199" y="4634306"/>
            <a:ext cx="93688" cy="383626"/>
          </a:xfrm>
          <a:custGeom>
            <a:avLst/>
            <a:gdLst>
              <a:gd name="connsiteX0" fmla="*/ 0 w 93688"/>
              <a:gd name="connsiteY0" fmla="*/ 0 h 411059"/>
              <a:gd name="connsiteX1" fmla="*/ 93689 w 93688"/>
              <a:gd name="connsiteY1" fmla="*/ 0 h 411059"/>
              <a:gd name="connsiteX2" fmla="*/ 93689 w 93688"/>
              <a:gd name="connsiteY2" fmla="*/ 411060 h 411059"/>
              <a:gd name="connsiteX3" fmla="*/ 0 w 93688"/>
              <a:gd name="connsiteY3" fmla="*/ 411060 h 4110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3688" h="411059">
                <a:moveTo>
                  <a:pt x="0" y="0"/>
                </a:moveTo>
                <a:lnTo>
                  <a:pt x="93689" y="0"/>
                </a:lnTo>
                <a:lnTo>
                  <a:pt x="93689" y="411060"/>
                </a:lnTo>
                <a:lnTo>
                  <a:pt x="0" y="411060"/>
                </a:lnTo>
                <a:close/>
              </a:path>
            </a:pathLst>
          </a:custGeom>
          <a:solidFill>
            <a:schemeClr val="accent5">
              <a:lumMod val="60000"/>
              <a:lumOff val="40000"/>
            </a:schemeClr>
          </a:solidFill>
          <a:ln w="11706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17" name="任意多边形: 形状 16">
            <a:extLst>
              <a:ext uri="{FF2B5EF4-FFF2-40B4-BE49-F238E27FC236}">
                <a16:creationId xmlns:a16="http://schemas.microsoft.com/office/drawing/2014/main" id="{035D102B-6118-4C1B-BDD4-729BC23658CB}"/>
              </a:ext>
            </a:extLst>
          </p:cNvPr>
          <p:cNvSpPr/>
          <p:nvPr/>
        </p:nvSpPr>
        <p:spPr>
          <a:xfrm>
            <a:off x="812092" y="4595364"/>
            <a:ext cx="627715" cy="109295"/>
          </a:xfrm>
          <a:custGeom>
            <a:avLst/>
            <a:gdLst>
              <a:gd name="connsiteX0" fmla="*/ 58556 w 627715"/>
              <a:gd name="connsiteY0" fmla="*/ 117111 h 117111"/>
              <a:gd name="connsiteX1" fmla="*/ 569160 w 627715"/>
              <a:gd name="connsiteY1" fmla="*/ 117111 h 117111"/>
              <a:gd name="connsiteX2" fmla="*/ 627716 w 627715"/>
              <a:gd name="connsiteY2" fmla="*/ 58556 h 117111"/>
              <a:gd name="connsiteX3" fmla="*/ 627716 w 627715"/>
              <a:gd name="connsiteY3" fmla="*/ 58556 h 117111"/>
              <a:gd name="connsiteX4" fmla="*/ 569160 w 627715"/>
              <a:gd name="connsiteY4" fmla="*/ 0 h 117111"/>
              <a:gd name="connsiteX5" fmla="*/ 58556 w 627715"/>
              <a:gd name="connsiteY5" fmla="*/ 0 h 117111"/>
              <a:gd name="connsiteX6" fmla="*/ 0 w 627715"/>
              <a:gd name="connsiteY6" fmla="*/ 58556 h 117111"/>
              <a:gd name="connsiteX7" fmla="*/ 0 w 627715"/>
              <a:gd name="connsiteY7" fmla="*/ 58556 h 117111"/>
              <a:gd name="connsiteX8" fmla="*/ 58556 w 627715"/>
              <a:gd name="connsiteY8" fmla="*/ 117111 h 1171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27715" h="117111">
                <a:moveTo>
                  <a:pt x="58556" y="117111"/>
                </a:moveTo>
                <a:lnTo>
                  <a:pt x="569160" y="117111"/>
                </a:lnTo>
                <a:cubicBezTo>
                  <a:pt x="601951" y="117111"/>
                  <a:pt x="627716" y="91347"/>
                  <a:pt x="627716" y="58556"/>
                </a:cubicBezTo>
                <a:lnTo>
                  <a:pt x="627716" y="58556"/>
                </a:lnTo>
                <a:cubicBezTo>
                  <a:pt x="627716" y="25764"/>
                  <a:pt x="601951" y="0"/>
                  <a:pt x="569160" y="0"/>
                </a:cubicBezTo>
                <a:lnTo>
                  <a:pt x="58556" y="0"/>
                </a:lnTo>
                <a:cubicBezTo>
                  <a:pt x="25764" y="0"/>
                  <a:pt x="0" y="25764"/>
                  <a:pt x="0" y="58556"/>
                </a:cubicBezTo>
                <a:lnTo>
                  <a:pt x="0" y="58556"/>
                </a:lnTo>
                <a:cubicBezTo>
                  <a:pt x="0" y="91347"/>
                  <a:pt x="25764" y="117111"/>
                  <a:pt x="58556" y="117111"/>
                </a:cubicBezTo>
                <a:close/>
              </a:path>
            </a:pathLst>
          </a:custGeom>
          <a:solidFill>
            <a:schemeClr val="accent3"/>
          </a:solidFill>
          <a:ln w="11706" cap="flat">
            <a:noFill/>
            <a:prstDash val="solid"/>
            <a:miter/>
          </a:ln>
          <a:effectLst>
            <a:outerShdw blurRad="76200" dist="38100" dir="5400000" algn="t" rotWithShape="0">
              <a:prstClr val="black">
                <a:alpha val="33000"/>
              </a:prstClr>
            </a:outerShdw>
          </a:effectLst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18" name="任意多边形: 形状 17">
            <a:extLst>
              <a:ext uri="{FF2B5EF4-FFF2-40B4-BE49-F238E27FC236}">
                <a16:creationId xmlns:a16="http://schemas.microsoft.com/office/drawing/2014/main" id="{6B4DD969-589D-443F-A05C-4DF1A51B1C6D}"/>
              </a:ext>
            </a:extLst>
          </p:cNvPr>
          <p:cNvSpPr/>
          <p:nvPr/>
        </p:nvSpPr>
        <p:spPr>
          <a:xfrm rot="10800000">
            <a:off x="1064642" y="4595900"/>
            <a:ext cx="127651" cy="109295"/>
          </a:xfrm>
          <a:custGeom>
            <a:avLst/>
            <a:gdLst>
              <a:gd name="connsiteX0" fmla="*/ 0 w 127651"/>
              <a:gd name="connsiteY0" fmla="*/ 0 h 117111"/>
              <a:gd name="connsiteX1" fmla="*/ 127651 w 127651"/>
              <a:gd name="connsiteY1" fmla="*/ 0 h 117111"/>
              <a:gd name="connsiteX2" fmla="*/ 127651 w 127651"/>
              <a:gd name="connsiteY2" fmla="*/ 117111 h 117111"/>
              <a:gd name="connsiteX3" fmla="*/ 0 w 127651"/>
              <a:gd name="connsiteY3" fmla="*/ 117111 h 1171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7651" h="117111">
                <a:moveTo>
                  <a:pt x="0" y="0"/>
                </a:moveTo>
                <a:lnTo>
                  <a:pt x="127651" y="0"/>
                </a:lnTo>
                <a:lnTo>
                  <a:pt x="127651" y="117111"/>
                </a:lnTo>
                <a:lnTo>
                  <a:pt x="0" y="117111"/>
                </a:lnTo>
                <a:close/>
              </a:path>
            </a:pathLst>
          </a:custGeom>
          <a:solidFill>
            <a:schemeClr val="accent5">
              <a:lumMod val="60000"/>
              <a:lumOff val="40000"/>
            </a:schemeClr>
          </a:solidFill>
          <a:ln w="11706" cap="flat">
            <a:noFill/>
            <a:prstDash val="solid"/>
            <a:miter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274" name="任意多边形: 形状 273">
            <a:extLst>
              <a:ext uri="{FF2B5EF4-FFF2-40B4-BE49-F238E27FC236}">
                <a16:creationId xmlns:a16="http://schemas.microsoft.com/office/drawing/2014/main" id="{B3068F1F-AE38-40A9-BACF-C8CB6E9F8BB3}"/>
              </a:ext>
            </a:extLst>
          </p:cNvPr>
          <p:cNvSpPr/>
          <p:nvPr/>
        </p:nvSpPr>
        <p:spPr>
          <a:xfrm>
            <a:off x="870257" y="4446714"/>
            <a:ext cx="491006" cy="365055"/>
          </a:xfrm>
          <a:custGeom>
            <a:avLst/>
            <a:gdLst>
              <a:gd name="connsiteX0" fmla="*/ 53089 w 491006"/>
              <a:gd name="connsiteY0" fmla="*/ 45682 h 391160"/>
              <a:gd name="connsiteX1" fmla="*/ 47234 w 491006"/>
              <a:gd name="connsiteY1" fmla="*/ 46853 h 391160"/>
              <a:gd name="connsiteX2" fmla="*/ 37865 w 491006"/>
              <a:gd name="connsiteY2" fmla="*/ 48024 h 391160"/>
              <a:gd name="connsiteX3" fmla="*/ 208847 w 491006"/>
              <a:gd name="connsiteY3" fmla="*/ 132344 h 391160"/>
              <a:gd name="connsiteX4" fmla="*/ 53089 w 491006"/>
              <a:gd name="connsiteY4" fmla="*/ 45682 h 391160"/>
              <a:gd name="connsiteX5" fmla="*/ 439556 w 491006"/>
              <a:gd name="connsiteY5" fmla="*/ 31630 h 391160"/>
              <a:gd name="connsiteX6" fmla="*/ 296680 w 491006"/>
              <a:gd name="connsiteY6" fmla="*/ 138201 h 391160"/>
              <a:gd name="connsiteX7" fmla="*/ 454780 w 491006"/>
              <a:gd name="connsiteY7" fmla="*/ 31630 h 391160"/>
              <a:gd name="connsiteX8" fmla="*/ 445411 w 491006"/>
              <a:gd name="connsiteY8" fmla="*/ 31630 h 391160"/>
              <a:gd name="connsiteX9" fmla="*/ 439556 w 491006"/>
              <a:gd name="connsiteY9" fmla="*/ 31630 h 391160"/>
              <a:gd name="connsiteX10" fmla="*/ 437214 w 491006"/>
              <a:gd name="connsiteY10" fmla="*/ 10 h 391160"/>
              <a:gd name="connsiteX11" fmla="*/ 489914 w 491006"/>
              <a:gd name="connsiteY11" fmla="*/ 21090 h 391160"/>
              <a:gd name="connsiteX12" fmla="*/ 383342 w 491006"/>
              <a:gd name="connsiteY12" fmla="*/ 125319 h 391160"/>
              <a:gd name="connsiteX13" fmla="*/ 344092 w 491006"/>
              <a:gd name="connsiteY13" fmla="*/ 148668 h 391160"/>
              <a:gd name="connsiteX14" fmla="*/ 324632 w 491006"/>
              <a:gd name="connsiteY14" fmla="*/ 159462 h 391160"/>
              <a:gd name="connsiteX15" fmla="*/ 362994 w 491006"/>
              <a:gd name="connsiteY15" fmla="*/ 193974 h 391160"/>
              <a:gd name="connsiteX16" fmla="*/ 427845 w 491006"/>
              <a:gd name="connsiteY16" fmla="*/ 356027 h 391160"/>
              <a:gd name="connsiteX17" fmla="*/ 427845 w 491006"/>
              <a:gd name="connsiteY17" fmla="*/ 391160 h 391160"/>
              <a:gd name="connsiteX18" fmla="*/ 400910 w 491006"/>
              <a:gd name="connsiteY18" fmla="*/ 326749 h 391160"/>
              <a:gd name="connsiteX19" fmla="*/ 383343 w 491006"/>
              <a:gd name="connsiteY19" fmla="*/ 373593 h 391160"/>
              <a:gd name="connsiteX20" fmla="*/ 286395 w 491006"/>
              <a:gd name="connsiteY20" fmla="*/ 181938 h 391160"/>
              <a:gd name="connsiteX21" fmla="*/ 284904 w 491006"/>
              <a:gd name="connsiteY21" fmla="*/ 180854 h 391160"/>
              <a:gd name="connsiteX22" fmla="*/ 284036 w 491006"/>
              <a:gd name="connsiteY22" fmla="*/ 181312 h 391160"/>
              <a:gd name="connsiteX23" fmla="*/ 274429 w 491006"/>
              <a:gd name="connsiteY23" fmla="*/ 186216 h 391160"/>
              <a:gd name="connsiteX24" fmla="*/ 270778 w 491006"/>
              <a:gd name="connsiteY24" fmla="*/ 188172 h 391160"/>
              <a:gd name="connsiteX25" fmla="*/ 270916 w 491006"/>
              <a:gd name="connsiteY25" fmla="*/ 188558 h 391160"/>
              <a:gd name="connsiteX26" fmla="*/ 270387 w 491006"/>
              <a:gd name="connsiteY26" fmla="*/ 188382 h 391160"/>
              <a:gd name="connsiteX27" fmla="*/ 241638 w 491006"/>
              <a:gd name="connsiteY27" fmla="*/ 203783 h 391160"/>
              <a:gd name="connsiteX28" fmla="*/ 246474 w 491006"/>
              <a:gd name="connsiteY28" fmla="*/ 180411 h 391160"/>
              <a:gd name="connsiteX29" fmla="*/ 235783 w 491006"/>
              <a:gd name="connsiteY29" fmla="*/ 176847 h 391160"/>
              <a:gd name="connsiteX30" fmla="*/ 119843 w 491006"/>
              <a:gd name="connsiteY30" fmla="*/ 130002 h 391160"/>
              <a:gd name="connsiteX31" fmla="*/ 389 w 491006"/>
              <a:gd name="connsiteY31" fmla="*/ 40998 h 391160"/>
              <a:gd name="connsiteX32" fmla="*/ 49576 w 491006"/>
              <a:gd name="connsiteY32" fmla="*/ 12891 h 391160"/>
              <a:gd name="connsiteX33" fmla="*/ 247036 w 491006"/>
              <a:gd name="connsiteY33" fmla="*/ 130808 h 391160"/>
              <a:gd name="connsiteX34" fmla="*/ 255571 w 491006"/>
              <a:gd name="connsiteY34" fmla="*/ 147795 h 391160"/>
              <a:gd name="connsiteX35" fmla="*/ 257046 w 491006"/>
              <a:gd name="connsiteY35" fmla="*/ 143453 h 391160"/>
              <a:gd name="connsiteX36" fmla="*/ 437214 w 491006"/>
              <a:gd name="connsiteY36" fmla="*/ 10 h 3911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491006" h="391160">
                <a:moveTo>
                  <a:pt x="53089" y="45682"/>
                </a:moveTo>
                <a:cubicBezTo>
                  <a:pt x="50747" y="45682"/>
                  <a:pt x="48405" y="45682"/>
                  <a:pt x="47234" y="46853"/>
                </a:cubicBezTo>
                <a:cubicBezTo>
                  <a:pt x="42549" y="46853"/>
                  <a:pt x="40207" y="48024"/>
                  <a:pt x="37865" y="48024"/>
                </a:cubicBezTo>
                <a:cubicBezTo>
                  <a:pt x="54260" y="65591"/>
                  <a:pt x="130383" y="101896"/>
                  <a:pt x="208847" y="132344"/>
                </a:cubicBezTo>
                <a:cubicBezTo>
                  <a:pt x="185425" y="92527"/>
                  <a:pt x="135067" y="36313"/>
                  <a:pt x="53089" y="45682"/>
                </a:cubicBezTo>
                <a:close/>
                <a:moveTo>
                  <a:pt x="439556" y="31630"/>
                </a:moveTo>
                <a:cubicBezTo>
                  <a:pt x="356407" y="33972"/>
                  <a:pt x="315418" y="96041"/>
                  <a:pt x="296680" y="138201"/>
                </a:cubicBezTo>
                <a:cubicBezTo>
                  <a:pt x="370460" y="97212"/>
                  <a:pt x="440727" y="51539"/>
                  <a:pt x="454780" y="31630"/>
                </a:cubicBezTo>
                <a:cubicBezTo>
                  <a:pt x="452438" y="31630"/>
                  <a:pt x="448925" y="31630"/>
                  <a:pt x="445411" y="31630"/>
                </a:cubicBezTo>
                <a:cubicBezTo>
                  <a:pt x="443069" y="31630"/>
                  <a:pt x="441898" y="31630"/>
                  <a:pt x="439556" y="31630"/>
                </a:cubicBezTo>
                <a:close/>
                <a:moveTo>
                  <a:pt x="437214" y="10"/>
                </a:moveTo>
                <a:cubicBezTo>
                  <a:pt x="448925" y="10"/>
                  <a:pt x="482887" y="-1161"/>
                  <a:pt x="489914" y="21090"/>
                </a:cubicBezTo>
                <a:cubicBezTo>
                  <a:pt x="495769" y="40999"/>
                  <a:pt x="480545" y="65592"/>
                  <a:pt x="383342" y="125319"/>
                </a:cubicBezTo>
                <a:cubicBezTo>
                  <a:pt x="370167" y="133517"/>
                  <a:pt x="356772" y="141422"/>
                  <a:pt x="344092" y="148668"/>
                </a:cubicBezTo>
                <a:lnTo>
                  <a:pt x="324632" y="159462"/>
                </a:lnTo>
                <a:lnTo>
                  <a:pt x="362994" y="193974"/>
                </a:lnTo>
                <a:cubicBezTo>
                  <a:pt x="396518" y="230718"/>
                  <a:pt x="429602" y="285175"/>
                  <a:pt x="427845" y="356027"/>
                </a:cubicBezTo>
                <a:lnTo>
                  <a:pt x="427845" y="391160"/>
                </a:lnTo>
                <a:lnTo>
                  <a:pt x="400910" y="326749"/>
                </a:lnTo>
                <a:lnTo>
                  <a:pt x="383343" y="373593"/>
                </a:lnTo>
                <a:cubicBezTo>
                  <a:pt x="383343" y="373593"/>
                  <a:pt x="327752" y="226546"/>
                  <a:pt x="286395" y="181938"/>
                </a:cubicBezTo>
                <a:lnTo>
                  <a:pt x="284904" y="180854"/>
                </a:lnTo>
                <a:lnTo>
                  <a:pt x="284036" y="181312"/>
                </a:lnTo>
                <a:cubicBezTo>
                  <a:pt x="277942" y="184460"/>
                  <a:pt x="274429" y="186216"/>
                  <a:pt x="274429" y="186216"/>
                </a:cubicBezTo>
                <a:lnTo>
                  <a:pt x="270778" y="188172"/>
                </a:lnTo>
                <a:lnTo>
                  <a:pt x="270916" y="188558"/>
                </a:lnTo>
                <a:lnTo>
                  <a:pt x="270387" y="188382"/>
                </a:lnTo>
                <a:lnTo>
                  <a:pt x="241638" y="203783"/>
                </a:lnTo>
                <a:lnTo>
                  <a:pt x="246474" y="180411"/>
                </a:lnTo>
                <a:lnTo>
                  <a:pt x="235783" y="176847"/>
                </a:lnTo>
                <a:cubicBezTo>
                  <a:pt x="235783" y="176847"/>
                  <a:pt x="177227" y="155767"/>
                  <a:pt x="119843" y="130002"/>
                </a:cubicBezTo>
                <a:cubicBezTo>
                  <a:pt x="15614" y="84329"/>
                  <a:pt x="-3124" y="60907"/>
                  <a:pt x="389" y="40998"/>
                </a:cubicBezTo>
                <a:cubicBezTo>
                  <a:pt x="3903" y="17576"/>
                  <a:pt x="37865" y="14062"/>
                  <a:pt x="49576" y="12891"/>
                </a:cubicBezTo>
                <a:cubicBezTo>
                  <a:pt x="162003" y="1473"/>
                  <a:pt x="223047" y="86891"/>
                  <a:pt x="247036" y="130808"/>
                </a:cubicBezTo>
                <a:lnTo>
                  <a:pt x="255571" y="147795"/>
                </a:lnTo>
                <a:lnTo>
                  <a:pt x="257046" y="143453"/>
                </a:lnTo>
                <a:cubicBezTo>
                  <a:pt x="274942" y="96627"/>
                  <a:pt x="324787" y="3523"/>
                  <a:pt x="437214" y="10"/>
                </a:cubicBezTo>
                <a:close/>
              </a:path>
            </a:pathLst>
          </a:custGeom>
          <a:solidFill>
            <a:schemeClr val="accent5">
              <a:lumMod val="60000"/>
              <a:lumOff val="40000"/>
            </a:schemeClr>
          </a:solidFill>
          <a:ln w="11706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51" name="任意多边形: 形状 50">
            <a:extLst>
              <a:ext uri="{FF2B5EF4-FFF2-40B4-BE49-F238E27FC236}">
                <a16:creationId xmlns:a16="http://schemas.microsoft.com/office/drawing/2014/main" id="{378E9EF0-2912-4420-95E0-37F1DD196337}"/>
              </a:ext>
            </a:extLst>
          </p:cNvPr>
          <p:cNvSpPr/>
          <p:nvPr/>
        </p:nvSpPr>
        <p:spPr>
          <a:xfrm rot="21574977">
            <a:off x="771138" y="5216030"/>
            <a:ext cx="965021" cy="547855"/>
          </a:xfrm>
          <a:custGeom>
            <a:avLst/>
            <a:gdLst>
              <a:gd name="connsiteX0" fmla="*/ 0 w 965021"/>
              <a:gd name="connsiteY0" fmla="*/ 0 h 744846"/>
              <a:gd name="connsiteX1" fmla="*/ 965021 w 965021"/>
              <a:gd name="connsiteY1" fmla="*/ 0 h 744846"/>
              <a:gd name="connsiteX2" fmla="*/ 965021 w 965021"/>
              <a:gd name="connsiteY2" fmla="*/ 744846 h 744846"/>
              <a:gd name="connsiteX3" fmla="*/ 0 w 965021"/>
              <a:gd name="connsiteY3" fmla="*/ 744846 h 7448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65021" h="744846">
                <a:moveTo>
                  <a:pt x="0" y="0"/>
                </a:moveTo>
                <a:lnTo>
                  <a:pt x="965021" y="0"/>
                </a:lnTo>
                <a:lnTo>
                  <a:pt x="965021" y="744846"/>
                </a:lnTo>
                <a:lnTo>
                  <a:pt x="0" y="744846"/>
                </a:lnTo>
                <a:close/>
              </a:path>
            </a:pathLst>
          </a:custGeom>
          <a:solidFill>
            <a:schemeClr val="accent6"/>
          </a:solidFill>
          <a:ln w="11706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270" name="任意多边形: 形状 269">
            <a:extLst>
              <a:ext uri="{FF2B5EF4-FFF2-40B4-BE49-F238E27FC236}">
                <a16:creationId xmlns:a16="http://schemas.microsoft.com/office/drawing/2014/main" id="{F67B81C4-AA42-466A-A24C-F648B8A3A89B}"/>
              </a:ext>
            </a:extLst>
          </p:cNvPr>
          <p:cNvSpPr/>
          <p:nvPr/>
        </p:nvSpPr>
        <p:spPr>
          <a:xfrm rot="21575031">
            <a:off x="798648" y="5067964"/>
            <a:ext cx="887756" cy="695996"/>
          </a:xfrm>
          <a:custGeom>
            <a:avLst/>
            <a:gdLst>
              <a:gd name="connsiteX0" fmla="*/ 51530 w 887756"/>
              <a:gd name="connsiteY0" fmla="*/ 152 h 745766"/>
              <a:gd name="connsiteX1" fmla="*/ 51547 w 887756"/>
              <a:gd name="connsiteY1" fmla="*/ 744998 h 745766"/>
              <a:gd name="connsiteX2" fmla="*/ 17 w 887756"/>
              <a:gd name="connsiteY2" fmla="*/ 744999 h 745766"/>
              <a:gd name="connsiteX3" fmla="*/ 0 w 887756"/>
              <a:gd name="connsiteY3" fmla="*/ 153 h 745766"/>
              <a:gd name="connsiteX4" fmla="*/ 158115 w 887756"/>
              <a:gd name="connsiteY4" fmla="*/ 919 h 745766"/>
              <a:gd name="connsiteX5" fmla="*/ 158115 w 887756"/>
              <a:gd name="connsiteY5" fmla="*/ 745765 h 745766"/>
              <a:gd name="connsiteX6" fmla="*/ 106585 w 887756"/>
              <a:gd name="connsiteY6" fmla="*/ 745766 h 745766"/>
              <a:gd name="connsiteX7" fmla="*/ 106585 w 887756"/>
              <a:gd name="connsiteY7" fmla="*/ 920 h 745766"/>
              <a:gd name="connsiteX8" fmla="*/ 263513 w 887756"/>
              <a:gd name="connsiteY8" fmla="*/ 515 h 745766"/>
              <a:gd name="connsiteX9" fmla="*/ 263530 w 887756"/>
              <a:gd name="connsiteY9" fmla="*/ 745362 h 745766"/>
              <a:gd name="connsiteX10" fmla="*/ 212000 w 887756"/>
              <a:gd name="connsiteY10" fmla="*/ 745363 h 745766"/>
              <a:gd name="connsiteX11" fmla="*/ 211983 w 887756"/>
              <a:gd name="connsiteY11" fmla="*/ 517 h 745766"/>
              <a:gd name="connsiteX12" fmla="*/ 474331 w 887756"/>
              <a:gd name="connsiteY12" fmla="*/ 879 h 745766"/>
              <a:gd name="connsiteX13" fmla="*/ 474331 w 887756"/>
              <a:gd name="connsiteY13" fmla="*/ 745725 h 745766"/>
              <a:gd name="connsiteX14" fmla="*/ 422801 w 887756"/>
              <a:gd name="connsiteY14" fmla="*/ 745725 h 745766"/>
              <a:gd name="connsiteX15" fmla="*/ 422801 w 887756"/>
              <a:gd name="connsiteY15" fmla="*/ 879 h 745766"/>
              <a:gd name="connsiteX16" fmla="*/ 368918 w 887756"/>
              <a:gd name="connsiteY16" fmla="*/ 111 h 745766"/>
              <a:gd name="connsiteX17" fmla="*/ 368935 w 887756"/>
              <a:gd name="connsiteY17" fmla="*/ 744957 h 745766"/>
              <a:gd name="connsiteX18" fmla="*/ 317405 w 887756"/>
              <a:gd name="connsiteY18" fmla="*/ 744958 h 745766"/>
              <a:gd name="connsiteX19" fmla="*/ 317388 w 887756"/>
              <a:gd name="connsiteY19" fmla="*/ 112 h 745766"/>
              <a:gd name="connsiteX20" fmla="*/ 579730 w 887756"/>
              <a:gd name="connsiteY20" fmla="*/ 475 h 745766"/>
              <a:gd name="connsiteX21" fmla="*/ 579747 w 887756"/>
              <a:gd name="connsiteY21" fmla="*/ 745322 h 745766"/>
              <a:gd name="connsiteX22" fmla="*/ 528217 w 887756"/>
              <a:gd name="connsiteY22" fmla="*/ 745324 h 745766"/>
              <a:gd name="connsiteX23" fmla="*/ 528200 w 887756"/>
              <a:gd name="connsiteY23" fmla="*/ 476 h 745766"/>
              <a:gd name="connsiteX24" fmla="*/ 781171 w 887756"/>
              <a:gd name="connsiteY24" fmla="*/ 768 h 745766"/>
              <a:gd name="connsiteX25" fmla="*/ 781188 w 887756"/>
              <a:gd name="connsiteY25" fmla="*/ 745614 h 745766"/>
              <a:gd name="connsiteX26" fmla="*/ 729658 w 887756"/>
              <a:gd name="connsiteY26" fmla="*/ 745616 h 745766"/>
              <a:gd name="connsiteX27" fmla="*/ 729641 w 887756"/>
              <a:gd name="connsiteY27" fmla="*/ 769 h 745766"/>
              <a:gd name="connsiteX28" fmla="*/ 675766 w 887756"/>
              <a:gd name="connsiteY28" fmla="*/ 0 h 745766"/>
              <a:gd name="connsiteX29" fmla="*/ 675783 w 887756"/>
              <a:gd name="connsiteY29" fmla="*/ 744846 h 745766"/>
              <a:gd name="connsiteX30" fmla="*/ 624253 w 887756"/>
              <a:gd name="connsiteY30" fmla="*/ 744847 h 745766"/>
              <a:gd name="connsiteX31" fmla="*/ 624236 w 887756"/>
              <a:gd name="connsiteY31" fmla="*/ 1 h 745766"/>
              <a:gd name="connsiteX32" fmla="*/ 887756 w 887756"/>
              <a:gd name="connsiteY32" fmla="*/ 364 h 745766"/>
              <a:gd name="connsiteX33" fmla="*/ 887756 w 887756"/>
              <a:gd name="connsiteY33" fmla="*/ 745210 h 745766"/>
              <a:gd name="connsiteX34" fmla="*/ 836226 w 887756"/>
              <a:gd name="connsiteY34" fmla="*/ 745210 h 745766"/>
              <a:gd name="connsiteX35" fmla="*/ 836226 w 887756"/>
              <a:gd name="connsiteY35" fmla="*/ 364 h 7457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887756" h="745766">
                <a:moveTo>
                  <a:pt x="51530" y="152"/>
                </a:moveTo>
                <a:lnTo>
                  <a:pt x="51547" y="744998"/>
                </a:lnTo>
                <a:lnTo>
                  <a:pt x="17" y="744999"/>
                </a:lnTo>
                <a:lnTo>
                  <a:pt x="0" y="153"/>
                </a:lnTo>
                <a:close/>
                <a:moveTo>
                  <a:pt x="158115" y="919"/>
                </a:moveTo>
                <a:lnTo>
                  <a:pt x="158115" y="745765"/>
                </a:lnTo>
                <a:lnTo>
                  <a:pt x="106585" y="745766"/>
                </a:lnTo>
                <a:lnTo>
                  <a:pt x="106585" y="920"/>
                </a:lnTo>
                <a:close/>
                <a:moveTo>
                  <a:pt x="263513" y="515"/>
                </a:moveTo>
                <a:lnTo>
                  <a:pt x="263530" y="745362"/>
                </a:lnTo>
                <a:lnTo>
                  <a:pt x="212000" y="745363"/>
                </a:lnTo>
                <a:lnTo>
                  <a:pt x="211983" y="517"/>
                </a:lnTo>
                <a:close/>
                <a:moveTo>
                  <a:pt x="474331" y="879"/>
                </a:moveTo>
                <a:lnTo>
                  <a:pt x="474331" y="745725"/>
                </a:lnTo>
                <a:lnTo>
                  <a:pt x="422801" y="745725"/>
                </a:lnTo>
                <a:lnTo>
                  <a:pt x="422801" y="879"/>
                </a:lnTo>
                <a:close/>
                <a:moveTo>
                  <a:pt x="368918" y="111"/>
                </a:moveTo>
                <a:lnTo>
                  <a:pt x="368935" y="744957"/>
                </a:lnTo>
                <a:lnTo>
                  <a:pt x="317405" y="744958"/>
                </a:lnTo>
                <a:lnTo>
                  <a:pt x="317388" y="112"/>
                </a:lnTo>
                <a:close/>
                <a:moveTo>
                  <a:pt x="579730" y="475"/>
                </a:moveTo>
                <a:lnTo>
                  <a:pt x="579747" y="745322"/>
                </a:lnTo>
                <a:lnTo>
                  <a:pt x="528217" y="745324"/>
                </a:lnTo>
                <a:lnTo>
                  <a:pt x="528200" y="476"/>
                </a:lnTo>
                <a:close/>
                <a:moveTo>
                  <a:pt x="781171" y="768"/>
                </a:moveTo>
                <a:lnTo>
                  <a:pt x="781188" y="745614"/>
                </a:lnTo>
                <a:lnTo>
                  <a:pt x="729658" y="745616"/>
                </a:lnTo>
                <a:lnTo>
                  <a:pt x="729641" y="769"/>
                </a:lnTo>
                <a:close/>
                <a:moveTo>
                  <a:pt x="675766" y="0"/>
                </a:moveTo>
                <a:lnTo>
                  <a:pt x="675783" y="744846"/>
                </a:lnTo>
                <a:lnTo>
                  <a:pt x="624253" y="744847"/>
                </a:lnTo>
                <a:lnTo>
                  <a:pt x="624236" y="1"/>
                </a:lnTo>
                <a:close/>
                <a:moveTo>
                  <a:pt x="887756" y="364"/>
                </a:moveTo>
                <a:lnTo>
                  <a:pt x="887756" y="745210"/>
                </a:lnTo>
                <a:lnTo>
                  <a:pt x="836226" y="745210"/>
                </a:lnTo>
                <a:lnTo>
                  <a:pt x="836226" y="364"/>
                </a:lnTo>
                <a:close/>
              </a:path>
            </a:pathLst>
          </a:custGeom>
          <a:solidFill>
            <a:schemeClr val="accent3">
              <a:lumMod val="60000"/>
              <a:lumOff val="40000"/>
            </a:schemeClr>
          </a:solidFill>
          <a:ln w="11706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63" name="任意多边形: 形状 62">
            <a:extLst>
              <a:ext uri="{FF2B5EF4-FFF2-40B4-BE49-F238E27FC236}">
                <a16:creationId xmlns:a16="http://schemas.microsoft.com/office/drawing/2014/main" id="{D30405C7-912E-4831-8BD4-AFFEE373D7E3}"/>
              </a:ext>
            </a:extLst>
          </p:cNvPr>
          <p:cNvSpPr/>
          <p:nvPr/>
        </p:nvSpPr>
        <p:spPr>
          <a:xfrm>
            <a:off x="681544" y="5015159"/>
            <a:ext cx="1137148" cy="203289"/>
          </a:xfrm>
          <a:custGeom>
            <a:avLst/>
            <a:gdLst>
              <a:gd name="connsiteX0" fmla="*/ 1076251 w 1137148"/>
              <a:gd name="connsiteY0" fmla="*/ 210800 h 217826"/>
              <a:gd name="connsiteX1" fmla="*/ 63240 w 1137148"/>
              <a:gd name="connsiteY1" fmla="*/ 217827 h 217826"/>
              <a:gd name="connsiteX2" fmla="*/ 1171 w 1137148"/>
              <a:gd name="connsiteY2" fmla="*/ 156929 h 217826"/>
              <a:gd name="connsiteX3" fmla="*/ 0 w 1137148"/>
              <a:gd name="connsiteY3" fmla="*/ 69096 h 217826"/>
              <a:gd name="connsiteX4" fmla="*/ 60898 w 1137148"/>
              <a:gd name="connsiteY4" fmla="*/ 7027 h 217826"/>
              <a:gd name="connsiteX5" fmla="*/ 1073909 w 1137148"/>
              <a:gd name="connsiteY5" fmla="*/ 0 h 217826"/>
              <a:gd name="connsiteX6" fmla="*/ 1135978 w 1137148"/>
              <a:gd name="connsiteY6" fmla="*/ 60898 h 217826"/>
              <a:gd name="connsiteX7" fmla="*/ 1137149 w 1137148"/>
              <a:gd name="connsiteY7" fmla="*/ 148731 h 217826"/>
              <a:gd name="connsiteX8" fmla="*/ 1076251 w 1137148"/>
              <a:gd name="connsiteY8" fmla="*/ 210800 h 2178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37148" h="217826">
                <a:moveTo>
                  <a:pt x="1076251" y="210800"/>
                </a:moveTo>
                <a:lnTo>
                  <a:pt x="63240" y="217827"/>
                </a:lnTo>
                <a:cubicBezTo>
                  <a:pt x="29278" y="217827"/>
                  <a:pt x="1171" y="190891"/>
                  <a:pt x="1171" y="156929"/>
                </a:cubicBezTo>
                <a:lnTo>
                  <a:pt x="0" y="69096"/>
                </a:lnTo>
                <a:cubicBezTo>
                  <a:pt x="0" y="35133"/>
                  <a:pt x="26936" y="7027"/>
                  <a:pt x="60898" y="7027"/>
                </a:cubicBezTo>
                <a:lnTo>
                  <a:pt x="1073909" y="0"/>
                </a:lnTo>
                <a:cubicBezTo>
                  <a:pt x="1107871" y="0"/>
                  <a:pt x="1135978" y="26936"/>
                  <a:pt x="1135978" y="60898"/>
                </a:cubicBezTo>
                <a:lnTo>
                  <a:pt x="1137149" y="148731"/>
                </a:lnTo>
                <a:cubicBezTo>
                  <a:pt x="1137149" y="182693"/>
                  <a:pt x="1110213" y="210800"/>
                  <a:pt x="1076251" y="210800"/>
                </a:cubicBezTo>
                <a:close/>
              </a:path>
            </a:pathLst>
          </a:custGeom>
          <a:solidFill>
            <a:schemeClr val="accent6"/>
          </a:solidFill>
          <a:ln w="11706" cap="flat">
            <a:noFill/>
            <a:prstDash val="solid"/>
            <a:miter/>
          </a:ln>
          <a:effectLst>
            <a:outerShdw blurRad="76200" dist="38100" dir="5400000" algn="t" rotWithShape="0">
              <a:prstClr val="black">
                <a:alpha val="33000"/>
              </a:prstClr>
            </a:outerShdw>
          </a:effectLst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64" name="任意多边形: 形状 63">
            <a:extLst>
              <a:ext uri="{FF2B5EF4-FFF2-40B4-BE49-F238E27FC236}">
                <a16:creationId xmlns:a16="http://schemas.microsoft.com/office/drawing/2014/main" id="{FA085CED-55CE-4E61-AE14-BAB496EA7F8A}"/>
              </a:ext>
            </a:extLst>
          </p:cNvPr>
          <p:cNvSpPr/>
          <p:nvPr/>
        </p:nvSpPr>
        <p:spPr>
          <a:xfrm rot="21574978">
            <a:off x="1130100" y="5017377"/>
            <a:ext cx="231886" cy="197829"/>
          </a:xfrm>
          <a:custGeom>
            <a:avLst/>
            <a:gdLst>
              <a:gd name="connsiteX0" fmla="*/ 0 w 231886"/>
              <a:gd name="connsiteY0" fmla="*/ 0 h 211976"/>
              <a:gd name="connsiteX1" fmla="*/ 231886 w 231886"/>
              <a:gd name="connsiteY1" fmla="*/ 0 h 211976"/>
              <a:gd name="connsiteX2" fmla="*/ 231886 w 231886"/>
              <a:gd name="connsiteY2" fmla="*/ 211977 h 211976"/>
              <a:gd name="connsiteX3" fmla="*/ 0 w 231886"/>
              <a:gd name="connsiteY3" fmla="*/ 211977 h 2119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1886" h="211976">
                <a:moveTo>
                  <a:pt x="0" y="0"/>
                </a:moveTo>
                <a:lnTo>
                  <a:pt x="231886" y="0"/>
                </a:lnTo>
                <a:lnTo>
                  <a:pt x="231886" y="211977"/>
                </a:lnTo>
                <a:lnTo>
                  <a:pt x="0" y="211977"/>
                </a:lnTo>
                <a:close/>
              </a:path>
            </a:pathLst>
          </a:custGeom>
          <a:solidFill>
            <a:schemeClr val="accent3"/>
          </a:solidFill>
          <a:ln w="11706" cap="flat">
            <a:noFill/>
            <a:prstDash val="solid"/>
            <a:miter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67" name="任意多边形: 形状 66">
            <a:extLst>
              <a:ext uri="{FF2B5EF4-FFF2-40B4-BE49-F238E27FC236}">
                <a16:creationId xmlns:a16="http://schemas.microsoft.com/office/drawing/2014/main" id="{C36F8CF9-1B0E-4CD1-9516-4AD4CFB28CCD}"/>
              </a:ext>
            </a:extLst>
          </p:cNvPr>
          <p:cNvSpPr/>
          <p:nvPr/>
        </p:nvSpPr>
        <p:spPr>
          <a:xfrm rot="21574978">
            <a:off x="6199508" y="5254284"/>
            <a:ext cx="699171" cy="503865"/>
          </a:xfrm>
          <a:custGeom>
            <a:avLst/>
            <a:gdLst>
              <a:gd name="connsiteX0" fmla="*/ 0 w 699171"/>
              <a:gd name="connsiteY0" fmla="*/ 0 h 539896"/>
              <a:gd name="connsiteX1" fmla="*/ 699172 w 699171"/>
              <a:gd name="connsiteY1" fmla="*/ 0 h 539896"/>
              <a:gd name="connsiteX2" fmla="*/ 699172 w 699171"/>
              <a:gd name="connsiteY2" fmla="*/ 539897 h 539896"/>
              <a:gd name="connsiteX3" fmla="*/ 0 w 699171"/>
              <a:gd name="connsiteY3" fmla="*/ 539897 h 5398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99171" h="539896">
                <a:moveTo>
                  <a:pt x="0" y="0"/>
                </a:moveTo>
                <a:lnTo>
                  <a:pt x="699172" y="0"/>
                </a:lnTo>
                <a:lnTo>
                  <a:pt x="699172" y="539897"/>
                </a:lnTo>
                <a:lnTo>
                  <a:pt x="0" y="539897"/>
                </a:lnTo>
                <a:close/>
              </a:path>
            </a:pathLst>
          </a:custGeom>
          <a:solidFill>
            <a:schemeClr val="accent5">
              <a:lumMod val="75000"/>
            </a:schemeClr>
          </a:solidFill>
          <a:ln w="11706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265" name="任意多边形: 形状 264">
            <a:extLst>
              <a:ext uri="{FF2B5EF4-FFF2-40B4-BE49-F238E27FC236}">
                <a16:creationId xmlns:a16="http://schemas.microsoft.com/office/drawing/2014/main" id="{2E2975E9-1879-4C5D-BA85-5F488C5B9FCF}"/>
              </a:ext>
            </a:extLst>
          </p:cNvPr>
          <p:cNvSpPr/>
          <p:nvPr/>
        </p:nvSpPr>
        <p:spPr>
          <a:xfrm rot="21574964">
            <a:off x="6220578" y="5256068"/>
            <a:ext cx="642973" cy="504644"/>
          </a:xfrm>
          <a:custGeom>
            <a:avLst/>
            <a:gdLst>
              <a:gd name="connsiteX0" fmla="*/ 37477 w 642973"/>
              <a:gd name="connsiteY0" fmla="*/ 833 h 540731"/>
              <a:gd name="connsiteX1" fmla="*/ 37477 w 642973"/>
              <a:gd name="connsiteY1" fmla="*/ 540731 h 540731"/>
              <a:gd name="connsiteX2" fmla="*/ 0 w 642973"/>
              <a:gd name="connsiteY2" fmla="*/ 540731 h 540731"/>
              <a:gd name="connsiteX3" fmla="*/ 0 w 642973"/>
              <a:gd name="connsiteY3" fmla="*/ 833 h 540731"/>
              <a:gd name="connsiteX4" fmla="*/ 189728 w 642973"/>
              <a:gd name="connsiteY4" fmla="*/ 778 h 540731"/>
              <a:gd name="connsiteX5" fmla="*/ 189728 w 642973"/>
              <a:gd name="connsiteY5" fmla="*/ 540675 h 540731"/>
              <a:gd name="connsiteX6" fmla="*/ 152252 w 642973"/>
              <a:gd name="connsiteY6" fmla="*/ 540675 h 540731"/>
              <a:gd name="connsiteX7" fmla="*/ 152252 w 642973"/>
              <a:gd name="connsiteY7" fmla="*/ 778 h 540731"/>
              <a:gd name="connsiteX8" fmla="*/ 113603 w 642973"/>
              <a:gd name="connsiteY8" fmla="*/ 220 h 540731"/>
              <a:gd name="connsiteX9" fmla="*/ 113603 w 642973"/>
              <a:gd name="connsiteY9" fmla="*/ 540117 h 540731"/>
              <a:gd name="connsiteX10" fmla="*/ 76126 w 642973"/>
              <a:gd name="connsiteY10" fmla="*/ 540117 h 540731"/>
              <a:gd name="connsiteX11" fmla="*/ 76126 w 642973"/>
              <a:gd name="connsiteY11" fmla="*/ 220 h 540731"/>
              <a:gd name="connsiteX12" fmla="*/ 343154 w 642973"/>
              <a:gd name="connsiteY12" fmla="*/ 721 h 540731"/>
              <a:gd name="connsiteX13" fmla="*/ 343154 w 642973"/>
              <a:gd name="connsiteY13" fmla="*/ 540619 h 540731"/>
              <a:gd name="connsiteX14" fmla="*/ 305677 w 642973"/>
              <a:gd name="connsiteY14" fmla="*/ 540619 h 540731"/>
              <a:gd name="connsiteX15" fmla="*/ 305677 w 642973"/>
              <a:gd name="connsiteY15" fmla="*/ 721 h 540731"/>
              <a:gd name="connsiteX16" fmla="*/ 267028 w 642973"/>
              <a:gd name="connsiteY16" fmla="*/ 165 h 540731"/>
              <a:gd name="connsiteX17" fmla="*/ 267028 w 642973"/>
              <a:gd name="connsiteY17" fmla="*/ 540062 h 540731"/>
              <a:gd name="connsiteX18" fmla="*/ 229551 w 642973"/>
              <a:gd name="connsiteY18" fmla="*/ 540062 h 540731"/>
              <a:gd name="connsiteX19" fmla="*/ 229551 w 642973"/>
              <a:gd name="connsiteY19" fmla="*/ 165 h 540731"/>
              <a:gd name="connsiteX20" fmla="*/ 489550 w 642973"/>
              <a:gd name="connsiteY20" fmla="*/ 614 h 540731"/>
              <a:gd name="connsiteX21" fmla="*/ 489551 w 642973"/>
              <a:gd name="connsiteY21" fmla="*/ 540512 h 540731"/>
              <a:gd name="connsiteX22" fmla="*/ 452074 w 642973"/>
              <a:gd name="connsiteY22" fmla="*/ 540512 h 540731"/>
              <a:gd name="connsiteX23" fmla="*/ 452073 w 642973"/>
              <a:gd name="connsiteY23" fmla="*/ 615 h 540731"/>
              <a:gd name="connsiteX24" fmla="*/ 420450 w 642973"/>
              <a:gd name="connsiteY24" fmla="*/ 108 h 540731"/>
              <a:gd name="connsiteX25" fmla="*/ 420450 w 642973"/>
              <a:gd name="connsiteY25" fmla="*/ 540006 h 540731"/>
              <a:gd name="connsiteX26" fmla="*/ 382973 w 642973"/>
              <a:gd name="connsiteY26" fmla="*/ 540006 h 540731"/>
              <a:gd name="connsiteX27" fmla="*/ 382973 w 642973"/>
              <a:gd name="connsiteY27" fmla="*/ 108 h 540731"/>
              <a:gd name="connsiteX28" fmla="*/ 565677 w 642973"/>
              <a:gd name="connsiteY28" fmla="*/ 0 h 540731"/>
              <a:gd name="connsiteX29" fmla="*/ 565677 w 642973"/>
              <a:gd name="connsiteY29" fmla="*/ 539897 h 540731"/>
              <a:gd name="connsiteX30" fmla="*/ 528200 w 642973"/>
              <a:gd name="connsiteY30" fmla="*/ 539897 h 540731"/>
              <a:gd name="connsiteX31" fmla="*/ 528200 w 642973"/>
              <a:gd name="connsiteY31" fmla="*/ 0 h 540731"/>
              <a:gd name="connsiteX32" fmla="*/ 642973 w 642973"/>
              <a:gd name="connsiteY32" fmla="*/ 558 h 540731"/>
              <a:gd name="connsiteX33" fmla="*/ 642973 w 642973"/>
              <a:gd name="connsiteY33" fmla="*/ 540455 h 540731"/>
              <a:gd name="connsiteX34" fmla="*/ 605496 w 642973"/>
              <a:gd name="connsiteY34" fmla="*/ 540455 h 540731"/>
              <a:gd name="connsiteX35" fmla="*/ 605496 w 642973"/>
              <a:gd name="connsiteY35" fmla="*/ 558 h 5407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642973" h="540731">
                <a:moveTo>
                  <a:pt x="37477" y="833"/>
                </a:moveTo>
                <a:lnTo>
                  <a:pt x="37477" y="540731"/>
                </a:lnTo>
                <a:lnTo>
                  <a:pt x="0" y="540731"/>
                </a:lnTo>
                <a:lnTo>
                  <a:pt x="0" y="833"/>
                </a:lnTo>
                <a:close/>
                <a:moveTo>
                  <a:pt x="189728" y="778"/>
                </a:moveTo>
                <a:lnTo>
                  <a:pt x="189728" y="540675"/>
                </a:lnTo>
                <a:lnTo>
                  <a:pt x="152252" y="540675"/>
                </a:lnTo>
                <a:lnTo>
                  <a:pt x="152252" y="778"/>
                </a:lnTo>
                <a:close/>
                <a:moveTo>
                  <a:pt x="113603" y="220"/>
                </a:moveTo>
                <a:lnTo>
                  <a:pt x="113603" y="540117"/>
                </a:lnTo>
                <a:lnTo>
                  <a:pt x="76126" y="540117"/>
                </a:lnTo>
                <a:lnTo>
                  <a:pt x="76126" y="220"/>
                </a:lnTo>
                <a:close/>
                <a:moveTo>
                  <a:pt x="343154" y="721"/>
                </a:moveTo>
                <a:lnTo>
                  <a:pt x="343154" y="540619"/>
                </a:lnTo>
                <a:lnTo>
                  <a:pt x="305677" y="540619"/>
                </a:lnTo>
                <a:lnTo>
                  <a:pt x="305677" y="721"/>
                </a:lnTo>
                <a:close/>
                <a:moveTo>
                  <a:pt x="267028" y="165"/>
                </a:moveTo>
                <a:lnTo>
                  <a:pt x="267028" y="540062"/>
                </a:lnTo>
                <a:lnTo>
                  <a:pt x="229551" y="540062"/>
                </a:lnTo>
                <a:lnTo>
                  <a:pt x="229551" y="165"/>
                </a:lnTo>
                <a:close/>
                <a:moveTo>
                  <a:pt x="489550" y="614"/>
                </a:moveTo>
                <a:lnTo>
                  <a:pt x="489551" y="540512"/>
                </a:lnTo>
                <a:lnTo>
                  <a:pt x="452074" y="540512"/>
                </a:lnTo>
                <a:lnTo>
                  <a:pt x="452073" y="615"/>
                </a:lnTo>
                <a:close/>
                <a:moveTo>
                  <a:pt x="420450" y="108"/>
                </a:moveTo>
                <a:lnTo>
                  <a:pt x="420450" y="540006"/>
                </a:lnTo>
                <a:lnTo>
                  <a:pt x="382973" y="540006"/>
                </a:lnTo>
                <a:lnTo>
                  <a:pt x="382973" y="108"/>
                </a:lnTo>
                <a:close/>
                <a:moveTo>
                  <a:pt x="565677" y="0"/>
                </a:moveTo>
                <a:lnTo>
                  <a:pt x="565677" y="539897"/>
                </a:lnTo>
                <a:lnTo>
                  <a:pt x="528200" y="539897"/>
                </a:lnTo>
                <a:lnTo>
                  <a:pt x="528200" y="0"/>
                </a:lnTo>
                <a:close/>
                <a:moveTo>
                  <a:pt x="642973" y="558"/>
                </a:moveTo>
                <a:lnTo>
                  <a:pt x="642973" y="540455"/>
                </a:lnTo>
                <a:lnTo>
                  <a:pt x="605496" y="540455"/>
                </a:lnTo>
                <a:lnTo>
                  <a:pt x="605496" y="558"/>
                </a:lnTo>
                <a:close/>
              </a:path>
            </a:pathLst>
          </a:custGeom>
          <a:solidFill>
            <a:schemeClr val="accent1">
              <a:lumMod val="60000"/>
              <a:lumOff val="40000"/>
              <a:alpha val="48000"/>
            </a:schemeClr>
          </a:solidFill>
          <a:ln w="11706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79" name="任意多边形: 形状 78">
            <a:extLst>
              <a:ext uri="{FF2B5EF4-FFF2-40B4-BE49-F238E27FC236}">
                <a16:creationId xmlns:a16="http://schemas.microsoft.com/office/drawing/2014/main" id="{910BC8B6-8533-4E8F-9EBC-4871B8EF4FBD}"/>
              </a:ext>
            </a:extLst>
          </p:cNvPr>
          <p:cNvSpPr/>
          <p:nvPr/>
        </p:nvSpPr>
        <p:spPr>
          <a:xfrm>
            <a:off x="6134939" y="5201726"/>
            <a:ext cx="823327" cy="147548"/>
          </a:xfrm>
          <a:custGeom>
            <a:avLst/>
            <a:gdLst>
              <a:gd name="connsiteX0" fmla="*/ 762394 w 823327"/>
              <a:gd name="connsiteY0" fmla="*/ 153416 h 158099"/>
              <a:gd name="connsiteX1" fmla="*/ 62069 w 823327"/>
              <a:gd name="connsiteY1" fmla="*/ 158100 h 158099"/>
              <a:gd name="connsiteX2" fmla="*/ 0 w 823327"/>
              <a:gd name="connsiteY2" fmla="*/ 97202 h 158099"/>
              <a:gd name="connsiteX3" fmla="*/ 0 w 823327"/>
              <a:gd name="connsiteY3" fmla="*/ 66753 h 158099"/>
              <a:gd name="connsiteX4" fmla="*/ 60898 w 823327"/>
              <a:gd name="connsiteY4" fmla="*/ 4685 h 158099"/>
              <a:gd name="connsiteX5" fmla="*/ 761222 w 823327"/>
              <a:gd name="connsiteY5" fmla="*/ 0 h 158099"/>
              <a:gd name="connsiteX6" fmla="*/ 823291 w 823327"/>
              <a:gd name="connsiteY6" fmla="*/ 60898 h 158099"/>
              <a:gd name="connsiteX7" fmla="*/ 823291 w 823327"/>
              <a:gd name="connsiteY7" fmla="*/ 91347 h 158099"/>
              <a:gd name="connsiteX8" fmla="*/ 762394 w 823327"/>
              <a:gd name="connsiteY8" fmla="*/ 153416 h 1580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823327" h="158099">
                <a:moveTo>
                  <a:pt x="762394" y="153416"/>
                </a:moveTo>
                <a:lnTo>
                  <a:pt x="62069" y="158100"/>
                </a:lnTo>
                <a:cubicBezTo>
                  <a:pt x="28107" y="158100"/>
                  <a:pt x="0" y="131165"/>
                  <a:pt x="0" y="97202"/>
                </a:cubicBezTo>
                <a:lnTo>
                  <a:pt x="0" y="66753"/>
                </a:lnTo>
                <a:cubicBezTo>
                  <a:pt x="0" y="32791"/>
                  <a:pt x="26936" y="4685"/>
                  <a:pt x="60898" y="4685"/>
                </a:cubicBezTo>
                <a:lnTo>
                  <a:pt x="761222" y="0"/>
                </a:lnTo>
                <a:cubicBezTo>
                  <a:pt x="795185" y="0"/>
                  <a:pt x="823291" y="26936"/>
                  <a:pt x="823291" y="60898"/>
                </a:cubicBezTo>
                <a:lnTo>
                  <a:pt x="823291" y="91347"/>
                </a:lnTo>
                <a:cubicBezTo>
                  <a:pt x="824463" y="125309"/>
                  <a:pt x="797527" y="153416"/>
                  <a:pt x="762394" y="153416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 w="11706" cap="flat">
            <a:noFill/>
            <a:prstDash val="solid"/>
            <a:miter/>
          </a:ln>
          <a:effectLst>
            <a:outerShdw blurRad="76200" dist="38100" dir="5400000" algn="t" rotWithShape="0">
              <a:prstClr val="black">
                <a:alpha val="33000"/>
              </a:prstClr>
            </a:outerShdw>
          </a:effectLst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80" name="任意多边形: 形状 79">
            <a:extLst>
              <a:ext uri="{FF2B5EF4-FFF2-40B4-BE49-F238E27FC236}">
                <a16:creationId xmlns:a16="http://schemas.microsoft.com/office/drawing/2014/main" id="{1E99BAC3-A1D2-48A7-92A9-49F4778ED22E}"/>
              </a:ext>
            </a:extLst>
          </p:cNvPr>
          <p:cNvSpPr/>
          <p:nvPr/>
        </p:nvSpPr>
        <p:spPr>
          <a:xfrm rot="21574981">
            <a:off x="6459496" y="5203953"/>
            <a:ext cx="168644" cy="143180"/>
          </a:xfrm>
          <a:custGeom>
            <a:avLst/>
            <a:gdLst>
              <a:gd name="connsiteX0" fmla="*/ 0 w 168644"/>
              <a:gd name="connsiteY0" fmla="*/ 0 h 153419"/>
              <a:gd name="connsiteX1" fmla="*/ 168645 w 168644"/>
              <a:gd name="connsiteY1" fmla="*/ 0 h 153419"/>
              <a:gd name="connsiteX2" fmla="*/ 168645 w 168644"/>
              <a:gd name="connsiteY2" fmla="*/ 153420 h 153419"/>
              <a:gd name="connsiteX3" fmla="*/ 0 w 168644"/>
              <a:gd name="connsiteY3" fmla="*/ 153420 h 153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8644" h="153419">
                <a:moveTo>
                  <a:pt x="0" y="0"/>
                </a:moveTo>
                <a:lnTo>
                  <a:pt x="168645" y="0"/>
                </a:lnTo>
                <a:lnTo>
                  <a:pt x="168645" y="153420"/>
                </a:lnTo>
                <a:lnTo>
                  <a:pt x="0" y="153420"/>
                </a:lnTo>
                <a:close/>
              </a:path>
            </a:pathLst>
          </a:custGeom>
          <a:solidFill>
            <a:schemeClr val="accent4"/>
          </a:solidFill>
          <a:ln w="11706" cap="flat">
            <a:noFill/>
            <a:prstDash val="solid"/>
            <a:miter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83" name="任意多边形: 形状 82">
            <a:extLst>
              <a:ext uri="{FF2B5EF4-FFF2-40B4-BE49-F238E27FC236}">
                <a16:creationId xmlns:a16="http://schemas.microsoft.com/office/drawing/2014/main" id="{102B9871-5D9F-4942-94D2-512540BF7433}"/>
              </a:ext>
            </a:extLst>
          </p:cNvPr>
          <p:cNvSpPr/>
          <p:nvPr/>
        </p:nvSpPr>
        <p:spPr>
          <a:xfrm>
            <a:off x="1846558" y="5170803"/>
            <a:ext cx="1031748" cy="589102"/>
          </a:xfrm>
          <a:custGeom>
            <a:avLst/>
            <a:gdLst>
              <a:gd name="connsiteX0" fmla="*/ 0 w 1031748"/>
              <a:gd name="connsiteY0" fmla="*/ 0 h 631228"/>
              <a:gd name="connsiteX1" fmla="*/ 1031749 w 1031748"/>
              <a:gd name="connsiteY1" fmla="*/ 0 h 631228"/>
              <a:gd name="connsiteX2" fmla="*/ 1031749 w 1031748"/>
              <a:gd name="connsiteY2" fmla="*/ 631229 h 631228"/>
              <a:gd name="connsiteX3" fmla="*/ 0 w 1031748"/>
              <a:gd name="connsiteY3" fmla="*/ 631229 h 6312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31748" h="631228">
                <a:moveTo>
                  <a:pt x="0" y="0"/>
                </a:moveTo>
                <a:lnTo>
                  <a:pt x="1031749" y="0"/>
                </a:lnTo>
                <a:lnTo>
                  <a:pt x="1031749" y="631229"/>
                </a:lnTo>
                <a:lnTo>
                  <a:pt x="0" y="631229"/>
                </a:lnTo>
                <a:close/>
              </a:path>
            </a:pathLst>
          </a:custGeom>
          <a:solidFill>
            <a:schemeClr val="accent4"/>
          </a:solidFill>
          <a:ln w="11706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271" name="任意多边形: 形状 270">
            <a:extLst>
              <a:ext uri="{FF2B5EF4-FFF2-40B4-BE49-F238E27FC236}">
                <a16:creationId xmlns:a16="http://schemas.microsoft.com/office/drawing/2014/main" id="{1AEAA80D-6D35-4490-99A6-E164ED91A30E}"/>
              </a:ext>
            </a:extLst>
          </p:cNvPr>
          <p:cNvSpPr/>
          <p:nvPr/>
        </p:nvSpPr>
        <p:spPr>
          <a:xfrm>
            <a:off x="1902771" y="5411252"/>
            <a:ext cx="786889" cy="265589"/>
          </a:xfrm>
          <a:custGeom>
            <a:avLst/>
            <a:gdLst>
              <a:gd name="connsiteX0" fmla="*/ 743558 w 786889"/>
              <a:gd name="connsiteY0" fmla="*/ 211456 h 284581"/>
              <a:gd name="connsiteX1" fmla="*/ 761124 w 786889"/>
              <a:gd name="connsiteY1" fmla="*/ 224338 h 284581"/>
              <a:gd name="connsiteX2" fmla="*/ 781033 w 786889"/>
              <a:gd name="connsiteY2" fmla="*/ 217312 h 284581"/>
              <a:gd name="connsiteX3" fmla="*/ 774006 w 786889"/>
              <a:gd name="connsiteY3" fmla="*/ 237221 h 284581"/>
              <a:gd name="connsiteX4" fmla="*/ 786889 w 786889"/>
              <a:gd name="connsiteY4" fmla="*/ 254787 h 284581"/>
              <a:gd name="connsiteX5" fmla="*/ 765809 w 786889"/>
              <a:gd name="connsiteY5" fmla="*/ 254787 h 284581"/>
              <a:gd name="connsiteX6" fmla="*/ 752927 w 786889"/>
              <a:gd name="connsiteY6" fmla="*/ 272354 h 284581"/>
              <a:gd name="connsiteX7" fmla="*/ 747071 w 786889"/>
              <a:gd name="connsiteY7" fmla="*/ 251274 h 284581"/>
              <a:gd name="connsiteX8" fmla="*/ 725991 w 786889"/>
              <a:gd name="connsiteY8" fmla="*/ 245418 h 284581"/>
              <a:gd name="connsiteX9" fmla="*/ 743558 w 786889"/>
              <a:gd name="connsiteY9" fmla="*/ 232536 h 284581"/>
              <a:gd name="connsiteX10" fmla="*/ 63241 w 786889"/>
              <a:gd name="connsiteY10" fmla="*/ 174496 h 284581"/>
              <a:gd name="connsiteX11" fmla="*/ 97203 w 786889"/>
              <a:gd name="connsiteY11" fmla="*/ 195576 h 284581"/>
              <a:gd name="connsiteX12" fmla="*/ 133507 w 786889"/>
              <a:gd name="connsiteY12" fmla="*/ 179181 h 284581"/>
              <a:gd name="connsiteX13" fmla="*/ 124138 w 786889"/>
              <a:gd name="connsiteY13" fmla="*/ 217827 h 284581"/>
              <a:gd name="connsiteX14" fmla="*/ 149903 w 786889"/>
              <a:gd name="connsiteY14" fmla="*/ 247105 h 284581"/>
              <a:gd name="connsiteX15" fmla="*/ 110085 w 786889"/>
              <a:gd name="connsiteY15" fmla="*/ 250618 h 284581"/>
              <a:gd name="connsiteX16" fmla="*/ 90176 w 786889"/>
              <a:gd name="connsiteY16" fmla="*/ 284581 h 284581"/>
              <a:gd name="connsiteX17" fmla="*/ 74952 w 786889"/>
              <a:gd name="connsiteY17" fmla="*/ 248276 h 284581"/>
              <a:gd name="connsiteX18" fmla="*/ 36305 w 786889"/>
              <a:gd name="connsiteY18" fmla="*/ 238907 h 284581"/>
              <a:gd name="connsiteX19" fmla="*/ 66754 w 786889"/>
              <a:gd name="connsiteY19" fmla="*/ 214314 h 284581"/>
              <a:gd name="connsiteX20" fmla="*/ 241250 w 786889"/>
              <a:gd name="connsiteY20" fmla="*/ 44503 h 284581"/>
              <a:gd name="connsiteX21" fmla="*/ 248276 w 786889"/>
              <a:gd name="connsiteY21" fmla="*/ 79636 h 284581"/>
              <a:gd name="connsiteX22" fmla="*/ 282239 w 786889"/>
              <a:gd name="connsiteY22" fmla="*/ 93690 h 284581"/>
              <a:gd name="connsiteX23" fmla="*/ 250619 w 786889"/>
              <a:gd name="connsiteY23" fmla="*/ 111256 h 284581"/>
              <a:gd name="connsiteX24" fmla="*/ 248276 w 786889"/>
              <a:gd name="connsiteY24" fmla="*/ 147561 h 284581"/>
              <a:gd name="connsiteX25" fmla="*/ 221341 w 786889"/>
              <a:gd name="connsiteY25" fmla="*/ 122967 h 284581"/>
              <a:gd name="connsiteX26" fmla="*/ 186208 w 786889"/>
              <a:gd name="connsiteY26" fmla="*/ 131165 h 284581"/>
              <a:gd name="connsiteX27" fmla="*/ 200261 w 786889"/>
              <a:gd name="connsiteY27" fmla="*/ 98374 h 284581"/>
              <a:gd name="connsiteX28" fmla="*/ 181523 w 786889"/>
              <a:gd name="connsiteY28" fmla="*/ 67925 h 284581"/>
              <a:gd name="connsiteX29" fmla="*/ 217828 w 786889"/>
              <a:gd name="connsiteY29" fmla="*/ 71439 h 284581"/>
              <a:gd name="connsiteX30" fmla="*/ 35133 w 786889"/>
              <a:gd name="connsiteY30" fmla="*/ 5856 h 284581"/>
              <a:gd name="connsiteX31" fmla="*/ 51529 w 786889"/>
              <a:gd name="connsiteY31" fmla="*/ 28107 h 284581"/>
              <a:gd name="connsiteX32" fmla="*/ 79636 w 786889"/>
              <a:gd name="connsiteY32" fmla="*/ 28107 h 284581"/>
              <a:gd name="connsiteX33" fmla="*/ 63240 w 786889"/>
              <a:gd name="connsiteY33" fmla="*/ 50358 h 284581"/>
              <a:gd name="connsiteX34" fmla="*/ 72609 w 786889"/>
              <a:gd name="connsiteY34" fmla="*/ 76123 h 284581"/>
              <a:gd name="connsiteX35" fmla="*/ 45673 w 786889"/>
              <a:gd name="connsiteY35" fmla="*/ 67925 h 284581"/>
              <a:gd name="connsiteX36" fmla="*/ 23422 w 786889"/>
              <a:gd name="connsiteY36" fmla="*/ 84320 h 284581"/>
              <a:gd name="connsiteX37" fmla="*/ 23422 w 786889"/>
              <a:gd name="connsiteY37" fmla="*/ 57385 h 284581"/>
              <a:gd name="connsiteX38" fmla="*/ 0 w 786889"/>
              <a:gd name="connsiteY38" fmla="*/ 40989 h 284581"/>
              <a:gd name="connsiteX39" fmla="*/ 26936 w 786889"/>
              <a:gd name="connsiteY39" fmla="*/ 32792 h 284581"/>
              <a:gd name="connsiteX40" fmla="*/ 652309 w 786889"/>
              <a:gd name="connsiteY40" fmla="*/ 0 h 284581"/>
              <a:gd name="connsiteX41" fmla="*/ 675731 w 786889"/>
              <a:gd name="connsiteY41" fmla="*/ 21080 h 284581"/>
              <a:gd name="connsiteX42" fmla="*/ 707351 w 786889"/>
              <a:gd name="connsiteY42" fmla="*/ 15224 h 284581"/>
              <a:gd name="connsiteX43" fmla="*/ 693298 w 786889"/>
              <a:gd name="connsiteY43" fmla="*/ 43331 h 284581"/>
              <a:gd name="connsiteX44" fmla="*/ 709693 w 786889"/>
              <a:gd name="connsiteY44" fmla="*/ 71438 h 284581"/>
              <a:gd name="connsiteX45" fmla="*/ 678073 w 786889"/>
              <a:gd name="connsiteY45" fmla="*/ 66753 h 284581"/>
              <a:gd name="connsiteX46" fmla="*/ 656993 w 786889"/>
              <a:gd name="connsiteY46" fmla="*/ 91347 h 284581"/>
              <a:gd name="connsiteX47" fmla="*/ 651138 w 786889"/>
              <a:gd name="connsiteY47" fmla="*/ 59727 h 284581"/>
              <a:gd name="connsiteX48" fmla="*/ 621860 w 786889"/>
              <a:gd name="connsiteY48" fmla="*/ 46844 h 284581"/>
              <a:gd name="connsiteX49" fmla="*/ 649967 w 786889"/>
              <a:gd name="connsiteY49" fmla="*/ 31620 h 2845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786889" h="284581">
                <a:moveTo>
                  <a:pt x="743558" y="211456"/>
                </a:moveTo>
                <a:lnTo>
                  <a:pt x="761124" y="224338"/>
                </a:lnTo>
                <a:lnTo>
                  <a:pt x="781033" y="217312"/>
                </a:lnTo>
                <a:lnTo>
                  <a:pt x="774006" y="237221"/>
                </a:lnTo>
                <a:lnTo>
                  <a:pt x="786889" y="254787"/>
                </a:lnTo>
                <a:lnTo>
                  <a:pt x="765809" y="254787"/>
                </a:lnTo>
                <a:lnTo>
                  <a:pt x="752927" y="272354"/>
                </a:lnTo>
                <a:lnTo>
                  <a:pt x="747071" y="251274"/>
                </a:lnTo>
                <a:lnTo>
                  <a:pt x="725991" y="245418"/>
                </a:lnTo>
                <a:lnTo>
                  <a:pt x="743558" y="232536"/>
                </a:lnTo>
                <a:close/>
                <a:moveTo>
                  <a:pt x="63241" y="174496"/>
                </a:moveTo>
                <a:lnTo>
                  <a:pt x="97203" y="195576"/>
                </a:lnTo>
                <a:lnTo>
                  <a:pt x="133507" y="179181"/>
                </a:lnTo>
                <a:lnTo>
                  <a:pt x="124138" y="217827"/>
                </a:lnTo>
                <a:lnTo>
                  <a:pt x="149903" y="247105"/>
                </a:lnTo>
                <a:lnTo>
                  <a:pt x="110085" y="250618"/>
                </a:lnTo>
                <a:lnTo>
                  <a:pt x="90176" y="284581"/>
                </a:lnTo>
                <a:lnTo>
                  <a:pt x="74952" y="248276"/>
                </a:lnTo>
                <a:lnTo>
                  <a:pt x="36305" y="238907"/>
                </a:lnTo>
                <a:lnTo>
                  <a:pt x="66754" y="214314"/>
                </a:lnTo>
                <a:close/>
                <a:moveTo>
                  <a:pt x="241250" y="44503"/>
                </a:moveTo>
                <a:lnTo>
                  <a:pt x="248276" y="79636"/>
                </a:lnTo>
                <a:lnTo>
                  <a:pt x="282239" y="93690"/>
                </a:lnTo>
                <a:lnTo>
                  <a:pt x="250619" y="111256"/>
                </a:lnTo>
                <a:lnTo>
                  <a:pt x="248276" y="147561"/>
                </a:lnTo>
                <a:lnTo>
                  <a:pt x="221341" y="122967"/>
                </a:lnTo>
                <a:lnTo>
                  <a:pt x="186208" y="131165"/>
                </a:lnTo>
                <a:lnTo>
                  <a:pt x="200261" y="98374"/>
                </a:lnTo>
                <a:lnTo>
                  <a:pt x="181523" y="67925"/>
                </a:lnTo>
                <a:lnTo>
                  <a:pt x="217828" y="71439"/>
                </a:lnTo>
                <a:close/>
                <a:moveTo>
                  <a:pt x="35133" y="5856"/>
                </a:moveTo>
                <a:lnTo>
                  <a:pt x="51529" y="28107"/>
                </a:lnTo>
                <a:lnTo>
                  <a:pt x="79636" y="28107"/>
                </a:lnTo>
                <a:lnTo>
                  <a:pt x="63240" y="50358"/>
                </a:lnTo>
                <a:lnTo>
                  <a:pt x="72609" y="76123"/>
                </a:lnTo>
                <a:lnTo>
                  <a:pt x="45673" y="67925"/>
                </a:lnTo>
                <a:lnTo>
                  <a:pt x="23422" y="84320"/>
                </a:lnTo>
                <a:lnTo>
                  <a:pt x="23422" y="57385"/>
                </a:lnTo>
                <a:lnTo>
                  <a:pt x="0" y="40989"/>
                </a:lnTo>
                <a:lnTo>
                  <a:pt x="26936" y="32792"/>
                </a:lnTo>
                <a:close/>
                <a:moveTo>
                  <a:pt x="652309" y="0"/>
                </a:moveTo>
                <a:lnTo>
                  <a:pt x="675731" y="21080"/>
                </a:lnTo>
                <a:lnTo>
                  <a:pt x="707351" y="15224"/>
                </a:lnTo>
                <a:lnTo>
                  <a:pt x="693298" y="43331"/>
                </a:lnTo>
                <a:lnTo>
                  <a:pt x="709693" y="71438"/>
                </a:lnTo>
                <a:lnTo>
                  <a:pt x="678073" y="66753"/>
                </a:lnTo>
                <a:lnTo>
                  <a:pt x="656993" y="91347"/>
                </a:lnTo>
                <a:lnTo>
                  <a:pt x="651138" y="59727"/>
                </a:lnTo>
                <a:lnTo>
                  <a:pt x="621860" y="46844"/>
                </a:lnTo>
                <a:lnTo>
                  <a:pt x="649967" y="31620"/>
                </a:lnTo>
                <a:close/>
              </a:path>
            </a:pathLst>
          </a:custGeom>
          <a:solidFill>
            <a:schemeClr val="accent6">
              <a:lumMod val="60000"/>
              <a:lumOff val="40000"/>
            </a:schemeClr>
          </a:solidFill>
          <a:ln w="11706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90" name="任意多边形: 形状 89">
            <a:extLst>
              <a:ext uri="{FF2B5EF4-FFF2-40B4-BE49-F238E27FC236}">
                <a16:creationId xmlns:a16="http://schemas.microsoft.com/office/drawing/2014/main" id="{E6A87822-F7B5-46C4-A83F-B94BF7B17703}"/>
              </a:ext>
            </a:extLst>
          </p:cNvPr>
          <p:cNvSpPr/>
          <p:nvPr/>
        </p:nvSpPr>
        <p:spPr>
          <a:xfrm>
            <a:off x="2272842" y="5182825"/>
            <a:ext cx="180351" cy="584135"/>
          </a:xfrm>
          <a:custGeom>
            <a:avLst/>
            <a:gdLst>
              <a:gd name="connsiteX0" fmla="*/ 0 w 180351"/>
              <a:gd name="connsiteY0" fmla="*/ 0 h 631228"/>
              <a:gd name="connsiteX1" fmla="*/ 180351 w 180351"/>
              <a:gd name="connsiteY1" fmla="*/ 0 h 631228"/>
              <a:gd name="connsiteX2" fmla="*/ 180351 w 180351"/>
              <a:gd name="connsiteY2" fmla="*/ 631229 h 631228"/>
              <a:gd name="connsiteX3" fmla="*/ 0 w 180351"/>
              <a:gd name="connsiteY3" fmla="*/ 631229 h 6312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0351" h="631228">
                <a:moveTo>
                  <a:pt x="0" y="0"/>
                </a:moveTo>
                <a:lnTo>
                  <a:pt x="180351" y="0"/>
                </a:lnTo>
                <a:lnTo>
                  <a:pt x="180351" y="631229"/>
                </a:lnTo>
                <a:lnTo>
                  <a:pt x="0" y="631229"/>
                </a:lnTo>
                <a:close/>
              </a:path>
            </a:pathLst>
          </a:custGeom>
          <a:solidFill>
            <a:schemeClr val="accent6">
              <a:lumMod val="60000"/>
              <a:lumOff val="40000"/>
            </a:schemeClr>
          </a:solidFill>
          <a:ln w="11706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93" name="任意多边形: 形状 92">
            <a:extLst>
              <a:ext uri="{FF2B5EF4-FFF2-40B4-BE49-F238E27FC236}">
                <a16:creationId xmlns:a16="http://schemas.microsoft.com/office/drawing/2014/main" id="{387D6B96-AD11-4B7C-AF9D-947DBDD6AE15}"/>
              </a:ext>
            </a:extLst>
          </p:cNvPr>
          <p:cNvSpPr/>
          <p:nvPr/>
        </p:nvSpPr>
        <p:spPr>
          <a:xfrm>
            <a:off x="1754040" y="5123806"/>
            <a:ext cx="1216784" cy="168315"/>
          </a:xfrm>
          <a:custGeom>
            <a:avLst/>
            <a:gdLst>
              <a:gd name="connsiteX0" fmla="*/ 1154716 w 1216784"/>
              <a:gd name="connsiteY0" fmla="*/ 180351 h 180351"/>
              <a:gd name="connsiteX1" fmla="*/ 62069 w 1216784"/>
              <a:gd name="connsiteY1" fmla="*/ 180351 h 180351"/>
              <a:gd name="connsiteX2" fmla="*/ 0 w 1216784"/>
              <a:gd name="connsiteY2" fmla="*/ 118282 h 180351"/>
              <a:gd name="connsiteX3" fmla="*/ 0 w 1216784"/>
              <a:gd name="connsiteY3" fmla="*/ 62069 h 180351"/>
              <a:gd name="connsiteX4" fmla="*/ 62069 w 1216784"/>
              <a:gd name="connsiteY4" fmla="*/ 0 h 180351"/>
              <a:gd name="connsiteX5" fmla="*/ 1154716 w 1216784"/>
              <a:gd name="connsiteY5" fmla="*/ 0 h 180351"/>
              <a:gd name="connsiteX6" fmla="*/ 1216785 w 1216784"/>
              <a:gd name="connsiteY6" fmla="*/ 62069 h 180351"/>
              <a:gd name="connsiteX7" fmla="*/ 1216785 w 1216784"/>
              <a:gd name="connsiteY7" fmla="*/ 118282 h 180351"/>
              <a:gd name="connsiteX8" fmla="*/ 1154716 w 1216784"/>
              <a:gd name="connsiteY8" fmla="*/ 180351 h 1803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216784" h="180351">
                <a:moveTo>
                  <a:pt x="1154716" y="180351"/>
                </a:moveTo>
                <a:lnTo>
                  <a:pt x="62069" y="180351"/>
                </a:lnTo>
                <a:cubicBezTo>
                  <a:pt x="28107" y="180351"/>
                  <a:pt x="0" y="152244"/>
                  <a:pt x="0" y="118282"/>
                </a:cubicBezTo>
                <a:lnTo>
                  <a:pt x="0" y="62069"/>
                </a:lnTo>
                <a:cubicBezTo>
                  <a:pt x="0" y="28107"/>
                  <a:pt x="28107" y="0"/>
                  <a:pt x="62069" y="0"/>
                </a:cubicBezTo>
                <a:lnTo>
                  <a:pt x="1154716" y="0"/>
                </a:lnTo>
                <a:cubicBezTo>
                  <a:pt x="1188678" y="0"/>
                  <a:pt x="1216785" y="28107"/>
                  <a:pt x="1216785" y="62069"/>
                </a:cubicBezTo>
                <a:lnTo>
                  <a:pt x="1216785" y="118282"/>
                </a:lnTo>
                <a:cubicBezTo>
                  <a:pt x="1216785" y="152244"/>
                  <a:pt x="1189849" y="180351"/>
                  <a:pt x="1154716" y="180351"/>
                </a:cubicBezTo>
                <a:close/>
              </a:path>
            </a:pathLst>
          </a:custGeom>
          <a:solidFill>
            <a:schemeClr val="accent4"/>
          </a:solidFill>
          <a:ln w="11706" cap="flat">
            <a:noFill/>
            <a:prstDash val="solid"/>
            <a:miter/>
          </a:ln>
          <a:effectLst>
            <a:outerShdw blurRad="76200" dist="38100" dir="5400000" algn="t" rotWithShape="0">
              <a:prstClr val="black">
                <a:alpha val="33000"/>
              </a:prstClr>
            </a:outerShdw>
          </a:effectLst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94" name="任意多边形: 形状 93">
            <a:extLst>
              <a:ext uri="{FF2B5EF4-FFF2-40B4-BE49-F238E27FC236}">
                <a16:creationId xmlns:a16="http://schemas.microsoft.com/office/drawing/2014/main" id="{D4084E72-3806-449F-9668-3C38F26B2083}"/>
              </a:ext>
            </a:extLst>
          </p:cNvPr>
          <p:cNvSpPr/>
          <p:nvPr/>
        </p:nvSpPr>
        <p:spPr>
          <a:xfrm>
            <a:off x="2234196" y="5124898"/>
            <a:ext cx="248275" cy="167221"/>
          </a:xfrm>
          <a:custGeom>
            <a:avLst/>
            <a:gdLst>
              <a:gd name="connsiteX0" fmla="*/ 0 w 248275"/>
              <a:gd name="connsiteY0" fmla="*/ 0 h 179179"/>
              <a:gd name="connsiteX1" fmla="*/ 248275 w 248275"/>
              <a:gd name="connsiteY1" fmla="*/ 0 h 179179"/>
              <a:gd name="connsiteX2" fmla="*/ 248275 w 248275"/>
              <a:gd name="connsiteY2" fmla="*/ 179180 h 179179"/>
              <a:gd name="connsiteX3" fmla="*/ 0 w 248275"/>
              <a:gd name="connsiteY3" fmla="*/ 179180 h 1791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48275" h="179179">
                <a:moveTo>
                  <a:pt x="0" y="0"/>
                </a:moveTo>
                <a:lnTo>
                  <a:pt x="248275" y="0"/>
                </a:lnTo>
                <a:lnTo>
                  <a:pt x="248275" y="179180"/>
                </a:lnTo>
                <a:lnTo>
                  <a:pt x="0" y="179180"/>
                </a:lnTo>
                <a:close/>
              </a:path>
            </a:pathLst>
          </a:custGeom>
          <a:solidFill>
            <a:schemeClr val="accent6">
              <a:lumMod val="60000"/>
              <a:lumOff val="40000"/>
            </a:schemeClr>
          </a:solidFill>
          <a:ln w="11706" cap="flat">
            <a:noFill/>
            <a:prstDash val="solid"/>
            <a:miter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98" name="任意多边形: 形状 97">
            <a:extLst>
              <a:ext uri="{FF2B5EF4-FFF2-40B4-BE49-F238E27FC236}">
                <a16:creationId xmlns:a16="http://schemas.microsoft.com/office/drawing/2014/main" id="{D4C1AA73-1CB0-4B82-8553-3AB8A911555C}"/>
              </a:ext>
            </a:extLst>
          </p:cNvPr>
          <p:cNvSpPr/>
          <p:nvPr/>
        </p:nvSpPr>
        <p:spPr>
          <a:xfrm>
            <a:off x="4626548" y="4683035"/>
            <a:ext cx="817435" cy="1077652"/>
          </a:xfrm>
          <a:custGeom>
            <a:avLst/>
            <a:gdLst>
              <a:gd name="connsiteX0" fmla="*/ 0 w 817435"/>
              <a:gd name="connsiteY0" fmla="*/ 0 h 1154715"/>
              <a:gd name="connsiteX1" fmla="*/ 817435 w 817435"/>
              <a:gd name="connsiteY1" fmla="*/ 0 h 1154715"/>
              <a:gd name="connsiteX2" fmla="*/ 817435 w 817435"/>
              <a:gd name="connsiteY2" fmla="*/ 1154716 h 1154715"/>
              <a:gd name="connsiteX3" fmla="*/ 0 w 817435"/>
              <a:gd name="connsiteY3" fmla="*/ 1154716 h 11547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17435" h="1154715">
                <a:moveTo>
                  <a:pt x="0" y="0"/>
                </a:moveTo>
                <a:lnTo>
                  <a:pt x="817435" y="0"/>
                </a:lnTo>
                <a:lnTo>
                  <a:pt x="817435" y="1154716"/>
                </a:lnTo>
                <a:lnTo>
                  <a:pt x="0" y="1154716"/>
                </a:lnTo>
                <a:close/>
              </a:path>
            </a:pathLst>
          </a:custGeom>
          <a:solidFill>
            <a:schemeClr val="accent6"/>
          </a:solidFill>
          <a:ln w="11706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101" name="任意多边形: 形状 100">
            <a:extLst>
              <a:ext uri="{FF2B5EF4-FFF2-40B4-BE49-F238E27FC236}">
                <a16:creationId xmlns:a16="http://schemas.microsoft.com/office/drawing/2014/main" id="{F76482F2-752B-469E-9A10-E6A50C1EBF02}"/>
              </a:ext>
            </a:extLst>
          </p:cNvPr>
          <p:cNvSpPr/>
          <p:nvPr/>
        </p:nvSpPr>
        <p:spPr>
          <a:xfrm>
            <a:off x="4552769" y="4639316"/>
            <a:ext cx="963824" cy="243728"/>
          </a:xfrm>
          <a:custGeom>
            <a:avLst/>
            <a:gdLst>
              <a:gd name="connsiteX0" fmla="*/ 901756 w 963824"/>
              <a:gd name="connsiteY0" fmla="*/ 261158 h 261157"/>
              <a:gd name="connsiteX1" fmla="*/ 62069 w 963824"/>
              <a:gd name="connsiteY1" fmla="*/ 261158 h 261157"/>
              <a:gd name="connsiteX2" fmla="*/ 0 w 963824"/>
              <a:gd name="connsiteY2" fmla="*/ 199089 h 261157"/>
              <a:gd name="connsiteX3" fmla="*/ 0 w 963824"/>
              <a:gd name="connsiteY3" fmla="*/ 62069 h 261157"/>
              <a:gd name="connsiteX4" fmla="*/ 62069 w 963824"/>
              <a:gd name="connsiteY4" fmla="*/ 0 h 261157"/>
              <a:gd name="connsiteX5" fmla="*/ 901756 w 963824"/>
              <a:gd name="connsiteY5" fmla="*/ 0 h 261157"/>
              <a:gd name="connsiteX6" fmla="*/ 963824 w 963824"/>
              <a:gd name="connsiteY6" fmla="*/ 62069 h 261157"/>
              <a:gd name="connsiteX7" fmla="*/ 963824 w 963824"/>
              <a:gd name="connsiteY7" fmla="*/ 199089 h 261157"/>
              <a:gd name="connsiteX8" fmla="*/ 901756 w 963824"/>
              <a:gd name="connsiteY8" fmla="*/ 261158 h 2611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963824" h="261157">
                <a:moveTo>
                  <a:pt x="901756" y="261158"/>
                </a:moveTo>
                <a:lnTo>
                  <a:pt x="62069" y="261158"/>
                </a:lnTo>
                <a:cubicBezTo>
                  <a:pt x="28107" y="261158"/>
                  <a:pt x="0" y="233051"/>
                  <a:pt x="0" y="199089"/>
                </a:cubicBezTo>
                <a:lnTo>
                  <a:pt x="0" y="62069"/>
                </a:lnTo>
                <a:cubicBezTo>
                  <a:pt x="0" y="28107"/>
                  <a:pt x="28107" y="0"/>
                  <a:pt x="62069" y="0"/>
                </a:cubicBezTo>
                <a:lnTo>
                  <a:pt x="901756" y="0"/>
                </a:lnTo>
                <a:cubicBezTo>
                  <a:pt x="935718" y="0"/>
                  <a:pt x="963824" y="28107"/>
                  <a:pt x="963824" y="62069"/>
                </a:cubicBezTo>
                <a:lnTo>
                  <a:pt x="963824" y="199089"/>
                </a:lnTo>
                <a:cubicBezTo>
                  <a:pt x="963824" y="233051"/>
                  <a:pt x="936889" y="261158"/>
                  <a:pt x="901756" y="261158"/>
                </a:cubicBezTo>
                <a:close/>
              </a:path>
            </a:pathLst>
          </a:custGeom>
          <a:solidFill>
            <a:schemeClr val="accent6"/>
          </a:solidFill>
          <a:ln w="11706" cap="flat">
            <a:noFill/>
            <a:prstDash val="solid"/>
            <a:miter/>
          </a:ln>
          <a:effectLst>
            <a:outerShdw blurRad="76200" dist="38100" dir="5400000" algn="t" rotWithShape="0">
              <a:prstClr val="black">
                <a:alpha val="33000"/>
              </a:prstClr>
            </a:outerShdw>
          </a:effectLst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102" name="任意多边形: 形状 101">
            <a:extLst>
              <a:ext uri="{FF2B5EF4-FFF2-40B4-BE49-F238E27FC236}">
                <a16:creationId xmlns:a16="http://schemas.microsoft.com/office/drawing/2014/main" id="{0FF65C91-7B11-4ABB-BAC9-F19ABE3D3EDD}"/>
              </a:ext>
            </a:extLst>
          </p:cNvPr>
          <p:cNvSpPr/>
          <p:nvPr/>
        </p:nvSpPr>
        <p:spPr>
          <a:xfrm rot="5400000">
            <a:off x="5015308" y="4320068"/>
            <a:ext cx="38253" cy="963824"/>
          </a:xfrm>
          <a:custGeom>
            <a:avLst/>
            <a:gdLst>
              <a:gd name="connsiteX0" fmla="*/ 0 w 40988"/>
              <a:gd name="connsiteY0" fmla="*/ 0 h 963824"/>
              <a:gd name="connsiteX1" fmla="*/ 40989 w 40988"/>
              <a:gd name="connsiteY1" fmla="*/ 0 h 963824"/>
              <a:gd name="connsiteX2" fmla="*/ 40989 w 40988"/>
              <a:gd name="connsiteY2" fmla="*/ 963824 h 963824"/>
              <a:gd name="connsiteX3" fmla="*/ 0 w 40988"/>
              <a:gd name="connsiteY3" fmla="*/ 963824 h 9638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0988" h="963824">
                <a:moveTo>
                  <a:pt x="0" y="0"/>
                </a:moveTo>
                <a:lnTo>
                  <a:pt x="40989" y="0"/>
                </a:lnTo>
                <a:lnTo>
                  <a:pt x="40989" y="963824"/>
                </a:lnTo>
                <a:lnTo>
                  <a:pt x="0" y="963824"/>
                </a:lnTo>
                <a:close/>
              </a:path>
            </a:pathLst>
          </a:custGeom>
          <a:solidFill>
            <a:schemeClr val="accent2">
              <a:lumMod val="75000"/>
            </a:schemeClr>
          </a:solidFill>
          <a:ln w="11706" cap="flat">
            <a:noFill/>
            <a:prstDash val="solid"/>
            <a:miter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266" name="任意多边形: 形状 265">
            <a:extLst>
              <a:ext uri="{FF2B5EF4-FFF2-40B4-BE49-F238E27FC236}">
                <a16:creationId xmlns:a16="http://schemas.microsoft.com/office/drawing/2014/main" id="{4630D074-D827-4B50-AC84-3E555EC6D679}"/>
              </a:ext>
            </a:extLst>
          </p:cNvPr>
          <p:cNvSpPr/>
          <p:nvPr/>
        </p:nvSpPr>
        <p:spPr>
          <a:xfrm>
            <a:off x="4710582" y="4973459"/>
            <a:ext cx="668947" cy="717980"/>
          </a:xfrm>
          <a:custGeom>
            <a:avLst/>
            <a:gdLst>
              <a:gd name="connsiteX0" fmla="*/ 633572 w 668947"/>
              <a:gd name="connsiteY0" fmla="*/ 683489 h 769322"/>
              <a:gd name="connsiteX1" fmla="*/ 661678 w 668947"/>
              <a:gd name="connsiteY1" fmla="*/ 701495 h 769322"/>
              <a:gd name="connsiteX2" fmla="*/ 651138 w 668947"/>
              <a:gd name="connsiteY2" fmla="*/ 761221 h 769322"/>
              <a:gd name="connsiteX3" fmla="*/ 591412 w 668947"/>
              <a:gd name="connsiteY3" fmla="*/ 750681 h 769322"/>
              <a:gd name="connsiteX4" fmla="*/ 601952 w 668947"/>
              <a:gd name="connsiteY4" fmla="*/ 690955 h 769322"/>
              <a:gd name="connsiteX5" fmla="*/ 633572 w 668947"/>
              <a:gd name="connsiteY5" fmla="*/ 683489 h 769322"/>
              <a:gd name="connsiteX6" fmla="*/ 42160 w 668947"/>
              <a:gd name="connsiteY6" fmla="*/ 655821 h 769322"/>
              <a:gd name="connsiteX7" fmla="*/ 84320 w 668947"/>
              <a:gd name="connsiteY7" fmla="*/ 697981 h 769322"/>
              <a:gd name="connsiteX8" fmla="*/ 42160 w 668947"/>
              <a:gd name="connsiteY8" fmla="*/ 740141 h 769322"/>
              <a:gd name="connsiteX9" fmla="*/ 0 w 668947"/>
              <a:gd name="connsiteY9" fmla="*/ 697981 h 769322"/>
              <a:gd name="connsiteX10" fmla="*/ 42160 w 668947"/>
              <a:gd name="connsiteY10" fmla="*/ 655821 h 769322"/>
              <a:gd name="connsiteX11" fmla="*/ 272869 w 668947"/>
              <a:gd name="connsiteY11" fmla="*/ 641768 h 769322"/>
              <a:gd name="connsiteX12" fmla="*/ 315029 w 668947"/>
              <a:gd name="connsiteY12" fmla="*/ 683928 h 769322"/>
              <a:gd name="connsiteX13" fmla="*/ 272869 w 668947"/>
              <a:gd name="connsiteY13" fmla="*/ 726088 h 769322"/>
              <a:gd name="connsiteX14" fmla="*/ 230709 w 668947"/>
              <a:gd name="connsiteY14" fmla="*/ 683928 h 769322"/>
              <a:gd name="connsiteX15" fmla="*/ 272869 w 668947"/>
              <a:gd name="connsiteY15" fmla="*/ 641768 h 769322"/>
              <a:gd name="connsiteX16" fmla="*/ 535198 w 668947"/>
              <a:gd name="connsiteY16" fmla="*/ 476642 h 769322"/>
              <a:gd name="connsiteX17" fmla="*/ 607807 w 668947"/>
              <a:gd name="connsiteY17" fmla="*/ 549251 h 769322"/>
              <a:gd name="connsiteX18" fmla="*/ 535198 w 668947"/>
              <a:gd name="connsiteY18" fmla="*/ 621860 h 769322"/>
              <a:gd name="connsiteX19" fmla="*/ 462589 w 668947"/>
              <a:gd name="connsiteY19" fmla="*/ 549251 h 769322"/>
              <a:gd name="connsiteX20" fmla="*/ 535198 w 668947"/>
              <a:gd name="connsiteY20" fmla="*/ 476642 h 769322"/>
              <a:gd name="connsiteX21" fmla="*/ 85491 w 668947"/>
              <a:gd name="connsiteY21" fmla="*/ 415743 h 769322"/>
              <a:gd name="connsiteX22" fmla="*/ 158100 w 668947"/>
              <a:gd name="connsiteY22" fmla="*/ 488352 h 769322"/>
              <a:gd name="connsiteX23" fmla="*/ 85491 w 668947"/>
              <a:gd name="connsiteY23" fmla="*/ 560961 h 769322"/>
              <a:gd name="connsiteX24" fmla="*/ 12882 w 668947"/>
              <a:gd name="connsiteY24" fmla="*/ 488352 h 769322"/>
              <a:gd name="connsiteX25" fmla="*/ 85491 w 668947"/>
              <a:gd name="connsiteY25" fmla="*/ 415743 h 769322"/>
              <a:gd name="connsiteX26" fmla="*/ 330253 w 668947"/>
              <a:gd name="connsiteY26" fmla="*/ 309905 h 769322"/>
              <a:gd name="connsiteX27" fmla="*/ 358360 w 668947"/>
              <a:gd name="connsiteY27" fmla="*/ 327911 h 769322"/>
              <a:gd name="connsiteX28" fmla="*/ 347820 w 668947"/>
              <a:gd name="connsiteY28" fmla="*/ 387637 h 769322"/>
              <a:gd name="connsiteX29" fmla="*/ 288094 w 668947"/>
              <a:gd name="connsiteY29" fmla="*/ 377098 h 769322"/>
              <a:gd name="connsiteX30" fmla="*/ 298634 w 668947"/>
              <a:gd name="connsiteY30" fmla="*/ 317371 h 769322"/>
              <a:gd name="connsiteX31" fmla="*/ 330253 w 668947"/>
              <a:gd name="connsiteY31" fmla="*/ 309905 h 769322"/>
              <a:gd name="connsiteX32" fmla="*/ 42160 w 668947"/>
              <a:gd name="connsiteY32" fmla="*/ 165126 h 769322"/>
              <a:gd name="connsiteX33" fmla="*/ 84320 w 668947"/>
              <a:gd name="connsiteY33" fmla="*/ 207286 h 769322"/>
              <a:gd name="connsiteX34" fmla="*/ 42160 w 668947"/>
              <a:gd name="connsiteY34" fmla="*/ 249446 h 769322"/>
              <a:gd name="connsiteX35" fmla="*/ 0 w 668947"/>
              <a:gd name="connsiteY35" fmla="*/ 207286 h 769322"/>
              <a:gd name="connsiteX36" fmla="*/ 42160 w 668947"/>
              <a:gd name="connsiteY36" fmla="*/ 165126 h 769322"/>
              <a:gd name="connsiteX37" fmla="*/ 584385 w 668947"/>
              <a:gd name="connsiteY37" fmla="*/ 146388 h 769322"/>
              <a:gd name="connsiteX38" fmla="*/ 656994 w 668947"/>
              <a:gd name="connsiteY38" fmla="*/ 218997 h 769322"/>
              <a:gd name="connsiteX39" fmla="*/ 584385 w 668947"/>
              <a:gd name="connsiteY39" fmla="*/ 291606 h 769322"/>
              <a:gd name="connsiteX40" fmla="*/ 511776 w 668947"/>
              <a:gd name="connsiteY40" fmla="*/ 218997 h 769322"/>
              <a:gd name="connsiteX41" fmla="*/ 584385 w 668947"/>
              <a:gd name="connsiteY41" fmla="*/ 146388 h 769322"/>
              <a:gd name="connsiteX42" fmla="*/ 621860 w 668947"/>
              <a:gd name="connsiteY42" fmla="*/ 0 h 769322"/>
              <a:gd name="connsiteX43" fmla="*/ 664020 w 668947"/>
              <a:gd name="connsiteY43" fmla="*/ 42160 h 769322"/>
              <a:gd name="connsiteX44" fmla="*/ 621860 w 668947"/>
              <a:gd name="connsiteY44" fmla="*/ 84320 h 769322"/>
              <a:gd name="connsiteX45" fmla="*/ 579700 w 668947"/>
              <a:gd name="connsiteY45" fmla="*/ 42160 h 769322"/>
              <a:gd name="connsiteX46" fmla="*/ 621860 w 668947"/>
              <a:gd name="connsiteY46" fmla="*/ 0 h 769322"/>
              <a:gd name="connsiteX47" fmla="*/ 304489 w 668947"/>
              <a:gd name="connsiteY47" fmla="*/ 0 h 769322"/>
              <a:gd name="connsiteX48" fmla="*/ 377098 w 668947"/>
              <a:gd name="connsiteY48" fmla="*/ 72609 h 769322"/>
              <a:gd name="connsiteX49" fmla="*/ 304489 w 668947"/>
              <a:gd name="connsiteY49" fmla="*/ 145218 h 769322"/>
              <a:gd name="connsiteX50" fmla="*/ 231880 w 668947"/>
              <a:gd name="connsiteY50" fmla="*/ 72609 h 769322"/>
              <a:gd name="connsiteX51" fmla="*/ 304489 w 668947"/>
              <a:gd name="connsiteY51" fmla="*/ 0 h 7693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668947" h="769322">
                <a:moveTo>
                  <a:pt x="633572" y="683489"/>
                </a:moveTo>
                <a:cubicBezTo>
                  <a:pt x="644404" y="685392"/>
                  <a:pt x="654652" y="691541"/>
                  <a:pt x="661678" y="701495"/>
                </a:cubicBezTo>
                <a:cubicBezTo>
                  <a:pt x="674561" y="721404"/>
                  <a:pt x="669876" y="747168"/>
                  <a:pt x="651138" y="761221"/>
                </a:cubicBezTo>
                <a:cubicBezTo>
                  <a:pt x="632401" y="775275"/>
                  <a:pt x="605465" y="770590"/>
                  <a:pt x="591412" y="750681"/>
                </a:cubicBezTo>
                <a:cubicBezTo>
                  <a:pt x="577359" y="731944"/>
                  <a:pt x="582043" y="705008"/>
                  <a:pt x="601952" y="690955"/>
                </a:cubicBezTo>
                <a:cubicBezTo>
                  <a:pt x="611321" y="683928"/>
                  <a:pt x="622739" y="681586"/>
                  <a:pt x="633572" y="683489"/>
                </a:cubicBezTo>
                <a:close/>
                <a:moveTo>
                  <a:pt x="42160" y="655821"/>
                </a:moveTo>
                <a:cubicBezTo>
                  <a:pt x="65582" y="654650"/>
                  <a:pt x="84320" y="674559"/>
                  <a:pt x="84320" y="697981"/>
                </a:cubicBezTo>
                <a:cubicBezTo>
                  <a:pt x="84320" y="721403"/>
                  <a:pt x="65582" y="740141"/>
                  <a:pt x="42160" y="740141"/>
                </a:cubicBezTo>
                <a:cubicBezTo>
                  <a:pt x="18738" y="740141"/>
                  <a:pt x="0" y="721403"/>
                  <a:pt x="0" y="697981"/>
                </a:cubicBezTo>
                <a:cubicBezTo>
                  <a:pt x="0" y="674559"/>
                  <a:pt x="18738" y="655821"/>
                  <a:pt x="42160" y="655821"/>
                </a:cubicBezTo>
                <a:close/>
                <a:moveTo>
                  <a:pt x="272869" y="641768"/>
                </a:moveTo>
                <a:cubicBezTo>
                  <a:pt x="296153" y="641768"/>
                  <a:pt x="315029" y="660644"/>
                  <a:pt x="315029" y="683928"/>
                </a:cubicBezTo>
                <a:cubicBezTo>
                  <a:pt x="315029" y="707212"/>
                  <a:pt x="296153" y="726088"/>
                  <a:pt x="272869" y="726088"/>
                </a:cubicBezTo>
                <a:cubicBezTo>
                  <a:pt x="249585" y="726088"/>
                  <a:pt x="230709" y="707212"/>
                  <a:pt x="230709" y="683928"/>
                </a:cubicBezTo>
                <a:cubicBezTo>
                  <a:pt x="230709" y="660644"/>
                  <a:pt x="249585" y="641768"/>
                  <a:pt x="272869" y="641768"/>
                </a:cubicBezTo>
                <a:close/>
                <a:moveTo>
                  <a:pt x="535198" y="476642"/>
                </a:moveTo>
                <a:cubicBezTo>
                  <a:pt x="575016" y="476642"/>
                  <a:pt x="607807" y="508262"/>
                  <a:pt x="607807" y="549251"/>
                </a:cubicBezTo>
                <a:cubicBezTo>
                  <a:pt x="607807" y="589069"/>
                  <a:pt x="575016" y="621860"/>
                  <a:pt x="535198" y="621860"/>
                </a:cubicBezTo>
                <a:cubicBezTo>
                  <a:pt x="495380" y="621860"/>
                  <a:pt x="462589" y="589069"/>
                  <a:pt x="462589" y="549251"/>
                </a:cubicBezTo>
                <a:cubicBezTo>
                  <a:pt x="462589" y="509433"/>
                  <a:pt x="495380" y="476642"/>
                  <a:pt x="535198" y="476642"/>
                </a:cubicBezTo>
                <a:close/>
                <a:moveTo>
                  <a:pt x="85491" y="415743"/>
                </a:moveTo>
                <a:cubicBezTo>
                  <a:pt x="125309" y="414572"/>
                  <a:pt x="158100" y="447364"/>
                  <a:pt x="158100" y="488352"/>
                </a:cubicBezTo>
                <a:cubicBezTo>
                  <a:pt x="158100" y="528170"/>
                  <a:pt x="125309" y="560961"/>
                  <a:pt x="85491" y="560961"/>
                </a:cubicBezTo>
                <a:cubicBezTo>
                  <a:pt x="45673" y="560961"/>
                  <a:pt x="12882" y="528170"/>
                  <a:pt x="12882" y="488352"/>
                </a:cubicBezTo>
                <a:cubicBezTo>
                  <a:pt x="12882" y="448535"/>
                  <a:pt x="45673" y="415743"/>
                  <a:pt x="85491" y="415743"/>
                </a:cubicBezTo>
                <a:close/>
                <a:moveTo>
                  <a:pt x="330253" y="309905"/>
                </a:moveTo>
                <a:cubicBezTo>
                  <a:pt x="341086" y="311808"/>
                  <a:pt x="351333" y="317957"/>
                  <a:pt x="358360" y="327911"/>
                </a:cubicBezTo>
                <a:cubicBezTo>
                  <a:pt x="371243" y="347820"/>
                  <a:pt x="366558" y="374755"/>
                  <a:pt x="347820" y="387637"/>
                </a:cubicBezTo>
                <a:cubicBezTo>
                  <a:pt x="329083" y="401691"/>
                  <a:pt x="302147" y="397006"/>
                  <a:pt x="288094" y="377098"/>
                </a:cubicBezTo>
                <a:cubicBezTo>
                  <a:pt x="274041" y="358360"/>
                  <a:pt x="278725" y="331424"/>
                  <a:pt x="298634" y="317371"/>
                </a:cubicBezTo>
                <a:cubicBezTo>
                  <a:pt x="308002" y="310344"/>
                  <a:pt x="319421" y="308002"/>
                  <a:pt x="330253" y="309905"/>
                </a:cubicBezTo>
                <a:close/>
                <a:moveTo>
                  <a:pt x="42160" y="165126"/>
                </a:moveTo>
                <a:cubicBezTo>
                  <a:pt x="65582" y="165126"/>
                  <a:pt x="84320" y="183864"/>
                  <a:pt x="84320" y="207286"/>
                </a:cubicBezTo>
                <a:cubicBezTo>
                  <a:pt x="84320" y="230708"/>
                  <a:pt x="65582" y="249446"/>
                  <a:pt x="42160" y="249446"/>
                </a:cubicBezTo>
                <a:cubicBezTo>
                  <a:pt x="18738" y="249446"/>
                  <a:pt x="0" y="230708"/>
                  <a:pt x="0" y="207286"/>
                </a:cubicBezTo>
                <a:cubicBezTo>
                  <a:pt x="0" y="183864"/>
                  <a:pt x="18738" y="165126"/>
                  <a:pt x="42160" y="165126"/>
                </a:cubicBezTo>
                <a:close/>
                <a:moveTo>
                  <a:pt x="584385" y="146388"/>
                </a:moveTo>
                <a:cubicBezTo>
                  <a:pt x="624203" y="146388"/>
                  <a:pt x="656994" y="178008"/>
                  <a:pt x="656994" y="218997"/>
                </a:cubicBezTo>
                <a:cubicBezTo>
                  <a:pt x="656994" y="258815"/>
                  <a:pt x="624203" y="291606"/>
                  <a:pt x="584385" y="291606"/>
                </a:cubicBezTo>
                <a:cubicBezTo>
                  <a:pt x="544567" y="291606"/>
                  <a:pt x="511776" y="258815"/>
                  <a:pt x="511776" y="218997"/>
                </a:cubicBezTo>
                <a:cubicBezTo>
                  <a:pt x="511776" y="179179"/>
                  <a:pt x="544567" y="146388"/>
                  <a:pt x="584385" y="146388"/>
                </a:cubicBezTo>
                <a:close/>
                <a:moveTo>
                  <a:pt x="621860" y="0"/>
                </a:moveTo>
                <a:cubicBezTo>
                  <a:pt x="644111" y="0"/>
                  <a:pt x="664020" y="18738"/>
                  <a:pt x="664020" y="42160"/>
                </a:cubicBezTo>
                <a:cubicBezTo>
                  <a:pt x="664020" y="65582"/>
                  <a:pt x="645282" y="84320"/>
                  <a:pt x="621860" y="84320"/>
                </a:cubicBezTo>
                <a:cubicBezTo>
                  <a:pt x="598438" y="84320"/>
                  <a:pt x="579700" y="65582"/>
                  <a:pt x="579700" y="42160"/>
                </a:cubicBezTo>
                <a:cubicBezTo>
                  <a:pt x="579700" y="18738"/>
                  <a:pt x="598438" y="0"/>
                  <a:pt x="621860" y="0"/>
                </a:cubicBezTo>
                <a:close/>
                <a:moveTo>
                  <a:pt x="304489" y="0"/>
                </a:moveTo>
                <a:cubicBezTo>
                  <a:pt x="344307" y="0"/>
                  <a:pt x="377098" y="32791"/>
                  <a:pt x="377098" y="72609"/>
                </a:cubicBezTo>
                <a:cubicBezTo>
                  <a:pt x="377098" y="112427"/>
                  <a:pt x="344307" y="145218"/>
                  <a:pt x="304489" y="145218"/>
                </a:cubicBezTo>
                <a:cubicBezTo>
                  <a:pt x="264671" y="145218"/>
                  <a:pt x="231880" y="112427"/>
                  <a:pt x="231880" y="72609"/>
                </a:cubicBezTo>
                <a:cubicBezTo>
                  <a:pt x="231880" y="32791"/>
                  <a:pt x="264671" y="0"/>
                  <a:pt x="304489" y="0"/>
                </a:cubicBezTo>
                <a:close/>
              </a:path>
            </a:pathLst>
          </a:custGeom>
          <a:solidFill>
            <a:schemeClr val="accent2">
              <a:lumMod val="75000"/>
            </a:schemeClr>
          </a:solidFill>
          <a:ln w="11706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118" name="任意多边形: 形状 117">
            <a:extLst>
              <a:ext uri="{FF2B5EF4-FFF2-40B4-BE49-F238E27FC236}">
                <a16:creationId xmlns:a16="http://schemas.microsoft.com/office/drawing/2014/main" id="{E43997D7-1A29-4978-BD86-E7E2E806FE5C}"/>
              </a:ext>
            </a:extLst>
          </p:cNvPr>
          <p:cNvSpPr/>
          <p:nvPr/>
        </p:nvSpPr>
        <p:spPr>
          <a:xfrm>
            <a:off x="4683491" y="3928264"/>
            <a:ext cx="543395" cy="715884"/>
          </a:xfrm>
          <a:custGeom>
            <a:avLst/>
            <a:gdLst>
              <a:gd name="connsiteX0" fmla="*/ 0 w 543395"/>
              <a:gd name="connsiteY0" fmla="*/ 0 h 767077"/>
              <a:gd name="connsiteX1" fmla="*/ 543396 w 543395"/>
              <a:gd name="connsiteY1" fmla="*/ 0 h 767077"/>
              <a:gd name="connsiteX2" fmla="*/ 543396 w 543395"/>
              <a:gd name="connsiteY2" fmla="*/ 767078 h 767077"/>
              <a:gd name="connsiteX3" fmla="*/ 0 w 543395"/>
              <a:gd name="connsiteY3" fmla="*/ 767078 h 7670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43395" h="767077">
                <a:moveTo>
                  <a:pt x="0" y="0"/>
                </a:moveTo>
                <a:lnTo>
                  <a:pt x="543396" y="0"/>
                </a:lnTo>
                <a:lnTo>
                  <a:pt x="543396" y="767078"/>
                </a:lnTo>
                <a:lnTo>
                  <a:pt x="0" y="767078"/>
                </a:lnTo>
                <a:close/>
              </a:path>
            </a:pathLst>
          </a:custGeom>
          <a:solidFill>
            <a:schemeClr val="accent2"/>
          </a:solidFill>
          <a:ln w="11706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121" name="任意多边形: 形状 120">
            <a:extLst>
              <a:ext uri="{FF2B5EF4-FFF2-40B4-BE49-F238E27FC236}">
                <a16:creationId xmlns:a16="http://schemas.microsoft.com/office/drawing/2014/main" id="{776C1E76-9BAA-4648-BD6F-AB790DD22813}"/>
              </a:ext>
            </a:extLst>
          </p:cNvPr>
          <p:cNvSpPr/>
          <p:nvPr/>
        </p:nvSpPr>
        <p:spPr>
          <a:xfrm>
            <a:off x="4635475" y="3899847"/>
            <a:ext cx="639426" cy="161757"/>
          </a:xfrm>
          <a:custGeom>
            <a:avLst/>
            <a:gdLst>
              <a:gd name="connsiteX0" fmla="*/ 0 w 639426"/>
              <a:gd name="connsiteY0" fmla="*/ 0 h 173324"/>
              <a:gd name="connsiteX1" fmla="*/ 639427 w 639426"/>
              <a:gd name="connsiteY1" fmla="*/ 0 h 173324"/>
              <a:gd name="connsiteX2" fmla="*/ 639427 w 639426"/>
              <a:gd name="connsiteY2" fmla="*/ 173324 h 173324"/>
              <a:gd name="connsiteX3" fmla="*/ 0 w 639426"/>
              <a:gd name="connsiteY3" fmla="*/ 173324 h 1733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39426" h="173324">
                <a:moveTo>
                  <a:pt x="0" y="0"/>
                </a:moveTo>
                <a:lnTo>
                  <a:pt x="639427" y="0"/>
                </a:lnTo>
                <a:lnTo>
                  <a:pt x="639427" y="173324"/>
                </a:lnTo>
                <a:lnTo>
                  <a:pt x="0" y="173324"/>
                </a:lnTo>
                <a:close/>
              </a:path>
            </a:pathLst>
          </a:custGeom>
          <a:solidFill>
            <a:schemeClr val="accent2"/>
          </a:solidFill>
          <a:ln w="11706" cap="flat">
            <a:noFill/>
            <a:prstDash val="solid"/>
            <a:miter/>
          </a:ln>
          <a:effectLst>
            <a:outerShdw blurRad="76200" dist="38100" dir="5400000" algn="t" rotWithShape="0">
              <a:prstClr val="black">
                <a:alpha val="33000"/>
              </a:prstClr>
            </a:outerShdw>
          </a:effectLst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122" name="任意多边形: 形状 121">
            <a:extLst>
              <a:ext uri="{FF2B5EF4-FFF2-40B4-BE49-F238E27FC236}">
                <a16:creationId xmlns:a16="http://schemas.microsoft.com/office/drawing/2014/main" id="{53CBF0F6-9806-4E07-925F-D4467F6C01BF}"/>
              </a:ext>
            </a:extLst>
          </p:cNvPr>
          <p:cNvSpPr/>
          <p:nvPr/>
        </p:nvSpPr>
        <p:spPr>
          <a:xfrm rot="5400000">
            <a:off x="4941851" y="3687834"/>
            <a:ext cx="26230" cy="639426"/>
          </a:xfrm>
          <a:custGeom>
            <a:avLst/>
            <a:gdLst>
              <a:gd name="connsiteX0" fmla="*/ 0 w 28106"/>
              <a:gd name="connsiteY0" fmla="*/ 0 h 639426"/>
              <a:gd name="connsiteX1" fmla="*/ 28107 w 28106"/>
              <a:gd name="connsiteY1" fmla="*/ 0 h 639426"/>
              <a:gd name="connsiteX2" fmla="*/ 28107 w 28106"/>
              <a:gd name="connsiteY2" fmla="*/ 639427 h 639426"/>
              <a:gd name="connsiteX3" fmla="*/ 0 w 28106"/>
              <a:gd name="connsiteY3" fmla="*/ 639427 h 6394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106" h="639426">
                <a:moveTo>
                  <a:pt x="0" y="0"/>
                </a:moveTo>
                <a:lnTo>
                  <a:pt x="28107" y="0"/>
                </a:lnTo>
                <a:lnTo>
                  <a:pt x="28107" y="639427"/>
                </a:lnTo>
                <a:lnTo>
                  <a:pt x="0" y="639427"/>
                </a:ln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 w="11706" cap="flat">
            <a:noFill/>
            <a:prstDash val="solid"/>
            <a:miter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267" name="任意多边形: 形状 266">
            <a:extLst>
              <a:ext uri="{FF2B5EF4-FFF2-40B4-BE49-F238E27FC236}">
                <a16:creationId xmlns:a16="http://schemas.microsoft.com/office/drawing/2014/main" id="{4EAA86EC-FB0C-43E4-8C23-1FA588BCFD1D}"/>
              </a:ext>
            </a:extLst>
          </p:cNvPr>
          <p:cNvSpPr/>
          <p:nvPr/>
        </p:nvSpPr>
        <p:spPr>
          <a:xfrm>
            <a:off x="4724479" y="4131485"/>
            <a:ext cx="443962" cy="475484"/>
          </a:xfrm>
          <a:custGeom>
            <a:avLst/>
            <a:gdLst>
              <a:gd name="connsiteX0" fmla="*/ 420597 w 443962"/>
              <a:gd name="connsiteY0" fmla="*/ 453674 h 509486"/>
              <a:gd name="connsiteX1" fmla="*/ 443555 w 443962"/>
              <a:gd name="connsiteY1" fmla="*/ 486122 h 509486"/>
              <a:gd name="connsiteX2" fmla="*/ 411108 w 443962"/>
              <a:gd name="connsiteY2" fmla="*/ 509079 h 509486"/>
              <a:gd name="connsiteX3" fmla="*/ 388151 w 443962"/>
              <a:gd name="connsiteY3" fmla="*/ 476633 h 509486"/>
              <a:gd name="connsiteX4" fmla="*/ 420597 w 443962"/>
              <a:gd name="connsiteY4" fmla="*/ 453674 h 509486"/>
              <a:gd name="connsiteX5" fmla="*/ 28107 w 443962"/>
              <a:gd name="connsiteY5" fmla="*/ 434555 h 509486"/>
              <a:gd name="connsiteX6" fmla="*/ 56213 w 443962"/>
              <a:gd name="connsiteY6" fmla="*/ 462662 h 509486"/>
              <a:gd name="connsiteX7" fmla="*/ 28107 w 443962"/>
              <a:gd name="connsiteY7" fmla="*/ 490768 h 509486"/>
              <a:gd name="connsiteX8" fmla="*/ 0 w 443962"/>
              <a:gd name="connsiteY8" fmla="*/ 462662 h 509486"/>
              <a:gd name="connsiteX9" fmla="*/ 28107 w 443962"/>
              <a:gd name="connsiteY9" fmla="*/ 434555 h 509486"/>
              <a:gd name="connsiteX10" fmla="*/ 181522 w 443962"/>
              <a:gd name="connsiteY10" fmla="*/ 425186 h 509486"/>
              <a:gd name="connsiteX11" fmla="*/ 209629 w 443962"/>
              <a:gd name="connsiteY11" fmla="*/ 453293 h 509486"/>
              <a:gd name="connsiteX12" fmla="*/ 181522 w 443962"/>
              <a:gd name="connsiteY12" fmla="*/ 481399 h 509486"/>
              <a:gd name="connsiteX13" fmla="*/ 153415 w 443962"/>
              <a:gd name="connsiteY13" fmla="*/ 453293 h 509486"/>
              <a:gd name="connsiteX14" fmla="*/ 181522 w 443962"/>
              <a:gd name="connsiteY14" fmla="*/ 425186 h 509486"/>
              <a:gd name="connsiteX15" fmla="*/ 356018 w 443962"/>
              <a:gd name="connsiteY15" fmla="*/ 316273 h 509486"/>
              <a:gd name="connsiteX16" fmla="*/ 404033 w 443962"/>
              <a:gd name="connsiteY16" fmla="*/ 364289 h 509486"/>
              <a:gd name="connsiteX17" fmla="*/ 356018 w 443962"/>
              <a:gd name="connsiteY17" fmla="*/ 412304 h 509486"/>
              <a:gd name="connsiteX18" fmla="*/ 308002 w 443962"/>
              <a:gd name="connsiteY18" fmla="*/ 364289 h 509486"/>
              <a:gd name="connsiteX19" fmla="*/ 356018 w 443962"/>
              <a:gd name="connsiteY19" fmla="*/ 316273 h 509486"/>
              <a:gd name="connsiteX20" fmla="*/ 56213 w 443962"/>
              <a:gd name="connsiteY20" fmla="*/ 275284 h 509486"/>
              <a:gd name="connsiteX21" fmla="*/ 104228 w 443962"/>
              <a:gd name="connsiteY21" fmla="*/ 323300 h 509486"/>
              <a:gd name="connsiteX22" fmla="*/ 56213 w 443962"/>
              <a:gd name="connsiteY22" fmla="*/ 371315 h 509486"/>
              <a:gd name="connsiteX23" fmla="*/ 8197 w 443962"/>
              <a:gd name="connsiteY23" fmla="*/ 323300 h 509486"/>
              <a:gd name="connsiteX24" fmla="*/ 56213 w 443962"/>
              <a:gd name="connsiteY24" fmla="*/ 275284 h 509486"/>
              <a:gd name="connsiteX25" fmla="*/ 219161 w 443962"/>
              <a:gd name="connsiteY25" fmla="*/ 207159 h 509486"/>
              <a:gd name="connsiteX26" fmla="*/ 242119 w 443962"/>
              <a:gd name="connsiteY26" fmla="*/ 239606 h 509486"/>
              <a:gd name="connsiteX27" fmla="*/ 209672 w 443962"/>
              <a:gd name="connsiteY27" fmla="*/ 262563 h 509486"/>
              <a:gd name="connsiteX28" fmla="*/ 186715 w 443962"/>
              <a:gd name="connsiteY28" fmla="*/ 230117 h 509486"/>
              <a:gd name="connsiteX29" fmla="*/ 219161 w 443962"/>
              <a:gd name="connsiteY29" fmla="*/ 207159 h 509486"/>
              <a:gd name="connsiteX30" fmla="*/ 28107 w 443962"/>
              <a:gd name="connsiteY30" fmla="*/ 108986 h 509486"/>
              <a:gd name="connsiteX31" fmla="*/ 56213 w 443962"/>
              <a:gd name="connsiteY31" fmla="*/ 137093 h 509486"/>
              <a:gd name="connsiteX32" fmla="*/ 28107 w 443962"/>
              <a:gd name="connsiteY32" fmla="*/ 165199 h 509486"/>
              <a:gd name="connsiteX33" fmla="*/ 0 w 443962"/>
              <a:gd name="connsiteY33" fmla="*/ 137093 h 509486"/>
              <a:gd name="connsiteX34" fmla="*/ 28107 w 443962"/>
              <a:gd name="connsiteY34" fmla="*/ 108986 h 509486"/>
              <a:gd name="connsiteX35" fmla="*/ 387637 w 443962"/>
              <a:gd name="connsiteY35" fmla="*/ 97275 h 509486"/>
              <a:gd name="connsiteX36" fmla="*/ 435653 w 443962"/>
              <a:gd name="connsiteY36" fmla="*/ 145291 h 509486"/>
              <a:gd name="connsiteX37" fmla="*/ 387637 w 443962"/>
              <a:gd name="connsiteY37" fmla="*/ 193306 h 509486"/>
              <a:gd name="connsiteX38" fmla="*/ 339622 w 443962"/>
              <a:gd name="connsiteY38" fmla="*/ 145291 h 509486"/>
              <a:gd name="connsiteX39" fmla="*/ 387637 w 443962"/>
              <a:gd name="connsiteY39" fmla="*/ 97275 h 509486"/>
              <a:gd name="connsiteX40" fmla="*/ 412231 w 443962"/>
              <a:gd name="connsiteY40" fmla="*/ 73 h 509486"/>
              <a:gd name="connsiteX41" fmla="*/ 440337 w 443962"/>
              <a:gd name="connsiteY41" fmla="*/ 28180 h 509486"/>
              <a:gd name="connsiteX42" fmla="*/ 412231 w 443962"/>
              <a:gd name="connsiteY42" fmla="*/ 56286 h 509486"/>
              <a:gd name="connsiteX43" fmla="*/ 384124 w 443962"/>
              <a:gd name="connsiteY43" fmla="*/ 28180 h 509486"/>
              <a:gd name="connsiteX44" fmla="*/ 412231 w 443962"/>
              <a:gd name="connsiteY44" fmla="*/ 73 h 509486"/>
              <a:gd name="connsiteX45" fmla="*/ 201430 w 443962"/>
              <a:gd name="connsiteY45" fmla="*/ 73 h 509486"/>
              <a:gd name="connsiteX46" fmla="*/ 249446 w 443962"/>
              <a:gd name="connsiteY46" fmla="*/ 48089 h 509486"/>
              <a:gd name="connsiteX47" fmla="*/ 201430 w 443962"/>
              <a:gd name="connsiteY47" fmla="*/ 96104 h 509486"/>
              <a:gd name="connsiteX48" fmla="*/ 153415 w 443962"/>
              <a:gd name="connsiteY48" fmla="*/ 48089 h 509486"/>
              <a:gd name="connsiteX49" fmla="*/ 201430 w 443962"/>
              <a:gd name="connsiteY49" fmla="*/ 73 h 5094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443962" h="509486">
                <a:moveTo>
                  <a:pt x="420597" y="453674"/>
                </a:moveTo>
                <a:cubicBezTo>
                  <a:pt x="435896" y="456295"/>
                  <a:pt x="446175" y="470822"/>
                  <a:pt x="443555" y="486122"/>
                </a:cubicBezTo>
                <a:cubicBezTo>
                  <a:pt x="440935" y="501421"/>
                  <a:pt x="426407" y="511699"/>
                  <a:pt x="411108" y="509079"/>
                </a:cubicBezTo>
                <a:cubicBezTo>
                  <a:pt x="395809" y="506459"/>
                  <a:pt x="385530" y="491932"/>
                  <a:pt x="388151" y="476633"/>
                </a:cubicBezTo>
                <a:cubicBezTo>
                  <a:pt x="390771" y="461334"/>
                  <a:pt x="405298" y="451054"/>
                  <a:pt x="420597" y="453674"/>
                </a:cubicBezTo>
                <a:close/>
                <a:moveTo>
                  <a:pt x="28107" y="434555"/>
                </a:moveTo>
                <a:cubicBezTo>
                  <a:pt x="43629" y="434555"/>
                  <a:pt x="56213" y="447139"/>
                  <a:pt x="56213" y="462662"/>
                </a:cubicBezTo>
                <a:cubicBezTo>
                  <a:pt x="56213" y="478185"/>
                  <a:pt x="43629" y="490768"/>
                  <a:pt x="28107" y="490768"/>
                </a:cubicBezTo>
                <a:cubicBezTo>
                  <a:pt x="12584" y="490768"/>
                  <a:pt x="0" y="478185"/>
                  <a:pt x="0" y="462662"/>
                </a:cubicBezTo>
                <a:cubicBezTo>
                  <a:pt x="0" y="447139"/>
                  <a:pt x="12584" y="434555"/>
                  <a:pt x="28107" y="434555"/>
                </a:cubicBezTo>
                <a:close/>
                <a:moveTo>
                  <a:pt x="181522" y="425186"/>
                </a:moveTo>
                <a:cubicBezTo>
                  <a:pt x="196746" y="425186"/>
                  <a:pt x="209629" y="438068"/>
                  <a:pt x="209629" y="453293"/>
                </a:cubicBezTo>
                <a:cubicBezTo>
                  <a:pt x="209629" y="468517"/>
                  <a:pt x="196746" y="481399"/>
                  <a:pt x="181522" y="481399"/>
                </a:cubicBezTo>
                <a:cubicBezTo>
                  <a:pt x="166297" y="481399"/>
                  <a:pt x="153415" y="468517"/>
                  <a:pt x="153415" y="453293"/>
                </a:cubicBezTo>
                <a:cubicBezTo>
                  <a:pt x="153415" y="438068"/>
                  <a:pt x="166297" y="425186"/>
                  <a:pt x="181522" y="425186"/>
                </a:cubicBezTo>
                <a:close/>
                <a:moveTo>
                  <a:pt x="356018" y="316273"/>
                </a:moveTo>
                <a:cubicBezTo>
                  <a:pt x="381782" y="316273"/>
                  <a:pt x="404033" y="337353"/>
                  <a:pt x="404033" y="364289"/>
                </a:cubicBezTo>
                <a:cubicBezTo>
                  <a:pt x="404033" y="391224"/>
                  <a:pt x="381782" y="412304"/>
                  <a:pt x="356018" y="412304"/>
                </a:cubicBezTo>
                <a:cubicBezTo>
                  <a:pt x="329082" y="412304"/>
                  <a:pt x="308002" y="390053"/>
                  <a:pt x="308002" y="364289"/>
                </a:cubicBezTo>
                <a:cubicBezTo>
                  <a:pt x="308002" y="338524"/>
                  <a:pt x="330253" y="316273"/>
                  <a:pt x="356018" y="316273"/>
                </a:cubicBezTo>
                <a:close/>
                <a:moveTo>
                  <a:pt x="56213" y="275284"/>
                </a:moveTo>
                <a:cubicBezTo>
                  <a:pt x="82731" y="275284"/>
                  <a:pt x="104228" y="296781"/>
                  <a:pt x="104228" y="323300"/>
                </a:cubicBezTo>
                <a:cubicBezTo>
                  <a:pt x="104228" y="349818"/>
                  <a:pt x="82731" y="371315"/>
                  <a:pt x="56213" y="371315"/>
                </a:cubicBezTo>
                <a:cubicBezTo>
                  <a:pt x="29694" y="371315"/>
                  <a:pt x="8197" y="349818"/>
                  <a:pt x="8197" y="323300"/>
                </a:cubicBezTo>
                <a:cubicBezTo>
                  <a:pt x="8197" y="296781"/>
                  <a:pt x="29694" y="275284"/>
                  <a:pt x="56213" y="275284"/>
                </a:cubicBezTo>
                <a:close/>
                <a:moveTo>
                  <a:pt x="219161" y="207159"/>
                </a:moveTo>
                <a:cubicBezTo>
                  <a:pt x="234460" y="209780"/>
                  <a:pt x="244739" y="224306"/>
                  <a:pt x="242119" y="239606"/>
                </a:cubicBezTo>
                <a:cubicBezTo>
                  <a:pt x="239499" y="254905"/>
                  <a:pt x="224971" y="265183"/>
                  <a:pt x="209672" y="262563"/>
                </a:cubicBezTo>
                <a:cubicBezTo>
                  <a:pt x="194373" y="259943"/>
                  <a:pt x="184094" y="245416"/>
                  <a:pt x="186715" y="230117"/>
                </a:cubicBezTo>
                <a:cubicBezTo>
                  <a:pt x="189335" y="214818"/>
                  <a:pt x="203861" y="204539"/>
                  <a:pt x="219161" y="207159"/>
                </a:cubicBezTo>
                <a:close/>
                <a:moveTo>
                  <a:pt x="28107" y="108986"/>
                </a:moveTo>
                <a:cubicBezTo>
                  <a:pt x="44502" y="108986"/>
                  <a:pt x="56213" y="121868"/>
                  <a:pt x="56213" y="137093"/>
                </a:cubicBezTo>
                <a:cubicBezTo>
                  <a:pt x="56213" y="152317"/>
                  <a:pt x="43331" y="165199"/>
                  <a:pt x="28107" y="165199"/>
                </a:cubicBezTo>
                <a:cubicBezTo>
                  <a:pt x="12882" y="165199"/>
                  <a:pt x="0" y="152317"/>
                  <a:pt x="0" y="137093"/>
                </a:cubicBezTo>
                <a:cubicBezTo>
                  <a:pt x="0" y="121868"/>
                  <a:pt x="12882" y="108986"/>
                  <a:pt x="28107" y="108986"/>
                </a:cubicBezTo>
                <a:close/>
                <a:moveTo>
                  <a:pt x="387637" y="97275"/>
                </a:moveTo>
                <a:cubicBezTo>
                  <a:pt x="414156" y="97275"/>
                  <a:pt x="435653" y="118772"/>
                  <a:pt x="435653" y="145291"/>
                </a:cubicBezTo>
                <a:cubicBezTo>
                  <a:pt x="435653" y="171809"/>
                  <a:pt x="414156" y="193306"/>
                  <a:pt x="387637" y="193306"/>
                </a:cubicBezTo>
                <a:cubicBezTo>
                  <a:pt x="361119" y="193306"/>
                  <a:pt x="339622" y="171809"/>
                  <a:pt x="339622" y="145291"/>
                </a:cubicBezTo>
                <a:cubicBezTo>
                  <a:pt x="339622" y="118772"/>
                  <a:pt x="361119" y="97275"/>
                  <a:pt x="387637" y="97275"/>
                </a:cubicBezTo>
                <a:close/>
                <a:moveTo>
                  <a:pt x="412231" y="73"/>
                </a:moveTo>
                <a:cubicBezTo>
                  <a:pt x="428626" y="-1098"/>
                  <a:pt x="440337" y="11784"/>
                  <a:pt x="440337" y="28180"/>
                </a:cubicBezTo>
                <a:cubicBezTo>
                  <a:pt x="440337" y="43404"/>
                  <a:pt x="427455" y="56286"/>
                  <a:pt x="412231" y="56286"/>
                </a:cubicBezTo>
                <a:cubicBezTo>
                  <a:pt x="397006" y="56286"/>
                  <a:pt x="384124" y="43404"/>
                  <a:pt x="384124" y="28180"/>
                </a:cubicBezTo>
                <a:cubicBezTo>
                  <a:pt x="384124" y="12955"/>
                  <a:pt x="397006" y="73"/>
                  <a:pt x="412231" y="73"/>
                </a:cubicBezTo>
                <a:close/>
                <a:moveTo>
                  <a:pt x="201430" y="73"/>
                </a:moveTo>
                <a:cubicBezTo>
                  <a:pt x="227949" y="73"/>
                  <a:pt x="249446" y="21570"/>
                  <a:pt x="249446" y="48089"/>
                </a:cubicBezTo>
                <a:cubicBezTo>
                  <a:pt x="249446" y="74607"/>
                  <a:pt x="227949" y="96104"/>
                  <a:pt x="201430" y="96104"/>
                </a:cubicBezTo>
                <a:cubicBezTo>
                  <a:pt x="174912" y="96104"/>
                  <a:pt x="153415" y="74607"/>
                  <a:pt x="153415" y="48089"/>
                </a:cubicBezTo>
                <a:cubicBezTo>
                  <a:pt x="153415" y="21570"/>
                  <a:pt x="174912" y="73"/>
                  <a:pt x="201430" y="73"/>
                </a:cubicBezTo>
                <a:close/>
              </a:path>
            </a:pathLst>
          </a:custGeom>
          <a:solidFill>
            <a:srgbClr val="FFE4AF"/>
          </a:solidFill>
          <a:ln w="11706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282" name="任意多边形: 形状 281">
            <a:extLst>
              <a:ext uri="{FF2B5EF4-FFF2-40B4-BE49-F238E27FC236}">
                <a16:creationId xmlns:a16="http://schemas.microsoft.com/office/drawing/2014/main" id="{E3F79E8A-38BC-4EDF-AA98-6FAA595F2859}"/>
              </a:ext>
            </a:extLst>
          </p:cNvPr>
          <p:cNvSpPr/>
          <p:nvPr/>
        </p:nvSpPr>
        <p:spPr>
          <a:xfrm>
            <a:off x="4694360" y="3684357"/>
            <a:ext cx="579660" cy="375423"/>
          </a:xfrm>
          <a:custGeom>
            <a:avLst/>
            <a:gdLst>
              <a:gd name="connsiteX0" fmla="*/ 509103 w 579660"/>
              <a:gd name="connsiteY0" fmla="*/ 79827 h 402269"/>
              <a:gd name="connsiteX1" fmla="*/ 312356 w 579660"/>
              <a:gd name="connsiteY1" fmla="*/ 209820 h 402269"/>
              <a:gd name="connsiteX2" fmla="*/ 539552 w 579660"/>
              <a:gd name="connsiteY2" fmla="*/ 134869 h 402269"/>
              <a:gd name="connsiteX3" fmla="*/ 540723 w 579660"/>
              <a:gd name="connsiteY3" fmla="*/ 103249 h 402269"/>
              <a:gd name="connsiteX4" fmla="*/ 514959 w 579660"/>
              <a:gd name="connsiteY4" fmla="*/ 80998 h 402269"/>
              <a:gd name="connsiteX5" fmla="*/ 509103 w 579660"/>
              <a:gd name="connsiteY5" fmla="*/ 79827 h 402269"/>
              <a:gd name="connsiteX6" fmla="*/ 68766 w 579660"/>
              <a:gd name="connsiteY6" fmla="*/ 35324 h 402269"/>
              <a:gd name="connsiteX7" fmla="*/ 41830 w 579660"/>
              <a:gd name="connsiteY7" fmla="*/ 51720 h 402269"/>
              <a:gd name="connsiteX8" fmla="*/ 35975 w 579660"/>
              <a:gd name="connsiteY8" fmla="*/ 83340 h 402269"/>
              <a:gd name="connsiteX9" fmla="*/ 240919 w 579660"/>
              <a:gd name="connsiteY9" fmla="*/ 206307 h 402269"/>
              <a:gd name="connsiteX10" fmla="*/ 71108 w 579660"/>
              <a:gd name="connsiteY10" fmla="*/ 35324 h 402269"/>
              <a:gd name="connsiteX11" fmla="*/ 68766 w 579660"/>
              <a:gd name="connsiteY11" fmla="*/ 35324 h 402269"/>
              <a:gd name="connsiteX12" fmla="*/ 74621 w 579660"/>
              <a:gd name="connsiteY12" fmla="*/ 191 h 402269"/>
              <a:gd name="connsiteX13" fmla="*/ 274552 w 579660"/>
              <a:gd name="connsiteY13" fmla="*/ 193040 h 402269"/>
              <a:gd name="connsiteX14" fmla="*/ 276938 w 579660"/>
              <a:gd name="connsiteY14" fmla="*/ 196933 h 402269"/>
              <a:gd name="connsiteX15" fmla="*/ 283335 w 579660"/>
              <a:gd name="connsiteY15" fmla="*/ 190296 h 402269"/>
              <a:gd name="connsiteX16" fmla="*/ 520814 w 579660"/>
              <a:gd name="connsiteY16" fmla="*/ 45865 h 402269"/>
              <a:gd name="connsiteX17" fmla="*/ 573514 w 579660"/>
              <a:gd name="connsiteY17" fmla="*/ 89196 h 402269"/>
              <a:gd name="connsiteX18" fmla="*/ 568830 w 579660"/>
              <a:gd name="connsiteY18" fmla="*/ 153607 h 402269"/>
              <a:gd name="connsiteX19" fmla="*/ 318670 w 579660"/>
              <a:gd name="connsiteY19" fmla="*/ 243691 h 402269"/>
              <a:gd name="connsiteX20" fmla="*/ 298913 w 579660"/>
              <a:gd name="connsiteY20" fmla="*/ 245661 h 402269"/>
              <a:gd name="connsiteX21" fmla="*/ 298913 w 579660"/>
              <a:gd name="connsiteY21" fmla="*/ 402269 h 402269"/>
              <a:gd name="connsiteX22" fmla="*/ 253193 w 579660"/>
              <a:gd name="connsiteY22" fmla="*/ 402269 h 402269"/>
              <a:gd name="connsiteX23" fmla="*/ 253193 w 579660"/>
              <a:gd name="connsiteY23" fmla="*/ 245001 h 402269"/>
              <a:gd name="connsiteX24" fmla="*/ 227671 w 579660"/>
              <a:gd name="connsiteY24" fmla="*/ 236664 h 402269"/>
              <a:gd name="connsiteX25" fmla="*/ 4354 w 579660"/>
              <a:gd name="connsiteY25" fmla="*/ 93880 h 402269"/>
              <a:gd name="connsiteX26" fmla="*/ 13723 w 579660"/>
              <a:gd name="connsiteY26" fmla="*/ 30640 h 402269"/>
              <a:gd name="connsiteX27" fmla="*/ 74621 w 579660"/>
              <a:gd name="connsiteY27" fmla="*/ 191 h 4022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579660" h="402269">
                <a:moveTo>
                  <a:pt x="509103" y="79827"/>
                </a:moveTo>
                <a:cubicBezTo>
                  <a:pt x="456403" y="79827"/>
                  <a:pt x="362714" y="159462"/>
                  <a:pt x="312356" y="209820"/>
                </a:cubicBezTo>
                <a:cubicBezTo>
                  <a:pt x="390821" y="201622"/>
                  <a:pt x="511445" y="179371"/>
                  <a:pt x="539552" y="134869"/>
                </a:cubicBezTo>
                <a:cubicBezTo>
                  <a:pt x="545408" y="125500"/>
                  <a:pt x="546579" y="114960"/>
                  <a:pt x="540723" y="103249"/>
                </a:cubicBezTo>
                <a:cubicBezTo>
                  <a:pt x="533697" y="85682"/>
                  <a:pt x="523156" y="82169"/>
                  <a:pt x="514959" y="80998"/>
                </a:cubicBezTo>
                <a:cubicBezTo>
                  <a:pt x="512616" y="79827"/>
                  <a:pt x="510274" y="79827"/>
                  <a:pt x="509103" y="79827"/>
                </a:cubicBezTo>
                <a:close/>
                <a:moveTo>
                  <a:pt x="68766" y="35324"/>
                </a:moveTo>
                <a:cubicBezTo>
                  <a:pt x="60568" y="35324"/>
                  <a:pt x="51199" y="37667"/>
                  <a:pt x="41830" y="51720"/>
                </a:cubicBezTo>
                <a:cubicBezTo>
                  <a:pt x="34803" y="62260"/>
                  <a:pt x="32461" y="72800"/>
                  <a:pt x="35975" y="83340"/>
                </a:cubicBezTo>
                <a:cubicBezTo>
                  <a:pt x="53541" y="132527"/>
                  <a:pt x="167139" y="180542"/>
                  <a:pt x="240919" y="206307"/>
                </a:cubicBezTo>
                <a:cubicBezTo>
                  <a:pt x="201101" y="144238"/>
                  <a:pt x="121466" y="40009"/>
                  <a:pt x="71108" y="35324"/>
                </a:cubicBezTo>
                <a:cubicBezTo>
                  <a:pt x="71108" y="35324"/>
                  <a:pt x="69937" y="35324"/>
                  <a:pt x="68766" y="35324"/>
                </a:cubicBezTo>
                <a:close/>
                <a:moveTo>
                  <a:pt x="74621" y="191"/>
                </a:moveTo>
                <a:cubicBezTo>
                  <a:pt x="147522" y="6339"/>
                  <a:pt x="234917" y="130404"/>
                  <a:pt x="274552" y="193040"/>
                </a:cubicBezTo>
                <a:lnTo>
                  <a:pt x="276938" y="196933"/>
                </a:lnTo>
                <a:lnTo>
                  <a:pt x="283335" y="190296"/>
                </a:lnTo>
                <a:cubicBezTo>
                  <a:pt x="335486" y="137870"/>
                  <a:pt x="447913" y="36203"/>
                  <a:pt x="520814" y="45865"/>
                </a:cubicBezTo>
                <a:cubicBezTo>
                  <a:pt x="537210" y="48207"/>
                  <a:pt x="560632" y="57576"/>
                  <a:pt x="573514" y="89196"/>
                </a:cubicBezTo>
                <a:cubicBezTo>
                  <a:pt x="582883" y="111447"/>
                  <a:pt x="581712" y="133698"/>
                  <a:pt x="568830" y="153607"/>
                </a:cubicBezTo>
                <a:cubicBezTo>
                  <a:pt x="531062" y="212455"/>
                  <a:pt x="395140" y="235073"/>
                  <a:pt x="318670" y="243691"/>
                </a:cubicBezTo>
                <a:lnTo>
                  <a:pt x="298913" y="245661"/>
                </a:lnTo>
                <a:lnTo>
                  <a:pt x="298913" y="402269"/>
                </a:lnTo>
                <a:lnTo>
                  <a:pt x="253193" y="402269"/>
                </a:lnTo>
                <a:lnTo>
                  <a:pt x="253193" y="245001"/>
                </a:lnTo>
                <a:lnTo>
                  <a:pt x="227671" y="236664"/>
                </a:lnTo>
                <a:cubicBezTo>
                  <a:pt x="155209" y="211796"/>
                  <a:pt x="28070" y="159755"/>
                  <a:pt x="4354" y="93880"/>
                </a:cubicBezTo>
                <a:cubicBezTo>
                  <a:pt x="-3843" y="72800"/>
                  <a:pt x="-330" y="50549"/>
                  <a:pt x="13723" y="30640"/>
                </a:cubicBezTo>
                <a:cubicBezTo>
                  <a:pt x="33632" y="2533"/>
                  <a:pt x="58226" y="-980"/>
                  <a:pt x="74621" y="19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 w="11706" cap="flat">
            <a:noFill/>
            <a:prstDash val="solid"/>
            <a:miter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140" name="任意多边形: 形状 139">
            <a:extLst>
              <a:ext uri="{FF2B5EF4-FFF2-40B4-BE49-F238E27FC236}">
                <a16:creationId xmlns:a16="http://schemas.microsoft.com/office/drawing/2014/main" id="{D4BA926C-CE2E-4E3B-9589-B81BCA6118C6}"/>
              </a:ext>
            </a:extLst>
          </p:cNvPr>
          <p:cNvSpPr/>
          <p:nvPr/>
        </p:nvSpPr>
        <p:spPr>
          <a:xfrm>
            <a:off x="6188293" y="4755782"/>
            <a:ext cx="416915" cy="448111"/>
          </a:xfrm>
          <a:custGeom>
            <a:avLst/>
            <a:gdLst>
              <a:gd name="connsiteX0" fmla="*/ 0 w 416915"/>
              <a:gd name="connsiteY0" fmla="*/ 0 h 480155"/>
              <a:gd name="connsiteX1" fmla="*/ 416915 w 416915"/>
              <a:gd name="connsiteY1" fmla="*/ 0 h 480155"/>
              <a:gd name="connsiteX2" fmla="*/ 416915 w 416915"/>
              <a:gd name="connsiteY2" fmla="*/ 480155 h 480155"/>
              <a:gd name="connsiteX3" fmla="*/ -1 w 416915"/>
              <a:gd name="connsiteY3" fmla="*/ 480155 h 4801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16915" h="480155">
                <a:moveTo>
                  <a:pt x="0" y="0"/>
                </a:moveTo>
                <a:lnTo>
                  <a:pt x="416915" y="0"/>
                </a:lnTo>
                <a:lnTo>
                  <a:pt x="416915" y="480155"/>
                </a:lnTo>
                <a:lnTo>
                  <a:pt x="-1" y="480155"/>
                </a:lnTo>
                <a:close/>
              </a:path>
            </a:pathLst>
          </a:custGeom>
          <a:solidFill>
            <a:schemeClr val="accent5">
              <a:lumMod val="40000"/>
              <a:lumOff val="60000"/>
            </a:schemeClr>
          </a:solidFill>
          <a:ln w="11706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141" name="任意多边形: 形状 140">
            <a:extLst>
              <a:ext uri="{FF2B5EF4-FFF2-40B4-BE49-F238E27FC236}">
                <a16:creationId xmlns:a16="http://schemas.microsoft.com/office/drawing/2014/main" id="{DE3B3EE2-F017-4EF5-8849-E930C3CC26A9}"/>
              </a:ext>
            </a:extLst>
          </p:cNvPr>
          <p:cNvSpPr/>
          <p:nvPr/>
        </p:nvSpPr>
        <p:spPr>
          <a:xfrm>
            <a:off x="6188293" y="4781977"/>
            <a:ext cx="416915" cy="75413"/>
          </a:xfrm>
          <a:custGeom>
            <a:avLst/>
            <a:gdLst>
              <a:gd name="connsiteX0" fmla="*/ 0 w 416915"/>
              <a:gd name="connsiteY0" fmla="*/ 0 h 80806"/>
              <a:gd name="connsiteX1" fmla="*/ 416915 w 416915"/>
              <a:gd name="connsiteY1" fmla="*/ 0 h 80806"/>
              <a:gd name="connsiteX2" fmla="*/ 416915 w 416915"/>
              <a:gd name="connsiteY2" fmla="*/ 80807 h 80806"/>
              <a:gd name="connsiteX3" fmla="*/ -1 w 416915"/>
              <a:gd name="connsiteY3" fmla="*/ 80807 h 808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16915" h="80806">
                <a:moveTo>
                  <a:pt x="0" y="0"/>
                </a:moveTo>
                <a:lnTo>
                  <a:pt x="416915" y="0"/>
                </a:lnTo>
                <a:lnTo>
                  <a:pt x="416915" y="80807"/>
                </a:lnTo>
                <a:lnTo>
                  <a:pt x="-1" y="80807"/>
                </a:lnTo>
                <a:close/>
              </a:path>
            </a:pathLst>
          </a:custGeom>
          <a:solidFill>
            <a:srgbClr val="9E9192"/>
          </a:solidFill>
          <a:ln w="11706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143" name="任意多边形: 形状 142">
            <a:extLst>
              <a:ext uri="{FF2B5EF4-FFF2-40B4-BE49-F238E27FC236}">
                <a16:creationId xmlns:a16="http://schemas.microsoft.com/office/drawing/2014/main" id="{6B415B3A-CF62-4AEF-B094-80FCA70A4BFD}"/>
              </a:ext>
            </a:extLst>
          </p:cNvPr>
          <p:cNvSpPr/>
          <p:nvPr/>
        </p:nvSpPr>
        <p:spPr>
          <a:xfrm>
            <a:off x="6150818" y="4736145"/>
            <a:ext cx="490695" cy="123503"/>
          </a:xfrm>
          <a:custGeom>
            <a:avLst/>
            <a:gdLst>
              <a:gd name="connsiteX0" fmla="*/ 0 w 490695"/>
              <a:gd name="connsiteY0" fmla="*/ 0 h 132335"/>
              <a:gd name="connsiteX1" fmla="*/ 490696 w 490695"/>
              <a:gd name="connsiteY1" fmla="*/ 0 h 132335"/>
              <a:gd name="connsiteX2" fmla="*/ 490696 w 490695"/>
              <a:gd name="connsiteY2" fmla="*/ 132336 h 132335"/>
              <a:gd name="connsiteX3" fmla="*/ 0 w 490695"/>
              <a:gd name="connsiteY3" fmla="*/ 132336 h 1323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90695" h="132335">
                <a:moveTo>
                  <a:pt x="0" y="0"/>
                </a:moveTo>
                <a:lnTo>
                  <a:pt x="490696" y="0"/>
                </a:lnTo>
                <a:lnTo>
                  <a:pt x="490696" y="132336"/>
                </a:lnTo>
                <a:lnTo>
                  <a:pt x="0" y="132336"/>
                </a:lnTo>
                <a:close/>
              </a:path>
            </a:pathLst>
          </a:custGeom>
          <a:solidFill>
            <a:schemeClr val="accent5">
              <a:lumMod val="40000"/>
              <a:lumOff val="60000"/>
            </a:schemeClr>
          </a:solidFill>
          <a:ln w="11706" cap="flat">
            <a:noFill/>
            <a:prstDash val="solid"/>
            <a:miter/>
          </a:ln>
          <a:effectLst>
            <a:outerShdw blurRad="76200" dist="38100" dir="5400000" algn="t" rotWithShape="0">
              <a:prstClr val="black">
                <a:alpha val="33000"/>
              </a:prstClr>
            </a:outerShdw>
          </a:effectLst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144" name="任意多边形: 形状 143">
            <a:extLst>
              <a:ext uri="{FF2B5EF4-FFF2-40B4-BE49-F238E27FC236}">
                <a16:creationId xmlns:a16="http://schemas.microsoft.com/office/drawing/2014/main" id="{B4228CA7-288D-42B1-9AA2-650ECEDA2426}"/>
              </a:ext>
            </a:extLst>
          </p:cNvPr>
          <p:cNvSpPr/>
          <p:nvPr/>
        </p:nvSpPr>
        <p:spPr>
          <a:xfrm rot="5400000">
            <a:off x="6386212" y="4571432"/>
            <a:ext cx="19672" cy="490695"/>
          </a:xfrm>
          <a:custGeom>
            <a:avLst/>
            <a:gdLst>
              <a:gd name="connsiteX0" fmla="*/ 0 w 21079"/>
              <a:gd name="connsiteY0" fmla="*/ 0 h 490695"/>
              <a:gd name="connsiteX1" fmla="*/ 21080 w 21079"/>
              <a:gd name="connsiteY1" fmla="*/ 0 h 490695"/>
              <a:gd name="connsiteX2" fmla="*/ 21080 w 21079"/>
              <a:gd name="connsiteY2" fmla="*/ 490696 h 490695"/>
              <a:gd name="connsiteX3" fmla="*/ 0 w 21079"/>
              <a:gd name="connsiteY3" fmla="*/ 490696 h 4906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079" h="490695">
                <a:moveTo>
                  <a:pt x="0" y="0"/>
                </a:moveTo>
                <a:lnTo>
                  <a:pt x="21080" y="0"/>
                </a:lnTo>
                <a:lnTo>
                  <a:pt x="21080" y="490696"/>
                </a:lnTo>
                <a:lnTo>
                  <a:pt x="0" y="490696"/>
                </a:lnTo>
                <a:close/>
              </a:path>
            </a:pathLst>
          </a:custGeom>
          <a:solidFill>
            <a:srgbClr val="FFE4AF"/>
          </a:solidFill>
          <a:ln w="11706" cap="flat">
            <a:noFill/>
            <a:prstDash val="solid"/>
            <a:miter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264" name="任意多边形: 形状 263">
            <a:extLst>
              <a:ext uri="{FF2B5EF4-FFF2-40B4-BE49-F238E27FC236}">
                <a16:creationId xmlns:a16="http://schemas.microsoft.com/office/drawing/2014/main" id="{5E171431-FA03-4516-9310-1D85EABA2DED}"/>
              </a:ext>
            </a:extLst>
          </p:cNvPr>
          <p:cNvSpPr/>
          <p:nvPr/>
        </p:nvSpPr>
        <p:spPr>
          <a:xfrm>
            <a:off x="6221085" y="4908758"/>
            <a:ext cx="337279" cy="267774"/>
          </a:xfrm>
          <a:custGeom>
            <a:avLst/>
            <a:gdLst>
              <a:gd name="connsiteX0" fmla="*/ 42160 w 337279"/>
              <a:gd name="connsiteY0" fmla="*/ 211971 h 286922"/>
              <a:gd name="connsiteX1" fmla="*/ 79635 w 337279"/>
              <a:gd name="connsiteY1" fmla="*/ 249446 h 286922"/>
              <a:gd name="connsiteX2" fmla="*/ 42160 w 337279"/>
              <a:gd name="connsiteY2" fmla="*/ 286922 h 286922"/>
              <a:gd name="connsiteX3" fmla="*/ 4684 w 337279"/>
              <a:gd name="connsiteY3" fmla="*/ 249446 h 286922"/>
              <a:gd name="connsiteX4" fmla="*/ 42160 w 337279"/>
              <a:gd name="connsiteY4" fmla="*/ 211971 h 286922"/>
              <a:gd name="connsiteX5" fmla="*/ 166005 w 337279"/>
              <a:gd name="connsiteY5" fmla="*/ 158979 h 286922"/>
              <a:gd name="connsiteX6" fmla="*/ 180351 w 337279"/>
              <a:gd name="connsiteY6" fmla="*/ 167469 h 286922"/>
              <a:gd name="connsiteX7" fmla="*/ 175666 w 337279"/>
              <a:gd name="connsiteY7" fmla="*/ 197918 h 286922"/>
              <a:gd name="connsiteX8" fmla="*/ 145218 w 337279"/>
              <a:gd name="connsiteY8" fmla="*/ 193234 h 286922"/>
              <a:gd name="connsiteX9" fmla="*/ 149902 w 337279"/>
              <a:gd name="connsiteY9" fmla="*/ 162785 h 286922"/>
              <a:gd name="connsiteX10" fmla="*/ 166005 w 337279"/>
              <a:gd name="connsiteY10" fmla="*/ 158979 h 286922"/>
              <a:gd name="connsiteX11" fmla="*/ 21080 w 337279"/>
              <a:gd name="connsiteY11" fmla="*/ 85491 h 286922"/>
              <a:gd name="connsiteX12" fmla="*/ 42160 w 337279"/>
              <a:gd name="connsiteY12" fmla="*/ 106571 h 286922"/>
              <a:gd name="connsiteX13" fmla="*/ 21080 w 337279"/>
              <a:gd name="connsiteY13" fmla="*/ 127651 h 286922"/>
              <a:gd name="connsiteX14" fmla="*/ 0 w 337279"/>
              <a:gd name="connsiteY14" fmla="*/ 106571 h 286922"/>
              <a:gd name="connsiteX15" fmla="*/ 21080 w 337279"/>
              <a:gd name="connsiteY15" fmla="*/ 85491 h 286922"/>
              <a:gd name="connsiteX16" fmla="*/ 296290 w 337279"/>
              <a:gd name="connsiteY16" fmla="*/ 74951 h 286922"/>
              <a:gd name="connsiteX17" fmla="*/ 333766 w 337279"/>
              <a:gd name="connsiteY17" fmla="*/ 112427 h 286922"/>
              <a:gd name="connsiteX18" fmla="*/ 296290 w 337279"/>
              <a:gd name="connsiteY18" fmla="*/ 149902 h 286922"/>
              <a:gd name="connsiteX19" fmla="*/ 258814 w 337279"/>
              <a:gd name="connsiteY19" fmla="*/ 112427 h 286922"/>
              <a:gd name="connsiteX20" fmla="*/ 296290 w 337279"/>
              <a:gd name="connsiteY20" fmla="*/ 74951 h 286922"/>
              <a:gd name="connsiteX21" fmla="*/ 316199 w 337279"/>
              <a:gd name="connsiteY21" fmla="*/ 1171 h 286922"/>
              <a:gd name="connsiteX22" fmla="*/ 337279 w 337279"/>
              <a:gd name="connsiteY22" fmla="*/ 22251 h 286922"/>
              <a:gd name="connsiteX23" fmla="*/ 316199 w 337279"/>
              <a:gd name="connsiteY23" fmla="*/ 43331 h 286922"/>
              <a:gd name="connsiteX24" fmla="*/ 295119 w 337279"/>
              <a:gd name="connsiteY24" fmla="*/ 22251 h 286922"/>
              <a:gd name="connsiteX25" fmla="*/ 316199 w 337279"/>
              <a:gd name="connsiteY25" fmla="*/ 1171 h 286922"/>
              <a:gd name="connsiteX26" fmla="*/ 153416 w 337279"/>
              <a:gd name="connsiteY26" fmla="*/ 0 h 286922"/>
              <a:gd name="connsiteX27" fmla="*/ 190891 w 337279"/>
              <a:gd name="connsiteY27" fmla="*/ 37476 h 286922"/>
              <a:gd name="connsiteX28" fmla="*/ 153416 w 337279"/>
              <a:gd name="connsiteY28" fmla="*/ 74951 h 286922"/>
              <a:gd name="connsiteX29" fmla="*/ 115940 w 337279"/>
              <a:gd name="connsiteY29" fmla="*/ 37476 h 286922"/>
              <a:gd name="connsiteX30" fmla="*/ 153416 w 337279"/>
              <a:gd name="connsiteY30" fmla="*/ 0 h 2869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337279" h="286922">
                <a:moveTo>
                  <a:pt x="42160" y="211971"/>
                </a:moveTo>
                <a:cubicBezTo>
                  <a:pt x="62857" y="211971"/>
                  <a:pt x="79635" y="228749"/>
                  <a:pt x="79635" y="249446"/>
                </a:cubicBezTo>
                <a:cubicBezTo>
                  <a:pt x="79635" y="270144"/>
                  <a:pt x="62857" y="286922"/>
                  <a:pt x="42160" y="286922"/>
                </a:cubicBezTo>
                <a:cubicBezTo>
                  <a:pt x="21463" y="286922"/>
                  <a:pt x="4684" y="270144"/>
                  <a:pt x="4684" y="249446"/>
                </a:cubicBezTo>
                <a:cubicBezTo>
                  <a:pt x="4684" y="228749"/>
                  <a:pt x="21462" y="211971"/>
                  <a:pt x="42160" y="211971"/>
                </a:cubicBezTo>
                <a:close/>
                <a:moveTo>
                  <a:pt x="166005" y="158979"/>
                </a:moveTo>
                <a:cubicBezTo>
                  <a:pt x="171568" y="159857"/>
                  <a:pt x="176838" y="162785"/>
                  <a:pt x="180351" y="167469"/>
                </a:cubicBezTo>
                <a:cubicBezTo>
                  <a:pt x="187377" y="178009"/>
                  <a:pt x="185036" y="192062"/>
                  <a:pt x="175666" y="197918"/>
                </a:cubicBezTo>
                <a:cubicBezTo>
                  <a:pt x="166297" y="204945"/>
                  <a:pt x="152244" y="202602"/>
                  <a:pt x="145218" y="193234"/>
                </a:cubicBezTo>
                <a:cubicBezTo>
                  <a:pt x="138191" y="183865"/>
                  <a:pt x="140533" y="169811"/>
                  <a:pt x="149902" y="162785"/>
                </a:cubicBezTo>
                <a:cubicBezTo>
                  <a:pt x="154586" y="159272"/>
                  <a:pt x="160442" y="158101"/>
                  <a:pt x="166005" y="158979"/>
                </a:cubicBezTo>
                <a:close/>
                <a:moveTo>
                  <a:pt x="21080" y="85491"/>
                </a:moveTo>
                <a:cubicBezTo>
                  <a:pt x="31620" y="84320"/>
                  <a:pt x="42160" y="94860"/>
                  <a:pt x="42160" y="106571"/>
                </a:cubicBezTo>
                <a:cubicBezTo>
                  <a:pt x="42160" y="118282"/>
                  <a:pt x="32791" y="127651"/>
                  <a:pt x="21080" y="127651"/>
                </a:cubicBezTo>
                <a:cubicBezTo>
                  <a:pt x="9369" y="127651"/>
                  <a:pt x="0" y="118282"/>
                  <a:pt x="0" y="106571"/>
                </a:cubicBezTo>
                <a:cubicBezTo>
                  <a:pt x="0" y="94860"/>
                  <a:pt x="9369" y="85491"/>
                  <a:pt x="21080" y="85491"/>
                </a:cubicBezTo>
                <a:close/>
                <a:moveTo>
                  <a:pt x="296290" y="74951"/>
                </a:moveTo>
                <a:cubicBezTo>
                  <a:pt x="316988" y="74951"/>
                  <a:pt x="333766" y="91729"/>
                  <a:pt x="333766" y="112427"/>
                </a:cubicBezTo>
                <a:cubicBezTo>
                  <a:pt x="333766" y="133124"/>
                  <a:pt x="316988" y="149902"/>
                  <a:pt x="296290" y="149902"/>
                </a:cubicBezTo>
                <a:cubicBezTo>
                  <a:pt x="275593" y="149902"/>
                  <a:pt x="258814" y="133124"/>
                  <a:pt x="258814" y="112427"/>
                </a:cubicBezTo>
                <a:cubicBezTo>
                  <a:pt x="258814" y="91729"/>
                  <a:pt x="275593" y="74951"/>
                  <a:pt x="296290" y="74951"/>
                </a:cubicBezTo>
                <a:close/>
                <a:moveTo>
                  <a:pt x="316199" y="1171"/>
                </a:moveTo>
                <a:cubicBezTo>
                  <a:pt x="326739" y="0"/>
                  <a:pt x="337279" y="10540"/>
                  <a:pt x="337279" y="22251"/>
                </a:cubicBezTo>
                <a:cubicBezTo>
                  <a:pt x="337279" y="33962"/>
                  <a:pt x="327910" y="43331"/>
                  <a:pt x="316199" y="43331"/>
                </a:cubicBezTo>
                <a:cubicBezTo>
                  <a:pt x="304488" y="43331"/>
                  <a:pt x="295119" y="33962"/>
                  <a:pt x="295119" y="22251"/>
                </a:cubicBezTo>
                <a:cubicBezTo>
                  <a:pt x="295119" y="10540"/>
                  <a:pt x="304488" y="1171"/>
                  <a:pt x="316199" y="1171"/>
                </a:cubicBezTo>
                <a:close/>
                <a:moveTo>
                  <a:pt x="153416" y="0"/>
                </a:moveTo>
                <a:cubicBezTo>
                  <a:pt x="174113" y="0"/>
                  <a:pt x="190891" y="16778"/>
                  <a:pt x="190891" y="37476"/>
                </a:cubicBezTo>
                <a:cubicBezTo>
                  <a:pt x="190891" y="58173"/>
                  <a:pt x="174113" y="74951"/>
                  <a:pt x="153416" y="74951"/>
                </a:cubicBezTo>
                <a:cubicBezTo>
                  <a:pt x="132718" y="74951"/>
                  <a:pt x="115940" y="58173"/>
                  <a:pt x="115940" y="37476"/>
                </a:cubicBezTo>
                <a:cubicBezTo>
                  <a:pt x="115940" y="16778"/>
                  <a:pt x="132718" y="0"/>
                  <a:pt x="153416" y="0"/>
                </a:cubicBezTo>
                <a:close/>
              </a:path>
            </a:pathLst>
          </a:custGeom>
          <a:solidFill>
            <a:schemeClr val="accent3">
              <a:lumMod val="60000"/>
              <a:lumOff val="40000"/>
            </a:schemeClr>
          </a:solidFill>
          <a:ln w="11706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278" name="任意多边形: 形状 277">
            <a:extLst>
              <a:ext uri="{FF2B5EF4-FFF2-40B4-BE49-F238E27FC236}">
                <a16:creationId xmlns:a16="http://schemas.microsoft.com/office/drawing/2014/main" id="{802885FD-E624-4B4C-8B50-699F3192E396}"/>
              </a:ext>
            </a:extLst>
          </p:cNvPr>
          <p:cNvSpPr/>
          <p:nvPr/>
        </p:nvSpPr>
        <p:spPr>
          <a:xfrm>
            <a:off x="6196868" y="4568701"/>
            <a:ext cx="443306" cy="181617"/>
          </a:xfrm>
          <a:custGeom>
            <a:avLst/>
            <a:gdLst>
              <a:gd name="connsiteX0" fmla="*/ 389603 w 443306"/>
              <a:gd name="connsiteY0" fmla="*/ 61097 h 194604"/>
              <a:gd name="connsiteX1" fmla="*/ 238530 w 443306"/>
              <a:gd name="connsiteY1" fmla="*/ 160642 h 194604"/>
              <a:gd name="connsiteX2" fmla="*/ 413025 w 443306"/>
              <a:gd name="connsiteY2" fmla="*/ 103257 h 194604"/>
              <a:gd name="connsiteX3" fmla="*/ 414197 w 443306"/>
              <a:gd name="connsiteY3" fmla="*/ 78664 h 194604"/>
              <a:gd name="connsiteX4" fmla="*/ 394288 w 443306"/>
              <a:gd name="connsiteY4" fmla="*/ 61097 h 194604"/>
              <a:gd name="connsiteX5" fmla="*/ 389603 w 443306"/>
              <a:gd name="connsiteY5" fmla="*/ 61097 h 194604"/>
              <a:gd name="connsiteX6" fmla="*/ 52324 w 443306"/>
              <a:gd name="connsiteY6" fmla="*/ 27135 h 194604"/>
              <a:gd name="connsiteX7" fmla="*/ 32415 w 443306"/>
              <a:gd name="connsiteY7" fmla="*/ 40017 h 194604"/>
              <a:gd name="connsiteX8" fmla="*/ 27730 w 443306"/>
              <a:gd name="connsiteY8" fmla="*/ 64610 h 194604"/>
              <a:gd name="connsiteX9" fmla="*/ 185831 w 443306"/>
              <a:gd name="connsiteY9" fmla="*/ 158299 h 194604"/>
              <a:gd name="connsiteX10" fmla="*/ 54666 w 443306"/>
              <a:gd name="connsiteY10" fmla="*/ 27135 h 194604"/>
              <a:gd name="connsiteX11" fmla="*/ 52324 w 443306"/>
              <a:gd name="connsiteY11" fmla="*/ 27135 h 194604"/>
              <a:gd name="connsiteX12" fmla="*/ 57008 w 443306"/>
              <a:gd name="connsiteY12" fmla="*/ 199 h 194604"/>
              <a:gd name="connsiteX13" fmla="*/ 210333 w 443306"/>
              <a:gd name="connsiteY13" fmla="*/ 147760 h 194604"/>
              <a:gd name="connsiteX14" fmla="*/ 211862 w 443306"/>
              <a:gd name="connsiteY14" fmla="*/ 150240 h 194604"/>
              <a:gd name="connsiteX15" fmla="*/ 215986 w 443306"/>
              <a:gd name="connsiteY15" fmla="*/ 146003 h 194604"/>
              <a:gd name="connsiteX16" fmla="*/ 397801 w 443306"/>
              <a:gd name="connsiteY16" fmla="*/ 35333 h 194604"/>
              <a:gd name="connsiteX17" fmla="*/ 438790 w 443306"/>
              <a:gd name="connsiteY17" fmla="*/ 68124 h 194604"/>
              <a:gd name="connsiteX18" fmla="*/ 435277 w 443306"/>
              <a:gd name="connsiteY18" fmla="*/ 117310 h 194604"/>
              <a:gd name="connsiteX19" fmla="*/ 244239 w 443306"/>
              <a:gd name="connsiteY19" fmla="*/ 186644 h 194604"/>
              <a:gd name="connsiteX20" fmla="*/ 224557 w 443306"/>
              <a:gd name="connsiteY20" fmla="*/ 188269 h 194604"/>
              <a:gd name="connsiteX21" fmla="*/ 224477 w 443306"/>
              <a:gd name="connsiteY21" fmla="*/ 188748 h 194604"/>
              <a:gd name="connsiteX22" fmla="*/ 215108 w 443306"/>
              <a:gd name="connsiteY22" fmla="*/ 194604 h 194604"/>
              <a:gd name="connsiteX23" fmla="*/ 211595 w 443306"/>
              <a:gd name="connsiteY23" fmla="*/ 194604 h 194604"/>
              <a:gd name="connsiteX24" fmla="*/ 3137 w 443306"/>
              <a:gd name="connsiteY24" fmla="*/ 72808 h 194604"/>
              <a:gd name="connsiteX25" fmla="*/ 10164 w 443306"/>
              <a:gd name="connsiteY25" fmla="*/ 23622 h 194604"/>
              <a:gd name="connsiteX26" fmla="*/ 57008 w 443306"/>
              <a:gd name="connsiteY26" fmla="*/ 199 h 1946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443306" h="194604">
                <a:moveTo>
                  <a:pt x="389603" y="61097"/>
                </a:moveTo>
                <a:cubicBezTo>
                  <a:pt x="349786" y="61097"/>
                  <a:pt x="277177" y="121995"/>
                  <a:pt x="238530" y="160642"/>
                </a:cubicBezTo>
                <a:cubicBezTo>
                  <a:pt x="298257" y="153615"/>
                  <a:pt x="391945" y="137219"/>
                  <a:pt x="413025" y="103257"/>
                </a:cubicBezTo>
                <a:cubicBezTo>
                  <a:pt x="417710" y="96230"/>
                  <a:pt x="417710" y="88033"/>
                  <a:pt x="414197" y="78664"/>
                </a:cubicBezTo>
                <a:cubicBezTo>
                  <a:pt x="408341" y="65782"/>
                  <a:pt x="401314" y="62268"/>
                  <a:pt x="394288" y="61097"/>
                </a:cubicBezTo>
                <a:cubicBezTo>
                  <a:pt x="393116" y="61097"/>
                  <a:pt x="391945" y="61097"/>
                  <a:pt x="389603" y="61097"/>
                </a:cubicBezTo>
                <a:close/>
                <a:moveTo>
                  <a:pt x="52324" y="27135"/>
                </a:moveTo>
                <a:cubicBezTo>
                  <a:pt x="46468" y="27135"/>
                  <a:pt x="39441" y="29477"/>
                  <a:pt x="32415" y="40017"/>
                </a:cubicBezTo>
                <a:cubicBezTo>
                  <a:pt x="26559" y="48215"/>
                  <a:pt x="25388" y="56413"/>
                  <a:pt x="27730" y="64610"/>
                </a:cubicBezTo>
                <a:cubicBezTo>
                  <a:pt x="40613" y="102086"/>
                  <a:pt x="128446" y="139561"/>
                  <a:pt x="185831" y="158299"/>
                </a:cubicBezTo>
                <a:cubicBezTo>
                  <a:pt x="155381" y="110284"/>
                  <a:pt x="94483" y="30648"/>
                  <a:pt x="54666" y="27135"/>
                </a:cubicBezTo>
                <a:cubicBezTo>
                  <a:pt x="53495" y="27135"/>
                  <a:pt x="53495" y="27135"/>
                  <a:pt x="52324" y="27135"/>
                </a:cubicBezTo>
                <a:close/>
                <a:moveTo>
                  <a:pt x="57008" y="199"/>
                </a:moveTo>
                <a:cubicBezTo>
                  <a:pt x="113221" y="4591"/>
                  <a:pt x="179974" y="99890"/>
                  <a:pt x="210333" y="147760"/>
                </a:cubicBezTo>
                <a:lnTo>
                  <a:pt x="211862" y="150240"/>
                </a:lnTo>
                <a:lnTo>
                  <a:pt x="215986" y="146003"/>
                </a:lnTo>
                <a:cubicBezTo>
                  <a:pt x="256170" y="105819"/>
                  <a:pt x="342466" y="27428"/>
                  <a:pt x="397801" y="35333"/>
                </a:cubicBezTo>
                <a:cubicBezTo>
                  <a:pt x="410683" y="37675"/>
                  <a:pt x="428250" y="44702"/>
                  <a:pt x="438790" y="68124"/>
                </a:cubicBezTo>
                <a:cubicBezTo>
                  <a:pt x="445816" y="85690"/>
                  <a:pt x="444645" y="102086"/>
                  <a:pt x="435277" y="117310"/>
                </a:cubicBezTo>
                <a:cubicBezTo>
                  <a:pt x="407170" y="162984"/>
                  <a:pt x="303307" y="180331"/>
                  <a:pt x="244239" y="186644"/>
                </a:cubicBezTo>
                <a:lnTo>
                  <a:pt x="224557" y="188269"/>
                </a:lnTo>
                <a:lnTo>
                  <a:pt x="224477" y="188748"/>
                </a:lnTo>
                <a:cubicBezTo>
                  <a:pt x="222135" y="192261"/>
                  <a:pt x="218622" y="194604"/>
                  <a:pt x="215108" y="194604"/>
                </a:cubicBezTo>
                <a:cubicBezTo>
                  <a:pt x="213937" y="194604"/>
                  <a:pt x="212766" y="194604"/>
                  <a:pt x="211595" y="194604"/>
                </a:cubicBezTo>
                <a:cubicBezTo>
                  <a:pt x="192857" y="188748"/>
                  <a:pt x="26559" y="140733"/>
                  <a:pt x="3137" y="72808"/>
                </a:cubicBezTo>
                <a:cubicBezTo>
                  <a:pt x="-2719" y="56413"/>
                  <a:pt x="-376" y="38846"/>
                  <a:pt x="10164" y="23622"/>
                </a:cubicBezTo>
                <a:cubicBezTo>
                  <a:pt x="25388" y="2542"/>
                  <a:pt x="44126" y="-972"/>
                  <a:pt x="57008" y="199"/>
                </a:cubicBezTo>
                <a:close/>
              </a:path>
            </a:pathLst>
          </a:custGeom>
          <a:solidFill>
            <a:srgbClr val="FFE4AF"/>
          </a:solidFill>
          <a:ln w="11706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153" name="任意多边形: 形状 152">
            <a:extLst>
              <a:ext uri="{FF2B5EF4-FFF2-40B4-BE49-F238E27FC236}">
                <a16:creationId xmlns:a16="http://schemas.microsoft.com/office/drawing/2014/main" id="{445CA73D-AA82-412A-9B3D-B524EFE1EC5A}"/>
              </a:ext>
            </a:extLst>
          </p:cNvPr>
          <p:cNvSpPr/>
          <p:nvPr/>
        </p:nvSpPr>
        <p:spPr>
          <a:xfrm>
            <a:off x="6392067" y="4722957"/>
            <a:ext cx="45719" cy="134433"/>
          </a:xfrm>
          <a:custGeom>
            <a:avLst/>
            <a:gdLst>
              <a:gd name="connsiteX0" fmla="*/ 0 w 32791"/>
              <a:gd name="connsiteY0" fmla="*/ 0 h 154586"/>
              <a:gd name="connsiteX1" fmla="*/ 32791 w 32791"/>
              <a:gd name="connsiteY1" fmla="*/ 0 h 154586"/>
              <a:gd name="connsiteX2" fmla="*/ 32791 w 32791"/>
              <a:gd name="connsiteY2" fmla="*/ 154587 h 154586"/>
              <a:gd name="connsiteX3" fmla="*/ 0 w 32791"/>
              <a:gd name="connsiteY3" fmla="*/ 154587 h 1545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2791" h="154586">
                <a:moveTo>
                  <a:pt x="0" y="0"/>
                </a:moveTo>
                <a:lnTo>
                  <a:pt x="32791" y="0"/>
                </a:lnTo>
                <a:lnTo>
                  <a:pt x="32791" y="154587"/>
                </a:lnTo>
                <a:lnTo>
                  <a:pt x="0" y="154587"/>
                </a:lnTo>
                <a:close/>
              </a:path>
            </a:pathLst>
          </a:custGeom>
          <a:solidFill>
            <a:srgbClr val="FFE4AF"/>
          </a:solidFill>
          <a:ln w="11706" cap="flat">
            <a:noFill/>
            <a:prstDash val="solid"/>
            <a:miter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159" name="任意多边形: 形状 158">
            <a:extLst>
              <a:ext uri="{FF2B5EF4-FFF2-40B4-BE49-F238E27FC236}">
                <a16:creationId xmlns:a16="http://schemas.microsoft.com/office/drawing/2014/main" id="{845CEA32-933A-43A7-885B-615CA1547179}"/>
              </a:ext>
            </a:extLst>
          </p:cNvPr>
          <p:cNvSpPr/>
          <p:nvPr/>
        </p:nvSpPr>
        <p:spPr>
          <a:xfrm>
            <a:off x="2799615" y="5513510"/>
            <a:ext cx="1849184" cy="247008"/>
          </a:xfrm>
          <a:custGeom>
            <a:avLst/>
            <a:gdLst>
              <a:gd name="connsiteX0" fmla="*/ 0 w 1849184"/>
              <a:gd name="connsiteY0" fmla="*/ 0 h 264671"/>
              <a:gd name="connsiteX1" fmla="*/ 1849184 w 1849184"/>
              <a:gd name="connsiteY1" fmla="*/ 0 h 264671"/>
              <a:gd name="connsiteX2" fmla="*/ 1849184 w 1849184"/>
              <a:gd name="connsiteY2" fmla="*/ 264671 h 264671"/>
              <a:gd name="connsiteX3" fmla="*/ 0 w 1849184"/>
              <a:gd name="connsiteY3" fmla="*/ 264671 h 2646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49184" h="264671">
                <a:moveTo>
                  <a:pt x="0" y="0"/>
                </a:moveTo>
                <a:lnTo>
                  <a:pt x="1849184" y="0"/>
                </a:lnTo>
                <a:lnTo>
                  <a:pt x="1849184" y="264671"/>
                </a:lnTo>
                <a:lnTo>
                  <a:pt x="0" y="264671"/>
                </a:lnTo>
                <a:close/>
              </a:path>
            </a:pathLst>
          </a:custGeom>
          <a:solidFill>
            <a:schemeClr val="accent5"/>
          </a:solidFill>
          <a:ln w="11706" cap="flat">
            <a:noFill/>
            <a:prstDash val="solid"/>
            <a:miter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160" name="任意多边形: 形状 159">
            <a:extLst>
              <a:ext uri="{FF2B5EF4-FFF2-40B4-BE49-F238E27FC236}">
                <a16:creationId xmlns:a16="http://schemas.microsoft.com/office/drawing/2014/main" id="{11B27B18-EDA5-485D-94B4-1434F2947B17}"/>
              </a:ext>
            </a:extLst>
          </p:cNvPr>
          <p:cNvSpPr/>
          <p:nvPr/>
        </p:nvSpPr>
        <p:spPr>
          <a:xfrm>
            <a:off x="3087708" y="5513510"/>
            <a:ext cx="210799" cy="247008"/>
          </a:xfrm>
          <a:custGeom>
            <a:avLst/>
            <a:gdLst>
              <a:gd name="connsiteX0" fmla="*/ 0 w 210799"/>
              <a:gd name="connsiteY0" fmla="*/ 0 h 264671"/>
              <a:gd name="connsiteX1" fmla="*/ 210800 w 210799"/>
              <a:gd name="connsiteY1" fmla="*/ 0 h 264671"/>
              <a:gd name="connsiteX2" fmla="*/ 210800 w 210799"/>
              <a:gd name="connsiteY2" fmla="*/ 264671 h 264671"/>
              <a:gd name="connsiteX3" fmla="*/ 0 w 210799"/>
              <a:gd name="connsiteY3" fmla="*/ 264671 h 2646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0799" h="264671">
                <a:moveTo>
                  <a:pt x="0" y="0"/>
                </a:moveTo>
                <a:lnTo>
                  <a:pt x="210800" y="0"/>
                </a:lnTo>
                <a:lnTo>
                  <a:pt x="210800" y="264671"/>
                </a:lnTo>
                <a:lnTo>
                  <a:pt x="0" y="264671"/>
                </a:lnTo>
                <a:close/>
              </a:path>
            </a:pathLst>
          </a:custGeom>
          <a:solidFill>
            <a:schemeClr val="bg1"/>
          </a:solidFill>
          <a:ln w="11706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163" name="任意多边形: 形状 162">
            <a:extLst>
              <a:ext uri="{FF2B5EF4-FFF2-40B4-BE49-F238E27FC236}">
                <a16:creationId xmlns:a16="http://schemas.microsoft.com/office/drawing/2014/main" id="{6E22EF56-D09E-42D8-A974-57A127D6B42E}"/>
              </a:ext>
            </a:extLst>
          </p:cNvPr>
          <p:cNvSpPr/>
          <p:nvPr/>
        </p:nvSpPr>
        <p:spPr>
          <a:xfrm>
            <a:off x="2732862" y="5289454"/>
            <a:ext cx="2000257" cy="247008"/>
          </a:xfrm>
          <a:custGeom>
            <a:avLst/>
            <a:gdLst>
              <a:gd name="connsiteX0" fmla="*/ 0 w 2000257"/>
              <a:gd name="connsiteY0" fmla="*/ 0 h 264671"/>
              <a:gd name="connsiteX1" fmla="*/ 2000258 w 2000257"/>
              <a:gd name="connsiteY1" fmla="*/ 0 h 264671"/>
              <a:gd name="connsiteX2" fmla="*/ 2000258 w 2000257"/>
              <a:gd name="connsiteY2" fmla="*/ 264671 h 264671"/>
              <a:gd name="connsiteX3" fmla="*/ 0 w 2000257"/>
              <a:gd name="connsiteY3" fmla="*/ 264671 h 2646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00257" h="264671">
                <a:moveTo>
                  <a:pt x="0" y="0"/>
                </a:moveTo>
                <a:lnTo>
                  <a:pt x="2000258" y="0"/>
                </a:lnTo>
                <a:lnTo>
                  <a:pt x="2000258" y="264671"/>
                </a:lnTo>
                <a:lnTo>
                  <a:pt x="0" y="264671"/>
                </a:lnTo>
                <a:close/>
              </a:path>
            </a:pathLst>
          </a:custGeom>
          <a:solidFill>
            <a:schemeClr val="accent5"/>
          </a:solidFill>
          <a:ln w="11706" cap="flat">
            <a:noFill/>
            <a:prstDash val="solid"/>
            <a:miter/>
          </a:ln>
          <a:effectLst>
            <a:outerShdw blurRad="76200" dist="38100" dir="5400000" algn="t" rotWithShape="0">
              <a:prstClr val="black">
                <a:alpha val="33000"/>
              </a:prstClr>
            </a:outerShdw>
          </a:effectLst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164" name="任意多边形: 形状 163">
            <a:extLst>
              <a:ext uri="{FF2B5EF4-FFF2-40B4-BE49-F238E27FC236}">
                <a16:creationId xmlns:a16="http://schemas.microsoft.com/office/drawing/2014/main" id="{B53E5620-70A3-48DE-8F22-13B8ED98DC39}"/>
              </a:ext>
            </a:extLst>
          </p:cNvPr>
          <p:cNvSpPr/>
          <p:nvPr/>
        </p:nvSpPr>
        <p:spPr>
          <a:xfrm>
            <a:off x="3032666" y="5289454"/>
            <a:ext cx="332595" cy="247008"/>
          </a:xfrm>
          <a:custGeom>
            <a:avLst/>
            <a:gdLst>
              <a:gd name="connsiteX0" fmla="*/ 0 w 332595"/>
              <a:gd name="connsiteY0" fmla="*/ 0 h 264671"/>
              <a:gd name="connsiteX1" fmla="*/ 332595 w 332595"/>
              <a:gd name="connsiteY1" fmla="*/ 0 h 264671"/>
              <a:gd name="connsiteX2" fmla="*/ 332595 w 332595"/>
              <a:gd name="connsiteY2" fmla="*/ 264671 h 264671"/>
              <a:gd name="connsiteX3" fmla="*/ 0 w 332595"/>
              <a:gd name="connsiteY3" fmla="*/ 264671 h 2646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32595" h="264671">
                <a:moveTo>
                  <a:pt x="0" y="0"/>
                </a:moveTo>
                <a:lnTo>
                  <a:pt x="332595" y="0"/>
                </a:lnTo>
                <a:lnTo>
                  <a:pt x="332595" y="264671"/>
                </a:lnTo>
                <a:lnTo>
                  <a:pt x="0" y="264671"/>
                </a:lnTo>
                <a:close/>
              </a:path>
            </a:pathLst>
          </a:custGeom>
          <a:solidFill>
            <a:schemeClr val="bg1"/>
          </a:solidFill>
          <a:ln w="11706" cap="flat">
            <a:noFill/>
            <a:prstDash val="solid"/>
            <a:miter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169" name="任意多边形: 形状 168">
            <a:extLst>
              <a:ext uri="{FF2B5EF4-FFF2-40B4-BE49-F238E27FC236}">
                <a16:creationId xmlns:a16="http://schemas.microsoft.com/office/drawing/2014/main" id="{488373DA-1125-4804-B44D-4BE89EED85F7}"/>
              </a:ext>
            </a:extLst>
          </p:cNvPr>
          <p:cNvSpPr/>
          <p:nvPr/>
        </p:nvSpPr>
        <p:spPr>
          <a:xfrm>
            <a:off x="3018710" y="4804459"/>
            <a:ext cx="367728" cy="484179"/>
          </a:xfrm>
          <a:custGeom>
            <a:avLst/>
            <a:gdLst>
              <a:gd name="connsiteX0" fmla="*/ 0 w 367728"/>
              <a:gd name="connsiteY0" fmla="*/ 0 h 518802"/>
              <a:gd name="connsiteX1" fmla="*/ 367729 w 367728"/>
              <a:gd name="connsiteY1" fmla="*/ 0 h 518802"/>
              <a:gd name="connsiteX2" fmla="*/ 367729 w 367728"/>
              <a:gd name="connsiteY2" fmla="*/ 518802 h 518802"/>
              <a:gd name="connsiteX3" fmla="*/ 0 w 367728"/>
              <a:gd name="connsiteY3" fmla="*/ 518802 h 5188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67728" h="518802">
                <a:moveTo>
                  <a:pt x="0" y="0"/>
                </a:moveTo>
                <a:lnTo>
                  <a:pt x="367729" y="0"/>
                </a:lnTo>
                <a:lnTo>
                  <a:pt x="367729" y="518802"/>
                </a:lnTo>
                <a:lnTo>
                  <a:pt x="0" y="518802"/>
                </a:lnTo>
                <a:close/>
              </a:path>
            </a:pathLst>
          </a:custGeom>
          <a:solidFill>
            <a:schemeClr val="tx2">
              <a:lumMod val="90000"/>
              <a:lumOff val="10000"/>
            </a:schemeClr>
          </a:solidFill>
          <a:ln w="11706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172" name="任意多边形: 形状 171">
            <a:extLst>
              <a:ext uri="{FF2B5EF4-FFF2-40B4-BE49-F238E27FC236}">
                <a16:creationId xmlns:a16="http://schemas.microsoft.com/office/drawing/2014/main" id="{E1574C8B-DFFA-4676-B97A-9E71BDC4509F}"/>
              </a:ext>
            </a:extLst>
          </p:cNvPr>
          <p:cNvSpPr/>
          <p:nvPr/>
        </p:nvSpPr>
        <p:spPr>
          <a:xfrm>
            <a:off x="2985919" y="4785879"/>
            <a:ext cx="433311" cy="109295"/>
          </a:xfrm>
          <a:custGeom>
            <a:avLst/>
            <a:gdLst>
              <a:gd name="connsiteX0" fmla="*/ 0 w 433311"/>
              <a:gd name="connsiteY0" fmla="*/ 0 h 117111"/>
              <a:gd name="connsiteX1" fmla="*/ 433311 w 433311"/>
              <a:gd name="connsiteY1" fmla="*/ 0 h 117111"/>
              <a:gd name="connsiteX2" fmla="*/ 433311 w 433311"/>
              <a:gd name="connsiteY2" fmla="*/ 117111 h 117111"/>
              <a:gd name="connsiteX3" fmla="*/ 0 w 433311"/>
              <a:gd name="connsiteY3" fmla="*/ 117111 h 1171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33311" h="117111">
                <a:moveTo>
                  <a:pt x="0" y="0"/>
                </a:moveTo>
                <a:lnTo>
                  <a:pt x="433311" y="0"/>
                </a:lnTo>
                <a:lnTo>
                  <a:pt x="433311" y="117111"/>
                </a:lnTo>
                <a:lnTo>
                  <a:pt x="0" y="117111"/>
                </a:lnTo>
                <a:close/>
              </a:path>
            </a:pathLst>
          </a:custGeom>
          <a:solidFill>
            <a:schemeClr val="tx2">
              <a:lumMod val="90000"/>
              <a:lumOff val="10000"/>
            </a:schemeClr>
          </a:solidFill>
          <a:ln w="11706" cap="flat">
            <a:noFill/>
            <a:prstDash val="solid"/>
            <a:miter/>
          </a:ln>
          <a:effectLst>
            <a:outerShdw blurRad="76200" dist="38100" dir="5400000" algn="t" rotWithShape="0">
              <a:prstClr val="black">
                <a:alpha val="33000"/>
              </a:prstClr>
            </a:outerShdw>
          </a:effectLst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173" name="任意多边形: 形状 172">
            <a:extLst>
              <a:ext uri="{FF2B5EF4-FFF2-40B4-BE49-F238E27FC236}">
                <a16:creationId xmlns:a16="http://schemas.microsoft.com/office/drawing/2014/main" id="{0AEF2CBD-A8A7-4711-A4C0-5A190A3CDEF4}"/>
              </a:ext>
            </a:extLst>
          </p:cNvPr>
          <p:cNvSpPr/>
          <p:nvPr/>
        </p:nvSpPr>
        <p:spPr>
          <a:xfrm rot="5400000">
            <a:off x="3194111" y="4641544"/>
            <a:ext cx="17487" cy="433311"/>
          </a:xfrm>
          <a:custGeom>
            <a:avLst/>
            <a:gdLst>
              <a:gd name="connsiteX0" fmla="*/ 0 w 18737"/>
              <a:gd name="connsiteY0" fmla="*/ 0 h 433311"/>
              <a:gd name="connsiteX1" fmla="*/ 18738 w 18737"/>
              <a:gd name="connsiteY1" fmla="*/ 0 h 433311"/>
              <a:gd name="connsiteX2" fmla="*/ 18738 w 18737"/>
              <a:gd name="connsiteY2" fmla="*/ 433311 h 433311"/>
              <a:gd name="connsiteX3" fmla="*/ 0 w 18737"/>
              <a:gd name="connsiteY3" fmla="*/ 433311 h 4333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737" h="433311">
                <a:moveTo>
                  <a:pt x="0" y="0"/>
                </a:moveTo>
                <a:lnTo>
                  <a:pt x="18738" y="0"/>
                </a:lnTo>
                <a:lnTo>
                  <a:pt x="18738" y="433311"/>
                </a:lnTo>
                <a:lnTo>
                  <a:pt x="0" y="433311"/>
                </a:lnTo>
                <a:close/>
              </a:path>
            </a:pathLst>
          </a:custGeom>
          <a:solidFill>
            <a:schemeClr val="tx2">
              <a:lumMod val="10000"/>
              <a:lumOff val="90000"/>
            </a:schemeClr>
          </a:solidFill>
          <a:ln w="11706" cap="flat">
            <a:noFill/>
            <a:prstDash val="solid"/>
            <a:miter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268" name="任意多边形: 形状 267">
            <a:extLst>
              <a:ext uri="{FF2B5EF4-FFF2-40B4-BE49-F238E27FC236}">
                <a16:creationId xmlns:a16="http://schemas.microsoft.com/office/drawing/2014/main" id="{01F3833A-7F8C-42F9-8F65-3BA7587183A8}"/>
              </a:ext>
            </a:extLst>
          </p:cNvPr>
          <p:cNvSpPr/>
          <p:nvPr/>
        </p:nvSpPr>
        <p:spPr>
          <a:xfrm>
            <a:off x="3034906" y="4942171"/>
            <a:ext cx="309373" cy="335906"/>
          </a:xfrm>
          <a:custGeom>
            <a:avLst/>
            <a:gdLst>
              <a:gd name="connsiteX0" fmla="*/ 284434 w 309373"/>
              <a:gd name="connsiteY0" fmla="*/ 322127 h 359927"/>
              <a:gd name="connsiteX1" fmla="*/ 297463 w 309373"/>
              <a:gd name="connsiteY1" fmla="*/ 329739 h 359927"/>
              <a:gd name="connsiteX2" fmla="*/ 292778 w 309373"/>
              <a:gd name="connsiteY2" fmla="*/ 356675 h 359927"/>
              <a:gd name="connsiteX3" fmla="*/ 265843 w 309373"/>
              <a:gd name="connsiteY3" fmla="*/ 351990 h 359927"/>
              <a:gd name="connsiteX4" fmla="*/ 270527 w 309373"/>
              <a:gd name="connsiteY4" fmla="*/ 325055 h 359927"/>
              <a:gd name="connsiteX5" fmla="*/ 284434 w 309373"/>
              <a:gd name="connsiteY5" fmla="*/ 322127 h 359927"/>
              <a:gd name="connsiteX6" fmla="*/ 18738 w 309373"/>
              <a:gd name="connsiteY6" fmla="*/ 309830 h 359927"/>
              <a:gd name="connsiteX7" fmla="*/ 37476 w 309373"/>
              <a:gd name="connsiteY7" fmla="*/ 328568 h 359927"/>
              <a:gd name="connsiteX8" fmla="*/ 18738 w 309373"/>
              <a:gd name="connsiteY8" fmla="*/ 347306 h 359927"/>
              <a:gd name="connsiteX9" fmla="*/ 0 w 309373"/>
              <a:gd name="connsiteY9" fmla="*/ 328568 h 359927"/>
              <a:gd name="connsiteX10" fmla="*/ 18738 w 309373"/>
              <a:gd name="connsiteY10" fmla="*/ 309830 h 359927"/>
              <a:gd name="connsiteX11" fmla="*/ 122967 w 309373"/>
              <a:gd name="connsiteY11" fmla="*/ 302803 h 359927"/>
              <a:gd name="connsiteX12" fmla="*/ 141705 w 309373"/>
              <a:gd name="connsiteY12" fmla="*/ 321541 h 359927"/>
              <a:gd name="connsiteX13" fmla="*/ 122967 w 309373"/>
              <a:gd name="connsiteY13" fmla="*/ 340279 h 359927"/>
              <a:gd name="connsiteX14" fmla="*/ 104229 w 309373"/>
              <a:gd name="connsiteY14" fmla="*/ 321541 h 359927"/>
              <a:gd name="connsiteX15" fmla="*/ 122967 w 309373"/>
              <a:gd name="connsiteY15" fmla="*/ 302803 h 359927"/>
              <a:gd name="connsiteX16" fmla="*/ 38647 w 309373"/>
              <a:gd name="connsiteY16" fmla="*/ 200917 h 359927"/>
              <a:gd name="connsiteX17" fmla="*/ 71438 w 309373"/>
              <a:gd name="connsiteY17" fmla="*/ 233708 h 359927"/>
              <a:gd name="connsiteX18" fmla="*/ 38647 w 309373"/>
              <a:gd name="connsiteY18" fmla="*/ 266499 h 359927"/>
              <a:gd name="connsiteX19" fmla="*/ 5856 w 309373"/>
              <a:gd name="connsiteY19" fmla="*/ 233708 h 359927"/>
              <a:gd name="connsiteX20" fmla="*/ 38647 w 309373"/>
              <a:gd name="connsiteY20" fmla="*/ 200917 h 359927"/>
              <a:gd name="connsiteX21" fmla="*/ 159324 w 309373"/>
              <a:gd name="connsiteY21" fmla="*/ 139948 h 359927"/>
              <a:gd name="connsiteX22" fmla="*/ 172353 w 309373"/>
              <a:gd name="connsiteY22" fmla="*/ 147560 h 359927"/>
              <a:gd name="connsiteX23" fmla="*/ 167668 w 309373"/>
              <a:gd name="connsiteY23" fmla="*/ 174496 h 359927"/>
              <a:gd name="connsiteX24" fmla="*/ 140733 w 309373"/>
              <a:gd name="connsiteY24" fmla="*/ 169811 h 359927"/>
              <a:gd name="connsiteX25" fmla="*/ 145417 w 309373"/>
              <a:gd name="connsiteY25" fmla="*/ 142876 h 359927"/>
              <a:gd name="connsiteX26" fmla="*/ 159324 w 309373"/>
              <a:gd name="connsiteY26" fmla="*/ 139948 h 359927"/>
              <a:gd name="connsiteX27" fmla="*/ 30648 w 309373"/>
              <a:gd name="connsiteY27" fmla="*/ 74951 h 359927"/>
              <a:gd name="connsiteX28" fmla="*/ 49386 w 309373"/>
              <a:gd name="connsiteY28" fmla="*/ 93689 h 359927"/>
              <a:gd name="connsiteX29" fmla="*/ 30648 w 309373"/>
              <a:gd name="connsiteY29" fmla="*/ 112427 h 359927"/>
              <a:gd name="connsiteX30" fmla="*/ 11910 w 309373"/>
              <a:gd name="connsiteY30" fmla="*/ 93689 h 359927"/>
              <a:gd name="connsiteX31" fmla="*/ 30648 w 309373"/>
              <a:gd name="connsiteY31" fmla="*/ 74951 h 359927"/>
              <a:gd name="connsiteX32" fmla="*/ 274239 w 309373"/>
              <a:gd name="connsiteY32" fmla="*/ 65582 h 359927"/>
              <a:gd name="connsiteX33" fmla="*/ 307030 w 309373"/>
              <a:gd name="connsiteY33" fmla="*/ 98373 h 359927"/>
              <a:gd name="connsiteX34" fmla="*/ 274239 w 309373"/>
              <a:gd name="connsiteY34" fmla="*/ 131164 h 359927"/>
              <a:gd name="connsiteX35" fmla="*/ 241448 w 309373"/>
              <a:gd name="connsiteY35" fmla="*/ 98373 h 359927"/>
              <a:gd name="connsiteX36" fmla="*/ 274239 w 309373"/>
              <a:gd name="connsiteY36" fmla="*/ 65582 h 359927"/>
              <a:gd name="connsiteX37" fmla="*/ 290635 w 309373"/>
              <a:gd name="connsiteY37" fmla="*/ 0 h 359927"/>
              <a:gd name="connsiteX38" fmla="*/ 309373 w 309373"/>
              <a:gd name="connsiteY38" fmla="*/ 18738 h 359927"/>
              <a:gd name="connsiteX39" fmla="*/ 290635 w 309373"/>
              <a:gd name="connsiteY39" fmla="*/ 37476 h 359927"/>
              <a:gd name="connsiteX40" fmla="*/ 271897 w 309373"/>
              <a:gd name="connsiteY40" fmla="*/ 18738 h 359927"/>
              <a:gd name="connsiteX41" fmla="*/ 290635 w 309373"/>
              <a:gd name="connsiteY41" fmla="*/ 0 h 359927"/>
              <a:gd name="connsiteX42" fmla="*/ 148930 w 309373"/>
              <a:gd name="connsiteY42" fmla="*/ 0 h 359927"/>
              <a:gd name="connsiteX43" fmla="*/ 181721 w 309373"/>
              <a:gd name="connsiteY43" fmla="*/ 32791 h 359927"/>
              <a:gd name="connsiteX44" fmla="*/ 148930 w 309373"/>
              <a:gd name="connsiteY44" fmla="*/ 65582 h 359927"/>
              <a:gd name="connsiteX45" fmla="*/ 116139 w 309373"/>
              <a:gd name="connsiteY45" fmla="*/ 32791 h 359927"/>
              <a:gd name="connsiteX46" fmla="*/ 148930 w 309373"/>
              <a:gd name="connsiteY46" fmla="*/ 0 h 3599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309373" h="359927">
                <a:moveTo>
                  <a:pt x="284434" y="322127"/>
                </a:moveTo>
                <a:cubicBezTo>
                  <a:pt x="289265" y="323005"/>
                  <a:pt x="293950" y="325640"/>
                  <a:pt x="297463" y="329739"/>
                </a:cubicBezTo>
                <a:cubicBezTo>
                  <a:pt x="303318" y="339108"/>
                  <a:pt x="300976" y="350819"/>
                  <a:pt x="292778" y="356675"/>
                </a:cubicBezTo>
                <a:cubicBezTo>
                  <a:pt x="284580" y="362530"/>
                  <a:pt x="272869" y="360188"/>
                  <a:pt x="265843" y="351990"/>
                </a:cubicBezTo>
                <a:cubicBezTo>
                  <a:pt x="259987" y="343793"/>
                  <a:pt x="262329" y="332081"/>
                  <a:pt x="270527" y="325055"/>
                </a:cubicBezTo>
                <a:cubicBezTo>
                  <a:pt x="274626" y="322127"/>
                  <a:pt x="279603" y="321248"/>
                  <a:pt x="284434" y="322127"/>
                </a:cubicBezTo>
                <a:close/>
                <a:moveTo>
                  <a:pt x="18738" y="309830"/>
                </a:moveTo>
                <a:cubicBezTo>
                  <a:pt x="29086" y="309830"/>
                  <a:pt x="37476" y="318219"/>
                  <a:pt x="37476" y="328568"/>
                </a:cubicBezTo>
                <a:cubicBezTo>
                  <a:pt x="37476" y="338916"/>
                  <a:pt x="29087" y="347306"/>
                  <a:pt x="18738" y="347306"/>
                </a:cubicBezTo>
                <a:cubicBezTo>
                  <a:pt x="8389" y="347306"/>
                  <a:pt x="0" y="338916"/>
                  <a:pt x="0" y="328568"/>
                </a:cubicBezTo>
                <a:cubicBezTo>
                  <a:pt x="0" y="318219"/>
                  <a:pt x="8389" y="309830"/>
                  <a:pt x="18738" y="309830"/>
                </a:cubicBezTo>
                <a:close/>
                <a:moveTo>
                  <a:pt x="122967" y="302803"/>
                </a:moveTo>
                <a:cubicBezTo>
                  <a:pt x="133507" y="302803"/>
                  <a:pt x="141705" y="311001"/>
                  <a:pt x="141705" y="321541"/>
                </a:cubicBezTo>
                <a:cubicBezTo>
                  <a:pt x="141705" y="332081"/>
                  <a:pt x="133507" y="340279"/>
                  <a:pt x="122967" y="340279"/>
                </a:cubicBezTo>
                <a:cubicBezTo>
                  <a:pt x="112427" y="340279"/>
                  <a:pt x="104229" y="332081"/>
                  <a:pt x="104229" y="321541"/>
                </a:cubicBezTo>
                <a:cubicBezTo>
                  <a:pt x="104229" y="311001"/>
                  <a:pt x="112427" y="302803"/>
                  <a:pt x="122967" y="302803"/>
                </a:cubicBezTo>
                <a:close/>
                <a:moveTo>
                  <a:pt x="38647" y="200917"/>
                </a:moveTo>
                <a:cubicBezTo>
                  <a:pt x="56214" y="200917"/>
                  <a:pt x="71438" y="216141"/>
                  <a:pt x="71438" y="233708"/>
                </a:cubicBezTo>
                <a:cubicBezTo>
                  <a:pt x="71438" y="251275"/>
                  <a:pt x="56214" y="266499"/>
                  <a:pt x="38647" y="266499"/>
                </a:cubicBezTo>
                <a:cubicBezTo>
                  <a:pt x="21080" y="266499"/>
                  <a:pt x="5856" y="251275"/>
                  <a:pt x="5856" y="233708"/>
                </a:cubicBezTo>
                <a:cubicBezTo>
                  <a:pt x="5856" y="216141"/>
                  <a:pt x="21080" y="200917"/>
                  <a:pt x="38647" y="200917"/>
                </a:cubicBezTo>
                <a:close/>
                <a:moveTo>
                  <a:pt x="159324" y="139948"/>
                </a:moveTo>
                <a:cubicBezTo>
                  <a:pt x="164155" y="140826"/>
                  <a:pt x="168839" y="143461"/>
                  <a:pt x="172353" y="147560"/>
                </a:cubicBezTo>
                <a:cubicBezTo>
                  <a:pt x="179379" y="156929"/>
                  <a:pt x="177037" y="168640"/>
                  <a:pt x="167668" y="174496"/>
                </a:cubicBezTo>
                <a:cubicBezTo>
                  <a:pt x="159471" y="180351"/>
                  <a:pt x="147759" y="178009"/>
                  <a:pt x="140733" y="169811"/>
                </a:cubicBezTo>
                <a:cubicBezTo>
                  <a:pt x="134877" y="161613"/>
                  <a:pt x="137219" y="149902"/>
                  <a:pt x="145417" y="142876"/>
                </a:cubicBezTo>
                <a:cubicBezTo>
                  <a:pt x="149516" y="139948"/>
                  <a:pt x="154493" y="139069"/>
                  <a:pt x="159324" y="139948"/>
                </a:cubicBezTo>
                <a:close/>
                <a:moveTo>
                  <a:pt x="30648" y="74951"/>
                </a:moveTo>
                <a:cubicBezTo>
                  <a:pt x="40996" y="74951"/>
                  <a:pt x="49386" y="83340"/>
                  <a:pt x="49386" y="93689"/>
                </a:cubicBezTo>
                <a:cubicBezTo>
                  <a:pt x="49386" y="104037"/>
                  <a:pt x="40997" y="112427"/>
                  <a:pt x="30648" y="112427"/>
                </a:cubicBezTo>
                <a:cubicBezTo>
                  <a:pt x="20299" y="112427"/>
                  <a:pt x="11910" y="104037"/>
                  <a:pt x="11910" y="93689"/>
                </a:cubicBezTo>
                <a:cubicBezTo>
                  <a:pt x="11910" y="83340"/>
                  <a:pt x="20299" y="74951"/>
                  <a:pt x="30648" y="74951"/>
                </a:cubicBezTo>
                <a:close/>
                <a:moveTo>
                  <a:pt x="274239" y="65582"/>
                </a:moveTo>
                <a:cubicBezTo>
                  <a:pt x="292977" y="65582"/>
                  <a:pt x="307030" y="79635"/>
                  <a:pt x="307030" y="98373"/>
                </a:cubicBezTo>
                <a:cubicBezTo>
                  <a:pt x="307030" y="115940"/>
                  <a:pt x="291806" y="131164"/>
                  <a:pt x="274239" y="131164"/>
                </a:cubicBezTo>
                <a:cubicBezTo>
                  <a:pt x="256672" y="131164"/>
                  <a:pt x="241448" y="115940"/>
                  <a:pt x="241448" y="98373"/>
                </a:cubicBezTo>
                <a:cubicBezTo>
                  <a:pt x="241448" y="80806"/>
                  <a:pt x="256672" y="65582"/>
                  <a:pt x="274239" y="65582"/>
                </a:cubicBezTo>
                <a:close/>
                <a:moveTo>
                  <a:pt x="290635" y="0"/>
                </a:moveTo>
                <a:cubicBezTo>
                  <a:pt x="300983" y="0"/>
                  <a:pt x="309373" y="8389"/>
                  <a:pt x="309373" y="18738"/>
                </a:cubicBezTo>
                <a:cubicBezTo>
                  <a:pt x="309373" y="29086"/>
                  <a:pt x="300983" y="37476"/>
                  <a:pt x="290635" y="37476"/>
                </a:cubicBezTo>
                <a:cubicBezTo>
                  <a:pt x="280286" y="37476"/>
                  <a:pt x="271897" y="29086"/>
                  <a:pt x="271897" y="18738"/>
                </a:cubicBezTo>
                <a:cubicBezTo>
                  <a:pt x="271897" y="8389"/>
                  <a:pt x="280286" y="0"/>
                  <a:pt x="290635" y="0"/>
                </a:cubicBezTo>
                <a:close/>
                <a:moveTo>
                  <a:pt x="148930" y="0"/>
                </a:moveTo>
                <a:cubicBezTo>
                  <a:pt x="166497" y="0"/>
                  <a:pt x="181721" y="14053"/>
                  <a:pt x="181721" y="32791"/>
                </a:cubicBezTo>
                <a:cubicBezTo>
                  <a:pt x="181721" y="50358"/>
                  <a:pt x="166497" y="65582"/>
                  <a:pt x="148930" y="65582"/>
                </a:cubicBezTo>
                <a:cubicBezTo>
                  <a:pt x="131363" y="65582"/>
                  <a:pt x="116139" y="50358"/>
                  <a:pt x="116139" y="32791"/>
                </a:cubicBezTo>
                <a:cubicBezTo>
                  <a:pt x="116139" y="15224"/>
                  <a:pt x="131363" y="0"/>
                  <a:pt x="148930" y="0"/>
                </a:cubicBezTo>
                <a:close/>
              </a:path>
            </a:pathLst>
          </a:custGeom>
          <a:solidFill>
            <a:schemeClr val="tx2">
              <a:lumMod val="10000"/>
              <a:lumOff val="90000"/>
            </a:schemeClr>
          </a:solidFill>
          <a:ln w="11706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180" name="任意多边形: 形状 179">
            <a:extLst>
              <a:ext uri="{FF2B5EF4-FFF2-40B4-BE49-F238E27FC236}">
                <a16:creationId xmlns:a16="http://schemas.microsoft.com/office/drawing/2014/main" id="{50090705-FEE8-417C-AE12-FC63E9028A69}"/>
              </a:ext>
            </a:extLst>
          </p:cNvPr>
          <p:cNvSpPr/>
          <p:nvPr/>
        </p:nvSpPr>
        <p:spPr>
          <a:xfrm>
            <a:off x="3254103" y="5142181"/>
            <a:ext cx="65582" cy="61205"/>
          </a:xfrm>
          <a:custGeom>
            <a:avLst/>
            <a:gdLst>
              <a:gd name="connsiteX0" fmla="*/ 65582 w 65582"/>
              <a:gd name="connsiteY0" fmla="*/ 32791 h 65582"/>
              <a:gd name="connsiteX1" fmla="*/ 32791 w 65582"/>
              <a:gd name="connsiteY1" fmla="*/ 65582 h 65582"/>
              <a:gd name="connsiteX2" fmla="*/ 0 w 65582"/>
              <a:gd name="connsiteY2" fmla="*/ 32791 h 65582"/>
              <a:gd name="connsiteX3" fmla="*/ 32791 w 65582"/>
              <a:gd name="connsiteY3" fmla="*/ 0 h 65582"/>
              <a:gd name="connsiteX4" fmla="*/ 65582 w 65582"/>
              <a:gd name="connsiteY4" fmla="*/ 32791 h 655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5582" h="65582">
                <a:moveTo>
                  <a:pt x="65582" y="32791"/>
                </a:moveTo>
                <a:cubicBezTo>
                  <a:pt x="65582" y="50358"/>
                  <a:pt x="50358" y="65582"/>
                  <a:pt x="32791" y="65582"/>
                </a:cubicBezTo>
                <a:cubicBezTo>
                  <a:pt x="15224" y="65582"/>
                  <a:pt x="0" y="50358"/>
                  <a:pt x="0" y="32791"/>
                </a:cubicBezTo>
                <a:cubicBezTo>
                  <a:pt x="0" y="15224"/>
                  <a:pt x="15224" y="0"/>
                  <a:pt x="32791" y="0"/>
                </a:cubicBezTo>
                <a:cubicBezTo>
                  <a:pt x="51529" y="0"/>
                  <a:pt x="65582" y="14053"/>
                  <a:pt x="65582" y="32791"/>
                </a:cubicBezTo>
                <a:close/>
              </a:path>
            </a:pathLst>
          </a:custGeom>
          <a:solidFill>
            <a:srgbClr val="C8FFD9"/>
          </a:solidFill>
          <a:ln w="11706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281" name="任意多边形: 形状 280">
            <a:extLst>
              <a:ext uri="{FF2B5EF4-FFF2-40B4-BE49-F238E27FC236}">
                <a16:creationId xmlns:a16="http://schemas.microsoft.com/office/drawing/2014/main" id="{C7BB5798-A2E2-4936-8C79-85DA144D66C9}"/>
              </a:ext>
            </a:extLst>
          </p:cNvPr>
          <p:cNvSpPr/>
          <p:nvPr/>
        </p:nvSpPr>
        <p:spPr>
          <a:xfrm>
            <a:off x="3026907" y="4640326"/>
            <a:ext cx="391667" cy="263591"/>
          </a:xfrm>
          <a:custGeom>
            <a:avLst/>
            <a:gdLst>
              <a:gd name="connsiteX0" fmla="*/ 343136 w 391667"/>
              <a:gd name="connsiteY0" fmla="*/ 52902 h 282440"/>
              <a:gd name="connsiteX1" fmla="*/ 209630 w 391667"/>
              <a:gd name="connsiteY1" fmla="*/ 140736 h 282440"/>
              <a:gd name="connsiteX2" fmla="*/ 363045 w 391667"/>
              <a:gd name="connsiteY2" fmla="*/ 90378 h 282440"/>
              <a:gd name="connsiteX3" fmla="*/ 364216 w 391667"/>
              <a:gd name="connsiteY3" fmla="*/ 68127 h 282440"/>
              <a:gd name="connsiteX4" fmla="*/ 346650 w 391667"/>
              <a:gd name="connsiteY4" fmla="*/ 52902 h 282440"/>
              <a:gd name="connsiteX5" fmla="*/ 343136 w 391667"/>
              <a:gd name="connsiteY5" fmla="*/ 52902 h 282440"/>
              <a:gd name="connsiteX6" fmla="*/ 45673 w 391667"/>
              <a:gd name="connsiteY6" fmla="*/ 23625 h 282440"/>
              <a:gd name="connsiteX7" fmla="*/ 28107 w 391667"/>
              <a:gd name="connsiteY7" fmla="*/ 34165 h 282440"/>
              <a:gd name="connsiteX8" fmla="*/ 24593 w 391667"/>
              <a:gd name="connsiteY8" fmla="*/ 55245 h 282440"/>
              <a:gd name="connsiteX9" fmla="*/ 163956 w 391667"/>
              <a:gd name="connsiteY9" fmla="*/ 138393 h 282440"/>
              <a:gd name="connsiteX10" fmla="*/ 49187 w 391667"/>
              <a:gd name="connsiteY10" fmla="*/ 23625 h 282440"/>
              <a:gd name="connsiteX11" fmla="*/ 45673 w 391667"/>
              <a:gd name="connsiteY11" fmla="*/ 23625 h 282440"/>
              <a:gd name="connsiteX12" fmla="*/ 50358 w 391667"/>
              <a:gd name="connsiteY12" fmla="*/ 202 h 282440"/>
              <a:gd name="connsiteX13" fmla="*/ 185566 w 391667"/>
              <a:gd name="connsiteY13" fmla="*/ 130471 h 282440"/>
              <a:gd name="connsiteX14" fmla="*/ 186817 w 391667"/>
              <a:gd name="connsiteY14" fmla="*/ 132504 h 282440"/>
              <a:gd name="connsiteX15" fmla="*/ 190435 w 391667"/>
              <a:gd name="connsiteY15" fmla="*/ 128805 h 282440"/>
              <a:gd name="connsiteX16" fmla="*/ 351334 w 391667"/>
              <a:gd name="connsiteY16" fmla="*/ 30651 h 282440"/>
              <a:gd name="connsiteX17" fmla="*/ 387638 w 391667"/>
              <a:gd name="connsiteY17" fmla="*/ 59929 h 282440"/>
              <a:gd name="connsiteX18" fmla="*/ 384125 w 391667"/>
              <a:gd name="connsiteY18" fmla="*/ 103260 h 282440"/>
              <a:gd name="connsiteX19" fmla="*/ 215320 w 391667"/>
              <a:gd name="connsiteY19" fmla="*/ 164689 h 282440"/>
              <a:gd name="connsiteX20" fmla="*/ 201432 w 391667"/>
              <a:gd name="connsiteY20" fmla="*/ 165874 h 282440"/>
              <a:gd name="connsiteX21" fmla="*/ 201432 w 391667"/>
              <a:gd name="connsiteY21" fmla="*/ 282440 h 282440"/>
              <a:gd name="connsiteX22" fmla="*/ 172154 w 391667"/>
              <a:gd name="connsiteY22" fmla="*/ 282440 h 282440"/>
              <a:gd name="connsiteX23" fmla="*/ 172154 w 391667"/>
              <a:gd name="connsiteY23" fmla="*/ 166966 h 282440"/>
              <a:gd name="connsiteX24" fmla="*/ 153526 w 391667"/>
              <a:gd name="connsiteY24" fmla="*/ 160956 h 282440"/>
              <a:gd name="connsiteX25" fmla="*/ 2342 w 391667"/>
              <a:gd name="connsiteY25" fmla="*/ 64614 h 282440"/>
              <a:gd name="connsiteX26" fmla="*/ 9369 w 391667"/>
              <a:gd name="connsiteY26" fmla="*/ 21282 h 282440"/>
              <a:gd name="connsiteX27" fmla="*/ 50358 w 391667"/>
              <a:gd name="connsiteY27" fmla="*/ 202 h 2824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391667" h="282440">
                <a:moveTo>
                  <a:pt x="343136" y="52902"/>
                </a:moveTo>
                <a:cubicBezTo>
                  <a:pt x="308003" y="52902"/>
                  <a:pt x="243592" y="106774"/>
                  <a:pt x="209630" y="140736"/>
                </a:cubicBezTo>
                <a:cubicBezTo>
                  <a:pt x="262330" y="134880"/>
                  <a:pt x="344307" y="119656"/>
                  <a:pt x="363045" y="90378"/>
                </a:cubicBezTo>
                <a:cubicBezTo>
                  <a:pt x="367730" y="83351"/>
                  <a:pt x="367730" y="76325"/>
                  <a:pt x="364216" y="68127"/>
                </a:cubicBezTo>
                <a:cubicBezTo>
                  <a:pt x="359532" y="56416"/>
                  <a:pt x="352505" y="54074"/>
                  <a:pt x="346650" y="52902"/>
                </a:cubicBezTo>
                <a:cubicBezTo>
                  <a:pt x="346650" y="52902"/>
                  <a:pt x="345478" y="52902"/>
                  <a:pt x="343136" y="52902"/>
                </a:cubicBezTo>
                <a:close/>
                <a:moveTo>
                  <a:pt x="45673" y="23625"/>
                </a:moveTo>
                <a:cubicBezTo>
                  <a:pt x="40989" y="23625"/>
                  <a:pt x="33962" y="25967"/>
                  <a:pt x="28107" y="34165"/>
                </a:cubicBezTo>
                <a:cubicBezTo>
                  <a:pt x="23422" y="41191"/>
                  <a:pt x="22251" y="48218"/>
                  <a:pt x="24593" y="55245"/>
                </a:cubicBezTo>
                <a:cubicBezTo>
                  <a:pt x="36305" y="89207"/>
                  <a:pt x="113598" y="120827"/>
                  <a:pt x="163956" y="138393"/>
                </a:cubicBezTo>
                <a:cubicBezTo>
                  <a:pt x="137020" y="96234"/>
                  <a:pt x="83149" y="25967"/>
                  <a:pt x="49187" y="23625"/>
                </a:cubicBezTo>
                <a:cubicBezTo>
                  <a:pt x="48016" y="23625"/>
                  <a:pt x="46844" y="23625"/>
                  <a:pt x="45673" y="23625"/>
                </a:cubicBezTo>
                <a:close/>
                <a:moveTo>
                  <a:pt x="50358" y="202"/>
                </a:moveTo>
                <a:cubicBezTo>
                  <a:pt x="99545" y="4594"/>
                  <a:pt x="158613" y="88036"/>
                  <a:pt x="185566" y="130471"/>
                </a:cubicBezTo>
                <a:lnTo>
                  <a:pt x="186817" y="132504"/>
                </a:lnTo>
                <a:lnTo>
                  <a:pt x="190435" y="128805"/>
                </a:lnTo>
                <a:cubicBezTo>
                  <a:pt x="225952" y="93452"/>
                  <a:pt x="302148" y="24503"/>
                  <a:pt x="351334" y="30651"/>
                </a:cubicBezTo>
                <a:cubicBezTo>
                  <a:pt x="363045" y="31822"/>
                  <a:pt x="378269" y="38849"/>
                  <a:pt x="387638" y="59929"/>
                </a:cubicBezTo>
                <a:cubicBezTo>
                  <a:pt x="393494" y="75154"/>
                  <a:pt x="393494" y="90378"/>
                  <a:pt x="384125" y="103260"/>
                </a:cubicBezTo>
                <a:cubicBezTo>
                  <a:pt x="358654" y="143664"/>
                  <a:pt x="267307" y="159034"/>
                  <a:pt x="215320" y="164689"/>
                </a:cubicBezTo>
                <a:lnTo>
                  <a:pt x="201432" y="165874"/>
                </a:lnTo>
                <a:lnTo>
                  <a:pt x="201432" y="282440"/>
                </a:lnTo>
                <a:lnTo>
                  <a:pt x="172154" y="282440"/>
                </a:lnTo>
                <a:lnTo>
                  <a:pt x="172154" y="166966"/>
                </a:lnTo>
                <a:lnTo>
                  <a:pt x="153526" y="160956"/>
                </a:lnTo>
                <a:cubicBezTo>
                  <a:pt x="104448" y="144322"/>
                  <a:pt x="18152" y="109409"/>
                  <a:pt x="2342" y="64614"/>
                </a:cubicBezTo>
                <a:cubicBezTo>
                  <a:pt x="-2342" y="50560"/>
                  <a:pt x="0" y="35336"/>
                  <a:pt x="9369" y="21282"/>
                </a:cubicBezTo>
                <a:cubicBezTo>
                  <a:pt x="22251" y="2545"/>
                  <a:pt x="39818" y="-969"/>
                  <a:pt x="50358" y="202"/>
                </a:cubicBezTo>
                <a:close/>
              </a:path>
            </a:pathLst>
          </a:custGeom>
          <a:solidFill>
            <a:schemeClr val="tx2">
              <a:lumMod val="10000"/>
              <a:lumOff val="90000"/>
            </a:schemeClr>
          </a:solidFill>
          <a:ln w="11706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189" name="任意多边形: 形状 188">
            <a:extLst>
              <a:ext uri="{FF2B5EF4-FFF2-40B4-BE49-F238E27FC236}">
                <a16:creationId xmlns:a16="http://schemas.microsoft.com/office/drawing/2014/main" id="{1FB08862-68C2-43C2-A5FA-6C9D74520E48}"/>
              </a:ext>
            </a:extLst>
          </p:cNvPr>
          <p:cNvSpPr/>
          <p:nvPr/>
        </p:nvSpPr>
        <p:spPr>
          <a:xfrm>
            <a:off x="3661962" y="4452761"/>
            <a:ext cx="830317" cy="837203"/>
          </a:xfrm>
          <a:custGeom>
            <a:avLst/>
            <a:gdLst>
              <a:gd name="connsiteX0" fmla="*/ 0 w 830317"/>
              <a:gd name="connsiteY0" fmla="*/ 0 h 897071"/>
              <a:gd name="connsiteX1" fmla="*/ 830318 w 830317"/>
              <a:gd name="connsiteY1" fmla="*/ 0 h 897071"/>
              <a:gd name="connsiteX2" fmla="*/ 830318 w 830317"/>
              <a:gd name="connsiteY2" fmla="*/ 897071 h 897071"/>
              <a:gd name="connsiteX3" fmla="*/ 0 w 830317"/>
              <a:gd name="connsiteY3" fmla="*/ 897071 h 8970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30317" h="897071">
                <a:moveTo>
                  <a:pt x="0" y="0"/>
                </a:moveTo>
                <a:lnTo>
                  <a:pt x="830318" y="0"/>
                </a:lnTo>
                <a:lnTo>
                  <a:pt x="830318" y="897071"/>
                </a:lnTo>
                <a:lnTo>
                  <a:pt x="0" y="897071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 w="11706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201" name="任意多边形: 形状 200">
            <a:extLst>
              <a:ext uri="{FF2B5EF4-FFF2-40B4-BE49-F238E27FC236}">
                <a16:creationId xmlns:a16="http://schemas.microsoft.com/office/drawing/2014/main" id="{0AD598AE-D1F1-443C-B887-BB74CAB1D5DD}"/>
              </a:ext>
            </a:extLst>
          </p:cNvPr>
          <p:cNvSpPr/>
          <p:nvPr/>
        </p:nvSpPr>
        <p:spPr>
          <a:xfrm>
            <a:off x="4025007" y="4559870"/>
            <a:ext cx="121795" cy="729000"/>
          </a:xfrm>
          <a:custGeom>
            <a:avLst/>
            <a:gdLst>
              <a:gd name="connsiteX0" fmla="*/ 0 w 121795"/>
              <a:gd name="connsiteY0" fmla="*/ 0 h 781131"/>
              <a:gd name="connsiteX1" fmla="*/ 121795 w 121795"/>
              <a:gd name="connsiteY1" fmla="*/ 0 h 781131"/>
              <a:gd name="connsiteX2" fmla="*/ 121795 w 121795"/>
              <a:gd name="connsiteY2" fmla="*/ 781131 h 781131"/>
              <a:gd name="connsiteX3" fmla="*/ 0 w 121795"/>
              <a:gd name="connsiteY3" fmla="*/ 781131 h 7811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795" h="781131">
                <a:moveTo>
                  <a:pt x="0" y="0"/>
                </a:moveTo>
                <a:lnTo>
                  <a:pt x="121795" y="0"/>
                </a:lnTo>
                <a:lnTo>
                  <a:pt x="121795" y="781131"/>
                </a:lnTo>
                <a:lnTo>
                  <a:pt x="0" y="781131"/>
                </a:lnTo>
                <a:close/>
              </a:path>
            </a:pathLst>
          </a:custGeom>
          <a:solidFill>
            <a:schemeClr val="accent3"/>
          </a:solidFill>
          <a:ln w="11706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203" name="任意多边形: 形状 202">
            <a:extLst>
              <a:ext uri="{FF2B5EF4-FFF2-40B4-BE49-F238E27FC236}">
                <a16:creationId xmlns:a16="http://schemas.microsoft.com/office/drawing/2014/main" id="{A332779E-6724-4B57-ABC5-FCEC1139FABA}"/>
              </a:ext>
            </a:extLst>
          </p:cNvPr>
          <p:cNvSpPr/>
          <p:nvPr/>
        </p:nvSpPr>
        <p:spPr>
          <a:xfrm>
            <a:off x="3594038" y="4404671"/>
            <a:ext cx="967337" cy="155199"/>
          </a:xfrm>
          <a:custGeom>
            <a:avLst/>
            <a:gdLst>
              <a:gd name="connsiteX0" fmla="*/ 0 w 967337"/>
              <a:gd name="connsiteY0" fmla="*/ 0 h 166297"/>
              <a:gd name="connsiteX1" fmla="*/ 967338 w 967337"/>
              <a:gd name="connsiteY1" fmla="*/ 0 h 166297"/>
              <a:gd name="connsiteX2" fmla="*/ 967338 w 967337"/>
              <a:gd name="connsiteY2" fmla="*/ 166298 h 166297"/>
              <a:gd name="connsiteX3" fmla="*/ 0 w 967337"/>
              <a:gd name="connsiteY3" fmla="*/ 166298 h 1662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67337" h="166297">
                <a:moveTo>
                  <a:pt x="0" y="0"/>
                </a:moveTo>
                <a:lnTo>
                  <a:pt x="967338" y="0"/>
                </a:lnTo>
                <a:lnTo>
                  <a:pt x="967338" y="166298"/>
                </a:lnTo>
                <a:lnTo>
                  <a:pt x="0" y="166298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 w="11706" cap="flat">
            <a:noFill/>
            <a:prstDash val="solid"/>
            <a:miter/>
          </a:ln>
          <a:effectLst>
            <a:outerShdw blurRad="76200" dist="38100" dir="5400000" algn="t" rotWithShape="0">
              <a:prstClr val="black">
                <a:alpha val="33000"/>
              </a:prstClr>
            </a:outerShdw>
          </a:effectLst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204" name="任意多边形: 形状 203">
            <a:extLst>
              <a:ext uri="{FF2B5EF4-FFF2-40B4-BE49-F238E27FC236}">
                <a16:creationId xmlns:a16="http://schemas.microsoft.com/office/drawing/2014/main" id="{2ECA3F0A-6AB6-477B-BD68-E504B4AE3B90}"/>
              </a:ext>
            </a:extLst>
          </p:cNvPr>
          <p:cNvSpPr/>
          <p:nvPr/>
        </p:nvSpPr>
        <p:spPr>
          <a:xfrm>
            <a:off x="3994558" y="4404671"/>
            <a:ext cx="181522" cy="155199"/>
          </a:xfrm>
          <a:custGeom>
            <a:avLst/>
            <a:gdLst>
              <a:gd name="connsiteX0" fmla="*/ 0 w 181522"/>
              <a:gd name="connsiteY0" fmla="*/ 0 h 166297"/>
              <a:gd name="connsiteX1" fmla="*/ 181522 w 181522"/>
              <a:gd name="connsiteY1" fmla="*/ 0 h 166297"/>
              <a:gd name="connsiteX2" fmla="*/ 181522 w 181522"/>
              <a:gd name="connsiteY2" fmla="*/ 166298 h 166297"/>
              <a:gd name="connsiteX3" fmla="*/ 0 w 181522"/>
              <a:gd name="connsiteY3" fmla="*/ 166298 h 1662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1522" h="166297">
                <a:moveTo>
                  <a:pt x="0" y="0"/>
                </a:moveTo>
                <a:lnTo>
                  <a:pt x="181522" y="0"/>
                </a:lnTo>
                <a:lnTo>
                  <a:pt x="181522" y="166298"/>
                </a:lnTo>
                <a:lnTo>
                  <a:pt x="0" y="166298"/>
                </a:lnTo>
                <a:close/>
              </a:path>
            </a:pathLst>
          </a:custGeom>
          <a:solidFill>
            <a:schemeClr val="accent3"/>
          </a:solidFill>
          <a:ln w="11706" cap="flat">
            <a:noFill/>
            <a:prstDash val="solid"/>
            <a:miter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276" name="任意多边形: 形状 275">
            <a:extLst>
              <a:ext uri="{FF2B5EF4-FFF2-40B4-BE49-F238E27FC236}">
                <a16:creationId xmlns:a16="http://schemas.microsoft.com/office/drawing/2014/main" id="{BD6A5005-0035-44F2-BAC2-4A272518EA3B}"/>
              </a:ext>
            </a:extLst>
          </p:cNvPr>
          <p:cNvSpPr/>
          <p:nvPr/>
        </p:nvSpPr>
        <p:spPr>
          <a:xfrm>
            <a:off x="3810511" y="4148730"/>
            <a:ext cx="621720" cy="751472"/>
          </a:xfrm>
          <a:custGeom>
            <a:avLst/>
            <a:gdLst>
              <a:gd name="connsiteX0" fmla="*/ 87435 w 621720"/>
              <a:gd name="connsiteY0" fmla="*/ 785047 h 805209"/>
              <a:gd name="connsiteX1" fmla="*/ 91529 w 621720"/>
              <a:gd name="connsiteY1" fmla="*/ 794216 h 805209"/>
              <a:gd name="connsiteX2" fmla="*/ 87412 w 621720"/>
              <a:gd name="connsiteY2" fmla="*/ 789013 h 805209"/>
              <a:gd name="connsiteX3" fmla="*/ 508049 w 621720"/>
              <a:gd name="connsiteY3" fmla="*/ 50213 h 805209"/>
              <a:gd name="connsiteX4" fmla="*/ 458087 w 621720"/>
              <a:gd name="connsiteY4" fmla="*/ 51732 h 805209"/>
              <a:gd name="connsiteX5" fmla="*/ 304825 w 621720"/>
              <a:gd name="connsiteY5" fmla="*/ 216545 h 805209"/>
              <a:gd name="connsiteX6" fmla="*/ 298826 w 621720"/>
              <a:gd name="connsiteY6" fmla="*/ 238279 h 805209"/>
              <a:gd name="connsiteX7" fmla="*/ 300659 w 621720"/>
              <a:gd name="connsiteY7" fmla="*/ 249120 h 805209"/>
              <a:gd name="connsiteX8" fmla="*/ 302867 w 621720"/>
              <a:gd name="connsiteY8" fmla="*/ 278700 h 805209"/>
              <a:gd name="connsiteX9" fmla="*/ 413560 w 621720"/>
              <a:gd name="connsiteY9" fmla="*/ 247838 h 805209"/>
              <a:gd name="connsiteX10" fmla="*/ 508049 w 621720"/>
              <a:gd name="connsiteY10" fmla="*/ 50213 h 805209"/>
              <a:gd name="connsiteX11" fmla="*/ 118940 w 621720"/>
              <a:gd name="connsiteY11" fmla="*/ 48526 h 805209"/>
              <a:gd name="connsiteX12" fmla="*/ 185429 w 621720"/>
              <a:gd name="connsiteY12" fmla="*/ 268626 h 805209"/>
              <a:gd name="connsiteX13" fmla="*/ 199863 w 621720"/>
              <a:gd name="connsiteY13" fmla="*/ 276405 h 805209"/>
              <a:gd name="connsiteX14" fmla="*/ 214496 w 621720"/>
              <a:gd name="connsiteY14" fmla="*/ 274243 h 805209"/>
              <a:gd name="connsiteX15" fmla="*/ 209548 w 621720"/>
              <a:gd name="connsiteY15" fmla="*/ 281066 h 805209"/>
              <a:gd name="connsiteX16" fmla="*/ 209276 w 621720"/>
              <a:gd name="connsiteY16" fmla="*/ 281478 h 805209"/>
              <a:gd name="connsiteX17" fmla="*/ 232854 w 621720"/>
              <a:gd name="connsiteY17" fmla="*/ 294186 h 805209"/>
              <a:gd name="connsiteX18" fmla="*/ 288275 w 621720"/>
              <a:gd name="connsiteY18" fmla="*/ 319917 h 805209"/>
              <a:gd name="connsiteX19" fmla="*/ 288531 w 621720"/>
              <a:gd name="connsiteY19" fmla="*/ 287034 h 805209"/>
              <a:gd name="connsiteX20" fmla="*/ 288458 w 621720"/>
              <a:gd name="connsiteY20" fmla="*/ 286056 h 805209"/>
              <a:gd name="connsiteX21" fmla="*/ 271880 w 621720"/>
              <a:gd name="connsiteY21" fmla="*/ 290638 h 805209"/>
              <a:gd name="connsiteX22" fmla="*/ 279401 w 621720"/>
              <a:gd name="connsiteY22" fmla="*/ 251314 h 805209"/>
              <a:gd name="connsiteX23" fmla="*/ 283377 w 621720"/>
              <a:gd name="connsiteY23" fmla="*/ 237054 h 805209"/>
              <a:gd name="connsiteX24" fmla="*/ 278907 w 621720"/>
              <a:gd name="connsiteY24" fmla="*/ 210564 h 805209"/>
              <a:gd name="connsiteX25" fmla="*/ 167651 w 621720"/>
              <a:gd name="connsiteY25" fmla="*/ 59930 h 805209"/>
              <a:gd name="connsiteX26" fmla="*/ 118940 w 621720"/>
              <a:gd name="connsiteY26" fmla="*/ 48526 h 805209"/>
              <a:gd name="connsiteX27" fmla="*/ 96234 w 621720"/>
              <a:gd name="connsiteY27" fmla="*/ 178 h 805209"/>
              <a:gd name="connsiteX28" fmla="*/ 155940 w 621720"/>
              <a:gd name="connsiteY28" fmla="*/ 14257 h 805209"/>
              <a:gd name="connsiteX29" fmla="*/ 292082 w 621720"/>
              <a:gd name="connsiteY29" fmla="*/ 198414 h 805209"/>
              <a:gd name="connsiteX30" fmla="*/ 293094 w 621720"/>
              <a:gd name="connsiteY30" fmla="*/ 204397 h 805209"/>
              <a:gd name="connsiteX31" fmla="*/ 309209 w 621720"/>
              <a:gd name="connsiteY31" fmla="*/ 162255 h 805209"/>
              <a:gd name="connsiteX32" fmla="*/ 479167 w 621720"/>
              <a:gd name="connsiteY32" fmla="*/ 8401 h 805209"/>
              <a:gd name="connsiteX33" fmla="*/ 424216 w 621720"/>
              <a:gd name="connsiteY33" fmla="*/ 248538 h 805209"/>
              <a:gd name="connsiteX34" fmla="*/ 303114 w 621720"/>
              <a:gd name="connsiteY34" fmla="*/ 282006 h 805209"/>
              <a:gd name="connsiteX35" fmla="*/ 303830 w 621720"/>
              <a:gd name="connsiteY35" fmla="*/ 291591 h 805209"/>
              <a:gd name="connsiteX36" fmla="*/ 303500 w 621720"/>
              <a:gd name="connsiteY36" fmla="*/ 331628 h 805209"/>
              <a:gd name="connsiteX37" fmla="*/ 235398 w 621720"/>
              <a:gd name="connsiteY37" fmla="*/ 300140 h 805209"/>
              <a:gd name="connsiteX38" fmla="*/ 207015 w 621720"/>
              <a:gd name="connsiteY38" fmla="*/ 284906 h 805209"/>
              <a:gd name="connsiteX39" fmla="*/ 196435 w 621720"/>
              <a:gd name="connsiteY39" fmla="*/ 300941 h 805209"/>
              <a:gd name="connsiteX40" fmla="*/ 91529 w 621720"/>
              <a:gd name="connsiteY40" fmla="*/ 644314 h 805209"/>
              <a:gd name="connsiteX41" fmla="*/ 87577 w 621720"/>
              <a:gd name="connsiteY41" fmla="*/ 761114 h 805209"/>
              <a:gd name="connsiteX42" fmla="*/ 87435 w 621720"/>
              <a:gd name="connsiteY42" fmla="*/ 785047 h 805209"/>
              <a:gd name="connsiteX43" fmla="*/ 62252 w 621720"/>
              <a:gd name="connsiteY43" fmla="*/ 728634 h 805209"/>
              <a:gd name="connsiteX44" fmla="*/ 25947 w 621720"/>
              <a:gd name="connsiteY44" fmla="*/ 789532 h 805209"/>
              <a:gd name="connsiteX45" fmla="*/ 175324 w 621720"/>
              <a:gd name="connsiteY45" fmla="*/ 280030 h 805209"/>
              <a:gd name="connsiteX46" fmla="*/ 193052 w 621720"/>
              <a:gd name="connsiteY46" fmla="*/ 277411 h 805209"/>
              <a:gd name="connsiteX47" fmla="*/ 177143 w 621720"/>
              <a:gd name="connsiteY47" fmla="*/ 268872 h 805209"/>
              <a:gd name="connsiteX48" fmla="*/ 96234 w 621720"/>
              <a:gd name="connsiteY48" fmla="*/ 178 h 8052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621720" h="805209">
                <a:moveTo>
                  <a:pt x="87435" y="785047"/>
                </a:moveTo>
                <a:lnTo>
                  <a:pt x="91529" y="794216"/>
                </a:lnTo>
                <a:cubicBezTo>
                  <a:pt x="91529" y="794216"/>
                  <a:pt x="87870" y="822122"/>
                  <a:pt x="87412" y="789013"/>
                </a:cubicBezTo>
                <a:close/>
                <a:moveTo>
                  <a:pt x="508049" y="50213"/>
                </a:moveTo>
                <a:cubicBezTo>
                  <a:pt x="493001" y="47908"/>
                  <a:pt x="476093" y="48219"/>
                  <a:pt x="458087" y="51732"/>
                </a:cubicBezTo>
                <a:cubicBezTo>
                  <a:pt x="368058" y="68567"/>
                  <a:pt x="324690" y="154479"/>
                  <a:pt x="304825" y="216545"/>
                </a:cubicBezTo>
                <a:lnTo>
                  <a:pt x="298826" y="238279"/>
                </a:lnTo>
                <a:lnTo>
                  <a:pt x="300659" y="249120"/>
                </a:lnTo>
                <a:lnTo>
                  <a:pt x="302867" y="278700"/>
                </a:lnTo>
                <a:lnTo>
                  <a:pt x="413560" y="247838"/>
                </a:lnTo>
                <a:cubicBezTo>
                  <a:pt x="621683" y="172082"/>
                  <a:pt x="598339" y="64047"/>
                  <a:pt x="508049" y="50213"/>
                </a:cubicBezTo>
                <a:close/>
                <a:moveTo>
                  <a:pt x="118940" y="48526"/>
                </a:moveTo>
                <a:cubicBezTo>
                  <a:pt x="25802" y="44127"/>
                  <a:pt x="-17909" y="150080"/>
                  <a:pt x="185429" y="268626"/>
                </a:cubicBezTo>
                <a:lnTo>
                  <a:pt x="199863" y="276405"/>
                </a:lnTo>
                <a:lnTo>
                  <a:pt x="214496" y="274243"/>
                </a:lnTo>
                <a:cubicBezTo>
                  <a:pt x="214496" y="274243"/>
                  <a:pt x="212703" y="276567"/>
                  <a:pt x="209548" y="281066"/>
                </a:cubicBezTo>
                <a:lnTo>
                  <a:pt x="209276" y="281478"/>
                </a:lnTo>
                <a:lnTo>
                  <a:pt x="232854" y="294186"/>
                </a:lnTo>
                <a:cubicBezTo>
                  <a:pt x="249971" y="302746"/>
                  <a:pt x="268421" y="311335"/>
                  <a:pt x="288275" y="319917"/>
                </a:cubicBezTo>
                <a:cubicBezTo>
                  <a:pt x="288275" y="319917"/>
                  <a:pt x="289227" y="307108"/>
                  <a:pt x="288531" y="287034"/>
                </a:cubicBezTo>
                <a:lnTo>
                  <a:pt x="288458" y="286056"/>
                </a:lnTo>
                <a:lnTo>
                  <a:pt x="271880" y="290638"/>
                </a:lnTo>
                <a:cubicBezTo>
                  <a:pt x="271880" y="290638"/>
                  <a:pt x="273783" y="275121"/>
                  <a:pt x="279401" y="251314"/>
                </a:cubicBezTo>
                <a:lnTo>
                  <a:pt x="283377" y="237054"/>
                </a:lnTo>
                <a:lnTo>
                  <a:pt x="278907" y="210564"/>
                </a:lnTo>
                <a:cubicBezTo>
                  <a:pt x="265731" y="152448"/>
                  <a:pt x="235575" y="87451"/>
                  <a:pt x="167651" y="59930"/>
                </a:cubicBezTo>
                <a:cubicBezTo>
                  <a:pt x="150670" y="52904"/>
                  <a:pt x="134146" y="49244"/>
                  <a:pt x="118940" y="48526"/>
                </a:cubicBezTo>
                <a:close/>
                <a:moveTo>
                  <a:pt x="96234" y="178"/>
                </a:moveTo>
                <a:cubicBezTo>
                  <a:pt x="114896" y="1100"/>
                  <a:pt x="135153" y="5620"/>
                  <a:pt x="155940" y="14257"/>
                </a:cubicBezTo>
                <a:cubicBezTo>
                  <a:pt x="239089" y="48219"/>
                  <a:pt x="275979" y="127562"/>
                  <a:pt x="292082" y="198414"/>
                </a:cubicBezTo>
                <a:lnTo>
                  <a:pt x="293094" y="204397"/>
                </a:lnTo>
                <a:lnTo>
                  <a:pt x="309209" y="162255"/>
                </a:lnTo>
                <a:cubicBezTo>
                  <a:pt x="338926" y="95941"/>
                  <a:pt x="390748" y="25382"/>
                  <a:pt x="479167" y="8401"/>
                </a:cubicBezTo>
                <a:cubicBezTo>
                  <a:pt x="633901" y="-21317"/>
                  <a:pt x="722282" y="140846"/>
                  <a:pt x="424216" y="248538"/>
                </a:cubicBezTo>
                <a:lnTo>
                  <a:pt x="303114" y="282006"/>
                </a:lnTo>
                <a:lnTo>
                  <a:pt x="303830" y="291591"/>
                </a:lnTo>
                <a:cubicBezTo>
                  <a:pt x="304671" y="316038"/>
                  <a:pt x="303500" y="331628"/>
                  <a:pt x="303500" y="331628"/>
                </a:cubicBezTo>
                <a:cubicBezTo>
                  <a:pt x="279099" y="321125"/>
                  <a:pt x="256428" y="310614"/>
                  <a:pt x="235398" y="300140"/>
                </a:cubicBezTo>
                <a:lnTo>
                  <a:pt x="207015" y="284906"/>
                </a:lnTo>
                <a:lnTo>
                  <a:pt x="196435" y="300941"/>
                </a:lnTo>
                <a:cubicBezTo>
                  <a:pt x="163772" y="353147"/>
                  <a:pt x="97677" y="478309"/>
                  <a:pt x="91529" y="644314"/>
                </a:cubicBezTo>
                <a:cubicBezTo>
                  <a:pt x="89187" y="699649"/>
                  <a:pt x="88016" y="736686"/>
                  <a:pt x="87577" y="761114"/>
                </a:cubicBezTo>
                <a:lnTo>
                  <a:pt x="87435" y="785047"/>
                </a:lnTo>
                <a:lnTo>
                  <a:pt x="62252" y="728634"/>
                </a:lnTo>
                <a:lnTo>
                  <a:pt x="25947" y="789532"/>
                </a:lnTo>
                <a:cubicBezTo>
                  <a:pt x="25947" y="789532"/>
                  <a:pt x="-5961" y="336641"/>
                  <a:pt x="175324" y="280030"/>
                </a:cubicBezTo>
                <a:lnTo>
                  <a:pt x="193052" y="277411"/>
                </a:lnTo>
                <a:lnTo>
                  <a:pt x="177143" y="268872"/>
                </a:lnTo>
                <a:cubicBezTo>
                  <a:pt x="-72570" y="123867"/>
                  <a:pt x="-18073" y="-5468"/>
                  <a:pt x="96234" y="178"/>
                </a:cubicBezTo>
                <a:close/>
              </a:path>
            </a:pathLst>
          </a:custGeom>
          <a:solidFill>
            <a:schemeClr val="accent3"/>
          </a:solidFill>
          <a:ln w="11706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210" name="任意多边形: 形状 209">
            <a:extLst>
              <a:ext uri="{FF2B5EF4-FFF2-40B4-BE49-F238E27FC236}">
                <a16:creationId xmlns:a16="http://schemas.microsoft.com/office/drawing/2014/main" id="{EC498569-E076-4206-9FDF-56D5309666DB}"/>
              </a:ext>
            </a:extLst>
          </p:cNvPr>
          <p:cNvSpPr/>
          <p:nvPr/>
        </p:nvSpPr>
        <p:spPr>
          <a:xfrm rot="10800000">
            <a:off x="364353" y="5412937"/>
            <a:ext cx="480155" cy="346466"/>
          </a:xfrm>
          <a:custGeom>
            <a:avLst/>
            <a:gdLst>
              <a:gd name="connsiteX0" fmla="*/ 0 w 480155"/>
              <a:gd name="connsiteY0" fmla="*/ 0 h 371242"/>
              <a:gd name="connsiteX1" fmla="*/ 480156 w 480155"/>
              <a:gd name="connsiteY1" fmla="*/ 0 h 371242"/>
              <a:gd name="connsiteX2" fmla="*/ 480156 w 480155"/>
              <a:gd name="connsiteY2" fmla="*/ 371242 h 371242"/>
              <a:gd name="connsiteX3" fmla="*/ 0 w 480155"/>
              <a:gd name="connsiteY3" fmla="*/ 371242 h 3712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80155" h="371242">
                <a:moveTo>
                  <a:pt x="0" y="0"/>
                </a:moveTo>
                <a:lnTo>
                  <a:pt x="480156" y="0"/>
                </a:lnTo>
                <a:lnTo>
                  <a:pt x="480156" y="371242"/>
                </a:lnTo>
                <a:lnTo>
                  <a:pt x="0" y="371242"/>
                </a:lnTo>
                <a:close/>
              </a:path>
            </a:pathLst>
          </a:custGeom>
          <a:solidFill>
            <a:schemeClr val="accent1"/>
          </a:solidFill>
          <a:ln w="11706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211" name="任意多边形: 形状 210">
            <a:extLst>
              <a:ext uri="{FF2B5EF4-FFF2-40B4-BE49-F238E27FC236}">
                <a16:creationId xmlns:a16="http://schemas.microsoft.com/office/drawing/2014/main" id="{E9EC3082-51CE-4271-9D4D-E987ECAFDED7}"/>
              </a:ext>
            </a:extLst>
          </p:cNvPr>
          <p:cNvSpPr/>
          <p:nvPr/>
        </p:nvSpPr>
        <p:spPr>
          <a:xfrm rot="10800000">
            <a:off x="562271" y="5412937"/>
            <a:ext cx="84319" cy="346466"/>
          </a:xfrm>
          <a:custGeom>
            <a:avLst/>
            <a:gdLst>
              <a:gd name="connsiteX0" fmla="*/ 0 w 84319"/>
              <a:gd name="connsiteY0" fmla="*/ 0 h 371242"/>
              <a:gd name="connsiteX1" fmla="*/ 84320 w 84319"/>
              <a:gd name="connsiteY1" fmla="*/ 0 h 371242"/>
              <a:gd name="connsiteX2" fmla="*/ 84320 w 84319"/>
              <a:gd name="connsiteY2" fmla="*/ 371242 h 371242"/>
              <a:gd name="connsiteX3" fmla="*/ 0 w 84319"/>
              <a:gd name="connsiteY3" fmla="*/ 371242 h 3712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4319" h="371242">
                <a:moveTo>
                  <a:pt x="0" y="0"/>
                </a:moveTo>
                <a:lnTo>
                  <a:pt x="84320" y="0"/>
                </a:lnTo>
                <a:lnTo>
                  <a:pt x="84320" y="371242"/>
                </a:lnTo>
                <a:lnTo>
                  <a:pt x="0" y="371242"/>
                </a:lnTo>
                <a:close/>
              </a:path>
            </a:pathLst>
          </a:custGeom>
          <a:solidFill>
            <a:schemeClr val="accent3">
              <a:lumMod val="40000"/>
              <a:lumOff val="60000"/>
            </a:schemeClr>
          </a:solidFill>
          <a:ln w="11706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215" name="任意多边形: 形状 214">
            <a:extLst>
              <a:ext uri="{FF2B5EF4-FFF2-40B4-BE49-F238E27FC236}">
                <a16:creationId xmlns:a16="http://schemas.microsoft.com/office/drawing/2014/main" id="{B9A559FF-F275-4E82-8B36-F8B32BAF1392}"/>
              </a:ext>
            </a:extLst>
          </p:cNvPr>
          <p:cNvSpPr/>
          <p:nvPr/>
        </p:nvSpPr>
        <p:spPr>
          <a:xfrm>
            <a:off x="321649" y="5378651"/>
            <a:ext cx="565646" cy="98365"/>
          </a:xfrm>
          <a:custGeom>
            <a:avLst/>
            <a:gdLst>
              <a:gd name="connsiteX0" fmla="*/ 52700 w 565646"/>
              <a:gd name="connsiteY0" fmla="*/ 105400 h 105399"/>
              <a:gd name="connsiteX1" fmla="*/ 512947 w 565646"/>
              <a:gd name="connsiteY1" fmla="*/ 105400 h 105399"/>
              <a:gd name="connsiteX2" fmla="*/ 565647 w 565646"/>
              <a:gd name="connsiteY2" fmla="*/ 52700 h 105399"/>
              <a:gd name="connsiteX3" fmla="*/ 565647 w 565646"/>
              <a:gd name="connsiteY3" fmla="*/ 52700 h 105399"/>
              <a:gd name="connsiteX4" fmla="*/ 512947 w 565646"/>
              <a:gd name="connsiteY4" fmla="*/ 0 h 105399"/>
              <a:gd name="connsiteX5" fmla="*/ 52700 w 565646"/>
              <a:gd name="connsiteY5" fmla="*/ 0 h 105399"/>
              <a:gd name="connsiteX6" fmla="*/ 0 w 565646"/>
              <a:gd name="connsiteY6" fmla="*/ 52700 h 105399"/>
              <a:gd name="connsiteX7" fmla="*/ 0 w 565646"/>
              <a:gd name="connsiteY7" fmla="*/ 52700 h 105399"/>
              <a:gd name="connsiteX8" fmla="*/ 52700 w 565646"/>
              <a:gd name="connsiteY8" fmla="*/ 105400 h 1053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65646" h="105399">
                <a:moveTo>
                  <a:pt x="52700" y="105400"/>
                </a:moveTo>
                <a:lnTo>
                  <a:pt x="512947" y="105400"/>
                </a:lnTo>
                <a:cubicBezTo>
                  <a:pt x="542224" y="105400"/>
                  <a:pt x="565647" y="81978"/>
                  <a:pt x="565647" y="52700"/>
                </a:cubicBezTo>
                <a:lnTo>
                  <a:pt x="565647" y="52700"/>
                </a:lnTo>
                <a:cubicBezTo>
                  <a:pt x="565647" y="23422"/>
                  <a:pt x="542224" y="0"/>
                  <a:pt x="512947" y="0"/>
                </a:cubicBezTo>
                <a:lnTo>
                  <a:pt x="52700" y="0"/>
                </a:lnTo>
                <a:cubicBezTo>
                  <a:pt x="23422" y="0"/>
                  <a:pt x="0" y="23422"/>
                  <a:pt x="0" y="52700"/>
                </a:cubicBezTo>
                <a:lnTo>
                  <a:pt x="0" y="52700"/>
                </a:lnTo>
                <a:cubicBezTo>
                  <a:pt x="0" y="81978"/>
                  <a:pt x="23422" y="105400"/>
                  <a:pt x="52700" y="105400"/>
                </a:cubicBezTo>
                <a:close/>
              </a:path>
            </a:pathLst>
          </a:custGeom>
          <a:solidFill>
            <a:schemeClr val="accent1"/>
          </a:solidFill>
          <a:ln w="11706" cap="flat">
            <a:noFill/>
            <a:prstDash val="solid"/>
            <a:miter/>
          </a:ln>
          <a:effectLst>
            <a:outerShdw blurRad="76200" dist="38100" dir="5400000" algn="t" rotWithShape="0">
              <a:prstClr val="black">
                <a:alpha val="33000"/>
              </a:prstClr>
            </a:outerShdw>
          </a:effectLst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216" name="任意多边形: 形状 215">
            <a:extLst>
              <a:ext uri="{FF2B5EF4-FFF2-40B4-BE49-F238E27FC236}">
                <a16:creationId xmlns:a16="http://schemas.microsoft.com/office/drawing/2014/main" id="{4B08E2DE-6AD6-45B7-8C1F-EE420773CBA2}"/>
              </a:ext>
            </a:extLst>
          </p:cNvPr>
          <p:cNvSpPr/>
          <p:nvPr/>
        </p:nvSpPr>
        <p:spPr>
          <a:xfrm rot="10800000">
            <a:off x="549530" y="5379427"/>
            <a:ext cx="115939" cy="98365"/>
          </a:xfrm>
          <a:custGeom>
            <a:avLst/>
            <a:gdLst>
              <a:gd name="connsiteX0" fmla="*/ 0 w 115939"/>
              <a:gd name="connsiteY0" fmla="*/ 0 h 105399"/>
              <a:gd name="connsiteX1" fmla="*/ 115940 w 115939"/>
              <a:gd name="connsiteY1" fmla="*/ 0 h 105399"/>
              <a:gd name="connsiteX2" fmla="*/ 115940 w 115939"/>
              <a:gd name="connsiteY2" fmla="*/ 105400 h 105399"/>
              <a:gd name="connsiteX3" fmla="*/ 0 w 115939"/>
              <a:gd name="connsiteY3" fmla="*/ 105400 h 1053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5939" h="105399">
                <a:moveTo>
                  <a:pt x="0" y="0"/>
                </a:moveTo>
                <a:lnTo>
                  <a:pt x="115940" y="0"/>
                </a:lnTo>
                <a:lnTo>
                  <a:pt x="115940" y="105400"/>
                </a:lnTo>
                <a:lnTo>
                  <a:pt x="0" y="105400"/>
                </a:lnTo>
                <a:close/>
              </a:path>
            </a:pathLst>
          </a:custGeom>
          <a:solidFill>
            <a:schemeClr val="accent3">
              <a:lumMod val="40000"/>
              <a:lumOff val="60000"/>
            </a:schemeClr>
          </a:solidFill>
          <a:ln w="11706" cap="flat">
            <a:noFill/>
            <a:prstDash val="solid"/>
            <a:miter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273" name="任意多边形: 形状 272">
            <a:extLst>
              <a:ext uri="{FF2B5EF4-FFF2-40B4-BE49-F238E27FC236}">
                <a16:creationId xmlns:a16="http://schemas.microsoft.com/office/drawing/2014/main" id="{67BEAE5B-441D-40CF-A2E4-D3E8C5D4B48B}"/>
              </a:ext>
            </a:extLst>
          </p:cNvPr>
          <p:cNvSpPr/>
          <p:nvPr/>
        </p:nvSpPr>
        <p:spPr>
          <a:xfrm>
            <a:off x="375108" y="5245300"/>
            <a:ext cx="443030" cy="328991"/>
          </a:xfrm>
          <a:custGeom>
            <a:avLst/>
            <a:gdLst>
              <a:gd name="connsiteX0" fmla="*/ 47256 w 443030"/>
              <a:gd name="connsiteY0" fmla="*/ 39830 h 352517"/>
              <a:gd name="connsiteX1" fmla="*/ 41401 w 443030"/>
              <a:gd name="connsiteY1" fmla="*/ 41001 h 352517"/>
              <a:gd name="connsiteX2" fmla="*/ 33203 w 443030"/>
              <a:gd name="connsiteY2" fmla="*/ 42172 h 352517"/>
              <a:gd name="connsiteX3" fmla="*/ 187789 w 443030"/>
              <a:gd name="connsiteY3" fmla="*/ 118294 h 352517"/>
              <a:gd name="connsiteX4" fmla="*/ 47256 w 443030"/>
              <a:gd name="connsiteY4" fmla="*/ 39830 h 352517"/>
              <a:gd name="connsiteX5" fmla="*/ 395076 w 443030"/>
              <a:gd name="connsiteY5" fmla="*/ 28119 h 352517"/>
              <a:gd name="connsiteX6" fmla="*/ 266254 w 443030"/>
              <a:gd name="connsiteY6" fmla="*/ 124150 h 352517"/>
              <a:gd name="connsiteX7" fmla="*/ 409129 w 443030"/>
              <a:gd name="connsiteY7" fmla="*/ 28119 h 352517"/>
              <a:gd name="connsiteX8" fmla="*/ 400931 w 443030"/>
              <a:gd name="connsiteY8" fmla="*/ 28119 h 352517"/>
              <a:gd name="connsiteX9" fmla="*/ 395076 w 443030"/>
              <a:gd name="connsiteY9" fmla="*/ 28119 h 352517"/>
              <a:gd name="connsiteX10" fmla="*/ 395076 w 443030"/>
              <a:gd name="connsiteY10" fmla="*/ 12 h 352517"/>
              <a:gd name="connsiteX11" fmla="*/ 441920 w 443030"/>
              <a:gd name="connsiteY11" fmla="*/ 18750 h 352517"/>
              <a:gd name="connsiteX12" fmla="*/ 345889 w 443030"/>
              <a:gd name="connsiteY12" fmla="*/ 112439 h 352517"/>
              <a:gd name="connsiteX13" fmla="*/ 292438 w 443030"/>
              <a:gd name="connsiteY13" fmla="*/ 143267 h 352517"/>
              <a:gd name="connsiteX14" fmla="*/ 327298 w 443030"/>
              <a:gd name="connsiteY14" fmla="*/ 174655 h 352517"/>
              <a:gd name="connsiteX15" fmla="*/ 385707 w 443030"/>
              <a:gd name="connsiteY15" fmla="*/ 320897 h 352517"/>
              <a:gd name="connsiteX16" fmla="*/ 385707 w 443030"/>
              <a:gd name="connsiteY16" fmla="*/ 352517 h 352517"/>
              <a:gd name="connsiteX17" fmla="*/ 362285 w 443030"/>
              <a:gd name="connsiteY17" fmla="*/ 295132 h 352517"/>
              <a:gd name="connsiteX18" fmla="*/ 345890 w 443030"/>
              <a:gd name="connsiteY18" fmla="*/ 337292 h 352517"/>
              <a:gd name="connsiteX19" fmla="*/ 258804 w 443030"/>
              <a:gd name="connsiteY19" fmla="*/ 164355 h 352517"/>
              <a:gd name="connsiteX20" fmla="*/ 256824 w 443030"/>
              <a:gd name="connsiteY20" fmla="*/ 162893 h 352517"/>
              <a:gd name="connsiteX21" fmla="*/ 256629 w 443030"/>
              <a:gd name="connsiteY21" fmla="*/ 162998 h 352517"/>
              <a:gd name="connsiteX22" fmla="*/ 247516 w 443030"/>
              <a:gd name="connsiteY22" fmla="*/ 167481 h 352517"/>
              <a:gd name="connsiteX23" fmla="*/ 243824 w 443030"/>
              <a:gd name="connsiteY23" fmla="*/ 169327 h 352517"/>
              <a:gd name="connsiteX24" fmla="*/ 244003 w 443030"/>
              <a:gd name="connsiteY24" fmla="*/ 169823 h 352517"/>
              <a:gd name="connsiteX25" fmla="*/ 243300 w 443030"/>
              <a:gd name="connsiteY25" fmla="*/ 169589 h 352517"/>
              <a:gd name="connsiteX26" fmla="*/ 217067 w 443030"/>
              <a:gd name="connsiteY26" fmla="*/ 182705 h 352517"/>
              <a:gd name="connsiteX27" fmla="*/ 221752 w 443030"/>
              <a:gd name="connsiteY27" fmla="*/ 162406 h 352517"/>
              <a:gd name="connsiteX28" fmla="*/ 212383 w 443030"/>
              <a:gd name="connsiteY28" fmla="*/ 159283 h 352517"/>
              <a:gd name="connsiteX29" fmla="*/ 108154 w 443030"/>
              <a:gd name="connsiteY29" fmla="*/ 117123 h 352517"/>
              <a:gd name="connsiteX30" fmla="*/ 412 w 443030"/>
              <a:gd name="connsiteY30" fmla="*/ 37488 h 352517"/>
              <a:gd name="connsiteX31" fmla="*/ 44914 w 443030"/>
              <a:gd name="connsiteY31" fmla="*/ 11723 h 352517"/>
              <a:gd name="connsiteX32" fmla="*/ 222941 w 443030"/>
              <a:gd name="connsiteY32" fmla="*/ 117947 h 352517"/>
              <a:gd name="connsiteX33" fmla="*/ 230233 w 443030"/>
              <a:gd name="connsiteY33" fmla="*/ 132772 h 352517"/>
              <a:gd name="connsiteX34" fmla="*/ 231706 w 443030"/>
              <a:gd name="connsiteY34" fmla="*/ 128468 h 352517"/>
              <a:gd name="connsiteX35" fmla="*/ 395076 w 443030"/>
              <a:gd name="connsiteY35" fmla="*/ 12 h 3525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443030" h="352517">
                <a:moveTo>
                  <a:pt x="47256" y="39830"/>
                </a:moveTo>
                <a:cubicBezTo>
                  <a:pt x="44914" y="39830"/>
                  <a:pt x="43743" y="39830"/>
                  <a:pt x="41401" y="41001"/>
                </a:cubicBezTo>
                <a:cubicBezTo>
                  <a:pt x="37887" y="41001"/>
                  <a:pt x="34374" y="42172"/>
                  <a:pt x="33203" y="42172"/>
                </a:cubicBezTo>
                <a:cubicBezTo>
                  <a:pt x="48427" y="58568"/>
                  <a:pt x="116352" y="91359"/>
                  <a:pt x="187789" y="118294"/>
                </a:cubicBezTo>
                <a:cubicBezTo>
                  <a:pt x="166709" y="83161"/>
                  <a:pt x="122207" y="31632"/>
                  <a:pt x="47256" y="39830"/>
                </a:cubicBezTo>
                <a:close/>
                <a:moveTo>
                  <a:pt x="395076" y="28119"/>
                </a:moveTo>
                <a:cubicBezTo>
                  <a:pt x="320125" y="30461"/>
                  <a:pt x="282649" y="86674"/>
                  <a:pt x="266254" y="124150"/>
                </a:cubicBezTo>
                <a:cubicBezTo>
                  <a:pt x="333007" y="87845"/>
                  <a:pt x="396247" y="46856"/>
                  <a:pt x="409129" y="28119"/>
                </a:cubicBezTo>
                <a:cubicBezTo>
                  <a:pt x="406787" y="28119"/>
                  <a:pt x="404445" y="28119"/>
                  <a:pt x="400931" y="28119"/>
                </a:cubicBezTo>
                <a:cubicBezTo>
                  <a:pt x="399760" y="28119"/>
                  <a:pt x="397418" y="28119"/>
                  <a:pt x="395076" y="28119"/>
                </a:cubicBezTo>
                <a:close/>
                <a:moveTo>
                  <a:pt x="395076" y="12"/>
                </a:moveTo>
                <a:cubicBezTo>
                  <a:pt x="405616" y="12"/>
                  <a:pt x="436065" y="-1159"/>
                  <a:pt x="441920" y="18750"/>
                </a:cubicBezTo>
                <a:cubicBezTo>
                  <a:pt x="447776" y="36316"/>
                  <a:pt x="432551" y="58568"/>
                  <a:pt x="345889" y="112439"/>
                </a:cubicBezTo>
                <a:lnTo>
                  <a:pt x="292438" y="143267"/>
                </a:lnTo>
                <a:lnTo>
                  <a:pt x="327298" y="174655"/>
                </a:lnTo>
                <a:cubicBezTo>
                  <a:pt x="357601" y="207885"/>
                  <a:pt x="387464" y="257072"/>
                  <a:pt x="385707" y="320897"/>
                </a:cubicBezTo>
                <a:lnTo>
                  <a:pt x="385707" y="352517"/>
                </a:lnTo>
                <a:lnTo>
                  <a:pt x="362285" y="295132"/>
                </a:lnTo>
                <a:lnTo>
                  <a:pt x="345890" y="337292"/>
                </a:lnTo>
                <a:cubicBezTo>
                  <a:pt x="345890" y="337292"/>
                  <a:pt x="295678" y="204591"/>
                  <a:pt x="258804" y="164355"/>
                </a:cubicBezTo>
                <a:lnTo>
                  <a:pt x="256824" y="162893"/>
                </a:lnTo>
                <a:lnTo>
                  <a:pt x="256629" y="162998"/>
                </a:lnTo>
                <a:cubicBezTo>
                  <a:pt x="251103" y="165871"/>
                  <a:pt x="247809" y="167481"/>
                  <a:pt x="247516" y="167481"/>
                </a:cubicBezTo>
                <a:lnTo>
                  <a:pt x="243824" y="169327"/>
                </a:lnTo>
                <a:lnTo>
                  <a:pt x="244003" y="169823"/>
                </a:lnTo>
                <a:lnTo>
                  <a:pt x="243300" y="169589"/>
                </a:lnTo>
                <a:lnTo>
                  <a:pt x="217067" y="182705"/>
                </a:lnTo>
                <a:lnTo>
                  <a:pt x="221752" y="162406"/>
                </a:lnTo>
                <a:lnTo>
                  <a:pt x="212383" y="159283"/>
                </a:lnTo>
                <a:cubicBezTo>
                  <a:pt x="212383" y="159283"/>
                  <a:pt x="159683" y="140545"/>
                  <a:pt x="108154" y="117123"/>
                </a:cubicBezTo>
                <a:cubicBezTo>
                  <a:pt x="14465" y="76134"/>
                  <a:pt x="-3102" y="55054"/>
                  <a:pt x="412" y="37488"/>
                </a:cubicBezTo>
                <a:cubicBezTo>
                  <a:pt x="3925" y="16407"/>
                  <a:pt x="34374" y="12894"/>
                  <a:pt x="44914" y="11723"/>
                </a:cubicBezTo>
                <a:cubicBezTo>
                  <a:pt x="145923" y="1183"/>
                  <a:pt x="201477" y="78257"/>
                  <a:pt x="222941" y="117947"/>
                </a:cubicBezTo>
                <a:lnTo>
                  <a:pt x="230233" y="132772"/>
                </a:lnTo>
                <a:lnTo>
                  <a:pt x="231706" y="128468"/>
                </a:lnTo>
                <a:cubicBezTo>
                  <a:pt x="247955" y="86308"/>
                  <a:pt x="293189" y="2647"/>
                  <a:pt x="395076" y="12"/>
                </a:cubicBezTo>
                <a:close/>
              </a:path>
            </a:pathLst>
          </a:custGeom>
          <a:solidFill>
            <a:schemeClr val="accent3">
              <a:lumMod val="40000"/>
              <a:lumOff val="60000"/>
            </a:schemeClr>
          </a:solidFill>
          <a:ln w="11706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223" name="任意多边形: 形状 222">
            <a:extLst>
              <a:ext uri="{FF2B5EF4-FFF2-40B4-BE49-F238E27FC236}">
                <a16:creationId xmlns:a16="http://schemas.microsoft.com/office/drawing/2014/main" id="{A3CC5D97-8F35-4F7F-8A73-140C329CCD74}"/>
              </a:ext>
            </a:extLst>
          </p:cNvPr>
          <p:cNvSpPr/>
          <p:nvPr/>
        </p:nvSpPr>
        <p:spPr>
          <a:xfrm>
            <a:off x="1869059" y="4536704"/>
            <a:ext cx="817435" cy="589102"/>
          </a:xfrm>
          <a:custGeom>
            <a:avLst/>
            <a:gdLst>
              <a:gd name="connsiteX0" fmla="*/ 0 w 817435"/>
              <a:gd name="connsiteY0" fmla="*/ 0 h 631228"/>
              <a:gd name="connsiteX1" fmla="*/ 817436 w 817435"/>
              <a:gd name="connsiteY1" fmla="*/ 0 h 631228"/>
              <a:gd name="connsiteX2" fmla="*/ 817436 w 817435"/>
              <a:gd name="connsiteY2" fmla="*/ 631229 h 631228"/>
              <a:gd name="connsiteX3" fmla="*/ 0 w 817435"/>
              <a:gd name="connsiteY3" fmla="*/ 631229 h 6312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17435" h="631228">
                <a:moveTo>
                  <a:pt x="0" y="0"/>
                </a:moveTo>
                <a:lnTo>
                  <a:pt x="817436" y="0"/>
                </a:lnTo>
                <a:lnTo>
                  <a:pt x="817436" y="631229"/>
                </a:lnTo>
                <a:lnTo>
                  <a:pt x="0" y="631229"/>
                </a:lnTo>
                <a:close/>
              </a:path>
            </a:pathLst>
          </a:custGeom>
          <a:solidFill>
            <a:schemeClr val="accent2"/>
          </a:solidFill>
          <a:ln w="11706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224" name="任意多边形: 形状 223">
            <a:extLst>
              <a:ext uri="{FF2B5EF4-FFF2-40B4-BE49-F238E27FC236}">
                <a16:creationId xmlns:a16="http://schemas.microsoft.com/office/drawing/2014/main" id="{03778AEE-6897-49B7-AEBB-41C04F0D4031}"/>
              </a:ext>
            </a:extLst>
          </p:cNvPr>
          <p:cNvSpPr/>
          <p:nvPr/>
        </p:nvSpPr>
        <p:spPr>
          <a:xfrm>
            <a:off x="2206339" y="4536704"/>
            <a:ext cx="142875" cy="589102"/>
          </a:xfrm>
          <a:custGeom>
            <a:avLst/>
            <a:gdLst>
              <a:gd name="connsiteX0" fmla="*/ 0 w 142875"/>
              <a:gd name="connsiteY0" fmla="*/ 0 h 631228"/>
              <a:gd name="connsiteX1" fmla="*/ 142876 w 142875"/>
              <a:gd name="connsiteY1" fmla="*/ 0 h 631228"/>
              <a:gd name="connsiteX2" fmla="*/ 142876 w 142875"/>
              <a:gd name="connsiteY2" fmla="*/ 631229 h 631228"/>
              <a:gd name="connsiteX3" fmla="*/ 0 w 142875"/>
              <a:gd name="connsiteY3" fmla="*/ 631229 h 6312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2875" h="631228">
                <a:moveTo>
                  <a:pt x="0" y="0"/>
                </a:moveTo>
                <a:lnTo>
                  <a:pt x="142876" y="0"/>
                </a:lnTo>
                <a:lnTo>
                  <a:pt x="142876" y="631229"/>
                </a:lnTo>
                <a:lnTo>
                  <a:pt x="0" y="631229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 w="11706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228" name="任意多边形: 形状 227">
            <a:extLst>
              <a:ext uri="{FF2B5EF4-FFF2-40B4-BE49-F238E27FC236}">
                <a16:creationId xmlns:a16="http://schemas.microsoft.com/office/drawing/2014/main" id="{B657AD19-B1DC-4438-B363-0E5973FEBE33}"/>
              </a:ext>
            </a:extLst>
          </p:cNvPr>
          <p:cNvSpPr/>
          <p:nvPr/>
        </p:nvSpPr>
        <p:spPr>
          <a:xfrm>
            <a:off x="1796450" y="4477684"/>
            <a:ext cx="963824" cy="168315"/>
          </a:xfrm>
          <a:custGeom>
            <a:avLst/>
            <a:gdLst>
              <a:gd name="connsiteX0" fmla="*/ 901756 w 963824"/>
              <a:gd name="connsiteY0" fmla="*/ 180351 h 180351"/>
              <a:gd name="connsiteX1" fmla="*/ 62069 w 963824"/>
              <a:gd name="connsiteY1" fmla="*/ 180351 h 180351"/>
              <a:gd name="connsiteX2" fmla="*/ 0 w 963824"/>
              <a:gd name="connsiteY2" fmla="*/ 118282 h 180351"/>
              <a:gd name="connsiteX3" fmla="*/ 0 w 963824"/>
              <a:gd name="connsiteY3" fmla="*/ 62069 h 180351"/>
              <a:gd name="connsiteX4" fmla="*/ 62069 w 963824"/>
              <a:gd name="connsiteY4" fmla="*/ 0 h 180351"/>
              <a:gd name="connsiteX5" fmla="*/ 901756 w 963824"/>
              <a:gd name="connsiteY5" fmla="*/ 0 h 180351"/>
              <a:gd name="connsiteX6" fmla="*/ 963824 w 963824"/>
              <a:gd name="connsiteY6" fmla="*/ 62069 h 180351"/>
              <a:gd name="connsiteX7" fmla="*/ 963824 w 963824"/>
              <a:gd name="connsiteY7" fmla="*/ 118282 h 180351"/>
              <a:gd name="connsiteX8" fmla="*/ 901756 w 963824"/>
              <a:gd name="connsiteY8" fmla="*/ 180351 h 1803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963824" h="180351">
                <a:moveTo>
                  <a:pt x="901756" y="180351"/>
                </a:moveTo>
                <a:lnTo>
                  <a:pt x="62069" y="180351"/>
                </a:lnTo>
                <a:cubicBezTo>
                  <a:pt x="28107" y="180351"/>
                  <a:pt x="0" y="152244"/>
                  <a:pt x="0" y="118282"/>
                </a:cubicBezTo>
                <a:lnTo>
                  <a:pt x="0" y="62069"/>
                </a:lnTo>
                <a:cubicBezTo>
                  <a:pt x="0" y="28107"/>
                  <a:pt x="28107" y="0"/>
                  <a:pt x="62069" y="0"/>
                </a:cubicBezTo>
                <a:lnTo>
                  <a:pt x="901756" y="0"/>
                </a:lnTo>
                <a:cubicBezTo>
                  <a:pt x="935718" y="0"/>
                  <a:pt x="963824" y="28107"/>
                  <a:pt x="963824" y="62069"/>
                </a:cubicBezTo>
                <a:lnTo>
                  <a:pt x="963824" y="118282"/>
                </a:lnTo>
                <a:cubicBezTo>
                  <a:pt x="962653" y="153416"/>
                  <a:pt x="935718" y="180351"/>
                  <a:pt x="901756" y="180351"/>
                </a:cubicBezTo>
                <a:close/>
              </a:path>
            </a:pathLst>
          </a:custGeom>
          <a:solidFill>
            <a:schemeClr val="accent2"/>
          </a:solidFill>
          <a:ln w="11706" cap="flat">
            <a:noFill/>
            <a:prstDash val="solid"/>
            <a:miter/>
          </a:ln>
          <a:effectLst>
            <a:outerShdw blurRad="76200" dist="38100" dir="5400000" algn="t" rotWithShape="0">
              <a:prstClr val="black">
                <a:alpha val="33000"/>
              </a:prstClr>
            </a:outerShdw>
          </a:effectLst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229" name="任意多边形: 形状 228">
            <a:extLst>
              <a:ext uri="{FF2B5EF4-FFF2-40B4-BE49-F238E27FC236}">
                <a16:creationId xmlns:a16="http://schemas.microsoft.com/office/drawing/2014/main" id="{45F8E398-A967-4DEC-A737-B802324627B4}"/>
              </a:ext>
            </a:extLst>
          </p:cNvPr>
          <p:cNvSpPr/>
          <p:nvPr/>
        </p:nvSpPr>
        <p:spPr>
          <a:xfrm>
            <a:off x="2175890" y="4478777"/>
            <a:ext cx="196746" cy="167221"/>
          </a:xfrm>
          <a:custGeom>
            <a:avLst/>
            <a:gdLst>
              <a:gd name="connsiteX0" fmla="*/ 0 w 196746"/>
              <a:gd name="connsiteY0" fmla="*/ 0 h 179179"/>
              <a:gd name="connsiteX1" fmla="*/ 196747 w 196746"/>
              <a:gd name="connsiteY1" fmla="*/ 0 h 179179"/>
              <a:gd name="connsiteX2" fmla="*/ 196747 w 196746"/>
              <a:gd name="connsiteY2" fmla="*/ 179180 h 179179"/>
              <a:gd name="connsiteX3" fmla="*/ 0 w 196746"/>
              <a:gd name="connsiteY3" fmla="*/ 179180 h 1791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6746" h="179179">
                <a:moveTo>
                  <a:pt x="0" y="0"/>
                </a:moveTo>
                <a:lnTo>
                  <a:pt x="196747" y="0"/>
                </a:lnTo>
                <a:lnTo>
                  <a:pt x="196747" y="179180"/>
                </a:lnTo>
                <a:lnTo>
                  <a:pt x="0" y="179180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 w="11706" cap="flat">
            <a:noFill/>
            <a:prstDash val="solid"/>
            <a:miter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275" name="任意多边形: 形状 274">
            <a:extLst>
              <a:ext uri="{FF2B5EF4-FFF2-40B4-BE49-F238E27FC236}">
                <a16:creationId xmlns:a16="http://schemas.microsoft.com/office/drawing/2014/main" id="{B8FB5545-8885-476B-BD29-B0D8B84F5ED9}"/>
              </a:ext>
            </a:extLst>
          </p:cNvPr>
          <p:cNvSpPr/>
          <p:nvPr/>
        </p:nvSpPr>
        <p:spPr>
          <a:xfrm>
            <a:off x="1915325" y="4250319"/>
            <a:ext cx="755243" cy="560716"/>
          </a:xfrm>
          <a:custGeom>
            <a:avLst/>
            <a:gdLst>
              <a:gd name="connsiteX0" fmla="*/ 628877 w 755243"/>
              <a:gd name="connsiteY0" fmla="*/ 68716 h 600813"/>
              <a:gd name="connsiteX1" fmla="*/ 435060 w 755243"/>
              <a:gd name="connsiteY1" fmla="*/ 202634 h 600813"/>
              <a:gd name="connsiteX2" fmla="*/ 697389 w 755243"/>
              <a:gd name="connsiteY2" fmla="*/ 72641 h 600813"/>
              <a:gd name="connsiteX3" fmla="*/ 683336 w 755243"/>
              <a:gd name="connsiteY3" fmla="*/ 70299 h 600813"/>
              <a:gd name="connsiteX4" fmla="*/ 673967 w 755243"/>
              <a:gd name="connsiteY4" fmla="*/ 69128 h 600813"/>
              <a:gd name="connsiteX5" fmla="*/ 628877 w 755243"/>
              <a:gd name="connsiteY5" fmla="*/ 68716 h 600813"/>
              <a:gd name="connsiteX6" fmla="*/ 70845 w 755243"/>
              <a:gd name="connsiteY6" fmla="*/ 48048 h 600813"/>
              <a:gd name="connsiteX7" fmla="*/ 56792 w 755243"/>
              <a:gd name="connsiteY7" fmla="*/ 49219 h 600813"/>
              <a:gd name="connsiteX8" fmla="*/ 300383 w 755243"/>
              <a:gd name="connsiteY8" fmla="*/ 212003 h 600813"/>
              <a:gd name="connsiteX9" fmla="*/ 80214 w 755243"/>
              <a:gd name="connsiteY9" fmla="*/ 48048 h 600813"/>
              <a:gd name="connsiteX10" fmla="*/ 70845 w 755243"/>
              <a:gd name="connsiteY10" fmla="*/ 48048 h 600813"/>
              <a:gd name="connsiteX11" fmla="*/ 82557 w 755243"/>
              <a:gd name="connsiteY11" fmla="*/ 32 h 600813"/>
              <a:gd name="connsiteX12" fmla="*/ 359561 w 755243"/>
              <a:gd name="connsiteY12" fmla="*/ 219232 h 600813"/>
              <a:gd name="connsiteX13" fmla="*/ 362989 w 755243"/>
              <a:gd name="connsiteY13" fmla="*/ 229158 h 600813"/>
              <a:gd name="connsiteX14" fmla="*/ 376139 w 755243"/>
              <a:gd name="connsiteY14" fmla="*/ 202598 h 600813"/>
              <a:gd name="connsiteX15" fmla="*/ 679822 w 755243"/>
              <a:gd name="connsiteY15" fmla="*/ 21112 h 600813"/>
              <a:gd name="connsiteX16" fmla="*/ 754773 w 755243"/>
              <a:gd name="connsiteY16" fmla="*/ 64443 h 600813"/>
              <a:gd name="connsiteX17" fmla="*/ 570909 w 755243"/>
              <a:gd name="connsiteY17" fmla="*/ 201463 h 600813"/>
              <a:gd name="connsiteX18" fmla="*/ 392900 w 755243"/>
              <a:gd name="connsiteY18" fmla="*/ 272901 h 600813"/>
              <a:gd name="connsiteX19" fmla="*/ 377078 w 755243"/>
              <a:gd name="connsiteY19" fmla="*/ 278405 h 600813"/>
              <a:gd name="connsiteX20" fmla="*/ 384703 w 755243"/>
              <a:gd name="connsiteY20" fmla="*/ 312719 h 600813"/>
              <a:gd name="connsiteX21" fmla="*/ 342239 w 755243"/>
              <a:gd name="connsiteY21" fmla="*/ 290523 h 600813"/>
              <a:gd name="connsiteX22" fmla="*/ 339029 w 755243"/>
              <a:gd name="connsiteY22" fmla="*/ 291639 h 600813"/>
              <a:gd name="connsiteX23" fmla="*/ 339900 w 755243"/>
              <a:gd name="connsiteY23" fmla="*/ 289300 h 600813"/>
              <a:gd name="connsiteX24" fmla="*/ 333174 w 755243"/>
              <a:gd name="connsiteY24" fmla="*/ 285784 h 600813"/>
              <a:gd name="connsiteX25" fmla="*/ 318041 w 755243"/>
              <a:gd name="connsiteY25" fmla="*/ 278062 h 600813"/>
              <a:gd name="connsiteX26" fmla="*/ 316338 w 755243"/>
              <a:gd name="connsiteY26" fmla="*/ 277142 h 600813"/>
              <a:gd name="connsiteX27" fmla="*/ 312927 w 755243"/>
              <a:gd name="connsiteY27" fmla="*/ 279670 h 600813"/>
              <a:gd name="connsiteX28" fmla="*/ 164534 w 755243"/>
              <a:gd name="connsiteY28" fmla="*/ 573877 h 600813"/>
              <a:gd name="connsiteX29" fmla="*/ 137599 w 755243"/>
              <a:gd name="connsiteY29" fmla="*/ 502440 h 600813"/>
              <a:gd name="connsiteX30" fmla="*/ 96610 w 755243"/>
              <a:gd name="connsiteY30" fmla="*/ 600813 h 600813"/>
              <a:gd name="connsiteX31" fmla="*/ 96610 w 755243"/>
              <a:gd name="connsiteY31" fmla="*/ 546942 h 600813"/>
              <a:gd name="connsiteX32" fmla="*/ 234673 w 755243"/>
              <a:gd name="connsiteY32" fmla="*/ 260546 h 600813"/>
              <a:gd name="connsiteX33" fmla="*/ 255421 w 755243"/>
              <a:gd name="connsiteY33" fmla="*/ 243779 h 600813"/>
              <a:gd name="connsiteX34" fmla="*/ 226292 w 755243"/>
              <a:gd name="connsiteY34" fmla="*/ 227484 h 600813"/>
              <a:gd name="connsiteX35" fmla="*/ 165705 w 755243"/>
              <a:gd name="connsiteY35" fmla="*/ 192095 h 600813"/>
              <a:gd name="connsiteX36" fmla="*/ 1750 w 755243"/>
              <a:gd name="connsiteY36" fmla="*/ 32824 h 600813"/>
              <a:gd name="connsiteX37" fmla="*/ 82557 w 755243"/>
              <a:gd name="connsiteY37" fmla="*/ 32 h 6008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755243" h="600813">
                <a:moveTo>
                  <a:pt x="628877" y="68716"/>
                </a:moveTo>
                <a:cubicBezTo>
                  <a:pt x="529079" y="77491"/>
                  <a:pt x="466827" y="150374"/>
                  <a:pt x="435060" y="202634"/>
                </a:cubicBezTo>
                <a:cubicBezTo>
                  <a:pt x="555685" y="155790"/>
                  <a:pt x="672796" y="100748"/>
                  <a:pt x="697389" y="72641"/>
                </a:cubicBezTo>
                <a:cubicBezTo>
                  <a:pt x="693876" y="72641"/>
                  <a:pt x="689191" y="71470"/>
                  <a:pt x="683336" y="70299"/>
                </a:cubicBezTo>
                <a:cubicBezTo>
                  <a:pt x="680994" y="70299"/>
                  <a:pt x="677480" y="69128"/>
                  <a:pt x="673967" y="69128"/>
                </a:cubicBezTo>
                <a:cubicBezTo>
                  <a:pt x="658157" y="67518"/>
                  <a:pt x="643134" y="67463"/>
                  <a:pt x="628877" y="68716"/>
                </a:cubicBezTo>
                <a:close/>
                <a:moveTo>
                  <a:pt x="70845" y="48048"/>
                </a:moveTo>
                <a:cubicBezTo>
                  <a:pt x="64990" y="48048"/>
                  <a:pt x="60305" y="48048"/>
                  <a:pt x="56792" y="49219"/>
                </a:cubicBezTo>
                <a:cubicBezTo>
                  <a:pt x="77872" y="79668"/>
                  <a:pt x="186785" y="149935"/>
                  <a:pt x="300383" y="212003"/>
                </a:cubicBezTo>
                <a:cubicBezTo>
                  <a:pt x="272277" y="147592"/>
                  <a:pt x="207865" y="51561"/>
                  <a:pt x="80214" y="48048"/>
                </a:cubicBezTo>
                <a:cubicBezTo>
                  <a:pt x="76701" y="48048"/>
                  <a:pt x="73188" y="48048"/>
                  <a:pt x="70845" y="48048"/>
                </a:cubicBezTo>
                <a:close/>
                <a:moveTo>
                  <a:pt x="82557" y="32"/>
                </a:moveTo>
                <a:cubicBezTo>
                  <a:pt x="255588" y="4424"/>
                  <a:pt x="331784" y="147153"/>
                  <a:pt x="359561" y="219232"/>
                </a:cubicBezTo>
                <a:lnTo>
                  <a:pt x="362989" y="229158"/>
                </a:lnTo>
                <a:lnTo>
                  <a:pt x="376139" y="202598"/>
                </a:lnTo>
                <a:cubicBezTo>
                  <a:pt x="412809" y="134857"/>
                  <a:pt x="506791" y="3546"/>
                  <a:pt x="679822" y="21112"/>
                </a:cubicBezTo>
                <a:cubicBezTo>
                  <a:pt x="697389" y="23454"/>
                  <a:pt x="748918" y="28139"/>
                  <a:pt x="754773" y="64443"/>
                </a:cubicBezTo>
                <a:cubicBezTo>
                  <a:pt x="759458" y="94892"/>
                  <a:pt x="731351" y="130026"/>
                  <a:pt x="570909" y="201463"/>
                </a:cubicBezTo>
                <a:cubicBezTo>
                  <a:pt x="483076" y="240110"/>
                  <a:pt x="394071" y="272901"/>
                  <a:pt x="392900" y="272901"/>
                </a:cubicBezTo>
                <a:lnTo>
                  <a:pt x="377078" y="278405"/>
                </a:lnTo>
                <a:lnTo>
                  <a:pt x="384703" y="312719"/>
                </a:lnTo>
                <a:lnTo>
                  <a:pt x="342239" y="290523"/>
                </a:lnTo>
                <a:lnTo>
                  <a:pt x="339029" y="291639"/>
                </a:lnTo>
                <a:lnTo>
                  <a:pt x="339900" y="289300"/>
                </a:lnTo>
                <a:lnTo>
                  <a:pt x="333174" y="285784"/>
                </a:lnTo>
                <a:cubicBezTo>
                  <a:pt x="332881" y="285784"/>
                  <a:pt x="327392" y="283003"/>
                  <a:pt x="318041" y="278062"/>
                </a:cubicBezTo>
                <a:lnTo>
                  <a:pt x="316338" y="277142"/>
                </a:lnTo>
                <a:lnTo>
                  <a:pt x="312927" y="279670"/>
                </a:lnTo>
                <a:cubicBezTo>
                  <a:pt x="250611" y="347926"/>
                  <a:pt x="164534" y="573877"/>
                  <a:pt x="164534" y="573877"/>
                </a:cubicBezTo>
                <a:lnTo>
                  <a:pt x="137599" y="502440"/>
                </a:lnTo>
                <a:lnTo>
                  <a:pt x="96610" y="600813"/>
                </a:lnTo>
                <a:lnTo>
                  <a:pt x="96610" y="546942"/>
                </a:lnTo>
                <a:cubicBezTo>
                  <a:pt x="93682" y="410800"/>
                  <a:pt x="174013" y="314001"/>
                  <a:pt x="234673" y="260546"/>
                </a:cubicBezTo>
                <a:lnTo>
                  <a:pt x="255421" y="243779"/>
                </a:lnTo>
                <a:lnTo>
                  <a:pt x="226292" y="227484"/>
                </a:lnTo>
                <a:cubicBezTo>
                  <a:pt x="206841" y="216395"/>
                  <a:pt x="186200" y="204392"/>
                  <a:pt x="165705" y="192095"/>
                </a:cubicBezTo>
                <a:cubicBezTo>
                  <a:pt x="16974" y="100748"/>
                  <a:pt x="-7619" y="63272"/>
                  <a:pt x="1750" y="32824"/>
                </a:cubicBezTo>
                <a:cubicBezTo>
                  <a:pt x="12290" y="-2310"/>
                  <a:pt x="64990" y="32"/>
                  <a:pt x="82557" y="32"/>
                </a:cubicBezTo>
                <a:close/>
              </a:path>
            </a:pathLst>
          </a:custGeom>
          <a:solidFill>
            <a:schemeClr val="accent3">
              <a:lumMod val="75000"/>
            </a:schemeClr>
          </a:solidFill>
          <a:ln w="11706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269" name="任意多边形: 形状 268">
            <a:extLst>
              <a:ext uri="{FF2B5EF4-FFF2-40B4-BE49-F238E27FC236}">
                <a16:creationId xmlns:a16="http://schemas.microsoft.com/office/drawing/2014/main" id="{CCC1C884-596E-400B-8730-FD91D4AF9C0A}"/>
              </a:ext>
            </a:extLst>
          </p:cNvPr>
          <p:cNvSpPr/>
          <p:nvPr/>
        </p:nvSpPr>
        <p:spPr>
          <a:xfrm>
            <a:off x="1869059" y="4478776"/>
            <a:ext cx="817435" cy="655772"/>
          </a:xfrm>
          <a:custGeom>
            <a:avLst/>
            <a:gdLst>
              <a:gd name="connsiteX0" fmla="*/ 569585 w 817435"/>
              <a:gd name="connsiteY0" fmla="*/ 488243 h 702666"/>
              <a:gd name="connsiteX1" fmla="*/ 593753 w 817435"/>
              <a:gd name="connsiteY1" fmla="*/ 493037 h 702666"/>
              <a:gd name="connsiteX2" fmla="*/ 703838 w 817435"/>
              <a:gd name="connsiteY2" fmla="*/ 694468 h 702666"/>
              <a:gd name="connsiteX3" fmla="*/ 516460 w 817435"/>
              <a:gd name="connsiteY3" fmla="*/ 694468 h 702666"/>
              <a:gd name="connsiteX4" fmla="*/ 569585 w 817435"/>
              <a:gd name="connsiteY4" fmla="*/ 488243 h 702666"/>
              <a:gd name="connsiteX5" fmla="*/ 45454 w 817435"/>
              <a:gd name="connsiteY5" fmla="*/ 455727 h 702666"/>
              <a:gd name="connsiteX6" fmla="*/ 83149 w 817435"/>
              <a:gd name="connsiteY6" fmla="*/ 457904 h 702666"/>
              <a:gd name="connsiteX7" fmla="*/ 238907 w 817435"/>
              <a:gd name="connsiteY7" fmla="*/ 693297 h 702666"/>
              <a:gd name="connsiteX8" fmla="*/ 0 w 817435"/>
              <a:gd name="connsiteY8" fmla="*/ 702666 h 702666"/>
              <a:gd name="connsiteX9" fmla="*/ 0 w 817435"/>
              <a:gd name="connsiteY9" fmla="*/ 497722 h 702666"/>
              <a:gd name="connsiteX10" fmla="*/ 45454 w 817435"/>
              <a:gd name="connsiteY10" fmla="*/ 455727 h 702666"/>
              <a:gd name="connsiteX11" fmla="*/ 337280 w 817435"/>
              <a:gd name="connsiteY11" fmla="*/ 296291 h 702666"/>
              <a:gd name="connsiteX12" fmla="*/ 337280 w 817435"/>
              <a:gd name="connsiteY12" fmla="*/ 537540 h 702666"/>
              <a:gd name="connsiteX13" fmla="*/ 194404 w 817435"/>
              <a:gd name="connsiteY13" fmla="*/ 405204 h 702666"/>
              <a:gd name="connsiteX14" fmla="*/ 337280 w 817435"/>
              <a:gd name="connsiteY14" fmla="*/ 296291 h 702666"/>
              <a:gd name="connsiteX15" fmla="*/ 713060 w 817435"/>
              <a:gd name="connsiteY15" fmla="*/ 263793 h 702666"/>
              <a:gd name="connsiteX16" fmla="*/ 817435 w 817435"/>
              <a:gd name="connsiteY16" fmla="*/ 285751 h 702666"/>
              <a:gd name="connsiteX17" fmla="*/ 817435 w 817435"/>
              <a:gd name="connsiteY17" fmla="*/ 529342 h 702666"/>
              <a:gd name="connsiteX18" fmla="*/ 611320 w 817435"/>
              <a:gd name="connsiteY18" fmla="*/ 334937 h 702666"/>
              <a:gd name="connsiteX19" fmla="*/ 713060 w 817435"/>
              <a:gd name="connsiteY19" fmla="*/ 263793 h 702666"/>
              <a:gd name="connsiteX20" fmla="*/ 702667 w 817435"/>
              <a:gd name="connsiteY20" fmla="*/ 0 h 702666"/>
              <a:gd name="connsiteX21" fmla="*/ 799869 w 817435"/>
              <a:gd name="connsiteY21" fmla="*/ 0 h 702666"/>
              <a:gd name="connsiteX22" fmla="*/ 623031 w 817435"/>
              <a:gd name="connsiteY22" fmla="*/ 94860 h 702666"/>
              <a:gd name="connsiteX23" fmla="*/ 702667 w 817435"/>
              <a:gd name="connsiteY23" fmla="*/ 0 h 702666"/>
              <a:gd name="connsiteX24" fmla="*/ 26935 w 817435"/>
              <a:gd name="connsiteY24" fmla="*/ 0 h 702666"/>
              <a:gd name="connsiteX25" fmla="*/ 174495 w 817435"/>
              <a:gd name="connsiteY25" fmla="*/ 0 h 702666"/>
              <a:gd name="connsiteX26" fmla="*/ 103057 w 817435"/>
              <a:gd name="connsiteY26" fmla="*/ 90176 h 702666"/>
              <a:gd name="connsiteX27" fmla="*/ 26935 w 817435"/>
              <a:gd name="connsiteY27" fmla="*/ 0 h 7026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817435" h="702666">
                <a:moveTo>
                  <a:pt x="569585" y="488243"/>
                </a:moveTo>
                <a:cubicBezTo>
                  <a:pt x="576662" y="486066"/>
                  <a:pt x="584677" y="487328"/>
                  <a:pt x="593753" y="493037"/>
                </a:cubicBezTo>
                <a:cubicBezTo>
                  <a:pt x="593753" y="493037"/>
                  <a:pt x="714378" y="621859"/>
                  <a:pt x="703838" y="694468"/>
                </a:cubicBezTo>
                <a:lnTo>
                  <a:pt x="516460" y="694468"/>
                </a:lnTo>
                <a:cubicBezTo>
                  <a:pt x="516460" y="687296"/>
                  <a:pt x="520046" y="503486"/>
                  <a:pt x="569585" y="488243"/>
                </a:cubicBezTo>
                <a:close/>
                <a:moveTo>
                  <a:pt x="45454" y="455727"/>
                </a:moveTo>
                <a:cubicBezTo>
                  <a:pt x="55994" y="452927"/>
                  <a:pt x="68510" y="452927"/>
                  <a:pt x="83149" y="457904"/>
                </a:cubicBezTo>
                <a:cubicBezTo>
                  <a:pt x="141705" y="478984"/>
                  <a:pt x="238907" y="693297"/>
                  <a:pt x="238907" y="693297"/>
                </a:cubicBezTo>
                <a:lnTo>
                  <a:pt x="0" y="702666"/>
                </a:lnTo>
                <a:lnTo>
                  <a:pt x="0" y="497722"/>
                </a:lnTo>
                <a:cubicBezTo>
                  <a:pt x="0" y="497722"/>
                  <a:pt x="13834" y="464126"/>
                  <a:pt x="45454" y="455727"/>
                </a:cubicBezTo>
                <a:close/>
                <a:moveTo>
                  <a:pt x="337280" y="296291"/>
                </a:moveTo>
                <a:lnTo>
                  <a:pt x="337280" y="537540"/>
                </a:lnTo>
                <a:cubicBezTo>
                  <a:pt x="226024" y="497722"/>
                  <a:pt x="194404" y="405204"/>
                  <a:pt x="194404" y="405204"/>
                </a:cubicBezTo>
                <a:cubicBezTo>
                  <a:pt x="167469" y="311515"/>
                  <a:pt x="337280" y="296291"/>
                  <a:pt x="337280" y="296291"/>
                </a:cubicBezTo>
                <a:close/>
                <a:moveTo>
                  <a:pt x="713060" y="263793"/>
                </a:moveTo>
                <a:cubicBezTo>
                  <a:pt x="765028" y="267014"/>
                  <a:pt x="817435" y="285751"/>
                  <a:pt x="817435" y="285751"/>
                </a:cubicBezTo>
                <a:lnTo>
                  <a:pt x="817435" y="529342"/>
                </a:lnTo>
                <a:cubicBezTo>
                  <a:pt x="817435" y="529342"/>
                  <a:pt x="614833" y="459075"/>
                  <a:pt x="611320" y="334937"/>
                </a:cubicBezTo>
                <a:cubicBezTo>
                  <a:pt x="609563" y="272869"/>
                  <a:pt x="661092" y="260572"/>
                  <a:pt x="713060" y="263793"/>
                </a:cubicBezTo>
                <a:close/>
                <a:moveTo>
                  <a:pt x="702667" y="0"/>
                </a:moveTo>
                <a:lnTo>
                  <a:pt x="799869" y="0"/>
                </a:lnTo>
                <a:cubicBezTo>
                  <a:pt x="799869" y="0"/>
                  <a:pt x="668705" y="151073"/>
                  <a:pt x="623031" y="94860"/>
                </a:cubicBezTo>
                <a:cubicBezTo>
                  <a:pt x="577358" y="38647"/>
                  <a:pt x="702667" y="0"/>
                  <a:pt x="702667" y="0"/>
                </a:cubicBezTo>
                <a:close/>
                <a:moveTo>
                  <a:pt x="26935" y="0"/>
                </a:moveTo>
                <a:lnTo>
                  <a:pt x="174495" y="0"/>
                </a:lnTo>
                <a:cubicBezTo>
                  <a:pt x="174495" y="0"/>
                  <a:pt x="169811" y="58556"/>
                  <a:pt x="103057" y="90176"/>
                </a:cubicBezTo>
                <a:cubicBezTo>
                  <a:pt x="37475" y="121796"/>
                  <a:pt x="26935" y="0"/>
                  <a:pt x="26935" y="0"/>
                </a:cubicBezTo>
                <a:close/>
              </a:path>
            </a:pathLst>
          </a:custGeom>
          <a:solidFill>
            <a:schemeClr val="accent2">
              <a:lumMod val="40000"/>
              <a:lumOff val="60000"/>
            </a:schemeClr>
          </a:solidFill>
          <a:ln w="11706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242" name="任意多边形: 形状 241">
            <a:extLst>
              <a:ext uri="{FF2B5EF4-FFF2-40B4-BE49-F238E27FC236}">
                <a16:creationId xmlns:a16="http://schemas.microsoft.com/office/drawing/2014/main" id="{7D2560BF-1B27-4E60-ADCA-A279FE5EEE86}"/>
              </a:ext>
            </a:extLst>
          </p:cNvPr>
          <p:cNvSpPr/>
          <p:nvPr/>
        </p:nvSpPr>
        <p:spPr>
          <a:xfrm>
            <a:off x="5387771" y="5171876"/>
            <a:ext cx="817435" cy="589102"/>
          </a:xfrm>
          <a:custGeom>
            <a:avLst/>
            <a:gdLst>
              <a:gd name="connsiteX0" fmla="*/ 0 w 817435"/>
              <a:gd name="connsiteY0" fmla="*/ 0 h 631228"/>
              <a:gd name="connsiteX1" fmla="*/ 817435 w 817435"/>
              <a:gd name="connsiteY1" fmla="*/ 0 h 631228"/>
              <a:gd name="connsiteX2" fmla="*/ 817435 w 817435"/>
              <a:gd name="connsiteY2" fmla="*/ 631229 h 631228"/>
              <a:gd name="connsiteX3" fmla="*/ 0 w 817435"/>
              <a:gd name="connsiteY3" fmla="*/ 631229 h 6312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17435" h="631228">
                <a:moveTo>
                  <a:pt x="0" y="0"/>
                </a:moveTo>
                <a:lnTo>
                  <a:pt x="817435" y="0"/>
                </a:lnTo>
                <a:lnTo>
                  <a:pt x="817435" y="631229"/>
                </a:lnTo>
                <a:lnTo>
                  <a:pt x="0" y="631229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 w="11706" cap="flat">
            <a:noFill/>
            <a:prstDash val="solid"/>
            <a:miter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243" name="任意多边形: 形状 242">
            <a:extLst>
              <a:ext uri="{FF2B5EF4-FFF2-40B4-BE49-F238E27FC236}">
                <a16:creationId xmlns:a16="http://schemas.microsoft.com/office/drawing/2014/main" id="{9EAF59CB-395C-4BD9-BAF3-5A95CEFE648A}"/>
              </a:ext>
            </a:extLst>
          </p:cNvPr>
          <p:cNvSpPr/>
          <p:nvPr/>
        </p:nvSpPr>
        <p:spPr>
          <a:xfrm>
            <a:off x="5725051" y="5171876"/>
            <a:ext cx="142875" cy="589102"/>
          </a:xfrm>
          <a:custGeom>
            <a:avLst/>
            <a:gdLst>
              <a:gd name="connsiteX0" fmla="*/ 0 w 142875"/>
              <a:gd name="connsiteY0" fmla="*/ 0 h 631228"/>
              <a:gd name="connsiteX1" fmla="*/ 142876 w 142875"/>
              <a:gd name="connsiteY1" fmla="*/ 0 h 631228"/>
              <a:gd name="connsiteX2" fmla="*/ 142876 w 142875"/>
              <a:gd name="connsiteY2" fmla="*/ 631229 h 631228"/>
              <a:gd name="connsiteX3" fmla="*/ 0 w 142875"/>
              <a:gd name="connsiteY3" fmla="*/ 631229 h 6312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2875" h="631228">
                <a:moveTo>
                  <a:pt x="0" y="0"/>
                </a:moveTo>
                <a:lnTo>
                  <a:pt x="142876" y="0"/>
                </a:lnTo>
                <a:lnTo>
                  <a:pt x="142876" y="631229"/>
                </a:lnTo>
                <a:lnTo>
                  <a:pt x="0" y="631229"/>
                </a:lnTo>
                <a:close/>
              </a:path>
            </a:pathLst>
          </a:custGeom>
          <a:solidFill>
            <a:schemeClr val="accent2"/>
          </a:solidFill>
          <a:ln w="11706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247" name="任意多边形: 形状 246">
            <a:extLst>
              <a:ext uri="{FF2B5EF4-FFF2-40B4-BE49-F238E27FC236}">
                <a16:creationId xmlns:a16="http://schemas.microsoft.com/office/drawing/2014/main" id="{592EE14E-D257-489E-87FA-D098C3BCB472}"/>
              </a:ext>
            </a:extLst>
          </p:cNvPr>
          <p:cNvSpPr/>
          <p:nvPr/>
        </p:nvSpPr>
        <p:spPr>
          <a:xfrm>
            <a:off x="5315162" y="5112857"/>
            <a:ext cx="963824" cy="168315"/>
          </a:xfrm>
          <a:custGeom>
            <a:avLst/>
            <a:gdLst>
              <a:gd name="connsiteX0" fmla="*/ 901756 w 963824"/>
              <a:gd name="connsiteY0" fmla="*/ 180351 h 180351"/>
              <a:gd name="connsiteX1" fmla="*/ 62069 w 963824"/>
              <a:gd name="connsiteY1" fmla="*/ 180351 h 180351"/>
              <a:gd name="connsiteX2" fmla="*/ 0 w 963824"/>
              <a:gd name="connsiteY2" fmla="*/ 118282 h 180351"/>
              <a:gd name="connsiteX3" fmla="*/ 0 w 963824"/>
              <a:gd name="connsiteY3" fmla="*/ 62069 h 180351"/>
              <a:gd name="connsiteX4" fmla="*/ 62069 w 963824"/>
              <a:gd name="connsiteY4" fmla="*/ 0 h 180351"/>
              <a:gd name="connsiteX5" fmla="*/ 901756 w 963824"/>
              <a:gd name="connsiteY5" fmla="*/ 0 h 180351"/>
              <a:gd name="connsiteX6" fmla="*/ 963825 w 963824"/>
              <a:gd name="connsiteY6" fmla="*/ 62069 h 180351"/>
              <a:gd name="connsiteX7" fmla="*/ 963825 w 963824"/>
              <a:gd name="connsiteY7" fmla="*/ 118282 h 180351"/>
              <a:gd name="connsiteX8" fmla="*/ 901756 w 963824"/>
              <a:gd name="connsiteY8" fmla="*/ 180351 h 1803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963824" h="180351">
                <a:moveTo>
                  <a:pt x="901756" y="180351"/>
                </a:moveTo>
                <a:lnTo>
                  <a:pt x="62069" y="180351"/>
                </a:lnTo>
                <a:cubicBezTo>
                  <a:pt x="28107" y="180351"/>
                  <a:pt x="0" y="152244"/>
                  <a:pt x="0" y="118282"/>
                </a:cubicBezTo>
                <a:lnTo>
                  <a:pt x="0" y="62069"/>
                </a:lnTo>
                <a:cubicBezTo>
                  <a:pt x="0" y="28107"/>
                  <a:pt x="28107" y="0"/>
                  <a:pt x="62069" y="0"/>
                </a:cubicBezTo>
                <a:lnTo>
                  <a:pt x="901756" y="0"/>
                </a:lnTo>
                <a:cubicBezTo>
                  <a:pt x="935718" y="0"/>
                  <a:pt x="963825" y="28107"/>
                  <a:pt x="963825" y="62069"/>
                </a:cubicBezTo>
                <a:lnTo>
                  <a:pt x="963825" y="118282"/>
                </a:lnTo>
                <a:cubicBezTo>
                  <a:pt x="963825" y="152244"/>
                  <a:pt x="935718" y="180351"/>
                  <a:pt x="901756" y="180351"/>
                </a:cubicBezTo>
                <a:close/>
              </a:path>
            </a:pathLst>
          </a:custGeom>
          <a:solidFill>
            <a:schemeClr val="accent3">
              <a:lumMod val="75000"/>
            </a:schemeClr>
          </a:solidFill>
          <a:ln w="11706" cap="flat">
            <a:noFill/>
            <a:prstDash val="solid"/>
            <a:miter/>
          </a:ln>
          <a:effectLst>
            <a:outerShdw blurRad="76200" dist="38100" dir="5400000" algn="t" rotWithShape="0">
              <a:prstClr val="black">
                <a:alpha val="33000"/>
              </a:prstClr>
            </a:outerShdw>
          </a:effectLst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248" name="任意多边形: 形状 247">
            <a:extLst>
              <a:ext uri="{FF2B5EF4-FFF2-40B4-BE49-F238E27FC236}">
                <a16:creationId xmlns:a16="http://schemas.microsoft.com/office/drawing/2014/main" id="{B42654C5-2445-4D69-8949-481A9C908E11}"/>
              </a:ext>
            </a:extLst>
          </p:cNvPr>
          <p:cNvSpPr/>
          <p:nvPr/>
        </p:nvSpPr>
        <p:spPr>
          <a:xfrm>
            <a:off x="5694602" y="5112857"/>
            <a:ext cx="196746" cy="167221"/>
          </a:xfrm>
          <a:custGeom>
            <a:avLst/>
            <a:gdLst>
              <a:gd name="connsiteX0" fmla="*/ 0 w 196746"/>
              <a:gd name="connsiteY0" fmla="*/ 0 h 179179"/>
              <a:gd name="connsiteX1" fmla="*/ 196747 w 196746"/>
              <a:gd name="connsiteY1" fmla="*/ 0 h 179179"/>
              <a:gd name="connsiteX2" fmla="*/ 196747 w 196746"/>
              <a:gd name="connsiteY2" fmla="*/ 179180 h 179179"/>
              <a:gd name="connsiteX3" fmla="*/ 0 w 196746"/>
              <a:gd name="connsiteY3" fmla="*/ 179180 h 1791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6746" h="179179">
                <a:moveTo>
                  <a:pt x="0" y="0"/>
                </a:moveTo>
                <a:lnTo>
                  <a:pt x="196747" y="0"/>
                </a:lnTo>
                <a:lnTo>
                  <a:pt x="196747" y="179180"/>
                </a:lnTo>
                <a:lnTo>
                  <a:pt x="0" y="179180"/>
                </a:lnTo>
                <a:close/>
              </a:path>
            </a:pathLst>
          </a:custGeom>
          <a:solidFill>
            <a:schemeClr val="accent2"/>
          </a:solidFill>
          <a:ln w="11706" cap="flat">
            <a:noFill/>
            <a:prstDash val="solid"/>
            <a:miter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279" name="任意多边形: 形状 278">
            <a:extLst>
              <a:ext uri="{FF2B5EF4-FFF2-40B4-BE49-F238E27FC236}">
                <a16:creationId xmlns:a16="http://schemas.microsoft.com/office/drawing/2014/main" id="{86CFECD3-6369-4EDA-ACA6-FBEACAB3BB62}"/>
              </a:ext>
            </a:extLst>
          </p:cNvPr>
          <p:cNvSpPr/>
          <p:nvPr/>
        </p:nvSpPr>
        <p:spPr>
          <a:xfrm>
            <a:off x="5435208" y="4884398"/>
            <a:ext cx="754072" cy="560715"/>
          </a:xfrm>
          <a:custGeom>
            <a:avLst/>
            <a:gdLst>
              <a:gd name="connsiteX0" fmla="*/ 627706 w 754072"/>
              <a:gd name="connsiteY0" fmla="*/ 69888 h 600812"/>
              <a:gd name="connsiteX1" fmla="*/ 433889 w 754072"/>
              <a:gd name="connsiteY1" fmla="*/ 203806 h 600812"/>
              <a:gd name="connsiteX2" fmla="*/ 696218 w 754072"/>
              <a:gd name="connsiteY2" fmla="*/ 73812 h 600812"/>
              <a:gd name="connsiteX3" fmla="*/ 682165 w 754072"/>
              <a:gd name="connsiteY3" fmla="*/ 71470 h 600812"/>
              <a:gd name="connsiteX4" fmla="*/ 672796 w 754072"/>
              <a:gd name="connsiteY4" fmla="*/ 70299 h 600812"/>
              <a:gd name="connsiteX5" fmla="*/ 627706 w 754072"/>
              <a:gd name="connsiteY5" fmla="*/ 69888 h 600812"/>
              <a:gd name="connsiteX6" fmla="*/ 70844 w 754072"/>
              <a:gd name="connsiteY6" fmla="*/ 48048 h 600812"/>
              <a:gd name="connsiteX7" fmla="*/ 56791 w 754072"/>
              <a:gd name="connsiteY7" fmla="*/ 49219 h 600812"/>
              <a:gd name="connsiteX8" fmla="*/ 217361 w 754072"/>
              <a:gd name="connsiteY8" fmla="*/ 164666 h 600812"/>
              <a:gd name="connsiteX9" fmla="*/ 300381 w 754072"/>
              <a:gd name="connsiteY9" fmla="*/ 212004 h 600812"/>
              <a:gd name="connsiteX10" fmla="*/ 300381 w 754072"/>
              <a:gd name="connsiteY10" fmla="*/ 212004 h 600812"/>
              <a:gd name="connsiteX11" fmla="*/ 272074 w 754072"/>
              <a:gd name="connsiteY11" fmla="*/ 159706 h 600812"/>
              <a:gd name="connsiteX12" fmla="*/ 80213 w 754072"/>
              <a:gd name="connsiteY12" fmla="*/ 48048 h 600812"/>
              <a:gd name="connsiteX13" fmla="*/ 70844 w 754072"/>
              <a:gd name="connsiteY13" fmla="*/ 48048 h 600812"/>
              <a:gd name="connsiteX14" fmla="*/ 82556 w 754072"/>
              <a:gd name="connsiteY14" fmla="*/ 32 h 600812"/>
              <a:gd name="connsiteX15" fmla="*/ 359560 w 754072"/>
              <a:gd name="connsiteY15" fmla="*/ 219232 h 600812"/>
              <a:gd name="connsiteX16" fmla="*/ 362507 w 754072"/>
              <a:gd name="connsiteY16" fmla="*/ 227766 h 600812"/>
              <a:gd name="connsiteX17" fmla="*/ 374968 w 754072"/>
              <a:gd name="connsiteY17" fmla="*/ 202598 h 600812"/>
              <a:gd name="connsiteX18" fmla="*/ 678651 w 754072"/>
              <a:gd name="connsiteY18" fmla="*/ 21112 h 600812"/>
              <a:gd name="connsiteX19" fmla="*/ 753602 w 754072"/>
              <a:gd name="connsiteY19" fmla="*/ 64443 h 600812"/>
              <a:gd name="connsiteX20" fmla="*/ 569738 w 754072"/>
              <a:gd name="connsiteY20" fmla="*/ 201463 h 600812"/>
              <a:gd name="connsiteX21" fmla="*/ 391729 w 754072"/>
              <a:gd name="connsiteY21" fmla="*/ 272901 h 600812"/>
              <a:gd name="connsiteX22" fmla="*/ 376993 w 754072"/>
              <a:gd name="connsiteY22" fmla="*/ 278027 h 600812"/>
              <a:gd name="connsiteX23" fmla="*/ 384702 w 754072"/>
              <a:gd name="connsiteY23" fmla="*/ 312719 h 600812"/>
              <a:gd name="connsiteX24" fmla="*/ 341771 w 754072"/>
              <a:gd name="connsiteY24" fmla="*/ 290278 h 600812"/>
              <a:gd name="connsiteX25" fmla="*/ 337858 w 754072"/>
              <a:gd name="connsiteY25" fmla="*/ 291639 h 600812"/>
              <a:gd name="connsiteX26" fmla="*/ 338919 w 754072"/>
              <a:gd name="connsiteY26" fmla="*/ 288788 h 600812"/>
              <a:gd name="connsiteX27" fmla="*/ 333173 w 754072"/>
              <a:gd name="connsiteY27" fmla="*/ 285784 h 600812"/>
              <a:gd name="connsiteX28" fmla="*/ 318040 w 754072"/>
              <a:gd name="connsiteY28" fmla="*/ 278062 h 600812"/>
              <a:gd name="connsiteX29" fmla="*/ 316336 w 754072"/>
              <a:gd name="connsiteY29" fmla="*/ 277142 h 600812"/>
              <a:gd name="connsiteX30" fmla="*/ 312926 w 754072"/>
              <a:gd name="connsiteY30" fmla="*/ 279669 h 600812"/>
              <a:gd name="connsiteX31" fmla="*/ 164533 w 754072"/>
              <a:gd name="connsiteY31" fmla="*/ 573876 h 600812"/>
              <a:gd name="connsiteX32" fmla="*/ 137598 w 754072"/>
              <a:gd name="connsiteY32" fmla="*/ 502439 h 600812"/>
              <a:gd name="connsiteX33" fmla="*/ 96609 w 754072"/>
              <a:gd name="connsiteY33" fmla="*/ 600812 h 600812"/>
              <a:gd name="connsiteX34" fmla="*/ 96609 w 754072"/>
              <a:gd name="connsiteY34" fmla="*/ 546941 h 600812"/>
              <a:gd name="connsiteX35" fmla="*/ 234671 w 754072"/>
              <a:gd name="connsiteY35" fmla="*/ 260545 h 600812"/>
              <a:gd name="connsiteX36" fmla="*/ 255419 w 754072"/>
              <a:gd name="connsiteY36" fmla="*/ 243779 h 600812"/>
              <a:gd name="connsiteX37" fmla="*/ 226291 w 754072"/>
              <a:gd name="connsiteY37" fmla="*/ 227485 h 600812"/>
              <a:gd name="connsiteX38" fmla="*/ 165705 w 754072"/>
              <a:gd name="connsiteY38" fmla="*/ 192095 h 600812"/>
              <a:gd name="connsiteX39" fmla="*/ 1749 w 754072"/>
              <a:gd name="connsiteY39" fmla="*/ 32824 h 600812"/>
              <a:gd name="connsiteX40" fmla="*/ 82556 w 754072"/>
              <a:gd name="connsiteY40" fmla="*/ 32 h 6008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754072" h="600812">
                <a:moveTo>
                  <a:pt x="627706" y="69888"/>
                </a:moveTo>
                <a:cubicBezTo>
                  <a:pt x="527908" y="78662"/>
                  <a:pt x="465656" y="151545"/>
                  <a:pt x="433889" y="203806"/>
                </a:cubicBezTo>
                <a:cubicBezTo>
                  <a:pt x="554514" y="156961"/>
                  <a:pt x="671625" y="101919"/>
                  <a:pt x="696218" y="73812"/>
                </a:cubicBezTo>
                <a:cubicBezTo>
                  <a:pt x="692705" y="72641"/>
                  <a:pt x="689191" y="72641"/>
                  <a:pt x="682165" y="71470"/>
                </a:cubicBezTo>
                <a:cubicBezTo>
                  <a:pt x="679823" y="71470"/>
                  <a:pt x="676309" y="70299"/>
                  <a:pt x="672796" y="70299"/>
                </a:cubicBezTo>
                <a:cubicBezTo>
                  <a:pt x="656986" y="68689"/>
                  <a:pt x="641963" y="68634"/>
                  <a:pt x="627706" y="69888"/>
                </a:cubicBezTo>
                <a:close/>
                <a:moveTo>
                  <a:pt x="70844" y="48048"/>
                </a:moveTo>
                <a:cubicBezTo>
                  <a:pt x="64989" y="48048"/>
                  <a:pt x="60305" y="49219"/>
                  <a:pt x="56791" y="49219"/>
                </a:cubicBezTo>
                <a:cubicBezTo>
                  <a:pt x="72601" y="72056"/>
                  <a:pt x="137817" y="117290"/>
                  <a:pt x="217361" y="164666"/>
                </a:cubicBezTo>
                <a:lnTo>
                  <a:pt x="300381" y="212004"/>
                </a:lnTo>
                <a:lnTo>
                  <a:pt x="300381" y="212004"/>
                </a:lnTo>
                <a:lnTo>
                  <a:pt x="272074" y="159706"/>
                </a:lnTo>
                <a:cubicBezTo>
                  <a:pt x="236117" y="105359"/>
                  <a:pt x="175951" y="50683"/>
                  <a:pt x="80213" y="48048"/>
                </a:cubicBezTo>
                <a:cubicBezTo>
                  <a:pt x="76700" y="48048"/>
                  <a:pt x="73186" y="48048"/>
                  <a:pt x="70844" y="48048"/>
                </a:cubicBezTo>
                <a:close/>
                <a:moveTo>
                  <a:pt x="82556" y="32"/>
                </a:moveTo>
                <a:cubicBezTo>
                  <a:pt x="255587" y="4424"/>
                  <a:pt x="331782" y="147154"/>
                  <a:pt x="359560" y="219232"/>
                </a:cubicBezTo>
                <a:lnTo>
                  <a:pt x="362507" y="227766"/>
                </a:lnTo>
                <a:lnTo>
                  <a:pt x="374968" y="202598"/>
                </a:lnTo>
                <a:cubicBezTo>
                  <a:pt x="411638" y="134857"/>
                  <a:pt x="505620" y="3545"/>
                  <a:pt x="678651" y="21112"/>
                </a:cubicBezTo>
                <a:cubicBezTo>
                  <a:pt x="696218" y="23454"/>
                  <a:pt x="747747" y="28139"/>
                  <a:pt x="753602" y="64443"/>
                </a:cubicBezTo>
                <a:cubicBezTo>
                  <a:pt x="758287" y="94892"/>
                  <a:pt x="730180" y="130026"/>
                  <a:pt x="569738" y="201463"/>
                </a:cubicBezTo>
                <a:cubicBezTo>
                  <a:pt x="481905" y="240110"/>
                  <a:pt x="392900" y="272901"/>
                  <a:pt x="391729" y="272901"/>
                </a:cubicBezTo>
                <a:lnTo>
                  <a:pt x="376993" y="278027"/>
                </a:lnTo>
                <a:lnTo>
                  <a:pt x="384702" y="312719"/>
                </a:lnTo>
                <a:lnTo>
                  <a:pt x="341771" y="290278"/>
                </a:lnTo>
                <a:lnTo>
                  <a:pt x="337858" y="291639"/>
                </a:lnTo>
                <a:lnTo>
                  <a:pt x="338919" y="288788"/>
                </a:lnTo>
                <a:lnTo>
                  <a:pt x="333173" y="285784"/>
                </a:lnTo>
                <a:cubicBezTo>
                  <a:pt x="332880" y="285784"/>
                  <a:pt x="327390" y="283003"/>
                  <a:pt x="318040" y="278062"/>
                </a:cubicBezTo>
                <a:lnTo>
                  <a:pt x="316336" y="277142"/>
                </a:lnTo>
                <a:lnTo>
                  <a:pt x="312926" y="279669"/>
                </a:lnTo>
                <a:cubicBezTo>
                  <a:pt x="250610" y="347925"/>
                  <a:pt x="164533" y="573876"/>
                  <a:pt x="164533" y="573876"/>
                </a:cubicBezTo>
                <a:lnTo>
                  <a:pt x="137598" y="502439"/>
                </a:lnTo>
                <a:lnTo>
                  <a:pt x="96609" y="600812"/>
                </a:lnTo>
                <a:lnTo>
                  <a:pt x="96609" y="546941"/>
                </a:lnTo>
                <a:cubicBezTo>
                  <a:pt x="93681" y="410799"/>
                  <a:pt x="174011" y="314000"/>
                  <a:pt x="234671" y="260545"/>
                </a:cubicBezTo>
                <a:lnTo>
                  <a:pt x="255419" y="243779"/>
                </a:lnTo>
                <a:lnTo>
                  <a:pt x="226291" y="227485"/>
                </a:lnTo>
                <a:cubicBezTo>
                  <a:pt x="206840" y="216396"/>
                  <a:pt x="186199" y="204392"/>
                  <a:pt x="165705" y="192095"/>
                </a:cubicBezTo>
                <a:cubicBezTo>
                  <a:pt x="16973" y="100748"/>
                  <a:pt x="-7620" y="63272"/>
                  <a:pt x="1749" y="32824"/>
                </a:cubicBezTo>
                <a:cubicBezTo>
                  <a:pt x="12289" y="-2310"/>
                  <a:pt x="64989" y="32"/>
                  <a:pt x="82556" y="32"/>
                </a:cubicBezTo>
                <a:close/>
              </a:path>
            </a:pathLst>
          </a:custGeom>
          <a:solidFill>
            <a:schemeClr val="accent2"/>
          </a:solidFill>
          <a:ln w="11706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263" name="任意多边形: 形状 262">
            <a:extLst>
              <a:ext uri="{FF2B5EF4-FFF2-40B4-BE49-F238E27FC236}">
                <a16:creationId xmlns:a16="http://schemas.microsoft.com/office/drawing/2014/main" id="{2E8D3971-D89F-494A-AED2-411677537108}"/>
              </a:ext>
            </a:extLst>
          </p:cNvPr>
          <p:cNvSpPr/>
          <p:nvPr/>
        </p:nvSpPr>
        <p:spPr>
          <a:xfrm>
            <a:off x="5418220" y="5357678"/>
            <a:ext cx="744915" cy="349227"/>
          </a:xfrm>
          <a:custGeom>
            <a:avLst/>
            <a:gdLst>
              <a:gd name="connsiteX0" fmla="*/ 224852 w 744915"/>
              <a:gd name="connsiteY0" fmla="*/ 295121 h 374200"/>
              <a:gd name="connsiteX1" fmla="*/ 234221 w 744915"/>
              <a:gd name="connsiteY1" fmla="*/ 302147 h 374200"/>
              <a:gd name="connsiteX2" fmla="*/ 178008 w 744915"/>
              <a:gd name="connsiteY2" fmla="*/ 366558 h 374200"/>
              <a:gd name="connsiteX3" fmla="*/ 159270 w 744915"/>
              <a:gd name="connsiteY3" fmla="*/ 325570 h 374200"/>
              <a:gd name="connsiteX4" fmla="*/ 195575 w 744915"/>
              <a:gd name="connsiteY4" fmla="*/ 325570 h 374200"/>
              <a:gd name="connsiteX5" fmla="*/ 202601 w 744915"/>
              <a:gd name="connsiteY5" fmla="*/ 302147 h 374200"/>
              <a:gd name="connsiteX6" fmla="*/ 224852 w 744915"/>
              <a:gd name="connsiteY6" fmla="*/ 295121 h 374200"/>
              <a:gd name="connsiteX7" fmla="*/ 689783 w 744915"/>
              <a:gd name="connsiteY7" fmla="*/ 295120 h 374200"/>
              <a:gd name="connsiteX8" fmla="*/ 713206 w 744915"/>
              <a:gd name="connsiteY8" fmla="*/ 325569 h 374200"/>
              <a:gd name="connsiteX9" fmla="*/ 693297 w 744915"/>
              <a:gd name="connsiteY9" fmla="*/ 363044 h 374200"/>
              <a:gd name="connsiteX10" fmla="*/ 679244 w 744915"/>
              <a:gd name="connsiteY10" fmla="*/ 373584 h 374200"/>
              <a:gd name="connsiteX11" fmla="*/ 652308 w 744915"/>
              <a:gd name="connsiteY11" fmla="*/ 365387 h 374200"/>
              <a:gd name="connsiteX12" fmla="*/ 628886 w 744915"/>
              <a:gd name="connsiteY12" fmla="*/ 339622 h 374200"/>
              <a:gd name="connsiteX13" fmla="*/ 623030 w 744915"/>
              <a:gd name="connsiteY13" fmla="*/ 320884 h 374200"/>
              <a:gd name="connsiteX14" fmla="*/ 633570 w 744915"/>
              <a:gd name="connsiteY14" fmla="*/ 305660 h 374200"/>
              <a:gd name="connsiteX15" fmla="*/ 648795 w 744915"/>
              <a:gd name="connsiteY15" fmla="*/ 309173 h 374200"/>
              <a:gd name="connsiteX16" fmla="*/ 662043 w 744915"/>
              <a:gd name="connsiteY16" fmla="*/ 315798 h 374200"/>
              <a:gd name="connsiteX17" fmla="*/ 658163 w 744915"/>
              <a:gd name="connsiteY17" fmla="*/ 320884 h 374200"/>
              <a:gd name="connsiteX18" fmla="*/ 665190 w 744915"/>
              <a:gd name="connsiteY18" fmla="*/ 317371 h 374200"/>
              <a:gd name="connsiteX19" fmla="*/ 662043 w 744915"/>
              <a:gd name="connsiteY19" fmla="*/ 315798 h 374200"/>
              <a:gd name="connsiteX20" fmla="*/ 671339 w 744915"/>
              <a:gd name="connsiteY20" fmla="*/ 303611 h 374200"/>
              <a:gd name="connsiteX21" fmla="*/ 689783 w 744915"/>
              <a:gd name="connsiteY21" fmla="*/ 295120 h 374200"/>
              <a:gd name="connsiteX22" fmla="*/ 66753 w 744915"/>
              <a:gd name="connsiteY22" fmla="*/ 278725 h 374200"/>
              <a:gd name="connsiteX23" fmla="*/ 90175 w 744915"/>
              <a:gd name="connsiteY23" fmla="*/ 309174 h 374200"/>
              <a:gd name="connsiteX24" fmla="*/ 70267 w 744915"/>
              <a:gd name="connsiteY24" fmla="*/ 346649 h 374200"/>
              <a:gd name="connsiteX25" fmla="*/ 56213 w 744915"/>
              <a:gd name="connsiteY25" fmla="*/ 357189 h 374200"/>
              <a:gd name="connsiteX26" fmla="*/ 29278 w 744915"/>
              <a:gd name="connsiteY26" fmla="*/ 348992 h 374200"/>
              <a:gd name="connsiteX27" fmla="*/ 5856 w 744915"/>
              <a:gd name="connsiteY27" fmla="*/ 323227 h 374200"/>
              <a:gd name="connsiteX28" fmla="*/ 0 w 744915"/>
              <a:gd name="connsiteY28" fmla="*/ 304489 h 374200"/>
              <a:gd name="connsiteX29" fmla="*/ 10540 w 744915"/>
              <a:gd name="connsiteY29" fmla="*/ 289265 h 374200"/>
              <a:gd name="connsiteX30" fmla="*/ 25764 w 744915"/>
              <a:gd name="connsiteY30" fmla="*/ 292778 h 374200"/>
              <a:gd name="connsiteX31" fmla="*/ 39013 w 744915"/>
              <a:gd name="connsiteY31" fmla="*/ 299403 h 374200"/>
              <a:gd name="connsiteX32" fmla="*/ 35133 w 744915"/>
              <a:gd name="connsiteY32" fmla="*/ 304489 h 374200"/>
              <a:gd name="connsiteX33" fmla="*/ 42160 w 744915"/>
              <a:gd name="connsiteY33" fmla="*/ 300976 h 374200"/>
              <a:gd name="connsiteX34" fmla="*/ 39013 w 744915"/>
              <a:gd name="connsiteY34" fmla="*/ 299403 h 374200"/>
              <a:gd name="connsiteX35" fmla="*/ 48308 w 744915"/>
              <a:gd name="connsiteY35" fmla="*/ 287215 h 374200"/>
              <a:gd name="connsiteX36" fmla="*/ 66753 w 744915"/>
              <a:gd name="connsiteY36" fmla="*/ 278725 h 374200"/>
              <a:gd name="connsiteX37" fmla="*/ 539881 w 744915"/>
              <a:gd name="connsiteY37" fmla="*/ 237736 h 374200"/>
              <a:gd name="connsiteX38" fmla="*/ 563304 w 744915"/>
              <a:gd name="connsiteY38" fmla="*/ 268185 h 374200"/>
              <a:gd name="connsiteX39" fmla="*/ 543395 w 744915"/>
              <a:gd name="connsiteY39" fmla="*/ 305660 h 374200"/>
              <a:gd name="connsiteX40" fmla="*/ 529341 w 744915"/>
              <a:gd name="connsiteY40" fmla="*/ 316200 h 374200"/>
              <a:gd name="connsiteX41" fmla="*/ 502406 w 744915"/>
              <a:gd name="connsiteY41" fmla="*/ 308003 h 374200"/>
              <a:gd name="connsiteX42" fmla="*/ 478984 w 744915"/>
              <a:gd name="connsiteY42" fmla="*/ 282238 h 374200"/>
              <a:gd name="connsiteX43" fmla="*/ 473128 w 744915"/>
              <a:gd name="connsiteY43" fmla="*/ 263500 h 374200"/>
              <a:gd name="connsiteX44" fmla="*/ 483668 w 744915"/>
              <a:gd name="connsiteY44" fmla="*/ 248276 h 374200"/>
              <a:gd name="connsiteX45" fmla="*/ 498893 w 744915"/>
              <a:gd name="connsiteY45" fmla="*/ 251789 h 374200"/>
              <a:gd name="connsiteX46" fmla="*/ 512070 w 744915"/>
              <a:gd name="connsiteY46" fmla="*/ 258378 h 374200"/>
              <a:gd name="connsiteX47" fmla="*/ 508261 w 744915"/>
              <a:gd name="connsiteY47" fmla="*/ 263500 h 374200"/>
              <a:gd name="connsiteX48" fmla="*/ 515288 w 744915"/>
              <a:gd name="connsiteY48" fmla="*/ 259987 h 374200"/>
              <a:gd name="connsiteX49" fmla="*/ 512070 w 744915"/>
              <a:gd name="connsiteY49" fmla="*/ 258378 h 374200"/>
              <a:gd name="connsiteX50" fmla="*/ 521436 w 744915"/>
              <a:gd name="connsiteY50" fmla="*/ 245787 h 374200"/>
              <a:gd name="connsiteX51" fmla="*/ 539881 w 744915"/>
              <a:gd name="connsiteY51" fmla="*/ 237736 h 374200"/>
              <a:gd name="connsiteX52" fmla="*/ 721404 w 744915"/>
              <a:gd name="connsiteY52" fmla="*/ 174496 h 374200"/>
              <a:gd name="connsiteX53" fmla="*/ 744827 w 744915"/>
              <a:gd name="connsiteY53" fmla="*/ 204945 h 374200"/>
              <a:gd name="connsiteX54" fmla="*/ 724918 w 744915"/>
              <a:gd name="connsiteY54" fmla="*/ 242420 h 374200"/>
              <a:gd name="connsiteX55" fmla="*/ 710864 w 744915"/>
              <a:gd name="connsiteY55" fmla="*/ 252961 h 374200"/>
              <a:gd name="connsiteX56" fmla="*/ 683929 w 744915"/>
              <a:gd name="connsiteY56" fmla="*/ 244763 h 374200"/>
              <a:gd name="connsiteX57" fmla="*/ 660507 w 744915"/>
              <a:gd name="connsiteY57" fmla="*/ 218998 h 374200"/>
              <a:gd name="connsiteX58" fmla="*/ 654651 w 744915"/>
              <a:gd name="connsiteY58" fmla="*/ 200261 h 374200"/>
              <a:gd name="connsiteX59" fmla="*/ 665191 w 744915"/>
              <a:gd name="connsiteY59" fmla="*/ 185036 h 374200"/>
              <a:gd name="connsiteX60" fmla="*/ 680416 w 744915"/>
              <a:gd name="connsiteY60" fmla="*/ 188549 h 374200"/>
              <a:gd name="connsiteX61" fmla="*/ 693594 w 744915"/>
              <a:gd name="connsiteY61" fmla="*/ 195138 h 374200"/>
              <a:gd name="connsiteX62" fmla="*/ 689784 w 744915"/>
              <a:gd name="connsiteY62" fmla="*/ 200261 h 374200"/>
              <a:gd name="connsiteX63" fmla="*/ 696811 w 744915"/>
              <a:gd name="connsiteY63" fmla="*/ 196747 h 374200"/>
              <a:gd name="connsiteX64" fmla="*/ 693594 w 744915"/>
              <a:gd name="connsiteY64" fmla="*/ 195138 h 374200"/>
              <a:gd name="connsiteX65" fmla="*/ 702960 w 744915"/>
              <a:gd name="connsiteY65" fmla="*/ 182547 h 374200"/>
              <a:gd name="connsiteX66" fmla="*/ 721404 w 744915"/>
              <a:gd name="connsiteY66" fmla="*/ 174496 h 374200"/>
              <a:gd name="connsiteX67" fmla="*/ 121795 w 744915"/>
              <a:gd name="connsiteY67" fmla="*/ 154587 h 374200"/>
              <a:gd name="connsiteX68" fmla="*/ 152244 w 744915"/>
              <a:gd name="connsiteY68" fmla="*/ 179180 h 374200"/>
              <a:gd name="connsiteX69" fmla="*/ 141704 w 744915"/>
              <a:gd name="connsiteY69" fmla="*/ 220169 h 374200"/>
              <a:gd name="connsiteX70" fmla="*/ 129993 w 744915"/>
              <a:gd name="connsiteY70" fmla="*/ 233051 h 374200"/>
              <a:gd name="connsiteX71" fmla="*/ 101886 w 744915"/>
              <a:gd name="connsiteY71" fmla="*/ 230709 h 374200"/>
              <a:gd name="connsiteX72" fmla="*/ 73780 w 744915"/>
              <a:gd name="connsiteY72" fmla="*/ 210800 h 374200"/>
              <a:gd name="connsiteX73" fmla="*/ 63240 w 744915"/>
              <a:gd name="connsiteY73" fmla="*/ 194405 h 374200"/>
              <a:gd name="connsiteX74" fmla="*/ 70267 w 744915"/>
              <a:gd name="connsiteY74" fmla="*/ 178009 h 374200"/>
              <a:gd name="connsiteX75" fmla="*/ 85491 w 744915"/>
              <a:gd name="connsiteY75" fmla="*/ 178009 h 374200"/>
              <a:gd name="connsiteX76" fmla="*/ 99214 w 744915"/>
              <a:gd name="connsiteY76" fmla="*/ 181440 h 374200"/>
              <a:gd name="connsiteX77" fmla="*/ 97202 w 744915"/>
              <a:gd name="connsiteY77" fmla="*/ 186207 h 374200"/>
              <a:gd name="connsiteX78" fmla="*/ 104229 w 744915"/>
              <a:gd name="connsiteY78" fmla="*/ 182694 h 374200"/>
              <a:gd name="connsiteX79" fmla="*/ 99214 w 744915"/>
              <a:gd name="connsiteY79" fmla="*/ 181440 h 374200"/>
              <a:gd name="connsiteX80" fmla="*/ 105546 w 744915"/>
              <a:gd name="connsiteY80" fmla="*/ 166444 h 374200"/>
              <a:gd name="connsiteX81" fmla="*/ 121795 w 744915"/>
              <a:gd name="connsiteY81" fmla="*/ 154587 h 374200"/>
              <a:gd name="connsiteX82" fmla="*/ 621859 w 744915"/>
              <a:gd name="connsiteY82" fmla="*/ 94860 h 374200"/>
              <a:gd name="connsiteX83" fmla="*/ 645282 w 744915"/>
              <a:gd name="connsiteY83" fmla="*/ 125309 h 374200"/>
              <a:gd name="connsiteX84" fmla="*/ 625373 w 744915"/>
              <a:gd name="connsiteY84" fmla="*/ 162784 h 374200"/>
              <a:gd name="connsiteX85" fmla="*/ 611319 w 744915"/>
              <a:gd name="connsiteY85" fmla="*/ 173324 h 374200"/>
              <a:gd name="connsiteX86" fmla="*/ 584384 w 744915"/>
              <a:gd name="connsiteY86" fmla="*/ 165127 h 374200"/>
              <a:gd name="connsiteX87" fmla="*/ 560962 w 744915"/>
              <a:gd name="connsiteY87" fmla="*/ 139362 h 374200"/>
              <a:gd name="connsiteX88" fmla="*/ 555106 w 744915"/>
              <a:gd name="connsiteY88" fmla="*/ 120624 h 374200"/>
              <a:gd name="connsiteX89" fmla="*/ 565646 w 744915"/>
              <a:gd name="connsiteY89" fmla="*/ 105400 h 374200"/>
              <a:gd name="connsiteX90" fmla="*/ 580871 w 744915"/>
              <a:gd name="connsiteY90" fmla="*/ 108913 h 374200"/>
              <a:gd name="connsiteX91" fmla="*/ 594119 w 744915"/>
              <a:gd name="connsiteY91" fmla="*/ 115537 h 374200"/>
              <a:gd name="connsiteX92" fmla="*/ 590239 w 744915"/>
              <a:gd name="connsiteY92" fmla="*/ 120624 h 374200"/>
              <a:gd name="connsiteX93" fmla="*/ 597266 w 744915"/>
              <a:gd name="connsiteY93" fmla="*/ 117111 h 374200"/>
              <a:gd name="connsiteX94" fmla="*/ 594119 w 744915"/>
              <a:gd name="connsiteY94" fmla="*/ 115537 h 374200"/>
              <a:gd name="connsiteX95" fmla="*/ 603414 w 744915"/>
              <a:gd name="connsiteY95" fmla="*/ 103350 h 374200"/>
              <a:gd name="connsiteX96" fmla="*/ 621859 w 744915"/>
              <a:gd name="connsiteY96" fmla="*/ 94860 h 374200"/>
              <a:gd name="connsiteX97" fmla="*/ 241248 w 744915"/>
              <a:gd name="connsiteY97" fmla="*/ 79636 h 374200"/>
              <a:gd name="connsiteX98" fmla="*/ 264671 w 744915"/>
              <a:gd name="connsiteY98" fmla="*/ 110085 h 374200"/>
              <a:gd name="connsiteX99" fmla="*/ 244762 w 744915"/>
              <a:gd name="connsiteY99" fmla="*/ 147560 h 374200"/>
              <a:gd name="connsiteX100" fmla="*/ 230708 w 744915"/>
              <a:gd name="connsiteY100" fmla="*/ 158100 h 374200"/>
              <a:gd name="connsiteX101" fmla="*/ 203773 w 744915"/>
              <a:gd name="connsiteY101" fmla="*/ 149903 h 374200"/>
              <a:gd name="connsiteX102" fmla="*/ 180351 w 744915"/>
              <a:gd name="connsiteY102" fmla="*/ 124138 h 374200"/>
              <a:gd name="connsiteX103" fmla="*/ 174495 w 744915"/>
              <a:gd name="connsiteY103" fmla="*/ 105400 h 374200"/>
              <a:gd name="connsiteX104" fmla="*/ 185035 w 744915"/>
              <a:gd name="connsiteY104" fmla="*/ 90176 h 374200"/>
              <a:gd name="connsiteX105" fmla="*/ 200260 w 744915"/>
              <a:gd name="connsiteY105" fmla="*/ 93689 h 374200"/>
              <a:gd name="connsiteX106" fmla="*/ 213508 w 744915"/>
              <a:gd name="connsiteY106" fmla="*/ 100313 h 374200"/>
              <a:gd name="connsiteX107" fmla="*/ 209628 w 744915"/>
              <a:gd name="connsiteY107" fmla="*/ 105400 h 374200"/>
              <a:gd name="connsiteX108" fmla="*/ 216655 w 744915"/>
              <a:gd name="connsiteY108" fmla="*/ 101887 h 374200"/>
              <a:gd name="connsiteX109" fmla="*/ 213508 w 744915"/>
              <a:gd name="connsiteY109" fmla="*/ 100313 h 374200"/>
              <a:gd name="connsiteX110" fmla="*/ 222803 w 744915"/>
              <a:gd name="connsiteY110" fmla="*/ 88126 h 374200"/>
              <a:gd name="connsiteX111" fmla="*/ 241248 w 744915"/>
              <a:gd name="connsiteY111" fmla="*/ 79636 h 374200"/>
              <a:gd name="connsiteX112" fmla="*/ 558619 w 744915"/>
              <a:gd name="connsiteY112" fmla="*/ 0 h 374200"/>
              <a:gd name="connsiteX113" fmla="*/ 582041 w 744915"/>
              <a:gd name="connsiteY113" fmla="*/ 30449 h 374200"/>
              <a:gd name="connsiteX114" fmla="*/ 562133 w 744915"/>
              <a:gd name="connsiteY114" fmla="*/ 67924 h 374200"/>
              <a:gd name="connsiteX115" fmla="*/ 548079 w 744915"/>
              <a:gd name="connsiteY115" fmla="*/ 78464 h 374200"/>
              <a:gd name="connsiteX116" fmla="*/ 521144 w 744915"/>
              <a:gd name="connsiteY116" fmla="*/ 70267 h 374200"/>
              <a:gd name="connsiteX117" fmla="*/ 497722 w 744915"/>
              <a:gd name="connsiteY117" fmla="*/ 44502 h 374200"/>
              <a:gd name="connsiteX118" fmla="*/ 491866 w 744915"/>
              <a:gd name="connsiteY118" fmla="*/ 25764 h 374200"/>
              <a:gd name="connsiteX119" fmla="*/ 502406 w 744915"/>
              <a:gd name="connsiteY119" fmla="*/ 10540 h 374200"/>
              <a:gd name="connsiteX120" fmla="*/ 517630 w 744915"/>
              <a:gd name="connsiteY120" fmla="*/ 14053 h 374200"/>
              <a:gd name="connsiteX121" fmla="*/ 530808 w 744915"/>
              <a:gd name="connsiteY121" fmla="*/ 20642 h 374200"/>
              <a:gd name="connsiteX122" fmla="*/ 526999 w 744915"/>
              <a:gd name="connsiteY122" fmla="*/ 25764 h 374200"/>
              <a:gd name="connsiteX123" fmla="*/ 534026 w 744915"/>
              <a:gd name="connsiteY123" fmla="*/ 22251 h 374200"/>
              <a:gd name="connsiteX124" fmla="*/ 530808 w 744915"/>
              <a:gd name="connsiteY124" fmla="*/ 20642 h 374200"/>
              <a:gd name="connsiteX125" fmla="*/ 540174 w 744915"/>
              <a:gd name="connsiteY125" fmla="*/ 8051 h 374200"/>
              <a:gd name="connsiteX126" fmla="*/ 558619 w 744915"/>
              <a:gd name="connsiteY126" fmla="*/ 0 h 374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744915" h="374200">
                <a:moveTo>
                  <a:pt x="224852" y="295121"/>
                </a:moveTo>
                <a:cubicBezTo>
                  <a:pt x="228366" y="296292"/>
                  <a:pt x="231879" y="299805"/>
                  <a:pt x="234221" y="302147"/>
                </a:cubicBezTo>
                <a:cubicBezTo>
                  <a:pt x="258815" y="334939"/>
                  <a:pt x="213141" y="382954"/>
                  <a:pt x="178008" y="366558"/>
                </a:cubicBezTo>
                <a:cubicBezTo>
                  <a:pt x="163955" y="359532"/>
                  <a:pt x="152244" y="340794"/>
                  <a:pt x="159270" y="325570"/>
                </a:cubicBezTo>
                <a:cubicBezTo>
                  <a:pt x="163955" y="310345"/>
                  <a:pt x="194404" y="304490"/>
                  <a:pt x="195575" y="325570"/>
                </a:cubicBezTo>
                <a:cubicBezTo>
                  <a:pt x="195575" y="317372"/>
                  <a:pt x="196746" y="309174"/>
                  <a:pt x="202601" y="302147"/>
                </a:cubicBezTo>
                <a:cubicBezTo>
                  <a:pt x="208457" y="296292"/>
                  <a:pt x="216655" y="292778"/>
                  <a:pt x="224852" y="295121"/>
                </a:cubicBezTo>
                <a:close/>
                <a:moveTo>
                  <a:pt x="689783" y="295120"/>
                </a:moveTo>
                <a:cubicBezTo>
                  <a:pt x="703837" y="295120"/>
                  <a:pt x="714377" y="311516"/>
                  <a:pt x="713206" y="325569"/>
                </a:cubicBezTo>
                <a:cubicBezTo>
                  <a:pt x="712035" y="339622"/>
                  <a:pt x="702666" y="352505"/>
                  <a:pt x="693297" y="363044"/>
                </a:cubicBezTo>
                <a:cubicBezTo>
                  <a:pt x="688612" y="367729"/>
                  <a:pt x="685099" y="371242"/>
                  <a:pt x="679244" y="373584"/>
                </a:cubicBezTo>
                <a:cubicBezTo>
                  <a:pt x="669874" y="375927"/>
                  <a:pt x="660506" y="371242"/>
                  <a:pt x="652308" y="365387"/>
                </a:cubicBezTo>
                <a:cubicBezTo>
                  <a:pt x="642939" y="358360"/>
                  <a:pt x="634741" y="350162"/>
                  <a:pt x="628886" y="339622"/>
                </a:cubicBezTo>
                <a:cubicBezTo>
                  <a:pt x="625372" y="333767"/>
                  <a:pt x="623030" y="327911"/>
                  <a:pt x="623030" y="320884"/>
                </a:cubicBezTo>
                <a:cubicBezTo>
                  <a:pt x="623030" y="313858"/>
                  <a:pt x="627715" y="306831"/>
                  <a:pt x="633570" y="305660"/>
                </a:cubicBezTo>
                <a:cubicBezTo>
                  <a:pt x="639426" y="304489"/>
                  <a:pt x="644110" y="306831"/>
                  <a:pt x="648795" y="309173"/>
                </a:cubicBezTo>
                <a:lnTo>
                  <a:pt x="662043" y="315798"/>
                </a:lnTo>
                <a:lnTo>
                  <a:pt x="658163" y="320884"/>
                </a:lnTo>
                <a:lnTo>
                  <a:pt x="665190" y="317371"/>
                </a:lnTo>
                <a:lnTo>
                  <a:pt x="662043" y="315798"/>
                </a:lnTo>
                <a:lnTo>
                  <a:pt x="671339" y="303611"/>
                </a:lnTo>
                <a:cubicBezTo>
                  <a:pt x="676609" y="298634"/>
                  <a:pt x="682757" y="295120"/>
                  <a:pt x="689783" y="295120"/>
                </a:cubicBezTo>
                <a:close/>
                <a:moveTo>
                  <a:pt x="66753" y="278725"/>
                </a:moveTo>
                <a:cubicBezTo>
                  <a:pt x="80807" y="278725"/>
                  <a:pt x="91347" y="295120"/>
                  <a:pt x="90175" y="309174"/>
                </a:cubicBezTo>
                <a:cubicBezTo>
                  <a:pt x="89005" y="323227"/>
                  <a:pt x="79635" y="336109"/>
                  <a:pt x="70267" y="346649"/>
                </a:cubicBezTo>
                <a:cubicBezTo>
                  <a:pt x="65582" y="351334"/>
                  <a:pt x="62069" y="354847"/>
                  <a:pt x="56213" y="357189"/>
                </a:cubicBezTo>
                <a:cubicBezTo>
                  <a:pt x="46844" y="359532"/>
                  <a:pt x="37475" y="354847"/>
                  <a:pt x="29278" y="348992"/>
                </a:cubicBezTo>
                <a:cubicBezTo>
                  <a:pt x="19909" y="341965"/>
                  <a:pt x="11711" y="333767"/>
                  <a:pt x="5856" y="323227"/>
                </a:cubicBezTo>
                <a:cubicBezTo>
                  <a:pt x="2342" y="317372"/>
                  <a:pt x="0" y="311516"/>
                  <a:pt x="0" y="304489"/>
                </a:cubicBezTo>
                <a:cubicBezTo>
                  <a:pt x="0" y="297463"/>
                  <a:pt x="4684" y="290436"/>
                  <a:pt x="10540" y="289265"/>
                </a:cubicBezTo>
                <a:cubicBezTo>
                  <a:pt x="16395" y="288094"/>
                  <a:pt x="21080" y="290436"/>
                  <a:pt x="25764" y="292778"/>
                </a:cubicBezTo>
                <a:lnTo>
                  <a:pt x="39013" y="299403"/>
                </a:lnTo>
                <a:lnTo>
                  <a:pt x="35133" y="304489"/>
                </a:lnTo>
                <a:lnTo>
                  <a:pt x="42160" y="300976"/>
                </a:lnTo>
                <a:lnTo>
                  <a:pt x="39013" y="299403"/>
                </a:lnTo>
                <a:lnTo>
                  <a:pt x="48308" y="287215"/>
                </a:lnTo>
                <a:cubicBezTo>
                  <a:pt x="53578" y="282238"/>
                  <a:pt x="59726" y="278725"/>
                  <a:pt x="66753" y="278725"/>
                </a:cubicBezTo>
                <a:close/>
                <a:moveTo>
                  <a:pt x="539881" y="237736"/>
                </a:moveTo>
                <a:cubicBezTo>
                  <a:pt x="553935" y="237736"/>
                  <a:pt x="564475" y="254131"/>
                  <a:pt x="563304" y="268185"/>
                </a:cubicBezTo>
                <a:cubicBezTo>
                  <a:pt x="562133" y="282238"/>
                  <a:pt x="552763" y="295120"/>
                  <a:pt x="543395" y="305660"/>
                </a:cubicBezTo>
                <a:cubicBezTo>
                  <a:pt x="538710" y="310345"/>
                  <a:pt x="535197" y="313858"/>
                  <a:pt x="529341" y="316200"/>
                </a:cubicBezTo>
                <a:cubicBezTo>
                  <a:pt x="519972" y="318543"/>
                  <a:pt x="510604" y="313858"/>
                  <a:pt x="502406" y="308003"/>
                </a:cubicBezTo>
                <a:cubicBezTo>
                  <a:pt x="493037" y="300976"/>
                  <a:pt x="484839" y="292778"/>
                  <a:pt x="478984" y="282238"/>
                </a:cubicBezTo>
                <a:cubicBezTo>
                  <a:pt x="475470" y="276383"/>
                  <a:pt x="473128" y="270527"/>
                  <a:pt x="473128" y="263500"/>
                </a:cubicBezTo>
                <a:cubicBezTo>
                  <a:pt x="473128" y="256474"/>
                  <a:pt x="477812" y="249447"/>
                  <a:pt x="483668" y="248276"/>
                </a:cubicBezTo>
                <a:cubicBezTo>
                  <a:pt x="489523" y="247105"/>
                  <a:pt x="494208" y="249447"/>
                  <a:pt x="498893" y="251789"/>
                </a:cubicBezTo>
                <a:lnTo>
                  <a:pt x="512070" y="258378"/>
                </a:lnTo>
                <a:lnTo>
                  <a:pt x="508261" y="263500"/>
                </a:lnTo>
                <a:lnTo>
                  <a:pt x="515288" y="259987"/>
                </a:lnTo>
                <a:lnTo>
                  <a:pt x="512070" y="258378"/>
                </a:lnTo>
                <a:lnTo>
                  <a:pt x="521436" y="245787"/>
                </a:lnTo>
                <a:cubicBezTo>
                  <a:pt x="526706" y="240956"/>
                  <a:pt x="532854" y="237736"/>
                  <a:pt x="539881" y="237736"/>
                </a:cubicBezTo>
                <a:close/>
                <a:moveTo>
                  <a:pt x="721404" y="174496"/>
                </a:moveTo>
                <a:cubicBezTo>
                  <a:pt x="735458" y="174496"/>
                  <a:pt x="745998" y="190892"/>
                  <a:pt x="744827" y="204945"/>
                </a:cubicBezTo>
                <a:cubicBezTo>
                  <a:pt x="743656" y="218998"/>
                  <a:pt x="734286" y="231881"/>
                  <a:pt x="724918" y="242420"/>
                </a:cubicBezTo>
                <a:cubicBezTo>
                  <a:pt x="720233" y="247105"/>
                  <a:pt x="716720" y="250618"/>
                  <a:pt x="710864" y="252961"/>
                </a:cubicBezTo>
                <a:cubicBezTo>
                  <a:pt x="701495" y="255303"/>
                  <a:pt x="692127" y="250618"/>
                  <a:pt x="683929" y="244763"/>
                </a:cubicBezTo>
                <a:cubicBezTo>
                  <a:pt x="674560" y="237736"/>
                  <a:pt x="666362" y="229538"/>
                  <a:pt x="660507" y="218998"/>
                </a:cubicBezTo>
                <a:cubicBezTo>
                  <a:pt x="656993" y="213143"/>
                  <a:pt x="654651" y="207287"/>
                  <a:pt x="654651" y="200261"/>
                </a:cubicBezTo>
                <a:cubicBezTo>
                  <a:pt x="654651" y="193234"/>
                  <a:pt x="659335" y="186207"/>
                  <a:pt x="665191" y="185036"/>
                </a:cubicBezTo>
                <a:cubicBezTo>
                  <a:pt x="671046" y="183865"/>
                  <a:pt x="675731" y="186207"/>
                  <a:pt x="680416" y="188549"/>
                </a:cubicBezTo>
                <a:lnTo>
                  <a:pt x="693594" y="195138"/>
                </a:lnTo>
                <a:lnTo>
                  <a:pt x="689784" y="200261"/>
                </a:lnTo>
                <a:lnTo>
                  <a:pt x="696811" y="196747"/>
                </a:lnTo>
                <a:lnTo>
                  <a:pt x="693594" y="195138"/>
                </a:lnTo>
                <a:lnTo>
                  <a:pt x="702960" y="182547"/>
                </a:lnTo>
                <a:cubicBezTo>
                  <a:pt x="708230" y="177716"/>
                  <a:pt x="714378" y="174496"/>
                  <a:pt x="721404" y="174496"/>
                </a:cubicBezTo>
                <a:close/>
                <a:moveTo>
                  <a:pt x="121795" y="154587"/>
                </a:moveTo>
                <a:cubicBezTo>
                  <a:pt x="137020" y="151074"/>
                  <a:pt x="149902" y="165127"/>
                  <a:pt x="152244" y="179180"/>
                </a:cubicBezTo>
                <a:cubicBezTo>
                  <a:pt x="154586" y="193234"/>
                  <a:pt x="148731" y="207287"/>
                  <a:pt x="141704" y="220169"/>
                </a:cubicBezTo>
                <a:cubicBezTo>
                  <a:pt x="138191" y="224854"/>
                  <a:pt x="134678" y="229538"/>
                  <a:pt x="129993" y="233051"/>
                </a:cubicBezTo>
                <a:cubicBezTo>
                  <a:pt x="121795" y="237736"/>
                  <a:pt x="111255" y="235394"/>
                  <a:pt x="101886" y="230709"/>
                </a:cubicBezTo>
                <a:cubicBezTo>
                  <a:pt x="91346" y="226025"/>
                  <a:pt x="81978" y="218998"/>
                  <a:pt x="73780" y="210800"/>
                </a:cubicBezTo>
                <a:cubicBezTo>
                  <a:pt x="69095" y="206116"/>
                  <a:pt x="64411" y="200260"/>
                  <a:pt x="63240" y="194405"/>
                </a:cubicBezTo>
                <a:cubicBezTo>
                  <a:pt x="62069" y="188549"/>
                  <a:pt x="64411" y="180351"/>
                  <a:pt x="70267" y="178009"/>
                </a:cubicBezTo>
                <a:cubicBezTo>
                  <a:pt x="74951" y="175667"/>
                  <a:pt x="80806" y="176838"/>
                  <a:pt x="85491" y="178009"/>
                </a:cubicBezTo>
                <a:lnTo>
                  <a:pt x="99214" y="181440"/>
                </a:lnTo>
                <a:lnTo>
                  <a:pt x="97202" y="186207"/>
                </a:lnTo>
                <a:lnTo>
                  <a:pt x="104229" y="182694"/>
                </a:lnTo>
                <a:lnTo>
                  <a:pt x="99214" y="181440"/>
                </a:lnTo>
                <a:lnTo>
                  <a:pt x="105546" y="166444"/>
                </a:lnTo>
                <a:cubicBezTo>
                  <a:pt x="109498" y="160442"/>
                  <a:pt x="114768" y="155758"/>
                  <a:pt x="121795" y="154587"/>
                </a:cubicBezTo>
                <a:close/>
                <a:moveTo>
                  <a:pt x="621859" y="94860"/>
                </a:moveTo>
                <a:cubicBezTo>
                  <a:pt x="635913" y="94860"/>
                  <a:pt x="646453" y="111255"/>
                  <a:pt x="645282" y="125309"/>
                </a:cubicBezTo>
                <a:cubicBezTo>
                  <a:pt x="644111" y="139362"/>
                  <a:pt x="634741" y="152244"/>
                  <a:pt x="625373" y="162784"/>
                </a:cubicBezTo>
                <a:cubicBezTo>
                  <a:pt x="620688" y="167469"/>
                  <a:pt x="617175" y="170982"/>
                  <a:pt x="611319" y="173324"/>
                </a:cubicBezTo>
                <a:cubicBezTo>
                  <a:pt x="601950" y="175667"/>
                  <a:pt x="592582" y="170982"/>
                  <a:pt x="584384" y="165127"/>
                </a:cubicBezTo>
                <a:cubicBezTo>
                  <a:pt x="575015" y="158100"/>
                  <a:pt x="566817" y="149902"/>
                  <a:pt x="560962" y="139362"/>
                </a:cubicBezTo>
                <a:cubicBezTo>
                  <a:pt x="557448" y="133507"/>
                  <a:pt x="555106" y="127651"/>
                  <a:pt x="555106" y="120624"/>
                </a:cubicBezTo>
                <a:cubicBezTo>
                  <a:pt x="555106" y="113598"/>
                  <a:pt x="559790" y="106571"/>
                  <a:pt x="565646" y="105400"/>
                </a:cubicBezTo>
                <a:cubicBezTo>
                  <a:pt x="571501" y="104229"/>
                  <a:pt x="576186" y="106571"/>
                  <a:pt x="580871" y="108913"/>
                </a:cubicBezTo>
                <a:lnTo>
                  <a:pt x="594119" y="115537"/>
                </a:lnTo>
                <a:lnTo>
                  <a:pt x="590239" y="120624"/>
                </a:lnTo>
                <a:lnTo>
                  <a:pt x="597266" y="117111"/>
                </a:lnTo>
                <a:lnTo>
                  <a:pt x="594119" y="115537"/>
                </a:lnTo>
                <a:lnTo>
                  <a:pt x="603414" y="103350"/>
                </a:lnTo>
                <a:cubicBezTo>
                  <a:pt x="608684" y="98373"/>
                  <a:pt x="614832" y="94860"/>
                  <a:pt x="621859" y="94860"/>
                </a:cubicBezTo>
                <a:close/>
                <a:moveTo>
                  <a:pt x="241248" y="79636"/>
                </a:moveTo>
                <a:cubicBezTo>
                  <a:pt x="255302" y="79636"/>
                  <a:pt x="265842" y="96031"/>
                  <a:pt x="264671" y="110085"/>
                </a:cubicBezTo>
                <a:cubicBezTo>
                  <a:pt x="263500" y="124138"/>
                  <a:pt x="254130" y="137020"/>
                  <a:pt x="244762" y="147560"/>
                </a:cubicBezTo>
                <a:cubicBezTo>
                  <a:pt x="240077" y="152245"/>
                  <a:pt x="236564" y="155758"/>
                  <a:pt x="230708" y="158100"/>
                </a:cubicBezTo>
                <a:cubicBezTo>
                  <a:pt x="221339" y="160443"/>
                  <a:pt x="211971" y="155758"/>
                  <a:pt x="203773" y="149903"/>
                </a:cubicBezTo>
                <a:cubicBezTo>
                  <a:pt x="194404" y="142876"/>
                  <a:pt x="186206" y="134678"/>
                  <a:pt x="180351" y="124138"/>
                </a:cubicBezTo>
                <a:cubicBezTo>
                  <a:pt x="176837" y="118283"/>
                  <a:pt x="174495" y="112427"/>
                  <a:pt x="174495" y="105400"/>
                </a:cubicBezTo>
                <a:cubicBezTo>
                  <a:pt x="174495" y="98374"/>
                  <a:pt x="179179" y="91347"/>
                  <a:pt x="185035" y="90176"/>
                </a:cubicBezTo>
                <a:cubicBezTo>
                  <a:pt x="190890" y="89005"/>
                  <a:pt x="195575" y="91347"/>
                  <a:pt x="200260" y="93689"/>
                </a:cubicBezTo>
                <a:lnTo>
                  <a:pt x="213508" y="100313"/>
                </a:lnTo>
                <a:lnTo>
                  <a:pt x="209628" y="105400"/>
                </a:lnTo>
                <a:lnTo>
                  <a:pt x="216655" y="101887"/>
                </a:lnTo>
                <a:lnTo>
                  <a:pt x="213508" y="100313"/>
                </a:lnTo>
                <a:lnTo>
                  <a:pt x="222803" y="88126"/>
                </a:lnTo>
                <a:cubicBezTo>
                  <a:pt x="228073" y="83149"/>
                  <a:pt x="234221" y="79636"/>
                  <a:pt x="241248" y="79636"/>
                </a:cubicBezTo>
                <a:close/>
                <a:moveTo>
                  <a:pt x="558619" y="0"/>
                </a:moveTo>
                <a:cubicBezTo>
                  <a:pt x="572673" y="0"/>
                  <a:pt x="583213" y="16395"/>
                  <a:pt x="582041" y="30449"/>
                </a:cubicBezTo>
                <a:cubicBezTo>
                  <a:pt x="580871" y="44502"/>
                  <a:pt x="571501" y="57384"/>
                  <a:pt x="562133" y="67924"/>
                </a:cubicBezTo>
                <a:cubicBezTo>
                  <a:pt x="557448" y="72609"/>
                  <a:pt x="553935" y="76122"/>
                  <a:pt x="548079" y="78464"/>
                </a:cubicBezTo>
                <a:cubicBezTo>
                  <a:pt x="538710" y="80807"/>
                  <a:pt x="529341" y="76122"/>
                  <a:pt x="521144" y="70267"/>
                </a:cubicBezTo>
                <a:cubicBezTo>
                  <a:pt x="511775" y="63240"/>
                  <a:pt x="503577" y="55042"/>
                  <a:pt x="497722" y="44502"/>
                </a:cubicBezTo>
                <a:cubicBezTo>
                  <a:pt x="494208" y="38647"/>
                  <a:pt x="491866" y="32791"/>
                  <a:pt x="491866" y="25764"/>
                </a:cubicBezTo>
                <a:cubicBezTo>
                  <a:pt x="491866" y="18738"/>
                  <a:pt x="496550" y="11711"/>
                  <a:pt x="502406" y="10540"/>
                </a:cubicBezTo>
                <a:cubicBezTo>
                  <a:pt x="508261" y="9369"/>
                  <a:pt x="512946" y="11711"/>
                  <a:pt x="517630" y="14053"/>
                </a:cubicBezTo>
                <a:lnTo>
                  <a:pt x="530808" y="20642"/>
                </a:lnTo>
                <a:lnTo>
                  <a:pt x="526999" y="25764"/>
                </a:lnTo>
                <a:lnTo>
                  <a:pt x="534026" y="22251"/>
                </a:lnTo>
                <a:lnTo>
                  <a:pt x="530808" y="20642"/>
                </a:lnTo>
                <a:lnTo>
                  <a:pt x="540174" y="8051"/>
                </a:lnTo>
                <a:cubicBezTo>
                  <a:pt x="545444" y="3220"/>
                  <a:pt x="551592" y="0"/>
                  <a:pt x="558619" y="0"/>
                </a:cubicBezTo>
                <a:close/>
              </a:path>
            </a:pathLst>
          </a:custGeom>
          <a:solidFill>
            <a:schemeClr val="accent2">
              <a:lumMod val="20000"/>
              <a:lumOff val="80000"/>
            </a:schemeClr>
          </a:solidFill>
          <a:ln w="11706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438" name="矩形 437">
            <a:extLst>
              <a:ext uri="{FF2B5EF4-FFF2-40B4-BE49-F238E27FC236}">
                <a16:creationId xmlns:a16="http://schemas.microsoft.com/office/drawing/2014/main" id="{4C7BEB18-6ABC-47F6-956B-E512DE922A4D}"/>
              </a:ext>
            </a:extLst>
          </p:cNvPr>
          <p:cNvSpPr/>
          <p:nvPr/>
        </p:nvSpPr>
        <p:spPr>
          <a:xfrm>
            <a:off x="7867428" y="4823729"/>
            <a:ext cx="594603" cy="621385"/>
          </a:xfrm>
          <a:prstGeom prst="rect">
            <a:avLst/>
          </a:prstGeom>
          <a:solidFill>
            <a:schemeClr val="accent5">
              <a:lumMod val="20000"/>
              <a:lumOff val="80000"/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36" name="任意多边形: 形状 435">
            <a:extLst>
              <a:ext uri="{FF2B5EF4-FFF2-40B4-BE49-F238E27FC236}">
                <a16:creationId xmlns:a16="http://schemas.microsoft.com/office/drawing/2014/main" id="{CF80C9A0-6596-4987-9B3A-10C697B82850}"/>
              </a:ext>
            </a:extLst>
          </p:cNvPr>
          <p:cNvSpPr/>
          <p:nvPr/>
        </p:nvSpPr>
        <p:spPr>
          <a:xfrm>
            <a:off x="7860434" y="4178319"/>
            <a:ext cx="614022" cy="1584058"/>
          </a:xfrm>
          <a:custGeom>
            <a:avLst/>
            <a:gdLst>
              <a:gd name="connsiteX0" fmla="*/ 446853 w 631914"/>
              <a:gd name="connsiteY0" fmla="*/ 212143 h 1746790"/>
              <a:gd name="connsiteX1" fmla="*/ 446853 w 631914"/>
              <a:gd name="connsiteY1" fmla="*/ 0 h 1746790"/>
              <a:gd name="connsiteX2" fmla="*/ 185061 w 631914"/>
              <a:gd name="connsiteY2" fmla="*/ 0 h 1746790"/>
              <a:gd name="connsiteX3" fmla="*/ 185061 w 631914"/>
              <a:gd name="connsiteY3" fmla="*/ 212143 h 1746790"/>
              <a:gd name="connsiteX4" fmla="*/ 0 w 631914"/>
              <a:gd name="connsiteY4" fmla="*/ 501018 h 1746790"/>
              <a:gd name="connsiteX5" fmla="*/ 0 w 631914"/>
              <a:gd name="connsiteY5" fmla="*/ 708646 h 1746790"/>
              <a:gd name="connsiteX6" fmla="*/ 0 w 631914"/>
              <a:gd name="connsiteY6" fmla="*/ 1363129 h 1746790"/>
              <a:gd name="connsiteX7" fmla="*/ 0 w 631914"/>
              <a:gd name="connsiteY7" fmla="*/ 1746791 h 1746790"/>
              <a:gd name="connsiteX8" fmla="*/ 631914 w 631914"/>
              <a:gd name="connsiteY8" fmla="*/ 1746791 h 1746790"/>
              <a:gd name="connsiteX9" fmla="*/ 631914 w 631914"/>
              <a:gd name="connsiteY9" fmla="*/ 1363129 h 1746790"/>
              <a:gd name="connsiteX10" fmla="*/ 631914 w 631914"/>
              <a:gd name="connsiteY10" fmla="*/ 704133 h 1746790"/>
              <a:gd name="connsiteX11" fmla="*/ 631914 w 631914"/>
              <a:gd name="connsiteY11" fmla="*/ 496504 h 1746790"/>
              <a:gd name="connsiteX12" fmla="*/ 446853 w 631914"/>
              <a:gd name="connsiteY12" fmla="*/ 212143 h 1746790"/>
              <a:gd name="connsiteX13" fmla="*/ 613859 w 631914"/>
              <a:gd name="connsiteY13" fmla="*/ 722187 h 1746790"/>
              <a:gd name="connsiteX14" fmla="*/ 613859 w 631914"/>
              <a:gd name="connsiteY14" fmla="*/ 1340560 h 1746790"/>
              <a:gd name="connsiteX15" fmla="*/ 18055 w 631914"/>
              <a:gd name="connsiteY15" fmla="*/ 1340560 h 1746790"/>
              <a:gd name="connsiteX16" fmla="*/ 18055 w 631914"/>
              <a:gd name="connsiteY16" fmla="*/ 722187 h 1746790"/>
              <a:gd name="connsiteX17" fmla="*/ 613859 w 631914"/>
              <a:gd name="connsiteY17" fmla="*/ 722187 h 17467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631914" h="1746790">
                <a:moveTo>
                  <a:pt x="446853" y="212143"/>
                </a:moveTo>
                <a:lnTo>
                  <a:pt x="446853" y="0"/>
                </a:lnTo>
                <a:lnTo>
                  <a:pt x="185061" y="0"/>
                </a:lnTo>
                <a:lnTo>
                  <a:pt x="185061" y="212143"/>
                </a:lnTo>
                <a:cubicBezTo>
                  <a:pt x="76732" y="261793"/>
                  <a:pt x="0" y="370121"/>
                  <a:pt x="0" y="501018"/>
                </a:cubicBezTo>
                <a:lnTo>
                  <a:pt x="0" y="708646"/>
                </a:lnTo>
                <a:lnTo>
                  <a:pt x="0" y="1363129"/>
                </a:lnTo>
                <a:lnTo>
                  <a:pt x="0" y="1746791"/>
                </a:lnTo>
                <a:lnTo>
                  <a:pt x="631914" y="1746791"/>
                </a:lnTo>
                <a:lnTo>
                  <a:pt x="631914" y="1363129"/>
                </a:lnTo>
                <a:lnTo>
                  <a:pt x="631914" y="704133"/>
                </a:lnTo>
                <a:lnTo>
                  <a:pt x="631914" y="496504"/>
                </a:lnTo>
                <a:cubicBezTo>
                  <a:pt x="631914" y="370121"/>
                  <a:pt x="555182" y="261793"/>
                  <a:pt x="446853" y="212143"/>
                </a:cubicBezTo>
                <a:close/>
                <a:moveTo>
                  <a:pt x="613859" y="722187"/>
                </a:moveTo>
                <a:lnTo>
                  <a:pt x="613859" y="1340560"/>
                </a:lnTo>
                <a:lnTo>
                  <a:pt x="18055" y="1340560"/>
                </a:lnTo>
                <a:lnTo>
                  <a:pt x="18055" y="722187"/>
                </a:lnTo>
                <a:lnTo>
                  <a:pt x="613859" y="722187"/>
                </a:lnTo>
                <a:close/>
              </a:path>
            </a:pathLst>
          </a:custGeom>
          <a:solidFill>
            <a:schemeClr val="accent5">
              <a:lumMod val="20000"/>
              <a:lumOff val="80000"/>
            </a:schemeClr>
          </a:solidFill>
          <a:ln w="44904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435" name="任意多边形: 形状 434">
            <a:extLst>
              <a:ext uri="{FF2B5EF4-FFF2-40B4-BE49-F238E27FC236}">
                <a16:creationId xmlns:a16="http://schemas.microsoft.com/office/drawing/2014/main" id="{64E54C27-4BCD-4B33-A427-8E5C6CAAA97C}"/>
              </a:ext>
            </a:extLst>
          </p:cNvPr>
          <p:cNvSpPr/>
          <p:nvPr/>
        </p:nvSpPr>
        <p:spPr>
          <a:xfrm>
            <a:off x="8016677" y="3964413"/>
            <a:ext cx="301535" cy="242596"/>
          </a:xfrm>
          <a:custGeom>
            <a:avLst/>
            <a:gdLst>
              <a:gd name="connsiteX0" fmla="*/ 0 w 261792"/>
              <a:gd name="connsiteY0" fmla="*/ 0 h 225683"/>
              <a:gd name="connsiteX1" fmla="*/ 261793 w 261792"/>
              <a:gd name="connsiteY1" fmla="*/ 0 h 225683"/>
              <a:gd name="connsiteX2" fmla="*/ 261793 w 261792"/>
              <a:gd name="connsiteY2" fmla="*/ 225684 h 225683"/>
              <a:gd name="connsiteX3" fmla="*/ 0 w 261792"/>
              <a:gd name="connsiteY3" fmla="*/ 225684 h 225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1792" h="225683">
                <a:moveTo>
                  <a:pt x="0" y="0"/>
                </a:moveTo>
                <a:lnTo>
                  <a:pt x="261793" y="0"/>
                </a:lnTo>
                <a:lnTo>
                  <a:pt x="261793" y="225684"/>
                </a:lnTo>
                <a:lnTo>
                  <a:pt x="0" y="225684"/>
                </a:lnTo>
                <a:close/>
              </a:path>
            </a:pathLst>
          </a:custGeom>
          <a:solidFill>
            <a:schemeClr val="accent3">
              <a:lumMod val="50000"/>
            </a:schemeClr>
          </a:solidFill>
          <a:ln w="44904" cap="flat">
            <a:noFill/>
            <a:prstDash val="solid"/>
            <a:miter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286" name="任意多边形: 形状 285">
            <a:extLst>
              <a:ext uri="{FF2B5EF4-FFF2-40B4-BE49-F238E27FC236}">
                <a16:creationId xmlns:a16="http://schemas.microsoft.com/office/drawing/2014/main" id="{58D05F7D-A82D-4AF7-82F1-FE71EB11BECB}"/>
              </a:ext>
            </a:extLst>
          </p:cNvPr>
          <p:cNvSpPr/>
          <p:nvPr/>
        </p:nvSpPr>
        <p:spPr>
          <a:xfrm>
            <a:off x="6866137" y="4811036"/>
            <a:ext cx="1243269" cy="943945"/>
          </a:xfrm>
          <a:custGeom>
            <a:avLst/>
            <a:gdLst>
              <a:gd name="connsiteX0" fmla="*/ 350877 w 351244"/>
              <a:gd name="connsiteY0" fmla="*/ 73342 h 285750"/>
              <a:gd name="connsiteX1" fmla="*/ 334685 w 351244"/>
              <a:gd name="connsiteY1" fmla="*/ 60007 h 285750"/>
              <a:gd name="connsiteX2" fmla="*/ 331827 w 351244"/>
              <a:gd name="connsiteY2" fmla="*/ 60007 h 285750"/>
              <a:gd name="connsiteX3" fmla="*/ 305157 w 351244"/>
              <a:gd name="connsiteY3" fmla="*/ 65723 h 285750"/>
              <a:gd name="connsiteX4" fmla="*/ 305157 w 351244"/>
              <a:gd name="connsiteY4" fmla="*/ 47625 h 285750"/>
              <a:gd name="connsiteX5" fmla="*/ 290870 w 351244"/>
              <a:gd name="connsiteY5" fmla="*/ 33338 h 285750"/>
              <a:gd name="connsiteX6" fmla="*/ 226100 w 351244"/>
              <a:gd name="connsiteY6" fmla="*/ 33338 h 285750"/>
              <a:gd name="connsiteX7" fmla="*/ 217527 w 351244"/>
              <a:gd name="connsiteY7" fmla="*/ 6667 h 285750"/>
              <a:gd name="connsiteX8" fmla="*/ 208955 w 351244"/>
              <a:gd name="connsiteY8" fmla="*/ 0 h 285750"/>
              <a:gd name="connsiteX9" fmla="*/ 142280 w 351244"/>
              <a:gd name="connsiteY9" fmla="*/ 0 h 285750"/>
              <a:gd name="connsiteX10" fmla="*/ 133707 w 351244"/>
              <a:gd name="connsiteY10" fmla="*/ 6667 h 285750"/>
              <a:gd name="connsiteX11" fmla="*/ 125135 w 351244"/>
              <a:gd name="connsiteY11" fmla="*/ 33338 h 285750"/>
              <a:gd name="connsiteX12" fmla="*/ 60365 w 351244"/>
              <a:gd name="connsiteY12" fmla="*/ 33338 h 285750"/>
              <a:gd name="connsiteX13" fmla="*/ 46077 w 351244"/>
              <a:gd name="connsiteY13" fmla="*/ 47625 h 285750"/>
              <a:gd name="connsiteX14" fmla="*/ 46077 w 351244"/>
              <a:gd name="connsiteY14" fmla="*/ 65723 h 285750"/>
              <a:gd name="connsiteX15" fmla="*/ 19407 w 351244"/>
              <a:gd name="connsiteY15" fmla="*/ 60007 h 285750"/>
              <a:gd name="connsiteX16" fmla="*/ 16550 w 351244"/>
              <a:gd name="connsiteY16" fmla="*/ 60007 h 285750"/>
              <a:gd name="connsiteX17" fmla="*/ 357 w 351244"/>
              <a:gd name="connsiteY17" fmla="*/ 73342 h 285750"/>
              <a:gd name="connsiteX18" fmla="*/ 3215 w 351244"/>
              <a:gd name="connsiteY18" fmla="*/ 85725 h 285750"/>
              <a:gd name="connsiteX19" fmla="*/ 13692 w 351244"/>
              <a:gd name="connsiteY19" fmla="*/ 92392 h 285750"/>
              <a:gd name="connsiteX20" fmla="*/ 47030 w 351244"/>
              <a:gd name="connsiteY20" fmla="*/ 99060 h 285750"/>
              <a:gd name="connsiteX21" fmla="*/ 47030 w 351244"/>
              <a:gd name="connsiteY21" fmla="*/ 226695 h 285750"/>
              <a:gd name="connsiteX22" fmla="*/ 106085 w 351244"/>
              <a:gd name="connsiteY22" fmla="*/ 285750 h 285750"/>
              <a:gd name="connsiteX23" fmla="*/ 246102 w 351244"/>
              <a:gd name="connsiteY23" fmla="*/ 285750 h 285750"/>
              <a:gd name="connsiteX24" fmla="*/ 305157 w 351244"/>
              <a:gd name="connsiteY24" fmla="*/ 226695 h 285750"/>
              <a:gd name="connsiteX25" fmla="*/ 305157 w 351244"/>
              <a:gd name="connsiteY25" fmla="*/ 100013 h 285750"/>
              <a:gd name="connsiteX26" fmla="*/ 338495 w 351244"/>
              <a:gd name="connsiteY26" fmla="*/ 93345 h 285750"/>
              <a:gd name="connsiteX27" fmla="*/ 350877 w 351244"/>
              <a:gd name="connsiteY27" fmla="*/ 73342 h 285750"/>
              <a:gd name="connsiteX28" fmla="*/ 301347 w 351244"/>
              <a:gd name="connsiteY28" fmla="*/ 44767 h 285750"/>
              <a:gd name="connsiteX29" fmla="*/ 293727 w 351244"/>
              <a:gd name="connsiteY29" fmla="*/ 37148 h 285750"/>
              <a:gd name="connsiteX30" fmla="*/ 301347 w 351244"/>
              <a:gd name="connsiteY30" fmla="*/ 44767 h 285750"/>
              <a:gd name="connsiteX31" fmla="*/ 148947 w 351244"/>
              <a:gd name="connsiteY31" fmla="*/ 19050 h 285750"/>
              <a:gd name="connsiteX32" fmla="*/ 202287 w 351244"/>
              <a:gd name="connsiteY32" fmla="*/ 19050 h 285750"/>
              <a:gd name="connsiteX33" fmla="*/ 207050 w 351244"/>
              <a:gd name="connsiteY33" fmla="*/ 33338 h 285750"/>
              <a:gd name="connsiteX34" fmla="*/ 143232 w 351244"/>
              <a:gd name="connsiteY34" fmla="*/ 33338 h 285750"/>
              <a:gd name="connsiteX35" fmla="*/ 148947 w 351244"/>
              <a:gd name="connsiteY35" fmla="*/ 19050 h 285750"/>
              <a:gd name="connsiteX36" fmla="*/ 56555 w 351244"/>
              <a:gd name="connsiteY36" fmla="*/ 38100 h 285750"/>
              <a:gd name="connsiteX37" fmla="*/ 48935 w 351244"/>
              <a:gd name="connsiteY37" fmla="*/ 45720 h 285750"/>
              <a:gd name="connsiteX38" fmla="*/ 56555 w 351244"/>
              <a:gd name="connsiteY38" fmla="*/ 38100 h 285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351244" h="285750">
                <a:moveTo>
                  <a:pt x="350877" y="73342"/>
                </a:moveTo>
                <a:cubicBezTo>
                  <a:pt x="348972" y="65723"/>
                  <a:pt x="342305" y="60007"/>
                  <a:pt x="334685" y="60007"/>
                </a:cubicBezTo>
                <a:cubicBezTo>
                  <a:pt x="333732" y="60007"/>
                  <a:pt x="332780" y="60007"/>
                  <a:pt x="331827" y="60007"/>
                </a:cubicBezTo>
                <a:lnTo>
                  <a:pt x="305157" y="65723"/>
                </a:lnTo>
                <a:lnTo>
                  <a:pt x="305157" y="47625"/>
                </a:lnTo>
                <a:cubicBezTo>
                  <a:pt x="305157" y="40005"/>
                  <a:pt x="298490" y="33338"/>
                  <a:pt x="290870" y="33338"/>
                </a:cubicBezTo>
                <a:lnTo>
                  <a:pt x="226100" y="33338"/>
                </a:lnTo>
                <a:lnTo>
                  <a:pt x="217527" y="6667"/>
                </a:lnTo>
                <a:cubicBezTo>
                  <a:pt x="216575" y="2857"/>
                  <a:pt x="212765" y="0"/>
                  <a:pt x="208955" y="0"/>
                </a:cubicBezTo>
                <a:lnTo>
                  <a:pt x="142280" y="0"/>
                </a:lnTo>
                <a:cubicBezTo>
                  <a:pt x="138470" y="0"/>
                  <a:pt x="134660" y="2857"/>
                  <a:pt x="133707" y="6667"/>
                </a:cubicBezTo>
                <a:lnTo>
                  <a:pt x="125135" y="33338"/>
                </a:lnTo>
                <a:lnTo>
                  <a:pt x="60365" y="33338"/>
                </a:lnTo>
                <a:cubicBezTo>
                  <a:pt x="52745" y="33338"/>
                  <a:pt x="46077" y="40005"/>
                  <a:pt x="46077" y="47625"/>
                </a:cubicBezTo>
                <a:lnTo>
                  <a:pt x="46077" y="65723"/>
                </a:lnTo>
                <a:lnTo>
                  <a:pt x="19407" y="60007"/>
                </a:lnTo>
                <a:cubicBezTo>
                  <a:pt x="18455" y="60007"/>
                  <a:pt x="17502" y="60007"/>
                  <a:pt x="16550" y="60007"/>
                </a:cubicBezTo>
                <a:cubicBezTo>
                  <a:pt x="8930" y="60007"/>
                  <a:pt x="2262" y="65723"/>
                  <a:pt x="357" y="73342"/>
                </a:cubicBezTo>
                <a:cubicBezTo>
                  <a:pt x="-595" y="78105"/>
                  <a:pt x="357" y="81915"/>
                  <a:pt x="3215" y="85725"/>
                </a:cubicBezTo>
                <a:cubicBezTo>
                  <a:pt x="6072" y="89535"/>
                  <a:pt x="8930" y="91440"/>
                  <a:pt x="13692" y="92392"/>
                </a:cubicBezTo>
                <a:lnTo>
                  <a:pt x="47030" y="99060"/>
                </a:lnTo>
                <a:lnTo>
                  <a:pt x="47030" y="226695"/>
                </a:lnTo>
                <a:cubicBezTo>
                  <a:pt x="47030" y="259080"/>
                  <a:pt x="73700" y="285750"/>
                  <a:pt x="106085" y="285750"/>
                </a:cubicBezTo>
                <a:lnTo>
                  <a:pt x="246102" y="285750"/>
                </a:lnTo>
                <a:cubicBezTo>
                  <a:pt x="278487" y="285750"/>
                  <a:pt x="305157" y="259080"/>
                  <a:pt x="305157" y="226695"/>
                </a:cubicBezTo>
                <a:lnTo>
                  <a:pt x="305157" y="100013"/>
                </a:lnTo>
                <a:lnTo>
                  <a:pt x="338495" y="93345"/>
                </a:lnTo>
                <a:cubicBezTo>
                  <a:pt x="347067" y="91440"/>
                  <a:pt x="352782" y="82867"/>
                  <a:pt x="350877" y="73342"/>
                </a:cubicBezTo>
                <a:close/>
                <a:moveTo>
                  <a:pt x="301347" y="44767"/>
                </a:moveTo>
                <a:cubicBezTo>
                  <a:pt x="299442" y="41910"/>
                  <a:pt x="297537" y="39052"/>
                  <a:pt x="293727" y="37148"/>
                </a:cubicBezTo>
                <a:cubicBezTo>
                  <a:pt x="297537" y="39052"/>
                  <a:pt x="300395" y="41910"/>
                  <a:pt x="301347" y="44767"/>
                </a:cubicBezTo>
                <a:close/>
                <a:moveTo>
                  <a:pt x="148947" y="19050"/>
                </a:moveTo>
                <a:lnTo>
                  <a:pt x="202287" y="19050"/>
                </a:lnTo>
                <a:lnTo>
                  <a:pt x="207050" y="33338"/>
                </a:lnTo>
                <a:lnTo>
                  <a:pt x="143232" y="33338"/>
                </a:lnTo>
                <a:lnTo>
                  <a:pt x="148947" y="19050"/>
                </a:lnTo>
                <a:close/>
                <a:moveTo>
                  <a:pt x="56555" y="38100"/>
                </a:moveTo>
                <a:cubicBezTo>
                  <a:pt x="53697" y="40005"/>
                  <a:pt x="50840" y="41910"/>
                  <a:pt x="48935" y="45720"/>
                </a:cubicBezTo>
                <a:cubicBezTo>
                  <a:pt x="50840" y="41910"/>
                  <a:pt x="53697" y="39052"/>
                  <a:pt x="56555" y="38100"/>
                </a:cubicBezTo>
                <a:close/>
              </a:path>
            </a:pathLst>
          </a:custGeom>
          <a:solidFill>
            <a:schemeClr val="bg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grpSp>
        <p:nvGrpSpPr>
          <p:cNvPr id="322" name="组合 321">
            <a:extLst>
              <a:ext uri="{FF2B5EF4-FFF2-40B4-BE49-F238E27FC236}">
                <a16:creationId xmlns:a16="http://schemas.microsoft.com/office/drawing/2014/main" id="{AC8FA69A-2715-4523-BE89-458AF10C3096}"/>
              </a:ext>
            </a:extLst>
          </p:cNvPr>
          <p:cNvGrpSpPr/>
          <p:nvPr/>
        </p:nvGrpSpPr>
        <p:grpSpPr>
          <a:xfrm>
            <a:off x="8141714" y="5226100"/>
            <a:ext cx="889656" cy="529063"/>
            <a:chOff x="8406744" y="4741516"/>
            <a:chExt cx="889656" cy="566896"/>
          </a:xfrm>
        </p:grpSpPr>
        <p:sp>
          <p:nvSpPr>
            <p:cNvPr id="304" name="任意多边形: 形状 303">
              <a:extLst>
                <a:ext uri="{FF2B5EF4-FFF2-40B4-BE49-F238E27FC236}">
                  <a16:creationId xmlns:a16="http://schemas.microsoft.com/office/drawing/2014/main" id="{C30AC932-1EA4-4666-8089-DE77B4D5A2E7}"/>
                </a:ext>
              </a:extLst>
            </p:cNvPr>
            <p:cNvSpPr/>
            <p:nvPr/>
          </p:nvSpPr>
          <p:spPr>
            <a:xfrm>
              <a:off x="8406744" y="5022292"/>
              <a:ext cx="889656" cy="286120"/>
            </a:xfrm>
            <a:custGeom>
              <a:avLst/>
              <a:gdLst>
                <a:gd name="connsiteX0" fmla="*/ 379095 w 379095"/>
                <a:gd name="connsiteY0" fmla="*/ 116205 h 121920"/>
                <a:gd name="connsiteX1" fmla="*/ 379095 w 379095"/>
                <a:gd name="connsiteY1" fmla="*/ 116205 h 121920"/>
                <a:gd name="connsiteX2" fmla="*/ 373380 w 379095"/>
                <a:gd name="connsiteY2" fmla="*/ 121920 h 121920"/>
                <a:gd name="connsiteX3" fmla="*/ 5715 w 379095"/>
                <a:gd name="connsiteY3" fmla="*/ 121920 h 121920"/>
                <a:gd name="connsiteX4" fmla="*/ 0 w 379095"/>
                <a:gd name="connsiteY4" fmla="*/ 116205 h 121920"/>
                <a:gd name="connsiteX5" fmla="*/ 0 w 379095"/>
                <a:gd name="connsiteY5" fmla="*/ 116205 h 121920"/>
                <a:gd name="connsiteX6" fmla="*/ 40957 w 379095"/>
                <a:gd name="connsiteY6" fmla="*/ 44768 h 121920"/>
                <a:gd name="connsiteX7" fmla="*/ 32385 w 379095"/>
                <a:gd name="connsiteY7" fmla="*/ 90488 h 121920"/>
                <a:gd name="connsiteX8" fmla="*/ 68580 w 379095"/>
                <a:gd name="connsiteY8" fmla="*/ 27623 h 121920"/>
                <a:gd name="connsiteX9" fmla="*/ 123825 w 379095"/>
                <a:gd name="connsiteY9" fmla="*/ 7620 h 121920"/>
                <a:gd name="connsiteX10" fmla="*/ 108585 w 379095"/>
                <a:gd name="connsiteY10" fmla="*/ 67627 h 121920"/>
                <a:gd name="connsiteX11" fmla="*/ 146685 w 379095"/>
                <a:gd name="connsiteY11" fmla="*/ 2858 h 121920"/>
                <a:gd name="connsiteX12" fmla="*/ 190500 w 379095"/>
                <a:gd name="connsiteY12" fmla="*/ 0 h 121920"/>
                <a:gd name="connsiteX13" fmla="*/ 200977 w 379095"/>
                <a:gd name="connsiteY13" fmla="*/ 0 h 121920"/>
                <a:gd name="connsiteX14" fmla="*/ 185738 w 379095"/>
                <a:gd name="connsiteY14" fmla="*/ 61913 h 121920"/>
                <a:gd name="connsiteX15" fmla="*/ 220027 w 379095"/>
                <a:gd name="connsiteY15" fmla="*/ 953 h 121920"/>
                <a:gd name="connsiteX16" fmla="*/ 220027 w 379095"/>
                <a:gd name="connsiteY16" fmla="*/ 953 h 121920"/>
                <a:gd name="connsiteX17" fmla="*/ 275273 w 379095"/>
                <a:gd name="connsiteY17" fmla="*/ 11430 h 121920"/>
                <a:gd name="connsiteX18" fmla="*/ 262890 w 379095"/>
                <a:gd name="connsiteY18" fmla="*/ 66675 h 121920"/>
                <a:gd name="connsiteX19" fmla="*/ 288608 w 379095"/>
                <a:gd name="connsiteY19" fmla="*/ 15240 h 121920"/>
                <a:gd name="connsiteX20" fmla="*/ 345758 w 379095"/>
                <a:gd name="connsiteY20" fmla="*/ 47625 h 121920"/>
                <a:gd name="connsiteX21" fmla="*/ 339090 w 379095"/>
                <a:gd name="connsiteY21" fmla="*/ 88583 h 121920"/>
                <a:gd name="connsiteX22" fmla="*/ 353378 w 379095"/>
                <a:gd name="connsiteY22" fmla="*/ 54293 h 121920"/>
                <a:gd name="connsiteX23" fmla="*/ 379095 w 379095"/>
                <a:gd name="connsiteY23" fmla="*/ 116205 h 121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79095" h="121920">
                  <a:moveTo>
                    <a:pt x="379095" y="116205"/>
                  </a:moveTo>
                  <a:cubicBezTo>
                    <a:pt x="379095" y="116205"/>
                    <a:pt x="379095" y="116205"/>
                    <a:pt x="379095" y="116205"/>
                  </a:cubicBezTo>
                  <a:cubicBezTo>
                    <a:pt x="379095" y="119063"/>
                    <a:pt x="376238" y="121920"/>
                    <a:pt x="373380" y="121920"/>
                  </a:cubicBezTo>
                  <a:lnTo>
                    <a:pt x="5715" y="121920"/>
                  </a:lnTo>
                  <a:cubicBezTo>
                    <a:pt x="2857" y="121920"/>
                    <a:pt x="0" y="119063"/>
                    <a:pt x="0" y="116205"/>
                  </a:cubicBezTo>
                  <a:cubicBezTo>
                    <a:pt x="0" y="116205"/>
                    <a:pt x="0" y="116205"/>
                    <a:pt x="0" y="116205"/>
                  </a:cubicBezTo>
                  <a:cubicBezTo>
                    <a:pt x="0" y="89535"/>
                    <a:pt x="15240" y="63818"/>
                    <a:pt x="40957" y="44768"/>
                  </a:cubicBezTo>
                  <a:cubicBezTo>
                    <a:pt x="35243" y="60960"/>
                    <a:pt x="30480" y="78105"/>
                    <a:pt x="32385" y="90488"/>
                  </a:cubicBezTo>
                  <a:cubicBezTo>
                    <a:pt x="32385" y="90488"/>
                    <a:pt x="37148" y="60008"/>
                    <a:pt x="68580" y="27623"/>
                  </a:cubicBezTo>
                  <a:cubicBezTo>
                    <a:pt x="84773" y="19050"/>
                    <a:pt x="102870" y="12383"/>
                    <a:pt x="123825" y="7620"/>
                  </a:cubicBezTo>
                  <a:cubicBezTo>
                    <a:pt x="115252" y="25717"/>
                    <a:pt x="105727" y="52388"/>
                    <a:pt x="108585" y="67627"/>
                  </a:cubicBezTo>
                  <a:cubicBezTo>
                    <a:pt x="108585" y="67627"/>
                    <a:pt x="114300" y="36195"/>
                    <a:pt x="146685" y="2858"/>
                  </a:cubicBezTo>
                  <a:cubicBezTo>
                    <a:pt x="160973" y="953"/>
                    <a:pt x="175260" y="0"/>
                    <a:pt x="190500" y="0"/>
                  </a:cubicBezTo>
                  <a:cubicBezTo>
                    <a:pt x="194310" y="0"/>
                    <a:pt x="197167" y="0"/>
                    <a:pt x="200977" y="0"/>
                  </a:cubicBezTo>
                  <a:cubicBezTo>
                    <a:pt x="192405" y="18098"/>
                    <a:pt x="182880" y="45720"/>
                    <a:pt x="185738" y="61913"/>
                  </a:cubicBezTo>
                  <a:cubicBezTo>
                    <a:pt x="185738" y="61913"/>
                    <a:pt x="190500" y="33338"/>
                    <a:pt x="220027" y="953"/>
                  </a:cubicBezTo>
                  <a:lnTo>
                    <a:pt x="220027" y="953"/>
                  </a:lnTo>
                  <a:cubicBezTo>
                    <a:pt x="239077" y="2858"/>
                    <a:pt x="258127" y="6667"/>
                    <a:pt x="275273" y="11430"/>
                  </a:cubicBezTo>
                  <a:cubicBezTo>
                    <a:pt x="267653" y="29528"/>
                    <a:pt x="260033" y="52388"/>
                    <a:pt x="262890" y="66675"/>
                  </a:cubicBezTo>
                  <a:cubicBezTo>
                    <a:pt x="262890" y="66675"/>
                    <a:pt x="266700" y="42863"/>
                    <a:pt x="288608" y="15240"/>
                  </a:cubicBezTo>
                  <a:cubicBezTo>
                    <a:pt x="311467" y="23813"/>
                    <a:pt x="330517" y="34290"/>
                    <a:pt x="345758" y="47625"/>
                  </a:cubicBezTo>
                  <a:cubicBezTo>
                    <a:pt x="340995" y="61913"/>
                    <a:pt x="336233" y="78105"/>
                    <a:pt x="339090" y="88583"/>
                  </a:cubicBezTo>
                  <a:cubicBezTo>
                    <a:pt x="339090" y="88583"/>
                    <a:pt x="341948" y="74295"/>
                    <a:pt x="353378" y="54293"/>
                  </a:cubicBezTo>
                  <a:cubicBezTo>
                    <a:pt x="368617" y="73343"/>
                    <a:pt x="379095" y="94298"/>
                    <a:pt x="379095" y="116205"/>
                  </a:cubicBezTo>
                  <a:close/>
                </a:path>
              </a:pathLst>
            </a:custGeom>
            <a:solidFill>
              <a:schemeClr val="accent3"/>
            </a:solidFill>
            <a:ln w="9525" cap="flat">
              <a:noFill/>
              <a:prstDash val="solid"/>
              <a:miter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19" name="任意多边形: 形状 318">
              <a:extLst>
                <a:ext uri="{FF2B5EF4-FFF2-40B4-BE49-F238E27FC236}">
                  <a16:creationId xmlns:a16="http://schemas.microsoft.com/office/drawing/2014/main" id="{392E3E1A-2FCA-4A5A-90B3-699BF00EDAA8}"/>
                </a:ext>
              </a:extLst>
            </p:cNvPr>
            <p:cNvSpPr/>
            <p:nvPr/>
          </p:nvSpPr>
          <p:spPr>
            <a:xfrm>
              <a:off x="8714671" y="4741516"/>
              <a:ext cx="273720" cy="242721"/>
            </a:xfrm>
            <a:custGeom>
              <a:avLst/>
              <a:gdLst>
                <a:gd name="connsiteX0" fmla="*/ 56476 w 273720"/>
                <a:gd name="connsiteY0" fmla="*/ 23660 h 242721"/>
                <a:gd name="connsiteX1" fmla="*/ 74358 w 273720"/>
                <a:gd name="connsiteY1" fmla="*/ 126485 h 242721"/>
                <a:gd name="connsiteX2" fmla="*/ 25181 w 273720"/>
                <a:gd name="connsiteY2" fmla="*/ 177898 h 242721"/>
                <a:gd name="connsiteX3" fmla="*/ 29652 w 273720"/>
                <a:gd name="connsiteY3" fmla="*/ 242721 h 242721"/>
                <a:gd name="connsiteX4" fmla="*/ 7299 w 273720"/>
                <a:gd name="connsiteY4" fmla="*/ 144367 h 242721"/>
                <a:gd name="connsiteX5" fmla="*/ 54241 w 273720"/>
                <a:gd name="connsiteY5" fmla="*/ 75074 h 242721"/>
                <a:gd name="connsiteX6" fmla="*/ 56476 w 273720"/>
                <a:gd name="connsiteY6" fmla="*/ 23660 h 242721"/>
                <a:gd name="connsiteX7" fmla="*/ 242569 w 273720"/>
                <a:gd name="connsiteY7" fmla="*/ 20337 h 242721"/>
                <a:gd name="connsiteX8" fmla="*/ 260451 w 273720"/>
                <a:gd name="connsiteY8" fmla="*/ 123162 h 242721"/>
                <a:gd name="connsiteX9" fmla="*/ 211274 w 273720"/>
                <a:gd name="connsiteY9" fmla="*/ 174575 h 242721"/>
                <a:gd name="connsiteX10" fmla="*/ 215745 w 273720"/>
                <a:gd name="connsiteY10" fmla="*/ 239398 h 242721"/>
                <a:gd name="connsiteX11" fmla="*/ 193392 w 273720"/>
                <a:gd name="connsiteY11" fmla="*/ 141044 h 242721"/>
                <a:gd name="connsiteX12" fmla="*/ 240334 w 273720"/>
                <a:gd name="connsiteY12" fmla="*/ 71751 h 242721"/>
                <a:gd name="connsiteX13" fmla="*/ 242569 w 273720"/>
                <a:gd name="connsiteY13" fmla="*/ 20337 h 242721"/>
                <a:gd name="connsiteX14" fmla="*/ 155391 w 273720"/>
                <a:gd name="connsiteY14" fmla="*/ 0 h 242721"/>
                <a:gd name="connsiteX15" fmla="*/ 173273 w 273720"/>
                <a:gd name="connsiteY15" fmla="*/ 102825 h 242721"/>
                <a:gd name="connsiteX16" fmla="*/ 124096 w 273720"/>
                <a:gd name="connsiteY16" fmla="*/ 154238 h 242721"/>
                <a:gd name="connsiteX17" fmla="*/ 128567 w 273720"/>
                <a:gd name="connsiteY17" fmla="*/ 219061 h 242721"/>
                <a:gd name="connsiteX18" fmla="*/ 106214 w 273720"/>
                <a:gd name="connsiteY18" fmla="*/ 120707 h 242721"/>
                <a:gd name="connsiteX19" fmla="*/ 153156 w 273720"/>
                <a:gd name="connsiteY19" fmla="*/ 51414 h 242721"/>
                <a:gd name="connsiteX20" fmla="*/ 155391 w 273720"/>
                <a:gd name="connsiteY20" fmla="*/ 0 h 242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73720" h="242721">
                  <a:moveTo>
                    <a:pt x="56476" y="23660"/>
                  </a:moveTo>
                  <a:cubicBezTo>
                    <a:pt x="83300" y="50484"/>
                    <a:pt x="101182" y="92956"/>
                    <a:pt x="74358" y="126485"/>
                  </a:cubicBezTo>
                  <a:cubicBezTo>
                    <a:pt x="60946" y="144367"/>
                    <a:pt x="38593" y="157779"/>
                    <a:pt x="25181" y="177898"/>
                  </a:cubicBezTo>
                  <a:cubicBezTo>
                    <a:pt x="11769" y="198015"/>
                    <a:pt x="22947" y="222605"/>
                    <a:pt x="29652" y="242721"/>
                  </a:cubicBezTo>
                  <a:cubicBezTo>
                    <a:pt x="7299" y="218134"/>
                    <a:pt x="-10584" y="177898"/>
                    <a:pt x="7299" y="144367"/>
                  </a:cubicBezTo>
                  <a:cubicBezTo>
                    <a:pt x="20710" y="119780"/>
                    <a:pt x="43064" y="101897"/>
                    <a:pt x="54241" y="75074"/>
                  </a:cubicBezTo>
                  <a:cubicBezTo>
                    <a:pt x="58712" y="59425"/>
                    <a:pt x="58712" y="41543"/>
                    <a:pt x="56476" y="23660"/>
                  </a:cubicBezTo>
                  <a:close/>
                  <a:moveTo>
                    <a:pt x="242569" y="20337"/>
                  </a:moveTo>
                  <a:cubicBezTo>
                    <a:pt x="269393" y="47161"/>
                    <a:pt x="287275" y="89633"/>
                    <a:pt x="260451" y="123162"/>
                  </a:cubicBezTo>
                  <a:cubicBezTo>
                    <a:pt x="247039" y="141044"/>
                    <a:pt x="224686" y="154456"/>
                    <a:pt x="211274" y="174575"/>
                  </a:cubicBezTo>
                  <a:cubicBezTo>
                    <a:pt x="197862" y="194692"/>
                    <a:pt x="209040" y="219282"/>
                    <a:pt x="215745" y="239398"/>
                  </a:cubicBezTo>
                  <a:cubicBezTo>
                    <a:pt x="193392" y="214811"/>
                    <a:pt x="175509" y="174575"/>
                    <a:pt x="193392" y="141044"/>
                  </a:cubicBezTo>
                  <a:cubicBezTo>
                    <a:pt x="206803" y="116457"/>
                    <a:pt x="229157" y="98574"/>
                    <a:pt x="240334" y="71751"/>
                  </a:cubicBezTo>
                  <a:cubicBezTo>
                    <a:pt x="247039" y="53868"/>
                    <a:pt x="244805" y="38220"/>
                    <a:pt x="242569" y="20337"/>
                  </a:cubicBezTo>
                  <a:close/>
                  <a:moveTo>
                    <a:pt x="155391" y="0"/>
                  </a:moveTo>
                  <a:cubicBezTo>
                    <a:pt x="182215" y="26824"/>
                    <a:pt x="200097" y="69296"/>
                    <a:pt x="173273" y="102825"/>
                  </a:cubicBezTo>
                  <a:cubicBezTo>
                    <a:pt x="159861" y="120707"/>
                    <a:pt x="137508" y="134119"/>
                    <a:pt x="124096" y="154238"/>
                  </a:cubicBezTo>
                  <a:cubicBezTo>
                    <a:pt x="110684" y="174355"/>
                    <a:pt x="121862" y="198945"/>
                    <a:pt x="128567" y="219061"/>
                  </a:cubicBezTo>
                  <a:cubicBezTo>
                    <a:pt x="106214" y="194474"/>
                    <a:pt x="88331" y="154238"/>
                    <a:pt x="106214" y="120707"/>
                  </a:cubicBezTo>
                  <a:cubicBezTo>
                    <a:pt x="119625" y="96120"/>
                    <a:pt x="141979" y="78237"/>
                    <a:pt x="153156" y="51414"/>
                  </a:cubicBezTo>
                  <a:cubicBezTo>
                    <a:pt x="159861" y="33531"/>
                    <a:pt x="157627" y="17882"/>
                    <a:pt x="155391" y="0"/>
                  </a:cubicBezTo>
                  <a:close/>
                </a:path>
              </a:pathLst>
            </a:custGeom>
            <a:solidFill>
              <a:schemeClr val="accent3">
                <a:lumMod val="20000"/>
                <a:lumOff val="80000"/>
                <a:alpha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323" name="组合 322">
            <a:extLst>
              <a:ext uri="{FF2B5EF4-FFF2-40B4-BE49-F238E27FC236}">
                <a16:creationId xmlns:a16="http://schemas.microsoft.com/office/drawing/2014/main" id="{1A23A2DB-4E02-4E97-AAF3-E02F88D86128}"/>
              </a:ext>
            </a:extLst>
          </p:cNvPr>
          <p:cNvGrpSpPr/>
          <p:nvPr/>
        </p:nvGrpSpPr>
        <p:grpSpPr>
          <a:xfrm>
            <a:off x="8792383" y="5233936"/>
            <a:ext cx="439276" cy="520113"/>
            <a:chOff x="9409975" y="4749913"/>
            <a:chExt cx="439276" cy="557306"/>
          </a:xfrm>
        </p:grpSpPr>
        <p:sp>
          <p:nvSpPr>
            <p:cNvPr id="321" name="任意多边形: 形状 320">
              <a:extLst>
                <a:ext uri="{FF2B5EF4-FFF2-40B4-BE49-F238E27FC236}">
                  <a16:creationId xmlns:a16="http://schemas.microsoft.com/office/drawing/2014/main" id="{2096379F-B37F-4D83-9F53-065F04DDA062}"/>
                </a:ext>
              </a:extLst>
            </p:cNvPr>
            <p:cNvSpPr/>
            <p:nvPr/>
          </p:nvSpPr>
          <p:spPr>
            <a:xfrm>
              <a:off x="9466185" y="4852794"/>
              <a:ext cx="326855" cy="454425"/>
            </a:xfrm>
            <a:custGeom>
              <a:avLst/>
              <a:gdLst>
                <a:gd name="connsiteX0" fmla="*/ 27066 w 326855"/>
                <a:gd name="connsiteY0" fmla="*/ 331594 h 454425"/>
                <a:gd name="connsiteX1" fmla="*/ 299792 w 326855"/>
                <a:gd name="connsiteY1" fmla="*/ 331594 h 454425"/>
                <a:gd name="connsiteX2" fmla="*/ 291463 w 326855"/>
                <a:gd name="connsiteY2" fmla="*/ 429441 h 454425"/>
                <a:gd name="connsiteX3" fmla="*/ 264399 w 326855"/>
                <a:gd name="connsiteY3" fmla="*/ 454425 h 454425"/>
                <a:gd name="connsiteX4" fmla="*/ 60376 w 326855"/>
                <a:gd name="connsiteY4" fmla="*/ 454425 h 454425"/>
                <a:gd name="connsiteX5" fmla="*/ 33311 w 326855"/>
                <a:gd name="connsiteY5" fmla="*/ 429441 h 454425"/>
                <a:gd name="connsiteX6" fmla="*/ 0 w 326855"/>
                <a:gd name="connsiteY6" fmla="*/ 0 h 454425"/>
                <a:gd name="connsiteX7" fmla="*/ 326855 w 326855"/>
                <a:gd name="connsiteY7" fmla="*/ 0 h 454425"/>
                <a:gd name="connsiteX8" fmla="*/ 320608 w 326855"/>
                <a:gd name="connsiteY8" fmla="*/ 106176 h 454425"/>
                <a:gd name="connsiteX9" fmla="*/ 8327 w 326855"/>
                <a:gd name="connsiteY9" fmla="*/ 106176 h 454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26855" h="454425">
                  <a:moveTo>
                    <a:pt x="27066" y="331594"/>
                  </a:moveTo>
                  <a:lnTo>
                    <a:pt x="299792" y="331594"/>
                  </a:lnTo>
                  <a:lnTo>
                    <a:pt x="291463" y="429441"/>
                  </a:lnTo>
                  <a:cubicBezTo>
                    <a:pt x="291463" y="444015"/>
                    <a:pt x="278973" y="454425"/>
                    <a:pt x="264399" y="454425"/>
                  </a:cubicBezTo>
                  <a:lnTo>
                    <a:pt x="60376" y="454425"/>
                  </a:lnTo>
                  <a:cubicBezTo>
                    <a:pt x="45802" y="454425"/>
                    <a:pt x="35393" y="444015"/>
                    <a:pt x="33311" y="429441"/>
                  </a:cubicBezTo>
                  <a:close/>
                  <a:moveTo>
                    <a:pt x="0" y="0"/>
                  </a:moveTo>
                  <a:lnTo>
                    <a:pt x="326855" y="0"/>
                  </a:lnTo>
                  <a:lnTo>
                    <a:pt x="320608" y="106176"/>
                  </a:lnTo>
                  <a:lnTo>
                    <a:pt x="8327" y="106176"/>
                  </a:ln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20" name="任意多边形: 形状 319">
              <a:extLst>
                <a:ext uri="{FF2B5EF4-FFF2-40B4-BE49-F238E27FC236}">
                  <a16:creationId xmlns:a16="http://schemas.microsoft.com/office/drawing/2014/main" id="{3F7145F9-7F84-4929-9E6E-D8A9020196AA}"/>
                </a:ext>
              </a:extLst>
            </p:cNvPr>
            <p:cNvSpPr/>
            <p:nvPr/>
          </p:nvSpPr>
          <p:spPr>
            <a:xfrm>
              <a:off x="9409975" y="4749913"/>
              <a:ext cx="439276" cy="102297"/>
            </a:xfrm>
            <a:custGeom>
              <a:avLst/>
              <a:gdLst>
                <a:gd name="connsiteX0" fmla="*/ 16655 w 439276"/>
                <a:gd name="connsiteY0" fmla="*/ 68987 h 102297"/>
                <a:gd name="connsiteX1" fmla="*/ 45801 w 439276"/>
                <a:gd name="connsiteY1" fmla="*/ 68987 h 102297"/>
                <a:gd name="connsiteX2" fmla="*/ 393473 w 439276"/>
                <a:gd name="connsiteY2" fmla="*/ 68987 h 102297"/>
                <a:gd name="connsiteX3" fmla="*/ 422619 w 439276"/>
                <a:gd name="connsiteY3" fmla="*/ 68987 h 102297"/>
                <a:gd name="connsiteX4" fmla="*/ 439276 w 439276"/>
                <a:gd name="connsiteY4" fmla="*/ 85642 h 102297"/>
                <a:gd name="connsiteX5" fmla="*/ 422619 w 439276"/>
                <a:gd name="connsiteY5" fmla="*/ 102297 h 102297"/>
                <a:gd name="connsiteX6" fmla="*/ 397639 w 439276"/>
                <a:gd name="connsiteY6" fmla="*/ 102297 h 102297"/>
                <a:gd name="connsiteX7" fmla="*/ 41637 w 439276"/>
                <a:gd name="connsiteY7" fmla="*/ 102297 h 102297"/>
                <a:gd name="connsiteX8" fmla="*/ 16655 w 439276"/>
                <a:gd name="connsiteY8" fmla="*/ 102297 h 102297"/>
                <a:gd name="connsiteX9" fmla="*/ 0 w 439276"/>
                <a:gd name="connsiteY9" fmla="*/ 85642 h 102297"/>
                <a:gd name="connsiteX10" fmla="*/ 16655 w 439276"/>
                <a:gd name="connsiteY10" fmla="*/ 68987 h 102297"/>
                <a:gd name="connsiteX11" fmla="*/ 116583 w 439276"/>
                <a:gd name="connsiteY11" fmla="*/ 0 h 102297"/>
                <a:gd name="connsiteX12" fmla="*/ 322689 w 439276"/>
                <a:gd name="connsiteY12" fmla="*/ 0 h 102297"/>
                <a:gd name="connsiteX13" fmla="*/ 358080 w 439276"/>
                <a:gd name="connsiteY13" fmla="*/ 24983 h 102297"/>
                <a:gd name="connsiteX14" fmla="*/ 374735 w 439276"/>
                <a:gd name="connsiteY14" fmla="*/ 68701 h 102297"/>
                <a:gd name="connsiteX15" fmla="*/ 66618 w 439276"/>
                <a:gd name="connsiteY15" fmla="*/ 68701 h 102297"/>
                <a:gd name="connsiteX16" fmla="*/ 81192 w 439276"/>
                <a:gd name="connsiteY16" fmla="*/ 24983 h 102297"/>
                <a:gd name="connsiteX17" fmla="*/ 116583 w 439276"/>
                <a:gd name="connsiteY17" fmla="*/ 0 h 102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39276" h="102297">
                  <a:moveTo>
                    <a:pt x="16655" y="68987"/>
                  </a:moveTo>
                  <a:lnTo>
                    <a:pt x="45801" y="68987"/>
                  </a:lnTo>
                  <a:lnTo>
                    <a:pt x="393473" y="68987"/>
                  </a:lnTo>
                  <a:lnTo>
                    <a:pt x="422619" y="68987"/>
                  </a:lnTo>
                  <a:cubicBezTo>
                    <a:pt x="433029" y="68987"/>
                    <a:pt x="439276" y="75232"/>
                    <a:pt x="439276" y="85642"/>
                  </a:cubicBezTo>
                  <a:cubicBezTo>
                    <a:pt x="439276" y="96051"/>
                    <a:pt x="430946" y="102297"/>
                    <a:pt x="422619" y="102297"/>
                  </a:cubicBezTo>
                  <a:lnTo>
                    <a:pt x="397639" y="102297"/>
                  </a:lnTo>
                  <a:lnTo>
                    <a:pt x="41637" y="102297"/>
                  </a:lnTo>
                  <a:lnTo>
                    <a:pt x="16655" y="102297"/>
                  </a:lnTo>
                  <a:cubicBezTo>
                    <a:pt x="6245" y="102297"/>
                    <a:pt x="0" y="93970"/>
                    <a:pt x="0" y="85642"/>
                  </a:cubicBezTo>
                  <a:cubicBezTo>
                    <a:pt x="0" y="75232"/>
                    <a:pt x="8327" y="68987"/>
                    <a:pt x="16655" y="68987"/>
                  </a:cubicBezTo>
                  <a:close/>
                  <a:moveTo>
                    <a:pt x="116583" y="0"/>
                  </a:moveTo>
                  <a:lnTo>
                    <a:pt x="322689" y="0"/>
                  </a:lnTo>
                  <a:cubicBezTo>
                    <a:pt x="339344" y="0"/>
                    <a:pt x="351836" y="10411"/>
                    <a:pt x="358080" y="24983"/>
                  </a:cubicBezTo>
                  <a:lnTo>
                    <a:pt x="374735" y="68701"/>
                  </a:lnTo>
                  <a:lnTo>
                    <a:pt x="66618" y="68701"/>
                  </a:lnTo>
                  <a:lnTo>
                    <a:pt x="81192" y="24983"/>
                  </a:lnTo>
                  <a:cubicBezTo>
                    <a:pt x="87437" y="10411"/>
                    <a:pt x="99928" y="0"/>
                    <a:pt x="116583" y="0"/>
                  </a:cubicBez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  <a:effectLst>
              <a:outerShdw blurRad="76200" dist="38100" dir="5400000" algn="t" rotWithShape="0">
                <a:prstClr val="black">
                  <a:alpha val="33000"/>
                </a:prstClr>
              </a:outerShdw>
            </a:effectLst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02" name="任意多边形: 形状 301">
              <a:extLst>
                <a:ext uri="{FF2B5EF4-FFF2-40B4-BE49-F238E27FC236}">
                  <a16:creationId xmlns:a16="http://schemas.microsoft.com/office/drawing/2014/main" id="{E1927611-7CA6-4D36-BDFF-9D7CEF44CB53}"/>
                </a:ext>
              </a:extLst>
            </p:cNvPr>
            <p:cNvSpPr/>
            <p:nvPr/>
          </p:nvSpPr>
          <p:spPr>
            <a:xfrm>
              <a:off x="9447448" y="4959257"/>
              <a:ext cx="364327" cy="224840"/>
            </a:xfrm>
            <a:custGeom>
              <a:avLst/>
              <a:gdLst>
                <a:gd name="connsiteX0" fmla="*/ 5715 w 166687"/>
                <a:gd name="connsiteY0" fmla="*/ 0 h 102869"/>
                <a:gd name="connsiteX1" fmla="*/ 1905 w 166687"/>
                <a:gd name="connsiteY1" fmla="*/ 1905 h 102869"/>
                <a:gd name="connsiteX2" fmla="*/ 0 w 166687"/>
                <a:gd name="connsiteY2" fmla="*/ 6667 h 102869"/>
                <a:gd name="connsiteX3" fmla="*/ 7620 w 166687"/>
                <a:gd name="connsiteY3" fmla="*/ 98107 h 102869"/>
                <a:gd name="connsiteX4" fmla="*/ 13335 w 166687"/>
                <a:gd name="connsiteY4" fmla="*/ 102870 h 102869"/>
                <a:gd name="connsiteX5" fmla="*/ 153353 w 166687"/>
                <a:gd name="connsiteY5" fmla="*/ 102870 h 102869"/>
                <a:gd name="connsiteX6" fmla="*/ 159068 w 166687"/>
                <a:gd name="connsiteY6" fmla="*/ 98107 h 102869"/>
                <a:gd name="connsiteX7" fmla="*/ 166688 w 166687"/>
                <a:gd name="connsiteY7" fmla="*/ 6667 h 102869"/>
                <a:gd name="connsiteX8" fmla="*/ 164783 w 166687"/>
                <a:gd name="connsiteY8" fmla="*/ 1905 h 102869"/>
                <a:gd name="connsiteX9" fmla="*/ 160972 w 166687"/>
                <a:gd name="connsiteY9" fmla="*/ 0 h 102869"/>
                <a:gd name="connsiteX10" fmla="*/ 5715 w 166687"/>
                <a:gd name="connsiteY10" fmla="*/ 0 h 102869"/>
                <a:gd name="connsiteX11" fmla="*/ 100965 w 166687"/>
                <a:gd name="connsiteY11" fmla="*/ 82867 h 102869"/>
                <a:gd name="connsiteX12" fmla="*/ 82868 w 166687"/>
                <a:gd name="connsiteY12" fmla="*/ 71438 h 102869"/>
                <a:gd name="connsiteX13" fmla="*/ 64770 w 166687"/>
                <a:gd name="connsiteY13" fmla="*/ 82867 h 102869"/>
                <a:gd name="connsiteX14" fmla="*/ 69533 w 166687"/>
                <a:gd name="connsiteY14" fmla="*/ 62865 h 102869"/>
                <a:gd name="connsiteX15" fmla="*/ 53340 w 166687"/>
                <a:gd name="connsiteY15" fmla="*/ 49530 h 102869"/>
                <a:gd name="connsiteX16" fmla="*/ 74295 w 166687"/>
                <a:gd name="connsiteY16" fmla="*/ 48577 h 102869"/>
                <a:gd name="connsiteX17" fmla="*/ 81915 w 166687"/>
                <a:gd name="connsiteY17" fmla="*/ 29527 h 102869"/>
                <a:gd name="connsiteX18" fmla="*/ 89535 w 166687"/>
                <a:gd name="connsiteY18" fmla="*/ 48577 h 102869"/>
                <a:gd name="connsiteX19" fmla="*/ 110490 w 166687"/>
                <a:gd name="connsiteY19" fmla="*/ 49530 h 102869"/>
                <a:gd name="connsiteX20" fmla="*/ 94297 w 166687"/>
                <a:gd name="connsiteY20" fmla="*/ 62865 h 102869"/>
                <a:gd name="connsiteX21" fmla="*/ 100965 w 166687"/>
                <a:gd name="connsiteY21" fmla="*/ 82867 h 102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66687" h="102869">
                  <a:moveTo>
                    <a:pt x="5715" y="0"/>
                  </a:moveTo>
                  <a:cubicBezTo>
                    <a:pt x="3810" y="0"/>
                    <a:pt x="2858" y="952"/>
                    <a:pt x="1905" y="1905"/>
                  </a:cubicBezTo>
                  <a:cubicBezTo>
                    <a:pt x="953" y="2857"/>
                    <a:pt x="0" y="4763"/>
                    <a:pt x="0" y="6667"/>
                  </a:cubicBezTo>
                  <a:lnTo>
                    <a:pt x="7620" y="98107"/>
                  </a:lnTo>
                  <a:cubicBezTo>
                    <a:pt x="7620" y="100965"/>
                    <a:pt x="10478" y="102870"/>
                    <a:pt x="13335" y="102870"/>
                  </a:cubicBezTo>
                  <a:lnTo>
                    <a:pt x="153353" y="102870"/>
                  </a:lnTo>
                  <a:cubicBezTo>
                    <a:pt x="156210" y="102870"/>
                    <a:pt x="159068" y="100965"/>
                    <a:pt x="159068" y="98107"/>
                  </a:cubicBezTo>
                  <a:lnTo>
                    <a:pt x="166688" y="6667"/>
                  </a:lnTo>
                  <a:cubicBezTo>
                    <a:pt x="166688" y="4763"/>
                    <a:pt x="166688" y="3810"/>
                    <a:pt x="164783" y="1905"/>
                  </a:cubicBezTo>
                  <a:cubicBezTo>
                    <a:pt x="163830" y="952"/>
                    <a:pt x="161925" y="0"/>
                    <a:pt x="160972" y="0"/>
                  </a:cubicBezTo>
                  <a:lnTo>
                    <a:pt x="5715" y="0"/>
                  </a:lnTo>
                  <a:close/>
                  <a:moveTo>
                    <a:pt x="100965" y="82867"/>
                  </a:moveTo>
                  <a:lnTo>
                    <a:pt x="82868" y="71438"/>
                  </a:lnTo>
                  <a:lnTo>
                    <a:pt x="64770" y="82867"/>
                  </a:lnTo>
                  <a:lnTo>
                    <a:pt x="69533" y="62865"/>
                  </a:lnTo>
                  <a:lnTo>
                    <a:pt x="53340" y="49530"/>
                  </a:lnTo>
                  <a:lnTo>
                    <a:pt x="74295" y="48577"/>
                  </a:lnTo>
                  <a:lnTo>
                    <a:pt x="81915" y="29527"/>
                  </a:lnTo>
                  <a:lnTo>
                    <a:pt x="89535" y="48577"/>
                  </a:lnTo>
                  <a:lnTo>
                    <a:pt x="110490" y="49530"/>
                  </a:lnTo>
                  <a:lnTo>
                    <a:pt x="94297" y="62865"/>
                  </a:lnTo>
                  <a:lnTo>
                    <a:pt x="100965" y="82867"/>
                  </a:lnTo>
                  <a:close/>
                </a:path>
              </a:pathLst>
            </a:custGeom>
            <a:solidFill>
              <a:schemeClr val="accent3">
                <a:lumMod val="50000"/>
              </a:schemeClr>
            </a:solidFill>
            <a:ln w="9525" cap="flat">
              <a:noFill/>
              <a:prstDash val="solid"/>
              <a:miter/>
            </a:ln>
            <a:effectLst>
              <a:outerShdw blurRad="76200" dist="38100" dir="5400000" algn="t" rotWithShape="0">
                <a:prstClr val="black">
                  <a:alpha val="33000"/>
                </a:prstClr>
              </a:outerShdw>
            </a:effectLst>
          </p:spPr>
          <p:txBody>
            <a:bodyPr rtlCol="0" anchor="ctr"/>
            <a:lstStyle/>
            <a:p>
              <a:endParaRPr lang="zh-CN" altLang="en-US"/>
            </a:p>
          </p:txBody>
        </p:sp>
      </p:grpSp>
      <p:sp>
        <p:nvSpPr>
          <p:cNvPr id="311" name="任意多边形: 形状 310">
            <a:extLst>
              <a:ext uri="{FF2B5EF4-FFF2-40B4-BE49-F238E27FC236}">
                <a16:creationId xmlns:a16="http://schemas.microsoft.com/office/drawing/2014/main" id="{02B49B99-C509-401C-9D91-A9F7C84DE57D}"/>
              </a:ext>
            </a:extLst>
          </p:cNvPr>
          <p:cNvSpPr/>
          <p:nvPr/>
        </p:nvSpPr>
        <p:spPr>
          <a:xfrm>
            <a:off x="6866020" y="4811037"/>
            <a:ext cx="1243269" cy="328924"/>
          </a:xfrm>
          <a:custGeom>
            <a:avLst/>
            <a:gdLst>
              <a:gd name="connsiteX0" fmla="*/ 200183 w 1243269"/>
              <a:gd name="connsiteY0" fmla="*/ 134860 h 352445"/>
              <a:gd name="connsiteX1" fmla="*/ 173211 w 1243269"/>
              <a:gd name="connsiteY1" fmla="*/ 161832 h 352445"/>
              <a:gd name="connsiteX2" fmla="*/ 200183 w 1243269"/>
              <a:gd name="connsiteY2" fmla="*/ 134860 h 352445"/>
              <a:gd name="connsiteX3" fmla="*/ 1039681 w 1243269"/>
              <a:gd name="connsiteY3" fmla="*/ 131490 h 352445"/>
              <a:gd name="connsiteX4" fmla="*/ 1066653 w 1243269"/>
              <a:gd name="connsiteY4" fmla="*/ 158458 h 352445"/>
              <a:gd name="connsiteX5" fmla="*/ 1039681 w 1243269"/>
              <a:gd name="connsiteY5" fmla="*/ 131490 h 352445"/>
              <a:gd name="connsiteX6" fmla="*/ 527215 w 1243269"/>
              <a:gd name="connsiteY6" fmla="*/ 67430 h 352445"/>
              <a:gd name="connsiteX7" fmla="*/ 506986 w 1243269"/>
              <a:gd name="connsiteY7" fmla="*/ 118004 h 352445"/>
              <a:gd name="connsiteX8" fmla="*/ 732878 w 1243269"/>
              <a:gd name="connsiteY8" fmla="*/ 118004 h 352445"/>
              <a:gd name="connsiteX9" fmla="*/ 716018 w 1243269"/>
              <a:gd name="connsiteY9" fmla="*/ 67430 h 352445"/>
              <a:gd name="connsiteX10" fmla="*/ 503617 w 1243269"/>
              <a:gd name="connsiteY10" fmla="*/ 0 h 352445"/>
              <a:gd name="connsiteX11" fmla="*/ 739621 w 1243269"/>
              <a:gd name="connsiteY11" fmla="*/ 0 h 352445"/>
              <a:gd name="connsiteX12" fmla="*/ 769962 w 1243269"/>
              <a:gd name="connsiteY12" fmla="*/ 23599 h 352445"/>
              <a:gd name="connsiteX13" fmla="*/ 800307 w 1243269"/>
              <a:gd name="connsiteY13" fmla="*/ 118004 h 352445"/>
              <a:gd name="connsiteX14" fmla="*/ 1029568 w 1243269"/>
              <a:gd name="connsiteY14" fmla="*/ 118004 h 352445"/>
              <a:gd name="connsiteX15" fmla="*/ 1080139 w 1243269"/>
              <a:gd name="connsiteY15" fmla="*/ 168575 h 352445"/>
              <a:gd name="connsiteX16" fmla="*/ 1080139 w 1243269"/>
              <a:gd name="connsiteY16" fmla="*/ 232635 h 352445"/>
              <a:gd name="connsiteX17" fmla="*/ 1174540 w 1243269"/>
              <a:gd name="connsiteY17" fmla="*/ 212402 h 352445"/>
              <a:gd name="connsiteX18" fmla="*/ 1184656 w 1243269"/>
              <a:gd name="connsiteY18" fmla="*/ 212402 h 352445"/>
              <a:gd name="connsiteX19" fmla="*/ 1241970 w 1243269"/>
              <a:gd name="connsiteY19" fmla="*/ 259603 h 352445"/>
              <a:gd name="connsiteX20" fmla="*/ 1198142 w 1243269"/>
              <a:gd name="connsiteY20" fmla="*/ 330406 h 352445"/>
              <a:gd name="connsiteX21" fmla="*/ 1087953 w 1243269"/>
              <a:gd name="connsiteY21" fmla="*/ 352445 h 352445"/>
              <a:gd name="connsiteX22" fmla="*/ 166468 w 1243269"/>
              <a:gd name="connsiteY22" fmla="*/ 352445 h 352445"/>
              <a:gd name="connsiteX23" fmla="*/ 166468 w 1243269"/>
              <a:gd name="connsiteY23" fmla="*/ 350635 h 352445"/>
              <a:gd name="connsiteX24" fmla="*/ 48464 w 1243269"/>
              <a:gd name="connsiteY24" fmla="*/ 327033 h 352445"/>
              <a:gd name="connsiteX25" fmla="*/ 11380 w 1243269"/>
              <a:gd name="connsiteY25" fmla="*/ 303434 h 352445"/>
              <a:gd name="connsiteX26" fmla="*/ 1264 w 1243269"/>
              <a:gd name="connsiteY26" fmla="*/ 259603 h 352445"/>
              <a:gd name="connsiteX27" fmla="*/ 58581 w 1243269"/>
              <a:gd name="connsiteY27" fmla="*/ 212402 h 352445"/>
              <a:gd name="connsiteX28" fmla="*/ 68693 w 1243269"/>
              <a:gd name="connsiteY28" fmla="*/ 212402 h 352445"/>
              <a:gd name="connsiteX29" fmla="*/ 163095 w 1243269"/>
              <a:gd name="connsiteY29" fmla="*/ 232635 h 352445"/>
              <a:gd name="connsiteX30" fmla="*/ 163095 w 1243269"/>
              <a:gd name="connsiteY30" fmla="*/ 168575 h 352445"/>
              <a:gd name="connsiteX31" fmla="*/ 213669 w 1243269"/>
              <a:gd name="connsiteY31" fmla="*/ 118004 h 352445"/>
              <a:gd name="connsiteX32" fmla="*/ 442930 w 1243269"/>
              <a:gd name="connsiteY32" fmla="*/ 118004 h 352445"/>
              <a:gd name="connsiteX33" fmla="*/ 473271 w 1243269"/>
              <a:gd name="connsiteY33" fmla="*/ 23599 h 352445"/>
              <a:gd name="connsiteX34" fmla="*/ 503617 w 1243269"/>
              <a:gd name="connsiteY34" fmla="*/ 0 h 3524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1243269" h="352445">
                <a:moveTo>
                  <a:pt x="200183" y="134860"/>
                </a:moveTo>
                <a:cubicBezTo>
                  <a:pt x="190067" y="138229"/>
                  <a:pt x="179954" y="148346"/>
                  <a:pt x="173211" y="161832"/>
                </a:cubicBezTo>
                <a:cubicBezTo>
                  <a:pt x="179954" y="148346"/>
                  <a:pt x="190067" y="141603"/>
                  <a:pt x="200183" y="134860"/>
                </a:cubicBezTo>
                <a:close/>
                <a:moveTo>
                  <a:pt x="1039681" y="131490"/>
                </a:moveTo>
                <a:cubicBezTo>
                  <a:pt x="1053167" y="138229"/>
                  <a:pt x="1059910" y="148346"/>
                  <a:pt x="1066653" y="158458"/>
                </a:cubicBezTo>
                <a:cubicBezTo>
                  <a:pt x="1063283" y="148346"/>
                  <a:pt x="1053167" y="138229"/>
                  <a:pt x="1039681" y="131490"/>
                </a:cubicBezTo>
                <a:close/>
                <a:moveTo>
                  <a:pt x="527215" y="67430"/>
                </a:moveTo>
                <a:lnTo>
                  <a:pt x="506986" y="118004"/>
                </a:lnTo>
                <a:lnTo>
                  <a:pt x="732878" y="118004"/>
                </a:lnTo>
                <a:lnTo>
                  <a:pt x="716018" y="67430"/>
                </a:lnTo>
                <a:close/>
                <a:moveTo>
                  <a:pt x="503617" y="0"/>
                </a:moveTo>
                <a:lnTo>
                  <a:pt x="739621" y="0"/>
                </a:lnTo>
                <a:cubicBezTo>
                  <a:pt x="753106" y="0"/>
                  <a:pt x="766592" y="10113"/>
                  <a:pt x="769962" y="23599"/>
                </a:cubicBezTo>
                <a:lnTo>
                  <a:pt x="800307" y="118004"/>
                </a:lnTo>
                <a:lnTo>
                  <a:pt x="1029568" y="118004"/>
                </a:lnTo>
                <a:cubicBezTo>
                  <a:pt x="1056540" y="118004"/>
                  <a:pt x="1080139" y="141603"/>
                  <a:pt x="1080139" y="168575"/>
                </a:cubicBezTo>
                <a:lnTo>
                  <a:pt x="1080139" y="232635"/>
                </a:lnTo>
                <a:lnTo>
                  <a:pt x="1174540" y="212402"/>
                </a:lnTo>
                <a:cubicBezTo>
                  <a:pt x="1177914" y="212402"/>
                  <a:pt x="1181283" y="212402"/>
                  <a:pt x="1184656" y="212402"/>
                </a:cubicBezTo>
                <a:cubicBezTo>
                  <a:pt x="1211628" y="212402"/>
                  <a:pt x="1235227" y="232635"/>
                  <a:pt x="1241970" y="259603"/>
                </a:cubicBezTo>
                <a:cubicBezTo>
                  <a:pt x="1248713" y="293318"/>
                  <a:pt x="1228484" y="323663"/>
                  <a:pt x="1198142" y="330406"/>
                </a:cubicBezTo>
                <a:lnTo>
                  <a:pt x="1087953" y="352445"/>
                </a:lnTo>
                <a:lnTo>
                  <a:pt x="166468" y="352445"/>
                </a:lnTo>
                <a:lnTo>
                  <a:pt x="166468" y="350635"/>
                </a:lnTo>
                <a:lnTo>
                  <a:pt x="48464" y="327033"/>
                </a:lnTo>
                <a:cubicBezTo>
                  <a:pt x="31609" y="323663"/>
                  <a:pt x="21493" y="316920"/>
                  <a:pt x="11380" y="303434"/>
                </a:cubicBezTo>
                <a:cubicBezTo>
                  <a:pt x="1264" y="289948"/>
                  <a:pt x="-2106" y="276462"/>
                  <a:pt x="1264" y="259603"/>
                </a:cubicBezTo>
                <a:cubicBezTo>
                  <a:pt x="8007" y="232635"/>
                  <a:pt x="31609" y="212402"/>
                  <a:pt x="58581" y="212402"/>
                </a:cubicBezTo>
                <a:cubicBezTo>
                  <a:pt x="61950" y="212402"/>
                  <a:pt x="65324" y="212402"/>
                  <a:pt x="68693" y="212402"/>
                </a:cubicBezTo>
                <a:lnTo>
                  <a:pt x="163095" y="232635"/>
                </a:lnTo>
                <a:lnTo>
                  <a:pt x="163095" y="168575"/>
                </a:lnTo>
                <a:cubicBezTo>
                  <a:pt x="163095" y="141603"/>
                  <a:pt x="186697" y="118004"/>
                  <a:pt x="213669" y="118004"/>
                </a:cubicBezTo>
                <a:lnTo>
                  <a:pt x="442930" y="118004"/>
                </a:lnTo>
                <a:lnTo>
                  <a:pt x="473271" y="23599"/>
                </a:lnTo>
                <a:cubicBezTo>
                  <a:pt x="476645" y="10113"/>
                  <a:pt x="490131" y="0"/>
                  <a:pt x="503617" y="0"/>
                </a:cubicBezTo>
                <a:close/>
              </a:path>
            </a:pathLst>
          </a:custGeom>
          <a:solidFill>
            <a:schemeClr val="bg1"/>
          </a:solidFill>
          <a:ln w="9525" cap="flat">
            <a:noFill/>
            <a:prstDash val="solid"/>
            <a:miter/>
          </a:ln>
          <a:effectLst>
            <a:outerShdw blurRad="76200" dist="38100" dir="5400000" algn="t" rotWithShape="0">
              <a:prstClr val="black">
                <a:alpha val="33000"/>
              </a:prstClr>
            </a:outerShdw>
          </a:effectLst>
        </p:spPr>
        <p:txBody>
          <a:bodyPr rtlCol="0" anchor="ctr"/>
          <a:lstStyle/>
          <a:p>
            <a:endParaRPr lang="zh-CN" altLang="en-US"/>
          </a:p>
        </p:txBody>
      </p:sp>
      <p:grpSp>
        <p:nvGrpSpPr>
          <p:cNvPr id="330" name="组合 329">
            <a:extLst>
              <a:ext uri="{FF2B5EF4-FFF2-40B4-BE49-F238E27FC236}">
                <a16:creationId xmlns:a16="http://schemas.microsoft.com/office/drawing/2014/main" id="{58DA1A3B-B8E7-4082-8263-F5200BDD7D1D}"/>
              </a:ext>
            </a:extLst>
          </p:cNvPr>
          <p:cNvGrpSpPr/>
          <p:nvPr/>
        </p:nvGrpSpPr>
        <p:grpSpPr>
          <a:xfrm>
            <a:off x="9129971" y="5212195"/>
            <a:ext cx="632288" cy="543943"/>
            <a:chOff x="10195137" y="4726617"/>
            <a:chExt cx="632288" cy="582840"/>
          </a:xfrm>
        </p:grpSpPr>
        <p:sp>
          <p:nvSpPr>
            <p:cNvPr id="328" name="任意多边形: 形状 327">
              <a:extLst>
                <a:ext uri="{FF2B5EF4-FFF2-40B4-BE49-F238E27FC236}">
                  <a16:creationId xmlns:a16="http://schemas.microsoft.com/office/drawing/2014/main" id="{0E996101-4FB7-494F-8E4F-594CE06342DD}"/>
                </a:ext>
              </a:extLst>
            </p:cNvPr>
            <p:cNvSpPr/>
            <p:nvPr/>
          </p:nvSpPr>
          <p:spPr>
            <a:xfrm>
              <a:off x="10195137" y="5048484"/>
              <a:ext cx="632288" cy="260973"/>
            </a:xfrm>
            <a:custGeom>
              <a:avLst/>
              <a:gdLst>
                <a:gd name="connsiteX0" fmla="*/ 522931 w 632288"/>
                <a:gd name="connsiteY0" fmla="*/ 36292 h 260973"/>
                <a:gd name="connsiteX1" fmla="*/ 403631 w 632288"/>
                <a:gd name="connsiteY1" fmla="*/ 219218 h 260973"/>
                <a:gd name="connsiteX2" fmla="*/ 574628 w 632288"/>
                <a:gd name="connsiteY2" fmla="*/ 36292 h 260973"/>
                <a:gd name="connsiteX3" fmla="*/ 57663 w 632288"/>
                <a:gd name="connsiteY3" fmla="*/ 36292 h 260973"/>
                <a:gd name="connsiteX4" fmla="*/ 228659 w 632288"/>
                <a:gd name="connsiteY4" fmla="*/ 219218 h 260973"/>
                <a:gd name="connsiteX5" fmla="*/ 107370 w 632288"/>
                <a:gd name="connsiteY5" fmla="*/ 36292 h 260973"/>
                <a:gd name="connsiteX6" fmla="*/ 1493 w 632288"/>
                <a:gd name="connsiteY6" fmla="*/ 0 h 260973"/>
                <a:gd name="connsiteX7" fmla="*/ 284332 w 632288"/>
                <a:gd name="connsiteY7" fmla="*/ 0 h 260973"/>
                <a:gd name="connsiteX8" fmla="*/ 284332 w 632288"/>
                <a:gd name="connsiteY8" fmla="*/ 502 h 260973"/>
                <a:gd name="connsiteX9" fmla="*/ 310179 w 632288"/>
                <a:gd name="connsiteY9" fmla="*/ 502 h 260973"/>
                <a:gd name="connsiteX10" fmla="*/ 309945 w 632288"/>
                <a:gd name="connsiteY10" fmla="*/ 0 h 260973"/>
                <a:gd name="connsiteX11" fmla="*/ 631284 w 632288"/>
                <a:gd name="connsiteY11" fmla="*/ 0 h 260973"/>
                <a:gd name="connsiteX12" fmla="*/ 632288 w 632288"/>
                <a:gd name="connsiteY12" fmla="*/ 502 h 260973"/>
                <a:gd name="connsiteX13" fmla="*/ 630301 w 632288"/>
                <a:gd name="connsiteY13" fmla="*/ 4479 h 260973"/>
                <a:gd name="connsiteX14" fmla="*/ 628311 w 632288"/>
                <a:gd name="connsiteY14" fmla="*/ 18396 h 260973"/>
                <a:gd name="connsiteX15" fmla="*/ 509012 w 632288"/>
                <a:gd name="connsiteY15" fmla="*/ 207288 h 260973"/>
                <a:gd name="connsiteX16" fmla="*/ 399655 w 632288"/>
                <a:gd name="connsiteY16" fmla="*/ 260973 h 260973"/>
                <a:gd name="connsiteX17" fmla="*/ 397665 w 632288"/>
                <a:gd name="connsiteY17" fmla="*/ 260973 h 260973"/>
                <a:gd name="connsiteX18" fmla="*/ 232635 w 632288"/>
                <a:gd name="connsiteY18" fmla="*/ 260973 h 260973"/>
                <a:gd name="connsiteX19" fmla="*/ 230646 w 632288"/>
                <a:gd name="connsiteY19" fmla="*/ 260973 h 260973"/>
                <a:gd name="connsiteX20" fmla="*/ 121289 w 632288"/>
                <a:gd name="connsiteY20" fmla="*/ 207288 h 260973"/>
                <a:gd name="connsiteX21" fmla="*/ 1989 w 632288"/>
                <a:gd name="connsiteY21" fmla="*/ 18396 h 260973"/>
                <a:gd name="connsiteX22" fmla="*/ 0 w 632288"/>
                <a:gd name="connsiteY22" fmla="*/ 4479 h 260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632288" h="260973">
                  <a:moveTo>
                    <a:pt x="522931" y="36292"/>
                  </a:moveTo>
                  <a:cubicBezTo>
                    <a:pt x="522931" y="36292"/>
                    <a:pt x="518954" y="145651"/>
                    <a:pt x="403631" y="219218"/>
                  </a:cubicBezTo>
                  <a:cubicBezTo>
                    <a:pt x="403631" y="219218"/>
                    <a:pt x="552755" y="165534"/>
                    <a:pt x="574628" y="36292"/>
                  </a:cubicBezTo>
                  <a:close/>
                  <a:moveTo>
                    <a:pt x="57663" y="36292"/>
                  </a:moveTo>
                  <a:cubicBezTo>
                    <a:pt x="79533" y="163545"/>
                    <a:pt x="228659" y="219218"/>
                    <a:pt x="228659" y="219218"/>
                  </a:cubicBezTo>
                  <a:cubicBezTo>
                    <a:pt x="113336" y="145651"/>
                    <a:pt x="109359" y="36292"/>
                    <a:pt x="107370" y="36292"/>
                  </a:cubicBezTo>
                  <a:close/>
                  <a:moveTo>
                    <a:pt x="1493" y="0"/>
                  </a:moveTo>
                  <a:lnTo>
                    <a:pt x="284332" y="0"/>
                  </a:lnTo>
                  <a:lnTo>
                    <a:pt x="284332" y="502"/>
                  </a:lnTo>
                  <a:lnTo>
                    <a:pt x="310179" y="502"/>
                  </a:lnTo>
                  <a:lnTo>
                    <a:pt x="309945" y="0"/>
                  </a:lnTo>
                  <a:lnTo>
                    <a:pt x="631284" y="0"/>
                  </a:lnTo>
                  <a:lnTo>
                    <a:pt x="632288" y="502"/>
                  </a:lnTo>
                  <a:cubicBezTo>
                    <a:pt x="632288" y="502"/>
                    <a:pt x="632288" y="2492"/>
                    <a:pt x="630301" y="4479"/>
                  </a:cubicBezTo>
                  <a:cubicBezTo>
                    <a:pt x="630301" y="8456"/>
                    <a:pt x="630301" y="14422"/>
                    <a:pt x="628311" y="18396"/>
                  </a:cubicBezTo>
                  <a:cubicBezTo>
                    <a:pt x="612405" y="93955"/>
                    <a:pt x="570651" y="159568"/>
                    <a:pt x="509012" y="207288"/>
                  </a:cubicBezTo>
                  <a:cubicBezTo>
                    <a:pt x="477199" y="231147"/>
                    <a:pt x="439421" y="251031"/>
                    <a:pt x="399655" y="260973"/>
                  </a:cubicBezTo>
                  <a:cubicBezTo>
                    <a:pt x="399655" y="260973"/>
                    <a:pt x="397665" y="260973"/>
                    <a:pt x="397665" y="260973"/>
                  </a:cubicBezTo>
                  <a:lnTo>
                    <a:pt x="232635" y="260973"/>
                  </a:lnTo>
                  <a:cubicBezTo>
                    <a:pt x="232635" y="260973"/>
                    <a:pt x="230646" y="260973"/>
                    <a:pt x="230646" y="260973"/>
                  </a:cubicBezTo>
                  <a:cubicBezTo>
                    <a:pt x="190879" y="251031"/>
                    <a:pt x="155090" y="233137"/>
                    <a:pt x="121289" y="207288"/>
                  </a:cubicBezTo>
                  <a:cubicBezTo>
                    <a:pt x="59650" y="161557"/>
                    <a:pt x="17896" y="93955"/>
                    <a:pt x="1989" y="18396"/>
                  </a:cubicBezTo>
                  <a:cubicBezTo>
                    <a:pt x="1989" y="14422"/>
                    <a:pt x="0" y="10445"/>
                    <a:pt x="0" y="4479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endParaRPr lang="zh-CN" altLang="en-US" dirty="0"/>
            </a:p>
          </p:txBody>
        </p:sp>
        <p:sp>
          <p:nvSpPr>
            <p:cNvPr id="329" name="任意多边形: 形状 328">
              <a:extLst>
                <a:ext uri="{FF2B5EF4-FFF2-40B4-BE49-F238E27FC236}">
                  <a16:creationId xmlns:a16="http://schemas.microsoft.com/office/drawing/2014/main" id="{6C1A63CE-A7C1-49FD-9986-ECB283D6C341}"/>
                </a:ext>
              </a:extLst>
            </p:cNvPr>
            <p:cNvSpPr/>
            <p:nvPr/>
          </p:nvSpPr>
          <p:spPr>
            <a:xfrm>
              <a:off x="10240946" y="4726617"/>
              <a:ext cx="531689" cy="321867"/>
            </a:xfrm>
            <a:custGeom>
              <a:avLst/>
              <a:gdLst>
                <a:gd name="connsiteX0" fmla="*/ 302722 w 629791"/>
                <a:gd name="connsiteY0" fmla="*/ 347957 h 381255"/>
                <a:gd name="connsiteX1" fmla="*/ 304709 w 629791"/>
                <a:gd name="connsiteY1" fmla="*/ 349944 h 381255"/>
                <a:gd name="connsiteX2" fmla="*/ 308686 w 629791"/>
                <a:gd name="connsiteY2" fmla="*/ 355910 h 381255"/>
                <a:gd name="connsiteX3" fmla="*/ 310675 w 629791"/>
                <a:gd name="connsiteY3" fmla="*/ 359885 h 381255"/>
                <a:gd name="connsiteX4" fmla="*/ 312663 w 629791"/>
                <a:gd name="connsiteY4" fmla="*/ 365851 h 381255"/>
                <a:gd name="connsiteX5" fmla="*/ 314652 w 629791"/>
                <a:gd name="connsiteY5" fmla="*/ 369828 h 381255"/>
                <a:gd name="connsiteX6" fmla="*/ 316639 w 629791"/>
                <a:gd name="connsiteY6" fmla="*/ 365851 h 381255"/>
                <a:gd name="connsiteX7" fmla="*/ 318629 w 629791"/>
                <a:gd name="connsiteY7" fmla="*/ 361874 h 381255"/>
                <a:gd name="connsiteX8" fmla="*/ 324593 w 629791"/>
                <a:gd name="connsiteY8" fmla="*/ 347957 h 381255"/>
                <a:gd name="connsiteX9" fmla="*/ 302722 w 629791"/>
                <a:gd name="connsiteY9" fmla="*/ 347957 h 381255"/>
                <a:gd name="connsiteX10" fmla="*/ 465765 w 629791"/>
                <a:gd name="connsiteY10" fmla="*/ 343980 h 381255"/>
                <a:gd name="connsiteX11" fmla="*/ 396172 w 629791"/>
                <a:gd name="connsiteY11" fmla="*/ 379768 h 381255"/>
                <a:gd name="connsiteX12" fmla="*/ 429975 w 629791"/>
                <a:gd name="connsiteY12" fmla="*/ 379768 h 381255"/>
                <a:gd name="connsiteX13" fmla="*/ 431962 w 629791"/>
                <a:gd name="connsiteY13" fmla="*/ 379768 h 381255"/>
                <a:gd name="connsiteX14" fmla="*/ 437928 w 629791"/>
                <a:gd name="connsiteY14" fmla="*/ 375794 h 381255"/>
                <a:gd name="connsiteX15" fmla="*/ 439916 w 629791"/>
                <a:gd name="connsiteY15" fmla="*/ 375794 h 381255"/>
                <a:gd name="connsiteX16" fmla="*/ 467752 w 629791"/>
                <a:gd name="connsiteY16" fmla="*/ 367840 h 381255"/>
                <a:gd name="connsiteX17" fmla="*/ 491612 w 629791"/>
                <a:gd name="connsiteY17" fmla="*/ 375794 h 381255"/>
                <a:gd name="connsiteX18" fmla="*/ 493602 w 629791"/>
                <a:gd name="connsiteY18" fmla="*/ 375794 h 381255"/>
                <a:gd name="connsiteX19" fmla="*/ 499566 w 629791"/>
                <a:gd name="connsiteY19" fmla="*/ 379768 h 381255"/>
                <a:gd name="connsiteX20" fmla="*/ 501555 w 629791"/>
                <a:gd name="connsiteY20" fmla="*/ 379768 h 381255"/>
                <a:gd name="connsiteX21" fmla="*/ 535355 w 629791"/>
                <a:gd name="connsiteY21" fmla="*/ 379768 h 381255"/>
                <a:gd name="connsiteX22" fmla="*/ 465765 w 629791"/>
                <a:gd name="connsiteY22" fmla="*/ 343980 h 381255"/>
                <a:gd name="connsiteX23" fmla="*/ 163539 w 629791"/>
                <a:gd name="connsiteY23" fmla="*/ 341991 h 381255"/>
                <a:gd name="connsiteX24" fmla="*/ 93947 w 629791"/>
                <a:gd name="connsiteY24" fmla="*/ 377781 h 381255"/>
                <a:gd name="connsiteX25" fmla="*/ 127749 w 629791"/>
                <a:gd name="connsiteY25" fmla="*/ 377781 h 381255"/>
                <a:gd name="connsiteX26" fmla="*/ 129737 w 629791"/>
                <a:gd name="connsiteY26" fmla="*/ 375794 h 381255"/>
                <a:gd name="connsiteX27" fmla="*/ 133713 w 629791"/>
                <a:gd name="connsiteY27" fmla="*/ 373804 h 381255"/>
                <a:gd name="connsiteX28" fmla="*/ 139679 w 629791"/>
                <a:gd name="connsiteY28" fmla="*/ 371817 h 381255"/>
                <a:gd name="connsiteX29" fmla="*/ 143656 w 629791"/>
                <a:gd name="connsiteY29" fmla="*/ 369828 h 381255"/>
                <a:gd name="connsiteX30" fmla="*/ 149620 w 629791"/>
                <a:gd name="connsiteY30" fmla="*/ 367840 h 381255"/>
                <a:gd name="connsiteX31" fmla="*/ 153597 w 629791"/>
                <a:gd name="connsiteY31" fmla="*/ 367840 h 381255"/>
                <a:gd name="connsiteX32" fmla="*/ 163539 w 629791"/>
                <a:gd name="connsiteY32" fmla="*/ 367840 h 381255"/>
                <a:gd name="connsiteX33" fmla="*/ 173480 w 629791"/>
                <a:gd name="connsiteY33" fmla="*/ 367840 h 381255"/>
                <a:gd name="connsiteX34" fmla="*/ 177456 w 629791"/>
                <a:gd name="connsiteY34" fmla="*/ 367840 h 381255"/>
                <a:gd name="connsiteX35" fmla="*/ 183422 w 629791"/>
                <a:gd name="connsiteY35" fmla="*/ 369828 h 381255"/>
                <a:gd name="connsiteX36" fmla="*/ 187399 w 629791"/>
                <a:gd name="connsiteY36" fmla="*/ 371817 h 381255"/>
                <a:gd name="connsiteX37" fmla="*/ 193363 w 629791"/>
                <a:gd name="connsiteY37" fmla="*/ 373804 h 381255"/>
                <a:gd name="connsiteX38" fmla="*/ 197340 w 629791"/>
                <a:gd name="connsiteY38" fmla="*/ 375794 h 381255"/>
                <a:gd name="connsiteX39" fmla="*/ 199329 w 629791"/>
                <a:gd name="connsiteY39" fmla="*/ 377781 h 381255"/>
                <a:gd name="connsiteX40" fmla="*/ 233130 w 629791"/>
                <a:gd name="connsiteY40" fmla="*/ 377781 h 381255"/>
                <a:gd name="connsiteX41" fmla="*/ 163539 w 629791"/>
                <a:gd name="connsiteY41" fmla="*/ 341991 h 381255"/>
                <a:gd name="connsiteX42" fmla="*/ 473718 w 629791"/>
                <a:gd name="connsiteY42" fmla="*/ 312167 h 381255"/>
                <a:gd name="connsiteX43" fmla="*/ 364359 w 629791"/>
                <a:gd name="connsiteY43" fmla="*/ 379768 h 381255"/>
                <a:gd name="connsiteX44" fmla="*/ 390209 w 629791"/>
                <a:gd name="connsiteY44" fmla="*/ 379768 h 381255"/>
                <a:gd name="connsiteX45" fmla="*/ 392196 w 629791"/>
                <a:gd name="connsiteY45" fmla="*/ 375794 h 381255"/>
                <a:gd name="connsiteX46" fmla="*/ 396172 w 629791"/>
                <a:gd name="connsiteY46" fmla="*/ 371817 h 381255"/>
                <a:gd name="connsiteX47" fmla="*/ 400149 w 629791"/>
                <a:gd name="connsiteY47" fmla="*/ 365851 h 381255"/>
                <a:gd name="connsiteX48" fmla="*/ 404126 w 629791"/>
                <a:gd name="connsiteY48" fmla="*/ 361874 h 381255"/>
                <a:gd name="connsiteX49" fmla="*/ 410092 w 629791"/>
                <a:gd name="connsiteY49" fmla="*/ 357898 h 381255"/>
                <a:gd name="connsiteX50" fmla="*/ 414068 w 629791"/>
                <a:gd name="connsiteY50" fmla="*/ 353921 h 381255"/>
                <a:gd name="connsiteX51" fmla="*/ 420032 w 629791"/>
                <a:gd name="connsiteY51" fmla="*/ 349944 h 381255"/>
                <a:gd name="connsiteX52" fmla="*/ 424009 w 629791"/>
                <a:gd name="connsiteY52" fmla="*/ 347957 h 381255"/>
                <a:gd name="connsiteX53" fmla="*/ 429975 w 629791"/>
                <a:gd name="connsiteY53" fmla="*/ 343980 h 381255"/>
                <a:gd name="connsiteX54" fmla="*/ 433952 w 629791"/>
                <a:gd name="connsiteY54" fmla="*/ 341991 h 381255"/>
                <a:gd name="connsiteX55" fmla="*/ 441905 w 629791"/>
                <a:gd name="connsiteY55" fmla="*/ 340002 h 381255"/>
                <a:gd name="connsiteX56" fmla="*/ 445882 w 629791"/>
                <a:gd name="connsiteY56" fmla="*/ 338014 h 381255"/>
                <a:gd name="connsiteX57" fmla="*/ 453835 w 629791"/>
                <a:gd name="connsiteY57" fmla="*/ 336027 h 381255"/>
                <a:gd name="connsiteX58" fmla="*/ 457812 w 629791"/>
                <a:gd name="connsiteY58" fmla="*/ 336027 h 381255"/>
                <a:gd name="connsiteX59" fmla="*/ 469742 w 629791"/>
                <a:gd name="connsiteY59" fmla="*/ 336027 h 381255"/>
                <a:gd name="connsiteX60" fmla="*/ 481672 w 629791"/>
                <a:gd name="connsiteY60" fmla="*/ 336027 h 381255"/>
                <a:gd name="connsiteX61" fmla="*/ 485648 w 629791"/>
                <a:gd name="connsiteY61" fmla="*/ 336027 h 381255"/>
                <a:gd name="connsiteX62" fmla="*/ 493602 w 629791"/>
                <a:gd name="connsiteY62" fmla="*/ 338014 h 381255"/>
                <a:gd name="connsiteX63" fmla="*/ 497578 w 629791"/>
                <a:gd name="connsiteY63" fmla="*/ 340002 h 381255"/>
                <a:gd name="connsiteX64" fmla="*/ 505532 w 629791"/>
                <a:gd name="connsiteY64" fmla="*/ 341991 h 381255"/>
                <a:gd name="connsiteX65" fmla="*/ 509508 w 629791"/>
                <a:gd name="connsiteY65" fmla="*/ 343980 h 381255"/>
                <a:gd name="connsiteX66" fmla="*/ 515472 w 629791"/>
                <a:gd name="connsiteY66" fmla="*/ 347957 h 381255"/>
                <a:gd name="connsiteX67" fmla="*/ 519449 w 629791"/>
                <a:gd name="connsiteY67" fmla="*/ 349944 h 381255"/>
                <a:gd name="connsiteX68" fmla="*/ 525415 w 629791"/>
                <a:gd name="connsiteY68" fmla="*/ 353921 h 381255"/>
                <a:gd name="connsiteX69" fmla="*/ 529391 w 629791"/>
                <a:gd name="connsiteY69" fmla="*/ 357898 h 381255"/>
                <a:gd name="connsiteX70" fmla="*/ 535355 w 629791"/>
                <a:gd name="connsiteY70" fmla="*/ 361874 h 381255"/>
                <a:gd name="connsiteX71" fmla="*/ 547285 w 629791"/>
                <a:gd name="connsiteY71" fmla="*/ 365851 h 381255"/>
                <a:gd name="connsiteX72" fmla="*/ 551262 w 629791"/>
                <a:gd name="connsiteY72" fmla="*/ 371817 h 381255"/>
                <a:gd name="connsiteX73" fmla="*/ 555239 w 629791"/>
                <a:gd name="connsiteY73" fmla="*/ 375794 h 381255"/>
                <a:gd name="connsiteX74" fmla="*/ 557228 w 629791"/>
                <a:gd name="connsiteY74" fmla="*/ 379768 h 381255"/>
                <a:gd name="connsiteX75" fmla="*/ 583075 w 629791"/>
                <a:gd name="connsiteY75" fmla="*/ 379768 h 381255"/>
                <a:gd name="connsiteX76" fmla="*/ 473718 w 629791"/>
                <a:gd name="connsiteY76" fmla="*/ 312167 h 381255"/>
                <a:gd name="connsiteX77" fmla="*/ 163539 w 629791"/>
                <a:gd name="connsiteY77" fmla="*/ 312167 h 381255"/>
                <a:gd name="connsiteX78" fmla="*/ 54180 w 629791"/>
                <a:gd name="connsiteY78" fmla="*/ 379768 h 381255"/>
                <a:gd name="connsiteX79" fmla="*/ 82017 w 629791"/>
                <a:gd name="connsiteY79" fmla="*/ 379768 h 381255"/>
                <a:gd name="connsiteX80" fmla="*/ 84006 w 629791"/>
                <a:gd name="connsiteY80" fmla="*/ 375794 h 381255"/>
                <a:gd name="connsiteX81" fmla="*/ 87983 w 629791"/>
                <a:gd name="connsiteY81" fmla="*/ 371817 h 381255"/>
                <a:gd name="connsiteX82" fmla="*/ 91959 w 629791"/>
                <a:gd name="connsiteY82" fmla="*/ 365851 h 381255"/>
                <a:gd name="connsiteX83" fmla="*/ 95936 w 629791"/>
                <a:gd name="connsiteY83" fmla="*/ 361874 h 381255"/>
                <a:gd name="connsiteX84" fmla="*/ 101900 w 629791"/>
                <a:gd name="connsiteY84" fmla="*/ 357898 h 381255"/>
                <a:gd name="connsiteX85" fmla="*/ 105877 w 629791"/>
                <a:gd name="connsiteY85" fmla="*/ 353921 h 381255"/>
                <a:gd name="connsiteX86" fmla="*/ 111843 w 629791"/>
                <a:gd name="connsiteY86" fmla="*/ 349944 h 381255"/>
                <a:gd name="connsiteX87" fmla="*/ 115819 w 629791"/>
                <a:gd name="connsiteY87" fmla="*/ 345968 h 381255"/>
                <a:gd name="connsiteX88" fmla="*/ 127749 w 629791"/>
                <a:gd name="connsiteY88" fmla="*/ 343980 h 381255"/>
                <a:gd name="connsiteX89" fmla="*/ 131726 w 629791"/>
                <a:gd name="connsiteY89" fmla="*/ 341991 h 381255"/>
                <a:gd name="connsiteX90" fmla="*/ 137690 w 629791"/>
                <a:gd name="connsiteY90" fmla="*/ 340002 h 381255"/>
                <a:gd name="connsiteX91" fmla="*/ 141667 w 629791"/>
                <a:gd name="connsiteY91" fmla="*/ 338014 h 381255"/>
                <a:gd name="connsiteX92" fmla="*/ 149620 w 629791"/>
                <a:gd name="connsiteY92" fmla="*/ 336027 h 381255"/>
                <a:gd name="connsiteX93" fmla="*/ 153597 w 629791"/>
                <a:gd name="connsiteY93" fmla="*/ 336027 h 381255"/>
                <a:gd name="connsiteX94" fmla="*/ 165526 w 629791"/>
                <a:gd name="connsiteY94" fmla="*/ 336027 h 381255"/>
                <a:gd name="connsiteX95" fmla="*/ 177456 w 629791"/>
                <a:gd name="connsiteY95" fmla="*/ 336027 h 381255"/>
                <a:gd name="connsiteX96" fmla="*/ 181433 w 629791"/>
                <a:gd name="connsiteY96" fmla="*/ 336027 h 381255"/>
                <a:gd name="connsiteX97" fmla="*/ 189386 w 629791"/>
                <a:gd name="connsiteY97" fmla="*/ 338014 h 381255"/>
                <a:gd name="connsiteX98" fmla="*/ 193363 w 629791"/>
                <a:gd name="connsiteY98" fmla="*/ 340002 h 381255"/>
                <a:gd name="connsiteX99" fmla="*/ 201316 w 629791"/>
                <a:gd name="connsiteY99" fmla="*/ 341991 h 381255"/>
                <a:gd name="connsiteX100" fmla="*/ 205293 w 629791"/>
                <a:gd name="connsiteY100" fmla="*/ 343980 h 381255"/>
                <a:gd name="connsiteX101" fmla="*/ 211259 w 629791"/>
                <a:gd name="connsiteY101" fmla="*/ 347957 h 381255"/>
                <a:gd name="connsiteX102" fmla="*/ 215236 w 629791"/>
                <a:gd name="connsiteY102" fmla="*/ 349944 h 381255"/>
                <a:gd name="connsiteX103" fmla="*/ 221200 w 629791"/>
                <a:gd name="connsiteY103" fmla="*/ 353921 h 381255"/>
                <a:gd name="connsiteX104" fmla="*/ 225176 w 629791"/>
                <a:gd name="connsiteY104" fmla="*/ 357898 h 381255"/>
                <a:gd name="connsiteX105" fmla="*/ 231142 w 629791"/>
                <a:gd name="connsiteY105" fmla="*/ 361874 h 381255"/>
                <a:gd name="connsiteX106" fmla="*/ 235119 w 629791"/>
                <a:gd name="connsiteY106" fmla="*/ 365851 h 381255"/>
                <a:gd name="connsiteX107" fmla="*/ 241083 w 629791"/>
                <a:gd name="connsiteY107" fmla="*/ 371817 h 381255"/>
                <a:gd name="connsiteX108" fmla="*/ 245060 w 629791"/>
                <a:gd name="connsiteY108" fmla="*/ 375794 h 381255"/>
                <a:gd name="connsiteX109" fmla="*/ 247049 w 629791"/>
                <a:gd name="connsiteY109" fmla="*/ 379768 h 381255"/>
                <a:gd name="connsiteX110" fmla="*/ 272896 w 629791"/>
                <a:gd name="connsiteY110" fmla="*/ 379768 h 381255"/>
                <a:gd name="connsiteX111" fmla="*/ 163539 w 629791"/>
                <a:gd name="connsiteY111" fmla="*/ 312167 h 381255"/>
                <a:gd name="connsiteX112" fmla="*/ 314651 w 629791"/>
                <a:gd name="connsiteY112" fmla="*/ 307445 h 381255"/>
                <a:gd name="connsiteX113" fmla="*/ 280849 w 629791"/>
                <a:gd name="connsiteY113" fmla="*/ 316144 h 381255"/>
                <a:gd name="connsiteX114" fmla="*/ 288803 w 629791"/>
                <a:gd name="connsiteY114" fmla="*/ 326085 h 381255"/>
                <a:gd name="connsiteX115" fmla="*/ 290792 w 629791"/>
                <a:gd name="connsiteY115" fmla="*/ 328074 h 381255"/>
                <a:gd name="connsiteX116" fmla="*/ 298745 w 629791"/>
                <a:gd name="connsiteY116" fmla="*/ 340002 h 381255"/>
                <a:gd name="connsiteX117" fmla="*/ 304709 w 629791"/>
                <a:gd name="connsiteY117" fmla="*/ 338014 h 381255"/>
                <a:gd name="connsiteX118" fmla="*/ 308686 w 629791"/>
                <a:gd name="connsiteY118" fmla="*/ 338014 h 381255"/>
                <a:gd name="connsiteX119" fmla="*/ 312663 w 629791"/>
                <a:gd name="connsiteY119" fmla="*/ 338014 h 381255"/>
                <a:gd name="connsiteX120" fmla="*/ 314652 w 629791"/>
                <a:gd name="connsiteY120" fmla="*/ 338014 h 381255"/>
                <a:gd name="connsiteX121" fmla="*/ 316639 w 629791"/>
                <a:gd name="connsiteY121" fmla="*/ 338014 h 381255"/>
                <a:gd name="connsiteX122" fmla="*/ 320616 w 629791"/>
                <a:gd name="connsiteY122" fmla="*/ 338014 h 381255"/>
                <a:gd name="connsiteX123" fmla="*/ 324593 w 629791"/>
                <a:gd name="connsiteY123" fmla="*/ 338014 h 381255"/>
                <a:gd name="connsiteX124" fmla="*/ 330559 w 629791"/>
                <a:gd name="connsiteY124" fmla="*/ 340002 h 381255"/>
                <a:gd name="connsiteX125" fmla="*/ 340499 w 629791"/>
                <a:gd name="connsiteY125" fmla="*/ 328074 h 381255"/>
                <a:gd name="connsiteX126" fmla="*/ 348453 w 629791"/>
                <a:gd name="connsiteY126" fmla="*/ 318131 h 381255"/>
                <a:gd name="connsiteX127" fmla="*/ 314651 w 629791"/>
                <a:gd name="connsiteY127" fmla="*/ 307445 h 381255"/>
                <a:gd name="connsiteX128" fmla="*/ 465765 w 629791"/>
                <a:gd name="connsiteY128" fmla="*/ 274388 h 381255"/>
                <a:gd name="connsiteX129" fmla="*/ 425998 w 629791"/>
                <a:gd name="connsiteY129" fmla="*/ 280352 h 381255"/>
                <a:gd name="connsiteX130" fmla="*/ 388219 w 629791"/>
                <a:gd name="connsiteY130" fmla="*/ 296261 h 381255"/>
                <a:gd name="connsiteX131" fmla="*/ 358395 w 629791"/>
                <a:gd name="connsiteY131" fmla="*/ 320119 h 381255"/>
                <a:gd name="connsiteX132" fmla="*/ 334535 w 629791"/>
                <a:gd name="connsiteY132" fmla="*/ 349944 h 381255"/>
                <a:gd name="connsiteX133" fmla="*/ 320616 w 629791"/>
                <a:gd name="connsiteY133" fmla="*/ 379768 h 381255"/>
                <a:gd name="connsiteX134" fmla="*/ 346465 w 629791"/>
                <a:gd name="connsiteY134" fmla="*/ 379768 h 381255"/>
                <a:gd name="connsiteX135" fmla="*/ 346465 w 629791"/>
                <a:gd name="connsiteY135" fmla="*/ 377781 h 381255"/>
                <a:gd name="connsiteX136" fmla="*/ 348453 w 629791"/>
                <a:gd name="connsiteY136" fmla="*/ 373804 h 381255"/>
                <a:gd name="connsiteX137" fmla="*/ 350442 w 629791"/>
                <a:gd name="connsiteY137" fmla="*/ 369828 h 381255"/>
                <a:gd name="connsiteX138" fmla="*/ 352429 w 629791"/>
                <a:gd name="connsiteY138" fmla="*/ 365851 h 381255"/>
                <a:gd name="connsiteX139" fmla="*/ 354419 w 629791"/>
                <a:gd name="connsiteY139" fmla="*/ 361874 h 381255"/>
                <a:gd name="connsiteX140" fmla="*/ 356406 w 629791"/>
                <a:gd name="connsiteY140" fmla="*/ 357898 h 381255"/>
                <a:gd name="connsiteX141" fmla="*/ 358395 w 629791"/>
                <a:gd name="connsiteY141" fmla="*/ 353921 h 381255"/>
                <a:gd name="connsiteX142" fmla="*/ 360383 w 629791"/>
                <a:gd name="connsiteY142" fmla="*/ 349944 h 381255"/>
                <a:gd name="connsiteX143" fmla="*/ 364359 w 629791"/>
                <a:gd name="connsiteY143" fmla="*/ 345968 h 381255"/>
                <a:gd name="connsiteX144" fmla="*/ 368336 w 629791"/>
                <a:gd name="connsiteY144" fmla="*/ 341991 h 381255"/>
                <a:gd name="connsiteX145" fmla="*/ 372313 w 629791"/>
                <a:gd name="connsiteY145" fmla="*/ 338014 h 381255"/>
                <a:gd name="connsiteX146" fmla="*/ 376289 w 629791"/>
                <a:gd name="connsiteY146" fmla="*/ 334038 h 381255"/>
                <a:gd name="connsiteX147" fmla="*/ 380266 w 629791"/>
                <a:gd name="connsiteY147" fmla="*/ 330061 h 381255"/>
                <a:gd name="connsiteX148" fmla="*/ 384242 w 629791"/>
                <a:gd name="connsiteY148" fmla="*/ 328074 h 381255"/>
                <a:gd name="connsiteX149" fmla="*/ 388219 w 629791"/>
                <a:gd name="connsiteY149" fmla="*/ 324097 h 381255"/>
                <a:gd name="connsiteX150" fmla="*/ 392196 w 629791"/>
                <a:gd name="connsiteY150" fmla="*/ 322108 h 381255"/>
                <a:gd name="connsiteX151" fmla="*/ 396172 w 629791"/>
                <a:gd name="connsiteY151" fmla="*/ 320119 h 381255"/>
                <a:gd name="connsiteX152" fmla="*/ 400149 w 629791"/>
                <a:gd name="connsiteY152" fmla="*/ 318131 h 381255"/>
                <a:gd name="connsiteX153" fmla="*/ 404126 w 629791"/>
                <a:gd name="connsiteY153" fmla="*/ 316144 h 381255"/>
                <a:gd name="connsiteX154" fmla="*/ 408102 w 629791"/>
                <a:gd name="connsiteY154" fmla="*/ 314155 h 381255"/>
                <a:gd name="connsiteX155" fmla="*/ 412079 w 629791"/>
                <a:gd name="connsiteY155" fmla="*/ 312167 h 381255"/>
                <a:gd name="connsiteX156" fmla="*/ 416056 w 629791"/>
                <a:gd name="connsiteY156" fmla="*/ 310178 h 381255"/>
                <a:gd name="connsiteX157" fmla="*/ 422022 w 629791"/>
                <a:gd name="connsiteY157" fmla="*/ 308191 h 381255"/>
                <a:gd name="connsiteX158" fmla="*/ 425998 w 629791"/>
                <a:gd name="connsiteY158" fmla="*/ 306201 h 381255"/>
                <a:gd name="connsiteX159" fmla="*/ 431962 w 629791"/>
                <a:gd name="connsiteY159" fmla="*/ 304214 h 381255"/>
                <a:gd name="connsiteX160" fmla="*/ 435939 w 629791"/>
                <a:gd name="connsiteY160" fmla="*/ 302225 h 381255"/>
                <a:gd name="connsiteX161" fmla="*/ 441905 w 629791"/>
                <a:gd name="connsiteY161" fmla="*/ 300235 h 381255"/>
                <a:gd name="connsiteX162" fmla="*/ 445882 w 629791"/>
                <a:gd name="connsiteY162" fmla="*/ 300235 h 381255"/>
                <a:gd name="connsiteX163" fmla="*/ 451846 w 629791"/>
                <a:gd name="connsiteY163" fmla="*/ 300235 h 381255"/>
                <a:gd name="connsiteX164" fmla="*/ 455822 w 629791"/>
                <a:gd name="connsiteY164" fmla="*/ 300235 h 381255"/>
                <a:gd name="connsiteX165" fmla="*/ 465765 w 629791"/>
                <a:gd name="connsiteY165" fmla="*/ 300235 h 381255"/>
                <a:gd name="connsiteX166" fmla="*/ 475706 w 629791"/>
                <a:gd name="connsiteY166" fmla="*/ 300235 h 381255"/>
                <a:gd name="connsiteX167" fmla="*/ 479682 w 629791"/>
                <a:gd name="connsiteY167" fmla="*/ 300235 h 381255"/>
                <a:gd name="connsiteX168" fmla="*/ 485648 w 629791"/>
                <a:gd name="connsiteY168" fmla="*/ 300235 h 381255"/>
                <a:gd name="connsiteX169" fmla="*/ 489625 w 629791"/>
                <a:gd name="connsiteY169" fmla="*/ 300235 h 381255"/>
                <a:gd name="connsiteX170" fmla="*/ 495589 w 629791"/>
                <a:gd name="connsiteY170" fmla="*/ 302225 h 381255"/>
                <a:gd name="connsiteX171" fmla="*/ 499566 w 629791"/>
                <a:gd name="connsiteY171" fmla="*/ 304214 h 381255"/>
                <a:gd name="connsiteX172" fmla="*/ 505532 w 629791"/>
                <a:gd name="connsiteY172" fmla="*/ 306201 h 381255"/>
                <a:gd name="connsiteX173" fmla="*/ 509508 w 629791"/>
                <a:gd name="connsiteY173" fmla="*/ 308191 h 381255"/>
                <a:gd name="connsiteX174" fmla="*/ 515472 w 629791"/>
                <a:gd name="connsiteY174" fmla="*/ 310178 h 381255"/>
                <a:gd name="connsiteX175" fmla="*/ 519449 w 629791"/>
                <a:gd name="connsiteY175" fmla="*/ 312167 h 381255"/>
                <a:gd name="connsiteX176" fmla="*/ 523425 w 629791"/>
                <a:gd name="connsiteY176" fmla="*/ 314155 h 381255"/>
                <a:gd name="connsiteX177" fmla="*/ 527402 w 629791"/>
                <a:gd name="connsiteY177" fmla="*/ 316144 h 381255"/>
                <a:gd name="connsiteX178" fmla="*/ 531379 w 629791"/>
                <a:gd name="connsiteY178" fmla="*/ 318131 h 381255"/>
                <a:gd name="connsiteX179" fmla="*/ 535355 w 629791"/>
                <a:gd name="connsiteY179" fmla="*/ 320119 h 381255"/>
                <a:gd name="connsiteX180" fmla="*/ 539332 w 629791"/>
                <a:gd name="connsiteY180" fmla="*/ 322108 h 381255"/>
                <a:gd name="connsiteX181" fmla="*/ 543309 w 629791"/>
                <a:gd name="connsiteY181" fmla="*/ 324097 h 381255"/>
                <a:gd name="connsiteX182" fmla="*/ 547285 w 629791"/>
                <a:gd name="connsiteY182" fmla="*/ 326085 h 381255"/>
                <a:gd name="connsiteX183" fmla="*/ 551262 w 629791"/>
                <a:gd name="connsiteY183" fmla="*/ 328074 h 381255"/>
                <a:gd name="connsiteX184" fmla="*/ 555239 w 629791"/>
                <a:gd name="connsiteY184" fmla="*/ 332051 h 381255"/>
                <a:gd name="connsiteX185" fmla="*/ 559215 w 629791"/>
                <a:gd name="connsiteY185" fmla="*/ 336027 h 381255"/>
                <a:gd name="connsiteX186" fmla="*/ 563192 w 629791"/>
                <a:gd name="connsiteY186" fmla="*/ 340002 h 381255"/>
                <a:gd name="connsiteX187" fmla="*/ 567169 w 629791"/>
                <a:gd name="connsiteY187" fmla="*/ 343980 h 381255"/>
                <a:gd name="connsiteX188" fmla="*/ 571145 w 629791"/>
                <a:gd name="connsiteY188" fmla="*/ 347957 h 381255"/>
                <a:gd name="connsiteX189" fmla="*/ 573135 w 629791"/>
                <a:gd name="connsiteY189" fmla="*/ 351934 h 381255"/>
                <a:gd name="connsiteX190" fmla="*/ 575122 w 629791"/>
                <a:gd name="connsiteY190" fmla="*/ 355910 h 381255"/>
                <a:gd name="connsiteX191" fmla="*/ 577111 w 629791"/>
                <a:gd name="connsiteY191" fmla="*/ 359885 h 381255"/>
                <a:gd name="connsiteX192" fmla="*/ 579099 w 629791"/>
                <a:gd name="connsiteY192" fmla="*/ 363864 h 381255"/>
                <a:gd name="connsiteX193" fmla="*/ 581088 w 629791"/>
                <a:gd name="connsiteY193" fmla="*/ 367840 h 381255"/>
                <a:gd name="connsiteX194" fmla="*/ 583075 w 629791"/>
                <a:gd name="connsiteY194" fmla="*/ 371817 h 381255"/>
                <a:gd name="connsiteX195" fmla="*/ 585065 w 629791"/>
                <a:gd name="connsiteY195" fmla="*/ 375794 h 381255"/>
                <a:gd name="connsiteX196" fmla="*/ 585065 w 629791"/>
                <a:gd name="connsiteY196" fmla="*/ 377781 h 381255"/>
                <a:gd name="connsiteX197" fmla="*/ 610912 w 629791"/>
                <a:gd name="connsiteY197" fmla="*/ 377781 h 381255"/>
                <a:gd name="connsiteX198" fmla="*/ 469742 w 629791"/>
                <a:gd name="connsiteY198" fmla="*/ 274388 h 381255"/>
                <a:gd name="connsiteX199" fmla="*/ 465765 w 629791"/>
                <a:gd name="connsiteY199" fmla="*/ 274388 h 381255"/>
                <a:gd name="connsiteX200" fmla="*/ 314652 w 629791"/>
                <a:gd name="connsiteY200" fmla="*/ 268424 h 381255"/>
                <a:gd name="connsiteX201" fmla="*/ 249036 w 629791"/>
                <a:gd name="connsiteY201" fmla="*/ 292284 h 381255"/>
                <a:gd name="connsiteX202" fmla="*/ 256990 w 629791"/>
                <a:gd name="connsiteY202" fmla="*/ 298248 h 381255"/>
                <a:gd name="connsiteX203" fmla="*/ 258979 w 629791"/>
                <a:gd name="connsiteY203" fmla="*/ 300235 h 381255"/>
                <a:gd name="connsiteX204" fmla="*/ 270909 w 629791"/>
                <a:gd name="connsiteY204" fmla="*/ 310178 h 381255"/>
                <a:gd name="connsiteX205" fmla="*/ 274886 w 629791"/>
                <a:gd name="connsiteY205" fmla="*/ 308191 h 381255"/>
                <a:gd name="connsiteX206" fmla="*/ 278862 w 629791"/>
                <a:gd name="connsiteY206" fmla="*/ 306201 h 381255"/>
                <a:gd name="connsiteX207" fmla="*/ 284826 w 629791"/>
                <a:gd name="connsiteY207" fmla="*/ 304214 h 381255"/>
                <a:gd name="connsiteX208" fmla="*/ 288803 w 629791"/>
                <a:gd name="connsiteY208" fmla="*/ 302225 h 381255"/>
                <a:gd name="connsiteX209" fmla="*/ 296756 w 629791"/>
                <a:gd name="connsiteY209" fmla="*/ 300235 h 381255"/>
                <a:gd name="connsiteX210" fmla="*/ 300733 w 629791"/>
                <a:gd name="connsiteY210" fmla="*/ 300235 h 381255"/>
                <a:gd name="connsiteX211" fmla="*/ 312663 w 629791"/>
                <a:gd name="connsiteY211" fmla="*/ 300235 h 381255"/>
                <a:gd name="connsiteX212" fmla="*/ 324593 w 629791"/>
                <a:gd name="connsiteY212" fmla="*/ 300235 h 381255"/>
                <a:gd name="connsiteX213" fmla="*/ 328569 w 629791"/>
                <a:gd name="connsiteY213" fmla="*/ 300235 h 381255"/>
                <a:gd name="connsiteX214" fmla="*/ 336523 w 629791"/>
                <a:gd name="connsiteY214" fmla="*/ 302225 h 381255"/>
                <a:gd name="connsiteX215" fmla="*/ 340499 w 629791"/>
                <a:gd name="connsiteY215" fmla="*/ 304214 h 381255"/>
                <a:gd name="connsiteX216" fmla="*/ 346465 w 629791"/>
                <a:gd name="connsiteY216" fmla="*/ 306201 h 381255"/>
                <a:gd name="connsiteX217" fmla="*/ 350442 w 629791"/>
                <a:gd name="connsiteY217" fmla="*/ 308191 h 381255"/>
                <a:gd name="connsiteX218" fmla="*/ 354419 w 629791"/>
                <a:gd name="connsiteY218" fmla="*/ 310178 h 381255"/>
                <a:gd name="connsiteX219" fmla="*/ 366349 w 629791"/>
                <a:gd name="connsiteY219" fmla="*/ 300235 h 381255"/>
                <a:gd name="connsiteX220" fmla="*/ 368336 w 629791"/>
                <a:gd name="connsiteY220" fmla="*/ 298248 h 381255"/>
                <a:gd name="connsiteX221" fmla="*/ 378279 w 629791"/>
                <a:gd name="connsiteY221" fmla="*/ 292284 h 381255"/>
                <a:gd name="connsiteX222" fmla="*/ 314652 w 629791"/>
                <a:gd name="connsiteY222" fmla="*/ 268424 h 381255"/>
                <a:gd name="connsiteX223" fmla="*/ 312663 w 629791"/>
                <a:gd name="connsiteY223" fmla="*/ 230645 h 381255"/>
                <a:gd name="connsiteX224" fmla="*/ 211259 w 629791"/>
                <a:gd name="connsiteY224" fmla="*/ 274388 h 381255"/>
                <a:gd name="connsiteX225" fmla="*/ 221200 w 629791"/>
                <a:gd name="connsiteY225" fmla="*/ 278365 h 381255"/>
                <a:gd name="connsiteX226" fmla="*/ 225176 w 629791"/>
                <a:gd name="connsiteY226" fmla="*/ 280352 h 381255"/>
                <a:gd name="connsiteX227" fmla="*/ 241083 w 629791"/>
                <a:gd name="connsiteY227" fmla="*/ 288308 h 381255"/>
                <a:gd name="connsiteX228" fmla="*/ 243072 w 629791"/>
                <a:gd name="connsiteY228" fmla="*/ 286318 h 381255"/>
                <a:gd name="connsiteX229" fmla="*/ 247049 w 629791"/>
                <a:gd name="connsiteY229" fmla="*/ 282342 h 381255"/>
                <a:gd name="connsiteX230" fmla="*/ 251026 w 629791"/>
                <a:gd name="connsiteY230" fmla="*/ 278365 h 381255"/>
                <a:gd name="connsiteX231" fmla="*/ 255002 w 629791"/>
                <a:gd name="connsiteY231" fmla="*/ 276378 h 381255"/>
                <a:gd name="connsiteX232" fmla="*/ 258979 w 629791"/>
                <a:gd name="connsiteY232" fmla="*/ 274388 h 381255"/>
                <a:gd name="connsiteX233" fmla="*/ 262956 w 629791"/>
                <a:gd name="connsiteY233" fmla="*/ 272401 h 381255"/>
                <a:gd name="connsiteX234" fmla="*/ 268920 w 629791"/>
                <a:gd name="connsiteY234" fmla="*/ 270412 h 381255"/>
                <a:gd name="connsiteX235" fmla="*/ 272896 w 629791"/>
                <a:gd name="connsiteY235" fmla="*/ 268424 h 381255"/>
                <a:gd name="connsiteX236" fmla="*/ 278862 w 629791"/>
                <a:gd name="connsiteY236" fmla="*/ 266435 h 381255"/>
                <a:gd name="connsiteX237" fmla="*/ 282839 w 629791"/>
                <a:gd name="connsiteY237" fmla="*/ 264448 h 381255"/>
                <a:gd name="connsiteX238" fmla="*/ 288803 w 629791"/>
                <a:gd name="connsiteY238" fmla="*/ 262458 h 381255"/>
                <a:gd name="connsiteX239" fmla="*/ 292779 w 629791"/>
                <a:gd name="connsiteY239" fmla="*/ 262458 h 381255"/>
                <a:gd name="connsiteX240" fmla="*/ 298745 w 629791"/>
                <a:gd name="connsiteY240" fmla="*/ 262458 h 381255"/>
                <a:gd name="connsiteX241" fmla="*/ 302722 w 629791"/>
                <a:gd name="connsiteY241" fmla="*/ 262458 h 381255"/>
                <a:gd name="connsiteX242" fmla="*/ 312663 w 629791"/>
                <a:gd name="connsiteY242" fmla="*/ 262458 h 381255"/>
                <a:gd name="connsiteX243" fmla="*/ 322605 w 629791"/>
                <a:gd name="connsiteY243" fmla="*/ 262458 h 381255"/>
                <a:gd name="connsiteX244" fmla="*/ 326582 w 629791"/>
                <a:gd name="connsiteY244" fmla="*/ 262458 h 381255"/>
                <a:gd name="connsiteX245" fmla="*/ 332546 w 629791"/>
                <a:gd name="connsiteY245" fmla="*/ 262458 h 381255"/>
                <a:gd name="connsiteX246" fmla="*/ 336523 w 629791"/>
                <a:gd name="connsiteY246" fmla="*/ 262458 h 381255"/>
                <a:gd name="connsiteX247" fmla="*/ 342489 w 629791"/>
                <a:gd name="connsiteY247" fmla="*/ 264448 h 381255"/>
                <a:gd name="connsiteX248" fmla="*/ 346465 w 629791"/>
                <a:gd name="connsiteY248" fmla="*/ 266435 h 381255"/>
                <a:gd name="connsiteX249" fmla="*/ 352429 w 629791"/>
                <a:gd name="connsiteY249" fmla="*/ 268424 h 381255"/>
                <a:gd name="connsiteX250" fmla="*/ 356406 w 629791"/>
                <a:gd name="connsiteY250" fmla="*/ 270412 h 381255"/>
                <a:gd name="connsiteX251" fmla="*/ 362372 w 629791"/>
                <a:gd name="connsiteY251" fmla="*/ 272401 h 381255"/>
                <a:gd name="connsiteX252" fmla="*/ 366349 w 629791"/>
                <a:gd name="connsiteY252" fmla="*/ 274388 h 381255"/>
                <a:gd name="connsiteX253" fmla="*/ 370325 w 629791"/>
                <a:gd name="connsiteY253" fmla="*/ 276378 h 381255"/>
                <a:gd name="connsiteX254" fmla="*/ 374302 w 629791"/>
                <a:gd name="connsiteY254" fmla="*/ 278365 h 381255"/>
                <a:gd name="connsiteX255" fmla="*/ 378279 w 629791"/>
                <a:gd name="connsiteY255" fmla="*/ 282342 h 381255"/>
                <a:gd name="connsiteX256" fmla="*/ 382255 w 629791"/>
                <a:gd name="connsiteY256" fmla="*/ 286318 h 381255"/>
                <a:gd name="connsiteX257" fmla="*/ 384242 w 629791"/>
                <a:gd name="connsiteY257" fmla="*/ 288308 h 381255"/>
                <a:gd name="connsiteX258" fmla="*/ 400149 w 629791"/>
                <a:gd name="connsiteY258" fmla="*/ 280352 h 381255"/>
                <a:gd name="connsiteX259" fmla="*/ 404126 w 629791"/>
                <a:gd name="connsiteY259" fmla="*/ 278365 h 381255"/>
                <a:gd name="connsiteX260" fmla="*/ 414068 w 629791"/>
                <a:gd name="connsiteY260" fmla="*/ 274388 h 381255"/>
                <a:gd name="connsiteX261" fmla="*/ 312663 w 629791"/>
                <a:gd name="connsiteY261" fmla="*/ 230645 h 381255"/>
                <a:gd name="connsiteX262" fmla="*/ 314652 w 629791"/>
                <a:gd name="connsiteY262" fmla="*/ 190879 h 381255"/>
                <a:gd name="connsiteX263" fmla="*/ 167516 w 629791"/>
                <a:gd name="connsiteY263" fmla="*/ 266435 h 381255"/>
                <a:gd name="connsiteX264" fmla="*/ 179446 w 629791"/>
                <a:gd name="connsiteY264" fmla="*/ 268424 h 381255"/>
                <a:gd name="connsiteX265" fmla="*/ 183422 w 629791"/>
                <a:gd name="connsiteY265" fmla="*/ 268424 h 381255"/>
                <a:gd name="connsiteX266" fmla="*/ 201316 w 629791"/>
                <a:gd name="connsiteY266" fmla="*/ 272401 h 381255"/>
                <a:gd name="connsiteX267" fmla="*/ 207282 w 629791"/>
                <a:gd name="connsiteY267" fmla="*/ 266435 h 381255"/>
                <a:gd name="connsiteX268" fmla="*/ 213246 w 629791"/>
                <a:gd name="connsiteY268" fmla="*/ 260469 h 381255"/>
                <a:gd name="connsiteX269" fmla="*/ 219212 w 629791"/>
                <a:gd name="connsiteY269" fmla="*/ 254505 h 381255"/>
                <a:gd name="connsiteX270" fmla="*/ 225176 w 629791"/>
                <a:gd name="connsiteY270" fmla="*/ 250528 h 381255"/>
                <a:gd name="connsiteX271" fmla="*/ 233130 w 629791"/>
                <a:gd name="connsiteY271" fmla="*/ 244565 h 381255"/>
                <a:gd name="connsiteX272" fmla="*/ 239096 w 629791"/>
                <a:gd name="connsiteY272" fmla="*/ 240586 h 381255"/>
                <a:gd name="connsiteX273" fmla="*/ 247049 w 629791"/>
                <a:gd name="connsiteY273" fmla="*/ 236611 h 381255"/>
                <a:gd name="connsiteX274" fmla="*/ 253013 w 629791"/>
                <a:gd name="connsiteY274" fmla="*/ 232635 h 381255"/>
                <a:gd name="connsiteX275" fmla="*/ 260966 w 629791"/>
                <a:gd name="connsiteY275" fmla="*/ 228658 h 381255"/>
                <a:gd name="connsiteX276" fmla="*/ 266932 w 629791"/>
                <a:gd name="connsiteY276" fmla="*/ 226669 h 381255"/>
                <a:gd name="connsiteX277" fmla="*/ 276873 w 629791"/>
                <a:gd name="connsiteY277" fmla="*/ 224681 h 381255"/>
                <a:gd name="connsiteX278" fmla="*/ 282839 w 629791"/>
                <a:gd name="connsiteY278" fmla="*/ 222692 h 381255"/>
                <a:gd name="connsiteX279" fmla="*/ 292779 w 629791"/>
                <a:gd name="connsiteY279" fmla="*/ 220703 h 381255"/>
                <a:gd name="connsiteX280" fmla="*/ 298745 w 629791"/>
                <a:gd name="connsiteY280" fmla="*/ 220703 h 381255"/>
                <a:gd name="connsiteX281" fmla="*/ 314652 w 629791"/>
                <a:gd name="connsiteY281" fmla="*/ 220703 h 381255"/>
                <a:gd name="connsiteX282" fmla="*/ 330559 w 629791"/>
                <a:gd name="connsiteY282" fmla="*/ 220703 h 381255"/>
                <a:gd name="connsiteX283" fmla="*/ 336523 w 629791"/>
                <a:gd name="connsiteY283" fmla="*/ 220703 h 381255"/>
                <a:gd name="connsiteX284" fmla="*/ 346465 w 629791"/>
                <a:gd name="connsiteY284" fmla="*/ 222692 h 381255"/>
                <a:gd name="connsiteX285" fmla="*/ 352429 w 629791"/>
                <a:gd name="connsiteY285" fmla="*/ 224681 h 381255"/>
                <a:gd name="connsiteX286" fmla="*/ 360383 w 629791"/>
                <a:gd name="connsiteY286" fmla="*/ 226669 h 381255"/>
                <a:gd name="connsiteX287" fmla="*/ 366349 w 629791"/>
                <a:gd name="connsiteY287" fmla="*/ 228658 h 381255"/>
                <a:gd name="connsiteX288" fmla="*/ 374302 w 629791"/>
                <a:gd name="connsiteY288" fmla="*/ 232635 h 381255"/>
                <a:gd name="connsiteX289" fmla="*/ 380266 w 629791"/>
                <a:gd name="connsiteY289" fmla="*/ 236611 h 381255"/>
                <a:gd name="connsiteX290" fmla="*/ 388219 w 629791"/>
                <a:gd name="connsiteY290" fmla="*/ 240586 h 381255"/>
                <a:gd name="connsiteX291" fmla="*/ 394185 w 629791"/>
                <a:gd name="connsiteY291" fmla="*/ 244565 h 381255"/>
                <a:gd name="connsiteX292" fmla="*/ 402138 w 629791"/>
                <a:gd name="connsiteY292" fmla="*/ 250528 h 381255"/>
                <a:gd name="connsiteX293" fmla="*/ 408102 w 629791"/>
                <a:gd name="connsiteY293" fmla="*/ 254505 h 381255"/>
                <a:gd name="connsiteX294" fmla="*/ 414068 w 629791"/>
                <a:gd name="connsiteY294" fmla="*/ 260469 h 381255"/>
                <a:gd name="connsiteX295" fmla="*/ 420032 w 629791"/>
                <a:gd name="connsiteY295" fmla="*/ 266435 h 381255"/>
                <a:gd name="connsiteX296" fmla="*/ 425998 w 629791"/>
                <a:gd name="connsiteY296" fmla="*/ 272401 h 381255"/>
                <a:gd name="connsiteX297" fmla="*/ 443892 w 629791"/>
                <a:gd name="connsiteY297" fmla="*/ 268424 h 381255"/>
                <a:gd name="connsiteX298" fmla="*/ 447869 w 629791"/>
                <a:gd name="connsiteY298" fmla="*/ 268424 h 381255"/>
                <a:gd name="connsiteX299" fmla="*/ 459799 w 629791"/>
                <a:gd name="connsiteY299" fmla="*/ 266435 h 381255"/>
                <a:gd name="connsiteX300" fmla="*/ 314652 w 629791"/>
                <a:gd name="connsiteY300" fmla="*/ 190879 h 381255"/>
                <a:gd name="connsiteX301" fmla="*/ 583075 w 629791"/>
                <a:gd name="connsiteY301" fmla="*/ 11930 h 381255"/>
                <a:gd name="connsiteX302" fmla="*/ 463776 w 629791"/>
                <a:gd name="connsiteY302" fmla="*/ 254505 h 381255"/>
                <a:gd name="connsiteX303" fmla="*/ 471729 w 629791"/>
                <a:gd name="connsiteY303" fmla="*/ 266435 h 381255"/>
                <a:gd name="connsiteX304" fmla="*/ 593018 w 629791"/>
                <a:gd name="connsiteY304" fmla="*/ 17896 h 381255"/>
                <a:gd name="connsiteX305" fmla="*/ 46227 w 629791"/>
                <a:gd name="connsiteY305" fmla="*/ 9943 h 381255"/>
                <a:gd name="connsiteX306" fmla="*/ 36286 w 629791"/>
                <a:gd name="connsiteY306" fmla="*/ 15907 h 381255"/>
                <a:gd name="connsiteX307" fmla="*/ 157573 w 629791"/>
                <a:gd name="connsiteY307" fmla="*/ 266435 h 381255"/>
                <a:gd name="connsiteX308" fmla="*/ 165526 w 629791"/>
                <a:gd name="connsiteY308" fmla="*/ 254505 h 381255"/>
                <a:gd name="connsiteX309" fmla="*/ 50204 w 629791"/>
                <a:gd name="connsiteY309" fmla="*/ 0 h 381255"/>
                <a:gd name="connsiteX310" fmla="*/ 173480 w 629791"/>
                <a:gd name="connsiteY310" fmla="*/ 250528 h 381255"/>
                <a:gd name="connsiteX311" fmla="*/ 316639 w 629791"/>
                <a:gd name="connsiteY311" fmla="*/ 184915 h 381255"/>
                <a:gd name="connsiteX312" fmla="*/ 459799 w 629791"/>
                <a:gd name="connsiteY312" fmla="*/ 250528 h 381255"/>
                <a:gd name="connsiteX313" fmla="*/ 581088 w 629791"/>
                <a:gd name="connsiteY313" fmla="*/ 1988 h 381255"/>
                <a:gd name="connsiteX314" fmla="*/ 606935 w 629791"/>
                <a:gd name="connsiteY314" fmla="*/ 13920 h 381255"/>
                <a:gd name="connsiteX315" fmla="*/ 481672 w 629791"/>
                <a:gd name="connsiteY315" fmla="*/ 268424 h 381255"/>
                <a:gd name="connsiteX316" fmla="*/ 622842 w 629791"/>
                <a:gd name="connsiteY316" fmla="*/ 379768 h 381255"/>
                <a:gd name="connsiteX317" fmla="*/ 626818 w 629791"/>
                <a:gd name="connsiteY317" fmla="*/ 379768 h 381255"/>
                <a:gd name="connsiteX318" fmla="*/ 629791 w 629791"/>
                <a:gd name="connsiteY318" fmla="*/ 381255 h 381255"/>
                <a:gd name="connsiteX319" fmla="*/ 308452 w 629791"/>
                <a:gd name="connsiteY319" fmla="*/ 381255 h 381255"/>
                <a:gd name="connsiteX320" fmla="*/ 294769 w 629791"/>
                <a:gd name="connsiteY320" fmla="*/ 351934 h 381255"/>
                <a:gd name="connsiteX321" fmla="*/ 270909 w 629791"/>
                <a:gd name="connsiteY321" fmla="*/ 322108 h 381255"/>
                <a:gd name="connsiteX322" fmla="*/ 241083 w 629791"/>
                <a:gd name="connsiteY322" fmla="*/ 298248 h 381255"/>
                <a:gd name="connsiteX323" fmla="*/ 203306 w 629791"/>
                <a:gd name="connsiteY323" fmla="*/ 282342 h 381255"/>
                <a:gd name="connsiteX324" fmla="*/ 163539 w 629791"/>
                <a:gd name="connsiteY324" fmla="*/ 276378 h 381255"/>
                <a:gd name="connsiteX325" fmla="*/ 161550 w 629791"/>
                <a:gd name="connsiteY325" fmla="*/ 276378 h 381255"/>
                <a:gd name="connsiteX326" fmla="*/ 18390 w 629791"/>
                <a:gd name="connsiteY326" fmla="*/ 377781 h 381255"/>
                <a:gd name="connsiteX327" fmla="*/ 46227 w 629791"/>
                <a:gd name="connsiteY327" fmla="*/ 377781 h 381255"/>
                <a:gd name="connsiteX328" fmla="*/ 46227 w 629791"/>
                <a:gd name="connsiteY328" fmla="*/ 375794 h 381255"/>
                <a:gd name="connsiteX329" fmla="*/ 48216 w 629791"/>
                <a:gd name="connsiteY329" fmla="*/ 371817 h 381255"/>
                <a:gd name="connsiteX330" fmla="*/ 50204 w 629791"/>
                <a:gd name="connsiteY330" fmla="*/ 367840 h 381255"/>
                <a:gd name="connsiteX331" fmla="*/ 52193 w 629791"/>
                <a:gd name="connsiteY331" fmla="*/ 363864 h 381255"/>
                <a:gd name="connsiteX332" fmla="*/ 54180 w 629791"/>
                <a:gd name="connsiteY332" fmla="*/ 359885 h 381255"/>
                <a:gd name="connsiteX333" fmla="*/ 56170 w 629791"/>
                <a:gd name="connsiteY333" fmla="*/ 355910 h 381255"/>
                <a:gd name="connsiteX334" fmla="*/ 60146 w 629791"/>
                <a:gd name="connsiteY334" fmla="*/ 351934 h 381255"/>
                <a:gd name="connsiteX335" fmla="*/ 62133 w 629791"/>
                <a:gd name="connsiteY335" fmla="*/ 347957 h 381255"/>
                <a:gd name="connsiteX336" fmla="*/ 66110 w 629791"/>
                <a:gd name="connsiteY336" fmla="*/ 343980 h 381255"/>
                <a:gd name="connsiteX337" fmla="*/ 70087 w 629791"/>
                <a:gd name="connsiteY337" fmla="*/ 340002 h 381255"/>
                <a:gd name="connsiteX338" fmla="*/ 74063 w 629791"/>
                <a:gd name="connsiteY338" fmla="*/ 336027 h 381255"/>
                <a:gd name="connsiteX339" fmla="*/ 78040 w 629791"/>
                <a:gd name="connsiteY339" fmla="*/ 332051 h 381255"/>
                <a:gd name="connsiteX340" fmla="*/ 82017 w 629791"/>
                <a:gd name="connsiteY340" fmla="*/ 330061 h 381255"/>
                <a:gd name="connsiteX341" fmla="*/ 85993 w 629791"/>
                <a:gd name="connsiteY341" fmla="*/ 326085 h 381255"/>
                <a:gd name="connsiteX342" fmla="*/ 89970 w 629791"/>
                <a:gd name="connsiteY342" fmla="*/ 324097 h 381255"/>
                <a:gd name="connsiteX343" fmla="*/ 93947 w 629791"/>
                <a:gd name="connsiteY343" fmla="*/ 322108 h 381255"/>
                <a:gd name="connsiteX344" fmla="*/ 97923 w 629791"/>
                <a:gd name="connsiteY344" fmla="*/ 320119 h 381255"/>
                <a:gd name="connsiteX345" fmla="*/ 101900 w 629791"/>
                <a:gd name="connsiteY345" fmla="*/ 318131 h 381255"/>
                <a:gd name="connsiteX346" fmla="*/ 105877 w 629791"/>
                <a:gd name="connsiteY346" fmla="*/ 316144 h 381255"/>
                <a:gd name="connsiteX347" fmla="*/ 109853 w 629791"/>
                <a:gd name="connsiteY347" fmla="*/ 314155 h 381255"/>
                <a:gd name="connsiteX348" fmla="*/ 113830 w 629791"/>
                <a:gd name="connsiteY348" fmla="*/ 312167 h 381255"/>
                <a:gd name="connsiteX349" fmla="*/ 119796 w 629791"/>
                <a:gd name="connsiteY349" fmla="*/ 310178 h 381255"/>
                <a:gd name="connsiteX350" fmla="*/ 123773 w 629791"/>
                <a:gd name="connsiteY350" fmla="*/ 308191 h 381255"/>
                <a:gd name="connsiteX351" fmla="*/ 129737 w 629791"/>
                <a:gd name="connsiteY351" fmla="*/ 306201 h 381255"/>
                <a:gd name="connsiteX352" fmla="*/ 133713 w 629791"/>
                <a:gd name="connsiteY352" fmla="*/ 304214 h 381255"/>
                <a:gd name="connsiteX353" fmla="*/ 139679 w 629791"/>
                <a:gd name="connsiteY353" fmla="*/ 302225 h 381255"/>
                <a:gd name="connsiteX354" fmla="*/ 143656 w 629791"/>
                <a:gd name="connsiteY354" fmla="*/ 302225 h 381255"/>
                <a:gd name="connsiteX355" fmla="*/ 149620 w 629791"/>
                <a:gd name="connsiteY355" fmla="*/ 302225 h 381255"/>
                <a:gd name="connsiteX356" fmla="*/ 153597 w 629791"/>
                <a:gd name="connsiteY356" fmla="*/ 302225 h 381255"/>
                <a:gd name="connsiteX357" fmla="*/ 163539 w 629791"/>
                <a:gd name="connsiteY357" fmla="*/ 302225 h 381255"/>
                <a:gd name="connsiteX358" fmla="*/ 173480 w 629791"/>
                <a:gd name="connsiteY358" fmla="*/ 302225 h 381255"/>
                <a:gd name="connsiteX359" fmla="*/ 177456 w 629791"/>
                <a:gd name="connsiteY359" fmla="*/ 302225 h 381255"/>
                <a:gd name="connsiteX360" fmla="*/ 183422 w 629791"/>
                <a:gd name="connsiteY360" fmla="*/ 302225 h 381255"/>
                <a:gd name="connsiteX361" fmla="*/ 187399 w 629791"/>
                <a:gd name="connsiteY361" fmla="*/ 302225 h 381255"/>
                <a:gd name="connsiteX362" fmla="*/ 193363 w 629791"/>
                <a:gd name="connsiteY362" fmla="*/ 304214 h 381255"/>
                <a:gd name="connsiteX363" fmla="*/ 197340 w 629791"/>
                <a:gd name="connsiteY363" fmla="*/ 306201 h 381255"/>
                <a:gd name="connsiteX364" fmla="*/ 203306 w 629791"/>
                <a:gd name="connsiteY364" fmla="*/ 308191 h 381255"/>
                <a:gd name="connsiteX365" fmla="*/ 207282 w 629791"/>
                <a:gd name="connsiteY365" fmla="*/ 310178 h 381255"/>
                <a:gd name="connsiteX366" fmla="*/ 213246 w 629791"/>
                <a:gd name="connsiteY366" fmla="*/ 312167 h 381255"/>
                <a:gd name="connsiteX367" fmla="*/ 217223 w 629791"/>
                <a:gd name="connsiteY367" fmla="*/ 314155 h 381255"/>
                <a:gd name="connsiteX368" fmla="*/ 221200 w 629791"/>
                <a:gd name="connsiteY368" fmla="*/ 316144 h 381255"/>
                <a:gd name="connsiteX369" fmla="*/ 225176 w 629791"/>
                <a:gd name="connsiteY369" fmla="*/ 318131 h 381255"/>
                <a:gd name="connsiteX370" fmla="*/ 229153 w 629791"/>
                <a:gd name="connsiteY370" fmla="*/ 320119 h 381255"/>
                <a:gd name="connsiteX371" fmla="*/ 233130 w 629791"/>
                <a:gd name="connsiteY371" fmla="*/ 322108 h 381255"/>
                <a:gd name="connsiteX372" fmla="*/ 237106 w 629791"/>
                <a:gd name="connsiteY372" fmla="*/ 324097 h 381255"/>
                <a:gd name="connsiteX373" fmla="*/ 241083 w 629791"/>
                <a:gd name="connsiteY373" fmla="*/ 326085 h 381255"/>
                <a:gd name="connsiteX374" fmla="*/ 245060 w 629791"/>
                <a:gd name="connsiteY374" fmla="*/ 330061 h 381255"/>
                <a:gd name="connsiteX375" fmla="*/ 249036 w 629791"/>
                <a:gd name="connsiteY375" fmla="*/ 332051 h 381255"/>
                <a:gd name="connsiteX376" fmla="*/ 253013 w 629791"/>
                <a:gd name="connsiteY376" fmla="*/ 336027 h 381255"/>
                <a:gd name="connsiteX377" fmla="*/ 256990 w 629791"/>
                <a:gd name="connsiteY377" fmla="*/ 340002 h 381255"/>
                <a:gd name="connsiteX378" fmla="*/ 260966 w 629791"/>
                <a:gd name="connsiteY378" fmla="*/ 343980 h 381255"/>
                <a:gd name="connsiteX379" fmla="*/ 262956 w 629791"/>
                <a:gd name="connsiteY379" fmla="*/ 347957 h 381255"/>
                <a:gd name="connsiteX380" fmla="*/ 266932 w 629791"/>
                <a:gd name="connsiteY380" fmla="*/ 351934 h 381255"/>
                <a:gd name="connsiteX381" fmla="*/ 268920 w 629791"/>
                <a:gd name="connsiteY381" fmla="*/ 355910 h 381255"/>
                <a:gd name="connsiteX382" fmla="*/ 272896 w 629791"/>
                <a:gd name="connsiteY382" fmla="*/ 359885 h 381255"/>
                <a:gd name="connsiteX383" fmla="*/ 274886 w 629791"/>
                <a:gd name="connsiteY383" fmla="*/ 363864 h 381255"/>
                <a:gd name="connsiteX384" fmla="*/ 276873 w 629791"/>
                <a:gd name="connsiteY384" fmla="*/ 367840 h 381255"/>
                <a:gd name="connsiteX385" fmla="*/ 278862 w 629791"/>
                <a:gd name="connsiteY385" fmla="*/ 371817 h 381255"/>
                <a:gd name="connsiteX386" fmla="*/ 280849 w 629791"/>
                <a:gd name="connsiteY386" fmla="*/ 375794 h 381255"/>
                <a:gd name="connsiteX387" fmla="*/ 282839 w 629791"/>
                <a:gd name="connsiteY387" fmla="*/ 379768 h 381255"/>
                <a:gd name="connsiteX388" fmla="*/ 282839 w 629791"/>
                <a:gd name="connsiteY388" fmla="*/ 381255 h 381255"/>
                <a:gd name="connsiteX389" fmla="*/ 0 w 629791"/>
                <a:gd name="connsiteY389" fmla="*/ 381255 h 381255"/>
                <a:gd name="connsiteX390" fmla="*/ 496 w 629791"/>
                <a:gd name="connsiteY390" fmla="*/ 379768 h 381255"/>
                <a:gd name="connsiteX391" fmla="*/ 4473 w 629791"/>
                <a:gd name="connsiteY391" fmla="*/ 377781 h 381255"/>
                <a:gd name="connsiteX392" fmla="*/ 8450 w 629791"/>
                <a:gd name="connsiteY392" fmla="*/ 377781 h 381255"/>
                <a:gd name="connsiteX393" fmla="*/ 149620 w 629791"/>
                <a:gd name="connsiteY393" fmla="*/ 266435 h 381255"/>
                <a:gd name="connsiteX394" fmla="*/ 24356 w 629791"/>
                <a:gd name="connsiteY394" fmla="*/ 11930 h 3812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</a:cxnLst>
              <a:rect l="l" t="t" r="r" b="b"/>
              <a:pathLst>
                <a:path w="629791" h="381255">
                  <a:moveTo>
                    <a:pt x="302722" y="347957"/>
                  </a:moveTo>
                  <a:cubicBezTo>
                    <a:pt x="304709" y="347957"/>
                    <a:pt x="304709" y="349944"/>
                    <a:pt x="304709" y="349944"/>
                  </a:cubicBezTo>
                  <a:cubicBezTo>
                    <a:pt x="306699" y="351934"/>
                    <a:pt x="306699" y="353921"/>
                    <a:pt x="308686" y="355910"/>
                  </a:cubicBezTo>
                  <a:cubicBezTo>
                    <a:pt x="308686" y="355910"/>
                    <a:pt x="310675" y="357898"/>
                    <a:pt x="310675" y="359885"/>
                  </a:cubicBezTo>
                  <a:cubicBezTo>
                    <a:pt x="310675" y="361874"/>
                    <a:pt x="312663" y="363864"/>
                    <a:pt x="312663" y="365851"/>
                  </a:cubicBezTo>
                  <a:cubicBezTo>
                    <a:pt x="314652" y="367840"/>
                    <a:pt x="314652" y="367840"/>
                    <a:pt x="314652" y="369828"/>
                  </a:cubicBezTo>
                  <a:cubicBezTo>
                    <a:pt x="314652" y="369828"/>
                    <a:pt x="316639" y="367840"/>
                    <a:pt x="316639" y="365851"/>
                  </a:cubicBezTo>
                  <a:cubicBezTo>
                    <a:pt x="318629" y="363864"/>
                    <a:pt x="318629" y="363864"/>
                    <a:pt x="318629" y="361874"/>
                  </a:cubicBezTo>
                  <a:cubicBezTo>
                    <a:pt x="320616" y="355910"/>
                    <a:pt x="322605" y="351934"/>
                    <a:pt x="324593" y="347957"/>
                  </a:cubicBezTo>
                  <a:cubicBezTo>
                    <a:pt x="318629" y="345968"/>
                    <a:pt x="310675" y="345968"/>
                    <a:pt x="302722" y="347957"/>
                  </a:cubicBezTo>
                  <a:close/>
                  <a:moveTo>
                    <a:pt x="465765" y="343980"/>
                  </a:moveTo>
                  <a:cubicBezTo>
                    <a:pt x="437928" y="343980"/>
                    <a:pt x="412079" y="357898"/>
                    <a:pt x="396172" y="379768"/>
                  </a:cubicBezTo>
                  <a:lnTo>
                    <a:pt x="429975" y="379768"/>
                  </a:lnTo>
                  <a:cubicBezTo>
                    <a:pt x="431962" y="379768"/>
                    <a:pt x="431962" y="379768"/>
                    <a:pt x="431962" y="379768"/>
                  </a:cubicBezTo>
                  <a:cubicBezTo>
                    <a:pt x="433952" y="377781"/>
                    <a:pt x="435939" y="375794"/>
                    <a:pt x="437928" y="375794"/>
                  </a:cubicBezTo>
                  <a:cubicBezTo>
                    <a:pt x="439916" y="375794"/>
                    <a:pt x="439916" y="375794"/>
                    <a:pt x="439916" y="375794"/>
                  </a:cubicBezTo>
                  <a:cubicBezTo>
                    <a:pt x="447869" y="369828"/>
                    <a:pt x="457812" y="367840"/>
                    <a:pt x="467752" y="367840"/>
                  </a:cubicBezTo>
                  <a:cubicBezTo>
                    <a:pt x="477695" y="367840"/>
                    <a:pt x="485648" y="369828"/>
                    <a:pt x="491612" y="375794"/>
                  </a:cubicBezTo>
                  <a:cubicBezTo>
                    <a:pt x="493602" y="375794"/>
                    <a:pt x="493602" y="375794"/>
                    <a:pt x="493602" y="375794"/>
                  </a:cubicBezTo>
                  <a:cubicBezTo>
                    <a:pt x="495589" y="377781"/>
                    <a:pt x="497578" y="377781"/>
                    <a:pt x="499566" y="379768"/>
                  </a:cubicBezTo>
                  <a:cubicBezTo>
                    <a:pt x="501555" y="379768"/>
                    <a:pt x="501555" y="379768"/>
                    <a:pt x="501555" y="379768"/>
                  </a:cubicBezTo>
                  <a:lnTo>
                    <a:pt x="535355" y="379768"/>
                  </a:lnTo>
                  <a:cubicBezTo>
                    <a:pt x="519449" y="357898"/>
                    <a:pt x="493602" y="343980"/>
                    <a:pt x="465765" y="343980"/>
                  </a:cubicBezTo>
                  <a:close/>
                  <a:moveTo>
                    <a:pt x="163539" y="341991"/>
                  </a:moveTo>
                  <a:cubicBezTo>
                    <a:pt x="135703" y="341991"/>
                    <a:pt x="109853" y="355910"/>
                    <a:pt x="93947" y="377781"/>
                  </a:cubicBezTo>
                  <a:lnTo>
                    <a:pt x="127749" y="377781"/>
                  </a:lnTo>
                  <a:cubicBezTo>
                    <a:pt x="127749" y="375794"/>
                    <a:pt x="129737" y="375794"/>
                    <a:pt x="129737" y="375794"/>
                  </a:cubicBezTo>
                  <a:cubicBezTo>
                    <a:pt x="131726" y="375794"/>
                    <a:pt x="131726" y="373804"/>
                    <a:pt x="133713" y="373804"/>
                  </a:cubicBezTo>
                  <a:cubicBezTo>
                    <a:pt x="135703" y="373804"/>
                    <a:pt x="137690" y="371817"/>
                    <a:pt x="139679" y="371817"/>
                  </a:cubicBezTo>
                  <a:cubicBezTo>
                    <a:pt x="141667" y="371817"/>
                    <a:pt x="141667" y="369828"/>
                    <a:pt x="143656" y="369828"/>
                  </a:cubicBezTo>
                  <a:cubicBezTo>
                    <a:pt x="145643" y="369828"/>
                    <a:pt x="147633" y="367840"/>
                    <a:pt x="149620" y="367840"/>
                  </a:cubicBezTo>
                  <a:cubicBezTo>
                    <a:pt x="151609" y="367840"/>
                    <a:pt x="151609" y="367840"/>
                    <a:pt x="153597" y="367840"/>
                  </a:cubicBezTo>
                  <a:cubicBezTo>
                    <a:pt x="155586" y="367840"/>
                    <a:pt x="159563" y="367840"/>
                    <a:pt x="163539" y="367840"/>
                  </a:cubicBezTo>
                  <a:cubicBezTo>
                    <a:pt x="165526" y="367840"/>
                    <a:pt x="169503" y="367840"/>
                    <a:pt x="173480" y="367840"/>
                  </a:cubicBezTo>
                  <a:cubicBezTo>
                    <a:pt x="175469" y="367840"/>
                    <a:pt x="175469" y="367840"/>
                    <a:pt x="177456" y="367840"/>
                  </a:cubicBezTo>
                  <a:cubicBezTo>
                    <a:pt x="179446" y="367840"/>
                    <a:pt x="181433" y="369828"/>
                    <a:pt x="183422" y="369828"/>
                  </a:cubicBezTo>
                  <a:cubicBezTo>
                    <a:pt x="185410" y="369828"/>
                    <a:pt x="185410" y="371817"/>
                    <a:pt x="187399" y="371817"/>
                  </a:cubicBezTo>
                  <a:cubicBezTo>
                    <a:pt x="189386" y="371817"/>
                    <a:pt x="191376" y="371817"/>
                    <a:pt x="193363" y="373804"/>
                  </a:cubicBezTo>
                  <a:cubicBezTo>
                    <a:pt x="195352" y="373804"/>
                    <a:pt x="195352" y="375794"/>
                    <a:pt x="197340" y="375794"/>
                  </a:cubicBezTo>
                  <a:cubicBezTo>
                    <a:pt x="197340" y="375794"/>
                    <a:pt x="199329" y="377781"/>
                    <a:pt x="199329" y="377781"/>
                  </a:cubicBezTo>
                  <a:lnTo>
                    <a:pt x="233130" y="377781"/>
                  </a:lnTo>
                  <a:cubicBezTo>
                    <a:pt x="217223" y="355910"/>
                    <a:pt x="191376" y="341991"/>
                    <a:pt x="163539" y="341991"/>
                  </a:cubicBezTo>
                  <a:close/>
                  <a:moveTo>
                    <a:pt x="473718" y="312167"/>
                  </a:moveTo>
                  <a:cubicBezTo>
                    <a:pt x="425998" y="312167"/>
                    <a:pt x="384242" y="338014"/>
                    <a:pt x="364359" y="379768"/>
                  </a:cubicBezTo>
                  <a:lnTo>
                    <a:pt x="390209" y="379768"/>
                  </a:lnTo>
                  <a:cubicBezTo>
                    <a:pt x="390209" y="377781"/>
                    <a:pt x="392196" y="377781"/>
                    <a:pt x="392196" y="375794"/>
                  </a:cubicBezTo>
                  <a:cubicBezTo>
                    <a:pt x="394185" y="375794"/>
                    <a:pt x="394185" y="373804"/>
                    <a:pt x="396172" y="371817"/>
                  </a:cubicBezTo>
                  <a:cubicBezTo>
                    <a:pt x="396172" y="369828"/>
                    <a:pt x="398162" y="367840"/>
                    <a:pt x="400149" y="365851"/>
                  </a:cubicBezTo>
                  <a:cubicBezTo>
                    <a:pt x="402138" y="363864"/>
                    <a:pt x="402138" y="363864"/>
                    <a:pt x="404126" y="361874"/>
                  </a:cubicBezTo>
                  <a:cubicBezTo>
                    <a:pt x="406115" y="359885"/>
                    <a:pt x="408102" y="359885"/>
                    <a:pt x="410092" y="357898"/>
                  </a:cubicBezTo>
                  <a:cubicBezTo>
                    <a:pt x="412079" y="355910"/>
                    <a:pt x="412079" y="355910"/>
                    <a:pt x="414068" y="353921"/>
                  </a:cubicBezTo>
                  <a:cubicBezTo>
                    <a:pt x="416056" y="351934"/>
                    <a:pt x="418045" y="351934"/>
                    <a:pt x="420032" y="349944"/>
                  </a:cubicBezTo>
                  <a:cubicBezTo>
                    <a:pt x="420032" y="349944"/>
                    <a:pt x="422022" y="347957"/>
                    <a:pt x="424009" y="347957"/>
                  </a:cubicBezTo>
                  <a:cubicBezTo>
                    <a:pt x="425998" y="345968"/>
                    <a:pt x="427986" y="345968"/>
                    <a:pt x="429975" y="343980"/>
                  </a:cubicBezTo>
                  <a:cubicBezTo>
                    <a:pt x="429975" y="343980"/>
                    <a:pt x="431962" y="341991"/>
                    <a:pt x="433952" y="341991"/>
                  </a:cubicBezTo>
                  <a:cubicBezTo>
                    <a:pt x="437928" y="341991"/>
                    <a:pt x="439916" y="340002"/>
                    <a:pt x="441905" y="340002"/>
                  </a:cubicBezTo>
                  <a:cubicBezTo>
                    <a:pt x="441905" y="340002"/>
                    <a:pt x="443892" y="338014"/>
                    <a:pt x="445882" y="338014"/>
                  </a:cubicBezTo>
                  <a:cubicBezTo>
                    <a:pt x="447869" y="336027"/>
                    <a:pt x="451846" y="336027"/>
                    <a:pt x="453835" y="336027"/>
                  </a:cubicBezTo>
                  <a:cubicBezTo>
                    <a:pt x="455822" y="336027"/>
                    <a:pt x="455822" y="336027"/>
                    <a:pt x="457812" y="336027"/>
                  </a:cubicBezTo>
                  <a:cubicBezTo>
                    <a:pt x="461788" y="336027"/>
                    <a:pt x="465765" y="336027"/>
                    <a:pt x="469742" y="336027"/>
                  </a:cubicBezTo>
                  <a:cubicBezTo>
                    <a:pt x="473718" y="336027"/>
                    <a:pt x="477695" y="336027"/>
                    <a:pt x="481672" y="336027"/>
                  </a:cubicBezTo>
                  <a:cubicBezTo>
                    <a:pt x="483659" y="336027"/>
                    <a:pt x="483659" y="336027"/>
                    <a:pt x="485648" y="336027"/>
                  </a:cubicBezTo>
                  <a:cubicBezTo>
                    <a:pt x="487636" y="336027"/>
                    <a:pt x="491612" y="338014"/>
                    <a:pt x="493602" y="338014"/>
                  </a:cubicBezTo>
                  <a:cubicBezTo>
                    <a:pt x="493602" y="338014"/>
                    <a:pt x="495589" y="340002"/>
                    <a:pt x="497578" y="340002"/>
                  </a:cubicBezTo>
                  <a:cubicBezTo>
                    <a:pt x="501555" y="340002"/>
                    <a:pt x="503542" y="341991"/>
                    <a:pt x="505532" y="341991"/>
                  </a:cubicBezTo>
                  <a:cubicBezTo>
                    <a:pt x="505532" y="341991"/>
                    <a:pt x="507519" y="343980"/>
                    <a:pt x="509508" y="343980"/>
                  </a:cubicBezTo>
                  <a:cubicBezTo>
                    <a:pt x="511495" y="345968"/>
                    <a:pt x="513485" y="345968"/>
                    <a:pt x="515472" y="347957"/>
                  </a:cubicBezTo>
                  <a:cubicBezTo>
                    <a:pt x="517461" y="347957"/>
                    <a:pt x="517461" y="349944"/>
                    <a:pt x="519449" y="349944"/>
                  </a:cubicBezTo>
                  <a:cubicBezTo>
                    <a:pt x="521438" y="351934"/>
                    <a:pt x="523425" y="351934"/>
                    <a:pt x="525415" y="353921"/>
                  </a:cubicBezTo>
                  <a:cubicBezTo>
                    <a:pt x="527402" y="355910"/>
                    <a:pt x="527402" y="355910"/>
                    <a:pt x="529391" y="357898"/>
                  </a:cubicBezTo>
                  <a:cubicBezTo>
                    <a:pt x="531379" y="357898"/>
                    <a:pt x="533368" y="359885"/>
                    <a:pt x="535355" y="361874"/>
                  </a:cubicBezTo>
                  <a:cubicBezTo>
                    <a:pt x="535355" y="361874"/>
                    <a:pt x="537345" y="363864"/>
                    <a:pt x="547285" y="365851"/>
                  </a:cubicBezTo>
                  <a:cubicBezTo>
                    <a:pt x="549275" y="367840"/>
                    <a:pt x="549275" y="369828"/>
                    <a:pt x="551262" y="371817"/>
                  </a:cubicBezTo>
                  <a:cubicBezTo>
                    <a:pt x="553251" y="371817"/>
                    <a:pt x="553251" y="373804"/>
                    <a:pt x="555239" y="375794"/>
                  </a:cubicBezTo>
                  <a:cubicBezTo>
                    <a:pt x="555239" y="377781"/>
                    <a:pt x="557228" y="377781"/>
                    <a:pt x="557228" y="379768"/>
                  </a:cubicBezTo>
                  <a:lnTo>
                    <a:pt x="583075" y="379768"/>
                  </a:lnTo>
                  <a:cubicBezTo>
                    <a:pt x="563192" y="340002"/>
                    <a:pt x="521438" y="312167"/>
                    <a:pt x="473718" y="312167"/>
                  </a:cubicBezTo>
                  <a:close/>
                  <a:moveTo>
                    <a:pt x="163539" y="312167"/>
                  </a:moveTo>
                  <a:cubicBezTo>
                    <a:pt x="115819" y="312167"/>
                    <a:pt x="74063" y="338014"/>
                    <a:pt x="54180" y="379768"/>
                  </a:cubicBezTo>
                  <a:lnTo>
                    <a:pt x="82017" y="379768"/>
                  </a:lnTo>
                  <a:cubicBezTo>
                    <a:pt x="82017" y="377781"/>
                    <a:pt x="84006" y="377781"/>
                    <a:pt x="84006" y="375794"/>
                  </a:cubicBezTo>
                  <a:cubicBezTo>
                    <a:pt x="85993" y="375794"/>
                    <a:pt x="85993" y="373804"/>
                    <a:pt x="87983" y="371817"/>
                  </a:cubicBezTo>
                  <a:cubicBezTo>
                    <a:pt x="87983" y="369828"/>
                    <a:pt x="89970" y="367840"/>
                    <a:pt x="91959" y="365851"/>
                  </a:cubicBezTo>
                  <a:cubicBezTo>
                    <a:pt x="93947" y="363864"/>
                    <a:pt x="93947" y="363864"/>
                    <a:pt x="95936" y="361874"/>
                  </a:cubicBezTo>
                  <a:cubicBezTo>
                    <a:pt x="97923" y="359885"/>
                    <a:pt x="97923" y="357898"/>
                    <a:pt x="101900" y="357898"/>
                  </a:cubicBezTo>
                  <a:cubicBezTo>
                    <a:pt x="103889" y="355910"/>
                    <a:pt x="103889" y="355910"/>
                    <a:pt x="105877" y="353921"/>
                  </a:cubicBezTo>
                  <a:cubicBezTo>
                    <a:pt x="107866" y="351934"/>
                    <a:pt x="109853" y="351934"/>
                    <a:pt x="111843" y="349944"/>
                  </a:cubicBezTo>
                  <a:cubicBezTo>
                    <a:pt x="111843" y="347957"/>
                    <a:pt x="113830" y="345968"/>
                    <a:pt x="115819" y="345968"/>
                  </a:cubicBezTo>
                  <a:cubicBezTo>
                    <a:pt x="117807" y="345968"/>
                    <a:pt x="119796" y="343980"/>
                    <a:pt x="127749" y="343980"/>
                  </a:cubicBezTo>
                  <a:cubicBezTo>
                    <a:pt x="127749" y="343980"/>
                    <a:pt x="129737" y="341991"/>
                    <a:pt x="131726" y="341991"/>
                  </a:cubicBezTo>
                  <a:cubicBezTo>
                    <a:pt x="133713" y="341991"/>
                    <a:pt x="135703" y="340002"/>
                    <a:pt x="137690" y="340002"/>
                  </a:cubicBezTo>
                  <a:cubicBezTo>
                    <a:pt x="137690" y="340002"/>
                    <a:pt x="139679" y="338014"/>
                    <a:pt x="141667" y="338014"/>
                  </a:cubicBezTo>
                  <a:cubicBezTo>
                    <a:pt x="143656" y="336027"/>
                    <a:pt x="147633" y="336027"/>
                    <a:pt x="149620" y="336027"/>
                  </a:cubicBezTo>
                  <a:cubicBezTo>
                    <a:pt x="151609" y="336027"/>
                    <a:pt x="151609" y="336027"/>
                    <a:pt x="153597" y="336027"/>
                  </a:cubicBezTo>
                  <a:cubicBezTo>
                    <a:pt x="157573" y="336027"/>
                    <a:pt x="161550" y="336027"/>
                    <a:pt x="165526" y="336027"/>
                  </a:cubicBezTo>
                  <a:cubicBezTo>
                    <a:pt x="169503" y="336027"/>
                    <a:pt x="173480" y="336027"/>
                    <a:pt x="177456" y="336027"/>
                  </a:cubicBezTo>
                  <a:cubicBezTo>
                    <a:pt x="179446" y="336027"/>
                    <a:pt x="179446" y="336027"/>
                    <a:pt x="181433" y="336027"/>
                  </a:cubicBezTo>
                  <a:cubicBezTo>
                    <a:pt x="183422" y="336027"/>
                    <a:pt x="187399" y="338014"/>
                    <a:pt x="189386" y="338014"/>
                  </a:cubicBezTo>
                  <a:cubicBezTo>
                    <a:pt x="189386" y="338014"/>
                    <a:pt x="191376" y="340002"/>
                    <a:pt x="193363" y="340002"/>
                  </a:cubicBezTo>
                  <a:cubicBezTo>
                    <a:pt x="197340" y="340002"/>
                    <a:pt x="199329" y="341991"/>
                    <a:pt x="201316" y="341991"/>
                  </a:cubicBezTo>
                  <a:cubicBezTo>
                    <a:pt x="201316" y="341991"/>
                    <a:pt x="203306" y="343980"/>
                    <a:pt x="205293" y="343980"/>
                  </a:cubicBezTo>
                  <a:cubicBezTo>
                    <a:pt x="207282" y="345968"/>
                    <a:pt x="209270" y="345968"/>
                    <a:pt x="211259" y="347957"/>
                  </a:cubicBezTo>
                  <a:cubicBezTo>
                    <a:pt x="213246" y="347957"/>
                    <a:pt x="213246" y="349944"/>
                    <a:pt x="215236" y="349944"/>
                  </a:cubicBezTo>
                  <a:cubicBezTo>
                    <a:pt x="217223" y="351934"/>
                    <a:pt x="219212" y="351934"/>
                    <a:pt x="221200" y="353921"/>
                  </a:cubicBezTo>
                  <a:cubicBezTo>
                    <a:pt x="223189" y="355910"/>
                    <a:pt x="223189" y="355910"/>
                    <a:pt x="225176" y="357898"/>
                  </a:cubicBezTo>
                  <a:cubicBezTo>
                    <a:pt x="227166" y="357898"/>
                    <a:pt x="229153" y="359885"/>
                    <a:pt x="231142" y="361874"/>
                  </a:cubicBezTo>
                  <a:cubicBezTo>
                    <a:pt x="233130" y="361874"/>
                    <a:pt x="233130" y="363864"/>
                    <a:pt x="235119" y="365851"/>
                  </a:cubicBezTo>
                  <a:cubicBezTo>
                    <a:pt x="237106" y="367840"/>
                    <a:pt x="237106" y="369828"/>
                    <a:pt x="241083" y="371817"/>
                  </a:cubicBezTo>
                  <a:cubicBezTo>
                    <a:pt x="243072" y="371817"/>
                    <a:pt x="243072" y="373804"/>
                    <a:pt x="245060" y="375794"/>
                  </a:cubicBezTo>
                  <a:cubicBezTo>
                    <a:pt x="245060" y="377781"/>
                    <a:pt x="247049" y="377781"/>
                    <a:pt x="247049" y="379768"/>
                  </a:cubicBezTo>
                  <a:lnTo>
                    <a:pt x="272896" y="379768"/>
                  </a:lnTo>
                  <a:cubicBezTo>
                    <a:pt x="253013" y="340002"/>
                    <a:pt x="211259" y="312167"/>
                    <a:pt x="163539" y="312167"/>
                  </a:cubicBezTo>
                  <a:close/>
                  <a:moveTo>
                    <a:pt x="314651" y="307445"/>
                  </a:moveTo>
                  <a:cubicBezTo>
                    <a:pt x="302721" y="307197"/>
                    <a:pt x="290791" y="310179"/>
                    <a:pt x="280849" y="316144"/>
                  </a:cubicBezTo>
                  <a:cubicBezTo>
                    <a:pt x="282839" y="320119"/>
                    <a:pt x="286816" y="322108"/>
                    <a:pt x="288803" y="326085"/>
                  </a:cubicBezTo>
                  <a:cubicBezTo>
                    <a:pt x="290792" y="328074"/>
                    <a:pt x="290792" y="328074"/>
                    <a:pt x="290792" y="328074"/>
                  </a:cubicBezTo>
                  <a:cubicBezTo>
                    <a:pt x="292779" y="332051"/>
                    <a:pt x="296756" y="336027"/>
                    <a:pt x="298745" y="340002"/>
                  </a:cubicBezTo>
                  <a:cubicBezTo>
                    <a:pt x="300733" y="340002"/>
                    <a:pt x="302722" y="338014"/>
                    <a:pt x="304709" y="338014"/>
                  </a:cubicBezTo>
                  <a:cubicBezTo>
                    <a:pt x="306699" y="338014"/>
                    <a:pt x="306699" y="338014"/>
                    <a:pt x="308686" y="338014"/>
                  </a:cubicBezTo>
                  <a:cubicBezTo>
                    <a:pt x="310675" y="338014"/>
                    <a:pt x="310675" y="338014"/>
                    <a:pt x="312663" y="338014"/>
                  </a:cubicBezTo>
                  <a:cubicBezTo>
                    <a:pt x="312663" y="338014"/>
                    <a:pt x="314652" y="338014"/>
                    <a:pt x="314652" y="338014"/>
                  </a:cubicBezTo>
                  <a:cubicBezTo>
                    <a:pt x="314652" y="338014"/>
                    <a:pt x="316639" y="338014"/>
                    <a:pt x="316639" y="338014"/>
                  </a:cubicBezTo>
                  <a:cubicBezTo>
                    <a:pt x="318629" y="338014"/>
                    <a:pt x="318629" y="338014"/>
                    <a:pt x="320616" y="338014"/>
                  </a:cubicBezTo>
                  <a:cubicBezTo>
                    <a:pt x="322605" y="338014"/>
                    <a:pt x="322605" y="338014"/>
                    <a:pt x="324593" y="338014"/>
                  </a:cubicBezTo>
                  <a:cubicBezTo>
                    <a:pt x="326582" y="338014"/>
                    <a:pt x="328569" y="340002"/>
                    <a:pt x="330559" y="340002"/>
                  </a:cubicBezTo>
                  <a:cubicBezTo>
                    <a:pt x="334535" y="336027"/>
                    <a:pt x="336523" y="332051"/>
                    <a:pt x="340499" y="328074"/>
                  </a:cubicBezTo>
                  <a:cubicBezTo>
                    <a:pt x="342489" y="324097"/>
                    <a:pt x="346465" y="322108"/>
                    <a:pt x="348453" y="318131"/>
                  </a:cubicBezTo>
                  <a:cubicBezTo>
                    <a:pt x="338511" y="311173"/>
                    <a:pt x="326581" y="307693"/>
                    <a:pt x="314651" y="307445"/>
                  </a:cubicBezTo>
                  <a:close/>
                  <a:moveTo>
                    <a:pt x="465765" y="274388"/>
                  </a:moveTo>
                  <a:cubicBezTo>
                    <a:pt x="451846" y="274388"/>
                    <a:pt x="439916" y="276378"/>
                    <a:pt x="425998" y="280352"/>
                  </a:cubicBezTo>
                  <a:cubicBezTo>
                    <a:pt x="412079" y="284331"/>
                    <a:pt x="400149" y="290295"/>
                    <a:pt x="388219" y="296261"/>
                  </a:cubicBezTo>
                  <a:cubicBezTo>
                    <a:pt x="378279" y="304214"/>
                    <a:pt x="368336" y="312167"/>
                    <a:pt x="358395" y="320119"/>
                  </a:cubicBezTo>
                  <a:cubicBezTo>
                    <a:pt x="348453" y="330061"/>
                    <a:pt x="340499" y="340002"/>
                    <a:pt x="334535" y="349944"/>
                  </a:cubicBezTo>
                  <a:cubicBezTo>
                    <a:pt x="328569" y="359885"/>
                    <a:pt x="324593" y="369828"/>
                    <a:pt x="320616" y="379768"/>
                  </a:cubicBezTo>
                  <a:lnTo>
                    <a:pt x="346465" y="379768"/>
                  </a:lnTo>
                  <a:cubicBezTo>
                    <a:pt x="346465" y="379768"/>
                    <a:pt x="346465" y="377781"/>
                    <a:pt x="346465" y="377781"/>
                  </a:cubicBezTo>
                  <a:cubicBezTo>
                    <a:pt x="346465" y="375794"/>
                    <a:pt x="348453" y="375794"/>
                    <a:pt x="348453" y="373804"/>
                  </a:cubicBezTo>
                  <a:cubicBezTo>
                    <a:pt x="348453" y="371817"/>
                    <a:pt x="350442" y="371817"/>
                    <a:pt x="350442" y="369828"/>
                  </a:cubicBezTo>
                  <a:cubicBezTo>
                    <a:pt x="350442" y="367840"/>
                    <a:pt x="352429" y="367840"/>
                    <a:pt x="352429" y="365851"/>
                  </a:cubicBezTo>
                  <a:cubicBezTo>
                    <a:pt x="352429" y="363864"/>
                    <a:pt x="354419" y="363864"/>
                    <a:pt x="354419" y="361874"/>
                  </a:cubicBezTo>
                  <a:cubicBezTo>
                    <a:pt x="354419" y="359885"/>
                    <a:pt x="356406" y="359885"/>
                    <a:pt x="356406" y="357898"/>
                  </a:cubicBezTo>
                  <a:cubicBezTo>
                    <a:pt x="356406" y="355910"/>
                    <a:pt x="356406" y="355910"/>
                    <a:pt x="358395" y="353921"/>
                  </a:cubicBezTo>
                  <a:cubicBezTo>
                    <a:pt x="358395" y="351934"/>
                    <a:pt x="360383" y="351934"/>
                    <a:pt x="360383" y="349944"/>
                  </a:cubicBezTo>
                  <a:cubicBezTo>
                    <a:pt x="362372" y="347957"/>
                    <a:pt x="362372" y="347957"/>
                    <a:pt x="364359" y="345968"/>
                  </a:cubicBezTo>
                  <a:cubicBezTo>
                    <a:pt x="366349" y="343980"/>
                    <a:pt x="366349" y="343980"/>
                    <a:pt x="368336" y="341991"/>
                  </a:cubicBezTo>
                  <a:cubicBezTo>
                    <a:pt x="370325" y="340002"/>
                    <a:pt x="370325" y="340002"/>
                    <a:pt x="372313" y="338014"/>
                  </a:cubicBezTo>
                  <a:cubicBezTo>
                    <a:pt x="374302" y="336027"/>
                    <a:pt x="374302" y="336027"/>
                    <a:pt x="376289" y="334038"/>
                  </a:cubicBezTo>
                  <a:cubicBezTo>
                    <a:pt x="378279" y="332051"/>
                    <a:pt x="378279" y="332051"/>
                    <a:pt x="380266" y="330061"/>
                  </a:cubicBezTo>
                  <a:cubicBezTo>
                    <a:pt x="382255" y="330061"/>
                    <a:pt x="382255" y="328074"/>
                    <a:pt x="384242" y="328074"/>
                  </a:cubicBezTo>
                  <a:cubicBezTo>
                    <a:pt x="386232" y="326085"/>
                    <a:pt x="386232" y="324097"/>
                    <a:pt x="388219" y="324097"/>
                  </a:cubicBezTo>
                  <a:cubicBezTo>
                    <a:pt x="390209" y="324097"/>
                    <a:pt x="390209" y="322108"/>
                    <a:pt x="392196" y="322108"/>
                  </a:cubicBezTo>
                  <a:cubicBezTo>
                    <a:pt x="394185" y="322108"/>
                    <a:pt x="394185" y="320119"/>
                    <a:pt x="396172" y="320119"/>
                  </a:cubicBezTo>
                  <a:cubicBezTo>
                    <a:pt x="398162" y="320119"/>
                    <a:pt x="398162" y="318131"/>
                    <a:pt x="400149" y="318131"/>
                  </a:cubicBezTo>
                  <a:cubicBezTo>
                    <a:pt x="400149" y="318131"/>
                    <a:pt x="402138" y="316144"/>
                    <a:pt x="404126" y="316144"/>
                  </a:cubicBezTo>
                  <a:cubicBezTo>
                    <a:pt x="406115" y="316144"/>
                    <a:pt x="406115" y="314155"/>
                    <a:pt x="408102" y="314155"/>
                  </a:cubicBezTo>
                  <a:cubicBezTo>
                    <a:pt x="408102" y="314155"/>
                    <a:pt x="410092" y="312167"/>
                    <a:pt x="412079" y="312167"/>
                  </a:cubicBezTo>
                  <a:cubicBezTo>
                    <a:pt x="414068" y="312167"/>
                    <a:pt x="414068" y="310178"/>
                    <a:pt x="416056" y="310178"/>
                  </a:cubicBezTo>
                  <a:cubicBezTo>
                    <a:pt x="418045" y="310178"/>
                    <a:pt x="420032" y="308191"/>
                    <a:pt x="422022" y="308191"/>
                  </a:cubicBezTo>
                  <a:cubicBezTo>
                    <a:pt x="424009" y="306201"/>
                    <a:pt x="424009" y="306201"/>
                    <a:pt x="425998" y="306201"/>
                  </a:cubicBezTo>
                  <a:cubicBezTo>
                    <a:pt x="427986" y="304214"/>
                    <a:pt x="429975" y="304214"/>
                    <a:pt x="431962" y="304214"/>
                  </a:cubicBezTo>
                  <a:cubicBezTo>
                    <a:pt x="433952" y="302225"/>
                    <a:pt x="433952" y="302225"/>
                    <a:pt x="435939" y="302225"/>
                  </a:cubicBezTo>
                  <a:cubicBezTo>
                    <a:pt x="437928" y="300235"/>
                    <a:pt x="439916" y="300235"/>
                    <a:pt x="441905" y="300235"/>
                  </a:cubicBezTo>
                  <a:cubicBezTo>
                    <a:pt x="443892" y="300235"/>
                    <a:pt x="443892" y="300235"/>
                    <a:pt x="445882" y="300235"/>
                  </a:cubicBezTo>
                  <a:cubicBezTo>
                    <a:pt x="447869" y="300235"/>
                    <a:pt x="449858" y="300235"/>
                    <a:pt x="451846" y="300235"/>
                  </a:cubicBezTo>
                  <a:cubicBezTo>
                    <a:pt x="453835" y="300235"/>
                    <a:pt x="453835" y="300235"/>
                    <a:pt x="455822" y="300235"/>
                  </a:cubicBezTo>
                  <a:cubicBezTo>
                    <a:pt x="459799" y="300235"/>
                    <a:pt x="461788" y="300235"/>
                    <a:pt x="465765" y="300235"/>
                  </a:cubicBezTo>
                  <a:cubicBezTo>
                    <a:pt x="469742" y="300235"/>
                    <a:pt x="471729" y="300235"/>
                    <a:pt x="475706" y="300235"/>
                  </a:cubicBezTo>
                  <a:cubicBezTo>
                    <a:pt x="477695" y="300235"/>
                    <a:pt x="477695" y="300235"/>
                    <a:pt x="479682" y="300235"/>
                  </a:cubicBezTo>
                  <a:cubicBezTo>
                    <a:pt x="481672" y="300235"/>
                    <a:pt x="483659" y="300235"/>
                    <a:pt x="485648" y="300235"/>
                  </a:cubicBezTo>
                  <a:cubicBezTo>
                    <a:pt x="487636" y="300235"/>
                    <a:pt x="487636" y="300235"/>
                    <a:pt x="489625" y="300235"/>
                  </a:cubicBezTo>
                  <a:cubicBezTo>
                    <a:pt x="491612" y="302225"/>
                    <a:pt x="493602" y="302225"/>
                    <a:pt x="495589" y="302225"/>
                  </a:cubicBezTo>
                  <a:cubicBezTo>
                    <a:pt x="497578" y="304214"/>
                    <a:pt x="497578" y="304214"/>
                    <a:pt x="499566" y="304214"/>
                  </a:cubicBezTo>
                  <a:cubicBezTo>
                    <a:pt x="501555" y="306201"/>
                    <a:pt x="503542" y="306201"/>
                    <a:pt x="505532" y="306201"/>
                  </a:cubicBezTo>
                  <a:cubicBezTo>
                    <a:pt x="507519" y="308191"/>
                    <a:pt x="507519" y="308191"/>
                    <a:pt x="509508" y="308191"/>
                  </a:cubicBezTo>
                  <a:cubicBezTo>
                    <a:pt x="511495" y="308191"/>
                    <a:pt x="513485" y="310178"/>
                    <a:pt x="515472" y="310178"/>
                  </a:cubicBezTo>
                  <a:cubicBezTo>
                    <a:pt x="517461" y="310178"/>
                    <a:pt x="517461" y="312167"/>
                    <a:pt x="519449" y="312167"/>
                  </a:cubicBezTo>
                  <a:cubicBezTo>
                    <a:pt x="519449" y="312167"/>
                    <a:pt x="521438" y="314155"/>
                    <a:pt x="523425" y="314155"/>
                  </a:cubicBezTo>
                  <a:cubicBezTo>
                    <a:pt x="525415" y="314155"/>
                    <a:pt x="525415" y="316144"/>
                    <a:pt x="527402" y="316144"/>
                  </a:cubicBezTo>
                  <a:cubicBezTo>
                    <a:pt x="527402" y="316144"/>
                    <a:pt x="529391" y="318131"/>
                    <a:pt x="531379" y="318131"/>
                  </a:cubicBezTo>
                  <a:cubicBezTo>
                    <a:pt x="533368" y="318131"/>
                    <a:pt x="533368" y="320119"/>
                    <a:pt x="535355" y="320119"/>
                  </a:cubicBezTo>
                  <a:cubicBezTo>
                    <a:pt x="537345" y="320119"/>
                    <a:pt x="537345" y="322108"/>
                    <a:pt x="539332" y="322108"/>
                  </a:cubicBezTo>
                  <a:cubicBezTo>
                    <a:pt x="541321" y="322108"/>
                    <a:pt x="541321" y="324097"/>
                    <a:pt x="543309" y="324097"/>
                  </a:cubicBezTo>
                  <a:cubicBezTo>
                    <a:pt x="545298" y="324097"/>
                    <a:pt x="545298" y="324097"/>
                    <a:pt x="547285" y="326085"/>
                  </a:cubicBezTo>
                  <a:cubicBezTo>
                    <a:pt x="549275" y="326085"/>
                    <a:pt x="549275" y="328074"/>
                    <a:pt x="551262" y="328074"/>
                  </a:cubicBezTo>
                  <a:cubicBezTo>
                    <a:pt x="553251" y="330061"/>
                    <a:pt x="553251" y="330061"/>
                    <a:pt x="555239" y="332051"/>
                  </a:cubicBezTo>
                  <a:cubicBezTo>
                    <a:pt x="557228" y="334038"/>
                    <a:pt x="557228" y="334038"/>
                    <a:pt x="559215" y="336027"/>
                  </a:cubicBezTo>
                  <a:cubicBezTo>
                    <a:pt x="561205" y="338014"/>
                    <a:pt x="561205" y="338014"/>
                    <a:pt x="563192" y="340002"/>
                  </a:cubicBezTo>
                  <a:cubicBezTo>
                    <a:pt x="565181" y="341991"/>
                    <a:pt x="565181" y="341991"/>
                    <a:pt x="567169" y="343980"/>
                  </a:cubicBezTo>
                  <a:cubicBezTo>
                    <a:pt x="569158" y="345968"/>
                    <a:pt x="569158" y="345968"/>
                    <a:pt x="571145" y="347957"/>
                  </a:cubicBezTo>
                  <a:cubicBezTo>
                    <a:pt x="571145" y="349944"/>
                    <a:pt x="573135" y="349944"/>
                    <a:pt x="573135" y="351934"/>
                  </a:cubicBezTo>
                  <a:cubicBezTo>
                    <a:pt x="573135" y="353921"/>
                    <a:pt x="575122" y="353921"/>
                    <a:pt x="575122" y="355910"/>
                  </a:cubicBezTo>
                  <a:cubicBezTo>
                    <a:pt x="575122" y="357898"/>
                    <a:pt x="577111" y="357898"/>
                    <a:pt x="577111" y="359885"/>
                  </a:cubicBezTo>
                  <a:cubicBezTo>
                    <a:pt x="577111" y="361874"/>
                    <a:pt x="579099" y="361874"/>
                    <a:pt x="579099" y="363864"/>
                  </a:cubicBezTo>
                  <a:cubicBezTo>
                    <a:pt x="579099" y="365851"/>
                    <a:pt x="581088" y="365851"/>
                    <a:pt x="581088" y="367840"/>
                  </a:cubicBezTo>
                  <a:cubicBezTo>
                    <a:pt x="581088" y="369828"/>
                    <a:pt x="583075" y="369828"/>
                    <a:pt x="583075" y="371817"/>
                  </a:cubicBezTo>
                  <a:cubicBezTo>
                    <a:pt x="583075" y="371817"/>
                    <a:pt x="585065" y="373804"/>
                    <a:pt x="585065" y="375794"/>
                  </a:cubicBezTo>
                  <a:cubicBezTo>
                    <a:pt x="585065" y="375794"/>
                    <a:pt x="585065" y="377781"/>
                    <a:pt x="585065" y="377781"/>
                  </a:cubicBezTo>
                  <a:lnTo>
                    <a:pt x="610912" y="377781"/>
                  </a:lnTo>
                  <a:cubicBezTo>
                    <a:pt x="591029" y="318131"/>
                    <a:pt x="533368" y="278365"/>
                    <a:pt x="469742" y="274388"/>
                  </a:cubicBezTo>
                  <a:cubicBezTo>
                    <a:pt x="467752" y="274388"/>
                    <a:pt x="465765" y="274388"/>
                    <a:pt x="465765" y="274388"/>
                  </a:cubicBezTo>
                  <a:close/>
                  <a:moveTo>
                    <a:pt x="314652" y="268424"/>
                  </a:moveTo>
                  <a:cubicBezTo>
                    <a:pt x="290792" y="268424"/>
                    <a:pt x="268920" y="276378"/>
                    <a:pt x="249036" y="292284"/>
                  </a:cubicBezTo>
                  <a:cubicBezTo>
                    <a:pt x="251026" y="294271"/>
                    <a:pt x="255002" y="296261"/>
                    <a:pt x="256990" y="298248"/>
                  </a:cubicBezTo>
                  <a:cubicBezTo>
                    <a:pt x="256990" y="298248"/>
                    <a:pt x="258979" y="300235"/>
                    <a:pt x="258979" y="300235"/>
                  </a:cubicBezTo>
                  <a:cubicBezTo>
                    <a:pt x="262956" y="304214"/>
                    <a:pt x="266932" y="306201"/>
                    <a:pt x="270909" y="310178"/>
                  </a:cubicBezTo>
                  <a:cubicBezTo>
                    <a:pt x="272896" y="310178"/>
                    <a:pt x="272896" y="308191"/>
                    <a:pt x="274886" y="308191"/>
                  </a:cubicBezTo>
                  <a:cubicBezTo>
                    <a:pt x="276873" y="308191"/>
                    <a:pt x="276873" y="306201"/>
                    <a:pt x="278862" y="306201"/>
                  </a:cubicBezTo>
                  <a:cubicBezTo>
                    <a:pt x="280849" y="306201"/>
                    <a:pt x="282839" y="304214"/>
                    <a:pt x="284826" y="304214"/>
                  </a:cubicBezTo>
                  <a:cubicBezTo>
                    <a:pt x="286816" y="304214"/>
                    <a:pt x="286816" y="302225"/>
                    <a:pt x="288803" y="302225"/>
                  </a:cubicBezTo>
                  <a:cubicBezTo>
                    <a:pt x="292779" y="302225"/>
                    <a:pt x="294769" y="300235"/>
                    <a:pt x="296756" y="300235"/>
                  </a:cubicBezTo>
                  <a:cubicBezTo>
                    <a:pt x="298745" y="300235"/>
                    <a:pt x="298745" y="300235"/>
                    <a:pt x="300733" y="300235"/>
                  </a:cubicBezTo>
                  <a:cubicBezTo>
                    <a:pt x="304709" y="300235"/>
                    <a:pt x="308686" y="300235"/>
                    <a:pt x="312663" y="300235"/>
                  </a:cubicBezTo>
                  <a:cubicBezTo>
                    <a:pt x="316639" y="300235"/>
                    <a:pt x="320616" y="300235"/>
                    <a:pt x="324593" y="300235"/>
                  </a:cubicBezTo>
                  <a:cubicBezTo>
                    <a:pt x="326582" y="300235"/>
                    <a:pt x="326582" y="300235"/>
                    <a:pt x="328569" y="300235"/>
                  </a:cubicBezTo>
                  <a:cubicBezTo>
                    <a:pt x="332546" y="300235"/>
                    <a:pt x="334535" y="302225"/>
                    <a:pt x="336523" y="302225"/>
                  </a:cubicBezTo>
                  <a:cubicBezTo>
                    <a:pt x="338512" y="302225"/>
                    <a:pt x="338512" y="304214"/>
                    <a:pt x="340499" y="304214"/>
                  </a:cubicBezTo>
                  <a:cubicBezTo>
                    <a:pt x="342489" y="304214"/>
                    <a:pt x="344476" y="304214"/>
                    <a:pt x="346465" y="306201"/>
                  </a:cubicBezTo>
                  <a:cubicBezTo>
                    <a:pt x="348453" y="306201"/>
                    <a:pt x="348453" y="308191"/>
                    <a:pt x="350442" y="308191"/>
                  </a:cubicBezTo>
                  <a:cubicBezTo>
                    <a:pt x="352429" y="308191"/>
                    <a:pt x="352429" y="310178"/>
                    <a:pt x="354419" y="310178"/>
                  </a:cubicBezTo>
                  <a:cubicBezTo>
                    <a:pt x="358395" y="306201"/>
                    <a:pt x="362372" y="304214"/>
                    <a:pt x="366349" y="300235"/>
                  </a:cubicBezTo>
                  <a:cubicBezTo>
                    <a:pt x="366349" y="300235"/>
                    <a:pt x="368336" y="298248"/>
                    <a:pt x="368336" y="298248"/>
                  </a:cubicBezTo>
                  <a:cubicBezTo>
                    <a:pt x="372313" y="296261"/>
                    <a:pt x="374302" y="294271"/>
                    <a:pt x="378279" y="292284"/>
                  </a:cubicBezTo>
                  <a:cubicBezTo>
                    <a:pt x="360383" y="276378"/>
                    <a:pt x="338512" y="268424"/>
                    <a:pt x="314652" y="268424"/>
                  </a:cubicBezTo>
                  <a:close/>
                  <a:moveTo>
                    <a:pt x="312663" y="230645"/>
                  </a:moveTo>
                  <a:cubicBezTo>
                    <a:pt x="274886" y="230645"/>
                    <a:pt x="237106" y="246552"/>
                    <a:pt x="211259" y="274388"/>
                  </a:cubicBezTo>
                  <a:cubicBezTo>
                    <a:pt x="215236" y="276378"/>
                    <a:pt x="217223" y="276378"/>
                    <a:pt x="221200" y="278365"/>
                  </a:cubicBezTo>
                  <a:cubicBezTo>
                    <a:pt x="223189" y="280352"/>
                    <a:pt x="223189" y="280352"/>
                    <a:pt x="225176" y="280352"/>
                  </a:cubicBezTo>
                  <a:cubicBezTo>
                    <a:pt x="231142" y="282342"/>
                    <a:pt x="237106" y="286318"/>
                    <a:pt x="241083" y="288308"/>
                  </a:cubicBezTo>
                  <a:cubicBezTo>
                    <a:pt x="241083" y="288308"/>
                    <a:pt x="243072" y="286318"/>
                    <a:pt x="243072" y="286318"/>
                  </a:cubicBezTo>
                  <a:cubicBezTo>
                    <a:pt x="245060" y="284331"/>
                    <a:pt x="245060" y="282342"/>
                    <a:pt x="247049" y="282342"/>
                  </a:cubicBezTo>
                  <a:cubicBezTo>
                    <a:pt x="249036" y="280352"/>
                    <a:pt x="251026" y="278365"/>
                    <a:pt x="251026" y="278365"/>
                  </a:cubicBezTo>
                  <a:cubicBezTo>
                    <a:pt x="253013" y="278365"/>
                    <a:pt x="253013" y="276378"/>
                    <a:pt x="255002" y="276378"/>
                  </a:cubicBezTo>
                  <a:cubicBezTo>
                    <a:pt x="255002" y="276378"/>
                    <a:pt x="256990" y="274388"/>
                    <a:pt x="258979" y="274388"/>
                  </a:cubicBezTo>
                  <a:cubicBezTo>
                    <a:pt x="260966" y="274388"/>
                    <a:pt x="260966" y="272401"/>
                    <a:pt x="262956" y="272401"/>
                  </a:cubicBezTo>
                  <a:cubicBezTo>
                    <a:pt x="264943" y="272401"/>
                    <a:pt x="266932" y="270412"/>
                    <a:pt x="268920" y="270412"/>
                  </a:cubicBezTo>
                  <a:cubicBezTo>
                    <a:pt x="270909" y="270412"/>
                    <a:pt x="270909" y="268424"/>
                    <a:pt x="272896" y="268424"/>
                  </a:cubicBezTo>
                  <a:cubicBezTo>
                    <a:pt x="274886" y="268424"/>
                    <a:pt x="276873" y="266435"/>
                    <a:pt x="278862" y="266435"/>
                  </a:cubicBezTo>
                  <a:cubicBezTo>
                    <a:pt x="280849" y="264448"/>
                    <a:pt x="280849" y="264448"/>
                    <a:pt x="282839" y="264448"/>
                  </a:cubicBezTo>
                  <a:cubicBezTo>
                    <a:pt x="284826" y="262458"/>
                    <a:pt x="286816" y="262458"/>
                    <a:pt x="288803" y="262458"/>
                  </a:cubicBezTo>
                  <a:cubicBezTo>
                    <a:pt x="290792" y="262458"/>
                    <a:pt x="290792" y="262458"/>
                    <a:pt x="292779" y="262458"/>
                  </a:cubicBezTo>
                  <a:cubicBezTo>
                    <a:pt x="294769" y="262458"/>
                    <a:pt x="296756" y="262458"/>
                    <a:pt x="298745" y="262458"/>
                  </a:cubicBezTo>
                  <a:cubicBezTo>
                    <a:pt x="300733" y="262458"/>
                    <a:pt x="300733" y="262458"/>
                    <a:pt x="302722" y="262458"/>
                  </a:cubicBezTo>
                  <a:cubicBezTo>
                    <a:pt x="306699" y="262458"/>
                    <a:pt x="308686" y="262458"/>
                    <a:pt x="312663" y="262458"/>
                  </a:cubicBezTo>
                  <a:cubicBezTo>
                    <a:pt x="316639" y="262458"/>
                    <a:pt x="318629" y="262458"/>
                    <a:pt x="322605" y="262458"/>
                  </a:cubicBezTo>
                  <a:cubicBezTo>
                    <a:pt x="324593" y="262458"/>
                    <a:pt x="324593" y="262458"/>
                    <a:pt x="326582" y="262458"/>
                  </a:cubicBezTo>
                  <a:cubicBezTo>
                    <a:pt x="328569" y="262458"/>
                    <a:pt x="330559" y="262458"/>
                    <a:pt x="332546" y="262458"/>
                  </a:cubicBezTo>
                  <a:cubicBezTo>
                    <a:pt x="334535" y="262458"/>
                    <a:pt x="334535" y="262458"/>
                    <a:pt x="336523" y="262458"/>
                  </a:cubicBezTo>
                  <a:cubicBezTo>
                    <a:pt x="338512" y="264448"/>
                    <a:pt x="340499" y="264448"/>
                    <a:pt x="342489" y="264448"/>
                  </a:cubicBezTo>
                  <a:cubicBezTo>
                    <a:pt x="344476" y="266435"/>
                    <a:pt x="344476" y="266435"/>
                    <a:pt x="346465" y="266435"/>
                  </a:cubicBezTo>
                  <a:cubicBezTo>
                    <a:pt x="348453" y="266435"/>
                    <a:pt x="350442" y="268424"/>
                    <a:pt x="352429" y="268424"/>
                  </a:cubicBezTo>
                  <a:cubicBezTo>
                    <a:pt x="354419" y="268424"/>
                    <a:pt x="354419" y="270412"/>
                    <a:pt x="356406" y="270412"/>
                  </a:cubicBezTo>
                  <a:cubicBezTo>
                    <a:pt x="358395" y="270412"/>
                    <a:pt x="360383" y="272401"/>
                    <a:pt x="362372" y="272401"/>
                  </a:cubicBezTo>
                  <a:cubicBezTo>
                    <a:pt x="364359" y="272401"/>
                    <a:pt x="364359" y="274388"/>
                    <a:pt x="366349" y="274388"/>
                  </a:cubicBezTo>
                  <a:cubicBezTo>
                    <a:pt x="366349" y="274388"/>
                    <a:pt x="368336" y="276378"/>
                    <a:pt x="370325" y="276378"/>
                  </a:cubicBezTo>
                  <a:cubicBezTo>
                    <a:pt x="372313" y="276378"/>
                    <a:pt x="372313" y="278365"/>
                    <a:pt x="374302" y="278365"/>
                  </a:cubicBezTo>
                  <a:cubicBezTo>
                    <a:pt x="374302" y="280352"/>
                    <a:pt x="376289" y="280352"/>
                    <a:pt x="378279" y="282342"/>
                  </a:cubicBezTo>
                  <a:cubicBezTo>
                    <a:pt x="380266" y="284331"/>
                    <a:pt x="380266" y="284331"/>
                    <a:pt x="382255" y="286318"/>
                  </a:cubicBezTo>
                  <a:cubicBezTo>
                    <a:pt x="382255" y="286318"/>
                    <a:pt x="384242" y="288308"/>
                    <a:pt x="384242" y="288308"/>
                  </a:cubicBezTo>
                  <a:cubicBezTo>
                    <a:pt x="390209" y="284331"/>
                    <a:pt x="394185" y="282342"/>
                    <a:pt x="400149" y="280352"/>
                  </a:cubicBezTo>
                  <a:cubicBezTo>
                    <a:pt x="402138" y="278365"/>
                    <a:pt x="402138" y="278365"/>
                    <a:pt x="404126" y="278365"/>
                  </a:cubicBezTo>
                  <a:cubicBezTo>
                    <a:pt x="408102" y="276378"/>
                    <a:pt x="410092" y="276378"/>
                    <a:pt x="414068" y="274388"/>
                  </a:cubicBezTo>
                  <a:cubicBezTo>
                    <a:pt x="388219" y="246552"/>
                    <a:pt x="352429" y="230645"/>
                    <a:pt x="312663" y="230645"/>
                  </a:cubicBezTo>
                  <a:close/>
                  <a:moveTo>
                    <a:pt x="314652" y="190879"/>
                  </a:moveTo>
                  <a:cubicBezTo>
                    <a:pt x="256990" y="190879"/>
                    <a:pt x="203306" y="218715"/>
                    <a:pt x="167516" y="266435"/>
                  </a:cubicBezTo>
                  <a:cubicBezTo>
                    <a:pt x="171493" y="268424"/>
                    <a:pt x="175469" y="268424"/>
                    <a:pt x="179446" y="268424"/>
                  </a:cubicBezTo>
                  <a:cubicBezTo>
                    <a:pt x="181433" y="268424"/>
                    <a:pt x="181433" y="268424"/>
                    <a:pt x="183422" y="268424"/>
                  </a:cubicBezTo>
                  <a:cubicBezTo>
                    <a:pt x="189386" y="270412"/>
                    <a:pt x="195352" y="270412"/>
                    <a:pt x="201316" y="272401"/>
                  </a:cubicBezTo>
                  <a:cubicBezTo>
                    <a:pt x="203306" y="270412"/>
                    <a:pt x="205293" y="268424"/>
                    <a:pt x="207282" y="266435"/>
                  </a:cubicBezTo>
                  <a:cubicBezTo>
                    <a:pt x="209270" y="264448"/>
                    <a:pt x="211259" y="262458"/>
                    <a:pt x="213246" y="260469"/>
                  </a:cubicBezTo>
                  <a:cubicBezTo>
                    <a:pt x="215236" y="258482"/>
                    <a:pt x="217223" y="256494"/>
                    <a:pt x="219212" y="254505"/>
                  </a:cubicBezTo>
                  <a:cubicBezTo>
                    <a:pt x="221200" y="254505"/>
                    <a:pt x="223189" y="252518"/>
                    <a:pt x="225176" y="250528"/>
                  </a:cubicBezTo>
                  <a:cubicBezTo>
                    <a:pt x="227166" y="248541"/>
                    <a:pt x="231142" y="246552"/>
                    <a:pt x="233130" y="244565"/>
                  </a:cubicBezTo>
                  <a:cubicBezTo>
                    <a:pt x="235119" y="242575"/>
                    <a:pt x="237106" y="242575"/>
                    <a:pt x="239096" y="240586"/>
                  </a:cubicBezTo>
                  <a:cubicBezTo>
                    <a:pt x="241083" y="238599"/>
                    <a:pt x="245060" y="238599"/>
                    <a:pt x="247049" y="236611"/>
                  </a:cubicBezTo>
                  <a:cubicBezTo>
                    <a:pt x="249036" y="234622"/>
                    <a:pt x="251026" y="232635"/>
                    <a:pt x="253013" y="232635"/>
                  </a:cubicBezTo>
                  <a:cubicBezTo>
                    <a:pt x="255002" y="230645"/>
                    <a:pt x="258979" y="230645"/>
                    <a:pt x="260966" y="228658"/>
                  </a:cubicBezTo>
                  <a:cubicBezTo>
                    <a:pt x="262956" y="228658"/>
                    <a:pt x="264943" y="226669"/>
                    <a:pt x="266932" y="226669"/>
                  </a:cubicBezTo>
                  <a:cubicBezTo>
                    <a:pt x="270909" y="226669"/>
                    <a:pt x="272896" y="224681"/>
                    <a:pt x="276873" y="224681"/>
                  </a:cubicBezTo>
                  <a:cubicBezTo>
                    <a:pt x="278862" y="224681"/>
                    <a:pt x="280849" y="222692"/>
                    <a:pt x="282839" y="222692"/>
                  </a:cubicBezTo>
                  <a:cubicBezTo>
                    <a:pt x="284826" y="222692"/>
                    <a:pt x="288803" y="220703"/>
                    <a:pt x="292779" y="220703"/>
                  </a:cubicBezTo>
                  <a:cubicBezTo>
                    <a:pt x="294769" y="220703"/>
                    <a:pt x="296756" y="220703"/>
                    <a:pt x="298745" y="220703"/>
                  </a:cubicBezTo>
                  <a:cubicBezTo>
                    <a:pt x="302722" y="220703"/>
                    <a:pt x="308686" y="220703"/>
                    <a:pt x="314652" y="220703"/>
                  </a:cubicBezTo>
                  <a:cubicBezTo>
                    <a:pt x="320616" y="220703"/>
                    <a:pt x="324593" y="220703"/>
                    <a:pt x="330559" y="220703"/>
                  </a:cubicBezTo>
                  <a:cubicBezTo>
                    <a:pt x="332546" y="220703"/>
                    <a:pt x="334535" y="220703"/>
                    <a:pt x="336523" y="220703"/>
                  </a:cubicBezTo>
                  <a:cubicBezTo>
                    <a:pt x="338512" y="220703"/>
                    <a:pt x="342489" y="222692"/>
                    <a:pt x="346465" y="222692"/>
                  </a:cubicBezTo>
                  <a:cubicBezTo>
                    <a:pt x="348453" y="222692"/>
                    <a:pt x="350442" y="224681"/>
                    <a:pt x="352429" y="224681"/>
                  </a:cubicBezTo>
                  <a:cubicBezTo>
                    <a:pt x="356406" y="226669"/>
                    <a:pt x="360383" y="226669"/>
                    <a:pt x="360383" y="226669"/>
                  </a:cubicBezTo>
                  <a:cubicBezTo>
                    <a:pt x="362372" y="226669"/>
                    <a:pt x="364359" y="228658"/>
                    <a:pt x="366349" y="228658"/>
                  </a:cubicBezTo>
                  <a:cubicBezTo>
                    <a:pt x="368336" y="230645"/>
                    <a:pt x="372313" y="230645"/>
                    <a:pt x="374302" y="232635"/>
                  </a:cubicBezTo>
                  <a:cubicBezTo>
                    <a:pt x="376289" y="234622"/>
                    <a:pt x="378279" y="234622"/>
                    <a:pt x="380266" y="236611"/>
                  </a:cubicBezTo>
                  <a:cubicBezTo>
                    <a:pt x="382255" y="238599"/>
                    <a:pt x="386232" y="238599"/>
                    <a:pt x="388219" y="240586"/>
                  </a:cubicBezTo>
                  <a:cubicBezTo>
                    <a:pt x="390209" y="242575"/>
                    <a:pt x="392196" y="242575"/>
                    <a:pt x="394185" y="244565"/>
                  </a:cubicBezTo>
                  <a:cubicBezTo>
                    <a:pt x="396172" y="246552"/>
                    <a:pt x="400149" y="248541"/>
                    <a:pt x="402138" y="250528"/>
                  </a:cubicBezTo>
                  <a:cubicBezTo>
                    <a:pt x="404126" y="250528"/>
                    <a:pt x="406115" y="252518"/>
                    <a:pt x="408102" y="254505"/>
                  </a:cubicBezTo>
                  <a:cubicBezTo>
                    <a:pt x="410092" y="256494"/>
                    <a:pt x="412079" y="258482"/>
                    <a:pt x="414068" y="260469"/>
                  </a:cubicBezTo>
                  <a:cubicBezTo>
                    <a:pt x="416056" y="262458"/>
                    <a:pt x="418045" y="264448"/>
                    <a:pt x="420032" y="266435"/>
                  </a:cubicBezTo>
                  <a:cubicBezTo>
                    <a:pt x="422022" y="268424"/>
                    <a:pt x="424009" y="270412"/>
                    <a:pt x="425998" y="272401"/>
                  </a:cubicBezTo>
                  <a:cubicBezTo>
                    <a:pt x="431962" y="270412"/>
                    <a:pt x="437928" y="268424"/>
                    <a:pt x="443892" y="268424"/>
                  </a:cubicBezTo>
                  <a:cubicBezTo>
                    <a:pt x="445882" y="268424"/>
                    <a:pt x="445882" y="268424"/>
                    <a:pt x="447869" y="268424"/>
                  </a:cubicBezTo>
                  <a:cubicBezTo>
                    <a:pt x="451846" y="266435"/>
                    <a:pt x="455822" y="266435"/>
                    <a:pt x="459799" y="266435"/>
                  </a:cubicBezTo>
                  <a:cubicBezTo>
                    <a:pt x="425998" y="218715"/>
                    <a:pt x="372313" y="190879"/>
                    <a:pt x="314652" y="190879"/>
                  </a:cubicBezTo>
                  <a:close/>
                  <a:moveTo>
                    <a:pt x="583075" y="11930"/>
                  </a:moveTo>
                  <a:lnTo>
                    <a:pt x="463776" y="254505"/>
                  </a:lnTo>
                  <a:cubicBezTo>
                    <a:pt x="465765" y="258482"/>
                    <a:pt x="469742" y="262458"/>
                    <a:pt x="471729" y="266435"/>
                  </a:cubicBezTo>
                  <a:lnTo>
                    <a:pt x="593018" y="17896"/>
                  </a:lnTo>
                  <a:close/>
                  <a:moveTo>
                    <a:pt x="46227" y="9943"/>
                  </a:moveTo>
                  <a:lnTo>
                    <a:pt x="36286" y="15907"/>
                  </a:lnTo>
                  <a:lnTo>
                    <a:pt x="157573" y="266435"/>
                  </a:lnTo>
                  <a:cubicBezTo>
                    <a:pt x="159563" y="262458"/>
                    <a:pt x="163539" y="258482"/>
                    <a:pt x="165526" y="254505"/>
                  </a:cubicBezTo>
                  <a:close/>
                  <a:moveTo>
                    <a:pt x="50204" y="0"/>
                  </a:moveTo>
                  <a:lnTo>
                    <a:pt x="173480" y="250528"/>
                  </a:lnTo>
                  <a:cubicBezTo>
                    <a:pt x="209270" y="208775"/>
                    <a:pt x="260966" y="184915"/>
                    <a:pt x="316639" y="184915"/>
                  </a:cubicBezTo>
                  <a:cubicBezTo>
                    <a:pt x="372313" y="184915"/>
                    <a:pt x="424009" y="208775"/>
                    <a:pt x="459799" y="250528"/>
                  </a:cubicBezTo>
                  <a:lnTo>
                    <a:pt x="581088" y="1988"/>
                  </a:lnTo>
                  <a:lnTo>
                    <a:pt x="606935" y="13920"/>
                  </a:lnTo>
                  <a:lnTo>
                    <a:pt x="481672" y="268424"/>
                  </a:lnTo>
                  <a:cubicBezTo>
                    <a:pt x="547285" y="274388"/>
                    <a:pt x="602958" y="318131"/>
                    <a:pt x="622842" y="379768"/>
                  </a:cubicBezTo>
                  <a:lnTo>
                    <a:pt x="626818" y="379768"/>
                  </a:lnTo>
                  <a:lnTo>
                    <a:pt x="629791" y="381255"/>
                  </a:lnTo>
                  <a:lnTo>
                    <a:pt x="308452" y="381255"/>
                  </a:lnTo>
                  <a:lnTo>
                    <a:pt x="294769" y="351934"/>
                  </a:lnTo>
                  <a:cubicBezTo>
                    <a:pt x="286816" y="340002"/>
                    <a:pt x="278862" y="330061"/>
                    <a:pt x="270909" y="322108"/>
                  </a:cubicBezTo>
                  <a:cubicBezTo>
                    <a:pt x="262956" y="312167"/>
                    <a:pt x="253013" y="304214"/>
                    <a:pt x="241083" y="298248"/>
                  </a:cubicBezTo>
                  <a:cubicBezTo>
                    <a:pt x="229153" y="290295"/>
                    <a:pt x="215236" y="286318"/>
                    <a:pt x="203306" y="282342"/>
                  </a:cubicBezTo>
                  <a:cubicBezTo>
                    <a:pt x="189386" y="278365"/>
                    <a:pt x="175469" y="276378"/>
                    <a:pt x="163539" y="276378"/>
                  </a:cubicBezTo>
                  <a:cubicBezTo>
                    <a:pt x="163539" y="276378"/>
                    <a:pt x="161550" y="276378"/>
                    <a:pt x="161550" y="276378"/>
                  </a:cubicBezTo>
                  <a:cubicBezTo>
                    <a:pt x="95936" y="278365"/>
                    <a:pt x="40263" y="318131"/>
                    <a:pt x="18390" y="377781"/>
                  </a:cubicBezTo>
                  <a:lnTo>
                    <a:pt x="46227" y="377781"/>
                  </a:lnTo>
                  <a:cubicBezTo>
                    <a:pt x="46227" y="377781"/>
                    <a:pt x="46227" y="375794"/>
                    <a:pt x="46227" y="375794"/>
                  </a:cubicBezTo>
                  <a:cubicBezTo>
                    <a:pt x="46227" y="373804"/>
                    <a:pt x="48216" y="373804"/>
                    <a:pt x="48216" y="371817"/>
                  </a:cubicBezTo>
                  <a:cubicBezTo>
                    <a:pt x="48216" y="369828"/>
                    <a:pt x="50204" y="369828"/>
                    <a:pt x="50204" y="367840"/>
                  </a:cubicBezTo>
                  <a:cubicBezTo>
                    <a:pt x="50204" y="365851"/>
                    <a:pt x="52193" y="365851"/>
                    <a:pt x="52193" y="363864"/>
                  </a:cubicBezTo>
                  <a:cubicBezTo>
                    <a:pt x="52193" y="361874"/>
                    <a:pt x="54180" y="361874"/>
                    <a:pt x="54180" y="359885"/>
                  </a:cubicBezTo>
                  <a:cubicBezTo>
                    <a:pt x="54180" y="357898"/>
                    <a:pt x="56170" y="357898"/>
                    <a:pt x="56170" y="355910"/>
                  </a:cubicBezTo>
                  <a:cubicBezTo>
                    <a:pt x="58157" y="353921"/>
                    <a:pt x="58157" y="353921"/>
                    <a:pt x="60146" y="351934"/>
                  </a:cubicBezTo>
                  <a:cubicBezTo>
                    <a:pt x="60146" y="349944"/>
                    <a:pt x="62133" y="349944"/>
                    <a:pt x="62133" y="347957"/>
                  </a:cubicBezTo>
                  <a:cubicBezTo>
                    <a:pt x="64123" y="345968"/>
                    <a:pt x="64123" y="345968"/>
                    <a:pt x="66110" y="343980"/>
                  </a:cubicBezTo>
                  <a:cubicBezTo>
                    <a:pt x="68100" y="341991"/>
                    <a:pt x="68100" y="341991"/>
                    <a:pt x="70087" y="340002"/>
                  </a:cubicBezTo>
                  <a:cubicBezTo>
                    <a:pt x="72076" y="338014"/>
                    <a:pt x="72076" y="338014"/>
                    <a:pt x="74063" y="336027"/>
                  </a:cubicBezTo>
                  <a:cubicBezTo>
                    <a:pt x="76053" y="334038"/>
                    <a:pt x="76053" y="334038"/>
                    <a:pt x="78040" y="332051"/>
                  </a:cubicBezTo>
                  <a:cubicBezTo>
                    <a:pt x="80029" y="332051"/>
                    <a:pt x="80029" y="330061"/>
                    <a:pt x="82017" y="330061"/>
                  </a:cubicBezTo>
                  <a:cubicBezTo>
                    <a:pt x="84006" y="328074"/>
                    <a:pt x="84006" y="326085"/>
                    <a:pt x="85993" y="326085"/>
                  </a:cubicBezTo>
                  <a:cubicBezTo>
                    <a:pt x="87983" y="326085"/>
                    <a:pt x="87983" y="324097"/>
                    <a:pt x="89970" y="324097"/>
                  </a:cubicBezTo>
                  <a:cubicBezTo>
                    <a:pt x="91959" y="324097"/>
                    <a:pt x="91959" y="322108"/>
                    <a:pt x="93947" y="322108"/>
                  </a:cubicBezTo>
                  <a:cubicBezTo>
                    <a:pt x="95936" y="322108"/>
                    <a:pt x="95936" y="320119"/>
                    <a:pt x="97923" y="320119"/>
                  </a:cubicBezTo>
                  <a:cubicBezTo>
                    <a:pt x="97923" y="320119"/>
                    <a:pt x="99913" y="318131"/>
                    <a:pt x="101900" y="318131"/>
                  </a:cubicBezTo>
                  <a:cubicBezTo>
                    <a:pt x="103889" y="318131"/>
                    <a:pt x="103889" y="316144"/>
                    <a:pt x="105877" y="316144"/>
                  </a:cubicBezTo>
                  <a:cubicBezTo>
                    <a:pt x="105877" y="316144"/>
                    <a:pt x="107866" y="314155"/>
                    <a:pt x="109853" y="314155"/>
                  </a:cubicBezTo>
                  <a:cubicBezTo>
                    <a:pt x="111843" y="314155"/>
                    <a:pt x="111843" y="312167"/>
                    <a:pt x="113830" y="312167"/>
                  </a:cubicBezTo>
                  <a:cubicBezTo>
                    <a:pt x="115819" y="312167"/>
                    <a:pt x="117807" y="310178"/>
                    <a:pt x="119796" y="310178"/>
                  </a:cubicBezTo>
                  <a:cubicBezTo>
                    <a:pt x="121783" y="308191"/>
                    <a:pt x="121783" y="308191"/>
                    <a:pt x="123773" y="308191"/>
                  </a:cubicBezTo>
                  <a:cubicBezTo>
                    <a:pt x="125760" y="306201"/>
                    <a:pt x="127749" y="306201"/>
                    <a:pt x="129737" y="306201"/>
                  </a:cubicBezTo>
                  <a:cubicBezTo>
                    <a:pt x="131726" y="304214"/>
                    <a:pt x="131726" y="304214"/>
                    <a:pt x="133713" y="304214"/>
                  </a:cubicBezTo>
                  <a:cubicBezTo>
                    <a:pt x="135703" y="302225"/>
                    <a:pt x="137690" y="302225"/>
                    <a:pt x="139679" y="302225"/>
                  </a:cubicBezTo>
                  <a:cubicBezTo>
                    <a:pt x="141667" y="302225"/>
                    <a:pt x="141667" y="302225"/>
                    <a:pt x="143656" y="302225"/>
                  </a:cubicBezTo>
                  <a:cubicBezTo>
                    <a:pt x="145643" y="302225"/>
                    <a:pt x="147633" y="302225"/>
                    <a:pt x="149620" y="302225"/>
                  </a:cubicBezTo>
                  <a:cubicBezTo>
                    <a:pt x="151609" y="302225"/>
                    <a:pt x="151609" y="302225"/>
                    <a:pt x="153597" y="302225"/>
                  </a:cubicBezTo>
                  <a:cubicBezTo>
                    <a:pt x="157573" y="302225"/>
                    <a:pt x="159563" y="302225"/>
                    <a:pt x="163539" y="302225"/>
                  </a:cubicBezTo>
                  <a:cubicBezTo>
                    <a:pt x="167516" y="302225"/>
                    <a:pt x="169503" y="302225"/>
                    <a:pt x="173480" y="302225"/>
                  </a:cubicBezTo>
                  <a:cubicBezTo>
                    <a:pt x="175469" y="302225"/>
                    <a:pt x="175469" y="302225"/>
                    <a:pt x="177456" y="302225"/>
                  </a:cubicBezTo>
                  <a:cubicBezTo>
                    <a:pt x="179446" y="302225"/>
                    <a:pt x="181433" y="302225"/>
                    <a:pt x="183422" y="302225"/>
                  </a:cubicBezTo>
                  <a:cubicBezTo>
                    <a:pt x="185410" y="302225"/>
                    <a:pt x="185410" y="302225"/>
                    <a:pt x="187399" y="302225"/>
                  </a:cubicBezTo>
                  <a:cubicBezTo>
                    <a:pt x="189386" y="304214"/>
                    <a:pt x="191376" y="304214"/>
                    <a:pt x="193363" y="304214"/>
                  </a:cubicBezTo>
                  <a:cubicBezTo>
                    <a:pt x="195352" y="306201"/>
                    <a:pt x="195352" y="306201"/>
                    <a:pt x="197340" y="306201"/>
                  </a:cubicBezTo>
                  <a:cubicBezTo>
                    <a:pt x="199329" y="306201"/>
                    <a:pt x="201316" y="308191"/>
                    <a:pt x="203306" y="308191"/>
                  </a:cubicBezTo>
                  <a:cubicBezTo>
                    <a:pt x="205293" y="310178"/>
                    <a:pt x="205293" y="310178"/>
                    <a:pt x="207282" y="310178"/>
                  </a:cubicBezTo>
                  <a:cubicBezTo>
                    <a:pt x="209270" y="310178"/>
                    <a:pt x="211259" y="312167"/>
                    <a:pt x="213246" y="312167"/>
                  </a:cubicBezTo>
                  <a:cubicBezTo>
                    <a:pt x="215236" y="312167"/>
                    <a:pt x="215236" y="314155"/>
                    <a:pt x="217223" y="314155"/>
                  </a:cubicBezTo>
                  <a:cubicBezTo>
                    <a:pt x="217223" y="314155"/>
                    <a:pt x="219212" y="316144"/>
                    <a:pt x="221200" y="316144"/>
                  </a:cubicBezTo>
                  <a:cubicBezTo>
                    <a:pt x="223189" y="316144"/>
                    <a:pt x="223189" y="318131"/>
                    <a:pt x="225176" y="318131"/>
                  </a:cubicBezTo>
                  <a:cubicBezTo>
                    <a:pt x="225176" y="318131"/>
                    <a:pt x="227166" y="320119"/>
                    <a:pt x="229153" y="320119"/>
                  </a:cubicBezTo>
                  <a:cubicBezTo>
                    <a:pt x="231142" y="320119"/>
                    <a:pt x="231142" y="322108"/>
                    <a:pt x="233130" y="322108"/>
                  </a:cubicBezTo>
                  <a:cubicBezTo>
                    <a:pt x="233130" y="322108"/>
                    <a:pt x="235119" y="322108"/>
                    <a:pt x="237106" y="324097"/>
                  </a:cubicBezTo>
                  <a:cubicBezTo>
                    <a:pt x="239096" y="324097"/>
                    <a:pt x="239096" y="326085"/>
                    <a:pt x="241083" y="326085"/>
                  </a:cubicBezTo>
                  <a:cubicBezTo>
                    <a:pt x="243072" y="328074"/>
                    <a:pt x="243072" y="328074"/>
                    <a:pt x="245060" y="330061"/>
                  </a:cubicBezTo>
                  <a:cubicBezTo>
                    <a:pt x="247049" y="330061"/>
                    <a:pt x="247049" y="332051"/>
                    <a:pt x="249036" y="332051"/>
                  </a:cubicBezTo>
                  <a:cubicBezTo>
                    <a:pt x="251026" y="334038"/>
                    <a:pt x="251026" y="334038"/>
                    <a:pt x="253013" y="336027"/>
                  </a:cubicBezTo>
                  <a:cubicBezTo>
                    <a:pt x="255002" y="338014"/>
                    <a:pt x="255002" y="338014"/>
                    <a:pt x="256990" y="340002"/>
                  </a:cubicBezTo>
                  <a:cubicBezTo>
                    <a:pt x="258979" y="341991"/>
                    <a:pt x="258979" y="341991"/>
                    <a:pt x="260966" y="343980"/>
                  </a:cubicBezTo>
                  <a:cubicBezTo>
                    <a:pt x="260966" y="345968"/>
                    <a:pt x="262956" y="345968"/>
                    <a:pt x="262956" y="347957"/>
                  </a:cubicBezTo>
                  <a:cubicBezTo>
                    <a:pt x="264943" y="349944"/>
                    <a:pt x="264943" y="349944"/>
                    <a:pt x="266932" y="351934"/>
                  </a:cubicBezTo>
                  <a:cubicBezTo>
                    <a:pt x="266932" y="353921"/>
                    <a:pt x="268920" y="353921"/>
                    <a:pt x="268920" y="355910"/>
                  </a:cubicBezTo>
                  <a:cubicBezTo>
                    <a:pt x="270909" y="357898"/>
                    <a:pt x="272896" y="357898"/>
                    <a:pt x="272896" y="359885"/>
                  </a:cubicBezTo>
                  <a:cubicBezTo>
                    <a:pt x="272896" y="361874"/>
                    <a:pt x="274886" y="361874"/>
                    <a:pt x="274886" y="363864"/>
                  </a:cubicBezTo>
                  <a:cubicBezTo>
                    <a:pt x="274886" y="365851"/>
                    <a:pt x="276873" y="365851"/>
                    <a:pt x="276873" y="367840"/>
                  </a:cubicBezTo>
                  <a:cubicBezTo>
                    <a:pt x="276873" y="369828"/>
                    <a:pt x="278862" y="369828"/>
                    <a:pt x="278862" y="371817"/>
                  </a:cubicBezTo>
                  <a:cubicBezTo>
                    <a:pt x="278862" y="371817"/>
                    <a:pt x="280849" y="373804"/>
                    <a:pt x="280849" y="375794"/>
                  </a:cubicBezTo>
                  <a:cubicBezTo>
                    <a:pt x="280849" y="377781"/>
                    <a:pt x="282839" y="377781"/>
                    <a:pt x="282839" y="379768"/>
                  </a:cubicBezTo>
                  <a:lnTo>
                    <a:pt x="282839" y="381255"/>
                  </a:lnTo>
                  <a:lnTo>
                    <a:pt x="0" y="381255"/>
                  </a:lnTo>
                  <a:lnTo>
                    <a:pt x="496" y="379768"/>
                  </a:lnTo>
                  <a:cubicBezTo>
                    <a:pt x="496" y="377781"/>
                    <a:pt x="2484" y="377781"/>
                    <a:pt x="4473" y="377781"/>
                  </a:cubicBezTo>
                  <a:lnTo>
                    <a:pt x="8450" y="377781"/>
                  </a:lnTo>
                  <a:cubicBezTo>
                    <a:pt x="28333" y="316144"/>
                    <a:pt x="84006" y="272401"/>
                    <a:pt x="149620" y="266435"/>
                  </a:cubicBezTo>
                  <a:lnTo>
                    <a:pt x="24356" y="11930"/>
                  </a:lnTo>
                  <a:close/>
                </a:path>
              </a:pathLst>
            </a:custGeom>
            <a:solidFill>
              <a:schemeClr val="accent3">
                <a:lumMod val="40000"/>
                <a:lumOff val="6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sp>
        <p:nvSpPr>
          <p:cNvPr id="335" name="任意多边形: 形状 334">
            <a:extLst>
              <a:ext uri="{FF2B5EF4-FFF2-40B4-BE49-F238E27FC236}">
                <a16:creationId xmlns:a16="http://schemas.microsoft.com/office/drawing/2014/main" id="{DF7EB251-89B9-4A8D-8C7A-D996BEE5D73F}"/>
              </a:ext>
            </a:extLst>
          </p:cNvPr>
          <p:cNvSpPr/>
          <p:nvPr/>
        </p:nvSpPr>
        <p:spPr>
          <a:xfrm>
            <a:off x="9863597" y="5302051"/>
            <a:ext cx="1001672" cy="375677"/>
          </a:xfrm>
          <a:custGeom>
            <a:avLst/>
            <a:gdLst>
              <a:gd name="connsiteX0" fmla="*/ 583569 w 720483"/>
              <a:gd name="connsiteY0" fmla="*/ 60601 h 289540"/>
              <a:gd name="connsiteX1" fmla="*/ 473589 w 720483"/>
              <a:gd name="connsiteY1" fmla="*/ 2245 h 289540"/>
              <a:gd name="connsiteX2" fmla="*/ 354631 w 720483"/>
              <a:gd name="connsiteY2" fmla="*/ 51623 h 289540"/>
              <a:gd name="connsiteX3" fmla="*/ 343408 w 720483"/>
              <a:gd name="connsiteY3" fmla="*/ 51623 h 289540"/>
              <a:gd name="connsiteX4" fmla="*/ 240161 w 720483"/>
              <a:gd name="connsiteY4" fmla="*/ 2245 h 289540"/>
              <a:gd name="connsiteX5" fmla="*/ 118958 w 720483"/>
              <a:gd name="connsiteY5" fmla="*/ 51623 h 289540"/>
              <a:gd name="connsiteX6" fmla="*/ 107736 w 720483"/>
              <a:gd name="connsiteY6" fmla="*/ 51623 h 289540"/>
              <a:gd name="connsiteX7" fmla="*/ 0 w 720483"/>
              <a:gd name="connsiteY7" fmla="*/ 0 h 289540"/>
              <a:gd name="connsiteX8" fmla="*/ 0 w 720483"/>
              <a:gd name="connsiteY8" fmla="*/ 289540 h 289540"/>
              <a:gd name="connsiteX9" fmla="*/ 720483 w 720483"/>
              <a:gd name="connsiteY9" fmla="*/ 289540 h 289540"/>
              <a:gd name="connsiteX10" fmla="*/ 720483 w 720483"/>
              <a:gd name="connsiteY10" fmla="*/ 6733 h 289540"/>
              <a:gd name="connsiteX11" fmla="*/ 594792 w 720483"/>
              <a:gd name="connsiteY11" fmla="*/ 60601 h 289540"/>
              <a:gd name="connsiteX12" fmla="*/ 583569 w 720483"/>
              <a:gd name="connsiteY12" fmla="*/ 60601 h 2895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720483" h="289540">
                <a:moveTo>
                  <a:pt x="583569" y="60601"/>
                </a:moveTo>
                <a:cubicBezTo>
                  <a:pt x="529701" y="56112"/>
                  <a:pt x="491545" y="22445"/>
                  <a:pt x="473589" y="2245"/>
                </a:cubicBezTo>
                <a:cubicBezTo>
                  <a:pt x="433188" y="35912"/>
                  <a:pt x="392787" y="51623"/>
                  <a:pt x="354631" y="51623"/>
                </a:cubicBezTo>
                <a:cubicBezTo>
                  <a:pt x="350142" y="51623"/>
                  <a:pt x="345653" y="51623"/>
                  <a:pt x="343408" y="51623"/>
                </a:cubicBezTo>
                <a:cubicBezTo>
                  <a:pt x="296274" y="47134"/>
                  <a:pt x="260362" y="22445"/>
                  <a:pt x="240161" y="2245"/>
                </a:cubicBezTo>
                <a:cubicBezTo>
                  <a:pt x="199760" y="35912"/>
                  <a:pt x="159359" y="51623"/>
                  <a:pt x="118958" y="51623"/>
                </a:cubicBezTo>
                <a:cubicBezTo>
                  <a:pt x="114469" y="51623"/>
                  <a:pt x="109980" y="51623"/>
                  <a:pt x="107736" y="51623"/>
                </a:cubicBezTo>
                <a:cubicBezTo>
                  <a:pt x="56112" y="47134"/>
                  <a:pt x="20200" y="20200"/>
                  <a:pt x="0" y="0"/>
                </a:cubicBezTo>
                <a:lnTo>
                  <a:pt x="0" y="289540"/>
                </a:lnTo>
                <a:lnTo>
                  <a:pt x="720483" y="289540"/>
                </a:lnTo>
                <a:lnTo>
                  <a:pt x="720483" y="6733"/>
                </a:lnTo>
                <a:cubicBezTo>
                  <a:pt x="680083" y="42645"/>
                  <a:pt x="637437" y="60601"/>
                  <a:pt x="594792" y="60601"/>
                </a:cubicBezTo>
                <a:cubicBezTo>
                  <a:pt x="592547" y="60601"/>
                  <a:pt x="588058" y="60601"/>
                  <a:pt x="583569" y="60601"/>
                </a:cubicBez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 w="22324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334" name="任意多边形: 形状 333">
            <a:extLst>
              <a:ext uri="{FF2B5EF4-FFF2-40B4-BE49-F238E27FC236}">
                <a16:creationId xmlns:a16="http://schemas.microsoft.com/office/drawing/2014/main" id="{BD55898C-9468-4267-BB11-608611C6E594}"/>
              </a:ext>
            </a:extLst>
          </p:cNvPr>
          <p:cNvSpPr/>
          <p:nvPr/>
        </p:nvSpPr>
        <p:spPr>
          <a:xfrm>
            <a:off x="9863597" y="5282662"/>
            <a:ext cx="1001672" cy="125225"/>
          </a:xfrm>
          <a:custGeom>
            <a:avLst/>
            <a:gdLst>
              <a:gd name="connsiteX0" fmla="*/ 0 w 720483"/>
              <a:gd name="connsiteY0" fmla="*/ 0 h 96513"/>
              <a:gd name="connsiteX1" fmla="*/ 0 w 720483"/>
              <a:gd name="connsiteY1" fmla="*/ 33667 h 96513"/>
              <a:gd name="connsiteX2" fmla="*/ 107736 w 720483"/>
              <a:gd name="connsiteY2" fmla="*/ 87535 h 96513"/>
              <a:gd name="connsiteX3" fmla="*/ 237917 w 720483"/>
              <a:gd name="connsiteY3" fmla="*/ 26934 h 96513"/>
              <a:gd name="connsiteX4" fmla="*/ 240161 w 720483"/>
              <a:gd name="connsiteY4" fmla="*/ 29178 h 96513"/>
              <a:gd name="connsiteX5" fmla="*/ 240161 w 720483"/>
              <a:gd name="connsiteY5" fmla="*/ 29178 h 96513"/>
              <a:gd name="connsiteX6" fmla="*/ 246895 w 720483"/>
              <a:gd name="connsiteY6" fmla="*/ 35912 h 96513"/>
              <a:gd name="connsiteX7" fmla="*/ 260362 w 720483"/>
              <a:gd name="connsiteY7" fmla="*/ 49379 h 96513"/>
              <a:gd name="connsiteX8" fmla="*/ 260362 w 720483"/>
              <a:gd name="connsiteY8" fmla="*/ 49379 h 96513"/>
              <a:gd name="connsiteX9" fmla="*/ 343408 w 720483"/>
              <a:gd name="connsiteY9" fmla="*/ 87535 h 96513"/>
              <a:gd name="connsiteX10" fmla="*/ 473589 w 720483"/>
              <a:gd name="connsiteY10" fmla="*/ 26934 h 96513"/>
              <a:gd name="connsiteX11" fmla="*/ 484811 w 720483"/>
              <a:gd name="connsiteY11" fmla="*/ 38156 h 96513"/>
              <a:gd name="connsiteX12" fmla="*/ 484811 w 720483"/>
              <a:gd name="connsiteY12" fmla="*/ 38156 h 96513"/>
              <a:gd name="connsiteX13" fmla="*/ 487056 w 720483"/>
              <a:gd name="connsiteY13" fmla="*/ 40401 h 96513"/>
              <a:gd name="connsiteX14" fmla="*/ 496034 w 720483"/>
              <a:gd name="connsiteY14" fmla="*/ 49379 h 96513"/>
              <a:gd name="connsiteX15" fmla="*/ 496034 w 720483"/>
              <a:gd name="connsiteY15" fmla="*/ 49379 h 96513"/>
              <a:gd name="connsiteX16" fmla="*/ 585814 w 720483"/>
              <a:gd name="connsiteY16" fmla="*/ 96513 h 96513"/>
              <a:gd name="connsiteX17" fmla="*/ 720483 w 720483"/>
              <a:gd name="connsiteY17" fmla="*/ 38156 h 96513"/>
              <a:gd name="connsiteX18" fmla="*/ 720483 w 720483"/>
              <a:gd name="connsiteY18" fmla="*/ 0 h 96513"/>
              <a:gd name="connsiteX19" fmla="*/ 0 w 720483"/>
              <a:gd name="connsiteY19" fmla="*/ 0 h 96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720483" h="96513">
                <a:moveTo>
                  <a:pt x="0" y="0"/>
                </a:moveTo>
                <a:lnTo>
                  <a:pt x="0" y="33667"/>
                </a:lnTo>
                <a:cubicBezTo>
                  <a:pt x="0" y="33667"/>
                  <a:pt x="47134" y="83046"/>
                  <a:pt x="107736" y="87535"/>
                </a:cubicBezTo>
                <a:cubicBezTo>
                  <a:pt x="150381" y="89780"/>
                  <a:pt x="195271" y="69579"/>
                  <a:pt x="237917" y="26934"/>
                </a:cubicBezTo>
                <a:lnTo>
                  <a:pt x="240161" y="29178"/>
                </a:lnTo>
                <a:lnTo>
                  <a:pt x="240161" y="29178"/>
                </a:lnTo>
                <a:cubicBezTo>
                  <a:pt x="240161" y="29178"/>
                  <a:pt x="242406" y="31423"/>
                  <a:pt x="246895" y="35912"/>
                </a:cubicBezTo>
                <a:lnTo>
                  <a:pt x="260362" y="49379"/>
                </a:lnTo>
                <a:lnTo>
                  <a:pt x="260362" y="49379"/>
                </a:lnTo>
                <a:cubicBezTo>
                  <a:pt x="278318" y="65090"/>
                  <a:pt x="305252" y="85291"/>
                  <a:pt x="343408" y="87535"/>
                </a:cubicBezTo>
                <a:cubicBezTo>
                  <a:pt x="386053" y="89780"/>
                  <a:pt x="430943" y="69579"/>
                  <a:pt x="473589" y="26934"/>
                </a:cubicBezTo>
                <a:lnTo>
                  <a:pt x="484811" y="38156"/>
                </a:lnTo>
                <a:lnTo>
                  <a:pt x="484811" y="38156"/>
                </a:lnTo>
                <a:cubicBezTo>
                  <a:pt x="484811" y="38156"/>
                  <a:pt x="484811" y="40401"/>
                  <a:pt x="487056" y="40401"/>
                </a:cubicBezTo>
                <a:lnTo>
                  <a:pt x="496034" y="49379"/>
                </a:lnTo>
                <a:cubicBezTo>
                  <a:pt x="496034" y="49379"/>
                  <a:pt x="496034" y="49379"/>
                  <a:pt x="496034" y="49379"/>
                </a:cubicBezTo>
                <a:cubicBezTo>
                  <a:pt x="511745" y="65090"/>
                  <a:pt x="543168" y="94269"/>
                  <a:pt x="585814" y="96513"/>
                </a:cubicBezTo>
                <a:cubicBezTo>
                  <a:pt x="662127" y="96513"/>
                  <a:pt x="720483" y="38156"/>
                  <a:pt x="720483" y="38156"/>
                </a:cubicBezTo>
                <a:lnTo>
                  <a:pt x="720483" y="0"/>
                </a:lnTo>
                <a:lnTo>
                  <a:pt x="0" y="0"/>
                </a:lnTo>
                <a:close/>
              </a:path>
            </a:pathLst>
          </a:custGeom>
          <a:solidFill>
            <a:srgbClr val="F5F5F5"/>
          </a:solidFill>
          <a:ln w="22324" cap="flat">
            <a:noFill/>
            <a:prstDash val="solid"/>
            <a:miter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336" name="任意多边形: 形状 335">
            <a:extLst>
              <a:ext uri="{FF2B5EF4-FFF2-40B4-BE49-F238E27FC236}">
                <a16:creationId xmlns:a16="http://schemas.microsoft.com/office/drawing/2014/main" id="{A9334DFB-3C4F-4FFE-90BE-E559EE5EF0CC}"/>
              </a:ext>
            </a:extLst>
          </p:cNvPr>
          <p:cNvSpPr/>
          <p:nvPr/>
        </p:nvSpPr>
        <p:spPr>
          <a:xfrm>
            <a:off x="9863597" y="5675779"/>
            <a:ext cx="1001672" cy="81541"/>
          </a:xfrm>
          <a:custGeom>
            <a:avLst/>
            <a:gdLst>
              <a:gd name="connsiteX0" fmla="*/ 0 w 720483"/>
              <a:gd name="connsiteY0" fmla="*/ 0 h 62845"/>
              <a:gd name="connsiteX1" fmla="*/ 720483 w 720483"/>
              <a:gd name="connsiteY1" fmla="*/ 0 h 62845"/>
              <a:gd name="connsiteX2" fmla="*/ 720483 w 720483"/>
              <a:gd name="connsiteY2" fmla="*/ 62846 h 62845"/>
              <a:gd name="connsiteX3" fmla="*/ 0 w 720483"/>
              <a:gd name="connsiteY3" fmla="*/ 62846 h 628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20483" h="62845">
                <a:moveTo>
                  <a:pt x="0" y="0"/>
                </a:moveTo>
                <a:lnTo>
                  <a:pt x="720483" y="0"/>
                </a:lnTo>
                <a:lnTo>
                  <a:pt x="720483" y="62846"/>
                </a:lnTo>
                <a:lnTo>
                  <a:pt x="0" y="62846"/>
                </a:lnTo>
                <a:close/>
              </a:path>
            </a:pathLst>
          </a:custGeom>
          <a:solidFill>
            <a:srgbClr val="F5F5F5"/>
          </a:solidFill>
          <a:ln w="22324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337" name="任意多边形: 形状 336">
            <a:extLst>
              <a:ext uri="{FF2B5EF4-FFF2-40B4-BE49-F238E27FC236}">
                <a16:creationId xmlns:a16="http://schemas.microsoft.com/office/drawing/2014/main" id="{F0D2ACC2-E580-4181-9657-E85B29AD1477}"/>
              </a:ext>
            </a:extLst>
          </p:cNvPr>
          <p:cNvSpPr/>
          <p:nvPr/>
        </p:nvSpPr>
        <p:spPr>
          <a:xfrm>
            <a:off x="10325427" y="4927065"/>
            <a:ext cx="78011" cy="358203"/>
          </a:xfrm>
          <a:custGeom>
            <a:avLst/>
            <a:gdLst>
              <a:gd name="connsiteX0" fmla="*/ 0 w 56112"/>
              <a:gd name="connsiteY0" fmla="*/ 276073 h 276073"/>
              <a:gd name="connsiteX1" fmla="*/ 56112 w 56112"/>
              <a:gd name="connsiteY1" fmla="*/ 276073 h 276073"/>
              <a:gd name="connsiteX2" fmla="*/ 56112 w 56112"/>
              <a:gd name="connsiteY2" fmla="*/ 62846 h 276073"/>
              <a:gd name="connsiteX3" fmla="*/ 33667 w 56112"/>
              <a:gd name="connsiteY3" fmla="*/ 38156 h 276073"/>
              <a:gd name="connsiteX4" fmla="*/ 31423 w 56112"/>
              <a:gd name="connsiteY4" fmla="*/ 33667 h 276073"/>
              <a:gd name="connsiteX5" fmla="*/ 31423 w 56112"/>
              <a:gd name="connsiteY5" fmla="*/ 4489 h 276073"/>
              <a:gd name="connsiteX6" fmla="*/ 26934 w 56112"/>
              <a:gd name="connsiteY6" fmla="*/ 0 h 276073"/>
              <a:gd name="connsiteX7" fmla="*/ 26934 w 56112"/>
              <a:gd name="connsiteY7" fmla="*/ 38156 h 276073"/>
              <a:gd name="connsiteX8" fmla="*/ 26934 w 56112"/>
              <a:gd name="connsiteY8" fmla="*/ 38156 h 276073"/>
              <a:gd name="connsiteX9" fmla="*/ 2244 w 56112"/>
              <a:gd name="connsiteY9" fmla="*/ 62846 h 276073"/>
              <a:gd name="connsiteX10" fmla="*/ 2244 w 56112"/>
              <a:gd name="connsiteY10" fmla="*/ 276073 h 2760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56112" h="276073">
                <a:moveTo>
                  <a:pt x="0" y="276073"/>
                </a:moveTo>
                <a:lnTo>
                  <a:pt x="56112" y="276073"/>
                </a:lnTo>
                <a:lnTo>
                  <a:pt x="56112" y="62846"/>
                </a:lnTo>
                <a:lnTo>
                  <a:pt x="33667" y="38156"/>
                </a:lnTo>
                <a:cubicBezTo>
                  <a:pt x="33667" y="35912"/>
                  <a:pt x="33667" y="35912"/>
                  <a:pt x="31423" y="33667"/>
                </a:cubicBezTo>
                <a:cubicBezTo>
                  <a:pt x="20200" y="15711"/>
                  <a:pt x="29178" y="6733"/>
                  <a:pt x="31423" y="4489"/>
                </a:cubicBezTo>
                <a:lnTo>
                  <a:pt x="26934" y="0"/>
                </a:lnTo>
                <a:cubicBezTo>
                  <a:pt x="26934" y="0"/>
                  <a:pt x="11222" y="13467"/>
                  <a:pt x="26934" y="38156"/>
                </a:cubicBezTo>
                <a:cubicBezTo>
                  <a:pt x="26934" y="38156"/>
                  <a:pt x="26934" y="38156"/>
                  <a:pt x="26934" y="38156"/>
                </a:cubicBezTo>
                <a:lnTo>
                  <a:pt x="2244" y="62846"/>
                </a:lnTo>
                <a:lnTo>
                  <a:pt x="2244" y="276073"/>
                </a:lnTo>
                <a:close/>
              </a:path>
            </a:pathLst>
          </a:custGeom>
          <a:solidFill>
            <a:schemeClr val="accent6">
              <a:lumMod val="60000"/>
              <a:lumOff val="40000"/>
            </a:schemeClr>
          </a:solidFill>
          <a:ln w="22324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338" name="任意多边形: 形状 337">
            <a:extLst>
              <a:ext uri="{FF2B5EF4-FFF2-40B4-BE49-F238E27FC236}">
                <a16:creationId xmlns:a16="http://schemas.microsoft.com/office/drawing/2014/main" id="{62C75A27-CC2B-4C7B-9472-B5E79E8012B2}"/>
              </a:ext>
            </a:extLst>
          </p:cNvPr>
          <p:cNvSpPr/>
          <p:nvPr/>
        </p:nvSpPr>
        <p:spPr>
          <a:xfrm>
            <a:off x="10311079" y="4862820"/>
            <a:ext cx="82409" cy="110663"/>
          </a:xfrm>
          <a:custGeom>
            <a:avLst/>
            <a:gdLst>
              <a:gd name="connsiteX0" fmla="*/ 5831 w 59275"/>
              <a:gd name="connsiteY0" fmla="*/ 49379 h 85290"/>
              <a:gd name="connsiteX1" fmla="*/ 17054 w 59275"/>
              <a:gd name="connsiteY1" fmla="*/ 67335 h 85290"/>
              <a:gd name="connsiteX2" fmla="*/ 21543 w 59275"/>
              <a:gd name="connsiteY2" fmla="*/ 76313 h 85290"/>
              <a:gd name="connsiteX3" fmla="*/ 21543 w 59275"/>
              <a:gd name="connsiteY3" fmla="*/ 85291 h 85290"/>
              <a:gd name="connsiteX4" fmla="*/ 23787 w 59275"/>
              <a:gd name="connsiteY4" fmla="*/ 76313 h 85290"/>
              <a:gd name="connsiteX5" fmla="*/ 21543 w 59275"/>
              <a:gd name="connsiteY5" fmla="*/ 65090 h 85290"/>
              <a:gd name="connsiteX6" fmla="*/ 12565 w 59275"/>
              <a:gd name="connsiteY6" fmla="*/ 44890 h 85290"/>
              <a:gd name="connsiteX7" fmla="*/ 12565 w 59275"/>
              <a:gd name="connsiteY7" fmla="*/ 44890 h 85290"/>
              <a:gd name="connsiteX8" fmla="*/ 12565 w 59275"/>
              <a:gd name="connsiteY8" fmla="*/ 42645 h 85290"/>
              <a:gd name="connsiteX9" fmla="*/ 12565 w 59275"/>
              <a:gd name="connsiteY9" fmla="*/ 26934 h 85290"/>
              <a:gd name="connsiteX10" fmla="*/ 17054 w 59275"/>
              <a:gd name="connsiteY10" fmla="*/ 13467 h 85290"/>
              <a:gd name="connsiteX11" fmla="*/ 46232 w 59275"/>
              <a:gd name="connsiteY11" fmla="*/ 38156 h 85290"/>
              <a:gd name="connsiteX12" fmla="*/ 52966 w 59275"/>
              <a:gd name="connsiteY12" fmla="*/ 80802 h 85290"/>
              <a:gd name="connsiteX13" fmla="*/ 55210 w 59275"/>
              <a:gd name="connsiteY13" fmla="*/ 35912 h 85290"/>
              <a:gd name="connsiteX14" fmla="*/ 19298 w 59275"/>
              <a:gd name="connsiteY14" fmla="*/ 4489 h 85290"/>
              <a:gd name="connsiteX15" fmla="*/ 14809 w 59275"/>
              <a:gd name="connsiteY15" fmla="*/ 0 h 85290"/>
              <a:gd name="connsiteX16" fmla="*/ 12565 w 59275"/>
              <a:gd name="connsiteY16" fmla="*/ 2244 h 85290"/>
              <a:gd name="connsiteX17" fmla="*/ 1342 w 59275"/>
              <a:gd name="connsiteY17" fmla="*/ 22445 h 85290"/>
              <a:gd name="connsiteX18" fmla="*/ 5831 w 59275"/>
              <a:gd name="connsiteY18" fmla="*/ 49379 h 85290"/>
              <a:gd name="connsiteX19" fmla="*/ 5831 w 59275"/>
              <a:gd name="connsiteY19" fmla="*/ 49379 h 852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59275" h="85290">
                <a:moveTo>
                  <a:pt x="5831" y="49379"/>
                </a:moveTo>
                <a:cubicBezTo>
                  <a:pt x="10320" y="53868"/>
                  <a:pt x="14809" y="60601"/>
                  <a:pt x="17054" y="67335"/>
                </a:cubicBezTo>
                <a:cubicBezTo>
                  <a:pt x="19298" y="69579"/>
                  <a:pt x="21543" y="74068"/>
                  <a:pt x="21543" y="76313"/>
                </a:cubicBezTo>
                <a:cubicBezTo>
                  <a:pt x="21543" y="78557"/>
                  <a:pt x="23787" y="83046"/>
                  <a:pt x="21543" y="85291"/>
                </a:cubicBezTo>
                <a:cubicBezTo>
                  <a:pt x="26032" y="85291"/>
                  <a:pt x="26032" y="78557"/>
                  <a:pt x="23787" y="76313"/>
                </a:cubicBezTo>
                <a:cubicBezTo>
                  <a:pt x="23787" y="71824"/>
                  <a:pt x="21543" y="69579"/>
                  <a:pt x="21543" y="65090"/>
                </a:cubicBezTo>
                <a:cubicBezTo>
                  <a:pt x="19298" y="56112"/>
                  <a:pt x="14809" y="51623"/>
                  <a:pt x="12565" y="44890"/>
                </a:cubicBezTo>
                <a:lnTo>
                  <a:pt x="12565" y="44890"/>
                </a:lnTo>
                <a:lnTo>
                  <a:pt x="12565" y="42645"/>
                </a:lnTo>
                <a:cubicBezTo>
                  <a:pt x="10320" y="38156"/>
                  <a:pt x="10320" y="31423"/>
                  <a:pt x="12565" y="26934"/>
                </a:cubicBezTo>
                <a:cubicBezTo>
                  <a:pt x="12565" y="22445"/>
                  <a:pt x="14809" y="17956"/>
                  <a:pt x="17054" y="13467"/>
                </a:cubicBezTo>
                <a:cubicBezTo>
                  <a:pt x="28276" y="20200"/>
                  <a:pt x="39499" y="26934"/>
                  <a:pt x="46232" y="38156"/>
                </a:cubicBezTo>
                <a:cubicBezTo>
                  <a:pt x="52966" y="49379"/>
                  <a:pt x="55210" y="65090"/>
                  <a:pt x="52966" y="80802"/>
                </a:cubicBezTo>
                <a:cubicBezTo>
                  <a:pt x="59699" y="67335"/>
                  <a:pt x="61944" y="49379"/>
                  <a:pt x="55210" y="35912"/>
                </a:cubicBezTo>
                <a:cubicBezTo>
                  <a:pt x="48477" y="20200"/>
                  <a:pt x="35010" y="11222"/>
                  <a:pt x="19298" y="4489"/>
                </a:cubicBezTo>
                <a:lnTo>
                  <a:pt x="14809" y="0"/>
                </a:lnTo>
                <a:lnTo>
                  <a:pt x="12565" y="2244"/>
                </a:lnTo>
                <a:cubicBezTo>
                  <a:pt x="8076" y="8978"/>
                  <a:pt x="3587" y="15711"/>
                  <a:pt x="1342" y="22445"/>
                </a:cubicBezTo>
                <a:cubicBezTo>
                  <a:pt x="-902" y="31423"/>
                  <a:pt x="-902" y="42645"/>
                  <a:pt x="5831" y="49379"/>
                </a:cubicBezTo>
                <a:lnTo>
                  <a:pt x="5831" y="49379"/>
                </a:lnTo>
                <a:close/>
              </a:path>
            </a:pathLst>
          </a:custGeom>
          <a:solidFill>
            <a:schemeClr val="accent3"/>
          </a:solidFill>
          <a:ln w="22324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344" name="任意多边形: 形状 343">
            <a:extLst>
              <a:ext uri="{FF2B5EF4-FFF2-40B4-BE49-F238E27FC236}">
                <a16:creationId xmlns:a16="http://schemas.microsoft.com/office/drawing/2014/main" id="{A3BC2A3D-2409-4230-A416-5D1E02F74FF9}"/>
              </a:ext>
            </a:extLst>
          </p:cNvPr>
          <p:cNvSpPr/>
          <p:nvPr/>
        </p:nvSpPr>
        <p:spPr>
          <a:xfrm>
            <a:off x="10955517" y="4946617"/>
            <a:ext cx="400922" cy="804770"/>
          </a:xfrm>
          <a:custGeom>
            <a:avLst/>
            <a:gdLst>
              <a:gd name="connsiteX0" fmla="*/ 311331 w 400922"/>
              <a:gd name="connsiteY0" fmla="*/ 69433 h 862319"/>
              <a:gd name="connsiteX1" fmla="*/ 327009 w 400922"/>
              <a:gd name="connsiteY1" fmla="*/ 35837 h 862319"/>
              <a:gd name="connsiteX2" fmla="*/ 300132 w 400922"/>
              <a:gd name="connsiteY2" fmla="*/ 0 h 862319"/>
              <a:gd name="connsiteX3" fmla="*/ 100791 w 400922"/>
              <a:gd name="connsiteY3" fmla="*/ 0 h 862319"/>
              <a:gd name="connsiteX4" fmla="*/ 73913 w 400922"/>
              <a:gd name="connsiteY4" fmla="*/ 38076 h 862319"/>
              <a:gd name="connsiteX5" fmla="*/ 89592 w 400922"/>
              <a:gd name="connsiteY5" fmla="*/ 71673 h 862319"/>
              <a:gd name="connsiteX6" fmla="*/ 2240 w 400922"/>
              <a:gd name="connsiteY6" fmla="*/ 228459 h 862319"/>
              <a:gd name="connsiteX7" fmla="*/ 0 w 400922"/>
              <a:gd name="connsiteY7" fmla="*/ 232938 h 862319"/>
              <a:gd name="connsiteX8" fmla="*/ 0 w 400922"/>
              <a:gd name="connsiteY8" fmla="*/ 239658 h 862319"/>
              <a:gd name="connsiteX9" fmla="*/ 0 w 400922"/>
              <a:gd name="connsiteY9" fmla="*/ 763768 h 862319"/>
              <a:gd name="connsiteX10" fmla="*/ 98551 w 400922"/>
              <a:gd name="connsiteY10" fmla="*/ 862319 h 862319"/>
              <a:gd name="connsiteX11" fmla="*/ 302372 w 400922"/>
              <a:gd name="connsiteY11" fmla="*/ 862319 h 862319"/>
              <a:gd name="connsiteX12" fmla="*/ 400922 w 400922"/>
              <a:gd name="connsiteY12" fmla="*/ 763768 h 862319"/>
              <a:gd name="connsiteX13" fmla="*/ 400922 w 400922"/>
              <a:gd name="connsiteY13" fmla="*/ 239658 h 862319"/>
              <a:gd name="connsiteX14" fmla="*/ 400922 w 400922"/>
              <a:gd name="connsiteY14" fmla="*/ 232938 h 862319"/>
              <a:gd name="connsiteX15" fmla="*/ 398683 w 400922"/>
              <a:gd name="connsiteY15" fmla="*/ 226219 h 862319"/>
              <a:gd name="connsiteX16" fmla="*/ 311331 w 400922"/>
              <a:gd name="connsiteY16" fmla="*/ 69433 h 862319"/>
              <a:gd name="connsiteX17" fmla="*/ 197102 w 400922"/>
              <a:gd name="connsiteY17" fmla="*/ 239658 h 862319"/>
              <a:gd name="connsiteX18" fmla="*/ 29117 w 400922"/>
              <a:gd name="connsiteY18" fmla="*/ 239658 h 862319"/>
              <a:gd name="connsiteX19" fmla="*/ 123188 w 400922"/>
              <a:gd name="connsiteY19" fmla="*/ 76153 h 862319"/>
              <a:gd name="connsiteX20" fmla="*/ 275494 w 400922"/>
              <a:gd name="connsiteY20" fmla="*/ 76153 h 862319"/>
              <a:gd name="connsiteX21" fmla="*/ 369565 w 400922"/>
              <a:gd name="connsiteY21" fmla="*/ 239658 h 862319"/>
              <a:gd name="connsiteX22" fmla="*/ 197102 w 400922"/>
              <a:gd name="connsiteY22" fmla="*/ 239658 h 8623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400922" h="862319">
                <a:moveTo>
                  <a:pt x="311331" y="69433"/>
                </a:moveTo>
                <a:cubicBezTo>
                  <a:pt x="320290" y="62714"/>
                  <a:pt x="327009" y="51515"/>
                  <a:pt x="327009" y="35837"/>
                </a:cubicBezTo>
                <a:cubicBezTo>
                  <a:pt x="327009" y="15679"/>
                  <a:pt x="313571" y="0"/>
                  <a:pt x="300132" y="0"/>
                </a:cubicBezTo>
                <a:lnTo>
                  <a:pt x="100791" y="0"/>
                </a:lnTo>
                <a:cubicBezTo>
                  <a:pt x="87352" y="0"/>
                  <a:pt x="73913" y="15679"/>
                  <a:pt x="73913" y="38076"/>
                </a:cubicBezTo>
                <a:cubicBezTo>
                  <a:pt x="73913" y="53755"/>
                  <a:pt x="80632" y="64954"/>
                  <a:pt x="89592" y="71673"/>
                </a:cubicBezTo>
                <a:cubicBezTo>
                  <a:pt x="47036" y="129908"/>
                  <a:pt x="4480" y="223979"/>
                  <a:pt x="2240" y="228459"/>
                </a:cubicBezTo>
                <a:lnTo>
                  <a:pt x="0" y="232938"/>
                </a:lnTo>
                <a:lnTo>
                  <a:pt x="0" y="239658"/>
                </a:lnTo>
                <a:lnTo>
                  <a:pt x="0" y="763768"/>
                </a:lnTo>
                <a:cubicBezTo>
                  <a:pt x="0" y="817523"/>
                  <a:pt x="44796" y="862319"/>
                  <a:pt x="98551" y="862319"/>
                </a:cubicBezTo>
                <a:lnTo>
                  <a:pt x="302372" y="862319"/>
                </a:lnTo>
                <a:cubicBezTo>
                  <a:pt x="356127" y="862319"/>
                  <a:pt x="400922" y="817523"/>
                  <a:pt x="400922" y="763768"/>
                </a:cubicBezTo>
                <a:lnTo>
                  <a:pt x="400922" y="239658"/>
                </a:lnTo>
                <a:lnTo>
                  <a:pt x="400922" y="232938"/>
                </a:lnTo>
                <a:lnTo>
                  <a:pt x="398683" y="226219"/>
                </a:lnTo>
                <a:cubicBezTo>
                  <a:pt x="396443" y="221739"/>
                  <a:pt x="353887" y="127668"/>
                  <a:pt x="311331" y="69433"/>
                </a:cubicBezTo>
                <a:close/>
                <a:moveTo>
                  <a:pt x="197102" y="239658"/>
                </a:moveTo>
                <a:cubicBezTo>
                  <a:pt x="127668" y="291173"/>
                  <a:pt x="29117" y="239658"/>
                  <a:pt x="29117" y="239658"/>
                </a:cubicBezTo>
                <a:cubicBezTo>
                  <a:pt x="29117" y="239658"/>
                  <a:pt x="80632" y="125428"/>
                  <a:pt x="123188" y="76153"/>
                </a:cubicBezTo>
                <a:lnTo>
                  <a:pt x="275494" y="76153"/>
                </a:lnTo>
                <a:cubicBezTo>
                  <a:pt x="318050" y="127668"/>
                  <a:pt x="369565" y="239658"/>
                  <a:pt x="369565" y="239658"/>
                </a:cubicBezTo>
                <a:cubicBezTo>
                  <a:pt x="369565" y="239658"/>
                  <a:pt x="266535" y="185903"/>
                  <a:pt x="197102" y="239658"/>
                </a:cubicBezTo>
                <a:close/>
              </a:path>
            </a:pathLst>
          </a:custGeom>
          <a:solidFill>
            <a:schemeClr val="accent3">
              <a:lumMod val="60000"/>
              <a:lumOff val="40000"/>
            </a:schemeClr>
          </a:solidFill>
          <a:ln w="22225" cap="flat">
            <a:noFill/>
            <a:prstDash val="solid"/>
            <a:miter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345" name="任意多边形: 形状 344">
            <a:extLst>
              <a:ext uri="{FF2B5EF4-FFF2-40B4-BE49-F238E27FC236}">
                <a16:creationId xmlns:a16="http://schemas.microsoft.com/office/drawing/2014/main" id="{81A98E74-CB85-4972-87D5-31CC31C07878}"/>
              </a:ext>
            </a:extLst>
          </p:cNvPr>
          <p:cNvSpPr/>
          <p:nvPr/>
        </p:nvSpPr>
        <p:spPr>
          <a:xfrm>
            <a:off x="11224742" y="5450911"/>
            <a:ext cx="246376" cy="301004"/>
          </a:xfrm>
          <a:custGeom>
            <a:avLst/>
            <a:gdLst>
              <a:gd name="connsiteX0" fmla="*/ 0 w 246376"/>
              <a:gd name="connsiteY0" fmla="*/ 0 h 322529"/>
              <a:gd name="connsiteX1" fmla="*/ 24638 w 246376"/>
              <a:gd name="connsiteY1" fmla="*/ 322530 h 322529"/>
              <a:gd name="connsiteX2" fmla="*/ 221739 w 246376"/>
              <a:gd name="connsiteY2" fmla="*/ 322530 h 322529"/>
              <a:gd name="connsiteX3" fmla="*/ 246377 w 246376"/>
              <a:gd name="connsiteY3" fmla="*/ 0 h 322529"/>
              <a:gd name="connsiteX4" fmla="*/ 0 w 246376"/>
              <a:gd name="connsiteY4" fmla="*/ 0 h 322529"/>
              <a:gd name="connsiteX5" fmla="*/ 125428 w 246376"/>
              <a:gd name="connsiteY5" fmla="*/ 89592 h 322529"/>
              <a:gd name="connsiteX6" fmla="*/ 24638 w 246376"/>
              <a:gd name="connsiteY6" fmla="*/ 89592 h 322529"/>
              <a:gd name="connsiteX7" fmla="*/ 17918 w 246376"/>
              <a:gd name="connsiteY7" fmla="*/ 15679 h 322529"/>
              <a:gd name="connsiteX8" fmla="*/ 228459 w 246376"/>
              <a:gd name="connsiteY8" fmla="*/ 15679 h 322529"/>
              <a:gd name="connsiteX9" fmla="*/ 223979 w 246376"/>
              <a:gd name="connsiteY9" fmla="*/ 89592 h 322529"/>
              <a:gd name="connsiteX10" fmla="*/ 125428 w 246376"/>
              <a:gd name="connsiteY10" fmla="*/ 89592 h 3225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46376" h="322529">
                <a:moveTo>
                  <a:pt x="0" y="0"/>
                </a:moveTo>
                <a:lnTo>
                  <a:pt x="24638" y="322530"/>
                </a:lnTo>
                <a:lnTo>
                  <a:pt x="221739" y="322530"/>
                </a:lnTo>
                <a:lnTo>
                  <a:pt x="246377" y="0"/>
                </a:lnTo>
                <a:lnTo>
                  <a:pt x="0" y="0"/>
                </a:lnTo>
                <a:close/>
                <a:moveTo>
                  <a:pt x="125428" y="89592"/>
                </a:moveTo>
                <a:cubicBezTo>
                  <a:pt x="96311" y="109750"/>
                  <a:pt x="24638" y="89592"/>
                  <a:pt x="24638" y="89592"/>
                </a:cubicBezTo>
                <a:lnTo>
                  <a:pt x="17918" y="15679"/>
                </a:lnTo>
                <a:lnTo>
                  <a:pt x="228459" y="15679"/>
                </a:lnTo>
                <a:lnTo>
                  <a:pt x="223979" y="89592"/>
                </a:lnTo>
                <a:cubicBezTo>
                  <a:pt x="223979" y="91831"/>
                  <a:pt x="154546" y="71673"/>
                  <a:pt x="125428" y="89592"/>
                </a:cubicBezTo>
                <a:close/>
              </a:path>
            </a:pathLst>
          </a:custGeom>
          <a:solidFill>
            <a:schemeClr val="accent5">
              <a:lumMod val="20000"/>
              <a:lumOff val="80000"/>
            </a:schemeClr>
          </a:solidFill>
          <a:ln w="22225" cap="flat">
            <a:noFill/>
            <a:prstDash val="solid"/>
            <a:miter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endParaRPr lang="zh-CN" altLang="en-US"/>
          </a:p>
        </p:txBody>
      </p:sp>
      <p:grpSp>
        <p:nvGrpSpPr>
          <p:cNvPr id="414" name="组合 413">
            <a:extLst>
              <a:ext uri="{FF2B5EF4-FFF2-40B4-BE49-F238E27FC236}">
                <a16:creationId xmlns:a16="http://schemas.microsoft.com/office/drawing/2014/main" id="{EC95EC35-6F2F-4CF5-83BB-0158BC7EB19F}"/>
              </a:ext>
            </a:extLst>
          </p:cNvPr>
          <p:cNvGrpSpPr/>
          <p:nvPr/>
        </p:nvGrpSpPr>
        <p:grpSpPr>
          <a:xfrm>
            <a:off x="11562063" y="5196467"/>
            <a:ext cx="324803" cy="559922"/>
            <a:chOff x="9986277" y="-4723"/>
            <a:chExt cx="324803" cy="599962"/>
          </a:xfrm>
        </p:grpSpPr>
        <p:sp>
          <p:nvSpPr>
            <p:cNvPr id="413" name="任意多边形: 形状 412">
              <a:extLst>
                <a:ext uri="{FF2B5EF4-FFF2-40B4-BE49-F238E27FC236}">
                  <a16:creationId xmlns:a16="http://schemas.microsoft.com/office/drawing/2014/main" id="{7D3E5E41-278C-4E61-9F15-A58E62C06AF0}"/>
                </a:ext>
              </a:extLst>
            </p:cNvPr>
            <p:cNvSpPr/>
            <p:nvPr/>
          </p:nvSpPr>
          <p:spPr>
            <a:xfrm>
              <a:off x="9986277" y="-4723"/>
              <a:ext cx="324803" cy="599962"/>
            </a:xfrm>
            <a:custGeom>
              <a:avLst/>
              <a:gdLst>
                <a:gd name="connsiteX0" fmla="*/ 172403 w 324803"/>
                <a:gd name="connsiteY0" fmla="*/ 325755 h 599962"/>
                <a:gd name="connsiteX1" fmla="*/ 164783 w 324803"/>
                <a:gd name="connsiteY1" fmla="*/ 333375 h 599962"/>
                <a:gd name="connsiteX2" fmla="*/ 172403 w 324803"/>
                <a:gd name="connsiteY2" fmla="*/ 340995 h 599962"/>
                <a:gd name="connsiteX3" fmla="*/ 180023 w 324803"/>
                <a:gd name="connsiteY3" fmla="*/ 333375 h 599962"/>
                <a:gd name="connsiteX4" fmla="*/ 172403 w 324803"/>
                <a:gd name="connsiteY4" fmla="*/ 325755 h 599962"/>
                <a:gd name="connsiteX5" fmla="*/ 109538 w 324803"/>
                <a:gd name="connsiteY5" fmla="*/ 298133 h 599962"/>
                <a:gd name="connsiteX6" fmla="*/ 95250 w 324803"/>
                <a:gd name="connsiteY6" fmla="*/ 312420 h 599962"/>
                <a:gd name="connsiteX7" fmla="*/ 109538 w 324803"/>
                <a:gd name="connsiteY7" fmla="*/ 325755 h 599962"/>
                <a:gd name="connsiteX8" fmla="*/ 123825 w 324803"/>
                <a:gd name="connsiteY8" fmla="*/ 312420 h 599962"/>
                <a:gd name="connsiteX9" fmla="*/ 116205 w 324803"/>
                <a:gd name="connsiteY9" fmla="*/ 313373 h 599962"/>
                <a:gd name="connsiteX10" fmla="*/ 113348 w 324803"/>
                <a:gd name="connsiteY10" fmla="*/ 299085 h 599962"/>
                <a:gd name="connsiteX11" fmla="*/ 109538 w 324803"/>
                <a:gd name="connsiteY11" fmla="*/ 298133 h 599962"/>
                <a:gd name="connsiteX12" fmla="*/ 220028 w 324803"/>
                <a:gd name="connsiteY12" fmla="*/ 294323 h 599962"/>
                <a:gd name="connsiteX13" fmla="*/ 211455 w 324803"/>
                <a:gd name="connsiteY13" fmla="*/ 302895 h 599962"/>
                <a:gd name="connsiteX14" fmla="*/ 220028 w 324803"/>
                <a:gd name="connsiteY14" fmla="*/ 311468 h 599962"/>
                <a:gd name="connsiteX15" fmla="*/ 228600 w 324803"/>
                <a:gd name="connsiteY15" fmla="*/ 302895 h 599962"/>
                <a:gd name="connsiteX16" fmla="*/ 220028 w 324803"/>
                <a:gd name="connsiteY16" fmla="*/ 294323 h 599962"/>
                <a:gd name="connsiteX17" fmla="*/ 155258 w 324803"/>
                <a:gd name="connsiteY17" fmla="*/ 286703 h 599962"/>
                <a:gd name="connsiteX18" fmla="*/ 146685 w 324803"/>
                <a:gd name="connsiteY18" fmla="*/ 295275 h 599962"/>
                <a:gd name="connsiteX19" fmla="*/ 155258 w 324803"/>
                <a:gd name="connsiteY19" fmla="*/ 303848 h 599962"/>
                <a:gd name="connsiteX20" fmla="*/ 163830 w 324803"/>
                <a:gd name="connsiteY20" fmla="*/ 295275 h 599962"/>
                <a:gd name="connsiteX21" fmla="*/ 155258 w 324803"/>
                <a:gd name="connsiteY21" fmla="*/ 286703 h 599962"/>
                <a:gd name="connsiteX22" fmla="*/ 46673 w 324803"/>
                <a:gd name="connsiteY22" fmla="*/ 286703 h 599962"/>
                <a:gd name="connsiteX23" fmla="*/ 34290 w 324803"/>
                <a:gd name="connsiteY23" fmla="*/ 299085 h 599962"/>
                <a:gd name="connsiteX24" fmla="*/ 46673 w 324803"/>
                <a:gd name="connsiteY24" fmla="*/ 311468 h 599962"/>
                <a:gd name="connsiteX25" fmla="*/ 59055 w 324803"/>
                <a:gd name="connsiteY25" fmla="*/ 299085 h 599962"/>
                <a:gd name="connsiteX26" fmla="*/ 46673 w 324803"/>
                <a:gd name="connsiteY26" fmla="*/ 286703 h 599962"/>
                <a:gd name="connsiteX27" fmla="*/ 208598 w 324803"/>
                <a:gd name="connsiteY27" fmla="*/ 262890 h 599962"/>
                <a:gd name="connsiteX28" fmla="*/ 205740 w 324803"/>
                <a:gd name="connsiteY28" fmla="*/ 265748 h 599962"/>
                <a:gd name="connsiteX29" fmla="*/ 208598 w 324803"/>
                <a:gd name="connsiteY29" fmla="*/ 268605 h 599962"/>
                <a:gd name="connsiteX30" fmla="*/ 211455 w 324803"/>
                <a:gd name="connsiteY30" fmla="*/ 265748 h 599962"/>
                <a:gd name="connsiteX31" fmla="*/ 208598 w 324803"/>
                <a:gd name="connsiteY31" fmla="*/ 262890 h 599962"/>
                <a:gd name="connsiteX32" fmla="*/ 109538 w 324803"/>
                <a:gd name="connsiteY32" fmla="*/ 181928 h 599962"/>
                <a:gd name="connsiteX33" fmla="*/ 120015 w 324803"/>
                <a:gd name="connsiteY33" fmla="*/ 244793 h 599962"/>
                <a:gd name="connsiteX34" fmla="*/ 135255 w 324803"/>
                <a:gd name="connsiteY34" fmla="*/ 237173 h 599962"/>
                <a:gd name="connsiteX35" fmla="*/ 244793 w 324803"/>
                <a:gd name="connsiteY35" fmla="*/ 238125 h 599962"/>
                <a:gd name="connsiteX36" fmla="*/ 228600 w 324803"/>
                <a:gd name="connsiteY36" fmla="*/ 182880 h 599962"/>
                <a:gd name="connsiteX37" fmla="*/ 218123 w 324803"/>
                <a:gd name="connsiteY37" fmla="*/ 182880 h 599962"/>
                <a:gd name="connsiteX38" fmla="*/ 219075 w 324803"/>
                <a:gd name="connsiteY38" fmla="*/ 181928 h 599962"/>
                <a:gd name="connsiteX39" fmla="*/ 210503 w 324803"/>
                <a:gd name="connsiteY39" fmla="*/ 181928 h 599962"/>
                <a:gd name="connsiteX40" fmla="*/ 208598 w 324803"/>
                <a:gd name="connsiteY40" fmla="*/ 182880 h 599962"/>
                <a:gd name="connsiteX41" fmla="*/ 173355 w 324803"/>
                <a:gd name="connsiteY41" fmla="*/ 182880 h 599962"/>
                <a:gd name="connsiteX42" fmla="*/ 176213 w 324803"/>
                <a:gd name="connsiteY42" fmla="*/ 181928 h 599962"/>
                <a:gd name="connsiteX43" fmla="*/ 157163 w 324803"/>
                <a:gd name="connsiteY43" fmla="*/ 181928 h 599962"/>
                <a:gd name="connsiteX44" fmla="*/ 157163 w 324803"/>
                <a:gd name="connsiteY44" fmla="*/ 182880 h 599962"/>
                <a:gd name="connsiteX45" fmla="*/ 151448 w 324803"/>
                <a:gd name="connsiteY45" fmla="*/ 182880 h 599962"/>
                <a:gd name="connsiteX46" fmla="*/ 151448 w 324803"/>
                <a:gd name="connsiteY46" fmla="*/ 181928 h 599962"/>
                <a:gd name="connsiteX47" fmla="*/ 38100 w 324803"/>
                <a:gd name="connsiteY47" fmla="*/ 181928 h 599962"/>
                <a:gd name="connsiteX48" fmla="*/ 21908 w 324803"/>
                <a:gd name="connsiteY48" fmla="*/ 237173 h 599962"/>
                <a:gd name="connsiteX49" fmla="*/ 103823 w 324803"/>
                <a:gd name="connsiteY49" fmla="*/ 250508 h 599962"/>
                <a:gd name="connsiteX50" fmla="*/ 92393 w 324803"/>
                <a:gd name="connsiteY50" fmla="*/ 181928 h 599962"/>
                <a:gd name="connsiteX51" fmla="*/ 236220 w 324803"/>
                <a:gd name="connsiteY51" fmla="*/ 164783 h 599962"/>
                <a:gd name="connsiteX52" fmla="*/ 236220 w 324803"/>
                <a:gd name="connsiteY52" fmla="*/ 165735 h 599962"/>
                <a:gd name="connsiteX53" fmla="*/ 235812 w 324803"/>
                <a:gd name="connsiteY53" fmla="*/ 166007 h 599962"/>
                <a:gd name="connsiteX54" fmla="*/ 236220 w 324803"/>
                <a:gd name="connsiteY54" fmla="*/ 82868 h 599962"/>
                <a:gd name="connsiteX55" fmla="*/ 154305 w 324803"/>
                <a:gd name="connsiteY55" fmla="*/ 164783 h 599962"/>
                <a:gd name="connsiteX56" fmla="*/ 154305 w 324803"/>
                <a:gd name="connsiteY56" fmla="*/ 167640 h 599962"/>
                <a:gd name="connsiteX57" fmla="*/ 223838 w 324803"/>
                <a:gd name="connsiteY57" fmla="*/ 167640 h 599962"/>
                <a:gd name="connsiteX58" fmla="*/ 236220 w 324803"/>
                <a:gd name="connsiteY58" fmla="*/ 164783 h 599962"/>
                <a:gd name="connsiteX59" fmla="*/ 232410 w 324803"/>
                <a:gd name="connsiteY59" fmla="*/ 167640 h 599962"/>
                <a:gd name="connsiteX60" fmla="*/ 233363 w 324803"/>
                <a:gd name="connsiteY60" fmla="*/ 167640 h 599962"/>
                <a:gd name="connsiteX61" fmla="*/ 235812 w 324803"/>
                <a:gd name="connsiteY61" fmla="*/ 166007 h 599962"/>
                <a:gd name="connsiteX62" fmla="*/ 235268 w 324803"/>
                <a:gd name="connsiteY62" fmla="*/ 167640 h 599962"/>
                <a:gd name="connsiteX63" fmla="*/ 236220 w 324803"/>
                <a:gd name="connsiteY63" fmla="*/ 165735 h 599962"/>
                <a:gd name="connsiteX64" fmla="*/ 236220 w 324803"/>
                <a:gd name="connsiteY64" fmla="*/ 168593 h 599962"/>
                <a:gd name="connsiteX65" fmla="*/ 237173 w 324803"/>
                <a:gd name="connsiteY65" fmla="*/ 169545 h 599962"/>
                <a:gd name="connsiteX66" fmla="*/ 236220 w 324803"/>
                <a:gd name="connsiteY66" fmla="*/ 164783 h 599962"/>
                <a:gd name="connsiteX67" fmla="*/ 248603 w 324803"/>
                <a:gd name="connsiteY67" fmla="*/ 182880 h 599962"/>
                <a:gd name="connsiteX68" fmla="*/ 243840 w 324803"/>
                <a:gd name="connsiteY68" fmla="*/ 182880 h 599962"/>
                <a:gd name="connsiteX69" fmla="*/ 253365 w 324803"/>
                <a:gd name="connsiteY69" fmla="*/ 208598 h 599962"/>
                <a:gd name="connsiteX70" fmla="*/ 253365 w 324803"/>
                <a:gd name="connsiteY70" fmla="*/ 190500 h 599962"/>
                <a:gd name="connsiteX71" fmla="*/ 273368 w 324803"/>
                <a:gd name="connsiteY71" fmla="*/ 226695 h 599962"/>
                <a:gd name="connsiteX72" fmla="*/ 258128 w 324803"/>
                <a:gd name="connsiteY72" fmla="*/ 233363 h 599962"/>
                <a:gd name="connsiteX73" fmla="*/ 259080 w 324803"/>
                <a:gd name="connsiteY73" fmla="*/ 237173 h 599962"/>
                <a:gd name="connsiteX74" fmla="*/ 260985 w 324803"/>
                <a:gd name="connsiteY74" fmla="*/ 241935 h 599962"/>
                <a:gd name="connsiteX75" fmla="*/ 318135 w 324803"/>
                <a:gd name="connsiteY75" fmla="*/ 164783 h 599962"/>
                <a:gd name="connsiteX76" fmla="*/ 236220 w 324803"/>
                <a:gd name="connsiteY76" fmla="*/ 82868 h 599962"/>
                <a:gd name="connsiteX77" fmla="*/ 10478 w 324803"/>
                <a:gd name="connsiteY77" fmla="*/ 0 h 599962"/>
                <a:gd name="connsiteX78" fmla="*/ 90488 w 324803"/>
                <a:gd name="connsiteY78" fmla="*/ 72390 h 599962"/>
                <a:gd name="connsiteX79" fmla="*/ 107633 w 324803"/>
                <a:gd name="connsiteY79" fmla="*/ 166688 h 599962"/>
                <a:gd name="connsiteX80" fmla="*/ 149543 w 324803"/>
                <a:gd name="connsiteY80" fmla="*/ 166688 h 599962"/>
                <a:gd name="connsiteX81" fmla="*/ 149543 w 324803"/>
                <a:gd name="connsiteY81" fmla="*/ 163830 h 599962"/>
                <a:gd name="connsiteX82" fmla="*/ 237173 w 324803"/>
                <a:gd name="connsiteY82" fmla="*/ 76200 h 599962"/>
                <a:gd name="connsiteX83" fmla="*/ 324803 w 324803"/>
                <a:gd name="connsiteY83" fmla="*/ 163830 h 599962"/>
                <a:gd name="connsiteX84" fmla="*/ 261938 w 324803"/>
                <a:gd name="connsiteY84" fmla="*/ 248603 h 599962"/>
                <a:gd name="connsiteX85" fmla="*/ 188595 w 324803"/>
                <a:gd name="connsiteY85" fmla="*/ 386715 h 599962"/>
                <a:gd name="connsiteX86" fmla="*/ 153353 w 324803"/>
                <a:gd name="connsiteY86" fmla="*/ 400050 h 599962"/>
                <a:gd name="connsiteX87" fmla="*/ 153353 w 324803"/>
                <a:gd name="connsiteY87" fmla="*/ 582930 h 599962"/>
                <a:gd name="connsiteX88" fmla="*/ 217170 w 324803"/>
                <a:gd name="connsiteY88" fmla="*/ 596265 h 599962"/>
                <a:gd name="connsiteX89" fmla="*/ 212746 w 324803"/>
                <a:gd name="connsiteY89" fmla="*/ 599962 h 599962"/>
                <a:gd name="connsiteX90" fmla="*/ 55859 w 324803"/>
                <a:gd name="connsiteY90" fmla="*/ 599962 h 599962"/>
                <a:gd name="connsiteX91" fmla="*/ 51435 w 324803"/>
                <a:gd name="connsiteY91" fmla="*/ 596265 h 599962"/>
                <a:gd name="connsiteX92" fmla="*/ 115253 w 324803"/>
                <a:gd name="connsiteY92" fmla="*/ 582930 h 599962"/>
                <a:gd name="connsiteX93" fmla="*/ 115253 w 324803"/>
                <a:gd name="connsiteY93" fmla="*/ 399098 h 599962"/>
                <a:gd name="connsiteX94" fmla="*/ 22860 w 324803"/>
                <a:gd name="connsiteY94" fmla="*/ 323850 h 599962"/>
                <a:gd name="connsiteX95" fmla="*/ 21908 w 324803"/>
                <a:gd name="connsiteY95" fmla="*/ 321945 h 599962"/>
                <a:gd name="connsiteX96" fmla="*/ 19050 w 324803"/>
                <a:gd name="connsiteY96" fmla="*/ 315278 h 599962"/>
                <a:gd name="connsiteX97" fmla="*/ 7620 w 324803"/>
                <a:gd name="connsiteY97" fmla="*/ 240983 h 599962"/>
                <a:gd name="connsiteX98" fmla="*/ 27623 w 324803"/>
                <a:gd name="connsiteY98" fmla="*/ 170498 h 599962"/>
                <a:gd name="connsiteX99" fmla="*/ 29528 w 324803"/>
                <a:gd name="connsiteY99" fmla="*/ 166688 h 599962"/>
                <a:gd name="connsiteX100" fmla="*/ 90488 w 324803"/>
                <a:gd name="connsiteY100" fmla="*/ 166688 h 599962"/>
                <a:gd name="connsiteX101" fmla="*/ 76200 w 324803"/>
                <a:gd name="connsiteY101" fmla="*/ 80010 h 599962"/>
                <a:gd name="connsiteX102" fmla="*/ 0 w 324803"/>
                <a:gd name="connsiteY102" fmla="*/ 11430 h 599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</a:cxnLst>
              <a:rect l="l" t="t" r="r" b="b"/>
              <a:pathLst>
                <a:path w="324803" h="599962">
                  <a:moveTo>
                    <a:pt x="172403" y="325755"/>
                  </a:moveTo>
                  <a:cubicBezTo>
                    <a:pt x="168593" y="325755"/>
                    <a:pt x="164783" y="328613"/>
                    <a:pt x="164783" y="333375"/>
                  </a:cubicBezTo>
                  <a:cubicBezTo>
                    <a:pt x="164783" y="337185"/>
                    <a:pt x="167640" y="340995"/>
                    <a:pt x="172403" y="340995"/>
                  </a:cubicBezTo>
                  <a:cubicBezTo>
                    <a:pt x="177165" y="340995"/>
                    <a:pt x="180023" y="338138"/>
                    <a:pt x="180023" y="333375"/>
                  </a:cubicBezTo>
                  <a:cubicBezTo>
                    <a:pt x="180023" y="329565"/>
                    <a:pt x="177165" y="325755"/>
                    <a:pt x="172403" y="325755"/>
                  </a:cubicBezTo>
                  <a:close/>
                  <a:moveTo>
                    <a:pt x="109538" y="298133"/>
                  </a:moveTo>
                  <a:cubicBezTo>
                    <a:pt x="100965" y="298133"/>
                    <a:pt x="95250" y="304800"/>
                    <a:pt x="95250" y="312420"/>
                  </a:cubicBezTo>
                  <a:cubicBezTo>
                    <a:pt x="95250" y="320040"/>
                    <a:pt x="101918" y="325755"/>
                    <a:pt x="109538" y="325755"/>
                  </a:cubicBezTo>
                  <a:cubicBezTo>
                    <a:pt x="117158" y="325755"/>
                    <a:pt x="122873" y="319088"/>
                    <a:pt x="123825" y="312420"/>
                  </a:cubicBezTo>
                  <a:lnTo>
                    <a:pt x="116205" y="313373"/>
                  </a:lnTo>
                  <a:lnTo>
                    <a:pt x="113348" y="299085"/>
                  </a:lnTo>
                  <a:cubicBezTo>
                    <a:pt x="112395" y="298133"/>
                    <a:pt x="110490" y="298133"/>
                    <a:pt x="109538" y="298133"/>
                  </a:cubicBezTo>
                  <a:close/>
                  <a:moveTo>
                    <a:pt x="220028" y="294323"/>
                  </a:moveTo>
                  <a:cubicBezTo>
                    <a:pt x="215265" y="294323"/>
                    <a:pt x="211455" y="298133"/>
                    <a:pt x="211455" y="302895"/>
                  </a:cubicBezTo>
                  <a:cubicBezTo>
                    <a:pt x="211455" y="307658"/>
                    <a:pt x="215265" y="311468"/>
                    <a:pt x="220028" y="311468"/>
                  </a:cubicBezTo>
                  <a:cubicBezTo>
                    <a:pt x="224790" y="311468"/>
                    <a:pt x="228600" y="307658"/>
                    <a:pt x="228600" y="302895"/>
                  </a:cubicBezTo>
                  <a:cubicBezTo>
                    <a:pt x="228600" y="298133"/>
                    <a:pt x="224790" y="294323"/>
                    <a:pt x="220028" y="294323"/>
                  </a:cubicBezTo>
                  <a:close/>
                  <a:moveTo>
                    <a:pt x="155258" y="286703"/>
                  </a:moveTo>
                  <a:cubicBezTo>
                    <a:pt x="150495" y="286703"/>
                    <a:pt x="146685" y="290513"/>
                    <a:pt x="146685" y="295275"/>
                  </a:cubicBezTo>
                  <a:cubicBezTo>
                    <a:pt x="146685" y="300038"/>
                    <a:pt x="150495" y="303848"/>
                    <a:pt x="155258" y="303848"/>
                  </a:cubicBezTo>
                  <a:cubicBezTo>
                    <a:pt x="160020" y="303848"/>
                    <a:pt x="164783" y="300038"/>
                    <a:pt x="163830" y="295275"/>
                  </a:cubicBezTo>
                  <a:cubicBezTo>
                    <a:pt x="163830" y="290513"/>
                    <a:pt x="160020" y="286703"/>
                    <a:pt x="155258" y="286703"/>
                  </a:cubicBezTo>
                  <a:close/>
                  <a:moveTo>
                    <a:pt x="46673" y="286703"/>
                  </a:moveTo>
                  <a:cubicBezTo>
                    <a:pt x="40005" y="286703"/>
                    <a:pt x="34290" y="292418"/>
                    <a:pt x="34290" y="299085"/>
                  </a:cubicBezTo>
                  <a:cubicBezTo>
                    <a:pt x="34290" y="305753"/>
                    <a:pt x="40005" y="311468"/>
                    <a:pt x="46673" y="311468"/>
                  </a:cubicBezTo>
                  <a:cubicBezTo>
                    <a:pt x="54293" y="311468"/>
                    <a:pt x="60008" y="305753"/>
                    <a:pt x="59055" y="299085"/>
                  </a:cubicBezTo>
                  <a:cubicBezTo>
                    <a:pt x="59055" y="292418"/>
                    <a:pt x="53340" y="286703"/>
                    <a:pt x="46673" y="286703"/>
                  </a:cubicBezTo>
                  <a:close/>
                  <a:moveTo>
                    <a:pt x="208598" y="262890"/>
                  </a:moveTo>
                  <a:cubicBezTo>
                    <a:pt x="206693" y="262890"/>
                    <a:pt x="205740" y="263843"/>
                    <a:pt x="205740" y="265748"/>
                  </a:cubicBezTo>
                  <a:cubicBezTo>
                    <a:pt x="205740" y="267653"/>
                    <a:pt x="206693" y="268605"/>
                    <a:pt x="208598" y="268605"/>
                  </a:cubicBezTo>
                  <a:cubicBezTo>
                    <a:pt x="210503" y="268605"/>
                    <a:pt x="211455" y="266700"/>
                    <a:pt x="211455" y="265748"/>
                  </a:cubicBezTo>
                  <a:cubicBezTo>
                    <a:pt x="211455" y="263843"/>
                    <a:pt x="210503" y="262890"/>
                    <a:pt x="208598" y="262890"/>
                  </a:cubicBezTo>
                  <a:close/>
                  <a:moveTo>
                    <a:pt x="109538" y="181928"/>
                  </a:moveTo>
                  <a:lnTo>
                    <a:pt x="120015" y="244793"/>
                  </a:lnTo>
                  <a:cubicBezTo>
                    <a:pt x="124778" y="241935"/>
                    <a:pt x="129540" y="240030"/>
                    <a:pt x="135255" y="237173"/>
                  </a:cubicBezTo>
                  <a:cubicBezTo>
                    <a:pt x="205740" y="198120"/>
                    <a:pt x="243840" y="237173"/>
                    <a:pt x="244793" y="238125"/>
                  </a:cubicBezTo>
                  <a:cubicBezTo>
                    <a:pt x="242888" y="218123"/>
                    <a:pt x="237173" y="200025"/>
                    <a:pt x="228600" y="182880"/>
                  </a:cubicBezTo>
                  <a:lnTo>
                    <a:pt x="218123" y="182880"/>
                  </a:lnTo>
                  <a:cubicBezTo>
                    <a:pt x="218123" y="182880"/>
                    <a:pt x="219075" y="181928"/>
                    <a:pt x="219075" y="181928"/>
                  </a:cubicBezTo>
                  <a:lnTo>
                    <a:pt x="210503" y="181928"/>
                  </a:lnTo>
                  <a:cubicBezTo>
                    <a:pt x="209550" y="181928"/>
                    <a:pt x="208598" y="182880"/>
                    <a:pt x="208598" y="182880"/>
                  </a:cubicBezTo>
                  <a:lnTo>
                    <a:pt x="173355" y="182880"/>
                  </a:lnTo>
                  <a:cubicBezTo>
                    <a:pt x="174308" y="182880"/>
                    <a:pt x="175260" y="181928"/>
                    <a:pt x="176213" y="181928"/>
                  </a:cubicBezTo>
                  <a:lnTo>
                    <a:pt x="157163" y="181928"/>
                  </a:lnTo>
                  <a:cubicBezTo>
                    <a:pt x="157163" y="181928"/>
                    <a:pt x="157163" y="182880"/>
                    <a:pt x="157163" y="182880"/>
                  </a:cubicBezTo>
                  <a:lnTo>
                    <a:pt x="151448" y="182880"/>
                  </a:lnTo>
                  <a:cubicBezTo>
                    <a:pt x="151448" y="182880"/>
                    <a:pt x="151448" y="181928"/>
                    <a:pt x="151448" y="181928"/>
                  </a:cubicBezTo>
                  <a:close/>
                  <a:moveTo>
                    <a:pt x="38100" y="181928"/>
                  </a:moveTo>
                  <a:cubicBezTo>
                    <a:pt x="29528" y="198120"/>
                    <a:pt x="23813" y="217170"/>
                    <a:pt x="21908" y="237173"/>
                  </a:cubicBezTo>
                  <a:cubicBezTo>
                    <a:pt x="21908" y="237173"/>
                    <a:pt x="52388" y="264795"/>
                    <a:pt x="103823" y="250508"/>
                  </a:cubicBezTo>
                  <a:lnTo>
                    <a:pt x="92393" y="181928"/>
                  </a:lnTo>
                  <a:close/>
                  <a:moveTo>
                    <a:pt x="236220" y="164783"/>
                  </a:moveTo>
                  <a:cubicBezTo>
                    <a:pt x="236220" y="164783"/>
                    <a:pt x="236220" y="164783"/>
                    <a:pt x="236220" y="165735"/>
                  </a:cubicBezTo>
                  <a:lnTo>
                    <a:pt x="235812" y="166007"/>
                  </a:lnTo>
                  <a:close/>
                  <a:moveTo>
                    <a:pt x="236220" y="82868"/>
                  </a:moveTo>
                  <a:cubicBezTo>
                    <a:pt x="191453" y="82868"/>
                    <a:pt x="154305" y="120015"/>
                    <a:pt x="154305" y="164783"/>
                  </a:cubicBezTo>
                  <a:cubicBezTo>
                    <a:pt x="154305" y="165735"/>
                    <a:pt x="154305" y="166688"/>
                    <a:pt x="154305" y="167640"/>
                  </a:cubicBezTo>
                  <a:lnTo>
                    <a:pt x="223838" y="167640"/>
                  </a:lnTo>
                  <a:cubicBezTo>
                    <a:pt x="228600" y="165735"/>
                    <a:pt x="232410" y="165735"/>
                    <a:pt x="236220" y="164783"/>
                  </a:cubicBezTo>
                  <a:cubicBezTo>
                    <a:pt x="234315" y="165735"/>
                    <a:pt x="233363" y="166688"/>
                    <a:pt x="232410" y="167640"/>
                  </a:cubicBezTo>
                  <a:lnTo>
                    <a:pt x="233363" y="167640"/>
                  </a:lnTo>
                  <a:lnTo>
                    <a:pt x="235812" y="166007"/>
                  </a:lnTo>
                  <a:lnTo>
                    <a:pt x="235268" y="167640"/>
                  </a:lnTo>
                  <a:cubicBezTo>
                    <a:pt x="235268" y="166688"/>
                    <a:pt x="236220" y="166688"/>
                    <a:pt x="236220" y="165735"/>
                  </a:cubicBezTo>
                  <a:lnTo>
                    <a:pt x="236220" y="168593"/>
                  </a:lnTo>
                  <a:lnTo>
                    <a:pt x="237173" y="169545"/>
                  </a:lnTo>
                  <a:cubicBezTo>
                    <a:pt x="237173" y="167640"/>
                    <a:pt x="236220" y="165735"/>
                    <a:pt x="236220" y="164783"/>
                  </a:cubicBezTo>
                  <a:cubicBezTo>
                    <a:pt x="240030" y="169545"/>
                    <a:pt x="244793" y="176213"/>
                    <a:pt x="248603" y="182880"/>
                  </a:cubicBezTo>
                  <a:lnTo>
                    <a:pt x="243840" y="182880"/>
                  </a:lnTo>
                  <a:cubicBezTo>
                    <a:pt x="247650" y="190500"/>
                    <a:pt x="251460" y="200025"/>
                    <a:pt x="253365" y="208598"/>
                  </a:cubicBezTo>
                  <a:lnTo>
                    <a:pt x="253365" y="190500"/>
                  </a:lnTo>
                  <a:cubicBezTo>
                    <a:pt x="263843" y="208598"/>
                    <a:pt x="273368" y="226695"/>
                    <a:pt x="273368" y="226695"/>
                  </a:cubicBezTo>
                  <a:lnTo>
                    <a:pt x="258128" y="233363"/>
                  </a:lnTo>
                  <a:cubicBezTo>
                    <a:pt x="259080" y="234315"/>
                    <a:pt x="259080" y="236220"/>
                    <a:pt x="259080" y="237173"/>
                  </a:cubicBezTo>
                  <a:cubicBezTo>
                    <a:pt x="260033" y="238125"/>
                    <a:pt x="260985" y="240030"/>
                    <a:pt x="260985" y="241935"/>
                  </a:cubicBezTo>
                  <a:cubicBezTo>
                    <a:pt x="294323" y="231458"/>
                    <a:pt x="319088" y="200978"/>
                    <a:pt x="318135" y="164783"/>
                  </a:cubicBezTo>
                  <a:cubicBezTo>
                    <a:pt x="318135" y="120015"/>
                    <a:pt x="280988" y="82868"/>
                    <a:pt x="236220" y="82868"/>
                  </a:cubicBezTo>
                  <a:close/>
                  <a:moveTo>
                    <a:pt x="10478" y="0"/>
                  </a:moveTo>
                  <a:lnTo>
                    <a:pt x="90488" y="72390"/>
                  </a:lnTo>
                  <a:lnTo>
                    <a:pt x="107633" y="166688"/>
                  </a:lnTo>
                  <a:lnTo>
                    <a:pt x="149543" y="166688"/>
                  </a:lnTo>
                  <a:cubicBezTo>
                    <a:pt x="149543" y="165735"/>
                    <a:pt x="149543" y="164783"/>
                    <a:pt x="149543" y="163830"/>
                  </a:cubicBezTo>
                  <a:cubicBezTo>
                    <a:pt x="149543" y="115253"/>
                    <a:pt x="188595" y="76200"/>
                    <a:pt x="237173" y="76200"/>
                  </a:cubicBezTo>
                  <a:cubicBezTo>
                    <a:pt x="285750" y="76200"/>
                    <a:pt x="324803" y="115253"/>
                    <a:pt x="324803" y="163830"/>
                  </a:cubicBezTo>
                  <a:cubicBezTo>
                    <a:pt x="324803" y="203835"/>
                    <a:pt x="298133" y="237173"/>
                    <a:pt x="261938" y="248603"/>
                  </a:cubicBezTo>
                  <a:cubicBezTo>
                    <a:pt x="265748" y="280035"/>
                    <a:pt x="250508" y="359093"/>
                    <a:pt x="188595" y="386715"/>
                  </a:cubicBezTo>
                  <a:cubicBezTo>
                    <a:pt x="177165" y="393383"/>
                    <a:pt x="165735" y="398145"/>
                    <a:pt x="153353" y="400050"/>
                  </a:cubicBezTo>
                  <a:lnTo>
                    <a:pt x="153353" y="582930"/>
                  </a:lnTo>
                  <a:cubicBezTo>
                    <a:pt x="189548" y="583883"/>
                    <a:pt x="217170" y="589598"/>
                    <a:pt x="217170" y="596265"/>
                  </a:cubicBezTo>
                  <a:lnTo>
                    <a:pt x="212746" y="599962"/>
                  </a:lnTo>
                  <a:lnTo>
                    <a:pt x="55859" y="599962"/>
                  </a:lnTo>
                  <a:lnTo>
                    <a:pt x="51435" y="596265"/>
                  </a:lnTo>
                  <a:cubicBezTo>
                    <a:pt x="51435" y="589598"/>
                    <a:pt x="79058" y="584835"/>
                    <a:pt x="115253" y="582930"/>
                  </a:cubicBezTo>
                  <a:lnTo>
                    <a:pt x="115253" y="399098"/>
                  </a:lnTo>
                  <a:cubicBezTo>
                    <a:pt x="75248" y="392430"/>
                    <a:pt x="41910" y="363855"/>
                    <a:pt x="22860" y="323850"/>
                  </a:cubicBezTo>
                  <a:cubicBezTo>
                    <a:pt x="21908" y="322898"/>
                    <a:pt x="21908" y="322898"/>
                    <a:pt x="21908" y="321945"/>
                  </a:cubicBezTo>
                  <a:cubicBezTo>
                    <a:pt x="20955" y="320040"/>
                    <a:pt x="20003" y="318135"/>
                    <a:pt x="19050" y="315278"/>
                  </a:cubicBezTo>
                  <a:cubicBezTo>
                    <a:pt x="5715" y="284798"/>
                    <a:pt x="3810" y="253365"/>
                    <a:pt x="7620" y="240983"/>
                  </a:cubicBezTo>
                  <a:cubicBezTo>
                    <a:pt x="8573" y="215265"/>
                    <a:pt x="15240" y="191453"/>
                    <a:pt x="27623" y="170498"/>
                  </a:cubicBezTo>
                  <a:lnTo>
                    <a:pt x="29528" y="166688"/>
                  </a:lnTo>
                  <a:lnTo>
                    <a:pt x="90488" y="166688"/>
                  </a:lnTo>
                  <a:lnTo>
                    <a:pt x="76200" y="80010"/>
                  </a:lnTo>
                  <a:lnTo>
                    <a:pt x="0" y="11430"/>
                  </a:lnTo>
                  <a:close/>
                </a:path>
              </a:pathLst>
            </a:custGeom>
            <a:solidFill>
              <a:schemeClr val="accent5">
                <a:lumMod val="20000"/>
                <a:lumOff val="8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10" name="任意多边形: 形状 409">
              <a:extLst>
                <a:ext uri="{FF2B5EF4-FFF2-40B4-BE49-F238E27FC236}">
                  <a16:creationId xmlns:a16="http://schemas.microsoft.com/office/drawing/2014/main" id="{C04545C1-F7DB-454D-A2ED-F9596EF3FBE9}"/>
                </a:ext>
              </a:extLst>
            </p:cNvPr>
            <p:cNvSpPr/>
            <p:nvPr/>
          </p:nvSpPr>
          <p:spPr>
            <a:xfrm>
              <a:off x="10151059" y="86716"/>
              <a:ext cx="144780" cy="122872"/>
            </a:xfrm>
            <a:custGeom>
              <a:avLst/>
              <a:gdLst>
                <a:gd name="connsiteX0" fmla="*/ 84773 w 144780"/>
                <a:gd name="connsiteY0" fmla="*/ 91440 h 122872"/>
                <a:gd name="connsiteX1" fmla="*/ 89536 w 144780"/>
                <a:gd name="connsiteY1" fmla="*/ 91440 h 122872"/>
                <a:gd name="connsiteX2" fmla="*/ 89536 w 144780"/>
                <a:gd name="connsiteY2" fmla="*/ 99060 h 122872"/>
                <a:gd name="connsiteX3" fmla="*/ 84773 w 144780"/>
                <a:gd name="connsiteY3" fmla="*/ 91440 h 122872"/>
                <a:gd name="connsiteX4" fmla="*/ 72390 w 144780"/>
                <a:gd name="connsiteY4" fmla="*/ 73342 h 122872"/>
                <a:gd name="connsiteX5" fmla="*/ 135255 w 144780"/>
                <a:gd name="connsiteY5" fmla="*/ 108585 h 122872"/>
                <a:gd name="connsiteX6" fmla="*/ 124778 w 144780"/>
                <a:gd name="connsiteY6" fmla="*/ 122872 h 122872"/>
                <a:gd name="connsiteX7" fmla="*/ 72390 w 144780"/>
                <a:gd name="connsiteY7" fmla="*/ 73342 h 122872"/>
                <a:gd name="connsiteX8" fmla="*/ 72390 w 144780"/>
                <a:gd name="connsiteY8" fmla="*/ 72389 h 122872"/>
                <a:gd name="connsiteX9" fmla="*/ 72391 w 144780"/>
                <a:gd name="connsiteY9" fmla="*/ 72389 h 122872"/>
                <a:gd name="connsiteX10" fmla="*/ 144780 w 144780"/>
                <a:gd name="connsiteY10" fmla="*/ 72389 h 122872"/>
                <a:gd name="connsiteX11" fmla="*/ 142875 w 144780"/>
                <a:gd name="connsiteY11" fmla="*/ 89534 h 122872"/>
                <a:gd name="connsiteX12" fmla="*/ 116205 w 144780"/>
                <a:gd name="connsiteY12" fmla="*/ 84176 h 122872"/>
                <a:gd name="connsiteX13" fmla="*/ 72391 w 144780"/>
                <a:gd name="connsiteY13" fmla="*/ 72389 h 122872"/>
                <a:gd name="connsiteX14" fmla="*/ 72390 w 144780"/>
                <a:gd name="connsiteY14" fmla="*/ 72390 h 122872"/>
                <a:gd name="connsiteX15" fmla="*/ 72390 w 144780"/>
                <a:gd name="connsiteY15" fmla="*/ 72389 h 122872"/>
                <a:gd name="connsiteX16" fmla="*/ 72390 w 144780"/>
                <a:gd name="connsiteY16" fmla="*/ 72389 h 122872"/>
                <a:gd name="connsiteX17" fmla="*/ 72372 w 144780"/>
                <a:gd name="connsiteY17" fmla="*/ 72145 h 122872"/>
                <a:gd name="connsiteX18" fmla="*/ 71920 w 144780"/>
                <a:gd name="connsiteY18" fmla="*/ 72263 h 122872"/>
                <a:gd name="connsiteX19" fmla="*/ 72390 w 144780"/>
                <a:gd name="connsiteY19" fmla="*/ 72389 h 122872"/>
                <a:gd name="connsiteX20" fmla="*/ 72390 w 144780"/>
                <a:gd name="connsiteY20" fmla="*/ 0 h 122872"/>
                <a:gd name="connsiteX21" fmla="*/ 89535 w 144780"/>
                <a:gd name="connsiteY21" fmla="*/ 1905 h 122872"/>
                <a:gd name="connsiteX22" fmla="*/ 78686 w 144780"/>
                <a:gd name="connsiteY22" fmla="*/ 51733 h 122872"/>
                <a:gd name="connsiteX23" fmla="*/ 72607 w 144780"/>
                <a:gd name="connsiteY23" fmla="*/ 71678 h 122872"/>
                <a:gd name="connsiteX24" fmla="*/ 72855 w 144780"/>
                <a:gd name="connsiteY24" fmla="*/ 71527 h 122872"/>
                <a:gd name="connsiteX25" fmla="*/ 93940 w 144780"/>
                <a:gd name="connsiteY25" fmla="*/ 32385 h 122872"/>
                <a:gd name="connsiteX26" fmla="*/ 107633 w 144780"/>
                <a:gd name="connsiteY26" fmla="*/ 9525 h 122872"/>
                <a:gd name="connsiteX27" fmla="*/ 121920 w 144780"/>
                <a:gd name="connsiteY27" fmla="*/ 20002 h 122872"/>
                <a:gd name="connsiteX28" fmla="*/ 88166 w 144780"/>
                <a:gd name="connsiteY28" fmla="*/ 57775 h 122872"/>
                <a:gd name="connsiteX29" fmla="*/ 74213 w 144780"/>
                <a:gd name="connsiteY29" fmla="*/ 70701 h 122872"/>
                <a:gd name="connsiteX30" fmla="*/ 110013 w 144780"/>
                <a:gd name="connsiteY30" fmla="*/ 48934 h 122872"/>
                <a:gd name="connsiteX31" fmla="*/ 134302 w 144780"/>
                <a:gd name="connsiteY31" fmla="*/ 36194 h 122872"/>
                <a:gd name="connsiteX32" fmla="*/ 140969 w 144780"/>
                <a:gd name="connsiteY32" fmla="*/ 52387 h 122872"/>
                <a:gd name="connsiteX33" fmla="*/ 115133 w 144780"/>
                <a:gd name="connsiteY33" fmla="*/ 60959 h 122872"/>
                <a:gd name="connsiteX34" fmla="*/ 72766 w 144780"/>
                <a:gd name="connsiteY34" fmla="*/ 72041 h 122872"/>
                <a:gd name="connsiteX35" fmla="*/ 72391 w 144780"/>
                <a:gd name="connsiteY35" fmla="*/ 72389 h 122872"/>
                <a:gd name="connsiteX36" fmla="*/ 72547 w 144780"/>
                <a:gd name="connsiteY36" fmla="*/ 72099 h 122872"/>
                <a:gd name="connsiteX37" fmla="*/ 72473 w 144780"/>
                <a:gd name="connsiteY37" fmla="*/ 72118 h 122872"/>
                <a:gd name="connsiteX38" fmla="*/ 72390 w 144780"/>
                <a:gd name="connsiteY38" fmla="*/ 72389 h 122872"/>
                <a:gd name="connsiteX39" fmla="*/ 71230 w 144780"/>
                <a:gd name="connsiteY39" fmla="*/ 72426 h 122872"/>
                <a:gd name="connsiteX40" fmla="*/ 71438 w 144780"/>
                <a:gd name="connsiteY40" fmla="*/ 73342 h 122872"/>
                <a:gd name="connsiteX41" fmla="*/ 70846 w 144780"/>
                <a:gd name="connsiteY41" fmla="*/ 72438 h 122872"/>
                <a:gd name="connsiteX42" fmla="*/ 27266 w 144780"/>
                <a:gd name="connsiteY42" fmla="*/ 73818 h 122872"/>
                <a:gd name="connsiteX43" fmla="*/ 0 w 144780"/>
                <a:gd name="connsiteY43" fmla="*/ 72389 h 122872"/>
                <a:gd name="connsiteX44" fmla="*/ 1905 w 144780"/>
                <a:gd name="connsiteY44" fmla="*/ 55244 h 122872"/>
                <a:gd name="connsiteX45" fmla="*/ 28575 w 144780"/>
                <a:gd name="connsiteY45" fmla="*/ 60602 h 122872"/>
                <a:gd name="connsiteX46" fmla="*/ 70453 w 144780"/>
                <a:gd name="connsiteY46" fmla="*/ 71868 h 122872"/>
                <a:gd name="connsiteX47" fmla="*/ 32147 w 144780"/>
                <a:gd name="connsiteY47" fmla="*/ 51554 h 122872"/>
                <a:gd name="connsiteX48" fmla="*/ 8573 w 144780"/>
                <a:gd name="connsiteY48" fmla="*/ 37148 h 122872"/>
                <a:gd name="connsiteX49" fmla="*/ 19050 w 144780"/>
                <a:gd name="connsiteY49" fmla="*/ 22860 h 122872"/>
                <a:gd name="connsiteX50" fmla="*/ 39529 w 144780"/>
                <a:gd name="connsiteY50" fmla="*/ 40481 h 122872"/>
                <a:gd name="connsiteX51" fmla="*/ 69637 w 144780"/>
                <a:gd name="connsiteY51" fmla="*/ 70589 h 122872"/>
                <a:gd name="connsiteX52" fmla="*/ 59755 w 144780"/>
                <a:gd name="connsiteY52" fmla="*/ 55483 h 122872"/>
                <a:gd name="connsiteX53" fmla="*/ 35243 w 144780"/>
                <a:gd name="connsiteY53" fmla="*/ 10477 h 122872"/>
                <a:gd name="connsiteX54" fmla="*/ 51436 w 144780"/>
                <a:gd name="connsiteY54" fmla="*/ 3810 h 122872"/>
                <a:gd name="connsiteX55" fmla="*/ 66705 w 144780"/>
                <a:gd name="connsiteY55" fmla="*/ 52432 h 122872"/>
                <a:gd name="connsiteX56" fmla="*/ 71146 w 144780"/>
                <a:gd name="connsiteY56" fmla="*/ 72054 h 122872"/>
                <a:gd name="connsiteX57" fmla="*/ 71729 w 144780"/>
                <a:gd name="connsiteY57" fmla="*/ 72211 h 122872"/>
                <a:gd name="connsiteX58" fmla="*/ 72348 w 144780"/>
                <a:gd name="connsiteY58" fmla="*/ 71835 h 122872"/>
                <a:gd name="connsiteX59" fmla="*/ 70783 w 144780"/>
                <a:gd name="connsiteY59" fmla="*/ 51033 h 122872"/>
                <a:gd name="connsiteX60" fmla="*/ 72390 w 144780"/>
                <a:gd name="connsiteY60" fmla="*/ 0 h 122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44780" h="122872">
                  <a:moveTo>
                    <a:pt x="84773" y="91440"/>
                  </a:moveTo>
                  <a:lnTo>
                    <a:pt x="89536" y="91440"/>
                  </a:lnTo>
                  <a:lnTo>
                    <a:pt x="89536" y="99060"/>
                  </a:lnTo>
                  <a:cubicBezTo>
                    <a:pt x="87630" y="96203"/>
                    <a:pt x="86678" y="94297"/>
                    <a:pt x="84773" y="91440"/>
                  </a:cubicBezTo>
                  <a:close/>
                  <a:moveTo>
                    <a:pt x="72390" y="73342"/>
                  </a:moveTo>
                  <a:cubicBezTo>
                    <a:pt x="95250" y="81915"/>
                    <a:pt x="135255" y="108585"/>
                    <a:pt x="135255" y="108585"/>
                  </a:cubicBezTo>
                  <a:lnTo>
                    <a:pt x="124778" y="122872"/>
                  </a:lnTo>
                  <a:cubicBezTo>
                    <a:pt x="124778" y="122872"/>
                    <a:pt x="87630" y="92392"/>
                    <a:pt x="72390" y="73342"/>
                  </a:cubicBezTo>
                  <a:close/>
                  <a:moveTo>
                    <a:pt x="72390" y="72389"/>
                  </a:moveTo>
                  <a:lnTo>
                    <a:pt x="72391" y="72389"/>
                  </a:lnTo>
                  <a:lnTo>
                    <a:pt x="144780" y="72389"/>
                  </a:lnTo>
                  <a:lnTo>
                    <a:pt x="142875" y="89534"/>
                  </a:lnTo>
                  <a:cubicBezTo>
                    <a:pt x="142875" y="89534"/>
                    <a:pt x="130969" y="87391"/>
                    <a:pt x="116205" y="84176"/>
                  </a:cubicBezTo>
                  <a:lnTo>
                    <a:pt x="72391" y="72389"/>
                  </a:lnTo>
                  <a:lnTo>
                    <a:pt x="72390" y="72390"/>
                  </a:lnTo>
                  <a:lnTo>
                    <a:pt x="72390" y="72389"/>
                  </a:lnTo>
                  <a:lnTo>
                    <a:pt x="72390" y="72389"/>
                  </a:lnTo>
                  <a:close/>
                  <a:moveTo>
                    <a:pt x="72372" y="72145"/>
                  </a:moveTo>
                  <a:lnTo>
                    <a:pt x="71920" y="72263"/>
                  </a:lnTo>
                  <a:lnTo>
                    <a:pt x="72390" y="72389"/>
                  </a:lnTo>
                  <a:close/>
                  <a:moveTo>
                    <a:pt x="72390" y="0"/>
                  </a:moveTo>
                  <a:cubicBezTo>
                    <a:pt x="78105" y="0"/>
                    <a:pt x="89535" y="1905"/>
                    <a:pt x="89535" y="1905"/>
                  </a:cubicBezTo>
                  <a:cubicBezTo>
                    <a:pt x="89535" y="1905"/>
                    <a:pt x="84713" y="28694"/>
                    <a:pt x="78686" y="51733"/>
                  </a:cubicBezTo>
                  <a:lnTo>
                    <a:pt x="72607" y="71678"/>
                  </a:lnTo>
                  <a:lnTo>
                    <a:pt x="72855" y="71527"/>
                  </a:lnTo>
                  <a:lnTo>
                    <a:pt x="93940" y="32385"/>
                  </a:lnTo>
                  <a:cubicBezTo>
                    <a:pt x="101680" y="19526"/>
                    <a:pt x="108109" y="9525"/>
                    <a:pt x="107633" y="9525"/>
                  </a:cubicBezTo>
                  <a:lnTo>
                    <a:pt x="121920" y="20002"/>
                  </a:lnTo>
                  <a:cubicBezTo>
                    <a:pt x="121920" y="20002"/>
                    <a:pt x="104775" y="40898"/>
                    <a:pt x="88166" y="57775"/>
                  </a:cubicBezTo>
                  <a:lnTo>
                    <a:pt x="74213" y="70701"/>
                  </a:lnTo>
                  <a:lnTo>
                    <a:pt x="110013" y="48934"/>
                  </a:lnTo>
                  <a:cubicBezTo>
                    <a:pt x="123348" y="41671"/>
                    <a:pt x="134302" y="36194"/>
                    <a:pt x="134302" y="36194"/>
                  </a:cubicBezTo>
                  <a:lnTo>
                    <a:pt x="140969" y="52387"/>
                  </a:lnTo>
                  <a:cubicBezTo>
                    <a:pt x="140969" y="52387"/>
                    <a:pt x="129539" y="56435"/>
                    <a:pt x="115133" y="60959"/>
                  </a:cubicBezTo>
                  <a:lnTo>
                    <a:pt x="72766" y="72041"/>
                  </a:lnTo>
                  <a:lnTo>
                    <a:pt x="72391" y="72389"/>
                  </a:lnTo>
                  <a:lnTo>
                    <a:pt x="72547" y="72099"/>
                  </a:lnTo>
                  <a:lnTo>
                    <a:pt x="72473" y="72118"/>
                  </a:lnTo>
                  <a:lnTo>
                    <a:pt x="72390" y="72389"/>
                  </a:lnTo>
                  <a:lnTo>
                    <a:pt x="71230" y="72426"/>
                  </a:lnTo>
                  <a:lnTo>
                    <a:pt x="71438" y="73342"/>
                  </a:lnTo>
                  <a:lnTo>
                    <a:pt x="70846" y="72438"/>
                  </a:lnTo>
                  <a:lnTo>
                    <a:pt x="27266" y="73818"/>
                  </a:lnTo>
                  <a:cubicBezTo>
                    <a:pt x="12145" y="73341"/>
                    <a:pt x="0" y="72389"/>
                    <a:pt x="0" y="72389"/>
                  </a:cubicBezTo>
                  <a:cubicBezTo>
                    <a:pt x="0" y="66674"/>
                    <a:pt x="1905" y="55244"/>
                    <a:pt x="1905" y="55244"/>
                  </a:cubicBezTo>
                  <a:cubicBezTo>
                    <a:pt x="1905" y="55244"/>
                    <a:pt x="13811" y="57387"/>
                    <a:pt x="28575" y="60602"/>
                  </a:cubicBezTo>
                  <a:lnTo>
                    <a:pt x="70453" y="71868"/>
                  </a:lnTo>
                  <a:lnTo>
                    <a:pt x="32147" y="51554"/>
                  </a:lnTo>
                  <a:cubicBezTo>
                    <a:pt x="19288" y="43815"/>
                    <a:pt x="9049" y="37148"/>
                    <a:pt x="8573" y="37148"/>
                  </a:cubicBezTo>
                  <a:lnTo>
                    <a:pt x="19050" y="22860"/>
                  </a:lnTo>
                  <a:cubicBezTo>
                    <a:pt x="19050" y="22860"/>
                    <a:pt x="28337" y="30480"/>
                    <a:pt x="39529" y="40481"/>
                  </a:cubicBezTo>
                  <a:lnTo>
                    <a:pt x="69637" y="70589"/>
                  </a:lnTo>
                  <a:lnTo>
                    <a:pt x="59755" y="55483"/>
                  </a:lnTo>
                  <a:cubicBezTo>
                    <a:pt x="47566" y="35123"/>
                    <a:pt x="35243" y="10477"/>
                    <a:pt x="35243" y="10477"/>
                  </a:cubicBezTo>
                  <a:lnTo>
                    <a:pt x="51436" y="3810"/>
                  </a:lnTo>
                  <a:cubicBezTo>
                    <a:pt x="51436" y="3810"/>
                    <a:pt x="60544" y="29527"/>
                    <a:pt x="66705" y="52432"/>
                  </a:cubicBezTo>
                  <a:lnTo>
                    <a:pt x="71146" y="72054"/>
                  </a:lnTo>
                  <a:lnTo>
                    <a:pt x="71729" y="72211"/>
                  </a:lnTo>
                  <a:lnTo>
                    <a:pt x="72348" y="71835"/>
                  </a:lnTo>
                  <a:lnTo>
                    <a:pt x="70783" y="51033"/>
                  </a:lnTo>
                  <a:cubicBezTo>
                    <a:pt x="70247" y="27325"/>
                    <a:pt x="72390" y="0"/>
                    <a:pt x="72390" y="0"/>
                  </a:cubicBezTo>
                  <a:close/>
                </a:path>
              </a:pathLst>
            </a:custGeom>
            <a:solidFill>
              <a:schemeClr val="accent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417" name="图形 415">
            <a:extLst>
              <a:ext uri="{FF2B5EF4-FFF2-40B4-BE49-F238E27FC236}">
                <a16:creationId xmlns:a16="http://schemas.microsoft.com/office/drawing/2014/main" id="{C84ADF6C-8E54-42BA-A538-4CF95BBA1788}"/>
              </a:ext>
            </a:extLst>
          </p:cNvPr>
          <p:cNvGrpSpPr/>
          <p:nvPr/>
        </p:nvGrpSpPr>
        <p:grpSpPr>
          <a:xfrm>
            <a:off x="7737706" y="5467653"/>
            <a:ext cx="273815" cy="291621"/>
            <a:chOff x="6919131" y="5025615"/>
            <a:chExt cx="253734" cy="289559"/>
          </a:xfrm>
          <a:solidFill>
            <a:srgbClr val="F5F5F5"/>
          </a:solidFill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grpSpPr>
        <p:grpSp>
          <p:nvGrpSpPr>
            <p:cNvPr id="418" name="图形 415">
              <a:extLst>
                <a:ext uri="{FF2B5EF4-FFF2-40B4-BE49-F238E27FC236}">
                  <a16:creationId xmlns:a16="http://schemas.microsoft.com/office/drawing/2014/main" id="{A663EA56-2AF1-41F1-9B35-F64DA30D0F31}"/>
                </a:ext>
              </a:extLst>
            </p:cNvPr>
            <p:cNvGrpSpPr/>
            <p:nvPr/>
          </p:nvGrpSpPr>
          <p:grpSpPr>
            <a:xfrm>
              <a:off x="7010718" y="5025615"/>
              <a:ext cx="135254" cy="79057"/>
              <a:chOff x="7010718" y="5025615"/>
              <a:chExt cx="135254" cy="79057"/>
            </a:xfrm>
            <a:solidFill>
              <a:srgbClr val="F5F5F5"/>
            </a:solidFill>
          </p:grpSpPr>
          <p:sp>
            <p:nvSpPr>
              <p:cNvPr id="419" name="任意多边形: 形状 418">
                <a:extLst>
                  <a:ext uri="{FF2B5EF4-FFF2-40B4-BE49-F238E27FC236}">
                    <a16:creationId xmlns:a16="http://schemas.microsoft.com/office/drawing/2014/main" id="{5359EC3C-66FB-4A1F-AC7A-39E3A616E4A9}"/>
                  </a:ext>
                </a:extLst>
              </p:cNvPr>
              <p:cNvSpPr/>
              <p:nvPr/>
            </p:nvSpPr>
            <p:spPr>
              <a:xfrm>
                <a:off x="7010718" y="5025615"/>
                <a:ext cx="40957" cy="79057"/>
              </a:xfrm>
              <a:custGeom>
                <a:avLst/>
                <a:gdLst>
                  <a:gd name="connsiteX0" fmla="*/ 29527 w 40957"/>
                  <a:gd name="connsiteY0" fmla="*/ 79058 h 79057"/>
                  <a:gd name="connsiteX1" fmla="*/ 0 w 40957"/>
                  <a:gd name="connsiteY1" fmla="*/ 1905 h 79057"/>
                  <a:gd name="connsiteX2" fmla="*/ 14288 w 40957"/>
                  <a:gd name="connsiteY2" fmla="*/ 0 h 79057"/>
                  <a:gd name="connsiteX3" fmla="*/ 40957 w 40957"/>
                  <a:gd name="connsiteY3" fmla="*/ 70485 h 79057"/>
                  <a:gd name="connsiteX4" fmla="*/ 29527 w 40957"/>
                  <a:gd name="connsiteY4" fmla="*/ 79058 h 790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0957" h="79057">
                    <a:moveTo>
                      <a:pt x="29527" y="79058"/>
                    </a:moveTo>
                    <a:cubicBezTo>
                      <a:pt x="28575" y="78105"/>
                      <a:pt x="7620" y="48578"/>
                      <a:pt x="0" y="1905"/>
                    </a:cubicBezTo>
                    <a:lnTo>
                      <a:pt x="14288" y="0"/>
                    </a:lnTo>
                    <a:cubicBezTo>
                      <a:pt x="20955" y="42863"/>
                      <a:pt x="40957" y="70485"/>
                      <a:pt x="40957" y="70485"/>
                    </a:cubicBezTo>
                    <a:lnTo>
                      <a:pt x="29527" y="79058"/>
                    </a:lnTo>
                    <a:close/>
                  </a:path>
                </a:pathLst>
              </a:custGeom>
              <a:solidFill>
                <a:schemeClr val="accent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20" name="任意多边形: 形状 419">
                <a:extLst>
                  <a:ext uri="{FF2B5EF4-FFF2-40B4-BE49-F238E27FC236}">
                    <a16:creationId xmlns:a16="http://schemas.microsoft.com/office/drawing/2014/main" id="{8B39791E-CC3E-49BD-BF5E-263D0364BB30}"/>
                  </a:ext>
                </a:extLst>
              </p:cNvPr>
              <p:cNvSpPr/>
              <p:nvPr/>
            </p:nvSpPr>
            <p:spPr>
              <a:xfrm>
                <a:off x="7045960" y="5036515"/>
                <a:ext cx="100012" cy="55350"/>
              </a:xfrm>
              <a:custGeom>
                <a:avLst/>
                <a:gdLst>
                  <a:gd name="connsiteX0" fmla="*/ 0 w 100012"/>
                  <a:gd name="connsiteY0" fmla="*/ 51964 h 55350"/>
                  <a:gd name="connsiteX1" fmla="*/ 18097 w 100012"/>
                  <a:gd name="connsiteY1" fmla="*/ 24342 h 55350"/>
                  <a:gd name="connsiteX2" fmla="*/ 40958 w 100012"/>
                  <a:gd name="connsiteY2" fmla="*/ 8149 h 55350"/>
                  <a:gd name="connsiteX3" fmla="*/ 67627 w 100012"/>
                  <a:gd name="connsiteY3" fmla="*/ 529 h 55350"/>
                  <a:gd name="connsiteX4" fmla="*/ 100012 w 100012"/>
                  <a:gd name="connsiteY4" fmla="*/ 3387 h 55350"/>
                  <a:gd name="connsiteX5" fmla="*/ 81915 w 100012"/>
                  <a:gd name="connsiteY5" fmla="*/ 31009 h 55350"/>
                  <a:gd name="connsiteX6" fmla="*/ 59055 w 100012"/>
                  <a:gd name="connsiteY6" fmla="*/ 47202 h 55350"/>
                  <a:gd name="connsiteX7" fmla="*/ 32385 w 100012"/>
                  <a:gd name="connsiteY7" fmla="*/ 54822 h 55350"/>
                  <a:gd name="connsiteX8" fmla="*/ 0 w 100012"/>
                  <a:gd name="connsiteY8" fmla="*/ 51964 h 553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00012" h="55350">
                    <a:moveTo>
                      <a:pt x="0" y="51964"/>
                    </a:moveTo>
                    <a:cubicBezTo>
                      <a:pt x="4763" y="39582"/>
                      <a:pt x="10477" y="31962"/>
                      <a:pt x="18097" y="24342"/>
                    </a:cubicBezTo>
                    <a:cubicBezTo>
                      <a:pt x="24765" y="17674"/>
                      <a:pt x="32385" y="11959"/>
                      <a:pt x="40958" y="8149"/>
                    </a:cubicBezTo>
                    <a:cubicBezTo>
                      <a:pt x="49530" y="4339"/>
                      <a:pt x="58102" y="1482"/>
                      <a:pt x="67627" y="529"/>
                    </a:cubicBezTo>
                    <a:cubicBezTo>
                      <a:pt x="77152" y="-423"/>
                      <a:pt x="87630" y="-423"/>
                      <a:pt x="100012" y="3387"/>
                    </a:cubicBezTo>
                    <a:cubicBezTo>
                      <a:pt x="95250" y="15769"/>
                      <a:pt x="89535" y="23389"/>
                      <a:pt x="81915" y="31009"/>
                    </a:cubicBezTo>
                    <a:cubicBezTo>
                      <a:pt x="75248" y="37677"/>
                      <a:pt x="67627" y="43392"/>
                      <a:pt x="59055" y="47202"/>
                    </a:cubicBezTo>
                    <a:cubicBezTo>
                      <a:pt x="50483" y="51012"/>
                      <a:pt x="41910" y="53869"/>
                      <a:pt x="32385" y="54822"/>
                    </a:cubicBezTo>
                    <a:cubicBezTo>
                      <a:pt x="22860" y="55774"/>
                      <a:pt x="12383" y="55774"/>
                      <a:pt x="0" y="51964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sp>
          <p:nvSpPr>
            <p:cNvPr id="421" name="任意多边形: 形状 420">
              <a:extLst>
                <a:ext uri="{FF2B5EF4-FFF2-40B4-BE49-F238E27FC236}">
                  <a16:creationId xmlns:a16="http://schemas.microsoft.com/office/drawing/2014/main" id="{92526F0D-9AF0-4930-B27E-C2E38D6A26B6}"/>
                </a:ext>
              </a:extLst>
            </p:cNvPr>
            <p:cNvSpPr/>
            <p:nvPr/>
          </p:nvSpPr>
          <p:spPr>
            <a:xfrm>
              <a:off x="6919131" y="5091860"/>
              <a:ext cx="253734" cy="223314"/>
            </a:xfrm>
            <a:custGeom>
              <a:avLst/>
              <a:gdLst>
                <a:gd name="connsiteX0" fmla="*/ 126829 w 253734"/>
                <a:gd name="connsiteY0" fmla="*/ 4239 h 223314"/>
                <a:gd name="connsiteX1" fmla="*/ 146 w 253734"/>
                <a:gd name="connsiteY1" fmla="*/ 80439 h 223314"/>
                <a:gd name="connsiteX2" fmla="*/ 105874 w 253734"/>
                <a:gd name="connsiteY2" fmla="*/ 223314 h 223314"/>
                <a:gd name="connsiteX3" fmla="*/ 141116 w 253734"/>
                <a:gd name="connsiteY3" fmla="*/ 223314 h 223314"/>
                <a:gd name="connsiteX4" fmla="*/ 253511 w 253734"/>
                <a:gd name="connsiteY4" fmla="*/ 80439 h 223314"/>
                <a:gd name="connsiteX5" fmla="*/ 126829 w 253734"/>
                <a:gd name="connsiteY5" fmla="*/ 4239 h 223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734" h="223314">
                  <a:moveTo>
                    <a:pt x="126829" y="4239"/>
                  </a:moveTo>
                  <a:cubicBezTo>
                    <a:pt x="67774" y="-10048"/>
                    <a:pt x="-3664" y="10907"/>
                    <a:pt x="146" y="80439"/>
                  </a:cubicBezTo>
                  <a:cubicBezTo>
                    <a:pt x="146" y="139494"/>
                    <a:pt x="39199" y="218552"/>
                    <a:pt x="105874" y="223314"/>
                  </a:cubicBezTo>
                  <a:cubicBezTo>
                    <a:pt x="107779" y="223314"/>
                    <a:pt x="135401" y="219504"/>
                    <a:pt x="141116" y="223314"/>
                  </a:cubicBezTo>
                  <a:cubicBezTo>
                    <a:pt x="210649" y="223314"/>
                    <a:pt x="253511" y="140447"/>
                    <a:pt x="253511" y="80439"/>
                  </a:cubicBezTo>
                  <a:cubicBezTo>
                    <a:pt x="258274" y="10907"/>
                    <a:pt x="185884" y="-10048"/>
                    <a:pt x="126829" y="4239"/>
                  </a:cubicBez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sp>
        <p:nvSpPr>
          <p:cNvPr id="425" name="任意多边形: 形状 424">
            <a:extLst>
              <a:ext uri="{FF2B5EF4-FFF2-40B4-BE49-F238E27FC236}">
                <a16:creationId xmlns:a16="http://schemas.microsoft.com/office/drawing/2014/main" id="{45667186-50B7-48A2-AEE9-224C4376EA9F}"/>
              </a:ext>
            </a:extLst>
          </p:cNvPr>
          <p:cNvSpPr/>
          <p:nvPr/>
        </p:nvSpPr>
        <p:spPr>
          <a:xfrm rot="2700000">
            <a:off x="10459790" y="5271404"/>
            <a:ext cx="489975" cy="524346"/>
          </a:xfrm>
          <a:custGeom>
            <a:avLst/>
            <a:gdLst>
              <a:gd name="connsiteX0" fmla="*/ 434954 w 525013"/>
              <a:gd name="connsiteY0" fmla="*/ 0 h 524346"/>
              <a:gd name="connsiteX1" fmla="*/ 416275 w 525013"/>
              <a:gd name="connsiteY1" fmla="*/ 18679 h 524346"/>
              <a:gd name="connsiteX2" fmla="*/ 416275 w 525013"/>
              <a:gd name="connsiteY2" fmla="*/ 414941 h 524346"/>
              <a:gd name="connsiteX3" fmla="*/ 20013 w 525013"/>
              <a:gd name="connsiteY3" fmla="*/ 414941 h 524346"/>
              <a:gd name="connsiteX4" fmla="*/ 0 w 525013"/>
              <a:gd name="connsiteY4" fmla="*/ 434954 h 524346"/>
              <a:gd name="connsiteX5" fmla="*/ 217477 w 525013"/>
              <a:gd name="connsiteY5" fmla="*/ 524347 h 524346"/>
              <a:gd name="connsiteX6" fmla="*/ 434954 w 525013"/>
              <a:gd name="connsiteY6" fmla="*/ 434954 h 524346"/>
              <a:gd name="connsiteX7" fmla="*/ 434954 w 525013"/>
              <a:gd name="connsiteY7" fmla="*/ 0 h 5243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25013" h="524346">
                <a:moveTo>
                  <a:pt x="434954" y="0"/>
                </a:moveTo>
                <a:lnTo>
                  <a:pt x="416275" y="18679"/>
                </a:lnTo>
                <a:cubicBezTo>
                  <a:pt x="525681" y="128085"/>
                  <a:pt x="525681" y="305535"/>
                  <a:pt x="416275" y="414941"/>
                </a:cubicBezTo>
                <a:cubicBezTo>
                  <a:pt x="306870" y="524347"/>
                  <a:pt x="129419" y="524347"/>
                  <a:pt x="20013" y="414941"/>
                </a:cubicBezTo>
                <a:lnTo>
                  <a:pt x="0" y="434954"/>
                </a:lnTo>
                <a:cubicBezTo>
                  <a:pt x="60040" y="494994"/>
                  <a:pt x="138758" y="524347"/>
                  <a:pt x="217477" y="524347"/>
                </a:cubicBezTo>
                <a:cubicBezTo>
                  <a:pt x="296196" y="524347"/>
                  <a:pt x="374915" y="494994"/>
                  <a:pt x="434954" y="434954"/>
                </a:cubicBezTo>
                <a:cubicBezTo>
                  <a:pt x="555034" y="314875"/>
                  <a:pt x="555034" y="120079"/>
                  <a:pt x="434954" y="0"/>
                </a:cubicBezTo>
                <a:close/>
              </a:path>
            </a:pathLst>
          </a:custGeom>
          <a:solidFill>
            <a:schemeClr val="tx2">
              <a:lumMod val="75000"/>
              <a:lumOff val="25000"/>
            </a:schemeClr>
          </a:solidFill>
          <a:ln w="13188" cap="flat">
            <a:noFill/>
            <a:prstDash val="solid"/>
            <a:miter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426" name="任意多边形: 形状 425">
            <a:extLst>
              <a:ext uri="{FF2B5EF4-FFF2-40B4-BE49-F238E27FC236}">
                <a16:creationId xmlns:a16="http://schemas.microsoft.com/office/drawing/2014/main" id="{7EEA5BA4-5DD8-4E20-B3AF-0D480EE695DF}"/>
              </a:ext>
            </a:extLst>
          </p:cNvPr>
          <p:cNvSpPr/>
          <p:nvPr/>
        </p:nvSpPr>
        <p:spPr>
          <a:xfrm rot="2700000">
            <a:off x="10480436" y="5288622"/>
            <a:ext cx="448212" cy="480266"/>
          </a:xfrm>
          <a:custGeom>
            <a:avLst/>
            <a:gdLst>
              <a:gd name="connsiteX0" fmla="*/ 361572 w 436621"/>
              <a:gd name="connsiteY0" fmla="*/ 361572 h 436621"/>
              <a:gd name="connsiteX1" fmla="*/ 361572 w 436621"/>
              <a:gd name="connsiteY1" fmla="*/ 0 h 436621"/>
              <a:gd name="connsiteX2" fmla="*/ 0 w 436621"/>
              <a:gd name="connsiteY2" fmla="*/ 361572 h 436621"/>
              <a:gd name="connsiteX3" fmla="*/ 361572 w 436621"/>
              <a:gd name="connsiteY3" fmla="*/ 361572 h 436621"/>
              <a:gd name="connsiteX4" fmla="*/ 364241 w 436621"/>
              <a:gd name="connsiteY4" fmla="*/ 78719 h 436621"/>
              <a:gd name="connsiteX5" fmla="*/ 382920 w 436621"/>
              <a:gd name="connsiteY5" fmla="*/ 86724 h 436621"/>
              <a:gd name="connsiteX6" fmla="*/ 364241 w 436621"/>
              <a:gd name="connsiteY6" fmla="*/ 94729 h 436621"/>
              <a:gd name="connsiteX7" fmla="*/ 345562 w 436621"/>
              <a:gd name="connsiteY7" fmla="*/ 86724 h 436621"/>
              <a:gd name="connsiteX8" fmla="*/ 364241 w 436621"/>
              <a:gd name="connsiteY8" fmla="*/ 78719 h 436621"/>
              <a:gd name="connsiteX9" fmla="*/ 306870 w 436621"/>
              <a:gd name="connsiteY9" fmla="*/ 244161 h 436621"/>
              <a:gd name="connsiteX10" fmla="*/ 314875 w 436621"/>
              <a:gd name="connsiteY10" fmla="*/ 262840 h 436621"/>
              <a:gd name="connsiteX11" fmla="*/ 306870 w 436621"/>
              <a:gd name="connsiteY11" fmla="*/ 281519 h 436621"/>
              <a:gd name="connsiteX12" fmla="*/ 298864 w 436621"/>
              <a:gd name="connsiteY12" fmla="*/ 262840 h 436621"/>
              <a:gd name="connsiteX13" fmla="*/ 306870 w 436621"/>
              <a:gd name="connsiteY13" fmla="*/ 244161 h 436621"/>
              <a:gd name="connsiteX14" fmla="*/ 338891 w 436621"/>
              <a:gd name="connsiteY14" fmla="*/ 186790 h 436621"/>
              <a:gd name="connsiteX15" fmla="*/ 320212 w 436621"/>
              <a:gd name="connsiteY15" fmla="*/ 192127 h 436621"/>
              <a:gd name="connsiteX16" fmla="*/ 302867 w 436621"/>
              <a:gd name="connsiteY16" fmla="*/ 181453 h 436621"/>
              <a:gd name="connsiteX17" fmla="*/ 321546 w 436621"/>
              <a:gd name="connsiteY17" fmla="*/ 176116 h 436621"/>
              <a:gd name="connsiteX18" fmla="*/ 338891 w 436621"/>
              <a:gd name="connsiteY18" fmla="*/ 186790 h 436621"/>
              <a:gd name="connsiteX19" fmla="*/ 274848 w 436621"/>
              <a:gd name="connsiteY19" fmla="*/ 288191 h 436621"/>
              <a:gd name="connsiteX20" fmla="*/ 261506 w 436621"/>
              <a:gd name="connsiteY20" fmla="*/ 302867 h 436621"/>
              <a:gd name="connsiteX21" fmla="*/ 241493 w 436621"/>
              <a:gd name="connsiteY21" fmla="*/ 302867 h 436621"/>
              <a:gd name="connsiteX22" fmla="*/ 254835 w 436621"/>
              <a:gd name="connsiteY22" fmla="*/ 288191 h 436621"/>
              <a:gd name="connsiteX23" fmla="*/ 274848 w 436621"/>
              <a:gd name="connsiteY23" fmla="*/ 288191 h 436621"/>
              <a:gd name="connsiteX24" fmla="*/ 241493 w 436621"/>
              <a:gd name="connsiteY24" fmla="*/ 216143 h 436621"/>
              <a:gd name="connsiteX25" fmla="*/ 249498 w 436621"/>
              <a:gd name="connsiteY25" fmla="*/ 234822 h 436621"/>
              <a:gd name="connsiteX26" fmla="*/ 241493 w 436621"/>
              <a:gd name="connsiteY26" fmla="*/ 253501 h 436621"/>
              <a:gd name="connsiteX27" fmla="*/ 233488 w 436621"/>
              <a:gd name="connsiteY27" fmla="*/ 234822 h 436621"/>
              <a:gd name="connsiteX28" fmla="*/ 241493 w 436621"/>
              <a:gd name="connsiteY28" fmla="*/ 216143 h 436621"/>
              <a:gd name="connsiteX29" fmla="*/ 252167 w 436621"/>
              <a:gd name="connsiteY29" fmla="*/ 156103 h 436621"/>
              <a:gd name="connsiteX30" fmla="*/ 270846 w 436621"/>
              <a:gd name="connsiteY30" fmla="*/ 161440 h 436621"/>
              <a:gd name="connsiteX31" fmla="*/ 280185 w 436621"/>
              <a:gd name="connsiteY31" fmla="*/ 180119 h 436621"/>
              <a:gd name="connsiteX32" fmla="*/ 260172 w 436621"/>
              <a:gd name="connsiteY32" fmla="*/ 174782 h 436621"/>
              <a:gd name="connsiteX33" fmla="*/ 252167 w 436621"/>
              <a:gd name="connsiteY33" fmla="*/ 156103 h 436621"/>
              <a:gd name="connsiteX34" fmla="*/ 177451 w 436621"/>
              <a:gd name="connsiteY34" fmla="*/ 225482 h 436621"/>
              <a:gd name="connsiteX35" fmla="*/ 185456 w 436621"/>
              <a:gd name="connsiteY35" fmla="*/ 244161 h 436621"/>
              <a:gd name="connsiteX36" fmla="*/ 177451 w 436621"/>
              <a:gd name="connsiteY36" fmla="*/ 262840 h 436621"/>
              <a:gd name="connsiteX37" fmla="*/ 169445 w 436621"/>
              <a:gd name="connsiteY37" fmla="*/ 244161 h 436621"/>
              <a:gd name="connsiteX38" fmla="*/ 177451 w 436621"/>
              <a:gd name="connsiteY38" fmla="*/ 225482 h 436621"/>
              <a:gd name="connsiteX39" fmla="*/ 181453 w 436621"/>
              <a:gd name="connsiteY39" fmla="*/ 308204 h 436621"/>
              <a:gd name="connsiteX40" fmla="*/ 192127 w 436621"/>
              <a:gd name="connsiteY40" fmla="*/ 325549 h 436621"/>
              <a:gd name="connsiteX41" fmla="*/ 172114 w 436621"/>
              <a:gd name="connsiteY41" fmla="*/ 321546 h 436621"/>
              <a:gd name="connsiteX42" fmla="*/ 161440 w 436621"/>
              <a:gd name="connsiteY42" fmla="*/ 304201 h 436621"/>
              <a:gd name="connsiteX43" fmla="*/ 181453 w 436621"/>
              <a:gd name="connsiteY43" fmla="*/ 308204 h 436621"/>
              <a:gd name="connsiteX44" fmla="*/ 102735 w 436621"/>
              <a:gd name="connsiteY44" fmla="*/ 357570 h 436621"/>
              <a:gd name="connsiteX45" fmla="*/ 93395 w 436621"/>
              <a:gd name="connsiteY45" fmla="*/ 340225 h 436621"/>
              <a:gd name="connsiteX46" fmla="*/ 113408 w 436621"/>
              <a:gd name="connsiteY46" fmla="*/ 345562 h 436621"/>
              <a:gd name="connsiteX47" fmla="*/ 122748 w 436621"/>
              <a:gd name="connsiteY47" fmla="*/ 362907 h 436621"/>
              <a:gd name="connsiteX48" fmla="*/ 102735 w 436621"/>
              <a:gd name="connsiteY48" fmla="*/ 357570 h 4366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436621" h="436621">
                <a:moveTo>
                  <a:pt x="361572" y="361572"/>
                </a:moveTo>
                <a:cubicBezTo>
                  <a:pt x="461639" y="261506"/>
                  <a:pt x="461639" y="100066"/>
                  <a:pt x="361572" y="0"/>
                </a:cubicBezTo>
                <a:lnTo>
                  <a:pt x="0" y="361572"/>
                </a:lnTo>
                <a:cubicBezTo>
                  <a:pt x="100066" y="461639"/>
                  <a:pt x="261506" y="461639"/>
                  <a:pt x="361572" y="361572"/>
                </a:cubicBezTo>
                <a:close/>
                <a:moveTo>
                  <a:pt x="364241" y="78719"/>
                </a:moveTo>
                <a:cubicBezTo>
                  <a:pt x="374915" y="78719"/>
                  <a:pt x="382920" y="86724"/>
                  <a:pt x="382920" y="86724"/>
                </a:cubicBezTo>
                <a:cubicBezTo>
                  <a:pt x="382920" y="86724"/>
                  <a:pt x="374915" y="94729"/>
                  <a:pt x="364241" y="94729"/>
                </a:cubicBezTo>
                <a:cubicBezTo>
                  <a:pt x="353567" y="94729"/>
                  <a:pt x="345562" y="86724"/>
                  <a:pt x="345562" y="86724"/>
                </a:cubicBezTo>
                <a:cubicBezTo>
                  <a:pt x="345562" y="86724"/>
                  <a:pt x="354901" y="78719"/>
                  <a:pt x="364241" y="78719"/>
                </a:cubicBezTo>
                <a:close/>
                <a:moveTo>
                  <a:pt x="306870" y="244161"/>
                </a:moveTo>
                <a:cubicBezTo>
                  <a:pt x="306870" y="244161"/>
                  <a:pt x="314875" y="252167"/>
                  <a:pt x="314875" y="262840"/>
                </a:cubicBezTo>
                <a:cubicBezTo>
                  <a:pt x="314875" y="273514"/>
                  <a:pt x="306870" y="281519"/>
                  <a:pt x="306870" y="281519"/>
                </a:cubicBezTo>
                <a:cubicBezTo>
                  <a:pt x="306870" y="281519"/>
                  <a:pt x="298864" y="273514"/>
                  <a:pt x="298864" y="262840"/>
                </a:cubicBezTo>
                <a:cubicBezTo>
                  <a:pt x="298864" y="252167"/>
                  <a:pt x="306870" y="244161"/>
                  <a:pt x="306870" y="244161"/>
                </a:cubicBezTo>
                <a:close/>
                <a:moveTo>
                  <a:pt x="338891" y="186790"/>
                </a:moveTo>
                <a:cubicBezTo>
                  <a:pt x="338891" y="186790"/>
                  <a:pt x="329551" y="193461"/>
                  <a:pt x="320212" y="192127"/>
                </a:cubicBezTo>
                <a:cubicBezTo>
                  <a:pt x="309538" y="190793"/>
                  <a:pt x="302867" y="181453"/>
                  <a:pt x="302867" y="181453"/>
                </a:cubicBezTo>
                <a:cubicBezTo>
                  <a:pt x="302867" y="181453"/>
                  <a:pt x="312206" y="174782"/>
                  <a:pt x="321546" y="176116"/>
                </a:cubicBezTo>
                <a:cubicBezTo>
                  <a:pt x="330885" y="177451"/>
                  <a:pt x="338891" y="186790"/>
                  <a:pt x="338891" y="186790"/>
                </a:cubicBezTo>
                <a:close/>
                <a:moveTo>
                  <a:pt x="274848" y="288191"/>
                </a:moveTo>
                <a:cubicBezTo>
                  <a:pt x="274848" y="288191"/>
                  <a:pt x="270846" y="298864"/>
                  <a:pt x="261506" y="302867"/>
                </a:cubicBezTo>
                <a:cubicBezTo>
                  <a:pt x="252167" y="306870"/>
                  <a:pt x="241493" y="302867"/>
                  <a:pt x="241493" y="302867"/>
                </a:cubicBezTo>
                <a:cubicBezTo>
                  <a:pt x="241493" y="302867"/>
                  <a:pt x="245496" y="292193"/>
                  <a:pt x="254835" y="288191"/>
                </a:cubicBezTo>
                <a:cubicBezTo>
                  <a:pt x="264175" y="284188"/>
                  <a:pt x="274848" y="288191"/>
                  <a:pt x="274848" y="288191"/>
                </a:cubicBezTo>
                <a:close/>
                <a:moveTo>
                  <a:pt x="241493" y="216143"/>
                </a:moveTo>
                <a:cubicBezTo>
                  <a:pt x="241493" y="216143"/>
                  <a:pt x="249498" y="224148"/>
                  <a:pt x="249498" y="234822"/>
                </a:cubicBezTo>
                <a:cubicBezTo>
                  <a:pt x="249498" y="245496"/>
                  <a:pt x="241493" y="253501"/>
                  <a:pt x="241493" y="253501"/>
                </a:cubicBezTo>
                <a:cubicBezTo>
                  <a:pt x="241493" y="253501"/>
                  <a:pt x="233488" y="245496"/>
                  <a:pt x="233488" y="234822"/>
                </a:cubicBezTo>
                <a:cubicBezTo>
                  <a:pt x="233488" y="225482"/>
                  <a:pt x="241493" y="216143"/>
                  <a:pt x="241493" y="216143"/>
                </a:cubicBezTo>
                <a:close/>
                <a:moveTo>
                  <a:pt x="252167" y="156103"/>
                </a:moveTo>
                <a:cubicBezTo>
                  <a:pt x="252167" y="156103"/>
                  <a:pt x="264175" y="154769"/>
                  <a:pt x="270846" y="161440"/>
                </a:cubicBezTo>
                <a:cubicBezTo>
                  <a:pt x="278851" y="168111"/>
                  <a:pt x="280185" y="180119"/>
                  <a:pt x="280185" y="180119"/>
                </a:cubicBezTo>
                <a:cubicBezTo>
                  <a:pt x="280185" y="180119"/>
                  <a:pt x="268177" y="181453"/>
                  <a:pt x="260172" y="174782"/>
                </a:cubicBezTo>
                <a:cubicBezTo>
                  <a:pt x="253501" y="168111"/>
                  <a:pt x="252167" y="156103"/>
                  <a:pt x="252167" y="156103"/>
                </a:cubicBezTo>
                <a:close/>
                <a:moveTo>
                  <a:pt x="177451" y="225482"/>
                </a:moveTo>
                <a:cubicBezTo>
                  <a:pt x="177451" y="225482"/>
                  <a:pt x="185456" y="233488"/>
                  <a:pt x="185456" y="244161"/>
                </a:cubicBezTo>
                <a:cubicBezTo>
                  <a:pt x="185456" y="254835"/>
                  <a:pt x="177451" y="262840"/>
                  <a:pt x="177451" y="262840"/>
                </a:cubicBezTo>
                <a:cubicBezTo>
                  <a:pt x="177451" y="262840"/>
                  <a:pt x="169445" y="254835"/>
                  <a:pt x="169445" y="244161"/>
                </a:cubicBezTo>
                <a:cubicBezTo>
                  <a:pt x="169445" y="233488"/>
                  <a:pt x="177451" y="225482"/>
                  <a:pt x="177451" y="225482"/>
                </a:cubicBezTo>
                <a:close/>
                <a:moveTo>
                  <a:pt x="181453" y="308204"/>
                </a:moveTo>
                <a:cubicBezTo>
                  <a:pt x="189459" y="313541"/>
                  <a:pt x="192127" y="325549"/>
                  <a:pt x="192127" y="325549"/>
                </a:cubicBezTo>
                <a:cubicBezTo>
                  <a:pt x="192127" y="325549"/>
                  <a:pt x="180119" y="326883"/>
                  <a:pt x="172114" y="321546"/>
                </a:cubicBezTo>
                <a:cubicBezTo>
                  <a:pt x="164108" y="316209"/>
                  <a:pt x="161440" y="304201"/>
                  <a:pt x="161440" y="304201"/>
                </a:cubicBezTo>
                <a:cubicBezTo>
                  <a:pt x="161440" y="304201"/>
                  <a:pt x="173448" y="301533"/>
                  <a:pt x="181453" y="308204"/>
                </a:cubicBezTo>
                <a:close/>
                <a:moveTo>
                  <a:pt x="102735" y="357570"/>
                </a:moveTo>
                <a:cubicBezTo>
                  <a:pt x="94729" y="350899"/>
                  <a:pt x="93395" y="340225"/>
                  <a:pt x="93395" y="340225"/>
                </a:cubicBezTo>
                <a:cubicBezTo>
                  <a:pt x="93395" y="340225"/>
                  <a:pt x="105403" y="338891"/>
                  <a:pt x="113408" y="345562"/>
                </a:cubicBezTo>
                <a:cubicBezTo>
                  <a:pt x="121414" y="352233"/>
                  <a:pt x="122748" y="362907"/>
                  <a:pt x="122748" y="362907"/>
                </a:cubicBezTo>
                <a:cubicBezTo>
                  <a:pt x="122748" y="362907"/>
                  <a:pt x="110740" y="364241"/>
                  <a:pt x="102735" y="357570"/>
                </a:cubicBezTo>
                <a:close/>
              </a:path>
            </a:pathLst>
          </a:custGeom>
          <a:solidFill>
            <a:schemeClr val="accent6"/>
          </a:solidFill>
          <a:ln w="13188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431" name="图形 429">
            <a:extLst>
              <a:ext uri="{FF2B5EF4-FFF2-40B4-BE49-F238E27FC236}">
                <a16:creationId xmlns:a16="http://schemas.microsoft.com/office/drawing/2014/main" id="{5319F643-7D43-4E1C-9268-B16337DA61B3}"/>
              </a:ext>
            </a:extLst>
          </p:cNvPr>
          <p:cNvSpPr/>
          <p:nvPr/>
        </p:nvSpPr>
        <p:spPr>
          <a:xfrm rot="1800000">
            <a:off x="11351946" y="5575411"/>
            <a:ext cx="284283" cy="177647"/>
          </a:xfrm>
          <a:custGeom>
            <a:avLst/>
            <a:gdLst>
              <a:gd name="connsiteX0" fmla="*/ 435293 w 435292"/>
              <a:gd name="connsiteY0" fmla="*/ 147638 h 291465"/>
              <a:gd name="connsiteX1" fmla="*/ 397193 w 435292"/>
              <a:gd name="connsiteY1" fmla="*/ 112395 h 291465"/>
              <a:gd name="connsiteX2" fmla="*/ 214313 w 435292"/>
              <a:gd name="connsiteY2" fmla="*/ 0 h 291465"/>
              <a:gd name="connsiteX3" fmla="*/ 28575 w 435292"/>
              <a:gd name="connsiteY3" fmla="*/ 128588 h 291465"/>
              <a:gd name="connsiteX4" fmla="*/ 0 w 435292"/>
              <a:gd name="connsiteY4" fmla="*/ 161925 h 291465"/>
              <a:gd name="connsiteX5" fmla="*/ 39053 w 435292"/>
              <a:gd name="connsiteY5" fmla="*/ 197168 h 291465"/>
              <a:gd name="connsiteX6" fmla="*/ 214313 w 435292"/>
              <a:gd name="connsiteY6" fmla="*/ 291465 h 291465"/>
              <a:gd name="connsiteX7" fmla="*/ 395288 w 435292"/>
              <a:gd name="connsiteY7" fmla="*/ 183833 h 291465"/>
              <a:gd name="connsiteX8" fmla="*/ 435293 w 435292"/>
              <a:gd name="connsiteY8" fmla="*/ 147638 h 291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35292" h="291465">
                <a:moveTo>
                  <a:pt x="435293" y="147638"/>
                </a:moveTo>
                <a:cubicBezTo>
                  <a:pt x="435293" y="130493"/>
                  <a:pt x="419100" y="115253"/>
                  <a:pt x="397193" y="112395"/>
                </a:cubicBezTo>
                <a:cubicBezTo>
                  <a:pt x="378143" y="48578"/>
                  <a:pt x="303848" y="0"/>
                  <a:pt x="214313" y="0"/>
                </a:cubicBezTo>
                <a:cubicBezTo>
                  <a:pt x="119063" y="0"/>
                  <a:pt x="40005" y="56198"/>
                  <a:pt x="28575" y="128588"/>
                </a:cubicBezTo>
                <a:cubicBezTo>
                  <a:pt x="11430" y="134303"/>
                  <a:pt x="0" y="146685"/>
                  <a:pt x="0" y="161925"/>
                </a:cubicBezTo>
                <a:cubicBezTo>
                  <a:pt x="0" y="180023"/>
                  <a:pt x="17145" y="194310"/>
                  <a:pt x="39053" y="197168"/>
                </a:cubicBezTo>
                <a:cubicBezTo>
                  <a:pt x="65723" y="252413"/>
                  <a:pt x="134303" y="291465"/>
                  <a:pt x="214313" y="291465"/>
                </a:cubicBezTo>
                <a:cubicBezTo>
                  <a:pt x="300990" y="291465"/>
                  <a:pt x="374333" y="245745"/>
                  <a:pt x="395288" y="183833"/>
                </a:cubicBezTo>
                <a:cubicBezTo>
                  <a:pt x="418148" y="180975"/>
                  <a:pt x="435293" y="165735"/>
                  <a:pt x="435293" y="147638"/>
                </a:cubicBezTo>
                <a:close/>
              </a:path>
            </a:pathLst>
          </a:custGeom>
          <a:solidFill>
            <a:schemeClr val="accent4"/>
          </a:solidFill>
          <a:ln w="9525" cap="flat">
            <a:noFill/>
            <a:prstDash val="solid"/>
            <a:miter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441" name="文本框 440">
            <a:extLst>
              <a:ext uri="{FF2B5EF4-FFF2-40B4-BE49-F238E27FC236}">
                <a16:creationId xmlns:a16="http://schemas.microsoft.com/office/drawing/2014/main" id="{D207F51D-D6F1-468C-B9BA-A48D31825A69}"/>
              </a:ext>
            </a:extLst>
          </p:cNvPr>
          <p:cNvSpPr txBox="1"/>
          <p:nvPr/>
        </p:nvSpPr>
        <p:spPr>
          <a:xfrm>
            <a:off x="1397000" y="2345522"/>
            <a:ext cx="3600000" cy="83099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/>
            <a:r>
              <a:rPr lang="zh-CN" altLang="en-US" sz="1600" b="0" i="0" dirty="0">
                <a:solidFill>
                  <a:schemeClr val="bg1"/>
                </a:solidFill>
                <a:effectLst/>
                <a:latin typeface="+mn-ea"/>
              </a:rPr>
              <a:t>礼品</a:t>
            </a:r>
            <a:r>
              <a:rPr lang="zh-CN" altLang="en-US" sz="1600" dirty="0">
                <a:solidFill>
                  <a:schemeClr val="bg1"/>
                </a:solidFill>
                <a:latin typeface="+mn-ea"/>
              </a:rPr>
              <a:t>集中摆放，</a:t>
            </a:r>
            <a:r>
              <a:rPr lang="zh-CN" altLang="en-US" sz="1600" b="0" i="0" dirty="0">
                <a:solidFill>
                  <a:schemeClr val="bg1"/>
                </a:solidFill>
                <a:effectLst/>
                <a:latin typeface="+mn-ea"/>
              </a:rPr>
              <a:t>主要以公司及合作伙伴形象手办、周边、生活日用品为主，兼顾纪念性和实用性</a:t>
            </a:r>
            <a:endParaRPr lang="en-US" altLang="zh-CN" sz="1600" b="0" i="0" dirty="0">
              <a:solidFill>
                <a:schemeClr val="bg1"/>
              </a:solidFill>
              <a:effectLst/>
              <a:latin typeface="+mn-ea"/>
            </a:endParaRPr>
          </a:p>
        </p:txBody>
      </p:sp>
      <p:sp>
        <p:nvSpPr>
          <p:cNvPr id="442" name="文本框 441">
            <a:extLst>
              <a:ext uri="{FF2B5EF4-FFF2-40B4-BE49-F238E27FC236}">
                <a16:creationId xmlns:a16="http://schemas.microsoft.com/office/drawing/2014/main" id="{09C6607B-0765-481F-B095-53B9768C8936}"/>
              </a:ext>
            </a:extLst>
          </p:cNvPr>
          <p:cNvSpPr txBox="1"/>
          <p:nvPr/>
        </p:nvSpPr>
        <p:spPr>
          <a:xfrm>
            <a:off x="7061200" y="2611673"/>
            <a:ext cx="3600000" cy="83099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/>
            <a:r>
              <a:rPr lang="zh-CN" altLang="en-US" sz="1600" dirty="0">
                <a:solidFill>
                  <a:schemeClr val="bg1"/>
                </a:solidFill>
                <a:latin typeface="+mn-ea"/>
              </a:rPr>
              <a:t>菜品丰富、色香味俱全，避免出现有刺激性气味食品，活动全程餐饮区要保证菜品温度和卫生</a:t>
            </a:r>
            <a:endParaRPr lang="en-US" altLang="zh-CN" sz="1600" b="0" i="0" dirty="0">
              <a:solidFill>
                <a:schemeClr val="bg1"/>
              </a:solidFill>
              <a:effectLst/>
              <a:latin typeface="+mn-ea"/>
            </a:endParaRPr>
          </a:p>
        </p:txBody>
      </p:sp>
      <p:pic>
        <p:nvPicPr>
          <p:cNvPr id="443" name="LOGO">
            <a:extLst>
              <a:ext uri="{FF2B5EF4-FFF2-40B4-BE49-F238E27FC236}">
                <a16:creationId xmlns:a16="http://schemas.microsoft.com/office/drawing/2014/main" id="{2CBA1E37-0457-44DB-AE17-13A26B1026D8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0167099" y="634870"/>
            <a:ext cx="1371600" cy="182880"/>
          </a:xfrm>
          <a:custGeom>
            <a:avLst/>
            <a:gdLst>
              <a:gd name="connsiteX0" fmla="*/ -78 w 1371600"/>
              <a:gd name="connsiteY0" fmla="*/ -10 h 182880"/>
              <a:gd name="connsiteX1" fmla="*/ 1371522 w 1371600"/>
              <a:gd name="connsiteY1" fmla="*/ -10 h 182880"/>
              <a:gd name="connsiteX2" fmla="*/ 1371522 w 1371600"/>
              <a:gd name="connsiteY2" fmla="*/ 182870 h 182880"/>
              <a:gd name="connsiteX3" fmla="*/ -78 w 1371600"/>
              <a:gd name="connsiteY3" fmla="*/ 182870 h 1828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71600" h="182880">
                <a:moveTo>
                  <a:pt x="-78" y="-10"/>
                </a:moveTo>
                <a:lnTo>
                  <a:pt x="1371522" y="-10"/>
                </a:lnTo>
                <a:lnTo>
                  <a:pt x="1371522" y="182870"/>
                </a:lnTo>
                <a:lnTo>
                  <a:pt x="-78" y="182870"/>
                </a:lnTo>
                <a:close/>
              </a:path>
            </a:pathLst>
          </a:custGeom>
        </p:spPr>
      </p:pic>
      <p:sp>
        <p:nvSpPr>
          <p:cNvPr id="439" name="任意多边形: 形状 438">
            <a:extLst>
              <a:ext uri="{FF2B5EF4-FFF2-40B4-BE49-F238E27FC236}">
                <a16:creationId xmlns:a16="http://schemas.microsoft.com/office/drawing/2014/main" id="{7401528C-F60A-4B79-AC80-4AD1621D3D87}"/>
              </a:ext>
            </a:extLst>
          </p:cNvPr>
          <p:cNvSpPr/>
          <p:nvPr/>
        </p:nvSpPr>
        <p:spPr>
          <a:xfrm>
            <a:off x="1341323" y="3316487"/>
            <a:ext cx="3813707" cy="511736"/>
          </a:xfrm>
          <a:custGeom>
            <a:avLst/>
            <a:gdLst>
              <a:gd name="connsiteX0" fmla="*/ 0 w 3708400"/>
              <a:gd name="connsiteY0" fmla="*/ 0 h 394011"/>
              <a:gd name="connsiteX1" fmla="*/ 2489200 w 3708400"/>
              <a:gd name="connsiteY1" fmla="*/ 25400 h 394011"/>
              <a:gd name="connsiteX2" fmla="*/ 2730500 w 3708400"/>
              <a:gd name="connsiteY2" fmla="*/ 393700 h 394011"/>
              <a:gd name="connsiteX3" fmla="*/ 3009900 w 3708400"/>
              <a:gd name="connsiteY3" fmla="*/ 88900 h 394011"/>
              <a:gd name="connsiteX4" fmla="*/ 3708400 w 3708400"/>
              <a:gd name="connsiteY4" fmla="*/ 76200 h 394011"/>
              <a:gd name="connsiteX0" fmla="*/ 0 w 3708400"/>
              <a:gd name="connsiteY0" fmla="*/ 70432 h 465900"/>
              <a:gd name="connsiteX1" fmla="*/ 2390775 w 3708400"/>
              <a:gd name="connsiteY1" fmla="*/ 582 h 465900"/>
              <a:gd name="connsiteX2" fmla="*/ 2730500 w 3708400"/>
              <a:gd name="connsiteY2" fmla="*/ 464132 h 465900"/>
              <a:gd name="connsiteX3" fmla="*/ 3009900 w 3708400"/>
              <a:gd name="connsiteY3" fmla="*/ 159332 h 465900"/>
              <a:gd name="connsiteX4" fmla="*/ 3708400 w 3708400"/>
              <a:gd name="connsiteY4" fmla="*/ 146632 h 465900"/>
              <a:gd name="connsiteX0" fmla="*/ 0 w 3708400"/>
              <a:gd name="connsiteY0" fmla="*/ 70432 h 465900"/>
              <a:gd name="connsiteX1" fmla="*/ 2486025 w 3708400"/>
              <a:gd name="connsiteY1" fmla="*/ 582 h 465900"/>
              <a:gd name="connsiteX2" fmla="*/ 2730500 w 3708400"/>
              <a:gd name="connsiteY2" fmla="*/ 464132 h 465900"/>
              <a:gd name="connsiteX3" fmla="*/ 3009900 w 3708400"/>
              <a:gd name="connsiteY3" fmla="*/ 159332 h 465900"/>
              <a:gd name="connsiteX4" fmla="*/ 3708400 w 3708400"/>
              <a:gd name="connsiteY4" fmla="*/ 146632 h 465900"/>
              <a:gd name="connsiteX0" fmla="*/ 0 w 3708400"/>
              <a:gd name="connsiteY0" fmla="*/ 70432 h 484844"/>
              <a:gd name="connsiteX1" fmla="*/ 2486025 w 3708400"/>
              <a:gd name="connsiteY1" fmla="*/ 582 h 484844"/>
              <a:gd name="connsiteX2" fmla="*/ 2498725 w 3708400"/>
              <a:gd name="connsiteY2" fmla="*/ 483182 h 484844"/>
              <a:gd name="connsiteX3" fmla="*/ 3009900 w 3708400"/>
              <a:gd name="connsiteY3" fmla="*/ 159332 h 484844"/>
              <a:gd name="connsiteX4" fmla="*/ 3708400 w 3708400"/>
              <a:gd name="connsiteY4" fmla="*/ 146632 h 484844"/>
              <a:gd name="connsiteX0" fmla="*/ 0 w 3708400"/>
              <a:gd name="connsiteY0" fmla="*/ 70432 h 484844"/>
              <a:gd name="connsiteX1" fmla="*/ 2486025 w 3708400"/>
              <a:gd name="connsiteY1" fmla="*/ 582 h 484844"/>
              <a:gd name="connsiteX2" fmla="*/ 2498725 w 3708400"/>
              <a:gd name="connsiteY2" fmla="*/ 483182 h 484844"/>
              <a:gd name="connsiteX3" fmla="*/ 3009900 w 3708400"/>
              <a:gd name="connsiteY3" fmla="*/ 159332 h 484844"/>
              <a:gd name="connsiteX4" fmla="*/ 3708400 w 3708400"/>
              <a:gd name="connsiteY4" fmla="*/ 146632 h 484844"/>
              <a:gd name="connsiteX0" fmla="*/ 0 w 3708400"/>
              <a:gd name="connsiteY0" fmla="*/ 69850 h 484262"/>
              <a:gd name="connsiteX1" fmla="*/ 2486025 w 3708400"/>
              <a:gd name="connsiteY1" fmla="*/ 0 h 484262"/>
              <a:gd name="connsiteX2" fmla="*/ 2498725 w 3708400"/>
              <a:gd name="connsiteY2" fmla="*/ 482600 h 484262"/>
              <a:gd name="connsiteX3" fmla="*/ 3009900 w 3708400"/>
              <a:gd name="connsiteY3" fmla="*/ 158750 h 484262"/>
              <a:gd name="connsiteX4" fmla="*/ 3708400 w 3708400"/>
              <a:gd name="connsiteY4" fmla="*/ 146050 h 484262"/>
              <a:gd name="connsiteX0" fmla="*/ 0 w 3708400"/>
              <a:gd name="connsiteY0" fmla="*/ 69850 h 484262"/>
              <a:gd name="connsiteX1" fmla="*/ 2486025 w 3708400"/>
              <a:gd name="connsiteY1" fmla="*/ 0 h 484262"/>
              <a:gd name="connsiteX2" fmla="*/ 2498725 w 3708400"/>
              <a:gd name="connsiteY2" fmla="*/ 482600 h 484262"/>
              <a:gd name="connsiteX3" fmla="*/ 3009900 w 3708400"/>
              <a:gd name="connsiteY3" fmla="*/ 158750 h 484262"/>
              <a:gd name="connsiteX4" fmla="*/ 3708400 w 3708400"/>
              <a:gd name="connsiteY4" fmla="*/ 146050 h 484262"/>
              <a:gd name="connsiteX0" fmla="*/ 0 w 3427412"/>
              <a:gd name="connsiteY0" fmla="*/ 0 h 485849"/>
              <a:gd name="connsiteX1" fmla="*/ 2205037 w 3427412"/>
              <a:gd name="connsiteY1" fmla="*/ 1587 h 485849"/>
              <a:gd name="connsiteX2" fmla="*/ 2217737 w 3427412"/>
              <a:gd name="connsiteY2" fmla="*/ 484187 h 485849"/>
              <a:gd name="connsiteX3" fmla="*/ 2728912 w 3427412"/>
              <a:gd name="connsiteY3" fmla="*/ 160337 h 485849"/>
              <a:gd name="connsiteX4" fmla="*/ 3427412 w 3427412"/>
              <a:gd name="connsiteY4" fmla="*/ 147637 h 485849"/>
              <a:gd name="connsiteX0" fmla="*/ 0 w 3427412"/>
              <a:gd name="connsiteY0" fmla="*/ 0 h 485849"/>
              <a:gd name="connsiteX1" fmla="*/ 2205037 w 3427412"/>
              <a:gd name="connsiteY1" fmla="*/ 1587 h 485849"/>
              <a:gd name="connsiteX2" fmla="*/ 2217737 w 3427412"/>
              <a:gd name="connsiteY2" fmla="*/ 484187 h 485849"/>
              <a:gd name="connsiteX3" fmla="*/ 2728912 w 3427412"/>
              <a:gd name="connsiteY3" fmla="*/ 160337 h 485849"/>
              <a:gd name="connsiteX4" fmla="*/ 3427412 w 3427412"/>
              <a:gd name="connsiteY4" fmla="*/ 147637 h 485849"/>
              <a:gd name="connsiteX0" fmla="*/ 0 w 3427412"/>
              <a:gd name="connsiteY0" fmla="*/ 0 h 485849"/>
              <a:gd name="connsiteX1" fmla="*/ 2214562 w 3427412"/>
              <a:gd name="connsiteY1" fmla="*/ 1587 h 485849"/>
              <a:gd name="connsiteX2" fmla="*/ 2217737 w 3427412"/>
              <a:gd name="connsiteY2" fmla="*/ 484187 h 485849"/>
              <a:gd name="connsiteX3" fmla="*/ 2728912 w 3427412"/>
              <a:gd name="connsiteY3" fmla="*/ 160337 h 485849"/>
              <a:gd name="connsiteX4" fmla="*/ 3427412 w 3427412"/>
              <a:gd name="connsiteY4" fmla="*/ 147637 h 485849"/>
              <a:gd name="connsiteX0" fmla="*/ 0 w 3427412"/>
              <a:gd name="connsiteY0" fmla="*/ 6644 h 491941"/>
              <a:gd name="connsiteX1" fmla="*/ 2214562 w 3427412"/>
              <a:gd name="connsiteY1" fmla="*/ 8231 h 491941"/>
              <a:gd name="connsiteX2" fmla="*/ 2217737 w 3427412"/>
              <a:gd name="connsiteY2" fmla="*/ 490831 h 491941"/>
              <a:gd name="connsiteX3" fmla="*/ 2566987 w 3427412"/>
              <a:gd name="connsiteY3" fmla="*/ 9818 h 491941"/>
              <a:gd name="connsiteX4" fmla="*/ 3427412 w 3427412"/>
              <a:gd name="connsiteY4" fmla="*/ 154281 h 491941"/>
              <a:gd name="connsiteX0" fmla="*/ 0 w 3427412"/>
              <a:gd name="connsiteY0" fmla="*/ 6644 h 491941"/>
              <a:gd name="connsiteX1" fmla="*/ 2214562 w 3427412"/>
              <a:gd name="connsiteY1" fmla="*/ 8231 h 491941"/>
              <a:gd name="connsiteX2" fmla="*/ 2217737 w 3427412"/>
              <a:gd name="connsiteY2" fmla="*/ 490831 h 491941"/>
              <a:gd name="connsiteX3" fmla="*/ 2566987 w 3427412"/>
              <a:gd name="connsiteY3" fmla="*/ 9818 h 491941"/>
              <a:gd name="connsiteX4" fmla="*/ 3427412 w 3427412"/>
              <a:gd name="connsiteY4" fmla="*/ 154281 h 491941"/>
              <a:gd name="connsiteX0" fmla="*/ 0 w 3427412"/>
              <a:gd name="connsiteY0" fmla="*/ 6644 h 490831"/>
              <a:gd name="connsiteX1" fmla="*/ 2214562 w 3427412"/>
              <a:gd name="connsiteY1" fmla="*/ 8231 h 490831"/>
              <a:gd name="connsiteX2" fmla="*/ 2217737 w 3427412"/>
              <a:gd name="connsiteY2" fmla="*/ 490831 h 490831"/>
              <a:gd name="connsiteX3" fmla="*/ 2566987 w 3427412"/>
              <a:gd name="connsiteY3" fmla="*/ 9818 h 490831"/>
              <a:gd name="connsiteX4" fmla="*/ 3427412 w 3427412"/>
              <a:gd name="connsiteY4" fmla="*/ 154281 h 490831"/>
              <a:gd name="connsiteX0" fmla="*/ 0 w 3427412"/>
              <a:gd name="connsiteY0" fmla="*/ 6644 h 490831"/>
              <a:gd name="connsiteX1" fmla="*/ 2214562 w 3427412"/>
              <a:gd name="connsiteY1" fmla="*/ 8231 h 490831"/>
              <a:gd name="connsiteX2" fmla="*/ 2217737 w 3427412"/>
              <a:gd name="connsiteY2" fmla="*/ 490831 h 490831"/>
              <a:gd name="connsiteX3" fmla="*/ 2566987 w 3427412"/>
              <a:gd name="connsiteY3" fmla="*/ 9818 h 490831"/>
              <a:gd name="connsiteX4" fmla="*/ 3427412 w 3427412"/>
              <a:gd name="connsiteY4" fmla="*/ 154281 h 490831"/>
              <a:gd name="connsiteX0" fmla="*/ 0 w 3422650"/>
              <a:gd name="connsiteY0" fmla="*/ 30630 h 514817"/>
              <a:gd name="connsiteX1" fmla="*/ 2214562 w 3422650"/>
              <a:gd name="connsiteY1" fmla="*/ 32217 h 514817"/>
              <a:gd name="connsiteX2" fmla="*/ 2217737 w 3422650"/>
              <a:gd name="connsiteY2" fmla="*/ 514817 h 514817"/>
              <a:gd name="connsiteX3" fmla="*/ 2566987 w 3422650"/>
              <a:gd name="connsiteY3" fmla="*/ 33804 h 514817"/>
              <a:gd name="connsiteX4" fmla="*/ 3422650 w 3422650"/>
              <a:gd name="connsiteY4" fmla="*/ 21104 h 514817"/>
              <a:gd name="connsiteX0" fmla="*/ 0 w 3422650"/>
              <a:gd name="connsiteY0" fmla="*/ 9526 h 493713"/>
              <a:gd name="connsiteX1" fmla="*/ 2214562 w 3422650"/>
              <a:gd name="connsiteY1" fmla="*/ 11113 h 493713"/>
              <a:gd name="connsiteX2" fmla="*/ 2217737 w 3422650"/>
              <a:gd name="connsiteY2" fmla="*/ 493713 h 493713"/>
              <a:gd name="connsiteX3" fmla="*/ 2566987 w 3422650"/>
              <a:gd name="connsiteY3" fmla="*/ 12700 h 493713"/>
              <a:gd name="connsiteX4" fmla="*/ 3422650 w 3422650"/>
              <a:gd name="connsiteY4" fmla="*/ 0 h 493713"/>
              <a:gd name="connsiteX0" fmla="*/ 0 w 3422650"/>
              <a:gd name="connsiteY0" fmla="*/ 4764 h 488951"/>
              <a:gd name="connsiteX1" fmla="*/ 2214562 w 3422650"/>
              <a:gd name="connsiteY1" fmla="*/ 6351 h 488951"/>
              <a:gd name="connsiteX2" fmla="*/ 2217737 w 3422650"/>
              <a:gd name="connsiteY2" fmla="*/ 488951 h 488951"/>
              <a:gd name="connsiteX3" fmla="*/ 2566987 w 3422650"/>
              <a:gd name="connsiteY3" fmla="*/ 7938 h 488951"/>
              <a:gd name="connsiteX4" fmla="*/ 3422650 w 3422650"/>
              <a:gd name="connsiteY4" fmla="*/ 0 h 488951"/>
              <a:gd name="connsiteX0" fmla="*/ 0 w 3422650"/>
              <a:gd name="connsiteY0" fmla="*/ 4764 h 488951"/>
              <a:gd name="connsiteX1" fmla="*/ 2214562 w 3422650"/>
              <a:gd name="connsiteY1" fmla="*/ 6351 h 488951"/>
              <a:gd name="connsiteX2" fmla="*/ 2217737 w 3422650"/>
              <a:gd name="connsiteY2" fmla="*/ 488951 h 488951"/>
              <a:gd name="connsiteX3" fmla="*/ 2566987 w 3422650"/>
              <a:gd name="connsiteY3" fmla="*/ 7938 h 488951"/>
              <a:gd name="connsiteX4" fmla="*/ 3422650 w 3422650"/>
              <a:gd name="connsiteY4" fmla="*/ 0 h 488951"/>
              <a:gd name="connsiteX0" fmla="*/ 0 w 3422650"/>
              <a:gd name="connsiteY0" fmla="*/ 2 h 484189"/>
              <a:gd name="connsiteX1" fmla="*/ 2214562 w 3422650"/>
              <a:gd name="connsiteY1" fmla="*/ 1589 h 484189"/>
              <a:gd name="connsiteX2" fmla="*/ 2217737 w 3422650"/>
              <a:gd name="connsiteY2" fmla="*/ 484189 h 484189"/>
              <a:gd name="connsiteX3" fmla="*/ 2566987 w 3422650"/>
              <a:gd name="connsiteY3" fmla="*/ 3176 h 484189"/>
              <a:gd name="connsiteX4" fmla="*/ 3422650 w 3422650"/>
              <a:gd name="connsiteY4" fmla="*/ 0 h 484189"/>
              <a:gd name="connsiteX0" fmla="*/ 0 w 3422650"/>
              <a:gd name="connsiteY0" fmla="*/ 2 h 484189"/>
              <a:gd name="connsiteX1" fmla="*/ 2214562 w 3422650"/>
              <a:gd name="connsiteY1" fmla="*/ 1589 h 484189"/>
              <a:gd name="connsiteX2" fmla="*/ 2217737 w 3422650"/>
              <a:gd name="connsiteY2" fmla="*/ 484189 h 484189"/>
              <a:gd name="connsiteX3" fmla="*/ 2569368 w 3422650"/>
              <a:gd name="connsiteY3" fmla="*/ 794 h 484189"/>
              <a:gd name="connsiteX4" fmla="*/ 3422650 w 3422650"/>
              <a:gd name="connsiteY4" fmla="*/ 0 h 4841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422650" h="484189">
                <a:moveTo>
                  <a:pt x="0" y="2"/>
                </a:moveTo>
                <a:lnTo>
                  <a:pt x="2214562" y="1589"/>
                </a:lnTo>
                <a:cubicBezTo>
                  <a:pt x="2215620" y="162456"/>
                  <a:pt x="2216679" y="323322"/>
                  <a:pt x="2217737" y="484189"/>
                </a:cubicBezTo>
                <a:lnTo>
                  <a:pt x="2569368" y="794"/>
                </a:lnTo>
                <a:lnTo>
                  <a:pt x="3422650" y="0"/>
                </a:lnTo>
              </a:path>
            </a:pathLst>
          </a:custGeom>
          <a:noFill/>
          <a:ln w="25400" cap="rnd">
            <a:solidFill>
              <a:schemeClr val="accent4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46" name="半闭框 445">
            <a:extLst>
              <a:ext uri="{FF2B5EF4-FFF2-40B4-BE49-F238E27FC236}">
                <a16:creationId xmlns:a16="http://schemas.microsoft.com/office/drawing/2014/main" id="{06B3A5F1-3CC9-4945-9061-4C1C35DCA0EF}"/>
              </a:ext>
            </a:extLst>
          </p:cNvPr>
          <p:cNvSpPr/>
          <p:nvPr/>
        </p:nvSpPr>
        <p:spPr>
          <a:xfrm flipH="1">
            <a:off x="4974128" y="1807189"/>
            <a:ext cx="279271" cy="279271"/>
          </a:xfrm>
          <a:prstGeom prst="halfFrame">
            <a:avLst>
              <a:gd name="adj1" fmla="val 20451"/>
              <a:gd name="adj2" fmla="val 20451"/>
            </a:avLst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/>
              </a:solidFill>
            </a:endParaRPr>
          </a:p>
        </p:txBody>
      </p:sp>
      <p:sp>
        <p:nvSpPr>
          <p:cNvPr id="440" name="任意多边形: 形状 439">
            <a:extLst>
              <a:ext uri="{FF2B5EF4-FFF2-40B4-BE49-F238E27FC236}">
                <a16:creationId xmlns:a16="http://schemas.microsoft.com/office/drawing/2014/main" id="{5B4A5F36-ADD5-44A0-9A56-A955E08759E3}"/>
              </a:ext>
            </a:extLst>
          </p:cNvPr>
          <p:cNvSpPr/>
          <p:nvPr/>
        </p:nvSpPr>
        <p:spPr>
          <a:xfrm>
            <a:off x="6943682" y="3576198"/>
            <a:ext cx="3813707" cy="511736"/>
          </a:xfrm>
          <a:custGeom>
            <a:avLst/>
            <a:gdLst>
              <a:gd name="connsiteX0" fmla="*/ 0 w 3708400"/>
              <a:gd name="connsiteY0" fmla="*/ 0 h 394011"/>
              <a:gd name="connsiteX1" fmla="*/ 2489200 w 3708400"/>
              <a:gd name="connsiteY1" fmla="*/ 25400 h 394011"/>
              <a:gd name="connsiteX2" fmla="*/ 2730500 w 3708400"/>
              <a:gd name="connsiteY2" fmla="*/ 393700 h 394011"/>
              <a:gd name="connsiteX3" fmla="*/ 3009900 w 3708400"/>
              <a:gd name="connsiteY3" fmla="*/ 88900 h 394011"/>
              <a:gd name="connsiteX4" fmla="*/ 3708400 w 3708400"/>
              <a:gd name="connsiteY4" fmla="*/ 76200 h 394011"/>
              <a:gd name="connsiteX0" fmla="*/ 0 w 3708400"/>
              <a:gd name="connsiteY0" fmla="*/ 70432 h 465900"/>
              <a:gd name="connsiteX1" fmla="*/ 2390775 w 3708400"/>
              <a:gd name="connsiteY1" fmla="*/ 582 h 465900"/>
              <a:gd name="connsiteX2" fmla="*/ 2730500 w 3708400"/>
              <a:gd name="connsiteY2" fmla="*/ 464132 h 465900"/>
              <a:gd name="connsiteX3" fmla="*/ 3009900 w 3708400"/>
              <a:gd name="connsiteY3" fmla="*/ 159332 h 465900"/>
              <a:gd name="connsiteX4" fmla="*/ 3708400 w 3708400"/>
              <a:gd name="connsiteY4" fmla="*/ 146632 h 465900"/>
              <a:gd name="connsiteX0" fmla="*/ 0 w 3708400"/>
              <a:gd name="connsiteY0" fmla="*/ 70432 h 465900"/>
              <a:gd name="connsiteX1" fmla="*/ 2486025 w 3708400"/>
              <a:gd name="connsiteY1" fmla="*/ 582 h 465900"/>
              <a:gd name="connsiteX2" fmla="*/ 2730500 w 3708400"/>
              <a:gd name="connsiteY2" fmla="*/ 464132 h 465900"/>
              <a:gd name="connsiteX3" fmla="*/ 3009900 w 3708400"/>
              <a:gd name="connsiteY3" fmla="*/ 159332 h 465900"/>
              <a:gd name="connsiteX4" fmla="*/ 3708400 w 3708400"/>
              <a:gd name="connsiteY4" fmla="*/ 146632 h 465900"/>
              <a:gd name="connsiteX0" fmla="*/ 0 w 3708400"/>
              <a:gd name="connsiteY0" fmla="*/ 70432 h 484844"/>
              <a:gd name="connsiteX1" fmla="*/ 2486025 w 3708400"/>
              <a:gd name="connsiteY1" fmla="*/ 582 h 484844"/>
              <a:gd name="connsiteX2" fmla="*/ 2498725 w 3708400"/>
              <a:gd name="connsiteY2" fmla="*/ 483182 h 484844"/>
              <a:gd name="connsiteX3" fmla="*/ 3009900 w 3708400"/>
              <a:gd name="connsiteY3" fmla="*/ 159332 h 484844"/>
              <a:gd name="connsiteX4" fmla="*/ 3708400 w 3708400"/>
              <a:gd name="connsiteY4" fmla="*/ 146632 h 484844"/>
              <a:gd name="connsiteX0" fmla="*/ 0 w 3708400"/>
              <a:gd name="connsiteY0" fmla="*/ 70432 h 484844"/>
              <a:gd name="connsiteX1" fmla="*/ 2486025 w 3708400"/>
              <a:gd name="connsiteY1" fmla="*/ 582 h 484844"/>
              <a:gd name="connsiteX2" fmla="*/ 2498725 w 3708400"/>
              <a:gd name="connsiteY2" fmla="*/ 483182 h 484844"/>
              <a:gd name="connsiteX3" fmla="*/ 3009900 w 3708400"/>
              <a:gd name="connsiteY3" fmla="*/ 159332 h 484844"/>
              <a:gd name="connsiteX4" fmla="*/ 3708400 w 3708400"/>
              <a:gd name="connsiteY4" fmla="*/ 146632 h 484844"/>
              <a:gd name="connsiteX0" fmla="*/ 0 w 3708400"/>
              <a:gd name="connsiteY0" fmla="*/ 69850 h 484262"/>
              <a:gd name="connsiteX1" fmla="*/ 2486025 w 3708400"/>
              <a:gd name="connsiteY1" fmla="*/ 0 h 484262"/>
              <a:gd name="connsiteX2" fmla="*/ 2498725 w 3708400"/>
              <a:gd name="connsiteY2" fmla="*/ 482600 h 484262"/>
              <a:gd name="connsiteX3" fmla="*/ 3009900 w 3708400"/>
              <a:gd name="connsiteY3" fmla="*/ 158750 h 484262"/>
              <a:gd name="connsiteX4" fmla="*/ 3708400 w 3708400"/>
              <a:gd name="connsiteY4" fmla="*/ 146050 h 484262"/>
              <a:gd name="connsiteX0" fmla="*/ 0 w 3708400"/>
              <a:gd name="connsiteY0" fmla="*/ 69850 h 484262"/>
              <a:gd name="connsiteX1" fmla="*/ 2486025 w 3708400"/>
              <a:gd name="connsiteY1" fmla="*/ 0 h 484262"/>
              <a:gd name="connsiteX2" fmla="*/ 2498725 w 3708400"/>
              <a:gd name="connsiteY2" fmla="*/ 482600 h 484262"/>
              <a:gd name="connsiteX3" fmla="*/ 3009900 w 3708400"/>
              <a:gd name="connsiteY3" fmla="*/ 158750 h 484262"/>
              <a:gd name="connsiteX4" fmla="*/ 3708400 w 3708400"/>
              <a:gd name="connsiteY4" fmla="*/ 146050 h 484262"/>
              <a:gd name="connsiteX0" fmla="*/ 0 w 3427412"/>
              <a:gd name="connsiteY0" fmla="*/ 0 h 485849"/>
              <a:gd name="connsiteX1" fmla="*/ 2205037 w 3427412"/>
              <a:gd name="connsiteY1" fmla="*/ 1587 h 485849"/>
              <a:gd name="connsiteX2" fmla="*/ 2217737 w 3427412"/>
              <a:gd name="connsiteY2" fmla="*/ 484187 h 485849"/>
              <a:gd name="connsiteX3" fmla="*/ 2728912 w 3427412"/>
              <a:gd name="connsiteY3" fmla="*/ 160337 h 485849"/>
              <a:gd name="connsiteX4" fmla="*/ 3427412 w 3427412"/>
              <a:gd name="connsiteY4" fmla="*/ 147637 h 485849"/>
              <a:gd name="connsiteX0" fmla="*/ 0 w 3427412"/>
              <a:gd name="connsiteY0" fmla="*/ 0 h 485849"/>
              <a:gd name="connsiteX1" fmla="*/ 2205037 w 3427412"/>
              <a:gd name="connsiteY1" fmla="*/ 1587 h 485849"/>
              <a:gd name="connsiteX2" fmla="*/ 2217737 w 3427412"/>
              <a:gd name="connsiteY2" fmla="*/ 484187 h 485849"/>
              <a:gd name="connsiteX3" fmla="*/ 2728912 w 3427412"/>
              <a:gd name="connsiteY3" fmla="*/ 160337 h 485849"/>
              <a:gd name="connsiteX4" fmla="*/ 3427412 w 3427412"/>
              <a:gd name="connsiteY4" fmla="*/ 147637 h 485849"/>
              <a:gd name="connsiteX0" fmla="*/ 0 w 3427412"/>
              <a:gd name="connsiteY0" fmla="*/ 0 h 485849"/>
              <a:gd name="connsiteX1" fmla="*/ 2214562 w 3427412"/>
              <a:gd name="connsiteY1" fmla="*/ 1587 h 485849"/>
              <a:gd name="connsiteX2" fmla="*/ 2217737 w 3427412"/>
              <a:gd name="connsiteY2" fmla="*/ 484187 h 485849"/>
              <a:gd name="connsiteX3" fmla="*/ 2728912 w 3427412"/>
              <a:gd name="connsiteY3" fmla="*/ 160337 h 485849"/>
              <a:gd name="connsiteX4" fmla="*/ 3427412 w 3427412"/>
              <a:gd name="connsiteY4" fmla="*/ 147637 h 485849"/>
              <a:gd name="connsiteX0" fmla="*/ 0 w 3427412"/>
              <a:gd name="connsiteY0" fmla="*/ 6644 h 491941"/>
              <a:gd name="connsiteX1" fmla="*/ 2214562 w 3427412"/>
              <a:gd name="connsiteY1" fmla="*/ 8231 h 491941"/>
              <a:gd name="connsiteX2" fmla="*/ 2217737 w 3427412"/>
              <a:gd name="connsiteY2" fmla="*/ 490831 h 491941"/>
              <a:gd name="connsiteX3" fmla="*/ 2566987 w 3427412"/>
              <a:gd name="connsiteY3" fmla="*/ 9818 h 491941"/>
              <a:gd name="connsiteX4" fmla="*/ 3427412 w 3427412"/>
              <a:gd name="connsiteY4" fmla="*/ 154281 h 491941"/>
              <a:gd name="connsiteX0" fmla="*/ 0 w 3427412"/>
              <a:gd name="connsiteY0" fmla="*/ 6644 h 491941"/>
              <a:gd name="connsiteX1" fmla="*/ 2214562 w 3427412"/>
              <a:gd name="connsiteY1" fmla="*/ 8231 h 491941"/>
              <a:gd name="connsiteX2" fmla="*/ 2217737 w 3427412"/>
              <a:gd name="connsiteY2" fmla="*/ 490831 h 491941"/>
              <a:gd name="connsiteX3" fmla="*/ 2566987 w 3427412"/>
              <a:gd name="connsiteY3" fmla="*/ 9818 h 491941"/>
              <a:gd name="connsiteX4" fmla="*/ 3427412 w 3427412"/>
              <a:gd name="connsiteY4" fmla="*/ 154281 h 491941"/>
              <a:gd name="connsiteX0" fmla="*/ 0 w 3427412"/>
              <a:gd name="connsiteY0" fmla="*/ 6644 h 490831"/>
              <a:gd name="connsiteX1" fmla="*/ 2214562 w 3427412"/>
              <a:gd name="connsiteY1" fmla="*/ 8231 h 490831"/>
              <a:gd name="connsiteX2" fmla="*/ 2217737 w 3427412"/>
              <a:gd name="connsiteY2" fmla="*/ 490831 h 490831"/>
              <a:gd name="connsiteX3" fmla="*/ 2566987 w 3427412"/>
              <a:gd name="connsiteY3" fmla="*/ 9818 h 490831"/>
              <a:gd name="connsiteX4" fmla="*/ 3427412 w 3427412"/>
              <a:gd name="connsiteY4" fmla="*/ 154281 h 490831"/>
              <a:gd name="connsiteX0" fmla="*/ 0 w 3427412"/>
              <a:gd name="connsiteY0" fmla="*/ 6644 h 490831"/>
              <a:gd name="connsiteX1" fmla="*/ 2214562 w 3427412"/>
              <a:gd name="connsiteY1" fmla="*/ 8231 h 490831"/>
              <a:gd name="connsiteX2" fmla="*/ 2217737 w 3427412"/>
              <a:gd name="connsiteY2" fmla="*/ 490831 h 490831"/>
              <a:gd name="connsiteX3" fmla="*/ 2566987 w 3427412"/>
              <a:gd name="connsiteY3" fmla="*/ 9818 h 490831"/>
              <a:gd name="connsiteX4" fmla="*/ 3427412 w 3427412"/>
              <a:gd name="connsiteY4" fmla="*/ 154281 h 490831"/>
              <a:gd name="connsiteX0" fmla="*/ 0 w 3422650"/>
              <a:gd name="connsiteY0" fmla="*/ 30630 h 514817"/>
              <a:gd name="connsiteX1" fmla="*/ 2214562 w 3422650"/>
              <a:gd name="connsiteY1" fmla="*/ 32217 h 514817"/>
              <a:gd name="connsiteX2" fmla="*/ 2217737 w 3422650"/>
              <a:gd name="connsiteY2" fmla="*/ 514817 h 514817"/>
              <a:gd name="connsiteX3" fmla="*/ 2566987 w 3422650"/>
              <a:gd name="connsiteY3" fmla="*/ 33804 h 514817"/>
              <a:gd name="connsiteX4" fmla="*/ 3422650 w 3422650"/>
              <a:gd name="connsiteY4" fmla="*/ 21104 h 514817"/>
              <a:gd name="connsiteX0" fmla="*/ 0 w 3422650"/>
              <a:gd name="connsiteY0" fmla="*/ 9526 h 493713"/>
              <a:gd name="connsiteX1" fmla="*/ 2214562 w 3422650"/>
              <a:gd name="connsiteY1" fmla="*/ 11113 h 493713"/>
              <a:gd name="connsiteX2" fmla="*/ 2217737 w 3422650"/>
              <a:gd name="connsiteY2" fmla="*/ 493713 h 493713"/>
              <a:gd name="connsiteX3" fmla="*/ 2566987 w 3422650"/>
              <a:gd name="connsiteY3" fmla="*/ 12700 h 493713"/>
              <a:gd name="connsiteX4" fmla="*/ 3422650 w 3422650"/>
              <a:gd name="connsiteY4" fmla="*/ 0 h 493713"/>
              <a:gd name="connsiteX0" fmla="*/ 0 w 3422650"/>
              <a:gd name="connsiteY0" fmla="*/ 4764 h 488951"/>
              <a:gd name="connsiteX1" fmla="*/ 2214562 w 3422650"/>
              <a:gd name="connsiteY1" fmla="*/ 6351 h 488951"/>
              <a:gd name="connsiteX2" fmla="*/ 2217737 w 3422650"/>
              <a:gd name="connsiteY2" fmla="*/ 488951 h 488951"/>
              <a:gd name="connsiteX3" fmla="*/ 2566987 w 3422650"/>
              <a:gd name="connsiteY3" fmla="*/ 7938 h 488951"/>
              <a:gd name="connsiteX4" fmla="*/ 3422650 w 3422650"/>
              <a:gd name="connsiteY4" fmla="*/ 0 h 488951"/>
              <a:gd name="connsiteX0" fmla="*/ 0 w 3422650"/>
              <a:gd name="connsiteY0" fmla="*/ 4764 h 488951"/>
              <a:gd name="connsiteX1" fmla="*/ 2214562 w 3422650"/>
              <a:gd name="connsiteY1" fmla="*/ 6351 h 488951"/>
              <a:gd name="connsiteX2" fmla="*/ 2217737 w 3422650"/>
              <a:gd name="connsiteY2" fmla="*/ 488951 h 488951"/>
              <a:gd name="connsiteX3" fmla="*/ 2566987 w 3422650"/>
              <a:gd name="connsiteY3" fmla="*/ 7938 h 488951"/>
              <a:gd name="connsiteX4" fmla="*/ 3422650 w 3422650"/>
              <a:gd name="connsiteY4" fmla="*/ 0 h 488951"/>
              <a:gd name="connsiteX0" fmla="*/ 0 w 3422650"/>
              <a:gd name="connsiteY0" fmla="*/ 2 h 484189"/>
              <a:gd name="connsiteX1" fmla="*/ 2214562 w 3422650"/>
              <a:gd name="connsiteY1" fmla="*/ 1589 h 484189"/>
              <a:gd name="connsiteX2" fmla="*/ 2217737 w 3422650"/>
              <a:gd name="connsiteY2" fmla="*/ 484189 h 484189"/>
              <a:gd name="connsiteX3" fmla="*/ 2566987 w 3422650"/>
              <a:gd name="connsiteY3" fmla="*/ 3176 h 484189"/>
              <a:gd name="connsiteX4" fmla="*/ 3422650 w 3422650"/>
              <a:gd name="connsiteY4" fmla="*/ 0 h 484189"/>
              <a:gd name="connsiteX0" fmla="*/ 0 w 3422650"/>
              <a:gd name="connsiteY0" fmla="*/ 2 h 484189"/>
              <a:gd name="connsiteX1" fmla="*/ 2214562 w 3422650"/>
              <a:gd name="connsiteY1" fmla="*/ 1589 h 484189"/>
              <a:gd name="connsiteX2" fmla="*/ 2217737 w 3422650"/>
              <a:gd name="connsiteY2" fmla="*/ 484189 h 484189"/>
              <a:gd name="connsiteX3" fmla="*/ 2569368 w 3422650"/>
              <a:gd name="connsiteY3" fmla="*/ 794 h 484189"/>
              <a:gd name="connsiteX4" fmla="*/ 3422650 w 3422650"/>
              <a:gd name="connsiteY4" fmla="*/ 0 h 4841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422650" h="484189">
                <a:moveTo>
                  <a:pt x="0" y="2"/>
                </a:moveTo>
                <a:lnTo>
                  <a:pt x="2214562" y="1589"/>
                </a:lnTo>
                <a:cubicBezTo>
                  <a:pt x="2215620" y="162456"/>
                  <a:pt x="2216679" y="323322"/>
                  <a:pt x="2217737" y="484189"/>
                </a:cubicBezTo>
                <a:lnTo>
                  <a:pt x="2569368" y="794"/>
                </a:lnTo>
                <a:lnTo>
                  <a:pt x="3422650" y="0"/>
                </a:lnTo>
              </a:path>
            </a:pathLst>
          </a:custGeom>
          <a:noFill/>
          <a:ln w="25400" cap="rnd">
            <a:solidFill>
              <a:schemeClr val="accent4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47" name="半闭框 446">
            <a:extLst>
              <a:ext uri="{FF2B5EF4-FFF2-40B4-BE49-F238E27FC236}">
                <a16:creationId xmlns:a16="http://schemas.microsoft.com/office/drawing/2014/main" id="{888FB706-AC9C-49E6-8B1E-58A18F9388D4}"/>
              </a:ext>
            </a:extLst>
          </p:cNvPr>
          <p:cNvSpPr/>
          <p:nvPr/>
        </p:nvSpPr>
        <p:spPr>
          <a:xfrm flipH="1">
            <a:off x="10491297" y="2082800"/>
            <a:ext cx="279271" cy="279271"/>
          </a:xfrm>
          <a:prstGeom prst="halfFrame">
            <a:avLst>
              <a:gd name="adj1" fmla="val 21304"/>
              <a:gd name="adj2" fmla="val 20451"/>
            </a:avLst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/>
              </a:solidFill>
            </a:endParaRPr>
          </a:p>
        </p:txBody>
      </p:sp>
      <p:sp>
        <p:nvSpPr>
          <p:cNvPr id="498" name="任意多边形: 形状 497">
            <a:extLst>
              <a:ext uri="{FF2B5EF4-FFF2-40B4-BE49-F238E27FC236}">
                <a16:creationId xmlns:a16="http://schemas.microsoft.com/office/drawing/2014/main" id="{D19B95B3-859A-4F46-9BF4-BE92CD1B1BFB}"/>
              </a:ext>
            </a:extLst>
          </p:cNvPr>
          <p:cNvSpPr/>
          <p:nvPr/>
        </p:nvSpPr>
        <p:spPr>
          <a:xfrm>
            <a:off x="5738518" y="306136"/>
            <a:ext cx="726288" cy="928310"/>
          </a:xfrm>
          <a:custGeom>
            <a:avLst/>
            <a:gdLst>
              <a:gd name="connsiteX0" fmla="*/ 183929 w 729169"/>
              <a:gd name="connsiteY0" fmla="*/ 740422 h 931993"/>
              <a:gd name="connsiteX1" fmla="*/ 167556 w 729169"/>
              <a:gd name="connsiteY1" fmla="*/ 826656 h 931993"/>
              <a:gd name="connsiteX2" fmla="*/ 147362 w 729169"/>
              <a:gd name="connsiteY2" fmla="*/ 828839 h 931993"/>
              <a:gd name="connsiteX3" fmla="*/ 253244 w 729169"/>
              <a:gd name="connsiteY3" fmla="*/ 888875 h 931993"/>
              <a:gd name="connsiteX4" fmla="*/ 243966 w 729169"/>
              <a:gd name="connsiteY4" fmla="*/ 867590 h 931993"/>
              <a:gd name="connsiteX5" fmla="*/ 307823 w 729169"/>
              <a:gd name="connsiteY5" fmla="*/ 808099 h 931993"/>
              <a:gd name="connsiteX6" fmla="*/ 221043 w 729169"/>
              <a:gd name="connsiteY6" fmla="*/ 819561 h 931993"/>
              <a:gd name="connsiteX7" fmla="*/ 666403 w 729169"/>
              <a:gd name="connsiteY7" fmla="*/ 592514 h 931993"/>
              <a:gd name="connsiteX8" fmla="*/ 652213 w 729169"/>
              <a:gd name="connsiteY8" fmla="*/ 667832 h 931993"/>
              <a:gd name="connsiteX9" fmla="*/ 576349 w 729169"/>
              <a:gd name="connsiteY9" fmla="*/ 677111 h 931993"/>
              <a:gd name="connsiteX10" fmla="*/ 643481 w 729169"/>
              <a:gd name="connsiteY10" fmla="*/ 714224 h 931993"/>
              <a:gd name="connsiteX11" fmla="*/ 631473 w 729169"/>
              <a:gd name="connsiteY11" fmla="*/ 778627 h 931993"/>
              <a:gd name="connsiteX12" fmla="*/ 694239 w 729169"/>
              <a:gd name="connsiteY12" fmla="*/ 650913 h 931993"/>
              <a:gd name="connsiteX13" fmla="*/ 57853 w 729169"/>
              <a:gd name="connsiteY13" fmla="*/ 498639 h 931993"/>
              <a:gd name="connsiteX14" fmla="*/ 41479 w 729169"/>
              <a:gd name="connsiteY14" fmla="*/ 584873 h 931993"/>
              <a:gd name="connsiteX15" fmla="*/ 25106 w 729169"/>
              <a:gd name="connsiteY15" fmla="*/ 587056 h 931993"/>
              <a:gd name="connsiteX16" fmla="*/ 48029 w 729169"/>
              <a:gd name="connsiteY16" fmla="*/ 691846 h 931993"/>
              <a:gd name="connsiteX17" fmla="*/ 78593 w 729169"/>
              <a:gd name="connsiteY17" fmla="*/ 662920 h 931993"/>
              <a:gd name="connsiteX18" fmla="*/ 155003 w 729169"/>
              <a:gd name="connsiteY18" fmla="*/ 705491 h 931993"/>
              <a:gd name="connsiteX19" fmla="*/ 117890 w 729169"/>
              <a:gd name="connsiteY19" fmla="*/ 626352 h 931993"/>
              <a:gd name="connsiteX20" fmla="*/ 181747 w 729169"/>
              <a:gd name="connsiteY20" fmla="*/ 566862 h 931993"/>
              <a:gd name="connsiteX21" fmla="*/ 94966 w 729169"/>
              <a:gd name="connsiteY21" fmla="*/ 577778 h 931993"/>
              <a:gd name="connsiteX22" fmla="*/ 389144 w 729169"/>
              <a:gd name="connsiteY22" fmla="*/ 414043 h 931993"/>
              <a:gd name="connsiteX23" fmla="*/ 364038 w 729169"/>
              <a:gd name="connsiteY23" fmla="*/ 545577 h 931993"/>
              <a:gd name="connsiteX24" fmla="*/ 230867 w 729169"/>
              <a:gd name="connsiteY24" fmla="*/ 562496 h 931993"/>
              <a:gd name="connsiteX25" fmla="*/ 348757 w 729169"/>
              <a:gd name="connsiteY25" fmla="*/ 626899 h 931993"/>
              <a:gd name="connsiteX26" fmla="*/ 323105 w 729169"/>
              <a:gd name="connsiteY26" fmla="*/ 758979 h 931993"/>
              <a:gd name="connsiteX27" fmla="*/ 420800 w 729169"/>
              <a:gd name="connsiteY27" fmla="*/ 666741 h 931993"/>
              <a:gd name="connsiteX28" fmla="*/ 538690 w 729169"/>
              <a:gd name="connsiteY28" fmla="*/ 731690 h 931993"/>
              <a:gd name="connsiteX29" fmla="*/ 480837 w 729169"/>
              <a:gd name="connsiteY29" fmla="*/ 609980 h 931993"/>
              <a:gd name="connsiteX30" fmla="*/ 579078 w 729169"/>
              <a:gd name="connsiteY30" fmla="*/ 518288 h 931993"/>
              <a:gd name="connsiteX31" fmla="*/ 445906 w 729169"/>
              <a:gd name="connsiteY31" fmla="*/ 535753 h 931993"/>
              <a:gd name="connsiteX32" fmla="*/ 549059 w 729169"/>
              <a:gd name="connsiteY32" fmla="*/ 283054 h 931993"/>
              <a:gd name="connsiteX33" fmla="*/ 541418 w 729169"/>
              <a:gd name="connsiteY33" fmla="*/ 320168 h 931993"/>
              <a:gd name="connsiteX34" fmla="*/ 465554 w 729169"/>
              <a:gd name="connsiteY34" fmla="*/ 329445 h 931993"/>
              <a:gd name="connsiteX35" fmla="*/ 532686 w 729169"/>
              <a:gd name="connsiteY35" fmla="*/ 366013 h 931993"/>
              <a:gd name="connsiteX36" fmla="*/ 517950 w 729169"/>
              <a:gd name="connsiteY36" fmla="*/ 441331 h 931993"/>
              <a:gd name="connsiteX37" fmla="*/ 574165 w 729169"/>
              <a:gd name="connsiteY37" fmla="*/ 388936 h 931993"/>
              <a:gd name="connsiteX38" fmla="*/ 641297 w 729169"/>
              <a:gd name="connsiteY38" fmla="*/ 426049 h 931993"/>
              <a:gd name="connsiteX39" fmla="*/ 608549 w 729169"/>
              <a:gd name="connsiteY39" fmla="*/ 356735 h 931993"/>
              <a:gd name="connsiteX40" fmla="*/ 620557 w 729169"/>
              <a:gd name="connsiteY40" fmla="*/ 345274 h 931993"/>
              <a:gd name="connsiteX41" fmla="*/ 589447 w 729169"/>
              <a:gd name="connsiteY41" fmla="*/ 314164 h 931993"/>
              <a:gd name="connsiteX42" fmla="*/ 588355 w 729169"/>
              <a:gd name="connsiteY42" fmla="*/ 314164 h 931993"/>
              <a:gd name="connsiteX43" fmla="*/ 587810 w 729169"/>
              <a:gd name="connsiteY43" fmla="*/ 312526 h 931993"/>
              <a:gd name="connsiteX44" fmla="*/ 549059 w 729169"/>
              <a:gd name="connsiteY44" fmla="*/ 283054 h 931993"/>
              <a:gd name="connsiteX45" fmla="*/ 236870 w 729169"/>
              <a:gd name="connsiteY45" fmla="*/ 263406 h 931993"/>
              <a:gd name="connsiteX46" fmla="*/ 222680 w 729169"/>
              <a:gd name="connsiteY46" fmla="*/ 339270 h 931993"/>
              <a:gd name="connsiteX47" fmla="*/ 146816 w 729169"/>
              <a:gd name="connsiteY47" fmla="*/ 348548 h 931993"/>
              <a:gd name="connsiteX48" fmla="*/ 213948 w 729169"/>
              <a:gd name="connsiteY48" fmla="*/ 385116 h 931993"/>
              <a:gd name="connsiteX49" fmla="*/ 199211 w 729169"/>
              <a:gd name="connsiteY49" fmla="*/ 460434 h 931993"/>
              <a:gd name="connsiteX50" fmla="*/ 255427 w 729169"/>
              <a:gd name="connsiteY50" fmla="*/ 408039 h 931993"/>
              <a:gd name="connsiteX51" fmla="*/ 322558 w 729169"/>
              <a:gd name="connsiteY51" fmla="*/ 445152 h 931993"/>
              <a:gd name="connsiteX52" fmla="*/ 289811 w 729169"/>
              <a:gd name="connsiteY52" fmla="*/ 375838 h 931993"/>
              <a:gd name="connsiteX53" fmla="*/ 345481 w 729169"/>
              <a:gd name="connsiteY53" fmla="*/ 323442 h 931993"/>
              <a:gd name="connsiteX54" fmla="*/ 269617 w 729169"/>
              <a:gd name="connsiteY54" fmla="*/ 333266 h 931993"/>
              <a:gd name="connsiteX55" fmla="*/ 344936 w 729169"/>
              <a:gd name="connsiteY55" fmla="*/ 0 h 931993"/>
              <a:gd name="connsiteX56" fmla="*/ 371134 w 729169"/>
              <a:gd name="connsiteY56" fmla="*/ 0 h 931993"/>
              <a:gd name="connsiteX57" fmla="*/ 371134 w 729169"/>
              <a:gd name="connsiteY57" fmla="*/ 9617 h 931993"/>
              <a:gd name="connsiteX58" fmla="*/ 406064 w 729169"/>
              <a:gd name="connsiteY58" fmla="*/ 28719 h 931993"/>
              <a:gd name="connsiteX59" fmla="*/ 426258 w 729169"/>
              <a:gd name="connsiteY59" fmla="*/ 77294 h 931993"/>
              <a:gd name="connsiteX60" fmla="*/ 426258 w 729169"/>
              <a:gd name="connsiteY60" fmla="*/ 85481 h 931993"/>
              <a:gd name="connsiteX61" fmla="*/ 440448 w 729169"/>
              <a:gd name="connsiteY61" fmla="*/ 102400 h 931993"/>
              <a:gd name="connsiteX62" fmla="*/ 440448 w 729169"/>
              <a:gd name="connsiteY62" fmla="*/ 210466 h 931993"/>
              <a:gd name="connsiteX63" fmla="*/ 440994 w 729169"/>
              <a:gd name="connsiteY63" fmla="*/ 210466 h 931993"/>
              <a:gd name="connsiteX64" fmla="*/ 729169 w 729169"/>
              <a:gd name="connsiteY64" fmla="*/ 567409 h 931993"/>
              <a:gd name="connsiteX65" fmla="*/ 364584 w 729169"/>
              <a:gd name="connsiteY65" fmla="*/ 931993 h 931993"/>
              <a:gd name="connsiteX66" fmla="*/ 0 w 729169"/>
              <a:gd name="connsiteY66" fmla="*/ 567409 h 931993"/>
              <a:gd name="connsiteX67" fmla="*/ 275076 w 729169"/>
              <a:gd name="connsiteY67" fmla="*/ 214286 h 931993"/>
              <a:gd name="connsiteX68" fmla="*/ 275076 w 729169"/>
              <a:gd name="connsiteY68" fmla="*/ 102400 h 931993"/>
              <a:gd name="connsiteX69" fmla="*/ 288720 w 729169"/>
              <a:gd name="connsiteY69" fmla="*/ 85481 h 931993"/>
              <a:gd name="connsiteX70" fmla="*/ 288720 w 729169"/>
              <a:gd name="connsiteY70" fmla="*/ 77294 h 931993"/>
              <a:gd name="connsiteX71" fmla="*/ 308914 w 729169"/>
              <a:gd name="connsiteY71" fmla="*/ 28719 h 931993"/>
              <a:gd name="connsiteX72" fmla="*/ 344936 w 729169"/>
              <a:gd name="connsiteY72" fmla="*/ 9617 h 9319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</a:cxnLst>
            <a:rect l="l" t="t" r="r" b="b"/>
            <a:pathLst>
              <a:path w="729169" h="931993">
                <a:moveTo>
                  <a:pt x="183929" y="740422"/>
                </a:moveTo>
                <a:lnTo>
                  <a:pt x="167556" y="826656"/>
                </a:lnTo>
                <a:lnTo>
                  <a:pt x="147362" y="828839"/>
                </a:lnTo>
                <a:cubicBezTo>
                  <a:pt x="178471" y="855036"/>
                  <a:pt x="213948" y="875230"/>
                  <a:pt x="253244" y="888875"/>
                </a:cubicBezTo>
                <a:lnTo>
                  <a:pt x="243966" y="867590"/>
                </a:lnTo>
                <a:lnTo>
                  <a:pt x="307823" y="808099"/>
                </a:lnTo>
                <a:lnTo>
                  <a:pt x="221043" y="819561"/>
                </a:lnTo>
                <a:close/>
                <a:moveTo>
                  <a:pt x="666403" y="592514"/>
                </a:moveTo>
                <a:lnTo>
                  <a:pt x="652213" y="667832"/>
                </a:lnTo>
                <a:lnTo>
                  <a:pt x="576349" y="677111"/>
                </a:lnTo>
                <a:lnTo>
                  <a:pt x="643481" y="714224"/>
                </a:lnTo>
                <a:lnTo>
                  <a:pt x="631473" y="778627"/>
                </a:lnTo>
                <a:cubicBezTo>
                  <a:pt x="660400" y="741513"/>
                  <a:pt x="682777" y="698396"/>
                  <a:pt x="694239" y="650913"/>
                </a:cubicBezTo>
                <a:close/>
                <a:moveTo>
                  <a:pt x="57853" y="498639"/>
                </a:moveTo>
                <a:lnTo>
                  <a:pt x="41479" y="584873"/>
                </a:lnTo>
                <a:lnTo>
                  <a:pt x="25106" y="587056"/>
                </a:lnTo>
                <a:cubicBezTo>
                  <a:pt x="27289" y="623624"/>
                  <a:pt x="34930" y="659100"/>
                  <a:pt x="48029" y="691846"/>
                </a:cubicBezTo>
                <a:lnTo>
                  <a:pt x="78593" y="662920"/>
                </a:lnTo>
                <a:lnTo>
                  <a:pt x="155003" y="705491"/>
                </a:lnTo>
                <a:lnTo>
                  <a:pt x="117890" y="626352"/>
                </a:lnTo>
                <a:lnTo>
                  <a:pt x="181747" y="566862"/>
                </a:lnTo>
                <a:lnTo>
                  <a:pt x="94966" y="577778"/>
                </a:lnTo>
                <a:close/>
                <a:moveTo>
                  <a:pt x="389144" y="414043"/>
                </a:moveTo>
                <a:lnTo>
                  <a:pt x="364038" y="545577"/>
                </a:lnTo>
                <a:lnTo>
                  <a:pt x="230867" y="562496"/>
                </a:lnTo>
                <a:lnTo>
                  <a:pt x="348757" y="626899"/>
                </a:lnTo>
                <a:lnTo>
                  <a:pt x="323105" y="758979"/>
                </a:lnTo>
                <a:lnTo>
                  <a:pt x="420800" y="666741"/>
                </a:lnTo>
                <a:lnTo>
                  <a:pt x="538690" y="731690"/>
                </a:lnTo>
                <a:lnTo>
                  <a:pt x="480837" y="609980"/>
                </a:lnTo>
                <a:lnTo>
                  <a:pt x="579078" y="518288"/>
                </a:lnTo>
                <a:lnTo>
                  <a:pt x="445906" y="535753"/>
                </a:lnTo>
                <a:close/>
                <a:moveTo>
                  <a:pt x="549059" y="283054"/>
                </a:moveTo>
                <a:lnTo>
                  <a:pt x="541418" y="320168"/>
                </a:lnTo>
                <a:lnTo>
                  <a:pt x="465554" y="329445"/>
                </a:lnTo>
                <a:lnTo>
                  <a:pt x="532686" y="366013"/>
                </a:lnTo>
                <a:lnTo>
                  <a:pt x="517950" y="441331"/>
                </a:lnTo>
                <a:lnTo>
                  <a:pt x="574165" y="388936"/>
                </a:lnTo>
                <a:lnTo>
                  <a:pt x="641297" y="426049"/>
                </a:lnTo>
                <a:lnTo>
                  <a:pt x="608549" y="356735"/>
                </a:lnTo>
                <a:lnTo>
                  <a:pt x="620557" y="345274"/>
                </a:lnTo>
                <a:cubicBezTo>
                  <a:pt x="611279" y="334357"/>
                  <a:pt x="600909" y="323988"/>
                  <a:pt x="589447" y="314164"/>
                </a:cubicBezTo>
                <a:lnTo>
                  <a:pt x="588355" y="314164"/>
                </a:lnTo>
                <a:lnTo>
                  <a:pt x="587810" y="312526"/>
                </a:lnTo>
                <a:cubicBezTo>
                  <a:pt x="575803" y="301611"/>
                  <a:pt x="562704" y="291787"/>
                  <a:pt x="549059" y="283054"/>
                </a:cubicBezTo>
                <a:close/>
                <a:moveTo>
                  <a:pt x="236870" y="263406"/>
                </a:moveTo>
                <a:lnTo>
                  <a:pt x="222680" y="339270"/>
                </a:lnTo>
                <a:lnTo>
                  <a:pt x="146816" y="348548"/>
                </a:lnTo>
                <a:lnTo>
                  <a:pt x="213948" y="385116"/>
                </a:lnTo>
                <a:lnTo>
                  <a:pt x="199211" y="460434"/>
                </a:lnTo>
                <a:lnTo>
                  <a:pt x="255427" y="408039"/>
                </a:lnTo>
                <a:lnTo>
                  <a:pt x="322558" y="445152"/>
                </a:lnTo>
                <a:lnTo>
                  <a:pt x="289811" y="375838"/>
                </a:lnTo>
                <a:lnTo>
                  <a:pt x="345481" y="323442"/>
                </a:lnTo>
                <a:lnTo>
                  <a:pt x="269617" y="333266"/>
                </a:lnTo>
                <a:close/>
                <a:moveTo>
                  <a:pt x="344936" y="0"/>
                </a:moveTo>
                <a:lnTo>
                  <a:pt x="371134" y="0"/>
                </a:lnTo>
                <a:lnTo>
                  <a:pt x="371134" y="9617"/>
                </a:lnTo>
                <a:cubicBezTo>
                  <a:pt x="384778" y="12346"/>
                  <a:pt x="396786" y="19441"/>
                  <a:pt x="406064" y="28719"/>
                </a:cubicBezTo>
                <a:cubicBezTo>
                  <a:pt x="418617" y="41273"/>
                  <a:pt x="426258" y="58192"/>
                  <a:pt x="426258" y="77294"/>
                </a:cubicBezTo>
                <a:lnTo>
                  <a:pt x="426258" y="85481"/>
                </a:lnTo>
                <a:cubicBezTo>
                  <a:pt x="434445" y="87118"/>
                  <a:pt x="440448" y="94213"/>
                  <a:pt x="440448" y="102400"/>
                </a:cubicBezTo>
                <a:lnTo>
                  <a:pt x="440448" y="210466"/>
                </a:lnTo>
                <a:lnTo>
                  <a:pt x="440994" y="210466"/>
                </a:lnTo>
                <a:cubicBezTo>
                  <a:pt x="605821" y="245396"/>
                  <a:pt x="729169" y="392212"/>
                  <a:pt x="729169" y="567409"/>
                </a:cubicBezTo>
                <a:cubicBezTo>
                  <a:pt x="729169" y="768803"/>
                  <a:pt x="565979" y="931993"/>
                  <a:pt x="364584" y="931993"/>
                </a:cubicBezTo>
                <a:cubicBezTo>
                  <a:pt x="163190" y="931993"/>
                  <a:pt x="0" y="768803"/>
                  <a:pt x="0" y="567409"/>
                </a:cubicBezTo>
                <a:cubicBezTo>
                  <a:pt x="0" y="397124"/>
                  <a:pt x="116798" y="254128"/>
                  <a:pt x="275076" y="214286"/>
                </a:cubicBezTo>
                <a:lnTo>
                  <a:pt x="275076" y="102400"/>
                </a:lnTo>
                <a:cubicBezTo>
                  <a:pt x="275076" y="94213"/>
                  <a:pt x="281079" y="87118"/>
                  <a:pt x="288720" y="85481"/>
                </a:cubicBezTo>
                <a:lnTo>
                  <a:pt x="288720" y="77294"/>
                </a:lnTo>
                <a:cubicBezTo>
                  <a:pt x="288720" y="58192"/>
                  <a:pt x="296361" y="41273"/>
                  <a:pt x="308914" y="28719"/>
                </a:cubicBezTo>
                <a:cubicBezTo>
                  <a:pt x="318738" y="18895"/>
                  <a:pt x="331291" y="11800"/>
                  <a:pt x="344936" y="9617"/>
                </a:cubicBezTo>
                <a:close/>
              </a:path>
            </a:pathLst>
          </a:custGeom>
          <a:solidFill>
            <a:schemeClr val="accent5">
              <a:lumMod val="20000"/>
              <a:lumOff val="80000"/>
            </a:schemeClr>
          </a:solidFill>
          <a:ln w="9031" cap="flat">
            <a:noFill/>
            <a:prstDash val="solid"/>
            <a:miter/>
          </a:ln>
          <a:effectLst>
            <a:outerShdw blurRad="127000" dist="63500" dir="5400000" algn="t" rotWithShape="0">
              <a:prstClr val="black">
                <a:alpha val="25000"/>
              </a:prstClr>
            </a:outerShdw>
          </a:effectLst>
        </p:spPr>
        <p:txBody>
          <a:bodyPr wrap="square" rtlCol="0" anchor="ctr">
            <a:noAutofit/>
          </a:bodyPr>
          <a:lstStyle/>
          <a:p>
            <a:endParaRPr lang="zh-CN" altLang="en-US"/>
          </a:p>
        </p:txBody>
      </p:sp>
      <p:sp>
        <p:nvSpPr>
          <p:cNvPr id="500" name="椭圆 499">
            <a:extLst>
              <a:ext uri="{FF2B5EF4-FFF2-40B4-BE49-F238E27FC236}">
                <a16:creationId xmlns:a16="http://schemas.microsoft.com/office/drawing/2014/main" id="{0E77ABF7-4E6B-494B-9AC9-AC35DA24DEF4}"/>
              </a:ext>
            </a:extLst>
          </p:cNvPr>
          <p:cNvSpPr/>
          <p:nvPr/>
        </p:nvSpPr>
        <p:spPr>
          <a:xfrm>
            <a:off x="5173820" y="363468"/>
            <a:ext cx="83318" cy="83318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01" name="任意多边形: 形状 500">
            <a:extLst>
              <a:ext uri="{FF2B5EF4-FFF2-40B4-BE49-F238E27FC236}">
                <a16:creationId xmlns:a16="http://schemas.microsoft.com/office/drawing/2014/main" id="{2B23B890-3058-4E8A-B393-58B7BC0C8386}"/>
              </a:ext>
            </a:extLst>
          </p:cNvPr>
          <p:cNvSpPr/>
          <p:nvPr/>
        </p:nvSpPr>
        <p:spPr>
          <a:xfrm>
            <a:off x="4962887" y="437772"/>
            <a:ext cx="500954" cy="475121"/>
          </a:xfrm>
          <a:custGeom>
            <a:avLst/>
            <a:gdLst>
              <a:gd name="connsiteX0" fmla="*/ 707007 w 783990"/>
              <a:gd name="connsiteY0" fmla="*/ 65798 h 743561"/>
              <a:gd name="connsiteX1" fmla="*/ 690235 w 783990"/>
              <a:gd name="connsiteY1" fmla="*/ 67518 h 743561"/>
              <a:gd name="connsiteX2" fmla="*/ 430483 w 783990"/>
              <a:gd name="connsiteY2" fmla="*/ 215887 h 743561"/>
              <a:gd name="connsiteX3" fmla="*/ 415431 w 783990"/>
              <a:gd name="connsiteY3" fmla="*/ 207716 h 743561"/>
              <a:gd name="connsiteX4" fmla="*/ 475208 w 783990"/>
              <a:gd name="connsiteY4" fmla="*/ 130306 h 743561"/>
              <a:gd name="connsiteX5" fmla="*/ 446395 w 783990"/>
              <a:gd name="connsiteY5" fmla="*/ 68808 h 743561"/>
              <a:gd name="connsiteX6" fmla="*/ 481229 w 783990"/>
              <a:gd name="connsiteY6" fmla="*/ 37845 h 743561"/>
              <a:gd name="connsiteX7" fmla="*/ 397799 w 783990"/>
              <a:gd name="connsiteY7" fmla="*/ 0 h 743561"/>
              <a:gd name="connsiteX8" fmla="*/ 314369 w 783990"/>
              <a:gd name="connsiteY8" fmla="*/ 37845 h 743561"/>
              <a:gd name="connsiteX9" fmla="*/ 345333 w 783990"/>
              <a:gd name="connsiteY9" fmla="*/ 67518 h 743561"/>
              <a:gd name="connsiteX10" fmla="*/ 315229 w 783990"/>
              <a:gd name="connsiteY10" fmla="*/ 130306 h 743561"/>
              <a:gd name="connsiteX11" fmla="*/ 377157 w 783990"/>
              <a:gd name="connsiteY11" fmla="*/ 208146 h 743561"/>
              <a:gd name="connsiteX12" fmla="*/ 358664 w 783990"/>
              <a:gd name="connsiteY12" fmla="*/ 219757 h 743561"/>
              <a:gd name="connsiteX13" fmla="*/ 94612 w 783990"/>
              <a:gd name="connsiteY13" fmla="*/ 67948 h 743561"/>
              <a:gd name="connsiteX14" fmla="*/ 77839 w 783990"/>
              <a:gd name="connsiteY14" fmla="*/ 66228 h 743561"/>
              <a:gd name="connsiteX15" fmla="*/ 0 w 783990"/>
              <a:gd name="connsiteY15" fmla="*/ 143638 h 743561"/>
              <a:gd name="connsiteX16" fmla="*/ 45156 w 783990"/>
              <a:gd name="connsiteY16" fmla="*/ 214166 h 743561"/>
              <a:gd name="connsiteX17" fmla="*/ 116544 w 783990"/>
              <a:gd name="connsiteY17" fmla="*/ 299317 h 743561"/>
              <a:gd name="connsiteX18" fmla="*/ 116114 w 783990"/>
              <a:gd name="connsiteY18" fmla="*/ 309638 h 743561"/>
              <a:gd name="connsiteX19" fmla="*/ 220617 w 783990"/>
              <a:gd name="connsiteY19" fmla="*/ 413711 h 743561"/>
              <a:gd name="connsiteX20" fmla="*/ 295447 w 783990"/>
              <a:gd name="connsiteY20" fmla="*/ 382317 h 743561"/>
              <a:gd name="connsiteX21" fmla="*/ 203845 w 783990"/>
              <a:gd name="connsiteY21" fmla="*/ 483379 h 743561"/>
              <a:gd name="connsiteX22" fmla="*/ 151809 w 783990"/>
              <a:gd name="connsiteY22" fmla="*/ 544447 h 743561"/>
              <a:gd name="connsiteX23" fmla="*/ 213737 w 783990"/>
              <a:gd name="connsiteY23" fmla="*/ 606374 h 743561"/>
              <a:gd name="connsiteX24" fmla="*/ 214167 w 783990"/>
              <a:gd name="connsiteY24" fmla="*/ 606374 h 743561"/>
              <a:gd name="connsiteX25" fmla="*/ 213737 w 783990"/>
              <a:gd name="connsiteY25" fmla="*/ 612825 h 743561"/>
              <a:gd name="connsiteX26" fmla="*/ 275664 w 783990"/>
              <a:gd name="connsiteY26" fmla="*/ 674753 h 743561"/>
              <a:gd name="connsiteX27" fmla="*/ 300177 w 783990"/>
              <a:gd name="connsiteY27" fmla="*/ 669592 h 743561"/>
              <a:gd name="connsiteX28" fmla="*/ 396509 w 783990"/>
              <a:gd name="connsiteY28" fmla="*/ 743561 h 743561"/>
              <a:gd name="connsiteX29" fmla="*/ 492841 w 783990"/>
              <a:gd name="connsiteY29" fmla="*/ 669592 h 743561"/>
              <a:gd name="connsiteX30" fmla="*/ 517354 w 783990"/>
              <a:gd name="connsiteY30" fmla="*/ 674753 h 743561"/>
              <a:gd name="connsiteX31" fmla="*/ 579282 w 783990"/>
              <a:gd name="connsiteY31" fmla="*/ 612825 h 743561"/>
              <a:gd name="connsiteX32" fmla="*/ 578851 w 783990"/>
              <a:gd name="connsiteY32" fmla="*/ 605514 h 743561"/>
              <a:gd name="connsiteX33" fmla="*/ 587452 w 783990"/>
              <a:gd name="connsiteY33" fmla="*/ 605945 h 743561"/>
              <a:gd name="connsiteX34" fmla="*/ 649380 w 783990"/>
              <a:gd name="connsiteY34" fmla="*/ 544017 h 743561"/>
              <a:gd name="connsiteX35" fmla="*/ 595193 w 783990"/>
              <a:gd name="connsiteY35" fmla="*/ 482519 h 743561"/>
              <a:gd name="connsiteX36" fmla="*/ 504022 w 783990"/>
              <a:gd name="connsiteY36" fmla="*/ 395219 h 743561"/>
              <a:gd name="connsiteX37" fmla="*/ 563369 w 783990"/>
              <a:gd name="connsiteY37" fmla="*/ 413711 h 743561"/>
              <a:gd name="connsiteX38" fmla="*/ 667872 w 783990"/>
              <a:gd name="connsiteY38" fmla="*/ 309638 h 743561"/>
              <a:gd name="connsiteX39" fmla="*/ 667442 w 783990"/>
              <a:gd name="connsiteY39" fmla="*/ 299317 h 743561"/>
              <a:gd name="connsiteX40" fmla="*/ 738831 w 783990"/>
              <a:gd name="connsiteY40" fmla="*/ 214166 h 743561"/>
              <a:gd name="connsiteX41" fmla="*/ 783987 w 783990"/>
              <a:gd name="connsiteY41" fmla="*/ 143638 h 743561"/>
              <a:gd name="connsiteX42" fmla="*/ 707007 w 783990"/>
              <a:gd name="connsiteY42" fmla="*/ 65798 h 743561"/>
              <a:gd name="connsiteX43" fmla="*/ 333721 w 783990"/>
              <a:gd name="connsiteY43" fmla="*/ 37845 h 743561"/>
              <a:gd name="connsiteX44" fmla="*/ 397799 w 783990"/>
              <a:gd name="connsiteY44" fmla="*/ 19782 h 743561"/>
              <a:gd name="connsiteX45" fmla="*/ 461877 w 783990"/>
              <a:gd name="connsiteY45" fmla="*/ 37845 h 743561"/>
              <a:gd name="connsiteX46" fmla="*/ 421022 w 783990"/>
              <a:gd name="connsiteY46" fmla="*/ 54617 h 743561"/>
              <a:gd name="connsiteX47" fmla="*/ 394789 w 783990"/>
              <a:gd name="connsiteY47" fmla="*/ 50316 h 743561"/>
              <a:gd name="connsiteX48" fmla="*/ 370275 w 783990"/>
              <a:gd name="connsiteY48" fmla="*/ 54187 h 743561"/>
              <a:gd name="connsiteX49" fmla="*/ 333721 w 783990"/>
              <a:gd name="connsiteY49" fmla="*/ 37845 h 7435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783990" h="743561">
                <a:moveTo>
                  <a:pt x="707007" y="65798"/>
                </a:moveTo>
                <a:cubicBezTo>
                  <a:pt x="700986" y="65798"/>
                  <a:pt x="695396" y="66658"/>
                  <a:pt x="690235" y="67518"/>
                </a:cubicBezTo>
                <a:cubicBezTo>
                  <a:pt x="590463" y="82570"/>
                  <a:pt x="481659" y="169871"/>
                  <a:pt x="430483" y="215887"/>
                </a:cubicBezTo>
                <a:cubicBezTo>
                  <a:pt x="425752" y="212446"/>
                  <a:pt x="421022" y="209436"/>
                  <a:pt x="415431" y="207716"/>
                </a:cubicBezTo>
                <a:cubicBezTo>
                  <a:pt x="449835" y="198684"/>
                  <a:pt x="475208" y="167291"/>
                  <a:pt x="475208" y="130306"/>
                </a:cubicBezTo>
                <a:cubicBezTo>
                  <a:pt x="475208" y="105793"/>
                  <a:pt x="464027" y="83430"/>
                  <a:pt x="446395" y="68808"/>
                </a:cubicBezTo>
                <a:cubicBezTo>
                  <a:pt x="466607" y="62788"/>
                  <a:pt x="481229" y="52036"/>
                  <a:pt x="481229" y="37845"/>
                </a:cubicBezTo>
                <a:cubicBezTo>
                  <a:pt x="481229" y="12902"/>
                  <a:pt x="439084" y="0"/>
                  <a:pt x="397799" y="0"/>
                </a:cubicBezTo>
                <a:cubicBezTo>
                  <a:pt x="356514" y="0"/>
                  <a:pt x="314369" y="12902"/>
                  <a:pt x="314369" y="37845"/>
                </a:cubicBezTo>
                <a:cubicBezTo>
                  <a:pt x="314369" y="51606"/>
                  <a:pt x="326840" y="61498"/>
                  <a:pt x="345333" y="67518"/>
                </a:cubicBezTo>
                <a:cubicBezTo>
                  <a:pt x="326840" y="82140"/>
                  <a:pt x="315229" y="104933"/>
                  <a:pt x="315229" y="130306"/>
                </a:cubicBezTo>
                <a:cubicBezTo>
                  <a:pt x="315229" y="168151"/>
                  <a:pt x="341462" y="199975"/>
                  <a:pt x="377157" y="208146"/>
                </a:cubicBezTo>
                <a:cubicBezTo>
                  <a:pt x="370275" y="210726"/>
                  <a:pt x="364255" y="214596"/>
                  <a:pt x="358664" y="219757"/>
                </a:cubicBezTo>
                <a:cubicBezTo>
                  <a:pt x="309208" y="175031"/>
                  <a:pt x="197394" y="83430"/>
                  <a:pt x="94612" y="67948"/>
                </a:cubicBezTo>
                <a:cubicBezTo>
                  <a:pt x="89021" y="66658"/>
                  <a:pt x="83430" y="66228"/>
                  <a:pt x="77839" y="66228"/>
                </a:cubicBezTo>
                <a:cubicBezTo>
                  <a:pt x="34834" y="66228"/>
                  <a:pt x="0" y="101062"/>
                  <a:pt x="0" y="143638"/>
                </a:cubicBezTo>
                <a:cubicBezTo>
                  <a:pt x="0" y="175031"/>
                  <a:pt x="18492" y="201695"/>
                  <a:pt x="45156" y="214166"/>
                </a:cubicBezTo>
                <a:cubicBezTo>
                  <a:pt x="49026" y="255021"/>
                  <a:pt x="77839" y="288565"/>
                  <a:pt x="116544" y="299317"/>
                </a:cubicBezTo>
                <a:cubicBezTo>
                  <a:pt x="116114" y="302757"/>
                  <a:pt x="116114" y="306198"/>
                  <a:pt x="116114" y="309638"/>
                </a:cubicBezTo>
                <a:cubicBezTo>
                  <a:pt x="116114" y="367265"/>
                  <a:pt x="162990" y="413711"/>
                  <a:pt x="220617" y="413711"/>
                </a:cubicBezTo>
                <a:cubicBezTo>
                  <a:pt x="249861" y="413711"/>
                  <a:pt x="276524" y="401669"/>
                  <a:pt x="295447" y="382317"/>
                </a:cubicBezTo>
                <a:cubicBezTo>
                  <a:pt x="275234" y="416291"/>
                  <a:pt x="245560" y="451986"/>
                  <a:pt x="203845" y="483379"/>
                </a:cubicBezTo>
                <a:cubicBezTo>
                  <a:pt x="174171" y="488110"/>
                  <a:pt x="151809" y="513483"/>
                  <a:pt x="151809" y="544447"/>
                </a:cubicBezTo>
                <a:cubicBezTo>
                  <a:pt x="151809" y="578421"/>
                  <a:pt x="179762" y="606374"/>
                  <a:pt x="213737" y="606374"/>
                </a:cubicBezTo>
                <a:cubicBezTo>
                  <a:pt x="213737" y="606374"/>
                  <a:pt x="214167" y="606374"/>
                  <a:pt x="214167" y="606374"/>
                </a:cubicBezTo>
                <a:cubicBezTo>
                  <a:pt x="213737" y="608525"/>
                  <a:pt x="213737" y="610675"/>
                  <a:pt x="213737" y="612825"/>
                </a:cubicBezTo>
                <a:cubicBezTo>
                  <a:pt x="213737" y="646800"/>
                  <a:pt x="241690" y="674753"/>
                  <a:pt x="275664" y="674753"/>
                </a:cubicBezTo>
                <a:cubicBezTo>
                  <a:pt x="284265" y="674753"/>
                  <a:pt x="292866" y="673033"/>
                  <a:pt x="300177" y="669592"/>
                </a:cubicBezTo>
                <a:cubicBezTo>
                  <a:pt x="311358" y="712167"/>
                  <a:pt x="350493" y="743561"/>
                  <a:pt x="396509" y="743561"/>
                </a:cubicBezTo>
                <a:cubicBezTo>
                  <a:pt x="442955" y="743561"/>
                  <a:pt x="481659" y="712167"/>
                  <a:pt x="492841" y="669592"/>
                </a:cubicBezTo>
                <a:cubicBezTo>
                  <a:pt x="500582" y="673033"/>
                  <a:pt x="508753" y="674753"/>
                  <a:pt x="517354" y="674753"/>
                </a:cubicBezTo>
                <a:cubicBezTo>
                  <a:pt x="551758" y="674753"/>
                  <a:pt x="579282" y="647229"/>
                  <a:pt x="579282" y="612825"/>
                </a:cubicBezTo>
                <a:cubicBezTo>
                  <a:pt x="579282" y="610245"/>
                  <a:pt x="579282" y="608095"/>
                  <a:pt x="578851" y="605514"/>
                </a:cubicBezTo>
                <a:cubicBezTo>
                  <a:pt x="581862" y="605945"/>
                  <a:pt x="584442" y="605945"/>
                  <a:pt x="587452" y="605945"/>
                </a:cubicBezTo>
                <a:cubicBezTo>
                  <a:pt x="621856" y="605945"/>
                  <a:pt x="649380" y="578421"/>
                  <a:pt x="649380" y="544017"/>
                </a:cubicBezTo>
                <a:cubicBezTo>
                  <a:pt x="649380" y="512623"/>
                  <a:pt x="625727" y="486390"/>
                  <a:pt x="595193" y="482519"/>
                </a:cubicBezTo>
                <a:cubicBezTo>
                  <a:pt x="568100" y="463167"/>
                  <a:pt x="532836" y="433923"/>
                  <a:pt x="504022" y="395219"/>
                </a:cubicBezTo>
                <a:cubicBezTo>
                  <a:pt x="520794" y="406830"/>
                  <a:pt x="541437" y="413711"/>
                  <a:pt x="563369" y="413711"/>
                </a:cubicBezTo>
                <a:cubicBezTo>
                  <a:pt x="620997" y="413711"/>
                  <a:pt x="667872" y="366835"/>
                  <a:pt x="667872" y="309638"/>
                </a:cubicBezTo>
                <a:cubicBezTo>
                  <a:pt x="667872" y="306198"/>
                  <a:pt x="667872" y="302757"/>
                  <a:pt x="667442" y="299317"/>
                </a:cubicBezTo>
                <a:cubicBezTo>
                  <a:pt x="706147" y="288996"/>
                  <a:pt x="735391" y="255451"/>
                  <a:pt x="738831" y="214166"/>
                </a:cubicBezTo>
                <a:cubicBezTo>
                  <a:pt x="765494" y="202125"/>
                  <a:pt x="783987" y="175031"/>
                  <a:pt x="783987" y="143638"/>
                </a:cubicBezTo>
                <a:cubicBezTo>
                  <a:pt x="784417" y="100632"/>
                  <a:pt x="750012" y="65798"/>
                  <a:pt x="707007" y="65798"/>
                </a:cubicBezTo>
                <a:close/>
                <a:moveTo>
                  <a:pt x="333721" y="37845"/>
                </a:moveTo>
                <a:cubicBezTo>
                  <a:pt x="333721" y="32684"/>
                  <a:pt x="356084" y="19782"/>
                  <a:pt x="397799" y="19782"/>
                </a:cubicBezTo>
                <a:cubicBezTo>
                  <a:pt x="439514" y="19782"/>
                  <a:pt x="461877" y="32684"/>
                  <a:pt x="461877" y="37845"/>
                </a:cubicBezTo>
                <a:cubicBezTo>
                  <a:pt x="461877" y="42145"/>
                  <a:pt x="447685" y="51176"/>
                  <a:pt x="421022" y="54617"/>
                </a:cubicBezTo>
                <a:cubicBezTo>
                  <a:pt x="412851" y="52036"/>
                  <a:pt x="404250" y="50316"/>
                  <a:pt x="394789" y="50316"/>
                </a:cubicBezTo>
                <a:cubicBezTo>
                  <a:pt x="386188" y="50316"/>
                  <a:pt x="378017" y="51606"/>
                  <a:pt x="370275" y="54187"/>
                </a:cubicBezTo>
                <a:cubicBezTo>
                  <a:pt x="346193" y="49886"/>
                  <a:pt x="333721" y="41715"/>
                  <a:pt x="333721" y="37845"/>
                </a:cubicBezTo>
                <a:close/>
              </a:path>
            </a:pathLst>
          </a:custGeom>
          <a:solidFill>
            <a:schemeClr val="bg1"/>
          </a:solidFill>
          <a:ln w="4301" cap="flat">
            <a:noFill/>
            <a:prstDash val="solid"/>
            <a:miter/>
          </a:ln>
          <a:effectLst>
            <a:outerShdw blurRad="127000" dist="63500" dir="5400000" algn="t" rotWithShape="0">
              <a:prstClr val="black">
                <a:alpha val="25000"/>
              </a:prstClr>
            </a:outerShdw>
          </a:effectLst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503" name="椭圆 502">
            <a:extLst>
              <a:ext uri="{FF2B5EF4-FFF2-40B4-BE49-F238E27FC236}">
                <a16:creationId xmlns:a16="http://schemas.microsoft.com/office/drawing/2014/main" id="{3EAE004C-70A3-4559-8EC1-B09299155C02}"/>
              </a:ext>
            </a:extLst>
          </p:cNvPr>
          <p:cNvSpPr/>
          <p:nvPr/>
        </p:nvSpPr>
        <p:spPr>
          <a:xfrm>
            <a:off x="6867753" y="164924"/>
            <a:ext cx="69762" cy="69762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05" name="任意多边形: 形状 504">
            <a:extLst>
              <a:ext uri="{FF2B5EF4-FFF2-40B4-BE49-F238E27FC236}">
                <a16:creationId xmlns:a16="http://schemas.microsoft.com/office/drawing/2014/main" id="{BE2B9DFD-584B-4F22-B235-5A45D8247174}"/>
              </a:ext>
            </a:extLst>
          </p:cNvPr>
          <p:cNvSpPr/>
          <p:nvPr/>
        </p:nvSpPr>
        <p:spPr>
          <a:xfrm>
            <a:off x="6768237" y="228241"/>
            <a:ext cx="275296" cy="398919"/>
          </a:xfrm>
          <a:custGeom>
            <a:avLst/>
            <a:gdLst>
              <a:gd name="connsiteX0" fmla="*/ 541007 w 629597"/>
              <a:gd name="connsiteY0" fmla="*/ 273944 h 912321"/>
              <a:gd name="connsiteX1" fmla="*/ 406400 w 629597"/>
              <a:gd name="connsiteY1" fmla="*/ 289426 h 912321"/>
              <a:gd name="connsiteX2" fmla="*/ 470477 w 629597"/>
              <a:gd name="connsiteY2" fmla="*/ 161270 h 912321"/>
              <a:gd name="connsiteX3" fmla="*/ 308778 w 629597"/>
              <a:gd name="connsiteY3" fmla="*/ 0 h 912321"/>
              <a:gd name="connsiteX4" fmla="*/ 147078 w 629597"/>
              <a:gd name="connsiteY4" fmla="*/ 161270 h 912321"/>
              <a:gd name="connsiteX5" fmla="*/ 211156 w 629597"/>
              <a:gd name="connsiteY5" fmla="*/ 289426 h 912321"/>
              <a:gd name="connsiteX6" fmla="*/ 88591 w 629597"/>
              <a:gd name="connsiteY6" fmla="*/ 273944 h 912321"/>
              <a:gd name="connsiteX7" fmla="*/ 0 w 629597"/>
              <a:gd name="connsiteY7" fmla="*/ 362534 h 912321"/>
              <a:gd name="connsiteX8" fmla="*/ 88591 w 629597"/>
              <a:gd name="connsiteY8" fmla="*/ 451125 h 912321"/>
              <a:gd name="connsiteX9" fmla="*/ 171161 w 629597"/>
              <a:gd name="connsiteY9" fmla="*/ 462307 h 912321"/>
              <a:gd name="connsiteX10" fmla="*/ 171161 w 629597"/>
              <a:gd name="connsiteY10" fmla="*/ 546597 h 912321"/>
              <a:gd name="connsiteX11" fmla="*/ 82141 w 629597"/>
              <a:gd name="connsiteY11" fmla="*/ 793878 h 912321"/>
              <a:gd name="connsiteX12" fmla="*/ 135467 w 629597"/>
              <a:gd name="connsiteY12" fmla="*/ 906981 h 912321"/>
              <a:gd name="connsiteX13" fmla="*/ 249000 w 629597"/>
              <a:gd name="connsiteY13" fmla="*/ 853655 h 912321"/>
              <a:gd name="connsiteX14" fmla="*/ 308778 w 629597"/>
              <a:gd name="connsiteY14" fmla="*/ 688515 h 912321"/>
              <a:gd name="connsiteX15" fmla="*/ 368555 w 629597"/>
              <a:gd name="connsiteY15" fmla="*/ 853655 h 912321"/>
              <a:gd name="connsiteX16" fmla="*/ 482090 w 629597"/>
              <a:gd name="connsiteY16" fmla="*/ 906981 h 912321"/>
              <a:gd name="connsiteX17" fmla="*/ 535416 w 629597"/>
              <a:gd name="connsiteY17" fmla="*/ 793878 h 912321"/>
              <a:gd name="connsiteX18" fmla="*/ 445535 w 629597"/>
              <a:gd name="connsiteY18" fmla="*/ 544017 h 912321"/>
              <a:gd name="connsiteX19" fmla="*/ 445535 w 629597"/>
              <a:gd name="connsiteY19" fmla="*/ 462737 h 912321"/>
              <a:gd name="connsiteX20" fmla="*/ 541007 w 629597"/>
              <a:gd name="connsiteY20" fmla="*/ 450695 h 912321"/>
              <a:gd name="connsiteX21" fmla="*/ 629597 w 629597"/>
              <a:gd name="connsiteY21" fmla="*/ 362104 h 912321"/>
              <a:gd name="connsiteX22" fmla="*/ 541007 w 629597"/>
              <a:gd name="connsiteY22" fmla="*/ 273944 h 912321"/>
              <a:gd name="connsiteX23" fmla="*/ 308778 w 629597"/>
              <a:gd name="connsiteY23" fmla="*/ 534986 h 912321"/>
              <a:gd name="connsiteX24" fmla="*/ 282545 w 629597"/>
              <a:gd name="connsiteY24" fmla="*/ 508752 h 912321"/>
              <a:gd name="connsiteX25" fmla="*/ 308778 w 629597"/>
              <a:gd name="connsiteY25" fmla="*/ 482519 h 912321"/>
              <a:gd name="connsiteX26" fmla="*/ 335011 w 629597"/>
              <a:gd name="connsiteY26" fmla="*/ 508752 h 912321"/>
              <a:gd name="connsiteX27" fmla="*/ 308778 w 629597"/>
              <a:gd name="connsiteY27" fmla="*/ 534986 h 912321"/>
              <a:gd name="connsiteX28" fmla="*/ 335011 w 629597"/>
              <a:gd name="connsiteY28" fmla="*/ 599064 h 912321"/>
              <a:gd name="connsiteX29" fmla="*/ 308778 w 629597"/>
              <a:gd name="connsiteY29" fmla="*/ 624867 h 912321"/>
              <a:gd name="connsiteX30" fmla="*/ 282545 w 629597"/>
              <a:gd name="connsiteY30" fmla="*/ 599064 h 912321"/>
              <a:gd name="connsiteX31" fmla="*/ 308778 w 629597"/>
              <a:gd name="connsiteY31" fmla="*/ 572830 h 912321"/>
              <a:gd name="connsiteX32" fmla="*/ 335011 w 629597"/>
              <a:gd name="connsiteY32" fmla="*/ 599064 h 912321"/>
              <a:gd name="connsiteX33" fmla="*/ 308778 w 629597"/>
              <a:gd name="connsiteY33" fmla="*/ 444675 h 912321"/>
              <a:gd name="connsiteX34" fmla="*/ 282545 w 629597"/>
              <a:gd name="connsiteY34" fmla="*/ 418441 h 912321"/>
              <a:gd name="connsiteX35" fmla="*/ 308778 w 629597"/>
              <a:gd name="connsiteY35" fmla="*/ 392208 h 912321"/>
              <a:gd name="connsiteX36" fmla="*/ 335011 w 629597"/>
              <a:gd name="connsiteY36" fmla="*/ 418441 h 912321"/>
              <a:gd name="connsiteX37" fmla="*/ 308778 w 629597"/>
              <a:gd name="connsiteY37" fmla="*/ 444675 h 912321"/>
              <a:gd name="connsiteX38" fmla="*/ 373286 w 629597"/>
              <a:gd name="connsiteY38" fmla="*/ 110524 h 912321"/>
              <a:gd name="connsiteX39" fmla="*/ 399519 w 629597"/>
              <a:gd name="connsiteY39" fmla="*/ 136757 h 912321"/>
              <a:gd name="connsiteX40" fmla="*/ 373286 w 629597"/>
              <a:gd name="connsiteY40" fmla="*/ 162990 h 912321"/>
              <a:gd name="connsiteX41" fmla="*/ 347053 w 629597"/>
              <a:gd name="connsiteY41" fmla="*/ 136757 h 912321"/>
              <a:gd name="connsiteX42" fmla="*/ 373286 w 629597"/>
              <a:gd name="connsiteY42" fmla="*/ 110524 h 912321"/>
              <a:gd name="connsiteX43" fmla="*/ 275664 w 629597"/>
              <a:gd name="connsiteY43" fmla="*/ 213736 h 912321"/>
              <a:gd name="connsiteX44" fmla="*/ 309208 w 629597"/>
              <a:gd name="connsiteY44" fmla="*/ 233089 h 912321"/>
              <a:gd name="connsiteX45" fmla="*/ 342752 w 629597"/>
              <a:gd name="connsiteY45" fmla="*/ 213736 h 912321"/>
              <a:gd name="connsiteX46" fmla="*/ 359954 w 629597"/>
              <a:gd name="connsiteY46" fmla="*/ 209006 h 912321"/>
              <a:gd name="connsiteX47" fmla="*/ 364685 w 629597"/>
              <a:gd name="connsiteY47" fmla="*/ 226208 h 912321"/>
              <a:gd name="connsiteX48" fmla="*/ 309638 w 629597"/>
              <a:gd name="connsiteY48" fmla="*/ 258032 h 912321"/>
              <a:gd name="connsiteX49" fmla="*/ 254591 w 629597"/>
              <a:gd name="connsiteY49" fmla="*/ 226208 h 912321"/>
              <a:gd name="connsiteX50" fmla="*/ 259322 w 629597"/>
              <a:gd name="connsiteY50" fmla="*/ 209006 h 912321"/>
              <a:gd name="connsiteX51" fmla="*/ 275664 w 629597"/>
              <a:gd name="connsiteY51" fmla="*/ 213736 h 912321"/>
              <a:gd name="connsiteX52" fmla="*/ 244700 w 629597"/>
              <a:gd name="connsiteY52" fmla="*/ 110524 h 912321"/>
              <a:gd name="connsiteX53" fmla="*/ 270933 w 629597"/>
              <a:gd name="connsiteY53" fmla="*/ 136757 h 912321"/>
              <a:gd name="connsiteX54" fmla="*/ 244700 w 629597"/>
              <a:gd name="connsiteY54" fmla="*/ 162990 h 912321"/>
              <a:gd name="connsiteX55" fmla="*/ 218467 w 629597"/>
              <a:gd name="connsiteY55" fmla="*/ 136757 h 912321"/>
              <a:gd name="connsiteX56" fmla="*/ 244700 w 629597"/>
              <a:gd name="connsiteY56" fmla="*/ 110524 h 9123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</a:cxnLst>
            <a:rect l="l" t="t" r="r" b="b"/>
            <a:pathLst>
              <a:path w="629597" h="912321">
                <a:moveTo>
                  <a:pt x="541007" y="273944"/>
                </a:moveTo>
                <a:lnTo>
                  <a:pt x="406400" y="289426"/>
                </a:lnTo>
                <a:cubicBezTo>
                  <a:pt x="445105" y="260182"/>
                  <a:pt x="470477" y="213736"/>
                  <a:pt x="470477" y="161270"/>
                </a:cubicBezTo>
                <a:cubicBezTo>
                  <a:pt x="470477" y="72249"/>
                  <a:pt x="398229" y="0"/>
                  <a:pt x="308778" y="0"/>
                </a:cubicBezTo>
                <a:cubicBezTo>
                  <a:pt x="219757" y="0"/>
                  <a:pt x="147078" y="72249"/>
                  <a:pt x="147078" y="161270"/>
                </a:cubicBezTo>
                <a:cubicBezTo>
                  <a:pt x="147078" y="213736"/>
                  <a:pt x="172452" y="260182"/>
                  <a:pt x="211156" y="289426"/>
                </a:cubicBezTo>
                <a:lnTo>
                  <a:pt x="88591" y="273944"/>
                </a:lnTo>
                <a:cubicBezTo>
                  <a:pt x="39565" y="273944"/>
                  <a:pt x="0" y="313509"/>
                  <a:pt x="0" y="362534"/>
                </a:cubicBezTo>
                <a:cubicBezTo>
                  <a:pt x="0" y="411560"/>
                  <a:pt x="39565" y="451125"/>
                  <a:pt x="88591" y="451125"/>
                </a:cubicBezTo>
                <a:lnTo>
                  <a:pt x="171161" y="462307"/>
                </a:lnTo>
                <a:lnTo>
                  <a:pt x="171161" y="546597"/>
                </a:lnTo>
                <a:lnTo>
                  <a:pt x="82141" y="793878"/>
                </a:lnTo>
                <a:cubicBezTo>
                  <a:pt x="65368" y="839893"/>
                  <a:pt x="89451" y="890639"/>
                  <a:pt x="135467" y="906981"/>
                </a:cubicBezTo>
                <a:cubicBezTo>
                  <a:pt x="181482" y="923323"/>
                  <a:pt x="232229" y="899670"/>
                  <a:pt x="249000" y="853655"/>
                </a:cubicBezTo>
                <a:lnTo>
                  <a:pt x="308778" y="688515"/>
                </a:lnTo>
                <a:lnTo>
                  <a:pt x="368555" y="853655"/>
                </a:lnTo>
                <a:cubicBezTo>
                  <a:pt x="385328" y="899670"/>
                  <a:pt x="436073" y="923753"/>
                  <a:pt x="482090" y="906981"/>
                </a:cubicBezTo>
                <a:cubicBezTo>
                  <a:pt x="528105" y="890639"/>
                  <a:pt x="552188" y="839893"/>
                  <a:pt x="535416" y="793878"/>
                </a:cubicBezTo>
                <a:lnTo>
                  <a:pt x="445535" y="544017"/>
                </a:lnTo>
                <a:lnTo>
                  <a:pt x="445535" y="462737"/>
                </a:lnTo>
                <a:lnTo>
                  <a:pt x="541007" y="450695"/>
                </a:lnTo>
                <a:cubicBezTo>
                  <a:pt x="590032" y="450695"/>
                  <a:pt x="629597" y="411131"/>
                  <a:pt x="629597" y="362104"/>
                </a:cubicBezTo>
                <a:cubicBezTo>
                  <a:pt x="629597" y="313509"/>
                  <a:pt x="590032" y="273944"/>
                  <a:pt x="541007" y="273944"/>
                </a:cubicBezTo>
                <a:close/>
                <a:moveTo>
                  <a:pt x="308778" y="534986"/>
                </a:moveTo>
                <a:cubicBezTo>
                  <a:pt x="294586" y="534986"/>
                  <a:pt x="282545" y="523374"/>
                  <a:pt x="282545" y="508752"/>
                </a:cubicBezTo>
                <a:cubicBezTo>
                  <a:pt x="282545" y="494561"/>
                  <a:pt x="294156" y="482519"/>
                  <a:pt x="308778" y="482519"/>
                </a:cubicBezTo>
                <a:cubicBezTo>
                  <a:pt x="322970" y="482519"/>
                  <a:pt x="335011" y="494131"/>
                  <a:pt x="335011" y="508752"/>
                </a:cubicBezTo>
                <a:cubicBezTo>
                  <a:pt x="335011" y="523374"/>
                  <a:pt x="323400" y="534986"/>
                  <a:pt x="308778" y="534986"/>
                </a:cubicBezTo>
                <a:close/>
                <a:moveTo>
                  <a:pt x="335011" y="599064"/>
                </a:moveTo>
                <a:cubicBezTo>
                  <a:pt x="335011" y="613255"/>
                  <a:pt x="323400" y="624867"/>
                  <a:pt x="308778" y="624867"/>
                </a:cubicBezTo>
                <a:cubicBezTo>
                  <a:pt x="294586" y="624867"/>
                  <a:pt x="282545" y="613255"/>
                  <a:pt x="282545" y="599064"/>
                </a:cubicBezTo>
                <a:cubicBezTo>
                  <a:pt x="282545" y="584872"/>
                  <a:pt x="294156" y="572830"/>
                  <a:pt x="308778" y="572830"/>
                </a:cubicBezTo>
                <a:cubicBezTo>
                  <a:pt x="323400" y="573260"/>
                  <a:pt x="335011" y="584872"/>
                  <a:pt x="335011" y="599064"/>
                </a:cubicBezTo>
                <a:close/>
                <a:moveTo>
                  <a:pt x="308778" y="444675"/>
                </a:moveTo>
                <a:cubicBezTo>
                  <a:pt x="294586" y="444675"/>
                  <a:pt x="282545" y="433063"/>
                  <a:pt x="282545" y="418441"/>
                </a:cubicBezTo>
                <a:cubicBezTo>
                  <a:pt x="282545" y="404250"/>
                  <a:pt x="294156" y="392208"/>
                  <a:pt x="308778" y="392208"/>
                </a:cubicBezTo>
                <a:cubicBezTo>
                  <a:pt x="322970" y="392208"/>
                  <a:pt x="335011" y="403820"/>
                  <a:pt x="335011" y="418441"/>
                </a:cubicBezTo>
                <a:cubicBezTo>
                  <a:pt x="335011" y="433063"/>
                  <a:pt x="323400" y="444675"/>
                  <a:pt x="308778" y="444675"/>
                </a:cubicBezTo>
                <a:close/>
                <a:moveTo>
                  <a:pt x="373286" y="110524"/>
                </a:moveTo>
                <a:cubicBezTo>
                  <a:pt x="387478" y="110524"/>
                  <a:pt x="399519" y="122135"/>
                  <a:pt x="399519" y="136757"/>
                </a:cubicBezTo>
                <a:cubicBezTo>
                  <a:pt x="399519" y="150949"/>
                  <a:pt x="387908" y="162990"/>
                  <a:pt x="373286" y="162990"/>
                </a:cubicBezTo>
                <a:cubicBezTo>
                  <a:pt x="358664" y="162990"/>
                  <a:pt x="347053" y="151379"/>
                  <a:pt x="347053" y="136757"/>
                </a:cubicBezTo>
                <a:cubicBezTo>
                  <a:pt x="347053" y="122135"/>
                  <a:pt x="358664" y="110524"/>
                  <a:pt x="373286" y="110524"/>
                </a:cubicBezTo>
                <a:close/>
                <a:moveTo>
                  <a:pt x="275664" y="213736"/>
                </a:moveTo>
                <a:cubicBezTo>
                  <a:pt x="282545" y="225778"/>
                  <a:pt x="295446" y="233089"/>
                  <a:pt x="309208" y="233089"/>
                </a:cubicBezTo>
                <a:cubicBezTo>
                  <a:pt x="322970" y="233089"/>
                  <a:pt x="335872" y="225778"/>
                  <a:pt x="342752" y="213736"/>
                </a:cubicBezTo>
                <a:cubicBezTo>
                  <a:pt x="346193" y="207715"/>
                  <a:pt x="353934" y="205565"/>
                  <a:pt x="359954" y="209006"/>
                </a:cubicBezTo>
                <a:cubicBezTo>
                  <a:pt x="365975" y="212446"/>
                  <a:pt x="368126" y="220187"/>
                  <a:pt x="364685" y="226208"/>
                </a:cubicBezTo>
                <a:cubicBezTo>
                  <a:pt x="353503" y="245990"/>
                  <a:pt x="332001" y="258032"/>
                  <a:pt x="309638" y="258032"/>
                </a:cubicBezTo>
                <a:cubicBezTo>
                  <a:pt x="286845" y="258032"/>
                  <a:pt x="265773" y="245990"/>
                  <a:pt x="254591" y="226208"/>
                </a:cubicBezTo>
                <a:cubicBezTo>
                  <a:pt x="251150" y="220187"/>
                  <a:pt x="253301" y="212446"/>
                  <a:pt x="259322" y="209006"/>
                </a:cubicBezTo>
                <a:cubicBezTo>
                  <a:pt x="264483" y="205995"/>
                  <a:pt x="272224" y="207715"/>
                  <a:pt x="275664" y="213736"/>
                </a:cubicBezTo>
                <a:close/>
                <a:moveTo>
                  <a:pt x="244700" y="110524"/>
                </a:moveTo>
                <a:cubicBezTo>
                  <a:pt x="258892" y="110524"/>
                  <a:pt x="270933" y="122135"/>
                  <a:pt x="270933" y="136757"/>
                </a:cubicBezTo>
                <a:cubicBezTo>
                  <a:pt x="270933" y="150949"/>
                  <a:pt x="259322" y="162990"/>
                  <a:pt x="244700" y="162990"/>
                </a:cubicBezTo>
                <a:cubicBezTo>
                  <a:pt x="230509" y="162990"/>
                  <a:pt x="218467" y="151379"/>
                  <a:pt x="218467" y="136757"/>
                </a:cubicBezTo>
                <a:cubicBezTo>
                  <a:pt x="218467" y="122135"/>
                  <a:pt x="230509" y="110524"/>
                  <a:pt x="244700" y="110524"/>
                </a:cubicBezTo>
                <a:close/>
              </a:path>
            </a:pathLst>
          </a:custGeom>
          <a:solidFill>
            <a:schemeClr val="accent4"/>
          </a:solidFill>
          <a:ln w="4301" cap="flat">
            <a:noFill/>
            <a:prstDash val="solid"/>
            <a:miter/>
          </a:ln>
          <a:effectLst>
            <a:outerShdw blurRad="127000" dist="63500" dir="5400000" algn="t" rotWithShape="0">
              <a:prstClr val="black">
                <a:alpha val="25000"/>
              </a:prstClr>
            </a:outerShdw>
          </a:effectLst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516" name="椭圆 515">
            <a:extLst>
              <a:ext uri="{FF2B5EF4-FFF2-40B4-BE49-F238E27FC236}">
                <a16:creationId xmlns:a16="http://schemas.microsoft.com/office/drawing/2014/main" id="{2C020892-7BBA-46C8-9E17-8EBA0C5E8206}"/>
              </a:ext>
            </a:extLst>
          </p:cNvPr>
          <p:cNvSpPr/>
          <p:nvPr/>
        </p:nvSpPr>
        <p:spPr>
          <a:xfrm>
            <a:off x="7590647" y="355766"/>
            <a:ext cx="70576" cy="70576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10" name="任意多边形: 形状 509">
            <a:extLst>
              <a:ext uri="{FF2B5EF4-FFF2-40B4-BE49-F238E27FC236}">
                <a16:creationId xmlns:a16="http://schemas.microsoft.com/office/drawing/2014/main" id="{3403E561-6CD2-459B-956A-00E024B1FA44}"/>
              </a:ext>
            </a:extLst>
          </p:cNvPr>
          <p:cNvSpPr/>
          <p:nvPr/>
        </p:nvSpPr>
        <p:spPr>
          <a:xfrm>
            <a:off x="7466979" y="419089"/>
            <a:ext cx="317910" cy="423240"/>
          </a:xfrm>
          <a:custGeom>
            <a:avLst/>
            <a:gdLst>
              <a:gd name="connsiteX0" fmla="*/ 1267967 w 1286167"/>
              <a:gd name="connsiteY0" fmla="*/ 4525490 h 5078193"/>
              <a:gd name="connsiteX1" fmla="*/ 1144241 w 1286167"/>
              <a:gd name="connsiteY1" fmla="*/ 4459562 h 5078193"/>
              <a:gd name="connsiteX2" fmla="*/ 1126179 w 1286167"/>
              <a:gd name="connsiteY2" fmla="*/ 4460466 h 5078193"/>
              <a:gd name="connsiteX3" fmla="*/ 1036771 w 1286167"/>
              <a:gd name="connsiteY3" fmla="*/ 4517362 h 5078193"/>
              <a:gd name="connsiteX4" fmla="*/ 993422 w 1286167"/>
              <a:gd name="connsiteY4" fmla="*/ 4494784 h 5078193"/>
              <a:gd name="connsiteX5" fmla="*/ 1071090 w 1286167"/>
              <a:gd name="connsiteY5" fmla="*/ 4437888 h 5078193"/>
              <a:gd name="connsiteX6" fmla="*/ 1019612 w 1286167"/>
              <a:gd name="connsiteY6" fmla="*/ 4368348 h 5078193"/>
              <a:gd name="connsiteX7" fmla="*/ 907627 w 1286167"/>
              <a:gd name="connsiteY7" fmla="*/ 4449628 h 5078193"/>
              <a:gd name="connsiteX8" fmla="*/ 832668 w 1286167"/>
              <a:gd name="connsiteY8" fmla="*/ 4410794 h 5078193"/>
              <a:gd name="connsiteX9" fmla="*/ 949170 w 1286167"/>
              <a:gd name="connsiteY9" fmla="*/ 4352092 h 5078193"/>
              <a:gd name="connsiteX10" fmla="*/ 832668 w 1286167"/>
              <a:gd name="connsiteY10" fmla="*/ 4293390 h 5078193"/>
              <a:gd name="connsiteX11" fmla="*/ 907627 w 1286167"/>
              <a:gd name="connsiteY11" fmla="*/ 4254556 h 5078193"/>
              <a:gd name="connsiteX12" fmla="*/ 1019612 w 1286167"/>
              <a:gd name="connsiteY12" fmla="*/ 4336740 h 5078193"/>
              <a:gd name="connsiteX13" fmla="*/ 1071090 w 1286167"/>
              <a:gd name="connsiteY13" fmla="*/ 4267200 h 5078193"/>
              <a:gd name="connsiteX14" fmla="*/ 993422 w 1286167"/>
              <a:gd name="connsiteY14" fmla="*/ 4210304 h 5078193"/>
              <a:gd name="connsiteX15" fmla="*/ 1036771 w 1286167"/>
              <a:gd name="connsiteY15" fmla="*/ 4187726 h 5078193"/>
              <a:gd name="connsiteX16" fmla="*/ 1126179 w 1286167"/>
              <a:gd name="connsiteY16" fmla="*/ 4244622 h 5078193"/>
              <a:gd name="connsiteX17" fmla="*/ 1144241 w 1286167"/>
              <a:gd name="connsiteY17" fmla="*/ 4245525 h 5078193"/>
              <a:gd name="connsiteX18" fmla="*/ 1267967 w 1286167"/>
              <a:gd name="connsiteY18" fmla="*/ 4179598 h 5078193"/>
              <a:gd name="connsiteX19" fmla="*/ 1277902 w 1286167"/>
              <a:gd name="connsiteY19" fmla="*/ 4164245 h 5078193"/>
              <a:gd name="connsiteX20" fmla="*/ 1283321 w 1286167"/>
              <a:gd name="connsiteY20" fmla="*/ 4024263 h 5078193"/>
              <a:gd name="connsiteX21" fmla="*/ 1274290 w 1286167"/>
              <a:gd name="connsiteY21" fmla="*/ 4008007 h 5078193"/>
              <a:gd name="connsiteX22" fmla="*/ 1155982 w 1286167"/>
              <a:gd name="connsiteY22" fmla="*/ 3933049 h 5078193"/>
              <a:gd name="connsiteX23" fmla="*/ 1137920 w 1286167"/>
              <a:gd name="connsiteY23" fmla="*/ 3932146 h 5078193"/>
              <a:gd name="connsiteX24" fmla="*/ 1014193 w 1286167"/>
              <a:gd name="connsiteY24" fmla="*/ 3998073 h 5078193"/>
              <a:gd name="connsiteX25" fmla="*/ 1004259 w 1286167"/>
              <a:gd name="connsiteY25" fmla="*/ 4013425 h 5078193"/>
              <a:gd name="connsiteX26" fmla="*/ 1000646 w 1286167"/>
              <a:gd name="connsiteY26" fmla="*/ 4119090 h 5078193"/>
              <a:gd name="connsiteX27" fmla="*/ 957298 w 1286167"/>
              <a:gd name="connsiteY27" fmla="*/ 4141667 h 5078193"/>
              <a:gd name="connsiteX28" fmla="*/ 954588 w 1286167"/>
              <a:gd name="connsiteY28" fmla="*/ 4045938 h 5078193"/>
              <a:gd name="connsiteX29" fmla="*/ 867890 w 1286167"/>
              <a:gd name="connsiteY29" fmla="*/ 4048647 h 5078193"/>
              <a:gd name="connsiteX30" fmla="*/ 872405 w 1286167"/>
              <a:gd name="connsiteY30" fmla="*/ 4186823 h 5078193"/>
              <a:gd name="connsiteX31" fmla="*/ 786610 w 1286167"/>
              <a:gd name="connsiteY31" fmla="*/ 4231979 h 5078193"/>
              <a:gd name="connsiteX32" fmla="*/ 795641 w 1286167"/>
              <a:gd name="connsiteY32" fmla="*/ 4083868 h 5078193"/>
              <a:gd name="connsiteX33" fmla="*/ 679139 w 1286167"/>
              <a:gd name="connsiteY33" fmla="*/ 4160633 h 5078193"/>
              <a:gd name="connsiteX34" fmla="*/ 679139 w 1286167"/>
              <a:gd name="connsiteY34" fmla="*/ 4069418 h 5078193"/>
              <a:gd name="connsiteX35" fmla="*/ 803769 w 1286167"/>
              <a:gd name="connsiteY35" fmla="*/ 4008910 h 5078193"/>
              <a:gd name="connsiteX36" fmla="*/ 765838 w 1286167"/>
              <a:gd name="connsiteY36" fmla="*/ 3931242 h 5078193"/>
              <a:gd name="connsiteX37" fmla="*/ 680042 w 1286167"/>
              <a:gd name="connsiteY37" fmla="*/ 3973689 h 5078193"/>
              <a:gd name="connsiteX38" fmla="*/ 680042 w 1286167"/>
              <a:gd name="connsiteY38" fmla="*/ 3924921 h 5078193"/>
              <a:gd name="connsiteX39" fmla="*/ 772160 w 1286167"/>
              <a:gd name="connsiteY39" fmla="*/ 3871637 h 5078193"/>
              <a:gd name="connsiteX40" fmla="*/ 781191 w 1286167"/>
              <a:gd name="connsiteY40" fmla="*/ 3856284 h 5078193"/>
              <a:gd name="connsiteX41" fmla="*/ 777578 w 1286167"/>
              <a:gd name="connsiteY41" fmla="*/ 3522133 h 5078193"/>
              <a:gd name="connsiteX42" fmla="*/ 755001 w 1286167"/>
              <a:gd name="connsiteY42" fmla="*/ 3493233 h 5078193"/>
              <a:gd name="connsiteX43" fmla="*/ 755001 w 1286167"/>
              <a:gd name="connsiteY43" fmla="*/ 3480590 h 5078193"/>
              <a:gd name="connsiteX44" fmla="*/ 721585 w 1286167"/>
              <a:gd name="connsiteY44" fmla="*/ 3399310 h 5078193"/>
              <a:gd name="connsiteX45" fmla="*/ 664690 w 1286167"/>
              <a:gd name="connsiteY45" fmla="*/ 3368604 h 5078193"/>
              <a:gd name="connsiteX46" fmla="*/ 664690 w 1286167"/>
              <a:gd name="connsiteY46" fmla="*/ 0 h 5078193"/>
              <a:gd name="connsiteX47" fmla="*/ 621340 w 1286167"/>
              <a:gd name="connsiteY47" fmla="*/ 0 h 5078193"/>
              <a:gd name="connsiteX48" fmla="*/ 621340 w 1286167"/>
              <a:gd name="connsiteY48" fmla="*/ 3365895 h 5078193"/>
              <a:gd name="connsiteX49" fmla="*/ 560832 w 1286167"/>
              <a:gd name="connsiteY49" fmla="*/ 3397504 h 5078193"/>
              <a:gd name="connsiteX50" fmla="*/ 527416 w 1286167"/>
              <a:gd name="connsiteY50" fmla="*/ 3478784 h 5078193"/>
              <a:gd name="connsiteX51" fmla="*/ 527416 w 1286167"/>
              <a:gd name="connsiteY51" fmla="*/ 3491427 h 5078193"/>
              <a:gd name="connsiteX52" fmla="*/ 504838 w 1286167"/>
              <a:gd name="connsiteY52" fmla="*/ 3520327 h 5078193"/>
              <a:gd name="connsiteX53" fmla="*/ 503032 w 1286167"/>
              <a:gd name="connsiteY53" fmla="*/ 3854478 h 5078193"/>
              <a:gd name="connsiteX54" fmla="*/ 512966 w 1286167"/>
              <a:gd name="connsiteY54" fmla="*/ 3869831 h 5078193"/>
              <a:gd name="connsiteX55" fmla="*/ 604180 w 1286167"/>
              <a:gd name="connsiteY55" fmla="*/ 3923114 h 5078193"/>
              <a:gd name="connsiteX56" fmla="*/ 604180 w 1286167"/>
              <a:gd name="connsiteY56" fmla="*/ 3971882 h 5078193"/>
              <a:gd name="connsiteX57" fmla="*/ 518385 w 1286167"/>
              <a:gd name="connsiteY57" fmla="*/ 3929436 h 5078193"/>
              <a:gd name="connsiteX58" fmla="*/ 480455 w 1286167"/>
              <a:gd name="connsiteY58" fmla="*/ 4007104 h 5078193"/>
              <a:gd name="connsiteX59" fmla="*/ 604180 w 1286167"/>
              <a:gd name="connsiteY59" fmla="*/ 4067612 h 5078193"/>
              <a:gd name="connsiteX60" fmla="*/ 604180 w 1286167"/>
              <a:gd name="connsiteY60" fmla="*/ 4158826 h 5078193"/>
              <a:gd name="connsiteX61" fmla="*/ 487680 w 1286167"/>
              <a:gd name="connsiteY61" fmla="*/ 4082062 h 5078193"/>
              <a:gd name="connsiteX62" fmla="*/ 496711 w 1286167"/>
              <a:gd name="connsiteY62" fmla="*/ 4230172 h 5078193"/>
              <a:gd name="connsiteX63" fmla="*/ 410916 w 1286167"/>
              <a:gd name="connsiteY63" fmla="*/ 4185017 h 5078193"/>
              <a:gd name="connsiteX64" fmla="*/ 415431 w 1286167"/>
              <a:gd name="connsiteY64" fmla="*/ 4046841 h 5078193"/>
              <a:gd name="connsiteX65" fmla="*/ 328732 w 1286167"/>
              <a:gd name="connsiteY65" fmla="*/ 4044131 h 5078193"/>
              <a:gd name="connsiteX66" fmla="*/ 326023 w 1286167"/>
              <a:gd name="connsiteY66" fmla="*/ 4139861 h 5078193"/>
              <a:gd name="connsiteX67" fmla="*/ 282673 w 1286167"/>
              <a:gd name="connsiteY67" fmla="*/ 4117283 h 5078193"/>
              <a:gd name="connsiteX68" fmla="*/ 279060 w 1286167"/>
              <a:gd name="connsiteY68" fmla="*/ 4011619 h 5078193"/>
              <a:gd name="connsiteX69" fmla="*/ 269126 w 1286167"/>
              <a:gd name="connsiteY69" fmla="*/ 3996266 h 5078193"/>
              <a:gd name="connsiteX70" fmla="*/ 145401 w 1286167"/>
              <a:gd name="connsiteY70" fmla="*/ 3930339 h 5078193"/>
              <a:gd name="connsiteX71" fmla="*/ 127338 w 1286167"/>
              <a:gd name="connsiteY71" fmla="*/ 3931242 h 5078193"/>
              <a:gd name="connsiteX72" fmla="*/ 9031 w 1286167"/>
              <a:gd name="connsiteY72" fmla="*/ 4006201 h 5078193"/>
              <a:gd name="connsiteX73" fmla="*/ 0 w 1286167"/>
              <a:gd name="connsiteY73" fmla="*/ 4022457 h 5078193"/>
              <a:gd name="connsiteX74" fmla="*/ 5418 w 1286167"/>
              <a:gd name="connsiteY74" fmla="*/ 4162439 h 5078193"/>
              <a:gd name="connsiteX75" fmla="*/ 15352 w 1286167"/>
              <a:gd name="connsiteY75" fmla="*/ 4177792 h 5078193"/>
              <a:gd name="connsiteX76" fmla="*/ 139078 w 1286167"/>
              <a:gd name="connsiteY76" fmla="*/ 4243719 h 5078193"/>
              <a:gd name="connsiteX77" fmla="*/ 157140 w 1286167"/>
              <a:gd name="connsiteY77" fmla="*/ 4242816 h 5078193"/>
              <a:gd name="connsiteX78" fmla="*/ 246549 w 1286167"/>
              <a:gd name="connsiteY78" fmla="*/ 4185920 h 5078193"/>
              <a:gd name="connsiteX79" fmla="*/ 289898 w 1286167"/>
              <a:gd name="connsiteY79" fmla="*/ 4208498 h 5078193"/>
              <a:gd name="connsiteX80" fmla="*/ 212231 w 1286167"/>
              <a:gd name="connsiteY80" fmla="*/ 4265394 h 5078193"/>
              <a:gd name="connsiteX81" fmla="*/ 263708 w 1286167"/>
              <a:gd name="connsiteY81" fmla="*/ 4334933 h 5078193"/>
              <a:gd name="connsiteX82" fmla="*/ 375694 w 1286167"/>
              <a:gd name="connsiteY82" fmla="*/ 4252750 h 5078193"/>
              <a:gd name="connsiteX83" fmla="*/ 450652 w 1286167"/>
              <a:gd name="connsiteY83" fmla="*/ 4291584 h 5078193"/>
              <a:gd name="connsiteX84" fmla="*/ 334151 w 1286167"/>
              <a:gd name="connsiteY84" fmla="*/ 4350286 h 5078193"/>
              <a:gd name="connsiteX85" fmla="*/ 450652 w 1286167"/>
              <a:gd name="connsiteY85" fmla="*/ 4408988 h 5078193"/>
              <a:gd name="connsiteX86" fmla="*/ 375694 w 1286167"/>
              <a:gd name="connsiteY86" fmla="*/ 4447822 h 5078193"/>
              <a:gd name="connsiteX87" fmla="*/ 263708 w 1286167"/>
              <a:gd name="connsiteY87" fmla="*/ 4366542 h 5078193"/>
              <a:gd name="connsiteX88" fmla="*/ 212231 w 1286167"/>
              <a:gd name="connsiteY88" fmla="*/ 4436082 h 5078193"/>
              <a:gd name="connsiteX89" fmla="*/ 289898 w 1286167"/>
              <a:gd name="connsiteY89" fmla="*/ 4492978 h 5078193"/>
              <a:gd name="connsiteX90" fmla="*/ 246549 w 1286167"/>
              <a:gd name="connsiteY90" fmla="*/ 4515555 h 5078193"/>
              <a:gd name="connsiteX91" fmla="*/ 157140 w 1286167"/>
              <a:gd name="connsiteY91" fmla="*/ 4458660 h 5078193"/>
              <a:gd name="connsiteX92" fmla="*/ 139078 w 1286167"/>
              <a:gd name="connsiteY92" fmla="*/ 4457756 h 5078193"/>
              <a:gd name="connsiteX93" fmla="*/ 15352 w 1286167"/>
              <a:gd name="connsiteY93" fmla="*/ 4523683 h 5078193"/>
              <a:gd name="connsiteX94" fmla="*/ 5418 w 1286167"/>
              <a:gd name="connsiteY94" fmla="*/ 4539036 h 5078193"/>
              <a:gd name="connsiteX95" fmla="*/ 0 w 1286167"/>
              <a:gd name="connsiteY95" fmla="*/ 4679018 h 5078193"/>
              <a:gd name="connsiteX96" fmla="*/ 9031 w 1286167"/>
              <a:gd name="connsiteY96" fmla="*/ 4695275 h 5078193"/>
              <a:gd name="connsiteX97" fmla="*/ 127338 w 1286167"/>
              <a:gd name="connsiteY97" fmla="*/ 4770233 h 5078193"/>
              <a:gd name="connsiteX98" fmla="*/ 145401 w 1286167"/>
              <a:gd name="connsiteY98" fmla="*/ 4771136 h 5078193"/>
              <a:gd name="connsiteX99" fmla="*/ 269126 w 1286167"/>
              <a:gd name="connsiteY99" fmla="*/ 4705209 h 5078193"/>
              <a:gd name="connsiteX100" fmla="*/ 279060 w 1286167"/>
              <a:gd name="connsiteY100" fmla="*/ 4689856 h 5078193"/>
              <a:gd name="connsiteX101" fmla="*/ 282673 w 1286167"/>
              <a:gd name="connsiteY101" fmla="*/ 4584192 h 5078193"/>
              <a:gd name="connsiteX102" fmla="*/ 326023 w 1286167"/>
              <a:gd name="connsiteY102" fmla="*/ 4561614 h 5078193"/>
              <a:gd name="connsiteX103" fmla="*/ 328732 w 1286167"/>
              <a:gd name="connsiteY103" fmla="*/ 4657344 h 5078193"/>
              <a:gd name="connsiteX104" fmla="*/ 415431 w 1286167"/>
              <a:gd name="connsiteY104" fmla="*/ 4654635 h 5078193"/>
              <a:gd name="connsiteX105" fmla="*/ 410916 w 1286167"/>
              <a:gd name="connsiteY105" fmla="*/ 4516459 h 5078193"/>
              <a:gd name="connsiteX106" fmla="*/ 496711 w 1286167"/>
              <a:gd name="connsiteY106" fmla="*/ 4471303 h 5078193"/>
              <a:gd name="connsiteX107" fmla="*/ 487680 w 1286167"/>
              <a:gd name="connsiteY107" fmla="*/ 4619413 h 5078193"/>
              <a:gd name="connsiteX108" fmla="*/ 604180 w 1286167"/>
              <a:gd name="connsiteY108" fmla="*/ 4542649 h 5078193"/>
              <a:gd name="connsiteX109" fmla="*/ 604180 w 1286167"/>
              <a:gd name="connsiteY109" fmla="*/ 4633863 h 5078193"/>
              <a:gd name="connsiteX110" fmla="*/ 480455 w 1286167"/>
              <a:gd name="connsiteY110" fmla="*/ 4694371 h 5078193"/>
              <a:gd name="connsiteX111" fmla="*/ 518385 w 1286167"/>
              <a:gd name="connsiteY111" fmla="*/ 4772039 h 5078193"/>
              <a:gd name="connsiteX112" fmla="*/ 604180 w 1286167"/>
              <a:gd name="connsiteY112" fmla="*/ 4730496 h 5078193"/>
              <a:gd name="connsiteX113" fmla="*/ 604180 w 1286167"/>
              <a:gd name="connsiteY113" fmla="*/ 4779264 h 5078193"/>
              <a:gd name="connsiteX114" fmla="*/ 512966 w 1286167"/>
              <a:gd name="connsiteY114" fmla="*/ 4832547 h 5078193"/>
              <a:gd name="connsiteX115" fmla="*/ 503032 w 1286167"/>
              <a:gd name="connsiteY115" fmla="*/ 4848804 h 5078193"/>
              <a:gd name="connsiteX116" fmla="*/ 503032 w 1286167"/>
              <a:gd name="connsiteY116" fmla="*/ 4988786 h 5078193"/>
              <a:gd name="connsiteX117" fmla="*/ 512966 w 1286167"/>
              <a:gd name="connsiteY117" fmla="*/ 5005042 h 5078193"/>
              <a:gd name="connsiteX118" fmla="*/ 633984 w 1286167"/>
              <a:gd name="connsiteY118" fmla="*/ 5075484 h 5078193"/>
              <a:gd name="connsiteX119" fmla="*/ 652949 w 1286167"/>
              <a:gd name="connsiteY119" fmla="*/ 5075484 h 5078193"/>
              <a:gd name="connsiteX120" fmla="*/ 774869 w 1286167"/>
              <a:gd name="connsiteY120" fmla="*/ 5005042 h 5078193"/>
              <a:gd name="connsiteX121" fmla="*/ 783900 w 1286167"/>
              <a:gd name="connsiteY121" fmla="*/ 4988786 h 5078193"/>
              <a:gd name="connsiteX122" fmla="*/ 783900 w 1286167"/>
              <a:gd name="connsiteY122" fmla="*/ 4849706 h 5078193"/>
              <a:gd name="connsiteX123" fmla="*/ 774869 w 1286167"/>
              <a:gd name="connsiteY123" fmla="*/ 4833451 h 5078193"/>
              <a:gd name="connsiteX124" fmla="*/ 682752 w 1286167"/>
              <a:gd name="connsiteY124" fmla="*/ 4780167 h 5078193"/>
              <a:gd name="connsiteX125" fmla="*/ 682752 w 1286167"/>
              <a:gd name="connsiteY125" fmla="*/ 4732302 h 5078193"/>
              <a:gd name="connsiteX126" fmla="*/ 768547 w 1286167"/>
              <a:gd name="connsiteY126" fmla="*/ 4773845 h 5078193"/>
              <a:gd name="connsiteX127" fmla="*/ 806478 w 1286167"/>
              <a:gd name="connsiteY127" fmla="*/ 4696178 h 5078193"/>
              <a:gd name="connsiteX128" fmla="*/ 681849 w 1286167"/>
              <a:gd name="connsiteY128" fmla="*/ 4635669 h 5078193"/>
              <a:gd name="connsiteX129" fmla="*/ 681849 w 1286167"/>
              <a:gd name="connsiteY129" fmla="*/ 4544455 h 5078193"/>
              <a:gd name="connsiteX130" fmla="*/ 798349 w 1286167"/>
              <a:gd name="connsiteY130" fmla="*/ 4621220 h 5078193"/>
              <a:gd name="connsiteX131" fmla="*/ 789318 w 1286167"/>
              <a:gd name="connsiteY131" fmla="*/ 4473109 h 5078193"/>
              <a:gd name="connsiteX132" fmla="*/ 875114 w 1286167"/>
              <a:gd name="connsiteY132" fmla="*/ 4518265 h 5078193"/>
              <a:gd name="connsiteX133" fmla="*/ 870598 w 1286167"/>
              <a:gd name="connsiteY133" fmla="*/ 4656441 h 5078193"/>
              <a:gd name="connsiteX134" fmla="*/ 957298 w 1286167"/>
              <a:gd name="connsiteY134" fmla="*/ 4659150 h 5078193"/>
              <a:gd name="connsiteX135" fmla="*/ 960006 w 1286167"/>
              <a:gd name="connsiteY135" fmla="*/ 4563420 h 5078193"/>
              <a:gd name="connsiteX136" fmla="*/ 1003356 w 1286167"/>
              <a:gd name="connsiteY136" fmla="*/ 4585998 h 5078193"/>
              <a:gd name="connsiteX137" fmla="*/ 1006969 w 1286167"/>
              <a:gd name="connsiteY137" fmla="*/ 4691662 h 5078193"/>
              <a:gd name="connsiteX138" fmla="*/ 1016903 w 1286167"/>
              <a:gd name="connsiteY138" fmla="*/ 4707015 h 5078193"/>
              <a:gd name="connsiteX139" fmla="*/ 1140629 w 1286167"/>
              <a:gd name="connsiteY139" fmla="*/ 4772942 h 5078193"/>
              <a:gd name="connsiteX140" fmla="*/ 1158691 w 1286167"/>
              <a:gd name="connsiteY140" fmla="*/ 4772039 h 5078193"/>
              <a:gd name="connsiteX141" fmla="*/ 1277902 w 1286167"/>
              <a:gd name="connsiteY141" fmla="*/ 4697081 h 5078193"/>
              <a:gd name="connsiteX142" fmla="*/ 1286029 w 1286167"/>
              <a:gd name="connsiteY142" fmla="*/ 4680825 h 5078193"/>
              <a:gd name="connsiteX143" fmla="*/ 1280611 w 1286167"/>
              <a:gd name="connsiteY143" fmla="*/ 4540842 h 5078193"/>
              <a:gd name="connsiteX144" fmla="*/ 1267967 w 1286167"/>
              <a:gd name="connsiteY144" fmla="*/ 4525490 h 5078193"/>
              <a:gd name="connsiteX145" fmla="*/ 643015 w 1286167"/>
              <a:gd name="connsiteY145" fmla="*/ 3857187 h 5078193"/>
              <a:gd name="connsiteX146" fmla="*/ 633984 w 1286167"/>
              <a:gd name="connsiteY146" fmla="*/ 3857187 h 5078193"/>
              <a:gd name="connsiteX147" fmla="*/ 576184 w 1286167"/>
              <a:gd name="connsiteY147" fmla="*/ 3823772 h 5078193"/>
              <a:gd name="connsiteX148" fmla="*/ 571669 w 1286167"/>
              <a:gd name="connsiteY148" fmla="*/ 3816547 h 5078193"/>
              <a:gd name="connsiteX149" fmla="*/ 571669 w 1286167"/>
              <a:gd name="connsiteY149" fmla="*/ 3749717 h 5078193"/>
              <a:gd name="connsiteX150" fmla="*/ 573476 w 1286167"/>
              <a:gd name="connsiteY150" fmla="*/ 3744299 h 5078193"/>
              <a:gd name="connsiteX151" fmla="*/ 702620 w 1286167"/>
              <a:gd name="connsiteY151" fmla="*/ 3744299 h 5078193"/>
              <a:gd name="connsiteX152" fmla="*/ 704427 w 1286167"/>
              <a:gd name="connsiteY152" fmla="*/ 3749717 h 5078193"/>
              <a:gd name="connsiteX153" fmla="*/ 704427 w 1286167"/>
              <a:gd name="connsiteY153" fmla="*/ 3816547 h 5078193"/>
              <a:gd name="connsiteX154" fmla="*/ 699911 w 1286167"/>
              <a:gd name="connsiteY154" fmla="*/ 3823772 h 5078193"/>
              <a:gd name="connsiteX155" fmla="*/ 643015 w 1286167"/>
              <a:gd name="connsiteY155" fmla="*/ 3857187 h 5078193"/>
              <a:gd name="connsiteX0" fmla="*/ 1267967 w 1286167"/>
              <a:gd name="connsiteY0" fmla="*/ 4525490 h 5078193"/>
              <a:gd name="connsiteX1" fmla="*/ 1144241 w 1286167"/>
              <a:gd name="connsiteY1" fmla="*/ 4459562 h 5078193"/>
              <a:gd name="connsiteX2" fmla="*/ 1126179 w 1286167"/>
              <a:gd name="connsiteY2" fmla="*/ 4460466 h 5078193"/>
              <a:gd name="connsiteX3" fmla="*/ 1036771 w 1286167"/>
              <a:gd name="connsiteY3" fmla="*/ 4517362 h 5078193"/>
              <a:gd name="connsiteX4" fmla="*/ 993422 w 1286167"/>
              <a:gd name="connsiteY4" fmla="*/ 4494784 h 5078193"/>
              <a:gd name="connsiteX5" fmla="*/ 1071090 w 1286167"/>
              <a:gd name="connsiteY5" fmla="*/ 4437888 h 5078193"/>
              <a:gd name="connsiteX6" fmla="*/ 1019612 w 1286167"/>
              <a:gd name="connsiteY6" fmla="*/ 4368348 h 5078193"/>
              <a:gd name="connsiteX7" fmla="*/ 907627 w 1286167"/>
              <a:gd name="connsiteY7" fmla="*/ 4449628 h 5078193"/>
              <a:gd name="connsiteX8" fmla="*/ 832668 w 1286167"/>
              <a:gd name="connsiteY8" fmla="*/ 4410794 h 5078193"/>
              <a:gd name="connsiteX9" fmla="*/ 949170 w 1286167"/>
              <a:gd name="connsiteY9" fmla="*/ 4352092 h 5078193"/>
              <a:gd name="connsiteX10" fmla="*/ 832668 w 1286167"/>
              <a:gd name="connsiteY10" fmla="*/ 4293390 h 5078193"/>
              <a:gd name="connsiteX11" fmla="*/ 907627 w 1286167"/>
              <a:gd name="connsiteY11" fmla="*/ 4254556 h 5078193"/>
              <a:gd name="connsiteX12" fmla="*/ 1019612 w 1286167"/>
              <a:gd name="connsiteY12" fmla="*/ 4336740 h 5078193"/>
              <a:gd name="connsiteX13" fmla="*/ 1071090 w 1286167"/>
              <a:gd name="connsiteY13" fmla="*/ 4267200 h 5078193"/>
              <a:gd name="connsiteX14" fmla="*/ 993422 w 1286167"/>
              <a:gd name="connsiteY14" fmla="*/ 4210304 h 5078193"/>
              <a:gd name="connsiteX15" fmla="*/ 1036771 w 1286167"/>
              <a:gd name="connsiteY15" fmla="*/ 4187726 h 5078193"/>
              <a:gd name="connsiteX16" fmla="*/ 1126179 w 1286167"/>
              <a:gd name="connsiteY16" fmla="*/ 4244622 h 5078193"/>
              <a:gd name="connsiteX17" fmla="*/ 1144241 w 1286167"/>
              <a:gd name="connsiteY17" fmla="*/ 4245525 h 5078193"/>
              <a:gd name="connsiteX18" fmla="*/ 1267967 w 1286167"/>
              <a:gd name="connsiteY18" fmla="*/ 4179598 h 5078193"/>
              <a:gd name="connsiteX19" fmla="*/ 1277902 w 1286167"/>
              <a:gd name="connsiteY19" fmla="*/ 4164245 h 5078193"/>
              <a:gd name="connsiteX20" fmla="*/ 1283321 w 1286167"/>
              <a:gd name="connsiteY20" fmla="*/ 4024263 h 5078193"/>
              <a:gd name="connsiteX21" fmla="*/ 1274290 w 1286167"/>
              <a:gd name="connsiteY21" fmla="*/ 4008007 h 5078193"/>
              <a:gd name="connsiteX22" fmla="*/ 1155982 w 1286167"/>
              <a:gd name="connsiteY22" fmla="*/ 3933049 h 5078193"/>
              <a:gd name="connsiteX23" fmla="*/ 1137920 w 1286167"/>
              <a:gd name="connsiteY23" fmla="*/ 3932146 h 5078193"/>
              <a:gd name="connsiteX24" fmla="*/ 1014193 w 1286167"/>
              <a:gd name="connsiteY24" fmla="*/ 3998073 h 5078193"/>
              <a:gd name="connsiteX25" fmla="*/ 1004259 w 1286167"/>
              <a:gd name="connsiteY25" fmla="*/ 4013425 h 5078193"/>
              <a:gd name="connsiteX26" fmla="*/ 1000646 w 1286167"/>
              <a:gd name="connsiteY26" fmla="*/ 4119090 h 5078193"/>
              <a:gd name="connsiteX27" fmla="*/ 957298 w 1286167"/>
              <a:gd name="connsiteY27" fmla="*/ 4141667 h 5078193"/>
              <a:gd name="connsiteX28" fmla="*/ 954588 w 1286167"/>
              <a:gd name="connsiteY28" fmla="*/ 4045938 h 5078193"/>
              <a:gd name="connsiteX29" fmla="*/ 867890 w 1286167"/>
              <a:gd name="connsiteY29" fmla="*/ 4048647 h 5078193"/>
              <a:gd name="connsiteX30" fmla="*/ 872405 w 1286167"/>
              <a:gd name="connsiteY30" fmla="*/ 4186823 h 5078193"/>
              <a:gd name="connsiteX31" fmla="*/ 786610 w 1286167"/>
              <a:gd name="connsiteY31" fmla="*/ 4231979 h 5078193"/>
              <a:gd name="connsiteX32" fmla="*/ 795641 w 1286167"/>
              <a:gd name="connsiteY32" fmla="*/ 4083868 h 5078193"/>
              <a:gd name="connsiteX33" fmla="*/ 679139 w 1286167"/>
              <a:gd name="connsiteY33" fmla="*/ 4160633 h 5078193"/>
              <a:gd name="connsiteX34" fmla="*/ 679139 w 1286167"/>
              <a:gd name="connsiteY34" fmla="*/ 4069418 h 5078193"/>
              <a:gd name="connsiteX35" fmla="*/ 803769 w 1286167"/>
              <a:gd name="connsiteY35" fmla="*/ 4008910 h 5078193"/>
              <a:gd name="connsiteX36" fmla="*/ 765838 w 1286167"/>
              <a:gd name="connsiteY36" fmla="*/ 3931242 h 5078193"/>
              <a:gd name="connsiteX37" fmla="*/ 680042 w 1286167"/>
              <a:gd name="connsiteY37" fmla="*/ 3973689 h 5078193"/>
              <a:gd name="connsiteX38" fmla="*/ 680042 w 1286167"/>
              <a:gd name="connsiteY38" fmla="*/ 3924921 h 5078193"/>
              <a:gd name="connsiteX39" fmla="*/ 772160 w 1286167"/>
              <a:gd name="connsiteY39" fmla="*/ 3871637 h 5078193"/>
              <a:gd name="connsiteX40" fmla="*/ 781191 w 1286167"/>
              <a:gd name="connsiteY40" fmla="*/ 3856284 h 5078193"/>
              <a:gd name="connsiteX41" fmla="*/ 777578 w 1286167"/>
              <a:gd name="connsiteY41" fmla="*/ 3522133 h 5078193"/>
              <a:gd name="connsiteX42" fmla="*/ 755001 w 1286167"/>
              <a:gd name="connsiteY42" fmla="*/ 3493233 h 5078193"/>
              <a:gd name="connsiteX43" fmla="*/ 755001 w 1286167"/>
              <a:gd name="connsiteY43" fmla="*/ 3480590 h 5078193"/>
              <a:gd name="connsiteX44" fmla="*/ 721585 w 1286167"/>
              <a:gd name="connsiteY44" fmla="*/ 3399310 h 5078193"/>
              <a:gd name="connsiteX45" fmla="*/ 664690 w 1286167"/>
              <a:gd name="connsiteY45" fmla="*/ 3368604 h 5078193"/>
              <a:gd name="connsiteX46" fmla="*/ 664690 w 1286167"/>
              <a:gd name="connsiteY46" fmla="*/ 0 h 5078193"/>
              <a:gd name="connsiteX47" fmla="*/ 621340 w 1286167"/>
              <a:gd name="connsiteY47" fmla="*/ 3365895 h 5078193"/>
              <a:gd name="connsiteX48" fmla="*/ 560832 w 1286167"/>
              <a:gd name="connsiteY48" fmla="*/ 3397504 h 5078193"/>
              <a:gd name="connsiteX49" fmla="*/ 527416 w 1286167"/>
              <a:gd name="connsiteY49" fmla="*/ 3478784 h 5078193"/>
              <a:gd name="connsiteX50" fmla="*/ 527416 w 1286167"/>
              <a:gd name="connsiteY50" fmla="*/ 3491427 h 5078193"/>
              <a:gd name="connsiteX51" fmla="*/ 504838 w 1286167"/>
              <a:gd name="connsiteY51" fmla="*/ 3520327 h 5078193"/>
              <a:gd name="connsiteX52" fmla="*/ 503032 w 1286167"/>
              <a:gd name="connsiteY52" fmla="*/ 3854478 h 5078193"/>
              <a:gd name="connsiteX53" fmla="*/ 512966 w 1286167"/>
              <a:gd name="connsiteY53" fmla="*/ 3869831 h 5078193"/>
              <a:gd name="connsiteX54" fmla="*/ 604180 w 1286167"/>
              <a:gd name="connsiteY54" fmla="*/ 3923114 h 5078193"/>
              <a:gd name="connsiteX55" fmla="*/ 604180 w 1286167"/>
              <a:gd name="connsiteY55" fmla="*/ 3971882 h 5078193"/>
              <a:gd name="connsiteX56" fmla="*/ 518385 w 1286167"/>
              <a:gd name="connsiteY56" fmla="*/ 3929436 h 5078193"/>
              <a:gd name="connsiteX57" fmla="*/ 480455 w 1286167"/>
              <a:gd name="connsiteY57" fmla="*/ 4007104 h 5078193"/>
              <a:gd name="connsiteX58" fmla="*/ 604180 w 1286167"/>
              <a:gd name="connsiteY58" fmla="*/ 4067612 h 5078193"/>
              <a:gd name="connsiteX59" fmla="*/ 604180 w 1286167"/>
              <a:gd name="connsiteY59" fmla="*/ 4158826 h 5078193"/>
              <a:gd name="connsiteX60" fmla="*/ 487680 w 1286167"/>
              <a:gd name="connsiteY60" fmla="*/ 4082062 h 5078193"/>
              <a:gd name="connsiteX61" fmla="*/ 496711 w 1286167"/>
              <a:gd name="connsiteY61" fmla="*/ 4230172 h 5078193"/>
              <a:gd name="connsiteX62" fmla="*/ 410916 w 1286167"/>
              <a:gd name="connsiteY62" fmla="*/ 4185017 h 5078193"/>
              <a:gd name="connsiteX63" fmla="*/ 415431 w 1286167"/>
              <a:gd name="connsiteY63" fmla="*/ 4046841 h 5078193"/>
              <a:gd name="connsiteX64" fmla="*/ 328732 w 1286167"/>
              <a:gd name="connsiteY64" fmla="*/ 4044131 h 5078193"/>
              <a:gd name="connsiteX65" fmla="*/ 326023 w 1286167"/>
              <a:gd name="connsiteY65" fmla="*/ 4139861 h 5078193"/>
              <a:gd name="connsiteX66" fmla="*/ 282673 w 1286167"/>
              <a:gd name="connsiteY66" fmla="*/ 4117283 h 5078193"/>
              <a:gd name="connsiteX67" fmla="*/ 279060 w 1286167"/>
              <a:gd name="connsiteY67" fmla="*/ 4011619 h 5078193"/>
              <a:gd name="connsiteX68" fmla="*/ 269126 w 1286167"/>
              <a:gd name="connsiteY68" fmla="*/ 3996266 h 5078193"/>
              <a:gd name="connsiteX69" fmla="*/ 145401 w 1286167"/>
              <a:gd name="connsiteY69" fmla="*/ 3930339 h 5078193"/>
              <a:gd name="connsiteX70" fmla="*/ 127338 w 1286167"/>
              <a:gd name="connsiteY70" fmla="*/ 3931242 h 5078193"/>
              <a:gd name="connsiteX71" fmla="*/ 9031 w 1286167"/>
              <a:gd name="connsiteY71" fmla="*/ 4006201 h 5078193"/>
              <a:gd name="connsiteX72" fmla="*/ 0 w 1286167"/>
              <a:gd name="connsiteY72" fmla="*/ 4022457 h 5078193"/>
              <a:gd name="connsiteX73" fmla="*/ 5418 w 1286167"/>
              <a:gd name="connsiteY73" fmla="*/ 4162439 h 5078193"/>
              <a:gd name="connsiteX74" fmla="*/ 15352 w 1286167"/>
              <a:gd name="connsiteY74" fmla="*/ 4177792 h 5078193"/>
              <a:gd name="connsiteX75" fmla="*/ 139078 w 1286167"/>
              <a:gd name="connsiteY75" fmla="*/ 4243719 h 5078193"/>
              <a:gd name="connsiteX76" fmla="*/ 157140 w 1286167"/>
              <a:gd name="connsiteY76" fmla="*/ 4242816 h 5078193"/>
              <a:gd name="connsiteX77" fmla="*/ 246549 w 1286167"/>
              <a:gd name="connsiteY77" fmla="*/ 4185920 h 5078193"/>
              <a:gd name="connsiteX78" fmla="*/ 289898 w 1286167"/>
              <a:gd name="connsiteY78" fmla="*/ 4208498 h 5078193"/>
              <a:gd name="connsiteX79" fmla="*/ 212231 w 1286167"/>
              <a:gd name="connsiteY79" fmla="*/ 4265394 h 5078193"/>
              <a:gd name="connsiteX80" fmla="*/ 263708 w 1286167"/>
              <a:gd name="connsiteY80" fmla="*/ 4334933 h 5078193"/>
              <a:gd name="connsiteX81" fmla="*/ 375694 w 1286167"/>
              <a:gd name="connsiteY81" fmla="*/ 4252750 h 5078193"/>
              <a:gd name="connsiteX82" fmla="*/ 450652 w 1286167"/>
              <a:gd name="connsiteY82" fmla="*/ 4291584 h 5078193"/>
              <a:gd name="connsiteX83" fmla="*/ 334151 w 1286167"/>
              <a:gd name="connsiteY83" fmla="*/ 4350286 h 5078193"/>
              <a:gd name="connsiteX84" fmla="*/ 450652 w 1286167"/>
              <a:gd name="connsiteY84" fmla="*/ 4408988 h 5078193"/>
              <a:gd name="connsiteX85" fmla="*/ 375694 w 1286167"/>
              <a:gd name="connsiteY85" fmla="*/ 4447822 h 5078193"/>
              <a:gd name="connsiteX86" fmla="*/ 263708 w 1286167"/>
              <a:gd name="connsiteY86" fmla="*/ 4366542 h 5078193"/>
              <a:gd name="connsiteX87" fmla="*/ 212231 w 1286167"/>
              <a:gd name="connsiteY87" fmla="*/ 4436082 h 5078193"/>
              <a:gd name="connsiteX88" fmla="*/ 289898 w 1286167"/>
              <a:gd name="connsiteY88" fmla="*/ 4492978 h 5078193"/>
              <a:gd name="connsiteX89" fmla="*/ 246549 w 1286167"/>
              <a:gd name="connsiteY89" fmla="*/ 4515555 h 5078193"/>
              <a:gd name="connsiteX90" fmla="*/ 157140 w 1286167"/>
              <a:gd name="connsiteY90" fmla="*/ 4458660 h 5078193"/>
              <a:gd name="connsiteX91" fmla="*/ 139078 w 1286167"/>
              <a:gd name="connsiteY91" fmla="*/ 4457756 h 5078193"/>
              <a:gd name="connsiteX92" fmla="*/ 15352 w 1286167"/>
              <a:gd name="connsiteY92" fmla="*/ 4523683 h 5078193"/>
              <a:gd name="connsiteX93" fmla="*/ 5418 w 1286167"/>
              <a:gd name="connsiteY93" fmla="*/ 4539036 h 5078193"/>
              <a:gd name="connsiteX94" fmla="*/ 0 w 1286167"/>
              <a:gd name="connsiteY94" fmla="*/ 4679018 h 5078193"/>
              <a:gd name="connsiteX95" fmla="*/ 9031 w 1286167"/>
              <a:gd name="connsiteY95" fmla="*/ 4695275 h 5078193"/>
              <a:gd name="connsiteX96" fmla="*/ 127338 w 1286167"/>
              <a:gd name="connsiteY96" fmla="*/ 4770233 h 5078193"/>
              <a:gd name="connsiteX97" fmla="*/ 145401 w 1286167"/>
              <a:gd name="connsiteY97" fmla="*/ 4771136 h 5078193"/>
              <a:gd name="connsiteX98" fmla="*/ 269126 w 1286167"/>
              <a:gd name="connsiteY98" fmla="*/ 4705209 h 5078193"/>
              <a:gd name="connsiteX99" fmla="*/ 279060 w 1286167"/>
              <a:gd name="connsiteY99" fmla="*/ 4689856 h 5078193"/>
              <a:gd name="connsiteX100" fmla="*/ 282673 w 1286167"/>
              <a:gd name="connsiteY100" fmla="*/ 4584192 h 5078193"/>
              <a:gd name="connsiteX101" fmla="*/ 326023 w 1286167"/>
              <a:gd name="connsiteY101" fmla="*/ 4561614 h 5078193"/>
              <a:gd name="connsiteX102" fmla="*/ 328732 w 1286167"/>
              <a:gd name="connsiteY102" fmla="*/ 4657344 h 5078193"/>
              <a:gd name="connsiteX103" fmla="*/ 415431 w 1286167"/>
              <a:gd name="connsiteY103" fmla="*/ 4654635 h 5078193"/>
              <a:gd name="connsiteX104" fmla="*/ 410916 w 1286167"/>
              <a:gd name="connsiteY104" fmla="*/ 4516459 h 5078193"/>
              <a:gd name="connsiteX105" fmla="*/ 496711 w 1286167"/>
              <a:gd name="connsiteY105" fmla="*/ 4471303 h 5078193"/>
              <a:gd name="connsiteX106" fmla="*/ 487680 w 1286167"/>
              <a:gd name="connsiteY106" fmla="*/ 4619413 h 5078193"/>
              <a:gd name="connsiteX107" fmla="*/ 604180 w 1286167"/>
              <a:gd name="connsiteY107" fmla="*/ 4542649 h 5078193"/>
              <a:gd name="connsiteX108" fmla="*/ 604180 w 1286167"/>
              <a:gd name="connsiteY108" fmla="*/ 4633863 h 5078193"/>
              <a:gd name="connsiteX109" fmla="*/ 480455 w 1286167"/>
              <a:gd name="connsiteY109" fmla="*/ 4694371 h 5078193"/>
              <a:gd name="connsiteX110" fmla="*/ 518385 w 1286167"/>
              <a:gd name="connsiteY110" fmla="*/ 4772039 h 5078193"/>
              <a:gd name="connsiteX111" fmla="*/ 604180 w 1286167"/>
              <a:gd name="connsiteY111" fmla="*/ 4730496 h 5078193"/>
              <a:gd name="connsiteX112" fmla="*/ 604180 w 1286167"/>
              <a:gd name="connsiteY112" fmla="*/ 4779264 h 5078193"/>
              <a:gd name="connsiteX113" fmla="*/ 512966 w 1286167"/>
              <a:gd name="connsiteY113" fmla="*/ 4832547 h 5078193"/>
              <a:gd name="connsiteX114" fmla="*/ 503032 w 1286167"/>
              <a:gd name="connsiteY114" fmla="*/ 4848804 h 5078193"/>
              <a:gd name="connsiteX115" fmla="*/ 503032 w 1286167"/>
              <a:gd name="connsiteY115" fmla="*/ 4988786 h 5078193"/>
              <a:gd name="connsiteX116" fmla="*/ 512966 w 1286167"/>
              <a:gd name="connsiteY116" fmla="*/ 5005042 h 5078193"/>
              <a:gd name="connsiteX117" fmla="*/ 633984 w 1286167"/>
              <a:gd name="connsiteY117" fmla="*/ 5075484 h 5078193"/>
              <a:gd name="connsiteX118" fmla="*/ 652949 w 1286167"/>
              <a:gd name="connsiteY118" fmla="*/ 5075484 h 5078193"/>
              <a:gd name="connsiteX119" fmla="*/ 774869 w 1286167"/>
              <a:gd name="connsiteY119" fmla="*/ 5005042 h 5078193"/>
              <a:gd name="connsiteX120" fmla="*/ 783900 w 1286167"/>
              <a:gd name="connsiteY120" fmla="*/ 4988786 h 5078193"/>
              <a:gd name="connsiteX121" fmla="*/ 783900 w 1286167"/>
              <a:gd name="connsiteY121" fmla="*/ 4849706 h 5078193"/>
              <a:gd name="connsiteX122" fmla="*/ 774869 w 1286167"/>
              <a:gd name="connsiteY122" fmla="*/ 4833451 h 5078193"/>
              <a:gd name="connsiteX123" fmla="*/ 682752 w 1286167"/>
              <a:gd name="connsiteY123" fmla="*/ 4780167 h 5078193"/>
              <a:gd name="connsiteX124" fmla="*/ 682752 w 1286167"/>
              <a:gd name="connsiteY124" fmla="*/ 4732302 h 5078193"/>
              <a:gd name="connsiteX125" fmla="*/ 768547 w 1286167"/>
              <a:gd name="connsiteY125" fmla="*/ 4773845 h 5078193"/>
              <a:gd name="connsiteX126" fmla="*/ 806478 w 1286167"/>
              <a:gd name="connsiteY126" fmla="*/ 4696178 h 5078193"/>
              <a:gd name="connsiteX127" fmla="*/ 681849 w 1286167"/>
              <a:gd name="connsiteY127" fmla="*/ 4635669 h 5078193"/>
              <a:gd name="connsiteX128" fmla="*/ 681849 w 1286167"/>
              <a:gd name="connsiteY128" fmla="*/ 4544455 h 5078193"/>
              <a:gd name="connsiteX129" fmla="*/ 798349 w 1286167"/>
              <a:gd name="connsiteY129" fmla="*/ 4621220 h 5078193"/>
              <a:gd name="connsiteX130" fmla="*/ 789318 w 1286167"/>
              <a:gd name="connsiteY130" fmla="*/ 4473109 h 5078193"/>
              <a:gd name="connsiteX131" fmla="*/ 875114 w 1286167"/>
              <a:gd name="connsiteY131" fmla="*/ 4518265 h 5078193"/>
              <a:gd name="connsiteX132" fmla="*/ 870598 w 1286167"/>
              <a:gd name="connsiteY132" fmla="*/ 4656441 h 5078193"/>
              <a:gd name="connsiteX133" fmla="*/ 957298 w 1286167"/>
              <a:gd name="connsiteY133" fmla="*/ 4659150 h 5078193"/>
              <a:gd name="connsiteX134" fmla="*/ 960006 w 1286167"/>
              <a:gd name="connsiteY134" fmla="*/ 4563420 h 5078193"/>
              <a:gd name="connsiteX135" fmla="*/ 1003356 w 1286167"/>
              <a:gd name="connsiteY135" fmla="*/ 4585998 h 5078193"/>
              <a:gd name="connsiteX136" fmla="*/ 1006969 w 1286167"/>
              <a:gd name="connsiteY136" fmla="*/ 4691662 h 5078193"/>
              <a:gd name="connsiteX137" fmla="*/ 1016903 w 1286167"/>
              <a:gd name="connsiteY137" fmla="*/ 4707015 h 5078193"/>
              <a:gd name="connsiteX138" fmla="*/ 1140629 w 1286167"/>
              <a:gd name="connsiteY138" fmla="*/ 4772942 h 5078193"/>
              <a:gd name="connsiteX139" fmla="*/ 1158691 w 1286167"/>
              <a:gd name="connsiteY139" fmla="*/ 4772039 h 5078193"/>
              <a:gd name="connsiteX140" fmla="*/ 1277902 w 1286167"/>
              <a:gd name="connsiteY140" fmla="*/ 4697081 h 5078193"/>
              <a:gd name="connsiteX141" fmla="*/ 1286029 w 1286167"/>
              <a:gd name="connsiteY141" fmla="*/ 4680825 h 5078193"/>
              <a:gd name="connsiteX142" fmla="*/ 1280611 w 1286167"/>
              <a:gd name="connsiteY142" fmla="*/ 4540842 h 5078193"/>
              <a:gd name="connsiteX143" fmla="*/ 1267967 w 1286167"/>
              <a:gd name="connsiteY143" fmla="*/ 4525490 h 5078193"/>
              <a:gd name="connsiteX144" fmla="*/ 643015 w 1286167"/>
              <a:gd name="connsiteY144" fmla="*/ 3857187 h 5078193"/>
              <a:gd name="connsiteX145" fmla="*/ 633984 w 1286167"/>
              <a:gd name="connsiteY145" fmla="*/ 3857187 h 5078193"/>
              <a:gd name="connsiteX146" fmla="*/ 576184 w 1286167"/>
              <a:gd name="connsiteY146" fmla="*/ 3823772 h 5078193"/>
              <a:gd name="connsiteX147" fmla="*/ 571669 w 1286167"/>
              <a:gd name="connsiteY147" fmla="*/ 3816547 h 5078193"/>
              <a:gd name="connsiteX148" fmla="*/ 571669 w 1286167"/>
              <a:gd name="connsiteY148" fmla="*/ 3749717 h 5078193"/>
              <a:gd name="connsiteX149" fmla="*/ 573476 w 1286167"/>
              <a:gd name="connsiteY149" fmla="*/ 3744299 h 5078193"/>
              <a:gd name="connsiteX150" fmla="*/ 702620 w 1286167"/>
              <a:gd name="connsiteY150" fmla="*/ 3744299 h 5078193"/>
              <a:gd name="connsiteX151" fmla="*/ 704427 w 1286167"/>
              <a:gd name="connsiteY151" fmla="*/ 3749717 h 5078193"/>
              <a:gd name="connsiteX152" fmla="*/ 704427 w 1286167"/>
              <a:gd name="connsiteY152" fmla="*/ 3816547 h 5078193"/>
              <a:gd name="connsiteX153" fmla="*/ 699911 w 1286167"/>
              <a:gd name="connsiteY153" fmla="*/ 3823772 h 5078193"/>
              <a:gd name="connsiteX154" fmla="*/ 643015 w 1286167"/>
              <a:gd name="connsiteY154" fmla="*/ 3857187 h 5078193"/>
              <a:gd name="connsiteX0" fmla="*/ 1267967 w 1286167"/>
              <a:gd name="connsiteY0" fmla="*/ 1159595 h 1712298"/>
              <a:gd name="connsiteX1" fmla="*/ 1144241 w 1286167"/>
              <a:gd name="connsiteY1" fmla="*/ 1093667 h 1712298"/>
              <a:gd name="connsiteX2" fmla="*/ 1126179 w 1286167"/>
              <a:gd name="connsiteY2" fmla="*/ 1094571 h 1712298"/>
              <a:gd name="connsiteX3" fmla="*/ 1036771 w 1286167"/>
              <a:gd name="connsiteY3" fmla="*/ 1151467 h 1712298"/>
              <a:gd name="connsiteX4" fmla="*/ 993422 w 1286167"/>
              <a:gd name="connsiteY4" fmla="*/ 1128889 h 1712298"/>
              <a:gd name="connsiteX5" fmla="*/ 1071090 w 1286167"/>
              <a:gd name="connsiteY5" fmla="*/ 1071993 h 1712298"/>
              <a:gd name="connsiteX6" fmla="*/ 1019612 w 1286167"/>
              <a:gd name="connsiteY6" fmla="*/ 1002453 h 1712298"/>
              <a:gd name="connsiteX7" fmla="*/ 907627 w 1286167"/>
              <a:gd name="connsiteY7" fmla="*/ 1083733 h 1712298"/>
              <a:gd name="connsiteX8" fmla="*/ 832668 w 1286167"/>
              <a:gd name="connsiteY8" fmla="*/ 1044899 h 1712298"/>
              <a:gd name="connsiteX9" fmla="*/ 949170 w 1286167"/>
              <a:gd name="connsiteY9" fmla="*/ 986197 h 1712298"/>
              <a:gd name="connsiteX10" fmla="*/ 832668 w 1286167"/>
              <a:gd name="connsiteY10" fmla="*/ 927495 h 1712298"/>
              <a:gd name="connsiteX11" fmla="*/ 907627 w 1286167"/>
              <a:gd name="connsiteY11" fmla="*/ 888661 h 1712298"/>
              <a:gd name="connsiteX12" fmla="*/ 1019612 w 1286167"/>
              <a:gd name="connsiteY12" fmla="*/ 970845 h 1712298"/>
              <a:gd name="connsiteX13" fmla="*/ 1071090 w 1286167"/>
              <a:gd name="connsiteY13" fmla="*/ 901305 h 1712298"/>
              <a:gd name="connsiteX14" fmla="*/ 993422 w 1286167"/>
              <a:gd name="connsiteY14" fmla="*/ 844409 h 1712298"/>
              <a:gd name="connsiteX15" fmla="*/ 1036771 w 1286167"/>
              <a:gd name="connsiteY15" fmla="*/ 821831 h 1712298"/>
              <a:gd name="connsiteX16" fmla="*/ 1126179 w 1286167"/>
              <a:gd name="connsiteY16" fmla="*/ 878727 h 1712298"/>
              <a:gd name="connsiteX17" fmla="*/ 1144241 w 1286167"/>
              <a:gd name="connsiteY17" fmla="*/ 879630 h 1712298"/>
              <a:gd name="connsiteX18" fmla="*/ 1267967 w 1286167"/>
              <a:gd name="connsiteY18" fmla="*/ 813703 h 1712298"/>
              <a:gd name="connsiteX19" fmla="*/ 1277902 w 1286167"/>
              <a:gd name="connsiteY19" fmla="*/ 798350 h 1712298"/>
              <a:gd name="connsiteX20" fmla="*/ 1283321 w 1286167"/>
              <a:gd name="connsiteY20" fmla="*/ 658368 h 1712298"/>
              <a:gd name="connsiteX21" fmla="*/ 1274290 w 1286167"/>
              <a:gd name="connsiteY21" fmla="*/ 642112 h 1712298"/>
              <a:gd name="connsiteX22" fmla="*/ 1155982 w 1286167"/>
              <a:gd name="connsiteY22" fmla="*/ 567154 h 1712298"/>
              <a:gd name="connsiteX23" fmla="*/ 1137920 w 1286167"/>
              <a:gd name="connsiteY23" fmla="*/ 566251 h 1712298"/>
              <a:gd name="connsiteX24" fmla="*/ 1014193 w 1286167"/>
              <a:gd name="connsiteY24" fmla="*/ 632178 h 1712298"/>
              <a:gd name="connsiteX25" fmla="*/ 1004259 w 1286167"/>
              <a:gd name="connsiteY25" fmla="*/ 647530 h 1712298"/>
              <a:gd name="connsiteX26" fmla="*/ 1000646 w 1286167"/>
              <a:gd name="connsiteY26" fmla="*/ 753195 h 1712298"/>
              <a:gd name="connsiteX27" fmla="*/ 957298 w 1286167"/>
              <a:gd name="connsiteY27" fmla="*/ 775772 h 1712298"/>
              <a:gd name="connsiteX28" fmla="*/ 954588 w 1286167"/>
              <a:gd name="connsiteY28" fmla="*/ 680043 h 1712298"/>
              <a:gd name="connsiteX29" fmla="*/ 867890 w 1286167"/>
              <a:gd name="connsiteY29" fmla="*/ 682752 h 1712298"/>
              <a:gd name="connsiteX30" fmla="*/ 872405 w 1286167"/>
              <a:gd name="connsiteY30" fmla="*/ 820928 h 1712298"/>
              <a:gd name="connsiteX31" fmla="*/ 786610 w 1286167"/>
              <a:gd name="connsiteY31" fmla="*/ 866084 h 1712298"/>
              <a:gd name="connsiteX32" fmla="*/ 795641 w 1286167"/>
              <a:gd name="connsiteY32" fmla="*/ 717973 h 1712298"/>
              <a:gd name="connsiteX33" fmla="*/ 679139 w 1286167"/>
              <a:gd name="connsiteY33" fmla="*/ 794738 h 1712298"/>
              <a:gd name="connsiteX34" fmla="*/ 679139 w 1286167"/>
              <a:gd name="connsiteY34" fmla="*/ 703523 h 1712298"/>
              <a:gd name="connsiteX35" fmla="*/ 803769 w 1286167"/>
              <a:gd name="connsiteY35" fmla="*/ 643015 h 1712298"/>
              <a:gd name="connsiteX36" fmla="*/ 765838 w 1286167"/>
              <a:gd name="connsiteY36" fmla="*/ 565347 h 1712298"/>
              <a:gd name="connsiteX37" fmla="*/ 680042 w 1286167"/>
              <a:gd name="connsiteY37" fmla="*/ 607794 h 1712298"/>
              <a:gd name="connsiteX38" fmla="*/ 680042 w 1286167"/>
              <a:gd name="connsiteY38" fmla="*/ 559026 h 1712298"/>
              <a:gd name="connsiteX39" fmla="*/ 772160 w 1286167"/>
              <a:gd name="connsiteY39" fmla="*/ 505742 h 1712298"/>
              <a:gd name="connsiteX40" fmla="*/ 781191 w 1286167"/>
              <a:gd name="connsiteY40" fmla="*/ 490389 h 1712298"/>
              <a:gd name="connsiteX41" fmla="*/ 777578 w 1286167"/>
              <a:gd name="connsiteY41" fmla="*/ 156238 h 1712298"/>
              <a:gd name="connsiteX42" fmla="*/ 755001 w 1286167"/>
              <a:gd name="connsiteY42" fmla="*/ 127338 h 1712298"/>
              <a:gd name="connsiteX43" fmla="*/ 755001 w 1286167"/>
              <a:gd name="connsiteY43" fmla="*/ 114695 h 1712298"/>
              <a:gd name="connsiteX44" fmla="*/ 721585 w 1286167"/>
              <a:gd name="connsiteY44" fmla="*/ 33415 h 1712298"/>
              <a:gd name="connsiteX45" fmla="*/ 664690 w 1286167"/>
              <a:gd name="connsiteY45" fmla="*/ 2709 h 1712298"/>
              <a:gd name="connsiteX46" fmla="*/ 621340 w 1286167"/>
              <a:gd name="connsiteY46" fmla="*/ 0 h 1712298"/>
              <a:gd name="connsiteX47" fmla="*/ 560832 w 1286167"/>
              <a:gd name="connsiteY47" fmla="*/ 31609 h 1712298"/>
              <a:gd name="connsiteX48" fmla="*/ 527416 w 1286167"/>
              <a:gd name="connsiteY48" fmla="*/ 112889 h 1712298"/>
              <a:gd name="connsiteX49" fmla="*/ 527416 w 1286167"/>
              <a:gd name="connsiteY49" fmla="*/ 125532 h 1712298"/>
              <a:gd name="connsiteX50" fmla="*/ 504838 w 1286167"/>
              <a:gd name="connsiteY50" fmla="*/ 154432 h 1712298"/>
              <a:gd name="connsiteX51" fmla="*/ 503032 w 1286167"/>
              <a:gd name="connsiteY51" fmla="*/ 488583 h 1712298"/>
              <a:gd name="connsiteX52" fmla="*/ 512966 w 1286167"/>
              <a:gd name="connsiteY52" fmla="*/ 503936 h 1712298"/>
              <a:gd name="connsiteX53" fmla="*/ 604180 w 1286167"/>
              <a:gd name="connsiteY53" fmla="*/ 557219 h 1712298"/>
              <a:gd name="connsiteX54" fmla="*/ 604180 w 1286167"/>
              <a:gd name="connsiteY54" fmla="*/ 605987 h 1712298"/>
              <a:gd name="connsiteX55" fmla="*/ 518385 w 1286167"/>
              <a:gd name="connsiteY55" fmla="*/ 563541 h 1712298"/>
              <a:gd name="connsiteX56" fmla="*/ 480455 w 1286167"/>
              <a:gd name="connsiteY56" fmla="*/ 641209 h 1712298"/>
              <a:gd name="connsiteX57" fmla="*/ 604180 w 1286167"/>
              <a:gd name="connsiteY57" fmla="*/ 701717 h 1712298"/>
              <a:gd name="connsiteX58" fmla="*/ 604180 w 1286167"/>
              <a:gd name="connsiteY58" fmla="*/ 792931 h 1712298"/>
              <a:gd name="connsiteX59" fmla="*/ 487680 w 1286167"/>
              <a:gd name="connsiteY59" fmla="*/ 716167 h 1712298"/>
              <a:gd name="connsiteX60" fmla="*/ 496711 w 1286167"/>
              <a:gd name="connsiteY60" fmla="*/ 864277 h 1712298"/>
              <a:gd name="connsiteX61" fmla="*/ 410916 w 1286167"/>
              <a:gd name="connsiteY61" fmla="*/ 819122 h 1712298"/>
              <a:gd name="connsiteX62" fmla="*/ 415431 w 1286167"/>
              <a:gd name="connsiteY62" fmla="*/ 680946 h 1712298"/>
              <a:gd name="connsiteX63" fmla="*/ 328732 w 1286167"/>
              <a:gd name="connsiteY63" fmla="*/ 678236 h 1712298"/>
              <a:gd name="connsiteX64" fmla="*/ 326023 w 1286167"/>
              <a:gd name="connsiteY64" fmla="*/ 773966 h 1712298"/>
              <a:gd name="connsiteX65" fmla="*/ 282673 w 1286167"/>
              <a:gd name="connsiteY65" fmla="*/ 751388 h 1712298"/>
              <a:gd name="connsiteX66" fmla="*/ 279060 w 1286167"/>
              <a:gd name="connsiteY66" fmla="*/ 645724 h 1712298"/>
              <a:gd name="connsiteX67" fmla="*/ 269126 w 1286167"/>
              <a:gd name="connsiteY67" fmla="*/ 630371 h 1712298"/>
              <a:gd name="connsiteX68" fmla="*/ 145401 w 1286167"/>
              <a:gd name="connsiteY68" fmla="*/ 564444 h 1712298"/>
              <a:gd name="connsiteX69" fmla="*/ 127338 w 1286167"/>
              <a:gd name="connsiteY69" fmla="*/ 565347 h 1712298"/>
              <a:gd name="connsiteX70" fmla="*/ 9031 w 1286167"/>
              <a:gd name="connsiteY70" fmla="*/ 640306 h 1712298"/>
              <a:gd name="connsiteX71" fmla="*/ 0 w 1286167"/>
              <a:gd name="connsiteY71" fmla="*/ 656562 h 1712298"/>
              <a:gd name="connsiteX72" fmla="*/ 5418 w 1286167"/>
              <a:gd name="connsiteY72" fmla="*/ 796544 h 1712298"/>
              <a:gd name="connsiteX73" fmla="*/ 15352 w 1286167"/>
              <a:gd name="connsiteY73" fmla="*/ 811897 h 1712298"/>
              <a:gd name="connsiteX74" fmla="*/ 139078 w 1286167"/>
              <a:gd name="connsiteY74" fmla="*/ 877824 h 1712298"/>
              <a:gd name="connsiteX75" fmla="*/ 157140 w 1286167"/>
              <a:gd name="connsiteY75" fmla="*/ 876921 h 1712298"/>
              <a:gd name="connsiteX76" fmla="*/ 246549 w 1286167"/>
              <a:gd name="connsiteY76" fmla="*/ 820025 h 1712298"/>
              <a:gd name="connsiteX77" fmla="*/ 289898 w 1286167"/>
              <a:gd name="connsiteY77" fmla="*/ 842603 h 1712298"/>
              <a:gd name="connsiteX78" fmla="*/ 212231 w 1286167"/>
              <a:gd name="connsiteY78" fmla="*/ 899499 h 1712298"/>
              <a:gd name="connsiteX79" fmla="*/ 263708 w 1286167"/>
              <a:gd name="connsiteY79" fmla="*/ 969038 h 1712298"/>
              <a:gd name="connsiteX80" fmla="*/ 375694 w 1286167"/>
              <a:gd name="connsiteY80" fmla="*/ 886855 h 1712298"/>
              <a:gd name="connsiteX81" fmla="*/ 450652 w 1286167"/>
              <a:gd name="connsiteY81" fmla="*/ 925689 h 1712298"/>
              <a:gd name="connsiteX82" fmla="*/ 334151 w 1286167"/>
              <a:gd name="connsiteY82" fmla="*/ 984391 h 1712298"/>
              <a:gd name="connsiteX83" fmla="*/ 450652 w 1286167"/>
              <a:gd name="connsiteY83" fmla="*/ 1043093 h 1712298"/>
              <a:gd name="connsiteX84" fmla="*/ 375694 w 1286167"/>
              <a:gd name="connsiteY84" fmla="*/ 1081927 h 1712298"/>
              <a:gd name="connsiteX85" fmla="*/ 263708 w 1286167"/>
              <a:gd name="connsiteY85" fmla="*/ 1000647 h 1712298"/>
              <a:gd name="connsiteX86" fmla="*/ 212231 w 1286167"/>
              <a:gd name="connsiteY86" fmla="*/ 1070187 h 1712298"/>
              <a:gd name="connsiteX87" fmla="*/ 289898 w 1286167"/>
              <a:gd name="connsiteY87" fmla="*/ 1127083 h 1712298"/>
              <a:gd name="connsiteX88" fmla="*/ 246549 w 1286167"/>
              <a:gd name="connsiteY88" fmla="*/ 1149660 h 1712298"/>
              <a:gd name="connsiteX89" fmla="*/ 157140 w 1286167"/>
              <a:gd name="connsiteY89" fmla="*/ 1092765 h 1712298"/>
              <a:gd name="connsiteX90" fmla="*/ 139078 w 1286167"/>
              <a:gd name="connsiteY90" fmla="*/ 1091861 h 1712298"/>
              <a:gd name="connsiteX91" fmla="*/ 15352 w 1286167"/>
              <a:gd name="connsiteY91" fmla="*/ 1157788 h 1712298"/>
              <a:gd name="connsiteX92" fmla="*/ 5418 w 1286167"/>
              <a:gd name="connsiteY92" fmla="*/ 1173141 h 1712298"/>
              <a:gd name="connsiteX93" fmla="*/ 0 w 1286167"/>
              <a:gd name="connsiteY93" fmla="*/ 1313123 h 1712298"/>
              <a:gd name="connsiteX94" fmla="*/ 9031 w 1286167"/>
              <a:gd name="connsiteY94" fmla="*/ 1329380 h 1712298"/>
              <a:gd name="connsiteX95" fmla="*/ 127338 w 1286167"/>
              <a:gd name="connsiteY95" fmla="*/ 1404338 h 1712298"/>
              <a:gd name="connsiteX96" fmla="*/ 145401 w 1286167"/>
              <a:gd name="connsiteY96" fmla="*/ 1405241 h 1712298"/>
              <a:gd name="connsiteX97" fmla="*/ 269126 w 1286167"/>
              <a:gd name="connsiteY97" fmla="*/ 1339314 h 1712298"/>
              <a:gd name="connsiteX98" fmla="*/ 279060 w 1286167"/>
              <a:gd name="connsiteY98" fmla="*/ 1323961 h 1712298"/>
              <a:gd name="connsiteX99" fmla="*/ 282673 w 1286167"/>
              <a:gd name="connsiteY99" fmla="*/ 1218297 h 1712298"/>
              <a:gd name="connsiteX100" fmla="*/ 326023 w 1286167"/>
              <a:gd name="connsiteY100" fmla="*/ 1195719 h 1712298"/>
              <a:gd name="connsiteX101" fmla="*/ 328732 w 1286167"/>
              <a:gd name="connsiteY101" fmla="*/ 1291449 h 1712298"/>
              <a:gd name="connsiteX102" fmla="*/ 415431 w 1286167"/>
              <a:gd name="connsiteY102" fmla="*/ 1288740 h 1712298"/>
              <a:gd name="connsiteX103" fmla="*/ 410916 w 1286167"/>
              <a:gd name="connsiteY103" fmla="*/ 1150564 h 1712298"/>
              <a:gd name="connsiteX104" fmla="*/ 496711 w 1286167"/>
              <a:gd name="connsiteY104" fmla="*/ 1105408 h 1712298"/>
              <a:gd name="connsiteX105" fmla="*/ 487680 w 1286167"/>
              <a:gd name="connsiteY105" fmla="*/ 1253518 h 1712298"/>
              <a:gd name="connsiteX106" fmla="*/ 604180 w 1286167"/>
              <a:gd name="connsiteY106" fmla="*/ 1176754 h 1712298"/>
              <a:gd name="connsiteX107" fmla="*/ 604180 w 1286167"/>
              <a:gd name="connsiteY107" fmla="*/ 1267968 h 1712298"/>
              <a:gd name="connsiteX108" fmla="*/ 480455 w 1286167"/>
              <a:gd name="connsiteY108" fmla="*/ 1328476 h 1712298"/>
              <a:gd name="connsiteX109" fmla="*/ 518385 w 1286167"/>
              <a:gd name="connsiteY109" fmla="*/ 1406144 h 1712298"/>
              <a:gd name="connsiteX110" fmla="*/ 604180 w 1286167"/>
              <a:gd name="connsiteY110" fmla="*/ 1364601 h 1712298"/>
              <a:gd name="connsiteX111" fmla="*/ 604180 w 1286167"/>
              <a:gd name="connsiteY111" fmla="*/ 1413369 h 1712298"/>
              <a:gd name="connsiteX112" fmla="*/ 512966 w 1286167"/>
              <a:gd name="connsiteY112" fmla="*/ 1466652 h 1712298"/>
              <a:gd name="connsiteX113" fmla="*/ 503032 w 1286167"/>
              <a:gd name="connsiteY113" fmla="*/ 1482909 h 1712298"/>
              <a:gd name="connsiteX114" fmla="*/ 503032 w 1286167"/>
              <a:gd name="connsiteY114" fmla="*/ 1622891 h 1712298"/>
              <a:gd name="connsiteX115" fmla="*/ 512966 w 1286167"/>
              <a:gd name="connsiteY115" fmla="*/ 1639147 h 1712298"/>
              <a:gd name="connsiteX116" fmla="*/ 633984 w 1286167"/>
              <a:gd name="connsiteY116" fmla="*/ 1709589 h 1712298"/>
              <a:gd name="connsiteX117" fmla="*/ 652949 w 1286167"/>
              <a:gd name="connsiteY117" fmla="*/ 1709589 h 1712298"/>
              <a:gd name="connsiteX118" fmla="*/ 774869 w 1286167"/>
              <a:gd name="connsiteY118" fmla="*/ 1639147 h 1712298"/>
              <a:gd name="connsiteX119" fmla="*/ 783900 w 1286167"/>
              <a:gd name="connsiteY119" fmla="*/ 1622891 h 1712298"/>
              <a:gd name="connsiteX120" fmla="*/ 783900 w 1286167"/>
              <a:gd name="connsiteY120" fmla="*/ 1483811 h 1712298"/>
              <a:gd name="connsiteX121" fmla="*/ 774869 w 1286167"/>
              <a:gd name="connsiteY121" fmla="*/ 1467556 h 1712298"/>
              <a:gd name="connsiteX122" fmla="*/ 682752 w 1286167"/>
              <a:gd name="connsiteY122" fmla="*/ 1414272 h 1712298"/>
              <a:gd name="connsiteX123" fmla="*/ 682752 w 1286167"/>
              <a:gd name="connsiteY123" fmla="*/ 1366407 h 1712298"/>
              <a:gd name="connsiteX124" fmla="*/ 768547 w 1286167"/>
              <a:gd name="connsiteY124" fmla="*/ 1407950 h 1712298"/>
              <a:gd name="connsiteX125" fmla="*/ 806478 w 1286167"/>
              <a:gd name="connsiteY125" fmla="*/ 1330283 h 1712298"/>
              <a:gd name="connsiteX126" fmla="*/ 681849 w 1286167"/>
              <a:gd name="connsiteY126" fmla="*/ 1269774 h 1712298"/>
              <a:gd name="connsiteX127" fmla="*/ 681849 w 1286167"/>
              <a:gd name="connsiteY127" fmla="*/ 1178560 h 1712298"/>
              <a:gd name="connsiteX128" fmla="*/ 798349 w 1286167"/>
              <a:gd name="connsiteY128" fmla="*/ 1255325 h 1712298"/>
              <a:gd name="connsiteX129" fmla="*/ 789318 w 1286167"/>
              <a:gd name="connsiteY129" fmla="*/ 1107214 h 1712298"/>
              <a:gd name="connsiteX130" fmla="*/ 875114 w 1286167"/>
              <a:gd name="connsiteY130" fmla="*/ 1152370 h 1712298"/>
              <a:gd name="connsiteX131" fmla="*/ 870598 w 1286167"/>
              <a:gd name="connsiteY131" fmla="*/ 1290546 h 1712298"/>
              <a:gd name="connsiteX132" fmla="*/ 957298 w 1286167"/>
              <a:gd name="connsiteY132" fmla="*/ 1293255 h 1712298"/>
              <a:gd name="connsiteX133" fmla="*/ 960006 w 1286167"/>
              <a:gd name="connsiteY133" fmla="*/ 1197525 h 1712298"/>
              <a:gd name="connsiteX134" fmla="*/ 1003356 w 1286167"/>
              <a:gd name="connsiteY134" fmla="*/ 1220103 h 1712298"/>
              <a:gd name="connsiteX135" fmla="*/ 1006969 w 1286167"/>
              <a:gd name="connsiteY135" fmla="*/ 1325767 h 1712298"/>
              <a:gd name="connsiteX136" fmla="*/ 1016903 w 1286167"/>
              <a:gd name="connsiteY136" fmla="*/ 1341120 h 1712298"/>
              <a:gd name="connsiteX137" fmla="*/ 1140629 w 1286167"/>
              <a:gd name="connsiteY137" fmla="*/ 1407047 h 1712298"/>
              <a:gd name="connsiteX138" fmla="*/ 1158691 w 1286167"/>
              <a:gd name="connsiteY138" fmla="*/ 1406144 h 1712298"/>
              <a:gd name="connsiteX139" fmla="*/ 1277902 w 1286167"/>
              <a:gd name="connsiteY139" fmla="*/ 1331186 h 1712298"/>
              <a:gd name="connsiteX140" fmla="*/ 1286029 w 1286167"/>
              <a:gd name="connsiteY140" fmla="*/ 1314930 h 1712298"/>
              <a:gd name="connsiteX141" fmla="*/ 1280611 w 1286167"/>
              <a:gd name="connsiteY141" fmla="*/ 1174947 h 1712298"/>
              <a:gd name="connsiteX142" fmla="*/ 1267967 w 1286167"/>
              <a:gd name="connsiteY142" fmla="*/ 1159595 h 1712298"/>
              <a:gd name="connsiteX143" fmla="*/ 643015 w 1286167"/>
              <a:gd name="connsiteY143" fmla="*/ 491292 h 1712298"/>
              <a:gd name="connsiteX144" fmla="*/ 633984 w 1286167"/>
              <a:gd name="connsiteY144" fmla="*/ 491292 h 1712298"/>
              <a:gd name="connsiteX145" fmla="*/ 576184 w 1286167"/>
              <a:gd name="connsiteY145" fmla="*/ 457877 h 1712298"/>
              <a:gd name="connsiteX146" fmla="*/ 571669 w 1286167"/>
              <a:gd name="connsiteY146" fmla="*/ 450652 h 1712298"/>
              <a:gd name="connsiteX147" fmla="*/ 571669 w 1286167"/>
              <a:gd name="connsiteY147" fmla="*/ 383822 h 1712298"/>
              <a:gd name="connsiteX148" fmla="*/ 573476 w 1286167"/>
              <a:gd name="connsiteY148" fmla="*/ 378404 h 1712298"/>
              <a:gd name="connsiteX149" fmla="*/ 702620 w 1286167"/>
              <a:gd name="connsiteY149" fmla="*/ 378404 h 1712298"/>
              <a:gd name="connsiteX150" fmla="*/ 704427 w 1286167"/>
              <a:gd name="connsiteY150" fmla="*/ 383822 h 1712298"/>
              <a:gd name="connsiteX151" fmla="*/ 704427 w 1286167"/>
              <a:gd name="connsiteY151" fmla="*/ 450652 h 1712298"/>
              <a:gd name="connsiteX152" fmla="*/ 699911 w 1286167"/>
              <a:gd name="connsiteY152" fmla="*/ 457877 h 1712298"/>
              <a:gd name="connsiteX153" fmla="*/ 643015 w 1286167"/>
              <a:gd name="connsiteY153" fmla="*/ 491292 h 17122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</a:cxnLst>
            <a:rect l="l" t="t" r="r" b="b"/>
            <a:pathLst>
              <a:path w="1286167" h="1712298">
                <a:moveTo>
                  <a:pt x="1267967" y="1159595"/>
                </a:moveTo>
                <a:lnTo>
                  <a:pt x="1144241" y="1093667"/>
                </a:lnTo>
                <a:cubicBezTo>
                  <a:pt x="1137920" y="1090958"/>
                  <a:pt x="1131598" y="1090958"/>
                  <a:pt x="1126179" y="1094571"/>
                </a:cubicBezTo>
                <a:lnTo>
                  <a:pt x="1036771" y="1151467"/>
                </a:lnTo>
                <a:lnTo>
                  <a:pt x="993422" y="1128889"/>
                </a:lnTo>
                <a:lnTo>
                  <a:pt x="1071090" y="1071993"/>
                </a:lnTo>
                <a:lnTo>
                  <a:pt x="1019612" y="1002453"/>
                </a:lnTo>
                <a:lnTo>
                  <a:pt x="907627" y="1083733"/>
                </a:lnTo>
                <a:lnTo>
                  <a:pt x="832668" y="1044899"/>
                </a:lnTo>
                <a:lnTo>
                  <a:pt x="949170" y="986197"/>
                </a:lnTo>
                <a:lnTo>
                  <a:pt x="832668" y="927495"/>
                </a:lnTo>
                <a:lnTo>
                  <a:pt x="907627" y="888661"/>
                </a:lnTo>
                <a:lnTo>
                  <a:pt x="1019612" y="970845"/>
                </a:lnTo>
                <a:lnTo>
                  <a:pt x="1071090" y="901305"/>
                </a:lnTo>
                <a:lnTo>
                  <a:pt x="993422" y="844409"/>
                </a:lnTo>
                <a:lnTo>
                  <a:pt x="1036771" y="821831"/>
                </a:lnTo>
                <a:lnTo>
                  <a:pt x="1126179" y="878727"/>
                </a:lnTo>
                <a:cubicBezTo>
                  <a:pt x="1131598" y="882339"/>
                  <a:pt x="1137920" y="882339"/>
                  <a:pt x="1144241" y="879630"/>
                </a:cubicBezTo>
                <a:lnTo>
                  <a:pt x="1267967" y="813703"/>
                </a:lnTo>
                <a:cubicBezTo>
                  <a:pt x="1274290" y="810994"/>
                  <a:pt x="1277902" y="804672"/>
                  <a:pt x="1277902" y="798350"/>
                </a:cubicBezTo>
                <a:lnTo>
                  <a:pt x="1283321" y="658368"/>
                </a:lnTo>
                <a:cubicBezTo>
                  <a:pt x="1283321" y="651143"/>
                  <a:pt x="1280611" y="645724"/>
                  <a:pt x="1274290" y="642112"/>
                </a:cubicBezTo>
                <a:lnTo>
                  <a:pt x="1155982" y="567154"/>
                </a:lnTo>
                <a:cubicBezTo>
                  <a:pt x="1150563" y="563541"/>
                  <a:pt x="1144241" y="563541"/>
                  <a:pt x="1137920" y="566251"/>
                </a:cubicBezTo>
                <a:lnTo>
                  <a:pt x="1014193" y="632178"/>
                </a:lnTo>
                <a:cubicBezTo>
                  <a:pt x="1007872" y="634887"/>
                  <a:pt x="1004259" y="641209"/>
                  <a:pt x="1004259" y="647530"/>
                </a:cubicBezTo>
                <a:lnTo>
                  <a:pt x="1000646" y="753195"/>
                </a:lnTo>
                <a:lnTo>
                  <a:pt x="957298" y="775772"/>
                </a:lnTo>
                <a:cubicBezTo>
                  <a:pt x="956395" y="743862"/>
                  <a:pt x="955491" y="711953"/>
                  <a:pt x="954588" y="680043"/>
                </a:cubicBezTo>
                <a:lnTo>
                  <a:pt x="867890" y="682752"/>
                </a:lnTo>
                <a:lnTo>
                  <a:pt x="872405" y="820928"/>
                </a:lnTo>
                <a:lnTo>
                  <a:pt x="786610" y="866084"/>
                </a:lnTo>
                <a:lnTo>
                  <a:pt x="795641" y="717973"/>
                </a:lnTo>
                <a:lnTo>
                  <a:pt x="679139" y="794738"/>
                </a:lnTo>
                <a:lnTo>
                  <a:pt x="679139" y="703523"/>
                </a:lnTo>
                <a:lnTo>
                  <a:pt x="803769" y="643015"/>
                </a:lnTo>
                <a:lnTo>
                  <a:pt x="765838" y="565347"/>
                </a:lnTo>
                <a:lnTo>
                  <a:pt x="680042" y="607794"/>
                </a:lnTo>
                <a:lnTo>
                  <a:pt x="680042" y="559026"/>
                </a:lnTo>
                <a:lnTo>
                  <a:pt x="772160" y="505742"/>
                </a:lnTo>
                <a:cubicBezTo>
                  <a:pt x="777578" y="503033"/>
                  <a:pt x="781191" y="496711"/>
                  <a:pt x="781191" y="490389"/>
                </a:cubicBezTo>
                <a:cubicBezTo>
                  <a:pt x="781191" y="378404"/>
                  <a:pt x="777578" y="269127"/>
                  <a:pt x="777578" y="156238"/>
                </a:cubicBezTo>
                <a:cubicBezTo>
                  <a:pt x="777578" y="142691"/>
                  <a:pt x="767644" y="130951"/>
                  <a:pt x="755001" y="127338"/>
                </a:cubicBezTo>
                <a:lnTo>
                  <a:pt x="755001" y="114695"/>
                </a:lnTo>
                <a:cubicBezTo>
                  <a:pt x="755001" y="83086"/>
                  <a:pt x="742357" y="54187"/>
                  <a:pt x="721585" y="33415"/>
                </a:cubicBezTo>
                <a:cubicBezTo>
                  <a:pt x="706232" y="18062"/>
                  <a:pt x="686364" y="7225"/>
                  <a:pt x="664690" y="2709"/>
                </a:cubicBezTo>
                <a:lnTo>
                  <a:pt x="621340" y="0"/>
                </a:lnTo>
                <a:cubicBezTo>
                  <a:pt x="597859" y="3612"/>
                  <a:pt x="577087" y="15353"/>
                  <a:pt x="560832" y="31609"/>
                </a:cubicBezTo>
                <a:cubicBezTo>
                  <a:pt x="540060" y="52380"/>
                  <a:pt x="527416" y="81280"/>
                  <a:pt x="527416" y="112889"/>
                </a:cubicBezTo>
                <a:lnTo>
                  <a:pt x="527416" y="125532"/>
                </a:lnTo>
                <a:cubicBezTo>
                  <a:pt x="514773" y="128242"/>
                  <a:pt x="504838" y="139982"/>
                  <a:pt x="504838" y="154432"/>
                </a:cubicBezTo>
                <a:cubicBezTo>
                  <a:pt x="504838" y="265515"/>
                  <a:pt x="503032" y="376597"/>
                  <a:pt x="503032" y="488583"/>
                </a:cubicBezTo>
                <a:cubicBezTo>
                  <a:pt x="503032" y="494905"/>
                  <a:pt x="506645" y="501227"/>
                  <a:pt x="512966" y="503936"/>
                </a:cubicBezTo>
                <a:lnTo>
                  <a:pt x="604180" y="557219"/>
                </a:lnTo>
                <a:lnTo>
                  <a:pt x="604180" y="605987"/>
                </a:lnTo>
                <a:lnTo>
                  <a:pt x="518385" y="563541"/>
                </a:lnTo>
                <a:lnTo>
                  <a:pt x="480455" y="641209"/>
                </a:lnTo>
                <a:lnTo>
                  <a:pt x="604180" y="701717"/>
                </a:lnTo>
                <a:lnTo>
                  <a:pt x="604180" y="792931"/>
                </a:lnTo>
                <a:lnTo>
                  <a:pt x="487680" y="716167"/>
                </a:lnTo>
                <a:lnTo>
                  <a:pt x="496711" y="864277"/>
                </a:lnTo>
                <a:lnTo>
                  <a:pt x="410916" y="819122"/>
                </a:lnTo>
                <a:lnTo>
                  <a:pt x="415431" y="680946"/>
                </a:lnTo>
                <a:lnTo>
                  <a:pt x="328732" y="678236"/>
                </a:lnTo>
                <a:lnTo>
                  <a:pt x="326023" y="773966"/>
                </a:lnTo>
                <a:lnTo>
                  <a:pt x="282673" y="751388"/>
                </a:lnTo>
                <a:lnTo>
                  <a:pt x="279060" y="645724"/>
                </a:lnTo>
                <a:cubicBezTo>
                  <a:pt x="279060" y="638499"/>
                  <a:pt x="275449" y="633081"/>
                  <a:pt x="269126" y="630371"/>
                </a:cubicBezTo>
                <a:lnTo>
                  <a:pt x="145401" y="564444"/>
                </a:lnTo>
                <a:cubicBezTo>
                  <a:pt x="139982" y="561735"/>
                  <a:pt x="132757" y="561735"/>
                  <a:pt x="127338" y="565347"/>
                </a:cubicBezTo>
                <a:lnTo>
                  <a:pt x="9031" y="640306"/>
                </a:lnTo>
                <a:cubicBezTo>
                  <a:pt x="3612" y="643918"/>
                  <a:pt x="0" y="650240"/>
                  <a:pt x="0" y="656562"/>
                </a:cubicBezTo>
                <a:lnTo>
                  <a:pt x="5418" y="796544"/>
                </a:lnTo>
                <a:cubicBezTo>
                  <a:pt x="5418" y="803769"/>
                  <a:pt x="9031" y="809187"/>
                  <a:pt x="15352" y="811897"/>
                </a:cubicBezTo>
                <a:lnTo>
                  <a:pt x="139078" y="877824"/>
                </a:lnTo>
                <a:cubicBezTo>
                  <a:pt x="145401" y="880533"/>
                  <a:pt x="151722" y="880533"/>
                  <a:pt x="157140" y="876921"/>
                </a:cubicBezTo>
                <a:lnTo>
                  <a:pt x="246549" y="820025"/>
                </a:lnTo>
                <a:lnTo>
                  <a:pt x="289898" y="842603"/>
                </a:lnTo>
                <a:lnTo>
                  <a:pt x="212231" y="899499"/>
                </a:lnTo>
                <a:lnTo>
                  <a:pt x="263708" y="969038"/>
                </a:lnTo>
                <a:lnTo>
                  <a:pt x="375694" y="886855"/>
                </a:lnTo>
                <a:lnTo>
                  <a:pt x="450652" y="925689"/>
                </a:lnTo>
                <a:lnTo>
                  <a:pt x="334151" y="984391"/>
                </a:lnTo>
                <a:lnTo>
                  <a:pt x="450652" y="1043093"/>
                </a:lnTo>
                <a:lnTo>
                  <a:pt x="375694" y="1081927"/>
                </a:lnTo>
                <a:lnTo>
                  <a:pt x="263708" y="1000647"/>
                </a:lnTo>
                <a:lnTo>
                  <a:pt x="212231" y="1070187"/>
                </a:lnTo>
                <a:lnTo>
                  <a:pt x="289898" y="1127083"/>
                </a:lnTo>
                <a:lnTo>
                  <a:pt x="246549" y="1149660"/>
                </a:lnTo>
                <a:lnTo>
                  <a:pt x="157140" y="1092765"/>
                </a:lnTo>
                <a:cubicBezTo>
                  <a:pt x="151722" y="1089152"/>
                  <a:pt x="145401" y="1089152"/>
                  <a:pt x="139078" y="1091861"/>
                </a:cubicBezTo>
                <a:lnTo>
                  <a:pt x="15352" y="1157788"/>
                </a:lnTo>
                <a:cubicBezTo>
                  <a:pt x="9031" y="1160498"/>
                  <a:pt x="5418" y="1166819"/>
                  <a:pt x="5418" y="1173141"/>
                </a:cubicBezTo>
                <a:lnTo>
                  <a:pt x="0" y="1313123"/>
                </a:lnTo>
                <a:cubicBezTo>
                  <a:pt x="0" y="1320349"/>
                  <a:pt x="2709" y="1325767"/>
                  <a:pt x="9031" y="1329380"/>
                </a:cubicBezTo>
                <a:lnTo>
                  <a:pt x="127338" y="1404338"/>
                </a:lnTo>
                <a:cubicBezTo>
                  <a:pt x="132757" y="1407950"/>
                  <a:pt x="139982" y="1407950"/>
                  <a:pt x="145401" y="1405241"/>
                </a:cubicBezTo>
                <a:lnTo>
                  <a:pt x="269126" y="1339314"/>
                </a:lnTo>
                <a:cubicBezTo>
                  <a:pt x="275449" y="1336605"/>
                  <a:pt x="279060" y="1330283"/>
                  <a:pt x="279060" y="1323961"/>
                </a:cubicBezTo>
                <a:lnTo>
                  <a:pt x="282673" y="1218297"/>
                </a:lnTo>
                <a:lnTo>
                  <a:pt x="326023" y="1195719"/>
                </a:lnTo>
                <a:lnTo>
                  <a:pt x="328732" y="1291449"/>
                </a:lnTo>
                <a:lnTo>
                  <a:pt x="415431" y="1288740"/>
                </a:lnTo>
                <a:lnTo>
                  <a:pt x="410916" y="1150564"/>
                </a:lnTo>
                <a:lnTo>
                  <a:pt x="496711" y="1105408"/>
                </a:lnTo>
                <a:lnTo>
                  <a:pt x="487680" y="1253518"/>
                </a:lnTo>
                <a:lnTo>
                  <a:pt x="604180" y="1176754"/>
                </a:lnTo>
                <a:lnTo>
                  <a:pt x="604180" y="1267968"/>
                </a:lnTo>
                <a:lnTo>
                  <a:pt x="480455" y="1328476"/>
                </a:lnTo>
                <a:lnTo>
                  <a:pt x="518385" y="1406144"/>
                </a:lnTo>
                <a:lnTo>
                  <a:pt x="604180" y="1364601"/>
                </a:lnTo>
                <a:lnTo>
                  <a:pt x="604180" y="1413369"/>
                </a:lnTo>
                <a:lnTo>
                  <a:pt x="512966" y="1466652"/>
                </a:lnTo>
                <a:cubicBezTo>
                  <a:pt x="506645" y="1470265"/>
                  <a:pt x="503032" y="1475683"/>
                  <a:pt x="503032" y="1482909"/>
                </a:cubicBezTo>
                <a:lnTo>
                  <a:pt x="503032" y="1622891"/>
                </a:lnTo>
                <a:cubicBezTo>
                  <a:pt x="503032" y="1630116"/>
                  <a:pt x="506645" y="1635534"/>
                  <a:pt x="512966" y="1639147"/>
                </a:cubicBezTo>
                <a:lnTo>
                  <a:pt x="633984" y="1709589"/>
                </a:lnTo>
                <a:cubicBezTo>
                  <a:pt x="640305" y="1713202"/>
                  <a:pt x="646627" y="1713202"/>
                  <a:pt x="652949" y="1709589"/>
                </a:cubicBezTo>
                <a:lnTo>
                  <a:pt x="774869" y="1639147"/>
                </a:lnTo>
                <a:cubicBezTo>
                  <a:pt x="780287" y="1635534"/>
                  <a:pt x="783900" y="1630116"/>
                  <a:pt x="783900" y="1622891"/>
                </a:cubicBezTo>
                <a:lnTo>
                  <a:pt x="783900" y="1483811"/>
                </a:lnTo>
                <a:cubicBezTo>
                  <a:pt x="783900" y="1476587"/>
                  <a:pt x="780287" y="1471168"/>
                  <a:pt x="774869" y="1467556"/>
                </a:cubicBezTo>
                <a:lnTo>
                  <a:pt x="682752" y="1414272"/>
                </a:lnTo>
                <a:lnTo>
                  <a:pt x="682752" y="1366407"/>
                </a:lnTo>
                <a:lnTo>
                  <a:pt x="768547" y="1407950"/>
                </a:lnTo>
                <a:lnTo>
                  <a:pt x="806478" y="1330283"/>
                </a:lnTo>
                <a:lnTo>
                  <a:pt x="681849" y="1269774"/>
                </a:lnTo>
                <a:lnTo>
                  <a:pt x="681849" y="1178560"/>
                </a:lnTo>
                <a:lnTo>
                  <a:pt x="798349" y="1255325"/>
                </a:lnTo>
                <a:lnTo>
                  <a:pt x="789318" y="1107214"/>
                </a:lnTo>
                <a:lnTo>
                  <a:pt x="875114" y="1152370"/>
                </a:lnTo>
                <a:lnTo>
                  <a:pt x="870598" y="1290546"/>
                </a:lnTo>
                <a:lnTo>
                  <a:pt x="957298" y="1293255"/>
                </a:lnTo>
                <a:cubicBezTo>
                  <a:pt x="958201" y="1261345"/>
                  <a:pt x="959103" y="1229435"/>
                  <a:pt x="960006" y="1197525"/>
                </a:cubicBezTo>
                <a:lnTo>
                  <a:pt x="1003356" y="1220103"/>
                </a:lnTo>
                <a:lnTo>
                  <a:pt x="1006969" y="1325767"/>
                </a:lnTo>
                <a:cubicBezTo>
                  <a:pt x="1006969" y="1332992"/>
                  <a:pt x="1010580" y="1338411"/>
                  <a:pt x="1016903" y="1341120"/>
                </a:cubicBezTo>
                <a:lnTo>
                  <a:pt x="1140629" y="1407047"/>
                </a:lnTo>
                <a:cubicBezTo>
                  <a:pt x="1146951" y="1409756"/>
                  <a:pt x="1153273" y="1409756"/>
                  <a:pt x="1158691" y="1406144"/>
                </a:cubicBezTo>
                <a:lnTo>
                  <a:pt x="1277902" y="1331186"/>
                </a:lnTo>
                <a:cubicBezTo>
                  <a:pt x="1283321" y="1327573"/>
                  <a:pt x="1286933" y="1321252"/>
                  <a:pt x="1286029" y="1314930"/>
                </a:cubicBezTo>
                <a:lnTo>
                  <a:pt x="1280611" y="1174947"/>
                </a:lnTo>
                <a:cubicBezTo>
                  <a:pt x="1277902" y="1168626"/>
                  <a:pt x="1274290" y="1163207"/>
                  <a:pt x="1267967" y="1159595"/>
                </a:cubicBezTo>
                <a:close/>
                <a:moveTo>
                  <a:pt x="643015" y="491292"/>
                </a:moveTo>
                <a:cubicBezTo>
                  <a:pt x="640305" y="493098"/>
                  <a:pt x="636693" y="493098"/>
                  <a:pt x="633984" y="491292"/>
                </a:cubicBezTo>
                <a:lnTo>
                  <a:pt x="576184" y="457877"/>
                </a:lnTo>
                <a:cubicBezTo>
                  <a:pt x="573476" y="456974"/>
                  <a:pt x="571669" y="453362"/>
                  <a:pt x="571669" y="450652"/>
                </a:cubicBezTo>
                <a:lnTo>
                  <a:pt x="571669" y="383822"/>
                </a:lnTo>
                <a:cubicBezTo>
                  <a:pt x="571669" y="382016"/>
                  <a:pt x="572572" y="380210"/>
                  <a:pt x="573476" y="378404"/>
                </a:cubicBezTo>
                <a:lnTo>
                  <a:pt x="702620" y="378404"/>
                </a:lnTo>
                <a:cubicBezTo>
                  <a:pt x="703523" y="379307"/>
                  <a:pt x="704427" y="382016"/>
                  <a:pt x="704427" y="383822"/>
                </a:cubicBezTo>
                <a:lnTo>
                  <a:pt x="704427" y="450652"/>
                </a:lnTo>
                <a:cubicBezTo>
                  <a:pt x="704427" y="453362"/>
                  <a:pt x="702620" y="456974"/>
                  <a:pt x="699911" y="457877"/>
                </a:cubicBezTo>
                <a:lnTo>
                  <a:pt x="643015" y="491292"/>
                </a:lnTo>
                <a:close/>
              </a:path>
            </a:pathLst>
          </a:custGeom>
          <a:solidFill>
            <a:schemeClr val="tx2">
              <a:lumMod val="10000"/>
              <a:lumOff val="90000"/>
            </a:schemeClr>
          </a:solidFill>
          <a:ln w="9031" cap="flat">
            <a:noFill/>
            <a:prstDash val="solid"/>
            <a:miter/>
          </a:ln>
          <a:effectLst>
            <a:outerShdw blurRad="127000" dist="63500" dir="5400000" algn="t" rotWithShape="0">
              <a:prstClr val="black">
                <a:alpha val="25000"/>
              </a:prstClr>
            </a:outerShdw>
          </a:effectLst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523" name="椭圆 522">
            <a:extLst>
              <a:ext uri="{FF2B5EF4-FFF2-40B4-BE49-F238E27FC236}">
                <a16:creationId xmlns:a16="http://schemas.microsoft.com/office/drawing/2014/main" id="{D50C4E83-69CB-4D90-9D98-9AB32E08463E}"/>
              </a:ext>
            </a:extLst>
          </p:cNvPr>
          <p:cNvSpPr/>
          <p:nvPr/>
        </p:nvSpPr>
        <p:spPr>
          <a:xfrm>
            <a:off x="4381500" y="409471"/>
            <a:ext cx="93018" cy="93018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cxnSp>
        <p:nvCxnSpPr>
          <p:cNvPr id="499" name="直接连接符 498">
            <a:extLst>
              <a:ext uri="{FF2B5EF4-FFF2-40B4-BE49-F238E27FC236}">
                <a16:creationId xmlns:a16="http://schemas.microsoft.com/office/drawing/2014/main" id="{15788792-92D6-4B1E-B93A-DE5F6C3B5BEC}"/>
              </a:ext>
            </a:extLst>
          </p:cNvPr>
          <p:cNvCxnSpPr>
            <a:cxnSpLocks/>
          </p:cNvCxnSpPr>
          <p:nvPr/>
        </p:nvCxnSpPr>
        <p:spPr>
          <a:xfrm flipV="1">
            <a:off x="6101662" y="11945"/>
            <a:ext cx="0" cy="324210"/>
          </a:xfrm>
          <a:prstGeom prst="line">
            <a:avLst/>
          </a:prstGeom>
          <a:ln w="19050" cap="rnd">
            <a:solidFill>
              <a:schemeClr val="bg1"/>
            </a:solidFill>
            <a:prstDash val="sysDot"/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2" name="直接连接符 501">
            <a:extLst>
              <a:ext uri="{FF2B5EF4-FFF2-40B4-BE49-F238E27FC236}">
                <a16:creationId xmlns:a16="http://schemas.microsoft.com/office/drawing/2014/main" id="{4838F516-0244-4487-A098-74863B3F2D6B}"/>
              </a:ext>
            </a:extLst>
          </p:cNvPr>
          <p:cNvCxnSpPr>
            <a:cxnSpLocks/>
            <a:stCxn id="500" idx="0"/>
          </p:cNvCxnSpPr>
          <p:nvPr/>
        </p:nvCxnSpPr>
        <p:spPr>
          <a:xfrm flipV="1">
            <a:off x="5215479" y="0"/>
            <a:ext cx="0" cy="378631"/>
          </a:xfrm>
          <a:prstGeom prst="line">
            <a:avLst/>
          </a:prstGeom>
          <a:ln w="19050" cap="rnd">
            <a:solidFill>
              <a:schemeClr val="bg1"/>
            </a:solidFill>
            <a:prstDash val="sysDot"/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4" name="直接连接符 503">
            <a:extLst>
              <a:ext uri="{FF2B5EF4-FFF2-40B4-BE49-F238E27FC236}">
                <a16:creationId xmlns:a16="http://schemas.microsoft.com/office/drawing/2014/main" id="{ED523F8B-EB89-46E8-A4BA-974EF22C7E8D}"/>
              </a:ext>
            </a:extLst>
          </p:cNvPr>
          <p:cNvCxnSpPr>
            <a:cxnSpLocks/>
          </p:cNvCxnSpPr>
          <p:nvPr/>
        </p:nvCxnSpPr>
        <p:spPr>
          <a:xfrm flipV="1">
            <a:off x="6900253" y="0"/>
            <a:ext cx="0" cy="166180"/>
          </a:xfrm>
          <a:prstGeom prst="line">
            <a:avLst/>
          </a:prstGeom>
          <a:ln w="19050" cap="rnd">
            <a:solidFill>
              <a:schemeClr val="bg1"/>
            </a:solidFill>
            <a:prstDash val="sysDot"/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3" name="直接连接符 512">
            <a:extLst>
              <a:ext uri="{FF2B5EF4-FFF2-40B4-BE49-F238E27FC236}">
                <a16:creationId xmlns:a16="http://schemas.microsoft.com/office/drawing/2014/main" id="{A798741A-3EA3-4331-84F8-BADE7498118D}"/>
              </a:ext>
            </a:extLst>
          </p:cNvPr>
          <p:cNvCxnSpPr>
            <a:cxnSpLocks/>
            <a:stCxn id="516" idx="0"/>
          </p:cNvCxnSpPr>
          <p:nvPr/>
        </p:nvCxnSpPr>
        <p:spPr>
          <a:xfrm flipV="1">
            <a:off x="7625935" y="0"/>
            <a:ext cx="0" cy="355766"/>
          </a:xfrm>
          <a:prstGeom prst="line">
            <a:avLst/>
          </a:prstGeom>
          <a:ln w="19050" cap="rnd">
            <a:solidFill>
              <a:schemeClr val="bg1"/>
            </a:solidFill>
            <a:prstDash val="sysDot"/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4" name="直接连接符 523">
            <a:extLst>
              <a:ext uri="{FF2B5EF4-FFF2-40B4-BE49-F238E27FC236}">
                <a16:creationId xmlns:a16="http://schemas.microsoft.com/office/drawing/2014/main" id="{8964E118-C6DC-4AD9-8B62-3355FC8E1FE0}"/>
              </a:ext>
            </a:extLst>
          </p:cNvPr>
          <p:cNvCxnSpPr>
            <a:cxnSpLocks/>
          </p:cNvCxnSpPr>
          <p:nvPr/>
        </p:nvCxnSpPr>
        <p:spPr>
          <a:xfrm flipV="1">
            <a:off x="4427851" y="8872"/>
            <a:ext cx="0" cy="408591"/>
          </a:xfrm>
          <a:prstGeom prst="line">
            <a:avLst/>
          </a:prstGeom>
          <a:ln w="19050" cap="rnd">
            <a:solidFill>
              <a:schemeClr val="bg1"/>
            </a:solidFill>
            <a:prstDash val="sysDot"/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21" name="任意多边形: 形状 520">
            <a:extLst>
              <a:ext uri="{FF2B5EF4-FFF2-40B4-BE49-F238E27FC236}">
                <a16:creationId xmlns:a16="http://schemas.microsoft.com/office/drawing/2014/main" id="{DD3654D5-D4DA-4203-804F-101E700FB2AC}"/>
              </a:ext>
            </a:extLst>
          </p:cNvPr>
          <p:cNvSpPr/>
          <p:nvPr/>
        </p:nvSpPr>
        <p:spPr>
          <a:xfrm>
            <a:off x="4256280" y="428779"/>
            <a:ext cx="344458" cy="318646"/>
          </a:xfrm>
          <a:custGeom>
            <a:avLst/>
            <a:gdLst>
              <a:gd name="connsiteX0" fmla="*/ 399238 w 798474"/>
              <a:gd name="connsiteY0" fmla="*/ 154711 h 738640"/>
              <a:gd name="connsiteX1" fmla="*/ 443246 w 798474"/>
              <a:gd name="connsiteY1" fmla="*/ 172233 h 738640"/>
              <a:gd name="connsiteX2" fmla="*/ 443246 w 798474"/>
              <a:gd name="connsiteY2" fmla="*/ 309964 h 738640"/>
              <a:gd name="connsiteX3" fmla="*/ 399238 w 798474"/>
              <a:gd name="connsiteY3" fmla="*/ 327485 h 738640"/>
              <a:gd name="connsiteX4" fmla="*/ 355229 w 798474"/>
              <a:gd name="connsiteY4" fmla="*/ 309964 h 738640"/>
              <a:gd name="connsiteX5" fmla="*/ 355229 w 798474"/>
              <a:gd name="connsiteY5" fmla="*/ 172233 h 738640"/>
              <a:gd name="connsiteX6" fmla="*/ 399238 w 798474"/>
              <a:gd name="connsiteY6" fmla="*/ 154711 h 738640"/>
              <a:gd name="connsiteX7" fmla="*/ 655954 w 798474"/>
              <a:gd name="connsiteY7" fmla="*/ 92773 h 738640"/>
              <a:gd name="connsiteX8" fmla="*/ 479919 w 798474"/>
              <a:gd name="connsiteY8" fmla="*/ 225614 h 738640"/>
              <a:gd name="connsiteX9" fmla="*/ 638431 w 798474"/>
              <a:gd name="connsiteY9" fmla="*/ 287959 h 738640"/>
              <a:gd name="connsiteX10" fmla="*/ 693442 w 798474"/>
              <a:gd name="connsiteY10" fmla="*/ 186088 h 738640"/>
              <a:gd name="connsiteX11" fmla="*/ 692627 w 798474"/>
              <a:gd name="connsiteY11" fmla="*/ 115185 h 738640"/>
              <a:gd name="connsiteX12" fmla="*/ 655954 w 798474"/>
              <a:gd name="connsiteY12" fmla="*/ 92773 h 738640"/>
              <a:gd name="connsiteX13" fmla="*/ 142521 w 798474"/>
              <a:gd name="connsiteY13" fmla="*/ 92367 h 738640"/>
              <a:gd name="connsiteX14" fmla="*/ 105847 w 798474"/>
              <a:gd name="connsiteY14" fmla="*/ 114778 h 738640"/>
              <a:gd name="connsiteX15" fmla="*/ 105031 w 798474"/>
              <a:gd name="connsiteY15" fmla="*/ 185681 h 738640"/>
              <a:gd name="connsiteX16" fmla="*/ 160042 w 798474"/>
              <a:gd name="connsiteY16" fmla="*/ 287553 h 738640"/>
              <a:gd name="connsiteX17" fmla="*/ 318555 w 798474"/>
              <a:gd name="connsiteY17" fmla="*/ 225207 h 738640"/>
              <a:gd name="connsiteX18" fmla="*/ 142521 w 798474"/>
              <a:gd name="connsiteY18" fmla="*/ 92367 h 738640"/>
              <a:gd name="connsiteX19" fmla="*/ 732255 w 798474"/>
              <a:gd name="connsiteY19" fmla="*/ 1445 h 738640"/>
              <a:gd name="connsiteX20" fmla="*/ 783089 w 798474"/>
              <a:gd name="connsiteY20" fmla="*/ 36132 h 738640"/>
              <a:gd name="connsiteX21" fmla="*/ 791239 w 798474"/>
              <a:gd name="connsiteY21" fmla="*/ 186903 h 738640"/>
              <a:gd name="connsiteX22" fmla="*/ 627022 w 798474"/>
              <a:gd name="connsiteY22" fmla="*/ 349082 h 738640"/>
              <a:gd name="connsiteX23" fmla="*/ 496219 w 798474"/>
              <a:gd name="connsiteY23" fmla="*/ 294887 h 738640"/>
              <a:gd name="connsiteX24" fmla="*/ 761900 w 798474"/>
              <a:gd name="connsiteY24" fmla="*/ 578090 h 738640"/>
              <a:gd name="connsiteX25" fmla="*/ 680810 w 798474"/>
              <a:gd name="connsiteY25" fmla="*/ 738640 h 738640"/>
              <a:gd name="connsiteX26" fmla="*/ 464027 w 798474"/>
              <a:gd name="connsiteY26" fmla="*/ 311186 h 738640"/>
              <a:gd name="connsiteX27" fmla="*/ 464027 w 798474"/>
              <a:gd name="connsiteY27" fmla="*/ 270845 h 738640"/>
              <a:gd name="connsiteX28" fmla="*/ 464027 w 798474"/>
              <a:gd name="connsiteY28" fmla="*/ 224799 h 738640"/>
              <a:gd name="connsiteX29" fmla="*/ 464027 w 798474"/>
              <a:gd name="connsiteY29" fmla="*/ 170603 h 738640"/>
              <a:gd name="connsiteX30" fmla="*/ 661251 w 798474"/>
              <a:gd name="connsiteY30" fmla="*/ 12906 h 738640"/>
              <a:gd name="connsiteX31" fmla="*/ 732255 w 798474"/>
              <a:gd name="connsiteY31" fmla="*/ 1445 h 738640"/>
              <a:gd name="connsiteX32" fmla="*/ 66218 w 798474"/>
              <a:gd name="connsiteY32" fmla="*/ 1191 h 738640"/>
              <a:gd name="connsiteX33" fmla="*/ 137223 w 798474"/>
              <a:gd name="connsiteY33" fmla="*/ 12499 h 738640"/>
              <a:gd name="connsiteX34" fmla="*/ 334039 w 798474"/>
              <a:gd name="connsiteY34" fmla="*/ 170196 h 738640"/>
              <a:gd name="connsiteX35" fmla="*/ 334039 w 798474"/>
              <a:gd name="connsiteY35" fmla="*/ 224392 h 738640"/>
              <a:gd name="connsiteX36" fmla="*/ 334039 w 798474"/>
              <a:gd name="connsiteY36" fmla="*/ 270438 h 738640"/>
              <a:gd name="connsiteX37" fmla="*/ 334039 w 798474"/>
              <a:gd name="connsiteY37" fmla="*/ 310779 h 738640"/>
              <a:gd name="connsiteX38" fmla="*/ 117256 w 798474"/>
              <a:gd name="connsiteY38" fmla="*/ 738233 h 738640"/>
              <a:gd name="connsiteX39" fmla="*/ 36166 w 798474"/>
              <a:gd name="connsiteY39" fmla="*/ 577683 h 738640"/>
              <a:gd name="connsiteX40" fmla="*/ 301848 w 798474"/>
              <a:gd name="connsiteY40" fmla="*/ 294480 h 738640"/>
              <a:gd name="connsiteX41" fmla="*/ 171045 w 798474"/>
              <a:gd name="connsiteY41" fmla="*/ 348676 h 738640"/>
              <a:gd name="connsiteX42" fmla="*/ 7235 w 798474"/>
              <a:gd name="connsiteY42" fmla="*/ 186496 h 738640"/>
              <a:gd name="connsiteX43" fmla="*/ 15384 w 798474"/>
              <a:gd name="connsiteY43" fmla="*/ 35726 h 738640"/>
              <a:gd name="connsiteX44" fmla="*/ 66218 w 798474"/>
              <a:gd name="connsiteY44" fmla="*/ 1191 h 7386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798474" h="738640">
                <a:moveTo>
                  <a:pt x="399238" y="154711"/>
                </a:moveTo>
                <a:cubicBezTo>
                  <a:pt x="424502" y="154711"/>
                  <a:pt x="443246" y="172233"/>
                  <a:pt x="443246" y="172233"/>
                </a:cubicBezTo>
                <a:lnTo>
                  <a:pt x="443246" y="309964"/>
                </a:lnTo>
                <a:cubicBezTo>
                  <a:pt x="443246" y="309964"/>
                  <a:pt x="425317" y="327485"/>
                  <a:pt x="399238" y="327485"/>
                </a:cubicBezTo>
                <a:cubicBezTo>
                  <a:pt x="373159" y="327485"/>
                  <a:pt x="355229" y="309964"/>
                  <a:pt x="355229" y="309964"/>
                </a:cubicBezTo>
                <a:lnTo>
                  <a:pt x="355229" y="172233"/>
                </a:lnTo>
                <a:cubicBezTo>
                  <a:pt x="355229" y="172233"/>
                  <a:pt x="373973" y="154711"/>
                  <a:pt x="399238" y="154711"/>
                </a:cubicBezTo>
                <a:close/>
                <a:moveTo>
                  <a:pt x="655954" y="92773"/>
                </a:moveTo>
                <a:cubicBezTo>
                  <a:pt x="589533" y="92773"/>
                  <a:pt x="505184" y="178753"/>
                  <a:pt x="479919" y="225614"/>
                </a:cubicBezTo>
                <a:cubicBezTo>
                  <a:pt x="508851" y="261065"/>
                  <a:pt x="574048" y="305889"/>
                  <a:pt x="638431" y="287959"/>
                </a:cubicBezTo>
                <a:cubicBezTo>
                  <a:pt x="666548" y="280217"/>
                  <a:pt x="684885" y="235394"/>
                  <a:pt x="693442" y="186088"/>
                </a:cubicBezTo>
                <a:cubicBezTo>
                  <a:pt x="699147" y="153896"/>
                  <a:pt x="698740" y="130670"/>
                  <a:pt x="692627" y="115185"/>
                </a:cubicBezTo>
                <a:cubicBezTo>
                  <a:pt x="685292" y="97255"/>
                  <a:pt x="668993" y="92773"/>
                  <a:pt x="655954" y="92773"/>
                </a:cubicBezTo>
                <a:close/>
                <a:moveTo>
                  <a:pt x="142521" y="92367"/>
                </a:moveTo>
                <a:cubicBezTo>
                  <a:pt x="129481" y="92367"/>
                  <a:pt x="113181" y="96849"/>
                  <a:pt x="105847" y="114778"/>
                </a:cubicBezTo>
                <a:cubicBezTo>
                  <a:pt x="99734" y="130263"/>
                  <a:pt x="99327" y="153897"/>
                  <a:pt x="105031" y="185681"/>
                </a:cubicBezTo>
                <a:cubicBezTo>
                  <a:pt x="113589" y="234987"/>
                  <a:pt x="131926" y="279810"/>
                  <a:pt x="160042" y="287553"/>
                </a:cubicBezTo>
                <a:cubicBezTo>
                  <a:pt x="224425" y="305890"/>
                  <a:pt x="289623" y="261066"/>
                  <a:pt x="318555" y="225207"/>
                </a:cubicBezTo>
                <a:cubicBezTo>
                  <a:pt x="293291" y="178346"/>
                  <a:pt x="208941" y="92367"/>
                  <a:pt x="142521" y="92367"/>
                </a:cubicBezTo>
                <a:close/>
                <a:moveTo>
                  <a:pt x="732255" y="1445"/>
                </a:moveTo>
                <a:cubicBezTo>
                  <a:pt x="753750" y="4858"/>
                  <a:pt x="771883" y="15962"/>
                  <a:pt x="783089" y="36132"/>
                </a:cubicBezTo>
                <a:cubicBezTo>
                  <a:pt x="801019" y="68324"/>
                  <a:pt x="802649" y="123335"/>
                  <a:pt x="791239" y="186903"/>
                </a:cubicBezTo>
                <a:cubicBezTo>
                  <a:pt x="763938" y="334820"/>
                  <a:pt x="699554" y="360084"/>
                  <a:pt x="627022" y="349082"/>
                </a:cubicBezTo>
                <a:cubicBezTo>
                  <a:pt x="568344" y="340117"/>
                  <a:pt x="528410" y="317706"/>
                  <a:pt x="496219" y="294887"/>
                </a:cubicBezTo>
                <a:cubicBezTo>
                  <a:pt x="542672" y="399611"/>
                  <a:pt x="634357" y="582165"/>
                  <a:pt x="761900" y="578090"/>
                </a:cubicBezTo>
                <a:cubicBezTo>
                  <a:pt x="710556" y="600909"/>
                  <a:pt x="678773" y="653882"/>
                  <a:pt x="680810" y="738640"/>
                </a:cubicBezTo>
                <a:cubicBezTo>
                  <a:pt x="533300" y="677109"/>
                  <a:pt x="510481" y="425282"/>
                  <a:pt x="464027" y="311186"/>
                </a:cubicBezTo>
                <a:lnTo>
                  <a:pt x="464027" y="270845"/>
                </a:lnTo>
                <a:lnTo>
                  <a:pt x="464027" y="224799"/>
                </a:lnTo>
                <a:lnTo>
                  <a:pt x="464027" y="170603"/>
                </a:lnTo>
                <a:cubicBezTo>
                  <a:pt x="499479" y="115592"/>
                  <a:pt x="595645" y="41023"/>
                  <a:pt x="661251" y="12906"/>
                </a:cubicBezTo>
                <a:cubicBezTo>
                  <a:pt x="685904" y="2311"/>
                  <a:pt x="710760" y="-1968"/>
                  <a:pt x="732255" y="1445"/>
                </a:cubicBezTo>
                <a:close/>
                <a:moveTo>
                  <a:pt x="66218" y="1191"/>
                </a:moveTo>
                <a:cubicBezTo>
                  <a:pt x="87713" y="-2272"/>
                  <a:pt x="112570" y="1905"/>
                  <a:pt x="137223" y="12499"/>
                </a:cubicBezTo>
                <a:cubicBezTo>
                  <a:pt x="202828" y="40615"/>
                  <a:pt x="298995" y="115186"/>
                  <a:pt x="334039" y="170196"/>
                </a:cubicBezTo>
                <a:lnTo>
                  <a:pt x="334039" y="224392"/>
                </a:lnTo>
                <a:lnTo>
                  <a:pt x="334039" y="270438"/>
                </a:lnTo>
                <a:lnTo>
                  <a:pt x="334039" y="310779"/>
                </a:lnTo>
                <a:cubicBezTo>
                  <a:pt x="287586" y="424876"/>
                  <a:pt x="264767" y="676703"/>
                  <a:pt x="117256" y="738233"/>
                </a:cubicBezTo>
                <a:cubicBezTo>
                  <a:pt x="119294" y="653475"/>
                  <a:pt x="87510" y="600095"/>
                  <a:pt x="36166" y="577683"/>
                </a:cubicBezTo>
                <a:cubicBezTo>
                  <a:pt x="163710" y="581758"/>
                  <a:pt x="255394" y="399204"/>
                  <a:pt x="301848" y="294480"/>
                </a:cubicBezTo>
                <a:cubicBezTo>
                  <a:pt x="270064" y="317299"/>
                  <a:pt x="229722" y="339711"/>
                  <a:pt x="171045" y="348676"/>
                </a:cubicBezTo>
                <a:cubicBezTo>
                  <a:pt x="98919" y="359678"/>
                  <a:pt x="34129" y="334414"/>
                  <a:pt x="7235" y="186496"/>
                </a:cubicBezTo>
                <a:cubicBezTo>
                  <a:pt x="-4175" y="122928"/>
                  <a:pt x="-2545" y="67917"/>
                  <a:pt x="15384" y="35726"/>
                </a:cubicBezTo>
                <a:cubicBezTo>
                  <a:pt x="26590" y="15759"/>
                  <a:pt x="44723" y="4655"/>
                  <a:pt x="66218" y="1191"/>
                </a:cubicBezTo>
                <a:close/>
              </a:path>
            </a:pathLst>
          </a:custGeom>
          <a:solidFill>
            <a:schemeClr val="accent6"/>
          </a:solidFill>
          <a:ln w="4072" cap="flat">
            <a:noFill/>
            <a:prstDash val="solid"/>
            <a:miter/>
          </a:ln>
          <a:effectLst>
            <a:outerShdw blurRad="127000" dist="63500" dir="5400000" algn="t" rotWithShape="0">
              <a:prstClr val="black">
                <a:alpha val="25000"/>
              </a:prstClr>
            </a:outerShdw>
          </a:effectLst>
        </p:spPr>
        <p:txBody>
          <a:bodyPr wrap="square" rtlCol="0" anchor="ctr">
            <a:noAutofit/>
          </a:bodyPr>
          <a:lstStyle/>
          <a:p>
            <a:endParaRPr lang="zh-CN" altLang="en-US"/>
          </a:p>
        </p:txBody>
      </p:sp>
      <p:sp>
        <p:nvSpPr>
          <p:cNvPr id="142" name="文本框 141">
            <a:extLst>
              <a:ext uri="{FF2B5EF4-FFF2-40B4-BE49-F238E27FC236}">
                <a16:creationId xmlns:a16="http://schemas.microsoft.com/office/drawing/2014/main" id="{22A1452F-BC58-48E3-AF68-A70E8AF3BA28}"/>
              </a:ext>
            </a:extLst>
          </p:cNvPr>
          <p:cNvSpPr txBox="1"/>
          <p:nvPr/>
        </p:nvSpPr>
        <p:spPr>
          <a:xfrm>
            <a:off x="1498600" y="1822283"/>
            <a:ext cx="1109980" cy="400110"/>
          </a:xfrm>
          <a:prstGeom prst="homePlate">
            <a:avLst>
              <a:gd name="adj" fmla="val 59522"/>
            </a:avLst>
          </a:prstGeom>
          <a:solidFill>
            <a:schemeClr val="bg1"/>
          </a:solidFill>
        </p:spPr>
        <p:txBody>
          <a:bodyPr wrap="square">
            <a:spAutoFit/>
          </a:bodyPr>
          <a:lstStyle/>
          <a:p>
            <a:r>
              <a:rPr lang="zh-CN" altLang="en-US" sz="2000" dirty="0">
                <a:solidFill>
                  <a:schemeClr val="accent2"/>
                </a:solidFill>
                <a:latin typeface="+mj-ea"/>
                <a:ea typeface="+mj-ea"/>
              </a:rPr>
              <a:t>礼品区</a:t>
            </a:r>
            <a:endParaRPr lang="en-US" altLang="zh-CN" sz="2000" b="0" i="0" dirty="0">
              <a:solidFill>
                <a:schemeClr val="accent2"/>
              </a:solidFill>
              <a:effectLst/>
              <a:latin typeface="+mj-ea"/>
              <a:ea typeface="+mj-ea"/>
            </a:endParaRPr>
          </a:p>
        </p:txBody>
      </p:sp>
      <p:sp>
        <p:nvSpPr>
          <p:cNvPr id="145" name="文本框 144">
            <a:extLst>
              <a:ext uri="{FF2B5EF4-FFF2-40B4-BE49-F238E27FC236}">
                <a16:creationId xmlns:a16="http://schemas.microsoft.com/office/drawing/2014/main" id="{31681FB8-3D8A-4B64-BDFF-8785B6F8C32F}"/>
              </a:ext>
            </a:extLst>
          </p:cNvPr>
          <p:cNvSpPr txBox="1"/>
          <p:nvPr/>
        </p:nvSpPr>
        <p:spPr>
          <a:xfrm>
            <a:off x="7175500" y="2091523"/>
            <a:ext cx="1109980" cy="400110"/>
          </a:xfrm>
          <a:prstGeom prst="homePlate">
            <a:avLst>
              <a:gd name="adj" fmla="val 59522"/>
            </a:avLst>
          </a:prstGeom>
          <a:solidFill>
            <a:schemeClr val="bg1"/>
          </a:solidFill>
        </p:spPr>
        <p:txBody>
          <a:bodyPr wrap="square">
            <a:spAutoFit/>
          </a:bodyPr>
          <a:lstStyle>
            <a:defPPr>
              <a:defRPr lang="zh-CN"/>
            </a:defPPr>
            <a:lvl1pPr>
              <a:defRPr sz="2000">
                <a:solidFill>
                  <a:schemeClr val="accent2"/>
                </a:solidFill>
                <a:latin typeface="+mj-ea"/>
                <a:ea typeface="+mj-ea"/>
              </a:defRPr>
            </a:lvl1pPr>
          </a:lstStyle>
          <a:p>
            <a:r>
              <a:rPr lang="zh-CN" altLang="en-US" dirty="0"/>
              <a:t>餐饮区</a:t>
            </a:r>
            <a:endParaRPr lang="en-US" altLang="zh-CN" dirty="0"/>
          </a:p>
        </p:txBody>
      </p:sp>
    </p:spTree>
    <p:extLst>
      <p:ext uri="{BB962C8B-B14F-4D97-AF65-F5344CB8AC3E}">
        <p14:creationId xmlns:p14="http://schemas.microsoft.com/office/powerpoint/2010/main" val="264753508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底版-渐变">
            <a:extLst>
              <a:ext uri="{FF2B5EF4-FFF2-40B4-BE49-F238E27FC236}">
                <a16:creationId xmlns:a16="http://schemas.microsoft.com/office/drawing/2014/main" id="{FF4155B7-CF3A-438E-96BA-053E2A5884E7}"/>
              </a:ext>
            </a:extLst>
          </p:cNvPr>
          <p:cNvSpPr/>
          <p:nvPr/>
        </p:nvSpPr>
        <p:spPr>
          <a:xfrm>
            <a:off x="-14978" y="0"/>
            <a:ext cx="12206978" cy="6862722"/>
          </a:xfrm>
          <a:prstGeom prst="rect">
            <a:avLst/>
          </a:prstGeom>
          <a:gradFill flip="none" rotWithShape="1">
            <a:gsLst>
              <a:gs pos="75000">
                <a:schemeClr val="accent5">
                  <a:lumMod val="50000"/>
                </a:schemeClr>
              </a:gs>
              <a:gs pos="25000">
                <a:schemeClr val="accent5"/>
              </a:gs>
            </a:gsLst>
            <a:lin ang="5400000" scaled="0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>
              <a:latin typeface="+mj-ea"/>
              <a:ea typeface="+mj-ea"/>
            </a:endParaRPr>
          </a:p>
        </p:txBody>
      </p:sp>
      <p:grpSp>
        <p:nvGrpSpPr>
          <p:cNvPr id="155" name="组合 154">
            <a:extLst>
              <a:ext uri="{FF2B5EF4-FFF2-40B4-BE49-F238E27FC236}">
                <a16:creationId xmlns:a16="http://schemas.microsoft.com/office/drawing/2014/main" id="{21CF4435-F9D1-4BD0-A294-042EEADE7703}"/>
              </a:ext>
            </a:extLst>
          </p:cNvPr>
          <p:cNvGrpSpPr/>
          <p:nvPr/>
        </p:nvGrpSpPr>
        <p:grpSpPr>
          <a:xfrm>
            <a:off x="1599989" y="2236776"/>
            <a:ext cx="2099079" cy="3657572"/>
            <a:chOff x="711431" y="1935446"/>
            <a:chExt cx="2824013" cy="4920744"/>
          </a:xfrm>
        </p:grpSpPr>
        <p:sp>
          <p:nvSpPr>
            <p:cNvPr id="112" name="矩形 111">
              <a:extLst>
                <a:ext uri="{FF2B5EF4-FFF2-40B4-BE49-F238E27FC236}">
                  <a16:creationId xmlns:a16="http://schemas.microsoft.com/office/drawing/2014/main" id="{D10013BB-B768-4B91-859C-B5B4F0AEE22B}"/>
                </a:ext>
              </a:extLst>
            </p:cNvPr>
            <p:cNvSpPr/>
            <p:nvPr/>
          </p:nvSpPr>
          <p:spPr>
            <a:xfrm>
              <a:off x="1947043" y="5917566"/>
              <a:ext cx="365312" cy="938624"/>
            </a:xfrm>
            <a:prstGeom prst="rect">
              <a:avLst/>
            </a:prstGeom>
            <a:solidFill>
              <a:schemeClr val="accent3">
                <a:lumMod val="50000"/>
              </a:schemeClr>
            </a:solidFill>
            <a:ln w="69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+mj-ea"/>
                <a:ea typeface="+mj-ea"/>
              </a:endParaRPr>
            </a:p>
          </p:txBody>
        </p:sp>
        <p:sp>
          <p:nvSpPr>
            <p:cNvPr id="111" name="任意多边形: 形状 110">
              <a:extLst>
                <a:ext uri="{FF2B5EF4-FFF2-40B4-BE49-F238E27FC236}">
                  <a16:creationId xmlns:a16="http://schemas.microsoft.com/office/drawing/2014/main" id="{3D6BCFF7-AC11-4D77-9390-05CF225F4678}"/>
                </a:ext>
              </a:extLst>
            </p:cNvPr>
            <p:cNvSpPr/>
            <p:nvPr/>
          </p:nvSpPr>
          <p:spPr>
            <a:xfrm>
              <a:off x="711431" y="1935446"/>
              <a:ext cx="2824013" cy="4465352"/>
            </a:xfrm>
            <a:custGeom>
              <a:avLst/>
              <a:gdLst>
                <a:gd name="connsiteX0" fmla="*/ 847020 w 2930693"/>
                <a:gd name="connsiteY0" fmla="*/ 3949235 h 4304982"/>
                <a:gd name="connsiteX1" fmla="*/ 753848 w 2930693"/>
                <a:gd name="connsiteY1" fmla="*/ 4042408 h 4304982"/>
                <a:gd name="connsiteX2" fmla="*/ 847020 w 2930693"/>
                <a:gd name="connsiteY2" fmla="*/ 4135580 h 4304982"/>
                <a:gd name="connsiteX3" fmla="*/ 940193 w 2930693"/>
                <a:gd name="connsiteY3" fmla="*/ 4042408 h 4304982"/>
                <a:gd name="connsiteX4" fmla="*/ 847020 w 2930693"/>
                <a:gd name="connsiteY4" fmla="*/ 3949235 h 4304982"/>
                <a:gd name="connsiteX5" fmla="*/ 2289074 w 2930693"/>
                <a:gd name="connsiteY5" fmla="*/ 3813711 h 4304982"/>
                <a:gd name="connsiteX6" fmla="*/ 2253074 w 2930693"/>
                <a:gd name="connsiteY6" fmla="*/ 3925942 h 4304982"/>
                <a:gd name="connsiteX7" fmla="*/ 2136609 w 2930693"/>
                <a:gd name="connsiteY7" fmla="*/ 3925942 h 4304982"/>
                <a:gd name="connsiteX8" fmla="*/ 2229781 w 2930693"/>
                <a:gd name="connsiteY8" fmla="*/ 3995821 h 4304982"/>
                <a:gd name="connsiteX9" fmla="*/ 2195901 w 2930693"/>
                <a:gd name="connsiteY9" fmla="*/ 4108051 h 4304982"/>
                <a:gd name="connsiteX10" fmla="*/ 2289074 w 2930693"/>
                <a:gd name="connsiteY10" fmla="*/ 4038171 h 4304982"/>
                <a:gd name="connsiteX11" fmla="*/ 2382246 w 2930693"/>
                <a:gd name="connsiteY11" fmla="*/ 4108051 h 4304982"/>
                <a:gd name="connsiteX12" fmla="*/ 2344130 w 2930693"/>
                <a:gd name="connsiteY12" fmla="*/ 3995821 h 4304982"/>
                <a:gd name="connsiteX13" fmla="*/ 2441536 w 2930693"/>
                <a:gd name="connsiteY13" fmla="*/ 3925942 h 4304982"/>
                <a:gd name="connsiteX14" fmla="*/ 2322954 w 2930693"/>
                <a:gd name="connsiteY14" fmla="*/ 3925942 h 4304982"/>
                <a:gd name="connsiteX15" fmla="*/ 654323 w 2930693"/>
                <a:gd name="connsiteY15" fmla="*/ 3328792 h 4304982"/>
                <a:gd name="connsiteX16" fmla="*/ 508211 w 2930693"/>
                <a:gd name="connsiteY16" fmla="*/ 3474901 h 4304982"/>
                <a:gd name="connsiteX17" fmla="*/ 654323 w 2930693"/>
                <a:gd name="connsiteY17" fmla="*/ 3621013 h 4304982"/>
                <a:gd name="connsiteX18" fmla="*/ 800434 w 2930693"/>
                <a:gd name="connsiteY18" fmla="*/ 3474901 h 4304982"/>
                <a:gd name="connsiteX19" fmla="*/ 654323 w 2930693"/>
                <a:gd name="connsiteY19" fmla="*/ 3328792 h 4304982"/>
                <a:gd name="connsiteX20" fmla="*/ 2589764 w 2930693"/>
                <a:gd name="connsiteY20" fmla="*/ 3303382 h 4304982"/>
                <a:gd name="connsiteX21" fmla="*/ 2930693 w 2930693"/>
                <a:gd name="connsiteY21" fmla="*/ 4304982 h 4304982"/>
                <a:gd name="connsiteX22" fmla="*/ 2655080 w 2930693"/>
                <a:gd name="connsiteY22" fmla="*/ 4304982 h 4304982"/>
                <a:gd name="connsiteX23" fmla="*/ 2655080 w 2930693"/>
                <a:gd name="connsiteY23" fmla="*/ 4304653 h 4304982"/>
                <a:gd name="connsiteX24" fmla="*/ 521480 w 2930693"/>
                <a:gd name="connsiteY24" fmla="*/ 4304653 h 4304982"/>
                <a:gd name="connsiteX25" fmla="*/ 521480 w 2930693"/>
                <a:gd name="connsiteY25" fmla="*/ 4304982 h 4304982"/>
                <a:gd name="connsiteX26" fmla="*/ 0 w 2930693"/>
                <a:gd name="connsiteY26" fmla="*/ 4304982 h 4304982"/>
                <a:gd name="connsiteX27" fmla="*/ 148228 w 2930693"/>
                <a:gd name="connsiteY27" fmla="*/ 3866650 h 4304982"/>
                <a:gd name="connsiteX28" fmla="*/ 717851 w 2930693"/>
                <a:gd name="connsiteY28" fmla="*/ 3896296 h 4304982"/>
                <a:gd name="connsiteX29" fmla="*/ 1545812 w 2930693"/>
                <a:gd name="connsiteY29" fmla="*/ 3771361 h 4304982"/>
                <a:gd name="connsiteX30" fmla="*/ 2589764 w 2930693"/>
                <a:gd name="connsiteY30" fmla="*/ 3303382 h 4304982"/>
                <a:gd name="connsiteX31" fmla="*/ 1785096 w 2930693"/>
                <a:gd name="connsiteY31" fmla="*/ 2727406 h 4304982"/>
                <a:gd name="connsiteX32" fmla="*/ 1732157 w 2930693"/>
                <a:gd name="connsiteY32" fmla="*/ 2890458 h 4304982"/>
                <a:gd name="connsiteX33" fmla="*/ 1560636 w 2930693"/>
                <a:gd name="connsiteY33" fmla="*/ 2890458 h 4304982"/>
                <a:gd name="connsiteX34" fmla="*/ 1700394 w 2930693"/>
                <a:gd name="connsiteY34" fmla="*/ 2989983 h 4304982"/>
                <a:gd name="connsiteX35" fmla="*/ 1645338 w 2930693"/>
                <a:gd name="connsiteY35" fmla="*/ 3153035 h 4304982"/>
                <a:gd name="connsiteX36" fmla="*/ 1785096 w 2930693"/>
                <a:gd name="connsiteY36" fmla="*/ 3051392 h 4304982"/>
                <a:gd name="connsiteX37" fmla="*/ 1924855 w 2930693"/>
                <a:gd name="connsiteY37" fmla="*/ 3153035 h 4304982"/>
                <a:gd name="connsiteX38" fmla="*/ 1869799 w 2930693"/>
                <a:gd name="connsiteY38" fmla="*/ 2989983 h 4304982"/>
                <a:gd name="connsiteX39" fmla="*/ 2009557 w 2930693"/>
                <a:gd name="connsiteY39" fmla="*/ 2890458 h 4304982"/>
                <a:gd name="connsiteX40" fmla="*/ 1838036 w 2930693"/>
                <a:gd name="connsiteY40" fmla="*/ 2890458 h 4304982"/>
                <a:gd name="connsiteX41" fmla="*/ 838551 w 2930693"/>
                <a:gd name="connsiteY41" fmla="*/ 2640587 h 4304982"/>
                <a:gd name="connsiteX42" fmla="*/ 806787 w 2930693"/>
                <a:gd name="connsiteY42" fmla="*/ 2752819 h 4304982"/>
                <a:gd name="connsiteX43" fmla="*/ 688205 w 2930693"/>
                <a:gd name="connsiteY43" fmla="*/ 2752819 h 4304982"/>
                <a:gd name="connsiteX44" fmla="*/ 785614 w 2930693"/>
                <a:gd name="connsiteY44" fmla="*/ 2822698 h 4304982"/>
                <a:gd name="connsiteX45" fmla="*/ 747495 w 2930693"/>
                <a:gd name="connsiteY45" fmla="*/ 2934927 h 4304982"/>
                <a:gd name="connsiteX46" fmla="*/ 840667 w 2930693"/>
                <a:gd name="connsiteY46" fmla="*/ 2865048 h 4304982"/>
                <a:gd name="connsiteX47" fmla="*/ 933842 w 2930693"/>
                <a:gd name="connsiteY47" fmla="*/ 2934927 h 4304982"/>
                <a:gd name="connsiteX48" fmla="*/ 899960 w 2930693"/>
                <a:gd name="connsiteY48" fmla="*/ 2822698 h 4304982"/>
                <a:gd name="connsiteX49" fmla="*/ 993132 w 2930693"/>
                <a:gd name="connsiteY49" fmla="*/ 2752819 h 4304982"/>
                <a:gd name="connsiteX50" fmla="*/ 876667 w 2930693"/>
                <a:gd name="connsiteY50" fmla="*/ 2752819 h 4304982"/>
                <a:gd name="connsiteX51" fmla="*/ 1245119 w 2930693"/>
                <a:gd name="connsiteY51" fmla="*/ 2585531 h 4304982"/>
                <a:gd name="connsiteX52" fmla="*/ 1151950 w 2930693"/>
                <a:gd name="connsiteY52" fmla="*/ 2678703 h 4304982"/>
                <a:gd name="connsiteX53" fmla="*/ 1245119 w 2930693"/>
                <a:gd name="connsiteY53" fmla="*/ 2771876 h 4304982"/>
                <a:gd name="connsiteX54" fmla="*/ 1338292 w 2930693"/>
                <a:gd name="connsiteY54" fmla="*/ 2678703 h 4304982"/>
                <a:gd name="connsiteX55" fmla="*/ 1245119 w 2930693"/>
                <a:gd name="connsiteY55" fmla="*/ 2585531 h 4304982"/>
                <a:gd name="connsiteX56" fmla="*/ 688205 w 2930693"/>
                <a:gd name="connsiteY56" fmla="*/ 2284838 h 4304982"/>
                <a:gd name="connsiteX57" fmla="*/ 1386997 w 2930693"/>
                <a:gd name="connsiteY57" fmla="*/ 2536828 h 4304982"/>
                <a:gd name="connsiteX58" fmla="*/ 2212841 w 2930693"/>
                <a:gd name="connsiteY58" fmla="*/ 2663880 h 4304982"/>
                <a:gd name="connsiteX59" fmla="*/ 2373776 w 2930693"/>
                <a:gd name="connsiteY59" fmla="*/ 2672350 h 4304982"/>
                <a:gd name="connsiteX60" fmla="*/ 2560120 w 2930693"/>
                <a:gd name="connsiteY60" fmla="*/ 3214444 h 4304982"/>
                <a:gd name="connsiteX61" fmla="*/ 1524636 w 2930693"/>
                <a:gd name="connsiteY61" fmla="*/ 3684542 h 4304982"/>
                <a:gd name="connsiteX62" fmla="*/ 717851 w 2930693"/>
                <a:gd name="connsiteY62" fmla="*/ 3805241 h 4304982"/>
                <a:gd name="connsiteX63" fmla="*/ 355749 w 2930693"/>
                <a:gd name="connsiteY63" fmla="*/ 3803124 h 4304982"/>
                <a:gd name="connsiteX64" fmla="*/ 179991 w 2930693"/>
                <a:gd name="connsiteY64" fmla="*/ 3779831 h 4304982"/>
                <a:gd name="connsiteX65" fmla="*/ 1810506 w 2930693"/>
                <a:gd name="connsiteY65" fmla="*/ 2047674 h 4304982"/>
                <a:gd name="connsiteX66" fmla="*/ 1664397 w 2930693"/>
                <a:gd name="connsiteY66" fmla="*/ 2193782 h 4304982"/>
                <a:gd name="connsiteX67" fmla="*/ 1810506 w 2930693"/>
                <a:gd name="connsiteY67" fmla="*/ 2342011 h 4304982"/>
                <a:gd name="connsiteX68" fmla="*/ 1956618 w 2930693"/>
                <a:gd name="connsiteY68" fmla="*/ 2193782 h 4304982"/>
                <a:gd name="connsiteX69" fmla="*/ 1810506 w 2930693"/>
                <a:gd name="connsiteY69" fmla="*/ 2047674 h 4304982"/>
                <a:gd name="connsiteX70" fmla="*/ 1171007 w 2930693"/>
                <a:gd name="connsiteY70" fmla="*/ 1463227 h 4304982"/>
                <a:gd name="connsiteX71" fmla="*/ 1024895 w 2930693"/>
                <a:gd name="connsiteY71" fmla="*/ 1611456 h 4304982"/>
                <a:gd name="connsiteX72" fmla="*/ 1171007 w 2930693"/>
                <a:gd name="connsiteY72" fmla="*/ 1757567 h 4304982"/>
                <a:gd name="connsiteX73" fmla="*/ 1319235 w 2930693"/>
                <a:gd name="connsiteY73" fmla="*/ 1611456 h 4304982"/>
                <a:gd name="connsiteX74" fmla="*/ 1171007 w 2930693"/>
                <a:gd name="connsiteY74" fmla="*/ 1463227 h 4304982"/>
                <a:gd name="connsiteX75" fmla="*/ 1700394 w 2930693"/>
                <a:gd name="connsiteY75" fmla="*/ 1357351 h 4304982"/>
                <a:gd name="connsiteX76" fmla="*/ 1664397 w 2930693"/>
                <a:gd name="connsiteY76" fmla="*/ 1469580 h 4304982"/>
                <a:gd name="connsiteX77" fmla="*/ 1547932 w 2930693"/>
                <a:gd name="connsiteY77" fmla="*/ 1469580 h 4304982"/>
                <a:gd name="connsiteX78" fmla="*/ 1641102 w 2930693"/>
                <a:gd name="connsiteY78" fmla="*/ 1537343 h 4304982"/>
                <a:gd name="connsiteX79" fmla="*/ 1607222 w 2930693"/>
                <a:gd name="connsiteY79" fmla="*/ 1649572 h 4304982"/>
                <a:gd name="connsiteX80" fmla="*/ 1700394 w 2930693"/>
                <a:gd name="connsiteY80" fmla="*/ 1581812 h 4304982"/>
                <a:gd name="connsiteX81" fmla="*/ 1793566 w 2930693"/>
                <a:gd name="connsiteY81" fmla="*/ 1649572 h 4304982"/>
                <a:gd name="connsiteX82" fmla="*/ 1755450 w 2930693"/>
                <a:gd name="connsiteY82" fmla="*/ 1537343 h 4304982"/>
                <a:gd name="connsiteX83" fmla="*/ 1852859 w 2930693"/>
                <a:gd name="connsiteY83" fmla="*/ 1469580 h 4304982"/>
                <a:gd name="connsiteX84" fmla="*/ 1734276 w 2930693"/>
                <a:gd name="connsiteY84" fmla="*/ 1469580 h 4304982"/>
                <a:gd name="connsiteX85" fmla="*/ 1878269 w 2930693"/>
                <a:gd name="connsiteY85" fmla="*/ 1213357 h 4304982"/>
                <a:gd name="connsiteX86" fmla="*/ 2344130 w 2930693"/>
                <a:gd name="connsiteY86" fmla="*/ 2583414 h 4304982"/>
                <a:gd name="connsiteX87" fmla="*/ 2214961 w 2930693"/>
                <a:gd name="connsiteY87" fmla="*/ 2579178 h 4304982"/>
                <a:gd name="connsiteX88" fmla="*/ 1403937 w 2930693"/>
                <a:gd name="connsiteY88" fmla="*/ 2458476 h 4304982"/>
                <a:gd name="connsiteX89" fmla="*/ 715732 w 2930693"/>
                <a:gd name="connsiteY89" fmla="*/ 2202255 h 4304982"/>
                <a:gd name="connsiteX90" fmla="*/ 982545 w 2930693"/>
                <a:gd name="connsiteY90" fmla="*/ 1416641 h 4304982"/>
                <a:gd name="connsiteX91" fmla="*/ 1545812 w 2930693"/>
                <a:gd name="connsiteY91" fmla="*/ 1312882 h 4304982"/>
                <a:gd name="connsiteX92" fmla="*/ 1878269 w 2930693"/>
                <a:gd name="connsiteY92" fmla="*/ 1213357 h 4304982"/>
                <a:gd name="connsiteX93" fmla="*/ 1488640 w 2930693"/>
                <a:gd name="connsiteY93" fmla="*/ 719968 h 4304982"/>
                <a:gd name="connsiteX94" fmla="*/ 1395467 w 2930693"/>
                <a:gd name="connsiteY94" fmla="*/ 813141 h 4304982"/>
                <a:gd name="connsiteX95" fmla="*/ 1488640 w 2930693"/>
                <a:gd name="connsiteY95" fmla="*/ 906313 h 4304982"/>
                <a:gd name="connsiteX96" fmla="*/ 1581812 w 2930693"/>
                <a:gd name="connsiteY96" fmla="*/ 813141 h 4304982"/>
                <a:gd name="connsiteX97" fmla="*/ 1488640 w 2930693"/>
                <a:gd name="connsiteY97" fmla="*/ 719968 h 4304982"/>
                <a:gd name="connsiteX98" fmla="*/ 1465346 w 2930693"/>
                <a:gd name="connsiteY98" fmla="*/ 0 h 4304982"/>
                <a:gd name="connsiteX99" fmla="*/ 1848622 w 2930693"/>
                <a:gd name="connsiteY99" fmla="*/ 1130774 h 4304982"/>
                <a:gd name="connsiteX100" fmla="*/ 1524636 w 2930693"/>
                <a:gd name="connsiteY100" fmla="*/ 1228180 h 4304982"/>
                <a:gd name="connsiteX101" fmla="*/ 1016425 w 2930693"/>
                <a:gd name="connsiteY101" fmla="*/ 1325588 h 4304982"/>
                <a:gd name="connsiteX0" fmla="*/ 847020 w 2854493"/>
                <a:gd name="connsiteY0" fmla="*/ 3949235 h 4304982"/>
                <a:gd name="connsiteX1" fmla="*/ 753848 w 2854493"/>
                <a:gd name="connsiteY1" fmla="*/ 4042408 h 4304982"/>
                <a:gd name="connsiteX2" fmla="*/ 847020 w 2854493"/>
                <a:gd name="connsiteY2" fmla="*/ 4135580 h 4304982"/>
                <a:gd name="connsiteX3" fmla="*/ 940193 w 2854493"/>
                <a:gd name="connsiteY3" fmla="*/ 4042408 h 4304982"/>
                <a:gd name="connsiteX4" fmla="*/ 847020 w 2854493"/>
                <a:gd name="connsiteY4" fmla="*/ 3949235 h 4304982"/>
                <a:gd name="connsiteX5" fmla="*/ 2289074 w 2854493"/>
                <a:gd name="connsiteY5" fmla="*/ 3813711 h 4304982"/>
                <a:gd name="connsiteX6" fmla="*/ 2253074 w 2854493"/>
                <a:gd name="connsiteY6" fmla="*/ 3925942 h 4304982"/>
                <a:gd name="connsiteX7" fmla="*/ 2136609 w 2854493"/>
                <a:gd name="connsiteY7" fmla="*/ 3925942 h 4304982"/>
                <a:gd name="connsiteX8" fmla="*/ 2229781 w 2854493"/>
                <a:gd name="connsiteY8" fmla="*/ 3995821 h 4304982"/>
                <a:gd name="connsiteX9" fmla="*/ 2195901 w 2854493"/>
                <a:gd name="connsiteY9" fmla="*/ 4108051 h 4304982"/>
                <a:gd name="connsiteX10" fmla="*/ 2289074 w 2854493"/>
                <a:gd name="connsiteY10" fmla="*/ 4038171 h 4304982"/>
                <a:gd name="connsiteX11" fmla="*/ 2382246 w 2854493"/>
                <a:gd name="connsiteY11" fmla="*/ 4108051 h 4304982"/>
                <a:gd name="connsiteX12" fmla="*/ 2344130 w 2854493"/>
                <a:gd name="connsiteY12" fmla="*/ 3995821 h 4304982"/>
                <a:gd name="connsiteX13" fmla="*/ 2441536 w 2854493"/>
                <a:gd name="connsiteY13" fmla="*/ 3925942 h 4304982"/>
                <a:gd name="connsiteX14" fmla="*/ 2322954 w 2854493"/>
                <a:gd name="connsiteY14" fmla="*/ 3925942 h 4304982"/>
                <a:gd name="connsiteX15" fmla="*/ 2289074 w 2854493"/>
                <a:gd name="connsiteY15" fmla="*/ 3813711 h 4304982"/>
                <a:gd name="connsiteX16" fmla="*/ 654323 w 2854493"/>
                <a:gd name="connsiteY16" fmla="*/ 3328792 h 4304982"/>
                <a:gd name="connsiteX17" fmla="*/ 508211 w 2854493"/>
                <a:gd name="connsiteY17" fmla="*/ 3474901 h 4304982"/>
                <a:gd name="connsiteX18" fmla="*/ 654323 w 2854493"/>
                <a:gd name="connsiteY18" fmla="*/ 3621013 h 4304982"/>
                <a:gd name="connsiteX19" fmla="*/ 800434 w 2854493"/>
                <a:gd name="connsiteY19" fmla="*/ 3474901 h 4304982"/>
                <a:gd name="connsiteX20" fmla="*/ 654323 w 2854493"/>
                <a:gd name="connsiteY20" fmla="*/ 3328792 h 4304982"/>
                <a:gd name="connsiteX21" fmla="*/ 2589764 w 2854493"/>
                <a:gd name="connsiteY21" fmla="*/ 3303382 h 4304982"/>
                <a:gd name="connsiteX22" fmla="*/ 2854493 w 2854493"/>
                <a:gd name="connsiteY22" fmla="*/ 4106862 h 4304982"/>
                <a:gd name="connsiteX23" fmla="*/ 2655080 w 2854493"/>
                <a:gd name="connsiteY23" fmla="*/ 4304982 h 4304982"/>
                <a:gd name="connsiteX24" fmla="*/ 2655080 w 2854493"/>
                <a:gd name="connsiteY24" fmla="*/ 4304653 h 4304982"/>
                <a:gd name="connsiteX25" fmla="*/ 521480 w 2854493"/>
                <a:gd name="connsiteY25" fmla="*/ 4304653 h 4304982"/>
                <a:gd name="connsiteX26" fmla="*/ 521480 w 2854493"/>
                <a:gd name="connsiteY26" fmla="*/ 4304982 h 4304982"/>
                <a:gd name="connsiteX27" fmla="*/ 0 w 2854493"/>
                <a:gd name="connsiteY27" fmla="*/ 4304982 h 4304982"/>
                <a:gd name="connsiteX28" fmla="*/ 148228 w 2854493"/>
                <a:gd name="connsiteY28" fmla="*/ 3866650 h 4304982"/>
                <a:gd name="connsiteX29" fmla="*/ 717851 w 2854493"/>
                <a:gd name="connsiteY29" fmla="*/ 3896296 h 4304982"/>
                <a:gd name="connsiteX30" fmla="*/ 1545812 w 2854493"/>
                <a:gd name="connsiteY30" fmla="*/ 3771361 h 4304982"/>
                <a:gd name="connsiteX31" fmla="*/ 2589764 w 2854493"/>
                <a:gd name="connsiteY31" fmla="*/ 3303382 h 4304982"/>
                <a:gd name="connsiteX32" fmla="*/ 1785096 w 2854493"/>
                <a:gd name="connsiteY32" fmla="*/ 2727406 h 4304982"/>
                <a:gd name="connsiteX33" fmla="*/ 1732157 w 2854493"/>
                <a:gd name="connsiteY33" fmla="*/ 2890458 h 4304982"/>
                <a:gd name="connsiteX34" fmla="*/ 1560636 w 2854493"/>
                <a:gd name="connsiteY34" fmla="*/ 2890458 h 4304982"/>
                <a:gd name="connsiteX35" fmla="*/ 1700394 w 2854493"/>
                <a:gd name="connsiteY35" fmla="*/ 2989983 h 4304982"/>
                <a:gd name="connsiteX36" fmla="*/ 1645338 w 2854493"/>
                <a:gd name="connsiteY36" fmla="*/ 3153035 h 4304982"/>
                <a:gd name="connsiteX37" fmla="*/ 1785096 w 2854493"/>
                <a:gd name="connsiteY37" fmla="*/ 3051392 h 4304982"/>
                <a:gd name="connsiteX38" fmla="*/ 1924855 w 2854493"/>
                <a:gd name="connsiteY38" fmla="*/ 3153035 h 4304982"/>
                <a:gd name="connsiteX39" fmla="*/ 1869799 w 2854493"/>
                <a:gd name="connsiteY39" fmla="*/ 2989983 h 4304982"/>
                <a:gd name="connsiteX40" fmla="*/ 2009557 w 2854493"/>
                <a:gd name="connsiteY40" fmla="*/ 2890458 h 4304982"/>
                <a:gd name="connsiteX41" fmla="*/ 1838036 w 2854493"/>
                <a:gd name="connsiteY41" fmla="*/ 2890458 h 4304982"/>
                <a:gd name="connsiteX42" fmla="*/ 1785096 w 2854493"/>
                <a:gd name="connsiteY42" fmla="*/ 2727406 h 4304982"/>
                <a:gd name="connsiteX43" fmla="*/ 838551 w 2854493"/>
                <a:gd name="connsiteY43" fmla="*/ 2640587 h 4304982"/>
                <a:gd name="connsiteX44" fmla="*/ 806787 w 2854493"/>
                <a:gd name="connsiteY44" fmla="*/ 2752819 h 4304982"/>
                <a:gd name="connsiteX45" fmla="*/ 688205 w 2854493"/>
                <a:gd name="connsiteY45" fmla="*/ 2752819 h 4304982"/>
                <a:gd name="connsiteX46" fmla="*/ 785614 w 2854493"/>
                <a:gd name="connsiteY46" fmla="*/ 2822698 h 4304982"/>
                <a:gd name="connsiteX47" fmla="*/ 747495 w 2854493"/>
                <a:gd name="connsiteY47" fmla="*/ 2934927 h 4304982"/>
                <a:gd name="connsiteX48" fmla="*/ 840667 w 2854493"/>
                <a:gd name="connsiteY48" fmla="*/ 2865048 h 4304982"/>
                <a:gd name="connsiteX49" fmla="*/ 933842 w 2854493"/>
                <a:gd name="connsiteY49" fmla="*/ 2934927 h 4304982"/>
                <a:gd name="connsiteX50" fmla="*/ 899960 w 2854493"/>
                <a:gd name="connsiteY50" fmla="*/ 2822698 h 4304982"/>
                <a:gd name="connsiteX51" fmla="*/ 993132 w 2854493"/>
                <a:gd name="connsiteY51" fmla="*/ 2752819 h 4304982"/>
                <a:gd name="connsiteX52" fmla="*/ 876667 w 2854493"/>
                <a:gd name="connsiteY52" fmla="*/ 2752819 h 4304982"/>
                <a:gd name="connsiteX53" fmla="*/ 838551 w 2854493"/>
                <a:gd name="connsiteY53" fmla="*/ 2640587 h 4304982"/>
                <a:gd name="connsiteX54" fmla="*/ 1245119 w 2854493"/>
                <a:gd name="connsiteY54" fmla="*/ 2585531 h 4304982"/>
                <a:gd name="connsiteX55" fmla="*/ 1151950 w 2854493"/>
                <a:gd name="connsiteY55" fmla="*/ 2678703 h 4304982"/>
                <a:gd name="connsiteX56" fmla="*/ 1245119 w 2854493"/>
                <a:gd name="connsiteY56" fmla="*/ 2771876 h 4304982"/>
                <a:gd name="connsiteX57" fmla="*/ 1338292 w 2854493"/>
                <a:gd name="connsiteY57" fmla="*/ 2678703 h 4304982"/>
                <a:gd name="connsiteX58" fmla="*/ 1245119 w 2854493"/>
                <a:gd name="connsiteY58" fmla="*/ 2585531 h 4304982"/>
                <a:gd name="connsiteX59" fmla="*/ 688205 w 2854493"/>
                <a:gd name="connsiteY59" fmla="*/ 2284838 h 4304982"/>
                <a:gd name="connsiteX60" fmla="*/ 1386997 w 2854493"/>
                <a:gd name="connsiteY60" fmla="*/ 2536828 h 4304982"/>
                <a:gd name="connsiteX61" fmla="*/ 2212841 w 2854493"/>
                <a:gd name="connsiteY61" fmla="*/ 2663880 h 4304982"/>
                <a:gd name="connsiteX62" fmla="*/ 2373776 w 2854493"/>
                <a:gd name="connsiteY62" fmla="*/ 2672350 h 4304982"/>
                <a:gd name="connsiteX63" fmla="*/ 2560120 w 2854493"/>
                <a:gd name="connsiteY63" fmla="*/ 3214444 h 4304982"/>
                <a:gd name="connsiteX64" fmla="*/ 1524636 w 2854493"/>
                <a:gd name="connsiteY64" fmla="*/ 3684542 h 4304982"/>
                <a:gd name="connsiteX65" fmla="*/ 717851 w 2854493"/>
                <a:gd name="connsiteY65" fmla="*/ 3805241 h 4304982"/>
                <a:gd name="connsiteX66" fmla="*/ 355749 w 2854493"/>
                <a:gd name="connsiteY66" fmla="*/ 3803124 h 4304982"/>
                <a:gd name="connsiteX67" fmla="*/ 179991 w 2854493"/>
                <a:gd name="connsiteY67" fmla="*/ 3779831 h 4304982"/>
                <a:gd name="connsiteX68" fmla="*/ 688205 w 2854493"/>
                <a:gd name="connsiteY68" fmla="*/ 2284838 h 4304982"/>
                <a:gd name="connsiteX69" fmla="*/ 1810506 w 2854493"/>
                <a:gd name="connsiteY69" fmla="*/ 2047674 h 4304982"/>
                <a:gd name="connsiteX70" fmla="*/ 1664397 w 2854493"/>
                <a:gd name="connsiteY70" fmla="*/ 2193782 h 4304982"/>
                <a:gd name="connsiteX71" fmla="*/ 1810506 w 2854493"/>
                <a:gd name="connsiteY71" fmla="*/ 2342011 h 4304982"/>
                <a:gd name="connsiteX72" fmla="*/ 1956618 w 2854493"/>
                <a:gd name="connsiteY72" fmla="*/ 2193782 h 4304982"/>
                <a:gd name="connsiteX73" fmla="*/ 1810506 w 2854493"/>
                <a:gd name="connsiteY73" fmla="*/ 2047674 h 4304982"/>
                <a:gd name="connsiteX74" fmla="*/ 1171007 w 2854493"/>
                <a:gd name="connsiteY74" fmla="*/ 1463227 h 4304982"/>
                <a:gd name="connsiteX75" fmla="*/ 1024895 w 2854493"/>
                <a:gd name="connsiteY75" fmla="*/ 1611456 h 4304982"/>
                <a:gd name="connsiteX76" fmla="*/ 1171007 w 2854493"/>
                <a:gd name="connsiteY76" fmla="*/ 1757567 h 4304982"/>
                <a:gd name="connsiteX77" fmla="*/ 1319235 w 2854493"/>
                <a:gd name="connsiteY77" fmla="*/ 1611456 h 4304982"/>
                <a:gd name="connsiteX78" fmla="*/ 1171007 w 2854493"/>
                <a:gd name="connsiteY78" fmla="*/ 1463227 h 4304982"/>
                <a:gd name="connsiteX79" fmla="*/ 1700394 w 2854493"/>
                <a:gd name="connsiteY79" fmla="*/ 1357351 h 4304982"/>
                <a:gd name="connsiteX80" fmla="*/ 1664397 w 2854493"/>
                <a:gd name="connsiteY80" fmla="*/ 1469580 h 4304982"/>
                <a:gd name="connsiteX81" fmla="*/ 1547932 w 2854493"/>
                <a:gd name="connsiteY81" fmla="*/ 1469580 h 4304982"/>
                <a:gd name="connsiteX82" fmla="*/ 1641102 w 2854493"/>
                <a:gd name="connsiteY82" fmla="*/ 1537343 h 4304982"/>
                <a:gd name="connsiteX83" fmla="*/ 1607222 w 2854493"/>
                <a:gd name="connsiteY83" fmla="*/ 1649572 h 4304982"/>
                <a:gd name="connsiteX84" fmla="*/ 1700394 w 2854493"/>
                <a:gd name="connsiteY84" fmla="*/ 1581812 h 4304982"/>
                <a:gd name="connsiteX85" fmla="*/ 1793566 w 2854493"/>
                <a:gd name="connsiteY85" fmla="*/ 1649572 h 4304982"/>
                <a:gd name="connsiteX86" fmla="*/ 1755450 w 2854493"/>
                <a:gd name="connsiteY86" fmla="*/ 1537343 h 4304982"/>
                <a:gd name="connsiteX87" fmla="*/ 1852859 w 2854493"/>
                <a:gd name="connsiteY87" fmla="*/ 1469580 h 4304982"/>
                <a:gd name="connsiteX88" fmla="*/ 1734276 w 2854493"/>
                <a:gd name="connsiteY88" fmla="*/ 1469580 h 4304982"/>
                <a:gd name="connsiteX89" fmla="*/ 1700394 w 2854493"/>
                <a:gd name="connsiteY89" fmla="*/ 1357351 h 4304982"/>
                <a:gd name="connsiteX90" fmla="*/ 1878269 w 2854493"/>
                <a:gd name="connsiteY90" fmla="*/ 1213357 h 4304982"/>
                <a:gd name="connsiteX91" fmla="*/ 2344130 w 2854493"/>
                <a:gd name="connsiteY91" fmla="*/ 2583414 h 4304982"/>
                <a:gd name="connsiteX92" fmla="*/ 2214961 w 2854493"/>
                <a:gd name="connsiteY92" fmla="*/ 2579178 h 4304982"/>
                <a:gd name="connsiteX93" fmla="*/ 1403937 w 2854493"/>
                <a:gd name="connsiteY93" fmla="*/ 2458476 h 4304982"/>
                <a:gd name="connsiteX94" fmla="*/ 715732 w 2854493"/>
                <a:gd name="connsiteY94" fmla="*/ 2202255 h 4304982"/>
                <a:gd name="connsiteX95" fmla="*/ 982545 w 2854493"/>
                <a:gd name="connsiteY95" fmla="*/ 1416641 h 4304982"/>
                <a:gd name="connsiteX96" fmla="*/ 1545812 w 2854493"/>
                <a:gd name="connsiteY96" fmla="*/ 1312882 h 4304982"/>
                <a:gd name="connsiteX97" fmla="*/ 1878269 w 2854493"/>
                <a:gd name="connsiteY97" fmla="*/ 1213357 h 4304982"/>
                <a:gd name="connsiteX98" fmla="*/ 1488640 w 2854493"/>
                <a:gd name="connsiteY98" fmla="*/ 719968 h 4304982"/>
                <a:gd name="connsiteX99" fmla="*/ 1395467 w 2854493"/>
                <a:gd name="connsiteY99" fmla="*/ 813141 h 4304982"/>
                <a:gd name="connsiteX100" fmla="*/ 1488640 w 2854493"/>
                <a:gd name="connsiteY100" fmla="*/ 906313 h 4304982"/>
                <a:gd name="connsiteX101" fmla="*/ 1581812 w 2854493"/>
                <a:gd name="connsiteY101" fmla="*/ 813141 h 4304982"/>
                <a:gd name="connsiteX102" fmla="*/ 1488640 w 2854493"/>
                <a:gd name="connsiteY102" fmla="*/ 719968 h 4304982"/>
                <a:gd name="connsiteX103" fmla="*/ 1465346 w 2854493"/>
                <a:gd name="connsiteY103" fmla="*/ 0 h 4304982"/>
                <a:gd name="connsiteX104" fmla="*/ 1848622 w 2854493"/>
                <a:gd name="connsiteY104" fmla="*/ 1130774 h 4304982"/>
                <a:gd name="connsiteX105" fmla="*/ 1524636 w 2854493"/>
                <a:gd name="connsiteY105" fmla="*/ 1228180 h 4304982"/>
                <a:gd name="connsiteX106" fmla="*/ 1016425 w 2854493"/>
                <a:gd name="connsiteY106" fmla="*/ 1325588 h 4304982"/>
                <a:gd name="connsiteX107" fmla="*/ 1465346 w 2854493"/>
                <a:gd name="connsiteY107" fmla="*/ 0 h 4304982"/>
                <a:gd name="connsiteX0" fmla="*/ 847020 w 2854493"/>
                <a:gd name="connsiteY0" fmla="*/ 3949235 h 4304982"/>
                <a:gd name="connsiteX1" fmla="*/ 753848 w 2854493"/>
                <a:gd name="connsiteY1" fmla="*/ 4042408 h 4304982"/>
                <a:gd name="connsiteX2" fmla="*/ 847020 w 2854493"/>
                <a:gd name="connsiteY2" fmla="*/ 4135580 h 4304982"/>
                <a:gd name="connsiteX3" fmla="*/ 940193 w 2854493"/>
                <a:gd name="connsiteY3" fmla="*/ 4042408 h 4304982"/>
                <a:gd name="connsiteX4" fmla="*/ 847020 w 2854493"/>
                <a:gd name="connsiteY4" fmla="*/ 3949235 h 4304982"/>
                <a:gd name="connsiteX5" fmla="*/ 2289074 w 2854493"/>
                <a:gd name="connsiteY5" fmla="*/ 3813711 h 4304982"/>
                <a:gd name="connsiteX6" fmla="*/ 2253074 w 2854493"/>
                <a:gd name="connsiteY6" fmla="*/ 3925942 h 4304982"/>
                <a:gd name="connsiteX7" fmla="*/ 2136609 w 2854493"/>
                <a:gd name="connsiteY7" fmla="*/ 3925942 h 4304982"/>
                <a:gd name="connsiteX8" fmla="*/ 2229781 w 2854493"/>
                <a:gd name="connsiteY8" fmla="*/ 3995821 h 4304982"/>
                <a:gd name="connsiteX9" fmla="*/ 2195901 w 2854493"/>
                <a:gd name="connsiteY9" fmla="*/ 4108051 h 4304982"/>
                <a:gd name="connsiteX10" fmla="*/ 2289074 w 2854493"/>
                <a:gd name="connsiteY10" fmla="*/ 4038171 h 4304982"/>
                <a:gd name="connsiteX11" fmla="*/ 2382246 w 2854493"/>
                <a:gd name="connsiteY11" fmla="*/ 4108051 h 4304982"/>
                <a:gd name="connsiteX12" fmla="*/ 2344130 w 2854493"/>
                <a:gd name="connsiteY12" fmla="*/ 3995821 h 4304982"/>
                <a:gd name="connsiteX13" fmla="*/ 2441536 w 2854493"/>
                <a:gd name="connsiteY13" fmla="*/ 3925942 h 4304982"/>
                <a:gd name="connsiteX14" fmla="*/ 2322954 w 2854493"/>
                <a:gd name="connsiteY14" fmla="*/ 3925942 h 4304982"/>
                <a:gd name="connsiteX15" fmla="*/ 2289074 w 2854493"/>
                <a:gd name="connsiteY15" fmla="*/ 3813711 h 4304982"/>
                <a:gd name="connsiteX16" fmla="*/ 654323 w 2854493"/>
                <a:gd name="connsiteY16" fmla="*/ 3328792 h 4304982"/>
                <a:gd name="connsiteX17" fmla="*/ 508211 w 2854493"/>
                <a:gd name="connsiteY17" fmla="*/ 3474901 h 4304982"/>
                <a:gd name="connsiteX18" fmla="*/ 654323 w 2854493"/>
                <a:gd name="connsiteY18" fmla="*/ 3621013 h 4304982"/>
                <a:gd name="connsiteX19" fmla="*/ 800434 w 2854493"/>
                <a:gd name="connsiteY19" fmla="*/ 3474901 h 4304982"/>
                <a:gd name="connsiteX20" fmla="*/ 654323 w 2854493"/>
                <a:gd name="connsiteY20" fmla="*/ 3328792 h 4304982"/>
                <a:gd name="connsiteX21" fmla="*/ 2589764 w 2854493"/>
                <a:gd name="connsiteY21" fmla="*/ 3303382 h 4304982"/>
                <a:gd name="connsiteX22" fmla="*/ 2854493 w 2854493"/>
                <a:gd name="connsiteY22" fmla="*/ 4106862 h 4304982"/>
                <a:gd name="connsiteX23" fmla="*/ 2655080 w 2854493"/>
                <a:gd name="connsiteY23" fmla="*/ 4304982 h 4304982"/>
                <a:gd name="connsiteX24" fmla="*/ 521480 w 2854493"/>
                <a:gd name="connsiteY24" fmla="*/ 4304653 h 4304982"/>
                <a:gd name="connsiteX25" fmla="*/ 521480 w 2854493"/>
                <a:gd name="connsiteY25" fmla="*/ 4304982 h 4304982"/>
                <a:gd name="connsiteX26" fmla="*/ 0 w 2854493"/>
                <a:gd name="connsiteY26" fmla="*/ 4304982 h 4304982"/>
                <a:gd name="connsiteX27" fmla="*/ 148228 w 2854493"/>
                <a:gd name="connsiteY27" fmla="*/ 3866650 h 4304982"/>
                <a:gd name="connsiteX28" fmla="*/ 717851 w 2854493"/>
                <a:gd name="connsiteY28" fmla="*/ 3896296 h 4304982"/>
                <a:gd name="connsiteX29" fmla="*/ 1545812 w 2854493"/>
                <a:gd name="connsiteY29" fmla="*/ 3771361 h 4304982"/>
                <a:gd name="connsiteX30" fmla="*/ 2589764 w 2854493"/>
                <a:gd name="connsiteY30" fmla="*/ 3303382 h 4304982"/>
                <a:gd name="connsiteX31" fmla="*/ 1785096 w 2854493"/>
                <a:gd name="connsiteY31" fmla="*/ 2727406 h 4304982"/>
                <a:gd name="connsiteX32" fmla="*/ 1732157 w 2854493"/>
                <a:gd name="connsiteY32" fmla="*/ 2890458 h 4304982"/>
                <a:gd name="connsiteX33" fmla="*/ 1560636 w 2854493"/>
                <a:gd name="connsiteY33" fmla="*/ 2890458 h 4304982"/>
                <a:gd name="connsiteX34" fmla="*/ 1700394 w 2854493"/>
                <a:gd name="connsiteY34" fmla="*/ 2989983 h 4304982"/>
                <a:gd name="connsiteX35" fmla="*/ 1645338 w 2854493"/>
                <a:gd name="connsiteY35" fmla="*/ 3153035 h 4304982"/>
                <a:gd name="connsiteX36" fmla="*/ 1785096 w 2854493"/>
                <a:gd name="connsiteY36" fmla="*/ 3051392 h 4304982"/>
                <a:gd name="connsiteX37" fmla="*/ 1924855 w 2854493"/>
                <a:gd name="connsiteY37" fmla="*/ 3153035 h 4304982"/>
                <a:gd name="connsiteX38" fmla="*/ 1869799 w 2854493"/>
                <a:gd name="connsiteY38" fmla="*/ 2989983 h 4304982"/>
                <a:gd name="connsiteX39" fmla="*/ 2009557 w 2854493"/>
                <a:gd name="connsiteY39" fmla="*/ 2890458 h 4304982"/>
                <a:gd name="connsiteX40" fmla="*/ 1838036 w 2854493"/>
                <a:gd name="connsiteY40" fmla="*/ 2890458 h 4304982"/>
                <a:gd name="connsiteX41" fmla="*/ 1785096 w 2854493"/>
                <a:gd name="connsiteY41" fmla="*/ 2727406 h 4304982"/>
                <a:gd name="connsiteX42" fmla="*/ 838551 w 2854493"/>
                <a:gd name="connsiteY42" fmla="*/ 2640587 h 4304982"/>
                <a:gd name="connsiteX43" fmla="*/ 806787 w 2854493"/>
                <a:gd name="connsiteY43" fmla="*/ 2752819 h 4304982"/>
                <a:gd name="connsiteX44" fmla="*/ 688205 w 2854493"/>
                <a:gd name="connsiteY44" fmla="*/ 2752819 h 4304982"/>
                <a:gd name="connsiteX45" fmla="*/ 785614 w 2854493"/>
                <a:gd name="connsiteY45" fmla="*/ 2822698 h 4304982"/>
                <a:gd name="connsiteX46" fmla="*/ 747495 w 2854493"/>
                <a:gd name="connsiteY46" fmla="*/ 2934927 h 4304982"/>
                <a:gd name="connsiteX47" fmla="*/ 840667 w 2854493"/>
                <a:gd name="connsiteY47" fmla="*/ 2865048 h 4304982"/>
                <a:gd name="connsiteX48" fmla="*/ 933842 w 2854493"/>
                <a:gd name="connsiteY48" fmla="*/ 2934927 h 4304982"/>
                <a:gd name="connsiteX49" fmla="*/ 899960 w 2854493"/>
                <a:gd name="connsiteY49" fmla="*/ 2822698 h 4304982"/>
                <a:gd name="connsiteX50" fmla="*/ 993132 w 2854493"/>
                <a:gd name="connsiteY50" fmla="*/ 2752819 h 4304982"/>
                <a:gd name="connsiteX51" fmla="*/ 876667 w 2854493"/>
                <a:gd name="connsiteY51" fmla="*/ 2752819 h 4304982"/>
                <a:gd name="connsiteX52" fmla="*/ 838551 w 2854493"/>
                <a:gd name="connsiteY52" fmla="*/ 2640587 h 4304982"/>
                <a:gd name="connsiteX53" fmla="*/ 1245119 w 2854493"/>
                <a:gd name="connsiteY53" fmla="*/ 2585531 h 4304982"/>
                <a:gd name="connsiteX54" fmla="*/ 1151950 w 2854493"/>
                <a:gd name="connsiteY54" fmla="*/ 2678703 h 4304982"/>
                <a:gd name="connsiteX55" fmla="*/ 1245119 w 2854493"/>
                <a:gd name="connsiteY55" fmla="*/ 2771876 h 4304982"/>
                <a:gd name="connsiteX56" fmla="*/ 1338292 w 2854493"/>
                <a:gd name="connsiteY56" fmla="*/ 2678703 h 4304982"/>
                <a:gd name="connsiteX57" fmla="*/ 1245119 w 2854493"/>
                <a:gd name="connsiteY57" fmla="*/ 2585531 h 4304982"/>
                <a:gd name="connsiteX58" fmla="*/ 688205 w 2854493"/>
                <a:gd name="connsiteY58" fmla="*/ 2284838 h 4304982"/>
                <a:gd name="connsiteX59" fmla="*/ 1386997 w 2854493"/>
                <a:gd name="connsiteY59" fmla="*/ 2536828 h 4304982"/>
                <a:gd name="connsiteX60" fmla="*/ 2212841 w 2854493"/>
                <a:gd name="connsiteY60" fmla="*/ 2663880 h 4304982"/>
                <a:gd name="connsiteX61" fmla="*/ 2373776 w 2854493"/>
                <a:gd name="connsiteY61" fmla="*/ 2672350 h 4304982"/>
                <a:gd name="connsiteX62" fmla="*/ 2560120 w 2854493"/>
                <a:gd name="connsiteY62" fmla="*/ 3214444 h 4304982"/>
                <a:gd name="connsiteX63" fmla="*/ 1524636 w 2854493"/>
                <a:gd name="connsiteY63" fmla="*/ 3684542 h 4304982"/>
                <a:gd name="connsiteX64" fmla="*/ 717851 w 2854493"/>
                <a:gd name="connsiteY64" fmla="*/ 3805241 h 4304982"/>
                <a:gd name="connsiteX65" fmla="*/ 355749 w 2854493"/>
                <a:gd name="connsiteY65" fmla="*/ 3803124 h 4304982"/>
                <a:gd name="connsiteX66" fmla="*/ 179991 w 2854493"/>
                <a:gd name="connsiteY66" fmla="*/ 3779831 h 4304982"/>
                <a:gd name="connsiteX67" fmla="*/ 688205 w 2854493"/>
                <a:gd name="connsiteY67" fmla="*/ 2284838 h 4304982"/>
                <a:gd name="connsiteX68" fmla="*/ 1810506 w 2854493"/>
                <a:gd name="connsiteY68" fmla="*/ 2047674 h 4304982"/>
                <a:gd name="connsiteX69" fmla="*/ 1664397 w 2854493"/>
                <a:gd name="connsiteY69" fmla="*/ 2193782 h 4304982"/>
                <a:gd name="connsiteX70" fmla="*/ 1810506 w 2854493"/>
                <a:gd name="connsiteY70" fmla="*/ 2342011 h 4304982"/>
                <a:gd name="connsiteX71" fmla="*/ 1956618 w 2854493"/>
                <a:gd name="connsiteY71" fmla="*/ 2193782 h 4304982"/>
                <a:gd name="connsiteX72" fmla="*/ 1810506 w 2854493"/>
                <a:gd name="connsiteY72" fmla="*/ 2047674 h 4304982"/>
                <a:gd name="connsiteX73" fmla="*/ 1171007 w 2854493"/>
                <a:gd name="connsiteY73" fmla="*/ 1463227 h 4304982"/>
                <a:gd name="connsiteX74" fmla="*/ 1024895 w 2854493"/>
                <a:gd name="connsiteY74" fmla="*/ 1611456 h 4304982"/>
                <a:gd name="connsiteX75" fmla="*/ 1171007 w 2854493"/>
                <a:gd name="connsiteY75" fmla="*/ 1757567 h 4304982"/>
                <a:gd name="connsiteX76" fmla="*/ 1319235 w 2854493"/>
                <a:gd name="connsiteY76" fmla="*/ 1611456 h 4304982"/>
                <a:gd name="connsiteX77" fmla="*/ 1171007 w 2854493"/>
                <a:gd name="connsiteY77" fmla="*/ 1463227 h 4304982"/>
                <a:gd name="connsiteX78" fmla="*/ 1700394 w 2854493"/>
                <a:gd name="connsiteY78" fmla="*/ 1357351 h 4304982"/>
                <a:gd name="connsiteX79" fmla="*/ 1664397 w 2854493"/>
                <a:gd name="connsiteY79" fmla="*/ 1469580 h 4304982"/>
                <a:gd name="connsiteX80" fmla="*/ 1547932 w 2854493"/>
                <a:gd name="connsiteY80" fmla="*/ 1469580 h 4304982"/>
                <a:gd name="connsiteX81" fmla="*/ 1641102 w 2854493"/>
                <a:gd name="connsiteY81" fmla="*/ 1537343 h 4304982"/>
                <a:gd name="connsiteX82" fmla="*/ 1607222 w 2854493"/>
                <a:gd name="connsiteY82" fmla="*/ 1649572 h 4304982"/>
                <a:gd name="connsiteX83" fmla="*/ 1700394 w 2854493"/>
                <a:gd name="connsiteY83" fmla="*/ 1581812 h 4304982"/>
                <a:gd name="connsiteX84" fmla="*/ 1793566 w 2854493"/>
                <a:gd name="connsiteY84" fmla="*/ 1649572 h 4304982"/>
                <a:gd name="connsiteX85" fmla="*/ 1755450 w 2854493"/>
                <a:gd name="connsiteY85" fmla="*/ 1537343 h 4304982"/>
                <a:gd name="connsiteX86" fmla="*/ 1852859 w 2854493"/>
                <a:gd name="connsiteY86" fmla="*/ 1469580 h 4304982"/>
                <a:gd name="connsiteX87" fmla="*/ 1734276 w 2854493"/>
                <a:gd name="connsiteY87" fmla="*/ 1469580 h 4304982"/>
                <a:gd name="connsiteX88" fmla="*/ 1700394 w 2854493"/>
                <a:gd name="connsiteY88" fmla="*/ 1357351 h 4304982"/>
                <a:gd name="connsiteX89" fmla="*/ 1878269 w 2854493"/>
                <a:gd name="connsiteY89" fmla="*/ 1213357 h 4304982"/>
                <a:gd name="connsiteX90" fmla="*/ 2344130 w 2854493"/>
                <a:gd name="connsiteY90" fmla="*/ 2583414 h 4304982"/>
                <a:gd name="connsiteX91" fmla="*/ 2214961 w 2854493"/>
                <a:gd name="connsiteY91" fmla="*/ 2579178 h 4304982"/>
                <a:gd name="connsiteX92" fmla="*/ 1403937 w 2854493"/>
                <a:gd name="connsiteY92" fmla="*/ 2458476 h 4304982"/>
                <a:gd name="connsiteX93" fmla="*/ 715732 w 2854493"/>
                <a:gd name="connsiteY93" fmla="*/ 2202255 h 4304982"/>
                <a:gd name="connsiteX94" fmla="*/ 982545 w 2854493"/>
                <a:gd name="connsiteY94" fmla="*/ 1416641 h 4304982"/>
                <a:gd name="connsiteX95" fmla="*/ 1545812 w 2854493"/>
                <a:gd name="connsiteY95" fmla="*/ 1312882 h 4304982"/>
                <a:gd name="connsiteX96" fmla="*/ 1878269 w 2854493"/>
                <a:gd name="connsiteY96" fmla="*/ 1213357 h 4304982"/>
                <a:gd name="connsiteX97" fmla="*/ 1488640 w 2854493"/>
                <a:gd name="connsiteY97" fmla="*/ 719968 h 4304982"/>
                <a:gd name="connsiteX98" fmla="*/ 1395467 w 2854493"/>
                <a:gd name="connsiteY98" fmla="*/ 813141 h 4304982"/>
                <a:gd name="connsiteX99" fmla="*/ 1488640 w 2854493"/>
                <a:gd name="connsiteY99" fmla="*/ 906313 h 4304982"/>
                <a:gd name="connsiteX100" fmla="*/ 1581812 w 2854493"/>
                <a:gd name="connsiteY100" fmla="*/ 813141 h 4304982"/>
                <a:gd name="connsiteX101" fmla="*/ 1488640 w 2854493"/>
                <a:gd name="connsiteY101" fmla="*/ 719968 h 4304982"/>
                <a:gd name="connsiteX102" fmla="*/ 1465346 w 2854493"/>
                <a:gd name="connsiteY102" fmla="*/ 0 h 4304982"/>
                <a:gd name="connsiteX103" fmla="*/ 1848622 w 2854493"/>
                <a:gd name="connsiteY103" fmla="*/ 1130774 h 4304982"/>
                <a:gd name="connsiteX104" fmla="*/ 1524636 w 2854493"/>
                <a:gd name="connsiteY104" fmla="*/ 1228180 h 4304982"/>
                <a:gd name="connsiteX105" fmla="*/ 1016425 w 2854493"/>
                <a:gd name="connsiteY105" fmla="*/ 1325588 h 4304982"/>
                <a:gd name="connsiteX106" fmla="*/ 1465346 w 2854493"/>
                <a:gd name="connsiteY106" fmla="*/ 0 h 4304982"/>
                <a:gd name="connsiteX0" fmla="*/ 847020 w 2854493"/>
                <a:gd name="connsiteY0" fmla="*/ 3949235 h 4304982"/>
                <a:gd name="connsiteX1" fmla="*/ 753848 w 2854493"/>
                <a:gd name="connsiteY1" fmla="*/ 4042408 h 4304982"/>
                <a:gd name="connsiteX2" fmla="*/ 847020 w 2854493"/>
                <a:gd name="connsiteY2" fmla="*/ 4135580 h 4304982"/>
                <a:gd name="connsiteX3" fmla="*/ 940193 w 2854493"/>
                <a:gd name="connsiteY3" fmla="*/ 4042408 h 4304982"/>
                <a:gd name="connsiteX4" fmla="*/ 847020 w 2854493"/>
                <a:gd name="connsiteY4" fmla="*/ 3949235 h 4304982"/>
                <a:gd name="connsiteX5" fmla="*/ 2289074 w 2854493"/>
                <a:gd name="connsiteY5" fmla="*/ 3813711 h 4304982"/>
                <a:gd name="connsiteX6" fmla="*/ 2253074 w 2854493"/>
                <a:gd name="connsiteY6" fmla="*/ 3925942 h 4304982"/>
                <a:gd name="connsiteX7" fmla="*/ 2136609 w 2854493"/>
                <a:gd name="connsiteY7" fmla="*/ 3925942 h 4304982"/>
                <a:gd name="connsiteX8" fmla="*/ 2229781 w 2854493"/>
                <a:gd name="connsiteY8" fmla="*/ 3995821 h 4304982"/>
                <a:gd name="connsiteX9" fmla="*/ 2195901 w 2854493"/>
                <a:gd name="connsiteY9" fmla="*/ 4108051 h 4304982"/>
                <a:gd name="connsiteX10" fmla="*/ 2289074 w 2854493"/>
                <a:gd name="connsiteY10" fmla="*/ 4038171 h 4304982"/>
                <a:gd name="connsiteX11" fmla="*/ 2382246 w 2854493"/>
                <a:gd name="connsiteY11" fmla="*/ 4108051 h 4304982"/>
                <a:gd name="connsiteX12" fmla="*/ 2344130 w 2854493"/>
                <a:gd name="connsiteY12" fmla="*/ 3995821 h 4304982"/>
                <a:gd name="connsiteX13" fmla="*/ 2441536 w 2854493"/>
                <a:gd name="connsiteY13" fmla="*/ 3925942 h 4304982"/>
                <a:gd name="connsiteX14" fmla="*/ 2322954 w 2854493"/>
                <a:gd name="connsiteY14" fmla="*/ 3925942 h 4304982"/>
                <a:gd name="connsiteX15" fmla="*/ 2289074 w 2854493"/>
                <a:gd name="connsiteY15" fmla="*/ 3813711 h 4304982"/>
                <a:gd name="connsiteX16" fmla="*/ 654323 w 2854493"/>
                <a:gd name="connsiteY16" fmla="*/ 3328792 h 4304982"/>
                <a:gd name="connsiteX17" fmla="*/ 508211 w 2854493"/>
                <a:gd name="connsiteY17" fmla="*/ 3474901 h 4304982"/>
                <a:gd name="connsiteX18" fmla="*/ 654323 w 2854493"/>
                <a:gd name="connsiteY18" fmla="*/ 3621013 h 4304982"/>
                <a:gd name="connsiteX19" fmla="*/ 800434 w 2854493"/>
                <a:gd name="connsiteY19" fmla="*/ 3474901 h 4304982"/>
                <a:gd name="connsiteX20" fmla="*/ 654323 w 2854493"/>
                <a:gd name="connsiteY20" fmla="*/ 3328792 h 4304982"/>
                <a:gd name="connsiteX21" fmla="*/ 2589764 w 2854493"/>
                <a:gd name="connsiteY21" fmla="*/ 3303382 h 4304982"/>
                <a:gd name="connsiteX22" fmla="*/ 2854493 w 2854493"/>
                <a:gd name="connsiteY22" fmla="*/ 4106862 h 4304982"/>
                <a:gd name="connsiteX23" fmla="*/ 521480 w 2854493"/>
                <a:gd name="connsiteY23" fmla="*/ 4304653 h 4304982"/>
                <a:gd name="connsiteX24" fmla="*/ 521480 w 2854493"/>
                <a:gd name="connsiteY24" fmla="*/ 4304982 h 4304982"/>
                <a:gd name="connsiteX25" fmla="*/ 0 w 2854493"/>
                <a:gd name="connsiteY25" fmla="*/ 4304982 h 4304982"/>
                <a:gd name="connsiteX26" fmla="*/ 148228 w 2854493"/>
                <a:gd name="connsiteY26" fmla="*/ 3866650 h 4304982"/>
                <a:gd name="connsiteX27" fmla="*/ 717851 w 2854493"/>
                <a:gd name="connsiteY27" fmla="*/ 3896296 h 4304982"/>
                <a:gd name="connsiteX28" fmla="*/ 1545812 w 2854493"/>
                <a:gd name="connsiteY28" fmla="*/ 3771361 h 4304982"/>
                <a:gd name="connsiteX29" fmla="*/ 2589764 w 2854493"/>
                <a:gd name="connsiteY29" fmla="*/ 3303382 h 4304982"/>
                <a:gd name="connsiteX30" fmla="*/ 1785096 w 2854493"/>
                <a:gd name="connsiteY30" fmla="*/ 2727406 h 4304982"/>
                <a:gd name="connsiteX31" fmla="*/ 1732157 w 2854493"/>
                <a:gd name="connsiteY31" fmla="*/ 2890458 h 4304982"/>
                <a:gd name="connsiteX32" fmla="*/ 1560636 w 2854493"/>
                <a:gd name="connsiteY32" fmla="*/ 2890458 h 4304982"/>
                <a:gd name="connsiteX33" fmla="*/ 1700394 w 2854493"/>
                <a:gd name="connsiteY33" fmla="*/ 2989983 h 4304982"/>
                <a:gd name="connsiteX34" fmla="*/ 1645338 w 2854493"/>
                <a:gd name="connsiteY34" fmla="*/ 3153035 h 4304982"/>
                <a:gd name="connsiteX35" fmla="*/ 1785096 w 2854493"/>
                <a:gd name="connsiteY35" fmla="*/ 3051392 h 4304982"/>
                <a:gd name="connsiteX36" fmla="*/ 1924855 w 2854493"/>
                <a:gd name="connsiteY36" fmla="*/ 3153035 h 4304982"/>
                <a:gd name="connsiteX37" fmla="*/ 1869799 w 2854493"/>
                <a:gd name="connsiteY37" fmla="*/ 2989983 h 4304982"/>
                <a:gd name="connsiteX38" fmla="*/ 2009557 w 2854493"/>
                <a:gd name="connsiteY38" fmla="*/ 2890458 h 4304982"/>
                <a:gd name="connsiteX39" fmla="*/ 1838036 w 2854493"/>
                <a:gd name="connsiteY39" fmla="*/ 2890458 h 4304982"/>
                <a:gd name="connsiteX40" fmla="*/ 1785096 w 2854493"/>
                <a:gd name="connsiteY40" fmla="*/ 2727406 h 4304982"/>
                <a:gd name="connsiteX41" fmla="*/ 838551 w 2854493"/>
                <a:gd name="connsiteY41" fmla="*/ 2640587 h 4304982"/>
                <a:gd name="connsiteX42" fmla="*/ 806787 w 2854493"/>
                <a:gd name="connsiteY42" fmla="*/ 2752819 h 4304982"/>
                <a:gd name="connsiteX43" fmla="*/ 688205 w 2854493"/>
                <a:gd name="connsiteY43" fmla="*/ 2752819 h 4304982"/>
                <a:gd name="connsiteX44" fmla="*/ 785614 w 2854493"/>
                <a:gd name="connsiteY44" fmla="*/ 2822698 h 4304982"/>
                <a:gd name="connsiteX45" fmla="*/ 747495 w 2854493"/>
                <a:gd name="connsiteY45" fmla="*/ 2934927 h 4304982"/>
                <a:gd name="connsiteX46" fmla="*/ 840667 w 2854493"/>
                <a:gd name="connsiteY46" fmla="*/ 2865048 h 4304982"/>
                <a:gd name="connsiteX47" fmla="*/ 933842 w 2854493"/>
                <a:gd name="connsiteY47" fmla="*/ 2934927 h 4304982"/>
                <a:gd name="connsiteX48" fmla="*/ 899960 w 2854493"/>
                <a:gd name="connsiteY48" fmla="*/ 2822698 h 4304982"/>
                <a:gd name="connsiteX49" fmla="*/ 993132 w 2854493"/>
                <a:gd name="connsiteY49" fmla="*/ 2752819 h 4304982"/>
                <a:gd name="connsiteX50" fmla="*/ 876667 w 2854493"/>
                <a:gd name="connsiteY50" fmla="*/ 2752819 h 4304982"/>
                <a:gd name="connsiteX51" fmla="*/ 838551 w 2854493"/>
                <a:gd name="connsiteY51" fmla="*/ 2640587 h 4304982"/>
                <a:gd name="connsiteX52" fmla="*/ 1245119 w 2854493"/>
                <a:gd name="connsiteY52" fmla="*/ 2585531 h 4304982"/>
                <a:gd name="connsiteX53" fmla="*/ 1151950 w 2854493"/>
                <a:gd name="connsiteY53" fmla="*/ 2678703 h 4304982"/>
                <a:gd name="connsiteX54" fmla="*/ 1245119 w 2854493"/>
                <a:gd name="connsiteY54" fmla="*/ 2771876 h 4304982"/>
                <a:gd name="connsiteX55" fmla="*/ 1338292 w 2854493"/>
                <a:gd name="connsiteY55" fmla="*/ 2678703 h 4304982"/>
                <a:gd name="connsiteX56" fmla="*/ 1245119 w 2854493"/>
                <a:gd name="connsiteY56" fmla="*/ 2585531 h 4304982"/>
                <a:gd name="connsiteX57" fmla="*/ 688205 w 2854493"/>
                <a:gd name="connsiteY57" fmla="*/ 2284838 h 4304982"/>
                <a:gd name="connsiteX58" fmla="*/ 1386997 w 2854493"/>
                <a:gd name="connsiteY58" fmla="*/ 2536828 h 4304982"/>
                <a:gd name="connsiteX59" fmla="*/ 2212841 w 2854493"/>
                <a:gd name="connsiteY59" fmla="*/ 2663880 h 4304982"/>
                <a:gd name="connsiteX60" fmla="*/ 2373776 w 2854493"/>
                <a:gd name="connsiteY60" fmla="*/ 2672350 h 4304982"/>
                <a:gd name="connsiteX61" fmla="*/ 2560120 w 2854493"/>
                <a:gd name="connsiteY61" fmla="*/ 3214444 h 4304982"/>
                <a:gd name="connsiteX62" fmla="*/ 1524636 w 2854493"/>
                <a:gd name="connsiteY62" fmla="*/ 3684542 h 4304982"/>
                <a:gd name="connsiteX63" fmla="*/ 717851 w 2854493"/>
                <a:gd name="connsiteY63" fmla="*/ 3805241 h 4304982"/>
                <a:gd name="connsiteX64" fmla="*/ 355749 w 2854493"/>
                <a:gd name="connsiteY64" fmla="*/ 3803124 h 4304982"/>
                <a:gd name="connsiteX65" fmla="*/ 179991 w 2854493"/>
                <a:gd name="connsiteY65" fmla="*/ 3779831 h 4304982"/>
                <a:gd name="connsiteX66" fmla="*/ 688205 w 2854493"/>
                <a:gd name="connsiteY66" fmla="*/ 2284838 h 4304982"/>
                <a:gd name="connsiteX67" fmla="*/ 1810506 w 2854493"/>
                <a:gd name="connsiteY67" fmla="*/ 2047674 h 4304982"/>
                <a:gd name="connsiteX68" fmla="*/ 1664397 w 2854493"/>
                <a:gd name="connsiteY68" fmla="*/ 2193782 h 4304982"/>
                <a:gd name="connsiteX69" fmla="*/ 1810506 w 2854493"/>
                <a:gd name="connsiteY69" fmla="*/ 2342011 h 4304982"/>
                <a:gd name="connsiteX70" fmla="*/ 1956618 w 2854493"/>
                <a:gd name="connsiteY70" fmla="*/ 2193782 h 4304982"/>
                <a:gd name="connsiteX71" fmla="*/ 1810506 w 2854493"/>
                <a:gd name="connsiteY71" fmla="*/ 2047674 h 4304982"/>
                <a:gd name="connsiteX72" fmla="*/ 1171007 w 2854493"/>
                <a:gd name="connsiteY72" fmla="*/ 1463227 h 4304982"/>
                <a:gd name="connsiteX73" fmla="*/ 1024895 w 2854493"/>
                <a:gd name="connsiteY73" fmla="*/ 1611456 h 4304982"/>
                <a:gd name="connsiteX74" fmla="*/ 1171007 w 2854493"/>
                <a:gd name="connsiteY74" fmla="*/ 1757567 h 4304982"/>
                <a:gd name="connsiteX75" fmla="*/ 1319235 w 2854493"/>
                <a:gd name="connsiteY75" fmla="*/ 1611456 h 4304982"/>
                <a:gd name="connsiteX76" fmla="*/ 1171007 w 2854493"/>
                <a:gd name="connsiteY76" fmla="*/ 1463227 h 4304982"/>
                <a:gd name="connsiteX77" fmla="*/ 1700394 w 2854493"/>
                <a:gd name="connsiteY77" fmla="*/ 1357351 h 4304982"/>
                <a:gd name="connsiteX78" fmla="*/ 1664397 w 2854493"/>
                <a:gd name="connsiteY78" fmla="*/ 1469580 h 4304982"/>
                <a:gd name="connsiteX79" fmla="*/ 1547932 w 2854493"/>
                <a:gd name="connsiteY79" fmla="*/ 1469580 h 4304982"/>
                <a:gd name="connsiteX80" fmla="*/ 1641102 w 2854493"/>
                <a:gd name="connsiteY80" fmla="*/ 1537343 h 4304982"/>
                <a:gd name="connsiteX81" fmla="*/ 1607222 w 2854493"/>
                <a:gd name="connsiteY81" fmla="*/ 1649572 h 4304982"/>
                <a:gd name="connsiteX82" fmla="*/ 1700394 w 2854493"/>
                <a:gd name="connsiteY82" fmla="*/ 1581812 h 4304982"/>
                <a:gd name="connsiteX83" fmla="*/ 1793566 w 2854493"/>
                <a:gd name="connsiteY83" fmla="*/ 1649572 h 4304982"/>
                <a:gd name="connsiteX84" fmla="*/ 1755450 w 2854493"/>
                <a:gd name="connsiteY84" fmla="*/ 1537343 h 4304982"/>
                <a:gd name="connsiteX85" fmla="*/ 1852859 w 2854493"/>
                <a:gd name="connsiteY85" fmla="*/ 1469580 h 4304982"/>
                <a:gd name="connsiteX86" fmla="*/ 1734276 w 2854493"/>
                <a:gd name="connsiteY86" fmla="*/ 1469580 h 4304982"/>
                <a:gd name="connsiteX87" fmla="*/ 1700394 w 2854493"/>
                <a:gd name="connsiteY87" fmla="*/ 1357351 h 4304982"/>
                <a:gd name="connsiteX88" fmla="*/ 1878269 w 2854493"/>
                <a:gd name="connsiteY88" fmla="*/ 1213357 h 4304982"/>
                <a:gd name="connsiteX89" fmla="*/ 2344130 w 2854493"/>
                <a:gd name="connsiteY89" fmla="*/ 2583414 h 4304982"/>
                <a:gd name="connsiteX90" fmla="*/ 2214961 w 2854493"/>
                <a:gd name="connsiteY90" fmla="*/ 2579178 h 4304982"/>
                <a:gd name="connsiteX91" fmla="*/ 1403937 w 2854493"/>
                <a:gd name="connsiteY91" fmla="*/ 2458476 h 4304982"/>
                <a:gd name="connsiteX92" fmla="*/ 715732 w 2854493"/>
                <a:gd name="connsiteY92" fmla="*/ 2202255 h 4304982"/>
                <a:gd name="connsiteX93" fmla="*/ 982545 w 2854493"/>
                <a:gd name="connsiteY93" fmla="*/ 1416641 h 4304982"/>
                <a:gd name="connsiteX94" fmla="*/ 1545812 w 2854493"/>
                <a:gd name="connsiteY94" fmla="*/ 1312882 h 4304982"/>
                <a:gd name="connsiteX95" fmla="*/ 1878269 w 2854493"/>
                <a:gd name="connsiteY95" fmla="*/ 1213357 h 4304982"/>
                <a:gd name="connsiteX96" fmla="*/ 1488640 w 2854493"/>
                <a:gd name="connsiteY96" fmla="*/ 719968 h 4304982"/>
                <a:gd name="connsiteX97" fmla="*/ 1395467 w 2854493"/>
                <a:gd name="connsiteY97" fmla="*/ 813141 h 4304982"/>
                <a:gd name="connsiteX98" fmla="*/ 1488640 w 2854493"/>
                <a:gd name="connsiteY98" fmla="*/ 906313 h 4304982"/>
                <a:gd name="connsiteX99" fmla="*/ 1581812 w 2854493"/>
                <a:gd name="connsiteY99" fmla="*/ 813141 h 4304982"/>
                <a:gd name="connsiteX100" fmla="*/ 1488640 w 2854493"/>
                <a:gd name="connsiteY100" fmla="*/ 719968 h 4304982"/>
                <a:gd name="connsiteX101" fmla="*/ 1465346 w 2854493"/>
                <a:gd name="connsiteY101" fmla="*/ 0 h 4304982"/>
                <a:gd name="connsiteX102" fmla="*/ 1848622 w 2854493"/>
                <a:gd name="connsiteY102" fmla="*/ 1130774 h 4304982"/>
                <a:gd name="connsiteX103" fmla="*/ 1524636 w 2854493"/>
                <a:gd name="connsiteY103" fmla="*/ 1228180 h 4304982"/>
                <a:gd name="connsiteX104" fmla="*/ 1016425 w 2854493"/>
                <a:gd name="connsiteY104" fmla="*/ 1325588 h 4304982"/>
                <a:gd name="connsiteX105" fmla="*/ 1465346 w 2854493"/>
                <a:gd name="connsiteY105" fmla="*/ 0 h 4304982"/>
                <a:gd name="connsiteX0" fmla="*/ 847020 w 2854493"/>
                <a:gd name="connsiteY0" fmla="*/ 3949235 h 4304982"/>
                <a:gd name="connsiteX1" fmla="*/ 753848 w 2854493"/>
                <a:gd name="connsiteY1" fmla="*/ 4042408 h 4304982"/>
                <a:gd name="connsiteX2" fmla="*/ 847020 w 2854493"/>
                <a:gd name="connsiteY2" fmla="*/ 4135580 h 4304982"/>
                <a:gd name="connsiteX3" fmla="*/ 940193 w 2854493"/>
                <a:gd name="connsiteY3" fmla="*/ 4042408 h 4304982"/>
                <a:gd name="connsiteX4" fmla="*/ 847020 w 2854493"/>
                <a:gd name="connsiteY4" fmla="*/ 3949235 h 4304982"/>
                <a:gd name="connsiteX5" fmla="*/ 2289074 w 2854493"/>
                <a:gd name="connsiteY5" fmla="*/ 3813711 h 4304982"/>
                <a:gd name="connsiteX6" fmla="*/ 2253074 w 2854493"/>
                <a:gd name="connsiteY6" fmla="*/ 3925942 h 4304982"/>
                <a:gd name="connsiteX7" fmla="*/ 2136609 w 2854493"/>
                <a:gd name="connsiteY7" fmla="*/ 3925942 h 4304982"/>
                <a:gd name="connsiteX8" fmla="*/ 2229781 w 2854493"/>
                <a:gd name="connsiteY8" fmla="*/ 3995821 h 4304982"/>
                <a:gd name="connsiteX9" fmla="*/ 2195901 w 2854493"/>
                <a:gd name="connsiteY9" fmla="*/ 4108051 h 4304982"/>
                <a:gd name="connsiteX10" fmla="*/ 2289074 w 2854493"/>
                <a:gd name="connsiteY10" fmla="*/ 4038171 h 4304982"/>
                <a:gd name="connsiteX11" fmla="*/ 2382246 w 2854493"/>
                <a:gd name="connsiteY11" fmla="*/ 4108051 h 4304982"/>
                <a:gd name="connsiteX12" fmla="*/ 2344130 w 2854493"/>
                <a:gd name="connsiteY12" fmla="*/ 3995821 h 4304982"/>
                <a:gd name="connsiteX13" fmla="*/ 2441536 w 2854493"/>
                <a:gd name="connsiteY13" fmla="*/ 3925942 h 4304982"/>
                <a:gd name="connsiteX14" fmla="*/ 2322954 w 2854493"/>
                <a:gd name="connsiteY14" fmla="*/ 3925942 h 4304982"/>
                <a:gd name="connsiteX15" fmla="*/ 2289074 w 2854493"/>
                <a:gd name="connsiteY15" fmla="*/ 3813711 h 4304982"/>
                <a:gd name="connsiteX16" fmla="*/ 654323 w 2854493"/>
                <a:gd name="connsiteY16" fmla="*/ 3328792 h 4304982"/>
                <a:gd name="connsiteX17" fmla="*/ 508211 w 2854493"/>
                <a:gd name="connsiteY17" fmla="*/ 3474901 h 4304982"/>
                <a:gd name="connsiteX18" fmla="*/ 654323 w 2854493"/>
                <a:gd name="connsiteY18" fmla="*/ 3621013 h 4304982"/>
                <a:gd name="connsiteX19" fmla="*/ 800434 w 2854493"/>
                <a:gd name="connsiteY19" fmla="*/ 3474901 h 4304982"/>
                <a:gd name="connsiteX20" fmla="*/ 654323 w 2854493"/>
                <a:gd name="connsiteY20" fmla="*/ 3328792 h 4304982"/>
                <a:gd name="connsiteX21" fmla="*/ 2589764 w 2854493"/>
                <a:gd name="connsiteY21" fmla="*/ 3303382 h 4304982"/>
                <a:gd name="connsiteX22" fmla="*/ 2854493 w 2854493"/>
                <a:gd name="connsiteY22" fmla="*/ 4106862 h 4304982"/>
                <a:gd name="connsiteX23" fmla="*/ 521480 w 2854493"/>
                <a:gd name="connsiteY23" fmla="*/ 4304653 h 4304982"/>
                <a:gd name="connsiteX24" fmla="*/ 0 w 2854493"/>
                <a:gd name="connsiteY24" fmla="*/ 4304982 h 4304982"/>
                <a:gd name="connsiteX25" fmla="*/ 148228 w 2854493"/>
                <a:gd name="connsiteY25" fmla="*/ 3866650 h 4304982"/>
                <a:gd name="connsiteX26" fmla="*/ 717851 w 2854493"/>
                <a:gd name="connsiteY26" fmla="*/ 3896296 h 4304982"/>
                <a:gd name="connsiteX27" fmla="*/ 1545812 w 2854493"/>
                <a:gd name="connsiteY27" fmla="*/ 3771361 h 4304982"/>
                <a:gd name="connsiteX28" fmla="*/ 2589764 w 2854493"/>
                <a:gd name="connsiteY28" fmla="*/ 3303382 h 4304982"/>
                <a:gd name="connsiteX29" fmla="*/ 1785096 w 2854493"/>
                <a:gd name="connsiteY29" fmla="*/ 2727406 h 4304982"/>
                <a:gd name="connsiteX30" fmla="*/ 1732157 w 2854493"/>
                <a:gd name="connsiteY30" fmla="*/ 2890458 h 4304982"/>
                <a:gd name="connsiteX31" fmla="*/ 1560636 w 2854493"/>
                <a:gd name="connsiteY31" fmla="*/ 2890458 h 4304982"/>
                <a:gd name="connsiteX32" fmla="*/ 1700394 w 2854493"/>
                <a:gd name="connsiteY32" fmla="*/ 2989983 h 4304982"/>
                <a:gd name="connsiteX33" fmla="*/ 1645338 w 2854493"/>
                <a:gd name="connsiteY33" fmla="*/ 3153035 h 4304982"/>
                <a:gd name="connsiteX34" fmla="*/ 1785096 w 2854493"/>
                <a:gd name="connsiteY34" fmla="*/ 3051392 h 4304982"/>
                <a:gd name="connsiteX35" fmla="*/ 1924855 w 2854493"/>
                <a:gd name="connsiteY35" fmla="*/ 3153035 h 4304982"/>
                <a:gd name="connsiteX36" fmla="*/ 1869799 w 2854493"/>
                <a:gd name="connsiteY36" fmla="*/ 2989983 h 4304982"/>
                <a:gd name="connsiteX37" fmla="*/ 2009557 w 2854493"/>
                <a:gd name="connsiteY37" fmla="*/ 2890458 h 4304982"/>
                <a:gd name="connsiteX38" fmla="*/ 1838036 w 2854493"/>
                <a:gd name="connsiteY38" fmla="*/ 2890458 h 4304982"/>
                <a:gd name="connsiteX39" fmla="*/ 1785096 w 2854493"/>
                <a:gd name="connsiteY39" fmla="*/ 2727406 h 4304982"/>
                <a:gd name="connsiteX40" fmla="*/ 838551 w 2854493"/>
                <a:gd name="connsiteY40" fmla="*/ 2640587 h 4304982"/>
                <a:gd name="connsiteX41" fmla="*/ 806787 w 2854493"/>
                <a:gd name="connsiteY41" fmla="*/ 2752819 h 4304982"/>
                <a:gd name="connsiteX42" fmla="*/ 688205 w 2854493"/>
                <a:gd name="connsiteY42" fmla="*/ 2752819 h 4304982"/>
                <a:gd name="connsiteX43" fmla="*/ 785614 w 2854493"/>
                <a:gd name="connsiteY43" fmla="*/ 2822698 h 4304982"/>
                <a:gd name="connsiteX44" fmla="*/ 747495 w 2854493"/>
                <a:gd name="connsiteY44" fmla="*/ 2934927 h 4304982"/>
                <a:gd name="connsiteX45" fmla="*/ 840667 w 2854493"/>
                <a:gd name="connsiteY45" fmla="*/ 2865048 h 4304982"/>
                <a:gd name="connsiteX46" fmla="*/ 933842 w 2854493"/>
                <a:gd name="connsiteY46" fmla="*/ 2934927 h 4304982"/>
                <a:gd name="connsiteX47" fmla="*/ 899960 w 2854493"/>
                <a:gd name="connsiteY47" fmla="*/ 2822698 h 4304982"/>
                <a:gd name="connsiteX48" fmla="*/ 993132 w 2854493"/>
                <a:gd name="connsiteY48" fmla="*/ 2752819 h 4304982"/>
                <a:gd name="connsiteX49" fmla="*/ 876667 w 2854493"/>
                <a:gd name="connsiteY49" fmla="*/ 2752819 h 4304982"/>
                <a:gd name="connsiteX50" fmla="*/ 838551 w 2854493"/>
                <a:gd name="connsiteY50" fmla="*/ 2640587 h 4304982"/>
                <a:gd name="connsiteX51" fmla="*/ 1245119 w 2854493"/>
                <a:gd name="connsiteY51" fmla="*/ 2585531 h 4304982"/>
                <a:gd name="connsiteX52" fmla="*/ 1151950 w 2854493"/>
                <a:gd name="connsiteY52" fmla="*/ 2678703 h 4304982"/>
                <a:gd name="connsiteX53" fmla="*/ 1245119 w 2854493"/>
                <a:gd name="connsiteY53" fmla="*/ 2771876 h 4304982"/>
                <a:gd name="connsiteX54" fmla="*/ 1338292 w 2854493"/>
                <a:gd name="connsiteY54" fmla="*/ 2678703 h 4304982"/>
                <a:gd name="connsiteX55" fmla="*/ 1245119 w 2854493"/>
                <a:gd name="connsiteY55" fmla="*/ 2585531 h 4304982"/>
                <a:gd name="connsiteX56" fmla="*/ 688205 w 2854493"/>
                <a:gd name="connsiteY56" fmla="*/ 2284838 h 4304982"/>
                <a:gd name="connsiteX57" fmla="*/ 1386997 w 2854493"/>
                <a:gd name="connsiteY57" fmla="*/ 2536828 h 4304982"/>
                <a:gd name="connsiteX58" fmla="*/ 2212841 w 2854493"/>
                <a:gd name="connsiteY58" fmla="*/ 2663880 h 4304982"/>
                <a:gd name="connsiteX59" fmla="*/ 2373776 w 2854493"/>
                <a:gd name="connsiteY59" fmla="*/ 2672350 h 4304982"/>
                <a:gd name="connsiteX60" fmla="*/ 2560120 w 2854493"/>
                <a:gd name="connsiteY60" fmla="*/ 3214444 h 4304982"/>
                <a:gd name="connsiteX61" fmla="*/ 1524636 w 2854493"/>
                <a:gd name="connsiteY61" fmla="*/ 3684542 h 4304982"/>
                <a:gd name="connsiteX62" fmla="*/ 717851 w 2854493"/>
                <a:gd name="connsiteY62" fmla="*/ 3805241 h 4304982"/>
                <a:gd name="connsiteX63" fmla="*/ 355749 w 2854493"/>
                <a:gd name="connsiteY63" fmla="*/ 3803124 h 4304982"/>
                <a:gd name="connsiteX64" fmla="*/ 179991 w 2854493"/>
                <a:gd name="connsiteY64" fmla="*/ 3779831 h 4304982"/>
                <a:gd name="connsiteX65" fmla="*/ 688205 w 2854493"/>
                <a:gd name="connsiteY65" fmla="*/ 2284838 h 4304982"/>
                <a:gd name="connsiteX66" fmla="*/ 1810506 w 2854493"/>
                <a:gd name="connsiteY66" fmla="*/ 2047674 h 4304982"/>
                <a:gd name="connsiteX67" fmla="*/ 1664397 w 2854493"/>
                <a:gd name="connsiteY67" fmla="*/ 2193782 h 4304982"/>
                <a:gd name="connsiteX68" fmla="*/ 1810506 w 2854493"/>
                <a:gd name="connsiteY68" fmla="*/ 2342011 h 4304982"/>
                <a:gd name="connsiteX69" fmla="*/ 1956618 w 2854493"/>
                <a:gd name="connsiteY69" fmla="*/ 2193782 h 4304982"/>
                <a:gd name="connsiteX70" fmla="*/ 1810506 w 2854493"/>
                <a:gd name="connsiteY70" fmla="*/ 2047674 h 4304982"/>
                <a:gd name="connsiteX71" fmla="*/ 1171007 w 2854493"/>
                <a:gd name="connsiteY71" fmla="*/ 1463227 h 4304982"/>
                <a:gd name="connsiteX72" fmla="*/ 1024895 w 2854493"/>
                <a:gd name="connsiteY72" fmla="*/ 1611456 h 4304982"/>
                <a:gd name="connsiteX73" fmla="*/ 1171007 w 2854493"/>
                <a:gd name="connsiteY73" fmla="*/ 1757567 h 4304982"/>
                <a:gd name="connsiteX74" fmla="*/ 1319235 w 2854493"/>
                <a:gd name="connsiteY74" fmla="*/ 1611456 h 4304982"/>
                <a:gd name="connsiteX75" fmla="*/ 1171007 w 2854493"/>
                <a:gd name="connsiteY75" fmla="*/ 1463227 h 4304982"/>
                <a:gd name="connsiteX76" fmla="*/ 1700394 w 2854493"/>
                <a:gd name="connsiteY76" fmla="*/ 1357351 h 4304982"/>
                <a:gd name="connsiteX77" fmla="*/ 1664397 w 2854493"/>
                <a:gd name="connsiteY77" fmla="*/ 1469580 h 4304982"/>
                <a:gd name="connsiteX78" fmla="*/ 1547932 w 2854493"/>
                <a:gd name="connsiteY78" fmla="*/ 1469580 h 4304982"/>
                <a:gd name="connsiteX79" fmla="*/ 1641102 w 2854493"/>
                <a:gd name="connsiteY79" fmla="*/ 1537343 h 4304982"/>
                <a:gd name="connsiteX80" fmla="*/ 1607222 w 2854493"/>
                <a:gd name="connsiteY80" fmla="*/ 1649572 h 4304982"/>
                <a:gd name="connsiteX81" fmla="*/ 1700394 w 2854493"/>
                <a:gd name="connsiteY81" fmla="*/ 1581812 h 4304982"/>
                <a:gd name="connsiteX82" fmla="*/ 1793566 w 2854493"/>
                <a:gd name="connsiteY82" fmla="*/ 1649572 h 4304982"/>
                <a:gd name="connsiteX83" fmla="*/ 1755450 w 2854493"/>
                <a:gd name="connsiteY83" fmla="*/ 1537343 h 4304982"/>
                <a:gd name="connsiteX84" fmla="*/ 1852859 w 2854493"/>
                <a:gd name="connsiteY84" fmla="*/ 1469580 h 4304982"/>
                <a:gd name="connsiteX85" fmla="*/ 1734276 w 2854493"/>
                <a:gd name="connsiteY85" fmla="*/ 1469580 h 4304982"/>
                <a:gd name="connsiteX86" fmla="*/ 1700394 w 2854493"/>
                <a:gd name="connsiteY86" fmla="*/ 1357351 h 4304982"/>
                <a:gd name="connsiteX87" fmla="*/ 1878269 w 2854493"/>
                <a:gd name="connsiteY87" fmla="*/ 1213357 h 4304982"/>
                <a:gd name="connsiteX88" fmla="*/ 2344130 w 2854493"/>
                <a:gd name="connsiteY88" fmla="*/ 2583414 h 4304982"/>
                <a:gd name="connsiteX89" fmla="*/ 2214961 w 2854493"/>
                <a:gd name="connsiteY89" fmla="*/ 2579178 h 4304982"/>
                <a:gd name="connsiteX90" fmla="*/ 1403937 w 2854493"/>
                <a:gd name="connsiteY90" fmla="*/ 2458476 h 4304982"/>
                <a:gd name="connsiteX91" fmla="*/ 715732 w 2854493"/>
                <a:gd name="connsiteY91" fmla="*/ 2202255 h 4304982"/>
                <a:gd name="connsiteX92" fmla="*/ 982545 w 2854493"/>
                <a:gd name="connsiteY92" fmla="*/ 1416641 h 4304982"/>
                <a:gd name="connsiteX93" fmla="*/ 1545812 w 2854493"/>
                <a:gd name="connsiteY93" fmla="*/ 1312882 h 4304982"/>
                <a:gd name="connsiteX94" fmla="*/ 1878269 w 2854493"/>
                <a:gd name="connsiteY94" fmla="*/ 1213357 h 4304982"/>
                <a:gd name="connsiteX95" fmla="*/ 1488640 w 2854493"/>
                <a:gd name="connsiteY95" fmla="*/ 719968 h 4304982"/>
                <a:gd name="connsiteX96" fmla="*/ 1395467 w 2854493"/>
                <a:gd name="connsiteY96" fmla="*/ 813141 h 4304982"/>
                <a:gd name="connsiteX97" fmla="*/ 1488640 w 2854493"/>
                <a:gd name="connsiteY97" fmla="*/ 906313 h 4304982"/>
                <a:gd name="connsiteX98" fmla="*/ 1581812 w 2854493"/>
                <a:gd name="connsiteY98" fmla="*/ 813141 h 4304982"/>
                <a:gd name="connsiteX99" fmla="*/ 1488640 w 2854493"/>
                <a:gd name="connsiteY99" fmla="*/ 719968 h 4304982"/>
                <a:gd name="connsiteX100" fmla="*/ 1465346 w 2854493"/>
                <a:gd name="connsiteY100" fmla="*/ 0 h 4304982"/>
                <a:gd name="connsiteX101" fmla="*/ 1848622 w 2854493"/>
                <a:gd name="connsiteY101" fmla="*/ 1130774 h 4304982"/>
                <a:gd name="connsiteX102" fmla="*/ 1524636 w 2854493"/>
                <a:gd name="connsiteY102" fmla="*/ 1228180 h 4304982"/>
                <a:gd name="connsiteX103" fmla="*/ 1016425 w 2854493"/>
                <a:gd name="connsiteY103" fmla="*/ 1325588 h 4304982"/>
                <a:gd name="connsiteX104" fmla="*/ 1465346 w 2854493"/>
                <a:gd name="connsiteY104" fmla="*/ 0 h 4304982"/>
                <a:gd name="connsiteX0" fmla="*/ 847020 w 2854493"/>
                <a:gd name="connsiteY0" fmla="*/ 3949235 h 4304982"/>
                <a:gd name="connsiteX1" fmla="*/ 753848 w 2854493"/>
                <a:gd name="connsiteY1" fmla="*/ 4042408 h 4304982"/>
                <a:gd name="connsiteX2" fmla="*/ 847020 w 2854493"/>
                <a:gd name="connsiteY2" fmla="*/ 4135580 h 4304982"/>
                <a:gd name="connsiteX3" fmla="*/ 940193 w 2854493"/>
                <a:gd name="connsiteY3" fmla="*/ 4042408 h 4304982"/>
                <a:gd name="connsiteX4" fmla="*/ 847020 w 2854493"/>
                <a:gd name="connsiteY4" fmla="*/ 3949235 h 4304982"/>
                <a:gd name="connsiteX5" fmla="*/ 2289074 w 2854493"/>
                <a:gd name="connsiteY5" fmla="*/ 3813711 h 4304982"/>
                <a:gd name="connsiteX6" fmla="*/ 2253074 w 2854493"/>
                <a:gd name="connsiteY6" fmla="*/ 3925942 h 4304982"/>
                <a:gd name="connsiteX7" fmla="*/ 2136609 w 2854493"/>
                <a:gd name="connsiteY7" fmla="*/ 3925942 h 4304982"/>
                <a:gd name="connsiteX8" fmla="*/ 2229781 w 2854493"/>
                <a:gd name="connsiteY8" fmla="*/ 3995821 h 4304982"/>
                <a:gd name="connsiteX9" fmla="*/ 2195901 w 2854493"/>
                <a:gd name="connsiteY9" fmla="*/ 4108051 h 4304982"/>
                <a:gd name="connsiteX10" fmla="*/ 2289074 w 2854493"/>
                <a:gd name="connsiteY10" fmla="*/ 4038171 h 4304982"/>
                <a:gd name="connsiteX11" fmla="*/ 2382246 w 2854493"/>
                <a:gd name="connsiteY11" fmla="*/ 4108051 h 4304982"/>
                <a:gd name="connsiteX12" fmla="*/ 2344130 w 2854493"/>
                <a:gd name="connsiteY12" fmla="*/ 3995821 h 4304982"/>
                <a:gd name="connsiteX13" fmla="*/ 2441536 w 2854493"/>
                <a:gd name="connsiteY13" fmla="*/ 3925942 h 4304982"/>
                <a:gd name="connsiteX14" fmla="*/ 2322954 w 2854493"/>
                <a:gd name="connsiteY14" fmla="*/ 3925942 h 4304982"/>
                <a:gd name="connsiteX15" fmla="*/ 2289074 w 2854493"/>
                <a:gd name="connsiteY15" fmla="*/ 3813711 h 4304982"/>
                <a:gd name="connsiteX16" fmla="*/ 654323 w 2854493"/>
                <a:gd name="connsiteY16" fmla="*/ 3328792 h 4304982"/>
                <a:gd name="connsiteX17" fmla="*/ 508211 w 2854493"/>
                <a:gd name="connsiteY17" fmla="*/ 3474901 h 4304982"/>
                <a:gd name="connsiteX18" fmla="*/ 654323 w 2854493"/>
                <a:gd name="connsiteY18" fmla="*/ 3621013 h 4304982"/>
                <a:gd name="connsiteX19" fmla="*/ 800434 w 2854493"/>
                <a:gd name="connsiteY19" fmla="*/ 3474901 h 4304982"/>
                <a:gd name="connsiteX20" fmla="*/ 654323 w 2854493"/>
                <a:gd name="connsiteY20" fmla="*/ 3328792 h 4304982"/>
                <a:gd name="connsiteX21" fmla="*/ 2589764 w 2854493"/>
                <a:gd name="connsiteY21" fmla="*/ 3303382 h 4304982"/>
                <a:gd name="connsiteX22" fmla="*/ 2854493 w 2854493"/>
                <a:gd name="connsiteY22" fmla="*/ 4106862 h 4304982"/>
                <a:gd name="connsiteX23" fmla="*/ 0 w 2854493"/>
                <a:gd name="connsiteY23" fmla="*/ 4304982 h 4304982"/>
                <a:gd name="connsiteX24" fmla="*/ 148228 w 2854493"/>
                <a:gd name="connsiteY24" fmla="*/ 3866650 h 4304982"/>
                <a:gd name="connsiteX25" fmla="*/ 717851 w 2854493"/>
                <a:gd name="connsiteY25" fmla="*/ 3896296 h 4304982"/>
                <a:gd name="connsiteX26" fmla="*/ 1545812 w 2854493"/>
                <a:gd name="connsiteY26" fmla="*/ 3771361 h 4304982"/>
                <a:gd name="connsiteX27" fmla="*/ 2589764 w 2854493"/>
                <a:gd name="connsiteY27" fmla="*/ 3303382 h 4304982"/>
                <a:gd name="connsiteX28" fmla="*/ 1785096 w 2854493"/>
                <a:gd name="connsiteY28" fmla="*/ 2727406 h 4304982"/>
                <a:gd name="connsiteX29" fmla="*/ 1732157 w 2854493"/>
                <a:gd name="connsiteY29" fmla="*/ 2890458 h 4304982"/>
                <a:gd name="connsiteX30" fmla="*/ 1560636 w 2854493"/>
                <a:gd name="connsiteY30" fmla="*/ 2890458 h 4304982"/>
                <a:gd name="connsiteX31" fmla="*/ 1700394 w 2854493"/>
                <a:gd name="connsiteY31" fmla="*/ 2989983 h 4304982"/>
                <a:gd name="connsiteX32" fmla="*/ 1645338 w 2854493"/>
                <a:gd name="connsiteY32" fmla="*/ 3153035 h 4304982"/>
                <a:gd name="connsiteX33" fmla="*/ 1785096 w 2854493"/>
                <a:gd name="connsiteY33" fmla="*/ 3051392 h 4304982"/>
                <a:gd name="connsiteX34" fmla="*/ 1924855 w 2854493"/>
                <a:gd name="connsiteY34" fmla="*/ 3153035 h 4304982"/>
                <a:gd name="connsiteX35" fmla="*/ 1869799 w 2854493"/>
                <a:gd name="connsiteY35" fmla="*/ 2989983 h 4304982"/>
                <a:gd name="connsiteX36" fmla="*/ 2009557 w 2854493"/>
                <a:gd name="connsiteY36" fmla="*/ 2890458 h 4304982"/>
                <a:gd name="connsiteX37" fmla="*/ 1838036 w 2854493"/>
                <a:gd name="connsiteY37" fmla="*/ 2890458 h 4304982"/>
                <a:gd name="connsiteX38" fmla="*/ 1785096 w 2854493"/>
                <a:gd name="connsiteY38" fmla="*/ 2727406 h 4304982"/>
                <a:gd name="connsiteX39" fmla="*/ 838551 w 2854493"/>
                <a:gd name="connsiteY39" fmla="*/ 2640587 h 4304982"/>
                <a:gd name="connsiteX40" fmla="*/ 806787 w 2854493"/>
                <a:gd name="connsiteY40" fmla="*/ 2752819 h 4304982"/>
                <a:gd name="connsiteX41" fmla="*/ 688205 w 2854493"/>
                <a:gd name="connsiteY41" fmla="*/ 2752819 h 4304982"/>
                <a:gd name="connsiteX42" fmla="*/ 785614 w 2854493"/>
                <a:gd name="connsiteY42" fmla="*/ 2822698 h 4304982"/>
                <a:gd name="connsiteX43" fmla="*/ 747495 w 2854493"/>
                <a:gd name="connsiteY43" fmla="*/ 2934927 h 4304982"/>
                <a:gd name="connsiteX44" fmla="*/ 840667 w 2854493"/>
                <a:gd name="connsiteY44" fmla="*/ 2865048 h 4304982"/>
                <a:gd name="connsiteX45" fmla="*/ 933842 w 2854493"/>
                <a:gd name="connsiteY45" fmla="*/ 2934927 h 4304982"/>
                <a:gd name="connsiteX46" fmla="*/ 899960 w 2854493"/>
                <a:gd name="connsiteY46" fmla="*/ 2822698 h 4304982"/>
                <a:gd name="connsiteX47" fmla="*/ 993132 w 2854493"/>
                <a:gd name="connsiteY47" fmla="*/ 2752819 h 4304982"/>
                <a:gd name="connsiteX48" fmla="*/ 876667 w 2854493"/>
                <a:gd name="connsiteY48" fmla="*/ 2752819 h 4304982"/>
                <a:gd name="connsiteX49" fmla="*/ 838551 w 2854493"/>
                <a:gd name="connsiteY49" fmla="*/ 2640587 h 4304982"/>
                <a:gd name="connsiteX50" fmla="*/ 1245119 w 2854493"/>
                <a:gd name="connsiteY50" fmla="*/ 2585531 h 4304982"/>
                <a:gd name="connsiteX51" fmla="*/ 1151950 w 2854493"/>
                <a:gd name="connsiteY51" fmla="*/ 2678703 h 4304982"/>
                <a:gd name="connsiteX52" fmla="*/ 1245119 w 2854493"/>
                <a:gd name="connsiteY52" fmla="*/ 2771876 h 4304982"/>
                <a:gd name="connsiteX53" fmla="*/ 1338292 w 2854493"/>
                <a:gd name="connsiteY53" fmla="*/ 2678703 h 4304982"/>
                <a:gd name="connsiteX54" fmla="*/ 1245119 w 2854493"/>
                <a:gd name="connsiteY54" fmla="*/ 2585531 h 4304982"/>
                <a:gd name="connsiteX55" fmla="*/ 688205 w 2854493"/>
                <a:gd name="connsiteY55" fmla="*/ 2284838 h 4304982"/>
                <a:gd name="connsiteX56" fmla="*/ 1386997 w 2854493"/>
                <a:gd name="connsiteY56" fmla="*/ 2536828 h 4304982"/>
                <a:gd name="connsiteX57" fmla="*/ 2212841 w 2854493"/>
                <a:gd name="connsiteY57" fmla="*/ 2663880 h 4304982"/>
                <a:gd name="connsiteX58" fmla="*/ 2373776 w 2854493"/>
                <a:gd name="connsiteY58" fmla="*/ 2672350 h 4304982"/>
                <a:gd name="connsiteX59" fmla="*/ 2560120 w 2854493"/>
                <a:gd name="connsiteY59" fmla="*/ 3214444 h 4304982"/>
                <a:gd name="connsiteX60" fmla="*/ 1524636 w 2854493"/>
                <a:gd name="connsiteY60" fmla="*/ 3684542 h 4304982"/>
                <a:gd name="connsiteX61" fmla="*/ 717851 w 2854493"/>
                <a:gd name="connsiteY61" fmla="*/ 3805241 h 4304982"/>
                <a:gd name="connsiteX62" fmla="*/ 355749 w 2854493"/>
                <a:gd name="connsiteY62" fmla="*/ 3803124 h 4304982"/>
                <a:gd name="connsiteX63" fmla="*/ 179991 w 2854493"/>
                <a:gd name="connsiteY63" fmla="*/ 3779831 h 4304982"/>
                <a:gd name="connsiteX64" fmla="*/ 688205 w 2854493"/>
                <a:gd name="connsiteY64" fmla="*/ 2284838 h 4304982"/>
                <a:gd name="connsiteX65" fmla="*/ 1810506 w 2854493"/>
                <a:gd name="connsiteY65" fmla="*/ 2047674 h 4304982"/>
                <a:gd name="connsiteX66" fmla="*/ 1664397 w 2854493"/>
                <a:gd name="connsiteY66" fmla="*/ 2193782 h 4304982"/>
                <a:gd name="connsiteX67" fmla="*/ 1810506 w 2854493"/>
                <a:gd name="connsiteY67" fmla="*/ 2342011 h 4304982"/>
                <a:gd name="connsiteX68" fmla="*/ 1956618 w 2854493"/>
                <a:gd name="connsiteY68" fmla="*/ 2193782 h 4304982"/>
                <a:gd name="connsiteX69" fmla="*/ 1810506 w 2854493"/>
                <a:gd name="connsiteY69" fmla="*/ 2047674 h 4304982"/>
                <a:gd name="connsiteX70" fmla="*/ 1171007 w 2854493"/>
                <a:gd name="connsiteY70" fmla="*/ 1463227 h 4304982"/>
                <a:gd name="connsiteX71" fmla="*/ 1024895 w 2854493"/>
                <a:gd name="connsiteY71" fmla="*/ 1611456 h 4304982"/>
                <a:gd name="connsiteX72" fmla="*/ 1171007 w 2854493"/>
                <a:gd name="connsiteY72" fmla="*/ 1757567 h 4304982"/>
                <a:gd name="connsiteX73" fmla="*/ 1319235 w 2854493"/>
                <a:gd name="connsiteY73" fmla="*/ 1611456 h 4304982"/>
                <a:gd name="connsiteX74" fmla="*/ 1171007 w 2854493"/>
                <a:gd name="connsiteY74" fmla="*/ 1463227 h 4304982"/>
                <a:gd name="connsiteX75" fmla="*/ 1700394 w 2854493"/>
                <a:gd name="connsiteY75" fmla="*/ 1357351 h 4304982"/>
                <a:gd name="connsiteX76" fmla="*/ 1664397 w 2854493"/>
                <a:gd name="connsiteY76" fmla="*/ 1469580 h 4304982"/>
                <a:gd name="connsiteX77" fmla="*/ 1547932 w 2854493"/>
                <a:gd name="connsiteY77" fmla="*/ 1469580 h 4304982"/>
                <a:gd name="connsiteX78" fmla="*/ 1641102 w 2854493"/>
                <a:gd name="connsiteY78" fmla="*/ 1537343 h 4304982"/>
                <a:gd name="connsiteX79" fmla="*/ 1607222 w 2854493"/>
                <a:gd name="connsiteY79" fmla="*/ 1649572 h 4304982"/>
                <a:gd name="connsiteX80" fmla="*/ 1700394 w 2854493"/>
                <a:gd name="connsiteY80" fmla="*/ 1581812 h 4304982"/>
                <a:gd name="connsiteX81" fmla="*/ 1793566 w 2854493"/>
                <a:gd name="connsiteY81" fmla="*/ 1649572 h 4304982"/>
                <a:gd name="connsiteX82" fmla="*/ 1755450 w 2854493"/>
                <a:gd name="connsiteY82" fmla="*/ 1537343 h 4304982"/>
                <a:gd name="connsiteX83" fmla="*/ 1852859 w 2854493"/>
                <a:gd name="connsiteY83" fmla="*/ 1469580 h 4304982"/>
                <a:gd name="connsiteX84" fmla="*/ 1734276 w 2854493"/>
                <a:gd name="connsiteY84" fmla="*/ 1469580 h 4304982"/>
                <a:gd name="connsiteX85" fmla="*/ 1700394 w 2854493"/>
                <a:gd name="connsiteY85" fmla="*/ 1357351 h 4304982"/>
                <a:gd name="connsiteX86" fmla="*/ 1878269 w 2854493"/>
                <a:gd name="connsiteY86" fmla="*/ 1213357 h 4304982"/>
                <a:gd name="connsiteX87" fmla="*/ 2344130 w 2854493"/>
                <a:gd name="connsiteY87" fmla="*/ 2583414 h 4304982"/>
                <a:gd name="connsiteX88" fmla="*/ 2214961 w 2854493"/>
                <a:gd name="connsiteY88" fmla="*/ 2579178 h 4304982"/>
                <a:gd name="connsiteX89" fmla="*/ 1403937 w 2854493"/>
                <a:gd name="connsiteY89" fmla="*/ 2458476 h 4304982"/>
                <a:gd name="connsiteX90" fmla="*/ 715732 w 2854493"/>
                <a:gd name="connsiteY90" fmla="*/ 2202255 h 4304982"/>
                <a:gd name="connsiteX91" fmla="*/ 982545 w 2854493"/>
                <a:gd name="connsiteY91" fmla="*/ 1416641 h 4304982"/>
                <a:gd name="connsiteX92" fmla="*/ 1545812 w 2854493"/>
                <a:gd name="connsiteY92" fmla="*/ 1312882 h 4304982"/>
                <a:gd name="connsiteX93" fmla="*/ 1878269 w 2854493"/>
                <a:gd name="connsiteY93" fmla="*/ 1213357 h 4304982"/>
                <a:gd name="connsiteX94" fmla="*/ 1488640 w 2854493"/>
                <a:gd name="connsiteY94" fmla="*/ 719968 h 4304982"/>
                <a:gd name="connsiteX95" fmla="*/ 1395467 w 2854493"/>
                <a:gd name="connsiteY95" fmla="*/ 813141 h 4304982"/>
                <a:gd name="connsiteX96" fmla="*/ 1488640 w 2854493"/>
                <a:gd name="connsiteY96" fmla="*/ 906313 h 4304982"/>
                <a:gd name="connsiteX97" fmla="*/ 1581812 w 2854493"/>
                <a:gd name="connsiteY97" fmla="*/ 813141 h 4304982"/>
                <a:gd name="connsiteX98" fmla="*/ 1488640 w 2854493"/>
                <a:gd name="connsiteY98" fmla="*/ 719968 h 4304982"/>
                <a:gd name="connsiteX99" fmla="*/ 1465346 w 2854493"/>
                <a:gd name="connsiteY99" fmla="*/ 0 h 4304982"/>
                <a:gd name="connsiteX100" fmla="*/ 1848622 w 2854493"/>
                <a:gd name="connsiteY100" fmla="*/ 1130774 h 4304982"/>
                <a:gd name="connsiteX101" fmla="*/ 1524636 w 2854493"/>
                <a:gd name="connsiteY101" fmla="*/ 1228180 h 4304982"/>
                <a:gd name="connsiteX102" fmla="*/ 1016425 w 2854493"/>
                <a:gd name="connsiteY102" fmla="*/ 1325588 h 4304982"/>
                <a:gd name="connsiteX103" fmla="*/ 1465346 w 2854493"/>
                <a:gd name="connsiteY103" fmla="*/ 0 h 4304982"/>
                <a:gd name="connsiteX0" fmla="*/ 816540 w 2824013"/>
                <a:gd name="connsiteY0" fmla="*/ 3949235 h 4190682"/>
                <a:gd name="connsiteX1" fmla="*/ 723368 w 2824013"/>
                <a:gd name="connsiteY1" fmla="*/ 4042408 h 4190682"/>
                <a:gd name="connsiteX2" fmla="*/ 816540 w 2824013"/>
                <a:gd name="connsiteY2" fmla="*/ 4135580 h 4190682"/>
                <a:gd name="connsiteX3" fmla="*/ 909713 w 2824013"/>
                <a:gd name="connsiteY3" fmla="*/ 4042408 h 4190682"/>
                <a:gd name="connsiteX4" fmla="*/ 816540 w 2824013"/>
                <a:gd name="connsiteY4" fmla="*/ 3949235 h 4190682"/>
                <a:gd name="connsiteX5" fmla="*/ 2258594 w 2824013"/>
                <a:gd name="connsiteY5" fmla="*/ 3813711 h 4190682"/>
                <a:gd name="connsiteX6" fmla="*/ 2222594 w 2824013"/>
                <a:gd name="connsiteY6" fmla="*/ 3925942 h 4190682"/>
                <a:gd name="connsiteX7" fmla="*/ 2106129 w 2824013"/>
                <a:gd name="connsiteY7" fmla="*/ 3925942 h 4190682"/>
                <a:gd name="connsiteX8" fmla="*/ 2199301 w 2824013"/>
                <a:gd name="connsiteY8" fmla="*/ 3995821 h 4190682"/>
                <a:gd name="connsiteX9" fmla="*/ 2165421 w 2824013"/>
                <a:gd name="connsiteY9" fmla="*/ 4108051 h 4190682"/>
                <a:gd name="connsiteX10" fmla="*/ 2258594 w 2824013"/>
                <a:gd name="connsiteY10" fmla="*/ 4038171 h 4190682"/>
                <a:gd name="connsiteX11" fmla="*/ 2351766 w 2824013"/>
                <a:gd name="connsiteY11" fmla="*/ 4108051 h 4190682"/>
                <a:gd name="connsiteX12" fmla="*/ 2313650 w 2824013"/>
                <a:gd name="connsiteY12" fmla="*/ 3995821 h 4190682"/>
                <a:gd name="connsiteX13" fmla="*/ 2411056 w 2824013"/>
                <a:gd name="connsiteY13" fmla="*/ 3925942 h 4190682"/>
                <a:gd name="connsiteX14" fmla="*/ 2292474 w 2824013"/>
                <a:gd name="connsiteY14" fmla="*/ 3925942 h 4190682"/>
                <a:gd name="connsiteX15" fmla="*/ 2258594 w 2824013"/>
                <a:gd name="connsiteY15" fmla="*/ 3813711 h 4190682"/>
                <a:gd name="connsiteX16" fmla="*/ 623843 w 2824013"/>
                <a:gd name="connsiteY16" fmla="*/ 3328792 h 4190682"/>
                <a:gd name="connsiteX17" fmla="*/ 477731 w 2824013"/>
                <a:gd name="connsiteY17" fmla="*/ 3474901 h 4190682"/>
                <a:gd name="connsiteX18" fmla="*/ 623843 w 2824013"/>
                <a:gd name="connsiteY18" fmla="*/ 3621013 h 4190682"/>
                <a:gd name="connsiteX19" fmla="*/ 769954 w 2824013"/>
                <a:gd name="connsiteY19" fmla="*/ 3474901 h 4190682"/>
                <a:gd name="connsiteX20" fmla="*/ 623843 w 2824013"/>
                <a:gd name="connsiteY20" fmla="*/ 3328792 h 4190682"/>
                <a:gd name="connsiteX21" fmla="*/ 2559284 w 2824013"/>
                <a:gd name="connsiteY21" fmla="*/ 3303382 h 4190682"/>
                <a:gd name="connsiteX22" fmla="*/ 2824013 w 2824013"/>
                <a:gd name="connsiteY22" fmla="*/ 4106862 h 4190682"/>
                <a:gd name="connsiteX23" fmla="*/ 0 w 2824013"/>
                <a:gd name="connsiteY23" fmla="*/ 4190682 h 4190682"/>
                <a:gd name="connsiteX24" fmla="*/ 117748 w 2824013"/>
                <a:gd name="connsiteY24" fmla="*/ 3866650 h 4190682"/>
                <a:gd name="connsiteX25" fmla="*/ 687371 w 2824013"/>
                <a:gd name="connsiteY25" fmla="*/ 3896296 h 4190682"/>
                <a:gd name="connsiteX26" fmla="*/ 1515332 w 2824013"/>
                <a:gd name="connsiteY26" fmla="*/ 3771361 h 4190682"/>
                <a:gd name="connsiteX27" fmla="*/ 2559284 w 2824013"/>
                <a:gd name="connsiteY27" fmla="*/ 3303382 h 4190682"/>
                <a:gd name="connsiteX28" fmla="*/ 1754616 w 2824013"/>
                <a:gd name="connsiteY28" fmla="*/ 2727406 h 4190682"/>
                <a:gd name="connsiteX29" fmla="*/ 1701677 w 2824013"/>
                <a:gd name="connsiteY29" fmla="*/ 2890458 h 4190682"/>
                <a:gd name="connsiteX30" fmla="*/ 1530156 w 2824013"/>
                <a:gd name="connsiteY30" fmla="*/ 2890458 h 4190682"/>
                <a:gd name="connsiteX31" fmla="*/ 1669914 w 2824013"/>
                <a:gd name="connsiteY31" fmla="*/ 2989983 h 4190682"/>
                <a:gd name="connsiteX32" fmla="*/ 1614858 w 2824013"/>
                <a:gd name="connsiteY32" fmla="*/ 3153035 h 4190682"/>
                <a:gd name="connsiteX33" fmla="*/ 1754616 w 2824013"/>
                <a:gd name="connsiteY33" fmla="*/ 3051392 h 4190682"/>
                <a:gd name="connsiteX34" fmla="*/ 1894375 w 2824013"/>
                <a:gd name="connsiteY34" fmla="*/ 3153035 h 4190682"/>
                <a:gd name="connsiteX35" fmla="*/ 1839319 w 2824013"/>
                <a:gd name="connsiteY35" fmla="*/ 2989983 h 4190682"/>
                <a:gd name="connsiteX36" fmla="*/ 1979077 w 2824013"/>
                <a:gd name="connsiteY36" fmla="*/ 2890458 h 4190682"/>
                <a:gd name="connsiteX37" fmla="*/ 1807556 w 2824013"/>
                <a:gd name="connsiteY37" fmla="*/ 2890458 h 4190682"/>
                <a:gd name="connsiteX38" fmla="*/ 1754616 w 2824013"/>
                <a:gd name="connsiteY38" fmla="*/ 2727406 h 4190682"/>
                <a:gd name="connsiteX39" fmla="*/ 808071 w 2824013"/>
                <a:gd name="connsiteY39" fmla="*/ 2640587 h 4190682"/>
                <a:gd name="connsiteX40" fmla="*/ 776307 w 2824013"/>
                <a:gd name="connsiteY40" fmla="*/ 2752819 h 4190682"/>
                <a:gd name="connsiteX41" fmla="*/ 657725 w 2824013"/>
                <a:gd name="connsiteY41" fmla="*/ 2752819 h 4190682"/>
                <a:gd name="connsiteX42" fmla="*/ 755134 w 2824013"/>
                <a:gd name="connsiteY42" fmla="*/ 2822698 h 4190682"/>
                <a:gd name="connsiteX43" fmla="*/ 717015 w 2824013"/>
                <a:gd name="connsiteY43" fmla="*/ 2934927 h 4190682"/>
                <a:gd name="connsiteX44" fmla="*/ 810187 w 2824013"/>
                <a:gd name="connsiteY44" fmla="*/ 2865048 h 4190682"/>
                <a:gd name="connsiteX45" fmla="*/ 903362 w 2824013"/>
                <a:gd name="connsiteY45" fmla="*/ 2934927 h 4190682"/>
                <a:gd name="connsiteX46" fmla="*/ 869480 w 2824013"/>
                <a:gd name="connsiteY46" fmla="*/ 2822698 h 4190682"/>
                <a:gd name="connsiteX47" fmla="*/ 962652 w 2824013"/>
                <a:gd name="connsiteY47" fmla="*/ 2752819 h 4190682"/>
                <a:gd name="connsiteX48" fmla="*/ 846187 w 2824013"/>
                <a:gd name="connsiteY48" fmla="*/ 2752819 h 4190682"/>
                <a:gd name="connsiteX49" fmla="*/ 808071 w 2824013"/>
                <a:gd name="connsiteY49" fmla="*/ 2640587 h 4190682"/>
                <a:gd name="connsiteX50" fmla="*/ 1214639 w 2824013"/>
                <a:gd name="connsiteY50" fmla="*/ 2585531 h 4190682"/>
                <a:gd name="connsiteX51" fmla="*/ 1121470 w 2824013"/>
                <a:gd name="connsiteY51" fmla="*/ 2678703 h 4190682"/>
                <a:gd name="connsiteX52" fmla="*/ 1214639 w 2824013"/>
                <a:gd name="connsiteY52" fmla="*/ 2771876 h 4190682"/>
                <a:gd name="connsiteX53" fmla="*/ 1307812 w 2824013"/>
                <a:gd name="connsiteY53" fmla="*/ 2678703 h 4190682"/>
                <a:gd name="connsiteX54" fmla="*/ 1214639 w 2824013"/>
                <a:gd name="connsiteY54" fmla="*/ 2585531 h 4190682"/>
                <a:gd name="connsiteX55" fmla="*/ 657725 w 2824013"/>
                <a:gd name="connsiteY55" fmla="*/ 2284838 h 4190682"/>
                <a:gd name="connsiteX56" fmla="*/ 1356517 w 2824013"/>
                <a:gd name="connsiteY56" fmla="*/ 2536828 h 4190682"/>
                <a:gd name="connsiteX57" fmla="*/ 2182361 w 2824013"/>
                <a:gd name="connsiteY57" fmla="*/ 2663880 h 4190682"/>
                <a:gd name="connsiteX58" fmla="*/ 2343296 w 2824013"/>
                <a:gd name="connsiteY58" fmla="*/ 2672350 h 4190682"/>
                <a:gd name="connsiteX59" fmla="*/ 2529640 w 2824013"/>
                <a:gd name="connsiteY59" fmla="*/ 3214444 h 4190682"/>
                <a:gd name="connsiteX60" fmla="*/ 1494156 w 2824013"/>
                <a:gd name="connsiteY60" fmla="*/ 3684542 h 4190682"/>
                <a:gd name="connsiteX61" fmla="*/ 687371 w 2824013"/>
                <a:gd name="connsiteY61" fmla="*/ 3805241 h 4190682"/>
                <a:gd name="connsiteX62" fmla="*/ 325269 w 2824013"/>
                <a:gd name="connsiteY62" fmla="*/ 3803124 h 4190682"/>
                <a:gd name="connsiteX63" fmla="*/ 149511 w 2824013"/>
                <a:gd name="connsiteY63" fmla="*/ 3779831 h 4190682"/>
                <a:gd name="connsiteX64" fmla="*/ 657725 w 2824013"/>
                <a:gd name="connsiteY64" fmla="*/ 2284838 h 4190682"/>
                <a:gd name="connsiteX65" fmla="*/ 1780026 w 2824013"/>
                <a:gd name="connsiteY65" fmla="*/ 2047674 h 4190682"/>
                <a:gd name="connsiteX66" fmla="*/ 1633917 w 2824013"/>
                <a:gd name="connsiteY66" fmla="*/ 2193782 h 4190682"/>
                <a:gd name="connsiteX67" fmla="*/ 1780026 w 2824013"/>
                <a:gd name="connsiteY67" fmla="*/ 2342011 h 4190682"/>
                <a:gd name="connsiteX68" fmla="*/ 1926138 w 2824013"/>
                <a:gd name="connsiteY68" fmla="*/ 2193782 h 4190682"/>
                <a:gd name="connsiteX69" fmla="*/ 1780026 w 2824013"/>
                <a:gd name="connsiteY69" fmla="*/ 2047674 h 4190682"/>
                <a:gd name="connsiteX70" fmla="*/ 1140527 w 2824013"/>
                <a:gd name="connsiteY70" fmla="*/ 1463227 h 4190682"/>
                <a:gd name="connsiteX71" fmla="*/ 994415 w 2824013"/>
                <a:gd name="connsiteY71" fmla="*/ 1611456 h 4190682"/>
                <a:gd name="connsiteX72" fmla="*/ 1140527 w 2824013"/>
                <a:gd name="connsiteY72" fmla="*/ 1757567 h 4190682"/>
                <a:gd name="connsiteX73" fmla="*/ 1288755 w 2824013"/>
                <a:gd name="connsiteY73" fmla="*/ 1611456 h 4190682"/>
                <a:gd name="connsiteX74" fmla="*/ 1140527 w 2824013"/>
                <a:gd name="connsiteY74" fmla="*/ 1463227 h 4190682"/>
                <a:gd name="connsiteX75" fmla="*/ 1669914 w 2824013"/>
                <a:gd name="connsiteY75" fmla="*/ 1357351 h 4190682"/>
                <a:gd name="connsiteX76" fmla="*/ 1633917 w 2824013"/>
                <a:gd name="connsiteY76" fmla="*/ 1469580 h 4190682"/>
                <a:gd name="connsiteX77" fmla="*/ 1517452 w 2824013"/>
                <a:gd name="connsiteY77" fmla="*/ 1469580 h 4190682"/>
                <a:gd name="connsiteX78" fmla="*/ 1610622 w 2824013"/>
                <a:gd name="connsiteY78" fmla="*/ 1537343 h 4190682"/>
                <a:gd name="connsiteX79" fmla="*/ 1576742 w 2824013"/>
                <a:gd name="connsiteY79" fmla="*/ 1649572 h 4190682"/>
                <a:gd name="connsiteX80" fmla="*/ 1669914 w 2824013"/>
                <a:gd name="connsiteY80" fmla="*/ 1581812 h 4190682"/>
                <a:gd name="connsiteX81" fmla="*/ 1763086 w 2824013"/>
                <a:gd name="connsiteY81" fmla="*/ 1649572 h 4190682"/>
                <a:gd name="connsiteX82" fmla="*/ 1724970 w 2824013"/>
                <a:gd name="connsiteY82" fmla="*/ 1537343 h 4190682"/>
                <a:gd name="connsiteX83" fmla="*/ 1822379 w 2824013"/>
                <a:gd name="connsiteY83" fmla="*/ 1469580 h 4190682"/>
                <a:gd name="connsiteX84" fmla="*/ 1703796 w 2824013"/>
                <a:gd name="connsiteY84" fmla="*/ 1469580 h 4190682"/>
                <a:gd name="connsiteX85" fmla="*/ 1669914 w 2824013"/>
                <a:gd name="connsiteY85" fmla="*/ 1357351 h 4190682"/>
                <a:gd name="connsiteX86" fmla="*/ 1847789 w 2824013"/>
                <a:gd name="connsiteY86" fmla="*/ 1213357 h 4190682"/>
                <a:gd name="connsiteX87" fmla="*/ 2313650 w 2824013"/>
                <a:gd name="connsiteY87" fmla="*/ 2583414 h 4190682"/>
                <a:gd name="connsiteX88" fmla="*/ 2184481 w 2824013"/>
                <a:gd name="connsiteY88" fmla="*/ 2579178 h 4190682"/>
                <a:gd name="connsiteX89" fmla="*/ 1373457 w 2824013"/>
                <a:gd name="connsiteY89" fmla="*/ 2458476 h 4190682"/>
                <a:gd name="connsiteX90" fmla="*/ 685252 w 2824013"/>
                <a:gd name="connsiteY90" fmla="*/ 2202255 h 4190682"/>
                <a:gd name="connsiteX91" fmla="*/ 952065 w 2824013"/>
                <a:gd name="connsiteY91" fmla="*/ 1416641 h 4190682"/>
                <a:gd name="connsiteX92" fmla="*/ 1515332 w 2824013"/>
                <a:gd name="connsiteY92" fmla="*/ 1312882 h 4190682"/>
                <a:gd name="connsiteX93" fmla="*/ 1847789 w 2824013"/>
                <a:gd name="connsiteY93" fmla="*/ 1213357 h 4190682"/>
                <a:gd name="connsiteX94" fmla="*/ 1458160 w 2824013"/>
                <a:gd name="connsiteY94" fmla="*/ 719968 h 4190682"/>
                <a:gd name="connsiteX95" fmla="*/ 1364987 w 2824013"/>
                <a:gd name="connsiteY95" fmla="*/ 813141 h 4190682"/>
                <a:gd name="connsiteX96" fmla="*/ 1458160 w 2824013"/>
                <a:gd name="connsiteY96" fmla="*/ 906313 h 4190682"/>
                <a:gd name="connsiteX97" fmla="*/ 1551332 w 2824013"/>
                <a:gd name="connsiteY97" fmla="*/ 813141 h 4190682"/>
                <a:gd name="connsiteX98" fmla="*/ 1458160 w 2824013"/>
                <a:gd name="connsiteY98" fmla="*/ 719968 h 4190682"/>
                <a:gd name="connsiteX99" fmla="*/ 1434866 w 2824013"/>
                <a:gd name="connsiteY99" fmla="*/ 0 h 4190682"/>
                <a:gd name="connsiteX100" fmla="*/ 1818142 w 2824013"/>
                <a:gd name="connsiteY100" fmla="*/ 1130774 h 4190682"/>
                <a:gd name="connsiteX101" fmla="*/ 1494156 w 2824013"/>
                <a:gd name="connsiteY101" fmla="*/ 1228180 h 4190682"/>
                <a:gd name="connsiteX102" fmla="*/ 985945 w 2824013"/>
                <a:gd name="connsiteY102" fmla="*/ 1325588 h 4190682"/>
                <a:gd name="connsiteX103" fmla="*/ 1434866 w 2824013"/>
                <a:gd name="connsiteY103" fmla="*/ 0 h 4190682"/>
                <a:gd name="connsiteX0" fmla="*/ 816540 w 2824013"/>
                <a:gd name="connsiteY0" fmla="*/ 3949235 h 4357089"/>
                <a:gd name="connsiteX1" fmla="*/ 723368 w 2824013"/>
                <a:gd name="connsiteY1" fmla="*/ 4042408 h 4357089"/>
                <a:gd name="connsiteX2" fmla="*/ 816540 w 2824013"/>
                <a:gd name="connsiteY2" fmla="*/ 4135580 h 4357089"/>
                <a:gd name="connsiteX3" fmla="*/ 909713 w 2824013"/>
                <a:gd name="connsiteY3" fmla="*/ 4042408 h 4357089"/>
                <a:gd name="connsiteX4" fmla="*/ 816540 w 2824013"/>
                <a:gd name="connsiteY4" fmla="*/ 3949235 h 4357089"/>
                <a:gd name="connsiteX5" fmla="*/ 2258594 w 2824013"/>
                <a:gd name="connsiteY5" fmla="*/ 3813711 h 4357089"/>
                <a:gd name="connsiteX6" fmla="*/ 2222594 w 2824013"/>
                <a:gd name="connsiteY6" fmla="*/ 3925942 h 4357089"/>
                <a:gd name="connsiteX7" fmla="*/ 2106129 w 2824013"/>
                <a:gd name="connsiteY7" fmla="*/ 3925942 h 4357089"/>
                <a:gd name="connsiteX8" fmla="*/ 2199301 w 2824013"/>
                <a:gd name="connsiteY8" fmla="*/ 3995821 h 4357089"/>
                <a:gd name="connsiteX9" fmla="*/ 2165421 w 2824013"/>
                <a:gd name="connsiteY9" fmla="*/ 4108051 h 4357089"/>
                <a:gd name="connsiteX10" fmla="*/ 2258594 w 2824013"/>
                <a:gd name="connsiteY10" fmla="*/ 4038171 h 4357089"/>
                <a:gd name="connsiteX11" fmla="*/ 2351766 w 2824013"/>
                <a:gd name="connsiteY11" fmla="*/ 4108051 h 4357089"/>
                <a:gd name="connsiteX12" fmla="*/ 2313650 w 2824013"/>
                <a:gd name="connsiteY12" fmla="*/ 3995821 h 4357089"/>
                <a:gd name="connsiteX13" fmla="*/ 2411056 w 2824013"/>
                <a:gd name="connsiteY13" fmla="*/ 3925942 h 4357089"/>
                <a:gd name="connsiteX14" fmla="*/ 2292474 w 2824013"/>
                <a:gd name="connsiteY14" fmla="*/ 3925942 h 4357089"/>
                <a:gd name="connsiteX15" fmla="*/ 2258594 w 2824013"/>
                <a:gd name="connsiteY15" fmla="*/ 3813711 h 4357089"/>
                <a:gd name="connsiteX16" fmla="*/ 623843 w 2824013"/>
                <a:gd name="connsiteY16" fmla="*/ 3328792 h 4357089"/>
                <a:gd name="connsiteX17" fmla="*/ 477731 w 2824013"/>
                <a:gd name="connsiteY17" fmla="*/ 3474901 h 4357089"/>
                <a:gd name="connsiteX18" fmla="*/ 623843 w 2824013"/>
                <a:gd name="connsiteY18" fmla="*/ 3621013 h 4357089"/>
                <a:gd name="connsiteX19" fmla="*/ 769954 w 2824013"/>
                <a:gd name="connsiteY19" fmla="*/ 3474901 h 4357089"/>
                <a:gd name="connsiteX20" fmla="*/ 623843 w 2824013"/>
                <a:gd name="connsiteY20" fmla="*/ 3328792 h 4357089"/>
                <a:gd name="connsiteX21" fmla="*/ 2559284 w 2824013"/>
                <a:gd name="connsiteY21" fmla="*/ 3303382 h 4357089"/>
                <a:gd name="connsiteX22" fmla="*/ 2824013 w 2824013"/>
                <a:gd name="connsiteY22" fmla="*/ 4106862 h 4357089"/>
                <a:gd name="connsiteX23" fmla="*/ 0 w 2824013"/>
                <a:gd name="connsiteY23" fmla="*/ 4190682 h 4357089"/>
                <a:gd name="connsiteX24" fmla="*/ 117748 w 2824013"/>
                <a:gd name="connsiteY24" fmla="*/ 3866650 h 4357089"/>
                <a:gd name="connsiteX25" fmla="*/ 687371 w 2824013"/>
                <a:gd name="connsiteY25" fmla="*/ 3896296 h 4357089"/>
                <a:gd name="connsiteX26" fmla="*/ 1515332 w 2824013"/>
                <a:gd name="connsiteY26" fmla="*/ 3771361 h 4357089"/>
                <a:gd name="connsiteX27" fmla="*/ 2559284 w 2824013"/>
                <a:gd name="connsiteY27" fmla="*/ 3303382 h 4357089"/>
                <a:gd name="connsiteX28" fmla="*/ 1754616 w 2824013"/>
                <a:gd name="connsiteY28" fmla="*/ 2727406 h 4357089"/>
                <a:gd name="connsiteX29" fmla="*/ 1701677 w 2824013"/>
                <a:gd name="connsiteY29" fmla="*/ 2890458 h 4357089"/>
                <a:gd name="connsiteX30" fmla="*/ 1530156 w 2824013"/>
                <a:gd name="connsiteY30" fmla="*/ 2890458 h 4357089"/>
                <a:gd name="connsiteX31" fmla="*/ 1669914 w 2824013"/>
                <a:gd name="connsiteY31" fmla="*/ 2989983 h 4357089"/>
                <a:gd name="connsiteX32" fmla="*/ 1614858 w 2824013"/>
                <a:gd name="connsiteY32" fmla="*/ 3153035 h 4357089"/>
                <a:gd name="connsiteX33" fmla="*/ 1754616 w 2824013"/>
                <a:gd name="connsiteY33" fmla="*/ 3051392 h 4357089"/>
                <a:gd name="connsiteX34" fmla="*/ 1894375 w 2824013"/>
                <a:gd name="connsiteY34" fmla="*/ 3153035 h 4357089"/>
                <a:gd name="connsiteX35" fmla="*/ 1839319 w 2824013"/>
                <a:gd name="connsiteY35" fmla="*/ 2989983 h 4357089"/>
                <a:gd name="connsiteX36" fmla="*/ 1979077 w 2824013"/>
                <a:gd name="connsiteY36" fmla="*/ 2890458 h 4357089"/>
                <a:gd name="connsiteX37" fmla="*/ 1807556 w 2824013"/>
                <a:gd name="connsiteY37" fmla="*/ 2890458 h 4357089"/>
                <a:gd name="connsiteX38" fmla="*/ 1754616 w 2824013"/>
                <a:gd name="connsiteY38" fmla="*/ 2727406 h 4357089"/>
                <a:gd name="connsiteX39" fmla="*/ 808071 w 2824013"/>
                <a:gd name="connsiteY39" fmla="*/ 2640587 h 4357089"/>
                <a:gd name="connsiteX40" fmla="*/ 776307 w 2824013"/>
                <a:gd name="connsiteY40" fmla="*/ 2752819 h 4357089"/>
                <a:gd name="connsiteX41" fmla="*/ 657725 w 2824013"/>
                <a:gd name="connsiteY41" fmla="*/ 2752819 h 4357089"/>
                <a:gd name="connsiteX42" fmla="*/ 755134 w 2824013"/>
                <a:gd name="connsiteY42" fmla="*/ 2822698 h 4357089"/>
                <a:gd name="connsiteX43" fmla="*/ 717015 w 2824013"/>
                <a:gd name="connsiteY43" fmla="*/ 2934927 h 4357089"/>
                <a:gd name="connsiteX44" fmla="*/ 810187 w 2824013"/>
                <a:gd name="connsiteY44" fmla="*/ 2865048 h 4357089"/>
                <a:gd name="connsiteX45" fmla="*/ 903362 w 2824013"/>
                <a:gd name="connsiteY45" fmla="*/ 2934927 h 4357089"/>
                <a:gd name="connsiteX46" fmla="*/ 869480 w 2824013"/>
                <a:gd name="connsiteY46" fmla="*/ 2822698 h 4357089"/>
                <a:gd name="connsiteX47" fmla="*/ 962652 w 2824013"/>
                <a:gd name="connsiteY47" fmla="*/ 2752819 h 4357089"/>
                <a:gd name="connsiteX48" fmla="*/ 846187 w 2824013"/>
                <a:gd name="connsiteY48" fmla="*/ 2752819 h 4357089"/>
                <a:gd name="connsiteX49" fmla="*/ 808071 w 2824013"/>
                <a:gd name="connsiteY49" fmla="*/ 2640587 h 4357089"/>
                <a:gd name="connsiteX50" fmla="*/ 1214639 w 2824013"/>
                <a:gd name="connsiteY50" fmla="*/ 2585531 h 4357089"/>
                <a:gd name="connsiteX51" fmla="*/ 1121470 w 2824013"/>
                <a:gd name="connsiteY51" fmla="*/ 2678703 h 4357089"/>
                <a:gd name="connsiteX52" fmla="*/ 1214639 w 2824013"/>
                <a:gd name="connsiteY52" fmla="*/ 2771876 h 4357089"/>
                <a:gd name="connsiteX53" fmla="*/ 1307812 w 2824013"/>
                <a:gd name="connsiteY53" fmla="*/ 2678703 h 4357089"/>
                <a:gd name="connsiteX54" fmla="*/ 1214639 w 2824013"/>
                <a:gd name="connsiteY54" fmla="*/ 2585531 h 4357089"/>
                <a:gd name="connsiteX55" fmla="*/ 657725 w 2824013"/>
                <a:gd name="connsiteY55" fmla="*/ 2284838 h 4357089"/>
                <a:gd name="connsiteX56" fmla="*/ 1356517 w 2824013"/>
                <a:gd name="connsiteY56" fmla="*/ 2536828 h 4357089"/>
                <a:gd name="connsiteX57" fmla="*/ 2182361 w 2824013"/>
                <a:gd name="connsiteY57" fmla="*/ 2663880 h 4357089"/>
                <a:gd name="connsiteX58" fmla="*/ 2343296 w 2824013"/>
                <a:gd name="connsiteY58" fmla="*/ 2672350 h 4357089"/>
                <a:gd name="connsiteX59" fmla="*/ 2529640 w 2824013"/>
                <a:gd name="connsiteY59" fmla="*/ 3214444 h 4357089"/>
                <a:gd name="connsiteX60" fmla="*/ 1494156 w 2824013"/>
                <a:gd name="connsiteY60" fmla="*/ 3684542 h 4357089"/>
                <a:gd name="connsiteX61" fmla="*/ 687371 w 2824013"/>
                <a:gd name="connsiteY61" fmla="*/ 3805241 h 4357089"/>
                <a:gd name="connsiteX62" fmla="*/ 325269 w 2824013"/>
                <a:gd name="connsiteY62" fmla="*/ 3803124 h 4357089"/>
                <a:gd name="connsiteX63" fmla="*/ 149511 w 2824013"/>
                <a:gd name="connsiteY63" fmla="*/ 3779831 h 4357089"/>
                <a:gd name="connsiteX64" fmla="*/ 657725 w 2824013"/>
                <a:gd name="connsiteY64" fmla="*/ 2284838 h 4357089"/>
                <a:gd name="connsiteX65" fmla="*/ 1780026 w 2824013"/>
                <a:gd name="connsiteY65" fmla="*/ 2047674 h 4357089"/>
                <a:gd name="connsiteX66" fmla="*/ 1633917 w 2824013"/>
                <a:gd name="connsiteY66" fmla="*/ 2193782 h 4357089"/>
                <a:gd name="connsiteX67" fmla="*/ 1780026 w 2824013"/>
                <a:gd name="connsiteY67" fmla="*/ 2342011 h 4357089"/>
                <a:gd name="connsiteX68" fmla="*/ 1926138 w 2824013"/>
                <a:gd name="connsiteY68" fmla="*/ 2193782 h 4357089"/>
                <a:gd name="connsiteX69" fmla="*/ 1780026 w 2824013"/>
                <a:gd name="connsiteY69" fmla="*/ 2047674 h 4357089"/>
                <a:gd name="connsiteX70" fmla="*/ 1140527 w 2824013"/>
                <a:gd name="connsiteY70" fmla="*/ 1463227 h 4357089"/>
                <a:gd name="connsiteX71" fmla="*/ 994415 w 2824013"/>
                <a:gd name="connsiteY71" fmla="*/ 1611456 h 4357089"/>
                <a:gd name="connsiteX72" fmla="*/ 1140527 w 2824013"/>
                <a:gd name="connsiteY72" fmla="*/ 1757567 h 4357089"/>
                <a:gd name="connsiteX73" fmla="*/ 1288755 w 2824013"/>
                <a:gd name="connsiteY73" fmla="*/ 1611456 h 4357089"/>
                <a:gd name="connsiteX74" fmla="*/ 1140527 w 2824013"/>
                <a:gd name="connsiteY74" fmla="*/ 1463227 h 4357089"/>
                <a:gd name="connsiteX75" fmla="*/ 1669914 w 2824013"/>
                <a:gd name="connsiteY75" fmla="*/ 1357351 h 4357089"/>
                <a:gd name="connsiteX76" fmla="*/ 1633917 w 2824013"/>
                <a:gd name="connsiteY76" fmla="*/ 1469580 h 4357089"/>
                <a:gd name="connsiteX77" fmla="*/ 1517452 w 2824013"/>
                <a:gd name="connsiteY77" fmla="*/ 1469580 h 4357089"/>
                <a:gd name="connsiteX78" fmla="*/ 1610622 w 2824013"/>
                <a:gd name="connsiteY78" fmla="*/ 1537343 h 4357089"/>
                <a:gd name="connsiteX79" fmla="*/ 1576742 w 2824013"/>
                <a:gd name="connsiteY79" fmla="*/ 1649572 h 4357089"/>
                <a:gd name="connsiteX80" fmla="*/ 1669914 w 2824013"/>
                <a:gd name="connsiteY80" fmla="*/ 1581812 h 4357089"/>
                <a:gd name="connsiteX81" fmla="*/ 1763086 w 2824013"/>
                <a:gd name="connsiteY81" fmla="*/ 1649572 h 4357089"/>
                <a:gd name="connsiteX82" fmla="*/ 1724970 w 2824013"/>
                <a:gd name="connsiteY82" fmla="*/ 1537343 h 4357089"/>
                <a:gd name="connsiteX83" fmla="*/ 1822379 w 2824013"/>
                <a:gd name="connsiteY83" fmla="*/ 1469580 h 4357089"/>
                <a:gd name="connsiteX84" fmla="*/ 1703796 w 2824013"/>
                <a:gd name="connsiteY84" fmla="*/ 1469580 h 4357089"/>
                <a:gd name="connsiteX85" fmla="*/ 1669914 w 2824013"/>
                <a:gd name="connsiteY85" fmla="*/ 1357351 h 4357089"/>
                <a:gd name="connsiteX86" fmla="*/ 1847789 w 2824013"/>
                <a:gd name="connsiteY86" fmla="*/ 1213357 h 4357089"/>
                <a:gd name="connsiteX87" fmla="*/ 2313650 w 2824013"/>
                <a:gd name="connsiteY87" fmla="*/ 2583414 h 4357089"/>
                <a:gd name="connsiteX88" fmla="*/ 2184481 w 2824013"/>
                <a:gd name="connsiteY88" fmla="*/ 2579178 h 4357089"/>
                <a:gd name="connsiteX89" fmla="*/ 1373457 w 2824013"/>
                <a:gd name="connsiteY89" fmla="*/ 2458476 h 4357089"/>
                <a:gd name="connsiteX90" fmla="*/ 685252 w 2824013"/>
                <a:gd name="connsiteY90" fmla="*/ 2202255 h 4357089"/>
                <a:gd name="connsiteX91" fmla="*/ 952065 w 2824013"/>
                <a:gd name="connsiteY91" fmla="*/ 1416641 h 4357089"/>
                <a:gd name="connsiteX92" fmla="*/ 1515332 w 2824013"/>
                <a:gd name="connsiteY92" fmla="*/ 1312882 h 4357089"/>
                <a:gd name="connsiteX93" fmla="*/ 1847789 w 2824013"/>
                <a:gd name="connsiteY93" fmla="*/ 1213357 h 4357089"/>
                <a:gd name="connsiteX94" fmla="*/ 1458160 w 2824013"/>
                <a:gd name="connsiteY94" fmla="*/ 719968 h 4357089"/>
                <a:gd name="connsiteX95" fmla="*/ 1364987 w 2824013"/>
                <a:gd name="connsiteY95" fmla="*/ 813141 h 4357089"/>
                <a:gd name="connsiteX96" fmla="*/ 1458160 w 2824013"/>
                <a:gd name="connsiteY96" fmla="*/ 906313 h 4357089"/>
                <a:gd name="connsiteX97" fmla="*/ 1551332 w 2824013"/>
                <a:gd name="connsiteY97" fmla="*/ 813141 h 4357089"/>
                <a:gd name="connsiteX98" fmla="*/ 1458160 w 2824013"/>
                <a:gd name="connsiteY98" fmla="*/ 719968 h 4357089"/>
                <a:gd name="connsiteX99" fmla="*/ 1434866 w 2824013"/>
                <a:gd name="connsiteY99" fmla="*/ 0 h 4357089"/>
                <a:gd name="connsiteX100" fmla="*/ 1818142 w 2824013"/>
                <a:gd name="connsiteY100" fmla="*/ 1130774 h 4357089"/>
                <a:gd name="connsiteX101" fmla="*/ 1494156 w 2824013"/>
                <a:gd name="connsiteY101" fmla="*/ 1228180 h 4357089"/>
                <a:gd name="connsiteX102" fmla="*/ 985945 w 2824013"/>
                <a:gd name="connsiteY102" fmla="*/ 1325588 h 4357089"/>
                <a:gd name="connsiteX103" fmla="*/ 1434866 w 2824013"/>
                <a:gd name="connsiteY103" fmla="*/ 0 h 4357089"/>
                <a:gd name="connsiteX0" fmla="*/ 816540 w 2824013"/>
                <a:gd name="connsiteY0" fmla="*/ 3949235 h 4445143"/>
                <a:gd name="connsiteX1" fmla="*/ 723368 w 2824013"/>
                <a:gd name="connsiteY1" fmla="*/ 4042408 h 4445143"/>
                <a:gd name="connsiteX2" fmla="*/ 816540 w 2824013"/>
                <a:gd name="connsiteY2" fmla="*/ 4135580 h 4445143"/>
                <a:gd name="connsiteX3" fmla="*/ 909713 w 2824013"/>
                <a:gd name="connsiteY3" fmla="*/ 4042408 h 4445143"/>
                <a:gd name="connsiteX4" fmla="*/ 816540 w 2824013"/>
                <a:gd name="connsiteY4" fmla="*/ 3949235 h 4445143"/>
                <a:gd name="connsiteX5" fmla="*/ 2258594 w 2824013"/>
                <a:gd name="connsiteY5" fmla="*/ 3813711 h 4445143"/>
                <a:gd name="connsiteX6" fmla="*/ 2222594 w 2824013"/>
                <a:gd name="connsiteY6" fmla="*/ 3925942 h 4445143"/>
                <a:gd name="connsiteX7" fmla="*/ 2106129 w 2824013"/>
                <a:gd name="connsiteY7" fmla="*/ 3925942 h 4445143"/>
                <a:gd name="connsiteX8" fmla="*/ 2199301 w 2824013"/>
                <a:gd name="connsiteY8" fmla="*/ 3995821 h 4445143"/>
                <a:gd name="connsiteX9" fmla="*/ 2165421 w 2824013"/>
                <a:gd name="connsiteY9" fmla="*/ 4108051 h 4445143"/>
                <a:gd name="connsiteX10" fmla="*/ 2258594 w 2824013"/>
                <a:gd name="connsiteY10" fmla="*/ 4038171 h 4445143"/>
                <a:gd name="connsiteX11" fmla="*/ 2351766 w 2824013"/>
                <a:gd name="connsiteY11" fmla="*/ 4108051 h 4445143"/>
                <a:gd name="connsiteX12" fmla="*/ 2313650 w 2824013"/>
                <a:gd name="connsiteY12" fmla="*/ 3995821 h 4445143"/>
                <a:gd name="connsiteX13" fmla="*/ 2411056 w 2824013"/>
                <a:gd name="connsiteY13" fmla="*/ 3925942 h 4445143"/>
                <a:gd name="connsiteX14" fmla="*/ 2292474 w 2824013"/>
                <a:gd name="connsiteY14" fmla="*/ 3925942 h 4445143"/>
                <a:gd name="connsiteX15" fmla="*/ 2258594 w 2824013"/>
                <a:gd name="connsiteY15" fmla="*/ 3813711 h 4445143"/>
                <a:gd name="connsiteX16" fmla="*/ 623843 w 2824013"/>
                <a:gd name="connsiteY16" fmla="*/ 3328792 h 4445143"/>
                <a:gd name="connsiteX17" fmla="*/ 477731 w 2824013"/>
                <a:gd name="connsiteY17" fmla="*/ 3474901 h 4445143"/>
                <a:gd name="connsiteX18" fmla="*/ 623843 w 2824013"/>
                <a:gd name="connsiteY18" fmla="*/ 3621013 h 4445143"/>
                <a:gd name="connsiteX19" fmla="*/ 769954 w 2824013"/>
                <a:gd name="connsiteY19" fmla="*/ 3474901 h 4445143"/>
                <a:gd name="connsiteX20" fmla="*/ 623843 w 2824013"/>
                <a:gd name="connsiteY20" fmla="*/ 3328792 h 4445143"/>
                <a:gd name="connsiteX21" fmla="*/ 2559284 w 2824013"/>
                <a:gd name="connsiteY21" fmla="*/ 3303382 h 4445143"/>
                <a:gd name="connsiteX22" fmla="*/ 2824013 w 2824013"/>
                <a:gd name="connsiteY22" fmla="*/ 4106862 h 4445143"/>
                <a:gd name="connsiteX23" fmla="*/ 0 w 2824013"/>
                <a:gd name="connsiteY23" fmla="*/ 4190682 h 4445143"/>
                <a:gd name="connsiteX24" fmla="*/ 117748 w 2824013"/>
                <a:gd name="connsiteY24" fmla="*/ 3866650 h 4445143"/>
                <a:gd name="connsiteX25" fmla="*/ 687371 w 2824013"/>
                <a:gd name="connsiteY25" fmla="*/ 3896296 h 4445143"/>
                <a:gd name="connsiteX26" fmla="*/ 1515332 w 2824013"/>
                <a:gd name="connsiteY26" fmla="*/ 3771361 h 4445143"/>
                <a:gd name="connsiteX27" fmla="*/ 2559284 w 2824013"/>
                <a:gd name="connsiteY27" fmla="*/ 3303382 h 4445143"/>
                <a:gd name="connsiteX28" fmla="*/ 1754616 w 2824013"/>
                <a:gd name="connsiteY28" fmla="*/ 2727406 h 4445143"/>
                <a:gd name="connsiteX29" fmla="*/ 1701677 w 2824013"/>
                <a:gd name="connsiteY29" fmla="*/ 2890458 h 4445143"/>
                <a:gd name="connsiteX30" fmla="*/ 1530156 w 2824013"/>
                <a:gd name="connsiteY30" fmla="*/ 2890458 h 4445143"/>
                <a:gd name="connsiteX31" fmla="*/ 1669914 w 2824013"/>
                <a:gd name="connsiteY31" fmla="*/ 2989983 h 4445143"/>
                <a:gd name="connsiteX32" fmla="*/ 1614858 w 2824013"/>
                <a:gd name="connsiteY32" fmla="*/ 3153035 h 4445143"/>
                <a:gd name="connsiteX33" fmla="*/ 1754616 w 2824013"/>
                <a:gd name="connsiteY33" fmla="*/ 3051392 h 4445143"/>
                <a:gd name="connsiteX34" fmla="*/ 1894375 w 2824013"/>
                <a:gd name="connsiteY34" fmla="*/ 3153035 h 4445143"/>
                <a:gd name="connsiteX35" fmla="*/ 1839319 w 2824013"/>
                <a:gd name="connsiteY35" fmla="*/ 2989983 h 4445143"/>
                <a:gd name="connsiteX36" fmla="*/ 1979077 w 2824013"/>
                <a:gd name="connsiteY36" fmla="*/ 2890458 h 4445143"/>
                <a:gd name="connsiteX37" fmla="*/ 1807556 w 2824013"/>
                <a:gd name="connsiteY37" fmla="*/ 2890458 h 4445143"/>
                <a:gd name="connsiteX38" fmla="*/ 1754616 w 2824013"/>
                <a:gd name="connsiteY38" fmla="*/ 2727406 h 4445143"/>
                <a:gd name="connsiteX39" fmla="*/ 808071 w 2824013"/>
                <a:gd name="connsiteY39" fmla="*/ 2640587 h 4445143"/>
                <a:gd name="connsiteX40" fmla="*/ 776307 w 2824013"/>
                <a:gd name="connsiteY40" fmla="*/ 2752819 h 4445143"/>
                <a:gd name="connsiteX41" fmla="*/ 657725 w 2824013"/>
                <a:gd name="connsiteY41" fmla="*/ 2752819 h 4445143"/>
                <a:gd name="connsiteX42" fmla="*/ 755134 w 2824013"/>
                <a:gd name="connsiteY42" fmla="*/ 2822698 h 4445143"/>
                <a:gd name="connsiteX43" fmla="*/ 717015 w 2824013"/>
                <a:gd name="connsiteY43" fmla="*/ 2934927 h 4445143"/>
                <a:gd name="connsiteX44" fmla="*/ 810187 w 2824013"/>
                <a:gd name="connsiteY44" fmla="*/ 2865048 h 4445143"/>
                <a:gd name="connsiteX45" fmla="*/ 903362 w 2824013"/>
                <a:gd name="connsiteY45" fmla="*/ 2934927 h 4445143"/>
                <a:gd name="connsiteX46" fmla="*/ 869480 w 2824013"/>
                <a:gd name="connsiteY46" fmla="*/ 2822698 h 4445143"/>
                <a:gd name="connsiteX47" fmla="*/ 962652 w 2824013"/>
                <a:gd name="connsiteY47" fmla="*/ 2752819 h 4445143"/>
                <a:gd name="connsiteX48" fmla="*/ 846187 w 2824013"/>
                <a:gd name="connsiteY48" fmla="*/ 2752819 h 4445143"/>
                <a:gd name="connsiteX49" fmla="*/ 808071 w 2824013"/>
                <a:gd name="connsiteY49" fmla="*/ 2640587 h 4445143"/>
                <a:gd name="connsiteX50" fmla="*/ 1214639 w 2824013"/>
                <a:gd name="connsiteY50" fmla="*/ 2585531 h 4445143"/>
                <a:gd name="connsiteX51" fmla="*/ 1121470 w 2824013"/>
                <a:gd name="connsiteY51" fmla="*/ 2678703 h 4445143"/>
                <a:gd name="connsiteX52" fmla="*/ 1214639 w 2824013"/>
                <a:gd name="connsiteY52" fmla="*/ 2771876 h 4445143"/>
                <a:gd name="connsiteX53" fmla="*/ 1307812 w 2824013"/>
                <a:gd name="connsiteY53" fmla="*/ 2678703 h 4445143"/>
                <a:gd name="connsiteX54" fmla="*/ 1214639 w 2824013"/>
                <a:gd name="connsiteY54" fmla="*/ 2585531 h 4445143"/>
                <a:gd name="connsiteX55" fmla="*/ 657725 w 2824013"/>
                <a:gd name="connsiteY55" fmla="*/ 2284838 h 4445143"/>
                <a:gd name="connsiteX56" fmla="*/ 1356517 w 2824013"/>
                <a:gd name="connsiteY56" fmla="*/ 2536828 h 4445143"/>
                <a:gd name="connsiteX57" fmla="*/ 2182361 w 2824013"/>
                <a:gd name="connsiteY57" fmla="*/ 2663880 h 4445143"/>
                <a:gd name="connsiteX58" fmla="*/ 2343296 w 2824013"/>
                <a:gd name="connsiteY58" fmla="*/ 2672350 h 4445143"/>
                <a:gd name="connsiteX59" fmla="*/ 2529640 w 2824013"/>
                <a:gd name="connsiteY59" fmla="*/ 3214444 h 4445143"/>
                <a:gd name="connsiteX60" fmla="*/ 1494156 w 2824013"/>
                <a:gd name="connsiteY60" fmla="*/ 3684542 h 4445143"/>
                <a:gd name="connsiteX61" fmla="*/ 687371 w 2824013"/>
                <a:gd name="connsiteY61" fmla="*/ 3805241 h 4445143"/>
                <a:gd name="connsiteX62" fmla="*/ 325269 w 2824013"/>
                <a:gd name="connsiteY62" fmla="*/ 3803124 h 4445143"/>
                <a:gd name="connsiteX63" fmla="*/ 149511 w 2824013"/>
                <a:gd name="connsiteY63" fmla="*/ 3779831 h 4445143"/>
                <a:gd name="connsiteX64" fmla="*/ 657725 w 2824013"/>
                <a:gd name="connsiteY64" fmla="*/ 2284838 h 4445143"/>
                <a:gd name="connsiteX65" fmla="*/ 1780026 w 2824013"/>
                <a:gd name="connsiteY65" fmla="*/ 2047674 h 4445143"/>
                <a:gd name="connsiteX66" fmla="*/ 1633917 w 2824013"/>
                <a:gd name="connsiteY66" fmla="*/ 2193782 h 4445143"/>
                <a:gd name="connsiteX67" fmla="*/ 1780026 w 2824013"/>
                <a:gd name="connsiteY67" fmla="*/ 2342011 h 4445143"/>
                <a:gd name="connsiteX68" fmla="*/ 1926138 w 2824013"/>
                <a:gd name="connsiteY68" fmla="*/ 2193782 h 4445143"/>
                <a:gd name="connsiteX69" fmla="*/ 1780026 w 2824013"/>
                <a:gd name="connsiteY69" fmla="*/ 2047674 h 4445143"/>
                <a:gd name="connsiteX70" fmla="*/ 1140527 w 2824013"/>
                <a:gd name="connsiteY70" fmla="*/ 1463227 h 4445143"/>
                <a:gd name="connsiteX71" fmla="*/ 994415 w 2824013"/>
                <a:gd name="connsiteY71" fmla="*/ 1611456 h 4445143"/>
                <a:gd name="connsiteX72" fmla="*/ 1140527 w 2824013"/>
                <a:gd name="connsiteY72" fmla="*/ 1757567 h 4445143"/>
                <a:gd name="connsiteX73" fmla="*/ 1288755 w 2824013"/>
                <a:gd name="connsiteY73" fmla="*/ 1611456 h 4445143"/>
                <a:gd name="connsiteX74" fmla="*/ 1140527 w 2824013"/>
                <a:gd name="connsiteY74" fmla="*/ 1463227 h 4445143"/>
                <a:gd name="connsiteX75" fmla="*/ 1669914 w 2824013"/>
                <a:gd name="connsiteY75" fmla="*/ 1357351 h 4445143"/>
                <a:gd name="connsiteX76" fmla="*/ 1633917 w 2824013"/>
                <a:gd name="connsiteY76" fmla="*/ 1469580 h 4445143"/>
                <a:gd name="connsiteX77" fmla="*/ 1517452 w 2824013"/>
                <a:gd name="connsiteY77" fmla="*/ 1469580 h 4445143"/>
                <a:gd name="connsiteX78" fmla="*/ 1610622 w 2824013"/>
                <a:gd name="connsiteY78" fmla="*/ 1537343 h 4445143"/>
                <a:gd name="connsiteX79" fmla="*/ 1576742 w 2824013"/>
                <a:gd name="connsiteY79" fmla="*/ 1649572 h 4445143"/>
                <a:gd name="connsiteX80" fmla="*/ 1669914 w 2824013"/>
                <a:gd name="connsiteY80" fmla="*/ 1581812 h 4445143"/>
                <a:gd name="connsiteX81" fmla="*/ 1763086 w 2824013"/>
                <a:gd name="connsiteY81" fmla="*/ 1649572 h 4445143"/>
                <a:gd name="connsiteX82" fmla="*/ 1724970 w 2824013"/>
                <a:gd name="connsiteY82" fmla="*/ 1537343 h 4445143"/>
                <a:gd name="connsiteX83" fmla="*/ 1822379 w 2824013"/>
                <a:gd name="connsiteY83" fmla="*/ 1469580 h 4445143"/>
                <a:gd name="connsiteX84" fmla="*/ 1703796 w 2824013"/>
                <a:gd name="connsiteY84" fmla="*/ 1469580 h 4445143"/>
                <a:gd name="connsiteX85" fmla="*/ 1669914 w 2824013"/>
                <a:gd name="connsiteY85" fmla="*/ 1357351 h 4445143"/>
                <a:gd name="connsiteX86" fmla="*/ 1847789 w 2824013"/>
                <a:gd name="connsiteY86" fmla="*/ 1213357 h 4445143"/>
                <a:gd name="connsiteX87" fmla="*/ 2313650 w 2824013"/>
                <a:gd name="connsiteY87" fmla="*/ 2583414 h 4445143"/>
                <a:gd name="connsiteX88" fmla="*/ 2184481 w 2824013"/>
                <a:gd name="connsiteY88" fmla="*/ 2579178 h 4445143"/>
                <a:gd name="connsiteX89" fmla="*/ 1373457 w 2824013"/>
                <a:gd name="connsiteY89" fmla="*/ 2458476 h 4445143"/>
                <a:gd name="connsiteX90" fmla="*/ 685252 w 2824013"/>
                <a:gd name="connsiteY90" fmla="*/ 2202255 h 4445143"/>
                <a:gd name="connsiteX91" fmla="*/ 952065 w 2824013"/>
                <a:gd name="connsiteY91" fmla="*/ 1416641 h 4445143"/>
                <a:gd name="connsiteX92" fmla="*/ 1515332 w 2824013"/>
                <a:gd name="connsiteY92" fmla="*/ 1312882 h 4445143"/>
                <a:gd name="connsiteX93" fmla="*/ 1847789 w 2824013"/>
                <a:gd name="connsiteY93" fmla="*/ 1213357 h 4445143"/>
                <a:gd name="connsiteX94" fmla="*/ 1458160 w 2824013"/>
                <a:gd name="connsiteY94" fmla="*/ 719968 h 4445143"/>
                <a:gd name="connsiteX95" fmla="*/ 1364987 w 2824013"/>
                <a:gd name="connsiteY95" fmla="*/ 813141 h 4445143"/>
                <a:gd name="connsiteX96" fmla="*/ 1458160 w 2824013"/>
                <a:gd name="connsiteY96" fmla="*/ 906313 h 4445143"/>
                <a:gd name="connsiteX97" fmla="*/ 1551332 w 2824013"/>
                <a:gd name="connsiteY97" fmla="*/ 813141 h 4445143"/>
                <a:gd name="connsiteX98" fmla="*/ 1458160 w 2824013"/>
                <a:gd name="connsiteY98" fmla="*/ 719968 h 4445143"/>
                <a:gd name="connsiteX99" fmla="*/ 1434866 w 2824013"/>
                <a:gd name="connsiteY99" fmla="*/ 0 h 4445143"/>
                <a:gd name="connsiteX100" fmla="*/ 1818142 w 2824013"/>
                <a:gd name="connsiteY100" fmla="*/ 1130774 h 4445143"/>
                <a:gd name="connsiteX101" fmla="*/ 1494156 w 2824013"/>
                <a:gd name="connsiteY101" fmla="*/ 1228180 h 4445143"/>
                <a:gd name="connsiteX102" fmla="*/ 985945 w 2824013"/>
                <a:gd name="connsiteY102" fmla="*/ 1325588 h 4445143"/>
                <a:gd name="connsiteX103" fmla="*/ 1434866 w 2824013"/>
                <a:gd name="connsiteY103" fmla="*/ 0 h 4445143"/>
                <a:gd name="connsiteX0" fmla="*/ 816540 w 2824013"/>
                <a:gd name="connsiteY0" fmla="*/ 3949235 h 4465352"/>
                <a:gd name="connsiteX1" fmla="*/ 723368 w 2824013"/>
                <a:gd name="connsiteY1" fmla="*/ 4042408 h 4465352"/>
                <a:gd name="connsiteX2" fmla="*/ 816540 w 2824013"/>
                <a:gd name="connsiteY2" fmla="*/ 4135580 h 4465352"/>
                <a:gd name="connsiteX3" fmla="*/ 909713 w 2824013"/>
                <a:gd name="connsiteY3" fmla="*/ 4042408 h 4465352"/>
                <a:gd name="connsiteX4" fmla="*/ 816540 w 2824013"/>
                <a:gd name="connsiteY4" fmla="*/ 3949235 h 4465352"/>
                <a:gd name="connsiteX5" fmla="*/ 2258594 w 2824013"/>
                <a:gd name="connsiteY5" fmla="*/ 3813711 h 4465352"/>
                <a:gd name="connsiteX6" fmla="*/ 2222594 w 2824013"/>
                <a:gd name="connsiteY6" fmla="*/ 3925942 h 4465352"/>
                <a:gd name="connsiteX7" fmla="*/ 2106129 w 2824013"/>
                <a:gd name="connsiteY7" fmla="*/ 3925942 h 4465352"/>
                <a:gd name="connsiteX8" fmla="*/ 2199301 w 2824013"/>
                <a:gd name="connsiteY8" fmla="*/ 3995821 h 4465352"/>
                <a:gd name="connsiteX9" fmla="*/ 2165421 w 2824013"/>
                <a:gd name="connsiteY9" fmla="*/ 4108051 h 4465352"/>
                <a:gd name="connsiteX10" fmla="*/ 2258594 w 2824013"/>
                <a:gd name="connsiteY10" fmla="*/ 4038171 h 4465352"/>
                <a:gd name="connsiteX11" fmla="*/ 2351766 w 2824013"/>
                <a:gd name="connsiteY11" fmla="*/ 4108051 h 4465352"/>
                <a:gd name="connsiteX12" fmla="*/ 2313650 w 2824013"/>
                <a:gd name="connsiteY12" fmla="*/ 3995821 h 4465352"/>
                <a:gd name="connsiteX13" fmla="*/ 2411056 w 2824013"/>
                <a:gd name="connsiteY13" fmla="*/ 3925942 h 4465352"/>
                <a:gd name="connsiteX14" fmla="*/ 2292474 w 2824013"/>
                <a:gd name="connsiteY14" fmla="*/ 3925942 h 4465352"/>
                <a:gd name="connsiteX15" fmla="*/ 2258594 w 2824013"/>
                <a:gd name="connsiteY15" fmla="*/ 3813711 h 4465352"/>
                <a:gd name="connsiteX16" fmla="*/ 623843 w 2824013"/>
                <a:gd name="connsiteY16" fmla="*/ 3328792 h 4465352"/>
                <a:gd name="connsiteX17" fmla="*/ 477731 w 2824013"/>
                <a:gd name="connsiteY17" fmla="*/ 3474901 h 4465352"/>
                <a:gd name="connsiteX18" fmla="*/ 623843 w 2824013"/>
                <a:gd name="connsiteY18" fmla="*/ 3621013 h 4465352"/>
                <a:gd name="connsiteX19" fmla="*/ 769954 w 2824013"/>
                <a:gd name="connsiteY19" fmla="*/ 3474901 h 4465352"/>
                <a:gd name="connsiteX20" fmla="*/ 623843 w 2824013"/>
                <a:gd name="connsiteY20" fmla="*/ 3328792 h 4465352"/>
                <a:gd name="connsiteX21" fmla="*/ 2559284 w 2824013"/>
                <a:gd name="connsiteY21" fmla="*/ 3303382 h 4465352"/>
                <a:gd name="connsiteX22" fmla="*/ 2824013 w 2824013"/>
                <a:gd name="connsiteY22" fmla="*/ 4106862 h 4465352"/>
                <a:gd name="connsiteX23" fmla="*/ 0 w 2824013"/>
                <a:gd name="connsiteY23" fmla="*/ 4190682 h 4465352"/>
                <a:gd name="connsiteX24" fmla="*/ 117748 w 2824013"/>
                <a:gd name="connsiteY24" fmla="*/ 3866650 h 4465352"/>
                <a:gd name="connsiteX25" fmla="*/ 687371 w 2824013"/>
                <a:gd name="connsiteY25" fmla="*/ 3896296 h 4465352"/>
                <a:gd name="connsiteX26" fmla="*/ 1515332 w 2824013"/>
                <a:gd name="connsiteY26" fmla="*/ 3771361 h 4465352"/>
                <a:gd name="connsiteX27" fmla="*/ 2559284 w 2824013"/>
                <a:gd name="connsiteY27" fmla="*/ 3303382 h 4465352"/>
                <a:gd name="connsiteX28" fmla="*/ 1754616 w 2824013"/>
                <a:gd name="connsiteY28" fmla="*/ 2727406 h 4465352"/>
                <a:gd name="connsiteX29" fmla="*/ 1701677 w 2824013"/>
                <a:gd name="connsiteY29" fmla="*/ 2890458 h 4465352"/>
                <a:gd name="connsiteX30" fmla="*/ 1530156 w 2824013"/>
                <a:gd name="connsiteY30" fmla="*/ 2890458 h 4465352"/>
                <a:gd name="connsiteX31" fmla="*/ 1669914 w 2824013"/>
                <a:gd name="connsiteY31" fmla="*/ 2989983 h 4465352"/>
                <a:gd name="connsiteX32" fmla="*/ 1614858 w 2824013"/>
                <a:gd name="connsiteY32" fmla="*/ 3153035 h 4465352"/>
                <a:gd name="connsiteX33" fmla="*/ 1754616 w 2824013"/>
                <a:gd name="connsiteY33" fmla="*/ 3051392 h 4465352"/>
                <a:gd name="connsiteX34" fmla="*/ 1894375 w 2824013"/>
                <a:gd name="connsiteY34" fmla="*/ 3153035 h 4465352"/>
                <a:gd name="connsiteX35" fmla="*/ 1839319 w 2824013"/>
                <a:gd name="connsiteY35" fmla="*/ 2989983 h 4465352"/>
                <a:gd name="connsiteX36" fmla="*/ 1979077 w 2824013"/>
                <a:gd name="connsiteY36" fmla="*/ 2890458 h 4465352"/>
                <a:gd name="connsiteX37" fmla="*/ 1807556 w 2824013"/>
                <a:gd name="connsiteY37" fmla="*/ 2890458 h 4465352"/>
                <a:gd name="connsiteX38" fmla="*/ 1754616 w 2824013"/>
                <a:gd name="connsiteY38" fmla="*/ 2727406 h 4465352"/>
                <a:gd name="connsiteX39" fmla="*/ 808071 w 2824013"/>
                <a:gd name="connsiteY39" fmla="*/ 2640587 h 4465352"/>
                <a:gd name="connsiteX40" fmla="*/ 776307 w 2824013"/>
                <a:gd name="connsiteY40" fmla="*/ 2752819 h 4465352"/>
                <a:gd name="connsiteX41" fmla="*/ 657725 w 2824013"/>
                <a:gd name="connsiteY41" fmla="*/ 2752819 h 4465352"/>
                <a:gd name="connsiteX42" fmla="*/ 755134 w 2824013"/>
                <a:gd name="connsiteY42" fmla="*/ 2822698 h 4465352"/>
                <a:gd name="connsiteX43" fmla="*/ 717015 w 2824013"/>
                <a:gd name="connsiteY43" fmla="*/ 2934927 h 4465352"/>
                <a:gd name="connsiteX44" fmla="*/ 810187 w 2824013"/>
                <a:gd name="connsiteY44" fmla="*/ 2865048 h 4465352"/>
                <a:gd name="connsiteX45" fmla="*/ 903362 w 2824013"/>
                <a:gd name="connsiteY45" fmla="*/ 2934927 h 4465352"/>
                <a:gd name="connsiteX46" fmla="*/ 869480 w 2824013"/>
                <a:gd name="connsiteY46" fmla="*/ 2822698 h 4465352"/>
                <a:gd name="connsiteX47" fmla="*/ 962652 w 2824013"/>
                <a:gd name="connsiteY47" fmla="*/ 2752819 h 4465352"/>
                <a:gd name="connsiteX48" fmla="*/ 846187 w 2824013"/>
                <a:gd name="connsiteY48" fmla="*/ 2752819 h 4465352"/>
                <a:gd name="connsiteX49" fmla="*/ 808071 w 2824013"/>
                <a:gd name="connsiteY49" fmla="*/ 2640587 h 4465352"/>
                <a:gd name="connsiteX50" fmla="*/ 1214639 w 2824013"/>
                <a:gd name="connsiteY50" fmla="*/ 2585531 h 4465352"/>
                <a:gd name="connsiteX51" fmla="*/ 1121470 w 2824013"/>
                <a:gd name="connsiteY51" fmla="*/ 2678703 h 4465352"/>
                <a:gd name="connsiteX52" fmla="*/ 1214639 w 2824013"/>
                <a:gd name="connsiteY52" fmla="*/ 2771876 h 4465352"/>
                <a:gd name="connsiteX53" fmla="*/ 1307812 w 2824013"/>
                <a:gd name="connsiteY53" fmla="*/ 2678703 h 4465352"/>
                <a:gd name="connsiteX54" fmla="*/ 1214639 w 2824013"/>
                <a:gd name="connsiteY54" fmla="*/ 2585531 h 4465352"/>
                <a:gd name="connsiteX55" fmla="*/ 657725 w 2824013"/>
                <a:gd name="connsiteY55" fmla="*/ 2284838 h 4465352"/>
                <a:gd name="connsiteX56" fmla="*/ 1356517 w 2824013"/>
                <a:gd name="connsiteY56" fmla="*/ 2536828 h 4465352"/>
                <a:gd name="connsiteX57" fmla="*/ 2182361 w 2824013"/>
                <a:gd name="connsiteY57" fmla="*/ 2663880 h 4465352"/>
                <a:gd name="connsiteX58" fmla="*/ 2343296 w 2824013"/>
                <a:gd name="connsiteY58" fmla="*/ 2672350 h 4465352"/>
                <a:gd name="connsiteX59" fmla="*/ 2529640 w 2824013"/>
                <a:gd name="connsiteY59" fmla="*/ 3214444 h 4465352"/>
                <a:gd name="connsiteX60" fmla="*/ 1494156 w 2824013"/>
                <a:gd name="connsiteY60" fmla="*/ 3684542 h 4465352"/>
                <a:gd name="connsiteX61" fmla="*/ 687371 w 2824013"/>
                <a:gd name="connsiteY61" fmla="*/ 3805241 h 4465352"/>
                <a:gd name="connsiteX62" fmla="*/ 325269 w 2824013"/>
                <a:gd name="connsiteY62" fmla="*/ 3803124 h 4465352"/>
                <a:gd name="connsiteX63" fmla="*/ 149511 w 2824013"/>
                <a:gd name="connsiteY63" fmla="*/ 3779831 h 4465352"/>
                <a:gd name="connsiteX64" fmla="*/ 657725 w 2824013"/>
                <a:gd name="connsiteY64" fmla="*/ 2284838 h 4465352"/>
                <a:gd name="connsiteX65" fmla="*/ 1780026 w 2824013"/>
                <a:gd name="connsiteY65" fmla="*/ 2047674 h 4465352"/>
                <a:gd name="connsiteX66" fmla="*/ 1633917 w 2824013"/>
                <a:gd name="connsiteY66" fmla="*/ 2193782 h 4465352"/>
                <a:gd name="connsiteX67" fmla="*/ 1780026 w 2824013"/>
                <a:gd name="connsiteY67" fmla="*/ 2342011 h 4465352"/>
                <a:gd name="connsiteX68" fmla="*/ 1926138 w 2824013"/>
                <a:gd name="connsiteY68" fmla="*/ 2193782 h 4465352"/>
                <a:gd name="connsiteX69" fmla="*/ 1780026 w 2824013"/>
                <a:gd name="connsiteY69" fmla="*/ 2047674 h 4465352"/>
                <a:gd name="connsiteX70" fmla="*/ 1140527 w 2824013"/>
                <a:gd name="connsiteY70" fmla="*/ 1463227 h 4465352"/>
                <a:gd name="connsiteX71" fmla="*/ 994415 w 2824013"/>
                <a:gd name="connsiteY71" fmla="*/ 1611456 h 4465352"/>
                <a:gd name="connsiteX72" fmla="*/ 1140527 w 2824013"/>
                <a:gd name="connsiteY72" fmla="*/ 1757567 h 4465352"/>
                <a:gd name="connsiteX73" fmla="*/ 1288755 w 2824013"/>
                <a:gd name="connsiteY73" fmla="*/ 1611456 h 4465352"/>
                <a:gd name="connsiteX74" fmla="*/ 1140527 w 2824013"/>
                <a:gd name="connsiteY74" fmla="*/ 1463227 h 4465352"/>
                <a:gd name="connsiteX75" fmla="*/ 1669914 w 2824013"/>
                <a:gd name="connsiteY75" fmla="*/ 1357351 h 4465352"/>
                <a:gd name="connsiteX76" fmla="*/ 1633917 w 2824013"/>
                <a:gd name="connsiteY76" fmla="*/ 1469580 h 4465352"/>
                <a:gd name="connsiteX77" fmla="*/ 1517452 w 2824013"/>
                <a:gd name="connsiteY77" fmla="*/ 1469580 h 4465352"/>
                <a:gd name="connsiteX78" fmla="*/ 1610622 w 2824013"/>
                <a:gd name="connsiteY78" fmla="*/ 1537343 h 4465352"/>
                <a:gd name="connsiteX79" fmla="*/ 1576742 w 2824013"/>
                <a:gd name="connsiteY79" fmla="*/ 1649572 h 4465352"/>
                <a:gd name="connsiteX80" fmla="*/ 1669914 w 2824013"/>
                <a:gd name="connsiteY80" fmla="*/ 1581812 h 4465352"/>
                <a:gd name="connsiteX81" fmla="*/ 1763086 w 2824013"/>
                <a:gd name="connsiteY81" fmla="*/ 1649572 h 4465352"/>
                <a:gd name="connsiteX82" fmla="*/ 1724970 w 2824013"/>
                <a:gd name="connsiteY82" fmla="*/ 1537343 h 4465352"/>
                <a:gd name="connsiteX83" fmla="*/ 1822379 w 2824013"/>
                <a:gd name="connsiteY83" fmla="*/ 1469580 h 4465352"/>
                <a:gd name="connsiteX84" fmla="*/ 1703796 w 2824013"/>
                <a:gd name="connsiteY84" fmla="*/ 1469580 h 4465352"/>
                <a:gd name="connsiteX85" fmla="*/ 1669914 w 2824013"/>
                <a:gd name="connsiteY85" fmla="*/ 1357351 h 4465352"/>
                <a:gd name="connsiteX86" fmla="*/ 1847789 w 2824013"/>
                <a:gd name="connsiteY86" fmla="*/ 1213357 h 4465352"/>
                <a:gd name="connsiteX87" fmla="*/ 2313650 w 2824013"/>
                <a:gd name="connsiteY87" fmla="*/ 2583414 h 4465352"/>
                <a:gd name="connsiteX88" fmla="*/ 2184481 w 2824013"/>
                <a:gd name="connsiteY88" fmla="*/ 2579178 h 4465352"/>
                <a:gd name="connsiteX89" fmla="*/ 1373457 w 2824013"/>
                <a:gd name="connsiteY89" fmla="*/ 2458476 h 4465352"/>
                <a:gd name="connsiteX90" fmla="*/ 685252 w 2824013"/>
                <a:gd name="connsiteY90" fmla="*/ 2202255 h 4465352"/>
                <a:gd name="connsiteX91" fmla="*/ 952065 w 2824013"/>
                <a:gd name="connsiteY91" fmla="*/ 1416641 h 4465352"/>
                <a:gd name="connsiteX92" fmla="*/ 1515332 w 2824013"/>
                <a:gd name="connsiteY92" fmla="*/ 1312882 h 4465352"/>
                <a:gd name="connsiteX93" fmla="*/ 1847789 w 2824013"/>
                <a:gd name="connsiteY93" fmla="*/ 1213357 h 4465352"/>
                <a:gd name="connsiteX94" fmla="*/ 1458160 w 2824013"/>
                <a:gd name="connsiteY94" fmla="*/ 719968 h 4465352"/>
                <a:gd name="connsiteX95" fmla="*/ 1364987 w 2824013"/>
                <a:gd name="connsiteY95" fmla="*/ 813141 h 4465352"/>
                <a:gd name="connsiteX96" fmla="*/ 1458160 w 2824013"/>
                <a:gd name="connsiteY96" fmla="*/ 906313 h 4465352"/>
                <a:gd name="connsiteX97" fmla="*/ 1551332 w 2824013"/>
                <a:gd name="connsiteY97" fmla="*/ 813141 h 4465352"/>
                <a:gd name="connsiteX98" fmla="*/ 1458160 w 2824013"/>
                <a:gd name="connsiteY98" fmla="*/ 719968 h 4465352"/>
                <a:gd name="connsiteX99" fmla="*/ 1434866 w 2824013"/>
                <a:gd name="connsiteY99" fmla="*/ 0 h 4465352"/>
                <a:gd name="connsiteX100" fmla="*/ 1818142 w 2824013"/>
                <a:gd name="connsiteY100" fmla="*/ 1130774 h 4465352"/>
                <a:gd name="connsiteX101" fmla="*/ 1494156 w 2824013"/>
                <a:gd name="connsiteY101" fmla="*/ 1228180 h 4465352"/>
                <a:gd name="connsiteX102" fmla="*/ 985945 w 2824013"/>
                <a:gd name="connsiteY102" fmla="*/ 1325588 h 4465352"/>
                <a:gd name="connsiteX103" fmla="*/ 1434866 w 2824013"/>
                <a:gd name="connsiteY103" fmla="*/ 0 h 4465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</a:cxnLst>
              <a:rect l="l" t="t" r="r" b="b"/>
              <a:pathLst>
                <a:path w="2824013" h="4465352">
                  <a:moveTo>
                    <a:pt x="816540" y="3949235"/>
                  </a:moveTo>
                  <a:cubicBezTo>
                    <a:pt x="763601" y="3949235"/>
                    <a:pt x="721251" y="3989468"/>
                    <a:pt x="723368" y="4042408"/>
                  </a:cubicBezTo>
                  <a:cubicBezTo>
                    <a:pt x="723368" y="4093227"/>
                    <a:pt x="763601" y="4135580"/>
                    <a:pt x="816540" y="4135580"/>
                  </a:cubicBezTo>
                  <a:cubicBezTo>
                    <a:pt x="867363" y="4135580"/>
                    <a:pt x="909713" y="4095344"/>
                    <a:pt x="909713" y="4042408"/>
                  </a:cubicBezTo>
                  <a:cubicBezTo>
                    <a:pt x="909713" y="3991585"/>
                    <a:pt x="869480" y="3949235"/>
                    <a:pt x="816540" y="3949235"/>
                  </a:cubicBezTo>
                  <a:close/>
                  <a:moveTo>
                    <a:pt x="2258594" y="3813711"/>
                  </a:moveTo>
                  <a:lnTo>
                    <a:pt x="2222594" y="3925942"/>
                  </a:lnTo>
                  <a:lnTo>
                    <a:pt x="2106129" y="3925942"/>
                  </a:lnTo>
                  <a:lnTo>
                    <a:pt x="2199301" y="3995821"/>
                  </a:lnTo>
                  <a:lnTo>
                    <a:pt x="2165421" y="4108051"/>
                  </a:lnTo>
                  <a:lnTo>
                    <a:pt x="2258594" y="4038171"/>
                  </a:lnTo>
                  <a:lnTo>
                    <a:pt x="2351766" y="4108051"/>
                  </a:lnTo>
                  <a:lnTo>
                    <a:pt x="2313650" y="3995821"/>
                  </a:lnTo>
                  <a:lnTo>
                    <a:pt x="2411056" y="3925942"/>
                  </a:lnTo>
                  <a:lnTo>
                    <a:pt x="2292474" y="3925942"/>
                  </a:lnTo>
                  <a:lnTo>
                    <a:pt x="2258594" y="3813711"/>
                  </a:lnTo>
                  <a:close/>
                  <a:moveTo>
                    <a:pt x="623843" y="3328792"/>
                  </a:moveTo>
                  <a:cubicBezTo>
                    <a:pt x="543377" y="3328792"/>
                    <a:pt x="477731" y="3392318"/>
                    <a:pt x="477731" y="3474901"/>
                  </a:cubicBezTo>
                  <a:cubicBezTo>
                    <a:pt x="477731" y="3557487"/>
                    <a:pt x="541260" y="3621013"/>
                    <a:pt x="623843" y="3621013"/>
                  </a:cubicBezTo>
                  <a:cubicBezTo>
                    <a:pt x="706428" y="3621013"/>
                    <a:pt x="769954" y="3557487"/>
                    <a:pt x="769954" y="3474901"/>
                  </a:cubicBezTo>
                  <a:cubicBezTo>
                    <a:pt x="769954" y="3392318"/>
                    <a:pt x="706428" y="3328792"/>
                    <a:pt x="623843" y="3328792"/>
                  </a:cubicBezTo>
                  <a:close/>
                  <a:moveTo>
                    <a:pt x="2559284" y="3303382"/>
                  </a:moveTo>
                  <a:lnTo>
                    <a:pt x="2824013" y="4106862"/>
                  </a:lnTo>
                  <a:cubicBezTo>
                    <a:pt x="1875055" y="4538662"/>
                    <a:pt x="1139458" y="4597082"/>
                    <a:pt x="0" y="4190682"/>
                  </a:cubicBezTo>
                  <a:lnTo>
                    <a:pt x="117748" y="3866650"/>
                  </a:lnTo>
                  <a:cubicBezTo>
                    <a:pt x="304093" y="3900530"/>
                    <a:pt x="507377" y="3906883"/>
                    <a:pt x="687371" y="3896296"/>
                  </a:cubicBezTo>
                  <a:cubicBezTo>
                    <a:pt x="964769" y="3883590"/>
                    <a:pt x="1246403" y="3839121"/>
                    <a:pt x="1515332" y="3771361"/>
                  </a:cubicBezTo>
                  <a:cubicBezTo>
                    <a:pt x="1847789" y="3686658"/>
                    <a:pt x="2254360" y="3536313"/>
                    <a:pt x="2559284" y="3303382"/>
                  </a:cubicBezTo>
                  <a:close/>
                  <a:moveTo>
                    <a:pt x="1754616" y="2727406"/>
                  </a:moveTo>
                  <a:lnTo>
                    <a:pt x="1701677" y="2890458"/>
                  </a:lnTo>
                  <a:lnTo>
                    <a:pt x="1530156" y="2890458"/>
                  </a:lnTo>
                  <a:lnTo>
                    <a:pt x="1669914" y="2989983"/>
                  </a:lnTo>
                  <a:lnTo>
                    <a:pt x="1614858" y="3153035"/>
                  </a:lnTo>
                  <a:lnTo>
                    <a:pt x="1754616" y="3051392"/>
                  </a:lnTo>
                  <a:lnTo>
                    <a:pt x="1894375" y="3153035"/>
                  </a:lnTo>
                  <a:lnTo>
                    <a:pt x="1839319" y="2989983"/>
                  </a:lnTo>
                  <a:lnTo>
                    <a:pt x="1979077" y="2890458"/>
                  </a:lnTo>
                  <a:lnTo>
                    <a:pt x="1807556" y="2890458"/>
                  </a:lnTo>
                  <a:lnTo>
                    <a:pt x="1754616" y="2727406"/>
                  </a:lnTo>
                  <a:close/>
                  <a:moveTo>
                    <a:pt x="808071" y="2640587"/>
                  </a:moveTo>
                  <a:lnTo>
                    <a:pt x="776307" y="2752819"/>
                  </a:lnTo>
                  <a:lnTo>
                    <a:pt x="657725" y="2752819"/>
                  </a:lnTo>
                  <a:lnTo>
                    <a:pt x="755134" y="2822698"/>
                  </a:lnTo>
                  <a:lnTo>
                    <a:pt x="717015" y="2934927"/>
                  </a:lnTo>
                  <a:lnTo>
                    <a:pt x="810187" y="2865048"/>
                  </a:lnTo>
                  <a:lnTo>
                    <a:pt x="903362" y="2934927"/>
                  </a:lnTo>
                  <a:lnTo>
                    <a:pt x="869480" y="2822698"/>
                  </a:lnTo>
                  <a:lnTo>
                    <a:pt x="962652" y="2752819"/>
                  </a:lnTo>
                  <a:lnTo>
                    <a:pt x="846187" y="2752819"/>
                  </a:lnTo>
                  <a:lnTo>
                    <a:pt x="808071" y="2640587"/>
                  </a:lnTo>
                  <a:close/>
                  <a:moveTo>
                    <a:pt x="1214639" y="2585531"/>
                  </a:moveTo>
                  <a:cubicBezTo>
                    <a:pt x="1161700" y="2585531"/>
                    <a:pt x="1121470" y="2627881"/>
                    <a:pt x="1121470" y="2678703"/>
                  </a:cubicBezTo>
                  <a:cubicBezTo>
                    <a:pt x="1121470" y="2729526"/>
                    <a:pt x="1163820" y="2771876"/>
                    <a:pt x="1214639" y="2771876"/>
                  </a:cubicBezTo>
                  <a:cubicBezTo>
                    <a:pt x="1265462" y="2771876"/>
                    <a:pt x="1307812" y="2729526"/>
                    <a:pt x="1307812" y="2678703"/>
                  </a:cubicBezTo>
                  <a:cubicBezTo>
                    <a:pt x="1307812" y="2627881"/>
                    <a:pt x="1267579" y="2585531"/>
                    <a:pt x="1214639" y="2585531"/>
                  </a:cubicBezTo>
                  <a:close/>
                  <a:moveTo>
                    <a:pt x="657725" y="2284838"/>
                  </a:moveTo>
                  <a:cubicBezTo>
                    <a:pt x="890656" y="2401303"/>
                    <a:pt x="1138410" y="2483889"/>
                    <a:pt x="1356517" y="2536828"/>
                  </a:cubicBezTo>
                  <a:cubicBezTo>
                    <a:pt x="1623328" y="2606707"/>
                    <a:pt x="1907081" y="2651174"/>
                    <a:pt x="2182361" y="2663880"/>
                  </a:cubicBezTo>
                  <a:cubicBezTo>
                    <a:pt x="2235301" y="2670233"/>
                    <a:pt x="2290357" y="2672350"/>
                    <a:pt x="2343296" y="2672350"/>
                  </a:cubicBezTo>
                  <a:lnTo>
                    <a:pt x="2529640" y="3214444"/>
                  </a:lnTo>
                  <a:cubicBezTo>
                    <a:pt x="2233184" y="3451611"/>
                    <a:pt x="1818142" y="3604073"/>
                    <a:pt x="1494156" y="3684542"/>
                  </a:cubicBezTo>
                  <a:cubicBezTo>
                    <a:pt x="1231582" y="3752301"/>
                    <a:pt x="956299" y="3792534"/>
                    <a:pt x="687371" y="3805241"/>
                  </a:cubicBezTo>
                  <a:cubicBezTo>
                    <a:pt x="566670" y="3813711"/>
                    <a:pt x="448088" y="3813711"/>
                    <a:pt x="325269" y="3803124"/>
                  </a:cubicBezTo>
                  <a:cubicBezTo>
                    <a:pt x="268096" y="3798887"/>
                    <a:pt x="208804" y="3790418"/>
                    <a:pt x="149511" y="3779831"/>
                  </a:cubicBezTo>
                  <a:lnTo>
                    <a:pt x="657725" y="2284838"/>
                  </a:lnTo>
                  <a:close/>
                  <a:moveTo>
                    <a:pt x="1780026" y="2047674"/>
                  </a:moveTo>
                  <a:cubicBezTo>
                    <a:pt x="1697443" y="2047674"/>
                    <a:pt x="1633917" y="2115433"/>
                    <a:pt x="1633917" y="2193782"/>
                  </a:cubicBezTo>
                  <a:cubicBezTo>
                    <a:pt x="1633917" y="2274251"/>
                    <a:pt x="1697443" y="2342011"/>
                    <a:pt x="1780026" y="2342011"/>
                  </a:cubicBezTo>
                  <a:cubicBezTo>
                    <a:pt x="1862612" y="2342011"/>
                    <a:pt x="1926138" y="2276368"/>
                    <a:pt x="1926138" y="2193782"/>
                  </a:cubicBezTo>
                  <a:cubicBezTo>
                    <a:pt x="1926138" y="2115433"/>
                    <a:pt x="1862612" y="2047674"/>
                    <a:pt x="1780026" y="2047674"/>
                  </a:cubicBezTo>
                  <a:close/>
                  <a:moveTo>
                    <a:pt x="1140527" y="1463227"/>
                  </a:moveTo>
                  <a:cubicBezTo>
                    <a:pt x="1060058" y="1463227"/>
                    <a:pt x="994415" y="1530990"/>
                    <a:pt x="994415" y="1611456"/>
                  </a:cubicBezTo>
                  <a:cubicBezTo>
                    <a:pt x="994415" y="1689808"/>
                    <a:pt x="1062177" y="1757567"/>
                    <a:pt x="1140527" y="1757567"/>
                  </a:cubicBezTo>
                  <a:cubicBezTo>
                    <a:pt x="1220995" y="1757567"/>
                    <a:pt x="1288755" y="1689808"/>
                    <a:pt x="1288755" y="1611456"/>
                  </a:cubicBezTo>
                  <a:cubicBezTo>
                    <a:pt x="1288755" y="1530990"/>
                    <a:pt x="1223112" y="1463227"/>
                    <a:pt x="1140527" y="1463227"/>
                  </a:cubicBezTo>
                  <a:close/>
                  <a:moveTo>
                    <a:pt x="1669914" y="1357351"/>
                  </a:moveTo>
                  <a:lnTo>
                    <a:pt x="1633917" y="1469580"/>
                  </a:lnTo>
                  <a:lnTo>
                    <a:pt x="1517452" y="1469580"/>
                  </a:lnTo>
                  <a:lnTo>
                    <a:pt x="1610622" y="1537343"/>
                  </a:lnTo>
                  <a:lnTo>
                    <a:pt x="1576742" y="1649572"/>
                  </a:lnTo>
                  <a:lnTo>
                    <a:pt x="1669914" y="1581812"/>
                  </a:lnTo>
                  <a:lnTo>
                    <a:pt x="1763086" y="1649572"/>
                  </a:lnTo>
                  <a:lnTo>
                    <a:pt x="1724970" y="1537343"/>
                  </a:lnTo>
                  <a:lnTo>
                    <a:pt x="1822379" y="1469580"/>
                  </a:lnTo>
                  <a:lnTo>
                    <a:pt x="1703796" y="1469580"/>
                  </a:lnTo>
                  <a:lnTo>
                    <a:pt x="1669914" y="1357351"/>
                  </a:lnTo>
                  <a:close/>
                  <a:moveTo>
                    <a:pt x="1847789" y="1213357"/>
                  </a:moveTo>
                  <a:lnTo>
                    <a:pt x="2313650" y="2583414"/>
                  </a:lnTo>
                  <a:cubicBezTo>
                    <a:pt x="2271300" y="2583414"/>
                    <a:pt x="2226831" y="2581295"/>
                    <a:pt x="2184481" y="2579178"/>
                  </a:cubicBezTo>
                  <a:cubicBezTo>
                    <a:pt x="1913431" y="2566472"/>
                    <a:pt x="1640268" y="2524122"/>
                    <a:pt x="1373457" y="2458476"/>
                  </a:cubicBezTo>
                  <a:cubicBezTo>
                    <a:pt x="1163820" y="2403423"/>
                    <a:pt x="916066" y="2318720"/>
                    <a:pt x="685252" y="2202255"/>
                  </a:cubicBezTo>
                  <a:lnTo>
                    <a:pt x="952065" y="1416641"/>
                  </a:lnTo>
                  <a:cubicBezTo>
                    <a:pt x="1140527" y="1393348"/>
                    <a:pt x="1331105" y="1359468"/>
                    <a:pt x="1515332" y="1312882"/>
                  </a:cubicBezTo>
                  <a:cubicBezTo>
                    <a:pt x="1621211" y="1285353"/>
                    <a:pt x="1735559" y="1253590"/>
                    <a:pt x="1847789" y="1213357"/>
                  </a:cubicBezTo>
                  <a:close/>
                  <a:moveTo>
                    <a:pt x="1458160" y="719968"/>
                  </a:moveTo>
                  <a:cubicBezTo>
                    <a:pt x="1405220" y="719968"/>
                    <a:pt x="1362868" y="762318"/>
                    <a:pt x="1364987" y="813141"/>
                  </a:cubicBezTo>
                  <a:cubicBezTo>
                    <a:pt x="1364987" y="863961"/>
                    <a:pt x="1405220" y="906313"/>
                    <a:pt x="1458160" y="906313"/>
                  </a:cubicBezTo>
                  <a:cubicBezTo>
                    <a:pt x="1508979" y="906313"/>
                    <a:pt x="1551332" y="866080"/>
                    <a:pt x="1551332" y="813141"/>
                  </a:cubicBezTo>
                  <a:cubicBezTo>
                    <a:pt x="1551332" y="762318"/>
                    <a:pt x="1511096" y="719968"/>
                    <a:pt x="1458160" y="719968"/>
                  </a:cubicBezTo>
                  <a:close/>
                  <a:moveTo>
                    <a:pt x="1434866" y="0"/>
                  </a:moveTo>
                  <a:lnTo>
                    <a:pt x="1818142" y="1130774"/>
                  </a:lnTo>
                  <a:cubicBezTo>
                    <a:pt x="1705913" y="1171007"/>
                    <a:pt x="1595799" y="1202770"/>
                    <a:pt x="1494156" y="1228180"/>
                  </a:cubicBezTo>
                  <a:cubicBezTo>
                    <a:pt x="1328988" y="1270532"/>
                    <a:pt x="1157467" y="1304412"/>
                    <a:pt x="985945" y="1325588"/>
                  </a:cubicBezTo>
                  <a:lnTo>
                    <a:pt x="1434866" y="0"/>
                  </a:lnTo>
                  <a:close/>
                </a:path>
              </a:pathLst>
            </a:custGeom>
            <a:gradFill>
              <a:gsLst>
                <a:gs pos="0">
                  <a:schemeClr val="accent1">
                    <a:lumMod val="90000"/>
                    <a:lumOff val="10000"/>
                  </a:schemeClr>
                </a:gs>
                <a:gs pos="100000">
                  <a:schemeClr val="accent1">
                    <a:lumMod val="75000"/>
                  </a:schemeClr>
                </a:gs>
              </a:gsLst>
              <a:lin ang="5400000" scaled="0"/>
            </a:gradFill>
            <a:ln w="6994" cap="flat">
              <a:noFill/>
              <a:prstDash val="solid"/>
              <a:miter/>
            </a:ln>
            <a:effectLst>
              <a:outerShdw blurRad="50800" dist="38100" dir="5400000" algn="t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endParaRPr lang="zh-CN" altLang="en-US">
                <a:latin typeface="+mj-ea"/>
                <a:ea typeface="+mj-ea"/>
              </a:endParaRPr>
            </a:p>
          </p:txBody>
        </p:sp>
      </p:grpSp>
      <p:sp>
        <p:nvSpPr>
          <p:cNvPr id="156" name="地形3">
            <a:extLst>
              <a:ext uri="{FF2B5EF4-FFF2-40B4-BE49-F238E27FC236}">
                <a16:creationId xmlns:a16="http://schemas.microsoft.com/office/drawing/2014/main" id="{2417E161-77F2-43F7-8133-B0D075058E40}"/>
              </a:ext>
            </a:extLst>
          </p:cNvPr>
          <p:cNvSpPr/>
          <p:nvPr/>
        </p:nvSpPr>
        <p:spPr>
          <a:xfrm>
            <a:off x="-17518" y="5715000"/>
            <a:ext cx="12196818" cy="1143000"/>
          </a:xfrm>
          <a:custGeom>
            <a:avLst/>
            <a:gdLst>
              <a:gd name="connsiteX0" fmla="*/ 0 w 12192000"/>
              <a:gd name="connsiteY0" fmla="*/ 0 h 2311400"/>
              <a:gd name="connsiteX1" fmla="*/ 12192000 w 12192000"/>
              <a:gd name="connsiteY1" fmla="*/ 1676400 h 2311400"/>
              <a:gd name="connsiteX2" fmla="*/ 12192000 w 12192000"/>
              <a:gd name="connsiteY2" fmla="*/ 2311400 h 2311400"/>
              <a:gd name="connsiteX3" fmla="*/ 12700 w 12192000"/>
              <a:gd name="connsiteY3" fmla="*/ 2311400 h 2311400"/>
              <a:gd name="connsiteX4" fmla="*/ 0 w 12192000"/>
              <a:gd name="connsiteY4" fmla="*/ 0 h 2311400"/>
              <a:gd name="connsiteX0" fmla="*/ 0 w 12192000"/>
              <a:gd name="connsiteY0" fmla="*/ 0 h 2311400"/>
              <a:gd name="connsiteX1" fmla="*/ 12192000 w 12192000"/>
              <a:gd name="connsiteY1" fmla="*/ 1676400 h 2311400"/>
              <a:gd name="connsiteX2" fmla="*/ 12192000 w 12192000"/>
              <a:gd name="connsiteY2" fmla="*/ 2311400 h 2311400"/>
              <a:gd name="connsiteX3" fmla="*/ 12700 w 12192000"/>
              <a:gd name="connsiteY3" fmla="*/ 2311400 h 2311400"/>
              <a:gd name="connsiteX4" fmla="*/ 0 w 12192000"/>
              <a:gd name="connsiteY4" fmla="*/ 0 h 2311400"/>
              <a:gd name="connsiteX0" fmla="*/ 0 w 12192000"/>
              <a:gd name="connsiteY0" fmla="*/ 0 h 2311400"/>
              <a:gd name="connsiteX1" fmla="*/ 12192000 w 12192000"/>
              <a:gd name="connsiteY1" fmla="*/ 1676400 h 2311400"/>
              <a:gd name="connsiteX2" fmla="*/ 12192000 w 12192000"/>
              <a:gd name="connsiteY2" fmla="*/ 2311400 h 2311400"/>
              <a:gd name="connsiteX3" fmla="*/ 12700 w 12192000"/>
              <a:gd name="connsiteY3" fmla="*/ 2311400 h 2311400"/>
              <a:gd name="connsiteX4" fmla="*/ 0 w 12192000"/>
              <a:gd name="connsiteY4" fmla="*/ 0 h 2311400"/>
              <a:gd name="connsiteX0" fmla="*/ 0 w 12192000"/>
              <a:gd name="connsiteY0" fmla="*/ 0 h 2311400"/>
              <a:gd name="connsiteX1" fmla="*/ 12192000 w 12192000"/>
              <a:gd name="connsiteY1" fmla="*/ 1676400 h 2311400"/>
              <a:gd name="connsiteX2" fmla="*/ 12192000 w 12192000"/>
              <a:gd name="connsiteY2" fmla="*/ 2311400 h 2311400"/>
              <a:gd name="connsiteX3" fmla="*/ 12700 w 12192000"/>
              <a:gd name="connsiteY3" fmla="*/ 2311400 h 2311400"/>
              <a:gd name="connsiteX4" fmla="*/ 0 w 12192000"/>
              <a:gd name="connsiteY4" fmla="*/ 0 h 2311400"/>
              <a:gd name="connsiteX0" fmla="*/ 0 w 12192000"/>
              <a:gd name="connsiteY0" fmla="*/ 0 h 2311400"/>
              <a:gd name="connsiteX1" fmla="*/ 12192000 w 12192000"/>
              <a:gd name="connsiteY1" fmla="*/ 1676400 h 2311400"/>
              <a:gd name="connsiteX2" fmla="*/ 12192000 w 12192000"/>
              <a:gd name="connsiteY2" fmla="*/ 2311400 h 2311400"/>
              <a:gd name="connsiteX3" fmla="*/ 12700 w 12192000"/>
              <a:gd name="connsiteY3" fmla="*/ 2311400 h 2311400"/>
              <a:gd name="connsiteX4" fmla="*/ 0 w 12192000"/>
              <a:gd name="connsiteY4" fmla="*/ 0 h 2311400"/>
              <a:gd name="connsiteX0" fmla="*/ 0 w 12192000"/>
              <a:gd name="connsiteY0" fmla="*/ 982 h 2312382"/>
              <a:gd name="connsiteX1" fmla="*/ 12192000 w 12192000"/>
              <a:gd name="connsiteY1" fmla="*/ 1677382 h 2312382"/>
              <a:gd name="connsiteX2" fmla="*/ 12192000 w 12192000"/>
              <a:gd name="connsiteY2" fmla="*/ 2312382 h 2312382"/>
              <a:gd name="connsiteX3" fmla="*/ 12700 w 12192000"/>
              <a:gd name="connsiteY3" fmla="*/ 2312382 h 2312382"/>
              <a:gd name="connsiteX4" fmla="*/ 0 w 12192000"/>
              <a:gd name="connsiteY4" fmla="*/ 982 h 2312382"/>
              <a:gd name="connsiteX0" fmla="*/ 0 w 12192000"/>
              <a:gd name="connsiteY0" fmla="*/ 982 h 2312382"/>
              <a:gd name="connsiteX1" fmla="*/ 12192000 w 12192000"/>
              <a:gd name="connsiteY1" fmla="*/ 1677382 h 2312382"/>
              <a:gd name="connsiteX2" fmla="*/ 12192000 w 12192000"/>
              <a:gd name="connsiteY2" fmla="*/ 2312382 h 2312382"/>
              <a:gd name="connsiteX3" fmla="*/ 5072 w 12192000"/>
              <a:gd name="connsiteY3" fmla="*/ 2312382 h 2312382"/>
              <a:gd name="connsiteX4" fmla="*/ 0 w 12192000"/>
              <a:gd name="connsiteY4" fmla="*/ 982 h 23123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192000" h="2312382">
                <a:moveTo>
                  <a:pt x="0" y="982"/>
                </a:moveTo>
                <a:cubicBezTo>
                  <a:pt x="2298554" y="-37118"/>
                  <a:pt x="8953500" y="1042382"/>
                  <a:pt x="12192000" y="1677382"/>
                </a:cubicBezTo>
                <a:lnTo>
                  <a:pt x="12192000" y="2312382"/>
                </a:lnTo>
                <a:lnTo>
                  <a:pt x="5072" y="2312382"/>
                </a:lnTo>
                <a:cubicBezTo>
                  <a:pt x="839" y="1541915"/>
                  <a:pt x="4233" y="771449"/>
                  <a:pt x="0" y="982"/>
                </a:cubicBezTo>
                <a:close/>
              </a:path>
            </a:pathLst>
          </a:custGeom>
          <a:gradFill>
            <a:gsLst>
              <a:gs pos="0">
                <a:schemeClr val="bg1"/>
              </a:gs>
              <a:gs pos="100000">
                <a:schemeClr val="bg1">
                  <a:lumMod val="85000"/>
                </a:schemeClr>
              </a:gs>
            </a:gsLst>
            <a:lin ang="5400000" scaled="0"/>
          </a:gradFill>
          <a:ln>
            <a:noFill/>
          </a:ln>
          <a:effectLst>
            <a:outerShdw blurRad="127000" dist="63500" dir="16200000" rotWithShape="0">
              <a:schemeClr val="bg2">
                <a:lumMod val="75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>
              <a:latin typeface="+mj-ea"/>
              <a:ea typeface="+mj-ea"/>
            </a:endParaRPr>
          </a:p>
        </p:txBody>
      </p:sp>
      <p:grpSp>
        <p:nvGrpSpPr>
          <p:cNvPr id="3" name="组合 2">
            <a:extLst>
              <a:ext uri="{FF2B5EF4-FFF2-40B4-BE49-F238E27FC236}">
                <a16:creationId xmlns:a16="http://schemas.microsoft.com/office/drawing/2014/main" id="{C477A698-4277-4767-9387-C4D4C5C481D7}"/>
              </a:ext>
            </a:extLst>
          </p:cNvPr>
          <p:cNvGrpSpPr/>
          <p:nvPr/>
        </p:nvGrpSpPr>
        <p:grpSpPr>
          <a:xfrm>
            <a:off x="1" y="804036"/>
            <a:ext cx="2713531" cy="5978268"/>
            <a:chOff x="1" y="804036"/>
            <a:chExt cx="2713531" cy="5978268"/>
          </a:xfrm>
        </p:grpSpPr>
        <p:sp>
          <p:nvSpPr>
            <p:cNvPr id="108" name="矩形 107">
              <a:extLst>
                <a:ext uri="{FF2B5EF4-FFF2-40B4-BE49-F238E27FC236}">
                  <a16:creationId xmlns:a16="http://schemas.microsoft.com/office/drawing/2014/main" id="{E88947BF-99E1-41A4-B033-3F27BE0DB646}"/>
                </a:ext>
              </a:extLst>
            </p:cNvPr>
            <p:cNvSpPr/>
            <p:nvPr/>
          </p:nvSpPr>
          <p:spPr>
            <a:xfrm>
              <a:off x="670192" y="5843680"/>
              <a:ext cx="546458" cy="938624"/>
            </a:xfrm>
            <a:prstGeom prst="rect">
              <a:avLst/>
            </a:prstGeom>
            <a:solidFill>
              <a:schemeClr val="accent3">
                <a:lumMod val="50000"/>
              </a:schemeClr>
            </a:solidFill>
            <a:ln w="69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+mj-ea"/>
                <a:ea typeface="+mj-ea"/>
              </a:endParaRPr>
            </a:p>
          </p:txBody>
        </p:sp>
        <p:sp>
          <p:nvSpPr>
            <p:cNvPr id="32" name="任意多边形: 形状 31">
              <a:extLst>
                <a:ext uri="{FF2B5EF4-FFF2-40B4-BE49-F238E27FC236}">
                  <a16:creationId xmlns:a16="http://schemas.microsoft.com/office/drawing/2014/main" id="{5C3CE076-A8C6-4255-B176-DA5EF9291D24}"/>
                </a:ext>
              </a:extLst>
            </p:cNvPr>
            <p:cNvSpPr/>
            <p:nvPr/>
          </p:nvSpPr>
          <p:spPr>
            <a:xfrm>
              <a:off x="1" y="804036"/>
              <a:ext cx="2713531" cy="5299422"/>
            </a:xfrm>
            <a:custGeom>
              <a:avLst/>
              <a:gdLst>
                <a:gd name="connsiteX0" fmla="*/ 864222 w 2713531"/>
                <a:gd name="connsiteY0" fmla="*/ 30 h 5299422"/>
                <a:gd name="connsiteX1" fmla="*/ 880398 w 2713531"/>
                <a:gd name="connsiteY1" fmla="*/ 9739 h 5299422"/>
                <a:gd name="connsiteX2" fmla="*/ 1847286 w 2713531"/>
                <a:gd name="connsiteY2" fmla="*/ 1825097 h 5299422"/>
                <a:gd name="connsiteX3" fmla="*/ 1397986 w 2713531"/>
                <a:gd name="connsiteY3" fmla="*/ 1707145 h 5299422"/>
                <a:gd name="connsiteX4" fmla="*/ 2016224 w 2713531"/>
                <a:gd name="connsiteY4" fmla="*/ 2855047 h 5299422"/>
                <a:gd name="connsiteX5" fmla="*/ 1667566 w 2713531"/>
                <a:gd name="connsiteY5" fmla="*/ 2817648 h 5299422"/>
                <a:gd name="connsiteX6" fmla="*/ 2314552 w 2713531"/>
                <a:gd name="connsiteY6" fmla="*/ 3870612 h 5299422"/>
                <a:gd name="connsiteX7" fmla="*/ 1764616 w 2713531"/>
                <a:gd name="connsiteY7" fmla="*/ 3752655 h 5299422"/>
                <a:gd name="connsiteX8" fmla="*/ 2713531 w 2713531"/>
                <a:gd name="connsiteY8" fmla="*/ 4983994 h 5299422"/>
                <a:gd name="connsiteX9" fmla="*/ 1775398 w 2713531"/>
                <a:gd name="connsiteY9" fmla="*/ 5067425 h 5299422"/>
                <a:gd name="connsiteX10" fmla="*/ 1940741 w 2713531"/>
                <a:gd name="connsiteY10" fmla="*/ 5211273 h 5299422"/>
                <a:gd name="connsiteX11" fmla="*/ 963068 w 2713531"/>
                <a:gd name="connsiteY11" fmla="*/ 5032904 h 5299422"/>
                <a:gd name="connsiteX12" fmla="*/ 20430 w 2713531"/>
                <a:gd name="connsiteY12" fmla="*/ 5286643 h 5299422"/>
                <a:gd name="connsiteX13" fmla="*/ 0 w 2713531"/>
                <a:gd name="connsiteY13" fmla="*/ 5280802 h 5299422"/>
                <a:gd name="connsiteX14" fmla="*/ 0 w 2713531"/>
                <a:gd name="connsiteY14" fmla="*/ 5156814 h 5299422"/>
                <a:gd name="connsiteX15" fmla="*/ 35551 w 2713531"/>
                <a:gd name="connsiteY15" fmla="*/ 5102803 h 5299422"/>
                <a:gd name="connsiteX16" fmla="*/ 53692 w 2713531"/>
                <a:gd name="connsiteY16" fmla="*/ 5041533 h 5299422"/>
                <a:gd name="connsiteX17" fmla="*/ 0 w 2713531"/>
                <a:gd name="connsiteY17" fmla="*/ 5048198 h 5299422"/>
                <a:gd name="connsiteX18" fmla="*/ 0 w 2713531"/>
                <a:gd name="connsiteY18" fmla="*/ 2997810 h 5299422"/>
                <a:gd name="connsiteX19" fmla="*/ 18188 w 2713531"/>
                <a:gd name="connsiteY19" fmla="*/ 2956820 h 5299422"/>
                <a:gd name="connsiteX20" fmla="*/ 60878 w 2713531"/>
                <a:gd name="connsiteY20" fmla="*/ 2817648 h 5299422"/>
                <a:gd name="connsiteX21" fmla="*/ 0 w 2713531"/>
                <a:gd name="connsiteY21" fmla="*/ 2834948 h 5299422"/>
                <a:gd name="connsiteX22" fmla="*/ 0 w 2713531"/>
                <a:gd name="connsiteY22" fmla="*/ 2377268 h 5299422"/>
                <a:gd name="connsiteX23" fmla="*/ 46953 w 2713531"/>
                <a:gd name="connsiteY23" fmla="*/ 2294041 h 5299422"/>
                <a:gd name="connsiteX24" fmla="*/ 330458 w 2713531"/>
                <a:gd name="connsiteY24" fmla="*/ 1707145 h 5299422"/>
                <a:gd name="connsiteX25" fmla="*/ 112550 w 2713531"/>
                <a:gd name="connsiteY25" fmla="*/ 1796328 h 5299422"/>
                <a:gd name="connsiteX26" fmla="*/ 0 w 2713531"/>
                <a:gd name="connsiteY26" fmla="*/ 1820195 h 5299422"/>
                <a:gd name="connsiteX27" fmla="*/ 0 w 2713531"/>
                <a:gd name="connsiteY27" fmla="*/ 1654976 h 5299422"/>
                <a:gd name="connsiteX28" fmla="*/ 193480 w 2713531"/>
                <a:gd name="connsiteY28" fmla="*/ 1378001 h 5299422"/>
                <a:gd name="connsiteX29" fmla="*/ 848050 w 2713531"/>
                <a:gd name="connsiteY29" fmla="*/ 9739 h 5299422"/>
                <a:gd name="connsiteX30" fmla="*/ 864222 w 2713531"/>
                <a:gd name="connsiteY30" fmla="*/ 30 h 5299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2713531" h="5299422">
                  <a:moveTo>
                    <a:pt x="864222" y="30"/>
                  </a:moveTo>
                  <a:cubicBezTo>
                    <a:pt x="870512" y="-330"/>
                    <a:pt x="876803" y="2547"/>
                    <a:pt x="880398" y="9739"/>
                  </a:cubicBezTo>
                  <a:cubicBezTo>
                    <a:pt x="1078090" y="659932"/>
                    <a:pt x="1397986" y="1220937"/>
                    <a:pt x="1847286" y="1825097"/>
                  </a:cubicBezTo>
                  <a:cubicBezTo>
                    <a:pt x="1714296" y="1839482"/>
                    <a:pt x="1513009" y="1773313"/>
                    <a:pt x="1397986" y="1707145"/>
                  </a:cubicBezTo>
                  <a:cubicBezTo>
                    <a:pt x="1566925" y="2089776"/>
                    <a:pt x="1782588" y="2504059"/>
                    <a:pt x="2016224" y="2855047"/>
                  </a:cubicBezTo>
                  <a:cubicBezTo>
                    <a:pt x="1922769" y="2855047"/>
                    <a:pt x="1796965" y="2869432"/>
                    <a:pt x="1667566" y="2817648"/>
                  </a:cubicBezTo>
                  <a:cubicBezTo>
                    <a:pt x="1750240" y="3183021"/>
                    <a:pt x="2095298" y="3603055"/>
                    <a:pt x="2314552" y="3870612"/>
                  </a:cubicBezTo>
                  <a:cubicBezTo>
                    <a:pt x="2131242" y="3850476"/>
                    <a:pt x="1962308" y="3795810"/>
                    <a:pt x="1764616" y="3752655"/>
                  </a:cubicBezTo>
                  <a:cubicBezTo>
                    <a:pt x="2044972" y="4187075"/>
                    <a:pt x="2429575" y="4552452"/>
                    <a:pt x="2713531" y="4983994"/>
                  </a:cubicBezTo>
                  <a:cubicBezTo>
                    <a:pt x="2447547" y="5081810"/>
                    <a:pt x="2052168" y="5067425"/>
                    <a:pt x="1775398" y="5067425"/>
                  </a:cubicBezTo>
                  <a:cubicBezTo>
                    <a:pt x="1807746" y="5133598"/>
                    <a:pt x="1876039" y="5176748"/>
                    <a:pt x="1940741" y="5211273"/>
                  </a:cubicBezTo>
                  <a:cubicBezTo>
                    <a:pt x="1663970" y="5277442"/>
                    <a:pt x="1175136" y="5242921"/>
                    <a:pt x="963068" y="5032904"/>
                  </a:cubicBezTo>
                  <a:cubicBezTo>
                    <a:pt x="777508" y="5259461"/>
                    <a:pt x="275476" y="5331835"/>
                    <a:pt x="20430" y="5286643"/>
                  </a:cubicBezTo>
                  <a:lnTo>
                    <a:pt x="0" y="5280802"/>
                  </a:lnTo>
                  <a:lnTo>
                    <a:pt x="0" y="5156814"/>
                  </a:lnTo>
                  <a:lnTo>
                    <a:pt x="35551" y="5102803"/>
                  </a:lnTo>
                  <a:cubicBezTo>
                    <a:pt x="45829" y="5082889"/>
                    <a:pt x="52793" y="5062391"/>
                    <a:pt x="53692" y="5041533"/>
                  </a:cubicBezTo>
                  <a:lnTo>
                    <a:pt x="0" y="5048198"/>
                  </a:lnTo>
                  <a:lnTo>
                    <a:pt x="0" y="2997810"/>
                  </a:lnTo>
                  <a:lnTo>
                    <a:pt x="18188" y="2956820"/>
                  </a:lnTo>
                  <a:cubicBezTo>
                    <a:pt x="36055" y="2909845"/>
                    <a:pt x="50544" y="2863319"/>
                    <a:pt x="60878" y="2817648"/>
                  </a:cubicBezTo>
                  <a:lnTo>
                    <a:pt x="0" y="2834948"/>
                  </a:lnTo>
                  <a:lnTo>
                    <a:pt x="0" y="2377268"/>
                  </a:lnTo>
                  <a:lnTo>
                    <a:pt x="46953" y="2294041"/>
                  </a:lnTo>
                  <a:cubicBezTo>
                    <a:pt x="151639" y="2098408"/>
                    <a:pt x="247789" y="1898460"/>
                    <a:pt x="330458" y="1707145"/>
                  </a:cubicBezTo>
                  <a:cubicBezTo>
                    <a:pt x="272949" y="1740229"/>
                    <a:pt x="193873" y="1773313"/>
                    <a:pt x="112550" y="1796328"/>
                  </a:cubicBezTo>
                  <a:lnTo>
                    <a:pt x="0" y="1820195"/>
                  </a:lnTo>
                  <a:lnTo>
                    <a:pt x="0" y="1654976"/>
                  </a:lnTo>
                  <a:lnTo>
                    <a:pt x="193480" y="1378001"/>
                  </a:lnTo>
                  <a:cubicBezTo>
                    <a:pt x="481423" y="934860"/>
                    <a:pt x="697088" y="497384"/>
                    <a:pt x="848050" y="9739"/>
                  </a:cubicBezTo>
                  <a:cubicBezTo>
                    <a:pt x="851643" y="3986"/>
                    <a:pt x="857932" y="390"/>
                    <a:pt x="864222" y="30"/>
                  </a:cubicBezTo>
                  <a:close/>
                </a:path>
              </a:pathLst>
            </a:custGeom>
            <a:gradFill>
              <a:gsLst>
                <a:gs pos="0">
                  <a:schemeClr val="accent1">
                    <a:lumMod val="90000"/>
                    <a:lumOff val="10000"/>
                  </a:schemeClr>
                </a:gs>
                <a:gs pos="100000">
                  <a:schemeClr val="accent1">
                    <a:lumMod val="75000"/>
                  </a:schemeClr>
                </a:gs>
              </a:gsLst>
              <a:lin ang="5400000" scaled="0"/>
            </a:gradFill>
            <a:ln w="6994" cap="flat">
              <a:noFill/>
              <a:prstDash val="solid"/>
              <a:miter/>
            </a:ln>
            <a:effectLst>
              <a:outerShdw blurRad="50800" dist="38100" dir="5400000" algn="t" rotWithShape="0">
                <a:prstClr val="black">
                  <a:alpha val="40000"/>
                </a:prstClr>
              </a:outerShdw>
            </a:effectLst>
          </p:spPr>
          <p:txBody>
            <a:bodyPr wrap="square" rtlCol="0" anchor="ctr">
              <a:noAutofit/>
            </a:bodyPr>
            <a:lstStyle/>
            <a:p>
              <a:endParaRPr lang="zh-CN" altLang="en-US">
                <a:latin typeface="+mj-ea"/>
                <a:ea typeface="+mj-ea"/>
              </a:endParaRPr>
            </a:p>
          </p:txBody>
        </p:sp>
      </p:grpSp>
      <p:sp>
        <p:nvSpPr>
          <p:cNvPr id="157" name="地形2">
            <a:extLst>
              <a:ext uri="{FF2B5EF4-FFF2-40B4-BE49-F238E27FC236}">
                <a16:creationId xmlns:a16="http://schemas.microsoft.com/office/drawing/2014/main" id="{C7692E31-1FB9-4B4D-86BC-C6716C459B60}"/>
              </a:ext>
            </a:extLst>
          </p:cNvPr>
          <p:cNvSpPr/>
          <p:nvPr/>
        </p:nvSpPr>
        <p:spPr>
          <a:xfrm>
            <a:off x="0" y="5851062"/>
            <a:ext cx="12194540" cy="1006938"/>
          </a:xfrm>
          <a:custGeom>
            <a:avLst/>
            <a:gdLst>
              <a:gd name="connsiteX0" fmla="*/ 12179300 w 12179300"/>
              <a:gd name="connsiteY0" fmla="*/ 0 h 2311400"/>
              <a:gd name="connsiteX1" fmla="*/ 12179300 w 12179300"/>
              <a:gd name="connsiteY1" fmla="*/ 2311400 h 2311400"/>
              <a:gd name="connsiteX2" fmla="*/ 0 w 12179300"/>
              <a:gd name="connsiteY2" fmla="*/ 2311400 h 2311400"/>
              <a:gd name="connsiteX3" fmla="*/ 0 w 12179300"/>
              <a:gd name="connsiteY3" fmla="*/ 1981200 h 2311400"/>
              <a:gd name="connsiteX4" fmla="*/ 12179300 w 12179300"/>
              <a:gd name="connsiteY4" fmla="*/ 0 h 2311400"/>
              <a:gd name="connsiteX0" fmla="*/ 12179300 w 12179300"/>
              <a:gd name="connsiteY0" fmla="*/ 0 h 2311400"/>
              <a:gd name="connsiteX1" fmla="*/ 12179300 w 12179300"/>
              <a:gd name="connsiteY1" fmla="*/ 2311400 h 2311400"/>
              <a:gd name="connsiteX2" fmla="*/ 0 w 12179300"/>
              <a:gd name="connsiteY2" fmla="*/ 2311400 h 2311400"/>
              <a:gd name="connsiteX3" fmla="*/ 0 w 12179300"/>
              <a:gd name="connsiteY3" fmla="*/ 1981200 h 2311400"/>
              <a:gd name="connsiteX4" fmla="*/ 12179300 w 12179300"/>
              <a:gd name="connsiteY4" fmla="*/ 0 h 2311400"/>
              <a:gd name="connsiteX0" fmla="*/ 12179300 w 12179300"/>
              <a:gd name="connsiteY0" fmla="*/ 0 h 2311400"/>
              <a:gd name="connsiteX1" fmla="*/ 12179300 w 12179300"/>
              <a:gd name="connsiteY1" fmla="*/ 2311400 h 2311400"/>
              <a:gd name="connsiteX2" fmla="*/ 0 w 12179300"/>
              <a:gd name="connsiteY2" fmla="*/ 2311400 h 2311400"/>
              <a:gd name="connsiteX3" fmla="*/ 0 w 12179300"/>
              <a:gd name="connsiteY3" fmla="*/ 1981200 h 2311400"/>
              <a:gd name="connsiteX4" fmla="*/ 12179300 w 12179300"/>
              <a:gd name="connsiteY4" fmla="*/ 0 h 2311400"/>
              <a:gd name="connsiteX0" fmla="*/ 12179300 w 12179300"/>
              <a:gd name="connsiteY0" fmla="*/ 0 h 2311400"/>
              <a:gd name="connsiteX1" fmla="*/ 12179300 w 12179300"/>
              <a:gd name="connsiteY1" fmla="*/ 2311400 h 2311400"/>
              <a:gd name="connsiteX2" fmla="*/ 0 w 12179300"/>
              <a:gd name="connsiteY2" fmla="*/ 2311400 h 2311400"/>
              <a:gd name="connsiteX3" fmla="*/ 0 w 12179300"/>
              <a:gd name="connsiteY3" fmla="*/ 1981200 h 2311400"/>
              <a:gd name="connsiteX4" fmla="*/ 12179300 w 12179300"/>
              <a:gd name="connsiteY4" fmla="*/ 0 h 2311400"/>
              <a:gd name="connsiteX0" fmla="*/ 12179300 w 12179300"/>
              <a:gd name="connsiteY0" fmla="*/ 0 h 2311400"/>
              <a:gd name="connsiteX1" fmla="*/ 12179300 w 12179300"/>
              <a:gd name="connsiteY1" fmla="*/ 2311400 h 2311400"/>
              <a:gd name="connsiteX2" fmla="*/ 0 w 12179300"/>
              <a:gd name="connsiteY2" fmla="*/ 2311400 h 2311400"/>
              <a:gd name="connsiteX3" fmla="*/ 0 w 12179300"/>
              <a:gd name="connsiteY3" fmla="*/ 1981200 h 2311400"/>
              <a:gd name="connsiteX4" fmla="*/ 12179300 w 12179300"/>
              <a:gd name="connsiteY4" fmla="*/ 0 h 2311400"/>
              <a:gd name="connsiteX0" fmla="*/ 12186920 w 12186920"/>
              <a:gd name="connsiteY0" fmla="*/ 0 h 2323108"/>
              <a:gd name="connsiteX1" fmla="*/ 12179300 w 12186920"/>
              <a:gd name="connsiteY1" fmla="*/ 2323108 h 2323108"/>
              <a:gd name="connsiteX2" fmla="*/ 0 w 12186920"/>
              <a:gd name="connsiteY2" fmla="*/ 2323108 h 2323108"/>
              <a:gd name="connsiteX3" fmla="*/ 0 w 12186920"/>
              <a:gd name="connsiteY3" fmla="*/ 1992908 h 2323108"/>
              <a:gd name="connsiteX4" fmla="*/ 12186920 w 12186920"/>
              <a:gd name="connsiteY4" fmla="*/ 0 h 2323108"/>
              <a:gd name="connsiteX0" fmla="*/ 12186920 w 12186920"/>
              <a:gd name="connsiteY0" fmla="*/ 0 h 2323108"/>
              <a:gd name="connsiteX1" fmla="*/ 11965940 w 12186920"/>
              <a:gd name="connsiteY1" fmla="*/ 2264567 h 2323108"/>
              <a:gd name="connsiteX2" fmla="*/ 0 w 12186920"/>
              <a:gd name="connsiteY2" fmla="*/ 2323108 h 2323108"/>
              <a:gd name="connsiteX3" fmla="*/ 0 w 12186920"/>
              <a:gd name="connsiteY3" fmla="*/ 1992908 h 2323108"/>
              <a:gd name="connsiteX4" fmla="*/ 12186920 w 12186920"/>
              <a:gd name="connsiteY4" fmla="*/ 0 h 2323108"/>
              <a:gd name="connsiteX0" fmla="*/ 12186920 w 12194540"/>
              <a:gd name="connsiteY0" fmla="*/ 0 h 2323108"/>
              <a:gd name="connsiteX1" fmla="*/ 12194540 w 12194540"/>
              <a:gd name="connsiteY1" fmla="*/ 2323108 h 2323108"/>
              <a:gd name="connsiteX2" fmla="*/ 0 w 12194540"/>
              <a:gd name="connsiteY2" fmla="*/ 2323108 h 2323108"/>
              <a:gd name="connsiteX3" fmla="*/ 0 w 12194540"/>
              <a:gd name="connsiteY3" fmla="*/ 1992908 h 2323108"/>
              <a:gd name="connsiteX4" fmla="*/ 12186920 w 12194540"/>
              <a:gd name="connsiteY4" fmla="*/ 0 h 2323108"/>
              <a:gd name="connsiteX0" fmla="*/ 12194540 w 12194540"/>
              <a:gd name="connsiteY0" fmla="*/ 0 h 2323108"/>
              <a:gd name="connsiteX1" fmla="*/ 12194540 w 12194540"/>
              <a:gd name="connsiteY1" fmla="*/ 2323108 h 2323108"/>
              <a:gd name="connsiteX2" fmla="*/ 0 w 12194540"/>
              <a:gd name="connsiteY2" fmla="*/ 2323108 h 2323108"/>
              <a:gd name="connsiteX3" fmla="*/ 0 w 12194540"/>
              <a:gd name="connsiteY3" fmla="*/ 1992908 h 2323108"/>
              <a:gd name="connsiteX4" fmla="*/ 12194540 w 12194540"/>
              <a:gd name="connsiteY4" fmla="*/ 0 h 2323108"/>
              <a:gd name="connsiteX0" fmla="*/ 12194540 w 12194540"/>
              <a:gd name="connsiteY0" fmla="*/ 0 h 2323108"/>
              <a:gd name="connsiteX1" fmla="*/ 12194540 w 12194540"/>
              <a:gd name="connsiteY1" fmla="*/ 2323108 h 2323108"/>
              <a:gd name="connsiteX2" fmla="*/ 0 w 12194540"/>
              <a:gd name="connsiteY2" fmla="*/ 2323108 h 2323108"/>
              <a:gd name="connsiteX3" fmla="*/ 12194540 w 12194540"/>
              <a:gd name="connsiteY3" fmla="*/ 0 h 2323108"/>
              <a:gd name="connsiteX0" fmla="*/ 12194540 w 12194540"/>
              <a:gd name="connsiteY0" fmla="*/ 0 h 2323108"/>
              <a:gd name="connsiteX1" fmla="*/ 12194540 w 12194540"/>
              <a:gd name="connsiteY1" fmla="*/ 2323108 h 2323108"/>
              <a:gd name="connsiteX2" fmla="*/ 0 w 12194540"/>
              <a:gd name="connsiteY2" fmla="*/ 2323108 h 2323108"/>
              <a:gd name="connsiteX3" fmla="*/ 12194540 w 12194540"/>
              <a:gd name="connsiteY3" fmla="*/ 0 h 2323108"/>
              <a:gd name="connsiteX0" fmla="*/ 12194540 w 12194540"/>
              <a:gd name="connsiteY0" fmla="*/ 0 h 2323108"/>
              <a:gd name="connsiteX1" fmla="*/ 12194540 w 12194540"/>
              <a:gd name="connsiteY1" fmla="*/ 2323108 h 2323108"/>
              <a:gd name="connsiteX2" fmla="*/ 0 w 12194540"/>
              <a:gd name="connsiteY2" fmla="*/ 2323108 h 2323108"/>
              <a:gd name="connsiteX3" fmla="*/ 12194540 w 12194540"/>
              <a:gd name="connsiteY3" fmla="*/ 0 h 2323108"/>
              <a:gd name="connsiteX0" fmla="*/ 12194540 w 12194540"/>
              <a:gd name="connsiteY0" fmla="*/ 0 h 2323108"/>
              <a:gd name="connsiteX1" fmla="*/ 12194540 w 12194540"/>
              <a:gd name="connsiteY1" fmla="*/ 2323108 h 2323108"/>
              <a:gd name="connsiteX2" fmla="*/ 0 w 12194540"/>
              <a:gd name="connsiteY2" fmla="*/ 2323108 h 2323108"/>
              <a:gd name="connsiteX3" fmla="*/ 12194540 w 12194540"/>
              <a:gd name="connsiteY3" fmla="*/ 0 h 2323108"/>
              <a:gd name="connsiteX0" fmla="*/ 12194540 w 12194540"/>
              <a:gd name="connsiteY0" fmla="*/ 0 h 1400721"/>
              <a:gd name="connsiteX1" fmla="*/ 12194540 w 12194540"/>
              <a:gd name="connsiteY1" fmla="*/ 1400721 h 1400721"/>
              <a:gd name="connsiteX2" fmla="*/ 0 w 12194540"/>
              <a:gd name="connsiteY2" fmla="*/ 1400721 h 1400721"/>
              <a:gd name="connsiteX3" fmla="*/ 12194540 w 12194540"/>
              <a:gd name="connsiteY3" fmla="*/ 0 h 1400721"/>
              <a:gd name="connsiteX0" fmla="*/ 12194540 w 12194540"/>
              <a:gd name="connsiteY0" fmla="*/ 238523 h 1639244"/>
              <a:gd name="connsiteX1" fmla="*/ 12194540 w 12194540"/>
              <a:gd name="connsiteY1" fmla="*/ 1639244 h 1639244"/>
              <a:gd name="connsiteX2" fmla="*/ 0 w 12194540"/>
              <a:gd name="connsiteY2" fmla="*/ 1639244 h 1639244"/>
              <a:gd name="connsiteX3" fmla="*/ 12194540 w 12194540"/>
              <a:gd name="connsiteY3" fmla="*/ 238523 h 1639244"/>
              <a:gd name="connsiteX0" fmla="*/ 12194540 w 12194540"/>
              <a:gd name="connsiteY0" fmla="*/ 369729 h 1770450"/>
              <a:gd name="connsiteX1" fmla="*/ 12194540 w 12194540"/>
              <a:gd name="connsiteY1" fmla="*/ 1770450 h 1770450"/>
              <a:gd name="connsiteX2" fmla="*/ 0 w 12194540"/>
              <a:gd name="connsiteY2" fmla="*/ 1770450 h 1770450"/>
              <a:gd name="connsiteX3" fmla="*/ 12194540 w 12194540"/>
              <a:gd name="connsiteY3" fmla="*/ 369729 h 1770450"/>
              <a:gd name="connsiteX0" fmla="*/ 12194540 w 12194540"/>
              <a:gd name="connsiteY0" fmla="*/ 328772 h 1729493"/>
              <a:gd name="connsiteX1" fmla="*/ 12194540 w 12194540"/>
              <a:gd name="connsiteY1" fmla="*/ 1729493 h 1729493"/>
              <a:gd name="connsiteX2" fmla="*/ 0 w 12194540"/>
              <a:gd name="connsiteY2" fmla="*/ 1729493 h 1729493"/>
              <a:gd name="connsiteX3" fmla="*/ 12194540 w 12194540"/>
              <a:gd name="connsiteY3" fmla="*/ 328772 h 17294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4540" h="1729493">
                <a:moveTo>
                  <a:pt x="12194540" y="328772"/>
                </a:moveTo>
                <a:lnTo>
                  <a:pt x="12194540" y="1729493"/>
                </a:lnTo>
                <a:lnTo>
                  <a:pt x="0" y="1729493"/>
                </a:lnTo>
                <a:cubicBezTo>
                  <a:pt x="1569297" y="896582"/>
                  <a:pt x="7208036" y="-686125"/>
                  <a:pt x="12194540" y="328772"/>
                </a:cubicBezTo>
                <a:close/>
              </a:path>
            </a:pathLst>
          </a:custGeom>
          <a:gradFill>
            <a:gsLst>
              <a:gs pos="0">
                <a:schemeClr val="bg1"/>
              </a:gs>
              <a:gs pos="100000">
                <a:schemeClr val="bg1">
                  <a:lumMod val="85000"/>
                </a:schemeClr>
              </a:gs>
            </a:gsLst>
            <a:lin ang="5400000" scaled="0"/>
          </a:gradFill>
          <a:ln>
            <a:noFill/>
          </a:ln>
          <a:effectLst>
            <a:outerShdw blurRad="127000" dist="63500" dir="16200000" rotWithShape="0">
              <a:schemeClr val="bg2">
                <a:lumMod val="75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>
              <a:latin typeface="+mj-ea"/>
              <a:ea typeface="+mj-ea"/>
            </a:endParaRPr>
          </a:p>
        </p:txBody>
      </p:sp>
      <p:grpSp>
        <p:nvGrpSpPr>
          <p:cNvPr id="186" name="组合 185">
            <a:extLst>
              <a:ext uri="{FF2B5EF4-FFF2-40B4-BE49-F238E27FC236}">
                <a16:creationId xmlns:a16="http://schemas.microsoft.com/office/drawing/2014/main" id="{EB37F2C5-2A95-49DC-A7E5-C7F823F61178}"/>
              </a:ext>
            </a:extLst>
          </p:cNvPr>
          <p:cNvGrpSpPr/>
          <p:nvPr/>
        </p:nvGrpSpPr>
        <p:grpSpPr>
          <a:xfrm>
            <a:off x="9018672" y="1611820"/>
            <a:ext cx="3038389" cy="4887362"/>
            <a:chOff x="8576752" y="520915"/>
            <a:chExt cx="3716586" cy="5978268"/>
          </a:xfrm>
        </p:grpSpPr>
        <p:sp>
          <p:nvSpPr>
            <p:cNvPr id="184" name="矩形 183">
              <a:extLst>
                <a:ext uri="{FF2B5EF4-FFF2-40B4-BE49-F238E27FC236}">
                  <a16:creationId xmlns:a16="http://schemas.microsoft.com/office/drawing/2014/main" id="{63080166-CA53-4711-AFF1-CE17050A173E}"/>
                </a:ext>
              </a:extLst>
            </p:cNvPr>
            <p:cNvSpPr/>
            <p:nvPr/>
          </p:nvSpPr>
          <p:spPr>
            <a:xfrm>
              <a:off x="10249999" y="5560559"/>
              <a:ext cx="546458" cy="938624"/>
            </a:xfrm>
            <a:prstGeom prst="rect">
              <a:avLst/>
            </a:prstGeom>
            <a:solidFill>
              <a:schemeClr val="accent3">
                <a:lumMod val="50000"/>
              </a:schemeClr>
            </a:solidFill>
            <a:ln w="69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+mj-ea"/>
                <a:ea typeface="+mj-ea"/>
              </a:endParaRPr>
            </a:p>
          </p:txBody>
        </p:sp>
        <p:sp>
          <p:nvSpPr>
            <p:cNvPr id="185" name="任意多边形: 形状 184">
              <a:extLst>
                <a:ext uri="{FF2B5EF4-FFF2-40B4-BE49-F238E27FC236}">
                  <a16:creationId xmlns:a16="http://schemas.microsoft.com/office/drawing/2014/main" id="{AF3A39BF-065F-4E32-B8DB-1305B529B3C7}"/>
                </a:ext>
              </a:extLst>
            </p:cNvPr>
            <p:cNvSpPr/>
            <p:nvPr/>
          </p:nvSpPr>
          <p:spPr>
            <a:xfrm>
              <a:off x="8576752" y="520915"/>
              <a:ext cx="3716586" cy="5299420"/>
            </a:xfrm>
            <a:custGeom>
              <a:avLst/>
              <a:gdLst>
                <a:gd name="connsiteX0" fmla="*/ 0 w 723589"/>
                <a:gd name="connsiteY0" fmla="*/ 1205318 h 1289041"/>
                <a:gd name="connsiteX1" fmla="*/ 205740 w 723589"/>
                <a:gd name="connsiteY1" fmla="*/ 1226312 h 1289041"/>
                <a:gd name="connsiteX2" fmla="*/ 181247 w 723589"/>
                <a:gd name="connsiteY2" fmla="*/ 1279497 h 1289041"/>
                <a:gd name="connsiteX3" fmla="*/ 382788 w 723589"/>
                <a:gd name="connsiteY3" fmla="*/ 1224213 h 1289041"/>
                <a:gd name="connsiteX4" fmla="*/ 573133 w 723589"/>
                <a:gd name="connsiteY4" fmla="*/ 1267600 h 1289041"/>
                <a:gd name="connsiteX5" fmla="*/ 540942 w 723589"/>
                <a:gd name="connsiteY5" fmla="*/ 1232610 h 1289041"/>
                <a:gd name="connsiteX6" fmla="*/ 723589 w 723589"/>
                <a:gd name="connsiteY6" fmla="*/ 1212316 h 1289041"/>
                <a:gd name="connsiteX7" fmla="*/ 538843 w 723589"/>
                <a:gd name="connsiteY7" fmla="*/ 912803 h 1289041"/>
                <a:gd name="connsiteX8" fmla="*/ 645911 w 723589"/>
                <a:gd name="connsiteY8" fmla="*/ 941495 h 1289041"/>
                <a:gd name="connsiteX9" fmla="*/ 519948 w 723589"/>
                <a:gd name="connsiteY9" fmla="*/ 685370 h 1289041"/>
                <a:gd name="connsiteX10" fmla="*/ 587829 w 723589"/>
                <a:gd name="connsiteY10" fmla="*/ 694467 h 1289041"/>
                <a:gd name="connsiteX11" fmla="*/ 467463 w 723589"/>
                <a:gd name="connsiteY11" fmla="*/ 415249 h 1289041"/>
                <a:gd name="connsiteX12" fmla="*/ 554938 w 723589"/>
                <a:gd name="connsiteY12" fmla="*/ 443940 h 1289041"/>
                <a:gd name="connsiteX13" fmla="*/ 366693 w 723589"/>
                <a:gd name="connsiteY13" fmla="*/ 2369 h 1289041"/>
                <a:gd name="connsiteX14" fmla="*/ 360395 w 723589"/>
                <a:gd name="connsiteY14" fmla="*/ 2369 h 1289041"/>
                <a:gd name="connsiteX15" fmla="*/ 172150 w 723589"/>
                <a:gd name="connsiteY15" fmla="*/ 443940 h 1289041"/>
                <a:gd name="connsiteX16" fmla="*/ 259624 w 723589"/>
                <a:gd name="connsiteY16" fmla="*/ 415249 h 1289041"/>
                <a:gd name="connsiteX17" fmla="*/ 139260 w 723589"/>
                <a:gd name="connsiteY17" fmla="*/ 694467 h 1289041"/>
                <a:gd name="connsiteX18" fmla="*/ 207139 w 723589"/>
                <a:gd name="connsiteY18" fmla="*/ 685370 h 1289041"/>
                <a:gd name="connsiteX19" fmla="*/ 81176 w 723589"/>
                <a:gd name="connsiteY19" fmla="*/ 941495 h 1289041"/>
                <a:gd name="connsiteX20" fmla="*/ 188245 w 723589"/>
                <a:gd name="connsiteY20" fmla="*/ 912803 h 1289041"/>
                <a:gd name="connsiteX21" fmla="*/ 3499 w 723589"/>
                <a:gd name="connsiteY21" fmla="*/ 1212316 h 1289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23589" h="1289041">
                  <a:moveTo>
                    <a:pt x="0" y="1205318"/>
                  </a:moveTo>
                  <a:cubicBezTo>
                    <a:pt x="58083" y="1250805"/>
                    <a:pt x="142759" y="1237509"/>
                    <a:pt x="205740" y="1226312"/>
                  </a:cubicBezTo>
                  <a:cubicBezTo>
                    <a:pt x="205040" y="1246606"/>
                    <a:pt x="185446" y="1265501"/>
                    <a:pt x="181247" y="1279497"/>
                  </a:cubicBezTo>
                  <a:cubicBezTo>
                    <a:pt x="219736" y="1301190"/>
                    <a:pt x="341500" y="1287194"/>
                    <a:pt x="382788" y="1224213"/>
                  </a:cubicBezTo>
                  <a:cubicBezTo>
                    <a:pt x="424076" y="1275298"/>
                    <a:pt x="519248" y="1283695"/>
                    <a:pt x="573133" y="1267600"/>
                  </a:cubicBezTo>
                  <a:cubicBezTo>
                    <a:pt x="560536" y="1259202"/>
                    <a:pt x="547240" y="1248706"/>
                    <a:pt x="540942" y="1232610"/>
                  </a:cubicBezTo>
                  <a:cubicBezTo>
                    <a:pt x="594827" y="1232610"/>
                    <a:pt x="671804" y="1236109"/>
                    <a:pt x="723589" y="1212316"/>
                  </a:cubicBezTo>
                  <a:cubicBezTo>
                    <a:pt x="668305" y="1107347"/>
                    <a:pt x="593426" y="1018472"/>
                    <a:pt x="538843" y="912803"/>
                  </a:cubicBezTo>
                  <a:cubicBezTo>
                    <a:pt x="577332" y="923300"/>
                    <a:pt x="610222" y="936597"/>
                    <a:pt x="645911" y="941495"/>
                  </a:cubicBezTo>
                  <a:cubicBezTo>
                    <a:pt x="603224" y="876414"/>
                    <a:pt x="536044" y="774244"/>
                    <a:pt x="519948" y="685370"/>
                  </a:cubicBezTo>
                  <a:cubicBezTo>
                    <a:pt x="545141" y="697966"/>
                    <a:pt x="569634" y="694467"/>
                    <a:pt x="587829" y="694467"/>
                  </a:cubicBezTo>
                  <a:cubicBezTo>
                    <a:pt x="542342" y="609092"/>
                    <a:pt x="500354" y="508321"/>
                    <a:pt x="467463" y="415249"/>
                  </a:cubicBezTo>
                  <a:cubicBezTo>
                    <a:pt x="489857" y="431344"/>
                    <a:pt x="529046" y="447439"/>
                    <a:pt x="554938" y="443940"/>
                  </a:cubicBezTo>
                  <a:cubicBezTo>
                    <a:pt x="467463" y="296983"/>
                    <a:pt x="405182" y="160523"/>
                    <a:pt x="366693" y="2369"/>
                  </a:cubicBezTo>
                  <a:cubicBezTo>
                    <a:pt x="365293" y="-1130"/>
                    <a:pt x="361794" y="-430"/>
                    <a:pt x="360395" y="2369"/>
                  </a:cubicBezTo>
                  <a:cubicBezTo>
                    <a:pt x="321207" y="160523"/>
                    <a:pt x="259624" y="296983"/>
                    <a:pt x="172150" y="443940"/>
                  </a:cubicBezTo>
                  <a:cubicBezTo>
                    <a:pt x="198042" y="447439"/>
                    <a:pt x="237231" y="431344"/>
                    <a:pt x="259624" y="415249"/>
                  </a:cubicBezTo>
                  <a:cubicBezTo>
                    <a:pt x="227434" y="508321"/>
                    <a:pt x="184746" y="609792"/>
                    <a:pt x="139260" y="694467"/>
                  </a:cubicBezTo>
                  <a:cubicBezTo>
                    <a:pt x="157454" y="694467"/>
                    <a:pt x="181247" y="697966"/>
                    <a:pt x="207139" y="685370"/>
                  </a:cubicBezTo>
                  <a:cubicBezTo>
                    <a:pt x="191044" y="774244"/>
                    <a:pt x="123164" y="876414"/>
                    <a:pt x="81176" y="941495"/>
                  </a:cubicBezTo>
                  <a:cubicBezTo>
                    <a:pt x="116866" y="937296"/>
                    <a:pt x="149757" y="924000"/>
                    <a:pt x="188245" y="912803"/>
                  </a:cubicBezTo>
                  <a:cubicBezTo>
                    <a:pt x="132961" y="1017773"/>
                    <a:pt x="58083" y="1107347"/>
                    <a:pt x="3499" y="1212316"/>
                  </a:cubicBezTo>
                </a:path>
              </a:pathLst>
            </a:custGeom>
            <a:gradFill>
              <a:gsLst>
                <a:gs pos="0">
                  <a:schemeClr val="accent1">
                    <a:lumMod val="90000"/>
                    <a:lumOff val="10000"/>
                  </a:schemeClr>
                </a:gs>
                <a:gs pos="100000">
                  <a:schemeClr val="accent1">
                    <a:lumMod val="75000"/>
                  </a:schemeClr>
                </a:gs>
              </a:gsLst>
              <a:lin ang="5400000" scaled="0"/>
            </a:gradFill>
            <a:ln w="6994" cap="flat">
              <a:noFill/>
              <a:prstDash val="solid"/>
              <a:miter/>
            </a:ln>
            <a:effectLst>
              <a:outerShdw blurRad="50800" dist="38100" dir="5400000" algn="t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endParaRPr lang="zh-CN" altLang="en-US">
                <a:latin typeface="+mj-ea"/>
                <a:ea typeface="+mj-ea"/>
              </a:endParaRPr>
            </a:p>
          </p:txBody>
        </p:sp>
      </p:grpSp>
      <p:grpSp>
        <p:nvGrpSpPr>
          <p:cNvPr id="183" name="组合 182">
            <a:extLst>
              <a:ext uri="{FF2B5EF4-FFF2-40B4-BE49-F238E27FC236}">
                <a16:creationId xmlns:a16="http://schemas.microsoft.com/office/drawing/2014/main" id="{F0D98C0A-975C-4DCA-9E03-230C55DF380A}"/>
              </a:ext>
            </a:extLst>
          </p:cNvPr>
          <p:cNvGrpSpPr/>
          <p:nvPr/>
        </p:nvGrpSpPr>
        <p:grpSpPr>
          <a:xfrm>
            <a:off x="8716424" y="5162594"/>
            <a:ext cx="1287785" cy="1265205"/>
            <a:chOff x="2070023" y="1327054"/>
            <a:chExt cx="3716585" cy="3651418"/>
          </a:xfrm>
        </p:grpSpPr>
        <p:sp>
          <p:nvSpPr>
            <p:cNvPr id="181" name="任意多边形: 形状 180">
              <a:extLst>
                <a:ext uri="{FF2B5EF4-FFF2-40B4-BE49-F238E27FC236}">
                  <a16:creationId xmlns:a16="http://schemas.microsoft.com/office/drawing/2014/main" id="{347F9A45-376E-49E8-8174-39E414062334}"/>
                </a:ext>
              </a:extLst>
            </p:cNvPr>
            <p:cNvSpPr/>
            <p:nvPr/>
          </p:nvSpPr>
          <p:spPr>
            <a:xfrm>
              <a:off x="2938463" y="1781175"/>
              <a:ext cx="1890712" cy="1128713"/>
            </a:xfrm>
            <a:custGeom>
              <a:avLst/>
              <a:gdLst>
                <a:gd name="connsiteX0" fmla="*/ 147637 w 1890712"/>
                <a:gd name="connsiteY0" fmla="*/ 1128713 h 1128713"/>
                <a:gd name="connsiteX1" fmla="*/ 1738312 w 1890712"/>
                <a:gd name="connsiteY1" fmla="*/ 1066800 h 1128713"/>
                <a:gd name="connsiteX2" fmla="*/ 1890712 w 1890712"/>
                <a:gd name="connsiteY2" fmla="*/ 623888 h 1128713"/>
                <a:gd name="connsiteX3" fmla="*/ 1704975 w 1890712"/>
                <a:gd name="connsiteY3" fmla="*/ 300038 h 1128713"/>
                <a:gd name="connsiteX4" fmla="*/ 1662112 w 1890712"/>
                <a:gd name="connsiteY4" fmla="*/ 266700 h 1128713"/>
                <a:gd name="connsiteX5" fmla="*/ 1157287 w 1890712"/>
                <a:gd name="connsiteY5" fmla="*/ 14288 h 1128713"/>
                <a:gd name="connsiteX6" fmla="*/ 1114425 w 1890712"/>
                <a:gd name="connsiteY6" fmla="*/ 9525 h 1128713"/>
                <a:gd name="connsiteX7" fmla="*/ 1100137 w 1890712"/>
                <a:gd name="connsiteY7" fmla="*/ 4763 h 1128713"/>
                <a:gd name="connsiteX8" fmla="*/ 661987 w 1890712"/>
                <a:gd name="connsiteY8" fmla="*/ 0 h 1128713"/>
                <a:gd name="connsiteX9" fmla="*/ 619125 w 1890712"/>
                <a:gd name="connsiteY9" fmla="*/ 9525 h 1128713"/>
                <a:gd name="connsiteX10" fmla="*/ 200025 w 1890712"/>
                <a:gd name="connsiteY10" fmla="*/ 261938 h 1128713"/>
                <a:gd name="connsiteX11" fmla="*/ 28575 w 1890712"/>
                <a:gd name="connsiteY11" fmla="*/ 561975 h 1128713"/>
                <a:gd name="connsiteX12" fmla="*/ 0 w 1890712"/>
                <a:gd name="connsiteY12" fmla="*/ 747713 h 1128713"/>
                <a:gd name="connsiteX13" fmla="*/ 66675 w 1890712"/>
                <a:gd name="connsiteY13" fmla="*/ 1023938 h 1128713"/>
                <a:gd name="connsiteX14" fmla="*/ 147637 w 1890712"/>
                <a:gd name="connsiteY14" fmla="*/ 1128713 h 1128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890712" h="1128713">
                  <a:moveTo>
                    <a:pt x="147637" y="1128713"/>
                  </a:moveTo>
                  <a:lnTo>
                    <a:pt x="1738312" y="1066800"/>
                  </a:lnTo>
                  <a:lnTo>
                    <a:pt x="1890712" y="623888"/>
                  </a:lnTo>
                  <a:lnTo>
                    <a:pt x="1704975" y="300038"/>
                  </a:lnTo>
                  <a:lnTo>
                    <a:pt x="1662112" y="266700"/>
                  </a:lnTo>
                  <a:lnTo>
                    <a:pt x="1157287" y="14288"/>
                  </a:lnTo>
                  <a:cubicBezTo>
                    <a:pt x="1143000" y="12700"/>
                    <a:pt x="1128605" y="11888"/>
                    <a:pt x="1114425" y="9525"/>
                  </a:cubicBezTo>
                  <a:cubicBezTo>
                    <a:pt x="1109473" y="8700"/>
                    <a:pt x="1100137" y="4763"/>
                    <a:pt x="1100137" y="4763"/>
                  </a:cubicBezTo>
                  <a:lnTo>
                    <a:pt x="661987" y="0"/>
                  </a:lnTo>
                  <a:lnTo>
                    <a:pt x="619125" y="9525"/>
                  </a:lnTo>
                  <a:lnTo>
                    <a:pt x="200025" y="261938"/>
                  </a:lnTo>
                  <a:lnTo>
                    <a:pt x="28575" y="561975"/>
                  </a:lnTo>
                  <a:lnTo>
                    <a:pt x="0" y="747713"/>
                  </a:lnTo>
                  <a:lnTo>
                    <a:pt x="66675" y="1023938"/>
                  </a:lnTo>
                  <a:lnTo>
                    <a:pt x="147637" y="1128713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latin typeface="+mj-ea"/>
                <a:ea typeface="+mj-ea"/>
              </a:endParaRPr>
            </a:p>
          </p:txBody>
        </p:sp>
        <p:sp>
          <p:nvSpPr>
            <p:cNvPr id="160" name="任意多边形: 形状 159">
              <a:extLst>
                <a:ext uri="{FF2B5EF4-FFF2-40B4-BE49-F238E27FC236}">
                  <a16:creationId xmlns:a16="http://schemas.microsoft.com/office/drawing/2014/main" id="{AEFB2E86-DBF3-4670-AEC9-E17E379FE58A}"/>
                </a:ext>
              </a:extLst>
            </p:cNvPr>
            <p:cNvSpPr/>
            <p:nvPr/>
          </p:nvSpPr>
          <p:spPr>
            <a:xfrm>
              <a:off x="4150442" y="2121837"/>
              <a:ext cx="106429" cy="106429"/>
            </a:xfrm>
            <a:custGeom>
              <a:avLst/>
              <a:gdLst>
                <a:gd name="connsiteX0" fmla="*/ 17787 w 35574"/>
                <a:gd name="connsiteY0" fmla="*/ 35575 h 35574"/>
                <a:gd name="connsiteX1" fmla="*/ 35575 w 35574"/>
                <a:gd name="connsiteY1" fmla="*/ 17787 h 35574"/>
                <a:gd name="connsiteX2" fmla="*/ 17787 w 35574"/>
                <a:gd name="connsiteY2" fmla="*/ 0 h 35574"/>
                <a:gd name="connsiteX3" fmla="*/ 0 w 35574"/>
                <a:gd name="connsiteY3" fmla="*/ 17787 h 35574"/>
                <a:gd name="connsiteX4" fmla="*/ 17787 w 35574"/>
                <a:gd name="connsiteY4" fmla="*/ 35575 h 35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574" h="35574">
                  <a:moveTo>
                    <a:pt x="17787" y="35575"/>
                  </a:moveTo>
                  <a:cubicBezTo>
                    <a:pt x="27669" y="35575"/>
                    <a:pt x="35575" y="27669"/>
                    <a:pt x="35575" y="17787"/>
                  </a:cubicBezTo>
                  <a:cubicBezTo>
                    <a:pt x="35575" y="7906"/>
                    <a:pt x="27669" y="0"/>
                    <a:pt x="17787" y="0"/>
                  </a:cubicBezTo>
                  <a:cubicBezTo>
                    <a:pt x="7905" y="0"/>
                    <a:pt x="0" y="7906"/>
                    <a:pt x="0" y="17787"/>
                  </a:cubicBezTo>
                  <a:cubicBezTo>
                    <a:pt x="0" y="27669"/>
                    <a:pt x="7905" y="35575"/>
                    <a:pt x="17787" y="35575"/>
                  </a:cubicBezTo>
                  <a:close/>
                </a:path>
              </a:pathLst>
            </a:custGeom>
            <a:solidFill>
              <a:schemeClr val="tx1"/>
            </a:solidFill>
            <a:ln w="6585" cap="flat">
              <a:noFill/>
              <a:prstDash val="solid"/>
              <a:miter/>
            </a:ln>
            <a:effectLst>
              <a:outerShdw blurRad="50800" dist="38100" dir="5400000" algn="t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endParaRPr lang="zh-CN" altLang="en-US">
                <a:latin typeface="+mj-ea"/>
                <a:ea typeface="+mj-ea"/>
              </a:endParaRPr>
            </a:p>
          </p:txBody>
        </p:sp>
        <p:sp>
          <p:nvSpPr>
            <p:cNvPr id="161" name="任意多边形: 形状 160">
              <a:extLst>
                <a:ext uri="{FF2B5EF4-FFF2-40B4-BE49-F238E27FC236}">
                  <a16:creationId xmlns:a16="http://schemas.microsoft.com/office/drawing/2014/main" id="{CCDAB0B8-8A6E-4767-AA2D-34537F3FFC9B}"/>
                </a:ext>
              </a:extLst>
            </p:cNvPr>
            <p:cNvSpPr/>
            <p:nvPr/>
          </p:nvSpPr>
          <p:spPr>
            <a:xfrm>
              <a:off x="3497739" y="2130307"/>
              <a:ext cx="106429" cy="106429"/>
            </a:xfrm>
            <a:custGeom>
              <a:avLst/>
              <a:gdLst>
                <a:gd name="connsiteX0" fmla="*/ 17787 w 35574"/>
                <a:gd name="connsiteY0" fmla="*/ 35575 h 35574"/>
                <a:gd name="connsiteX1" fmla="*/ 35575 w 35574"/>
                <a:gd name="connsiteY1" fmla="*/ 17787 h 35574"/>
                <a:gd name="connsiteX2" fmla="*/ 17787 w 35574"/>
                <a:gd name="connsiteY2" fmla="*/ 0 h 35574"/>
                <a:gd name="connsiteX3" fmla="*/ 0 w 35574"/>
                <a:gd name="connsiteY3" fmla="*/ 17787 h 35574"/>
                <a:gd name="connsiteX4" fmla="*/ 17787 w 35574"/>
                <a:gd name="connsiteY4" fmla="*/ 35575 h 35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574" h="35574">
                  <a:moveTo>
                    <a:pt x="17787" y="35575"/>
                  </a:moveTo>
                  <a:cubicBezTo>
                    <a:pt x="27669" y="35575"/>
                    <a:pt x="35575" y="27669"/>
                    <a:pt x="35575" y="17787"/>
                  </a:cubicBezTo>
                  <a:cubicBezTo>
                    <a:pt x="35575" y="7906"/>
                    <a:pt x="27669" y="0"/>
                    <a:pt x="17787" y="0"/>
                  </a:cubicBezTo>
                  <a:cubicBezTo>
                    <a:pt x="7905" y="0"/>
                    <a:pt x="0" y="7906"/>
                    <a:pt x="0" y="17787"/>
                  </a:cubicBezTo>
                  <a:cubicBezTo>
                    <a:pt x="0" y="27669"/>
                    <a:pt x="7905" y="35575"/>
                    <a:pt x="17787" y="35575"/>
                  </a:cubicBezTo>
                  <a:close/>
                </a:path>
              </a:pathLst>
            </a:custGeom>
            <a:solidFill>
              <a:schemeClr val="tx1"/>
            </a:solidFill>
            <a:ln w="6585" cap="flat">
              <a:noFill/>
              <a:prstDash val="solid"/>
              <a:miter/>
            </a:ln>
            <a:effectLst>
              <a:outerShdw blurRad="50800" dist="38100" dir="5400000" algn="t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endParaRPr lang="zh-CN" altLang="en-US">
                <a:latin typeface="+mj-ea"/>
                <a:ea typeface="+mj-ea"/>
              </a:endParaRPr>
            </a:p>
          </p:txBody>
        </p:sp>
        <p:sp>
          <p:nvSpPr>
            <p:cNvPr id="162" name="任意多边形: 形状 161">
              <a:extLst>
                <a:ext uri="{FF2B5EF4-FFF2-40B4-BE49-F238E27FC236}">
                  <a16:creationId xmlns:a16="http://schemas.microsoft.com/office/drawing/2014/main" id="{693337C3-2C1B-4463-8377-C72E126C7FD3}"/>
                </a:ext>
              </a:extLst>
            </p:cNvPr>
            <p:cNvSpPr/>
            <p:nvPr/>
          </p:nvSpPr>
          <p:spPr>
            <a:xfrm>
              <a:off x="3785970" y="2208293"/>
              <a:ext cx="314660" cy="248877"/>
            </a:xfrm>
            <a:custGeom>
              <a:avLst/>
              <a:gdLst>
                <a:gd name="connsiteX0" fmla="*/ 1021 w 105175"/>
                <a:gd name="connsiteY0" fmla="*/ 53696 h 83187"/>
                <a:gd name="connsiteX1" fmla="*/ 32643 w 105175"/>
                <a:gd name="connsiteY1" fmla="*/ 82683 h 83187"/>
                <a:gd name="connsiteX2" fmla="*/ 44502 w 105175"/>
                <a:gd name="connsiteY2" fmla="*/ 79389 h 83187"/>
                <a:gd name="connsiteX3" fmla="*/ 102475 w 105175"/>
                <a:gd name="connsiteY3" fmla="*/ 16804 h 83187"/>
                <a:gd name="connsiteX4" fmla="*/ 91276 w 105175"/>
                <a:gd name="connsiteY4" fmla="*/ 992 h 83187"/>
                <a:gd name="connsiteX5" fmla="*/ 6951 w 105175"/>
                <a:gd name="connsiteY5" fmla="*/ 38544 h 83187"/>
                <a:gd name="connsiteX6" fmla="*/ 1021 w 105175"/>
                <a:gd name="connsiteY6" fmla="*/ 53696 h 83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5175" h="83187">
                  <a:moveTo>
                    <a:pt x="1021" y="53696"/>
                  </a:moveTo>
                  <a:cubicBezTo>
                    <a:pt x="7609" y="69507"/>
                    <a:pt x="16174" y="78730"/>
                    <a:pt x="32643" y="82683"/>
                  </a:cubicBezTo>
                  <a:cubicBezTo>
                    <a:pt x="36596" y="84000"/>
                    <a:pt x="41208" y="82683"/>
                    <a:pt x="44502" y="79389"/>
                  </a:cubicBezTo>
                  <a:lnTo>
                    <a:pt x="102475" y="16804"/>
                  </a:lnTo>
                  <a:cubicBezTo>
                    <a:pt x="109722" y="8898"/>
                    <a:pt x="101158" y="-3619"/>
                    <a:pt x="91276" y="992"/>
                  </a:cubicBezTo>
                  <a:lnTo>
                    <a:pt x="6951" y="38544"/>
                  </a:lnTo>
                  <a:cubicBezTo>
                    <a:pt x="1021" y="41179"/>
                    <a:pt x="-1614" y="47767"/>
                    <a:pt x="1021" y="53696"/>
                  </a:cubicBez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 w="6585" cap="flat">
              <a:noFill/>
              <a:prstDash val="solid"/>
              <a:miter/>
            </a:ln>
            <a:effectLst>
              <a:outerShdw blurRad="50800" dist="38100" dir="5400000" algn="t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endParaRPr lang="zh-CN" altLang="en-US">
                <a:latin typeface="+mj-ea"/>
                <a:ea typeface="+mj-ea"/>
              </a:endParaRPr>
            </a:p>
          </p:txBody>
        </p:sp>
        <p:sp>
          <p:nvSpPr>
            <p:cNvPr id="163" name="任意多边形: 形状 162">
              <a:extLst>
                <a:ext uri="{FF2B5EF4-FFF2-40B4-BE49-F238E27FC236}">
                  <a16:creationId xmlns:a16="http://schemas.microsoft.com/office/drawing/2014/main" id="{025B44A2-2C58-41AB-92EF-55E58C0CAE0C}"/>
                </a:ext>
              </a:extLst>
            </p:cNvPr>
            <p:cNvSpPr/>
            <p:nvPr/>
          </p:nvSpPr>
          <p:spPr>
            <a:xfrm>
              <a:off x="3590733" y="2431659"/>
              <a:ext cx="606627" cy="284165"/>
            </a:xfrm>
            <a:custGeom>
              <a:avLst/>
              <a:gdLst>
                <a:gd name="connsiteX0" fmla="*/ 198038 w 202765"/>
                <a:gd name="connsiteY0" fmla="*/ 775 h 94982"/>
                <a:gd name="connsiteX1" fmla="*/ 186838 w 202765"/>
                <a:gd name="connsiteY1" fmla="*/ 4728 h 94982"/>
                <a:gd name="connsiteX2" fmla="*/ 91972 w 202765"/>
                <a:gd name="connsiteY2" fmla="*/ 78513 h 94982"/>
                <a:gd name="connsiteX3" fmla="*/ 16212 w 202765"/>
                <a:gd name="connsiteY3" fmla="*/ 11975 h 94982"/>
                <a:gd name="connsiteX4" fmla="*/ 5671 w 202765"/>
                <a:gd name="connsiteY4" fmla="*/ 6705 h 94982"/>
                <a:gd name="connsiteX5" fmla="*/ 401 w 202765"/>
                <a:gd name="connsiteY5" fmla="*/ 17245 h 94982"/>
                <a:gd name="connsiteX6" fmla="*/ 91314 w 202765"/>
                <a:gd name="connsiteY6" fmla="*/ 94983 h 94982"/>
                <a:gd name="connsiteX7" fmla="*/ 94608 w 202765"/>
                <a:gd name="connsiteY7" fmla="*/ 94983 h 94982"/>
                <a:gd name="connsiteX8" fmla="*/ 201990 w 202765"/>
                <a:gd name="connsiteY8" fmla="*/ 11316 h 94982"/>
                <a:gd name="connsiteX9" fmla="*/ 198038 w 202765"/>
                <a:gd name="connsiteY9" fmla="*/ 775 h 94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2765" h="94982">
                  <a:moveTo>
                    <a:pt x="198038" y="775"/>
                  </a:moveTo>
                  <a:cubicBezTo>
                    <a:pt x="194085" y="-1201"/>
                    <a:pt x="188815" y="775"/>
                    <a:pt x="186838" y="4728"/>
                  </a:cubicBezTo>
                  <a:cubicBezTo>
                    <a:pt x="165757" y="51502"/>
                    <a:pt x="129523" y="79830"/>
                    <a:pt x="91972" y="78513"/>
                  </a:cubicBezTo>
                  <a:cubicBezTo>
                    <a:pt x="59033" y="77195"/>
                    <a:pt x="30705" y="52161"/>
                    <a:pt x="16212" y="11975"/>
                  </a:cubicBezTo>
                  <a:cubicBezTo>
                    <a:pt x="14894" y="7363"/>
                    <a:pt x="9624" y="5387"/>
                    <a:pt x="5671" y="6705"/>
                  </a:cubicBezTo>
                  <a:cubicBezTo>
                    <a:pt x="1059" y="8022"/>
                    <a:pt x="-917" y="13292"/>
                    <a:pt x="401" y="17245"/>
                  </a:cubicBezTo>
                  <a:cubicBezTo>
                    <a:pt x="16870" y="64019"/>
                    <a:pt x="50469" y="93006"/>
                    <a:pt x="91314" y="94983"/>
                  </a:cubicBezTo>
                  <a:cubicBezTo>
                    <a:pt x="92631" y="94983"/>
                    <a:pt x="93949" y="94983"/>
                    <a:pt x="94608" y="94983"/>
                  </a:cubicBezTo>
                  <a:cubicBezTo>
                    <a:pt x="138088" y="94983"/>
                    <a:pt x="178933" y="63360"/>
                    <a:pt x="201990" y="11316"/>
                  </a:cubicBezTo>
                  <a:cubicBezTo>
                    <a:pt x="203967" y="8022"/>
                    <a:pt x="201990" y="2752"/>
                    <a:pt x="198038" y="775"/>
                  </a:cubicBezTo>
                  <a:close/>
                </a:path>
              </a:pathLst>
            </a:custGeom>
            <a:solidFill>
              <a:schemeClr val="accent2"/>
            </a:solidFill>
            <a:ln w="65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+mj-ea"/>
                <a:ea typeface="+mj-ea"/>
              </a:endParaRPr>
            </a:p>
          </p:txBody>
        </p:sp>
        <p:sp>
          <p:nvSpPr>
            <p:cNvPr id="182" name="任意多边形: 形状 181">
              <a:extLst>
                <a:ext uri="{FF2B5EF4-FFF2-40B4-BE49-F238E27FC236}">
                  <a16:creationId xmlns:a16="http://schemas.microsoft.com/office/drawing/2014/main" id="{45AF6724-9B48-4D31-AAD3-56F058D1BB6C}"/>
                </a:ext>
              </a:extLst>
            </p:cNvPr>
            <p:cNvSpPr/>
            <p:nvPr/>
          </p:nvSpPr>
          <p:spPr>
            <a:xfrm>
              <a:off x="3190875" y="2843213"/>
              <a:ext cx="1738313" cy="1819275"/>
            </a:xfrm>
            <a:custGeom>
              <a:avLst/>
              <a:gdLst>
                <a:gd name="connsiteX0" fmla="*/ 0 w 1738313"/>
                <a:gd name="connsiteY0" fmla="*/ 52387 h 1819275"/>
                <a:gd name="connsiteX1" fmla="*/ 795338 w 1738313"/>
                <a:gd name="connsiteY1" fmla="*/ 19050 h 1819275"/>
                <a:gd name="connsiteX2" fmla="*/ 1395413 w 1738313"/>
                <a:gd name="connsiteY2" fmla="*/ 0 h 1819275"/>
                <a:gd name="connsiteX3" fmla="*/ 1547813 w 1738313"/>
                <a:gd name="connsiteY3" fmla="*/ 38100 h 1819275"/>
                <a:gd name="connsiteX4" fmla="*/ 1709738 w 1738313"/>
                <a:gd name="connsiteY4" fmla="*/ 204787 h 1819275"/>
                <a:gd name="connsiteX5" fmla="*/ 1738313 w 1738313"/>
                <a:gd name="connsiteY5" fmla="*/ 461962 h 1819275"/>
                <a:gd name="connsiteX6" fmla="*/ 1714500 w 1738313"/>
                <a:gd name="connsiteY6" fmla="*/ 681037 h 1819275"/>
                <a:gd name="connsiteX7" fmla="*/ 1562100 w 1738313"/>
                <a:gd name="connsiteY7" fmla="*/ 595312 h 1819275"/>
                <a:gd name="connsiteX8" fmla="*/ 1576388 w 1738313"/>
                <a:gd name="connsiteY8" fmla="*/ 942975 h 1819275"/>
                <a:gd name="connsiteX9" fmla="*/ 1490663 w 1738313"/>
                <a:gd name="connsiteY9" fmla="*/ 1509712 h 1819275"/>
                <a:gd name="connsiteX10" fmla="*/ 1333500 w 1738313"/>
                <a:gd name="connsiteY10" fmla="*/ 1819275 h 1819275"/>
                <a:gd name="connsiteX11" fmla="*/ 914400 w 1738313"/>
                <a:gd name="connsiteY11" fmla="*/ 1714500 h 1819275"/>
                <a:gd name="connsiteX12" fmla="*/ 1019175 w 1738313"/>
                <a:gd name="connsiteY12" fmla="*/ 1390650 h 1819275"/>
                <a:gd name="connsiteX13" fmla="*/ 1104900 w 1738313"/>
                <a:gd name="connsiteY13" fmla="*/ 1019175 h 1819275"/>
                <a:gd name="connsiteX14" fmla="*/ 1114425 w 1738313"/>
                <a:gd name="connsiteY14" fmla="*/ 966787 h 1819275"/>
                <a:gd name="connsiteX15" fmla="*/ 1114425 w 1738313"/>
                <a:gd name="connsiteY15" fmla="*/ 623887 h 1819275"/>
                <a:gd name="connsiteX16" fmla="*/ 1095375 w 1738313"/>
                <a:gd name="connsiteY16" fmla="*/ 542925 h 1819275"/>
                <a:gd name="connsiteX17" fmla="*/ 519113 w 1738313"/>
                <a:gd name="connsiteY17" fmla="*/ 533400 h 1819275"/>
                <a:gd name="connsiteX18" fmla="*/ 52388 w 1738313"/>
                <a:gd name="connsiteY18" fmla="*/ 523875 h 1819275"/>
                <a:gd name="connsiteX19" fmla="*/ 0 w 1738313"/>
                <a:gd name="connsiteY19" fmla="*/ 52387 h 1819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738313" h="1819275">
                  <a:moveTo>
                    <a:pt x="0" y="52387"/>
                  </a:moveTo>
                  <a:lnTo>
                    <a:pt x="795338" y="19050"/>
                  </a:lnTo>
                  <a:lnTo>
                    <a:pt x="1395413" y="0"/>
                  </a:lnTo>
                  <a:lnTo>
                    <a:pt x="1547813" y="38100"/>
                  </a:lnTo>
                  <a:lnTo>
                    <a:pt x="1709738" y="204787"/>
                  </a:lnTo>
                  <a:lnTo>
                    <a:pt x="1738313" y="461962"/>
                  </a:lnTo>
                  <a:lnTo>
                    <a:pt x="1714500" y="681037"/>
                  </a:lnTo>
                  <a:lnTo>
                    <a:pt x="1562100" y="595312"/>
                  </a:lnTo>
                  <a:lnTo>
                    <a:pt x="1576388" y="942975"/>
                  </a:lnTo>
                  <a:lnTo>
                    <a:pt x="1490663" y="1509712"/>
                  </a:lnTo>
                  <a:lnTo>
                    <a:pt x="1333500" y="1819275"/>
                  </a:lnTo>
                  <a:lnTo>
                    <a:pt x="914400" y="1714500"/>
                  </a:lnTo>
                  <a:lnTo>
                    <a:pt x="1019175" y="1390650"/>
                  </a:lnTo>
                  <a:lnTo>
                    <a:pt x="1104900" y="1019175"/>
                  </a:lnTo>
                  <a:lnTo>
                    <a:pt x="1114425" y="966787"/>
                  </a:lnTo>
                  <a:lnTo>
                    <a:pt x="1114425" y="623887"/>
                  </a:lnTo>
                  <a:lnTo>
                    <a:pt x="1095375" y="542925"/>
                  </a:lnTo>
                  <a:lnTo>
                    <a:pt x="519113" y="533400"/>
                  </a:lnTo>
                  <a:lnTo>
                    <a:pt x="52388" y="523875"/>
                  </a:lnTo>
                  <a:lnTo>
                    <a:pt x="0" y="52387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latin typeface="+mj-ea"/>
                <a:ea typeface="+mj-ea"/>
              </a:endParaRPr>
            </a:p>
          </p:txBody>
        </p:sp>
        <p:sp>
          <p:nvSpPr>
            <p:cNvPr id="164" name="任意多边形: 形状 163">
              <a:extLst>
                <a:ext uri="{FF2B5EF4-FFF2-40B4-BE49-F238E27FC236}">
                  <a16:creationId xmlns:a16="http://schemas.microsoft.com/office/drawing/2014/main" id="{FC0C8284-9CBE-4835-947C-99F3FF3FEC96}"/>
                </a:ext>
              </a:extLst>
            </p:cNvPr>
            <p:cNvSpPr/>
            <p:nvPr/>
          </p:nvSpPr>
          <p:spPr>
            <a:xfrm>
              <a:off x="2070023" y="1327054"/>
              <a:ext cx="3716585" cy="3651418"/>
            </a:xfrm>
            <a:custGeom>
              <a:avLst/>
              <a:gdLst>
                <a:gd name="connsiteX0" fmla="*/ 1241271 w 1242268"/>
                <a:gd name="connsiteY0" fmla="*/ 527440 h 1220486"/>
                <a:gd name="connsiteX1" fmla="*/ 1220849 w 1242268"/>
                <a:gd name="connsiteY1" fmla="*/ 516240 h 1220486"/>
                <a:gd name="connsiteX2" fmla="*/ 1025188 w 1242268"/>
                <a:gd name="connsiteY2" fmla="*/ 576849 h 1220486"/>
                <a:gd name="connsiteX3" fmla="*/ 1028482 w 1242268"/>
                <a:gd name="connsiteY3" fmla="*/ 432574 h 1220486"/>
                <a:gd name="connsiteX4" fmla="*/ 1012671 w 1242268"/>
                <a:gd name="connsiteY4" fmla="*/ 415446 h 1220486"/>
                <a:gd name="connsiteX5" fmla="*/ 1012012 w 1242268"/>
                <a:gd name="connsiteY5" fmla="*/ 415446 h 1220486"/>
                <a:gd name="connsiteX6" fmla="*/ 995543 w 1242268"/>
                <a:gd name="connsiteY6" fmla="*/ 431257 h 1220486"/>
                <a:gd name="connsiteX7" fmla="*/ 991590 w 1242268"/>
                <a:gd name="connsiteY7" fmla="*/ 593319 h 1220486"/>
                <a:gd name="connsiteX8" fmla="*/ 970509 w 1242268"/>
                <a:gd name="connsiteY8" fmla="*/ 624941 h 1220486"/>
                <a:gd name="connsiteX9" fmla="*/ 932958 w 1242268"/>
                <a:gd name="connsiteY9" fmla="*/ 545227 h 1220486"/>
                <a:gd name="connsiteX10" fmla="*/ 880913 w 1242268"/>
                <a:gd name="connsiteY10" fmla="*/ 504382 h 1220486"/>
                <a:gd name="connsiteX11" fmla="*/ 900677 w 1242268"/>
                <a:gd name="connsiteY11" fmla="*/ 458926 h 1220486"/>
                <a:gd name="connsiteX12" fmla="*/ 903312 w 1242268"/>
                <a:gd name="connsiteY12" fmla="*/ 449703 h 1220486"/>
                <a:gd name="connsiteX13" fmla="*/ 872349 w 1242268"/>
                <a:gd name="connsiteY13" fmla="*/ 237572 h 1220486"/>
                <a:gd name="connsiteX14" fmla="*/ 857856 w 1242268"/>
                <a:gd name="connsiteY14" fmla="*/ 221103 h 1220486"/>
                <a:gd name="connsiteX15" fmla="*/ 457312 w 1242268"/>
                <a:gd name="connsiteY15" fmla="*/ 32030 h 1220486"/>
                <a:gd name="connsiteX16" fmla="*/ 366399 w 1242268"/>
                <a:gd name="connsiteY16" fmla="*/ 191457 h 1220486"/>
                <a:gd name="connsiteX17" fmla="*/ 359811 w 1242268"/>
                <a:gd name="connsiteY17" fmla="*/ 207268 h 1220486"/>
                <a:gd name="connsiteX18" fmla="*/ 280097 w 1242268"/>
                <a:gd name="connsiteY18" fmla="*/ 306087 h 1220486"/>
                <a:gd name="connsiteX19" fmla="*/ 290638 w 1242268"/>
                <a:gd name="connsiteY19" fmla="*/ 450361 h 1220486"/>
                <a:gd name="connsiteX20" fmla="*/ 293273 w 1242268"/>
                <a:gd name="connsiteY20" fmla="*/ 459585 h 1220486"/>
                <a:gd name="connsiteX21" fmla="*/ 328189 w 1242268"/>
                <a:gd name="connsiteY21" fmla="*/ 528098 h 1220486"/>
                <a:gd name="connsiteX22" fmla="*/ 328189 w 1242268"/>
                <a:gd name="connsiteY22" fmla="*/ 528098 h 1220486"/>
                <a:gd name="connsiteX23" fmla="*/ 312378 w 1242268"/>
                <a:gd name="connsiteY23" fmla="*/ 556427 h 1220486"/>
                <a:gd name="connsiteX24" fmla="*/ 321601 w 1242268"/>
                <a:gd name="connsiteY24" fmla="*/ 576190 h 1220486"/>
                <a:gd name="connsiteX25" fmla="*/ 324236 w 1242268"/>
                <a:gd name="connsiteY25" fmla="*/ 589366 h 1220486"/>
                <a:gd name="connsiteX26" fmla="*/ 330824 w 1242268"/>
                <a:gd name="connsiteY26" fmla="*/ 620988 h 1220486"/>
                <a:gd name="connsiteX27" fmla="*/ 333459 w 1242268"/>
                <a:gd name="connsiteY27" fmla="*/ 633505 h 1220486"/>
                <a:gd name="connsiteX28" fmla="*/ 332800 w 1242268"/>
                <a:gd name="connsiteY28" fmla="*/ 638775 h 1220486"/>
                <a:gd name="connsiteX29" fmla="*/ 249134 w 1242268"/>
                <a:gd name="connsiteY29" fmla="*/ 732982 h 1220486"/>
                <a:gd name="connsiteX30" fmla="*/ 249134 w 1242268"/>
                <a:gd name="connsiteY30" fmla="*/ 732982 h 1220486"/>
                <a:gd name="connsiteX31" fmla="*/ 247816 w 1242268"/>
                <a:gd name="connsiteY31" fmla="*/ 732323 h 1220486"/>
                <a:gd name="connsiteX32" fmla="*/ 198407 w 1242268"/>
                <a:gd name="connsiteY32" fmla="*/ 709925 h 1220486"/>
                <a:gd name="connsiteX33" fmla="*/ 61379 w 1242268"/>
                <a:gd name="connsiteY33" fmla="*/ 538639 h 1220486"/>
                <a:gd name="connsiteX34" fmla="*/ 38321 w 1242268"/>
                <a:gd name="connsiteY34" fmla="*/ 536004 h 1220486"/>
                <a:gd name="connsiteX35" fmla="*/ 35686 w 1242268"/>
                <a:gd name="connsiteY35" fmla="*/ 559062 h 1220486"/>
                <a:gd name="connsiteX36" fmla="*/ 165468 w 1242268"/>
                <a:gd name="connsiteY36" fmla="*/ 722441 h 1220486"/>
                <a:gd name="connsiteX37" fmla="*/ 5382 w 1242268"/>
                <a:gd name="connsiteY37" fmla="*/ 864740 h 1220486"/>
                <a:gd name="connsiteX38" fmla="*/ 4064 w 1242268"/>
                <a:gd name="connsiteY38" fmla="*/ 887798 h 1220486"/>
                <a:gd name="connsiteX39" fmla="*/ 16581 w 1242268"/>
                <a:gd name="connsiteY39" fmla="*/ 893068 h 1220486"/>
                <a:gd name="connsiteX40" fmla="*/ 27781 w 1242268"/>
                <a:gd name="connsiteY40" fmla="*/ 889115 h 1220486"/>
                <a:gd name="connsiteX41" fmla="*/ 191819 w 1242268"/>
                <a:gd name="connsiteY41" fmla="*/ 743523 h 1220486"/>
                <a:gd name="connsiteX42" fmla="*/ 234641 w 1242268"/>
                <a:gd name="connsiteY42" fmla="*/ 762628 h 1220486"/>
                <a:gd name="connsiteX43" fmla="*/ 207630 w 1242268"/>
                <a:gd name="connsiteY43" fmla="*/ 883845 h 1220486"/>
                <a:gd name="connsiteX44" fmla="*/ 609492 w 1242268"/>
                <a:gd name="connsiteY44" fmla="*/ 1220487 h 1220486"/>
                <a:gd name="connsiteX45" fmla="*/ 1011354 w 1242268"/>
                <a:gd name="connsiteY45" fmla="*/ 883845 h 1220486"/>
                <a:gd name="connsiteX46" fmla="*/ 997519 w 1242268"/>
                <a:gd name="connsiteY46" fmla="*/ 796226 h 1220486"/>
                <a:gd name="connsiteX47" fmla="*/ 958650 w 1242268"/>
                <a:gd name="connsiteY47" fmla="*/ 717171 h 1220486"/>
                <a:gd name="connsiteX48" fmla="*/ 958650 w 1242268"/>
                <a:gd name="connsiteY48" fmla="*/ 717171 h 1220486"/>
                <a:gd name="connsiteX49" fmla="*/ 964580 w 1242268"/>
                <a:gd name="connsiteY49" fmla="*/ 694114 h 1220486"/>
                <a:gd name="connsiteX50" fmla="*/ 1019259 w 1242268"/>
                <a:gd name="connsiteY50" fmla="*/ 613082 h 1220486"/>
                <a:gd name="connsiteX51" fmla="*/ 1231389 w 1242268"/>
                <a:gd name="connsiteY51" fmla="*/ 547862 h 1220486"/>
                <a:gd name="connsiteX52" fmla="*/ 1241271 w 1242268"/>
                <a:gd name="connsiteY52" fmla="*/ 527440 h 1220486"/>
                <a:gd name="connsiteX53" fmla="*/ 529120 w 1242268"/>
                <a:gd name="connsiteY53" fmla="*/ 671715 h 1220486"/>
                <a:gd name="connsiteX54" fmla="*/ 513309 w 1242268"/>
                <a:gd name="connsiteY54" fmla="*/ 671715 h 1220486"/>
                <a:gd name="connsiteX55" fmla="*/ 497498 w 1242268"/>
                <a:gd name="connsiteY55" fmla="*/ 671715 h 1220486"/>
                <a:gd name="connsiteX56" fmla="*/ 485640 w 1242268"/>
                <a:gd name="connsiteY56" fmla="*/ 671715 h 1220486"/>
                <a:gd name="connsiteX57" fmla="*/ 448089 w 1242268"/>
                <a:gd name="connsiteY57" fmla="*/ 673032 h 1220486"/>
                <a:gd name="connsiteX58" fmla="*/ 436230 w 1242268"/>
                <a:gd name="connsiteY58" fmla="*/ 673691 h 1220486"/>
                <a:gd name="connsiteX59" fmla="*/ 432278 w 1242268"/>
                <a:gd name="connsiteY59" fmla="*/ 673691 h 1220486"/>
                <a:gd name="connsiteX60" fmla="*/ 421737 w 1242268"/>
                <a:gd name="connsiteY60" fmla="*/ 674350 h 1220486"/>
                <a:gd name="connsiteX61" fmla="*/ 421737 w 1242268"/>
                <a:gd name="connsiteY61" fmla="*/ 674350 h 1220486"/>
                <a:gd name="connsiteX62" fmla="*/ 413831 w 1242268"/>
                <a:gd name="connsiteY62" fmla="*/ 532051 h 1220486"/>
                <a:gd name="connsiteX63" fmla="*/ 537025 w 1242268"/>
                <a:gd name="connsiteY63" fmla="*/ 527440 h 1220486"/>
                <a:gd name="connsiteX64" fmla="*/ 537025 w 1242268"/>
                <a:gd name="connsiteY64" fmla="*/ 527440 h 1220486"/>
                <a:gd name="connsiteX65" fmla="*/ 544931 w 1242268"/>
                <a:gd name="connsiteY65" fmla="*/ 671715 h 1220486"/>
                <a:gd name="connsiteX66" fmla="*/ 529120 w 1242268"/>
                <a:gd name="connsiteY66" fmla="*/ 671715 h 1220486"/>
                <a:gd name="connsiteX67" fmla="*/ 341365 w 1242268"/>
                <a:gd name="connsiteY67" fmla="*/ 518217 h 1220486"/>
                <a:gd name="connsiteX68" fmla="*/ 309084 w 1242268"/>
                <a:gd name="connsiteY68" fmla="*/ 454973 h 1220486"/>
                <a:gd name="connsiteX69" fmla="*/ 301837 w 1242268"/>
                <a:gd name="connsiteY69" fmla="*/ 403587 h 1220486"/>
                <a:gd name="connsiteX70" fmla="*/ 483663 w 1242268"/>
                <a:gd name="connsiteY70" fmla="*/ 192775 h 1220486"/>
                <a:gd name="connsiteX71" fmla="*/ 525167 w 1242268"/>
                <a:gd name="connsiteY71" fmla="*/ 182234 h 1220486"/>
                <a:gd name="connsiteX72" fmla="*/ 569306 w 1242268"/>
                <a:gd name="connsiteY72" fmla="*/ 201998 h 1220486"/>
                <a:gd name="connsiteX73" fmla="*/ 627938 w 1242268"/>
                <a:gd name="connsiteY73" fmla="*/ 225055 h 1220486"/>
                <a:gd name="connsiteX74" fmla="*/ 629256 w 1242268"/>
                <a:gd name="connsiteY74" fmla="*/ 225055 h 1220486"/>
                <a:gd name="connsiteX75" fmla="*/ 653631 w 1242268"/>
                <a:gd name="connsiteY75" fmla="*/ 219126 h 1220486"/>
                <a:gd name="connsiteX76" fmla="*/ 662854 w 1242268"/>
                <a:gd name="connsiteY76" fmla="*/ 219785 h 1220486"/>
                <a:gd name="connsiteX77" fmla="*/ 749814 w 1242268"/>
                <a:gd name="connsiteY77" fmla="*/ 252724 h 1220486"/>
                <a:gd name="connsiteX78" fmla="*/ 826893 w 1242268"/>
                <a:gd name="connsiteY78" fmla="*/ 260630 h 1220486"/>
                <a:gd name="connsiteX79" fmla="*/ 891454 w 1242268"/>
                <a:gd name="connsiteY79" fmla="*/ 403587 h 1220486"/>
                <a:gd name="connsiteX80" fmla="*/ 884207 w 1242268"/>
                <a:gd name="connsiteY80" fmla="*/ 454973 h 1220486"/>
                <a:gd name="connsiteX81" fmla="*/ 865761 w 1242268"/>
                <a:gd name="connsiteY81" fmla="*/ 497794 h 1220486"/>
                <a:gd name="connsiteX82" fmla="*/ 341365 w 1242268"/>
                <a:gd name="connsiteY82" fmla="*/ 518217 h 1220486"/>
                <a:gd name="connsiteX83" fmla="*/ 627938 w 1242268"/>
                <a:gd name="connsiteY83" fmla="*/ 524146 h 1220486"/>
                <a:gd name="connsiteX84" fmla="*/ 751132 w 1242268"/>
                <a:gd name="connsiteY84" fmla="*/ 519534 h 1220486"/>
                <a:gd name="connsiteX85" fmla="*/ 751132 w 1242268"/>
                <a:gd name="connsiteY85" fmla="*/ 519534 h 1220486"/>
                <a:gd name="connsiteX86" fmla="*/ 759696 w 1242268"/>
                <a:gd name="connsiteY86" fmla="*/ 669080 h 1220486"/>
                <a:gd name="connsiteX87" fmla="*/ 757061 w 1242268"/>
                <a:gd name="connsiteY87" fmla="*/ 669080 h 1220486"/>
                <a:gd name="connsiteX88" fmla="*/ 758378 w 1242268"/>
                <a:gd name="connsiteY88" fmla="*/ 676985 h 1220486"/>
                <a:gd name="connsiteX89" fmla="*/ 747838 w 1242268"/>
                <a:gd name="connsiteY89" fmla="*/ 676326 h 1220486"/>
                <a:gd name="connsiteX90" fmla="*/ 636502 w 1242268"/>
                <a:gd name="connsiteY90" fmla="*/ 671715 h 1220486"/>
                <a:gd name="connsiteX91" fmla="*/ 627938 w 1242268"/>
                <a:gd name="connsiteY91" fmla="*/ 524146 h 1220486"/>
                <a:gd name="connsiteX92" fmla="*/ 811082 w 1242268"/>
                <a:gd name="connsiteY92" fmla="*/ 1099928 h 1220486"/>
                <a:gd name="connsiteX93" fmla="*/ 700405 w 1242268"/>
                <a:gd name="connsiteY93" fmla="*/ 1078188 h 1220486"/>
                <a:gd name="connsiteX94" fmla="*/ 730709 w 1242268"/>
                <a:gd name="connsiteY94" fmla="*/ 997816 h 1220486"/>
                <a:gd name="connsiteX95" fmla="*/ 844021 w 1242268"/>
                <a:gd name="connsiteY95" fmla="*/ 1012309 h 1220486"/>
                <a:gd name="connsiteX96" fmla="*/ 811082 w 1242268"/>
                <a:gd name="connsiteY96" fmla="*/ 1099928 h 1220486"/>
                <a:gd name="connsiteX97" fmla="*/ 867079 w 1242268"/>
                <a:gd name="connsiteY97" fmla="*/ 935231 h 1220486"/>
                <a:gd name="connsiteX98" fmla="*/ 753767 w 1242268"/>
                <a:gd name="connsiteY98" fmla="*/ 920737 h 1220486"/>
                <a:gd name="connsiteX99" fmla="*/ 767601 w 1242268"/>
                <a:gd name="connsiteY99" fmla="*/ 842341 h 1220486"/>
                <a:gd name="connsiteX100" fmla="*/ 881572 w 1242268"/>
                <a:gd name="connsiteY100" fmla="*/ 856835 h 1220486"/>
                <a:gd name="connsiteX101" fmla="*/ 867079 w 1242268"/>
                <a:gd name="connsiteY101" fmla="*/ 935231 h 1220486"/>
                <a:gd name="connsiteX102" fmla="*/ 929664 w 1242268"/>
                <a:gd name="connsiteY102" fmla="*/ 704654 h 1220486"/>
                <a:gd name="connsiteX103" fmla="*/ 919782 w 1242268"/>
                <a:gd name="connsiteY103" fmla="*/ 701360 h 1220486"/>
                <a:gd name="connsiteX104" fmla="*/ 919123 w 1242268"/>
                <a:gd name="connsiteY104" fmla="*/ 701360 h 1220486"/>
                <a:gd name="connsiteX105" fmla="*/ 910559 w 1242268"/>
                <a:gd name="connsiteY105" fmla="*/ 698725 h 1220486"/>
                <a:gd name="connsiteX106" fmla="*/ 904630 w 1242268"/>
                <a:gd name="connsiteY106" fmla="*/ 697407 h 1220486"/>
                <a:gd name="connsiteX107" fmla="*/ 903971 w 1242268"/>
                <a:gd name="connsiteY107" fmla="*/ 697407 h 1220486"/>
                <a:gd name="connsiteX108" fmla="*/ 897383 w 1242268"/>
                <a:gd name="connsiteY108" fmla="*/ 696090 h 1220486"/>
                <a:gd name="connsiteX109" fmla="*/ 889478 w 1242268"/>
                <a:gd name="connsiteY109" fmla="*/ 694114 h 1220486"/>
                <a:gd name="connsiteX110" fmla="*/ 880913 w 1242268"/>
                <a:gd name="connsiteY110" fmla="*/ 692137 h 1220486"/>
                <a:gd name="connsiteX111" fmla="*/ 877619 w 1242268"/>
                <a:gd name="connsiteY111" fmla="*/ 695431 h 1220486"/>
                <a:gd name="connsiteX112" fmla="*/ 885525 w 1242268"/>
                <a:gd name="connsiteY112" fmla="*/ 779098 h 1220486"/>
                <a:gd name="connsiteX113" fmla="*/ 769578 w 1242268"/>
                <a:gd name="connsiteY113" fmla="*/ 764604 h 1220486"/>
                <a:gd name="connsiteX114" fmla="*/ 758378 w 1242268"/>
                <a:gd name="connsiteY114" fmla="*/ 677644 h 1220486"/>
                <a:gd name="connsiteX115" fmla="*/ 760355 w 1242268"/>
                <a:gd name="connsiteY115" fmla="*/ 677644 h 1220486"/>
                <a:gd name="connsiteX116" fmla="*/ 775507 w 1242268"/>
                <a:gd name="connsiteY116" fmla="*/ 678961 h 1220486"/>
                <a:gd name="connsiteX117" fmla="*/ 787365 w 1242268"/>
                <a:gd name="connsiteY117" fmla="*/ 680279 h 1220486"/>
                <a:gd name="connsiteX118" fmla="*/ 819646 w 1242268"/>
                <a:gd name="connsiteY118" fmla="*/ 683573 h 1220486"/>
                <a:gd name="connsiteX119" fmla="*/ 828210 w 1242268"/>
                <a:gd name="connsiteY119" fmla="*/ 684891 h 1220486"/>
                <a:gd name="connsiteX120" fmla="*/ 827551 w 1242268"/>
                <a:gd name="connsiteY120" fmla="*/ 663150 h 1220486"/>
                <a:gd name="connsiteX121" fmla="*/ 822281 w 1242268"/>
                <a:gd name="connsiteY121" fmla="*/ 517558 h 1220486"/>
                <a:gd name="connsiteX122" fmla="*/ 861150 w 1242268"/>
                <a:gd name="connsiteY122" fmla="*/ 516240 h 1220486"/>
                <a:gd name="connsiteX123" fmla="*/ 918464 w 1242268"/>
                <a:gd name="connsiteY123" fmla="*/ 553133 h 1220486"/>
                <a:gd name="connsiteX124" fmla="*/ 935593 w 1242268"/>
                <a:gd name="connsiteY124" fmla="*/ 591342 h 1220486"/>
                <a:gd name="connsiteX125" fmla="*/ 938228 w 1242268"/>
                <a:gd name="connsiteY125" fmla="*/ 676326 h 1220486"/>
                <a:gd name="connsiteX126" fmla="*/ 939546 w 1242268"/>
                <a:gd name="connsiteY126" fmla="*/ 710583 h 1220486"/>
                <a:gd name="connsiteX127" fmla="*/ 929664 w 1242268"/>
                <a:gd name="connsiteY127" fmla="*/ 704654 h 1220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</a:cxnLst>
              <a:rect l="l" t="t" r="r" b="b"/>
              <a:pathLst>
                <a:path w="1242268" h="1220486">
                  <a:moveTo>
                    <a:pt x="1241271" y="527440"/>
                  </a:moveTo>
                  <a:cubicBezTo>
                    <a:pt x="1238636" y="518876"/>
                    <a:pt x="1229413" y="513605"/>
                    <a:pt x="1220849" y="516240"/>
                  </a:cubicBezTo>
                  <a:lnTo>
                    <a:pt x="1025188" y="576849"/>
                  </a:lnTo>
                  <a:lnTo>
                    <a:pt x="1028482" y="432574"/>
                  </a:lnTo>
                  <a:cubicBezTo>
                    <a:pt x="1028482" y="423351"/>
                    <a:pt x="1021235" y="416104"/>
                    <a:pt x="1012671" y="415446"/>
                  </a:cubicBezTo>
                  <a:lnTo>
                    <a:pt x="1012012" y="415446"/>
                  </a:lnTo>
                  <a:cubicBezTo>
                    <a:pt x="1002789" y="415446"/>
                    <a:pt x="995543" y="422692"/>
                    <a:pt x="995543" y="431257"/>
                  </a:cubicBezTo>
                  <a:lnTo>
                    <a:pt x="991590" y="593319"/>
                  </a:lnTo>
                  <a:lnTo>
                    <a:pt x="970509" y="624941"/>
                  </a:lnTo>
                  <a:cubicBezTo>
                    <a:pt x="967874" y="591342"/>
                    <a:pt x="955357" y="566309"/>
                    <a:pt x="932958" y="545227"/>
                  </a:cubicBezTo>
                  <a:cubicBezTo>
                    <a:pt x="919123" y="530075"/>
                    <a:pt x="911218" y="521511"/>
                    <a:pt x="880913" y="504382"/>
                  </a:cubicBezTo>
                  <a:cubicBezTo>
                    <a:pt x="889478" y="489889"/>
                    <a:pt x="896065" y="474737"/>
                    <a:pt x="900677" y="458926"/>
                  </a:cubicBezTo>
                  <a:cubicBezTo>
                    <a:pt x="901336" y="455632"/>
                    <a:pt x="902653" y="452338"/>
                    <a:pt x="903312" y="449703"/>
                  </a:cubicBezTo>
                  <a:cubicBezTo>
                    <a:pt x="1077891" y="329144"/>
                    <a:pt x="933617" y="256018"/>
                    <a:pt x="872349" y="237572"/>
                  </a:cubicBezTo>
                  <a:cubicBezTo>
                    <a:pt x="865102" y="234937"/>
                    <a:pt x="859173" y="229008"/>
                    <a:pt x="857856" y="221103"/>
                  </a:cubicBezTo>
                  <a:cubicBezTo>
                    <a:pt x="806470" y="-19356"/>
                    <a:pt x="594999" y="-29896"/>
                    <a:pt x="457312" y="32030"/>
                  </a:cubicBezTo>
                  <a:cubicBezTo>
                    <a:pt x="344659" y="82757"/>
                    <a:pt x="357176" y="163129"/>
                    <a:pt x="366399" y="191457"/>
                  </a:cubicBezTo>
                  <a:cubicBezTo>
                    <a:pt x="368375" y="197386"/>
                    <a:pt x="365740" y="203974"/>
                    <a:pt x="359811" y="207268"/>
                  </a:cubicBezTo>
                  <a:cubicBezTo>
                    <a:pt x="285367" y="244819"/>
                    <a:pt x="311060" y="275123"/>
                    <a:pt x="280097" y="306087"/>
                  </a:cubicBezTo>
                  <a:cubicBezTo>
                    <a:pt x="198407" y="377894"/>
                    <a:pt x="263627" y="431915"/>
                    <a:pt x="290638" y="450361"/>
                  </a:cubicBezTo>
                  <a:cubicBezTo>
                    <a:pt x="291297" y="453655"/>
                    <a:pt x="291955" y="456291"/>
                    <a:pt x="293273" y="459585"/>
                  </a:cubicBezTo>
                  <a:cubicBezTo>
                    <a:pt x="300520" y="483960"/>
                    <a:pt x="312378" y="507017"/>
                    <a:pt x="328189" y="528098"/>
                  </a:cubicBezTo>
                  <a:cubicBezTo>
                    <a:pt x="328189" y="528098"/>
                    <a:pt x="328189" y="528098"/>
                    <a:pt x="328189" y="528098"/>
                  </a:cubicBezTo>
                  <a:cubicBezTo>
                    <a:pt x="316989" y="532710"/>
                    <a:pt x="309743" y="543910"/>
                    <a:pt x="312378" y="556427"/>
                  </a:cubicBezTo>
                  <a:cubicBezTo>
                    <a:pt x="313695" y="563673"/>
                    <a:pt x="316989" y="569603"/>
                    <a:pt x="321601" y="576190"/>
                  </a:cubicBezTo>
                  <a:cubicBezTo>
                    <a:pt x="324236" y="580143"/>
                    <a:pt x="325554" y="584755"/>
                    <a:pt x="324236" y="589366"/>
                  </a:cubicBezTo>
                  <a:cubicBezTo>
                    <a:pt x="321601" y="601224"/>
                    <a:pt x="324236" y="610447"/>
                    <a:pt x="330824" y="620988"/>
                  </a:cubicBezTo>
                  <a:cubicBezTo>
                    <a:pt x="333459" y="624282"/>
                    <a:pt x="334118" y="628894"/>
                    <a:pt x="333459" y="633505"/>
                  </a:cubicBezTo>
                  <a:cubicBezTo>
                    <a:pt x="332800" y="635481"/>
                    <a:pt x="332800" y="637458"/>
                    <a:pt x="332800" y="638775"/>
                  </a:cubicBezTo>
                  <a:cubicBezTo>
                    <a:pt x="298543" y="665786"/>
                    <a:pt x="270215" y="697407"/>
                    <a:pt x="249134" y="732982"/>
                  </a:cubicBezTo>
                  <a:cubicBezTo>
                    <a:pt x="249134" y="732982"/>
                    <a:pt x="249134" y="732982"/>
                    <a:pt x="249134" y="732982"/>
                  </a:cubicBezTo>
                  <a:cubicBezTo>
                    <a:pt x="248475" y="732982"/>
                    <a:pt x="248475" y="732323"/>
                    <a:pt x="247816" y="732323"/>
                  </a:cubicBezTo>
                  <a:lnTo>
                    <a:pt x="198407" y="709925"/>
                  </a:lnTo>
                  <a:lnTo>
                    <a:pt x="61379" y="538639"/>
                  </a:lnTo>
                  <a:cubicBezTo>
                    <a:pt x="55450" y="531392"/>
                    <a:pt x="45568" y="530075"/>
                    <a:pt x="38321" y="536004"/>
                  </a:cubicBezTo>
                  <a:cubicBezTo>
                    <a:pt x="31075" y="541933"/>
                    <a:pt x="29757" y="551815"/>
                    <a:pt x="35686" y="559062"/>
                  </a:cubicBezTo>
                  <a:lnTo>
                    <a:pt x="165468" y="722441"/>
                  </a:lnTo>
                  <a:lnTo>
                    <a:pt x="5382" y="864740"/>
                  </a:lnTo>
                  <a:cubicBezTo>
                    <a:pt x="-1206" y="870669"/>
                    <a:pt x="-1865" y="881210"/>
                    <a:pt x="4064" y="887798"/>
                  </a:cubicBezTo>
                  <a:cubicBezTo>
                    <a:pt x="7358" y="891750"/>
                    <a:pt x="11970" y="893068"/>
                    <a:pt x="16581" y="893068"/>
                  </a:cubicBezTo>
                  <a:cubicBezTo>
                    <a:pt x="20534" y="893068"/>
                    <a:pt x="24487" y="891750"/>
                    <a:pt x="27781" y="889115"/>
                  </a:cubicBezTo>
                  <a:lnTo>
                    <a:pt x="191819" y="743523"/>
                  </a:lnTo>
                  <a:lnTo>
                    <a:pt x="234641" y="762628"/>
                  </a:lnTo>
                  <a:cubicBezTo>
                    <a:pt x="217512" y="800179"/>
                    <a:pt x="207630" y="841024"/>
                    <a:pt x="207630" y="883845"/>
                  </a:cubicBezTo>
                  <a:cubicBezTo>
                    <a:pt x="207630" y="1069624"/>
                    <a:pt x="387480" y="1220487"/>
                    <a:pt x="609492" y="1220487"/>
                  </a:cubicBezTo>
                  <a:cubicBezTo>
                    <a:pt x="831504" y="1220487"/>
                    <a:pt x="1011354" y="1069624"/>
                    <a:pt x="1011354" y="883845"/>
                  </a:cubicBezTo>
                  <a:cubicBezTo>
                    <a:pt x="1011354" y="853541"/>
                    <a:pt x="1006742" y="824554"/>
                    <a:pt x="997519" y="796226"/>
                  </a:cubicBezTo>
                  <a:cubicBezTo>
                    <a:pt x="988955" y="768557"/>
                    <a:pt x="975779" y="742205"/>
                    <a:pt x="958650" y="717171"/>
                  </a:cubicBezTo>
                  <a:lnTo>
                    <a:pt x="958650" y="717171"/>
                  </a:lnTo>
                  <a:cubicBezTo>
                    <a:pt x="961286" y="709266"/>
                    <a:pt x="963262" y="701360"/>
                    <a:pt x="964580" y="694114"/>
                  </a:cubicBezTo>
                  <a:lnTo>
                    <a:pt x="1019259" y="613082"/>
                  </a:lnTo>
                  <a:lnTo>
                    <a:pt x="1231389" y="547862"/>
                  </a:lnTo>
                  <a:cubicBezTo>
                    <a:pt x="1239295" y="545227"/>
                    <a:pt x="1244565" y="536004"/>
                    <a:pt x="1241271" y="527440"/>
                  </a:cubicBezTo>
                  <a:close/>
                  <a:moveTo>
                    <a:pt x="529120" y="671715"/>
                  </a:moveTo>
                  <a:cubicBezTo>
                    <a:pt x="523849" y="671715"/>
                    <a:pt x="518579" y="671715"/>
                    <a:pt x="513309" y="671715"/>
                  </a:cubicBezTo>
                  <a:cubicBezTo>
                    <a:pt x="508038" y="671715"/>
                    <a:pt x="502768" y="671715"/>
                    <a:pt x="497498" y="671715"/>
                  </a:cubicBezTo>
                  <a:cubicBezTo>
                    <a:pt x="493545" y="671715"/>
                    <a:pt x="489592" y="671715"/>
                    <a:pt x="485640" y="671715"/>
                  </a:cubicBezTo>
                  <a:cubicBezTo>
                    <a:pt x="472464" y="671715"/>
                    <a:pt x="459947" y="672374"/>
                    <a:pt x="448089" y="673032"/>
                  </a:cubicBezTo>
                  <a:cubicBezTo>
                    <a:pt x="444136" y="673032"/>
                    <a:pt x="440183" y="673032"/>
                    <a:pt x="436230" y="673691"/>
                  </a:cubicBezTo>
                  <a:cubicBezTo>
                    <a:pt x="434913" y="673691"/>
                    <a:pt x="433595" y="673691"/>
                    <a:pt x="432278" y="673691"/>
                  </a:cubicBezTo>
                  <a:cubicBezTo>
                    <a:pt x="428984" y="673691"/>
                    <a:pt x="425031" y="673691"/>
                    <a:pt x="421737" y="674350"/>
                  </a:cubicBezTo>
                  <a:lnTo>
                    <a:pt x="421737" y="674350"/>
                  </a:lnTo>
                  <a:lnTo>
                    <a:pt x="413831" y="532051"/>
                  </a:lnTo>
                  <a:lnTo>
                    <a:pt x="537025" y="527440"/>
                  </a:lnTo>
                  <a:lnTo>
                    <a:pt x="537025" y="527440"/>
                  </a:lnTo>
                  <a:lnTo>
                    <a:pt x="544931" y="671715"/>
                  </a:lnTo>
                  <a:cubicBezTo>
                    <a:pt x="539660" y="671715"/>
                    <a:pt x="534390" y="671715"/>
                    <a:pt x="529120" y="671715"/>
                  </a:cubicBezTo>
                  <a:close/>
                  <a:moveTo>
                    <a:pt x="341365" y="518217"/>
                  </a:moveTo>
                  <a:cubicBezTo>
                    <a:pt x="326871" y="498453"/>
                    <a:pt x="315672" y="477372"/>
                    <a:pt x="309084" y="454973"/>
                  </a:cubicBezTo>
                  <a:cubicBezTo>
                    <a:pt x="304472" y="438503"/>
                    <a:pt x="301837" y="421375"/>
                    <a:pt x="301837" y="403587"/>
                  </a:cubicBezTo>
                  <a:cubicBezTo>
                    <a:pt x="301837" y="311357"/>
                    <a:pt x="372987" y="228349"/>
                    <a:pt x="483663" y="192775"/>
                  </a:cubicBezTo>
                  <a:cubicBezTo>
                    <a:pt x="496839" y="188163"/>
                    <a:pt x="511332" y="184869"/>
                    <a:pt x="525167" y="182234"/>
                  </a:cubicBezTo>
                  <a:cubicBezTo>
                    <a:pt x="537684" y="186187"/>
                    <a:pt x="553495" y="194751"/>
                    <a:pt x="569306" y="201998"/>
                  </a:cubicBezTo>
                  <a:cubicBezTo>
                    <a:pt x="593681" y="213856"/>
                    <a:pt x="614104" y="224397"/>
                    <a:pt x="627938" y="225055"/>
                  </a:cubicBezTo>
                  <a:lnTo>
                    <a:pt x="629256" y="225055"/>
                  </a:lnTo>
                  <a:cubicBezTo>
                    <a:pt x="639138" y="225055"/>
                    <a:pt x="647043" y="223079"/>
                    <a:pt x="653631" y="219126"/>
                  </a:cubicBezTo>
                  <a:cubicBezTo>
                    <a:pt x="656266" y="217150"/>
                    <a:pt x="660219" y="217809"/>
                    <a:pt x="662854" y="219785"/>
                  </a:cubicBezTo>
                  <a:cubicBezTo>
                    <a:pt x="683935" y="236255"/>
                    <a:pt x="717534" y="246796"/>
                    <a:pt x="749814" y="252724"/>
                  </a:cubicBezTo>
                  <a:cubicBezTo>
                    <a:pt x="782095" y="258654"/>
                    <a:pt x="812399" y="260630"/>
                    <a:pt x="826893" y="260630"/>
                  </a:cubicBezTo>
                  <a:cubicBezTo>
                    <a:pt x="869055" y="300816"/>
                    <a:pt x="891454" y="351543"/>
                    <a:pt x="891454" y="403587"/>
                  </a:cubicBezTo>
                  <a:cubicBezTo>
                    <a:pt x="891454" y="420716"/>
                    <a:pt x="888819" y="437845"/>
                    <a:pt x="884207" y="454973"/>
                  </a:cubicBezTo>
                  <a:cubicBezTo>
                    <a:pt x="879596" y="469466"/>
                    <a:pt x="873667" y="483960"/>
                    <a:pt x="865761" y="497794"/>
                  </a:cubicBezTo>
                  <a:lnTo>
                    <a:pt x="341365" y="518217"/>
                  </a:lnTo>
                  <a:close/>
                  <a:moveTo>
                    <a:pt x="627938" y="524146"/>
                  </a:moveTo>
                  <a:lnTo>
                    <a:pt x="751132" y="519534"/>
                  </a:lnTo>
                  <a:lnTo>
                    <a:pt x="751132" y="519534"/>
                  </a:lnTo>
                  <a:lnTo>
                    <a:pt x="759696" y="669080"/>
                  </a:lnTo>
                  <a:lnTo>
                    <a:pt x="757061" y="669080"/>
                  </a:lnTo>
                  <a:cubicBezTo>
                    <a:pt x="757720" y="671715"/>
                    <a:pt x="758378" y="674350"/>
                    <a:pt x="758378" y="676985"/>
                  </a:cubicBezTo>
                  <a:cubicBezTo>
                    <a:pt x="755085" y="676985"/>
                    <a:pt x="751791" y="676326"/>
                    <a:pt x="747838" y="676326"/>
                  </a:cubicBezTo>
                  <a:cubicBezTo>
                    <a:pt x="711604" y="673691"/>
                    <a:pt x="673395" y="673032"/>
                    <a:pt x="636502" y="671715"/>
                  </a:cubicBezTo>
                  <a:lnTo>
                    <a:pt x="627938" y="524146"/>
                  </a:lnTo>
                  <a:close/>
                  <a:moveTo>
                    <a:pt x="811082" y="1099928"/>
                  </a:moveTo>
                  <a:lnTo>
                    <a:pt x="700405" y="1078188"/>
                  </a:lnTo>
                  <a:cubicBezTo>
                    <a:pt x="712263" y="1049860"/>
                    <a:pt x="722145" y="1023508"/>
                    <a:pt x="730709" y="997816"/>
                  </a:cubicBezTo>
                  <a:lnTo>
                    <a:pt x="844021" y="1012309"/>
                  </a:lnTo>
                  <a:cubicBezTo>
                    <a:pt x="834798" y="1039978"/>
                    <a:pt x="823599" y="1068965"/>
                    <a:pt x="811082" y="1099928"/>
                  </a:cubicBezTo>
                  <a:close/>
                  <a:moveTo>
                    <a:pt x="867079" y="935231"/>
                  </a:moveTo>
                  <a:lnTo>
                    <a:pt x="753767" y="920737"/>
                  </a:lnTo>
                  <a:cubicBezTo>
                    <a:pt x="760355" y="893727"/>
                    <a:pt x="764966" y="867375"/>
                    <a:pt x="767601" y="842341"/>
                  </a:cubicBezTo>
                  <a:lnTo>
                    <a:pt x="881572" y="856835"/>
                  </a:lnTo>
                  <a:cubicBezTo>
                    <a:pt x="878278" y="881869"/>
                    <a:pt x="873667" y="908220"/>
                    <a:pt x="867079" y="935231"/>
                  </a:cubicBezTo>
                  <a:close/>
                  <a:moveTo>
                    <a:pt x="929664" y="704654"/>
                  </a:moveTo>
                  <a:cubicBezTo>
                    <a:pt x="926370" y="703337"/>
                    <a:pt x="923076" y="702678"/>
                    <a:pt x="919782" y="701360"/>
                  </a:cubicBezTo>
                  <a:cubicBezTo>
                    <a:pt x="919782" y="701360"/>
                    <a:pt x="919782" y="701360"/>
                    <a:pt x="919123" y="701360"/>
                  </a:cubicBezTo>
                  <a:cubicBezTo>
                    <a:pt x="916488" y="700701"/>
                    <a:pt x="913194" y="699384"/>
                    <a:pt x="910559" y="698725"/>
                  </a:cubicBezTo>
                  <a:cubicBezTo>
                    <a:pt x="908583" y="698066"/>
                    <a:pt x="906606" y="697407"/>
                    <a:pt x="904630" y="697407"/>
                  </a:cubicBezTo>
                  <a:cubicBezTo>
                    <a:pt x="904630" y="697407"/>
                    <a:pt x="903971" y="697407"/>
                    <a:pt x="903971" y="697407"/>
                  </a:cubicBezTo>
                  <a:cubicBezTo>
                    <a:pt x="901995" y="696749"/>
                    <a:pt x="900018" y="696090"/>
                    <a:pt x="897383" y="696090"/>
                  </a:cubicBezTo>
                  <a:cubicBezTo>
                    <a:pt x="894748" y="695431"/>
                    <a:pt x="892113" y="694773"/>
                    <a:pt x="889478" y="694114"/>
                  </a:cubicBezTo>
                  <a:cubicBezTo>
                    <a:pt x="886842" y="693455"/>
                    <a:pt x="883548" y="692796"/>
                    <a:pt x="880913" y="692137"/>
                  </a:cubicBezTo>
                  <a:cubicBezTo>
                    <a:pt x="879596" y="693455"/>
                    <a:pt x="878937" y="694114"/>
                    <a:pt x="877619" y="695431"/>
                  </a:cubicBezTo>
                  <a:cubicBezTo>
                    <a:pt x="882231" y="723759"/>
                    <a:pt x="884866" y="751428"/>
                    <a:pt x="885525" y="779098"/>
                  </a:cubicBezTo>
                  <a:lnTo>
                    <a:pt x="769578" y="764604"/>
                  </a:lnTo>
                  <a:cubicBezTo>
                    <a:pt x="768260" y="736276"/>
                    <a:pt x="764308" y="707289"/>
                    <a:pt x="758378" y="677644"/>
                  </a:cubicBezTo>
                  <a:cubicBezTo>
                    <a:pt x="759037" y="677644"/>
                    <a:pt x="759696" y="677644"/>
                    <a:pt x="760355" y="677644"/>
                  </a:cubicBezTo>
                  <a:cubicBezTo>
                    <a:pt x="765625" y="677644"/>
                    <a:pt x="770895" y="678303"/>
                    <a:pt x="775507" y="678961"/>
                  </a:cubicBezTo>
                  <a:cubicBezTo>
                    <a:pt x="779460" y="679620"/>
                    <a:pt x="783412" y="679620"/>
                    <a:pt x="787365" y="680279"/>
                  </a:cubicBezTo>
                  <a:cubicBezTo>
                    <a:pt x="798565" y="680938"/>
                    <a:pt x="809105" y="682255"/>
                    <a:pt x="819646" y="683573"/>
                  </a:cubicBezTo>
                  <a:cubicBezTo>
                    <a:pt x="822281" y="683573"/>
                    <a:pt x="825575" y="684232"/>
                    <a:pt x="828210" y="684891"/>
                  </a:cubicBezTo>
                  <a:lnTo>
                    <a:pt x="827551" y="663150"/>
                  </a:lnTo>
                  <a:lnTo>
                    <a:pt x="822281" y="517558"/>
                  </a:lnTo>
                  <a:lnTo>
                    <a:pt x="861150" y="516240"/>
                  </a:lnTo>
                  <a:cubicBezTo>
                    <a:pt x="879596" y="522828"/>
                    <a:pt x="901336" y="536663"/>
                    <a:pt x="918464" y="553133"/>
                  </a:cubicBezTo>
                  <a:cubicBezTo>
                    <a:pt x="929005" y="563015"/>
                    <a:pt x="934934" y="576849"/>
                    <a:pt x="935593" y="591342"/>
                  </a:cubicBezTo>
                  <a:lnTo>
                    <a:pt x="938228" y="676326"/>
                  </a:lnTo>
                  <a:lnTo>
                    <a:pt x="939546" y="710583"/>
                  </a:lnTo>
                  <a:cubicBezTo>
                    <a:pt x="936252" y="707289"/>
                    <a:pt x="932958" y="705972"/>
                    <a:pt x="929664" y="704654"/>
                  </a:cubicBezTo>
                  <a:close/>
                </a:path>
              </a:pathLst>
            </a:custGeom>
            <a:solidFill>
              <a:schemeClr val="bg1"/>
            </a:solidFill>
            <a:ln w="6585" cap="flat">
              <a:noFill/>
              <a:prstDash val="solid"/>
              <a:miter/>
            </a:ln>
            <a:effectLst>
              <a:outerShdw blurRad="50800" dist="38100" dir="5400000" algn="t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endParaRPr lang="zh-CN" altLang="en-US">
                <a:latin typeface="+mj-ea"/>
                <a:ea typeface="+mj-ea"/>
              </a:endParaRPr>
            </a:p>
          </p:txBody>
        </p:sp>
      </p:grpSp>
      <p:sp>
        <p:nvSpPr>
          <p:cNvPr id="158" name="地形1">
            <a:extLst>
              <a:ext uri="{FF2B5EF4-FFF2-40B4-BE49-F238E27FC236}">
                <a16:creationId xmlns:a16="http://schemas.microsoft.com/office/drawing/2014/main" id="{769FC6D0-0333-4E2D-961E-DBBC1C191A78}"/>
              </a:ext>
            </a:extLst>
          </p:cNvPr>
          <p:cNvSpPr/>
          <p:nvPr/>
        </p:nvSpPr>
        <p:spPr>
          <a:xfrm>
            <a:off x="-17518" y="6283246"/>
            <a:ext cx="12209518" cy="579516"/>
          </a:xfrm>
          <a:custGeom>
            <a:avLst/>
            <a:gdLst>
              <a:gd name="connsiteX0" fmla="*/ 0 w 12211050"/>
              <a:gd name="connsiteY0" fmla="*/ 1104900 h 1104900"/>
              <a:gd name="connsiteX1" fmla="*/ 0 w 12211050"/>
              <a:gd name="connsiteY1" fmla="*/ 762000 h 1104900"/>
              <a:gd name="connsiteX2" fmla="*/ 12211050 w 12211050"/>
              <a:gd name="connsiteY2" fmla="*/ 0 h 1104900"/>
              <a:gd name="connsiteX3" fmla="*/ 12211050 w 12211050"/>
              <a:gd name="connsiteY3" fmla="*/ 1104900 h 1104900"/>
              <a:gd name="connsiteX4" fmla="*/ 0 w 12211050"/>
              <a:gd name="connsiteY4" fmla="*/ 1104900 h 1104900"/>
              <a:gd name="connsiteX0" fmla="*/ 0 w 12211050"/>
              <a:gd name="connsiteY0" fmla="*/ 1104900 h 1104900"/>
              <a:gd name="connsiteX1" fmla="*/ 0 w 12211050"/>
              <a:gd name="connsiteY1" fmla="*/ 762000 h 1104900"/>
              <a:gd name="connsiteX2" fmla="*/ 12211050 w 12211050"/>
              <a:gd name="connsiteY2" fmla="*/ 0 h 1104900"/>
              <a:gd name="connsiteX3" fmla="*/ 12211050 w 12211050"/>
              <a:gd name="connsiteY3" fmla="*/ 1104900 h 1104900"/>
              <a:gd name="connsiteX4" fmla="*/ 0 w 12211050"/>
              <a:gd name="connsiteY4" fmla="*/ 1104900 h 1104900"/>
              <a:gd name="connsiteX0" fmla="*/ 0 w 12211050"/>
              <a:gd name="connsiteY0" fmla="*/ 1172973 h 1172973"/>
              <a:gd name="connsiteX1" fmla="*/ 0 w 12211050"/>
              <a:gd name="connsiteY1" fmla="*/ 830073 h 1172973"/>
              <a:gd name="connsiteX2" fmla="*/ 12211050 w 12211050"/>
              <a:gd name="connsiteY2" fmla="*/ 68073 h 1172973"/>
              <a:gd name="connsiteX3" fmla="*/ 12211050 w 12211050"/>
              <a:gd name="connsiteY3" fmla="*/ 1172973 h 1172973"/>
              <a:gd name="connsiteX4" fmla="*/ 0 w 12211050"/>
              <a:gd name="connsiteY4" fmla="*/ 1172973 h 1172973"/>
              <a:gd name="connsiteX0" fmla="*/ 0 w 12211050"/>
              <a:gd name="connsiteY0" fmla="*/ 901049 h 901049"/>
              <a:gd name="connsiteX1" fmla="*/ 0 w 12211050"/>
              <a:gd name="connsiteY1" fmla="*/ 558149 h 901049"/>
              <a:gd name="connsiteX2" fmla="*/ 12211050 w 12211050"/>
              <a:gd name="connsiteY2" fmla="*/ 270078 h 901049"/>
              <a:gd name="connsiteX3" fmla="*/ 12211050 w 12211050"/>
              <a:gd name="connsiteY3" fmla="*/ 901049 h 901049"/>
              <a:gd name="connsiteX4" fmla="*/ 0 w 12211050"/>
              <a:gd name="connsiteY4" fmla="*/ 901049 h 901049"/>
              <a:gd name="connsiteX0" fmla="*/ 0 w 12211050"/>
              <a:gd name="connsiteY0" fmla="*/ 983218 h 983218"/>
              <a:gd name="connsiteX1" fmla="*/ 0 w 12211050"/>
              <a:gd name="connsiteY1" fmla="*/ 640318 h 983218"/>
              <a:gd name="connsiteX2" fmla="*/ 12211050 w 12211050"/>
              <a:gd name="connsiteY2" fmla="*/ 352247 h 983218"/>
              <a:gd name="connsiteX3" fmla="*/ 12211050 w 12211050"/>
              <a:gd name="connsiteY3" fmla="*/ 983218 h 983218"/>
              <a:gd name="connsiteX4" fmla="*/ 0 w 12211050"/>
              <a:gd name="connsiteY4" fmla="*/ 983218 h 983218"/>
              <a:gd name="connsiteX0" fmla="*/ 0 w 12211050"/>
              <a:gd name="connsiteY0" fmla="*/ 1057725 h 1057725"/>
              <a:gd name="connsiteX1" fmla="*/ 0 w 12211050"/>
              <a:gd name="connsiteY1" fmla="*/ 714825 h 1057725"/>
              <a:gd name="connsiteX2" fmla="*/ 12211050 w 12211050"/>
              <a:gd name="connsiteY2" fmla="*/ 426754 h 1057725"/>
              <a:gd name="connsiteX3" fmla="*/ 12211050 w 12211050"/>
              <a:gd name="connsiteY3" fmla="*/ 1057725 h 1057725"/>
              <a:gd name="connsiteX4" fmla="*/ 0 w 12211050"/>
              <a:gd name="connsiteY4" fmla="*/ 1057725 h 1057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211050" h="1057725">
                <a:moveTo>
                  <a:pt x="0" y="1057725"/>
                </a:moveTo>
                <a:lnTo>
                  <a:pt x="0" y="714825"/>
                </a:lnTo>
                <a:cubicBezTo>
                  <a:pt x="4738621" y="-452647"/>
                  <a:pt x="8575335" y="81839"/>
                  <a:pt x="12211050" y="426754"/>
                </a:cubicBezTo>
                <a:lnTo>
                  <a:pt x="12211050" y="1057725"/>
                </a:lnTo>
                <a:lnTo>
                  <a:pt x="0" y="1057725"/>
                </a:lnTo>
                <a:close/>
              </a:path>
            </a:pathLst>
          </a:custGeom>
          <a:gradFill>
            <a:gsLst>
              <a:gs pos="0">
                <a:schemeClr val="bg1"/>
              </a:gs>
              <a:gs pos="100000">
                <a:schemeClr val="bg1">
                  <a:lumMod val="85000"/>
                </a:schemeClr>
              </a:gs>
            </a:gsLst>
            <a:lin ang="5400000" scaled="0"/>
          </a:gradFill>
          <a:ln>
            <a:noFill/>
          </a:ln>
          <a:effectLst>
            <a:outerShdw blurRad="127000" dist="63500" dir="16200000" rotWithShape="0">
              <a:schemeClr val="bg2">
                <a:lumMod val="75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atin typeface="+mj-ea"/>
              <a:ea typeface="+mj-ea"/>
            </a:endParaRPr>
          </a:p>
        </p:txBody>
      </p:sp>
      <p:sp>
        <p:nvSpPr>
          <p:cNvPr id="106" name="雪花2">
            <a:extLst>
              <a:ext uri="{FF2B5EF4-FFF2-40B4-BE49-F238E27FC236}">
                <a16:creationId xmlns:a16="http://schemas.microsoft.com/office/drawing/2014/main" id="{263CE9F1-63CB-457C-9F2E-BA9791F7D9AA}"/>
              </a:ext>
            </a:extLst>
          </p:cNvPr>
          <p:cNvSpPr/>
          <p:nvPr/>
        </p:nvSpPr>
        <p:spPr>
          <a:xfrm>
            <a:off x="86360" y="340873"/>
            <a:ext cx="12078891" cy="5907136"/>
          </a:xfrm>
          <a:custGeom>
            <a:avLst/>
            <a:gdLst>
              <a:gd name="connsiteX0" fmla="*/ 3842360 w 12078891"/>
              <a:gd name="connsiteY0" fmla="*/ 5831795 h 5907136"/>
              <a:gd name="connsiteX1" fmla="*/ 3880030 w 12078891"/>
              <a:gd name="connsiteY1" fmla="*/ 5869465 h 5907136"/>
              <a:gd name="connsiteX2" fmla="*/ 3842360 w 12078891"/>
              <a:gd name="connsiteY2" fmla="*/ 5907136 h 5907136"/>
              <a:gd name="connsiteX3" fmla="*/ 3804687 w 12078891"/>
              <a:gd name="connsiteY3" fmla="*/ 5869465 h 5907136"/>
              <a:gd name="connsiteX4" fmla="*/ 3842360 w 12078891"/>
              <a:gd name="connsiteY4" fmla="*/ 5831795 h 5907136"/>
              <a:gd name="connsiteX5" fmla="*/ 7474967 w 12078891"/>
              <a:gd name="connsiteY5" fmla="*/ 5830778 h 5907136"/>
              <a:gd name="connsiteX6" fmla="*/ 7492275 w 12078891"/>
              <a:gd name="connsiteY6" fmla="*/ 5848086 h 5907136"/>
              <a:gd name="connsiteX7" fmla="*/ 7474967 w 12078891"/>
              <a:gd name="connsiteY7" fmla="*/ 5865394 h 5907136"/>
              <a:gd name="connsiteX8" fmla="*/ 7457659 w 12078891"/>
              <a:gd name="connsiteY8" fmla="*/ 5848086 h 5907136"/>
              <a:gd name="connsiteX9" fmla="*/ 7474967 w 12078891"/>
              <a:gd name="connsiteY9" fmla="*/ 5830778 h 5907136"/>
              <a:gd name="connsiteX10" fmla="*/ 8992978 w 12078891"/>
              <a:gd name="connsiteY10" fmla="*/ 5793107 h 5907136"/>
              <a:gd name="connsiteX11" fmla="*/ 8999088 w 12078891"/>
              <a:gd name="connsiteY11" fmla="*/ 5799215 h 5907136"/>
              <a:gd name="connsiteX12" fmla="*/ 8992978 w 12078891"/>
              <a:gd name="connsiteY12" fmla="*/ 5805325 h 5907136"/>
              <a:gd name="connsiteX13" fmla="*/ 8986870 w 12078891"/>
              <a:gd name="connsiteY13" fmla="*/ 5799215 h 5907136"/>
              <a:gd name="connsiteX14" fmla="*/ 8992978 w 12078891"/>
              <a:gd name="connsiteY14" fmla="*/ 5793107 h 5907136"/>
              <a:gd name="connsiteX15" fmla="*/ 10305331 w 12078891"/>
              <a:gd name="connsiteY15" fmla="*/ 5791071 h 5907136"/>
              <a:gd name="connsiteX16" fmla="*/ 10324675 w 12078891"/>
              <a:gd name="connsiteY16" fmla="*/ 5810415 h 5907136"/>
              <a:gd name="connsiteX17" fmla="*/ 10305331 w 12078891"/>
              <a:gd name="connsiteY17" fmla="*/ 5829759 h 5907136"/>
              <a:gd name="connsiteX18" fmla="*/ 10285987 w 12078891"/>
              <a:gd name="connsiteY18" fmla="*/ 5810415 h 5907136"/>
              <a:gd name="connsiteX19" fmla="*/ 10305331 w 12078891"/>
              <a:gd name="connsiteY19" fmla="*/ 5791071 h 5907136"/>
              <a:gd name="connsiteX20" fmla="*/ 9101917 w 12078891"/>
              <a:gd name="connsiteY20" fmla="*/ 5773763 h 5907136"/>
              <a:gd name="connsiteX21" fmla="*/ 9126352 w 12078891"/>
              <a:gd name="connsiteY21" fmla="*/ 5798198 h 5907136"/>
              <a:gd name="connsiteX22" fmla="*/ 9101917 w 12078891"/>
              <a:gd name="connsiteY22" fmla="*/ 5822633 h 5907136"/>
              <a:gd name="connsiteX23" fmla="*/ 9077482 w 12078891"/>
              <a:gd name="connsiteY23" fmla="*/ 5798198 h 5907136"/>
              <a:gd name="connsiteX24" fmla="*/ 9101917 w 12078891"/>
              <a:gd name="connsiteY24" fmla="*/ 5773763 h 5907136"/>
              <a:gd name="connsiteX25" fmla="*/ 4563173 w 12078891"/>
              <a:gd name="connsiteY25" fmla="*/ 5765618 h 5907136"/>
              <a:gd name="connsiteX26" fmla="*/ 4573353 w 12078891"/>
              <a:gd name="connsiteY26" fmla="*/ 5775799 h 5907136"/>
              <a:gd name="connsiteX27" fmla="*/ 4563173 w 12078891"/>
              <a:gd name="connsiteY27" fmla="*/ 5785980 h 5907136"/>
              <a:gd name="connsiteX28" fmla="*/ 4552992 w 12078891"/>
              <a:gd name="connsiteY28" fmla="*/ 5775799 h 5907136"/>
              <a:gd name="connsiteX29" fmla="*/ 4563173 w 12078891"/>
              <a:gd name="connsiteY29" fmla="*/ 5765618 h 5907136"/>
              <a:gd name="connsiteX30" fmla="*/ 3667253 w 12078891"/>
              <a:gd name="connsiteY30" fmla="*/ 5747292 h 5907136"/>
              <a:gd name="connsiteX31" fmla="*/ 3677432 w 12078891"/>
              <a:gd name="connsiteY31" fmla="*/ 5756455 h 5907136"/>
              <a:gd name="connsiteX32" fmla="*/ 3667253 w 12078891"/>
              <a:gd name="connsiteY32" fmla="*/ 5765618 h 5907136"/>
              <a:gd name="connsiteX33" fmla="*/ 3657072 w 12078891"/>
              <a:gd name="connsiteY33" fmla="*/ 5756455 h 5907136"/>
              <a:gd name="connsiteX34" fmla="*/ 3667253 w 12078891"/>
              <a:gd name="connsiteY34" fmla="*/ 5747292 h 5907136"/>
              <a:gd name="connsiteX35" fmla="*/ 5934563 w 12078891"/>
              <a:gd name="connsiteY35" fmla="*/ 5691295 h 5907136"/>
              <a:gd name="connsiteX36" fmla="*/ 5937617 w 12078891"/>
              <a:gd name="connsiteY36" fmla="*/ 5694349 h 5907136"/>
              <a:gd name="connsiteX37" fmla="*/ 5934563 w 12078891"/>
              <a:gd name="connsiteY37" fmla="*/ 5697403 h 5907136"/>
              <a:gd name="connsiteX38" fmla="*/ 5931508 w 12078891"/>
              <a:gd name="connsiteY38" fmla="*/ 5694349 h 5907136"/>
              <a:gd name="connsiteX39" fmla="*/ 5934563 w 12078891"/>
              <a:gd name="connsiteY39" fmla="*/ 5691295 h 5907136"/>
              <a:gd name="connsiteX40" fmla="*/ 9720932 w 12078891"/>
              <a:gd name="connsiteY40" fmla="*/ 5662788 h 5907136"/>
              <a:gd name="connsiteX41" fmla="*/ 9741295 w 12078891"/>
              <a:gd name="connsiteY41" fmla="*/ 5683150 h 5907136"/>
              <a:gd name="connsiteX42" fmla="*/ 9720932 w 12078891"/>
              <a:gd name="connsiteY42" fmla="*/ 5703513 h 5907136"/>
              <a:gd name="connsiteX43" fmla="*/ 9700570 w 12078891"/>
              <a:gd name="connsiteY43" fmla="*/ 5683150 h 5907136"/>
              <a:gd name="connsiteX44" fmla="*/ 9720932 w 12078891"/>
              <a:gd name="connsiteY44" fmla="*/ 5662788 h 5907136"/>
              <a:gd name="connsiteX45" fmla="*/ 1551600 w 12078891"/>
              <a:gd name="connsiteY45" fmla="*/ 5657698 h 5907136"/>
              <a:gd name="connsiteX46" fmla="*/ 1556689 w 12078891"/>
              <a:gd name="connsiteY46" fmla="*/ 5662789 h 5907136"/>
              <a:gd name="connsiteX47" fmla="*/ 1551600 w 12078891"/>
              <a:gd name="connsiteY47" fmla="*/ 5667879 h 5907136"/>
              <a:gd name="connsiteX48" fmla="*/ 1546509 w 12078891"/>
              <a:gd name="connsiteY48" fmla="*/ 5662789 h 5907136"/>
              <a:gd name="connsiteX49" fmla="*/ 1551600 w 12078891"/>
              <a:gd name="connsiteY49" fmla="*/ 5657698 h 5907136"/>
              <a:gd name="connsiteX50" fmla="*/ 5617940 w 12078891"/>
              <a:gd name="connsiteY50" fmla="*/ 5620027 h 5907136"/>
              <a:gd name="connsiteX51" fmla="*/ 5628121 w 12078891"/>
              <a:gd name="connsiteY51" fmla="*/ 5630208 h 5907136"/>
              <a:gd name="connsiteX52" fmla="*/ 5617940 w 12078891"/>
              <a:gd name="connsiteY52" fmla="*/ 5640389 h 5907136"/>
              <a:gd name="connsiteX53" fmla="*/ 5607759 w 12078891"/>
              <a:gd name="connsiteY53" fmla="*/ 5630208 h 5907136"/>
              <a:gd name="connsiteX54" fmla="*/ 5617940 w 12078891"/>
              <a:gd name="connsiteY54" fmla="*/ 5620027 h 5907136"/>
              <a:gd name="connsiteX55" fmla="*/ 7608340 w 12078891"/>
              <a:gd name="connsiteY55" fmla="*/ 5584393 h 5907136"/>
              <a:gd name="connsiteX56" fmla="*/ 7616485 w 12078891"/>
              <a:gd name="connsiteY56" fmla="*/ 5592538 h 5907136"/>
              <a:gd name="connsiteX57" fmla="*/ 7608340 w 12078891"/>
              <a:gd name="connsiteY57" fmla="*/ 5600683 h 5907136"/>
              <a:gd name="connsiteX58" fmla="*/ 7600195 w 12078891"/>
              <a:gd name="connsiteY58" fmla="*/ 5592538 h 5907136"/>
              <a:gd name="connsiteX59" fmla="*/ 7608340 w 12078891"/>
              <a:gd name="connsiteY59" fmla="*/ 5584393 h 5907136"/>
              <a:gd name="connsiteX60" fmla="*/ 4031736 w 12078891"/>
              <a:gd name="connsiteY60" fmla="*/ 5584393 h 5907136"/>
              <a:gd name="connsiteX61" fmla="*/ 4043953 w 12078891"/>
              <a:gd name="connsiteY61" fmla="*/ 5596611 h 5907136"/>
              <a:gd name="connsiteX62" fmla="*/ 4031736 w 12078891"/>
              <a:gd name="connsiteY62" fmla="*/ 5608828 h 5907136"/>
              <a:gd name="connsiteX63" fmla="*/ 4019517 w 12078891"/>
              <a:gd name="connsiteY63" fmla="*/ 5596611 h 5907136"/>
              <a:gd name="connsiteX64" fmla="*/ 4031736 w 12078891"/>
              <a:gd name="connsiteY64" fmla="*/ 5584393 h 5907136"/>
              <a:gd name="connsiteX65" fmla="*/ 8657000 w 12078891"/>
              <a:gd name="connsiteY65" fmla="*/ 5577266 h 5907136"/>
              <a:gd name="connsiteX66" fmla="*/ 8696707 w 12078891"/>
              <a:gd name="connsiteY66" fmla="*/ 5616973 h 5907136"/>
              <a:gd name="connsiteX67" fmla="*/ 8657000 w 12078891"/>
              <a:gd name="connsiteY67" fmla="*/ 5656679 h 5907136"/>
              <a:gd name="connsiteX68" fmla="*/ 8617294 w 12078891"/>
              <a:gd name="connsiteY68" fmla="*/ 5616973 h 5907136"/>
              <a:gd name="connsiteX69" fmla="*/ 8657000 w 12078891"/>
              <a:gd name="connsiteY69" fmla="*/ 5577266 h 5907136"/>
              <a:gd name="connsiteX70" fmla="*/ 10814389 w 12078891"/>
              <a:gd name="connsiteY70" fmla="*/ 5571158 h 5907136"/>
              <a:gd name="connsiteX71" fmla="*/ 10825589 w 12078891"/>
              <a:gd name="connsiteY71" fmla="*/ 5582357 h 5907136"/>
              <a:gd name="connsiteX72" fmla="*/ 10814389 w 12078891"/>
              <a:gd name="connsiteY72" fmla="*/ 5593557 h 5907136"/>
              <a:gd name="connsiteX73" fmla="*/ 10803190 w 12078891"/>
              <a:gd name="connsiteY73" fmla="*/ 5582357 h 5907136"/>
              <a:gd name="connsiteX74" fmla="*/ 10814389 w 12078891"/>
              <a:gd name="connsiteY74" fmla="*/ 5571158 h 5907136"/>
              <a:gd name="connsiteX75" fmla="*/ 7000525 w 12078891"/>
              <a:gd name="connsiteY75" fmla="*/ 5501926 h 5907136"/>
              <a:gd name="connsiteX76" fmla="*/ 7026996 w 12078891"/>
              <a:gd name="connsiteY76" fmla="*/ 5528397 h 5907136"/>
              <a:gd name="connsiteX77" fmla="*/ 7000525 w 12078891"/>
              <a:gd name="connsiteY77" fmla="*/ 5554868 h 5907136"/>
              <a:gd name="connsiteX78" fmla="*/ 6974054 w 12078891"/>
              <a:gd name="connsiteY78" fmla="*/ 5528397 h 5907136"/>
              <a:gd name="connsiteX79" fmla="*/ 7000525 w 12078891"/>
              <a:gd name="connsiteY79" fmla="*/ 5501926 h 5907136"/>
              <a:gd name="connsiteX80" fmla="*/ 8101109 w 12078891"/>
              <a:gd name="connsiteY80" fmla="*/ 5497853 h 5907136"/>
              <a:gd name="connsiteX81" fmla="*/ 8114345 w 12078891"/>
              <a:gd name="connsiteY81" fmla="*/ 5511088 h 5907136"/>
              <a:gd name="connsiteX82" fmla="*/ 8101109 w 12078891"/>
              <a:gd name="connsiteY82" fmla="*/ 5524324 h 5907136"/>
              <a:gd name="connsiteX83" fmla="*/ 8087874 w 12078891"/>
              <a:gd name="connsiteY83" fmla="*/ 5511088 h 5907136"/>
              <a:gd name="connsiteX84" fmla="*/ 8101109 w 12078891"/>
              <a:gd name="connsiteY84" fmla="*/ 5497853 h 5907136"/>
              <a:gd name="connsiteX85" fmla="*/ 11261343 w 12078891"/>
              <a:gd name="connsiteY85" fmla="*/ 5462219 h 5907136"/>
              <a:gd name="connsiteX86" fmla="*/ 11297995 w 12078891"/>
              <a:gd name="connsiteY86" fmla="*/ 5498871 h 5907136"/>
              <a:gd name="connsiteX87" fmla="*/ 11261343 w 12078891"/>
              <a:gd name="connsiteY87" fmla="*/ 5535524 h 5907136"/>
              <a:gd name="connsiteX88" fmla="*/ 11224691 w 12078891"/>
              <a:gd name="connsiteY88" fmla="*/ 5498871 h 5907136"/>
              <a:gd name="connsiteX89" fmla="*/ 11261343 w 12078891"/>
              <a:gd name="connsiteY89" fmla="*/ 5462219 h 5907136"/>
              <a:gd name="connsiteX90" fmla="*/ 6980162 w 12078891"/>
              <a:gd name="connsiteY90" fmla="*/ 5433712 h 5907136"/>
              <a:gd name="connsiteX91" fmla="*/ 6995434 w 12078891"/>
              <a:gd name="connsiteY91" fmla="*/ 5448984 h 5907136"/>
              <a:gd name="connsiteX92" fmla="*/ 6980162 w 12078891"/>
              <a:gd name="connsiteY92" fmla="*/ 5463237 h 5907136"/>
              <a:gd name="connsiteX93" fmla="*/ 6964890 w 12078891"/>
              <a:gd name="connsiteY93" fmla="*/ 5448984 h 5907136"/>
              <a:gd name="connsiteX94" fmla="*/ 6980162 w 12078891"/>
              <a:gd name="connsiteY94" fmla="*/ 5433712 h 5907136"/>
              <a:gd name="connsiteX95" fmla="*/ 7394535 w 12078891"/>
              <a:gd name="connsiteY95" fmla="*/ 5431676 h 5907136"/>
              <a:gd name="connsiteX96" fmla="*/ 7426097 w 12078891"/>
              <a:gd name="connsiteY96" fmla="*/ 5463237 h 5907136"/>
              <a:gd name="connsiteX97" fmla="*/ 7394535 w 12078891"/>
              <a:gd name="connsiteY97" fmla="*/ 5494799 h 5907136"/>
              <a:gd name="connsiteX98" fmla="*/ 7362974 w 12078891"/>
              <a:gd name="connsiteY98" fmla="*/ 5463237 h 5907136"/>
              <a:gd name="connsiteX99" fmla="*/ 7394535 w 12078891"/>
              <a:gd name="connsiteY99" fmla="*/ 5431676 h 5907136"/>
              <a:gd name="connsiteX100" fmla="*/ 9262779 w 12078891"/>
              <a:gd name="connsiteY100" fmla="*/ 5425567 h 5907136"/>
              <a:gd name="connsiteX101" fmla="*/ 9264816 w 12078891"/>
              <a:gd name="connsiteY101" fmla="*/ 5427603 h 5907136"/>
              <a:gd name="connsiteX102" fmla="*/ 9262779 w 12078891"/>
              <a:gd name="connsiteY102" fmla="*/ 5429639 h 5907136"/>
              <a:gd name="connsiteX103" fmla="*/ 9260743 w 12078891"/>
              <a:gd name="connsiteY103" fmla="*/ 5427603 h 5907136"/>
              <a:gd name="connsiteX104" fmla="*/ 9262779 w 12078891"/>
              <a:gd name="connsiteY104" fmla="*/ 5425567 h 5907136"/>
              <a:gd name="connsiteX105" fmla="*/ 9043884 w 12078891"/>
              <a:gd name="connsiteY105" fmla="*/ 5381788 h 5907136"/>
              <a:gd name="connsiteX106" fmla="*/ 9092754 w 12078891"/>
              <a:gd name="connsiteY106" fmla="*/ 5430658 h 5907136"/>
              <a:gd name="connsiteX107" fmla="*/ 9043884 w 12078891"/>
              <a:gd name="connsiteY107" fmla="*/ 5479528 h 5907136"/>
              <a:gd name="connsiteX108" fmla="*/ 8995015 w 12078891"/>
              <a:gd name="connsiteY108" fmla="*/ 5430658 h 5907136"/>
              <a:gd name="connsiteX109" fmla="*/ 9043884 w 12078891"/>
              <a:gd name="connsiteY109" fmla="*/ 5381788 h 5907136"/>
              <a:gd name="connsiteX110" fmla="*/ 8166268 w 12078891"/>
              <a:gd name="connsiteY110" fmla="*/ 5370589 h 5907136"/>
              <a:gd name="connsiteX111" fmla="*/ 8180522 w 12078891"/>
              <a:gd name="connsiteY111" fmla="*/ 5384843 h 5907136"/>
              <a:gd name="connsiteX112" fmla="*/ 8166268 w 12078891"/>
              <a:gd name="connsiteY112" fmla="*/ 5399096 h 5907136"/>
              <a:gd name="connsiteX113" fmla="*/ 8152015 w 12078891"/>
              <a:gd name="connsiteY113" fmla="*/ 5384843 h 5907136"/>
              <a:gd name="connsiteX114" fmla="*/ 8166268 w 12078891"/>
              <a:gd name="connsiteY114" fmla="*/ 5370589 h 5907136"/>
              <a:gd name="connsiteX115" fmla="*/ 9917428 w 12078891"/>
              <a:gd name="connsiteY115" fmla="*/ 5332918 h 5907136"/>
              <a:gd name="connsiteX116" fmla="*/ 9991751 w 12078891"/>
              <a:gd name="connsiteY116" fmla="*/ 5406223 h 5907136"/>
              <a:gd name="connsiteX117" fmla="*/ 9917428 w 12078891"/>
              <a:gd name="connsiteY117" fmla="*/ 5479527 h 5907136"/>
              <a:gd name="connsiteX118" fmla="*/ 9843106 w 12078891"/>
              <a:gd name="connsiteY118" fmla="*/ 5406223 h 5907136"/>
              <a:gd name="connsiteX119" fmla="*/ 9917428 w 12078891"/>
              <a:gd name="connsiteY119" fmla="*/ 5332918 h 5907136"/>
              <a:gd name="connsiteX120" fmla="*/ 5489660 w 12078891"/>
              <a:gd name="connsiteY120" fmla="*/ 5317646 h 5907136"/>
              <a:gd name="connsiteX121" fmla="*/ 5535474 w 12078891"/>
              <a:gd name="connsiteY121" fmla="*/ 5362443 h 5907136"/>
              <a:gd name="connsiteX122" fmla="*/ 5489660 w 12078891"/>
              <a:gd name="connsiteY122" fmla="*/ 5408259 h 5907136"/>
              <a:gd name="connsiteX123" fmla="*/ 5443845 w 12078891"/>
              <a:gd name="connsiteY123" fmla="*/ 5362443 h 5907136"/>
              <a:gd name="connsiteX124" fmla="*/ 5489660 w 12078891"/>
              <a:gd name="connsiteY124" fmla="*/ 5317646 h 5907136"/>
              <a:gd name="connsiteX125" fmla="*/ 7760040 w 12078891"/>
              <a:gd name="connsiteY125" fmla="*/ 5273868 h 5907136"/>
              <a:gd name="connsiteX126" fmla="*/ 7795674 w 12078891"/>
              <a:gd name="connsiteY126" fmla="*/ 5309502 h 5907136"/>
              <a:gd name="connsiteX127" fmla="*/ 7760040 w 12078891"/>
              <a:gd name="connsiteY127" fmla="*/ 5345136 h 5907136"/>
              <a:gd name="connsiteX128" fmla="*/ 7724406 w 12078891"/>
              <a:gd name="connsiteY128" fmla="*/ 5309502 h 5907136"/>
              <a:gd name="connsiteX129" fmla="*/ 7760040 w 12078891"/>
              <a:gd name="connsiteY129" fmla="*/ 5273868 h 5907136"/>
              <a:gd name="connsiteX130" fmla="*/ 4548919 w 12078891"/>
              <a:gd name="connsiteY130" fmla="*/ 5233143 h 5907136"/>
              <a:gd name="connsiteX131" fmla="*/ 4575387 w 12078891"/>
              <a:gd name="connsiteY131" fmla="*/ 5259614 h 5907136"/>
              <a:gd name="connsiteX132" fmla="*/ 4548919 w 12078891"/>
              <a:gd name="connsiteY132" fmla="*/ 5286085 h 5907136"/>
              <a:gd name="connsiteX133" fmla="*/ 4522446 w 12078891"/>
              <a:gd name="connsiteY133" fmla="*/ 5259614 h 5907136"/>
              <a:gd name="connsiteX134" fmla="*/ 4548919 w 12078891"/>
              <a:gd name="connsiteY134" fmla="*/ 5233143 h 5907136"/>
              <a:gd name="connsiteX135" fmla="*/ 7408789 w 12078891"/>
              <a:gd name="connsiteY135" fmla="*/ 5131331 h 5907136"/>
              <a:gd name="connsiteX136" fmla="*/ 7417952 w 12078891"/>
              <a:gd name="connsiteY136" fmla="*/ 5140494 h 5907136"/>
              <a:gd name="connsiteX137" fmla="*/ 7408789 w 12078891"/>
              <a:gd name="connsiteY137" fmla="*/ 5149657 h 5907136"/>
              <a:gd name="connsiteX138" fmla="*/ 7399626 w 12078891"/>
              <a:gd name="connsiteY138" fmla="*/ 5140494 h 5907136"/>
              <a:gd name="connsiteX139" fmla="*/ 7408789 w 12078891"/>
              <a:gd name="connsiteY139" fmla="*/ 5131331 h 5907136"/>
              <a:gd name="connsiteX140" fmla="*/ 10433614 w 12078891"/>
              <a:gd name="connsiteY140" fmla="*/ 5120132 h 5907136"/>
              <a:gd name="connsiteX141" fmla="*/ 10442776 w 12078891"/>
              <a:gd name="connsiteY141" fmla="*/ 5129295 h 5907136"/>
              <a:gd name="connsiteX142" fmla="*/ 10433614 w 12078891"/>
              <a:gd name="connsiteY142" fmla="*/ 5138458 h 5907136"/>
              <a:gd name="connsiteX143" fmla="*/ 10424451 w 12078891"/>
              <a:gd name="connsiteY143" fmla="*/ 5129295 h 5907136"/>
              <a:gd name="connsiteX144" fmla="*/ 10433614 w 12078891"/>
              <a:gd name="connsiteY144" fmla="*/ 5120132 h 5907136"/>
              <a:gd name="connsiteX145" fmla="*/ 1525133 w 12078891"/>
              <a:gd name="connsiteY145" fmla="*/ 5095697 h 5907136"/>
              <a:gd name="connsiteX146" fmla="*/ 1568912 w 12078891"/>
              <a:gd name="connsiteY146" fmla="*/ 5139476 h 5907136"/>
              <a:gd name="connsiteX147" fmla="*/ 1525133 w 12078891"/>
              <a:gd name="connsiteY147" fmla="*/ 5183255 h 5907136"/>
              <a:gd name="connsiteX148" fmla="*/ 1481354 w 12078891"/>
              <a:gd name="connsiteY148" fmla="*/ 5139476 h 5907136"/>
              <a:gd name="connsiteX149" fmla="*/ 1525133 w 12078891"/>
              <a:gd name="connsiteY149" fmla="*/ 5095697 h 5907136"/>
              <a:gd name="connsiteX150" fmla="*/ 4545863 w 12078891"/>
              <a:gd name="connsiteY150" fmla="*/ 5086534 h 5907136"/>
              <a:gd name="connsiteX151" fmla="*/ 4563168 w 12078891"/>
              <a:gd name="connsiteY151" fmla="*/ 5103842 h 5907136"/>
              <a:gd name="connsiteX152" fmla="*/ 4545863 w 12078891"/>
              <a:gd name="connsiteY152" fmla="*/ 5121150 h 5907136"/>
              <a:gd name="connsiteX153" fmla="*/ 4528555 w 12078891"/>
              <a:gd name="connsiteY153" fmla="*/ 5103842 h 5907136"/>
              <a:gd name="connsiteX154" fmla="*/ 4545863 w 12078891"/>
              <a:gd name="connsiteY154" fmla="*/ 5086534 h 5907136"/>
              <a:gd name="connsiteX155" fmla="*/ 9595704 w 12078891"/>
              <a:gd name="connsiteY155" fmla="*/ 5048864 h 5907136"/>
              <a:gd name="connsiteX156" fmla="*/ 9601813 w 12078891"/>
              <a:gd name="connsiteY156" fmla="*/ 5054972 h 5907136"/>
              <a:gd name="connsiteX157" fmla="*/ 9595704 w 12078891"/>
              <a:gd name="connsiteY157" fmla="*/ 5061081 h 5907136"/>
              <a:gd name="connsiteX158" fmla="*/ 9589596 w 12078891"/>
              <a:gd name="connsiteY158" fmla="*/ 5054972 h 5907136"/>
              <a:gd name="connsiteX159" fmla="*/ 9595704 w 12078891"/>
              <a:gd name="connsiteY159" fmla="*/ 5048864 h 5907136"/>
              <a:gd name="connsiteX160" fmla="*/ 11474130 w 12078891"/>
              <a:gd name="connsiteY160" fmla="*/ 5040719 h 5907136"/>
              <a:gd name="connsiteX161" fmla="*/ 11492456 w 12078891"/>
              <a:gd name="connsiteY161" fmla="*/ 5059046 h 5907136"/>
              <a:gd name="connsiteX162" fmla="*/ 11474130 w 12078891"/>
              <a:gd name="connsiteY162" fmla="*/ 5077372 h 5907136"/>
              <a:gd name="connsiteX163" fmla="*/ 11455803 w 12078891"/>
              <a:gd name="connsiteY163" fmla="*/ 5059046 h 5907136"/>
              <a:gd name="connsiteX164" fmla="*/ 11474130 w 12078891"/>
              <a:gd name="connsiteY164" fmla="*/ 5040719 h 5907136"/>
              <a:gd name="connsiteX165" fmla="*/ 2684777 w 12078891"/>
              <a:gd name="connsiteY165" fmla="*/ 5038683 h 5907136"/>
              <a:gd name="connsiteX166" fmla="*/ 2690886 w 12078891"/>
              <a:gd name="connsiteY166" fmla="*/ 5044791 h 5907136"/>
              <a:gd name="connsiteX167" fmla="*/ 2684777 w 12078891"/>
              <a:gd name="connsiteY167" fmla="*/ 5050900 h 5907136"/>
              <a:gd name="connsiteX168" fmla="*/ 2678668 w 12078891"/>
              <a:gd name="connsiteY168" fmla="*/ 5044791 h 5907136"/>
              <a:gd name="connsiteX169" fmla="*/ 2684777 w 12078891"/>
              <a:gd name="connsiteY169" fmla="*/ 5038683 h 5907136"/>
              <a:gd name="connsiteX170" fmla="*/ 8718088 w 12078891"/>
              <a:gd name="connsiteY170" fmla="*/ 5027483 h 5907136"/>
              <a:gd name="connsiteX171" fmla="*/ 8750668 w 12078891"/>
              <a:gd name="connsiteY171" fmla="*/ 5060063 h 5907136"/>
              <a:gd name="connsiteX172" fmla="*/ 8718088 w 12078891"/>
              <a:gd name="connsiteY172" fmla="*/ 5092643 h 5907136"/>
              <a:gd name="connsiteX173" fmla="*/ 8684490 w 12078891"/>
              <a:gd name="connsiteY173" fmla="*/ 5060063 h 5907136"/>
              <a:gd name="connsiteX174" fmla="*/ 8718088 w 12078891"/>
              <a:gd name="connsiteY174" fmla="*/ 5027483 h 5907136"/>
              <a:gd name="connsiteX175" fmla="*/ 855208 w 12078891"/>
              <a:gd name="connsiteY175" fmla="*/ 4961306 h 5907136"/>
              <a:gd name="connsiteX176" fmla="*/ 859281 w 12078891"/>
              <a:gd name="connsiteY176" fmla="*/ 4965379 h 5907136"/>
              <a:gd name="connsiteX177" fmla="*/ 855208 w 12078891"/>
              <a:gd name="connsiteY177" fmla="*/ 4969451 h 5907136"/>
              <a:gd name="connsiteX178" fmla="*/ 851136 w 12078891"/>
              <a:gd name="connsiteY178" fmla="*/ 4965379 h 5907136"/>
              <a:gd name="connsiteX179" fmla="*/ 855208 w 12078891"/>
              <a:gd name="connsiteY179" fmla="*/ 4961306 h 5907136"/>
              <a:gd name="connsiteX180" fmla="*/ 3860690 w 12078891"/>
              <a:gd name="connsiteY180" fmla="*/ 4955197 h 5907136"/>
              <a:gd name="connsiteX181" fmla="*/ 3873926 w 12078891"/>
              <a:gd name="connsiteY181" fmla="*/ 4968432 h 5907136"/>
              <a:gd name="connsiteX182" fmla="*/ 3860690 w 12078891"/>
              <a:gd name="connsiteY182" fmla="*/ 4981668 h 5907136"/>
              <a:gd name="connsiteX183" fmla="*/ 3847454 w 12078891"/>
              <a:gd name="connsiteY183" fmla="*/ 4968432 h 5907136"/>
              <a:gd name="connsiteX184" fmla="*/ 3860690 w 12078891"/>
              <a:gd name="connsiteY184" fmla="*/ 4955197 h 5907136"/>
              <a:gd name="connsiteX185" fmla="*/ 428625 w 12078891"/>
              <a:gd name="connsiteY185" fmla="*/ 4954179 h 5907136"/>
              <a:gd name="connsiteX186" fmla="*/ 483604 w 12078891"/>
              <a:gd name="connsiteY186" fmla="*/ 5009158 h 5907136"/>
              <a:gd name="connsiteX187" fmla="*/ 428625 w 12078891"/>
              <a:gd name="connsiteY187" fmla="*/ 5064136 h 5907136"/>
              <a:gd name="connsiteX188" fmla="*/ 373647 w 12078891"/>
              <a:gd name="connsiteY188" fmla="*/ 5009158 h 5907136"/>
              <a:gd name="connsiteX189" fmla="*/ 428625 w 12078891"/>
              <a:gd name="connsiteY189" fmla="*/ 4954179 h 5907136"/>
              <a:gd name="connsiteX190" fmla="*/ 8221247 w 12078891"/>
              <a:gd name="connsiteY190" fmla="*/ 4935853 h 5907136"/>
              <a:gd name="connsiteX191" fmla="*/ 8225319 w 12078891"/>
              <a:gd name="connsiteY191" fmla="*/ 4939926 h 5907136"/>
              <a:gd name="connsiteX192" fmla="*/ 8221247 w 12078891"/>
              <a:gd name="connsiteY192" fmla="*/ 4943998 h 5907136"/>
              <a:gd name="connsiteX193" fmla="*/ 8217174 w 12078891"/>
              <a:gd name="connsiteY193" fmla="*/ 4939926 h 5907136"/>
              <a:gd name="connsiteX194" fmla="*/ 8221247 w 12078891"/>
              <a:gd name="connsiteY194" fmla="*/ 4935853 h 5907136"/>
              <a:gd name="connsiteX195" fmla="*/ 6571898 w 12078891"/>
              <a:gd name="connsiteY195" fmla="*/ 4926690 h 5907136"/>
              <a:gd name="connsiteX196" fmla="*/ 6586152 w 12078891"/>
              <a:gd name="connsiteY196" fmla="*/ 4940943 h 5907136"/>
              <a:gd name="connsiteX197" fmla="*/ 6571898 w 12078891"/>
              <a:gd name="connsiteY197" fmla="*/ 4955197 h 5907136"/>
              <a:gd name="connsiteX198" fmla="*/ 6557644 w 12078891"/>
              <a:gd name="connsiteY198" fmla="*/ 4940943 h 5907136"/>
              <a:gd name="connsiteX199" fmla="*/ 6571898 w 12078891"/>
              <a:gd name="connsiteY199" fmla="*/ 4926690 h 5907136"/>
              <a:gd name="connsiteX200" fmla="*/ 5978342 w 12078891"/>
              <a:gd name="connsiteY200" fmla="*/ 4896147 h 5907136"/>
              <a:gd name="connsiteX201" fmla="*/ 6022119 w 12078891"/>
              <a:gd name="connsiteY201" fmla="*/ 4939926 h 5907136"/>
              <a:gd name="connsiteX202" fmla="*/ 5978342 w 12078891"/>
              <a:gd name="connsiteY202" fmla="*/ 4983705 h 5907136"/>
              <a:gd name="connsiteX203" fmla="*/ 5934564 w 12078891"/>
              <a:gd name="connsiteY203" fmla="*/ 4939926 h 5907136"/>
              <a:gd name="connsiteX204" fmla="*/ 5978342 w 12078891"/>
              <a:gd name="connsiteY204" fmla="*/ 4896147 h 5907136"/>
              <a:gd name="connsiteX205" fmla="*/ 9071374 w 12078891"/>
              <a:gd name="connsiteY205" fmla="*/ 4885965 h 5907136"/>
              <a:gd name="connsiteX206" fmla="*/ 9105990 w 12078891"/>
              <a:gd name="connsiteY206" fmla="*/ 4920581 h 5907136"/>
              <a:gd name="connsiteX207" fmla="*/ 9071374 w 12078891"/>
              <a:gd name="connsiteY207" fmla="*/ 4955197 h 5907136"/>
              <a:gd name="connsiteX208" fmla="*/ 9036758 w 12078891"/>
              <a:gd name="connsiteY208" fmla="*/ 4920581 h 5907136"/>
              <a:gd name="connsiteX209" fmla="*/ 9071374 w 12078891"/>
              <a:gd name="connsiteY209" fmla="*/ 4885965 h 5907136"/>
              <a:gd name="connsiteX210" fmla="*/ 4705700 w 12078891"/>
              <a:gd name="connsiteY210" fmla="*/ 4854403 h 5907136"/>
              <a:gd name="connsiteX211" fmla="*/ 4713844 w 12078891"/>
              <a:gd name="connsiteY211" fmla="*/ 4861530 h 5907136"/>
              <a:gd name="connsiteX212" fmla="*/ 4705700 w 12078891"/>
              <a:gd name="connsiteY212" fmla="*/ 4868657 h 5907136"/>
              <a:gd name="connsiteX213" fmla="*/ 4697560 w 12078891"/>
              <a:gd name="connsiteY213" fmla="*/ 4861530 h 5907136"/>
              <a:gd name="connsiteX214" fmla="*/ 4705700 w 12078891"/>
              <a:gd name="connsiteY214" fmla="*/ 4854403 h 5907136"/>
              <a:gd name="connsiteX215" fmla="*/ 11940428 w 12078891"/>
              <a:gd name="connsiteY215" fmla="*/ 4845241 h 5907136"/>
              <a:gd name="connsiteX216" fmla="*/ 11945518 w 12078891"/>
              <a:gd name="connsiteY216" fmla="*/ 4850331 h 5907136"/>
              <a:gd name="connsiteX217" fmla="*/ 11940428 w 12078891"/>
              <a:gd name="connsiteY217" fmla="*/ 4855422 h 5907136"/>
              <a:gd name="connsiteX218" fmla="*/ 11935337 w 12078891"/>
              <a:gd name="connsiteY218" fmla="*/ 4850331 h 5907136"/>
              <a:gd name="connsiteX219" fmla="*/ 11940428 w 12078891"/>
              <a:gd name="connsiteY219" fmla="*/ 4845241 h 5907136"/>
              <a:gd name="connsiteX220" fmla="*/ 8474758 w 12078891"/>
              <a:gd name="connsiteY220" fmla="*/ 4844222 h 5907136"/>
              <a:gd name="connsiteX221" fmla="*/ 8489011 w 12078891"/>
              <a:gd name="connsiteY221" fmla="*/ 4858476 h 5907136"/>
              <a:gd name="connsiteX222" fmla="*/ 8474758 w 12078891"/>
              <a:gd name="connsiteY222" fmla="*/ 4872729 h 5907136"/>
              <a:gd name="connsiteX223" fmla="*/ 8460504 w 12078891"/>
              <a:gd name="connsiteY223" fmla="*/ 4858476 h 5907136"/>
              <a:gd name="connsiteX224" fmla="*/ 8474758 w 12078891"/>
              <a:gd name="connsiteY224" fmla="*/ 4844222 h 5907136"/>
              <a:gd name="connsiteX225" fmla="*/ 4205825 w 12078891"/>
              <a:gd name="connsiteY225" fmla="*/ 4837095 h 5907136"/>
              <a:gd name="connsiteX226" fmla="*/ 4213970 w 12078891"/>
              <a:gd name="connsiteY226" fmla="*/ 4845240 h 5907136"/>
              <a:gd name="connsiteX227" fmla="*/ 4205825 w 12078891"/>
              <a:gd name="connsiteY227" fmla="*/ 4853385 h 5907136"/>
              <a:gd name="connsiteX228" fmla="*/ 4196662 w 12078891"/>
              <a:gd name="connsiteY228" fmla="*/ 4845240 h 5907136"/>
              <a:gd name="connsiteX229" fmla="*/ 4205825 w 12078891"/>
              <a:gd name="connsiteY229" fmla="*/ 4837095 h 5907136"/>
              <a:gd name="connsiteX230" fmla="*/ 7787529 w 12078891"/>
              <a:gd name="connsiteY230" fmla="*/ 4832005 h 5907136"/>
              <a:gd name="connsiteX231" fmla="*/ 7822145 w 12078891"/>
              <a:gd name="connsiteY231" fmla="*/ 4866621 h 5907136"/>
              <a:gd name="connsiteX232" fmla="*/ 7787529 w 12078891"/>
              <a:gd name="connsiteY232" fmla="*/ 4901237 h 5907136"/>
              <a:gd name="connsiteX233" fmla="*/ 7752913 w 12078891"/>
              <a:gd name="connsiteY233" fmla="*/ 4866621 h 5907136"/>
              <a:gd name="connsiteX234" fmla="*/ 7787529 w 12078891"/>
              <a:gd name="connsiteY234" fmla="*/ 4832005 h 5907136"/>
              <a:gd name="connsiteX235" fmla="*/ 11802981 w 12078891"/>
              <a:gd name="connsiteY235" fmla="*/ 4826914 h 5907136"/>
              <a:gd name="connsiteX236" fmla="*/ 11811126 w 12078891"/>
              <a:gd name="connsiteY236" fmla="*/ 4834041 h 5907136"/>
              <a:gd name="connsiteX237" fmla="*/ 11802981 w 12078891"/>
              <a:gd name="connsiteY237" fmla="*/ 4842186 h 5907136"/>
              <a:gd name="connsiteX238" fmla="*/ 11794836 w 12078891"/>
              <a:gd name="connsiteY238" fmla="*/ 4834041 h 5907136"/>
              <a:gd name="connsiteX239" fmla="*/ 11802981 w 12078891"/>
              <a:gd name="connsiteY239" fmla="*/ 4826914 h 5907136"/>
              <a:gd name="connsiteX240" fmla="*/ 5411257 w 12078891"/>
              <a:gd name="connsiteY240" fmla="*/ 4809607 h 5907136"/>
              <a:gd name="connsiteX241" fmla="*/ 5422456 w 12078891"/>
              <a:gd name="connsiteY241" fmla="*/ 4819788 h 5907136"/>
              <a:gd name="connsiteX242" fmla="*/ 5411257 w 12078891"/>
              <a:gd name="connsiteY242" fmla="*/ 4829969 h 5907136"/>
              <a:gd name="connsiteX243" fmla="*/ 5401075 w 12078891"/>
              <a:gd name="connsiteY243" fmla="*/ 4819788 h 5907136"/>
              <a:gd name="connsiteX244" fmla="*/ 5411257 w 12078891"/>
              <a:gd name="connsiteY244" fmla="*/ 4809607 h 5907136"/>
              <a:gd name="connsiteX245" fmla="*/ 9626248 w 12078891"/>
              <a:gd name="connsiteY245" fmla="*/ 4808588 h 5907136"/>
              <a:gd name="connsiteX246" fmla="*/ 9637447 w 12078891"/>
              <a:gd name="connsiteY246" fmla="*/ 4819788 h 5907136"/>
              <a:gd name="connsiteX247" fmla="*/ 9626248 w 12078891"/>
              <a:gd name="connsiteY247" fmla="*/ 4830987 h 5907136"/>
              <a:gd name="connsiteX248" fmla="*/ 9615049 w 12078891"/>
              <a:gd name="connsiteY248" fmla="*/ 4819788 h 5907136"/>
              <a:gd name="connsiteX249" fmla="*/ 9626248 w 12078891"/>
              <a:gd name="connsiteY249" fmla="*/ 4808588 h 5907136"/>
              <a:gd name="connsiteX250" fmla="*/ 4160030 w 12078891"/>
              <a:gd name="connsiteY250" fmla="*/ 4788226 h 5907136"/>
              <a:gd name="connsiteX251" fmla="*/ 4168175 w 12078891"/>
              <a:gd name="connsiteY251" fmla="*/ 4796371 h 5907136"/>
              <a:gd name="connsiteX252" fmla="*/ 4160030 w 12078891"/>
              <a:gd name="connsiteY252" fmla="*/ 4804516 h 5907136"/>
              <a:gd name="connsiteX253" fmla="*/ 4151885 w 12078891"/>
              <a:gd name="connsiteY253" fmla="*/ 4796371 h 5907136"/>
              <a:gd name="connsiteX254" fmla="*/ 4160030 w 12078891"/>
              <a:gd name="connsiteY254" fmla="*/ 4788226 h 5907136"/>
              <a:gd name="connsiteX255" fmla="*/ 2707168 w 12078891"/>
              <a:gd name="connsiteY255" fmla="*/ 4788226 h 5907136"/>
              <a:gd name="connsiteX256" fmla="*/ 2727529 w 12078891"/>
              <a:gd name="connsiteY256" fmla="*/ 4808588 h 5907136"/>
              <a:gd name="connsiteX257" fmla="*/ 2707168 w 12078891"/>
              <a:gd name="connsiteY257" fmla="*/ 4828951 h 5907136"/>
              <a:gd name="connsiteX258" fmla="*/ 2686805 w 12078891"/>
              <a:gd name="connsiteY258" fmla="*/ 4808588 h 5907136"/>
              <a:gd name="connsiteX259" fmla="*/ 2707168 w 12078891"/>
              <a:gd name="connsiteY259" fmla="*/ 4788226 h 5907136"/>
              <a:gd name="connsiteX260" fmla="*/ 8423852 w 12078891"/>
              <a:gd name="connsiteY260" fmla="*/ 4774990 h 5907136"/>
              <a:gd name="connsiteX261" fmla="*/ 8441160 w 12078891"/>
              <a:gd name="connsiteY261" fmla="*/ 4792298 h 5907136"/>
              <a:gd name="connsiteX262" fmla="*/ 8423852 w 12078891"/>
              <a:gd name="connsiteY262" fmla="*/ 4809606 h 5907136"/>
              <a:gd name="connsiteX263" fmla="*/ 8406544 w 12078891"/>
              <a:gd name="connsiteY263" fmla="*/ 4792298 h 5907136"/>
              <a:gd name="connsiteX264" fmla="*/ 8423852 w 12078891"/>
              <a:gd name="connsiteY264" fmla="*/ 4774990 h 5907136"/>
              <a:gd name="connsiteX265" fmla="*/ 7361956 w 12078891"/>
              <a:gd name="connsiteY265" fmla="*/ 4766846 h 5907136"/>
              <a:gd name="connsiteX266" fmla="*/ 7371119 w 12078891"/>
              <a:gd name="connsiteY266" fmla="*/ 4776009 h 5907136"/>
              <a:gd name="connsiteX267" fmla="*/ 7361956 w 12078891"/>
              <a:gd name="connsiteY267" fmla="*/ 4784154 h 5907136"/>
              <a:gd name="connsiteX268" fmla="*/ 7352793 w 12078891"/>
              <a:gd name="connsiteY268" fmla="*/ 4776009 h 5907136"/>
              <a:gd name="connsiteX269" fmla="*/ 7361956 w 12078891"/>
              <a:gd name="connsiteY269" fmla="*/ 4766846 h 5907136"/>
              <a:gd name="connsiteX270" fmla="*/ 5745195 w 12078891"/>
              <a:gd name="connsiteY270" fmla="*/ 4758701 h 5907136"/>
              <a:gd name="connsiteX271" fmla="*/ 5755375 w 12078891"/>
              <a:gd name="connsiteY271" fmla="*/ 4768882 h 5907136"/>
              <a:gd name="connsiteX272" fmla="*/ 5745195 w 12078891"/>
              <a:gd name="connsiteY272" fmla="*/ 4779063 h 5907136"/>
              <a:gd name="connsiteX273" fmla="*/ 5735013 w 12078891"/>
              <a:gd name="connsiteY273" fmla="*/ 4768882 h 5907136"/>
              <a:gd name="connsiteX274" fmla="*/ 5745195 w 12078891"/>
              <a:gd name="connsiteY274" fmla="*/ 4758701 h 5907136"/>
              <a:gd name="connsiteX275" fmla="*/ 9463349 w 12078891"/>
              <a:gd name="connsiteY275" fmla="*/ 4748520 h 5907136"/>
              <a:gd name="connsiteX276" fmla="*/ 9478621 w 12078891"/>
              <a:gd name="connsiteY276" fmla="*/ 4763792 h 5907136"/>
              <a:gd name="connsiteX277" fmla="*/ 9463349 w 12078891"/>
              <a:gd name="connsiteY277" fmla="*/ 4778045 h 5907136"/>
              <a:gd name="connsiteX278" fmla="*/ 9448077 w 12078891"/>
              <a:gd name="connsiteY278" fmla="*/ 4763792 h 5907136"/>
              <a:gd name="connsiteX279" fmla="*/ 9463349 w 12078891"/>
              <a:gd name="connsiteY279" fmla="*/ 4748520 h 5907136"/>
              <a:gd name="connsiteX280" fmla="*/ 3995069 w 12078891"/>
              <a:gd name="connsiteY280" fmla="*/ 4743429 h 5907136"/>
              <a:gd name="connsiteX281" fmla="*/ 4003214 w 12078891"/>
              <a:gd name="connsiteY281" fmla="*/ 4751574 h 5907136"/>
              <a:gd name="connsiteX282" fmla="*/ 3995069 w 12078891"/>
              <a:gd name="connsiteY282" fmla="*/ 4759719 h 5907136"/>
              <a:gd name="connsiteX283" fmla="*/ 3986923 w 12078891"/>
              <a:gd name="connsiteY283" fmla="*/ 4751574 h 5907136"/>
              <a:gd name="connsiteX284" fmla="*/ 3995069 w 12078891"/>
              <a:gd name="connsiteY284" fmla="*/ 4743429 h 5907136"/>
              <a:gd name="connsiteX285" fmla="*/ 1604530 w 12078891"/>
              <a:gd name="connsiteY285" fmla="*/ 4720012 h 5907136"/>
              <a:gd name="connsiteX286" fmla="*/ 1613694 w 12078891"/>
              <a:gd name="connsiteY286" fmla="*/ 4729175 h 5907136"/>
              <a:gd name="connsiteX287" fmla="*/ 1604530 w 12078891"/>
              <a:gd name="connsiteY287" fmla="*/ 4738339 h 5907136"/>
              <a:gd name="connsiteX288" fmla="*/ 1595368 w 12078891"/>
              <a:gd name="connsiteY288" fmla="*/ 4729175 h 5907136"/>
              <a:gd name="connsiteX289" fmla="*/ 1604530 w 12078891"/>
              <a:gd name="connsiteY289" fmla="*/ 4720012 h 5907136"/>
              <a:gd name="connsiteX290" fmla="*/ 1371382 w 12078891"/>
              <a:gd name="connsiteY290" fmla="*/ 4705759 h 5907136"/>
              <a:gd name="connsiteX291" fmla="*/ 1374437 w 12078891"/>
              <a:gd name="connsiteY291" fmla="*/ 4708813 h 5907136"/>
              <a:gd name="connsiteX292" fmla="*/ 1371382 w 12078891"/>
              <a:gd name="connsiteY292" fmla="*/ 4711867 h 5907136"/>
              <a:gd name="connsiteX293" fmla="*/ 1368328 w 12078891"/>
              <a:gd name="connsiteY293" fmla="*/ 4708813 h 5907136"/>
              <a:gd name="connsiteX294" fmla="*/ 1371382 w 12078891"/>
              <a:gd name="connsiteY294" fmla="*/ 4705759 h 5907136"/>
              <a:gd name="connsiteX295" fmla="*/ 10108836 w 12078891"/>
              <a:gd name="connsiteY295" fmla="*/ 4692523 h 5907136"/>
              <a:gd name="connsiteX296" fmla="*/ 10121052 w 12078891"/>
              <a:gd name="connsiteY296" fmla="*/ 4704740 h 5907136"/>
              <a:gd name="connsiteX297" fmla="*/ 10108836 w 12078891"/>
              <a:gd name="connsiteY297" fmla="*/ 4716957 h 5907136"/>
              <a:gd name="connsiteX298" fmla="*/ 10096618 w 12078891"/>
              <a:gd name="connsiteY298" fmla="*/ 4704740 h 5907136"/>
              <a:gd name="connsiteX299" fmla="*/ 10108836 w 12078891"/>
              <a:gd name="connsiteY299" fmla="*/ 4692523 h 5907136"/>
              <a:gd name="connsiteX300" fmla="*/ 10068111 w 12078891"/>
              <a:gd name="connsiteY300" fmla="*/ 4669106 h 5907136"/>
              <a:gd name="connsiteX301" fmla="*/ 10079310 w 12078891"/>
              <a:gd name="connsiteY301" fmla="*/ 4679287 h 5907136"/>
              <a:gd name="connsiteX302" fmla="*/ 10068111 w 12078891"/>
              <a:gd name="connsiteY302" fmla="*/ 4690487 h 5907136"/>
              <a:gd name="connsiteX303" fmla="*/ 10056911 w 12078891"/>
              <a:gd name="connsiteY303" fmla="*/ 4679287 h 5907136"/>
              <a:gd name="connsiteX304" fmla="*/ 10068111 w 12078891"/>
              <a:gd name="connsiteY304" fmla="*/ 4669106 h 5907136"/>
              <a:gd name="connsiteX305" fmla="*/ 8009478 w 12078891"/>
              <a:gd name="connsiteY305" fmla="*/ 4660961 h 5907136"/>
              <a:gd name="connsiteX306" fmla="*/ 8016605 w 12078891"/>
              <a:gd name="connsiteY306" fmla="*/ 4668088 h 5907136"/>
              <a:gd name="connsiteX307" fmla="*/ 8009478 w 12078891"/>
              <a:gd name="connsiteY307" fmla="*/ 4675215 h 5907136"/>
              <a:gd name="connsiteX308" fmla="*/ 8002351 w 12078891"/>
              <a:gd name="connsiteY308" fmla="*/ 4668088 h 5907136"/>
              <a:gd name="connsiteX309" fmla="*/ 8009478 w 12078891"/>
              <a:gd name="connsiteY309" fmla="*/ 4660961 h 5907136"/>
              <a:gd name="connsiteX310" fmla="*/ 10355219 w 12078891"/>
              <a:gd name="connsiteY310" fmla="*/ 4649762 h 5907136"/>
              <a:gd name="connsiteX311" fmla="*/ 10363364 w 12078891"/>
              <a:gd name="connsiteY311" fmla="*/ 4657907 h 5907136"/>
              <a:gd name="connsiteX312" fmla="*/ 10355219 w 12078891"/>
              <a:gd name="connsiteY312" fmla="*/ 4666052 h 5907136"/>
              <a:gd name="connsiteX313" fmla="*/ 10347074 w 12078891"/>
              <a:gd name="connsiteY313" fmla="*/ 4657907 h 5907136"/>
              <a:gd name="connsiteX314" fmla="*/ 10355219 w 12078891"/>
              <a:gd name="connsiteY314" fmla="*/ 4649762 h 5907136"/>
              <a:gd name="connsiteX315" fmla="*/ 10402053 w 12078891"/>
              <a:gd name="connsiteY315" fmla="*/ 4646708 h 5907136"/>
              <a:gd name="connsiteX316" fmla="*/ 10408162 w 12078891"/>
              <a:gd name="connsiteY316" fmla="*/ 4652816 h 5907136"/>
              <a:gd name="connsiteX317" fmla="*/ 10402053 w 12078891"/>
              <a:gd name="connsiteY317" fmla="*/ 4658925 h 5907136"/>
              <a:gd name="connsiteX318" fmla="*/ 10395944 w 12078891"/>
              <a:gd name="connsiteY318" fmla="*/ 4652816 h 5907136"/>
              <a:gd name="connsiteX319" fmla="*/ 10402053 w 12078891"/>
              <a:gd name="connsiteY319" fmla="*/ 4646708 h 5907136"/>
              <a:gd name="connsiteX320" fmla="*/ 4307634 w 12078891"/>
              <a:gd name="connsiteY320" fmla="*/ 4637545 h 5907136"/>
              <a:gd name="connsiteX321" fmla="*/ 4321866 w 12078891"/>
              <a:gd name="connsiteY321" fmla="*/ 4651799 h 5907136"/>
              <a:gd name="connsiteX322" fmla="*/ 4307634 w 12078891"/>
              <a:gd name="connsiteY322" fmla="*/ 4666052 h 5907136"/>
              <a:gd name="connsiteX323" fmla="*/ 4293379 w 12078891"/>
              <a:gd name="connsiteY323" fmla="*/ 4651799 h 5907136"/>
              <a:gd name="connsiteX324" fmla="*/ 4307634 w 12078891"/>
              <a:gd name="connsiteY324" fmla="*/ 4637545 h 5907136"/>
              <a:gd name="connsiteX325" fmla="*/ 117067 w 12078891"/>
              <a:gd name="connsiteY325" fmla="*/ 4626346 h 5907136"/>
              <a:gd name="connsiteX326" fmla="*/ 119103 w 12078891"/>
              <a:gd name="connsiteY326" fmla="*/ 4628382 h 5907136"/>
              <a:gd name="connsiteX327" fmla="*/ 117067 w 12078891"/>
              <a:gd name="connsiteY327" fmla="*/ 4630418 h 5907136"/>
              <a:gd name="connsiteX328" fmla="*/ 115031 w 12078891"/>
              <a:gd name="connsiteY328" fmla="*/ 4628382 h 5907136"/>
              <a:gd name="connsiteX329" fmla="*/ 117067 w 12078891"/>
              <a:gd name="connsiteY329" fmla="*/ 4626346 h 5907136"/>
              <a:gd name="connsiteX330" fmla="*/ 3638730 w 12078891"/>
              <a:gd name="connsiteY330" fmla="*/ 4547951 h 5907136"/>
              <a:gd name="connsiteX331" fmla="*/ 3644839 w 12078891"/>
              <a:gd name="connsiteY331" fmla="*/ 4554059 h 5907136"/>
              <a:gd name="connsiteX332" fmla="*/ 3638730 w 12078891"/>
              <a:gd name="connsiteY332" fmla="*/ 4560169 h 5907136"/>
              <a:gd name="connsiteX333" fmla="*/ 3632622 w 12078891"/>
              <a:gd name="connsiteY333" fmla="*/ 4554059 h 5907136"/>
              <a:gd name="connsiteX334" fmla="*/ 3638730 w 12078891"/>
              <a:gd name="connsiteY334" fmla="*/ 4547951 h 5907136"/>
              <a:gd name="connsiteX335" fmla="*/ 11106590 w 12078891"/>
              <a:gd name="connsiteY335" fmla="*/ 4539806 h 5907136"/>
              <a:gd name="connsiteX336" fmla="*/ 11136115 w 12078891"/>
              <a:gd name="connsiteY336" fmla="*/ 4569331 h 5907136"/>
              <a:gd name="connsiteX337" fmla="*/ 11106590 w 12078891"/>
              <a:gd name="connsiteY337" fmla="*/ 4598857 h 5907136"/>
              <a:gd name="connsiteX338" fmla="*/ 11077064 w 12078891"/>
              <a:gd name="connsiteY338" fmla="*/ 4569331 h 5907136"/>
              <a:gd name="connsiteX339" fmla="*/ 11106590 w 12078891"/>
              <a:gd name="connsiteY339" fmla="*/ 4539806 h 5907136"/>
              <a:gd name="connsiteX340" fmla="*/ 10039603 w 12078891"/>
              <a:gd name="connsiteY340" fmla="*/ 4533697 h 5907136"/>
              <a:gd name="connsiteX341" fmla="*/ 10051820 w 12078891"/>
              <a:gd name="connsiteY341" fmla="*/ 4545915 h 5907136"/>
              <a:gd name="connsiteX342" fmla="*/ 10039603 w 12078891"/>
              <a:gd name="connsiteY342" fmla="*/ 4558132 h 5907136"/>
              <a:gd name="connsiteX343" fmla="*/ 10027386 w 12078891"/>
              <a:gd name="connsiteY343" fmla="*/ 4545915 h 5907136"/>
              <a:gd name="connsiteX344" fmla="*/ 10039603 w 12078891"/>
              <a:gd name="connsiteY344" fmla="*/ 4533697 h 5907136"/>
              <a:gd name="connsiteX345" fmla="*/ 5086492 w 12078891"/>
              <a:gd name="connsiteY345" fmla="*/ 4530642 h 5907136"/>
              <a:gd name="connsiteX346" fmla="*/ 5114995 w 12078891"/>
              <a:gd name="connsiteY346" fmla="*/ 4559149 h 5907136"/>
              <a:gd name="connsiteX347" fmla="*/ 5086492 w 12078891"/>
              <a:gd name="connsiteY347" fmla="*/ 4587656 h 5907136"/>
              <a:gd name="connsiteX348" fmla="*/ 5057989 w 12078891"/>
              <a:gd name="connsiteY348" fmla="*/ 4559149 h 5907136"/>
              <a:gd name="connsiteX349" fmla="*/ 5086492 w 12078891"/>
              <a:gd name="connsiteY349" fmla="*/ 4530642 h 5907136"/>
              <a:gd name="connsiteX350" fmla="*/ 5031503 w 12078891"/>
              <a:gd name="connsiteY350" fmla="*/ 4522498 h 5907136"/>
              <a:gd name="connsiteX351" fmla="*/ 5037610 w 12078891"/>
              <a:gd name="connsiteY351" fmla="*/ 4528606 h 5907136"/>
              <a:gd name="connsiteX352" fmla="*/ 5031503 w 12078891"/>
              <a:gd name="connsiteY352" fmla="*/ 4534716 h 5907136"/>
              <a:gd name="connsiteX353" fmla="*/ 5025395 w 12078891"/>
              <a:gd name="connsiteY353" fmla="*/ 4528606 h 5907136"/>
              <a:gd name="connsiteX354" fmla="*/ 5031503 w 12078891"/>
              <a:gd name="connsiteY354" fmla="*/ 4522498 h 5907136"/>
              <a:gd name="connsiteX355" fmla="*/ 10449905 w 12078891"/>
              <a:gd name="connsiteY355" fmla="*/ 4519443 h 5907136"/>
              <a:gd name="connsiteX356" fmla="*/ 10453977 w 12078891"/>
              <a:gd name="connsiteY356" fmla="*/ 4523515 h 5907136"/>
              <a:gd name="connsiteX357" fmla="*/ 10449905 w 12078891"/>
              <a:gd name="connsiteY357" fmla="*/ 4527588 h 5907136"/>
              <a:gd name="connsiteX358" fmla="*/ 10445832 w 12078891"/>
              <a:gd name="connsiteY358" fmla="*/ 4523515 h 5907136"/>
              <a:gd name="connsiteX359" fmla="*/ 10449905 w 12078891"/>
              <a:gd name="connsiteY359" fmla="*/ 4519443 h 5907136"/>
              <a:gd name="connsiteX360" fmla="*/ 6405944 w 12078891"/>
              <a:gd name="connsiteY360" fmla="*/ 4511298 h 5907136"/>
              <a:gd name="connsiteX361" fmla="*/ 6415107 w 12078891"/>
              <a:gd name="connsiteY361" fmla="*/ 4520461 h 5907136"/>
              <a:gd name="connsiteX362" fmla="*/ 6405944 w 12078891"/>
              <a:gd name="connsiteY362" fmla="*/ 4529625 h 5907136"/>
              <a:gd name="connsiteX363" fmla="*/ 6396781 w 12078891"/>
              <a:gd name="connsiteY363" fmla="*/ 4520461 h 5907136"/>
              <a:gd name="connsiteX364" fmla="*/ 6405944 w 12078891"/>
              <a:gd name="connsiteY364" fmla="*/ 4511298 h 5907136"/>
              <a:gd name="connsiteX365" fmla="*/ 3329227 w 12078891"/>
              <a:gd name="connsiteY365" fmla="*/ 4505190 h 5907136"/>
              <a:gd name="connsiteX366" fmla="*/ 3339409 w 12078891"/>
              <a:gd name="connsiteY366" fmla="*/ 4515371 h 5907136"/>
              <a:gd name="connsiteX367" fmla="*/ 3329227 w 12078891"/>
              <a:gd name="connsiteY367" fmla="*/ 4525552 h 5907136"/>
              <a:gd name="connsiteX368" fmla="*/ 3319045 w 12078891"/>
              <a:gd name="connsiteY368" fmla="*/ 4515371 h 5907136"/>
              <a:gd name="connsiteX369" fmla="*/ 3329227 w 12078891"/>
              <a:gd name="connsiteY369" fmla="*/ 4505190 h 5907136"/>
              <a:gd name="connsiteX370" fmla="*/ 9823763 w 12078891"/>
              <a:gd name="connsiteY370" fmla="*/ 4504172 h 5907136"/>
              <a:gd name="connsiteX371" fmla="*/ 9828853 w 12078891"/>
              <a:gd name="connsiteY371" fmla="*/ 4509263 h 5907136"/>
              <a:gd name="connsiteX372" fmla="*/ 9823763 w 12078891"/>
              <a:gd name="connsiteY372" fmla="*/ 4514353 h 5907136"/>
              <a:gd name="connsiteX373" fmla="*/ 9818672 w 12078891"/>
              <a:gd name="connsiteY373" fmla="*/ 4509263 h 5907136"/>
              <a:gd name="connsiteX374" fmla="*/ 9823763 w 12078891"/>
              <a:gd name="connsiteY374" fmla="*/ 4504172 h 5907136"/>
              <a:gd name="connsiteX375" fmla="*/ 11835561 w 12078891"/>
              <a:gd name="connsiteY375" fmla="*/ 4496026 h 5907136"/>
              <a:gd name="connsiteX376" fmla="*/ 11886467 w 12078891"/>
              <a:gd name="connsiteY376" fmla="*/ 4546932 h 5907136"/>
              <a:gd name="connsiteX377" fmla="*/ 11835561 w 12078891"/>
              <a:gd name="connsiteY377" fmla="*/ 4597838 h 5907136"/>
              <a:gd name="connsiteX378" fmla="*/ 11784655 w 12078891"/>
              <a:gd name="connsiteY378" fmla="*/ 4546932 h 5907136"/>
              <a:gd name="connsiteX379" fmla="*/ 11835561 w 12078891"/>
              <a:gd name="connsiteY379" fmla="*/ 4496026 h 5907136"/>
              <a:gd name="connsiteX380" fmla="*/ 2021958 w 12078891"/>
              <a:gd name="connsiteY380" fmla="*/ 4478719 h 5907136"/>
              <a:gd name="connsiteX381" fmla="*/ 2025013 w 12078891"/>
              <a:gd name="connsiteY381" fmla="*/ 4481773 h 5907136"/>
              <a:gd name="connsiteX382" fmla="*/ 2021958 w 12078891"/>
              <a:gd name="connsiteY382" fmla="*/ 4484827 h 5907136"/>
              <a:gd name="connsiteX383" fmla="*/ 2018904 w 12078891"/>
              <a:gd name="connsiteY383" fmla="*/ 4481773 h 5907136"/>
              <a:gd name="connsiteX384" fmla="*/ 2021958 w 12078891"/>
              <a:gd name="connsiteY384" fmla="*/ 4478719 h 5907136"/>
              <a:gd name="connsiteX385" fmla="*/ 1314378 w 12078891"/>
              <a:gd name="connsiteY385" fmla="*/ 4477700 h 5907136"/>
              <a:gd name="connsiteX386" fmla="*/ 1331686 w 12078891"/>
              <a:gd name="connsiteY386" fmla="*/ 4495008 h 5907136"/>
              <a:gd name="connsiteX387" fmla="*/ 1314378 w 12078891"/>
              <a:gd name="connsiteY387" fmla="*/ 4512316 h 5907136"/>
              <a:gd name="connsiteX388" fmla="*/ 1297070 w 12078891"/>
              <a:gd name="connsiteY388" fmla="*/ 4495008 h 5907136"/>
              <a:gd name="connsiteX389" fmla="*/ 1314378 w 12078891"/>
              <a:gd name="connsiteY389" fmla="*/ 4477700 h 5907136"/>
              <a:gd name="connsiteX390" fmla="*/ 9049994 w 12078891"/>
              <a:gd name="connsiteY390" fmla="*/ 4471592 h 5907136"/>
              <a:gd name="connsiteX391" fmla="*/ 9054066 w 12078891"/>
              <a:gd name="connsiteY391" fmla="*/ 4475664 h 5907136"/>
              <a:gd name="connsiteX392" fmla="*/ 9049994 w 12078891"/>
              <a:gd name="connsiteY392" fmla="*/ 4479737 h 5907136"/>
              <a:gd name="connsiteX393" fmla="*/ 9045921 w 12078891"/>
              <a:gd name="connsiteY393" fmla="*/ 4475664 h 5907136"/>
              <a:gd name="connsiteX394" fmla="*/ 9049994 w 12078891"/>
              <a:gd name="connsiteY394" fmla="*/ 4471592 h 5907136"/>
              <a:gd name="connsiteX395" fmla="*/ 9692425 w 12078891"/>
              <a:gd name="connsiteY395" fmla="*/ 4440030 h 5907136"/>
              <a:gd name="connsiteX396" fmla="*/ 9714823 w 12078891"/>
              <a:gd name="connsiteY396" fmla="*/ 4462429 h 5907136"/>
              <a:gd name="connsiteX397" fmla="*/ 9692425 w 12078891"/>
              <a:gd name="connsiteY397" fmla="*/ 4484827 h 5907136"/>
              <a:gd name="connsiteX398" fmla="*/ 9670026 w 12078891"/>
              <a:gd name="connsiteY398" fmla="*/ 4462429 h 5907136"/>
              <a:gd name="connsiteX399" fmla="*/ 9692425 w 12078891"/>
              <a:gd name="connsiteY399" fmla="*/ 4440030 h 5907136"/>
              <a:gd name="connsiteX400" fmla="*/ 748314 w 12078891"/>
              <a:gd name="connsiteY400" fmla="*/ 4434939 h 5907136"/>
              <a:gd name="connsiteX401" fmla="*/ 753404 w 12078891"/>
              <a:gd name="connsiteY401" fmla="*/ 4440030 h 5907136"/>
              <a:gd name="connsiteX402" fmla="*/ 748314 w 12078891"/>
              <a:gd name="connsiteY402" fmla="*/ 4445120 h 5907136"/>
              <a:gd name="connsiteX403" fmla="*/ 743223 w 12078891"/>
              <a:gd name="connsiteY403" fmla="*/ 4440030 h 5907136"/>
              <a:gd name="connsiteX404" fmla="*/ 748314 w 12078891"/>
              <a:gd name="connsiteY404" fmla="*/ 4434939 h 5907136"/>
              <a:gd name="connsiteX405" fmla="*/ 409266 w 12078891"/>
              <a:gd name="connsiteY405" fmla="*/ 4434939 h 5907136"/>
              <a:gd name="connsiteX406" fmla="*/ 415374 w 12078891"/>
              <a:gd name="connsiteY406" fmla="*/ 4441048 h 5907136"/>
              <a:gd name="connsiteX407" fmla="*/ 409266 w 12078891"/>
              <a:gd name="connsiteY407" fmla="*/ 4447157 h 5907136"/>
              <a:gd name="connsiteX408" fmla="*/ 403157 w 12078891"/>
              <a:gd name="connsiteY408" fmla="*/ 4441048 h 5907136"/>
              <a:gd name="connsiteX409" fmla="*/ 409266 w 12078891"/>
              <a:gd name="connsiteY409" fmla="*/ 4434939 h 5907136"/>
              <a:gd name="connsiteX410" fmla="*/ 9956118 w 12078891"/>
              <a:gd name="connsiteY410" fmla="*/ 4432903 h 5907136"/>
              <a:gd name="connsiteX411" fmla="*/ 9959172 w 12078891"/>
              <a:gd name="connsiteY411" fmla="*/ 4435957 h 5907136"/>
              <a:gd name="connsiteX412" fmla="*/ 9956118 w 12078891"/>
              <a:gd name="connsiteY412" fmla="*/ 4439011 h 5907136"/>
              <a:gd name="connsiteX413" fmla="*/ 9953063 w 12078891"/>
              <a:gd name="connsiteY413" fmla="*/ 4435957 h 5907136"/>
              <a:gd name="connsiteX414" fmla="*/ 9956118 w 12078891"/>
              <a:gd name="connsiteY414" fmla="*/ 4432903 h 5907136"/>
              <a:gd name="connsiteX415" fmla="*/ 8798519 w 12078891"/>
              <a:gd name="connsiteY415" fmla="*/ 4432903 h 5907136"/>
              <a:gd name="connsiteX416" fmla="*/ 8801573 w 12078891"/>
              <a:gd name="connsiteY416" fmla="*/ 4435957 h 5907136"/>
              <a:gd name="connsiteX417" fmla="*/ 8798519 w 12078891"/>
              <a:gd name="connsiteY417" fmla="*/ 4439011 h 5907136"/>
              <a:gd name="connsiteX418" fmla="*/ 8795465 w 12078891"/>
              <a:gd name="connsiteY418" fmla="*/ 4435957 h 5907136"/>
              <a:gd name="connsiteX419" fmla="*/ 8798519 w 12078891"/>
              <a:gd name="connsiteY419" fmla="*/ 4432903 h 5907136"/>
              <a:gd name="connsiteX420" fmla="*/ 6079128 w 12078891"/>
              <a:gd name="connsiteY420" fmla="*/ 4427813 h 5907136"/>
              <a:gd name="connsiteX421" fmla="*/ 6085238 w 12078891"/>
              <a:gd name="connsiteY421" fmla="*/ 4433921 h 5907136"/>
              <a:gd name="connsiteX422" fmla="*/ 6079128 w 12078891"/>
              <a:gd name="connsiteY422" fmla="*/ 4440030 h 5907136"/>
              <a:gd name="connsiteX423" fmla="*/ 6073020 w 12078891"/>
              <a:gd name="connsiteY423" fmla="*/ 4433921 h 5907136"/>
              <a:gd name="connsiteX424" fmla="*/ 6079128 w 12078891"/>
              <a:gd name="connsiteY424" fmla="*/ 4427813 h 5907136"/>
              <a:gd name="connsiteX425" fmla="*/ 1133145 w 12078891"/>
              <a:gd name="connsiteY425" fmla="*/ 4424758 h 5907136"/>
              <a:gd name="connsiteX426" fmla="*/ 1138235 w 12078891"/>
              <a:gd name="connsiteY426" fmla="*/ 4429849 h 5907136"/>
              <a:gd name="connsiteX427" fmla="*/ 1133145 w 12078891"/>
              <a:gd name="connsiteY427" fmla="*/ 4434939 h 5907136"/>
              <a:gd name="connsiteX428" fmla="*/ 1128054 w 12078891"/>
              <a:gd name="connsiteY428" fmla="*/ 4429849 h 5907136"/>
              <a:gd name="connsiteX429" fmla="*/ 1133145 w 12078891"/>
              <a:gd name="connsiteY429" fmla="*/ 4424758 h 5907136"/>
              <a:gd name="connsiteX430" fmla="*/ 10647419 w 12078891"/>
              <a:gd name="connsiteY430" fmla="*/ 4375889 h 5907136"/>
              <a:gd name="connsiteX431" fmla="*/ 10655564 w 12078891"/>
              <a:gd name="connsiteY431" fmla="*/ 4384034 h 5907136"/>
              <a:gd name="connsiteX432" fmla="*/ 10647419 w 12078891"/>
              <a:gd name="connsiteY432" fmla="*/ 4392179 h 5907136"/>
              <a:gd name="connsiteX433" fmla="*/ 10639274 w 12078891"/>
              <a:gd name="connsiteY433" fmla="*/ 4384034 h 5907136"/>
              <a:gd name="connsiteX434" fmla="*/ 10647419 w 12078891"/>
              <a:gd name="connsiteY434" fmla="*/ 4375889 h 5907136"/>
              <a:gd name="connsiteX435" fmla="*/ 7329376 w 12078891"/>
              <a:gd name="connsiteY435" fmla="*/ 4373852 h 5907136"/>
              <a:gd name="connsiteX436" fmla="*/ 7331412 w 12078891"/>
              <a:gd name="connsiteY436" fmla="*/ 4375888 h 5907136"/>
              <a:gd name="connsiteX437" fmla="*/ 7329376 w 12078891"/>
              <a:gd name="connsiteY437" fmla="*/ 4377925 h 5907136"/>
              <a:gd name="connsiteX438" fmla="*/ 7327340 w 12078891"/>
              <a:gd name="connsiteY438" fmla="*/ 4375888 h 5907136"/>
              <a:gd name="connsiteX439" fmla="*/ 7329376 w 12078891"/>
              <a:gd name="connsiteY439" fmla="*/ 4373852 h 5907136"/>
              <a:gd name="connsiteX440" fmla="*/ 7485148 w 12078891"/>
              <a:gd name="connsiteY440" fmla="*/ 4351454 h 5907136"/>
              <a:gd name="connsiteX441" fmla="*/ 7492275 w 12078891"/>
              <a:gd name="connsiteY441" fmla="*/ 4358580 h 5907136"/>
              <a:gd name="connsiteX442" fmla="*/ 7485148 w 12078891"/>
              <a:gd name="connsiteY442" fmla="*/ 4365707 h 5907136"/>
              <a:gd name="connsiteX443" fmla="*/ 7478021 w 12078891"/>
              <a:gd name="connsiteY443" fmla="*/ 4358580 h 5907136"/>
              <a:gd name="connsiteX444" fmla="*/ 7485148 w 12078891"/>
              <a:gd name="connsiteY444" fmla="*/ 4351454 h 5907136"/>
              <a:gd name="connsiteX445" fmla="*/ 7821127 w 12078891"/>
              <a:gd name="connsiteY445" fmla="*/ 4341273 h 5907136"/>
              <a:gd name="connsiteX446" fmla="*/ 7824181 w 12078891"/>
              <a:gd name="connsiteY446" fmla="*/ 4344327 h 5907136"/>
              <a:gd name="connsiteX447" fmla="*/ 7821127 w 12078891"/>
              <a:gd name="connsiteY447" fmla="*/ 4347381 h 5907136"/>
              <a:gd name="connsiteX448" fmla="*/ 7818073 w 12078891"/>
              <a:gd name="connsiteY448" fmla="*/ 4344327 h 5907136"/>
              <a:gd name="connsiteX449" fmla="*/ 7821127 w 12078891"/>
              <a:gd name="connsiteY449" fmla="*/ 4341273 h 5907136"/>
              <a:gd name="connsiteX450" fmla="*/ 2867001 w 12078891"/>
              <a:gd name="connsiteY450" fmla="*/ 4337200 h 5907136"/>
              <a:gd name="connsiteX451" fmla="*/ 2870055 w 12078891"/>
              <a:gd name="connsiteY451" fmla="*/ 4340254 h 5907136"/>
              <a:gd name="connsiteX452" fmla="*/ 2867001 w 12078891"/>
              <a:gd name="connsiteY452" fmla="*/ 4343308 h 5907136"/>
              <a:gd name="connsiteX453" fmla="*/ 2863946 w 12078891"/>
              <a:gd name="connsiteY453" fmla="*/ 4340254 h 5907136"/>
              <a:gd name="connsiteX454" fmla="*/ 2867001 w 12078891"/>
              <a:gd name="connsiteY454" fmla="*/ 4337200 h 5907136"/>
              <a:gd name="connsiteX455" fmla="*/ 288110 w 12078891"/>
              <a:gd name="connsiteY455" fmla="*/ 4316838 h 5907136"/>
              <a:gd name="connsiteX456" fmla="*/ 298290 w 12078891"/>
              <a:gd name="connsiteY456" fmla="*/ 4327019 h 5907136"/>
              <a:gd name="connsiteX457" fmla="*/ 288110 w 12078891"/>
              <a:gd name="connsiteY457" fmla="*/ 4337200 h 5907136"/>
              <a:gd name="connsiteX458" fmla="*/ 277929 w 12078891"/>
              <a:gd name="connsiteY458" fmla="*/ 4327019 h 5907136"/>
              <a:gd name="connsiteX459" fmla="*/ 288110 w 12078891"/>
              <a:gd name="connsiteY459" fmla="*/ 4316838 h 5907136"/>
              <a:gd name="connsiteX460" fmla="*/ 12035111 w 12078891"/>
              <a:gd name="connsiteY460" fmla="*/ 4313784 h 5907136"/>
              <a:gd name="connsiteX461" fmla="*/ 12042239 w 12078891"/>
              <a:gd name="connsiteY461" fmla="*/ 4320911 h 5907136"/>
              <a:gd name="connsiteX462" fmla="*/ 12035111 w 12078891"/>
              <a:gd name="connsiteY462" fmla="*/ 4328037 h 5907136"/>
              <a:gd name="connsiteX463" fmla="*/ 12027985 w 12078891"/>
              <a:gd name="connsiteY463" fmla="*/ 4320911 h 5907136"/>
              <a:gd name="connsiteX464" fmla="*/ 12035111 w 12078891"/>
              <a:gd name="connsiteY464" fmla="*/ 4313784 h 5907136"/>
              <a:gd name="connsiteX465" fmla="*/ 5619968 w 12078891"/>
              <a:gd name="connsiteY465" fmla="*/ 4302584 h 5907136"/>
              <a:gd name="connsiteX466" fmla="*/ 5622005 w 12078891"/>
              <a:gd name="connsiteY466" fmla="*/ 4304620 h 5907136"/>
              <a:gd name="connsiteX467" fmla="*/ 5619968 w 12078891"/>
              <a:gd name="connsiteY467" fmla="*/ 4306657 h 5907136"/>
              <a:gd name="connsiteX468" fmla="*/ 5617932 w 12078891"/>
              <a:gd name="connsiteY468" fmla="*/ 4304620 h 5907136"/>
              <a:gd name="connsiteX469" fmla="*/ 5619968 w 12078891"/>
              <a:gd name="connsiteY469" fmla="*/ 4302584 h 5907136"/>
              <a:gd name="connsiteX470" fmla="*/ 2632833 w 12078891"/>
              <a:gd name="connsiteY470" fmla="*/ 4256769 h 5907136"/>
              <a:gd name="connsiteX471" fmla="*/ 2643014 w 12078891"/>
              <a:gd name="connsiteY471" fmla="*/ 4266950 h 5907136"/>
              <a:gd name="connsiteX472" fmla="*/ 2632833 w 12078891"/>
              <a:gd name="connsiteY472" fmla="*/ 4277131 h 5907136"/>
              <a:gd name="connsiteX473" fmla="*/ 2622652 w 12078891"/>
              <a:gd name="connsiteY473" fmla="*/ 4266950 h 5907136"/>
              <a:gd name="connsiteX474" fmla="*/ 2632833 w 12078891"/>
              <a:gd name="connsiteY474" fmla="*/ 4256769 h 5907136"/>
              <a:gd name="connsiteX475" fmla="*/ 5403112 w 12078891"/>
              <a:gd name="connsiteY475" fmla="*/ 4242516 h 5907136"/>
              <a:gd name="connsiteX476" fmla="*/ 5404130 w 12078891"/>
              <a:gd name="connsiteY476" fmla="*/ 4243534 h 5907136"/>
              <a:gd name="connsiteX477" fmla="*/ 5403112 w 12078891"/>
              <a:gd name="connsiteY477" fmla="*/ 4244552 h 5907136"/>
              <a:gd name="connsiteX478" fmla="*/ 5402095 w 12078891"/>
              <a:gd name="connsiteY478" fmla="*/ 4243534 h 5907136"/>
              <a:gd name="connsiteX479" fmla="*/ 5403112 w 12078891"/>
              <a:gd name="connsiteY479" fmla="*/ 4242516 h 5907136"/>
              <a:gd name="connsiteX480" fmla="*/ 3718138 w 12078891"/>
              <a:gd name="connsiteY480" fmla="*/ 4228262 h 5907136"/>
              <a:gd name="connsiteX481" fmla="*/ 3730354 w 12078891"/>
              <a:gd name="connsiteY481" fmla="*/ 4240480 h 5907136"/>
              <a:gd name="connsiteX482" fmla="*/ 3718138 w 12078891"/>
              <a:gd name="connsiteY482" fmla="*/ 4252697 h 5907136"/>
              <a:gd name="connsiteX483" fmla="*/ 3705922 w 12078891"/>
              <a:gd name="connsiteY483" fmla="*/ 4240480 h 5907136"/>
              <a:gd name="connsiteX484" fmla="*/ 3718138 w 12078891"/>
              <a:gd name="connsiteY484" fmla="*/ 4228262 h 5907136"/>
              <a:gd name="connsiteX485" fmla="*/ 1566870 w 12078891"/>
              <a:gd name="connsiteY485" fmla="*/ 4220117 h 5907136"/>
              <a:gd name="connsiteX486" fmla="*/ 1593341 w 12078891"/>
              <a:gd name="connsiteY486" fmla="*/ 4246588 h 5907136"/>
              <a:gd name="connsiteX487" fmla="*/ 1566870 w 12078891"/>
              <a:gd name="connsiteY487" fmla="*/ 4273059 h 5907136"/>
              <a:gd name="connsiteX488" fmla="*/ 1540399 w 12078891"/>
              <a:gd name="connsiteY488" fmla="*/ 4246588 h 5907136"/>
              <a:gd name="connsiteX489" fmla="*/ 1566870 w 12078891"/>
              <a:gd name="connsiteY489" fmla="*/ 4220117 h 5907136"/>
              <a:gd name="connsiteX490" fmla="*/ 10648437 w 12078891"/>
              <a:gd name="connsiteY490" fmla="*/ 4218080 h 5907136"/>
              <a:gd name="connsiteX491" fmla="*/ 10662691 w 12078891"/>
              <a:gd name="connsiteY491" fmla="*/ 4232334 h 5907136"/>
              <a:gd name="connsiteX492" fmla="*/ 10648437 w 12078891"/>
              <a:gd name="connsiteY492" fmla="*/ 4246587 h 5907136"/>
              <a:gd name="connsiteX493" fmla="*/ 10634183 w 12078891"/>
              <a:gd name="connsiteY493" fmla="*/ 4232334 h 5907136"/>
              <a:gd name="connsiteX494" fmla="*/ 10648437 w 12078891"/>
              <a:gd name="connsiteY494" fmla="*/ 4218080 h 5907136"/>
              <a:gd name="connsiteX495" fmla="*/ 11093353 w 12078891"/>
              <a:gd name="connsiteY495" fmla="*/ 4214008 h 5907136"/>
              <a:gd name="connsiteX496" fmla="*/ 11104552 w 12078891"/>
              <a:gd name="connsiteY496" fmla="*/ 4225207 h 5907136"/>
              <a:gd name="connsiteX497" fmla="*/ 11093353 w 12078891"/>
              <a:gd name="connsiteY497" fmla="*/ 4236406 h 5907136"/>
              <a:gd name="connsiteX498" fmla="*/ 11082154 w 12078891"/>
              <a:gd name="connsiteY498" fmla="*/ 4225207 h 5907136"/>
              <a:gd name="connsiteX499" fmla="*/ 11093353 w 12078891"/>
              <a:gd name="connsiteY499" fmla="*/ 4214008 h 5907136"/>
              <a:gd name="connsiteX500" fmla="*/ 550793 w 12078891"/>
              <a:gd name="connsiteY500" fmla="*/ 4191610 h 5907136"/>
              <a:gd name="connsiteX501" fmla="*/ 558938 w 12078891"/>
              <a:gd name="connsiteY501" fmla="*/ 4199755 h 5907136"/>
              <a:gd name="connsiteX502" fmla="*/ 550793 w 12078891"/>
              <a:gd name="connsiteY502" fmla="*/ 4207900 h 5907136"/>
              <a:gd name="connsiteX503" fmla="*/ 542648 w 12078891"/>
              <a:gd name="connsiteY503" fmla="*/ 4199755 h 5907136"/>
              <a:gd name="connsiteX504" fmla="*/ 550793 w 12078891"/>
              <a:gd name="connsiteY504" fmla="*/ 4191610 h 5907136"/>
              <a:gd name="connsiteX505" fmla="*/ 6863078 w 12078891"/>
              <a:gd name="connsiteY505" fmla="*/ 4178374 h 5907136"/>
              <a:gd name="connsiteX506" fmla="*/ 6869188 w 12078891"/>
              <a:gd name="connsiteY506" fmla="*/ 4184482 h 5907136"/>
              <a:gd name="connsiteX507" fmla="*/ 6863078 w 12078891"/>
              <a:gd name="connsiteY507" fmla="*/ 4190591 h 5907136"/>
              <a:gd name="connsiteX508" fmla="*/ 6856970 w 12078891"/>
              <a:gd name="connsiteY508" fmla="*/ 4184482 h 5907136"/>
              <a:gd name="connsiteX509" fmla="*/ 6863078 w 12078891"/>
              <a:gd name="connsiteY509" fmla="*/ 4178374 h 5907136"/>
              <a:gd name="connsiteX510" fmla="*/ 11333628 w 12078891"/>
              <a:gd name="connsiteY510" fmla="*/ 4167175 h 5907136"/>
              <a:gd name="connsiteX511" fmla="*/ 11339738 w 12078891"/>
              <a:gd name="connsiteY511" fmla="*/ 4173284 h 5907136"/>
              <a:gd name="connsiteX512" fmla="*/ 11333628 w 12078891"/>
              <a:gd name="connsiteY512" fmla="*/ 4179393 h 5907136"/>
              <a:gd name="connsiteX513" fmla="*/ 11327520 w 12078891"/>
              <a:gd name="connsiteY513" fmla="*/ 4173284 h 5907136"/>
              <a:gd name="connsiteX514" fmla="*/ 11333628 w 12078891"/>
              <a:gd name="connsiteY514" fmla="*/ 4167175 h 5907136"/>
              <a:gd name="connsiteX515" fmla="*/ 11631937 w 12078891"/>
              <a:gd name="connsiteY515" fmla="*/ 4147831 h 5907136"/>
              <a:gd name="connsiteX516" fmla="*/ 11655354 w 12078891"/>
              <a:gd name="connsiteY516" fmla="*/ 4171248 h 5907136"/>
              <a:gd name="connsiteX517" fmla="*/ 11631937 w 12078891"/>
              <a:gd name="connsiteY517" fmla="*/ 4194664 h 5907136"/>
              <a:gd name="connsiteX518" fmla="*/ 11608520 w 12078891"/>
              <a:gd name="connsiteY518" fmla="*/ 4171248 h 5907136"/>
              <a:gd name="connsiteX519" fmla="*/ 11631937 w 12078891"/>
              <a:gd name="connsiteY519" fmla="*/ 4147831 h 5907136"/>
              <a:gd name="connsiteX520" fmla="*/ 3068595 w 12078891"/>
              <a:gd name="connsiteY520" fmla="*/ 4123396 h 5907136"/>
              <a:gd name="connsiteX521" fmla="*/ 3105248 w 12078891"/>
              <a:gd name="connsiteY521" fmla="*/ 4160048 h 5907136"/>
              <a:gd name="connsiteX522" fmla="*/ 3068595 w 12078891"/>
              <a:gd name="connsiteY522" fmla="*/ 4196701 h 5907136"/>
              <a:gd name="connsiteX523" fmla="*/ 3031941 w 12078891"/>
              <a:gd name="connsiteY523" fmla="*/ 4160048 h 5907136"/>
              <a:gd name="connsiteX524" fmla="*/ 3068595 w 12078891"/>
              <a:gd name="connsiteY524" fmla="*/ 4123396 h 5907136"/>
              <a:gd name="connsiteX525" fmla="*/ 10819479 w 12078891"/>
              <a:gd name="connsiteY525" fmla="*/ 4092852 h 5907136"/>
              <a:gd name="connsiteX526" fmla="*/ 10825589 w 12078891"/>
              <a:gd name="connsiteY526" fmla="*/ 4098960 h 5907136"/>
              <a:gd name="connsiteX527" fmla="*/ 10819479 w 12078891"/>
              <a:gd name="connsiteY527" fmla="*/ 4105070 h 5907136"/>
              <a:gd name="connsiteX528" fmla="*/ 10813371 w 12078891"/>
              <a:gd name="connsiteY528" fmla="*/ 4098960 h 5907136"/>
              <a:gd name="connsiteX529" fmla="*/ 10819479 w 12078891"/>
              <a:gd name="connsiteY529" fmla="*/ 4092852 h 5907136"/>
              <a:gd name="connsiteX530" fmla="*/ 5376643 w 12078891"/>
              <a:gd name="connsiteY530" fmla="*/ 4073508 h 5907136"/>
              <a:gd name="connsiteX531" fmla="*/ 5378679 w 12078891"/>
              <a:gd name="connsiteY531" fmla="*/ 4075544 h 5907136"/>
              <a:gd name="connsiteX532" fmla="*/ 5376643 w 12078891"/>
              <a:gd name="connsiteY532" fmla="*/ 4077581 h 5907136"/>
              <a:gd name="connsiteX533" fmla="*/ 5374603 w 12078891"/>
              <a:gd name="connsiteY533" fmla="*/ 4075544 h 5907136"/>
              <a:gd name="connsiteX534" fmla="*/ 5376643 w 12078891"/>
              <a:gd name="connsiteY534" fmla="*/ 4073508 h 5907136"/>
              <a:gd name="connsiteX535" fmla="*/ 4249614 w 12078891"/>
              <a:gd name="connsiteY535" fmla="*/ 4036856 h 5907136"/>
              <a:gd name="connsiteX536" fmla="*/ 4274048 w 12078891"/>
              <a:gd name="connsiteY536" fmla="*/ 4061291 h 5907136"/>
              <a:gd name="connsiteX537" fmla="*/ 4249614 w 12078891"/>
              <a:gd name="connsiteY537" fmla="*/ 4085726 h 5907136"/>
              <a:gd name="connsiteX538" fmla="*/ 4225181 w 12078891"/>
              <a:gd name="connsiteY538" fmla="*/ 4061291 h 5907136"/>
              <a:gd name="connsiteX539" fmla="*/ 4249614 w 12078891"/>
              <a:gd name="connsiteY539" fmla="*/ 4036856 h 5907136"/>
              <a:gd name="connsiteX540" fmla="*/ 380768 w 12078891"/>
              <a:gd name="connsiteY540" fmla="*/ 4020566 h 5907136"/>
              <a:gd name="connsiteX541" fmla="*/ 385858 w 12078891"/>
              <a:gd name="connsiteY541" fmla="*/ 4025657 h 5907136"/>
              <a:gd name="connsiteX542" fmla="*/ 380768 w 12078891"/>
              <a:gd name="connsiteY542" fmla="*/ 4030747 h 5907136"/>
              <a:gd name="connsiteX543" fmla="*/ 375677 w 12078891"/>
              <a:gd name="connsiteY543" fmla="*/ 4025657 h 5907136"/>
              <a:gd name="connsiteX544" fmla="*/ 380768 w 12078891"/>
              <a:gd name="connsiteY544" fmla="*/ 4020566 h 5907136"/>
              <a:gd name="connsiteX545" fmla="*/ 2215400 w 12078891"/>
              <a:gd name="connsiteY545" fmla="*/ 3970678 h 5907136"/>
              <a:gd name="connsiteX546" fmla="*/ 2216418 w 12078891"/>
              <a:gd name="connsiteY546" fmla="*/ 3971696 h 5907136"/>
              <a:gd name="connsiteX547" fmla="*/ 2215400 w 12078891"/>
              <a:gd name="connsiteY547" fmla="*/ 3972714 h 5907136"/>
              <a:gd name="connsiteX548" fmla="*/ 2214383 w 12078891"/>
              <a:gd name="connsiteY548" fmla="*/ 3971696 h 5907136"/>
              <a:gd name="connsiteX549" fmla="*/ 2215400 w 12078891"/>
              <a:gd name="connsiteY549" fmla="*/ 3970678 h 5907136"/>
              <a:gd name="connsiteX550" fmla="*/ 4634435 w 12078891"/>
              <a:gd name="connsiteY550" fmla="*/ 3959479 h 5907136"/>
              <a:gd name="connsiteX551" fmla="*/ 4660903 w 12078891"/>
              <a:gd name="connsiteY551" fmla="*/ 3985950 h 5907136"/>
              <a:gd name="connsiteX552" fmla="*/ 4634435 w 12078891"/>
              <a:gd name="connsiteY552" fmla="*/ 4012421 h 5907136"/>
              <a:gd name="connsiteX553" fmla="*/ 4607962 w 12078891"/>
              <a:gd name="connsiteY553" fmla="*/ 3985950 h 5907136"/>
              <a:gd name="connsiteX554" fmla="*/ 4634435 w 12078891"/>
              <a:gd name="connsiteY554" fmla="*/ 3959479 h 5907136"/>
              <a:gd name="connsiteX555" fmla="*/ 10706469 w 12078891"/>
              <a:gd name="connsiteY555" fmla="*/ 3953370 h 5907136"/>
              <a:gd name="connsiteX556" fmla="*/ 10726832 w 12078891"/>
              <a:gd name="connsiteY556" fmla="*/ 3972715 h 5907136"/>
              <a:gd name="connsiteX557" fmla="*/ 10706469 w 12078891"/>
              <a:gd name="connsiteY557" fmla="*/ 3992059 h 5907136"/>
              <a:gd name="connsiteX558" fmla="*/ 10686107 w 12078891"/>
              <a:gd name="connsiteY558" fmla="*/ 3972715 h 5907136"/>
              <a:gd name="connsiteX559" fmla="*/ 10706469 w 12078891"/>
              <a:gd name="connsiteY559" fmla="*/ 3953370 h 5907136"/>
              <a:gd name="connsiteX560" fmla="*/ 8545008 w 12078891"/>
              <a:gd name="connsiteY560" fmla="*/ 3938098 h 5907136"/>
              <a:gd name="connsiteX561" fmla="*/ 8588787 w 12078891"/>
              <a:gd name="connsiteY561" fmla="*/ 3981877 h 5907136"/>
              <a:gd name="connsiteX562" fmla="*/ 8545008 w 12078891"/>
              <a:gd name="connsiteY562" fmla="*/ 4025656 h 5907136"/>
              <a:gd name="connsiteX563" fmla="*/ 8501229 w 12078891"/>
              <a:gd name="connsiteY563" fmla="*/ 3981877 h 5907136"/>
              <a:gd name="connsiteX564" fmla="*/ 8545008 w 12078891"/>
              <a:gd name="connsiteY564" fmla="*/ 3938098 h 5907136"/>
              <a:gd name="connsiteX565" fmla="*/ 677029 w 12078891"/>
              <a:gd name="connsiteY565" fmla="*/ 3937081 h 5907136"/>
              <a:gd name="connsiteX566" fmla="*/ 684156 w 12078891"/>
              <a:gd name="connsiteY566" fmla="*/ 3944208 h 5907136"/>
              <a:gd name="connsiteX567" fmla="*/ 677029 w 12078891"/>
              <a:gd name="connsiteY567" fmla="*/ 3951334 h 5907136"/>
              <a:gd name="connsiteX568" fmla="*/ 669902 w 12078891"/>
              <a:gd name="connsiteY568" fmla="*/ 3944208 h 5907136"/>
              <a:gd name="connsiteX569" fmla="*/ 677029 w 12078891"/>
              <a:gd name="connsiteY569" fmla="*/ 3937081 h 5907136"/>
              <a:gd name="connsiteX570" fmla="*/ 165937 w 12078891"/>
              <a:gd name="connsiteY570" fmla="*/ 3893302 h 5907136"/>
              <a:gd name="connsiteX571" fmla="*/ 171027 w 12078891"/>
              <a:gd name="connsiteY571" fmla="*/ 3898393 h 5907136"/>
              <a:gd name="connsiteX572" fmla="*/ 165937 w 12078891"/>
              <a:gd name="connsiteY572" fmla="*/ 3903483 h 5907136"/>
              <a:gd name="connsiteX573" fmla="*/ 160846 w 12078891"/>
              <a:gd name="connsiteY573" fmla="*/ 3898393 h 5907136"/>
              <a:gd name="connsiteX574" fmla="*/ 165937 w 12078891"/>
              <a:gd name="connsiteY574" fmla="*/ 3893302 h 5907136"/>
              <a:gd name="connsiteX575" fmla="*/ 3428003 w 12078891"/>
              <a:gd name="connsiteY575" fmla="*/ 3860722 h 5907136"/>
              <a:gd name="connsiteX576" fmla="*/ 3454475 w 12078891"/>
              <a:gd name="connsiteY576" fmla="*/ 3887193 h 5907136"/>
              <a:gd name="connsiteX577" fmla="*/ 3428003 w 12078891"/>
              <a:gd name="connsiteY577" fmla="*/ 3913664 h 5907136"/>
              <a:gd name="connsiteX578" fmla="*/ 3401528 w 12078891"/>
              <a:gd name="connsiteY578" fmla="*/ 3887193 h 5907136"/>
              <a:gd name="connsiteX579" fmla="*/ 3428003 w 12078891"/>
              <a:gd name="connsiteY579" fmla="*/ 3860722 h 5907136"/>
              <a:gd name="connsiteX580" fmla="*/ 461189 w 12078891"/>
              <a:gd name="connsiteY580" fmla="*/ 3827124 h 5907136"/>
              <a:gd name="connsiteX581" fmla="*/ 465262 w 12078891"/>
              <a:gd name="connsiteY581" fmla="*/ 3831196 h 5907136"/>
              <a:gd name="connsiteX582" fmla="*/ 461189 w 12078891"/>
              <a:gd name="connsiteY582" fmla="*/ 3835269 h 5907136"/>
              <a:gd name="connsiteX583" fmla="*/ 457117 w 12078891"/>
              <a:gd name="connsiteY583" fmla="*/ 3831196 h 5907136"/>
              <a:gd name="connsiteX584" fmla="*/ 461189 w 12078891"/>
              <a:gd name="connsiteY584" fmla="*/ 3827124 h 5907136"/>
              <a:gd name="connsiteX585" fmla="*/ 395021 w 12078891"/>
              <a:gd name="connsiteY585" fmla="*/ 3817961 h 5907136"/>
              <a:gd name="connsiteX586" fmla="*/ 402148 w 12078891"/>
              <a:gd name="connsiteY586" fmla="*/ 3825088 h 5907136"/>
              <a:gd name="connsiteX587" fmla="*/ 395021 w 12078891"/>
              <a:gd name="connsiteY587" fmla="*/ 3832215 h 5907136"/>
              <a:gd name="connsiteX588" fmla="*/ 387894 w 12078891"/>
              <a:gd name="connsiteY588" fmla="*/ 3825088 h 5907136"/>
              <a:gd name="connsiteX589" fmla="*/ 395021 w 12078891"/>
              <a:gd name="connsiteY589" fmla="*/ 3817961 h 5907136"/>
              <a:gd name="connsiteX590" fmla="*/ 11750038 w 12078891"/>
              <a:gd name="connsiteY590" fmla="*/ 3799635 h 5907136"/>
              <a:gd name="connsiteX591" fmla="*/ 11755129 w 12078891"/>
              <a:gd name="connsiteY591" fmla="*/ 3805743 h 5907136"/>
              <a:gd name="connsiteX592" fmla="*/ 11750038 w 12078891"/>
              <a:gd name="connsiteY592" fmla="*/ 3810834 h 5907136"/>
              <a:gd name="connsiteX593" fmla="*/ 11743930 w 12078891"/>
              <a:gd name="connsiteY593" fmla="*/ 3805743 h 5907136"/>
              <a:gd name="connsiteX594" fmla="*/ 11750038 w 12078891"/>
              <a:gd name="connsiteY594" fmla="*/ 3799635 h 5907136"/>
              <a:gd name="connsiteX595" fmla="*/ 9481675 w 12078891"/>
              <a:gd name="connsiteY595" fmla="*/ 3783345 h 5907136"/>
              <a:gd name="connsiteX596" fmla="*/ 9493892 w 12078891"/>
              <a:gd name="connsiteY596" fmla="*/ 3794545 h 5907136"/>
              <a:gd name="connsiteX597" fmla="*/ 9481675 w 12078891"/>
              <a:gd name="connsiteY597" fmla="*/ 3805744 h 5907136"/>
              <a:gd name="connsiteX598" fmla="*/ 9469457 w 12078891"/>
              <a:gd name="connsiteY598" fmla="*/ 3794545 h 5907136"/>
              <a:gd name="connsiteX599" fmla="*/ 9481675 w 12078891"/>
              <a:gd name="connsiteY599" fmla="*/ 3783345 h 5907136"/>
              <a:gd name="connsiteX600" fmla="*/ 3492152 w 12078891"/>
              <a:gd name="connsiteY600" fmla="*/ 3781309 h 5907136"/>
              <a:gd name="connsiteX601" fmla="*/ 3503351 w 12078891"/>
              <a:gd name="connsiteY601" fmla="*/ 3792508 h 5907136"/>
              <a:gd name="connsiteX602" fmla="*/ 3492152 w 12078891"/>
              <a:gd name="connsiteY602" fmla="*/ 3803707 h 5907136"/>
              <a:gd name="connsiteX603" fmla="*/ 3480954 w 12078891"/>
              <a:gd name="connsiteY603" fmla="*/ 3792508 h 5907136"/>
              <a:gd name="connsiteX604" fmla="*/ 3492152 w 12078891"/>
              <a:gd name="connsiteY604" fmla="*/ 3781309 h 5907136"/>
              <a:gd name="connsiteX605" fmla="*/ 3015654 w 12078891"/>
              <a:gd name="connsiteY605" fmla="*/ 3767055 h 5907136"/>
              <a:gd name="connsiteX606" fmla="*/ 3022780 w 12078891"/>
              <a:gd name="connsiteY606" fmla="*/ 3774182 h 5907136"/>
              <a:gd name="connsiteX607" fmla="*/ 3015654 w 12078891"/>
              <a:gd name="connsiteY607" fmla="*/ 3781309 h 5907136"/>
              <a:gd name="connsiteX608" fmla="*/ 3008526 w 12078891"/>
              <a:gd name="connsiteY608" fmla="*/ 3774182 h 5907136"/>
              <a:gd name="connsiteX609" fmla="*/ 3015654 w 12078891"/>
              <a:gd name="connsiteY609" fmla="*/ 3767055 h 5907136"/>
              <a:gd name="connsiteX610" fmla="*/ 3810802 w 12078891"/>
              <a:gd name="connsiteY610" fmla="*/ 3754837 h 5907136"/>
              <a:gd name="connsiteX611" fmla="*/ 3820985 w 12078891"/>
              <a:gd name="connsiteY611" fmla="*/ 3765018 h 5907136"/>
              <a:gd name="connsiteX612" fmla="*/ 3810802 w 12078891"/>
              <a:gd name="connsiteY612" fmla="*/ 3775199 h 5907136"/>
              <a:gd name="connsiteX613" fmla="*/ 3800620 w 12078891"/>
              <a:gd name="connsiteY613" fmla="*/ 3765018 h 5907136"/>
              <a:gd name="connsiteX614" fmla="*/ 3810802 w 12078891"/>
              <a:gd name="connsiteY614" fmla="*/ 3754837 h 5907136"/>
              <a:gd name="connsiteX615" fmla="*/ 2153313 w 12078891"/>
              <a:gd name="connsiteY615" fmla="*/ 3744656 h 5907136"/>
              <a:gd name="connsiteX616" fmla="*/ 2170621 w 12078891"/>
              <a:gd name="connsiteY616" fmla="*/ 3761964 h 5907136"/>
              <a:gd name="connsiteX617" fmla="*/ 2153313 w 12078891"/>
              <a:gd name="connsiteY617" fmla="*/ 3779272 h 5907136"/>
              <a:gd name="connsiteX618" fmla="*/ 2136003 w 12078891"/>
              <a:gd name="connsiteY618" fmla="*/ 3761964 h 5907136"/>
              <a:gd name="connsiteX619" fmla="*/ 2153313 w 12078891"/>
              <a:gd name="connsiteY619" fmla="*/ 3744656 h 5907136"/>
              <a:gd name="connsiteX620" fmla="*/ 5287053 w 12078891"/>
              <a:gd name="connsiteY620" fmla="*/ 3741602 h 5907136"/>
              <a:gd name="connsiteX621" fmla="*/ 5292143 w 12078891"/>
              <a:gd name="connsiteY621" fmla="*/ 3746693 h 5907136"/>
              <a:gd name="connsiteX622" fmla="*/ 5287053 w 12078891"/>
              <a:gd name="connsiteY622" fmla="*/ 3751783 h 5907136"/>
              <a:gd name="connsiteX623" fmla="*/ 5281965 w 12078891"/>
              <a:gd name="connsiteY623" fmla="*/ 3746693 h 5907136"/>
              <a:gd name="connsiteX624" fmla="*/ 5287053 w 12078891"/>
              <a:gd name="connsiteY624" fmla="*/ 3741602 h 5907136"/>
              <a:gd name="connsiteX625" fmla="*/ 7031068 w 12078891"/>
              <a:gd name="connsiteY625" fmla="*/ 3735494 h 5907136"/>
              <a:gd name="connsiteX626" fmla="*/ 7053467 w 12078891"/>
              <a:gd name="connsiteY626" fmla="*/ 3757892 h 5907136"/>
              <a:gd name="connsiteX627" fmla="*/ 7031068 w 12078891"/>
              <a:gd name="connsiteY627" fmla="*/ 3780291 h 5907136"/>
              <a:gd name="connsiteX628" fmla="*/ 7008670 w 12078891"/>
              <a:gd name="connsiteY628" fmla="*/ 3757892 h 5907136"/>
              <a:gd name="connsiteX629" fmla="*/ 7031068 w 12078891"/>
              <a:gd name="connsiteY629" fmla="*/ 3735494 h 5907136"/>
              <a:gd name="connsiteX630" fmla="*/ 8007442 w 12078891"/>
              <a:gd name="connsiteY630" fmla="*/ 3718185 h 5907136"/>
              <a:gd name="connsiteX631" fmla="*/ 8051221 w 12078891"/>
              <a:gd name="connsiteY631" fmla="*/ 3761964 h 5907136"/>
              <a:gd name="connsiteX632" fmla="*/ 8007442 w 12078891"/>
              <a:gd name="connsiteY632" fmla="*/ 3804725 h 5907136"/>
              <a:gd name="connsiteX633" fmla="*/ 7963663 w 12078891"/>
              <a:gd name="connsiteY633" fmla="*/ 3761964 h 5907136"/>
              <a:gd name="connsiteX634" fmla="*/ 8007442 w 12078891"/>
              <a:gd name="connsiteY634" fmla="*/ 3718185 h 5907136"/>
              <a:gd name="connsiteX635" fmla="*/ 2738703 w 12078891"/>
              <a:gd name="connsiteY635" fmla="*/ 3717167 h 5907136"/>
              <a:gd name="connsiteX636" fmla="*/ 2746849 w 12078891"/>
              <a:gd name="connsiteY636" fmla="*/ 3725312 h 5907136"/>
              <a:gd name="connsiteX637" fmla="*/ 2738703 w 12078891"/>
              <a:gd name="connsiteY637" fmla="*/ 3733457 h 5907136"/>
              <a:gd name="connsiteX638" fmla="*/ 2730559 w 12078891"/>
              <a:gd name="connsiteY638" fmla="*/ 3725312 h 5907136"/>
              <a:gd name="connsiteX639" fmla="*/ 2738703 w 12078891"/>
              <a:gd name="connsiteY639" fmla="*/ 3717167 h 5907136"/>
              <a:gd name="connsiteX640" fmla="*/ 5693282 w 12078891"/>
              <a:gd name="connsiteY640" fmla="*/ 3715131 h 5907136"/>
              <a:gd name="connsiteX641" fmla="*/ 5701426 w 12078891"/>
              <a:gd name="connsiteY641" fmla="*/ 3722257 h 5907136"/>
              <a:gd name="connsiteX642" fmla="*/ 5693282 w 12078891"/>
              <a:gd name="connsiteY642" fmla="*/ 3729384 h 5907136"/>
              <a:gd name="connsiteX643" fmla="*/ 5685137 w 12078891"/>
              <a:gd name="connsiteY643" fmla="*/ 3722257 h 5907136"/>
              <a:gd name="connsiteX644" fmla="*/ 5693282 w 12078891"/>
              <a:gd name="connsiteY644" fmla="*/ 3715131 h 5907136"/>
              <a:gd name="connsiteX645" fmla="*/ 1150439 w 12078891"/>
              <a:gd name="connsiteY645" fmla="*/ 3714113 h 5907136"/>
              <a:gd name="connsiteX646" fmla="*/ 1156547 w 12078891"/>
              <a:gd name="connsiteY646" fmla="*/ 3720222 h 5907136"/>
              <a:gd name="connsiteX647" fmla="*/ 1150439 w 12078891"/>
              <a:gd name="connsiteY647" fmla="*/ 3726331 h 5907136"/>
              <a:gd name="connsiteX648" fmla="*/ 1144330 w 12078891"/>
              <a:gd name="connsiteY648" fmla="*/ 3720222 h 5907136"/>
              <a:gd name="connsiteX649" fmla="*/ 1150439 w 12078891"/>
              <a:gd name="connsiteY649" fmla="*/ 3714113 h 5907136"/>
              <a:gd name="connsiteX650" fmla="*/ 3209096 w 12078891"/>
              <a:gd name="connsiteY650" fmla="*/ 3699859 h 5907136"/>
              <a:gd name="connsiteX651" fmla="*/ 3261017 w 12078891"/>
              <a:gd name="connsiteY651" fmla="*/ 3751783 h 5907136"/>
              <a:gd name="connsiteX652" fmla="*/ 3209096 w 12078891"/>
              <a:gd name="connsiteY652" fmla="*/ 3803706 h 5907136"/>
              <a:gd name="connsiteX653" fmla="*/ 3157171 w 12078891"/>
              <a:gd name="connsiteY653" fmla="*/ 3751783 h 5907136"/>
              <a:gd name="connsiteX654" fmla="*/ 3209096 w 12078891"/>
              <a:gd name="connsiteY654" fmla="*/ 3699859 h 5907136"/>
              <a:gd name="connsiteX655" fmla="*/ 10019241 w 12078891"/>
              <a:gd name="connsiteY655" fmla="*/ 3698841 h 5907136"/>
              <a:gd name="connsiteX656" fmla="*/ 10081346 w 12078891"/>
              <a:gd name="connsiteY656" fmla="*/ 3759928 h 5907136"/>
              <a:gd name="connsiteX657" fmla="*/ 10019241 w 12078891"/>
              <a:gd name="connsiteY657" fmla="*/ 3821015 h 5907136"/>
              <a:gd name="connsiteX658" fmla="*/ 9957136 w 12078891"/>
              <a:gd name="connsiteY658" fmla="*/ 3759928 h 5907136"/>
              <a:gd name="connsiteX659" fmla="*/ 10019241 w 12078891"/>
              <a:gd name="connsiteY659" fmla="*/ 3698841 h 5907136"/>
              <a:gd name="connsiteX660" fmla="*/ 4673138 w 12078891"/>
              <a:gd name="connsiteY660" fmla="*/ 3679497 h 5907136"/>
              <a:gd name="connsiteX661" fmla="*/ 4690446 w 12078891"/>
              <a:gd name="connsiteY661" fmla="*/ 3695787 h 5907136"/>
              <a:gd name="connsiteX662" fmla="*/ 4673138 w 12078891"/>
              <a:gd name="connsiteY662" fmla="*/ 3712076 h 5907136"/>
              <a:gd name="connsiteX663" fmla="*/ 4655826 w 12078891"/>
              <a:gd name="connsiteY663" fmla="*/ 3695787 h 5907136"/>
              <a:gd name="connsiteX664" fmla="*/ 4673138 w 12078891"/>
              <a:gd name="connsiteY664" fmla="*/ 3679497 h 5907136"/>
              <a:gd name="connsiteX665" fmla="*/ 22399 w 12078891"/>
              <a:gd name="connsiteY665" fmla="*/ 3673388 h 5907136"/>
              <a:gd name="connsiteX666" fmla="*/ 47851 w 12078891"/>
              <a:gd name="connsiteY666" fmla="*/ 3699859 h 5907136"/>
              <a:gd name="connsiteX667" fmla="*/ 22399 w 12078891"/>
              <a:gd name="connsiteY667" fmla="*/ 3725312 h 5907136"/>
              <a:gd name="connsiteX668" fmla="*/ 0 w 12078891"/>
              <a:gd name="connsiteY668" fmla="*/ 3712076 h 5907136"/>
              <a:gd name="connsiteX669" fmla="*/ 0 w 12078891"/>
              <a:gd name="connsiteY669" fmla="*/ 3686623 h 5907136"/>
              <a:gd name="connsiteX670" fmla="*/ 22399 w 12078891"/>
              <a:gd name="connsiteY670" fmla="*/ 3673388 h 5907136"/>
              <a:gd name="connsiteX671" fmla="*/ 10351147 w 12078891"/>
              <a:gd name="connsiteY671" fmla="*/ 3666261 h 5907136"/>
              <a:gd name="connsiteX672" fmla="*/ 10367436 w 12078891"/>
              <a:gd name="connsiteY672" fmla="*/ 3681533 h 5907136"/>
              <a:gd name="connsiteX673" fmla="*/ 10351147 w 12078891"/>
              <a:gd name="connsiteY673" fmla="*/ 3696804 h 5907136"/>
              <a:gd name="connsiteX674" fmla="*/ 10335875 w 12078891"/>
              <a:gd name="connsiteY674" fmla="*/ 3681533 h 5907136"/>
              <a:gd name="connsiteX675" fmla="*/ 10351147 w 12078891"/>
              <a:gd name="connsiteY675" fmla="*/ 3666261 h 5907136"/>
              <a:gd name="connsiteX676" fmla="*/ 11263380 w 12078891"/>
              <a:gd name="connsiteY676" fmla="*/ 3656080 h 5907136"/>
              <a:gd name="connsiteX677" fmla="*/ 11276615 w 12078891"/>
              <a:gd name="connsiteY677" fmla="*/ 3669316 h 5907136"/>
              <a:gd name="connsiteX678" fmla="*/ 11263380 w 12078891"/>
              <a:gd name="connsiteY678" fmla="*/ 3682551 h 5907136"/>
              <a:gd name="connsiteX679" fmla="*/ 11250144 w 12078891"/>
              <a:gd name="connsiteY679" fmla="*/ 3669316 h 5907136"/>
              <a:gd name="connsiteX680" fmla="*/ 11263380 w 12078891"/>
              <a:gd name="connsiteY680" fmla="*/ 3656080 h 5907136"/>
              <a:gd name="connsiteX681" fmla="*/ 223997 w 12078891"/>
              <a:gd name="connsiteY681" fmla="*/ 3647935 h 5907136"/>
              <a:gd name="connsiteX682" fmla="*/ 237232 w 12078891"/>
              <a:gd name="connsiteY682" fmla="*/ 3661170 h 5907136"/>
              <a:gd name="connsiteX683" fmla="*/ 223997 w 12078891"/>
              <a:gd name="connsiteY683" fmla="*/ 3674406 h 5907136"/>
              <a:gd name="connsiteX684" fmla="*/ 210761 w 12078891"/>
              <a:gd name="connsiteY684" fmla="*/ 3661170 h 5907136"/>
              <a:gd name="connsiteX685" fmla="*/ 223997 w 12078891"/>
              <a:gd name="connsiteY685" fmla="*/ 3647935 h 5907136"/>
              <a:gd name="connsiteX686" fmla="*/ 6892604 w 12078891"/>
              <a:gd name="connsiteY686" fmla="*/ 3642845 h 5907136"/>
              <a:gd name="connsiteX687" fmla="*/ 6898713 w 12078891"/>
              <a:gd name="connsiteY687" fmla="*/ 3648954 h 5907136"/>
              <a:gd name="connsiteX688" fmla="*/ 6892604 w 12078891"/>
              <a:gd name="connsiteY688" fmla="*/ 3655063 h 5907136"/>
              <a:gd name="connsiteX689" fmla="*/ 6886496 w 12078891"/>
              <a:gd name="connsiteY689" fmla="*/ 3648954 h 5907136"/>
              <a:gd name="connsiteX690" fmla="*/ 6892604 w 12078891"/>
              <a:gd name="connsiteY690" fmla="*/ 3642845 h 5907136"/>
              <a:gd name="connsiteX691" fmla="*/ 3798592 w 12078891"/>
              <a:gd name="connsiteY691" fmla="*/ 3640808 h 5907136"/>
              <a:gd name="connsiteX692" fmla="*/ 3802666 w 12078891"/>
              <a:gd name="connsiteY692" fmla="*/ 3644880 h 5907136"/>
              <a:gd name="connsiteX693" fmla="*/ 3798592 w 12078891"/>
              <a:gd name="connsiteY693" fmla="*/ 3648953 h 5907136"/>
              <a:gd name="connsiteX694" fmla="*/ 3794520 w 12078891"/>
              <a:gd name="connsiteY694" fmla="*/ 3644880 h 5907136"/>
              <a:gd name="connsiteX695" fmla="*/ 3798592 w 12078891"/>
              <a:gd name="connsiteY695" fmla="*/ 3640808 h 5907136"/>
              <a:gd name="connsiteX696" fmla="*/ 11062810 w 12078891"/>
              <a:gd name="connsiteY696" fmla="*/ 3638772 h 5907136"/>
              <a:gd name="connsiteX697" fmla="*/ 11066882 w 12078891"/>
              <a:gd name="connsiteY697" fmla="*/ 3642844 h 5907136"/>
              <a:gd name="connsiteX698" fmla="*/ 11062810 w 12078891"/>
              <a:gd name="connsiteY698" fmla="*/ 3646917 h 5907136"/>
              <a:gd name="connsiteX699" fmla="*/ 11058737 w 12078891"/>
              <a:gd name="connsiteY699" fmla="*/ 3642844 h 5907136"/>
              <a:gd name="connsiteX700" fmla="*/ 11062810 w 12078891"/>
              <a:gd name="connsiteY700" fmla="*/ 3638772 h 5907136"/>
              <a:gd name="connsiteX701" fmla="*/ 11256252 w 12078891"/>
              <a:gd name="connsiteY701" fmla="*/ 3614337 h 5907136"/>
              <a:gd name="connsiteX702" fmla="*/ 11270506 w 12078891"/>
              <a:gd name="connsiteY702" fmla="*/ 3628591 h 5907136"/>
              <a:gd name="connsiteX703" fmla="*/ 11256252 w 12078891"/>
              <a:gd name="connsiteY703" fmla="*/ 3642844 h 5907136"/>
              <a:gd name="connsiteX704" fmla="*/ 11241998 w 12078891"/>
              <a:gd name="connsiteY704" fmla="*/ 3628591 h 5907136"/>
              <a:gd name="connsiteX705" fmla="*/ 11256252 w 12078891"/>
              <a:gd name="connsiteY705" fmla="*/ 3614337 h 5907136"/>
              <a:gd name="connsiteX706" fmla="*/ 11961807 w 12078891"/>
              <a:gd name="connsiteY706" fmla="*/ 3603138 h 5907136"/>
              <a:gd name="connsiteX707" fmla="*/ 11974024 w 12078891"/>
              <a:gd name="connsiteY707" fmla="*/ 3615355 h 5907136"/>
              <a:gd name="connsiteX708" fmla="*/ 11961807 w 12078891"/>
              <a:gd name="connsiteY708" fmla="*/ 3627572 h 5907136"/>
              <a:gd name="connsiteX709" fmla="*/ 11949589 w 12078891"/>
              <a:gd name="connsiteY709" fmla="*/ 3615355 h 5907136"/>
              <a:gd name="connsiteX710" fmla="*/ 11961807 w 12078891"/>
              <a:gd name="connsiteY710" fmla="*/ 3603138 h 5907136"/>
              <a:gd name="connsiteX711" fmla="*/ 7592051 w 12078891"/>
              <a:gd name="connsiteY711" fmla="*/ 3603138 h 5907136"/>
              <a:gd name="connsiteX712" fmla="*/ 7598160 w 12078891"/>
              <a:gd name="connsiteY712" fmla="*/ 3609246 h 5907136"/>
              <a:gd name="connsiteX713" fmla="*/ 7592051 w 12078891"/>
              <a:gd name="connsiteY713" fmla="*/ 3615355 h 5907136"/>
              <a:gd name="connsiteX714" fmla="*/ 7585942 w 12078891"/>
              <a:gd name="connsiteY714" fmla="*/ 3609246 h 5907136"/>
              <a:gd name="connsiteX715" fmla="*/ 7592051 w 12078891"/>
              <a:gd name="connsiteY715" fmla="*/ 3603138 h 5907136"/>
              <a:gd name="connsiteX716" fmla="*/ 5719746 w 12078891"/>
              <a:gd name="connsiteY716" fmla="*/ 3579721 h 5907136"/>
              <a:gd name="connsiteX717" fmla="*/ 5736035 w 12078891"/>
              <a:gd name="connsiteY717" fmla="*/ 3596011 h 5907136"/>
              <a:gd name="connsiteX718" fmla="*/ 5719746 w 12078891"/>
              <a:gd name="connsiteY718" fmla="*/ 3612301 h 5907136"/>
              <a:gd name="connsiteX719" fmla="*/ 5703456 w 12078891"/>
              <a:gd name="connsiteY719" fmla="*/ 3596011 h 5907136"/>
              <a:gd name="connsiteX720" fmla="*/ 5719746 w 12078891"/>
              <a:gd name="connsiteY720" fmla="*/ 3579721 h 5907136"/>
              <a:gd name="connsiteX721" fmla="*/ 2581980 w 12078891"/>
              <a:gd name="connsiteY721" fmla="*/ 3574631 h 5907136"/>
              <a:gd name="connsiteX722" fmla="*/ 2591143 w 12078891"/>
              <a:gd name="connsiteY722" fmla="*/ 3583794 h 5907136"/>
              <a:gd name="connsiteX723" fmla="*/ 2581980 w 12078891"/>
              <a:gd name="connsiteY723" fmla="*/ 3592958 h 5907136"/>
              <a:gd name="connsiteX724" fmla="*/ 2572815 w 12078891"/>
              <a:gd name="connsiteY724" fmla="*/ 3583794 h 5907136"/>
              <a:gd name="connsiteX725" fmla="*/ 2581980 w 12078891"/>
              <a:gd name="connsiteY725" fmla="*/ 3574631 h 5907136"/>
              <a:gd name="connsiteX726" fmla="*/ 6245083 w 12078891"/>
              <a:gd name="connsiteY726" fmla="*/ 3559359 h 5907136"/>
              <a:gd name="connsiteX727" fmla="*/ 6260355 w 12078891"/>
              <a:gd name="connsiteY727" fmla="*/ 3574631 h 5907136"/>
              <a:gd name="connsiteX728" fmla="*/ 6245083 w 12078891"/>
              <a:gd name="connsiteY728" fmla="*/ 3589903 h 5907136"/>
              <a:gd name="connsiteX729" fmla="*/ 6229811 w 12078891"/>
              <a:gd name="connsiteY729" fmla="*/ 3574631 h 5907136"/>
              <a:gd name="connsiteX730" fmla="*/ 6245083 w 12078891"/>
              <a:gd name="connsiteY730" fmla="*/ 3559359 h 5907136"/>
              <a:gd name="connsiteX731" fmla="*/ 2969866 w 12078891"/>
              <a:gd name="connsiteY731" fmla="*/ 3548160 h 5907136"/>
              <a:gd name="connsiteX732" fmla="*/ 2984114 w 12078891"/>
              <a:gd name="connsiteY732" fmla="*/ 3562414 h 5907136"/>
              <a:gd name="connsiteX733" fmla="*/ 2969866 w 12078891"/>
              <a:gd name="connsiteY733" fmla="*/ 3576667 h 5907136"/>
              <a:gd name="connsiteX734" fmla="*/ 2955610 w 12078891"/>
              <a:gd name="connsiteY734" fmla="*/ 3562414 h 5907136"/>
              <a:gd name="connsiteX735" fmla="*/ 2969866 w 12078891"/>
              <a:gd name="connsiteY735" fmla="*/ 3548160 h 5907136"/>
              <a:gd name="connsiteX736" fmla="*/ 9676136 w 12078891"/>
              <a:gd name="connsiteY736" fmla="*/ 3545106 h 5907136"/>
              <a:gd name="connsiteX737" fmla="*/ 9689371 w 12078891"/>
              <a:gd name="connsiteY737" fmla="*/ 3558341 h 5907136"/>
              <a:gd name="connsiteX738" fmla="*/ 9676136 w 12078891"/>
              <a:gd name="connsiteY738" fmla="*/ 3571577 h 5907136"/>
              <a:gd name="connsiteX739" fmla="*/ 9662900 w 12078891"/>
              <a:gd name="connsiteY739" fmla="*/ 3558341 h 5907136"/>
              <a:gd name="connsiteX740" fmla="*/ 9676136 w 12078891"/>
              <a:gd name="connsiteY740" fmla="*/ 3545106 h 5907136"/>
              <a:gd name="connsiteX741" fmla="*/ 11762257 w 12078891"/>
              <a:gd name="connsiteY741" fmla="*/ 3540015 h 5907136"/>
              <a:gd name="connsiteX742" fmla="*/ 11784655 w 12078891"/>
              <a:gd name="connsiteY742" fmla="*/ 3562414 h 5907136"/>
              <a:gd name="connsiteX743" fmla="*/ 11762257 w 12078891"/>
              <a:gd name="connsiteY743" fmla="*/ 3584812 h 5907136"/>
              <a:gd name="connsiteX744" fmla="*/ 11739858 w 12078891"/>
              <a:gd name="connsiteY744" fmla="*/ 3562414 h 5907136"/>
              <a:gd name="connsiteX745" fmla="*/ 11762257 w 12078891"/>
              <a:gd name="connsiteY745" fmla="*/ 3540015 h 5907136"/>
              <a:gd name="connsiteX746" fmla="*/ 9631338 w 12078891"/>
              <a:gd name="connsiteY746" fmla="*/ 3535942 h 5907136"/>
              <a:gd name="connsiteX747" fmla="*/ 9633375 w 12078891"/>
              <a:gd name="connsiteY747" fmla="*/ 3537978 h 5907136"/>
              <a:gd name="connsiteX748" fmla="*/ 9631338 w 12078891"/>
              <a:gd name="connsiteY748" fmla="*/ 3540015 h 5907136"/>
              <a:gd name="connsiteX749" fmla="*/ 9629302 w 12078891"/>
              <a:gd name="connsiteY749" fmla="*/ 3537978 h 5907136"/>
              <a:gd name="connsiteX750" fmla="*/ 9631338 w 12078891"/>
              <a:gd name="connsiteY750" fmla="*/ 3535942 h 5907136"/>
              <a:gd name="connsiteX751" fmla="*/ 12059546 w 12078891"/>
              <a:gd name="connsiteY751" fmla="*/ 3527798 h 5907136"/>
              <a:gd name="connsiteX752" fmla="*/ 12078891 w 12078891"/>
              <a:gd name="connsiteY752" fmla="*/ 3547142 h 5907136"/>
              <a:gd name="connsiteX753" fmla="*/ 12059546 w 12078891"/>
              <a:gd name="connsiteY753" fmla="*/ 3566486 h 5907136"/>
              <a:gd name="connsiteX754" fmla="*/ 12040202 w 12078891"/>
              <a:gd name="connsiteY754" fmla="*/ 3547142 h 5907136"/>
              <a:gd name="connsiteX755" fmla="*/ 12059546 w 12078891"/>
              <a:gd name="connsiteY755" fmla="*/ 3527798 h 5907136"/>
              <a:gd name="connsiteX756" fmla="*/ 7084010 w 12078891"/>
              <a:gd name="connsiteY756" fmla="*/ 3498272 h 5907136"/>
              <a:gd name="connsiteX757" fmla="*/ 7119644 w 12078891"/>
              <a:gd name="connsiteY757" fmla="*/ 3533906 h 5907136"/>
              <a:gd name="connsiteX758" fmla="*/ 7084010 w 12078891"/>
              <a:gd name="connsiteY758" fmla="*/ 3569540 h 5907136"/>
              <a:gd name="connsiteX759" fmla="*/ 7048376 w 12078891"/>
              <a:gd name="connsiteY759" fmla="*/ 3533906 h 5907136"/>
              <a:gd name="connsiteX760" fmla="*/ 7084010 w 12078891"/>
              <a:gd name="connsiteY760" fmla="*/ 3498272 h 5907136"/>
              <a:gd name="connsiteX761" fmla="*/ 6021100 w 12078891"/>
              <a:gd name="connsiteY761" fmla="*/ 3493181 h 5907136"/>
              <a:gd name="connsiteX762" fmla="*/ 6044514 w 12078891"/>
              <a:gd name="connsiteY762" fmla="*/ 3516598 h 5907136"/>
              <a:gd name="connsiteX763" fmla="*/ 6021100 w 12078891"/>
              <a:gd name="connsiteY763" fmla="*/ 3540015 h 5907136"/>
              <a:gd name="connsiteX764" fmla="*/ 5997683 w 12078891"/>
              <a:gd name="connsiteY764" fmla="*/ 3516598 h 5907136"/>
              <a:gd name="connsiteX765" fmla="*/ 6021100 w 12078891"/>
              <a:gd name="connsiteY765" fmla="*/ 3493181 h 5907136"/>
              <a:gd name="connsiteX766" fmla="*/ 11277632 w 12078891"/>
              <a:gd name="connsiteY766" fmla="*/ 3485036 h 5907136"/>
              <a:gd name="connsiteX767" fmla="*/ 11297995 w 12078891"/>
              <a:gd name="connsiteY767" fmla="*/ 3505398 h 5907136"/>
              <a:gd name="connsiteX768" fmla="*/ 11277632 w 12078891"/>
              <a:gd name="connsiteY768" fmla="*/ 3525761 h 5907136"/>
              <a:gd name="connsiteX769" fmla="*/ 11257270 w 12078891"/>
              <a:gd name="connsiteY769" fmla="*/ 3505398 h 5907136"/>
              <a:gd name="connsiteX770" fmla="*/ 11277632 w 12078891"/>
              <a:gd name="connsiteY770" fmla="*/ 3485036 h 5907136"/>
              <a:gd name="connsiteX771" fmla="*/ 2440421 w 12078891"/>
              <a:gd name="connsiteY771" fmla="*/ 3471801 h 5907136"/>
              <a:gd name="connsiteX772" fmla="*/ 2451621 w 12078891"/>
              <a:gd name="connsiteY772" fmla="*/ 3483000 h 5907136"/>
              <a:gd name="connsiteX773" fmla="*/ 2440421 w 12078891"/>
              <a:gd name="connsiteY773" fmla="*/ 3494200 h 5907136"/>
              <a:gd name="connsiteX774" fmla="*/ 2429222 w 12078891"/>
              <a:gd name="connsiteY774" fmla="*/ 3483000 h 5907136"/>
              <a:gd name="connsiteX775" fmla="*/ 2440421 w 12078891"/>
              <a:gd name="connsiteY775" fmla="*/ 3471801 h 5907136"/>
              <a:gd name="connsiteX776" fmla="*/ 3097080 w 12078891"/>
              <a:gd name="connsiteY776" fmla="*/ 3463656 h 5907136"/>
              <a:gd name="connsiteX777" fmla="*/ 3105225 w 12078891"/>
              <a:gd name="connsiteY777" fmla="*/ 3471801 h 5907136"/>
              <a:gd name="connsiteX778" fmla="*/ 3097080 w 12078891"/>
              <a:gd name="connsiteY778" fmla="*/ 3479946 h 5907136"/>
              <a:gd name="connsiteX779" fmla="*/ 3088935 w 12078891"/>
              <a:gd name="connsiteY779" fmla="*/ 3471801 h 5907136"/>
              <a:gd name="connsiteX780" fmla="*/ 3097080 w 12078891"/>
              <a:gd name="connsiteY780" fmla="*/ 3463656 h 5907136"/>
              <a:gd name="connsiteX781" fmla="*/ 8625439 w 12078891"/>
              <a:gd name="connsiteY781" fmla="*/ 3460602 h 5907136"/>
              <a:gd name="connsiteX782" fmla="*/ 8628493 w 12078891"/>
              <a:gd name="connsiteY782" fmla="*/ 3463656 h 5907136"/>
              <a:gd name="connsiteX783" fmla="*/ 8625439 w 12078891"/>
              <a:gd name="connsiteY783" fmla="*/ 3466710 h 5907136"/>
              <a:gd name="connsiteX784" fmla="*/ 8622385 w 12078891"/>
              <a:gd name="connsiteY784" fmla="*/ 3463656 h 5907136"/>
              <a:gd name="connsiteX785" fmla="*/ 8625439 w 12078891"/>
              <a:gd name="connsiteY785" fmla="*/ 3460602 h 5907136"/>
              <a:gd name="connsiteX786" fmla="*/ 10457030 w 12078891"/>
              <a:gd name="connsiteY786" fmla="*/ 3457547 h 5907136"/>
              <a:gd name="connsiteX787" fmla="*/ 10466194 w 12078891"/>
              <a:gd name="connsiteY787" fmla="*/ 3466710 h 5907136"/>
              <a:gd name="connsiteX788" fmla="*/ 10457030 w 12078891"/>
              <a:gd name="connsiteY788" fmla="*/ 3475874 h 5907136"/>
              <a:gd name="connsiteX789" fmla="*/ 10447867 w 12078891"/>
              <a:gd name="connsiteY789" fmla="*/ 3466710 h 5907136"/>
              <a:gd name="connsiteX790" fmla="*/ 10457030 w 12078891"/>
              <a:gd name="connsiteY790" fmla="*/ 3457547 h 5907136"/>
              <a:gd name="connsiteX791" fmla="*/ 8199867 w 12078891"/>
              <a:gd name="connsiteY791" fmla="*/ 3455511 h 5907136"/>
              <a:gd name="connsiteX792" fmla="*/ 8201903 w 12078891"/>
              <a:gd name="connsiteY792" fmla="*/ 3458565 h 5907136"/>
              <a:gd name="connsiteX793" fmla="*/ 8199867 w 12078891"/>
              <a:gd name="connsiteY793" fmla="*/ 3460602 h 5907136"/>
              <a:gd name="connsiteX794" fmla="*/ 8196812 w 12078891"/>
              <a:gd name="connsiteY794" fmla="*/ 3458565 h 5907136"/>
              <a:gd name="connsiteX795" fmla="*/ 8199867 w 12078891"/>
              <a:gd name="connsiteY795" fmla="*/ 3455511 h 5907136"/>
              <a:gd name="connsiteX796" fmla="*/ 5478448 w 12078891"/>
              <a:gd name="connsiteY796" fmla="*/ 3453475 h 5907136"/>
              <a:gd name="connsiteX797" fmla="*/ 5481503 w 12078891"/>
              <a:gd name="connsiteY797" fmla="*/ 3456529 h 5907136"/>
              <a:gd name="connsiteX798" fmla="*/ 5478448 w 12078891"/>
              <a:gd name="connsiteY798" fmla="*/ 3459583 h 5907136"/>
              <a:gd name="connsiteX799" fmla="*/ 5475394 w 12078891"/>
              <a:gd name="connsiteY799" fmla="*/ 3456529 h 5907136"/>
              <a:gd name="connsiteX800" fmla="*/ 5478448 w 12078891"/>
              <a:gd name="connsiteY800" fmla="*/ 3453475 h 5907136"/>
              <a:gd name="connsiteX801" fmla="*/ 11224691 w 12078891"/>
              <a:gd name="connsiteY801" fmla="*/ 3452457 h 5907136"/>
              <a:gd name="connsiteX802" fmla="*/ 11227746 w 12078891"/>
              <a:gd name="connsiteY802" fmla="*/ 3455512 h 5907136"/>
              <a:gd name="connsiteX803" fmla="*/ 11224691 w 12078891"/>
              <a:gd name="connsiteY803" fmla="*/ 3458566 h 5907136"/>
              <a:gd name="connsiteX804" fmla="*/ 11221636 w 12078891"/>
              <a:gd name="connsiteY804" fmla="*/ 3455512 h 5907136"/>
              <a:gd name="connsiteX805" fmla="*/ 11224691 w 12078891"/>
              <a:gd name="connsiteY805" fmla="*/ 3452457 h 5907136"/>
              <a:gd name="connsiteX806" fmla="*/ 8541953 w 12078891"/>
              <a:gd name="connsiteY806" fmla="*/ 3447366 h 5907136"/>
              <a:gd name="connsiteX807" fmla="*/ 8549080 w 12078891"/>
              <a:gd name="connsiteY807" fmla="*/ 3454493 h 5907136"/>
              <a:gd name="connsiteX808" fmla="*/ 8541953 w 12078891"/>
              <a:gd name="connsiteY808" fmla="*/ 3461620 h 5907136"/>
              <a:gd name="connsiteX809" fmla="*/ 8534826 w 12078891"/>
              <a:gd name="connsiteY809" fmla="*/ 3454493 h 5907136"/>
              <a:gd name="connsiteX810" fmla="*/ 8541953 w 12078891"/>
              <a:gd name="connsiteY810" fmla="*/ 3447366 h 5907136"/>
              <a:gd name="connsiteX811" fmla="*/ 7065684 w 12078891"/>
              <a:gd name="connsiteY811" fmla="*/ 3431076 h 5907136"/>
              <a:gd name="connsiteX812" fmla="*/ 7088082 w 12078891"/>
              <a:gd name="connsiteY812" fmla="*/ 3453475 h 5907136"/>
              <a:gd name="connsiteX813" fmla="*/ 7065684 w 12078891"/>
              <a:gd name="connsiteY813" fmla="*/ 3475873 h 5907136"/>
              <a:gd name="connsiteX814" fmla="*/ 7043285 w 12078891"/>
              <a:gd name="connsiteY814" fmla="*/ 3453475 h 5907136"/>
              <a:gd name="connsiteX815" fmla="*/ 7065684 w 12078891"/>
              <a:gd name="connsiteY815" fmla="*/ 3431076 h 5907136"/>
              <a:gd name="connsiteX816" fmla="*/ 5279916 w 12078891"/>
              <a:gd name="connsiteY816" fmla="*/ 3424968 h 5907136"/>
              <a:gd name="connsiteX817" fmla="*/ 5289078 w 12078891"/>
              <a:gd name="connsiteY817" fmla="*/ 3435149 h 5907136"/>
              <a:gd name="connsiteX818" fmla="*/ 5279916 w 12078891"/>
              <a:gd name="connsiteY818" fmla="*/ 3444312 h 5907136"/>
              <a:gd name="connsiteX819" fmla="*/ 5270756 w 12078891"/>
              <a:gd name="connsiteY819" fmla="*/ 3435149 h 5907136"/>
              <a:gd name="connsiteX820" fmla="*/ 5279916 w 12078891"/>
              <a:gd name="connsiteY820" fmla="*/ 3424968 h 5907136"/>
              <a:gd name="connsiteX821" fmla="*/ 1524108 w 12078891"/>
              <a:gd name="connsiteY821" fmla="*/ 3424968 h 5907136"/>
              <a:gd name="connsiteX822" fmla="*/ 1541416 w 12078891"/>
              <a:gd name="connsiteY822" fmla="*/ 3441258 h 5907136"/>
              <a:gd name="connsiteX823" fmla="*/ 1524108 w 12078891"/>
              <a:gd name="connsiteY823" fmla="*/ 3458566 h 5907136"/>
              <a:gd name="connsiteX824" fmla="*/ 1506800 w 12078891"/>
              <a:gd name="connsiteY824" fmla="*/ 3441258 h 5907136"/>
              <a:gd name="connsiteX825" fmla="*/ 1524108 w 12078891"/>
              <a:gd name="connsiteY825" fmla="*/ 3424968 h 5907136"/>
              <a:gd name="connsiteX826" fmla="*/ 11624811 w 12078891"/>
              <a:gd name="connsiteY826" fmla="*/ 3416823 h 5907136"/>
              <a:gd name="connsiteX827" fmla="*/ 11627864 w 12078891"/>
              <a:gd name="connsiteY827" fmla="*/ 3419878 h 5907136"/>
              <a:gd name="connsiteX828" fmla="*/ 11624811 w 12078891"/>
              <a:gd name="connsiteY828" fmla="*/ 3422932 h 5907136"/>
              <a:gd name="connsiteX829" fmla="*/ 11621756 w 12078891"/>
              <a:gd name="connsiteY829" fmla="*/ 3419878 h 5907136"/>
              <a:gd name="connsiteX830" fmla="*/ 11624811 w 12078891"/>
              <a:gd name="connsiteY830" fmla="*/ 3416823 h 5907136"/>
              <a:gd name="connsiteX831" fmla="*/ 1917116 w 12078891"/>
              <a:gd name="connsiteY831" fmla="*/ 3413768 h 5907136"/>
              <a:gd name="connsiteX832" fmla="*/ 1927297 w 12078891"/>
              <a:gd name="connsiteY832" fmla="*/ 3423949 h 5907136"/>
              <a:gd name="connsiteX833" fmla="*/ 1917116 w 12078891"/>
              <a:gd name="connsiteY833" fmla="*/ 3434130 h 5907136"/>
              <a:gd name="connsiteX834" fmla="*/ 1906936 w 12078891"/>
              <a:gd name="connsiteY834" fmla="*/ 3423949 h 5907136"/>
              <a:gd name="connsiteX835" fmla="*/ 1917116 w 12078891"/>
              <a:gd name="connsiteY835" fmla="*/ 3413768 h 5907136"/>
              <a:gd name="connsiteX836" fmla="*/ 5165902 w 12078891"/>
              <a:gd name="connsiteY836" fmla="*/ 3393406 h 5907136"/>
              <a:gd name="connsiteX837" fmla="*/ 5177103 w 12078891"/>
              <a:gd name="connsiteY837" fmla="*/ 3404606 h 5907136"/>
              <a:gd name="connsiteX838" fmla="*/ 5165902 w 12078891"/>
              <a:gd name="connsiteY838" fmla="*/ 3415805 h 5907136"/>
              <a:gd name="connsiteX839" fmla="*/ 5154701 w 12078891"/>
              <a:gd name="connsiteY839" fmla="*/ 3404606 h 5907136"/>
              <a:gd name="connsiteX840" fmla="*/ 5165902 w 12078891"/>
              <a:gd name="connsiteY840" fmla="*/ 3393406 h 5907136"/>
              <a:gd name="connsiteX841" fmla="*/ 5465222 w 12078891"/>
              <a:gd name="connsiteY841" fmla="*/ 3386279 h 5907136"/>
              <a:gd name="connsiteX842" fmla="*/ 5499838 w 12078891"/>
              <a:gd name="connsiteY842" fmla="*/ 3420895 h 5907136"/>
              <a:gd name="connsiteX843" fmla="*/ 5465222 w 12078891"/>
              <a:gd name="connsiteY843" fmla="*/ 3455512 h 5907136"/>
              <a:gd name="connsiteX844" fmla="*/ 5429590 w 12078891"/>
              <a:gd name="connsiteY844" fmla="*/ 3420895 h 5907136"/>
              <a:gd name="connsiteX845" fmla="*/ 5465222 w 12078891"/>
              <a:gd name="connsiteY845" fmla="*/ 3386279 h 5907136"/>
              <a:gd name="connsiteX846" fmla="*/ 8081764 w 12078891"/>
              <a:gd name="connsiteY846" fmla="*/ 3381188 h 5907136"/>
              <a:gd name="connsiteX847" fmla="*/ 8099072 w 12078891"/>
              <a:gd name="connsiteY847" fmla="*/ 3398496 h 5907136"/>
              <a:gd name="connsiteX848" fmla="*/ 8081764 w 12078891"/>
              <a:gd name="connsiteY848" fmla="*/ 3415804 h 5907136"/>
              <a:gd name="connsiteX849" fmla="*/ 8064456 w 12078891"/>
              <a:gd name="connsiteY849" fmla="*/ 3398496 h 5907136"/>
              <a:gd name="connsiteX850" fmla="*/ 8081764 w 12078891"/>
              <a:gd name="connsiteY850" fmla="*/ 3381188 h 5907136"/>
              <a:gd name="connsiteX851" fmla="*/ 2167538 w 12078891"/>
              <a:gd name="connsiteY851" fmla="*/ 3379153 h 5907136"/>
              <a:gd name="connsiteX852" fmla="*/ 2174665 w 12078891"/>
              <a:gd name="connsiteY852" fmla="*/ 3386279 h 5907136"/>
              <a:gd name="connsiteX853" fmla="*/ 2167538 w 12078891"/>
              <a:gd name="connsiteY853" fmla="*/ 3393406 h 5907136"/>
              <a:gd name="connsiteX854" fmla="*/ 2160411 w 12078891"/>
              <a:gd name="connsiteY854" fmla="*/ 3386279 h 5907136"/>
              <a:gd name="connsiteX855" fmla="*/ 2167538 w 12078891"/>
              <a:gd name="connsiteY855" fmla="*/ 3379153 h 5907136"/>
              <a:gd name="connsiteX856" fmla="*/ 5912161 w 12078891"/>
              <a:gd name="connsiteY856" fmla="*/ 3372026 h 5907136"/>
              <a:gd name="connsiteX857" fmla="*/ 5917252 w 12078891"/>
              <a:gd name="connsiteY857" fmla="*/ 3377117 h 5907136"/>
              <a:gd name="connsiteX858" fmla="*/ 5912161 w 12078891"/>
              <a:gd name="connsiteY858" fmla="*/ 3382207 h 5907136"/>
              <a:gd name="connsiteX859" fmla="*/ 5907070 w 12078891"/>
              <a:gd name="connsiteY859" fmla="*/ 3377117 h 5907136"/>
              <a:gd name="connsiteX860" fmla="*/ 5912161 w 12078891"/>
              <a:gd name="connsiteY860" fmla="*/ 3372026 h 5907136"/>
              <a:gd name="connsiteX861" fmla="*/ 5985469 w 12078891"/>
              <a:gd name="connsiteY861" fmla="*/ 3371007 h 5907136"/>
              <a:gd name="connsiteX862" fmla="*/ 6014992 w 12078891"/>
              <a:gd name="connsiteY862" fmla="*/ 3400533 h 5907136"/>
              <a:gd name="connsiteX863" fmla="*/ 5985469 w 12078891"/>
              <a:gd name="connsiteY863" fmla="*/ 3429040 h 5907136"/>
              <a:gd name="connsiteX864" fmla="*/ 5955944 w 12078891"/>
              <a:gd name="connsiteY864" fmla="*/ 3400533 h 5907136"/>
              <a:gd name="connsiteX865" fmla="*/ 5985469 w 12078891"/>
              <a:gd name="connsiteY865" fmla="*/ 3371007 h 5907136"/>
              <a:gd name="connsiteX866" fmla="*/ 11978097 w 12078891"/>
              <a:gd name="connsiteY866" fmla="*/ 3369989 h 5907136"/>
              <a:gd name="connsiteX867" fmla="*/ 11988278 w 12078891"/>
              <a:gd name="connsiteY867" fmla="*/ 3380170 h 5907136"/>
              <a:gd name="connsiteX868" fmla="*/ 11978097 w 12078891"/>
              <a:gd name="connsiteY868" fmla="*/ 3390351 h 5907136"/>
              <a:gd name="connsiteX869" fmla="*/ 11967916 w 12078891"/>
              <a:gd name="connsiteY869" fmla="*/ 3380170 h 5907136"/>
              <a:gd name="connsiteX870" fmla="*/ 11978097 w 12078891"/>
              <a:gd name="connsiteY870" fmla="*/ 3369989 h 5907136"/>
              <a:gd name="connsiteX871" fmla="*/ 5751306 w 12078891"/>
              <a:gd name="connsiteY871" fmla="*/ 3365917 h 5907136"/>
              <a:gd name="connsiteX872" fmla="*/ 5774723 w 12078891"/>
              <a:gd name="connsiteY872" fmla="*/ 3389334 h 5907136"/>
              <a:gd name="connsiteX873" fmla="*/ 5751306 w 12078891"/>
              <a:gd name="connsiteY873" fmla="*/ 3412751 h 5907136"/>
              <a:gd name="connsiteX874" fmla="*/ 5727889 w 12078891"/>
              <a:gd name="connsiteY874" fmla="*/ 3389334 h 5907136"/>
              <a:gd name="connsiteX875" fmla="*/ 5751306 w 12078891"/>
              <a:gd name="connsiteY875" fmla="*/ 3365917 h 5907136"/>
              <a:gd name="connsiteX876" fmla="*/ 1345917 w 12078891"/>
              <a:gd name="connsiteY876" fmla="*/ 3353700 h 5907136"/>
              <a:gd name="connsiteX877" fmla="*/ 1357117 w 12078891"/>
              <a:gd name="connsiteY877" fmla="*/ 3364899 h 5907136"/>
              <a:gd name="connsiteX878" fmla="*/ 1345917 w 12078891"/>
              <a:gd name="connsiteY878" fmla="*/ 3376098 h 5907136"/>
              <a:gd name="connsiteX879" fmla="*/ 1334718 w 12078891"/>
              <a:gd name="connsiteY879" fmla="*/ 3364899 h 5907136"/>
              <a:gd name="connsiteX880" fmla="*/ 1345917 w 12078891"/>
              <a:gd name="connsiteY880" fmla="*/ 3353700 h 5907136"/>
              <a:gd name="connsiteX881" fmla="*/ 1741964 w 12078891"/>
              <a:gd name="connsiteY881" fmla="*/ 3352681 h 5907136"/>
              <a:gd name="connsiteX882" fmla="*/ 1757236 w 12078891"/>
              <a:gd name="connsiteY882" fmla="*/ 3367953 h 5907136"/>
              <a:gd name="connsiteX883" fmla="*/ 1741964 w 12078891"/>
              <a:gd name="connsiteY883" fmla="*/ 3383225 h 5907136"/>
              <a:gd name="connsiteX884" fmla="*/ 1726692 w 12078891"/>
              <a:gd name="connsiteY884" fmla="*/ 3367953 h 5907136"/>
              <a:gd name="connsiteX885" fmla="*/ 1741964 w 12078891"/>
              <a:gd name="connsiteY885" fmla="*/ 3352681 h 5907136"/>
              <a:gd name="connsiteX886" fmla="*/ 8901348 w 12078891"/>
              <a:gd name="connsiteY886" fmla="*/ 3345554 h 5907136"/>
              <a:gd name="connsiteX887" fmla="*/ 8912548 w 12078891"/>
              <a:gd name="connsiteY887" fmla="*/ 3356754 h 5907136"/>
              <a:gd name="connsiteX888" fmla="*/ 8901348 w 12078891"/>
              <a:gd name="connsiteY888" fmla="*/ 3367953 h 5907136"/>
              <a:gd name="connsiteX889" fmla="*/ 8890149 w 12078891"/>
              <a:gd name="connsiteY889" fmla="*/ 3356754 h 5907136"/>
              <a:gd name="connsiteX890" fmla="*/ 8901348 w 12078891"/>
              <a:gd name="connsiteY890" fmla="*/ 3345554 h 5907136"/>
              <a:gd name="connsiteX891" fmla="*/ 8379055 w 12078891"/>
              <a:gd name="connsiteY891" fmla="*/ 3334355 h 5907136"/>
              <a:gd name="connsiteX892" fmla="*/ 8391272 w 12078891"/>
              <a:gd name="connsiteY892" fmla="*/ 3346573 h 5907136"/>
              <a:gd name="connsiteX893" fmla="*/ 8379055 w 12078891"/>
              <a:gd name="connsiteY893" fmla="*/ 3358790 h 5907136"/>
              <a:gd name="connsiteX894" fmla="*/ 8366837 w 12078891"/>
              <a:gd name="connsiteY894" fmla="*/ 3346573 h 5907136"/>
              <a:gd name="connsiteX895" fmla="*/ 8379055 w 12078891"/>
              <a:gd name="connsiteY895" fmla="*/ 3334355 h 5907136"/>
              <a:gd name="connsiteX896" fmla="*/ 1251232 w 12078891"/>
              <a:gd name="connsiteY896" fmla="*/ 3312975 h 5907136"/>
              <a:gd name="connsiteX897" fmla="*/ 1258359 w 12078891"/>
              <a:gd name="connsiteY897" fmla="*/ 3320101 h 5907136"/>
              <a:gd name="connsiteX898" fmla="*/ 1251232 w 12078891"/>
              <a:gd name="connsiteY898" fmla="*/ 3327228 h 5907136"/>
              <a:gd name="connsiteX899" fmla="*/ 1244105 w 12078891"/>
              <a:gd name="connsiteY899" fmla="*/ 3320101 h 5907136"/>
              <a:gd name="connsiteX900" fmla="*/ 1251232 w 12078891"/>
              <a:gd name="connsiteY900" fmla="*/ 3312975 h 5907136"/>
              <a:gd name="connsiteX901" fmla="*/ 8995015 w 12078891"/>
              <a:gd name="connsiteY901" fmla="*/ 3306866 h 5907136"/>
              <a:gd name="connsiteX902" fmla="*/ 8998069 w 12078891"/>
              <a:gd name="connsiteY902" fmla="*/ 3309920 h 5907136"/>
              <a:gd name="connsiteX903" fmla="*/ 8995015 w 12078891"/>
              <a:gd name="connsiteY903" fmla="*/ 3312975 h 5907136"/>
              <a:gd name="connsiteX904" fmla="*/ 8991961 w 12078891"/>
              <a:gd name="connsiteY904" fmla="*/ 3309920 h 5907136"/>
              <a:gd name="connsiteX905" fmla="*/ 8995015 w 12078891"/>
              <a:gd name="connsiteY905" fmla="*/ 3306866 h 5907136"/>
              <a:gd name="connsiteX906" fmla="*/ 4238390 w 12078891"/>
              <a:gd name="connsiteY906" fmla="*/ 3297703 h 5907136"/>
              <a:gd name="connsiteX907" fmla="*/ 4244501 w 12078891"/>
              <a:gd name="connsiteY907" fmla="*/ 3303811 h 5907136"/>
              <a:gd name="connsiteX908" fmla="*/ 4238390 w 12078891"/>
              <a:gd name="connsiteY908" fmla="*/ 3309920 h 5907136"/>
              <a:gd name="connsiteX909" fmla="*/ 4232282 w 12078891"/>
              <a:gd name="connsiteY909" fmla="*/ 3303811 h 5907136"/>
              <a:gd name="connsiteX910" fmla="*/ 4238390 w 12078891"/>
              <a:gd name="connsiteY910" fmla="*/ 3297703 h 5907136"/>
              <a:gd name="connsiteX911" fmla="*/ 10075237 w 12078891"/>
              <a:gd name="connsiteY911" fmla="*/ 3291594 h 5907136"/>
              <a:gd name="connsiteX912" fmla="*/ 10078292 w 12078891"/>
              <a:gd name="connsiteY912" fmla="*/ 3294648 h 5907136"/>
              <a:gd name="connsiteX913" fmla="*/ 10075237 w 12078891"/>
              <a:gd name="connsiteY913" fmla="*/ 3297703 h 5907136"/>
              <a:gd name="connsiteX914" fmla="*/ 10072183 w 12078891"/>
              <a:gd name="connsiteY914" fmla="*/ 3294648 h 5907136"/>
              <a:gd name="connsiteX915" fmla="*/ 10075237 w 12078891"/>
              <a:gd name="connsiteY915" fmla="*/ 3291594 h 5907136"/>
              <a:gd name="connsiteX916" fmla="*/ 7144079 w 12078891"/>
              <a:gd name="connsiteY916" fmla="*/ 3279377 h 5907136"/>
              <a:gd name="connsiteX917" fmla="*/ 7147133 w 12078891"/>
              <a:gd name="connsiteY917" fmla="*/ 3282432 h 5907136"/>
              <a:gd name="connsiteX918" fmla="*/ 7144079 w 12078891"/>
              <a:gd name="connsiteY918" fmla="*/ 3285486 h 5907136"/>
              <a:gd name="connsiteX919" fmla="*/ 7141025 w 12078891"/>
              <a:gd name="connsiteY919" fmla="*/ 3282432 h 5907136"/>
              <a:gd name="connsiteX920" fmla="*/ 7144079 w 12078891"/>
              <a:gd name="connsiteY920" fmla="*/ 3279377 h 5907136"/>
              <a:gd name="connsiteX921" fmla="*/ 4435895 w 12078891"/>
              <a:gd name="connsiteY921" fmla="*/ 3261051 h 5907136"/>
              <a:gd name="connsiteX922" fmla="*/ 4444040 w 12078891"/>
              <a:gd name="connsiteY922" fmla="*/ 3269196 h 5907136"/>
              <a:gd name="connsiteX923" fmla="*/ 4435895 w 12078891"/>
              <a:gd name="connsiteY923" fmla="*/ 3277341 h 5907136"/>
              <a:gd name="connsiteX924" fmla="*/ 4427749 w 12078891"/>
              <a:gd name="connsiteY924" fmla="*/ 3269196 h 5907136"/>
              <a:gd name="connsiteX925" fmla="*/ 4435895 w 12078891"/>
              <a:gd name="connsiteY925" fmla="*/ 3261051 h 5907136"/>
              <a:gd name="connsiteX926" fmla="*/ 3076766 w 12078891"/>
              <a:gd name="connsiteY926" fmla="*/ 3244761 h 5907136"/>
              <a:gd name="connsiteX927" fmla="*/ 3118507 w 12078891"/>
              <a:gd name="connsiteY927" fmla="*/ 3286504 h 5907136"/>
              <a:gd name="connsiteX928" fmla="*/ 3076766 w 12078891"/>
              <a:gd name="connsiteY928" fmla="*/ 3328247 h 5907136"/>
              <a:gd name="connsiteX929" fmla="*/ 3035021 w 12078891"/>
              <a:gd name="connsiteY929" fmla="*/ 3286504 h 5907136"/>
              <a:gd name="connsiteX930" fmla="*/ 3076766 w 12078891"/>
              <a:gd name="connsiteY930" fmla="*/ 3244761 h 5907136"/>
              <a:gd name="connsiteX931" fmla="*/ 2172686 w 12078891"/>
              <a:gd name="connsiteY931" fmla="*/ 3238652 h 5907136"/>
              <a:gd name="connsiteX932" fmla="*/ 2195083 w 12078891"/>
              <a:gd name="connsiteY932" fmla="*/ 3261051 h 5907136"/>
              <a:gd name="connsiteX933" fmla="*/ 2172686 w 12078891"/>
              <a:gd name="connsiteY933" fmla="*/ 3283449 h 5907136"/>
              <a:gd name="connsiteX934" fmla="*/ 2150289 w 12078891"/>
              <a:gd name="connsiteY934" fmla="*/ 3261051 h 5907136"/>
              <a:gd name="connsiteX935" fmla="*/ 2172686 w 12078891"/>
              <a:gd name="connsiteY935" fmla="*/ 3238652 h 5907136"/>
              <a:gd name="connsiteX936" fmla="*/ 312529 w 12078891"/>
              <a:gd name="connsiteY936" fmla="*/ 3216254 h 5907136"/>
              <a:gd name="connsiteX937" fmla="*/ 327801 w 12078891"/>
              <a:gd name="connsiteY937" fmla="*/ 3230508 h 5907136"/>
              <a:gd name="connsiteX938" fmla="*/ 312529 w 12078891"/>
              <a:gd name="connsiteY938" fmla="*/ 3244761 h 5907136"/>
              <a:gd name="connsiteX939" fmla="*/ 297257 w 12078891"/>
              <a:gd name="connsiteY939" fmla="*/ 3230508 h 5907136"/>
              <a:gd name="connsiteX940" fmla="*/ 312529 w 12078891"/>
              <a:gd name="connsiteY940" fmla="*/ 3216254 h 5907136"/>
              <a:gd name="connsiteX941" fmla="*/ 3855575 w 12078891"/>
              <a:gd name="connsiteY941" fmla="*/ 3211163 h 5907136"/>
              <a:gd name="connsiteX942" fmla="*/ 3861683 w 12078891"/>
              <a:gd name="connsiteY942" fmla="*/ 3217272 h 5907136"/>
              <a:gd name="connsiteX943" fmla="*/ 3855575 w 12078891"/>
              <a:gd name="connsiteY943" fmla="*/ 3223380 h 5907136"/>
              <a:gd name="connsiteX944" fmla="*/ 3849466 w 12078891"/>
              <a:gd name="connsiteY944" fmla="*/ 3217272 h 5907136"/>
              <a:gd name="connsiteX945" fmla="*/ 3855575 w 12078891"/>
              <a:gd name="connsiteY945" fmla="*/ 3211163 h 5907136"/>
              <a:gd name="connsiteX946" fmla="*/ 10133270 w 12078891"/>
              <a:gd name="connsiteY946" fmla="*/ 3199964 h 5907136"/>
              <a:gd name="connsiteX947" fmla="*/ 10152614 w 12078891"/>
              <a:gd name="connsiteY947" fmla="*/ 3219308 h 5907136"/>
              <a:gd name="connsiteX948" fmla="*/ 10133270 w 12078891"/>
              <a:gd name="connsiteY948" fmla="*/ 3238652 h 5907136"/>
              <a:gd name="connsiteX949" fmla="*/ 10113926 w 12078891"/>
              <a:gd name="connsiteY949" fmla="*/ 3219308 h 5907136"/>
              <a:gd name="connsiteX950" fmla="*/ 10133270 w 12078891"/>
              <a:gd name="connsiteY950" fmla="*/ 3199964 h 5907136"/>
              <a:gd name="connsiteX951" fmla="*/ 3664170 w 12078891"/>
              <a:gd name="connsiteY951" fmla="*/ 3197927 h 5907136"/>
              <a:gd name="connsiteX952" fmla="*/ 3667224 w 12078891"/>
              <a:gd name="connsiteY952" fmla="*/ 3200982 h 5907136"/>
              <a:gd name="connsiteX953" fmla="*/ 3664170 w 12078891"/>
              <a:gd name="connsiteY953" fmla="*/ 3204036 h 5907136"/>
              <a:gd name="connsiteX954" fmla="*/ 3661116 w 12078891"/>
              <a:gd name="connsiteY954" fmla="*/ 3200982 h 5907136"/>
              <a:gd name="connsiteX955" fmla="*/ 3664170 w 12078891"/>
              <a:gd name="connsiteY955" fmla="*/ 3197927 h 5907136"/>
              <a:gd name="connsiteX956" fmla="*/ 10032476 w 12078891"/>
              <a:gd name="connsiteY956" fmla="*/ 3196910 h 5907136"/>
              <a:gd name="connsiteX957" fmla="*/ 10049784 w 12078891"/>
              <a:gd name="connsiteY957" fmla="*/ 3214218 h 5907136"/>
              <a:gd name="connsiteX958" fmla="*/ 10032476 w 12078891"/>
              <a:gd name="connsiteY958" fmla="*/ 3231526 h 5907136"/>
              <a:gd name="connsiteX959" fmla="*/ 10015168 w 12078891"/>
              <a:gd name="connsiteY959" fmla="*/ 3214218 h 5907136"/>
              <a:gd name="connsiteX960" fmla="*/ 10032476 w 12078891"/>
              <a:gd name="connsiteY960" fmla="*/ 3196910 h 5907136"/>
              <a:gd name="connsiteX961" fmla="*/ 9661882 w 12078891"/>
              <a:gd name="connsiteY961" fmla="*/ 3195892 h 5907136"/>
              <a:gd name="connsiteX962" fmla="*/ 9677154 w 12078891"/>
              <a:gd name="connsiteY962" fmla="*/ 3211164 h 5907136"/>
              <a:gd name="connsiteX963" fmla="*/ 9661882 w 12078891"/>
              <a:gd name="connsiteY963" fmla="*/ 3226436 h 5907136"/>
              <a:gd name="connsiteX964" fmla="*/ 9646610 w 12078891"/>
              <a:gd name="connsiteY964" fmla="*/ 3211164 h 5907136"/>
              <a:gd name="connsiteX965" fmla="*/ 9661882 w 12078891"/>
              <a:gd name="connsiteY965" fmla="*/ 3195892 h 5907136"/>
              <a:gd name="connsiteX966" fmla="*/ 6536264 w 12078891"/>
              <a:gd name="connsiteY966" fmla="*/ 3192837 h 5907136"/>
              <a:gd name="connsiteX967" fmla="*/ 6550518 w 12078891"/>
              <a:gd name="connsiteY967" fmla="*/ 3206073 h 5907136"/>
              <a:gd name="connsiteX968" fmla="*/ 6536264 w 12078891"/>
              <a:gd name="connsiteY968" fmla="*/ 3219308 h 5907136"/>
              <a:gd name="connsiteX969" fmla="*/ 6522010 w 12078891"/>
              <a:gd name="connsiteY969" fmla="*/ 3206073 h 5907136"/>
              <a:gd name="connsiteX970" fmla="*/ 6536264 w 12078891"/>
              <a:gd name="connsiteY970" fmla="*/ 3192837 h 5907136"/>
              <a:gd name="connsiteX971" fmla="*/ 4988769 w 12078891"/>
              <a:gd name="connsiteY971" fmla="*/ 3183674 h 5907136"/>
              <a:gd name="connsiteX972" fmla="*/ 5005056 w 12078891"/>
              <a:gd name="connsiteY972" fmla="*/ 3199964 h 5907136"/>
              <a:gd name="connsiteX973" fmla="*/ 4988769 w 12078891"/>
              <a:gd name="connsiteY973" fmla="*/ 3216254 h 5907136"/>
              <a:gd name="connsiteX974" fmla="*/ 4972473 w 12078891"/>
              <a:gd name="connsiteY974" fmla="*/ 3199964 h 5907136"/>
              <a:gd name="connsiteX975" fmla="*/ 4988769 w 12078891"/>
              <a:gd name="connsiteY975" fmla="*/ 3183674 h 5907136"/>
              <a:gd name="connsiteX976" fmla="*/ 3054391 w 12078891"/>
              <a:gd name="connsiteY976" fmla="*/ 3177565 h 5907136"/>
              <a:gd name="connsiteX977" fmla="*/ 3061517 w 12078891"/>
              <a:gd name="connsiteY977" fmla="*/ 3184692 h 5907136"/>
              <a:gd name="connsiteX978" fmla="*/ 3054391 w 12078891"/>
              <a:gd name="connsiteY978" fmla="*/ 3191819 h 5907136"/>
              <a:gd name="connsiteX979" fmla="*/ 3047263 w 12078891"/>
              <a:gd name="connsiteY979" fmla="*/ 3184692 h 5907136"/>
              <a:gd name="connsiteX980" fmla="*/ 3054391 w 12078891"/>
              <a:gd name="connsiteY980" fmla="*/ 3177565 h 5907136"/>
              <a:gd name="connsiteX981" fmla="*/ 5637293 w 12078891"/>
              <a:gd name="connsiteY981" fmla="*/ 3172475 h 5907136"/>
              <a:gd name="connsiteX982" fmla="*/ 5642384 w 12078891"/>
              <a:gd name="connsiteY982" fmla="*/ 3177566 h 5907136"/>
              <a:gd name="connsiteX983" fmla="*/ 5637293 w 12078891"/>
              <a:gd name="connsiteY983" fmla="*/ 3182656 h 5907136"/>
              <a:gd name="connsiteX984" fmla="*/ 5632203 w 12078891"/>
              <a:gd name="connsiteY984" fmla="*/ 3177566 h 5907136"/>
              <a:gd name="connsiteX985" fmla="*/ 5637293 w 12078891"/>
              <a:gd name="connsiteY985" fmla="*/ 3172475 h 5907136"/>
              <a:gd name="connsiteX986" fmla="*/ 3531885 w 12078891"/>
              <a:gd name="connsiteY986" fmla="*/ 3163312 h 5907136"/>
              <a:gd name="connsiteX987" fmla="*/ 3561407 w 12078891"/>
              <a:gd name="connsiteY987" fmla="*/ 3192837 h 5907136"/>
              <a:gd name="connsiteX988" fmla="*/ 3531885 w 12078891"/>
              <a:gd name="connsiteY988" fmla="*/ 3222363 h 5907136"/>
              <a:gd name="connsiteX989" fmla="*/ 3502364 w 12078891"/>
              <a:gd name="connsiteY989" fmla="*/ 3192837 h 5907136"/>
              <a:gd name="connsiteX990" fmla="*/ 3531885 w 12078891"/>
              <a:gd name="connsiteY990" fmla="*/ 3163312 h 5907136"/>
              <a:gd name="connsiteX991" fmla="*/ 4761699 w 12078891"/>
              <a:gd name="connsiteY991" fmla="*/ 3156185 h 5907136"/>
              <a:gd name="connsiteX992" fmla="*/ 4776972 w 12078891"/>
              <a:gd name="connsiteY992" fmla="*/ 3171457 h 5907136"/>
              <a:gd name="connsiteX993" fmla="*/ 4761699 w 12078891"/>
              <a:gd name="connsiteY993" fmla="*/ 3186729 h 5907136"/>
              <a:gd name="connsiteX994" fmla="*/ 4746428 w 12078891"/>
              <a:gd name="connsiteY994" fmla="*/ 3171457 h 5907136"/>
              <a:gd name="connsiteX995" fmla="*/ 4761699 w 12078891"/>
              <a:gd name="connsiteY995" fmla="*/ 3156185 h 5907136"/>
              <a:gd name="connsiteX996" fmla="*/ 9412443 w 12078891"/>
              <a:gd name="connsiteY996" fmla="*/ 3153131 h 5907136"/>
              <a:gd name="connsiteX997" fmla="*/ 9413461 w 12078891"/>
              <a:gd name="connsiteY997" fmla="*/ 3154149 h 5907136"/>
              <a:gd name="connsiteX998" fmla="*/ 9412443 w 12078891"/>
              <a:gd name="connsiteY998" fmla="*/ 3155167 h 5907136"/>
              <a:gd name="connsiteX999" fmla="*/ 9411425 w 12078891"/>
              <a:gd name="connsiteY999" fmla="*/ 3154149 h 5907136"/>
              <a:gd name="connsiteX1000" fmla="*/ 9412443 w 12078891"/>
              <a:gd name="connsiteY1000" fmla="*/ 3153131 h 5907136"/>
              <a:gd name="connsiteX1001" fmla="*/ 9980552 w 12078891"/>
              <a:gd name="connsiteY1001" fmla="*/ 3152112 h 5907136"/>
              <a:gd name="connsiteX1002" fmla="*/ 9993788 w 12078891"/>
              <a:gd name="connsiteY1002" fmla="*/ 3165348 h 5907136"/>
              <a:gd name="connsiteX1003" fmla="*/ 9980552 w 12078891"/>
              <a:gd name="connsiteY1003" fmla="*/ 3178583 h 5907136"/>
              <a:gd name="connsiteX1004" fmla="*/ 9967317 w 12078891"/>
              <a:gd name="connsiteY1004" fmla="*/ 3165348 h 5907136"/>
              <a:gd name="connsiteX1005" fmla="*/ 9980552 w 12078891"/>
              <a:gd name="connsiteY1005" fmla="*/ 3152112 h 5907136"/>
              <a:gd name="connsiteX1006" fmla="*/ 3434082 w 12078891"/>
              <a:gd name="connsiteY1006" fmla="*/ 3143967 h 5907136"/>
              <a:gd name="connsiteX1007" fmla="*/ 3457497 w 12078891"/>
              <a:gd name="connsiteY1007" fmla="*/ 3167384 h 5907136"/>
              <a:gd name="connsiteX1008" fmla="*/ 3434082 w 12078891"/>
              <a:gd name="connsiteY1008" fmla="*/ 3190801 h 5907136"/>
              <a:gd name="connsiteX1009" fmla="*/ 3410663 w 12078891"/>
              <a:gd name="connsiteY1009" fmla="*/ 3167384 h 5907136"/>
              <a:gd name="connsiteX1010" fmla="*/ 3434082 w 12078891"/>
              <a:gd name="connsiteY1010" fmla="*/ 3143967 h 5907136"/>
              <a:gd name="connsiteX1011" fmla="*/ 4864520 w 12078891"/>
              <a:gd name="connsiteY1011" fmla="*/ 3122587 h 5907136"/>
              <a:gd name="connsiteX1012" fmla="*/ 4873683 w 12078891"/>
              <a:gd name="connsiteY1012" fmla="*/ 3131750 h 5907136"/>
              <a:gd name="connsiteX1013" fmla="*/ 4864520 w 12078891"/>
              <a:gd name="connsiteY1013" fmla="*/ 3140913 h 5907136"/>
              <a:gd name="connsiteX1014" fmla="*/ 4855358 w 12078891"/>
              <a:gd name="connsiteY1014" fmla="*/ 3131750 h 5907136"/>
              <a:gd name="connsiteX1015" fmla="*/ 4864520 w 12078891"/>
              <a:gd name="connsiteY1015" fmla="*/ 3122587 h 5907136"/>
              <a:gd name="connsiteX1016" fmla="*/ 1861120 w 12078891"/>
              <a:gd name="connsiteY1016" fmla="*/ 3113424 h 5907136"/>
              <a:gd name="connsiteX1017" fmla="*/ 1866211 w 12078891"/>
              <a:gd name="connsiteY1017" fmla="*/ 3118515 h 5907136"/>
              <a:gd name="connsiteX1018" fmla="*/ 1861120 w 12078891"/>
              <a:gd name="connsiteY1018" fmla="*/ 3123605 h 5907136"/>
              <a:gd name="connsiteX1019" fmla="*/ 1856029 w 12078891"/>
              <a:gd name="connsiteY1019" fmla="*/ 3118515 h 5907136"/>
              <a:gd name="connsiteX1020" fmla="*/ 1861120 w 12078891"/>
              <a:gd name="connsiteY1020" fmla="*/ 3113424 h 5907136"/>
              <a:gd name="connsiteX1021" fmla="*/ 8803609 w 12078891"/>
              <a:gd name="connsiteY1021" fmla="*/ 3099171 h 5907136"/>
              <a:gd name="connsiteX1022" fmla="*/ 8828043 w 12078891"/>
              <a:gd name="connsiteY1022" fmla="*/ 3123605 h 5907136"/>
              <a:gd name="connsiteX1023" fmla="*/ 8803609 w 12078891"/>
              <a:gd name="connsiteY1023" fmla="*/ 3148040 h 5907136"/>
              <a:gd name="connsiteX1024" fmla="*/ 8779174 w 12078891"/>
              <a:gd name="connsiteY1024" fmla="*/ 3123605 h 5907136"/>
              <a:gd name="connsiteX1025" fmla="*/ 8803609 w 12078891"/>
              <a:gd name="connsiteY1025" fmla="*/ 3099171 h 5907136"/>
              <a:gd name="connsiteX1026" fmla="*/ 7949410 w 12078891"/>
              <a:gd name="connsiteY1026" fmla="*/ 3059464 h 5907136"/>
              <a:gd name="connsiteX1027" fmla="*/ 7961627 w 12078891"/>
              <a:gd name="connsiteY1027" fmla="*/ 3071682 h 5907136"/>
              <a:gd name="connsiteX1028" fmla="*/ 7949410 w 12078891"/>
              <a:gd name="connsiteY1028" fmla="*/ 3083899 h 5907136"/>
              <a:gd name="connsiteX1029" fmla="*/ 7937192 w 12078891"/>
              <a:gd name="connsiteY1029" fmla="*/ 3071682 h 5907136"/>
              <a:gd name="connsiteX1030" fmla="*/ 7949410 w 12078891"/>
              <a:gd name="connsiteY1030" fmla="*/ 3059464 h 5907136"/>
              <a:gd name="connsiteX1031" fmla="*/ 9902157 w 12078891"/>
              <a:gd name="connsiteY1031" fmla="*/ 3041138 h 5907136"/>
              <a:gd name="connsiteX1032" fmla="*/ 9917429 w 12078891"/>
              <a:gd name="connsiteY1032" fmla="*/ 3056410 h 5907136"/>
              <a:gd name="connsiteX1033" fmla="*/ 9902157 w 12078891"/>
              <a:gd name="connsiteY1033" fmla="*/ 3071682 h 5907136"/>
              <a:gd name="connsiteX1034" fmla="*/ 9886885 w 12078891"/>
              <a:gd name="connsiteY1034" fmla="*/ 3056410 h 5907136"/>
              <a:gd name="connsiteX1035" fmla="*/ 9902157 w 12078891"/>
              <a:gd name="connsiteY1035" fmla="*/ 3041138 h 5907136"/>
              <a:gd name="connsiteX1036" fmla="*/ 6312277 w 12078891"/>
              <a:gd name="connsiteY1036" fmla="*/ 3032993 h 5907136"/>
              <a:gd name="connsiteX1037" fmla="*/ 6314314 w 12078891"/>
              <a:gd name="connsiteY1037" fmla="*/ 3035029 h 5907136"/>
              <a:gd name="connsiteX1038" fmla="*/ 6312277 w 12078891"/>
              <a:gd name="connsiteY1038" fmla="*/ 3037065 h 5907136"/>
              <a:gd name="connsiteX1039" fmla="*/ 6310241 w 12078891"/>
              <a:gd name="connsiteY1039" fmla="*/ 3035029 h 5907136"/>
              <a:gd name="connsiteX1040" fmla="*/ 6312277 w 12078891"/>
              <a:gd name="connsiteY1040" fmla="*/ 3032993 h 5907136"/>
              <a:gd name="connsiteX1041" fmla="*/ 9349319 w 12078891"/>
              <a:gd name="connsiteY1041" fmla="*/ 3031975 h 5907136"/>
              <a:gd name="connsiteX1042" fmla="*/ 9351356 w 12078891"/>
              <a:gd name="connsiteY1042" fmla="*/ 3034011 h 5907136"/>
              <a:gd name="connsiteX1043" fmla="*/ 9349319 w 12078891"/>
              <a:gd name="connsiteY1043" fmla="*/ 3036048 h 5907136"/>
              <a:gd name="connsiteX1044" fmla="*/ 9347283 w 12078891"/>
              <a:gd name="connsiteY1044" fmla="*/ 3034011 h 5907136"/>
              <a:gd name="connsiteX1045" fmla="*/ 9349319 w 12078891"/>
              <a:gd name="connsiteY1045" fmla="*/ 3031975 h 5907136"/>
              <a:gd name="connsiteX1046" fmla="*/ 10741086 w 12078891"/>
              <a:gd name="connsiteY1046" fmla="*/ 3007540 h 5907136"/>
              <a:gd name="connsiteX1047" fmla="*/ 10745158 w 12078891"/>
              <a:gd name="connsiteY1047" fmla="*/ 3011612 h 5907136"/>
              <a:gd name="connsiteX1048" fmla="*/ 10741086 w 12078891"/>
              <a:gd name="connsiteY1048" fmla="*/ 3015685 h 5907136"/>
              <a:gd name="connsiteX1049" fmla="*/ 10737013 w 12078891"/>
              <a:gd name="connsiteY1049" fmla="*/ 3011612 h 5907136"/>
              <a:gd name="connsiteX1050" fmla="*/ 10741086 w 12078891"/>
              <a:gd name="connsiteY1050" fmla="*/ 3007540 h 5907136"/>
              <a:gd name="connsiteX1051" fmla="*/ 2150269 w 12078891"/>
              <a:gd name="connsiteY1051" fmla="*/ 2998377 h 5907136"/>
              <a:gd name="connsiteX1052" fmla="*/ 2161467 w 12078891"/>
              <a:gd name="connsiteY1052" fmla="*/ 3009576 h 5907136"/>
              <a:gd name="connsiteX1053" fmla="*/ 2150269 w 12078891"/>
              <a:gd name="connsiteY1053" fmla="*/ 3020775 h 5907136"/>
              <a:gd name="connsiteX1054" fmla="*/ 2139069 w 12078891"/>
              <a:gd name="connsiteY1054" fmla="*/ 3009576 h 5907136"/>
              <a:gd name="connsiteX1055" fmla="*/ 2150269 w 12078891"/>
              <a:gd name="connsiteY1055" fmla="*/ 2998377 h 5907136"/>
              <a:gd name="connsiteX1056" fmla="*/ 10768574 w 12078891"/>
              <a:gd name="connsiteY1056" fmla="*/ 2987178 h 5907136"/>
              <a:gd name="connsiteX1057" fmla="*/ 10782828 w 12078891"/>
              <a:gd name="connsiteY1057" fmla="*/ 3000413 h 5907136"/>
              <a:gd name="connsiteX1058" fmla="*/ 10768574 w 12078891"/>
              <a:gd name="connsiteY1058" fmla="*/ 3014667 h 5907136"/>
              <a:gd name="connsiteX1059" fmla="*/ 10754321 w 12078891"/>
              <a:gd name="connsiteY1059" fmla="*/ 3000413 h 5907136"/>
              <a:gd name="connsiteX1060" fmla="*/ 10768574 w 12078891"/>
              <a:gd name="connsiteY1060" fmla="*/ 2987178 h 5907136"/>
              <a:gd name="connsiteX1061" fmla="*/ 7612413 w 12078891"/>
              <a:gd name="connsiteY1061" fmla="*/ 2976997 h 5907136"/>
              <a:gd name="connsiteX1062" fmla="*/ 7615467 w 12078891"/>
              <a:gd name="connsiteY1062" fmla="*/ 2980051 h 5907136"/>
              <a:gd name="connsiteX1063" fmla="*/ 7612413 w 12078891"/>
              <a:gd name="connsiteY1063" fmla="*/ 2983105 h 5907136"/>
              <a:gd name="connsiteX1064" fmla="*/ 7609359 w 12078891"/>
              <a:gd name="connsiteY1064" fmla="*/ 2980051 h 5907136"/>
              <a:gd name="connsiteX1065" fmla="*/ 7612413 w 12078891"/>
              <a:gd name="connsiteY1065" fmla="*/ 2976997 h 5907136"/>
              <a:gd name="connsiteX1066" fmla="*/ 2436381 w 12078891"/>
              <a:gd name="connsiteY1066" fmla="*/ 2954598 h 5907136"/>
              <a:gd name="connsiteX1067" fmla="*/ 2455725 w 12078891"/>
              <a:gd name="connsiteY1067" fmla="*/ 2973942 h 5907136"/>
              <a:gd name="connsiteX1068" fmla="*/ 2436381 w 12078891"/>
              <a:gd name="connsiteY1068" fmla="*/ 2993286 h 5907136"/>
              <a:gd name="connsiteX1069" fmla="*/ 2417037 w 12078891"/>
              <a:gd name="connsiteY1069" fmla="*/ 2973942 h 5907136"/>
              <a:gd name="connsiteX1070" fmla="*/ 2436381 w 12078891"/>
              <a:gd name="connsiteY1070" fmla="*/ 2954598 h 5907136"/>
              <a:gd name="connsiteX1071" fmla="*/ 536514 w 12078891"/>
              <a:gd name="connsiteY1071" fmla="*/ 2952562 h 5907136"/>
              <a:gd name="connsiteX1072" fmla="*/ 545677 w 12078891"/>
              <a:gd name="connsiteY1072" fmla="*/ 2961725 h 5907136"/>
              <a:gd name="connsiteX1073" fmla="*/ 536514 w 12078891"/>
              <a:gd name="connsiteY1073" fmla="*/ 2970888 h 5907136"/>
              <a:gd name="connsiteX1074" fmla="*/ 527351 w 12078891"/>
              <a:gd name="connsiteY1074" fmla="*/ 2961725 h 5907136"/>
              <a:gd name="connsiteX1075" fmla="*/ 536514 w 12078891"/>
              <a:gd name="connsiteY1075" fmla="*/ 2952562 h 5907136"/>
              <a:gd name="connsiteX1076" fmla="*/ 2217424 w 12078891"/>
              <a:gd name="connsiteY1076" fmla="*/ 2925072 h 5907136"/>
              <a:gd name="connsiteX1077" fmla="*/ 2220483 w 12078891"/>
              <a:gd name="connsiteY1077" fmla="*/ 2928126 h 5907136"/>
              <a:gd name="connsiteX1078" fmla="*/ 2217424 w 12078891"/>
              <a:gd name="connsiteY1078" fmla="*/ 2931181 h 5907136"/>
              <a:gd name="connsiteX1079" fmla="*/ 2214369 w 12078891"/>
              <a:gd name="connsiteY1079" fmla="*/ 2928126 h 5907136"/>
              <a:gd name="connsiteX1080" fmla="*/ 2217424 w 12078891"/>
              <a:gd name="connsiteY1080" fmla="*/ 2925072 h 5907136"/>
              <a:gd name="connsiteX1081" fmla="*/ 748335 w 12078891"/>
              <a:gd name="connsiteY1081" fmla="*/ 2906747 h 5907136"/>
              <a:gd name="connsiteX1082" fmla="*/ 770733 w 12078891"/>
              <a:gd name="connsiteY1082" fmla="*/ 2929146 h 5907136"/>
              <a:gd name="connsiteX1083" fmla="*/ 748335 w 12078891"/>
              <a:gd name="connsiteY1083" fmla="*/ 2951543 h 5907136"/>
              <a:gd name="connsiteX1084" fmla="*/ 725936 w 12078891"/>
              <a:gd name="connsiteY1084" fmla="*/ 2929146 h 5907136"/>
              <a:gd name="connsiteX1085" fmla="*/ 748335 w 12078891"/>
              <a:gd name="connsiteY1085" fmla="*/ 2906747 h 5907136"/>
              <a:gd name="connsiteX1086" fmla="*/ 9257689 w 12078891"/>
              <a:gd name="connsiteY1086" fmla="*/ 2898604 h 5907136"/>
              <a:gd name="connsiteX1087" fmla="*/ 9272961 w 12078891"/>
              <a:gd name="connsiteY1087" fmla="*/ 2913875 h 5907136"/>
              <a:gd name="connsiteX1088" fmla="*/ 9257689 w 12078891"/>
              <a:gd name="connsiteY1088" fmla="*/ 2929146 h 5907136"/>
              <a:gd name="connsiteX1089" fmla="*/ 9242417 w 12078891"/>
              <a:gd name="connsiteY1089" fmla="*/ 2913875 h 5907136"/>
              <a:gd name="connsiteX1090" fmla="*/ 9257689 w 12078891"/>
              <a:gd name="connsiteY1090" fmla="*/ 2898604 h 5907136"/>
              <a:gd name="connsiteX1091" fmla="*/ 190380 w 12078891"/>
              <a:gd name="connsiteY1091" fmla="*/ 2894530 h 5907136"/>
              <a:gd name="connsiteX1092" fmla="*/ 217869 w 12078891"/>
              <a:gd name="connsiteY1092" fmla="*/ 2922019 h 5907136"/>
              <a:gd name="connsiteX1093" fmla="*/ 190380 w 12078891"/>
              <a:gd name="connsiteY1093" fmla="*/ 2949509 h 5907136"/>
              <a:gd name="connsiteX1094" fmla="*/ 162891 w 12078891"/>
              <a:gd name="connsiteY1094" fmla="*/ 2922019 h 5907136"/>
              <a:gd name="connsiteX1095" fmla="*/ 190380 w 12078891"/>
              <a:gd name="connsiteY1095" fmla="*/ 2894530 h 5907136"/>
              <a:gd name="connsiteX1096" fmla="*/ 3601049 w 12078891"/>
              <a:gd name="connsiteY1096" fmla="*/ 2881294 h 5907136"/>
              <a:gd name="connsiteX1097" fmla="*/ 3604103 w 12078891"/>
              <a:gd name="connsiteY1097" fmla="*/ 2884348 h 5907136"/>
              <a:gd name="connsiteX1098" fmla="*/ 3601049 w 12078891"/>
              <a:gd name="connsiteY1098" fmla="*/ 2887402 h 5907136"/>
              <a:gd name="connsiteX1099" fmla="*/ 3597995 w 12078891"/>
              <a:gd name="connsiteY1099" fmla="*/ 2884348 h 5907136"/>
              <a:gd name="connsiteX1100" fmla="*/ 3601049 w 12078891"/>
              <a:gd name="connsiteY1100" fmla="*/ 2881294 h 5907136"/>
              <a:gd name="connsiteX1101" fmla="*/ 7358902 w 12078891"/>
              <a:gd name="connsiteY1101" fmla="*/ 2869078 h 5907136"/>
              <a:gd name="connsiteX1102" fmla="*/ 7362975 w 12078891"/>
              <a:gd name="connsiteY1102" fmla="*/ 2873153 h 5907136"/>
              <a:gd name="connsiteX1103" fmla="*/ 7358902 w 12078891"/>
              <a:gd name="connsiteY1103" fmla="*/ 2877223 h 5907136"/>
              <a:gd name="connsiteX1104" fmla="*/ 7354830 w 12078891"/>
              <a:gd name="connsiteY1104" fmla="*/ 2873153 h 5907136"/>
              <a:gd name="connsiteX1105" fmla="*/ 7358902 w 12078891"/>
              <a:gd name="connsiteY1105" fmla="*/ 2869078 h 5907136"/>
              <a:gd name="connsiteX1106" fmla="*/ 7198039 w 12078891"/>
              <a:gd name="connsiteY1106" fmla="*/ 2816137 h 5907136"/>
              <a:gd name="connsiteX1107" fmla="*/ 7204148 w 12078891"/>
              <a:gd name="connsiteY1107" fmla="*/ 2822246 h 5907136"/>
              <a:gd name="connsiteX1108" fmla="*/ 7198039 w 12078891"/>
              <a:gd name="connsiteY1108" fmla="*/ 2828355 h 5907136"/>
              <a:gd name="connsiteX1109" fmla="*/ 7191931 w 12078891"/>
              <a:gd name="connsiteY1109" fmla="*/ 2822246 h 5907136"/>
              <a:gd name="connsiteX1110" fmla="*/ 7198039 w 12078891"/>
              <a:gd name="connsiteY1110" fmla="*/ 2816137 h 5907136"/>
              <a:gd name="connsiteX1111" fmla="*/ 5795091 w 12078891"/>
              <a:gd name="connsiteY1111" fmla="*/ 2743854 h 5907136"/>
              <a:gd name="connsiteX1112" fmla="*/ 5813416 w 12078891"/>
              <a:gd name="connsiteY1112" fmla="*/ 2762180 h 5907136"/>
              <a:gd name="connsiteX1113" fmla="*/ 5795091 w 12078891"/>
              <a:gd name="connsiteY1113" fmla="*/ 2780505 h 5907136"/>
              <a:gd name="connsiteX1114" fmla="*/ 5776766 w 12078891"/>
              <a:gd name="connsiteY1114" fmla="*/ 2762180 h 5907136"/>
              <a:gd name="connsiteX1115" fmla="*/ 5795091 w 12078891"/>
              <a:gd name="connsiteY1115" fmla="*/ 2743854 h 5907136"/>
              <a:gd name="connsiteX1116" fmla="*/ 4190602 w 12078891"/>
              <a:gd name="connsiteY1116" fmla="*/ 2728583 h 5907136"/>
              <a:gd name="connsiteX1117" fmla="*/ 4221146 w 12078891"/>
              <a:gd name="connsiteY1117" fmla="*/ 2759126 h 5907136"/>
              <a:gd name="connsiteX1118" fmla="*/ 4190602 w 12078891"/>
              <a:gd name="connsiteY1118" fmla="*/ 2789668 h 5907136"/>
              <a:gd name="connsiteX1119" fmla="*/ 4160049 w 12078891"/>
              <a:gd name="connsiteY1119" fmla="*/ 2759126 h 5907136"/>
              <a:gd name="connsiteX1120" fmla="*/ 4190602 w 12078891"/>
              <a:gd name="connsiteY1120" fmla="*/ 2728583 h 5907136"/>
              <a:gd name="connsiteX1121" fmla="*/ 5955945 w 12078891"/>
              <a:gd name="connsiteY1121" fmla="*/ 2699057 h 5907136"/>
              <a:gd name="connsiteX1122" fmla="*/ 5961035 w 12078891"/>
              <a:gd name="connsiteY1122" fmla="*/ 2704148 h 5907136"/>
              <a:gd name="connsiteX1123" fmla="*/ 5955945 w 12078891"/>
              <a:gd name="connsiteY1123" fmla="*/ 2709238 h 5907136"/>
              <a:gd name="connsiteX1124" fmla="*/ 5950855 w 12078891"/>
              <a:gd name="connsiteY1124" fmla="*/ 2704148 h 5907136"/>
              <a:gd name="connsiteX1125" fmla="*/ 5955945 w 12078891"/>
              <a:gd name="connsiteY1125" fmla="*/ 2699057 h 5907136"/>
              <a:gd name="connsiteX1126" fmla="*/ 7390463 w 12078891"/>
              <a:gd name="connsiteY1126" fmla="*/ 2694983 h 5907136"/>
              <a:gd name="connsiteX1127" fmla="*/ 7424061 w 12078891"/>
              <a:gd name="connsiteY1127" fmla="*/ 2728581 h 5907136"/>
              <a:gd name="connsiteX1128" fmla="*/ 7390463 w 12078891"/>
              <a:gd name="connsiteY1128" fmla="*/ 2762177 h 5907136"/>
              <a:gd name="connsiteX1129" fmla="*/ 7356865 w 12078891"/>
              <a:gd name="connsiteY1129" fmla="*/ 2728581 h 5907136"/>
              <a:gd name="connsiteX1130" fmla="*/ 7390463 w 12078891"/>
              <a:gd name="connsiteY1130" fmla="*/ 2694983 h 5907136"/>
              <a:gd name="connsiteX1131" fmla="*/ 1814308 w 12078891"/>
              <a:gd name="connsiteY1131" fmla="*/ 2665460 h 5907136"/>
              <a:gd name="connsiteX1132" fmla="*/ 1819397 w 12078891"/>
              <a:gd name="connsiteY1132" fmla="*/ 2670549 h 5907136"/>
              <a:gd name="connsiteX1133" fmla="*/ 1814308 w 12078891"/>
              <a:gd name="connsiteY1133" fmla="*/ 2675639 h 5907136"/>
              <a:gd name="connsiteX1134" fmla="*/ 1809215 w 12078891"/>
              <a:gd name="connsiteY1134" fmla="*/ 2670549 h 5907136"/>
              <a:gd name="connsiteX1135" fmla="*/ 1814308 w 12078891"/>
              <a:gd name="connsiteY1135" fmla="*/ 2665460 h 5907136"/>
              <a:gd name="connsiteX1136" fmla="*/ 9232236 w 12078891"/>
              <a:gd name="connsiteY1136" fmla="*/ 2663422 h 5907136"/>
              <a:gd name="connsiteX1137" fmla="*/ 9270925 w 12078891"/>
              <a:gd name="connsiteY1137" fmla="*/ 2702110 h 5907136"/>
              <a:gd name="connsiteX1138" fmla="*/ 9232236 w 12078891"/>
              <a:gd name="connsiteY1138" fmla="*/ 2740798 h 5907136"/>
              <a:gd name="connsiteX1139" fmla="*/ 9193548 w 12078891"/>
              <a:gd name="connsiteY1139" fmla="*/ 2702110 h 5907136"/>
              <a:gd name="connsiteX1140" fmla="*/ 9232236 w 12078891"/>
              <a:gd name="connsiteY1140" fmla="*/ 2663422 h 5907136"/>
              <a:gd name="connsiteX1141" fmla="*/ 2759084 w 12078891"/>
              <a:gd name="connsiteY1141" fmla="*/ 2623713 h 5907136"/>
              <a:gd name="connsiteX1142" fmla="*/ 2767229 w 12078891"/>
              <a:gd name="connsiteY1142" fmla="*/ 2631859 h 5907136"/>
              <a:gd name="connsiteX1143" fmla="*/ 2759084 w 12078891"/>
              <a:gd name="connsiteY1143" fmla="*/ 2640003 h 5907136"/>
              <a:gd name="connsiteX1144" fmla="*/ 2750938 w 12078891"/>
              <a:gd name="connsiteY1144" fmla="*/ 2631859 h 5907136"/>
              <a:gd name="connsiteX1145" fmla="*/ 2759084 w 12078891"/>
              <a:gd name="connsiteY1145" fmla="*/ 2623713 h 5907136"/>
              <a:gd name="connsiteX1146" fmla="*/ 9533599 w 12078891"/>
              <a:gd name="connsiteY1146" fmla="*/ 2604369 h 5907136"/>
              <a:gd name="connsiteX1147" fmla="*/ 9546834 w 12078891"/>
              <a:gd name="connsiteY1147" fmla="*/ 2616588 h 5907136"/>
              <a:gd name="connsiteX1148" fmla="*/ 9533599 w 12078891"/>
              <a:gd name="connsiteY1148" fmla="*/ 2628806 h 5907136"/>
              <a:gd name="connsiteX1149" fmla="*/ 9520363 w 12078891"/>
              <a:gd name="connsiteY1149" fmla="*/ 2616588 h 5907136"/>
              <a:gd name="connsiteX1150" fmla="*/ 9533599 w 12078891"/>
              <a:gd name="connsiteY1150" fmla="*/ 2604369 h 5907136"/>
              <a:gd name="connsiteX1151" fmla="*/ 1707395 w 12078891"/>
              <a:gd name="connsiteY1151" fmla="*/ 2601316 h 5907136"/>
              <a:gd name="connsiteX1152" fmla="*/ 1711468 w 12078891"/>
              <a:gd name="connsiteY1152" fmla="*/ 2605389 h 5907136"/>
              <a:gd name="connsiteX1153" fmla="*/ 1707395 w 12078891"/>
              <a:gd name="connsiteY1153" fmla="*/ 2609462 h 5907136"/>
              <a:gd name="connsiteX1154" fmla="*/ 1703323 w 12078891"/>
              <a:gd name="connsiteY1154" fmla="*/ 2605389 h 5907136"/>
              <a:gd name="connsiteX1155" fmla="*/ 1707395 w 12078891"/>
              <a:gd name="connsiteY1155" fmla="*/ 2601316 h 5907136"/>
              <a:gd name="connsiteX1156" fmla="*/ 4194661 w 12078891"/>
              <a:gd name="connsiteY1156" fmla="*/ 2596226 h 5907136"/>
              <a:gd name="connsiteX1157" fmla="*/ 4200772 w 12078891"/>
              <a:gd name="connsiteY1157" fmla="*/ 2602334 h 5907136"/>
              <a:gd name="connsiteX1158" fmla="*/ 4194661 w 12078891"/>
              <a:gd name="connsiteY1158" fmla="*/ 2608446 h 5907136"/>
              <a:gd name="connsiteX1159" fmla="*/ 4188551 w 12078891"/>
              <a:gd name="connsiteY1159" fmla="*/ 2602334 h 5907136"/>
              <a:gd name="connsiteX1160" fmla="*/ 4194661 w 12078891"/>
              <a:gd name="connsiteY1160" fmla="*/ 2596226 h 5907136"/>
              <a:gd name="connsiteX1161" fmla="*/ 5638309 w 12078891"/>
              <a:gd name="connsiteY1161" fmla="*/ 2592153 h 5907136"/>
              <a:gd name="connsiteX1162" fmla="*/ 5655618 w 12078891"/>
              <a:gd name="connsiteY1162" fmla="*/ 2609462 h 5907136"/>
              <a:gd name="connsiteX1163" fmla="*/ 5638309 w 12078891"/>
              <a:gd name="connsiteY1163" fmla="*/ 2626771 h 5907136"/>
              <a:gd name="connsiteX1164" fmla="*/ 5621002 w 12078891"/>
              <a:gd name="connsiteY1164" fmla="*/ 2609462 h 5907136"/>
              <a:gd name="connsiteX1165" fmla="*/ 5638309 w 12078891"/>
              <a:gd name="connsiteY1165" fmla="*/ 2592153 h 5907136"/>
              <a:gd name="connsiteX1166" fmla="*/ 1008960 w 12078891"/>
              <a:gd name="connsiteY1166" fmla="*/ 2587062 h 5907136"/>
              <a:gd name="connsiteX1167" fmla="*/ 1036449 w 12078891"/>
              <a:gd name="connsiteY1167" fmla="*/ 2614553 h 5907136"/>
              <a:gd name="connsiteX1168" fmla="*/ 1008960 w 12078891"/>
              <a:gd name="connsiteY1168" fmla="*/ 2642042 h 5907136"/>
              <a:gd name="connsiteX1169" fmla="*/ 981471 w 12078891"/>
              <a:gd name="connsiteY1169" fmla="*/ 2614553 h 5907136"/>
              <a:gd name="connsiteX1170" fmla="*/ 1008960 w 12078891"/>
              <a:gd name="connsiteY1170" fmla="*/ 2587062 h 5907136"/>
              <a:gd name="connsiteX1171" fmla="*/ 5912163 w 12078891"/>
              <a:gd name="connsiteY1171" fmla="*/ 2569755 h 5907136"/>
              <a:gd name="connsiteX1172" fmla="*/ 5934560 w 12078891"/>
              <a:gd name="connsiteY1172" fmla="*/ 2591134 h 5907136"/>
              <a:gd name="connsiteX1173" fmla="*/ 5912163 w 12078891"/>
              <a:gd name="connsiteY1173" fmla="*/ 2612518 h 5907136"/>
              <a:gd name="connsiteX1174" fmla="*/ 5889764 w 12078891"/>
              <a:gd name="connsiteY1174" fmla="*/ 2591134 h 5907136"/>
              <a:gd name="connsiteX1175" fmla="*/ 5912163 w 12078891"/>
              <a:gd name="connsiteY1175" fmla="*/ 2569755 h 5907136"/>
              <a:gd name="connsiteX1176" fmla="*/ 10252389 w 12078891"/>
              <a:gd name="connsiteY1176" fmla="*/ 2562630 h 5907136"/>
              <a:gd name="connsiteX1177" fmla="*/ 10330784 w 12078891"/>
              <a:gd name="connsiteY1177" fmla="*/ 2640006 h 5907136"/>
              <a:gd name="connsiteX1178" fmla="*/ 10324691 w 12078891"/>
              <a:gd name="connsiteY1178" fmla="*/ 2670136 h 5907136"/>
              <a:gd name="connsiteX1179" fmla="*/ 10314641 w 12078891"/>
              <a:gd name="connsiteY1179" fmla="*/ 2684950 h 5907136"/>
              <a:gd name="connsiteX1180" fmla="*/ 10316531 w 12078891"/>
              <a:gd name="connsiteY1180" fmla="*/ 2686840 h 5907136"/>
              <a:gd name="connsiteX1181" fmla="*/ 10310422 w 12078891"/>
              <a:gd name="connsiteY1181" fmla="*/ 2692949 h 5907136"/>
              <a:gd name="connsiteX1182" fmla="*/ 10309702 w 12078891"/>
              <a:gd name="connsiteY1182" fmla="*/ 2692227 h 5907136"/>
              <a:gd name="connsiteX1183" fmla="*/ 10308004 w 12078891"/>
              <a:gd name="connsiteY1183" fmla="*/ 2694730 h 5907136"/>
              <a:gd name="connsiteX1184" fmla="*/ 10252389 w 12078891"/>
              <a:gd name="connsiteY1184" fmla="*/ 2717384 h 5907136"/>
              <a:gd name="connsiteX1185" fmla="*/ 10173994 w 12078891"/>
              <a:gd name="connsiteY1185" fmla="*/ 2640006 h 5907136"/>
              <a:gd name="connsiteX1186" fmla="*/ 10252389 w 12078891"/>
              <a:gd name="connsiteY1186" fmla="*/ 2562630 h 5907136"/>
              <a:gd name="connsiteX1187" fmla="*/ 6487394 w 12078891"/>
              <a:gd name="connsiteY1187" fmla="*/ 2547361 h 5907136"/>
              <a:gd name="connsiteX1188" fmla="*/ 6503684 w 12078891"/>
              <a:gd name="connsiteY1188" fmla="*/ 2563649 h 5907136"/>
              <a:gd name="connsiteX1189" fmla="*/ 6487394 w 12078891"/>
              <a:gd name="connsiteY1189" fmla="*/ 2579938 h 5907136"/>
              <a:gd name="connsiteX1190" fmla="*/ 6471104 w 12078891"/>
              <a:gd name="connsiteY1190" fmla="*/ 2563649 h 5907136"/>
              <a:gd name="connsiteX1191" fmla="*/ 6487394 w 12078891"/>
              <a:gd name="connsiteY1191" fmla="*/ 2547361 h 5907136"/>
              <a:gd name="connsiteX1192" fmla="*/ 10923328 w 12078891"/>
              <a:gd name="connsiteY1192" fmla="*/ 2546344 h 5907136"/>
              <a:gd name="connsiteX1193" fmla="*/ 10944708 w 12078891"/>
              <a:gd name="connsiteY1193" fmla="*/ 2567722 h 5907136"/>
              <a:gd name="connsiteX1194" fmla="*/ 10923328 w 12078891"/>
              <a:gd name="connsiteY1194" fmla="*/ 2589100 h 5907136"/>
              <a:gd name="connsiteX1195" fmla="*/ 10901948 w 12078891"/>
              <a:gd name="connsiteY1195" fmla="*/ 2567722 h 5907136"/>
              <a:gd name="connsiteX1196" fmla="*/ 10923328 w 12078891"/>
              <a:gd name="connsiteY1196" fmla="*/ 2546344 h 5907136"/>
              <a:gd name="connsiteX1197" fmla="*/ 591492 w 12078891"/>
              <a:gd name="connsiteY1197" fmla="*/ 2539209 h 5907136"/>
              <a:gd name="connsiteX1198" fmla="*/ 603710 w 12078891"/>
              <a:gd name="connsiteY1198" fmla="*/ 2551426 h 5907136"/>
              <a:gd name="connsiteX1199" fmla="*/ 591492 w 12078891"/>
              <a:gd name="connsiteY1199" fmla="*/ 2563643 h 5907136"/>
              <a:gd name="connsiteX1200" fmla="*/ 579275 w 12078891"/>
              <a:gd name="connsiteY1200" fmla="*/ 2551426 h 5907136"/>
              <a:gd name="connsiteX1201" fmla="*/ 591492 w 12078891"/>
              <a:gd name="connsiteY1201" fmla="*/ 2539209 h 5907136"/>
              <a:gd name="connsiteX1202" fmla="*/ 386905 w 12078891"/>
              <a:gd name="connsiteY1202" fmla="*/ 2534124 h 5907136"/>
              <a:gd name="connsiteX1203" fmla="*/ 405231 w 12078891"/>
              <a:gd name="connsiteY1203" fmla="*/ 2552451 h 5907136"/>
              <a:gd name="connsiteX1204" fmla="*/ 386905 w 12078891"/>
              <a:gd name="connsiteY1204" fmla="*/ 2570776 h 5907136"/>
              <a:gd name="connsiteX1205" fmla="*/ 368579 w 12078891"/>
              <a:gd name="connsiteY1205" fmla="*/ 2552451 h 5907136"/>
              <a:gd name="connsiteX1206" fmla="*/ 386905 w 12078891"/>
              <a:gd name="connsiteY1206" fmla="*/ 2534124 h 5907136"/>
              <a:gd name="connsiteX1207" fmla="*/ 3113437 w 12078891"/>
              <a:gd name="connsiteY1207" fmla="*/ 2528012 h 5907136"/>
              <a:gd name="connsiteX1208" fmla="*/ 3122602 w 12078891"/>
              <a:gd name="connsiteY1208" fmla="*/ 2537177 h 5907136"/>
              <a:gd name="connsiteX1209" fmla="*/ 3113437 w 12078891"/>
              <a:gd name="connsiteY1209" fmla="*/ 2546344 h 5907136"/>
              <a:gd name="connsiteX1210" fmla="*/ 3104277 w 12078891"/>
              <a:gd name="connsiteY1210" fmla="*/ 2537177 h 5907136"/>
              <a:gd name="connsiteX1211" fmla="*/ 3113437 w 12078891"/>
              <a:gd name="connsiteY1211" fmla="*/ 2528012 h 5907136"/>
              <a:gd name="connsiteX1212" fmla="*/ 5387857 w 12078891"/>
              <a:gd name="connsiteY1212" fmla="*/ 2519865 h 5907136"/>
              <a:gd name="connsiteX1213" fmla="*/ 5398041 w 12078891"/>
              <a:gd name="connsiteY1213" fmla="*/ 2530048 h 5907136"/>
              <a:gd name="connsiteX1214" fmla="*/ 5387857 w 12078891"/>
              <a:gd name="connsiteY1214" fmla="*/ 2540233 h 5907136"/>
              <a:gd name="connsiteX1215" fmla="*/ 5377677 w 12078891"/>
              <a:gd name="connsiteY1215" fmla="*/ 2530048 h 5907136"/>
              <a:gd name="connsiteX1216" fmla="*/ 5387857 w 12078891"/>
              <a:gd name="connsiteY1216" fmla="*/ 2519865 h 5907136"/>
              <a:gd name="connsiteX1217" fmla="*/ 11337701 w 12078891"/>
              <a:gd name="connsiteY1217" fmla="*/ 2517829 h 5907136"/>
              <a:gd name="connsiteX1218" fmla="*/ 11347882 w 12078891"/>
              <a:gd name="connsiteY1218" fmla="*/ 2528012 h 5907136"/>
              <a:gd name="connsiteX1219" fmla="*/ 11337701 w 12078891"/>
              <a:gd name="connsiteY1219" fmla="*/ 2538195 h 5907136"/>
              <a:gd name="connsiteX1220" fmla="*/ 11327520 w 12078891"/>
              <a:gd name="connsiteY1220" fmla="*/ 2528012 h 5907136"/>
              <a:gd name="connsiteX1221" fmla="*/ 11337701 w 12078891"/>
              <a:gd name="connsiteY1221" fmla="*/ 2517829 h 5907136"/>
              <a:gd name="connsiteX1222" fmla="*/ 5092607 w 12078891"/>
              <a:gd name="connsiteY1222" fmla="*/ 2499505 h 5907136"/>
              <a:gd name="connsiteX1223" fmla="*/ 5113983 w 12078891"/>
              <a:gd name="connsiteY1223" fmla="*/ 2519865 h 5907136"/>
              <a:gd name="connsiteX1224" fmla="*/ 5092607 w 12078891"/>
              <a:gd name="connsiteY1224" fmla="*/ 2540233 h 5907136"/>
              <a:gd name="connsiteX1225" fmla="*/ 5071229 w 12078891"/>
              <a:gd name="connsiteY1225" fmla="*/ 2519865 h 5907136"/>
              <a:gd name="connsiteX1226" fmla="*/ 5092607 w 12078891"/>
              <a:gd name="connsiteY1226" fmla="*/ 2499505 h 5907136"/>
              <a:gd name="connsiteX1227" fmla="*/ 7711170 w 12078891"/>
              <a:gd name="connsiteY1227" fmla="*/ 2493397 h 5907136"/>
              <a:gd name="connsiteX1228" fmla="*/ 7717279 w 12078891"/>
              <a:gd name="connsiteY1228" fmla="*/ 2499505 h 5907136"/>
              <a:gd name="connsiteX1229" fmla="*/ 7711170 w 12078891"/>
              <a:gd name="connsiteY1229" fmla="*/ 2505613 h 5907136"/>
              <a:gd name="connsiteX1230" fmla="*/ 7705061 w 12078891"/>
              <a:gd name="connsiteY1230" fmla="*/ 2499505 h 5907136"/>
              <a:gd name="connsiteX1231" fmla="*/ 7711170 w 12078891"/>
              <a:gd name="connsiteY1231" fmla="*/ 2493397 h 5907136"/>
              <a:gd name="connsiteX1232" fmla="*/ 11655354 w 12078891"/>
              <a:gd name="connsiteY1232" fmla="*/ 2472014 h 5907136"/>
              <a:gd name="connsiteX1233" fmla="*/ 11666553 w 12078891"/>
              <a:gd name="connsiteY1233" fmla="*/ 2483214 h 5907136"/>
              <a:gd name="connsiteX1234" fmla="*/ 11655354 w 12078891"/>
              <a:gd name="connsiteY1234" fmla="*/ 2493395 h 5907136"/>
              <a:gd name="connsiteX1235" fmla="*/ 11644154 w 12078891"/>
              <a:gd name="connsiteY1235" fmla="*/ 2483214 h 5907136"/>
              <a:gd name="connsiteX1236" fmla="*/ 11655354 w 12078891"/>
              <a:gd name="connsiteY1236" fmla="*/ 2472014 h 5907136"/>
              <a:gd name="connsiteX1237" fmla="*/ 1161657 w 12078891"/>
              <a:gd name="connsiteY1237" fmla="*/ 2462852 h 5907136"/>
              <a:gd name="connsiteX1238" fmla="*/ 1238016 w 12078891"/>
              <a:gd name="connsiteY1238" fmla="*/ 2539213 h 5907136"/>
              <a:gd name="connsiteX1239" fmla="*/ 1161657 w 12078891"/>
              <a:gd name="connsiteY1239" fmla="*/ 2615570 h 5907136"/>
              <a:gd name="connsiteX1240" fmla="*/ 1153260 w 12078891"/>
              <a:gd name="connsiteY1240" fmla="*/ 2613912 h 5907136"/>
              <a:gd name="connsiteX1241" fmla="*/ 1153543 w 12078891"/>
              <a:gd name="connsiteY1241" fmla="*/ 2614553 h 5907136"/>
              <a:gd name="connsiteX1242" fmla="*/ 1133180 w 12078891"/>
              <a:gd name="connsiteY1242" fmla="*/ 2634915 h 5907136"/>
              <a:gd name="connsiteX1243" fmla="*/ 1112818 w 12078891"/>
              <a:gd name="connsiteY1243" fmla="*/ 2614553 h 5907136"/>
              <a:gd name="connsiteX1244" fmla="*/ 1118521 w 12078891"/>
              <a:gd name="connsiteY1244" fmla="*/ 2600840 h 5907136"/>
              <a:gd name="connsiteX1245" fmla="*/ 1107443 w 12078891"/>
              <a:gd name="connsiteY1245" fmla="*/ 2593425 h 5907136"/>
              <a:gd name="connsiteX1246" fmla="*/ 1085299 w 12078891"/>
              <a:gd name="connsiteY1246" fmla="*/ 2539213 h 5907136"/>
              <a:gd name="connsiteX1247" fmla="*/ 1161657 w 12078891"/>
              <a:gd name="connsiteY1247" fmla="*/ 2462852 h 5907136"/>
              <a:gd name="connsiteX1248" fmla="*/ 7789564 w 12078891"/>
              <a:gd name="connsiteY1248" fmla="*/ 2417038 h 5907136"/>
              <a:gd name="connsiteX1249" fmla="*/ 7795674 w 12078891"/>
              <a:gd name="connsiteY1249" fmla="*/ 2423147 h 5907136"/>
              <a:gd name="connsiteX1250" fmla="*/ 7789564 w 12078891"/>
              <a:gd name="connsiteY1250" fmla="*/ 2429254 h 5907136"/>
              <a:gd name="connsiteX1251" fmla="*/ 7783456 w 12078891"/>
              <a:gd name="connsiteY1251" fmla="*/ 2423147 h 5907136"/>
              <a:gd name="connsiteX1252" fmla="*/ 7789564 w 12078891"/>
              <a:gd name="connsiteY1252" fmla="*/ 2417038 h 5907136"/>
              <a:gd name="connsiteX1253" fmla="*/ 8313895 w 12078891"/>
              <a:gd name="connsiteY1253" fmla="*/ 2398712 h 5907136"/>
              <a:gd name="connsiteX1254" fmla="*/ 8330185 w 12078891"/>
              <a:gd name="connsiteY1254" fmla="*/ 2415002 h 5907136"/>
              <a:gd name="connsiteX1255" fmla="*/ 8313895 w 12078891"/>
              <a:gd name="connsiteY1255" fmla="*/ 2431292 h 5907136"/>
              <a:gd name="connsiteX1256" fmla="*/ 8297605 w 12078891"/>
              <a:gd name="connsiteY1256" fmla="*/ 2415002 h 5907136"/>
              <a:gd name="connsiteX1257" fmla="*/ 8313895 w 12078891"/>
              <a:gd name="connsiteY1257" fmla="*/ 2398712 h 5907136"/>
              <a:gd name="connsiteX1258" fmla="*/ 10361328 w 12078891"/>
              <a:gd name="connsiteY1258" fmla="*/ 2390565 h 5907136"/>
              <a:gd name="connsiteX1259" fmla="*/ 10383726 w 12078891"/>
              <a:gd name="connsiteY1259" fmla="*/ 2412965 h 5907136"/>
              <a:gd name="connsiteX1260" fmla="*/ 10361328 w 12078891"/>
              <a:gd name="connsiteY1260" fmla="*/ 2435363 h 5907136"/>
              <a:gd name="connsiteX1261" fmla="*/ 10338929 w 12078891"/>
              <a:gd name="connsiteY1261" fmla="*/ 2412965 h 5907136"/>
              <a:gd name="connsiteX1262" fmla="*/ 10361328 w 12078891"/>
              <a:gd name="connsiteY1262" fmla="*/ 2390565 h 5907136"/>
              <a:gd name="connsiteX1263" fmla="*/ 1788833 w 12078891"/>
              <a:gd name="connsiteY1263" fmla="*/ 2370201 h 5907136"/>
              <a:gd name="connsiteX1264" fmla="*/ 1809196 w 12078891"/>
              <a:gd name="connsiteY1264" fmla="*/ 2390565 h 5907136"/>
              <a:gd name="connsiteX1265" fmla="*/ 1788833 w 12078891"/>
              <a:gd name="connsiteY1265" fmla="*/ 2410929 h 5907136"/>
              <a:gd name="connsiteX1266" fmla="*/ 1768472 w 12078891"/>
              <a:gd name="connsiteY1266" fmla="*/ 2390565 h 5907136"/>
              <a:gd name="connsiteX1267" fmla="*/ 1788833 w 12078891"/>
              <a:gd name="connsiteY1267" fmla="*/ 2370201 h 5907136"/>
              <a:gd name="connsiteX1268" fmla="*/ 8322040 w 12078891"/>
              <a:gd name="connsiteY1268" fmla="*/ 2351875 h 5907136"/>
              <a:gd name="connsiteX1269" fmla="*/ 8335275 w 12078891"/>
              <a:gd name="connsiteY1269" fmla="*/ 2365110 h 5907136"/>
              <a:gd name="connsiteX1270" fmla="*/ 8322040 w 12078891"/>
              <a:gd name="connsiteY1270" fmla="*/ 2378348 h 5907136"/>
              <a:gd name="connsiteX1271" fmla="*/ 8308804 w 12078891"/>
              <a:gd name="connsiteY1271" fmla="*/ 2365110 h 5907136"/>
              <a:gd name="connsiteX1272" fmla="*/ 8322040 w 12078891"/>
              <a:gd name="connsiteY1272" fmla="*/ 2351875 h 5907136"/>
              <a:gd name="connsiteX1273" fmla="*/ 1726739 w 12078891"/>
              <a:gd name="connsiteY1273" fmla="*/ 2338640 h 5907136"/>
              <a:gd name="connsiteX1274" fmla="*/ 1749137 w 12078891"/>
              <a:gd name="connsiteY1274" fmla="*/ 2361037 h 5907136"/>
              <a:gd name="connsiteX1275" fmla="*/ 1726739 w 12078891"/>
              <a:gd name="connsiteY1275" fmla="*/ 2383438 h 5907136"/>
              <a:gd name="connsiteX1276" fmla="*/ 1704340 w 12078891"/>
              <a:gd name="connsiteY1276" fmla="*/ 2361037 h 5907136"/>
              <a:gd name="connsiteX1277" fmla="*/ 1726739 w 12078891"/>
              <a:gd name="connsiteY1277" fmla="*/ 2338640 h 5907136"/>
              <a:gd name="connsiteX1278" fmla="*/ 5160810 w 12078891"/>
              <a:gd name="connsiteY1278" fmla="*/ 2317265 h 5907136"/>
              <a:gd name="connsiteX1279" fmla="*/ 5181174 w 12078891"/>
              <a:gd name="connsiteY1279" fmla="*/ 2337623 h 5907136"/>
              <a:gd name="connsiteX1280" fmla="*/ 5160810 w 12078891"/>
              <a:gd name="connsiteY1280" fmla="*/ 2357983 h 5907136"/>
              <a:gd name="connsiteX1281" fmla="*/ 5140448 w 12078891"/>
              <a:gd name="connsiteY1281" fmla="*/ 2337623 h 5907136"/>
              <a:gd name="connsiteX1282" fmla="*/ 5160810 w 12078891"/>
              <a:gd name="connsiteY1282" fmla="*/ 2317265 h 5907136"/>
              <a:gd name="connsiteX1283" fmla="*/ 5008114 w 12078891"/>
              <a:gd name="connsiteY1283" fmla="*/ 2306069 h 5907136"/>
              <a:gd name="connsiteX1284" fmla="*/ 5017273 w 12078891"/>
              <a:gd name="connsiteY1284" fmla="*/ 2315229 h 5907136"/>
              <a:gd name="connsiteX1285" fmla="*/ 5008114 w 12078891"/>
              <a:gd name="connsiteY1285" fmla="*/ 2324392 h 5907136"/>
              <a:gd name="connsiteX1286" fmla="*/ 4998954 w 12078891"/>
              <a:gd name="connsiteY1286" fmla="*/ 2315229 h 5907136"/>
              <a:gd name="connsiteX1287" fmla="*/ 5008114 w 12078891"/>
              <a:gd name="connsiteY1287" fmla="*/ 2306069 h 5907136"/>
              <a:gd name="connsiteX1288" fmla="*/ 6816246 w 12078891"/>
              <a:gd name="connsiteY1288" fmla="*/ 2280623 h 5907136"/>
              <a:gd name="connsiteX1289" fmla="*/ 6830500 w 12078891"/>
              <a:gd name="connsiteY1289" fmla="*/ 2294873 h 5907136"/>
              <a:gd name="connsiteX1290" fmla="*/ 6816246 w 12078891"/>
              <a:gd name="connsiteY1290" fmla="*/ 2309123 h 5907136"/>
              <a:gd name="connsiteX1291" fmla="*/ 6801992 w 12078891"/>
              <a:gd name="connsiteY1291" fmla="*/ 2294873 h 5907136"/>
              <a:gd name="connsiteX1292" fmla="*/ 6816246 w 12078891"/>
              <a:gd name="connsiteY1292" fmla="*/ 2280623 h 5907136"/>
              <a:gd name="connsiteX1293" fmla="*/ 7301887 w 12078891"/>
              <a:gd name="connsiteY1293" fmla="*/ 2233780 h 5907136"/>
              <a:gd name="connsiteX1294" fmla="*/ 7321231 w 12078891"/>
              <a:gd name="connsiteY1294" fmla="*/ 2253129 h 5907136"/>
              <a:gd name="connsiteX1295" fmla="*/ 7301887 w 12078891"/>
              <a:gd name="connsiteY1295" fmla="*/ 2272473 h 5907136"/>
              <a:gd name="connsiteX1296" fmla="*/ 7282543 w 12078891"/>
              <a:gd name="connsiteY1296" fmla="*/ 2253129 h 5907136"/>
              <a:gd name="connsiteX1297" fmla="*/ 7301887 w 12078891"/>
              <a:gd name="connsiteY1297" fmla="*/ 2233780 h 5907136"/>
              <a:gd name="connsiteX1298" fmla="*/ 11671645 w 12078891"/>
              <a:gd name="connsiteY1298" fmla="*/ 2219524 h 5907136"/>
              <a:gd name="connsiteX1299" fmla="*/ 11676735 w 12078891"/>
              <a:gd name="connsiteY1299" fmla="*/ 2224617 h 5907136"/>
              <a:gd name="connsiteX1300" fmla="*/ 11671645 w 12078891"/>
              <a:gd name="connsiteY1300" fmla="*/ 2229707 h 5907136"/>
              <a:gd name="connsiteX1301" fmla="*/ 11666554 w 12078891"/>
              <a:gd name="connsiteY1301" fmla="*/ 2224617 h 5907136"/>
              <a:gd name="connsiteX1302" fmla="*/ 11671645 w 12078891"/>
              <a:gd name="connsiteY1302" fmla="*/ 2219524 h 5907136"/>
              <a:gd name="connsiteX1303" fmla="*/ 10717669 w 12078891"/>
              <a:gd name="connsiteY1303" fmla="*/ 2192034 h 5907136"/>
              <a:gd name="connsiteX1304" fmla="*/ 10731923 w 12078891"/>
              <a:gd name="connsiteY1304" fmla="*/ 2206286 h 5907136"/>
              <a:gd name="connsiteX1305" fmla="*/ 10717669 w 12078891"/>
              <a:gd name="connsiteY1305" fmla="*/ 2220542 h 5907136"/>
              <a:gd name="connsiteX1306" fmla="*/ 10703416 w 12078891"/>
              <a:gd name="connsiteY1306" fmla="*/ 2206286 h 5907136"/>
              <a:gd name="connsiteX1307" fmla="*/ 10717669 w 12078891"/>
              <a:gd name="connsiteY1307" fmla="*/ 2192034 h 5907136"/>
              <a:gd name="connsiteX1308" fmla="*/ 4248637 w 12078891"/>
              <a:gd name="connsiteY1308" fmla="*/ 2184910 h 5907136"/>
              <a:gd name="connsiteX1309" fmla="*/ 4276129 w 12078891"/>
              <a:gd name="connsiteY1309" fmla="*/ 2212394 h 5907136"/>
              <a:gd name="connsiteX1310" fmla="*/ 4248637 w 12078891"/>
              <a:gd name="connsiteY1310" fmla="*/ 2239891 h 5907136"/>
              <a:gd name="connsiteX1311" fmla="*/ 4221154 w 12078891"/>
              <a:gd name="connsiteY1311" fmla="*/ 2212394 h 5907136"/>
              <a:gd name="connsiteX1312" fmla="*/ 4248637 w 12078891"/>
              <a:gd name="connsiteY1312" fmla="*/ 2184910 h 5907136"/>
              <a:gd name="connsiteX1313" fmla="*/ 10552733 w 12078891"/>
              <a:gd name="connsiteY1313" fmla="*/ 2163530 h 5907136"/>
              <a:gd name="connsiteX1314" fmla="*/ 10558842 w 12078891"/>
              <a:gd name="connsiteY1314" fmla="*/ 2169638 h 5907136"/>
              <a:gd name="connsiteX1315" fmla="*/ 10552733 w 12078891"/>
              <a:gd name="connsiteY1315" fmla="*/ 2174729 h 5907136"/>
              <a:gd name="connsiteX1316" fmla="*/ 10546625 w 12078891"/>
              <a:gd name="connsiteY1316" fmla="*/ 2169638 h 5907136"/>
              <a:gd name="connsiteX1317" fmla="*/ 10552733 w 12078891"/>
              <a:gd name="connsiteY1317" fmla="*/ 2163530 h 5907136"/>
              <a:gd name="connsiteX1318" fmla="*/ 11573905 w 12078891"/>
              <a:gd name="connsiteY1318" fmla="*/ 2144178 h 5907136"/>
              <a:gd name="connsiteX1319" fmla="*/ 11586122 w 12078891"/>
              <a:gd name="connsiteY1319" fmla="*/ 2155377 h 5907136"/>
              <a:gd name="connsiteX1320" fmla="*/ 11573905 w 12078891"/>
              <a:gd name="connsiteY1320" fmla="*/ 2166575 h 5907136"/>
              <a:gd name="connsiteX1321" fmla="*/ 11561687 w 12078891"/>
              <a:gd name="connsiteY1321" fmla="*/ 2155377 h 5907136"/>
              <a:gd name="connsiteX1322" fmla="*/ 11573905 w 12078891"/>
              <a:gd name="connsiteY1322" fmla="*/ 2144178 h 5907136"/>
              <a:gd name="connsiteX1323" fmla="*/ 10875476 w 12078891"/>
              <a:gd name="connsiteY1323" fmla="*/ 2060694 h 5907136"/>
              <a:gd name="connsiteX1324" fmla="*/ 10883622 w 12078891"/>
              <a:gd name="connsiteY1324" fmla="*/ 2068840 h 5907136"/>
              <a:gd name="connsiteX1325" fmla="*/ 10875476 w 12078891"/>
              <a:gd name="connsiteY1325" fmla="*/ 2076984 h 5907136"/>
              <a:gd name="connsiteX1326" fmla="*/ 10867332 w 12078891"/>
              <a:gd name="connsiteY1326" fmla="*/ 2068840 h 5907136"/>
              <a:gd name="connsiteX1327" fmla="*/ 10875476 w 12078891"/>
              <a:gd name="connsiteY1327" fmla="*/ 2060694 h 5907136"/>
              <a:gd name="connsiteX1328" fmla="*/ 9976480 w 12078891"/>
              <a:gd name="connsiteY1328" fmla="*/ 2052572 h 5907136"/>
              <a:gd name="connsiteX1329" fmla="*/ 10023313 w 12078891"/>
              <a:gd name="connsiteY1329" fmla="*/ 2099390 h 5907136"/>
              <a:gd name="connsiteX1330" fmla="*/ 9976480 w 12078891"/>
              <a:gd name="connsiteY1330" fmla="*/ 2146221 h 5907136"/>
              <a:gd name="connsiteX1331" fmla="*/ 9929646 w 12078891"/>
              <a:gd name="connsiteY1331" fmla="*/ 2099390 h 5907136"/>
              <a:gd name="connsiteX1332" fmla="*/ 9976480 w 12078891"/>
              <a:gd name="connsiteY1332" fmla="*/ 2052572 h 5907136"/>
              <a:gd name="connsiteX1333" fmla="*/ 8217174 w 12078891"/>
              <a:gd name="connsiteY1333" fmla="*/ 2041361 h 5907136"/>
              <a:gd name="connsiteX1334" fmla="*/ 8257898 w 12078891"/>
              <a:gd name="connsiteY1334" fmla="*/ 2082087 h 5907136"/>
              <a:gd name="connsiteX1335" fmla="*/ 8217174 w 12078891"/>
              <a:gd name="connsiteY1335" fmla="*/ 2122802 h 5907136"/>
              <a:gd name="connsiteX1336" fmla="*/ 8176449 w 12078891"/>
              <a:gd name="connsiteY1336" fmla="*/ 2082087 h 5907136"/>
              <a:gd name="connsiteX1337" fmla="*/ 8217174 w 12078891"/>
              <a:gd name="connsiteY1337" fmla="*/ 2041361 h 5907136"/>
              <a:gd name="connsiteX1338" fmla="*/ 11389625 w 12078891"/>
              <a:gd name="connsiteY1338" fmla="*/ 2007776 h 5907136"/>
              <a:gd name="connsiteX1339" fmla="*/ 11401843 w 12078891"/>
              <a:gd name="connsiteY1339" fmla="*/ 2019993 h 5907136"/>
              <a:gd name="connsiteX1340" fmla="*/ 11389625 w 12078891"/>
              <a:gd name="connsiteY1340" fmla="*/ 2032209 h 5907136"/>
              <a:gd name="connsiteX1341" fmla="*/ 11377408 w 12078891"/>
              <a:gd name="connsiteY1341" fmla="*/ 2019993 h 5907136"/>
              <a:gd name="connsiteX1342" fmla="*/ 11389625 w 12078891"/>
              <a:gd name="connsiteY1342" fmla="*/ 2007776 h 5907136"/>
              <a:gd name="connsiteX1343" fmla="*/ 11089281 w 12078891"/>
              <a:gd name="connsiteY1343" fmla="*/ 1971100 h 5907136"/>
              <a:gd name="connsiteX1344" fmla="*/ 11094371 w 12078891"/>
              <a:gd name="connsiteY1344" fmla="*/ 1976191 h 5907136"/>
              <a:gd name="connsiteX1345" fmla="*/ 11089281 w 12078891"/>
              <a:gd name="connsiteY1345" fmla="*/ 1981281 h 5907136"/>
              <a:gd name="connsiteX1346" fmla="*/ 11084190 w 12078891"/>
              <a:gd name="connsiteY1346" fmla="*/ 1976191 h 5907136"/>
              <a:gd name="connsiteX1347" fmla="*/ 11089281 w 12078891"/>
              <a:gd name="connsiteY1347" fmla="*/ 1971100 h 5907136"/>
              <a:gd name="connsiteX1348" fmla="*/ 607782 w 12078891"/>
              <a:gd name="connsiteY1348" fmla="*/ 1958886 h 5907136"/>
              <a:gd name="connsiteX1349" fmla="*/ 627126 w 12078891"/>
              <a:gd name="connsiteY1349" fmla="*/ 1978230 h 5907136"/>
              <a:gd name="connsiteX1350" fmla="*/ 607782 w 12078891"/>
              <a:gd name="connsiteY1350" fmla="*/ 1997575 h 5907136"/>
              <a:gd name="connsiteX1351" fmla="*/ 588438 w 12078891"/>
              <a:gd name="connsiteY1351" fmla="*/ 1978230 h 5907136"/>
              <a:gd name="connsiteX1352" fmla="*/ 607782 w 12078891"/>
              <a:gd name="connsiteY1352" fmla="*/ 1958886 h 5907136"/>
              <a:gd name="connsiteX1353" fmla="*/ 8754740 w 12078891"/>
              <a:gd name="connsiteY1353" fmla="*/ 1924294 h 5907136"/>
              <a:gd name="connsiteX1354" fmla="*/ 8760849 w 12078891"/>
              <a:gd name="connsiteY1354" fmla="*/ 1930402 h 5907136"/>
              <a:gd name="connsiteX1355" fmla="*/ 8754740 w 12078891"/>
              <a:gd name="connsiteY1355" fmla="*/ 1936513 h 5907136"/>
              <a:gd name="connsiteX1356" fmla="*/ 8748631 w 12078891"/>
              <a:gd name="connsiteY1356" fmla="*/ 1930402 h 5907136"/>
              <a:gd name="connsiteX1357" fmla="*/ 8754740 w 12078891"/>
              <a:gd name="connsiteY1357" fmla="*/ 1924294 h 5907136"/>
              <a:gd name="connsiteX1358" fmla="*/ 6224720 w 12078891"/>
              <a:gd name="connsiteY1358" fmla="*/ 1894771 h 5907136"/>
              <a:gd name="connsiteX1359" fmla="*/ 6230829 w 12078891"/>
              <a:gd name="connsiteY1359" fmla="*/ 1900877 h 5907136"/>
              <a:gd name="connsiteX1360" fmla="*/ 6224720 w 12078891"/>
              <a:gd name="connsiteY1360" fmla="*/ 1906983 h 5907136"/>
              <a:gd name="connsiteX1361" fmla="*/ 6218611 w 12078891"/>
              <a:gd name="connsiteY1361" fmla="*/ 1900877 h 5907136"/>
              <a:gd name="connsiteX1362" fmla="*/ 6224720 w 12078891"/>
              <a:gd name="connsiteY1362" fmla="*/ 1894771 h 5907136"/>
              <a:gd name="connsiteX1363" fmla="*/ 6900749 w 12078891"/>
              <a:gd name="connsiteY1363" fmla="*/ 1835719 h 5907136"/>
              <a:gd name="connsiteX1364" fmla="*/ 6913985 w 12078891"/>
              <a:gd name="connsiteY1364" fmla="*/ 1848957 h 5907136"/>
              <a:gd name="connsiteX1365" fmla="*/ 6900749 w 12078891"/>
              <a:gd name="connsiteY1365" fmla="*/ 1862192 h 5907136"/>
              <a:gd name="connsiteX1366" fmla="*/ 6887514 w 12078891"/>
              <a:gd name="connsiteY1366" fmla="*/ 1848957 h 5907136"/>
              <a:gd name="connsiteX1367" fmla="*/ 6900749 w 12078891"/>
              <a:gd name="connsiteY1367" fmla="*/ 1835719 h 5907136"/>
              <a:gd name="connsiteX1368" fmla="*/ 3320114 w 12078891"/>
              <a:gd name="connsiteY1368" fmla="*/ 1834701 h 5907136"/>
              <a:gd name="connsiteX1369" fmla="*/ 3324187 w 12078891"/>
              <a:gd name="connsiteY1369" fmla="*/ 1838772 h 5907136"/>
              <a:gd name="connsiteX1370" fmla="*/ 3320114 w 12078891"/>
              <a:gd name="connsiteY1370" fmla="*/ 1842845 h 5907136"/>
              <a:gd name="connsiteX1371" fmla="*/ 3316042 w 12078891"/>
              <a:gd name="connsiteY1371" fmla="*/ 1838772 h 5907136"/>
              <a:gd name="connsiteX1372" fmla="*/ 3320114 w 12078891"/>
              <a:gd name="connsiteY1372" fmla="*/ 1834701 h 5907136"/>
              <a:gd name="connsiteX1373" fmla="*/ 6968963 w 12078891"/>
              <a:gd name="connsiteY1373" fmla="*/ 1829583 h 5907136"/>
              <a:gd name="connsiteX1374" fmla="*/ 6972017 w 12078891"/>
              <a:gd name="connsiteY1374" fmla="*/ 1832637 h 5907136"/>
              <a:gd name="connsiteX1375" fmla="*/ 6968963 w 12078891"/>
              <a:gd name="connsiteY1375" fmla="*/ 1835691 h 5907136"/>
              <a:gd name="connsiteX1376" fmla="*/ 6965909 w 12078891"/>
              <a:gd name="connsiteY1376" fmla="*/ 1832637 h 5907136"/>
              <a:gd name="connsiteX1377" fmla="*/ 6968963 w 12078891"/>
              <a:gd name="connsiteY1377" fmla="*/ 1829583 h 5907136"/>
              <a:gd name="connsiteX1378" fmla="*/ 5026434 w 12078891"/>
              <a:gd name="connsiteY1378" fmla="*/ 1816374 h 5907136"/>
              <a:gd name="connsiteX1379" fmla="*/ 5031521 w 12078891"/>
              <a:gd name="connsiteY1379" fmla="*/ 1821463 h 5907136"/>
              <a:gd name="connsiteX1380" fmla="*/ 5026434 w 12078891"/>
              <a:gd name="connsiteY1380" fmla="*/ 1826554 h 5907136"/>
              <a:gd name="connsiteX1381" fmla="*/ 5021344 w 12078891"/>
              <a:gd name="connsiteY1381" fmla="*/ 1821463 h 5907136"/>
              <a:gd name="connsiteX1382" fmla="*/ 5026434 w 12078891"/>
              <a:gd name="connsiteY1382" fmla="*/ 1816374 h 5907136"/>
              <a:gd name="connsiteX1383" fmla="*/ 1693109 w 12078891"/>
              <a:gd name="connsiteY1383" fmla="*/ 1810250 h 5907136"/>
              <a:gd name="connsiteX1384" fmla="*/ 1722634 w 12078891"/>
              <a:gd name="connsiteY1384" fmla="*/ 1839778 h 5907136"/>
              <a:gd name="connsiteX1385" fmla="*/ 1693109 w 12078891"/>
              <a:gd name="connsiteY1385" fmla="*/ 1869303 h 5907136"/>
              <a:gd name="connsiteX1386" fmla="*/ 1663584 w 12078891"/>
              <a:gd name="connsiteY1386" fmla="*/ 1839778 h 5907136"/>
              <a:gd name="connsiteX1387" fmla="*/ 1693109 w 12078891"/>
              <a:gd name="connsiteY1387" fmla="*/ 1810250 h 5907136"/>
              <a:gd name="connsiteX1388" fmla="*/ 466263 w 12078891"/>
              <a:gd name="connsiteY1388" fmla="*/ 1806168 h 5907136"/>
              <a:gd name="connsiteX1389" fmla="*/ 470336 w 12078891"/>
              <a:gd name="connsiteY1389" fmla="*/ 1810240 h 5907136"/>
              <a:gd name="connsiteX1390" fmla="*/ 466263 w 12078891"/>
              <a:gd name="connsiteY1390" fmla="*/ 1814313 h 5907136"/>
              <a:gd name="connsiteX1391" fmla="*/ 462191 w 12078891"/>
              <a:gd name="connsiteY1391" fmla="*/ 1810240 h 5907136"/>
              <a:gd name="connsiteX1392" fmla="*/ 466263 w 12078891"/>
              <a:gd name="connsiteY1392" fmla="*/ 1806168 h 5907136"/>
              <a:gd name="connsiteX1393" fmla="*/ 11028194 w 12078891"/>
              <a:gd name="connsiteY1393" fmla="*/ 1801104 h 5907136"/>
              <a:gd name="connsiteX1394" fmla="*/ 11040412 w 12078891"/>
              <a:gd name="connsiteY1394" fmla="*/ 1813323 h 5907136"/>
              <a:gd name="connsiteX1395" fmla="*/ 11028194 w 12078891"/>
              <a:gd name="connsiteY1395" fmla="*/ 1825541 h 5907136"/>
              <a:gd name="connsiteX1396" fmla="*/ 11015977 w 12078891"/>
              <a:gd name="connsiteY1396" fmla="*/ 1813323 h 5907136"/>
              <a:gd name="connsiteX1397" fmla="*/ 11028194 w 12078891"/>
              <a:gd name="connsiteY1397" fmla="*/ 1801104 h 5907136"/>
              <a:gd name="connsiteX1398" fmla="*/ 9489820 w 12078891"/>
              <a:gd name="connsiteY1398" fmla="*/ 1800068 h 5907136"/>
              <a:gd name="connsiteX1399" fmla="*/ 9524436 w 12078891"/>
              <a:gd name="connsiteY1399" fmla="*/ 1834686 h 5907136"/>
              <a:gd name="connsiteX1400" fmla="*/ 9489820 w 12078891"/>
              <a:gd name="connsiteY1400" fmla="*/ 1869303 h 5907136"/>
              <a:gd name="connsiteX1401" fmla="*/ 9455204 w 12078891"/>
              <a:gd name="connsiteY1401" fmla="*/ 1834686 h 5907136"/>
              <a:gd name="connsiteX1402" fmla="*/ 9489820 w 12078891"/>
              <a:gd name="connsiteY1402" fmla="*/ 1800068 h 5907136"/>
              <a:gd name="connsiteX1403" fmla="*/ 10635201 w 12078891"/>
              <a:gd name="connsiteY1403" fmla="*/ 1799039 h 5907136"/>
              <a:gd name="connsiteX1404" fmla="*/ 10642329 w 12078891"/>
              <a:gd name="connsiteY1404" fmla="*/ 1806166 h 5907136"/>
              <a:gd name="connsiteX1405" fmla="*/ 10635201 w 12078891"/>
              <a:gd name="connsiteY1405" fmla="*/ 1813293 h 5907136"/>
              <a:gd name="connsiteX1406" fmla="*/ 10628075 w 12078891"/>
              <a:gd name="connsiteY1406" fmla="*/ 1806166 h 5907136"/>
              <a:gd name="connsiteX1407" fmla="*/ 10635201 w 12078891"/>
              <a:gd name="connsiteY1407" fmla="*/ 1799039 h 5907136"/>
              <a:gd name="connsiteX1408" fmla="*/ 8181540 w 12078891"/>
              <a:gd name="connsiteY1408" fmla="*/ 1798022 h 5907136"/>
              <a:gd name="connsiteX1409" fmla="*/ 8186630 w 12078891"/>
              <a:gd name="connsiteY1409" fmla="*/ 1803111 h 5907136"/>
              <a:gd name="connsiteX1410" fmla="*/ 8181540 w 12078891"/>
              <a:gd name="connsiteY1410" fmla="*/ 1808202 h 5907136"/>
              <a:gd name="connsiteX1411" fmla="*/ 8176449 w 12078891"/>
              <a:gd name="connsiteY1411" fmla="*/ 1803111 h 5907136"/>
              <a:gd name="connsiteX1412" fmla="*/ 8181540 w 12078891"/>
              <a:gd name="connsiteY1412" fmla="*/ 1798022 h 5907136"/>
              <a:gd name="connsiteX1413" fmla="*/ 5724840 w 12078891"/>
              <a:gd name="connsiteY1413" fmla="*/ 1792952 h 5907136"/>
              <a:gd name="connsiteX1414" fmla="*/ 5730949 w 12078891"/>
              <a:gd name="connsiteY1414" fmla="*/ 1799061 h 5907136"/>
              <a:gd name="connsiteX1415" fmla="*/ 5724840 w 12078891"/>
              <a:gd name="connsiteY1415" fmla="*/ 1805170 h 5907136"/>
              <a:gd name="connsiteX1416" fmla="*/ 5718734 w 12078891"/>
              <a:gd name="connsiteY1416" fmla="*/ 1799061 h 5907136"/>
              <a:gd name="connsiteX1417" fmla="*/ 5724840 w 12078891"/>
              <a:gd name="connsiteY1417" fmla="*/ 1792952 h 5907136"/>
              <a:gd name="connsiteX1418" fmla="*/ 10191302 w 12078891"/>
              <a:gd name="connsiteY1418" fmla="*/ 1791912 h 5907136"/>
              <a:gd name="connsiteX1419" fmla="*/ 10204538 w 12078891"/>
              <a:gd name="connsiteY1419" fmla="*/ 1805147 h 5907136"/>
              <a:gd name="connsiteX1420" fmla="*/ 10191302 w 12078891"/>
              <a:gd name="connsiteY1420" fmla="*/ 1818383 h 5907136"/>
              <a:gd name="connsiteX1421" fmla="*/ 10178067 w 12078891"/>
              <a:gd name="connsiteY1421" fmla="*/ 1805147 h 5907136"/>
              <a:gd name="connsiteX1422" fmla="*/ 10191302 w 12078891"/>
              <a:gd name="connsiteY1422" fmla="*/ 1791912 h 5907136"/>
              <a:gd name="connsiteX1423" fmla="*/ 5611817 w 12078891"/>
              <a:gd name="connsiteY1423" fmla="*/ 1782750 h 5907136"/>
              <a:gd name="connsiteX1424" fmla="*/ 5613854 w 12078891"/>
              <a:gd name="connsiteY1424" fmla="*/ 1784786 h 5907136"/>
              <a:gd name="connsiteX1425" fmla="*/ 5611817 w 12078891"/>
              <a:gd name="connsiteY1425" fmla="*/ 1786822 h 5907136"/>
              <a:gd name="connsiteX1426" fmla="*/ 5609781 w 12078891"/>
              <a:gd name="connsiteY1426" fmla="*/ 1784786 h 5907136"/>
              <a:gd name="connsiteX1427" fmla="*/ 5611817 w 12078891"/>
              <a:gd name="connsiteY1427" fmla="*/ 1782750 h 5907136"/>
              <a:gd name="connsiteX1428" fmla="*/ 2172677 w 12078891"/>
              <a:gd name="connsiteY1428" fmla="*/ 1781757 h 5907136"/>
              <a:gd name="connsiteX1429" fmla="*/ 2195074 w 12078891"/>
              <a:gd name="connsiteY1429" fmla="*/ 1804157 h 5907136"/>
              <a:gd name="connsiteX1430" fmla="*/ 2172677 w 12078891"/>
              <a:gd name="connsiteY1430" fmla="*/ 1826554 h 5907136"/>
              <a:gd name="connsiteX1431" fmla="*/ 2150279 w 12078891"/>
              <a:gd name="connsiteY1431" fmla="*/ 1804157 h 5907136"/>
              <a:gd name="connsiteX1432" fmla="*/ 2172677 w 12078891"/>
              <a:gd name="connsiteY1432" fmla="*/ 1781757 h 5907136"/>
              <a:gd name="connsiteX1433" fmla="*/ 8210047 w 12078891"/>
              <a:gd name="connsiteY1433" fmla="*/ 1762412 h 5907136"/>
              <a:gd name="connsiteX1434" fmla="*/ 8219210 w 12078891"/>
              <a:gd name="connsiteY1434" fmla="*/ 1771574 h 5907136"/>
              <a:gd name="connsiteX1435" fmla="*/ 8210047 w 12078891"/>
              <a:gd name="connsiteY1435" fmla="*/ 1780737 h 5907136"/>
              <a:gd name="connsiteX1436" fmla="*/ 8200884 w 12078891"/>
              <a:gd name="connsiteY1436" fmla="*/ 1771574 h 5907136"/>
              <a:gd name="connsiteX1437" fmla="*/ 8210047 w 12078891"/>
              <a:gd name="connsiteY1437" fmla="*/ 1762412 h 5907136"/>
              <a:gd name="connsiteX1438" fmla="*/ 559930 w 12078891"/>
              <a:gd name="connsiteY1438" fmla="*/ 1753225 h 5907136"/>
              <a:gd name="connsiteX1439" fmla="*/ 572147 w 12078891"/>
              <a:gd name="connsiteY1439" fmla="*/ 1765442 h 5907136"/>
              <a:gd name="connsiteX1440" fmla="*/ 559930 w 12078891"/>
              <a:gd name="connsiteY1440" fmla="*/ 1777660 h 5907136"/>
              <a:gd name="connsiteX1441" fmla="*/ 547713 w 12078891"/>
              <a:gd name="connsiteY1441" fmla="*/ 1765442 h 5907136"/>
              <a:gd name="connsiteX1442" fmla="*/ 559930 w 12078891"/>
              <a:gd name="connsiteY1442" fmla="*/ 1753225 h 5907136"/>
              <a:gd name="connsiteX1443" fmla="*/ 6170759 w 12078891"/>
              <a:gd name="connsiteY1443" fmla="*/ 1745079 h 5907136"/>
              <a:gd name="connsiteX1444" fmla="*/ 6179922 w 12078891"/>
              <a:gd name="connsiteY1444" fmla="*/ 1754241 h 5907136"/>
              <a:gd name="connsiteX1445" fmla="*/ 6170759 w 12078891"/>
              <a:gd name="connsiteY1445" fmla="*/ 1763405 h 5907136"/>
              <a:gd name="connsiteX1446" fmla="*/ 6160578 w 12078891"/>
              <a:gd name="connsiteY1446" fmla="*/ 1754241 h 5907136"/>
              <a:gd name="connsiteX1447" fmla="*/ 6170759 w 12078891"/>
              <a:gd name="connsiteY1447" fmla="*/ 1745079 h 5907136"/>
              <a:gd name="connsiteX1448" fmla="*/ 7806873 w 12078891"/>
              <a:gd name="connsiteY1448" fmla="*/ 1737952 h 5907136"/>
              <a:gd name="connsiteX1449" fmla="*/ 7811963 w 12078891"/>
              <a:gd name="connsiteY1449" fmla="*/ 1743043 h 5907136"/>
              <a:gd name="connsiteX1450" fmla="*/ 7806873 w 12078891"/>
              <a:gd name="connsiteY1450" fmla="*/ 1748133 h 5907136"/>
              <a:gd name="connsiteX1451" fmla="*/ 7801782 w 12078891"/>
              <a:gd name="connsiteY1451" fmla="*/ 1743043 h 5907136"/>
              <a:gd name="connsiteX1452" fmla="*/ 7806873 w 12078891"/>
              <a:gd name="connsiteY1452" fmla="*/ 1737952 h 5907136"/>
              <a:gd name="connsiteX1453" fmla="*/ 961068 w 12078891"/>
              <a:gd name="connsiteY1453" fmla="*/ 1706391 h 5907136"/>
              <a:gd name="connsiteX1454" fmla="*/ 967176 w 12078891"/>
              <a:gd name="connsiteY1454" fmla="*/ 1712500 h 5907136"/>
              <a:gd name="connsiteX1455" fmla="*/ 961068 w 12078891"/>
              <a:gd name="connsiteY1455" fmla="*/ 1718608 h 5907136"/>
              <a:gd name="connsiteX1456" fmla="*/ 954959 w 12078891"/>
              <a:gd name="connsiteY1456" fmla="*/ 1712500 h 5907136"/>
              <a:gd name="connsiteX1457" fmla="*/ 961068 w 12078891"/>
              <a:gd name="connsiteY1457" fmla="*/ 1706391 h 5907136"/>
              <a:gd name="connsiteX1458" fmla="*/ 4813613 w 12078891"/>
              <a:gd name="connsiteY1458" fmla="*/ 1703336 h 5907136"/>
              <a:gd name="connsiteX1459" fmla="*/ 4817688 w 12078891"/>
              <a:gd name="connsiteY1459" fmla="*/ 1707408 h 5907136"/>
              <a:gd name="connsiteX1460" fmla="*/ 4813613 w 12078891"/>
              <a:gd name="connsiteY1460" fmla="*/ 1711481 h 5907136"/>
              <a:gd name="connsiteX1461" fmla="*/ 4809541 w 12078891"/>
              <a:gd name="connsiteY1461" fmla="*/ 1707408 h 5907136"/>
              <a:gd name="connsiteX1462" fmla="*/ 4813613 w 12078891"/>
              <a:gd name="connsiteY1462" fmla="*/ 1703336 h 5907136"/>
              <a:gd name="connsiteX1463" fmla="*/ 4269970 w 12078891"/>
              <a:gd name="connsiteY1463" fmla="*/ 1698253 h 5907136"/>
              <a:gd name="connsiteX1464" fmla="*/ 4300511 w 12078891"/>
              <a:gd name="connsiteY1464" fmla="*/ 1728798 h 5907136"/>
              <a:gd name="connsiteX1465" fmla="*/ 4269970 w 12078891"/>
              <a:gd name="connsiteY1465" fmla="*/ 1758324 h 5907136"/>
              <a:gd name="connsiteX1466" fmla="*/ 4239427 w 12078891"/>
              <a:gd name="connsiteY1466" fmla="*/ 1728798 h 5907136"/>
              <a:gd name="connsiteX1467" fmla="*/ 4269970 w 12078891"/>
              <a:gd name="connsiteY1467" fmla="*/ 1698253 h 5907136"/>
              <a:gd name="connsiteX1468" fmla="*/ 7008670 w 12078891"/>
              <a:gd name="connsiteY1468" fmla="*/ 1697244 h 5907136"/>
              <a:gd name="connsiteX1469" fmla="*/ 7013760 w 12078891"/>
              <a:gd name="connsiteY1469" fmla="*/ 1702335 h 5907136"/>
              <a:gd name="connsiteX1470" fmla="*/ 7008670 w 12078891"/>
              <a:gd name="connsiteY1470" fmla="*/ 1707425 h 5907136"/>
              <a:gd name="connsiteX1471" fmla="*/ 7003579 w 12078891"/>
              <a:gd name="connsiteY1471" fmla="*/ 1702335 h 5907136"/>
              <a:gd name="connsiteX1472" fmla="*/ 7008670 w 12078891"/>
              <a:gd name="connsiteY1472" fmla="*/ 1697244 h 5907136"/>
              <a:gd name="connsiteX1473" fmla="*/ 3364842 w 12078891"/>
              <a:gd name="connsiteY1473" fmla="*/ 1697228 h 5907136"/>
              <a:gd name="connsiteX1474" fmla="*/ 3370952 w 12078891"/>
              <a:gd name="connsiteY1474" fmla="*/ 1703336 h 5907136"/>
              <a:gd name="connsiteX1475" fmla="*/ 3364842 w 12078891"/>
              <a:gd name="connsiteY1475" fmla="*/ 1709445 h 5907136"/>
              <a:gd name="connsiteX1476" fmla="*/ 3358734 w 12078891"/>
              <a:gd name="connsiteY1476" fmla="*/ 1703336 h 5907136"/>
              <a:gd name="connsiteX1477" fmla="*/ 3364842 w 12078891"/>
              <a:gd name="connsiteY1477" fmla="*/ 1697228 h 5907136"/>
              <a:gd name="connsiteX1478" fmla="*/ 1989412 w 12078891"/>
              <a:gd name="connsiteY1478" fmla="*/ 1695213 h 5907136"/>
              <a:gd name="connsiteX1479" fmla="*/ 2000613 w 12078891"/>
              <a:gd name="connsiteY1479" fmla="*/ 1706413 h 5907136"/>
              <a:gd name="connsiteX1480" fmla="*/ 1989412 w 12078891"/>
              <a:gd name="connsiteY1480" fmla="*/ 1717613 h 5907136"/>
              <a:gd name="connsiteX1481" fmla="*/ 1978214 w 12078891"/>
              <a:gd name="connsiteY1481" fmla="*/ 1706413 h 5907136"/>
              <a:gd name="connsiteX1482" fmla="*/ 1989412 w 12078891"/>
              <a:gd name="connsiteY1482" fmla="*/ 1695213 h 5907136"/>
              <a:gd name="connsiteX1483" fmla="*/ 3038026 w 12078891"/>
              <a:gd name="connsiteY1483" fmla="*/ 1681956 h 5907136"/>
              <a:gd name="connsiteX1484" fmla="*/ 3040062 w 12078891"/>
              <a:gd name="connsiteY1484" fmla="*/ 1683992 h 5907136"/>
              <a:gd name="connsiteX1485" fmla="*/ 3038026 w 12078891"/>
              <a:gd name="connsiteY1485" fmla="*/ 1686029 h 5907136"/>
              <a:gd name="connsiteX1486" fmla="*/ 3035990 w 12078891"/>
              <a:gd name="connsiteY1486" fmla="*/ 1683992 h 5907136"/>
              <a:gd name="connsiteX1487" fmla="*/ 3038026 w 12078891"/>
              <a:gd name="connsiteY1487" fmla="*/ 1681956 h 5907136"/>
              <a:gd name="connsiteX1488" fmla="*/ 2787638 w 12078891"/>
              <a:gd name="connsiteY1488" fmla="*/ 1677907 h 5907136"/>
              <a:gd name="connsiteX1489" fmla="*/ 2803927 w 12078891"/>
              <a:gd name="connsiteY1489" fmla="*/ 1694197 h 5907136"/>
              <a:gd name="connsiteX1490" fmla="*/ 2787638 w 12078891"/>
              <a:gd name="connsiteY1490" fmla="*/ 1710486 h 5907136"/>
              <a:gd name="connsiteX1491" fmla="*/ 2771350 w 12078891"/>
              <a:gd name="connsiteY1491" fmla="*/ 1694197 h 5907136"/>
              <a:gd name="connsiteX1492" fmla="*/ 2787638 w 12078891"/>
              <a:gd name="connsiteY1492" fmla="*/ 1677907 h 5907136"/>
              <a:gd name="connsiteX1493" fmla="*/ 8908476 w 12078891"/>
              <a:gd name="connsiteY1493" fmla="*/ 1670778 h 5907136"/>
              <a:gd name="connsiteX1494" fmla="*/ 8913566 w 12078891"/>
              <a:gd name="connsiteY1494" fmla="*/ 1675869 h 5907136"/>
              <a:gd name="connsiteX1495" fmla="*/ 8908476 w 12078891"/>
              <a:gd name="connsiteY1495" fmla="*/ 1680959 h 5907136"/>
              <a:gd name="connsiteX1496" fmla="*/ 8903385 w 12078891"/>
              <a:gd name="connsiteY1496" fmla="*/ 1675869 h 5907136"/>
              <a:gd name="connsiteX1497" fmla="*/ 8908476 w 12078891"/>
              <a:gd name="connsiteY1497" fmla="*/ 1670778 h 5907136"/>
              <a:gd name="connsiteX1498" fmla="*/ 9803401 w 12078891"/>
              <a:gd name="connsiteY1498" fmla="*/ 1667723 h 5907136"/>
              <a:gd name="connsiteX1499" fmla="*/ 9815617 w 12078891"/>
              <a:gd name="connsiteY1499" fmla="*/ 1679940 h 5907136"/>
              <a:gd name="connsiteX1500" fmla="*/ 9803401 w 12078891"/>
              <a:gd name="connsiteY1500" fmla="*/ 1692156 h 5907136"/>
              <a:gd name="connsiteX1501" fmla="*/ 9791183 w 12078891"/>
              <a:gd name="connsiteY1501" fmla="*/ 1679940 h 5907136"/>
              <a:gd name="connsiteX1502" fmla="*/ 9803401 w 12078891"/>
              <a:gd name="connsiteY1502" fmla="*/ 1667723 h 5907136"/>
              <a:gd name="connsiteX1503" fmla="*/ 7189895 w 12078891"/>
              <a:gd name="connsiteY1503" fmla="*/ 1665690 h 5907136"/>
              <a:gd name="connsiteX1504" fmla="*/ 7202112 w 12078891"/>
              <a:gd name="connsiteY1504" fmla="*/ 1677908 h 5907136"/>
              <a:gd name="connsiteX1505" fmla="*/ 7189895 w 12078891"/>
              <a:gd name="connsiteY1505" fmla="*/ 1690124 h 5907136"/>
              <a:gd name="connsiteX1506" fmla="*/ 7177677 w 12078891"/>
              <a:gd name="connsiteY1506" fmla="*/ 1677908 h 5907136"/>
              <a:gd name="connsiteX1507" fmla="*/ 7189895 w 12078891"/>
              <a:gd name="connsiteY1507" fmla="*/ 1665690 h 5907136"/>
              <a:gd name="connsiteX1508" fmla="*/ 6840681 w 12078891"/>
              <a:gd name="connsiteY1508" fmla="*/ 1665682 h 5907136"/>
              <a:gd name="connsiteX1509" fmla="*/ 6890568 w 12078891"/>
              <a:gd name="connsiteY1509" fmla="*/ 1714552 h 5907136"/>
              <a:gd name="connsiteX1510" fmla="*/ 6840681 w 12078891"/>
              <a:gd name="connsiteY1510" fmla="*/ 1763425 h 5907136"/>
              <a:gd name="connsiteX1511" fmla="*/ 6790793 w 12078891"/>
              <a:gd name="connsiteY1511" fmla="*/ 1714552 h 5907136"/>
              <a:gd name="connsiteX1512" fmla="*/ 6840681 w 12078891"/>
              <a:gd name="connsiteY1512" fmla="*/ 1665682 h 5907136"/>
              <a:gd name="connsiteX1513" fmla="*/ 4489879 w 12078891"/>
              <a:gd name="connsiteY1513" fmla="*/ 1651438 h 5907136"/>
              <a:gd name="connsiteX1514" fmla="*/ 4500062 w 12078891"/>
              <a:gd name="connsiteY1514" fmla="*/ 1661619 h 5907136"/>
              <a:gd name="connsiteX1515" fmla="*/ 4489879 w 12078891"/>
              <a:gd name="connsiteY1515" fmla="*/ 1671800 h 5907136"/>
              <a:gd name="connsiteX1516" fmla="*/ 4479698 w 12078891"/>
              <a:gd name="connsiteY1516" fmla="*/ 1661619 h 5907136"/>
              <a:gd name="connsiteX1517" fmla="*/ 4489879 w 12078891"/>
              <a:gd name="connsiteY1517" fmla="*/ 1651438 h 5907136"/>
              <a:gd name="connsiteX1518" fmla="*/ 4124356 w 12078891"/>
              <a:gd name="connsiteY1518" fmla="*/ 1643267 h 5907136"/>
              <a:gd name="connsiteX1519" fmla="*/ 4135556 w 12078891"/>
              <a:gd name="connsiteY1519" fmla="*/ 1654466 h 5907136"/>
              <a:gd name="connsiteX1520" fmla="*/ 4124356 w 12078891"/>
              <a:gd name="connsiteY1520" fmla="*/ 1665666 h 5907136"/>
              <a:gd name="connsiteX1521" fmla="*/ 4113157 w 12078891"/>
              <a:gd name="connsiteY1521" fmla="*/ 1654466 h 5907136"/>
              <a:gd name="connsiteX1522" fmla="*/ 4124356 w 12078891"/>
              <a:gd name="connsiteY1522" fmla="*/ 1643267 h 5907136"/>
              <a:gd name="connsiteX1523" fmla="*/ 1369383 w 12078891"/>
              <a:gd name="connsiteY1523" fmla="*/ 1634128 h 5907136"/>
              <a:gd name="connsiteX1524" fmla="*/ 1384655 w 12078891"/>
              <a:gd name="connsiteY1524" fmla="*/ 1649400 h 5907136"/>
              <a:gd name="connsiteX1525" fmla="*/ 1369383 w 12078891"/>
              <a:gd name="connsiteY1525" fmla="*/ 1664671 h 5907136"/>
              <a:gd name="connsiteX1526" fmla="*/ 1354111 w 12078891"/>
              <a:gd name="connsiteY1526" fmla="*/ 1649400 h 5907136"/>
              <a:gd name="connsiteX1527" fmla="*/ 1369383 w 12078891"/>
              <a:gd name="connsiteY1527" fmla="*/ 1634128 h 5907136"/>
              <a:gd name="connsiteX1528" fmla="*/ 9290270 w 12078891"/>
              <a:gd name="connsiteY1528" fmla="*/ 1625987 h 5907136"/>
              <a:gd name="connsiteX1529" fmla="*/ 9295360 w 12078891"/>
              <a:gd name="connsiteY1529" fmla="*/ 1631077 h 5907136"/>
              <a:gd name="connsiteX1530" fmla="*/ 9290270 w 12078891"/>
              <a:gd name="connsiteY1530" fmla="*/ 1636167 h 5907136"/>
              <a:gd name="connsiteX1531" fmla="*/ 9285179 w 12078891"/>
              <a:gd name="connsiteY1531" fmla="*/ 1631077 h 5907136"/>
              <a:gd name="connsiteX1532" fmla="*/ 9290270 w 12078891"/>
              <a:gd name="connsiteY1532" fmla="*/ 1625987 h 5907136"/>
              <a:gd name="connsiteX1533" fmla="*/ 1867190 w 12078891"/>
              <a:gd name="connsiteY1533" fmla="*/ 1615780 h 5907136"/>
              <a:gd name="connsiteX1534" fmla="*/ 1879408 w 12078891"/>
              <a:gd name="connsiteY1534" fmla="*/ 1627997 h 5907136"/>
              <a:gd name="connsiteX1535" fmla="*/ 1867190 w 12078891"/>
              <a:gd name="connsiteY1535" fmla="*/ 1640215 h 5907136"/>
              <a:gd name="connsiteX1536" fmla="*/ 1854973 w 12078891"/>
              <a:gd name="connsiteY1536" fmla="*/ 1627997 h 5907136"/>
              <a:gd name="connsiteX1537" fmla="*/ 1867190 w 12078891"/>
              <a:gd name="connsiteY1537" fmla="*/ 1615780 h 5907136"/>
              <a:gd name="connsiteX1538" fmla="*/ 1952765 w 12078891"/>
              <a:gd name="connsiteY1538" fmla="*/ 1611732 h 5907136"/>
              <a:gd name="connsiteX1539" fmla="*/ 1985346 w 12078891"/>
              <a:gd name="connsiteY1539" fmla="*/ 1644310 h 5907136"/>
              <a:gd name="connsiteX1540" fmla="*/ 1952765 w 12078891"/>
              <a:gd name="connsiteY1540" fmla="*/ 1676889 h 5907136"/>
              <a:gd name="connsiteX1541" fmla="*/ 1920186 w 12078891"/>
              <a:gd name="connsiteY1541" fmla="*/ 1644310 h 5907136"/>
              <a:gd name="connsiteX1542" fmla="*/ 1952765 w 12078891"/>
              <a:gd name="connsiteY1542" fmla="*/ 1611732 h 5907136"/>
              <a:gd name="connsiteX1543" fmla="*/ 7601213 w 12078891"/>
              <a:gd name="connsiteY1543" fmla="*/ 1601545 h 5907136"/>
              <a:gd name="connsiteX1544" fmla="*/ 7612413 w 12078891"/>
              <a:gd name="connsiteY1544" fmla="*/ 1612743 h 5907136"/>
              <a:gd name="connsiteX1545" fmla="*/ 7601213 w 12078891"/>
              <a:gd name="connsiteY1545" fmla="*/ 1623943 h 5907136"/>
              <a:gd name="connsiteX1546" fmla="*/ 7590014 w 12078891"/>
              <a:gd name="connsiteY1546" fmla="*/ 1612743 h 5907136"/>
              <a:gd name="connsiteX1547" fmla="*/ 7601213 w 12078891"/>
              <a:gd name="connsiteY1547" fmla="*/ 1601545 h 5907136"/>
              <a:gd name="connsiteX1548" fmla="*/ 4432839 w 12078891"/>
              <a:gd name="connsiteY1548" fmla="*/ 1598471 h 5907136"/>
              <a:gd name="connsiteX1549" fmla="*/ 4450147 w 12078891"/>
              <a:gd name="connsiteY1549" fmla="*/ 1615779 h 5907136"/>
              <a:gd name="connsiteX1550" fmla="*/ 4432839 w 12078891"/>
              <a:gd name="connsiteY1550" fmla="*/ 1633087 h 5907136"/>
              <a:gd name="connsiteX1551" fmla="*/ 4415530 w 12078891"/>
              <a:gd name="connsiteY1551" fmla="*/ 1615779 h 5907136"/>
              <a:gd name="connsiteX1552" fmla="*/ 4432839 w 12078891"/>
              <a:gd name="connsiteY1552" fmla="*/ 1598471 h 5907136"/>
              <a:gd name="connsiteX1553" fmla="*/ 8604059 w 12078891"/>
              <a:gd name="connsiteY1553" fmla="*/ 1598470 h 5907136"/>
              <a:gd name="connsiteX1554" fmla="*/ 8627476 w 12078891"/>
              <a:gd name="connsiteY1554" fmla="*/ 1621886 h 5907136"/>
              <a:gd name="connsiteX1555" fmla="*/ 8604059 w 12078891"/>
              <a:gd name="connsiteY1555" fmla="*/ 1645302 h 5907136"/>
              <a:gd name="connsiteX1556" fmla="*/ 8580642 w 12078891"/>
              <a:gd name="connsiteY1556" fmla="*/ 1621886 h 5907136"/>
              <a:gd name="connsiteX1557" fmla="*/ 8604059 w 12078891"/>
              <a:gd name="connsiteY1557" fmla="*/ 1598470 h 5907136"/>
              <a:gd name="connsiteX1558" fmla="*/ 970231 w 12078891"/>
              <a:gd name="connsiteY1558" fmla="*/ 1592364 h 5907136"/>
              <a:gd name="connsiteX1559" fmla="*/ 985503 w 12078891"/>
              <a:gd name="connsiteY1559" fmla="*/ 1607636 h 5907136"/>
              <a:gd name="connsiteX1560" fmla="*/ 970231 w 12078891"/>
              <a:gd name="connsiteY1560" fmla="*/ 1622908 h 5907136"/>
              <a:gd name="connsiteX1561" fmla="*/ 954959 w 12078891"/>
              <a:gd name="connsiteY1561" fmla="*/ 1607636 h 5907136"/>
              <a:gd name="connsiteX1562" fmla="*/ 970231 w 12078891"/>
              <a:gd name="connsiteY1562" fmla="*/ 1592364 h 5907136"/>
              <a:gd name="connsiteX1563" fmla="*/ 8077693 w 12078891"/>
              <a:gd name="connsiteY1563" fmla="*/ 1588309 h 5907136"/>
              <a:gd name="connsiteX1564" fmla="*/ 8099073 w 12078891"/>
              <a:gd name="connsiteY1564" fmla="*/ 1609690 h 5907136"/>
              <a:gd name="connsiteX1565" fmla="*/ 8077693 w 12078891"/>
              <a:gd name="connsiteY1565" fmla="*/ 1631068 h 5907136"/>
              <a:gd name="connsiteX1566" fmla="*/ 8056312 w 12078891"/>
              <a:gd name="connsiteY1566" fmla="*/ 1609690 h 5907136"/>
              <a:gd name="connsiteX1567" fmla="*/ 8077693 w 12078891"/>
              <a:gd name="connsiteY1567" fmla="*/ 1588309 h 5907136"/>
              <a:gd name="connsiteX1568" fmla="*/ 10993578 w 12078891"/>
              <a:gd name="connsiteY1568" fmla="*/ 1587269 h 5907136"/>
              <a:gd name="connsiteX1569" fmla="*/ 11004777 w 12078891"/>
              <a:gd name="connsiteY1569" fmla="*/ 1598469 h 5907136"/>
              <a:gd name="connsiteX1570" fmla="*/ 10993578 w 12078891"/>
              <a:gd name="connsiteY1570" fmla="*/ 1609668 h 5907136"/>
              <a:gd name="connsiteX1571" fmla="*/ 10982378 w 12078891"/>
              <a:gd name="connsiteY1571" fmla="*/ 1598469 h 5907136"/>
              <a:gd name="connsiteX1572" fmla="*/ 10993578 w 12078891"/>
              <a:gd name="connsiteY1572" fmla="*/ 1587269 h 5907136"/>
              <a:gd name="connsiteX1573" fmla="*/ 1053773 w 12078891"/>
              <a:gd name="connsiteY1573" fmla="*/ 1581190 h 5907136"/>
              <a:gd name="connsiteX1574" fmla="*/ 1061918 w 12078891"/>
              <a:gd name="connsiteY1574" fmla="*/ 1589335 h 5907136"/>
              <a:gd name="connsiteX1575" fmla="*/ 1053773 w 12078891"/>
              <a:gd name="connsiteY1575" fmla="*/ 1597478 h 5907136"/>
              <a:gd name="connsiteX1576" fmla="*/ 1045628 w 12078891"/>
              <a:gd name="connsiteY1576" fmla="*/ 1589335 h 5907136"/>
              <a:gd name="connsiteX1577" fmla="*/ 1053773 w 12078891"/>
              <a:gd name="connsiteY1577" fmla="*/ 1581190 h 5907136"/>
              <a:gd name="connsiteX1578" fmla="*/ 6563753 w 12078891"/>
              <a:gd name="connsiteY1578" fmla="*/ 1579126 h 5907136"/>
              <a:gd name="connsiteX1579" fmla="*/ 6574952 w 12078891"/>
              <a:gd name="connsiteY1579" fmla="*/ 1590325 h 5907136"/>
              <a:gd name="connsiteX1580" fmla="*/ 6563753 w 12078891"/>
              <a:gd name="connsiteY1580" fmla="*/ 1601524 h 5907136"/>
              <a:gd name="connsiteX1581" fmla="*/ 6552553 w 12078891"/>
              <a:gd name="connsiteY1581" fmla="*/ 1590325 h 5907136"/>
              <a:gd name="connsiteX1582" fmla="*/ 6563753 w 12078891"/>
              <a:gd name="connsiteY1582" fmla="*/ 1579126 h 5907136"/>
              <a:gd name="connsiteX1583" fmla="*/ 9187440 w 12078891"/>
              <a:gd name="connsiteY1583" fmla="*/ 1578129 h 5907136"/>
              <a:gd name="connsiteX1584" fmla="*/ 9198639 w 12078891"/>
              <a:gd name="connsiteY1584" fmla="*/ 1589328 h 5907136"/>
              <a:gd name="connsiteX1585" fmla="*/ 9187440 w 12078891"/>
              <a:gd name="connsiteY1585" fmla="*/ 1600526 h 5907136"/>
              <a:gd name="connsiteX1586" fmla="*/ 9176240 w 12078891"/>
              <a:gd name="connsiteY1586" fmla="*/ 1589328 h 5907136"/>
              <a:gd name="connsiteX1587" fmla="*/ 9187440 w 12078891"/>
              <a:gd name="connsiteY1587" fmla="*/ 1578129 h 5907136"/>
              <a:gd name="connsiteX1588" fmla="*/ 5811366 w 12078891"/>
              <a:gd name="connsiteY1588" fmla="*/ 1539421 h 5907136"/>
              <a:gd name="connsiteX1589" fmla="*/ 5821547 w 12078891"/>
              <a:gd name="connsiteY1589" fmla="*/ 1549602 h 5907136"/>
              <a:gd name="connsiteX1590" fmla="*/ 5811366 w 12078891"/>
              <a:gd name="connsiteY1590" fmla="*/ 1559783 h 5907136"/>
              <a:gd name="connsiteX1591" fmla="*/ 5801185 w 12078891"/>
              <a:gd name="connsiteY1591" fmla="*/ 1549602 h 5907136"/>
              <a:gd name="connsiteX1592" fmla="*/ 5811366 w 12078891"/>
              <a:gd name="connsiteY1592" fmla="*/ 1539421 h 5907136"/>
              <a:gd name="connsiteX1593" fmla="*/ 6556626 w 12078891"/>
              <a:gd name="connsiteY1593" fmla="*/ 1510942 h 5907136"/>
              <a:gd name="connsiteX1594" fmla="*/ 6568843 w 12078891"/>
              <a:gd name="connsiteY1594" fmla="*/ 1523160 h 5907136"/>
              <a:gd name="connsiteX1595" fmla="*/ 6556626 w 12078891"/>
              <a:gd name="connsiteY1595" fmla="*/ 1535375 h 5907136"/>
              <a:gd name="connsiteX1596" fmla="*/ 6544408 w 12078891"/>
              <a:gd name="connsiteY1596" fmla="*/ 1523160 h 5907136"/>
              <a:gd name="connsiteX1597" fmla="*/ 6556626 w 12078891"/>
              <a:gd name="connsiteY1597" fmla="*/ 1510942 h 5907136"/>
              <a:gd name="connsiteX1598" fmla="*/ 5064100 w 12078891"/>
              <a:gd name="connsiteY1598" fmla="*/ 1507884 h 5907136"/>
              <a:gd name="connsiteX1599" fmla="*/ 5076314 w 12078891"/>
              <a:gd name="connsiteY1599" fmla="*/ 1520102 h 5907136"/>
              <a:gd name="connsiteX1600" fmla="*/ 5064100 w 12078891"/>
              <a:gd name="connsiteY1600" fmla="*/ 1532317 h 5907136"/>
              <a:gd name="connsiteX1601" fmla="*/ 5051886 w 12078891"/>
              <a:gd name="connsiteY1601" fmla="*/ 1520102 h 5907136"/>
              <a:gd name="connsiteX1602" fmla="*/ 5064100 w 12078891"/>
              <a:gd name="connsiteY1602" fmla="*/ 1507884 h 5907136"/>
              <a:gd name="connsiteX1603" fmla="*/ 12045293 w 12078891"/>
              <a:gd name="connsiteY1603" fmla="*/ 1495671 h 5907136"/>
              <a:gd name="connsiteX1604" fmla="*/ 12074818 w 12078891"/>
              <a:gd name="connsiteY1604" fmla="*/ 1525195 h 5907136"/>
              <a:gd name="connsiteX1605" fmla="*/ 12045293 w 12078891"/>
              <a:gd name="connsiteY1605" fmla="*/ 1553701 h 5907136"/>
              <a:gd name="connsiteX1606" fmla="*/ 12015767 w 12078891"/>
              <a:gd name="connsiteY1606" fmla="*/ 1525195 h 5907136"/>
              <a:gd name="connsiteX1607" fmla="*/ 12045293 w 12078891"/>
              <a:gd name="connsiteY1607" fmla="*/ 1495671 h 5907136"/>
              <a:gd name="connsiteX1608" fmla="*/ 7198040 w 12078891"/>
              <a:gd name="connsiteY1608" fmla="*/ 1482432 h 5907136"/>
              <a:gd name="connsiteX1609" fmla="*/ 7203130 w 12078891"/>
              <a:gd name="connsiteY1609" fmla="*/ 1487523 h 5907136"/>
              <a:gd name="connsiteX1610" fmla="*/ 7198040 w 12078891"/>
              <a:gd name="connsiteY1610" fmla="*/ 1492613 h 5907136"/>
              <a:gd name="connsiteX1611" fmla="*/ 7192949 w 12078891"/>
              <a:gd name="connsiteY1611" fmla="*/ 1487523 h 5907136"/>
              <a:gd name="connsiteX1612" fmla="*/ 7198040 w 12078891"/>
              <a:gd name="connsiteY1612" fmla="*/ 1482432 h 5907136"/>
              <a:gd name="connsiteX1613" fmla="*/ 10018223 w 12078891"/>
              <a:gd name="connsiteY1613" fmla="*/ 1481387 h 5907136"/>
              <a:gd name="connsiteX1614" fmla="*/ 10025350 w 12078891"/>
              <a:gd name="connsiteY1614" fmla="*/ 1488514 h 5907136"/>
              <a:gd name="connsiteX1615" fmla="*/ 10018223 w 12078891"/>
              <a:gd name="connsiteY1615" fmla="*/ 1494622 h 5907136"/>
              <a:gd name="connsiteX1616" fmla="*/ 10011096 w 12078891"/>
              <a:gd name="connsiteY1616" fmla="*/ 1488514 h 5907136"/>
              <a:gd name="connsiteX1617" fmla="*/ 10018223 w 12078891"/>
              <a:gd name="connsiteY1617" fmla="*/ 1481387 h 5907136"/>
              <a:gd name="connsiteX1618" fmla="*/ 8393309 w 12078891"/>
              <a:gd name="connsiteY1618" fmla="*/ 1477350 h 5907136"/>
              <a:gd name="connsiteX1619" fmla="*/ 8425888 w 12078891"/>
              <a:gd name="connsiteY1619" fmla="*/ 1509928 h 5907136"/>
              <a:gd name="connsiteX1620" fmla="*/ 8393309 w 12078891"/>
              <a:gd name="connsiteY1620" fmla="*/ 1542506 h 5907136"/>
              <a:gd name="connsiteX1621" fmla="*/ 8360729 w 12078891"/>
              <a:gd name="connsiteY1621" fmla="*/ 1509928 h 5907136"/>
              <a:gd name="connsiteX1622" fmla="*/ 8393309 w 12078891"/>
              <a:gd name="connsiteY1622" fmla="*/ 1477350 h 5907136"/>
              <a:gd name="connsiteX1623" fmla="*/ 5908087 w 12078891"/>
              <a:gd name="connsiteY1623" fmla="*/ 1476298 h 5907136"/>
              <a:gd name="connsiteX1624" fmla="*/ 5910123 w 12078891"/>
              <a:gd name="connsiteY1624" fmla="*/ 1478334 h 5907136"/>
              <a:gd name="connsiteX1625" fmla="*/ 5908087 w 12078891"/>
              <a:gd name="connsiteY1625" fmla="*/ 1480369 h 5907136"/>
              <a:gd name="connsiteX1626" fmla="*/ 5906050 w 12078891"/>
              <a:gd name="connsiteY1626" fmla="*/ 1478334 h 5907136"/>
              <a:gd name="connsiteX1627" fmla="*/ 5908087 w 12078891"/>
              <a:gd name="connsiteY1627" fmla="*/ 1476298 h 5907136"/>
              <a:gd name="connsiteX1628" fmla="*/ 10401034 w 12078891"/>
              <a:gd name="connsiteY1628" fmla="*/ 1474260 h 5907136"/>
              <a:gd name="connsiteX1629" fmla="*/ 10410197 w 12078891"/>
              <a:gd name="connsiteY1629" fmla="*/ 1483423 h 5907136"/>
              <a:gd name="connsiteX1630" fmla="*/ 10401034 w 12078891"/>
              <a:gd name="connsiteY1630" fmla="*/ 1492586 h 5907136"/>
              <a:gd name="connsiteX1631" fmla="*/ 10391871 w 12078891"/>
              <a:gd name="connsiteY1631" fmla="*/ 1483423 h 5907136"/>
              <a:gd name="connsiteX1632" fmla="*/ 10401034 w 12078891"/>
              <a:gd name="connsiteY1632" fmla="*/ 1474260 h 5907136"/>
              <a:gd name="connsiteX1633" fmla="*/ 2631798 w 12078891"/>
              <a:gd name="connsiteY1633" fmla="*/ 1469172 h 5907136"/>
              <a:gd name="connsiteX1634" fmla="*/ 2637906 w 12078891"/>
              <a:gd name="connsiteY1634" fmla="*/ 1475281 h 5907136"/>
              <a:gd name="connsiteX1635" fmla="*/ 2631798 w 12078891"/>
              <a:gd name="connsiteY1635" fmla="*/ 1481390 h 5907136"/>
              <a:gd name="connsiteX1636" fmla="*/ 2625688 w 12078891"/>
              <a:gd name="connsiteY1636" fmla="*/ 1475281 h 5907136"/>
              <a:gd name="connsiteX1637" fmla="*/ 2631798 w 12078891"/>
              <a:gd name="connsiteY1637" fmla="*/ 1469172 h 5907136"/>
              <a:gd name="connsiteX1638" fmla="*/ 8095000 w 12078891"/>
              <a:gd name="connsiteY1638" fmla="*/ 1469170 h 5907136"/>
              <a:gd name="connsiteX1639" fmla="*/ 8107217 w 12078891"/>
              <a:gd name="connsiteY1639" fmla="*/ 1481388 h 5907136"/>
              <a:gd name="connsiteX1640" fmla="*/ 8095000 w 12078891"/>
              <a:gd name="connsiteY1640" fmla="*/ 1493605 h 5907136"/>
              <a:gd name="connsiteX1641" fmla="*/ 8082783 w 12078891"/>
              <a:gd name="connsiteY1641" fmla="*/ 1481388 h 5907136"/>
              <a:gd name="connsiteX1642" fmla="*/ 8095000 w 12078891"/>
              <a:gd name="connsiteY1642" fmla="*/ 1469170 h 5907136"/>
              <a:gd name="connsiteX1643" fmla="*/ 3408677 w 12078891"/>
              <a:gd name="connsiteY1643" fmla="*/ 1462072 h 5907136"/>
              <a:gd name="connsiteX1644" fmla="*/ 3413767 w 12078891"/>
              <a:gd name="connsiteY1644" fmla="*/ 1467163 h 5907136"/>
              <a:gd name="connsiteX1645" fmla="*/ 3408677 w 12078891"/>
              <a:gd name="connsiteY1645" fmla="*/ 1472253 h 5907136"/>
              <a:gd name="connsiteX1646" fmla="*/ 3403585 w 12078891"/>
              <a:gd name="connsiteY1646" fmla="*/ 1467163 h 5907136"/>
              <a:gd name="connsiteX1647" fmla="*/ 3408677 w 12078891"/>
              <a:gd name="connsiteY1647" fmla="*/ 1462072 h 5907136"/>
              <a:gd name="connsiteX1648" fmla="*/ 3686616 w 12078891"/>
              <a:gd name="connsiteY1648" fmla="*/ 1449860 h 5907136"/>
              <a:gd name="connsiteX1649" fmla="*/ 3690689 w 12078891"/>
              <a:gd name="connsiteY1649" fmla="*/ 1453933 h 5907136"/>
              <a:gd name="connsiteX1650" fmla="*/ 3686616 w 12078891"/>
              <a:gd name="connsiteY1650" fmla="*/ 1458006 h 5907136"/>
              <a:gd name="connsiteX1651" fmla="*/ 3682544 w 12078891"/>
              <a:gd name="connsiteY1651" fmla="*/ 1453933 h 5907136"/>
              <a:gd name="connsiteX1652" fmla="*/ 3686616 w 12078891"/>
              <a:gd name="connsiteY1652" fmla="*/ 1449860 h 5907136"/>
              <a:gd name="connsiteX1653" fmla="*/ 8790374 w 12078891"/>
              <a:gd name="connsiteY1653" fmla="*/ 1447825 h 5907136"/>
              <a:gd name="connsiteX1654" fmla="*/ 8795464 w 12078891"/>
              <a:gd name="connsiteY1654" fmla="*/ 1452917 h 5907136"/>
              <a:gd name="connsiteX1655" fmla="*/ 8790374 w 12078891"/>
              <a:gd name="connsiteY1655" fmla="*/ 1458007 h 5907136"/>
              <a:gd name="connsiteX1656" fmla="*/ 8785283 w 12078891"/>
              <a:gd name="connsiteY1656" fmla="*/ 1452917 h 5907136"/>
              <a:gd name="connsiteX1657" fmla="*/ 8790374 w 12078891"/>
              <a:gd name="connsiteY1657" fmla="*/ 1447825 h 5907136"/>
              <a:gd name="connsiteX1658" fmla="*/ 10691198 w 12078891"/>
              <a:gd name="connsiteY1658" fmla="*/ 1418293 h 5907136"/>
              <a:gd name="connsiteX1659" fmla="*/ 10696288 w 12078891"/>
              <a:gd name="connsiteY1659" fmla="*/ 1423383 h 5907136"/>
              <a:gd name="connsiteX1660" fmla="*/ 10691198 w 12078891"/>
              <a:gd name="connsiteY1660" fmla="*/ 1428476 h 5907136"/>
              <a:gd name="connsiteX1661" fmla="*/ 10686107 w 12078891"/>
              <a:gd name="connsiteY1661" fmla="*/ 1423383 h 5907136"/>
              <a:gd name="connsiteX1662" fmla="*/ 10691198 w 12078891"/>
              <a:gd name="connsiteY1662" fmla="*/ 1418293 h 5907136"/>
              <a:gd name="connsiteX1663" fmla="*/ 3349636 w 12078891"/>
              <a:gd name="connsiteY1663" fmla="*/ 1409134 h 5907136"/>
              <a:gd name="connsiteX1664" fmla="*/ 3358800 w 12078891"/>
              <a:gd name="connsiteY1664" fmla="*/ 1418293 h 5907136"/>
              <a:gd name="connsiteX1665" fmla="*/ 3349636 w 12078891"/>
              <a:gd name="connsiteY1665" fmla="*/ 1427460 h 5907136"/>
              <a:gd name="connsiteX1666" fmla="*/ 3340474 w 12078891"/>
              <a:gd name="connsiteY1666" fmla="*/ 1418293 h 5907136"/>
              <a:gd name="connsiteX1667" fmla="*/ 3349636 w 12078891"/>
              <a:gd name="connsiteY1667" fmla="*/ 1409134 h 5907136"/>
              <a:gd name="connsiteX1668" fmla="*/ 4588610 w 12078891"/>
              <a:gd name="connsiteY1668" fmla="*/ 1397903 h 5907136"/>
              <a:gd name="connsiteX1669" fmla="*/ 4596755 w 12078891"/>
              <a:gd name="connsiteY1669" fmla="*/ 1406048 h 5907136"/>
              <a:gd name="connsiteX1670" fmla="*/ 4588610 w 12078891"/>
              <a:gd name="connsiteY1670" fmla="*/ 1414193 h 5907136"/>
              <a:gd name="connsiteX1671" fmla="*/ 4580466 w 12078891"/>
              <a:gd name="connsiteY1671" fmla="*/ 1406048 h 5907136"/>
              <a:gd name="connsiteX1672" fmla="*/ 4588610 w 12078891"/>
              <a:gd name="connsiteY1672" fmla="*/ 1397903 h 5907136"/>
              <a:gd name="connsiteX1673" fmla="*/ 1814297 w 12078891"/>
              <a:gd name="connsiteY1673" fmla="*/ 1390807 h 5907136"/>
              <a:gd name="connsiteX1674" fmla="*/ 1835677 w 12078891"/>
              <a:gd name="connsiteY1674" fmla="*/ 1412190 h 5907136"/>
              <a:gd name="connsiteX1675" fmla="*/ 1814297 w 12078891"/>
              <a:gd name="connsiteY1675" fmla="*/ 1433570 h 5907136"/>
              <a:gd name="connsiteX1676" fmla="*/ 1792917 w 12078891"/>
              <a:gd name="connsiteY1676" fmla="*/ 1412190 h 5907136"/>
              <a:gd name="connsiteX1677" fmla="*/ 1814297 w 12078891"/>
              <a:gd name="connsiteY1677" fmla="*/ 1390807 h 5907136"/>
              <a:gd name="connsiteX1678" fmla="*/ 9676136 w 12078891"/>
              <a:gd name="connsiteY1678" fmla="*/ 1389757 h 5907136"/>
              <a:gd name="connsiteX1679" fmla="*/ 9679190 w 12078891"/>
              <a:gd name="connsiteY1679" fmla="*/ 1392811 h 5907136"/>
              <a:gd name="connsiteX1680" fmla="*/ 9676136 w 12078891"/>
              <a:gd name="connsiteY1680" fmla="*/ 1395866 h 5907136"/>
              <a:gd name="connsiteX1681" fmla="*/ 9673081 w 12078891"/>
              <a:gd name="connsiteY1681" fmla="*/ 1392811 h 5907136"/>
              <a:gd name="connsiteX1682" fmla="*/ 9676136 w 12078891"/>
              <a:gd name="connsiteY1682" fmla="*/ 1389757 h 5907136"/>
              <a:gd name="connsiteX1683" fmla="*/ 12015767 w 12078891"/>
              <a:gd name="connsiteY1683" fmla="*/ 1375502 h 5907136"/>
              <a:gd name="connsiteX1684" fmla="*/ 12018821 w 12078891"/>
              <a:gd name="connsiteY1684" fmla="*/ 1378556 h 5907136"/>
              <a:gd name="connsiteX1685" fmla="*/ 12015767 w 12078891"/>
              <a:gd name="connsiteY1685" fmla="*/ 1381611 h 5907136"/>
              <a:gd name="connsiteX1686" fmla="*/ 12012713 w 12078891"/>
              <a:gd name="connsiteY1686" fmla="*/ 1378556 h 5907136"/>
              <a:gd name="connsiteX1687" fmla="*/ 12015767 w 12078891"/>
              <a:gd name="connsiteY1687" fmla="*/ 1375502 h 5907136"/>
              <a:gd name="connsiteX1688" fmla="*/ 9431787 w 12078891"/>
              <a:gd name="connsiteY1688" fmla="*/ 1368376 h 5907136"/>
              <a:gd name="connsiteX1689" fmla="*/ 9437896 w 12078891"/>
              <a:gd name="connsiteY1689" fmla="*/ 1373467 h 5907136"/>
              <a:gd name="connsiteX1690" fmla="*/ 9431787 w 12078891"/>
              <a:gd name="connsiteY1690" fmla="*/ 1379575 h 5907136"/>
              <a:gd name="connsiteX1691" fmla="*/ 9425678 w 12078891"/>
              <a:gd name="connsiteY1691" fmla="*/ 1373467 h 5907136"/>
              <a:gd name="connsiteX1692" fmla="*/ 9431787 w 12078891"/>
              <a:gd name="connsiteY1692" fmla="*/ 1368376 h 5907136"/>
              <a:gd name="connsiteX1693" fmla="*/ 7596123 w 12078891"/>
              <a:gd name="connsiteY1693" fmla="*/ 1359243 h 5907136"/>
              <a:gd name="connsiteX1694" fmla="*/ 7604268 w 12078891"/>
              <a:gd name="connsiteY1694" fmla="*/ 1367389 h 5907136"/>
              <a:gd name="connsiteX1695" fmla="*/ 7596123 w 12078891"/>
              <a:gd name="connsiteY1695" fmla="*/ 1374515 h 5907136"/>
              <a:gd name="connsiteX1696" fmla="*/ 7587978 w 12078891"/>
              <a:gd name="connsiteY1696" fmla="*/ 1367389 h 5907136"/>
              <a:gd name="connsiteX1697" fmla="*/ 7596123 w 12078891"/>
              <a:gd name="connsiteY1697" fmla="*/ 1359243 h 5907136"/>
              <a:gd name="connsiteX1698" fmla="*/ 5364445 w 12078891"/>
              <a:gd name="connsiteY1698" fmla="*/ 1346011 h 5907136"/>
              <a:gd name="connsiteX1699" fmla="*/ 5381754 w 12078891"/>
              <a:gd name="connsiteY1699" fmla="*/ 1363320 h 5907136"/>
              <a:gd name="connsiteX1700" fmla="*/ 5364445 w 12078891"/>
              <a:gd name="connsiteY1700" fmla="*/ 1380628 h 5907136"/>
              <a:gd name="connsiteX1701" fmla="*/ 5347139 w 12078891"/>
              <a:gd name="connsiteY1701" fmla="*/ 1363320 h 5907136"/>
              <a:gd name="connsiteX1702" fmla="*/ 5364445 w 12078891"/>
              <a:gd name="connsiteY1702" fmla="*/ 1346011 h 5907136"/>
              <a:gd name="connsiteX1703" fmla="*/ 12059547 w 12078891"/>
              <a:gd name="connsiteY1703" fmla="*/ 1314439 h 5907136"/>
              <a:gd name="connsiteX1704" fmla="*/ 12064637 w 12078891"/>
              <a:gd name="connsiteY1704" fmla="*/ 1319529 h 5907136"/>
              <a:gd name="connsiteX1705" fmla="*/ 12059547 w 12078891"/>
              <a:gd name="connsiteY1705" fmla="*/ 1324620 h 5907136"/>
              <a:gd name="connsiteX1706" fmla="*/ 12054456 w 12078891"/>
              <a:gd name="connsiteY1706" fmla="*/ 1319529 h 5907136"/>
              <a:gd name="connsiteX1707" fmla="*/ 12059547 w 12078891"/>
              <a:gd name="connsiteY1707" fmla="*/ 1314439 h 5907136"/>
              <a:gd name="connsiteX1708" fmla="*/ 11131025 w 12078891"/>
              <a:gd name="connsiteY1708" fmla="*/ 1300174 h 5907136"/>
              <a:gd name="connsiteX1709" fmla="*/ 11149350 w 12078891"/>
              <a:gd name="connsiteY1709" fmla="*/ 1318500 h 5907136"/>
              <a:gd name="connsiteX1710" fmla="*/ 11131025 w 12078891"/>
              <a:gd name="connsiteY1710" fmla="*/ 1336827 h 5907136"/>
              <a:gd name="connsiteX1711" fmla="*/ 11112698 w 12078891"/>
              <a:gd name="connsiteY1711" fmla="*/ 1318500 h 5907136"/>
              <a:gd name="connsiteX1712" fmla="*/ 11131025 w 12078891"/>
              <a:gd name="connsiteY1712" fmla="*/ 1300174 h 5907136"/>
              <a:gd name="connsiteX1713" fmla="*/ 8098055 w 12078891"/>
              <a:gd name="connsiteY1713" fmla="*/ 1297139 h 5907136"/>
              <a:gd name="connsiteX1714" fmla="*/ 8133689 w 12078891"/>
              <a:gd name="connsiteY1714" fmla="*/ 1332775 h 5907136"/>
              <a:gd name="connsiteX1715" fmla="*/ 8098055 w 12078891"/>
              <a:gd name="connsiteY1715" fmla="*/ 1368410 h 5907136"/>
              <a:gd name="connsiteX1716" fmla="*/ 8062421 w 12078891"/>
              <a:gd name="connsiteY1716" fmla="*/ 1332775 h 5907136"/>
              <a:gd name="connsiteX1717" fmla="*/ 8098055 w 12078891"/>
              <a:gd name="connsiteY1717" fmla="*/ 1297139 h 5907136"/>
              <a:gd name="connsiteX1718" fmla="*/ 5691230 w 12078891"/>
              <a:gd name="connsiteY1718" fmla="*/ 1264529 h 5907136"/>
              <a:gd name="connsiteX1719" fmla="*/ 5701411 w 12078891"/>
              <a:gd name="connsiteY1719" fmla="*/ 1274710 h 5907136"/>
              <a:gd name="connsiteX1720" fmla="*/ 5691230 w 12078891"/>
              <a:gd name="connsiteY1720" fmla="*/ 1284890 h 5907136"/>
              <a:gd name="connsiteX1721" fmla="*/ 5681049 w 12078891"/>
              <a:gd name="connsiteY1721" fmla="*/ 1274710 h 5907136"/>
              <a:gd name="connsiteX1722" fmla="*/ 5691230 w 12078891"/>
              <a:gd name="connsiteY1722" fmla="*/ 1264529 h 5907136"/>
              <a:gd name="connsiteX1723" fmla="*/ 10805227 w 12078891"/>
              <a:gd name="connsiteY1723" fmla="*/ 1263541 h 5907136"/>
              <a:gd name="connsiteX1724" fmla="*/ 10818462 w 12078891"/>
              <a:gd name="connsiteY1724" fmla="*/ 1276776 h 5907136"/>
              <a:gd name="connsiteX1725" fmla="*/ 10805227 w 12078891"/>
              <a:gd name="connsiteY1725" fmla="*/ 1290011 h 5907136"/>
              <a:gd name="connsiteX1726" fmla="*/ 10791991 w 12078891"/>
              <a:gd name="connsiteY1726" fmla="*/ 1276776 h 5907136"/>
              <a:gd name="connsiteX1727" fmla="*/ 10805227 w 12078891"/>
              <a:gd name="connsiteY1727" fmla="*/ 1263541 h 5907136"/>
              <a:gd name="connsiteX1728" fmla="*/ 298292 w 12078891"/>
              <a:gd name="connsiteY1728" fmla="*/ 1260468 h 5907136"/>
              <a:gd name="connsiteX1729" fmla="*/ 408248 w 12078891"/>
              <a:gd name="connsiteY1729" fmla="*/ 1369407 h 5907136"/>
              <a:gd name="connsiteX1730" fmla="*/ 298292 w 12078891"/>
              <a:gd name="connsiteY1730" fmla="*/ 1478349 h 5907136"/>
              <a:gd name="connsiteX1731" fmla="*/ 188336 w 12078891"/>
              <a:gd name="connsiteY1731" fmla="*/ 1369407 h 5907136"/>
              <a:gd name="connsiteX1732" fmla="*/ 298292 w 12078891"/>
              <a:gd name="connsiteY1732" fmla="*/ 1260468 h 5907136"/>
              <a:gd name="connsiteX1733" fmla="*/ 11437477 w 12078891"/>
              <a:gd name="connsiteY1733" fmla="*/ 1252334 h 5907136"/>
              <a:gd name="connsiteX1734" fmla="*/ 11459875 w 12078891"/>
              <a:gd name="connsiteY1734" fmla="*/ 1274732 h 5907136"/>
              <a:gd name="connsiteX1735" fmla="*/ 11437477 w 12078891"/>
              <a:gd name="connsiteY1735" fmla="*/ 1297131 h 5907136"/>
              <a:gd name="connsiteX1736" fmla="*/ 11415078 w 12078891"/>
              <a:gd name="connsiteY1736" fmla="*/ 1274732 h 5907136"/>
              <a:gd name="connsiteX1737" fmla="*/ 11437477 w 12078891"/>
              <a:gd name="connsiteY1737" fmla="*/ 1252334 h 5907136"/>
              <a:gd name="connsiteX1738" fmla="*/ 3814846 w 12078891"/>
              <a:gd name="connsiteY1738" fmla="*/ 1200388 h 5907136"/>
              <a:gd name="connsiteX1739" fmla="*/ 3818919 w 12078891"/>
              <a:gd name="connsiteY1739" fmla="*/ 1204460 h 5907136"/>
              <a:gd name="connsiteX1740" fmla="*/ 3814846 w 12078891"/>
              <a:gd name="connsiteY1740" fmla="*/ 1208533 h 5907136"/>
              <a:gd name="connsiteX1741" fmla="*/ 3810773 w 12078891"/>
              <a:gd name="connsiteY1741" fmla="*/ 1204460 h 5907136"/>
              <a:gd name="connsiteX1742" fmla="*/ 3814846 w 12078891"/>
              <a:gd name="connsiteY1742" fmla="*/ 1200388 h 5907136"/>
              <a:gd name="connsiteX1743" fmla="*/ 9736204 w 12078891"/>
              <a:gd name="connsiteY1743" fmla="*/ 1192272 h 5907136"/>
              <a:gd name="connsiteX1744" fmla="*/ 9771838 w 12078891"/>
              <a:gd name="connsiteY1744" fmla="*/ 1227907 h 5907136"/>
              <a:gd name="connsiteX1745" fmla="*/ 9736204 w 12078891"/>
              <a:gd name="connsiteY1745" fmla="*/ 1263541 h 5907136"/>
              <a:gd name="connsiteX1746" fmla="*/ 9699552 w 12078891"/>
              <a:gd name="connsiteY1746" fmla="*/ 1227907 h 5907136"/>
              <a:gd name="connsiteX1747" fmla="*/ 9736204 w 12078891"/>
              <a:gd name="connsiteY1747" fmla="*/ 1192272 h 5907136"/>
              <a:gd name="connsiteX1748" fmla="*/ 10679998 w 12078891"/>
              <a:gd name="connsiteY1748" fmla="*/ 1188190 h 5907136"/>
              <a:gd name="connsiteX1749" fmla="*/ 10687125 w 12078891"/>
              <a:gd name="connsiteY1749" fmla="*/ 1195319 h 5907136"/>
              <a:gd name="connsiteX1750" fmla="*/ 10679998 w 12078891"/>
              <a:gd name="connsiteY1750" fmla="*/ 1202445 h 5907136"/>
              <a:gd name="connsiteX1751" fmla="*/ 10672872 w 12078891"/>
              <a:gd name="connsiteY1751" fmla="*/ 1195319 h 5907136"/>
              <a:gd name="connsiteX1752" fmla="*/ 10679998 w 12078891"/>
              <a:gd name="connsiteY1752" fmla="*/ 1188190 h 5907136"/>
              <a:gd name="connsiteX1753" fmla="*/ 1609646 w 12078891"/>
              <a:gd name="connsiteY1753" fmla="*/ 1183104 h 5907136"/>
              <a:gd name="connsiteX1754" fmla="*/ 1614735 w 12078891"/>
              <a:gd name="connsiteY1754" fmla="*/ 1188193 h 5907136"/>
              <a:gd name="connsiteX1755" fmla="*/ 1609646 w 12078891"/>
              <a:gd name="connsiteY1755" fmla="*/ 1193283 h 5907136"/>
              <a:gd name="connsiteX1756" fmla="*/ 1604554 w 12078891"/>
              <a:gd name="connsiteY1756" fmla="*/ 1188193 h 5907136"/>
              <a:gd name="connsiteX1757" fmla="*/ 1609646 w 12078891"/>
              <a:gd name="connsiteY1757" fmla="*/ 1183104 h 5907136"/>
              <a:gd name="connsiteX1758" fmla="*/ 8997051 w 12078891"/>
              <a:gd name="connsiteY1758" fmla="*/ 1183079 h 5907136"/>
              <a:gd name="connsiteX1759" fmla="*/ 9006214 w 12078891"/>
              <a:gd name="connsiteY1759" fmla="*/ 1192241 h 5907136"/>
              <a:gd name="connsiteX1760" fmla="*/ 8997051 w 12078891"/>
              <a:gd name="connsiteY1760" fmla="*/ 1201404 h 5907136"/>
              <a:gd name="connsiteX1761" fmla="*/ 8987888 w 12078891"/>
              <a:gd name="connsiteY1761" fmla="*/ 1192241 h 5907136"/>
              <a:gd name="connsiteX1762" fmla="*/ 8997051 w 12078891"/>
              <a:gd name="connsiteY1762" fmla="*/ 1183079 h 5907136"/>
              <a:gd name="connsiteX1763" fmla="*/ 2764214 w 12078891"/>
              <a:gd name="connsiteY1763" fmla="*/ 1173943 h 5907136"/>
              <a:gd name="connsiteX1764" fmla="*/ 2772359 w 12078891"/>
              <a:gd name="connsiteY1764" fmla="*/ 1182089 h 5907136"/>
              <a:gd name="connsiteX1765" fmla="*/ 2764214 w 12078891"/>
              <a:gd name="connsiteY1765" fmla="*/ 1190233 h 5907136"/>
              <a:gd name="connsiteX1766" fmla="*/ 2756067 w 12078891"/>
              <a:gd name="connsiteY1766" fmla="*/ 1182089 h 5907136"/>
              <a:gd name="connsiteX1767" fmla="*/ 2764214 w 12078891"/>
              <a:gd name="connsiteY1767" fmla="*/ 1173943 h 5907136"/>
              <a:gd name="connsiteX1768" fmla="*/ 2648148 w 12078891"/>
              <a:gd name="connsiteY1768" fmla="*/ 1159690 h 5907136"/>
              <a:gd name="connsiteX1769" fmla="*/ 2656293 w 12078891"/>
              <a:gd name="connsiteY1769" fmla="*/ 1167833 h 5907136"/>
              <a:gd name="connsiteX1770" fmla="*/ 2648148 w 12078891"/>
              <a:gd name="connsiteY1770" fmla="*/ 1175980 h 5907136"/>
              <a:gd name="connsiteX1771" fmla="*/ 2640003 w 12078891"/>
              <a:gd name="connsiteY1771" fmla="*/ 1167833 h 5907136"/>
              <a:gd name="connsiteX1772" fmla="*/ 2648148 w 12078891"/>
              <a:gd name="connsiteY1772" fmla="*/ 1159690 h 5907136"/>
              <a:gd name="connsiteX1773" fmla="*/ 4093873 w 12078891"/>
              <a:gd name="connsiteY1773" fmla="*/ 1127106 h 5907136"/>
              <a:gd name="connsiteX1774" fmla="*/ 4107107 w 12078891"/>
              <a:gd name="connsiteY1774" fmla="*/ 1140346 h 5907136"/>
              <a:gd name="connsiteX1775" fmla="*/ 4093873 w 12078891"/>
              <a:gd name="connsiteY1775" fmla="*/ 1153581 h 5907136"/>
              <a:gd name="connsiteX1776" fmla="*/ 4080636 w 12078891"/>
              <a:gd name="connsiteY1776" fmla="*/ 1140346 h 5907136"/>
              <a:gd name="connsiteX1777" fmla="*/ 4093873 w 12078891"/>
              <a:gd name="connsiteY1777" fmla="*/ 1127106 h 5907136"/>
              <a:gd name="connsiteX1778" fmla="*/ 4586598 w 12078891"/>
              <a:gd name="connsiteY1778" fmla="*/ 1109799 h 5907136"/>
              <a:gd name="connsiteX1779" fmla="*/ 4590671 w 12078891"/>
              <a:gd name="connsiteY1779" fmla="*/ 1113871 h 5907136"/>
              <a:gd name="connsiteX1780" fmla="*/ 4586598 w 12078891"/>
              <a:gd name="connsiteY1780" fmla="*/ 1117944 h 5907136"/>
              <a:gd name="connsiteX1781" fmla="*/ 4582523 w 12078891"/>
              <a:gd name="connsiteY1781" fmla="*/ 1113871 h 5907136"/>
              <a:gd name="connsiteX1782" fmla="*/ 4586598 w 12078891"/>
              <a:gd name="connsiteY1782" fmla="*/ 1109799 h 5907136"/>
              <a:gd name="connsiteX1783" fmla="*/ 7513655 w 12078891"/>
              <a:gd name="connsiteY1783" fmla="*/ 1097557 h 5907136"/>
              <a:gd name="connsiteX1784" fmla="*/ 7515692 w 12078891"/>
              <a:gd name="connsiteY1784" fmla="*/ 1099593 h 5907136"/>
              <a:gd name="connsiteX1785" fmla="*/ 7513655 w 12078891"/>
              <a:gd name="connsiteY1785" fmla="*/ 1101630 h 5907136"/>
              <a:gd name="connsiteX1786" fmla="*/ 7511619 w 12078891"/>
              <a:gd name="connsiteY1786" fmla="*/ 1099593 h 5907136"/>
              <a:gd name="connsiteX1787" fmla="*/ 7513655 w 12078891"/>
              <a:gd name="connsiteY1787" fmla="*/ 1097557 h 5907136"/>
              <a:gd name="connsiteX1788" fmla="*/ 3753810 w 12078891"/>
              <a:gd name="connsiteY1788" fmla="*/ 1095550 h 5907136"/>
              <a:gd name="connsiteX1789" fmla="*/ 3776207 w 12078891"/>
              <a:gd name="connsiteY1789" fmla="*/ 1117946 h 5907136"/>
              <a:gd name="connsiteX1790" fmla="*/ 3753810 w 12078891"/>
              <a:gd name="connsiteY1790" fmla="*/ 1140347 h 5907136"/>
              <a:gd name="connsiteX1791" fmla="*/ 3731412 w 12078891"/>
              <a:gd name="connsiteY1791" fmla="*/ 1117946 h 5907136"/>
              <a:gd name="connsiteX1792" fmla="*/ 3753810 w 12078891"/>
              <a:gd name="connsiteY1792" fmla="*/ 1095550 h 5907136"/>
              <a:gd name="connsiteX1793" fmla="*/ 4764761 w 12078891"/>
              <a:gd name="connsiteY1793" fmla="*/ 1095542 h 5907136"/>
              <a:gd name="connsiteX1794" fmla="*/ 4774946 w 12078891"/>
              <a:gd name="connsiteY1794" fmla="*/ 1105725 h 5907136"/>
              <a:gd name="connsiteX1795" fmla="*/ 4764761 w 12078891"/>
              <a:gd name="connsiteY1795" fmla="*/ 1115903 h 5907136"/>
              <a:gd name="connsiteX1796" fmla="*/ 4754580 w 12078891"/>
              <a:gd name="connsiteY1796" fmla="*/ 1105725 h 5907136"/>
              <a:gd name="connsiteX1797" fmla="*/ 4764761 w 12078891"/>
              <a:gd name="connsiteY1797" fmla="*/ 1095542 h 5907136"/>
              <a:gd name="connsiteX1798" fmla="*/ 10431577 w 12078891"/>
              <a:gd name="connsiteY1798" fmla="*/ 1092497 h 5907136"/>
              <a:gd name="connsiteX1799" fmla="*/ 10452957 w 12078891"/>
              <a:gd name="connsiteY1799" fmla="*/ 1113876 h 5907136"/>
              <a:gd name="connsiteX1800" fmla="*/ 10431577 w 12078891"/>
              <a:gd name="connsiteY1800" fmla="*/ 1135254 h 5907136"/>
              <a:gd name="connsiteX1801" fmla="*/ 10410197 w 12078891"/>
              <a:gd name="connsiteY1801" fmla="*/ 1113876 h 5907136"/>
              <a:gd name="connsiteX1802" fmla="*/ 10431577 w 12078891"/>
              <a:gd name="connsiteY1802" fmla="*/ 1092497 h 5907136"/>
              <a:gd name="connsiteX1803" fmla="*/ 9323867 w 12078891"/>
              <a:gd name="connsiteY1803" fmla="*/ 1089437 h 5907136"/>
              <a:gd name="connsiteX1804" fmla="*/ 9336084 w 12078891"/>
              <a:gd name="connsiteY1804" fmla="*/ 1101655 h 5907136"/>
              <a:gd name="connsiteX1805" fmla="*/ 9323867 w 12078891"/>
              <a:gd name="connsiteY1805" fmla="*/ 1113872 h 5907136"/>
              <a:gd name="connsiteX1806" fmla="*/ 9311649 w 12078891"/>
              <a:gd name="connsiteY1806" fmla="*/ 1101655 h 5907136"/>
              <a:gd name="connsiteX1807" fmla="*/ 9323867 w 12078891"/>
              <a:gd name="connsiteY1807" fmla="*/ 1089437 h 5907136"/>
              <a:gd name="connsiteX1808" fmla="*/ 10601604 w 12078891"/>
              <a:gd name="connsiteY1808" fmla="*/ 1085369 h 5907136"/>
              <a:gd name="connsiteX1809" fmla="*/ 10627057 w 12078891"/>
              <a:gd name="connsiteY1809" fmla="*/ 1109804 h 5907136"/>
              <a:gd name="connsiteX1810" fmla="*/ 10601604 w 12078891"/>
              <a:gd name="connsiteY1810" fmla="*/ 1134235 h 5907136"/>
              <a:gd name="connsiteX1811" fmla="*/ 10577169 w 12078891"/>
              <a:gd name="connsiteY1811" fmla="*/ 1109804 h 5907136"/>
              <a:gd name="connsiteX1812" fmla="*/ 10601604 w 12078891"/>
              <a:gd name="connsiteY1812" fmla="*/ 1085369 h 5907136"/>
              <a:gd name="connsiteX1813" fmla="*/ 2304983 w 12078891"/>
              <a:gd name="connsiteY1813" fmla="*/ 1076179 h 5907136"/>
              <a:gd name="connsiteX1814" fmla="*/ 2319236 w 12078891"/>
              <a:gd name="connsiteY1814" fmla="*/ 1090433 h 5907136"/>
              <a:gd name="connsiteX1815" fmla="*/ 2304983 w 12078891"/>
              <a:gd name="connsiteY1815" fmla="*/ 1104686 h 5907136"/>
              <a:gd name="connsiteX1816" fmla="*/ 2290730 w 12078891"/>
              <a:gd name="connsiteY1816" fmla="*/ 1090433 h 5907136"/>
              <a:gd name="connsiteX1817" fmla="*/ 2304983 w 12078891"/>
              <a:gd name="connsiteY1817" fmla="*/ 1076179 h 5907136"/>
              <a:gd name="connsiteX1818" fmla="*/ 6644184 w 12078891"/>
              <a:gd name="connsiteY1818" fmla="*/ 1061950 h 5907136"/>
              <a:gd name="connsiteX1819" fmla="*/ 6662511 w 12078891"/>
              <a:gd name="connsiteY1819" fmla="*/ 1080276 h 5907136"/>
              <a:gd name="connsiteX1820" fmla="*/ 6644184 w 12078891"/>
              <a:gd name="connsiteY1820" fmla="*/ 1098602 h 5907136"/>
              <a:gd name="connsiteX1821" fmla="*/ 6625858 w 12078891"/>
              <a:gd name="connsiteY1821" fmla="*/ 1080276 h 5907136"/>
              <a:gd name="connsiteX1822" fmla="*/ 6644184 w 12078891"/>
              <a:gd name="connsiteY1822" fmla="*/ 1061950 h 5907136"/>
              <a:gd name="connsiteX1823" fmla="*/ 5034577 w 12078891"/>
              <a:gd name="connsiteY1823" fmla="*/ 1060935 h 5907136"/>
              <a:gd name="connsiteX1824" fmla="*/ 5050867 w 12078891"/>
              <a:gd name="connsiteY1824" fmla="*/ 1077224 h 5907136"/>
              <a:gd name="connsiteX1825" fmla="*/ 5034577 w 12078891"/>
              <a:gd name="connsiteY1825" fmla="*/ 1093513 h 5907136"/>
              <a:gd name="connsiteX1826" fmla="*/ 5018293 w 12078891"/>
              <a:gd name="connsiteY1826" fmla="*/ 1077224 h 5907136"/>
              <a:gd name="connsiteX1827" fmla="*/ 5034577 w 12078891"/>
              <a:gd name="connsiteY1827" fmla="*/ 1060935 h 5907136"/>
              <a:gd name="connsiteX1828" fmla="*/ 4292388 w 12078891"/>
              <a:gd name="connsiteY1828" fmla="*/ 1051765 h 5907136"/>
              <a:gd name="connsiteX1829" fmla="*/ 4302574 w 12078891"/>
              <a:gd name="connsiteY1829" fmla="*/ 1061946 h 5907136"/>
              <a:gd name="connsiteX1830" fmla="*/ 4292388 w 12078891"/>
              <a:gd name="connsiteY1830" fmla="*/ 1072127 h 5907136"/>
              <a:gd name="connsiteX1831" fmla="*/ 4282213 w 12078891"/>
              <a:gd name="connsiteY1831" fmla="*/ 1061946 h 5907136"/>
              <a:gd name="connsiteX1832" fmla="*/ 4292388 w 12078891"/>
              <a:gd name="connsiteY1832" fmla="*/ 1051765 h 5907136"/>
              <a:gd name="connsiteX1833" fmla="*/ 7710152 w 12078891"/>
              <a:gd name="connsiteY1833" fmla="*/ 1027306 h 5907136"/>
              <a:gd name="connsiteX1834" fmla="*/ 7719315 w 12078891"/>
              <a:gd name="connsiteY1834" fmla="*/ 1036469 h 5907136"/>
              <a:gd name="connsiteX1835" fmla="*/ 7710152 w 12078891"/>
              <a:gd name="connsiteY1835" fmla="*/ 1045633 h 5907136"/>
              <a:gd name="connsiteX1836" fmla="*/ 7700989 w 12078891"/>
              <a:gd name="connsiteY1836" fmla="*/ 1036469 h 5907136"/>
              <a:gd name="connsiteX1837" fmla="*/ 7710152 w 12078891"/>
              <a:gd name="connsiteY1837" fmla="*/ 1027306 h 5907136"/>
              <a:gd name="connsiteX1838" fmla="*/ 1374422 w 12078891"/>
              <a:gd name="connsiteY1838" fmla="*/ 1019163 h 5907136"/>
              <a:gd name="connsiteX1839" fmla="*/ 1379512 w 12078891"/>
              <a:gd name="connsiteY1839" fmla="*/ 1024254 h 5907136"/>
              <a:gd name="connsiteX1840" fmla="*/ 1374422 w 12078891"/>
              <a:gd name="connsiteY1840" fmla="*/ 1029344 h 5907136"/>
              <a:gd name="connsiteX1841" fmla="*/ 1369331 w 12078891"/>
              <a:gd name="connsiteY1841" fmla="*/ 1024254 h 5907136"/>
              <a:gd name="connsiteX1842" fmla="*/ 1374422 w 12078891"/>
              <a:gd name="connsiteY1842" fmla="*/ 1019163 h 5907136"/>
              <a:gd name="connsiteX1843" fmla="*/ 1313392 w 12078891"/>
              <a:gd name="connsiteY1843" fmla="*/ 992716 h 5907136"/>
              <a:gd name="connsiteX1844" fmla="*/ 1335789 w 12078891"/>
              <a:gd name="connsiteY1844" fmla="*/ 1015116 h 5907136"/>
              <a:gd name="connsiteX1845" fmla="*/ 1313392 w 12078891"/>
              <a:gd name="connsiteY1845" fmla="*/ 1037514 h 5907136"/>
              <a:gd name="connsiteX1846" fmla="*/ 1290993 w 12078891"/>
              <a:gd name="connsiteY1846" fmla="*/ 1015116 h 5907136"/>
              <a:gd name="connsiteX1847" fmla="*/ 1313392 w 12078891"/>
              <a:gd name="connsiteY1847" fmla="*/ 992716 h 5907136"/>
              <a:gd name="connsiteX1848" fmla="*/ 5232076 w 12078891"/>
              <a:gd name="connsiteY1848" fmla="*/ 980492 h 5907136"/>
              <a:gd name="connsiteX1849" fmla="*/ 5241226 w 12078891"/>
              <a:gd name="connsiteY1849" fmla="*/ 989655 h 5907136"/>
              <a:gd name="connsiteX1850" fmla="*/ 5232076 w 12078891"/>
              <a:gd name="connsiteY1850" fmla="*/ 998818 h 5907136"/>
              <a:gd name="connsiteX1851" fmla="*/ 5222909 w 12078891"/>
              <a:gd name="connsiteY1851" fmla="*/ 989655 h 5907136"/>
              <a:gd name="connsiteX1852" fmla="*/ 5232076 w 12078891"/>
              <a:gd name="connsiteY1852" fmla="*/ 980492 h 5907136"/>
              <a:gd name="connsiteX1853" fmla="*/ 7707098 w 12078891"/>
              <a:gd name="connsiteY1853" fmla="*/ 969283 h 5907136"/>
              <a:gd name="connsiteX1854" fmla="*/ 7729496 w 12078891"/>
              <a:gd name="connsiteY1854" fmla="*/ 991681 h 5907136"/>
              <a:gd name="connsiteX1855" fmla="*/ 7707098 w 12078891"/>
              <a:gd name="connsiteY1855" fmla="*/ 1014079 h 5907136"/>
              <a:gd name="connsiteX1856" fmla="*/ 7684699 w 12078891"/>
              <a:gd name="connsiteY1856" fmla="*/ 991681 h 5907136"/>
              <a:gd name="connsiteX1857" fmla="*/ 7707098 w 12078891"/>
              <a:gd name="connsiteY1857" fmla="*/ 969283 h 5907136"/>
              <a:gd name="connsiteX1858" fmla="*/ 2975991 w 12078891"/>
              <a:gd name="connsiteY1858" fmla="*/ 968282 h 5907136"/>
              <a:gd name="connsiteX1859" fmla="*/ 2990748 w 12078891"/>
              <a:gd name="connsiteY1859" fmla="*/ 973373 h 5907136"/>
              <a:gd name="connsiteX1860" fmla="*/ 2994348 w 12078891"/>
              <a:gd name="connsiteY1860" fmla="*/ 982533 h 5907136"/>
              <a:gd name="connsiteX1861" fmla="*/ 3001424 w 12078891"/>
              <a:gd name="connsiteY1861" fmla="*/ 979477 h 5907136"/>
              <a:gd name="connsiteX1862" fmla="*/ 3018736 w 12078891"/>
              <a:gd name="connsiteY1862" fmla="*/ 996786 h 5907136"/>
              <a:gd name="connsiteX1863" fmla="*/ 3001424 w 12078891"/>
              <a:gd name="connsiteY1863" fmla="*/ 1014093 h 5907136"/>
              <a:gd name="connsiteX1864" fmla="*/ 2988955 w 12078891"/>
              <a:gd name="connsiteY1864" fmla="*/ 1008875 h 5907136"/>
              <a:gd name="connsiteX1865" fmla="*/ 2986581 w 12078891"/>
              <a:gd name="connsiteY1865" fmla="*/ 1002939 h 5907136"/>
              <a:gd name="connsiteX1866" fmla="*/ 2975991 w 12078891"/>
              <a:gd name="connsiteY1866" fmla="*/ 1006971 h 5907136"/>
              <a:gd name="connsiteX1867" fmla="*/ 2955628 w 12078891"/>
              <a:gd name="connsiteY1867" fmla="*/ 987627 h 5907136"/>
              <a:gd name="connsiteX1868" fmla="*/ 2956229 w 12078891"/>
              <a:gd name="connsiteY1868" fmla="*/ 986235 h 5907136"/>
              <a:gd name="connsiteX1869" fmla="*/ 2954541 w 12078891"/>
              <a:gd name="connsiteY1869" fmla="*/ 984547 h 5907136"/>
              <a:gd name="connsiteX1870" fmla="*/ 2958789 w 12078891"/>
              <a:gd name="connsiteY1870" fmla="*/ 980299 h 5907136"/>
              <a:gd name="connsiteX1871" fmla="*/ 2961612 w 12078891"/>
              <a:gd name="connsiteY1871" fmla="*/ 973754 h 5907136"/>
              <a:gd name="connsiteX1872" fmla="*/ 2975991 w 12078891"/>
              <a:gd name="connsiteY1872" fmla="*/ 968282 h 5907136"/>
              <a:gd name="connsiteX1873" fmla="*/ 11050593 w 12078891"/>
              <a:gd name="connsiteY1873" fmla="*/ 929590 h 5907136"/>
              <a:gd name="connsiteX1874" fmla="*/ 11065865 w 12078891"/>
              <a:gd name="connsiteY1874" fmla="*/ 944862 h 5907136"/>
              <a:gd name="connsiteX1875" fmla="*/ 11050593 w 12078891"/>
              <a:gd name="connsiteY1875" fmla="*/ 960134 h 5907136"/>
              <a:gd name="connsiteX1876" fmla="*/ 11035321 w 12078891"/>
              <a:gd name="connsiteY1876" fmla="*/ 944862 h 5907136"/>
              <a:gd name="connsiteX1877" fmla="*/ 11050593 w 12078891"/>
              <a:gd name="connsiteY1877" fmla="*/ 929590 h 5907136"/>
              <a:gd name="connsiteX1878" fmla="*/ 8596932 w 12078891"/>
              <a:gd name="connsiteY1878" fmla="*/ 919404 h 5907136"/>
              <a:gd name="connsiteX1879" fmla="*/ 8614240 w 12078891"/>
              <a:gd name="connsiteY1879" fmla="*/ 936711 h 5907136"/>
              <a:gd name="connsiteX1880" fmla="*/ 8596932 w 12078891"/>
              <a:gd name="connsiteY1880" fmla="*/ 954021 h 5907136"/>
              <a:gd name="connsiteX1881" fmla="*/ 8579624 w 12078891"/>
              <a:gd name="connsiteY1881" fmla="*/ 936711 h 5907136"/>
              <a:gd name="connsiteX1882" fmla="*/ 8596932 w 12078891"/>
              <a:gd name="connsiteY1882" fmla="*/ 919404 h 5907136"/>
              <a:gd name="connsiteX1883" fmla="*/ 5332854 w 12078891"/>
              <a:gd name="connsiteY1883" fmla="*/ 906151 h 5907136"/>
              <a:gd name="connsiteX1884" fmla="*/ 5339980 w 12078891"/>
              <a:gd name="connsiteY1884" fmla="*/ 913278 h 5907136"/>
              <a:gd name="connsiteX1885" fmla="*/ 5332854 w 12078891"/>
              <a:gd name="connsiteY1885" fmla="*/ 920405 h 5907136"/>
              <a:gd name="connsiteX1886" fmla="*/ 5325727 w 12078891"/>
              <a:gd name="connsiteY1886" fmla="*/ 913278 h 5907136"/>
              <a:gd name="connsiteX1887" fmla="*/ 5332854 w 12078891"/>
              <a:gd name="connsiteY1887" fmla="*/ 906151 h 5907136"/>
              <a:gd name="connsiteX1888" fmla="*/ 4459325 w 12078891"/>
              <a:gd name="connsiteY1888" fmla="*/ 895988 h 5907136"/>
              <a:gd name="connsiteX1889" fmla="*/ 4470526 w 12078891"/>
              <a:gd name="connsiteY1889" fmla="*/ 907188 h 5907136"/>
              <a:gd name="connsiteX1890" fmla="*/ 4459325 w 12078891"/>
              <a:gd name="connsiteY1890" fmla="*/ 918387 h 5907136"/>
              <a:gd name="connsiteX1891" fmla="*/ 4448126 w 12078891"/>
              <a:gd name="connsiteY1891" fmla="*/ 907188 h 5907136"/>
              <a:gd name="connsiteX1892" fmla="*/ 4459325 w 12078891"/>
              <a:gd name="connsiteY1892" fmla="*/ 895988 h 5907136"/>
              <a:gd name="connsiteX1893" fmla="*/ 7826218 w 12078891"/>
              <a:gd name="connsiteY1893" fmla="*/ 856284 h 5907136"/>
              <a:gd name="connsiteX1894" fmla="*/ 7834363 w 12078891"/>
              <a:gd name="connsiteY1894" fmla="*/ 864429 h 5907136"/>
              <a:gd name="connsiteX1895" fmla="*/ 7826218 w 12078891"/>
              <a:gd name="connsiteY1895" fmla="*/ 872574 h 5907136"/>
              <a:gd name="connsiteX1896" fmla="*/ 7818073 w 12078891"/>
              <a:gd name="connsiteY1896" fmla="*/ 864429 h 5907136"/>
              <a:gd name="connsiteX1897" fmla="*/ 7826218 w 12078891"/>
              <a:gd name="connsiteY1897" fmla="*/ 856284 h 5907136"/>
              <a:gd name="connsiteX1898" fmla="*/ 4359551 w 12078891"/>
              <a:gd name="connsiteY1898" fmla="*/ 850180 h 5907136"/>
              <a:gd name="connsiteX1899" fmla="*/ 4392132 w 12078891"/>
              <a:gd name="connsiteY1899" fmla="*/ 882760 h 5907136"/>
              <a:gd name="connsiteX1900" fmla="*/ 4359551 w 12078891"/>
              <a:gd name="connsiteY1900" fmla="*/ 915339 h 5907136"/>
              <a:gd name="connsiteX1901" fmla="*/ 4326968 w 12078891"/>
              <a:gd name="connsiteY1901" fmla="*/ 882760 h 5907136"/>
              <a:gd name="connsiteX1902" fmla="*/ 4359551 w 12078891"/>
              <a:gd name="connsiteY1902" fmla="*/ 850180 h 5907136"/>
              <a:gd name="connsiteX1903" fmla="*/ 1986347 w 12078891"/>
              <a:gd name="connsiteY1903" fmla="*/ 813521 h 5907136"/>
              <a:gd name="connsiteX1904" fmla="*/ 1993475 w 12078891"/>
              <a:gd name="connsiteY1904" fmla="*/ 819630 h 5907136"/>
              <a:gd name="connsiteX1905" fmla="*/ 1986347 w 12078891"/>
              <a:gd name="connsiteY1905" fmla="*/ 826757 h 5907136"/>
              <a:gd name="connsiteX1906" fmla="*/ 1979220 w 12078891"/>
              <a:gd name="connsiteY1906" fmla="*/ 819630 h 5907136"/>
              <a:gd name="connsiteX1907" fmla="*/ 1986347 w 12078891"/>
              <a:gd name="connsiteY1907" fmla="*/ 813521 h 5907136"/>
              <a:gd name="connsiteX1908" fmla="*/ 927522 w 12078891"/>
              <a:gd name="connsiteY1908" fmla="*/ 812507 h 5907136"/>
              <a:gd name="connsiteX1909" fmla="*/ 935667 w 12078891"/>
              <a:gd name="connsiteY1909" fmla="*/ 820652 h 5907136"/>
              <a:gd name="connsiteX1910" fmla="*/ 927522 w 12078891"/>
              <a:gd name="connsiteY1910" fmla="*/ 828797 h 5907136"/>
              <a:gd name="connsiteX1911" fmla="*/ 919377 w 12078891"/>
              <a:gd name="connsiteY1911" fmla="*/ 820652 h 5907136"/>
              <a:gd name="connsiteX1912" fmla="*/ 927522 w 12078891"/>
              <a:gd name="connsiteY1912" fmla="*/ 812507 h 5907136"/>
              <a:gd name="connsiteX1913" fmla="*/ 3198942 w 12078891"/>
              <a:gd name="connsiteY1913" fmla="*/ 766688 h 5907136"/>
              <a:gd name="connsiteX1914" fmla="*/ 3222358 w 12078891"/>
              <a:gd name="connsiteY1914" fmla="*/ 790105 h 5907136"/>
              <a:gd name="connsiteX1915" fmla="*/ 3198942 w 12078891"/>
              <a:gd name="connsiteY1915" fmla="*/ 813521 h 5907136"/>
              <a:gd name="connsiteX1916" fmla="*/ 3175523 w 12078891"/>
              <a:gd name="connsiteY1916" fmla="*/ 790105 h 5907136"/>
              <a:gd name="connsiteX1917" fmla="*/ 3198942 w 12078891"/>
              <a:gd name="connsiteY1917" fmla="*/ 766688 h 5907136"/>
              <a:gd name="connsiteX1918" fmla="*/ 994706 w 12078891"/>
              <a:gd name="connsiteY1918" fmla="*/ 754471 h 5907136"/>
              <a:gd name="connsiteX1919" fmla="*/ 1014049 w 12078891"/>
              <a:gd name="connsiteY1919" fmla="*/ 772797 h 5907136"/>
              <a:gd name="connsiteX1920" fmla="*/ 994706 w 12078891"/>
              <a:gd name="connsiteY1920" fmla="*/ 791123 h 5907136"/>
              <a:gd name="connsiteX1921" fmla="*/ 975362 w 12078891"/>
              <a:gd name="connsiteY1921" fmla="*/ 772797 h 5907136"/>
              <a:gd name="connsiteX1922" fmla="*/ 994706 w 12078891"/>
              <a:gd name="connsiteY1922" fmla="*/ 754471 h 5907136"/>
              <a:gd name="connsiteX1923" fmla="*/ 4060267 w 12078891"/>
              <a:gd name="connsiteY1923" fmla="*/ 751418 h 5907136"/>
              <a:gd name="connsiteX1924" fmla="*/ 4066377 w 12078891"/>
              <a:gd name="connsiteY1924" fmla="*/ 757527 h 5907136"/>
              <a:gd name="connsiteX1925" fmla="*/ 4060267 w 12078891"/>
              <a:gd name="connsiteY1925" fmla="*/ 763636 h 5907136"/>
              <a:gd name="connsiteX1926" fmla="*/ 4054157 w 12078891"/>
              <a:gd name="connsiteY1926" fmla="*/ 757527 h 5907136"/>
              <a:gd name="connsiteX1927" fmla="*/ 4060267 w 12078891"/>
              <a:gd name="connsiteY1927" fmla="*/ 751418 h 5907136"/>
              <a:gd name="connsiteX1928" fmla="*/ 1145336 w 12078891"/>
              <a:gd name="connsiteY1928" fmla="*/ 742230 h 5907136"/>
              <a:gd name="connsiteX1929" fmla="*/ 1148391 w 12078891"/>
              <a:gd name="connsiteY1929" fmla="*/ 745285 h 5907136"/>
              <a:gd name="connsiteX1930" fmla="*/ 1145336 w 12078891"/>
              <a:gd name="connsiteY1930" fmla="*/ 748339 h 5907136"/>
              <a:gd name="connsiteX1931" fmla="*/ 1142282 w 12078891"/>
              <a:gd name="connsiteY1931" fmla="*/ 745285 h 5907136"/>
              <a:gd name="connsiteX1932" fmla="*/ 1145336 w 12078891"/>
              <a:gd name="connsiteY1932" fmla="*/ 742230 h 5907136"/>
              <a:gd name="connsiteX1933" fmla="*/ 5388870 w 12078891"/>
              <a:gd name="connsiteY1933" fmla="*/ 739199 h 5907136"/>
              <a:gd name="connsiteX1934" fmla="*/ 5406181 w 12078891"/>
              <a:gd name="connsiteY1934" fmla="*/ 756506 h 5907136"/>
              <a:gd name="connsiteX1935" fmla="*/ 5388870 w 12078891"/>
              <a:gd name="connsiteY1935" fmla="*/ 773814 h 5907136"/>
              <a:gd name="connsiteX1936" fmla="*/ 5371564 w 12078891"/>
              <a:gd name="connsiteY1936" fmla="*/ 756506 h 5907136"/>
              <a:gd name="connsiteX1937" fmla="*/ 5388870 w 12078891"/>
              <a:gd name="connsiteY1937" fmla="*/ 739199 h 5907136"/>
              <a:gd name="connsiteX1938" fmla="*/ 11597322 w 12078891"/>
              <a:gd name="connsiteY1938" fmla="*/ 735130 h 5907136"/>
              <a:gd name="connsiteX1939" fmla="*/ 11638046 w 12078891"/>
              <a:gd name="connsiteY1939" fmla="*/ 775855 h 5907136"/>
              <a:gd name="connsiteX1940" fmla="*/ 11597322 w 12078891"/>
              <a:gd name="connsiteY1940" fmla="*/ 816579 h 5907136"/>
              <a:gd name="connsiteX1941" fmla="*/ 11556597 w 12078891"/>
              <a:gd name="connsiteY1941" fmla="*/ 775855 h 5907136"/>
              <a:gd name="connsiteX1942" fmla="*/ 11597322 w 12078891"/>
              <a:gd name="connsiteY1942" fmla="*/ 735130 h 5907136"/>
              <a:gd name="connsiteX1943" fmla="*/ 8627475 w 12078891"/>
              <a:gd name="connsiteY1943" fmla="*/ 728007 h 5907136"/>
              <a:gd name="connsiteX1944" fmla="*/ 8651909 w 12078891"/>
              <a:gd name="connsiteY1944" fmla="*/ 751424 h 5907136"/>
              <a:gd name="connsiteX1945" fmla="*/ 8627475 w 12078891"/>
              <a:gd name="connsiteY1945" fmla="*/ 774840 h 5907136"/>
              <a:gd name="connsiteX1946" fmla="*/ 8603040 w 12078891"/>
              <a:gd name="connsiteY1946" fmla="*/ 751424 h 5907136"/>
              <a:gd name="connsiteX1947" fmla="*/ 8627475 w 12078891"/>
              <a:gd name="connsiteY1947" fmla="*/ 728007 h 5907136"/>
              <a:gd name="connsiteX1948" fmla="*/ 172017 w 12078891"/>
              <a:gd name="connsiteY1948" fmla="*/ 700487 h 5907136"/>
              <a:gd name="connsiteX1949" fmla="*/ 178125 w 12078891"/>
              <a:gd name="connsiteY1949" fmla="*/ 706596 h 5907136"/>
              <a:gd name="connsiteX1950" fmla="*/ 172017 w 12078891"/>
              <a:gd name="connsiteY1950" fmla="*/ 712705 h 5907136"/>
              <a:gd name="connsiteX1951" fmla="*/ 165908 w 12078891"/>
              <a:gd name="connsiteY1951" fmla="*/ 706596 h 5907136"/>
              <a:gd name="connsiteX1952" fmla="*/ 172017 w 12078891"/>
              <a:gd name="connsiteY1952" fmla="*/ 700487 h 5907136"/>
              <a:gd name="connsiteX1953" fmla="*/ 2623699 w 12078891"/>
              <a:gd name="connsiteY1953" fmla="*/ 688293 h 5907136"/>
              <a:gd name="connsiteX1954" fmla="*/ 2639989 w 12078891"/>
              <a:gd name="connsiteY1954" fmla="*/ 704583 h 5907136"/>
              <a:gd name="connsiteX1955" fmla="*/ 2623699 w 12078891"/>
              <a:gd name="connsiteY1955" fmla="*/ 719855 h 5907136"/>
              <a:gd name="connsiteX1956" fmla="*/ 2607408 w 12078891"/>
              <a:gd name="connsiteY1956" fmla="*/ 704583 h 5907136"/>
              <a:gd name="connsiteX1957" fmla="*/ 2623699 w 12078891"/>
              <a:gd name="connsiteY1957" fmla="*/ 688293 h 5907136"/>
              <a:gd name="connsiteX1958" fmla="*/ 1419236 w 12078891"/>
              <a:gd name="connsiteY1958" fmla="*/ 677084 h 5907136"/>
              <a:gd name="connsiteX1959" fmla="*/ 1435526 w 12078891"/>
              <a:gd name="connsiteY1959" fmla="*/ 693374 h 5907136"/>
              <a:gd name="connsiteX1960" fmla="*/ 1419236 w 12078891"/>
              <a:gd name="connsiteY1960" fmla="*/ 709664 h 5907136"/>
              <a:gd name="connsiteX1961" fmla="*/ 1402946 w 12078891"/>
              <a:gd name="connsiteY1961" fmla="*/ 693374 h 5907136"/>
              <a:gd name="connsiteX1962" fmla="*/ 1419236 w 12078891"/>
              <a:gd name="connsiteY1962" fmla="*/ 677084 h 5907136"/>
              <a:gd name="connsiteX1963" fmla="*/ 221959 w 12078891"/>
              <a:gd name="connsiteY1963" fmla="*/ 674041 h 5907136"/>
              <a:gd name="connsiteX1964" fmla="*/ 236212 w 12078891"/>
              <a:gd name="connsiteY1964" fmla="*/ 688294 h 5907136"/>
              <a:gd name="connsiteX1965" fmla="*/ 221959 w 12078891"/>
              <a:gd name="connsiteY1965" fmla="*/ 702548 h 5907136"/>
              <a:gd name="connsiteX1966" fmla="*/ 207705 w 12078891"/>
              <a:gd name="connsiteY1966" fmla="*/ 688294 h 5907136"/>
              <a:gd name="connsiteX1967" fmla="*/ 221959 w 12078891"/>
              <a:gd name="connsiteY1967" fmla="*/ 674041 h 5907136"/>
              <a:gd name="connsiteX1968" fmla="*/ 2549321 w 12078891"/>
              <a:gd name="connsiteY1968" fmla="*/ 666891 h 5907136"/>
              <a:gd name="connsiteX1969" fmla="*/ 2555429 w 12078891"/>
              <a:gd name="connsiteY1969" fmla="*/ 673000 h 5907136"/>
              <a:gd name="connsiteX1970" fmla="*/ 2549321 w 12078891"/>
              <a:gd name="connsiteY1970" fmla="*/ 679109 h 5907136"/>
              <a:gd name="connsiteX1971" fmla="*/ 2543212 w 12078891"/>
              <a:gd name="connsiteY1971" fmla="*/ 673000 h 5907136"/>
              <a:gd name="connsiteX1972" fmla="*/ 2549321 w 12078891"/>
              <a:gd name="connsiteY1972" fmla="*/ 666891 h 5907136"/>
              <a:gd name="connsiteX1973" fmla="*/ 1138277 w 12078891"/>
              <a:gd name="connsiteY1973" fmla="*/ 663865 h 5907136"/>
              <a:gd name="connsiteX1974" fmla="*/ 1148458 w 12078891"/>
              <a:gd name="connsiteY1974" fmla="*/ 674046 h 5907136"/>
              <a:gd name="connsiteX1975" fmla="*/ 1138277 w 12078891"/>
              <a:gd name="connsiteY1975" fmla="*/ 684227 h 5907136"/>
              <a:gd name="connsiteX1976" fmla="*/ 1128096 w 12078891"/>
              <a:gd name="connsiteY1976" fmla="*/ 674046 h 5907136"/>
              <a:gd name="connsiteX1977" fmla="*/ 1138277 w 12078891"/>
              <a:gd name="connsiteY1977" fmla="*/ 663865 h 5907136"/>
              <a:gd name="connsiteX1978" fmla="*/ 4785103 w 12078891"/>
              <a:gd name="connsiteY1978" fmla="*/ 656710 h 5907136"/>
              <a:gd name="connsiteX1979" fmla="*/ 4789176 w 12078891"/>
              <a:gd name="connsiteY1979" fmla="*/ 660782 h 5907136"/>
              <a:gd name="connsiteX1980" fmla="*/ 4785103 w 12078891"/>
              <a:gd name="connsiteY1980" fmla="*/ 664855 h 5907136"/>
              <a:gd name="connsiteX1981" fmla="*/ 4781032 w 12078891"/>
              <a:gd name="connsiteY1981" fmla="*/ 660782 h 5907136"/>
              <a:gd name="connsiteX1982" fmla="*/ 4785103 w 12078891"/>
              <a:gd name="connsiteY1982" fmla="*/ 656710 h 5907136"/>
              <a:gd name="connsiteX1983" fmla="*/ 6443616 w 12078891"/>
              <a:gd name="connsiteY1983" fmla="*/ 651641 h 5907136"/>
              <a:gd name="connsiteX1984" fmla="*/ 6455832 w 12078891"/>
              <a:gd name="connsiteY1984" fmla="*/ 663859 h 5907136"/>
              <a:gd name="connsiteX1985" fmla="*/ 6443616 w 12078891"/>
              <a:gd name="connsiteY1985" fmla="*/ 676076 h 5907136"/>
              <a:gd name="connsiteX1986" fmla="*/ 6431398 w 12078891"/>
              <a:gd name="connsiteY1986" fmla="*/ 663859 h 5907136"/>
              <a:gd name="connsiteX1987" fmla="*/ 6443616 w 12078891"/>
              <a:gd name="connsiteY1987" fmla="*/ 651641 h 5907136"/>
              <a:gd name="connsiteX1988" fmla="*/ 3110366 w 12078891"/>
              <a:gd name="connsiteY1988" fmla="*/ 648590 h 5907136"/>
              <a:gd name="connsiteX1989" fmla="*/ 3124621 w 12078891"/>
              <a:gd name="connsiteY1989" fmla="*/ 662844 h 5907136"/>
              <a:gd name="connsiteX1990" fmla="*/ 3110366 w 12078891"/>
              <a:gd name="connsiteY1990" fmla="*/ 677097 h 5907136"/>
              <a:gd name="connsiteX1991" fmla="*/ 3096114 w 12078891"/>
              <a:gd name="connsiteY1991" fmla="*/ 662844 h 5907136"/>
              <a:gd name="connsiteX1992" fmla="*/ 3110366 w 12078891"/>
              <a:gd name="connsiteY1992" fmla="*/ 648590 h 5907136"/>
              <a:gd name="connsiteX1993" fmla="*/ 4397201 w 12078891"/>
              <a:gd name="connsiteY1993" fmla="*/ 629220 h 5907136"/>
              <a:gd name="connsiteX1994" fmla="*/ 4401274 w 12078891"/>
              <a:gd name="connsiteY1994" fmla="*/ 633293 h 5907136"/>
              <a:gd name="connsiteX1995" fmla="*/ 4397201 w 12078891"/>
              <a:gd name="connsiteY1995" fmla="*/ 637365 h 5907136"/>
              <a:gd name="connsiteX1996" fmla="*/ 4393129 w 12078891"/>
              <a:gd name="connsiteY1996" fmla="*/ 633293 h 5907136"/>
              <a:gd name="connsiteX1997" fmla="*/ 4397201 w 12078891"/>
              <a:gd name="connsiteY1997" fmla="*/ 629220 h 5907136"/>
              <a:gd name="connsiteX1998" fmla="*/ 743181 w 12078891"/>
              <a:gd name="connsiteY1998" fmla="*/ 564060 h 5907136"/>
              <a:gd name="connsiteX1999" fmla="*/ 748271 w 12078891"/>
              <a:gd name="connsiteY1999" fmla="*/ 568132 h 5907136"/>
              <a:gd name="connsiteX2000" fmla="*/ 743181 w 12078891"/>
              <a:gd name="connsiteY2000" fmla="*/ 572205 h 5907136"/>
              <a:gd name="connsiteX2001" fmla="*/ 738090 w 12078891"/>
              <a:gd name="connsiteY2001" fmla="*/ 568132 h 5907136"/>
              <a:gd name="connsiteX2002" fmla="*/ 743181 w 12078891"/>
              <a:gd name="connsiteY2002" fmla="*/ 564060 h 5907136"/>
              <a:gd name="connsiteX2003" fmla="*/ 5325756 w 12078891"/>
              <a:gd name="connsiteY2003" fmla="*/ 552890 h 5907136"/>
              <a:gd name="connsiteX2004" fmla="*/ 5378697 w 12078891"/>
              <a:gd name="connsiteY2004" fmla="*/ 604813 h 5907136"/>
              <a:gd name="connsiteX2005" fmla="*/ 5325756 w 12078891"/>
              <a:gd name="connsiteY2005" fmla="*/ 656737 h 5907136"/>
              <a:gd name="connsiteX2006" fmla="*/ 5272813 w 12078891"/>
              <a:gd name="connsiteY2006" fmla="*/ 604813 h 5907136"/>
              <a:gd name="connsiteX2007" fmla="*/ 5325756 w 12078891"/>
              <a:gd name="connsiteY2007" fmla="*/ 552890 h 5907136"/>
              <a:gd name="connsiteX2008" fmla="*/ 777848 w 12078891"/>
              <a:gd name="connsiteY2008" fmla="*/ 531504 h 5907136"/>
              <a:gd name="connsiteX2009" fmla="*/ 797192 w 12078891"/>
              <a:gd name="connsiteY2009" fmla="*/ 550848 h 5907136"/>
              <a:gd name="connsiteX2010" fmla="*/ 777848 w 12078891"/>
              <a:gd name="connsiteY2010" fmla="*/ 570192 h 5907136"/>
              <a:gd name="connsiteX2011" fmla="*/ 758504 w 12078891"/>
              <a:gd name="connsiteY2011" fmla="*/ 550848 h 5907136"/>
              <a:gd name="connsiteX2012" fmla="*/ 777848 w 12078891"/>
              <a:gd name="connsiteY2012" fmla="*/ 531504 h 5907136"/>
              <a:gd name="connsiteX2013" fmla="*/ 10168903 w 12078891"/>
              <a:gd name="connsiteY2013" fmla="*/ 524376 h 5907136"/>
              <a:gd name="connsiteX2014" fmla="*/ 10175013 w 12078891"/>
              <a:gd name="connsiteY2014" fmla="*/ 530485 h 5907136"/>
              <a:gd name="connsiteX2015" fmla="*/ 10168903 w 12078891"/>
              <a:gd name="connsiteY2015" fmla="*/ 536594 h 5907136"/>
              <a:gd name="connsiteX2016" fmla="*/ 10162795 w 12078891"/>
              <a:gd name="connsiteY2016" fmla="*/ 530485 h 5907136"/>
              <a:gd name="connsiteX2017" fmla="*/ 10168903 w 12078891"/>
              <a:gd name="connsiteY2017" fmla="*/ 524376 h 5907136"/>
              <a:gd name="connsiteX2018" fmla="*/ 6053676 w 12078891"/>
              <a:gd name="connsiteY2018" fmla="*/ 522319 h 5907136"/>
              <a:gd name="connsiteX2019" fmla="*/ 6058766 w 12078891"/>
              <a:gd name="connsiteY2019" fmla="*/ 527410 h 5907136"/>
              <a:gd name="connsiteX2020" fmla="*/ 6053676 w 12078891"/>
              <a:gd name="connsiteY2020" fmla="*/ 532500 h 5907136"/>
              <a:gd name="connsiteX2021" fmla="*/ 6048585 w 12078891"/>
              <a:gd name="connsiteY2021" fmla="*/ 527410 h 5907136"/>
              <a:gd name="connsiteX2022" fmla="*/ 6053676 w 12078891"/>
              <a:gd name="connsiteY2022" fmla="*/ 522319 h 5907136"/>
              <a:gd name="connsiteX2023" fmla="*/ 2166508 w 12078891"/>
              <a:gd name="connsiteY2023" fmla="*/ 516210 h 5907136"/>
              <a:gd name="connsiteX2024" fmla="*/ 2168544 w 12078891"/>
              <a:gd name="connsiteY2024" fmla="*/ 518246 h 5907136"/>
              <a:gd name="connsiteX2025" fmla="*/ 2166508 w 12078891"/>
              <a:gd name="connsiteY2025" fmla="*/ 520282 h 5907136"/>
              <a:gd name="connsiteX2026" fmla="*/ 2164472 w 12078891"/>
              <a:gd name="connsiteY2026" fmla="*/ 518246 h 5907136"/>
              <a:gd name="connsiteX2027" fmla="*/ 2166508 w 12078891"/>
              <a:gd name="connsiteY2027" fmla="*/ 516210 h 5907136"/>
              <a:gd name="connsiteX2028" fmla="*/ 8592859 w 12078891"/>
              <a:gd name="connsiteY2028" fmla="*/ 508092 h 5907136"/>
              <a:gd name="connsiteX2029" fmla="*/ 8617294 w 12078891"/>
              <a:gd name="connsiteY2029" fmla="*/ 532528 h 5907136"/>
              <a:gd name="connsiteX2030" fmla="*/ 8592859 w 12078891"/>
              <a:gd name="connsiteY2030" fmla="*/ 556963 h 5907136"/>
              <a:gd name="connsiteX2031" fmla="*/ 8568424 w 12078891"/>
              <a:gd name="connsiteY2031" fmla="*/ 532528 h 5907136"/>
              <a:gd name="connsiteX2032" fmla="*/ 8592859 w 12078891"/>
              <a:gd name="connsiteY2032" fmla="*/ 508092 h 5907136"/>
              <a:gd name="connsiteX2033" fmla="*/ 6066913 w 12078891"/>
              <a:gd name="connsiteY2033" fmla="*/ 493836 h 5907136"/>
              <a:gd name="connsiteX2034" fmla="*/ 6081166 w 12078891"/>
              <a:gd name="connsiteY2034" fmla="*/ 508090 h 5907136"/>
              <a:gd name="connsiteX2035" fmla="*/ 6066913 w 12078891"/>
              <a:gd name="connsiteY2035" fmla="*/ 522343 h 5907136"/>
              <a:gd name="connsiteX2036" fmla="*/ 6052659 w 12078891"/>
              <a:gd name="connsiteY2036" fmla="*/ 508090 h 5907136"/>
              <a:gd name="connsiteX2037" fmla="*/ 6066913 w 12078891"/>
              <a:gd name="connsiteY2037" fmla="*/ 493836 h 5907136"/>
              <a:gd name="connsiteX2038" fmla="*/ 6723597 w 12078891"/>
              <a:gd name="connsiteY2038" fmla="*/ 480603 h 5907136"/>
              <a:gd name="connsiteX2039" fmla="*/ 6743960 w 12078891"/>
              <a:gd name="connsiteY2039" fmla="*/ 500965 h 5907136"/>
              <a:gd name="connsiteX2040" fmla="*/ 6723597 w 12078891"/>
              <a:gd name="connsiteY2040" fmla="*/ 521329 h 5907136"/>
              <a:gd name="connsiteX2041" fmla="*/ 6703235 w 12078891"/>
              <a:gd name="connsiteY2041" fmla="*/ 500965 h 5907136"/>
              <a:gd name="connsiteX2042" fmla="*/ 6723597 w 12078891"/>
              <a:gd name="connsiteY2042" fmla="*/ 480603 h 5907136"/>
              <a:gd name="connsiteX2043" fmla="*/ 10992560 w 12078891"/>
              <a:gd name="connsiteY2043" fmla="*/ 476531 h 5907136"/>
              <a:gd name="connsiteX2044" fmla="*/ 10997650 w 12078891"/>
              <a:gd name="connsiteY2044" fmla="*/ 481622 h 5907136"/>
              <a:gd name="connsiteX2045" fmla="*/ 10992560 w 12078891"/>
              <a:gd name="connsiteY2045" fmla="*/ 486712 h 5907136"/>
              <a:gd name="connsiteX2046" fmla="*/ 10987469 w 12078891"/>
              <a:gd name="connsiteY2046" fmla="*/ 481622 h 5907136"/>
              <a:gd name="connsiteX2047" fmla="*/ 10992560 w 12078891"/>
              <a:gd name="connsiteY2047" fmla="*/ 476531 h 5907136"/>
              <a:gd name="connsiteX2048" fmla="*/ 3592921 w 12078891"/>
              <a:gd name="connsiteY2048" fmla="*/ 475498 h 5907136"/>
              <a:gd name="connsiteX2049" fmla="*/ 3681491 w 12078891"/>
              <a:gd name="connsiteY2049" fmla="*/ 563056 h 5907136"/>
              <a:gd name="connsiteX2050" fmla="*/ 3592921 w 12078891"/>
              <a:gd name="connsiteY2050" fmla="*/ 650613 h 5907136"/>
              <a:gd name="connsiteX2051" fmla="*/ 3504350 w 12078891"/>
              <a:gd name="connsiteY2051" fmla="*/ 563056 h 5907136"/>
              <a:gd name="connsiteX2052" fmla="*/ 3592921 w 12078891"/>
              <a:gd name="connsiteY2052" fmla="*/ 475498 h 5907136"/>
              <a:gd name="connsiteX2053" fmla="*/ 4326963 w 12078891"/>
              <a:gd name="connsiteY2053" fmla="*/ 471433 h 5907136"/>
              <a:gd name="connsiteX2054" fmla="*/ 4346306 w 12078891"/>
              <a:gd name="connsiteY2054" fmla="*/ 490777 h 5907136"/>
              <a:gd name="connsiteX2055" fmla="*/ 4326963 w 12078891"/>
              <a:gd name="connsiteY2055" fmla="*/ 510122 h 5907136"/>
              <a:gd name="connsiteX2056" fmla="*/ 4307663 w 12078891"/>
              <a:gd name="connsiteY2056" fmla="*/ 490777 h 5907136"/>
              <a:gd name="connsiteX2057" fmla="*/ 4326963 w 12078891"/>
              <a:gd name="connsiteY2057" fmla="*/ 471433 h 5907136"/>
              <a:gd name="connsiteX2058" fmla="*/ 427563 w 12078891"/>
              <a:gd name="connsiteY2058" fmla="*/ 469375 h 5907136"/>
              <a:gd name="connsiteX2059" fmla="*/ 428581 w 12078891"/>
              <a:gd name="connsiteY2059" fmla="*/ 470393 h 5907136"/>
              <a:gd name="connsiteX2060" fmla="*/ 427563 w 12078891"/>
              <a:gd name="connsiteY2060" fmla="*/ 471411 h 5907136"/>
              <a:gd name="connsiteX2061" fmla="*/ 426545 w 12078891"/>
              <a:gd name="connsiteY2061" fmla="*/ 470393 h 5907136"/>
              <a:gd name="connsiteX2062" fmla="*/ 427563 w 12078891"/>
              <a:gd name="connsiteY2062" fmla="*/ 469375 h 5907136"/>
              <a:gd name="connsiteX2063" fmla="*/ 2938242 w 12078891"/>
              <a:gd name="connsiteY2063" fmla="*/ 457159 h 5907136"/>
              <a:gd name="connsiteX2064" fmla="*/ 2944351 w 12078891"/>
              <a:gd name="connsiteY2064" fmla="*/ 462250 h 5907136"/>
              <a:gd name="connsiteX2065" fmla="*/ 2938242 w 12078891"/>
              <a:gd name="connsiteY2065" fmla="*/ 467340 h 5907136"/>
              <a:gd name="connsiteX2066" fmla="*/ 2932133 w 12078891"/>
              <a:gd name="connsiteY2066" fmla="*/ 462250 h 5907136"/>
              <a:gd name="connsiteX2067" fmla="*/ 2938242 w 12078891"/>
              <a:gd name="connsiteY2067" fmla="*/ 457159 h 5907136"/>
              <a:gd name="connsiteX2068" fmla="*/ 2512732 w 12078891"/>
              <a:gd name="connsiteY2068" fmla="*/ 403224 h 5907136"/>
              <a:gd name="connsiteX2069" fmla="*/ 2518840 w 12078891"/>
              <a:gd name="connsiteY2069" fmla="*/ 409333 h 5907136"/>
              <a:gd name="connsiteX2070" fmla="*/ 2512732 w 12078891"/>
              <a:gd name="connsiteY2070" fmla="*/ 415441 h 5907136"/>
              <a:gd name="connsiteX2071" fmla="*/ 2506624 w 12078891"/>
              <a:gd name="connsiteY2071" fmla="*/ 409333 h 5907136"/>
              <a:gd name="connsiteX2072" fmla="*/ 2512732 w 12078891"/>
              <a:gd name="connsiteY2072" fmla="*/ 403224 h 5907136"/>
              <a:gd name="connsiteX2073" fmla="*/ 5816456 w 12078891"/>
              <a:gd name="connsiteY2073" fmla="*/ 403200 h 5907136"/>
              <a:gd name="connsiteX2074" fmla="*/ 5825619 w 12078891"/>
              <a:gd name="connsiteY2074" fmla="*/ 412363 h 5907136"/>
              <a:gd name="connsiteX2075" fmla="*/ 5816456 w 12078891"/>
              <a:gd name="connsiteY2075" fmla="*/ 421526 h 5907136"/>
              <a:gd name="connsiteX2076" fmla="*/ 5807293 w 12078891"/>
              <a:gd name="connsiteY2076" fmla="*/ 412363 h 5907136"/>
              <a:gd name="connsiteX2077" fmla="*/ 5816456 w 12078891"/>
              <a:gd name="connsiteY2077" fmla="*/ 403200 h 5907136"/>
              <a:gd name="connsiteX2078" fmla="*/ 8714015 w 12078891"/>
              <a:gd name="connsiteY2078" fmla="*/ 402208 h 5907136"/>
              <a:gd name="connsiteX2079" fmla="*/ 8722160 w 12078891"/>
              <a:gd name="connsiteY2079" fmla="*/ 410353 h 5907136"/>
              <a:gd name="connsiteX2080" fmla="*/ 8714015 w 12078891"/>
              <a:gd name="connsiteY2080" fmla="*/ 418498 h 5907136"/>
              <a:gd name="connsiteX2081" fmla="*/ 8705870 w 12078891"/>
              <a:gd name="connsiteY2081" fmla="*/ 410353 h 5907136"/>
              <a:gd name="connsiteX2082" fmla="*/ 8714015 w 12078891"/>
              <a:gd name="connsiteY2082" fmla="*/ 402208 h 5907136"/>
              <a:gd name="connsiteX2083" fmla="*/ 9278052 w 12078891"/>
              <a:gd name="connsiteY2083" fmla="*/ 383876 h 5907136"/>
              <a:gd name="connsiteX2084" fmla="*/ 9279070 w 12078891"/>
              <a:gd name="connsiteY2084" fmla="*/ 384894 h 5907136"/>
              <a:gd name="connsiteX2085" fmla="*/ 9278052 w 12078891"/>
              <a:gd name="connsiteY2085" fmla="*/ 385912 h 5907136"/>
              <a:gd name="connsiteX2086" fmla="*/ 9277034 w 12078891"/>
              <a:gd name="connsiteY2086" fmla="*/ 384894 h 5907136"/>
              <a:gd name="connsiteX2087" fmla="*/ 9278052 w 12078891"/>
              <a:gd name="connsiteY2087" fmla="*/ 383876 h 5907136"/>
              <a:gd name="connsiteX2088" fmla="*/ 8419779 w 12078891"/>
              <a:gd name="connsiteY2088" fmla="*/ 378786 h 5907136"/>
              <a:gd name="connsiteX2089" fmla="*/ 8434033 w 12078891"/>
              <a:gd name="connsiteY2089" fmla="*/ 393040 h 5907136"/>
              <a:gd name="connsiteX2090" fmla="*/ 8419779 w 12078891"/>
              <a:gd name="connsiteY2090" fmla="*/ 407293 h 5907136"/>
              <a:gd name="connsiteX2091" fmla="*/ 8405525 w 12078891"/>
              <a:gd name="connsiteY2091" fmla="*/ 393040 h 5907136"/>
              <a:gd name="connsiteX2092" fmla="*/ 8419779 w 12078891"/>
              <a:gd name="connsiteY2092" fmla="*/ 378786 h 5907136"/>
              <a:gd name="connsiteX2093" fmla="*/ 4043916 w 12078891"/>
              <a:gd name="connsiteY2093" fmla="*/ 366546 h 5907136"/>
              <a:gd name="connsiteX2094" fmla="*/ 4059189 w 12078891"/>
              <a:gd name="connsiteY2094" fmla="*/ 381818 h 5907136"/>
              <a:gd name="connsiteX2095" fmla="*/ 4043916 w 12078891"/>
              <a:gd name="connsiteY2095" fmla="*/ 397090 h 5907136"/>
              <a:gd name="connsiteX2096" fmla="*/ 4028645 w 12078891"/>
              <a:gd name="connsiteY2096" fmla="*/ 381818 h 5907136"/>
              <a:gd name="connsiteX2097" fmla="*/ 4043916 w 12078891"/>
              <a:gd name="connsiteY2097" fmla="*/ 366546 h 5907136"/>
              <a:gd name="connsiteX2098" fmla="*/ 5531384 w 12078891"/>
              <a:gd name="connsiteY2098" fmla="*/ 355348 h 5907136"/>
              <a:gd name="connsiteX2099" fmla="*/ 5548692 w 12078891"/>
              <a:gd name="connsiteY2099" fmla="*/ 372656 h 5907136"/>
              <a:gd name="connsiteX2100" fmla="*/ 5531384 w 12078891"/>
              <a:gd name="connsiteY2100" fmla="*/ 389964 h 5907136"/>
              <a:gd name="connsiteX2101" fmla="*/ 5514076 w 12078891"/>
              <a:gd name="connsiteY2101" fmla="*/ 372656 h 5907136"/>
              <a:gd name="connsiteX2102" fmla="*/ 5531384 w 12078891"/>
              <a:gd name="connsiteY2102" fmla="*/ 355348 h 5907136"/>
              <a:gd name="connsiteX2103" fmla="*/ 6608550 w 12078891"/>
              <a:gd name="connsiteY2103" fmla="*/ 325823 h 5907136"/>
              <a:gd name="connsiteX2104" fmla="*/ 6613640 w 12078891"/>
              <a:gd name="connsiteY2104" fmla="*/ 330914 h 5907136"/>
              <a:gd name="connsiteX2105" fmla="*/ 6608550 w 12078891"/>
              <a:gd name="connsiteY2105" fmla="*/ 336004 h 5907136"/>
              <a:gd name="connsiteX2106" fmla="*/ 6603459 w 12078891"/>
              <a:gd name="connsiteY2106" fmla="*/ 330914 h 5907136"/>
              <a:gd name="connsiteX2107" fmla="*/ 6608550 w 12078891"/>
              <a:gd name="connsiteY2107" fmla="*/ 325823 h 5907136"/>
              <a:gd name="connsiteX2108" fmla="*/ 7003580 w 12078891"/>
              <a:gd name="connsiteY2108" fmla="*/ 314648 h 5907136"/>
              <a:gd name="connsiteX2109" fmla="*/ 7015796 w 12078891"/>
              <a:gd name="connsiteY2109" fmla="*/ 325847 h 5907136"/>
              <a:gd name="connsiteX2110" fmla="*/ 7003580 w 12078891"/>
              <a:gd name="connsiteY2110" fmla="*/ 337047 h 5907136"/>
              <a:gd name="connsiteX2111" fmla="*/ 6991362 w 12078891"/>
              <a:gd name="connsiteY2111" fmla="*/ 325847 h 5907136"/>
              <a:gd name="connsiteX2112" fmla="*/ 7003580 w 12078891"/>
              <a:gd name="connsiteY2112" fmla="*/ 314648 h 5907136"/>
              <a:gd name="connsiteX2113" fmla="*/ 4121368 w 12078891"/>
              <a:gd name="connsiteY2113" fmla="*/ 295307 h 5907136"/>
              <a:gd name="connsiteX2114" fmla="*/ 4136640 w 12078891"/>
              <a:gd name="connsiteY2114" fmla="*/ 309561 h 5907136"/>
              <a:gd name="connsiteX2115" fmla="*/ 4121368 w 12078891"/>
              <a:gd name="connsiteY2115" fmla="*/ 323814 h 5907136"/>
              <a:gd name="connsiteX2116" fmla="*/ 4106095 w 12078891"/>
              <a:gd name="connsiteY2116" fmla="*/ 309561 h 5907136"/>
              <a:gd name="connsiteX2117" fmla="*/ 4121368 w 12078891"/>
              <a:gd name="connsiteY2117" fmla="*/ 295307 h 5907136"/>
              <a:gd name="connsiteX2118" fmla="*/ 5311470 w 12078891"/>
              <a:gd name="connsiteY2118" fmla="*/ 293243 h 5907136"/>
              <a:gd name="connsiteX2119" fmla="*/ 5320634 w 12078891"/>
              <a:gd name="connsiteY2119" fmla="*/ 302406 h 5907136"/>
              <a:gd name="connsiteX2120" fmla="*/ 5311470 w 12078891"/>
              <a:gd name="connsiteY2120" fmla="*/ 311569 h 5907136"/>
              <a:gd name="connsiteX2121" fmla="*/ 5302308 w 12078891"/>
              <a:gd name="connsiteY2121" fmla="*/ 302406 h 5907136"/>
              <a:gd name="connsiteX2122" fmla="*/ 5311470 w 12078891"/>
              <a:gd name="connsiteY2122" fmla="*/ 293243 h 5907136"/>
              <a:gd name="connsiteX2123" fmla="*/ 9786092 w 12078891"/>
              <a:gd name="connsiteY2123" fmla="*/ 292250 h 5907136"/>
              <a:gd name="connsiteX2124" fmla="*/ 9802382 w 12078891"/>
              <a:gd name="connsiteY2124" fmla="*/ 308540 h 5907136"/>
              <a:gd name="connsiteX2125" fmla="*/ 9786092 w 12078891"/>
              <a:gd name="connsiteY2125" fmla="*/ 324830 h 5907136"/>
              <a:gd name="connsiteX2126" fmla="*/ 9769802 w 12078891"/>
              <a:gd name="connsiteY2126" fmla="*/ 308540 h 5907136"/>
              <a:gd name="connsiteX2127" fmla="*/ 9786092 w 12078891"/>
              <a:gd name="connsiteY2127" fmla="*/ 292250 h 5907136"/>
              <a:gd name="connsiteX2128" fmla="*/ 9236309 w 12078891"/>
              <a:gd name="connsiteY2128" fmla="*/ 271884 h 5907136"/>
              <a:gd name="connsiteX2129" fmla="*/ 9249545 w 12078891"/>
              <a:gd name="connsiteY2129" fmla="*/ 285119 h 5907136"/>
              <a:gd name="connsiteX2130" fmla="*/ 9236309 w 12078891"/>
              <a:gd name="connsiteY2130" fmla="*/ 298355 h 5907136"/>
              <a:gd name="connsiteX2131" fmla="*/ 9223074 w 12078891"/>
              <a:gd name="connsiteY2131" fmla="*/ 285119 h 5907136"/>
              <a:gd name="connsiteX2132" fmla="*/ 9236309 w 12078891"/>
              <a:gd name="connsiteY2132" fmla="*/ 271884 h 5907136"/>
              <a:gd name="connsiteX2133" fmla="*/ 1991444 w 12078891"/>
              <a:gd name="connsiteY2133" fmla="*/ 266797 h 5907136"/>
              <a:gd name="connsiteX2134" fmla="*/ 1998572 w 12078891"/>
              <a:gd name="connsiteY2134" fmla="*/ 273924 h 5907136"/>
              <a:gd name="connsiteX2135" fmla="*/ 1991444 w 12078891"/>
              <a:gd name="connsiteY2135" fmla="*/ 281051 h 5907136"/>
              <a:gd name="connsiteX2136" fmla="*/ 1984317 w 12078891"/>
              <a:gd name="connsiteY2136" fmla="*/ 273924 h 5907136"/>
              <a:gd name="connsiteX2137" fmla="*/ 1991444 w 12078891"/>
              <a:gd name="connsiteY2137" fmla="*/ 266797 h 5907136"/>
              <a:gd name="connsiteX2138" fmla="*/ 8223283 w 12078891"/>
              <a:gd name="connsiteY2138" fmla="*/ 262699 h 5907136"/>
              <a:gd name="connsiteX2139" fmla="*/ 8226337 w 12078891"/>
              <a:gd name="connsiteY2139" fmla="*/ 265754 h 5907136"/>
              <a:gd name="connsiteX2140" fmla="*/ 8223283 w 12078891"/>
              <a:gd name="connsiteY2140" fmla="*/ 268808 h 5907136"/>
              <a:gd name="connsiteX2141" fmla="*/ 8220229 w 12078891"/>
              <a:gd name="connsiteY2141" fmla="*/ 265754 h 5907136"/>
              <a:gd name="connsiteX2142" fmla="*/ 8223283 w 12078891"/>
              <a:gd name="connsiteY2142" fmla="*/ 262699 h 5907136"/>
              <a:gd name="connsiteX2143" fmla="*/ 3759863 w 12078891"/>
              <a:gd name="connsiteY2143" fmla="*/ 253535 h 5907136"/>
              <a:gd name="connsiteX2144" fmla="*/ 3764952 w 12078891"/>
              <a:gd name="connsiteY2144" fmla="*/ 258626 h 5907136"/>
              <a:gd name="connsiteX2145" fmla="*/ 3759863 w 12078891"/>
              <a:gd name="connsiteY2145" fmla="*/ 263716 h 5907136"/>
              <a:gd name="connsiteX2146" fmla="*/ 3754772 w 12078891"/>
              <a:gd name="connsiteY2146" fmla="*/ 258626 h 5907136"/>
              <a:gd name="connsiteX2147" fmla="*/ 3759863 w 12078891"/>
              <a:gd name="connsiteY2147" fmla="*/ 253535 h 5907136"/>
              <a:gd name="connsiteX2148" fmla="*/ 7655174 w 12078891"/>
              <a:gd name="connsiteY2148" fmla="*/ 243355 h 5907136"/>
              <a:gd name="connsiteX2149" fmla="*/ 7658228 w 12078891"/>
              <a:gd name="connsiteY2149" fmla="*/ 246410 h 5907136"/>
              <a:gd name="connsiteX2150" fmla="*/ 7655174 w 12078891"/>
              <a:gd name="connsiteY2150" fmla="*/ 249464 h 5907136"/>
              <a:gd name="connsiteX2151" fmla="*/ 7652119 w 12078891"/>
              <a:gd name="connsiteY2151" fmla="*/ 246410 h 5907136"/>
              <a:gd name="connsiteX2152" fmla="*/ 7655174 w 12078891"/>
              <a:gd name="connsiteY2152" fmla="*/ 243355 h 5907136"/>
              <a:gd name="connsiteX2153" fmla="*/ 1998518 w 12078891"/>
              <a:gd name="connsiteY2153" fmla="*/ 237245 h 5907136"/>
              <a:gd name="connsiteX2154" fmla="*/ 2007681 w 12078891"/>
              <a:gd name="connsiteY2154" fmla="*/ 246408 h 5907136"/>
              <a:gd name="connsiteX2155" fmla="*/ 1998518 w 12078891"/>
              <a:gd name="connsiteY2155" fmla="*/ 255571 h 5907136"/>
              <a:gd name="connsiteX2156" fmla="*/ 1989355 w 12078891"/>
              <a:gd name="connsiteY2156" fmla="*/ 246408 h 5907136"/>
              <a:gd name="connsiteX2157" fmla="*/ 1998518 w 12078891"/>
              <a:gd name="connsiteY2157" fmla="*/ 237245 h 5907136"/>
              <a:gd name="connsiteX2158" fmla="*/ 1157580 w 12078891"/>
              <a:gd name="connsiteY2158" fmla="*/ 234204 h 5907136"/>
              <a:gd name="connsiteX2159" fmla="*/ 1195251 w 12078891"/>
              <a:gd name="connsiteY2159" fmla="*/ 270856 h 5907136"/>
              <a:gd name="connsiteX2160" fmla="*/ 1157580 w 12078891"/>
              <a:gd name="connsiteY2160" fmla="*/ 307508 h 5907136"/>
              <a:gd name="connsiteX2161" fmla="*/ 1119910 w 12078891"/>
              <a:gd name="connsiteY2161" fmla="*/ 270856 h 5907136"/>
              <a:gd name="connsiteX2162" fmla="*/ 1157580 w 12078891"/>
              <a:gd name="connsiteY2162" fmla="*/ 234204 h 5907136"/>
              <a:gd name="connsiteX2163" fmla="*/ 961058 w 12078891"/>
              <a:gd name="connsiteY2163" fmla="*/ 233172 h 5907136"/>
              <a:gd name="connsiteX2164" fmla="*/ 993637 w 12078891"/>
              <a:gd name="connsiteY2164" fmla="*/ 265752 h 5907136"/>
              <a:gd name="connsiteX2165" fmla="*/ 961058 w 12078891"/>
              <a:gd name="connsiteY2165" fmla="*/ 297314 h 5907136"/>
              <a:gd name="connsiteX2166" fmla="*/ 928478 w 12078891"/>
              <a:gd name="connsiteY2166" fmla="*/ 265752 h 5907136"/>
              <a:gd name="connsiteX2167" fmla="*/ 961058 w 12078891"/>
              <a:gd name="connsiteY2167" fmla="*/ 233172 h 5907136"/>
              <a:gd name="connsiteX2168" fmla="*/ 171076 w 12078891"/>
              <a:gd name="connsiteY2168" fmla="*/ 227096 h 5907136"/>
              <a:gd name="connsiteX2169" fmla="*/ 174131 w 12078891"/>
              <a:gd name="connsiteY2169" fmla="*/ 230151 h 5907136"/>
              <a:gd name="connsiteX2170" fmla="*/ 171076 w 12078891"/>
              <a:gd name="connsiteY2170" fmla="*/ 233205 h 5907136"/>
              <a:gd name="connsiteX2171" fmla="*/ 168023 w 12078891"/>
              <a:gd name="connsiteY2171" fmla="*/ 230151 h 5907136"/>
              <a:gd name="connsiteX2172" fmla="*/ 171076 w 12078891"/>
              <a:gd name="connsiteY2172" fmla="*/ 227096 h 5907136"/>
              <a:gd name="connsiteX2173" fmla="*/ 1620797 w 12078891"/>
              <a:gd name="connsiteY2173" fmla="*/ 211791 h 5907136"/>
              <a:gd name="connsiteX2174" fmla="*/ 1630978 w 12078891"/>
              <a:gd name="connsiteY2174" fmla="*/ 221973 h 5907136"/>
              <a:gd name="connsiteX2175" fmla="*/ 1620797 w 12078891"/>
              <a:gd name="connsiteY2175" fmla="*/ 232153 h 5907136"/>
              <a:gd name="connsiteX2176" fmla="*/ 1610616 w 12078891"/>
              <a:gd name="connsiteY2176" fmla="*/ 221973 h 5907136"/>
              <a:gd name="connsiteX2177" fmla="*/ 1620797 w 12078891"/>
              <a:gd name="connsiteY2177" fmla="*/ 211791 h 5907136"/>
              <a:gd name="connsiteX2178" fmla="*/ 5128210 w 12078891"/>
              <a:gd name="connsiteY2178" fmla="*/ 193466 h 5907136"/>
              <a:gd name="connsiteX2179" fmla="*/ 5140427 w 12078891"/>
              <a:gd name="connsiteY2179" fmla="*/ 205684 h 5907136"/>
              <a:gd name="connsiteX2180" fmla="*/ 5128210 w 12078891"/>
              <a:gd name="connsiteY2180" fmla="*/ 217901 h 5907136"/>
              <a:gd name="connsiteX2181" fmla="*/ 5115993 w 12078891"/>
              <a:gd name="connsiteY2181" fmla="*/ 205684 h 5907136"/>
              <a:gd name="connsiteX2182" fmla="*/ 5128210 w 12078891"/>
              <a:gd name="connsiteY2182" fmla="*/ 193466 h 5907136"/>
              <a:gd name="connsiteX2183" fmla="*/ 9614030 w 12078891"/>
              <a:gd name="connsiteY2183" fmla="*/ 138518 h 5907136"/>
              <a:gd name="connsiteX2184" fmla="*/ 9625230 w 12078891"/>
              <a:gd name="connsiteY2184" fmla="*/ 149717 h 5907136"/>
              <a:gd name="connsiteX2185" fmla="*/ 9614030 w 12078891"/>
              <a:gd name="connsiteY2185" fmla="*/ 160915 h 5907136"/>
              <a:gd name="connsiteX2186" fmla="*/ 9602831 w 12078891"/>
              <a:gd name="connsiteY2186" fmla="*/ 149717 h 5907136"/>
              <a:gd name="connsiteX2187" fmla="*/ 9614030 w 12078891"/>
              <a:gd name="connsiteY2187" fmla="*/ 138518 h 5907136"/>
              <a:gd name="connsiteX2188" fmla="*/ 3063470 w 12078891"/>
              <a:gd name="connsiteY2188" fmla="*/ 115071 h 5907136"/>
              <a:gd name="connsiteX2189" fmla="*/ 3069579 w 12078891"/>
              <a:gd name="connsiteY2189" fmla="*/ 121180 h 5907136"/>
              <a:gd name="connsiteX2190" fmla="*/ 3063470 w 12078891"/>
              <a:gd name="connsiteY2190" fmla="*/ 127289 h 5907136"/>
              <a:gd name="connsiteX2191" fmla="*/ 3057361 w 12078891"/>
              <a:gd name="connsiteY2191" fmla="*/ 121180 h 5907136"/>
              <a:gd name="connsiteX2192" fmla="*/ 3063470 w 12078891"/>
              <a:gd name="connsiteY2192" fmla="*/ 115071 h 5907136"/>
              <a:gd name="connsiteX2193" fmla="*/ 1904915 w 12078891"/>
              <a:gd name="connsiteY2193" fmla="*/ 92704 h 5907136"/>
              <a:gd name="connsiteX2194" fmla="*/ 1923240 w 12078891"/>
              <a:gd name="connsiteY2194" fmla="*/ 110012 h 5907136"/>
              <a:gd name="connsiteX2195" fmla="*/ 1904915 w 12078891"/>
              <a:gd name="connsiteY2195" fmla="*/ 127319 h 5907136"/>
              <a:gd name="connsiteX2196" fmla="*/ 1886589 w 12078891"/>
              <a:gd name="connsiteY2196" fmla="*/ 110012 h 5907136"/>
              <a:gd name="connsiteX2197" fmla="*/ 1904915 w 12078891"/>
              <a:gd name="connsiteY2197" fmla="*/ 92704 h 5907136"/>
              <a:gd name="connsiteX2198" fmla="*/ 6230829 w 12078891"/>
              <a:gd name="connsiteY2198" fmla="*/ 87605 h 5907136"/>
              <a:gd name="connsiteX2199" fmla="*/ 6238974 w 12078891"/>
              <a:gd name="connsiteY2199" fmla="*/ 95750 h 5907136"/>
              <a:gd name="connsiteX2200" fmla="*/ 6230829 w 12078891"/>
              <a:gd name="connsiteY2200" fmla="*/ 103895 h 5907136"/>
              <a:gd name="connsiteX2201" fmla="*/ 6222684 w 12078891"/>
              <a:gd name="connsiteY2201" fmla="*/ 95750 h 5907136"/>
              <a:gd name="connsiteX2202" fmla="*/ 6230829 w 12078891"/>
              <a:gd name="connsiteY2202" fmla="*/ 87605 h 5907136"/>
              <a:gd name="connsiteX2203" fmla="*/ 11171750 w 12078891"/>
              <a:gd name="connsiteY2203" fmla="*/ 86587 h 5907136"/>
              <a:gd name="connsiteX2204" fmla="*/ 11273561 w 12078891"/>
              <a:gd name="connsiteY2204" fmla="*/ 187380 h 5907136"/>
              <a:gd name="connsiteX2205" fmla="*/ 11171750 w 12078891"/>
              <a:gd name="connsiteY2205" fmla="*/ 288173 h 5907136"/>
              <a:gd name="connsiteX2206" fmla="*/ 11069938 w 12078891"/>
              <a:gd name="connsiteY2206" fmla="*/ 187380 h 5907136"/>
              <a:gd name="connsiteX2207" fmla="*/ 11171750 w 12078891"/>
              <a:gd name="connsiteY2207" fmla="*/ 86587 h 5907136"/>
              <a:gd name="connsiteX2208" fmla="*/ 3533841 w 12078891"/>
              <a:gd name="connsiteY2208" fmla="*/ 71293 h 5907136"/>
              <a:gd name="connsiteX2209" fmla="*/ 3536895 w 12078891"/>
              <a:gd name="connsiteY2209" fmla="*/ 74347 h 5907136"/>
              <a:gd name="connsiteX2210" fmla="*/ 3533841 w 12078891"/>
              <a:gd name="connsiteY2210" fmla="*/ 77402 h 5907136"/>
              <a:gd name="connsiteX2211" fmla="*/ 3530785 w 12078891"/>
              <a:gd name="connsiteY2211" fmla="*/ 74347 h 5907136"/>
              <a:gd name="connsiteX2212" fmla="*/ 3533841 w 12078891"/>
              <a:gd name="connsiteY2212" fmla="*/ 71293 h 5907136"/>
              <a:gd name="connsiteX2213" fmla="*/ 8850443 w 12078891"/>
              <a:gd name="connsiteY2213" fmla="*/ 69279 h 5907136"/>
              <a:gd name="connsiteX2214" fmla="*/ 8855533 w 12078891"/>
              <a:gd name="connsiteY2214" fmla="*/ 74370 h 5907136"/>
              <a:gd name="connsiteX2215" fmla="*/ 8850443 w 12078891"/>
              <a:gd name="connsiteY2215" fmla="*/ 79460 h 5907136"/>
              <a:gd name="connsiteX2216" fmla="*/ 8845352 w 12078891"/>
              <a:gd name="connsiteY2216" fmla="*/ 74370 h 5907136"/>
              <a:gd name="connsiteX2217" fmla="*/ 8850443 w 12078891"/>
              <a:gd name="connsiteY2217" fmla="*/ 69279 h 5907136"/>
              <a:gd name="connsiteX2218" fmla="*/ 2747929 w 12078891"/>
              <a:gd name="connsiteY2218" fmla="*/ 68269 h 5907136"/>
              <a:gd name="connsiteX2219" fmla="*/ 2770331 w 12078891"/>
              <a:gd name="connsiteY2219" fmla="*/ 90666 h 5907136"/>
              <a:gd name="connsiteX2220" fmla="*/ 2747929 w 12078891"/>
              <a:gd name="connsiteY2220" fmla="*/ 113065 h 5907136"/>
              <a:gd name="connsiteX2221" fmla="*/ 2725531 w 12078891"/>
              <a:gd name="connsiteY2221" fmla="*/ 90666 h 5907136"/>
              <a:gd name="connsiteX2222" fmla="*/ 2747929 w 12078891"/>
              <a:gd name="connsiteY2222" fmla="*/ 68269 h 5907136"/>
              <a:gd name="connsiteX2223" fmla="*/ 1222767 w 12078891"/>
              <a:gd name="connsiteY2223" fmla="*/ 68265 h 5907136"/>
              <a:gd name="connsiteX2224" fmla="*/ 1243130 w 12078891"/>
              <a:gd name="connsiteY2224" fmla="*/ 88627 h 5907136"/>
              <a:gd name="connsiteX2225" fmla="*/ 1222767 w 12078891"/>
              <a:gd name="connsiteY2225" fmla="*/ 108990 h 5907136"/>
              <a:gd name="connsiteX2226" fmla="*/ 1202406 w 12078891"/>
              <a:gd name="connsiteY2226" fmla="*/ 88627 h 5907136"/>
              <a:gd name="connsiteX2227" fmla="*/ 1222767 w 12078891"/>
              <a:gd name="connsiteY2227" fmla="*/ 68265 h 5907136"/>
              <a:gd name="connsiteX2228" fmla="*/ 11961807 w 12078891"/>
              <a:gd name="connsiteY2228" fmla="*/ 59105 h 5907136"/>
              <a:gd name="connsiteX2229" fmla="*/ 11982170 w 12078891"/>
              <a:gd name="connsiteY2229" fmla="*/ 79467 h 5907136"/>
              <a:gd name="connsiteX2230" fmla="*/ 11961807 w 12078891"/>
              <a:gd name="connsiteY2230" fmla="*/ 99830 h 5907136"/>
              <a:gd name="connsiteX2231" fmla="*/ 11941445 w 12078891"/>
              <a:gd name="connsiteY2231" fmla="*/ 79467 h 5907136"/>
              <a:gd name="connsiteX2232" fmla="*/ 11961807 w 12078891"/>
              <a:gd name="connsiteY2232" fmla="*/ 59105 h 5907136"/>
              <a:gd name="connsiteX2233" fmla="*/ 2790665 w 12078891"/>
              <a:gd name="connsiteY2233" fmla="*/ 54007 h 5907136"/>
              <a:gd name="connsiteX2234" fmla="*/ 2803901 w 12078891"/>
              <a:gd name="connsiteY2234" fmla="*/ 67243 h 5907136"/>
              <a:gd name="connsiteX2235" fmla="*/ 2790665 w 12078891"/>
              <a:gd name="connsiteY2235" fmla="*/ 80478 h 5907136"/>
              <a:gd name="connsiteX2236" fmla="*/ 2777433 w 12078891"/>
              <a:gd name="connsiteY2236" fmla="*/ 67243 h 5907136"/>
              <a:gd name="connsiteX2237" fmla="*/ 2790665 w 12078891"/>
              <a:gd name="connsiteY2237" fmla="*/ 54007 h 5907136"/>
              <a:gd name="connsiteX2238" fmla="*/ 3751773 w 12078891"/>
              <a:gd name="connsiteY2238" fmla="*/ 46888 h 5907136"/>
              <a:gd name="connsiteX2239" fmla="*/ 3759917 w 12078891"/>
              <a:gd name="connsiteY2239" fmla="*/ 55033 h 5907136"/>
              <a:gd name="connsiteX2240" fmla="*/ 3751773 w 12078891"/>
              <a:gd name="connsiteY2240" fmla="*/ 63179 h 5907136"/>
              <a:gd name="connsiteX2241" fmla="*/ 3743628 w 12078891"/>
              <a:gd name="connsiteY2241" fmla="*/ 55033 h 5907136"/>
              <a:gd name="connsiteX2242" fmla="*/ 3751773 w 12078891"/>
              <a:gd name="connsiteY2242" fmla="*/ 46888 h 5907136"/>
              <a:gd name="connsiteX2243" fmla="*/ 6107637 w 12078891"/>
              <a:gd name="connsiteY2243" fmla="*/ 40750 h 5907136"/>
              <a:gd name="connsiteX2244" fmla="*/ 6113746 w 12078891"/>
              <a:gd name="connsiteY2244" fmla="*/ 46859 h 5907136"/>
              <a:gd name="connsiteX2245" fmla="*/ 6107637 w 12078891"/>
              <a:gd name="connsiteY2245" fmla="*/ 52968 h 5907136"/>
              <a:gd name="connsiteX2246" fmla="*/ 6101528 w 12078891"/>
              <a:gd name="connsiteY2246" fmla="*/ 46859 h 5907136"/>
              <a:gd name="connsiteX2247" fmla="*/ 6107637 w 12078891"/>
              <a:gd name="connsiteY2247" fmla="*/ 40750 h 5907136"/>
              <a:gd name="connsiteX2248" fmla="*/ 338029 w 12078891"/>
              <a:gd name="connsiteY2248" fmla="*/ 35685 h 5907136"/>
              <a:gd name="connsiteX2249" fmla="*/ 367554 w 12078891"/>
              <a:gd name="connsiteY2249" fmla="*/ 65210 h 5907136"/>
              <a:gd name="connsiteX2250" fmla="*/ 338029 w 12078891"/>
              <a:gd name="connsiteY2250" fmla="*/ 94736 h 5907136"/>
              <a:gd name="connsiteX2251" fmla="*/ 308504 w 12078891"/>
              <a:gd name="connsiteY2251" fmla="*/ 65210 h 5907136"/>
              <a:gd name="connsiteX2252" fmla="*/ 338029 w 12078891"/>
              <a:gd name="connsiteY2252" fmla="*/ 35685 h 5907136"/>
              <a:gd name="connsiteX2253" fmla="*/ 7914793 w 12078891"/>
              <a:gd name="connsiteY2253" fmla="*/ 30595 h 5907136"/>
              <a:gd name="connsiteX2254" fmla="*/ 7924974 w 12078891"/>
              <a:gd name="connsiteY2254" fmla="*/ 39758 h 5907136"/>
              <a:gd name="connsiteX2255" fmla="*/ 7914793 w 12078891"/>
              <a:gd name="connsiteY2255" fmla="*/ 48922 h 5907136"/>
              <a:gd name="connsiteX2256" fmla="*/ 7905630 w 12078891"/>
              <a:gd name="connsiteY2256" fmla="*/ 39758 h 5907136"/>
              <a:gd name="connsiteX2257" fmla="*/ 7914793 w 12078891"/>
              <a:gd name="connsiteY2257" fmla="*/ 30595 h 5907136"/>
              <a:gd name="connsiteX2258" fmla="*/ 631216 w 12078891"/>
              <a:gd name="connsiteY2258" fmla="*/ 38 h 5907136"/>
              <a:gd name="connsiteX2259" fmla="*/ 673977 w 12078891"/>
              <a:gd name="connsiteY2259" fmla="*/ 41781 h 5907136"/>
              <a:gd name="connsiteX2260" fmla="*/ 631216 w 12078891"/>
              <a:gd name="connsiteY2260" fmla="*/ 83523 h 5907136"/>
              <a:gd name="connsiteX2261" fmla="*/ 588455 w 12078891"/>
              <a:gd name="connsiteY2261" fmla="*/ 41781 h 5907136"/>
              <a:gd name="connsiteX2262" fmla="*/ 631216 w 12078891"/>
              <a:gd name="connsiteY2262" fmla="*/ 38 h 59071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</a:cxnLst>
            <a:rect l="l" t="t" r="r" b="b"/>
            <a:pathLst>
              <a:path w="12078891" h="5907136">
                <a:moveTo>
                  <a:pt x="3842360" y="5831795"/>
                </a:moveTo>
                <a:cubicBezTo>
                  <a:pt x="3862721" y="5831795"/>
                  <a:pt x="3880030" y="5849103"/>
                  <a:pt x="3880030" y="5869465"/>
                </a:cubicBezTo>
                <a:cubicBezTo>
                  <a:pt x="3880030" y="5889828"/>
                  <a:pt x="3863739" y="5907136"/>
                  <a:pt x="3842360" y="5907136"/>
                </a:cubicBezTo>
                <a:cubicBezTo>
                  <a:pt x="3821997" y="5907136"/>
                  <a:pt x="3804687" y="5890846"/>
                  <a:pt x="3804687" y="5869465"/>
                </a:cubicBezTo>
                <a:cubicBezTo>
                  <a:pt x="3804687" y="5849103"/>
                  <a:pt x="3820979" y="5831795"/>
                  <a:pt x="3842360" y="5831795"/>
                </a:cubicBezTo>
                <a:close/>
                <a:moveTo>
                  <a:pt x="7474967" y="5830778"/>
                </a:moveTo>
                <a:cubicBezTo>
                  <a:pt x="7485148" y="5830778"/>
                  <a:pt x="7492275" y="5838923"/>
                  <a:pt x="7492275" y="5848086"/>
                </a:cubicBezTo>
                <a:cubicBezTo>
                  <a:pt x="7492275" y="5857249"/>
                  <a:pt x="7484130" y="5865394"/>
                  <a:pt x="7474967" y="5865394"/>
                </a:cubicBezTo>
                <a:cubicBezTo>
                  <a:pt x="7465804" y="5865394"/>
                  <a:pt x="7457659" y="5858267"/>
                  <a:pt x="7457659" y="5848086"/>
                </a:cubicBezTo>
                <a:cubicBezTo>
                  <a:pt x="7457659" y="5838923"/>
                  <a:pt x="7465804" y="5830778"/>
                  <a:pt x="7474967" y="5830778"/>
                </a:cubicBezTo>
                <a:close/>
                <a:moveTo>
                  <a:pt x="8992978" y="5793107"/>
                </a:moveTo>
                <a:cubicBezTo>
                  <a:pt x="8996033" y="5793107"/>
                  <a:pt x="8999088" y="5795143"/>
                  <a:pt x="8999088" y="5799215"/>
                </a:cubicBezTo>
                <a:cubicBezTo>
                  <a:pt x="8999088" y="5802270"/>
                  <a:pt x="8996033" y="5805325"/>
                  <a:pt x="8992978" y="5805325"/>
                </a:cubicBezTo>
                <a:cubicBezTo>
                  <a:pt x="8989924" y="5805325"/>
                  <a:pt x="8986870" y="5802270"/>
                  <a:pt x="8986870" y="5799215"/>
                </a:cubicBezTo>
                <a:cubicBezTo>
                  <a:pt x="8986870" y="5796161"/>
                  <a:pt x="8989924" y="5793107"/>
                  <a:pt x="8992978" y="5793107"/>
                </a:cubicBezTo>
                <a:close/>
                <a:moveTo>
                  <a:pt x="10305331" y="5791071"/>
                </a:moveTo>
                <a:cubicBezTo>
                  <a:pt x="10316531" y="5791071"/>
                  <a:pt x="10324675" y="5800234"/>
                  <a:pt x="10324675" y="5810415"/>
                </a:cubicBezTo>
                <a:cubicBezTo>
                  <a:pt x="10324675" y="5820597"/>
                  <a:pt x="10316531" y="5829759"/>
                  <a:pt x="10305331" y="5829759"/>
                </a:cubicBezTo>
                <a:cubicBezTo>
                  <a:pt x="10295150" y="5829759"/>
                  <a:pt x="10285987" y="5821615"/>
                  <a:pt x="10285987" y="5810415"/>
                </a:cubicBezTo>
                <a:cubicBezTo>
                  <a:pt x="10285987" y="5800234"/>
                  <a:pt x="10294132" y="5791071"/>
                  <a:pt x="10305331" y="5791071"/>
                </a:cubicBezTo>
                <a:close/>
                <a:moveTo>
                  <a:pt x="9101917" y="5773763"/>
                </a:moveTo>
                <a:cubicBezTo>
                  <a:pt x="9116171" y="5773763"/>
                  <a:pt x="9126352" y="5784963"/>
                  <a:pt x="9126352" y="5798198"/>
                </a:cubicBezTo>
                <a:cubicBezTo>
                  <a:pt x="9126352" y="5811433"/>
                  <a:pt x="9115152" y="5822633"/>
                  <a:pt x="9101917" y="5822633"/>
                </a:cubicBezTo>
                <a:cubicBezTo>
                  <a:pt x="9088682" y="5822633"/>
                  <a:pt x="9077482" y="5811433"/>
                  <a:pt x="9077482" y="5798198"/>
                </a:cubicBezTo>
                <a:cubicBezTo>
                  <a:pt x="9077482" y="5784963"/>
                  <a:pt x="9088682" y="5773763"/>
                  <a:pt x="9101917" y="5773763"/>
                </a:cubicBezTo>
                <a:close/>
                <a:moveTo>
                  <a:pt x="4563173" y="5765618"/>
                </a:moveTo>
                <a:cubicBezTo>
                  <a:pt x="4568264" y="5765618"/>
                  <a:pt x="4573353" y="5769691"/>
                  <a:pt x="4573353" y="5775799"/>
                </a:cubicBezTo>
                <a:cubicBezTo>
                  <a:pt x="4573353" y="5781908"/>
                  <a:pt x="4568264" y="5785980"/>
                  <a:pt x="4563173" y="5785980"/>
                </a:cubicBezTo>
                <a:cubicBezTo>
                  <a:pt x="4557062" y="5785980"/>
                  <a:pt x="4552992" y="5781908"/>
                  <a:pt x="4552992" y="5775799"/>
                </a:cubicBezTo>
                <a:cubicBezTo>
                  <a:pt x="4552992" y="5769691"/>
                  <a:pt x="4558082" y="5765618"/>
                  <a:pt x="4563173" y="5765618"/>
                </a:cubicBezTo>
                <a:close/>
                <a:moveTo>
                  <a:pt x="3667253" y="5747292"/>
                </a:moveTo>
                <a:cubicBezTo>
                  <a:pt x="3673361" y="5746274"/>
                  <a:pt x="3677432" y="5750346"/>
                  <a:pt x="3677432" y="5756455"/>
                </a:cubicBezTo>
                <a:cubicBezTo>
                  <a:pt x="3677432" y="5761546"/>
                  <a:pt x="3673361" y="5765618"/>
                  <a:pt x="3667253" y="5765618"/>
                </a:cubicBezTo>
                <a:cubicBezTo>
                  <a:pt x="3662163" y="5765618"/>
                  <a:pt x="3657072" y="5761546"/>
                  <a:pt x="3657072" y="5756455"/>
                </a:cubicBezTo>
                <a:cubicBezTo>
                  <a:pt x="3657072" y="5751365"/>
                  <a:pt x="3661143" y="5747292"/>
                  <a:pt x="3667253" y="5747292"/>
                </a:cubicBezTo>
                <a:close/>
                <a:moveTo>
                  <a:pt x="5934563" y="5691295"/>
                </a:moveTo>
                <a:cubicBezTo>
                  <a:pt x="5935581" y="5691295"/>
                  <a:pt x="5937617" y="5692313"/>
                  <a:pt x="5937617" y="5694349"/>
                </a:cubicBezTo>
                <a:cubicBezTo>
                  <a:pt x="5937617" y="5696386"/>
                  <a:pt x="5936598" y="5697403"/>
                  <a:pt x="5934563" y="5697403"/>
                </a:cubicBezTo>
                <a:cubicBezTo>
                  <a:pt x="5932526" y="5697403"/>
                  <a:pt x="5931508" y="5696386"/>
                  <a:pt x="5931508" y="5694349"/>
                </a:cubicBezTo>
                <a:cubicBezTo>
                  <a:pt x="5931508" y="5692313"/>
                  <a:pt x="5932526" y="5691295"/>
                  <a:pt x="5934563" y="5691295"/>
                </a:cubicBezTo>
                <a:close/>
                <a:moveTo>
                  <a:pt x="9720932" y="5662788"/>
                </a:moveTo>
                <a:cubicBezTo>
                  <a:pt x="9732132" y="5662788"/>
                  <a:pt x="9741295" y="5671951"/>
                  <a:pt x="9741295" y="5683150"/>
                </a:cubicBezTo>
                <a:cubicBezTo>
                  <a:pt x="9741295" y="5694349"/>
                  <a:pt x="9732132" y="5703513"/>
                  <a:pt x="9720932" y="5703513"/>
                </a:cubicBezTo>
                <a:cubicBezTo>
                  <a:pt x="9709733" y="5703513"/>
                  <a:pt x="9700570" y="5694349"/>
                  <a:pt x="9700570" y="5683150"/>
                </a:cubicBezTo>
                <a:cubicBezTo>
                  <a:pt x="9700570" y="5671951"/>
                  <a:pt x="9709733" y="5662788"/>
                  <a:pt x="9720932" y="5662788"/>
                </a:cubicBezTo>
                <a:close/>
                <a:moveTo>
                  <a:pt x="1551600" y="5657698"/>
                </a:moveTo>
                <a:cubicBezTo>
                  <a:pt x="1554653" y="5657698"/>
                  <a:pt x="1556689" y="5659734"/>
                  <a:pt x="1556689" y="5662789"/>
                </a:cubicBezTo>
                <a:cubicBezTo>
                  <a:pt x="1556689" y="5665843"/>
                  <a:pt x="1554653" y="5667879"/>
                  <a:pt x="1551600" y="5667879"/>
                </a:cubicBezTo>
                <a:cubicBezTo>
                  <a:pt x="1548544" y="5667879"/>
                  <a:pt x="1546509" y="5665843"/>
                  <a:pt x="1546509" y="5662789"/>
                </a:cubicBezTo>
                <a:cubicBezTo>
                  <a:pt x="1546509" y="5659734"/>
                  <a:pt x="1548544" y="5657698"/>
                  <a:pt x="1551600" y="5657698"/>
                </a:cubicBezTo>
                <a:close/>
                <a:moveTo>
                  <a:pt x="5617940" y="5620027"/>
                </a:moveTo>
                <a:cubicBezTo>
                  <a:pt x="5623030" y="5620027"/>
                  <a:pt x="5628121" y="5625118"/>
                  <a:pt x="5628121" y="5630208"/>
                </a:cubicBezTo>
                <a:cubicBezTo>
                  <a:pt x="5628121" y="5636317"/>
                  <a:pt x="5623030" y="5640389"/>
                  <a:pt x="5617940" y="5640389"/>
                </a:cubicBezTo>
                <a:cubicBezTo>
                  <a:pt x="5611832" y="5640389"/>
                  <a:pt x="5607759" y="5635299"/>
                  <a:pt x="5607759" y="5630208"/>
                </a:cubicBezTo>
                <a:cubicBezTo>
                  <a:pt x="5607759" y="5624100"/>
                  <a:pt x="5612850" y="5620027"/>
                  <a:pt x="5617940" y="5620027"/>
                </a:cubicBezTo>
                <a:close/>
                <a:moveTo>
                  <a:pt x="7608340" y="5584393"/>
                </a:moveTo>
                <a:cubicBezTo>
                  <a:pt x="7612413" y="5584393"/>
                  <a:pt x="7616485" y="5588466"/>
                  <a:pt x="7616485" y="5592538"/>
                </a:cubicBezTo>
                <a:cubicBezTo>
                  <a:pt x="7616485" y="5596611"/>
                  <a:pt x="7613430" y="5600683"/>
                  <a:pt x="7608340" y="5600683"/>
                </a:cubicBezTo>
                <a:cubicBezTo>
                  <a:pt x="7604268" y="5600683"/>
                  <a:pt x="7600195" y="5597628"/>
                  <a:pt x="7600195" y="5592538"/>
                </a:cubicBezTo>
                <a:cubicBezTo>
                  <a:pt x="7600195" y="5588466"/>
                  <a:pt x="7603249" y="5584393"/>
                  <a:pt x="7608340" y="5584393"/>
                </a:cubicBezTo>
                <a:close/>
                <a:moveTo>
                  <a:pt x="4031736" y="5584393"/>
                </a:moveTo>
                <a:cubicBezTo>
                  <a:pt x="4037844" y="5584393"/>
                  <a:pt x="4043953" y="5590501"/>
                  <a:pt x="4043953" y="5596611"/>
                </a:cubicBezTo>
                <a:cubicBezTo>
                  <a:pt x="4043953" y="5603737"/>
                  <a:pt x="4038861" y="5608828"/>
                  <a:pt x="4031736" y="5608828"/>
                </a:cubicBezTo>
                <a:cubicBezTo>
                  <a:pt x="4024608" y="5608828"/>
                  <a:pt x="4019517" y="5603737"/>
                  <a:pt x="4019517" y="5596611"/>
                </a:cubicBezTo>
                <a:cubicBezTo>
                  <a:pt x="4019517" y="5589484"/>
                  <a:pt x="4024608" y="5584393"/>
                  <a:pt x="4031736" y="5584393"/>
                </a:cubicBezTo>
                <a:close/>
                <a:moveTo>
                  <a:pt x="8657000" y="5577266"/>
                </a:moveTo>
                <a:cubicBezTo>
                  <a:pt x="8678381" y="5577266"/>
                  <a:pt x="8696707" y="5595592"/>
                  <a:pt x="8696707" y="5616973"/>
                </a:cubicBezTo>
                <a:cubicBezTo>
                  <a:pt x="8696707" y="5638353"/>
                  <a:pt x="8679399" y="5656679"/>
                  <a:pt x="8657000" y="5656679"/>
                </a:cubicBezTo>
                <a:cubicBezTo>
                  <a:pt x="8634601" y="5656679"/>
                  <a:pt x="8617294" y="5639371"/>
                  <a:pt x="8617294" y="5616973"/>
                </a:cubicBezTo>
                <a:cubicBezTo>
                  <a:pt x="8617294" y="5595592"/>
                  <a:pt x="8634601" y="5577266"/>
                  <a:pt x="8657000" y="5577266"/>
                </a:cubicBezTo>
                <a:close/>
                <a:moveTo>
                  <a:pt x="10814389" y="5571158"/>
                </a:moveTo>
                <a:cubicBezTo>
                  <a:pt x="10820499" y="5571158"/>
                  <a:pt x="10825589" y="5576249"/>
                  <a:pt x="10825589" y="5582357"/>
                </a:cubicBezTo>
                <a:cubicBezTo>
                  <a:pt x="10825589" y="5588466"/>
                  <a:pt x="10820499" y="5593557"/>
                  <a:pt x="10814389" y="5593557"/>
                </a:cubicBezTo>
                <a:cubicBezTo>
                  <a:pt x="10808281" y="5593557"/>
                  <a:pt x="10803190" y="5588466"/>
                  <a:pt x="10803190" y="5582357"/>
                </a:cubicBezTo>
                <a:cubicBezTo>
                  <a:pt x="10803190" y="5576249"/>
                  <a:pt x="10808281" y="5571158"/>
                  <a:pt x="10814389" y="5571158"/>
                </a:cubicBezTo>
                <a:close/>
                <a:moveTo>
                  <a:pt x="7000525" y="5501926"/>
                </a:moveTo>
                <a:cubicBezTo>
                  <a:pt x="7015797" y="5502944"/>
                  <a:pt x="7026996" y="5514143"/>
                  <a:pt x="7026996" y="5528397"/>
                </a:cubicBezTo>
                <a:cubicBezTo>
                  <a:pt x="7026996" y="5542651"/>
                  <a:pt x="7015797" y="5554868"/>
                  <a:pt x="7000525" y="5554868"/>
                </a:cubicBezTo>
                <a:cubicBezTo>
                  <a:pt x="6986272" y="5554868"/>
                  <a:pt x="6974054" y="5543669"/>
                  <a:pt x="6974054" y="5528397"/>
                </a:cubicBezTo>
                <a:cubicBezTo>
                  <a:pt x="6974054" y="5514143"/>
                  <a:pt x="6985253" y="5501926"/>
                  <a:pt x="7000525" y="5501926"/>
                </a:cubicBezTo>
                <a:close/>
                <a:moveTo>
                  <a:pt x="8101109" y="5497853"/>
                </a:moveTo>
                <a:cubicBezTo>
                  <a:pt x="8108236" y="5497853"/>
                  <a:pt x="8114345" y="5503961"/>
                  <a:pt x="8114345" y="5511088"/>
                </a:cubicBezTo>
                <a:cubicBezTo>
                  <a:pt x="8114345" y="5518215"/>
                  <a:pt x="8108236" y="5524324"/>
                  <a:pt x="8101109" y="5524324"/>
                </a:cubicBezTo>
                <a:cubicBezTo>
                  <a:pt x="8093982" y="5524324"/>
                  <a:pt x="8087874" y="5518215"/>
                  <a:pt x="8087874" y="5511088"/>
                </a:cubicBezTo>
                <a:cubicBezTo>
                  <a:pt x="8087874" y="5503961"/>
                  <a:pt x="8093982" y="5497853"/>
                  <a:pt x="8101109" y="5497853"/>
                </a:cubicBezTo>
                <a:close/>
                <a:moveTo>
                  <a:pt x="11261343" y="5462219"/>
                </a:moveTo>
                <a:cubicBezTo>
                  <a:pt x="11280687" y="5462219"/>
                  <a:pt x="11297995" y="5478509"/>
                  <a:pt x="11297995" y="5498871"/>
                </a:cubicBezTo>
                <a:cubicBezTo>
                  <a:pt x="11297995" y="5519233"/>
                  <a:pt x="11281705" y="5535524"/>
                  <a:pt x="11261343" y="5535524"/>
                </a:cubicBezTo>
                <a:cubicBezTo>
                  <a:pt x="11240981" y="5535524"/>
                  <a:pt x="11224691" y="5519233"/>
                  <a:pt x="11224691" y="5498871"/>
                </a:cubicBezTo>
                <a:cubicBezTo>
                  <a:pt x="11224691" y="5478509"/>
                  <a:pt x="11240981" y="5462219"/>
                  <a:pt x="11261343" y="5462219"/>
                </a:cubicBezTo>
                <a:close/>
                <a:moveTo>
                  <a:pt x="6980162" y="5433712"/>
                </a:moveTo>
                <a:cubicBezTo>
                  <a:pt x="6988307" y="5433712"/>
                  <a:pt x="6995434" y="5440839"/>
                  <a:pt x="6995434" y="5448984"/>
                </a:cubicBezTo>
                <a:cubicBezTo>
                  <a:pt x="6995434" y="5457129"/>
                  <a:pt x="6988307" y="5463237"/>
                  <a:pt x="6980162" y="5463237"/>
                </a:cubicBezTo>
                <a:cubicBezTo>
                  <a:pt x="6972017" y="5463237"/>
                  <a:pt x="6964890" y="5457129"/>
                  <a:pt x="6964890" y="5448984"/>
                </a:cubicBezTo>
                <a:cubicBezTo>
                  <a:pt x="6964890" y="5440839"/>
                  <a:pt x="6972017" y="5433712"/>
                  <a:pt x="6980162" y="5433712"/>
                </a:cubicBezTo>
                <a:close/>
                <a:moveTo>
                  <a:pt x="7394535" y="5431676"/>
                </a:moveTo>
                <a:cubicBezTo>
                  <a:pt x="7411843" y="5432694"/>
                  <a:pt x="7426097" y="5445930"/>
                  <a:pt x="7426097" y="5463237"/>
                </a:cubicBezTo>
                <a:cubicBezTo>
                  <a:pt x="7426097" y="5480545"/>
                  <a:pt x="7411843" y="5494799"/>
                  <a:pt x="7394535" y="5494799"/>
                </a:cubicBezTo>
                <a:cubicBezTo>
                  <a:pt x="7377227" y="5494799"/>
                  <a:pt x="7362974" y="5480545"/>
                  <a:pt x="7362974" y="5463237"/>
                </a:cubicBezTo>
                <a:cubicBezTo>
                  <a:pt x="7362974" y="5445930"/>
                  <a:pt x="7377227" y="5431676"/>
                  <a:pt x="7394535" y="5431676"/>
                </a:cubicBezTo>
                <a:close/>
                <a:moveTo>
                  <a:pt x="9262779" y="5425567"/>
                </a:moveTo>
                <a:cubicBezTo>
                  <a:pt x="9263798" y="5425567"/>
                  <a:pt x="9264816" y="5426585"/>
                  <a:pt x="9264816" y="5427603"/>
                </a:cubicBezTo>
                <a:cubicBezTo>
                  <a:pt x="9264816" y="5428621"/>
                  <a:pt x="9263798" y="5429639"/>
                  <a:pt x="9262779" y="5429639"/>
                </a:cubicBezTo>
                <a:cubicBezTo>
                  <a:pt x="9261761" y="5429639"/>
                  <a:pt x="9260743" y="5428621"/>
                  <a:pt x="9260743" y="5427603"/>
                </a:cubicBezTo>
                <a:cubicBezTo>
                  <a:pt x="9260743" y="5426585"/>
                  <a:pt x="9261761" y="5425567"/>
                  <a:pt x="9262779" y="5425567"/>
                </a:cubicBezTo>
                <a:close/>
                <a:moveTo>
                  <a:pt x="9043884" y="5381788"/>
                </a:moveTo>
                <a:cubicBezTo>
                  <a:pt x="9070356" y="5381788"/>
                  <a:pt x="9092754" y="5404187"/>
                  <a:pt x="9092754" y="5430658"/>
                </a:cubicBezTo>
                <a:cubicBezTo>
                  <a:pt x="9092754" y="5457129"/>
                  <a:pt x="9070356" y="5479528"/>
                  <a:pt x="9043884" y="5479528"/>
                </a:cubicBezTo>
                <a:cubicBezTo>
                  <a:pt x="9016395" y="5479528"/>
                  <a:pt x="8995015" y="5458147"/>
                  <a:pt x="8995015" y="5430658"/>
                </a:cubicBezTo>
                <a:cubicBezTo>
                  <a:pt x="8995015" y="5404187"/>
                  <a:pt x="9016395" y="5381788"/>
                  <a:pt x="9043884" y="5381788"/>
                </a:cubicBezTo>
                <a:close/>
                <a:moveTo>
                  <a:pt x="8166268" y="5370589"/>
                </a:moveTo>
                <a:cubicBezTo>
                  <a:pt x="8174414" y="5370589"/>
                  <a:pt x="8180522" y="5376697"/>
                  <a:pt x="8180522" y="5384843"/>
                </a:cubicBezTo>
                <a:cubicBezTo>
                  <a:pt x="8180522" y="5392988"/>
                  <a:pt x="8174414" y="5399096"/>
                  <a:pt x="8166268" y="5399096"/>
                </a:cubicBezTo>
                <a:cubicBezTo>
                  <a:pt x="8158123" y="5399096"/>
                  <a:pt x="8152015" y="5392988"/>
                  <a:pt x="8152015" y="5384843"/>
                </a:cubicBezTo>
                <a:cubicBezTo>
                  <a:pt x="8152015" y="5376697"/>
                  <a:pt x="8158123" y="5370589"/>
                  <a:pt x="8166268" y="5370589"/>
                </a:cubicBezTo>
                <a:close/>
                <a:moveTo>
                  <a:pt x="9917428" y="5332918"/>
                </a:moveTo>
                <a:cubicBezTo>
                  <a:pt x="9958153" y="5332918"/>
                  <a:pt x="9991751" y="5365498"/>
                  <a:pt x="9991751" y="5406223"/>
                </a:cubicBezTo>
                <a:cubicBezTo>
                  <a:pt x="9991751" y="5446947"/>
                  <a:pt x="9958153" y="5479527"/>
                  <a:pt x="9917428" y="5479527"/>
                </a:cubicBezTo>
                <a:cubicBezTo>
                  <a:pt x="9876704" y="5479527"/>
                  <a:pt x="9843106" y="5446947"/>
                  <a:pt x="9843106" y="5406223"/>
                </a:cubicBezTo>
                <a:cubicBezTo>
                  <a:pt x="9843106" y="5365498"/>
                  <a:pt x="9876704" y="5332918"/>
                  <a:pt x="9917428" y="5332918"/>
                </a:cubicBezTo>
                <a:close/>
                <a:moveTo>
                  <a:pt x="5489660" y="5317646"/>
                </a:moveTo>
                <a:cubicBezTo>
                  <a:pt x="5515111" y="5317646"/>
                  <a:pt x="5535474" y="5338008"/>
                  <a:pt x="5535474" y="5362443"/>
                </a:cubicBezTo>
                <a:cubicBezTo>
                  <a:pt x="5535474" y="5387896"/>
                  <a:pt x="5515111" y="5408259"/>
                  <a:pt x="5489660" y="5408259"/>
                </a:cubicBezTo>
                <a:cubicBezTo>
                  <a:pt x="5464207" y="5408259"/>
                  <a:pt x="5443845" y="5387896"/>
                  <a:pt x="5443845" y="5362443"/>
                </a:cubicBezTo>
                <a:cubicBezTo>
                  <a:pt x="5443845" y="5336990"/>
                  <a:pt x="5464207" y="5317646"/>
                  <a:pt x="5489660" y="5317646"/>
                </a:cubicBezTo>
                <a:close/>
                <a:moveTo>
                  <a:pt x="7760040" y="5273868"/>
                </a:moveTo>
                <a:cubicBezTo>
                  <a:pt x="7780402" y="5273868"/>
                  <a:pt x="7795674" y="5290158"/>
                  <a:pt x="7795674" y="5309502"/>
                </a:cubicBezTo>
                <a:cubicBezTo>
                  <a:pt x="7795674" y="5328847"/>
                  <a:pt x="7779384" y="5345136"/>
                  <a:pt x="7760040" y="5345136"/>
                </a:cubicBezTo>
                <a:cubicBezTo>
                  <a:pt x="7740696" y="5345136"/>
                  <a:pt x="7724406" y="5329864"/>
                  <a:pt x="7724406" y="5309502"/>
                </a:cubicBezTo>
                <a:cubicBezTo>
                  <a:pt x="7724406" y="5290158"/>
                  <a:pt x="7740696" y="5273868"/>
                  <a:pt x="7760040" y="5273868"/>
                </a:cubicBezTo>
                <a:close/>
                <a:moveTo>
                  <a:pt x="4548919" y="5233143"/>
                </a:moveTo>
                <a:cubicBezTo>
                  <a:pt x="4564190" y="5233143"/>
                  <a:pt x="4575387" y="5244342"/>
                  <a:pt x="4575387" y="5259614"/>
                </a:cubicBezTo>
                <a:cubicBezTo>
                  <a:pt x="4575387" y="5274886"/>
                  <a:pt x="4563173" y="5286085"/>
                  <a:pt x="4548919" y="5286085"/>
                </a:cubicBezTo>
                <a:cubicBezTo>
                  <a:pt x="4533646" y="5286085"/>
                  <a:pt x="4522446" y="5273868"/>
                  <a:pt x="4522446" y="5259614"/>
                </a:cubicBezTo>
                <a:cubicBezTo>
                  <a:pt x="4522446" y="5244342"/>
                  <a:pt x="4534664" y="5233143"/>
                  <a:pt x="4548919" y="5233143"/>
                </a:cubicBezTo>
                <a:close/>
                <a:moveTo>
                  <a:pt x="7408789" y="5131331"/>
                </a:moveTo>
                <a:cubicBezTo>
                  <a:pt x="7413880" y="5131331"/>
                  <a:pt x="7417952" y="5135404"/>
                  <a:pt x="7417952" y="5140494"/>
                </a:cubicBezTo>
                <a:cubicBezTo>
                  <a:pt x="7417952" y="5145585"/>
                  <a:pt x="7413880" y="5149657"/>
                  <a:pt x="7408789" y="5149657"/>
                </a:cubicBezTo>
                <a:cubicBezTo>
                  <a:pt x="7403699" y="5149657"/>
                  <a:pt x="7399626" y="5145585"/>
                  <a:pt x="7399626" y="5140494"/>
                </a:cubicBezTo>
                <a:cubicBezTo>
                  <a:pt x="7399626" y="5135404"/>
                  <a:pt x="7403699" y="5131331"/>
                  <a:pt x="7408789" y="5131331"/>
                </a:cubicBezTo>
                <a:close/>
                <a:moveTo>
                  <a:pt x="10433614" y="5120132"/>
                </a:moveTo>
                <a:cubicBezTo>
                  <a:pt x="10438705" y="5120132"/>
                  <a:pt x="10442776" y="5124204"/>
                  <a:pt x="10442776" y="5129295"/>
                </a:cubicBezTo>
                <a:cubicBezTo>
                  <a:pt x="10442776" y="5134385"/>
                  <a:pt x="10438705" y="5138458"/>
                  <a:pt x="10433614" y="5138458"/>
                </a:cubicBezTo>
                <a:cubicBezTo>
                  <a:pt x="10428524" y="5138458"/>
                  <a:pt x="10424451" y="5134385"/>
                  <a:pt x="10424451" y="5129295"/>
                </a:cubicBezTo>
                <a:cubicBezTo>
                  <a:pt x="10424451" y="5124204"/>
                  <a:pt x="10428524" y="5120132"/>
                  <a:pt x="10433614" y="5120132"/>
                </a:cubicBezTo>
                <a:close/>
                <a:moveTo>
                  <a:pt x="1525133" y="5095697"/>
                </a:moveTo>
                <a:cubicBezTo>
                  <a:pt x="1549568" y="5095697"/>
                  <a:pt x="1568912" y="5116059"/>
                  <a:pt x="1568912" y="5139476"/>
                </a:cubicBezTo>
                <a:cubicBezTo>
                  <a:pt x="1568912" y="5163911"/>
                  <a:pt x="1549568" y="5183255"/>
                  <a:pt x="1525133" y="5183255"/>
                </a:cubicBezTo>
                <a:cubicBezTo>
                  <a:pt x="1500698" y="5183255"/>
                  <a:pt x="1481354" y="5163911"/>
                  <a:pt x="1481354" y="5139476"/>
                </a:cubicBezTo>
                <a:cubicBezTo>
                  <a:pt x="1481354" y="5115041"/>
                  <a:pt x="1500698" y="5095697"/>
                  <a:pt x="1525133" y="5095697"/>
                </a:cubicBezTo>
                <a:close/>
                <a:moveTo>
                  <a:pt x="4545863" y="5086534"/>
                </a:moveTo>
                <a:cubicBezTo>
                  <a:pt x="4555026" y="5086534"/>
                  <a:pt x="4563168" y="5094679"/>
                  <a:pt x="4563168" y="5103842"/>
                </a:cubicBezTo>
                <a:cubicBezTo>
                  <a:pt x="4563168" y="5113005"/>
                  <a:pt x="4555026" y="5121150"/>
                  <a:pt x="4545863" y="5121150"/>
                </a:cubicBezTo>
                <a:cubicBezTo>
                  <a:pt x="4535682" y="5121150"/>
                  <a:pt x="4528555" y="5113005"/>
                  <a:pt x="4528555" y="5103842"/>
                </a:cubicBezTo>
                <a:cubicBezTo>
                  <a:pt x="4528555" y="5093661"/>
                  <a:pt x="4536700" y="5086534"/>
                  <a:pt x="4545863" y="5086534"/>
                </a:cubicBezTo>
                <a:close/>
                <a:moveTo>
                  <a:pt x="9595704" y="5048864"/>
                </a:moveTo>
                <a:cubicBezTo>
                  <a:pt x="9599777" y="5048864"/>
                  <a:pt x="9601813" y="5051918"/>
                  <a:pt x="9601813" y="5054972"/>
                </a:cubicBezTo>
                <a:cubicBezTo>
                  <a:pt x="9601813" y="5058027"/>
                  <a:pt x="9598759" y="5061081"/>
                  <a:pt x="9595704" y="5061081"/>
                </a:cubicBezTo>
                <a:cubicBezTo>
                  <a:pt x="9592650" y="5061081"/>
                  <a:pt x="9589596" y="5059045"/>
                  <a:pt x="9589596" y="5054972"/>
                </a:cubicBezTo>
                <a:cubicBezTo>
                  <a:pt x="9589596" y="5051918"/>
                  <a:pt x="9592650" y="5048864"/>
                  <a:pt x="9595704" y="5048864"/>
                </a:cubicBezTo>
                <a:close/>
                <a:moveTo>
                  <a:pt x="11474130" y="5040719"/>
                </a:moveTo>
                <a:cubicBezTo>
                  <a:pt x="11484311" y="5040719"/>
                  <a:pt x="11492456" y="5048864"/>
                  <a:pt x="11492456" y="5059046"/>
                </a:cubicBezTo>
                <a:cubicBezTo>
                  <a:pt x="11492456" y="5069227"/>
                  <a:pt x="11484311" y="5077372"/>
                  <a:pt x="11474130" y="5077372"/>
                </a:cubicBezTo>
                <a:cubicBezTo>
                  <a:pt x="11463948" y="5077372"/>
                  <a:pt x="11455803" y="5069227"/>
                  <a:pt x="11455803" y="5059046"/>
                </a:cubicBezTo>
                <a:cubicBezTo>
                  <a:pt x="11455803" y="5048864"/>
                  <a:pt x="11463948" y="5040719"/>
                  <a:pt x="11474130" y="5040719"/>
                </a:cubicBezTo>
                <a:close/>
                <a:moveTo>
                  <a:pt x="2684777" y="5038683"/>
                </a:moveTo>
                <a:cubicBezTo>
                  <a:pt x="2688848" y="5038683"/>
                  <a:pt x="2690886" y="5041737"/>
                  <a:pt x="2690886" y="5044791"/>
                </a:cubicBezTo>
                <a:cubicBezTo>
                  <a:pt x="2690886" y="5047846"/>
                  <a:pt x="2687831" y="5050900"/>
                  <a:pt x="2684777" y="5050900"/>
                </a:cubicBezTo>
                <a:cubicBezTo>
                  <a:pt x="2681723" y="5050900"/>
                  <a:pt x="2678668" y="5047846"/>
                  <a:pt x="2678668" y="5044791"/>
                </a:cubicBezTo>
                <a:cubicBezTo>
                  <a:pt x="2678668" y="5041737"/>
                  <a:pt x="2681723" y="5038683"/>
                  <a:pt x="2684777" y="5038683"/>
                </a:cubicBezTo>
                <a:close/>
                <a:moveTo>
                  <a:pt x="8718088" y="5027483"/>
                </a:moveTo>
                <a:cubicBezTo>
                  <a:pt x="8735396" y="5027483"/>
                  <a:pt x="8750668" y="5042755"/>
                  <a:pt x="8750668" y="5060063"/>
                </a:cubicBezTo>
                <a:cubicBezTo>
                  <a:pt x="8750668" y="5078389"/>
                  <a:pt x="8735396" y="5092643"/>
                  <a:pt x="8718088" y="5092643"/>
                </a:cubicBezTo>
                <a:cubicBezTo>
                  <a:pt x="8699762" y="5092643"/>
                  <a:pt x="8684490" y="5078389"/>
                  <a:pt x="8684490" y="5060063"/>
                </a:cubicBezTo>
                <a:cubicBezTo>
                  <a:pt x="8684490" y="5041737"/>
                  <a:pt x="8699762" y="5027483"/>
                  <a:pt x="8718088" y="5027483"/>
                </a:cubicBezTo>
                <a:close/>
                <a:moveTo>
                  <a:pt x="855208" y="4961306"/>
                </a:moveTo>
                <a:cubicBezTo>
                  <a:pt x="857245" y="4961306"/>
                  <a:pt x="859281" y="4963342"/>
                  <a:pt x="859281" y="4965379"/>
                </a:cubicBezTo>
                <a:cubicBezTo>
                  <a:pt x="859281" y="4967415"/>
                  <a:pt x="857245" y="4969451"/>
                  <a:pt x="855208" y="4969451"/>
                </a:cubicBezTo>
                <a:cubicBezTo>
                  <a:pt x="853172" y="4969451"/>
                  <a:pt x="851136" y="4967415"/>
                  <a:pt x="851136" y="4965379"/>
                </a:cubicBezTo>
                <a:cubicBezTo>
                  <a:pt x="851136" y="4963342"/>
                  <a:pt x="853172" y="4961306"/>
                  <a:pt x="855208" y="4961306"/>
                </a:cubicBezTo>
                <a:close/>
                <a:moveTo>
                  <a:pt x="3860690" y="4955197"/>
                </a:moveTo>
                <a:cubicBezTo>
                  <a:pt x="3867816" y="4955197"/>
                  <a:pt x="3873926" y="4961305"/>
                  <a:pt x="3873926" y="4968432"/>
                </a:cubicBezTo>
                <a:cubicBezTo>
                  <a:pt x="3873926" y="4975559"/>
                  <a:pt x="3867816" y="4981668"/>
                  <a:pt x="3860690" y="4981668"/>
                </a:cubicBezTo>
                <a:cubicBezTo>
                  <a:pt x="3853563" y="4981668"/>
                  <a:pt x="3847454" y="4975559"/>
                  <a:pt x="3847454" y="4968432"/>
                </a:cubicBezTo>
                <a:cubicBezTo>
                  <a:pt x="3847454" y="4961305"/>
                  <a:pt x="3853563" y="4955197"/>
                  <a:pt x="3860690" y="4955197"/>
                </a:cubicBezTo>
                <a:close/>
                <a:moveTo>
                  <a:pt x="428625" y="4954179"/>
                </a:moveTo>
                <a:cubicBezTo>
                  <a:pt x="459169" y="4955197"/>
                  <a:pt x="483604" y="4979632"/>
                  <a:pt x="483604" y="5009158"/>
                </a:cubicBezTo>
                <a:cubicBezTo>
                  <a:pt x="483604" y="5039701"/>
                  <a:pt x="459169" y="5064136"/>
                  <a:pt x="428625" y="5064136"/>
                </a:cubicBezTo>
                <a:cubicBezTo>
                  <a:pt x="398082" y="5064136"/>
                  <a:pt x="373647" y="5039701"/>
                  <a:pt x="373647" y="5009158"/>
                </a:cubicBezTo>
                <a:cubicBezTo>
                  <a:pt x="373647" y="4978614"/>
                  <a:pt x="398082" y="4954179"/>
                  <a:pt x="428625" y="4954179"/>
                </a:cubicBezTo>
                <a:close/>
                <a:moveTo>
                  <a:pt x="8221247" y="4935853"/>
                </a:moveTo>
                <a:cubicBezTo>
                  <a:pt x="8224301" y="4936871"/>
                  <a:pt x="8225319" y="4937889"/>
                  <a:pt x="8225319" y="4939926"/>
                </a:cubicBezTo>
                <a:cubicBezTo>
                  <a:pt x="8225319" y="4941962"/>
                  <a:pt x="8223283" y="4943998"/>
                  <a:pt x="8221247" y="4943998"/>
                </a:cubicBezTo>
                <a:cubicBezTo>
                  <a:pt x="8219210" y="4943998"/>
                  <a:pt x="8217174" y="4941962"/>
                  <a:pt x="8217174" y="4939926"/>
                </a:cubicBezTo>
                <a:cubicBezTo>
                  <a:pt x="8217174" y="4937889"/>
                  <a:pt x="8219210" y="4935853"/>
                  <a:pt x="8221247" y="4935853"/>
                </a:cubicBezTo>
                <a:close/>
                <a:moveTo>
                  <a:pt x="6571898" y="4926690"/>
                </a:moveTo>
                <a:cubicBezTo>
                  <a:pt x="6580043" y="4926690"/>
                  <a:pt x="6586152" y="4932798"/>
                  <a:pt x="6586152" y="4940943"/>
                </a:cubicBezTo>
                <a:cubicBezTo>
                  <a:pt x="6586152" y="4949088"/>
                  <a:pt x="6580043" y="4955197"/>
                  <a:pt x="6571898" y="4955197"/>
                </a:cubicBezTo>
                <a:cubicBezTo>
                  <a:pt x="6563753" y="4955197"/>
                  <a:pt x="6557644" y="4949088"/>
                  <a:pt x="6557644" y="4940943"/>
                </a:cubicBezTo>
                <a:cubicBezTo>
                  <a:pt x="6557644" y="4932798"/>
                  <a:pt x="6563753" y="4926690"/>
                  <a:pt x="6571898" y="4926690"/>
                </a:cubicBezTo>
                <a:close/>
                <a:moveTo>
                  <a:pt x="5978342" y="4896147"/>
                </a:moveTo>
                <a:cubicBezTo>
                  <a:pt x="6002774" y="4897165"/>
                  <a:pt x="6022119" y="4916509"/>
                  <a:pt x="6022119" y="4939926"/>
                </a:cubicBezTo>
                <a:cubicBezTo>
                  <a:pt x="6022119" y="4964360"/>
                  <a:pt x="6002774" y="4983705"/>
                  <a:pt x="5978342" y="4983705"/>
                </a:cubicBezTo>
                <a:cubicBezTo>
                  <a:pt x="5953907" y="4983705"/>
                  <a:pt x="5934564" y="4964360"/>
                  <a:pt x="5934564" y="4939926"/>
                </a:cubicBezTo>
                <a:cubicBezTo>
                  <a:pt x="5934564" y="4915491"/>
                  <a:pt x="5953907" y="4896147"/>
                  <a:pt x="5978342" y="4896147"/>
                </a:cubicBezTo>
                <a:close/>
                <a:moveTo>
                  <a:pt x="9071374" y="4885965"/>
                </a:moveTo>
                <a:cubicBezTo>
                  <a:pt x="9090719" y="4885965"/>
                  <a:pt x="9105990" y="4901237"/>
                  <a:pt x="9105990" y="4920581"/>
                </a:cubicBezTo>
                <a:cubicBezTo>
                  <a:pt x="9105990" y="4939925"/>
                  <a:pt x="9090719" y="4955197"/>
                  <a:pt x="9071374" y="4955197"/>
                </a:cubicBezTo>
                <a:cubicBezTo>
                  <a:pt x="9052030" y="4955197"/>
                  <a:pt x="9036758" y="4939925"/>
                  <a:pt x="9036758" y="4920581"/>
                </a:cubicBezTo>
                <a:cubicBezTo>
                  <a:pt x="9036758" y="4901237"/>
                  <a:pt x="9052030" y="4885965"/>
                  <a:pt x="9071374" y="4885965"/>
                </a:cubicBezTo>
                <a:close/>
                <a:moveTo>
                  <a:pt x="4705700" y="4854403"/>
                </a:moveTo>
                <a:cubicBezTo>
                  <a:pt x="4710788" y="4854403"/>
                  <a:pt x="4713844" y="4857457"/>
                  <a:pt x="4713844" y="4861530"/>
                </a:cubicBezTo>
                <a:cubicBezTo>
                  <a:pt x="4713844" y="4865603"/>
                  <a:pt x="4710788" y="4868657"/>
                  <a:pt x="4705700" y="4868657"/>
                </a:cubicBezTo>
                <a:cubicBezTo>
                  <a:pt x="4701628" y="4868657"/>
                  <a:pt x="4697560" y="4865603"/>
                  <a:pt x="4697560" y="4861530"/>
                </a:cubicBezTo>
                <a:cubicBezTo>
                  <a:pt x="4697560" y="4857457"/>
                  <a:pt x="4700612" y="4854403"/>
                  <a:pt x="4705700" y="4854403"/>
                </a:cubicBezTo>
                <a:close/>
                <a:moveTo>
                  <a:pt x="11940428" y="4845241"/>
                </a:moveTo>
                <a:cubicBezTo>
                  <a:pt x="11943481" y="4844222"/>
                  <a:pt x="11945518" y="4847277"/>
                  <a:pt x="11945518" y="4850331"/>
                </a:cubicBezTo>
                <a:cubicBezTo>
                  <a:pt x="11945518" y="4853386"/>
                  <a:pt x="11943481" y="4855422"/>
                  <a:pt x="11940428" y="4855422"/>
                </a:cubicBezTo>
                <a:cubicBezTo>
                  <a:pt x="11937373" y="4855422"/>
                  <a:pt x="11935337" y="4853386"/>
                  <a:pt x="11935337" y="4850331"/>
                </a:cubicBezTo>
                <a:cubicBezTo>
                  <a:pt x="11935337" y="4847277"/>
                  <a:pt x="11937373" y="4845241"/>
                  <a:pt x="11940428" y="4845241"/>
                </a:cubicBezTo>
                <a:close/>
                <a:moveTo>
                  <a:pt x="8474758" y="4844222"/>
                </a:moveTo>
                <a:cubicBezTo>
                  <a:pt x="8482903" y="4844222"/>
                  <a:pt x="8489011" y="4850331"/>
                  <a:pt x="8489011" y="4858476"/>
                </a:cubicBezTo>
                <a:cubicBezTo>
                  <a:pt x="8489011" y="4866621"/>
                  <a:pt x="8482903" y="4872729"/>
                  <a:pt x="8474758" y="4872729"/>
                </a:cubicBezTo>
                <a:cubicBezTo>
                  <a:pt x="8466612" y="4872729"/>
                  <a:pt x="8460504" y="4866621"/>
                  <a:pt x="8460504" y="4858476"/>
                </a:cubicBezTo>
                <a:cubicBezTo>
                  <a:pt x="8460504" y="4850331"/>
                  <a:pt x="8466612" y="4844222"/>
                  <a:pt x="8474758" y="4844222"/>
                </a:cubicBezTo>
                <a:close/>
                <a:moveTo>
                  <a:pt x="4205825" y="4837095"/>
                </a:moveTo>
                <a:cubicBezTo>
                  <a:pt x="4209897" y="4837095"/>
                  <a:pt x="4213970" y="4840150"/>
                  <a:pt x="4213970" y="4845240"/>
                </a:cubicBezTo>
                <a:cubicBezTo>
                  <a:pt x="4213970" y="4850331"/>
                  <a:pt x="4209897" y="4853385"/>
                  <a:pt x="4205825" y="4853385"/>
                </a:cubicBezTo>
                <a:cubicBezTo>
                  <a:pt x="4200734" y="4853385"/>
                  <a:pt x="4196662" y="4849313"/>
                  <a:pt x="4196662" y="4845240"/>
                </a:cubicBezTo>
                <a:cubicBezTo>
                  <a:pt x="4196662" y="4840150"/>
                  <a:pt x="4200734" y="4837095"/>
                  <a:pt x="4205825" y="4837095"/>
                </a:cubicBezTo>
                <a:close/>
                <a:moveTo>
                  <a:pt x="7787529" y="4832005"/>
                </a:moveTo>
                <a:cubicBezTo>
                  <a:pt x="7806873" y="4832005"/>
                  <a:pt x="7822145" y="4847277"/>
                  <a:pt x="7822145" y="4866621"/>
                </a:cubicBezTo>
                <a:cubicBezTo>
                  <a:pt x="7822145" y="4884947"/>
                  <a:pt x="7806873" y="4901237"/>
                  <a:pt x="7787529" y="4901237"/>
                </a:cubicBezTo>
                <a:cubicBezTo>
                  <a:pt x="7768185" y="4901237"/>
                  <a:pt x="7752913" y="4885966"/>
                  <a:pt x="7752913" y="4866621"/>
                </a:cubicBezTo>
                <a:cubicBezTo>
                  <a:pt x="7752913" y="4847277"/>
                  <a:pt x="7768185" y="4832005"/>
                  <a:pt x="7787529" y="4832005"/>
                </a:cubicBezTo>
                <a:close/>
                <a:moveTo>
                  <a:pt x="11802981" y="4826914"/>
                </a:moveTo>
                <a:cubicBezTo>
                  <a:pt x="11808072" y="4825896"/>
                  <a:pt x="11811126" y="4828950"/>
                  <a:pt x="11811126" y="4834041"/>
                </a:cubicBezTo>
                <a:cubicBezTo>
                  <a:pt x="11811126" y="4838114"/>
                  <a:pt x="11808072" y="4842186"/>
                  <a:pt x="11802981" y="4842186"/>
                </a:cubicBezTo>
                <a:cubicBezTo>
                  <a:pt x="11798909" y="4842186"/>
                  <a:pt x="11794836" y="4839132"/>
                  <a:pt x="11794836" y="4834041"/>
                </a:cubicBezTo>
                <a:cubicBezTo>
                  <a:pt x="11794836" y="4829969"/>
                  <a:pt x="11797891" y="4826914"/>
                  <a:pt x="11802981" y="4826914"/>
                </a:cubicBezTo>
                <a:close/>
                <a:moveTo>
                  <a:pt x="5411257" y="4809607"/>
                </a:moveTo>
                <a:cubicBezTo>
                  <a:pt x="5417365" y="4809607"/>
                  <a:pt x="5422456" y="4813679"/>
                  <a:pt x="5422456" y="4819788"/>
                </a:cubicBezTo>
                <a:cubicBezTo>
                  <a:pt x="5422456" y="4825897"/>
                  <a:pt x="5417365" y="4829969"/>
                  <a:pt x="5411257" y="4829969"/>
                </a:cubicBezTo>
                <a:cubicBezTo>
                  <a:pt x="5405150" y="4829969"/>
                  <a:pt x="5401075" y="4824879"/>
                  <a:pt x="5401075" y="4819788"/>
                </a:cubicBezTo>
                <a:cubicBezTo>
                  <a:pt x="5401075" y="4813679"/>
                  <a:pt x="5406167" y="4809607"/>
                  <a:pt x="5411257" y="4809607"/>
                </a:cubicBezTo>
                <a:close/>
                <a:moveTo>
                  <a:pt x="9626248" y="4808588"/>
                </a:moveTo>
                <a:cubicBezTo>
                  <a:pt x="9632356" y="4808588"/>
                  <a:pt x="9637447" y="4813679"/>
                  <a:pt x="9637447" y="4819788"/>
                </a:cubicBezTo>
                <a:cubicBezTo>
                  <a:pt x="9637447" y="4825896"/>
                  <a:pt x="9632356" y="4830987"/>
                  <a:pt x="9626248" y="4830987"/>
                </a:cubicBezTo>
                <a:cubicBezTo>
                  <a:pt x="9620140" y="4830987"/>
                  <a:pt x="9615049" y="4825896"/>
                  <a:pt x="9615049" y="4819788"/>
                </a:cubicBezTo>
                <a:cubicBezTo>
                  <a:pt x="9615049" y="4813679"/>
                  <a:pt x="9620140" y="4808588"/>
                  <a:pt x="9626248" y="4808588"/>
                </a:cubicBezTo>
                <a:close/>
                <a:moveTo>
                  <a:pt x="4160030" y="4788226"/>
                </a:moveTo>
                <a:cubicBezTo>
                  <a:pt x="4164103" y="4789244"/>
                  <a:pt x="4168175" y="4792299"/>
                  <a:pt x="4168175" y="4796371"/>
                </a:cubicBezTo>
                <a:cubicBezTo>
                  <a:pt x="4168175" y="4800444"/>
                  <a:pt x="4164103" y="4804516"/>
                  <a:pt x="4160030" y="4804516"/>
                </a:cubicBezTo>
                <a:cubicBezTo>
                  <a:pt x="4155957" y="4804516"/>
                  <a:pt x="4151885" y="4801461"/>
                  <a:pt x="4151885" y="4796371"/>
                </a:cubicBezTo>
                <a:cubicBezTo>
                  <a:pt x="4151885" y="4792299"/>
                  <a:pt x="4155957" y="4788226"/>
                  <a:pt x="4160030" y="4788226"/>
                </a:cubicBezTo>
                <a:close/>
                <a:moveTo>
                  <a:pt x="2707168" y="4788226"/>
                </a:moveTo>
                <a:cubicBezTo>
                  <a:pt x="2718366" y="4788226"/>
                  <a:pt x="2727529" y="4797389"/>
                  <a:pt x="2727529" y="4808588"/>
                </a:cubicBezTo>
                <a:cubicBezTo>
                  <a:pt x="2727529" y="4819788"/>
                  <a:pt x="2718366" y="4828951"/>
                  <a:pt x="2707168" y="4828951"/>
                </a:cubicBezTo>
                <a:cubicBezTo>
                  <a:pt x="2695968" y="4828951"/>
                  <a:pt x="2686805" y="4819788"/>
                  <a:pt x="2686805" y="4808588"/>
                </a:cubicBezTo>
                <a:cubicBezTo>
                  <a:pt x="2686805" y="4797389"/>
                  <a:pt x="2695968" y="4788226"/>
                  <a:pt x="2707168" y="4788226"/>
                </a:cubicBezTo>
                <a:close/>
                <a:moveTo>
                  <a:pt x="8423852" y="4774990"/>
                </a:moveTo>
                <a:cubicBezTo>
                  <a:pt x="8434033" y="4774990"/>
                  <a:pt x="8441160" y="4783135"/>
                  <a:pt x="8441160" y="4792298"/>
                </a:cubicBezTo>
                <a:cubicBezTo>
                  <a:pt x="8441160" y="4802479"/>
                  <a:pt x="8433015" y="4809606"/>
                  <a:pt x="8423852" y="4809606"/>
                </a:cubicBezTo>
                <a:cubicBezTo>
                  <a:pt x="8413671" y="4809606"/>
                  <a:pt x="8406544" y="4801461"/>
                  <a:pt x="8406544" y="4792298"/>
                </a:cubicBezTo>
                <a:cubicBezTo>
                  <a:pt x="8406544" y="4782117"/>
                  <a:pt x="8414689" y="4774990"/>
                  <a:pt x="8423852" y="4774990"/>
                </a:cubicBezTo>
                <a:close/>
                <a:moveTo>
                  <a:pt x="7361956" y="4766846"/>
                </a:moveTo>
                <a:cubicBezTo>
                  <a:pt x="7367046" y="4766846"/>
                  <a:pt x="7371119" y="4771937"/>
                  <a:pt x="7371119" y="4776009"/>
                </a:cubicBezTo>
                <a:cubicBezTo>
                  <a:pt x="7371119" y="4781099"/>
                  <a:pt x="7367046" y="4784154"/>
                  <a:pt x="7361956" y="4784154"/>
                </a:cubicBezTo>
                <a:cubicBezTo>
                  <a:pt x="7356865" y="4784154"/>
                  <a:pt x="7352793" y="4780081"/>
                  <a:pt x="7352793" y="4776009"/>
                </a:cubicBezTo>
                <a:cubicBezTo>
                  <a:pt x="7352793" y="4770918"/>
                  <a:pt x="7356865" y="4766846"/>
                  <a:pt x="7361956" y="4766846"/>
                </a:cubicBezTo>
                <a:close/>
                <a:moveTo>
                  <a:pt x="5745195" y="4758701"/>
                </a:moveTo>
                <a:cubicBezTo>
                  <a:pt x="5751304" y="4758701"/>
                  <a:pt x="5755375" y="4762773"/>
                  <a:pt x="5755375" y="4768882"/>
                </a:cubicBezTo>
                <a:cubicBezTo>
                  <a:pt x="5755375" y="4773973"/>
                  <a:pt x="5751304" y="4779063"/>
                  <a:pt x="5745195" y="4779063"/>
                </a:cubicBezTo>
                <a:cubicBezTo>
                  <a:pt x="5740104" y="4779063"/>
                  <a:pt x="5735013" y="4774991"/>
                  <a:pt x="5735013" y="4768882"/>
                </a:cubicBezTo>
                <a:cubicBezTo>
                  <a:pt x="5735013" y="4763792"/>
                  <a:pt x="5739086" y="4758701"/>
                  <a:pt x="5745195" y="4758701"/>
                </a:cubicBezTo>
                <a:close/>
                <a:moveTo>
                  <a:pt x="9463349" y="4748520"/>
                </a:moveTo>
                <a:cubicBezTo>
                  <a:pt x="9472512" y="4749538"/>
                  <a:pt x="9478621" y="4755646"/>
                  <a:pt x="9478621" y="4763792"/>
                </a:cubicBezTo>
                <a:cubicBezTo>
                  <a:pt x="9478621" y="4771937"/>
                  <a:pt x="9471494" y="4778045"/>
                  <a:pt x="9463349" y="4778045"/>
                </a:cubicBezTo>
                <a:cubicBezTo>
                  <a:pt x="9455204" y="4778045"/>
                  <a:pt x="9448077" y="4771937"/>
                  <a:pt x="9448077" y="4763792"/>
                </a:cubicBezTo>
                <a:cubicBezTo>
                  <a:pt x="9448077" y="4755646"/>
                  <a:pt x="9455204" y="4748520"/>
                  <a:pt x="9463349" y="4748520"/>
                </a:cubicBezTo>
                <a:close/>
                <a:moveTo>
                  <a:pt x="3995069" y="4743429"/>
                </a:moveTo>
                <a:cubicBezTo>
                  <a:pt x="3999141" y="4743429"/>
                  <a:pt x="4003214" y="4746483"/>
                  <a:pt x="4003214" y="4751574"/>
                </a:cubicBezTo>
                <a:cubicBezTo>
                  <a:pt x="4003214" y="4755646"/>
                  <a:pt x="4000159" y="4759719"/>
                  <a:pt x="3995069" y="4759719"/>
                </a:cubicBezTo>
                <a:cubicBezTo>
                  <a:pt x="3990995" y="4759719"/>
                  <a:pt x="3986923" y="4756664"/>
                  <a:pt x="3986923" y="4751574"/>
                </a:cubicBezTo>
                <a:cubicBezTo>
                  <a:pt x="3986923" y="4747501"/>
                  <a:pt x="3989978" y="4743429"/>
                  <a:pt x="3995069" y="4743429"/>
                </a:cubicBezTo>
                <a:close/>
                <a:moveTo>
                  <a:pt x="1604530" y="4720012"/>
                </a:moveTo>
                <a:cubicBezTo>
                  <a:pt x="1609621" y="4720012"/>
                  <a:pt x="1613694" y="4724085"/>
                  <a:pt x="1613694" y="4729175"/>
                </a:cubicBezTo>
                <a:cubicBezTo>
                  <a:pt x="1613694" y="4734266"/>
                  <a:pt x="1609621" y="4738339"/>
                  <a:pt x="1604530" y="4738339"/>
                </a:cubicBezTo>
                <a:cubicBezTo>
                  <a:pt x="1599441" y="4738339"/>
                  <a:pt x="1595368" y="4734266"/>
                  <a:pt x="1595368" y="4729175"/>
                </a:cubicBezTo>
                <a:cubicBezTo>
                  <a:pt x="1595368" y="4724085"/>
                  <a:pt x="1599441" y="4720012"/>
                  <a:pt x="1604530" y="4720012"/>
                </a:cubicBezTo>
                <a:close/>
                <a:moveTo>
                  <a:pt x="1371382" y="4705759"/>
                </a:moveTo>
                <a:cubicBezTo>
                  <a:pt x="1372401" y="4705759"/>
                  <a:pt x="1374437" y="4706777"/>
                  <a:pt x="1374437" y="4708813"/>
                </a:cubicBezTo>
                <a:cubicBezTo>
                  <a:pt x="1374437" y="4710850"/>
                  <a:pt x="1372401" y="4711867"/>
                  <a:pt x="1371382" y="4711867"/>
                </a:cubicBezTo>
                <a:cubicBezTo>
                  <a:pt x="1370364" y="4711867"/>
                  <a:pt x="1368328" y="4709831"/>
                  <a:pt x="1368328" y="4708813"/>
                </a:cubicBezTo>
                <a:cubicBezTo>
                  <a:pt x="1368328" y="4706777"/>
                  <a:pt x="1370364" y="4705759"/>
                  <a:pt x="1371382" y="4705759"/>
                </a:cubicBezTo>
                <a:close/>
                <a:moveTo>
                  <a:pt x="10108836" y="4692523"/>
                </a:moveTo>
                <a:cubicBezTo>
                  <a:pt x="10114944" y="4692523"/>
                  <a:pt x="10121052" y="4697614"/>
                  <a:pt x="10121052" y="4704740"/>
                </a:cubicBezTo>
                <a:cubicBezTo>
                  <a:pt x="10121052" y="4711867"/>
                  <a:pt x="10115962" y="4716957"/>
                  <a:pt x="10108836" y="4716957"/>
                </a:cubicBezTo>
                <a:cubicBezTo>
                  <a:pt x="10101709" y="4716957"/>
                  <a:pt x="10096618" y="4711867"/>
                  <a:pt x="10096618" y="4704740"/>
                </a:cubicBezTo>
                <a:cubicBezTo>
                  <a:pt x="10096618" y="4697614"/>
                  <a:pt x="10101709" y="4692523"/>
                  <a:pt x="10108836" y="4692523"/>
                </a:cubicBezTo>
                <a:close/>
                <a:moveTo>
                  <a:pt x="10068111" y="4669106"/>
                </a:moveTo>
                <a:cubicBezTo>
                  <a:pt x="10075237" y="4669106"/>
                  <a:pt x="10079310" y="4674197"/>
                  <a:pt x="10079310" y="4679287"/>
                </a:cubicBezTo>
                <a:cubicBezTo>
                  <a:pt x="10079310" y="4685396"/>
                  <a:pt x="10074219" y="4690487"/>
                  <a:pt x="10068111" y="4690487"/>
                </a:cubicBezTo>
                <a:cubicBezTo>
                  <a:pt x="10062002" y="4690487"/>
                  <a:pt x="10056911" y="4685396"/>
                  <a:pt x="10056911" y="4679287"/>
                </a:cubicBezTo>
                <a:cubicBezTo>
                  <a:pt x="10056911" y="4673179"/>
                  <a:pt x="10062002" y="4669106"/>
                  <a:pt x="10068111" y="4669106"/>
                </a:cubicBezTo>
                <a:close/>
                <a:moveTo>
                  <a:pt x="8009478" y="4660961"/>
                </a:moveTo>
                <a:cubicBezTo>
                  <a:pt x="8013550" y="4660961"/>
                  <a:pt x="8016605" y="4664015"/>
                  <a:pt x="8016605" y="4668088"/>
                </a:cubicBezTo>
                <a:cubicBezTo>
                  <a:pt x="8016605" y="4672161"/>
                  <a:pt x="8013550" y="4675215"/>
                  <a:pt x="8009478" y="4675215"/>
                </a:cubicBezTo>
                <a:cubicBezTo>
                  <a:pt x="8005405" y="4675215"/>
                  <a:pt x="8002351" y="4672161"/>
                  <a:pt x="8002351" y="4668088"/>
                </a:cubicBezTo>
                <a:cubicBezTo>
                  <a:pt x="8002351" y="4664015"/>
                  <a:pt x="8005405" y="4660961"/>
                  <a:pt x="8009478" y="4660961"/>
                </a:cubicBezTo>
                <a:close/>
                <a:moveTo>
                  <a:pt x="10355219" y="4649762"/>
                </a:moveTo>
                <a:cubicBezTo>
                  <a:pt x="10359292" y="4649762"/>
                  <a:pt x="10363364" y="4652816"/>
                  <a:pt x="10363364" y="4657907"/>
                </a:cubicBezTo>
                <a:cubicBezTo>
                  <a:pt x="10363364" y="4661980"/>
                  <a:pt x="10359292" y="4666052"/>
                  <a:pt x="10355219" y="4666052"/>
                </a:cubicBezTo>
                <a:cubicBezTo>
                  <a:pt x="10351147" y="4666052"/>
                  <a:pt x="10347074" y="4661980"/>
                  <a:pt x="10347074" y="4657907"/>
                </a:cubicBezTo>
                <a:cubicBezTo>
                  <a:pt x="10347074" y="4653834"/>
                  <a:pt x="10351147" y="4649762"/>
                  <a:pt x="10355219" y="4649762"/>
                </a:cubicBezTo>
                <a:close/>
                <a:moveTo>
                  <a:pt x="10402053" y="4646708"/>
                </a:moveTo>
                <a:cubicBezTo>
                  <a:pt x="10406125" y="4646708"/>
                  <a:pt x="10408162" y="4648744"/>
                  <a:pt x="10408162" y="4652816"/>
                </a:cubicBezTo>
                <a:cubicBezTo>
                  <a:pt x="10408162" y="4655871"/>
                  <a:pt x="10405107" y="4658925"/>
                  <a:pt x="10402053" y="4658925"/>
                </a:cubicBezTo>
                <a:cubicBezTo>
                  <a:pt x="10398999" y="4658925"/>
                  <a:pt x="10395944" y="4655871"/>
                  <a:pt x="10395944" y="4652816"/>
                </a:cubicBezTo>
                <a:cubicBezTo>
                  <a:pt x="10395944" y="4649762"/>
                  <a:pt x="10398999" y="4646708"/>
                  <a:pt x="10402053" y="4646708"/>
                </a:cubicBezTo>
                <a:close/>
                <a:moveTo>
                  <a:pt x="4307634" y="4637545"/>
                </a:moveTo>
                <a:cubicBezTo>
                  <a:pt x="4315757" y="4637545"/>
                  <a:pt x="4321866" y="4643653"/>
                  <a:pt x="4321866" y="4651799"/>
                </a:cubicBezTo>
                <a:cubicBezTo>
                  <a:pt x="4321866" y="4659944"/>
                  <a:pt x="4315757" y="4666052"/>
                  <a:pt x="4307634" y="4666052"/>
                </a:cubicBezTo>
                <a:cubicBezTo>
                  <a:pt x="4299487" y="4666052"/>
                  <a:pt x="4293379" y="4659944"/>
                  <a:pt x="4293379" y="4651799"/>
                </a:cubicBezTo>
                <a:cubicBezTo>
                  <a:pt x="4293379" y="4643653"/>
                  <a:pt x="4299487" y="4637545"/>
                  <a:pt x="4307634" y="4637545"/>
                </a:cubicBezTo>
                <a:close/>
                <a:moveTo>
                  <a:pt x="117067" y="4626346"/>
                </a:moveTo>
                <a:cubicBezTo>
                  <a:pt x="118085" y="4626346"/>
                  <a:pt x="119103" y="4627364"/>
                  <a:pt x="119103" y="4628382"/>
                </a:cubicBezTo>
                <a:cubicBezTo>
                  <a:pt x="119103" y="4629400"/>
                  <a:pt x="118085" y="4630418"/>
                  <a:pt x="117067" y="4630418"/>
                </a:cubicBezTo>
                <a:cubicBezTo>
                  <a:pt x="116049" y="4630418"/>
                  <a:pt x="115031" y="4629400"/>
                  <a:pt x="115031" y="4628382"/>
                </a:cubicBezTo>
                <a:cubicBezTo>
                  <a:pt x="115031" y="4627364"/>
                  <a:pt x="116049" y="4626346"/>
                  <a:pt x="117067" y="4626346"/>
                </a:cubicBezTo>
                <a:close/>
                <a:moveTo>
                  <a:pt x="3638730" y="4547951"/>
                </a:moveTo>
                <a:cubicBezTo>
                  <a:pt x="3642802" y="4547951"/>
                  <a:pt x="3644839" y="4549987"/>
                  <a:pt x="3644839" y="4554059"/>
                </a:cubicBezTo>
                <a:cubicBezTo>
                  <a:pt x="3644839" y="4557114"/>
                  <a:pt x="3641784" y="4560169"/>
                  <a:pt x="3638730" y="4560169"/>
                </a:cubicBezTo>
                <a:cubicBezTo>
                  <a:pt x="3635676" y="4560169"/>
                  <a:pt x="3632622" y="4557114"/>
                  <a:pt x="3632622" y="4554059"/>
                </a:cubicBezTo>
                <a:cubicBezTo>
                  <a:pt x="3632622" y="4551005"/>
                  <a:pt x="3635676" y="4547951"/>
                  <a:pt x="3638730" y="4547951"/>
                </a:cubicBezTo>
                <a:close/>
                <a:moveTo>
                  <a:pt x="11106590" y="4539806"/>
                </a:moveTo>
                <a:cubicBezTo>
                  <a:pt x="11122879" y="4539806"/>
                  <a:pt x="11136115" y="4553041"/>
                  <a:pt x="11136115" y="4569331"/>
                </a:cubicBezTo>
                <a:cubicBezTo>
                  <a:pt x="11136115" y="4585621"/>
                  <a:pt x="11122879" y="4598857"/>
                  <a:pt x="11106590" y="4598857"/>
                </a:cubicBezTo>
                <a:cubicBezTo>
                  <a:pt x="11090300" y="4598857"/>
                  <a:pt x="11077064" y="4585621"/>
                  <a:pt x="11077064" y="4569331"/>
                </a:cubicBezTo>
                <a:cubicBezTo>
                  <a:pt x="11077064" y="4553041"/>
                  <a:pt x="11090300" y="4539806"/>
                  <a:pt x="11106590" y="4539806"/>
                </a:cubicBezTo>
                <a:close/>
                <a:moveTo>
                  <a:pt x="10039603" y="4533697"/>
                </a:moveTo>
                <a:cubicBezTo>
                  <a:pt x="10046730" y="4533697"/>
                  <a:pt x="10051820" y="4538788"/>
                  <a:pt x="10051820" y="4545915"/>
                </a:cubicBezTo>
                <a:cubicBezTo>
                  <a:pt x="10051820" y="4553041"/>
                  <a:pt x="10045712" y="4558132"/>
                  <a:pt x="10039603" y="4558132"/>
                </a:cubicBezTo>
                <a:cubicBezTo>
                  <a:pt x="10032477" y="4558132"/>
                  <a:pt x="10027386" y="4553041"/>
                  <a:pt x="10027386" y="4545915"/>
                </a:cubicBezTo>
                <a:cubicBezTo>
                  <a:pt x="10027386" y="4538788"/>
                  <a:pt x="10033494" y="4533697"/>
                  <a:pt x="10039603" y="4533697"/>
                </a:cubicBezTo>
                <a:close/>
                <a:moveTo>
                  <a:pt x="5086492" y="4530642"/>
                </a:moveTo>
                <a:cubicBezTo>
                  <a:pt x="5101760" y="4530642"/>
                  <a:pt x="5114995" y="4543877"/>
                  <a:pt x="5114995" y="4559149"/>
                </a:cubicBezTo>
                <a:cubicBezTo>
                  <a:pt x="5114995" y="4575439"/>
                  <a:pt x="5101760" y="4587656"/>
                  <a:pt x="5086492" y="4587656"/>
                </a:cubicBezTo>
                <a:cubicBezTo>
                  <a:pt x="5070204" y="4587656"/>
                  <a:pt x="5057989" y="4574421"/>
                  <a:pt x="5057989" y="4559149"/>
                </a:cubicBezTo>
                <a:cubicBezTo>
                  <a:pt x="5057989" y="4542860"/>
                  <a:pt x="5071223" y="4530642"/>
                  <a:pt x="5086492" y="4530642"/>
                </a:cubicBezTo>
                <a:close/>
                <a:moveTo>
                  <a:pt x="5031503" y="4522498"/>
                </a:moveTo>
                <a:cubicBezTo>
                  <a:pt x="5034558" y="4522498"/>
                  <a:pt x="5037610" y="4525552"/>
                  <a:pt x="5037610" y="4528606"/>
                </a:cubicBezTo>
                <a:cubicBezTo>
                  <a:pt x="5037610" y="4531661"/>
                  <a:pt x="5034558" y="4534716"/>
                  <a:pt x="5031503" y="4534716"/>
                </a:cubicBezTo>
                <a:cubicBezTo>
                  <a:pt x="5028450" y="4534716"/>
                  <a:pt x="5025395" y="4531661"/>
                  <a:pt x="5025395" y="4528606"/>
                </a:cubicBezTo>
                <a:cubicBezTo>
                  <a:pt x="5025395" y="4525552"/>
                  <a:pt x="5028450" y="4522498"/>
                  <a:pt x="5031503" y="4522498"/>
                </a:cubicBezTo>
                <a:close/>
                <a:moveTo>
                  <a:pt x="10449905" y="4519443"/>
                </a:moveTo>
                <a:cubicBezTo>
                  <a:pt x="10451940" y="4519443"/>
                  <a:pt x="10453977" y="4521479"/>
                  <a:pt x="10453977" y="4523515"/>
                </a:cubicBezTo>
                <a:cubicBezTo>
                  <a:pt x="10453977" y="4525551"/>
                  <a:pt x="10451940" y="4527588"/>
                  <a:pt x="10449905" y="4527588"/>
                </a:cubicBezTo>
                <a:cubicBezTo>
                  <a:pt x="10447868" y="4527588"/>
                  <a:pt x="10445832" y="4525551"/>
                  <a:pt x="10445832" y="4523515"/>
                </a:cubicBezTo>
                <a:cubicBezTo>
                  <a:pt x="10445832" y="4521479"/>
                  <a:pt x="10447868" y="4519443"/>
                  <a:pt x="10449905" y="4519443"/>
                </a:cubicBezTo>
                <a:close/>
                <a:moveTo>
                  <a:pt x="6405944" y="4511298"/>
                </a:moveTo>
                <a:cubicBezTo>
                  <a:pt x="6411035" y="4511298"/>
                  <a:pt x="6415107" y="4515371"/>
                  <a:pt x="6415107" y="4520461"/>
                </a:cubicBezTo>
                <a:cubicBezTo>
                  <a:pt x="6415107" y="4525552"/>
                  <a:pt x="6411035" y="4529625"/>
                  <a:pt x="6405944" y="4529625"/>
                </a:cubicBezTo>
                <a:cubicBezTo>
                  <a:pt x="6400854" y="4529625"/>
                  <a:pt x="6396781" y="4525552"/>
                  <a:pt x="6396781" y="4520461"/>
                </a:cubicBezTo>
                <a:cubicBezTo>
                  <a:pt x="6396781" y="4515371"/>
                  <a:pt x="6400854" y="4511298"/>
                  <a:pt x="6405944" y="4511298"/>
                </a:cubicBezTo>
                <a:close/>
                <a:moveTo>
                  <a:pt x="3329227" y="4505190"/>
                </a:moveTo>
                <a:cubicBezTo>
                  <a:pt x="3334319" y="4505190"/>
                  <a:pt x="3339409" y="4510281"/>
                  <a:pt x="3339409" y="4515371"/>
                </a:cubicBezTo>
                <a:cubicBezTo>
                  <a:pt x="3339409" y="4520462"/>
                  <a:pt x="3335337" y="4525552"/>
                  <a:pt x="3329227" y="4525552"/>
                </a:cubicBezTo>
                <a:cubicBezTo>
                  <a:pt x="3324137" y="4525552"/>
                  <a:pt x="3319045" y="4521480"/>
                  <a:pt x="3319045" y="4515371"/>
                </a:cubicBezTo>
                <a:cubicBezTo>
                  <a:pt x="3319045" y="4510281"/>
                  <a:pt x="3323119" y="4505190"/>
                  <a:pt x="3329227" y="4505190"/>
                </a:cubicBezTo>
                <a:close/>
                <a:moveTo>
                  <a:pt x="9823763" y="4504172"/>
                </a:moveTo>
                <a:cubicBezTo>
                  <a:pt x="9826817" y="4505190"/>
                  <a:pt x="9828853" y="4507226"/>
                  <a:pt x="9828853" y="4509263"/>
                </a:cubicBezTo>
                <a:cubicBezTo>
                  <a:pt x="9828853" y="4512317"/>
                  <a:pt x="9826817" y="4514353"/>
                  <a:pt x="9823763" y="4514353"/>
                </a:cubicBezTo>
                <a:cubicBezTo>
                  <a:pt x="9820708" y="4514353"/>
                  <a:pt x="9818672" y="4512317"/>
                  <a:pt x="9818672" y="4509263"/>
                </a:cubicBezTo>
                <a:cubicBezTo>
                  <a:pt x="9818672" y="4506208"/>
                  <a:pt x="9820708" y="4504172"/>
                  <a:pt x="9823763" y="4504172"/>
                </a:cubicBezTo>
                <a:close/>
                <a:moveTo>
                  <a:pt x="11835561" y="4496026"/>
                </a:moveTo>
                <a:cubicBezTo>
                  <a:pt x="11864069" y="4496026"/>
                  <a:pt x="11886467" y="4518425"/>
                  <a:pt x="11886467" y="4546932"/>
                </a:cubicBezTo>
                <a:cubicBezTo>
                  <a:pt x="11886467" y="4574421"/>
                  <a:pt x="11864069" y="4597838"/>
                  <a:pt x="11835561" y="4597838"/>
                </a:cubicBezTo>
                <a:cubicBezTo>
                  <a:pt x="11807053" y="4597838"/>
                  <a:pt x="11784655" y="4575440"/>
                  <a:pt x="11784655" y="4546932"/>
                </a:cubicBezTo>
                <a:cubicBezTo>
                  <a:pt x="11784655" y="4518425"/>
                  <a:pt x="11808072" y="4496026"/>
                  <a:pt x="11835561" y="4496026"/>
                </a:cubicBezTo>
                <a:close/>
                <a:moveTo>
                  <a:pt x="2021958" y="4478719"/>
                </a:moveTo>
                <a:cubicBezTo>
                  <a:pt x="2023994" y="4478719"/>
                  <a:pt x="2025013" y="4480755"/>
                  <a:pt x="2025013" y="4481773"/>
                </a:cubicBezTo>
                <a:cubicBezTo>
                  <a:pt x="2025013" y="4483810"/>
                  <a:pt x="2023994" y="4484827"/>
                  <a:pt x="2021958" y="4484827"/>
                </a:cubicBezTo>
                <a:cubicBezTo>
                  <a:pt x="2019921" y="4484827"/>
                  <a:pt x="2018904" y="4483810"/>
                  <a:pt x="2018904" y="4481773"/>
                </a:cubicBezTo>
                <a:cubicBezTo>
                  <a:pt x="2018904" y="4479737"/>
                  <a:pt x="2019921" y="4478719"/>
                  <a:pt x="2021958" y="4478719"/>
                </a:cubicBezTo>
                <a:close/>
                <a:moveTo>
                  <a:pt x="1314378" y="4477700"/>
                </a:moveTo>
                <a:cubicBezTo>
                  <a:pt x="1323541" y="4477700"/>
                  <a:pt x="1331686" y="4484827"/>
                  <a:pt x="1331686" y="4495008"/>
                </a:cubicBezTo>
                <a:cubicBezTo>
                  <a:pt x="1331686" y="4504171"/>
                  <a:pt x="1323541" y="4512316"/>
                  <a:pt x="1314378" y="4512316"/>
                </a:cubicBezTo>
                <a:cubicBezTo>
                  <a:pt x="1305215" y="4512316"/>
                  <a:pt x="1297070" y="4504171"/>
                  <a:pt x="1297070" y="4495008"/>
                </a:cubicBezTo>
                <a:cubicBezTo>
                  <a:pt x="1297070" y="4485845"/>
                  <a:pt x="1305215" y="4477700"/>
                  <a:pt x="1314378" y="4477700"/>
                </a:cubicBezTo>
                <a:close/>
                <a:moveTo>
                  <a:pt x="9049994" y="4471592"/>
                </a:moveTo>
                <a:cubicBezTo>
                  <a:pt x="9052029" y="4472610"/>
                  <a:pt x="9054066" y="4473628"/>
                  <a:pt x="9054066" y="4475664"/>
                </a:cubicBezTo>
                <a:cubicBezTo>
                  <a:pt x="9054066" y="4477700"/>
                  <a:pt x="9052029" y="4479737"/>
                  <a:pt x="9049994" y="4479737"/>
                </a:cubicBezTo>
                <a:cubicBezTo>
                  <a:pt x="9047957" y="4479737"/>
                  <a:pt x="9045921" y="4477700"/>
                  <a:pt x="9045921" y="4475664"/>
                </a:cubicBezTo>
                <a:cubicBezTo>
                  <a:pt x="9045921" y="4473628"/>
                  <a:pt x="9047957" y="4471592"/>
                  <a:pt x="9049994" y="4471592"/>
                </a:cubicBezTo>
                <a:close/>
                <a:moveTo>
                  <a:pt x="9692425" y="4440030"/>
                </a:moveTo>
                <a:cubicBezTo>
                  <a:pt x="9704642" y="4440030"/>
                  <a:pt x="9714823" y="4450211"/>
                  <a:pt x="9714823" y="4462429"/>
                </a:cubicBezTo>
                <a:cubicBezTo>
                  <a:pt x="9714823" y="4474646"/>
                  <a:pt x="9704642" y="4484827"/>
                  <a:pt x="9692425" y="4484827"/>
                </a:cubicBezTo>
                <a:cubicBezTo>
                  <a:pt x="9680207" y="4484827"/>
                  <a:pt x="9670026" y="4474646"/>
                  <a:pt x="9670026" y="4462429"/>
                </a:cubicBezTo>
                <a:cubicBezTo>
                  <a:pt x="9670026" y="4450211"/>
                  <a:pt x="9680207" y="4440030"/>
                  <a:pt x="9692425" y="4440030"/>
                </a:cubicBezTo>
                <a:close/>
                <a:moveTo>
                  <a:pt x="748314" y="4434939"/>
                </a:moveTo>
                <a:cubicBezTo>
                  <a:pt x="751368" y="4434939"/>
                  <a:pt x="753404" y="4436975"/>
                  <a:pt x="753404" y="4440030"/>
                </a:cubicBezTo>
                <a:cubicBezTo>
                  <a:pt x="753404" y="4443084"/>
                  <a:pt x="751368" y="4445120"/>
                  <a:pt x="748314" y="4445120"/>
                </a:cubicBezTo>
                <a:cubicBezTo>
                  <a:pt x="745259" y="4445120"/>
                  <a:pt x="743223" y="4443084"/>
                  <a:pt x="743223" y="4440030"/>
                </a:cubicBezTo>
                <a:cubicBezTo>
                  <a:pt x="743223" y="4436975"/>
                  <a:pt x="745259" y="4434939"/>
                  <a:pt x="748314" y="4434939"/>
                </a:cubicBezTo>
                <a:close/>
                <a:moveTo>
                  <a:pt x="409266" y="4434939"/>
                </a:moveTo>
                <a:cubicBezTo>
                  <a:pt x="412320" y="4434939"/>
                  <a:pt x="415374" y="4436975"/>
                  <a:pt x="415374" y="4441048"/>
                </a:cubicBezTo>
                <a:cubicBezTo>
                  <a:pt x="415374" y="4444102"/>
                  <a:pt x="412320" y="4447157"/>
                  <a:pt x="409266" y="4447157"/>
                </a:cubicBezTo>
                <a:cubicBezTo>
                  <a:pt x="405193" y="4447157"/>
                  <a:pt x="403157" y="4444102"/>
                  <a:pt x="403157" y="4441048"/>
                </a:cubicBezTo>
                <a:cubicBezTo>
                  <a:pt x="403157" y="4436975"/>
                  <a:pt x="406211" y="4434939"/>
                  <a:pt x="409266" y="4434939"/>
                </a:cubicBezTo>
                <a:close/>
                <a:moveTo>
                  <a:pt x="9956118" y="4432903"/>
                </a:moveTo>
                <a:cubicBezTo>
                  <a:pt x="9957136" y="4432903"/>
                  <a:pt x="9959172" y="4433921"/>
                  <a:pt x="9959172" y="4435957"/>
                </a:cubicBezTo>
                <a:cubicBezTo>
                  <a:pt x="9959172" y="4437994"/>
                  <a:pt x="9958154" y="4439011"/>
                  <a:pt x="9956118" y="4439011"/>
                </a:cubicBezTo>
                <a:cubicBezTo>
                  <a:pt x="9954081" y="4439011"/>
                  <a:pt x="9953063" y="4437994"/>
                  <a:pt x="9953063" y="4435957"/>
                </a:cubicBezTo>
                <a:cubicBezTo>
                  <a:pt x="9953063" y="4433921"/>
                  <a:pt x="9954081" y="4432903"/>
                  <a:pt x="9956118" y="4432903"/>
                </a:cubicBezTo>
                <a:close/>
                <a:moveTo>
                  <a:pt x="8798519" y="4432903"/>
                </a:moveTo>
                <a:cubicBezTo>
                  <a:pt x="8800556" y="4432903"/>
                  <a:pt x="8801573" y="4434939"/>
                  <a:pt x="8801573" y="4435957"/>
                </a:cubicBezTo>
                <a:cubicBezTo>
                  <a:pt x="8801573" y="4436975"/>
                  <a:pt x="8800556" y="4439011"/>
                  <a:pt x="8798519" y="4439011"/>
                </a:cubicBezTo>
                <a:cubicBezTo>
                  <a:pt x="8796483" y="4439011"/>
                  <a:pt x="8795465" y="4437994"/>
                  <a:pt x="8795465" y="4435957"/>
                </a:cubicBezTo>
                <a:cubicBezTo>
                  <a:pt x="8795465" y="4433921"/>
                  <a:pt x="8796483" y="4432903"/>
                  <a:pt x="8798519" y="4432903"/>
                </a:cubicBezTo>
                <a:close/>
                <a:moveTo>
                  <a:pt x="6079128" y="4427813"/>
                </a:moveTo>
                <a:cubicBezTo>
                  <a:pt x="6083201" y="4428831"/>
                  <a:pt x="6085238" y="4430867"/>
                  <a:pt x="6085238" y="4433921"/>
                </a:cubicBezTo>
                <a:cubicBezTo>
                  <a:pt x="6085238" y="4436976"/>
                  <a:pt x="6083201" y="4440030"/>
                  <a:pt x="6079128" y="4440030"/>
                </a:cubicBezTo>
                <a:cubicBezTo>
                  <a:pt x="6076074" y="4440030"/>
                  <a:pt x="6073020" y="4437994"/>
                  <a:pt x="6073020" y="4433921"/>
                </a:cubicBezTo>
                <a:cubicBezTo>
                  <a:pt x="6073020" y="4430867"/>
                  <a:pt x="6076074" y="4427813"/>
                  <a:pt x="6079128" y="4427813"/>
                </a:cubicBezTo>
                <a:close/>
                <a:moveTo>
                  <a:pt x="1133145" y="4424758"/>
                </a:moveTo>
                <a:cubicBezTo>
                  <a:pt x="1136199" y="4424758"/>
                  <a:pt x="1138235" y="4426794"/>
                  <a:pt x="1138235" y="4429849"/>
                </a:cubicBezTo>
                <a:cubicBezTo>
                  <a:pt x="1138235" y="4432903"/>
                  <a:pt x="1136199" y="4434939"/>
                  <a:pt x="1133145" y="4434939"/>
                </a:cubicBezTo>
                <a:cubicBezTo>
                  <a:pt x="1130090" y="4434939"/>
                  <a:pt x="1128054" y="4432903"/>
                  <a:pt x="1128054" y="4429849"/>
                </a:cubicBezTo>
                <a:cubicBezTo>
                  <a:pt x="1128054" y="4426794"/>
                  <a:pt x="1130090" y="4424758"/>
                  <a:pt x="1133145" y="4424758"/>
                </a:cubicBezTo>
                <a:close/>
                <a:moveTo>
                  <a:pt x="10647419" y="4375889"/>
                </a:moveTo>
                <a:cubicBezTo>
                  <a:pt x="10651491" y="4375889"/>
                  <a:pt x="10655564" y="4378943"/>
                  <a:pt x="10655564" y="4384034"/>
                </a:cubicBezTo>
                <a:cubicBezTo>
                  <a:pt x="10655564" y="4389124"/>
                  <a:pt x="10651491" y="4392179"/>
                  <a:pt x="10647419" y="4392179"/>
                </a:cubicBezTo>
                <a:cubicBezTo>
                  <a:pt x="10642329" y="4392179"/>
                  <a:pt x="10639274" y="4388107"/>
                  <a:pt x="10639274" y="4384034"/>
                </a:cubicBezTo>
                <a:cubicBezTo>
                  <a:pt x="10639274" y="4378943"/>
                  <a:pt x="10643347" y="4375889"/>
                  <a:pt x="10647419" y="4375889"/>
                </a:cubicBezTo>
                <a:close/>
                <a:moveTo>
                  <a:pt x="7329376" y="4373852"/>
                </a:moveTo>
                <a:cubicBezTo>
                  <a:pt x="7330394" y="4373852"/>
                  <a:pt x="7331412" y="4374870"/>
                  <a:pt x="7331412" y="4375888"/>
                </a:cubicBezTo>
                <a:cubicBezTo>
                  <a:pt x="7331412" y="4376907"/>
                  <a:pt x="7330394" y="4377925"/>
                  <a:pt x="7329376" y="4377925"/>
                </a:cubicBezTo>
                <a:cubicBezTo>
                  <a:pt x="7328358" y="4377925"/>
                  <a:pt x="7327340" y="4376907"/>
                  <a:pt x="7327340" y="4375888"/>
                </a:cubicBezTo>
                <a:cubicBezTo>
                  <a:pt x="7327340" y="4374870"/>
                  <a:pt x="7328358" y="4373852"/>
                  <a:pt x="7329376" y="4373852"/>
                </a:cubicBezTo>
                <a:close/>
                <a:moveTo>
                  <a:pt x="7485148" y="4351454"/>
                </a:moveTo>
                <a:cubicBezTo>
                  <a:pt x="7489220" y="4351454"/>
                  <a:pt x="7492275" y="4354508"/>
                  <a:pt x="7492275" y="4358580"/>
                </a:cubicBezTo>
                <a:cubicBezTo>
                  <a:pt x="7492275" y="4362653"/>
                  <a:pt x="7489220" y="4365707"/>
                  <a:pt x="7485148" y="4365707"/>
                </a:cubicBezTo>
                <a:cubicBezTo>
                  <a:pt x="7481075" y="4365707"/>
                  <a:pt x="7478021" y="4362653"/>
                  <a:pt x="7478021" y="4358580"/>
                </a:cubicBezTo>
                <a:cubicBezTo>
                  <a:pt x="7478021" y="4354508"/>
                  <a:pt x="7481075" y="4351454"/>
                  <a:pt x="7485148" y="4351454"/>
                </a:cubicBezTo>
                <a:close/>
                <a:moveTo>
                  <a:pt x="7821127" y="4341273"/>
                </a:moveTo>
                <a:cubicBezTo>
                  <a:pt x="7823164" y="4341273"/>
                  <a:pt x="7824181" y="4343309"/>
                  <a:pt x="7824181" y="4344327"/>
                </a:cubicBezTo>
                <a:cubicBezTo>
                  <a:pt x="7824181" y="4346364"/>
                  <a:pt x="7823164" y="4347381"/>
                  <a:pt x="7821127" y="4347381"/>
                </a:cubicBezTo>
                <a:cubicBezTo>
                  <a:pt x="7819091" y="4347381"/>
                  <a:pt x="7818073" y="4346364"/>
                  <a:pt x="7818073" y="4344327"/>
                </a:cubicBezTo>
                <a:cubicBezTo>
                  <a:pt x="7818073" y="4342291"/>
                  <a:pt x="7819091" y="4341273"/>
                  <a:pt x="7821127" y="4341273"/>
                </a:cubicBezTo>
                <a:close/>
                <a:moveTo>
                  <a:pt x="2867001" y="4337200"/>
                </a:moveTo>
                <a:cubicBezTo>
                  <a:pt x="2869037" y="4337200"/>
                  <a:pt x="2870055" y="4339236"/>
                  <a:pt x="2870055" y="4340254"/>
                </a:cubicBezTo>
                <a:cubicBezTo>
                  <a:pt x="2870055" y="4342291"/>
                  <a:pt x="2869037" y="4343308"/>
                  <a:pt x="2867001" y="4343308"/>
                </a:cubicBezTo>
                <a:cubicBezTo>
                  <a:pt x="2865982" y="4343308"/>
                  <a:pt x="2863946" y="4342291"/>
                  <a:pt x="2863946" y="4340254"/>
                </a:cubicBezTo>
                <a:cubicBezTo>
                  <a:pt x="2863946" y="4339236"/>
                  <a:pt x="2864963" y="4337200"/>
                  <a:pt x="2867001" y="4337200"/>
                </a:cubicBezTo>
                <a:close/>
                <a:moveTo>
                  <a:pt x="288110" y="4316838"/>
                </a:moveTo>
                <a:cubicBezTo>
                  <a:pt x="293201" y="4316838"/>
                  <a:pt x="298290" y="4320911"/>
                  <a:pt x="298290" y="4327019"/>
                </a:cubicBezTo>
                <a:cubicBezTo>
                  <a:pt x="298290" y="4333128"/>
                  <a:pt x="293201" y="4337200"/>
                  <a:pt x="288110" y="4337200"/>
                </a:cubicBezTo>
                <a:cubicBezTo>
                  <a:pt x="282001" y="4337200"/>
                  <a:pt x="277929" y="4333128"/>
                  <a:pt x="277929" y="4327019"/>
                </a:cubicBezTo>
                <a:cubicBezTo>
                  <a:pt x="277929" y="4321929"/>
                  <a:pt x="282001" y="4316838"/>
                  <a:pt x="288110" y="4316838"/>
                </a:cubicBezTo>
                <a:close/>
                <a:moveTo>
                  <a:pt x="12035111" y="4313784"/>
                </a:moveTo>
                <a:cubicBezTo>
                  <a:pt x="12039184" y="4313784"/>
                  <a:pt x="12042239" y="4316838"/>
                  <a:pt x="12042239" y="4320911"/>
                </a:cubicBezTo>
                <a:cubicBezTo>
                  <a:pt x="12042239" y="4324983"/>
                  <a:pt x="12039184" y="4328037"/>
                  <a:pt x="12035111" y="4328037"/>
                </a:cubicBezTo>
                <a:cubicBezTo>
                  <a:pt x="12031039" y="4328037"/>
                  <a:pt x="12027985" y="4324983"/>
                  <a:pt x="12027985" y="4320911"/>
                </a:cubicBezTo>
                <a:cubicBezTo>
                  <a:pt x="12027985" y="4316838"/>
                  <a:pt x="12031039" y="4313784"/>
                  <a:pt x="12035111" y="4313784"/>
                </a:cubicBezTo>
                <a:close/>
                <a:moveTo>
                  <a:pt x="5619968" y="4302584"/>
                </a:moveTo>
                <a:cubicBezTo>
                  <a:pt x="5620986" y="4302584"/>
                  <a:pt x="5622005" y="4303602"/>
                  <a:pt x="5622005" y="4304620"/>
                </a:cubicBezTo>
                <a:cubicBezTo>
                  <a:pt x="5622005" y="4305639"/>
                  <a:pt x="5620986" y="4306657"/>
                  <a:pt x="5619968" y="4306657"/>
                </a:cubicBezTo>
                <a:cubicBezTo>
                  <a:pt x="5618950" y="4306657"/>
                  <a:pt x="5617932" y="4305639"/>
                  <a:pt x="5617932" y="4304620"/>
                </a:cubicBezTo>
                <a:cubicBezTo>
                  <a:pt x="5617932" y="4303602"/>
                  <a:pt x="5618950" y="4302584"/>
                  <a:pt x="5619968" y="4302584"/>
                </a:cubicBezTo>
                <a:close/>
                <a:moveTo>
                  <a:pt x="2632833" y="4256769"/>
                </a:moveTo>
                <a:cubicBezTo>
                  <a:pt x="2637924" y="4256769"/>
                  <a:pt x="2643014" y="4260842"/>
                  <a:pt x="2643014" y="4266950"/>
                </a:cubicBezTo>
                <a:cubicBezTo>
                  <a:pt x="2643014" y="4273059"/>
                  <a:pt x="2637924" y="4277131"/>
                  <a:pt x="2632833" y="4277131"/>
                </a:cubicBezTo>
                <a:cubicBezTo>
                  <a:pt x="2626724" y="4277131"/>
                  <a:pt x="2622652" y="4273059"/>
                  <a:pt x="2622652" y="4266950"/>
                </a:cubicBezTo>
                <a:cubicBezTo>
                  <a:pt x="2622652" y="4260842"/>
                  <a:pt x="2627743" y="4256769"/>
                  <a:pt x="2632833" y="4256769"/>
                </a:cubicBezTo>
                <a:close/>
                <a:moveTo>
                  <a:pt x="5403112" y="4242516"/>
                </a:moveTo>
                <a:cubicBezTo>
                  <a:pt x="5403112" y="4242516"/>
                  <a:pt x="5404130" y="4242516"/>
                  <a:pt x="5404130" y="4243534"/>
                </a:cubicBezTo>
                <a:cubicBezTo>
                  <a:pt x="5404130" y="4244552"/>
                  <a:pt x="5403112" y="4244552"/>
                  <a:pt x="5403112" y="4244552"/>
                </a:cubicBezTo>
                <a:cubicBezTo>
                  <a:pt x="5402095" y="4244552"/>
                  <a:pt x="5402095" y="4243534"/>
                  <a:pt x="5402095" y="4243534"/>
                </a:cubicBezTo>
                <a:cubicBezTo>
                  <a:pt x="5402095" y="4242516"/>
                  <a:pt x="5403112" y="4242516"/>
                  <a:pt x="5403112" y="4242516"/>
                </a:cubicBezTo>
                <a:close/>
                <a:moveTo>
                  <a:pt x="3718138" y="4228262"/>
                </a:moveTo>
                <a:cubicBezTo>
                  <a:pt x="3725265" y="4228262"/>
                  <a:pt x="3730354" y="4234371"/>
                  <a:pt x="3730354" y="4240480"/>
                </a:cubicBezTo>
                <a:cubicBezTo>
                  <a:pt x="3730354" y="4247606"/>
                  <a:pt x="3725265" y="4252697"/>
                  <a:pt x="3718138" y="4252697"/>
                </a:cubicBezTo>
                <a:cubicBezTo>
                  <a:pt x="3711011" y="4252697"/>
                  <a:pt x="3705922" y="4247606"/>
                  <a:pt x="3705922" y="4240480"/>
                </a:cubicBezTo>
                <a:cubicBezTo>
                  <a:pt x="3705922" y="4233353"/>
                  <a:pt x="3711011" y="4228262"/>
                  <a:pt x="3718138" y="4228262"/>
                </a:cubicBezTo>
                <a:close/>
                <a:moveTo>
                  <a:pt x="1566870" y="4220117"/>
                </a:moveTo>
                <a:cubicBezTo>
                  <a:pt x="1581124" y="4220117"/>
                  <a:pt x="1593341" y="4232335"/>
                  <a:pt x="1593341" y="4246588"/>
                </a:cubicBezTo>
                <a:cubicBezTo>
                  <a:pt x="1593341" y="4260842"/>
                  <a:pt x="1581124" y="4273059"/>
                  <a:pt x="1566870" y="4273059"/>
                </a:cubicBezTo>
                <a:cubicBezTo>
                  <a:pt x="1552616" y="4273059"/>
                  <a:pt x="1540399" y="4260842"/>
                  <a:pt x="1540399" y="4246588"/>
                </a:cubicBezTo>
                <a:cubicBezTo>
                  <a:pt x="1540399" y="4232335"/>
                  <a:pt x="1552616" y="4220117"/>
                  <a:pt x="1566870" y="4220117"/>
                </a:cubicBezTo>
                <a:close/>
                <a:moveTo>
                  <a:pt x="10648437" y="4218080"/>
                </a:moveTo>
                <a:cubicBezTo>
                  <a:pt x="10656581" y="4218080"/>
                  <a:pt x="10662691" y="4224189"/>
                  <a:pt x="10662691" y="4232334"/>
                </a:cubicBezTo>
                <a:cubicBezTo>
                  <a:pt x="10662691" y="4239461"/>
                  <a:pt x="10656581" y="4246587"/>
                  <a:pt x="10648437" y="4246587"/>
                </a:cubicBezTo>
                <a:cubicBezTo>
                  <a:pt x="10640291" y="4246587"/>
                  <a:pt x="10634183" y="4240479"/>
                  <a:pt x="10634183" y="4232334"/>
                </a:cubicBezTo>
                <a:cubicBezTo>
                  <a:pt x="10634183" y="4224189"/>
                  <a:pt x="10640291" y="4218080"/>
                  <a:pt x="10648437" y="4218080"/>
                </a:cubicBezTo>
                <a:close/>
                <a:moveTo>
                  <a:pt x="11093353" y="4214008"/>
                </a:moveTo>
                <a:cubicBezTo>
                  <a:pt x="11099461" y="4214008"/>
                  <a:pt x="11104552" y="4219099"/>
                  <a:pt x="11104552" y="4225207"/>
                </a:cubicBezTo>
                <a:cubicBezTo>
                  <a:pt x="11104552" y="4231315"/>
                  <a:pt x="11099461" y="4236406"/>
                  <a:pt x="11093353" y="4236406"/>
                </a:cubicBezTo>
                <a:cubicBezTo>
                  <a:pt x="11087245" y="4236406"/>
                  <a:pt x="11082154" y="4231315"/>
                  <a:pt x="11082154" y="4225207"/>
                </a:cubicBezTo>
                <a:cubicBezTo>
                  <a:pt x="11082154" y="4219099"/>
                  <a:pt x="11087245" y="4214008"/>
                  <a:pt x="11093353" y="4214008"/>
                </a:cubicBezTo>
                <a:close/>
                <a:moveTo>
                  <a:pt x="550793" y="4191610"/>
                </a:moveTo>
                <a:cubicBezTo>
                  <a:pt x="555884" y="4191610"/>
                  <a:pt x="558938" y="4195682"/>
                  <a:pt x="558938" y="4199755"/>
                </a:cubicBezTo>
                <a:cubicBezTo>
                  <a:pt x="558938" y="4203828"/>
                  <a:pt x="555884" y="4207900"/>
                  <a:pt x="550793" y="4207900"/>
                </a:cubicBezTo>
                <a:cubicBezTo>
                  <a:pt x="546720" y="4207900"/>
                  <a:pt x="542648" y="4204845"/>
                  <a:pt x="542648" y="4199755"/>
                </a:cubicBezTo>
                <a:cubicBezTo>
                  <a:pt x="542648" y="4195682"/>
                  <a:pt x="545702" y="4191610"/>
                  <a:pt x="550793" y="4191610"/>
                </a:cubicBezTo>
                <a:close/>
                <a:moveTo>
                  <a:pt x="6863078" y="4178374"/>
                </a:moveTo>
                <a:cubicBezTo>
                  <a:pt x="6866133" y="4178374"/>
                  <a:pt x="6869188" y="4181428"/>
                  <a:pt x="6869188" y="4184482"/>
                </a:cubicBezTo>
                <a:cubicBezTo>
                  <a:pt x="6869188" y="4187537"/>
                  <a:pt x="6866133" y="4190591"/>
                  <a:pt x="6863078" y="4190591"/>
                </a:cubicBezTo>
                <a:cubicBezTo>
                  <a:pt x="6860024" y="4190591"/>
                  <a:pt x="6856970" y="4187537"/>
                  <a:pt x="6856970" y="4184482"/>
                </a:cubicBezTo>
                <a:cubicBezTo>
                  <a:pt x="6856970" y="4181428"/>
                  <a:pt x="6860024" y="4178374"/>
                  <a:pt x="6863078" y="4178374"/>
                </a:cubicBezTo>
                <a:close/>
                <a:moveTo>
                  <a:pt x="11333628" y="4167175"/>
                </a:moveTo>
                <a:cubicBezTo>
                  <a:pt x="11336683" y="4167175"/>
                  <a:pt x="11339738" y="4170229"/>
                  <a:pt x="11339738" y="4173284"/>
                </a:cubicBezTo>
                <a:cubicBezTo>
                  <a:pt x="11339738" y="4176338"/>
                  <a:pt x="11336683" y="4179393"/>
                  <a:pt x="11333628" y="4179393"/>
                </a:cubicBezTo>
                <a:cubicBezTo>
                  <a:pt x="11330575" y="4179393"/>
                  <a:pt x="11327520" y="4176338"/>
                  <a:pt x="11327520" y="4173284"/>
                </a:cubicBezTo>
                <a:cubicBezTo>
                  <a:pt x="11327520" y="4170229"/>
                  <a:pt x="11330575" y="4167175"/>
                  <a:pt x="11333628" y="4167175"/>
                </a:cubicBezTo>
                <a:close/>
                <a:moveTo>
                  <a:pt x="11631937" y="4147831"/>
                </a:moveTo>
                <a:cubicBezTo>
                  <a:pt x="11644154" y="4147831"/>
                  <a:pt x="11655354" y="4158012"/>
                  <a:pt x="11655354" y="4171248"/>
                </a:cubicBezTo>
                <a:cubicBezTo>
                  <a:pt x="11655354" y="4184483"/>
                  <a:pt x="11645173" y="4194664"/>
                  <a:pt x="11631937" y="4194664"/>
                </a:cubicBezTo>
                <a:cubicBezTo>
                  <a:pt x="11618701" y="4194664"/>
                  <a:pt x="11608520" y="4184483"/>
                  <a:pt x="11608520" y="4171248"/>
                </a:cubicBezTo>
                <a:cubicBezTo>
                  <a:pt x="11608520" y="4158012"/>
                  <a:pt x="11618701" y="4147831"/>
                  <a:pt x="11631937" y="4147831"/>
                </a:cubicBezTo>
                <a:close/>
                <a:moveTo>
                  <a:pt x="3068595" y="4123396"/>
                </a:moveTo>
                <a:cubicBezTo>
                  <a:pt x="3088956" y="4123396"/>
                  <a:pt x="3105248" y="4139686"/>
                  <a:pt x="3105248" y="4160048"/>
                </a:cubicBezTo>
                <a:cubicBezTo>
                  <a:pt x="3105248" y="4180410"/>
                  <a:pt x="3088956" y="4196701"/>
                  <a:pt x="3068595" y="4196701"/>
                </a:cubicBezTo>
                <a:cubicBezTo>
                  <a:pt x="3048233" y="4196701"/>
                  <a:pt x="3031941" y="4180410"/>
                  <a:pt x="3031941" y="4160048"/>
                </a:cubicBezTo>
                <a:cubicBezTo>
                  <a:pt x="3031941" y="4139686"/>
                  <a:pt x="3048233" y="4123396"/>
                  <a:pt x="3068595" y="4123396"/>
                </a:cubicBezTo>
                <a:close/>
                <a:moveTo>
                  <a:pt x="10819479" y="4092852"/>
                </a:moveTo>
                <a:cubicBezTo>
                  <a:pt x="10822534" y="4092852"/>
                  <a:pt x="10825589" y="4094888"/>
                  <a:pt x="10825589" y="4098960"/>
                </a:cubicBezTo>
                <a:cubicBezTo>
                  <a:pt x="10825589" y="4102015"/>
                  <a:pt x="10822534" y="4105070"/>
                  <a:pt x="10819479" y="4105070"/>
                </a:cubicBezTo>
                <a:cubicBezTo>
                  <a:pt x="10816426" y="4105070"/>
                  <a:pt x="10813371" y="4102015"/>
                  <a:pt x="10813371" y="4098960"/>
                </a:cubicBezTo>
                <a:cubicBezTo>
                  <a:pt x="10813371" y="4095906"/>
                  <a:pt x="10816426" y="4092852"/>
                  <a:pt x="10819479" y="4092852"/>
                </a:cubicBezTo>
                <a:close/>
                <a:moveTo>
                  <a:pt x="5376643" y="4073508"/>
                </a:moveTo>
                <a:cubicBezTo>
                  <a:pt x="5378679" y="4073508"/>
                  <a:pt x="5378679" y="4074526"/>
                  <a:pt x="5378679" y="4075544"/>
                </a:cubicBezTo>
                <a:cubicBezTo>
                  <a:pt x="5378679" y="4076563"/>
                  <a:pt x="5377659" y="4077581"/>
                  <a:pt x="5376643" y="4077581"/>
                </a:cubicBezTo>
                <a:cubicBezTo>
                  <a:pt x="5375624" y="4077581"/>
                  <a:pt x="5374603" y="4076563"/>
                  <a:pt x="5374603" y="4075544"/>
                </a:cubicBezTo>
                <a:cubicBezTo>
                  <a:pt x="5374603" y="4074526"/>
                  <a:pt x="5375624" y="4073508"/>
                  <a:pt x="5376643" y="4073508"/>
                </a:cubicBezTo>
                <a:close/>
                <a:moveTo>
                  <a:pt x="4249614" y="4036856"/>
                </a:moveTo>
                <a:cubicBezTo>
                  <a:pt x="4262849" y="4035838"/>
                  <a:pt x="4274048" y="4047037"/>
                  <a:pt x="4274048" y="4061291"/>
                </a:cubicBezTo>
                <a:cubicBezTo>
                  <a:pt x="4274048" y="4074527"/>
                  <a:pt x="4262849" y="4085726"/>
                  <a:pt x="4249614" y="4085726"/>
                </a:cubicBezTo>
                <a:cubicBezTo>
                  <a:pt x="4236380" y="4085726"/>
                  <a:pt x="4225181" y="4074527"/>
                  <a:pt x="4225181" y="4061291"/>
                </a:cubicBezTo>
                <a:cubicBezTo>
                  <a:pt x="4225181" y="4048055"/>
                  <a:pt x="4236380" y="4036856"/>
                  <a:pt x="4249614" y="4036856"/>
                </a:cubicBezTo>
                <a:close/>
                <a:moveTo>
                  <a:pt x="380768" y="4020566"/>
                </a:moveTo>
                <a:cubicBezTo>
                  <a:pt x="383822" y="4020566"/>
                  <a:pt x="385858" y="4022602"/>
                  <a:pt x="385858" y="4025657"/>
                </a:cubicBezTo>
                <a:cubicBezTo>
                  <a:pt x="385858" y="4027692"/>
                  <a:pt x="383822" y="4030747"/>
                  <a:pt x="380768" y="4030747"/>
                </a:cubicBezTo>
                <a:cubicBezTo>
                  <a:pt x="377713" y="4030747"/>
                  <a:pt x="375677" y="4028711"/>
                  <a:pt x="375677" y="4025657"/>
                </a:cubicBezTo>
                <a:cubicBezTo>
                  <a:pt x="375677" y="4022602"/>
                  <a:pt x="377713" y="4020566"/>
                  <a:pt x="380768" y="4020566"/>
                </a:cubicBezTo>
                <a:close/>
                <a:moveTo>
                  <a:pt x="2215400" y="3970678"/>
                </a:moveTo>
                <a:cubicBezTo>
                  <a:pt x="2216418" y="3970678"/>
                  <a:pt x="2216418" y="3971696"/>
                  <a:pt x="2216418" y="3971696"/>
                </a:cubicBezTo>
                <a:cubicBezTo>
                  <a:pt x="2216418" y="3972714"/>
                  <a:pt x="2216418" y="3972714"/>
                  <a:pt x="2215400" y="3972714"/>
                </a:cubicBezTo>
                <a:cubicBezTo>
                  <a:pt x="2214383" y="3972714"/>
                  <a:pt x="2214383" y="3972714"/>
                  <a:pt x="2214383" y="3971696"/>
                </a:cubicBezTo>
                <a:cubicBezTo>
                  <a:pt x="2214383" y="3970678"/>
                  <a:pt x="2214383" y="3970678"/>
                  <a:pt x="2215400" y="3970678"/>
                </a:cubicBezTo>
                <a:close/>
                <a:moveTo>
                  <a:pt x="4634435" y="3959479"/>
                </a:moveTo>
                <a:cubicBezTo>
                  <a:pt x="4648687" y="3959479"/>
                  <a:pt x="4660903" y="3970678"/>
                  <a:pt x="4660903" y="3985950"/>
                </a:cubicBezTo>
                <a:cubicBezTo>
                  <a:pt x="4660903" y="4001222"/>
                  <a:pt x="4648687" y="4012421"/>
                  <a:pt x="4634435" y="4012421"/>
                </a:cubicBezTo>
                <a:cubicBezTo>
                  <a:pt x="4619161" y="4012421"/>
                  <a:pt x="4607962" y="4000204"/>
                  <a:pt x="4607962" y="3985950"/>
                </a:cubicBezTo>
                <a:cubicBezTo>
                  <a:pt x="4607962" y="3971696"/>
                  <a:pt x="4620178" y="3959479"/>
                  <a:pt x="4634435" y="3959479"/>
                </a:cubicBezTo>
                <a:close/>
                <a:moveTo>
                  <a:pt x="10706469" y="3953370"/>
                </a:moveTo>
                <a:cubicBezTo>
                  <a:pt x="10718687" y="3952353"/>
                  <a:pt x="10726832" y="3961515"/>
                  <a:pt x="10726832" y="3972715"/>
                </a:cubicBezTo>
                <a:cubicBezTo>
                  <a:pt x="10726832" y="3983914"/>
                  <a:pt x="10717668" y="3992059"/>
                  <a:pt x="10706469" y="3992059"/>
                </a:cubicBezTo>
                <a:cubicBezTo>
                  <a:pt x="10695270" y="3992059"/>
                  <a:pt x="10686107" y="3982896"/>
                  <a:pt x="10686107" y="3972715"/>
                </a:cubicBezTo>
                <a:cubicBezTo>
                  <a:pt x="10686107" y="3961515"/>
                  <a:pt x="10695270" y="3953370"/>
                  <a:pt x="10706469" y="3953370"/>
                </a:cubicBezTo>
                <a:close/>
                <a:moveTo>
                  <a:pt x="8545008" y="3938098"/>
                </a:moveTo>
                <a:cubicBezTo>
                  <a:pt x="8568424" y="3938098"/>
                  <a:pt x="8588787" y="3957442"/>
                  <a:pt x="8588787" y="3981877"/>
                </a:cubicBezTo>
                <a:cubicBezTo>
                  <a:pt x="8588787" y="4006312"/>
                  <a:pt x="8569443" y="4025656"/>
                  <a:pt x="8545008" y="4025656"/>
                </a:cubicBezTo>
                <a:cubicBezTo>
                  <a:pt x="8520573" y="4025656"/>
                  <a:pt x="8501229" y="4006312"/>
                  <a:pt x="8501229" y="3981877"/>
                </a:cubicBezTo>
                <a:cubicBezTo>
                  <a:pt x="8501229" y="3957442"/>
                  <a:pt x="8520573" y="3938098"/>
                  <a:pt x="8545008" y="3938098"/>
                </a:cubicBezTo>
                <a:close/>
                <a:moveTo>
                  <a:pt x="677029" y="3937081"/>
                </a:moveTo>
                <a:cubicBezTo>
                  <a:pt x="680083" y="3937081"/>
                  <a:pt x="684156" y="3940135"/>
                  <a:pt x="684156" y="3944208"/>
                </a:cubicBezTo>
                <a:cubicBezTo>
                  <a:pt x="684156" y="3948280"/>
                  <a:pt x="681101" y="3951334"/>
                  <a:pt x="677029" y="3951334"/>
                </a:cubicBezTo>
                <a:cubicBezTo>
                  <a:pt x="672956" y="3951334"/>
                  <a:pt x="669902" y="3948280"/>
                  <a:pt x="669902" y="3944208"/>
                </a:cubicBezTo>
                <a:cubicBezTo>
                  <a:pt x="669902" y="3940135"/>
                  <a:pt x="672956" y="3937081"/>
                  <a:pt x="677029" y="3937081"/>
                </a:cubicBezTo>
                <a:close/>
                <a:moveTo>
                  <a:pt x="165937" y="3893302"/>
                </a:moveTo>
                <a:cubicBezTo>
                  <a:pt x="168991" y="3893302"/>
                  <a:pt x="171027" y="3895338"/>
                  <a:pt x="171027" y="3898393"/>
                </a:cubicBezTo>
                <a:cubicBezTo>
                  <a:pt x="171027" y="3901447"/>
                  <a:pt x="168991" y="3903483"/>
                  <a:pt x="165937" y="3903483"/>
                </a:cubicBezTo>
                <a:cubicBezTo>
                  <a:pt x="162882" y="3903483"/>
                  <a:pt x="160846" y="3901447"/>
                  <a:pt x="160846" y="3898393"/>
                </a:cubicBezTo>
                <a:cubicBezTo>
                  <a:pt x="160846" y="3895338"/>
                  <a:pt x="162882" y="3893302"/>
                  <a:pt x="165937" y="3893302"/>
                </a:cubicBezTo>
                <a:close/>
                <a:moveTo>
                  <a:pt x="3428003" y="3860722"/>
                </a:moveTo>
                <a:cubicBezTo>
                  <a:pt x="3443277" y="3860722"/>
                  <a:pt x="3454475" y="3872940"/>
                  <a:pt x="3454475" y="3887193"/>
                </a:cubicBezTo>
                <a:cubicBezTo>
                  <a:pt x="3454475" y="3901447"/>
                  <a:pt x="3442258" y="3913664"/>
                  <a:pt x="3428003" y="3913664"/>
                </a:cubicBezTo>
                <a:cubicBezTo>
                  <a:pt x="3413746" y="3913664"/>
                  <a:pt x="3401528" y="3901447"/>
                  <a:pt x="3401528" y="3887193"/>
                </a:cubicBezTo>
                <a:cubicBezTo>
                  <a:pt x="3401528" y="3872940"/>
                  <a:pt x="3413746" y="3860722"/>
                  <a:pt x="3428003" y="3860722"/>
                </a:cubicBezTo>
                <a:close/>
                <a:moveTo>
                  <a:pt x="461189" y="3827124"/>
                </a:moveTo>
                <a:cubicBezTo>
                  <a:pt x="464244" y="3828142"/>
                  <a:pt x="465262" y="3829160"/>
                  <a:pt x="465262" y="3831196"/>
                </a:cubicBezTo>
                <a:cubicBezTo>
                  <a:pt x="465262" y="3833232"/>
                  <a:pt x="463226" y="3835269"/>
                  <a:pt x="461189" y="3835269"/>
                </a:cubicBezTo>
                <a:cubicBezTo>
                  <a:pt x="459153" y="3835269"/>
                  <a:pt x="457117" y="3833232"/>
                  <a:pt x="457117" y="3831196"/>
                </a:cubicBezTo>
                <a:cubicBezTo>
                  <a:pt x="457117" y="3829160"/>
                  <a:pt x="459153" y="3827124"/>
                  <a:pt x="461189" y="3827124"/>
                </a:cubicBezTo>
                <a:close/>
                <a:moveTo>
                  <a:pt x="395021" y="3817961"/>
                </a:moveTo>
                <a:cubicBezTo>
                  <a:pt x="399093" y="3817961"/>
                  <a:pt x="402148" y="3821015"/>
                  <a:pt x="402148" y="3825088"/>
                </a:cubicBezTo>
                <a:cubicBezTo>
                  <a:pt x="402148" y="3829160"/>
                  <a:pt x="399093" y="3832215"/>
                  <a:pt x="395021" y="3832215"/>
                </a:cubicBezTo>
                <a:cubicBezTo>
                  <a:pt x="390948" y="3832215"/>
                  <a:pt x="387894" y="3829160"/>
                  <a:pt x="387894" y="3825088"/>
                </a:cubicBezTo>
                <a:cubicBezTo>
                  <a:pt x="387894" y="3821015"/>
                  <a:pt x="390948" y="3817961"/>
                  <a:pt x="395021" y="3817961"/>
                </a:cubicBezTo>
                <a:close/>
                <a:moveTo>
                  <a:pt x="11750038" y="3799635"/>
                </a:moveTo>
                <a:cubicBezTo>
                  <a:pt x="11753093" y="3800653"/>
                  <a:pt x="11755129" y="3802689"/>
                  <a:pt x="11755129" y="3805743"/>
                </a:cubicBezTo>
                <a:cubicBezTo>
                  <a:pt x="11755129" y="3808798"/>
                  <a:pt x="11753093" y="3810834"/>
                  <a:pt x="11750038" y="3810834"/>
                </a:cubicBezTo>
                <a:cubicBezTo>
                  <a:pt x="11746985" y="3810834"/>
                  <a:pt x="11743930" y="3808798"/>
                  <a:pt x="11743930" y="3805743"/>
                </a:cubicBezTo>
                <a:cubicBezTo>
                  <a:pt x="11743930" y="3802689"/>
                  <a:pt x="11745966" y="3799635"/>
                  <a:pt x="11750038" y="3799635"/>
                </a:cubicBezTo>
                <a:close/>
                <a:moveTo>
                  <a:pt x="9481675" y="3783345"/>
                </a:moveTo>
                <a:cubicBezTo>
                  <a:pt x="9488801" y="3783345"/>
                  <a:pt x="9493892" y="3788436"/>
                  <a:pt x="9493892" y="3794545"/>
                </a:cubicBezTo>
                <a:cubicBezTo>
                  <a:pt x="9493892" y="3800653"/>
                  <a:pt x="9488801" y="3805744"/>
                  <a:pt x="9481675" y="3805744"/>
                </a:cubicBezTo>
                <a:cubicBezTo>
                  <a:pt x="9475566" y="3805744"/>
                  <a:pt x="9469457" y="3800653"/>
                  <a:pt x="9469457" y="3794545"/>
                </a:cubicBezTo>
                <a:cubicBezTo>
                  <a:pt x="9469457" y="3788436"/>
                  <a:pt x="9474548" y="3783345"/>
                  <a:pt x="9481675" y="3783345"/>
                </a:cubicBezTo>
                <a:close/>
                <a:moveTo>
                  <a:pt x="3492152" y="3781309"/>
                </a:moveTo>
                <a:cubicBezTo>
                  <a:pt x="3498262" y="3781309"/>
                  <a:pt x="3503351" y="3786400"/>
                  <a:pt x="3503351" y="3792508"/>
                </a:cubicBezTo>
                <a:cubicBezTo>
                  <a:pt x="3503351" y="3798616"/>
                  <a:pt x="3498262" y="3803707"/>
                  <a:pt x="3492152" y="3803707"/>
                </a:cubicBezTo>
                <a:cubicBezTo>
                  <a:pt x="3486046" y="3803707"/>
                  <a:pt x="3480954" y="3798616"/>
                  <a:pt x="3480954" y="3792508"/>
                </a:cubicBezTo>
                <a:cubicBezTo>
                  <a:pt x="3480954" y="3786400"/>
                  <a:pt x="3486046" y="3781309"/>
                  <a:pt x="3492152" y="3781309"/>
                </a:cubicBezTo>
                <a:close/>
                <a:moveTo>
                  <a:pt x="3015654" y="3767055"/>
                </a:moveTo>
                <a:cubicBezTo>
                  <a:pt x="3019727" y="3768073"/>
                  <a:pt x="3022780" y="3771128"/>
                  <a:pt x="3022780" y="3774182"/>
                </a:cubicBezTo>
                <a:cubicBezTo>
                  <a:pt x="3022780" y="3778254"/>
                  <a:pt x="3019727" y="3781309"/>
                  <a:pt x="3015654" y="3781309"/>
                </a:cubicBezTo>
                <a:cubicBezTo>
                  <a:pt x="3011580" y="3781309"/>
                  <a:pt x="3008526" y="3778254"/>
                  <a:pt x="3008526" y="3774182"/>
                </a:cubicBezTo>
                <a:cubicBezTo>
                  <a:pt x="3008526" y="3770109"/>
                  <a:pt x="3011580" y="3767055"/>
                  <a:pt x="3015654" y="3767055"/>
                </a:cubicBezTo>
                <a:close/>
                <a:moveTo>
                  <a:pt x="3810802" y="3754837"/>
                </a:moveTo>
                <a:cubicBezTo>
                  <a:pt x="3815894" y="3754837"/>
                  <a:pt x="3820985" y="3758910"/>
                  <a:pt x="3820985" y="3765018"/>
                </a:cubicBezTo>
                <a:cubicBezTo>
                  <a:pt x="3820985" y="3770109"/>
                  <a:pt x="3816912" y="3775199"/>
                  <a:pt x="3810802" y="3775199"/>
                </a:cubicBezTo>
                <a:cubicBezTo>
                  <a:pt x="3804694" y="3775199"/>
                  <a:pt x="3800620" y="3771127"/>
                  <a:pt x="3800620" y="3765018"/>
                </a:cubicBezTo>
                <a:cubicBezTo>
                  <a:pt x="3800620" y="3758910"/>
                  <a:pt x="3804694" y="3754837"/>
                  <a:pt x="3810802" y="3754837"/>
                </a:cubicBezTo>
                <a:close/>
                <a:moveTo>
                  <a:pt x="2153313" y="3744656"/>
                </a:moveTo>
                <a:cubicBezTo>
                  <a:pt x="2162474" y="3744656"/>
                  <a:pt x="2170621" y="3751783"/>
                  <a:pt x="2170621" y="3761964"/>
                </a:cubicBezTo>
                <a:cubicBezTo>
                  <a:pt x="2170621" y="3771127"/>
                  <a:pt x="2162474" y="3779272"/>
                  <a:pt x="2153313" y="3779272"/>
                </a:cubicBezTo>
                <a:cubicBezTo>
                  <a:pt x="2144150" y="3779272"/>
                  <a:pt x="2136003" y="3772145"/>
                  <a:pt x="2136003" y="3761964"/>
                </a:cubicBezTo>
                <a:cubicBezTo>
                  <a:pt x="2136003" y="3752801"/>
                  <a:pt x="2144150" y="3744656"/>
                  <a:pt x="2153313" y="3744656"/>
                </a:cubicBezTo>
                <a:close/>
                <a:moveTo>
                  <a:pt x="5287053" y="3741602"/>
                </a:moveTo>
                <a:cubicBezTo>
                  <a:pt x="5290104" y="3741602"/>
                  <a:pt x="5292143" y="3743638"/>
                  <a:pt x="5292143" y="3746693"/>
                </a:cubicBezTo>
                <a:cubicBezTo>
                  <a:pt x="5292143" y="3749747"/>
                  <a:pt x="5290104" y="3751783"/>
                  <a:pt x="5287053" y="3751783"/>
                </a:cubicBezTo>
                <a:cubicBezTo>
                  <a:pt x="5284000" y="3751783"/>
                  <a:pt x="5281965" y="3749747"/>
                  <a:pt x="5281965" y="3746693"/>
                </a:cubicBezTo>
                <a:cubicBezTo>
                  <a:pt x="5281965" y="3743638"/>
                  <a:pt x="5284000" y="3741602"/>
                  <a:pt x="5287053" y="3741602"/>
                </a:cubicBezTo>
                <a:close/>
                <a:moveTo>
                  <a:pt x="7031068" y="3735494"/>
                </a:moveTo>
                <a:cubicBezTo>
                  <a:pt x="7043286" y="3735494"/>
                  <a:pt x="7053467" y="3745675"/>
                  <a:pt x="7053467" y="3757892"/>
                </a:cubicBezTo>
                <a:cubicBezTo>
                  <a:pt x="7053467" y="3770110"/>
                  <a:pt x="7043286" y="3780291"/>
                  <a:pt x="7031068" y="3780291"/>
                </a:cubicBezTo>
                <a:cubicBezTo>
                  <a:pt x="7018851" y="3780291"/>
                  <a:pt x="7008670" y="3770110"/>
                  <a:pt x="7008670" y="3757892"/>
                </a:cubicBezTo>
                <a:cubicBezTo>
                  <a:pt x="7008670" y="3745675"/>
                  <a:pt x="7018851" y="3735494"/>
                  <a:pt x="7031068" y="3735494"/>
                </a:cubicBezTo>
                <a:close/>
                <a:moveTo>
                  <a:pt x="8007442" y="3718185"/>
                </a:moveTo>
                <a:cubicBezTo>
                  <a:pt x="8031877" y="3719203"/>
                  <a:pt x="8051221" y="3738547"/>
                  <a:pt x="8051221" y="3761964"/>
                </a:cubicBezTo>
                <a:cubicBezTo>
                  <a:pt x="8051221" y="3785380"/>
                  <a:pt x="8031877" y="3804725"/>
                  <a:pt x="8007442" y="3804725"/>
                </a:cubicBezTo>
                <a:cubicBezTo>
                  <a:pt x="7983007" y="3804725"/>
                  <a:pt x="7963663" y="3785380"/>
                  <a:pt x="7963663" y="3761964"/>
                </a:cubicBezTo>
                <a:cubicBezTo>
                  <a:pt x="7963663" y="3738547"/>
                  <a:pt x="7983007" y="3718185"/>
                  <a:pt x="8007442" y="3718185"/>
                </a:cubicBezTo>
                <a:close/>
                <a:moveTo>
                  <a:pt x="2738703" y="3717167"/>
                </a:moveTo>
                <a:cubicBezTo>
                  <a:pt x="2742776" y="3717167"/>
                  <a:pt x="2746849" y="3720222"/>
                  <a:pt x="2746849" y="3725312"/>
                </a:cubicBezTo>
                <a:cubicBezTo>
                  <a:pt x="2746849" y="3729385"/>
                  <a:pt x="2743795" y="3733457"/>
                  <a:pt x="2738703" y="3733457"/>
                </a:cubicBezTo>
                <a:cubicBezTo>
                  <a:pt x="2734631" y="3733457"/>
                  <a:pt x="2730559" y="3730403"/>
                  <a:pt x="2730559" y="3725312"/>
                </a:cubicBezTo>
                <a:cubicBezTo>
                  <a:pt x="2730559" y="3721240"/>
                  <a:pt x="2733613" y="3717167"/>
                  <a:pt x="2738703" y="3717167"/>
                </a:cubicBezTo>
                <a:close/>
                <a:moveTo>
                  <a:pt x="5693282" y="3715131"/>
                </a:moveTo>
                <a:cubicBezTo>
                  <a:pt x="5697354" y="3715131"/>
                  <a:pt x="5701426" y="3718185"/>
                  <a:pt x="5701426" y="3722257"/>
                </a:cubicBezTo>
                <a:cubicBezTo>
                  <a:pt x="5701426" y="3726330"/>
                  <a:pt x="5698371" y="3729384"/>
                  <a:pt x="5693282" y="3729384"/>
                </a:cubicBezTo>
                <a:cubicBezTo>
                  <a:pt x="5689209" y="3729384"/>
                  <a:pt x="5685137" y="3726330"/>
                  <a:pt x="5685137" y="3722257"/>
                </a:cubicBezTo>
                <a:cubicBezTo>
                  <a:pt x="5685137" y="3718185"/>
                  <a:pt x="5688191" y="3715131"/>
                  <a:pt x="5693282" y="3715131"/>
                </a:cubicBezTo>
                <a:close/>
                <a:moveTo>
                  <a:pt x="1150439" y="3714113"/>
                </a:moveTo>
                <a:cubicBezTo>
                  <a:pt x="1153493" y="3714113"/>
                  <a:pt x="1156547" y="3717167"/>
                  <a:pt x="1156547" y="3720222"/>
                </a:cubicBezTo>
                <a:cubicBezTo>
                  <a:pt x="1156547" y="3723276"/>
                  <a:pt x="1153493" y="3726331"/>
                  <a:pt x="1150439" y="3726331"/>
                </a:cubicBezTo>
                <a:cubicBezTo>
                  <a:pt x="1147384" y="3726331"/>
                  <a:pt x="1144330" y="3723276"/>
                  <a:pt x="1144330" y="3720222"/>
                </a:cubicBezTo>
                <a:cubicBezTo>
                  <a:pt x="1144330" y="3717167"/>
                  <a:pt x="1147384" y="3714113"/>
                  <a:pt x="1150439" y="3714113"/>
                </a:cubicBezTo>
                <a:close/>
                <a:moveTo>
                  <a:pt x="3209096" y="3699859"/>
                </a:moveTo>
                <a:cubicBezTo>
                  <a:pt x="3238621" y="3700877"/>
                  <a:pt x="3261017" y="3723276"/>
                  <a:pt x="3261017" y="3751783"/>
                </a:cubicBezTo>
                <a:cubicBezTo>
                  <a:pt x="3261017" y="3780290"/>
                  <a:pt x="3237603" y="3803706"/>
                  <a:pt x="3209096" y="3803706"/>
                </a:cubicBezTo>
                <a:cubicBezTo>
                  <a:pt x="3180589" y="3803706"/>
                  <a:pt x="3157171" y="3780290"/>
                  <a:pt x="3157171" y="3751783"/>
                </a:cubicBezTo>
                <a:cubicBezTo>
                  <a:pt x="3157171" y="3723276"/>
                  <a:pt x="3180589" y="3699859"/>
                  <a:pt x="3209096" y="3699859"/>
                </a:cubicBezTo>
                <a:close/>
                <a:moveTo>
                  <a:pt x="10019241" y="3698841"/>
                </a:moveTo>
                <a:cubicBezTo>
                  <a:pt x="10053857" y="3698841"/>
                  <a:pt x="10081346" y="3726330"/>
                  <a:pt x="10081346" y="3759928"/>
                </a:cubicBezTo>
                <a:cubicBezTo>
                  <a:pt x="10081346" y="3793526"/>
                  <a:pt x="10053857" y="3821015"/>
                  <a:pt x="10019241" y="3821015"/>
                </a:cubicBezTo>
                <a:cubicBezTo>
                  <a:pt x="9985643" y="3821015"/>
                  <a:pt x="9957136" y="3793526"/>
                  <a:pt x="9957136" y="3759928"/>
                </a:cubicBezTo>
                <a:cubicBezTo>
                  <a:pt x="9957136" y="3726330"/>
                  <a:pt x="9984625" y="3698841"/>
                  <a:pt x="10019241" y="3698841"/>
                </a:cubicBezTo>
                <a:close/>
                <a:moveTo>
                  <a:pt x="4673138" y="3679497"/>
                </a:moveTo>
                <a:cubicBezTo>
                  <a:pt x="4682302" y="3679497"/>
                  <a:pt x="4690446" y="3686623"/>
                  <a:pt x="4690446" y="3695787"/>
                </a:cubicBezTo>
                <a:cubicBezTo>
                  <a:pt x="4690446" y="3704950"/>
                  <a:pt x="4683321" y="3712076"/>
                  <a:pt x="4673138" y="3712076"/>
                </a:cubicBezTo>
                <a:cubicBezTo>
                  <a:pt x="4663972" y="3712076"/>
                  <a:pt x="4655826" y="3704950"/>
                  <a:pt x="4655826" y="3695787"/>
                </a:cubicBezTo>
                <a:cubicBezTo>
                  <a:pt x="4655826" y="3686623"/>
                  <a:pt x="4662954" y="3679497"/>
                  <a:pt x="4673138" y="3679497"/>
                </a:cubicBezTo>
                <a:close/>
                <a:moveTo>
                  <a:pt x="22399" y="3673388"/>
                </a:moveTo>
                <a:cubicBezTo>
                  <a:pt x="36652" y="3673388"/>
                  <a:pt x="47851" y="3684588"/>
                  <a:pt x="47851" y="3699859"/>
                </a:cubicBezTo>
                <a:cubicBezTo>
                  <a:pt x="47851" y="3714113"/>
                  <a:pt x="36652" y="3725312"/>
                  <a:pt x="22399" y="3725312"/>
                </a:cubicBezTo>
                <a:cubicBezTo>
                  <a:pt x="12217" y="3725312"/>
                  <a:pt x="4072" y="3719203"/>
                  <a:pt x="0" y="3712076"/>
                </a:cubicBezTo>
                <a:lnTo>
                  <a:pt x="0" y="3686623"/>
                </a:lnTo>
                <a:cubicBezTo>
                  <a:pt x="5091" y="3678479"/>
                  <a:pt x="13236" y="3673388"/>
                  <a:pt x="22399" y="3673388"/>
                </a:cubicBezTo>
                <a:close/>
                <a:moveTo>
                  <a:pt x="10351147" y="3666261"/>
                </a:moveTo>
                <a:cubicBezTo>
                  <a:pt x="10360309" y="3665243"/>
                  <a:pt x="10367436" y="3672370"/>
                  <a:pt x="10367436" y="3681533"/>
                </a:cubicBezTo>
                <a:cubicBezTo>
                  <a:pt x="10367436" y="3690696"/>
                  <a:pt x="10360309" y="3696804"/>
                  <a:pt x="10351147" y="3696804"/>
                </a:cubicBezTo>
                <a:cubicBezTo>
                  <a:pt x="10341983" y="3696804"/>
                  <a:pt x="10335875" y="3689678"/>
                  <a:pt x="10335875" y="3681533"/>
                </a:cubicBezTo>
                <a:cubicBezTo>
                  <a:pt x="10335875" y="3672370"/>
                  <a:pt x="10343002" y="3666261"/>
                  <a:pt x="10351147" y="3666261"/>
                </a:cubicBezTo>
                <a:close/>
                <a:moveTo>
                  <a:pt x="11263380" y="3656080"/>
                </a:moveTo>
                <a:cubicBezTo>
                  <a:pt x="11271524" y="3656080"/>
                  <a:pt x="11276615" y="3662189"/>
                  <a:pt x="11276615" y="3669316"/>
                </a:cubicBezTo>
                <a:cubicBezTo>
                  <a:pt x="11276615" y="3676442"/>
                  <a:pt x="11270506" y="3682551"/>
                  <a:pt x="11263380" y="3682551"/>
                </a:cubicBezTo>
                <a:cubicBezTo>
                  <a:pt x="11256252" y="3682551"/>
                  <a:pt x="11250144" y="3676442"/>
                  <a:pt x="11250144" y="3669316"/>
                </a:cubicBezTo>
                <a:cubicBezTo>
                  <a:pt x="11250144" y="3662189"/>
                  <a:pt x="11256252" y="3656080"/>
                  <a:pt x="11263380" y="3656080"/>
                </a:cubicBezTo>
                <a:close/>
                <a:moveTo>
                  <a:pt x="223997" y="3647935"/>
                </a:moveTo>
                <a:cubicBezTo>
                  <a:pt x="231123" y="3647935"/>
                  <a:pt x="237232" y="3654044"/>
                  <a:pt x="237232" y="3661170"/>
                </a:cubicBezTo>
                <a:cubicBezTo>
                  <a:pt x="237232" y="3668297"/>
                  <a:pt x="231123" y="3674406"/>
                  <a:pt x="223997" y="3674406"/>
                </a:cubicBezTo>
                <a:cubicBezTo>
                  <a:pt x="216870" y="3674406"/>
                  <a:pt x="210761" y="3668297"/>
                  <a:pt x="210761" y="3661170"/>
                </a:cubicBezTo>
                <a:cubicBezTo>
                  <a:pt x="210761" y="3654044"/>
                  <a:pt x="216870" y="3647935"/>
                  <a:pt x="223997" y="3647935"/>
                </a:cubicBezTo>
                <a:close/>
                <a:moveTo>
                  <a:pt x="6892604" y="3642845"/>
                </a:moveTo>
                <a:cubicBezTo>
                  <a:pt x="6896677" y="3642845"/>
                  <a:pt x="6898713" y="3645899"/>
                  <a:pt x="6898713" y="3648954"/>
                </a:cubicBezTo>
                <a:cubicBezTo>
                  <a:pt x="6898713" y="3653026"/>
                  <a:pt x="6895659" y="3655063"/>
                  <a:pt x="6892604" y="3655063"/>
                </a:cubicBezTo>
                <a:cubicBezTo>
                  <a:pt x="6888532" y="3655063"/>
                  <a:pt x="6886496" y="3652008"/>
                  <a:pt x="6886496" y="3648954"/>
                </a:cubicBezTo>
                <a:cubicBezTo>
                  <a:pt x="6886496" y="3644881"/>
                  <a:pt x="6889550" y="3642845"/>
                  <a:pt x="6892604" y="3642845"/>
                </a:cubicBezTo>
                <a:close/>
                <a:moveTo>
                  <a:pt x="3798592" y="3640808"/>
                </a:moveTo>
                <a:cubicBezTo>
                  <a:pt x="3800628" y="3639790"/>
                  <a:pt x="3802666" y="3641826"/>
                  <a:pt x="3802666" y="3644880"/>
                </a:cubicBezTo>
                <a:cubicBezTo>
                  <a:pt x="3802666" y="3646917"/>
                  <a:pt x="3800628" y="3648953"/>
                  <a:pt x="3798592" y="3648953"/>
                </a:cubicBezTo>
                <a:cubicBezTo>
                  <a:pt x="3796557" y="3648953"/>
                  <a:pt x="3794520" y="3646917"/>
                  <a:pt x="3794520" y="3644880"/>
                </a:cubicBezTo>
                <a:cubicBezTo>
                  <a:pt x="3794520" y="3642844"/>
                  <a:pt x="3796557" y="3640808"/>
                  <a:pt x="3798592" y="3640808"/>
                </a:cubicBezTo>
                <a:close/>
                <a:moveTo>
                  <a:pt x="11062810" y="3638772"/>
                </a:moveTo>
                <a:cubicBezTo>
                  <a:pt x="11064847" y="3638772"/>
                  <a:pt x="11066882" y="3640808"/>
                  <a:pt x="11066882" y="3642844"/>
                </a:cubicBezTo>
                <a:cubicBezTo>
                  <a:pt x="11066882" y="3644880"/>
                  <a:pt x="11064847" y="3646917"/>
                  <a:pt x="11062810" y="3646917"/>
                </a:cubicBezTo>
                <a:cubicBezTo>
                  <a:pt x="11060774" y="3646917"/>
                  <a:pt x="11058737" y="3644880"/>
                  <a:pt x="11058737" y="3642844"/>
                </a:cubicBezTo>
                <a:cubicBezTo>
                  <a:pt x="11058737" y="3640808"/>
                  <a:pt x="11060774" y="3638772"/>
                  <a:pt x="11062810" y="3638772"/>
                </a:cubicBezTo>
                <a:close/>
                <a:moveTo>
                  <a:pt x="11256252" y="3614337"/>
                </a:moveTo>
                <a:cubicBezTo>
                  <a:pt x="11263379" y="3614337"/>
                  <a:pt x="11270506" y="3620445"/>
                  <a:pt x="11270506" y="3628591"/>
                </a:cubicBezTo>
                <a:cubicBezTo>
                  <a:pt x="11270506" y="3636736"/>
                  <a:pt x="11264397" y="3642844"/>
                  <a:pt x="11256252" y="3642844"/>
                </a:cubicBezTo>
                <a:cubicBezTo>
                  <a:pt x="11248108" y="3642844"/>
                  <a:pt x="11241998" y="3636736"/>
                  <a:pt x="11241998" y="3628591"/>
                </a:cubicBezTo>
                <a:cubicBezTo>
                  <a:pt x="11241998" y="3620445"/>
                  <a:pt x="11248108" y="3614337"/>
                  <a:pt x="11256252" y="3614337"/>
                </a:cubicBezTo>
                <a:close/>
                <a:moveTo>
                  <a:pt x="11961807" y="3603138"/>
                </a:moveTo>
                <a:cubicBezTo>
                  <a:pt x="11967916" y="3603138"/>
                  <a:pt x="11974024" y="3608229"/>
                  <a:pt x="11974024" y="3615355"/>
                </a:cubicBezTo>
                <a:cubicBezTo>
                  <a:pt x="11974024" y="3622482"/>
                  <a:pt x="11968933" y="3627572"/>
                  <a:pt x="11961807" y="3627572"/>
                </a:cubicBezTo>
                <a:cubicBezTo>
                  <a:pt x="11954680" y="3627572"/>
                  <a:pt x="11949589" y="3622482"/>
                  <a:pt x="11949589" y="3615355"/>
                </a:cubicBezTo>
                <a:cubicBezTo>
                  <a:pt x="11949589" y="3608229"/>
                  <a:pt x="11954680" y="3603138"/>
                  <a:pt x="11961807" y="3603138"/>
                </a:cubicBezTo>
                <a:close/>
                <a:moveTo>
                  <a:pt x="7592051" y="3603138"/>
                </a:moveTo>
                <a:cubicBezTo>
                  <a:pt x="7595105" y="3603138"/>
                  <a:pt x="7598160" y="3606192"/>
                  <a:pt x="7598160" y="3609246"/>
                </a:cubicBezTo>
                <a:cubicBezTo>
                  <a:pt x="7598160" y="3612301"/>
                  <a:pt x="7595105" y="3615355"/>
                  <a:pt x="7592051" y="3615355"/>
                </a:cubicBezTo>
                <a:cubicBezTo>
                  <a:pt x="7587978" y="3615355"/>
                  <a:pt x="7585942" y="3612301"/>
                  <a:pt x="7585942" y="3609246"/>
                </a:cubicBezTo>
                <a:cubicBezTo>
                  <a:pt x="7585942" y="3606192"/>
                  <a:pt x="7588997" y="3603138"/>
                  <a:pt x="7592051" y="3603138"/>
                </a:cubicBezTo>
                <a:close/>
                <a:moveTo>
                  <a:pt x="5719746" y="3579721"/>
                </a:moveTo>
                <a:cubicBezTo>
                  <a:pt x="5727889" y="3579721"/>
                  <a:pt x="5736035" y="3587866"/>
                  <a:pt x="5736035" y="3596011"/>
                </a:cubicBezTo>
                <a:cubicBezTo>
                  <a:pt x="5736035" y="3605174"/>
                  <a:pt x="5728909" y="3612301"/>
                  <a:pt x="5719746" y="3612301"/>
                </a:cubicBezTo>
                <a:cubicBezTo>
                  <a:pt x="5710583" y="3612301"/>
                  <a:pt x="5703456" y="3605174"/>
                  <a:pt x="5703456" y="3596011"/>
                </a:cubicBezTo>
                <a:cubicBezTo>
                  <a:pt x="5703456" y="3586848"/>
                  <a:pt x="5710583" y="3579721"/>
                  <a:pt x="5719746" y="3579721"/>
                </a:cubicBezTo>
                <a:close/>
                <a:moveTo>
                  <a:pt x="2581980" y="3574631"/>
                </a:moveTo>
                <a:cubicBezTo>
                  <a:pt x="2587071" y="3574631"/>
                  <a:pt x="2591143" y="3578704"/>
                  <a:pt x="2591143" y="3583794"/>
                </a:cubicBezTo>
                <a:cubicBezTo>
                  <a:pt x="2591143" y="3588885"/>
                  <a:pt x="2587071" y="3592958"/>
                  <a:pt x="2581980" y="3592958"/>
                </a:cubicBezTo>
                <a:cubicBezTo>
                  <a:pt x="2576889" y="3592958"/>
                  <a:pt x="2572815" y="3588885"/>
                  <a:pt x="2572815" y="3583794"/>
                </a:cubicBezTo>
                <a:cubicBezTo>
                  <a:pt x="2572815" y="3578704"/>
                  <a:pt x="2576889" y="3574631"/>
                  <a:pt x="2581980" y="3574631"/>
                </a:cubicBezTo>
                <a:close/>
                <a:moveTo>
                  <a:pt x="6245083" y="3559359"/>
                </a:moveTo>
                <a:cubicBezTo>
                  <a:pt x="6253228" y="3559359"/>
                  <a:pt x="6260355" y="3566486"/>
                  <a:pt x="6260355" y="3574631"/>
                </a:cubicBezTo>
                <a:cubicBezTo>
                  <a:pt x="6260355" y="3582776"/>
                  <a:pt x="6253228" y="3589903"/>
                  <a:pt x="6245083" y="3589903"/>
                </a:cubicBezTo>
                <a:cubicBezTo>
                  <a:pt x="6236937" y="3589903"/>
                  <a:pt x="6229811" y="3582776"/>
                  <a:pt x="6229811" y="3574631"/>
                </a:cubicBezTo>
                <a:cubicBezTo>
                  <a:pt x="6229811" y="3566486"/>
                  <a:pt x="6236937" y="3559359"/>
                  <a:pt x="6245083" y="3559359"/>
                </a:cubicBezTo>
                <a:close/>
                <a:moveTo>
                  <a:pt x="2969866" y="3548160"/>
                </a:moveTo>
                <a:cubicBezTo>
                  <a:pt x="2976991" y="3548160"/>
                  <a:pt x="2984114" y="3554268"/>
                  <a:pt x="2984114" y="3562414"/>
                </a:cubicBezTo>
                <a:cubicBezTo>
                  <a:pt x="2984114" y="3570559"/>
                  <a:pt x="2978009" y="3576667"/>
                  <a:pt x="2969866" y="3576667"/>
                </a:cubicBezTo>
                <a:cubicBezTo>
                  <a:pt x="2961720" y="3576667"/>
                  <a:pt x="2955610" y="3570559"/>
                  <a:pt x="2955610" y="3562414"/>
                </a:cubicBezTo>
                <a:cubicBezTo>
                  <a:pt x="2955610" y="3554268"/>
                  <a:pt x="2961720" y="3548160"/>
                  <a:pt x="2969866" y="3548160"/>
                </a:cubicBezTo>
                <a:close/>
                <a:moveTo>
                  <a:pt x="9676136" y="3545106"/>
                </a:moveTo>
                <a:cubicBezTo>
                  <a:pt x="9683262" y="3545106"/>
                  <a:pt x="9689371" y="3550197"/>
                  <a:pt x="9689371" y="3558341"/>
                </a:cubicBezTo>
                <a:cubicBezTo>
                  <a:pt x="9689371" y="3565468"/>
                  <a:pt x="9683262" y="3571577"/>
                  <a:pt x="9676136" y="3571577"/>
                </a:cubicBezTo>
                <a:cubicBezTo>
                  <a:pt x="9669009" y="3571577"/>
                  <a:pt x="9662900" y="3565468"/>
                  <a:pt x="9662900" y="3558341"/>
                </a:cubicBezTo>
                <a:cubicBezTo>
                  <a:pt x="9662900" y="3551214"/>
                  <a:pt x="9669009" y="3545106"/>
                  <a:pt x="9676136" y="3545106"/>
                </a:cubicBezTo>
                <a:close/>
                <a:moveTo>
                  <a:pt x="11762257" y="3540015"/>
                </a:moveTo>
                <a:cubicBezTo>
                  <a:pt x="11774474" y="3540015"/>
                  <a:pt x="11784655" y="3550196"/>
                  <a:pt x="11784655" y="3562414"/>
                </a:cubicBezTo>
                <a:cubicBezTo>
                  <a:pt x="11784655" y="3574631"/>
                  <a:pt x="11774474" y="3584812"/>
                  <a:pt x="11762257" y="3584812"/>
                </a:cubicBezTo>
                <a:cubicBezTo>
                  <a:pt x="11750039" y="3584812"/>
                  <a:pt x="11739858" y="3574631"/>
                  <a:pt x="11739858" y="3562414"/>
                </a:cubicBezTo>
                <a:cubicBezTo>
                  <a:pt x="11739858" y="3550196"/>
                  <a:pt x="11750039" y="3540015"/>
                  <a:pt x="11762257" y="3540015"/>
                </a:cubicBezTo>
                <a:close/>
                <a:moveTo>
                  <a:pt x="9631338" y="3535942"/>
                </a:moveTo>
                <a:cubicBezTo>
                  <a:pt x="9632356" y="3535942"/>
                  <a:pt x="9633375" y="3536960"/>
                  <a:pt x="9633375" y="3537978"/>
                </a:cubicBezTo>
                <a:cubicBezTo>
                  <a:pt x="9633375" y="3538996"/>
                  <a:pt x="9632356" y="3540015"/>
                  <a:pt x="9631338" y="3540015"/>
                </a:cubicBezTo>
                <a:cubicBezTo>
                  <a:pt x="9630320" y="3540015"/>
                  <a:pt x="9629302" y="3538996"/>
                  <a:pt x="9629302" y="3537978"/>
                </a:cubicBezTo>
                <a:cubicBezTo>
                  <a:pt x="9629302" y="3536960"/>
                  <a:pt x="9630320" y="3535942"/>
                  <a:pt x="9631338" y="3535942"/>
                </a:cubicBezTo>
                <a:close/>
                <a:moveTo>
                  <a:pt x="12059546" y="3527798"/>
                </a:moveTo>
                <a:cubicBezTo>
                  <a:pt x="12069728" y="3527798"/>
                  <a:pt x="12078891" y="3535943"/>
                  <a:pt x="12078891" y="3547142"/>
                </a:cubicBezTo>
                <a:cubicBezTo>
                  <a:pt x="12078891" y="3557324"/>
                  <a:pt x="12069728" y="3566486"/>
                  <a:pt x="12059546" y="3566486"/>
                </a:cubicBezTo>
                <a:cubicBezTo>
                  <a:pt x="12049365" y="3566486"/>
                  <a:pt x="12040202" y="3557324"/>
                  <a:pt x="12040202" y="3547142"/>
                </a:cubicBezTo>
                <a:cubicBezTo>
                  <a:pt x="12040202" y="3536961"/>
                  <a:pt x="12049365" y="3527798"/>
                  <a:pt x="12059546" y="3527798"/>
                </a:cubicBezTo>
                <a:close/>
                <a:moveTo>
                  <a:pt x="7084010" y="3498272"/>
                </a:moveTo>
                <a:cubicBezTo>
                  <a:pt x="7103355" y="3498272"/>
                  <a:pt x="7119644" y="3513544"/>
                  <a:pt x="7119644" y="3533906"/>
                </a:cubicBezTo>
                <a:cubicBezTo>
                  <a:pt x="7119644" y="3553251"/>
                  <a:pt x="7103355" y="3569540"/>
                  <a:pt x="7084010" y="3569540"/>
                </a:cubicBezTo>
                <a:cubicBezTo>
                  <a:pt x="7063648" y="3569540"/>
                  <a:pt x="7048376" y="3553251"/>
                  <a:pt x="7048376" y="3533906"/>
                </a:cubicBezTo>
                <a:cubicBezTo>
                  <a:pt x="7048376" y="3514562"/>
                  <a:pt x="7064666" y="3498272"/>
                  <a:pt x="7084010" y="3498272"/>
                </a:cubicBezTo>
                <a:close/>
                <a:moveTo>
                  <a:pt x="6021100" y="3493181"/>
                </a:moveTo>
                <a:cubicBezTo>
                  <a:pt x="6034335" y="3493181"/>
                  <a:pt x="6044514" y="3503362"/>
                  <a:pt x="6044514" y="3516598"/>
                </a:cubicBezTo>
                <a:cubicBezTo>
                  <a:pt x="6044514" y="3529834"/>
                  <a:pt x="6034335" y="3540015"/>
                  <a:pt x="6021100" y="3540015"/>
                </a:cubicBezTo>
                <a:cubicBezTo>
                  <a:pt x="6007864" y="3540015"/>
                  <a:pt x="5997683" y="3529834"/>
                  <a:pt x="5997683" y="3516598"/>
                </a:cubicBezTo>
                <a:cubicBezTo>
                  <a:pt x="5997683" y="3503362"/>
                  <a:pt x="6007864" y="3493181"/>
                  <a:pt x="6021100" y="3493181"/>
                </a:cubicBezTo>
                <a:close/>
                <a:moveTo>
                  <a:pt x="11277632" y="3485036"/>
                </a:moveTo>
                <a:cubicBezTo>
                  <a:pt x="11288833" y="3485036"/>
                  <a:pt x="11297995" y="3494199"/>
                  <a:pt x="11297995" y="3505398"/>
                </a:cubicBezTo>
                <a:cubicBezTo>
                  <a:pt x="11297995" y="3516598"/>
                  <a:pt x="11288833" y="3525761"/>
                  <a:pt x="11277632" y="3525761"/>
                </a:cubicBezTo>
                <a:cubicBezTo>
                  <a:pt x="11266433" y="3525761"/>
                  <a:pt x="11257270" y="3516598"/>
                  <a:pt x="11257270" y="3505398"/>
                </a:cubicBezTo>
                <a:cubicBezTo>
                  <a:pt x="11257270" y="3494199"/>
                  <a:pt x="11266433" y="3485036"/>
                  <a:pt x="11277632" y="3485036"/>
                </a:cubicBezTo>
                <a:close/>
                <a:moveTo>
                  <a:pt x="2440421" y="3471801"/>
                </a:moveTo>
                <a:cubicBezTo>
                  <a:pt x="2446530" y="3471801"/>
                  <a:pt x="2451621" y="3476892"/>
                  <a:pt x="2451621" y="3483000"/>
                </a:cubicBezTo>
                <a:cubicBezTo>
                  <a:pt x="2451621" y="3489109"/>
                  <a:pt x="2446530" y="3494200"/>
                  <a:pt x="2440421" y="3494200"/>
                </a:cubicBezTo>
                <a:cubicBezTo>
                  <a:pt x="2434312" y="3494200"/>
                  <a:pt x="2429222" y="3489109"/>
                  <a:pt x="2429222" y="3483000"/>
                </a:cubicBezTo>
                <a:cubicBezTo>
                  <a:pt x="2429222" y="3476892"/>
                  <a:pt x="2434312" y="3471801"/>
                  <a:pt x="2440421" y="3471801"/>
                </a:cubicBezTo>
                <a:close/>
                <a:moveTo>
                  <a:pt x="3097080" y="3463656"/>
                </a:moveTo>
                <a:cubicBezTo>
                  <a:pt x="3101153" y="3463656"/>
                  <a:pt x="3105225" y="3466710"/>
                  <a:pt x="3105225" y="3471801"/>
                </a:cubicBezTo>
                <a:cubicBezTo>
                  <a:pt x="3105225" y="3476891"/>
                  <a:pt x="3101153" y="3479946"/>
                  <a:pt x="3097080" y="3479946"/>
                </a:cubicBezTo>
                <a:cubicBezTo>
                  <a:pt x="3091990" y="3479946"/>
                  <a:pt x="3088935" y="3475874"/>
                  <a:pt x="3088935" y="3471801"/>
                </a:cubicBezTo>
                <a:cubicBezTo>
                  <a:pt x="3088935" y="3466710"/>
                  <a:pt x="3093008" y="3463656"/>
                  <a:pt x="3097080" y="3463656"/>
                </a:cubicBezTo>
                <a:close/>
                <a:moveTo>
                  <a:pt x="8625439" y="3460602"/>
                </a:moveTo>
                <a:cubicBezTo>
                  <a:pt x="8627476" y="3460602"/>
                  <a:pt x="8628493" y="3461620"/>
                  <a:pt x="8628493" y="3463656"/>
                </a:cubicBezTo>
                <a:cubicBezTo>
                  <a:pt x="8628493" y="3465693"/>
                  <a:pt x="8627476" y="3466710"/>
                  <a:pt x="8625439" y="3466710"/>
                </a:cubicBezTo>
                <a:cubicBezTo>
                  <a:pt x="8623403" y="3466710"/>
                  <a:pt x="8622385" y="3465693"/>
                  <a:pt x="8622385" y="3463656"/>
                </a:cubicBezTo>
                <a:cubicBezTo>
                  <a:pt x="8622385" y="3461620"/>
                  <a:pt x="8623403" y="3460602"/>
                  <a:pt x="8625439" y="3460602"/>
                </a:cubicBezTo>
                <a:close/>
                <a:moveTo>
                  <a:pt x="10457030" y="3457547"/>
                </a:moveTo>
                <a:cubicBezTo>
                  <a:pt x="10462121" y="3457547"/>
                  <a:pt x="10466194" y="3461620"/>
                  <a:pt x="10466194" y="3466710"/>
                </a:cubicBezTo>
                <a:cubicBezTo>
                  <a:pt x="10466194" y="3471801"/>
                  <a:pt x="10462121" y="3475874"/>
                  <a:pt x="10457030" y="3475874"/>
                </a:cubicBezTo>
                <a:cubicBezTo>
                  <a:pt x="10451940" y="3475874"/>
                  <a:pt x="10447867" y="3471801"/>
                  <a:pt x="10447867" y="3466710"/>
                </a:cubicBezTo>
                <a:cubicBezTo>
                  <a:pt x="10447867" y="3461620"/>
                  <a:pt x="10451940" y="3457547"/>
                  <a:pt x="10457030" y="3457547"/>
                </a:cubicBezTo>
                <a:close/>
                <a:moveTo>
                  <a:pt x="8199867" y="3455511"/>
                </a:moveTo>
                <a:cubicBezTo>
                  <a:pt x="8200885" y="3455511"/>
                  <a:pt x="8201903" y="3457547"/>
                  <a:pt x="8201903" y="3458565"/>
                </a:cubicBezTo>
                <a:cubicBezTo>
                  <a:pt x="8201903" y="3459583"/>
                  <a:pt x="8200885" y="3460602"/>
                  <a:pt x="8199867" y="3460602"/>
                </a:cubicBezTo>
                <a:cubicBezTo>
                  <a:pt x="8198848" y="3460602"/>
                  <a:pt x="8196812" y="3459583"/>
                  <a:pt x="8196812" y="3458565"/>
                </a:cubicBezTo>
                <a:cubicBezTo>
                  <a:pt x="8196812" y="3457547"/>
                  <a:pt x="8197830" y="3455511"/>
                  <a:pt x="8199867" y="3455511"/>
                </a:cubicBezTo>
                <a:close/>
                <a:moveTo>
                  <a:pt x="5478448" y="3453475"/>
                </a:moveTo>
                <a:cubicBezTo>
                  <a:pt x="5480485" y="3453475"/>
                  <a:pt x="5481503" y="3454493"/>
                  <a:pt x="5481503" y="3456529"/>
                </a:cubicBezTo>
                <a:cubicBezTo>
                  <a:pt x="5481503" y="3458566"/>
                  <a:pt x="5480485" y="3459583"/>
                  <a:pt x="5478448" y="3459583"/>
                </a:cubicBezTo>
                <a:cubicBezTo>
                  <a:pt x="5476412" y="3459583"/>
                  <a:pt x="5475394" y="3458566"/>
                  <a:pt x="5475394" y="3456529"/>
                </a:cubicBezTo>
                <a:cubicBezTo>
                  <a:pt x="5475394" y="3454493"/>
                  <a:pt x="5476412" y="3453475"/>
                  <a:pt x="5478448" y="3453475"/>
                </a:cubicBezTo>
                <a:close/>
                <a:moveTo>
                  <a:pt x="11224691" y="3452457"/>
                </a:moveTo>
                <a:cubicBezTo>
                  <a:pt x="11225709" y="3451439"/>
                  <a:pt x="11227746" y="3453475"/>
                  <a:pt x="11227746" y="3455512"/>
                </a:cubicBezTo>
                <a:cubicBezTo>
                  <a:pt x="11227746" y="3457547"/>
                  <a:pt x="11225709" y="3458566"/>
                  <a:pt x="11224691" y="3458566"/>
                </a:cubicBezTo>
                <a:cubicBezTo>
                  <a:pt x="11222655" y="3458566"/>
                  <a:pt x="11221636" y="3456529"/>
                  <a:pt x="11221636" y="3455512"/>
                </a:cubicBezTo>
                <a:cubicBezTo>
                  <a:pt x="11221636" y="3453475"/>
                  <a:pt x="11223673" y="3452457"/>
                  <a:pt x="11224691" y="3452457"/>
                </a:cubicBezTo>
                <a:close/>
                <a:moveTo>
                  <a:pt x="8541953" y="3447366"/>
                </a:moveTo>
                <a:cubicBezTo>
                  <a:pt x="8546026" y="3447366"/>
                  <a:pt x="8549080" y="3450421"/>
                  <a:pt x="8549080" y="3454493"/>
                </a:cubicBezTo>
                <a:cubicBezTo>
                  <a:pt x="8549080" y="3458566"/>
                  <a:pt x="8546026" y="3461620"/>
                  <a:pt x="8541953" y="3461620"/>
                </a:cubicBezTo>
                <a:cubicBezTo>
                  <a:pt x="8537880" y="3461620"/>
                  <a:pt x="8534826" y="3458566"/>
                  <a:pt x="8534826" y="3454493"/>
                </a:cubicBezTo>
                <a:cubicBezTo>
                  <a:pt x="8534826" y="3450421"/>
                  <a:pt x="8537880" y="3447366"/>
                  <a:pt x="8541953" y="3447366"/>
                </a:cubicBezTo>
                <a:close/>
                <a:moveTo>
                  <a:pt x="7065684" y="3431076"/>
                </a:moveTo>
                <a:cubicBezTo>
                  <a:pt x="7077901" y="3431076"/>
                  <a:pt x="7088082" y="3441257"/>
                  <a:pt x="7088082" y="3453475"/>
                </a:cubicBezTo>
                <a:cubicBezTo>
                  <a:pt x="7088082" y="3465692"/>
                  <a:pt x="7077901" y="3475873"/>
                  <a:pt x="7065684" y="3475873"/>
                </a:cubicBezTo>
                <a:cubicBezTo>
                  <a:pt x="7053466" y="3475873"/>
                  <a:pt x="7043285" y="3465692"/>
                  <a:pt x="7043285" y="3453475"/>
                </a:cubicBezTo>
                <a:cubicBezTo>
                  <a:pt x="7043285" y="3441257"/>
                  <a:pt x="7053466" y="3431076"/>
                  <a:pt x="7065684" y="3431076"/>
                </a:cubicBezTo>
                <a:close/>
                <a:moveTo>
                  <a:pt x="5279916" y="3424968"/>
                </a:moveTo>
                <a:cubicBezTo>
                  <a:pt x="5285008" y="3425986"/>
                  <a:pt x="5289078" y="3430059"/>
                  <a:pt x="5289078" y="3435149"/>
                </a:cubicBezTo>
                <a:cubicBezTo>
                  <a:pt x="5289078" y="3440240"/>
                  <a:pt x="5285008" y="3444312"/>
                  <a:pt x="5279916" y="3444312"/>
                </a:cubicBezTo>
                <a:cubicBezTo>
                  <a:pt x="5274827" y="3444312"/>
                  <a:pt x="5270756" y="3440240"/>
                  <a:pt x="5270756" y="3435149"/>
                </a:cubicBezTo>
                <a:cubicBezTo>
                  <a:pt x="5270756" y="3430059"/>
                  <a:pt x="5274827" y="3424968"/>
                  <a:pt x="5279916" y="3424968"/>
                </a:cubicBezTo>
                <a:close/>
                <a:moveTo>
                  <a:pt x="1524108" y="3424968"/>
                </a:moveTo>
                <a:cubicBezTo>
                  <a:pt x="1533271" y="3423950"/>
                  <a:pt x="1541416" y="3432095"/>
                  <a:pt x="1541416" y="3441258"/>
                </a:cubicBezTo>
                <a:cubicBezTo>
                  <a:pt x="1541416" y="3450421"/>
                  <a:pt x="1533271" y="3458566"/>
                  <a:pt x="1524108" y="3458566"/>
                </a:cubicBezTo>
                <a:cubicBezTo>
                  <a:pt x="1514945" y="3458566"/>
                  <a:pt x="1506800" y="3451439"/>
                  <a:pt x="1506800" y="3441258"/>
                </a:cubicBezTo>
                <a:cubicBezTo>
                  <a:pt x="1506800" y="3432095"/>
                  <a:pt x="1513927" y="3424968"/>
                  <a:pt x="1524108" y="3424968"/>
                </a:cubicBezTo>
                <a:close/>
                <a:moveTo>
                  <a:pt x="11624811" y="3416823"/>
                </a:moveTo>
                <a:cubicBezTo>
                  <a:pt x="11625829" y="3416823"/>
                  <a:pt x="11627864" y="3417841"/>
                  <a:pt x="11627864" y="3419878"/>
                </a:cubicBezTo>
                <a:cubicBezTo>
                  <a:pt x="11627864" y="3421914"/>
                  <a:pt x="11626847" y="3422932"/>
                  <a:pt x="11624811" y="3422932"/>
                </a:cubicBezTo>
                <a:cubicBezTo>
                  <a:pt x="11622774" y="3422932"/>
                  <a:pt x="11621756" y="3421914"/>
                  <a:pt x="11621756" y="3419878"/>
                </a:cubicBezTo>
                <a:cubicBezTo>
                  <a:pt x="11621756" y="3417841"/>
                  <a:pt x="11622774" y="3416823"/>
                  <a:pt x="11624811" y="3416823"/>
                </a:cubicBezTo>
                <a:close/>
                <a:moveTo>
                  <a:pt x="1917116" y="3413768"/>
                </a:moveTo>
                <a:cubicBezTo>
                  <a:pt x="1922207" y="3413768"/>
                  <a:pt x="1927297" y="3417841"/>
                  <a:pt x="1927297" y="3423949"/>
                </a:cubicBezTo>
                <a:cubicBezTo>
                  <a:pt x="1927297" y="3430058"/>
                  <a:pt x="1922207" y="3434130"/>
                  <a:pt x="1917116" y="3434130"/>
                </a:cubicBezTo>
                <a:cubicBezTo>
                  <a:pt x="1911007" y="3434130"/>
                  <a:pt x="1906936" y="3429040"/>
                  <a:pt x="1906936" y="3423949"/>
                </a:cubicBezTo>
                <a:cubicBezTo>
                  <a:pt x="1906936" y="3417841"/>
                  <a:pt x="1912026" y="3413768"/>
                  <a:pt x="1917116" y="3413768"/>
                </a:cubicBezTo>
                <a:close/>
                <a:moveTo>
                  <a:pt x="5165902" y="3393406"/>
                </a:moveTo>
                <a:cubicBezTo>
                  <a:pt x="5172009" y="3394424"/>
                  <a:pt x="5177103" y="3399515"/>
                  <a:pt x="5177103" y="3404606"/>
                </a:cubicBezTo>
                <a:cubicBezTo>
                  <a:pt x="5177103" y="3410714"/>
                  <a:pt x="5172009" y="3415805"/>
                  <a:pt x="5165902" y="3415805"/>
                </a:cubicBezTo>
                <a:cubicBezTo>
                  <a:pt x="5159799" y="3415805"/>
                  <a:pt x="5154701" y="3410714"/>
                  <a:pt x="5154701" y="3404606"/>
                </a:cubicBezTo>
                <a:cubicBezTo>
                  <a:pt x="5154701" y="3398497"/>
                  <a:pt x="5159799" y="3393406"/>
                  <a:pt x="5165902" y="3393406"/>
                </a:cubicBezTo>
                <a:close/>
                <a:moveTo>
                  <a:pt x="5465222" y="3386279"/>
                </a:moveTo>
                <a:cubicBezTo>
                  <a:pt x="5484567" y="3385261"/>
                  <a:pt x="5499838" y="3401551"/>
                  <a:pt x="5499838" y="3420895"/>
                </a:cubicBezTo>
                <a:cubicBezTo>
                  <a:pt x="5499838" y="3440240"/>
                  <a:pt x="5484567" y="3455512"/>
                  <a:pt x="5465222" y="3455512"/>
                </a:cubicBezTo>
                <a:cubicBezTo>
                  <a:pt x="5445879" y="3455512"/>
                  <a:pt x="5429590" y="3440240"/>
                  <a:pt x="5429590" y="3420895"/>
                </a:cubicBezTo>
                <a:cubicBezTo>
                  <a:pt x="5429590" y="3401551"/>
                  <a:pt x="5444861" y="3386279"/>
                  <a:pt x="5465222" y="3386279"/>
                </a:cubicBezTo>
                <a:close/>
                <a:moveTo>
                  <a:pt x="8081764" y="3381188"/>
                </a:moveTo>
                <a:cubicBezTo>
                  <a:pt x="8090927" y="3381188"/>
                  <a:pt x="8099072" y="3389333"/>
                  <a:pt x="8099072" y="3398496"/>
                </a:cubicBezTo>
                <a:cubicBezTo>
                  <a:pt x="8099072" y="3407659"/>
                  <a:pt x="8090927" y="3415804"/>
                  <a:pt x="8081764" y="3415804"/>
                </a:cubicBezTo>
                <a:cubicBezTo>
                  <a:pt x="8072601" y="3415804"/>
                  <a:pt x="8064456" y="3407659"/>
                  <a:pt x="8064456" y="3398496"/>
                </a:cubicBezTo>
                <a:cubicBezTo>
                  <a:pt x="8064456" y="3389333"/>
                  <a:pt x="8072601" y="3381188"/>
                  <a:pt x="8081764" y="3381188"/>
                </a:cubicBezTo>
                <a:close/>
                <a:moveTo>
                  <a:pt x="2167538" y="3379153"/>
                </a:moveTo>
                <a:cubicBezTo>
                  <a:pt x="2171610" y="3379153"/>
                  <a:pt x="2174665" y="3382207"/>
                  <a:pt x="2174665" y="3386279"/>
                </a:cubicBezTo>
                <a:cubicBezTo>
                  <a:pt x="2174665" y="3390352"/>
                  <a:pt x="2171610" y="3393406"/>
                  <a:pt x="2167538" y="3393406"/>
                </a:cubicBezTo>
                <a:cubicBezTo>
                  <a:pt x="2163464" y="3393406"/>
                  <a:pt x="2160411" y="3390352"/>
                  <a:pt x="2160411" y="3386279"/>
                </a:cubicBezTo>
                <a:cubicBezTo>
                  <a:pt x="2160411" y="3382207"/>
                  <a:pt x="2163464" y="3379153"/>
                  <a:pt x="2167538" y="3379153"/>
                </a:cubicBezTo>
                <a:close/>
                <a:moveTo>
                  <a:pt x="5912161" y="3372026"/>
                </a:moveTo>
                <a:cubicBezTo>
                  <a:pt x="5915216" y="3372026"/>
                  <a:pt x="5917252" y="3374062"/>
                  <a:pt x="5917252" y="3377117"/>
                </a:cubicBezTo>
                <a:cubicBezTo>
                  <a:pt x="5917252" y="3380171"/>
                  <a:pt x="5915216" y="3382207"/>
                  <a:pt x="5912161" y="3382207"/>
                </a:cubicBezTo>
                <a:cubicBezTo>
                  <a:pt x="5909107" y="3382207"/>
                  <a:pt x="5907070" y="3380171"/>
                  <a:pt x="5907070" y="3377117"/>
                </a:cubicBezTo>
                <a:cubicBezTo>
                  <a:pt x="5907070" y="3374062"/>
                  <a:pt x="5909107" y="3372026"/>
                  <a:pt x="5912161" y="3372026"/>
                </a:cubicBezTo>
                <a:close/>
                <a:moveTo>
                  <a:pt x="5985469" y="3371007"/>
                </a:moveTo>
                <a:cubicBezTo>
                  <a:pt x="6001757" y="3371007"/>
                  <a:pt x="6014992" y="3384243"/>
                  <a:pt x="6014992" y="3400533"/>
                </a:cubicBezTo>
                <a:cubicBezTo>
                  <a:pt x="6014992" y="3416822"/>
                  <a:pt x="6001757" y="3429040"/>
                  <a:pt x="5985469" y="3429040"/>
                </a:cubicBezTo>
                <a:cubicBezTo>
                  <a:pt x="5969178" y="3429040"/>
                  <a:pt x="5955944" y="3415804"/>
                  <a:pt x="5955944" y="3400533"/>
                </a:cubicBezTo>
                <a:cubicBezTo>
                  <a:pt x="5955944" y="3384243"/>
                  <a:pt x="5969178" y="3371007"/>
                  <a:pt x="5985469" y="3371007"/>
                </a:cubicBezTo>
                <a:close/>
                <a:moveTo>
                  <a:pt x="11978097" y="3369989"/>
                </a:moveTo>
                <a:cubicBezTo>
                  <a:pt x="11984206" y="3369989"/>
                  <a:pt x="11988278" y="3374062"/>
                  <a:pt x="11988278" y="3380170"/>
                </a:cubicBezTo>
                <a:cubicBezTo>
                  <a:pt x="11988278" y="3386279"/>
                  <a:pt x="11983188" y="3390351"/>
                  <a:pt x="11978097" y="3390351"/>
                </a:cubicBezTo>
                <a:cubicBezTo>
                  <a:pt x="11971989" y="3390351"/>
                  <a:pt x="11967916" y="3385261"/>
                  <a:pt x="11967916" y="3380170"/>
                </a:cubicBezTo>
                <a:cubicBezTo>
                  <a:pt x="11967916" y="3375080"/>
                  <a:pt x="11973007" y="3369989"/>
                  <a:pt x="11978097" y="3369989"/>
                </a:cubicBezTo>
                <a:close/>
                <a:moveTo>
                  <a:pt x="5751306" y="3365917"/>
                </a:moveTo>
                <a:cubicBezTo>
                  <a:pt x="5763522" y="3365917"/>
                  <a:pt x="5774723" y="3376098"/>
                  <a:pt x="5774723" y="3389334"/>
                </a:cubicBezTo>
                <a:cubicBezTo>
                  <a:pt x="5774723" y="3402570"/>
                  <a:pt x="5764541" y="3412751"/>
                  <a:pt x="5751306" y="3412751"/>
                </a:cubicBezTo>
                <a:cubicBezTo>
                  <a:pt x="5738071" y="3412751"/>
                  <a:pt x="5727889" y="3402570"/>
                  <a:pt x="5727889" y="3389334"/>
                </a:cubicBezTo>
                <a:cubicBezTo>
                  <a:pt x="5727889" y="3376098"/>
                  <a:pt x="5738071" y="3365917"/>
                  <a:pt x="5751306" y="3365917"/>
                </a:cubicBezTo>
                <a:close/>
                <a:moveTo>
                  <a:pt x="1345917" y="3353700"/>
                </a:moveTo>
                <a:cubicBezTo>
                  <a:pt x="1352026" y="3353700"/>
                  <a:pt x="1357117" y="3358791"/>
                  <a:pt x="1357117" y="3364899"/>
                </a:cubicBezTo>
                <a:cubicBezTo>
                  <a:pt x="1357117" y="3371007"/>
                  <a:pt x="1352026" y="3376098"/>
                  <a:pt x="1345917" y="3376098"/>
                </a:cubicBezTo>
                <a:cubicBezTo>
                  <a:pt x="1339809" y="3376098"/>
                  <a:pt x="1334718" y="3371007"/>
                  <a:pt x="1334718" y="3364899"/>
                </a:cubicBezTo>
                <a:cubicBezTo>
                  <a:pt x="1334718" y="3358791"/>
                  <a:pt x="1339809" y="3353700"/>
                  <a:pt x="1345917" y="3353700"/>
                </a:cubicBezTo>
                <a:close/>
                <a:moveTo>
                  <a:pt x="1741964" y="3352681"/>
                </a:moveTo>
                <a:cubicBezTo>
                  <a:pt x="1750109" y="3352681"/>
                  <a:pt x="1757236" y="3359808"/>
                  <a:pt x="1757236" y="3367953"/>
                </a:cubicBezTo>
                <a:cubicBezTo>
                  <a:pt x="1757236" y="3376098"/>
                  <a:pt x="1750109" y="3383225"/>
                  <a:pt x="1741964" y="3383225"/>
                </a:cubicBezTo>
                <a:cubicBezTo>
                  <a:pt x="1732801" y="3383225"/>
                  <a:pt x="1726692" y="3376098"/>
                  <a:pt x="1726692" y="3367953"/>
                </a:cubicBezTo>
                <a:cubicBezTo>
                  <a:pt x="1726692" y="3359808"/>
                  <a:pt x="1733819" y="3352681"/>
                  <a:pt x="1741964" y="3352681"/>
                </a:cubicBezTo>
                <a:close/>
                <a:moveTo>
                  <a:pt x="8901348" y="3345554"/>
                </a:moveTo>
                <a:cubicBezTo>
                  <a:pt x="8907457" y="3345554"/>
                  <a:pt x="8912548" y="3350645"/>
                  <a:pt x="8912548" y="3356754"/>
                </a:cubicBezTo>
                <a:cubicBezTo>
                  <a:pt x="8912548" y="3362862"/>
                  <a:pt x="8907457" y="3367953"/>
                  <a:pt x="8901348" y="3367953"/>
                </a:cubicBezTo>
                <a:cubicBezTo>
                  <a:pt x="8895240" y="3367953"/>
                  <a:pt x="8890149" y="3362862"/>
                  <a:pt x="8890149" y="3356754"/>
                </a:cubicBezTo>
                <a:cubicBezTo>
                  <a:pt x="8890149" y="3350645"/>
                  <a:pt x="8895240" y="3345554"/>
                  <a:pt x="8901348" y="3345554"/>
                </a:cubicBezTo>
                <a:close/>
                <a:moveTo>
                  <a:pt x="8379055" y="3334355"/>
                </a:moveTo>
                <a:cubicBezTo>
                  <a:pt x="8385163" y="3335373"/>
                  <a:pt x="8391272" y="3340463"/>
                  <a:pt x="8391272" y="3346573"/>
                </a:cubicBezTo>
                <a:cubicBezTo>
                  <a:pt x="8391272" y="3352681"/>
                  <a:pt x="8386181" y="3358790"/>
                  <a:pt x="8379055" y="3358790"/>
                </a:cubicBezTo>
                <a:cubicBezTo>
                  <a:pt x="8371928" y="3358790"/>
                  <a:pt x="8366837" y="3353699"/>
                  <a:pt x="8366837" y="3346573"/>
                </a:cubicBezTo>
                <a:cubicBezTo>
                  <a:pt x="8366837" y="3340463"/>
                  <a:pt x="8371928" y="3334355"/>
                  <a:pt x="8379055" y="3334355"/>
                </a:cubicBezTo>
                <a:close/>
                <a:moveTo>
                  <a:pt x="1251232" y="3312975"/>
                </a:moveTo>
                <a:cubicBezTo>
                  <a:pt x="1255304" y="3312975"/>
                  <a:pt x="1258359" y="3316029"/>
                  <a:pt x="1258359" y="3320101"/>
                </a:cubicBezTo>
                <a:cubicBezTo>
                  <a:pt x="1258359" y="3324174"/>
                  <a:pt x="1255304" y="3327228"/>
                  <a:pt x="1251232" y="3327228"/>
                </a:cubicBezTo>
                <a:cubicBezTo>
                  <a:pt x="1247159" y="3327228"/>
                  <a:pt x="1244105" y="3324174"/>
                  <a:pt x="1244105" y="3320101"/>
                </a:cubicBezTo>
                <a:cubicBezTo>
                  <a:pt x="1244105" y="3316029"/>
                  <a:pt x="1247159" y="3312975"/>
                  <a:pt x="1251232" y="3312975"/>
                </a:cubicBezTo>
                <a:close/>
                <a:moveTo>
                  <a:pt x="8995015" y="3306866"/>
                </a:moveTo>
                <a:cubicBezTo>
                  <a:pt x="8997052" y="3306866"/>
                  <a:pt x="8998069" y="3308902"/>
                  <a:pt x="8998069" y="3309920"/>
                </a:cubicBezTo>
                <a:cubicBezTo>
                  <a:pt x="8998069" y="3311957"/>
                  <a:pt x="8997052" y="3312975"/>
                  <a:pt x="8995015" y="3312975"/>
                </a:cubicBezTo>
                <a:cubicBezTo>
                  <a:pt x="8992979" y="3312975"/>
                  <a:pt x="8991961" y="3310939"/>
                  <a:pt x="8991961" y="3309920"/>
                </a:cubicBezTo>
                <a:cubicBezTo>
                  <a:pt x="8991961" y="3307884"/>
                  <a:pt x="8993997" y="3306866"/>
                  <a:pt x="8995015" y="3306866"/>
                </a:cubicBezTo>
                <a:close/>
                <a:moveTo>
                  <a:pt x="4238390" y="3297703"/>
                </a:moveTo>
                <a:cubicBezTo>
                  <a:pt x="4241446" y="3297703"/>
                  <a:pt x="4244501" y="3300757"/>
                  <a:pt x="4244501" y="3303811"/>
                </a:cubicBezTo>
                <a:cubicBezTo>
                  <a:pt x="4244501" y="3306866"/>
                  <a:pt x="4241446" y="3309920"/>
                  <a:pt x="4238390" y="3309920"/>
                </a:cubicBezTo>
                <a:cubicBezTo>
                  <a:pt x="4235338" y="3309920"/>
                  <a:pt x="4232282" y="3306866"/>
                  <a:pt x="4232282" y="3303811"/>
                </a:cubicBezTo>
                <a:cubicBezTo>
                  <a:pt x="4232282" y="3300757"/>
                  <a:pt x="4235338" y="3297703"/>
                  <a:pt x="4238390" y="3297703"/>
                </a:cubicBezTo>
                <a:close/>
                <a:moveTo>
                  <a:pt x="10075237" y="3291594"/>
                </a:moveTo>
                <a:cubicBezTo>
                  <a:pt x="10077274" y="3292612"/>
                  <a:pt x="10078292" y="3293630"/>
                  <a:pt x="10078292" y="3294648"/>
                </a:cubicBezTo>
                <a:cubicBezTo>
                  <a:pt x="10078292" y="3296685"/>
                  <a:pt x="10077274" y="3297703"/>
                  <a:pt x="10075237" y="3297703"/>
                </a:cubicBezTo>
                <a:cubicBezTo>
                  <a:pt x="10073201" y="3297703"/>
                  <a:pt x="10072183" y="3296685"/>
                  <a:pt x="10072183" y="3294648"/>
                </a:cubicBezTo>
                <a:cubicBezTo>
                  <a:pt x="10072183" y="3292612"/>
                  <a:pt x="10073201" y="3291594"/>
                  <a:pt x="10075237" y="3291594"/>
                </a:cubicBezTo>
                <a:close/>
                <a:moveTo>
                  <a:pt x="7144079" y="3279377"/>
                </a:moveTo>
                <a:cubicBezTo>
                  <a:pt x="7145097" y="3279377"/>
                  <a:pt x="7147133" y="3280395"/>
                  <a:pt x="7147133" y="3282432"/>
                </a:cubicBezTo>
                <a:cubicBezTo>
                  <a:pt x="7147133" y="3284468"/>
                  <a:pt x="7146116" y="3285486"/>
                  <a:pt x="7144079" y="3285486"/>
                </a:cubicBezTo>
                <a:cubicBezTo>
                  <a:pt x="7143061" y="3285486"/>
                  <a:pt x="7141025" y="3284468"/>
                  <a:pt x="7141025" y="3282432"/>
                </a:cubicBezTo>
                <a:cubicBezTo>
                  <a:pt x="7141025" y="3281413"/>
                  <a:pt x="7142043" y="3279377"/>
                  <a:pt x="7144079" y="3279377"/>
                </a:cubicBezTo>
                <a:close/>
                <a:moveTo>
                  <a:pt x="4435895" y="3261051"/>
                </a:moveTo>
                <a:cubicBezTo>
                  <a:pt x="4439967" y="3261051"/>
                  <a:pt x="4444040" y="3264105"/>
                  <a:pt x="4444040" y="3269196"/>
                </a:cubicBezTo>
                <a:cubicBezTo>
                  <a:pt x="4444040" y="3273269"/>
                  <a:pt x="4440986" y="3277341"/>
                  <a:pt x="4435895" y="3277341"/>
                </a:cubicBezTo>
                <a:cubicBezTo>
                  <a:pt x="4431822" y="3277341"/>
                  <a:pt x="4427749" y="3274286"/>
                  <a:pt x="4427749" y="3269196"/>
                </a:cubicBezTo>
                <a:cubicBezTo>
                  <a:pt x="4427749" y="3265124"/>
                  <a:pt x="4430805" y="3261051"/>
                  <a:pt x="4435895" y="3261051"/>
                </a:cubicBezTo>
                <a:close/>
                <a:moveTo>
                  <a:pt x="3076766" y="3244761"/>
                </a:moveTo>
                <a:cubicBezTo>
                  <a:pt x="3100181" y="3244761"/>
                  <a:pt x="3118507" y="3264105"/>
                  <a:pt x="3118507" y="3286504"/>
                </a:cubicBezTo>
                <a:cubicBezTo>
                  <a:pt x="3118507" y="3308902"/>
                  <a:pt x="3100181" y="3328247"/>
                  <a:pt x="3076766" y="3328247"/>
                </a:cubicBezTo>
                <a:cubicBezTo>
                  <a:pt x="3053349" y="3328247"/>
                  <a:pt x="3035021" y="3309920"/>
                  <a:pt x="3035021" y="3286504"/>
                </a:cubicBezTo>
                <a:cubicBezTo>
                  <a:pt x="3035021" y="3263087"/>
                  <a:pt x="3053349" y="3244761"/>
                  <a:pt x="3076766" y="3244761"/>
                </a:cubicBezTo>
                <a:close/>
                <a:moveTo>
                  <a:pt x="2172686" y="3238652"/>
                </a:moveTo>
                <a:cubicBezTo>
                  <a:pt x="2184903" y="3238652"/>
                  <a:pt x="2195083" y="3248833"/>
                  <a:pt x="2195083" y="3261051"/>
                </a:cubicBezTo>
                <a:cubicBezTo>
                  <a:pt x="2195083" y="3273268"/>
                  <a:pt x="2184903" y="3283449"/>
                  <a:pt x="2172686" y="3283449"/>
                </a:cubicBezTo>
                <a:cubicBezTo>
                  <a:pt x="2160468" y="3283449"/>
                  <a:pt x="2150289" y="3273268"/>
                  <a:pt x="2150289" y="3261051"/>
                </a:cubicBezTo>
                <a:cubicBezTo>
                  <a:pt x="2150289" y="3248833"/>
                  <a:pt x="2160468" y="3238652"/>
                  <a:pt x="2172686" y="3238652"/>
                </a:cubicBezTo>
                <a:close/>
                <a:moveTo>
                  <a:pt x="312529" y="3216254"/>
                </a:moveTo>
                <a:cubicBezTo>
                  <a:pt x="320674" y="3215236"/>
                  <a:pt x="327801" y="3222363"/>
                  <a:pt x="327801" y="3230508"/>
                </a:cubicBezTo>
                <a:cubicBezTo>
                  <a:pt x="327801" y="3238652"/>
                  <a:pt x="320674" y="3244761"/>
                  <a:pt x="312529" y="3244761"/>
                </a:cubicBezTo>
                <a:cubicBezTo>
                  <a:pt x="304384" y="3244761"/>
                  <a:pt x="297257" y="3238652"/>
                  <a:pt x="297257" y="3230508"/>
                </a:cubicBezTo>
                <a:cubicBezTo>
                  <a:pt x="297257" y="3222363"/>
                  <a:pt x="303366" y="3216254"/>
                  <a:pt x="312529" y="3216254"/>
                </a:cubicBezTo>
                <a:close/>
                <a:moveTo>
                  <a:pt x="3855575" y="3211163"/>
                </a:moveTo>
                <a:cubicBezTo>
                  <a:pt x="3859647" y="3210145"/>
                  <a:pt x="3861683" y="3213199"/>
                  <a:pt x="3861683" y="3217272"/>
                </a:cubicBezTo>
                <a:cubicBezTo>
                  <a:pt x="3861683" y="3220326"/>
                  <a:pt x="3858629" y="3223380"/>
                  <a:pt x="3855575" y="3223380"/>
                </a:cubicBezTo>
                <a:cubicBezTo>
                  <a:pt x="3851502" y="3223380"/>
                  <a:pt x="3849466" y="3220326"/>
                  <a:pt x="3849466" y="3217272"/>
                </a:cubicBezTo>
                <a:cubicBezTo>
                  <a:pt x="3849466" y="3213199"/>
                  <a:pt x="3852520" y="3211163"/>
                  <a:pt x="3855575" y="3211163"/>
                </a:cubicBezTo>
                <a:close/>
                <a:moveTo>
                  <a:pt x="10133270" y="3199964"/>
                </a:moveTo>
                <a:cubicBezTo>
                  <a:pt x="10143451" y="3200982"/>
                  <a:pt x="10152614" y="3209127"/>
                  <a:pt x="10152614" y="3219308"/>
                </a:cubicBezTo>
                <a:cubicBezTo>
                  <a:pt x="10152614" y="3229490"/>
                  <a:pt x="10144470" y="3238652"/>
                  <a:pt x="10133270" y="3238652"/>
                </a:cubicBezTo>
                <a:cubicBezTo>
                  <a:pt x="10123089" y="3238652"/>
                  <a:pt x="10113926" y="3230508"/>
                  <a:pt x="10113926" y="3219308"/>
                </a:cubicBezTo>
                <a:cubicBezTo>
                  <a:pt x="10113926" y="3209127"/>
                  <a:pt x="10122071" y="3199964"/>
                  <a:pt x="10133270" y="3199964"/>
                </a:cubicBezTo>
                <a:close/>
                <a:moveTo>
                  <a:pt x="3664170" y="3197927"/>
                </a:moveTo>
                <a:cubicBezTo>
                  <a:pt x="3665187" y="3197927"/>
                  <a:pt x="3667224" y="3199963"/>
                  <a:pt x="3667224" y="3200982"/>
                </a:cubicBezTo>
                <a:cubicBezTo>
                  <a:pt x="3667224" y="3203018"/>
                  <a:pt x="3666207" y="3204036"/>
                  <a:pt x="3664170" y="3204036"/>
                </a:cubicBezTo>
                <a:cubicBezTo>
                  <a:pt x="3662133" y="3204036"/>
                  <a:pt x="3661116" y="3203018"/>
                  <a:pt x="3661116" y="3200982"/>
                </a:cubicBezTo>
                <a:cubicBezTo>
                  <a:pt x="3661116" y="3198945"/>
                  <a:pt x="3662133" y="3197927"/>
                  <a:pt x="3664170" y="3197927"/>
                </a:cubicBezTo>
                <a:close/>
                <a:moveTo>
                  <a:pt x="10032476" y="3196910"/>
                </a:moveTo>
                <a:cubicBezTo>
                  <a:pt x="10042657" y="3196910"/>
                  <a:pt x="10049784" y="3205055"/>
                  <a:pt x="10049784" y="3214218"/>
                </a:cubicBezTo>
                <a:cubicBezTo>
                  <a:pt x="10049784" y="3223381"/>
                  <a:pt x="10041639" y="3231526"/>
                  <a:pt x="10032476" y="3231526"/>
                </a:cubicBezTo>
                <a:cubicBezTo>
                  <a:pt x="10023313" y="3231526"/>
                  <a:pt x="10015168" y="3224399"/>
                  <a:pt x="10015168" y="3214218"/>
                </a:cubicBezTo>
                <a:cubicBezTo>
                  <a:pt x="10015168" y="3205055"/>
                  <a:pt x="10022295" y="3196910"/>
                  <a:pt x="10032476" y="3196910"/>
                </a:cubicBezTo>
                <a:close/>
                <a:moveTo>
                  <a:pt x="9661882" y="3195892"/>
                </a:moveTo>
                <a:cubicBezTo>
                  <a:pt x="9670027" y="3195892"/>
                  <a:pt x="9677154" y="3203018"/>
                  <a:pt x="9677154" y="3211164"/>
                </a:cubicBezTo>
                <a:cubicBezTo>
                  <a:pt x="9677154" y="3219309"/>
                  <a:pt x="9670027" y="3226436"/>
                  <a:pt x="9661882" y="3226436"/>
                </a:cubicBezTo>
                <a:cubicBezTo>
                  <a:pt x="9653737" y="3226436"/>
                  <a:pt x="9646610" y="3219309"/>
                  <a:pt x="9646610" y="3211164"/>
                </a:cubicBezTo>
                <a:cubicBezTo>
                  <a:pt x="9646610" y="3203018"/>
                  <a:pt x="9653737" y="3195892"/>
                  <a:pt x="9661882" y="3195892"/>
                </a:cubicBezTo>
                <a:close/>
                <a:moveTo>
                  <a:pt x="6536264" y="3192837"/>
                </a:moveTo>
                <a:cubicBezTo>
                  <a:pt x="6544409" y="3192837"/>
                  <a:pt x="6550518" y="3197928"/>
                  <a:pt x="6550518" y="3206073"/>
                </a:cubicBezTo>
                <a:cubicBezTo>
                  <a:pt x="6550518" y="3213199"/>
                  <a:pt x="6544409" y="3219308"/>
                  <a:pt x="6536264" y="3219308"/>
                </a:cubicBezTo>
                <a:cubicBezTo>
                  <a:pt x="6528119" y="3219308"/>
                  <a:pt x="6522010" y="3213199"/>
                  <a:pt x="6522010" y="3206073"/>
                </a:cubicBezTo>
                <a:cubicBezTo>
                  <a:pt x="6522010" y="3197928"/>
                  <a:pt x="6528119" y="3192837"/>
                  <a:pt x="6536264" y="3192837"/>
                </a:cubicBezTo>
                <a:close/>
                <a:moveTo>
                  <a:pt x="4988769" y="3183674"/>
                </a:moveTo>
                <a:cubicBezTo>
                  <a:pt x="4996911" y="3183674"/>
                  <a:pt x="5005056" y="3190801"/>
                  <a:pt x="5005056" y="3199964"/>
                </a:cubicBezTo>
                <a:cubicBezTo>
                  <a:pt x="5005056" y="3209127"/>
                  <a:pt x="4997929" y="3216254"/>
                  <a:pt x="4988769" y="3216254"/>
                </a:cubicBezTo>
                <a:cubicBezTo>
                  <a:pt x="4979603" y="3216254"/>
                  <a:pt x="4972473" y="3209127"/>
                  <a:pt x="4972473" y="3199964"/>
                </a:cubicBezTo>
                <a:cubicBezTo>
                  <a:pt x="4972473" y="3190801"/>
                  <a:pt x="4979603" y="3183674"/>
                  <a:pt x="4988769" y="3183674"/>
                </a:cubicBezTo>
                <a:close/>
                <a:moveTo>
                  <a:pt x="3054391" y="3177565"/>
                </a:moveTo>
                <a:cubicBezTo>
                  <a:pt x="3057443" y="3177565"/>
                  <a:pt x="3061517" y="3180620"/>
                  <a:pt x="3061517" y="3184692"/>
                </a:cubicBezTo>
                <a:cubicBezTo>
                  <a:pt x="3061517" y="3188765"/>
                  <a:pt x="3058462" y="3191819"/>
                  <a:pt x="3054391" y="3191819"/>
                </a:cubicBezTo>
                <a:cubicBezTo>
                  <a:pt x="3050319" y="3191819"/>
                  <a:pt x="3047263" y="3188765"/>
                  <a:pt x="3047263" y="3184692"/>
                </a:cubicBezTo>
                <a:cubicBezTo>
                  <a:pt x="3047263" y="3180620"/>
                  <a:pt x="3050319" y="3177565"/>
                  <a:pt x="3054391" y="3177565"/>
                </a:cubicBezTo>
                <a:close/>
                <a:moveTo>
                  <a:pt x="5637293" y="3172475"/>
                </a:moveTo>
                <a:cubicBezTo>
                  <a:pt x="5640347" y="3172475"/>
                  <a:pt x="5642384" y="3174511"/>
                  <a:pt x="5642384" y="3177566"/>
                </a:cubicBezTo>
                <a:cubicBezTo>
                  <a:pt x="5642384" y="3180620"/>
                  <a:pt x="5640347" y="3182656"/>
                  <a:pt x="5637293" y="3182656"/>
                </a:cubicBezTo>
                <a:cubicBezTo>
                  <a:pt x="5634239" y="3182656"/>
                  <a:pt x="5632203" y="3180620"/>
                  <a:pt x="5632203" y="3177566"/>
                </a:cubicBezTo>
                <a:cubicBezTo>
                  <a:pt x="5632203" y="3174511"/>
                  <a:pt x="5634239" y="3172475"/>
                  <a:pt x="5637293" y="3172475"/>
                </a:cubicBezTo>
                <a:close/>
                <a:moveTo>
                  <a:pt x="3531885" y="3163312"/>
                </a:moveTo>
                <a:cubicBezTo>
                  <a:pt x="3548174" y="3163312"/>
                  <a:pt x="3561407" y="3176547"/>
                  <a:pt x="3561407" y="3192837"/>
                </a:cubicBezTo>
                <a:cubicBezTo>
                  <a:pt x="3561407" y="3209127"/>
                  <a:pt x="3548174" y="3222363"/>
                  <a:pt x="3531885" y="3222363"/>
                </a:cubicBezTo>
                <a:cubicBezTo>
                  <a:pt x="3515597" y="3222363"/>
                  <a:pt x="3502364" y="3209127"/>
                  <a:pt x="3502364" y="3192837"/>
                </a:cubicBezTo>
                <a:cubicBezTo>
                  <a:pt x="3502364" y="3176547"/>
                  <a:pt x="3515597" y="3163312"/>
                  <a:pt x="3531885" y="3163312"/>
                </a:cubicBezTo>
                <a:close/>
                <a:moveTo>
                  <a:pt x="4761699" y="3156185"/>
                </a:moveTo>
                <a:cubicBezTo>
                  <a:pt x="4769846" y="3156185"/>
                  <a:pt x="4776972" y="3163312"/>
                  <a:pt x="4776972" y="3171457"/>
                </a:cubicBezTo>
                <a:cubicBezTo>
                  <a:pt x="4776972" y="3179602"/>
                  <a:pt x="4769846" y="3186729"/>
                  <a:pt x="4761699" y="3186729"/>
                </a:cubicBezTo>
                <a:cubicBezTo>
                  <a:pt x="4753556" y="3186729"/>
                  <a:pt x="4746428" y="3179602"/>
                  <a:pt x="4746428" y="3171457"/>
                </a:cubicBezTo>
                <a:cubicBezTo>
                  <a:pt x="4746428" y="3163312"/>
                  <a:pt x="4753556" y="3156185"/>
                  <a:pt x="4761699" y="3156185"/>
                </a:cubicBezTo>
                <a:close/>
                <a:moveTo>
                  <a:pt x="9412443" y="3153131"/>
                </a:moveTo>
                <a:cubicBezTo>
                  <a:pt x="9412443" y="3153131"/>
                  <a:pt x="9413461" y="3153131"/>
                  <a:pt x="9413461" y="3154149"/>
                </a:cubicBezTo>
                <a:cubicBezTo>
                  <a:pt x="9413461" y="3155167"/>
                  <a:pt x="9412443" y="3155167"/>
                  <a:pt x="9412443" y="3155167"/>
                </a:cubicBezTo>
                <a:cubicBezTo>
                  <a:pt x="9411425" y="3155167"/>
                  <a:pt x="9411425" y="3154149"/>
                  <a:pt x="9411425" y="3154149"/>
                </a:cubicBezTo>
                <a:cubicBezTo>
                  <a:pt x="9411425" y="3153131"/>
                  <a:pt x="9412443" y="3153131"/>
                  <a:pt x="9412443" y="3153131"/>
                </a:cubicBezTo>
                <a:close/>
                <a:moveTo>
                  <a:pt x="9980552" y="3152112"/>
                </a:moveTo>
                <a:cubicBezTo>
                  <a:pt x="9988697" y="3152112"/>
                  <a:pt x="9993788" y="3158221"/>
                  <a:pt x="9993788" y="3165348"/>
                </a:cubicBezTo>
                <a:cubicBezTo>
                  <a:pt x="9993788" y="3172474"/>
                  <a:pt x="9987679" y="3178583"/>
                  <a:pt x="9980552" y="3178583"/>
                </a:cubicBezTo>
                <a:cubicBezTo>
                  <a:pt x="9973425" y="3178583"/>
                  <a:pt x="9967317" y="3172474"/>
                  <a:pt x="9967317" y="3165348"/>
                </a:cubicBezTo>
                <a:cubicBezTo>
                  <a:pt x="9967317" y="3158221"/>
                  <a:pt x="9973425" y="3152112"/>
                  <a:pt x="9980552" y="3152112"/>
                </a:cubicBezTo>
                <a:close/>
                <a:moveTo>
                  <a:pt x="3434082" y="3143967"/>
                </a:moveTo>
                <a:cubicBezTo>
                  <a:pt x="3447316" y="3143967"/>
                  <a:pt x="3457497" y="3154148"/>
                  <a:pt x="3457497" y="3167384"/>
                </a:cubicBezTo>
                <a:cubicBezTo>
                  <a:pt x="3457497" y="3180620"/>
                  <a:pt x="3447316" y="3190801"/>
                  <a:pt x="3434082" y="3190801"/>
                </a:cubicBezTo>
                <a:cubicBezTo>
                  <a:pt x="3420845" y="3190801"/>
                  <a:pt x="3410663" y="3180620"/>
                  <a:pt x="3410663" y="3167384"/>
                </a:cubicBezTo>
                <a:cubicBezTo>
                  <a:pt x="3410663" y="3154148"/>
                  <a:pt x="3420845" y="3143967"/>
                  <a:pt x="3434082" y="3143967"/>
                </a:cubicBezTo>
                <a:close/>
                <a:moveTo>
                  <a:pt x="4864520" y="3122587"/>
                </a:moveTo>
                <a:cubicBezTo>
                  <a:pt x="4869612" y="3122587"/>
                  <a:pt x="4873683" y="3126659"/>
                  <a:pt x="4873683" y="3131750"/>
                </a:cubicBezTo>
                <a:cubicBezTo>
                  <a:pt x="4873683" y="3136840"/>
                  <a:pt x="4869612" y="3140913"/>
                  <a:pt x="4864520" y="3140913"/>
                </a:cubicBezTo>
                <a:cubicBezTo>
                  <a:pt x="4859430" y="3140913"/>
                  <a:pt x="4855358" y="3136840"/>
                  <a:pt x="4855358" y="3131750"/>
                </a:cubicBezTo>
                <a:cubicBezTo>
                  <a:pt x="4855358" y="3126659"/>
                  <a:pt x="4859430" y="3122587"/>
                  <a:pt x="4864520" y="3122587"/>
                </a:cubicBezTo>
                <a:close/>
                <a:moveTo>
                  <a:pt x="1861120" y="3113424"/>
                </a:moveTo>
                <a:cubicBezTo>
                  <a:pt x="1864175" y="3113424"/>
                  <a:pt x="1866211" y="3115460"/>
                  <a:pt x="1866211" y="3118515"/>
                </a:cubicBezTo>
                <a:cubicBezTo>
                  <a:pt x="1866211" y="3121569"/>
                  <a:pt x="1864175" y="3123605"/>
                  <a:pt x="1861120" y="3123605"/>
                </a:cubicBezTo>
                <a:cubicBezTo>
                  <a:pt x="1858065" y="3123605"/>
                  <a:pt x="1856029" y="3121569"/>
                  <a:pt x="1856029" y="3118515"/>
                </a:cubicBezTo>
                <a:cubicBezTo>
                  <a:pt x="1856029" y="3115460"/>
                  <a:pt x="1858065" y="3113424"/>
                  <a:pt x="1861120" y="3113424"/>
                </a:cubicBezTo>
                <a:close/>
                <a:moveTo>
                  <a:pt x="8803609" y="3099171"/>
                </a:moveTo>
                <a:cubicBezTo>
                  <a:pt x="8816844" y="3099171"/>
                  <a:pt x="8828043" y="3110370"/>
                  <a:pt x="8828043" y="3123605"/>
                </a:cubicBezTo>
                <a:cubicBezTo>
                  <a:pt x="8828043" y="3136841"/>
                  <a:pt x="8816844" y="3148040"/>
                  <a:pt x="8803609" y="3148040"/>
                </a:cubicBezTo>
                <a:cubicBezTo>
                  <a:pt x="8790374" y="3148040"/>
                  <a:pt x="8779174" y="3136841"/>
                  <a:pt x="8779174" y="3123605"/>
                </a:cubicBezTo>
                <a:cubicBezTo>
                  <a:pt x="8779174" y="3110370"/>
                  <a:pt x="8790374" y="3099171"/>
                  <a:pt x="8803609" y="3099171"/>
                </a:cubicBezTo>
                <a:close/>
                <a:moveTo>
                  <a:pt x="7949410" y="3059464"/>
                </a:moveTo>
                <a:cubicBezTo>
                  <a:pt x="7956536" y="3059464"/>
                  <a:pt x="7961627" y="3065572"/>
                  <a:pt x="7961627" y="3071682"/>
                </a:cubicBezTo>
                <a:cubicBezTo>
                  <a:pt x="7961627" y="3077790"/>
                  <a:pt x="7956536" y="3083899"/>
                  <a:pt x="7949410" y="3083899"/>
                </a:cubicBezTo>
                <a:cubicBezTo>
                  <a:pt x="7943301" y="3083899"/>
                  <a:pt x="7937192" y="3078808"/>
                  <a:pt x="7937192" y="3071682"/>
                </a:cubicBezTo>
                <a:cubicBezTo>
                  <a:pt x="7937192" y="3065572"/>
                  <a:pt x="7942283" y="3059464"/>
                  <a:pt x="7949410" y="3059464"/>
                </a:cubicBezTo>
                <a:close/>
                <a:moveTo>
                  <a:pt x="9902157" y="3041138"/>
                </a:moveTo>
                <a:cubicBezTo>
                  <a:pt x="9911320" y="3041138"/>
                  <a:pt x="9917429" y="3048265"/>
                  <a:pt x="9917429" y="3056410"/>
                </a:cubicBezTo>
                <a:cubicBezTo>
                  <a:pt x="9917429" y="3064555"/>
                  <a:pt x="9910302" y="3071682"/>
                  <a:pt x="9902157" y="3071682"/>
                </a:cubicBezTo>
                <a:cubicBezTo>
                  <a:pt x="9894012" y="3071682"/>
                  <a:pt x="9886885" y="3064555"/>
                  <a:pt x="9886885" y="3056410"/>
                </a:cubicBezTo>
                <a:cubicBezTo>
                  <a:pt x="9886885" y="3048265"/>
                  <a:pt x="9894012" y="3041138"/>
                  <a:pt x="9902157" y="3041138"/>
                </a:cubicBezTo>
                <a:close/>
                <a:moveTo>
                  <a:pt x="6312277" y="3032993"/>
                </a:moveTo>
                <a:cubicBezTo>
                  <a:pt x="6313295" y="3034011"/>
                  <a:pt x="6314314" y="3035029"/>
                  <a:pt x="6314314" y="3035029"/>
                </a:cubicBezTo>
                <a:cubicBezTo>
                  <a:pt x="6314314" y="3036047"/>
                  <a:pt x="6313295" y="3037065"/>
                  <a:pt x="6312277" y="3037065"/>
                </a:cubicBezTo>
                <a:cubicBezTo>
                  <a:pt x="6311259" y="3037065"/>
                  <a:pt x="6310241" y="3036047"/>
                  <a:pt x="6310241" y="3035029"/>
                </a:cubicBezTo>
                <a:cubicBezTo>
                  <a:pt x="6310241" y="3034011"/>
                  <a:pt x="6311259" y="3032993"/>
                  <a:pt x="6312277" y="3032993"/>
                </a:cubicBezTo>
                <a:close/>
                <a:moveTo>
                  <a:pt x="9349319" y="3031975"/>
                </a:moveTo>
                <a:cubicBezTo>
                  <a:pt x="9350338" y="3032993"/>
                  <a:pt x="9351356" y="3032993"/>
                  <a:pt x="9351356" y="3034011"/>
                </a:cubicBezTo>
                <a:cubicBezTo>
                  <a:pt x="9351356" y="3035029"/>
                  <a:pt x="9350338" y="3036048"/>
                  <a:pt x="9349319" y="3036048"/>
                </a:cubicBezTo>
                <a:cubicBezTo>
                  <a:pt x="9348301" y="3036048"/>
                  <a:pt x="9347283" y="3035029"/>
                  <a:pt x="9347283" y="3034011"/>
                </a:cubicBezTo>
                <a:cubicBezTo>
                  <a:pt x="9347283" y="3032993"/>
                  <a:pt x="9348301" y="3031975"/>
                  <a:pt x="9349319" y="3031975"/>
                </a:cubicBezTo>
                <a:close/>
                <a:moveTo>
                  <a:pt x="10741086" y="3007540"/>
                </a:moveTo>
                <a:cubicBezTo>
                  <a:pt x="10744141" y="3007540"/>
                  <a:pt x="10745158" y="3009576"/>
                  <a:pt x="10745158" y="3011612"/>
                </a:cubicBezTo>
                <a:cubicBezTo>
                  <a:pt x="10745158" y="3013648"/>
                  <a:pt x="10743121" y="3015685"/>
                  <a:pt x="10741086" y="3015685"/>
                </a:cubicBezTo>
                <a:cubicBezTo>
                  <a:pt x="10739050" y="3015685"/>
                  <a:pt x="10737013" y="3013648"/>
                  <a:pt x="10737013" y="3011612"/>
                </a:cubicBezTo>
                <a:cubicBezTo>
                  <a:pt x="10737013" y="3009576"/>
                  <a:pt x="10739050" y="3007540"/>
                  <a:pt x="10741086" y="3007540"/>
                </a:cubicBezTo>
                <a:close/>
                <a:moveTo>
                  <a:pt x="2150269" y="2998377"/>
                </a:moveTo>
                <a:cubicBezTo>
                  <a:pt x="2156454" y="2998377"/>
                  <a:pt x="2161467" y="3003391"/>
                  <a:pt x="2161467" y="3009576"/>
                </a:cubicBezTo>
                <a:cubicBezTo>
                  <a:pt x="2161467" y="3015761"/>
                  <a:pt x="2156454" y="3020775"/>
                  <a:pt x="2150269" y="3020775"/>
                </a:cubicBezTo>
                <a:cubicBezTo>
                  <a:pt x="2144082" y="3020775"/>
                  <a:pt x="2139069" y="3015761"/>
                  <a:pt x="2139069" y="3009576"/>
                </a:cubicBezTo>
                <a:cubicBezTo>
                  <a:pt x="2139069" y="3003391"/>
                  <a:pt x="2144082" y="2998377"/>
                  <a:pt x="2150269" y="2998377"/>
                </a:cubicBezTo>
                <a:close/>
                <a:moveTo>
                  <a:pt x="10768574" y="2987178"/>
                </a:moveTo>
                <a:cubicBezTo>
                  <a:pt x="10775701" y="2987178"/>
                  <a:pt x="10782828" y="2993286"/>
                  <a:pt x="10782828" y="3000413"/>
                </a:cubicBezTo>
                <a:cubicBezTo>
                  <a:pt x="10782828" y="3007540"/>
                  <a:pt x="10776719" y="3014667"/>
                  <a:pt x="10768574" y="3014667"/>
                </a:cubicBezTo>
                <a:cubicBezTo>
                  <a:pt x="10760429" y="3014667"/>
                  <a:pt x="10754321" y="3008558"/>
                  <a:pt x="10754321" y="3000413"/>
                </a:cubicBezTo>
                <a:cubicBezTo>
                  <a:pt x="10754321" y="2993286"/>
                  <a:pt x="10760429" y="2987178"/>
                  <a:pt x="10768574" y="2987178"/>
                </a:cubicBezTo>
                <a:close/>
                <a:moveTo>
                  <a:pt x="7612413" y="2976997"/>
                </a:moveTo>
                <a:cubicBezTo>
                  <a:pt x="7613431" y="2976997"/>
                  <a:pt x="7615467" y="2978015"/>
                  <a:pt x="7615467" y="2980051"/>
                </a:cubicBezTo>
                <a:cubicBezTo>
                  <a:pt x="7615467" y="2982088"/>
                  <a:pt x="7614450" y="2983105"/>
                  <a:pt x="7612413" y="2983105"/>
                </a:cubicBezTo>
                <a:cubicBezTo>
                  <a:pt x="7610377" y="2983105"/>
                  <a:pt x="7609359" y="2982088"/>
                  <a:pt x="7609359" y="2980051"/>
                </a:cubicBezTo>
                <a:cubicBezTo>
                  <a:pt x="7609359" y="2978015"/>
                  <a:pt x="7610377" y="2976997"/>
                  <a:pt x="7612413" y="2976997"/>
                </a:cubicBezTo>
                <a:close/>
                <a:moveTo>
                  <a:pt x="2436381" y="2954598"/>
                </a:moveTo>
                <a:cubicBezTo>
                  <a:pt x="2446562" y="2954598"/>
                  <a:pt x="2455725" y="2963761"/>
                  <a:pt x="2455725" y="2973942"/>
                </a:cubicBezTo>
                <a:cubicBezTo>
                  <a:pt x="2455725" y="2984123"/>
                  <a:pt x="2447580" y="2993286"/>
                  <a:pt x="2436381" y="2993286"/>
                </a:cubicBezTo>
                <a:cubicBezTo>
                  <a:pt x="2426200" y="2993286"/>
                  <a:pt x="2417037" y="2985142"/>
                  <a:pt x="2417037" y="2973942"/>
                </a:cubicBezTo>
                <a:cubicBezTo>
                  <a:pt x="2417037" y="2963761"/>
                  <a:pt x="2425183" y="2954598"/>
                  <a:pt x="2436381" y="2954598"/>
                </a:cubicBezTo>
                <a:close/>
                <a:moveTo>
                  <a:pt x="536514" y="2952562"/>
                </a:moveTo>
                <a:cubicBezTo>
                  <a:pt x="541605" y="2952562"/>
                  <a:pt x="545677" y="2956635"/>
                  <a:pt x="545677" y="2961725"/>
                </a:cubicBezTo>
                <a:cubicBezTo>
                  <a:pt x="545677" y="2966816"/>
                  <a:pt x="541605" y="2970888"/>
                  <a:pt x="536514" y="2970888"/>
                </a:cubicBezTo>
                <a:cubicBezTo>
                  <a:pt x="531423" y="2970888"/>
                  <a:pt x="527351" y="2966816"/>
                  <a:pt x="527351" y="2961725"/>
                </a:cubicBezTo>
                <a:cubicBezTo>
                  <a:pt x="527351" y="2956635"/>
                  <a:pt x="531423" y="2952562"/>
                  <a:pt x="536514" y="2952562"/>
                </a:cubicBezTo>
                <a:close/>
                <a:moveTo>
                  <a:pt x="2217424" y="2925072"/>
                </a:moveTo>
                <a:cubicBezTo>
                  <a:pt x="2218446" y="2925072"/>
                  <a:pt x="2220483" y="2927108"/>
                  <a:pt x="2220483" y="2928126"/>
                </a:cubicBezTo>
                <a:cubicBezTo>
                  <a:pt x="2220483" y="2930163"/>
                  <a:pt x="2219465" y="2931181"/>
                  <a:pt x="2217424" y="2931181"/>
                </a:cubicBezTo>
                <a:cubicBezTo>
                  <a:pt x="2215388" y="2931181"/>
                  <a:pt x="2214369" y="2930163"/>
                  <a:pt x="2214369" y="2928126"/>
                </a:cubicBezTo>
                <a:cubicBezTo>
                  <a:pt x="2214369" y="2926090"/>
                  <a:pt x="2215388" y="2925072"/>
                  <a:pt x="2217424" y="2925072"/>
                </a:cubicBezTo>
                <a:close/>
                <a:moveTo>
                  <a:pt x="748335" y="2906747"/>
                </a:moveTo>
                <a:cubicBezTo>
                  <a:pt x="760552" y="2907765"/>
                  <a:pt x="770733" y="2916928"/>
                  <a:pt x="770733" y="2929146"/>
                </a:cubicBezTo>
                <a:cubicBezTo>
                  <a:pt x="770733" y="2941362"/>
                  <a:pt x="760552" y="2951543"/>
                  <a:pt x="748335" y="2951543"/>
                </a:cubicBezTo>
                <a:cubicBezTo>
                  <a:pt x="736117" y="2951543"/>
                  <a:pt x="725936" y="2941362"/>
                  <a:pt x="725936" y="2929146"/>
                </a:cubicBezTo>
                <a:cubicBezTo>
                  <a:pt x="725936" y="2916928"/>
                  <a:pt x="736117" y="2906747"/>
                  <a:pt x="748335" y="2906747"/>
                </a:cubicBezTo>
                <a:close/>
                <a:moveTo>
                  <a:pt x="9257689" y="2898604"/>
                </a:moveTo>
                <a:cubicBezTo>
                  <a:pt x="9265834" y="2898604"/>
                  <a:pt x="9272961" y="2905731"/>
                  <a:pt x="9272961" y="2913875"/>
                </a:cubicBezTo>
                <a:cubicBezTo>
                  <a:pt x="9272961" y="2922020"/>
                  <a:pt x="9265834" y="2929146"/>
                  <a:pt x="9257689" y="2929146"/>
                </a:cubicBezTo>
                <a:cubicBezTo>
                  <a:pt x="9249544" y="2929146"/>
                  <a:pt x="9242417" y="2922020"/>
                  <a:pt x="9242417" y="2913875"/>
                </a:cubicBezTo>
                <a:cubicBezTo>
                  <a:pt x="9242417" y="2905731"/>
                  <a:pt x="9249544" y="2898604"/>
                  <a:pt x="9257689" y="2898604"/>
                </a:cubicBezTo>
                <a:close/>
                <a:moveTo>
                  <a:pt x="190380" y="2894530"/>
                </a:moveTo>
                <a:cubicBezTo>
                  <a:pt x="205652" y="2894530"/>
                  <a:pt x="217869" y="2906748"/>
                  <a:pt x="217869" y="2922019"/>
                </a:cubicBezTo>
                <a:cubicBezTo>
                  <a:pt x="217869" y="2937290"/>
                  <a:pt x="205652" y="2949509"/>
                  <a:pt x="190380" y="2949509"/>
                </a:cubicBezTo>
                <a:cubicBezTo>
                  <a:pt x="175108" y="2949509"/>
                  <a:pt x="162891" y="2937290"/>
                  <a:pt x="162891" y="2922019"/>
                </a:cubicBezTo>
                <a:cubicBezTo>
                  <a:pt x="162891" y="2906748"/>
                  <a:pt x="175108" y="2894530"/>
                  <a:pt x="190380" y="2894530"/>
                </a:cubicBezTo>
                <a:close/>
                <a:moveTo>
                  <a:pt x="3601049" y="2881294"/>
                </a:moveTo>
                <a:cubicBezTo>
                  <a:pt x="3603085" y="2881294"/>
                  <a:pt x="3604103" y="2882312"/>
                  <a:pt x="3604103" y="2884348"/>
                </a:cubicBezTo>
                <a:cubicBezTo>
                  <a:pt x="3604103" y="2886385"/>
                  <a:pt x="3603085" y="2887402"/>
                  <a:pt x="3601049" y="2887402"/>
                </a:cubicBezTo>
                <a:cubicBezTo>
                  <a:pt x="3599012" y="2887402"/>
                  <a:pt x="3597995" y="2886385"/>
                  <a:pt x="3597995" y="2884348"/>
                </a:cubicBezTo>
                <a:cubicBezTo>
                  <a:pt x="3597995" y="2882312"/>
                  <a:pt x="3599012" y="2881294"/>
                  <a:pt x="3601049" y="2881294"/>
                </a:cubicBezTo>
                <a:close/>
                <a:moveTo>
                  <a:pt x="7358902" y="2869078"/>
                </a:moveTo>
                <a:cubicBezTo>
                  <a:pt x="7360938" y="2869078"/>
                  <a:pt x="7362975" y="2871115"/>
                  <a:pt x="7362975" y="2873153"/>
                </a:cubicBezTo>
                <a:cubicBezTo>
                  <a:pt x="7362975" y="2875187"/>
                  <a:pt x="7360938" y="2877223"/>
                  <a:pt x="7358902" y="2877223"/>
                </a:cubicBezTo>
                <a:cubicBezTo>
                  <a:pt x="7356866" y="2877223"/>
                  <a:pt x="7354830" y="2875187"/>
                  <a:pt x="7354830" y="2873153"/>
                </a:cubicBezTo>
                <a:cubicBezTo>
                  <a:pt x="7354830" y="2871115"/>
                  <a:pt x="7356866" y="2869078"/>
                  <a:pt x="7358902" y="2869078"/>
                </a:cubicBezTo>
                <a:close/>
                <a:moveTo>
                  <a:pt x="7198039" y="2816137"/>
                </a:moveTo>
                <a:cubicBezTo>
                  <a:pt x="7201094" y="2815119"/>
                  <a:pt x="7204148" y="2818174"/>
                  <a:pt x="7204148" y="2822246"/>
                </a:cubicBezTo>
                <a:cubicBezTo>
                  <a:pt x="7204148" y="2825301"/>
                  <a:pt x="7201094" y="2828355"/>
                  <a:pt x="7198039" y="2828355"/>
                </a:cubicBezTo>
                <a:cubicBezTo>
                  <a:pt x="7194985" y="2828355"/>
                  <a:pt x="7191931" y="2825301"/>
                  <a:pt x="7191931" y="2822246"/>
                </a:cubicBezTo>
                <a:cubicBezTo>
                  <a:pt x="7191931" y="2819192"/>
                  <a:pt x="7194985" y="2816137"/>
                  <a:pt x="7198039" y="2816137"/>
                </a:cubicBezTo>
                <a:close/>
                <a:moveTo>
                  <a:pt x="5795091" y="2743854"/>
                </a:moveTo>
                <a:cubicBezTo>
                  <a:pt x="5805271" y="2743854"/>
                  <a:pt x="5813416" y="2751999"/>
                  <a:pt x="5813416" y="2762180"/>
                </a:cubicBezTo>
                <a:cubicBezTo>
                  <a:pt x="5813416" y="2772361"/>
                  <a:pt x="5805271" y="2780505"/>
                  <a:pt x="5795091" y="2780505"/>
                </a:cubicBezTo>
                <a:cubicBezTo>
                  <a:pt x="5784911" y="2780505"/>
                  <a:pt x="5776766" y="2772361"/>
                  <a:pt x="5776766" y="2762180"/>
                </a:cubicBezTo>
                <a:cubicBezTo>
                  <a:pt x="5776766" y="2751999"/>
                  <a:pt x="5784911" y="2743854"/>
                  <a:pt x="5795091" y="2743854"/>
                </a:cubicBezTo>
                <a:close/>
                <a:moveTo>
                  <a:pt x="4190602" y="2728583"/>
                </a:moveTo>
                <a:cubicBezTo>
                  <a:pt x="4207914" y="2728583"/>
                  <a:pt x="4221146" y="2742837"/>
                  <a:pt x="4221146" y="2759126"/>
                </a:cubicBezTo>
                <a:cubicBezTo>
                  <a:pt x="4221146" y="2776434"/>
                  <a:pt x="4206895" y="2789668"/>
                  <a:pt x="4190602" y="2789668"/>
                </a:cubicBezTo>
                <a:cubicBezTo>
                  <a:pt x="4173287" y="2789668"/>
                  <a:pt x="4160049" y="2775414"/>
                  <a:pt x="4160049" y="2759126"/>
                </a:cubicBezTo>
                <a:cubicBezTo>
                  <a:pt x="4160049" y="2741817"/>
                  <a:pt x="4174307" y="2728583"/>
                  <a:pt x="4190602" y="2728583"/>
                </a:cubicBezTo>
                <a:close/>
                <a:moveTo>
                  <a:pt x="5955945" y="2699057"/>
                </a:moveTo>
                <a:cubicBezTo>
                  <a:pt x="5957981" y="2699057"/>
                  <a:pt x="5961035" y="2701094"/>
                  <a:pt x="5961035" y="2704148"/>
                </a:cubicBezTo>
                <a:cubicBezTo>
                  <a:pt x="5961035" y="2707202"/>
                  <a:pt x="5959000" y="2709238"/>
                  <a:pt x="5955945" y="2709238"/>
                </a:cubicBezTo>
                <a:cubicBezTo>
                  <a:pt x="5952891" y="2709238"/>
                  <a:pt x="5950855" y="2707202"/>
                  <a:pt x="5950855" y="2704148"/>
                </a:cubicBezTo>
                <a:cubicBezTo>
                  <a:pt x="5950855" y="2701094"/>
                  <a:pt x="5952891" y="2699057"/>
                  <a:pt x="5955945" y="2699057"/>
                </a:cubicBezTo>
                <a:close/>
                <a:moveTo>
                  <a:pt x="7390463" y="2694983"/>
                </a:moveTo>
                <a:cubicBezTo>
                  <a:pt x="7408789" y="2694983"/>
                  <a:pt x="7424061" y="2710256"/>
                  <a:pt x="7424061" y="2728581"/>
                </a:cubicBezTo>
                <a:cubicBezTo>
                  <a:pt x="7424061" y="2746907"/>
                  <a:pt x="7408789" y="2762177"/>
                  <a:pt x="7390463" y="2762177"/>
                </a:cubicBezTo>
                <a:cubicBezTo>
                  <a:pt x="7372137" y="2762177"/>
                  <a:pt x="7356865" y="2746907"/>
                  <a:pt x="7356865" y="2728581"/>
                </a:cubicBezTo>
                <a:cubicBezTo>
                  <a:pt x="7356865" y="2710256"/>
                  <a:pt x="7372137" y="2694983"/>
                  <a:pt x="7390463" y="2694983"/>
                </a:cubicBezTo>
                <a:close/>
                <a:moveTo>
                  <a:pt x="1814308" y="2665460"/>
                </a:moveTo>
                <a:cubicBezTo>
                  <a:pt x="1817361" y="2665460"/>
                  <a:pt x="1819397" y="2668512"/>
                  <a:pt x="1819397" y="2670549"/>
                </a:cubicBezTo>
                <a:cubicBezTo>
                  <a:pt x="1819397" y="2673605"/>
                  <a:pt x="1817361" y="2675639"/>
                  <a:pt x="1814308" y="2675639"/>
                </a:cubicBezTo>
                <a:cubicBezTo>
                  <a:pt x="1811253" y="2675639"/>
                  <a:pt x="1809215" y="2673605"/>
                  <a:pt x="1809215" y="2670549"/>
                </a:cubicBezTo>
                <a:cubicBezTo>
                  <a:pt x="1809215" y="2667495"/>
                  <a:pt x="1811253" y="2665460"/>
                  <a:pt x="1814308" y="2665460"/>
                </a:cubicBezTo>
                <a:close/>
                <a:moveTo>
                  <a:pt x="9232236" y="2663422"/>
                </a:moveTo>
                <a:cubicBezTo>
                  <a:pt x="9253617" y="2664440"/>
                  <a:pt x="9270925" y="2680729"/>
                  <a:pt x="9270925" y="2702110"/>
                </a:cubicBezTo>
                <a:cubicBezTo>
                  <a:pt x="9270925" y="2723490"/>
                  <a:pt x="9253617" y="2740798"/>
                  <a:pt x="9232236" y="2740798"/>
                </a:cubicBezTo>
                <a:cubicBezTo>
                  <a:pt x="9210856" y="2740798"/>
                  <a:pt x="9193548" y="2723490"/>
                  <a:pt x="9193548" y="2702110"/>
                </a:cubicBezTo>
                <a:cubicBezTo>
                  <a:pt x="9193548" y="2680729"/>
                  <a:pt x="9210856" y="2663422"/>
                  <a:pt x="9232236" y="2663422"/>
                </a:cubicBezTo>
                <a:close/>
                <a:moveTo>
                  <a:pt x="2759084" y="2623713"/>
                </a:moveTo>
                <a:cubicBezTo>
                  <a:pt x="2763156" y="2623713"/>
                  <a:pt x="2767229" y="2627785"/>
                  <a:pt x="2767229" y="2631859"/>
                </a:cubicBezTo>
                <a:cubicBezTo>
                  <a:pt x="2767229" y="2636948"/>
                  <a:pt x="2763156" y="2640003"/>
                  <a:pt x="2759084" y="2640003"/>
                </a:cubicBezTo>
                <a:cubicBezTo>
                  <a:pt x="2753992" y="2640003"/>
                  <a:pt x="2750938" y="2635931"/>
                  <a:pt x="2750938" y="2631859"/>
                </a:cubicBezTo>
                <a:cubicBezTo>
                  <a:pt x="2750938" y="2627785"/>
                  <a:pt x="2755010" y="2623713"/>
                  <a:pt x="2759084" y="2623713"/>
                </a:cubicBezTo>
                <a:close/>
                <a:moveTo>
                  <a:pt x="9533599" y="2604369"/>
                </a:moveTo>
                <a:cubicBezTo>
                  <a:pt x="9540725" y="2603353"/>
                  <a:pt x="9546834" y="2609462"/>
                  <a:pt x="9546834" y="2616588"/>
                </a:cubicBezTo>
                <a:cubicBezTo>
                  <a:pt x="9546834" y="2623715"/>
                  <a:pt x="9540725" y="2628806"/>
                  <a:pt x="9533599" y="2628806"/>
                </a:cubicBezTo>
                <a:cubicBezTo>
                  <a:pt x="9526472" y="2628806"/>
                  <a:pt x="9520363" y="2622694"/>
                  <a:pt x="9520363" y="2616588"/>
                </a:cubicBezTo>
                <a:cubicBezTo>
                  <a:pt x="9520363" y="2609462"/>
                  <a:pt x="9526472" y="2604369"/>
                  <a:pt x="9533599" y="2604369"/>
                </a:cubicBezTo>
                <a:close/>
                <a:moveTo>
                  <a:pt x="1707395" y="2601316"/>
                </a:moveTo>
                <a:cubicBezTo>
                  <a:pt x="1709433" y="2601316"/>
                  <a:pt x="1711468" y="2602334"/>
                  <a:pt x="1711468" y="2605389"/>
                </a:cubicBezTo>
                <a:cubicBezTo>
                  <a:pt x="1711468" y="2607425"/>
                  <a:pt x="1709433" y="2609462"/>
                  <a:pt x="1707395" y="2609462"/>
                </a:cubicBezTo>
                <a:cubicBezTo>
                  <a:pt x="1705359" y="2609462"/>
                  <a:pt x="1703323" y="2607425"/>
                  <a:pt x="1703323" y="2605389"/>
                </a:cubicBezTo>
                <a:cubicBezTo>
                  <a:pt x="1703323" y="2603353"/>
                  <a:pt x="1705359" y="2601316"/>
                  <a:pt x="1707395" y="2601316"/>
                </a:cubicBezTo>
                <a:close/>
                <a:moveTo>
                  <a:pt x="4194661" y="2596226"/>
                </a:moveTo>
                <a:cubicBezTo>
                  <a:pt x="4197716" y="2596226"/>
                  <a:pt x="4200772" y="2599279"/>
                  <a:pt x="4200772" y="2602334"/>
                </a:cubicBezTo>
                <a:cubicBezTo>
                  <a:pt x="4200772" y="2605389"/>
                  <a:pt x="4198735" y="2608446"/>
                  <a:pt x="4194661" y="2608446"/>
                </a:cubicBezTo>
                <a:cubicBezTo>
                  <a:pt x="4191607" y="2608446"/>
                  <a:pt x="4188551" y="2606407"/>
                  <a:pt x="4188551" y="2602334"/>
                </a:cubicBezTo>
                <a:cubicBezTo>
                  <a:pt x="4188551" y="2599279"/>
                  <a:pt x="4190588" y="2596226"/>
                  <a:pt x="4194661" y="2596226"/>
                </a:cubicBezTo>
                <a:close/>
                <a:moveTo>
                  <a:pt x="5638309" y="2592153"/>
                </a:moveTo>
                <a:cubicBezTo>
                  <a:pt x="5648490" y="2593171"/>
                  <a:pt x="5655618" y="2600297"/>
                  <a:pt x="5655618" y="2609462"/>
                </a:cubicBezTo>
                <a:cubicBezTo>
                  <a:pt x="5655618" y="2618622"/>
                  <a:pt x="5647472" y="2626771"/>
                  <a:pt x="5638309" y="2626771"/>
                </a:cubicBezTo>
                <a:cubicBezTo>
                  <a:pt x="5629148" y="2626771"/>
                  <a:pt x="5621002" y="2619640"/>
                  <a:pt x="5621002" y="2609462"/>
                </a:cubicBezTo>
                <a:cubicBezTo>
                  <a:pt x="5621002" y="2600297"/>
                  <a:pt x="5629148" y="2592153"/>
                  <a:pt x="5638309" y="2592153"/>
                </a:cubicBezTo>
                <a:close/>
                <a:moveTo>
                  <a:pt x="1008960" y="2587062"/>
                </a:moveTo>
                <a:cubicBezTo>
                  <a:pt x="1024232" y="2587062"/>
                  <a:pt x="1036449" y="2600297"/>
                  <a:pt x="1036449" y="2614553"/>
                </a:cubicBezTo>
                <a:cubicBezTo>
                  <a:pt x="1036449" y="2629824"/>
                  <a:pt x="1024232" y="2642042"/>
                  <a:pt x="1008960" y="2642042"/>
                </a:cubicBezTo>
                <a:cubicBezTo>
                  <a:pt x="993688" y="2642042"/>
                  <a:pt x="981471" y="2629824"/>
                  <a:pt x="981471" y="2614553"/>
                </a:cubicBezTo>
                <a:cubicBezTo>
                  <a:pt x="981471" y="2599279"/>
                  <a:pt x="993688" y="2587062"/>
                  <a:pt x="1008960" y="2587062"/>
                </a:cubicBezTo>
                <a:close/>
                <a:moveTo>
                  <a:pt x="5912163" y="2569755"/>
                </a:moveTo>
                <a:cubicBezTo>
                  <a:pt x="5924380" y="2568738"/>
                  <a:pt x="5934560" y="2578917"/>
                  <a:pt x="5934560" y="2591134"/>
                </a:cubicBezTo>
                <a:cubicBezTo>
                  <a:pt x="5934560" y="2603351"/>
                  <a:pt x="5924380" y="2612518"/>
                  <a:pt x="5912163" y="2612518"/>
                </a:cubicBezTo>
                <a:cubicBezTo>
                  <a:pt x="5899946" y="2612518"/>
                  <a:pt x="5889764" y="2602334"/>
                  <a:pt x="5889764" y="2591134"/>
                </a:cubicBezTo>
                <a:cubicBezTo>
                  <a:pt x="5889764" y="2578917"/>
                  <a:pt x="5899946" y="2569755"/>
                  <a:pt x="5912163" y="2569755"/>
                </a:cubicBezTo>
                <a:close/>
                <a:moveTo>
                  <a:pt x="10252389" y="2562630"/>
                </a:moveTo>
                <a:cubicBezTo>
                  <a:pt x="10296168" y="2562630"/>
                  <a:pt x="10330784" y="2597243"/>
                  <a:pt x="10330784" y="2640006"/>
                </a:cubicBezTo>
                <a:cubicBezTo>
                  <a:pt x="10330784" y="2650698"/>
                  <a:pt x="10328620" y="2660879"/>
                  <a:pt x="10324691" y="2670136"/>
                </a:cubicBezTo>
                <a:lnTo>
                  <a:pt x="10314641" y="2684950"/>
                </a:lnTo>
                <a:lnTo>
                  <a:pt x="10316531" y="2686840"/>
                </a:lnTo>
                <a:cubicBezTo>
                  <a:pt x="10316531" y="2689895"/>
                  <a:pt x="10313476" y="2692949"/>
                  <a:pt x="10310422" y="2692949"/>
                </a:cubicBezTo>
                <a:lnTo>
                  <a:pt x="10309702" y="2692227"/>
                </a:lnTo>
                <a:lnTo>
                  <a:pt x="10308004" y="2694730"/>
                </a:lnTo>
                <a:cubicBezTo>
                  <a:pt x="10293877" y="2708730"/>
                  <a:pt x="10274278" y="2717384"/>
                  <a:pt x="10252389" y="2717384"/>
                </a:cubicBezTo>
                <a:cubicBezTo>
                  <a:pt x="10209628" y="2717384"/>
                  <a:pt x="10173994" y="2682768"/>
                  <a:pt x="10173994" y="2640006"/>
                </a:cubicBezTo>
                <a:cubicBezTo>
                  <a:pt x="10173994" y="2597243"/>
                  <a:pt x="10208610" y="2562630"/>
                  <a:pt x="10252389" y="2562630"/>
                </a:cubicBezTo>
                <a:close/>
                <a:moveTo>
                  <a:pt x="6487394" y="2547361"/>
                </a:moveTo>
                <a:cubicBezTo>
                  <a:pt x="6496557" y="2547361"/>
                  <a:pt x="6503684" y="2554486"/>
                  <a:pt x="6503684" y="2563649"/>
                </a:cubicBezTo>
                <a:cubicBezTo>
                  <a:pt x="6503684" y="2572811"/>
                  <a:pt x="6496557" y="2579938"/>
                  <a:pt x="6487394" y="2579938"/>
                </a:cubicBezTo>
                <a:cubicBezTo>
                  <a:pt x="6478231" y="2579938"/>
                  <a:pt x="6471104" y="2572811"/>
                  <a:pt x="6471104" y="2563649"/>
                </a:cubicBezTo>
                <a:cubicBezTo>
                  <a:pt x="6471104" y="2554486"/>
                  <a:pt x="6478231" y="2547361"/>
                  <a:pt x="6487394" y="2547361"/>
                </a:cubicBezTo>
                <a:close/>
                <a:moveTo>
                  <a:pt x="10923328" y="2546344"/>
                </a:moveTo>
                <a:cubicBezTo>
                  <a:pt x="10935545" y="2546344"/>
                  <a:pt x="10944708" y="2556522"/>
                  <a:pt x="10944708" y="2567722"/>
                </a:cubicBezTo>
                <a:cubicBezTo>
                  <a:pt x="10944708" y="2579938"/>
                  <a:pt x="10935545" y="2589100"/>
                  <a:pt x="10923328" y="2589100"/>
                </a:cubicBezTo>
                <a:cubicBezTo>
                  <a:pt x="10911110" y="2589100"/>
                  <a:pt x="10901948" y="2578919"/>
                  <a:pt x="10901948" y="2567722"/>
                </a:cubicBezTo>
                <a:cubicBezTo>
                  <a:pt x="10901948" y="2555505"/>
                  <a:pt x="10912129" y="2546344"/>
                  <a:pt x="10923328" y="2546344"/>
                </a:cubicBezTo>
                <a:close/>
                <a:moveTo>
                  <a:pt x="591492" y="2539209"/>
                </a:moveTo>
                <a:cubicBezTo>
                  <a:pt x="598619" y="2539209"/>
                  <a:pt x="603710" y="2545318"/>
                  <a:pt x="603710" y="2551426"/>
                </a:cubicBezTo>
                <a:cubicBezTo>
                  <a:pt x="603710" y="2557534"/>
                  <a:pt x="598619" y="2563643"/>
                  <a:pt x="591492" y="2563643"/>
                </a:cubicBezTo>
                <a:cubicBezTo>
                  <a:pt x="585384" y="2563643"/>
                  <a:pt x="579275" y="2558552"/>
                  <a:pt x="579275" y="2551426"/>
                </a:cubicBezTo>
                <a:cubicBezTo>
                  <a:pt x="579275" y="2545318"/>
                  <a:pt x="584366" y="2539209"/>
                  <a:pt x="591492" y="2539209"/>
                </a:cubicBezTo>
                <a:close/>
                <a:moveTo>
                  <a:pt x="386905" y="2534124"/>
                </a:moveTo>
                <a:cubicBezTo>
                  <a:pt x="397086" y="2534124"/>
                  <a:pt x="405231" y="2542271"/>
                  <a:pt x="405231" y="2552451"/>
                </a:cubicBezTo>
                <a:cubicBezTo>
                  <a:pt x="405231" y="2562630"/>
                  <a:pt x="397086" y="2570776"/>
                  <a:pt x="386905" y="2570776"/>
                </a:cubicBezTo>
                <a:cubicBezTo>
                  <a:pt x="376724" y="2570776"/>
                  <a:pt x="368579" y="2562630"/>
                  <a:pt x="368579" y="2552451"/>
                </a:cubicBezTo>
                <a:cubicBezTo>
                  <a:pt x="368579" y="2542271"/>
                  <a:pt x="376724" y="2534124"/>
                  <a:pt x="386905" y="2534124"/>
                </a:cubicBezTo>
                <a:close/>
                <a:moveTo>
                  <a:pt x="3113437" y="2528012"/>
                </a:moveTo>
                <a:cubicBezTo>
                  <a:pt x="3118529" y="2528012"/>
                  <a:pt x="3122602" y="2532086"/>
                  <a:pt x="3122602" y="2537177"/>
                </a:cubicBezTo>
                <a:cubicBezTo>
                  <a:pt x="3122602" y="2542271"/>
                  <a:pt x="3118529" y="2546344"/>
                  <a:pt x="3113437" y="2546344"/>
                </a:cubicBezTo>
                <a:cubicBezTo>
                  <a:pt x="3108348" y="2546344"/>
                  <a:pt x="3104277" y="2542271"/>
                  <a:pt x="3104277" y="2537177"/>
                </a:cubicBezTo>
                <a:cubicBezTo>
                  <a:pt x="3104277" y="2532086"/>
                  <a:pt x="3108348" y="2528012"/>
                  <a:pt x="3113437" y="2528012"/>
                </a:cubicBezTo>
                <a:close/>
                <a:moveTo>
                  <a:pt x="5387857" y="2519865"/>
                </a:moveTo>
                <a:cubicBezTo>
                  <a:pt x="5392950" y="2519865"/>
                  <a:pt x="5398041" y="2524955"/>
                  <a:pt x="5398041" y="2530048"/>
                </a:cubicBezTo>
                <a:cubicBezTo>
                  <a:pt x="5398041" y="2536159"/>
                  <a:pt x="5392950" y="2540233"/>
                  <a:pt x="5387857" y="2540233"/>
                </a:cubicBezTo>
                <a:cubicBezTo>
                  <a:pt x="5381754" y="2540233"/>
                  <a:pt x="5377677" y="2535141"/>
                  <a:pt x="5377677" y="2530048"/>
                </a:cubicBezTo>
                <a:cubicBezTo>
                  <a:pt x="5377677" y="2523937"/>
                  <a:pt x="5382769" y="2519865"/>
                  <a:pt x="5387857" y="2519865"/>
                </a:cubicBezTo>
                <a:close/>
                <a:moveTo>
                  <a:pt x="11337701" y="2517829"/>
                </a:moveTo>
                <a:cubicBezTo>
                  <a:pt x="11342792" y="2517829"/>
                  <a:pt x="11347882" y="2522920"/>
                  <a:pt x="11347882" y="2528012"/>
                </a:cubicBezTo>
                <a:cubicBezTo>
                  <a:pt x="11347882" y="2534124"/>
                  <a:pt x="11342792" y="2538195"/>
                  <a:pt x="11337701" y="2538195"/>
                </a:cubicBezTo>
                <a:cubicBezTo>
                  <a:pt x="11331593" y="2538195"/>
                  <a:pt x="11327520" y="2534124"/>
                  <a:pt x="11327520" y="2528012"/>
                </a:cubicBezTo>
                <a:cubicBezTo>
                  <a:pt x="11327520" y="2521902"/>
                  <a:pt x="11332611" y="2517829"/>
                  <a:pt x="11337701" y="2517829"/>
                </a:cubicBezTo>
                <a:close/>
                <a:moveTo>
                  <a:pt x="5092607" y="2499505"/>
                </a:moveTo>
                <a:cubicBezTo>
                  <a:pt x="5104822" y="2498488"/>
                  <a:pt x="5113983" y="2507649"/>
                  <a:pt x="5113983" y="2519865"/>
                </a:cubicBezTo>
                <a:cubicBezTo>
                  <a:pt x="5113983" y="2531068"/>
                  <a:pt x="5104822" y="2540233"/>
                  <a:pt x="5092607" y="2540233"/>
                </a:cubicBezTo>
                <a:cubicBezTo>
                  <a:pt x="5081409" y="2540233"/>
                  <a:pt x="5071229" y="2531068"/>
                  <a:pt x="5071229" y="2519865"/>
                </a:cubicBezTo>
                <a:cubicBezTo>
                  <a:pt x="5071229" y="2508668"/>
                  <a:pt x="5080391" y="2499505"/>
                  <a:pt x="5092607" y="2499505"/>
                </a:cubicBezTo>
                <a:close/>
                <a:moveTo>
                  <a:pt x="7711170" y="2493397"/>
                </a:moveTo>
                <a:cubicBezTo>
                  <a:pt x="7714224" y="2493397"/>
                  <a:pt x="7717279" y="2495433"/>
                  <a:pt x="7717279" y="2499505"/>
                </a:cubicBezTo>
                <a:cubicBezTo>
                  <a:pt x="7717279" y="2502558"/>
                  <a:pt x="7714224" y="2505613"/>
                  <a:pt x="7711170" y="2505613"/>
                </a:cubicBezTo>
                <a:cubicBezTo>
                  <a:pt x="7708115" y="2505613"/>
                  <a:pt x="7705061" y="2502558"/>
                  <a:pt x="7705061" y="2499505"/>
                </a:cubicBezTo>
                <a:cubicBezTo>
                  <a:pt x="7705061" y="2496451"/>
                  <a:pt x="7708115" y="2493397"/>
                  <a:pt x="7711170" y="2493397"/>
                </a:cubicBezTo>
                <a:close/>
                <a:moveTo>
                  <a:pt x="11655354" y="2472014"/>
                </a:moveTo>
                <a:cubicBezTo>
                  <a:pt x="11662481" y="2472014"/>
                  <a:pt x="11666553" y="2477105"/>
                  <a:pt x="11666553" y="2483214"/>
                </a:cubicBezTo>
                <a:cubicBezTo>
                  <a:pt x="11666553" y="2489322"/>
                  <a:pt x="11661463" y="2493395"/>
                  <a:pt x="11655354" y="2493395"/>
                </a:cubicBezTo>
                <a:cubicBezTo>
                  <a:pt x="11649245" y="2493395"/>
                  <a:pt x="11644154" y="2488304"/>
                  <a:pt x="11644154" y="2483214"/>
                </a:cubicBezTo>
                <a:cubicBezTo>
                  <a:pt x="11644154" y="2477105"/>
                  <a:pt x="11649245" y="2472014"/>
                  <a:pt x="11655354" y="2472014"/>
                </a:cubicBezTo>
                <a:close/>
                <a:moveTo>
                  <a:pt x="1161657" y="2462852"/>
                </a:moveTo>
                <a:cubicBezTo>
                  <a:pt x="1204418" y="2462852"/>
                  <a:pt x="1238016" y="2496451"/>
                  <a:pt x="1238016" y="2539213"/>
                </a:cubicBezTo>
                <a:cubicBezTo>
                  <a:pt x="1238016" y="2580954"/>
                  <a:pt x="1203400" y="2615570"/>
                  <a:pt x="1161657" y="2615570"/>
                </a:cubicBezTo>
                <a:lnTo>
                  <a:pt x="1153260" y="2613912"/>
                </a:lnTo>
                <a:lnTo>
                  <a:pt x="1153543" y="2614553"/>
                </a:lnTo>
                <a:cubicBezTo>
                  <a:pt x="1153543" y="2625751"/>
                  <a:pt x="1144380" y="2634915"/>
                  <a:pt x="1133180" y="2634915"/>
                </a:cubicBezTo>
                <a:cubicBezTo>
                  <a:pt x="1121981" y="2634915"/>
                  <a:pt x="1112818" y="2625751"/>
                  <a:pt x="1112818" y="2614553"/>
                </a:cubicBezTo>
                <a:lnTo>
                  <a:pt x="1118521" y="2600840"/>
                </a:lnTo>
                <a:lnTo>
                  <a:pt x="1107443" y="2593425"/>
                </a:lnTo>
                <a:cubicBezTo>
                  <a:pt x="1093698" y="2579682"/>
                  <a:pt x="1085299" y="2560594"/>
                  <a:pt x="1085299" y="2539213"/>
                </a:cubicBezTo>
                <a:cubicBezTo>
                  <a:pt x="1085299" y="2497468"/>
                  <a:pt x="1119914" y="2462852"/>
                  <a:pt x="1161657" y="2462852"/>
                </a:cubicBezTo>
                <a:close/>
                <a:moveTo>
                  <a:pt x="7789564" y="2417038"/>
                </a:moveTo>
                <a:cubicBezTo>
                  <a:pt x="7792619" y="2416020"/>
                  <a:pt x="7795674" y="2419073"/>
                  <a:pt x="7795674" y="2423147"/>
                </a:cubicBezTo>
                <a:cubicBezTo>
                  <a:pt x="7795674" y="2426201"/>
                  <a:pt x="7792619" y="2429254"/>
                  <a:pt x="7789564" y="2429254"/>
                </a:cubicBezTo>
                <a:cubicBezTo>
                  <a:pt x="7785492" y="2429254"/>
                  <a:pt x="7783456" y="2426201"/>
                  <a:pt x="7783456" y="2423147"/>
                </a:cubicBezTo>
                <a:cubicBezTo>
                  <a:pt x="7783456" y="2420092"/>
                  <a:pt x="7786510" y="2417038"/>
                  <a:pt x="7789564" y="2417038"/>
                </a:cubicBezTo>
                <a:close/>
                <a:moveTo>
                  <a:pt x="8313895" y="2398712"/>
                </a:moveTo>
                <a:cubicBezTo>
                  <a:pt x="8322040" y="2398712"/>
                  <a:pt x="8330185" y="2405839"/>
                  <a:pt x="8330185" y="2415002"/>
                </a:cubicBezTo>
                <a:cubicBezTo>
                  <a:pt x="8330185" y="2424164"/>
                  <a:pt x="8323058" y="2431292"/>
                  <a:pt x="8313895" y="2431292"/>
                </a:cubicBezTo>
                <a:cubicBezTo>
                  <a:pt x="8304732" y="2431292"/>
                  <a:pt x="8297605" y="2424164"/>
                  <a:pt x="8297605" y="2415002"/>
                </a:cubicBezTo>
                <a:cubicBezTo>
                  <a:pt x="8297605" y="2405839"/>
                  <a:pt x="8304732" y="2398712"/>
                  <a:pt x="8313895" y="2398712"/>
                </a:cubicBezTo>
                <a:close/>
                <a:moveTo>
                  <a:pt x="10361328" y="2390565"/>
                </a:moveTo>
                <a:cubicBezTo>
                  <a:pt x="10373545" y="2391585"/>
                  <a:pt x="10383726" y="2400746"/>
                  <a:pt x="10383726" y="2412965"/>
                </a:cubicBezTo>
                <a:cubicBezTo>
                  <a:pt x="10383726" y="2425182"/>
                  <a:pt x="10373545" y="2435363"/>
                  <a:pt x="10361328" y="2435363"/>
                </a:cubicBezTo>
                <a:cubicBezTo>
                  <a:pt x="10349110" y="2435363"/>
                  <a:pt x="10338929" y="2425182"/>
                  <a:pt x="10338929" y="2412965"/>
                </a:cubicBezTo>
                <a:cubicBezTo>
                  <a:pt x="10338929" y="2400746"/>
                  <a:pt x="10349110" y="2390565"/>
                  <a:pt x="10361328" y="2390565"/>
                </a:cubicBezTo>
                <a:close/>
                <a:moveTo>
                  <a:pt x="1788833" y="2370201"/>
                </a:moveTo>
                <a:cubicBezTo>
                  <a:pt x="1800034" y="2370201"/>
                  <a:pt x="1809196" y="2379366"/>
                  <a:pt x="1809196" y="2390565"/>
                </a:cubicBezTo>
                <a:cubicBezTo>
                  <a:pt x="1809196" y="2401766"/>
                  <a:pt x="1800034" y="2410929"/>
                  <a:pt x="1788833" y="2410929"/>
                </a:cubicBezTo>
                <a:cubicBezTo>
                  <a:pt x="1777635" y="2410929"/>
                  <a:pt x="1768472" y="2401766"/>
                  <a:pt x="1768472" y="2390565"/>
                </a:cubicBezTo>
                <a:cubicBezTo>
                  <a:pt x="1768472" y="2379366"/>
                  <a:pt x="1777635" y="2370201"/>
                  <a:pt x="1788833" y="2370201"/>
                </a:cubicBezTo>
                <a:close/>
                <a:moveTo>
                  <a:pt x="8322040" y="2351875"/>
                </a:moveTo>
                <a:cubicBezTo>
                  <a:pt x="8329166" y="2351875"/>
                  <a:pt x="8335275" y="2357982"/>
                  <a:pt x="8335275" y="2365110"/>
                </a:cubicBezTo>
                <a:cubicBezTo>
                  <a:pt x="8335275" y="2372238"/>
                  <a:pt x="8329166" y="2378348"/>
                  <a:pt x="8322040" y="2378348"/>
                </a:cubicBezTo>
                <a:cubicBezTo>
                  <a:pt x="8314913" y="2378348"/>
                  <a:pt x="8308804" y="2372238"/>
                  <a:pt x="8308804" y="2365110"/>
                </a:cubicBezTo>
                <a:cubicBezTo>
                  <a:pt x="8308804" y="2357982"/>
                  <a:pt x="8314913" y="2351875"/>
                  <a:pt x="8322040" y="2351875"/>
                </a:cubicBezTo>
                <a:close/>
                <a:moveTo>
                  <a:pt x="1726739" y="2338640"/>
                </a:moveTo>
                <a:cubicBezTo>
                  <a:pt x="1739974" y="2338640"/>
                  <a:pt x="1749137" y="2348821"/>
                  <a:pt x="1749137" y="2361037"/>
                </a:cubicBezTo>
                <a:cubicBezTo>
                  <a:pt x="1749137" y="2373257"/>
                  <a:pt x="1738956" y="2383438"/>
                  <a:pt x="1726739" y="2383438"/>
                </a:cubicBezTo>
                <a:cubicBezTo>
                  <a:pt x="1714521" y="2383438"/>
                  <a:pt x="1704340" y="2373257"/>
                  <a:pt x="1704340" y="2361037"/>
                </a:cubicBezTo>
                <a:cubicBezTo>
                  <a:pt x="1704340" y="2348821"/>
                  <a:pt x="1714521" y="2338640"/>
                  <a:pt x="1726739" y="2338640"/>
                </a:cubicBezTo>
                <a:close/>
                <a:moveTo>
                  <a:pt x="5160810" y="2317265"/>
                </a:moveTo>
                <a:cubicBezTo>
                  <a:pt x="5172007" y="2317265"/>
                  <a:pt x="5181174" y="2326427"/>
                  <a:pt x="5181174" y="2337623"/>
                </a:cubicBezTo>
                <a:cubicBezTo>
                  <a:pt x="5181174" y="2348821"/>
                  <a:pt x="5172007" y="2357983"/>
                  <a:pt x="5160810" y="2357983"/>
                </a:cubicBezTo>
                <a:cubicBezTo>
                  <a:pt x="5149610" y="2357983"/>
                  <a:pt x="5140448" y="2348821"/>
                  <a:pt x="5140448" y="2337623"/>
                </a:cubicBezTo>
                <a:cubicBezTo>
                  <a:pt x="5140448" y="2326427"/>
                  <a:pt x="5149610" y="2317265"/>
                  <a:pt x="5160810" y="2317265"/>
                </a:cubicBezTo>
                <a:close/>
                <a:moveTo>
                  <a:pt x="5008114" y="2306069"/>
                </a:moveTo>
                <a:cubicBezTo>
                  <a:pt x="5013202" y="2306069"/>
                  <a:pt x="5017273" y="2310141"/>
                  <a:pt x="5017273" y="2315229"/>
                </a:cubicBezTo>
                <a:cubicBezTo>
                  <a:pt x="5017273" y="2320321"/>
                  <a:pt x="5013202" y="2324392"/>
                  <a:pt x="5008114" y="2324392"/>
                </a:cubicBezTo>
                <a:cubicBezTo>
                  <a:pt x="5003024" y="2324392"/>
                  <a:pt x="4998954" y="2320321"/>
                  <a:pt x="4998954" y="2315229"/>
                </a:cubicBezTo>
                <a:cubicBezTo>
                  <a:pt x="4998954" y="2310141"/>
                  <a:pt x="5003024" y="2306069"/>
                  <a:pt x="5008114" y="2306069"/>
                </a:cubicBezTo>
                <a:close/>
                <a:moveTo>
                  <a:pt x="6816246" y="2280623"/>
                </a:moveTo>
                <a:cubicBezTo>
                  <a:pt x="6824391" y="2280623"/>
                  <a:pt x="6830500" y="2286728"/>
                  <a:pt x="6830500" y="2294873"/>
                </a:cubicBezTo>
                <a:cubicBezTo>
                  <a:pt x="6830500" y="2303015"/>
                  <a:pt x="6824391" y="2309123"/>
                  <a:pt x="6816246" y="2309123"/>
                </a:cubicBezTo>
                <a:cubicBezTo>
                  <a:pt x="6808101" y="2309123"/>
                  <a:pt x="6801992" y="2303015"/>
                  <a:pt x="6801992" y="2294873"/>
                </a:cubicBezTo>
                <a:cubicBezTo>
                  <a:pt x="6801992" y="2286728"/>
                  <a:pt x="6808101" y="2280623"/>
                  <a:pt x="6816246" y="2280623"/>
                </a:cubicBezTo>
                <a:close/>
                <a:moveTo>
                  <a:pt x="7301887" y="2233780"/>
                </a:moveTo>
                <a:cubicBezTo>
                  <a:pt x="7313087" y="2233780"/>
                  <a:pt x="7321231" y="2242945"/>
                  <a:pt x="7321231" y="2253129"/>
                </a:cubicBezTo>
                <a:cubicBezTo>
                  <a:pt x="7321231" y="2263311"/>
                  <a:pt x="7313087" y="2272473"/>
                  <a:pt x="7301887" y="2272473"/>
                </a:cubicBezTo>
                <a:cubicBezTo>
                  <a:pt x="7291706" y="2272473"/>
                  <a:pt x="7282543" y="2264329"/>
                  <a:pt x="7282543" y="2253129"/>
                </a:cubicBezTo>
                <a:cubicBezTo>
                  <a:pt x="7282543" y="2242945"/>
                  <a:pt x="7290688" y="2233780"/>
                  <a:pt x="7301887" y="2233780"/>
                </a:cubicBezTo>
                <a:close/>
                <a:moveTo>
                  <a:pt x="11671645" y="2219524"/>
                </a:moveTo>
                <a:cubicBezTo>
                  <a:pt x="11673680" y="2219524"/>
                  <a:pt x="11676735" y="2221560"/>
                  <a:pt x="11676735" y="2224617"/>
                </a:cubicBezTo>
                <a:cubicBezTo>
                  <a:pt x="11676735" y="2227670"/>
                  <a:pt x="11674698" y="2229707"/>
                  <a:pt x="11671645" y="2229707"/>
                </a:cubicBezTo>
                <a:cubicBezTo>
                  <a:pt x="11668590" y="2229707"/>
                  <a:pt x="11666554" y="2227670"/>
                  <a:pt x="11666554" y="2224617"/>
                </a:cubicBezTo>
                <a:cubicBezTo>
                  <a:pt x="11666554" y="2221560"/>
                  <a:pt x="11668590" y="2219524"/>
                  <a:pt x="11671645" y="2219524"/>
                </a:cubicBezTo>
                <a:close/>
                <a:moveTo>
                  <a:pt x="10717669" y="2192034"/>
                </a:moveTo>
                <a:cubicBezTo>
                  <a:pt x="10724796" y="2192034"/>
                  <a:pt x="10731923" y="2198142"/>
                  <a:pt x="10731923" y="2206286"/>
                </a:cubicBezTo>
                <a:cubicBezTo>
                  <a:pt x="10731923" y="2214431"/>
                  <a:pt x="10725814" y="2220542"/>
                  <a:pt x="10717669" y="2220542"/>
                </a:cubicBezTo>
                <a:cubicBezTo>
                  <a:pt x="10709524" y="2220542"/>
                  <a:pt x="10703416" y="2214431"/>
                  <a:pt x="10703416" y="2206286"/>
                </a:cubicBezTo>
                <a:cubicBezTo>
                  <a:pt x="10703416" y="2198142"/>
                  <a:pt x="10709524" y="2192034"/>
                  <a:pt x="10717669" y="2192034"/>
                </a:cubicBezTo>
                <a:close/>
                <a:moveTo>
                  <a:pt x="4248637" y="2184910"/>
                </a:moveTo>
                <a:cubicBezTo>
                  <a:pt x="4263912" y="2184910"/>
                  <a:pt x="4276129" y="2197127"/>
                  <a:pt x="4276129" y="2212394"/>
                </a:cubicBezTo>
                <a:cubicBezTo>
                  <a:pt x="4276129" y="2227670"/>
                  <a:pt x="4263912" y="2239891"/>
                  <a:pt x="4248637" y="2239891"/>
                </a:cubicBezTo>
                <a:cubicBezTo>
                  <a:pt x="4233368" y="2239891"/>
                  <a:pt x="4221154" y="2227670"/>
                  <a:pt x="4221154" y="2212394"/>
                </a:cubicBezTo>
                <a:cubicBezTo>
                  <a:pt x="4221154" y="2197127"/>
                  <a:pt x="4233368" y="2184910"/>
                  <a:pt x="4248637" y="2184910"/>
                </a:cubicBezTo>
                <a:close/>
                <a:moveTo>
                  <a:pt x="10552733" y="2163530"/>
                </a:moveTo>
                <a:cubicBezTo>
                  <a:pt x="10556806" y="2164547"/>
                  <a:pt x="10558842" y="2166583"/>
                  <a:pt x="10558842" y="2169638"/>
                </a:cubicBezTo>
                <a:cubicBezTo>
                  <a:pt x="10558842" y="2172694"/>
                  <a:pt x="10556806" y="2174729"/>
                  <a:pt x="10552733" y="2174729"/>
                </a:cubicBezTo>
                <a:cubicBezTo>
                  <a:pt x="10549679" y="2174729"/>
                  <a:pt x="10546625" y="2172694"/>
                  <a:pt x="10546625" y="2169638"/>
                </a:cubicBezTo>
                <a:cubicBezTo>
                  <a:pt x="10546625" y="2166583"/>
                  <a:pt x="10548661" y="2163530"/>
                  <a:pt x="10552733" y="2163530"/>
                </a:cubicBezTo>
                <a:close/>
                <a:moveTo>
                  <a:pt x="11573905" y="2144178"/>
                </a:moveTo>
                <a:cubicBezTo>
                  <a:pt x="11581031" y="2143160"/>
                  <a:pt x="11586122" y="2148250"/>
                  <a:pt x="11586122" y="2155377"/>
                </a:cubicBezTo>
                <a:cubicBezTo>
                  <a:pt x="11586122" y="2161486"/>
                  <a:pt x="11581031" y="2166575"/>
                  <a:pt x="11573905" y="2166575"/>
                </a:cubicBezTo>
                <a:cubicBezTo>
                  <a:pt x="11567795" y="2166575"/>
                  <a:pt x="11561687" y="2161486"/>
                  <a:pt x="11561687" y="2155377"/>
                </a:cubicBezTo>
                <a:cubicBezTo>
                  <a:pt x="11561687" y="2149268"/>
                  <a:pt x="11566778" y="2144178"/>
                  <a:pt x="11573905" y="2144178"/>
                </a:cubicBezTo>
                <a:close/>
                <a:moveTo>
                  <a:pt x="10875476" y="2060694"/>
                </a:moveTo>
                <a:cubicBezTo>
                  <a:pt x="10879549" y="2060694"/>
                  <a:pt x="10883622" y="2063748"/>
                  <a:pt x="10883622" y="2068840"/>
                </a:cubicBezTo>
                <a:cubicBezTo>
                  <a:pt x="10883622" y="2073930"/>
                  <a:pt x="10879549" y="2076984"/>
                  <a:pt x="10875476" y="2076984"/>
                </a:cubicBezTo>
                <a:cubicBezTo>
                  <a:pt x="10870386" y="2076984"/>
                  <a:pt x="10867332" y="2072912"/>
                  <a:pt x="10867332" y="2068840"/>
                </a:cubicBezTo>
                <a:cubicBezTo>
                  <a:pt x="10867332" y="2063748"/>
                  <a:pt x="10871405" y="2060694"/>
                  <a:pt x="10875476" y="2060694"/>
                </a:cubicBezTo>
                <a:close/>
                <a:moveTo>
                  <a:pt x="9976480" y="2052572"/>
                </a:moveTo>
                <a:cubicBezTo>
                  <a:pt x="10001933" y="2052572"/>
                  <a:pt x="10023313" y="2072934"/>
                  <a:pt x="10023313" y="2099390"/>
                </a:cubicBezTo>
                <a:cubicBezTo>
                  <a:pt x="10023313" y="2124842"/>
                  <a:pt x="10001933" y="2146221"/>
                  <a:pt x="9976480" y="2146221"/>
                </a:cubicBezTo>
                <a:cubicBezTo>
                  <a:pt x="9950008" y="2146221"/>
                  <a:pt x="9929646" y="2124842"/>
                  <a:pt x="9929646" y="2099390"/>
                </a:cubicBezTo>
                <a:cubicBezTo>
                  <a:pt x="9929646" y="2072934"/>
                  <a:pt x="9951027" y="2052572"/>
                  <a:pt x="9976480" y="2052572"/>
                </a:cubicBezTo>
                <a:close/>
                <a:moveTo>
                  <a:pt x="8217174" y="2041361"/>
                </a:moveTo>
                <a:cubicBezTo>
                  <a:pt x="8239572" y="2041361"/>
                  <a:pt x="8257898" y="2059688"/>
                  <a:pt x="8257898" y="2082087"/>
                </a:cubicBezTo>
                <a:cubicBezTo>
                  <a:pt x="8257898" y="2104477"/>
                  <a:pt x="8239572" y="2122802"/>
                  <a:pt x="8217174" y="2122802"/>
                </a:cubicBezTo>
                <a:cubicBezTo>
                  <a:pt x="8194776" y="2122802"/>
                  <a:pt x="8176449" y="2104477"/>
                  <a:pt x="8176449" y="2082087"/>
                </a:cubicBezTo>
                <a:cubicBezTo>
                  <a:pt x="8176449" y="2059688"/>
                  <a:pt x="8194776" y="2041361"/>
                  <a:pt x="8217174" y="2041361"/>
                </a:cubicBezTo>
                <a:close/>
                <a:moveTo>
                  <a:pt x="11389625" y="2007776"/>
                </a:moveTo>
                <a:cubicBezTo>
                  <a:pt x="11396752" y="2007776"/>
                  <a:pt x="11401843" y="2012868"/>
                  <a:pt x="11401843" y="2019993"/>
                </a:cubicBezTo>
                <a:cubicBezTo>
                  <a:pt x="11401843" y="2026102"/>
                  <a:pt x="11396752" y="2032209"/>
                  <a:pt x="11389625" y="2032209"/>
                </a:cubicBezTo>
                <a:cubicBezTo>
                  <a:pt x="11383516" y="2032209"/>
                  <a:pt x="11377408" y="2027119"/>
                  <a:pt x="11377408" y="2019993"/>
                </a:cubicBezTo>
                <a:cubicBezTo>
                  <a:pt x="11377408" y="2013885"/>
                  <a:pt x="11382499" y="2007776"/>
                  <a:pt x="11389625" y="2007776"/>
                </a:cubicBezTo>
                <a:close/>
                <a:moveTo>
                  <a:pt x="11089281" y="1971100"/>
                </a:moveTo>
                <a:cubicBezTo>
                  <a:pt x="11092335" y="1971100"/>
                  <a:pt x="11094371" y="1973135"/>
                  <a:pt x="11094371" y="1976191"/>
                </a:cubicBezTo>
                <a:cubicBezTo>
                  <a:pt x="11094371" y="1979244"/>
                  <a:pt x="11092335" y="1981281"/>
                  <a:pt x="11089281" y="1981281"/>
                </a:cubicBezTo>
                <a:cubicBezTo>
                  <a:pt x="11086227" y="1981281"/>
                  <a:pt x="11084190" y="1979244"/>
                  <a:pt x="11084190" y="1976191"/>
                </a:cubicBezTo>
                <a:cubicBezTo>
                  <a:pt x="11084190" y="1973135"/>
                  <a:pt x="11086227" y="1971100"/>
                  <a:pt x="11089281" y="1971100"/>
                </a:cubicBezTo>
                <a:close/>
                <a:moveTo>
                  <a:pt x="607782" y="1958886"/>
                </a:moveTo>
                <a:cubicBezTo>
                  <a:pt x="618982" y="1958886"/>
                  <a:pt x="627126" y="1968049"/>
                  <a:pt x="627126" y="1978230"/>
                </a:cubicBezTo>
                <a:cubicBezTo>
                  <a:pt x="627126" y="1989429"/>
                  <a:pt x="617963" y="1997575"/>
                  <a:pt x="607782" y="1997575"/>
                </a:cubicBezTo>
                <a:cubicBezTo>
                  <a:pt x="596583" y="1997575"/>
                  <a:pt x="588438" y="1988410"/>
                  <a:pt x="588438" y="1978230"/>
                </a:cubicBezTo>
                <a:cubicBezTo>
                  <a:pt x="588438" y="1967031"/>
                  <a:pt x="597601" y="1958886"/>
                  <a:pt x="607782" y="1958886"/>
                </a:cubicBezTo>
                <a:close/>
                <a:moveTo>
                  <a:pt x="8754740" y="1924294"/>
                </a:moveTo>
                <a:cubicBezTo>
                  <a:pt x="8757794" y="1925312"/>
                  <a:pt x="8760849" y="1927349"/>
                  <a:pt x="8760849" y="1930402"/>
                </a:cubicBezTo>
                <a:cubicBezTo>
                  <a:pt x="8760849" y="1933458"/>
                  <a:pt x="8758812" y="1936513"/>
                  <a:pt x="8754740" y="1936513"/>
                </a:cubicBezTo>
                <a:cubicBezTo>
                  <a:pt x="8751685" y="1936513"/>
                  <a:pt x="8748631" y="1934476"/>
                  <a:pt x="8748631" y="1930402"/>
                </a:cubicBezTo>
                <a:cubicBezTo>
                  <a:pt x="8748631" y="1927349"/>
                  <a:pt x="8750667" y="1924294"/>
                  <a:pt x="8754740" y="1924294"/>
                </a:cubicBezTo>
                <a:close/>
                <a:moveTo>
                  <a:pt x="6224720" y="1894771"/>
                </a:moveTo>
                <a:cubicBezTo>
                  <a:pt x="6227774" y="1894771"/>
                  <a:pt x="6230829" y="1897823"/>
                  <a:pt x="6230829" y="1900877"/>
                </a:cubicBezTo>
                <a:cubicBezTo>
                  <a:pt x="6230829" y="1904948"/>
                  <a:pt x="6227774" y="1906983"/>
                  <a:pt x="6224720" y="1906983"/>
                </a:cubicBezTo>
                <a:cubicBezTo>
                  <a:pt x="6220647" y="1906983"/>
                  <a:pt x="6218611" y="1903930"/>
                  <a:pt x="6218611" y="1900877"/>
                </a:cubicBezTo>
                <a:cubicBezTo>
                  <a:pt x="6218611" y="1896803"/>
                  <a:pt x="6221665" y="1894771"/>
                  <a:pt x="6224720" y="1894771"/>
                </a:cubicBezTo>
                <a:close/>
                <a:moveTo>
                  <a:pt x="6900749" y="1835719"/>
                </a:moveTo>
                <a:cubicBezTo>
                  <a:pt x="6907876" y="1834702"/>
                  <a:pt x="6913985" y="1840812"/>
                  <a:pt x="6913985" y="1848957"/>
                </a:cubicBezTo>
                <a:cubicBezTo>
                  <a:pt x="6913985" y="1856084"/>
                  <a:pt x="6907876" y="1862192"/>
                  <a:pt x="6900749" y="1862192"/>
                </a:cubicBezTo>
                <a:cubicBezTo>
                  <a:pt x="6893622" y="1862192"/>
                  <a:pt x="6887514" y="1856084"/>
                  <a:pt x="6887514" y="1848957"/>
                </a:cubicBezTo>
                <a:cubicBezTo>
                  <a:pt x="6887514" y="1841829"/>
                  <a:pt x="6893622" y="1835719"/>
                  <a:pt x="6900749" y="1835719"/>
                </a:cubicBezTo>
                <a:close/>
                <a:moveTo>
                  <a:pt x="3320114" y="1834701"/>
                </a:moveTo>
                <a:cubicBezTo>
                  <a:pt x="3322150" y="1834701"/>
                  <a:pt x="3324187" y="1836737"/>
                  <a:pt x="3324187" y="1838772"/>
                </a:cubicBezTo>
                <a:cubicBezTo>
                  <a:pt x="3324187" y="1840809"/>
                  <a:pt x="3322150" y="1842845"/>
                  <a:pt x="3320114" y="1842845"/>
                </a:cubicBezTo>
                <a:cubicBezTo>
                  <a:pt x="3318077" y="1842845"/>
                  <a:pt x="3316042" y="1840809"/>
                  <a:pt x="3316042" y="1838772"/>
                </a:cubicBezTo>
                <a:cubicBezTo>
                  <a:pt x="3316042" y="1836737"/>
                  <a:pt x="3318077" y="1834701"/>
                  <a:pt x="3320114" y="1834701"/>
                </a:cubicBezTo>
                <a:close/>
                <a:moveTo>
                  <a:pt x="6968963" y="1829583"/>
                </a:moveTo>
                <a:cubicBezTo>
                  <a:pt x="6971000" y="1829583"/>
                  <a:pt x="6972017" y="1831619"/>
                  <a:pt x="6972017" y="1832637"/>
                </a:cubicBezTo>
                <a:cubicBezTo>
                  <a:pt x="6972017" y="1834674"/>
                  <a:pt x="6971000" y="1835691"/>
                  <a:pt x="6968963" y="1835691"/>
                </a:cubicBezTo>
                <a:cubicBezTo>
                  <a:pt x="6966927" y="1835691"/>
                  <a:pt x="6965909" y="1834674"/>
                  <a:pt x="6965909" y="1832637"/>
                </a:cubicBezTo>
                <a:cubicBezTo>
                  <a:pt x="6965909" y="1830601"/>
                  <a:pt x="6966927" y="1829583"/>
                  <a:pt x="6968963" y="1829583"/>
                </a:cubicBezTo>
                <a:close/>
                <a:moveTo>
                  <a:pt x="5026434" y="1816374"/>
                </a:moveTo>
                <a:cubicBezTo>
                  <a:pt x="5029485" y="1816374"/>
                  <a:pt x="5031521" y="1818411"/>
                  <a:pt x="5031521" y="1821463"/>
                </a:cubicBezTo>
                <a:cubicBezTo>
                  <a:pt x="5031521" y="1824518"/>
                  <a:pt x="5029485" y="1826554"/>
                  <a:pt x="5026434" y="1826554"/>
                </a:cubicBezTo>
                <a:cubicBezTo>
                  <a:pt x="5023379" y="1826554"/>
                  <a:pt x="5021344" y="1824518"/>
                  <a:pt x="5021344" y="1821463"/>
                </a:cubicBezTo>
                <a:cubicBezTo>
                  <a:pt x="5021344" y="1818411"/>
                  <a:pt x="5023379" y="1816374"/>
                  <a:pt x="5026434" y="1816374"/>
                </a:cubicBezTo>
                <a:close/>
                <a:moveTo>
                  <a:pt x="1693109" y="1810250"/>
                </a:moveTo>
                <a:cubicBezTo>
                  <a:pt x="1709398" y="1810250"/>
                  <a:pt x="1722634" y="1823487"/>
                  <a:pt x="1722634" y="1839778"/>
                </a:cubicBezTo>
                <a:cubicBezTo>
                  <a:pt x="1722634" y="1856067"/>
                  <a:pt x="1709398" y="1869303"/>
                  <a:pt x="1693109" y="1869303"/>
                </a:cubicBezTo>
                <a:cubicBezTo>
                  <a:pt x="1676819" y="1869303"/>
                  <a:pt x="1663584" y="1856067"/>
                  <a:pt x="1663584" y="1839778"/>
                </a:cubicBezTo>
                <a:cubicBezTo>
                  <a:pt x="1663584" y="1823487"/>
                  <a:pt x="1676819" y="1810250"/>
                  <a:pt x="1693109" y="1810250"/>
                </a:cubicBezTo>
                <a:close/>
                <a:moveTo>
                  <a:pt x="466263" y="1806168"/>
                </a:moveTo>
                <a:cubicBezTo>
                  <a:pt x="468300" y="1806168"/>
                  <a:pt x="470336" y="1808204"/>
                  <a:pt x="470336" y="1810240"/>
                </a:cubicBezTo>
                <a:cubicBezTo>
                  <a:pt x="470336" y="1812277"/>
                  <a:pt x="468300" y="1814313"/>
                  <a:pt x="466263" y="1814313"/>
                </a:cubicBezTo>
                <a:cubicBezTo>
                  <a:pt x="464227" y="1814313"/>
                  <a:pt x="462191" y="1812277"/>
                  <a:pt x="462191" y="1810240"/>
                </a:cubicBezTo>
                <a:cubicBezTo>
                  <a:pt x="462191" y="1808204"/>
                  <a:pt x="464227" y="1806168"/>
                  <a:pt x="466263" y="1806168"/>
                </a:cubicBezTo>
                <a:close/>
                <a:moveTo>
                  <a:pt x="11028194" y="1801104"/>
                </a:moveTo>
                <a:cubicBezTo>
                  <a:pt x="11034304" y="1800086"/>
                  <a:pt x="11040412" y="1806195"/>
                  <a:pt x="11040412" y="1813323"/>
                </a:cubicBezTo>
                <a:cubicBezTo>
                  <a:pt x="11040412" y="1820451"/>
                  <a:pt x="11034304" y="1825541"/>
                  <a:pt x="11028194" y="1825541"/>
                </a:cubicBezTo>
                <a:cubicBezTo>
                  <a:pt x="11021068" y="1825541"/>
                  <a:pt x="11015977" y="1819432"/>
                  <a:pt x="11015977" y="1813323"/>
                </a:cubicBezTo>
                <a:cubicBezTo>
                  <a:pt x="11015977" y="1806195"/>
                  <a:pt x="11022085" y="1801104"/>
                  <a:pt x="11028194" y="1801104"/>
                </a:cubicBezTo>
                <a:close/>
                <a:moveTo>
                  <a:pt x="9489820" y="1800068"/>
                </a:moveTo>
                <a:cubicBezTo>
                  <a:pt x="9509164" y="1800068"/>
                  <a:pt x="9524436" y="1815341"/>
                  <a:pt x="9524436" y="1834686"/>
                </a:cubicBezTo>
                <a:cubicBezTo>
                  <a:pt x="9524436" y="1854031"/>
                  <a:pt x="9509164" y="1869303"/>
                  <a:pt x="9489820" y="1869303"/>
                </a:cubicBezTo>
                <a:cubicBezTo>
                  <a:pt x="9470476" y="1869303"/>
                  <a:pt x="9455204" y="1854031"/>
                  <a:pt x="9455204" y="1834686"/>
                </a:cubicBezTo>
                <a:cubicBezTo>
                  <a:pt x="9455204" y="1815341"/>
                  <a:pt x="9470476" y="1800068"/>
                  <a:pt x="9489820" y="1800068"/>
                </a:cubicBezTo>
                <a:close/>
                <a:moveTo>
                  <a:pt x="10635201" y="1799039"/>
                </a:moveTo>
                <a:cubicBezTo>
                  <a:pt x="10639274" y="1799039"/>
                  <a:pt x="10642329" y="1802093"/>
                  <a:pt x="10642329" y="1806166"/>
                </a:cubicBezTo>
                <a:cubicBezTo>
                  <a:pt x="10642329" y="1810238"/>
                  <a:pt x="10639274" y="1813293"/>
                  <a:pt x="10635201" y="1813293"/>
                </a:cubicBezTo>
                <a:cubicBezTo>
                  <a:pt x="10631129" y="1813293"/>
                  <a:pt x="10628075" y="1810238"/>
                  <a:pt x="10628075" y="1806166"/>
                </a:cubicBezTo>
                <a:cubicBezTo>
                  <a:pt x="10628075" y="1802093"/>
                  <a:pt x="10631129" y="1799039"/>
                  <a:pt x="10635201" y="1799039"/>
                </a:cubicBezTo>
                <a:close/>
                <a:moveTo>
                  <a:pt x="8181540" y="1798022"/>
                </a:moveTo>
                <a:cubicBezTo>
                  <a:pt x="8184594" y="1797003"/>
                  <a:pt x="8186630" y="1800058"/>
                  <a:pt x="8186630" y="1803111"/>
                </a:cubicBezTo>
                <a:cubicBezTo>
                  <a:pt x="8186630" y="1806166"/>
                  <a:pt x="8184594" y="1808202"/>
                  <a:pt x="8181540" y="1808202"/>
                </a:cubicBezTo>
                <a:cubicBezTo>
                  <a:pt x="8178485" y="1808202"/>
                  <a:pt x="8176449" y="1806166"/>
                  <a:pt x="8176449" y="1803111"/>
                </a:cubicBezTo>
                <a:cubicBezTo>
                  <a:pt x="8176449" y="1800058"/>
                  <a:pt x="8178485" y="1798022"/>
                  <a:pt x="8181540" y="1798022"/>
                </a:cubicBezTo>
                <a:close/>
                <a:moveTo>
                  <a:pt x="5724840" y="1792952"/>
                </a:moveTo>
                <a:cubicBezTo>
                  <a:pt x="5727896" y="1792952"/>
                  <a:pt x="5730949" y="1796006"/>
                  <a:pt x="5730949" y="1799061"/>
                </a:cubicBezTo>
                <a:cubicBezTo>
                  <a:pt x="5730949" y="1802116"/>
                  <a:pt x="5727896" y="1805170"/>
                  <a:pt x="5724840" y="1805170"/>
                </a:cubicBezTo>
                <a:cubicBezTo>
                  <a:pt x="5721787" y="1805170"/>
                  <a:pt x="5718734" y="1802116"/>
                  <a:pt x="5718734" y="1799061"/>
                </a:cubicBezTo>
                <a:cubicBezTo>
                  <a:pt x="5718734" y="1796006"/>
                  <a:pt x="5721787" y="1792952"/>
                  <a:pt x="5724840" y="1792952"/>
                </a:cubicBezTo>
                <a:close/>
                <a:moveTo>
                  <a:pt x="10191302" y="1791912"/>
                </a:moveTo>
                <a:cubicBezTo>
                  <a:pt x="10198429" y="1791912"/>
                  <a:pt x="10204538" y="1798021"/>
                  <a:pt x="10204538" y="1805147"/>
                </a:cubicBezTo>
                <a:cubicBezTo>
                  <a:pt x="10204538" y="1812274"/>
                  <a:pt x="10198429" y="1818383"/>
                  <a:pt x="10191302" y="1818383"/>
                </a:cubicBezTo>
                <a:cubicBezTo>
                  <a:pt x="10184175" y="1818383"/>
                  <a:pt x="10178067" y="1812274"/>
                  <a:pt x="10178067" y="1805147"/>
                </a:cubicBezTo>
                <a:cubicBezTo>
                  <a:pt x="10178067" y="1798021"/>
                  <a:pt x="10184175" y="1791912"/>
                  <a:pt x="10191302" y="1791912"/>
                </a:cubicBezTo>
                <a:close/>
                <a:moveTo>
                  <a:pt x="5611817" y="1782750"/>
                </a:moveTo>
                <a:cubicBezTo>
                  <a:pt x="5612835" y="1782750"/>
                  <a:pt x="5613854" y="1783768"/>
                  <a:pt x="5613854" y="1784786"/>
                </a:cubicBezTo>
                <a:cubicBezTo>
                  <a:pt x="5613854" y="1785804"/>
                  <a:pt x="5612835" y="1786822"/>
                  <a:pt x="5611817" y="1786822"/>
                </a:cubicBezTo>
                <a:cubicBezTo>
                  <a:pt x="5610799" y="1786822"/>
                  <a:pt x="5609781" y="1785804"/>
                  <a:pt x="5609781" y="1784786"/>
                </a:cubicBezTo>
                <a:cubicBezTo>
                  <a:pt x="5609781" y="1783768"/>
                  <a:pt x="5610799" y="1782750"/>
                  <a:pt x="5611817" y="1782750"/>
                </a:cubicBezTo>
                <a:close/>
                <a:moveTo>
                  <a:pt x="2172677" y="1781757"/>
                </a:moveTo>
                <a:cubicBezTo>
                  <a:pt x="2184894" y="1781757"/>
                  <a:pt x="2195074" y="1791938"/>
                  <a:pt x="2195074" y="1804157"/>
                </a:cubicBezTo>
                <a:cubicBezTo>
                  <a:pt x="2195074" y="1816374"/>
                  <a:pt x="2184894" y="1826554"/>
                  <a:pt x="2172677" y="1826554"/>
                </a:cubicBezTo>
                <a:cubicBezTo>
                  <a:pt x="2160460" y="1826554"/>
                  <a:pt x="2150279" y="1816374"/>
                  <a:pt x="2150279" y="1804157"/>
                </a:cubicBezTo>
                <a:cubicBezTo>
                  <a:pt x="2150279" y="1791938"/>
                  <a:pt x="2160460" y="1781757"/>
                  <a:pt x="2172677" y="1781757"/>
                </a:cubicBezTo>
                <a:close/>
                <a:moveTo>
                  <a:pt x="8210047" y="1762412"/>
                </a:moveTo>
                <a:cubicBezTo>
                  <a:pt x="8215138" y="1762412"/>
                  <a:pt x="8219210" y="1766483"/>
                  <a:pt x="8219210" y="1771574"/>
                </a:cubicBezTo>
                <a:cubicBezTo>
                  <a:pt x="8219210" y="1776666"/>
                  <a:pt x="8215138" y="1780737"/>
                  <a:pt x="8210047" y="1780737"/>
                </a:cubicBezTo>
                <a:cubicBezTo>
                  <a:pt x="8204957" y="1780737"/>
                  <a:pt x="8200884" y="1776666"/>
                  <a:pt x="8200884" y="1771574"/>
                </a:cubicBezTo>
                <a:cubicBezTo>
                  <a:pt x="8200884" y="1766483"/>
                  <a:pt x="8204957" y="1762412"/>
                  <a:pt x="8210047" y="1762412"/>
                </a:cubicBezTo>
                <a:close/>
                <a:moveTo>
                  <a:pt x="559930" y="1753225"/>
                </a:moveTo>
                <a:cubicBezTo>
                  <a:pt x="567056" y="1753225"/>
                  <a:pt x="572147" y="1758316"/>
                  <a:pt x="572147" y="1765442"/>
                </a:cubicBezTo>
                <a:cubicBezTo>
                  <a:pt x="572147" y="1771551"/>
                  <a:pt x="567056" y="1777660"/>
                  <a:pt x="559930" y="1777660"/>
                </a:cubicBezTo>
                <a:cubicBezTo>
                  <a:pt x="553821" y="1777660"/>
                  <a:pt x="547713" y="1772569"/>
                  <a:pt x="547713" y="1765442"/>
                </a:cubicBezTo>
                <a:cubicBezTo>
                  <a:pt x="547713" y="1759333"/>
                  <a:pt x="552804" y="1753225"/>
                  <a:pt x="559930" y="1753225"/>
                </a:cubicBezTo>
                <a:close/>
                <a:moveTo>
                  <a:pt x="6170759" y="1745079"/>
                </a:moveTo>
                <a:cubicBezTo>
                  <a:pt x="6175850" y="1744060"/>
                  <a:pt x="6179922" y="1748132"/>
                  <a:pt x="6179922" y="1754241"/>
                </a:cubicBezTo>
                <a:cubicBezTo>
                  <a:pt x="6179922" y="1759332"/>
                  <a:pt x="6175850" y="1763405"/>
                  <a:pt x="6170759" y="1763405"/>
                </a:cubicBezTo>
                <a:cubicBezTo>
                  <a:pt x="6165669" y="1763405"/>
                  <a:pt x="6160578" y="1759332"/>
                  <a:pt x="6160578" y="1754241"/>
                </a:cubicBezTo>
                <a:cubicBezTo>
                  <a:pt x="6160578" y="1749150"/>
                  <a:pt x="6164651" y="1745079"/>
                  <a:pt x="6170759" y="1745079"/>
                </a:cubicBezTo>
                <a:close/>
                <a:moveTo>
                  <a:pt x="7806873" y="1737952"/>
                </a:moveTo>
                <a:cubicBezTo>
                  <a:pt x="7809927" y="1737952"/>
                  <a:pt x="7811963" y="1739988"/>
                  <a:pt x="7811963" y="1743043"/>
                </a:cubicBezTo>
                <a:cubicBezTo>
                  <a:pt x="7811963" y="1745079"/>
                  <a:pt x="7809927" y="1748133"/>
                  <a:pt x="7806873" y="1748133"/>
                </a:cubicBezTo>
                <a:cubicBezTo>
                  <a:pt x="7803818" y="1748133"/>
                  <a:pt x="7801782" y="1746097"/>
                  <a:pt x="7801782" y="1743043"/>
                </a:cubicBezTo>
                <a:cubicBezTo>
                  <a:pt x="7801782" y="1739988"/>
                  <a:pt x="7803818" y="1737952"/>
                  <a:pt x="7806873" y="1737952"/>
                </a:cubicBezTo>
                <a:close/>
                <a:moveTo>
                  <a:pt x="961068" y="1706391"/>
                </a:moveTo>
                <a:cubicBezTo>
                  <a:pt x="964122" y="1706391"/>
                  <a:pt x="967176" y="1708427"/>
                  <a:pt x="967176" y="1712500"/>
                </a:cubicBezTo>
                <a:cubicBezTo>
                  <a:pt x="967176" y="1715555"/>
                  <a:pt x="964122" y="1718608"/>
                  <a:pt x="961068" y="1718608"/>
                </a:cubicBezTo>
                <a:cubicBezTo>
                  <a:pt x="958013" y="1718608"/>
                  <a:pt x="954959" y="1715555"/>
                  <a:pt x="954959" y="1712500"/>
                </a:cubicBezTo>
                <a:cubicBezTo>
                  <a:pt x="954959" y="1709445"/>
                  <a:pt x="958013" y="1706391"/>
                  <a:pt x="961068" y="1706391"/>
                </a:cubicBezTo>
                <a:close/>
                <a:moveTo>
                  <a:pt x="4813613" y="1703336"/>
                </a:moveTo>
                <a:cubicBezTo>
                  <a:pt x="4815650" y="1703336"/>
                  <a:pt x="4817688" y="1705371"/>
                  <a:pt x="4817688" y="1707408"/>
                </a:cubicBezTo>
                <a:cubicBezTo>
                  <a:pt x="4817688" y="1709444"/>
                  <a:pt x="4815650" y="1711481"/>
                  <a:pt x="4813613" y="1711481"/>
                </a:cubicBezTo>
                <a:cubicBezTo>
                  <a:pt x="4811579" y="1711481"/>
                  <a:pt x="4809541" y="1709444"/>
                  <a:pt x="4809541" y="1707408"/>
                </a:cubicBezTo>
                <a:cubicBezTo>
                  <a:pt x="4809541" y="1705371"/>
                  <a:pt x="4811579" y="1703336"/>
                  <a:pt x="4813613" y="1703336"/>
                </a:cubicBezTo>
                <a:close/>
                <a:moveTo>
                  <a:pt x="4269970" y="1698253"/>
                </a:moveTo>
                <a:cubicBezTo>
                  <a:pt x="4287274" y="1699272"/>
                  <a:pt x="4300511" y="1712507"/>
                  <a:pt x="4300511" y="1728798"/>
                </a:cubicBezTo>
                <a:cubicBezTo>
                  <a:pt x="4300511" y="1745088"/>
                  <a:pt x="4287274" y="1758324"/>
                  <a:pt x="4269970" y="1758324"/>
                </a:cubicBezTo>
                <a:cubicBezTo>
                  <a:pt x="4253681" y="1758324"/>
                  <a:pt x="4239427" y="1745088"/>
                  <a:pt x="4239427" y="1728798"/>
                </a:cubicBezTo>
                <a:cubicBezTo>
                  <a:pt x="4239427" y="1712507"/>
                  <a:pt x="4252663" y="1698253"/>
                  <a:pt x="4269970" y="1698253"/>
                </a:cubicBezTo>
                <a:close/>
                <a:moveTo>
                  <a:pt x="7008670" y="1697244"/>
                </a:moveTo>
                <a:cubicBezTo>
                  <a:pt x="7010705" y="1697244"/>
                  <a:pt x="7013760" y="1699281"/>
                  <a:pt x="7013760" y="1702335"/>
                </a:cubicBezTo>
                <a:cubicBezTo>
                  <a:pt x="7013760" y="1705389"/>
                  <a:pt x="7011724" y="1707425"/>
                  <a:pt x="7008670" y="1707425"/>
                </a:cubicBezTo>
                <a:cubicBezTo>
                  <a:pt x="7005615" y="1707425"/>
                  <a:pt x="7003579" y="1705389"/>
                  <a:pt x="7003579" y="1702335"/>
                </a:cubicBezTo>
                <a:cubicBezTo>
                  <a:pt x="7003579" y="1699281"/>
                  <a:pt x="7005615" y="1697244"/>
                  <a:pt x="7008670" y="1697244"/>
                </a:cubicBezTo>
                <a:close/>
                <a:moveTo>
                  <a:pt x="3364842" y="1697228"/>
                </a:moveTo>
                <a:cubicBezTo>
                  <a:pt x="3367896" y="1697228"/>
                  <a:pt x="3370952" y="1700282"/>
                  <a:pt x="3370952" y="1703336"/>
                </a:cubicBezTo>
                <a:cubicBezTo>
                  <a:pt x="3370952" y="1707409"/>
                  <a:pt x="3367896" y="1709445"/>
                  <a:pt x="3364842" y="1709445"/>
                </a:cubicBezTo>
                <a:cubicBezTo>
                  <a:pt x="3360770" y="1709445"/>
                  <a:pt x="3358734" y="1706391"/>
                  <a:pt x="3358734" y="1703336"/>
                </a:cubicBezTo>
                <a:cubicBezTo>
                  <a:pt x="3358734" y="1700282"/>
                  <a:pt x="3361788" y="1697228"/>
                  <a:pt x="3364842" y="1697228"/>
                </a:cubicBezTo>
                <a:close/>
                <a:moveTo>
                  <a:pt x="1989412" y="1695213"/>
                </a:moveTo>
                <a:cubicBezTo>
                  <a:pt x="1995522" y="1695213"/>
                  <a:pt x="2000613" y="1700305"/>
                  <a:pt x="2000613" y="1706413"/>
                </a:cubicBezTo>
                <a:cubicBezTo>
                  <a:pt x="2000613" y="1712522"/>
                  <a:pt x="1995522" y="1717613"/>
                  <a:pt x="1989412" y="1717613"/>
                </a:cubicBezTo>
                <a:cubicBezTo>
                  <a:pt x="1983305" y="1717613"/>
                  <a:pt x="1978214" y="1712522"/>
                  <a:pt x="1978214" y="1706413"/>
                </a:cubicBezTo>
                <a:cubicBezTo>
                  <a:pt x="1978214" y="1700305"/>
                  <a:pt x="1983305" y="1695213"/>
                  <a:pt x="1989412" y="1695213"/>
                </a:cubicBezTo>
                <a:close/>
                <a:moveTo>
                  <a:pt x="3038026" y="1681956"/>
                </a:moveTo>
                <a:cubicBezTo>
                  <a:pt x="3039044" y="1680938"/>
                  <a:pt x="3040062" y="1681956"/>
                  <a:pt x="3040062" y="1683992"/>
                </a:cubicBezTo>
                <a:cubicBezTo>
                  <a:pt x="3040062" y="1685011"/>
                  <a:pt x="3039044" y="1686029"/>
                  <a:pt x="3038026" y="1686029"/>
                </a:cubicBezTo>
                <a:cubicBezTo>
                  <a:pt x="3037008" y="1686029"/>
                  <a:pt x="3035990" y="1685011"/>
                  <a:pt x="3035990" y="1683992"/>
                </a:cubicBezTo>
                <a:cubicBezTo>
                  <a:pt x="3035990" y="1682974"/>
                  <a:pt x="3037008" y="1681956"/>
                  <a:pt x="3038026" y="1681956"/>
                </a:cubicBezTo>
                <a:close/>
                <a:moveTo>
                  <a:pt x="2787638" y="1677907"/>
                </a:moveTo>
                <a:cubicBezTo>
                  <a:pt x="2796801" y="1677907"/>
                  <a:pt x="2803927" y="1685033"/>
                  <a:pt x="2803927" y="1694197"/>
                </a:cubicBezTo>
                <a:cubicBezTo>
                  <a:pt x="2803927" y="1703360"/>
                  <a:pt x="2796801" y="1710486"/>
                  <a:pt x="2787638" y="1710486"/>
                </a:cubicBezTo>
                <a:cubicBezTo>
                  <a:pt x="2778479" y="1710486"/>
                  <a:pt x="2771350" y="1703360"/>
                  <a:pt x="2771350" y="1694197"/>
                </a:cubicBezTo>
                <a:cubicBezTo>
                  <a:pt x="2771350" y="1685033"/>
                  <a:pt x="2778479" y="1677907"/>
                  <a:pt x="2787638" y="1677907"/>
                </a:cubicBezTo>
                <a:close/>
                <a:moveTo>
                  <a:pt x="8908476" y="1670778"/>
                </a:moveTo>
                <a:cubicBezTo>
                  <a:pt x="8910512" y="1670778"/>
                  <a:pt x="8913566" y="1672813"/>
                  <a:pt x="8913566" y="1675869"/>
                </a:cubicBezTo>
                <a:cubicBezTo>
                  <a:pt x="8913566" y="1678923"/>
                  <a:pt x="8911530" y="1680959"/>
                  <a:pt x="8908476" y="1680959"/>
                </a:cubicBezTo>
                <a:cubicBezTo>
                  <a:pt x="8905421" y="1680959"/>
                  <a:pt x="8903385" y="1678923"/>
                  <a:pt x="8903385" y="1675869"/>
                </a:cubicBezTo>
                <a:cubicBezTo>
                  <a:pt x="8903385" y="1672813"/>
                  <a:pt x="8905421" y="1670778"/>
                  <a:pt x="8908476" y="1670778"/>
                </a:cubicBezTo>
                <a:close/>
                <a:moveTo>
                  <a:pt x="9803401" y="1667723"/>
                </a:moveTo>
                <a:cubicBezTo>
                  <a:pt x="9809509" y="1667723"/>
                  <a:pt x="9815617" y="1672813"/>
                  <a:pt x="9815617" y="1679940"/>
                </a:cubicBezTo>
                <a:cubicBezTo>
                  <a:pt x="9815617" y="1686048"/>
                  <a:pt x="9810527" y="1692156"/>
                  <a:pt x="9803401" y="1692156"/>
                </a:cubicBezTo>
                <a:cubicBezTo>
                  <a:pt x="9796274" y="1692156"/>
                  <a:pt x="9791183" y="1687066"/>
                  <a:pt x="9791183" y="1679940"/>
                </a:cubicBezTo>
                <a:cubicBezTo>
                  <a:pt x="9791183" y="1673832"/>
                  <a:pt x="9796274" y="1667723"/>
                  <a:pt x="9803401" y="1667723"/>
                </a:cubicBezTo>
                <a:close/>
                <a:moveTo>
                  <a:pt x="7189895" y="1665690"/>
                </a:moveTo>
                <a:cubicBezTo>
                  <a:pt x="7197021" y="1665690"/>
                  <a:pt x="7202112" y="1670781"/>
                  <a:pt x="7202112" y="1677908"/>
                </a:cubicBezTo>
                <a:cubicBezTo>
                  <a:pt x="7202112" y="1685034"/>
                  <a:pt x="7197021" y="1690124"/>
                  <a:pt x="7189895" y="1690124"/>
                </a:cubicBezTo>
                <a:cubicBezTo>
                  <a:pt x="7182768" y="1690124"/>
                  <a:pt x="7177677" y="1685034"/>
                  <a:pt x="7177677" y="1677908"/>
                </a:cubicBezTo>
                <a:cubicBezTo>
                  <a:pt x="7177677" y="1670781"/>
                  <a:pt x="7182768" y="1665690"/>
                  <a:pt x="7189895" y="1665690"/>
                </a:cubicBezTo>
                <a:close/>
                <a:moveTo>
                  <a:pt x="6840681" y="1665682"/>
                </a:moveTo>
                <a:cubicBezTo>
                  <a:pt x="6869188" y="1665682"/>
                  <a:pt x="6890568" y="1688080"/>
                  <a:pt x="6890568" y="1714552"/>
                </a:cubicBezTo>
                <a:cubicBezTo>
                  <a:pt x="6890568" y="1742044"/>
                  <a:pt x="6868170" y="1763425"/>
                  <a:pt x="6840681" y="1763425"/>
                </a:cubicBezTo>
                <a:cubicBezTo>
                  <a:pt x="6813192" y="1763425"/>
                  <a:pt x="6790793" y="1741026"/>
                  <a:pt x="6790793" y="1714552"/>
                </a:cubicBezTo>
                <a:cubicBezTo>
                  <a:pt x="6790793" y="1687063"/>
                  <a:pt x="6813192" y="1665682"/>
                  <a:pt x="6840681" y="1665682"/>
                </a:cubicBezTo>
                <a:close/>
                <a:moveTo>
                  <a:pt x="4489879" y="1651438"/>
                </a:moveTo>
                <a:cubicBezTo>
                  <a:pt x="4494968" y="1651438"/>
                  <a:pt x="4500062" y="1656528"/>
                  <a:pt x="4500062" y="1661619"/>
                </a:cubicBezTo>
                <a:cubicBezTo>
                  <a:pt x="4500062" y="1666710"/>
                  <a:pt x="4495988" y="1671800"/>
                  <a:pt x="4489879" y="1671800"/>
                </a:cubicBezTo>
                <a:cubicBezTo>
                  <a:pt x="4484789" y="1671800"/>
                  <a:pt x="4479698" y="1667727"/>
                  <a:pt x="4479698" y="1661619"/>
                </a:cubicBezTo>
                <a:cubicBezTo>
                  <a:pt x="4479698" y="1656528"/>
                  <a:pt x="4483769" y="1651438"/>
                  <a:pt x="4489879" y="1651438"/>
                </a:cubicBezTo>
                <a:close/>
                <a:moveTo>
                  <a:pt x="4124356" y="1643267"/>
                </a:moveTo>
                <a:cubicBezTo>
                  <a:pt x="4130464" y="1643267"/>
                  <a:pt x="4135556" y="1648358"/>
                  <a:pt x="4135556" y="1654466"/>
                </a:cubicBezTo>
                <a:cubicBezTo>
                  <a:pt x="4135556" y="1660575"/>
                  <a:pt x="4130464" y="1665666"/>
                  <a:pt x="4124356" y="1665666"/>
                </a:cubicBezTo>
                <a:cubicBezTo>
                  <a:pt x="4118247" y="1665666"/>
                  <a:pt x="4113157" y="1660575"/>
                  <a:pt x="4113157" y="1654466"/>
                </a:cubicBezTo>
                <a:cubicBezTo>
                  <a:pt x="4113157" y="1648358"/>
                  <a:pt x="4118247" y="1643267"/>
                  <a:pt x="4124356" y="1643267"/>
                </a:cubicBezTo>
                <a:close/>
                <a:moveTo>
                  <a:pt x="1369383" y="1634128"/>
                </a:moveTo>
                <a:cubicBezTo>
                  <a:pt x="1378546" y="1634128"/>
                  <a:pt x="1384655" y="1641256"/>
                  <a:pt x="1384655" y="1649400"/>
                </a:cubicBezTo>
                <a:cubicBezTo>
                  <a:pt x="1384655" y="1657544"/>
                  <a:pt x="1377528" y="1664671"/>
                  <a:pt x="1369383" y="1664671"/>
                </a:cubicBezTo>
                <a:cubicBezTo>
                  <a:pt x="1361238" y="1664671"/>
                  <a:pt x="1354111" y="1657544"/>
                  <a:pt x="1354111" y="1649400"/>
                </a:cubicBezTo>
                <a:cubicBezTo>
                  <a:pt x="1354111" y="1641256"/>
                  <a:pt x="1361238" y="1634128"/>
                  <a:pt x="1369383" y="1634128"/>
                </a:cubicBezTo>
                <a:close/>
                <a:moveTo>
                  <a:pt x="9290270" y="1625987"/>
                </a:moveTo>
                <a:cubicBezTo>
                  <a:pt x="9293324" y="1625987"/>
                  <a:pt x="9295360" y="1628022"/>
                  <a:pt x="9295360" y="1631077"/>
                </a:cubicBezTo>
                <a:cubicBezTo>
                  <a:pt x="9295360" y="1634131"/>
                  <a:pt x="9293324" y="1636167"/>
                  <a:pt x="9290270" y="1636167"/>
                </a:cubicBezTo>
                <a:cubicBezTo>
                  <a:pt x="9287215" y="1636167"/>
                  <a:pt x="9285179" y="1634131"/>
                  <a:pt x="9285179" y="1631077"/>
                </a:cubicBezTo>
                <a:cubicBezTo>
                  <a:pt x="9285179" y="1628022"/>
                  <a:pt x="9287215" y="1625987"/>
                  <a:pt x="9290270" y="1625987"/>
                </a:cubicBezTo>
                <a:close/>
                <a:moveTo>
                  <a:pt x="1867190" y="1615780"/>
                </a:moveTo>
                <a:cubicBezTo>
                  <a:pt x="1874317" y="1615780"/>
                  <a:pt x="1879408" y="1620871"/>
                  <a:pt x="1879408" y="1627997"/>
                </a:cubicBezTo>
                <a:cubicBezTo>
                  <a:pt x="1879408" y="1635124"/>
                  <a:pt x="1874317" y="1640215"/>
                  <a:pt x="1867190" y="1640215"/>
                </a:cubicBezTo>
                <a:cubicBezTo>
                  <a:pt x="1860064" y="1640215"/>
                  <a:pt x="1854973" y="1635124"/>
                  <a:pt x="1854973" y="1627997"/>
                </a:cubicBezTo>
                <a:cubicBezTo>
                  <a:pt x="1854973" y="1621888"/>
                  <a:pt x="1860064" y="1615780"/>
                  <a:pt x="1867190" y="1615780"/>
                </a:cubicBezTo>
                <a:close/>
                <a:moveTo>
                  <a:pt x="1952765" y="1611732"/>
                </a:moveTo>
                <a:cubicBezTo>
                  <a:pt x="1970074" y="1611732"/>
                  <a:pt x="1985346" y="1627003"/>
                  <a:pt x="1985346" y="1644310"/>
                </a:cubicBezTo>
                <a:cubicBezTo>
                  <a:pt x="1985346" y="1662635"/>
                  <a:pt x="1971092" y="1676889"/>
                  <a:pt x="1952765" y="1676889"/>
                </a:cubicBezTo>
                <a:cubicBezTo>
                  <a:pt x="1934440" y="1676889"/>
                  <a:pt x="1920186" y="1662635"/>
                  <a:pt x="1920186" y="1644310"/>
                </a:cubicBezTo>
                <a:cubicBezTo>
                  <a:pt x="1920186" y="1625985"/>
                  <a:pt x="1934440" y="1611732"/>
                  <a:pt x="1952765" y="1611732"/>
                </a:cubicBezTo>
                <a:close/>
                <a:moveTo>
                  <a:pt x="7601213" y="1601545"/>
                </a:moveTo>
                <a:cubicBezTo>
                  <a:pt x="7607322" y="1601545"/>
                  <a:pt x="7612413" y="1606636"/>
                  <a:pt x="7612413" y="1612743"/>
                </a:cubicBezTo>
                <a:cubicBezTo>
                  <a:pt x="7612413" y="1618852"/>
                  <a:pt x="7607322" y="1623943"/>
                  <a:pt x="7601213" y="1623943"/>
                </a:cubicBezTo>
                <a:cubicBezTo>
                  <a:pt x="7595105" y="1623943"/>
                  <a:pt x="7590014" y="1618852"/>
                  <a:pt x="7590014" y="1612743"/>
                </a:cubicBezTo>
                <a:cubicBezTo>
                  <a:pt x="7590014" y="1606636"/>
                  <a:pt x="7595105" y="1601545"/>
                  <a:pt x="7601213" y="1601545"/>
                </a:cubicBezTo>
                <a:close/>
                <a:moveTo>
                  <a:pt x="4432839" y="1598471"/>
                </a:moveTo>
                <a:cubicBezTo>
                  <a:pt x="4443020" y="1598471"/>
                  <a:pt x="4450147" y="1606616"/>
                  <a:pt x="4450147" y="1615779"/>
                </a:cubicBezTo>
                <a:cubicBezTo>
                  <a:pt x="4450147" y="1624941"/>
                  <a:pt x="4443020" y="1633087"/>
                  <a:pt x="4432839" y="1633087"/>
                </a:cubicBezTo>
                <a:cubicBezTo>
                  <a:pt x="4423675" y="1633087"/>
                  <a:pt x="4415530" y="1625960"/>
                  <a:pt x="4415530" y="1615779"/>
                </a:cubicBezTo>
                <a:cubicBezTo>
                  <a:pt x="4415530" y="1606616"/>
                  <a:pt x="4422657" y="1598471"/>
                  <a:pt x="4432839" y="1598471"/>
                </a:cubicBezTo>
                <a:close/>
                <a:moveTo>
                  <a:pt x="8604059" y="1598470"/>
                </a:moveTo>
                <a:cubicBezTo>
                  <a:pt x="8616276" y="1598470"/>
                  <a:pt x="8627476" y="1608650"/>
                  <a:pt x="8627476" y="1621886"/>
                </a:cubicBezTo>
                <a:cubicBezTo>
                  <a:pt x="8627476" y="1634103"/>
                  <a:pt x="8617295" y="1645302"/>
                  <a:pt x="8604059" y="1645302"/>
                </a:cubicBezTo>
                <a:cubicBezTo>
                  <a:pt x="8590823" y="1645302"/>
                  <a:pt x="8580642" y="1635121"/>
                  <a:pt x="8580642" y="1621886"/>
                </a:cubicBezTo>
                <a:cubicBezTo>
                  <a:pt x="8580642" y="1608650"/>
                  <a:pt x="8590823" y="1598470"/>
                  <a:pt x="8604059" y="1598470"/>
                </a:cubicBezTo>
                <a:close/>
                <a:moveTo>
                  <a:pt x="970231" y="1592364"/>
                </a:moveTo>
                <a:cubicBezTo>
                  <a:pt x="979394" y="1592364"/>
                  <a:pt x="985503" y="1599491"/>
                  <a:pt x="985503" y="1607636"/>
                </a:cubicBezTo>
                <a:cubicBezTo>
                  <a:pt x="985503" y="1615781"/>
                  <a:pt x="978376" y="1622908"/>
                  <a:pt x="970231" y="1622908"/>
                </a:cubicBezTo>
                <a:cubicBezTo>
                  <a:pt x="962086" y="1622908"/>
                  <a:pt x="954959" y="1615781"/>
                  <a:pt x="954959" y="1607636"/>
                </a:cubicBezTo>
                <a:cubicBezTo>
                  <a:pt x="954959" y="1599491"/>
                  <a:pt x="962086" y="1592364"/>
                  <a:pt x="970231" y="1592364"/>
                </a:cubicBezTo>
                <a:close/>
                <a:moveTo>
                  <a:pt x="8077693" y="1588309"/>
                </a:moveTo>
                <a:cubicBezTo>
                  <a:pt x="8088892" y="1588309"/>
                  <a:pt x="8099073" y="1597471"/>
                  <a:pt x="8099073" y="1609690"/>
                </a:cubicBezTo>
                <a:cubicBezTo>
                  <a:pt x="8099073" y="1621906"/>
                  <a:pt x="8088892" y="1631068"/>
                  <a:pt x="8077693" y="1631068"/>
                </a:cubicBezTo>
                <a:cubicBezTo>
                  <a:pt x="8065475" y="1631068"/>
                  <a:pt x="8056312" y="1621906"/>
                  <a:pt x="8056312" y="1609690"/>
                </a:cubicBezTo>
                <a:cubicBezTo>
                  <a:pt x="8056312" y="1597471"/>
                  <a:pt x="8066493" y="1588309"/>
                  <a:pt x="8077693" y="1588309"/>
                </a:cubicBezTo>
                <a:close/>
                <a:moveTo>
                  <a:pt x="10993578" y="1587269"/>
                </a:moveTo>
                <a:cubicBezTo>
                  <a:pt x="10999687" y="1588288"/>
                  <a:pt x="11004777" y="1593379"/>
                  <a:pt x="11004777" y="1598469"/>
                </a:cubicBezTo>
                <a:cubicBezTo>
                  <a:pt x="11004777" y="1604577"/>
                  <a:pt x="10999687" y="1609668"/>
                  <a:pt x="10993578" y="1609668"/>
                </a:cubicBezTo>
                <a:cubicBezTo>
                  <a:pt x="10987469" y="1609668"/>
                  <a:pt x="10982378" y="1604577"/>
                  <a:pt x="10982378" y="1598469"/>
                </a:cubicBezTo>
                <a:cubicBezTo>
                  <a:pt x="10982378" y="1592360"/>
                  <a:pt x="10987469" y="1587269"/>
                  <a:pt x="10993578" y="1587269"/>
                </a:cubicBezTo>
                <a:close/>
                <a:moveTo>
                  <a:pt x="1053773" y="1581190"/>
                </a:moveTo>
                <a:cubicBezTo>
                  <a:pt x="1057845" y="1580171"/>
                  <a:pt x="1061918" y="1584246"/>
                  <a:pt x="1061918" y="1589335"/>
                </a:cubicBezTo>
                <a:cubicBezTo>
                  <a:pt x="1061918" y="1594424"/>
                  <a:pt x="1057845" y="1597478"/>
                  <a:pt x="1053773" y="1597478"/>
                </a:cubicBezTo>
                <a:cubicBezTo>
                  <a:pt x="1048682" y="1597478"/>
                  <a:pt x="1045628" y="1593408"/>
                  <a:pt x="1045628" y="1589335"/>
                </a:cubicBezTo>
                <a:cubicBezTo>
                  <a:pt x="1045628" y="1584246"/>
                  <a:pt x="1049700" y="1581190"/>
                  <a:pt x="1053773" y="1581190"/>
                </a:cubicBezTo>
                <a:close/>
                <a:moveTo>
                  <a:pt x="6563753" y="1579126"/>
                </a:moveTo>
                <a:cubicBezTo>
                  <a:pt x="6569861" y="1579126"/>
                  <a:pt x="6574952" y="1584217"/>
                  <a:pt x="6574952" y="1590325"/>
                </a:cubicBezTo>
                <a:cubicBezTo>
                  <a:pt x="6574952" y="1596434"/>
                  <a:pt x="6569861" y="1601524"/>
                  <a:pt x="6563753" y="1601524"/>
                </a:cubicBezTo>
                <a:cubicBezTo>
                  <a:pt x="6557644" y="1601524"/>
                  <a:pt x="6552553" y="1596434"/>
                  <a:pt x="6552553" y="1590325"/>
                </a:cubicBezTo>
                <a:cubicBezTo>
                  <a:pt x="6552553" y="1584217"/>
                  <a:pt x="6557644" y="1579126"/>
                  <a:pt x="6563753" y="1579126"/>
                </a:cubicBezTo>
                <a:close/>
                <a:moveTo>
                  <a:pt x="9187440" y="1578129"/>
                </a:moveTo>
                <a:cubicBezTo>
                  <a:pt x="9193548" y="1578129"/>
                  <a:pt x="9198639" y="1583220"/>
                  <a:pt x="9198639" y="1589328"/>
                </a:cubicBezTo>
                <a:cubicBezTo>
                  <a:pt x="9198639" y="1595436"/>
                  <a:pt x="9193548" y="1600526"/>
                  <a:pt x="9187440" y="1600526"/>
                </a:cubicBezTo>
                <a:cubicBezTo>
                  <a:pt x="9181331" y="1600526"/>
                  <a:pt x="9176240" y="1595436"/>
                  <a:pt x="9176240" y="1589328"/>
                </a:cubicBezTo>
                <a:cubicBezTo>
                  <a:pt x="9176240" y="1583220"/>
                  <a:pt x="9181331" y="1578129"/>
                  <a:pt x="9187440" y="1578129"/>
                </a:cubicBezTo>
                <a:close/>
                <a:moveTo>
                  <a:pt x="5811366" y="1539421"/>
                </a:moveTo>
                <a:cubicBezTo>
                  <a:pt x="5816457" y="1539421"/>
                  <a:pt x="5821547" y="1543493"/>
                  <a:pt x="5821547" y="1549602"/>
                </a:cubicBezTo>
                <a:cubicBezTo>
                  <a:pt x="5821547" y="1555711"/>
                  <a:pt x="5816457" y="1559783"/>
                  <a:pt x="5811366" y="1559783"/>
                </a:cubicBezTo>
                <a:cubicBezTo>
                  <a:pt x="5805258" y="1559783"/>
                  <a:pt x="5801185" y="1555711"/>
                  <a:pt x="5801185" y="1549602"/>
                </a:cubicBezTo>
                <a:cubicBezTo>
                  <a:pt x="5801185" y="1544512"/>
                  <a:pt x="5805258" y="1539421"/>
                  <a:pt x="5811366" y="1539421"/>
                </a:cubicBezTo>
                <a:close/>
                <a:moveTo>
                  <a:pt x="6556626" y="1510942"/>
                </a:moveTo>
                <a:cubicBezTo>
                  <a:pt x="6562734" y="1510942"/>
                  <a:pt x="6568843" y="1516032"/>
                  <a:pt x="6568843" y="1523160"/>
                </a:cubicBezTo>
                <a:cubicBezTo>
                  <a:pt x="6568843" y="1530285"/>
                  <a:pt x="6563752" y="1535375"/>
                  <a:pt x="6556626" y="1535375"/>
                </a:cubicBezTo>
                <a:cubicBezTo>
                  <a:pt x="6549499" y="1535375"/>
                  <a:pt x="6544408" y="1530285"/>
                  <a:pt x="6544408" y="1523160"/>
                </a:cubicBezTo>
                <a:cubicBezTo>
                  <a:pt x="6544408" y="1516032"/>
                  <a:pt x="6549499" y="1510942"/>
                  <a:pt x="6556626" y="1510942"/>
                </a:cubicBezTo>
                <a:close/>
                <a:moveTo>
                  <a:pt x="5064100" y="1507884"/>
                </a:moveTo>
                <a:cubicBezTo>
                  <a:pt x="5071226" y="1506866"/>
                  <a:pt x="5076314" y="1512975"/>
                  <a:pt x="5076314" y="1520102"/>
                </a:cubicBezTo>
                <a:cubicBezTo>
                  <a:pt x="5076314" y="1527228"/>
                  <a:pt x="5071226" y="1532317"/>
                  <a:pt x="5064100" y="1532317"/>
                </a:cubicBezTo>
                <a:cubicBezTo>
                  <a:pt x="5056975" y="1532317"/>
                  <a:pt x="5051886" y="1527228"/>
                  <a:pt x="5051886" y="1520102"/>
                </a:cubicBezTo>
                <a:cubicBezTo>
                  <a:pt x="5051886" y="1512975"/>
                  <a:pt x="5056975" y="1507884"/>
                  <a:pt x="5064100" y="1507884"/>
                </a:cubicBezTo>
                <a:close/>
                <a:moveTo>
                  <a:pt x="12045293" y="1495671"/>
                </a:moveTo>
                <a:cubicBezTo>
                  <a:pt x="12061582" y="1496689"/>
                  <a:pt x="12074818" y="1509924"/>
                  <a:pt x="12074818" y="1525195"/>
                </a:cubicBezTo>
                <a:cubicBezTo>
                  <a:pt x="12074818" y="1541483"/>
                  <a:pt x="12061582" y="1553701"/>
                  <a:pt x="12045293" y="1553701"/>
                </a:cubicBezTo>
                <a:cubicBezTo>
                  <a:pt x="12029003" y="1553701"/>
                  <a:pt x="12015767" y="1540465"/>
                  <a:pt x="12015767" y="1525195"/>
                </a:cubicBezTo>
                <a:cubicBezTo>
                  <a:pt x="12015767" y="1508906"/>
                  <a:pt x="12029003" y="1495671"/>
                  <a:pt x="12045293" y="1495671"/>
                </a:cubicBezTo>
                <a:close/>
                <a:moveTo>
                  <a:pt x="7198040" y="1482432"/>
                </a:moveTo>
                <a:cubicBezTo>
                  <a:pt x="7200076" y="1482432"/>
                  <a:pt x="7203130" y="1484468"/>
                  <a:pt x="7203130" y="1487523"/>
                </a:cubicBezTo>
                <a:cubicBezTo>
                  <a:pt x="7203130" y="1490577"/>
                  <a:pt x="7201094" y="1492613"/>
                  <a:pt x="7198040" y="1492613"/>
                </a:cubicBezTo>
                <a:cubicBezTo>
                  <a:pt x="7194985" y="1492613"/>
                  <a:pt x="7192949" y="1490577"/>
                  <a:pt x="7192949" y="1487523"/>
                </a:cubicBezTo>
                <a:cubicBezTo>
                  <a:pt x="7192949" y="1484468"/>
                  <a:pt x="7194985" y="1482432"/>
                  <a:pt x="7198040" y="1482432"/>
                </a:cubicBezTo>
                <a:close/>
                <a:moveTo>
                  <a:pt x="10018223" y="1481387"/>
                </a:moveTo>
                <a:cubicBezTo>
                  <a:pt x="10022296" y="1481387"/>
                  <a:pt x="10025350" y="1484441"/>
                  <a:pt x="10025350" y="1488514"/>
                </a:cubicBezTo>
                <a:cubicBezTo>
                  <a:pt x="10025350" y="1492586"/>
                  <a:pt x="10022296" y="1494622"/>
                  <a:pt x="10018223" y="1494622"/>
                </a:cubicBezTo>
                <a:cubicBezTo>
                  <a:pt x="10014150" y="1494622"/>
                  <a:pt x="10011096" y="1491568"/>
                  <a:pt x="10011096" y="1488514"/>
                </a:cubicBezTo>
                <a:cubicBezTo>
                  <a:pt x="10011096" y="1484441"/>
                  <a:pt x="10014150" y="1481387"/>
                  <a:pt x="10018223" y="1481387"/>
                </a:cubicBezTo>
                <a:close/>
                <a:moveTo>
                  <a:pt x="8393309" y="1477350"/>
                </a:moveTo>
                <a:cubicBezTo>
                  <a:pt x="8410616" y="1477350"/>
                  <a:pt x="8425888" y="1491603"/>
                  <a:pt x="8425888" y="1509928"/>
                </a:cubicBezTo>
                <a:cubicBezTo>
                  <a:pt x="8425888" y="1528253"/>
                  <a:pt x="8411635" y="1542506"/>
                  <a:pt x="8393309" y="1542506"/>
                </a:cubicBezTo>
                <a:cubicBezTo>
                  <a:pt x="8374982" y="1542506"/>
                  <a:pt x="8360729" y="1528253"/>
                  <a:pt x="8360729" y="1509928"/>
                </a:cubicBezTo>
                <a:cubicBezTo>
                  <a:pt x="8360729" y="1491603"/>
                  <a:pt x="8374982" y="1477350"/>
                  <a:pt x="8393309" y="1477350"/>
                </a:cubicBezTo>
                <a:close/>
                <a:moveTo>
                  <a:pt x="5908087" y="1476298"/>
                </a:moveTo>
                <a:cubicBezTo>
                  <a:pt x="5909106" y="1476298"/>
                  <a:pt x="5910123" y="1477315"/>
                  <a:pt x="5910123" y="1478334"/>
                </a:cubicBezTo>
                <a:cubicBezTo>
                  <a:pt x="5910123" y="1479351"/>
                  <a:pt x="5909106" y="1480369"/>
                  <a:pt x="5908087" y="1480369"/>
                </a:cubicBezTo>
                <a:cubicBezTo>
                  <a:pt x="5907069" y="1480369"/>
                  <a:pt x="5906050" y="1479351"/>
                  <a:pt x="5906050" y="1478334"/>
                </a:cubicBezTo>
                <a:cubicBezTo>
                  <a:pt x="5906050" y="1477315"/>
                  <a:pt x="5907069" y="1476298"/>
                  <a:pt x="5908087" y="1476298"/>
                </a:cubicBezTo>
                <a:close/>
                <a:moveTo>
                  <a:pt x="10401034" y="1474260"/>
                </a:moveTo>
                <a:cubicBezTo>
                  <a:pt x="10406124" y="1474260"/>
                  <a:pt x="10410197" y="1478333"/>
                  <a:pt x="10410197" y="1483423"/>
                </a:cubicBezTo>
                <a:cubicBezTo>
                  <a:pt x="10410197" y="1488514"/>
                  <a:pt x="10406124" y="1492586"/>
                  <a:pt x="10401034" y="1492586"/>
                </a:cubicBezTo>
                <a:cubicBezTo>
                  <a:pt x="10395943" y="1492586"/>
                  <a:pt x="10391871" y="1488514"/>
                  <a:pt x="10391871" y="1483423"/>
                </a:cubicBezTo>
                <a:cubicBezTo>
                  <a:pt x="10391871" y="1478333"/>
                  <a:pt x="10395943" y="1474260"/>
                  <a:pt x="10401034" y="1474260"/>
                </a:cubicBezTo>
                <a:close/>
                <a:moveTo>
                  <a:pt x="2631798" y="1469172"/>
                </a:moveTo>
                <a:cubicBezTo>
                  <a:pt x="2634852" y="1469172"/>
                  <a:pt x="2637906" y="1472227"/>
                  <a:pt x="2637906" y="1475281"/>
                </a:cubicBezTo>
                <a:cubicBezTo>
                  <a:pt x="2637906" y="1478335"/>
                  <a:pt x="2634852" y="1481390"/>
                  <a:pt x="2631798" y="1481390"/>
                </a:cubicBezTo>
                <a:cubicBezTo>
                  <a:pt x="2628743" y="1481390"/>
                  <a:pt x="2625688" y="1478335"/>
                  <a:pt x="2625688" y="1475281"/>
                </a:cubicBezTo>
                <a:cubicBezTo>
                  <a:pt x="2625688" y="1472227"/>
                  <a:pt x="2628743" y="1469172"/>
                  <a:pt x="2631798" y="1469172"/>
                </a:cubicBezTo>
                <a:close/>
                <a:moveTo>
                  <a:pt x="8095000" y="1469170"/>
                </a:moveTo>
                <a:cubicBezTo>
                  <a:pt x="8102127" y="1469170"/>
                  <a:pt x="8107217" y="1474261"/>
                  <a:pt x="8107217" y="1481388"/>
                </a:cubicBezTo>
                <a:cubicBezTo>
                  <a:pt x="8107217" y="1488514"/>
                  <a:pt x="8102127" y="1493605"/>
                  <a:pt x="8095000" y="1493605"/>
                </a:cubicBezTo>
                <a:cubicBezTo>
                  <a:pt x="8087874" y="1493605"/>
                  <a:pt x="8082783" y="1488514"/>
                  <a:pt x="8082783" y="1481388"/>
                </a:cubicBezTo>
                <a:cubicBezTo>
                  <a:pt x="8082783" y="1474261"/>
                  <a:pt x="8087874" y="1469170"/>
                  <a:pt x="8095000" y="1469170"/>
                </a:cubicBezTo>
                <a:close/>
                <a:moveTo>
                  <a:pt x="3408677" y="1462072"/>
                </a:moveTo>
                <a:cubicBezTo>
                  <a:pt x="3411731" y="1463090"/>
                  <a:pt x="3413767" y="1465126"/>
                  <a:pt x="3413767" y="1467163"/>
                </a:cubicBezTo>
                <a:cubicBezTo>
                  <a:pt x="3413767" y="1470216"/>
                  <a:pt x="3411731" y="1472253"/>
                  <a:pt x="3408677" y="1472253"/>
                </a:cubicBezTo>
                <a:cubicBezTo>
                  <a:pt x="3406640" y="1472253"/>
                  <a:pt x="3403585" y="1470216"/>
                  <a:pt x="3403585" y="1467163"/>
                </a:cubicBezTo>
                <a:cubicBezTo>
                  <a:pt x="3403585" y="1465126"/>
                  <a:pt x="3405620" y="1462072"/>
                  <a:pt x="3408677" y="1462072"/>
                </a:cubicBezTo>
                <a:close/>
                <a:moveTo>
                  <a:pt x="3686616" y="1449860"/>
                </a:moveTo>
                <a:cubicBezTo>
                  <a:pt x="3688652" y="1449860"/>
                  <a:pt x="3690689" y="1451898"/>
                  <a:pt x="3690689" y="1453933"/>
                </a:cubicBezTo>
                <a:cubicBezTo>
                  <a:pt x="3690689" y="1455970"/>
                  <a:pt x="3688652" y="1458006"/>
                  <a:pt x="3686616" y="1458006"/>
                </a:cubicBezTo>
                <a:cubicBezTo>
                  <a:pt x="3684581" y="1458006"/>
                  <a:pt x="3682544" y="1455970"/>
                  <a:pt x="3682544" y="1453933"/>
                </a:cubicBezTo>
                <a:cubicBezTo>
                  <a:pt x="3682544" y="1451898"/>
                  <a:pt x="3684581" y="1449860"/>
                  <a:pt x="3686616" y="1449860"/>
                </a:cubicBezTo>
                <a:close/>
                <a:moveTo>
                  <a:pt x="8790374" y="1447825"/>
                </a:moveTo>
                <a:cubicBezTo>
                  <a:pt x="8793428" y="1447825"/>
                  <a:pt x="8795464" y="1449862"/>
                  <a:pt x="8795464" y="1452917"/>
                </a:cubicBezTo>
                <a:cubicBezTo>
                  <a:pt x="8795464" y="1455971"/>
                  <a:pt x="8793428" y="1458007"/>
                  <a:pt x="8790374" y="1458007"/>
                </a:cubicBezTo>
                <a:cubicBezTo>
                  <a:pt x="8787319" y="1458007"/>
                  <a:pt x="8785283" y="1455971"/>
                  <a:pt x="8785283" y="1452917"/>
                </a:cubicBezTo>
                <a:cubicBezTo>
                  <a:pt x="8785283" y="1449862"/>
                  <a:pt x="8787319" y="1447825"/>
                  <a:pt x="8790374" y="1447825"/>
                </a:cubicBezTo>
                <a:close/>
                <a:moveTo>
                  <a:pt x="10691198" y="1418293"/>
                </a:moveTo>
                <a:cubicBezTo>
                  <a:pt x="10693235" y="1417275"/>
                  <a:pt x="10696288" y="1420331"/>
                  <a:pt x="10696288" y="1423383"/>
                </a:cubicBezTo>
                <a:cubicBezTo>
                  <a:pt x="10696288" y="1426441"/>
                  <a:pt x="10694252" y="1428476"/>
                  <a:pt x="10691198" y="1428476"/>
                </a:cubicBezTo>
                <a:cubicBezTo>
                  <a:pt x="10688144" y="1428476"/>
                  <a:pt x="10686107" y="1426441"/>
                  <a:pt x="10686107" y="1423383"/>
                </a:cubicBezTo>
                <a:cubicBezTo>
                  <a:pt x="10686107" y="1420331"/>
                  <a:pt x="10688144" y="1418293"/>
                  <a:pt x="10691198" y="1418293"/>
                </a:cubicBezTo>
                <a:close/>
                <a:moveTo>
                  <a:pt x="3349636" y="1409134"/>
                </a:moveTo>
                <a:cubicBezTo>
                  <a:pt x="3354729" y="1409134"/>
                  <a:pt x="3358800" y="1413204"/>
                  <a:pt x="3358800" y="1418293"/>
                </a:cubicBezTo>
                <a:cubicBezTo>
                  <a:pt x="3358800" y="1423387"/>
                  <a:pt x="3354729" y="1427460"/>
                  <a:pt x="3349636" y="1427460"/>
                </a:cubicBezTo>
                <a:cubicBezTo>
                  <a:pt x="3344546" y="1427460"/>
                  <a:pt x="3340474" y="1423387"/>
                  <a:pt x="3340474" y="1418293"/>
                </a:cubicBezTo>
                <a:cubicBezTo>
                  <a:pt x="3340474" y="1413204"/>
                  <a:pt x="3344546" y="1409134"/>
                  <a:pt x="3349636" y="1409134"/>
                </a:cubicBezTo>
                <a:close/>
                <a:moveTo>
                  <a:pt x="4588610" y="1397903"/>
                </a:moveTo>
                <a:cubicBezTo>
                  <a:pt x="4592683" y="1397903"/>
                  <a:pt x="4596755" y="1401976"/>
                  <a:pt x="4596755" y="1406048"/>
                </a:cubicBezTo>
                <a:cubicBezTo>
                  <a:pt x="4596755" y="1411139"/>
                  <a:pt x="4592683" y="1414193"/>
                  <a:pt x="4588610" y="1414193"/>
                </a:cubicBezTo>
                <a:cubicBezTo>
                  <a:pt x="4584538" y="1414193"/>
                  <a:pt x="4580466" y="1410120"/>
                  <a:pt x="4580466" y="1406048"/>
                </a:cubicBezTo>
                <a:cubicBezTo>
                  <a:pt x="4580466" y="1401976"/>
                  <a:pt x="4584538" y="1397903"/>
                  <a:pt x="4588610" y="1397903"/>
                </a:cubicBezTo>
                <a:close/>
                <a:moveTo>
                  <a:pt x="1814297" y="1390807"/>
                </a:moveTo>
                <a:cubicBezTo>
                  <a:pt x="1826514" y="1390807"/>
                  <a:pt x="1835677" y="1399971"/>
                  <a:pt x="1835677" y="1412190"/>
                </a:cubicBezTo>
                <a:cubicBezTo>
                  <a:pt x="1835677" y="1424404"/>
                  <a:pt x="1825497" y="1433570"/>
                  <a:pt x="1814297" y="1433570"/>
                </a:cubicBezTo>
                <a:cubicBezTo>
                  <a:pt x="1802080" y="1433570"/>
                  <a:pt x="1792917" y="1424404"/>
                  <a:pt x="1792917" y="1412190"/>
                </a:cubicBezTo>
                <a:cubicBezTo>
                  <a:pt x="1792917" y="1399971"/>
                  <a:pt x="1803098" y="1390807"/>
                  <a:pt x="1814297" y="1390807"/>
                </a:cubicBezTo>
                <a:close/>
                <a:moveTo>
                  <a:pt x="9676136" y="1389757"/>
                </a:moveTo>
                <a:cubicBezTo>
                  <a:pt x="9678172" y="1389757"/>
                  <a:pt x="9679190" y="1390775"/>
                  <a:pt x="9679190" y="1392811"/>
                </a:cubicBezTo>
                <a:cubicBezTo>
                  <a:pt x="9679190" y="1394848"/>
                  <a:pt x="9678172" y="1395866"/>
                  <a:pt x="9676136" y="1395866"/>
                </a:cubicBezTo>
                <a:cubicBezTo>
                  <a:pt x="9674099" y="1395866"/>
                  <a:pt x="9673081" y="1394848"/>
                  <a:pt x="9673081" y="1392811"/>
                </a:cubicBezTo>
                <a:cubicBezTo>
                  <a:pt x="9673081" y="1390775"/>
                  <a:pt x="9674099" y="1389757"/>
                  <a:pt x="9676136" y="1389757"/>
                </a:cubicBezTo>
                <a:close/>
                <a:moveTo>
                  <a:pt x="12015767" y="1375502"/>
                </a:moveTo>
                <a:cubicBezTo>
                  <a:pt x="12017804" y="1375502"/>
                  <a:pt x="12018821" y="1376520"/>
                  <a:pt x="12018821" y="1378556"/>
                </a:cubicBezTo>
                <a:cubicBezTo>
                  <a:pt x="12018821" y="1380593"/>
                  <a:pt x="12017804" y="1381611"/>
                  <a:pt x="12015767" y="1381611"/>
                </a:cubicBezTo>
                <a:cubicBezTo>
                  <a:pt x="12013731" y="1381611"/>
                  <a:pt x="12012713" y="1380593"/>
                  <a:pt x="12012713" y="1378556"/>
                </a:cubicBezTo>
                <a:cubicBezTo>
                  <a:pt x="12012713" y="1376520"/>
                  <a:pt x="12013731" y="1375502"/>
                  <a:pt x="12015767" y="1375502"/>
                </a:cubicBezTo>
                <a:close/>
                <a:moveTo>
                  <a:pt x="9431787" y="1368376"/>
                </a:moveTo>
                <a:cubicBezTo>
                  <a:pt x="9435859" y="1368376"/>
                  <a:pt x="9437896" y="1370412"/>
                  <a:pt x="9437896" y="1373467"/>
                </a:cubicBezTo>
                <a:cubicBezTo>
                  <a:pt x="9437896" y="1376521"/>
                  <a:pt x="9434841" y="1379575"/>
                  <a:pt x="9431787" y="1379575"/>
                </a:cubicBezTo>
                <a:cubicBezTo>
                  <a:pt x="9428732" y="1379575"/>
                  <a:pt x="9425678" y="1377539"/>
                  <a:pt x="9425678" y="1373467"/>
                </a:cubicBezTo>
                <a:cubicBezTo>
                  <a:pt x="9425678" y="1370412"/>
                  <a:pt x="9427714" y="1368376"/>
                  <a:pt x="9431787" y="1368376"/>
                </a:cubicBezTo>
                <a:close/>
                <a:moveTo>
                  <a:pt x="7596123" y="1359243"/>
                </a:moveTo>
                <a:cubicBezTo>
                  <a:pt x="7601213" y="1359243"/>
                  <a:pt x="7604268" y="1363316"/>
                  <a:pt x="7604268" y="1367389"/>
                </a:cubicBezTo>
                <a:cubicBezTo>
                  <a:pt x="7604268" y="1371462"/>
                  <a:pt x="7601213" y="1374515"/>
                  <a:pt x="7596123" y="1374515"/>
                </a:cubicBezTo>
                <a:cubicBezTo>
                  <a:pt x="7592051" y="1374515"/>
                  <a:pt x="7587978" y="1371462"/>
                  <a:pt x="7587978" y="1367389"/>
                </a:cubicBezTo>
                <a:cubicBezTo>
                  <a:pt x="7587978" y="1363316"/>
                  <a:pt x="7591032" y="1359243"/>
                  <a:pt x="7596123" y="1359243"/>
                </a:cubicBezTo>
                <a:close/>
                <a:moveTo>
                  <a:pt x="5364445" y="1346011"/>
                </a:moveTo>
                <a:cubicBezTo>
                  <a:pt x="5374621" y="1346011"/>
                  <a:pt x="5381754" y="1354157"/>
                  <a:pt x="5381754" y="1363320"/>
                </a:cubicBezTo>
                <a:cubicBezTo>
                  <a:pt x="5381754" y="1372483"/>
                  <a:pt x="5373604" y="1380628"/>
                  <a:pt x="5364445" y="1380628"/>
                </a:cubicBezTo>
                <a:cubicBezTo>
                  <a:pt x="5355285" y="1380628"/>
                  <a:pt x="5347139" y="1372483"/>
                  <a:pt x="5347139" y="1363320"/>
                </a:cubicBezTo>
                <a:cubicBezTo>
                  <a:pt x="5347139" y="1354157"/>
                  <a:pt x="5355285" y="1346011"/>
                  <a:pt x="5364445" y="1346011"/>
                </a:cubicBezTo>
                <a:close/>
                <a:moveTo>
                  <a:pt x="12059547" y="1314439"/>
                </a:moveTo>
                <a:cubicBezTo>
                  <a:pt x="12061582" y="1313421"/>
                  <a:pt x="12064637" y="1316475"/>
                  <a:pt x="12064637" y="1319529"/>
                </a:cubicBezTo>
                <a:cubicBezTo>
                  <a:pt x="12064637" y="1322585"/>
                  <a:pt x="12062601" y="1324620"/>
                  <a:pt x="12059547" y="1324620"/>
                </a:cubicBezTo>
                <a:cubicBezTo>
                  <a:pt x="12056492" y="1324620"/>
                  <a:pt x="12054456" y="1322585"/>
                  <a:pt x="12054456" y="1319529"/>
                </a:cubicBezTo>
                <a:cubicBezTo>
                  <a:pt x="12054456" y="1316475"/>
                  <a:pt x="12056492" y="1314439"/>
                  <a:pt x="12059547" y="1314439"/>
                </a:cubicBezTo>
                <a:close/>
                <a:moveTo>
                  <a:pt x="11131025" y="1300174"/>
                </a:moveTo>
                <a:cubicBezTo>
                  <a:pt x="11141206" y="1300174"/>
                  <a:pt x="11149350" y="1308319"/>
                  <a:pt x="11149350" y="1318500"/>
                </a:cubicBezTo>
                <a:cubicBezTo>
                  <a:pt x="11149350" y="1328682"/>
                  <a:pt x="11141206" y="1336827"/>
                  <a:pt x="11131025" y="1336827"/>
                </a:cubicBezTo>
                <a:cubicBezTo>
                  <a:pt x="11120843" y="1336827"/>
                  <a:pt x="11112698" y="1328682"/>
                  <a:pt x="11112698" y="1318500"/>
                </a:cubicBezTo>
                <a:cubicBezTo>
                  <a:pt x="11112698" y="1308319"/>
                  <a:pt x="11120843" y="1300174"/>
                  <a:pt x="11131025" y="1300174"/>
                </a:cubicBezTo>
                <a:close/>
                <a:moveTo>
                  <a:pt x="8098055" y="1297139"/>
                </a:moveTo>
                <a:cubicBezTo>
                  <a:pt x="8118417" y="1297139"/>
                  <a:pt x="8133689" y="1313430"/>
                  <a:pt x="8133689" y="1332775"/>
                </a:cubicBezTo>
                <a:cubicBezTo>
                  <a:pt x="8133689" y="1352120"/>
                  <a:pt x="8117399" y="1368410"/>
                  <a:pt x="8098055" y="1368410"/>
                </a:cubicBezTo>
                <a:cubicBezTo>
                  <a:pt x="8078711" y="1368410"/>
                  <a:pt x="8062421" y="1352120"/>
                  <a:pt x="8062421" y="1332775"/>
                </a:cubicBezTo>
                <a:cubicBezTo>
                  <a:pt x="8062421" y="1313430"/>
                  <a:pt x="8078711" y="1297139"/>
                  <a:pt x="8098055" y="1297139"/>
                </a:cubicBezTo>
                <a:close/>
                <a:moveTo>
                  <a:pt x="5691230" y="1264529"/>
                </a:moveTo>
                <a:cubicBezTo>
                  <a:pt x="5697339" y="1264529"/>
                  <a:pt x="5701411" y="1269620"/>
                  <a:pt x="5701411" y="1274710"/>
                </a:cubicBezTo>
                <a:cubicBezTo>
                  <a:pt x="5701411" y="1279800"/>
                  <a:pt x="5697339" y="1284890"/>
                  <a:pt x="5691230" y="1284890"/>
                </a:cubicBezTo>
                <a:cubicBezTo>
                  <a:pt x="5685122" y="1284890"/>
                  <a:pt x="5681049" y="1280818"/>
                  <a:pt x="5681049" y="1274710"/>
                </a:cubicBezTo>
                <a:cubicBezTo>
                  <a:pt x="5681049" y="1268601"/>
                  <a:pt x="5685122" y="1264529"/>
                  <a:pt x="5691230" y="1264529"/>
                </a:cubicBezTo>
                <a:close/>
                <a:moveTo>
                  <a:pt x="10805227" y="1263541"/>
                </a:moveTo>
                <a:cubicBezTo>
                  <a:pt x="10812353" y="1264560"/>
                  <a:pt x="10818462" y="1269650"/>
                  <a:pt x="10818462" y="1276776"/>
                </a:cubicBezTo>
                <a:cubicBezTo>
                  <a:pt x="10818462" y="1283903"/>
                  <a:pt x="10812353" y="1290011"/>
                  <a:pt x="10805227" y="1290011"/>
                </a:cubicBezTo>
                <a:cubicBezTo>
                  <a:pt x="10798099" y="1290011"/>
                  <a:pt x="10791991" y="1283903"/>
                  <a:pt x="10791991" y="1276776"/>
                </a:cubicBezTo>
                <a:cubicBezTo>
                  <a:pt x="10791991" y="1269650"/>
                  <a:pt x="10798099" y="1263541"/>
                  <a:pt x="10805227" y="1263541"/>
                </a:cubicBezTo>
                <a:close/>
                <a:moveTo>
                  <a:pt x="298292" y="1260468"/>
                </a:moveTo>
                <a:cubicBezTo>
                  <a:pt x="359379" y="1259450"/>
                  <a:pt x="408248" y="1308318"/>
                  <a:pt x="408248" y="1369407"/>
                </a:cubicBezTo>
                <a:cubicBezTo>
                  <a:pt x="408248" y="1429477"/>
                  <a:pt x="359379" y="1478349"/>
                  <a:pt x="298292" y="1478349"/>
                </a:cubicBezTo>
                <a:cubicBezTo>
                  <a:pt x="237206" y="1478349"/>
                  <a:pt x="188336" y="1429477"/>
                  <a:pt x="188336" y="1369407"/>
                </a:cubicBezTo>
                <a:cubicBezTo>
                  <a:pt x="188336" y="1309336"/>
                  <a:pt x="237206" y="1260468"/>
                  <a:pt x="298292" y="1260468"/>
                </a:cubicBezTo>
                <a:close/>
                <a:moveTo>
                  <a:pt x="11437477" y="1252334"/>
                </a:moveTo>
                <a:cubicBezTo>
                  <a:pt x="11449694" y="1252334"/>
                  <a:pt x="11459875" y="1262515"/>
                  <a:pt x="11459875" y="1274732"/>
                </a:cubicBezTo>
                <a:cubicBezTo>
                  <a:pt x="11459875" y="1286949"/>
                  <a:pt x="11449694" y="1297131"/>
                  <a:pt x="11437477" y="1297131"/>
                </a:cubicBezTo>
                <a:cubicBezTo>
                  <a:pt x="11425259" y="1297131"/>
                  <a:pt x="11415078" y="1286949"/>
                  <a:pt x="11415078" y="1274732"/>
                </a:cubicBezTo>
                <a:cubicBezTo>
                  <a:pt x="11415078" y="1262515"/>
                  <a:pt x="11425259" y="1252334"/>
                  <a:pt x="11437477" y="1252334"/>
                </a:cubicBezTo>
                <a:close/>
                <a:moveTo>
                  <a:pt x="3814846" y="1200388"/>
                </a:moveTo>
                <a:cubicBezTo>
                  <a:pt x="3816882" y="1200388"/>
                  <a:pt x="3818919" y="1202424"/>
                  <a:pt x="3818919" y="1204460"/>
                </a:cubicBezTo>
                <a:cubicBezTo>
                  <a:pt x="3818919" y="1206497"/>
                  <a:pt x="3816882" y="1208533"/>
                  <a:pt x="3814846" y="1208533"/>
                </a:cubicBezTo>
                <a:cubicBezTo>
                  <a:pt x="3812808" y="1208533"/>
                  <a:pt x="3810773" y="1206497"/>
                  <a:pt x="3810773" y="1204460"/>
                </a:cubicBezTo>
                <a:cubicBezTo>
                  <a:pt x="3810773" y="1202424"/>
                  <a:pt x="3812808" y="1200388"/>
                  <a:pt x="3814846" y="1200388"/>
                </a:cubicBezTo>
                <a:close/>
                <a:moveTo>
                  <a:pt x="9736204" y="1192272"/>
                </a:moveTo>
                <a:cubicBezTo>
                  <a:pt x="9755548" y="1192272"/>
                  <a:pt x="9771838" y="1208561"/>
                  <a:pt x="9771838" y="1227907"/>
                </a:cubicBezTo>
                <a:cubicBezTo>
                  <a:pt x="9771838" y="1248270"/>
                  <a:pt x="9755548" y="1263541"/>
                  <a:pt x="9736204" y="1263541"/>
                </a:cubicBezTo>
                <a:cubicBezTo>
                  <a:pt x="9715842" y="1263541"/>
                  <a:pt x="9699552" y="1247252"/>
                  <a:pt x="9699552" y="1227907"/>
                </a:cubicBezTo>
                <a:cubicBezTo>
                  <a:pt x="9699552" y="1208561"/>
                  <a:pt x="9715842" y="1192272"/>
                  <a:pt x="9736204" y="1192272"/>
                </a:cubicBezTo>
                <a:close/>
                <a:moveTo>
                  <a:pt x="10679998" y="1188190"/>
                </a:moveTo>
                <a:cubicBezTo>
                  <a:pt x="10684071" y="1187171"/>
                  <a:pt x="10687125" y="1191245"/>
                  <a:pt x="10687125" y="1195319"/>
                </a:cubicBezTo>
                <a:cubicBezTo>
                  <a:pt x="10687125" y="1199389"/>
                  <a:pt x="10684071" y="1202445"/>
                  <a:pt x="10679998" y="1202445"/>
                </a:cubicBezTo>
                <a:cubicBezTo>
                  <a:pt x="10675926" y="1202445"/>
                  <a:pt x="10672872" y="1199389"/>
                  <a:pt x="10672872" y="1195319"/>
                </a:cubicBezTo>
                <a:cubicBezTo>
                  <a:pt x="10672872" y="1191245"/>
                  <a:pt x="10675926" y="1188190"/>
                  <a:pt x="10679998" y="1188190"/>
                </a:cubicBezTo>
                <a:close/>
                <a:moveTo>
                  <a:pt x="1609646" y="1183104"/>
                </a:moveTo>
                <a:cubicBezTo>
                  <a:pt x="1612699" y="1184122"/>
                  <a:pt x="1614735" y="1186156"/>
                  <a:pt x="1614735" y="1188193"/>
                </a:cubicBezTo>
                <a:cubicBezTo>
                  <a:pt x="1614735" y="1191247"/>
                  <a:pt x="1612699" y="1193283"/>
                  <a:pt x="1609646" y="1193283"/>
                </a:cubicBezTo>
                <a:cubicBezTo>
                  <a:pt x="1606590" y="1193283"/>
                  <a:pt x="1604554" y="1191247"/>
                  <a:pt x="1604554" y="1188193"/>
                </a:cubicBezTo>
                <a:cubicBezTo>
                  <a:pt x="1604554" y="1185139"/>
                  <a:pt x="1606590" y="1183104"/>
                  <a:pt x="1609646" y="1183104"/>
                </a:cubicBezTo>
                <a:close/>
                <a:moveTo>
                  <a:pt x="8997051" y="1183079"/>
                </a:moveTo>
                <a:cubicBezTo>
                  <a:pt x="9001123" y="1183079"/>
                  <a:pt x="9006214" y="1187151"/>
                  <a:pt x="9006214" y="1192241"/>
                </a:cubicBezTo>
                <a:cubicBezTo>
                  <a:pt x="9006214" y="1197332"/>
                  <a:pt x="9002142" y="1201404"/>
                  <a:pt x="8997051" y="1201404"/>
                </a:cubicBezTo>
                <a:cubicBezTo>
                  <a:pt x="8991961" y="1201404"/>
                  <a:pt x="8987888" y="1197332"/>
                  <a:pt x="8987888" y="1192241"/>
                </a:cubicBezTo>
                <a:cubicBezTo>
                  <a:pt x="8987888" y="1187151"/>
                  <a:pt x="8991961" y="1183079"/>
                  <a:pt x="8997051" y="1183079"/>
                </a:cubicBezTo>
                <a:close/>
                <a:moveTo>
                  <a:pt x="2764214" y="1173943"/>
                </a:moveTo>
                <a:cubicBezTo>
                  <a:pt x="2769305" y="1173943"/>
                  <a:pt x="2772359" y="1178017"/>
                  <a:pt x="2772359" y="1182089"/>
                </a:cubicBezTo>
                <a:cubicBezTo>
                  <a:pt x="2772359" y="1186161"/>
                  <a:pt x="2769305" y="1190233"/>
                  <a:pt x="2764214" y="1190233"/>
                </a:cubicBezTo>
                <a:cubicBezTo>
                  <a:pt x="2760140" y="1190233"/>
                  <a:pt x="2756067" y="1187179"/>
                  <a:pt x="2756067" y="1182089"/>
                </a:cubicBezTo>
                <a:cubicBezTo>
                  <a:pt x="2756067" y="1178017"/>
                  <a:pt x="2759123" y="1173943"/>
                  <a:pt x="2764214" y="1173943"/>
                </a:cubicBezTo>
                <a:close/>
                <a:moveTo>
                  <a:pt x="2648148" y="1159690"/>
                </a:moveTo>
                <a:cubicBezTo>
                  <a:pt x="2652222" y="1158672"/>
                  <a:pt x="2656293" y="1162744"/>
                  <a:pt x="2656293" y="1167833"/>
                </a:cubicBezTo>
                <a:cubicBezTo>
                  <a:pt x="2656293" y="1172925"/>
                  <a:pt x="2652222" y="1175980"/>
                  <a:pt x="2648148" y="1175980"/>
                </a:cubicBezTo>
                <a:cubicBezTo>
                  <a:pt x="2643058" y="1175980"/>
                  <a:pt x="2640003" y="1171906"/>
                  <a:pt x="2640003" y="1167833"/>
                </a:cubicBezTo>
                <a:cubicBezTo>
                  <a:pt x="2640003" y="1162744"/>
                  <a:pt x="2644077" y="1159690"/>
                  <a:pt x="2648148" y="1159690"/>
                </a:cubicBezTo>
                <a:close/>
                <a:moveTo>
                  <a:pt x="4093873" y="1127106"/>
                </a:moveTo>
                <a:cubicBezTo>
                  <a:pt x="4101181" y="1127106"/>
                  <a:pt x="4107107" y="1133027"/>
                  <a:pt x="4107107" y="1140346"/>
                </a:cubicBezTo>
                <a:cubicBezTo>
                  <a:pt x="4107107" y="1147653"/>
                  <a:pt x="4101181" y="1153581"/>
                  <a:pt x="4093873" y="1153581"/>
                </a:cubicBezTo>
                <a:cubicBezTo>
                  <a:pt x="4086562" y="1153581"/>
                  <a:pt x="4080636" y="1147653"/>
                  <a:pt x="4080636" y="1140346"/>
                </a:cubicBezTo>
                <a:cubicBezTo>
                  <a:pt x="4080636" y="1133027"/>
                  <a:pt x="4086562" y="1127106"/>
                  <a:pt x="4093873" y="1127106"/>
                </a:cubicBezTo>
                <a:close/>
                <a:moveTo>
                  <a:pt x="4586598" y="1109799"/>
                </a:moveTo>
                <a:cubicBezTo>
                  <a:pt x="4588638" y="1109799"/>
                  <a:pt x="4590671" y="1111835"/>
                  <a:pt x="4590671" y="1113871"/>
                </a:cubicBezTo>
                <a:cubicBezTo>
                  <a:pt x="4590671" y="1115907"/>
                  <a:pt x="4588638" y="1117944"/>
                  <a:pt x="4586598" y="1117944"/>
                </a:cubicBezTo>
                <a:cubicBezTo>
                  <a:pt x="4584560" y="1117944"/>
                  <a:pt x="4582523" y="1115907"/>
                  <a:pt x="4582523" y="1113871"/>
                </a:cubicBezTo>
                <a:cubicBezTo>
                  <a:pt x="4582523" y="1111835"/>
                  <a:pt x="4584560" y="1109799"/>
                  <a:pt x="4586598" y="1109799"/>
                </a:cubicBezTo>
                <a:close/>
                <a:moveTo>
                  <a:pt x="7513655" y="1097557"/>
                </a:moveTo>
                <a:cubicBezTo>
                  <a:pt x="7514673" y="1097557"/>
                  <a:pt x="7515692" y="1098575"/>
                  <a:pt x="7515692" y="1099593"/>
                </a:cubicBezTo>
                <a:cubicBezTo>
                  <a:pt x="7515692" y="1100612"/>
                  <a:pt x="7514673" y="1101630"/>
                  <a:pt x="7513655" y="1101630"/>
                </a:cubicBezTo>
                <a:cubicBezTo>
                  <a:pt x="7512637" y="1101630"/>
                  <a:pt x="7511619" y="1100612"/>
                  <a:pt x="7511619" y="1099593"/>
                </a:cubicBezTo>
                <a:cubicBezTo>
                  <a:pt x="7511619" y="1098575"/>
                  <a:pt x="7512637" y="1097557"/>
                  <a:pt x="7513655" y="1097557"/>
                </a:cubicBezTo>
                <a:close/>
                <a:moveTo>
                  <a:pt x="3753810" y="1095550"/>
                </a:moveTo>
                <a:cubicBezTo>
                  <a:pt x="3766026" y="1095550"/>
                  <a:pt x="3776207" y="1105731"/>
                  <a:pt x="3776207" y="1117946"/>
                </a:cubicBezTo>
                <a:cubicBezTo>
                  <a:pt x="3776207" y="1130164"/>
                  <a:pt x="3766026" y="1140347"/>
                  <a:pt x="3753810" y="1140347"/>
                </a:cubicBezTo>
                <a:cubicBezTo>
                  <a:pt x="3741592" y="1140347"/>
                  <a:pt x="3731412" y="1130164"/>
                  <a:pt x="3731412" y="1117946"/>
                </a:cubicBezTo>
                <a:cubicBezTo>
                  <a:pt x="3731412" y="1105731"/>
                  <a:pt x="3741592" y="1095550"/>
                  <a:pt x="3753810" y="1095550"/>
                </a:cubicBezTo>
                <a:close/>
                <a:moveTo>
                  <a:pt x="4764761" y="1095542"/>
                </a:moveTo>
                <a:cubicBezTo>
                  <a:pt x="4770871" y="1094525"/>
                  <a:pt x="4774946" y="1099616"/>
                  <a:pt x="4774946" y="1105725"/>
                </a:cubicBezTo>
                <a:cubicBezTo>
                  <a:pt x="4774946" y="1111831"/>
                  <a:pt x="4769852" y="1115903"/>
                  <a:pt x="4764761" y="1115903"/>
                </a:cubicBezTo>
                <a:cubicBezTo>
                  <a:pt x="4758654" y="1115903"/>
                  <a:pt x="4754580" y="1110815"/>
                  <a:pt x="4754580" y="1105725"/>
                </a:cubicBezTo>
                <a:cubicBezTo>
                  <a:pt x="4754580" y="1099616"/>
                  <a:pt x="4759672" y="1095542"/>
                  <a:pt x="4764761" y="1095542"/>
                </a:cubicBezTo>
                <a:close/>
                <a:moveTo>
                  <a:pt x="10431577" y="1092497"/>
                </a:moveTo>
                <a:cubicBezTo>
                  <a:pt x="10442776" y="1092497"/>
                  <a:pt x="10452957" y="1101657"/>
                  <a:pt x="10452957" y="1113876"/>
                </a:cubicBezTo>
                <a:cubicBezTo>
                  <a:pt x="10452957" y="1126092"/>
                  <a:pt x="10442776" y="1135254"/>
                  <a:pt x="10431577" y="1135254"/>
                </a:cubicBezTo>
                <a:cubicBezTo>
                  <a:pt x="10419360" y="1135254"/>
                  <a:pt x="10410197" y="1126092"/>
                  <a:pt x="10410197" y="1113876"/>
                </a:cubicBezTo>
                <a:cubicBezTo>
                  <a:pt x="10410197" y="1101657"/>
                  <a:pt x="10419360" y="1092497"/>
                  <a:pt x="10431577" y="1092497"/>
                </a:cubicBezTo>
                <a:close/>
                <a:moveTo>
                  <a:pt x="9323867" y="1089437"/>
                </a:moveTo>
                <a:cubicBezTo>
                  <a:pt x="9329976" y="1089437"/>
                  <a:pt x="9336084" y="1094529"/>
                  <a:pt x="9336084" y="1101655"/>
                </a:cubicBezTo>
                <a:cubicBezTo>
                  <a:pt x="9336084" y="1108781"/>
                  <a:pt x="9330993" y="1113872"/>
                  <a:pt x="9323867" y="1113872"/>
                </a:cubicBezTo>
                <a:cubicBezTo>
                  <a:pt x="9316740" y="1113872"/>
                  <a:pt x="9311649" y="1108781"/>
                  <a:pt x="9311649" y="1101655"/>
                </a:cubicBezTo>
                <a:cubicBezTo>
                  <a:pt x="9311649" y="1095547"/>
                  <a:pt x="9316740" y="1089437"/>
                  <a:pt x="9323867" y="1089437"/>
                </a:cubicBezTo>
                <a:close/>
                <a:moveTo>
                  <a:pt x="10601604" y="1085369"/>
                </a:moveTo>
                <a:cubicBezTo>
                  <a:pt x="10616876" y="1084351"/>
                  <a:pt x="10627057" y="1095550"/>
                  <a:pt x="10627057" y="1109804"/>
                </a:cubicBezTo>
                <a:cubicBezTo>
                  <a:pt x="10627057" y="1123038"/>
                  <a:pt x="10615857" y="1134235"/>
                  <a:pt x="10601604" y="1134235"/>
                </a:cubicBezTo>
                <a:cubicBezTo>
                  <a:pt x="10588368" y="1134235"/>
                  <a:pt x="10577169" y="1123038"/>
                  <a:pt x="10577169" y="1109804"/>
                </a:cubicBezTo>
                <a:cubicBezTo>
                  <a:pt x="10577169" y="1096569"/>
                  <a:pt x="10588368" y="1085369"/>
                  <a:pt x="10601604" y="1085369"/>
                </a:cubicBezTo>
                <a:close/>
                <a:moveTo>
                  <a:pt x="2304983" y="1076179"/>
                </a:moveTo>
                <a:cubicBezTo>
                  <a:pt x="2313128" y="1077197"/>
                  <a:pt x="2319236" y="1083306"/>
                  <a:pt x="2319236" y="1090433"/>
                </a:cubicBezTo>
                <a:cubicBezTo>
                  <a:pt x="2319236" y="1098577"/>
                  <a:pt x="2313128" y="1104686"/>
                  <a:pt x="2304983" y="1104686"/>
                </a:cubicBezTo>
                <a:cubicBezTo>
                  <a:pt x="2296839" y="1104686"/>
                  <a:pt x="2290730" y="1098577"/>
                  <a:pt x="2290730" y="1090433"/>
                </a:cubicBezTo>
                <a:cubicBezTo>
                  <a:pt x="2290730" y="1082287"/>
                  <a:pt x="2296839" y="1076179"/>
                  <a:pt x="2304983" y="1076179"/>
                </a:cubicBezTo>
                <a:close/>
                <a:moveTo>
                  <a:pt x="6644184" y="1061950"/>
                </a:moveTo>
                <a:cubicBezTo>
                  <a:pt x="6654365" y="1062968"/>
                  <a:pt x="6662511" y="1070095"/>
                  <a:pt x="6662511" y="1080276"/>
                </a:cubicBezTo>
                <a:cubicBezTo>
                  <a:pt x="6662511" y="1090458"/>
                  <a:pt x="6654365" y="1098602"/>
                  <a:pt x="6644184" y="1098602"/>
                </a:cubicBezTo>
                <a:cubicBezTo>
                  <a:pt x="6634003" y="1098602"/>
                  <a:pt x="6625858" y="1090458"/>
                  <a:pt x="6625858" y="1080276"/>
                </a:cubicBezTo>
                <a:cubicBezTo>
                  <a:pt x="6625858" y="1070095"/>
                  <a:pt x="6634003" y="1061950"/>
                  <a:pt x="6644184" y="1061950"/>
                </a:cubicBezTo>
                <a:close/>
                <a:moveTo>
                  <a:pt x="5034577" y="1060935"/>
                </a:moveTo>
                <a:cubicBezTo>
                  <a:pt x="5043736" y="1060935"/>
                  <a:pt x="5050867" y="1068061"/>
                  <a:pt x="5050867" y="1077224"/>
                </a:cubicBezTo>
                <a:cubicBezTo>
                  <a:pt x="5050867" y="1086387"/>
                  <a:pt x="5043736" y="1093513"/>
                  <a:pt x="5034577" y="1093513"/>
                </a:cubicBezTo>
                <a:cubicBezTo>
                  <a:pt x="5025416" y="1093513"/>
                  <a:pt x="5018293" y="1086387"/>
                  <a:pt x="5018293" y="1077224"/>
                </a:cubicBezTo>
                <a:cubicBezTo>
                  <a:pt x="5018293" y="1068061"/>
                  <a:pt x="5025416" y="1060935"/>
                  <a:pt x="5034577" y="1060935"/>
                </a:cubicBezTo>
                <a:close/>
                <a:moveTo>
                  <a:pt x="4292388" y="1051765"/>
                </a:moveTo>
                <a:cubicBezTo>
                  <a:pt x="4297476" y="1051765"/>
                  <a:pt x="4302574" y="1056856"/>
                  <a:pt x="4302574" y="1061946"/>
                </a:cubicBezTo>
                <a:cubicBezTo>
                  <a:pt x="4302574" y="1068055"/>
                  <a:pt x="4297476" y="1072127"/>
                  <a:pt x="4292388" y="1072127"/>
                </a:cubicBezTo>
                <a:cubicBezTo>
                  <a:pt x="4286289" y="1072127"/>
                  <a:pt x="4282213" y="1068055"/>
                  <a:pt x="4282213" y="1061946"/>
                </a:cubicBezTo>
                <a:cubicBezTo>
                  <a:pt x="4282213" y="1055838"/>
                  <a:pt x="4287298" y="1051765"/>
                  <a:pt x="4292388" y="1051765"/>
                </a:cubicBezTo>
                <a:close/>
                <a:moveTo>
                  <a:pt x="7710152" y="1027306"/>
                </a:moveTo>
                <a:cubicBezTo>
                  <a:pt x="7715242" y="1028324"/>
                  <a:pt x="7719315" y="1031378"/>
                  <a:pt x="7719315" y="1036469"/>
                </a:cubicBezTo>
                <a:cubicBezTo>
                  <a:pt x="7719315" y="1041561"/>
                  <a:pt x="7715242" y="1045633"/>
                  <a:pt x="7710152" y="1045633"/>
                </a:cubicBezTo>
                <a:cubicBezTo>
                  <a:pt x="7705061" y="1045633"/>
                  <a:pt x="7700989" y="1041561"/>
                  <a:pt x="7700989" y="1036469"/>
                </a:cubicBezTo>
                <a:cubicBezTo>
                  <a:pt x="7700989" y="1031378"/>
                  <a:pt x="7705061" y="1027306"/>
                  <a:pt x="7710152" y="1027306"/>
                </a:cubicBezTo>
                <a:close/>
                <a:moveTo>
                  <a:pt x="1374422" y="1019163"/>
                </a:moveTo>
                <a:cubicBezTo>
                  <a:pt x="1376458" y="1019163"/>
                  <a:pt x="1379512" y="1022217"/>
                  <a:pt x="1379512" y="1024254"/>
                </a:cubicBezTo>
                <a:cubicBezTo>
                  <a:pt x="1379512" y="1027308"/>
                  <a:pt x="1377476" y="1029344"/>
                  <a:pt x="1374422" y="1029344"/>
                </a:cubicBezTo>
                <a:cubicBezTo>
                  <a:pt x="1371367" y="1029344"/>
                  <a:pt x="1369331" y="1027308"/>
                  <a:pt x="1369331" y="1024254"/>
                </a:cubicBezTo>
                <a:cubicBezTo>
                  <a:pt x="1369331" y="1021199"/>
                  <a:pt x="1371367" y="1019163"/>
                  <a:pt x="1374422" y="1019163"/>
                </a:cubicBezTo>
                <a:close/>
                <a:moveTo>
                  <a:pt x="1313392" y="992716"/>
                </a:moveTo>
                <a:cubicBezTo>
                  <a:pt x="1326627" y="992716"/>
                  <a:pt x="1335789" y="1002897"/>
                  <a:pt x="1335789" y="1015116"/>
                </a:cubicBezTo>
                <a:cubicBezTo>
                  <a:pt x="1335789" y="1027333"/>
                  <a:pt x="1325608" y="1037514"/>
                  <a:pt x="1313392" y="1037514"/>
                </a:cubicBezTo>
                <a:cubicBezTo>
                  <a:pt x="1301174" y="1037514"/>
                  <a:pt x="1290993" y="1027333"/>
                  <a:pt x="1290993" y="1015116"/>
                </a:cubicBezTo>
                <a:cubicBezTo>
                  <a:pt x="1290993" y="1002897"/>
                  <a:pt x="1301174" y="992716"/>
                  <a:pt x="1313392" y="992716"/>
                </a:cubicBezTo>
                <a:close/>
                <a:moveTo>
                  <a:pt x="5232076" y="980492"/>
                </a:moveTo>
                <a:cubicBezTo>
                  <a:pt x="5237160" y="980492"/>
                  <a:pt x="5241226" y="984565"/>
                  <a:pt x="5241226" y="989655"/>
                </a:cubicBezTo>
                <a:cubicBezTo>
                  <a:pt x="5241226" y="994746"/>
                  <a:pt x="5237160" y="998818"/>
                  <a:pt x="5232076" y="998818"/>
                </a:cubicBezTo>
                <a:cubicBezTo>
                  <a:pt x="5226985" y="998818"/>
                  <a:pt x="5222909" y="994746"/>
                  <a:pt x="5222909" y="989655"/>
                </a:cubicBezTo>
                <a:cubicBezTo>
                  <a:pt x="5222909" y="984565"/>
                  <a:pt x="5226985" y="980492"/>
                  <a:pt x="5232076" y="980492"/>
                </a:cubicBezTo>
                <a:close/>
                <a:moveTo>
                  <a:pt x="7707098" y="969283"/>
                </a:moveTo>
                <a:cubicBezTo>
                  <a:pt x="7719315" y="969283"/>
                  <a:pt x="7729496" y="979464"/>
                  <a:pt x="7729496" y="991681"/>
                </a:cubicBezTo>
                <a:cubicBezTo>
                  <a:pt x="7729496" y="1003898"/>
                  <a:pt x="7719315" y="1014079"/>
                  <a:pt x="7707098" y="1014079"/>
                </a:cubicBezTo>
                <a:cubicBezTo>
                  <a:pt x="7694880" y="1014079"/>
                  <a:pt x="7684699" y="1003898"/>
                  <a:pt x="7684699" y="991681"/>
                </a:cubicBezTo>
                <a:cubicBezTo>
                  <a:pt x="7684699" y="979464"/>
                  <a:pt x="7694880" y="969283"/>
                  <a:pt x="7707098" y="969283"/>
                </a:cubicBezTo>
                <a:close/>
                <a:moveTo>
                  <a:pt x="2975991" y="968282"/>
                </a:moveTo>
                <a:cubicBezTo>
                  <a:pt x="2982098" y="967773"/>
                  <a:pt x="2987187" y="969809"/>
                  <a:pt x="2990748" y="973373"/>
                </a:cubicBezTo>
                <a:lnTo>
                  <a:pt x="2994348" y="982533"/>
                </a:lnTo>
                <a:lnTo>
                  <a:pt x="3001424" y="979477"/>
                </a:lnTo>
                <a:cubicBezTo>
                  <a:pt x="3010589" y="979477"/>
                  <a:pt x="3018736" y="987623"/>
                  <a:pt x="3018736" y="996786"/>
                </a:cubicBezTo>
                <a:cubicBezTo>
                  <a:pt x="3018736" y="1005948"/>
                  <a:pt x="3010589" y="1014093"/>
                  <a:pt x="3001424" y="1014093"/>
                </a:cubicBezTo>
                <a:cubicBezTo>
                  <a:pt x="2996334" y="1014093"/>
                  <a:pt x="2992008" y="1012057"/>
                  <a:pt x="2988955" y="1008875"/>
                </a:cubicBezTo>
                <a:lnTo>
                  <a:pt x="2986581" y="1002939"/>
                </a:lnTo>
                <a:lnTo>
                  <a:pt x="2975991" y="1006971"/>
                </a:lnTo>
                <a:cubicBezTo>
                  <a:pt x="2964795" y="1006971"/>
                  <a:pt x="2955628" y="997808"/>
                  <a:pt x="2955628" y="987627"/>
                </a:cubicBezTo>
                <a:lnTo>
                  <a:pt x="2956229" y="986235"/>
                </a:lnTo>
                <a:lnTo>
                  <a:pt x="2954541" y="984547"/>
                </a:lnTo>
                <a:lnTo>
                  <a:pt x="2958789" y="980299"/>
                </a:lnTo>
                <a:lnTo>
                  <a:pt x="2961612" y="973754"/>
                </a:lnTo>
                <a:cubicBezTo>
                  <a:pt x="2965303" y="970318"/>
                  <a:pt x="2970392" y="968282"/>
                  <a:pt x="2975991" y="968282"/>
                </a:cubicBezTo>
                <a:close/>
                <a:moveTo>
                  <a:pt x="11050593" y="929590"/>
                </a:moveTo>
                <a:cubicBezTo>
                  <a:pt x="11058737" y="929590"/>
                  <a:pt x="11065865" y="936716"/>
                  <a:pt x="11065865" y="944862"/>
                </a:cubicBezTo>
                <a:cubicBezTo>
                  <a:pt x="11065865" y="953007"/>
                  <a:pt x="11058737" y="960134"/>
                  <a:pt x="11050593" y="960134"/>
                </a:cubicBezTo>
                <a:cubicBezTo>
                  <a:pt x="11042447" y="960134"/>
                  <a:pt x="11035321" y="953007"/>
                  <a:pt x="11035321" y="944862"/>
                </a:cubicBezTo>
                <a:cubicBezTo>
                  <a:pt x="11035321" y="936716"/>
                  <a:pt x="11042447" y="929590"/>
                  <a:pt x="11050593" y="929590"/>
                </a:cubicBezTo>
                <a:close/>
                <a:moveTo>
                  <a:pt x="8596932" y="919404"/>
                </a:moveTo>
                <a:cubicBezTo>
                  <a:pt x="8606095" y="920422"/>
                  <a:pt x="8614240" y="927549"/>
                  <a:pt x="8614240" y="936711"/>
                </a:cubicBezTo>
                <a:cubicBezTo>
                  <a:pt x="8614240" y="945875"/>
                  <a:pt x="8606095" y="954021"/>
                  <a:pt x="8596932" y="954021"/>
                </a:cubicBezTo>
                <a:cubicBezTo>
                  <a:pt x="8587769" y="954021"/>
                  <a:pt x="8579624" y="946893"/>
                  <a:pt x="8579624" y="936711"/>
                </a:cubicBezTo>
                <a:cubicBezTo>
                  <a:pt x="8579624" y="927549"/>
                  <a:pt x="8586751" y="919404"/>
                  <a:pt x="8596932" y="919404"/>
                </a:cubicBezTo>
                <a:close/>
                <a:moveTo>
                  <a:pt x="5332854" y="906151"/>
                </a:moveTo>
                <a:cubicBezTo>
                  <a:pt x="5336928" y="906151"/>
                  <a:pt x="5339980" y="909205"/>
                  <a:pt x="5339980" y="913278"/>
                </a:cubicBezTo>
                <a:cubicBezTo>
                  <a:pt x="5339980" y="917350"/>
                  <a:pt x="5336928" y="920405"/>
                  <a:pt x="5332854" y="920405"/>
                </a:cubicBezTo>
                <a:cubicBezTo>
                  <a:pt x="5328781" y="920405"/>
                  <a:pt x="5325727" y="917350"/>
                  <a:pt x="5325727" y="913278"/>
                </a:cubicBezTo>
                <a:cubicBezTo>
                  <a:pt x="5325727" y="909205"/>
                  <a:pt x="5328781" y="906151"/>
                  <a:pt x="5332854" y="906151"/>
                </a:cubicBezTo>
                <a:close/>
                <a:moveTo>
                  <a:pt x="4459325" y="895988"/>
                </a:moveTo>
                <a:cubicBezTo>
                  <a:pt x="4465436" y="895988"/>
                  <a:pt x="4470526" y="901080"/>
                  <a:pt x="4470526" y="907188"/>
                </a:cubicBezTo>
                <a:cubicBezTo>
                  <a:pt x="4470526" y="913297"/>
                  <a:pt x="4465436" y="918387"/>
                  <a:pt x="4459325" y="918387"/>
                </a:cubicBezTo>
                <a:cubicBezTo>
                  <a:pt x="4453218" y="918387"/>
                  <a:pt x="4448126" y="913297"/>
                  <a:pt x="4448126" y="907188"/>
                </a:cubicBezTo>
                <a:cubicBezTo>
                  <a:pt x="4448126" y="901080"/>
                  <a:pt x="4453218" y="895988"/>
                  <a:pt x="4459325" y="895988"/>
                </a:cubicBezTo>
                <a:close/>
                <a:moveTo>
                  <a:pt x="7826218" y="856284"/>
                </a:moveTo>
                <a:cubicBezTo>
                  <a:pt x="7830290" y="856284"/>
                  <a:pt x="7834363" y="860356"/>
                  <a:pt x="7834363" y="864429"/>
                </a:cubicBezTo>
                <a:cubicBezTo>
                  <a:pt x="7834363" y="868502"/>
                  <a:pt x="7830290" y="872574"/>
                  <a:pt x="7826218" y="872574"/>
                </a:cubicBezTo>
                <a:cubicBezTo>
                  <a:pt x="7821127" y="872574"/>
                  <a:pt x="7818073" y="868502"/>
                  <a:pt x="7818073" y="864429"/>
                </a:cubicBezTo>
                <a:cubicBezTo>
                  <a:pt x="7818073" y="860356"/>
                  <a:pt x="7822145" y="856284"/>
                  <a:pt x="7826218" y="856284"/>
                </a:cubicBezTo>
                <a:close/>
                <a:moveTo>
                  <a:pt x="4359551" y="850180"/>
                </a:moveTo>
                <a:cubicBezTo>
                  <a:pt x="4376859" y="850180"/>
                  <a:pt x="4392132" y="864433"/>
                  <a:pt x="4392132" y="882760"/>
                </a:cubicBezTo>
                <a:cubicBezTo>
                  <a:pt x="4392132" y="901085"/>
                  <a:pt x="4376859" y="915339"/>
                  <a:pt x="4359551" y="915339"/>
                </a:cubicBezTo>
                <a:cubicBezTo>
                  <a:pt x="4341223" y="915339"/>
                  <a:pt x="4326968" y="901085"/>
                  <a:pt x="4326968" y="882760"/>
                </a:cubicBezTo>
                <a:cubicBezTo>
                  <a:pt x="4326968" y="864433"/>
                  <a:pt x="4342242" y="850180"/>
                  <a:pt x="4359551" y="850180"/>
                </a:cubicBezTo>
                <a:close/>
                <a:moveTo>
                  <a:pt x="1986347" y="813521"/>
                </a:moveTo>
                <a:cubicBezTo>
                  <a:pt x="1990420" y="812503"/>
                  <a:pt x="1993475" y="815558"/>
                  <a:pt x="1993475" y="819630"/>
                </a:cubicBezTo>
                <a:cubicBezTo>
                  <a:pt x="1993475" y="823703"/>
                  <a:pt x="1990420" y="826757"/>
                  <a:pt x="1986347" y="826757"/>
                </a:cubicBezTo>
                <a:cubicBezTo>
                  <a:pt x="1982274" y="826757"/>
                  <a:pt x="1979220" y="823703"/>
                  <a:pt x="1979220" y="819630"/>
                </a:cubicBezTo>
                <a:cubicBezTo>
                  <a:pt x="1979220" y="815558"/>
                  <a:pt x="1982274" y="813521"/>
                  <a:pt x="1986347" y="813521"/>
                </a:cubicBezTo>
                <a:close/>
                <a:moveTo>
                  <a:pt x="927522" y="812507"/>
                </a:moveTo>
                <a:cubicBezTo>
                  <a:pt x="932612" y="812507"/>
                  <a:pt x="935667" y="816580"/>
                  <a:pt x="935667" y="820652"/>
                </a:cubicBezTo>
                <a:cubicBezTo>
                  <a:pt x="935667" y="824725"/>
                  <a:pt x="931594" y="828797"/>
                  <a:pt x="927522" y="828797"/>
                </a:cubicBezTo>
                <a:cubicBezTo>
                  <a:pt x="923449" y="828797"/>
                  <a:pt x="919377" y="824725"/>
                  <a:pt x="919377" y="820652"/>
                </a:cubicBezTo>
                <a:cubicBezTo>
                  <a:pt x="919377" y="816580"/>
                  <a:pt x="923449" y="812507"/>
                  <a:pt x="927522" y="812507"/>
                </a:cubicBezTo>
                <a:close/>
                <a:moveTo>
                  <a:pt x="3198942" y="766688"/>
                </a:moveTo>
                <a:cubicBezTo>
                  <a:pt x="3212177" y="766688"/>
                  <a:pt x="3222358" y="776869"/>
                  <a:pt x="3222358" y="790105"/>
                </a:cubicBezTo>
                <a:cubicBezTo>
                  <a:pt x="3222358" y="803340"/>
                  <a:pt x="3212177" y="813521"/>
                  <a:pt x="3198942" y="813521"/>
                </a:cubicBezTo>
                <a:cubicBezTo>
                  <a:pt x="3185705" y="813521"/>
                  <a:pt x="3175523" y="803340"/>
                  <a:pt x="3175523" y="790105"/>
                </a:cubicBezTo>
                <a:cubicBezTo>
                  <a:pt x="3175523" y="777887"/>
                  <a:pt x="3185705" y="766688"/>
                  <a:pt x="3198942" y="766688"/>
                </a:cubicBezTo>
                <a:close/>
                <a:moveTo>
                  <a:pt x="994706" y="754471"/>
                </a:moveTo>
                <a:cubicBezTo>
                  <a:pt x="1004886" y="754471"/>
                  <a:pt x="1014049" y="762616"/>
                  <a:pt x="1014049" y="772797"/>
                </a:cubicBezTo>
                <a:cubicBezTo>
                  <a:pt x="1014049" y="782978"/>
                  <a:pt x="1005905" y="791123"/>
                  <a:pt x="994706" y="791123"/>
                </a:cubicBezTo>
                <a:cubicBezTo>
                  <a:pt x="984525" y="791123"/>
                  <a:pt x="975362" y="782978"/>
                  <a:pt x="975362" y="772797"/>
                </a:cubicBezTo>
                <a:cubicBezTo>
                  <a:pt x="975362" y="762616"/>
                  <a:pt x="983507" y="754471"/>
                  <a:pt x="994706" y="754471"/>
                </a:cubicBezTo>
                <a:close/>
                <a:moveTo>
                  <a:pt x="4060267" y="751418"/>
                </a:moveTo>
                <a:cubicBezTo>
                  <a:pt x="4064340" y="752436"/>
                  <a:pt x="4066377" y="754473"/>
                  <a:pt x="4066377" y="757527"/>
                </a:cubicBezTo>
                <a:cubicBezTo>
                  <a:pt x="4066377" y="760581"/>
                  <a:pt x="4064340" y="763636"/>
                  <a:pt x="4060267" y="763636"/>
                </a:cubicBezTo>
                <a:cubicBezTo>
                  <a:pt x="4057212" y="763636"/>
                  <a:pt x="4054157" y="761599"/>
                  <a:pt x="4054157" y="757527"/>
                </a:cubicBezTo>
                <a:cubicBezTo>
                  <a:pt x="4054157" y="754473"/>
                  <a:pt x="4057212" y="751418"/>
                  <a:pt x="4060267" y="751418"/>
                </a:cubicBezTo>
                <a:close/>
                <a:moveTo>
                  <a:pt x="1145336" y="742230"/>
                </a:moveTo>
                <a:cubicBezTo>
                  <a:pt x="1146354" y="742230"/>
                  <a:pt x="1148391" y="743248"/>
                  <a:pt x="1148391" y="745285"/>
                </a:cubicBezTo>
                <a:cubicBezTo>
                  <a:pt x="1148391" y="747321"/>
                  <a:pt x="1147373" y="748339"/>
                  <a:pt x="1145336" y="748339"/>
                </a:cubicBezTo>
                <a:cubicBezTo>
                  <a:pt x="1143300" y="748339"/>
                  <a:pt x="1142282" y="747321"/>
                  <a:pt x="1142282" y="745285"/>
                </a:cubicBezTo>
                <a:cubicBezTo>
                  <a:pt x="1142282" y="743248"/>
                  <a:pt x="1143300" y="742230"/>
                  <a:pt x="1145336" y="742230"/>
                </a:cubicBezTo>
                <a:close/>
                <a:moveTo>
                  <a:pt x="5388870" y="739199"/>
                </a:moveTo>
                <a:cubicBezTo>
                  <a:pt x="5399050" y="739199"/>
                  <a:pt x="5406181" y="747344"/>
                  <a:pt x="5406181" y="756506"/>
                </a:cubicBezTo>
                <a:cubicBezTo>
                  <a:pt x="5406181" y="766687"/>
                  <a:pt x="5398035" y="773814"/>
                  <a:pt x="5388870" y="773814"/>
                </a:cubicBezTo>
                <a:cubicBezTo>
                  <a:pt x="5378693" y="773814"/>
                  <a:pt x="5371564" y="765670"/>
                  <a:pt x="5371564" y="756506"/>
                </a:cubicBezTo>
                <a:cubicBezTo>
                  <a:pt x="5371564" y="746326"/>
                  <a:pt x="5379710" y="739199"/>
                  <a:pt x="5388870" y="739199"/>
                </a:cubicBezTo>
                <a:close/>
                <a:moveTo>
                  <a:pt x="11597322" y="735130"/>
                </a:moveTo>
                <a:cubicBezTo>
                  <a:pt x="11619721" y="736148"/>
                  <a:pt x="11638046" y="753456"/>
                  <a:pt x="11638046" y="775855"/>
                </a:cubicBezTo>
                <a:cubicBezTo>
                  <a:pt x="11638046" y="798253"/>
                  <a:pt x="11619721" y="816579"/>
                  <a:pt x="11597322" y="816579"/>
                </a:cubicBezTo>
                <a:cubicBezTo>
                  <a:pt x="11574924" y="816579"/>
                  <a:pt x="11556597" y="798253"/>
                  <a:pt x="11556597" y="775855"/>
                </a:cubicBezTo>
                <a:cubicBezTo>
                  <a:pt x="11556597" y="753456"/>
                  <a:pt x="11574924" y="735130"/>
                  <a:pt x="11597322" y="735130"/>
                </a:cubicBezTo>
                <a:close/>
                <a:moveTo>
                  <a:pt x="8627475" y="728007"/>
                </a:moveTo>
                <a:cubicBezTo>
                  <a:pt x="8640710" y="728007"/>
                  <a:pt x="8651909" y="739206"/>
                  <a:pt x="8651909" y="751424"/>
                </a:cubicBezTo>
                <a:cubicBezTo>
                  <a:pt x="8651909" y="764659"/>
                  <a:pt x="8640710" y="774840"/>
                  <a:pt x="8627475" y="774840"/>
                </a:cubicBezTo>
                <a:cubicBezTo>
                  <a:pt x="8614239" y="774840"/>
                  <a:pt x="8603040" y="764659"/>
                  <a:pt x="8603040" y="751424"/>
                </a:cubicBezTo>
                <a:cubicBezTo>
                  <a:pt x="8603040" y="738188"/>
                  <a:pt x="8614239" y="728007"/>
                  <a:pt x="8627475" y="728007"/>
                </a:cubicBezTo>
                <a:close/>
                <a:moveTo>
                  <a:pt x="172017" y="700487"/>
                </a:moveTo>
                <a:cubicBezTo>
                  <a:pt x="175071" y="700487"/>
                  <a:pt x="178125" y="703542"/>
                  <a:pt x="178125" y="706596"/>
                </a:cubicBezTo>
                <a:cubicBezTo>
                  <a:pt x="178125" y="709650"/>
                  <a:pt x="175071" y="712705"/>
                  <a:pt x="172017" y="712705"/>
                </a:cubicBezTo>
                <a:cubicBezTo>
                  <a:pt x="168962" y="712705"/>
                  <a:pt x="165908" y="709650"/>
                  <a:pt x="165908" y="706596"/>
                </a:cubicBezTo>
                <a:cubicBezTo>
                  <a:pt x="165908" y="703542"/>
                  <a:pt x="168962" y="700487"/>
                  <a:pt x="172017" y="700487"/>
                </a:cubicBezTo>
                <a:close/>
                <a:moveTo>
                  <a:pt x="2623699" y="688293"/>
                </a:moveTo>
                <a:cubicBezTo>
                  <a:pt x="2632862" y="688293"/>
                  <a:pt x="2639989" y="695420"/>
                  <a:pt x="2639989" y="704583"/>
                </a:cubicBezTo>
                <a:cubicBezTo>
                  <a:pt x="2639989" y="713746"/>
                  <a:pt x="2632862" y="719855"/>
                  <a:pt x="2623699" y="719855"/>
                </a:cubicBezTo>
                <a:cubicBezTo>
                  <a:pt x="2614535" y="719855"/>
                  <a:pt x="2607408" y="712728"/>
                  <a:pt x="2607408" y="704583"/>
                </a:cubicBezTo>
                <a:cubicBezTo>
                  <a:pt x="2607408" y="695420"/>
                  <a:pt x="2614535" y="688293"/>
                  <a:pt x="2623699" y="688293"/>
                </a:cubicBezTo>
                <a:close/>
                <a:moveTo>
                  <a:pt x="1419236" y="677084"/>
                </a:moveTo>
                <a:cubicBezTo>
                  <a:pt x="1428399" y="678102"/>
                  <a:pt x="1435526" y="684211"/>
                  <a:pt x="1435526" y="693374"/>
                </a:cubicBezTo>
                <a:cubicBezTo>
                  <a:pt x="1435526" y="702537"/>
                  <a:pt x="1428399" y="709664"/>
                  <a:pt x="1419236" y="709664"/>
                </a:cubicBezTo>
                <a:cubicBezTo>
                  <a:pt x="1410073" y="709664"/>
                  <a:pt x="1402946" y="702537"/>
                  <a:pt x="1402946" y="693374"/>
                </a:cubicBezTo>
                <a:cubicBezTo>
                  <a:pt x="1402946" y="684211"/>
                  <a:pt x="1410073" y="677084"/>
                  <a:pt x="1419236" y="677084"/>
                </a:cubicBezTo>
                <a:close/>
                <a:moveTo>
                  <a:pt x="221959" y="674041"/>
                </a:moveTo>
                <a:cubicBezTo>
                  <a:pt x="230104" y="674041"/>
                  <a:pt x="236212" y="680149"/>
                  <a:pt x="236212" y="688294"/>
                </a:cubicBezTo>
                <a:cubicBezTo>
                  <a:pt x="236212" y="695421"/>
                  <a:pt x="230104" y="702548"/>
                  <a:pt x="221959" y="702548"/>
                </a:cubicBezTo>
                <a:cubicBezTo>
                  <a:pt x="213814" y="702548"/>
                  <a:pt x="207705" y="696439"/>
                  <a:pt x="207705" y="688294"/>
                </a:cubicBezTo>
                <a:cubicBezTo>
                  <a:pt x="207705" y="681168"/>
                  <a:pt x="213814" y="674041"/>
                  <a:pt x="221959" y="674041"/>
                </a:cubicBezTo>
                <a:close/>
                <a:moveTo>
                  <a:pt x="2549321" y="666891"/>
                </a:moveTo>
                <a:cubicBezTo>
                  <a:pt x="2552375" y="666891"/>
                  <a:pt x="2555429" y="668927"/>
                  <a:pt x="2555429" y="673000"/>
                </a:cubicBezTo>
                <a:cubicBezTo>
                  <a:pt x="2555429" y="676054"/>
                  <a:pt x="2552375" y="679109"/>
                  <a:pt x="2549321" y="679109"/>
                </a:cubicBezTo>
                <a:cubicBezTo>
                  <a:pt x="2546266" y="679109"/>
                  <a:pt x="2543212" y="676054"/>
                  <a:pt x="2543212" y="673000"/>
                </a:cubicBezTo>
                <a:cubicBezTo>
                  <a:pt x="2543212" y="669945"/>
                  <a:pt x="2546266" y="666891"/>
                  <a:pt x="2549321" y="666891"/>
                </a:cubicBezTo>
                <a:close/>
                <a:moveTo>
                  <a:pt x="1138277" y="663865"/>
                </a:moveTo>
                <a:cubicBezTo>
                  <a:pt x="1143368" y="663865"/>
                  <a:pt x="1148458" y="667937"/>
                  <a:pt x="1148458" y="674046"/>
                </a:cubicBezTo>
                <a:cubicBezTo>
                  <a:pt x="1148458" y="680155"/>
                  <a:pt x="1143368" y="684227"/>
                  <a:pt x="1138277" y="684227"/>
                </a:cubicBezTo>
                <a:cubicBezTo>
                  <a:pt x="1132168" y="684227"/>
                  <a:pt x="1128096" y="679137"/>
                  <a:pt x="1128096" y="674046"/>
                </a:cubicBezTo>
                <a:cubicBezTo>
                  <a:pt x="1128096" y="667937"/>
                  <a:pt x="1133187" y="663865"/>
                  <a:pt x="1138277" y="663865"/>
                </a:cubicBezTo>
                <a:close/>
                <a:moveTo>
                  <a:pt x="4785103" y="656710"/>
                </a:moveTo>
                <a:cubicBezTo>
                  <a:pt x="4787140" y="656710"/>
                  <a:pt x="4789176" y="658746"/>
                  <a:pt x="4789176" y="660782"/>
                </a:cubicBezTo>
                <a:cubicBezTo>
                  <a:pt x="4789176" y="662819"/>
                  <a:pt x="4787140" y="664855"/>
                  <a:pt x="4785103" y="664855"/>
                </a:cubicBezTo>
                <a:cubicBezTo>
                  <a:pt x="4783067" y="664855"/>
                  <a:pt x="4781032" y="662819"/>
                  <a:pt x="4781032" y="660782"/>
                </a:cubicBezTo>
                <a:cubicBezTo>
                  <a:pt x="4781032" y="658746"/>
                  <a:pt x="4783067" y="656710"/>
                  <a:pt x="4785103" y="656710"/>
                </a:cubicBezTo>
                <a:close/>
                <a:moveTo>
                  <a:pt x="6443616" y="651641"/>
                </a:moveTo>
                <a:cubicBezTo>
                  <a:pt x="6450742" y="651641"/>
                  <a:pt x="6455832" y="656732"/>
                  <a:pt x="6455832" y="663859"/>
                </a:cubicBezTo>
                <a:cubicBezTo>
                  <a:pt x="6455832" y="670985"/>
                  <a:pt x="6450742" y="676076"/>
                  <a:pt x="6443616" y="676076"/>
                </a:cubicBezTo>
                <a:cubicBezTo>
                  <a:pt x="6436489" y="676076"/>
                  <a:pt x="6431398" y="670985"/>
                  <a:pt x="6431398" y="663859"/>
                </a:cubicBezTo>
                <a:cubicBezTo>
                  <a:pt x="6431398" y="656732"/>
                  <a:pt x="6436489" y="651641"/>
                  <a:pt x="6443616" y="651641"/>
                </a:cubicBezTo>
                <a:close/>
                <a:moveTo>
                  <a:pt x="3110366" y="648590"/>
                </a:moveTo>
                <a:cubicBezTo>
                  <a:pt x="3118511" y="648590"/>
                  <a:pt x="3124621" y="654698"/>
                  <a:pt x="3124621" y="662844"/>
                </a:cubicBezTo>
                <a:cubicBezTo>
                  <a:pt x="3124621" y="670988"/>
                  <a:pt x="3118511" y="677097"/>
                  <a:pt x="3110366" y="677097"/>
                </a:cubicBezTo>
                <a:cubicBezTo>
                  <a:pt x="3102224" y="677097"/>
                  <a:pt x="3096114" y="670988"/>
                  <a:pt x="3096114" y="662844"/>
                </a:cubicBezTo>
                <a:cubicBezTo>
                  <a:pt x="3096114" y="654698"/>
                  <a:pt x="3102224" y="648590"/>
                  <a:pt x="3110366" y="648590"/>
                </a:cubicBezTo>
                <a:close/>
                <a:moveTo>
                  <a:pt x="4397201" y="629220"/>
                </a:moveTo>
                <a:cubicBezTo>
                  <a:pt x="4399238" y="629220"/>
                  <a:pt x="4401274" y="631256"/>
                  <a:pt x="4401274" y="633293"/>
                </a:cubicBezTo>
                <a:cubicBezTo>
                  <a:pt x="4401274" y="635329"/>
                  <a:pt x="4399238" y="637365"/>
                  <a:pt x="4397201" y="637365"/>
                </a:cubicBezTo>
                <a:cubicBezTo>
                  <a:pt x="4395165" y="637365"/>
                  <a:pt x="4393129" y="635329"/>
                  <a:pt x="4393129" y="633293"/>
                </a:cubicBezTo>
                <a:cubicBezTo>
                  <a:pt x="4393129" y="631256"/>
                  <a:pt x="4395165" y="629220"/>
                  <a:pt x="4397201" y="629220"/>
                </a:cubicBezTo>
                <a:close/>
                <a:moveTo>
                  <a:pt x="743181" y="564060"/>
                </a:moveTo>
                <a:cubicBezTo>
                  <a:pt x="746235" y="564060"/>
                  <a:pt x="748271" y="566096"/>
                  <a:pt x="748271" y="568132"/>
                </a:cubicBezTo>
                <a:cubicBezTo>
                  <a:pt x="748271" y="570169"/>
                  <a:pt x="746235" y="572205"/>
                  <a:pt x="743181" y="572205"/>
                </a:cubicBezTo>
                <a:cubicBezTo>
                  <a:pt x="740125" y="572205"/>
                  <a:pt x="738090" y="570169"/>
                  <a:pt x="738090" y="568132"/>
                </a:cubicBezTo>
                <a:cubicBezTo>
                  <a:pt x="738090" y="566096"/>
                  <a:pt x="740125" y="564060"/>
                  <a:pt x="743181" y="564060"/>
                </a:cubicBezTo>
                <a:close/>
                <a:moveTo>
                  <a:pt x="5325756" y="552890"/>
                </a:moveTo>
                <a:cubicBezTo>
                  <a:pt x="5355285" y="552890"/>
                  <a:pt x="5378697" y="576306"/>
                  <a:pt x="5378697" y="604813"/>
                </a:cubicBezTo>
                <a:cubicBezTo>
                  <a:pt x="5378697" y="633320"/>
                  <a:pt x="5355285" y="656737"/>
                  <a:pt x="5325756" y="656737"/>
                </a:cubicBezTo>
                <a:cubicBezTo>
                  <a:pt x="5296228" y="656737"/>
                  <a:pt x="5272813" y="633320"/>
                  <a:pt x="5272813" y="604813"/>
                </a:cubicBezTo>
                <a:cubicBezTo>
                  <a:pt x="5272813" y="576306"/>
                  <a:pt x="5296228" y="552890"/>
                  <a:pt x="5325756" y="552890"/>
                </a:cubicBezTo>
                <a:close/>
                <a:moveTo>
                  <a:pt x="777848" y="531504"/>
                </a:moveTo>
                <a:cubicBezTo>
                  <a:pt x="788028" y="532522"/>
                  <a:pt x="797192" y="540667"/>
                  <a:pt x="797192" y="550848"/>
                </a:cubicBezTo>
                <a:cubicBezTo>
                  <a:pt x="797192" y="562048"/>
                  <a:pt x="788028" y="570192"/>
                  <a:pt x="777848" y="570192"/>
                </a:cubicBezTo>
                <a:cubicBezTo>
                  <a:pt x="766649" y="570192"/>
                  <a:pt x="758504" y="562048"/>
                  <a:pt x="758504" y="550848"/>
                </a:cubicBezTo>
                <a:cubicBezTo>
                  <a:pt x="758504" y="540667"/>
                  <a:pt x="767667" y="531504"/>
                  <a:pt x="777848" y="531504"/>
                </a:cubicBezTo>
                <a:close/>
                <a:moveTo>
                  <a:pt x="10168903" y="524376"/>
                </a:moveTo>
                <a:cubicBezTo>
                  <a:pt x="10172976" y="524376"/>
                  <a:pt x="10175013" y="527430"/>
                  <a:pt x="10175013" y="530485"/>
                </a:cubicBezTo>
                <a:cubicBezTo>
                  <a:pt x="10175013" y="533539"/>
                  <a:pt x="10171958" y="536594"/>
                  <a:pt x="10168903" y="536594"/>
                </a:cubicBezTo>
                <a:cubicBezTo>
                  <a:pt x="10165849" y="536594"/>
                  <a:pt x="10162795" y="533539"/>
                  <a:pt x="10162795" y="530485"/>
                </a:cubicBezTo>
                <a:cubicBezTo>
                  <a:pt x="10162795" y="527430"/>
                  <a:pt x="10165849" y="524376"/>
                  <a:pt x="10168903" y="524376"/>
                </a:cubicBezTo>
                <a:close/>
                <a:moveTo>
                  <a:pt x="6053676" y="522319"/>
                </a:moveTo>
                <a:cubicBezTo>
                  <a:pt x="6056730" y="522319"/>
                  <a:pt x="6058766" y="524355"/>
                  <a:pt x="6058766" y="527410"/>
                </a:cubicBezTo>
                <a:cubicBezTo>
                  <a:pt x="6058766" y="530464"/>
                  <a:pt x="6056730" y="532500"/>
                  <a:pt x="6053676" y="532500"/>
                </a:cubicBezTo>
                <a:cubicBezTo>
                  <a:pt x="6050621" y="532500"/>
                  <a:pt x="6048585" y="530464"/>
                  <a:pt x="6048585" y="527410"/>
                </a:cubicBezTo>
                <a:cubicBezTo>
                  <a:pt x="6048585" y="524355"/>
                  <a:pt x="6050621" y="522319"/>
                  <a:pt x="6053676" y="522319"/>
                </a:cubicBezTo>
                <a:close/>
                <a:moveTo>
                  <a:pt x="2166508" y="516210"/>
                </a:moveTo>
                <a:cubicBezTo>
                  <a:pt x="2167526" y="516210"/>
                  <a:pt x="2168544" y="516210"/>
                  <a:pt x="2168544" y="518246"/>
                </a:cubicBezTo>
                <a:cubicBezTo>
                  <a:pt x="2168544" y="519264"/>
                  <a:pt x="2167526" y="520282"/>
                  <a:pt x="2166508" y="520282"/>
                </a:cubicBezTo>
                <a:cubicBezTo>
                  <a:pt x="2165490" y="520282"/>
                  <a:pt x="2164472" y="519264"/>
                  <a:pt x="2164472" y="518246"/>
                </a:cubicBezTo>
                <a:cubicBezTo>
                  <a:pt x="2164472" y="517228"/>
                  <a:pt x="2165490" y="516210"/>
                  <a:pt x="2166508" y="516210"/>
                </a:cubicBezTo>
                <a:close/>
                <a:moveTo>
                  <a:pt x="8592859" y="508092"/>
                </a:moveTo>
                <a:cubicBezTo>
                  <a:pt x="8606094" y="508092"/>
                  <a:pt x="8617294" y="519292"/>
                  <a:pt x="8617294" y="532528"/>
                </a:cubicBezTo>
                <a:cubicBezTo>
                  <a:pt x="8617294" y="545762"/>
                  <a:pt x="8606094" y="556963"/>
                  <a:pt x="8592859" y="556963"/>
                </a:cubicBezTo>
                <a:cubicBezTo>
                  <a:pt x="8579624" y="556963"/>
                  <a:pt x="8568424" y="545762"/>
                  <a:pt x="8568424" y="532528"/>
                </a:cubicBezTo>
                <a:cubicBezTo>
                  <a:pt x="8568424" y="519292"/>
                  <a:pt x="8579624" y="508092"/>
                  <a:pt x="8592859" y="508092"/>
                </a:cubicBezTo>
                <a:close/>
                <a:moveTo>
                  <a:pt x="6066913" y="493836"/>
                </a:moveTo>
                <a:cubicBezTo>
                  <a:pt x="6074039" y="493836"/>
                  <a:pt x="6081166" y="499945"/>
                  <a:pt x="6081166" y="508090"/>
                </a:cubicBezTo>
                <a:cubicBezTo>
                  <a:pt x="6081166" y="516235"/>
                  <a:pt x="6075057" y="522343"/>
                  <a:pt x="6066913" y="522343"/>
                </a:cubicBezTo>
                <a:cubicBezTo>
                  <a:pt x="6058767" y="522343"/>
                  <a:pt x="6052659" y="516235"/>
                  <a:pt x="6052659" y="508090"/>
                </a:cubicBezTo>
                <a:cubicBezTo>
                  <a:pt x="6052659" y="499945"/>
                  <a:pt x="6058767" y="493836"/>
                  <a:pt x="6066913" y="493836"/>
                </a:cubicBezTo>
                <a:close/>
                <a:moveTo>
                  <a:pt x="6723597" y="480603"/>
                </a:moveTo>
                <a:cubicBezTo>
                  <a:pt x="6734796" y="480603"/>
                  <a:pt x="6743960" y="489766"/>
                  <a:pt x="6743960" y="500965"/>
                </a:cubicBezTo>
                <a:cubicBezTo>
                  <a:pt x="6743960" y="512164"/>
                  <a:pt x="6734796" y="521329"/>
                  <a:pt x="6723597" y="521329"/>
                </a:cubicBezTo>
                <a:cubicBezTo>
                  <a:pt x="6712398" y="521329"/>
                  <a:pt x="6703235" y="512164"/>
                  <a:pt x="6703235" y="500965"/>
                </a:cubicBezTo>
                <a:cubicBezTo>
                  <a:pt x="6703235" y="489766"/>
                  <a:pt x="6712398" y="480603"/>
                  <a:pt x="6723597" y="480603"/>
                </a:cubicBezTo>
                <a:close/>
                <a:moveTo>
                  <a:pt x="10992560" y="476531"/>
                </a:moveTo>
                <a:cubicBezTo>
                  <a:pt x="10995614" y="476531"/>
                  <a:pt x="10997650" y="478567"/>
                  <a:pt x="10997650" y="481622"/>
                </a:cubicBezTo>
                <a:cubicBezTo>
                  <a:pt x="10997650" y="484676"/>
                  <a:pt x="10995614" y="486712"/>
                  <a:pt x="10992560" y="486712"/>
                </a:cubicBezTo>
                <a:cubicBezTo>
                  <a:pt x="10989506" y="486712"/>
                  <a:pt x="10987469" y="484676"/>
                  <a:pt x="10987469" y="481622"/>
                </a:cubicBezTo>
                <a:cubicBezTo>
                  <a:pt x="10987469" y="478567"/>
                  <a:pt x="10989506" y="476531"/>
                  <a:pt x="10992560" y="476531"/>
                </a:cubicBezTo>
                <a:close/>
                <a:moveTo>
                  <a:pt x="3592921" y="475498"/>
                </a:moveTo>
                <a:cubicBezTo>
                  <a:pt x="3641788" y="475498"/>
                  <a:pt x="3681491" y="515204"/>
                  <a:pt x="3681491" y="563056"/>
                </a:cubicBezTo>
                <a:cubicBezTo>
                  <a:pt x="3681491" y="611926"/>
                  <a:pt x="3641788" y="650613"/>
                  <a:pt x="3592921" y="650613"/>
                </a:cubicBezTo>
                <a:cubicBezTo>
                  <a:pt x="3544054" y="650613"/>
                  <a:pt x="3504350" y="610906"/>
                  <a:pt x="3504350" y="563056"/>
                </a:cubicBezTo>
                <a:cubicBezTo>
                  <a:pt x="3504350" y="514186"/>
                  <a:pt x="3544054" y="475498"/>
                  <a:pt x="3592921" y="475498"/>
                </a:cubicBezTo>
                <a:close/>
                <a:moveTo>
                  <a:pt x="4326963" y="471433"/>
                </a:moveTo>
                <a:cubicBezTo>
                  <a:pt x="4337144" y="471433"/>
                  <a:pt x="4346306" y="480596"/>
                  <a:pt x="4346306" y="490777"/>
                </a:cubicBezTo>
                <a:cubicBezTo>
                  <a:pt x="4346306" y="500959"/>
                  <a:pt x="4338162" y="510122"/>
                  <a:pt x="4326963" y="510122"/>
                </a:cubicBezTo>
                <a:cubicBezTo>
                  <a:pt x="4316781" y="510122"/>
                  <a:pt x="4307663" y="501977"/>
                  <a:pt x="4307663" y="490777"/>
                </a:cubicBezTo>
                <a:cubicBezTo>
                  <a:pt x="4307663" y="480596"/>
                  <a:pt x="4315762" y="471433"/>
                  <a:pt x="4326963" y="471433"/>
                </a:cubicBezTo>
                <a:close/>
                <a:moveTo>
                  <a:pt x="427563" y="469375"/>
                </a:moveTo>
                <a:cubicBezTo>
                  <a:pt x="427563" y="469375"/>
                  <a:pt x="428581" y="470393"/>
                  <a:pt x="428581" y="470393"/>
                </a:cubicBezTo>
                <a:cubicBezTo>
                  <a:pt x="428581" y="471411"/>
                  <a:pt x="427563" y="471411"/>
                  <a:pt x="427563" y="471411"/>
                </a:cubicBezTo>
                <a:cubicBezTo>
                  <a:pt x="426545" y="471411"/>
                  <a:pt x="426545" y="470393"/>
                  <a:pt x="426545" y="470393"/>
                </a:cubicBezTo>
                <a:cubicBezTo>
                  <a:pt x="426545" y="469375"/>
                  <a:pt x="427563" y="469375"/>
                  <a:pt x="427563" y="469375"/>
                </a:cubicBezTo>
                <a:close/>
                <a:moveTo>
                  <a:pt x="2938242" y="457159"/>
                </a:moveTo>
                <a:cubicBezTo>
                  <a:pt x="2942314" y="457159"/>
                  <a:pt x="2944351" y="459195"/>
                  <a:pt x="2944351" y="462250"/>
                </a:cubicBezTo>
                <a:cubicBezTo>
                  <a:pt x="2944351" y="465304"/>
                  <a:pt x="2942314" y="467340"/>
                  <a:pt x="2938242" y="467340"/>
                </a:cubicBezTo>
                <a:cubicBezTo>
                  <a:pt x="2935187" y="467340"/>
                  <a:pt x="2932133" y="465304"/>
                  <a:pt x="2932133" y="462250"/>
                </a:cubicBezTo>
                <a:cubicBezTo>
                  <a:pt x="2932133" y="459195"/>
                  <a:pt x="2934169" y="457159"/>
                  <a:pt x="2938242" y="457159"/>
                </a:cubicBezTo>
                <a:close/>
                <a:moveTo>
                  <a:pt x="2512732" y="403224"/>
                </a:moveTo>
                <a:cubicBezTo>
                  <a:pt x="2515786" y="403224"/>
                  <a:pt x="2518840" y="406278"/>
                  <a:pt x="2518840" y="409333"/>
                </a:cubicBezTo>
                <a:cubicBezTo>
                  <a:pt x="2518840" y="412387"/>
                  <a:pt x="2516804" y="415441"/>
                  <a:pt x="2512732" y="415441"/>
                </a:cubicBezTo>
                <a:cubicBezTo>
                  <a:pt x="2509677" y="415441"/>
                  <a:pt x="2506624" y="413405"/>
                  <a:pt x="2506624" y="409333"/>
                </a:cubicBezTo>
                <a:cubicBezTo>
                  <a:pt x="2506624" y="406278"/>
                  <a:pt x="2508660" y="403224"/>
                  <a:pt x="2512732" y="403224"/>
                </a:cubicBezTo>
                <a:close/>
                <a:moveTo>
                  <a:pt x="5816456" y="403200"/>
                </a:moveTo>
                <a:cubicBezTo>
                  <a:pt x="5821546" y="403200"/>
                  <a:pt x="5825619" y="407272"/>
                  <a:pt x="5825619" y="412363"/>
                </a:cubicBezTo>
                <a:cubicBezTo>
                  <a:pt x="5825619" y="417454"/>
                  <a:pt x="5821546" y="421526"/>
                  <a:pt x="5816456" y="421526"/>
                </a:cubicBezTo>
                <a:cubicBezTo>
                  <a:pt x="5811365" y="421526"/>
                  <a:pt x="5807293" y="417454"/>
                  <a:pt x="5807293" y="412363"/>
                </a:cubicBezTo>
                <a:cubicBezTo>
                  <a:pt x="5807293" y="407272"/>
                  <a:pt x="5811365" y="403200"/>
                  <a:pt x="5816456" y="403200"/>
                </a:cubicBezTo>
                <a:close/>
                <a:moveTo>
                  <a:pt x="8714015" y="402208"/>
                </a:moveTo>
                <a:cubicBezTo>
                  <a:pt x="8719106" y="402208"/>
                  <a:pt x="8722160" y="406280"/>
                  <a:pt x="8722160" y="410353"/>
                </a:cubicBezTo>
                <a:cubicBezTo>
                  <a:pt x="8722160" y="414426"/>
                  <a:pt x="8718088" y="418498"/>
                  <a:pt x="8714015" y="418498"/>
                </a:cubicBezTo>
                <a:cubicBezTo>
                  <a:pt x="8709943" y="418498"/>
                  <a:pt x="8705870" y="414426"/>
                  <a:pt x="8705870" y="410353"/>
                </a:cubicBezTo>
                <a:cubicBezTo>
                  <a:pt x="8705870" y="406280"/>
                  <a:pt x="8709943" y="402208"/>
                  <a:pt x="8714015" y="402208"/>
                </a:cubicBezTo>
                <a:close/>
                <a:moveTo>
                  <a:pt x="9278052" y="383876"/>
                </a:moveTo>
                <a:cubicBezTo>
                  <a:pt x="9279070" y="383876"/>
                  <a:pt x="9279070" y="384894"/>
                  <a:pt x="9279070" y="384894"/>
                </a:cubicBezTo>
                <a:cubicBezTo>
                  <a:pt x="9279070" y="385912"/>
                  <a:pt x="9278052" y="385912"/>
                  <a:pt x="9278052" y="385912"/>
                </a:cubicBezTo>
                <a:cubicBezTo>
                  <a:pt x="9277034" y="385912"/>
                  <a:pt x="9277034" y="384894"/>
                  <a:pt x="9277034" y="384894"/>
                </a:cubicBezTo>
                <a:cubicBezTo>
                  <a:pt x="9277034" y="383876"/>
                  <a:pt x="9278052" y="383876"/>
                  <a:pt x="9278052" y="383876"/>
                </a:cubicBezTo>
                <a:close/>
                <a:moveTo>
                  <a:pt x="8419779" y="378786"/>
                </a:moveTo>
                <a:cubicBezTo>
                  <a:pt x="8426906" y="378786"/>
                  <a:pt x="8434033" y="384894"/>
                  <a:pt x="8434033" y="393040"/>
                </a:cubicBezTo>
                <a:cubicBezTo>
                  <a:pt x="8434033" y="401184"/>
                  <a:pt x="8427924" y="407293"/>
                  <a:pt x="8419779" y="407293"/>
                </a:cubicBezTo>
                <a:cubicBezTo>
                  <a:pt x="8411634" y="407293"/>
                  <a:pt x="8405525" y="401184"/>
                  <a:pt x="8405525" y="393040"/>
                </a:cubicBezTo>
                <a:cubicBezTo>
                  <a:pt x="8405525" y="384894"/>
                  <a:pt x="8411634" y="378786"/>
                  <a:pt x="8419779" y="378786"/>
                </a:cubicBezTo>
                <a:close/>
                <a:moveTo>
                  <a:pt x="4043916" y="366546"/>
                </a:moveTo>
                <a:cubicBezTo>
                  <a:pt x="4053080" y="366546"/>
                  <a:pt x="4059189" y="372655"/>
                  <a:pt x="4059189" y="381818"/>
                </a:cubicBezTo>
                <a:cubicBezTo>
                  <a:pt x="4059189" y="389963"/>
                  <a:pt x="4052062" y="397090"/>
                  <a:pt x="4043916" y="397090"/>
                </a:cubicBezTo>
                <a:cubicBezTo>
                  <a:pt x="4035771" y="397090"/>
                  <a:pt x="4028645" y="389963"/>
                  <a:pt x="4028645" y="381818"/>
                </a:cubicBezTo>
                <a:cubicBezTo>
                  <a:pt x="4028645" y="373673"/>
                  <a:pt x="4035771" y="366546"/>
                  <a:pt x="4043916" y="366546"/>
                </a:cubicBezTo>
                <a:close/>
                <a:moveTo>
                  <a:pt x="5531384" y="355348"/>
                </a:moveTo>
                <a:cubicBezTo>
                  <a:pt x="5540547" y="355348"/>
                  <a:pt x="5548692" y="363493"/>
                  <a:pt x="5548692" y="372656"/>
                </a:cubicBezTo>
                <a:cubicBezTo>
                  <a:pt x="5548692" y="381819"/>
                  <a:pt x="5540547" y="389964"/>
                  <a:pt x="5531384" y="389964"/>
                </a:cubicBezTo>
                <a:cubicBezTo>
                  <a:pt x="5522221" y="389964"/>
                  <a:pt x="5514076" y="381819"/>
                  <a:pt x="5514076" y="372656"/>
                </a:cubicBezTo>
                <a:cubicBezTo>
                  <a:pt x="5514076" y="363493"/>
                  <a:pt x="5522221" y="355348"/>
                  <a:pt x="5531384" y="355348"/>
                </a:cubicBezTo>
                <a:close/>
                <a:moveTo>
                  <a:pt x="6608550" y="325823"/>
                </a:moveTo>
                <a:cubicBezTo>
                  <a:pt x="6611604" y="325823"/>
                  <a:pt x="6613640" y="327859"/>
                  <a:pt x="6613640" y="330914"/>
                </a:cubicBezTo>
                <a:cubicBezTo>
                  <a:pt x="6613640" y="333968"/>
                  <a:pt x="6611604" y="336004"/>
                  <a:pt x="6608550" y="336004"/>
                </a:cubicBezTo>
                <a:cubicBezTo>
                  <a:pt x="6605495" y="336004"/>
                  <a:pt x="6603459" y="333968"/>
                  <a:pt x="6603459" y="330914"/>
                </a:cubicBezTo>
                <a:cubicBezTo>
                  <a:pt x="6603459" y="327859"/>
                  <a:pt x="6605495" y="325823"/>
                  <a:pt x="6608550" y="325823"/>
                </a:cubicBezTo>
                <a:close/>
                <a:moveTo>
                  <a:pt x="7003580" y="314648"/>
                </a:moveTo>
                <a:cubicBezTo>
                  <a:pt x="7010706" y="314648"/>
                  <a:pt x="7015796" y="319739"/>
                  <a:pt x="7015796" y="325847"/>
                </a:cubicBezTo>
                <a:cubicBezTo>
                  <a:pt x="7015796" y="331956"/>
                  <a:pt x="7010706" y="337047"/>
                  <a:pt x="7003580" y="337047"/>
                </a:cubicBezTo>
                <a:cubicBezTo>
                  <a:pt x="6997470" y="337047"/>
                  <a:pt x="6991362" y="331956"/>
                  <a:pt x="6991362" y="325847"/>
                </a:cubicBezTo>
                <a:cubicBezTo>
                  <a:pt x="6991362" y="319739"/>
                  <a:pt x="6996453" y="314648"/>
                  <a:pt x="7003580" y="314648"/>
                </a:cubicBezTo>
                <a:close/>
                <a:moveTo>
                  <a:pt x="4121368" y="295307"/>
                </a:moveTo>
                <a:cubicBezTo>
                  <a:pt x="4130532" y="295307"/>
                  <a:pt x="4136640" y="301416"/>
                  <a:pt x="4136640" y="309561"/>
                </a:cubicBezTo>
                <a:cubicBezTo>
                  <a:pt x="4136640" y="317706"/>
                  <a:pt x="4129514" y="323814"/>
                  <a:pt x="4121368" y="323814"/>
                </a:cubicBezTo>
                <a:cubicBezTo>
                  <a:pt x="4113225" y="323814"/>
                  <a:pt x="4106095" y="317706"/>
                  <a:pt x="4106095" y="309561"/>
                </a:cubicBezTo>
                <a:cubicBezTo>
                  <a:pt x="4106095" y="301416"/>
                  <a:pt x="4112206" y="295307"/>
                  <a:pt x="4121368" y="295307"/>
                </a:cubicBezTo>
                <a:close/>
                <a:moveTo>
                  <a:pt x="5311470" y="293243"/>
                </a:moveTo>
                <a:cubicBezTo>
                  <a:pt x="5316562" y="293243"/>
                  <a:pt x="5320634" y="297316"/>
                  <a:pt x="5320634" y="302406"/>
                </a:cubicBezTo>
                <a:cubicBezTo>
                  <a:pt x="5320634" y="307497"/>
                  <a:pt x="5316562" y="311569"/>
                  <a:pt x="5311470" y="311569"/>
                </a:cubicBezTo>
                <a:cubicBezTo>
                  <a:pt x="5306380" y="311569"/>
                  <a:pt x="5302308" y="307497"/>
                  <a:pt x="5302308" y="302406"/>
                </a:cubicBezTo>
                <a:cubicBezTo>
                  <a:pt x="5302308" y="297316"/>
                  <a:pt x="5306380" y="293243"/>
                  <a:pt x="5311470" y="293243"/>
                </a:cubicBezTo>
                <a:close/>
                <a:moveTo>
                  <a:pt x="9786092" y="292250"/>
                </a:moveTo>
                <a:cubicBezTo>
                  <a:pt x="9795255" y="292250"/>
                  <a:pt x="9802382" y="299377"/>
                  <a:pt x="9802382" y="308540"/>
                </a:cubicBezTo>
                <a:cubicBezTo>
                  <a:pt x="9802382" y="317703"/>
                  <a:pt x="9795255" y="324830"/>
                  <a:pt x="9786092" y="324830"/>
                </a:cubicBezTo>
                <a:cubicBezTo>
                  <a:pt x="9776929" y="324830"/>
                  <a:pt x="9769802" y="317703"/>
                  <a:pt x="9769802" y="308540"/>
                </a:cubicBezTo>
                <a:cubicBezTo>
                  <a:pt x="9769802" y="299377"/>
                  <a:pt x="9776929" y="292250"/>
                  <a:pt x="9786092" y="292250"/>
                </a:cubicBezTo>
                <a:close/>
                <a:moveTo>
                  <a:pt x="9236309" y="271884"/>
                </a:moveTo>
                <a:cubicBezTo>
                  <a:pt x="9243436" y="271884"/>
                  <a:pt x="9249545" y="277992"/>
                  <a:pt x="9249545" y="285119"/>
                </a:cubicBezTo>
                <a:cubicBezTo>
                  <a:pt x="9249545" y="292246"/>
                  <a:pt x="9243436" y="298355"/>
                  <a:pt x="9236309" y="298355"/>
                </a:cubicBezTo>
                <a:cubicBezTo>
                  <a:pt x="9229182" y="298355"/>
                  <a:pt x="9223074" y="292246"/>
                  <a:pt x="9223074" y="285119"/>
                </a:cubicBezTo>
                <a:cubicBezTo>
                  <a:pt x="9223074" y="277992"/>
                  <a:pt x="9229182" y="271884"/>
                  <a:pt x="9236309" y="271884"/>
                </a:cubicBezTo>
                <a:close/>
                <a:moveTo>
                  <a:pt x="1991444" y="266797"/>
                </a:moveTo>
                <a:cubicBezTo>
                  <a:pt x="1995516" y="266797"/>
                  <a:pt x="1998572" y="269851"/>
                  <a:pt x="1998572" y="273924"/>
                </a:cubicBezTo>
                <a:cubicBezTo>
                  <a:pt x="1998572" y="277996"/>
                  <a:pt x="1995516" y="281051"/>
                  <a:pt x="1991444" y="281051"/>
                </a:cubicBezTo>
                <a:cubicBezTo>
                  <a:pt x="1987370" y="281051"/>
                  <a:pt x="1984317" y="277996"/>
                  <a:pt x="1984317" y="273924"/>
                </a:cubicBezTo>
                <a:cubicBezTo>
                  <a:pt x="1984317" y="269851"/>
                  <a:pt x="1987370" y="266797"/>
                  <a:pt x="1991444" y="266797"/>
                </a:cubicBezTo>
                <a:close/>
                <a:moveTo>
                  <a:pt x="8223283" y="262699"/>
                </a:moveTo>
                <a:cubicBezTo>
                  <a:pt x="8225320" y="262699"/>
                  <a:pt x="8226337" y="263717"/>
                  <a:pt x="8226337" y="265754"/>
                </a:cubicBezTo>
                <a:cubicBezTo>
                  <a:pt x="8226337" y="266772"/>
                  <a:pt x="8225320" y="268808"/>
                  <a:pt x="8223283" y="268808"/>
                </a:cubicBezTo>
                <a:cubicBezTo>
                  <a:pt x="8222265" y="268808"/>
                  <a:pt x="8220229" y="267790"/>
                  <a:pt x="8220229" y="265754"/>
                </a:cubicBezTo>
                <a:cubicBezTo>
                  <a:pt x="8220229" y="263717"/>
                  <a:pt x="8221247" y="262699"/>
                  <a:pt x="8223283" y="262699"/>
                </a:cubicBezTo>
                <a:close/>
                <a:moveTo>
                  <a:pt x="3759863" y="253535"/>
                </a:moveTo>
                <a:cubicBezTo>
                  <a:pt x="3762916" y="253535"/>
                  <a:pt x="3764952" y="255571"/>
                  <a:pt x="3764952" y="258626"/>
                </a:cubicBezTo>
                <a:cubicBezTo>
                  <a:pt x="3764952" y="261680"/>
                  <a:pt x="3762916" y="263716"/>
                  <a:pt x="3759863" y="263716"/>
                </a:cubicBezTo>
                <a:cubicBezTo>
                  <a:pt x="3756807" y="263716"/>
                  <a:pt x="3754772" y="261680"/>
                  <a:pt x="3754772" y="258626"/>
                </a:cubicBezTo>
                <a:cubicBezTo>
                  <a:pt x="3754772" y="255571"/>
                  <a:pt x="3756807" y="253535"/>
                  <a:pt x="3759863" y="253535"/>
                </a:cubicBezTo>
                <a:close/>
                <a:moveTo>
                  <a:pt x="7655174" y="243355"/>
                </a:moveTo>
                <a:cubicBezTo>
                  <a:pt x="7656192" y="244373"/>
                  <a:pt x="7658228" y="245391"/>
                  <a:pt x="7658228" y="246410"/>
                </a:cubicBezTo>
                <a:cubicBezTo>
                  <a:pt x="7658228" y="247427"/>
                  <a:pt x="7657210" y="249464"/>
                  <a:pt x="7655174" y="249464"/>
                </a:cubicBezTo>
                <a:cubicBezTo>
                  <a:pt x="7654155" y="249464"/>
                  <a:pt x="7652119" y="248446"/>
                  <a:pt x="7652119" y="246410"/>
                </a:cubicBezTo>
                <a:cubicBezTo>
                  <a:pt x="7652119" y="245391"/>
                  <a:pt x="7653137" y="243355"/>
                  <a:pt x="7655174" y="243355"/>
                </a:cubicBezTo>
                <a:close/>
                <a:moveTo>
                  <a:pt x="1998518" y="237245"/>
                </a:moveTo>
                <a:cubicBezTo>
                  <a:pt x="2003609" y="237245"/>
                  <a:pt x="2007681" y="241318"/>
                  <a:pt x="2007681" y="246408"/>
                </a:cubicBezTo>
                <a:cubicBezTo>
                  <a:pt x="2007681" y="251499"/>
                  <a:pt x="2003609" y="255571"/>
                  <a:pt x="1998518" y="255571"/>
                </a:cubicBezTo>
                <a:cubicBezTo>
                  <a:pt x="1993428" y="255571"/>
                  <a:pt x="1989355" y="251499"/>
                  <a:pt x="1989355" y="246408"/>
                </a:cubicBezTo>
                <a:cubicBezTo>
                  <a:pt x="1989355" y="241318"/>
                  <a:pt x="1993428" y="237245"/>
                  <a:pt x="1998518" y="237245"/>
                </a:cubicBezTo>
                <a:close/>
                <a:moveTo>
                  <a:pt x="1157580" y="234204"/>
                </a:moveTo>
                <a:cubicBezTo>
                  <a:pt x="1177943" y="233186"/>
                  <a:pt x="1195251" y="250494"/>
                  <a:pt x="1195251" y="270856"/>
                </a:cubicBezTo>
                <a:cubicBezTo>
                  <a:pt x="1195251" y="291218"/>
                  <a:pt x="1178961" y="307508"/>
                  <a:pt x="1157580" y="307508"/>
                </a:cubicBezTo>
                <a:cubicBezTo>
                  <a:pt x="1137218" y="307508"/>
                  <a:pt x="1119910" y="291218"/>
                  <a:pt x="1119910" y="270856"/>
                </a:cubicBezTo>
                <a:cubicBezTo>
                  <a:pt x="1119910" y="250494"/>
                  <a:pt x="1136200" y="234204"/>
                  <a:pt x="1157580" y="234204"/>
                </a:cubicBezTo>
                <a:close/>
                <a:moveTo>
                  <a:pt x="961058" y="233172"/>
                </a:moveTo>
                <a:cubicBezTo>
                  <a:pt x="979384" y="233172"/>
                  <a:pt x="993637" y="247426"/>
                  <a:pt x="993637" y="265752"/>
                </a:cubicBezTo>
                <a:cubicBezTo>
                  <a:pt x="993637" y="283060"/>
                  <a:pt x="979384" y="297314"/>
                  <a:pt x="961058" y="297314"/>
                </a:cubicBezTo>
                <a:cubicBezTo>
                  <a:pt x="942732" y="297314"/>
                  <a:pt x="928478" y="283060"/>
                  <a:pt x="928478" y="265752"/>
                </a:cubicBezTo>
                <a:cubicBezTo>
                  <a:pt x="928478" y="248444"/>
                  <a:pt x="942732" y="233172"/>
                  <a:pt x="961058" y="233172"/>
                </a:cubicBezTo>
                <a:close/>
                <a:moveTo>
                  <a:pt x="171076" y="227096"/>
                </a:moveTo>
                <a:cubicBezTo>
                  <a:pt x="173114" y="227096"/>
                  <a:pt x="174131" y="229132"/>
                  <a:pt x="174131" y="230151"/>
                </a:cubicBezTo>
                <a:cubicBezTo>
                  <a:pt x="174131" y="232186"/>
                  <a:pt x="173114" y="233205"/>
                  <a:pt x="171076" y="233205"/>
                </a:cubicBezTo>
                <a:cubicBezTo>
                  <a:pt x="169040" y="233205"/>
                  <a:pt x="168023" y="232186"/>
                  <a:pt x="168023" y="230151"/>
                </a:cubicBezTo>
                <a:cubicBezTo>
                  <a:pt x="168023" y="228113"/>
                  <a:pt x="169040" y="227096"/>
                  <a:pt x="171076" y="227096"/>
                </a:cubicBezTo>
                <a:close/>
                <a:moveTo>
                  <a:pt x="1620797" y="211791"/>
                </a:moveTo>
                <a:cubicBezTo>
                  <a:pt x="1626906" y="212809"/>
                  <a:pt x="1630978" y="216882"/>
                  <a:pt x="1630978" y="221973"/>
                </a:cubicBezTo>
                <a:cubicBezTo>
                  <a:pt x="1630978" y="227064"/>
                  <a:pt x="1626906" y="232153"/>
                  <a:pt x="1620797" y="232153"/>
                </a:cubicBezTo>
                <a:cubicBezTo>
                  <a:pt x="1615707" y="232153"/>
                  <a:pt x="1610616" y="228082"/>
                  <a:pt x="1610616" y="221973"/>
                </a:cubicBezTo>
                <a:cubicBezTo>
                  <a:pt x="1610616" y="216882"/>
                  <a:pt x="1614689" y="211791"/>
                  <a:pt x="1620797" y="211791"/>
                </a:cubicBezTo>
                <a:close/>
                <a:moveTo>
                  <a:pt x="5128210" y="193466"/>
                </a:moveTo>
                <a:cubicBezTo>
                  <a:pt x="5135336" y="193466"/>
                  <a:pt x="5140427" y="199575"/>
                  <a:pt x="5140427" y="205684"/>
                </a:cubicBezTo>
                <a:cubicBezTo>
                  <a:pt x="5140427" y="212810"/>
                  <a:pt x="5134318" y="217901"/>
                  <a:pt x="5128210" y="217901"/>
                </a:cubicBezTo>
                <a:cubicBezTo>
                  <a:pt x="5121084" y="217901"/>
                  <a:pt x="5115993" y="211792"/>
                  <a:pt x="5115993" y="205684"/>
                </a:cubicBezTo>
                <a:cubicBezTo>
                  <a:pt x="5115993" y="198557"/>
                  <a:pt x="5122102" y="193466"/>
                  <a:pt x="5128210" y="193466"/>
                </a:cubicBezTo>
                <a:close/>
                <a:moveTo>
                  <a:pt x="9614030" y="138518"/>
                </a:moveTo>
                <a:cubicBezTo>
                  <a:pt x="9620139" y="138518"/>
                  <a:pt x="9625230" y="143609"/>
                  <a:pt x="9625230" y="149717"/>
                </a:cubicBezTo>
                <a:cubicBezTo>
                  <a:pt x="9625230" y="155826"/>
                  <a:pt x="9620139" y="160915"/>
                  <a:pt x="9614030" y="160915"/>
                </a:cubicBezTo>
                <a:cubicBezTo>
                  <a:pt x="9607922" y="160915"/>
                  <a:pt x="9602831" y="155826"/>
                  <a:pt x="9602831" y="149717"/>
                </a:cubicBezTo>
                <a:cubicBezTo>
                  <a:pt x="9602831" y="143609"/>
                  <a:pt x="9607922" y="138518"/>
                  <a:pt x="9614030" y="138518"/>
                </a:cubicBezTo>
                <a:close/>
                <a:moveTo>
                  <a:pt x="3063470" y="115071"/>
                </a:moveTo>
                <a:cubicBezTo>
                  <a:pt x="3066524" y="115071"/>
                  <a:pt x="3069579" y="117107"/>
                  <a:pt x="3069579" y="121180"/>
                </a:cubicBezTo>
                <a:cubicBezTo>
                  <a:pt x="3069579" y="124234"/>
                  <a:pt x="3066524" y="127289"/>
                  <a:pt x="3063470" y="127289"/>
                </a:cubicBezTo>
                <a:cubicBezTo>
                  <a:pt x="3060416" y="127289"/>
                  <a:pt x="3057361" y="124234"/>
                  <a:pt x="3057361" y="121180"/>
                </a:cubicBezTo>
                <a:cubicBezTo>
                  <a:pt x="3057361" y="118126"/>
                  <a:pt x="3060416" y="115071"/>
                  <a:pt x="3063470" y="115071"/>
                </a:cubicBezTo>
                <a:close/>
                <a:moveTo>
                  <a:pt x="1904915" y="92704"/>
                </a:moveTo>
                <a:cubicBezTo>
                  <a:pt x="1915096" y="91685"/>
                  <a:pt x="1923240" y="99831"/>
                  <a:pt x="1923240" y="110012"/>
                </a:cubicBezTo>
                <a:cubicBezTo>
                  <a:pt x="1923240" y="120193"/>
                  <a:pt x="1915096" y="127319"/>
                  <a:pt x="1904915" y="127319"/>
                </a:cubicBezTo>
                <a:cubicBezTo>
                  <a:pt x="1894733" y="127319"/>
                  <a:pt x="1886589" y="119175"/>
                  <a:pt x="1886589" y="110012"/>
                </a:cubicBezTo>
                <a:cubicBezTo>
                  <a:pt x="1886589" y="99831"/>
                  <a:pt x="1894733" y="92704"/>
                  <a:pt x="1904915" y="92704"/>
                </a:cubicBezTo>
                <a:close/>
                <a:moveTo>
                  <a:pt x="6230829" y="87605"/>
                </a:moveTo>
                <a:cubicBezTo>
                  <a:pt x="6234902" y="87605"/>
                  <a:pt x="6238974" y="90659"/>
                  <a:pt x="6238974" y="95750"/>
                </a:cubicBezTo>
                <a:cubicBezTo>
                  <a:pt x="6238974" y="99822"/>
                  <a:pt x="6234902" y="103895"/>
                  <a:pt x="6230829" y="103895"/>
                </a:cubicBezTo>
                <a:cubicBezTo>
                  <a:pt x="6226756" y="103895"/>
                  <a:pt x="6222684" y="99822"/>
                  <a:pt x="6222684" y="95750"/>
                </a:cubicBezTo>
                <a:cubicBezTo>
                  <a:pt x="6222684" y="91677"/>
                  <a:pt x="6226756" y="87605"/>
                  <a:pt x="6230829" y="87605"/>
                </a:cubicBezTo>
                <a:close/>
                <a:moveTo>
                  <a:pt x="11171750" y="86587"/>
                </a:moveTo>
                <a:cubicBezTo>
                  <a:pt x="11227746" y="86587"/>
                  <a:pt x="11273561" y="131384"/>
                  <a:pt x="11273561" y="187380"/>
                </a:cubicBezTo>
                <a:cubicBezTo>
                  <a:pt x="11273561" y="243377"/>
                  <a:pt x="11228764" y="288173"/>
                  <a:pt x="11171750" y="288173"/>
                </a:cubicBezTo>
                <a:cubicBezTo>
                  <a:pt x="11115753" y="288173"/>
                  <a:pt x="11069938" y="243377"/>
                  <a:pt x="11069938" y="187380"/>
                </a:cubicBezTo>
                <a:cubicBezTo>
                  <a:pt x="11069938" y="131384"/>
                  <a:pt x="11115753" y="86587"/>
                  <a:pt x="11171750" y="86587"/>
                </a:cubicBezTo>
                <a:close/>
                <a:moveTo>
                  <a:pt x="3533841" y="71293"/>
                </a:moveTo>
                <a:cubicBezTo>
                  <a:pt x="3535876" y="70275"/>
                  <a:pt x="3536895" y="72311"/>
                  <a:pt x="3536895" y="74347"/>
                </a:cubicBezTo>
                <a:cubicBezTo>
                  <a:pt x="3536895" y="76383"/>
                  <a:pt x="3535876" y="77402"/>
                  <a:pt x="3533841" y="77402"/>
                </a:cubicBezTo>
                <a:cubicBezTo>
                  <a:pt x="3531804" y="77402"/>
                  <a:pt x="3530785" y="76383"/>
                  <a:pt x="3530785" y="74347"/>
                </a:cubicBezTo>
                <a:cubicBezTo>
                  <a:pt x="3530785" y="72311"/>
                  <a:pt x="3531804" y="71293"/>
                  <a:pt x="3533841" y="71293"/>
                </a:cubicBezTo>
                <a:close/>
                <a:moveTo>
                  <a:pt x="8850443" y="69279"/>
                </a:moveTo>
                <a:cubicBezTo>
                  <a:pt x="8853497" y="69279"/>
                  <a:pt x="8855533" y="71315"/>
                  <a:pt x="8855533" y="74370"/>
                </a:cubicBezTo>
                <a:cubicBezTo>
                  <a:pt x="8855533" y="77424"/>
                  <a:pt x="8853497" y="79460"/>
                  <a:pt x="8850443" y="79460"/>
                </a:cubicBezTo>
                <a:cubicBezTo>
                  <a:pt x="8847388" y="79460"/>
                  <a:pt x="8845352" y="77424"/>
                  <a:pt x="8845352" y="74370"/>
                </a:cubicBezTo>
                <a:cubicBezTo>
                  <a:pt x="8845352" y="71315"/>
                  <a:pt x="8847388" y="69279"/>
                  <a:pt x="8850443" y="69279"/>
                </a:cubicBezTo>
                <a:close/>
                <a:moveTo>
                  <a:pt x="2747929" y="68269"/>
                </a:moveTo>
                <a:cubicBezTo>
                  <a:pt x="2760149" y="68269"/>
                  <a:pt x="2770331" y="78449"/>
                  <a:pt x="2770331" y="90666"/>
                </a:cubicBezTo>
                <a:cubicBezTo>
                  <a:pt x="2770331" y="102884"/>
                  <a:pt x="2760149" y="113065"/>
                  <a:pt x="2747929" y="113065"/>
                </a:cubicBezTo>
                <a:cubicBezTo>
                  <a:pt x="2735713" y="113065"/>
                  <a:pt x="2725531" y="102884"/>
                  <a:pt x="2725531" y="90666"/>
                </a:cubicBezTo>
                <a:cubicBezTo>
                  <a:pt x="2725531" y="78449"/>
                  <a:pt x="2735713" y="68269"/>
                  <a:pt x="2747929" y="68269"/>
                </a:cubicBezTo>
                <a:close/>
                <a:moveTo>
                  <a:pt x="1222767" y="68265"/>
                </a:moveTo>
                <a:cubicBezTo>
                  <a:pt x="1233967" y="68265"/>
                  <a:pt x="1243130" y="77428"/>
                  <a:pt x="1243130" y="88627"/>
                </a:cubicBezTo>
                <a:cubicBezTo>
                  <a:pt x="1243130" y="99825"/>
                  <a:pt x="1233967" y="108990"/>
                  <a:pt x="1222767" y="108990"/>
                </a:cubicBezTo>
                <a:cubicBezTo>
                  <a:pt x="1211568" y="108990"/>
                  <a:pt x="1202406" y="99825"/>
                  <a:pt x="1202406" y="88627"/>
                </a:cubicBezTo>
                <a:cubicBezTo>
                  <a:pt x="1202406" y="77428"/>
                  <a:pt x="1211568" y="68265"/>
                  <a:pt x="1222767" y="68265"/>
                </a:cubicBezTo>
                <a:close/>
                <a:moveTo>
                  <a:pt x="11961807" y="59105"/>
                </a:moveTo>
                <a:cubicBezTo>
                  <a:pt x="11973006" y="59105"/>
                  <a:pt x="11982170" y="68268"/>
                  <a:pt x="11982170" y="79467"/>
                </a:cubicBezTo>
                <a:cubicBezTo>
                  <a:pt x="11982170" y="90667"/>
                  <a:pt x="11973006" y="99830"/>
                  <a:pt x="11961807" y="99830"/>
                </a:cubicBezTo>
                <a:cubicBezTo>
                  <a:pt x="11950608" y="99830"/>
                  <a:pt x="11941445" y="90667"/>
                  <a:pt x="11941445" y="79467"/>
                </a:cubicBezTo>
                <a:cubicBezTo>
                  <a:pt x="11941445" y="68268"/>
                  <a:pt x="11950608" y="59105"/>
                  <a:pt x="11961807" y="59105"/>
                </a:cubicBezTo>
                <a:close/>
                <a:moveTo>
                  <a:pt x="2790665" y="54007"/>
                </a:moveTo>
                <a:cubicBezTo>
                  <a:pt x="2797792" y="54007"/>
                  <a:pt x="2803901" y="60116"/>
                  <a:pt x="2803901" y="67243"/>
                </a:cubicBezTo>
                <a:cubicBezTo>
                  <a:pt x="2803901" y="74369"/>
                  <a:pt x="2797792" y="80478"/>
                  <a:pt x="2790665" y="80478"/>
                </a:cubicBezTo>
                <a:cubicBezTo>
                  <a:pt x="2783539" y="80478"/>
                  <a:pt x="2777433" y="74369"/>
                  <a:pt x="2777433" y="67243"/>
                </a:cubicBezTo>
                <a:cubicBezTo>
                  <a:pt x="2777433" y="60116"/>
                  <a:pt x="2783539" y="54007"/>
                  <a:pt x="2790665" y="54007"/>
                </a:cubicBezTo>
                <a:close/>
                <a:moveTo>
                  <a:pt x="3751773" y="46888"/>
                </a:moveTo>
                <a:cubicBezTo>
                  <a:pt x="3755844" y="46888"/>
                  <a:pt x="3759917" y="49943"/>
                  <a:pt x="3759917" y="55033"/>
                </a:cubicBezTo>
                <a:cubicBezTo>
                  <a:pt x="3759917" y="59105"/>
                  <a:pt x="3756861" y="63179"/>
                  <a:pt x="3751773" y="63179"/>
                </a:cubicBezTo>
                <a:cubicBezTo>
                  <a:pt x="3747699" y="63179"/>
                  <a:pt x="3743628" y="60123"/>
                  <a:pt x="3743628" y="55033"/>
                </a:cubicBezTo>
                <a:cubicBezTo>
                  <a:pt x="3743628" y="50961"/>
                  <a:pt x="3746682" y="46888"/>
                  <a:pt x="3751773" y="46888"/>
                </a:cubicBezTo>
                <a:close/>
                <a:moveTo>
                  <a:pt x="6107637" y="40750"/>
                </a:moveTo>
                <a:cubicBezTo>
                  <a:pt x="6111709" y="40750"/>
                  <a:pt x="6113746" y="43804"/>
                  <a:pt x="6113746" y="46859"/>
                </a:cubicBezTo>
                <a:cubicBezTo>
                  <a:pt x="6113746" y="49913"/>
                  <a:pt x="6110691" y="52968"/>
                  <a:pt x="6107637" y="52968"/>
                </a:cubicBezTo>
                <a:cubicBezTo>
                  <a:pt x="6104582" y="52968"/>
                  <a:pt x="6101528" y="49913"/>
                  <a:pt x="6101528" y="46859"/>
                </a:cubicBezTo>
                <a:cubicBezTo>
                  <a:pt x="6101528" y="43804"/>
                  <a:pt x="6104582" y="40750"/>
                  <a:pt x="6107637" y="40750"/>
                </a:cubicBezTo>
                <a:close/>
                <a:moveTo>
                  <a:pt x="338029" y="35685"/>
                </a:moveTo>
                <a:cubicBezTo>
                  <a:pt x="354318" y="35685"/>
                  <a:pt x="367554" y="48920"/>
                  <a:pt x="367554" y="65210"/>
                </a:cubicBezTo>
                <a:cubicBezTo>
                  <a:pt x="367554" y="81499"/>
                  <a:pt x="354318" y="94736"/>
                  <a:pt x="338029" y="94736"/>
                </a:cubicBezTo>
                <a:cubicBezTo>
                  <a:pt x="321740" y="94736"/>
                  <a:pt x="308504" y="81499"/>
                  <a:pt x="308504" y="65210"/>
                </a:cubicBezTo>
                <a:cubicBezTo>
                  <a:pt x="308504" y="48920"/>
                  <a:pt x="321740" y="35685"/>
                  <a:pt x="338029" y="35685"/>
                </a:cubicBezTo>
                <a:close/>
                <a:moveTo>
                  <a:pt x="7914793" y="30595"/>
                </a:moveTo>
                <a:cubicBezTo>
                  <a:pt x="7919884" y="29578"/>
                  <a:pt x="7924974" y="33649"/>
                  <a:pt x="7924974" y="39758"/>
                </a:cubicBezTo>
                <a:cubicBezTo>
                  <a:pt x="7924974" y="44849"/>
                  <a:pt x="7920902" y="48922"/>
                  <a:pt x="7914793" y="48922"/>
                </a:cubicBezTo>
                <a:cubicBezTo>
                  <a:pt x="7909703" y="48922"/>
                  <a:pt x="7905630" y="44849"/>
                  <a:pt x="7905630" y="39758"/>
                </a:cubicBezTo>
                <a:cubicBezTo>
                  <a:pt x="7905630" y="34667"/>
                  <a:pt x="7909703" y="30595"/>
                  <a:pt x="7914793" y="30595"/>
                </a:cubicBezTo>
                <a:close/>
                <a:moveTo>
                  <a:pt x="631216" y="38"/>
                </a:moveTo>
                <a:cubicBezTo>
                  <a:pt x="654633" y="-980"/>
                  <a:pt x="673977" y="18364"/>
                  <a:pt x="673977" y="41781"/>
                </a:cubicBezTo>
                <a:cubicBezTo>
                  <a:pt x="673977" y="65197"/>
                  <a:pt x="654633" y="83523"/>
                  <a:pt x="631216" y="83523"/>
                </a:cubicBezTo>
                <a:cubicBezTo>
                  <a:pt x="607799" y="83523"/>
                  <a:pt x="588455" y="65197"/>
                  <a:pt x="588455" y="41781"/>
                </a:cubicBezTo>
                <a:cubicBezTo>
                  <a:pt x="588455" y="18364"/>
                  <a:pt x="607799" y="38"/>
                  <a:pt x="631216" y="38"/>
                </a:cubicBezTo>
                <a:close/>
              </a:path>
            </a:pathLst>
          </a:custGeom>
          <a:solidFill>
            <a:schemeClr val="bg1"/>
          </a:solidFill>
          <a:ln w="10176" cap="flat">
            <a:noFill/>
            <a:prstDash val="solid"/>
            <a:miter/>
          </a:ln>
          <a:effectLst>
            <a:outerShdw blurRad="76200" dist="38100" dir="5400000" algn="t" rotWithShape="0">
              <a:prstClr val="black">
                <a:alpha val="20000"/>
              </a:prstClr>
            </a:outerShdw>
          </a:effectLst>
        </p:spPr>
        <p:txBody>
          <a:bodyPr rtlCol="0" anchor="ctr"/>
          <a:lstStyle/>
          <a:p>
            <a:endParaRPr lang="zh-CN" altLang="en-US">
              <a:latin typeface="+mj-ea"/>
              <a:ea typeface="+mj-ea"/>
            </a:endParaRPr>
          </a:p>
        </p:txBody>
      </p:sp>
      <p:sp>
        <p:nvSpPr>
          <p:cNvPr id="197" name="主标题">
            <a:extLst>
              <a:ext uri="{FF2B5EF4-FFF2-40B4-BE49-F238E27FC236}">
                <a16:creationId xmlns:a16="http://schemas.microsoft.com/office/drawing/2014/main" id="{2357F2AF-C61D-4E88-B68D-445DE2933461}"/>
              </a:ext>
            </a:extLst>
          </p:cNvPr>
          <p:cNvSpPr txBox="1"/>
          <p:nvPr/>
        </p:nvSpPr>
        <p:spPr>
          <a:xfrm>
            <a:off x="4583152" y="1779167"/>
            <a:ext cx="3033362" cy="2646878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zh-CN" sz="16600" dirty="0">
                <a:solidFill>
                  <a:schemeClr val="accent4">
                    <a:alpha val="33000"/>
                  </a:schemeClr>
                </a:solidFill>
                <a:latin typeface="+mj-ea"/>
                <a:ea typeface="+mj-ea"/>
              </a:rPr>
              <a:t>01</a:t>
            </a:r>
          </a:p>
        </p:txBody>
      </p:sp>
      <p:sp>
        <p:nvSpPr>
          <p:cNvPr id="154" name="主标题">
            <a:extLst>
              <a:ext uri="{FF2B5EF4-FFF2-40B4-BE49-F238E27FC236}">
                <a16:creationId xmlns:a16="http://schemas.microsoft.com/office/drawing/2014/main" id="{14768FD6-E017-4844-9043-7DE0BB398964}"/>
              </a:ext>
            </a:extLst>
          </p:cNvPr>
          <p:cNvSpPr txBox="1"/>
          <p:nvPr/>
        </p:nvSpPr>
        <p:spPr>
          <a:xfrm>
            <a:off x="4076701" y="3388099"/>
            <a:ext cx="4063998" cy="52322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zh-CN" sz="2800" dirty="0">
                <a:solidFill>
                  <a:schemeClr val="bg1"/>
                </a:solidFill>
                <a:effectLst>
                  <a:outerShdw blurRad="127000" dist="63500" dir="16200000" sx="105000" sy="105000" rotWithShape="0">
                    <a:schemeClr val="accent3">
                      <a:lumMod val="50000"/>
                      <a:alpha val="20000"/>
                    </a:schemeClr>
                  </a:outerShdw>
                </a:effectLst>
                <a:latin typeface="+mj-ea"/>
                <a:ea typeface="+mj-ea"/>
              </a:rPr>
              <a:t>Sponsorship Budget</a:t>
            </a:r>
          </a:p>
        </p:txBody>
      </p:sp>
      <p:sp>
        <p:nvSpPr>
          <p:cNvPr id="102" name="主标题">
            <a:extLst>
              <a:ext uri="{FF2B5EF4-FFF2-40B4-BE49-F238E27FC236}">
                <a16:creationId xmlns:a16="http://schemas.microsoft.com/office/drawing/2014/main" id="{C7584D03-8133-4888-ADFA-53E34AF22AC7}"/>
              </a:ext>
            </a:extLst>
          </p:cNvPr>
          <p:cNvSpPr txBox="1"/>
          <p:nvPr/>
        </p:nvSpPr>
        <p:spPr>
          <a:xfrm>
            <a:off x="3852712" y="2181977"/>
            <a:ext cx="4511975" cy="124649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zh-CN" altLang="en-US" sz="7500" dirty="0">
                <a:ln w="12700">
                  <a:noFill/>
                </a:ln>
                <a:solidFill>
                  <a:schemeClr val="accent4"/>
                </a:solidFill>
                <a:latin typeface="+mj-ea"/>
                <a:ea typeface="+mj-ea"/>
              </a:rPr>
              <a:t>赞助预算</a:t>
            </a:r>
            <a:endParaRPr lang="en-US" altLang="zh-CN" sz="7500" dirty="0">
              <a:ln w="12700">
                <a:noFill/>
              </a:ln>
              <a:solidFill>
                <a:schemeClr val="accent4"/>
              </a:solidFill>
              <a:latin typeface="+mj-ea"/>
              <a:ea typeface="+mj-ea"/>
            </a:endParaRPr>
          </a:p>
        </p:txBody>
      </p:sp>
      <p:sp>
        <p:nvSpPr>
          <p:cNvPr id="190" name="任意多边形: 形状 189">
            <a:extLst>
              <a:ext uri="{FF2B5EF4-FFF2-40B4-BE49-F238E27FC236}">
                <a16:creationId xmlns:a16="http://schemas.microsoft.com/office/drawing/2014/main" id="{277DB34E-FEBB-4173-9D5E-FA32AB8DEB00}"/>
              </a:ext>
            </a:extLst>
          </p:cNvPr>
          <p:cNvSpPr/>
          <p:nvPr/>
        </p:nvSpPr>
        <p:spPr>
          <a:xfrm>
            <a:off x="4654710" y="3905346"/>
            <a:ext cx="2952054" cy="503600"/>
          </a:xfrm>
          <a:custGeom>
            <a:avLst/>
            <a:gdLst>
              <a:gd name="connsiteX0" fmla="*/ 0 w 3019370"/>
              <a:gd name="connsiteY0" fmla="*/ 0 h 503600"/>
              <a:gd name="connsiteX1" fmla="*/ 99156 w 3019370"/>
              <a:gd name="connsiteY1" fmla="*/ 0 h 503600"/>
              <a:gd name="connsiteX2" fmla="*/ 99156 w 3019370"/>
              <a:gd name="connsiteY2" fmla="*/ 400663 h 503600"/>
              <a:gd name="connsiteX3" fmla="*/ 2907917 w 3019370"/>
              <a:gd name="connsiteY3" fmla="*/ 400663 h 503600"/>
              <a:gd name="connsiteX4" fmla="*/ 2907917 w 3019370"/>
              <a:gd name="connsiteY4" fmla="*/ 0 h 503600"/>
              <a:gd name="connsiteX5" fmla="*/ 3019370 w 3019370"/>
              <a:gd name="connsiteY5" fmla="*/ 0 h 503600"/>
              <a:gd name="connsiteX6" fmla="*/ 3019370 w 3019370"/>
              <a:gd name="connsiteY6" fmla="*/ 412106 h 503600"/>
              <a:gd name="connsiteX7" fmla="*/ 2916436 w 3019370"/>
              <a:gd name="connsiteY7" fmla="*/ 503600 h 503600"/>
              <a:gd name="connsiteX8" fmla="*/ 102934 w 3019370"/>
              <a:gd name="connsiteY8" fmla="*/ 503600 h 503600"/>
              <a:gd name="connsiteX9" fmla="*/ 0 w 3019370"/>
              <a:gd name="connsiteY9" fmla="*/ 412106 h 50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019370" h="503600">
                <a:moveTo>
                  <a:pt x="0" y="0"/>
                </a:moveTo>
                <a:lnTo>
                  <a:pt x="99156" y="0"/>
                </a:lnTo>
                <a:lnTo>
                  <a:pt x="99156" y="400663"/>
                </a:lnTo>
                <a:lnTo>
                  <a:pt x="2907917" y="400663"/>
                </a:lnTo>
                <a:lnTo>
                  <a:pt x="2907917" y="0"/>
                </a:lnTo>
                <a:lnTo>
                  <a:pt x="3019370" y="0"/>
                </a:lnTo>
                <a:lnTo>
                  <a:pt x="3019370" y="412106"/>
                </a:lnTo>
                <a:cubicBezTo>
                  <a:pt x="3019370" y="462427"/>
                  <a:pt x="2973621" y="503600"/>
                  <a:pt x="2916436" y="503600"/>
                </a:cubicBezTo>
                <a:lnTo>
                  <a:pt x="102934" y="503600"/>
                </a:lnTo>
                <a:cubicBezTo>
                  <a:pt x="45749" y="503600"/>
                  <a:pt x="0" y="462427"/>
                  <a:pt x="0" y="412106"/>
                </a:cubicBezTo>
                <a:close/>
              </a:path>
            </a:pathLst>
          </a:custGeom>
          <a:solidFill>
            <a:schemeClr val="accent4"/>
          </a:solidFill>
          <a:ln w="9361" cap="flat">
            <a:noFill/>
            <a:prstDash val="solid"/>
            <a:miter/>
          </a:ln>
          <a:effectLst>
            <a:outerShdw dist="38100" dir="16200000" algn="t" rotWithShape="0">
              <a:schemeClr val="accent2"/>
            </a:outerShdw>
          </a:effectLst>
        </p:spPr>
        <p:txBody>
          <a:bodyPr rtlCol="0" anchor="ctr"/>
          <a:lstStyle/>
          <a:p>
            <a:pPr algn="ctr"/>
            <a:endParaRPr lang="zh-CN" altLang="en-US">
              <a:latin typeface="+mj-ea"/>
              <a:ea typeface="+mj-ea"/>
            </a:endParaRPr>
          </a:p>
        </p:txBody>
      </p:sp>
      <p:sp>
        <p:nvSpPr>
          <p:cNvPr id="192" name="任意多边形: 形状 191">
            <a:extLst>
              <a:ext uri="{FF2B5EF4-FFF2-40B4-BE49-F238E27FC236}">
                <a16:creationId xmlns:a16="http://schemas.microsoft.com/office/drawing/2014/main" id="{1AE71CF1-F5C9-4882-B45C-E06DEA5B921F}"/>
              </a:ext>
            </a:extLst>
          </p:cNvPr>
          <p:cNvSpPr/>
          <p:nvPr/>
        </p:nvSpPr>
        <p:spPr>
          <a:xfrm>
            <a:off x="4660900" y="1686924"/>
            <a:ext cx="2954290" cy="434415"/>
          </a:xfrm>
          <a:custGeom>
            <a:avLst/>
            <a:gdLst>
              <a:gd name="connsiteX0" fmla="*/ 102934 w 3021658"/>
              <a:gd name="connsiteY0" fmla="*/ 0 h 382848"/>
              <a:gd name="connsiteX1" fmla="*/ 2916437 w 3021658"/>
              <a:gd name="connsiteY1" fmla="*/ 0 h 382848"/>
              <a:gd name="connsiteX2" fmla="*/ 3021658 w 3021658"/>
              <a:gd name="connsiteY2" fmla="*/ 91495 h 382848"/>
              <a:gd name="connsiteX3" fmla="*/ 3021658 w 3021658"/>
              <a:gd name="connsiteY3" fmla="*/ 382848 h 382848"/>
              <a:gd name="connsiteX4" fmla="*/ 2914992 w 3021658"/>
              <a:gd name="connsiteY4" fmla="*/ 382848 h 382848"/>
              <a:gd name="connsiteX5" fmla="*/ 2914992 w 3021658"/>
              <a:gd name="connsiteY5" fmla="*/ 101956 h 382848"/>
              <a:gd name="connsiteX6" fmla="*/ 106232 w 3021658"/>
              <a:gd name="connsiteY6" fmla="*/ 101956 h 382848"/>
              <a:gd name="connsiteX7" fmla="*/ 106232 w 3021658"/>
              <a:gd name="connsiteY7" fmla="*/ 382848 h 382848"/>
              <a:gd name="connsiteX8" fmla="*/ 0 w 3021658"/>
              <a:gd name="connsiteY8" fmla="*/ 382848 h 382848"/>
              <a:gd name="connsiteX9" fmla="*/ 0 w 3021658"/>
              <a:gd name="connsiteY9" fmla="*/ 91495 h 382848"/>
              <a:gd name="connsiteX10" fmla="*/ 102934 w 3021658"/>
              <a:gd name="connsiteY10" fmla="*/ 0 h 3828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3021658" h="382848">
                <a:moveTo>
                  <a:pt x="102934" y="0"/>
                </a:moveTo>
                <a:lnTo>
                  <a:pt x="2916437" y="0"/>
                </a:lnTo>
                <a:cubicBezTo>
                  <a:pt x="2973622" y="0"/>
                  <a:pt x="3019370" y="41174"/>
                  <a:pt x="3021658" y="91495"/>
                </a:cubicBezTo>
                <a:lnTo>
                  <a:pt x="3021658" y="382848"/>
                </a:lnTo>
                <a:lnTo>
                  <a:pt x="2914992" y="382848"/>
                </a:lnTo>
                <a:lnTo>
                  <a:pt x="2914992" y="101956"/>
                </a:lnTo>
                <a:lnTo>
                  <a:pt x="106232" y="101956"/>
                </a:lnTo>
                <a:lnTo>
                  <a:pt x="106232" y="382848"/>
                </a:lnTo>
                <a:lnTo>
                  <a:pt x="0" y="382848"/>
                </a:lnTo>
                <a:lnTo>
                  <a:pt x="0" y="91495"/>
                </a:lnTo>
                <a:cubicBezTo>
                  <a:pt x="0" y="41174"/>
                  <a:pt x="45749" y="0"/>
                  <a:pt x="102934" y="0"/>
                </a:cubicBezTo>
                <a:close/>
              </a:path>
            </a:pathLst>
          </a:custGeom>
          <a:solidFill>
            <a:schemeClr val="accent4"/>
          </a:solidFill>
          <a:ln w="9361" cap="flat">
            <a:noFill/>
            <a:prstDash val="solid"/>
            <a:miter/>
          </a:ln>
          <a:effectLst>
            <a:outerShdw dist="38100" dir="5400000" algn="t" rotWithShape="0">
              <a:schemeClr val="accent2"/>
            </a:outerShdw>
          </a:effectLst>
        </p:spPr>
        <p:txBody>
          <a:bodyPr rtlCol="0" anchor="ctr"/>
          <a:lstStyle/>
          <a:p>
            <a:pPr algn="ctr"/>
            <a:endParaRPr lang="zh-CN" altLang="en-US" dirty="0">
              <a:latin typeface="+mj-ea"/>
              <a:ea typeface="+mj-ea"/>
            </a:endParaRPr>
          </a:p>
        </p:txBody>
      </p:sp>
      <p:sp>
        <p:nvSpPr>
          <p:cNvPr id="120" name="任意多边形: 形状 119">
            <a:extLst>
              <a:ext uri="{FF2B5EF4-FFF2-40B4-BE49-F238E27FC236}">
                <a16:creationId xmlns:a16="http://schemas.microsoft.com/office/drawing/2014/main" id="{1F8A060F-6D31-4FE7-B963-8F5CDCDF4DA1}"/>
              </a:ext>
            </a:extLst>
          </p:cNvPr>
          <p:cNvSpPr/>
          <p:nvPr/>
        </p:nvSpPr>
        <p:spPr>
          <a:xfrm>
            <a:off x="4686300" y="992849"/>
            <a:ext cx="2829822" cy="608558"/>
          </a:xfrm>
          <a:custGeom>
            <a:avLst/>
            <a:gdLst>
              <a:gd name="connsiteX0" fmla="*/ 1724910 w 1725612"/>
              <a:gd name="connsiteY0" fmla="*/ 334468 h 371096"/>
              <a:gd name="connsiteX1" fmla="*/ 1578756 w 1725612"/>
              <a:gd name="connsiteY1" fmla="*/ 292308 h 371096"/>
              <a:gd name="connsiteX2" fmla="*/ 1407306 w 1725612"/>
              <a:gd name="connsiteY2" fmla="*/ 299803 h 371096"/>
              <a:gd name="connsiteX3" fmla="*/ 1300501 w 1725612"/>
              <a:gd name="connsiteY3" fmla="*/ 316667 h 371096"/>
              <a:gd name="connsiteX4" fmla="*/ 1309870 w 1725612"/>
              <a:gd name="connsiteY4" fmla="*/ 310109 h 371096"/>
              <a:gd name="connsiteX5" fmla="*/ 1321112 w 1725612"/>
              <a:gd name="connsiteY5" fmla="*/ 300740 h 371096"/>
              <a:gd name="connsiteX6" fmla="*/ 1331418 w 1725612"/>
              <a:gd name="connsiteY6" fmla="*/ 290434 h 371096"/>
              <a:gd name="connsiteX7" fmla="*/ 1334229 w 1725612"/>
              <a:gd name="connsiteY7" fmla="*/ 287624 h 371096"/>
              <a:gd name="connsiteX8" fmla="*/ 1335166 w 1725612"/>
              <a:gd name="connsiteY8" fmla="*/ 286687 h 371096"/>
              <a:gd name="connsiteX9" fmla="*/ 1335166 w 1725612"/>
              <a:gd name="connsiteY9" fmla="*/ 286687 h 371096"/>
              <a:gd name="connsiteX10" fmla="*/ 1336102 w 1725612"/>
              <a:gd name="connsiteY10" fmla="*/ 285750 h 371096"/>
              <a:gd name="connsiteX11" fmla="*/ 1337039 w 1725612"/>
              <a:gd name="connsiteY11" fmla="*/ 284813 h 371096"/>
              <a:gd name="connsiteX12" fmla="*/ 1340787 w 1725612"/>
              <a:gd name="connsiteY12" fmla="*/ 280129 h 371096"/>
              <a:gd name="connsiteX13" fmla="*/ 1344535 w 1725612"/>
              <a:gd name="connsiteY13" fmla="*/ 275444 h 371096"/>
              <a:gd name="connsiteX14" fmla="*/ 1348282 w 1725612"/>
              <a:gd name="connsiteY14" fmla="*/ 268886 h 371096"/>
              <a:gd name="connsiteX15" fmla="*/ 1352030 w 1725612"/>
              <a:gd name="connsiteY15" fmla="*/ 262328 h 371096"/>
              <a:gd name="connsiteX16" fmla="*/ 1355777 w 1725612"/>
              <a:gd name="connsiteY16" fmla="*/ 255770 h 371096"/>
              <a:gd name="connsiteX17" fmla="*/ 1361398 w 1725612"/>
              <a:gd name="connsiteY17" fmla="*/ 242653 h 371096"/>
              <a:gd name="connsiteX18" fmla="*/ 1364209 w 1725612"/>
              <a:gd name="connsiteY18" fmla="*/ 236095 h 371096"/>
              <a:gd name="connsiteX19" fmla="*/ 1366083 w 1725612"/>
              <a:gd name="connsiteY19" fmla="*/ 228600 h 371096"/>
              <a:gd name="connsiteX20" fmla="*/ 1367957 w 1725612"/>
              <a:gd name="connsiteY20" fmla="*/ 169576 h 371096"/>
              <a:gd name="connsiteX21" fmla="*/ 1343598 w 1725612"/>
              <a:gd name="connsiteY21" fmla="*/ 114300 h 371096"/>
              <a:gd name="connsiteX22" fmla="*/ 1296753 w 1725612"/>
              <a:gd name="connsiteY22" fmla="*/ 72140 h 371096"/>
              <a:gd name="connsiteX23" fmla="*/ 1234919 w 1725612"/>
              <a:gd name="connsiteY23" fmla="*/ 49655 h 371096"/>
              <a:gd name="connsiteX24" fmla="*/ 1218055 w 1725612"/>
              <a:gd name="connsiteY24" fmla="*/ 47781 h 371096"/>
              <a:gd name="connsiteX25" fmla="*/ 1209623 w 1725612"/>
              <a:gd name="connsiteY25" fmla="*/ 47781 h 371096"/>
              <a:gd name="connsiteX26" fmla="*/ 1201191 w 1725612"/>
              <a:gd name="connsiteY26" fmla="*/ 47781 h 371096"/>
              <a:gd name="connsiteX27" fmla="*/ 1168400 w 1725612"/>
              <a:gd name="connsiteY27" fmla="*/ 53402 h 371096"/>
              <a:gd name="connsiteX28" fmla="*/ 1113124 w 1725612"/>
              <a:gd name="connsiteY28" fmla="*/ 79635 h 371096"/>
              <a:gd name="connsiteX29" fmla="*/ 1109376 w 1725612"/>
              <a:gd name="connsiteY29" fmla="*/ 82446 h 371096"/>
              <a:gd name="connsiteX30" fmla="*/ 1106566 w 1725612"/>
              <a:gd name="connsiteY30" fmla="*/ 84320 h 371096"/>
              <a:gd name="connsiteX31" fmla="*/ 1101881 w 1725612"/>
              <a:gd name="connsiteY31" fmla="*/ 88067 h 371096"/>
              <a:gd name="connsiteX32" fmla="*/ 1091576 w 1725612"/>
              <a:gd name="connsiteY32" fmla="*/ 97436 h 371096"/>
              <a:gd name="connsiteX33" fmla="*/ 1085954 w 1725612"/>
              <a:gd name="connsiteY33" fmla="*/ 102120 h 371096"/>
              <a:gd name="connsiteX34" fmla="*/ 1081270 w 1725612"/>
              <a:gd name="connsiteY34" fmla="*/ 106805 h 371096"/>
              <a:gd name="connsiteX35" fmla="*/ 1076585 w 1725612"/>
              <a:gd name="connsiteY35" fmla="*/ 111489 h 371096"/>
              <a:gd name="connsiteX36" fmla="*/ 1072838 w 1725612"/>
              <a:gd name="connsiteY36" fmla="*/ 116174 h 371096"/>
              <a:gd name="connsiteX37" fmla="*/ 1046605 w 1725612"/>
              <a:gd name="connsiteY37" fmla="*/ 157397 h 371096"/>
              <a:gd name="connsiteX38" fmla="*/ 1019435 w 1725612"/>
              <a:gd name="connsiteY38" fmla="*/ 236095 h 371096"/>
              <a:gd name="connsiteX39" fmla="*/ 998824 w 1725612"/>
              <a:gd name="connsiteY39" fmla="*/ 297930 h 371096"/>
              <a:gd name="connsiteX40" fmla="*/ 966970 w 1725612"/>
              <a:gd name="connsiteY40" fmla="*/ 335405 h 371096"/>
              <a:gd name="connsiteX41" fmla="*/ 945421 w 1725612"/>
              <a:gd name="connsiteY41" fmla="*/ 345711 h 371096"/>
              <a:gd name="connsiteX42" fmla="*/ 910757 w 1725612"/>
              <a:gd name="connsiteY42" fmla="*/ 332594 h 371096"/>
              <a:gd name="connsiteX43" fmla="*/ 904199 w 1725612"/>
              <a:gd name="connsiteY43" fmla="*/ 328847 h 371096"/>
              <a:gd name="connsiteX44" fmla="*/ 897640 w 1725612"/>
              <a:gd name="connsiteY44" fmla="*/ 325099 h 371096"/>
              <a:gd name="connsiteX45" fmla="*/ 885461 w 1725612"/>
              <a:gd name="connsiteY45" fmla="*/ 315730 h 371096"/>
              <a:gd name="connsiteX46" fmla="*/ 863912 w 1725612"/>
              <a:gd name="connsiteY46" fmla="*/ 289498 h 371096"/>
              <a:gd name="connsiteX47" fmla="*/ 831121 w 1725612"/>
              <a:gd name="connsiteY47" fmla="*/ 212673 h 371096"/>
              <a:gd name="connsiteX48" fmla="*/ 787088 w 1725612"/>
              <a:gd name="connsiteY48" fmla="*/ 116174 h 371096"/>
              <a:gd name="connsiteX49" fmla="*/ 746802 w 1725612"/>
              <a:gd name="connsiteY49" fmla="*/ 68393 h 371096"/>
              <a:gd name="connsiteX50" fmla="*/ 734622 w 1725612"/>
              <a:gd name="connsiteY50" fmla="*/ 57150 h 371096"/>
              <a:gd name="connsiteX51" fmla="*/ 728064 w 1725612"/>
              <a:gd name="connsiteY51" fmla="*/ 51529 h 371096"/>
              <a:gd name="connsiteX52" fmla="*/ 721506 w 1725612"/>
              <a:gd name="connsiteY52" fmla="*/ 46844 h 371096"/>
              <a:gd name="connsiteX53" fmla="*/ 714948 w 1725612"/>
              <a:gd name="connsiteY53" fmla="*/ 42160 h 371096"/>
              <a:gd name="connsiteX54" fmla="*/ 712137 w 1725612"/>
              <a:gd name="connsiteY54" fmla="*/ 40286 h 371096"/>
              <a:gd name="connsiteX55" fmla="*/ 710263 w 1725612"/>
              <a:gd name="connsiteY55" fmla="*/ 39349 h 371096"/>
              <a:gd name="connsiteX56" fmla="*/ 709326 w 1725612"/>
              <a:gd name="connsiteY56" fmla="*/ 38412 h 371096"/>
              <a:gd name="connsiteX57" fmla="*/ 708389 w 1725612"/>
              <a:gd name="connsiteY57" fmla="*/ 37475 h 371096"/>
              <a:gd name="connsiteX58" fmla="*/ 707453 w 1725612"/>
              <a:gd name="connsiteY58" fmla="*/ 37475 h 371096"/>
              <a:gd name="connsiteX59" fmla="*/ 692462 w 1725612"/>
              <a:gd name="connsiteY59" fmla="*/ 28107 h 371096"/>
              <a:gd name="connsiteX60" fmla="*/ 621259 w 1725612"/>
              <a:gd name="connsiteY60" fmla="*/ 3748 h 371096"/>
              <a:gd name="connsiteX61" fmla="*/ 601584 w 1725612"/>
              <a:gd name="connsiteY61" fmla="*/ 937 h 371096"/>
              <a:gd name="connsiteX62" fmla="*/ 581910 w 1725612"/>
              <a:gd name="connsiteY62" fmla="*/ 0 h 371096"/>
              <a:gd name="connsiteX63" fmla="*/ 562235 w 1725612"/>
              <a:gd name="connsiteY63" fmla="*/ 937 h 371096"/>
              <a:gd name="connsiteX64" fmla="*/ 542561 w 1725612"/>
              <a:gd name="connsiteY64" fmla="*/ 3748 h 371096"/>
              <a:gd name="connsiteX65" fmla="*/ 468547 w 1725612"/>
              <a:gd name="connsiteY65" fmla="*/ 30917 h 371096"/>
              <a:gd name="connsiteX66" fmla="*/ 410460 w 1725612"/>
              <a:gd name="connsiteY66" fmla="*/ 82446 h 371096"/>
              <a:gd name="connsiteX67" fmla="*/ 381416 w 1725612"/>
              <a:gd name="connsiteY67" fmla="*/ 151775 h 371096"/>
              <a:gd name="connsiteX68" fmla="*/ 392659 w 1725612"/>
              <a:gd name="connsiteY68" fmla="*/ 224852 h 371096"/>
              <a:gd name="connsiteX69" fmla="*/ 396407 w 1725612"/>
              <a:gd name="connsiteY69" fmla="*/ 233284 h 371096"/>
              <a:gd name="connsiteX70" fmla="*/ 401091 w 1725612"/>
              <a:gd name="connsiteY70" fmla="*/ 241716 h 371096"/>
              <a:gd name="connsiteX71" fmla="*/ 411397 w 1725612"/>
              <a:gd name="connsiteY71" fmla="*/ 257643 h 371096"/>
              <a:gd name="connsiteX72" fmla="*/ 414207 w 1725612"/>
              <a:gd name="connsiteY72" fmla="*/ 261391 h 371096"/>
              <a:gd name="connsiteX73" fmla="*/ 416081 w 1725612"/>
              <a:gd name="connsiteY73" fmla="*/ 263265 h 371096"/>
              <a:gd name="connsiteX74" fmla="*/ 417018 w 1725612"/>
              <a:gd name="connsiteY74" fmla="*/ 265139 h 371096"/>
              <a:gd name="connsiteX75" fmla="*/ 422639 w 1725612"/>
              <a:gd name="connsiteY75" fmla="*/ 270760 h 371096"/>
              <a:gd name="connsiteX76" fmla="*/ 425450 w 1725612"/>
              <a:gd name="connsiteY76" fmla="*/ 273570 h 371096"/>
              <a:gd name="connsiteX77" fmla="*/ 426387 w 1725612"/>
              <a:gd name="connsiteY77" fmla="*/ 275444 h 371096"/>
              <a:gd name="connsiteX78" fmla="*/ 427324 w 1725612"/>
              <a:gd name="connsiteY78" fmla="*/ 276381 h 371096"/>
              <a:gd name="connsiteX79" fmla="*/ 428261 w 1725612"/>
              <a:gd name="connsiteY79" fmla="*/ 277318 h 371096"/>
              <a:gd name="connsiteX80" fmla="*/ 428261 w 1725612"/>
              <a:gd name="connsiteY80" fmla="*/ 277318 h 371096"/>
              <a:gd name="connsiteX81" fmla="*/ 434819 w 1725612"/>
              <a:gd name="connsiteY81" fmla="*/ 283876 h 371096"/>
              <a:gd name="connsiteX82" fmla="*/ 493843 w 1725612"/>
              <a:gd name="connsiteY82" fmla="*/ 325099 h 371096"/>
              <a:gd name="connsiteX83" fmla="*/ 508833 w 1725612"/>
              <a:gd name="connsiteY83" fmla="*/ 331657 h 371096"/>
              <a:gd name="connsiteX84" fmla="*/ 304592 w 1725612"/>
              <a:gd name="connsiteY84" fmla="*/ 326036 h 371096"/>
              <a:gd name="connsiteX85" fmla="*/ 100351 w 1725612"/>
              <a:gd name="connsiteY85" fmla="*/ 307298 h 371096"/>
              <a:gd name="connsiteX86" fmla="*/ 5725 w 1725612"/>
              <a:gd name="connsiteY86" fmla="*/ 249211 h 371096"/>
              <a:gd name="connsiteX87" fmla="*/ 1978 w 1725612"/>
              <a:gd name="connsiteY87" fmla="*/ 248275 h 371096"/>
              <a:gd name="connsiteX88" fmla="*/ 66623 w 1725612"/>
              <a:gd name="connsiteY88" fmla="*/ 313857 h 371096"/>
              <a:gd name="connsiteX89" fmla="*/ 269927 w 1725612"/>
              <a:gd name="connsiteY89" fmla="*/ 346648 h 371096"/>
              <a:gd name="connsiteX90" fmla="*/ 501338 w 1725612"/>
              <a:gd name="connsiteY90" fmla="*/ 358827 h 371096"/>
              <a:gd name="connsiteX91" fmla="*/ 591279 w 1725612"/>
              <a:gd name="connsiteY91" fmla="*/ 360701 h 371096"/>
              <a:gd name="connsiteX92" fmla="*/ 624070 w 1725612"/>
              <a:gd name="connsiteY92" fmla="*/ 361638 h 371096"/>
              <a:gd name="connsiteX93" fmla="*/ 738370 w 1725612"/>
              <a:gd name="connsiteY93" fmla="*/ 371007 h 371096"/>
              <a:gd name="connsiteX94" fmla="*/ 909820 w 1725612"/>
              <a:gd name="connsiteY94" fmla="*/ 359764 h 371096"/>
              <a:gd name="connsiteX95" fmla="*/ 943548 w 1725612"/>
              <a:gd name="connsiteY95" fmla="*/ 354143 h 371096"/>
              <a:gd name="connsiteX96" fmla="*/ 974465 w 1725612"/>
              <a:gd name="connsiteY96" fmla="*/ 359764 h 371096"/>
              <a:gd name="connsiteX97" fmla="*/ 1032552 w 1725612"/>
              <a:gd name="connsiteY97" fmla="*/ 366322 h 371096"/>
              <a:gd name="connsiteX98" fmla="*/ 1109376 w 1725612"/>
              <a:gd name="connsiteY98" fmla="*/ 368196 h 371096"/>
              <a:gd name="connsiteX99" fmla="*/ 1153410 w 1725612"/>
              <a:gd name="connsiteY99" fmla="*/ 365385 h 371096"/>
              <a:gd name="connsiteX100" fmla="*/ 1196507 w 1725612"/>
              <a:gd name="connsiteY100" fmla="*/ 358827 h 371096"/>
              <a:gd name="connsiteX101" fmla="*/ 1214307 w 1725612"/>
              <a:gd name="connsiteY101" fmla="*/ 356016 h 371096"/>
              <a:gd name="connsiteX102" fmla="*/ 1388568 w 1725612"/>
              <a:gd name="connsiteY102" fmla="*/ 324162 h 371096"/>
              <a:gd name="connsiteX103" fmla="*/ 1558144 w 1725612"/>
              <a:gd name="connsiteY103" fmla="*/ 304488 h 371096"/>
              <a:gd name="connsiteX104" fmla="*/ 1647148 w 1725612"/>
              <a:gd name="connsiteY104" fmla="*/ 311983 h 371096"/>
              <a:gd name="connsiteX105" fmla="*/ 1724910 w 1725612"/>
              <a:gd name="connsiteY105" fmla="*/ 335405 h 371096"/>
              <a:gd name="connsiteX106" fmla="*/ 1724910 w 1725612"/>
              <a:gd name="connsiteY106" fmla="*/ 334468 h 371096"/>
              <a:gd name="connsiteX107" fmla="*/ 573478 w 1725612"/>
              <a:gd name="connsiteY107" fmla="*/ 306361 h 371096"/>
              <a:gd name="connsiteX108" fmla="*/ 520076 w 1725612"/>
              <a:gd name="connsiteY108" fmla="*/ 282939 h 371096"/>
              <a:gd name="connsiteX109" fmla="*/ 476042 w 1725612"/>
              <a:gd name="connsiteY109" fmla="*/ 249211 h 371096"/>
              <a:gd name="connsiteX110" fmla="*/ 471357 w 1725612"/>
              <a:gd name="connsiteY110" fmla="*/ 244527 h 371096"/>
              <a:gd name="connsiteX111" fmla="*/ 467610 w 1725612"/>
              <a:gd name="connsiteY111" fmla="*/ 238906 h 371096"/>
              <a:gd name="connsiteX112" fmla="*/ 462926 w 1725612"/>
              <a:gd name="connsiteY112" fmla="*/ 232348 h 371096"/>
              <a:gd name="connsiteX113" fmla="*/ 461989 w 1725612"/>
              <a:gd name="connsiteY113" fmla="*/ 230474 h 371096"/>
              <a:gd name="connsiteX114" fmla="*/ 461052 w 1725612"/>
              <a:gd name="connsiteY114" fmla="*/ 229537 h 371096"/>
              <a:gd name="connsiteX115" fmla="*/ 459178 w 1725612"/>
              <a:gd name="connsiteY115" fmla="*/ 226726 h 371096"/>
              <a:gd name="connsiteX116" fmla="*/ 452620 w 1725612"/>
              <a:gd name="connsiteY116" fmla="*/ 216421 h 371096"/>
              <a:gd name="connsiteX117" fmla="*/ 449809 w 1725612"/>
              <a:gd name="connsiteY117" fmla="*/ 210799 h 371096"/>
              <a:gd name="connsiteX118" fmla="*/ 446998 w 1725612"/>
              <a:gd name="connsiteY118" fmla="*/ 205178 h 371096"/>
              <a:gd name="connsiteX119" fmla="*/ 440440 w 1725612"/>
              <a:gd name="connsiteY119" fmla="*/ 157397 h 371096"/>
              <a:gd name="connsiteX120" fmla="*/ 460115 w 1725612"/>
              <a:gd name="connsiteY120" fmla="*/ 111489 h 371096"/>
              <a:gd name="connsiteX121" fmla="*/ 500401 w 1725612"/>
              <a:gd name="connsiteY121" fmla="*/ 74951 h 371096"/>
              <a:gd name="connsiteX122" fmla="*/ 553803 w 1725612"/>
              <a:gd name="connsiteY122" fmla="*/ 54339 h 371096"/>
              <a:gd name="connsiteX123" fmla="*/ 610953 w 1725612"/>
              <a:gd name="connsiteY123" fmla="*/ 52466 h 371096"/>
              <a:gd name="connsiteX124" fmla="*/ 664356 w 1725612"/>
              <a:gd name="connsiteY124" fmla="*/ 68393 h 371096"/>
              <a:gd name="connsiteX125" fmla="*/ 676535 w 1725612"/>
              <a:gd name="connsiteY125" fmla="*/ 74951 h 371096"/>
              <a:gd name="connsiteX126" fmla="*/ 676535 w 1725612"/>
              <a:gd name="connsiteY126" fmla="*/ 74951 h 371096"/>
              <a:gd name="connsiteX127" fmla="*/ 676535 w 1725612"/>
              <a:gd name="connsiteY127" fmla="*/ 74951 h 371096"/>
              <a:gd name="connsiteX128" fmla="*/ 677472 w 1725612"/>
              <a:gd name="connsiteY128" fmla="*/ 75888 h 371096"/>
              <a:gd name="connsiteX129" fmla="*/ 679346 w 1725612"/>
              <a:gd name="connsiteY129" fmla="*/ 76825 h 371096"/>
              <a:gd name="connsiteX130" fmla="*/ 683094 w 1725612"/>
              <a:gd name="connsiteY130" fmla="*/ 78698 h 371096"/>
              <a:gd name="connsiteX131" fmla="*/ 689652 w 1725612"/>
              <a:gd name="connsiteY131" fmla="*/ 82446 h 371096"/>
              <a:gd name="connsiteX132" fmla="*/ 694336 w 1725612"/>
              <a:gd name="connsiteY132" fmla="*/ 85257 h 371096"/>
              <a:gd name="connsiteX133" fmla="*/ 635312 w 1725612"/>
              <a:gd name="connsiteY133" fmla="*/ 83383 h 371096"/>
              <a:gd name="connsiteX134" fmla="*/ 560362 w 1725612"/>
              <a:gd name="connsiteY134" fmla="*/ 153649 h 371096"/>
              <a:gd name="connsiteX135" fmla="*/ 611890 w 1725612"/>
              <a:gd name="connsiteY135" fmla="*/ 317604 h 371096"/>
              <a:gd name="connsiteX136" fmla="*/ 573478 w 1725612"/>
              <a:gd name="connsiteY136" fmla="*/ 306361 h 371096"/>
              <a:gd name="connsiteX137" fmla="*/ 934179 w 1725612"/>
              <a:gd name="connsiteY137" fmla="*/ 348521 h 371096"/>
              <a:gd name="connsiteX138" fmla="*/ 925747 w 1725612"/>
              <a:gd name="connsiteY138" fmla="*/ 350395 h 371096"/>
              <a:gd name="connsiteX139" fmla="*/ 906072 w 1725612"/>
              <a:gd name="connsiteY139" fmla="*/ 350395 h 371096"/>
              <a:gd name="connsiteX140" fmla="*/ 832058 w 1725612"/>
              <a:gd name="connsiteY140" fmla="*/ 348521 h 371096"/>
              <a:gd name="connsiteX141" fmla="*/ 737433 w 1725612"/>
              <a:gd name="connsiteY141" fmla="*/ 341026 h 371096"/>
              <a:gd name="connsiteX142" fmla="*/ 694336 w 1725612"/>
              <a:gd name="connsiteY142" fmla="*/ 335405 h 371096"/>
              <a:gd name="connsiteX143" fmla="*/ 596900 w 1725612"/>
              <a:gd name="connsiteY143" fmla="*/ 266075 h 371096"/>
              <a:gd name="connsiteX144" fmla="*/ 575352 w 1725612"/>
              <a:gd name="connsiteY144" fmla="*/ 165829 h 371096"/>
              <a:gd name="connsiteX145" fmla="*/ 633438 w 1725612"/>
              <a:gd name="connsiteY145" fmla="*/ 100247 h 371096"/>
              <a:gd name="connsiteX146" fmla="*/ 727127 w 1725612"/>
              <a:gd name="connsiteY146" fmla="*/ 114300 h 371096"/>
              <a:gd name="connsiteX147" fmla="*/ 746802 w 1725612"/>
              <a:gd name="connsiteY147" fmla="*/ 135848 h 371096"/>
              <a:gd name="connsiteX148" fmla="*/ 796457 w 1725612"/>
              <a:gd name="connsiteY148" fmla="*/ 222042 h 371096"/>
              <a:gd name="connsiteX149" fmla="*/ 818005 w 1725612"/>
              <a:gd name="connsiteY149" fmla="*/ 263265 h 371096"/>
              <a:gd name="connsiteX150" fmla="*/ 842364 w 1725612"/>
              <a:gd name="connsiteY150" fmla="*/ 299803 h 371096"/>
              <a:gd name="connsiteX151" fmla="*/ 872344 w 1725612"/>
              <a:gd name="connsiteY151" fmla="*/ 326973 h 371096"/>
              <a:gd name="connsiteX152" fmla="*/ 888271 w 1725612"/>
              <a:gd name="connsiteY152" fmla="*/ 336342 h 371096"/>
              <a:gd name="connsiteX153" fmla="*/ 895766 w 1725612"/>
              <a:gd name="connsiteY153" fmla="*/ 340089 h 371096"/>
              <a:gd name="connsiteX154" fmla="*/ 903262 w 1725612"/>
              <a:gd name="connsiteY154" fmla="*/ 342900 h 371096"/>
              <a:gd name="connsiteX155" fmla="*/ 934179 w 1725612"/>
              <a:gd name="connsiteY155" fmla="*/ 348521 h 371096"/>
              <a:gd name="connsiteX156" fmla="*/ 934179 w 1725612"/>
              <a:gd name="connsiteY156" fmla="*/ 348521 h 371096"/>
              <a:gd name="connsiteX157" fmla="*/ 1241477 w 1725612"/>
              <a:gd name="connsiteY157" fmla="*/ 264202 h 371096"/>
              <a:gd name="connsiteX158" fmla="*/ 1166526 w 1725612"/>
              <a:gd name="connsiteY158" fmla="*/ 325099 h 371096"/>
              <a:gd name="connsiteX159" fmla="*/ 1102818 w 1725612"/>
              <a:gd name="connsiteY159" fmla="*/ 338216 h 371096"/>
              <a:gd name="connsiteX160" fmla="*/ 1029741 w 1725612"/>
              <a:gd name="connsiteY160" fmla="*/ 346648 h 371096"/>
              <a:gd name="connsiteX161" fmla="*/ 971654 w 1725612"/>
              <a:gd name="connsiteY161" fmla="*/ 350395 h 371096"/>
              <a:gd name="connsiteX162" fmla="*/ 967907 w 1725612"/>
              <a:gd name="connsiteY162" fmla="*/ 350395 h 371096"/>
              <a:gd name="connsiteX163" fmla="*/ 969780 w 1725612"/>
              <a:gd name="connsiteY163" fmla="*/ 349458 h 371096"/>
              <a:gd name="connsiteX164" fmla="*/ 952916 w 1725612"/>
              <a:gd name="connsiteY164" fmla="*/ 349458 h 371096"/>
              <a:gd name="connsiteX165" fmla="*/ 946358 w 1725612"/>
              <a:gd name="connsiteY165" fmla="*/ 349458 h 371096"/>
              <a:gd name="connsiteX166" fmla="*/ 950106 w 1725612"/>
              <a:gd name="connsiteY166" fmla="*/ 348521 h 371096"/>
              <a:gd name="connsiteX167" fmla="*/ 953853 w 1725612"/>
              <a:gd name="connsiteY167" fmla="*/ 348521 h 371096"/>
              <a:gd name="connsiteX168" fmla="*/ 970717 w 1725612"/>
              <a:gd name="connsiteY168" fmla="*/ 348521 h 371096"/>
              <a:gd name="connsiteX169" fmla="*/ 959475 w 1725612"/>
              <a:gd name="connsiteY169" fmla="*/ 346648 h 371096"/>
              <a:gd name="connsiteX170" fmla="*/ 972591 w 1725612"/>
              <a:gd name="connsiteY170" fmla="*/ 341963 h 371096"/>
              <a:gd name="connsiteX171" fmla="*/ 1018498 w 1725612"/>
              <a:gd name="connsiteY171" fmla="*/ 305425 h 371096"/>
              <a:gd name="connsiteX172" fmla="*/ 1052226 w 1725612"/>
              <a:gd name="connsiteY172" fmla="*/ 242653 h 371096"/>
              <a:gd name="connsiteX173" fmla="*/ 1086891 w 1725612"/>
              <a:gd name="connsiteY173" fmla="*/ 173324 h 371096"/>
              <a:gd name="connsiteX174" fmla="*/ 1090639 w 1725612"/>
              <a:gd name="connsiteY174" fmla="*/ 168639 h 371096"/>
              <a:gd name="connsiteX175" fmla="*/ 1138420 w 1725612"/>
              <a:gd name="connsiteY175" fmla="*/ 148028 h 371096"/>
              <a:gd name="connsiteX176" fmla="*/ 1226487 w 1725612"/>
              <a:gd name="connsiteY176" fmla="*/ 178008 h 371096"/>
              <a:gd name="connsiteX177" fmla="*/ 1241477 w 1725612"/>
              <a:gd name="connsiteY177" fmla="*/ 264202 h 371096"/>
              <a:gd name="connsiteX178" fmla="*/ 1307059 w 1725612"/>
              <a:gd name="connsiteY178" fmla="*/ 215484 h 371096"/>
              <a:gd name="connsiteX179" fmla="*/ 1263962 w 1725612"/>
              <a:gd name="connsiteY179" fmla="*/ 281066 h 371096"/>
              <a:gd name="connsiteX180" fmla="*/ 1256467 w 1725612"/>
              <a:gd name="connsiteY180" fmla="*/ 286687 h 371096"/>
              <a:gd name="connsiteX181" fmla="*/ 1263025 w 1725612"/>
              <a:gd name="connsiteY181" fmla="*/ 273570 h 371096"/>
              <a:gd name="connsiteX182" fmla="*/ 1237729 w 1725612"/>
              <a:gd name="connsiteY182" fmla="*/ 169576 h 371096"/>
              <a:gd name="connsiteX183" fmla="*/ 1104692 w 1725612"/>
              <a:gd name="connsiteY183" fmla="*/ 151775 h 371096"/>
              <a:gd name="connsiteX184" fmla="*/ 1112187 w 1725612"/>
              <a:gd name="connsiteY184" fmla="*/ 143343 h 371096"/>
              <a:gd name="connsiteX185" fmla="*/ 1115934 w 1725612"/>
              <a:gd name="connsiteY185" fmla="*/ 139596 h 371096"/>
              <a:gd name="connsiteX186" fmla="*/ 1119682 w 1725612"/>
              <a:gd name="connsiteY186" fmla="*/ 135848 h 371096"/>
              <a:gd name="connsiteX187" fmla="*/ 1123430 w 1725612"/>
              <a:gd name="connsiteY187" fmla="*/ 132101 h 371096"/>
              <a:gd name="connsiteX188" fmla="*/ 1127177 w 1725612"/>
              <a:gd name="connsiteY188" fmla="*/ 129290 h 371096"/>
              <a:gd name="connsiteX189" fmla="*/ 1135609 w 1725612"/>
              <a:gd name="connsiteY189" fmla="*/ 122732 h 371096"/>
              <a:gd name="connsiteX190" fmla="*/ 1140293 w 1725612"/>
              <a:gd name="connsiteY190" fmla="*/ 118984 h 371096"/>
              <a:gd name="connsiteX191" fmla="*/ 1143104 w 1725612"/>
              <a:gd name="connsiteY191" fmla="*/ 117111 h 371096"/>
              <a:gd name="connsiteX192" fmla="*/ 1143104 w 1725612"/>
              <a:gd name="connsiteY192" fmla="*/ 117111 h 371096"/>
              <a:gd name="connsiteX193" fmla="*/ 1143104 w 1725612"/>
              <a:gd name="connsiteY193" fmla="*/ 117111 h 371096"/>
              <a:gd name="connsiteX194" fmla="*/ 1144041 w 1725612"/>
              <a:gd name="connsiteY194" fmla="*/ 117111 h 371096"/>
              <a:gd name="connsiteX195" fmla="*/ 1144978 w 1725612"/>
              <a:gd name="connsiteY195" fmla="*/ 116174 h 371096"/>
              <a:gd name="connsiteX196" fmla="*/ 1182453 w 1725612"/>
              <a:gd name="connsiteY196" fmla="*/ 100247 h 371096"/>
              <a:gd name="connsiteX197" fmla="*/ 1222740 w 1725612"/>
              <a:gd name="connsiteY197" fmla="*/ 99310 h 371096"/>
              <a:gd name="connsiteX198" fmla="*/ 1261152 w 1725612"/>
              <a:gd name="connsiteY198" fmla="*/ 114300 h 371096"/>
              <a:gd name="connsiteX199" fmla="*/ 1291132 w 1725612"/>
              <a:gd name="connsiteY199" fmla="*/ 141470 h 371096"/>
              <a:gd name="connsiteX200" fmla="*/ 1307059 w 1725612"/>
              <a:gd name="connsiteY200" fmla="*/ 177071 h 371096"/>
              <a:gd name="connsiteX201" fmla="*/ 1307059 w 1725612"/>
              <a:gd name="connsiteY201" fmla="*/ 215484 h 3710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</a:cxnLst>
            <a:rect l="l" t="t" r="r" b="b"/>
            <a:pathLst>
              <a:path w="1725612" h="371096">
                <a:moveTo>
                  <a:pt x="1724910" y="334468"/>
                </a:moveTo>
                <a:cubicBezTo>
                  <a:pt x="1689308" y="305425"/>
                  <a:pt x="1625600" y="296056"/>
                  <a:pt x="1578756" y="292308"/>
                </a:cubicBezTo>
                <a:cubicBezTo>
                  <a:pt x="1521606" y="287624"/>
                  <a:pt x="1463519" y="292308"/>
                  <a:pt x="1407306" y="299803"/>
                </a:cubicBezTo>
                <a:cubicBezTo>
                  <a:pt x="1371704" y="304488"/>
                  <a:pt x="1336102" y="310109"/>
                  <a:pt x="1300501" y="316667"/>
                </a:cubicBezTo>
                <a:cubicBezTo>
                  <a:pt x="1303311" y="314793"/>
                  <a:pt x="1307059" y="311983"/>
                  <a:pt x="1309870" y="310109"/>
                </a:cubicBezTo>
                <a:cubicBezTo>
                  <a:pt x="1313617" y="307298"/>
                  <a:pt x="1317365" y="303551"/>
                  <a:pt x="1321112" y="300740"/>
                </a:cubicBezTo>
                <a:cubicBezTo>
                  <a:pt x="1324860" y="297930"/>
                  <a:pt x="1327671" y="293245"/>
                  <a:pt x="1331418" y="290434"/>
                </a:cubicBezTo>
                <a:lnTo>
                  <a:pt x="1334229" y="287624"/>
                </a:lnTo>
                <a:lnTo>
                  <a:pt x="1335166" y="286687"/>
                </a:lnTo>
                <a:lnTo>
                  <a:pt x="1335166" y="286687"/>
                </a:lnTo>
                <a:cubicBezTo>
                  <a:pt x="1335166" y="285750"/>
                  <a:pt x="1335166" y="287624"/>
                  <a:pt x="1336102" y="285750"/>
                </a:cubicBezTo>
                <a:lnTo>
                  <a:pt x="1337039" y="284813"/>
                </a:lnTo>
                <a:lnTo>
                  <a:pt x="1340787" y="280129"/>
                </a:lnTo>
                <a:lnTo>
                  <a:pt x="1344535" y="275444"/>
                </a:lnTo>
                <a:lnTo>
                  <a:pt x="1348282" y="268886"/>
                </a:lnTo>
                <a:lnTo>
                  <a:pt x="1352030" y="262328"/>
                </a:lnTo>
                <a:cubicBezTo>
                  <a:pt x="1352967" y="260454"/>
                  <a:pt x="1353903" y="257643"/>
                  <a:pt x="1355777" y="255770"/>
                </a:cubicBezTo>
                <a:cubicBezTo>
                  <a:pt x="1357651" y="251085"/>
                  <a:pt x="1360462" y="247338"/>
                  <a:pt x="1361398" y="242653"/>
                </a:cubicBezTo>
                <a:lnTo>
                  <a:pt x="1364209" y="236095"/>
                </a:lnTo>
                <a:cubicBezTo>
                  <a:pt x="1365146" y="234221"/>
                  <a:pt x="1365146" y="231411"/>
                  <a:pt x="1366083" y="228600"/>
                </a:cubicBezTo>
                <a:cubicBezTo>
                  <a:pt x="1370767" y="209862"/>
                  <a:pt x="1371704" y="189251"/>
                  <a:pt x="1367957" y="169576"/>
                </a:cubicBezTo>
                <a:cubicBezTo>
                  <a:pt x="1364209" y="149902"/>
                  <a:pt x="1355777" y="131164"/>
                  <a:pt x="1343598" y="114300"/>
                </a:cubicBezTo>
                <a:cubicBezTo>
                  <a:pt x="1331418" y="97436"/>
                  <a:pt x="1315491" y="83383"/>
                  <a:pt x="1296753" y="72140"/>
                </a:cubicBezTo>
                <a:cubicBezTo>
                  <a:pt x="1278016" y="60898"/>
                  <a:pt x="1257404" y="52466"/>
                  <a:pt x="1234919" y="49655"/>
                </a:cubicBezTo>
                <a:cubicBezTo>
                  <a:pt x="1229298" y="48718"/>
                  <a:pt x="1223676" y="47781"/>
                  <a:pt x="1218055" y="47781"/>
                </a:cubicBezTo>
                <a:lnTo>
                  <a:pt x="1209623" y="47781"/>
                </a:lnTo>
                <a:cubicBezTo>
                  <a:pt x="1206812" y="47781"/>
                  <a:pt x="1204002" y="47781"/>
                  <a:pt x="1201191" y="47781"/>
                </a:cubicBezTo>
                <a:cubicBezTo>
                  <a:pt x="1189949" y="48718"/>
                  <a:pt x="1178706" y="50592"/>
                  <a:pt x="1168400" y="53402"/>
                </a:cubicBezTo>
                <a:cubicBezTo>
                  <a:pt x="1147789" y="59024"/>
                  <a:pt x="1129051" y="68393"/>
                  <a:pt x="1113124" y="79635"/>
                </a:cubicBezTo>
                <a:lnTo>
                  <a:pt x="1109376" y="82446"/>
                </a:lnTo>
                <a:lnTo>
                  <a:pt x="1106566" y="84320"/>
                </a:lnTo>
                <a:lnTo>
                  <a:pt x="1101881" y="88067"/>
                </a:lnTo>
                <a:cubicBezTo>
                  <a:pt x="1099071" y="89941"/>
                  <a:pt x="1095323" y="93689"/>
                  <a:pt x="1091576" y="97436"/>
                </a:cubicBezTo>
                <a:cubicBezTo>
                  <a:pt x="1089702" y="99310"/>
                  <a:pt x="1087828" y="100247"/>
                  <a:pt x="1085954" y="102120"/>
                </a:cubicBezTo>
                <a:lnTo>
                  <a:pt x="1081270" y="106805"/>
                </a:lnTo>
                <a:lnTo>
                  <a:pt x="1076585" y="111489"/>
                </a:lnTo>
                <a:lnTo>
                  <a:pt x="1072838" y="116174"/>
                </a:lnTo>
                <a:cubicBezTo>
                  <a:pt x="1061595" y="129290"/>
                  <a:pt x="1053163" y="143343"/>
                  <a:pt x="1046605" y="157397"/>
                </a:cubicBezTo>
                <a:cubicBezTo>
                  <a:pt x="1032552" y="185503"/>
                  <a:pt x="1025994" y="211736"/>
                  <a:pt x="1019435" y="236095"/>
                </a:cubicBezTo>
                <a:cubicBezTo>
                  <a:pt x="1012877" y="259517"/>
                  <a:pt x="1007256" y="281066"/>
                  <a:pt x="998824" y="297930"/>
                </a:cubicBezTo>
                <a:cubicBezTo>
                  <a:pt x="990392" y="314793"/>
                  <a:pt x="979149" y="327910"/>
                  <a:pt x="966970" y="335405"/>
                </a:cubicBezTo>
                <a:cubicBezTo>
                  <a:pt x="959475" y="340089"/>
                  <a:pt x="951979" y="343837"/>
                  <a:pt x="945421" y="345711"/>
                </a:cubicBezTo>
                <a:cubicBezTo>
                  <a:pt x="936053" y="342900"/>
                  <a:pt x="923873" y="339152"/>
                  <a:pt x="910757" y="332594"/>
                </a:cubicBezTo>
                <a:cubicBezTo>
                  <a:pt x="908883" y="331657"/>
                  <a:pt x="906072" y="330721"/>
                  <a:pt x="904199" y="328847"/>
                </a:cubicBezTo>
                <a:cubicBezTo>
                  <a:pt x="902325" y="327910"/>
                  <a:pt x="900451" y="326036"/>
                  <a:pt x="897640" y="325099"/>
                </a:cubicBezTo>
                <a:cubicBezTo>
                  <a:pt x="892956" y="322289"/>
                  <a:pt x="889208" y="318541"/>
                  <a:pt x="885461" y="315730"/>
                </a:cubicBezTo>
                <a:cubicBezTo>
                  <a:pt x="877966" y="308235"/>
                  <a:pt x="870471" y="299803"/>
                  <a:pt x="863912" y="289498"/>
                </a:cubicBezTo>
                <a:cubicBezTo>
                  <a:pt x="850796" y="268886"/>
                  <a:pt x="841427" y="242653"/>
                  <a:pt x="831121" y="212673"/>
                </a:cubicBezTo>
                <a:cubicBezTo>
                  <a:pt x="820816" y="182693"/>
                  <a:pt x="808636" y="148965"/>
                  <a:pt x="787088" y="116174"/>
                </a:cubicBezTo>
                <a:cubicBezTo>
                  <a:pt x="775845" y="99310"/>
                  <a:pt x="762729" y="83383"/>
                  <a:pt x="746802" y="68393"/>
                </a:cubicBezTo>
                <a:cubicBezTo>
                  <a:pt x="743054" y="64645"/>
                  <a:pt x="739307" y="60898"/>
                  <a:pt x="734622" y="57150"/>
                </a:cubicBezTo>
                <a:lnTo>
                  <a:pt x="728064" y="51529"/>
                </a:lnTo>
                <a:cubicBezTo>
                  <a:pt x="726190" y="49655"/>
                  <a:pt x="723380" y="47781"/>
                  <a:pt x="721506" y="46844"/>
                </a:cubicBezTo>
                <a:lnTo>
                  <a:pt x="714948" y="42160"/>
                </a:lnTo>
                <a:lnTo>
                  <a:pt x="712137" y="40286"/>
                </a:lnTo>
                <a:lnTo>
                  <a:pt x="710263" y="39349"/>
                </a:lnTo>
                <a:lnTo>
                  <a:pt x="709326" y="38412"/>
                </a:lnTo>
                <a:lnTo>
                  <a:pt x="708389" y="37475"/>
                </a:lnTo>
                <a:lnTo>
                  <a:pt x="707453" y="37475"/>
                </a:lnTo>
                <a:cubicBezTo>
                  <a:pt x="702768" y="34665"/>
                  <a:pt x="697147" y="31854"/>
                  <a:pt x="692462" y="28107"/>
                </a:cubicBezTo>
                <a:cubicBezTo>
                  <a:pt x="670914" y="16864"/>
                  <a:pt x="646555" y="8432"/>
                  <a:pt x="621259" y="3748"/>
                </a:cubicBezTo>
                <a:cubicBezTo>
                  <a:pt x="614701" y="2811"/>
                  <a:pt x="608143" y="1874"/>
                  <a:pt x="601584" y="937"/>
                </a:cubicBezTo>
                <a:cubicBezTo>
                  <a:pt x="595026" y="937"/>
                  <a:pt x="588468" y="0"/>
                  <a:pt x="581910" y="0"/>
                </a:cubicBezTo>
                <a:cubicBezTo>
                  <a:pt x="575352" y="0"/>
                  <a:pt x="568793" y="0"/>
                  <a:pt x="562235" y="937"/>
                </a:cubicBezTo>
                <a:cubicBezTo>
                  <a:pt x="555677" y="1874"/>
                  <a:pt x="549119" y="1874"/>
                  <a:pt x="542561" y="3748"/>
                </a:cubicBezTo>
                <a:cubicBezTo>
                  <a:pt x="516328" y="8432"/>
                  <a:pt x="491032" y="17801"/>
                  <a:pt x="468547" y="30917"/>
                </a:cubicBezTo>
                <a:cubicBezTo>
                  <a:pt x="446061" y="44034"/>
                  <a:pt x="426387" y="61834"/>
                  <a:pt x="410460" y="82446"/>
                </a:cubicBezTo>
                <a:cubicBezTo>
                  <a:pt x="395470" y="103057"/>
                  <a:pt x="385164" y="127416"/>
                  <a:pt x="381416" y="151775"/>
                </a:cubicBezTo>
                <a:cubicBezTo>
                  <a:pt x="377669" y="177071"/>
                  <a:pt x="382353" y="202367"/>
                  <a:pt x="392659" y="224852"/>
                </a:cubicBezTo>
                <a:cubicBezTo>
                  <a:pt x="393596" y="227663"/>
                  <a:pt x="394533" y="230474"/>
                  <a:pt x="396407" y="233284"/>
                </a:cubicBezTo>
                <a:lnTo>
                  <a:pt x="401091" y="241716"/>
                </a:lnTo>
                <a:cubicBezTo>
                  <a:pt x="403902" y="247338"/>
                  <a:pt x="407649" y="252022"/>
                  <a:pt x="411397" y="257643"/>
                </a:cubicBezTo>
                <a:lnTo>
                  <a:pt x="414207" y="261391"/>
                </a:lnTo>
                <a:lnTo>
                  <a:pt x="416081" y="263265"/>
                </a:lnTo>
                <a:cubicBezTo>
                  <a:pt x="416081" y="264202"/>
                  <a:pt x="417018" y="264202"/>
                  <a:pt x="417018" y="265139"/>
                </a:cubicBezTo>
                <a:lnTo>
                  <a:pt x="422639" y="270760"/>
                </a:lnTo>
                <a:lnTo>
                  <a:pt x="425450" y="273570"/>
                </a:lnTo>
                <a:lnTo>
                  <a:pt x="426387" y="275444"/>
                </a:lnTo>
                <a:lnTo>
                  <a:pt x="427324" y="276381"/>
                </a:lnTo>
                <a:lnTo>
                  <a:pt x="428261" y="277318"/>
                </a:lnTo>
                <a:lnTo>
                  <a:pt x="428261" y="277318"/>
                </a:lnTo>
                <a:lnTo>
                  <a:pt x="434819" y="283876"/>
                </a:lnTo>
                <a:cubicBezTo>
                  <a:pt x="452620" y="300740"/>
                  <a:pt x="473231" y="314793"/>
                  <a:pt x="493843" y="325099"/>
                </a:cubicBezTo>
                <a:cubicBezTo>
                  <a:pt x="498527" y="327910"/>
                  <a:pt x="504148" y="329784"/>
                  <a:pt x="508833" y="331657"/>
                </a:cubicBezTo>
                <a:cubicBezTo>
                  <a:pt x="441377" y="328847"/>
                  <a:pt x="372984" y="327910"/>
                  <a:pt x="304592" y="326036"/>
                </a:cubicBezTo>
                <a:cubicBezTo>
                  <a:pt x="236199" y="324162"/>
                  <a:pt x="166870" y="319478"/>
                  <a:pt x="100351" y="307298"/>
                </a:cubicBezTo>
                <a:cubicBezTo>
                  <a:pt x="68497" y="301677"/>
                  <a:pt x="1978" y="289498"/>
                  <a:pt x="5725" y="249211"/>
                </a:cubicBezTo>
                <a:cubicBezTo>
                  <a:pt x="5725" y="247338"/>
                  <a:pt x="2915" y="246401"/>
                  <a:pt x="1978" y="248275"/>
                </a:cubicBezTo>
                <a:cubicBezTo>
                  <a:pt x="-10202" y="283876"/>
                  <a:pt x="36643" y="303551"/>
                  <a:pt x="66623" y="313857"/>
                </a:cubicBezTo>
                <a:cubicBezTo>
                  <a:pt x="130331" y="335405"/>
                  <a:pt x="202471" y="341026"/>
                  <a:pt x="269927" y="346648"/>
                </a:cubicBezTo>
                <a:cubicBezTo>
                  <a:pt x="346752" y="353206"/>
                  <a:pt x="423576" y="356953"/>
                  <a:pt x="501338" y="358827"/>
                </a:cubicBezTo>
                <a:cubicBezTo>
                  <a:pt x="531318" y="359764"/>
                  <a:pt x="561298" y="360701"/>
                  <a:pt x="591279" y="360701"/>
                </a:cubicBezTo>
                <a:cubicBezTo>
                  <a:pt x="601584" y="360701"/>
                  <a:pt x="612827" y="361638"/>
                  <a:pt x="624070" y="361638"/>
                </a:cubicBezTo>
                <a:cubicBezTo>
                  <a:pt x="664356" y="368196"/>
                  <a:pt x="702768" y="370070"/>
                  <a:pt x="738370" y="371007"/>
                </a:cubicBezTo>
                <a:cubicBezTo>
                  <a:pt x="809573" y="371943"/>
                  <a:pt x="868597" y="365385"/>
                  <a:pt x="909820" y="359764"/>
                </a:cubicBezTo>
                <a:cubicBezTo>
                  <a:pt x="922936" y="357890"/>
                  <a:pt x="934179" y="356016"/>
                  <a:pt x="943548" y="354143"/>
                </a:cubicBezTo>
                <a:cubicBezTo>
                  <a:pt x="951043" y="356016"/>
                  <a:pt x="961348" y="357890"/>
                  <a:pt x="974465" y="359764"/>
                </a:cubicBezTo>
                <a:cubicBezTo>
                  <a:pt x="990392" y="362575"/>
                  <a:pt x="1010066" y="364448"/>
                  <a:pt x="1032552" y="366322"/>
                </a:cubicBezTo>
                <a:cubicBezTo>
                  <a:pt x="1055037" y="368196"/>
                  <a:pt x="1081270" y="369133"/>
                  <a:pt x="1109376" y="368196"/>
                </a:cubicBezTo>
                <a:cubicBezTo>
                  <a:pt x="1123430" y="368196"/>
                  <a:pt x="1138420" y="366322"/>
                  <a:pt x="1153410" y="365385"/>
                </a:cubicBezTo>
                <a:cubicBezTo>
                  <a:pt x="1167463" y="363512"/>
                  <a:pt x="1181516" y="361638"/>
                  <a:pt x="1196507" y="358827"/>
                </a:cubicBezTo>
                <a:cubicBezTo>
                  <a:pt x="1202128" y="357890"/>
                  <a:pt x="1208686" y="356953"/>
                  <a:pt x="1214307" y="356016"/>
                </a:cubicBezTo>
                <a:cubicBezTo>
                  <a:pt x="1273331" y="347584"/>
                  <a:pt x="1330481" y="334468"/>
                  <a:pt x="1388568" y="324162"/>
                </a:cubicBezTo>
                <a:cubicBezTo>
                  <a:pt x="1444781" y="313857"/>
                  <a:pt x="1500994" y="305425"/>
                  <a:pt x="1558144" y="304488"/>
                </a:cubicBezTo>
                <a:cubicBezTo>
                  <a:pt x="1588125" y="304488"/>
                  <a:pt x="1618105" y="307298"/>
                  <a:pt x="1647148" y="311983"/>
                </a:cubicBezTo>
                <a:cubicBezTo>
                  <a:pt x="1674318" y="316667"/>
                  <a:pt x="1698677" y="328847"/>
                  <a:pt x="1724910" y="335405"/>
                </a:cubicBezTo>
                <a:cubicBezTo>
                  <a:pt x="1725847" y="337279"/>
                  <a:pt x="1725847" y="335405"/>
                  <a:pt x="1724910" y="334468"/>
                </a:cubicBezTo>
                <a:close/>
                <a:moveTo>
                  <a:pt x="573478" y="306361"/>
                </a:moveTo>
                <a:cubicBezTo>
                  <a:pt x="554740" y="299803"/>
                  <a:pt x="536939" y="292308"/>
                  <a:pt x="520076" y="282939"/>
                </a:cubicBezTo>
                <a:cubicBezTo>
                  <a:pt x="503211" y="273570"/>
                  <a:pt x="488221" y="262328"/>
                  <a:pt x="476042" y="249211"/>
                </a:cubicBezTo>
                <a:lnTo>
                  <a:pt x="471357" y="244527"/>
                </a:lnTo>
                <a:lnTo>
                  <a:pt x="467610" y="238906"/>
                </a:lnTo>
                <a:lnTo>
                  <a:pt x="462926" y="232348"/>
                </a:lnTo>
                <a:cubicBezTo>
                  <a:pt x="462926" y="231411"/>
                  <a:pt x="461989" y="231411"/>
                  <a:pt x="461989" y="230474"/>
                </a:cubicBezTo>
                <a:lnTo>
                  <a:pt x="461052" y="229537"/>
                </a:lnTo>
                <a:lnTo>
                  <a:pt x="459178" y="226726"/>
                </a:lnTo>
                <a:cubicBezTo>
                  <a:pt x="457304" y="222979"/>
                  <a:pt x="454494" y="220168"/>
                  <a:pt x="452620" y="216421"/>
                </a:cubicBezTo>
                <a:lnTo>
                  <a:pt x="449809" y="210799"/>
                </a:lnTo>
                <a:cubicBezTo>
                  <a:pt x="448872" y="208925"/>
                  <a:pt x="447935" y="207052"/>
                  <a:pt x="446998" y="205178"/>
                </a:cubicBezTo>
                <a:cubicBezTo>
                  <a:pt x="440440" y="189251"/>
                  <a:pt x="438566" y="173324"/>
                  <a:pt x="440440" y="157397"/>
                </a:cubicBezTo>
                <a:cubicBezTo>
                  <a:pt x="443251" y="141470"/>
                  <a:pt x="449809" y="125543"/>
                  <a:pt x="460115" y="111489"/>
                </a:cubicBezTo>
                <a:cubicBezTo>
                  <a:pt x="470420" y="97436"/>
                  <a:pt x="484474" y="85257"/>
                  <a:pt x="500401" y="74951"/>
                </a:cubicBezTo>
                <a:cubicBezTo>
                  <a:pt x="516328" y="65582"/>
                  <a:pt x="535066" y="58087"/>
                  <a:pt x="553803" y="54339"/>
                </a:cubicBezTo>
                <a:cubicBezTo>
                  <a:pt x="572541" y="50592"/>
                  <a:pt x="592216" y="49655"/>
                  <a:pt x="610953" y="52466"/>
                </a:cubicBezTo>
                <a:cubicBezTo>
                  <a:pt x="629691" y="55276"/>
                  <a:pt x="647492" y="60898"/>
                  <a:pt x="664356" y="68393"/>
                </a:cubicBezTo>
                <a:cubicBezTo>
                  <a:pt x="668103" y="70266"/>
                  <a:pt x="672788" y="73077"/>
                  <a:pt x="676535" y="74951"/>
                </a:cubicBezTo>
                <a:lnTo>
                  <a:pt x="676535" y="74951"/>
                </a:lnTo>
                <a:cubicBezTo>
                  <a:pt x="677472" y="75888"/>
                  <a:pt x="675598" y="74951"/>
                  <a:pt x="676535" y="74951"/>
                </a:cubicBezTo>
                <a:lnTo>
                  <a:pt x="677472" y="75888"/>
                </a:lnTo>
                <a:lnTo>
                  <a:pt x="679346" y="76825"/>
                </a:lnTo>
                <a:lnTo>
                  <a:pt x="683094" y="78698"/>
                </a:lnTo>
                <a:lnTo>
                  <a:pt x="689652" y="82446"/>
                </a:lnTo>
                <a:cubicBezTo>
                  <a:pt x="691525" y="83383"/>
                  <a:pt x="693399" y="84320"/>
                  <a:pt x="694336" y="85257"/>
                </a:cubicBezTo>
                <a:cubicBezTo>
                  <a:pt x="674662" y="80572"/>
                  <a:pt x="654050" y="79635"/>
                  <a:pt x="635312" y="83383"/>
                </a:cubicBezTo>
                <a:cubicBezTo>
                  <a:pt x="596900" y="91815"/>
                  <a:pt x="572541" y="122732"/>
                  <a:pt x="560362" y="153649"/>
                </a:cubicBezTo>
                <a:cubicBezTo>
                  <a:pt x="536002" y="215484"/>
                  <a:pt x="561298" y="278255"/>
                  <a:pt x="611890" y="317604"/>
                </a:cubicBezTo>
                <a:cubicBezTo>
                  <a:pt x="598774" y="314793"/>
                  <a:pt x="586594" y="311046"/>
                  <a:pt x="573478" y="306361"/>
                </a:cubicBezTo>
                <a:close/>
                <a:moveTo>
                  <a:pt x="934179" y="348521"/>
                </a:moveTo>
                <a:cubicBezTo>
                  <a:pt x="930431" y="349458"/>
                  <a:pt x="927621" y="350395"/>
                  <a:pt x="925747" y="350395"/>
                </a:cubicBezTo>
                <a:cubicBezTo>
                  <a:pt x="919188" y="350395"/>
                  <a:pt x="912630" y="350395"/>
                  <a:pt x="906072" y="350395"/>
                </a:cubicBezTo>
                <a:cubicBezTo>
                  <a:pt x="885461" y="350395"/>
                  <a:pt x="861102" y="349458"/>
                  <a:pt x="832058" y="348521"/>
                </a:cubicBezTo>
                <a:cubicBezTo>
                  <a:pt x="803952" y="347584"/>
                  <a:pt x="772098" y="344774"/>
                  <a:pt x="737433" y="341026"/>
                </a:cubicBezTo>
                <a:cubicBezTo>
                  <a:pt x="723380" y="339152"/>
                  <a:pt x="709326" y="337279"/>
                  <a:pt x="694336" y="335405"/>
                </a:cubicBezTo>
                <a:cubicBezTo>
                  <a:pt x="654987" y="319478"/>
                  <a:pt x="621259" y="299803"/>
                  <a:pt x="596900" y="266075"/>
                </a:cubicBezTo>
                <a:cubicBezTo>
                  <a:pt x="576289" y="237032"/>
                  <a:pt x="568793" y="199557"/>
                  <a:pt x="575352" y="165829"/>
                </a:cubicBezTo>
                <a:cubicBezTo>
                  <a:pt x="581910" y="136785"/>
                  <a:pt x="602521" y="111489"/>
                  <a:pt x="633438" y="100247"/>
                </a:cubicBezTo>
                <a:cubicBezTo>
                  <a:pt x="667166" y="88067"/>
                  <a:pt x="698084" y="100247"/>
                  <a:pt x="727127" y="114300"/>
                </a:cubicBezTo>
                <a:cubicBezTo>
                  <a:pt x="733685" y="120858"/>
                  <a:pt x="740244" y="128353"/>
                  <a:pt x="746802" y="135848"/>
                </a:cubicBezTo>
                <a:cubicBezTo>
                  <a:pt x="768350" y="163018"/>
                  <a:pt x="782403" y="192998"/>
                  <a:pt x="796457" y="222042"/>
                </a:cubicBezTo>
                <a:cubicBezTo>
                  <a:pt x="803952" y="236095"/>
                  <a:pt x="810510" y="250148"/>
                  <a:pt x="818005" y="263265"/>
                </a:cubicBezTo>
                <a:cubicBezTo>
                  <a:pt x="825500" y="276381"/>
                  <a:pt x="833932" y="288561"/>
                  <a:pt x="842364" y="299803"/>
                </a:cubicBezTo>
                <a:cubicBezTo>
                  <a:pt x="851733" y="310109"/>
                  <a:pt x="862039" y="319478"/>
                  <a:pt x="872344" y="326973"/>
                </a:cubicBezTo>
                <a:cubicBezTo>
                  <a:pt x="877966" y="329784"/>
                  <a:pt x="882650" y="333531"/>
                  <a:pt x="888271" y="336342"/>
                </a:cubicBezTo>
                <a:cubicBezTo>
                  <a:pt x="891082" y="337279"/>
                  <a:pt x="893893" y="339152"/>
                  <a:pt x="895766" y="340089"/>
                </a:cubicBezTo>
                <a:cubicBezTo>
                  <a:pt x="898577" y="341026"/>
                  <a:pt x="901388" y="341963"/>
                  <a:pt x="903262" y="342900"/>
                </a:cubicBezTo>
                <a:cubicBezTo>
                  <a:pt x="916378" y="345711"/>
                  <a:pt x="925747" y="346648"/>
                  <a:pt x="934179" y="348521"/>
                </a:cubicBezTo>
                <a:cubicBezTo>
                  <a:pt x="934179" y="348521"/>
                  <a:pt x="934179" y="348521"/>
                  <a:pt x="934179" y="348521"/>
                </a:cubicBezTo>
                <a:close/>
                <a:moveTo>
                  <a:pt x="1241477" y="264202"/>
                </a:moveTo>
                <a:cubicBezTo>
                  <a:pt x="1229298" y="296993"/>
                  <a:pt x="1198380" y="311983"/>
                  <a:pt x="1166526" y="325099"/>
                </a:cubicBezTo>
                <a:cubicBezTo>
                  <a:pt x="1144978" y="330721"/>
                  <a:pt x="1123430" y="335405"/>
                  <a:pt x="1102818" y="338216"/>
                </a:cubicBezTo>
                <a:cubicBezTo>
                  <a:pt x="1076585" y="342900"/>
                  <a:pt x="1051289" y="344774"/>
                  <a:pt x="1029741" y="346648"/>
                </a:cubicBezTo>
                <a:cubicBezTo>
                  <a:pt x="1007256" y="348521"/>
                  <a:pt x="988518" y="349458"/>
                  <a:pt x="971654" y="350395"/>
                </a:cubicBezTo>
                <a:cubicBezTo>
                  <a:pt x="970717" y="350395"/>
                  <a:pt x="968844" y="350395"/>
                  <a:pt x="967907" y="350395"/>
                </a:cubicBezTo>
                <a:cubicBezTo>
                  <a:pt x="968844" y="350395"/>
                  <a:pt x="969780" y="349458"/>
                  <a:pt x="969780" y="349458"/>
                </a:cubicBezTo>
                <a:cubicBezTo>
                  <a:pt x="969780" y="349458"/>
                  <a:pt x="964159" y="349458"/>
                  <a:pt x="952916" y="349458"/>
                </a:cubicBezTo>
                <a:cubicBezTo>
                  <a:pt x="951043" y="349458"/>
                  <a:pt x="948232" y="349458"/>
                  <a:pt x="946358" y="349458"/>
                </a:cubicBezTo>
                <a:cubicBezTo>
                  <a:pt x="947295" y="349458"/>
                  <a:pt x="948232" y="349458"/>
                  <a:pt x="950106" y="348521"/>
                </a:cubicBezTo>
                <a:cubicBezTo>
                  <a:pt x="951043" y="348521"/>
                  <a:pt x="952916" y="348521"/>
                  <a:pt x="953853" y="348521"/>
                </a:cubicBezTo>
                <a:cubicBezTo>
                  <a:pt x="965096" y="348521"/>
                  <a:pt x="970717" y="348521"/>
                  <a:pt x="970717" y="348521"/>
                </a:cubicBezTo>
                <a:cubicBezTo>
                  <a:pt x="970717" y="348521"/>
                  <a:pt x="966970" y="347584"/>
                  <a:pt x="959475" y="346648"/>
                </a:cubicBezTo>
                <a:cubicBezTo>
                  <a:pt x="964159" y="345711"/>
                  <a:pt x="967907" y="343837"/>
                  <a:pt x="972591" y="341963"/>
                </a:cubicBezTo>
                <a:cubicBezTo>
                  <a:pt x="988518" y="336342"/>
                  <a:pt x="1006319" y="323225"/>
                  <a:pt x="1018498" y="305425"/>
                </a:cubicBezTo>
                <a:cubicBezTo>
                  <a:pt x="1031615" y="287624"/>
                  <a:pt x="1041920" y="265139"/>
                  <a:pt x="1052226" y="242653"/>
                </a:cubicBezTo>
                <a:cubicBezTo>
                  <a:pt x="1062532" y="220168"/>
                  <a:pt x="1072838" y="195809"/>
                  <a:pt x="1086891" y="173324"/>
                </a:cubicBezTo>
                <a:cubicBezTo>
                  <a:pt x="1087828" y="171450"/>
                  <a:pt x="1088765" y="169576"/>
                  <a:pt x="1090639" y="168639"/>
                </a:cubicBezTo>
                <a:cubicBezTo>
                  <a:pt x="1103755" y="158334"/>
                  <a:pt x="1118745" y="150839"/>
                  <a:pt x="1138420" y="148028"/>
                </a:cubicBezTo>
                <a:cubicBezTo>
                  <a:pt x="1171211" y="143343"/>
                  <a:pt x="1204938" y="156460"/>
                  <a:pt x="1226487" y="178008"/>
                </a:cubicBezTo>
                <a:cubicBezTo>
                  <a:pt x="1250846" y="202367"/>
                  <a:pt x="1252720" y="235158"/>
                  <a:pt x="1241477" y="264202"/>
                </a:cubicBezTo>
                <a:close/>
                <a:moveTo>
                  <a:pt x="1307059" y="215484"/>
                </a:moveTo>
                <a:cubicBezTo>
                  <a:pt x="1301438" y="240780"/>
                  <a:pt x="1285511" y="264202"/>
                  <a:pt x="1263962" y="281066"/>
                </a:cubicBezTo>
                <a:cubicBezTo>
                  <a:pt x="1261152" y="282939"/>
                  <a:pt x="1259278" y="284813"/>
                  <a:pt x="1256467" y="286687"/>
                </a:cubicBezTo>
                <a:cubicBezTo>
                  <a:pt x="1259278" y="282002"/>
                  <a:pt x="1261152" y="278255"/>
                  <a:pt x="1263025" y="273570"/>
                </a:cubicBezTo>
                <a:cubicBezTo>
                  <a:pt x="1276142" y="237969"/>
                  <a:pt x="1268647" y="196746"/>
                  <a:pt x="1237729" y="169576"/>
                </a:cubicBezTo>
                <a:cubicBezTo>
                  <a:pt x="1199317" y="135848"/>
                  <a:pt x="1144978" y="131164"/>
                  <a:pt x="1104692" y="151775"/>
                </a:cubicBezTo>
                <a:cubicBezTo>
                  <a:pt x="1107502" y="148965"/>
                  <a:pt x="1109376" y="146154"/>
                  <a:pt x="1112187" y="143343"/>
                </a:cubicBezTo>
                <a:lnTo>
                  <a:pt x="1115934" y="139596"/>
                </a:lnTo>
                <a:lnTo>
                  <a:pt x="1119682" y="135848"/>
                </a:lnTo>
                <a:lnTo>
                  <a:pt x="1123430" y="132101"/>
                </a:lnTo>
                <a:cubicBezTo>
                  <a:pt x="1124367" y="131164"/>
                  <a:pt x="1126240" y="130227"/>
                  <a:pt x="1127177" y="129290"/>
                </a:cubicBezTo>
                <a:cubicBezTo>
                  <a:pt x="1129988" y="127416"/>
                  <a:pt x="1131862" y="125543"/>
                  <a:pt x="1135609" y="122732"/>
                </a:cubicBezTo>
                <a:lnTo>
                  <a:pt x="1140293" y="118984"/>
                </a:lnTo>
                <a:lnTo>
                  <a:pt x="1143104" y="117111"/>
                </a:lnTo>
                <a:cubicBezTo>
                  <a:pt x="1142167" y="118048"/>
                  <a:pt x="1143104" y="117111"/>
                  <a:pt x="1143104" y="117111"/>
                </a:cubicBezTo>
                <a:lnTo>
                  <a:pt x="1143104" y="117111"/>
                </a:lnTo>
                <a:lnTo>
                  <a:pt x="1144041" y="117111"/>
                </a:lnTo>
                <a:lnTo>
                  <a:pt x="1144978" y="116174"/>
                </a:lnTo>
                <a:cubicBezTo>
                  <a:pt x="1157158" y="108679"/>
                  <a:pt x="1169337" y="103057"/>
                  <a:pt x="1182453" y="100247"/>
                </a:cubicBezTo>
                <a:cubicBezTo>
                  <a:pt x="1195570" y="97436"/>
                  <a:pt x="1209623" y="97436"/>
                  <a:pt x="1222740" y="99310"/>
                </a:cubicBezTo>
                <a:cubicBezTo>
                  <a:pt x="1235856" y="101184"/>
                  <a:pt x="1248972" y="106805"/>
                  <a:pt x="1261152" y="114300"/>
                </a:cubicBezTo>
                <a:cubicBezTo>
                  <a:pt x="1273331" y="121795"/>
                  <a:pt x="1282700" y="131164"/>
                  <a:pt x="1291132" y="141470"/>
                </a:cubicBezTo>
                <a:cubicBezTo>
                  <a:pt x="1298627" y="151775"/>
                  <a:pt x="1305185" y="163955"/>
                  <a:pt x="1307059" y="177071"/>
                </a:cubicBezTo>
                <a:cubicBezTo>
                  <a:pt x="1309870" y="190188"/>
                  <a:pt x="1309870" y="202367"/>
                  <a:pt x="1307059" y="215484"/>
                </a:cubicBezTo>
                <a:close/>
              </a:path>
            </a:pathLst>
          </a:custGeom>
          <a:solidFill>
            <a:schemeClr val="accent4"/>
          </a:solidFill>
          <a:ln w="9361" cap="flat">
            <a:noFill/>
            <a:prstDash val="solid"/>
            <a:miter/>
          </a:ln>
        </p:spPr>
        <p:txBody>
          <a:bodyPr rtlCol="0" anchor="ctr"/>
          <a:lstStyle/>
          <a:p>
            <a:pPr algn="ctr"/>
            <a:endParaRPr lang="zh-CN" altLang="en-US" dirty="0">
              <a:latin typeface="+mj-ea"/>
              <a:ea typeface="+mj-ea"/>
            </a:endParaRPr>
          </a:p>
        </p:txBody>
      </p:sp>
      <p:pic>
        <p:nvPicPr>
          <p:cNvPr id="30" name="LOGO">
            <a:extLst>
              <a:ext uri="{FF2B5EF4-FFF2-40B4-BE49-F238E27FC236}">
                <a16:creationId xmlns:a16="http://schemas.microsoft.com/office/drawing/2014/main" id="{8E4314C6-4165-455B-A8AA-5FC34DAEC570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0167099" y="634870"/>
            <a:ext cx="1371600" cy="182880"/>
          </a:xfrm>
          <a:custGeom>
            <a:avLst/>
            <a:gdLst>
              <a:gd name="connsiteX0" fmla="*/ -78 w 1371600"/>
              <a:gd name="connsiteY0" fmla="*/ -10 h 182880"/>
              <a:gd name="connsiteX1" fmla="*/ 1371522 w 1371600"/>
              <a:gd name="connsiteY1" fmla="*/ -10 h 182880"/>
              <a:gd name="connsiteX2" fmla="*/ 1371522 w 1371600"/>
              <a:gd name="connsiteY2" fmla="*/ 182870 h 182880"/>
              <a:gd name="connsiteX3" fmla="*/ -78 w 1371600"/>
              <a:gd name="connsiteY3" fmla="*/ 182870 h 1828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71600" h="182880">
                <a:moveTo>
                  <a:pt x="-78" y="-10"/>
                </a:moveTo>
                <a:lnTo>
                  <a:pt x="1371522" y="-10"/>
                </a:lnTo>
                <a:lnTo>
                  <a:pt x="1371522" y="182870"/>
                </a:lnTo>
                <a:lnTo>
                  <a:pt x="-78" y="182870"/>
                </a:lnTo>
                <a:close/>
              </a:path>
            </a:pathLst>
          </a:custGeom>
        </p:spPr>
      </p:pic>
    </p:spTree>
    <p:extLst>
      <p:ext uri="{BB962C8B-B14F-4D97-AF65-F5344CB8AC3E}">
        <p14:creationId xmlns:p14="http://schemas.microsoft.com/office/powerpoint/2010/main" val="916654385"/>
      </p:ext>
    </p:extLst>
  </p:cSld>
  <p:clrMapOvr>
    <a:masterClrMapping/>
  </p:clrMapOvr>
  <p:transition spd="slow">
    <p:wipe dir="u"/>
  </p:transition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底版-渐变">
            <a:extLst>
              <a:ext uri="{FF2B5EF4-FFF2-40B4-BE49-F238E27FC236}">
                <a16:creationId xmlns:a16="http://schemas.microsoft.com/office/drawing/2014/main" id="{FF4155B7-CF3A-438E-96BA-053E2A5884E7}"/>
              </a:ext>
            </a:extLst>
          </p:cNvPr>
          <p:cNvSpPr/>
          <p:nvPr/>
        </p:nvSpPr>
        <p:spPr>
          <a:xfrm>
            <a:off x="-14978" y="0"/>
            <a:ext cx="12206978" cy="6862722"/>
          </a:xfrm>
          <a:prstGeom prst="rect">
            <a:avLst/>
          </a:prstGeom>
          <a:gradFill flip="none" rotWithShape="1">
            <a:gsLst>
              <a:gs pos="75000">
                <a:schemeClr val="accent5">
                  <a:lumMod val="50000"/>
                </a:schemeClr>
              </a:gs>
              <a:gs pos="25000">
                <a:schemeClr val="accent5"/>
              </a:gs>
            </a:gsLst>
            <a:lin ang="5400000" scaled="0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156" name="地形3">
            <a:extLst>
              <a:ext uri="{FF2B5EF4-FFF2-40B4-BE49-F238E27FC236}">
                <a16:creationId xmlns:a16="http://schemas.microsoft.com/office/drawing/2014/main" id="{2417E161-77F2-43F7-8133-B0D075058E40}"/>
              </a:ext>
            </a:extLst>
          </p:cNvPr>
          <p:cNvSpPr/>
          <p:nvPr/>
        </p:nvSpPr>
        <p:spPr>
          <a:xfrm>
            <a:off x="-17518" y="1293574"/>
            <a:ext cx="12196818" cy="1006939"/>
          </a:xfrm>
          <a:custGeom>
            <a:avLst/>
            <a:gdLst>
              <a:gd name="connsiteX0" fmla="*/ 0 w 12192000"/>
              <a:gd name="connsiteY0" fmla="*/ 0 h 2311400"/>
              <a:gd name="connsiteX1" fmla="*/ 12192000 w 12192000"/>
              <a:gd name="connsiteY1" fmla="*/ 1676400 h 2311400"/>
              <a:gd name="connsiteX2" fmla="*/ 12192000 w 12192000"/>
              <a:gd name="connsiteY2" fmla="*/ 2311400 h 2311400"/>
              <a:gd name="connsiteX3" fmla="*/ 12700 w 12192000"/>
              <a:gd name="connsiteY3" fmla="*/ 2311400 h 2311400"/>
              <a:gd name="connsiteX4" fmla="*/ 0 w 12192000"/>
              <a:gd name="connsiteY4" fmla="*/ 0 h 2311400"/>
              <a:gd name="connsiteX0" fmla="*/ 0 w 12192000"/>
              <a:gd name="connsiteY0" fmla="*/ 0 h 2311400"/>
              <a:gd name="connsiteX1" fmla="*/ 12192000 w 12192000"/>
              <a:gd name="connsiteY1" fmla="*/ 1676400 h 2311400"/>
              <a:gd name="connsiteX2" fmla="*/ 12192000 w 12192000"/>
              <a:gd name="connsiteY2" fmla="*/ 2311400 h 2311400"/>
              <a:gd name="connsiteX3" fmla="*/ 12700 w 12192000"/>
              <a:gd name="connsiteY3" fmla="*/ 2311400 h 2311400"/>
              <a:gd name="connsiteX4" fmla="*/ 0 w 12192000"/>
              <a:gd name="connsiteY4" fmla="*/ 0 h 2311400"/>
              <a:gd name="connsiteX0" fmla="*/ 0 w 12192000"/>
              <a:gd name="connsiteY0" fmla="*/ 0 h 2311400"/>
              <a:gd name="connsiteX1" fmla="*/ 12192000 w 12192000"/>
              <a:gd name="connsiteY1" fmla="*/ 1676400 h 2311400"/>
              <a:gd name="connsiteX2" fmla="*/ 12192000 w 12192000"/>
              <a:gd name="connsiteY2" fmla="*/ 2311400 h 2311400"/>
              <a:gd name="connsiteX3" fmla="*/ 12700 w 12192000"/>
              <a:gd name="connsiteY3" fmla="*/ 2311400 h 2311400"/>
              <a:gd name="connsiteX4" fmla="*/ 0 w 12192000"/>
              <a:gd name="connsiteY4" fmla="*/ 0 h 2311400"/>
              <a:gd name="connsiteX0" fmla="*/ 0 w 12192000"/>
              <a:gd name="connsiteY0" fmla="*/ 0 h 2311400"/>
              <a:gd name="connsiteX1" fmla="*/ 12192000 w 12192000"/>
              <a:gd name="connsiteY1" fmla="*/ 1676400 h 2311400"/>
              <a:gd name="connsiteX2" fmla="*/ 12192000 w 12192000"/>
              <a:gd name="connsiteY2" fmla="*/ 2311400 h 2311400"/>
              <a:gd name="connsiteX3" fmla="*/ 12700 w 12192000"/>
              <a:gd name="connsiteY3" fmla="*/ 2311400 h 2311400"/>
              <a:gd name="connsiteX4" fmla="*/ 0 w 12192000"/>
              <a:gd name="connsiteY4" fmla="*/ 0 h 2311400"/>
              <a:gd name="connsiteX0" fmla="*/ 0 w 12192000"/>
              <a:gd name="connsiteY0" fmla="*/ 0 h 2311400"/>
              <a:gd name="connsiteX1" fmla="*/ 12192000 w 12192000"/>
              <a:gd name="connsiteY1" fmla="*/ 1676400 h 2311400"/>
              <a:gd name="connsiteX2" fmla="*/ 12192000 w 12192000"/>
              <a:gd name="connsiteY2" fmla="*/ 2311400 h 2311400"/>
              <a:gd name="connsiteX3" fmla="*/ 12700 w 12192000"/>
              <a:gd name="connsiteY3" fmla="*/ 2311400 h 2311400"/>
              <a:gd name="connsiteX4" fmla="*/ 0 w 12192000"/>
              <a:gd name="connsiteY4" fmla="*/ 0 h 2311400"/>
              <a:gd name="connsiteX0" fmla="*/ 0 w 12192000"/>
              <a:gd name="connsiteY0" fmla="*/ 982 h 2312382"/>
              <a:gd name="connsiteX1" fmla="*/ 12192000 w 12192000"/>
              <a:gd name="connsiteY1" fmla="*/ 1677382 h 2312382"/>
              <a:gd name="connsiteX2" fmla="*/ 12192000 w 12192000"/>
              <a:gd name="connsiteY2" fmla="*/ 2312382 h 2312382"/>
              <a:gd name="connsiteX3" fmla="*/ 12700 w 12192000"/>
              <a:gd name="connsiteY3" fmla="*/ 2312382 h 2312382"/>
              <a:gd name="connsiteX4" fmla="*/ 0 w 12192000"/>
              <a:gd name="connsiteY4" fmla="*/ 982 h 2312382"/>
              <a:gd name="connsiteX0" fmla="*/ 0 w 12192000"/>
              <a:gd name="connsiteY0" fmla="*/ 982 h 2312382"/>
              <a:gd name="connsiteX1" fmla="*/ 12192000 w 12192000"/>
              <a:gd name="connsiteY1" fmla="*/ 1677382 h 2312382"/>
              <a:gd name="connsiteX2" fmla="*/ 12192000 w 12192000"/>
              <a:gd name="connsiteY2" fmla="*/ 2312382 h 2312382"/>
              <a:gd name="connsiteX3" fmla="*/ 5072 w 12192000"/>
              <a:gd name="connsiteY3" fmla="*/ 2312382 h 2312382"/>
              <a:gd name="connsiteX4" fmla="*/ 0 w 12192000"/>
              <a:gd name="connsiteY4" fmla="*/ 982 h 23123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192000" h="2312382">
                <a:moveTo>
                  <a:pt x="0" y="982"/>
                </a:moveTo>
                <a:cubicBezTo>
                  <a:pt x="2298554" y="-37118"/>
                  <a:pt x="8953500" y="1042382"/>
                  <a:pt x="12192000" y="1677382"/>
                </a:cubicBezTo>
                <a:lnTo>
                  <a:pt x="12192000" y="2312382"/>
                </a:lnTo>
                <a:lnTo>
                  <a:pt x="5072" y="2312382"/>
                </a:lnTo>
                <a:cubicBezTo>
                  <a:pt x="839" y="1541915"/>
                  <a:pt x="4233" y="771449"/>
                  <a:pt x="0" y="982"/>
                </a:cubicBezTo>
                <a:close/>
              </a:path>
            </a:pathLst>
          </a:custGeom>
          <a:gradFill>
            <a:gsLst>
              <a:gs pos="0">
                <a:schemeClr val="bg1"/>
              </a:gs>
              <a:gs pos="100000">
                <a:schemeClr val="bg1">
                  <a:lumMod val="85000"/>
                </a:schemeClr>
              </a:gs>
            </a:gsLst>
            <a:lin ang="5400000" scaled="0"/>
          </a:gradFill>
          <a:ln>
            <a:noFill/>
          </a:ln>
          <a:effectLst>
            <a:outerShdw blurRad="127000" dist="63500" dir="16200000" rotWithShape="0">
              <a:schemeClr val="bg2">
                <a:lumMod val="75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/>
          </a:p>
        </p:txBody>
      </p:sp>
      <p:grpSp>
        <p:nvGrpSpPr>
          <p:cNvPr id="34" name="组合 33">
            <a:extLst>
              <a:ext uri="{FF2B5EF4-FFF2-40B4-BE49-F238E27FC236}">
                <a16:creationId xmlns:a16="http://schemas.microsoft.com/office/drawing/2014/main" id="{C4ED7339-733B-4733-82D9-B1E63117D424}"/>
              </a:ext>
            </a:extLst>
          </p:cNvPr>
          <p:cNvGrpSpPr/>
          <p:nvPr/>
        </p:nvGrpSpPr>
        <p:grpSpPr>
          <a:xfrm>
            <a:off x="5785026" y="588234"/>
            <a:ext cx="393572" cy="633075"/>
            <a:chOff x="8576752" y="520915"/>
            <a:chExt cx="3716586" cy="5978268"/>
          </a:xfrm>
        </p:grpSpPr>
        <p:sp>
          <p:nvSpPr>
            <p:cNvPr id="35" name="矩形 34">
              <a:extLst>
                <a:ext uri="{FF2B5EF4-FFF2-40B4-BE49-F238E27FC236}">
                  <a16:creationId xmlns:a16="http://schemas.microsoft.com/office/drawing/2014/main" id="{79F22338-671C-4606-BC1B-7DA3187F417E}"/>
                </a:ext>
              </a:extLst>
            </p:cNvPr>
            <p:cNvSpPr/>
            <p:nvPr/>
          </p:nvSpPr>
          <p:spPr>
            <a:xfrm>
              <a:off x="10249999" y="5560559"/>
              <a:ext cx="546458" cy="938624"/>
            </a:xfrm>
            <a:prstGeom prst="rect">
              <a:avLst/>
            </a:prstGeom>
            <a:solidFill>
              <a:schemeClr val="accent3">
                <a:lumMod val="50000"/>
              </a:schemeClr>
            </a:solidFill>
            <a:ln w="69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+mj-ea"/>
                <a:ea typeface="+mj-ea"/>
              </a:endParaRPr>
            </a:p>
          </p:txBody>
        </p:sp>
        <p:sp>
          <p:nvSpPr>
            <p:cNvPr id="38" name="任意多边形: 形状 37">
              <a:extLst>
                <a:ext uri="{FF2B5EF4-FFF2-40B4-BE49-F238E27FC236}">
                  <a16:creationId xmlns:a16="http://schemas.microsoft.com/office/drawing/2014/main" id="{63F94116-6759-49FD-90F5-23AE97FADB46}"/>
                </a:ext>
              </a:extLst>
            </p:cNvPr>
            <p:cNvSpPr/>
            <p:nvPr/>
          </p:nvSpPr>
          <p:spPr>
            <a:xfrm>
              <a:off x="8576752" y="520915"/>
              <a:ext cx="3716586" cy="5299420"/>
            </a:xfrm>
            <a:custGeom>
              <a:avLst/>
              <a:gdLst>
                <a:gd name="connsiteX0" fmla="*/ 0 w 723589"/>
                <a:gd name="connsiteY0" fmla="*/ 1205318 h 1289041"/>
                <a:gd name="connsiteX1" fmla="*/ 205740 w 723589"/>
                <a:gd name="connsiteY1" fmla="*/ 1226312 h 1289041"/>
                <a:gd name="connsiteX2" fmla="*/ 181247 w 723589"/>
                <a:gd name="connsiteY2" fmla="*/ 1279497 h 1289041"/>
                <a:gd name="connsiteX3" fmla="*/ 382788 w 723589"/>
                <a:gd name="connsiteY3" fmla="*/ 1224213 h 1289041"/>
                <a:gd name="connsiteX4" fmla="*/ 573133 w 723589"/>
                <a:gd name="connsiteY4" fmla="*/ 1267600 h 1289041"/>
                <a:gd name="connsiteX5" fmla="*/ 540942 w 723589"/>
                <a:gd name="connsiteY5" fmla="*/ 1232610 h 1289041"/>
                <a:gd name="connsiteX6" fmla="*/ 723589 w 723589"/>
                <a:gd name="connsiteY6" fmla="*/ 1212316 h 1289041"/>
                <a:gd name="connsiteX7" fmla="*/ 538843 w 723589"/>
                <a:gd name="connsiteY7" fmla="*/ 912803 h 1289041"/>
                <a:gd name="connsiteX8" fmla="*/ 645911 w 723589"/>
                <a:gd name="connsiteY8" fmla="*/ 941495 h 1289041"/>
                <a:gd name="connsiteX9" fmla="*/ 519948 w 723589"/>
                <a:gd name="connsiteY9" fmla="*/ 685370 h 1289041"/>
                <a:gd name="connsiteX10" fmla="*/ 587829 w 723589"/>
                <a:gd name="connsiteY10" fmla="*/ 694467 h 1289041"/>
                <a:gd name="connsiteX11" fmla="*/ 467463 w 723589"/>
                <a:gd name="connsiteY11" fmla="*/ 415249 h 1289041"/>
                <a:gd name="connsiteX12" fmla="*/ 554938 w 723589"/>
                <a:gd name="connsiteY12" fmla="*/ 443940 h 1289041"/>
                <a:gd name="connsiteX13" fmla="*/ 366693 w 723589"/>
                <a:gd name="connsiteY13" fmla="*/ 2369 h 1289041"/>
                <a:gd name="connsiteX14" fmla="*/ 360395 w 723589"/>
                <a:gd name="connsiteY14" fmla="*/ 2369 h 1289041"/>
                <a:gd name="connsiteX15" fmla="*/ 172150 w 723589"/>
                <a:gd name="connsiteY15" fmla="*/ 443940 h 1289041"/>
                <a:gd name="connsiteX16" fmla="*/ 259624 w 723589"/>
                <a:gd name="connsiteY16" fmla="*/ 415249 h 1289041"/>
                <a:gd name="connsiteX17" fmla="*/ 139260 w 723589"/>
                <a:gd name="connsiteY17" fmla="*/ 694467 h 1289041"/>
                <a:gd name="connsiteX18" fmla="*/ 207139 w 723589"/>
                <a:gd name="connsiteY18" fmla="*/ 685370 h 1289041"/>
                <a:gd name="connsiteX19" fmla="*/ 81176 w 723589"/>
                <a:gd name="connsiteY19" fmla="*/ 941495 h 1289041"/>
                <a:gd name="connsiteX20" fmla="*/ 188245 w 723589"/>
                <a:gd name="connsiteY20" fmla="*/ 912803 h 1289041"/>
                <a:gd name="connsiteX21" fmla="*/ 3499 w 723589"/>
                <a:gd name="connsiteY21" fmla="*/ 1212316 h 1289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23589" h="1289041">
                  <a:moveTo>
                    <a:pt x="0" y="1205318"/>
                  </a:moveTo>
                  <a:cubicBezTo>
                    <a:pt x="58083" y="1250805"/>
                    <a:pt x="142759" y="1237509"/>
                    <a:pt x="205740" y="1226312"/>
                  </a:cubicBezTo>
                  <a:cubicBezTo>
                    <a:pt x="205040" y="1246606"/>
                    <a:pt x="185446" y="1265501"/>
                    <a:pt x="181247" y="1279497"/>
                  </a:cubicBezTo>
                  <a:cubicBezTo>
                    <a:pt x="219736" y="1301190"/>
                    <a:pt x="341500" y="1287194"/>
                    <a:pt x="382788" y="1224213"/>
                  </a:cubicBezTo>
                  <a:cubicBezTo>
                    <a:pt x="424076" y="1275298"/>
                    <a:pt x="519248" y="1283695"/>
                    <a:pt x="573133" y="1267600"/>
                  </a:cubicBezTo>
                  <a:cubicBezTo>
                    <a:pt x="560536" y="1259202"/>
                    <a:pt x="547240" y="1248706"/>
                    <a:pt x="540942" y="1232610"/>
                  </a:cubicBezTo>
                  <a:cubicBezTo>
                    <a:pt x="594827" y="1232610"/>
                    <a:pt x="671804" y="1236109"/>
                    <a:pt x="723589" y="1212316"/>
                  </a:cubicBezTo>
                  <a:cubicBezTo>
                    <a:pt x="668305" y="1107347"/>
                    <a:pt x="593426" y="1018472"/>
                    <a:pt x="538843" y="912803"/>
                  </a:cubicBezTo>
                  <a:cubicBezTo>
                    <a:pt x="577332" y="923300"/>
                    <a:pt x="610222" y="936597"/>
                    <a:pt x="645911" y="941495"/>
                  </a:cubicBezTo>
                  <a:cubicBezTo>
                    <a:pt x="603224" y="876414"/>
                    <a:pt x="536044" y="774244"/>
                    <a:pt x="519948" y="685370"/>
                  </a:cubicBezTo>
                  <a:cubicBezTo>
                    <a:pt x="545141" y="697966"/>
                    <a:pt x="569634" y="694467"/>
                    <a:pt x="587829" y="694467"/>
                  </a:cubicBezTo>
                  <a:cubicBezTo>
                    <a:pt x="542342" y="609092"/>
                    <a:pt x="500354" y="508321"/>
                    <a:pt x="467463" y="415249"/>
                  </a:cubicBezTo>
                  <a:cubicBezTo>
                    <a:pt x="489857" y="431344"/>
                    <a:pt x="529046" y="447439"/>
                    <a:pt x="554938" y="443940"/>
                  </a:cubicBezTo>
                  <a:cubicBezTo>
                    <a:pt x="467463" y="296983"/>
                    <a:pt x="405182" y="160523"/>
                    <a:pt x="366693" y="2369"/>
                  </a:cubicBezTo>
                  <a:cubicBezTo>
                    <a:pt x="365293" y="-1130"/>
                    <a:pt x="361794" y="-430"/>
                    <a:pt x="360395" y="2369"/>
                  </a:cubicBezTo>
                  <a:cubicBezTo>
                    <a:pt x="321207" y="160523"/>
                    <a:pt x="259624" y="296983"/>
                    <a:pt x="172150" y="443940"/>
                  </a:cubicBezTo>
                  <a:cubicBezTo>
                    <a:pt x="198042" y="447439"/>
                    <a:pt x="237231" y="431344"/>
                    <a:pt x="259624" y="415249"/>
                  </a:cubicBezTo>
                  <a:cubicBezTo>
                    <a:pt x="227434" y="508321"/>
                    <a:pt x="184746" y="609792"/>
                    <a:pt x="139260" y="694467"/>
                  </a:cubicBezTo>
                  <a:cubicBezTo>
                    <a:pt x="157454" y="694467"/>
                    <a:pt x="181247" y="697966"/>
                    <a:pt x="207139" y="685370"/>
                  </a:cubicBezTo>
                  <a:cubicBezTo>
                    <a:pt x="191044" y="774244"/>
                    <a:pt x="123164" y="876414"/>
                    <a:pt x="81176" y="941495"/>
                  </a:cubicBezTo>
                  <a:cubicBezTo>
                    <a:pt x="116866" y="937296"/>
                    <a:pt x="149757" y="924000"/>
                    <a:pt x="188245" y="912803"/>
                  </a:cubicBezTo>
                  <a:cubicBezTo>
                    <a:pt x="132961" y="1017773"/>
                    <a:pt x="58083" y="1107347"/>
                    <a:pt x="3499" y="1212316"/>
                  </a:cubicBezTo>
                </a:path>
              </a:pathLst>
            </a:custGeom>
            <a:gradFill>
              <a:gsLst>
                <a:gs pos="0">
                  <a:schemeClr val="accent1">
                    <a:lumMod val="90000"/>
                    <a:lumOff val="10000"/>
                  </a:schemeClr>
                </a:gs>
                <a:gs pos="100000">
                  <a:schemeClr val="accent1">
                    <a:lumMod val="75000"/>
                  </a:schemeClr>
                </a:gs>
              </a:gsLst>
              <a:lin ang="5400000" scaled="0"/>
            </a:gradFill>
            <a:ln w="6994" cap="flat">
              <a:noFill/>
              <a:prstDash val="solid"/>
              <a:miter/>
            </a:ln>
            <a:effectLst>
              <a:outerShdw blurRad="50800" dist="38100" dir="5400000" algn="t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endParaRPr lang="zh-CN" altLang="en-US">
                <a:latin typeface="+mj-ea"/>
                <a:ea typeface="+mj-ea"/>
              </a:endParaRPr>
            </a:p>
          </p:txBody>
        </p:sp>
      </p:grpSp>
      <p:grpSp>
        <p:nvGrpSpPr>
          <p:cNvPr id="39" name="组合 38">
            <a:extLst>
              <a:ext uri="{FF2B5EF4-FFF2-40B4-BE49-F238E27FC236}">
                <a16:creationId xmlns:a16="http://schemas.microsoft.com/office/drawing/2014/main" id="{DC94336D-351D-4DE0-A33B-E3DBF5D3E13A}"/>
              </a:ext>
            </a:extLst>
          </p:cNvPr>
          <p:cNvGrpSpPr/>
          <p:nvPr/>
        </p:nvGrpSpPr>
        <p:grpSpPr>
          <a:xfrm>
            <a:off x="3186139" y="704643"/>
            <a:ext cx="485673" cy="781222"/>
            <a:chOff x="8576752" y="520915"/>
            <a:chExt cx="3716586" cy="5978268"/>
          </a:xfrm>
        </p:grpSpPr>
        <p:sp>
          <p:nvSpPr>
            <p:cNvPr id="40" name="矩形 39">
              <a:extLst>
                <a:ext uri="{FF2B5EF4-FFF2-40B4-BE49-F238E27FC236}">
                  <a16:creationId xmlns:a16="http://schemas.microsoft.com/office/drawing/2014/main" id="{873BF027-B915-40CC-9EED-A06829F5AAE1}"/>
                </a:ext>
              </a:extLst>
            </p:cNvPr>
            <p:cNvSpPr/>
            <p:nvPr/>
          </p:nvSpPr>
          <p:spPr>
            <a:xfrm>
              <a:off x="10249999" y="5560559"/>
              <a:ext cx="546458" cy="938624"/>
            </a:xfrm>
            <a:prstGeom prst="rect">
              <a:avLst/>
            </a:prstGeom>
            <a:solidFill>
              <a:schemeClr val="accent3">
                <a:lumMod val="50000"/>
              </a:schemeClr>
            </a:solidFill>
            <a:ln w="69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+mj-ea"/>
                <a:ea typeface="+mj-ea"/>
              </a:endParaRPr>
            </a:p>
          </p:txBody>
        </p:sp>
        <p:sp>
          <p:nvSpPr>
            <p:cNvPr id="41" name="任意多边形: 形状 40">
              <a:extLst>
                <a:ext uri="{FF2B5EF4-FFF2-40B4-BE49-F238E27FC236}">
                  <a16:creationId xmlns:a16="http://schemas.microsoft.com/office/drawing/2014/main" id="{5CC0CD48-002D-4744-A77A-78095491D8A9}"/>
                </a:ext>
              </a:extLst>
            </p:cNvPr>
            <p:cNvSpPr/>
            <p:nvPr/>
          </p:nvSpPr>
          <p:spPr>
            <a:xfrm>
              <a:off x="8576752" y="520915"/>
              <a:ext cx="3716586" cy="5299420"/>
            </a:xfrm>
            <a:custGeom>
              <a:avLst/>
              <a:gdLst>
                <a:gd name="connsiteX0" fmla="*/ 0 w 723589"/>
                <a:gd name="connsiteY0" fmla="*/ 1205318 h 1289041"/>
                <a:gd name="connsiteX1" fmla="*/ 205740 w 723589"/>
                <a:gd name="connsiteY1" fmla="*/ 1226312 h 1289041"/>
                <a:gd name="connsiteX2" fmla="*/ 181247 w 723589"/>
                <a:gd name="connsiteY2" fmla="*/ 1279497 h 1289041"/>
                <a:gd name="connsiteX3" fmla="*/ 382788 w 723589"/>
                <a:gd name="connsiteY3" fmla="*/ 1224213 h 1289041"/>
                <a:gd name="connsiteX4" fmla="*/ 573133 w 723589"/>
                <a:gd name="connsiteY4" fmla="*/ 1267600 h 1289041"/>
                <a:gd name="connsiteX5" fmla="*/ 540942 w 723589"/>
                <a:gd name="connsiteY5" fmla="*/ 1232610 h 1289041"/>
                <a:gd name="connsiteX6" fmla="*/ 723589 w 723589"/>
                <a:gd name="connsiteY6" fmla="*/ 1212316 h 1289041"/>
                <a:gd name="connsiteX7" fmla="*/ 538843 w 723589"/>
                <a:gd name="connsiteY7" fmla="*/ 912803 h 1289041"/>
                <a:gd name="connsiteX8" fmla="*/ 645911 w 723589"/>
                <a:gd name="connsiteY8" fmla="*/ 941495 h 1289041"/>
                <a:gd name="connsiteX9" fmla="*/ 519948 w 723589"/>
                <a:gd name="connsiteY9" fmla="*/ 685370 h 1289041"/>
                <a:gd name="connsiteX10" fmla="*/ 587829 w 723589"/>
                <a:gd name="connsiteY10" fmla="*/ 694467 h 1289041"/>
                <a:gd name="connsiteX11" fmla="*/ 467463 w 723589"/>
                <a:gd name="connsiteY11" fmla="*/ 415249 h 1289041"/>
                <a:gd name="connsiteX12" fmla="*/ 554938 w 723589"/>
                <a:gd name="connsiteY12" fmla="*/ 443940 h 1289041"/>
                <a:gd name="connsiteX13" fmla="*/ 366693 w 723589"/>
                <a:gd name="connsiteY13" fmla="*/ 2369 h 1289041"/>
                <a:gd name="connsiteX14" fmla="*/ 360395 w 723589"/>
                <a:gd name="connsiteY14" fmla="*/ 2369 h 1289041"/>
                <a:gd name="connsiteX15" fmla="*/ 172150 w 723589"/>
                <a:gd name="connsiteY15" fmla="*/ 443940 h 1289041"/>
                <a:gd name="connsiteX16" fmla="*/ 259624 w 723589"/>
                <a:gd name="connsiteY16" fmla="*/ 415249 h 1289041"/>
                <a:gd name="connsiteX17" fmla="*/ 139260 w 723589"/>
                <a:gd name="connsiteY17" fmla="*/ 694467 h 1289041"/>
                <a:gd name="connsiteX18" fmla="*/ 207139 w 723589"/>
                <a:gd name="connsiteY18" fmla="*/ 685370 h 1289041"/>
                <a:gd name="connsiteX19" fmla="*/ 81176 w 723589"/>
                <a:gd name="connsiteY19" fmla="*/ 941495 h 1289041"/>
                <a:gd name="connsiteX20" fmla="*/ 188245 w 723589"/>
                <a:gd name="connsiteY20" fmla="*/ 912803 h 1289041"/>
                <a:gd name="connsiteX21" fmla="*/ 3499 w 723589"/>
                <a:gd name="connsiteY21" fmla="*/ 1212316 h 1289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23589" h="1289041">
                  <a:moveTo>
                    <a:pt x="0" y="1205318"/>
                  </a:moveTo>
                  <a:cubicBezTo>
                    <a:pt x="58083" y="1250805"/>
                    <a:pt x="142759" y="1237509"/>
                    <a:pt x="205740" y="1226312"/>
                  </a:cubicBezTo>
                  <a:cubicBezTo>
                    <a:pt x="205040" y="1246606"/>
                    <a:pt x="185446" y="1265501"/>
                    <a:pt x="181247" y="1279497"/>
                  </a:cubicBezTo>
                  <a:cubicBezTo>
                    <a:pt x="219736" y="1301190"/>
                    <a:pt x="341500" y="1287194"/>
                    <a:pt x="382788" y="1224213"/>
                  </a:cubicBezTo>
                  <a:cubicBezTo>
                    <a:pt x="424076" y="1275298"/>
                    <a:pt x="519248" y="1283695"/>
                    <a:pt x="573133" y="1267600"/>
                  </a:cubicBezTo>
                  <a:cubicBezTo>
                    <a:pt x="560536" y="1259202"/>
                    <a:pt x="547240" y="1248706"/>
                    <a:pt x="540942" y="1232610"/>
                  </a:cubicBezTo>
                  <a:cubicBezTo>
                    <a:pt x="594827" y="1232610"/>
                    <a:pt x="671804" y="1236109"/>
                    <a:pt x="723589" y="1212316"/>
                  </a:cubicBezTo>
                  <a:cubicBezTo>
                    <a:pt x="668305" y="1107347"/>
                    <a:pt x="593426" y="1018472"/>
                    <a:pt x="538843" y="912803"/>
                  </a:cubicBezTo>
                  <a:cubicBezTo>
                    <a:pt x="577332" y="923300"/>
                    <a:pt x="610222" y="936597"/>
                    <a:pt x="645911" y="941495"/>
                  </a:cubicBezTo>
                  <a:cubicBezTo>
                    <a:pt x="603224" y="876414"/>
                    <a:pt x="536044" y="774244"/>
                    <a:pt x="519948" y="685370"/>
                  </a:cubicBezTo>
                  <a:cubicBezTo>
                    <a:pt x="545141" y="697966"/>
                    <a:pt x="569634" y="694467"/>
                    <a:pt x="587829" y="694467"/>
                  </a:cubicBezTo>
                  <a:cubicBezTo>
                    <a:pt x="542342" y="609092"/>
                    <a:pt x="500354" y="508321"/>
                    <a:pt x="467463" y="415249"/>
                  </a:cubicBezTo>
                  <a:cubicBezTo>
                    <a:pt x="489857" y="431344"/>
                    <a:pt x="529046" y="447439"/>
                    <a:pt x="554938" y="443940"/>
                  </a:cubicBezTo>
                  <a:cubicBezTo>
                    <a:pt x="467463" y="296983"/>
                    <a:pt x="405182" y="160523"/>
                    <a:pt x="366693" y="2369"/>
                  </a:cubicBezTo>
                  <a:cubicBezTo>
                    <a:pt x="365293" y="-1130"/>
                    <a:pt x="361794" y="-430"/>
                    <a:pt x="360395" y="2369"/>
                  </a:cubicBezTo>
                  <a:cubicBezTo>
                    <a:pt x="321207" y="160523"/>
                    <a:pt x="259624" y="296983"/>
                    <a:pt x="172150" y="443940"/>
                  </a:cubicBezTo>
                  <a:cubicBezTo>
                    <a:pt x="198042" y="447439"/>
                    <a:pt x="237231" y="431344"/>
                    <a:pt x="259624" y="415249"/>
                  </a:cubicBezTo>
                  <a:cubicBezTo>
                    <a:pt x="227434" y="508321"/>
                    <a:pt x="184746" y="609792"/>
                    <a:pt x="139260" y="694467"/>
                  </a:cubicBezTo>
                  <a:cubicBezTo>
                    <a:pt x="157454" y="694467"/>
                    <a:pt x="181247" y="697966"/>
                    <a:pt x="207139" y="685370"/>
                  </a:cubicBezTo>
                  <a:cubicBezTo>
                    <a:pt x="191044" y="774244"/>
                    <a:pt x="123164" y="876414"/>
                    <a:pt x="81176" y="941495"/>
                  </a:cubicBezTo>
                  <a:cubicBezTo>
                    <a:pt x="116866" y="937296"/>
                    <a:pt x="149757" y="924000"/>
                    <a:pt x="188245" y="912803"/>
                  </a:cubicBezTo>
                  <a:cubicBezTo>
                    <a:pt x="132961" y="1017773"/>
                    <a:pt x="58083" y="1107347"/>
                    <a:pt x="3499" y="1212316"/>
                  </a:cubicBezTo>
                </a:path>
              </a:pathLst>
            </a:custGeom>
            <a:gradFill>
              <a:gsLst>
                <a:gs pos="0">
                  <a:schemeClr val="accent1">
                    <a:lumMod val="90000"/>
                    <a:lumOff val="10000"/>
                  </a:schemeClr>
                </a:gs>
                <a:gs pos="100000">
                  <a:schemeClr val="accent1">
                    <a:lumMod val="75000"/>
                  </a:schemeClr>
                </a:gs>
              </a:gsLst>
              <a:lin ang="5400000" scaled="0"/>
            </a:gradFill>
            <a:ln w="6994" cap="flat">
              <a:noFill/>
              <a:prstDash val="solid"/>
              <a:miter/>
            </a:ln>
            <a:effectLst>
              <a:outerShdw blurRad="50800" dist="38100" dir="5400000" algn="t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endParaRPr lang="zh-CN" altLang="en-US">
                <a:latin typeface="+mj-ea"/>
                <a:ea typeface="+mj-ea"/>
              </a:endParaRPr>
            </a:p>
          </p:txBody>
        </p:sp>
      </p:grpSp>
      <p:sp>
        <p:nvSpPr>
          <p:cNvPr id="157" name="地形2">
            <a:extLst>
              <a:ext uri="{FF2B5EF4-FFF2-40B4-BE49-F238E27FC236}">
                <a16:creationId xmlns:a16="http://schemas.microsoft.com/office/drawing/2014/main" id="{C7692E31-1FB9-4B4D-86BC-C6716C459B60}"/>
              </a:ext>
            </a:extLst>
          </p:cNvPr>
          <p:cNvSpPr/>
          <p:nvPr/>
        </p:nvSpPr>
        <p:spPr>
          <a:xfrm>
            <a:off x="0" y="1104900"/>
            <a:ext cx="12194540" cy="959200"/>
          </a:xfrm>
          <a:custGeom>
            <a:avLst/>
            <a:gdLst>
              <a:gd name="connsiteX0" fmla="*/ 12179300 w 12179300"/>
              <a:gd name="connsiteY0" fmla="*/ 0 h 2311400"/>
              <a:gd name="connsiteX1" fmla="*/ 12179300 w 12179300"/>
              <a:gd name="connsiteY1" fmla="*/ 2311400 h 2311400"/>
              <a:gd name="connsiteX2" fmla="*/ 0 w 12179300"/>
              <a:gd name="connsiteY2" fmla="*/ 2311400 h 2311400"/>
              <a:gd name="connsiteX3" fmla="*/ 0 w 12179300"/>
              <a:gd name="connsiteY3" fmla="*/ 1981200 h 2311400"/>
              <a:gd name="connsiteX4" fmla="*/ 12179300 w 12179300"/>
              <a:gd name="connsiteY4" fmla="*/ 0 h 2311400"/>
              <a:gd name="connsiteX0" fmla="*/ 12179300 w 12179300"/>
              <a:gd name="connsiteY0" fmla="*/ 0 h 2311400"/>
              <a:gd name="connsiteX1" fmla="*/ 12179300 w 12179300"/>
              <a:gd name="connsiteY1" fmla="*/ 2311400 h 2311400"/>
              <a:gd name="connsiteX2" fmla="*/ 0 w 12179300"/>
              <a:gd name="connsiteY2" fmla="*/ 2311400 h 2311400"/>
              <a:gd name="connsiteX3" fmla="*/ 0 w 12179300"/>
              <a:gd name="connsiteY3" fmla="*/ 1981200 h 2311400"/>
              <a:gd name="connsiteX4" fmla="*/ 12179300 w 12179300"/>
              <a:gd name="connsiteY4" fmla="*/ 0 h 2311400"/>
              <a:gd name="connsiteX0" fmla="*/ 12179300 w 12179300"/>
              <a:gd name="connsiteY0" fmla="*/ 0 h 2311400"/>
              <a:gd name="connsiteX1" fmla="*/ 12179300 w 12179300"/>
              <a:gd name="connsiteY1" fmla="*/ 2311400 h 2311400"/>
              <a:gd name="connsiteX2" fmla="*/ 0 w 12179300"/>
              <a:gd name="connsiteY2" fmla="*/ 2311400 h 2311400"/>
              <a:gd name="connsiteX3" fmla="*/ 0 w 12179300"/>
              <a:gd name="connsiteY3" fmla="*/ 1981200 h 2311400"/>
              <a:gd name="connsiteX4" fmla="*/ 12179300 w 12179300"/>
              <a:gd name="connsiteY4" fmla="*/ 0 h 2311400"/>
              <a:gd name="connsiteX0" fmla="*/ 12179300 w 12179300"/>
              <a:gd name="connsiteY0" fmla="*/ 0 h 2311400"/>
              <a:gd name="connsiteX1" fmla="*/ 12179300 w 12179300"/>
              <a:gd name="connsiteY1" fmla="*/ 2311400 h 2311400"/>
              <a:gd name="connsiteX2" fmla="*/ 0 w 12179300"/>
              <a:gd name="connsiteY2" fmla="*/ 2311400 h 2311400"/>
              <a:gd name="connsiteX3" fmla="*/ 0 w 12179300"/>
              <a:gd name="connsiteY3" fmla="*/ 1981200 h 2311400"/>
              <a:gd name="connsiteX4" fmla="*/ 12179300 w 12179300"/>
              <a:gd name="connsiteY4" fmla="*/ 0 h 2311400"/>
              <a:gd name="connsiteX0" fmla="*/ 12179300 w 12179300"/>
              <a:gd name="connsiteY0" fmla="*/ 0 h 2311400"/>
              <a:gd name="connsiteX1" fmla="*/ 12179300 w 12179300"/>
              <a:gd name="connsiteY1" fmla="*/ 2311400 h 2311400"/>
              <a:gd name="connsiteX2" fmla="*/ 0 w 12179300"/>
              <a:gd name="connsiteY2" fmla="*/ 2311400 h 2311400"/>
              <a:gd name="connsiteX3" fmla="*/ 0 w 12179300"/>
              <a:gd name="connsiteY3" fmla="*/ 1981200 h 2311400"/>
              <a:gd name="connsiteX4" fmla="*/ 12179300 w 12179300"/>
              <a:gd name="connsiteY4" fmla="*/ 0 h 2311400"/>
              <a:gd name="connsiteX0" fmla="*/ 12186920 w 12186920"/>
              <a:gd name="connsiteY0" fmla="*/ 0 h 2323108"/>
              <a:gd name="connsiteX1" fmla="*/ 12179300 w 12186920"/>
              <a:gd name="connsiteY1" fmla="*/ 2323108 h 2323108"/>
              <a:gd name="connsiteX2" fmla="*/ 0 w 12186920"/>
              <a:gd name="connsiteY2" fmla="*/ 2323108 h 2323108"/>
              <a:gd name="connsiteX3" fmla="*/ 0 w 12186920"/>
              <a:gd name="connsiteY3" fmla="*/ 1992908 h 2323108"/>
              <a:gd name="connsiteX4" fmla="*/ 12186920 w 12186920"/>
              <a:gd name="connsiteY4" fmla="*/ 0 h 2323108"/>
              <a:gd name="connsiteX0" fmla="*/ 12186920 w 12186920"/>
              <a:gd name="connsiteY0" fmla="*/ 0 h 2323108"/>
              <a:gd name="connsiteX1" fmla="*/ 11965940 w 12186920"/>
              <a:gd name="connsiteY1" fmla="*/ 2264567 h 2323108"/>
              <a:gd name="connsiteX2" fmla="*/ 0 w 12186920"/>
              <a:gd name="connsiteY2" fmla="*/ 2323108 h 2323108"/>
              <a:gd name="connsiteX3" fmla="*/ 0 w 12186920"/>
              <a:gd name="connsiteY3" fmla="*/ 1992908 h 2323108"/>
              <a:gd name="connsiteX4" fmla="*/ 12186920 w 12186920"/>
              <a:gd name="connsiteY4" fmla="*/ 0 h 2323108"/>
              <a:gd name="connsiteX0" fmla="*/ 12186920 w 12194540"/>
              <a:gd name="connsiteY0" fmla="*/ 0 h 2323108"/>
              <a:gd name="connsiteX1" fmla="*/ 12194540 w 12194540"/>
              <a:gd name="connsiteY1" fmla="*/ 2323108 h 2323108"/>
              <a:gd name="connsiteX2" fmla="*/ 0 w 12194540"/>
              <a:gd name="connsiteY2" fmla="*/ 2323108 h 2323108"/>
              <a:gd name="connsiteX3" fmla="*/ 0 w 12194540"/>
              <a:gd name="connsiteY3" fmla="*/ 1992908 h 2323108"/>
              <a:gd name="connsiteX4" fmla="*/ 12186920 w 12194540"/>
              <a:gd name="connsiteY4" fmla="*/ 0 h 2323108"/>
              <a:gd name="connsiteX0" fmla="*/ 12194540 w 12194540"/>
              <a:gd name="connsiteY0" fmla="*/ 0 h 2323108"/>
              <a:gd name="connsiteX1" fmla="*/ 12194540 w 12194540"/>
              <a:gd name="connsiteY1" fmla="*/ 2323108 h 2323108"/>
              <a:gd name="connsiteX2" fmla="*/ 0 w 12194540"/>
              <a:gd name="connsiteY2" fmla="*/ 2323108 h 2323108"/>
              <a:gd name="connsiteX3" fmla="*/ 0 w 12194540"/>
              <a:gd name="connsiteY3" fmla="*/ 1992908 h 2323108"/>
              <a:gd name="connsiteX4" fmla="*/ 12194540 w 12194540"/>
              <a:gd name="connsiteY4" fmla="*/ 0 h 2323108"/>
              <a:gd name="connsiteX0" fmla="*/ 12194540 w 12194540"/>
              <a:gd name="connsiteY0" fmla="*/ 0 h 2323108"/>
              <a:gd name="connsiteX1" fmla="*/ 12194540 w 12194540"/>
              <a:gd name="connsiteY1" fmla="*/ 2323108 h 2323108"/>
              <a:gd name="connsiteX2" fmla="*/ 0 w 12194540"/>
              <a:gd name="connsiteY2" fmla="*/ 2323108 h 2323108"/>
              <a:gd name="connsiteX3" fmla="*/ 12194540 w 12194540"/>
              <a:gd name="connsiteY3" fmla="*/ 0 h 2323108"/>
              <a:gd name="connsiteX0" fmla="*/ 12194540 w 12194540"/>
              <a:gd name="connsiteY0" fmla="*/ 0 h 2323108"/>
              <a:gd name="connsiteX1" fmla="*/ 12194540 w 12194540"/>
              <a:gd name="connsiteY1" fmla="*/ 2323108 h 2323108"/>
              <a:gd name="connsiteX2" fmla="*/ 0 w 12194540"/>
              <a:gd name="connsiteY2" fmla="*/ 2323108 h 2323108"/>
              <a:gd name="connsiteX3" fmla="*/ 12194540 w 12194540"/>
              <a:gd name="connsiteY3" fmla="*/ 0 h 2323108"/>
              <a:gd name="connsiteX0" fmla="*/ 12194540 w 12194540"/>
              <a:gd name="connsiteY0" fmla="*/ 0 h 2323108"/>
              <a:gd name="connsiteX1" fmla="*/ 12194540 w 12194540"/>
              <a:gd name="connsiteY1" fmla="*/ 2323108 h 2323108"/>
              <a:gd name="connsiteX2" fmla="*/ 0 w 12194540"/>
              <a:gd name="connsiteY2" fmla="*/ 2323108 h 2323108"/>
              <a:gd name="connsiteX3" fmla="*/ 12194540 w 12194540"/>
              <a:gd name="connsiteY3" fmla="*/ 0 h 2323108"/>
              <a:gd name="connsiteX0" fmla="*/ 12194540 w 12194540"/>
              <a:gd name="connsiteY0" fmla="*/ 0 h 2323108"/>
              <a:gd name="connsiteX1" fmla="*/ 12194540 w 12194540"/>
              <a:gd name="connsiteY1" fmla="*/ 2323108 h 2323108"/>
              <a:gd name="connsiteX2" fmla="*/ 0 w 12194540"/>
              <a:gd name="connsiteY2" fmla="*/ 2323108 h 2323108"/>
              <a:gd name="connsiteX3" fmla="*/ 12194540 w 12194540"/>
              <a:gd name="connsiteY3" fmla="*/ 0 h 2323108"/>
              <a:gd name="connsiteX0" fmla="*/ 12194540 w 12194540"/>
              <a:gd name="connsiteY0" fmla="*/ 0 h 1400721"/>
              <a:gd name="connsiteX1" fmla="*/ 12194540 w 12194540"/>
              <a:gd name="connsiteY1" fmla="*/ 1400721 h 1400721"/>
              <a:gd name="connsiteX2" fmla="*/ 0 w 12194540"/>
              <a:gd name="connsiteY2" fmla="*/ 1400721 h 1400721"/>
              <a:gd name="connsiteX3" fmla="*/ 12194540 w 12194540"/>
              <a:gd name="connsiteY3" fmla="*/ 0 h 1400721"/>
              <a:gd name="connsiteX0" fmla="*/ 12194540 w 12194540"/>
              <a:gd name="connsiteY0" fmla="*/ 238523 h 1639244"/>
              <a:gd name="connsiteX1" fmla="*/ 12194540 w 12194540"/>
              <a:gd name="connsiteY1" fmla="*/ 1639244 h 1639244"/>
              <a:gd name="connsiteX2" fmla="*/ 0 w 12194540"/>
              <a:gd name="connsiteY2" fmla="*/ 1639244 h 1639244"/>
              <a:gd name="connsiteX3" fmla="*/ 12194540 w 12194540"/>
              <a:gd name="connsiteY3" fmla="*/ 238523 h 1639244"/>
              <a:gd name="connsiteX0" fmla="*/ 12194540 w 12194540"/>
              <a:gd name="connsiteY0" fmla="*/ 369729 h 1770450"/>
              <a:gd name="connsiteX1" fmla="*/ 12194540 w 12194540"/>
              <a:gd name="connsiteY1" fmla="*/ 1770450 h 1770450"/>
              <a:gd name="connsiteX2" fmla="*/ 0 w 12194540"/>
              <a:gd name="connsiteY2" fmla="*/ 1770450 h 1770450"/>
              <a:gd name="connsiteX3" fmla="*/ 12194540 w 12194540"/>
              <a:gd name="connsiteY3" fmla="*/ 369729 h 1770450"/>
              <a:gd name="connsiteX0" fmla="*/ 12194540 w 12194540"/>
              <a:gd name="connsiteY0" fmla="*/ 328772 h 1729493"/>
              <a:gd name="connsiteX1" fmla="*/ 12194540 w 12194540"/>
              <a:gd name="connsiteY1" fmla="*/ 1729493 h 1729493"/>
              <a:gd name="connsiteX2" fmla="*/ 0 w 12194540"/>
              <a:gd name="connsiteY2" fmla="*/ 1729493 h 1729493"/>
              <a:gd name="connsiteX3" fmla="*/ 12194540 w 12194540"/>
              <a:gd name="connsiteY3" fmla="*/ 328772 h 17294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4540" h="1729493">
                <a:moveTo>
                  <a:pt x="12194540" y="328772"/>
                </a:moveTo>
                <a:lnTo>
                  <a:pt x="12194540" y="1729493"/>
                </a:lnTo>
                <a:lnTo>
                  <a:pt x="0" y="1729493"/>
                </a:lnTo>
                <a:cubicBezTo>
                  <a:pt x="1569297" y="896582"/>
                  <a:pt x="7208036" y="-686125"/>
                  <a:pt x="12194540" y="328772"/>
                </a:cubicBezTo>
                <a:close/>
              </a:path>
            </a:pathLst>
          </a:custGeom>
          <a:gradFill>
            <a:gsLst>
              <a:gs pos="0">
                <a:schemeClr val="bg1"/>
              </a:gs>
              <a:gs pos="100000">
                <a:schemeClr val="bg1">
                  <a:lumMod val="85000"/>
                </a:schemeClr>
              </a:gs>
            </a:gsLst>
            <a:lin ang="5400000" scaled="0"/>
          </a:gradFill>
          <a:ln>
            <a:noFill/>
          </a:ln>
          <a:effectLst>
            <a:outerShdw blurRad="127000" dist="63500" dir="16200000" rotWithShape="0">
              <a:schemeClr val="bg2">
                <a:lumMod val="75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106" name="雪花2">
            <a:extLst>
              <a:ext uri="{FF2B5EF4-FFF2-40B4-BE49-F238E27FC236}">
                <a16:creationId xmlns:a16="http://schemas.microsoft.com/office/drawing/2014/main" id="{263CE9F1-63CB-457C-9F2E-BA9791F7D9AA}"/>
              </a:ext>
            </a:extLst>
          </p:cNvPr>
          <p:cNvSpPr/>
          <p:nvPr/>
        </p:nvSpPr>
        <p:spPr>
          <a:xfrm>
            <a:off x="86360" y="340873"/>
            <a:ext cx="12078891" cy="5907136"/>
          </a:xfrm>
          <a:custGeom>
            <a:avLst/>
            <a:gdLst>
              <a:gd name="connsiteX0" fmla="*/ 3842360 w 12078891"/>
              <a:gd name="connsiteY0" fmla="*/ 5831795 h 5907136"/>
              <a:gd name="connsiteX1" fmla="*/ 3880030 w 12078891"/>
              <a:gd name="connsiteY1" fmla="*/ 5869465 h 5907136"/>
              <a:gd name="connsiteX2" fmla="*/ 3842360 w 12078891"/>
              <a:gd name="connsiteY2" fmla="*/ 5907136 h 5907136"/>
              <a:gd name="connsiteX3" fmla="*/ 3804687 w 12078891"/>
              <a:gd name="connsiteY3" fmla="*/ 5869465 h 5907136"/>
              <a:gd name="connsiteX4" fmla="*/ 3842360 w 12078891"/>
              <a:gd name="connsiteY4" fmla="*/ 5831795 h 5907136"/>
              <a:gd name="connsiteX5" fmla="*/ 7474967 w 12078891"/>
              <a:gd name="connsiteY5" fmla="*/ 5830778 h 5907136"/>
              <a:gd name="connsiteX6" fmla="*/ 7492275 w 12078891"/>
              <a:gd name="connsiteY6" fmla="*/ 5848086 h 5907136"/>
              <a:gd name="connsiteX7" fmla="*/ 7474967 w 12078891"/>
              <a:gd name="connsiteY7" fmla="*/ 5865394 h 5907136"/>
              <a:gd name="connsiteX8" fmla="*/ 7457659 w 12078891"/>
              <a:gd name="connsiteY8" fmla="*/ 5848086 h 5907136"/>
              <a:gd name="connsiteX9" fmla="*/ 7474967 w 12078891"/>
              <a:gd name="connsiteY9" fmla="*/ 5830778 h 5907136"/>
              <a:gd name="connsiteX10" fmla="*/ 8992978 w 12078891"/>
              <a:gd name="connsiteY10" fmla="*/ 5793107 h 5907136"/>
              <a:gd name="connsiteX11" fmla="*/ 8999088 w 12078891"/>
              <a:gd name="connsiteY11" fmla="*/ 5799215 h 5907136"/>
              <a:gd name="connsiteX12" fmla="*/ 8992978 w 12078891"/>
              <a:gd name="connsiteY12" fmla="*/ 5805325 h 5907136"/>
              <a:gd name="connsiteX13" fmla="*/ 8986870 w 12078891"/>
              <a:gd name="connsiteY13" fmla="*/ 5799215 h 5907136"/>
              <a:gd name="connsiteX14" fmla="*/ 8992978 w 12078891"/>
              <a:gd name="connsiteY14" fmla="*/ 5793107 h 5907136"/>
              <a:gd name="connsiteX15" fmla="*/ 10305331 w 12078891"/>
              <a:gd name="connsiteY15" fmla="*/ 5791071 h 5907136"/>
              <a:gd name="connsiteX16" fmla="*/ 10324675 w 12078891"/>
              <a:gd name="connsiteY16" fmla="*/ 5810415 h 5907136"/>
              <a:gd name="connsiteX17" fmla="*/ 10305331 w 12078891"/>
              <a:gd name="connsiteY17" fmla="*/ 5829759 h 5907136"/>
              <a:gd name="connsiteX18" fmla="*/ 10285987 w 12078891"/>
              <a:gd name="connsiteY18" fmla="*/ 5810415 h 5907136"/>
              <a:gd name="connsiteX19" fmla="*/ 10305331 w 12078891"/>
              <a:gd name="connsiteY19" fmla="*/ 5791071 h 5907136"/>
              <a:gd name="connsiteX20" fmla="*/ 9101917 w 12078891"/>
              <a:gd name="connsiteY20" fmla="*/ 5773763 h 5907136"/>
              <a:gd name="connsiteX21" fmla="*/ 9126352 w 12078891"/>
              <a:gd name="connsiteY21" fmla="*/ 5798198 h 5907136"/>
              <a:gd name="connsiteX22" fmla="*/ 9101917 w 12078891"/>
              <a:gd name="connsiteY22" fmla="*/ 5822633 h 5907136"/>
              <a:gd name="connsiteX23" fmla="*/ 9077482 w 12078891"/>
              <a:gd name="connsiteY23" fmla="*/ 5798198 h 5907136"/>
              <a:gd name="connsiteX24" fmla="*/ 9101917 w 12078891"/>
              <a:gd name="connsiteY24" fmla="*/ 5773763 h 5907136"/>
              <a:gd name="connsiteX25" fmla="*/ 4563173 w 12078891"/>
              <a:gd name="connsiteY25" fmla="*/ 5765618 h 5907136"/>
              <a:gd name="connsiteX26" fmla="*/ 4573353 w 12078891"/>
              <a:gd name="connsiteY26" fmla="*/ 5775799 h 5907136"/>
              <a:gd name="connsiteX27" fmla="*/ 4563173 w 12078891"/>
              <a:gd name="connsiteY27" fmla="*/ 5785980 h 5907136"/>
              <a:gd name="connsiteX28" fmla="*/ 4552992 w 12078891"/>
              <a:gd name="connsiteY28" fmla="*/ 5775799 h 5907136"/>
              <a:gd name="connsiteX29" fmla="*/ 4563173 w 12078891"/>
              <a:gd name="connsiteY29" fmla="*/ 5765618 h 5907136"/>
              <a:gd name="connsiteX30" fmla="*/ 3667253 w 12078891"/>
              <a:gd name="connsiteY30" fmla="*/ 5747292 h 5907136"/>
              <a:gd name="connsiteX31" fmla="*/ 3677432 w 12078891"/>
              <a:gd name="connsiteY31" fmla="*/ 5756455 h 5907136"/>
              <a:gd name="connsiteX32" fmla="*/ 3667253 w 12078891"/>
              <a:gd name="connsiteY32" fmla="*/ 5765618 h 5907136"/>
              <a:gd name="connsiteX33" fmla="*/ 3657072 w 12078891"/>
              <a:gd name="connsiteY33" fmla="*/ 5756455 h 5907136"/>
              <a:gd name="connsiteX34" fmla="*/ 3667253 w 12078891"/>
              <a:gd name="connsiteY34" fmla="*/ 5747292 h 5907136"/>
              <a:gd name="connsiteX35" fmla="*/ 5934563 w 12078891"/>
              <a:gd name="connsiteY35" fmla="*/ 5691295 h 5907136"/>
              <a:gd name="connsiteX36" fmla="*/ 5937617 w 12078891"/>
              <a:gd name="connsiteY36" fmla="*/ 5694349 h 5907136"/>
              <a:gd name="connsiteX37" fmla="*/ 5934563 w 12078891"/>
              <a:gd name="connsiteY37" fmla="*/ 5697403 h 5907136"/>
              <a:gd name="connsiteX38" fmla="*/ 5931508 w 12078891"/>
              <a:gd name="connsiteY38" fmla="*/ 5694349 h 5907136"/>
              <a:gd name="connsiteX39" fmla="*/ 5934563 w 12078891"/>
              <a:gd name="connsiteY39" fmla="*/ 5691295 h 5907136"/>
              <a:gd name="connsiteX40" fmla="*/ 9720932 w 12078891"/>
              <a:gd name="connsiteY40" fmla="*/ 5662788 h 5907136"/>
              <a:gd name="connsiteX41" fmla="*/ 9741295 w 12078891"/>
              <a:gd name="connsiteY41" fmla="*/ 5683150 h 5907136"/>
              <a:gd name="connsiteX42" fmla="*/ 9720932 w 12078891"/>
              <a:gd name="connsiteY42" fmla="*/ 5703513 h 5907136"/>
              <a:gd name="connsiteX43" fmla="*/ 9700570 w 12078891"/>
              <a:gd name="connsiteY43" fmla="*/ 5683150 h 5907136"/>
              <a:gd name="connsiteX44" fmla="*/ 9720932 w 12078891"/>
              <a:gd name="connsiteY44" fmla="*/ 5662788 h 5907136"/>
              <a:gd name="connsiteX45" fmla="*/ 1551600 w 12078891"/>
              <a:gd name="connsiteY45" fmla="*/ 5657698 h 5907136"/>
              <a:gd name="connsiteX46" fmla="*/ 1556689 w 12078891"/>
              <a:gd name="connsiteY46" fmla="*/ 5662789 h 5907136"/>
              <a:gd name="connsiteX47" fmla="*/ 1551600 w 12078891"/>
              <a:gd name="connsiteY47" fmla="*/ 5667879 h 5907136"/>
              <a:gd name="connsiteX48" fmla="*/ 1546509 w 12078891"/>
              <a:gd name="connsiteY48" fmla="*/ 5662789 h 5907136"/>
              <a:gd name="connsiteX49" fmla="*/ 1551600 w 12078891"/>
              <a:gd name="connsiteY49" fmla="*/ 5657698 h 5907136"/>
              <a:gd name="connsiteX50" fmla="*/ 5617940 w 12078891"/>
              <a:gd name="connsiteY50" fmla="*/ 5620027 h 5907136"/>
              <a:gd name="connsiteX51" fmla="*/ 5628121 w 12078891"/>
              <a:gd name="connsiteY51" fmla="*/ 5630208 h 5907136"/>
              <a:gd name="connsiteX52" fmla="*/ 5617940 w 12078891"/>
              <a:gd name="connsiteY52" fmla="*/ 5640389 h 5907136"/>
              <a:gd name="connsiteX53" fmla="*/ 5607759 w 12078891"/>
              <a:gd name="connsiteY53" fmla="*/ 5630208 h 5907136"/>
              <a:gd name="connsiteX54" fmla="*/ 5617940 w 12078891"/>
              <a:gd name="connsiteY54" fmla="*/ 5620027 h 5907136"/>
              <a:gd name="connsiteX55" fmla="*/ 7608340 w 12078891"/>
              <a:gd name="connsiteY55" fmla="*/ 5584393 h 5907136"/>
              <a:gd name="connsiteX56" fmla="*/ 7616485 w 12078891"/>
              <a:gd name="connsiteY56" fmla="*/ 5592538 h 5907136"/>
              <a:gd name="connsiteX57" fmla="*/ 7608340 w 12078891"/>
              <a:gd name="connsiteY57" fmla="*/ 5600683 h 5907136"/>
              <a:gd name="connsiteX58" fmla="*/ 7600195 w 12078891"/>
              <a:gd name="connsiteY58" fmla="*/ 5592538 h 5907136"/>
              <a:gd name="connsiteX59" fmla="*/ 7608340 w 12078891"/>
              <a:gd name="connsiteY59" fmla="*/ 5584393 h 5907136"/>
              <a:gd name="connsiteX60" fmla="*/ 4031736 w 12078891"/>
              <a:gd name="connsiteY60" fmla="*/ 5584393 h 5907136"/>
              <a:gd name="connsiteX61" fmla="*/ 4043953 w 12078891"/>
              <a:gd name="connsiteY61" fmla="*/ 5596611 h 5907136"/>
              <a:gd name="connsiteX62" fmla="*/ 4031736 w 12078891"/>
              <a:gd name="connsiteY62" fmla="*/ 5608828 h 5907136"/>
              <a:gd name="connsiteX63" fmla="*/ 4019517 w 12078891"/>
              <a:gd name="connsiteY63" fmla="*/ 5596611 h 5907136"/>
              <a:gd name="connsiteX64" fmla="*/ 4031736 w 12078891"/>
              <a:gd name="connsiteY64" fmla="*/ 5584393 h 5907136"/>
              <a:gd name="connsiteX65" fmla="*/ 8657000 w 12078891"/>
              <a:gd name="connsiteY65" fmla="*/ 5577266 h 5907136"/>
              <a:gd name="connsiteX66" fmla="*/ 8696707 w 12078891"/>
              <a:gd name="connsiteY66" fmla="*/ 5616973 h 5907136"/>
              <a:gd name="connsiteX67" fmla="*/ 8657000 w 12078891"/>
              <a:gd name="connsiteY67" fmla="*/ 5656679 h 5907136"/>
              <a:gd name="connsiteX68" fmla="*/ 8617294 w 12078891"/>
              <a:gd name="connsiteY68" fmla="*/ 5616973 h 5907136"/>
              <a:gd name="connsiteX69" fmla="*/ 8657000 w 12078891"/>
              <a:gd name="connsiteY69" fmla="*/ 5577266 h 5907136"/>
              <a:gd name="connsiteX70" fmla="*/ 10814389 w 12078891"/>
              <a:gd name="connsiteY70" fmla="*/ 5571158 h 5907136"/>
              <a:gd name="connsiteX71" fmla="*/ 10825589 w 12078891"/>
              <a:gd name="connsiteY71" fmla="*/ 5582357 h 5907136"/>
              <a:gd name="connsiteX72" fmla="*/ 10814389 w 12078891"/>
              <a:gd name="connsiteY72" fmla="*/ 5593557 h 5907136"/>
              <a:gd name="connsiteX73" fmla="*/ 10803190 w 12078891"/>
              <a:gd name="connsiteY73" fmla="*/ 5582357 h 5907136"/>
              <a:gd name="connsiteX74" fmla="*/ 10814389 w 12078891"/>
              <a:gd name="connsiteY74" fmla="*/ 5571158 h 5907136"/>
              <a:gd name="connsiteX75" fmla="*/ 7000525 w 12078891"/>
              <a:gd name="connsiteY75" fmla="*/ 5501926 h 5907136"/>
              <a:gd name="connsiteX76" fmla="*/ 7026996 w 12078891"/>
              <a:gd name="connsiteY76" fmla="*/ 5528397 h 5907136"/>
              <a:gd name="connsiteX77" fmla="*/ 7000525 w 12078891"/>
              <a:gd name="connsiteY77" fmla="*/ 5554868 h 5907136"/>
              <a:gd name="connsiteX78" fmla="*/ 6974054 w 12078891"/>
              <a:gd name="connsiteY78" fmla="*/ 5528397 h 5907136"/>
              <a:gd name="connsiteX79" fmla="*/ 7000525 w 12078891"/>
              <a:gd name="connsiteY79" fmla="*/ 5501926 h 5907136"/>
              <a:gd name="connsiteX80" fmla="*/ 8101109 w 12078891"/>
              <a:gd name="connsiteY80" fmla="*/ 5497853 h 5907136"/>
              <a:gd name="connsiteX81" fmla="*/ 8114345 w 12078891"/>
              <a:gd name="connsiteY81" fmla="*/ 5511088 h 5907136"/>
              <a:gd name="connsiteX82" fmla="*/ 8101109 w 12078891"/>
              <a:gd name="connsiteY82" fmla="*/ 5524324 h 5907136"/>
              <a:gd name="connsiteX83" fmla="*/ 8087874 w 12078891"/>
              <a:gd name="connsiteY83" fmla="*/ 5511088 h 5907136"/>
              <a:gd name="connsiteX84" fmla="*/ 8101109 w 12078891"/>
              <a:gd name="connsiteY84" fmla="*/ 5497853 h 5907136"/>
              <a:gd name="connsiteX85" fmla="*/ 11261343 w 12078891"/>
              <a:gd name="connsiteY85" fmla="*/ 5462219 h 5907136"/>
              <a:gd name="connsiteX86" fmla="*/ 11297995 w 12078891"/>
              <a:gd name="connsiteY86" fmla="*/ 5498871 h 5907136"/>
              <a:gd name="connsiteX87" fmla="*/ 11261343 w 12078891"/>
              <a:gd name="connsiteY87" fmla="*/ 5535524 h 5907136"/>
              <a:gd name="connsiteX88" fmla="*/ 11224691 w 12078891"/>
              <a:gd name="connsiteY88" fmla="*/ 5498871 h 5907136"/>
              <a:gd name="connsiteX89" fmla="*/ 11261343 w 12078891"/>
              <a:gd name="connsiteY89" fmla="*/ 5462219 h 5907136"/>
              <a:gd name="connsiteX90" fmla="*/ 6980162 w 12078891"/>
              <a:gd name="connsiteY90" fmla="*/ 5433712 h 5907136"/>
              <a:gd name="connsiteX91" fmla="*/ 6995434 w 12078891"/>
              <a:gd name="connsiteY91" fmla="*/ 5448984 h 5907136"/>
              <a:gd name="connsiteX92" fmla="*/ 6980162 w 12078891"/>
              <a:gd name="connsiteY92" fmla="*/ 5463237 h 5907136"/>
              <a:gd name="connsiteX93" fmla="*/ 6964890 w 12078891"/>
              <a:gd name="connsiteY93" fmla="*/ 5448984 h 5907136"/>
              <a:gd name="connsiteX94" fmla="*/ 6980162 w 12078891"/>
              <a:gd name="connsiteY94" fmla="*/ 5433712 h 5907136"/>
              <a:gd name="connsiteX95" fmla="*/ 7394535 w 12078891"/>
              <a:gd name="connsiteY95" fmla="*/ 5431676 h 5907136"/>
              <a:gd name="connsiteX96" fmla="*/ 7426097 w 12078891"/>
              <a:gd name="connsiteY96" fmla="*/ 5463237 h 5907136"/>
              <a:gd name="connsiteX97" fmla="*/ 7394535 w 12078891"/>
              <a:gd name="connsiteY97" fmla="*/ 5494799 h 5907136"/>
              <a:gd name="connsiteX98" fmla="*/ 7362974 w 12078891"/>
              <a:gd name="connsiteY98" fmla="*/ 5463237 h 5907136"/>
              <a:gd name="connsiteX99" fmla="*/ 7394535 w 12078891"/>
              <a:gd name="connsiteY99" fmla="*/ 5431676 h 5907136"/>
              <a:gd name="connsiteX100" fmla="*/ 9262779 w 12078891"/>
              <a:gd name="connsiteY100" fmla="*/ 5425567 h 5907136"/>
              <a:gd name="connsiteX101" fmla="*/ 9264816 w 12078891"/>
              <a:gd name="connsiteY101" fmla="*/ 5427603 h 5907136"/>
              <a:gd name="connsiteX102" fmla="*/ 9262779 w 12078891"/>
              <a:gd name="connsiteY102" fmla="*/ 5429639 h 5907136"/>
              <a:gd name="connsiteX103" fmla="*/ 9260743 w 12078891"/>
              <a:gd name="connsiteY103" fmla="*/ 5427603 h 5907136"/>
              <a:gd name="connsiteX104" fmla="*/ 9262779 w 12078891"/>
              <a:gd name="connsiteY104" fmla="*/ 5425567 h 5907136"/>
              <a:gd name="connsiteX105" fmla="*/ 9043884 w 12078891"/>
              <a:gd name="connsiteY105" fmla="*/ 5381788 h 5907136"/>
              <a:gd name="connsiteX106" fmla="*/ 9092754 w 12078891"/>
              <a:gd name="connsiteY106" fmla="*/ 5430658 h 5907136"/>
              <a:gd name="connsiteX107" fmla="*/ 9043884 w 12078891"/>
              <a:gd name="connsiteY107" fmla="*/ 5479528 h 5907136"/>
              <a:gd name="connsiteX108" fmla="*/ 8995015 w 12078891"/>
              <a:gd name="connsiteY108" fmla="*/ 5430658 h 5907136"/>
              <a:gd name="connsiteX109" fmla="*/ 9043884 w 12078891"/>
              <a:gd name="connsiteY109" fmla="*/ 5381788 h 5907136"/>
              <a:gd name="connsiteX110" fmla="*/ 8166268 w 12078891"/>
              <a:gd name="connsiteY110" fmla="*/ 5370589 h 5907136"/>
              <a:gd name="connsiteX111" fmla="*/ 8180522 w 12078891"/>
              <a:gd name="connsiteY111" fmla="*/ 5384843 h 5907136"/>
              <a:gd name="connsiteX112" fmla="*/ 8166268 w 12078891"/>
              <a:gd name="connsiteY112" fmla="*/ 5399096 h 5907136"/>
              <a:gd name="connsiteX113" fmla="*/ 8152015 w 12078891"/>
              <a:gd name="connsiteY113" fmla="*/ 5384843 h 5907136"/>
              <a:gd name="connsiteX114" fmla="*/ 8166268 w 12078891"/>
              <a:gd name="connsiteY114" fmla="*/ 5370589 h 5907136"/>
              <a:gd name="connsiteX115" fmla="*/ 9917428 w 12078891"/>
              <a:gd name="connsiteY115" fmla="*/ 5332918 h 5907136"/>
              <a:gd name="connsiteX116" fmla="*/ 9991751 w 12078891"/>
              <a:gd name="connsiteY116" fmla="*/ 5406223 h 5907136"/>
              <a:gd name="connsiteX117" fmla="*/ 9917428 w 12078891"/>
              <a:gd name="connsiteY117" fmla="*/ 5479527 h 5907136"/>
              <a:gd name="connsiteX118" fmla="*/ 9843106 w 12078891"/>
              <a:gd name="connsiteY118" fmla="*/ 5406223 h 5907136"/>
              <a:gd name="connsiteX119" fmla="*/ 9917428 w 12078891"/>
              <a:gd name="connsiteY119" fmla="*/ 5332918 h 5907136"/>
              <a:gd name="connsiteX120" fmla="*/ 5489660 w 12078891"/>
              <a:gd name="connsiteY120" fmla="*/ 5317646 h 5907136"/>
              <a:gd name="connsiteX121" fmla="*/ 5535474 w 12078891"/>
              <a:gd name="connsiteY121" fmla="*/ 5362443 h 5907136"/>
              <a:gd name="connsiteX122" fmla="*/ 5489660 w 12078891"/>
              <a:gd name="connsiteY122" fmla="*/ 5408259 h 5907136"/>
              <a:gd name="connsiteX123" fmla="*/ 5443845 w 12078891"/>
              <a:gd name="connsiteY123" fmla="*/ 5362443 h 5907136"/>
              <a:gd name="connsiteX124" fmla="*/ 5489660 w 12078891"/>
              <a:gd name="connsiteY124" fmla="*/ 5317646 h 5907136"/>
              <a:gd name="connsiteX125" fmla="*/ 7760040 w 12078891"/>
              <a:gd name="connsiteY125" fmla="*/ 5273868 h 5907136"/>
              <a:gd name="connsiteX126" fmla="*/ 7795674 w 12078891"/>
              <a:gd name="connsiteY126" fmla="*/ 5309502 h 5907136"/>
              <a:gd name="connsiteX127" fmla="*/ 7760040 w 12078891"/>
              <a:gd name="connsiteY127" fmla="*/ 5345136 h 5907136"/>
              <a:gd name="connsiteX128" fmla="*/ 7724406 w 12078891"/>
              <a:gd name="connsiteY128" fmla="*/ 5309502 h 5907136"/>
              <a:gd name="connsiteX129" fmla="*/ 7760040 w 12078891"/>
              <a:gd name="connsiteY129" fmla="*/ 5273868 h 5907136"/>
              <a:gd name="connsiteX130" fmla="*/ 4548919 w 12078891"/>
              <a:gd name="connsiteY130" fmla="*/ 5233143 h 5907136"/>
              <a:gd name="connsiteX131" fmla="*/ 4575387 w 12078891"/>
              <a:gd name="connsiteY131" fmla="*/ 5259614 h 5907136"/>
              <a:gd name="connsiteX132" fmla="*/ 4548919 w 12078891"/>
              <a:gd name="connsiteY132" fmla="*/ 5286085 h 5907136"/>
              <a:gd name="connsiteX133" fmla="*/ 4522446 w 12078891"/>
              <a:gd name="connsiteY133" fmla="*/ 5259614 h 5907136"/>
              <a:gd name="connsiteX134" fmla="*/ 4548919 w 12078891"/>
              <a:gd name="connsiteY134" fmla="*/ 5233143 h 5907136"/>
              <a:gd name="connsiteX135" fmla="*/ 7408789 w 12078891"/>
              <a:gd name="connsiteY135" fmla="*/ 5131331 h 5907136"/>
              <a:gd name="connsiteX136" fmla="*/ 7417952 w 12078891"/>
              <a:gd name="connsiteY136" fmla="*/ 5140494 h 5907136"/>
              <a:gd name="connsiteX137" fmla="*/ 7408789 w 12078891"/>
              <a:gd name="connsiteY137" fmla="*/ 5149657 h 5907136"/>
              <a:gd name="connsiteX138" fmla="*/ 7399626 w 12078891"/>
              <a:gd name="connsiteY138" fmla="*/ 5140494 h 5907136"/>
              <a:gd name="connsiteX139" fmla="*/ 7408789 w 12078891"/>
              <a:gd name="connsiteY139" fmla="*/ 5131331 h 5907136"/>
              <a:gd name="connsiteX140" fmla="*/ 10433614 w 12078891"/>
              <a:gd name="connsiteY140" fmla="*/ 5120132 h 5907136"/>
              <a:gd name="connsiteX141" fmla="*/ 10442776 w 12078891"/>
              <a:gd name="connsiteY141" fmla="*/ 5129295 h 5907136"/>
              <a:gd name="connsiteX142" fmla="*/ 10433614 w 12078891"/>
              <a:gd name="connsiteY142" fmla="*/ 5138458 h 5907136"/>
              <a:gd name="connsiteX143" fmla="*/ 10424451 w 12078891"/>
              <a:gd name="connsiteY143" fmla="*/ 5129295 h 5907136"/>
              <a:gd name="connsiteX144" fmla="*/ 10433614 w 12078891"/>
              <a:gd name="connsiteY144" fmla="*/ 5120132 h 5907136"/>
              <a:gd name="connsiteX145" fmla="*/ 1525133 w 12078891"/>
              <a:gd name="connsiteY145" fmla="*/ 5095697 h 5907136"/>
              <a:gd name="connsiteX146" fmla="*/ 1568912 w 12078891"/>
              <a:gd name="connsiteY146" fmla="*/ 5139476 h 5907136"/>
              <a:gd name="connsiteX147" fmla="*/ 1525133 w 12078891"/>
              <a:gd name="connsiteY147" fmla="*/ 5183255 h 5907136"/>
              <a:gd name="connsiteX148" fmla="*/ 1481354 w 12078891"/>
              <a:gd name="connsiteY148" fmla="*/ 5139476 h 5907136"/>
              <a:gd name="connsiteX149" fmla="*/ 1525133 w 12078891"/>
              <a:gd name="connsiteY149" fmla="*/ 5095697 h 5907136"/>
              <a:gd name="connsiteX150" fmla="*/ 4545863 w 12078891"/>
              <a:gd name="connsiteY150" fmla="*/ 5086534 h 5907136"/>
              <a:gd name="connsiteX151" fmla="*/ 4563168 w 12078891"/>
              <a:gd name="connsiteY151" fmla="*/ 5103842 h 5907136"/>
              <a:gd name="connsiteX152" fmla="*/ 4545863 w 12078891"/>
              <a:gd name="connsiteY152" fmla="*/ 5121150 h 5907136"/>
              <a:gd name="connsiteX153" fmla="*/ 4528555 w 12078891"/>
              <a:gd name="connsiteY153" fmla="*/ 5103842 h 5907136"/>
              <a:gd name="connsiteX154" fmla="*/ 4545863 w 12078891"/>
              <a:gd name="connsiteY154" fmla="*/ 5086534 h 5907136"/>
              <a:gd name="connsiteX155" fmla="*/ 9595704 w 12078891"/>
              <a:gd name="connsiteY155" fmla="*/ 5048864 h 5907136"/>
              <a:gd name="connsiteX156" fmla="*/ 9601813 w 12078891"/>
              <a:gd name="connsiteY156" fmla="*/ 5054972 h 5907136"/>
              <a:gd name="connsiteX157" fmla="*/ 9595704 w 12078891"/>
              <a:gd name="connsiteY157" fmla="*/ 5061081 h 5907136"/>
              <a:gd name="connsiteX158" fmla="*/ 9589596 w 12078891"/>
              <a:gd name="connsiteY158" fmla="*/ 5054972 h 5907136"/>
              <a:gd name="connsiteX159" fmla="*/ 9595704 w 12078891"/>
              <a:gd name="connsiteY159" fmla="*/ 5048864 h 5907136"/>
              <a:gd name="connsiteX160" fmla="*/ 11474130 w 12078891"/>
              <a:gd name="connsiteY160" fmla="*/ 5040719 h 5907136"/>
              <a:gd name="connsiteX161" fmla="*/ 11492456 w 12078891"/>
              <a:gd name="connsiteY161" fmla="*/ 5059046 h 5907136"/>
              <a:gd name="connsiteX162" fmla="*/ 11474130 w 12078891"/>
              <a:gd name="connsiteY162" fmla="*/ 5077372 h 5907136"/>
              <a:gd name="connsiteX163" fmla="*/ 11455803 w 12078891"/>
              <a:gd name="connsiteY163" fmla="*/ 5059046 h 5907136"/>
              <a:gd name="connsiteX164" fmla="*/ 11474130 w 12078891"/>
              <a:gd name="connsiteY164" fmla="*/ 5040719 h 5907136"/>
              <a:gd name="connsiteX165" fmla="*/ 2684777 w 12078891"/>
              <a:gd name="connsiteY165" fmla="*/ 5038683 h 5907136"/>
              <a:gd name="connsiteX166" fmla="*/ 2690886 w 12078891"/>
              <a:gd name="connsiteY166" fmla="*/ 5044791 h 5907136"/>
              <a:gd name="connsiteX167" fmla="*/ 2684777 w 12078891"/>
              <a:gd name="connsiteY167" fmla="*/ 5050900 h 5907136"/>
              <a:gd name="connsiteX168" fmla="*/ 2678668 w 12078891"/>
              <a:gd name="connsiteY168" fmla="*/ 5044791 h 5907136"/>
              <a:gd name="connsiteX169" fmla="*/ 2684777 w 12078891"/>
              <a:gd name="connsiteY169" fmla="*/ 5038683 h 5907136"/>
              <a:gd name="connsiteX170" fmla="*/ 8718088 w 12078891"/>
              <a:gd name="connsiteY170" fmla="*/ 5027483 h 5907136"/>
              <a:gd name="connsiteX171" fmla="*/ 8750668 w 12078891"/>
              <a:gd name="connsiteY171" fmla="*/ 5060063 h 5907136"/>
              <a:gd name="connsiteX172" fmla="*/ 8718088 w 12078891"/>
              <a:gd name="connsiteY172" fmla="*/ 5092643 h 5907136"/>
              <a:gd name="connsiteX173" fmla="*/ 8684490 w 12078891"/>
              <a:gd name="connsiteY173" fmla="*/ 5060063 h 5907136"/>
              <a:gd name="connsiteX174" fmla="*/ 8718088 w 12078891"/>
              <a:gd name="connsiteY174" fmla="*/ 5027483 h 5907136"/>
              <a:gd name="connsiteX175" fmla="*/ 855208 w 12078891"/>
              <a:gd name="connsiteY175" fmla="*/ 4961306 h 5907136"/>
              <a:gd name="connsiteX176" fmla="*/ 859281 w 12078891"/>
              <a:gd name="connsiteY176" fmla="*/ 4965379 h 5907136"/>
              <a:gd name="connsiteX177" fmla="*/ 855208 w 12078891"/>
              <a:gd name="connsiteY177" fmla="*/ 4969451 h 5907136"/>
              <a:gd name="connsiteX178" fmla="*/ 851136 w 12078891"/>
              <a:gd name="connsiteY178" fmla="*/ 4965379 h 5907136"/>
              <a:gd name="connsiteX179" fmla="*/ 855208 w 12078891"/>
              <a:gd name="connsiteY179" fmla="*/ 4961306 h 5907136"/>
              <a:gd name="connsiteX180" fmla="*/ 3860690 w 12078891"/>
              <a:gd name="connsiteY180" fmla="*/ 4955197 h 5907136"/>
              <a:gd name="connsiteX181" fmla="*/ 3873926 w 12078891"/>
              <a:gd name="connsiteY181" fmla="*/ 4968432 h 5907136"/>
              <a:gd name="connsiteX182" fmla="*/ 3860690 w 12078891"/>
              <a:gd name="connsiteY182" fmla="*/ 4981668 h 5907136"/>
              <a:gd name="connsiteX183" fmla="*/ 3847454 w 12078891"/>
              <a:gd name="connsiteY183" fmla="*/ 4968432 h 5907136"/>
              <a:gd name="connsiteX184" fmla="*/ 3860690 w 12078891"/>
              <a:gd name="connsiteY184" fmla="*/ 4955197 h 5907136"/>
              <a:gd name="connsiteX185" fmla="*/ 428625 w 12078891"/>
              <a:gd name="connsiteY185" fmla="*/ 4954179 h 5907136"/>
              <a:gd name="connsiteX186" fmla="*/ 483604 w 12078891"/>
              <a:gd name="connsiteY186" fmla="*/ 5009158 h 5907136"/>
              <a:gd name="connsiteX187" fmla="*/ 428625 w 12078891"/>
              <a:gd name="connsiteY187" fmla="*/ 5064136 h 5907136"/>
              <a:gd name="connsiteX188" fmla="*/ 373647 w 12078891"/>
              <a:gd name="connsiteY188" fmla="*/ 5009158 h 5907136"/>
              <a:gd name="connsiteX189" fmla="*/ 428625 w 12078891"/>
              <a:gd name="connsiteY189" fmla="*/ 4954179 h 5907136"/>
              <a:gd name="connsiteX190" fmla="*/ 8221247 w 12078891"/>
              <a:gd name="connsiteY190" fmla="*/ 4935853 h 5907136"/>
              <a:gd name="connsiteX191" fmla="*/ 8225319 w 12078891"/>
              <a:gd name="connsiteY191" fmla="*/ 4939926 h 5907136"/>
              <a:gd name="connsiteX192" fmla="*/ 8221247 w 12078891"/>
              <a:gd name="connsiteY192" fmla="*/ 4943998 h 5907136"/>
              <a:gd name="connsiteX193" fmla="*/ 8217174 w 12078891"/>
              <a:gd name="connsiteY193" fmla="*/ 4939926 h 5907136"/>
              <a:gd name="connsiteX194" fmla="*/ 8221247 w 12078891"/>
              <a:gd name="connsiteY194" fmla="*/ 4935853 h 5907136"/>
              <a:gd name="connsiteX195" fmla="*/ 6571898 w 12078891"/>
              <a:gd name="connsiteY195" fmla="*/ 4926690 h 5907136"/>
              <a:gd name="connsiteX196" fmla="*/ 6586152 w 12078891"/>
              <a:gd name="connsiteY196" fmla="*/ 4940943 h 5907136"/>
              <a:gd name="connsiteX197" fmla="*/ 6571898 w 12078891"/>
              <a:gd name="connsiteY197" fmla="*/ 4955197 h 5907136"/>
              <a:gd name="connsiteX198" fmla="*/ 6557644 w 12078891"/>
              <a:gd name="connsiteY198" fmla="*/ 4940943 h 5907136"/>
              <a:gd name="connsiteX199" fmla="*/ 6571898 w 12078891"/>
              <a:gd name="connsiteY199" fmla="*/ 4926690 h 5907136"/>
              <a:gd name="connsiteX200" fmla="*/ 5978342 w 12078891"/>
              <a:gd name="connsiteY200" fmla="*/ 4896147 h 5907136"/>
              <a:gd name="connsiteX201" fmla="*/ 6022119 w 12078891"/>
              <a:gd name="connsiteY201" fmla="*/ 4939926 h 5907136"/>
              <a:gd name="connsiteX202" fmla="*/ 5978342 w 12078891"/>
              <a:gd name="connsiteY202" fmla="*/ 4983705 h 5907136"/>
              <a:gd name="connsiteX203" fmla="*/ 5934564 w 12078891"/>
              <a:gd name="connsiteY203" fmla="*/ 4939926 h 5907136"/>
              <a:gd name="connsiteX204" fmla="*/ 5978342 w 12078891"/>
              <a:gd name="connsiteY204" fmla="*/ 4896147 h 5907136"/>
              <a:gd name="connsiteX205" fmla="*/ 9071374 w 12078891"/>
              <a:gd name="connsiteY205" fmla="*/ 4885965 h 5907136"/>
              <a:gd name="connsiteX206" fmla="*/ 9105990 w 12078891"/>
              <a:gd name="connsiteY206" fmla="*/ 4920581 h 5907136"/>
              <a:gd name="connsiteX207" fmla="*/ 9071374 w 12078891"/>
              <a:gd name="connsiteY207" fmla="*/ 4955197 h 5907136"/>
              <a:gd name="connsiteX208" fmla="*/ 9036758 w 12078891"/>
              <a:gd name="connsiteY208" fmla="*/ 4920581 h 5907136"/>
              <a:gd name="connsiteX209" fmla="*/ 9071374 w 12078891"/>
              <a:gd name="connsiteY209" fmla="*/ 4885965 h 5907136"/>
              <a:gd name="connsiteX210" fmla="*/ 4705700 w 12078891"/>
              <a:gd name="connsiteY210" fmla="*/ 4854403 h 5907136"/>
              <a:gd name="connsiteX211" fmla="*/ 4713844 w 12078891"/>
              <a:gd name="connsiteY211" fmla="*/ 4861530 h 5907136"/>
              <a:gd name="connsiteX212" fmla="*/ 4705700 w 12078891"/>
              <a:gd name="connsiteY212" fmla="*/ 4868657 h 5907136"/>
              <a:gd name="connsiteX213" fmla="*/ 4697560 w 12078891"/>
              <a:gd name="connsiteY213" fmla="*/ 4861530 h 5907136"/>
              <a:gd name="connsiteX214" fmla="*/ 4705700 w 12078891"/>
              <a:gd name="connsiteY214" fmla="*/ 4854403 h 5907136"/>
              <a:gd name="connsiteX215" fmla="*/ 11940428 w 12078891"/>
              <a:gd name="connsiteY215" fmla="*/ 4845241 h 5907136"/>
              <a:gd name="connsiteX216" fmla="*/ 11945518 w 12078891"/>
              <a:gd name="connsiteY216" fmla="*/ 4850331 h 5907136"/>
              <a:gd name="connsiteX217" fmla="*/ 11940428 w 12078891"/>
              <a:gd name="connsiteY217" fmla="*/ 4855422 h 5907136"/>
              <a:gd name="connsiteX218" fmla="*/ 11935337 w 12078891"/>
              <a:gd name="connsiteY218" fmla="*/ 4850331 h 5907136"/>
              <a:gd name="connsiteX219" fmla="*/ 11940428 w 12078891"/>
              <a:gd name="connsiteY219" fmla="*/ 4845241 h 5907136"/>
              <a:gd name="connsiteX220" fmla="*/ 8474758 w 12078891"/>
              <a:gd name="connsiteY220" fmla="*/ 4844222 h 5907136"/>
              <a:gd name="connsiteX221" fmla="*/ 8489011 w 12078891"/>
              <a:gd name="connsiteY221" fmla="*/ 4858476 h 5907136"/>
              <a:gd name="connsiteX222" fmla="*/ 8474758 w 12078891"/>
              <a:gd name="connsiteY222" fmla="*/ 4872729 h 5907136"/>
              <a:gd name="connsiteX223" fmla="*/ 8460504 w 12078891"/>
              <a:gd name="connsiteY223" fmla="*/ 4858476 h 5907136"/>
              <a:gd name="connsiteX224" fmla="*/ 8474758 w 12078891"/>
              <a:gd name="connsiteY224" fmla="*/ 4844222 h 5907136"/>
              <a:gd name="connsiteX225" fmla="*/ 4205825 w 12078891"/>
              <a:gd name="connsiteY225" fmla="*/ 4837095 h 5907136"/>
              <a:gd name="connsiteX226" fmla="*/ 4213970 w 12078891"/>
              <a:gd name="connsiteY226" fmla="*/ 4845240 h 5907136"/>
              <a:gd name="connsiteX227" fmla="*/ 4205825 w 12078891"/>
              <a:gd name="connsiteY227" fmla="*/ 4853385 h 5907136"/>
              <a:gd name="connsiteX228" fmla="*/ 4196662 w 12078891"/>
              <a:gd name="connsiteY228" fmla="*/ 4845240 h 5907136"/>
              <a:gd name="connsiteX229" fmla="*/ 4205825 w 12078891"/>
              <a:gd name="connsiteY229" fmla="*/ 4837095 h 5907136"/>
              <a:gd name="connsiteX230" fmla="*/ 7787529 w 12078891"/>
              <a:gd name="connsiteY230" fmla="*/ 4832005 h 5907136"/>
              <a:gd name="connsiteX231" fmla="*/ 7822145 w 12078891"/>
              <a:gd name="connsiteY231" fmla="*/ 4866621 h 5907136"/>
              <a:gd name="connsiteX232" fmla="*/ 7787529 w 12078891"/>
              <a:gd name="connsiteY232" fmla="*/ 4901237 h 5907136"/>
              <a:gd name="connsiteX233" fmla="*/ 7752913 w 12078891"/>
              <a:gd name="connsiteY233" fmla="*/ 4866621 h 5907136"/>
              <a:gd name="connsiteX234" fmla="*/ 7787529 w 12078891"/>
              <a:gd name="connsiteY234" fmla="*/ 4832005 h 5907136"/>
              <a:gd name="connsiteX235" fmla="*/ 11802981 w 12078891"/>
              <a:gd name="connsiteY235" fmla="*/ 4826914 h 5907136"/>
              <a:gd name="connsiteX236" fmla="*/ 11811126 w 12078891"/>
              <a:gd name="connsiteY236" fmla="*/ 4834041 h 5907136"/>
              <a:gd name="connsiteX237" fmla="*/ 11802981 w 12078891"/>
              <a:gd name="connsiteY237" fmla="*/ 4842186 h 5907136"/>
              <a:gd name="connsiteX238" fmla="*/ 11794836 w 12078891"/>
              <a:gd name="connsiteY238" fmla="*/ 4834041 h 5907136"/>
              <a:gd name="connsiteX239" fmla="*/ 11802981 w 12078891"/>
              <a:gd name="connsiteY239" fmla="*/ 4826914 h 5907136"/>
              <a:gd name="connsiteX240" fmla="*/ 5411257 w 12078891"/>
              <a:gd name="connsiteY240" fmla="*/ 4809607 h 5907136"/>
              <a:gd name="connsiteX241" fmla="*/ 5422456 w 12078891"/>
              <a:gd name="connsiteY241" fmla="*/ 4819788 h 5907136"/>
              <a:gd name="connsiteX242" fmla="*/ 5411257 w 12078891"/>
              <a:gd name="connsiteY242" fmla="*/ 4829969 h 5907136"/>
              <a:gd name="connsiteX243" fmla="*/ 5401075 w 12078891"/>
              <a:gd name="connsiteY243" fmla="*/ 4819788 h 5907136"/>
              <a:gd name="connsiteX244" fmla="*/ 5411257 w 12078891"/>
              <a:gd name="connsiteY244" fmla="*/ 4809607 h 5907136"/>
              <a:gd name="connsiteX245" fmla="*/ 9626248 w 12078891"/>
              <a:gd name="connsiteY245" fmla="*/ 4808588 h 5907136"/>
              <a:gd name="connsiteX246" fmla="*/ 9637447 w 12078891"/>
              <a:gd name="connsiteY246" fmla="*/ 4819788 h 5907136"/>
              <a:gd name="connsiteX247" fmla="*/ 9626248 w 12078891"/>
              <a:gd name="connsiteY247" fmla="*/ 4830987 h 5907136"/>
              <a:gd name="connsiteX248" fmla="*/ 9615049 w 12078891"/>
              <a:gd name="connsiteY248" fmla="*/ 4819788 h 5907136"/>
              <a:gd name="connsiteX249" fmla="*/ 9626248 w 12078891"/>
              <a:gd name="connsiteY249" fmla="*/ 4808588 h 5907136"/>
              <a:gd name="connsiteX250" fmla="*/ 4160030 w 12078891"/>
              <a:gd name="connsiteY250" fmla="*/ 4788226 h 5907136"/>
              <a:gd name="connsiteX251" fmla="*/ 4168175 w 12078891"/>
              <a:gd name="connsiteY251" fmla="*/ 4796371 h 5907136"/>
              <a:gd name="connsiteX252" fmla="*/ 4160030 w 12078891"/>
              <a:gd name="connsiteY252" fmla="*/ 4804516 h 5907136"/>
              <a:gd name="connsiteX253" fmla="*/ 4151885 w 12078891"/>
              <a:gd name="connsiteY253" fmla="*/ 4796371 h 5907136"/>
              <a:gd name="connsiteX254" fmla="*/ 4160030 w 12078891"/>
              <a:gd name="connsiteY254" fmla="*/ 4788226 h 5907136"/>
              <a:gd name="connsiteX255" fmla="*/ 2707168 w 12078891"/>
              <a:gd name="connsiteY255" fmla="*/ 4788226 h 5907136"/>
              <a:gd name="connsiteX256" fmla="*/ 2727529 w 12078891"/>
              <a:gd name="connsiteY256" fmla="*/ 4808588 h 5907136"/>
              <a:gd name="connsiteX257" fmla="*/ 2707168 w 12078891"/>
              <a:gd name="connsiteY257" fmla="*/ 4828951 h 5907136"/>
              <a:gd name="connsiteX258" fmla="*/ 2686805 w 12078891"/>
              <a:gd name="connsiteY258" fmla="*/ 4808588 h 5907136"/>
              <a:gd name="connsiteX259" fmla="*/ 2707168 w 12078891"/>
              <a:gd name="connsiteY259" fmla="*/ 4788226 h 5907136"/>
              <a:gd name="connsiteX260" fmla="*/ 8423852 w 12078891"/>
              <a:gd name="connsiteY260" fmla="*/ 4774990 h 5907136"/>
              <a:gd name="connsiteX261" fmla="*/ 8441160 w 12078891"/>
              <a:gd name="connsiteY261" fmla="*/ 4792298 h 5907136"/>
              <a:gd name="connsiteX262" fmla="*/ 8423852 w 12078891"/>
              <a:gd name="connsiteY262" fmla="*/ 4809606 h 5907136"/>
              <a:gd name="connsiteX263" fmla="*/ 8406544 w 12078891"/>
              <a:gd name="connsiteY263" fmla="*/ 4792298 h 5907136"/>
              <a:gd name="connsiteX264" fmla="*/ 8423852 w 12078891"/>
              <a:gd name="connsiteY264" fmla="*/ 4774990 h 5907136"/>
              <a:gd name="connsiteX265" fmla="*/ 7361956 w 12078891"/>
              <a:gd name="connsiteY265" fmla="*/ 4766846 h 5907136"/>
              <a:gd name="connsiteX266" fmla="*/ 7371119 w 12078891"/>
              <a:gd name="connsiteY266" fmla="*/ 4776009 h 5907136"/>
              <a:gd name="connsiteX267" fmla="*/ 7361956 w 12078891"/>
              <a:gd name="connsiteY267" fmla="*/ 4784154 h 5907136"/>
              <a:gd name="connsiteX268" fmla="*/ 7352793 w 12078891"/>
              <a:gd name="connsiteY268" fmla="*/ 4776009 h 5907136"/>
              <a:gd name="connsiteX269" fmla="*/ 7361956 w 12078891"/>
              <a:gd name="connsiteY269" fmla="*/ 4766846 h 5907136"/>
              <a:gd name="connsiteX270" fmla="*/ 5745195 w 12078891"/>
              <a:gd name="connsiteY270" fmla="*/ 4758701 h 5907136"/>
              <a:gd name="connsiteX271" fmla="*/ 5755375 w 12078891"/>
              <a:gd name="connsiteY271" fmla="*/ 4768882 h 5907136"/>
              <a:gd name="connsiteX272" fmla="*/ 5745195 w 12078891"/>
              <a:gd name="connsiteY272" fmla="*/ 4779063 h 5907136"/>
              <a:gd name="connsiteX273" fmla="*/ 5735013 w 12078891"/>
              <a:gd name="connsiteY273" fmla="*/ 4768882 h 5907136"/>
              <a:gd name="connsiteX274" fmla="*/ 5745195 w 12078891"/>
              <a:gd name="connsiteY274" fmla="*/ 4758701 h 5907136"/>
              <a:gd name="connsiteX275" fmla="*/ 9463349 w 12078891"/>
              <a:gd name="connsiteY275" fmla="*/ 4748520 h 5907136"/>
              <a:gd name="connsiteX276" fmla="*/ 9478621 w 12078891"/>
              <a:gd name="connsiteY276" fmla="*/ 4763792 h 5907136"/>
              <a:gd name="connsiteX277" fmla="*/ 9463349 w 12078891"/>
              <a:gd name="connsiteY277" fmla="*/ 4778045 h 5907136"/>
              <a:gd name="connsiteX278" fmla="*/ 9448077 w 12078891"/>
              <a:gd name="connsiteY278" fmla="*/ 4763792 h 5907136"/>
              <a:gd name="connsiteX279" fmla="*/ 9463349 w 12078891"/>
              <a:gd name="connsiteY279" fmla="*/ 4748520 h 5907136"/>
              <a:gd name="connsiteX280" fmla="*/ 3995069 w 12078891"/>
              <a:gd name="connsiteY280" fmla="*/ 4743429 h 5907136"/>
              <a:gd name="connsiteX281" fmla="*/ 4003214 w 12078891"/>
              <a:gd name="connsiteY281" fmla="*/ 4751574 h 5907136"/>
              <a:gd name="connsiteX282" fmla="*/ 3995069 w 12078891"/>
              <a:gd name="connsiteY282" fmla="*/ 4759719 h 5907136"/>
              <a:gd name="connsiteX283" fmla="*/ 3986923 w 12078891"/>
              <a:gd name="connsiteY283" fmla="*/ 4751574 h 5907136"/>
              <a:gd name="connsiteX284" fmla="*/ 3995069 w 12078891"/>
              <a:gd name="connsiteY284" fmla="*/ 4743429 h 5907136"/>
              <a:gd name="connsiteX285" fmla="*/ 1604530 w 12078891"/>
              <a:gd name="connsiteY285" fmla="*/ 4720012 h 5907136"/>
              <a:gd name="connsiteX286" fmla="*/ 1613694 w 12078891"/>
              <a:gd name="connsiteY286" fmla="*/ 4729175 h 5907136"/>
              <a:gd name="connsiteX287" fmla="*/ 1604530 w 12078891"/>
              <a:gd name="connsiteY287" fmla="*/ 4738339 h 5907136"/>
              <a:gd name="connsiteX288" fmla="*/ 1595368 w 12078891"/>
              <a:gd name="connsiteY288" fmla="*/ 4729175 h 5907136"/>
              <a:gd name="connsiteX289" fmla="*/ 1604530 w 12078891"/>
              <a:gd name="connsiteY289" fmla="*/ 4720012 h 5907136"/>
              <a:gd name="connsiteX290" fmla="*/ 1371382 w 12078891"/>
              <a:gd name="connsiteY290" fmla="*/ 4705759 h 5907136"/>
              <a:gd name="connsiteX291" fmla="*/ 1374437 w 12078891"/>
              <a:gd name="connsiteY291" fmla="*/ 4708813 h 5907136"/>
              <a:gd name="connsiteX292" fmla="*/ 1371382 w 12078891"/>
              <a:gd name="connsiteY292" fmla="*/ 4711867 h 5907136"/>
              <a:gd name="connsiteX293" fmla="*/ 1368328 w 12078891"/>
              <a:gd name="connsiteY293" fmla="*/ 4708813 h 5907136"/>
              <a:gd name="connsiteX294" fmla="*/ 1371382 w 12078891"/>
              <a:gd name="connsiteY294" fmla="*/ 4705759 h 5907136"/>
              <a:gd name="connsiteX295" fmla="*/ 10108836 w 12078891"/>
              <a:gd name="connsiteY295" fmla="*/ 4692523 h 5907136"/>
              <a:gd name="connsiteX296" fmla="*/ 10121052 w 12078891"/>
              <a:gd name="connsiteY296" fmla="*/ 4704740 h 5907136"/>
              <a:gd name="connsiteX297" fmla="*/ 10108836 w 12078891"/>
              <a:gd name="connsiteY297" fmla="*/ 4716957 h 5907136"/>
              <a:gd name="connsiteX298" fmla="*/ 10096618 w 12078891"/>
              <a:gd name="connsiteY298" fmla="*/ 4704740 h 5907136"/>
              <a:gd name="connsiteX299" fmla="*/ 10108836 w 12078891"/>
              <a:gd name="connsiteY299" fmla="*/ 4692523 h 5907136"/>
              <a:gd name="connsiteX300" fmla="*/ 10068111 w 12078891"/>
              <a:gd name="connsiteY300" fmla="*/ 4669106 h 5907136"/>
              <a:gd name="connsiteX301" fmla="*/ 10079310 w 12078891"/>
              <a:gd name="connsiteY301" fmla="*/ 4679287 h 5907136"/>
              <a:gd name="connsiteX302" fmla="*/ 10068111 w 12078891"/>
              <a:gd name="connsiteY302" fmla="*/ 4690487 h 5907136"/>
              <a:gd name="connsiteX303" fmla="*/ 10056911 w 12078891"/>
              <a:gd name="connsiteY303" fmla="*/ 4679287 h 5907136"/>
              <a:gd name="connsiteX304" fmla="*/ 10068111 w 12078891"/>
              <a:gd name="connsiteY304" fmla="*/ 4669106 h 5907136"/>
              <a:gd name="connsiteX305" fmla="*/ 8009478 w 12078891"/>
              <a:gd name="connsiteY305" fmla="*/ 4660961 h 5907136"/>
              <a:gd name="connsiteX306" fmla="*/ 8016605 w 12078891"/>
              <a:gd name="connsiteY306" fmla="*/ 4668088 h 5907136"/>
              <a:gd name="connsiteX307" fmla="*/ 8009478 w 12078891"/>
              <a:gd name="connsiteY307" fmla="*/ 4675215 h 5907136"/>
              <a:gd name="connsiteX308" fmla="*/ 8002351 w 12078891"/>
              <a:gd name="connsiteY308" fmla="*/ 4668088 h 5907136"/>
              <a:gd name="connsiteX309" fmla="*/ 8009478 w 12078891"/>
              <a:gd name="connsiteY309" fmla="*/ 4660961 h 5907136"/>
              <a:gd name="connsiteX310" fmla="*/ 10355219 w 12078891"/>
              <a:gd name="connsiteY310" fmla="*/ 4649762 h 5907136"/>
              <a:gd name="connsiteX311" fmla="*/ 10363364 w 12078891"/>
              <a:gd name="connsiteY311" fmla="*/ 4657907 h 5907136"/>
              <a:gd name="connsiteX312" fmla="*/ 10355219 w 12078891"/>
              <a:gd name="connsiteY312" fmla="*/ 4666052 h 5907136"/>
              <a:gd name="connsiteX313" fmla="*/ 10347074 w 12078891"/>
              <a:gd name="connsiteY313" fmla="*/ 4657907 h 5907136"/>
              <a:gd name="connsiteX314" fmla="*/ 10355219 w 12078891"/>
              <a:gd name="connsiteY314" fmla="*/ 4649762 h 5907136"/>
              <a:gd name="connsiteX315" fmla="*/ 10402053 w 12078891"/>
              <a:gd name="connsiteY315" fmla="*/ 4646708 h 5907136"/>
              <a:gd name="connsiteX316" fmla="*/ 10408162 w 12078891"/>
              <a:gd name="connsiteY316" fmla="*/ 4652816 h 5907136"/>
              <a:gd name="connsiteX317" fmla="*/ 10402053 w 12078891"/>
              <a:gd name="connsiteY317" fmla="*/ 4658925 h 5907136"/>
              <a:gd name="connsiteX318" fmla="*/ 10395944 w 12078891"/>
              <a:gd name="connsiteY318" fmla="*/ 4652816 h 5907136"/>
              <a:gd name="connsiteX319" fmla="*/ 10402053 w 12078891"/>
              <a:gd name="connsiteY319" fmla="*/ 4646708 h 5907136"/>
              <a:gd name="connsiteX320" fmla="*/ 4307634 w 12078891"/>
              <a:gd name="connsiteY320" fmla="*/ 4637545 h 5907136"/>
              <a:gd name="connsiteX321" fmla="*/ 4321866 w 12078891"/>
              <a:gd name="connsiteY321" fmla="*/ 4651799 h 5907136"/>
              <a:gd name="connsiteX322" fmla="*/ 4307634 w 12078891"/>
              <a:gd name="connsiteY322" fmla="*/ 4666052 h 5907136"/>
              <a:gd name="connsiteX323" fmla="*/ 4293379 w 12078891"/>
              <a:gd name="connsiteY323" fmla="*/ 4651799 h 5907136"/>
              <a:gd name="connsiteX324" fmla="*/ 4307634 w 12078891"/>
              <a:gd name="connsiteY324" fmla="*/ 4637545 h 5907136"/>
              <a:gd name="connsiteX325" fmla="*/ 117067 w 12078891"/>
              <a:gd name="connsiteY325" fmla="*/ 4626346 h 5907136"/>
              <a:gd name="connsiteX326" fmla="*/ 119103 w 12078891"/>
              <a:gd name="connsiteY326" fmla="*/ 4628382 h 5907136"/>
              <a:gd name="connsiteX327" fmla="*/ 117067 w 12078891"/>
              <a:gd name="connsiteY327" fmla="*/ 4630418 h 5907136"/>
              <a:gd name="connsiteX328" fmla="*/ 115031 w 12078891"/>
              <a:gd name="connsiteY328" fmla="*/ 4628382 h 5907136"/>
              <a:gd name="connsiteX329" fmla="*/ 117067 w 12078891"/>
              <a:gd name="connsiteY329" fmla="*/ 4626346 h 5907136"/>
              <a:gd name="connsiteX330" fmla="*/ 3638730 w 12078891"/>
              <a:gd name="connsiteY330" fmla="*/ 4547951 h 5907136"/>
              <a:gd name="connsiteX331" fmla="*/ 3644839 w 12078891"/>
              <a:gd name="connsiteY331" fmla="*/ 4554059 h 5907136"/>
              <a:gd name="connsiteX332" fmla="*/ 3638730 w 12078891"/>
              <a:gd name="connsiteY332" fmla="*/ 4560169 h 5907136"/>
              <a:gd name="connsiteX333" fmla="*/ 3632622 w 12078891"/>
              <a:gd name="connsiteY333" fmla="*/ 4554059 h 5907136"/>
              <a:gd name="connsiteX334" fmla="*/ 3638730 w 12078891"/>
              <a:gd name="connsiteY334" fmla="*/ 4547951 h 5907136"/>
              <a:gd name="connsiteX335" fmla="*/ 11106590 w 12078891"/>
              <a:gd name="connsiteY335" fmla="*/ 4539806 h 5907136"/>
              <a:gd name="connsiteX336" fmla="*/ 11136115 w 12078891"/>
              <a:gd name="connsiteY336" fmla="*/ 4569331 h 5907136"/>
              <a:gd name="connsiteX337" fmla="*/ 11106590 w 12078891"/>
              <a:gd name="connsiteY337" fmla="*/ 4598857 h 5907136"/>
              <a:gd name="connsiteX338" fmla="*/ 11077064 w 12078891"/>
              <a:gd name="connsiteY338" fmla="*/ 4569331 h 5907136"/>
              <a:gd name="connsiteX339" fmla="*/ 11106590 w 12078891"/>
              <a:gd name="connsiteY339" fmla="*/ 4539806 h 5907136"/>
              <a:gd name="connsiteX340" fmla="*/ 10039603 w 12078891"/>
              <a:gd name="connsiteY340" fmla="*/ 4533697 h 5907136"/>
              <a:gd name="connsiteX341" fmla="*/ 10051820 w 12078891"/>
              <a:gd name="connsiteY341" fmla="*/ 4545915 h 5907136"/>
              <a:gd name="connsiteX342" fmla="*/ 10039603 w 12078891"/>
              <a:gd name="connsiteY342" fmla="*/ 4558132 h 5907136"/>
              <a:gd name="connsiteX343" fmla="*/ 10027386 w 12078891"/>
              <a:gd name="connsiteY343" fmla="*/ 4545915 h 5907136"/>
              <a:gd name="connsiteX344" fmla="*/ 10039603 w 12078891"/>
              <a:gd name="connsiteY344" fmla="*/ 4533697 h 5907136"/>
              <a:gd name="connsiteX345" fmla="*/ 5086492 w 12078891"/>
              <a:gd name="connsiteY345" fmla="*/ 4530642 h 5907136"/>
              <a:gd name="connsiteX346" fmla="*/ 5114995 w 12078891"/>
              <a:gd name="connsiteY346" fmla="*/ 4559149 h 5907136"/>
              <a:gd name="connsiteX347" fmla="*/ 5086492 w 12078891"/>
              <a:gd name="connsiteY347" fmla="*/ 4587656 h 5907136"/>
              <a:gd name="connsiteX348" fmla="*/ 5057989 w 12078891"/>
              <a:gd name="connsiteY348" fmla="*/ 4559149 h 5907136"/>
              <a:gd name="connsiteX349" fmla="*/ 5086492 w 12078891"/>
              <a:gd name="connsiteY349" fmla="*/ 4530642 h 5907136"/>
              <a:gd name="connsiteX350" fmla="*/ 5031503 w 12078891"/>
              <a:gd name="connsiteY350" fmla="*/ 4522498 h 5907136"/>
              <a:gd name="connsiteX351" fmla="*/ 5037610 w 12078891"/>
              <a:gd name="connsiteY351" fmla="*/ 4528606 h 5907136"/>
              <a:gd name="connsiteX352" fmla="*/ 5031503 w 12078891"/>
              <a:gd name="connsiteY352" fmla="*/ 4534716 h 5907136"/>
              <a:gd name="connsiteX353" fmla="*/ 5025395 w 12078891"/>
              <a:gd name="connsiteY353" fmla="*/ 4528606 h 5907136"/>
              <a:gd name="connsiteX354" fmla="*/ 5031503 w 12078891"/>
              <a:gd name="connsiteY354" fmla="*/ 4522498 h 5907136"/>
              <a:gd name="connsiteX355" fmla="*/ 10449905 w 12078891"/>
              <a:gd name="connsiteY355" fmla="*/ 4519443 h 5907136"/>
              <a:gd name="connsiteX356" fmla="*/ 10453977 w 12078891"/>
              <a:gd name="connsiteY356" fmla="*/ 4523515 h 5907136"/>
              <a:gd name="connsiteX357" fmla="*/ 10449905 w 12078891"/>
              <a:gd name="connsiteY357" fmla="*/ 4527588 h 5907136"/>
              <a:gd name="connsiteX358" fmla="*/ 10445832 w 12078891"/>
              <a:gd name="connsiteY358" fmla="*/ 4523515 h 5907136"/>
              <a:gd name="connsiteX359" fmla="*/ 10449905 w 12078891"/>
              <a:gd name="connsiteY359" fmla="*/ 4519443 h 5907136"/>
              <a:gd name="connsiteX360" fmla="*/ 6405944 w 12078891"/>
              <a:gd name="connsiteY360" fmla="*/ 4511298 h 5907136"/>
              <a:gd name="connsiteX361" fmla="*/ 6415107 w 12078891"/>
              <a:gd name="connsiteY361" fmla="*/ 4520461 h 5907136"/>
              <a:gd name="connsiteX362" fmla="*/ 6405944 w 12078891"/>
              <a:gd name="connsiteY362" fmla="*/ 4529625 h 5907136"/>
              <a:gd name="connsiteX363" fmla="*/ 6396781 w 12078891"/>
              <a:gd name="connsiteY363" fmla="*/ 4520461 h 5907136"/>
              <a:gd name="connsiteX364" fmla="*/ 6405944 w 12078891"/>
              <a:gd name="connsiteY364" fmla="*/ 4511298 h 5907136"/>
              <a:gd name="connsiteX365" fmla="*/ 3329227 w 12078891"/>
              <a:gd name="connsiteY365" fmla="*/ 4505190 h 5907136"/>
              <a:gd name="connsiteX366" fmla="*/ 3339409 w 12078891"/>
              <a:gd name="connsiteY366" fmla="*/ 4515371 h 5907136"/>
              <a:gd name="connsiteX367" fmla="*/ 3329227 w 12078891"/>
              <a:gd name="connsiteY367" fmla="*/ 4525552 h 5907136"/>
              <a:gd name="connsiteX368" fmla="*/ 3319045 w 12078891"/>
              <a:gd name="connsiteY368" fmla="*/ 4515371 h 5907136"/>
              <a:gd name="connsiteX369" fmla="*/ 3329227 w 12078891"/>
              <a:gd name="connsiteY369" fmla="*/ 4505190 h 5907136"/>
              <a:gd name="connsiteX370" fmla="*/ 9823763 w 12078891"/>
              <a:gd name="connsiteY370" fmla="*/ 4504172 h 5907136"/>
              <a:gd name="connsiteX371" fmla="*/ 9828853 w 12078891"/>
              <a:gd name="connsiteY371" fmla="*/ 4509263 h 5907136"/>
              <a:gd name="connsiteX372" fmla="*/ 9823763 w 12078891"/>
              <a:gd name="connsiteY372" fmla="*/ 4514353 h 5907136"/>
              <a:gd name="connsiteX373" fmla="*/ 9818672 w 12078891"/>
              <a:gd name="connsiteY373" fmla="*/ 4509263 h 5907136"/>
              <a:gd name="connsiteX374" fmla="*/ 9823763 w 12078891"/>
              <a:gd name="connsiteY374" fmla="*/ 4504172 h 5907136"/>
              <a:gd name="connsiteX375" fmla="*/ 11835561 w 12078891"/>
              <a:gd name="connsiteY375" fmla="*/ 4496026 h 5907136"/>
              <a:gd name="connsiteX376" fmla="*/ 11886467 w 12078891"/>
              <a:gd name="connsiteY376" fmla="*/ 4546932 h 5907136"/>
              <a:gd name="connsiteX377" fmla="*/ 11835561 w 12078891"/>
              <a:gd name="connsiteY377" fmla="*/ 4597838 h 5907136"/>
              <a:gd name="connsiteX378" fmla="*/ 11784655 w 12078891"/>
              <a:gd name="connsiteY378" fmla="*/ 4546932 h 5907136"/>
              <a:gd name="connsiteX379" fmla="*/ 11835561 w 12078891"/>
              <a:gd name="connsiteY379" fmla="*/ 4496026 h 5907136"/>
              <a:gd name="connsiteX380" fmla="*/ 2021958 w 12078891"/>
              <a:gd name="connsiteY380" fmla="*/ 4478719 h 5907136"/>
              <a:gd name="connsiteX381" fmla="*/ 2025013 w 12078891"/>
              <a:gd name="connsiteY381" fmla="*/ 4481773 h 5907136"/>
              <a:gd name="connsiteX382" fmla="*/ 2021958 w 12078891"/>
              <a:gd name="connsiteY382" fmla="*/ 4484827 h 5907136"/>
              <a:gd name="connsiteX383" fmla="*/ 2018904 w 12078891"/>
              <a:gd name="connsiteY383" fmla="*/ 4481773 h 5907136"/>
              <a:gd name="connsiteX384" fmla="*/ 2021958 w 12078891"/>
              <a:gd name="connsiteY384" fmla="*/ 4478719 h 5907136"/>
              <a:gd name="connsiteX385" fmla="*/ 1314378 w 12078891"/>
              <a:gd name="connsiteY385" fmla="*/ 4477700 h 5907136"/>
              <a:gd name="connsiteX386" fmla="*/ 1331686 w 12078891"/>
              <a:gd name="connsiteY386" fmla="*/ 4495008 h 5907136"/>
              <a:gd name="connsiteX387" fmla="*/ 1314378 w 12078891"/>
              <a:gd name="connsiteY387" fmla="*/ 4512316 h 5907136"/>
              <a:gd name="connsiteX388" fmla="*/ 1297070 w 12078891"/>
              <a:gd name="connsiteY388" fmla="*/ 4495008 h 5907136"/>
              <a:gd name="connsiteX389" fmla="*/ 1314378 w 12078891"/>
              <a:gd name="connsiteY389" fmla="*/ 4477700 h 5907136"/>
              <a:gd name="connsiteX390" fmla="*/ 9049994 w 12078891"/>
              <a:gd name="connsiteY390" fmla="*/ 4471592 h 5907136"/>
              <a:gd name="connsiteX391" fmla="*/ 9054066 w 12078891"/>
              <a:gd name="connsiteY391" fmla="*/ 4475664 h 5907136"/>
              <a:gd name="connsiteX392" fmla="*/ 9049994 w 12078891"/>
              <a:gd name="connsiteY392" fmla="*/ 4479737 h 5907136"/>
              <a:gd name="connsiteX393" fmla="*/ 9045921 w 12078891"/>
              <a:gd name="connsiteY393" fmla="*/ 4475664 h 5907136"/>
              <a:gd name="connsiteX394" fmla="*/ 9049994 w 12078891"/>
              <a:gd name="connsiteY394" fmla="*/ 4471592 h 5907136"/>
              <a:gd name="connsiteX395" fmla="*/ 9692425 w 12078891"/>
              <a:gd name="connsiteY395" fmla="*/ 4440030 h 5907136"/>
              <a:gd name="connsiteX396" fmla="*/ 9714823 w 12078891"/>
              <a:gd name="connsiteY396" fmla="*/ 4462429 h 5907136"/>
              <a:gd name="connsiteX397" fmla="*/ 9692425 w 12078891"/>
              <a:gd name="connsiteY397" fmla="*/ 4484827 h 5907136"/>
              <a:gd name="connsiteX398" fmla="*/ 9670026 w 12078891"/>
              <a:gd name="connsiteY398" fmla="*/ 4462429 h 5907136"/>
              <a:gd name="connsiteX399" fmla="*/ 9692425 w 12078891"/>
              <a:gd name="connsiteY399" fmla="*/ 4440030 h 5907136"/>
              <a:gd name="connsiteX400" fmla="*/ 748314 w 12078891"/>
              <a:gd name="connsiteY400" fmla="*/ 4434939 h 5907136"/>
              <a:gd name="connsiteX401" fmla="*/ 753404 w 12078891"/>
              <a:gd name="connsiteY401" fmla="*/ 4440030 h 5907136"/>
              <a:gd name="connsiteX402" fmla="*/ 748314 w 12078891"/>
              <a:gd name="connsiteY402" fmla="*/ 4445120 h 5907136"/>
              <a:gd name="connsiteX403" fmla="*/ 743223 w 12078891"/>
              <a:gd name="connsiteY403" fmla="*/ 4440030 h 5907136"/>
              <a:gd name="connsiteX404" fmla="*/ 748314 w 12078891"/>
              <a:gd name="connsiteY404" fmla="*/ 4434939 h 5907136"/>
              <a:gd name="connsiteX405" fmla="*/ 409266 w 12078891"/>
              <a:gd name="connsiteY405" fmla="*/ 4434939 h 5907136"/>
              <a:gd name="connsiteX406" fmla="*/ 415374 w 12078891"/>
              <a:gd name="connsiteY406" fmla="*/ 4441048 h 5907136"/>
              <a:gd name="connsiteX407" fmla="*/ 409266 w 12078891"/>
              <a:gd name="connsiteY407" fmla="*/ 4447157 h 5907136"/>
              <a:gd name="connsiteX408" fmla="*/ 403157 w 12078891"/>
              <a:gd name="connsiteY408" fmla="*/ 4441048 h 5907136"/>
              <a:gd name="connsiteX409" fmla="*/ 409266 w 12078891"/>
              <a:gd name="connsiteY409" fmla="*/ 4434939 h 5907136"/>
              <a:gd name="connsiteX410" fmla="*/ 9956118 w 12078891"/>
              <a:gd name="connsiteY410" fmla="*/ 4432903 h 5907136"/>
              <a:gd name="connsiteX411" fmla="*/ 9959172 w 12078891"/>
              <a:gd name="connsiteY411" fmla="*/ 4435957 h 5907136"/>
              <a:gd name="connsiteX412" fmla="*/ 9956118 w 12078891"/>
              <a:gd name="connsiteY412" fmla="*/ 4439011 h 5907136"/>
              <a:gd name="connsiteX413" fmla="*/ 9953063 w 12078891"/>
              <a:gd name="connsiteY413" fmla="*/ 4435957 h 5907136"/>
              <a:gd name="connsiteX414" fmla="*/ 9956118 w 12078891"/>
              <a:gd name="connsiteY414" fmla="*/ 4432903 h 5907136"/>
              <a:gd name="connsiteX415" fmla="*/ 8798519 w 12078891"/>
              <a:gd name="connsiteY415" fmla="*/ 4432903 h 5907136"/>
              <a:gd name="connsiteX416" fmla="*/ 8801573 w 12078891"/>
              <a:gd name="connsiteY416" fmla="*/ 4435957 h 5907136"/>
              <a:gd name="connsiteX417" fmla="*/ 8798519 w 12078891"/>
              <a:gd name="connsiteY417" fmla="*/ 4439011 h 5907136"/>
              <a:gd name="connsiteX418" fmla="*/ 8795465 w 12078891"/>
              <a:gd name="connsiteY418" fmla="*/ 4435957 h 5907136"/>
              <a:gd name="connsiteX419" fmla="*/ 8798519 w 12078891"/>
              <a:gd name="connsiteY419" fmla="*/ 4432903 h 5907136"/>
              <a:gd name="connsiteX420" fmla="*/ 6079128 w 12078891"/>
              <a:gd name="connsiteY420" fmla="*/ 4427813 h 5907136"/>
              <a:gd name="connsiteX421" fmla="*/ 6085238 w 12078891"/>
              <a:gd name="connsiteY421" fmla="*/ 4433921 h 5907136"/>
              <a:gd name="connsiteX422" fmla="*/ 6079128 w 12078891"/>
              <a:gd name="connsiteY422" fmla="*/ 4440030 h 5907136"/>
              <a:gd name="connsiteX423" fmla="*/ 6073020 w 12078891"/>
              <a:gd name="connsiteY423" fmla="*/ 4433921 h 5907136"/>
              <a:gd name="connsiteX424" fmla="*/ 6079128 w 12078891"/>
              <a:gd name="connsiteY424" fmla="*/ 4427813 h 5907136"/>
              <a:gd name="connsiteX425" fmla="*/ 1133145 w 12078891"/>
              <a:gd name="connsiteY425" fmla="*/ 4424758 h 5907136"/>
              <a:gd name="connsiteX426" fmla="*/ 1138235 w 12078891"/>
              <a:gd name="connsiteY426" fmla="*/ 4429849 h 5907136"/>
              <a:gd name="connsiteX427" fmla="*/ 1133145 w 12078891"/>
              <a:gd name="connsiteY427" fmla="*/ 4434939 h 5907136"/>
              <a:gd name="connsiteX428" fmla="*/ 1128054 w 12078891"/>
              <a:gd name="connsiteY428" fmla="*/ 4429849 h 5907136"/>
              <a:gd name="connsiteX429" fmla="*/ 1133145 w 12078891"/>
              <a:gd name="connsiteY429" fmla="*/ 4424758 h 5907136"/>
              <a:gd name="connsiteX430" fmla="*/ 10647419 w 12078891"/>
              <a:gd name="connsiteY430" fmla="*/ 4375889 h 5907136"/>
              <a:gd name="connsiteX431" fmla="*/ 10655564 w 12078891"/>
              <a:gd name="connsiteY431" fmla="*/ 4384034 h 5907136"/>
              <a:gd name="connsiteX432" fmla="*/ 10647419 w 12078891"/>
              <a:gd name="connsiteY432" fmla="*/ 4392179 h 5907136"/>
              <a:gd name="connsiteX433" fmla="*/ 10639274 w 12078891"/>
              <a:gd name="connsiteY433" fmla="*/ 4384034 h 5907136"/>
              <a:gd name="connsiteX434" fmla="*/ 10647419 w 12078891"/>
              <a:gd name="connsiteY434" fmla="*/ 4375889 h 5907136"/>
              <a:gd name="connsiteX435" fmla="*/ 7329376 w 12078891"/>
              <a:gd name="connsiteY435" fmla="*/ 4373852 h 5907136"/>
              <a:gd name="connsiteX436" fmla="*/ 7331412 w 12078891"/>
              <a:gd name="connsiteY436" fmla="*/ 4375888 h 5907136"/>
              <a:gd name="connsiteX437" fmla="*/ 7329376 w 12078891"/>
              <a:gd name="connsiteY437" fmla="*/ 4377925 h 5907136"/>
              <a:gd name="connsiteX438" fmla="*/ 7327340 w 12078891"/>
              <a:gd name="connsiteY438" fmla="*/ 4375888 h 5907136"/>
              <a:gd name="connsiteX439" fmla="*/ 7329376 w 12078891"/>
              <a:gd name="connsiteY439" fmla="*/ 4373852 h 5907136"/>
              <a:gd name="connsiteX440" fmla="*/ 7485148 w 12078891"/>
              <a:gd name="connsiteY440" fmla="*/ 4351454 h 5907136"/>
              <a:gd name="connsiteX441" fmla="*/ 7492275 w 12078891"/>
              <a:gd name="connsiteY441" fmla="*/ 4358580 h 5907136"/>
              <a:gd name="connsiteX442" fmla="*/ 7485148 w 12078891"/>
              <a:gd name="connsiteY442" fmla="*/ 4365707 h 5907136"/>
              <a:gd name="connsiteX443" fmla="*/ 7478021 w 12078891"/>
              <a:gd name="connsiteY443" fmla="*/ 4358580 h 5907136"/>
              <a:gd name="connsiteX444" fmla="*/ 7485148 w 12078891"/>
              <a:gd name="connsiteY444" fmla="*/ 4351454 h 5907136"/>
              <a:gd name="connsiteX445" fmla="*/ 7821127 w 12078891"/>
              <a:gd name="connsiteY445" fmla="*/ 4341273 h 5907136"/>
              <a:gd name="connsiteX446" fmla="*/ 7824181 w 12078891"/>
              <a:gd name="connsiteY446" fmla="*/ 4344327 h 5907136"/>
              <a:gd name="connsiteX447" fmla="*/ 7821127 w 12078891"/>
              <a:gd name="connsiteY447" fmla="*/ 4347381 h 5907136"/>
              <a:gd name="connsiteX448" fmla="*/ 7818073 w 12078891"/>
              <a:gd name="connsiteY448" fmla="*/ 4344327 h 5907136"/>
              <a:gd name="connsiteX449" fmla="*/ 7821127 w 12078891"/>
              <a:gd name="connsiteY449" fmla="*/ 4341273 h 5907136"/>
              <a:gd name="connsiteX450" fmla="*/ 2867001 w 12078891"/>
              <a:gd name="connsiteY450" fmla="*/ 4337200 h 5907136"/>
              <a:gd name="connsiteX451" fmla="*/ 2870055 w 12078891"/>
              <a:gd name="connsiteY451" fmla="*/ 4340254 h 5907136"/>
              <a:gd name="connsiteX452" fmla="*/ 2867001 w 12078891"/>
              <a:gd name="connsiteY452" fmla="*/ 4343308 h 5907136"/>
              <a:gd name="connsiteX453" fmla="*/ 2863946 w 12078891"/>
              <a:gd name="connsiteY453" fmla="*/ 4340254 h 5907136"/>
              <a:gd name="connsiteX454" fmla="*/ 2867001 w 12078891"/>
              <a:gd name="connsiteY454" fmla="*/ 4337200 h 5907136"/>
              <a:gd name="connsiteX455" fmla="*/ 288110 w 12078891"/>
              <a:gd name="connsiteY455" fmla="*/ 4316838 h 5907136"/>
              <a:gd name="connsiteX456" fmla="*/ 298290 w 12078891"/>
              <a:gd name="connsiteY456" fmla="*/ 4327019 h 5907136"/>
              <a:gd name="connsiteX457" fmla="*/ 288110 w 12078891"/>
              <a:gd name="connsiteY457" fmla="*/ 4337200 h 5907136"/>
              <a:gd name="connsiteX458" fmla="*/ 277929 w 12078891"/>
              <a:gd name="connsiteY458" fmla="*/ 4327019 h 5907136"/>
              <a:gd name="connsiteX459" fmla="*/ 288110 w 12078891"/>
              <a:gd name="connsiteY459" fmla="*/ 4316838 h 5907136"/>
              <a:gd name="connsiteX460" fmla="*/ 12035111 w 12078891"/>
              <a:gd name="connsiteY460" fmla="*/ 4313784 h 5907136"/>
              <a:gd name="connsiteX461" fmla="*/ 12042239 w 12078891"/>
              <a:gd name="connsiteY461" fmla="*/ 4320911 h 5907136"/>
              <a:gd name="connsiteX462" fmla="*/ 12035111 w 12078891"/>
              <a:gd name="connsiteY462" fmla="*/ 4328037 h 5907136"/>
              <a:gd name="connsiteX463" fmla="*/ 12027985 w 12078891"/>
              <a:gd name="connsiteY463" fmla="*/ 4320911 h 5907136"/>
              <a:gd name="connsiteX464" fmla="*/ 12035111 w 12078891"/>
              <a:gd name="connsiteY464" fmla="*/ 4313784 h 5907136"/>
              <a:gd name="connsiteX465" fmla="*/ 5619968 w 12078891"/>
              <a:gd name="connsiteY465" fmla="*/ 4302584 h 5907136"/>
              <a:gd name="connsiteX466" fmla="*/ 5622005 w 12078891"/>
              <a:gd name="connsiteY466" fmla="*/ 4304620 h 5907136"/>
              <a:gd name="connsiteX467" fmla="*/ 5619968 w 12078891"/>
              <a:gd name="connsiteY467" fmla="*/ 4306657 h 5907136"/>
              <a:gd name="connsiteX468" fmla="*/ 5617932 w 12078891"/>
              <a:gd name="connsiteY468" fmla="*/ 4304620 h 5907136"/>
              <a:gd name="connsiteX469" fmla="*/ 5619968 w 12078891"/>
              <a:gd name="connsiteY469" fmla="*/ 4302584 h 5907136"/>
              <a:gd name="connsiteX470" fmla="*/ 2632833 w 12078891"/>
              <a:gd name="connsiteY470" fmla="*/ 4256769 h 5907136"/>
              <a:gd name="connsiteX471" fmla="*/ 2643014 w 12078891"/>
              <a:gd name="connsiteY471" fmla="*/ 4266950 h 5907136"/>
              <a:gd name="connsiteX472" fmla="*/ 2632833 w 12078891"/>
              <a:gd name="connsiteY472" fmla="*/ 4277131 h 5907136"/>
              <a:gd name="connsiteX473" fmla="*/ 2622652 w 12078891"/>
              <a:gd name="connsiteY473" fmla="*/ 4266950 h 5907136"/>
              <a:gd name="connsiteX474" fmla="*/ 2632833 w 12078891"/>
              <a:gd name="connsiteY474" fmla="*/ 4256769 h 5907136"/>
              <a:gd name="connsiteX475" fmla="*/ 5403112 w 12078891"/>
              <a:gd name="connsiteY475" fmla="*/ 4242516 h 5907136"/>
              <a:gd name="connsiteX476" fmla="*/ 5404130 w 12078891"/>
              <a:gd name="connsiteY476" fmla="*/ 4243534 h 5907136"/>
              <a:gd name="connsiteX477" fmla="*/ 5403112 w 12078891"/>
              <a:gd name="connsiteY477" fmla="*/ 4244552 h 5907136"/>
              <a:gd name="connsiteX478" fmla="*/ 5402095 w 12078891"/>
              <a:gd name="connsiteY478" fmla="*/ 4243534 h 5907136"/>
              <a:gd name="connsiteX479" fmla="*/ 5403112 w 12078891"/>
              <a:gd name="connsiteY479" fmla="*/ 4242516 h 5907136"/>
              <a:gd name="connsiteX480" fmla="*/ 3718138 w 12078891"/>
              <a:gd name="connsiteY480" fmla="*/ 4228262 h 5907136"/>
              <a:gd name="connsiteX481" fmla="*/ 3730354 w 12078891"/>
              <a:gd name="connsiteY481" fmla="*/ 4240480 h 5907136"/>
              <a:gd name="connsiteX482" fmla="*/ 3718138 w 12078891"/>
              <a:gd name="connsiteY482" fmla="*/ 4252697 h 5907136"/>
              <a:gd name="connsiteX483" fmla="*/ 3705922 w 12078891"/>
              <a:gd name="connsiteY483" fmla="*/ 4240480 h 5907136"/>
              <a:gd name="connsiteX484" fmla="*/ 3718138 w 12078891"/>
              <a:gd name="connsiteY484" fmla="*/ 4228262 h 5907136"/>
              <a:gd name="connsiteX485" fmla="*/ 1566870 w 12078891"/>
              <a:gd name="connsiteY485" fmla="*/ 4220117 h 5907136"/>
              <a:gd name="connsiteX486" fmla="*/ 1593341 w 12078891"/>
              <a:gd name="connsiteY486" fmla="*/ 4246588 h 5907136"/>
              <a:gd name="connsiteX487" fmla="*/ 1566870 w 12078891"/>
              <a:gd name="connsiteY487" fmla="*/ 4273059 h 5907136"/>
              <a:gd name="connsiteX488" fmla="*/ 1540399 w 12078891"/>
              <a:gd name="connsiteY488" fmla="*/ 4246588 h 5907136"/>
              <a:gd name="connsiteX489" fmla="*/ 1566870 w 12078891"/>
              <a:gd name="connsiteY489" fmla="*/ 4220117 h 5907136"/>
              <a:gd name="connsiteX490" fmla="*/ 10648437 w 12078891"/>
              <a:gd name="connsiteY490" fmla="*/ 4218080 h 5907136"/>
              <a:gd name="connsiteX491" fmla="*/ 10662691 w 12078891"/>
              <a:gd name="connsiteY491" fmla="*/ 4232334 h 5907136"/>
              <a:gd name="connsiteX492" fmla="*/ 10648437 w 12078891"/>
              <a:gd name="connsiteY492" fmla="*/ 4246587 h 5907136"/>
              <a:gd name="connsiteX493" fmla="*/ 10634183 w 12078891"/>
              <a:gd name="connsiteY493" fmla="*/ 4232334 h 5907136"/>
              <a:gd name="connsiteX494" fmla="*/ 10648437 w 12078891"/>
              <a:gd name="connsiteY494" fmla="*/ 4218080 h 5907136"/>
              <a:gd name="connsiteX495" fmla="*/ 11093353 w 12078891"/>
              <a:gd name="connsiteY495" fmla="*/ 4214008 h 5907136"/>
              <a:gd name="connsiteX496" fmla="*/ 11104552 w 12078891"/>
              <a:gd name="connsiteY496" fmla="*/ 4225207 h 5907136"/>
              <a:gd name="connsiteX497" fmla="*/ 11093353 w 12078891"/>
              <a:gd name="connsiteY497" fmla="*/ 4236406 h 5907136"/>
              <a:gd name="connsiteX498" fmla="*/ 11082154 w 12078891"/>
              <a:gd name="connsiteY498" fmla="*/ 4225207 h 5907136"/>
              <a:gd name="connsiteX499" fmla="*/ 11093353 w 12078891"/>
              <a:gd name="connsiteY499" fmla="*/ 4214008 h 5907136"/>
              <a:gd name="connsiteX500" fmla="*/ 550793 w 12078891"/>
              <a:gd name="connsiteY500" fmla="*/ 4191610 h 5907136"/>
              <a:gd name="connsiteX501" fmla="*/ 558938 w 12078891"/>
              <a:gd name="connsiteY501" fmla="*/ 4199755 h 5907136"/>
              <a:gd name="connsiteX502" fmla="*/ 550793 w 12078891"/>
              <a:gd name="connsiteY502" fmla="*/ 4207900 h 5907136"/>
              <a:gd name="connsiteX503" fmla="*/ 542648 w 12078891"/>
              <a:gd name="connsiteY503" fmla="*/ 4199755 h 5907136"/>
              <a:gd name="connsiteX504" fmla="*/ 550793 w 12078891"/>
              <a:gd name="connsiteY504" fmla="*/ 4191610 h 5907136"/>
              <a:gd name="connsiteX505" fmla="*/ 6863078 w 12078891"/>
              <a:gd name="connsiteY505" fmla="*/ 4178374 h 5907136"/>
              <a:gd name="connsiteX506" fmla="*/ 6869188 w 12078891"/>
              <a:gd name="connsiteY506" fmla="*/ 4184482 h 5907136"/>
              <a:gd name="connsiteX507" fmla="*/ 6863078 w 12078891"/>
              <a:gd name="connsiteY507" fmla="*/ 4190591 h 5907136"/>
              <a:gd name="connsiteX508" fmla="*/ 6856970 w 12078891"/>
              <a:gd name="connsiteY508" fmla="*/ 4184482 h 5907136"/>
              <a:gd name="connsiteX509" fmla="*/ 6863078 w 12078891"/>
              <a:gd name="connsiteY509" fmla="*/ 4178374 h 5907136"/>
              <a:gd name="connsiteX510" fmla="*/ 11333628 w 12078891"/>
              <a:gd name="connsiteY510" fmla="*/ 4167175 h 5907136"/>
              <a:gd name="connsiteX511" fmla="*/ 11339738 w 12078891"/>
              <a:gd name="connsiteY511" fmla="*/ 4173284 h 5907136"/>
              <a:gd name="connsiteX512" fmla="*/ 11333628 w 12078891"/>
              <a:gd name="connsiteY512" fmla="*/ 4179393 h 5907136"/>
              <a:gd name="connsiteX513" fmla="*/ 11327520 w 12078891"/>
              <a:gd name="connsiteY513" fmla="*/ 4173284 h 5907136"/>
              <a:gd name="connsiteX514" fmla="*/ 11333628 w 12078891"/>
              <a:gd name="connsiteY514" fmla="*/ 4167175 h 5907136"/>
              <a:gd name="connsiteX515" fmla="*/ 11631937 w 12078891"/>
              <a:gd name="connsiteY515" fmla="*/ 4147831 h 5907136"/>
              <a:gd name="connsiteX516" fmla="*/ 11655354 w 12078891"/>
              <a:gd name="connsiteY516" fmla="*/ 4171248 h 5907136"/>
              <a:gd name="connsiteX517" fmla="*/ 11631937 w 12078891"/>
              <a:gd name="connsiteY517" fmla="*/ 4194664 h 5907136"/>
              <a:gd name="connsiteX518" fmla="*/ 11608520 w 12078891"/>
              <a:gd name="connsiteY518" fmla="*/ 4171248 h 5907136"/>
              <a:gd name="connsiteX519" fmla="*/ 11631937 w 12078891"/>
              <a:gd name="connsiteY519" fmla="*/ 4147831 h 5907136"/>
              <a:gd name="connsiteX520" fmla="*/ 3068595 w 12078891"/>
              <a:gd name="connsiteY520" fmla="*/ 4123396 h 5907136"/>
              <a:gd name="connsiteX521" fmla="*/ 3105248 w 12078891"/>
              <a:gd name="connsiteY521" fmla="*/ 4160048 h 5907136"/>
              <a:gd name="connsiteX522" fmla="*/ 3068595 w 12078891"/>
              <a:gd name="connsiteY522" fmla="*/ 4196701 h 5907136"/>
              <a:gd name="connsiteX523" fmla="*/ 3031941 w 12078891"/>
              <a:gd name="connsiteY523" fmla="*/ 4160048 h 5907136"/>
              <a:gd name="connsiteX524" fmla="*/ 3068595 w 12078891"/>
              <a:gd name="connsiteY524" fmla="*/ 4123396 h 5907136"/>
              <a:gd name="connsiteX525" fmla="*/ 10819479 w 12078891"/>
              <a:gd name="connsiteY525" fmla="*/ 4092852 h 5907136"/>
              <a:gd name="connsiteX526" fmla="*/ 10825589 w 12078891"/>
              <a:gd name="connsiteY526" fmla="*/ 4098960 h 5907136"/>
              <a:gd name="connsiteX527" fmla="*/ 10819479 w 12078891"/>
              <a:gd name="connsiteY527" fmla="*/ 4105070 h 5907136"/>
              <a:gd name="connsiteX528" fmla="*/ 10813371 w 12078891"/>
              <a:gd name="connsiteY528" fmla="*/ 4098960 h 5907136"/>
              <a:gd name="connsiteX529" fmla="*/ 10819479 w 12078891"/>
              <a:gd name="connsiteY529" fmla="*/ 4092852 h 5907136"/>
              <a:gd name="connsiteX530" fmla="*/ 5376643 w 12078891"/>
              <a:gd name="connsiteY530" fmla="*/ 4073508 h 5907136"/>
              <a:gd name="connsiteX531" fmla="*/ 5378679 w 12078891"/>
              <a:gd name="connsiteY531" fmla="*/ 4075544 h 5907136"/>
              <a:gd name="connsiteX532" fmla="*/ 5376643 w 12078891"/>
              <a:gd name="connsiteY532" fmla="*/ 4077581 h 5907136"/>
              <a:gd name="connsiteX533" fmla="*/ 5374603 w 12078891"/>
              <a:gd name="connsiteY533" fmla="*/ 4075544 h 5907136"/>
              <a:gd name="connsiteX534" fmla="*/ 5376643 w 12078891"/>
              <a:gd name="connsiteY534" fmla="*/ 4073508 h 5907136"/>
              <a:gd name="connsiteX535" fmla="*/ 4249614 w 12078891"/>
              <a:gd name="connsiteY535" fmla="*/ 4036856 h 5907136"/>
              <a:gd name="connsiteX536" fmla="*/ 4274048 w 12078891"/>
              <a:gd name="connsiteY536" fmla="*/ 4061291 h 5907136"/>
              <a:gd name="connsiteX537" fmla="*/ 4249614 w 12078891"/>
              <a:gd name="connsiteY537" fmla="*/ 4085726 h 5907136"/>
              <a:gd name="connsiteX538" fmla="*/ 4225181 w 12078891"/>
              <a:gd name="connsiteY538" fmla="*/ 4061291 h 5907136"/>
              <a:gd name="connsiteX539" fmla="*/ 4249614 w 12078891"/>
              <a:gd name="connsiteY539" fmla="*/ 4036856 h 5907136"/>
              <a:gd name="connsiteX540" fmla="*/ 380768 w 12078891"/>
              <a:gd name="connsiteY540" fmla="*/ 4020566 h 5907136"/>
              <a:gd name="connsiteX541" fmla="*/ 385858 w 12078891"/>
              <a:gd name="connsiteY541" fmla="*/ 4025657 h 5907136"/>
              <a:gd name="connsiteX542" fmla="*/ 380768 w 12078891"/>
              <a:gd name="connsiteY542" fmla="*/ 4030747 h 5907136"/>
              <a:gd name="connsiteX543" fmla="*/ 375677 w 12078891"/>
              <a:gd name="connsiteY543" fmla="*/ 4025657 h 5907136"/>
              <a:gd name="connsiteX544" fmla="*/ 380768 w 12078891"/>
              <a:gd name="connsiteY544" fmla="*/ 4020566 h 5907136"/>
              <a:gd name="connsiteX545" fmla="*/ 2215400 w 12078891"/>
              <a:gd name="connsiteY545" fmla="*/ 3970678 h 5907136"/>
              <a:gd name="connsiteX546" fmla="*/ 2216418 w 12078891"/>
              <a:gd name="connsiteY546" fmla="*/ 3971696 h 5907136"/>
              <a:gd name="connsiteX547" fmla="*/ 2215400 w 12078891"/>
              <a:gd name="connsiteY547" fmla="*/ 3972714 h 5907136"/>
              <a:gd name="connsiteX548" fmla="*/ 2214383 w 12078891"/>
              <a:gd name="connsiteY548" fmla="*/ 3971696 h 5907136"/>
              <a:gd name="connsiteX549" fmla="*/ 2215400 w 12078891"/>
              <a:gd name="connsiteY549" fmla="*/ 3970678 h 5907136"/>
              <a:gd name="connsiteX550" fmla="*/ 4634435 w 12078891"/>
              <a:gd name="connsiteY550" fmla="*/ 3959479 h 5907136"/>
              <a:gd name="connsiteX551" fmla="*/ 4660903 w 12078891"/>
              <a:gd name="connsiteY551" fmla="*/ 3985950 h 5907136"/>
              <a:gd name="connsiteX552" fmla="*/ 4634435 w 12078891"/>
              <a:gd name="connsiteY552" fmla="*/ 4012421 h 5907136"/>
              <a:gd name="connsiteX553" fmla="*/ 4607962 w 12078891"/>
              <a:gd name="connsiteY553" fmla="*/ 3985950 h 5907136"/>
              <a:gd name="connsiteX554" fmla="*/ 4634435 w 12078891"/>
              <a:gd name="connsiteY554" fmla="*/ 3959479 h 5907136"/>
              <a:gd name="connsiteX555" fmla="*/ 10706469 w 12078891"/>
              <a:gd name="connsiteY555" fmla="*/ 3953370 h 5907136"/>
              <a:gd name="connsiteX556" fmla="*/ 10726832 w 12078891"/>
              <a:gd name="connsiteY556" fmla="*/ 3972715 h 5907136"/>
              <a:gd name="connsiteX557" fmla="*/ 10706469 w 12078891"/>
              <a:gd name="connsiteY557" fmla="*/ 3992059 h 5907136"/>
              <a:gd name="connsiteX558" fmla="*/ 10686107 w 12078891"/>
              <a:gd name="connsiteY558" fmla="*/ 3972715 h 5907136"/>
              <a:gd name="connsiteX559" fmla="*/ 10706469 w 12078891"/>
              <a:gd name="connsiteY559" fmla="*/ 3953370 h 5907136"/>
              <a:gd name="connsiteX560" fmla="*/ 8545008 w 12078891"/>
              <a:gd name="connsiteY560" fmla="*/ 3938098 h 5907136"/>
              <a:gd name="connsiteX561" fmla="*/ 8588787 w 12078891"/>
              <a:gd name="connsiteY561" fmla="*/ 3981877 h 5907136"/>
              <a:gd name="connsiteX562" fmla="*/ 8545008 w 12078891"/>
              <a:gd name="connsiteY562" fmla="*/ 4025656 h 5907136"/>
              <a:gd name="connsiteX563" fmla="*/ 8501229 w 12078891"/>
              <a:gd name="connsiteY563" fmla="*/ 3981877 h 5907136"/>
              <a:gd name="connsiteX564" fmla="*/ 8545008 w 12078891"/>
              <a:gd name="connsiteY564" fmla="*/ 3938098 h 5907136"/>
              <a:gd name="connsiteX565" fmla="*/ 677029 w 12078891"/>
              <a:gd name="connsiteY565" fmla="*/ 3937081 h 5907136"/>
              <a:gd name="connsiteX566" fmla="*/ 684156 w 12078891"/>
              <a:gd name="connsiteY566" fmla="*/ 3944208 h 5907136"/>
              <a:gd name="connsiteX567" fmla="*/ 677029 w 12078891"/>
              <a:gd name="connsiteY567" fmla="*/ 3951334 h 5907136"/>
              <a:gd name="connsiteX568" fmla="*/ 669902 w 12078891"/>
              <a:gd name="connsiteY568" fmla="*/ 3944208 h 5907136"/>
              <a:gd name="connsiteX569" fmla="*/ 677029 w 12078891"/>
              <a:gd name="connsiteY569" fmla="*/ 3937081 h 5907136"/>
              <a:gd name="connsiteX570" fmla="*/ 165937 w 12078891"/>
              <a:gd name="connsiteY570" fmla="*/ 3893302 h 5907136"/>
              <a:gd name="connsiteX571" fmla="*/ 171027 w 12078891"/>
              <a:gd name="connsiteY571" fmla="*/ 3898393 h 5907136"/>
              <a:gd name="connsiteX572" fmla="*/ 165937 w 12078891"/>
              <a:gd name="connsiteY572" fmla="*/ 3903483 h 5907136"/>
              <a:gd name="connsiteX573" fmla="*/ 160846 w 12078891"/>
              <a:gd name="connsiteY573" fmla="*/ 3898393 h 5907136"/>
              <a:gd name="connsiteX574" fmla="*/ 165937 w 12078891"/>
              <a:gd name="connsiteY574" fmla="*/ 3893302 h 5907136"/>
              <a:gd name="connsiteX575" fmla="*/ 3428003 w 12078891"/>
              <a:gd name="connsiteY575" fmla="*/ 3860722 h 5907136"/>
              <a:gd name="connsiteX576" fmla="*/ 3454475 w 12078891"/>
              <a:gd name="connsiteY576" fmla="*/ 3887193 h 5907136"/>
              <a:gd name="connsiteX577" fmla="*/ 3428003 w 12078891"/>
              <a:gd name="connsiteY577" fmla="*/ 3913664 h 5907136"/>
              <a:gd name="connsiteX578" fmla="*/ 3401528 w 12078891"/>
              <a:gd name="connsiteY578" fmla="*/ 3887193 h 5907136"/>
              <a:gd name="connsiteX579" fmla="*/ 3428003 w 12078891"/>
              <a:gd name="connsiteY579" fmla="*/ 3860722 h 5907136"/>
              <a:gd name="connsiteX580" fmla="*/ 461189 w 12078891"/>
              <a:gd name="connsiteY580" fmla="*/ 3827124 h 5907136"/>
              <a:gd name="connsiteX581" fmla="*/ 465262 w 12078891"/>
              <a:gd name="connsiteY581" fmla="*/ 3831196 h 5907136"/>
              <a:gd name="connsiteX582" fmla="*/ 461189 w 12078891"/>
              <a:gd name="connsiteY582" fmla="*/ 3835269 h 5907136"/>
              <a:gd name="connsiteX583" fmla="*/ 457117 w 12078891"/>
              <a:gd name="connsiteY583" fmla="*/ 3831196 h 5907136"/>
              <a:gd name="connsiteX584" fmla="*/ 461189 w 12078891"/>
              <a:gd name="connsiteY584" fmla="*/ 3827124 h 5907136"/>
              <a:gd name="connsiteX585" fmla="*/ 395021 w 12078891"/>
              <a:gd name="connsiteY585" fmla="*/ 3817961 h 5907136"/>
              <a:gd name="connsiteX586" fmla="*/ 402148 w 12078891"/>
              <a:gd name="connsiteY586" fmla="*/ 3825088 h 5907136"/>
              <a:gd name="connsiteX587" fmla="*/ 395021 w 12078891"/>
              <a:gd name="connsiteY587" fmla="*/ 3832215 h 5907136"/>
              <a:gd name="connsiteX588" fmla="*/ 387894 w 12078891"/>
              <a:gd name="connsiteY588" fmla="*/ 3825088 h 5907136"/>
              <a:gd name="connsiteX589" fmla="*/ 395021 w 12078891"/>
              <a:gd name="connsiteY589" fmla="*/ 3817961 h 5907136"/>
              <a:gd name="connsiteX590" fmla="*/ 11750038 w 12078891"/>
              <a:gd name="connsiteY590" fmla="*/ 3799635 h 5907136"/>
              <a:gd name="connsiteX591" fmla="*/ 11755129 w 12078891"/>
              <a:gd name="connsiteY591" fmla="*/ 3805743 h 5907136"/>
              <a:gd name="connsiteX592" fmla="*/ 11750038 w 12078891"/>
              <a:gd name="connsiteY592" fmla="*/ 3810834 h 5907136"/>
              <a:gd name="connsiteX593" fmla="*/ 11743930 w 12078891"/>
              <a:gd name="connsiteY593" fmla="*/ 3805743 h 5907136"/>
              <a:gd name="connsiteX594" fmla="*/ 11750038 w 12078891"/>
              <a:gd name="connsiteY594" fmla="*/ 3799635 h 5907136"/>
              <a:gd name="connsiteX595" fmla="*/ 9481675 w 12078891"/>
              <a:gd name="connsiteY595" fmla="*/ 3783345 h 5907136"/>
              <a:gd name="connsiteX596" fmla="*/ 9493892 w 12078891"/>
              <a:gd name="connsiteY596" fmla="*/ 3794545 h 5907136"/>
              <a:gd name="connsiteX597" fmla="*/ 9481675 w 12078891"/>
              <a:gd name="connsiteY597" fmla="*/ 3805744 h 5907136"/>
              <a:gd name="connsiteX598" fmla="*/ 9469457 w 12078891"/>
              <a:gd name="connsiteY598" fmla="*/ 3794545 h 5907136"/>
              <a:gd name="connsiteX599" fmla="*/ 9481675 w 12078891"/>
              <a:gd name="connsiteY599" fmla="*/ 3783345 h 5907136"/>
              <a:gd name="connsiteX600" fmla="*/ 3492152 w 12078891"/>
              <a:gd name="connsiteY600" fmla="*/ 3781309 h 5907136"/>
              <a:gd name="connsiteX601" fmla="*/ 3503351 w 12078891"/>
              <a:gd name="connsiteY601" fmla="*/ 3792508 h 5907136"/>
              <a:gd name="connsiteX602" fmla="*/ 3492152 w 12078891"/>
              <a:gd name="connsiteY602" fmla="*/ 3803707 h 5907136"/>
              <a:gd name="connsiteX603" fmla="*/ 3480954 w 12078891"/>
              <a:gd name="connsiteY603" fmla="*/ 3792508 h 5907136"/>
              <a:gd name="connsiteX604" fmla="*/ 3492152 w 12078891"/>
              <a:gd name="connsiteY604" fmla="*/ 3781309 h 5907136"/>
              <a:gd name="connsiteX605" fmla="*/ 3015654 w 12078891"/>
              <a:gd name="connsiteY605" fmla="*/ 3767055 h 5907136"/>
              <a:gd name="connsiteX606" fmla="*/ 3022780 w 12078891"/>
              <a:gd name="connsiteY606" fmla="*/ 3774182 h 5907136"/>
              <a:gd name="connsiteX607" fmla="*/ 3015654 w 12078891"/>
              <a:gd name="connsiteY607" fmla="*/ 3781309 h 5907136"/>
              <a:gd name="connsiteX608" fmla="*/ 3008526 w 12078891"/>
              <a:gd name="connsiteY608" fmla="*/ 3774182 h 5907136"/>
              <a:gd name="connsiteX609" fmla="*/ 3015654 w 12078891"/>
              <a:gd name="connsiteY609" fmla="*/ 3767055 h 5907136"/>
              <a:gd name="connsiteX610" fmla="*/ 3810802 w 12078891"/>
              <a:gd name="connsiteY610" fmla="*/ 3754837 h 5907136"/>
              <a:gd name="connsiteX611" fmla="*/ 3820985 w 12078891"/>
              <a:gd name="connsiteY611" fmla="*/ 3765018 h 5907136"/>
              <a:gd name="connsiteX612" fmla="*/ 3810802 w 12078891"/>
              <a:gd name="connsiteY612" fmla="*/ 3775199 h 5907136"/>
              <a:gd name="connsiteX613" fmla="*/ 3800620 w 12078891"/>
              <a:gd name="connsiteY613" fmla="*/ 3765018 h 5907136"/>
              <a:gd name="connsiteX614" fmla="*/ 3810802 w 12078891"/>
              <a:gd name="connsiteY614" fmla="*/ 3754837 h 5907136"/>
              <a:gd name="connsiteX615" fmla="*/ 2153313 w 12078891"/>
              <a:gd name="connsiteY615" fmla="*/ 3744656 h 5907136"/>
              <a:gd name="connsiteX616" fmla="*/ 2170621 w 12078891"/>
              <a:gd name="connsiteY616" fmla="*/ 3761964 h 5907136"/>
              <a:gd name="connsiteX617" fmla="*/ 2153313 w 12078891"/>
              <a:gd name="connsiteY617" fmla="*/ 3779272 h 5907136"/>
              <a:gd name="connsiteX618" fmla="*/ 2136003 w 12078891"/>
              <a:gd name="connsiteY618" fmla="*/ 3761964 h 5907136"/>
              <a:gd name="connsiteX619" fmla="*/ 2153313 w 12078891"/>
              <a:gd name="connsiteY619" fmla="*/ 3744656 h 5907136"/>
              <a:gd name="connsiteX620" fmla="*/ 5287053 w 12078891"/>
              <a:gd name="connsiteY620" fmla="*/ 3741602 h 5907136"/>
              <a:gd name="connsiteX621" fmla="*/ 5292143 w 12078891"/>
              <a:gd name="connsiteY621" fmla="*/ 3746693 h 5907136"/>
              <a:gd name="connsiteX622" fmla="*/ 5287053 w 12078891"/>
              <a:gd name="connsiteY622" fmla="*/ 3751783 h 5907136"/>
              <a:gd name="connsiteX623" fmla="*/ 5281965 w 12078891"/>
              <a:gd name="connsiteY623" fmla="*/ 3746693 h 5907136"/>
              <a:gd name="connsiteX624" fmla="*/ 5287053 w 12078891"/>
              <a:gd name="connsiteY624" fmla="*/ 3741602 h 5907136"/>
              <a:gd name="connsiteX625" fmla="*/ 7031068 w 12078891"/>
              <a:gd name="connsiteY625" fmla="*/ 3735494 h 5907136"/>
              <a:gd name="connsiteX626" fmla="*/ 7053467 w 12078891"/>
              <a:gd name="connsiteY626" fmla="*/ 3757892 h 5907136"/>
              <a:gd name="connsiteX627" fmla="*/ 7031068 w 12078891"/>
              <a:gd name="connsiteY627" fmla="*/ 3780291 h 5907136"/>
              <a:gd name="connsiteX628" fmla="*/ 7008670 w 12078891"/>
              <a:gd name="connsiteY628" fmla="*/ 3757892 h 5907136"/>
              <a:gd name="connsiteX629" fmla="*/ 7031068 w 12078891"/>
              <a:gd name="connsiteY629" fmla="*/ 3735494 h 5907136"/>
              <a:gd name="connsiteX630" fmla="*/ 8007442 w 12078891"/>
              <a:gd name="connsiteY630" fmla="*/ 3718185 h 5907136"/>
              <a:gd name="connsiteX631" fmla="*/ 8051221 w 12078891"/>
              <a:gd name="connsiteY631" fmla="*/ 3761964 h 5907136"/>
              <a:gd name="connsiteX632" fmla="*/ 8007442 w 12078891"/>
              <a:gd name="connsiteY632" fmla="*/ 3804725 h 5907136"/>
              <a:gd name="connsiteX633" fmla="*/ 7963663 w 12078891"/>
              <a:gd name="connsiteY633" fmla="*/ 3761964 h 5907136"/>
              <a:gd name="connsiteX634" fmla="*/ 8007442 w 12078891"/>
              <a:gd name="connsiteY634" fmla="*/ 3718185 h 5907136"/>
              <a:gd name="connsiteX635" fmla="*/ 2738703 w 12078891"/>
              <a:gd name="connsiteY635" fmla="*/ 3717167 h 5907136"/>
              <a:gd name="connsiteX636" fmla="*/ 2746849 w 12078891"/>
              <a:gd name="connsiteY636" fmla="*/ 3725312 h 5907136"/>
              <a:gd name="connsiteX637" fmla="*/ 2738703 w 12078891"/>
              <a:gd name="connsiteY637" fmla="*/ 3733457 h 5907136"/>
              <a:gd name="connsiteX638" fmla="*/ 2730559 w 12078891"/>
              <a:gd name="connsiteY638" fmla="*/ 3725312 h 5907136"/>
              <a:gd name="connsiteX639" fmla="*/ 2738703 w 12078891"/>
              <a:gd name="connsiteY639" fmla="*/ 3717167 h 5907136"/>
              <a:gd name="connsiteX640" fmla="*/ 5693282 w 12078891"/>
              <a:gd name="connsiteY640" fmla="*/ 3715131 h 5907136"/>
              <a:gd name="connsiteX641" fmla="*/ 5701426 w 12078891"/>
              <a:gd name="connsiteY641" fmla="*/ 3722257 h 5907136"/>
              <a:gd name="connsiteX642" fmla="*/ 5693282 w 12078891"/>
              <a:gd name="connsiteY642" fmla="*/ 3729384 h 5907136"/>
              <a:gd name="connsiteX643" fmla="*/ 5685137 w 12078891"/>
              <a:gd name="connsiteY643" fmla="*/ 3722257 h 5907136"/>
              <a:gd name="connsiteX644" fmla="*/ 5693282 w 12078891"/>
              <a:gd name="connsiteY644" fmla="*/ 3715131 h 5907136"/>
              <a:gd name="connsiteX645" fmla="*/ 1150439 w 12078891"/>
              <a:gd name="connsiteY645" fmla="*/ 3714113 h 5907136"/>
              <a:gd name="connsiteX646" fmla="*/ 1156547 w 12078891"/>
              <a:gd name="connsiteY646" fmla="*/ 3720222 h 5907136"/>
              <a:gd name="connsiteX647" fmla="*/ 1150439 w 12078891"/>
              <a:gd name="connsiteY647" fmla="*/ 3726331 h 5907136"/>
              <a:gd name="connsiteX648" fmla="*/ 1144330 w 12078891"/>
              <a:gd name="connsiteY648" fmla="*/ 3720222 h 5907136"/>
              <a:gd name="connsiteX649" fmla="*/ 1150439 w 12078891"/>
              <a:gd name="connsiteY649" fmla="*/ 3714113 h 5907136"/>
              <a:gd name="connsiteX650" fmla="*/ 3209096 w 12078891"/>
              <a:gd name="connsiteY650" fmla="*/ 3699859 h 5907136"/>
              <a:gd name="connsiteX651" fmla="*/ 3261017 w 12078891"/>
              <a:gd name="connsiteY651" fmla="*/ 3751783 h 5907136"/>
              <a:gd name="connsiteX652" fmla="*/ 3209096 w 12078891"/>
              <a:gd name="connsiteY652" fmla="*/ 3803706 h 5907136"/>
              <a:gd name="connsiteX653" fmla="*/ 3157171 w 12078891"/>
              <a:gd name="connsiteY653" fmla="*/ 3751783 h 5907136"/>
              <a:gd name="connsiteX654" fmla="*/ 3209096 w 12078891"/>
              <a:gd name="connsiteY654" fmla="*/ 3699859 h 5907136"/>
              <a:gd name="connsiteX655" fmla="*/ 10019241 w 12078891"/>
              <a:gd name="connsiteY655" fmla="*/ 3698841 h 5907136"/>
              <a:gd name="connsiteX656" fmla="*/ 10081346 w 12078891"/>
              <a:gd name="connsiteY656" fmla="*/ 3759928 h 5907136"/>
              <a:gd name="connsiteX657" fmla="*/ 10019241 w 12078891"/>
              <a:gd name="connsiteY657" fmla="*/ 3821015 h 5907136"/>
              <a:gd name="connsiteX658" fmla="*/ 9957136 w 12078891"/>
              <a:gd name="connsiteY658" fmla="*/ 3759928 h 5907136"/>
              <a:gd name="connsiteX659" fmla="*/ 10019241 w 12078891"/>
              <a:gd name="connsiteY659" fmla="*/ 3698841 h 5907136"/>
              <a:gd name="connsiteX660" fmla="*/ 4673138 w 12078891"/>
              <a:gd name="connsiteY660" fmla="*/ 3679497 h 5907136"/>
              <a:gd name="connsiteX661" fmla="*/ 4690446 w 12078891"/>
              <a:gd name="connsiteY661" fmla="*/ 3695787 h 5907136"/>
              <a:gd name="connsiteX662" fmla="*/ 4673138 w 12078891"/>
              <a:gd name="connsiteY662" fmla="*/ 3712076 h 5907136"/>
              <a:gd name="connsiteX663" fmla="*/ 4655826 w 12078891"/>
              <a:gd name="connsiteY663" fmla="*/ 3695787 h 5907136"/>
              <a:gd name="connsiteX664" fmla="*/ 4673138 w 12078891"/>
              <a:gd name="connsiteY664" fmla="*/ 3679497 h 5907136"/>
              <a:gd name="connsiteX665" fmla="*/ 22399 w 12078891"/>
              <a:gd name="connsiteY665" fmla="*/ 3673388 h 5907136"/>
              <a:gd name="connsiteX666" fmla="*/ 47851 w 12078891"/>
              <a:gd name="connsiteY666" fmla="*/ 3699859 h 5907136"/>
              <a:gd name="connsiteX667" fmla="*/ 22399 w 12078891"/>
              <a:gd name="connsiteY667" fmla="*/ 3725312 h 5907136"/>
              <a:gd name="connsiteX668" fmla="*/ 0 w 12078891"/>
              <a:gd name="connsiteY668" fmla="*/ 3712076 h 5907136"/>
              <a:gd name="connsiteX669" fmla="*/ 0 w 12078891"/>
              <a:gd name="connsiteY669" fmla="*/ 3686623 h 5907136"/>
              <a:gd name="connsiteX670" fmla="*/ 22399 w 12078891"/>
              <a:gd name="connsiteY670" fmla="*/ 3673388 h 5907136"/>
              <a:gd name="connsiteX671" fmla="*/ 10351147 w 12078891"/>
              <a:gd name="connsiteY671" fmla="*/ 3666261 h 5907136"/>
              <a:gd name="connsiteX672" fmla="*/ 10367436 w 12078891"/>
              <a:gd name="connsiteY672" fmla="*/ 3681533 h 5907136"/>
              <a:gd name="connsiteX673" fmla="*/ 10351147 w 12078891"/>
              <a:gd name="connsiteY673" fmla="*/ 3696804 h 5907136"/>
              <a:gd name="connsiteX674" fmla="*/ 10335875 w 12078891"/>
              <a:gd name="connsiteY674" fmla="*/ 3681533 h 5907136"/>
              <a:gd name="connsiteX675" fmla="*/ 10351147 w 12078891"/>
              <a:gd name="connsiteY675" fmla="*/ 3666261 h 5907136"/>
              <a:gd name="connsiteX676" fmla="*/ 11263380 w 12078891"/>
              <a:gd name="connsiteY676" fmla="*/ 3656080 h 5907136"/>
              <a:gd name="connsiteX677" fmla="*/ 11276615 w 12078891"/>
              <a:gd name="connsiteY677" fmla="*/ 3669316 h 5907136"/>
              <a:gd name="connsiteX678" fmla="*/ 11263380 w 12078891"/>
              <a:gd name="connsiteY678" fmla="*/ 3682551 h 5907136"/>
              <a:gd name="connsiteX679" fmla="*/ 11250144 w 12078891"/>
              <a:gd name="connsiteY679" fmla="*/ 3669316 h 5907136"/>
              <a:gd name="connsiteX680" fmla="*/ 11263380 w 12078891"/>
              <a:gd name="connsiteY680" fmla="*/ 3656080 h 5907136"/>
              <a:gd name="connsiteX681" fmla="*/ 223997 w 12078891"/>
              <a:gd name="connsiteY681" fmla="*/ 3647935 h 5907136"/>
              <a:gd name="connsiteX682" fmla="*/ 237232 w 12078891"/>
              <a:gd name="connsiteY682" fmla="*/ 3661170 h 5907136"/>
              <a:gd name="connsiteX683" fmla="*/ 223997 w 12078891"/>
              <a:gd name="connsiteY683" fmla="*/ 3674406 h 5907136"/>
              <a:gd name="connsiteX684" fmla="*/ 210761 w 12078891"/>
              <a:gd name="connsiteY684" fmla="*/ 3661170 h 5907136"/>
              <a:gd name="connsiteX685" fmla="*/ 223997 w 12078891"/>
              <a:gd name="connsiteY685" fmla="*/ 3647935 h 5907136"/>
              <a:gd name="connsiteX686" fmla="*/ 6892604 w 12078891"/>
              <a:gd name="connsiteY686" fmla="*/ 3642845 h 5907136"/>
              <a:gd name="connsiteX687" fmla="*/ 6898713 w 12078891"/>
              <a:gd name="connsiteY687" fmla="*/ 3648954 h 5907136"/>
              <a:gd name="connsiteX688" fmla="*/ 6892604 w 12078891"/>
              <a:gd name="connsiteY688" fmla="*/ 3655063 h 5907136"/>
              <a:gd name="connsiteX689" fmla="*/ 6886496 w 12078891"/>
              <a:gd name="connsiteY689" fmla="*/ 3648954 h 5907136"/>
              <a:gd name="connsiteX690" fmla="*/ 6892604 w 12078891"/>
              <a:gd name="connsiteY690" fmla="*/ 3642845 h 5907136"/>
              <a:gd name="connsiteX691" fmla="*/ 3798592 w 12078891"/>
              <a:gd name="connsiteY691" fmla="*/ 3640808 h 5907136"/>
              <a:gd name="connsiteX692" fmla="*/ 3802666 w 12078891"/>
              <a:gd name="connsiteY692" fmla="*/ 3644880 h 5907136"/>
              <a:gd name="connsiteX693" fmla="*/ 3798592 w 12078891"/>
              <a:gd name="connsiteY693" fmla="*/ 3648953 h 5907136"/>
              <a:gd name="connsiteX694" fmla="*/ 3794520 w 12078891"/>
              <a:gd name="connsiteY694" fmla="*/ 3644880 h 5907136"/>
              <a:gd name="connsiteX695" fmla="*/ 3798592 w 12078891"/>
              <a:gd name="connsiteY695" fmla="*/ 3640808 h 5907136"/>
              <a:gd name="connsiteX696" fmla="*/ 11062810 w 12078891"/>
              <a:gd name="connsiteY696" fmla="*/ 3638772 h 5907136"/>
              <a:gd name="connsiteX697" fmla="*/ 11066882 w 12078891"/>
              <a:gd name="connsiteY697" fmla="*/ 3642844 h 5907136"/>
              <a:gd name="connsiteX698" fmla="*/ 11062810 w 12078891"/>
              <a:gd name="connsiteY698" fmla="*/ 3646917 h 5907136"/>
              <a:gd name="connsiteX699" fmla="*/ 11058737 w 12078891"/>
              <a:gd name="connsiteY699" fmla="*/ 3642844 h 5907136"/>
              <a:gd name="connsiteX700" fmla="*/ 11062810 w 12078891"/>
              <a:gd name="connsiteY700" fmla="*/ 3638772 h 5907136"/>
              <a:gd name="connsiteX701" fmla="*/ 11256252 w 12078891"/>
              <a:gd name="connsiteY701" fmla="*/ 3614337 h 5907136"/>
              <a:gd name="connsiteX702" fmla="*/ 11270506 w 12078891"/>
              <a:gd name="connsiteY702" fmla="*/ 3628591 h 5907136"/>
              <a:gd name="connsiteX703" fmla="*/ 11256252 w 12078891"/>
              <a:gd name="connsiteY703" fmla="*/ 3642844 h 5907136"/>
              <a:gd name="connsiteX704" fmla="*/ 11241998 w 12078891"/>
              <a:gd name="connsiteY704" fmla="*/ 3628591 h 5907136"/>
              <a:gd name="connsiteX705" fmla="*/ 11256252 w 12078891"/>
              <a:gd name="connsiteY705" fmla="*/ 3614337 h 5907136"/>
              <a:gd name="connsiteX706" fmla="*/ 11961807 w 12078891"/>
              <a:gd name="connsiteY706" fmla="*/ 3603138 h 5907136"/>
              <a:gd name="connsiteX707" fmla="*/ 11974024 w 12078891"/>
              <a:gd name="connsiteY707" fmla="*/ 3615355 h 5907136"/>
              <a:gd name="connsiteX708" fmla="*/ 11961807 w 12078891"/>
              <a:gd name="connsiteY708" fmla="*/ 3627572 h 5907136"/>
              <a:gd name="connsiteX709" fmla="*/ 11949589 w 12078891"/>
              <a:gd name="connsiteY709" fmla="*/ 3615355 h 5907136"/>
              <a:gd name="connsiteX710" fmla="*/ 11961807 w 12078891"/>
              <a:gd name="connsiteY710" fmla="*/ 3603138 h 5907136"/>
              <a:gd name="connsiteX711" fmla="*/ 7592051 w 12078891"/>
              <a:gd name="connsiteY711" fmla="*/ 3603138 h 5907136"/>
              <a:gd name="connsiteX712" fmla="*/ 7598160 w 12078891"/>
              <a:gd name="connsiteY712" fmla="*/ 3609246 h 5907136"/>
              <a:gd name="connsiteX713" fmla="*/ 7592051 w 12078891"/>
              <a:gd name="connsiteY713" fmla="*/ 3615355 h 5907136"/>
              <a:gd name="connsiteX714" fmla="*/ 7585942 w 12078891"/>
              <a:gd name="connsiteY714" fmla="*/ 3609246 h 5907136"/>
              <a:gd name="connsiteX715" fmla="*/ 7592051 w 12078891"/>
              <a:gd name="connsiteY715" fmla="*/ 3603138 h 5907136"/>
              <a:gd name="connsiteX716" fmla="*/ 5719746 w 12078891"/>
              <a:gd name="connsiteY716" fmla="*/ 3579721 h 5907136"/>
              <a:gd name="connsiteX717" fmla="*/ 5736035 w 12078891"/>
              <a:gd name="connsiteY717" fmla="*/ 3596011 h 5907136"/>
              <a:gd name="connsiteX718" fmla="*/ 5719746 w 12078891"/>
              <a:gd name="connsiteY718" fmla="*/ 3612301 h 5907136"/>
              <a:gd name="connsiteX719" fmla="*/ 5703456 w 12078891"/>
              <a:gd name="connsiteY719" fmla="*/ 3596011 h 5907136"/>
              <a:gd name="connsiteX720" fmla="*/ 5719746 w 12078891"/>
              <a:gd name="connsiteY720" fmla="*/ 3579721 h 5907136"/>
              <a:gd name="connsiteX721" fmla="*/ 2581980 w 12078891"/>
              <a:gd name="connsiteY721" fmla="*/ 3574631 h 5907136"/>
              <a:gd name="connsiteX722" fmla="*/ 2591143 w 12078891"/>
              <a:gd name="connsiteY722" fmla="*/ 3583794 h 5907136"/>
              <a:gd name="connsiteX723" fmla="*/ 2581980 w 12078891"/>
              <a:gd name="connsiteY723" fmla="*/ 3592958 h 5907136"/>
              <a:gd name="connsiteX724" fmla="*/ 2572815 w 12078891"/>
              <a:gd name="connsiteY724" fmla="*/ 3583794 h 5907136"/>
              <a:gd name="connsiteX725" fmla="*/ 2581980 w 12078891"/>
              <a:gd name="connsiteY725" fmla="*/ 3574631 h 5907136"/>
              <a:gd name="connsiteX726" fmla="*/ 6245083 w 12078891"/>
              <a:gd name="connsiteY726" fmla="*/ 3559359 h 5907136"/>
              <a:gd name="connsiteX727" fmla="*/ 6260355 w 12078891"/>
              <a:gd name="connsiteY727" fmla="*/ 3574631 h 5907136"/>
              <a:gd name="connsiteX728" fmla="*/ 6245083 w 12078891"/>
              <a:gd name="connsiteY728" fmla="*/ 3589903 h 5907136"/>
              <a:gd name="connsiteX729" fmla="*/ 6229811 w 12078891"/>
              <a:gd name="connsiteY729" fmla="*/ 3574631 h 5907136"/>
              <a:gd name="connsiteX730" fmla="*/ 6245083 w 12078891"/>
              <a:gd name="connsiteY730" fmla="*/ 3559359 h 5907136"/>
              <a:gd name="connsiteX731" fmla="*/ 2969866 w 12078891"/>
              <a:gd name="connsiteY731" fmla="*/ 3548160 h 5907136"/>
              <a:gd name="connsiteX732" fmla="*/ 2984114 w 12078891"/>
              <a:gd name="connsiteY732" fmla="*/ 3562414 h 5907136"/>
              <a:gd name="connsiteX733" fmla="*/ 2969866 w 12078891"/>
              <a:gd name="connsiteY733" fmla="*/ 3576667 h 5907136"/>
              <a:gd name="connsiteX734" fmla="*/ 2955610 w 12078891"/>
              <a:gd name="connsiteY734" fmla="*/ 3562414 h 5907136"/>
              <a:gd name="connsiteX735" fmla="*/ 2969866 w 12078891"/>
              <a:gd name="connsiteY735" fmla="*/ 3548160 h 5907136"/>
              <a:gd name="connsiteX736" fmla="*/ 9676136 w 12078891"/>
              <a:gd name="connsiteY736" fmla="*/ 3545106 h 5907136"/>
              <a:gd name="connsiteX737" fmla="*/ 9689371 w 12078891"/>
              <a:gd name="connsiteY737" fmla="*/ 3558341 h 5907136"/>
              <a:gd name="connsiteX738" fmla="*/ 9676136 w 12078891"/>
              <a:gd name="connsiteY738" fmla="*/ 3571577 h 5907136"/>
              <a:gd name="connsiteX739" fmla="*/ 9662900 w 12078891"/>
              <a:gd name="connsiteY739" fmla="*/ 3558341 h 5907136"/>
              <a:gd name="connsiteX740" fmla="*/ 9676136 w 12078891"/>
              <a:gd name="connsiteY740" fmla="*/ 3545106 h 5907136"/>
              <a:gd name="connsiteX741" fmla="*/ 11762257 w 12078891"/>
              <a:gd name="connsiteY741" fmla="*/ 3540015 h 5907136"/>
              <a:gd name="connsiteX742" fmla="*/ 11784655 w 12078891"/>
              <a:gd name="connsiteY742" fmla="*/ 3562414 h 5907136"/>
              <a:gd name="connsiteX743" fmla="*/ 11762257 w 12078891"/>
              <a:gd name="connsiteY743" fmla="*/ 3584812 h 5907136"/>
              <a:gd name="connsiteX744" fmla="*/ 11739858 w 12078891"/>
              <a:gd name="connsiteY744" fmla="*/ 3562414 h 5907136"/>
              <a:gd name="connsiteX745" fmla="*/ 11762257 w 12078891"/>
              <a:gd name="connsiteY745" fmla="*/ 3540015 h 5907136"/>
              <a:gd name="connsiteX746" fmla="*/ 9631338 w 12078891"/>
              <a:gd name="connsiteY746" fmla="*/ 3535942 h 5907136"/>
              <a:gd name="connsiteX747" fmla="*/ 9633375 w 12078891"/>
              <a:gd name="connsiteY747" fmla="*/ 3537978 h 5907136"/>
              <a:gd name="connsiteX748" fmla="*/ 9631338 w 12078891"/>
              <a:gd name="connsiteY748" fmla="*/ 3540015 h 5907136"/>
              <a:gd name="connsiteX749" fmla="*/ 9629302 w 12078891"/>
              <a:gd name="connsiteY749" fmla="*/ 3537978 h 5907136"/>
              <a:gd name="connsiteX750" fmla="*/ 9631338 w 12078891"/>
              <a:gd name="connsiteY750" fmla="*/ 3535942 h 5907136"/>
              <a:gd name="connsiteX751" fmla="*/ 12059546 w 12078891"/>
              <a:gd name="connsiteY751" fmla="*/ 3527798 h 5907136"/>
              <a:gd name="connsiteX752" fmla="*/ 12078891 w 12078891"/>
              <a:gd name="connsiteY752" fmla="*/ 3547142 h 5907136"/>
              <a:gd name="connsiteX753" fmla="*/ 12059546 w 12078891"/>
              <a:gd name="connsiteY753" fmla="*/ 3566486 h 5907136"/>
              <a:gd name="connsiteX754" fmla="*/ 12040202 w 12078891"/>
              <a:gd name="connsiteY754" fmla="*/ 3547142 h 5907136"/>
              <a:gd name="connsiteX755" fmla="*/ 12059546 w 12078891"/>
              <a:gd name="connsiteY755" fmla="*/ 3527798 h 5907136"/>
              <a:gd name="connsiteX756" fmla="*/ 7084010 w 12078891"/>
              <a:gd name="connsiteY756" fmla="*/ 3498272 h 5907136"/>
              <a:gd name="connsiteX757" fmla="*/ 7119644 w 12078891"/>
              <a:gd name="connsiteY757" fmla="*/ 3533906 h 5907136"/>
              <a:gd name="connsiteX758" fmla="*/ 7084010 w 12078891"/>
              <a:gd name="connsiteY758" fmla="*/ 3569540 h 5907136"/>
              <a:gd name="connsiteX759" fmla="*/ 7048376 w 12078891"/>
              <a:gd name="connsiteY759" fmla="*/ 3533906 h 5907136"/>
              <a:gd name="connsiteX760" fmla="*/ 7084010 w 12078891"/>
              <a:gd name="connsiteY760" fmla="*/ 3498272 h 5907136"/>
              <a:gd name="connsiteX761" fmla="*/ 6021100 w 12078891"/>
              <a:gd name="connsiteY761" fmla="*/ 3493181 h 5907136"/>
              <a:gd name="connsiteX762" fmla="*/ 6044514 w 12078891"/>
              <a:gd name="connsiteY762" fmla="*/ 3516598 h 5907136"/>
              <a:gd name="connsiteX763" fmla="*/ 6021100 w 12078891"/>
              <a:gd name="connsiteY763" fmla="*/ 3540015 h 5907136"/>
              <a:gd name="connsiteX764" fmla="*/ 5997683 w 12078891"/>
              <a:gd name="connsiteY764" fmla="*/ 3516598 h 5907136"/>
              <a:gd name="connsiteX765" fmla="*/ 6021100 w 12078891"/>
              <a:gd name="connsiteY765" fmla="*/ 3493181 h 5907136"/>
              <a:gd name="connsiteX766" fmla="*/ 11277632 w 12078891"/>
              <a:gd name="connsiteY766" fmla="*/ 3485036 h 5907136"/>
              <a:gd name="connsiteX767" fmla="*/ 11297995 w 12078891"/>
              <a:gd name="connsiteY767" fmla="*/ 3505398 h 5907136"/>
              <a:gd name="connsiteX768" fmla="*/ 11277632 w 12078891"/>
              <a:gd name="connsiteY768" fmla="*/ 3525761 h 5907136"/>
              <a:gd name="connsiteX769" fmla="*/ 11257270 w 12078891"/>
              <a:gd name="connsiteY769" fmla="*/ 3505398 h 5907136"/>
              <a:gd name="connsiteX770" fmla="*/ 11277632 w 12078891"/>
              <a:gd name="connsiteY770" fmla="*/ 3485036 h 5907136"/>
              <a:gd name="connsiteX771" fmla="*/ 2440421 w 12078891"/>
              <a:gd name="connsiteY771" fmla="*/ 3471801 h 5907136"/>
              <a:gd name="connsiteX772" fmla="*/ 2451621 w 12078891"/>
              <a:gd name="connsiteY772" fmla="*/ 3483000 h 5907136"/>
              <a:gd name="connsiteX773" fmla="*/ 2440421 w 12078891"/>
              <a:gd name="connsiteY773" fmla="*/ 3494200 h 5907136"/>
              <a:gd name="connsiteX774" fmla="*/ 2429222 w 12078891"/>
              <a:gd name="connsiteY774" fmla="*/ 3483000 h 5907136"/>
              <a:gd name="connsiteX775" fmla="*/ 2440421 w 12078891"/>
              <a:gd name="connsiteY775" fmla="*/ 3471801 h 5907136"/>
              <a:gd name="connsiteX776" fmla="*/ 3097080 w 12078891"/>
              <a:gd name="connsiteY776" fmla="*/ 3463656 h 5907136"/>
              <a:gd name="connsiteX777" fmla="*/ 3105225 w 12078891"/>
              <a:gd name="connsiteY777" fmla="*/ 3471801 h 5907136"/>
              <a:gd name="connsiteX778" fmla="*/ 3097080 w 12078891"/>
              <a:gd name="connsiteY778" fmla="*/ 3479946 h 5907136"/>
              <a:gd name="connsiteX779" fmla="*/ 3088935 w 12078891"/>
              <a:gd name="connsiteY779" fmla="*/ 3471801 h 5907136"/>
              <a:gd name="connsiteX780" fmla="*/ 3097080 w 12078891"/>
              <a:gd name="connsiteY780" fmla="*/ 3463656 h 5907136"/>
              <a:gd name="connsiteX781" fmla="*/ 8625439 w 12078891"/>
              <a:gd name="connsiteY781" fmla="*/ 3460602 h 5907136"/>
              <a:gd name="connsiteX782" fmla="*/ 8628493 w 12078891"/>
              <a:gd name="connsiteY782" fmla="*/ 3463656 h 5907136"/>
              <a:gd name="connsiteX783" fmla="*/ 8625439 w 12078891"/>
              <a:gd name="connsiteY783" fmla="*/ 3466710 h 5907136"/>
              <a:gd name="connsiteX784" fmla="*/ 8622385 w 12078891"/>
              <a:gd name="connsiteY784" fmla="*/ 3463656 h 5907136"/>
              <a:gd name="connsiteX785" fmla="*/ 8625439 w 12078891"/>
              <a:gd name="connsiteY785" fmla="*/ 3460602 h 5907136"/>
              <a:gd name="connsiteX786" fmla="*/ 10457030 w 12078891"/>
              <a:gd name="connsiteY786" fmla="*/ 3457547 h 5907136"/>
              <a:gd name="connsiteX787" fmla="*/ 10466194 w 12078891"/>
              <a:gd name="connsiteY787" fmla="*/ 3466710 h 5907136"/>
              <a:gd name="connsiteX788" fmla="*/ 10457030 w 12078891"/>
              <a:gd name="connsiteY788" fmla="*/ 3475874 h 5907136"/>
              <a:gd name="connsiteX789" fmla="*/ 10447867 w 12078891"/>
              <a:gd name="connsiteY789" fmla="*/ 3466710 h 5907136"/>
              <a:gd name="connsiteX790" fmla="*/ 10457030 w 12078891"/>
              <a:gd name="connsiteY790" fmla="*/ 3457547 h 5907136"/>
              <a:gd name="connsiteX791" fmla="*/ 8199867 w 12078891"/>
              <a:gd name="connsiteY791" fmla="*/ 3455511 h 5907136"/>
              <a:gd name="connsiteX792" fmla="*/ 8201903 w 12078891"/>
              <a:gd name="connsiteY792" fmla="*/ 3458565 h 5907136"/>
              <a:gd name="connsiteX793" fmla="*/ 8199867 w 12078891"/>
              <a:gd name="connsiteY793" fmla="*/ 3460602 h 5907136"/>
              <a:gd name="connsiteX794" fmla="*/ 8196812 w 12078891"/>
              <a:gd name="connsiteY794" fmla="*/ 3458565 h 5907136"/>
              <a:gd name="connsiteX795" fmla="*/ 8199867 w 12078891"/>
              <a:gd name="connsiteY795" fmla="*/ 3455511 h 5907136"/>
              <a:gd name="connsiteX796" fmla="*/ 5478448 w 12078891"/>
              <a:gd name="connsiteY796" fmla="*/ 3453475 h 5907136"/>
              <a:gd name="connsiteX797" fmla="*/ 5481503 w 12078891"/>
              <a:gd name="connsiteY797" fmla="*/ 3456529 h 5907136"/>
              <a:gd name="connsiteX798" fmla="*/ 5478448 w 12078891"/>
              <a:gd name="connsiteY798" fmla="*/ 3459583 h 5907136"/>
              <a:gd name="connsiteX799" fmla="*/ 5475394 w 12078891"/>
              <a:gd name="connsiteY799" fmla="*/ 3456529 h 5907136"/>
              <a:gd name="connsiteX800" fmla="*/ 5478448 w 12078891"/>
              <a:gd name="connsiteY800" fmla="*/ 3453475 h 5907136"/>
              <a:gd name="connsiteX801" fmla="*/ 11224691 w 12078891"/>
              <a:gd name="connsiteY801" fmla="*/ 3452457 h 5907136"/>
              <a:gd name="connsiteX802" fmla="*/ 11227746 w 12078891"/>
              <a:gd name="connsiteY802" fmla="*/ 3455512 h 5907136"/>
              <a:gd name="connsiteX803" fmla="*/ 11224691 w 12078891"/>
              <a:gd name="connsiteY803" fmla="*/ 3458566 h 5907136"/>
              <a:gd name="connsiteX804" fmla="*/ 11221636 w 12078891"/>
              <a:gd name="connsiteY804" fmla="*/ 3455512 h 5907136"/>
              <a:gd name="connsiteX805" fmla="*/ 11224691 w 12078891"/>
              <a:gd name="connsiteY805" fmla="*/ 3452457 h 5907136"/>
              <a:gd name="connsiteX806" fmla="*/ 8541953 w 12078891"/>
              <a:gd name="connsiteY806" fmla="*/ 3447366 h 5907136"/>
              <a:gd name="connsiteX807" fmla="*/ 8549080 w 12078891"/>
              <a:gd name="connsiteY807" fmla="*/ 3454493 h 5907136"/>
              <a:gd name="connsiteX808" fmla="*/ 8541953 w 12078891"/>
              <a:gd name="connsiteY808" fmla="*/ 3461620 h 5907136"/>
              <a:gd name="connsiteX809" fmla="*/ 8534826 w 12078891"/>
              <a:gd name="connsiteY809" fmla="*/ 3454493 h 5907136"/>
              <a:gd name="connsiteX810" fmla="*/ 8541953 w 12078891"/>
              <a:gd name="connsiteY810" fmla="*/ 3447366 h 5907136"/>
              <a:gd name="connsiteX811" fmla="*/ 7065684 w 12078891"/>
              <a:gd name="connsiteY811" fmla="*/ 3431076 h 5907136"/>
              <a:gd name="connsiteX812" fmla="*/ 7088082 w 12078891"/>
              <a:gd name="connsiteY812" fmla="*/ 3453475 h 5907136"/>
              <a:gd name="connsiteX813" fmla="*/ 7065684 w 12078891"/>
              <a:gd name="connsiteY813" fmla="*/ 3475873 h 5907136"/>
              <a:gd name="connsiteX814" fmla="*/ 7043285 w 12078891"/>
              <a:gd name="connsiteY814" fmla="*/ 3453475 h 5907136"/>
              <a:gd name="connsiteX815" fmla="*/ 7065684 w 12078891"/>
              <a:gd name="connsiteY815" fmla="*/ 3431076 h 5907136"/>
              <a:gd name="connsiteX816" fmla="*/ 5279916 w 12078891"/>
              <a:gd name="connsiteY816" fmla="*/ 3424968 h 5907136"/>
              <a:gd name="connsiteX817" fmla="*/ 5289078 w 12078891"/>
              <a:gd name="connsiteY817" fmla="*/ 3435149 h 5907136"/>
              <a:gd name="connsiteX818" fmla="*/ 5279916 w 12078891"/>
              <a:gd name="connsiteY818" fmla="*/ 3444312 h 5907136"/>
              <a:gd name="connsiteX819" fmla="*/ 5270756 w 12078891"/>
              <a:gd name="connsiteY819" fmla="*/ 3435149 h 5907136"/>
              <a:gd name="connsiteX820" fmla="*/ 5279916 w 12078891"/>
              <a:gd name="connsiteY820" fmla="*/ 3424968 h 5907136"/>
              <a:gd name="connsiteX821" fmla="*/ 1524108 w 12078891"/>
              <a:gd name="connsiteY821" fmla="*/ 3424968 h 5907136"/>
              <a:gd name="connsiteX822" fmla="*/ 1541416 w 12078891"/>
              <a:gd name="connsiteY822" fmla="*/ 3441258 h 5907136"/>
              <a:gd name="connsiteX823" fmla="*/ 1524108 w 12078891"/>
              <a:gd name="connsiteY823" fmla="*/ 3458566 h 5907136"/>
              <a:gd name="connsiteX824" fmla="*/ 1506800 w 12078891"/>
              <a:gd name="connsiteY824" fmla="*/ 3441258 h 5907136"/>
              <a:gd name="connsiteX825" fmla="*/ 1524108 w 12078891"/>
              <a:gd name="connsiteY825" fmla="*/ 3424968 h 5907136"/>
              <a:gd name="connsiteX826" fmla="*/ 11624811 w 12078891"/>
              <a:gd name="connsiteY826" fmla="*/ 3416823 h 5907136"/>
              <a:gd name="connsiteX827" fmla="*/ 11627864 w 12078891"/>
              <a:gd name="connsiteY827" fmla="*/ 3419878 h 5907136"/>
              <a:gd name="connsiteX828" fmla="*/ 11624811 w 12078891"/>
              <a:gd name="connsiteY828" fmla="*/ 3422932 h 5907136"/>
              <a:gd name="connsiteX829" fmla="*/ 11621756 w 12078891"/>
              <a:gd name="connsiteY829" fmla="*/ 3419878 h 5907136"/>
              <a:gd name="connsiteX830" fmla="*/ 11624811 w 12078891"/>
              <a:gd name="connsiteY830" fmla="*/ 3416823 h 5907136"/>
              <a:gd name="connsiteX831" fmla="*/ 1917116 w 12078891"/>
              <a:gd name="connsiteY831" fmla="*/ 3413768 h 5907136"/>
              <a:gd name="connsiteX832" fmla="*/ 1927297 w 12078891"/>
              <a:gd name="connsiteY832" fmla="*/ 3423949 h 5907136"/>
              <a:gd name="connsiteX833" fmla="*/ 1917116 w 12078891"/>
              <a:gd name="connsiteY833" fmla="*/ 3434130 h 5907136"/>
              <a:gd name="connsiteX834" fmla="*/ 1906936 w 12078891"/>
              <a:gd name="connsiteY834" fmla="*/ 3423949 h 5907136"/>
              <a:gd name="connsiteX835" fmla="*/ 1917116 w 12078891"/>
              <a:gd name="connsiteY835" fmla="*/ 3413768 h 5907136"/>
              <a:gd name="connsiteX836" fmla="*/ 5165902 w 12078891"/>
              <a:gd name="connsiteY836" fmla="*/ 3393406 h 5907136"/>
              <a:gd name="connsiteX837" fmla="*/ 5177103 w 12078891"/>
              <a:gd name="connsiteY837" fmla="*/ 3404606 h 5907136"/>
              <a:gd name="connsiteX838" fmla="*/ 5165902 w 12078891"/>
              <a:gd name="connsiteY838" fmla="*/ 3415805 h 5907136"/>
              <a:gd name="connsiteX839" fmla="*/ 5154701 w 12078891"/>
              <a:gd name="connsiteY839" fmla="*/ 3404606 h 5907136"/>
              <a:gd name="connsiteX840" fmla="*/ 5165902 w 12078891"/>
              <a:gd name="connsiteY840" fmla="*/ 3393406 h 5907136"/>
              <a:gd name="connsiteX841" fmla="*/ 5465222 w 12078891"/>
              <a:gd name="connsiteY841" fmla="*/ 3386279 h 5907136"/>
              <a:gd name="connsiteX842" fmla="*/ 5499838 w 12078891"/>
              <a:gd name="connsiteY842" fmla="*/ 3420895 h 5907136"/>
              <a:gd name="connsiteX843" fmla="*/ 5465222 w 12078891"/>
              <a:gd name="connsiteY843" fmla="*/ 3455512 h 5907136"/>
              <a:gd name="connsiteX844" fmla="*/ 5429590 w 12078891"/>
              <a:gd name="connsiteY844" fmla="*/ 3420895 h 5907136"/>
              <a:gd name="connsiteX845" fmla="*/ 5465222 w 12078891"/>
              <a:gd name="connsiteY845" fmla="*/ 3386279 h 5907136"/>
              <a:gd name="connsiteX846" fmla="*/ 8081764 w 12078891"/>
              <a:gd name="connsiteY846" fmla="*/ 3381188 h 5907136"/>
              <a:gd name="connsiteX847" fmla="*/ 8099072 w 12078891"/>
              <a:gd name="connsiteY847" fmla="*/ 3398496 h 5907136"/>
              <a:gd name="connsiteX848" fmla="*/ 8081764 w 12078891"/>
              <a:gd name="connsiteY848" fmla="*/ 3415804 h 5907136"/>
              <a:gd name="connsiteX849" fmla="*/ 8064456 w 12078891"/>
              <a:gd name="connsiteY849" fmla="*/ 3398496 h 5907136"/>
              <a:gd name="connsiteX850" fmla="*/ 8081764 w 12078891"/>
              <a:gd name="connsiteY850" fmla="*/ 3381188 h 5907136"/>
              <a:gd name="connsiteX851" fmla="*/ 2167538 w 12078891"/>
              <a:gd name="connsiteY851" fmla="*/ 3379153 h 5907136"/>
              <a:gd name="connsiteX852" fmla="*/ 2174665 w 12078891"/>
              <a:gd name="connsiteY852" fmla="*/ 3386279 h 5907136"/>
              <a:gd name="connsiteX853" fmla="*/ 2167538 w 12078891"/>
              <a:gd name="connsiteY853" fmla="*/ 3393406 h 5907136"/>
              <a:gd name="connsiteX854" fmla="*/ 2160411 w 12078891"/>
              <a:gd name="connsiteY854" fmla="*/ 3386279 h 5907136"/>
              <a:gd name="connsiteX855" fmla="*/ 2167538 w 12078891"/>
              <a:gd name="connsiteY855" fmla="*/ 3379153 h 5907136"/>
              <a:gd name="connsiteX856" fmla="*/ 5912161 w 12078891"/>
              <a:gd name="connsiteY856" fmla="*/ 3372026 h 5907136"/>
              <a:gd name="connsiteX857" fmla="*/ 5917252 w 12078891"/>
              <a:gd name="connsiteY857" fmla="*/ 3377117 h 5907136"/>
              <a:gd name="connsiteX858" fmla="*/ 5912161 w 12078891"/>
              <a:gd name="connsiteY858" fmla="*/ 3382207 h 5907136"/>
              <a:gd name="connsiteX859" fmla="*/ 5907070 w 12078891"/>
              <a:gd name="connsiteY859" fmla="*/ 3377117 h 5907136"/>
              <a:gd name="connsiteX860" fmla="*/ 5912161 w 12078891"/>
              <a:gd name="connsiteY860" fmla="*/ 3372026 h 5907136"/>
              <a:gd name="connsiteX861" fmla="*/ 5985469 w 12078891"/>
              <a:gd name="connsiteY861" fmla="*/ 3371007 h 5907136"/>
              <a:gd name="connsiteX862" fmla="*/ 6014992 w 12078891"/>
              <a:gd name="connsiteY862" fmla="*/ 3400533 h 5907136"/>
              <a:gd name="connsiteX863" fmla="*/ 5985469 w 12078891"/>
              <a:gd name="connsiteY863" fmla="*/ 3429040 h 5907136"/>
              <a:gd name="connsiteX864" fmla="*/ 5955944 w 12078891"/>
              <a:gd name="connsiteY864" fmla="*/ 3400533 h 5907136"/>
              <a:gd name="connsiteX865" fmla="*/ 5985469 w 12078891"/>
              <a:gd name="connsiteY865" fmla="*/ 3371007 h 5907136"/>
              <a:gd name="connsiteX866" fmla="*/ 11978097 w 12078891"/>
              <a:gd name="connsiteY866" fmla="*/ 3369989 h 5907136"/>
              <a:gd name="connsiteX867" fmla="*/ 11988278 w 12078891"/>
              <a:gd name="connsiteY867" fmla="*/ 3380170 h 5907136"/>
              <a:gd name="connsiteX868" fmla="*/ 11978097 w 12078891"/>
              <a:gd name="connsiteY868" fmla="*/ 3390351 h 5907136"/>
              <a:gd name="connsiteX869" fmla="*/ 11967916 w 12078891"/>
              <a:gd name="connsiteY869" fmla="*/ 3380170 h 5907136"/>
              <a:gd name="connsiteX870" fmla="*/ 11978097 w 12078891"/>
              <a:gd name="connsiteY870" fmla="*/ 3369989 h 5907136"/>
              <a:gd name="connsiteX871" fmla="*/ 5751306 w 12078891"/>
              <a:gd name="connsiteY871" fmla="*/ 3365917 h 5907136"/>
              <a:gd name="connsiteX872" fmla="*/ 5774723 w 12078891"/>
              <a:gd name="connsiteY872" fmla="*/ 3389334 h 5907136"/>
              <a:gd name="connsiteX873" fmla="*/ 5751306 w 12078891"/>
              <a:gd name="connsiteY873" fmla="*/ 3412751 h 5907136"/>
              <a:gd name="connsiteX874" fmla="*/ 5727889 w 12078891"/>
              <a:gd name="connsiteY874" fmla="*/ 3389334 h 5907136"/>
              <a:gd name="connsiteX875" fmla="*/ 5751306 w 12078891"/>
              <a:gd name="connsiteY875" fmla="*/ 3365917 h 5907136"/>
              <a:gd name="connsiteX876" fmla="*/ 1345917 w 12078891"/>
              <a:gd name="connsiteY876" fmla="*/ 3353700 h 5907136"/>
              <a:gd name="connsiteX877" fmla="*/ 1357117 w 12078891"/>
              <a:gd name="connsiteY877" fmla="*/ 3364899 h 5907136"/>
              <a:gd name="connsiteX878" fmla="*/ 1345917 w 12078891"/>
              <a:gd name="connsiteY878" fmla="*/ 3376098 h 5907136"/>
              <a:gd name="connsiteX879" fmla="*/ 1334718 w 12078891"/>
              <a:gd name="connsiteY879" fmla="*/ 3364899 h 5907136"/>
              <a:gd name="connsiteX880" fmla="*/ 1345917 w 12078891"/>
              <a:gd name="connsiteY880" fmla="*/ 3353700 h 5907136"/>
              <a:gd name="connsiteX881" fmla="*/ 1741964 w 12078891"/>
              <a:gd name="connsiteY881" fmla="*/ 3352681 h 5907136"/>
              <a:gd name="connsiteX882" fmla="*/ 1757236 w 12078891"/>
              <a:gd name="connsiteY882" fmla="*/ 3367953 h 5907136"/>
              <a:gd name="connsiteX883" fmla="*/ 1741964 w 12078891"/>
              <a:gd name="connsiteY883" fmla="*/ 3383225 h 5907136"/>
              <a:gd name="connsiteX884" fmla="*/ 1726692 w 12078891"/>
              <a:gd name="connsiteY884" fmla="*/ 3367953 h 5907136"/>
              <a:gd name="connsiteX885" fmla="*/ 1741964 w 12078891"/>
              <a:gd name="connsiteY885" fmla="*/ 3352681 h 5907136"/>
              <a:gd name="connsiteX886" fmla="*/ 8901348 w 12078891"/>
              <a:gd name="connsiteY886" fmla="*/ 3345554 h 5907136"/>
              <a:gd name="connsiteX887" fmla="*/ 8912548 w 12078891"/>
              <a:gd name="connsiteY887" fmla="*/ 3356754 h 5907136"/>
              <a:gd name="connsiteX888" fmla="*/ 8901348 w 12078891"/>
              <a:gd name="connsiteY888" fmla="*/ 3367953 h 5907136"/>
              <a:gd name="connsiteX889" fmla="*/ 8890149 w 12078891"/>
              <a:gd name="connsiteY889" fmla="*/ 3356754 h 5907136"/>
              <a:gd name="connsiteX890" fmla="*/ 8901348 w 12078891"/>
              <a:gd name="connsiteY890" fmla="*/ 3345554 h 5907136"/>
              <a:gd name="connsiteX891" fmla="*/ 8379055 w 12078891"/>
              <a:gd name="connsiteY891" fmla="*/ 3334355 h 5907136"/>
              <a:gd name="connsiteX892" fmla="*/ 8391272 w 12078891"/>
              <a:gd name="connsiteY892" fmla="*/ 3346573 h 5907136"/>
              <a:gd name="connsiteX893" fmla="*/ 8379055 w 12078891"/>
              <a:gd name="connsiteY893" fmla="*/ 3358790 h 5907136"/>
              <a:gd name="connsiteX894" fmla="*/ 8366837 w 12078891"/>
              <a:gd name="connsiteY894" fmla="*/ 3346573 h 5907136"/>
              <a:gd name="connsiteX895" fmla="*/ 8379055 w 12078891"/>
              <a:gd name="connsiteY895" fmla="*/ 3334355 h 5907136"/>
              <a:gd name="connsiteX896" fmla="*/ 1251232 w 12078891"/>
              <a:gd name="connsiteY896" fmla="*/ 3312975 h 5907136"/>
              <a:gd name="connsiteX897" fmla="*/ 1258359 w 12078891"/>
              <a:gd name="connsiteY897" fmla="*/ 3320101 h 5907136"/>
              <a:gd name="connsiteX898" fmla="*/ 1251232 w 12078891"/>
              <a:gd name="connsiteY898" fmla="*/ 3327228 h 5907136"/>
              <a:gd name="connsiteX899" fmla="*/ 1244105 w 12078891"/>
              <a:gd name="connsiteY899" fmla="*/ 3320101 h 5907136"/>
              <a:gd name="connsiteX900" fmla="*/ 1251232 w 12078891"/>
              <a:gd name="connsiteY900" fmla="*/ 3312975 h 5907136"/>
              <a:gd name="connsiteX901" fmla="*/ 8995015 w 12078891"/>
              <a:gd name="connsiteY901" fmla="*/ 3306866 h 5907136"/>
              <a:gd name="connsiteX902" fmla="*/ 8998069 w 12078891"/>
              <a:gd name="connsiteY902" fmla="*/ 3309920 h 5907136"/>
              <a:gd name="connsiteX903" fmla="*/ 8995015 w 12078891"/>
              <a:gd name="connsiteY903" fmla="*/ 3312975 h 5907136"/>
              <a:gd name="connsiteX904" fmla="*/ 8991961 w 12078891"/>
              <a:gd name="connsiteY904" fmla="*/ 3309920 h 5907136"/>
              <a:gd name="connsiteX905" fmla="*/ 8995015 w 12078891"/>
              <a:gd name="connsiteY905" fmla="*/ 3306866 h 5907136"/>
              <a:gd name="connsiteX906" fmla="*/ 4238390 w 12078891"/>
              <a:gd name="connsiteY906" fmla="*/ 3297703 h 5907136"/>
              <a:gd name="connsiteX907" fmla="*/ 4244501 w 12078891"/>
              <a:gd name="connsiteY907" fmla="*/ 3303811 h 5907136"/>
              <a:gd name="connsiteX908" fmla="*/ 4238390 w 12078891"/>
              <a:gd name="connsiteY908" fmla="*/ 3309920 h 5907136"/>
              <a:gd name="connsiteX909" fmla="*/ 4232282 w 12078891"/>
              <a:gd name="connsiteY909" fmla="*/ 3303811 h 5907136"/>
              <a:gd name="connsiteX910" fmla="*/ 4238390 w 12078891"/>
              <a:gd name="connsiteY910" fmla="*/ 3297703 h 5907136"/>
              <a:gd name="connsiteX911" fmla="*/ 10075237 w 12078891"/>
              <a:gd name="connsiteY911" fmla="*/ 3291594 h 5907136"/>
              <a:gd name="connsiteX912" fmla="*/ 10078292 w 12078891"/>
              <a:gd name="connsiteY912" fmla="*/ 3294648 h 5907136"/>
              <a:gd name="connsiteX913" fmla="*/ 10075237 w 12078891"/>
              <a:gd name="connsiteY913" fmla="*/ 3297703 h 5907136"/>
              <a:gd name="connsiteX914" fmla="*/ 10072183 w 12078891"/>
              <a:gd name="connsiteY914" fmla="*/ 3294648 h 5907136"/>
              <a:gd name="connsiteX915" fmla="*/ 10075237 w 12078891"/>
              <a:gd name="connsiteY915" fmla="*/ 3291594 h 5907136"/>
              <a:gd name="connsiteX916" fmla="*/ 7144079 w 12078891"/>
              <a:gd name="connsiteY916" fmla="*/ 3279377 h 5907136"/>
              <a:gd name="connsiteX917" fmla="*/ 7147133 w 12078891"/>
              <a:gd name="connsiteY917" fmla="*/ 3282432 h 5907136"/>
              <a:gd name="connsiteX918" fmla="*/ 7144079 w 12078891"/>
              <a:gd name="connsiteY918" fmla="*/ 3285486 h 5907136"/>
              <a:gd name="connsiteX919" fmla="*/ 7141025 w 12078891"/>
              <a:gd name="connsiteY919" fmla="*/ 3282432 h 5907136"/>
              <a:gd name="connsiteX920" fmla="*/ 7144079 w 12078891"/>
              <a:gd name="connsiteY920" fmla="*/ 3279377 h 5907136"/>
              <a:gd name="connsiteX921" fmla="*/ 4435895 w 12078891"/>
              <a:gd name="connsiteY921" fmla="*/ 3261051 h 5907136"/>
              <a:gd name="connsiteX922" fmla="*/ 4444040 w 12078891"/>
              <a:gd name="connsiteY922" fmla="*/ 3269196 h 5907136"/>
              <a:gd name="connsiteX923" fmla="*/ 4435895 w 12078891"/>
              <a:gd name="connsiteY923" fmla="*/ 3277341 h 5907136"/>
              <a:gd name="connsiteX924" fmla="*/ 4427749 w 12078891"/>
              <a:gd name="connsiteY924" fmla="*/ 3269196 h 5907136"/>
              <a:gd name="connsiteX925" fmla="*/ 4435895 w 12078891"/>
              <a:gd name="connsiteY925" fmla="*/ 3261051 h 5907136"/>
              <a:gd name="connsiteX926" fmla="*/ 3076766 w 12078891"/>
              <a:gd name="connsiteY926" fmla="*/ 3244761 h 5907136"/>
              <a:gd name="connsiteX927" fmla="*/ 3118507 w 12078891"/>
              <a:gd name="connsiteY927" fmla="*/ 3286504 h 5907136"/>
              <a:gd name="connsiteX928" fmla="*/ 3076766 w 12078891"/>
              <a:gd name="connsiteY928" fmla="*/ 3328247 h 5907136"/>
              <a:gd name="connsiteX929" fmla="*/ 3035021 w 12078891"/>
              <a:gd name="connsiteY929" fmla="*/ 3286504 h 5907136"/>
              <a:gd name="connsiteX930" fmla="*/ 3076766 w 12078891"/>
              <a:gd name="connsiteY930" fmla="*/ 3244761 h 5907136"/>
              <a:gd name="connsiteX931" fmla="*/ 2172686 w 12078891"/>
              <a:gd name="connsiteY931" fmla="*/ 3238652 h 5907136"/>
              <a:gd name="connsiteX932" fmla="*/ 2195083 w 12078891"/>
              <a:gd name="connsiteY932" fmla="*/ 3261051 h 5907136"/>
              <a:gd name="connsiteX933" fmla="*/ 2172686 w 12078891"/>
              <a:gd name="connsiteY933" fmla="*/ 3283449 h 5907136"/>
              <a:gd name="connsiteX934" fmla="*/ 2150289 w 12078891"/>
              <a:gd name="connsiteY934" fmla="*/ 3261051 h 5907136"/>
              <a:gd name="connsiteX935" fmla="*/ 2172686 w 12078891"/>
              <a:gd name="connsiteY935" fmla="*/ 3238652 h 5907136"/>
              <a:gd name="connsiteX936" fmla="*/ 312529 w 12078891"/>
              <a:gd name="connsiteY936" fmla="*/ 3216254 h 5907136"/>
              <a:gd name="connsiteX937" fmla="*/ 327801 w 12078891"/>
              <a:gd name="connsiteY937" fmla="*/ 3230508 h 5907136"/>
              <a:gd name="connsiteX938" fmla="*/ 312529 w 12078891"/>
              <a:gd name="connsiteY938" fmla="*/ 3244761 h 5907136"/>
              <a:gd name="connsiteX939" fmla="*/ 297257 w 12078891"/>
              <a:gd name="connsiteY939" fmla="*/ 3230508 h 5907136"/>
              <a:gd name="connsiteX940" fmla="*/ 312529 w 12078891"/>
              <a:gd name="connsiteY940" fmla="*/ 3216254 h 5907136"/>
              <a:gd name="connsiteX941" fmla="*/ 3855575 w 12078891"/>
              <a:gd name="connsiteY941" fmla="*/ 3211163 h 5907136"/>
              <a:gd name="connsiteX942" fmla="*/ 3861683 w 12078891"/>
              <a:gd name="connsiteY942" fmla="*/ 3217272 h 5907136"/>
              <a:gd name="connsiteX943" fmla="*/ 3855575 w 12078891"/>
              <a:gd name="connsiteY943" fmla="*/ 3223380 h 5907136"/>
              <a:gd name="connsiteX944" fmla="*/ 3849466 w 12078891"/>
              <a:gd name="connsiteY944" fmla="*/ 3217272 h 5907136"/>
              <a:gd name="connsiteX945" fmla="*/ 3855575 w 12078891"/>
              <a:gd name="connsiteY945" fmla="*/ 3211163 h 5907136"/>
              <a:gd name="connsiteX946" fmla="*/ 10133270 w 12078891"/>
              <a:gd name="connsiteY946" fmla="*/ 3199964 h 5907136"/>
              <a:gd name="connsiteX947" fmla="*/ 10152614 w 12078891"/>
              <a:gd name="connsiteY947" fmla="*/ 3219308 h 5907136"/>
              <a:gd name="connsiteX948" fmla="*/ 10133270 w 12078891"/>
              <a:gd name="connsiteY948" fmla="*/ 3238652 h 5907136"/>
              <a:gd name="connsiteX949" fmla="*/ 10113926 w 12078891"/>
              <a:gd name="connsiteY949" fmla="*/ 3219308 h 5907136"/>
              <a:gd name="connsiteX950" fmla="*/ 10133270 w 12078891"/>
              <a:gd name="connsiteY950" fmla="*/ 3199964 h 5907136"/>
              <a:gd name="connsiteX951" fmla="*/ 3664170 w 12078891"/>
              <a:gd name="connsiteY951" fmla="*/ 3197927 h 5907136"/>
              <a:gd name="connsiteX952" fmla="*/ 3667224 w 12078891"/>
              <a:gd name="connsiteY952" fmla="*/ 3200982 h 5907136"/>
              <a:gd name="connsiteX953" fmla="*/ 3664170 w 12078891"/>
              <a:gd name="connsiteY953" fmla="*/ 3204036 h 5907136"/>
              <a:gd name="connsiteX954" fmla="*/ 3661116 w 12078891"/>
              <a:gd name="connsiteY954" fmla="*/ 3200982 h 5907136"/>
              <a:gd name="connsiteX955" fmla="*/ 3664170 w 12078891"/>
              <a:gd name="connsiteY955" fmla="*/ 3197927 h 5907136"/>
              <a:gd name="connsiteX956" fmla="*/ 10032476 w 12078891"/>
              <a:gd name="connsiteY956" fmla="*/ 3196910 h 5907136"/>
              <a:gd name="connsiteX957" fmla="*/ 10049784 w 12078891"/>
              <a:gd name="connsiteY957" fmla="*/ 3214218 h 5907136"/>
              <a:gd name="connsiteX958" fmla="*/ 10032476 w 12078891"/>
              <a:gd name="connsiteY958" fmla="*/ 3231526 h 5907136"/>
              <a:gd name="connsiteX959" fmla="*/ 10015168 w 12078891"/>
              <a:gd name="connsiteY959" fmla="*/ 3214218 h 5907136"/>
              <a:gd name="connsiteX960" fmla="*/ 10032476 w 12078891"/>
              <a:gd name="connsiteY960" fmla="*/ 3196910 h 5907136"/>
              <a:gd name="connsiteX961" fmla="*/ 9661882 w 12078891"/>
              <a:gd name="connsiteY961" fmla="*/ 3195892 h 5907136"/>
              <a:gd name="connsiteX962" fmla="*/ 9677154 w 12078891"/>
              <a:gd name="connsiteY962" fmla="*/ 3211164 h 5907136"/>
              <a:gd name="connsiteX963" fmla="*/ 9661882 w 12078891"/>
              <a:gd name="connsiteY963" fmla="*/ 3226436 h 5907136"/>
              <a:gd name="connsiteX964" fmla="*/ 9646610 w 12078891"/>
              <a:gd name="connsiteY964" fmla="*/ 3211164 h 5907136"/>
              <a:gd name="connsiteX965" fmla="*/ 9661882 w 12078891"/>
              <a:gd name="connsiteY965" fmla="*/ 3195892 h 5907136"/>
              <a:gd name="connsiteX966" fmla="*/ 6536264 w 12078891"/>
              <a:gd name="connsiteY966" fmla="*/ 3192837 h 5907136"/>
              <a:gd name="connsiteX967" fmla="*/ 6550518 w 12078891"/>
              <a:gd name="connsiteY967" fmla="*/ 3206073 h 5907136"/>
              <a:gd name="connsiteX968" fmla="*/ 6536264 w 12078891"/>
              <a:gd name="connsiteY968" fmla="*/ 3219308 h 5907136"/>
              <a:gd name="connsiteX969" fmla="*/ 6522010 w 12078891"/>
              <a:gd name="connsiteY969" fmla="*/ 3206073 h 5907136"/>
              <a:gd name="connsiteX970" fmla="*/ 6536264 w 12078891"/>
              <a:gd name="connsiteY970" fmla="*/ 3192837 h 5907136"/>
              <a:gd name="connsiteX971" fmla="*/ 4988769 w 12078891"/>
              <a:gd name="connsiteY971" fmla="*/ 3183674 h 5907136"/>
              <a:gd name="connsiteX972" fmla="*/ 5005056 w 12078891"/>
              <a:gd name="connsiteY972" fmla="*/ 3199964 h 5907136"/>
              <a:gd name="connsiteX973" fmla="*/ 4988769 w 12078891"/>
              <a:gd name="connsiteY973" fmla="*/ 3216254 h 5907136"/>
              <a:gd name="connsiteX974" fmla="*/ 4972473 w 12078891"/>
              <a:gd name="connsiteY974" fmla="*/ 3199964 h 5907136"/>
              <a:gd name="connsiteX975" fmla="*/ 4988769 w 12078891"/>
              <a:gd name="connsiteY975" fmla="*/ 3183674 h 5907136"/>
              <a:gd name="connsiteX976" fmla="*/ 3054391 w 12078891"/>
              <a:gd name="connsiteY976" fmla="*/ 3177565 h 5907136"/>
              <a:gd name="connsiteX977" fmla="*/ 3061517 w 12078891"/>
              <a:gd name="connsiteY977" fmla="*/ 3184692 h 5907136"/>
              <a:gd name="connsiteX978" fmla="*/ 3054391 w 12078891"/>
              <a:gd name="connsiteY978" fmla="*/ 3191819 h 5907136"/>
              <a:gd name="connsiteX979" fmla="*/ 3047263 w 12078891"/>
              <a:gd name="connsiteY979" fmla="*/ 3184692 h 5907136"/>
              <a:gd name="connsiteX980" fmla="*/ 3054391 w 12078891"/>
              <a:gd name="connsiteY980" fmla="*/ 3177565 h 5907136"/>
              <a:gd name="connsiteX981" fmla="*/ 5637293 w 12078891"/>
              <a:gd name="connsiteY981" fmla="*/ 3172475 h 5907136"/>
              <a:gd name="connsiteX982" fmla="*/ 5642384 w 12078891"/>
              <a:gd name="connsiteY982" fmla="*/ 3177566 h 5907136"/>
              <a:gd name="connsiteX983" fmla="*/ 5637293 w 12078891"/>
              <a:gd name="connsiteY983" fmla="*/ 3182656 h 5907136"/>
              <a:gd name="connsiteX984" fmla="*/ 5632203 w 12078891"/>
              <a:gd name="connsiteY984" fmla="*/ 3177566 h 5907136"/>
              <a:gd name="connsiteX985" fmla="*/ 5637293 w 12078891"/>
              <a:gd name="connsiteY985" fmla="*/ 3172475 h 5907136"/>
              <a:gd name="connsiteX986" fmla="*/ 3531885 w 12078891"/>
              <a:gd name="connsiteY986" fmla="*/ 3163312 h 5907136"/>
              <a:gd name="connsiteX987" fmla="*/ 3561407 w 12078891"/>
              <a:gd name="connsiteY987" fmla="*/ 3192837 h 5907136"/>
              <a:gd name="connsiteX988" fmla="*/ 3531885 w 12078891"/>
              <a:gd name="connsiteY988" fmla="*/ 3222363 h 5907136"/>
              <a:gd name="connsiteX989" fmla="*/ 3502364 w 12078891"/>
              <a:gd name="connsiteY989" fmla="*/ 3192837 h 5907136"/>
              <a:gd name="connsiteX990" fmla="*/ 3531885 w 12078891"/>
              <a:gd name="connsiteY990" fmla="*/ 3163312 h 5907136"/>
              <a:gd name="connsiteX991" fmla="*/ 4761699 w 12078891"/>
              <a:gd name="connsiteY991" fmla="*/ 3156185 h 5907136"/>
              <a:gd name="connsiteX992" fmla="*/ 4776972 w 12078891"/>
              <a:gd name="connsiteY992" fmla="*/ 3171457 h 5907136"/>
              <a:gd name="connsiteX993" fmla="*/ 4761699 w 12078891"/>
              <a:gd name="connsiteY993" fmla="*/ 3186729 h 5907136"/>
              <a:gd name="connsiteX994" fmla="*/ 4746428 w 12078891"/>
              <a:gd name="connsiteY994" fmla="*/ 3171457 h 5907136"/>
              <a:gd name="connsiteX995" fmla="*/ 4761699 w 12078891"/>
              <a:gd name="connsiteY995" fmla="*/ 3156185 h 5907136"/>
              <a:gd name="connsiteX996" fmla="*/ 9412443 w 12078891"/>
              <a:gd name="connsiteY996" fmla="*/ 3153131 h 5907136"/>
              <a:gd name="connsiteX997" fmla="*/ 9413461 w 12078891"/>
              <a:gd name="connsiteY997" fmla="*/ 3154149 h 5907136"/>
              <a:gd name="connsiteX998" fmla="*/ 9412443 w 12078891"/>
              <a:gd name="connsiteY998" fmla="*/ 3155167 h 5907136"/>
              <a:gd name="connsiteX999" fmla="*/ 9411425 w 12078891"/>
              <a:gd name="connsiteY999" fmla="*/ 3154149 h 5907136"/>
              <a:gd name="connsiteX1000" fmla="*/ 9412443 w 12078891"/>
              <a:gd name="connsiteY1000" fmla="*/ 3153131 h 5907136"/>
              <a:gd name="connsiteX1001" fmla="*/ 9980552 w 12078891"/>
              <a:gd name="connsiteY1001" fmla="*/ 3152112 h 5907136"/>
              <a:gd name="connsiteX1002" fmla="*/ 9993788 w 12078891"/>
              <a:gd name="connsiteY1002" fmla="*/ 3165348 h 5907136"/>
              <a:gd name="connsiteX1003" fmla="*/ 9980552 w 12078891"/>
              <a:gd name="connsiteY1003" fmla="*/ 3178583 h 5907136"/>
              <a:gd name="connsiteX1004" fmla="*/ 9967317 w 12078891"/>
              <a:gd name="connsiteY1004" fmla="*/ 3165348 h 5907136"/>
              <a:gd name="connsiteX1005" fmla="*/ 9980552 w 12078891"/>
              <a:gd name="connsiteY1005" fmla="*/ 3152112 h 5907136"/>
              <a:gd name="connsiteX1006" fmla="*/ 3434082 w 12078891"/>
              <a:gd name="connsiteY1006" fmla="*/ 3143967 h 5907136"/>
              <a:gd name="connsiteX1007" fmla="*/ 3457497 w 12078891"/>
              <a:gd name="connsiteY1007" fmla="*/ 3167384 h 5907136"/>
              <a:gd name="connsiteX1008" fmla="*/ 3434082 w 12078891"/>
              <a:gd name="connsiteY1008" fmla="*/ 3190801 h 5907136"/>
              <a:gd name="connsiteX1009" fmla="*/ 3410663 w 12078891"/>
              <a:gd name="connsiteY1009" fmla="*/ 3167384 h 5907136"/>
              <a:gd name="connsiteX1010" fmla="*/ 3434082 w 12078891"/>
              <a:gd name="connsiteY1010" fmla="*/ 3143967 h 5907136"/>
              <a:gd name="connsiteX1011" fmla="*/ 4864520 w 12078891"/>
              <a:gd name="connsiteY1011" fmla="*/ 3122587 h 5907136"/>
              <a:gd name="connsiteX1012" fmla="*/ 4873683 w 12078891"/>
              <a:gd name="connsiteY1012" fmla="*/ 3131750 h 5907136"/>
              <a:gd name="connsiteX1013" fmla="*/ 4864520 w 12078891"/>
              <a:gd name="connsiteY1013" fmla="*/ 3140913 h 5907136"/>
              <a:gd name="connsiteX1014" fmla="*/ 4855358 w 12078891"/>
              <a:gd name="connsiteY1014" fmla="*/ 3131750 h 5907136"/>
              <a:gd name="connsiteX1015" fmla="*/ 4864520 w 12078891"/>
              <a:gd name="connsiteY1015" fmla="*/ 3122587 h 5907136"/>
              <a:gd name="connsiteX1016" fmla="*/ 1861120 w 12078891"/>
              <a:gd name="connsiteY1016" fmla="*/ 3113424 h 5907136"/>
              <a:gd name="connsiteX1017" fmla="*/ 1866211 w 12078891"/>
              <a:gd name="connsiteY1017" fmla="*/ 3118515 h 5907136"/>
              <a:gd name="connsiteX1018" fmla="*/ 1861120 w 12078891"/>
              <a:gd name="connsiteY1018" fmla="*/ 3123605 h 5907136"/>
              <a:gd name="connsiteX1019" fmla="*/ 1856029 w 12078891"/>
              <a:gd name="connsiteY1019" fmla="*/ 3118515 h 5907136"/>
              <a:gd name="connsiteX1020" fmla="*/ 1861120 w 12078891"/>
              <a:gd name="connsiteY1020" fmla="*/ 3113424 h 5907136"/>
              <a:gd name="connsiteX1021" fmla="*/ 8803609 w 12078891"/>
              <a:gd name="connsiteY1021" fmla="*/ 3099171 h 5907136"/>
              <a:gd name="connsiteX1022" fmla="*/ 8828043 w 12078891"/>
              <a:gd name="connsiteY1022" fmla="*/ 3123605 h 5907136"/>
              <a:gd name="connsiteX1023" fmla="*/ 8803609 w 12078891"/>
              <a:gd name="connsiteY1023" fmla="*/ 3148040 h 5907136"/>
              <a:gd name="connsiteX1024" fmla="*/ 8779174 w 12078891"/>
              <a:gd name="connsiteY1024" fmla="*/ 3123605 h 5907136"/>
              <a:gd name="connsiteX1025" fmla="*/ 8803609 w 12078891"/>
              <a:gd name="connsiteY1025" fmla="*/ 3099171 h 5907136"/>
              <a:gd name="connsiteX1026" fmla="*/ 7949410 w 12078891"/>
              <a:gd name="connsiteY1026" fmla="*/ 3059464 h 5907136"/>
              <a:gd name="connsiteX1027" fmla="*/ 7961627 w 12078891"/>
              <a:gd name="connsiteY1027" fmla="*/ 3071682 h 5907136"/>
              <a:gd name="connsiteX1028" fmla="*/ 7949410 w 12078891"/>
              <a:gd name="connsiteY1028" fmla="*/ 3083899 h 5907136"/>
              <a:gd name="connsiteX1029" fmla="*/ 7937192 w 12078891"/>
              <a:gd name="connsiteY1029" fmla="*/ 3071682 h 5907136"/>
              <a:gd name="connsiteX1030" fmla="*/ 7949410 w 12078891"/>
              <a:gd name="connsiteY1030" fmla="*/ 3059464 h 5907136"/>
              <a:gd name="connsiteX1031" fmla="*/ 9902157 w 12078891"/>
              <a:gd name="connsiteY1031" fmla="*/ 3041138 h 5907136"/>
              <a:gd name="connsiteX1032" fmla="*/ 9917429 w 12078891"/>
              <a:gd name="connsiteY1032" fmla="*/ 3056410 h 5907136"/>
              <a:gd name="connsiteX1033" fmla="*/ 9902157 w 12078891"/>
              <a:gd name="connsiteY1033" fmla="*/ 3071682 h 5907136"/>
              <a:gd name="connsiteX1034" fmla="*/ 9886885 w 12078891"/>
              <a:gd name="connsiteY1034" fmla="*/ 3056410 h 5907136"/>
              <a:gd name="connsiteX1035" fmla="*/ 9902157 w 12078891"/>
              <a:gd name="connsiteY1035" fmla="*/ 3041138 h 5907136"/>
              <a:gd name="connsiteX1036" fmla="*/ 6312277 w 12078891"/>
              <a:gd name="connsiteY1036" fmla="*/ 3032993 h 5907136"/>
              <a:gd name="connsiteX1037" fmla="*/ 6314314 w 12078891"/>
              <a:gd name="connsiteY1037" fmla="*/ 3035029 h 5907136"/>
              <a:gd name="connsiteX1038" fmla="*/ 6312277 w 12078891"/>
              <a:gd name="connsiteY1038" fmla="*/ 3037065 h 5907136"/>
              <a:gd name="connsiteX1039" fmla="*/ 6310241 w 12078891"/>
              <a:gd name="connsiteY1039" fmla="*/ 3035029 h 5907136"/>
              <a:gd name="connsiteX1040" fmla="*/ 6312277 w 12078891"/>
              <a:gd name="connsiteY1040" fmla="*/ 3032993 h 5907136"/>
              <a:gd name="connsiteX1041" fmla="*/ 9349319 w 12078891"/>
              <a:gd name="connsiteY1041" fmla="*/ 3031975 h 5907136"/>
              <a:gd name="connsiteX1042" fmla="*/ 9351356 w 12078891"/>
              <a:gd name="connsiteY1042" fmla="*/ 3034011 h 5907136"/>
              <a:gd name="connsiteX1043" fmla="*/ 9349319 w 12078891"/>
              <a:gd name="connsiteY1043" fmla="*/ 3036048 h 5907136"/>
              <a:gd name="connsiteX1044" fmla="*/ 9347283 w 12078891"/>
              <a:gd name="connsiteY1044" fmla="*/ 3034011 h 5907136"/>
              <a:gd name="connsiteX1045" fmla="*/ 9349319 w 12078891"/>
              <a:gd name="connsiteY1045" fmla="*/ 3031975 h 5907136"/>
              <a:gd name="connsiteX1046" fmla="*/ 10741086 w 12078891"/>
              <a:gd name="connsiteY1046" fmla="*/ 3007540 h 5907136"/>
              <a:gd name="connsiteX1047" fmla="*/ 10745158 w 12078891"/>
              <a:gd name="connsiteY1047" fmla="*/ 3011612 h 5907136"/>
              <a:gd name="connsiteX1048" fmla="*/ 10741086 w 12078891"/>
              <a:gd name="connsiteY1048" fmla="*/ 3015685 h 5907136"/>
              <a:gd name="connsiteX1049" fmla="*/ 10737013 w 12078891"/>
              <a:gd name="connsiteY1049" fmla="*/ 3011612 h 5907136"/>
              <a:gd name="connsiteX1050" fmla="*/ 10741086 w 12078891"/>
              <a:gd name="connsiteY1050" fmla="*/ 3007540 h 5907136"/>
              <a:gd name="connsiteX1051" fmla="*/ 2150269 w 12078891"/>
              <a:gd name="connsiteY1051" fmla="*/ 2998377 h 5907136"/>
              <a:gd name="connsiteX1052" fmla="*/ 2161467 w 12078891"/>
              <a:gd name="connsiteY1052" fmla="*/ 3009576 h 5907136"/>
              <a:gd name="connsiteX1053" fmla="*/ 2150269 w 12078891"/>
              <a:gd name="connsiteY1053" fmla="*/ 3020775 h 5907136"/>
              <a:gd name="connsiteX1054" fmla="*/ 2139069 w 12078891"/>
              <a:gd name="connsiteY1054" fmla="*/ 3009576 h 5907136"/>
              <a:gd name="connsiteX1055" fmla="*/ 2150269 w 12078891"/>
              <a:gd name="connsiteY1055" fmla="*/ 2998377 h 5907136"/>
              <a:gd name="connsiteX1056" fmla="*/ 10768574 w 12078891"/>
              <a:gd name="connsiteY1056" fmla="*/ 2987178 h 5907136"/>
              <a:gd name="connsiteX1057" fmla="*/ 10782828 w 12078891"/>
              <a:gd name="connsiteY1057" fmla="*/ 3000413 h 5907136"/>
              <a:gd name="connsiteX1058" fmla="*/ 10768574 w 12078891"/>
              <a:gd name="connsiteY1058" fmla="*/ 3014667 h 5907136"/>
              <a:gd name="connsiteX1059" fmla="*/ 10754321 w 12078891"/>
              <a:gd name="connsiteY1059" fmla="*/ 3000413 h 5907136"/>
              <a:gd name="connsiteX1060" fmla="*/ 10768574 w 12078891"/>
              <a:gd name="connsiteY1060" fmla="*/ 2987178 h 5907136"/>
              <a:gd name="connsiteX1061" fmla="*/ 7612413 w 12078891"/>
              <a:gd name="connsiteY1061" fmla="*/ 2976997 h 5907136"/>
              <a:gd name="connsiteX1062" fmla="*/ 7615467 w 12078891"/>
              <a:gd name="connsiteY1062" fmla="*/ 2980051 h 5907136"/>
              <a:gd name="connsiteX1063" fmla="*/ 7612413 w 12078891"/>
              <a:gd name="connsiteY1063" fmla="*/ 2983105 h 5907136"/>
              <a:gd name="connsiteX1064" fmla="*/ 7609359 w 12078891"/>
              <a:gd name="connsiteY1064" fmla="*/ 2980051 h 5907136"/>
              <a:gd name="connsiteX1065" fmla="*/ 7612413 w 12078891"/>
              <a:gd name="connsiteY1065" fmla="*/ 2976997 h 5907136"/>
              <a:gd name="connsiteX1066" fmla="*/ 2436381 w 12078891"/>
              <a:gd name="connsiteY1066" fmla="*/ 2954598 h 5907136"/>
              <a:gd name="connsiteX1067" fmla="*/ 2455725 w 12078891"/>
              <a:gd name="connsiteY1067" fmla="*/ 2973942 h 5907136"/>
              <a:gd name="connsiteX1068" fmla="*/ 2436381 w 12078891"/>
              <a:gd name="connsiteY1068" fmla="*/ 2993286 h 5907136"/>
              <a:gd name="connsiteX1069" fmla="*/ 2417037 w 12078891"/>
              <a:gd name="connsiteY1069" fmla="*/ 2973942 h 5907136"/>
              <a:gd name="connsiteX1070" fmla="*/ 2436381 w 12078891"/>
              <a:gd name="connsiteY1070" fmla="*/ 2954598 h 5907136"/>
              <a:gd name="connsiteX1071" fmla="*/ 536514 w 12078891"/>
              <a:gd name="connsiteY1071" fmla="*/ 2952562 h 5907136"/>
              <a:gd name="connsiteX1072" fmla="*/ 545677 w 12078891"/>
              <a:gd name="connsiteY1072" fmla="*/ 2961725 h 5907136"/>
              <a:gd name="connsiteX1073" fmla="*/ 536514 w 12078891"/>
              <a:gd name="connsiteY1073" fmla="*/ 2970888 h 5907136"/>
              <a:gd name="connsiteX1074" fmla="*/ 527351 w 12078891"/>
              <a:gd name="connsiteY1074" fmla="*/ 2961725 h 5907136"/>
              <a:gd name="connsiteX1075" fmla="*/ 536514 w 12078891"/>
              <a:gd name="connsiteY1075" fmla="*/ 2952562 h 5907136"/>
              <a:gd name="connsiteX1076" fmla="*/ 2217424 w 12078891"/>
              <a:gd name="connsiteY1076" fmla="*/ 2925072 h 5907136"/>
              <a:gd name="connsiteX1077" fmla="*/ 2220483 w 12078891"/>
              <a:gd name="connsiteY1077" fmla="*/ 2928126 h 5907136"/>
              <a:gd name="connsiteX1078" fmla="*/ 2217424 w 12078891"/>
              <a:gd name="connsiteY1078" fmla="*/ 2931181 h 5907136"/>
              <a:gd name="connsiteX1079" fmla="*/ 2214369 w 12078891"/>
              <a:gd name="connsiteY1079" fmla="*/ 2928126 h 5907136"/>
              <a:gd name="connsiteX1080" fmla="*/ 2217424 w 12078891"/>
              <a:gd name="connsiteY1080" fmla="*/ 2925072 h 5907136"/>
              <a:gd name="connsiteX1081" fmla="*/ 748335 w 12078891"/>
              <a:gd name="connsiteY1081" fmla="*/ 2906747 h 5907136"/>
              <a:gd name="connsiteX1082" fmla="*/ 770733 w 12078891"/>
              <a:gd name="connsiteY1082" fmla="*/ 2929146 h 5907136"/>
              <a:gd name="connsiteX1083" fmla="*/ 748335 w 12078891"/>
              <a:gd name="connsiteY1083" fmla="*/ 2951543 h 5907136"/>
              <a:gd name="connsiteX1084" fmla="*/ 725936 w 12078891"/>
              <a:gd name="connsiteY1084" fmla="*/ 2929146 h 5907136"/>
              <a:gd name="connsiteX1085" fmla="*/ 748335 w 12078891"/>
              <a:gd name="connsiteY1085" fmla="*/ 2906747 h 5907136"/>
              <a:gd name="connsiteX1086" fmla="*/ 9257689 w 12078891"/>
              <a:gd name="connsiteY1086" fmla="*/ 2898604 h 5907136"/>
              <a:gd name="connsiteX1087" fmla="*/ 9272961 w 12078891"/>
              <a:gd name="connsiteY1087" fmla="*/ 2913875 h 5907136"/>
              <a:gd name="connsiteX1088" fmla="*/ 9257689 w 12078891"/>
              <a:gd name="connsiteY1088" fmla="*/ 2929146 h 5907136"/>
              <a:gd name="connsiteX1089" fmla="*/ 9242417 w 12078891"/>
              <a:gd name="connsiteY1089" fmla="*/ 2913875 h 5907136"/>
              <a:gd name="connsiteX1090" fmla="*/ 9257689 w 12078891"/>
              <a:gd name="connsiteY1090" fmla="*/ 2898604 h 5907136"/>
              <a:gd name="connsiteX1091" fmla="*/ 190380 w 12078891"/>
              <a:gd name="connsiteY1091" fmla="*/ 2894530 h 5907136"/>
              <a:gd name="connsiteX1092" fmla="*/ 217869 w 12078891"/>
              <a:gd name="connsiteY1092" fmla="*/ 2922019 h 5907136"/>
              <a:gd name="connsiteX1093" fmla="*/ 190380 w 12078891"/>
              <a:gd name="connsiteY1093" fmla="*/ 2949509 h 5907136"/>
              <a:gd name="connsiteX1094" fmla="*/ 162891 w 12078891"/>
              <a:gd name="connsiteY1094" fmla="*/ 2922019 h 5907136"/>
              <a:gd name="connsiteX1095" fmla="*/ 190380 w 12078891"/>
              <a:gd name="connsiteY1095" fmla="*/ 2894530 h 5907136"/>
              <a:gd name="connsiteX1096" fmla="*/ 3601049 w 12078891"/>
              <a:gd name="connsiteY1096" fmla="*/ 2881294 h 5907136"/>
              <a:gd name="connsiteX1097" fmla="*/ 3604103 w 12078891"/>
              <a:gd name="connsiteY1097" fmla="*/ 2884348 h 5907136"/>
              <a:gd name="connsiteX1098" fmla="*/ 3601049 w 12078891"/>
              <a:gd name="connsiteY1098" fmla="*/ 2887402 h 5907136"/>
              <a:gd name="connsiteX1099" fmla="*/ 3597995 w 12078891"/>
              <a:gd name="connsiteY1099" fmla="*/ 2884348 h 5907136"/>
              <a:gd name="connsiteX1100" fmla="*/ 3601049 w 12078891"/>
              <a:gd name="connsiteY1100" fmla="*/ 2881294 h 5907136"/>
              <a:gd name="connsiteX1101" fmla="*/ 7358902 w 12078891"/>
              <a:gd name="connsiteY1101" fmla="*/ 2869078 h 5907136"/>
              <a:gd name="connsiteX1102" fmla="*/ 7362975 w 12078891"/>
              <a:gd name="connsiteY1102" fmla="*/ 2873153 h 5907136"/>
              <a:gd name="connsiteX1103" fmla="*/ 7358902 w 12078891"/>
              <a:gd name="connsiteY1103" fmla="*/ 2877223 h 5907136"/>
              <a:gd name="connsiteX1104" fmla="*/ 7354830 w 12078891"/>
              <a:gd name="connsiteY1104" fmla="*/ 2873153 h 5907136"/>
              <a:gd name="connsiteX1105" fmla="*/ 7358902 w 12078891"/>
              <a:gd name="connsiteY1105" fmla="*/ 2869078 h 5907136"/>
              <a:gd name="connsiteX1106" fmla="*/ 7198039 w 12078891"/>
              <a:gd name="connsiteY1106" fmla="*/ 2816137 h 5907136"/>
              <a:gd name="connsiteX1107" fmla="*/ 7204148 w 12078891"/>
              <a:gd name="connsiteY1107" fmla="*/ 2822246 h 5907136"/>
              <a:gd name="connsiteX1108" fmla="*/ 7198039 w 12078891"/>
              <a:gd name="connsiteY1108" fmla="*/ 2828355 h 5907136"/>
              <a:gd name="connsiteX1109" fmla="*/ 7191931 w 12078891"/>
              <a:gd name="connsiteY1109" fmla="*/ 2822246 h 5907136"/>
              <a:gd name="connsiteX1110" fmla="*/ 7198039 w 12078891"/>
              <a:gd name="connsiteY1110" fmla="*/ 2816137 h 5907136"/>
              <a:gd name="connsiteX1111" fmla="*/ 5795091 w 12078891"/>
              <a:gd name="connsiteY1111" fmla="*/ 2743854 h 5907136"/>
              <a:gd name="connsiteX1112" fmla="*/ 5813416 w 12078891"/>
              <a:gd name="connsiteY1112" fmla="*/ 2762180 h 5907136"/>
              <a:gd name="connsiteX1113" fmla="*/ 5795091 w 12078891"/>
              <a:gd name="connsiteY1113" fmla="*/ 2780505 h 5907136"/>
              <a:gd name="connsiteX1114" fmla="*/ 5776766 w 12078891"/>
              <a:gd name="connsiteY1114" fmla="*/ 2762180 h 5907136"/>
              <a:gd name="connsiteX1115" fmla="*/ 5795091 w 12078891"/>
              <a:gd name="connsiteY1115" fmla="*/ 2743854 h 5907136"/>
              <a:gd name="connsiteX1116" fmla="*/ 4190602 w 12078891"/>
              <a:gd name="connsiteY1116" fmla="*/ 2728583 h 5907136"/>
              <a:gd name="connsiteX1117" fmla="*/ 4221146 w 12078891"/>
              <a:gd name="connsiteY1117" fmla="*/ 2759126 h 5907136"/>
              <a:gd name="connsiteX1118" fmla="*/ 4190602 w 12078891"/>
              <a:gd name="connsiteY1118" fmla="*/ 2789668 h 5907136"/>
              <a:gd name="connsiteX1119" fmla="*/ 4160049 w 12078891"/>
              <a:gd name="connsiteY1119" fmla="*/ 2759126 h 5907136"/>
              <a:gd name="connsiteX1120" fmla="*/ 4190602 w 12078891"/>
              <a:gd name="connsiteY1120" fmla="*/ 2728583 h 5907136"/>
              <a:gd name="connsiteX1121" fmla="*/ 5955945 w 12078891"/>
              <a:gd name="connsiteY1121" fmla="*/ 2699057 h 5907136"/>
              <a:gd name="connsiteX1122" fmla="*/ 5961035 w 12078891"/>
              <a:gd name="connsiteY1122" fmla="*/ 2704148 h 5907136"/>
              <a:gd name="connsiteX1123" fmla="*/ 5955945 w 12078891"/>
              <a:gd name="connsiteY1123" fmla="*/ 2709238 h 5907136"/>
              <a:gd name="connsiteX1124" fmla="*/ 5950855 w 12078891"/>
              <a:gd name="connsiteY1124" fmla="*/ 2704148 h 5907136"/>
              <a:gd name="connsiteX1125" fmla="*/ 5955945 w 12078891"/>
              <a:gd name="connsiteY1125" fmla="*/ 2699057 h 5907136"/>
              <a:gd name="connsiteX1126" fmla="*/ 7390463 w 12078891"/>
              <a:gd name="connsiteY1126" fmla="*/ 2694983 h 5907136"/>
              <a:gd name="connsiteX1127" fmla="*/ 7424061 w 12078891"/>
              <a:gd name="connsiteY1127" fmla="*/ 2728581 h 5907136"/>
              <a:gd name="connsiteX1128" fmla="*/ 7390463 w 12078891"/>
              <a:gd name="connsiteY1128" fmla="*/ 2762177 h 5907136"/>
              <a:gd name="connsiteX1129" fmla="*/ 7356865 w 12078891"/>
              <a:gd name="connsiteY1129" fmla="*/ 2728581 h 5907136"/>
              <a:gd name="connsiteX1130" fmla="*/ 7390463 w 12078891"/>
              <a:gd name="connsiteY1130" fmla="*/ 2694983 h 5907136"/>
              <a:gd name="connsiteX1131" fmla="*/ 1814308 w 12078891"/>
              <a:gd name="connsiteY1131" fmla="*/ 2665460 h 5907136"/>
              <a:gd name="connsiteX1132" fmla="*/ 1819397 w 12078891"/>
              <a:gd name="connsiteY1132" fmla="*/ 2670549 h 5907136"/>
              <a:gd name="connsiteX1133" fmla="*/ 1814308 w 12078891"/>
              <a:gd name="connsiteY1133" fmla="*/ 2675639 h 5907136"/>
              <a:gd name="connsiteX1134" fmla="*/ 1809215 w 12078891"/>
              <a:gd name="connsiteY1134" fmla="*/ 2670549 h 5907136"/>
              <a:gd name="connsiteX1135" fmla="*/ 1814308 w 12078891"/>
              <a:gd name="connsiteY1135" fmla="*/ 2665460 h 5907136"/>
              <a:gd name="connsiteX1136" fmla="*/ 9232236 w 12078891"/>
              <a:gd name="connsiteY1136" fmla="*/ 2663422 h 5907136"/>
              <a:gd name="connsiteX1137" fmla="*/ 9270925 w 12078891"/>
              <a:gd name="connsiteY1137" fmla="*/ 2702110 h 5907136"/>
              <a:gd name="connsiteX1138" fmla="*/ 9232236 w 12078891"/>
              <a:gd name="connsiteY1138" fmla="*/ 2740798 h 5907136"/>
              <a:gd name="connsiteX1139" fmla="*/ 9193548 w 12078891"/>
              <a:gd name="connsiteY1139" fmla="*/ 2702110 h 5907136"/>
              <a:gd name="connsiteX1140" fmla="*/ 9232236 w 12078891"/>
              <a:gd name="connsiteY1140" fmla="*/ 2663422 h 5907136"/>
              <a:gd name="connsiteX1141" fmla="*/ 2759084 w 12078891"/>
              <a:gd name="connsiteY1141" fmla="*/ 2623713 h 5907136"/>
              <a:gd name="connsiteX1142" fmla="*/ 2767229 w 12078891"/>
              <a:gd name="connsiteY1142" fmla="*/ 2631859 h 5907136"/>
              <a:gd name="connsiteX1143" fmla="*/ 2759084 w 12078891"/>
              <a:gd name="connsiteY1143" fmla="*/ 2640003 h 5907136"/>
              <a:gd name="connsiteX1144" fmla="*/ 2750938 w 12078891"/>
              <a:gd name="connsiteY1144" fmla="*/ 2631859 h 5907136"/>
              <a:gd name="connsiteX1145" fmla="*/ 2759084 w 12078891"/>
              <a:gd name="connsiteY1145" fmla="*/ 2623713 h 5907136"/>
              <a:gd name="connsiteX1146" fmla="*/ 9533599 w 12078891"/>
              <a:gd name="connsiteY1146" fmla="*/ 2604369 h 5907136"/>
              <a:gd name="connsiteX1147" fmla="*/ 9546834 w 12078891"/>
              <a:gd name="connsiteY1147" fmla="*/ 2616588 h 5907136"/>
              <a:gd name="connsiteX1148" fmla="*/ 9533599 w 12078891"/>
              <a:gd name="connsiteY1148" fmla="*/ 2628806 h 5907136"/>
              <a:gd name="connsiteX1149" fmla="*/ 9520363 w 12078891"/>
              <a:gd name="connsiteY1149" fmla="*/ 2616588 h 5907136"/>
              <a:gd name="connsiteX1150" fmla="*/ 9533599 w 12078891"/>
              <a:gd name="connsiteY1150" fmla="*/ 2604369 h 5907136"/>
              <a:gd name="connsiteX1151" fmla="*/ 1707395 w 12078891"/>
              <a:gd name="connsiteY1151" fmla="*/ 2601316 h 5907136"/>
              <a:gd name="connsiteX1152" fmla="*/ 1711468 w 12078891"/>
              <a:gd name="connsiteY1152" fmla="*/ 2605389 h 5907136"/>
              <a:gd name="connsiteX1153" fmla="*/ 1707395 w 12078891"/>
              <a:gd name="connsiteY1153" fmla="*/ 2609462 h 5907136"/>
              <a:gd name="connsiteX1154" fmla="*/ 1703323 w 12078891"/>
              <a:gd name="connsiteY1154" fmla="*/ 2605389 h 5907136"/>
              <a:gd name="connsiteX1155" fmla="*/ 1707395 w 12078891"/>
              <a:gd name="connsiteY1155" fmla="*/ 2601316 h 5907136"/>
              <a:gd name="connsiteX1156" fmla="*/ 4194661 w 12078891"/>
              <a:gd name="connsiteY1156" fmla="*/ 2596226 h 5907136"/>
              <a:gd name="connsiteX1157" fmla="*/ 4200772 w 12078891"/>
              <a:gd name="connsiteY1157" fmla="*/ 2602334 h 5907136"/>
              <a:gd name="connsiteX1158" fmla="*/ 4194661 w 12078891"/>
              <a:gd name="connsiteY1158" fmla="*/ 2608446 h 5907136"/>
              <a:gd name="connsiteX1159" fmla="*/ 4188551 w 12078891"/>
              <a:gd name="connsiteY1159" fmla="*/ 2602334 h 5907136"/>
              <a:gd name="connsiteX1160" fmla="*/ 4194661 w 12078891"/>
              <a:gd name="connsiteY1160" fmla="*/ 2596226 h 5907136"/>
              <a:gd name="connsiteX1161" fmla="*/ 5638309 w 12078891"/>
              <a:gd name="connsiteY1161" fmla="*/ 2592153 h 5907136"/>
              <a:gd name="connsiteX1162" fmla="*/ 5655618 w 12078891"/>
              <a:gd name="connsiteY1162" fmla="*/ 2609462 h 5907136"/>
              <a:gd name="connsiteX1163" fmla="*/ 5638309 w 12078891"/>
              <a:gd name="connsiteY1163" fmla="*/ 2626771 h 5907136"/>
              <a:gd name="connsiteX1164" fmla="*/ 5621002 w 12078891"/>
              <a:gd name="connsiteY1164" fmla="*/ 2609462 h 5907136"/>
              <a:gd name="connsiteX1165" fmla="*/ 5638309 w 12078891"/>
              <a:gd name="connsiteY1165" fmla="*/ 2592153 h 5907136"/>
              <a:gd name="connsiteX1166" fmla="*/ 1008960 w 12078891"/>
              <a:gd name="connsiteY1166" fmla="*/ 2587062 h 5907136"/>
              <a:gd name="connsiteX1167" fmla="*/ 1036449 w 12078891"/>
              <a:gd name="connsiteY1167" fmla="*/ 2614553 h 5907136"/>
              <a:gd name="connsiteX1168" fmla="*/ 1008960 w 12078891"/>
              <a:gd name="connsiteY1168" fmla="*/ 2642042 h 5907136"/>
              <a:gd name="connsiteX1169" fmla="*/ 981471 w 12078891"/>
              <a:gd name="connsiteY1169" fmla="*/ 2614553 h 5907136"/>
              <a:gd name="connsiteX1170" fmla="*/ 1008960 w 12078891"/>
              <a:gd name="connsiteY1170" fmla="*/ 2587062 h 5907136"/>
              <a:gd name="connsiteX1171" fmla="*/ 5912163 w 12078891"/>
              <a:gd name="connsiteY1171" fmla="*/ 2569755 h 5907136"/>
              <a:gd name="connsiteX1172" fmla="*/ 5934560 w 12078891"/>
              <a:gd name="connsiteY1172" fmla="*/ 2591134 h 5907136"/>
              <a:gd name="connsiteX1173" fmla="*/ 5912163 w 12078891"/>
              <a:gd name="connsiteY1173" fmla="*/ 2612518 h 5907136"/>
              <a:gd name="connsiteX1174" fmla="*/ 5889764 w 12078891"/>
              <a:gd name="connsiteY1174" fmla="*/ 2591134 h 5907136"/>
              <a:gd name="connsiteX1175" fmla="*/ 5912163 w 12078891"/>
              <a:gd name="connsiteY1175" fmla="*/ 2569755 h 5907136"/>
              <a:gd name="connsiteX1176" fmla="*/ 10252389 w 12078891"/>
              <a:gd name="connsiteY1176" fmla="*/ 2562630 h 5907136"/>
              <a:gd name="connsiteX1177" fmla="*/ 10330784 w 12078891"/>
              <a:gd name="connsiteY1177" fmla="*/ 2640006 h 5907136"/>
              <a:gd name="connsiteX1178" fmla="*/ 10324691 w 12078891"/>
              <a:gd name="connsiteY1178" fmla="*/ 2670136 h 5907136"/>
              <a:gd name="connsiteX1179" fmla="*/ 10314641 w 12078891"/>
              <a:gd name="connsiteY1179" fmla="*/ 2684950 h 5907136"/>
              <a:gd name="connsiteX1180" fmla="*/ 10316531 w 12078891"/>
              <a:gd name="connsiteY1180" fmla="*/ 2686840 h 5907136"/>
              <a:gd name="connsiteX1181" fmla="*/ 10310422 w 12078891"/>
              <a:gd name="connsiteY1181" fmla="*/ 2692949 h 5907136"/>
              <a:gd name="connsiteX1182" fmla="*/ 10309702 w 12078891"/>
              <a:gd name="connsiteY1182" fmla="*/ 2692227 h 5907136"/>
              <a:gd name="connsiteX1183" fmla="*/ 10308004 w 12078891"/>
              <a:gd name="connsiteY1183" fmla="*/ 2694730 h 5907136"/>
              <a:gd name="connsiteX1184" fmla="*/ 10252389 w 12078891"/>
              <a:gd name="connsiteY1184" fmla="*/ 2717384 h 5907136"/>
              <a:gd name="connsiteX1185" fmla="*/ 10173994 w 12078891"/>
              <a:gd name="connsiteY1185" fmla="*/ 2640006 h 5907136"/>
              <a:gd name="connsiteX1186" fmla="*/ 10252389 w 12078891"/>
              <a:gd name="connsiteY1186" fmla="*/ 2562630 h 5907136"/>
              <a:gd name="connsiteX1187" fmla="*/ 6487394 w 12078891"/>
              <a:gd name="connsiteY1187" fmla="*/ 2547361 h 5907136"/>
              <a:gd name="connsiteX1188" fmla="*/ 6503684 w 12078891"/>
              <a:gd name="connsiteY1188" fmla="*/ 2563649 h 5907136"/>
              <a:gd name="connsiteX1189" fmla="*/ 6487394 w 12078891"/>
              <a:gd name="connsiteY1189" fmla="*/ 2579938 h 5907136"/>
              <a:gd name="connsiteX1190" fmla="*/ 6471104 w 12078891"/>
              <a:gd name="connsiteY1190" fmla="*/ 2563649 h 5907136"/>
              <a:gd name="connsiteX1191" fmla="*/ 6487394 w 12078891"/>
              <a:gd name="connsiteY1191" fmla="*/ 2547361 h 5907136"/>
              <a:gd name="connsiteX1192" fmla="*/ 10923328 w 12078891"/>
              <a:gd name="connsiteY1192" fmla="*/ 2546344 h 5907136"/>
              <a:gd name="connsiteX1193" fmla="*/ 10944708 w 12078891"/>
              <a:gd name="connsiteY1193" fmla="*/ 2567722 h 5907136"/>
              <a:gd name="connsiteX1194" fmla="*/ 10923328 w 12078891"/>
              <a:gd name="connsiteY1194" fmla="*/ 2589100 h 5907136"/>
              <a:gd name="connsiteX1195" fmla="*/ 10901948 w 12078891"/>
              <a:gd name="connsiteY1195" fmla="*/ 2567722 h 5907136"/>
              <a:gd name="connsiteX1196" fmla="*/ 10923328 w 12078891"/>
              <a:gd name="connsiteY1196" fmla="*/ 2546344 h 5907136"/>
              <a:gd name="connsiteX1197" fmla="*/ 591492 w 12078891"/>
              <a:gd name="connsiteY1197" fmla="*/ 2539209 h 5907136"/>
              <a:gd name="connsiteX1198" fmla="*/ 603710 w 12078891"/>
              <a:gd name="connsiteY1198" fmla="*/ 2551426 h 5907136"/>
              <a:gd name="connsiteX1199" fmla="*/ 591492 w 12078891"/>
              <a:gd name="connsiteY1199" fmla="*/ 2563643 h 5907136"/>
              <a:gd name="connsiteX1200" fmla="*/ 579275 w 12078891"/>
              <a:gd name="connsiteY1200" fmla="*/ 2551426 h 5907136"/>
              <a:gd name="connsiteX1201" fmla="*/ 591492 w 12078891"/>
              <a:gd name="connsiteY1201" fmla="*/ 2539209 h 5907136"/>
              <a:gd name="connsiteX1202" fmla="*/ 386905 w 12078891"/>
              <a:gd name="connsiteY1202" fmla="*/ 2534124 h 5907136"/>
              <a:gd name="connsiteX1203" fmla="*/ 405231 w 12078891"/>
              <a:gd name="connsiteY1203" fmla="*/ 2552451 h 5907136"/>
              <a:gd name="connsiteX1204" fmla="*/ 386905 w 12078891"/>
              <a:gd name="connsiteY1204" fmla="*/ 2570776 h 5907136"/>
              <a:gd name="connsiteX1205" fmla="*/ 368579 w 12078891"/>
              <a:gd name="connsiteY1205" fmla="*/ 2552451 h 5907136"/>
              <a:gd name="connsiteX1206" fmla="*/ 386905 w 12078891"/>
              <a:gd name="connsiteY1206" fmla="*/ 2534124 h 5907136"/>
              <a:gd name="connsiteX1207" fmla="*/ 3113437 w 12078891"/>
              <a:gd name="connsiteY1207" fmla="*/ 2528012 h 5907136"/>
              <a:gd name="connsiteX1208" fmla="*/ 3122602 w 12078891"/>
              <a:gd name="connsiteY1208" fmla="*/ 2537177 h 5907136"/>
              <a:gd name="connsiteX1209" fmla="*/ 3113437 w 12078891"/>
              <a:gd name="connsiteY1209" fmla="*/ 2546344 h 5907136"/>
              <a:gd name="connsiteX1210" fmla="*/ 3104277 w 12078891"/>
              <a:gd name="connsiteY1210" fmla="*/ 2537177 h 5907136"/>
              <a:gd name="connsiteX1211" fmla="*/ 3113437 w 12078891"/>
              <a:gd name="connsiteY1211" fmla="*/ 2528012 h 5907136"/>
              <a:gd name="connsiteX1212" fmla="*/ 5387857 w 12078891"/>
              <a:gd name="connsiteY1212" fmla="*/ 2519865 h 5907136"/>
              <a:gd name="connsiteX1213" fmla="*/ 5398041 w 12078891"/>
              <a:gd name="connsiteY1213" fmla="*/ 2530048 h 5907136"/>
              <a:gd name="connsiteX1214" fmla="*/ 5387857 w 12078891"/>
              <a:gd name="connsiteY1214" fmla="*/ 2540233 h 5907136"/>
              <a:gd name="connsiteX1215" fmla="*/ 5377677 w 12078891"/>
              <a:gd name="connsiteY1215" fmla="*/ 2530048 h 5907136"/>
              <a:gd name="connsiteX1216" fmla="*/ 5387857 w 12078891"/>
              <a:gd name="connsiteY1216" fmla="*/ 2519865 h 5907136"/>
              <a:gd name="connsiteX1217" fmla="*/ 11337701 w 12078891"/>
              <a:gd name="connsiteY1217" fmla="*/ 2517829 h 5907136"/>
              <a:gd name="connsiteX1218" fmla="*/ 11347882 w 12078891"/>
              <a:gd name="connsiteY1218" fmla="*/ 2528012 h 5907136"/>
              <a:gd name="connsiteX1219" fmla="*/ 11337701 w 12078891"/>
              <a:gd name="connsiteY1219" fmla="*/ 2538195 h 5907136"/>
              <a:gd name="connsiteX1220" fmla="*/ 11327520 w 12078891"/>
              <a:gd name="connsiteY1220" fmla="*/ 2528012 h 5907136"/>
              <a:gd name="connsiteX1221" fmla="*/ 11337701 w 12078891"/>
              <a:gd name="connsiteY1221" fmla="*/ 2517829 h 5907136"/>
              <a:gd name="connsiteX1222" fmla="*/ 5092607 w 12078891"/>
              <a:gd name="connsiteY1222" fmla="*/ 2499505 h 5907136"/>
              <a:gd name="connsiteX1223" fmla="*/ 5113983 w 12078891"/>
              <a:gd name="connsiteY1223" fmla="*/ 2519865 h 5907136"/>
              <a:gd name="connsiteX1224" fmla="*/ 5092607 w 12078891"/>
              <a:gd name="connsiteY1224" fmla="*/ 2540233 h 5907136"/>
              <a:gd name="connsiteX1225" fmla="*/ 5071229 w 12078891"/>
              <a:gd name="connsiteY1225" fmla="*/ 2519865 h 5907136"/>
              <a:gd name="connsiteX1226" fmla="*/ 5092607 w 12078891"/>
              <a:gd name="connsiteY1226" fmla="*/ 2499505 h 5907136"/>
              <a:gd name="connsiteX1227" fmla="*/ 7711170 w 12078891"/>
              <a:gd name="connsiteY1227" fmla="*/ 2493397 h 5907136"/>
              <a:gd name="connsiteX1228" fmla="*/ 7717279 w 12078891"/>
              <a:gd name="connsiteY1228" fmla="*/ 2499505 h 5907136"/>
              <a:gd name="connsiteX1229" fmla="*/ 7711170 w 12078891"/>
              <a:gd name="connsiteY1229" fmla="*/ 2505613 h 5907136"/>
              <a:gd name="connsiteX1230" fmla="*/ 7705061 w 12078891"/>
              <a:gd name="connsiteY1230" fmla="*/ 2499505 h 5907136"/>
              <a:gd name="connsiteX1231" fmla="*/ 7711170 w 12078891"/>
              <a:gd name="connsiteY1231" fmla="*/ 2493397 h 5907136"/>
              <a:gd name="connsiteX1232" fmla="*/ 11655354 w 12078891"/>
              <a:gd name="connsiteY1232" fmla="*/ 2472014 h 5907136"/>
              <a:gd name="connsiteX1233" fmla="*/ 11666553 w 12078891"/>
              <a:gd name="connsiteY1233" fmla="*/ 2483214 h 5907136"/>
              <a:gd name="connsiteX1234" fmla="*/ 11655354 w 12078891"/>
              <a:gd name="connsiteY1234" fmla="*/ 2493395 h 5907136"/>
              <a:gd name="connsiteX1235" fmla="*/ 11644154 w 12078891"/>
              <a:gd name="connsiteY1235" fmla="*/ 2483214 h 5907136"/>
              <a:gd name="connsiteX1236" fmla="*/ 11655354 w 12078891"/>
              <a:gd name="connsiteY1236" fmla="*/ 2472014 h 5907136"/>
              <a:gd name="connsiteX1237" fmla="*/ 1161657 w 12078891"/>
              <a:gd name="connsiteY1237" fmla="*/ 2462852 h 5907136"/>
              <a:gd name="connsiteX1238" fmla="*/ 1238016 w 12078891"/>
              <a:gd name="connsiteY1238" fmla="*/ 2539213 h 5907136"/>
              <a:gd name="connsiteX1239" fmla="*/ 1161657 w 12078891"/>
              <a:gd name="connsiteY1239" fmla="*/ 2615570 h 5907136"/>
              <a:gd name="connsiteX1240" fmla="*/ 1153260 w 12078891"/>
              <a:gd name="connsiteY1240" fmla="*/ 2613912 h 5907136"/>
              <a:gd name="connsiteX1241" fmla="*/ 1153543 w 12078891"/>
              <a:gd name="connsiteY1241" fmla="*/ 2614553 h 5907136"/>
              <a:gd name="connsiteX1242" fmla="*/ 1133180 w 12078891"/>
              <a:gd name="connsiteY1242" fmla="*/ 2634915 h 5907136"/>
              <a:gd name="connsiteX1243" fmla="*/ 1112818 w 12078891"/>
              <a:gd name="connsiteY1243" fmla="*/ 2614553 h 5907136"/>
              <a:gd name="connsiteX1244" fmla="*/ 1118521 w 12078891"/>
              <a:gd name="connsiteY1244" fmla="*/ 2600840 h 5907136"/>
              <a:gd name="connsiteX1245" fmla="*/ 1107443 w 12078891"/>
              <a:gd name="connsiteY1245" fmla="*/ 2593425 h 5907136"/>
              <a:gd name="connsiteX1246" fmla="*/ 1085299 w 12078891"/>
              <a:gd name="connsiteY1246" fmla="*/ 2539213 h 5907136"/>
              <a:gd name="connsiteX1247" fmla="*/ 1161657 w 12078891"/>
              <a:gd name="connsiteY1247" fmla="*/ 2462852 h 5907136"/>
              <a:gd name="connsiteX1248" fmla="*/ 7789564 w 12078891"/>
              <a:gd name="connsiteY1248" fmla="*/ 2417038 h 5907136"/>
              <a:gd name="connsiteX1249" fmla="*/ 7795674 w 12078891"/>
              <a:gd name="connsiteY1249" fmla="*/ 2423147 h 5907136"/>
              <a:gd name="connsiteX1250" fmla="*/ 7789564 w 12078891"/>
              <a:gd name="connsiteY1250" fmla="*/ 2429254 h 5907136"/>
              <a:gd name="connsiteX1251" fmla="*/ 7783456 w 12078891"/>
              <a:gd name="connsiteY1251" fmla="*/ 2423147 h 5907136"/>
              <a:gd name="connsiteX1252" fmla="*/ 7789564 w 12078891"/>
              <a:gd name="connsiteY1252" fmla="*/ 2417038 h 5907136"/>
              <a:gd name="connsiteX1253" fmla="*/ 8313895 w 12078891"/>
              <a:gd name="connsiteY1253" fmla="*/ 2398712 h 5907136"/>
              <a:gd name="connsiteX1254" fmla="*/ 8330185 w 12078891"/>
              <a:gd name="connsiteY1254" fmla="*/ 2415002 h 5907136"/>
              <a:gd name="connsiteX1255" fmla="*/ 8313895 w 12078891"/>
              <a:gd name="connsiteY1255" fmla="*/ 2431292 h 5907136"/>
              <a:gd name="connsiteX1256" fmla="*/ 8297605 w 12078891"/>
              <a:gd name="connsiteY1256" fmla="*/ 2415002 h 5907136"/>
              <a:gd name="connsiteX1257" fmla="*/ 8313895 w 12078891"/>
              <a:gd name="connsiteY1257" fmla="*/ 2398712 h 5907136"/>
              <a:gd name="connsiteX1258" fmla="*/ 10361328 w 12078891"/>
              <a:gd name="connsiteY1258" fmla="*/ 2390565 h 5907136"/>
              <a:gd name="connsiteX1259" fmla="*/ 10383726 w 12078891"/>
              <a:gd name="connsiteY1259" fmla="*/ 2412965 h 5907136"/>
              <a:gd name="connsiteX1260" fmla="*/ 10361328 w 12078891"/>
              <a:gd name="connsiteY1260" fmla="*/ 2435363 h 5907136"/>
              <a:gd name="connsiteX1261" fmla="*/ 10338929 w 12078891"/>
              <a:gd name="connsiteY1261" fmla="*/ 2412965 h 5907136"/>
              <a:gd name="connsiteX1262" fmla="*/ 10361328 w 12078891"/>
              <a:gd name="connsiteY1262" fmla="*/ 2390565 h 5907136"/>
              <a:gd name="connsiteX1263" fmla="*/ 1788833 w 12078891"/>
              <a:gd name="connsiteY1263" fmla="*/ 2370201 h 5907136"/>
              <a:gd name="connsiteX1264" fmla="*/ 1809196 w 12078891"/>
              <a:gd name="connsiteY1264" fmla="*/ 2390565 h 5907136"/>
              <a:gd name="connsiteX1265" fmla="*/ 1788833 w 12078891"/>
              <a:gd name="connsiteY1265" fmla="*/ 2410929 h 5907136"/>
              <a:gd name="connsiteX1266" fmla="*/ 1768472 w 12078891"/>
              <a:gd name="connsiteY1266" fmla="*/ 2390565 h 5907136"/>
              <a:gd name="connsiteX1267" fmla="*/ 1788833 w 12078891"/>
              <a:gd name="connsiteY1267" fmla="*/ 2370201 h 5907136"/>
              <a:gd name="connsiteX1268" fmla="*/ 8322040 w 12078891"/>
              <a:gd name="connsiteY1268" fmla="*/ 2351875 h 5907136"/>
              <a:gd name="connsiteX1269" fmla="*/ 8335275 w 12078891"/>
              <a:gd name="connsiteY1269" fmla="*/ 2365110 h 5907136"/>
              <a:gd name="connsiteX1270" fmla="*/ 8322040 w 12078891"/>
              <a:gd name="connsiteY1270" fmla="*/ 2378348 h 5907136"/>
              <a:gd name="connsiteX1271" fmla="*/ 8308804 w 12078891"/>
              <a:gd name="connsiteY1271" fmla="*/ 2365110 h 5907136"/>
              <a:gd name="connsiteX1272" fmla="*/ 8322040 w 12078891"/>
              <a:gd name="connsiteY1272" fmla="*/ 2351875 h 5907136"/>
              <a:gd name="connsiteX1273" fmla="*/ 1726739 w 12078891"/>
              <a:gd name="connsiteY1273" fmla="*/ 2338640 h 5907136"/>
              <a:gd name="connsiteX1274" fmla="*/ 1749137 w 12078891"/>
              <a:gd name="connsiteY1274" fmla="*/ 2361037 h 5907136"/>
              <a:gd name="connsiteX1275" fmla="*/ 1726739 w 12078891"/>
              <a:gd name="connsiteY1275" fmla="*/ 2383438 h 5907136"/>
              <a:gd name="connsiteX1276" fmla="*/ 1704340 w 12078891"/>
              <a:gd name="connsiteY1276" fmla="*/ 2361037 h 5907136"/>
              <a:gd name="connsiteX1277" fmla="*/ 1726739 w 12078891"/>
              <a:gd name="connsiteY1277" fmla="*/ 2338640 h 5907136"/>
              <a:gd name="connsiteX1278" fmla="*/ 5160810 w 12078891"/>
              <a:gd name="connsiteY1278" fmla="*/ 2317265 h 5907136"/>
              <a:gd name="connsiteX1279" fmla="*/ 5181174 w 12078891"/>
              <a:gd name="connsiteY1279" fmla="*/ 2337623 h 5907136"/>
              <a:gd name="connsiteX1280" fmla="*/ 5160810 w 12078891"/>
              <a:gd name="connsiteY1280" fmla="*/ 2357983 h 5907136"/>
              <a:gd name="connsiteX1281" fmla="*/ 5140448 w 12078891"/>
              <a:gd name="connsiteY1281" fmla="*/ 2337623 h 5907136"/>
              <a:gd name="connsiteX1282" fmla="*/ 5160810 w 12078891"/>
              <a:gd name="connsiteY1282" fmla="*/ 2317265 h 5907136"/>
              <a:gd name="connsiteX1283" fmla="*/ 5008114 w 12078891"/>
              <a:gd name="connsiteY1283" fmla="*/ 2306069 h 5907136"/>
              <a:gd name="connsiteX1284" fmla="*/ 5017273 w 12078891"/>
              <a:gd name="connsiteY1284" fmla="*/ 2315229 h 5907136"/>
              <a:gd name="connsiteX1285" fmla="*/ 5008114 w 12078891"/>
              <a:gd name="connsiteY1285" fmla="*/ 2324392 h 5907136"/>
              <a:gd name="connsiteX1286" fmla="*/ 4998954 w 12078891"/>
              <a:gd name="connsiteY1286" fmla="*/ 2315229 h 5907136"/>
              <a:gd name="connsiteX1287" fmla="*/ 5008114 w 12078891"/>
              <a:gd name="connsiteY1287" fmla="*/ 2306069 h 5907136"/>
              <a:gd name="connsiteX1288" fmla="*/ 6816246 w 12078891"/>
              <a:gd name="connsiteY1288" fmla="*/ 2280623 h 5907136"/>
              <a:gd name="connsiteX1289" fmla="*/ 6830500 w 12078891"/>
              <a:gd name="connsiteY1289" fmla="*/ 2294873 h 5907136"/>
              <a:gd name="connsiteX1290" fmla="*/ 6816246 w 12078891"/>
              <a:gd name="connsiteY1290" fmla="*/ 2309123 h 5907136"/>
              <a:gd name="connsiteX1291" fmla="*/ 6801992 w 12078891"/>
              <a:gd name="connsiteY1291" fmla="*/ 2294873 h 5907136"/>
              <a:gd name="connsiteX1292" fmla="*/ 6816246 w 12078891"/>
              <a:gd name="connsiteY1292" fmla="*/ 2280623 h 5907136"/>
              <a:gd name="connsiteX1293" fmla="*/ 7301887 w 12078891"/>
              <a:gd name="connsiteY1293" fmla="*/ 2233780 h 5907136"/>
              <a:gd name="connsiteX1294" fmla="*/ 7321231 w 12078891"/>
              <a:gd name="connsiteY1294" fmla="*/ 2253129 h 5907136"/>
              <a:gd name="connsiteX1295" fmla="*/ 7301887 w 12078891"/>
              <a:gd name="connsiteY1295" fmla="*/ 2272473 h 5907136"/>
              <a:gd name="connsiteX1296" fmla="*/ 7282543 w 12078891"/>
              <a:gd name="connsiteY1296" fmla="*/ 2253129 h 5907136"/>
              <a:gd name="connsiteX1297" fmla="*/ 7301887 w 12078891"/>
              <a:gd name="connsiteY1297" fmla="*/ 2233780 h 5907136"/>
              <a:gd name="connsiteX1298" fmla="*/ 11671645 w 12078891"/>
              <a:gd name="connsiteY1298" fmla="*/ 2219524 h 5907136"/>
              <a:gd name="connsiteX1299" fmla="*/ 11676735 w 12078891"/>
              <a:gd name="connsiteY1299" fmla="*/ 2224617 h 5907136"/>
              <a:gd name="connsiteX1300" fmla="*/ 11671645 w 12078891"/>
              <a:gd name="connsiteY1300" fmla="*/ 2229707 h 5907136"/>
              <a:gd name="connsiteX1301" fmla="*/ 11666554 w 12078891"/>
              <a:gd name="connsiteY1301" fmla="*/ 2224617 h 5907136"/>
              <a:gd name="connsiteX1302" fmla="*/ 11671645 w 12078891"/>
              <a:gd name="connsiteY1302" fmla="*/ 2219524 h 5907136"/>
              <a:gd name="connsiteX1303" fmla="*/ 10717669 w 12078891"/>
              <a:gd name="connsiteY1303" fmla="*/ 2192034 h 5907136"/>
              <a:gd name="connsiteX1304" fmla="*/ 10731923 w 12078891"/>
              <a:gd name="connsiteY1304" fmla="*/ 2206286 h 5907136"/>
              <a:gd name="connsiteX1305" fmla="*/ 10717669 w 12078891"/>
              <a:gd name="connsiteY1305" fmla="*/ 2220542 h 5907136"/>
              <a:gd name="connsiteX1306" fmla="*/ 10703416 w 12078891"/>
              <a:gd name="connsiteY1306" fmla="*/ 2206286 h 5907136"/>
              <a:gd name="connsiteX1307" fmla="*/ 10717669 w 12078891"/>
              <a:gd name="connsiteY1307" fmla="*/ 2192034 h 5907136"/>
              <a:gd name="connsiteX1308" fmla="*/ 4248637 w 12078891"/>
              <a:gd name="connsiteY1308" fmla="*/ 2184910 h 5907136"/>
              <a:gd name="connsiteX1309" fmla="*/ 4276129 w 12078891"/>
              <a:gd name="connsiteY1309" fmla="*/ 2212394 h 5907136"/>
              <a:gd name="connsiteX1310" fmla="*/ 4248637 w 12078891"/>
              <a:gd name="connsiteY1310" fmla="*/ 2239891 h 5907136"/>
              <a:gd name="connsiteX1311" fmla="*/ 4221154 w 12078891"/>
              <a:gd name="connsiteY1311" fmla="*/ 2212394 h 5907136"/>
              <a:gd name="connsiteX1312" fmla="*/ 4248637 w 12078891"/>
              <a:gd name="connsiteY1312" fmla="*/ 2184910 h 5907136"/>
              <a:gd name="connsiteX1313" fmla="*/ 10552733 w 12078891"/>
              <a:gd name="connsiteY1313" fmla="*/ 2163530 h 5907136"/>
              <a:gd name="connsiteX1314" fmla="*/ 10558842 w 12078891"/>
              <a:gd name="connsiteY1314" fmla="*/ 2169638 h 5907136"/>
              <a:gd name="connsiteX1315" fmla="*/ 10552733 w 12078891"/>
              <a:gd name="connsiteY1315" fmla="*/ 2174729 h 5907136"/>
              <a:gd name="connsiteX1316" fmla="*/ 10546625 w 12078891"/>
              <a:gd name="connsiteY1316" fmla="*/ 2169638 h 5907136"/>
              <a:gd name="connsiteX1317" fmla="*/ 10552733 w 12078891"/>
              <a:gd name="connsiteY1317" fmla="*/ 2163530 h 5907136"/>
              <a:gd name="connsiteX1318" fmla="*/ 11573905 w 12078891"/>
              <a:gd name="connsiteY1318" fmla="*/ 2144178 h 5907136"/>
              <a:gd name="connsiteX1319" fmla="*/ 11586122 w 12078891"/>
              <a:gd name="connsiteY1319" fmla="*/ 2155377 h 5907136"/>
              <a:gd name="connsiteX1320" fmla="*/ 11573905 w 12078891"/>
              <a:gd name="connsiteY1320" fmla="*/ 2166575 h 5907136"/>
              <a:gd name="connsiteX1321" fmla="*/ 11561687 w 12078891"/>
              <a:gd name="connsiteY1321" fmla="*/ 2155377 h 5907136"/>
              <a:gd name="connsiteX1322" fmla="*/ 11573905 w 12078891"/>
              <a:gd name="connsiteY1322" fmla="*/ 2144178 h 5907136"/>
              <a:gd name="connsiteX1323" fmla="*/ 10875476 w 12078891"/>
              <a:gd name="connsiteY1323" fmla="*/ 2060694 h 5907136"/>
              <a:gd name="connsiteX1324" fmla="*/ 10883622 w 12078891"/>
              <a:gd name="connsiteY1324" fmla="*/ 2068840 h 5907136"/>
              <a:gd name="connsiteX1325" fmla="*/ 10875476 w 12078891"/>
              <a:gd name="connsiteY1325" fmla="*/ 2076984 h 5907136"/>
              <a:gd name="connsiteX1326" fmla="*/ 10867332 w 12078891"/>
              <a:gd name="connsiteY1326" fmla="*/ 2068840 h 5907136"/>
              <a:gd name="connsiteX1327" fmla="*/ 10875476 w 12078891"/>
              <a:gd name="connsiteY1327" fmla="*/ 2060694 h 5907136"/>
              <a:gd name="connsiteX1328" fmla="*/ 9976480 w 12078891"/>
              <a:gd name="connsiteY1328" fmla="*/ 2052572 h 5907136"/>
              <a:gd name="connsiteX1329" fmla="*/ 10023313 w 12078891"/>
              <a:gd name="connsiteY1329" fmla="*/ 2099390 h 5907136"/>
              <a:gd name="connsiteX1330" fmla="*/ 9976480 w 12078891"/>
              <a:gd name="connsiteY1330" fmla="*/ 2146221 h 5907136"/>
              <a:gd name="connsiteX1331" fmla="*/ 9929646 w 12078891"/>
              <a:gd name="connsiteY1331" fmla="*/ 2099390 h 5907136"/>
              <a:gd name="connsiteX1332" fmla="*/ 9976480 w 12078891"/>
              <a:gd name="connsiteY1332" fmla="*/ 2052572 h 5907136"/>
              <a:gd name="connsiteX1333" fmla="*/ 8217174 w 12078891"/>
              <a:gd name="connsiteY1333" fmla="*/ 2041361 h 5907136"/>
              <a:gd name="connsiteX1334" fmla="*/ 8257898 w 12078891"/>
              <a:gd name="connsiteY1334" fmla="*/ 2082087 h 5907136"/>
              <a:gd name="connsiteX1335" fmla="*/ 8217174 w 12078891"/>
              <a:gd name="connsiteY1335" fmla="*/ 2122802 h 5907136"/>
              <a:gd name="connsiteX1336" fmla="*/ 8176449 w 12078891"/>
              <a:gd name="connsiteY1336" fmla="*/ 2082087 h 5907136"/>
              <a:gd name="connsiteX1337" fmla="*/ 8217174 w 12078891"/>
              <a:gd name="connsiteY1337" fmla="*/ 2041361 h 5907136"/>
              <a:gd name="connsiteX1338" fmla="*/ 11389625 w 12078891"/>
              <a:gd name="connsiteY1338" fmla="*/ 2007776 h 5907136"/>
              <a:gd name="connsiteX1339" fmla="*/ 11401843 w 12078891"/>
              <a:gd name="connsiteY1339" fmla="*/ 2019993 h 5907136"/>
              <a:gd name="connsiteX1340" fmla="*/ 11389625 w 12078891"/>
              <a:gd name="connsiteY1340" fmla="*/ 2032209 h 5907136"/>
              <a:gd name="connsiteX1341" fmla="*/ 11377408 w 12078891"/>
              <a:gd name="connsiteY1341" fmla="*/ 2019993 h 5907136"/>
              <a:gd name="connsiteX1342" fmla="*/ 11389625 w 12078891"/>
              <a:gd name="connsiteY1342" fmla="*/ 2007776 h 5907136"/>
              <a:gd name="connsiteX1343" fmla="*/ 11089281 w 12078891"/>
              <a:gd name="connsiteY1343" fmla="*/ 1971100 h 5907136"/>
              <a:gd name="connsiteX1344" fmla="*/ 11094371 w 12078891"/>
              <a:gd name="connsiteY1344" fmla="*/ 1976191 h 5907136"/>
              <a:gd name="connsiteX1345" fmla="*/ 11089281 w 12078891"/>
              <a:gd name="connsiteY1345" fmla="*/ 1981281 h 5907136"/>
              <a:gd name="connsiteX1346" fmla="*/ 11084190 w 12078891"/>
              <a:gd name="connsiteY1346" fmla="*/ 1976191 h 5907136"/>
              <a:gd name="connsiteX1347" fmla="*/ 11089281 w 12078891"/>
              <a:gd name="connsiteY1347" fmla="*/ 1971100 h 5907136"/>
              <a:gd name="connsiteX1348" fmla="*/ 607782 w 12078891"/>
              <a:gd name="connsiteY1348" fmla="*/ 1958886 h 5907136"/>
              <a:gd name="connsiteX1349" fmla="*/ 627126 w 12078891"/>
              <a:gd name="connsiteY1349" fmla="*/ 1978230 h 5907136"/>
              <a:gd name="connsiteX1350" fmla="*/ 607782 w 12078891"/>
              <a:gd name="connsiteY1350" fmla="*/ 1997575 h 5907136"/>
              <a:gd name="connsiteX1351" fmla="*/ 588438 w 12078891"/>
              <a:gd name="connsiteY1351" fmla="*/ 1978230 h 5907136"/>
              <a:gd name="connsiteX1352" fmla="*/ 607782 w 12078891"/>
              <a:gd name="connsiteY1352" fmla="*/ 1958886 h 5907136"/>
              <a:gd name="connsiteX1353" fmla="*/ 8754740 w 12078891"/>
              <a:gd name="connsiteY1353" fmla="*/ 1924294 h 5907136"/>
              <a:gd name="connsiteX1354" fmla="*/ 8760849 w 12078891"/>
              <a:gd name="connsiteY1354" fmla="*/ 1930402 h 5907136"/>
              <a:gd name="connsiteX1355" fmla="*/ 8754740 w 12078891"/>
              <a:gd name="connsiteY1355" fmla="*/ 1936513 h 5907136"/>
              <a:gd name="connsiteX1356" fmla="*/ 8748631 w 12078891"/>
              <a:gd name="connsiteY1356" fmla="*/ 1930402 h 5907136"/>
              <a:gd name="connsiteX1357" fmla="*/ 8754740 w 12078891"/>
              <a:gd name="connsiteY1357" fmla="*/ 1924294 h 5907136"/>
              <a:gd name="connsiteX1358" fmla="*/ 6224720 w 12078891"/>
              <a:gd name="connsiteY1358" fmla="*/ 1894771 h 5907136"/>
              <a:gd name="connsiteX1359" fmla="*/ 6230829 w 12078891"/>
              <a:gd name="connsiteY1359" fmla="*/ 1900877 h 5907136"/>
              <a:gd name="connsiteX1360" fmla="*/ 6224720 w 12078891"/>
              <a:gd name="connsiteY1360" fmla="*/ 1906983 h 5907136"/>
              <a:gd name="connsiteX1361" fmla="*/ 6218611 w 12078891"/>
              <a:gd name="connsiteY1361" fmla="*/ 1900877 h 5907136"/>
              <a:gd name="connsiteX1362" fmla="*/ 6224720 w 12078891"/>
              <a:gd name="connsiteY1362" fmla="*/ 1894771 h 5907136"/>
              <a:gd name="connsiteX1363" fmla="*/ 6900749 w 12078891"/>
              <a:gd name="connsiteY1363" fmla="*/ 1835719 h 5907136"/>
              <a:gd name="connsiteX1364" fmla="*/ 6913985 w 12078891"/>
              <a:gd name="connsiteY1364" fmla="*/ 1848957 h 5907136"/>
              <a:gd name="connsiteX1365" fmla="*/ 6900749 w 12078891"/>
              <a:gd name="connsiteY1365" fmla="*/ 1862192 h 5907136"/>
              <a:gd name="connsiteX1366" fmla="*/ 6887514 w 12078891"/>
              <a:gd name="connsiteY1366" fmla="*/ 1848957 h 5907136"/>
              <a:gd name="connsiteX1367" fmla="*/ 6900749 w 12078891"/>
              <a:gd name="connsiteY1367" fmla="*/ 1835719 h 5907136"/>
              <a:gd name="connsiteX1368" fmla="*/ 3320114 w 12078891"/>
              <a:gd name="connsiteY1368" fmla="*/ 1834701 h 5907136"/>
              <a:gd name="connsiteX1369" fmla="*/ 3324187 w 12078891"/>
              <a:gd name="connsiteY1369" fmla="*/ 1838772 h 5907136"/>
              <a:gd name="connsiteX1370" fmla="*/ 3320114 w 12078891"/>
              <a:gd name="connsiteY1370" fmla="*/ 1842845 h 5907136"/>
              <a:gd name="connsiteX1371" fmla="*/ 3316042 w 12078891"/>
              <a:gd name="connsiteY1371" fmla="*/ 1838772 h 5907136"/>
              <a:gd name="connsiteX1372" fmla="*/ 3320114 w 12078891"/>
              <a:gd name="connsiteY1372" fmla="*/ 1834701 h 5907136"/>
              <a:gd name="connsiteX1373" fmla="*/ 6968963 w 12078891"/>
              <a:gd name="connsiteY1373" fmla="*/ 1829583 h 5907136"/>
              <a:gd name="connsiteX1374" fmla="*/ 6972017 w 12078891"/>
              <a:gd name="connsiteY1374" fmla="*/ 1832637 h 5907136"/>
              <a:gd name="connsiteX1375" fmla="*/ 6968963 w 12078891"/>
              <a:gd name="connsiteY1375" fmla="*/ 1835691 h 5907136"/>
              <a:gd name="connsiteX1376" fmla="*/ 6965909 w 12078891"/>
              <a:gd name="connsiteY1376" fmla="*/ 1832637 h 5907136"/>
              <a:gd name="connsiteX1377" fmla="*/ 6968963 w 12078891"/>
              <a:gd name="connsiteY1377" fmla="*/ 1829583 h 5907136"/>
              <a:gd name="connsiteX1378" fmla="*/ 5026434 w 12078891"/>
              <a:gd name="connsiteY1378" fmla="*/ 1816374 h 5907136"/>
              <a:gd name="connsiteX1379" fmla="*/ 5031521 w 12078891"/>
              <a:gd name="connsiteY1379" fmla="*/ 1821463 h 5907136"/>
              <a:gd name="connsiteX1380" fmla="*/ 5026434 w 12078891"/>
              <a:gd name="connsiteY1380" fmla="*/ 1826554 h 5907136"/>
              <a:gd name="connsiteX1381" fmla="*/ 5021344 w 12078891"/>
              <a:gd name="connsiteY1381" fmla="*/ 1821463 h 5907136"/>
              <a:gd name="connsiteX1382" fmla="*/ 5026434 w 12078891"/>
              <a:gd name="connsiteY1382" fmla="*/ 1816374 h 5907136"/>
              <a:gd name="connsiteX1383" fmla="*/ 1693109 w 12078891"/>
              <a:gd name="connsiteY1383" fmla="*/ 1810250 h 5907136"/>
              <a:gd name="connsiteX1384" fmla="*/ 1722634 w 12078891"/>
              <a:gd name="connsiteY1384" fmla="*/ 1839778 h 5907136"/>
              <a:gd name="connsiteX1385" fmla="*/ 1693109 w 12078891"/>
              <a:gd name="connsiteY1385" fmla="*/ 1869303 h 5907136"/>
              <a:gd name="connsiteX1386" fmla="*/ 1663584 w 12078891"/>
              <a:gd name="connsiteY1386" fmla="*/ 1839778 h 5907136"/>
              <a:gd name="connsiteX1387" fmla="*/ 1693109 w 12078891"/>
              <a:gd name="connsiteY1387" fmla="*/ 1810250 h 5907136"/>
              <a:gd name="connsiteX1388" fmla="*/ 466263 w 12078891"/>
              <a:gd name="connsiteY1388" fmla="*/ 1806168 h 5907136"/>
              <a:gd name="connsiteX1389" fmla="*/ 470336 w 12078891"/>
              <a:gd name="connsiteY1389" fmla="*/ 1810240 h 5907136"/>
              <a:gd name="connsiteX1390" fmla="*/ 466263 w 12078891"/>
              <a:gd name="connsiteY1390" fmla="*/ 1814313 h 5907136"/>
              <a:gd name="connsiteX1391" fmla="*/ 462191 w 12078891"/>
              <a:gd name="connsiteY1391" fmla="*/ 1810240 h 5907136"/>
              <a:gd name="connsiteX1392" fmla="*/ 466263 w 12078891"/>
              <a:gd name="connsiteY1392" fmla="*/ 1806168 h 5907136"/>
              <a:gd name="connsiteX1393" fmla="*/ 11028194 w 12078891"/>
              <a:gd name="connsiteY1393" fmla="*/ 1801104 h 5907136"/>
              <a:gd name="connsiteX1394" fmla="*/ 11040412 w 12078891"/>
              <a:gd name="connsiteY1394" fmla="*/ 1813323 h 5907136"/>
              <a:gd name="connsiteX1395" fmla="*/ 11028194 w 12078891"/>
              <a:gd name="connsiteY1395" fmla="*/ 1825541 h 5907136"/>
              <a:gd name="connsiteX1396" fmla="*/ 11015977 w 12078891"/>
              <a:gd name="connsiteY1396" fmla="*/ 1813323 h 5907136"/>
              <a:gd name="connsiteX1397" fmla="*/ 11028194 w 12078891"/>
              <a:gd name="connsiteY1397" fmla="*/ 1801104 h 5907136"/>
              <a:gd name="connsiteX1398" fmla="*/ 9489820 w 12078891"/>
              <a:gd name="connsiteY1398" fmla="*/ 1800068 h 5907136"/>
              <a:gd name="connsiteX1399" fmla="*/ 9524436 w 12078891"/>
              <a:gd name="connsiteY1399" fmla="*/ 1834686 h 5907136"/>
              <a:gd name="connsiteX1400" fmla="*/ 9489820 w 12078891"/>
              <a:gd name="connsiteY1400" fmla="*/ 1869303 h 5907136"/>
              <a:gd name="connsiteX1401" fmla="*/ 9455204 w 12078891"/>
              <a:gd name="connsiteY1401" fmla="*/ 1834686 h 5907136"/>
              <a:gd name="connsiteX1402" fmla="*/ 9489820 w 12078891"/>
              <a:gd name="connsiteY1402" fmla="*/ 1800068 h 5907136"/>
              <a:gd name="connsiteX1403" fmla="*/ 10635201 w 12078891"/>
              <a:gd name="connsiteY1403" fmla="*/ 1799039 h 5907136"/>
              <a:gd name="connsiteX1404" fmla="*/ 10642329 w 12078891"/>
              <a:gd name="connsiteY1404" fmla="*/ 1806166 h 5907136"/>
              <a:gd name="connsiteX1405" fmla="*/ 10635201 w 12078891"/>
              <a:gd name="connsiteY1405" fmla="*/ 1813293 h 5907136"/>
              <a:gd name="connsiteX1406" fmla="*/ 10628075 w 12078891"/>
              <a:gd name="connsiteY1406" fmla="*/ 1806166 h 5907136"/>
              <a:gd name="connsiteX1407" fmla="*/ 10635201 w 12078891"/>
              <a:gd name="connsiteY1407" fmla="*/ 1799039 h 5907136"/>
              <a:gd name="connsiteX1408" fmla="*/ 8181540 w 12078891"/>
              <a:gd name="connsiteY1408" fmla="*/ 1798022 h 5907136"/>
              <a:gd name="connsiteX1409" fmla="*/ 8186630 w 12078891"/>
              <a:gd name="connsiteY1409" fmla="*/ 1803111 h 5907136"/>
              <a:gd name="connsiteX1410" fmla="*/ 8181540 w 12078891"/>
              <a:gd name="connsiteY1410" fmla="*/ 1808202 h 5907136"/>
              <a:gd name="connsiteX1411" fmla="*/ 8176449 w 12078891"/>
              <a:gd name="connsiteY1411" fmla="*/ 1803111 h 5907136"/>
              <a:gd name="connsiteX1412" fmla="*/ 8181540 w 12078891"/>
              <a:gd name="connsiteY1412" fmla="*/ 1798022 h 5907136"/>
              <a:gd name="connsiteX1413" fmla="*/ 5724840 w 12078891"/>
              <a:gd name="connsiteY1413" fmla="*/ 1792952 h 5907136"/>
              <a:gd name="connsiteX1414" fmla="*/ 5730949 w 12078891"/>
              <a:gd name="connsiteY1414" fmla="*/ 1799061 h 5907136"/>
              <a:gd name="connsiteX1415" fmla="*/ 5724840 w 12078891"/>
              <a:gd name="connsiteY1415" fmla="*/ 1805170 h 5907136"/>
              <a:gd name="connsiteX1416" fmla="*/ 5718734 w 12078891"/>
              <a:gd name="connsiteY1416" fmla="*/ 1799061 h 5907136"/>
              <a:gd name="connsiteX1417" fmla="*/ 5724840 w 12078891"/>
              <a:gd name="connsiteY1417" fmla="*/ 1792952 h 5907136"/>
              <a:gd name="connsiteX1418" fmla="*/ 10191302 w 12078891"/>
              <a:gd name="connsiteY1418" fmla="*/ 1791912 h 5907136"/>
              <a:gd name="connsiteX1419" fmla="*/ 10204538 w 12078891"/>
              <a:gd name="connsiteY1419" fmla="*/ 1805147 h 5907136"/>
              <a:gd name="connsiteX1420" fmla="*/ 10191302 w 12078891"/>
              <a:gd name="connsiteY1420" fmla="*/ 1818383 h 5907136"/>
              <a:gd name="connsiteX1421" fmla="*/ 10178067 w 12078891"/>
              <a:gd name="connsiteY1421" fmla="*/ 1805147 h 5907136"/>
              <a:gd name="connsiteX1422" fmla="*/ 10191302 w 12078891"/>
              <a:gd name="connsiteY1422" fmla="*/ 1791912 h 5907136"/>
              <a:gd name="connsiteX1423" fmla="*/ 5611817 w 12078891"/>
              <a:gd name="connsiteY1423" fmla="*/ 1782750 h 5907136"/>
              <a:gd name="connsiteX1424" fmla="*/ 5613854 w 12078891"/>
              <a:gd name="connsiteY1424" fmla="*/ 1784786 h 5907136"/>
              <a:gd name="connsiteX1425" fmla="*/ 5611817 w 12078891"/>
              <a:gd name="connsiteY1425" fmla="*/ 1786822 h 5907136"/>
              <a:gd name="connsiteX1426" fmla="*/ 5609781 w 12078891"/>
              <a:gd name="connsiteY1426" fmla="*/ 1784786 h 5907136"/>
              <a:gd name="connsiteX1427" fmla="*/ 5611817 w 12078891"/>
              <a:gd name="connsiteY1427" fmla="*/ 1782750 h 5907136"/>
              <a:gd name="connsiteX1428" fmla="*/ 2172677 w 12078891"/>
              <a:gd name="connsiteY1428" fmla="*/ 1781757 h 5907136"/>
              <a:gd name="connsiteX1429" fmla="*/ 2195074 w 12078891"/>
              <a:gd name="connsiteY1429" fmla="*/ 1804157 h 5907136"/>
              <a:gd name="connsiteX1430" fmla="*/ 2172677 w 12078891"/>
              <a:gd name="connsiteY1430" fmla="*/ 1826554 h 5907136"/>
              <a:gd name="connsiteX1431" fmla="*/ 2150279 w 12078891"/>
              <a:gd name="connsiteY1431" fmla="*/ 1804157 h 5907136"/>
              <a:gd name="connsiteX1432" fmla="*/ 2172677 w 12078891"/>
              <a:gd name="connsiteY1432" fmla="*/ 1781757 h 5907136"/>
              <a:gd name="connsiteX1433" fmla="*/ 8210047 w 12078891"/>
              <a:gd name="connsiteY1433" fmla="*/ 1762412 h 5907136"/>
              <a:gd name="connsiteX1434" fmla="*/ 8219210 w 12078891"/>
              <a:gd name="connsiteY1434" fmla="*/ 1771574 h 5907136"/>
              <a:gd name="connsiteX1435" fmla="*/ 8210047 w 12078891"/>
              <a:gd name="connsiteY1435" fmla="*/ 1780737 h 5907136"/>
              <a:gd name="connsiteX1436" fmla="*/ 8200884 w 12078891"/>
              <a:gd name="connsiteY1436" fmla="*/ 1771574 h 5907136"/>
              <a:gd name="connsiteX1437" fmla="*/ 8210047 w 12078891"/>
              <a:gd name="connsiteY1437" fmla="*/ 1762412 h 5907136"/>
              <a:gd name="connsiteX1438" fmla="*/ 559930 w 12078891"/>
              <a:gd name="connsiteY1438" fmla="*/ 1753225 h 5907136"/>
              <a:gd name="connsiteX1439" fmla="*/ 572147 w 12078891"/>
              <a:gd name="connsiteY1439" fmla="*/ 1765442 h 5907136"/>
              <a:gd name="connsiteX1440" fmla="*/ 559930 w 12078891"/>
              <a:gd name="connsiteY1440" fmla="*/ 1777660 h 5907136"/>
              <a:gd name="connsiteX1441" fmla="*/ 547713 w 12078891"/>
              <a:gd name="connsiteY1441" fmla="*/ 1765442 h 5907136"/>
              <a:gd name="connsiteX1442" fmla="*/ 559930 w 12078891"/>
              <a:gd name="connsiteY1442" fmla="*/ 1753225 h 5907136"/>
              <a:gd name="connsiteX1443" fmla="*/ 6170759 w 12078891"/>
              <a:gd name="connsiteY1443" fmla="*/ 1745079 h 5907136"/>
              <a:gd name="connsiteX1444" fmla="*/ 6179922 w 12078891"/>
              <a:gd name="connsiteY1444" fmla="*/ 1754241 h 5907136"/>
              <a:gd name="connsiteX1445" fmla="*/ 6170759 w 12078891"/>
              <a:gd name="connsiteY1445" fmla="*/ 1763405 h 5907136"/>
              <a:gd name="connsiteX1446" fmla="*/ 6160578 w 12078891"/>
              <a:gd name="connsiteY1446" fmla="*/ 1754241 h 5907136"/>
              <a:gd name="connsiteX1447" fmla="*/ 6170759 w 12078891"/>
              <a:gd name="connsiteY1447" fmla="*/ 1745079 h 5907136"/>
              <a:gd name="connsiteX1448" fmla="*/ 7806873 w 12078891"/>
              <a:gd name="connsiteY1448" fmla="*/ 1737952 h 5907136"/>
              <a:gd name="connsiteX1449" fmla="*/ 7811963 w 12078891"/>
              <a:gd name="connsiteY1449" fmla="*/ 1743043 h 5907136"/>
              <a:gd name="connsiteX1450" fmla="*/ 7806873 w 12078891"/>
              <a:gd name="connsiteY1450" fmla="*/ 1748133 h 5907136"/>
              <a:gd name="connsiteX1451" fmla="*/ 7801782 w 12078891"/>
              <a:gd name="connsiteY1451" fmla="*/ 1743043 h 5907136"/>
              <a:gd name="connsiteX1452" fmla="*/ 7806873 w 12078891"/>
              <a:gd name="connsiteY1452" fmla="*/ 1737952 h 5907136"/>
              <a:gd name="connsiteX1453" fmla="*/ 961068 w 12078891"/>
              <a:gd name="connsiteY1453" fmla="*/ 1706391 h 5907136"/>
              <a:gd name="connsiteX1454" fmla="*/ 967176 w 12078891"/>
              <a:gd name="connsiteY1454" fmla="*/ 1712500 h 5907136"/>
              <a:gd name="connsiteX1455" fmla="*/ 961068 w 12078891"/>
              <a:gd name="connsiteY1455" fmla="*/ 1718608 h 5907136"/>
              <a:gd name="connsiteX1456" fmla="*/ 954959 w 12078891"/>
              <a:gd name="connsiteY1456" fmla="*/ 1712500 h 5907136"/>
              <a:gd name="connsiteX1457" fmla="*/ 961068 w 12078891"/>
              <a:gd name="connsiteY1457" fmla="*/ 1706391 h 5907136"/>
              <a:gd name="connsiteX1458" fmla="*/ 4813613 w 12078891"/>
              <a:gd name="connsiteY1458" fmla="*/ 1703336 h 5907136"/>
              <a:gd name="connsiteX1459" fmla="*/ 4817688 w 12078891"/>
              <a:gd name="connsiteY1459" fmla="*/ 1707408 h 5907136"/>
              <a:gd name="connsiteX1460" fmla="*/ 4813613 w 12078891"/>
              <a:gd name="connsiteY1460" fmla="*/ 1711481 h 5907136"/>
              <a:gd name="connsiteX1461" fmla="*/ 4809541 w 12078891"/>
              <a:gd name="connsiteY1461" fmla="*/ 1707408 h 5907136"/>
              <a:gd name="connsiteX1462" fmla="*/ 4813613 w 12078891"/>
              <a:gd name="connsiteY1462" fmla="*/ 1703336 h 5907136"/>
              <a:gd name="connsiteX1463" fmla="*/ 4269970 w 12078891"/>
              <a:gd name="connsiteY1463" fmla="*/ 1698253 h 5907136"/>
              <a:gd name="connsiteX1464" fmla="*/ 4300511 w 12078891"/>
              <a:gd name="connsiteY1464" fmla="*/ 1728798 h 5907136"/>
              <a:gd name="connsiteX1465" fmla="*/ 4269970 w 12078891"/>
              <a:gd name="connsiteY1465" fmla="*/ 1758324 h 5907136"/>
              <a:gd name="connsiteX1466" fmla="*/ 4239427 w 12078891"/>
              <a:gd name="connsiteY1466" fmla="*/ 1728798 h 5907136"/>
              <a:gd name="connsiteX1467" fmla="*/ 4269970 w 12078891"/>
              <a:gd name="connsiteY1467" fmla="*/ 1698253 h 5907136"/>
              <a:gd name="connsiteX1468" fmla="*/ 7008670 w 12078891"/>
              <a:gd name="connsiteY1468" fmla="*/ 1697244 h 5907136"/>
              <a:gd name="connsiteX1469" fmla="*/ 7013760 w 12078891"/>
              <a:gd name="connsiteY1469" fmla="*/ 1702335 h 5907136"/>
              <a:gd name="connsiteX1470" fmla="*/ 7008670 w 12078891"/>
              <a:gd name="connsiteY1470" fmla="*/ 1707425 h 5907136"/>
              <a:gd name="connsiteX1471" fmla="*/ 7003579 w 12078891"/>
              <a:gd name="connsiteY1471" fmla="*/ 1702335 h 5907136"/>
              <a:gd name="connsiteX1472" fmla="*/ 7008670 w 12078891"/>
              <a:gd name="connsiteY1472" fmla="*/ 1697244 h 5907136"/>
              <a:gd name="connsiteX1473" fmla="*/ 3364842 w 12078891"/>
              <a:gd name="connsiteY1473" fmla="*/ 1697228 h 5907136"/>
              <a:gd name="connsiteX1474" fmla="*/ 3370952 w 12078891"/>
              <a:gd name="connsiteY1474" fmla="*/ 1703336 h 5907136"/>
              <a:gd name="connsiteX1475" fmla="*/ 3364842 w 12078891"/>
              <a:gd name="connsiteY1475" fmla="*/ 1709445 h 5907136"/>
              <a:gd name="connsiteX1476" fmla="*/ 3358734 w 12078891"/>
              <a:gd name="connsiteY1476" fmla="*/ 1703336 h 5907136"/>
              <a:gd name="connsiteX1477" fmla="*/ 3364842 w 12078891"/>
              <a:gd name="connsiteY1477" fmla="*/ 1697228 h 5907136"/>
              <a:gd name="connsiteX1478" fmla="*/ 1989412 w 12078891"/>
              <a:gd name="connsiteY1478" fmla="*/ 1695213 h 5907136"/>
              <a:gd name="connsiteX1479" fmla="*/ 2000613 w 12078891"/>
              <a:gd name="connsiteY1479" fmla="*/ 1706413 h 5907136"/>
              <a:gd name="connsiteX1480" fmla="*/ 1989412 w 12078891"/>
              <a:gd name="connsiteY1480" fmla="*/ 1717613 h 5907136"/>
              <a:gd name="connsiteX1481" fmla="*/ 1978214 w 12078891"/>
              <a:gd name="connsiteY1481" fmla="*/ 1706413 h 5907136"/>
              <a:gd name="connsiteX1482" fmla="*/ 1989412 w 12078891"/>
              <a:gd name="connsiteY1482" fmla="*/ 1695213 h 5907136"/>
              <a:gd name="connsiteX1483" fmla="*/ 3038026 w 12078891"/>
              <a:gd name="connsiteY1483" fmla="*/ 1681956 h 5907136"/>
              <a:gd name="connsiteX1484" fmla="*/ 3040062 w 12078891"/>
              <a:gd name="connsiteY1484" fmla="*/ 1683992 h 5907136"/>
              <a:gd name="connsiteX1485" fmla="*/ 3038026 w 12078891"/>
              <a:gd name="connsiteY1485" fmla="*/ 1686029 h 5907136"/>
              <a:gd name="connsiteX1486" fmla="*/ 3035990 w 12078891"/>
              <a:gd name="connsiteY1486" fmla="*/ 1683992 h 5907136"/>
              <a:gd name="connsiteX1487" fmla="*/ 3038026 w 12078891"/>
              <a:gd name="connsiteY1487" fmla="*/ 1681956 h 5907136"/>
              <a:gd name="connsiteX1488" fmla="*/ 2787638 w 12078891"/>
              <a:gd name="connsiteY1488" fmla="*/ 1677907 h 5907136"/>
              <a:gd name="connsiteX1489" fmla="*/ 2803927 w 12078891"/>
              <a:gd name="connsiteY1489" fmla="*/ 1694197 h 5907136"/>
              <a:gd name="connsiteX1490" fmla="*/ 2787638 w 12078891"/>
              <a:gd name="connsiteY1490" fmla="*/ 1710486 h 5907136"/>
              <a:gd name="connsiteX1491" fmla="*/ 2771350 w 12078891"/>
              <a:gd name="connsiteY1491" fmla="*/ 1694197 h 5907136"/>
              <a:gd name="connsiteX1492" fmla="*/ 2787638 w 12078891"/>
              <a:gd name="connsiteY1492" fmla="*/ 1677907 h 5907136"/>
              <a:gd name="connsiteX1493" fmla="*/ 8908476 w 12078891"/>
              <a:gd name="connsiteY1493" fmla="*/ 1670778 h 5907136"/>
              <a:gd name="connsiteX1494" fmla="*/ 8913566 w 12078891"/>
              <a:gd name="connsiteY1494" fmla="*/ 1675869 h 5907136"/>
              <a:gd name="connsiteX1495" fmla="*/ 8908476 w 12078891"/>
              <a:gd name="connsiteY1495" fmla="*/ 1680959 h 5907136"/>
              <a:gd name="connsiteX1496" fmla="*/ 8903385 w 12078891"/>
              <a:gd name="connsiteY1496" fmla="*/ 1675869 h 5907136"/>
              <a:gd name="connsiteX1497" fmla="*/ 8908476 w 12078891"/>
              <a:gd name="connsiteY1497" fmla="*/ 1670778 h 5907136"/>
              <a:gd name="connsiteX1498" fmla="*/ 9803401 w 12078891"/>
              <a:gd name="connsiteY1498" fmla="*/ 1667723 h 5907136"/>
              <a:gd name="connsiteX1499" fmla="*/ 9815617 w 12078891"/>
              <a:gd name="connsiteY1499" fmla="*/ 1679940 h 5907136"/>
              <a:gd name="connsiteX1500" fmla="*/ 9803401 w 12078891"/>
              <a:gd name="connsiteY1500" fmla="*/ 1692156 h 5907136"/>
              <a:gd name="connsiteX1501" fmla="*/ 9791183 w 12078891"/>
              <a:gd name="connsiteY1501" fmla="*/ 1679940 h 5907136"/>
              <a:gd name="connsiteX1502" fmla="*/ 9803401 w 12078891"/>
              <a:gd name="connsiteY1502" fmla="*/ 1667723 h 5907136"/>
              <a:gd name="connsiteX1503" fmla="*/ 7189895 w 12078891"/>
              <a:gd name="connsiteY1503" fmla="*/ 1665690 h 5907136"/>
              <a:gd name="connsiteX1504" fmla="*/ 7202112 w 12078891"/>
              <a:gd name="connsiteY1504" fmla="*/ 1677908 h 5907136"/>
              <a:gd name="connsiteX1505" fmla="*/ 7189895 w 12078891"/>
              <a:gd name="connsiteY1505" fmla="*/ 1690124 h 5907136"/>
              <a:gd name="connsiteX1506" fmla="*/ 7177677 w 12078891"/>
              <a:gd name="connsiteY1506" fmla="*/ 1677908 h 5907136"/>
              <a:gd name="connsiteX1507" fmla="*/ 7189895 w 12078891"/>
              <a:gd name="connsiteY1507" fmla="*/ 1665690 h 5907136"/>
              <a:gd name="connsiteX1508" fmla="*/ 6840681 w 12078891"/>
              <a:gd name="connsiteY1508" fmla="*/ 1665682 h 5907136"/>
              <a:gd name="connsiteX1509" fmla="*/ 6890568 w 12078891"/>
              <a:gd name="connsiteY1509" fmla="*/ 1714552 h 5907136"/>
              <a:gd name="connsiteX1510" fmla="*/ 6840681 w 12078891"/>
              <a:gd name="connsiteY1510" fmla="*/ 1763425 h 5907136"/>
              <a:gd name="connsiteX1511" fmla="*/ 6790793 w 12078891"/>
              <a:gd name="connsiteY1511" fmla="*/ 1714552 h 5907136"/>
              <a:gd name="connsiteX1512" fmla="*/ 6840681 w 12078891"/>
              <a:gd name="connsiteY1512" fmla="*/ 1665682 h 5907136"/>
              <a:gd name="connsiteX1513" fmla="*/ 4489879 w 12078891"/>
              <a:gd name="connsiteY1513" fmla="*/ 1651438 h 5907136"/>
              <a:gd name="connsiteX1514" fmla="*/ 4500062 w 12078891"/>
              <a:gd name="connsiteY1514" fmla="*/ 1661619 h 5907136"/>
              <a:gd name="connsiteX1515" fmla="*/ 4489879 w 12078891"/>
              <a:gd name="connsiteY1515" fmla="*/ 1671800 h 5907136"/>
              <a:gd name="connsiteX1516" fmla="*/ 4479698 w 12078891"/>
              <a:gd name="connsiteY1516" fmla="*/ 1661619 h 5907136"/>
              <a:gd name="connsiteX1517" fmla="*/ 4489879 w 12078891"/>
              <a:gd name="connsiteY1517" fmla="*/ 1651438 h 5907136"/>
              <a:gd name="connsiteX1518" fmla="*/ 4124356 w 12078891"/>
              <a:gd name="connsiteY1518" fmla="*/ 1643267 h 5907136"/>
              <a:gd name="connsiteX1519" fmla="*/ 4135556 w 12078891"/>
              <a:gd name="connsiteY1519" fmla="*/ 1654466 h 5907136"/>
              <a:gd name="connsiteX1520" fmla="*/ 4124356 w 12078891"/>
              <a:gd name="connsiteY1520" fmla="*/ 1665666 h 5907136"/>
              <a:gd name="connsiteX1521" fmla="*/ 4113157 w 12078891"/>
              <a:gd name="connsiteY1521" fmla="*/ 1654466 h 5907136"/>
              <a:gd name="connsiteX1522" fmla="*/ 4124356 w 12078891"/>
              <a:gd name="connsiteY1522" fmla="*/ 1643267 h 5907136"/>
              <a:gd name="connsiteX1523" fmla="*/ 1369383 w 12078891"/>
              <a:gd name="connsiteY1523" fmla="*/ 1634128 h 5907136"/>
              <a:gd name="connsiteX1524" fmla="*/ 1384655 w 12078891"/>
              <a:gd name="connsiteY1524" fmla="*/ 1649400 h 5907136"/>
              <a:gd name="connsiteX1525" fmla="*/ 1369383 w 12078891"/>
              <a:gd name="connsiteY1525" fmla="*/ 1664671 h 5907136"/>
              <a:gd name="connsiteX1526" fmla="*/ 1354111 w 12078891"/>
              <a:gd name="connsiteY1526" fmla="*/ 1649400 h 5907136"/>
              <a:gd name="connsiteX1527" fmla="*/ 1369383 w 12078891"/>
              <a:gd name="connsiteY1527" fmla="*/ 1634128 h 5907136"/>
              <a:gd name="connsiteX1528" fmla="*/ 9290270 w 12078891"/>
              <a:gd name="connsiteY1528" fmla="*/ 1625987 h 5907136"/>
              <a:gd name="connsiteX1529" fmla="*/ 9295360 w 12078891"/>
              <a:gd name="connsiteY1529" fmla="*/ 1631077 h 5907136"/>
              <a:gd name="connsiteX1530" fmla="*/ 9290270 w 12078891"/>
              <a:gd name="connsiteY1530" fmla="*/ 1636167 h 5907136"/>
              <a:gd name="connsiteX1531" fmla="*/ 9285179 w 12078891"/>
              <a:gd name="connsiteY1531" fmla="*/ 1631077 h 5907136"/>
              <a:gd name="connsiteX1532" fmla="*/ 9290270 w 12078891"/>
              <a:gd name="connsiteY1532" fmla="*/ 1625987 h 5907136"/>
              <a:gd name="connsiteX1533" fmla="*/ 1867190 w 12078891"/>
              <a:gd name="connsiteY1533" fmla="*/ 1615780 h 5907136"/>
              <a:gd name="connsiteX1534" fmla="*/ 1879408 w 12078891"/>
              <a:gd name="connsiteY1534" fmla="*/ 1627997 h 5907136"/>
              <a:gd name="connsiteX1535" fmla="*/ 1867190 w 12078891"/>
              <a:gd name="connsiteY1535" fmla="*/ 1640215 h 5907136"/>
              <a:gd name="connsiteX1536" fmla="*/ 1854973 w 12078891"/>
              <a:gd name="connsiteY1536" fmla="*/ 1627997 h 5907136"/>
              <a:gd name="connsiteX1537" fmla="*/ 1867190 w 12078891"/>
              <a:gd name="connsiteY1537" fmla="*/ 1615780 h 5907136"/>
              <a:gd name="connsiteX1538" fmla="*/ 1952765 w 12078891"/>
              <a:gd name="connsiteY1538" fmla="*/ 1611732 h 5907136"/>
              <a:gd name="connsiteX1539" fmla="*/ 1985346 w 12078891"/>
              <a:gd name="connsiteY1539" fmla="*/ 1644310 h 5907136"/>
              <a:gd name="connsiteX1540" fmla="*/ 1952765 w 12078891"/>
              <a:gd name="connsiteY1540" fmla="*/ 1676889 h 5907136"/>
              <a:gd name="connsiteX1541" fmla="*/ 1920186 w 12078891"/>
              <a:gd name="connsiteY1541" fmla="*/ 1644310 h 5907136"/>
              <a:gd name="connsiteX1542" fmla="*/ 1952765 w 12078891"/>
              <a:gd name="connsiteY1542" fmla="*/ 1611732 h 5907136"/>
              <a:gd name="connsiteX1543" fmla="*/ 7601213 w 12078891"/>
              <a:gd name="connsiteY1543" fmla="*/ 1601545 h 5907136"/>
              <a:gd name="connsiteX1544" fmla="*/ 7612413 w 12078891"/>
              <a:gd name="connsiteY1544" fmla="*/ 1612743 h 5907136"/>
              <a:gd name="connsiteX1545" fmla="*/ 7601213 w 12078891"/>
              <a:gd name="connsiteY1545" fmla="*/ 1623943 h 5907136"/>
              <a:gd name="connsiteX1546" fmla="*/ 7590014 w 12078891"/>
              <a:gd name="connsiteY1546" fmla="*/ 1612743 h 5907136"/>
              <a:gd name="connsiteX1547" fmla="*/ 7601213 w 12078891"/>
              <a:gd name="connsiteY1547" fmla="*/ 1601545 h 5907136"/>
              <a:gd name="connsiteX1548" fmla="*/ 4432839 w 12078891"/>
              <a:gd name="connsiteY1548" fmla="*/ 1598471 h 5907136"/>
              <a:gd name="connsiteX1549" fmla="*/ 4450147 w 12078891"/>
              <a:gd name="connsiteY1549" fmla="*/ 1615779 h 5907136"/>
              <a:gd name="connsiteX1550" fmla="*/ 4432839 w 12078891"/>
              <a:gd name="connsiteY1550" fmla="*/ 1633087 h 5907136"/>
              <a:gd name="connsiteX1551" fmla="*/ 4415530 w 12078891"/>
              <a:gd name="connsiteY1551" fmla="*/ 1615779 h 5907136"/>
              <a:gd name="connsiteX1552" fmla="*/ 4432839 w 12078891"/>
              <a:gd name="connsiteY1552" fmla="*/ 1598471 h 5907136"/>
              <a:gd name="connsiteX1553" fmla="*/ 8604059 w 12078891"/>
              <a:gd name="connsiteY1553" fmla="*/ 1598470 h 5907136"/>
              <a:gd name="connsiteX1554" fmla="*/ 8627476 w 12078891"/>
              <a:gd name="connsiteY1554" fmla="*/ 1621886 h 5907136"/>
              <a:gd name="connsiteX1555" fmla="*/ 8604059 w 12078891"/>
              <a:gd name="connsiteY1555" fmla="*/ 1645302 h 5907136"/>
              <a:gd name="connsiteX1556" fmla="*/ 8580642 w 12078891"/>
              <a:gd name="connsiteY1556" fmla="*/ 1621886 h 5907136"/>
              <a:gd name="connsiteX1557" fmla="*/ 8604059 w 12078891"/>
              <a:gd name="connsiteY1557" fmla="*/ 1598470 h 5907136"/>
              <a:gd name="connsiteX1558" fmla="*/ 970231 w 12078891"/>
              <a:gd name="connsiteY1558" fmla="*/ 1592364 h 5907136"/>
              <a:gd name="connsiteX1559" fmla="*/ 985503 w 12078891"/>
              <a:gd name="connsiteY1559" fmla="*/ 1607636 h 5907136"/>
              <a:gd name="connsiteX1560" fmla="*/ 970231 w 12078891"/>
              <a:gd name="connsiteY1560" fmla="*/ 1622908 h 5907136"/>
              <a:gd name="connsiteX1561" fmla="*/ 954959 w 12078891"/>
              <a:gd name="connsiteY1561" fmla="*/ 1607636 h 5907136"/>
              <a:gd name="connsiteX1562" fmla="*/ 970231 w 12078891"/>
              <a:gd name="connsiteY1562" fmla="*/ 1592364 h 5907136"/>
              <a:gd name="connsiteX1563" fmla="*/ 8077693 w 12078891"/>
              <a:gd name="connsiteY1563" fmla="*/ 1588309 h 5907136"/>
              <a:gd name="connsiteX1564" fmla="*/ 8099073 w 12078891"/>
              <a:gd name="connsiteY1564" fmla="*/ 1609690 h 5907136"/>
              <a:gd name="connsiteX1565" fmla="*/ 8077693 w 12078891"/>
              <a:gd name="connsiteY1565" fmla="*/ 1631068 h 5907136"/>
              <a:gd name="connsiteX1566" fmla="*/ 8056312 w 12078891"/>
              <a:gd name="connsiteY1566" fmla="*/ 1609690 h 5907136"/>
              <a:gd name="connsiteX1567" fmla="*/ 8077693 w 12078891"/>
              <a:gd name="connsiteY1567" fmla="*/ 1588309 h 5907136"/>
              <a:gd name="connsiteX1568" fmla="*/ 10993578 w 12078891"/>
              <a:gd name="connsiteY1568" fmla="*/ 1587269 h 5907136"/>
              <a:gd name="connsiteX1569" fmla="*/ 11004777 w 12078891"/>
              <a:gd name="connsiteY1569" fmla="*/ 1598469 h 5907136"/>
              <a:gd name="connsiteX1570" fmla="*/ 10993578 w 12078891"/>
              <a:gd name="connsiteY1570" fmla="*/ 1609668 h 5907136"/>
              <a:gd name="connsiteX1571" fmla="*/ 10982378 w 12078891"/>
              <a:gd name="connsiteY1571" fmla="*/ 1598469 h 5907136"/>
              <a:gd name="connsiteX1572" fmla="*/ 10993578 w 12078891"/>
              <a:gd name="connsiteY1572" fmla="*/ 1587269 h 5907136"/>
              <a:gd name="connsiteX1573" fmla="*/ 1053773 w 12078891"/>
              <a:gd name="connsiteY1573" fmla="*/ 1581190 h 5907136"/>
              <a:gd name="connsiteX1574" fmla="*/ 1061918 w 12078891"/>
              <a:gd name="connsiteY1574" fmla="*/ 1589335 h 5907136"/>
              <a:gd name="connsiteX1575" fmla="*/ 1053773 w 12078891"/>
              <a:gd name="connsiteY1575" fmla="*/ 1597478 h 5907136"/>
              <a:gd name="connsiteX1576" fmla="*/ 1045628 w 12078891"/>
              <a:gd name="connsiteY1576" fmla="*/ 1589335 h 5907136"/>
              <a:gd name="connsiteX1577" fmla="*/ 1053773 w 12078891"/>
              <a:gd name="connsiteY1577" fmla="*/ 1581190 h 5907136"/>
              <a:gd name="connsiteX1578" fmla="*/ 6563753 w 12078891"/>
              <a:gd name="connsiteY1578" fmla="*/ 1579126 h 5907136"/>
              <a:gd name="connsiteX1579" fmla="*/ 6574952 w 12078891"/>
              <a:gd name="connsiteY1579" fmla="*/ 1590325 h 5907136"/>
              <a:gd name="connsiteX1580" fmla="*/ 6563753 w 12078891"/>
              <a:gd name="connsiteY1580" fmla="*/ 1601524 h 5907136"/>
              <a:gd name="connsiteX1581" fmla="*/ 6552553 w 12078891"/>
              <a:gd name="connsiteY1581" fmla="*/ 1590325 h 5907136"/>
              <a:gd name="connsiteX1582" fmla="*/ 6563753 w 12078891"/>
              <a:gd name="connsiteY1582" fmla="*/ 1579126 h 5907136"/>
              <a:gd name="connsiteX1583" fmla="*/ 9187440 w 12078891"/>
              <a:gd name="connsiteY1583" fmla="*/ 1578129 h 5907136"/>
              <a:gd name="connsiteX1584" fmla="*/ 9198639 w 12078891"/>
              <a:gd name="connsiteY1584" fmla="*/ 1589328 h 5907136"/>
              <a:gd name="connsiteX1585" fmla="*/ 9187440 w 12078891"/>
              <a:gd name="connsiteY1585" fmla="*/ 1600526 h 5907136"/>
              <a:gd name="connsiteX1586" fmla="*/ 9176240 w 12078891"/>
              <a:gd name="connsiteY1586" fmla="*/ 1589328 h 5907136"/>
              <a:gd name="connsiteX1587" fmla="*/ 9187440 w 12078891"/>
              <a:gd name="connsiteY1587" fmla="*/ 1578129 h 5907136"/>
              <a:gd name="connsiteX1588" fmla="*/ 5811366 w 12078891"/>
              <a:gd name="connsiteY1588" fmla="*/ 1539421 h 5907136"/>
              <a:gd name="connsiteX1589" fmla="*/ 5821547 w 12078891"/>
              <a:gd name="connsiteY1589" fmla="*/ 1549602 h 5907136"/>
              <a:gd name="connsiteX1590" fmla="*/ 5811366 w 12078891"/>
              <a:gd name="connsiteY1590" fmla="*/ 1559783 h 5907136"/>
              <a:gd name="connsiteX1591" fmla="*/ 5801185 w 12078891"/>
              <a:gd name="connsiteY1591" fmla="*/ 1549602 h 5907136"/>
              <a:gd name="connsiteX1592" fmla="*/ 5811366 w 12078891"/>
              <a:gd name="connsiteY1592" fmla="*/ 1539421 h 5907136"/>
              <a:gd name="connsiteX1593" fmla="*/ 6556626 w 12078891"/>
              <a:gd name="connsiteY1593" fmla="*/ 1510942 h 5907136"/>
              <a:gd name="connsiteX1594" fmla="*/ 6568843 w 12078891"/>
              <a:gd name="connsiteY1594" fmla="*/ 1523160 h 5907136"/>
              <a:gd name="connsiteX1595" fmla="*/ 6556626 w 12078891"/>
              <a:gd name="connsiteY1595" fmla="*/ 1535375 h 5907136"/>
              <a:gd name="connsiteX1596" fmla="*/ 6544408 w 12078891"/>
              <a:gd name="connsiteY1596" fmla="*/ 1523160 h 5907136"/>
              <a:gd name="connsiteX1597" fmla="*/ 6556626 w 12078891"/>
              <a:gd name="connsiteY1597" fmla="*/ 1510942 h 5907136"/>
              <a:gd name="connsiteX1598" fmla="*/ 5064100 w 12078891"/>
              <a:gd name="connsiteY1598" fmla="*/ 1507884 h 5907136"/>
              <a:gd name="connsiteX1599" fmla="*/ 5076314 w 12078891"/>
              <a:gd name="connsiteY1599" fmla="*/ 1520102 h 5907136"/>
              <a:gd name="connsiteX1600" fmla="*/ 5064100 w 12078891"/>
              <a:gd name="connsiteY1600" fmla="*/ 1532317 h 5907136"/>
              <a:gd name="connsiteX1601" fmla="*/ 5051886 w 12078891"/>
              <a:gd name="connsiteY1601" fmla="*/ 1520102 h 5907136"/>
              <a:gd name="connsiteX1602" fmla="*/ 5064100 w 12078891"/>
              <a:gd name="connsiteY1602" fmla="*/ 1507884 h 5907136"/>
              <a:gd name="connsiteX1603" fmla="*/ 12045293 w 12078891"/>
              <a:gd name="connsiteY1603" fmla="*/ 1495671 h 5907136"/>
              <a:gd name="connsiteX1604" fmla="*/ 12074818 w 12078891"/>
              <a:gd name="connsiteY1604" fmla="*/ 1525195 h 5907136"/>
              <a:gd name="connsiteX1605" fmla="*/ 12045293 w 12078891"/>
              <a:gd name="connsiteY1605" fmla="*/ 1553701 h 5907136"/>
              <a:gd name="connsiteX1606" fmla="*/ 12015767 w 12078891"/>
              <a:gd name="connsiteY1606" fmla="*/ 1525195 h 5907136"/>
              <a:gd name="connsiteX1607" fmla="*/ 12045293 w 12078891"/>
              <a:gd name="connsiteY1607" fmla="*/ 1495671 h 5907136"/>
              <a:gd name="connsiteX1608" fmla="*/ 7198040 w 12078891"/>
              <a:gd name="connsiteY1608" fmla="*/ 1482432 h 5907136"/>
              <a:gd name="connsiteX1609" fmla="*/ 7203130 w 12078891"/>
              <a:gd name="connsiteY1609" fmla="*/ 1487523 h 5907136"/>
              <a:gd name="connsiteX1610" fmla="*/ 7198040 w 12078891"/>
              <a:gd name="connsiteY1610" fmla="*/ 1492613 h 5907136"/>
              <a:gd name="connsiteX1611" fmla="*/ 7192949 w 12078891"/>
              <a:gd name="connsiteY1611" fmla="*/ 1487523 h 5907136"/>
              <a:gd name="connsiteX1612" fmla="*/ 7198040 w 12078891"/>
              <a:gd name="connsiteY1612" fmla="*/ 1482432 h 5907136"/>
              <a:gd name="connsiteX1613" fmla="*/ 10018223 w 12078891"/>
              <a:gd name="connsiteY1613" fmla="*/ 1481387 h 5907136"/>
              <a:gd name="connsiteX1614" fmla="*/ 10025350 w 12078891"/>
              <a:gd name="connsiteY1614" fmla="*/ 1488514 h 5907136"/>
              <a:gd name="connsiteX1615" fmla="*/ 10018223 w 12078891"/>
              <a:gd name="connsiteY1615" fmla="*/ 1494622 h 5907136"/>
              <a:gd name="connsiteX1616" fmla="*/ 10011096 w 12078891"/>
              <a:gd name="connsiteY1616" fmla="*/ 1488514 h 5907136"/>
              <a:gd name="connsiteX1617" fmla="*/ 10018223 w 12078891"/>
              <a:gd name="connsiteY1617" fmla="*/ 1481387 h 5907136"/>
              <a:gd name="connsiteX1618" fmla="*/ 8393309 w 12078891"/>
              <a:gd name="connsiteY1618" fmla="*/ 1477350 h 5907136"/>
              <a:gd name="connsiteX1619" fmla="*/ 8425888 w 12078891"/>
              <a:gd name="connsiteY1619" fmla="*/ 1509928 h 5907136"/>
              <a:gd name="connsiteX1620" fmla="*/ 8393309 w 12078891"/>
              <a:gd name="connsiteY1620" fmla="*/ 1542506 h 5907136"/>
              <a:gd name="connsiteX1621" fmla="*/ 8360729 w 12078891"/>
              <a:gd name="connsiteY1621" fmla="*/ 1509928 h 5907136"/>
              <a:gd name="connsiteX1622" fmla="*/ 8393309 w 12078891"/>
              <a:gd name="connsiteY1622" fmla="*/ 1477350 h 5907136"/>
              <a:gd name="connsiteX1623" fmla="*/ 5908087 w 12078891"/>
              <a:gd name="connsiteY1623" fmla="*/ 1476298 h 5907136"/>
              <a:gd name="connsiteX1624" fmla="*/ 5910123 w 12078891"/>
              <a:gd name="connsiteY1624" fmla="*/ 1478334 h 5907136"/>
              <a:gd name="connsiteX1625" fmla="*/ 5908087 w 12078891"/>
              <a:gd name="connsiteY1625" fmla="*/ 1480369 h 5907136"/>
              <a:gd name="connsiteX1626" fmla="*/ 5906050 w 12078891"/>
              <a:gd name="connsiteY1626" fmla="*/ 1478334 h 5907136"/>
              <a:gd name="connsiteX1627" fmla="*/ 5908087 w 12078891"/>
              <a:gd name="connsiteY1627" fmla="*/ 1476298 h 5907136"/>
              <a:gd name="connsiteX1628" fmla="*/ 10401034 w 12078891"/>
              <a:gd name="connsiteY1628" fmla="*/ 1474260 h 5907136"/>
              <a:gd name="connsiteX1629" fmla="*/ 10410197 w 12078891"/>
              <a:gd name="connsiteY1629" fmla="*/ 1483423 h 5907136"/>
              <a:gd name="connsiteX1630" fmla="*/ 10401034 w 12078891"/>
              <a:gd name="connsiteY1630" fmla="*/ 1492586 h 5907136"/>
              <a:gd name="connsiteX1631" fmla="*/ 10391871 w 12078891"/>
              <a:gd name="connsiteY1631" fmla="*/ 1483423 h 5907136"/>
              <a:gd name="connsiteX1632" fmla="*/ 10401034 w 12078891"/>
              <a:gd name="connsiteY1632" fmla="*/ 1474260 h 5907136"/>
              <a:gd name="connsiteX1633" fmla="*/ 2631798 w 12078891"/>
              <a:gd name="connsiteY1633" fmla="*/ 1469172 h 5907136"/>
              <a:gd name="connsiteX1634" fmla="*/ 2637906 w 12078891"/>
              <a:gd name="connsiteY1634" fmla="*/ 1475281 h 5907136"/>
              <a:gd name="connsiteX1635" fmla="*/ 2631798 w 12078891"/>
              <a:gd name="connsiteY1635" fmla="*/ 1481390 h 5907136"/>
              <a:gd name="connsiteX1636" fmla="*/ 2625688 w 12078891"/>
              <a:gd name="connsiteY1636" fmla="*/ 1475281 h 5907136"/>
              <a:gd name="connsiteX1637" fmla="*/ 2631798 w 12078891"/>
              <a:gd name="connsiteY1637" fmla="*/ 1469172 h 5907136"/>
              <a:gd name="connsiteX1638" fmla="*/ 8095000 w 12078891"/>
              <a:gd name="connsiteY1638" fmla="*/ 1469170 h 5907136"/>
              <a:gd name="connsiteX1639" fmla="*/ 8107217 w 12078891"/>
              <a:gd name="connsiteY1639" fmla="*/ 1481388 h 5907136"/>
              <a:gd name="connsiteX1640" fmla="*/ 8095000 w 12078891"/>
              <a:gd name="connsiteY1640" fmla="*/ 1493605 h 5907136"/>
              <a:gd name="connsiteX1641" fmla="*/ 8082783 w 12078891"/>
              <a:gd name="connsiteY1641" fmla="*/ 1481388 h 5907136"/>
              <a:gd name="connsiteX1642" fmla="*/ 8095000 w 12078891"/>
              <a:gd name="connsiteY1642" fmla="*/ 1469170 h 5907136"/>
              <a:gd name="connsiteX1643" fmla="*/ 3408677 w 12078891"/>
              <a:gd name="connsiteY1643" fmla="*/ 1462072 h 5907136"/>
              <a:gd name="connsiteX1644" fmla="*/ 3413767 w 12078891"/>
              <a:gd name="connsiteY1644" fmla="*/ 1467163 h 5907136"/>
              <a:gd name="connsiteX1645" fmla="*/ 3408677 w 12078891"/>
              <a:gd name="connsiteY1645" fmla="*/ 1472253 h 5907136"/>
              <a:gd name="connsiteX1646" fmla="*/ 3403585 w 12078891"/>
              <a:gd name="connsiteY1646" fmla="*/ 1467163 h 5907136"/>
              <a:gd name="connsiteX1647" fmla="*/ 3408677 w 12078891"/>
              <a:gd name="connsiteY1647" fmla="*/ 1462072 h 5907136"/>
              <a:gd name="connsiteX1648" fmla="*/ 3686616 w 12078891"/>
              <a:gd name="connsiteY1648" fmla="*/ 1449860 h 5907136"/>
              <a:gd name="connsiteX1649" fmla="*/ 3690689 w 12078891"/>
              <a:gd name="connsiteY1649" fmla="*/ 1453933 h 5907136"/>
              <a:gd name="connsiteX1650" fmla="*/ 3686616 w 12078891"/>
              <a:gd name="connsiteY1650" fmla="*/ 1458006 h 5907136"/>
              <a:gd name="connsiteX1651" fmla="*/ 3682544 w 12078891"/>
              <a:gd name="connsiteY1651" fmla="*/ 1453933 h 5907136"/>
              <a:gd name="connsiteX1652" fmla="*/ 3686616 w 12078891"/>
              <a:gd name="connsiteY1652" fmla="*/ 1449860 h 5907136"/>
              <a:gd name="connsiteX1653" fmla="*/ 8790374 w 12078891"/>
              <a:gd name="connsiteY1653" fmla="*/ 1447825 h 5907136"/>
              <a:gd name="connsiteX1654" fmla="*/ 8795464 w 12078891"/>
              <a:gd name="connsiteY1654" fmla="*/ 1452917 h 5907136"/>
              <a:gd name="connsiteX1655" fmla="*/ 8790374 w 12078891"/>
              <a:gd name="connsiteY1655" fmla="*/ 1458007 h 5907136"/>
              <a:gd name="connsiteX1656" fmla="*/ 8785283 w 12078891"/>
              <a:gd name="connsiteY1656" fmla="*/ 1452917 h 5907136"/>
              <a:gd name="connsiteX1657" fmla="*/ 8790374 w 12078891"/>
              <a:gd name="connsiteY1657" fmla="*/ 1447825 h 5907136"/>
              <a:gd name="connsiteX1658" fmla="*/ 10691198 w 12078891"/>
              <a:gd name="connsiteY1658" fmla="*/ 1418293 h 5907136"/>
              <a:gd name="connsiteX1659" fmla="*/ 10696288 w 12078891"/>
              <a:gd name="connsiteY1659" fmla="*/ 1423383 h 5907136"/>
              <a:gd name="connsiteX1660" fmla="*/ 10691198 w 12078891"/>
              <a:gd name="connsiteY1660" fmla="*/ 1428476 h 5907136"/>
              <a:gd name="connsiteX1661" fmla="*/ 10686107 w 12078891"/>
              <a:gd name="connsiteY1661" fmla="*/ 1423383 h 5907136"/>
              <a:gd name="connsiteX1662" fmla="*/ 10691198 w 12078891"/>
              <a:gd name="connsiteY1662" fmla="*/ 1418293 h 5907136"/>
              <a:gd name="connsiteX1663" fmla="*/ 3349636 w 12078891"/>
              <a:gd name="connsiteY1663" fmla="*/ 1409134 h 5907136"/>
              <a:gd name="connsiteX1664" fmla="*/ 3358800 w 12078891"/>
              <a:gd name="connsiteY1664" fmla="*/ 1418293 h 5907136"/>
              <a:gd name="connsiteX1665" fmla="*/ 3349636 w 12078891"/>
              <a:gd name="connsiteY1665" fmla="*/ 1427460 h 5907136"/>
              <a:gd name="connsiteX1666" fmla="*/ 3340474 w 12078891"/>
              <a:gd name="connsiteY1666" fmla="*/ 1418293 h 5907136"/>
              <a:gd name="connsiteX1667" fmla="*/ 3349636 w 12078891"/>
              <a:gd name="connsiteY1667" fmla="*/ 1409134 h 5907136"/>
              <a:gd name="connsiteX1668" fmla="*/ 4588610 w 12078891"/>
              <a:gd name="connsiteY1668" fmla="*/ 1397903 h 5907136"/>
              <a:gd name="connsiteX1669" fmla="*/ 4596755 w 12078891"/>
              <a:gd name="connsiteY1669" fmla="*/ 1406048 h 5907136"/>
              <a:gd name="connsiteX1670" fmla="*/ 4588610 w 12078891"/>
              <a:gd name="connsiteY1670" fmla="*/ 1414193 h 5907136"/>
              <a:gd name="connsiteX1671" fmla="*/ 4580466 w 12078891"/>
              <a:gd name="connsiteY1671" fmla="*/ 1406048 h 5907136"/>
              <a:gd name="connsiteX1672" fmla="*/ 4588610 w 12078891"/>
              <a:gd name="connsiteY1672" fmla="*/ 1397903 h 5907136"/>
              <a:gd name="connsiteX1673" fmla="*/ 1814297 w 12078891"/>
              <a:gd name="connsiteY1673" fmla="*/ 1390807 h 5907136"/>
              <a:gd name="connsiteX1674" fmla="*/ 1835677 w 12078891"/>
              <a:gd name="connsiteY1674" fmla="*/ 1412190 h 5907136"/>
              <a:gd name="connsiteX1675" fmla="*/ 1814297 w 12078891"/>
              <a:gd name="connsiteY1675" fmla="*/ 1433570 h 5907136"/>
              <a:gd name="connsiteX1676" fmla="*/ 1792917 w 12078891"/>
              <a:gd name="connsiteY1676" fmla="*/ 1412190 h 5907136"/>
              <a:gd name="connsiteX1677" fmla="*/ 1814297 w 12078891"/>
              <a:gd name="connsiteY1677" fmla="*/ 1390807 h 5907136"/>
              <a:gd name="connsiteX1678" fmla="*/ 9676136 w 12078891"/>
              <a:gd name="connsiteY1678" fmla="*/ 1389757 h 5907136"/>
              <a:gd name="connsiteX1679" fmla="*/ 9679190 w 12078891"/>
              <a:gd name="connsiteY1679" fmla="*/ 1392811 h 5907136"/>
              <a:gd name="connsiteX1680" fmla="*/ 9676136 w 12078891"/>
              <a:gd name="connsiteY1680" fmla="*/ 1395866 h 5907136"/>
              <a:gd name="connsiteX1681" fmla="*/ 9673081 w 12078891"/>
              <a:gd name="connsiteY1681" fmla="*/ 1392811 h 5907136"/>
              <a:gd name="connsiteX1682" fmla="*/ 9676136 w 12078891"/>
              <a:gd name="connsiteY1682" fmla="*/ 1389757 h 5907136"/>
              <a:gd name="connsiteX1683" fmla="*/ 12015767 w 12078891"/>
              <a:gd name="connsiteY1683" fmla="*/ 1375502 h 5907136"/>
              <a:gd name="connsiteX1684" fmla="*/ 12018821 w 12078891"/>
              <a:gd name="connsiteY1684" fmla="*/ 1378556 h 5907136"/>
              <a:gd name="connsiteX1685" fmla="*/ 12015767 w 12078891"/>
              <a:gd name="connsiteY1685" fmla="*/ 1381611 h 5907136"/>
              <a:gd name="connsiteX1686" fmla="*/ 12012713 w 12078891"/>
              <a:gd name="connsiteY1686" fmla="*/ 1378556 h 5907136"/>
              <a:gd name="connsiteX1687" fmla="*/ 12015767 w 12078891"/>
              <a:gd name="connsiteY1687" fmla="*/ 1375502 h 5907136"/>
              <a:gd name="connsiteX1688" fmla="*/ 9431787 w 12078891"/>
              <a:gd name="connsiteY1688" fmla="*/ 1368376 h 5907136"/>
              <a:gd name="connsiteX1689" fmla="*/ 9437896 w 12078891"/>
              <a:gd name="connsiteY1689" fmla="*/ 1373467 h 5907136"/>
              <a:gd name="connsiteX1690" fmla="*/ 9431787 w 12078891"/>
              <a:gd name="connsiteY1690" fmla="*/ 1379575 h 5907136"/>
              <a:gd name="connsiteX1691" fmla="*/ 9425678 w 12078891"/>
              <a:gd name="connsiteY1691" fmla="*/ 1373467 h 5907136"/>
              <a:gd name="connsiteX1692" fmla="*/ 9431787 w 12078891"/>
              <a:gd name="connsiteY1692" fmla="*/ 1368376 h 5907136"/>
              <a:gd name="connsiteX1693" fmla="*/ 7596123 w 12078891"/>
              <a:gd name="connsiteY1693" fmla="*/ 1359243 h 5907136"/>
              <a:gd name="connsiteX1694" fmla="*/ 7604268 w 12078891"/>
              <a:gd name="connsiteY1694" fmla="*/ 1367389 h 5907136"/>
              <a:gd name="connsiteX1695" fmla="*/ 7596123 w 12078891"/>
              <a:gd name="connsiteY1695" fmla="*/ 1374515 h 5907136"/>
              <a:gd name="connsiteX1696" fmla="*/ 7587978 w 12078891"/>
              <a:gd name="connsiteY1696" fmla="*/ 1367389 h 5907136"/>
              <a:gd name="connsiteX1697" fmla="*/ 7596123 w 12078891"/>
              <a:gd name="connsiteY1697" fmla="*/ 1359243 h 5907136"/>
              <a:gd name="connsiteX1698" fmla="*/ 5364445 w 12078891"/>
              <a:gd name="connsiteY1698" fmla="*/ 1346011 h 5907136"/>
              <a:gd name="connsiteX1699" fmla="*/ 5381754 w 12078891"/>
              <a:gd name="connsiteY1699" fmla="*/ 1363320 h 5907136"/>
              <a:gd name="connsiteX1700" fmla="*/ 5364445 w 12078891"/>
              <a:gd name="connsiteY1700" fmla="*/ 1380628 h 5907136"/>
              <a:gd name="connsiteX1701" fmla="*/ 5347139 w 12078891"/>
              <a:gd name="connsiteY1701" fmla="*/ 1363320 h 5907136"/>
              <a:gd name="connsiteX1702" fmla="*/ 5364445 w 12078891"/>
              <a:gd name="connsiteY1702" fmla="*/ 1346011 h 5907136"/>
              <a:gd name="connsiteX1703" fmla="*/ 12059547 w 12078891"/>
              <a:gd name="connsiteY1703" fmla="*/ 1314439 h 5907136"/>
              <a:gd name="connsiteX1704" fmla="*/ 12064637 w 12078891"/>
              <a:gd name="connsiteY1704" fmla="*/ 1319529 h 5907136"/>
              <a:gd name="connsiteX1705" fmla="*/ 12059547 w 12078891"/>
              <a:gd name="connsiteY1705" fmla="*/ 1324620 h 5907136"/>
              <a:gd name="connsiteX1706" fmla="*/ 12054456 w 12078891"/>
              <a:gd name="connsiteY1706" fmla="*/ 1319529 h 5907136"/>
              <a:gd name="connsiteX1707" fmla="*/ 12059547 w 12078891"/>
              <a:gd name="connsiteY1707" fmla="*/ 1314439 h 5907136"/>
              <a:gd name="connsiteX1708" fmla="*/ 11131025 w 12078891"/>
              <a:gd name="connsiteY1708" fmla="*/ 1300174 h 5907136"/>
              <a:gd name="connsiteX1709" fmla="*/ 11149350 w 12078891"/>
              <a:gd name="connsiteY1709" fmla="*/ 1318500 h 5907136"/>
              <a:gd name="connsiteX1710" fmla="*/ 11131025 w 12078891"/>
              <a:gd name="connsiteY1710" fmla="*/ 1336827 h 5907136"/>
              <a:gd name="connsiteX1711" fmla="*/ 11112698 w 12078891"/>
              <a:gd name="connsiteY1711" fmla="*/ 1318500 h 5907136"/>
              <a:gd name="connsiteX1712" fmla="*/ 11131025 w 12078891"/>
              <a:gd name="connsiteY1712" fmla="*/ 1300174 h 5907136"/>
              <a:gd name="connsiteX1713" fmla="*/ 8098055 w 12078891"/>
              <a:gd name="connsiteY1713" fmla="*/ 1297139 h 5907136"/>
              <a:gd name="connsiteX1714" fmla="*/ 8133689 w 12078891"/>
              <a:gd name="connsiteY1714" fmla="*/ 1332775 h 5907136"/>
              <a:gd name="connsiteX1715" fmla="*/ 8098055 w 12078891"/>
              <a:gd name="connsiteY1715" fmla="*/ 1368410 h 5907136"/>
              <a:gd name="connsiteX1716" fmla="*/ 8062421 w 12078891"/>
              <a:gd name="connsiteY1716" fmla="*/ 1332775 h 5907136"/>
              <a:gd name="connsiteX1717" fmla="*/ 8098055 w 12078891"/>
              <a:gd name="connsiteY1717" fmla="*/ 1297139 h 5907136"/>
              <a:gd name="connsiteX1718" fmla="*/ 5691230 w 12078891"/>
              <a:gd name="connsiteY1718" fmla="*/ 1264529 h 5907136"/>
              <a:gd name="connsiteX1719" fmla="*/ 5701411 w 12078891"/>
              <a:gd name="connsiteY1719" fmla="*/ 1274710 h 5907136"/>
              <a:gd name="connsiteX1720" fmla="*/ 5691230 w 12078891"/>
              <a:gd name="connsiteY1720" fmla="*/ 1284890 h 5907136"/>
              <a:gd name="connsiteX1721" fmla="*/ 5681049 w 12078891"/>
              <a:gd name="connsiteY1721" fmla="*/ 1274710 h 5907136"/>
              <a:gd name="connsiteX1722" fmla="*/ 5691230 w 12078891"/>
              <a:gd name="connsiteY1722" fmla="*/ 1264529 h 5907136"/>
              <a:gd name="connsiteX1723" fmla="*/ 10805227 w 12078891"/>
              <a:gd name="connsiteY1723" fmla="*/ 1263541 h 5907136"/>
              <a:gd name="connsiteX1724" fmla="*/ 10818462 w 12078891"/>
              <a:gd name="connsiteY1724" fmla="*/ 1276776 h 5907136"/>
              <a:gd name="connsiteX1725" fmla="*/ 10805227 w 12078891"/>
              <a:gd name="connsiteY1725" fmla="*/ 1290011 h 5907136"/>
              <a:gd name="connsiteX1726" fmla="*/ 10791991 w 12078891"/>
              <a:gd name="connsiteY1726" fmla="*/ 1276776 h 5907136"/>
              <a:gd name="connsiteX1727" fmla="*/ 10805227 w 12078891"/>
              <a:gd name="connsiteY1727" fmla="*/ 1263541 h 5907136"/>
              <a:gd name="connsiteX1728" fmla="*/ 298292 w 12078891"/>
              <a:gd name="connsiteY1728" fmla="*/ 1260468 h 5907136"/>
              <a:gd name="connsiteX1729" fmla="*/ 408248 w 12078891"/>
              <a:gd name="connsiteY1729" fmla="*/ 1369407 h 5907136"/>
              <a:gd name="connsiteX1730" fmla="*/ 298292 w 12078891"/>
              <a:gd name="connsiteY1730" fmla="*/ 1478349 h 5907136"/>
              <a:gd name="connsiteX1731" fmla="*/ 188336 w 12078891"/>
              <a:gd name="connsiteY1731" fmla="*/ 1369407 h 5907136"/>
              <a:gd name="connsiteX1732" fmla="*/ 298292 w 12078891"/>
              <a:gd name="connsiteY1732" fmla="*/ 1260468 h 5907136"/>
              <a:gd name="connsiteX1733" fmla="*/ 11437477 w 12078891"/>
              <a:gd name="connsiteY1733" fmla="*/ 1252334 h 5907136"/>
              <a:gd name="connsiteX1734" fmla="*/ 11459875 w 12078891"/>
              <a:gd name="connsiteY1734" fmla="*/ 1274732 h 5907136"/>
              <a:gd name="connsiteX1735" fmla="*/ 11437477 w 12078891"/>
              <a:gd name="connsiteY1735" fmla="*/ 1297131 h 5907136"/>
              <a:gd name="connsiteX1736" fmla="*/ 11415078 w 12078891"/>
              <a:gd name="connsiteY1736" fmla="*/ 1274732 h 5907136"/>
              <a:gd name="connsiteX1737" fmla="*/ 11437477 w 12078891"/>
              <a:gd name="connsiteY1737" fmla="*/ 1252334 h 5907136"/>
              <a:gd name="connsiteX1738" fmla="*/ 3814846 w 12078891"/>
              <a:gd name="connsiteY1738" fmla="*/ 1200388 h 5907136"/>
              <a:gd name="connsiteX1739" fmla="*/ 3818919 w 12078891"/>
              <a:gd name="connsiteY1739" fmla="*/ 1204460 h 5907136"/>
              <a:gd name="connsiteX1740" fmla="*/ 3814846 w 12078891"/>
              <a:gd name="connsiteY1740" fmla="*/ 1208533 h 5907136"/>
              <a:gd name="connsiteX1741" fmla="*/ 3810773 w 12078891"/>
              <a:gd name="connsiteY1741" fmla="*/ 1204460 h 5907136"/>
              <a:gd name="connsiteX1742" fmla="*/ 3814846 w 12078891"/>
              <a:gd name="connsiteY1742" fmla="*/ 1200388 h 5907136"/>
              <a:gd name="connsiteX1743" fmla="*/ 9736204 w 12078891"/>
              <a:gd name="connsiteY1743" fmla="*/ 1192272 h 5907136"/>
              <a:gd name="connsiteX1744" fmla="*/ 9771838 w 12078891"/>
              <a:gd name="connsiteY1744" fmla="*/ 1227907 h 5907136"/>
              <a:gd name="connsiteX1745" fmla="*/ 9736204 w 12078891"/>
              <a:gd name="connsiteY1745" fmla="*/ 1263541 h 5907136"/>
              <a:gd name="connsiteX1746" fmla="*/ 9699552 w 12078891"/>
              <a:gd name="connsiteY1746" fmla="*/ 1227907 h 5907136"/>
              <a:gd name="connsiteX1747" fmla="*/ 9736204 w 12078891"/>
              <a:gd name="connsiteY1747" fmla="*/ 1192272 h 5907136"/>
              <a:gd name="connsiteX1748" fmla="*/ 10679998 w 12078891"/>
              <a:gd name="connsiteY1748" fmla="*/ 1188190 h 5907136"/>
              <a:gd name="connsiteX1749" fmla="*/ 10687125 w 12078891"/>
              <a:gd name="connsiteY1749" fmla="*/ 1195319 h 5907136"/>
              <a:gd name="connsiteX1750" fmla="*/ 10679998 w 12078891"/>
              <a:gd name="connsiteY1750" fmla="*/ 1202445 h 5907136"/>
              <a:gd name="connsiteX1751" fmla="*/ 10672872 w 12078891"/>
              <a:gd name="connsiteY1751" fmla="*/ 1195319 h 5907136"/>
              <a:gd name="connsiteX1752" fmla="*/ 10679998 w 12078891"/>
              <a:gd name="connsiteY1752" fmla="*/ 1188190 h 5907136"/>
              <a:gd name="connsiteX1753" fmla="*/ 1609646 w 12078891"/>
              <a:gd name="connsiteY1753" fmla="*/ 1183104 h 5907136"/>
              <a:gd name="connsiteX1754" fmla="*/ 1614735 w 12078891"/>
              <a:gd name="connsiteY1754" fmla="*/ 1188193 h 5907136"/>
              <a:gd name="connsiteX1755" fmla="*/ 1609646 w 12078891"/>
              <a:gd name="connsiteY1755" fmla="*/ 1193283 h 5907136"/>
              <a:gd name="connsiteX1756" fmla="*/ 1604554 w 12078891"/>
              <a:gd name="connsiteY1756" fmla="*/ 1188193 h 5907136"/>
              <a:gd name="connsiteX1757" fmla="*/ 1609646 w 12078891"/>
              <a:gd name="connsiteY1757" fmla="*/ 1183104 h 5907136"/>
              <a:gd name="connsiteX1758" fmla="*/ 8997051 w 12078891"/>
              <a:gd name="connsiteY1758" fmla="*/ 1183079 h 5907136"/>
              <a:gd name="connsiteX1759" fmla="*/ 9006214 w 12078891"/>
              <a:gd name="connsiteY1759" fmla="*/ 1192241 h 5907136"/>
              <a:gd name="connsiteX1760" fmla="*/ 8997051 w 12078891"/>
              <a:gd name="connsiteY1760" fmla="*/ 1201404 h 5907136"/>
              <a:gd name="connsiteX1761" fmla="*/ 8987888 w 12078891"/>
              <a:gd name="connsiteY1761" fmla="*/ 1192241 h 5907136"/>
              <a:gd name="connsiteX1762" fmla="*/ 8997051 w 12078891"/>
              <a:gd name="connsiteY1762" fmla="*/ 1183079 h 5907136"/>
              <a:gd name="connsiteX1763" fmla="*/ 2764214 w 12078891"/>
              <a:gd name="connsiteY1763" fmla="*/ 1173943 h 5907136"/>
              <a:gd name="connsiteX1764" fmla="*/ 2772359 w 12078891"/>
              <a:gd name="connsiteY1764" fmla="*/ 1182089 h 5907136"/>
              <a:gd name="connsiteX1765" fmla="*/ 2764214 w 12078891"/>
              <a:gd name="connsiteY1765" fmla="*/ 1190233 h 5907136"/>
              <a:gd name="connsiteX1766" fmla="*/ 2756067 w 12078891"/>
              <a:gd name="connsiteY1766" fmla="*/ 1182089 h 5907136"/>
              <a:gd name="connsiteX1767" fmla="*/ 2764214 w 12078891"/>
              <a:gd name="connsiteY1767" fmla="*/ 1173943 h 5907136"/>
              <a:gd name="connsiteX1768" fmla="*/ 2648148 w 12078891"/>
              <a:gd name="connsiteY1768" fmla="*/ 1159690 h 5907136"/>
              <a:gd name="connsiteX1769" fmla="*/ 2656293 w 12078891"/>
              <a:gd name="connsiteY1769" fmla="*/ 1167833 h 5907136"/>
              <a:gd name="connsiteX1770" fmla="*/ 2648148 w 12078891"/>
              <a:gd name="connsiteY1770" fmla="*/ 1175980 h 5907136"/>
              <a:gd name="connsiteX1771" fmla="*/ 2640003 w 12078891"/>
              <a:gd name="connsiteY1771" fmla="*/ 1167833 h 5907136"/>
              <a:gd name="connsiteX1772" fmla="*/ 2648148 w 12078891"/>
              <a:gd name="connsiteY1772" fmla="*/ 1159690 h 5907136"/>
              <a:gd name="connsiteX1773" fmla="*/ 4093873 w 12078891"/>
              <a:gd name="connsiteY1773" fmla="*/ 1127106 h 5907136"/>
              <a:gd name="connsiteX1774" fmla="*/ 4107107 w 12078891"/>
              <a:gd name="connsiteY1774" fmla="*/ 1140346 h 5907136"/>
              <a:gd name="connsiteX1775" fmla="*/ 4093873 w 12078891"/>
              <a:gd name="connsiteY1775" fmla="*/ 1153581 h 5907136"/>
              <a:gd name="connsiteX1776" fmla="*/ 4080636 w 12078891"/>
              <a:gd name="connsiteY1776" fmla="*/ 1140346 h 5907136"/>
              <a:gd name="connsiteX1777" fmla="*/ 4093873 w 12078891"/>
              <a:gd name="connsiteY1777" fmla="*/ 1127106 h 5907136"/>
              <a:gd name="connsiteX1778" fmla="*/ 4586598 w 12078891"/>
              <a:gd name="connsiteY1778" fmla="*/ 1109799 h 5907136"/>
              <a:gd name="connsiteX1779" fmla="*/ 4590671 w 12078891"/>
              <a:gd name="connsiteY1779" fmla="*/ 1113871 h 5907136"/>
              <a:gd name="connsiteX1780" fmla="*/ 4586598 w 12078891"/>
              <a:gd name="connsiteY1780" fmla="*/ 1117944 h 5907136"/>
              <a:gd name="connsiteX1781" fmla="*/ 4582523 w 12078891"/>
              <a:gd name="connsiteY1781" fmla="*/ 1113871 h 5907136"/>
              <a:gd name="connsiteX1782" fmla="*/ 4586598 w 12078891"/>
              <a:gd name="connsiteY1782" fmla="*/ 1109799 h 5907136"/>
              <a:gd name="connsiteX1783" fmla="*/ 7513655 w 12078891"/>
              <a:gd name="connsiteY1783" fmla="*/ 1097557 h 5907136"/>
              <a:gd name="connsiteX1784" fmla="*/ 7515692 w 12078891"/>
              <a:gd name="connsiteY1784" fmla="*/ 1099593 h 5907136"/>
              <a:gd name="connsiteX1785" fmla="*/ 7513655 w 12078891"/>
              <a:gd name="connsiteY1785" fmla="*/ 1101630 h 5907136"/>
              <a:gd name="connsiteX1786" fmla="*/ 7511619 w 12078891"/>
              <a:gd name="connsiteY1786" fmla="*/ 1099593 h 5907136"/>
              <a:gd name="connsiteX1787" fmla="*/ 7513655 w 12078891"/>
              <a:gd name="connsiteY1787" fmla="*/ 1097557 h 5907136"/>
              <a:gd name="connsiteX1788" fmla="*/ 3753810 w 12078891"/>
              <a:gd name="connsiteY1788" fmla="*/ 1095550 h 5907136"/>
              <a:gd name="connsiteX1789" fmla="*/ 3776207 w 12078891"/>
              <a:gd name="connsiteY1789" fmla="*/ 1117946 h 5907136"/>
              <a:gd name="connsiteX1790" fmla="*/ 3753810 w 12078891"/>
              <a:gd name="connsiteY1790" fmla="*/ 1140347 h 5907136"/>
              <a:gd name="connsiteX1791" fmla="*/ 3731412 w 12078891"/>
              <a:gd name="connsiteY1791" fmla="*/ 1117946 h 5907136"/>
              <a:gd name="connsiteX1792" fmla="*/ 3753810 w 12078891"/>
              <a:gd name="connsiteY1792" fmla="*/ 1095550 h 5907136"/>
              <a:gd name="connsiteX1793" fmla="*/ 4764761 w 12078891"/>
              <a:gd name="connsiteY1793" fmla="*/ 1095542 h 5907136"/>
              <a:gd name="connsiteX1794" fmla="*/ 4774946 w 12078891"/>
              <a:gd name="connsiteY1794" fmla="*/ 1105725 h 5907136"/>
              <a:gd name="connsiteX1795" fmla="*/ 4764761 w 12078891"/>
              <a:gd name="connsiteY1795" fmla="*/ 1115903 h 5907136"/>
              <a:gd name="connsiteX1796" fmla="*/ 4754580 w 12078891"/>
              <a:gd name="connsiteY1796" fmla="*/ 1105725 h 5907136"/>
              <a:gd name="connsiteX1797" fmla="*/ 4764761 w 12078891"/>
              <a:gd name="connsiteY1797" fmla="*/ 1095542 h 5907136"/>
              <a:gd name="connsiteX1798" fmla="*/ 10431577 w 12078891"/>
              <a:gd name="connsiteY1798" fmla="*/ 1092497 h 5907136"/>
              <a:gd name="connsiteX1799" fmla="*/ 10452957 w 12078891"/>
              <a:gd name="connsiteY1799" fmla="*/ 1113876 h 5907136"/>
              <a:gd name="connsiteX1800" fmla="*/ 10431577 w 12078891"/>
              <a:gd name="connsiteY1800" fmla="*/ 1135254 h 5907136"/>
              <a:gd name="connsiteX1801" fmla="*/ 10410197 w 12078891"/>
              <a:gd name="connsiteY1801" fmla="*/ 1113876 h 5907136"/>
              <a:gd name="connsiteX1802" fmla="*/ 10431577 w 12078891"/>
              <a:gd name="connsiteY1802" fmla="*/ 1092497 h 5907136"/>
              <a:gd name="connsiteX1803" fmla="*/ 9323867 w 12078891"/>
              <a:gd name="connsiteY1803" fmla="*/ 1089437 h 5907136"/>
              <a:gd name="connsiteX1804" fmla="*/ 9336084 w 12078891"/>
              <a:gd name="connsiteY1804" fmla="*/ 1101655 h 5907136"/>
              <a:gd name="connsiteX1805" fmla="*/ 9323867 w 12078891"/>
              <a:gd name="connsiteY1805" fmla="*/ 1113872 h 5907136"/>
              <a:gd name="connsiteX1806" fmla="*/ 9311649 w 12078891"/>
              <a:gd name="connsiteY1806" fmla="*/ 1101655 h 5907136"/>
              <a:gd name="connsiteX1807" fmla="*/ 9323867 w 12078891"/>
              <a:gd name="connsiteY1807" fmla="*/ 1089437 h 5907136"/>
              <a:gd name="connsiteX1808" fmla="*/ 10601604 w 12078891"/>
              <a:gd name="connsiteY1808" fmla="*/ 1085369 h 5907136"/>
              <a:gd name="connsiteX1809" fmla="*/ 10627057 w 12078891"/>
              <a:gd name="connsiteY1809" fmla="*/ 1109804 h 5907136"/>
              <a:gd name="connsiteX1810" fmla="*/ 10601604 w 12078891"/>
              <a:gd name="connsiteY1810" fmla="*/ 1134235 h 5907136"/>
              <a:gd name="connsiteX1811" fmla="*/ 10577169 w 12078891"/>
              <a:gd name="connsiteY1811" fmla="*/ 1109804 h 5907136"/>
              <a:gd name="connsiteX1812" fmla="*/ 10601604 w 12078891"/>
              <a:gd name="connsiteY1812" fmla="*/ 1085369 h 5907136"/>
              <a:gd name="connsiteX1813" fmla="*/ 2304983 w 12078891"/>
              <a:gd name="connsiteY1813" fmla="*/ 1076179 h 5907136"/>
              <a:gd name="connsiteX1814" fmla="*/ 2319236 w 12078891"/>
              <a:gd name="connsiteY1814" fmla="*/ 1090433 h 5907136"/>
              <a:gd name="connsiteX1815" fmla="*/ 2304983 w 12078891"/>
              <a:gd name="connsiteY1815" fmla="*/ 1104686 h 5907136"/>
              <a:gd name="connsiteX1816" fmla="*/ 2290730 w 12078891"/>
              <a:gd name="connsiteY1816" fmla="*/ 1090433 h 5907136"/>
              <a:gd name="connsiteX1817" fmla="*/ 2304983 w 12078891"/>
              <a:gd name="connsiteY1817" fmla="*/ 1076179 h 5907136"/>
              <a:gd name="connsiteX1818" fmla="*/ 6644184 w 12078891"/>
              <a:gd name="connsiteY1818" fmla="*/ 1061950 h 5907136"/>
              <a:gd name="connsiteX1819" fmla="*/ 6662511 w 12078891"/>
              <a:gd name="connsiteY1819" fmla="*/ 1080276 h 5907136"/>
              <a:gd name="connsiteX1820" fmla="*/ 6644184 w 12078891"/>
              <a:gd name="connsiteY1820" fmla="*/ 1098602 h 5907136"/>
              <a:gd name="connsiteX1821" fmla="*/ 6625858 w 12078891"/>
              <a:gd name="connsiteY1821" fmla="*/ 1080276 h 5907136"/>
              <a:gd name="connsiteX1822" fmla="*/ 6644184 w 12078891"/>
              <a:gd name="connsiteY1822" fmla="*/ 1061950 h 5907136"/>
              <a:gd name="connsiteX1823" fmla="*/ 5034577 w 12078891"/>
              <a:gd name="connsiteY1823" fmla="*/ 1060935 h 5907136"/>
              <a:gd name="connsiteX1824" fmla="*/ 5050867 w 12078891"/>
              <a:gd name="connsiteY1824" fmla="*/ 1077224 h 5907136"/>
              <a:gd name="connsiteX1825" fmla="*/ 5034577 w 12078891"/>
              <a:gd name="connsiteY1825" fmla="*/ 1093513 h 5907136"/>
              <a:gd name="connsiteX1826" fmla="*/ 5018293 w 12078891"/>
              <a:gd name="connsiteY1826" fmla="*/ 1077224 h 5907136"/>
              <a:gd name="connsiteX1827" fmla="*/ 5034577 w 12078891"/>
              <a:gd name="connsiteY1827" fmla="*/ 1060935 h 5907136"/>
              <a:gd name="connsiteX1828" fmla="*/ 4292388 w 12078891"/>
              <a:gd name="connsiteY1828" fmla="*/ 1051765 h 5907136"/>
              <a:gd name="connsiteX1829" fmla="*/ 4302574 w 12078891"/>
              <a:gd name="connsiteY1829" fmla="*/ 1061946 h 5907136"/>
              <a:gd name="connsiteX1830" fmla="*/ 4292388 w 12078891"/>
              <a:gd name="connsiteY1830" fmla="*/ 1072127 h 5907136"/>
              <a:gd name="connsiteX1831" fmla="*/ 4282213 w 12078891"/>
              <a:gd name="connsiteY1831" fmla="*/ 1061946 h 5907136"/>
              <a:gd name="connsiteX1832" fmla="*/ 4292388 w 12078891"/>
              <a:gd name="connsiteY1832" fmla="*/ 1051765 h 5907136"/>
              <a:gd name="connsiteX1833" fmla="*/ 7710152 w 12078891"/>
              <a:gd name="connsiteY1833" fmla="*/ 1027306 h 5907136"/>
              <a:gd name="connsiteX1834" fmla="*/ 7719315 w 12078891"/>
              <a:gd name="connsiteY1834" fmla="*/ 1036469 h 5907136"/>
              <a:gd name="connsiteX1835" fmla="*/ 7710152 w 12078891"/>
              <a:gd name="connsiteY1835" fmla="*/ 1045633 h 5907136"/>
              <a:gd name="connsiteX1836" fmla="*/ 7700989 w 12078891"/>
              <a:gd name="connsiteY1836" fmla="*/ 1036469 h 5907136"/>
              <a:gd name="connsiteX1837" fmla="*/ 7710152 w 12078891"/>
              <a:gd name="connsiteY1837" fmla="*/ 1027306 h 5907136"/>
              <a:gd name="connsiteX1838" fmla="*/ 1374422 w 12078891"/>
              <a:gd name="connsiteY1838" fmla="*/ 1019163 h 5907136"/>
              <a:gd name="connsiteX1839" fmla="*/ 1379512 w 12078891"/>
              <a:gd name="connsiteY1839" fmla="*/ 1024254 h 5907136"/>
              <a:gd name="connsiteX1840" fmla="*/ 1374422 w 12078891"/>
              <a:gd name="connsiteY1840" fmla="*/ 1029344 h 5907136"/>
              <a:gd name="connsiteX1841" fmla="*/ 1369331 w 12078891"/>
              <a:gd name="connsiteY1841" fmla="*/ 1024254 h 5907136"/>
              <a:gd name="connsiteX1842" fmla="*/ 1374422 w 12078891"/>
              <a:gd name="connsiteY1842" fmla="*/ 1019163 h 5907136"/>
              <a:gd name="connsiteX1843" fmla="*/ 1313392 w 12078891"/>
              <a:gd name="connsiteY1843" fmla="*/ 992716 h 5907136"/>
              <a:gd name="connsiteX1844" fmla="*/ 1335789 w 12078891"/>
              <a:gd name="connsiteY1844" fmla="*/ 1015116 h 5907136"/>
              <a:gd name="connsiteX1845" fmla="*/ 1313392 w 12078891"/>
              <a:gd name="connsiteY1845" fmla="*/ 1037514 h 5907136"/>
              <a:gd name="connsiteX1846" fmla="*/ 1290993 w 12078891"/>
              <a:gd name="connsiteY1846" fmla="*/ 1015116 h 5907136"/>
              <a:gd name="connsiteX1847" fmla="*/ 1313392 w 12078891"/>
              <a:gd name="connsiteY1847" fmla="*/ 992716 h 5907136"/>
              <a:gd name="connsiteX1848" fmla="*/ 5232076 w 12078891"/>
              <a:gd name="connsiteY1848" fmla="*/ 980492 h 5907136"/>
              <a:gd name="connsiteX1849" fmla="*/ 5241226 w 12078891"/>
              <a:gd name="connsiteY1849" fmla="*/ 989655 h 5907136"/>
              <a:gd name="connsiteX1850" fmla="*/ 5232076 w 12078891"/>
              <a:gd name="connsiteY1850" fmla="*/ 998818 h 5907136"/>
              <a:gd name="connsiteX1851" fmla="*/ 5222909 w 12078891"/>
              <a:gd name="connsiteY1851" fmla="*/ 989655 h 5907136"/>
              <a:gd name="connsiteX1852" fmla="*/ 5232076 w 12078891"/>
              <a:gd name="connsiteY1852" fmla="*/ 980492 h 5907136"/>
              <a:gd name="connsiteX1853" fmla="*/ 7707098 w 12078891"/>
              <a:gd name="connsiteY1853" fmla="*/ 969283 h 5907136"/>
              <a:gd name="connsiteX1854" fmla="*/ 7729496 w 12078891"/>
              <a:gd name="connsiteY1854" fmla="*/ 991681 h 5907136"/>
              <a:gd name="connsiteX1855" fmla="*/ 7707098 w 12078891"/>
              <a:gd name="connsiteY1855" fmla="*/ 1014079 h 5907136"/>
              <a:gd name="connsiteX1856" fmla="*/ 7684699 w 12078891"/>
              <a:gd name="connsiteY1856" fmla="*/ 991681 h 5907136"/>
              <a:gd name="connsiteX1857" fmla="*/ 7707098 w 12078891"/>
              <a:gd name="connsiteY1857" fmla="*/ 969283 h 5907136"/>
              <a:gd name="connsiteX1858" fmla="*/ 2975991 w 12078891"/>
              <a:gd name="connsiteY1858" fmla="*/ 968282 h 5907136"/>
              <a:gd name="connsiteX1859" fmla="*/ 2990748 w 12078891"/>
              <a:gd name="connsiteY1859" fmla="*/ 973373 h 5907136"/>
              <a:gd name="connsiteX1860" fmla="*/ 2994348 w 12078891"/>
              <a:gd name="connsiteY1860" fmla="*/ 982533 h 5907136"/>
              <a:gd name="connsiteX1861" fmla="*/ 3001424 w 12078891"/>
              <a:gd name="connsiteY1861" fmla="*/ 979477 h 5907136"/>
              <a:gd name="connsiteX1862" fmla="*/ 3018736 w 12078891"/>
              <a:gd name="connsiteY1862" fmla="*/ 996786 h 5907136"/>
              <a:gd name="connsiteX1863" fmla="*/ 3001424 w 12078891"/>
              <a:gd name="connsiteY1863" fmla="*/ 1014093 h 5907136"/>
              <a:gd name="connsiteX1864" fmla="*/ 2988955 w 12078891"/>
              <a:gd name="connsiteY1864" fmla="*/ 1008875 h 5907136"/>
              <a:gd name="connsiteX1865" fmla="*/ 2986581 w 12078891"/>
              <a:gd name="connsiteY1865" fmla="*/ 1002939 h 5907136"/>
              <a:gd name="connsiteX1866" fmla="*/ 2975991 w 12078891"/>
              <a:gd name="connsiteY1866" fmla="*/ 1006971 h 5907136"/>
              <a:gd name="connsiteX1867" fmla="*/ 2955628 w 12078891"/>
              <a:gd name="connsiteY1867" fmla="*/ 987627 h 5907136"/>
              <a:gd name="connsiteX1868" fmla="*/ 2956229 w 12078891"/>
              <a:gd name="connsiteY1868" fmla="*/ 986235 h 5907136"/>
              <a:gd name="connsiteX1869" fmla="*/ 2954541 w 12078891"/>
              <a:gd name="connsiteY1869" fmla="*/ 984547 h 5907136"/>
              <a:gd name="connsiteX1870" fmla="*/ 2958789 w 12078891"/>
              <a:gd name="connsiteY1870" fmla="*/ 980299 h 5907136"/>
              <a:gd name="connsiteX1871" fmla="*/ 2961612 w 12078891"/>
              <a:gd name="connsiteY1871" fmla="*/ 973754 h 5907136"/>
              <a:gd name="connsiteX1872" fmla="*/ 2975991 w 12078891"/>
              <a:gd name="connsiteY1872" fmla="*/ 968282 h 5907136"/>
              <a:gd name="connsiteX1873" fmla="*/ 11050593 w 12078891"/>
              <a:gd name="connsiteY1873" fmla="*/ 929590 h 5907136"/>
              <a:gd name="connsiteX1874" fmla="*/ 11065865 w 12078891"/>
              <a:gd name="connsiteY1874" fmla="*/ 944862 h 5907136"/>
              <a:gd name="connsiteX1875" fmla="*/ 11050593 w 12078891"/>
              <a:gd name="connsiteY1875" fmla="*/ 960134 h 5907136"/>
              <a:gd name="connsiteX1876" fmla="*/ 11035321 w 12078891"/>
              <a:gd name="connsiteY1876" fmla="*/ 944862 h 5907136"/>
              <a:gd name="connsiteX1877" fmla="*/ 11050593 w 12078891"/>
              <a:gd name="connsiteY1877" fmla="*/ 929590 h 5907136"/>
              <a:gd name="connsiteX1878" fmla="*/ 8596932 w 12078891"/>
              <a:gd name="connsiteY1878" fmla="*/ 919404 h 5907136"/>
              <a:gd name="connsiteX1879" fmla="*/ 8614240 w 12078891"/>
              <a:gd name="connsiteY1879" fmla="*/ 936711 h 5907136"/>
              <a:gd name="connsiteX1880" fmla="*/ 8596932 w 12078891"/>
              <a:gd name="connsiteY1880" fmla="*/ 954021 h 5907136"/>
              <a:gd name="connsiteX1881" fmla="*/ 8579624 w 12078891"/>
              <a:gd name="connsiteY1881" fmla="*/ 936711 h 5907136"/>
              <a:gd name="connsiteX1882" fmla="*/ 8596932 w 12078891"/>
              <a:gd name="connsiteY1882" fmla="*/ 919404 h 5907136"/>
              <a:gd name="connsiteX1883" fmla="*/ 5332854 w 12078891"/>
              <a:gd name="connsiteY1883" fmla="*/ 906151 h 5907136"/>
              <a:gd name="connsiteX1884" fmla="*/ 5339980 w 12078891"/>
              <a:gd name="connsiteY1884" fmla="*/ 913278 h 5907136"/>
              <a:gd name="connsiteX1885" fmla="*/ 5332854 w 12078891"/>
              <a:gd name="connsiteY1885" fmla="*/ 920405 h 5907136"/>
              <a:gd name="connsiteX1886" fmla="*/ 5325727 w 12078891"/>
              <a:gd name="connsiteY1886" fmla="*/ 913278 h 5907136"/>
              <a:gd name="connsiteX1887" fmla="*/ 5332854 w 12078891"/>
              <a:gd name="connsiteY1887" fmla="*/ 906151 h 5907136"/>
              <a:gd name="connsiteX1888" fmla="*/ 4459325 w 12078891"/>
              <a:gd name="connsiteY1888" fmla="*/ 895988 h 5907136"/>
              <a:gd name="connsiteX1889" fmla="*/ 4470526 w 12078891"/>
              <a:gd name="connsiteY1889" fmla="*/ 907188 h 5907136"/>
              <a:gd name="connsiteX1890" fmla="*/ 4459325 w 12078891"/>
              <a:gd name="connsiteY1890" fmla="*/ 918387 h 5907136"/>
              <a:gd name="connsiteX1891" fmla="*/ 4448126 w 12078891"/>
              <a:gd name="connsiteY1891" fmla="*/ 907188 h 5907136"/>
              <a:gd name="connsiteX1892" fmla="*/ 4459325 w 12078891"/>
              <a:gd name="connsiteY1892" fmla="*/ 895988 h 5907136"/>
              <a:gd name="connsiteX1893" fmla="*/ 7826218 w 12078891"/>
              <a:gd name="connsiteY1893" fmla="*/ 856284 h 5907136"/>
              <a:gd name="connsiteX1894" fmla="*/ 7834363 w 12078891"/>
              <a:gd name="connsiteY1894" fmla="*/ 864429 h 5907136"/>
              <a:gd name="connsiteX1895" fmla="*/ 7826218 w 12078891"/>
              <a:gd name="connsiteY1895" fmla="*/ 872574 h 5907136"/>
              <a:gd name="connsiteX1896" fmla="*/ 7818073 w 12078891"/>
              <a:gd name="connsiteY1896" fmla="*/ 864429 h 5907136"/>
              <a:gd name="connsiteX1897" fmla="*/ 7826218 w 12078891"/>
              <a:gd name="connsiteY1897" fmla="*/ 856284 h 5907136"/>
              <a:gd name="connsiteX1898" fmla="*/ 4359551 w 12078891"/>
              <a:gd name="connsiteY1898" fmla="*/ 850180 h 5907136"/>
              <a:gd name="connsiteX1899" fmla="*/ 4392132 w 12078891"/>
              <a:gd name="connsiteY1899" fmla="*/ 882760 h 5907136"/>
              <a:gd name="connsiteX1900" fmla="*/ 4359551 w 12078891"/>
              <a:gd name="connsiteY1900" fmla="*/ 915339 h 5907136"/>
              <a:gd name="connsiteX1901" fmla="*/ 4326968 w 12078891"/>
              <a:gd name="connsiteY1901" fmla="*/ 882760 h 5907136"/>
              <a:gd name="connsiteX1902" fmla="*/ 4359551 w 12078891"/>
              <a:gd name="connsiteY1902" fmla="*/ 850180 h 5907136"/>
              <a:gd name="connsiteX1903" fmla="*/ 1986347 w 12078891"/>
              <a:gd name="connsiteY1903" fmla="*/ 813521 h 5907136"/>
              <a:gd name="connsiteX1904" fmla="*/ 1993475 w 12078891"/>
              <a:gd name="connsiteY1904" fmla="*/ 819630 h 5907136"/>
              <a:gd name="connsiteX1905" fmla="*/ 1986347 w 12078891"/>
              <a:gd name="connsiteY1905" fmla="*/ 826757 h 5907136"/>
              <a:gd name="connsiteX1906" fmla="*/ 1979220 w 12078891"/>
              <a:gd name="connsiteY1906" fmla="*/ 819630 h 5907136"/>
              <a:gd name="connsiteX1907" fmla="*/ 1986347 w 12078891"/>
              <a:gd name="connsiteY1907" fmla="*/ 813521 h 5907136"/>
              <a:gd name="connsiteX1908" fmla="*/ 927522 w 12078891"/>
              <a:gd name="connsiteY1908" fmla="*/ 812507 h 5907136"/>
              <a:gd name="connsiteX1909" fmla="*/ 935667 w 12078891"/>
              <a:gd name="connsiteY1909" fmla="*/ 820652 h 5907136"/>
              <a:gd name="connsiteX1910" fmla="*/ 927522 w 12078891"/>
              <a:gd name="connsiteY1910" fmla="*/ 828797 h 5907136"/>
              <a:gd name="connsiteX1911" fmla="*/ 919377 w 12078891"/>
              <a:gd name="connsiteY1911" fmla="*/ 820652 h 5907136"/>
              <a:gd name="connsiteX1912" fmla="*/ 927522 w 12078891"/>
              <a:gd name="connsiteY1912" fmla="*/ 812507 h 5907136"/>
              <a:gd name="connsiteX1913" fmla="*/ 3198942 w 12078891"/>
              <a:gd name="connsiteY1913" fmla="*/ 766688 h 5907136"/>
              <a:gd name="connsiteX1914" fmla="*/ 3222358 w 12078891"/>
              <a:gd name="connsiteY1914" fmla="*/ 790105 h 5907136"/>
              <a:gd name="connsiteX1915" fmla="*/ 3198942 w 12078891"/>
              <a:gd name="connsiteY1915" fmla="*/ 813521 h 5907136"/>
              <a:gd name="connsiteX1916" fmla="*/ 3175523 w 12078891"/>
              <a:gd name="connsiteY1916" fmla="*/ 790105 h 5907136"/>
              <a:gd name="connsiteX1917" fmla="*/ 3198942 w 12078891"/>
              <a:gd name="connsiteY1917" fmla="*/ 766688 h 5907136"/>
              <a:gd name="connsiteX1918" fmla="*/ 994706 w 12078891"/>
              <a:gd name="connsiteY1918" fmla="*/ 754471 h 5907136"/>
              <a:gd name="connsiteX1919" fmla="*/ 1014049 w 12078891"/>
              <a:gd name="connsiteY1919" fmla="*/ 772797 h 5907136"/>
              <a:gd name="connsiteX1920" fmla="*/ 994706 w 12078891"/>
              <a:gd name="connsiteY1920" fmla="*/ 791123 h 5907136"/>
              <a:gd name="connsiteX1921" fmla="*/ 975362 w 12078891"/>
              <a:gd name="connsiteY1921" fmla="*/ 772797 h 5907136"/>
              <a:gd name="connsiteX1922" fmla="*/ 994706 w 12078891"/>
              <a:gd name="connsiteY1922" fmla="*/ 754471 h 5907136"/>
              <a:gd name="connsiteX1923" fmla="*/ 4060267 w 12078891"/>
              <a:gd name="connsiteY1923" fmla="*/ 751418 h 5907136"/>
              <a:gd name="connsiteX1924" fmla="*/ 4066377 w 12078891"/>
              <a:gd name="connsiteY1924" fmla="*/ 757527 h 5907136"/>
              <a:gd name="connsiteX1925" fmla="*/ 4060267 w 12078891"/>
              <a:gd name="connsiteY1925" fmla="*/ 763636 h 5907136"/>
              <a:gd name="connsiteX1926" fmla="*/ 4054157 w 12078891"/>
              <a:gd name="connsiteY1926" fmla="*/ 757527 h 5907136"/>
              <a:gd name="connsiteX1927" fmla="*/ 4060267 w 12078891"/>
              <a:gd name="connsiteY1927" fmla="*/ 751418 h 5907136"/>
              <a:gd name="connsiteX1928" fmla="*/ 1145336 w 12078891"/>
              <a:gd name="connsiteY1928" fmla="*/ 742230 h 5907136"/>
              <a:gd name="connsiteX1929" fmla="*/ 1148391 w 12078891"/>
              <a:gd name="connsiteY1929" fmla="*/ 745285 h 5907136"/>
              <a:gd name="connsiteX1930" fmla="*/ 1145336 w 12078891"/>
              <a:gd name="connsiteY1930" fmla="*/ 748339 h 5907136"/>
              <a:gd name="connsiteX1931" fmla="*/ 1142282 w 12078891"/>
              <a:gd name="connsiteY1931" fmla="*/ 745285 h 5907136"/>
              <a:gd name="connsiteX1932" fmla="*/ 1145336 w 12078891"/>
              <a:gd name="connsiteY1932" fmla="*/ 742230 h 5907136"/>
              <a:gd name="connsiteX1933" fmla="*/ 5388870 w 12078891"/>
              <a:gd name="connsiteY1933" fmla="*/ 739199 h 5907136"/>
              <a:gd name="connsiteX1934" fmla="*/ 5406181 w 12078891"/>
              <a:gd name="connsiteY1934" fmla="*/ 756506 h 5907136"/>
              <a:gd name="connsiteX1935" fmla="*/ 5388870 w 12078891"/>
              <a:gd name="connsiteY1935" fmla="*/ 773814 h 5907136"/>
              <a:gd name="connsiteX1936" fmla="*/ 5371564 w 12078891"/>
              <a:gd name="connsiteY1936" fmla="*/ 756506 h 5907136"/>
              <a:gd name="connsiteX1937" fmla="*/ 5388870 w 12078891"/>
              <a:gd name="connsiteY1937" fmla="*/ 739199 h 5907136"/>
              <a:gd name="connsiteX1938" fmla="*/ 11597322 w 12078891"/>
              <a:gd name="connsiteY1938" fmla="*/ 735130 h 5907136"/>
              <a:gd name="connsiteX1939" fmla="*/ 11638046 w 12078891"/>
              <a:gd name="connsiteY1939" fmla="*/ 775855 h 5907136"/>
              <a:gd name="connsiteX1940" fmla="*/ 11597322 w 12078891"/>
              <a:gd name="connsiteY1940" fmla="*/ 816579 h 5907136"/>
              <a:gd name="connsiteX1941" fmla="*/ 11556597 w 12078891"/>
              <a:gd name="connsiteY1941" fmla="*/ 775855 h 5907136"/>
              <a:gd name="connsiteX1942" fmla="*/ 11597322 w 12078891"/>
              <a:gd name="connsiteY1942" fmla="*/ 735130 h 5907136"/>
              <a:gd name="connsiteX1943" fmla="*/ 8627475 w 12078891"/>
              <a:gd name="connsiteY1943" fmla="*/ 728007 h 5907136"/>
              <a:gd name="connsiteX1944" fmla="*/ 8651909 w 12078891"/>
              <a:gd name="connsiteY1944" fmla="*/ 751424 h 5907136"/>
              <a:gd name="connsiteX1945" fmla="*/ 8627475 w 12078891"/>
              <a:gd name="connsiteY1945" fmla="*/ 774840 h 5907136"/>
              <a:gd name="connsiteX1946" fmla="*/ 8603040 w 12078891"/>
              <a:gd name="connsiteY1946" fmla="*/ 751424 h 5907136"/>
              <a:gd name="connsiteX1947" fmla="*/ 8627475 w 12078891"/>
              <a:gd name="connsiteY1947" fmla="*/ 728007 h 5907136"/>
              <a:gd name="connsiteX1948" fmla="*/ 172017 w 12078891"/>
              <a:gd name="connsiteY1948" fmla="*/ 700487 h 5907136"/>
              <a:gd name="connsiteX1949" fmla="*/ 178125 w 12078891"/>
              <a:gd name="connsiteY1949" fmla="*/ 706596 h 5907136"/>
              <a:gd name="connsiteX1950" fmla="*/ 172017 w 12078891"/>
              <a:gd name="connsiteY1950" fmla="*/ 712705 h 5907136"/>
              <a:gd name="connsiteX1951" fmla="*/ 165908 w 12078891"/>
              <a:gd name="connsiteY1951" fmla="*/ 706596 h 5907136"/>
              <a:gd name="connsiteX1952" fmla="*/ 172017 w 12078891"/>
              <a:gd name="connsiteY1952" fmla="*/ 700487 h 5907136"/>
              <a:gd name="connsiteX1953" fmla="*/ 2623699 w 12078891"/>
              <a:gd name="connsiteY1953" fmla="*/ 688293 h 5907136"/>
              <a:gd name="connsiteX1954" fmla="*/ 2639989 w 12078891"/>
              <a:gd name="connsiteY1954" fmla="*/ 704583 h 5907136"/>
              <a:gd name="connsiteX1955" fmla="*/ 2623699 w 12078891"/>
              <a:gd name="connsiteY1955" fmla="*/ 719855 h 5907136"/>
              <a:gd name="connsiteX1956" fmla="*/ 2607408 w 12078891"/>
              <a:gd name="connsiteY1956" fmla="*/ 704583 h 5907136"/>
              <a:gd name="connsiteX1957" fmla="*/ 2623699 w 12078891"/>
              <a:gd name="connsiteY1957" fmla="*/ 688293 h 5907136"/>
              <a:gd name="connsiteX1958" fmla="*/ 1419236 w 12078891"/>
              <a:gd name="connsiteY1958" fmla="*/ 677084 h 5907136"/>
              <a:gd name="connsiteX1959" fmla="*/ 1435526 w 12078891"/>
              <a:gd name="connsiteY1959" fmla="*/ 693374 h 5907136"/>
              <a:gd name="connsiteX1960" fmla="*/ 1419236 w 12078891"/>
              <a:gd name="connsiteY1960" fmla="*/ 709664 h 5907136"/>
              <a:gd name="connsiteX1961" fmla="*/ 1402946 w 12078891"/>
              <a:gd name="connsiteY1961" fmla="*/ 693374 h 5907136"/>
              <a:gd name="connsiteX1962" fmla="*/ 1419236 w 12078891"/>
              <a:gd name="connsiteY1962" fmla="*/ 677084 h 5907136"/>
              <a:gd name="connsiteX1963" fmla="*/ 221959 w 12078891"/>
              <a:gd name="connsiteY1963" fmla="*/ 674041 h 5907136"/>
              <a:gd name="connsiteX1964" fmla="*/ 236212 w 12078891"/>
              <a:gd name="connsiteY1964" fmla="*/ 688294 h 5907136"/>
              <a:gd name="connsiteX1965" fmla="*/ 221959 w 12078891"/>
              <a:gd name="connsiteY1965" fmla="*/ 702548 h 5907136"/>
              <a:gd name="connsiteX1966" fmla="*/ 207705 w 12078891"/>
              <a:gd name="connsiteY1966" fmla="*/ 688294 h 5907136"/>
              <a:gd name="connsiteX1967" fmla="*/ 221959 w 12078891"/>
              <a:gd name="connsiteY1967" fmla="*/ 674041 h 5907136"/>
              <a:gd name="connsiteX1968" fmla="*/ 2549321 w 12078891"/>
              <a:gd name="connsiteY1968" fmla="*/ 666891 h 5907136"/>
              <a:gd name="connsiteX1969" fmla="*/ 2555429 w 12078891"/>
              <a:gd name="connsiteY1969" fmla="*/ 673000 h 5907136"/>
              <a:gd name="connsiteX1970" fmla="*/ 2549321 w 12078891"/>
              <a:gd name="connsiteY1970" fmla="*/ 679109 h 5907136"/>
              <a:gd name="connsiteX1971" fmla="*/ 2543212 w 12078891"/>
              <a:gd name="connsiteY1971" fmla="*/ 673000 h 5907136"/>
              <a:gd name="connsiteX1972" fmla="*/ 2549321 w 12078891"/>
              <a:gd name="connsiteY1972" fmla="*/ 666891 h 5907136"/>
              <a:gd name="connsiteX1973" fmla="*/ 1138277 w 12078891"/>
              <a:gd name="connsiteY1973" fmla="*/ 663865 h 5907136"/>
              <a:gd name="connsiteX1974" fmla="*/ 1148458 w 12078891"/>
              <a:gd name="connsiteY1974" fmla="*/ 674046 h 5907136"/>
              <a:gd name="connsiteX1975" fmla="*/ 1138277 w 12078891"/>
              <a:gd name="connsiteY1975" fmla="*/ 684227 h 5907136"/>
              <a:gd name="connsiteX1976" fmla="*/ 1128096 w 12078891"/>
              <a:gd name="connsiteY1976" fmla="*/ 674046 h 5907136"/>
              <a:gd name="connsiteX1977" fmla="*/ 1138277 w 12078891"/>
              <a:gd name="connsiteY1977" fmla="*/ 663865 h 5907136"/>
              <a:gd name="connsiteX1978" fmla="*/ 4785103 w 12078891"/>
              <a:gd name="connsiteY1978" fmla="*/ 656710 h 5907136"/>
              <a:gd name="connsiteX1979" fmla="*/ 4789176 w 12078891"/>
              <a:gd name="connsiteY1979" fmla="*/ 660782 h 5907136"/>
              <a:gd name="connsiteX1980" fmla="*/ 4785103 w 12078891"/>
              <a:gd name="connsiteY1980" fmla="*/ 664855 h 5907136"/>
              <a:gd name="connsiteX1981" fmla="*/ 4781032 w 12078891"/>
              <a:gd name="connsiteY1981" fmla="*/ 660782 h 5907136"/>
              <a:gd name="connsiteX1982" fmla="*/ 4785103 w 12078891"/>
              <a:gd name="connsiteY1982" fmla="*/ 656710 h 5907136"/>
              <a:gd name="connsiteX1983" fmla="*/ 6443616 w 12078891"/>
              <a:gd name="connsiteY1983" fmla="*/ 651641 h 5907136"/>
              <a:gd name="connsiteX1984" fmla="*/ 6455832 w 12078891"/>
              <a:gd name="connsiteY1984" fmla="*/ 663859 h 5907136"/>
              <a:gd name="connsiteX1985" fmla="*/ 6443616 w 12078891"/>
              <a:gd name="connsiteY1985" fmla="*/ 676076 h 5907136"/>
              <a:gd name="connsiteX1986" fmla="*/ 6431398 w 12078891"/>
              <a:gd name="connsiteY1986" fmla="*/ 663859 h 5907136"/>
              <a:gd name="connsiteX1987" fmla="*/ 6443616 w 12078891"/>
              <a:gd name="connsiteY1987" fmla="*/ 651641 h 5907136"/>
              <a:gd name="connsiteX1988" fmla="*/ 3110366 w 12078891"/>
              <a:gd name="connsiteY1988" fmla="*/ 648590 h 5907136"/>
              <a:gd name="connsiteX1989" fmla="*/ 3124621 w 12078891"/>
              <a:gd name="connsiteY1989" fmla="*/ 662844 h 5907136"/>
              <a:gd name="connsiteX1990" fmla="*/ 3110366 w 12078891"/>
              <a:gd name="connsiteY1990" fmla="*/ 677097 h 5907136"/>
              <a:gd name="connsiteX1991" fmla="*/ 3096114 w 12078891"/>
              <a:gd name="connsiteY1991" fmla="*/ 662844 h 5907136"/>
              <a:gd name="connsiteX1992" fmla="*/ 3110366 w 12078891"/>
              <a:gd name="connsiteY1992" fmla="*/ 648590 h 5907136"/>
              <a:gd name="connsiteX1993" fmla="*/ 4397201 w 12078891"/>
              <a:gd name="connsiteY1993" fmla="*/ 629220 h 5907136"/>
              <a:gd name="connsiteX1994" fmla="*/ 4401274 w 12078891"/>
              <a:gd name="connsiteY1994" fmla="*/ 633293 h 5907136"/>
              <a:gd name="connsiteX1995" fmla="*/ 4397201 w 12078891"/>
              <a:gd name="connsiteY1995" fmla="*/ 637365 h 5907136"/>
              <a:gd name="connsiteX1996" fmla="*/ 4393129 w 12078891"/>
              <a:gd name="connsiteY1996" fmla="*/ 633293 h 5907136"/>
              <a:gd name="connsiteX1997" fmla="*/ 4397201 w 12078891"/>
              <a:gd name="connsiteY1997" fmla="*/ 629220 h 5907136"/>
              <a:gd name="connsiteX1998" fmla="*/ 743181 w 12078891"/>
              <a:gd name="connsiteY1998" fmla="*/ 564060 h 5907136"/>
              <a:gd name="connsiteX1999" fmla="*/ 748271 w 12078891"/>
              <a:gd name="connsiteY1999" fmla="*/ 568132 h 5907136"/>
              <a:gd name="connsiteX2000" fmla="*/ 743181 w 12078891"/>
              <a:gd name="connsiteY2000" fmla="*/ 572205 h 5907136"/>
              <a:gd name="connsiteX2001" fmla="*/ 738090 w 12078891"/>
              <a:gd name="connsiteY2001" fmla="*/ 568132 h 5907136"/>
              <a:gd name="connsiteX2002" fmla="*/ 743181 w 12078891"/>
              <a:gd name="connsiteY2002" fmla="*/ 564060 h 5907136"/>
              <a:gd name="connsiteX2003" fmla="*/ 5325756 w 12078891"/>
              <a:gd name="connsiteY2003" fmla="*/ 552890 h 5907136"/>
              <a:gd name="connsiteX2004" fmla="*/ 5378697 w 12078891"/>
              <a:gd name="connsiteY2004" fmla="*/ 604813 h 5907136"/>
              <a:gd name="connsiteX2005" fmla="*/ 5325756 w 12078891"/>
              <a:gd name="connsiteY2005" fmla="*/ 656737 h 5907136"/>
              <a:gd name="connsiteX2006" fmla="*/ 5272813 w 12078891"/>
              <a:gd name="connsiteY2006" fmla="*/ 604813 h 5907136"/>
              <a:gd name="connsiteX2007" fmla="*/ 5325756 w 12078891"/>
              <a:gd name="connsiteY2007" fmla="*/ 552890 h 5907136"/>
              <a:gd name="connsiteX2008" fmla="*/ 777848 w 12078891"/>
              <a:gd name="connsiteY2008" fmla="*/ 531504 h 5907136"/>
              <a:gd name="connsiteX2009" fmla="*/ 797192 w 12078891"/>
              <a:gd name="connsiteY2009" fmla="*/ 550848 h 5907136"/>
              <a:gd name="connsiteX2010" fmla="*/ 777848 w 12078891"/>
              <a:gd name="connsiteY2010" fmla="*/ 570192 h 5907136"/>
              <a:gd name="connsiteX2011" fmla="*/ 758504 w 12078891"/>
              <a:gd name="connsiteY2011" fmla="*/ 550848 h 5907136"/>
              <a:gd name="connsiteX2012" fmla="*/ 777848 w 12078891"/>
              <a:gd name="connsiteY2012" fmla="*/ 531504 h 5907136"/>
              <a:gd name="connsiteX2013" fmla="*/ 10168903 w 12078891"/>
              <a:gd name="connsiteY2013" fmla="*/ 524376 h 5907136"/>
              <a:gd name="connsiteX2014" fmla="*/ 10175013 w 12078891"/>
              <a:gd name="connsiteY2014" fmla="*/ 530485 h 5907136"/>
              <a:gd name="connsiteX2015" fmla="*/ 10168903 w 12078891"/>
              <a:gd name="connsiteY2015" fmla="*/ 536594 h 5907136"/>
              <a:gd name="connsiteX2016" fmla="*/ 10162795 w 12078891"/>
              <a:gd name="connsiteY2016" fmla="*/ 530485 h 5907136"/>
              <a:gd name="connsiteX2017" fmla="*/ 10168903 w 12078891"/>
              <a:gd name="connsiteY2017" fmla="*/ 524376 h 5907136"/>
              <a:gd name="connsiteX2018" fmla="*/ 6053676 w 12078891"/>
              <a:gd name="connsiteY2018" fmla="*/ 522319 h 5907136"/>
              <a:gd name="connsiteX2019" fmla="*/ 6058766 w 12078891"/>
              <a:gd name="connsiteY2019" fmla="*/ 527410 h 5907136"/>
              <a:gd name="connsiteX2020" fmla="*/ 6053676 w 12078891"/>
              <a:gd name="connsiteY2020" fmla="*/ 532500 h 5907136"/>
              <a:gd name="connsiteX2021" fmla="*/ 6048585 w 12078891"/>
              <a:gd name="connsiteY2021" fmla="*/ 527410 h 5907136"/>
              <a:gd name="connsiteX2022" fmla="*/ 6053676 w 12078891"/>
              <a:gd name="connsiteY2022" fmla="*/ 522319 h 5907136"/>
              <a:gd name="connsiteX2023" fmla="*/ 2166508 w 12078891"/>
              <a:gd name="connsiteY2023" fmla="*/ 516210 h 5907136"/>
              <a:gd name="connsiteX2024" fmla="*/ 2168544 w 12078891"/>
              <a:gd name="connsiteY2024" fmla="*/ 518246 h 5907136"/>
              <a:gd name="connsiteX2025" fmla="*/ 2166508 w 12078891"/>
              <a:gd name="connsiteY2025" fmla="*/ 520282 h 5907136"/>
              <a:gd name="connsiteX2026" fmla="*/ 2164472 w 12078891"/>
              <a:gd name="connsiteY2026" fmla="*/ 518246 h 5907136"/>
              <a:gd name="connsiteX2027" fmla="*/ 2166508 w 12078891"/>
              <a:gd name="connsiteY2027" fmla="*/ 516210 h 5907136"/>
              <a:gd name="connsiteX2028" fmla="*/ 8592859 w 12078891"/>
              <a:gd name="connsiteY2028" fmla="*/ 508092 h 5907136"/>
              <a:gd name="connsiteX2029" fmla="*/ 8617294 w 12078891"/>
              <a:gd name="connsiteY2029" fmla="*/ 532528 h 5907136"/>
              <a:gd name="connsiteX2030" fmla="*/ 8592859 w 12078891"/>
              <a:gd name="connsiteY2030" fmla="*/ 556963 h 5907136"/>
              <a:gd name="connsiteX2031" fmla="*/ 8568424 w 12078891"/>
              <a:gd name="connsiteY2031" fmla="*/ 532528 h 5907136"/>
              <a:gd name="connsiteX2032" fmla="*/ 8592859 w 12078891"/>
              <a:gd name="connsiteY2032" fmla="*/ 508092 h 5907136"/>
              <a:gd name="connsiteX2033" fmla="*/ 6066913 w 12078891"/>
              <a:gd name="connsiteY2033" fmla="*/ 493836 h 5907136"/>
              <a:gd name="connsiteX2034" fmla="*/ 6081166 w 12078891"/>
              <a:gd name="connsiteY2034" fmla="*/ 508090 h 5907136"/>
              <a:gd name="connsiteX2035" fmla="*/ 6066913 w 12078891"/>
              <a:gd name="connsiteY2035" fmla="*/ 522343 h 5907136"/>
              <a:gd name="connsiteX2036" fmla="*/ 6052659 w 12078891"/>
              <a:gd name="connsiteY2036" fmla="*/ 508090 h 5907136"/>
              <a:gd name="connsiteX2037" fmla="*/ 6066913 w 12078891"/>
              <a:gd name="connsiteY2037" fmla="*/ 493836 h 5907136"/>
              <a:gd name="connsiteX2038" fmla="*/ 6723597 w 12078891"/>
              <a:gd name="connsiteY2038" fmla="*/ 480603 h 5907136"/>
              <a:gd name="connsiteX2039" fmla="*/ 6743960 w 12078891"/>
              <a:gd name="connsiteY2039" fmla="*/ 500965 h 5907136"/>
              <a:gd name="connsiteX2040" fmla="*/ 6723597 w 12078891"/>
              <a:gd name="connsiteY2040" fmla="*/ 521329 h 5907136"/>
              <a:gd name="connsiteX2041" fmla="*/ 6703235 w 12078891"/>
              <a:gd name="connsiteY2041" fmla="*/ 500965 h 5907136"/>
              <a:gd name="connsiteX2042" fmla="*/ 6723597 w 12078891"/>
              <a:gd name="connsiteY2042" fmla="*/ 480603 h 5907136"/>
              <a:gd name="connsiteX2043" fmla="*/ 10992560 w 12078891"/>
              <a:gd name="connsiteY2043" fmla="*/ 476531 h 5907136"/>
              <a:gd name="connsiteX2044" fmla="*/ 10997650 w 12078891"/>
              <a:gd name="connsiteY2044" fmla="*/ 481622 h 5907136"/>
              <a:gd name="connsiteX2045" fmla="*/ 10992560 w 12078891"/>
              <a:gd name="connsiteY2045" fmla="*/ 486712 h 5907136"/>
              <a:gd name="connsiteX2046" fmla="*/ 10987469 w 12078891"/>
              <a:gd name="connsiteY2046" fmla="*/ 481622 h 5907136"/>
              <a:gd name="connsiteX2047" fmla="*/ 10992560 w 12078891"/>
              <a:gd name="connsiteY2047" fmla="*/ 476531 h 5907136"/>
              <a:gd name="connsiteX2048" fmla="*/ 3592921 w 12078891"/>
              <a:gd name="connsiteY2048" fmla="*/ 475498 h 5907136"/>
              <a:gd name="connsiteX2049" fmla="*/ 3681491 w 12078891"/>
              <a:gd name="connsiteY2049" fmla="*/ 563056 h 5907136"/>
              <a:gd name="connsiteX2050" fmla="*/ 3592921 w 12078891"/>
              <a:gd name="connsiteY2050" fmla="*/ 650613 h 5907136"/>
              <a:gd name="connsiteX2051" fmla="*/ 3504350 w 12078891"/>
              <a:gd name="connsiteY2051" fmla="*/ 563056 h 5907136"/>
              <a:gd name="connsiteX2052" fmla="*/ 3592921 w 12078891"/>
              <a:gd name="connsiteY2052" fmla="*/ 475498 h 5907136"/>
              <a:gd name="connsiteX2053" fmla="*/ 4326963 w 12078891"/>
              <a:gd name="connsiteY2053" fmla="*/ 471433 h 5907136"/>
              <a:gd name="connsiteX2054" fmla="*/ 4346306 w 12078891"/>
              <a:gd name="connsiteY2054" fmla="*/ 490777 h 5907136"/>
              <a:gd name="connsiteX2055" fmla="*/ 4326963 w 12078891"/>
              <a:gd name="connsiteY2055" fmla="*/ 510122 h 5907136"/>
              <a:gd name="connsiteX2056" fmla="*/ 4307663 w 12078891"/>
              <a:gd name="connsiteY2056" fmla="*/ 490777 h 5907136"/>
              <a:gd name="connsiteX2057" fmla="*/ 4326963 w 12078891"/>
              <a:gd name="connsiteY2057" fmla="*/ 471433 h 5907136"/>
              <a:gd name="connsiteX2058" fmla="*/ 427563 w 12078891"/>
              <a:gd name="connsiteY2058" fmla="*/ 469375 h 5907136"/>
              <a:gd name="connsiteX2059" fmla="*/ 428581 w 12078891"/>
              <a:gd name="connsiteY2059" fmla="*/ 470393 h 5907136"/>
              <a:gd name="connsiteX2060" fmla="*/ 427563 w 12078891"/>
              <a:gd name="connsiteY2060" fmla="*/ 471411 h 5907136"/>
              <a:gd name="connsiteX2061" fmla="*/ 426545 w 12078891"/>
              <a:gd name="connsiteY2061" fmla="*/ 470393 h 5907136"/>
              <a:gd name="connsiteX2062" fmla="*/ 427563 w 12078891"/>
              <a:gd name="connsiteY2062" fmla="*/ 469375 h 5907136"/>
              <a:gd name="connsiteX2063" fmla="*/ 2938242 w 12078891"/>
              <a:gd name="connsiteY2063" fmla="*/ 457159 h 5907136"/>
              <a:gd name="connsiteX2064" fmla="*/ 2944351 w 12078891"/>
              <a:gd name="connsiteY2064" fmla="*/ 462250 h 5907136"/>
              <a:gd name="connsiteX2065" fmla="*/ 2938242 w 12078891"/>
              <a:gd name="connsiteY2065" fmla="*/ 467340 h 5907136"/>
              <a:gd name="connsiteX2066" fmla="*/ 2932133 w 12078891"/>
              <a:gd name="connsiteY2066" fmla="*/ 462250 h 5907136"/>
              <a:gd name="connsiteX2067" fmla="*/ 2938242 w 12078891"/>
              <a:gd name="connsiteY2067" fmla="*/ 457159 h 5907136"/>
              <a:gd name="connsiteX2068" fmla="*/ 2512732 w 12078891"/>
              <a:gd name="connsiteY2068" fmla="*/ 403224 h 5907136"/>
              <a:gd name="connsiteX2069" fmla="*/ 2518840 w 12078891"/>
              <a:gd name="connsiteY2069" fmla="*/ 409333 h 5907136"/>
              <a:gd name="connsiteX2070" fmla="*/ 2512732 w 12078891"/>
              <a:gd name="connsiteY2070" fmla="*/ 415441 h 5907136"/>
              <a:gd name="connsiteX2071" fmla="*/ 2506624 w 12078891"/>
              <a:gd name="connsiteY2071" fmla="*/ 409333 h 5907136"/>
              <a:gd name="connsiteX2072" fmla="*/ 2512732 w 12078891"/>
              <a:gd name="connsiteY2072" fmla="*/ 403224 h 5907136"/>
              <a:gd name="connsiteX2073" fmla="*/ 5816456 w 12078891"/>
              <a:gd name="connsiteY2073" fmla="*/ 403200 h 5907136"/>
              <a:gd name="connsiteX2074" fmla="*/ 5825619 w 12078891"/>
              <a:gd name="connsiteY2074" fmla="*/ 412363 h 5907136"/>
              <a:gd name="connsiteX2075" fmla="*/ 5816456 w 12078891"/>
              <a:gd name="connsiteY2075" fmla="*/ 421526 h 5907136"/>
              <a:gd name="connsiteX2076" fmla="*/ 5807293 w 12078891"/>
              <a:gd name="connsiteY2076" fmla="*/ 412363 h 5907136"/>
              <a:gd name="connsiteX2077" fmla="*/ 5816456 w 12078891"/>
              <a:gd name="connsiteY2077" fmla="*/ 403200 h 5907136"/>
              <a:gd name="connsiteX2078" fmla="*/ 8714015 w 12078891"/>
              <a:gd name="connsiteY2078" fmla="*/ 402208 h 5907136"/>
              <a:gd name="connsiteX2079" fmla="*/ 8722160 w 12078891"/>
              <a:gd name="connsiteY2079" fmla="*/ 410353 h 5907136"/>
              <a:gd name="connsiteX2080" fmla="*/ 8714015 w 12078891"/>
              <a:gd name="connsiteY2080" fmla="*/ 418498 h 5907136"/>
              <a:gd name="connsiteX2081" fmla="*/ 8705870 w 12078891"/>
              <a:gd name="connsiteY2081" fmla="*/ 410353 h 5907136"/>
              <a:gd name="connsiteX2082" fmla="*/ 8714015 w 12078891"/>
              <a:gd name="connsiteY2082" fmla="*/ 402208 h 5907136"/>
              <a:gd name="connsiteX2083" fmla="*/ 9278052 w 12078891"/>
              <a:gd name="connsiteY2083" fmla="*/ 383876 h 5907136"/>
              <a:gd name="connsiteX2084" fmla="*/ 9279070 w 12078891"/>
              <a:gd name="connsiteY2084" fmla="*/ 384894 h 5907136"/>
              <a:gd name="connsiteX2085" fmla="*/ 9278052 w 12078891"/>
              <a:gd name="connsiteY2085" fmla="*/ 385912 h 5907136"/>
              <a:gd name="connsiteX2086" fmla="*/ 9277034 w 12078891"/>
              <a:gd name="connsiteY2086" fmla="*/ 384894 h 5907136"/>
              <a:gd name="connsiteX2087" fmla="*/ 9278052 w 12078891"/>
              <a:gd name="connsiteY2087" fmla="*/ 383876 h 5907136"/>
              <a:gd name="connsiteX2088" fmla="*/ 8419779 w 12078891"/>
              <a:gd name="connsiteY2088" fmla="*/ 378786 h 5907136"/>
              <a:gd name="connsiteX2089" fmla="*/ 8434033 w 12078891"/>
              <a:gd name="connsiteY2089" fmla="*/ 393040 h 5907136"/>
              <a:gd name="connsiteX2090" fmla="*/ 8419779 w 12078891"/>
              <a:gd name="connsiteY2090" fmla="*/ 407293 h 5907136"/>
              <a:gd name="connsiteX2091" fmla="*/ 8405525 w 12078891"/>
              <a:gd name="connsiteY2091" fmla="*/ 393040 h 5907136"/>
              <a:gd name="connsiteX2092" fmla="*/ 8419779 w 12078891"/>
              <a:gd name="connsiteY2092" fmla="*/ 378786 h 5907136"/>
              <a:gd name="connsiteX2093" fmla="*/ 4043916 w 12078891"/>
              <a:gd name="connsiteY2093" fmla="*/ 366546 h 5907136"/>
              <a:gd name="connsiteX2094" fmla="*/ 4059189 w 12078891"/>
              <a:gd name="connsiteY2094" fmla="*/ 381818 h 5907136"/>
              <a:gd name="connsiteX2095" fmla="*/ 4043916 w 12078891"/>
              <a:gd name="connsiteY2095" fmla="*/ 397090 h 5907136"/>
              <a:gd name="connsiteX2096" fmla="*/ 4028645 w 12078891"/>
              <a:gd name="connsiteY2096" fmla="*/ 381818 h 5907136"/>
              <a:gd name="connsiteX2097" fmla="*/ 4043916 w 12078891"/>
              <a:gd name="connsiteY2097" fmla="*/ 366546 h 5907136"/>
              <a:gd name="connsiteX2098" fmla="*/ 5531384 w 12078891"/>
              <a:gd name="connsiteY2098" fmla="*/ 355348 h 5907136"/>
              <a:gd name="connsiteX2099" fmla="*/ 5548692 w 12078891"/>
              <a:gd name="connsiteY2099" fmla="*/ 372656 h 5907136"/>
              <a:gd name="connsiteX2100" fmla="*/ 5531384 w 12078891"/>
              <a:gd name="connsiteY2100" fmla="*/ 389964 h 5907136"/>
              <a:gd name="connsiteX2101" fmla="*/ 5514076 w 12078891"/>
              <a:gd name="connsiteY2101" fmla="*/ 372656 h 5907136"/>
              <a:gd name="connsiteX2102" fmla="*/ 5531384 w 12078891"/>
              <a:gd name="connsiteY2102" fmla="*/ 355348 h 5907136"/>
              <a:gd name="connsiteX2103" fmla="*/ 6608550 w 12078891"/>
              <a:gd name="connsiteY2103" fmla="*/ 325823 h 5907136"/>
              <a:gd name="connsiteX2104" fmla="*/ 6613640 w 12078891"/>
              <a:gd name="connsiteY2104" fmla="*/ 330914 h 5907136"/>
              <a:gd name="connsiteX2105" fmla="*/ 6608550 w 12078891"/>
              <a:gd name="connsiteY2105" fmla="*/ 336004 h 5907136"/>
              <a:gd name="connsiteX2106" fmla="*/ 6603459 w 12078891"/>
              <a:gd name="connsiteY2106" fmla="*/ 330914 h 5907136"/>
              <a:gd name="connsiteX2107" fmla="*/ 6608550 w 12078891"/>
              <a:gd name="connsiteY2107" fmla="*/ 325823 h 5907136"/>
              <a:gd name="connsiteX2108" fmla="*/ 7003580 w 12078891"/>
              <a:gd name="connsiteY2108" fmla="*/ 314648 h 5907136"/>
              <a:gd name="connsiteX2109" fmla="*/ 7015796 w 12078891"/>
              <a:gd name="connsiteY2109" fmla="*/ 325847 h 5907136"/>
              <a:gd name="connsiteX2110" fmla="*/ 7003580 w 12078891"/>
              <a:gd name="connsiteY2110" fmla="*/ 337047 h 5907136"/>
              <a:gd name="connsiteX2111" fmla="*/ 6991362 w 12078891"/>
              <a:gd name="connsiteY2111" fmla="*/ 325847 h 5907136"/>
              <a:gd name="connsiteX2112" fmla="*/ 7003580 w 12078891"/>
              <a:gd name="connsiteY2112" fmla="*/ 314648 h 5907136"/>
              <a:gd name="connsiteX2113" fmla="*/ 4121368 w 12078891"/>
              <a:gd name="connsiteY2113" fmla="*/ 295307 h 5907136"/>
              <a:gd name="connsiteX2114" fmla="*/ 4136640 w 12078891"/>
              <a:gd name="connsiteY2114" fmla="*/ 309561 h 5907136"/>
              <a:gd name="connsiteX2115" fmla="*/ 4121368 w 12078891"/>
              <a:gd name="connsiteY2115" fmla="*/ 323814 h 5907136"/>
              <a:gd name="connsiteX2116" fmla="*/ 4106095 w 12078891"/>
              <a:gd name="connsiteY2116" fmla="*/ 309561 h 5907136"/>
              <a:gd name="connsiteX2117" fmla="*/ 4121368 w 12078891"/>
              <a:gd name="connsiteY2117" fmla="*/ 295307 h 5907136"/>
              <a:gd name="connsiteX2118" fmla="*/ 5311470 w 12078891"/>
              <a:gd name="connsiteY2118" fmla="*/ 293243 h 5907136"/>
              <a:gd name="connsiteX2119" fmla="*/ 5320634 w 12078891"/>
              <a:gd name="connsiteY2119" fmla="*/ 302406 h 5907136"/>
              <a:gd name="connsiteX2120" fmla="*/ 5311470 w 12078891"/>
              <a:gd name="connsiteY2120" fmla="*/ 311569 h 5907136"/>
              <a:gd name="connsiteX2121" fmla="*/ 5302308 w 12078891"/>
              <a:gd name="connsiteY2121" fmla="*/ 302406 h 5907136"/>
              <a:gd name="connsiteX2122" fmla="*/ 5311470 w 12078891"/>
              <a:gd name="connsiteY2122" fmla="*/ 293243 h 5907136"/>
              <a:gd name="connsiteX2123" fmla="*/ 9786092 w 12078891"/>
              <a:gd name="connsiteY2123" fmla="*/ 292250 h 5907136"/>
              <a:gd name="connsiteX2124" fmla="*/ 9802382 w 12078891"/>
              <a:gd name="connsiteY2124" fmla="*/ 308540 h 5907136"/>
              <a:gd name="connsiteX2125" fmla="*/ 9786092 w 12078891"/>
              <a:gd name="connsiteY2125" fmla="*/ 324830 h 5907136"/>
              <a:gd name="connsiteX2126" fmla="*/ 9769802 w 12078891"/>
              <a:gd name="connsiteY2126" fmla="*/ 308540 h 5907136"/>
              <a:gd name="connsiteX2127" fmla="*/ 9786092 w 12078891"/>
              <a:gd name="connsiteY2127" fmla="*/ 292250 h 5907136"/>
              <a:gd name="connsiteX2128" fmla="*/ 9236309 w 12078891"/>
              <a:gd name="connsiteY2128" fmla="*/ 271884 h 5907136"/>
              <a:gd name="connsiteX2129" fmla="*/ 9249545 w 12078891"/>
              <a:gd name="connsiteY2129" fmla="*/ 285119 h 5907136"/>
              <a:gd name="connsiteX2130" fmla="*/ 9236309 w 12078891"/>
              <a:gd name="connsiteY2130" fmla="*/ 298355 h 5907136"/>
              <a:gd name="connsiteX2131" fmla="*/ 9223074 w 12078891"/>
              <a:gd name="connsiteY2131" fmla="*/ 285119 h 5907136"/>
              <a:gd name="connsiteX2132" fmla="*/ 9236309 w 12078891"/>
              <a:gd name="connsiteY2132" fmla="*/ 271884 h 5907136"/>
              <a:gd name="connsiteX2133" fmla="*/ 1991444 w 12078891"/>
              <a:gd name="connsiteY2133" fmla="*/ 266797 h 5907136"/>
              <a:gd name="connsiteX2134" fmla="*/ 1998572 w 12078891"/>
              <a:gd name="connsiteY2134" fmla="*/ 273924 h 5907136"/>
              <a:gd name="connsiteX2135" fmla="*/ 1991444 w 12078891"/>
              <a:gd name="connsiteY2135" fmla="*/ 281051 h 5907136"/>
              <a:gd name="connsiteX2136" fmla="*/ 1984317 w 12078891"/>
              <a:gd name="connsiteY2136" fmla="*/ 273924 h 5907136"/>
              <a:gd name="connsiteX2137" fmla="*/ 1991444 w 12078891"/>
              <a:gd name="connsiteY2137" fmla="*/ 266797 h 5907136"/>
              <a:gd name="connsiteX2138" fmla="*/ 8223283 w 12078891"/>
              <a:gd name="connsiteY2138" fmla="*/ 262699 h 5907136"/>
              <a:gd name="connsiteX2139" fmla="*/ 8226337 w 12078891"/>
              <a:gd name="connsiteY2139" fmla="*/ 265754 h 5907136"/>
              <a:gd name="connsiteX2140" fmla="*/ 8223283 w 12078891"/>
              <a:gd name="connsiteY2140" fmla="*/ 268808 h 5907136"/>
              <a:gd name="connsiteX2141" fmla="*/ 8220229 w 12078891"/>
              <a:gd name="connsiteY2141" fmla="*/ 265754 h 5907136"/>
              <a:gd name="connsiteX2142" fmla="*/ 8223283 w 12078891"/>
              <a:gd name="connsiteY2142" fmla="*/ 262699 h 5907136"/>
              <a:gd name="connsiteX2143" fmla="*/ 3759863 w 12078891"/>
              <a:gd name="connsiteY2143" fmla="*/ 253535 h 5907136"/>
              <a:gd name="connsiteX2144" fmla="*/ 3764952 w 12078891"/>
              <a:gd name="connsiteY2144" fmla="*/ 258626 h 5907136"/>
              <a:gd name="connsiteX2145" fmla="*/ 3759863 w 12078891"/>
              <a:gd name="connsiteY2145" fmla="*/ 263716 h 5907136"/>
              <a:gd name="connsiteX2146" fmla="*/ 3754772 w 12078891"/>
              <a:gd name="connsiteY2146" fmla="*/ 258626 h 5907136"/>
              <a:gd name="connsiteX2147" fmla="*/ 3759863 w 12078891"/>
              <a:gd name="connsiteY2147" fmla="*/ 253535 h 5907136"/>
              <a:gd name="connsiteX2148" fmla="*/ 7655174 w 12078891"/>
              <a:gd name="connsiteY2148" fmla="*/ 243355 h 5907136"/>
              <a:gd name="connsiteX2149" fmla="*/ 7658228 w 12078891"/>
              <a:gd name="connsiteY2149" fmla="*/ 246410 h 5907136"/>
              <a:gd name="connsiteX2150" fmla="*/ 7655174 w 12078891"/>
              <a:gd name="connsiteY2150" fmla="*/ 249464 h 5907136"/>
              <a:gd name="connsiteX2151" fmla="*/ 7652119 w 12078891"/>
              <a:gd name="connsiteY2151" fmla="*/ 246410 h 5907136"/>
              <a:gd name="connsiteX2152" fmla="*/ 7655174 w 12078891"/>
              <a:gd name="connsiteY2152" fmla="*/ 243355 h 5907136"/>
              <a:gd name="connsiteX2153" fmla="*/ 1998518 w 12078891"/>
              <a:gd name="connsiteY2153" fmla="*/ 237245 h 5907136"/>
              <a:gd name="connsiteX2154" fmla="*/ 2007681 w 12078891"/>
              <a:gd name="connsiteY2154" fmla="*/ 246408 h 5907136"/>
              <a:gd name="connsiteX2155" fmla="*/ 1998518 w 12078891"/>
              <a:gd name="connsiteY2155" fmla="*/ 255571 h 5907136"/>
              <a:gd name="connsiteX2156" fmla="*/ 1989355 w 12078891"/>
              <a:gd name="connsiteY2156" fmla="*/ 246408 h 5907136"/>
              <a:gd name="connsiteX2157" fmla="*/ 1998518 w 12078891"/>
              <a:gd name="connsiteY2157" fmla="*/ 237245 h 5907136"/>
              <a:gd name="connsiteX2158" fmla="*/ 1157580 w 12078891"/>
              <a:gd name="connsiteY2158" fmla="*/ 234204 h 5907136"/>
              <a:gd name="connsiteX2159" fmla="*/ 1195251 w 12078891"/>
              <a:gd name="connsiteY2159" fmla="*/ 270856 h 5907136"/>
              <a:gd name="connsiteX2160" fmla="*/ 1157580 w 12078891"/>
              <a:gd name="connsiteY2160" fmla="*/ 307508 h 5907136"/>
              <a:gd name="connsiteX2161" fmla="*/ 1119910 w 12078891"/>
              <a:gd name="connsiteY2161" fmla="*/ 270856 h 5907136"/>
              <a:gd name="connsiteX2162" fmla="*/ 1157580 w 12078891"/>
              <a:gd name="connsiteY2162" fmla="*/ 234204 h 5907136"/>
              <a:gd name="connsiteX2163" fmla="*/ 961058 w 12078891"/>
              <a:gd name="connsiteY2163" fmla="*/ 233172 h 5907136"/>
              <a:gd name="connsiteX2164" fmla="*/ 993637 w 12078891"/>
              <a:gd name="connsiteY2164" fmla="*/ 265752 h 5907136"/>
              <a:gd name="connsiteX2165" fmla="*/ 961058 w 12078891"/>
              <a:gd name="connsiteY2165" fmla="*/ 297314 h 5907136"/>
              <a:gd name="connsiteX2166" fmla="*/ 928478 w 12078891"/>
              <a:gd name="connsiteY2166" fmla="*/ 265752 h 5907136"/>
              <a:gd name="connsiteX2167" fmla="*/ 961058 w 12078891"/>
              <a:gd name="connsiteY2167" fmla="*/ 233172 h 5907136"/>
              <a:gd name="connsiteX2168" fmla="*/ 171076 w 12078891"/>
              <a:gd name="connsiteY2168" fmla="*/ 227096 h 5907136"/>
              <a:gd name="connsiteX2169" fmla="*/ 174131 w 12078891"/>
              <a:gd name="connsiteY2169" fmla="*/ 230151 h 5907136"/>
              <a:gd name="connsiteX2170" fmla="*/ 171076 w 12078891"/>
              <a:gd name="connsiteY2170" fmla="*/ 233205 h 5907136"/>
              <a:gd name="connsiteX2171" fmla="*/ 168023 w 12078891"/>
              <a:gd name="connsiteY2171" fmla="*/ 230151 h 5907136"/>
              <a:gd name="connsiteX2172" fmla="*/ 171076 w 12078891"/>
              <a:gd name="connsiteY2172" fmla="*/ 227096 h 5907136"/>
              <a:gd name="connsiteX2173" fmla="*/ 1620797 w 12078891"/>
              <a:gd name="connsiteY2173" fmla="*/ 211791 h 5907136"/>
              <a:gd name="connsiteX2174" fmla="*/ 1630978 w 12078891"/>
              <a:gd name="connsiteY2174" fmla="*/ 221973 h 5907136"/>
              <a:gd name="connsiteX2175" fmla="*/ 1620797 w 12078891"/>
              <a:gd name="connsiteY2175" fmla="*/ 232153 h 5907136"/>
              <a:gd name="connsiteX2176" fmla="*/ 1610616 w 12078891"/>
              <a:gd name="connsiteY2176" fmla="*/ 221973 h 5907136"/>
              <a:gd name="connsiteX2177" fmla="*/ 1620797 w 12078891"/>
              <a:gd name="connsiteY2177" fmla="*/ 211791 h 5907136"/>
              <a:gd name="connsiteX2178" fmla="*/ 5128210 w 12078891"/>
              <a:gd name="connsiteY2178" fmla="*/ 193466 h 5907136"/>
              <a:gd name="connsiteX2179" fmla="*/ 5140427 w 12078891"/>
              <a:gd name="connsiteY2179" fmla="*/ 205684 h 5907136"/>
              <a:gd name="connsiteX2180" fmla="*/ 5128210 w 12078891"/>
              <a:gd name="connsiteY2180" fmla="*/ 217901 h 5907136"/>
              <a:gd name="connsiteX2181" fmla="*/ 5115993 w 12078891"/>
              <a:gd name="connsiteY2181" fmla="*/ 205684 h 5907136"/>
              <a:gd name="connsiteX2182" fmla="*/ 5128210 w 12078891"/>
              <a:gd name="connsiteY2182" fmla="*/ 193466 h 5907136"/>
              <a:gd name="connsiteX2183" fmla="*/ 9614030 w 12078891"/>
              <a:gd name="connsiteY2183" fmla="*/ 138518 h 5907136"/>
              <a:gd name="connsiteX2184" fmla="*/ 9625230 w 12078891"/>
              <a:gd name="connsiteY2184" fmla="*/ 149717 h 5907136"/>
              <a:gd name="connsiteX2185" fmla="*/ 9614030 w 12078891"/>
              <a:gd name="connsiteY2185" fmla="*/ 160915 h 5907136"/>
              <a:gd name="connsiteX2186" fmla="*/ 9602831 w 12078891"/>
              <a:gd name="connsiteY2186" fmla="*/ 149717 h 5907136"/>
              <a:gd name="connsiteX2187" fmla="*/ 9614030 w 12078891"/>
              <a:gd name="connsiteY2187" fmla="*/ 138518 h 5907136"/>
              <a:gd name="connsiteX2188" fmla="*/ 3063470 w 12078891"/>
              <a:gd name="connsiteY2188" fmla="*/ 115071 h 5907136"/>
              <a:gd name="connsiteX2189" fmla="*/ 3069579 w 12078891"/>
              <a:gd name="connsiteY2189" fmla="*/ 121180 h 5907136"/>
              <a:gd name="connsiteX2190" fmla="*/ 3063470 w 12078891"/>
              <a:gd name="connsiteY2190" fmla="*/ 127289 h 5907136"/>
              <a:gd name="connsiteX2191" fmla="*/ 3057361 w 12078891"/>
              <a:gd name="connsiteY2191" fmla="*/ 121180 h 5907136"/>
              <a:gd name="connsiteX2192" fmla="*/ 3063470 w 12078891"/>
              <a:gd name="connsiteY2192" fmla="*/ 115071 h 5907136"/>
              <a:gd name="connsiteX2193" fmla="*/ 1904915 w 12078891"/>
              <a:gd name="connsiteY2193" fmla="*/ 92704 h 5907136"/>
              <a:gd name="connsiteX2194" fmla="*/ 1923240 w 12078891"/>
              <a:gd name="connsiteY2194" fmla="*/ 110012 h 5907136"/>
              <a:gd name="connsiteX2195" fmla="*/ 1904915 w 12078891"/>
              <a:gd name="connsiteY2195" fmla="*/ 127319 h 5907136"/>
              <a:gd name="connsiteX2196" fmla="*/ 1886589 w 12078891"/>
              <a:gd name="connsiteY2196" fmla="*/ 110012 h 5907136"/>
              <a:gd name="connsiteX2197" fmla="*/ 1904915 w 12078891"/>
              <a:gd name="connsiteY2197" fmla="*/ 92704 h 5907136"/>
              <a:gd name="connsiteX2198" fmla="*/ 6230829 w 12078891"/>
              <a:gd name="connsiteY2198" fmla="*/ 87605 h 5907136"/>
              <a:gd name="connsiteX2199" fmla="*/ 6238974 w 12078891"/>
              <a:gd name="connsiteY2199" fmla="*/ 95750 h 5907136"/>
              <a:gd name="connsiteX2200" fmla="*/ 6230829 w 12078891"/>
              <a:gd name="connsiteY2200" fmla="*/ 103895 h 5907136"/>
              <a:gd name="connsiteX2201" fmla="*/ 6222684 w 12078891"/>
              <a:gd name="connsiteY2201" fmla="*/ 95750 h 5907136"/>
              <a:gd name="connsiteX2202" fmla="*/ 6230829 w 12078891"/>
              <a:gd name="connsiteY2202" fmla="*/ 87605 h 5907136"/>
              <a:gd name="connsiteX2203" fmla="*/ 11171750 w 12078891"/>
              <a:gd name="connsiteY2203" fmla="*/ 86587 h 5907136"/>
              <a:gd name="connsiteX2204" fmla="*/ 11273561 w 12078891"/>
              <a:gd name="connsiteY2204" fmla="*/ 187380 h 5907136"/>
              <a:gd name="connsiteX2205" fmla="*/ 11171750 w 12078891"/>
              <a:gd name="connsiteY2205" fmla="*/ 288173 h 5907136"/>
              <a:gd name="connsiteX2206" fmla="*/ 11069938 w 12078891"/>
              <a:gd name="connsiteY2206" fmla="*/ 187380 h 5907136"/>
              <a:gd name="connsiteX2207" fmla="*/ 11171750 w 12078891"/>
              <a:gd name="connsiteY2207" fmla="*/ 86587 h 5907136"/>
              <a:gd name="connsiteX2208" fmla="*/ 3533841 w 12078891"/>
              <a:gd name="connsiteY2208" fmla="*/ 71293 h 5907136"/>
              <a:gd name="connsiteX2209" fmla="*/ 3536895 w 12078891"/>
              <a:gd name="connsiteY2209" fmla="*/ 74347 h 5907136"/>
              <a:gd name="connsiteX2210" fmla="*/ 3533841 w 12078891"/>
              <a:gd name="connsiteY2210" fmla="*/ 77402 h 5907136"/>
              <a:gd name="connsiteX2211" fmla="*/ 3530785 w 12078891"/>
              <a:gd name="connsiteY2211" fmla="*/ 74347 h 5907136"/>
              <a:gd name="connsiteX2212" fmla="*/ 3533841 w 12078891"/>
              <a:gd name="connsiteY2212" fmla="*/ 71293 h 5907136"/>
              <a:gd name="connsiteX2213" fmla="*/ 8850443 w 12078891"/>
              <a:gd name="connsiteY2213" fmla="*/ 69279 h 5907136"/>
              <a:gd name="connsiteX2214" fmla="*/ 8855533 w 12078891"/>
              <a:gd name="connsiteY2214" fmla="*/ 74370 h 5907136"/>
              <a:gd name="connsiteX2215" fmla="*/ 8850443 w 12078891"/>
              <a:gd name="connsiteY2215" fmla="*/ 79460 h 5907136"/>
              <a:gd name="connsiteX2216" fmla="*/ 8845352 w 12078891"/>
              <a:gd name="connsiteY2216" fmla="*/ 74370 h 5907136"/>
              <a:gd name="connsiteX2217" fmla="*/ 8850443 w 12078891"/>
              <a:gd name="connsiteY2217" fmla="*/ 69279 h 5907136"/>
              <a:gd name="connsiteX2218" fmla="*/ 2747929 w 12078891"/>
              <a:gd name="connsiteY2218" fmla="*/ 68269 h 5907136"/>
              <a:gd name="connsiteX2219" fmla="*/ 2770331 w 12078891"/>
              <a:gd name="connsiteY2219" fmla="*/ 90666 h 5907136"/>
              <a:gd name="connsiteX2220" fmla="*/ 2747929 w 12078891"/>
              <a:gd name="connsiteY2220" fmla="*/ 113065 h 5907136"/>
              <a:gd name="connsiteX2221" fmla="*/ 2725531 w 12078891"/>
              <a:gd name="connsiteY2221" fmla="*/ 90666 h 5907136"/>
              <a:gd name="connsiteX2222" fmla="*/ 2747929 w 12078891"/>
              <a:gd name="connsiteY2222" fmla="*/ 68269 h 5907136"/>
              <a:gd name="connsiteX2223" fmla="*/ 1222767 w 12078891"/>
              <a:gd name="connsiteY2223" fmla="*/ 68265 h 5907136"/>
              <a:gd name="connsiteX2224" fmla="*/ 1243130 w 12078891"/>
              <a:gd name="connsiteY2224" fmla="*/ 88627 h 5907136"/>
              <a:gd name="connsiteX2225" fmla="*/ 1222767 w 12078891"/>
              <a:gd name="connsiteY2225" fmla="*/ 108990 h 5907136"/>
              <a:gd name="connsiteX2226" fmla="*/ 1202406 w 12078891"/>
              <a:gd name="connsiteY2226" fmla="*/ 88627 h 5907136"/>
              <a:gd name="connsiteX2227" fmla="*/ 1222767 w 12078891"/>
              <a:gd name="connsiteY2227" fmla="*/ 68265 h 5907136"/>
              <a:gd name="connsiteX2228" fmla="*/ 11961807 w 12078891"/>
              <a:gd name="connsiteY2228" fmla="*/ 59105 h 5907136"/>
              <a:gd name="connsiteX2229" fmla="*/ 11982170 w 12078891"/>
              <a:gd name="connsiteY2229" fmla="*/ 79467 h 5907136"/>
              <a:gd name="connsiteX2230" fmla="*/ 11961807 w 12078891"/>
              <a:gd name="connsiteY2230" fmla="*/ 99830 h 5907136"/>
              <a:gd name="connsiteX2231" fmla="*/ 11941445 w 12078891"/>
              <a:gd name="connsiteY2231" fmla="*/ 79467 h 5907136"/>
              <a:gd name="connsiteX2232" fmla="*/ 11961807 w 12078891"/>
              <a:gd name="connsiteY2232" fmla="*/ 59105 h 5907136"/>
              <a:gd name="connsiteX2233" fmla="*/ 2790665 w 12078891"/>
              <a:gd name="connsiteY2233" fmla="*/ 54007 h 5907136"/>
              <a:gd name="connsiteX2234" fmla="*/ 2803901 w 12078891"/>
              <a:gd name="connsiteY2234" fmla="*/ 67243 h 5907136"/>
              <a:gd name="connsiteX2235" fmla="*/ 2790665 w 12078891"/>
              <a:gd name="connsiteY2235" fmla="*/ 80478 h 5907136"/>
              <a:gd name="connsiteX2236" fmla="*/ 2777433 w 12078891"/>
              <a:gd name="connsiteY2236" fmla="*/ 67243 h 5907136"/>
              <a:gd name="connsiteX2237" fmla="*/ 2790665 w 12078891"/>
              <a:gd name="connsiteY2237" fmla="*/ 54007 h 5907136"/>
              <a:gd name="connsiteX2238" fmla="*/ 3751773 w 12078891"/>
              <a:gd name="connsiteY2238" fmla="*/ 46888 h 5907136"/>
              <a:gd name="connsiteX2239" fmla="*/ 3759917 w 12078891"/>
              <a:gd name="connsiteY2239" fmla="*/ 55033 h 5907136"/>
              <a:gd name="connsiteX2240" fmla="*/ 3751773 w 12078891"/>
              <a:gd name="connsiteY2240" fmla="*/ 63179 h 5907136"/>
              <a:gd name="connsiteX2241" fmla="*/ 3743628 w 12078891"/>
              <a:gd name="connsiteY2241" fmla="*/ 55033 h 5907136"/>
              <a:gd name="connsiteX2242" fmla="*/ 3751773 w 12078891"/>
              <a:gd name="connsiteY2242" fmla="*/ 46888 h 5907136"/>
              <a:gd name="connsiteX2243" fmla="*/ 6107637 w 12078891"/>
              <a:gd name="connsiteY2243" fmla="*/ 40750 h 5907136"/>
              <a:gd name="connsiteX2244" fmla="*/ 6113746 w 12078891"/>
              <a:gd name="connsiteY2244" fmla="*/ 46859 h 5907136"/>
              <a:gd name="connsiteX2245" fmla="*/ 6107637 w 12078891"/>
              <a:gd name="connsiteY2245" fmla="*/ 52968 h 5907136"/>
              <a:gd name="connsiteX2246" fmla="*/ 6101528 w 12078891"/>
              <a:gd name="connsiteY2246" fmla="*/ 46859 h 5907136"/>
              <a:gd name="connsiteX2247" fmla="*/ 6107637 w 12078891"/>
              <a:gd name="connsiteY2247" fmla="*/ 40750 h 5907136"/>
              <a:gd name="connsiteX2248" fmla="*/ 338029 w 12078891"/>
              <a:gd name="connsiteY2248" fmla="*/ 35685 h 5907136"/>
              <a:gd name="connsiteX2249" fmla="*/ 367554 w 12078891"/>
              <a:gd name="connsiteY2249" fmla="*/ 65210 h 5907136"/>
              <a:gd name="connsiteX2250" fmla="*/ 338029 w 12078891"/>
              <a:gd name="connsiteY2250" fmla="*/ 94736 h 5907136"/>
              <a:gd name="connsiteX2251" fmla="*/ 308504 w 12078891"/>
              <a:gd name="connsiteY2251" fmla="*/ 65210 h 5907136"/>
              <a:gd name="connsiteX2252" fmla="*/ 338029 w 12078891"/>
              <a:gd name="connsiteY2252" fmla="*/ 35685 h 5907136"/>
              <a:gd name="connsiteX2253" fmla="*/ 7914793 w 12078891"/>
              <a:gd name="connsiteY2253" fmla="*/ 30595 h 5907136"/>
              <a:gd name="connsiteX2254" fmla="*/ 7924974 w 12078891"/>
              <a:gd name="connsiteY2254" fmla="*/ 39758 h 5907136"/>
              <a:gd name="connsiteX2255" fmla="*/ 7914793 w 12078891"/>
              <a:gd name="connsiteY2255" fmla="*/ 48922 h 5907136"/>
              <a:gd name="connsiteX2256" fmla="*/ 7905630 w 12078891"/>
              <a:gd name="connsiteY2256" fmla="*/ 39758 h 5907136"/>
              <a:gd name="connsiteX2257" fmla="*/ 7914793 w 12078891"/>
              <a:gd name="connsiteY2257" fmla="*/ 30595 h 5907136"/>
              <a:gd name="connsiteX2258" fmla="*/ 631216 w 12078891"/>
              <a:gd name="connsiteY2258" fmla="*/ 38 h 5907136"/>
              <a:gd name="connsiteX2259" fmla="*/ 673977 w 12078891"/>
              <a:gd name="connsiteY2259" fmla="*/ 41781 h 5907136"/>
              <a:gd name="connsiteX2260" fmla="*/ 631216 w 12078891"/>
              <a:gd name="connsiteY2260" fmla="*/ 83523 h 5907136"/>
              <a:gd name="connsiteX2261" fmla="*/ 588455 w 12078891"/>
              <a:gd name="connsiteY2261" fmla="*/ 41781 h 5907136"/>
              <a:gd name="connsiteX2262" fmla="*/ 631216 w 12078891"/>
              <a:gd name="connsiteY2262" fmla="*/ 38 h 59071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</a:cxnLst>
            <a:rect l="l" t="t" r="r" b="b"/>
            <a:pathLst>
              <a:path w="12078891" h="5907136">
                <a:moveTo>
                  <a:pt x="3842360" y="5831795"/>
                </a:moveTo>
                <a:cubicBezTo>
                  <a:pt x="3862721" y="5831795"/>
                  <a:pt x="3880030" y="5849103"/>
                  <a:pt x="3880030" y="5869465"/>
                </a:cubicBezTo>
                <a:cubicBezTo>
                  <a:pt x="3880030" y="5889828"/>
                  <a:pt x="3863739" y="5907136"/>
                  <a:pt x="3842360" y="5907136"/>
                </a:cubicBezTo>
                <a:cubicBezTo>
                  <a:pt x="3821997" y="5907136"/>
                  <a:pt x="3804687" y="5890846"/>
                  <a:pt x="3804687" y="5869465"/>
                </a:cubicBezTo>
                <a:cubicBezTo>
                  <a:pt x="3804687" y="5849103"/>
                  <a:pt x="3820979" y="5831795"/>
                  <a:pt x="3842360" y="5831795"/>
                </a:cubicBezTo>
                <a:close/>
                <a:moveTo>
                  <a:pt x="7474967" y="5830778"/>
                </a:moveTo>
                <a:cubicBezTo>
                  <a:pt x="7485148" y="5830778"/>
                  <a:pt x="7492275" y="5838923"/>
                  <a:pt x="7492275" y="5848086"/>
                </a:cubicBezTo>
                <a:cubicBezTo>
                  <a:pt x="7492275" y="5857249"/>
                  <a:pt x="7484130" y="5865394"/>
                  <a:pt x="7474967" y="5865394"/>
                </a:cubicBezTo>
                <a:cubicBezTo>
                  <a:pt x="7465804" y="5865394"/>
                  <a:pt x="7457659" y="5858267"/>
                  <a:pt x="7457659" y="5848086"/>
                </a:cubicBezTo>
                <a:cubicBezTo>
                  <a:pt x="7457659" y="5838923"/>
                  <a:pt x="7465804" y="5830778"/>
                  <a:pt x="7474967" y="5830778"/>
                </a:cubicBezTo>
                <a:close/>
                <a:moveTo>
                  <a:pt x="8992978" y="5793107"/>
                </a:moveTo>
                <a:cubicBezTo>
                  <a:pt x="8996033" y="5793107"/>
                  <a:pt x="8999088" y="5795143"/>
                  <a:pt x="8999088" y="5799215"/>
                </a:cubicBezTo>
                <a:cubicBezTo>
                  <a:pt x="8999088" y="5802270"/>
                  <a:pt x="8996033" y="5805325"/>
                  <a:pt x="8992978" y="5805325"/>
                </a:cubicBezTo>
                <a:cubicBezTo>
                  <a:pt x="8989924" y="5805325"/>
                  <a:pt x="8986870" y="5802270"/>
                  <a:pt x="8986870" y="5799215"/>
                </a:cubicBezTo>
                <a:cubicBezTo>
                  <a:pt x="8986870" y="5796161"/>
                  <a:pt x="8989924" y="5793107"/>
                  <a:pt x="8992978" y="5793107"/>
                </a:cubicBezTo>
                <a:close/>
                <a:moveTo>
                  <a:pt x="10305331" y="5791071"/>
                </a:moveTo>
                <a:cubicBezTo>
                  <a:pt x="10316531" y="5791071"/>
                  <a:pt x="10324675" y="5800234"/>
                  <a:pt x="10324675" y="5810415"/>
                </a:cubicBezTo>
                <a:cubicBezTo>
                  <a:pt x="10324675" y="5820597"/>
                  <a:pt x="10316531" y="5829759"/>
                  <a:pt x="10305331" y="5829759"/>
                </a:cubicBezTo>
                <a:cubicBezTo>
                  <a:pt x="10295150" y="5829759"/>
                  <a:pt x="10285987" y="5821615"/>
                  <a:pt x="10285987" y="5810415"/>
                </a:cubicBezTo>
                <a:cubicBezTo>
                  <a:pt x="10285987" y="5800234"/>
                  <a:pt x="10294132" y="5791071"/>
                  <a:pt x="10305331" y="5791071"/>
                </a:cubicBezTo>
                <a:close/>
                <a:moveTo>
                  <a:pt x="9101917" y="5773763"/>
                </a:moveTo>
                <a:cubicBezTo>
                  <a:pt x="9116171" y="5773763"/>
                  <a:pt x="9126352" y="5784963"/>
                  <a:pt x="9126352" y="5798198"/>
                </a:cubicBezTo>
                <a:cubicBezTo>
                  <a:pt x="9126352" y="5811433"/>
                  <a:pt x="9115152" y="5822633"/>
                  <a:pt x="9101917" y="5822633"/>
                </a:cubicBezTo>
                <a:cubicBezTo>
                  <a:pt x="9088682" y="5822633"/>
                  <a:pt x="9077482" y="5811433"/>
                  <a:pt x="9077482" y="5798198"/>
                </a:cubicBezTo>
                <a:cubicBezTo>
                  <a:pt x="9077482" y="5784963"/>
                  <a:pt x="9088682" y="5773763"/>
                  <a:pt x="9101917" y="5773763"/>
                </a:cubicBezTo>
                <a:close/>
                <a:moveTo>
                  <a:pt x="4563173" y="5765618"/>
                </a:moveTo>
                <a:cubicBezTo>
                  <a:pt x="4568264" y="5765618"/>
                  <a:pt x="4573353" y="5769691"/>
                  <a:pt x="4573353" y="5775799"/>
                </a:cubicBezTo>
                <a:cubicBezTo>
                  <a:pt x="4573353" y="5781908"/>
                  <a:pt x="4568264" y="5785980"/>
                  <a:pt x="4563173" y="5785980"/>
                </a:cubicBezTo>
                <a:cubicBezTo>
                  <a:pt x="4557062" y="5785980"/>
                  <a:pt x="4552992" y="5781908"/>
                  <a:pt x="4552992" y="5775799"/>
                </a:cubicBezTo>
                <a:cubicBezTo>
                  <a:pt x="4552992" y="5769691"/>
                  <a:pt x="4558082" y="5765618"/>
                  <a:pt x="4563173" y="5765618"/>
                </a:cubicBezTo>
                <a:close/>
                <a:moveTo>
                  <a:pt x="3667253" y="5747292"/>
                </a:moveTo>
                <a:cubicBezTo>
                  <a:pt x="3673361" y="5746274"/>
                  <a:pt x="3677432" y="5750346"/>
                  <a:pt x="3677432" y="5756455"/>
                </a:cubicBezTo>
                <a:cubicBezTo>
                  <a:pt x="3677432" y="5761546"/>
                  <a:pt x="3673361" y="5765618"/>
                  <a:pt x="3667253" y="5765618"/>
                </a:cubicBezTo>
                <a:cubicBezTo>
                  <a:pt x="3662163" y="5765618"/>
                  <a:pt x="3657072" y="5761546"/>
                  <a:pt x="3657072" y="5756455"/>
                </a:cubicBezTo>
                <a:cubicBezTo>
                  <a:pt x="3657072" y="5751365"/>
                  <a:pt x="3661143" y="5747292"/>
                  <a:pt x="3667253" y="5747292"/>
                </a:cubicBezTo>
                <a:close/>
                <a:moveTo>
                  <a:pt x="5934563" y="5691295"/>
                </a:moveTo>
                <a:cubicBezTo>
                  <a:pt x="5935581" y="5691295"/>
                  <a:pt x="5937617" y="5692313"/>
                  <a:pt x="5937617" y="5694349"/>
                </a:cubicBezTo>
                <a:cubicBezTo>
                  <a:pt x="5937617" y="5696386"/>
                  <a:pt x="5936598" y="5697403"/>
                  <a:pt x="5934563" y="5697403"/>
                </a:cubicBezTo>
                <a:cubicBezTo>
                  <a:pt x="5932526" y="5697403"/>
                  <a:pt x="5931508" y="5696386"/>
                  <a:pt x="5931508" y="5694349"/>
                </a:cubicBezTo>
                <a:cubicBezTo>
                  <a:pt x="5931508" y="5692313"/>
                  <a:pt x="5932526" y="5691295"/>
                  <a:pt x="5934563" y="5691295"/>
                </a:cubicBezTo>
                <a:close/>
                <a:moveTo>
                  <a:pt x="9720932" y="5662788"/>
                </a:moveTo>
                <a:cubicBezTo>
                  <a:pt x="9732132" y="5662788"/>
                  <a:pt x="9741295" y="5671951"/>
                  <a:pt x="9741295" y="5683150"/>
                </a:cubicBezTo>
                <a:cubicBezTo>
                  <a:pt x="9741295" y="5694349"/>
                  <a:pt x="9732132" y="5703513"/>
                  <a:pt x="9720932" y="5703513"/>
                </a:cubicBezTo>
                <a:cubicBezTo>
                  <a:pt x="9709733" y="5703513"/>
                  <a:pt x="9700570" y="5694349"/>
                  <a:pt x="9700570" y="5683150"/>
                </a:cubicBezTo>
                <a:cubicBezTo>
                  <a:pt x="9700570" y="5671951"/>
                  <a:pt x="9709733" y="5662788"/>
                  <a:pt x="9720932" y="5662788"/>
                </a:cubicBezTo>
                <a:close/>
                <a:moveTo>
                  <a:pt x="1551600" y="5657698"/>
                </a:moveTo>
                <a:cubicBezTo>
                  <a:pt x="1554653" y="5657698"/>
                  <a:pt x="1556689" y="5659734"/>
                  <a:pt x="1556689" y="5662789"/>
                </a:cubicBezTo>
                <a:cubicBezTo>
                  <a:pt x="1556689" y="5665843"/>
                  <a:pt x="1554653" y="5667879"/>
                  <a:pt x="1551600" y="5667879"/>
                </a:cubicBezTo>
                <a:cubicBezTo>
                  <a:pt x="1548544" y="5667879"/>
                  <a:pt x="1546509" y="5665843"/>
                  <a:pt x="1546509" y="5662789"/>
                </a:cubicBezTo>
                <a:cubicBezTo>
                  <a:pt x="1546509" y="5659734"/>
                  <a:pt x="1548544" y="5657698"/>
                  <a:pt x="1551600" y="5657698"/>
                </a:cubicBezTo>
                <a:close/>
                <a:moveTo>
                  <a:pt x="5617940" y="5620027"/>
                </a:moveTo>
                <a:cubicBezTo>
                  <a:pt x="5623030" y="5620027"/>
                  <a:pt x="5628121" y="5625118"/>
                  <a:pt x="5628121" y="5630208"/>
                </a:cubicBezTo>
                <a:cubicBezTo>
                  <a:pt x="5628121" y="5636317"/>
                  <a:pt x="5623030" y="5640389"/>
                  <a:pt x="5617940" y="5640389"/>
                </a:cubicBezTo>
                <a:cubicBezTo>
                  <a:pt x="5611832" y="5640389"/>
                  <a:pt x="5607759" y="5635299"/>
                  <a:pt x="5607759" y="5630208"/>
                </a:cubicBezTo>
                <a:cubicBezTo>
                  <a:pt x="5607759" y="5624100"/>
                  <a:pt x="5612850" y="5620027"/>
                  <a:pt x="5617940" y="5620027"/>
                </a:cubicBezTo>
                <a:close/>
                <a:moveTo>
                  <a:pt x="7608340" y="5584393"/>
                </a:moveTo>
                <a:cubicBezTo>
                  <a:pt x="7612413" y="5584393"/>
                  <a:pt x="7616485" y="5588466"/>
                  <a:pt x="7616485" y="5592538"/>
                </a:cubicBezTo>
                <a:cubicBezTo>
                  <a:pt x="7616485" y="5596611"/>
                  <a:pt x="7613430" y="5600683"/>
                  <a:pt x="7608340" y="5600683"/>
                </a:cubicBezTo>
                <a:cubicBezTo>
                  <a:pt x="7604268" y="5600683"/>
                  <a:pt x="7600195" y="5597628"/>
                  <a:pt x="7600195" y="5592538"/>
                </a:cubicBezTo>
                <a:cubicBezTo>
                  <a:pt x="7600195" y="5588466"/>
                  <a:pt x="7603249" y="5584393"/>
                  <a:pt x="7608340" y="5584393"/>
                </a:cubicBezTo>
                <a:close/>
                <a:moveTo>
                  <a:pt x="4031736" y="5584393"/>
                </a:moveTo>
                <a:cubicBezTo>
                  <a:pt x="4037844" y="5584393"/>
                  <a:pt x="4043953" y="5590501"/>
                  <a:pt x="4043953" y="5596611"/>
                </a:cubicBezTo>
                <a:cubicBezTo>
                  <a:pt x="4043953" y="5603737"/>
                  <a:pt x="4038861" y="5608828"/>
                  <a:pt x="4031736" y="5608828"/>
                </a:cubicBezTo>
                <a:cubicBezTo>
                  <a:pt x="4024608" y="5608828"/>
                  <a:pt x="4019517" y="5603737"/>
                  <a:pt x="4019517" y="5596611"/>
                </a:cubicBezTo>
                <a:cubicBezTo>
                  <a:pt x="4019517" y="5589484"/>
                  <a:pt x="4024608" y="5584393"/>
                  <a:pt x="4031736" y="5584393"/>
                </a:cubicBezTo>
                <a:close/>
                <a:moveTo>
                  <a:pt x="8657000" y="5577266"/>
                </a:moveTo>
                <a:cubicBezTo>
                  <a:pt x="8678381" y="5577266"/>
                  <a:pt x="8696707" y="5595592"/>
                  <a:pt x="8696707" y="5616973"/>
                </a:cubicBezTo>
                <a:cubicBezTo>
                  <a:pt x="8696707" y="5638353"/>
                  <a:pt x="8679399" y="5656679"/>
                  <a:pt x="8657000" y="5656679"/>
                </a:cubicBezTo>
                <a:cubicBezTo>
                  <a:pt x="8634601" y="5656679"/>
                  <a:pt x="8617294" y="5639371"/>
                  <a:pt x="8617294" y="5616973"/>
                </a:cubicBezTo>
                <a:cubicBezTo>
                  <a:pt x="8617294" y="5595592"/>
                  <a:pt x="8634601" y="5577266"/>
                  <a:pt x="8657000" y="5577266"/>
                </a:cubicBezTo>
                <a:close/>
                <a:moveTo>
                  <a:pt x="10814389" y="5571158"/>
                </a:moveTo>
                <a:cubicBezTo>
                  <a:pt x="10820499" y="5571158"/>
                  <a:pt x="10825589" y="5576249"/>
                  <a:pt x="10825589" y="5582357"/>
                </a:cubicBezTo>
                <a:cubicBezTo>
                  <a:pt x="10825589" y="5588466"/>
                  <a:pt x="10820499" y="5593557"/>
                  <a:pt x="10814389" y="5593557"/>
                </a:cubicBezTo>
                <a:cubicBezTo>
                  <a:pt x="10808281" y="5593557"/>
                  <a:pt x="10803190" y="5588466"/>
                  <a:pt x="10803190" y="5582357"/>
                </a:cubicBezTo>
                <a:cubicBezTo>
                  <a:pt x="10803190" y="5576249"/>
                  <a:pt x="10808281" y="5571158"/>
                  <a:pt x="10814389" y="5571158"/>
                </a:cubicBezTo>
                <a:close/>
                <a:moveTo>
                  <a:pt x="7000525" y="5501926"/>
                </a:moveTo>
                <a:cubicBezTo>
                  <a:pt x="7015797" y="5502944"/>
                  <a:pt x="7026996" y="5514143"/>
                  <a:pt x="7026996" y="5528397"/>
                </a:cubicBezTo>
                <a:cubicBezTo>
                  <a:pt x="7026996" y="5542651"/>
                  <a:pt x="7015797" y="5554868"/>
                  <a:pt x="7000525" y="5554868"/>
                </a:cubicBezTo>
                <a:cubicBezTo>
                  <a:pt x="6986272" y="5554868"/>
                  <a:pt x="6974054" y="5543669"/>
                  <a:pt x="6974054" y="5528397"/>
                </a:cubicBezTo>
                <a:cubicBezTo>
                  <a:pt x="6974054" y="5514143"/>
                  <a:pt x="6985253" y="5501926"/>
                  <a:pt x="7000525" y="5501926"/>
                </a:cubicBezTo>
                <a:close/>
                <a:moveTo>
                  <a:pt x="8101109" y="5497853"/>
                </a:moveTo>
                <a:cubicBezTo>
                  <a:pt x="8108236" y="5497853"/>
                  <a:pt x="8114345" y="5503961"/>
                  <a:pt x="8114345" y="5511088"/>
                </a:cubicBezTo>
                <a:cubicBezTo>
                  <a:pt x="8114345" y="5518215"/>
                  <a:pt x="8108236" y="5524324"/>
                  <a:pt x="8101109" y="5524324"/>
                </a:cubicBezTo>
                <a:cubicBezTo>
                  <a:pt x="8093982" y="5524324"/>
                  <a:pt x="8087874" y="5518215"/>
                  <a:pt x="8087874" y="5511088"/>
                </a:cubicBezTo>
                <a:cubicBezTo>
                  <a:pt x="8087874" y="5503961"/>
                  <a:pt x="8093982" y="5497853"/>
                  <a:pt x="8101109" y="5497853"/>
                </a:cubicBezTo>
                <a:close/>
                <a:moveTo>
                  <a:pt x="11261343" y="5462219"/>
                </a:moveTo>
                <a:cubicBezTo>
                  <a:pt x="11280687" y="5462219"/>
                  <a:pt x="11297995" y="5478509"/>
                  <a:pt x="11297995" y="5498871"/>
                </a:cubicBezTo>
                <a:cubicBezTo>
                  <a:pt x="11297995" y="5519233"/>
                  <a:pt x="11281705" y="5535524"/>
                  <a:pt x="11261343" y="5535524"/>
                </a:cubicBezTo>
                <a:cubicBezTo>
                  <a:pt x="11240981" y="5535524"/>
                  <a:pt x="11224691" y="5519233"/>
                  <a:pt x="11224691" y="5498871"/>
                </a:cubicBezTo>
                <a:cubicBezTo>
                  <a:pt x="11224691" y="5478509"/>
                  <a:pt x="11240981" y="5462219"/>
                  <a:pt x="11261343" y="5462219"/>
                </a:cubicBezTo>
                <a:close/>
                <a:moveTo>
                  <a:pt x="6980162" y="5433712"/>
                </a:moveTo>
                <a:cubicBezTo>
                  <a:pt x="6988307" y="5433712"/>
                  <a:pt x="6995434" y="5440839"/>
                  <a:pt x="6995434" y="5448984"/>
                </a:cubicBezTo>
                <a:cubicBezTo>
                  <a:pt x="6995434" y="5457129"/>
                  <a:pt x="6988307" y="5463237"/>
                  <a:pt x="6980162" y="5463237"/>
                </a:cubicBezTo>
                <a:cubicBezTo>
                  <a:pt x="6972017" y="5463237"/>
                  <a:pt x="6964890" y="5457129"/>
                  <a:pt x="6964890" y="5448984"/>
                </a:cubicBezTo>
                <a:cubicBezTo>
                  <a:pt x="6964890" y="5440839"/>
                  <a:pt x="6972017" y="5433712"/>
                  <a:pt x="6980162" y="5433712"/>
                </a:cubicBezTo>
                <a:close/>
                <a:moveTo>
                  <a:pt x="7394535" y="5431676"/>
                </a:moveTo>
                <a:cubicBezTo>
                  <a:pt x="7411843" y="5432694"/>
                  <a:pt x="7426097" y="5445930"/>
                  <a:pt x="7426097" y="5463237"/>
                </a:cubicBezTo>
                <a:cubicBezTo>
                  <a:pt x="7426097" y="5480545"/>
                  <a:pt x="7411843" y="5494799"/>
                  <a:pt x="7394535" y="5494799"/>
                </a:cubicBezTo>
                <a:cubicBezTo>
                  <a:pt x="7377227" y="5494799"/>
                  <a:pt x="7362974" y="5480545"/>
                  <a:pt x="7362974" y="5463237"/>
                </a:cubicBezTo>
                <a:cubicBezTo>
                  <a:pt x="7362974" y="5445930"/>
                  <a:pt x="7377227" y="5431676"/>
                  <a:pt x="7394535" y="5431676"/>
                </a:cubicBezTo>
                <a:close/>
                <a:moveTo>
                  <a:pt x="9262779" y="5425567"/>
                </a:moveTo>
                <a:cubicBezTo>
                  <a:pt x="9263798" y="5425567"/>
                  <a:pt x="9264816" y="5426585"/>
                  <a:pt x="9264816" y="5427603"/>
                </a:cubicBezTo>
                <a:cubicBezTo>
                  <a:pt x="9264816" y="5428621"/>
                  <a:pt x="9263798" y="5429639"/>
                  <a:pt x="9262779" y="5429639"/>
                </a:cubicBezTo>
                <a:cubicBezTo>
                  <a:pt x="9261761" y="5429639"/>
                  <a:pt x="9260743" y="5428621"/>
                  <a:pt x="9260743" y="5427603"/>
                </a:cubicBezTo>
                <a:cubicBezTo>
                  <a:pt x="9260743" y="5426585"/>
                  <a:pt x="9261761" y="5425567"/>
                  <a:pt x="9262779" y="5425567"/>
                </a:cubicBezTo>
                <a:close/>
                <a:moveTo>
                  <a:pt x="9043884" y="5381788"/>
                </a:moveTo>
                <a:cubicBezTo>
                  <a:pt x="9070356" y="5381788"/>
                  <a:pt x="9092754" y="5404187"/>
                  <a:pt x="9092754" y="5430658"/>
                </a:cubicBezTo>
                <a:cubicBezTo>
                  <a:pt x="9092754" y="5457129"/>
                  <a:pt x="9070356" y="5479528"/>
                  <a:pt x="9043884" y="5479528"/>
                </a:cubicBezTo>
                <a:cubicBezTo>
                  <a:pt x="9016395" y="5479528"/>
                  <a:pt x="8995015" y="5458147"/>
                  <a:pt x="8995015" y="5430658"/>
                </a:cubicBezTo>
                <a:cubicBezTo>
                  <a:pt x="8995015" y="5404187"/>
                  <a:pt x="9016395" y="5381788"/>
                  <a:pt x="9043884" y="5381788"/>
                </a:cubicBezTo>
                <a:close/>
                <a:moveTo>
                  <a:pt x="8166268" y="5370589"/>
                </a:moveTo>
                <a:cubicBezTo>
                  <a:pt x="8174414" y="5370589"/>
                  <a:pt x="8180522" y="5376697"/>
                  <a:pt x="8180522" y="5384843"/>
                </a:cubicBezTo>
                <a:cubicBezTo>
                  <a:pt x="8180522" y="5392988"/>
                  <a:pt x="8174414" y="5399096"/>
                  <a:pt x="8166268" y="5399096"/>
                </a:cubicBezTo>
                <a:cubicBezTo>
                  <a:pt x="8158123" y="5399096"/>
                  <a:pt x="8152015" y="5392988"/>
                  <a:pt x="8152015" y="5384843"/>
                </a:cubicBezTo>
                <a:cubicBezTo>
                  <a:pt x="8152015" y="5376697"/>
                  <a:pt x="8158123" y="5370589"/>
                  <a:pt x="8166268" y="5370589"/>
                </a:cubicBezTo>
                <a:close/>
                <a:moveTo>
                  <a:pt x="9917428" y="5332918"/>
                </a:moveTo>
                <a:cubicBezTo>
                  <a:pt x="9958153" y="5332918"/>
                  <a:pt x="9991751" y="5365498"/>
                  <a:pt x="9991751" y="5406223"/>
                </a:cubicBezTo>
                <a:cubicBezTo>
                  <a:pt x="9991751" y="5446947"/>
                  <a:pt x="9958153" y="5479527"/>
                  <a:pt x="9917428" y="5479527"/>
                </a:cubicBezTo>
                <a:cubicBezTo>
                  <a:pt x="9876704" y="5479527"/>
                  <a:pt x="9843106" y="5446947"/>
                  <a:pt x="9843106" y="5406223"/>
                </a:cubicBezTo>
                <a:cubicBezTo>
                  <a:pt x="9843106" y="5365498"/>
                  <a:pt x="9876704" y="5332918"/>
                  <a:pt x="9917428" y="5332918"/>
                </a:cubicBezTo>
                <a:close/>
                <a:moveTo>
                  <a:pt x="5489660" y="5317646"/>
                </a:moveTo>
                <a:cubicBezTo>
                  <a:pt x="5515111" y="5317646"/>
                  <a:pt x="5535474" y="5338008"/>
                  <a:pt x="5535474" y="5362443"/>
                </a:cubicBezTo>
                <a:cubicBezTo>
                  <a:pt x="5535474" y="5387896"/>
                  <a:pt x="5515111" y="5408259"/>
                  <a:pt x="5489660" y="5408259"/>
                </a:cubicBezTo>
                <a:cubicBezTo>
                  <a:pt x="5464207" y="5408259"/>
                  <a:pt x="5443845" y="5387896"/>
                  <a:pt x="5443845" y="5362443"/>
                </a:cubicBezTo>
                <a:cubicBezTo>
                  <a:pt x="5443845" y="5336990"/>
                  <a:pt x="5464207" y="5317646"/>
                  <a:pt x="5489660" y="5317646"/>
                </a:cubicBezTo>
                <a:close/>
                <a:moveTo>
                  <a:pt x="7760040" y="5273868"/>
                </a:moveTo>
                <a:cubicBezTo>
                  <a:pt x="7780402" y="5273868"/>
                  <a:pt x="7795674" y="5290158"/>
                  <a:pt x="7795674" y="5309502"/>
                </a:cubicBezTo>
                <a:cubicBezTo>
                  <a:pt x="7795674" y="5328847"/>
                  <a:pt x="7779384" y="5345136"/>
                  <a:pt x="7760040" y="5345136"/>
                </a:cubicBezTo>
                <a:cubicBezTo>
                  <a:pt x="7740696" y="5345136"/>
                  <a:pt x="7724406" y="5329864"/>
                  <a:pt x="7724406" y="5309502"/>
                </a:cubicBezTo>
                <a:cubicBezTo>
                  <a:pt x="7724406" y="5290158"/>
                  <a:pt x="7740696" y="5273868"/>
                  <a:pt x="7760040" y="5273868"/>
                </a:cubicBezTo>
                <a:close/>
                <a:moveTo>
                  <a:pt x="4548919" y="5233143"/>
                </a:moveTo>
                <a:cubicBezTo>
                  <a:pt x="4564190" y="5233143"/>
                  <a:pt x="4575387" y="5244342"/>
                  <a:pt x="4575387" y="5259614"/>
                </a:cubicBezTo>
                <a:cubicBezTo>
                  <a:pt x="4575387" y="5274886"/>
                  <a:pt x="4563173" y="5286085"/>
                  <a:pt x="4548919" y="5286085"/>
                </a:cubicBezTo>
                <a:cubicBezTo>
                  <a:pt x="4533646" y="5286085"/>
                  <a:pt x="4522446" y="5273868"/>
                  <a:pt x="4522446" y="5259614"/>
                </a:cubicBezTo>
                <a:cubicBezTo>
                  <a:pt x="4522446" y="5244342"/>
                  <a:pt x="4534664" y="5233143"/>
                  <a:pt x="4548919" y="5233143"/>
                </a:cubicBezTo>
                <a:close/>
                <a:moveTo>
                  <a:pt x="7408789" y="5131331"/>
                </a:moveTo>
                <a:cubicBezTo>
                  <a:pt x="7413880" y="5131331"/>
                  <a:pt x="7417952" y="5135404"/>
                  <a:pt x="7417952" y="5140494"/>
                </a:cubicBezTo>
                <a:cubicBezTo>
                  <a:pt x="7417952" y="5145585"/>
                  <a:pt x="7413880" y="5149657"/>
                  <a:pt x="7408789" y="5149657"/>
                </a:cubicBezTo>
                <a:cubicBezTo>
                  <a:pt x="7403699" y="5149657"/>
                  <a:pt x="7399626" y="5145585"/>
                  <a:pt x="7399626" y="5140494"/>
                </a:cubicBezTo>
                <a:cubicBezTo>
                  <a:pt x="7399626" y="5135404"/>
                  <a:pt x="7403699" y="5131331"/>
                  <a:pt x="7408789" y="5131331"/>
                </a:cubicBezTo>
                <a:close/>
                <a:moveTo>
                  <a:pt x="10433614" y="5120132"/>
                </a:moveTo>
                <a:cubicBezTo>
                  <a:pt x="10438705" y="5120132"/>
                  <a:pt x="10442776" y="5124204"/>
                  <a:pt x="10442776" y="5129295"/>
                </a:cubicBezTo>
                <a:cubicBezTo>
                  <a:pt x="10442776" y="5134385"/>
                  <a:pt x="10438705" y="5138458"/>
                  <a:pt x="10433614" y="5138458"/>
                </a:cubicBezTo>
                <a:cubicBezTo>
                  <a:pt x="10428524" y="5138458"/>
                  <a:pt x="10424451" y="5134385"/>
                  <a:pt x="10424451" y="5129295"/>
                </a:cubicBezTo>
                <a:cubicBezTo>
                  <a:pt x="10424451" y="5124204"/>
                  <a:pt x="10428524" y="5120132"/>
                  <a:pt x="10433614" y="5120132"/>
                </a:cubicBezTo>
                <a:close/>
                <a:moveTo>
                  <a:pt x="1525133" y="5095697"/>
                </a:moveTo>
                <a:cubicBezTo>
                  <a:pt x="1549568" y="5095697"/>
                  <a:pt x="1568912" y="5116059"/>
                  <a:pt x="1568912" y="5139476"/>
                </a:cubicBezTo>
                <a:cubicBezTo>
                  <a:pt x="1568912" y="5163911"/>
                  <a:pt x="1549568" y="5183255"/>
                  <a:pt x="1525133" y="5183255"/>
                </a:cubicBezTo>
                <a:cubicBezTo>
                  <a:pt x="1500698" y="5183255"/>
                  <a:pt x="1481354" y="5163911"/>
                  <a:pt x="1481354" y="5139476"/>
                </a:cubicBezTo>
                <a:cubicBezTo>
                  <a:pt x="1481354" y="5115041"/>
                  <a:pt x="1500698" y="5095697"/>
                  <a:pt x="1525133" y="5095697"/>
                </a:cubicBezTo>
                <a:close/>
                <a:moveTo>
                  <a:pt x="4545863" y="5086534"/>
                </a:moveTo>
                <a:cubicBezTo>
                  <a:pt x="4555026" y="5086534"/>
                  <a:pt x="4563168" y="5094679"/>
                  <a:pt x="4563168" y="5103842"/>
                </a:cubicBezTo>
                <a:cubicBezTo>
                  <a:pt x="4563168" y="5113005"/>
                  <a:pt x="4555026" y="5121150"/>
                  <a:pt x="4545863" y="5121150"/>
                </a:cubicBezTo>
                <a:cubicBezTo>
                  <a:pt x="4535682" y="5121150"/>
                  <a:pt x="4528555" y="5113005"/>
                  <a:pt x="4528555" y="5103842"/>
                </a:cubicBezTo>
                <a:cubicBezTo>
                  <a:pt x="4528555" y="5093661"/>
                  <a:pt x="4536700" y="5086534"/>
                  <a:pt x="4545863" y="5086534"/>
                </a:cubicBezTo>
                <a:close/>
                <a:moveTo>
                  <a:pt x="9595704" y="5048864"/>
                </a:moveTo>
                <a:cubicBezTo>
                  <a:pt x="9599777" y="5048864"/>
                  <a:pt x="9601813" y="5051918"/>
                  <a:pt x="9601813" y="5054972"/>
                </a:cubicBezTo>
                <a:cubicBezTo>
                  <a:pt x="9601813" y="5058027"/>
                  <a:pt x="9598759" y="5061081"/>
                  <a:pt x="9595704" y="5061081"/>
                </a:cubicBezTo>
                <a:cubicBezTo>
                  <a:pt x="9592650" y="5061081"/>
                  <a:pt x="9589596" y="5059045"/>
                  <a:pt x="9589596" y="5054972"/>
                </a:cubicBezTo>
                <a:cubicBezTo>
                  <a:pt x="9589596" y="5051918"/>
                  <a:pt x="9592650" y="5048864"/>
                  <a:pt x="9595704" y="5048864"/>
                </a:cubicBezTo>
                <a:close/>
                <a:moveTo>
                  <a:pt x="11474130" y="5040719"/>
                </a:moveTo>
                <a:cubicBezTo>
                  <a:pt x="11484311" y="5040719"/>
                  <a:pt x="11492456" y="5048864"/>
                  <a:pt x="11492456" y="5059046"/>
                </a:cubicBezTo>
                <a:cubicBezTo>
                  <a:pt x="11492456" y="5069227"/>
                  <a:pt x="11484311" y="5077372"/>
                  <a:pt x="11474130" y="5077372"/>
                </a:cubicBezTo>
                <a:cubicBezTo>
                  <a:pt x="11463948" y="5077372"/>
                  <a:pt x="11455803" y="5069227"/>
                  <a:pt x="11455803" y="5059046"/>
                </a:cubicBezTo>
                <a:cubicBezTo>
                  <a:pt x="11455803" y="5048864"/>
                  <a:pt x="11463948" y="5040719"/>
                  <a:pt x="11474130" y="5040719"/>
                </a:cubicBezTo>
                <a:close/>
                <a:moveTo>
                  <a:pt x="2684777" y="5038683"/>
                </a:moveTo>
                <a:cubicBezTo>
                  <a:pt x="2688848" y="5038683"/>
                  <a:pt x="2690886" y="5041737"/>
                  <a:pt x="2690886" y="5044791"/>
                </a:cubicBezTo>
                <a:cubicBezTo>
                  <a:pt x="2690886" y="5047846"/>
                  <a:pt x="2687831" y="5050900"/>
                  <a:pt x="2684777" y="5050900"/>
                </a:cubicBezTo>
                <a:cubicBezTo>
                  <a:pt x="2681723" y="5050900"/>
                  <a:pt x="2678668" y="5047846"/>
                  <a:pt x="2678668" y="5044791"/>
                </a:cubicBezTo>
                <a:cubicBezTo>
                  <a:pt x="2678668" y="5041737"/>
                  <a:pt x="2681723" y="5038683"/>
                  <a:pt x="2684777" y="5038683"/>
                </a:cubicBezTo>
                <a:close/>
                <a:moveTo>
                  <a:pt x="8718088" y="5027483"/>
                </a:moveTo>
                <a:cubicBezTo>
                  <a:pt x="8735396" y="5027483"/>
                  <a:pt x="8750668" y="5042755"/>
                  <a:pt x="8750668" y="5060063"/>
                </a:cubicBezTo>
                <a:cubicBezTo>
                  <a:pt x="8750668" y="5078389"/>
                  <a:pt x="8735396" y="5092643"/>
                  <a:pt x="8718088" y="5092643"/>
                </a:cubicBezTo>
                <a:cubicBezTo>
                  <a:pt x="8699762" y="5092643"/>
                  <a:pt x="8684490" y="5078389"/>
                  <a:pt x="8684490" y="5060063"/>
                </a:cubicBezTo>
                <a:cubicBezTo>
                  <a:pt x="8684490" y="5041737"/>
                  <a:pt x="8699762" y="5027483"/>
                  <a:pt x="8718088" y="5027483"/>
                </a:cubicBezTo>
                <a:close/>
                <a:moveTo>
                  <a:pt x="855208" y="4961306"/>
                </a:moveTo>
                <a:cubicBezTo>
                  <a:pt x="857245" y="4961306"/>
                  <a:pt x="859281" y="4963342"/>
                  <a:pt x="859281" y="4965379"/>
                </a:cubicBezTo>
                <a:cubicBezTo>
                  <a:pt x="859281" y="4967415"/>
                  <a:pt x="857245" y="4969451"/>
                  <a:pt x="855208" y="4969451"/>
                </a:cubicBezTo>
                <a:cubicBezTo>
                  <a:pt x="853172" y="4969451"/>
                  <a:pt x="851136" y="4967415"/>
                  <a:pt x="851136" y="4965379"/>
                </a:cubicBezTo>
                <a:cubicBezTo>
                  <a:pt x="851136" y="4963342"/>
                  <a:pt x="853172" y="4961306"/>
                  <a:pt x="855208" y="4961306"/>
                </a:cubicBezTo>
                <a:close/>
                <a:moveTo>
                  <a:pt x="3860690" y="4955197"/>
                </a:moveTo>
                <a:cubicBezTo>
                  <a:pt x="3867816" y="4955197"/>
                  <a:pt x="3873926" y="4961305"/>
                  <a:pt x="3873926" y="4968432"/>
                </a:cubicBezTo>
                <a:cubicBezTo>
                  <a:pt x="3873926" y="4975559"/>
                  <a:pt x="3867816" y="4981668"/>
                  <a:pt x="3860690" y="4981668"/>
                </a:cubicBezTo>
                <a:cubicBezTo>
                  <a:pt x="3853563" y="4981668"/>
                  <a:pt x="3847454" y="4975559"/>
                  <a:pt x="3847454" y="4968432"/>
                </a:cubicBezTo>
                <a:cubicBezTo>
                  <a:pt x="3847454" y="4961305"/>
                  <a:pt x="3853563" y="4955197"/>
                  <a:pt x="3860690" y="4955197"/>
                </a:cubicBezTo>
                <a:close/>
                <a:moveTo>
                  <a:pt x="428625" y="4954179"/>
                </a:moveTo>
                <a:cubicBezTo>
                  <a:pt x="459169" y="4955197"/>
                  <a:pt x="483604" y="4979632"/>
                  <a:pt x="483604" y="5009158"/>
                </a:cubicBezTo>
                <a:cubicBezTo>
                  <a:pt x="483604" y="5039701"/>
                  <a:pt x="459169" y="5064136"/>
                  <a:pt x="428625" y="5064136"/>
                </a:cubicBezTo>
                <a:cubicBezTo>
                  <a:pt x="398082" y="5064136"/>
                  <a:pt x="373647" y="5039701"/>
                  <a:pt x="373647" y="5009158"/>
                </a:cubicBezTo>
                <a:cubicBezTo>
                  <a:pt x="373647" y="4978614"/>
                  <a:pt x="398082" y="4954179"/>
                  <a:pt x="428625" y="4954179"/>
                </a:cubicBezTo>
                <a:close/>
                <a:moveTo>
                  <a:pt x="8221247" y="4935853"/>
                </a:moveTo>
                <a:cubicBezTo>
                  <a:pt x="8224301" y="4936871"/>
                  <a:pt x="8225319" y="4937889"/>
                  <a:pt x="8225319" y="4939926"/>
                </a:cubicBezTo>
                <a:cubicBezTo>
                  <a:pt x="8225319" y="4941962"/>
                  <a:pt x="8223283" y="4943998"/>
                  <a:pt x="8221247" y="4943998"/>
                </a:cubicBezTo>
                <a:cubicBezTo>
                  <a:pt x="8219210" y="4943998"/>
                  <a:pt x="8217174" y="4941962"/>
                  <a:pt x="8217174" y="4939926"/>
                </a:cubicBezTo>
                <a:cubicBezTo>
                  <a:pt x="8217174" y="4937889"/>
                  <a:pt x="8219210" y="4935853"/>
                  <a:pt x="8221247" y="4935853"/>
                </a:cubicBezTo>
                <a:close/>
                <a:moveTo>
                  <a:pt x="6571898" y="4926690"/>
                </a:moveTo>
                <a:cubicBezTo>
                  <a:pt x="6580043" y="4926690"/>
                  <a:pt x="6586152" y="4932798"/>
                  <a:pt x="6586152" y="4940943"/>
                </a:cubicBezTo>
                <a:cubicBezTo>
                  <a:pt x="6586152" y="4949088"/>
                  <a:pt x="6580043" y="4955197"/>
                  <a:pt x="6571898" y="4955197"/>
                </a:cubicBezTo>
                <a:cubicBezTo>
                  <a:pt x="6563753" y="4955197"/>
                  <a:pt x="6557644" y="4949088"/>
                  <a:pt x="6557644" y="4940943"/>
                </a:cubicBezTo>
                <a:cubicBezTo>
                  <a:pt x="6557644" y="4932798"/>
                  <a:pt x="6563753" y="4926690"/>
                  <a:pt x="6571898" y="4926690"/>
                </a:cubicBezTo>
                <a:close/>
                <a:moveTo>
                  <a:pt x="5978342" y="4896147"/>
                </a:moveTo>
                <a:cubicBezTo>
                  <a:pt x="6002774" y="4897165"/>
                  <a:pt x="6022119" y="4916509"/>
                  <a:pt x="6022119" y="4939926"/>
                </a:cubicBezTo>
                <a:cubicBezTo>
                  <a:pt x="6022119" y="4964360"/>
                  <a:pt x="6002774" y="4983705"/>
                  <a:pt x="5978342" y="4983705"/>
                </a:cubicBezTo>
                <a:cubicBezTo>
                  <a:pt x="5953907" y="4983705"/>
                  <a:pt x="5934564" y="4964360"/>
                  <a:pt x="5934564" y="4939926"/>
                </a:cubicBezTo>
                <a:cubicBezTo>
                  <a:pt x="5934564" y="4915491"/>
                  <a:pt x="5953907" y="4896147"/>
                  <a:pt x="5978342" y="4896147"/>
                </a:cubicBezTo>
                <a:close/>
                <a:moveTo>
                  <a:pt x="9071374" y="4885965"/>
                </a:moveTo>
                <a:cubicBezTo>
                  <a:pt x="9090719" y="4885965"/>
                  <a:pt x="9105990" y="4901237"/>
                  <a:pt x="9105990" y="4920581"/>
                </a:cubicBezTo>
                <a:cubicBezTo>
                  <a:pt x="9105990" y="4939925"/>
                  <a:pt x="9090719" y="4955197"/>
                  <a:pt x="9071374" y="4955197"/>
                </a:cubicBezTo>
                <a:cubicBezTo>
                  <a:pt x="9052030" y="4955197"/>
                  <a:pt x="9036758" y="4939925"/>
                  <a:pt x="9036758" y="4920581"/>
                </a:cubicBezTo>
                <a:cubicBezTo>
                  <a:pt x="9036758" y="4901237"/>
                  <a:pt x="9052030" y="4885965"/>
                  <a:pt x="9071374" y="4885965"/>
                </a:cubicBezTo>
                <a:close/>
                <a:moveTo>
                  <a:pt x="4705700" y="4854403"/>
                </a:moveTo>
                <a:cubicBezTo>
                  <a:pt x="4710788" y="4854403"/>
                  <a:pt x="4713844" y="4857457"/>
                  <a:pt x="4713844" y="4861530"/>
                </a:cubicBezTo>
                <a:cubicBezTo>
                  <a:pt x="4713844" y="4865603"/>
                  <a:pt x="4710788" y="4868657"/>
                  <a:pt x="4705700" y="4868657"/>
                </a:cubicBezTo>
                <a:cubicBezTo>
                  <a:pt x="4701628" y="4868657"/>
                  <a:pt x="4697560" y="4865603"/>
                  <a:pt x="4697560" y="4861530"/>
                </a:cubicBezTo>
                <a:cubicBezTo>
                  <a:pt x="4697560" y="4857457"/>
                  <a:pt x="4700612" y="4854403"/>
                  <a:pt x="4705700" y="4854403"/>
                </a:cubicBezTo>
                <a:close/>
                <a:moveTo>
                  <a:pt x="11940428" y="4845241"/>
                </a:moveTo>
                <a:cubicBezTo>
                  <a:pt x="11943481" y="4844222"/>
                  <a:pt x="11945518" y="4847277"/>
                  <a:pt x="11945518" y="4850331"/>
                </a:cubicBezTo>
                <a:cubicBezTo>
                  <a:pt x="11945518" y="4853386"/>
                  <a:pt x="11943481" y="4855422"/>
                  <a:pt x="11940428" y="4855422"/>
                </a:cubicBezTo>
                <a:cubicBezTo>
                  <a:pt x="11937373" y="4855422"/>
                  <a:pt x="11935337" y="4853386"/>
                  <a:pt x="11935337" y="4850331"/>
                </a:cubicBezTo>
                <a:cubicBezTo>
                  <a:pt x="11935337" y="4847277"/>
                  <a:pt x="11937373" y="4845241"/>
                  <a:pt x="11940428" y="4845241"/>
                </a:cubicBezTo>
                <a:close/>
                <a:moveTo>
                  <a:pt x="8474758" y="4844222"/>
                </a:moveTo>
                <a:cubicBezTo>
                  <a:pt x="8482903" y="4844222"/>
                  <a:pt x="8489011" y="4850331"/>
                  <a:pt x="8489011" y="4858476"/>
                </a:cubicBezTo>
                <a:cubicBezTo>
                  <a:pt x="8489011" y="4866621"/>
                  <a:pt x="8482903" y="4872729"/>
                  <a:pt x="8474758" y="4872729"/>
                </a:cubicBezTo>
                <a:cubicBezTo>
                  <a:pt x="8466612" y="4872729"/>
                  <a:pt x="8460504" y="4866621"/>
                  <a:pt x="8460504" y="4858476"/>
                </a:cubicBezTo>
                <a:cubicBezTo>
                  <a:pt x="8460504" y="4850331"/>
                  <a:pt x="8466612" y="4844222"/>
                  <a:pt x="8474758" y="4844222"/>
                </a:cubicBezTo>
                <a:close/>
                <a:moveTo>
                  <a:pt x="4205825" y="4837095"/>
                </a:moveTo>
                <a:cubicBezTo>
                  <a:pt x="4209897" y="4837095"/>
                  <a:pt x="4213970" y="4840150"/>
                  <a:pt x="4213970" y="4845240"/>
                </a:cubicBezTo>
                <a:cubicBezTo>
                  <a:pt x="4213970" y="4850331"/>
                  <a:pt x="4209897" y="4853385"/>
                  <a:pt x="4205825" y="4853385"/>
                </a:cubicBezTo>
                <a:cubicBezTo>
                  <a:pt x="4200734" y="4853385"/>
                  <a:pt x="4196662" y="4849313"/>
                  <a:pt x="4196662" y="4845240"/>
                </a:cubicBezTo>
                <a:cubicBezTo>
                  <a:pt x="4196662" y="4840150"/>
                  <a:pt x="4200734" y="4837095"/>
                  <a:pt x="4205825" y="4837095"/>
                </a:cubicBezTo>
                <a:close/>
                <a:moveTo>
                  <a:pt x="7787529" y="4832005"/>
                </a:moveTo>
                <a:cubicBezTo>
                  <a:pt x="7806873" y="4832005"/>
                  <a:pt x="7822145" y="4847277"/>
                  <a:pt x="7822145" y="4866621"/>
                </a:cubicBezTo>
                <a:cubicBezTo>
                  <a:pt x="7822145" y="4884947"/>
                  <a:pt x="7806873" y="4901237"/>
                  <a:pt x="7787529" y="4901237"/>
                </a:cubicBezTo>
                <a:cubicBezTo>
                  <a:pt x="7768185" y="4901237"/>
                  <a:pt x="7752913" y="4885966"/>
                  <a:pt x="7752913" y="4866621"/>
                </a:cubicBezTo>
                <a:cubicBezTo>
                  <a:pt x="7752913" y="4847277"/>
                  <a:pt x="7768185" y="4832005"/>
                  <a:pt x="7787529" y="4832005"/>
                </a:cubicBezTo>
                <a:close/>
                <a:moveTo>
                  <a:pt x="11802981" y="4826914"/>
                </a:moveTo>
                <a:cubicBezTo>
                  <a:pt x="11808072" y="4825896"/>
                  <a:pt x="11811126" y="4828950"/>
                  <a:pt x="11811126" y="4834041"/>
                </a:cubicBezTo>
                <a:cubicBezTo>
                  <a:pt x="11811126" y="4838114"/>
                  <a:pt x="11808072" y="4842186"/>
                  <a:pt x="11802981" y="4842186"/>
                </a:cubicBezTo>
                <a:cubicBezTo>
                  <a:pt x="11798909" y="4842186"/>
                  <a:pt x="11794836" y="4839132"/>
                  <a:pt x="11794836" y="4834041"/>
                </a:cubicBezTo>
                <a:cubicBezTo>
                  <a:pt x="11794836" y="4829969"/>
                  <a:pt x="11797891" y="4826914"/>
                  <a:pt x="11802981" y="4826914"/>
                </a:cubicBezTo>
                <a:close/>
                <a:moveTo>
                  <a:pt x="5411257" y="4809607"/>
                </a:moveTo>
                <a:cubicBezTo>
                  <a:pt x="5417365" y="4809607"/>
                  <a:pt x="5422456" y="4813679"/>
                  <a:pt x="5422456" y="4819788"/>
                </a:cubicBezTo>
                <a:cubicBezTo>
                  <a:pt x="5422456" y="4825897"/>
                  <a:pt x="5417365" y="4829969"/>
                  <a:pt x="5411257" y="4829969"/>
                </a:cubicBezTo>
                <a:cubicBezTo>
                  <a:pt x="5405150" y="4829969"/>
                  <a:pt x="5401075" y="4824879"/>
                  <a:pt x="5401075" y="4819788"/>
                </a:cubicBezTo>
                <a:cubicBezTo>
                  <a:pt x="5401075" y="4813679"/>
                  <a:pt x="5406167" y="4809607"/>
                  <a:pt x="5411257" y="4809607"/>
                </a:cubicBezTo>
                <a:close/>
                <a:moveTo>
                  <a:pt x="9626248" y="4808588"/>
                </a:moveTo>
                <a:cubicBezTo>
                  <a:pt x="9632356" y="4808588"/>
                  <a:pt x="9637447" y="4813679"/>
                  <a:pt x="9637447" y="4819788"/>
                </a:cubicBezTo>
                <a:cubicBezTo>
                  <a:pt x="9637447" y="4825896"/>
                  <a:pt x="9632356" y="4830987"/>
                  <a:pt x="9626248" y="4830987"/>
                </a:cubicBezTo>
                <a:cubicBezTo>
                  <a:pt x="9620140" y="4830987"/>
                  <a:pt x="9615049" y="4825896"/>
                  <a:pt x="9615049" y="4819788"/>
                </a:cubicBezTo>
                <a:cubicBezTo>
                  <a:pt x="9615049" y="4813679"/>
                  <a:pt x="9620140" y="4808588"/>
                  <a:pt x="9626248" y="4808588"/>
                </a:cubicBezTo>
                <a:close/>
                <a:moveTo>
                  <a:pt x="4160030" y="4788226"/>
                </a:moveTo>
                <a:cubicBezTo>
                  <a:pt x="4164103" y="4789244"/>
                  <a:pt x="4168175" y="4792299"/>
                  <a:pt x="4168175" y="4796371"/>
                </a:cubicBezTo>
                <a:cubicBezTo>
                  <a:pt x="4168175" y="4800444"/>
                  <a:pt x="4164103" y="4804516"/>
                  <a:pt x="4160030" y="4804516"/>
                </a:cubicBezTo>
                <a:cubicBezTo>
                  <a:pt x="4155957" y="4804516"/>
                  <a:pt x="4151885" y="4801461"/>
                  <a:pt x="4151885" y="4796371"/>
                </a:cubicBezTo>
                <a:cubicBezTo>
                  <a:pt x="4151885" y="4792299"/>
                  <a:pt x="4155957" y="4788226"/>
                  <a:pt x="4160030" y="4788226"/>
                </a:cubicBezTo>
                <a:close/>
                <a:moveTo>
                  <a:pt x="2707168" y="4788226"/>
                </a:moveTo>
                <a:cubicBezTo>
                  <a:pt x="2718366" y="4788226"/>
                  <a:pt x="2727529" y="4797389"/>
                  <a:pt x="2727529" y="4808588"/>
                </a:cubicBezTo>
                <a:cubicBezTo>
                  <a:pt x="2727529" y="4819788"/>
                  <a:pt x="2718366" y="4828951"/>
                  <a:pt x="2707168" y="4828951"/>
                </a:cubicBezTo>
                <a:cubicBezTo>
                  <a:pt x="2695968" y="4828951"/>
                  <a:pt x="2686805" y="4819788"/>
                  <a:pt x="2686805" y="4808588"/>
                </a:cubicBezTo>
                <a:cubicBezTo>
                  <a:pt x="2686805" y="4797389"/>
                  <a:pt x="2695968" y="4788226"/>
                  <a:pt x="2707168" y="4788226"/>
                </a:cubicBezTo>
                <a:close/>
                <a:moveTo>
                  <a:pt x="8423852" y="4774990"/>
                </a:moveTo>
                <a:cubicBezTo>
                  <a:pt x="8434033" y="4774990"/>
                  <a:pt x="8441160" y="4783135"/>
                  <a:pt x="8441160" y="4792298"/>
                </a:cubicBezTo>
                <a:cubicBezTo>
                  <a:pt x="8441160" y="4802479"/>
                  <a:pt x="8433015" y="4809606"/>
                  <a:pt x="8423852" y="4809606"/>
                </a:cubicBezTo>
                <a:cubicBezTo>
                  <a:pt x="8413671" y="4809606"/>
                  <a:pt x="8406544" y="4801461"/>
                  <a:pt x="8406544" y="4792298"/>
                </a:cubicBezTo>
                <a:cubicBezTo>
                  <a:pt x="8406544" y="4782117"/>
                  <a:pt x="8414689" y="4774990"/>
                  <a:pt x="8423852" y="4774990"/>
                </a:cubicBezTo>
                <a:close/>
                <a:moveTo>
                  <a:pt x="7361956" y="4766846"/>
                </a:moveTo>
                <a:cubicBezTo>
                  <a:pt x="7367046" y="4766846"/>
                  <a:pt x="7371119" y="4771937"/>
                  <a:pt x="7371119" y="4776009"/>
                </a:cubicBezTo>
                <a:cubicBezTo>
                  <a:pt x="7371119" y="4781099"/>
                  <a:pt x="7367046" y="4784154"/>
                  <a:pt x="7361956" y="4784154"/>
                </a:cubicBezTo>
                <a:cubicBezTo>
                  <a:pt x="7356865" y="4784154"/>
                  <a:pt x="7352793" y="4780081"/>
                  <a:pt x="7352793" y="4776009"/>
                </a:cubicBezTo>
                <a:cubicBezTo>
                  <a:pt x="7352793" y="4770918"/>
                  <a:pt x="7356865" y="4766846"/>
                  <a:pt x="7361956" y="4766846"/>
                </a:cubicBezTo>
                <a:close/>
                <a:moveTo>
                  <a:pt x="5745195" y="4758701"/>
                </a:moveTo>
                <a:cubicBezTo>
                  <a:pt x="5751304" y="4758701"/>
                  <a:pt x="5755375" y="4762773"/>
                  <a:pt x="5755375" y="4768882"/>
                </a:cubicBezTo>
                <a:cubicBezTo>
                  <a:pt x="5755375" y="4773973"/>
                  <a:pt x="5751304" y="4779063"/>
                  <a:pt x="5745195" y="4779063"/>
                </a:cubicBezTo>
                <a:cubicBezTo>
                  <a:pt x="5740104" y="4779063"/>
                  <a:pt x="5735013" y="4774991"/>
                  <a:pt x="5735013" y="4768882"/>
                </a:cubicBezTo>
                <a:cubicBezTo>
                  <a:pt x="5735013" y="4763792"/>
                  <a:pt x="5739086" y="4758701"/>
                  <a:pt x="5745195" y="4758701"/>
                </a:cubicBezTo>
                <a:close/>
                <a:moveTo>
                  <a:pt x="9463349" y="4748520"/>
                </a:moveTo>
                <a:cubicBezTo>
                  <a:pt x="9472512" y="4749538"/>
                  <a:pt x="9478621" y="4755646"/>
                  <a:pt x="9478621" y="4763792"/>
                </a:cubicBezTo>
                <a:cubicBezTo>
                  <a:pt x="9478621" y="4771937"/>
                  <a:pt x="9471494" y="4778045"/>
                  <a:pt x="9463349" y="4778045"/>
                </a:cubicBezTo>
                <a:cubicBezTo>
                  <a:pt x="9455204" y="4778045"/>
                  <a:pt x="9448077" y="4771937"/>
                  <a:pt x="9448077" y="4763792"/>
                </a:cubicBezTo>
                <a:cubicBezTo>
                  <a:pt x="9448077" y="4755646"/>
                  <a:pt x="9455204" y="4748520"/>
                  <a:pt x="9463349" y="4748520"/>
                </a:cubicBezTo>
                <a:close/>
                <a:moveTo>
                  <a:pt x="3995069" y="4743429"/>
                </a:moveTo>
                <a:cubicBezTo>
                  <a:pt x="3999141" y="4743429"/>
                  <a:pt x="4003214" y="4746483"/>
                  <a:pt x="4003214" y="4751574"/>
                </a:cubicBezTo>
                <a:cubicBezTo>
                  <a:pt x="4003214" y="4755646"/>
                  <a:pt x="4000159" y="4759719"/>
                  <a:pt x="3995069" y="4759719"/>
                </a:cubicBezTo>
                <a:cubicBezTo>
                  <a:pt x="3990995" y="4759719"/>
                  <a:pt x="3986923" y="4756664"/>
                  <a:pt x="3986923" y="4751574"/>
                </a:cubicBezTo>
                <a:cubicBezTo>
                  <a:pt x="3986923" y="4747501"/>
                  <a:pt x="3989978" y="4743429"/>
                  <a:pt x="3995069" y="4743429"/>
                </a:cubicBezTo>
                <a:close/>
                <a:moveTo>
                  <a:pt x="1604530" y="4720012"/>
                </a:moveTo>
                <a:cubicBezTo>
                  <a:pt x="1609621" y="4720012"/>
                  <a:pt x="1613694" y="4724085"/>
                  <a:pt x="1613694" y="4729175"/>
                </a:cubicBezTo>
                <a:cubicBezTo>
                  <a:pt x="1613694" y="4734266"/>
                  <a:pt x="1609621" y="4738339"/>
                  <a:pt x="1604530" y="4738339"/>
                </a:cubicBezTo>
                <a:cubicBezTo>
                  <a:pt x="1599441" y="4738339"/>
                  <a:pt x="1595368" y="4734266"/>
                  <a:pt x="1595368" y="4729175"/>
                </a:cubicBezTo>
                <a:cubicBezTo>
                  <a:pt x="1595368" y="4724085"/>
                  <a:pt x="1599441" y="4720012"/>
                  <a:pt x="1604530" y="4720012"/>
                </a:cubicBezTo>
                <a:close/>
                <a:moveTo>
                  <a:pt x="1371382" y="4705759"/>
                </a:moveTo>
                <a:cubicBezTo>
                  <a:pt x="1372401" y="4705759"/>
                  <a:pt x="1374437" y="4706777"/>
                  <a:pt x="1374437" y="4708813"/>
                </a:cubicBezTo>
                <a:cubicBezTo>
                  <a:pt x="1374437" y="4710850"/>
                  <a:pt x="1372401" y="4711867"/>
                  <a:pt x="1371382" y="4711867"/>
                </a:cubicBezTo>
                <a:cubicBezTo>
                  <a:pt x="1370364" y="4711867"/>
                  <a:pt x="1368328" y="4709831"/>
                  <a:pt x="1368328" y="4708813"/>
                </a:cubicBezTo>
                <a:cubicBezTo>
                  <a:pt x="1368328" y="4706777"/>
                  <a:pt x="1370364" y="4705759"/>
                  <a:pt x="1371382" y="4705759"/>
                </a:cubicBezTo>
                <a:close/>
                <a:moveTo>
                  <a:pt x="10108836" y="4692523"/>
                </a:moveTo>
                <a:cubicBezTo>
                  <a:pt x="10114944" y="4692523"/>
                  <a:pt x="10121052" y="4697614"/>
                  <a:pt x="10121052" y="4704740"/>
                </a:cubicBezTo>
                <a:cubicBezTo>
                  <a:pt x="10121052" y="4711867"/>
                  <a:pt x="10115962" y="4716957"/>
                  <a:pt x="10108836" y="4716957"/>
                </a:cubicBezTo>
                <a:cubicBezTo>
                  <a:pt x="10101709" y="4716957"/>
                  <a:pt x="10096618" y="4711867"/>
                  <a:pt x="10096618" y="4704740"/>
                </a:cubicBezTo>
                <a:cubicBezTo>
                  <a:pt x="10096618" y="4697614"/>
                  <a:pt x="10101709" y="4692523"/>
                  <a:pt x="10108836" y="4692523"/>
                </a:cubicBezTo>
                <a:close/>
                <a:moveTo>
                  <a:pt x="10068111" y="4669106"/>
                </a:moveTo>
                <a:cubicBezTo>
                  <a:pt x="10075237" y="4669106"/>
                  <a:pt x="10079310" y="4674197"/>
                  <a:pt x="10079310" y="4679287"/>
                </a:cubicBezTo>
                <a:cubicBezTo>
                  <a:pt x="10079310" y="4685396"/>
                  <a:pt x="10074219" y="4690487"/>
                  <a:pt x="10068111" y="4690487"/>
                </a:cubicBezTo>
                <a:cubicBezTo>
                  <a:pt x="10062002" y="4690487"/>
                  <a:pt x="10056911" y="4685396"/>
                  <a:pt x="10056911" y="4679287"/>
                </a:cubicBezTo>
                <a:cubicBezTo>
                  <a:pt x="10056911" y="4673179"/>
                  <a:pt x="10062002" y="4669106"/>
                  <a:pt x="10068111" y="4669106"/>
                </a:cubicBezTo>
                <a:close/>
                <a:moveTo>
                  <a:pt x="8009478" y="4660961"/>
                </a:moveTo>
                <a:cubicBezTo>
                  <a:pt x="8013550" y="4660961"/>
                  <a:pt x="8016605" y="4664015"/>
                  <a:pt x="8016605" y="4668088"/>
                </a:cubicBezTo>
                <a:cubicBezTo>
                  <a:pt x="8016605" y="4672161"/>
                  <a:pt x="8013550" y="4675215"/>
                  <a:pt x="8009478" y="4675215"/>
                </a:cubicBezTo>
                <a:cubicBezTo>
                  <a:pt x="8005405" y="4675215"/>
                  <a:pt x="8002351" y="4672161"/>
                  <a:pt x="8002351" y="4668088"/>
                </a:cubicBezTo>
                <a:cubicBezTo>
                  <a:pt x="8002351" y="4664015"/>
                  <a:pt x="8005405" y="4660961"/>
                  <a:pt x="8009478" y="4660961"/>
                </a:cubicBezTo>
                <a:close/>
                <a:moveTo>
                  <a:pt x="10355219" y="4649762"/>
                </a:moveTo>
                <a:cubicBezTo>
                  <a:pt x="10359292" y="4649762"/>
                  <a:pt x="10363364" y="4652816"/>
                  <a:pt x="10363364" y="4657907"/>
                </a:cubicBezTo>
                <a:cubicBezTo>
                  <a:pt x="10363364" y="4661980"/>
                  <a:pt x="10359292" y="4666052"/>
                  <a:pt x="10355219" y="4666052"/>
                </a:cubicBezTo>
                <a:cubicBezTo>
                  <a:pt x="10351147" y="4666052"/>
                  <a:pt x="10347074" y="4661980"/>
                  <a:pt x="10347074" y="4657907"/>
                </a:cubicBezTo>
                <a:cubicBezTo>
                  <a:pt x="10347074" y="4653834"/>
                  <a:pt x="10351147" y="4649762"/>
                  <a:pt x="10355219" y="4649762"/>
                </a:cubicBezTo>
                <a:close/>
                <a:moveTo>
                  <a:pt x="10402053" y="4646708"/>
                </a:moveTo>
                <a:cubicBezTo>
                  <a:pt x="10406125" y="4646708"/>
                  <a:pt x="10408162" y="4648744"/>
                  <a:pt x="10408162" y="4652816"/>
                </a:cubicBezTo>
                <a:cubicBezTo>
                  <a:pt x="10408162" y="4655871"/>
                  <a:pt x="10405107" y="4658925"/>
                  <a:pt x="10402053" y="4658925"/>
                </a:cubicBezTo>
                <a:cubicBezTo>
                  <a:pt x="10398999" y="4658925"/>
                  <a:pt x="10395944" y="4655871"/>
                  <a:pt x="10395944" y="4652816"/>
                </a:cubicBezTo>
                <a:cubicBezTo>
                  <a:pt x="10395944" y="4649762"/>
                  <a:pt x="10398999" y="4646708"/>
                  <a:pt x="10402053" y="4646708"/>
                </a:cubicBezTo>
                <a:close/>
                <a:moveTo>
                  <a:pt x="4307634" y="4637545"/>
                </a:moveTo>
                <a:cubicBezTo>
                  <a:pt x="4315757" y="4637545"/>
                  <a:pt x="4321866" y="4643653"/>
                  <a:pt x="4321866" y="4651799"/>
                </a:cubicBezTo>
                <a:cubicBezTo>
                  <a:pt x="4321866" y="4659944"/>
                  <a:pt x="4315757" y="4666052"/>
                  <a:pt x="4307634" y="4666052"/>
                </a:cubicBezTo>
                <a:cubicBezTo>
                  <a:pt x="4299487" y="4666052"/>
                  <a:pt x="4293379" y="4659944"/>
                  <a:pt x="4293379" y="4651799"/>
                </a:cubicBezTo>
                <a:cubicBezTo>
                  <a:pt x="4293379" y="4643653"/>
                  <a:pt x="4299487" y="4637545"/>
                  <a:pt x="4307634" y="4637545"/>
                </a:cubicBezTo>
                <a:close/>
                <a:moveTo>
                  <a:pt x="117067" y="4626346"/>
                </a:moveTo>
                <a:cubicBezTo>
                  <a:pt x="118085" y="4626346"/>
                  <a:pt x="119103" y="4627364"/>
                  <a:pt x="119103" y="4628382"/>
                </a:cubicBezTo>
                <a:cubicBezTo>
                  <a:pt x="119103" y="4629400"/>
                  <a:pt x="118085" y="4630418"/>
                  <a:pt x="117067" y="4630418"/>
                </a:cubicBezTo>
                <a:cubicBezTo>
                  <a:pt x="116049" y="4630418"/>
                  <a:pt x="115031" y="4629400"/>
                  <a:pt x="115031" y="4628382"/>
                </a:cubicBezTo>
                <a:cubicBezTo>
                  <a:pt x="115031" y="4627364"/>
                  <a:pt x="116049" y="4626346"/>
                  <a:pt x="117067" y="4626346"/>
                </a:cubicBezTo>
                <a:close/>
                <a:moveTo>
                  <a:pt x="3638730" y="4547951"/>
                </a:moveTo>
                <a:cubicBezTo>
                  <a:pt x="3642802" y="4547951"/>
                  <a:pt x="3644839" y="4549987"/>
                  <a:pt x="3644839" y="4554059"/>
                </a:cubicBezTo>
                <a:cubicBezTo>
                  <a:pt x="3644839" y="4557114"/>
                  <a:pt x="3641784" y="4560169"/>
                  <a:pt x="3638730" y="4560169"/>
                </a:cubicBezTo>
                <a:cubicBezTo>
                  <a:pt x="3635676" y="4560169"/>
                  <a:pt x="3632622" y="4557114"/>
                  <a:pt x="3632622" y="4554059"/>
                </a:cubicBezTo>
                <a:cubicBezTo>
                  <a:pt x="3632622" y="4551005"/>
                  <a:pt x="3635676" y="4547951"/>
                  <a:pt x="3638730" y="4547951"/>
                </a:cubicBezTo>
                <a:close/>
                <a:moveTo>
                  <a:pt x="11106590" y="4539806"/>
                </a:moveTo>
                <a:cubicBezTo>
                  <a:pt x="11122879" y="4539806"/>
                  <a:pt x="11136115" y="4553041"/>
                  <a:pt x="11136115" y="4569331"/>
                </a:cubicBezTo>
                <a:cubicBezTo>
                  <a:pt x="11136115" y="4585621"/>
                  <a:pt x="11122879" y="4598857"/>
                  <a:pt x="11106590" y="4598857"/>
                </a:cubicBezTo>
                <a:cubicBezTo>
                  <a:pt x="11090300" y="4598857"/>
                  <a:pt x="11077064" y="4585621"/>
                  <a:pt x="11077064" y="4569331"/>
                </a:cubicBezTo>
                <a:cubicBezTo>
                  <a:pt x="11077064" y="4553041"/>
                  <a:pt x="11090300" y="4539806"/>
                  <a:pt x="11106590" y="4539806"/>
                </a:cubicBezTo>
                <a:close/>
                <a:moveTo>
                  <a:pt x="10039603" y="4533697"/>
                </a:moveTo>
                <a:cubicBezTo>
                  <a:pt x="10046730" y="4533697"/>
                  <a:pt x="10051820" y="4538788"/>
                  <a:pt x="10051820" y="4545915"/>
                </a:cubicBezTo>
                <a:cubicBezTo>
                  <a:pt x="10051820" y="4553041"/>
                  <a:pt x="10045712" y="4558132"/>
                  <a:pt x="10039603" y="4558132"/>
                </a:cubicBezTo>
                <a:cubicBezTo>
                  <a:pt x="10032477" y="4558132"/>
                  <a:pt x="10027386" y="4553041"/>
                  <a:pt x="10027386" y="4545915"/>
                </a:cubicBezTo>
                <a:cubicBezTo>
                  <a:pt x="10027386" y="4538788"/>
                  <a:pt x="10033494" y="4533697"/>
                  <a:pt x="10039603" y="4533697"/>
                </a:cubicBezTo>
                <a:close/>
                <a:moveTo>
                  <a:pt x="5086492" y="4530642"/>
                </a:moveTo>
                <a:cubicBezTo>
                  <a:pt x="5101760" y="4530642"/>
                  <a:pt x="5114995" y="4543877"/>
                  <a:pt x="5114995" y="4559149"/>
                </a:cubicBezTo>
                <a:cubicBezTo>
                  <a:pt x="5114995" y="4575439"/>
                  <a:pt x="5101760" y="4587656"/>
                  <a:pt x="5086492" y="4587656"/>
                </a:cubicBezTo>
                <a:cubicBezTo>
                  <a:pt x="5070204" y="4587656"/>
                  <a:pt x="5057989" y="4574421"/>
                  <a:pt x="5057989" y="4559149"/>
                </a:cubicBezTo>
                <a:cubicBezTo>
                  <a:pt x="5057989" y="4542860"/>
                  <a:pt x="5071223" y="4530642"/>
                  <a:pt x="5086492" y="4530642"/>
                </a:cubicBezTo>
                <a:close/>
                <a:moveTo>
                  <a:pt x="5031503" y="4522498"/>
                </a:moveTo>
                <a:cubicBezTo>
                  <a:pt x="5034558" y="4522498"/>
                  <a:pt x="5037610" y="4525552"/>
                  <a:pt x="5037610" y="4528606"/>
                </a:cubicBezTo>
                <a:cubicBezTo>
                  <a:pt x="5037610" y="4531661"/>
                  <a:pt x="5034558" y="4534716"/>
                  <a:pt x="5031503" y="4534716"/>
                </a:cubicBezTo>
                <a:cubicBezTo>
                  <a:pt x="5028450" y="4534716"/>
                  <a:pt x="5025395" y="4531661"/>
                  <a:pt x="5025395" y="4528606"/>
                </a:cubicBezTo>
                <a:cubicBezTo>
                  <a:pt x="5025395" y="4525552"/>
                  <a:pt x="5028450" y="4522498"/>
                  <a:pt x="5031503" y="4522498"/>
                </a:cubicBezTo>
                <a:close/>
                <a:moveTo>
                  <a:pt x="10449905" y="4519443"/>
                </a:moveTo>
                <a:cubicBezTo>
                  <a:pt x="10451940" y="4519443"/>
                  <a:pt x="10453977" y="4521479"/>
                  <a:pt x="10453977" y="4523515"/>
                </a:cubicBezTo>
                <a:cubicBezTo>
                  <a:pt x="10453977" y="4525551"/>
                  <a:pt x="10451940" y="4527588"/>
                  <a:pt x="10449905" y="4527588"/>
                </a:cubicBezTo>
                <a:cubicBezTo>
                  <a:pt x="10447868" y="4527588"/>
                  <a:pt x="10445832" y="4525551"/>
                  <a:pt x="10445832" y="4523515"/>
                </a:cubicBezTo>
                <a:cubicBezTo>
                  <a:pt x="10445832" y="4521479"/>
                  <a:pt x="10447868" y="4519443"/>
                  <a:pt x="10449905" y="4519443"/>
                </a:cubicBezTo>
                <a:close/>
                <a:moveTo>
                  <a:pt x="6405944" y="4511298"/>
                </a:moveTo>
                <a:cubicBezTo>
                  <a:pt x="6411035" y="4511298"/>
                  <a:pt x="6415107" y="4515371"/>
                  <a:pt x="6415107" y="4520461"/>
                </a:cubicBezTo>
                <a:cubicBezTo>
                  <a:pt x="6415107" y="4525552"/>
                  <a:pt x="6411035" y="4529625"/>
                  <a:pt x="6405944" y="4529625"/>
                </a:cubicBezTo>
                <a:cubicBezTo>
                  <a:pt x="6400854" y="4529625"/>
                  <a:pt x="6396781" y="4525552"/>
                  <a:pt x="6396781" y="4520461"/>
                </a:cubicBezTo>
                <a:cubicBezTo>
                  <a:pt x="6396781" y="4515371"/>
                  <a:pt x="6400854" y="4511298"/>
                  <a:pt x="6405944" y="4511298"/>
                </a:cubicBezTo>
                <a:close/>
                <a:moveTo>
                  <a:pt x="3329227" y="4505190"/>
                </a:moveTo>
                <a:cubicBezTo>
                  <a:pt x="3334319" y="4505190"/>
                  <a:pt x="3339409" y="4510281"/>
                  <a:pt x="3339409" y="4515371"/>
                </a:cubicBezTo>
                <a:cubicBezTo>
                  <a:pt x="3339409" y="4520462"/>
                  <a:pt x="3335337" y="4525552"/>
                  <a:pt x="3329227" y="4525552"/>
                </a:cubicBezTo>
                <a:cubicBezTo>
                  <a:pt x="3324137" y="4525552"/>
                  <a:pt x="3319045" y="4521480"/>
                  <a:pt x="3319045" y="4515371"/>
                </a:cubicBezTo>
                <a:cubicBezTo>
                  <a:pt x="3319045" y="4510281"/>
                  <a:pt x="3323119" y="4505190"/>
                  <a:pt x="3329227" y="4505190"/>
                </a:cubicBezTo>
                <a:close/>
                <a:moveTo>
                  <a:pt x="9823763" y="4504172"/>
                </a:moveTo>
                <a:cubicBezTo>
                  <a:pt x="9826817" y="4505190"/>
                  <a:pt x="9828853" y="4507226"/>
                  <a:pt x="9828853" y="4509263"/>
                </a:cubicBezTo>
                <a:cubicBezTo>
                  <a:pt x="9828853" y="4512317"/>
                  <a:pt x="9826817" y="4514353"/>
                  <a:pt x="9823763" y="4514353"/>
                </a:cubicBezTo>
                <a:cubicBezTo>
                  <a:pt x="9820708" y="4514353"/>
                  <a:pt x="9818672" y="4512317"/>
                  <a:pt x="9818672" y="4509263"/>
                </a:cubicBezTo>
                <a:cubicBezTo>
                  <a:pt x="9818672" y="4506208"/>
                  <a:pt x="9820708" y="4504172"/>
                  <a:pt x="9823763" y="4504172"/>
                </a:cubicBezTo>
                <a:close/>
                <a:moveTo>
                  <a:pt x="11835561" y="4496026"/>
                </a:moveTo>
                <a:cubicBezTo>
                  <a:pt x="11864069" y="4496026"/>
                  <a:pt x="11886467" y="4518425"/>
                  <a:pt x="11886467" y="4546932"/>
                </a:cubicBezTo>
                <a:cubicBezTo>
                  <a:pt x="11886467" y="4574421"/>
                  <a:pt x="11864069" y="4597838"/>
                  <a:pt x="11835561" y="4597838"/>
                </a:cubicBezTo>
                <a:cubicBezTo>
                  <a:pt x="11807053" y="4597838"/>
                  <a:pt x="11784655" y="4575440"/>
                  <a:pt x="11784655" y="4546932"/>
                </a:cubicBezTo>
                <a:cubicBezTo>
                  <a:pt x="11784655" y="4518425"/>
                  <a:pt x="11808072" y="4496026"/>
                  <a:pt x="11835561" y="4496026"/>
                </a:cubicBezTo>
                <a:close/>
                <a:moveTo>
                  <a:pt x="2021958" y="4478719"/>
                </a:moveTo>
                <a:cubicBezTo>
                  <a:pt x="2023994" y="4478719"/>
                  <a:pt x="2025013" y="4480755"/>
                  <a:pt x="2025013" y="4481773"/>
                </a:cubicBezTo>
                <a:cubicBezTo>
                  <a:pt x="2025013" y="4483810"/>
                  <a:pt x="2023994" y="4484827"/>
                  <a:pt x="2021958" y="4484827"/>
                </a:cubicBezTo>
                <a:cubicBezTo>
                  <a:pt x="2019921" y="4484827"/>
                  <a:pt x="2018904" y="4483810"/>
                  <a:pt x="2018904" y="4481773"/>
                </a:cubicBezTo>
                <a:cubicBezTo>
                  <a:pt x="2018904" y="4479737"/>
                  <a:pt x="2019921" y="4478719"/>
                  <a:pt x="2021958" y="4478719"/>
                </a:cubicBezTo>
                <a:close/>
                <a:moveTo>
                  <a:pt x="1314378" y="4477700"/>
                </a:moveTo>
                <a:cubicBezTo>
                  <a:pt x="1323541" y="4477700"/>
                  <a:pt x="1331686" y="4484827"/>
                  <a:pt x="1331686" y="4495008"/>
                </a:cubicBezTo>
                <a:cubicBezTo>
                  <a:pt x="1331686" y="4504171"/>
                  <a:pt x="1323541" y="4512316"/>
                  <a:pt x="1314378" y="4512316"/>
                </a:cubicBezTo>
                <a:cubicBezTo>
                  <a:pt x="1305215" y="4512316"/>
                  <a:pt x="1297070" y="4504171"/>
                  <a:pt x="1297070" y="4495008"/>
                </a:cubicBezTo>
                <a:cubicBezTo>
                  <a:pt x="1297070" y="4485845"/>
                  <a:pt x="1305215" y="4477700"/>
                  <a:pt x="1314378" y="4477700"/>
                </a:cubicBezTo>
                <a:close/>
                <a:moveTo>
                  <a:pt x="9049994" y="4471592"/>
                </a:moveTo>
                <a:cubicBezTo>
                  <a:pt x="9052029" y="4472610"/>
                  <a:pt x="9054066" y="4473628"/>
                  <a:pt x="9054066" y="4475664"/>
                </a:cubicBezTo>
                <a:cubicBezTo>
                  <a:pt x="9054066" y="4477700"/>
                  <a:pt x="9052029" y="4479737"/>
                  <a:pt x="9049994" y="4479737"/>
                </a:cubicBezTo>
                <a:cubicBezTo>
                  <a:pt x="9047957" y="4479737"/>
                  <a:pt x="9045921" y="4477700"/>
                  <a:pt x="9045921" y="4475664"/>
                </a:cubicBezTo>
                <a:cubicBezTo>
                  <a:pt x="9045921" y="4473628"/>
                  <a:pt x="9047957" y="4471592"/>
                  <a:pt x="9049994" y="4471592"/>
                </a:cubicBezTo>
                <a:close/>
                <a:moveTo>
                  <a:pt x="9692425" y="4440030"/>
                </a:moveTo>
                <a:cubicBezTo>
                  <a:pt x="9704642" y="4440030"/>
                  <a:pt x="9714823" y="4450211"/>
                  <a:pt x="9714823" y="4462429"/>
                </a:cubicBezTo>
                <a:cubicBezTo>
                  <a:pt x="9714823" y="4474646"/>
                  <a:pt x="9704642" y="4484827"/>
                  <a:pt x="9692425" y="4484827"/>
                </a:cubicBezTo>
                <a:cubicBezTo>
                  <a:pt x="9680207" y="4484827"/>
                  <a:pt x="9670026" y="4474646"/>
                  <a:pt x="9670026" y="4462429"/>
                </a:cubicBezTo>
                <a:cubicBezTo>
                  <a:pt x="9670026" y="4450211"/>
                  <a:pt x="9680207" y="4440030"/>
                  <a:pt x="9692425" y="4440030"/>
                </a:cubicBezTo>
                <a:close/>
                <a:moveTo>
                  <a:pt x="748314" y="4434939"/>
                </a:moveTo>
                <a:cubicBezTo>
                  <a:pt x="751368" y="4434939"/>
                  <a:pt x="753404" y="4436975"/>
                  <a:pt x="753404" y="4440030"/>
                </a:cubicBezTo>
                <a:cubicBezTo>
                  <a:pt x="753404" y="4443084"/>
                  <a:pt x="751368" y="4445120"/>
                  <a:pt x="748314" y="4445120"/>
                </a:cubicBezTo>
                <a:cubicBezTo>
                  <a:pt x="745259" y="4445120"/>
                  <a:pt x="743223" y="4443084"/>
                  <a:pt x="743223" y="4440030"/>
                </a:cubicBezTo>
                <a:cubicBezTo>
                  <a:pt x="743223" y="4436975"/>
                  <a:pt x="745259" y="4434939"/>
                  <a:pt x="748314" y="4434939"/>
                </a:cubicBezTo>
                <a:close/>
                <a:moveTo>
                  <a:pt x="409266" y="4434939"/>
                </a:moveTo>
                <a:cubicBezTo>
                  <a:pt x="412320" y="4434939"/>
                  <a:pt x="415374" y="4436975"/>
                  <a:pt x="415374" y="4441048"/>
                </a:cubicBezTo>
                <a:cubicBezTo>
                  <a:pt x="415374" y="4444102"/>
                  <a:pt x="412320" y="4447157"/>
                  <a:pt x="409266" y="4447157"/>
                </a:cubicBezTo>
                <a:cubicBezTo>
                  <a:pt x="405193" y="4447157"/>
                  <a:pt x="403157" y="4444102"/>
                  <a:pt x="403157" y="4441048"/>
                </a:cubicBezTo>
                <a:cubicBezTo>
                  <a:pt x="403157" y="4436975"/>
                  <a:pt x="406211" y="4434939"/>
                  <a:pt x="409266" y="4434939"/>
                </a:cubicBezTo>
                <a:close/>
                <a:moveTo>
                  <a:pt x="9956118" y="4432903"/>
                </a:moveTo>
                <a:cubicBezTo>
                  <a:pt x="9957136" y="4432903"/>
                  <a:pt x="9959172" y="4433921"/>
                  <a:pt x="9959172" y="4435957"/>
                </a:cubicBezTo>
                <a:cubicBezTo>
                  <a:pt x="9959172" y="4437994"/>
                  <a:pt x="9958154" y="4439011"/>
                  <a:pt x="9956118" y="4439011"/>
                </a:cubicBezTo>
                <a:cubicBezTo>
                  <a:pt x="9954081" y="4439011"/>
                  <a:pt x="9953063" y="4437994"/>
                  <a:pt x="9953063" y="4435957"/>
                </a:cubicBezTo>
                <a:cubicBezTo>
                  <a:pt x="9953063" y="4433921"/>
                  <a:pt x="9954081" y="4432903"/>
                  <a:pt x="9956118" y="4432903"/>
                </a:cubicBezTo>
                <a:close/>
                <a:moveTo>
                  <a:pt x="8798519" y="4432903"/>
                </a:moveTo>
                <a:cubicBezTo>
                  <a:pt x="8800556" y="4432903"/>
                  <a:pt x="8801573" y="4434939"/>
                  <a:pt x="8801573" y="4435957"/>
                </a:cubicBezTo>
                <a:cubicBezTo>
                  <a:pt x="8801573" y="4436975"/>
                  <a:pt x="8800556" y="4439011"/>
                  <a:pt x="8798519" y="4439011"/>
                </a:cubicBezTo>
                <a:cubicBezTo>
                  <a:pt x="8796483" y="4439011"/>
                  <a:pt x="8795465" y="4437994"/>
                  <a:pt x="8795465" y="4435957"/>
                </a:cubicBezTo>
                <a:cubicBezTo>
                  <a:pt x="8795465" y="4433921"/>
                  <a:pt x="8796483" y="4432903"/>
                  <a:pt x="8798519" y="4432903"/>
                </a:cubicBezTo>
                <a:close/>
                <a:moveTo>
                  <a:pt x="6079128" y="4427813"/>
                </a:moveTo>
                <a:cubicBezTo>
                  <a:pt x="6083201" y="4428831"/>
                  <a:pt x="6085238" y="4430867"/>
                  <a:pt x="6085238" y="4433921"/>
                </a:cubicBezTo>
                <a:cubicBezTo>
                  <a:pt x="6085238" y="4436976"/>
                  <a:pt x="6083201" y="4440030"/>
                  <a:pt x="6079128" y="4440030"/>
                </a:cubicBezTo>
                <a:cubicBezTo>
                  <a:pt x="6076074" y="4440030"/>
                  <a:pt x="6073020" y="4437994"/>
                  <a:pt x="6073020" y="4433921"/>
                </a:cubicBezTo>
                <a:cubicBezTo>
                  <a:pt x="6073020" y="4430867"/>
                  <a:pt x="6076074" y="4427813"/>
                  <a:pt x="6079128" y="4427813"/>
                </a:cubicBezTo>
                <a:close/>
                <a:moveTo>
                  <a:pt x="1133145" y="4424758"/>
                </a:moveTo>
                <a:cubicBezTo>
                  <a:pt x="1136199" y="4424758"/>
                  <a:pt x="1138235" y="4426794"/>
                  <a:pt x="1138235" y="4429849"/>
                </a:cubicBezTo>
                <a:cubicBezTo>
                  <a:pt x="1138235" y="4432903"/>
                  <a:pt x="1136199" y="4434939"/>
                  <a:pt x="1133145" y="4434939"/>
                </a:cubicBezTo>
                <a:cubicBezTo>
                  <a:pt x="1130090" y="4434939"/>
                  <a:pt x="1128054" y="4432903"/>
                  <a:pt x="1128054" y="4429849"/>
                </a:cubicBezTo>
                <a:cubicBezTo>
                  <a:pt x="1128054" y="4426794"/>
                  <a:pt x="1130090" y="4424758"/>
                  <a:pt x="1133145" y="4424758"/>
                </a:cubicBezTo>
                <a:close/>
                <a:moveTo>
                  <a:pt x="10647419" y="4375889"/>
                </a:moveTo>
                <a:cubicBezTo>
                  <a:pt x="10651491" y="4375889"/>
                  <a:pt x="10655564" y="4378943"/>
                  <a:pt x="10655564" y="4384034"/>
                </a:cubicBezTo>
                <a:cubicBezTo>
                  <a:pt x="10655564" y="4389124"/>
                  <a:pt x="10651491" y="4392179"/>
                  <a:pt x="10647419" y="4392179"/>
                </a:cubicBezTo>
                <a:cubicBezTo>
                  <a:pt x="10642329" y="4392179"/>
                  <a:pt x="10639274" y="4388107"/>
                  <a:pt x="10639274" y="4384034"/>
                </a:cubicBezTo>
                <a:cubicBezTo>
                  <a:pt x="10639274" y="4378943"/>
                  <a:pt x="10643347" y="4375889"/>
                  <a:pt x="10647419" y="4375889"/>
                </a:cubicBezTo>
                <a:close/>
                <a:moveTo>
                  <a:pt x="7329376" y="4373852"/>
                </a:moveTo>
                <a:cubicBezTo>
                  <a:pt x="7330394" y="4373852"/>
                  <a:pt x="7331412" y="4374870"/>
                  <a:pt x="7331412" y="4375888"/>
                </a:cubicBezTo>
                <a:cubicBezTo>
                  <a:pt x="7331412" y="4376907"/>
                  <a:pt x="7330394" y="4377925"/>
                  <a:pt x="7329376" y="4377925"/>
                </a:cubicBezTo>
                <a:cubicBezTo>
                  <a:pt x="7328358" y="4377925"/>
                  <a:pt x="7327340" y="4376907"/>
                  <a:pt x="7327340" y="4375888"/>
                </a:cubicBezTo>
                <a:cubicBezTo>
                  <a:pt x="7327340" y="4374870"/>
                  <a:pt x="7328358" y="4373852"/>
                  <a:pt x="7329376" y="4373852"/>
                </a:cubicBezTo>
                <a:close/>
                <a:moveTo>
                  <a:pt x="7485148" y="4351454"/>
                </a:moveTo>
                <a:cubicBezTo>
                  <a:pt x="7489220" y="4351454"/>
                  <a:pt x="7492275" y="4354508"/>
                  <a:pt x="7492275" y="4358580"/>
                </a:cubicBezTo>
                <a:cubicBezTo>
                  <a:pt x="7492275" y="4362653"/>
                  <a:pt x="7489220" y="4365707"/>
                  <a:pt x="7485148" y="4365707"/>
                </a:cubicBezTo>
                <a:cubicBezTo>
                  <a:pt x="7481075" y="4365707"/>
                  <a:pt x="7478021" y="4362653"/>
                  <a:pt x="7478021" y="4358580"/>
                </a:cubicBezTo>
                <a:cubicBezTo>
                  <a:pt x="7478021" y="4354508"/>
                  <a:pt x="7481075" y="4351454"/>
                  <a:pt x="7485148" y="4351454"/>
                </a:cubicBezTo>
                <a:close/>
                <a:moveTo>
                  <a:pt x="7821127" y="4341273"/>
                </a:moveTo>
                <a:cubicBezTo>
                  <a:pt x="7823164" y="4341273"/>
                  <a:pt x="7824181" y="4343309"/>
                  <a:pt x="7824181" y="4344327"/>
                </a:cubicBezTo>
                <a:cubicBezTo>
                  <a:pt x="7824181" y="4346364"/>
                  <a:pt x="7823164" y="4347381"/>
                  <a:pt x="7821127" y="4347381"/>
                </a:cubicBezTo>
                <a:cubicBezTo>
                  <a:pt x="7819091" y="4347381"/>
                  <a:pt x="7818073" y="4346364"/>
                  <a:pt x="7818073" y="4344327"/>
                </a:cubicBezTo>
                <a:cubicBezTo>
                  <a:pt x="7818073" y="4342291"/>
                  <a:pt x="7819091" y="4341273"/>
                  <a:pt x="7821127" y="4341273"/>
                </a:cubicBezTo>
                <a:close/>
                <a:moveTo>
                  <a:pt x="2867001" y="4337200"/>
                </a:moveTo>
                <a:cubicBezTo>
                  <a:pt x="2869037" y="4337200"/>
                  <a:pt x="2870055" y="4339236"/>
                  <a:pt x="2870055" y="4340254"/>
                </a:cubicBezTo>
                <a:cubicBezTo>
                  <a:pt x="2870055" y="4342291"/>
                  <a:pt x="2869037" y="4343308"/>
                  <a:pt x="2867001" y="4343308"/>
                </a:cubicBezTo>
                <a:cubicBezTo>
                  <a:pt x="2865982" y="4343308"/>
                  <a:pt x="2863946" y="4342291"/>
                  <a:pt x="2863946" y="4340254"/>
                </a:cubicBezTo>
                <a:cubicBezTo>
                  <a:pt x="2863946" y="4339236"/>
                  <a:pt x="2864963" y="4337200"/>
                  <a:pt x="2867001" y="4337200"/>
                </a:cubicBezTo>
                <a:close/>
                <a:moveTo>
                  <a:pt x="288110" y="4316838"/>
                </a:moveTo>
                <a:cubicBezTo>
                  <a:pt x="293201" y="4316838"/>
                  <a:pt x="298290" y="4320911"/>
                  <a:pt x="298290" y="4327019"/>
                </a:cubicBezTo>
                <a:cubicBezTo>
                  <a:pt x="298290" y="4333128"/>
                  <a:pt x="293201" y="4337200"/>
                  <a:pt x="288110" y="4337200"/>
                </a:cubicBezTo>
                <a:cubicBezTo>
                  <a:pt x="282001" y="4337200"/>
                  <a:pt x="277929" y="4333128"/>
                  <a:pt x="277929" y="4327019"/>
                </a:cubicBezTo>
                <a:cubicBezTo>
                  <a:pt x="277929" y="4321929"/>
                  <a:pt x="282001" y="4316838"/>
                  <a:pt x="288110" y="4316838"/>
                </a:cubicBezTo>
                <a:close/>
                <a:moveTo>
                  <a:pt x="12035111" y="4313784"/>
                </a:moveTo>
                <a:cubicBezTo>
                  <a:pt x="12039184" y="4313784"/>
                  <a:pt x="12042239" y="4316838"/>
                  <a:pt x="12042239" y="4320911"/>
                </a:cubicBezTo>
                <a:cubicBezTo>
                  <a:pt x="12042239" y="4324983"/>
                  <a:pt x="12039184" y="4328037"/>
                  <a:pt x="12035111" y="4328037"/>
                </a:cubicBezTo>
                <a:cubicBezTo>
                  <a:pt x="12031039" y="4328037"/>
                  <a:pt x="12027985" y="4324983"/>
                  <a:pt x="12027985" y="4320911"/>
                </a:cubicBezTo>
                <a:cubicBezTo>
                  <a:pt x="12027985" y="4316838"/>
                  <a:pt x="12031039" y="4313784"/>
                  <a:pt x="12035111" y="4313784"/>
                </a:cubicBezTo>
                <a:close/>
                <a:moveTo>
                  <a:pt x="5619968" y="4302584"/>
                </a:moveTo>
                <a:cubicBezTo>
                  <a:pt x="5620986" y="4302584"/>
                  <a:pt x="5622005" y="4303602"/>
                  <a:pt x="5622005" y="4304620"/>
                </a:cubicBezTo>
                <a:cubicBezTo>
                  <a:pt x="5622005" y="4305639"/>
                  <a:pt x="5620986" y="4306657"/>
                  <a:pt x="5619968" y="4306657"/>
                </a:cubicBezTo>
                <a:cubicBezTo>
                  <a:pt x="5618950" y="4306657"/>
                  <a:pt x="5617932" y="4305639"/>
                  <a:pt x="5617932" y="4304620"/>
                </a:cubicBezTo>
                <a:cubicBezTo>
                  <a:pt x="5617932" y="4303602"/>
                  <a:pt x="5618950" y="4302584"/>
                  <a:pt x="5619968" y="4302584"/>
                </a:cubicBezTo>
                <a:close/>
                <a:moveTo>
                  <a:pt x="2632833" y="4256769"/>
                </a:moveTo>
                <a:cubicBezTo>
                  <a:pt x="2637924" y="4256769"/>
                  <a:pt x="2643014" y="4260842"/>
                  <a:pt x="2643014" y="4266950"/>
                </a:cubicBezTo>
                <a:cubicBezTo>
                  <a:pt x="2643014" y="4273059"/>
                  <a:pt x="2637924" y="4277131"/>
                  <a:pt x="2632833" y="4277131"/>
                </a:cubicBezTo>
                <a:cubicBezTo>
                  <a:pt x="2626724" y="4277131"/>
                  <a:pt x="2622652" y="4273059"/>
                  <a:pt x="2622652" y="4266950"/>
                </a:cubicBezTo>
                <a:cubicBezTo>
                  <a:pt x="2622652" y="4260842"/>
                  <a:pt x="2627743" y="4256769"/>
                  <a:pt x="2632833" y="4256769"/>
                </a:cubicBezTo>
                <a:close/>
                <a:moveTo>
                  <a:pt x="5403112" y="4242516"/>
                </a:moveTo>
                <a:cubicBezTo>
                  <a:pt x="5403112" y="4242516"/>
                  <a:pt x="5404130" y="4242516"/>
                  <a:pt x="5404130" y="4243534"/>
                </a:cubicBezTo>
                <a:cubicBezTo>
                  <a:pt x="5404130" y="4244552"/>
                  <a:pt x="5403112" y="4244552"/>
                  <a:pt x="5403112" y="4244552"/>
                </a:cubicBezTo>
                <a:cubicBezTo>
                  <a:pt x="5402095" y="4244552"/>
                  <a:pt x="5402095" y="4243534"/>
                  <a:pt x="5402095" y="4243534"/>
                </a:cubicBezTo>
                <a:cubicBezTo>
                  <a:pt x="5402095" y="4242516"/>
                  <a:pt x="5403112" y="4242516"/>
                  <a:pt x="5403112" y="4242516"/>
                </a:cubicBezTo>
                <a:close/>
                <a:moveTo>
                  <a:pt x="3718138" y="4228262"/>
                </a:moveTo>
                <a:cubicBezTo>
                  <a:pt x="3725265" y="4228262"/>
                  <a:pt x="3730354" y="4234371"/>
                  <a:pt x="3730354" y="4240480"/>
                </a:cubicBezTo>
                <a:cubicBezTo>
                  <a:pt x="3730354" y="4247606"/>
                  <a:pt x="3725265" y="4252697"/>
                  <a:pt x="3718138" y="4252697"/>
                </a:cubicBezTo>
                <a:cubicBezTo>
                  <a:pt x="3711011" y="4252697"/>
                  <a:pt x="3705922" y="4247606"/>
                  <a:pt x="3705922" y="4240480"/>
                </a:cubicBezTo>
                <a:cubicBezTo>
                  <a:pt x="3705922" y="4233353"/>
                  <a:pt x="3711011" y="4228262"/>
                  <a:pt x="3718138" y="4228262"/>
                </a:cubicBezTo>
                <a:close/>
                <a:moveTo>
                  <a:pt x="1566870" y="4220117"/>
                </a:moveTo>
                <a:cubicBezTo>
                  <a:pt x="1581124" y="4220117"/>
                  <a:pt x="1593341" y="4232335"/>
                  <a:pt x="1593341" y="4246588"/>
                </a:cubicBezTo>
                <a:cubicBezTo>
                  <a:pt x="1593341" y="4260842"/>
                  <a:pt x="1581124" y="4273059"/>
                  <a:pt x="1566870" y="4273059"/>
                </a:cubicBezTo>
                <a:cubicBezTo>
                  <a:pt x="1552616" y="4273059"/>
                  <a:pt x="1540399" y="4260842"/>
                  <a:pt x="1540399" y="4246588"/>
                </a:cubicBezTo>
                <a:cubicBezTo>
                  <a:pt x="1540399" y="4232335"/>
                  <a:pt x="1552616" y="4220117"/>
                  <a:pt x="1566870" y="4220117"/>
                </a:cubicBezTo>
                <a:close/>
                <a:moveTo>
                  <a:pt x="10648437" y="4218080"/>
                </a:moveTo>
                <a:cubicBezTo>
                  <a:pt x="10656581" y="4218080"/>
                  <a:pt x="10662691" y="4224189"/>
                  <a:pt x="10662691" y="4232334"/>
                </a:cubicBezTo>
                <a:cubicBezTo>
                  <a:pt x="10662691" y="4239461"/>
                  <a:pt x="10656581" y="4246587"/>
                  <a:pt x="10648437" y="4246587"/>
                </a:cubicBezTo>
                <a:cubicBezTo>
                  <a:pt x="10640291" y="4246587"/>
                  <a:pt x="10634183" y="4240479"/>
                  <a:pt x="10634183" y="4232334"/>
                </a:cubicBezTo>
                <a:cubicBezTo>
                  <a:pt x="10634183" y="4224189"/>
                  <a:pt x="10640291" y="4218080"/>
                  <a:pt x="10648437" y="4218080"/>
                </a:cubicBezTo>
                <a:close/>
                <a:moveTo>
                  <a:pt x="11093353" y="4214008"/>
                </a:moveTo>
                <a:cubicBezTo>
                  <a:pt x="11099461" y="4214008"/>
                  <a:pt x="11104552" y="4219099"/>
                  <a:pt x="11104552" y="4225207"/>
                </a:cubicBezTo>
                <a:cubicBezTo>
                  <a:pt x="11104552" y="4231315"/>
                  <a:pt x="11099461" y="4236406"/>
                  <a:pt x="11093353" y="4236406"/>
                </a:cubicBezTo>
                <a:cubicBezTo>
                  <a:pt x="11087245" y="4236406"/>
                  <a:pt x="11082154" y="4231315"/>
                  <a:pt x="11082154" y="4225207"/>
                </a:cubicBezTo>
                <a:cubicBezTo>
                  <a:pt x="11082154" y="4219099"/>
                  <a:pt x="11087245" y="4214008"/>
                  <a:pt x="11093353" y="4214008"/>
                </a:cubicBezTo>
                <a:close/>
                <a:moveTo>
                  <a:pt x="550793" y="4191610"/>
                </a:moveTo>
                <a:cubicBezTo>
                  <a:pt x="555884" y="4191610"/>
                  <a:pt x="558938" y="4195682"/>
                  <a:pt x="558938" y="4199755"/>
                </a:cubicBezTo>
                <a:cubicBezTo>
                  <a:pt x="558938" y="4203828"/>
                  <a:pt x="555884" y="4207900"/>
                  <a:pt x="550793" y="4207900"/>
                </a:cubicBezTo>
                <a:cubicBezTo>
                  <a:pt x="546720" y="4207900"/>
                  <a:pt x="542648" y="4204845"/>
                  <a:pt x="542648" y="4199755"/>
                </a:cubicBezTo>
                <a:cubicBezTo>
                  <a:pt x="542648" y="4195682"/>
                  <a:pt x="545702" y="4191610"/>
                  <a:pt x="550793" y="4191610"/>
                </a:cubicBezTo>
                <a:close/>
                <a:moveTo>
                  <a:pt x="6863078" y="4178374"/>
                </a:moveTo>
                <a:cubicBezTo>
                  <a:pt x="6866133" y="4178374"/>
                  <a:pt x="6869188" y="4181428"/>
                  <a:pt x="6869188" y="4184482"/>
                </a:cubicBezTo>
                <a:cubicBezTo>
                  <a:pt x="6869188" y="4187537"/>
                  <a:pt x="6866133" y="4190591"/>
                  <a:pt x="6863078" y="4190591"/>
                </a:cubicBezTo>
                <a:cubicBezTo>
                  <a:pt x="6860024" y="4190591"/>
                  <a:pt x="6856970" y="4187537"/>
                  <a:pt x="6856970" y="4184482"/>
                </a:cubicBezTo>
                <a:cubicBezTo>
                  <a:pt x="6856970" y="4181428"/>
                  <a:pt x="6860024" y="4178374"/>
                  <a:pt x="6863078" y="4178374"/>
                </a:cubicBezTo>
                <a:close/>
                <a:moveTo>
                  <a:pt x="11333628" y="4167175"/>
                </a:moveTo>
                <a:cubicBezTo>
                  <a:pt x="11336683" y="4167175"/>
                  <a:pt x="11339738" y="4170229"/>
                  <a:pt x="11339738" y="4173284"/>
                </a:cubicBezTo>
                <a:cubicBezTo>
                  <a:pt x="11339738" y="4176338"/>
                  <a:pt x="11336683" y="4179393"/>
                  <a:pt x="11333628" y="4179393"/>
                </a:cubicBezTo>
                <a:cubicBezTo>
                  <a:pt x="11330575" y="4179393"/>
                  <a:pt x="11327520" y="4176338"/>
                  <a:pt x="11327520" y="4173284"/>
                </a:cubicBezTo>
                <a:cubicBezTo>
                  <a:pt x="11327520" y="4170229"/>
                  <a:pt x="11330575" y="4167175"/>
                  <a:pt x="11333628" y="4167175"/>
                </a:cubicBezTo>
                <a:close/>
                <a:moveTo>
                  <a:pt x="11631937" y="4147831"/>
                </a:moveTo>
                <a:cubicBezTo>
                  <a:pt x="11644154" y="4147831"/>
                  <a:pt x="11655354" y="4158012"/>
                  <a:pt x="11655354" y="4171248"/>
                </a:cubicBezTo>
                <a:cubicBezTo>
                  <a:pt x="11655354" y="4184483"/>
                  <a:pt x="11645173" y="4194664"/>
                  <a:pt x="11631937" y="4194664"/>
                </a:cubicBezTo>
                <a:cubicBezTo>
                  <a:pt x="11618701" y="4194664"/>
                  <a:pt x="11608520" y="4184483"/>
                  <a:pt x="11608520" y="4171248"/>
                </a:cubicBezTo>
                <a:cubicBezTo>
                  <a:pt x="11608520" y="4158012"/>
                  <a:pt x="11618701" y="4147831"/>
                  <a:pt x="11631937" y="4147831"/>
                </a:cubicBezTo>
                <a:close/>
                <a:moveTo>
                  <a:pt x="3068595" y="4123396"/>
                </a:moveTo>
                <a:cubicBezTo>
                  <a:pt x="3088956" y="4123396"/>
                  <a:pt x="3105248" y="4139686"/>
                  <a:pt x="3105248" y="4160048"/>
                </a:cubicBezTo>
                <a:cubicBezTo>
                  <a:pt x="3105248" y="4180410"/>
                  <a:pt x="3088956" y="4196701"/>
                  <a:pt x="3068595" y="4196701"/>
                </a:cubicBezTo>
                <a:cubicBezTo>
                  <a:pt x="3048233" y="4196701"/>
                  <a:pt x="3031941" y="4180410"/>
                  <a:pt x="3031941" y="4160048"/>
                </a:cubicBezTo>
                <a:cubicBezTo>
                  <a:pt x="3031941" y="4139686"/>
                  <a:pt x="3048233" y="4123396"/>
                  <a:pt x="3068595" y="4123396"/>
                </a:cubicBezTo>
                <a:close/>
                <a:moveTo>
                  <a:pt x="10819479" y="4092852"/>
                </a:moveTo>
                <a:cubicBezTo>
                  <a:pt x="10822534" y="4092852"/>
                  <a:pt x="10825589" y="4094888"/>
                  <a:pt x="10825589" y="4098960"/>
                </a:cubicBezTo>
                <a:cubicBezTo>
                  <a:pt x="10825589" y="4102015"/>
                  <a:pt x="10822534" y="4105070"/>
                  <a:pt x="10819479" y="4105070"/>
                </a:cubicBezTo>
                <a:cubicBezTo>
                  <a:pt x="10816426" y="4105070"/>
                  <a:pt x="10813371" y="4102015"/>
                  <a:pt x="10813371" y="4098960"/>
                </a:cubicBezTo>
                <a:cubicBezTo>
                  <a:pt x="10813371" y="4095906"/>
                  <a:pt x="10816426" y="4092852"/>
                  <a:pt x="10819479" y="4092852"/>
                </a:cubicBezTo>
                <a:close/>
                <a:moveTo>
                  <a:pt x="5376643" y="4073508"/>
                </a:moveTo>
                <a:cubicBezTo>
                  <a:pt x="5378679" y="4073508"/>
                  <a:pt x="5378679" y="4074526"/>
                  <a:pt x="5378679" y="4075544"/>
                </a:cubicBezTo>
                <a:cubicBezTo>
                  <a:pt x="5378679" y="4076563"/>
                  <a:pt x="5377659" y="4077581"/>
                  <a:pt x="5376643" y="4077581"/>
                </a:cubicBezTo>
                <a:cubicBezTo>
                  <a:pt x="5375624" y="4077581"/>
                  <a:pt x="5374603" y="4076563"/>
                  <a:pt x="5374603" y="4075544"/>
                </a:cubicBezTo>
                <a:cubicBezTo>
                  <a:pt x="5374603" y="4074526"/>
                  <a:pt x="5375624" y="4073508"/>
                  <a:pt x="5376643" y="4073508"/>
                </a:cubicBezTo>
                <a:close/>
                <a:moveTo>
                  <a:pt x="4249614" y="4036856"/>
                </a:moveTo>
                <a:cubicBezTo>
                  <a:pt x="4262849" y="4035838"/>
                  <a:pt x="4274048" y="4047037"/>
                  <a:pt x="4274048" y="4061291"/>
                </a:cubicBezTo>
                <a:cubicBezTo>
                  <a:pt x="4274048" y="4074527"/>
                  <a:pt x="4262849" y="4085726"/>
                  <a:pt x="4249614" y="4085726"/>
                </a:cubicBezTo>
                <a:cubicBezTo>
                  <a:pt x="4236380" y="4085726"/>
                  <a:pt x="4225181" y="4074527"/>
                  <a:pt x="4225181" y="4061291"/>
                </a:cubicBezTo>
                <a:cubicBezTo>
                  <a:pt x="4225181" y="4048055"/>
                  <a:pt x="4236380" y="4036856"/>
                  <a:pt x="4249614" y="4036856"/>
                </a:cubicBezTo>
                <a:close/>
                <a:moveTo>
                  <a:pt x="380768" y="4020566"/>
                </a:moveTo>
                <a:cubicBezTo>
                  <a:pt x="383822" y="4020566"/>
                  <a:pt x="385858" y="4022602"/>
                  <a:pt x="385858" y="4025657"/>
                </a:cubicBezTo>
                <a:cubicBezTo>
                  <a:pt x="385858" y="4027692"/>
                  <a:pt x="383822" y="4030747"/>
                  <a:pt x="380768" y="4030747"/>
                </a:cubicBezTo>
                <a:cubicBezTo>
                  <a:pt x="377713" y="4030747"/>
                  <a:pt x="375677" y="4028711"/>
                  <a:pt x="375677" y="4025657"/>
                </a:cubicBezTo>
                <a:cubicBezTo>
                  <a:pt x="375677" y="4022602"/>
                  <a:pt x="377713" y="4020566"/>
                  <a:pt x="380768" y="4020566"/>
                </a:cubicBezTo>
                <a:close/>
                <a:moveTo>
                  <a:pt x="2215400" y="3970678"/>
                </a:moveTo>
                <a:cubicBezTo>
                  <a:pt x="2216418" y="3970678"/>
                  <a:pt x="2216418" y="3971696"/>
                  <a:pt x="2216418" y="3971696"/>
                </a:cubicBezTo>
                <a:cubicBezTo>
                  <a:pt x="2216418" y="3972714"/>
                  <a:pt x="2216418" y="3972714"/>
                  <a:pt x="2215400" y="3972714"/>
                </a:cubicBezTo>
                <a:cubicBezTo>
                  <a:pt x="2214383" y="3972714"/>
                  <a:pt x="2214383" y="3972714"/>
                  <a:pt x="2214383" y="3971696"/>
                </a:cubicBezTo>
                <a:cubicBezTo>
                  <a:pt x="2214383" y="3970678"/>
                  <a:pt x="2214383" y="3970678"/>
                  <a:pt x="2215400" y="3970678"/>
                </a:cubicBezTo>
                <a:close/>
                <a:moveTo>
                  <a:pt x="4634435" y="3959479"/>
                </a:moveTo>
                <a:cubicBezTo>
                  <a:pt x="4648687" y="3959479"/>
                  <a:pt x="4660903" y="3970678"/>
                  <a:pt x="4660903" y="3985950"/>
                </a:cubicBezTo>
                <a:cubicBezTo>
                  <a:pt x="4660903" y="4001222"/>
                  <a:pt x="4648687" y="4012421"/>
                  <a:pt x="4634435" y="4012421"/>
                </a:cubicBezTo>
                <a:cubicBezTo>
                  <a:pt x="4619161" y="4012421"/>
                  <a:pt x="4607962" y="4000204"/>
                  <a:pt x="4607962" y="3985950"/>
                </a:cubicBezTo>
                <a:cubicBezTo>
                  <a:pt x="4607962" y="3971696"/>
                  <a:pt x="4620178" y="3959479"/>
                  <a:pt x="4634435" y="3959479"/>
                </a:cubicBezTo>
                <a:close/>
                <a:moveTo>
                  <a:pt x="10706469" y="3953370"/>
                </a:moveTo>
                <a:cubicBezTo>
                  <a:pt x="10718687" y="3952353"/>
                  <a:pt x="10726832" y="3961515"/>
                  <a:pt x="10726832" y="3972715"/>
                </a:cubicBezTo>
                <a:cubicBezTo>
                  <a:pt x="10726832" y="3983914"/>
                  <a:pt x="10717668" y="3992059"/>
                  <a:pt x="10706469" y="3992059"/>
                </a:cubicBezTo>
                <a:cubicBezTo>
                  <a:pt x="10695270" y="3992059"/>
                  <a:pt x="10686107" y="3982896"/>
                  <a:pt x="10686107" y="3972715"/>
                </a:cubicBezTo>
                <a:cubicBezTo>
                  <a:pt x="10686107" y="3961515"/>
                  <a:pt x="10695270" y="3953370"/>
                  <a:pt x="10706469" y="3953370"/>
                </a:cubicBezTo>
                <a:close/>
                <a:moveTo>
                  <a:pt x="8545008" y="3938098"/>
                </a:moveTo>
                <a:cubicBezTo>
                  <a:pt x="8568424" y="3938098"/>
                  <a:pt x="8588787" y="3957442"/>
                  <a:pt x="8588787" y="3981877"/>
                </a:cubicBezTo>
                <a:cubicBezTo>
                  <a:pt x="8588787" y="4006312"/>
                  <a:pt x="8569443" y="4025656"/>
                  <a:pt x="8545008" y="4025656"/>
                </a:cubicBezTo>
                <a:cubicBezTo>
                  <a:pt x="8520573" y="4025656"/>
                  <a:pt x="8501229" y="4006312"/>
                  <a:pt x="8501229" y="3981877"/>
                </a:cubicBezTo>
                <a:cubicBezTo>
                  <a:pt x="8501229" y="3957442"/>
                  <a:pt x="8520573" y="3938098"/>
                  <a:pt x="8545008" y="3938098"/>
                </a:cubicBezTo>
                <a:close/>
                <a:moveTo>
                  <a:pt x="677029" y="3937081"/>
                </a:moveTo>
                <a:cubicBezTo>
                  <a:pt x="680083" y="3937081"/>
                  <a:pt x="684156" y="3940135"/>
                  <a:pt x="684156" y="3944208"/>
                </a:cubicBezTo>
                <a:cubicBezTo>
                  <a:pt x="684156" y="3948280"/>
                  <a:pt x="681101" y="3951334"/>
                  <a:pt x="677029" y="3951334"/>
                </a:cubicBezTo>
                <a:cubicBezTo>
                  <a:pt x="672956" y="3951334"/>
                  <a:pt x="669902" y="3948280"/>
                  <a:pt x="669902" y="3944208"/>
                </a:cubicBezTo>
                <a:cubicBezTo>
                  <a:pt x="669902" y="3940135"/>
                  <a:pt x="672956" y="3937081"/>
                  <a:pt x="677029" y="3937081"/>
                </a:cubicBezTo>
                <a:close/>
                <a:moveTo>
                  <a:pt x="165937" y="3893302"/>
                </a:moveTo>
                <a:cubicBezTo>
                  <a:pt x="168991" y="3893302"/>
                  <a:pt x="171027" y="3895338"/>
                  <a:pt x="171027" y="3898393"/>
                </a:cubicBezTo>
                <a:cubicBezTo>
                  <a:pt x="171027" y="3901447"/>
                  <a:pt x="168991" y="3903483"/>
                  <a:pt x="165937" y="3903483"/>
                </a:cubicBezTo>
                <a:cubicBezTo>
                  <a:pt x="162882" y="3903483"/>
                  <a:pt x="160846" y="3901447"/>
                  <a:pt x="160846" y="3898393"/>
                </a:cubicBezTo>
                <a:cubicBezTo>
                  <a:pt x="160846" y="3895338"/>
                  <a:pt x="162882" y="3893302"/>
                  <a:pt x="165937" y="3893302"/>
                </a:cubicBezTo>
                <a:close/>
                <a:moveTo>
                  <a:pt x="3428003" y="3860722"/>
                </a:moveTo>
                <a:cubicBezTo>
                  <a:pt x="3443277" y="3860722"/>
                  <a:pt x="3454475" y="3872940"/>
                  <a:pt x="3454475" y="3887193"/>
                </a:cubicBezTo>
                <a:cubicBezTo>
                  <a:pt x="3454475" y="3901447"/>
                  <a:pt x="3442258" y="3913664"/>
                  <a:pt x="3428003" y="3913664"/>
                </a:cubicBezTo>
                <a:cubicBezTo>
                  <a:pt x="3413746" y="3913664"/>
                  <a:pt x="3401528" y="3901447"/>
                  <a:pt x="3401528" y="3887193"/>
                </a:cubicBezTo>
                <a:cubicBezTo>
                  <a:pt x="3401528" y="3872940"/>
                  <a:pt x="3413746" y="3860722"/>
                  <a:pt x="3428003" y="3860722"/>
                </a:cubicBezTo>
                <a:close/>
                <a:moveTo>
                  <a:pt x="461189" y="3827124"/>
                </a:moveTo>
                <a:cubicBezTo>
                  <a:pt x="464244" y="3828142"/>
                  <a:pt x="465262" y="3829160"/>
                  <a:pt x="465262" y="3831196"/>
                </a:cubicBezTo>
                <a:cubicBezTo>
                  <a:pt x="465262" y="3833232"/>
                  <a:pt x="463226" y="3835269"/>
                  <a:pt x="461189" y="3835269"/>
                </a:cubicBezTo>
                <a:cubicBezTo>
                  <a:pt x="459153" y="3835269"/>
                  <a:pt x="457117" y="3833232"/>
                  <a:pt x="457117" y="3831196"/>
                </a:cubicBezTo>
                <a:cubicBezTo>
                  <a:pt x="457117" y="3829160"/>
                  <a:pt x="459153" y="3827124"/>
                  <a:pt x="461189" y="3827124"/>
                </a:cubicBezTo>
                <a:close/>
                <a:moveTo>
                  <a:pt x="395021" y="3817961"/>
                </a:moveTo>
                <a:cubicBezTo>
                  <a:pt x="399093" y="3817961"/>
                  <a:pt x="402148" y="3821015"/>
                  <a:pt x="402148" y="3825088"/>
                </a:cubicBezTo>
                <a:cubicBezTo>
                  <a:pt x="402148" y="3829160"/>
                  <a:pt x="399093" y="3832215"/>
                  <a:pt x="395021" y="3832215"/>
                </a:cubicBezTo>
                <a:cubicBezTo>
                  <a:pt x="390948" y="3832215"/>
                  <a:pt x="387894" y="3829160"/>
                  <a:pt x="387894" y="3825088"/>
                </a:cubicBezTo>
                <a:cubicBezTo>
                  <a:pt x="387894" y="3821015"/>
                  <a:pt x="390948" y="3817961"/>
                  <a:pt x="395021" y="3817961"/>
                </a:cubicBezTo>
                <a:close/>
                <a:moveTo>
                  <a:pt x="11750038" y="3799635"/>
                </a:moveTo>
                <a:cubicBezTo>
                  <a:pt x="11753093" y="3800653"/>
                  <a:pt x="11755129" y="3802689"/>
                  <a:pt x="11755129" y="3805743"/>
                </a:cubicBezTo>
                <a:cubicBezTo>
                  <a:pt x="11755129" y="3808798"/>
                  <a:pt x="11753093" y="3810834"/>
                  <a:pt x="11750038" y="3810834"/>
                </a:cubicBezTo>
                <a:cubicBezTo>
                  <a:pt x="11746985" y="3810834"/>
                  <a:pt x="11743930" y="3808798"/>
                  <a:pt x="11743930" y="3805743"/>
                </a:cubicBezTo>
                <a:cubicBezTo>
                  <a:pt x="11743930" y="3802689"/>
                  <a:pt x="11745966" y="3799635"/>
                  <a:pt x="11750038" y="3799635"/>
                </a:cubicBezTo>
                <a:close/>
                <a:moveTo>
                  <a:pt x="9481675" y="3783345"/>
                </a:moveTo>
                <a:cubicBezTo>
                  <a:pt x="9488801" y="3783345"/>
                  <a:pt x="9493892" y="3788436"/>
                  <a:pt x="9493892" y="3794545"/>
                </a:cubicBezTo>
                <a:cubicBezTo>
                  <a:pt x="9493892" y="3800653"/>
                  <a:pt x="9488801" y="3805744"/>
                  <a:pt x="9481675" y="3805744"/>
                </a:cubicBezTo>
                <a:cubicBezTo>
                  <a:pt x="9475566" y="3805744"/>
                  <a:pt x="9469457" y="3800653"/>
                  <a:pt x="9469457" y="3794545"/>
                </a:cubicBezTo>
                <a:cubicBezTo>
                  <a:pt x="9469457" y="3788436"/>
                  <a:pt x="9474548" y="3783345"/>
                  <a:pt x="9481675" y="3783345"/>
                </a:cubicBezTo>
                <a:close/>
                <a:moveTo>
                  <a:pt x="3492152" y="3781309"/>
                </a:moveTo>
                <a:cubicBezTo>
                  <a:pt x="3498262" y="3781309"/>
                  <a:pt x="3503351" y="3786400"/>
                  <a:pt x="3503351" y="3792508"/>
                </a:cubicBezTo>
                <a:cubicBezTo>
                  <a:pt x="3503351" y="3798616"/>
                  <a:pt x="3498262" y="3803707"/>
                  <a:pt x="3492152" y="3803707"/>
                </a:cubicBezTo>
                <a:cubicBezTo>
                  <a:pt x="3486046" y="3803707"/>
                  <a:pt x="3480954" y="3798616"/>
                  <a:pt x="3480954" y="3792508"/>
                </a:cubicBezTo>
                <a:cubicBezTo>
                  <a:pt x="3480954" y="3786400"/>
                  <a:pt x="3486046" y="3781309"/>
                  <a:pt x="3492152" y="3781309"/>
                </a:cubicBezTo>
                <a:close/>
                <a:moveTo>
                  <a:pt x="3015654" y="3767055"/>
                </a:moveTo>
                <a:cubicBezTo>
                  <a:pt x="3019727" y="3768073"/>
                  <a:pt x="3022780" y="3771128"/>
                  <a:pt x="3022780" y="3774182"/>
                </a:cubicBezTo>
                <a:cubicBezTo>
                  <a:pt x="3022780" y="3778254"/>
                  <a:pt x="3019727" y="3781309"/>
                  <a:pt x="3015654" y="3781309"/>
                </a:cubicBezTo>
                <a:cubicBezTo>
                  <a:pt x="3011580" y="3781309"/>
                  <a:pt x="3008526" y="3778254"/>
                  <a:pt x="3008526" y="3774182"/>
                </a:cubicBezTo>
                <a:cubicBezTo>
                  <a:pt x="3008526" y="3770109"/>
                  <a:pt x="3011580" y="3767055"/>
                  <a:pt x="3015654" y="3767055"/>
                </a:cubicBezTo>
                <a:close/>
                <a:moveTo>
                  <a:pt x="3810802" y="3754837"/>
                </a:moveTo>
                <a:cubicBezTo>
                  <a:pt x="3815894" y="3754837"/>
                  <a:pt x="3820985" y="3758910"/>
                  <a:pt x="3820985" y="3765018"/>
                </a:cubicBezTo>
                <a:cubicBezTo>
                  <a:pt x="3820985" y="3770109"/>
                  <a:pt x="3816912" y="3775199"/>
                  <a:pt x="3810802" y="3775199"/>
                </a:cubicBezTo>
                <a:cubicBezTo>
                  <a:pt x="3804694" y="3775199"/>
                  <a:pt x="3800620" y="3771127"/>
                  <a:pt x="3800620" y="3765018"/>
                </a:cubicBezTo>
                <a:cubicBezTo>
                  <a:pt x="3800620" y="3758910"/>
                  <a:pt x="3804694" y="3754837"/>
                  <a:pt x="3810802" y="3754837"/>
                </a:cubicBezTo>
                <a:close/>
                <a:moveTo>
                  <a:pt x="2153313" y="3744656"/>
                </a:moveTo>
                <a:cubicBezTo>
                  <a:pt x="2162474" y="3744656"/>
                  <a:pt x="2170621" y="3751783"/>
                  <a:pt x="2170621" y="3761964"/>
                </a:cubicBezTo>
                <a:cubicBezTo>
                  <a:pt x="2170621" y="3771127"/>
                  <a:pt x="2162474" y="3779272"/>
                  <a:pt x="2153313" y="3779272"/>
                </a:cubicBezTo>
                <a:cubicBezTo>
                  <a:pt x="2144150" y="3779272"/>
                  <a:pt x="2136003" y="3772145"/>
                  <a:pt x="2136003" y="3761964"/>
                </a:cubicBezTo>
                <a:cubicBezTo>
                  <a:pt x="2136003" y="3752801"/>
                  <a:pt x="2144150" y="3744656"/>
                  <a:pt x="2153313" y="3744656"/>
                </a:cubicBezTo>
                <a:close/>
                <a:moveTo>
                  <a:pt x="5287053" y="3741602"/>
                </a:moveTo>
                <a:cubicBezTo>
                  <a:pt x="5290104" y="3741602"/>
                  <a:pt x="5292143" y="3743638"/>
                  <a:pt x="5292143" y="3746693"/>
                </a:cubicBezTo>
                <a:cubicBezTo>
                  <a:pt x="5292143" y="3749747"/>
                  <a:pt x="5290104" y="3751783"/>
                  <a:pt x="5287053" y="3751783"/>
                </a:cubicBezTo>
                <a:cubicBezTo>
                  <a:pt x="5284000" y="3751783"/>
                  <a:pt x="5281965" y="3749747"/>
                  <a:pt x="5281965" y="3746693"/>
                </a:cubicBezTo>
                <a:cubicBezTo>
                  <a:pt x="5281965" y="3743638"/>
                  <a:pt x="5284000" y="3741602"/>
                  <a:pt x="5287053" y="3741602"/>
                </a:cubicBezTo>
                <a:close/>
                <a:moveTo>
                  <a:pt x="7031068" y="3735494"/>
                </a:moveTo>
                <a:cubicBezTo>
                  <a:pt x="7043286" y="3735494"/>
                  <a:pt x="7053467" y="3745675"/>
                  <a:pt x="7053467" y="3757892"/>
                </a:cubicBezTo>
                <a:cubicBezTo>
                  <a:pt x="7053467" y="3770110"/>
                  <a:pt x="7043286" y="3780291"/>
                  <a:pt x="7031068" y="3780291"/>
                </a:cubicBezTo>
                <a:cubicBezTo>
                  <a:pt x="7018851" y="3780291"/>
                  <a:pt x="7008670" y="3770110"/>
                  <a:pt x="7008670" y="3757892"/>
                </a:cubicBezTo>
                <a:cubicBezTo>
                  <a:pt x="7008670" y="3745675"/>
                  <a:pt x="7018851" y="3735494"/>
                  <a:pt x="7031068" y="3735494"/>
                </a:cubicBezTo>
                <a:close/>
                <a:moveTo>
                  <a:pt x="8007442" y="3718185"/>
                </a:moveTo>
                <a:cubicBezTo>
                  <a:pt x="8031877" y="3719203"/>
                  <a:pt x="8051221" y="3738547"/>
                  <a:pt x="8051221" y="3761964"/>
                </a:cubicBezTo>
                <a:cubicBezTo>
                  <a:pt x="8051221" y="3785380"/>
                  <a:pt x="8031877" y="3804725"/>
                  <a:pt x="8007442" y="3804725"/>
                </a:cubicBezTo>
                <a:cubicBezTo>
                  <a:pt x="7983007" y="3804725"/>
                  <a:pt x="7963663" y="3785380"/>
                  <a:pt x="7963663" y="3761964"/>
                </a:cubicBezTo>
                <a:cubicBezTo>
                  <a:pt x="7963663" y="3738547"/>
                  <a:pt x="7983007" y="3718185"/>
                  <a:pt x="8007442" y="3718185"/>
                </a:cubicBezTo>
                <a:close/>
                <a:moveTo>
                  <a:pt x="2738703" y="3717167"/>
                </a:moveTo>
                <a:cubicBezTo>
                  <a:pt x="2742776" y="3717167"/>
                  <a:pt x="2746849" y="3720222"/>
                  <a:pt x="2746849" y="3725312"/>
                </a:cubicBezTo>
                <a:cubicBezTo>
                  <a:pt x="2746849" y="3729385"/>
                  <a:pt x="2743795" y="3733457"/>
                  <a:pt x="2738703" y="3733457"/>
                </a:cubicBezTo>
                <a:cubicBezTo>
                  <a:pt x="2734631" y="3733457"/>
                  <a:pt x="2730559" y="3730403"/>
                  <a:pt x="2730559" y="3725312"/>
                </a:cubicBezTo>
                <a:cubicBezTo>
                  <a:pt x="2730559" y="3721240"/>
                  <a:pt x="2733613" y="3717167"/>
                  <a:pt x="2738703" y="3717167"/>
                </a:cubicBezTo>
                <a:close/>
                <a:moveTo>
                  <a:pt x="5693282" y="3715131"/>
                </a:moveTo>
                <a:cubicBezTo>
                  <a:pt x="5697354" y="3715131"/>
                  <a:pt x="5701426" y="3718185"/>
                  <a:pt x="5701426" y="3722257"/>
                </a:cubicBezTo>
                <a:cubicBezTo>
                  <a:pt x="5701426" y="3726330"/>
                  <a:pt x="5698371" y="3729384"/>
                  <a:pt x="5693282" y="3729384"/>
                </a:cubicBezTo>
                <a:cubicBezTo>
                  <a:pt x="5689209" y="3729384"/>
                  <a:pt x="5685137" y="3726330"/>
                  <a:pt x="5685137" y="3722257"/>
                </a:cubicBezTo>
                <a:cubicBezTo>
                  <a:pt x="5685137" y="3718185"/>
                  <a:pt x="5688191" y="3715131"/>
                  <a:pt x="5693282" y="3715131"/>
                </a:cubicBezTo>
                <a:close/>
                <a:moveTo>
                  <a:pt x="1150439" y="3714113"/>
                </a:moveTo>
                <a:cubicBezTo>
                  <a:pt x="1153493" y="3714113"/>
                  <a:pt x="1156547" y="3717167"/>
                  <a:pt x="1156547" y="3720222"/>
                </a:cubicBezTo>
                <a:cubicBezTo>
                  <a:pt x="1156547" y="3723276"/>
                  <a:pt x="1153493" y="3726331"/>
                  <a:pt x="1150439" y="3726331"/>
                </a:cubicBezTo>
                <a:cubicBezTo>
                  <a:pt x="1147384" y="3726331"/>
                  <a:pt x="1144330" y="3723276"/>
                  <a:pt x="1144330" y="3720222"/>
                </a:cubicBezTo>
                <a:cubicBezTo>
                  <a:pt x="1144330" y="3717167"/>
                  <a:pt x="1147384" y="3714113"/>
                  <a:pt x="1150439" y="3714113"/>
                </a:cubicBezTo>
                <a:close/>
                <a:moveTo>
                  <a:pt x="3209096" y="3699859"/>
                </a:moveTo>
                <a:cubicBezTo>
                  <a:pt x="3238621" y="3700877"/>
                  <a:pt x="3261017" y="3723276"/>
                  <a:pt x="3261017" y="3751783"/>
                </a:cubicBezTo>
                <a:cubicBezTo>
                  <a:pt x="3261017" y="3780290"/>
                  <a:pt x="3237603" y="3803706"/>
                  <a:pt x="3209096" y="3803706"/>
                </a:cubicBezTo>
                <a:cubicBezTo>
                  <a:pt x="3180589" y="3803706"/>
                  <a:pt x="3157171" y="3780290"/>
                  <a:pt x="3157171" y="3751783"/>
                </a:cubicBezTo>
                <a:cubicBezTo>
                  <a:pt x="3157171" y="3723276"/>
                  <a:pt x="3180589" y="3699859"/>
                  <a:pt x="3209096" y="3699859"/>
                </a:cubicBezTo>
                <a:close/>
                <a:moveTo>
                  <a:pt x="10019241" y="3698841"/>
                </a:moveTo>
                <a:cubicBezTo>
                  <a:pt x="10053857" y="3698841"/>
                  <a:pt x="10081346" y="3726330"/>
                  <a:pt x="10081346" y="3759928"/>
                </a:cubicBezTo>
                <a:cubicBezTo>
                  <a:pt x="10081346" y="3793526"/>
                  <a:pt x="10053857" y="3821015"/>
                  <a:pt x="10019241" y="3821015"/>
                </a:cubicBezTo>
                <a:cubicBezTo>
                  <a:pt x="9985643" y="3821015"/>
                  <a:pt x="9957136" y="3793526"/>
                  <a:pt x="9957136" y="3759928"/>
                </a:cubicBezTo>
                <a:cubicBezTo>
                  <a:pt x="9957136" y="3726330"/>
                  <a:pt x="9984625" y="3698841"/>
                  <a:pt x="10019241" y="3698841"/>
                </a:cubicBezTo>
                <a:close/>
                <a:moveTo>
                  <a:pt x="4673138" y="3679497"/>
                </a:moveTo>
                <a:cubicBezTo>
                  <a:pt x="4682302" y="3679497"/>
                  <a:pt x="4690446" y="3686623"/>
                  <a:pt x="4690446" y="3695787"/>
                </a:cubicBezTo>
                <a:cubicBezTo>
                  <a:pt x="4690446" y="3704950"/>
                  <a:pt x="4683321" y="3712076"/>
                  <a:pt x="4673138" y="3712076"/>
                </a:cubicBezTo>
                <a:cubicBezTo>
                  <a:pt x="4663972" y="3712076"/>
                  <a:pt x="4655826" y="3704950"/>
                  <a:pt x="4655826" y="3695787"/>
                </a:cubicBezTo>
                <a:cubicBezTo>
                  <a:pt x="4655826" y="3686623"/>
                  <a:pt x="4662954" y="3679497"/>
                  <a:pt x="4673138" y="3679497"/>
                </a:cubicBezTo>
                <a:close/>
                <a:moveTo>
                  <a:pt x="22399" y="3673388"/>
                </a:moveTo>
                <a:cubicBezTo>
                  <a:pt x="36652" y="3673388"/>
                  <a:pt x="47851" y="3684588"/>
                  <a:pt x="47851" y="3699859"/>
                </a:cubicBezTo>
                <a:cubicBezTo>
                  <a:pt x="47851" y="3714113"/>
                  <a:pt x="36652" y="3725312"/>
                  <a:pt x="22399" y="3725312"/>
                </a:cubicBezTo>
                <a:cubicBezTo>
                  <a:pt x="12217" y="3725312"/>
                  <a:pt x="4072" y="3719203"/>
                  <a:pt x="0" y="3712076"/>
                </a:cubicBezTo>
                <a:lnTo>
                  <a:pt x="0" y="3686623"/>
                </a:lnTo>
                <a:cubicBezTo>
                  <a:pt x="5091" y="3678479"/>
                  <a:pt x="13236" y="3673388"/>
                  <a:pt x="22399" y="3673388"/>
                </a:cubicBezTo>
                <a:close/>
                <a:moveTo>
                  <a:pt x="10351147" y="3666261"/>
                </a:moveTo>
                <a:cubicBezTo>
                  <a:pt x="10360309" y="3665243"/>
                  <a:pt x="10367436" y="3672370"/>
                  <a:pt x="10367436" y="3681533"/>
                </a:cubicBezTo>
                <a:cubicBezTo>
                  <a:pt x="10367436" y="3690696"/>
                  <a:pt x="10360309" y="3696804"/>
                  <a:pt x="10351147" y="3696804"/>
                </a:cubicBezTo>
                <a:cubicBezTo>
                  <a:pt x="10341983" y="3696804"/>
                  <a:pt x="10335875" y="3689678"/>
                  <a:pt x="10335875" y="3681533"/>
                </a:cubicBezTo>
                <a:cubicBezTo>
                  <a:pt x="10335875" y="3672370"/>
                  <a:pt x="10343002" y="3666261"/>
                  <a:pt x="10351147" y="3666261"/>
                </a:cubicBezTo>
                <a:close/>
                <a:moveTo>
                  <a:pt x="11263380" y="3656080"/>
                </a:moveTo>
                <a:cubicBezTo>
                  <a:pt x="11271524" y="3656080"/>
                  <a:pt x="11276615" y="3662189"/>
                  <a:pt x="11276615" y="3669316"/>
                </a:cubicBezTo>
                <a:cubicBezTo>
                  <a:pt x="11276615" y="3676442"/>
                  <a:pt x="11270506" y="3682551"/>
                  <a:pt x="11263380" y="3682551"/>
                </a:cubicBezTo>
                <a:cubicBezTo>
                  <a:pt x="11256252" y="3682551"/>
                  <a:pt x="11250144" y="3676442"/>
                  <a:pt x="11250144" y="3669316"/>
                </a:cubicBezTo>
                <a:cubicBezTo>
                  <a:pt x="11250144" y="3662189"/>
                  <a:pt x="11256252" y="3656080"/>
                  <a:pt x="11263380" y="3656080"/>
                </a:cubicBezTo>
                <a:close/>
                <a:moveTo>
                  <a:pt x="223997" y="3647935"/>
                </a:moveTo>
                <a:cubicBezTo>
                  <a:pt x="231123" y="3647935"/>
                  <a:pt x="237232" y="3654044"/>
                  <a:pt x="237232" y="3661170"/>
                </a:cubicBezTo>
                <a:cubicBezTo>
                  <a:pt x="237232" y="3668297"/>
                  <a:pt x="231123" y="3674406"/>
                  <a:pt x="223997" y="3674406"/>
                </a:cubicBezTo>
                <a:cubicBezTo>
                  <a:pt x="216870" y="3674406"/>
                  <a:pt x="210761" y="3668297"/>
                  <a:pt x="210761" y="3661170"/>
                </a:cubicBezTo>
                <a:cubicBezTo>
                  <a:pt x="210761" y="3654044"/>
                  <a:pt x="216870" y="3647935"/>
                  <a:pt x="223997" y="3647935"/>
                </a:cubicBezTo>
                <a:close/>
                <a:moveTo>
                  <a:pt x="6892604" y="3642845"/>
                </a:moveTo>
                <a:cubicBezTo>
                  <a:pt x="6896677" y="3642845"/>
                  <a:pt x="6898713" y="3645899"/>
                  <a:pt x="6898713" y="3648954"/>
                </a:cubicBezTo>
                <a:cubicBezTo>
                  <a:pt x="6898713" y="3653026"/>
                  <a:pt x="6895659" y="3655063"/>
                  <a:pt x="6892604" y="3655063"/>
                </a:cubicBezTo>
                <a:cubicBezTo>
                  <a:pt x="6888532" y="3655063"/>
                  <a:pt x="6886496" y="3652008"/>
                  <a:pt x="6886496" y="3648954"/>
                </a:cubicBezTo>
                <a:cubicBezTo>
                  <a:pt x="6886496" y="3644881"/>
                  <a:pt x="6889550" y="3642845"/>
                  <a:pt x="6892604" y="3642845"/>
                </a:cubicBezTo>
                <a:close/>
                <a:moveTo>
                  <a:pt x="3798592" y="3640808"/>
                </a:moveTo>
                <a:cubicBezTo>
                  <a:pt x="3800628" y="3639790"/>
                  <a:pt x="3802666" y="3641826"/>
                  <a:pt x="3802666" y="3644880"/>
                </a:cubicBezTo>
                <a:cubicBezTo>
                  <a:pt x="3802666" y="3646917"/>
                  <a:pt x="3800628" y="3648953"/>
                  <a:pt x="3798592" y="3648953"/>
                </a:cubicBezTo>
                <a:cubicBezTo>
                  <a:pt x="3796557" y="3648953"/>
                  <a:pt x="3794520" y="3646917"/>
                  <a:pt x="3794520" y="3644880"/>
                </a:cubicBezTo>
                <a:cubicBezTo>
                  <a:pt x="3794520" y="3642844"/>
                  <a:pt x="3796557" y="3640808"/>
                  <a:pt x="3798592" y="3640808"/>
                </a:cubicBezTo>
                <a:close/>
                <a:moveTo>
                  <a:pt x="11062810" y="3638772"/>
                </a:moveTo>
                <a:cubicBezTo>
                  <a:pt x="11064847" y="3638772"/>
                  <a:pt x="11066882" y="3640808"/>
                  <a:pt x="11066882" y="3642844"/>
                </a:cubicBezTo>
                <a:cubicBezTo>
                  <a:pt x="11066882" y="3644880"/>
                  <a:pt x="11064847" y="3646917"/>
                  <a:pt x="11062810" y="3646917"/>
                </a:cubicBezTo>
                <a:cubicBezTo>
                  <a:pt x="11060774" y="3646917"/>
                  <a:pt x="11058737" y="3644880"/>
                  <a:pt x="11058737" y="3642844"/>
                </a:cubicBezTo>
                <a:cubicBezTo>
                  <a:pt x="11058737" y="3640808"/>
                  <a:pt x="11060774" y="3638772"/>
                  <a:pt x="11062810" y="3638772"/>
                </a:cubicBezTo>
                <a:close/>
                <a:moveTo>
                  <a:pt x="11256252" y="3614337"/>
                </a:moveTo>
                <a:cubicBezTo>
                  <a:pt x="11263379" y="3614337"/>
                  <a:pt x="11270506" y="3620445"/>
                  <a:pt x="11270506" y="3628591"/>
                </a:cubicBezTo>
                <a:cubicBezTo>
                  <a:pt x="11270506" y="3636736"/>
                  <a:pt x="11264397" y="3642844"/>
                  <a:pt x="11256252" y="3642844"/>
                </a:cubicBezTo>
                <a:cubicBezTo>
                  <a:pt x="11248108" y="3642844"/>
                  <a:pt x="11241998" y="3636736"/>
                  <a:pt x="11241998" y="3628591"/>
                </a:cubicBezTo>
                <a:cubicBezTo>
                  <a:pt x="11241998" y="3620445"/>
                  <a:pt x="11248108" y="3614337"/>
                  <a:pt x="11256252" y="3614337"/>
                </a:cubicBezTo>
                <a:close/>
                <a:moveTo>
                  <a:pt x="11961807" y="3603138"/>
                </a:moveTo>
                <a:cubicBezTo>
                  <a:pt x="11967916" y="3603138"/>
                  <a:pt x="11974024" y="3608229"/>
                  <a:pt x="11974024" y="3615355"/>
                </a:cubicBezTo>
                <a:cubicBezTo>
                  <a:pt x="11974024" y="3622482"/>
                  <a:pt x="11968933" y="3627572"/>
                  <a:pt x="11961807" y="3627572"/>
                </a:cubicBezTo>
                <a:cubicBezTo>
                  <a:pt x="11954680" y="3627572"/>
                  <a:pt x="11949589" y="3622482"/>
                  <a:pt x="11949589" y="3615355"/>
                </a:cubicBezTo>
                <a:cubicBezTo>
                  <a:pt x="11949589" y="3608229"/>
                  <a:pt x="11954680" y="3603138"/>
                  <a:pt x="11961807" y="3603138"/>
                </a:cubicBezTo>
                <a:close/>
                <a:moveTo>
                  <a:pt x="7592051" y="3603138"/>
                </a:moveTo>
                <a:cubicBezTo>
                  <a:pt x="7595105" y="3603138"/>
                  <a:pt x="7598160" y="3606192"/>
                  <a:pt x="7598160" y="3609246"/>
                </a:cubicBezTo>
                <a:cubicBezTo>
                  <a:pt x="7598160" y="3612301"/>
                  <a:pt x="7595105" y="3615355"/>
                  <a:pt x="7592051" y="3615355"/>
                </a:cubicBezTo>
                <a:cubicBezTo>
                  <a:pt x="7587978" y="3615355"/>
                  <a:pt x="7585942" y="3612301"/>
                  <a:pt x="7585942" y="3609246"/>
                </a:cubicBezTo>
                <a:cubicBezTo>
                  <a:pt x="7585942" y="3606192"/>
                  <a:pt x="7588997" y="3603138"/>
                  <a:pt x="7592051" y="3603138"/>
                </a:cubicBezTo>
                <a:close/>
                <a:moveTo>
                  <a:pt x="5719746" y="3579721"/>
                </a:moveTo>
                <a:cubicBezTo>
                  <a:pt x="5727889" y="3579721"/>
                  <a:pt x="5736035" y="3587866"/>
                  <a:pt x="5736035" y="3596011"/>
                </a:cubicBezTo>
                <a:cubicBezTo>
                  <a:pt x="5736035" y="3605174"/>
                  <a:pt x="5728909" y="3612301"/>
                  <a:pt x="5719746" y="3612301"/>
                </a:cubicBezTo>
                <a:cubicBezTo>
                  <a:pt x="5710583" y="3612301"/>
                  <a:pt x="5703456" y="3605174"/>
                  <a:pt x="5703456" y="3596011"/>
                </a:cubicBezTo>
                <a:cubicBezTo>
                  <a:pt x="5703456" y="3586848"/>
                  <a:pt x="5710583" y="3579721"/>
                  <a:pt x="5719746" y="3579721"/>
                </a:cubicBezTo>
                <a:close/>
                <a:moveTo>
                  <a:pt x="2581980" y="3574631"/>
                </a:moveTo>
                <a:cubicBezTo>
                  <a:pt x="2587071" y="3574631"/>
                  <a:pt x="2591143" y="3578704"/>
                  <a:pt x="2591143" y="3583794"/>
                </a:cubicBezTo>
                <a:cubicBezTo>
                  <a:pt x="2591143" y="3588885"/>
                  <a:pt x="2587071" y="3592958"/>
                  <a:pt x="2581980" y="3592958"/>
                </a:cubicBezTo>
                <a:cubicBezTo>
                  <a:pt x="2576889" y="3592958"/>
                  <a:pt x="2572815" y="3588885"/>
                  <a:pt x="2572815" y="3583794"/>
                </a:cubicBezTo>
                <a:cubicBezTo>
                  <a:pt x="2572815" y="3578704"/>
                  <a:pt x="2576889" y="3574631"/>
                  <a:pt x="2581980" y="3574631"/>
                </a:cubicBezTo>
                <a:close/>
                <a:moveTo>
                  <a:pt x="6245083" y="3559359"/>
                </a:moveTo>
                <a:cubicBezTo>
                  <a:pt x="6253228" y="3559359"/>
                  <a:pt x="6260355" y="3566486"/>
                  <a:pt x="6260355" y="3574631"/>
                </a:cubicBezTo>
                <a:cubicBezTo>
                  <a:pt x="6260355" y="3582776"/>
                  <a:pt x="6253228" y="3589903"/>
                  <a:pt x="6245083" y="3589903"/>
                </a:cubicBezTo>
                <a:cubicBezTo>
                  <a:pt x="6236937" y="3589903"/>
                  <a:pt x="6229811" y="3582776"/>
                  <a:pt x="6229811" y="3574631"/>
                </a:cubicBezTo>
                <a:cubicBezTo>
                  <a:pt x="6229811" y="3566486"/>
                  <a:pt x="6236937" y="3559359"/>
                  <a:pt x="6245083" y="3559359"/>
                </a:cubicBezTo>
                <a:close/>
                <a:moveTo>
                  <a:pt x="2969866" y="3548160"/>
                </a:moveTo>
                <a:cubicBezTo>
                  <a:pt x="2976991" y="3548160"/>
                  <a:pt x="2984114" y="3554268"/>
                  <a:pt x="2984114" y="3562414"/>
                </a:cubicBezTo>
                <a:cubicBezTo>
                  <a:pt x="2984114" y="3570559"/>
                  <a:pt x="2978009" y="3576667"/>
                  <a:pt x="2969866" y="3576667"/>
                </a:cubicBezTo>
                <a:cubicBezTo>
                  <a:pt x="2961720" y="3576667"/>
                  <a:pt x="2955610" y="3570559"/>
                  <a:pt x="2955610" y="3562414"/>
                </a:cubicBezTo>
                <a:cubicBezTo>
                  <a:pt x="2955610" y="3554268"/>
                  <a:pt x="2961720" y="3548160"/>
                  <a:pt x="2969866" y="3548160"/>
                </a:cubicBezTo>
                <a:close/>
                <a:moveTo>
                  <a:pt x="9676136" y="3545106"/>
                </a:moveTo>
                <a:cubicBezTo>
                  <a:pt x="9683262" y="3545106"/>
                  <a:pt x="9689371" y="3550197"/>
                  <a:pt x="9689371" y="3558341"/>
                </a:cubicBezTo>
                <a:cubicBezTo>
                  <a:pt x="9689371" y="3565468"/>
                  <a:pt x="9683262" y="3571577"/>
                  <a:pt x="9676136" y="3571577"/>
                </a:cubicBezTo>
                <a:cubicBezTo>
                  <a:pt x="9669009" y="3571577"/>
                  <a:pt x="9662900" y="3565468"/>
                  <a:pt x="9662900" y="3558341"/>
                </a:cubicBezTo>
                <a:cubicBezTo>
                  <a:pt x="9662900" y="3551214"/>
                  <a:pt x="9669009" y="3545106"/>
                  <a:pt x="9676136" y="3545106"/>
                </a:cubicBezTo>
                <a:close/>
                <a:moveTo>
                  <a:pt x="11762257" y="3540015"/>
                </a:moveTo>
                <a:cubicBezTo>
                  <a:pt x="11774474" y="3540015"/>
                  <a:pt x="11784655" y="3550196"/>
                  <a:pt x="11784655" y="3562414"/>
                </a:cubicBezTo>
                <a:cubicBezTo>
                  <a:pt x="11784655" y="3574631"/>
                  <a:pt x="11774474" y="3584812"/>
                  <a:pt x="11762257" y="3584812"/>
                </a:cubicBezTo>
                <a:cubicBezTo>
                  <a:pt x="11750039" y="3584812"/>
                  <a:pt x="11739858" y="3574631"/>
                  <a:pt x="11739858" y="3562414"/>
                </a:cubicBezTo>
                <a:cubicBezTo>
                  <a:pt x="11739858" y="3550196"/>
                  <a:pt x="11750039" y="3540015"/>
                  <a:pt x="11762257" y="3540015"/>
                </a:cubicBezTo>
                <a:close/>
                <a:moveTo>
                  <a:pt x="9631338" y="3535942"/>
                </a:moveTo>
                <a:cubicBezTo>
                  <a:pt x="9632356" y="3535942"/>
                  <a:pt x="9633375" y="3536960"/>
                  <a:pt x="9633375" y="3537978"/>
                </a:cubicBezTo>
                <a:cubicBezTo>
                  <a:pt x="9633375" y="3538996"/>
                  <a:pt x="9632356" y="3540015"/>
                  <a:pt x="9631338" y="3540015"/>
                </a:cubicBezTo>
                <a:cubicBezTo>
                  <a:pt x="9630320" y="3540015"/>
                  <a:pt x="9629302" y="3538996"/>
                  <a:pt x="9629302" y="3537978"/>
                </a:cubicBezTo>
                <a:cubicBezTo>
                  <a:pt x="9629302" y="3536960"/>
                  <a:pt x="9630320" y="3535942"/>
                  <a:pt x="9631338" y="3535942"/>
                </a:cubicBezTo>
                <a:close/>
                <a:moveTo>
                  <a:pt x="12059546" y="3527798"/>
                </a:moveTo>
                <a:cubicBezTo>
                  <a:pt x="12069728" y="3527798"/>
                  <a:pt x="12078891" y="3535943"/>
                  <a:pt x="12078891" y="3547142"/>
                </a:cubicBezTo>
                <a:cubicBezTo>
                  <a:pt x="12078891" y="3557324"/>
                  <a:pt x="12069728" y="3566486"/>
                  <a:pt x="12059546" y="3566486"/>
                </a:cubicBezTo>
                <a:cubicBezTo>
                  <a:pt x="12049365" y="3566486"/>
                  <a:pt x="12040202" y="3557324"/>
                  <a:pt x="12040202" y="3547142"/>
                </a:cubicBezTo>
                <a:cubicBezTo>
                  <a:pt x="12040202" y="3536961"/>
                  <a:pt x="12049365" y="3527798"/>
                  <a:pt x="12059546" y="3527798"/>
                </a:cubicBezTo>
                <a:close/>
                <a:moveTo>
                  <a:pt x="7084010" y="3498272"/>
                </a:moveTo>
                <a:cubicBezTo>
                  <a:pt x="7103355" y="3498272"/>
                  <a:pt x="7119644" y="3513544"/>
                  <a:pt x="7119644" y="3533906"/>
                </a:cubicBezTo>
                <a:cubicBezTo>
                  <a:pt x="7119644" y="3553251"/>
                  <a:pt x="7103355" y="3569540"/>
                  <a:pt x="7084010" y="3569540"/>
                </a:cubicBezTo>
                <a:cubicBezTo>
                  <a:pt x="7063648" y="3569540"/>
                  <a:pt x="7048376" y="3553251"/>
                  <a:pt x="7048376" y="3533906"/>
                </a:cubicBezTo>
                <a:cubicBezTo>
                  <a:pt x="7048376" y="3514562"/>
                  <a:pt x="7064666" y="3498272"/>
                  <a:pt x="7084010" y="3498272"/>
                </a:cubicBezTo>
                <a:close/>
                <a:moveTo>
                  <a:pt x="6021100" y="3493181"/>
                </a:moveTo>
                <a:cubicBezTo>
                  <a:pt x="6034335" y="3493181"/>
                  <a:pt x="6044514" y="3503362"/>
                  <a:pt x="6044514" y="3516598"/>
                </a:cubicBezTo>
                <a:cubicBezTo>
                  <a:pt x="6044514" y="3529834"/>
                  <a:pt x="6034335" y="3540015"/>
                  <a:pt x="6021100" y="3540015"/>
                </a:cubicBezTo>
                <a:cubicBezTo>
                  <a:pt x="6007864" y="3540015"/>
                  <a:pt x="5997683" y="3529834"/>
                  <a:pt x="5997683" y="3516598"/>
                </a:cubicBezTo>
                <a:cubicBezTo>
                  <a:pt x="5997683" y="3503362"/>
                  <a:pt x="6007864" y="3493181"/>
                  <a:pt x="6021100" y="3493181"/>
                </a:cubicBezTo>
                <a:close/>
                <a:moveTo>
                  <a:pt x="11277632" y="3485036"/>
                </a:moveTo>
                <a:cubicBezTo>
                  <a:pt x="11288833" y="3485036"/>
                  <a:pt x="11297995" y="3494199"/>
                  <a:pt x="11297995" y="3505398"/>
                </a:cubicBezTo>
                <a:cubicBezTo>
                  <a:pt x="11297995" y="3516598"/>
                  <a:pt x="11288833" y="3525761"/>
                  <a:pt x="11277632" y="3525761"/>
                </a:cubicBezTo>
                <a:cubicBezTo>
                  <a:pt x="11266433" y="3525761"/>
                  <a:pt x="11257270" y="3516598"/>
                  <a:pt x="11257270" y="3505398"/>
                </a:cubicBezTo>
                <a:cubicBezTo>
                  <a:pt x="11257270" y="3494199"/>
                  <a:pt x="11266433" y="3485036"/>
                  <a:pt x="11277632" y="3485036"/>
                </a:cubicBezTo>
                <a:close/>
                <a:moveTo>
                  <a:pt x="2440421" y="3471801"/>
                </a:moveTo>
                <a:cubicBezTo>
                  <a:pt x="2446530" y="3471801"/>
                  <a:pt x="2451621" y="3476892"/>
                  <a:pt x="2451621" y="3483000"/>
                </a:cubicBezTo>
                <a:cubicBezTo>
                  <a:pt x="2451621" y="3489109"/>
                  <a:pt x="2446530" y="3494200"/>
                  <a:pt x="2440421" y="3494200"/>
                </a:cubicBezTo>
                <a:cubicBezTo>
                  <a:pt x="2434312" y="3494200"/>
                  <a:pt x="2429222" y="3489109"/>
                  <a:pt x="2429222" y="3483000"/>
                </a:cubicBezTo>
                <a:cubicBezTo>
                  <a:pt x="2429222" y="3476892"/>
                  <a:pt x="2434312" y="3471801"/>
                  <a:pt x="2440421" y="3471801"/>
                </a:cubicBezTo>
                <a:close/>
                <a:moveTo>
                  <a:pt x="3097080" y="3463656"/>
                </a:moveTo>
                <a:cubicBezTo>
                  <a:pt x="3101153" y="3463656"/>
                  <a:pt x="3105225" y="3466710"/>
                  <a:pt x="3105225" y="3471801"/>
                </a:cubicBezTo>
                <a:cubicBezTo>
                  <a:pt x="3105225" y="3476891"/>
                  <a:pt x="3101153" y="3479946"/>
                  <a:pt x="3097080" y="3479946"/>
                </a:cubicBezTo>
                <a:cubicBezTo>
                  <a:pt x="3091990" y="3479946"/>
                  <a:pt x="3088935" y="3475874"/>
                  <a:pt x="3088935" y="3471801"/>
                </a:cubicBezTo>
                <a:cubicBezTo>
                  <a:pt x="3088935" y="3466710"/>
                  <a:pt x="3093008" y="3463656"/>
                  <a:pt x="3097080" y="3463656"/>
                </a:cubicBezTo>
                <a:close/>
                <a:moveTo>
                  <a:pt x="8625439" y="3460602"/>
                </a:moveTo>
                <a:cubicBezTo>
                  <a:pt x="8627476" y="3460602"/>
                  <a:pt x="8628493" y="3461620"/>
                  <a:pt x="8628493" y="3463656"/>
                </a:cubicBezTo>
                <a:cubicBezTo>
                  <a:pt x="8628493" y="3465693"/>
                  <a:pt x="8627476" y="3466710"/>
                  <a:pt x="8625439" y="3466710"/>
                </a:cubicBezTo>
                <a:cubicBezTo>
                  <a:pt x="8623403" y="3466710"/>
                  <a:pt x="8622385" y="3465693"/>
                  <a:pt x="8622385" y="3463656"/>
                </a:cubicBezTo>
                <a:cubicBezTo>
                  <a:pt x="8622385" y="3461620"/>
                  <a:pt x="8623403" y="3460602"/>
                  <a:pt x="8625439" y="3460602"/>
                </a:cubicBezTo>
                <a:close/>
                <a:moveTo>
                  <a:pt x="10457030" y="3457547"/>
                </a:moveTo>
                <a:cubicBezTo>
                  <a:pt x="10462121" y="3457547"/>
                  <a:pt x="10466194" y="3461620"/>
                  <a:pt x="10466194" y="3466710"/>
                </a:cubicBezTo>
                <a:cubicBezTo>
                  <a:pt x="10466194" y="3471801"/>
                  <a:pt x="10462121" y="3475874"/>
                  <a:pt x="10457030" y="3475874"/>
                </a:cubicBezTo>
                <a:cubicBezTo>
                  <a:pt x="10451940" y="3475874"/>
                  <a:pt x="10447867" y="3471801"/>
                  <a:pt x="10447867" y="3466710"/>
                </a:cubicBezTo>
                <a:cubicBezTo>
                  <a:pt x="10447867" y="3461620"/>
                  <a:pt x="10451940" y="3457547"/>
                  <a:pt x="10457030" y="3457547"/>
                </a:cubicBezTo>
                <a:close/>
                <a:moveTo>
                  <a:pt x="8199867" y="3455511"/>
                </a:moveTo>
                <a:cubicBezTo>
                  <a:pt x="8200885" y="3455511"/>
                  <a:pt x="8201903" y="3457547"/>
                  <a:pt x="8201903" y="3458565"/>
                </a:cubicBezTo>
                <a:cubicBezTo>
                  <a:pt x="8201903" y="3459583"/>
                  <a:pt x="8200885" y="3460602"/>
                  <a:pt x="8199867" y="3460602"/>
                </a:cubicBezTo>
                <a:cubicBezTo>
                  <a:pt x="8198848" y="3460602"/>
                  <a:pt x="8196812" y="3459583"/>
                  <a:pt x="8196812" y="3458565"/>
                </a:cubicBezTo>
                <a:cubicBezTo>
                  <a:pt x="8196812" y="3457547"/>
                  <a:pt x="8197830" y="3455511"/>
                  <a:pt x="8199867" y="3455511"/>
                </a:cubicBezTo>
                <a:close/>
                <a:moveTo>
                  <a:pt x="5478448" y="3453475"/>
                </a:moveTo>
                <a:cubicBezTo>
                  <a:pt x="5480485" y="3453475"/>
                  <a:pt x="5481503" y="3454493"/>
                  <a:pt x="5481503" y="3456529"/>
                </a:cubicBezTo>
                <a:cubicBezTo>
                  <a:pt x="5481503" y="3458566"/>
                  <a:pt x="5480485" y="3459583"/>
                  <a:pt x="5478448" y="3459583"/>
                </a:cubicBezTo>
                <a:cubicBezTo>
                  <a:pt x="5476412" y="3459583"/>
                  <a:pt x="5475394" y="3458566"/>
                  <a:pt x="5475394" y="3456529"/>
                </a:cubicBezTo>
                <a:cubicBezTo>
                  <a:pt x="5475394" y="3454493"/>
                  <a:pt x="5476412" y="3453475"/>
                  <a:pt x="5478448" y="3453475"/>
                </a:cubicBezTo>
                <a:close/>
                <a:moveTo>
                  <a:pt x="11224691" y="3452457"/>
                </a:moveTo>
                <a:cubicBezTo>
                  <a:pt x="11225709" y="3451439"/>
                  <a:pt x="11227746" y="3453475"/>
                  <a:pt x="11227746" y="3455512"/>
                </a:cubicBezTo>
                <a:cubicBezTo>
                  <a:pt x="11227746" y="3457547"/>
                  <a:pt x="11225709" y="3458566"/>
                  <a:pt x="11224691" y="3458566"/>
                </a:cubicBezTo>
                <a:cubicBezTo>
                  <a:pt x="11222655" y="3458566"/>
                  <a:pt x="11221636" y="3456529"/>
                  <a:pt x="11221636" y="3455512"/>
                </a:cubicBezTo>
                <a:cubicBezTo>
                  <a:pt x="11221636" y="3453475"/>
                  <a:pt x="11223673" y="3452457"/>
                  <a:pt x="11224691" y="3452457"/>
                </a:cubicBezTo>
                <a:close/>
                <a:moveTo>
                  <a:pt x="8541953" y="3447366"/>
                </a:moveTo>
                <a:cubicBezTo>
                  <a:pt x="8546026" y="3447366"/>
                  <a:pt x="8549080" y="3450421"/>
                  <a:pt x="8549080" y="3454493"/>
                </a:cubicBezTo>
                <a:cubicBezTo>
                  <a:pt x="8549080" y="3458566"/>
                  <a:pt x="8546026" y="3461620"/>
                  <a:pt x="8541953" y="3461620"/>
                </a:cubicBezTo>
                <a:cubicBezTo>
                  <a:pt x="8537880" y="3461620"/>
                  <a:pt x="8534826" y="3458566"/>
                  <a:pt x="8534826" y="3454493"/>
                </a:cubicBezTo>
                <a:cubicBezTo>
                  <a:pt x="8534826" y="3450421"/>
                  <a:pt x="8537880" y="3447366"/>
                  <a:pt x="8541953" y="3447366"/>
                </a:cubicBezTo>
                <a:close/>
                <a:moveTo>
                  <a:pt x="7065684" y="3431076"/>
                </a:moveTo>
                <a:cubicBezTo>
                  <a:pt x="7077901" y="3431076"/>
                  <a:pt x="7088082" y="3441257"/>
                  <a:pt x="7088082" y="3453475"/>
                </a:cubicBezTo>
                <a:cubicBezTo>
                  <a:pt x="7088082" y="3465692"/>
                  <a:pt x="7077901" y="3475873"/>
                  <a:pt x="7065684" y="3475873"/>
                </a:cubicBezTo>
                <a:cubicBezTo>
                  <a:pt x="7053466" y="3475873"/>
                  <a:pt x="7043285" y="3465692"/>
                  <a:pt x="7043285" y="3453475"/>
                </a:cubicBezTo>
                <a:cubicBezTo>
                  <a:pt x="7043285" y="3441257"/>
                  <a:pt x="7053466" y="3431076"/>
                  <a:pt x="7065684" y="3431076"/>
                </a:cubicBezTo>
                <a:close/>
                <a:moveTo>
                  <a:pt x="5279916" y="3424968"/>
                </a:moveTo>
                <a:cubicBezTo>
                  <a:pt x="5285008" y="3425986"/>
                  <a:pt x="5289078" y="3430059"/>
                  <a:pt x="5289078" y="3435149"/>
                </a:cubicBezTo>
                <a:cubicBezTo>
                  <a:pt x="5289078" y="3440240"/>
                  <a:pt x="5285008" y="3444312"/>
                  <a:pt x="5279916" y="3444312"/>
                </a:cubicBezTo>
                <a:cubicBezTo>
                  <a:pt x="5274827" y="3444312"/>
                  <a:pt x="5270756" y="3440240"/>
                  <a:pt x="5270756" y="3435149"/>
                </a:cubicBezTo>
                <a:cubicBezTo>
                  <a:pt x="5270756" y="3430059"/>
                  <a:pt x="5274827" y="3424968"/>
                  <a:pt x="5279916" y="3424968"/>
                </a:cubicBezTo>
                <a:close/>
                <a:moveTo>
                  <a:pt x="1524108" y="3424968"/>
                </a:moveTo>
                <a:cubicBezTo>
                  <a:pt x="1533271" y="3423950"/>
                  <a:pt x="1541416" y="3432095"/>
                  <a:pt x="1541416" y="3441258"/>
                </a:cubicBezTo>
                <a:cubicBezTo>
                  <a:pt x="1541416" y="3450421"/>
                  <a:pt x="1533271" y="3458566"/>
                  <a:pt x="1524108" y="3458566"/>
                </a:cubicBezTo>
                <a:cubicBezTo>
                  <a:pt x="1514945" y="3458566"/>
                  <a:pt x="1506800" y="3451439"/>
                  <a:pt x="1506800" y="3441258"/>
                </a:cubicBezTo>
                <a:cubicBezTo>
                  <a:pt x="1506800" y="3432095"/>
                  <a:pt x="1513927" y="3424968"/>
                  <a:pt x="1524108" y="3424968"/>
                </a:cubicBezTo>
                <a:close/>
                <a:moveTo>
                  <a:pt x="11624811" y="3416823"/>
                </a:moveTo>
                <a:cubicBezTo>
                  <a:pt x="11625829" y="3416823"/>
                  <a:pt x="11627864" y="3417841"/>
                  <a:pt x="11627864" y="3419878"/>
                </a:cubicBezTo>
                <a:cubicBezTo>
                  <a:pt x="11627864" y="3421914"/>
                  <a:pt x="11626847" y="3422932"/>
                  <a:pt x="11624811" y="3422932"/>
                </a:cubicBezTo>
                <a:cubicBezTo>
                  <a:pt x="11622774" y="3422932"/>
                  <a:pt x="11621756" y="3421914"/>
                  <a:pt x="11621756" y="3419878"/>
                </a:cubicBezTo>
                <a:cubicBezTo>
                  <a:pt x="11621756" y="3417841"/>
                  <a:pt x="11622774" y="3416823"/>
                  <a:pt x="11624811" y="3416823"/>
                </a:cubicBezTo>
                <a:close/>
                <a:moveTo>
                  <a:pt x="1917116" y="3413768"/>
                </a:moveTo>
                <a:cubicBezTo>
                  <a:pt x="1922207" y="3413768"/>
                  <a:pt x="1927297" y="3417841"/>
                  <a:pt x="1927297" y="3423949"/>
                </a:cubicBezTo>
                <a:cubicBezTo>
                  <a:pt x="1927297" y="3430058"/>
                  <a:pt x="1922207" y="3434130"/>
                  <a:pt x="1917116" y="3434130"/>
                </a:cubicBezTo>
                <a:cubicBezTo>
                  <a:pt x="1911007" y="3434130"/>
                  <a:pt x="1906936" y="3429040"/>
                  <a:pt x="1906936" y="3423949"/>
                </a:cubicBezTo>
                <a:cubicBezTo>
                  <a:pt x="1906936" y="3417841"/>
                  <a:pt x="1912026" y="3413768"/>
                  <a:pt x="1917116" y="3413768"/>
                </a:cubicBezTo>
                <a:close/>
                <a:moveTo>
                  <a:pt x="5165902" y="3393406"/>
                </a:moveTo>
                <a:cubicBezTo>
                  <a:pt x="5172009" y="3394424"/>
                  <a:pt x="5177103" y="3399515"/>
                  <a:pt x="5177103" y="3404606"/>
                </a:cubicBezTo>
                <a:cubicBezTo>
                  <a:pt x="5177103" y="3410714"/>
                  <a:pt x="5172009" y="3415805"/>
                  <a:pt x="5165902" y="3415805"/>
                </a:cubicBezTo>
                <a:cubicBezTo>
                  <a:pt x="5159799" y="3415805"/>
                  <a:pt x="5154701" y="3410714"/>
                  <a:pt x="5154701" y="3404606"/>
                </a:cubicBezTo>
                <a:cubicBezTo>
                  <a:pt x="5154701" y="3398497"/>
                  <a:pt x="5159799" y="3393406"/>
                  <a:pt x="5165902" y="3393406"/>
                </a:cubicBezTo>
                <a:close/>
                <a:moveTo>
                  <a:pt x="5465222" y="3386279"/>
                </a:moveTo>
                <a:cubicBezTo>
                  <a:pt x="5484567" y="3385261"/>
                  <a:pt x="5499838" y="3401551"/>
                  <a:pt x="5499838" y="3420895"/>
                </a:cubicBezTo>
                <a:cubicBezTo>
                  <a:pt x="5499838" y="3440240"/>
                  <a:pt x="5484567" y="3455512"/>
                  <a:pt x="5465222" y="3455512"/>
                </a:cubicBezTo>
                <a:cubicBezTo>
                  <a:pt x="5445879" y="3455512"/>
                  <a:pt x="5429590" y="3440240"/>
                  <a:pt x="5429590" y="3420895"/>
                </a:cubicBezTo>
                <a:cubicBezTo>
                  <a:pt x="5429590" y="3401551"/>
                  <a:pt x="5444861" y="3386279"/>
                  <a:pt x="5465222" y="3386279"/>
                </a:cubicBezTo>
                <a:close/>
                <a:moveTo>
                  <a:pt x="8081764" y="3381188"/>
                </a:moveTo>
                <a:cubicBezTo>
                  <a:pt x="8090927" y="3381188"/>
                  <a:pt x="8099072" y="3389333"/>
                  <a:pt x="8099072" y="3398496"/>
                </a:cubicBezTo>
                <a:cubicBezTo>
                  <a:pt x="8099072" y="3407659"/>
                  <a:pt x="8090927" y="3415804"/>
                  <a:pt x="8081764" y="3415804"/>
                </a:cubicBezTo>
                <a:cubicBezTo>
                  <a:pt x="8072601" y="3415804"/>
                  <a:pt x="8064456" y="3407659"/>
                  <a:pt x="8064456" y="3398496"/>
                </a:cubicBezTo>
                <a:cubicBezTo>
                  <a:pt x="8064456" y="3389333"/>
                  <a:pt x="8072601" y="3381188"/>
                  <a:pt x="8081764" y="3381188"/>
                </a:cubicBezTo>
                <a:close/>
                <a:moveTo>
                  <a:pt x="2167538" y="3379153"/>
                </a:moveTo>
                <a:cubicBezTo>
                  <a:pt x="2171610" y="3379153"/>
                  <a:pt x="2174665" y="3382207"/>
                  <a:pt x="2174665" y="3386279"/>
                </a:cubicBezTo>
                <a:cubicBezTo>
                  <a:pt x="2174665" y="3390352"/>
                  <a:pt x="2171610" y="3393406"/>
                  <a:pt x="2167538" y="3393406"/>
                </a:cubicBezTo>
                <a:cubicBezTo>
                  <a:pt x="2163464" y="3393406"/>
                  <a:pt x="2160411" y="3390352"/>
                  <a:pt x="2160411" y="3386279"/>
                </a:cubicBezTo>
                <a:cubicBezTo>
                  <a:pt x="2160411" y="3382207"/>
                  <a:pt x="2163464" y="3379153"/>
                  <a:pt x="2167538" y="3379153"/>
                </a:cubicBezTo>
                <a:close/>
                <a:moveTo>
                  <a:pt x="5912161" y="3372026"/>
                </a:moveTo>
                <a:cubicBezTo>
                  <a:pt x="5915216" y="3372026"/>
                  <a:pt x="5917252" y="3374062"/>
                  <a:pt x="5917252" y="3377117"/>
                </a:cubicBezTo>
                <a:cubicBezTo>
                  <a:pt x="5917252" y="3380171"/>
                  <a:pt x="5915216" y="3382207"/>
                  <a:pt x="5912161" y="3382207"/>
                </a:cubicBezTo>
                <a:cubicBezTo>
                  <a:pt x="5909107" y="3382207"/>
                  <a:pt x="5907070" y="3380171"/>
                  <a:pt x="5907070" y="3377117"/>
                </a:cubicBezTo>
                <a:cubicBezTo>
                  <a:pt x="5907070" y="3374062"/>
                  <a:pt x="5909107" y="3372026"/>
                  <a:pt x="5912161" y="3372026"/>
                </a:cubicBezTo>
                <a:close/>
                <a:moveTo>
                  <a:pt x="5985469" y="3371007"/>
                </a:moveTo>
                <a:cubicBezTo>
                  <a:pt x="6001757" y="3371007"/>
                  <a:pt x="6014992" y="3384243"/>
                  <a:pt x="6014992" y="3400533"/>
                </a:cubicBezTo>
                <a:cubicBezTo>
                  <a:pt x="6014992" y="3416822"/>
                  <a:pt x="6001757" y="3429040"/>
                  <a:pt x="5985469" y="3429040"/>
                </a:cubicBezTo>
                <a:cubicBezTo>
                  <a:pt x="5969178" y="3429040"/>
                  <a:pt x="5955944" y="3415804"/>
                  <a:pt x="5955944" y="3400533"/>
                </a:cubicBezTo>
                <a:cubicBezTo>
                  <a:pt x="5955944" y="3384243"/>
                  <a:pt x="5969178" y="3371007"/>
                  <a:pt x="5985469" y="3371007"/>
                </a:cubicBezTo>
                <a:close/>
                <a:moveTo>
                  <a:pt x="11978097" y="3369989"/>
                </a:moveTo>
                <a:cubicBezTo>
                  <a:pt x="11984206" y="3369989"/>
                  <a:pt x="11988278" y="3374062"/>
                  <a:pt x="11988278" y="3380170"/>
                </a:cubicBezTo>
                <a:cubicBezTo>
                  <a:pt x="11988278" y="3386279"/>
                  <a:pt x="11983188" y="3390351"/>
                  <a:pt x="11978097" y="3390351"/>
                </a:cubicBezTo>
                <a:cubicBezTo>
                  <a:pt x="11971989" y="3390351"/>
                  <a:pt x="11967916" y="3385261"/>
                  <a:pt x="11967916" y="3380170"/>
                </a:cubicBezTo>
                <a:cubicBezTo>
                  <a:pt x="11967916" y="3375080"/>
                  <a:pt x="11973007" y="3369989"/>
                  <a:pt x="11978097" y="3369989"/>
                </a:cubicBezTo>
                <a:close/>
                <a:moveTo>
                  <a:pt x="5751306" y="3365917"/>
                </a:moveTo>
                <a:cubicBezTo>
                  <a:pt x="5763522" y="3365917"/>
                  <a:pt x="5774723" y="3376098"/>
                  <a:pt x="5774723" y="3389334"/>
                </a:cubicBezTo>
                <a:cubicBezTo>
                  <a:pt x="5774723" y="3402570"/>
                  <a:pt x="5764541" y="3412751"/>
                  <a:pt x="5751306" y="3412751"/>
                </a:cubicBezTo>
                <a:cubicBezTo>
                  <a:pt x="5738071" y="3412751"/>
                  <a:pt x="5727889" y="3402570"/>
                  <a:pt x="5727889" y="3389334"/>
                </a:cubicBezTo>
                <a:cubicBezTo>
                  <a:pt x="5727889" y="3376098"/>
                  <a:pt x="5738071" y="3365917"/>
                  <a:pt x="5751306" y="3365917"/>
                </a:cubicBezTo>
                <a:close/>
                <a:moveTo>
                  <a:pt x="1345917" y="3353700"/>
                </a:moveTo>
                <a:cubicBezTo>
                  <a:pt x="1352026" y="3353700"/>
                  <a:pt x="1357117" y="3358791"/>
                  <a:pt x="1357117" y="3364899"/>
                </a:cubicBezTo>
                <a:cubicBezTo>
                  <a:pt x="1357117" y="3371007"/>
                  <a:pt x="1352026" y="3376098"/>
                  <a:pt x="1345917" y="3376098"/>
                </a:cubicBezTo>
                <a:cubicBezTo>
                  <a:pt x="1339809" y="3376098"/>
                  <a:pt x="1334718" y="3371007"/>
                  <a:pt x="1334718" y="3364899"/>
                </a:cubicBezTo>
                <a:cubicBezTo>
                  <a:pt x="1334718" y="3358791"/>
                  <a:pt x="1339809" y="3353700"/>
                  <a:pt x="1345917" y="3353700"/>
                </a:cubicBezTo>
                <a:close/>
                <a:moveTo>
                  <a:pt x="1741964" y="3352681"/>
                </a:moveTo>
                <a:cubicBezTo>
                  <a:pt x="1750109" y="3352681"/>
                  <a:pt x="1757236" y="3359808"/>
                  <a:pt x="1757236" y="3367953"/>
                </a:cubicBezTo>
                <a:cubicBezTo>
                  <a:pt x="1757236" y="3376098"/>
                  <a:pt x="1750109" y="3383225"/>
                  <a:pt x="1741964" y="3383225"/>
                </a:cubicBezTo>
                <a:cubicBezTo>
                  <a:pt x="1732801" y="3383225"/>
                  <a:pt x="1726692" y="3376098"/>
                  <a:pt x="1726692" y="3367953"/>
                </a:cubicBezTo>
                <a:cubicBezTo>
                  <a:pt x="1726692" y="3359808"/>
                  <a:pt x="1733819" y="3352681"/>
                  <a:pt x="1741964" y="3352681"/>
                </a:cubicBezTo>
                <a:close/>
                <a:moveTo>
                  <a:pt x="8901348" y="3345554"/>
                </a:moveTo>
                <a:cubicBezTo>
                  <a:pt x="8907457" y="3345554"/>
                  <a:pt x="8912548" y="3350645"/>
                  <a:pt x="8912548" y="3356754"/>
                </a:cubicBezTo>
                <a:cubicBezTo>
                  <a:pt x="8912548" y="3362862"/>
                  <a:pt x="8907457" y="3367953"/>
                  <a:pt x="8901348" y="3367953"/>
                </a:cubicBezTo>
                <a:cubicBezTo>
                  <a:pt x="8895240" y="3367953"/>
                  <a:pt x="8890149" y="3362862"/>
                  <a:pt x="8890149" y="3356754"/>
                </a:cubicBezTo>
                <a:cubicBezTo>
                  <a:pt x="8890149" y="3350645"/>
                  <a:pt x="8895240" y="3345554"/>
                  <a:pt x="8901348" y="3345554"/>
                </a:cubicBezTo>
                <a:close/>
                <a:moveTo>
                  <a:pt x="8379055" y="3334355"/>
                </a:moveTo>
                <a:cubicBezTo>
                  <a:pt x="8385163" y="3335373"/>
                  <a:pt x="8391272" y="3340463"/>
                  <a:pt x="8391272" y="3346573"/>
                </a:cubicBezTo>
                <a:cubicBezTo>
                  <a:pt x="8391272" y="3352681"/>
                  <a:pt x="8386181" y="3358790"/>
                  <a:pt x="8379055" y="3358790"/>
                </a:cubicBezTo>
                <a:cubicBezTo>
                  <a:pt x="8371928" y="3358790"/>
                  <a:pt x="8366837" y="3353699"/>
                  <a:pt x="8366837" y="3346573"/>
                </a:cubicBezTo>
                <a:cubicBezTo>
                  <a:pt x="8366837" y="3340463"/>
                  <a:pt x="8371928" y="3334355"/>
                  <a:pt x="8379055" y="3334355"/>
                </a:cubicBezTo>
                <a:close/>
                <a:moveTo>
                  <a:pt x="1251232" y="3312975"/>
                </a:moveTo>
                <a:cubicBezTo>
                  <a:pt x="1255304" y="3312975"/>
                  <a:pt x="1258359" y="3316029"/>
                  <a:pt x="1258359" y="3320101"/>
                </a:cubicBezTo>
                <a:cubicBezTo>
                  <a:pt x="1258359" y="3324174"/>
                  <a:pt x="1255304" y="3327228"/>
                  <a:pt x="1251232" y="3327228"/>
                </a:cubicBezTo>
                <a:cubicBezTo>
                  <a:pt x="1247159" y="3327228"/>
                  <a:pt x="1244105" y="3324174"/>
                  <a:pt x="1244105" y="3320101"/>
                </a:cubicBezTo>
                <a:cubicBezTo>
                  <a:pt x="1244105" y="3316029"/>
                  <a:pt x="1247159" y="3312975"/>
                  <a:pt x="1251232" y="3312975"/>
                </a:cubicBezTo>
                <a:close/>
                <a:moveTo>
                  <a:pt x="8995015" y="3306866"/>
                </a:moveTo>
                <a:cubicBezTo>
                  <a:pt x="8997052" y="3306866"/>
                  <a:pt x="8998069" y="3308902"/>
                  <a:pt x="8998069" y="3309920"/>
                </a:cubicBezTo>
                <a:cubicBezTo>
                  <a:pt x="8998069" y="3311957"/>
                  <a:pt x="8997052" y="3312975"/>
                  <a:pt x="8995015" y="3312975"/>
                </a:cubicBezTo>
                <a:cubicBezTo>
                  <a:pt x="8992979" y="3312975"/>
                  <a:pt x="8991961" y="3310939"/>
                  <a:pt x="8991961" y="3309920"/>
                </a:cubicBezTo>
                <a:cubicBezTo>
                  <a:pt x="8991961" y="3307884"/>
                  <a:pt x="8993997" y="3306866"/>
                  <a:pt x="8995015" y="3306866"/>
                </a:cubicBezTo>
                <a:close/>
                <a:moveTo>
                  <a:pt x="4238390" y="3297703"/>
                </a:moveTo>
                <a:cubicBezTo>
                  <a:pt x="4241446" y="3297703"/>
                  <a:pt x="4244501" y="3300757"/>
                  <a:pt x="4244501" y="3303811"/>
                </a:cubicBezTo>
                <a:cubicBezTo>
                  <a:pt x="4244501" y="3306866"/>
                  <a:pt x="4241446" y="3309920"/>
                  <a:pt x="4238390" y="3309920"/>
                </a:cubicBezTo>
                <a:cubicBezTo>
                  <a:pt x="4235338" y="3309920"/>
                  <a:pt x="4232282" y="3306866"/>
                  <a:pt x="4232282" y="3303811"/>
                </a:cubicBezTo>
                <a:cubicBezTo>
                  <a:pt x="4232282" y="3300757"/>
                  <a:pt x="4235338" y="3297703"/>
                  <a:pt x="4238390" y="3297703"/>
                </a:cubicBezTo>
                <a:close/>
                <a:moveTo>
                  <a:pt x="10075237" y="3291594"/>
                </a:moveTo>
                <a:cubicBezTo>
                  <a:pt x="10077274" y="3292612"/>
                  <a:pt x="10078292" y="3293630"/>
                  <a:pt x="10078292" y="3294648"/>
                </a:cubicBezTo>
                <a:cubicBezTo>
                  <a:pt x="10078292" y="3296685"/>
                  <a:pt x="10077274" y="3297703"/>
                  <a:pt x="10075237" y="3297703"/>
                </a:cubicBezTo>
                <a:cubicBezTo>
                  <a:pt x="10073201" y="3297703"/>
                  <a:pt x="10072183" y="3296685"/>
                  <a:pt x="10072183" y="3294648"/>
                </a:cubicBezTo>
                <a:cubicBezTo>
                  <a:pt x="10072183" y="3292612"/>
                  <a:pt x="10073201" y="3291594"/>
                  <a:pt x="10075237" y="3291594"/>
                </a:cubicBezTo>
                <a:close/>
                <a:moveTo>
                  <a:pt x="7144079" y="3279377"/>
                </a:moveTo>
                <a:cubicBezTo>
                  <a:pt x="7145097" y="3279377"/>
                  <a:pt x="7147133" y="3280395"/>
                  <a:pt x="7147133" y="3282432"/>
                </a:cubicBezTo>
                <a:cubicBezTo>
                  <a:pt x="7147133" y="3284468"/>
                  <a:pt x="7146116" y="3285486"/>
                  <a:pt x="7144079" y="3285486"/>
                </a:cubicBezTo>
                <a:cubicBezTo>
                  <a:pt x="7143061" y="3285486"/>
                  <a:pt x="7141025" y="3284468"/>
                  <a:pt x="7141025" y="3282432"/>
                </a:cubicBezTo>
                <a:cubicBezTo>
                  <a:pt x="7141025" y="3281413"/>
                  <a:pt x="7142043" y="3279377"/>
                  <a:pt x="7144079" y="3279377"/>
                </a:cubicBezTo>
                <a:close/>
                <a:moveTo>
                  <a:pt x="4435895" y="3261051"/>
                </a:moveTo>
                <a:cubicBezTo>
                  <a:pt x="4439967" y="3261051"/>
                  <a:pt x="4444040" y="3264105"/>
                  <a:pt x="4444040" y="3269196"/>
                </a:cubicBezTo>
                <a:cubicBezTo>
                  <a:pt x="4444040" y="3273269"/>
                  <a:pt x="4440986" y="3277341"/>
                  <a:pt x="4435895" y="3277341"/>
                </a:cubicBezTo>
                <a:cubicBezTo>
                  <a:pt x="4431822" y="3277341"/>
                  <a:pt x="4427749" y="3274286"/>
                  <a:pt x="4427749" y="3269196"/>
                </a:cubicBezTo>
                <a:cubicBezTo>
                  <a:pt x="4427749" y="3265124"/>
                  <a:pt x="4430805" y="3261051"/>
                  <a:pt x="4435895" y="3261051"/>
                </a:cubicBezTo>
                <a:close/>
                <a:moveTo>
                  <a:pt x="3076766" y="3244761"/>
                </a:moveTo>
                <a:cubicBezTo>
                  <a:pt x="3100181" y="3244761"/>
                  <a:pt x="3118507" y="3264105"/>
                  <a:pt x="3118507" y="3286504"/>
                </a:cubicBezTo>
                <a:cubicBezTo>
                  <a:pt x="3118507" y="3308902"/>
                  <a:pt x="3100181" y="3328247"/>
                  <a:pt x="3076766" y="3328247"/>
                </a:cubicBezTo>
                <a:cubicBezTo>
                  <a:pt x="3053349" y="3328247"/>
                  <a:pt x="3035021" y="3309920"/>
                  <a:pt x="3035021" y="3286504"/>
                </a:cubicBezTo>
                <a:cubicBezTo>
                  <a:pt x="3035021" y="3263087"/>
                  <a:pt x="3053349" y="3244761"/>
                  <a:pt x="3076766" y="3244761"/>
                </a:cubicBezTo>
                <a:close/>
                <a:moveTo>
                  <a:pt x="2172686" y="3238652"/>
                </a:moveTo>
                <a:cubicBezTo>
                  <a:pt x="2184903" y="3238652"/>
                  <a:pt x="2195083" y="3248833"/>
                  <a:pt x="2195083" y="3261051"/>
                </a:cubicBezTo>
                <a:cubicBezTo>
                  <a:pt x="2195083" y="3273268"/>
                  <a:pt x="2184903" y="3283449"/>
                  <a:pt x="2172686" y="3283449"/>
                </a:cubicBezTo>
                <a:cubicBezTo>
                  <a:pt x="2160468" y="3283449"/>
                  <a:pt x="2150289" y="3273268"/>
                  <a:pt x="2150289" y="3261051"/>
                </a:cubicBezTo>
                <a:cubicBezTo>
                  <a:pt x="2150289" y="3248833"/>
                  <a:pt x="2160468" y="3238652"/>
                  <a:pt x="2172686" y="3238652"/>
                </a:cubicBezTo>
                <a:close/>
                <a:moveTo>
                  <a:pt x="312529" y="3216254"/>
                </a:moveTo>
                <a:cubicBezTo>
                  <a:pt x="320674" y="3215236"/>
                  <a:pt x="327801" y="3222363"/>
                  <a:pt x="327801" y="3230508"/>
                </a:cubicBezTo>
                <a:cubicBezTo>
                  <a:pt x="327801" y="3238652"/>
                  <a:pt x="320674" y="3244761"/>
                  <a:pt x="312529" y="3244761"/>
                </a:cubicBezTo>
                <a:cubicBezTo>
                  <a:pt x="304384" y="3244761"/>
                  <a:pt x="297257" y="3238652"/>
                  <a:pt x="297257" y="3230508"/>
                </a:cubicBezTo>
                <a:cubicBezTo>
                  <a:pt x="297257" y="3222363"/>
                  <a:pt x="303366" y="3216254"/>
                  <a:pt x="312529" y="3216254"/>
                </a:cubicBezTo>
                <a:close/>
                <a:moveTo>
                  <a:pt x="3855575" y="3211163"/>
                </a:moveTo>
                <a:cubicBezTo>
                  <a:pt x="3859647" y="3210145"/>
                  <a:pt x="3861683" y="3213199"/>
                  <a:pt x="3861683" y="3217272"/>
                </a:cubicBezTo>
                <a:cubicBezTo>
                  <a:pt x="3861683" y="3220326"/>
                  <a:pt x="3858629" y="3223380"/>
                  <a:pt x="3855575" y="3223380"/>
                </a:cubicBezTo>
                <a:cubicBezTo>
                  <a:pt x="3851502" y="3223380"/>
                  <a:pt x="3849466" y="3220326"/>
                  <a:pt x="3849466" y="3217272"/>
                </a:cubicBezTo>
                <a:cubicBezTo>
                  <a:pt x="3849466" y="3213199"/>
                  <a:pt x="3852520" y="3211163"/>
                  <a:pt x="3855575" y="3211163"/>
                </a:cubicBezTo>
                <a:close/>
                <a:moveTo>
                  <a:pt x="10133270" y="3199964"/>
                </a:moveTo>
                <a:cubicBezTo>
                  <a:pt x="10143451" y="3200982"/>
                  <a:pt x="10152614" y="3209127"/>
                  <a:pt x="10152614" y="3219308"/>
                </a:cubicBezTo>
                <a:cubicBezTo>
                  <a:pt x="10152614" y="3229490"/>
                  <a:pt x="10144470" y="3238652"/>
                  <a:pt x="10133270" y="3238652"/>
                </a:cubicBezTo>
                <a:cubicBezTo>
                  <a:pt x="10123089" y="3238652"/>
                  <a:pt x="10113926" y="3230508"/>
                  <a:pt x="10113926" y="3219308"/>
                </a:cubicBezTo>
                <a:cubicBezTo>
                  <a:pt x="10113926" y="3209127"/>
                  <a:pt x="10122071" y="3199964"/>
                  <a:pt x="10133270" y="3199964"/>
                </a:cubicBezTo>
                <a:close/>
                <a:moveTo>
                  <a:pt x="3664170" y="3197927"/>
                </a:moveTo>
                <a:cubicBezTo>
                  <a:pt x="3665187" y="3197927"/>
                  <a:pt x="3667224" y="3199963"/>
                  <a:pt x="3667224" y="3200982"/>
                </a:cubicBezTo>
                <a:cubicBezTo>
                  <a:pt x="3667224" y="3203018"/>
                  <a:pt x="3666207" y="3204036"/>
                  <a:pt x="3664170" y="3204036"/>
                </a:cubicBezTo>
                <a:cubicBezTo>
                  <a:pt x="3662133" y="3204036"/>
                  <a:pt x="3661116" y="3203018"/>
                  <a:pt x="3661116" y="3200982"/>
                </a:cubicBezTo>
                <a:cubicBezTo>
                  <a:pt x="3661116" y="3198945"/>
                  <a:pt x="3662133" y="3197927"/>
                  <a:pt x="3664170" y="3197927"/>
                </a:cubicBezTo>
                <a:close/>
                <a:moveTo>
                  <a:pt x="10032476" y="3196910"/>
                </a:moveTo>
                <a:cubicBezTo>
                  <a:pt x="10042657" y="3196910"/>
                  <a:pt x="10049784" y="3205055"/>
                  <a:pt x="10049784" y="3214218"/>
                </a:cubicBezTo>
                <a:cubicBezTo>
                  <a:pt x="10049784" y="3223381"/>
                  <a:pt x="10041639" y="3231526"/>
                  <a:pt x="10032476" y="3231526"/>
                </a:cubicBezTo>
                <a:cubicBezTo>
                  <a:pt x="10023313" y="3231526"/>
                  <a:pt x="10015168" y="3224399"/>
                  <a:pt x="10015168" y="3214218"/>
                </a:cubicBezTo>
                <a:cubicBezTo>
                  <a:pt x="10015168" y="3205055"/>
                  <a:pt x="10022295" y="3196910"/>
                  <a:pt x="10032476" y="3196910"/>
                </a:cubicBezTo>
                <a:close/>
                <a:moveTo>
                  <a:pt x="9661882" y="3195892"/>
                </a:moveTo>
                <a:cubicBezTo>
                  <a:pt x="9670027" y="3195892"/>
                  <a:pt x="9677154" y="3203018"/>
                  <a:pt x="9677154" y="3211164"/>
                </a:cubicBezTo>
                <a:cubicBezTo>
                  <a:pt x="9677154" y="3219309"/>
                  <a:pt x="9670027" y="3226436"/>
                  <a:pt x="9661882" y="3226436"/>
                </a:cubicBezTo>
                <a:cubicBezTo>
                  <a:pt x="9653737" y="3226436"/>
                  <a:pt x="9646610" y="3219309"/>
                  <a:pt x="9646610" y="3211164"/>
                </a:cubicBezTo>
                <a:cubicBezTo>
                  <a:pt x="9646610" y="3203018"/>
                  <a:pt x="9653737" y="3195892"/>
                  <a:pt x="9661882" y="3195892"/>
                </a:cubicBezTo>
                <a:close/>
                <a:moveTo>
                  <a:pt x="6536264" y="3192837"/>
                </a:moveTo>
                <a:cubicBezTo>
                  <a:pt x="6544409" y="3192837"/>
                  <a:pt x="6550518" y="3197928"/>
                  <a:pt x="6550518" y="3206073"/>
                </a:cubicBezTo>
                <a:cubicBezTo>
                  <a:pt x="6550518" y="3213199"/>
                  <a:pt x="6544409" y="3219308"/>
                  <a:pt x="6536264" y="3219308"/>
                </a:cubicBezTo>
                <a:cubicBezTo>
                  <a:pt x="6528119" y="3219308"/>
                  <a:pt x="6522010" y="3213199"/>
                  <a:pt x="6522010" y="3206073"/>
                </a:cubicBezTo>
                <a:cubicBezTo>
                  <a:pt x="6522010" y="3197928"/>
                  <a:pt x="6528119" y="3192837"/>
                  <a:pt x="6536264" y="3192837"/>
                </a:cubicBezTo>
                <a:close/>
                <a:moveTo>
                  <a:pt x="4988769" y="3183674"/>
                </a:moveTo>
                <a:cubicBezTo>
                  <a:pt x="4996911" y="3183674"/>
                  <a:pt x="5005056" y="3190801"/>
                  <a:pt x="5005056" y="3199964"/>
                </a:cubicBezTo>
                <a:cubicBezTo>
                  <a:pt x="5005056" y="3209127"/>
                  <a:pt x="4997929" y="3216254"/>
                  <a:pt x="4988769" y="3216254"/>
                </a:cubicBezTo>
                <a:cubicBezTo>
                  <a:pt x="4979603" y="3216254"/>
                  <a:pt x="4972473" y="3209127"/>
                  <a:pt x="4972473" y="3199964"/>
                </a:cubicBezTo>
                <a:cubicBezTo>
                  <a:pt x="4972473" y="3190801"/>
                  <a:pt x="4979603" y="3183674"/>
                  <a:pt x="4988769" y="3183674"/>
                </a:cubicBezTo>
                <a:close/>
                <a:moveTo>
                  <a:pt x="3054391" y="3177565"/>
                </a:moveTo>
                <a:cubicBezTo>
                  <a:pt x="3057443" y="3177565"/>
                  <a:pt x="3061517" y="3180620"/>
                  <a:pt x="3061517" y="3184692"/>
                </a:cubicBezTo>
                <a:cubicBezTo>
                  <a:pt x="3061517" y="3188765"/>
                  <a:pt x="3058462" y="3191819"/>
                  <a:pt x="3054391" y="3191819"/>
                </a:cubicBezTo>
                <a:cubicBezTo>
                  <a:pt x="3050319" y="3191819"/>
                  <a:pt x="3047263" y="3188765"/>
                  <a:pt x="3047263" y="3184692"/>
                </a:cubicBezTo>
                <a:cubicBezTo>
                  <a:pt x="3047263" y="3180620"/>
                  <a:pt x="3050319" y="3177565"/>
                  <a:pt x="3054391" y="3177565"/>
                </a:cubicBezTo>
                <a:close/>
                <a:moveTo>
                  <a:pt x="5637293" y="3172475"/>
                </a:moveTo>
                <a:cubicBezTo>
                  <a:pt x="5640347" y="3172475"/>
                  <a:pt x="5642384" y="3174511"/>
                  <a:pt x="5642384" y="3177566"/>
                </a:cubicBezTo>
                <a:cubicBezTo>
                  <a:pt x="5642384" y="3180620"/>
                  <a:pt x="5640347" y="3182656"/>
                  <a:pt x="5637293" y="3182656"/>
                </a:cubicBezTo>
                <a:cubicBezTo>
                  <a:pt x="5634239" y="3182656"/>
                  <a:pt x="5632203" y="3180620"/>
                  <a:pt x="5632203" y="3177566"/>
                </a:cubicBezTo>
                <a:cubicBezTo>
                  <a:pt x="5632203" y="3174511"/>
                  <a:pt x="5634239" y="3172475"/>
                  <a:pt x="5637293" y="3172475"/>
                </a:cubicBezTo>
                <a:close/>
                <a:moveTo>
                  <a:pt x="3531885" y="3163312"/>
                </a:moveTo>
                <a:cubicBezTo>
                  <a:pt x="3548174" y="3163312"/>
                  <a:pt x="3561407" y="3176547"/>
                  <a:pt x="3561407" y="3192837"/>
                </a:cubicBezTo>
                <a:cubicBezTo>
                  <a:pt x="3561407" y="3209127"/>
                  <a:pt x="3548174" y="3222363"/>
                  <a:pt x="3531885" y="3222363"/>
                </a:cubicBezTo>
                <a:cubicBezTo>
                  <a:pt x="3515597" y="3222363"/>
                  <a:pt x="3502364" y="3209127"/>
                  <a:pt x="3502364" y="3192837"/>
                </a:cubicBezTo>
                <a:cubicBezTo>
                  <a:pt x="3502364" y="3176547"/>
                  <a:pt x="3515597" y="3163312"/>
                  <a:pt x="3531885" y="3163312"/>
                </a:cubicBezTo>
                <a:close/>
                <a:moveTo>
                  <a:pt x="4761699" y="3156185"/>
                </a:moveTo>
                <a:cubicBezTo>
                  <a:pt x="4769846" y="3156185"/>
                  <a:pt x="4776972" y="3163312"/>
                  <a:pt x="4776972" y="3171457"/>
                </a:cubicBezTo>
                <a:cubicBezTo>
                  <a:pt x="4776972" y="3179602"/>
                  <a:pt x="4769846" y="3186729"/>
                  <a:pt x="4761699" y="3186729"/>
                </a:cubicBezTo>
                <a:cubicBezTo>
                  <a:pt x="4753556" y="3186729"/>
                  <a:pt x="4746428" y="3179602"/>
                  <a:pt x="4746428" y="3171457"/>
                </a:cubicBezTo>
                <a:cubicBezTo>
                  <a:pt x="4746428" y="3163312"/>
                  <a:pt x="4753556" y="3156185"/>
                  <a:pt x="4761699" y="3156185"/>
                </a:cubicBezTo>
                <a:close/>
                <a:moveTo>
                  <a:pt x="9412443" y="3153131"/>
                </a:moveTo>
                <a:cubicBezTo>
                  <a:pt x="9412443" y="3153131"/>
                  <a:pt x="9413461" y="3153131"/>
                  <a:pt x="9413461" y="3154149"/>
                </a:cubicBezTo>
                <a:cubicBezTo>
                  <a:pt x="9413461" y="3155167"/>
                  <a:pt x="9412443" y="3155167"/>
                  <a:pt x="9412443" y="3155167"/>
                </a:cubicBezTo>
                <a:cubicBezTo>
                  <a:pt x="9411425" y="3155167"/>
                  <a:pt x="9411425" y="3154149"/>
                  <a:pt x="9411425" y="3154149"/>
                </a:cubicBezTo>
                <a:cubicBezTo>
                  <a:pt x="9411425" y="3153131"/>
                  <a:pt x="9412443" y="3153131"/>
                  <a:pt x="9412443" y="3153131"/>
                </a:cubicBezTo>
                <a:close/>
                <a:moveTo>
                  <a:pt x="9980552" y="3152112"/>
                </a:moveTo>
                <a:cubicBezTo>
                  <a:pt x="9988697" y="3152112"/>
                  <a:pt x="9993788" y="3158221"/>
                  <a:pt x="9993788" y="3165348"/>
                </a:cubicBezTo>
                <a:cubicBezTo>
                  <a:pt x="9993788" y="3172474"/>
                  <a:pt x="9987679" y="3178583"/>
                  <a:pt x="9980552" y="3178583"/>
                </a:cubicBezTo>
                <a:cubicBezTo>
                  <a:pt x="9973425" y="3178583"/>
                  <a:pt x="9967317" y="3172474"/>
                  <a:pt x="9967317" y="3165348"/>
                </a:cubicBezTo>
                <a:cubicBezTo>
                  <a:pt x="9967317" y="3158221"/>
                  <a:pt x="9973425" y="3152112"/>
                  <a:pt x="9980552" y="3152112"/>
                </a:cubicBezTo>
                <a:close/>
                <a:moveTo>
                  <a:pt x="3434082" y="3143967"/>
                </a:moveTo>
                <a:cubicBezTo>
                  <a:pt x="3447316" y="3143967"/>
                  <a:pt x="3457497" y="3154148"/>
                  <a:pt x="3457497" y="3167384"/>
                </a:cubicBezTo>
                <a:cubicBezTo>
                  <a:pt x="3457497" y="3180620"/>
                  <a:pt x="3447316" y="3190801"/>
                  <a:pt x="3434082" y="3190801"/>
                </a:cubicBezTo>
                <a:cubicBezTo>
                  <a:pt x="3420845" y="3190801"/>
                  <a:pt x="3410663" y="3180620"/>
                  <a:pt x="3410663" y="3167384"/>
                </a:cubicBezTo>
                <a:cubicBezTo>
                  <a:pt x="3410663" y="3154148"/>
                  <a:pt x="3420845" y="3143967"/>
                  <a:pt x="3434082" y="3143967"/>
                </a:cubicBezTo>
                <a:close/>
                <a:moveTo>
                  <a:pt x="4864520" y="3122587"/>
                </a:moveTo>
                <a:cubicBezTo>
                  <a:pt x="4869612" y="3122587"/>
                  <a:pt x="4873683" y="3126659"/>
                  <a:pt x="4873683" y="3131750"/>
                </a:cubicBezTo>
                <a:cubicBezTo>
                  <a:pt x="4873683" y="3136840"/>
                  <a:pt x="4869612" y="3140913"/>
                  <a:pt x="4864520" y="3140913"/>
                </a:cubicBezTo>
                <a:cubicBezTo>
                  <a:pt x="4859430" y="3140913"/>
                  <a:pt x="4855358" y="3136840"/>
                  <a:pt x="4855358" y="3131750"/>
                </a:cubicBezTo>
                <a:cubicBezTo>
                  <a:pt x="4855358" y="3126659"/>
                  <a:pt x="4859430" y="3122587"/>
                  <a:pt x="4864520" y="3122587"/>
                </a:cubicBezTo>
                <a:close/>
                <a:moveTo>
                  <a:pt x="1861120" y="3113424"/>
                </a:moveTo>
                <a:cubicBezTo>
                  <a:pt x="1864175" y="3113424"/>
                  <a:pt x="1866211" y="3115460"/>
                  <a:pt x="1866211" y="3118515"/>
                </a:cubicBezTo>
                <a:cubicBezTo>
                  <a:pt x="1866211" y="3121569"/>
                  <a:pt x="1864175" y="3123605"/>
                  <a:pt x="1861120" y="3123605"/>
                </a:cubicBezTo>
                <a:cubicBezTo>
                  <a:pt x="1858065" y="3123605"/>
                  <a:pt x="1856029" y="3121569"/>
                  <a:pt x="1856029" y="3118515"/>
                </a:cubicBezTo>
                <a:cubicBezTo>
                  <a:pt x="1856029" y="3115460"/>
                  <a:pt x="1858065" y="3113424"/>
                  <a:pt x="1861120" y="3113424"/>
                </a:cubicBezTo>
                <a:close/>
                <a:moveTo>
                  <a:pt x="8803609" y="3099171"/>
                </a:moveTo>
                <a:cubicBezTo>
                  <a:pt x="8816844" y="3099171"/>
                  <a:pt x="8828043" y="3110370"/>
                  <a:pt x="8828043" y="3123605"/>
                </a:cubicBezTo>
                <a:cubicBezTo>
                  <a:pt x="8828043" y="3136841"/>
                  <a:pt x="8816844" y="3148040"/>
                  <a:pt x="8803609" y="3148040"/>
                </a:cubicBezTo>
                <a:cubicBezTo>
                  <a:pt x="8790374" y="3148040"/>
                  <a:pt x="8779174" y="3136841"/>
                  <a:pt x="8779174" y="3123605"/>
                </a:cubicBezTo>
                <a:cubicBezTo>
                  <a:pt x="8779174" y="3110370"/>
                  <a:pt x="8790374" y="3099171"/>
                  <a:pt x="8803609" y="3099171"/>
                </a:cubicBezTo>
                <a:close/>
                <a:moveTo>
                  <a:pt x="7949410" y="3059464"/>
                </a:moveTo>
                <a:cubicBezTo>
                  <a:pt x="7956536" y="3059464"/>
                  <a:pt x="7961627" y="3065572"/>
                  <a:pt x="7961627" y="3071682"/>
                </a:cubicBezTo>
                <a:cubicBezTo>
                  <a:pt x="7961627" y="3077790"/>
                  <a:pt x="7956536" y="3083899"/>
                  <a:pt x="7949410" y="3083899"/>
                </a:cubicBezTo>
                <a:cubicBezTo>
                  <a:pt x="7943301" y="3083899"/>
                  <a:pt x="7937192" y="3078808"/>
                  <a:pt x="7937192" y="3071682"/>
                </a:cubicBezTo>
                <a:cubicBezTo>
                  <a:pt x="7937192" y="3065572"/>
                  <a:pt x="7942283" y="3059464"/>
                  <a:pt x="7949410" y="3059464"/>
                </a:cubicBezTo>
                <a:close/>
                <a:moveTo>
                  <a:pt x="9902157" y="3041138"/>
                </a:moveTo>
                <a:cubicBezTo>
                  <a:pt x="9911320" y="3041138"/>
                  <a:pt x="9917429" y="3048265"/>
                  <a:pt x="9917429" y="3056410"/>
                </a:cubicBezTo>
                <a:cubicBezTo>
                  <a:pt x="9917429" y="3064555"/>
                  <a:pt x="9910302" y="3071682"/>
                  <a:pt x="9902157" y="3071682"/>
                </a:cubicBezTo>
                <a:cubicBezTo>
                  <a:pt x="9894012" y="3071682"/>
                  <a:pt x="9886885" y="3064555"/>
                  <a:pt x="9886885" y="3056410"/>
                </a:cubicBezTo>
                <a:cubicBezTo>
                  <a:pt x="9886885" y="3048265"/>
                  <a:pt x="9894012" y="3041138"/>
                  <a:pt x="9902157" y="3041138"/>
                </a:cubicBezTo>
                <a:close/>
                <a:moveTo>
                  <a:pt x="6312277" y="3032993"/>
                </a:moveTo>
                <a:cubicBezTo>
                  <a:pt x="6313295" y="3034011"/>
                  <a:pt x="6314314" y="3035029"/>
                  <a:pt x="6314314" y="3035029"/>
                </a:cubicBezTo>
                <a:cubicBezTo>
                  <a:pt x="6314314" y="3036047"/>
                  <a:pt x="6313295" y="3037065"/>
                  <a:pt x="6312277" y="3037065"/>
                </a:cubicBezTo>
                <a:cubicBezTo>
                  <a:pt x="6311259" y="3037065"/>
                  <a:pt x="6310241" y="3036047"/>
                  <a:pt x="6310241" y="3035029"/>
                </a:cubicBezTo>
                <a:cubicBezTo>
                  <a:pt x="6310241" y="3034011"/>
                  <a:pt x="6311259" y="3032993"/>
                  <a:pt x="6312277" y="3032993"/>
                </a:cubicBezTo>
                <a:close/>
                <a:moveTo>
                  <a:pt x="9349319" y="3031975"/>
                </a:moveTo>
                <a:cubicBezTo>
                  <a:pt x="9350338" y="3032993"/>
                  <a:pt x="9351356" y="3032993"/>
                  <a:pt x="9351356" y="3034011"/>
                </a:cubicBezTo>
                <a:cubicBezTo>
                  <a:pt x="9351356" y="3035029"/>
                  <a:pt x="9350338" y="3036048"/>
                  <a:pt x="9349319" y="3036048"/>
                </a:cubicBezTo>
                <a:cubicBezTo>
                  <a:pt x="9348301" y="3036048"/>
                  <a:pt x="9347283" y="3035029"/>
                  <a:pt x="9347283" y="3034011"/>
                </a:cubicBezTo>
                <a:cubicBezTo>
                  <a:pt x="9347283" y="3032993"/>
                  <a:pt x="9348301" y="3031975"/>
                  <a:pt x="9349319" y="3031975"/>
                </a:cubicBezTo>
                <a:close/>
                <a:moveTo>
                  <a:pt x="10741086" y="3007540"/>
                </a:moveTo>
                <a:cubicBezTo>
                  <a:pt x="10744141" y="3007540"/>
                  <a:pt x="10745158" y="3009576"/>
                  <a:pt x="10745158" y="3011612"/>
                </a:cubicBezTo>
                <a:cubicBezTo>
                  <a:pt x="10745158" y="3013648"/>
                  <a:pt x="10743121" y="3015685"/>
                  <a:pt x="10741086" y="3015685"/>
                </a:cubicBezTo>
                <a:cubicBezTo>
                  <a:pt x="10739050" y="3015685"/>
                  <a:pt x="10737013" y="3013648"/>
                  <a:pt x="10737013" y="3011612"/>
                </a:cubicBezTo>
                <a:cubicBezTo>
                  <a:pt x="10737013" y="3009576"/>
                  <a:pt x="10739050" y="3007540"/>
                  <a:pt x="10741086" y="3007540"/>
                </a:cubicBezTo>
                <a:close/>
                <a:moveTo>
                  <a:pt x="2150269" y="2998377"/>
                </a:moveTo>
                <a:cubicBezTo>
                  <a:pt x="2156454" y="2998377"/>
                  <a:pt x="2161467" y="3003391"/>
                  <a:pt x="2161467" y="3009576"/>
                </a:cubicBezTo>
                <a:cubicBezTo>
                  <a:pt x="2161467" y="3015761"/>
                  <a:pt x="2156454" y="3020775"/>
                  <a:pt x="2150269" y="3020775"/>
                </a:cubicBezTo>
                <a:cubicBezTo>
                  <a:pt x="2144082" y="3020775"/>
                  <a:pt x="2139069" y="3015761"/>
                  <a:pt x="2139069" y="3009576"/>
                </a:cubicBezTo>
                <a:cubicBezTo>
                  <a:pt x="2139069" y="3003391"/>
                  <a:pt x="2144082" y="2998377"/>
                  <a:pt x="2150269" y="2998377"/>
                </a:cubicBezTo>
                <a:close/>
                <a:moveTo>
                  <a:pt x="10768574" y="2987178"/>
                </a:moveTo>
                <a:cubicBezTo>
                  <a:pt x="10775701" y="2987178"/>
                  <a:pt x="10782828" y="2993286"/>
                  <a:pt x="10782828" y="3000413"/>
                </a:cubicBezTo>
                <a:cubicBezTo>
                  <a:pt x="10782828" y="3007540"/>
                  <a:pt x="10776719" y="3014667"/>
                  <a:pt x="10768574" y="3014667"/>
                </a:cubicBezTo>
                <a:cubicBezTo>
                  <a:pt x="10760429" y="3014667"/>
                  <a:pt x="10754321" y="3008558"/>
                  <a:pt x="10754321" y="3000413"/>
                </a:cubicBezTo>
                <a:cubicBezTo>
                  <a:pt x="10754321" y="2993286"/>
                  <a:pt x="10760429" y="2987178"/>
                  <a:pt x="10768574" y="2987178"/>
                </a:cubicBezTo>
                <a:close/>
                <a:moveTo>
                  <a:pt x="7612413" y="2976997"/>
                </a:moveTo>
                <a:cubicBezTo>
                  <a:pt x="7613431" y="2976997"/>
                  <a:pt x="7615467" y="2978015"/>
                  <a:pt x="7615467" y="2980051"/>
                </a:cubicBezTo>
                <a:cubicBezTo>
                  <a:pt x="7615467" y="2982088"/>
                  <a:pt x="7614450" y="2983105"/>
                  <a:pt x="7612413" y="2983105"/>
                </a:cubicBezTo>
                <a:cubicBezTo>
                  <a:pt x="7610377" y="2983105"/>
                  <a:pt x="7609359" y="2982088"/>
                  <a:pt x="7609359" y="2980051"/>
                </a:cubicBezTo>
                <a:cubicBezTo>
                  <a:pt x="7609359" y="2978015"/>
                  <a:pt x="7610377" y="2976997"/>
                  <a:pt x="7612413" y="2976997"/>
                </a:cubicBezTo>
                <a:close/>
                <a:moveTo>
                  <a:pt x="2436381" y="2954598"/>
                </a:moveTo>
                <a:cubicBezTo>
                  <a:pt x="2446562" y="2954598"/>
                  <a:pt x="2455725" y="2963761"/>
                  <a:pt x="2455725" y="2973942"/>
                </a:cubicBezTo>
                <a:cubicBezTo>
                  <a:pt x="2455725" y="2984123"/>
                  <a:pt x="2447580" y="2993286"/>
                  <a:pt x="2436381" y="2993286"/>
                </a:cubicBezTo>
                <a:cubicBezTo>
                  <a:pt x="2426200" y="2993286"/>
                  <a:pt x="2417037" y="2985142"/>
                  <a:pt x="2417037" y="2973942"/>
                </a:cubicBezTo>
                <a:cubicBezTo>
                  <a:pt x="2417037" y="2963761"/>
                  <a:pt x="2425183" y="2954598"/>
                  <a:pt x="2436381" y="2954598"/>
                </a:cubicBezTo>
                <a:close/>
                <a:moveTo>
                  <a:pt x="536514" y="2952562"/>
                </a:moveTo>
                <a:cubicBezTo>
                  <a:pt x="541605" y="2952562"/>
                  <a:pt x="545677" y="2956635"/>
                  <a:pt x="545677" y="2961725"/>
                </a:cubicBezTo>
                <a:cubicBezTo>
                  <a:pt x="545677" y="2966816"/>
                  <a:pt x="541605" y="2970888"/>
                  <a:pt x="536514" y="2970888"/>
                </a:cubicBezTo>
                <a:cubicBezTo>
                  <a:pt x="531423" y="2970888"/>
                  <a:pt x="527351" y="2966816"/>
                  <a:pt x="527351" y="2961725"/>
                </a:cubicBezTo>
                <a:cubicBezTo>
                  <a:pt x="527351" y="2956635"/>
                  <a:pt x="531423" y="2952562"/>
                  <a:pt x="536514" y="2952562"/>
                </a:cubicBezTo>
                <a:close/>
                <a:moveTo>
                  <a:pt x="2217424" y="2925072"/>
                </a:moveTo>
                <a:cubicBezTo>
                  <a:pt x="2218446" y="2925072"/>
                  <a:pt x="2220483" y="2927108"/>
                  <a:pt x="2220483" y="2928126"/>
                </a:cubicBezTo>
                <a:cubicBezTo>
                  <a:pt x="2220483" y="2930163"/>
                  <a:pt x="2219465" y="2931181"/>
                  <a:pt x="2217424" y="2931181"/>
                </a:cubicBezTo>
                <a:cubicBezTo>
                  <a:pt x="2215388" y="2931181"/>
                  <a:pt x="2214369" y="2930163"/>
                  <a:pt x="2214369" y="2928126"/>
                </a:cubicBezTo>
                <a:cubicBezTo>
                  <a:pt x="2214369" y="2926090"/>
                  <a:pt x="2215388" y="2925072"/>
                  <a:pt x="2217424" y="2925072"/>
                </a:cubicBezTo>
                <a:close/>
                <a:moveTo>
                  <a:pt x="748335" y="2906747"/>
                </a:moveTo>
                <a:cubicBezTo>
                  <a:pt x="760552" y="2907765"/>
                  <a:pt x="770733" y="2916928"/>
                  <a:pt x="770733" y="2929146"/>
                </a:cubicBezTo>
                <a:cubicBezTo>
                  <a:pt x="770733" y="2941362"/>
                  <a:pt x="760552" y="2951543"/>
                  <a:pt x="748335" y="2951543"/>
                </a:cubicBezTo>
                <a:cubicBezTo>
                  <a:pt x="736117" y="2951543"/>
                  <a:pt x="725936" y="2941362"/>
                  <a:pt x="725936" y="2929146"/>
                </a:cubicBezTo>
                <a:cubicBezTo>
                  <a:pt x="725936" y="2916928"/>
                  <a:pt x="736117" y="2906747"/>
                  <a:pt x="748335" y="2906747"/>
                </a:cubicBezTo>
                <a:close/>
                <a:moveTo>
                  <a:pt x="9257689" y="2898604"/>
                </a:moveTo>
                <a:cubicBezTo>
                  <a:pt x="9265834" y="2898604"/>
                  <a:pt x="9272961" y="2905731"/>
                  <a:pt x="9272961" y="2913875"/>
                </a:cubicBezTo>
                <a:cubicBezTo>
                  <a:pt x="9272961" y="2922020"/>
                  <a:pt x="9265834" y="2929146"/>
                  <a:pt x="9257689" y="2929146"/>
                </a:cubicBezTo>
                <a:cubicBezTo>
                  <a:pt x="9249544" y="2929146"/>
                  <a:pt x="9242417" y="2922020"/>
                  <a:pt x="9242417" y="2913875"/>
                </a:cubicBezTo>
                <a:cubicBezTo>
                  <a:pt x="9242417" y="2905731"/>
                  <a:pt x="9249544" y="2898604"/>
                  <a:pt x="9257689" y="2898604"/>
                </a:cubicBezTo>
                <a:close/>
                <a:moveTo>
                  <a:pt x="190380" y="2894530"/>
                </a:moveTo>
                <a:cubicBezTo>
                  <a:pt x="205652" y="2894530"/>
                  <a:pt x="217869" y="2906748"/>
                  <a:pt x="217869" y="2922019"/>
                </a:cubicBezTo>
                <a:cubicBezTo>
                  <a:pt x="217869" y="2937290"/>
                  <a:pt x="205652" y="2949509"/>
                  <a:pt x="190380" y="2949509"/>
                </a:cubicBezTo>
                <a:cubicBezTo>
                  <a:pt x="175108" y="2949509"/>
                  <a:pt x="162891" y="2937290"/>
                  <a:pt x="162891" y="2922019"/>
                </a:cubicBezTo>
                <a:cubicBezTo>
                  <a:pt x="162891" y="2906748"/>
                  <a:pt x="175108" y="2894530"/>
                  <a:pt x="190380" y="2894530"/>
                </a:cubicBezTo>
                <a:close/>
                <a:moveTo>
                  <a:pt x="3601049" y="2881294"/>
                </a:moveTo>
                <a:cubicBezTo>
                  <a:pt x="3603085" y="2881294"/>
                  <a:pt x="3604103" y="2882312"/>
                  <a:pt x="3604103" y="2884348"/>
                </a:cubicBezTo>
                <a:cubicBezTo>
                  <a:pt x="3604103" y="2886385"/>
                  <a:pt x="3603085" y="2887402"/>
                  <a:pt x="3601049" y="2887402"/>
                </a:cubicBezTo>
                <a:cubicBezTo>
                  <a:pt x="3599012" y="2887402"/>
                  <a:pt x="3597995" y="2886385"/>
                  <a:pt x="3597995" y="2884348"/>
                </a:cubicBezTo>
                <a:cubicBezTo>
                  <a:pt x="3597995" y="2882312"/>
                  <a:pt x="3599012" y="2881294"/>
                  <a:pt x="3601049" y="2881294"/>
                </a:cubicBezTo>
                <a:close/>
                <a:moveTo>
                  <a:pt x="7358902" y="2869078"/>
                </a:moveTo>
                <a:cubicBezTo>
                  <a:pt x="7360938" y="2869078"/>
                  <a:pt x="7362975" y="2871115"/>
                  <a:pt x="7362975" y="2873153"/>
                </a:cubicBezTo>
                <a:cubicBezTo>
                  <a:pt x="7362975" y="2875187"/>
                  <a:pt x="7360938" y="2877223"/>
                  <a:pt x="7358902" y="2877223"/>
                </a:cubicBezTo>
                <a:cubicBezTo>
                  <a:pt x="7356866" y="2877223"/>
                  <a:pt x="7354830" y="2875187"/>
                  <a:pt x="7354830" y="2873153"/>
                </a:cubicBezTo>
                <a:cubicBezTo>
                  <a:pt x="7354830" y="2871115"/>
                  <a:pt x="7356866" y="2869078"/>
                  <a:pt x="7358902" y="2869078"/>
                </a:cubicBezTo>
                <a:close/>
                <a:moveTo>
                  <a:pt x="7198039" y="2816137"/>
                </a:moveTo>
                <a:cubicBezTo>
                  <a:pt x="7201094" y="2815119"/>
                  <a:pt x="7204148" y="2818174"/>
                  <a:pt x="7204148" y="2822246"/>
                </a:cubicBezTo>
                <a:cubicBezTo>
                  <a:pt x="7204148" y="2825301"/>
                  <a:pt x="7201094" y="2828355"/>
                  <a:pt x="7198039" y="2828355"/>
                </a:cubicBezTo>
                <a:cubicBezTo>
                  <a:pt x="7194985" y="2828355"/>
                  <a:pt x="7191931" y="2825301"/>
                  <a:pt x="7191931" y="2822246"/>
                </a:cubicBezTo>
                <a:cubicBezTo>
                  <a:pt x="7191931" y="2819192"/>
                  <a:pt x="7194985" y="2816137"/>
                  <a:pt x="7198039" y="2816137"/>
                </a:cubicBezTo>
                <a:close/>
                <a:moveTo>
                  <a:pt x="5795091" y="2743854"/>
                </a:moveTo>
                <a:cubicBezTo>
                  <a:pt x="5805271" y="2743854"/>
                  <a:pt x="5813416" y="2751999"/>
                  <a:pt x="5813416" y="2762180"/>
                </a:cubicBezTo>
                <a:cubicBezTo>
                  <a:pt x="5813416" y="2772361"/>
                  <a:pt x="5805271" y="2780505"/>
                  <a:pt x="5795091" y="2780505"/>
                </a:cubicBezTo>
                <a:cubicBezTo>
                  <a:pt x="5784911" y="2780505"/>
                  <a:pt x="5776766" y="2772361"/>
                  <a:pt x="5776766" y="2762180"/>
                </a:cubicBezTo>
                <a:cubicBezTo>
                  <a:pt x="5776766" y="2751999"/>
                  <a:pt x="5784911" y="2743854"/>
                  <a:pt x="5795091" y="2743854"/>
                </a:cubicBezTo>
                <a:close/>
                <a:moveTo>
                  <a:pt x="4190602" y="2728583"/>
                </a:moveTo>
                <a:cubicBezTo>
                  <a:pt x="4207914" y="2728583"/>
                  <a:pt x="4221146" y="2742837"/>
                  <a:pt x="4221146" y="2759126"/>
                </a:cubicBezTo>
                <a:cubicBezTo>
                  <a:pt x="4221146" y="2776434"/>
                  <a:pt x="4206895" y="2789668"/>
                  <a:pt x="4190602" y="2789668"/>
                </a:cubicBezTo>
                <a:cubicBezTo>
                  <a:pt x="4173287" y="2789668"/>
                  <a:pt x="4160049" y="2775414"/>
                  <a:pt x="4160049" y="2759126"/>
                </a:cubicBezTo>
                <a:cubicBezTo>
                  <a:pt x="4160049" y="2741817"/>
                  <a:pt x="4174307" y="2728583"/>
                  <a:pt x="4190602" y="2728583"/>
                </a:cubicBezTo>
                <a:close/>
                <a:moveTo>
                  <a:pt x="5955945" y="2699057"/>
                </a:moveTo>
                <a:cubicBezTo>
                  <a:pt x="5957981" y="2699057"/>
                  <a:pt x="5961035" y="2701094"/>
                  <a:pt x="5961035" y="2704148"/>
                </a:cubicBezTo>
                <a:cubicBezTo>
                  <a:pt x="5961035" y="2707202"/>
                  <a:pt x="5959000" y="2709238"/>
                  <a:pt x="5955945" y="2709238"/>
                </a:cubicBezTo>
                <a:cubicBezTo>
                  <a:pt x="5952891" y="2709238"/>
                  <a:pt x="5950855" y="2707202"/>
                  <a:pt x="5950855" y="2704148"/>
                </a:cubicBezTo>
                <a:cubicBezTo>
                  <a:pt x="5950855" y="2701094"/>
                  <a:pt x="5952891" y="2699057"/>
                  <a:pt x="5955945" y="2699057"/>
                </a:cubicBezTo>
                <a:close/>
                <a:moveTo>
                  <a:pt x="7390463" y="2694983"/>
                </a:moveTo>
                <a:cubicBezTo>
                  <a:pt x="7408789" y="2694983"/>
                  <a:pt x="7424061" y="2710256"/>
                  <a:pt x="7424061" y="2728581"/>
                </a:cubicBezTo>
                <a:cubicBezTo>
                  <a:pt x="7424061" y="2746907"/>
                  <a:pt x="7408789" y="2762177"/>
                  <a:pt x="7390463" y="2762177"/>
                </a:cubicBezTo>
                <a:cubicBezTo>
                  <a:pt x="7372137" y="2762177"/>
                  <a:pt x="7356865" y="2746907"/>
                  <a:pt x="7356865" y="2728581"/>
                </a:cubicBezTo>
                <a:cubicBezTo>
                  <a:pt x="7356865" y="2710256"/>
                  <a:pt x="7372137" y="2694983"/>
                  <a:pt x="7390463" y="2694983"/>
                </a:cubicBezTo>
                <a:close/>
                <a:moveTo>
                  <a:pt x="1814308" y="2665460"/>
                </a:moveTo>
                <a:cubicBezTo>
                  <a:pt x="1817361" y="2665460"/>
                  <a:pt x="1819397" y="2668512"/>
                  <a:pt x="1819397" y="2670549"/>
                </a:cubicBezTo>
                <a:cubicBezTo>
                  <a:pt x="1819397" y="2673605"/>
                  <a:pt x="1817361" y="2675639"/>
                  <a:pt x="1814308" y="2675639"/>
                </a:cubicBezTo>
                <a:cubicBezTo>
                  <a:pt x="1811253" y="2675639"/>
                  <a:pt x="1809215" y="2673605"/>
                  <a:pt x="1809215" y="2670549"/>
                </a:cubicBezTo>
                <a:cubicBezTo>
                  <a:pt x="1809215" y="2667495"/>
                  <a:pt x="1811253" y="2665460"/>
                  <a:pt x="1814308" y="2665460"/>
                </a:cubicBezTo>
                <a:close/>
                <a:moveTo>
                  <a:pt x="9232236" y="2663422"/>
                </a:moveTo>
                <a:cubicBezTo>
                  <a:pt x="9253617" y="2664440"/>
                  <a:pt x="9270925" y="2680729"/>
                  <a:pt x="9270925" y="2702110"/>
                </a:cubicBezTo>
                <a:cubicBezTo>
                  <a:pt x="9270925" y="2723490"/>
                  <a:pt x="9253617" y="2740798"/>
                  <a:pt x="9232236" y="2740798"/>
                </a:cubicBezTo>
                <a:cubicBezTo>
                  <a:pt x="9210856" y="2740798"/>
                  <a:pt x="9193548" y="2723490"/>
                  <a:pt x="9193548" y="2702110"/>
                </a:cubicBezTo>
                <a:cubicBezTo>
                  <a:pt x="9193548" y="2680729"/>
                  <a:pt x="9210856" y="2663422"/>
                  <a:pt x="9232236" y="2663422"/>
                </a:cubicBezTo>
                <a:close/>
                <a:moveTo>
                  <a:pt x="2759084" y="2623713"/>
                </a:moveTo>
                <a:cubicBezTo>
                  <a:pt x="2763156" y="2623713"/>
                  <a:pt x="2767229" y="2627785"/>
                  <a:pt x="2767229" y="2631859"/>
                </a:cubicBezTo>
                <a:cubicBezTo>
                  <a:pt x="2767229" y="2636948"/>
                  <a:pt x="2763156" y="2640003"/>
                  <a:pt x="2759084" y="2640003"/>
                </a:cubicBezTo>
                <a:cubicBezTo>
                  <a:pt x="2753992" y="2640003"/>
                  <a:pt x="2750938" y="2635931"/>
                  <a:pt x="2750938" y="2631859"/>
                </a:cubicBezTo>
                <a:cubicBezTo>
                  <a:pt x="2750938" y="2627785"/>
                  <a:pt x="2755010" y="2623713"/>
                  <a:pt x="2759084" y="2623713"/>
                </a:cubicBezTo>
                <a:close/>
                <a:moveTo>
                  <a:pt x="9533599" y="2604369"/>
                </a:moveTo>
                <a:cubicBezTo>
                  <a:pt x="9540725" y="2603353"/>
                  <a:pt x="9546834" y="2609462"/>
                  <a:pt x="9546834" y="2616588"/>
                </a:cubicBezTo>
                <a:cubicBezTo>
                  <a:pt x="9546834" y="2623715"/>
                  <a:pt x="9540725" y="2628806"/>
                  <a:pt x="9533599" y="2628806"/>
                </a:cubicBezTo>
                <a:cubicBezTo>
                  <a:pt x="9526472" y="2628806"/>
                  <a:pt x="9520363" y="2622694"/>
                  <a:pt x="9520363" y="2616588"/>
                </a:cubicBezTo>
                <a:cubicBezTo>
                  <a:pt x="9520363" y="2609462"/>
                  <a:pt x="9526472" y="2604369"/>
                  <a:pt x="9533599" y="2604369"/>
                </a:cubicBezTo>
                <a:close/>
                <a:moveTo>
                  <a:pt x="1707395" y="2601316"/>
                </a:moveTo>
                <a:cubicBezTo>
                  <a:pt x="1709433" y="2601316"/>
                  <a:pt x="1711468" y="2602334"/>
                  <a:pt x="1711468" y="2605389"/>
                </a:cubicBezTo>
                <a:cubicBezTo>
                  <a:pt x="1711468" y="2607425"/>
                  <a:pt x="1709433" y="2609462"/>
                  <a:pt x="1707395" y="2609462"/>
                </a:cubicBezTo>
                <a:cubicBezTo>
                  <a:pt x="1705359" y="2609462"/>
                  <a:pt x="1703323" y="2607425"/>
                  <a:pt x="1703323" y="2605389"/>
                </a:cubicBezTo>
                <a:cubicBezTo>
                  <a:pt x="1703323" y="2603353"/>
                  <a:pt x="1705359" y="2601316"/>
                  <a:pt x="1707395" y="2601316"/>
                </a:cubicBezTo>
                <a:close/>
                <a:moveTo>
                  <a:pt x="4194661" y="2596226"/>
                </a:moveTo>
                <a:cubicBezTo>
                  <a:pt x="4197716" y="2596226"/>
                  <a:pt x="4200772" y="2599279"/>
                  <a:pt x="4200772" y="2602334"/>
                </a:cubicBezTo>
                <a:cubicBezTo>
                  <a:pt x="4200772" y="2605389"/>
                  <a:pt x="4198735" y="2608446"/>
                  <a:pt x="4194661" y="2608446"/>
                </a:cubicBezTo>
                <a:cubicBezTo>
                  <a:pt x="4191607" y="2608446"/>
                  <a:pt x="4188551" y="2606407"/>
                  <a:pt x="4188551" y="2602334"/>
                </a:cubicBezTo>
                <a:cubicBezTo>
                  <a:pt x="4188551" y="2599279"/>
                  <a:pt x="4190588" y="2596226"/>
                  <a:pt x="4194661" y="2596226"/>
                </a:cubicBezTo>
                <a:close/>
                <a:moveTo>
                  <a:pt x="5638309" y="2592153"/>
                </a:moveTo>
                <a:cubicBezTo>
                  <a:pt x="5648490" y="2593171"/>
                  <a:pt x="5655618" y="2600297"/>
                  <a:pt x="5655618" y="2609462"/>
                </a:cubicBezTo>
                <a:cubicBezTo>
                  <a:pt x="5655618" y="2618622"/>
                  <a:pt x="5647472" y="2626771"/>
                  <a:pt x="5638309" y="2626771"/>
                </a:cubicBezTo>
                <a:cubicBezTo>
                  <a:pt x="5629148" y="2626771"/>
                  <a:pt x="5621002" y="2619640"/>
                  <a:pt x="5621002" y="2609462"/>
                </a:cubicBezTo>
                <a:cubicBezTo>
                  <a:pt x="5621002" y="2600297"/>
                  <a:pt x="5629148" y="2592153"/>
                  <a:pt x="5638309" y="2592153"/>
                </a:cubicBezTo>
                <a:close/>
                <a:moveTo>
                  <a:pt x="1008960" y="2587062"/>
                </a:moveTo>
                <a:cubicBezTo>
                  <a:pt x="1024232" y="2587062"/>
                  <a:pt x="1036449" y="2600297"/>
                  <a:pt x="1036449" y="2614553"/>
                </a:cubicBezTo>
                <a:cubicBezTo>
                  <a:pt x="1036449" y="2629824"/>
                  <a:pt x="1024232" y="2642042"/>
                  <a:pt x="1008960" y="2642042"/>
                </a:cubicBezTo>
                <a:cubicBezTo>
                  <a:pt x="993688" y="2642042"/>
                  <a:pt x="981471" y="2629824"/>
                  <a:pt x="981471" y="2614553"/>
                </a:cubicBezTo>
                <a:cubicBezTo>
                  <a:pt x="981471" y="2599279"/>
                  <a:pt x="993688" y="2587062"/>
                  <a:pt x="1008960" y="2587062"/>
                </a:cubicBezTo>
                <a:close/>
                <a:moveTo>
                  <a:pt x="5912163" y="2569755"/>
                </a:moveTo>
                <a:cubicBezTo>
                  <a:pt x="5924380" y="2568738"/>
                  <a:pt x="5934560" y="2578917"/>
                  <a:pt x="5934560" y="2591134"/>
                </a:cubicBezTo>
                <a:cubicBezTo>
                  <a:pt x="5934560" y="2603351"/>
                  <a:pt x="5924380" y="2612518"/>
                  <a:pt x="5912163" y="2612518"/>
                </a:cubicBezTo>
                <a:cubicBezTo>
                  <a:pt x="5899946" y="2612518"/>
                  <a:pt x="5889764" y="2602334"/>
                  <a:pt x="5889764" y="2591134"/>
                </a:cubicBezTo>
                <a:cubicBezTo>
                  <a:pt x="5889764" y="2578917"/>
                  <a:pt x="5899946" y="2569755"/>
                  <a:pt x="5912163" y="2569755"/>
                </a:cubicBezTo>
                <a:close/>
                <a:moveTo>
                  <a:pt x="10252389" y="2562630"/>
                </a:moveTo>
                <a:cubicBezTo>
                  <a:pt x="10296168" y="2562630"/>
                  <a:pt x="10330784" y="2597243"/>
                  <a:pt x="10330784" y="2640006"/>
                </a:cubicBezTo>
                <a:cubicBezTo>
                  <a:pt x="10330784" y="2650698"/>
                  <a:pt x="10328620" y="2660879"/>
                  <a:pt x="10324691" y="2670136"/>
                </a:cubicBezTo>
                <a:lnTo>
                  <a:pt x="10314641" y="2684950"/>
                </a:lnTo>
                <a:lnTo>
                  <a:pt x="10316531" y="2686840"/>
                </a:lnTo>
                <a:cubicBezTo>
                  <a:pt x="10316531" y="2689895"/>
                  <a:pt x="10313476" y="2692949"/>
                  <a:pt x="10310422" y="2692949"/>
                </a:cubicBezTo>
                <a:lnTo>
                  <a:pt x="10309702" y="2692227"/>
                </a:lnTo>
                <a:lnTo>
                  <a:pt x="10308004" y="2694730"/>
                </a:lnTo>
                <a:cubicBezTo>
                  <a:pt x="10293877" y="2708730"/>
                  <a:pt x="10274278" y="2717384"/>
                  <a:pt x="10252389" y="2717384"/>
                </a:cubicBezTo>
                <a:cubicBezTo>
                  <a:pt x="10209628" y="2717384"/>
                  <a:pt x="10173994" y="2682768"/>
                  <a:pt x="10173994" y="2640006"/>
                </a:cubicBezTo>
                <a:cubicBezTo>
                  <a:pt x="10173994" y="2597243"/>
                  <a:pt x="10208610" y="2562630"/>
                  <a:pt x="10252389" y="2562630"/>
                </a:cubicBezTo>
                <a:close/>
                <a:moveTo>
                  <a:pt x="6487394" y="2547361"/>
                </a:moveTo>
                <a:cubicBezTo>
                  <a:pt x="6496557" y="2547361"/>
                  <a:pt x="6503684" y="2554486"/>
                  <a:pt x="6503684" y="2563649"/>
                </a:cubicBezTo>
                <a:cubicBezTo>
                  <a:pt x="6503684" y="2572811"/>
                  <a:pt x="6496557" y="2579938"/>
                  <a:pt x="6487394" y="2579938"/>
                </a:cubicBezTo>
                <a:cubicBezTo>
                  <a:pt x="6478231" y="2579938"/>
                  <a:pt x="6471104" y="2572811"/>
                  <a:pt x="6471104" y="2563649"/>
                </a:cubicBezTo>
                <a:cubicBezTo>
                  <a:pt x="6471104" y="2554486"/>
                  <a:pt x="6478231" y="2547361"/>
                  <a:pt x="6487394" y="2547361"/>
                </a:cubicBezTo>
                <a:close/>
                <a:moveTo>
                  <a:pt x="10923328" y="2546344"/>
                </a:moveTo>
                <a:cubicBezTo>
                  <a:pt x="10935545" y="2546344"/>
                  <a:pt x="10944708" y="2556522"/>
                  <a:pt x="10944708" y="2567722"/>
                </a:cubicBezTo>
                <a:cubicBezTo>
                  <a:pt x="10944708" y="2579938"/>
                  <a:pt x="10935545" y="2589100"/>
                  <a:pt x="10923328" y="2589100"/>
                </a:cubicBezTo>
                <a:cubicBezTo>
                  <a:pt x="10911110" y="2589100"/>
                  <a:pt x="10901948" y="2578919"/>
                  <a:pt x="10901948" y="2567722"/>
                </a:cubicBezTo>
                <a:cubicBezTo>
                  <a:pt x="10901948" y="2555505"/>
                  <a:pt x="10912129" y="2546344"/>
                  <a:pt x="10923328" y="2546344"/>
                </a:cubicBezTo>
                <a:close/>
                <a:moveTo>
                  <a:pt x="591492" y="2539209"/>
                </a:moveTo>
                <a:cubicBezTo>
                  <a:pt x="598619" y="2539209"/>
                  <a:pt x="603710" y="2545318"/>
                  <a:pt x="603710" y="2551426"/>
                </a:cubicBezTo>
                <a:cubicBezTo>
                  <a:pt x="603710" y="2557534"/>
                  <a:pt x="598619" y="2563643"/>
                  <a:pt x="591492" y="2563643"/>
                </a:cubicBezTo>
                <a:cubicBezTo>
                  <a:pt x="585384" y="2563643"/>
                  <a:pt x="579275" y="2558552"/>
                  <a:pt x="579275" y="2551426"/>
                </a:cubicBezTo>
                <a:cubicBezTo>
                  <a:pt x="579275" y="2545318"/>
                  <a:pt x="584366" y="2539209"/>
                  <a:pt x="591492" y="2539209"/>
                </a:cubicBezTo>
                <a:close/>
                <a:moveTo>
                  <a:pt x="386905" y="2534124"/>
                </a:moveTo>
                <a:cubicBezTo>
                  <a:pt x="397086" y="2534124"/>
                  <a:pt x="405231" y="2542271"/>
                  <a:pt x="405231" y="2552451"/>
                </a:cubicBezTo>
                <a:cubicBezTo>
                  <a:pt x="405231" y="2562630"/>
                  <a:pt x="397086" y="2570776"/>
                  <a:pt x="386905" y="2570776"/>
                </a:cubicBezTo>
                <a:cubicBezTo>
                  <a:pt x="376724" y="2570776"/>
                  <a:pt x="368579" y="2562630"/>
                  <a:pt x="368579" y="2552451"/>
                </a:cubicBezTo>
                <a:cubicBezTo>
                  <a:pt x="368579" y="2542271"/>
                  <a:pt x="376724" y="2534124"/>
                  <a:pt x="386905" y="2534124"/>
                </a:cubicBezTo>
                <a:close/>
                <a:moveTo>
                  <a:pt x="3113437" y="2528012"/>
                </a:moveTo>
                <a:cubicBezTo>
                  <a:pt x="3118529" y="2528012"/>
                  <a:pt x="3122602" y="2532086"/>
                  <a:pt x="3122602" y="2537177"/>
                </a:cubicBezTo>
                <a:cubicBezTo>
                  <a:pt x="3122602" y="2542271"/>
                  <a:pt x="3118529" y="2546344"/>
                  <a:pt x="3113437" y="2546344"/>
                </a:cubicBezTo>
                <a:cubicBezTo>
                  <a:pt x="3108348" y="2546344"/>
                  <a:pt x="3104277" y="2542271"/>
                  <a:pt x="3104277" y="2537177"/>
                </a:cubicBezTo>
                <a:cubicBezTo>
                  <a:pt x="3104277" y="2532086"/>
                  <a:pt x="3108348" y="2528012"/>
                  <a:pt x="3113437" y="2528012"/>
                </a:cubicBezTo>
                <a:close/>
                <a:moveTo>
                  <a:pt x="5387857" y="2519865"/>
                </a:moveTo>
                <a:cubicBezTo>
                  <a:pt x="5392950" y="2519865"/>
                  <a:pt x="5398041" y="2524955"/>
                  <a:pt x="5398041" y="2530048"/>
                </a:cubicBezTo>
                <a:cubicBezTo>
                  <a:pt x="5398041" y="2536159"/>
                  <a:pt x="5392950" y="2540233"/>
                  <a:pt x="5387857" y="2540233"/>
                </a:cubicBezTo>
                <a:cubicBezTo>
                  <a:pt x="5381754" y="2540233"/>
                  <a:pt x="5377677" y="2535141"/>
                  <a:pt x="5377677" y="2530048"/>
                </a:cubicBezTo>
                <a:cubicBezTo>
                  <a:pt x="5377677" y="2523937"/>
                  <a:pt x="5382769" y="2519865"/>
                  <a:pt x="5387857" y="2519865"/>
                </a:cubicBezTo>
                <a:close/>
                <a:moveTo>
                  <a:pt x="11337701" y="2517829"/>
                </a:moveTo>
                <a:cubicBezTo>
                  <a:pt x="11342792" y="2517829"/>
                  <a:pt x="11347882" y="2522920"/>
                  <a:pt x="11347882" y="2528012"/>
                </a:cubicBezTo>
                <a:cubicBezTo>
                  <a:pt x="11347882" y="2534124"/>
                  <a:pt x="11342792" y="2538195"/>
                  <a:pt x="11337701" y="2538195"/>
                </a:cubicBezTo>
                <a:cubicBezTo>
                  <a:pt x="11331593" y="2538195"/>
                  <a:pt x="11327520" y="2534124"/>
                  <a:pt x="11327520" y="2528012"/>
                </a:cubicBezTo>
                <a:cubicBezTo>
                  <a:pt x="11327520" y="2521902"/>
                  <a:pt x="11332611" y="2517829"/>
                  <a:pt x="11337701" y="2517829"/>
                </a:cubicBezTo>
                <a:close/>
                <a:moveTo>
                  <a:pt x="5092607" y="2499505"/>
                </a:moveTo>
                <a:cubicBezTo>
                  <a:pt x="5104822" y="2498488"/>
                  <a:pt x="5113983" y="2507649"/>
                  <a:pt x="5113983" y="2519865"/>
                </a:cubicBezTo>
                <a:cubicBezTo>
                  <a:pt x="5113983" y="2531068"/>
                  <a:pt x="5104822" y="2540233"/>
                  <a:pt x="5092607" y="2540233"/>
                </a:cubicBezTo>
                <a:cubicBezTo>
                  <a:pt x="5081409" y="2540233"/>
                  <a:pt x="5071229" y="2531068"/>
                  <a:pt x="5071229" y="2519865"/>
                </a:cubicBezTo>
                <a:cubicBezTo>
                  <a:pt x="5071229" y="2508668"/>
                  <a:pt x="5080391" y="2499505"/>
                  <a:pt x="5092607" y="2499505"/>
                </a:cubicBezTo>
                <a:close/>
                <a:moveTo>
                  <a:pt x="7711170" y="2493397"/>
                </a:moveTo>
                <a:cubicBezTo>
                  <a:pt x="7714224" y="2493397"/>
                  <a:pt x="7717279" y="2495433"/>
                  <a:pt x="7717279" y="2499505"/>
                </a:cubicBezTo>
                <a:cubicBezTo>
                  <a:pt x="7717279" y="2502558"/>
                  <a:pt x="7714224" y="2505613"/>
                  <a:pt x="7711170" y="2505613"/>
                </a:cubicBezTo>
                <a:cubicBezTo>
                  <a:pt x="7708115" y="2505613"/>
                  <a:pt x="7705061" y="2502558"/>
                  <a:pt x="7705061" y="2499505"/>
                </a:cubicBezTo>
                <a:cubicBezTo>
                  <a:pt x="7705061" y="2496451"/>
                  <a:pt x="7708115" y="2493397"/>
                  <a:pt x="7711170" y="2493397"/>
                </a:cubicBezTo>
                <a:close/>
                <a:moveTo>
                  <a:pt x="11655354" y="2472014"/>
                </a:moveTo>
                <a:cubicBezTo>
                  <a:pt x="11662481" y="2472014"/>
                  <a:pt x="11666553" y="2477105"/>
                  <a:pt x="11666553" y="2483214"/>
                </a:cubicBezTo>
                <a:cubicBezTo>
                  <a:pt x="11666553" y="2489322"/>
                  <a:pt x="11661463" y="2493395"/>
                  <a:pt x="11655354" y="2493395"/>
                </a:cubicBezTo>
                <a:cubicBezTo>
                  <a:pt x="11649245" y="2493395"/>
                  <a:pt x="11644154" y="2488304"/>
                  <a:pt x="11644154" y="2483214"/>
                </a:cubicBezTo>
                <a:cubicBezTo>
                  <a:pt x="11644154" y="2477105"/>
                  <a:pt x="11649245" y="2472014"/>
                  <a:pt x="11655354" y="2472014"/>
                </a:cubicBezTo>
                <a:close/>
                <a:moveTo>
                  <a:pt x="1161657" y="2462852"/>
                </a:moveTo>
                <a:cubicBezTo>
                  <a:pt x="1204418" y="2462852"/>
                  <a:pt x="1238016" y="2496451"/>
                  <a:pt x="1238016" y="2539213"/>
                </a:cubicBezTo>
                <a:cubicBezTo>
                  <a:pt x="1238016" y="2580954"/>
                  <a:pt x="1203400" y="2615570"/>
                  <a:pt x="1161657" y="2615570"/>
                </a:cubicBezTo>
                <a:lnTo>
                  <a:pt x="1153260" y="2613912"/>
                </a:lnTo>
                <a:lnTo>
                  <a:pt x="1153543" y="2614553"/>
                </a:lnTo>
                <a:cubicBezTo>
                  <a:pt x="1153543" y="2625751"/>
                  <a:pt x="1144380" y="2634915"/>
                  <a:pt x="1133180" y="2634915"/>
                </a:cubicBezTo>
                <a:cubicBezTo>
                  <a:pt x="1121981" y="2634915"/>
                  <a:pt x="1112818" y="2625751"/>
                  <a:pt x="1112818" y="2614553"/>
                </a:cubicBezTo>
                <a:lnTo>
                  <a:pt x="1118521" y="2600840"/>
                </a:lnTo>
                <a:lnTo>
                  <a:pt x="1107443" y="2593425"/>
                </a:lnTo>
                <a:cubicBezTo>
                  <a:pt x="1093698" y="2579682"/>
                  <a:pt x="1085299" y="2560594"/>
                  <a:pt x="1085299" y="2539213"/>
                </a:cubicBezTo>
                <a:cubicBezTo>
                  <a:pt x="1085299" y="2497468"/>
                  <a:pt x="1119914" y="2462852"/>
                  <a:pt x="1161657" y="2462852"/>
                </a:cubicBezTo>
                <a:close/>
                <a:moveTo>
                  <a:pt x="7789564" y="2417038"/>
                </a:moveTo>
                <a:cubicBezTo>
                  <a:pt x="7792619" y="2416020"/>
                  <a:pt x="7795674" y="2419073"/>
                  <a:pt x="7795674" y="2423147"/>
                </a:cubicBezTo>
                <a:cubicBezTo>
                  <a:pt x="7795674" y="2426201"/>
                  <a:pt x="7792619" y="2429254"/>
                  <a:pt x="7789564" y="2429254"/>
                </a:cubicBezTo>
                <a:cubicBezTo>
                  <a:pt x="7785492" y="2429254"/>
                  <a:pt x="7783456" y="2426201"/>
                  <a:pt x="7783456" y="2423147"/>
                </a:cubicBezTo>
                <a:cubicBezTo>
                  <a:pt x="7783456" y="2420092"/>
                  <a:pt x="7786510" y="2417038"/>
                  <a:pt x="7789564" y="2417038"/>
                </a:cubicBezTo>
                <a:close/>
                <a:moveTo>
                  <a:pt x="8313895" y="2398712"/>
                </a:moveTo>
                <a:cubicBezTo>
                  <a:pt x="8322040" y="2398712"/>
                  <a:pt x="8330185" y="2405839"/>
                  <a:pt x="8330185" y="2415002"/>
                </a:cubicBezTo>
                <a:cubicBezTo>
                  <a:pt x="8330185" y="2424164"/>
                  <a:pt x="8323058" y="2431292"/>
                  <a:pt x="8313895" y="2431292"/>
                </a:cubicBezTo>
                <a:cubicBezTo>
                  <a:pt x="8304732" y="2431292"/>
                  <a:pt x="8297605" y="2424164"/>
                  <a:pt x="8297605" y="2415002"/>
                </a:cubicBezTo>
                <a:cubicBezTo>
                  <a:pt x="8297605" y="2405839"/>
                  <a:pt x="8304732" y="2398712"/>
                  <a:pt x="8313895" y="2398712"/>
                </a:cubicBezTo>
                <a:close/>
                <a:moveTo>
                  <a:pt x="10361328" y="2390565"/>
                </a:moveTo>
                <a:cubicBezTo>
                  <a:pt x="10373545" y="2391585"/>
                  <a:pt x="10383726" y="2400746"/>
                  <a:pt x="10383726" y="2412965"/>
                </a:cubicBezTo>
                <a:cubicBezTo>
                  <a:pt x="10383726" y="2425182"/>
                  <a:pt x="10373545" y="2435363"/>
                  <a:pt x="10361328" y="2435363"/>
                </a:cubicBezTo>
                <a:cubicBezTo>
                  <a:pt x="10349110" y="2435363"/>
                  <a:pt x="10338929" y="2425182"/>
                  <a:pt x="10338929" y="2412965"/>
                </a:cubicBezTo>
                <a:cubicBezTo>
                  <a:pt x="10338929" y="2400746"/>
                  <a:pt x="10349110" y="2390565"/>
                  <a:pt x="10361328" y="2390565"/>
                </a:cubicBezTo>
                <a:close/>
                <a:moveTo>
                  <a:pt x="1788833" y="2370201"/>
                </a:moveTo>
                <a:cubicBezTo>
                  <a:pt x="1800034" y="2370201"/>
                  <a:pt x="1809196" y="2379366"/>
                  <a:pt x="1809196" y="2390565"/>
                </a:cubicBezTo>
                <a:cubicBezTo>
                  <a:pt x="1809196" y="2401766"/>
                  <a:pt x="1800034" y="2410929"/>
                  <a:pt x="1788833" y="2410929"/>
                </a:cubicBezTo>
                <a:cubicBezTo>
                  <a:pt x="1777635" y="2410929"/>
                  <a:pt x="1768472" y="2401766"/>
                  <a:pt x="1768472" y="2390565"/>
                </a:cubicBezTo>
                <a:cubicBezTo>
                  <a:pt x="1768472" y="2379366"/>
                  <a:pt x="1777635" y="2370201"/>
                  <a:pt x="1788833" y="2370201"/>
                </a:cubicBezTo>
                <a:close/>
                <a:moveTo>
                  <a:pt x="8322040" y="2351875"/>
                </a:moveTo>
                <a:cubicBezTo>
                  <a:pt x="8329166" y="2351875"/>
                  <a:pt x="8335275" y="2357982"/>
                  <a:pt x="8335275" y="2365110"/>
                </a:cubicBezTo>
                <a:cubicBezTo>
                  <a:pt x="8335275" y="2372238"/>
                  <a:pt x="8329166" y="2378348"/>
                  <a:pt x="8322040" y="2378348"/>
                </a:cubicBezTo>
                <a:cubicBezTo>
                  <a:pt x="8314913" y="2378348"/>
                  <a:pt x="8308804" y="2372238"/>
                  <a:pt x="8308804" y="2365110"/>
                </a:cubicBezTo>
                <a:cubicBezTo>
                  <a:pt x="8308804" y="2357982"/>
                  <a:pt x="8314913" y="2351875"/>
                  <a:pt x="8322040" y="2351875"/>
                </a:cubicBezTo>
                <a:close/>
                <a:moveTo>
                  <a:pt x="1726739" y="2338640"/>
                </a:moveTo>
                <a:cubicBezTo>
                  <a:pt x="1739974" y="2338640"/>
                  <a:pt x="1749137" y="2348821"/>
                  <a:pt x="1749137" y="2361037"/>
                </a:cubicBezTo>
                <a:cubicBezTo>
                  <a:pt x="1749137" y="2373257"/>
                  <a:pt x="1738956" y="2383438"/>
                  <a:pt x="1726739" y="2383438"/>
                </a:cubicBezTo>
                <a:cubicBezTo>
                  <a:pt x="1714521" y="2383438"/>
                  <a:pt x="1704340" y="2373257"/>
                  <a:pt x="1704340" y="2361037"/>
                </a:cubicBezTo>
                <a:cubicBezTo>
                  <a:pt x="1704340" y="2348821"/>
                  <a:pt x="1714521" y="2338640"/>
                  <a:pt x="1726739" y="2338640"/>
                </a:cubicBezTo>
                <a:close/>
                <a:moveTo>
                  <a:pt x="5160810" y="2317265"/>
                </a:moveTo>
                <a:cubicBezTo>
                  <a:pt x="5172007" y="2317265"/>
                  <a:pt x="5181174" y="2326427"/>
                  <a:pt x="5181174" y="2337623"/>
                </a:cubicBezTo>
                <a:cubicBezTo>
                  <a:pt x="5181174" y="2348821"/>
                  <a:pt x="5172007" y="2357983"/>
                  <a:pt x="5160810" y="2357983"/>
                </a:cubicBezTo>
                <a:cubicBezTo>
                  <a:pt x="5149610" y="2357983"/>
                  <a:pt x="5140448" y="2348821"/>
                  <a:pt x="5140448" y="2337623"/>
                </a:cubicBezTo>
                <a:cubicBezTo>
                  <a:pt x="5140448" y="2326427"/>
                  <a:pt x="5149610" y="2317265"/>
                  <a:pt x="5160810" y="2317265"/>
                </a:cubicBezTo>
                <a:close/>
                <a:moveTo>
                  <a:pt x="5008114" y="2306069"/>
                </a:moveTo>
                <a:cubicBezTo>
                  <a:pt x="5013202" y="2306069"/>
                  <a:pt x="5017273" y="2310141"/>
                  <a:pt x="5017273" y="2315229"/>
                </a:cubicBezTo>
                <a:cubicBezTo>
                  <a:pt x="5017273" y="2320321"/>
                  <a:pt x="5013202" y="2324392"/>
                  <a:pt x="5008114" y="2324392"/>
                </a:cubicBezTo>
                <a:cubicBezTo>
                  <a:pt x="5003024" y="2324392"/>
                  <a:pt x="4998954" y="2320321"/>
                  <a:pt x="4998954" y="2315229"/>
                </a:cubicBezTo>
                <a:cubicBezTo>
                  <a:pt x="4998954" y="2310141"/>
                  <a:pt x="5003024" y="2306069"/>
                  <a:pt x="5008114" y="2306069"/>
                </a:cubicBezTo>
                <a:close/>
                <a:moveTo>
                  <a:pt x="6816246" y="2280623"/>
                </a:moveTo>
                <a:cubicBezTo>
                  <a:pt x="6824391" y="2280623"/>
                  <a:pt x="6830500" y="2286728"/>
                  <a:pt x="6830500" y="2294873"/>
                </a:cubicBezTo>
                <a:cubicBezTo>
                  <a:pt x="6830500" y="2303015"/>
                  <a:pt x="6824391" y="2309123"/>
                  <a:pt x="6816246" y="2309123"/>
                </a:cubicBezTo>
                <a:cubicBezTo>
                  <a:pt x="6808101" y="2309123"/>
                  <a:pt x="6801992" y="2303015"/>
                  <a:pt x="6801992" y="2294873"/>
                </a:cubicBezTo>
                <a:cubicBezTo>
                  <a:pt x="6801992" y="2286728"/>
                  <a:pt x="6808101" y="2280623"/>
                  <a:pt x="6816246" y="2280623"/>
                </a:cubicBezTo>
                <a:close/>
                <a:moveTo>
                  <a:pt x="7301887" y="2233780"/>
                </a:moveTo>
                <a:cubicBezTo>
                  <a:pt x="7313087" y="2233780"/>
                  <a:pt x="7321231" y="2242945"/>
                  <a:pt x="7321231" y="2253129"/>
                </a:cubicBezTo>
                <a:cubicBezTo>
                  <a:pt x="7321231" y="2263311"/>
                  <a:pt x="7313087" y="2272473"/>
                  <a:pt x="7301887" y="2272473"/>
                </a:cubicBezTo>
                <a:cubicBezTo>
                  <a:pt x="7291706" y="2272473"/>
                  <a:pt x="7282543" y="2264329"/>
                  <a:pt x="7282543" y="2253129"/>
                </a:cubicBezTo>
                <a:cubicBezTo>
                  <a:pt x="7282543" y="2242945"/>
                  <a:pt x="7290688" y="2233780"/>
                  <a:pt x="7301887" y="2233780"/>
                </a:cubicBezTo>
                <a:close/>
                <a:moveTo>
                  <a:pt x="11671645" y="2219524"/>
                </a:moveTo>
                <a:cubicBezTo>
                  <a:pt x="11673680" y="2219524"/>
                  <a:pt x="11676735" y="2221560"/>
                  <a:pt x="11676735" y="2224617"/>
                </a:cubicBezTo>
                <a:cubicBezTo>
                  <a:pt x="11676735" y="2227670"/>
                  <a:pt x="11674698" y="2229707"/>
                  <a:pt x="11671645" y="2229707"/>
                </a:cubicBezTo>
                <a:cubicBezTo>
                  <a:pt x="11668590" y="2229707"/>
                  <a:pt x="11666554" y="2227670"/>
                  <a:pt x="11666554" y="2224617"/>
                </a:cubicBezTo>
                <a:cubicBezTo>
                  <a:pt x="11666554" y="2221560"/>
                  <a:pt x="11668590" y="2219524"/>
                  <a:pt x="11671645" y="2219524"/>
                </a:cubicBezTo>
                <a:close/>
                <a:moveTo>
                  <a:pt x="10717669" y="2192034"/>
                </a:moveTo>
                <a:cubicBezTo>
                  <a:pt x="10724796" y="2192034"/>
                  <a:pt x="10731923" y="2198142"/>
                  <a:pt x="10731923" y="2206286"/>
                </a:cubicBezTo>
                <a:cubicBezTo>
                  <a:pt x="10731923" y="2214431"/>
                  <a:pt x="10725814" y="2220542"/>
                  <a:pt x="10717669" y="2220542"/>
                </a:cubicBezTo>
                <a:cubicBezTo>
                  <a:pt x="10709524" y="2220542"/>
                  <a:pt x="10703416" y="2214431"/>
                  <a:pt x="10703416" y="2206286"/>
                </a:cubicBezTo>
                <a:cubicBezTo>
                  <a:pt x="10703416" y="2198142"/>
                  <a:pt x="10709524" y="2192034"/>
                  <a:pt x="10717669" y="2192034"/>
                </a:cubicBezTo>
                <a:close/>
                <a:moveTo>
                  <a:pt x="4248637" y="2184910"/>
                </a:moveTo>
                <a:cubicBezTo>
                  <a:pt x="4263912" y="2184910"/>
                  <a:pt x="4276129" y="2197127"/>
                  <a:pt x="4276129" y="2212394"/>
                </a:cubicBezTo>
                <a:cubicBezTo>
                  <a:pt x="4276129" y="2227670"/>
                  <a:pt x="4263912" y="2239891"/>
                  <a:pt x="4248637" y="2239891"/>
                </a:cubicBezTo>
                <a:cubicBezTo>
                  <a:pt x="4233368" y="2239891"/>
                  <a:pt x="4221154" y="2227670"/>
                  <a:pt x="4221154" y="2212394"/>
                </a:cubicBezTo>
                <a:cubicBezTo>
                  <a:pt x="4221154" y="2197127"/>
                  <a:pt x="4233368" y="2184910"/>
                  <a:pt x="4248637" y="2184910"/>
                </a:cubicBezTo>
                <a:close/>
                <a:moveTo>
                  <a:pt x="10552733" y="2163530"/>
                </a:moveTo>
                <a:cubicBezTo>
                  <a:pt x="10556806" y="2164547"/>
                  <a:pt x="10558842" y="2166583"/>
                  <a:pt x="10558842" y="2169638"/>
                </a:cubicBezTo>
                <a:cubicBezTo>
                  <a:pt x="10558842" y="2172694"/>
                  <a:pt x="10556806" y="2174729"/>
                  <a:pt x="10552733" y="2174729"/>
                </a:cubicBezTo>
                <a:cubicBezTo>
                  <a:pt x="10549679" y="2174729"/>
                  <a:pt x="10546625" y="2172694"/>
                  <a:pt x="10546625" y="2169638"/>
                </a:cubicBezTo>
                <a:cubicBezTo>
                  <a:pt x="10546625" y="2166583"/>
                  <a:pt x="10548661" y="2163530"/>
                  <a:pt x="10552733" y="2163530"/>
                </a:cubicBezTo>
                <a:close/>
                <a:moveTo>
                  <a:pt x="11573905" y="2144178"/>
                </a:moveTo>
                <a:cubicBezTo>
                  <a:pt x="11581031" y="2143160"/>
                  <a:pt x="11586122" y="2148250"/>
                  <a:pt x="11586122" y="2155377"/>
                </a:cubicBezTo>
                <a:cubicBezTo>
                  <a:pt x="11586122" y="2161486"/>
                  <a:pt x="11581031" y="2166575"/>
                  <a:pt x="11573905" y="2166575"/>
                </a:cubicBezTo>
                <a:cubicBezTo>
                  <a:pt x="11567795" y="2166575"/>
                  <a:pt x="11561687" y="2161486"/>
                  <a:pt x="11561687" y="2155377"/>
                </a:cubicBezTo>
                <a:cubicBezTo>
                  <a:pt x="11561687" y="2149268"/>
                  <a:pt x="11566778" y="2144178"/>
                  <a:pt x="11573905" y="2144178"/>
                </a:cubicBezTo>
                <a:close/>
                <a:moveTo>
                  <a:pt x="10875476" y="2060694"/>
                </a:moveTo>
                <a:cubicBezTo>
                  <a:pt x="10879549" y="2060694"/>
                  <a:pt x="10883622" y="2063748"/>
                  <a:pt x="10883622" y="2068840"/>
                </a:cubicBezTo>
                <a:cubicBezTo>
                  <a:pt x="10883622" y="2073930"/>
                  <a:pt x="10879549" y="2076984"/>
                  <a:pt x="10875476" y="2076984"/>
                </a:cubicBezTo>
                <a:cubicBezTo>
                  <a:pt x="10870386" y="2076984"/>
                  <a:pt x="10867332" y="2072912"/>
                  <a:pt x="10867332" y="2068840"/>
                </a:cubicBezTo>
                <a:cubicBezTo>
                  <a:pt x="10867332" y="2063748"/>
                  <a:pt x="10871405" y="2060694"/>
                  <a:pt x="10875476" y="2060694"/>
                </a:cubicBezTo>
                <a:close/>
                <a:moveTo>
                  <a:pt x="9976480" y="2052572"/>
                </a:moveTo>
                <a:cubicBezTo>
                  <a:pt x="10001933" y="2052572"/>
                  <a:pt x="10023313" y="2072934"/>
                  <a:pt x="10023313" y="2099390"/>
                </a:cubicBezTo>
                <a:cubicBezTo>
                  <a:pt x="10023313" y="2124842"/>
                  <a:pt x="10001933" y="2146221"/>
                  <a:pt x="9976480" y="2146221"/>
                </a:cubicBezTo>
                <a:cubicBezTo>
                  <a:pt x="9950008" y="2146221"/>
                  <a:pt x="9929646" y="2124842"/>
                  <a:pt x="9929646" y="2099390"/>
                </a:cubicBezTo>
                <a:cubicBezTo>
                  <a:pt x="9929646" y="2072934"/>
                  <a:pt x="9951027" y="2052572"/>
                  <a:pt x="9976480" y="2052572"/>
                </a:cubicBezTo>
                <a:close/>
                <a:moveTo>
                  <a:pt x="8217174" y="2041361"/>
                </a:moveTo>
                <a:cubicBezTo>
                  <a:pt x="8239572" y="2041361"/>
                  <a:pt x="8257898" y="2059688"/>
                  <a:pt x="8257898" y="2082087"/>
                </a:cubicBezTo>
                <a:cubicBezTo>
                  <a:pt x="8257898" y="2104477"/>
                  <a:pt x="8239572" y="2122802"/>
                  <a:pt x="8217174" y="2122802"/>
                </a:cubicBezTo>
                <a:cubicBezTo>
                  <a:pt x="8194776" y="2122802"/>
                  <a:pt x="8176449" y="2104477"/>
                  <a:pt x="8176449" y="2082087"/>
                </a:cubicBezTo>
                <a:cubicBezTo>
                  <a:pt x="8176449" y="2059688"/>
                  <a:pt x="8194776" y="2041361"/>
                  <a:pt x="8217174" y="2041361"/>
                </a:cubicBezTo>
                <a:close/>
                <a:moveTo>
                  <a:pt x="11389625" y="2007776"/>
                </a:moveTo>
                <a:cubicBezTo>
                  <a:pt x="11396752" y="2007776"/>
                  <a:pt x="11401843" y="2012868"/>
                  <a:pt x="11401843" y="2019993"/>
                </a:cubicBezTo>
                <a:cubicBezTo>
                  <a:pt x="11401843" y="2026102"/>
                  <a:pt x="11396752" y="2032209"/>
                  <a:pt x="11389625" y="2032209"/>
                </a:cubicBezTo>
                <a:cubicBezTo>
                  <a:pt x="11383516" y="2032209"/>
                  <a:pt x="11377408" y="2027119"/>
                  <a:pt x="11377408" y="2019993"/>
                </a:cubicBezTo>
                <a:cubicBezTo>
                  <a:pt x="11377408" y="2013885"/>
                  <a:pt x="11382499" y="2007776"/>
                  <a:pt x="11389625" y="2007776"/>
                </a:cubicBezTo>
                <a:close/>
                <a:moveTo>
                  <a:pt x="11089281" y="1971100"/>
                </a:moveTo>
                <a:cubicBezTo>
                  <a:pt x="11092335" y="1971100"/>
                  <a:pt x="11094371" y="1973135"/>
                  <a:pt x="11094371" y="1976191"/>
                </a:cubicBezTo>
                <a:cubicBezTo>
                  <a:pt x="11094371" y="1979244"/>
                  <a:pt x="11092335" y="1981281"/>
                  <a:pt x="11089281" y="1981281"/>
                </a:cubicBezTo>
                <a:cubicBezTo>
                  <a:pt x="11086227" y="1981281"/>
                  <a:pt x="11084190" y="1979244"/>
                  <a:pt x="11084190" y="1976191"/>
                </a:cubicBezTo>
                <a:cubicBezTo>
                  <a:pt x="11084190" y="1973135"/>
                  <a:pt x="11086227" y="1971100"/>
                  <a:pt x="11089281" y="1971100"/>
                </a:cubicBezTo>
                <a:close/>
                <a:moveTo>
                  <a:pt x="607782" y="1958886"/>
                </a:moveTo>
                <a:cubicBezTo>
                  <a:pt x="618982" y="1958886"/>
                  <a:pt x="627126" y="1968049"/>
                  <a:pt x="627126" y="1978230"/>
                </a:cubicBezTo>
                <a:cubicBezTo>
                  <a:pt x="627126" y="1989429"/>
                  <a:pt x="617963" y="1997575"/>
                  <a:pt x="607782" y="1997575"/>
                </a:cubicBezTo>
                <a:cubicBezTo>
                  <a:pt x="596583" y="1997575"/>
                  <a:pt x="588438" y="1988410"/>
                  <a:pt x="588438" y="1978230"/>
                </a:cubicBezTo>
                <a:cubicBezTo>
                  <a:pt x="588438" y="1967031"/>
                  <a:pt x="597601" y="1958886"/>
                  <a:pt x="607782" y="1958886"/>
                </a:cubicBezTo>
                <a:close/>
                <a:moveTo>
                  <a:pt x="8754740" y="1924294"/>
                </a:moveTo>
                <a:cubicBezTo>
                  <a:pt x="8757794" y="1925312"/>
                  <a:pt x="8760849" y="1927349"/>
                  <a:pt x="8760849" y="1930402"/>
                </a:cubicBezTo>
                <a:cubicBezTo>
                  <a:pt x="8760849" y="1933458"/>
                  <a:pt x="8758812" y="1936513"/>
                  <a:pt x="8754740" y="1936513"/>
                </a:cubicBezTo>
                <a:cubicBezTo>
                  <a:pt x="8751685" y="1936513"/>
                  <a:pt x="8748631" y="1934476"/>
                  <a:pt x="8748631" y="1930402"/>
                </a:cubicBezTo>
                <a:cubicBezTo>
                  <a:pt x="8748631" y="1927349"/>
                  <a:pt x="8750667" y="1924294"/>
                  <a:pt x="8754740" y="1924294"/>
                </a:cubicBezTo>
                <a:close/>
                <a:moveTo>
                  <a:pt x="6224720" y="1894771"/>
                </a:moveTo>
                <a:cubicBezTo>
                  <a:pt x="6227774" y="1894771"/>
                  <a:pt x="6230829" y="1897823"/>
                  <a:pt x="6230829" y="1900877"/>
                </a:cubicBezTo>
                <a:cubicBezTo>
                  <a:pt x="6230829" y="1904948"/>
                  <a:pt x="6227774" y="1906983"/>
                  <a:pt x="6224720" y="1906983"/>
                </a:cubicBezTo>
                <a:cubicBezTo>
                  <a:pt x="6220647" y="1906983"/>
                  <a:pt x="6218611" y="1903930"/>
                  <a:pt x="6218611" y="1900877"/>
                </a:cubicBezTo>
                <a:cubicBezTo>
                  <a:pt x="6218611" y="1896803"/>
                  <a:pt x="6221665" y="1894771"/>
                  <a:pt x="6224720" y="1894771"/>
                </a:cubicBezTo>
                <a:close/>
                <a:moveTo>
                  <a:pt x="6900749" y="1835719"/>
                </a:moveTo>
                <a:cubicBezTo>
                  <a:pt x="6907876" y="1834702"/>
                  <a:pt x="6913985" y="1840812"/>
                  <a:pt x="6913985" y="1848957"/>
                </a:cubicBezTo>
                <a:cubicBezTo>
                  <a:pt x="6913985" y="1856084"/>
                  <a:pt x="6907876" y="1862192"/>
                  <a:pt x="6900749" y="1862192"/>
                </a:cubicBezTo>
                <a:cubicBezTo>
                  <a:pt x="6893622" y="1862192"/>
                  <a:pt x="6887514" y="1856084"/>
                  <a:pt x="6887514" y="1848957"/>
                </a:cubicBezTo>
                <a:cubicBezTo>
                  <a:pt x="6887514" y="1841829"/>
                  <a:pt x="6893622" y="1835719"/>
                  <a:pt x="6900749" y="1835719"/>
                </a:cubicBezTo>
                <a:close/>
                <a:moveTo>
                  <a:pt x="3320114" y="1834701"/>
                </a:moveTo>
                <a:cubicBezTo>
                  <a:pt x="3322150" y="1834701"/>
                  <a:pt x="3324187" y="1836737"/>
                  <a:pt x="3324187" y="1838772"/>
                </a:cubicBezTo>
                <a:cubicBezTo>
                  <a:pt x="3324187" y="1840809"/>
                  <a:pt x="3322150" y="1842845"/>
                  <a:pt x="3320114" y="1842845"/>
                </a:cubicBezTo>
                <a:cubicBezTo>
                  <a:pt x="3318077" y="1842845"/>
                  <a:pt x="3316042" y="1840809"/>
                  <a:pt x="3316042" y="1838772"/>
                </a:cubicBezTo>
                <a:cubicBezTo>
                  <a:pt x="3316042" y="1836737"/>
                  <a:pt x="3318077" y="1834701"/>
                  <a:pt x="3320114" y="1834701"/>
                </a:cubicBezTo>
                <a:close/>
                <a:moveTo>
                  <a:pt x="6968963" y="1829583"/>
                </a:moveTo>
                <a:cubicBezTo>
                  <a:pt x="6971000" y="1829583"/>
                  <a:pt x="6972017" y="1831619"/>
                  <a:pt x="6972017" y="1832637"/>
                </a:cubicBezTo>
                <a:cubicBezTo>
                  <a:pt x="6972017" y="1834674"/>
                  <a:pt x="6971000" y="1835691"/>
                  <a:pt x="6968963" y="1835691"/>
                </a:cubicBezTo>
                <a:cubicBezTo>
                  <a:pt x="6966927" y="1835691"/>
                  <a:pt x="6965909" y="1834674"/>
                  <a:pt x="6965909" y="1832637"/>
                </a:cubicBezTo>
                <a:cubicBezTo>
                  <a:pt x="6965909" y="1830601"/>
                  <a:pt x="6966927" y="1829583"/>
                  <a:pt x="6968963" y="1829583"/>
                </a:cubicBezTo>
                <a:close/>
                <a:moveTo>
                  <a:pt x="5026434" y="1816374"/>
                </a:moveTo>
                <a:cubicBezTo>
                  <a:pt x="5029485" y="1816374"/>
                  <a:pt x="5031521" y="1818411"/>
                  <a:pt x="5031521" y="1821463"/>
                </a:cubicBezTo>
                <a:cubicBezTo>
                  <a:pt x="5031521" y="1824518"/>
                  <a:pt x="5029485" y="1826554"/>
                  <a:pt x="5026434" y="1826554"/>
                </a:cubicBezTo>
                <a:cubicBezTo>
                  <a:pt x="5023379" y="1826554"/>
                  <a:pt x="5021344" y="1824518"/>
                  <a:pt x="5021344" y="1821463"/>
                </a:cubicBezTo>
                <a:cubicBezTo>
                  <a:pt x="5021344" y="1818411"/>
                  <a:pt x="5023379" y="1816374"/>
                  <a:pt x="5026434" y="1816374"/>
                </a:cubicBezTo>
                <a:close/>
                <a:moveTo>
                  <a:pt x="1693109" y="1810250"/>
                </a:moveTo>
                <a:cubicBezTo>
                  <a:pt x="1709398" y="1810250"/>
                  <a:pt x="1722634" y="1823487"/>
                  <a:pt x="1722634" y="1839778"/>
                </a:cubicBezTo>
                <a:cubicBezTo>
                  <a:pt x="1722634" y="1856067"/>
                  <a:pt x="1709398" y="1869303"/>
                  <a:pt x="1693109" y="1869303"/>
                </a:cubicBezTo>
                <a:cubicBezTo>
                  <a:pt x="1676819" y="1869303"/>
                  <a:pt x="1663584" y="1856067"/>
                  <a:pt x="1663584" y="1839778"/>
                </a:cubicBezTo>
                <a:cubicBezTo>
                  <a:pt x="1663584" y="1823487"/>
                  <a:pt x="1676819" y="1810250"/>
                  <a:pt x="1693109" y="1810250"/>
                </a:cubicBezTo>
                <a:close/>
                <a:moveTo>
                  <a:pt x="466263" y="1806168"/>
                </a:moveTo>
                <a:cubicBezTo>
                  <a:pt x="468300" y="1806168"/>
                  <a:pt x="470336" y="1808204"/>
                  <a:pt x="470336" y="1810240"/>
                </a:cubicBezTo>
                <a:cubicBezTo>
                  <a:pt x="470336" y="1812277"/>
                  <a:pt x="468300" y="1814313"/>
                  <a:pt x="466263" y="1814313"/>
                </a:cubicBezTo>
                <a:cubicBezTo>
                  <a:pt x="464227" y="1814313"/>
                  <a:pt x="462191" y="1812277"/>
                  <a:pt x="462191" y="1810240"/>
                </a:cubicBezTo>
                <a:cubicBezTo>
                  <a:pt x="462191" y="1808204"/>
                  <a:pt x="464227" y="1806168"/>
                  <a:pt x="466263" y="1806168"/>
                </a:cubicBezTo>
                <a:close/>
                <a:moveTo>
                  <a:pt x="11028194" y="1801104"/>
                </a:moveTo>
                <a:cubicBezTo>
                  <a:pt x="11034304" y="1800086"/>
                  <a:pt x="11040412" y="1806195"/>
                  <a:pt x="11040412" y="1813323"/>
                </a:cubicBezTo>
                <a:cubicBezTo>
                  <a:pt x="11040412" y="1820451"/>
                  <a:pt x="11034304" y="1825541"/>
                  <a:pt x="11028194" y="1825541"/>
                </a:cubicBezTo>
                <a:cubicBezTo>
                  <a:pt x="11021068" y="1825541"/>
                  <a:pt x="11015977" y="1819432"/>
                  <a:pt x="11015977" y="1813323"/>
                </a:cubicBezTo>
                <a:cubicBezTo>
                  <a:pt x="11015977" y="1806195"/>
                  <a:pt x="11022085" y="1801104"/>
                  <a:pt x="11028194" y="1801104"/>
                </a:cubicBezTo>
                <a:close/>
                <a:moveTo>
                  <a:pt x="9489820" y="1800068"/>
                </a:moveTo>
                <a:cubicBezTo>
                  <a:pt x="9509164" y="1800068"/>
                  <a:pt x="9524436" y="1815341"/>
                  <a:pt x="9524436" y="1834686"/>
                </a:cubicBezTo>
                <a:cubicBezTo>
                  <a:pt x="9524436" y="1854031"/>
                  <a:pt x="9509164" y="1869303"/>
                  <a:pt x="9489820" y="1869303"/>
                </a:cubicBezTo>
                <a:cubicBezTo>
                  <a:pt x="9470476" y="1869303"/>
                  <a:pt x="9455204" y="1854031"/>
                  <a:pt x="9455204" y="1834686"/>
                </a:cubicBezTo>
                <a:cubicBezTo>
                  <a:pt x="9455204" y="1815341"/>
                  <a:pt x="9470476" y="1800068"/>
                  <a:pt x="9489820" y="1800068"/>
                </a:cubicBezTo>
                <a:close/>
                <a:moveTo>
                  <a:pt x="10635201" y="1799039"/>
                </a:moveTo>
                <a:cubicBezTo>
                  <a:pt x="10639274" y="1799039"/>
                  <a:pt x="10642329" y="1802093"/>
                  <a:pt x="10642329" y="1806166"/>
                </a:cubicBezTo>
                <a:cubicBezTo>
                  <a:pt x="10642329" y="1810238"/>
                  <a:pt x="10639274" y="1813293"/>
                  <a:pt x="10635201" y="1813293"/>
                </a:cubicBezTo>
                <a:cubicBezTo>
                  <a:pt x="10631129" y="1813293"/>
                  <a:pt x="10628075" y="1810238"/>
                  <a:pt x="10628075" y="1806166"/>
                </a:cubicBezTo>
                <a:cubicBezTo>
                  <a:pt x="10628075" y="1802093"/>
                  <a:pt x="10631129" y="1799039"/>
                  <a:pt x="10635201" y="1799039"/>
                </a:cubicBezTo>
                <a:close/>
                <a:moveTo>
                  <a:pt x="8181540" y="1798022"/>
                </a:moveTo>
                <a:cubicBezTo>
                  <a:pt x="8184594" y="1797003"/>
                  <a:pt x="8186630" y="1800058"/>
                  <a:pt x="8186630" y="1803111"/>
                </a:cubicBezTo>
                <a:cubicBezTo>
                  <a:pt x="8186630" y="1806166"/>
                  <a:pt x="8184594" y="1808202"/>
                  <a:pt x="8181540" y="1808202"/>
                </a:cubicBezTo>
                <a:cubicBezTo>
                  <a:pt x="8178485" y="1808202"/>
                  <a:pt x="8176449" y="1806166"/>
                  <a:pt x="8176449" y="1803111"/>
                </a:cubicBezTo>
                <a:cubicBezTo>
                  <a:pt x="8176449" y="1800058"/>
                  <a:pt x="8178485" y="1798022"/>
                  <a:pt x="8181540" y="1798022"/>
                </a:cubicBezTo>
                <a:close/>
                <a:moveTo>
                  <a:pt x="5724840" y="1792952"/>
                </a:moveTo>
                <a:cubicBezTo>
                  <a:pt x="5727896" y="1792952"/>
                  <a:pt x="5730949" y="1796006"/>
                  <a:pt x="5730949" y="1799061"/>
                </a:cubicBezTo>
                <a:cubicBezTo>
                  <a:pt x="5730949" y="1802116"/>
                  <a:pt x="5727896" y="1805170"/>
                  <a:pt x="5724840" y="1805170"/>
                </a:cubicBezTo>
                <a:cubicBezTo>
                  <a:pt x="5721787" y="1805170"/>
                  <a:pt x="5718734" y="1802116"/>
                  <a:pt x="5718734" y="1799061"/>
                </a:cubicBezTo>
                <a:cubicBezTo>
                  <a:pt x="5718734" y="1796006"/>
                  <a:pt x="5721787" y="1792952"/>
                  <a:pt x="5724840" y="1792952"/>
                </a:cubicBezTo>
                <a:close/>
                <a:moveTo>
                  <a:pt x="10191302" y="1791912"/>
                </a:moveTo>
                <a:cubicBezTo>
                  <a:pt x="10198429" y="1791912"/>
                  <a:pt x="10204538" y="1798021"/>
                  <a:pt x="10204538" y="1805147"/>
                </a:cubicBezTo>
                <a:cubicBezTo>
                  <a:pt x="10204538" y="1812274"/>
                  <a:pt x="10198429" y="1818383"/>
                  <a:pt x="10191302" y="1818383"/>
                </a:cubicBezTo>
                <a:cubicBezTo>
                  <a:pt x="10184175" y="1818383"/>
                  <a:pt x="10178067" y="1812274"/>
                  <a:pt x="10178067" y="1805147"/>
                </a:cubicBezTo>
                <a:cubicBezTo>
                  <a:pt x="10178067" y="1798021"/>
                  <a:pt x="10184175" y="1791912"/>
                  <a:pt x="10191302" y="1791912"/>
                </a:cubicBezTo>
                <a:close/>
                <a:moveTo>
                  <a:pt x="5611817" y="1782750"/>
                </a:moveTo>
                <a:cubicBezTo>
                  <a:pt x="5612835" y="1782750"/>
                  <a:pt x="5613854" y="1783768"/>
                  <a:pt x="5613854" y="1784786"/>
                </a:cubicBezTo>
                <a:cubicBezTo>
                  <a:pt x="5613854" y="1785804"/>
                  <a:pt x="5612835" y="1786822"/>
                  <a:pt x="5611817" y="1786822"/>
                </a:cubicBezTo>
                <a:cubicBezTo>
                  <a:pt x="5610799" y="1786822"/>
                  <a:pt x="5609781" y="1785804"/>
                  <a:pt x="5609781" y="1784786"/>
                </a:cubicBezTo>
                <a:cubicBezTo>
                  <a:pt x="5609781" y="1783768"/>
                  <a:pt x="5610799" y="1782750"/>
                  <a:pt x="5611817" y="1782750"/>
                </a:cubicBezTo>
                <a:close/>
                <a:moveTo>
                  <a:pt x="2172677" y="1781757"/>
                </a:moveTo>
                <a:cubicBezTo>
                  <a:pt x="2184894" y="1781757"/>
                  <a:pt x="2195074" y="1791938"/>
                  <a:pt x="2195074" y="1804157"/>
                </a:cubicBezTo>
                <a:cubicBezTo>
                  <a:pt x="2195074" y="1816374"/>
                  <a:pt x="2184894" y="1826554"/>
                  <a:pt x="2172677" y="1826554"/>
                </a:cubicBezTo>
                <a:cubicBezTo>
                  <a:pt x="2160460" y="1826554"/>
                  <a:pt x="2150279" y="1816374"/>
                  <a:pt x="2150279" y="1804157"/>
                </a:cubicBezTo>
                <a:cubicBezTo>
                  <a:pt x="2150279" y="1791938"/>
                  <a:pt x="2160460" y="1781757"/>
                  <a:pt x="2172677" y="1781757"/>
                </a:cubicBezTo>
                <a:close/>
                <a:moveTo>
                  <a:pt x="8210047" y="1762412"/>
                </a:moveTo>
                <a:cubicBezTo>
                  <a:pt x="8215138" y="1762412"/>
                  <a:pt x="8219210" y="1766483"/>
                  <a:pt x="8219210" y="1771574"/>
                </a:cubicBezTo>
                <a:cubicBezTo>
                  <a:pt x="8219210" y="1776666"/>
                  <a:pt x="8215138" y="1780737"/>
                  <a:pt x="8210047" y="1780737"/>
                </a:cubicBezTo>
                <a:cubicBezTo>
                  <a:pt x="8204957" y="1780737"/>
                  <a:pt x="8200884" y="1776666"/>
                  <a:pt x="8200884" y="1771574"/>
                </a:cubicBezTo>
                <a:cubicBezTo>
                  <a:pt x="8200884" y="1766483"/>
                  <a:pt x="8204957" y="1762412"/>
                  <a:pt x="8210047" y="1762412"/>
                </a:cubicBezTo>
                <a:close/>
                <a:moveTo>
                  <a:pt x="559930" y="1753225"/>
                </a:moveTo>
                <a:cubicBezTo>
                  <a:pt x="567056" y="1753225"/>
                  <a:pt x="572147" y="1758316"/>
                  <a:pt x="572147" y="1765442"/>
                </a:cubicBezTo>
                <a:cubicBezTo>
                  <a:pt x="572147" y="1771551"/>
                  <a:pt x="567056" y="1777660"/>
                  <a:pt x="559930" y="1777660"/>
                </a:cubicBezTo>
                <a:cubicBezTo>
                  <a:pt x="553821" y="1777660"/>
                  <a:pt x="547713" y="1772569"/>
                  <a:pt x="547713" y="1765442"/>
                </a:cubicBezTo>
                <a:cubicBezTo>
                  <a:pt x="547713" y="1759333"/>
                  <a:pt x="552804" y="1753225"/>
                  <a:pt x="559930" y="1753225"/>
                </a:cubicBezTo>
                <a:close/>
                <a:moveTo>
                  <a:pt x="6170759" y="1745079"/>
                </a:moveTo>
                <a:cubicBezTo>
                  <a:pt x="6175850" y="1744060"/>
                  <a:pt x="6179922" y="1748132"/>
                  <a:pt x="6179922" y="1754241"/>
                </a:cubicBezTo>
                <a:cubicBezTo>
                  <a:pt x="6179922" y="1759332"/>
                  <a:pt x="6175850" y="1763405"/>
                  <a:pt x="6170759" y="1763405"/>
                </a:cubicBezTo>
                <a:cubicBezTo>
                  <a:pt x="6165669" y="1763405"/>
                  <a:pt x="6160578" y="1759332"/>
                  <a:pt x="6160578" y="1754241"/>
                </a:cubicBezTo>
                <a:cubicBezTo>
                  <a:pt x="6160578" y="1749150"/>
                  <a:pt x="6164651" y="1745079"/>
                  <a:pt x="6170759" y="1745079"/>
                </a:cubicBezTo>
                <a:close/>
                <a:moveTo>
                  <a:pt x="7806873" y="1737952"/>
                </a:moveTo>
                <a:cubicBezTo>
                  <a:pt x="7809927" y="1737952"/>
                  <a:pt x="7811963" y="1739988"/>
                  <a:pt x="7811963" y="1743043"/>
                </a:cubicBezTo>
                <a:cubicBezTo>
                  <a:pt x="7811963" y="1745079"/>
                  <a:pt x="7809927" y="1748133"/>
                  <a:pt x="7806873" y="1748133"/>
                </a:cubicBezTo>
                <a:cubicBezTo>
                  <a:pt x="7803818" y="1748133"/>
                  <a:pt x="7801782" y="1746097"/>
                  <a:pt x="7801782" y="1743043"/>
                </a:cubicBezTo>
                <a:cubicBezTo>
                  <a:pt x="7801782" y="1739988"/>
                  <a:pt x="7803818" y="1737952"/>
                  <a:pt x="7806873" y="1737952"/>
                </a:cubicBezTo>
                <a:close/>
                <a:moveTo>
                  <a:pt x="961068" y="1706391"/>
                </a:moveTo>
                <a:cubicBezTo>
                  <a:pt x="964122" y="1706391"/>
                  <a:pt x="967176" y="1708427"/>
                  <a:pt x="967176" y="1712500"/>
                </a:cubicBezTo>
                <a:cubicBezTo>
                  <a:pt x="967176" y="1715555"/>
                  <a:pt x="964122" y="1718608"/>
                  <a:pt x="961068" y="1718608"/>
                </a:cubicBezTo>
                <a:cubicBezTo>
                  <a:pt x="958013" y="1718608"/>
                  <a:pt x="954959" y="1715555"/>
                  <a:pt x="954959" y="1712500"/>
                </a:cubicBezTo>
                <a:cubicBezTo>
                  <a:pt x="954959" y="1709445"/>
                  <a:pt x="958013" y="1706391"/>
                  <a:pt x="961068" y="1706391"/>
                </a:cubicBezTo>
                <a:close/>
                <a:moveTo>
                  <a:pt x="4813613" y="1703336"/>
                </a:moveTo>
                <a:cubicBezTo>
                  <a:pt x="4815650" y="1703336"/>
                  <a:pt x="4817688" y="1705371"/>
                  <a:pt x="4817688" y="1707408"/>
                </a:cubicBezTo>
                <a:cubicBezTo>
                  <a:pt x="4817688" y="1709444"/>
                  <a:pt x="4815650" y="1711481"/>
                  <a:pt x="4813613" y="1711481"/>
                </a:cubicBezTo>
                <a:cubicBezTo>
                  <a:pt x="4811579" y="1711481"/>
                  <a:pt x="4809541" y="1709444"/>
                  <a:pt x="4809541" y="1707408"/>
                </a:cubicBezTo>
                <a:cubicBezTo>
                  <a:pt x="4809541" y="1705371"/>
                  <a:pt x="4811579" y="1703336"/>
                  <a:pt x="4813613" y="1703336"/>
                </a:cubicBezTo>
                <a:close/>
                <a:moveTo>
                  <a:pt x="4269970" y="1698253"/>
                </a:moveTo>
                <a:cubicBezTo>
                  <a:pt x="4287274" y="1699272"/>
                  <a:pt x="4300511" y="1712507"/>
                  <a:pt x="4300511" y="1728798"/>
                </a:cubicBezTo>
                <a:cubicBezTo>
                  <a:pt x="4300511" y="1745088"/>
                  <a:pt x="4287274" y="1758324"/>
                  <a:pt x="4269970" y="1758324"/>
                </a:cubicBezTo>
                <a:cubicBezTo>
                  <a:pt x="4253681" y="1758324"/>
                  <a:pt x="4239427" y="1745088"/>
                  <a:pt x="4239427" y="1728798"/>
                </a:cubicBezTo>
                <a:cubicBezTo>
                  <a:pt x="4239427" y="1712507"/>
                  <a:pt x="4252663" y="1698253"/>
                  <a:pt x="4269970" y="1698253"/>
                </a:cubicBezTo>
                <a:close/>
                <a:moveTo>
                  <a:pt x="7008670" y="1697244"/>
                </a:moveTo>
                <a:cubicBezTo>
                  <a:pt x="7010705" y="1697244"/>
                  <a:pt x="7013760" y="1699281"/>
                  <a:pt x="7013760" y="1702335"/>
                </a:cubicBezTo>
                <a:cubicBezTo>
                  <a:pt x="7013760" y="1705389"/>
                  <a:pt x="7011724" y="1707425"/>
                  <a:pt x="7008670" y="1707425"/>
                </a:cubicBezTo>
                <a:cubicBezTo>
                  <a:pt x="7005615" y="1707425"/>
                  <a:pt x="7003579" y="1705389"/>
                  <a:pt x="7003579" y="1702335"/>
                </a:cubicBezTo>
                <a:cubicBezTo>
                  <a:pt x="7003579" y="1699281"/>
                  <a:pt x="7005615" y="1697244"/>
                  <a:pt x="7008670" y="1697244"/>
                </a:cubicBezTo>
                <a:close/>
                <a:moveTo>
                  <a:pt x="3364842" y="1697228"/>
                </a:moveTo>
                <a:cubicBezTo>
                  <a:pt x="3367896" y="1697228"/>
                  <a:pt x="3370952" y="1700282"/>
                  <a:pt x="3370952" y="1703336"/>
                </a:cubicBezTo>
                <a:cubicBezTo>
                  <a:pt x="3370952" y="1707409"/>
                  <a:pt x="3367896" y="1709445"/>
                  <a:pt x="3364842" y="1709445"/>
                </a:cubicBezTo>
                <a:cubicBezTo>
                  <a:pt x="3360770" y="1709445"/>
                  <a:pt x="3358734" y="1706391"/>
                  <a:pt x="3358734" y="1703336"/>
                </a:cubicBezTo>
                <a:cubicBezTo>
                  <a:pt x="3358734" y="1700282"/>
                  <a:pt x="3361788" y="1697228"/>
                  <a:pt x="3364842" y="1697228"/>
                </a:cubicBezTo>
                <a:close/>
                <a:moveTo>
                  <a:pt x="1989412" y="1695213"/>
                </a:moveTo>
                <a:cubicBezTo>
                  <a:pt x="1995522" y="1695213"/>
                  <a:pt x="2000613" y="1700305"/>
                  <a:pt x="2000613" y="1706413"/>
                </a:cubicBezTo>
                <a:cubicBezTo>
                  <a:pt x="2000613" y="1712522"/>
                  <a:pt x="1995522" y="1717613"/>
                  <a:pt x="1989412" y="1717613"/>
                </a:cubicBezTo>
                <a:cubicBezTo>
                  <a:pt x="1983305" y="1717613"/>
                  <a:pt x="1978214" y="1712522"/>
                  <a:pt x="1978214" y="1706413"/>
                </a:cubicBezTo>
                <a:cubicBezTo>
                  <a:pt x="1978214" y="1700305"/>
                  <a:pt x="1983305" y="1695213"/>
                  <a:pt x="1989412" y="1695213"/>
                </a:cubicBezTo>
                <a:close/>
                <a:moveTo>
                  <a:pt x="3038026" y="1681956"/>
                </a:moveTo>
                <a:cubicBezTo>
                  <a:pt x="3039044" y="1680938"/>
                  <a:pt x="3040062" y="1681956"/>
                  <a:pt x="3040062" y="1683992"/>
                </a:cubicBezTo>
                <a:cubicBezTo>
                  <a:pt x="3040062" y="1685011"/>
                  <a:pt x="3039044" y="1686029"/>
                  <a:pt x="3038026" y="1686029"/>
                </a:cubicBezTo>
                <a:cubicBezTo>
                  <a:pt x="3037008" y="1686029"/>
                  <a:pt x="3035990" y="1685011"/>
                  <a:pt x="3035990" y="1683992"/>
                </a:cubicBezTo>
                <a:cubicBezTo>
                  <a:pt x="3035990" y="1682974"/>
                  <a:pt x="3037008" y="1681956"/>
                  <a:pt x="3038026" y="1681956"/>
                </a:cubicBezTo>
                <a:close/>
                <a:moveTo>
                  <a:pt x="2787638" y="1677907"/>
                </a:moveTo>
                <a:cubicBezTo>
                  <a:pt x="2796801" y="1677907"/>
                  <a:pt x="2803927" y="1685033"/>
                  <a:pt x="2803927" y="1694197"/>
                </a:cubicBezTo>
                <a:cubicBezTo>
                  <a:pt x="2803927" y="1703360"/>
                  <a:pt x="2796801" y="1710486"/>
                  <a:pt x="2787638" y="1710486"/>
                </a:cubicBezTo>
                <a:cubicBezTo>
                  <a:pt x="2778479" y="1710486"/>
                  <a:pt x="2771350" y="1703360"/>
                  <a:pt x="2771350" y="1694197"/>
                </a:cubicBezTo>
                <a:cubicBezTo>
                  <a:pt x="2771350" y="1685033"/>
                  <a:pt x="2778479" y="1677907"/>
                  <a:pt x="2787638" y="1677907"/>
                </a:cubicBezTo>
                <a:close/>
                <a:moveTo>
                  <a:pt x="8908476" y="1670778"/>
                </a:moveTo>
                <a:cubicBezTo>
                  <a:pt x="8910512" y="1670778"/>
                  <a:pt x="8913566" y="1672813"/>
                  <a:pt x="8913566" y="1675869"/>
                </a:cubicBezTo>
                <a:cubicBezTo>
                  <a:pt x="8913566" y="1678923"/>
                  <a:pt x="8911530" y="1680959"/>
                  <a:pt x="8908476" y="1680959"/>
                </a:cubicBezTo>
                <a:cubicBezTo>
                  <a:pt x="8905421" y="1680959"/>
                  <a:pt x="8903385" y="1678923"/>
                  <a:pt x="8903385" y="1675869"/>
                </a:cubicBezTo>
                <a:cubicBezTo>
                  <a:pt x="8903385" y="1672813"/>
                  <a:pt x="8905421" y="1670778"/>
                  <a:pt x="8908476" y="1670778"/>
                </a:cubicBezTo>
                <a:close/>
                <a:moveTo>
                  <a:pt x="9803401" y="1667723"/>
                </a:moveTo>
                <a:cubicBezTo>
                  <a:pt x="9809509" y="1667723"/>
                  <a:pt x="9815617" y="1672813"/>
                  <a:pt x="9815617" y="1679940"/>
                </a:cubicBezTo>
                <a:cubicBezTo>
                  <a:pt x="9815617" y="1686048"/>
                  <a:pt x="9810527" y="1692156"/>
                  <a:pt x="9803401" y="1692156"/>
                </a:cubicBezTo>
                <a:cubicBezTo>
                  <a:pt x="9796274" y="1692156"/>
                  <a:pt x="9791183" y="1687066"/>
                  <a:pt x="9791183" y="1679940"/>
                </a:cubicBezTo>
                <a:cubicBezTo>
                  <a:pt x="9791183" y="1673832"/>
                  <a:pt x="9796274" y="1667723"/>
                  <a:pt x="9803401" y="1667723"/>
                </a:cubicBezTo>
                <a:close/>
                <a:moveTo>
                  <a:pt x="7189895" y="1665690"/>
                </a:moveTo>
                <a:cubicBezTo>
                  <a:pt x="7197021" y="1665690"/>
                  <a:pt x="7202112" y="1670781"/>
                  <a:pt x="7202112" y="1677908"/>
                </a:cubicBezTo>
                <a:cubicBezTo>
                  <a:pt x="7202112" y="1685034"/>
                  <a:pt x="7197021" y="1690124"/>
                  <a:pt x="7189895" y="1690124"/>
                </a:cubicBezTo>
                <a:cubicBezTo>
                  <a:pt x="7182768" y="1690124"/>
                  <a:pt x="7177677" y="1685034"/>
                  <a:pt x="7177677" y="1677908"/>
                </a:cubicBezTo>
                <a:cubicBezTo>
                  <a:pt x="7177677" y="1670781"/>
                  <a:pt x="7182768" y="1665690"/>
                  <a:pt x="7189895" y="1665690"/>
                </a:cubicBezTo>
                <a:close/>
                <a:moveTo>
                  <a:pt x="6840681" y="1665682"/>
                </a:moveTo>
                <a:cubicBezTo>
                  <a:pt x="6869188" y="1665682"/>
                  <a:pt x="6890568" y="1688080"/>
                  <a:pt x="6890568" y="1714552"/>
                </a:cubicBezTo>
                <a:cubicBezTo>
                  <a:pt x="6890568" y="1742044"/>
                  <a:pt x="6868170" y="1763425"/>
                  <a:pt x="6840681" y="1763425"/>
                </a:cubicBezTo>
                <a:cubicBezTo>
                  <a:pt x="6813192" y="1763425"/>
                  <a:pt x="6790793" y="1741026"/>
                  <a:pt x="6790793" y="1714552"/>
                </a:cubicBezTo>
                <a:cubicBezTo>
                  <a:pt x="6790793" y="1687063"/>
                  <a:pt x="6813192" y="1665682"/>
                  <a:pt x="6840681" y="1665682"/>
                </a:cubicBezTo>
                <a:close/>
                <a:moveTo>
                  <a:pt x="4489879" y="1651438"/>
                </a:moveTo>
                <a:cubicBezTo>
                  <a:pt x="4494968" y="1651438"/>
                  <a:pt x="4500062" y="1656528"/>
                  <a:pt x="4500062" y="1661619"/>
                </a:cubicBezTo>
                <a:cubicBezTo>
                  <a:pt x="4500062" y="1666710"/>
                  <a:pt x="4495988" y="1671800"/>
                  <a:pt x="4489879" y="1671800"/>
                </a:cubicBezTo>
                <a:cubicBezTo>
                  <a:pt x="4484789" y="1671800"/>
                  <a:pt x="4479698" y="1667727"/>
                  <a:pt x="4479698" y="1661619"/>
                </a:cubicBezTo>
                <a:cubicBezTo>
                  <a:pt x="4479698" y="1656528"/>
                  <a:pt x="4483769" y="1651438"/>
                  <a:pt x="4489879" y="1651438"/>
                </a:cubicBezTo>
                <a:close/>
                <a:moveTo>
                  <a:pt x="4124356" y="1643267"/>
                </a:moveTo>
                <a:cubicBezTo>
                  <a:pt x="4130464" y="1643267"/>
                  <a:pt x="4135556" y="1648358"/>
                  <a:pt x="4135556" y="1654466"/>
                </a:cubicBezTo>
                <a:cubicBezTo>
                  <a:pt x="4135556" y="1660575"/>
                  <a:pt x="4130464" y="1665666"/>
                  <a:pt x="4124356" y="1665666"/>
                </a:cubicBezTo>
                <a:cubicBezTo>
                  <a:pt x="4118247" y="1665666"/>
                  <a:pt x="4113157" y="1660575"/>
                  <a:pt x="4113157" y="1654466"/>
                </a:cubicBezTo>
                <a:cubicBezTo>
                  <a:pt x="4113157" y="1648358"/>
                  <a:pt x="4118247" y="1643267"/>
                  <a:pt x="4124356" y="1643267"/>
                </a:cubicBezTo>
                <a:close/>
                <a:moveTo>
                  <a:pt x="1369383" y="1634128"/>
                </a:moveTo>
                <a:cubicBezTo>
                  <a:pt x="1378546" y="1634128"/>
                  <a:pt x="1384655" y="1641256"/>
                  <a:pt x="1384655" y="1649400"/>
                </a:cubicBezTo>
                <a:cubicBezTo>
                  <a:pt x="1384655" y="1657544"/>
                  <a:pt x="1377528" y="1664671"/>
                  <a:pt x="1369383" y="1664671"/>
                </a:cubicBezTo>
                <a:cubicBezTo>
                  <a:pt x="1361238" y="1664671"/>
                  <a:pt x="1354111" y="1657544"/>
                  <a:pt x="1354111" y="1649400"/>
                </a:cubicBezTo>
                <a:cubicBezTo>
                  <a:pt x="1354111" y="1641256"/>
                  <a:pt x="1361238" y="1634128"/>
                  <a:pt x="1369383" y="1634128"/>
                </a:cubicBezTo>
                <a:close/>
                <a:moveTo>
                  <a:pt x="9290270" y="1625987"/>
                </a:moveTo>
                <a:cubicBezTo>
                  <a:pt x="9293324" y="1625987"/>
                  <a:pt x="9295360" y="1628022"/>
                  <a:pt x="9295360" y="1631077"/>
                </a:cubicBezTo>
                <a:cubicBezTo>
                  <a:pt x="9295360" y="1634131"/>
                  <a:pt x="9293324" y="1636167"/>
                  <a:pt x="9290270" y="1636167"/>
                </a:cubicBezTo>
                <a:cubicBezTo>
                  <a:pt x="9287215" y="1636167"/>
                  <a:pt x="9285179" y="1634131"/>
                  <a:pt x="9285179" y="1631077"/>
                </a:cubicBezTo>
                <a:cubicBezTo>
                  <a:pt x="9285179" y="1628022"/>
                  <a:pt x="9287215" y="1625987"/>
                  <a:pt x="9290270" y="1625987"/>
                </a:cubicBezTo>
                <a:close/>
                <a:moveTo>
                  <a:pt x="1867190" y="1615780"/>
                </a:moveTo>
                <a:cubicBezTo>
                  <a:pt x="1874317" y="1615780"/>
                  <a:pt x="1879408" y="1620871"/>
                  <a:pt x="1879408" y="1627997"/>
                </a:cubicBezTo>
                <a:cubicBezTo>
                  <a:pt x="1879408" y="1635124"/>
                  <a:pt x="1874317" y="1640215"/>
                  <a:pt x="1867190" y="1640215"/>
                </a:cubicBezTo>
                <a:cubicBezTo>
                  <a:pt x="1860064" y="1640215"/>
                  <a:pt x="1854973" y="1635124"/>
                  <a:pt x="1854973" y="1627997"/>
                </a:cubicBezTo>
                <a:cubicBezTo>
                  <a:pt x="1854973" y="1621888"/>
                  <a:pt x="1860064" y="1615780"/>
                  <a:pt x="1867190" y="1615780"/>
                </a:cubicBezTo>
                <a:close/>
                <a:moveTo>
                  <a:pt x="1952765" y="1611732"/>
                </a:moveTo>
                <a:cubicBezTo>
                  <a:pt x="1970074" y="1611732"/>
                  <a:pt x="1985346" y="1627003"/>
                  <a:pt x="1985346" y="1644310"/>
                </a:cubicBezTo>
                <a:cubicBezTo>
                  <a:pt x="1985346" y="1662635"/>
                  <a:pt x="1971092" y="1676889"/>
                  <a:pt x="1952765" y="1676889"/>
                </a:cubicBezTo>
                <a:cubicBezTo>
                  <a:pt x="1934440" y="1676889"/>
                  <a:pt x="1920186" y="1662635"/>
                  <a:pt x="1920186" y="1644310"/>
                </a:cubicBezTo>
                <a:cubicBezTo>
                  <a:pt x="1920186" y="1625985"/>
                  <a:pt x="1934440" y="1611732"/>
                  <a:pt x="1952765" y="1611732"/>
                </a:cubicBezTo>
                <a:close/>
                <a:moveTo>
                  <a:pt x="7601213" y="1601545"/>
                </a:moveTo>
                <a:cubicBezTo>
                  <a:pt x="7607322" y="1601545"/>
                  <a:pt x="7612413" y="1606636"/>
                  <a:pt x="7612413" y="1612743"/>
                </a:cubicBezTo>
                <a:cubicBezTo>
                  <a:pt x="7612413" y="1618852"/>
                  <a:pt x="7607322" y="1623943"/>
                  <a:pt x="7601213" y="1623943"/>
                </a:cubicBezTo>
                <a:cubicBezTo>
                  <a:pt x="7595105" y="1623943"/>
                  <a:pt x="7590014" y="1618852"/>
                  <a:pt x="7590014" y="1612743"/>
                </a:cubicBezTo>
                <a:cubicBezTo>
                  <a:pt x="7590014" y="1606636"/>
                  <a:pt x="7595105" y="1601545"/>
                  <a:pt x="7601213" y="1601545"/>
                </a:cubicBezTo>
                <a:close/>
                <a:moveTo>
                  <a:pt x="4432839" y="1598471"/>
                </a:moveTo>
                <a:cubicBezTo>
                  <a:pt x="4443020" y="1598471"/>
                  <a:pt x="4450147" y="1606616"/>
                  <a:pt x="4450147" y="1615779"/>
                </a:cubicBezTo>
                <a:cubicBezTo>
                  <a:pt x="4450147" y="1624941"/>
                  <a:pt x="4443020" y="1633087"/>
                  <a:pt x="4432839" y="1633087"/>
                </a:cubicBezTo>
                <a:cubicBezTo>
                  <a:pt x="4423675" y="1633087"/>
                  <a:pt x="4415530" y="1625960"/>
                  <a:pt x="4415530" y="1615779"/>
                </a:cubicBezTo>
                <a:cubicBezTo>
                  <a:pt x="4415530" y="1606616"/>
                  <a:pt x="4422657" y="1598471"/>
                  <a:pt x="4432839" y="1598471"/>
                </a:cubicBezTo>
                <a:close/>
                <a:moveTo>
                  <a:pt x="8604059" y="1598470"/>
                </a:moveTo>
                <a:cubicBezTo>
                  <a:pt x="8616276" y="1598470"/>
                  <a:pt x="8627476" y="1608650"/>
                  <a:pt x="8627476" y="1621886"/>
                </a:cubicBezTo>
                <a:cubicBezTo>
                  <a:pt x="8627476" y="1634103"/>
                  <a:pt x="8617295" y="1645302"/>
                  <a:pt x="8604059" y="1645302"/>
                </a:cubicBezTo>
                <a:cubicBezTo>
                  <a:pt x="8590823" y="1645302"/>
                  <a:pt x="8580642" y="1635121"/>
                  <a:pt x="8580642" y="1621886"/>
                </a:cubicBezTo>
                <a:cubicBezTo>
                  <a:pt x="8580642" y="1608650"/>
                  <a:pt x="8590823" y="1598470"/>
                  <a:pt x="8604059" y="1598470"/>
                </a:cubicBezTo>
                <a:close/>
                <a:moveTo>
                  <a:pt x="970231" y="1592364"/>
                </a:moveTo>
                <a:cubicBezTo>
                  <a:pt x="979394" y="1592364"/>
                  <a:pt x="985503" y="1599491"/>
                  <a:pt x="985503" y="1607636"/>
                </a:cubicBezTo>
                <a:cubicBezTo>
                  <a:pt x="985503" y="1615781"/>
                  <a:pt x="978376" y="1622908"/>
                  <a:pt x="970231" y="1622908"/>
                </a:cubicBezTo>
                <a:cubicBezTo>
                  <a:pt x="962086" y="1622908"/>
                  <a:pt x="954959" y="1615781"/>
                  <a:pt x="954959" y="1607636"/>
                </a:cubicBezTo>
                <a:cubicBezTo>
                  <a:pt x="954959" y="1599491"/>
                  <a:pt x="962086" y="1592364"/>
                  <a:pt x="970231" y="1592364"/>
                </a:cubicBezTo>
                <a:close/>
                <a:moveTo>
                  <a:pt x="8077693" y="1588309"/>
                </a:moveTo>
                <a:cubicBezTo>
                  <a:pt x="8088892" y="1588309"/>
                  <a:pt x="8099073" y="1597471"/>
                  <a:pt x="8099073" y="1609690"/>
                </a:cubicBezTo>
                <a:cubicBezTo>
                  <a:pt x="8099073" y="1621906"/>
                  <a:pt x="8088892" y="1631068"/>
                  <a:pt x="8077693" y="1631068"/>
                </a:cubicBezTo>
                <a:cubicBezTo>
                  <a:pt x="8065475" y="1631068"/>
                  <a:pt x="8056312" y="1621906"/>
                  <a:pt x="8056312" y="1609690"/>
                </a:cubicBezTo>
                <a:cubicBezTo>
                  <a:pt x="8056312" y="1597471"/>
                  <a:pt x="8066493" y="1588309"/>
                  <a:pt x="8077693" y="1588309"/>
                </a:cubicBezTo>
                <a:close/>
                <a:moveTo>
                  <a:pt x="10993578" y="1587269"/>
                </a:moveTo>
                <a:cubicBezTo>
                  <a:pt x="10999687" y="1588288"/>
                  <a:pt x="11004777" y="1593379"/>
                  <a:pt x="11004777" y="1598469"/>
                </a:cubicBezTo>
                <a:cubicBezTo>
                  <a:pt x="11004777" y="1604577"/>
                  <a:pt x="10999687" y="1609668"/>
                  <a:pt x="10993578" y="1609668"/>
                </a:cubicBezTo>
                <a:cubicBezTo>
                  <a:pt x="10987469" y="1609668"/>
                  <a:pt x="10982378" y="1604577"/>
                  <a:pt x="10982378" y="1598469"/>
                </a:cubicBezTo>
                <a:cubicBezTo>
                  <a:pt x="10982378" y="1592360"/>
                  <a:pt x="10987469" y="1587269"/>
                  <a:pt x="10993578" y="1587269"/>
                </a:cubicBezTo>
                <a:close/>
                <a:moveTo>
                  <a:pt x="1053773" y="1581190"/>
                </a:moveTo>
                <a:cubicBezTo>
                  <a:pt x="1057845" y="1580171"/>
                  <a:pt x="1061918" y="1584246"/>
                  <a:pt x="1061918" y="1589335"/>
                </a:cubicBezTo>
                <a:cubicBezTo>
                  <a:pt x="1061918" y="1594424"/>
                  <a:pt x="1057845" y="1597478"/>
                  <a:pt x="1053773" y="1597478"/>
                </a:cubicBezTo>
                <a:cubicBezTo>
                  <a:pt x="1048682" y="1597478"/>
                  <a:pt x="1045628" y="1593408"/>
                  <a:pt x="1045628" y="1589335"/>
                </a:cubicBezTo>
                <a:cubicBezTo>
                  <a:pt x="1045628" y="1584246"/>
                  <a:pt x="1049700" y="1581190"/>
                  <a:pt x="1053773" y="1581190"/>
                </a:cubicBezTo>
                <a:close/>
                <a:moveTo>
                  <a:pt x="6563753" y="1579126"/>
                </a:moveTo>
                <a:cubicBezTo>
                  <a:pt x="6569861" y="1579126"/>
                  <a:pt x="6574952" y="1584217"/>
                  <a:pt x="6574952" y="1590325"/>
                </a:cubicBezTo>
                <a:cubicBezTo>
                  <a:pt x="6574952" y="1596434"/>
                  <a:pt x="6569861" y="1601524"/>
                  <a:pt x="6563753" y="1601524"/>
                </a:cubicBezTo>
                <a:cubicBezTo>
                  <a:pt x="6557644" y="1601524"/>
                  <a:pt x="6552553" y="1596434"/>
                  <a:pt x="6552553" y="1590325"/>
                </a:cubicBezTo>
                <a:cubicBezTo>
                  <a:pt x="6552553" y="1584217"/>
                  <a:pt x="6557644" y="1579126"/>
                  <a:pt x="6563753" y="1579126"/>
                </a:cubicBezTo>
                <a:close/>
                <a:moveTo>
                  <a:pt x="9187440" y="1578129"/>
                </a:moveTo>
                <a:cubicBezTo>
                  <a:pt x="9193548" y="1578129"/>
                  <a:pt x="9198639" y="1583220"/>
                  <a:pt x="9198639" y="1589328"/>
                </a:cubicBezTo>
                <a:cubicBezTo>
                  <a:pt x="9198639" y="1595436"/>
                  <a:pt x="9193548" y="1600526"/>
                  <a:pt x="9187440" y="1600526"/>
                </a:cubicBezTo>
                <a:cubicBezTo>
                  <a:pt x="9181331" y="1600526"/>
                  <a:pt x="9176240" y="1595436"/>
                  <a:pt x="9176240" y="1589328"/>
                </a:cubicBezTo>
                <a:cubicBezTo>
                  <a:pt x="9176240" y="1583220"/>
                  <a:pt x="9181331" y="1578129"/>
                  <a:pt x="9187440" y="1578129"/>
                </a:cubicBezTo>
                <a:close/>
                <a:moveTo>
                  <a:pt x="5811366" y="1539421"/>
                </a:moveTo>
                <a:cubicBezTo>
                  <a:pt x="5816457" y="1539421"/>
                  <a:pt x="5821547" y="1543493"/>
                  <a:pt x="5821547" y="1549602"/>
                </a:cubicBezTo>
                <a:cubicBezTo>
                  <a:pt x="5821547" y="1555711"/>
                  <a:pt x="5816457" y="1559783"/>
                  <a:pt x="5811366" y="1559783"/>
                </a:cubicBezTo>
                <a:cubicBezTo>
                  <a:pt x="5805258" y="1559783"/>
                  <a:pt x="5801185" y="1555711"/>
                  <a:pt x="5801185" y="1549602"/>
                </a:cubicBezTo>
                <a:cubicBezTo>
                  <a:pt x="5801185" y="1544512"/>
                  <a:pt x="5805258" y="1539421"/>
                  <a:pt x="5811366" y="1539421"/>
                </a:cubicBezTo>
                <a:close/>
                <a:moveTo>
                  <a:pt x="6556626" y="1510942"/>
                </a:moveTo>
                <a:cubicBezTo>
                  <a:pt x="6562734" y="1510942"/>
                  <a:pt x="6568843" y="1516032"/>
                  <a:pt x="6568843" y="1523160"/>
                </a:cubicBezTo>
                <a:cubicBezTo>
                  <a:pt x="6568843" y="1530285"/>
                  <a:pt x="6563752" y="1535375"/>
                  <a:pt x="6556626" y="1535375"/>
                </a:cubicBezTo>
                <a:cubicBezTo>
                  <a:pt x="6549499" y="1535375"/>
                  <a:pt x="6544408" y="1530285"/>
                  <a:pt x="6544408" y="1523160"/>
                </a:cubicBezTo>
                <a:cubicBezTo>
                  <a:pt x="6544408" y="1516032"/>
                  <a:pt x="6549499" y="1510942"/>
                  <a:pt x="6556626" y="1510942"/>
                </a:cubicBezTo>
                <a:close/>
                <a:moveTo>
                  <a:pt x="5064100" y="1507884"/>
                </a:moveTo>
                <a:cubicBezTo>
                  <a:pt x="5071226" y="1506866"/>
                  <a:pt x="5076314" y="1512975"/>
                  <a:pt x="5076314" y="1520102"/>
                </a:cubicBezTo>
                <a:cubicBezTo>
                  <a:pt x="5076314" y="1527228"/>
                  <a:pt x="5071226" y="1532317"/>
                  <a:pt x="5064100" y="1532317"/>
                </a:cubicBezTo>
                <a:cubicBezTo>
                  <a:pt x="5056975" y="1532317"/>
                  <a:pt x="5051886" y="1527228"/>
                  <a:pt x="5051886" y="1520102"/>
                </a:cubicBezTo>
                <a:cubicBezTo>
                  <a:pt x="5051886" y="1512975"/>
                  <a:pt x="5056975" y="1507884"/>
                  <a:pt x="5064100" y="1507884"/>
                </a:cubicBezTo>
                <a:close/>
                <a:moveTo>
                  <a:pt x="12045293" y="1495671"/>
                </a:moveTo>
                <a:cubicBezTo>
                  <a:pt x="12061582" y="1496689"/>
                  <a:pt x="12074818" y="1509924"/>
                  <a:pt x="12074818" y="1525195"/>
                </a:cubicBezTo>
                <a:cubicBezTo>
                  <a:pt x="12074818" y="1541483"/>
                  <a:pt x="12061582" y="1553701"/>
                  <a:pt x="12045293" y="1553701"/>
                </a:cubicBezTo>
                <a:cubicBezTo>
                  <a:pt x="12029003" y="1553701"/>
                  <a:pt x="12015767" y="1540465"/>
                  <a:pt x="12015767" y="1525195"/>
                </a:cubicBezTo>
                <a:cubicBezTo>
                  <a:pt x="12015767" y="1508906"/>
                  <a:pt x="12029003" y="1495671"/>
                  <a:pt x="12045293" y="1495671"/>
                </a:cubicBezTo>
                <a:close/>
                <a:moveTo>
                  <a:pt x="7198040" y="1482432"/>
                </a:moveTo>
                <a:cubicBezTo>
                  <a:pt x="7200076" y="1482432"/>
                  <a:pt x="7203130" y="1484468"/>
                  <a:pt x="7203130" y="1487523"/>
                </a:cubicBezTo>
                <a:cubicBezTo>
                  <a:pt x="7203130" y="1490577"/>
                  <a:pt x="7201094" y="1492613"/>
                  <a:pt x="7198040" y="1492613"/>
                </a:cubicBezTo>
                <a:cubicBezTo>
                  <a:pt x="7194985" y="1492613"/>
                  <a:pt x="7192949" y="1490577"/>
                  <a:pt x="7192949" y="1487523"/>
                </a:cubicBezTo>
                <a:cubicBezTo>
                  <a:pt x="7192949" y="1484468"/>
                  <a:pt x="7194985" y="1482432"/>
                  <a:pt x="7198040" y="1482432"/>
                </a:cubicBezTo>
                <a:close/>
                <a:moveTo>
                  <a:pt x="10018223" y="1481387"/>
                </a:moveTo>
                <a:cubicBezTo>
                  <a:pt x="10022296" y="1481387"/>
                  <a:pt x="10025350" y="1484441"/>
                  <a:pt x="10025350" y="1488514"/>
                </a:cubicBezTo>
                <a:cubicBezTo>
                  <a:pt x="10025350" y="1492586"/>
                  <a:pt x="10022296" y="1494622"/>
                  <a:pt x="10018223" y="1494622"/>
                </a:cubicBezTo>
                <a:cubicBezTo>
                  <a:pt x="10014150" y="1494622"/>
                  <a:pt x="10011096" y="1491568"/>
                  <a:pt x="10011096" y="1488514"/>
                </a:cubicBezTo>
                <a:cubicBezTo>
                  <a:pt x="10011096" y="1484441"/>
                  <a:pt x="10014150" y="1481387"/>
                  <a:pt x="10018223" y="1481387"/>
                </a:cubicBezTo>
                <a:close/>
                <a:moveTo>
                  <a:pt x="8393309" y="1477350"/>
                </a:moveTo>
                <a:cubicBezTo>
                  <a:pt x="8410616" y="1477350"/>
                  <a:pt x="8425888" y="1491603"/>
                  <a:pt x="8425888" y="1509928"/>
                </a:cubicBezTo>
                <a:cubicBezTo>
                  <a:pt x="8425888" y="1528253"/>
                  <a:pt x="8411635" y="1542506"/>
                  <a:pt x="8393309" y="1542506"/>
                </a:cubicBezTo>
                <a:cubicBezTo>
                  <a:pt x="8374982" y="1542506"/>
                  <a:pt x="8360729" y="1528253"/>
                  <a:pt x="8360729" y="1509928"/>
                </a:cubicBezTo>
                <a:cubicBezTo>
                  <a:pt x="8360729" y="1491603"/>
                  <a:pt x="8374982" y="1477350"/>
                  <a:pt x="8393309" y="1477350"/>
                </a:cubicBezTo>
                <a:close/>
                <a:moveTo>
                  <a:pt x="5908087" y="1476298"/>
                </a:moveTo>
                <a:cubicBezTo>
                  <a:pt x="5909106" y="1476298"/>
                  <a:pt x="5910123" y="1477315"/>
                  <a:pt x="5910123" y="1478334"/>
                </a:cubicBezTo>
                <a:cubicBezTo>
                  <a:pt x="5910123" y="1479351"/>
                  <a:pt x="5909106" y="1480369"/>
                  <a:pt x="5908087" y="1480369"/>
                </a:cubicBezTo>
                <a:cubicBezTo>
                  <a:pt x="5907069" y="1480369"/>
                  <a:pt x="5906050" y="1479351"/>
                  <a:pt x="5906050" y="1478334"/>
                </a:cubicBezTo>
                <a:cubicBezTo>
                  <a:pt x="5906050" y="1477315"/>
                  <a:pt x="5907069" y="1476298"/>
                  <a:pt x="5908087" y="1476298"/>
                </a:cubicBezTo>
                <a:close/>
                <a:moveTo>
                  <a:pt x="10401034" y="1474260"/>
                </a:moveTo>
                <a:cubicBezTo>
                  <a:pt x="10406124" y="1474260"/>
                  <a:pt x="10410197" y="1478333"/>
                  <a:pt x="10410197" y="1483423"/>
                </a:cubicBezTo>
                <a:cubicBezTo>
                  <a:pt x="10410197" y="1488514"/>
                  <a:pt x="10406124" y="1492586"/>
                  <a:pt x="10401034" y="1492586"/>
                </a:cubicBezTo>
                <a:cubicBezTo>
                  <a:pt x="10395943" y="1492586"/>
                  <a:pt x="10391871" y="1488514"/>
                  <a:pt x="10391871" y="1483423"/>
                </a:cubicBezTo>
                <a:cubicBezTo>
                  <a:pt x="10391871" y="1478333"/>
                  <a:pt x="10395943" y="1474260"/>
                  <a:pt x="10401034" y="1474260"/>
                </a:cubicBezTo>
                <a:close/>
                <a:moveTo>
                  <a:pt x="2631798" y="1469172"/>
                </a:moveTo>
                <a:cubicBezTo>
                  <a:pt x="2634852" y="1469172"/>
                  <a:pt x="2637906" y="1472227"/>
                  <a:pt x="2637906" y="1475281"/>
                </a:cubicBezTo>
                <a:cubicBezTo>
                  <a:pt x="2637906" y="1478335"/>
                  <a:pt x="2634852" y="1481390"/>
                  <a:pt x="2631798" y="1481390"/>
                </a:cubicBezTo>
                <a:cubicBezTo>
                  <a:pt x="2628743" y="1481390"/>
                  <a:pt x="2625688" y="1478335"/>
                  <a:pt x="2625688" y="1475281"/>
                </a:cubicBezTo>
                <a:cubicBezTo>
                  <a:pt x="2625688" y="1472227"/>
                  <a:pt x="2628743" y="1469172"/>
                  <a:pt x="2631798" y="1469172"/>
                </a:cubicBezTo>
                <a:close/>
                <a:moveTo>
                  <a:pt x="8095000" y="1469170"/>
                </a:moveTo>
                <a:cubicBezTo>
                  <a:pt x="8102127" y="1469170"/>
                  <a:pt x="8107217" y="1474261"/>
                  <a:pt x="8107217" y="1481388"/>
                </a:cubicBezTo>
                <a:cubicBezTo>
                  <a:pt x="8107217" y="1488514"/>
                  <a:pt x="8102127" y="1493605"/>
                  <a:pt x="8095000" y="1493605"/>
                </a:cubicBezTo>
                <a:cubicBezTo>
                  <a:pt x="8087874" y="1493605"/>
                  <a:pt x="8082783" y="1488514"/>
                  <a:pt x="8082783" y="1481388"/>
                </a:cubicBezTo>
                <a:cubicBezTo>
                  <a:pt x="8082783" y="1474261"/>
                  <a:pt x="8087874" y="1469170"/>
                  <a:pt x="8095000" y="1469170"/>
                </a:cubicBezTo>
                <a:close/>
                <a:moveTo>
                  <a:pt x="3408677" y="1462072"/>
                </a:moveTo>
                <a:cubicBezTo>
                  <a:pt x="3411731" y="1463090"/>
                  <a:pt x="3413767" y="1465126"/>
                  <a:pt x="3413767" y="1467163"/>
                </a:cubicBezTo>
                <a:cubicBezTo>
                  <a:pt x="3413767" y="1470216"/>
                  <a:pt x="3411731" y="1472253"/>
                  <a:pt x="3408677" y="1472253"/>
                </a:cubicBezTo>
                <a:cubicBezTo>
                  <a:pt x="3406640" y="1472253"/>
                  <a:pt x="3403585" y="1470216"/>
                  <a:pt x="3403585" y="1467163"/>
                </a:cubicBezTo>
                <a:cubicBezTo>
                  <a:pt x="3403585" y="1465126"/>
                  <a:pt x="3405620" y="1462072"/>
                  <a:pt x="3408677" y="1462072"/>
                </a:cubicBezTo>
                <a:close/>
                <a:moveTo>
                  <a:pt x="3686616" y="1449860"/>
                </a:moveTo>
                <a:cubicBezTo>
                  <a:pt x="3688652" y="1449860"/>
                  <a:pt x="3690689" y="1451898"/>
                  <a:pt x="3690689" y="1453933"/>
                </a:cubicBezTo>
                <a:cubicBezTo>
                  <a:pt x="3690689" y="1455970"/>
                  <a:pt x="3688652" y="1458006"/>
                  <a:pt x="3686616" y="1458006"/>
                </a:cubicBezTo>
                <a:cubicBezTo>
                  <a:pt x="3684581" y="1458006"/>
                  <a:pt x="3682544" y="1455970"/>
                  <a:pt x="3682544" y="1453933"/>
                </a:cubicBezTo>
                <a:cubicBezTo>
                  <a:pt x="3682544" y="1451898"/>
                  <a:pt x="3684581" y="1449860"/>
                  <a:pt x="3686616" y="1449860"/>
                </a:cubicBezTo>
                <a:close/>
                <a:moveTo>
                  <a:pt x="8790374" y="1447825"/>
                </a:moveTo>
                <a:cubicBezTo>
                  <a:pt x="8793428" y="1447825"/>
                  <a:pt x="8795464" y="1449862"/>
                  <a:pt x="8795464" y="1452917"/>
                </a:cubicBezTo>
                <a:cubicBezTo>
                  <a:pt x="8795464" y="1455971"/>
                  <a:pt x="8793428" y="1458007"/>
                  <a:pt x="8790374" y="1458007"/>
                </a:cubicBezTo>
                <a:cubicBezTo>
                  <a:pt x="8787319" y="1458007"/>
                  <a:pt x="8785283" y="1455971"/>
                  <a:pt x="8785283" y="1452917"/>
                </a:cubicBezTo>
                <a:cubicBezTo>
                  <a:pt x="8785283" y="1449862"/>
                  <a:pt x="8787319" y="1447825"/>
                  <a:pt x="8790374" y="1447825"/>
                </a:cubicBezTo>
                <a:close/>
                <a:moveTo>
                  <a:pt x="10691198" y="1418293"/>
                </a:moveTo>
                <a:cubicBezTo>
                  <a:pt x="10693235" y="1417275"/>
                  <a:pt x="10696288" y="1420331"/>
                  <a:pt x="10696288" y="1423383"/>
                </a:cubicBezTo>
                <a:cubicBezTo>
                  <a:pt x="10696288" y="1426441"/>
                  <a:pt x="10694252" y="1428476"/>
                  <a:pt x="10691198" y="1428476"/>
                </a:cubicBezTo>
                <a:cubicBezTo>
                  <a:pt x="10688144" y="1428476"/>
                  <a:pt x="10686107" y="1426441"/>
                  <a:pt x="10686107" y="1423383"/>
                </a:cubicBezTo>
                <a:cubicBezTo>
                  <a:pt x="10686107" y="1420331"/>
                  <a:pt x="10688144" y="1418293"/>
                  <a:pt x="10691198" y="1418293"/>
                </a:cubicBezTo>
                <a:close/>
                <a:moveTo>
                  <a:pt x="3349636" y="1409134"/>
                </a:moveTo>
                <a:cubicBezTo>
                  <a:pt x="3354729" y="1409134"/>
                  <a:pt x="3358800" y="1413204"/>
                  <a:pt x="3358800" y="1418293"/>
                </a:cubicBezTo>
                <a:cubicBezTo>
                  <a:pt x="3358800" y="1423387"/>
                  <a:pt x="3354729" y="1427460"/>
                  <a:pt x="3349636" y="1427460"/>
                </a:cubicBezTo>
                <a:cubicBezTo>
                  <a:pt x="3344546" y="1427460"/>
                  <a:pt x="3340474" y="1423387"/>
                  <a:pt x="3340474" y="1418293"/>
                </a:cubicBezTo>
                <a:cubicBezTo>
                  <a:pt x="3340474" y="1413204"/>
                  <a:pt x="3344546" y="1409134"/>
                  <a:pt x="3349636" y="1409134"/>
                </a:cubicBezTo>
                <a:close/>
                <a:moveTo>
                  <a:pt x="4588610" y="1397903"/>
                </a:moveTo>
                <a:cubicBezTo>
                  <a:pt x="4592683" y="1397903"/>
                  <a:pt x="4596755" y="1401976"/>
                  <a:pt x="4596755" y="1406048"/>
                </a:cubicBezTo>
                <a:cubicBezTo>
                  <a:pt x="4596755" y="1411139"/>
                  <a:pt x="4592683" y="1414193"/>
                  <a:pt x="4588610" y="1414193"/>
                </a:cubicBezTo>
                <a:cubicBezTo>
                  <a:pt x="4584538" y="1414193"/>
                  <a:pt x="4580466" y="1410120"/>
                  <a:pt x="4580466" y="1406048"/>
                </a:cubicBezTo>
                <a:cubicBezTo>
                  <a:pt x="4580466" y="1401976"/>
                  <a:pt x="4584538" y="1397903"/>
                  <a:pt x="4588610" y="1397903"/>
                </a:cubicBezTo>
                <a:close/>
                <a:moveTo>
                  <a:pt x="1814297" y="1390807"/>
                </a:moveTo>
                <a:cubicBezTo>
                  <a:pt x="1826514" y="1390807"/>
                  <a:pt x="1835677" y="1399971"/>
                  <a:pt x="1835677" y="1412190"/>
                </a:cubicBezTo>
                <a:cubicBezTo>
                  <a:pt x="1835677" y="1424404"/>
                  <a:pt x="1825497" y="1433570"/>
                  <a:pt x="1814297" y="1433570"/>
                </a:cubicBezTo>
                <a:cubicBezTo>
                  <a:pt x="1802080" y="1433570"/>
                  <a:pt x="1792917" y="1424404"/>
                  <a:pt x="1792917" y="1412190"/>
                </a:cubicBezTo>
                <a:cubicBezTo>
                  <a:pt x="1792917" y="1399971"/>
                  <a:pt x="1803098" y="1390807"/>
                  <a:pt x="1814297" y="1390807"/>
                </a:cubicBezTo>
                <a:close/>
                <a:moveTo>
                  <a:pt x="9676136" y="1389757"/>
                </a:moveTo>
                <a:cubicBezTo>
                  <a:pt x="9678172" y="1389757"/>
                  <a:pt x="9679190" y="1390775"/>
                  <a:pt x="9679190" y="1392811"/>
                </a:cubicBezTo>
                <a:cubicBezTo>
                  <a:pt x="9679190" y="1394848"/>
                  <a:pt x="9678172" y="1395866"/>
                  <a:pt x="9676136" y="1395866"/>
                </a:cubicBezTo>
                <a:cubicBezTo>
                  <a:pt x="9674099" y="1395866"/>
                  <a:pt x="9673081" y="1394848"/>
                  <a:pt x="9673081" y="1392811"/>
                </a:cubicBezTo>
                <a:cubicBezTo>
                  <a:pt x="9673081" y="1390775"/>
                  <a:pt x="9674099" y="1389757"/>
                  <a:pt x="9676136" y="1389757"/>
                </a:cubicBezTo>
                <a:close/>
                <a:moveTo>
                  <a:pt x="12015767" y="1375502"/>
                </a:moveTo>
                <a:cubicBezTo>
                  <a:pt x="12017804" y="1375502"/>
                  <a:pt x="12018821" y="1376520"/>
                  <a:pt x="12018821" y="1378556"/>
                </a:cubicBezTo>
                <a:cubicBezTo>
                  <a:pt x="12018821" y="1380593"/>
                  <a:pt x="12017804" y="1381611"/>
                  <a:pt x="12015767" y="1381611"/>
                </a:cubicBezTo>
                <a:cubicBezTo>
                  <a:pt x="12013731" y="1381611"/>
                  <a:pt x="12012713" y="1380593"/>
                  <a:pt x="12012713" y="1378556"/>
                </a:cubicBezTo>
                <a:cubicBezTo>
                  <a:pt x="12012713" y="1376520"/>
                  <a:pt x="12013731" y="1375502"/>
                  <a:pt x="12015767" y="1375502"/>
                </a:cubicBezTo>
                <a:close/>
                <a:moveTo>
                  <a:pt x="9431787" y="1368376"/>
                </a:moveTo>
                <a:cubicBezTo>
                  <a:pt x="9435859" y="1368376"/>
                  <a:pt x="9437896" y="1370412"/>
                  <a:pt x="9437896" y="1373467"/>
                </a:cubicBezTo>
                <a:cubicBezTo>
                  <a:pt x="9437896" y="1376521"/>
                  <a:pt x="9434841" y="1379575"/>
                  <a:pt x="9431787" y="1379575"/>
                </a:cubicBezTo>
                <a:cubicBezTo>
                  <a:pt x="9428732" y="1379575"/>
                  <a:pt x="9425678" y="1377539"/>
                  <a:pt x="9425678" y="1373467"/>
                </a:cubicBezTo>
                <a:cubicBezTo>
                  <a:pt x="9425678" y="1370412"/>
                  <a:pt x="9427714" y="1368376"/>
                  <a:pt x="9431787" y="1368376"/>
                </a:cubicBezTo>
                <a:close/>
                <a:moveTo>
                  <a:pt x="7596123" y="1359243"/>
                </a:moveTo>
                <a:cubicBezTo>
                  <a:pt x="7601213" y="1359243"/>
                  <a:pt x="7604268" y="1363316"/>
                  <a:pt x="7604268" y="1367389"/>
                </a:cubicBezTo>
                <a:cubicBezTo>
                  <a:pt x="7604268" y="1371462"/>
                  <a:pt x="7601213" y="1374515"/>
                  <a:pt x="7596123" y="1374515"/>
                </a:cubicBezTo>
                <a:cubicBezTo>
                  <a:pt x="7592051" y="1374515"/>
                  <a:pt x="7587978" y="1371462"/>
                  <a:pt x="7587978" y="1367389"/>
                </a:cubicBezTo>
                <a:cubicBezTo>
                  <a:pt x="7587978" y="1363316"/>
                  <a:pt x="7591032" y="1359243"/>
                  <a:pt x="7596123" y="1359243"/>
                </a:cubicBezTo>
                <a:close/>
                <a:moveTo>
                  <a:pt x="5364445" y="1346011"/>
                </a:moveTo>
                <a:cubicBezTo>
                  <a:pt x="5374621" y="1346011"/>
                  <a:pt x="5381754" y="1354157"/>
                  <a:pt x="5381754" y="1363320"/>
                </a:cubicBezTo>
                <a:cubicBezTo>
                  <a:pt x="5381754" y="1372483"/>
                  <a:pt x="5373604" y="1380628"/>
                  <a:pt x="5364445" y="1380628"/>
                </a:cubicBezTo>
                <a:cubicBezTo>
                  <a:pt x="5355285" y="1380628"/>
                  <a:pt x="5347139" y="1372483"/>
                  <a:pt x="5347139" y="1363320"/>
                </a:cubicBezTo>
                <a:cubicBezTo>
                  <a:pt x="5347139" y="1354157"/>
                  <a:pt x="5355285" y="1346011"/>
                  <a:pt x="5364445" y="1346011"/>
                </a:cubicBezTo>
                <a:close/>
                <a:moveTo>
                  <a:pt x="12059547" y="1314439"/>
                </a:moveTo>
                <a:cubicBezTo>
                  <a:pt x="12061582" y="1313421"/>
                  <a:pt x="12064637" y="1316475"/>
                  <a:pt x="12064637" y="1319529"/>
                </a:cubicBezTo>
                <a:cubicBezTo>
                  <a:pt x="12064637" y="1322585"/>
                  <a:pt x="12062601" y="1324620"/>
                  <a:pt x="12059547" y="1324620"/>
                </a:cubicBezTo>
                <a:cubicBezTo>
                  <a:pt x="12056492" y="1324620"/>
                  <a:pt x="12054456" y="1322585"/>
                  <a:pt x="12054456" y="1319529"/>
                </a:cubicBezTo>
                <a:cubicBezTo>
                  <a:pt x="12054456" y="1316475"/>
                  <a:pt x="12056492" y="1314439"/>
                  <a:pt x="12059547" y="1314439"/>
                </a:cubicBezTo>
                <a:close/>
                <a:moveTo>
                  <a:pt x="11131025" y="1300174"/>
                </a:moveTo>
                <a:cubicBezTo>
                  <a:pt x="11141206" y="1300174"/>
                  <a:pt x="11149350" y="1308319"/>
                  <a:pt x="11149350" y="1318500"/>
                </a:cubicBezTo>
                <a:cubicBezTo>
                  <a:pt x="11149350" y="1328682"/>
                  <a:pt x="11141206" y="1336827"/>
                  <a:pt x="11131025" y="1336827"/>
                </a:cubicBezTo>
                <a:cubicBezTo>
                  <a:pt x="11120843" y="1336827"/>
                  <a:pt x="11112698" y="1328682"/>
                  <a:pt x="11112698" y="1318500"/>
                </a:cubicBezTo>
                <a:cubicBezTo>
                  <a:pt x="11112698" y="1308319"/>
                  <a:pt x="11120843" y="1300174"/>
                  <a:pt x="11131025" y="1300174"/>
                </a:cubicBezTo>
                <a:close/>
                <a:moveTo>
                  <a:pt x="8098055" y="1297139"/>
                </a:moveTo>
                <a:cubicBezTo>
                  <a:pt x="8118417" y="1297139"/>
                  <a:pt x="8133689" y="1313430"/>
                  <a:pt x="8133689" y="1332775"/>
                </a:cubicBezTo>
                <a:cubicBezTo>
                  <a:pt x="8133689" y="1352120"/>
                  <a:pt x="8117399" y="1368410"/>
                  <a:pt x="8098055" y="1368410"/>
                </a:cubicBezTo>
                <a:cubicBezTo>
                  <a:pt x="8078711" y="1368410"/>
                  <a:pt x="8062421" y="1352120"/>
                  <a:pt x="8062421" y="1332775"/>
                </a:cubicBezTo>
                <a:cubicBezTo>
                  <a:pt x="8062421" y="1313430"/>
                  <a:pt x="8078711" y="1297139"/>
                  <a:pt x="8098055" y="1297139"/>
                </a:cubicBezTo>
                <a:close/>
                <a:moveTo>
                  <a:pt x="5691230" y="1264529"/>
                </a:moveTo>
                <a:cubicBezTo>
                  <a:pt x="5697339" y="1264529"/>
                  <a:pt x="5701411" y="1269620"/>
                  <a:pt x="5701411" y="1274710"/>
                </a:cubicBezTo>
                <a:cubicBezTo>
                  <a:pt x="5701411" y="1279800"/>
                  <a:pt x="5697339" y="1284890"/>
                  <a:pt x="5691230" y="1284890"/>
                </a:cubicBezTo>
                <a:cubicBezTo>
                  <a:pt x="5685122" y="1284890"/>
                  <a:pt x="5681049" y="1280818"/>
                  <a:pt x="5681049" y="1274710"/>
                </a:cubicBezTo>
                <a:cubicBezTo>
                  <a:pt x="5681049" y="1268601"/>
                  <a:pt x="5685122" y="1264529"/>
                  <a:pt x="5691230" y="1264529"/>
                </a:cubicBezTo>
                <a:close/>
                <a:moveTo>
                  <a:pt x="10805227" y="1263541"/>
                </a:moveTo>
                <a:cubicBezTo>
                  <a:pt x="10812353" y="1264560"/>
                  <a:pt x="10818462" y="1269650"/>
                  <a:pt x="10818462" y="1276776"/>
                </a:cubicBezTo>
                <a:cubicBezTo>
                  <a:pt x="10818462" y="1283903"/>
                  <a:pt x="10812353" y="1290011"/>
                  <a:pt x="10805227" y="1290011"/>
                </a:cubicBezTo>
                <a:cubicBezTo>
                  <a:pt x="10798099" y="1290011"/>
                  <a:pt x="10791991" y="1283903"/>
                  <a:pt x="10791991" y="1276776"/>
                </a:cubicBezTo>
                <a:cubicBezTo>
                  <a:pt x="10791991" y="1269650"/>
                  <a:pt x="10798099" y="1263541"/>
                  <a:pt x="10805227" y="1263541"/>
                </a:cubicBezTo>
                <a:close/>
                <a:moveTo>
                  <a:pt x="298292" y="1260468"/>
                </a:moveTo>
                <a:cubicBezTo>
                  <a:pt x="359379" y="1259450"/>
                  <a:pt x="408248" y="1308318"/>
                  <a:pt x="408248" y="1369407"/>
                </a:cubicBezTo>
                <a:cubicBezTo>
                  <a:pt x="408248" y="1429477"/>
                  <a:pt x="359379" y="1478349"/>
                  <a:pt x="298292" y="1478349"/>
                </a:cubicBezTo>
                <a:cubicBezTo>
                  <a:pt x="237206" y="1478349"/>
                  <a:pt x="188336" y="1429477"/>
                  <a:pt x="188336" y="1369407"/>
                </a:cubicBezTo>
                <a:cubicBezTo>
                  <a:pt x="188336" y="1309336"/>
                  <a:pt x="237206" y="1260468"/>
                  <a:pt x="298292" y="1260468"/>
                </a:cubicBezTo>
                <a:close/>
                <a:moveTo>
                  <a:pt x="11437477" y="1252334"/>
                </a:moveTo>
                <a:cubicBezTo>
                  <a:pt x="11449694" y="1252334"/>
                  <a:pt x="11459875" y="1262515"/>
                  <a:pt x="11459875" y="1274732"/>
                </a:cubicBezTo>
                <a:cubicBezTo>
                  <a:pt x="11459875" y="1286949"/>
                  <a:pt x="11449694" y="1297131"/>
                  <a:pt x="11437477" y="1297131"/>
                </a:cubicBezTo>
                <a:cubicBezTo>
                  <a:pt x="11425259" y="1297131"/>
                  <a:pt x="11415078" y="1286949"/>
                  <a:pt x="11415078" y="1274732"/>
                </a:cubicBezTo>
                <a:cubicBezTo>
                  <a:pt x="11415078" y="1262515"/>
                  <a:pt x="11425259" y="1252334"/>
                  <a:pt x="11437477" y="1252334"/>
                </a:cubicBezTo>
                <a:close/>
                <a:moveTo>
                  <a:pt x="3814846" y="1200388"/>
                </a:moveTo>
                <a:cubicBezTo>
                  <a:pt x="3816882" y="1200388"/>
                  <a:pt x="3818919" y="1202424"/>
                  <a:pt x="3818919" y="1204460"/>
                </a:cubicBezTo>
                <a:cubicBezTo>
                  <a:pt x="3818919" y="1206497"/>
                  <a:pt x="3816882" y="1208533"/>
                  <a:pt x="3814846" y="1208533"/>
                </a:cubicBezTo>
                <a:cubicBezTo>
                  <a:pt x="3812808" y="1208533"/>
                  <a:pt x="3810773" y="1206497"/>
                  <a:pt x="3810773" y="1204460"/>
                </a:cubicBezTo>
                <a:cubicBezTo>
                  <a:pt x="3810773" y="1202424"/>
                  <a:pt x="3812808" y="1200388"/>
                  <a:pt x="3814846" y="1200388"/>
                </a:cubicBezTo>
                <a:close/>
                <a:moveTo>
                  <a:pt x="9736204" y="1192272"/>
                </a:moveTo>
                <a:cubicBezTo>
                  <a:pt x="9755548" y="1192272"/>
                  <a:pt x="9771838" y="1208561"/>
                  <a:pt x="9771838" y="1227907"/>
                </a:cubicBezTo>
                <a:cubicBezTo>
                  <a:pt x="9771838" y="1248270"/>
                  <a:pt x="9755548" y="1263541"/>
                  <a:pt x="9736204" y="1263541"/>
                </a:cubicBezTo>
                <a:cubicBezTo>
                  <a:pt x="9715842" y="1263541"/>
                  <a:pt x="9699552" y="1247252"/>
                  <a:pt x="9699552" y="1227907"/>
                </a:cubicBezTo>
                <a:cubicBezTo>
                  <a:pt x="9699552" y="1208561"/>
                  <a:pt x="9715842" y="1192272"/>
                  <a:pt x="9736204" y="1192272"/>
                </a:cubicBezTo>
                <a:close/>
                <a:moveTo>
                  <a:pt x="10679998" y="1188190"/>
                </a:moveTo>
                <a:cubicBezTo>
                  <a:pt x="10684071" y="1187171"/>
                  <a:pt x="10687125" y="1191245"/>
                  <a:pt x="10687125" y="1195319"/>
                </a:cubicBezTo>
                <a:cubicBezTo>
                  <a:pt x="10687125" y="1199389"/>
                  <a:pt x="10684071" y="1202445"/>
                  <a:pt x="10679998" y="1202445"/>
                </a:cubicBezTo>
                <a:cubicBezTo>
                  <a:pt x="10675926" y="1202445"/>
                  <a:pt x="10672872" y="1199389"/>
                  <a:pt x="10672872" y="1195319"/>
                </a:cubicBezTo>
                <a:cubicBezTo>
                  <a:pt x="10672872" y="1191245"/>
                  <a:pt x="10675926" y="1188190"/>
                  <a:pt x="10679998" y="1188190"/>
                </a:cubicBezTo>
                <a:close/>
                <a:moveTo>
                  <a:pt x="1609646" y="1183104"/>
                </a:moveTo>
                <a:cubicBezTo>
                  <a:pt x="1612699" y="1184122"/>
                  <a:pt x="1614735" y="1186156"/>
                  <a:pt x="1614735" y="1188193"/>
                </a:cubicBezTo>
                <a:cubicBezTo>
                  <a:pt x="1614735" y="1191247"/>
                  <a:pt x="1612699" y="1193283"/>
                  <a:pt x="1609646" y="1193283"/>
                </a:cubicBezTo>
                <a:cubicBezTo>
                  <a:pt x="1606590" y="1193283"/>
                  <a:pt x="1604554" y="1191247"/>
                  <a:pt x="1604554" y="1188193"/>
                </a:cubicBezTo>
                <a:cubicBezTo>
                  <a:pt x="1604554" y="1185139"/>
                  <a:pt x="1606590" y="1183104"/>
                  <a:pt x="1609646" y="1183104"/>
                </a:cubicBezTo>
                <a:close/>
                <a:moveTo>
                  <a:pt x="8997051" y="1183079"/>
                </a:moveTo>
                <a:cubicBezTo>
                  <a:pt x="9001123" y="1183079"/>
                  <a:pt x="9006214" y="1187151"/>
                  <a:pt x="9006214" y="1192241"/>
                </a:cubicBezTo>
                <a:cubicBezTo>
                  <a:pt x="9006214" y="1197332"/>
                  <a:pt x="9002142" y="1201404"/>
                  <a:pt x="8997051" y="1201404"/>
                </a:cubicBezTo>
                <a:cubicBezTo>
                  <a:pt x="8991961" y="1201404"/>
                  <a:pt x="8987888" y="1197332"/>
                  <a:pt x="8987888" y="1192241"/>
                </a:cubicBezTo>
                <a:cubicBezTo>
                  <a:pt x="8987888" y="1187151"/>
                  <a:pt x="8991961" y="1183079"/>
                  <a:pt x="8997051" y="1183079"/>
                </a:cubicBezTo>
                <a:close/>
                <a:moveTo>
                  <a:pt x="2764214" y="1173943"/>
                </a:moveTo>
                <a:cubicBezTo>
                  <a:pt x="2769305" y="1173943"/>
                  <a:pt x="2772359" y="1178017"/>
                  <a:pt x="2772359" y="1182089"/>
                </a:cubicBezTo>
                <a:cubicBezTo>
                  <a:pt x="2772359" y="1186161"/>
                  <a:pt x="2769305" y="1190233"/>
                  <a:pt x="2764214" y="1190233"/>
                </a:cubicBezTo>
                <a:cubicBezTo>
                  <a:pt x="2760140" y="1190233"/>
                  <a:pt x="2756067" y="1187179"/>
                  <a:pt x="2756067" y="1182089"/>
                </a:cubicBezTo>
                <a:cubicBezTo>
                  <a:pt x="2756067" y="1178017"/>
                  <a:pt x="2759123" y="1173943"/>
                  <a:pt x="2764214" y="1173943"/>
                </a:cubicBezTo>
                <a:close/>
                <a:moveTo>
                  <a:pt x="2648148" y="1159690"/>
                </a:moveTo>
                <a:cubicBezTo>
                  <a:pt x="2652222" y="1158672"/>
                  <a:pt x="2656293" y="1162744"/>
                  <a:pt x="2656293" y="1167833"/>
                </a:cubicBezTo>
                <a:cubicBezTo>
                  <a:pt x="2656293" y="1172925"/>
                  <a:pt x="2652222" y="1175980"/>
                  <a:pt x="2648148" y="1175980"/>
                </a:cubicBezTo>
                <a:cubicBezTo>
                  <a:pt x="2643058" y="1175980"/>
                  <a:pt x="2640003" y="1171906"/>
                  <a:pt x="2640003" y="1167833"/>
                </a:cubicBezTo>
                <a:cubicBezTo>
                  <a:pt x="2640003" y="1162744"/>
                  <a:pt x="2644077" y="1159690"/>
                  <a:pt x="2648148" y="1159690"/>
                </a:cubicBezTo>
                <a:close/>
                <a:moveTo>
                  <a:pt x="4093873" y="1127106"/>
                </a:moveTo>
                <a:cubicBezTo>
                  <a:pt x="4101181" y="1127106"/>
                  <a:pt x="4107107" y="1133027"/>
                  <a:pt x="4107107" y="1140346"/>
                </a:cubicBezTo>
                <a:cubicBezTo>
                  <a:pt x="4107107" y="1147653"/>
                  <a:pt x="4101181" y="1153581"/>
                  <a:pt x="4093873" y="1153581"/>
                </a:cubicBezTo>
                <a:cubicBezTo>
                  <a:pt x="4086562" y="1153581"/>
                  <a:pt x="4080636" y="1147653"/>
                  <a:pt x="4080636" y="1140346"/>
                </a:cubicBezTo>
                <a:cubicBezTo>
                  <a:pt x="4080636" y="1133027"/>
                  <a:pt x="4086562" y="1127106"/>
                  <a:pt x="4093873" y="1127106"/>
                </a:cubicBezTo>
                <a:close/>
                <a:moveTo>
                  <a:pt x="4586598" y="1109799"/>
                </a:moveTo>
                <a:cubicBezTo>
                  <a:pt x="4588638" y="1109799"/>
                  <a:pt x="4590671" y="1111835"/>
                  <a:pt x="4590671" y="1113871"/>
                </a:cubicBezTo>
                <a:cubicBezTo>
                  <a:pt x="4590671" y="1115907"/>
                  <a:pt x="4588638" y="1117944"/>
                  <a:pt x="4586598" y="1117944"/>
                </a:cubicBezTo>
                <a:cubicBezTo>
                  <a:pt x="4584560" y="1117944"/>
                  <a:pt x="4582523" y="1115907"/>
                  <a:pt x="4582523" y="1113871"/>
                </a:cubicBezTo>
                <a:cubicBezTo>
                  <a:pt x="4582523" y="1111835"/>
                  <a:pt x="4584560" y="1109799"/>
                  <a:pt x="4586598" y="1109799"/>
                </a:cubicBezTo>
                <a:close/>
                <a:moveTo>
                  <a:pt x="7513655" y="1097557"/>
                </a:moveTo>
                <a:cubicBezTo>
                  <a:pt x="7514673" y="1097557"/>
                  <a:pt x="7515692" y="1098575"/>
                  <a:pt x="7515692" y="1099593"/>
                </a:cubicBezTo>
                <a:cubicBezTo>
                  <a:pt x="7515692" y="1100612"/>
                  <a:pt x="7514673" y="1101630"/>
                  <a:pt x="7513655" y="1101630"/>
                </a:cubicBezTo>
                <a:cubicBezTo>
                  <a:pt x="7512637" y="1101630"/>
                  <a:pt x="7511619" y="1100612"/>
                  <a:pt x="7511619" y="1099593"/>
                </a:cubicBezTo>
                <a:cubicBezTo>
                  <a:pt x="7511619" y="1098575"/>
                  <a:pt x="7512637" y="1097557"/>
                  <a:pt x="7513655" y="1097557"/>
                </a:cubicBezTo>
                <a:close/>
                <a:moveTo>
                  <a:pt x="3753810" y="1095550"/>
                </a:moveTo>
                <a:cubicBezTo>
                  <a:pt x="3766026" y="1095550"/>
                  <a:pt x="3776207" y="1105731"/>
                  <a:pt x="3776207" y="1117946"/>
                </a:cubicBezTo>
                <a:cubicBezTo>
                  <a:pt x="3776207" y="1130164"/>
                  <a:pt x="3766026" y="1140347"/>
                  <a:pt x="3753810" y="1140347"/>
                </a:cubicBezTo>
                <a:cubicBezTo>
                  <a:pt x="3741592" y="1140347"/>
                  <a:pt x="3731412" y="1130164"/>
                  <a:pt x="3731412" y="1117946"/>
                </a:cubicBezTo>
                <a:cubicBezTo>
                  <a:pt x="3731412" y="1105731"/>
                  <a:pt x="3741592" y="1095550"/>
                  <a:pt x="3753810" y="1095550"/>
                </a:cubicBezTo>
                <a:close/>
                <a:moveTo>
                  <a:pt x="4764761" y="1095542"/>
                </a:moveTo>
                <a:cubicBezTo>
                  <a:pt x="4770871" y="1094525"/>
                  <a:pt x="4774946" y="1099616"/>
                  <a:pt x="4774946" y="1105725"/>
                </a:cubicBezTo>
                <a:cubicBezTo>
                  <a:pt x="4774946" y="1111831"/>
                  <a:pt x="4769852" y="1115903"/>
                  <a:pt x="4764761" y="1115903"/>
                </a:cubicBezTo>
                <a:cubicBezTo>
                  <a:pt x="4758654" y="1115903"/>
                  <a:pt x="4754580" y="1110815"/>
                  <a:pt x="4754580" y="1105725"/>
                </a:cubicBezTo>
                <a:cubicBezTo>
                  <a:pt x="4754580" y="1099616"/>
                  <a:pt x="4759672" y="1095542"/>
                  <a:pt x="4764761" y="1095542"/>
                </a:cubicBezTo>
                <a:close/>
                <a:moveTo>
                  <a:pt x="10431577" y="1092497"/>
                </a:moveTo>
                <a:cubicBezTo>
                  <a:pt x="10442776" y="1092497"/>
                  <a:pt x="10452957" y="1101657"/>
                  <a:pt x="10452957" y="1113876"/>
                </a:cubicBezTo>
                <a:cubicBezTo>
                  <a:pt x="10452957" y="1126092"/>
                  <a:pt x="10442776" y="1135254"/>
                  <a:pt x="10431577" y="1135254"/>
                </a:cubicBezTo>
                <a:cubicBezTo>
                  <a:pt x="10419360" y="1135254"/>
                  <a:pt x="10410197" y="1126092"/>
                  <a:pt x="10410197" y="1113876"/>
                </a:cubicBezTo>
                <a:cubicBezTo>
                  <a:pt x="10410197" y="1101657"/>
                  <a:pt x="10419360" y="1092497"/>
                  <a:pt x="10431577" y="1092497"/>
                </a:cubicBezTo>
                <a:close/>
                <a:moveTo>
                  <a:pt x="9323867" y="1089437"/>
                </a:moveTo>
                <a:cubicBezTo>
                  <a:pt x="9329976" y="1089437"/>
                  <a:pt x="9336084" y="1094529"/>
                  <a:pt x="9336084" y="1101655"/>
                </a:cubicBezTo>
                <a:cubicBezTo>
                  <a:pt x="9336084" y="1108781"/>
                  <a:pt x="9330993" y="1113872"/>
                  <a:pt x="9323867" y="1113872"/>
                </a:cubicBezTo>
                <a:cubicBezTo>
                  <a:pt x="9316740" y="1113872"/>
                  <a:pt x="9311649" y="1108781"/>
                  <a:pt x="9311649" y="1101655"/>
                </a:cubicBezTo>
                <a:cubicBezTo>
                  <a:pt x="9311649" y="1095547"/>
                  <a:pt x="9316740" y="1089437"/>
                  <a:pt x="9323867" y="1089437"/>
                </a:cubicBezTo>
                <a:close/>
                <a:moveTo>
                  <a:pt x="10601604" y="1085369"/>
                </a:moveTo>
                <a:cubicBezTo>
                  <a:pt x="10616876" y="1084351"/>
                  <a:pt x="10627057" y="1095550"/>
                  <a:pt x="10627057" y="1109804"/>
                </a:cubicBezTo>
                <a:cubicBezTo>
                  <a:pt x="10627057" y="1123038"/>
                  <a:pt x="10615857" y="1134235"/>
                  <a:pt x="10601604" y="1134235"/>
                </a:cubicBezTo>
                <a:cubicBezTo>
                  <a:pt x="10588368" y="1134235"/>
                  <a:pt x="10577169" y="1123038"/>
                  <a:pt x="10577169" y="1109804"/>
                </a:cubicBezTo>
                <a:cubicBezTo>
                  <a:pt x="10577169" y="1096569"/>
                  <a:pt x="10588368" y="1085369"/>
                  <a:pt x="10601604" y="1085369"/>
                </a:cubicBezTo>
                <a:close/>
                <a:moveTo>
                  <a:pt x="2304983" y="1076179"/>
                </a:moveTo>
                <a:cubicBezTo>
                  <a:pt x="2313128" y="1077197"/>
                  <a:pt x="2319236" y="1083306"/>
                  <a:pt x="2319236" y="1090433"/>
                </a:cubicBezTo>
                <a:cubicBezTo>
                  <a:pt x="2319236" y="1098577"/>
                  <a:pt x="2313128" y="1104686"/>
                  <a:pt x="2304983" y="1104686"/>
                </a:cubicBezTo>
                <a:cubicBezTo>
                  <a:pt x="2296839" y="1104686"/>
                  <a:pt x="2290730" y="1098577"/>
                  <a:pt x="2290730" y="1090433"/>
                </a:cubicBezTo>
                <a:cubicBezTo>
                  <a:pt x="2290730" y="1082287"/>
                  <a:pt x="2296839" y="1076179"/>
                  <a:pt x="2304983" y="1076179"/>
                </a:cubicBezTo>
                <a:close/>
                <a:moveTo>
                  <a:pt x="6644184" y="1061950"/>
                </a:moveTo>
                <a:cubicBezTo>
                  <a:pt x="6654365" y="1062968"/>
                  <a:pt x="6662511" y="1070095"/>
                  <a:pt x="6662511" y="1080276"/>
                </a:cubicBezTo>
                <a:cubicBezTo>
                  <a:pt x="6662511" y="1090458"/>
                  <a:pt x="6654365" y="1098602"/>
                  <a:pt x="6644184" y="1098602"/>
                </a:cubicBezTo>
                <a:cubicBezTo>
                  <a:pt x="6634003" y="1098602"/>
                  <a:pt x="6625858" y="1090458"/>
                  <a:pt x="6625858" y="1080276"/>
                </a:cubicBezTo>
                <a:cubicBezTo>
                  <a:pt x="6625858" y="1070095"/>
                  <a:pt x="6634003" y="1061950"/>
                  <a:pt x="6644184" y="1061950"/>
                </a:cubicBezTo>
                <a:close/>
                <a:moveTo>
                  <a:pt x="5034577" y="1060935"/>
                </a:moveTo>
                <a:cubicBezTo>
                  <a:pt x="5043736" y="1060935"/>
                  <a:pt x="5050867" y="1068061"/>
                  <a:pt x="5050867" y="1077224"/>
                </a:cubicBezTo>
                <a:cubicBezTo>
                  <a:pt x="5050867" y="1086387"/>
                  <a:pt x="5043736" y="1093513"/>
                  <a:pt x="5034577" y="1093513"/>
                </a:cubicBezTo>
                <a:cubicBezTo>
                  <a:pt x="5025416" y="1093513"/>
                  <a:pt x="5018293" y="1086387"/>
                  <a:pt x="5018293" y="1077224"/>
                </a:cubicBezTo>
                <a:cubicBezTo>
                  <a:pt x="5018293" y="1068061"/>
                  <a:pt x="5025416" y="1060935"/>
                  <a:pt x="5034577" y="1060935"/>
                </a:cubicBezTo>
                <a:close/>
                <a:moveTo>
                  <a:pt x="4292388" y="1051765"/>
                </a:moveTo>
                <a:cubicBezTo>
                  <a:pt x="4297476" y="1051765"/>
                  <a:pt x="4302574" y="1056856"/>
                  <a:pt x="4302574" y="1061946"/>
                </a:cubicBezTo>
                <a:cubicBezTo>
                  <a:pt x="4302574" y="1068055"/>
                  <a:pt x="4297476" y="1072127"/>
                  <a:pt x="4292388" y="1072127"/>
                </a:cubicBezTo>
                <a:cubicBezTo>
                  <a:pt x="4286289" y="1072127"/>
                  <a:pt x="4282213" y="1068055"/>
                  <a:pt x="4282213" y="1061946"/>
                </a:cubicBezTo>
                <a:cubicBezTo>
                  <a:pt x="4282213" y="1055838"/>
                  <a:pt x="4287298" y="1051765"/>
                  <a:pt x="4292388" y="1051765"/>
                </a:cubicBezTo>
                <a:close/>
                <a:moveTo>
                  <a:pt x="7710152" y="1027306"/>
                </a:moveTo>
                <a:cubicBezTo>
                  <a:pt x="7715242" y="1028324"/>
                  <a:pt x="7719315" y="1031378"/>
                  <a:pt x="7719315" y="1036469"/>
                </a:cubicBezTo>
                <a:cubicBezTo>
                  <a:pt x="7719315" y="1041561"/>
                  <a:pt x="7715242" y="1045633"/>
                  <a:pt x="7710152" y="1045633"/>
                </a:cubicBezTo>
                <a:cubicBezTo>
                  <a:pt x="7705061" y="1045633"/>
                  <a:pt x="7700989" y="1041561"/>
                  <a:pt x="7700989" y="1036469"/>
                </a:cubicBezTo>
                <a:cubicBezTo>
                  <a:pt x="7700989" y="1031378"/>
                  <a:pt x="7705061" y="1027306"/>
                  <a:pt x="7710152" y="1027306"/>
                </a:cubicBezTo>
                <a:close/>
                <a:moveTo>
                  <a:pt x="1374422" y="1019163"/>
                </a:moveTo>
                <a:cubicBezTo>
                  <a:pt x="1376458" y="1019163"/>
                  <a:pt x="1379512" y="1022217"/>
                  <a:pt x="1379512" y="1024254"/>
                </a:cubicBezTo>
                <a:cubicBezTo>
                  <a:pt x="1379512" y="1027308"/>
                  <a:pt x="1377476" y="1029344"/>
                  <a:pt x="1374422" y="1029344"/>
                </a:cubicBezTo>
                <a:cubicBezTo>
                  <a:pt x="1371367" y="1029344"/>
                  <a:pt x="1369331" y="1027308"/>
                  <a:pt x="1369331" y="1024254"/>
                </a:cubicBezTo>
                <a:cubicBezTo>
                  <a:pt x="1369331" y="1021199"/>
                  <a:pt x="1371367" y="1019163"/>
                  <a:pt x="1374422" y="1019163"/>
                </a:cubicBezTo>
                <a:close/>
                <a:moveTo>
                  <a:pt x="1313392" y="992716"/>
                </a:moveTo>
                <a:cubicBezTo>
                  <a:pt x="1326627" y="992716"/>
                  <a:pt x="1335789" y="1002897"/>
                  <a:pt x="1335789" y="1015116"/>
                </a:cubicBezTo>
                <a:cubicBezTo>
                  <a:pt x="1335789" y="1027333"/>
                  <a:pt x="1325608" y="1037514"/>
                  <a:pt x="1313392" y="1037514"/>
                </a:cubicBezTo>
                <a:cubicBezTo>
                  <a:pt x="1301174" y="1037514"/>
                  <a:pt x="1290993" y="1027333"/>
                  <a:pt x="1290993" y="1015116"/>
                </a:cubicBezTo>
                <a:cubicBezTo>
                  <a:pt x="1290993" y="1002897"/>
                  <a:pt x="1301174" y="992716"/>
                  <a:pt x="1313392" y="992716"/>
                </a:cubicBezTo>
                <a:close/>
                <a:moveTo>
                  <a:pt x="5232076" y="980492"/>
                </a:moveTo>
                <a:cubicBezTo>
                  <a:pt x="5237160" y="980492"/>
                  <a:pt x="5241226" y="984565"/>
                  <a:pt x="5241226" y="989655"/>
                </a:cubicBezTo>
                <a:cubicBezTo>
                  <a:pt x="5241226" y="994746"/>
                  <a:pt x="5237160" y="998818"/>
                  <a:pt x="5232076" y="998818"/>
                </a:cubicBezTo>
                <a:cubicBezTo>
                  <a:pt x="5226985" y="998818"/>
                  <a:pt x="5222909" y="994746"/>
                  <a:pt x="5222909" y="989655"/>
                </a:cubicBezTo>
                <a:cubicBezTo>
                  <a:pt x="5222909" y="984565"/>
                  <a:pt x="5226985" y="980492"/>
                  <a:pt x="5232076" y="980492"/>
                </a:cubicBezTo>
                <a:close/>
                <a:moveTo>
                  <a:pt x="7707098" y="969283"/>
                </a:moveTo>
                <a:cubicBezTo>
                  <a:pt x="7719315" y="969283"/>
                  <a:pt x="7729496" y="979464"/>
                  <a:pt x="7729496" y="991681"/>
                </a:cubicBezTo>
                <a:cubicBezTo>
                  <a:pt x="7729496" y="1003898"/>
                  <a:pt x="7719315" y="1014079"/>
                  <a:pt x="7707098" y="1014079"/>
                </a:cubicBezTo>
                <a:cubicBezTo>
                  <a:pt x="7694880" y="1014079"/>
                  <a:pt x="7684699" y="1003898"/>
                  <a:pt x="7684699" y="991681"/>
                </a:cubicBezTo>
                <a:cubicBezTo>
                  <a:pt x="7684699" y="979464"/>
                  <a:pt x="7694880" y="969283"/>
                  <a:pt x="7707098" y="969283"/>
                </a:cubicBezTo>
                <a:close/>
                <a:moveTo>
                  <a:pt x="2975991" y="968282"/>
                </a:moveTo>
                <a:cubicBezTo>
                  <a:pt x="2982098" y="967773"/>
                  <a:pt x="2987187" y="969809"/>
                  <a:pt x="2990748" y="973373"/>
                </a:cubicBezTo>
                <a:lnTo>
                  <a:pt x="2994348" y="982533"/>
                </a:lnTo>
                <a:lnTo>
                  <a:pt x="3001424" y="979477"/>
                </a:lnTo>
                <a:cubicBezTo>
                  <a:pt x="3010589" y="979477"/>
                  <a:pt x="3018736" y="987623"/>
                  <a:pt x="3018736" y="996786"/>
                </a:cubicBezTo>
                <a:cubicBezTo>
                  <a:pt x="3018736" y="1005948"/>
                  <a:pt x="3010589" y="1014093"/>
                  <a:pt x="3001424" y="1014093"/>
                </a:cubicBezTo>
                <a:cubicBezTo>
                  <a:pt x="2996334" y="1014093"/>
                  <a:pt x="2992008" y="1012057"/>
                  <a:pt x="2988955" y="1008875"/>
                </a:cubicBezTo>
                <a:lnTo>
                  <a:pt x="2986581" y="1002939"/>
                </a:lnTo>
                <a:lnTo>
                  <a:pt x="2975991" y="1006971"/>
                </a:lnTo>
                <a:cubicBezTo>
                  <a:pt x="2964795" y="1006971"/>
                  <a:pt x="2955628" y="997808"/>
                  <a:pt x="2955628" y="987627"/>
                </a:cubicBezTo>
                <a:lnTo>
                  <a:pt x="2956229" y="986235"/>
                </a:lnTo>
                <a:lnTo>
                  <a:pt x="2954541" y="984547"/>
                </a:lnTo>
                <a:lnTo>
                  <a:pt x="2958789" y="980299"/>
                </a:lnTo>
                <a:lnTo>
                  <a:pt x="2961612" y="973754"/>
                </a:lnTo>
                <a:cubicBezTo>
                  <a:pt x="2965303" y="970318"/>
                  <a:pt x="2970392" y="968282"/>
                  <a:pt x="2975991" y="968282"/>
                </a:cubicBezTo>
                <a:close/>
                <a:moveTo>
                  <a:pt x="11050593" y="929590"/>
                </a:moveTo>
                <a:cubicBezTo>
                  <a:pt x="11058737" y="929590"/>
                  <a:pt x="11065865" y="936716"/>
                  <a:pt x="11065865" y="944862"/>
                </a:cubicBezTo>
                <a:cubicBezTo>
                  <a:pt x="11065865" y="953007"/>
                  <a:pt x="11058737" y="960134"/>
                  <a:pt x="11050593" y="960134"/>
                </a:cubicBezTo>
                <a:cubicBezTo>
                  <a:pt x="11042447" y="960134"/>
                  <a:pt x="11035321" y="953007"/>
                  <a:pt x="11035321" y="944862"/>
                </a:cubicBezTo>
                <a:cubicBezTo>
                  <a:pt x="11035321" y="936716"/>
                  <a:pt x="11042447" y="929590"/>
                  <a:pt x="11050593" y="929590"/>
                </a:cubicBezTo>
                <a:close/>
                <a:moveTo>
                  <a:pt x="8596932" y="919404"/>
                </a:moveTo>
                <a:cubicBezTo>
                  <a:pt x="8606095" y="920422"/>
                  <a:pt x="8614240" y="927549"/>
                  <a:pt x="8614240" y="936711"/>
                </a:cubicBezTo>
                <a:cubicBezTo>
                  <a:pt x="8614240" y="945875"/>
                  <a:pt x="8606095" y="954021"/>
                  <a:pt x="8596932" y="954021"/>
                </a:cubicBezTo>
                <a:cubicBezTo>
                  <a:pt x="8587769" y="954021"/>
                  <a:pt x="8579624" y="946893"/>
                  <a:pt x="8579624" y="936711"/>
                </a:cubicBezTo>
                <a:cubicBezTo>
                  <a:pt x="8579624" y="927549"/>
                  <a:pt x="8586751" y="919404"/>
                  <a:pt x="8596932" y="919404"/>
                </a:cubicBezTo>
                <a:close/>
                <a:moveTo>
                  <a:pt x="5332854" y="906151"/>
                </a:moveTo>
                <a:cubicBezTo>
                  <a:pt x="5336928" y="906151"/>
                  <a:pt x="5339980" y="909205"/>
                  <a:pt x="5339980" y="913278"/>
                </a:cubicBezTo>
                <a:cubicBezTo>
                  <a:pt x="5339980" y="917350"/>
                  <a:pt x="5336928" y="920405"/>
                  <a:pt x="5332854" y="920405"/>
                </a:cubicBezTo>
                <a:cubicBezTo>
                  <a:pt x="5328781" y="920405"/>
                  <a:pt x="5325727" y="917350"/>
                  <a:pt x="5325727" y="913278"/>
                </a:cubicBezTo>
                <a:cubicBezTo>
                  <a:pt x="5325727" y="909205"/>
                  <a:pt x="5328781" y="906151"/>
                  <a:pt x="5332854" y="906151"/>
                </a:cubicBezTo>
                <a:close/>
                <a:moveTo>
                  <a:pt x="4459325" y="895988"/>
                </a:moveTo>
                <a:cubicBezTo>
                  <a:pt x="4465436" y="895988"/>
                  <a:pt x="4470526" y="901080"/>
                  <a:pt x="4470526" y="907188"/>
                </a:cubicBezTo>
                <a:cubicBezTo>
                  <a:pt x="4470526" y="913297"/>
                  <a:pt x="4465436" y="918387"/>
                  <a:pt x="4459325" y="918387"/>
                </a:cubicBezTo>
                <a:cubicBezTo>
                  <a:pt x="4453218" y="918387"/>
                  <a:pt x="4448126" y="913297"/>
                  <a:pt x="4448126" y="907188"/>
                </a:cubicBezTo>
                <a:cubicBezTo>
                  <a:pt x="4448126" y="901080"/>
                  <a:pt x="4453218" y="895988"/>
                  <a:pt x="4459325" y="895988"/>
                </a:cubicBezTo>
                <a:close/>
                <a:moveTo>
                  <a:pt x="7826218" y="856284"/>
                </a:moveTo>
                <a:cubicBezTo>
                  <a:pt x="7830290" y="856284"/>
                  <a:pt x="7834363" y="860356"/>
                  <a:pt x="7834363" y="864429"/>
                </a:cubicBezTo>
                <a:cubicBezTo>
                  <a:pt x="7834363" y="868502"/>
                  <a:pt x="7830290" y="872574"/>
                  <a:pt x="7826218" y="872574"/>
                </a:cubicBezTo>
                <a:cubicBezTo>
                  <a:pt x="7821127" y="872574"/>
                  <a:pt x="7818073" y="868502"/>
                  <a:pt x="7818073" y="864429"/>
                </a:cubicBezTo>
                <a:cubicBezTo>
                  <a:pt x="7818073" y="860356"/>
                  <a:pt x="7822145" y="856284"/>
                  <a:pt x="7826218" y="856284"/>
                </a:cubicBezTo>
                <a:close/>
                <a:moveTo>
                  <a:pt x="4359551" y="850180"/>
                </a:moveTo>
                <a:cubicBezTo>
                  <a:pt x="4376859" y="850180"/>
                  <a:pt x="4392132" y="864433"/>
                  <a:pt x="4392132" y="882760"/>
                </a:cubicBezTo>
                <a:cubicBezTo>
                  <a:pt x="4392132" y="901085"/>
                  <a:pt x="4376859" y="915339"/>
                  <a:pt x="4359551" y="915339"/>
                </a:cubicBezTo>
                <a:cubicBezTo>
                  <a:pt x="4341223" y="915339"/>
                  <a:pt x="4326968" y="901085"/>
                  <a:pt x="4326968" y="882760"/>
                </a:cubicBezTo>
                <a:cubicBezTo>
                  <a:pt x="4326968" y="864433"/>
                  <a:pt x="4342242" y="850180"/>
                  <a:pt x="4359551" y="850180"/>
                </a:cubicBezTo>
                <a:close/>
                <a:moveTo>
                  <a:pt x="1986347" y="813521"/>
                </a:moveTo>
                <a:cubicBezTo>
                  <a:pt x="1990420" y="812503"/>
                  <a:pt x="1993475" y="815558"/>
                  <a:pt x="1993475" y="819630"/>
                </a:cubicBezTo>
                <a:cubicBezTo>
                  <a:pt x="1993475" y="823703"/>
                  <a:pt x="1990420" y="826757"/>
                  <a:pt x="1986347" y="826757"/>
                </a:cubicBezTo>
                <a:cubicBezTo>
                  <a:pt x="1982274" y="826757"/>
                  <a:pt x="1979220" y="823703"/>
                  <a:pt x="1979220" y="819630"/>
                </a:cubicBezTo>
                <a:cubicBezTo>
                  <a:pt x="1979220" y="815558"/>
                  <a:pt x="1982274" y="813521"/>
                  <a:pt x="1986347" y="813521"/>
                </a:cubicBezTo>
                <a:close/>
                <a:moveTo>
                  <a:pt x="927522" y="812507"/>
                </a:moveTo>
                <a:cubicBezTo>
                  <a:pt x="932612" y="812507"/>
                  <a:pt x="935667" y="816580"/>
                  <a:pt x="935667" y="820652"/>
                </a:cubicBezTo>
                <a:cubicBezTo>
                  <a:pt x="935667" y="824725"/>
                  <a:pt x="931594" y="828797"/>
                  <a:pt x="927522" y="828797"/>
                </a:cubicBezTo>
                <a:cubicBezTo>
                  <a:pt x="923449" y="828797"/>
                  <a:pt x="919377" y="824725"/>
                  <a:pt x="919377" y="820652"/>
                </a:cubicBezTo>
                <a:cubicBezTo>
                  <a:pt x="919377" y="816580"/>
                  <a:pt x="923449" y="812507"/>
                  <a:pt x="927522" y="812507"/>
                </a:cubicBezTo>
                <a:close/>
                <a:moveTo>
                  <a:pt x="3198942" y="766688"/>
                </a:moveTo>
                <a:cubicBezTo>
                  <a:pt x="3212177" y="766688"/>
                  <a:pt x="3222358" y="776869"/>
                  <a:pt x="3222358" y="790105"/>
                </a:cubicBezTo>
                <a:cubicBezTo>
                  <a:pt x="3222358" y="803340"/>
                  <a:pt x="3212177" y="813521"/>
                  <a:pt x="3198942" y="813521"/>
                </a:cubicBezTo>
                <a:cubicBezTo>
                  <a:pt x="3185705" y="813521"/>
                  <a:pt x="3175523" y="803340"/>
                  <a:pt x="3175523" y="790105"/>
                </a:cubicBezTo>
                <a:cubicBezTo>
                  <a:pt x="3175523" y="777887"/>
                  <a:pt x="3185705" y="766688"/>
                  <a:pt x="3198942" y="766688"/>
                </a:cubicBezTo>
                <a:close/>
                <a:moveTo>
                  <a:pt x="994706" y="754471"/>
                </a:moveTo>
                <a:cubicBezTo>
                  <a:pt x="1004886" y="754471"/>
                  <a:pt x="1014049" y="762616"/>
                  <a:pt x="1014049" y="772797"/>
                </a:cubicBezTo>
                <a:cubicBezTo>
                  <a:pt x="1014049" y="782978"/>
                  <a:pt x="1005905" y="791123"/>
                  <a:pt x="994706" y="791123"/>
                </a:cubicBezTo>
                <a:cubicBezTo>
                  <a:pt x="984525" y="791123"/>
                  <a:pt x="975362" y="782978"/>
                  <a:pt x="975362" y="772797"/>
                </a:cubicBezTo>
                <a:cubicBezTo>
                  <a:pt x="975362" y="762616"/>
                  <a:pt x="983507" y="754471"/>
                  <a:pt x="994706" y="754471"/>
                </a:cubicBezTo>
                <a:close/>
                <a:moveTo>
                  <a:pt x="4060267" y="751418"/>
                </a:moveTo>
                <a:cubicBezTo>
                  <a:pt x="4064340" y="752436"/>
                  <a:pt x="4066377" y="754473"/>
                  <a:pt x="4066377" y="757527"/>
                </a:cubicBezTo>
                <a:cubicBezTo>
                  <a:pt x="4066377" y="760581"/>
                  <a:pt x="4064340" y="763636"/>
                  <a:pt x="4060267" y="763636"/>
                </a:cubicBezTo>
                <a:cubicBezTo>
                  <a:pt x="4057212" y="763636"/>
                  <a:pt x="4054157" y="761599"/>
                  <a:pt x="4054157" y="757527"/>
                </a:cubicBezTo>
                <a:cubicBezTo>
                  <a:pt x="4054157" y="754473"/>
                  <a:pt x="4057212" y="751418"/>
                  <a:pt x="4060267" y="751418"/>
                </a:cubicBezTo>
                <a:close/>
                <a:moveTo>
                  <a:pt x="1145336" y="742230"/>
                </a:moveTo>
                <a:cubicBezTo>
                  <a:pt x="1146354" y="742230"/>
                  <a:pt x="1148391" y="743248"/>
                  <a:pt x="1148391" y="745285"/>
                </a:cubicBezTo>
                <a:cubicBezTo>
                  <a:pt x="1148391" y="747321"/>
                  <a:pt x="1147373" y="748339"/>
                  <a:pt x="1145336" y="748339"/>
                </a:cubicBezTo>
                <a:cubicBezTo>
                  <a:pt x="1143300" y="748339"/>
                  <a:pt x="1142282" y="747321"/>
                  <a:pt x="1142282" y="745285"/>
                </a:cubicBezTo>
                <a:cubicBezTo>
                  <a:pt x="1142282" y="743248"/>
                  <a:pt x="1143300" y="742230"/>
                  <a:pt x="1145336" y="742230"/>
                </a:cubicBezTo>
                <a:close/>
                <a:moveTo>
                  <a:pt x="5388870" y="739199"/>
                </a:moveTo>
                <a:cubicBezTo>
                  <a:pt x="5399050" y="739199"/>
                  <a:pt x="5406181" y="747344"/>
                  <a:pt x="5406181" y="756506"/>
                </a:cubicBezTo>
                <a:cubicBezTo>
                  <a:pt x="5406181" y="766687"/>
                  <a:pt x="5398035" y="773814"/>
                  <a:pt x="5388870" y="773814"/>
                </a:cubicBezTo>
                <a:cubicBezTo>
                  <a:pt x="5378693" y="773814"/>
                  <a:pt x="5371564" y="765670"/>
                  <a:pt x="5371564" y="756506"/>
                </a:cubicBezTo>
                <a:cubicBezTo>
                  <a:pt x="5371564" y="746326"/>
                  <a:pt x="5379710" y="739199"/>
                  <a:pt x="5388870" y="739199"/>
                </a:cubicBezTo>
                <a:close/>
                <a:moveTo>
                  <a:pt x="11597322" y="735130"/>
                </a:moveTo>
                <a:cubicBezTo>
                  <a:pt x="11619721" y="736148"/>
                  <a:pt x="11638046" y="753456"/>
                  <a:pt x="11638046" y="775855"/>
                </a:cubicBezTo>
                <a:cubicBezTo>
                  <a:pt x="11638046" y="798253"/>
                  <a:pt x="11619721" y="816579"/>
                  <a:pt x="11597322" y="816579"/>
                </a:cubicBezTo>
                <a:cubicBezTo>
                  <a:pt x="11574924" y="816579"/>
                  <a:pt x="11556597" y="798253"/>
                  <a:pt x="11556597" y="775855"/>
                </a:cubicBezTo>
                <a:cubicBezTo>
                  <a:pt x="11556597" y="753456"/>
                  <a:pt x="11574924" y="735130"/>
                  <a:pt x="11597322" y="735130"/>
                </a:cubicBezTo>
                <a:close/>
                <a:moveTo>
                  <a:pt x="8627475" y="728007"/>
                </a:moveTo>
                <a:cubicBezTo>
                  <a:pt x="8640710" y="728007"/>
                  <a:pt x="8651909" y="739206"/>
                  <a:pt x="8651909" y="751424"/>
                </a:cubicBezTo>
                <a:cubicBezTo>
                  <a:pt x="8651909" y="764659"/>
                  <a:pt x="8640710" y="774840"/>
                  <a:pt x="8627475" y="774840"/>
                </a:cubicBezTo>
                <a:cubicBezTo>
                  <a:pt x="8614239" y="774840"/>
                  <a:pt x="8603040" y="764659"/>
                  <a:pt x="8603040" y="751424"/>
                </a:cubicBezTo>
                <a:cubicBezTo>
                  <a:pt x="8603040" y="738188"/>
                  <a:pt x="8614239" y="728007"/>
                  <a:pt x="8627475" y="728007"/>
                </a:cubicBezTo>
                <a:close/>
                <a:moveTo>
                  <a:pt x="172017" y="700487"/>
                </a:moveTo>
                <a:cubicBezTo>
                  <a:pt x="175071" y="700487"/>
                  <a:pt x="178125" y="703542"/>
                  <a:pt x="178125" y="706596"/>
                </a:cubicBezTo>
                <a:cubicBezTo>
                  <a:pt x="178125" y="709650"/>
                  <a:pt x="175071" y="712705"/>
                  <a:pt x="172017" y="712705"/>
                </a:cubicBezTo>
                <a:cubicBezTo>
                  <a:pt x="168962" y="712705"/>
                  <a:pt x="165908" y="709650"/>
                  <a:pt x="165908" y="706596"/>
                </a:cubicBezTo>
                <a:cubicBezTo>
                  <a:pt x="165908" y="703542"/>
                  <a:pt x="168962" y="700487"/>
                  <a:pt x="172017" y="700487"/>
                </a:cubicBezTo>
                <a:close/>
                <a:moveTo>
                  <a:pt x="2623699" y="688293"/>
                </a:moveTo>
                <a:cubicBezTo>
                  <a:pt x="2632862" y="688293"/>
                  <a:pt x="2639989" y="695420"/>
                  <a:pt x="2639989" y="704583"/>
                </a:cubicBezTo>
                <a:cubicBezTo>
                  <a:pt x="2639989" y="713746"/>
                  <a:pt x="2632862" y="719855"/>
                  <a:pt x="2623699" y="719855"/>
                </a:cubicBezTo>
                <a:cubicBezTo>
                  <a:pt x="2614535" y="719855"/>
                  <a:pt x="2607408" y="712728"/>
                  <a:pt x="2607408" y="704583"/>
                </a:cubicBezTo>
                <a:cubicBezTo>
                  <a:pt x="2607408" y="695420"/>
                  <a:pt x="2614535" y="688293"/>
                  <a:pt x="2623699" y="688293"/>
                </a:cubicBezTo>
                <a:close/>
                <a:moveTo>
                  <a:pt x="1419236" y="677084"/>
                </a:moveTo>
                <a:cubicBezTo>
                  <a:pt x="1428399" y="678102"/>
                  <a:pt x="1435526" y="684211"/>
                  <a:pt x="1435526" y="693374"/>
                </a:cubicBezTo>
                <a:cubicBezTo>
                  <a:pt x="1435526" y="702537"/>
                  <a:pt x="1428399" y="709664"/>
                  <a:pt x="1419236" y="709664"/>
                </a:cubicBezTo>
                <a:cubicBezTo>
                  <a:pt x="1410073" y="709664"/>
                  <a:pt x="1402946" y="702537"/>
                  <a:pt x="1402946" y="693374"/>
                </a:cubicBezTo>
                <a:cubicBezTo>
                  <a:pt x="1402946" y="684211"/>
                  <a:pt x="1410073" y="677084"/>
                  <a:pt x="1419236" y="677084"/>
                </a:cubicBezTo>
                <a:close/>
                <a:moveTo>
                  <a:pt x="221959" y="674041"/>
                </a:moveTo>
                <a:cubicBezTo>
                  <a:pt x="230104" y="674041"/>
                  <a:pt x="236212" y="680149"/>
                  <a:pt x="236212" y="688294"/>
                </a:cubicBezTo>
                <a:cubicBezTo>
                  <a:pt x="236212" y="695421"/>
                  <a:pt x="230104" y="702548"/>
                  <a:pt x="221959" y="702548"/>
                </a:cubicBezTo>
                <a:cubicBezTo>
                  <a:pt x="213814" y="702548"/>
                  <a:pt x="207705" y="696439"/>
                  <a:pt x="207705" y="688294"/>
                </a:cubicBezTo>
                <a:cubicBezTo>
                  <a:pt x="207705" y="681168"/>
                  <a:pt x="213814" y="674041"/>
                  <a:pt x="221959" y="674041"/>
                </a:cubicBezTo>
                <a:close/>
                <a:moveTo>
                  <a:pt x="2549321" y="666891"/>
                </a:moveTo>
                <a:cubicBezTo>
                  <a:pt x="2552375" y="666891"/>
                  <a:pt x="2555429" y="668927"/>
                  <a:pt x="2555429" y="673000"/>
                </a:cubicBezTo>
                <a:cubicBezTo>
                  <a:pt x="2555429" y="676054"/>
                  <a:pt x="2552375" y="679109"/>
                  <a:pt x="2549321" y="679109"/>
                </a:cubicBezTo>
                <a:cubicBezTo>
                  <a:pt x="2546266" y="679109"/>
                  <a:pt x="2543212" y="676054"/>
                  <a:pt x="2543212" y="673000"/>
                </a:cubicBezTo>
                <a:cubicBezTo>
                  <a:pt x="2543212" y="669945"/>
                  <a:pt x="2546266" y="666891"/>
                  <a:pt x="2549321" y="666891"/>
                </a:cubicBezTo>
                <a:close/>
                <a:moveTo>
                  <a:pt x="1138277" y="663865"/>
                </a:moveTo>
                <a:cubicBezTo>
                  <a:pt x="1143368" y="663865"/>
                  <a:pt x="1148458" y="667937"/>
                  <a:pt x="1148458" y="674046"/>
                </a:cubicBezTo>
                <a:cubicBezTo>
                  <a:pt x="1148458" y="680155"/>
                  <a:pt x="1143368" y="684227"/>
                  <a:pt x="1138277" y="684227"/>
                </a:cubicBezTo>
                <a:cubicBezTo>
                  <a:pt x="1132168" y="684227"/>
                  <a:pt x="1128096" y="679137"/>
                  <a:pt x="1128096" y="674046"/>
                </a:cubicBezTo>
                <a:cubicBezTo>
                  <a:pt x="1128096" y="667937"/>
                  <a:pt x="1133187" y="663865"/>
                  <a:pt x="1138277" y="663865"/>
                </a:cubicBezTo>
                <a:close/>
                <a:moveTo>
                  <a:pt x="4785103" y="656710"/>
                </a:moveTo>
                <a:cubicBezTo>
                  <a:pt x="4787140" y="656710"/>
                  <a:pt x="4789176" y="658746"/>
                  <a:pt x="4789176" y="660782"/>
                </a:cubicBezTo>
                <a:cubicBezTo>
                  <a:pt x="4789176" y="662819"/>
                  <a:pt x="4787140" y="664855"/>
                  <a:pt x="4785103" y="664855"/>
                </a:cubicBezTo>
                <a:cubicBezTo>
                  <a:pt x="4783067" y="664855"/>
                  <a:pt x="4781032" y="662819"/>
                  <a:pt x="4781032" y="660782"/>
                </a:cubicBezTo>
                <a:cubicBezTo>
                  <a:pt x="4781032" y="658746"/>
                  <a:pt x="4783067" y="656710"/>
                  <a:pt x="4785103" y="656710"/>
                </a:cubicBezTo>
                <a:close/>
                <a:moveTo>
                  <a:pt x="6443616" y="651641"/>
                </a:moveTo>
                <a:cubicBezTo>
                  <a:pt x="6450742" y="651641"/>
                  <a:pt x="6455832" y="656732"/>
                  <a:pt x="6455832" y="663859"/>
                </a:cubicBezTo>
                <a:cubicBezTo>
                  <a:pt x="6455832" y="670985"/>
                  <a:pt x="6450742" y="676076"/>
                  <a:pt x="6443616" y="676076"/>
                </a:cubicBezTo>
                <a:cubicBezTo>
                  <a:pt x="6436489" y="676076"/>
                  <a:pt x="6431398" y="670985"/>
                  <a:pt x="6431398" y="663859"/>
                </a:cubicBezTo>
                <a:cubicBezTo>
                  <a:pt x="6431398" y="656732"/>
                  <a:pt x="6436489" y="651641"/>
                  <a:pt x="6443616" y="651641"/>
                </a:cubicBezTo>
                <a:close/>
                <a:moveTo>
                  <a:pt x="3110366" y="648590"/>
                </a:moveTo>
                <a:cubicBezTo>
                  <a:pt x="3118511" y="648590"/>
                  <a:pt x="3124621" y="654698"/>
                  <a:pt x="3124621" y="662844"/>
                </a:cubicBezTo>
                <a:cubicBezTo>
                  <a:pt x="3124621" y="670988"/>
                  <a:pt x="3118511" y="677097"/>
                  <a:pt x="3110366" y="677097"/>
                </a:cubicBezTo>
                <a:cubicBezTo>
                  <a:pt x="3102224" y="677097"/>
                  <a:pt x="3096114" y="670988"/>
                  <a:pt x="3096114" y="662844"/>
                </a:cubicBezTo>
                <a:cubicBezTo>
                  <a:pt x="3096114" y="654698"/>
                  <a:pt x="3102224" y="648590"/>
                  <a:pt x="3110366" y="648590"/>
                </a:cubicBezTo>
                <a:close/>
                <a:moveTo>
                  <a:pt x="4397201" y="629220"/>
                </a:moveTo>
                <a:cubicBezTo>
                  <a:pt x="4399238" y="629220"/>
                  <a:pt x="4401274" y="631256"/>
                  <a:pt x="4401274" y="633293"/>
                </a:cubicBezTo>
                <a:cubicBezTo>
                  <a:pt x="4401274" y="635329"/>
                  <a:pt x="4399238" y="637365"/>
                  <a:pt x="4397201" y="637365"/>
                </a:cubicBezTo>
                <a:cubicBezTo>
                  <a:pt x="4395165" y="637365"/>
                  <a:pt x="4393129" y="635329"/>
                  <a:pt x="4393129" y="633293"/>
                </a:cubicBezTo>
                <a:cubicBezTo>
                  <a:pt x="4393129" y="631256"/>
                  <a:pt x="4395165" y="629220"/>
                  <a:pt x="4397201" y="629220"/>
                </a:cubicBezTo>
                <a:close/>
                <a:moveTo>
                  <a:pt x="743181" y="564060"/>
                </a:moveTo>
                <a:cubicBezTo>
                  <a:pt x="746235" y="564060"/>
                  <a:pt x="748271" y="566096"/>
                  <a:pt x="748271" y="568132"/>
                </a:cubicBezTo>
                <a:cubicBezTo>
                  <a:pt x="748271" y="570169"/>
                  <a:pt x="746235" y="572205"/>
                  <a:pt x="743181" y="572205"/>
                </a:cubicBezTo>
                <a:cubicBezTo>
                  <a:pt x="740125" y="572205"/>
                  <a:pt x="738090" y="570169"/>
                  <a:pt x="738090" y="568132"/>
                </a:cubicBezTo>
                <a:cubicBezTo>
                  <a:pt x="738090" y="566096"/>
                  <a:pt x="740125" y="564060"/>
                  <a:pt x="743181" y="564060"/>
                </a:cubicBezTo>
                <a:close/>
                <a:moveTo>
                  <a:pt x="5325756" y="552890"/>
                </a:moveTo>
                <a:cubicBezTo>
                  <a:pt x="5355285" y="552890"/>
                  <a:pt x="5378697" y="576306"/>
                  <a:pt x="5378697" y="604813"/>
                </a:cubicBezTo>
                <a:cubicBezTo>
                  <a:pt x="5378697" y="633320"/>
                  <a:pt x="5355285" y="656737"/>
                  <a:pt x="5325756" y="656737"/>
                </a:cubicBezTo>
                <a:cubicBezTo>
                  <a:pt x="5296228" y="656737"/>
                  <a:pt x="5272813" y="633320"/>
                  <a:pt x="5272813" y="604813"/>
                </a:cubicBezTo>
                <a:cubicBezTo>
                  <a:pt x="5272813" y="576306"/>
                  <a:pt x="5296228" y="552890"/>
                  <a:pt x="5325756" y="552890"/>
                </a:cubicBezTo>
                <a:close/>
                <a:moveTo>
                  <a:pt x="777848" y="531504"/>
                </a:moveTo>
                <a:cubicBezTo>
                  <a:pt x="788028" y="532522"/>
                  <a:pt x="797192" y="540667"/>
                  <a:pt x="797192" y="550848"/>
                </a:cubicBezTo>
                <a:cubicBezTo>
                  <a:pt x="797192" y="562048"/>
                  <a:pt x="788028" y="570192"/>
                  <a:pt x="777848" y="570192"/>
                </a:cubicBezTo>
                <a:cubicBezTo>
                  <a:pt x="766649" y="570192"/>
                  <a:pt x="758504" y="562048"/>
                  <a:pt x="758504" y="550848"/>
                </a:cubicBezTo>
                <a:cubicBezTo>
                  <a:pt x="758504" y="540667"/>
                  <a:pt x="767667" y="531504"/>
                  <a:pt x="777848" y="531504"/>
                </a:cubicBezTo>
                <a:close/>
                <a:moveTo>
                  <a:pt x="10168903" y="524376"/>
                </a:moveTo>
                <a:cubicBezTo>
                  <a:pt x="10172976" y="524376"/>
                  <a:pt x="10175013" y="527430"/>
                  <a:pt x="10175013" y="530485"/>
                </a:cubicBezTo>
                <a:cubicBezTo>
                  <a:pt x="10175013" y="533539"/>
                  <a:pt x="10171958" y="536594"/>
                  <a:pt x="10168903" y="536594"/>
                </a:cubicBezTo>
                <a:cubicBezTo>
                  <a:pt x="10165849" y="536594"/>
                  <a:pt x="10162795" y="533539"/>
                  <a:pt x="10162795" y="530485"/>
                </a:cubicBezTo>
                <a:cubicBezTo>
                  <a:pt x="10162795" y="527430"/>
                  <a:pt x="10165849" y="524376"/>
                  <a:pt x="10168903" y="524376"/>
                </a:cubicBezTo>
                <a:close/>
                <a:moveTo>
                  <a:pt x="6053676" y="522319"/>
                </a:moveTo>
                <a:cubicBezTo>
                  <a:pt x="6056730" y="522319"/>
                  <a:pt x="6058766" y="524355"/>
                  <a:pt x="6058766" y="527410"/>
                </a:cubicBezTo>
                <a:cubicBezTo>
                  <a:pt x="6058766" y="530464"/>
                  <a:pt x="6056730" y="532500"/>
                  <a:pt x="6053676" y="532500"/>
                </a:cubicBezTo>
                <a:cubicBezTo>
                  <a:pt x="6050621" y="532500"/>
                  <a:pt x="6048585" y="530464"/>
                  <a:pt x="6048585" y="527410"/>
                </a:cubicBezTo>
                <a:cubicBezTo>
                  <a:pt x="6048585" y="524355"/>
                  <a:pt x="6050621" y="522319"/>
                  <a:pt x="6053676" y="522319"/>
                </a:cubicBezTo>
                <a:close/>
                <a:moveTo>
                  <a:pt x="2166508" y="516210"/>
                </a:moveTo>
                <a:cubicBezTo>
                  <a:pt x="2167526" y="516210"/>
                  <a:pt x="2168544" y="516210"/>
                  <a:pt x="2168544" y="518246"/>
                </a:cubicBezTo>
                <a:cubicBezTo>
                  <a:pt x="2168544" y="519264"/>
                  <a:pt x="2167526" y="520282"/>
                  <a:pt x="2166508" y="520282"/>
                </a:cubicBezTo>
                <a:cubicBezTo>
                  <a:pt x="2165490" y="520282"/>
                  <a:pt x="2164472" y="519264"/>
                  <a:pt x="2164472" y="518246"/>
                </a:cubicBezTo>
                <a:cubicBezTo>
                  <a:pt x="2164472" y="517228"/>
                  <a:pt x="2165490" y="516210"/>
                  <a:pt x="2166508" y="516210"/>
                </a:cubicBezTo>
                <a:close/>
                <a:moveTo>
                  <a:pt x="8592859" y="508092"/>
                </a:moveTo>
                <a:cubicBezTo>
                  <a:pt x="8606094" y="508092"/>
                  <a:pt x="8617294" y="519292"/>
                  <a:pt x="8617294" y="532528"/>
                </a:cubicBezTo>
                <a:cubicBezTo>
                  <a:pt x="8617294" y="545762"/>
                  <a:pt x="8606094" y="556963"/>
                  <a:pt x="8592859" y="556963"/>
                </a:cubicBezTo>
                <a:cubicBezTo>
                  <a:pt x="8579624" y="556963"/>
                  <a:pt x="8568424" y="545762"/>
                  <a:pt x="8568424" y="532528"/>
                </a:cubicBezTo>
                <a:cubicBezTo>
                  <a:pt x="8568424" y="519292"/>
                  <a:pt x="8579624" y="508092"/>
                  <a:pt x="8592859" y="508092"/>
                </a:cubicBezTo>
                <a:close/>
                <a:moveTo>
                  <a:pt x="6066913" y="493836"/>
                </a:moveTo>
                <a:cubicBezTo>
                  <a:pt x="6074039" y="493836"/>
                  <a:pt x="6081166" y="499945"/>
                  <a:pt x="6081166" y="508090"/>
                </a:cubicBezTo>
                <a:cubicBezTo>
                  <a:pt x="6081166" y="516235"/>
                  <a:pt x="6075057" y="522343"/>
                  <a:pt x="6066913" y="522343"/>
                </a:cubicBezTo>
                <a:cubicBezTo>
                  <a:pt x="6058767" y="522343"/>
                  <a:pt x="6052659" y="516235"/>
                  <a:pt x="6052659" y="508090"/>
                </a:cubicBezTo>
                <a:cubicBezTo>
                  <a:pt x="6052659" y="499945"/>
                  <a:pt x="6058767" y="493836"/>
                  <a:pt x="6066913" y="493836"/>
                </a:cubicBezTo>
                <a:close/>
                <a:moveTo>
                  <a:pt x="6723597" y="480603"/>
                </a:moveTo>
                <a:cubicBezTo>
                  <a:pt x="6734796" y="480603"/>
                  <a:pt x="6743960" y="489766"/>
                  <a:pt x="6743960" y="500965"/>
                </a:cubicBezTo>
                <a:cubicBezTo>
                  <a:pt x="6743960" y="512164"/>
                  <a:pt x="6734796" y="521329"/>
                  <a:pt x="6723597" y="521329"/>
                </a:cubicBezTo>
                <a:cubicBezTo>
                  <a:pt x="6712398" y="521329"/>
                  <a:pt x="6703235" y="512164"/>
                  <a:pt x="6703235" y="500965"/>
                </a:cubicBezTo>
                <a:cubicBezTo>
                  <a:pt x="6703235" y="489766"/>
                  <a:pt x="6712398" y="480603"/>
                  <a:pt x="6723597" y="480603"/>
                </a:cubicBezTo>
                <a:close/>
                <a:moveTo>
                  <a:pt x="10992560" y="476531"/>
                </a:moveTo>
                <a:cubicBezTo>
                  <a:pt x="10995614" y="476531"/>
                  <a:pt x="10997650" y="478567"/>
                  <a:pt x="10997650" y="481622"/>
                </a:cubicBezTo>
                <a:cubicBezTo>
                  <a:pt x="10997650" y="484676"/>
                  <a:pt x="10995614" y="486712"/>
                  <a:pt x="10992560" y="486712"/>
                </a:cubicBezTo>
                <a:cubicBezTo>
                  <a:pt x="10989506" y="486712"/>
                  <a:pt x="10987469" y="484676"/>
                  <a:pt x="10987469" y="481622"/>
                </a:cubicBezTo>
                <a:cubicBezTo>
                  <a:pt x="10987469" y="478567"/>
                  <a:pt x="10989506" y="476531"/>
                  <a:pt x="10992560" y="476531"/>
                </a:cubicBezTo>
                <a:close/>
                <a:moveTo>
                  <a:pt x="3592921" y="475498"/>
                </a:moveTo>
                <a:cubicBezTo>
                  <a:pt x="3641788" y="475498"/>
                  <a:pt x="3681491" y="515204"/>
                  <a:pt x="3681491" y="563056"/>
                </a:cubicBezTo>
                <a:cubicBezTo>
                  <a:pt x="3681491" y="611926"/>
                  <a:pt x="3641788" y="650613"/>
                  <a:pt x="3592921" y="650613"/>
                </a:cubicBezTo>
                <a:cubicBezTo>
                  <a:pt x="3544054" y="650613"/>
                  <a:pt x="3504350" y="610906"/>
                  <a:pt x="3504350" y="563056"/>
                </a:cubicBezTo>
                <a:cubicBezTo>
                  <a:pt x="3504350" y="514186"/>
                  <a:pt x="3544054" y="475498"/>
                  <a:pt x="3592921" y="475498"/>
                </a:cubicBezTo>
                <a:close/>
                <a:moveTo>
                  <a:pt x="4326963" y="471433"/>
                </a:moveTo>
                <a:cubicBezTo>
                  <a:pt x="4337144" y="471433"/>
                  <a:pt x="4346306" y="480596"/>
                  <a:pt x="4346306" y="490777"/>
                </a:cubicBezTo>
                <a:cubicBezTo>
                  <a:pt x="4346306" y="500959"/>
                  <a:pt x="4338162" y="510122"/>
                  <a:pt x="4326963" y="510122"/>
                </a:cubicBezTo>
                <a:cubicBezTo>
                  <a:pt x="4316781" y="510122"/>
                  <a:pt x="4307663" y="501977"/>
                  <a:pt x="4307663" y="490777"/>
                </a:cubicBezTo>
                <a:cubicBezTo>
                  <a:pt x="4307663" y="480596"/>
                  <a:pt x="4315762" y="471433"/>
                  <a:pt x="4326963" y="471433"/>
                </a:cubicBezTo>
                <a:close/>
                <a:moveTo>
                  <a:pt x="427563" y="469375"/>
                </a:moveTo>
                <a:cubicBezTo>
                  <a:pt x="427563" y="469375"/>
                  <a:pt x="428581" y="470393"/>
                  <a:pt x="428581" y="470393"/>
                </a:cubicBezTo>
                <a:cubicBezTo>
                  <a:pt x="428581" y="471411"/>
                  <a:pt x="427563" y="471411"/>
                  <a:pt x="427563" y="471411"/>
                </a:cubicBezTo>
                <a:cubicBezTo>
                  <a:pt x="426545" y="471411"/>
                  <a:pt x="426545" y="470393"/>
                  <a:pt x="426545" y="470393"/>
                </a:cubicBezTo>
                <a:cubicBezTo>
                  <a:pt x="426545" y="469375"/>
                  <a:pt x="427563" y="469375"/>
                  <a:pt x="427563" y="469375"/>
                </a:cubicBezTo>
                <a:close/>
                <a:moveTo>
                  <a:pt x="2938242" y="457159"/>
                </a:moveTo>
                <a:cubicBezTo>
                  <a:pt x="2942314" y="457159"/>
                  <a:pt x="2944351" y="459195"/>
                  <a:pt x="2944351" y="462250"/>
                </a:cubicBezTo>
                <a:cubicBezTo>
                  <a:pt x="2944351" y="465304"/>
                  <a:pt x="2942314" y="467340"/>
                  <a:pt x="2938242" y="467340"/>
                </a:cubicBezTo>
                <a:cubicBezTo>
                  <a:pt x="2935187" y="467340"/>
                  <a:pt x="2932133" y="465304"/>
                  <a:pt x="2932133" y="462250"/>
                </a:cubicBezTo>
                <a:cubicBezTo>
                  <a:pt x="2932133" y="459195"/>
                  <a:pt x="2934169" y="457159"/>
                  <a:pt x="2938242" y="457159"/>
                </a:cubicBezTo>
                <a:close/>
                <a:moveTo>
                  <a:pt x="2512732" y="403224"/>
                </a:moveTo>
                <a:cubicBezTo>
                  <a:pt x="2515786" y="403224"/>
                  <a:pt x="2518840" y="406278"/>
                  <a:pt x="2518840" y="409333"/>
                </a:cubicBezTo>
                <a:cubicBezTo>
                  <a:pt x="2518840" y="412387"/>
                  <a:pt x="2516804" y="415441"/>
                  <a:pt x="2512732" y="415441"/>
                </a:cubicBezTo>
                <a:cubicBezTo>
                  <a:pt x="2509677" y="415441"/>
                  <a:pt x="2506624" y="413405"/>
                  <a:pt x="2506624" y="409333"/>
                </a:cubicBezTo>
                <a:cubicBezTo>
                  <a:pt x="2506624" y="406278"/>
                  <a:pt x="2508660" y="403224"/>
                  <a:pt x="2512732" y="403224"/>
                </a:cubicBezTo>
                <a:close/>
                <a:moveTo>
                  <a:pt x="5816456" y="403200"/>
                </a:moveTo>
                <a:cubicBezTo>
                  <a:pt x="5821546" y="403200"/>
                  <a:pt x="5825619" y="407272"/>
                  <a:pt x="5825619" y="412363"/>
                </a:cubicBezTo>
                <a:cubicBezTo>
                  <a:pt x="5825619" y="417454"/>
                  <a:pt x="5821546" y="421526"/>
                  <a:pt x="5816456" y="421526"/>
                </a:cubicBezTo>
                <a:cubicBezTo>
                  <a:pt x="5811365" y="421526"/>
                  <a:pt x="5807293" y="417454"/>
                  <a:pt x="5807293" y="412363"/>
                </a:cubicBezTo>
                <a:cubicBezTo>
                  <a:pt x="5807293" y="407272"/>
                  <a:pt x="5811365" y="403200"/>
                  <a:pt x="5816456" y="403200"/>
                </a:cubicBezTo>
                <a:close/>
                <a:moveTo>
                  <a:pt x="8714015" y="402208"/>
                </a:moveTo>
                <a:cubicBezTo>
                  <a:pt x="8719106" y="402208"/>
                  <a:pt x="8722160" y="406280"/>
                  <a:pt x="8722160" y="410353"/>
                </a:cubicBezTo>
                <a:cubicBezTo>
                  <a:pt x="8722160" y="414426"/>
                  <a:pt x="8718088" y="418498"/>
                  <a:pt x="8714015" y="418498"/>
                </a:cubicBezTo>
                <a:cubicBezTo>
                  <a:pt x="8709943" y="418498"/>
                  <a:pt x="8705870" y="414426"/>
                  <a:pt x="8705870" y="410353"/>
                </a:cubicBezTo>
                <a:cubicBezTo>
                  <a:pt x="8705870" y="406280"/>
                  <a:pt x="8709943" y="402208"/>
                  <a:pt x="8714015" y="402208"/>
                </a:cubicBezTo>
                <a:close/>
                <a:moveTo>
                  <a:pt x="9278052" y="383876"/>
                </a:moveTo>
                <a:cubicBezTo>
                  <a:pt x="9279070" y="383876"/>
                  <a:pt x="9279070" y="384894"/>
                  <a:pt x="9279070" y="384894"/>
                </a:cubicBezTo>
                <a:cubicBezTo>
                  <a:pt x="9279070" y="385912"/>
                  <a:pt x="9278052" y="385912"/>
                  <a:pt x="9278052" y="385912"/>
                </a:cubicBezTo>
                <a:cubicBezTo>
                  <a:pt x="9277034" y="385912"/>
                  <a:pt x="9277034" y="384894"/>
                  <a:pt x="9277034" y="384894"/>
                </a:cubicBezTo>
                <a:cubicBezTo>
                  <a:pt x="9277034" y="383876"/>
                  <a:pt x="9278052" y="383876"/>
                  <a:pt x="9278052" y="383876"/>
                </a:cubicBezTo>
                <a:close/>
                <a:moveTo>
                  <a:pt x="8419779" y="378786"/>
                </a:moveTo>
                <a:cubicBezTo>
                  <a:pt x="8426906" y="378786"/>
                  <a:pt x="8434033" y="384894"/>
                  <a:pt x="8434033" y="393040"/>
                </a:cubicBezTo>
                <a:cubicBezTo>
                  <a:pt x="8434033" y="401184"/>
                  <a:pt x="8427924" y="407293"/>
                  <a:pt x="8419779" y="407293"/>
                </a:cubicBezTo>
                <a:cubicBezTo>
                  <a:pt x="8411634" y="407293"/>
                  <a:pt x="8405525" y="401184"/>
                  <a:pt x="8405525" y="393040"/>
                </a:cubicBezTo>
                <a:cubicBezTo>
                  <a:pt x="8405525" y="384894"/>
                  <a:pt x="8411634" y="378786"/>
                  <a:pt x="8419779" y="378786"/>
                </a:cubicBezTo>
                <a:close/>
                <a:moveTo>
                  <a:pt x="4043916" y="366546"/>
                </a:moveTo>
                <a:cubicBezTo>
                  <a:pt x="4053080" y="366546"/>
                  <a:pt x="4059189" y="372655"/>
                  <a:pt x="4059189" y="381818"/>
                </a:cubicBezTo>
                <a:cubicBezTo>
                  <a:pt x="4059189" y="389963"/>
                  <a:pt x="4052062" y="397090"/>
                  <a:pt x="4043916" y="397090"/>
                </a:cubicBezTo>
                <a:cubicBezTo>
                  <a:pt x="4035771" y="397090"/>
                  <a:pt x="4028645" y="389963"/>
                  <a:pt x="4028645" y="381818"/>
                </a:cubicBezTo>
                <a:cubicBezTo>
                  <a:pt x="4028645" y="373673"/>
                  <a:pt x="4035771" y="366546"/>
                  <a:pt x="4043916" y="366546"/>
                </a:cubicBezTo>
                <a:close/>
                <a:moveTo>
                  <a:pt x="5531384" y="355348"/>
                </a:moveTo>
                <a:cubicBezTo>
                  <a:pt x="5540547" y="355348"/>
                  <a:pt x="5548692" y="363493"/>
                  <a:pt x="5548692" y="372656"/>
                </a:cubicBezTo>
                <a:cubicBezTo>
                  <a:pt x="5548692" y="381819"/>
                  <a:pt x="5540547" y="389964"/>
                  <a:pt x="5531384" y="389964"/>
                </a:cubicBezTo>
                <a:cubicBezTo>
                  <a:pt x="5522221" y="389964"/>
                  <a:pt x="5514076" y="381819"/>
                  <a:pt x="5514076" y="372656"/>
                </a:cubicBezTo>
                <a:cubicBezTo>
                  <a:pt x="5514076" y="363493"/>
                  <a:pt x="5522221" y="355348"/>
                  <a:pt x="5531384" y="355348"/>
                </a:cubicBezTo>
                <a:close/>
                <a:moveTo>
                  <a:pt x="6608550" y="325823"/>
                </a:moveTo>
                <a:cubicBezTo>
                  <a:pt x="6611604" y="325823"/>
                  <a:pt x="6613640" y="327859"/>
                  <a:pt x="6613640" y="330914"/>
                </a:cubicBezTo>
                <a:cubicBezTo>
                  <a:pt x="6613640" y="333968"/>
                  <a:pt x="6611604" y="336004"/>
                  <a:pt x="6608550" y="336004"/>
                </a:cubicBezTo>
                <a:cubicBezTo>
                  <a:pt x="6605495" y="336004"/>
                  <a:pt x="6603459" y="333968"/>
                  <a:pt x="6603459" y="330914"/>
                </a:cubicBezTo>
                <a:cubicBezTo>
                  <a:pt x="6603459" y="327859"/>
                  <a:pt x="6605495" y="325823"/>
                  <a:pt x="6608550" y="325823"/>
                </a:cubicBezTo>
                <a:close/>
                <a:moveTo>
                  <a:pt x="7003580" y="314648"/>
                </a:moveTo>
                <a:cubicBezTo>
                  <a:pt x="7010706" y="314648"/>
                  <a:pt x="7015796" y="319739"/>
                  <a:pt x="7015796" y="325847"/>
                </a:cubicBezTo>
                <a:cubicBezTo>
                  <a:pt x="7015796" y="331956"/>
                  <a:pt x="7010706" y="337047"/>
                  <a:pt x="7003580" y="337047"/>
                </a:cubicBezTo>
                <a:cubicBezTo>
                  <a:pt x="6997470" y="337047"/>
                  <a:pt x="6991362" y="331956"/>
                  <a:pt x="6991362" y="325847"/>
                </a:cubicBezTo>
                <a:cubicBezTo>
                  <a:pt x="6991362" y="319739"/>
                  <a:pt x="6996453" y="314648"/>
                  <a:pt x="7003580" y="314648"/>
                </a:cubicBezTo>
                <a:close/>
                <a:moveTo>
                  <a:pt x="4121368" y="295307"/>
                </a:moveTo>
                <a:cubicBezTo>
                  <a:pt x="4130532" y="295307"/>
                  <a:pt x="4136640" y="301416"/>
                  <a:pt x="4136640" y="309561"/>
                </a:cubicBezTo>
                <a:cubicBezTo>
                  <a:pt x="4136640" y="317706"/>
                  <a:pt x="4129514" y="323814"/>
                  <a:pt x="4121368" y="323814"/>
                </a:cubicBezTo>
                <a:cubicBezTo>
                  <a:pt x="4113225" y="323814"/>
                  <a:pt x="4106095" y="317706"/>
                  <a:pt x="4106095" y="309561"/>
                </a:cubicBezTo>
                <a:cubicBezTo>
                  <a:pt x="4106095" y="301416"/>
                  <a:pt x="4112206" y="295307"/>
                  <a:pt x="4121368" y="295307"/>
                </a:cubicBezTo>
                <a:close/>
                <a:moveTo>
                  <a:pt x="5311470" y="293243"/>
                </a:moveTo>
                <a:cubicBezTo>
                  <a:pt x="5316562" y="293243"/>
                  <a:pt x="5320634" y="297316"/>
                  <a:pt x="5320634" y="302406"/>
                </a:cubicBezTo>
                <a:cubicBezTo>
                  <a:pt x="5320634" y="307497"/>
                  <a:pt x="5316562" y="311569"/>
                  <a:pt x="5311470" y="311569"/>
                </a:cubicBezTo>
                <a:cubicBezTo>
                  <a:pt x="5306380" y="311569"/>
                  <a:pt x="5302308" y="307497"/>
                  <a:pt x="5302308" y="302406"/>
                </a:cubicBezTo>
                <a:cubicBezTo>
                  <a:pt x="5302308" y="297316"/>
                  <a:pt x="5306380" y="293243"/>
                  <a:pt x="5311470" y="293243"/>
                </a:cubicBezTo>
                <a:close/>
                <a:moveTo>
                  <a:pt x="9786092" y="292250"/>
                </a:moveTo>
                <a:cubicBezTo>
                  <a:pt x="9795255" y="292250"/>
                  <a:pt x="9802382" y="299377"/>
                  <a:pt x="9802382" y="308540"/>
                </a:cubicBezTo>
                <a:cubicBezTo>
                  <a:pt x="9802382" y="317703"/>
                  <a:pt x="9795255" y="324830"/>
                  <a:pt x="9786092" y="324830"/>
                </a:cubicBezTo>
                <a:cubicBezTo>
                  <a:pt x="9776929" y="324830"/>
                  <a:pt x="9769802" y="317703"/>
                  <a:pt x="9769802" y="308540"/>
                </a:cubicBezTo>
                <a:cubicBezTo>
                  <a:pt x="9769802" y="299377"/>
                  <a:pt x="9776929" y="292250"/>
                  <a:pt x="9786092" y="292250"/>
                </a:cubicBezTo>
                <a:close/>
                <a:moveTo>
                  <a:pt x="9236309" y="271884"/>
                </a:moveTo>
                <a:cubicBezTo>
                  <a:pt x="9243436" y="271884"/>
                  <a:pt x="9249545" y="277992"/>
                  <a:pt x="9249545" y="285119"/>
                </a:cubicBezTo>
                <a:cubicBezTo>
                  <a:pt x="9249545" y="292246"/>
                  <a:pt x="9243436" y="298355"/>
                  <a:pt x="9236309" y="298355"/>
                </a:cubicBezTo>
                <a:cubicBezTo>
                  <a:pt x="9229182" y="298355"/>
                  <a:pt x="9223074" y="292246"/>
                  <a:pt x="9223074" y="285119"/>
                </a:cubicBezTo>
                <a:cubicBezTo>
                  <a:pt x="9223074" y="277992"/>
                  <a:pt x="9229182" y="271884"/>
                  <a:pt x="9236309" y="271884"/>
                </a:cubicBezTo>
                <a:close/>
                <a:moveTo>
                  <a:pt x="1991444" y="266797"/>
                </a:moveTo>
                <a:cubicBezTo>
                  <a:pt x="1995516" y="266797"/>
                  <a:pt x="1998572" y="269851"/>
                  <a:pt x="1998572" y="273924"/>
                </a:cubicBezTo>
                <a:cubicBezTo>
                  <a:pt x="1998572" y="277996"/>
                  <a:pt x="1995516" y="281051"/>
                  <a:pt x="1991444" y="281051"/>
                </a:cubicBezTo>
                <a:cubicBezTo>
                  <a:pt x="1987370" y="281051"/>
                  <a:pt x="1984317" y="277996"/>
                  <a:pt x="1984317" y="273924"/>
                </a:cubicBezTo>
                <a:cubicBezTo>
                  <a:pt x="1984317" y="269851"/>
                  <a:pt x="1987370" y="266797"/>
                  <a:pt x="1991444" y="266797"/>
                </a:cubicBezTo>
                <a:close/>
                <a:moveTo>
                  <a:pt x="8223283" y="262699"/>
                </a:moveTo>
                <a:cubicBezTo>
                  <a:pt x="8225320" y="262699"/>
                  <a:pt x="8226337" y="263717"/>
                  <a:pt x="8226337" y="265754"/>
                </a:cubicBezTo>
                <a:cubicBezTo>
                  <a:pt x="8226337" y="266772"/>
                  <a:pt x="8225320" y="268808"/>
                  <a:pt x="8223283" y="268808"/>
                </a:cubicBezTo>
                <a:cubicBezTo>
                  <a:pt x="8222265" y="268808"/>
                  <a:pt x="8220229" y="267790"/>
                  <a:pt x="8220229" y="265754"/>
                </a:cubicBezTo>
                <a:cubicBezTo>
                  <a:pt x="8220229" y="263717"/>
                  <a:pt x="8221247" y="262699"/>
                  <a:pt x="8223283" y="262699"/>
                </a:cubicBezTo>
                <a:close/>
                <a:moveTo>
                  <a:pt x="3759863" y="253535"/>
                </a:moveTo>
                <a:cubicBezTo>
                  <a:pt x="3762916" y="253535"/>
                  <a:pt x="3764952" y="255571"/>
                  <a:pt x="3764952" y="258626"/>
                </a:cubicBezTo>
                <a:cubicBezTo>
                  <a:pt x="3764952" y="261680"/>
                  <a:pt x="3762916" y="263716"/>
                  <a:pt x="3759863" y="263716"/>
                </a:cubicBezTo>
                <a:cubicBezTo>
                  <a:pt x="3756807" y="263716"/>
                  <a:pt x="3754772" y="261680"/>
                  <a:pt x="3754772" y="258626"/>
                </a:cubicBezTo>
                <a:cubicBezTo>
                  <a:pt x="3754772" y="255571"/>
                  <a:pt x="3756807" y="253535"/>
                  <a:pt x="3759863" y="253535"/>
                </a:cubicBezTo>
                <a:close/>
                <a:moveTo>
                  <a:pt x="7655174" y="243355"/>
                </a:moveTo>
                <a:cubicBezTo>
                  <a:pt x="7656192" y="244373"/>
                  <a:pt x="7658228" y="245391"/>
                  <a:pt x="7658228" y="246410"/>
                </a:cubicBezTo>
                <a:cubicBezTo>
                  <a:pt x="7658228" y="247427"/>
                  <a:pt x="7657210" y="249464"/>
                  <a:pt x="7655174" y="249464"/>
                </a:cubicBezTo>
                <a:cubicBezTo>
                  <a:pt x="7654155" y="249464"/>
                  <a:pt x="7652119" y="248446"/>
                  <a:pt x="7652119" y="246410"/>
                </a:cubicBezTo>
                <a:cubicBezTo>
                  <a:pt x="7652119" y="245391"/>
                  <a:pt x="7653137" y="243355"/>
                  <a:pt x="7655174" y="243355"/>
                </a:cubicBezTo>
                <a:close/>
                <a:moveTo>
                  <a:pt x="1998518" y="237245"/>
                </a:moveTo>
                <a:cubicBezTo>
                  <a:pt x="2003609" y="237245"/>
                  <a:pt x="2007681" y="241318"/>
                  <a:pt x="2007681" y="246408"/>
                </a:cubicBezTo>
                <a:cubicBezTo>
                  <a:pt x="2007681" y="251499"/>
                  <a:pt x="2003609" y="255571"/>
                  <a:pt x="1998518" y="255571"/>
                </a:cubicBezTo>
                <a:cubicBezTo>
                  <a:pt x="1993428" y="255571"/>
                  <a:pt x="1989355" y="251499"/>
                  <a:pt x="1989355" y="246408"/>
                </a:cubicBezTo>
                <a:cubicBezTo>
                  <a:pt x="1989355" y="241318"/>
                  <a:pt x="1993428" y="237245"/>
                  <a:pt x="1998518" y="237245"/>
                </a:cubicBezTo>
                <a:close/>
                <a:moveTo>
                  <a:pt x="1157580" y="234204"/>
                </a:moveTo>
                <a:cubicBezTo>
                  <a:pt x="1177943" y="233186"/>
                  <a:pt x="1195251" y="250494"/>
                  <a:pt x="1195251" y="270856"/>
                </a:cubicBezTo>
                <a:cubicBezTo>
                  <a:pt x="1195251" y="291218"/>
                  <a:pt x="1178961" y="307508"/>
                  <a:pt x="1157580" y="307508"/>
                </a:cubicBezTo>
                <a:cubicBezTo>
                  <a:pt x="1137218" y="307508"/>
                  <a:pt x="1119910" y="291218"/>
                  <a:pt x="1119910" y="270856"/>
                </a:cubicBezTo>
                <a:cubicBezTo>
                  <a:pt x="1119910" y="250494"/>
                  <a:pt x="1136200" y="234204"/>
                  <a:pt x="1157580" y="234204"/>
                </a:cubicBezTo>
                <a:close/>
                <a:moveTo>
                  <a:pt x="961058" y="233172"/>
                </a:moveTo>
                <a:cubicBezTo>
                  <a:pt x="979384" y="233172"/>
                  <a:pt x="993637" y="247426"/>
                  <a:pt x="993637" y="265752"/>
                </a:cubicBezTo>
                <a:cubicBezTo>
                  <a:pt x="993637" y="283060"/>
                  <a:pt x="979384" y="297314"/>
                  <a:pt x="961058" y="297314"/>
                </a:cubicBezTo>
                <a:cubicBezTo>
                  <a:pt x="942732" y="297314"/>
                  <a:pt x="928478" y="283060"/>
                  <a:pt x="928478" y="265752"/>
                </a:cubicBezTo>
                <a:cubicBezTo>
                  <a:pt x="928478" y="248444"/>
                  <a:pt x="942732" y="233172"/>
                  <a:pt x="961058" y="233172"/>
                </a:cubicBezTo>
                <a:close/>
                <a:moveTo>
                  <a:pt x="171076" y="227096"/>
                </a:moveTo>
                <a:cubicBezTo>
                  <a:pt x="173114" y="227096"/>
                  <a:pt x="174131" y="229132"/>
                  <a:pt x="174131" y="230151"/>
                </a:cubicBezTo>
                <a:cubicBezTo>
                  <a:pt x="174131" y="232186"/>
                  <a:pt x="173114" y="233205"/>
                  <a:pt x="171076" y="233205"/>
                </a:cubicBezTo>
                <a:cubicBezTo>
                  <a:pt x="169040" y="233205"/>
                  <a:pt x="168023" y="232186"/>
                  <a:pt x="168023" y="230151"/>
                </a:cubicBezTo>
                <a:cubicBezTo>
                  <a:pt x="168023" y="228113"/>
                  <a:pt x="169040" y="227096"/>
                  <a:pt x="171076" y="227096"/>
                </a:cubicBezTo>
                <a:close/>
                <a:moveTo>
                  <a:pt x="1620797" y="211791"/>
                </a:moveTo>
                <a:cubicBezTo>
                  <a:pt x="1626906" y="212809"/>
                  <a:pt x="1630978" y="216882"/>
                  <a:pt x="1630978" y="221973"/>
                </a:cubicBezTo>
                <a:cubicBezTo>
                  <a:pt x="1630978" y="227064"/>
                  <a:pt x="1626906" y="232153"/>
                  <a:pt x="1620797" y="232153"/>
                </a:cubicBezTo>
                <a:cubicBezTo>
                  <a:pt x="1615707" y="232153"/>
                  <a:pt x="1610616" y="228082"/>
                  <a:pt x="1610616" y="221973"/>
                </a:cubicBezTo>
                <a:cubicBezTo>
                  <a:pt x="1610616" y="216882"/>
                  <a:pt x="1614689" y="211791"/>
                  <a:pt x="1620797" y="211791"/>
                </a:cubicBezTo>
                <a:close/>
                <a:moveTo>
                  <a:pt x="5128210" y="193466"/>
                </a:moveTo>
                <a:cubicBezTo>
                  <a:pt x="5135336" y="193466"/>
                  <a:pt x="5140427" y="199575"/>
                  <a:pt x="5140427" y="205684"/>
                </a:cubicBezTo>
                <a:cubicBezTo>
                  <a:pt x="5140427" y="212810"/>
                  <a:pt x="5134318" y="217901"/>
                  <a:pt x="5128210" y="217901"/>
                </a:cubicBezTo>
                <a:cubicBezTo>
                  <a:pt x="5121084" y="217901"/>
                  <a:pt x="5115993" y="211792"/>
                  <a:pt x="5115993" y="205684"/>
                </a:cubicBezTo>
                <a:cubicBezTo>
                  <a:pt x="5115993" y="198557"/>
                  <a:pt x="5122102" y="193466"/>
                  <a:pt x="5128210" y="193466"/>
                </a:cubicBezTo>
                <a:close/>
                <a:moveTo>
                  <a:pt x="9614030" y="138518"/>
                </a:moveTo>
                <a:cubicBezTo>
                  <a:pt x="9620139" y="138518"/>
                  <a:pt x="9625230" y="143609"/>
                  <a:pt x="9625230" y="149717"/>
                </a:cubicBezTo>
                <a:cubicBezTo>
                  <a:pt x="9625230" y="155826"/>
                  <a:pt x="9620139" y="160915"/>
                  <a:pt x="9614030" y="160915"/>
                </a:cubicBezTo>
                <a:cubicBezTo>
                  <a:pt x="9607922" y="160915"/>
                  <a:pt x="9602831" y="155826"/>
                  <a:pt x="9602831" y="149717"/>
                </a:cubicBezTo>
                <a:cubicBezTo>
                  <a:pt x="9602831" y="143609"/>
                  <a:pt x="9607922" y="138518"/>
                  <a:pt x="9614030" y="138518"/>
                </a:cubicBezTo>
                <a:close/>
                <a:moveTo>
                  <a:pt x="3063470" y="115071"/>
                </a:moveTo>
                <a:cubicBezTo>
                  <a:pt x="3066524" y="115071"/>
                  <a:pt x="3069579" y="117107"/>
                  <a:pt x="3069579" y="121180"/>
                </a:cubicBezTo>
                <a:cubicBezTo>
                  <a:pt x="3069579" y="124234"/>
                  <a:pt x="3066524" y="127289"/>
                  <a:pt x="3063470" y="127289"/>
                </a:cubicBezTo>
                <a:cubicBezTo>
                  <a:pt x="3060416" y="127289"/>
                  <a:pt x="3057361" y="124234"/>
                  <a:pt x="3057361" y="121180"/>
                </a:cubicBezTo>
                <a:cubicBezTo>
                  <a:pt x="3057361" y="118126"/>
                  <a:pt x="3060416" y="115071"/>
                  <a:pt x="3063470" y="115071"/>
                </a:cubicBezTo>
                <a:close/>
                <a:moveTo>
                  <a:pt x="1904915" y="92704"/>
                </a:moveTo>
                <a:cubicBezTo>
                  <a:pt x="1915096" y="91685"/>
                  <a:pt x="1923240" y="99831"/>
                  <a:pt x="1923240" y="110012"/>
                </a:cubicBezTo>
                <a:cubicBezTo>
                  <a:pt x="1923240" y="120193"/>
                  <a:pt x="1915096" y="127319"/>
                  <a:pt x="1904915" y="127319"/>
                </a:cubicBezTo>
                <a:cubicBezTo>
                  <a:pt x="1894733" y="127319"/>
                  <a:pt x="1886589" y="119175"/>
                  <a:pt x="1886589" y="110012"/>
                </a:cubicBezTo>
                <a:cubicBezTo>
                  <a:pt x="1886589" y="99831"/>
                  <a:pt x="1894733" y="92704"/>
                  <a:pt x="1904915" y="92704"/>
                </a:cubicBezTo>
                <a:close/>
                <a:moveTo>
                  <a:pt x="6230829" y="87605"/>
                </a:moveTo>
                <a:cubicBezTo>
                  <a:pt x="6234902" y="87605"/>
                  <a:pt x="6238974" y="90659"/>
                  <a:pt x="6238974" y="95750"/>
                </a:cubicBezTo>
                <a:cubicBezTo>
                  <a:pt x="6238974" y="99822"/>
                  <a:pt x="6234902" y="103895"/>
                  <a:pt x="6230829" y="103895"/>
                </a:cubicBezTo>
                <a:cubicBezTo>
                  <a:pt x="6226756" y="103895"/>
                  <a:pt x="6222684" y="99822"/>
                  <a:pt x="6222684" y="95750"/>
                </a:cubicBezTo>
                <a:cubicBezTo>
                  <a:pt x="6222684" y="91677"/>
                  <a:pt x="6226756" y="87605"/>
                  <a:pt x="6230829" y="87605"/>
                </a:cubicBezTo>
                <a:close/>
                <a:moveTo>
                  <a:pt x="11171750" y="86587"/>
                </a:moveTo>
                <a:cubicBezTo>
                  <a:pt x="11227746" y="86587"/>
                  <a:pt x="11273561" y="131384"/>
                  <a:pt x="11273561" y="187380"/>
                </a:cubicBezTo>
                <a:cubicBezTo>
                  <a:pt x="11273561" y="243377"/>
                  <a:pt x="11228764" y="288173"/>
                  <a:pt x="11171750" y="288173"/>
                </a:cubicBezTo>
                <a:cubicBezTo>
                  <a:pt x="11115753" y="288173"/>
                  <a:pt x="11069938" y="243377"/>
                  <a:pt x="11069938" y="187380"/>
                </a:cubicBezTo>
                <a:cubicBezTo>
                  <a:pt x="11069938" y="131384"/>
                  <a:pt x="11115753" y="86587"/>
                  <a:pt x="11171750" y="86587"/>
                </a:cubicBezTo>
                <a:close/>
                <a:moveTo>
                  <a:pt x="3533841" y="71293"/>
                </a:moveTo>
                <a:cubicBezTo>
                  <a:pt x="3535876" y="70275"/>
                  <a:pt x="3536895" y="72311"/>
                  <a:pt x="3536895" y="74347"/>
                </a:cubicBezTo>
                <a:cubicBezTo>
                  <a:pt x="3536895" y="76383"/>
                  <a:pt x="3535876" y="77402"/>
                  <a:pt x="3533841" y="77402"/>
                </a:cubicBezTo>
                <a:cubicBezTo>
                  <a:pt x="3531804" y="77402"/>
                  <a:pt x="3530785" y="76383"/>
                  <a:pt x="3530785" y="74347"/>
                </a:cubicBezTo>
                <a:cubicBezTo>
                  <a:pt x="3530785" y="72311"/>
                  <a:pt x="3531804" y="71293"/>
                  <a:pt x="3533841" y="71293"/>
                </a:cubicBezTo>
                <a:close/>
                <a:moveTo>
                  <a:pt x="8850443" y="69279"/>
                </a:moveTo>
                <a:cubicBezTo>
                  <a:pt x="8853497" y="69279"/>
                  <a:pt x="8855533" y="71315"/>
                  <a:pt x="8855533" y="74370"/>
                </a:cubicBezTo>
                <a:cubicBezTo>
                  <a:pt x="8855533" y="77424"/>
                  <a:pt x="8853497" y="79460"/>
                  <a:pt x="8850443" y="79460"/>
                </a:cubicBezTo>
                <a:cubicBezTo>
                  <a:pt x="8847388" y="79460"/>
                  <a:pt x="8845352" y="77424"/>
                  <a:pt x="8845352" y="74370"/>
                </a:cubicBezTo>
                <a:cubicBezTo>
                  <a:pt x="8845352" y="71315"/>
                  <a:pt x="8847388" y="69279"/>
                  <a:pt x="8850443" y="69279"/>
                </a:cubicBezTo>
                <a:close/>
                <a:moveTo>
                  <a:pt x="2747929" y="68269"/>
                </a:moveTo>
                <a:cubicBezTo>
                  <a:pt x="2760149" y="68269"/>
                  <a:pt x="2770331" y="78449"/>
                  <a:pt x="2770331" y="90666"/>
                </a:cubicBezTo>
                <a:cubicBezTo>
                  <a:pt x="2770331" y="102884"/>
                  <a:pt x="2760149" y="113065"/>
                  <a:pt x="2747929" y="113065"/>
                </a:cubicBezTo>
                <a:cubicBezTo>
                  <a:pt x="2735713" y="113065"/>
                  <a:pt x="2725531" y="102884"/>
                  <a:pt x="2725531" y="90666"/>
                </a:cubicBezTo>
                <a:cubicBezTo>
                  <a:pt x="2725531" y="78449"/>
                  <a:pt x="2735713" y="68269"/>
                  <a:pt x="2747929" y="68269"/>
                </a:cubicBezTo>
                <a:close/>
                <a:moveTo>
                  <a:pt x="1222767" y="68265"/>
                </a:moveTo>
                <a:cubicBezTo>
                  <a:pt x="1233967" y="68265"/>
                  <a:pt x="1243130" y="77428"/>
                  <a:pt x="1243130" y="88627"/>
                </a:cubicBezTo>
                <a:cubicBezTo>
                  <a:pt x="1243130" y="99825"/>
                  <a:pt x="1233967" y="108990"/>
                  <a:pt x="1222767" y="108990"/>
                </a:cubicBezTo>
                <a:cubicBezTo>
                  <a:pt x="1211568" y="108990"/>
                  <a:pt x="1202406" y="99825"/>
                  <a:pt x="1202406" y="88627"/>
                </a:cubicBezTo>
                <a:cubicBezTo>
                  <a:pt x="1202406" y="77428"/>
                  <a:pt x="1211568" y="68265"/>
                  <a:pt x="1222767" y="68265"/>
                </a:cubicBezTo>
                <a:close/>
                <a:moveTo>
                  <a:pt x="11961807" y="59105"/>
                </a:moveTo>
                <a:cubicBezTo>
                  <a:pt x="11973006" y="59105"/>
                  <a:pt x="11982170" y="68268"/>
                  <a:pt x="11982170" y="79467"/>
                </a:cubicBezTo>
                <a:cubicBezTo>
                  <a:pt x="11982170" y="90667"/>
                  <a:pt x="11973006" y="99830"/>
                  <a:pt x="11961807" y="99830"/>
                </a:cubicBezTo>
                <a:cubicBezTo>
                  <a:pt x="11950608" y="99830"/>
                  <a:pt x="11941445" y="90667"/>
                  <a:pt x="11941445" y="79467"/>
                </a:cubicBezTo>
                <a:cubicBezTo>
                  <a:pt x="11941445" y="68268"/>
                  <a:pt x="11950608" y="59105"/>
                  <a:pt x="11961807" y="59105"/>
                </a:cubicBezTo>
                <a:close/>
                <a:moveTo>
                  <a:pt x="2790665" y="54007"/>
                </a:moveTo>
                <a:cubicBezTo>
                  <a:pt x="2797792" y="54007"/>
                  <a:pt x="2803901" y="60116"/>
                  <a:pt x="2803901" y="67243"/>
                </a:cubicBezTo>
                <a:cubicBezTo>
                  <a:pt x="2803901" y="74369"/>
                  <a:pt x="2797792" y="80478"/>
                  <a:pt x="2790665" y="80478"/>
                </a:cubicBezTo>
                <a:cubicBezTo>
                  <a:pt x="2783539" y="80478"/>
                  <a:pt x="2777433" y="74369"/>
                  <a:pt x="2777433" y="67243"/>
                </a:cubicBezTo>
                <a:cubicBezTo>
                  <a:pt x="2777433" y="60116"/>
                  <a:pt x="2783539" y="54007"/>
                  <a:pt x="2790665" y="54007"/>
                </a:cubicBezTo>
                <a:close/>
                <a:moveTo>
                  <a:pt x="3751773" y="46888"/>
                </a:moveTo>
                <a:cubicBezTo>
                  <a:pt x="3755844" y="46888"/>
                  <a:pt x="3759917" y="49943"/>
                  <a:pt x="3759917" y="55033"/>
                </a:cubicBezTo>
                <a:cubicBezTo>
                  <a:pt x="3759917" y="59105"/>
                  <a:pt x="3756861" y="63179"/>
                  <a:pt x="3751773" y="63179"/>
                </a:cubicBezTo>
                <a:cubicBezTo>
                  <a:pt x="3747699" y="63179"/>
                  <a:pt x="3743628" y="60123"/>
                  <a:pt x="3743628" y="55033"/>
                </a:cubicBezTo>
                <a:cubicBezTo>
                  <a:pt x="3743628" y="50961"/>
                  <a:pt x="3746682" y="46888"/>
                  <a:pt x="3751773" y="46888"/>
                </a:cubicBezTo>
                <a:close/>
                <a:moveTo>
                  <a:pt x="6107637" y="40750"/>
                </a:moveTo>
                <a:cubicBezTo>
                  <a:pt x="6111709" y="40750"/>
                  <a:pt x="6113746" y="43804"/>
                  <a:pt x="6113746" y="46859"/>
                </a:cubicBezTo>
                <a:cubicBezTo>
                  <a:pt x="6113746" y="49913"/>
                  <a:pt x="6110691" y="52968"/>
                  <a:pt x="6107637" y="52968"/>
                </a:cubicBezTo>
                <a:cubicBezTo>
                  <a:pt x="6104582" y="52968"/>
                  <a:pt x="6101528" y="49913"/>
                  <a:pt x="6101528" y="46859"/>
                </a:cubicBezTo>
                <a:cubicBezTo>
                  <a:pt x="6101528" y="43804"/>
                  <a:pt x="6104582" y="40750"/>
                  <a:pt x="6107637" y="40750"/>
                </a:cubicBezTo>
                <a:close/>
                <a:moveTo>
                  <a:pt x="338029" y="35685"/>
                </a:moveTo>
                <a:cubicBezTo>
                  <a:pt x="354318" y="35685"/>
                  <a:pt x="367554" y="48920"/>
                  <a:pt x="367554" y="65210"/>
                </a:cubicBezTo>
                <a:cubicBezTo>
                  <a:pt x="367554" y="81499"/>
                  <a:pt x="354318" y="94736"/>
                  <a:pt x="338029" y="94736"/>
                </a:cubicBezTo>
                <a:cubicBezTo>
                  <a:pt x="321740" y="94736"/>
                  <a:pt x="308504" y="81499"/>
                  <a:pt x="308504" y="65210"/>
                </a:cubicBezTo>
                <a:cubicBezTo>
                  <a:pt x="308504" y="48920"/>
                  <a:pt x="321740" y="35685"/>
                  <a:pt x="338029" y="35685"/>
                </a:cubicBezTo>
                <a:close/>
                <a:moveTo>
                  <a:pt x="7914793" y="30595"/>
                </a:moveTo>
                <a:cubicBezTo>
                  <a:pt x="7919884" y="29578"/>
                  <a:pt x="7924974" y="33649"/>
                  <a:pt x="7924974" y="39758"/>
                </a:cubicBezTo>
                <a:cubicBezTo>
                  <a:pt x="7924974" y="44849"/>
                  <a:pt x="7920902" y="48922"/>
                  <a:pt x="7914793" y="48922"/>
                </a:cubicBezTo>
                <a:cubicBezTo>
                  <a:pt x="7909703" y="48922"/>
                  <a:pt x="7905630" y="44849"/>
                  <a:pt x="7905630" y="39758"/>
                </a:cubicBezTo>
                <a:cubicBezTo>
                  <a:pt x="7905630" y="34667"/>
                  <a:pt x="7909703" y="30595"/>
                  <a:pt x="7914793" y="30595"/>
                </a:cubicBezTo>
                <a:close/>
                <a:moveTo>
                  <a:pt x="631216" y="38"/>
                </a:moveTo>
                <a:cubicBezTo>
                  <a:pt x="654633" y="-980"/>
                  <a:pt x="673977" y="18364"/>
                  <a:pt x="673977" y="41781"/>
                </a:cubicBezTo>
                <a:cubicBezTo>
                  <a:pt x="673977" y="65197"/>
                  <a:pt x="654633" y="83523"/>
                  <a:pt x="631216" y="83523"/>
                </a:cubicBezTo>
                <a:cubicBezTo>
                  <a:pt x="607799" y="83523"/>
                  <a:pt x="588455" y="65197"/>
                  <a:pt x="588455" y="41781"/>
                </a:cubicBezTo>
                <a:cubicBezTo>
                  <a:pt x="588455" y="18364"/>
                  <a:pt x="607799" y="38"/>
                  <a:pt x="631216" y="38"/>
                </a:cubicBezTo>
                <a:close/>
              </a:path>
            </a:pathLst>
          </a:custGeom>
          <a:solidFill>
            <a:schemeClr val="bg1"/>
          </a:solidFill>
          <a:ln w="10176" cap="flat">
            <a:noFill/>
            <a:prstDash val="solid"/>
            <a:miter/>
          </a:ln>
          <a:effectLst>
            <a:outerShdw blurRad="76200" dist="38100" dir="5400000" algn="t" rotWithShape="0">
              <a:prstClr val="black">
                <a:alpha val="20000"/>
              </a:prstClr>
            </a:outerShdw>
          </a:effectLst>
        </p:spPr>
        <p:txBody>
          <a:bodyPr rtlCol="0" anchor="ctr"/>
          <a:lstStyle/>
          <a:p>
            <a:endParaRPr lang="zh-CN" altLang="en-US"/>
          </a:p>
        </p:txBody>
      </p:sp>
      <p:grpSp>
        <p:nvGrpSpPr>
          <p:cNvPr id="30" name="组合 29">
            <a:extLst>
              <a:ext uri="{FF2B5EF4-FFF2-40B4-BE49-F238E27FC236}">
                <a16:creationId xmlns:a16="http://schemas.microsoft.com/office/drawing/2014/main" id="{0AC5294D-D845-4C20-8BDA-0DE544E24455}"/>
              </a:ext>
            </a:extLst>
          </p:cNvPr>
          <p:cNvGrpSpPr/>
          <p:nvPr/>
        </p:nvGrpSpPr>
        <p:grpSpPr>
          <a:xfrm>
            <a:off x="10375517" y="420027"/>
            <a:ext cx="804756" cy="1294479"/>
            <a:chOff x="8576752" y="520915"/>
            <a:chExt cx="3716586" cy="5978268"/>
          </a:xfrm>
        </p:grpSpPr>
        <p:sp>
          <p:nvSpPr>
            <p:cNvPr id="32" name="矩形 31">
              <a:extLst>
                <a:ext uri="{FF2B5EF4-FFF2-40B4-BE49-F238E27FC236}">
                  <a16:creationId xmlns:a16="http://schemas.microsoft.com/office/drawing/2014/main" id="{D4319D6C-111E-4356-AD57-E0A8969DFEAC}"/>
                </a:ext>
              </a:extLst>
            </p:cNvPr>
            <p:cNvSpPr/>
            <p:nvPr/>
          </p:nvSpPr>
          <p:spPr>
            <a:xfrm>
              <a:off x="10249999" y="5560559"/>
              <a:ext cx="546458" cy="938624"/>
            </a:xfrm>
            <a:prstGeom prst="rect">
              <a:avLst/>
            </a:prstGeom>
            <a:solidFill>
              <a:schemeClr val="accent3">
                <a:lumMod val="50000"/>
              </a:schemeClr>
            </a:solidFill>
            <a:ln w="69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+mj-ea"/>
                <a:ea typeface="+mj-ea"/>
              </a:endParaRPr>
            </a:p>
          </p:txBody>
        </p:sp>
        <p:sp>
          <p:nvSpPr>
            <p:cNvPr id="33" name="任意多边形: 形状 32">
              <a:extLst>
                <a:ext uri="{FF2B5EF4-FFF2-40B4-BE49-F238E27FC236}">
                  <a16:creationId xmlns:a16="http://schemas.microsoft.com/office/drawing/2014/main" id="{099C6A80-07C7-45CC-844B-BD9DD49F1489}"/>
                </a:ext>
              </a:extLst>
            </p:cNvPr>
            <p:cNvSpPr/>
            <p:nvPr/>
          </p:nvSpPr>
          <p:spPr>
            <a:xfrm>
              <a:off x="8576752" y="520915"/>
              <a:ext cx="3716586" cy="5299420"/>
            </a:xfrm>
            <a:custGeom>
              <a:avLst/>
              <a:gdLst>
                <a:gd name="connsiteX0" fmla="*/ 0 w 723589"/>
                <a:gd name="connsiteY0" fmla="*/ 1205318 h 1289041"/>
                <a:gd name="connsiteX1" fmla="*/ 205740 w 723589"/>
                <a:gd name="connsiteY1" fmla="*/ 1226312 h 1289041"/>
                <a:gd name="connsiteX2" fmla="*/ 181247 w 723589"/>
                <a:gd name="connsiteY2" fmla="*/ 1279497 h 1289041"/>
                <a:gd name="connsiteX3" fmla="*/ 382788 w 723589"/>
                <a:gd name="connsiteY3" fmla="*/ 1224213 h 1289041"/>
                <a:gd name="connsiteX4" fmla="*/ 573133 w 723589"/>
                <a:gd name="connsiteY4" fmla="*/ 1267600 h 1289041"/>
                <a:gd name="connsiteX5" fmla="*/ 540942 w 723589"/>
                <a:gd name="connsiteY5" fmla="*/ 1232610 h 1289041"/>
                <a:gd name="connsiteX6" fmla="*/ 723589 w 723589"/>
                <a:gd name="connsiteY6" fmla="*/ 1212316 h 1289041"/>
                <a:gd name="connsiteX7" fmla="*/ 538843 w 723589"/>
                <a:gd name="connsiteY7" fmla="*/ 912803 h 1289041"/>
                <a:gd name="connsiteX8" fmla="*/ 645911 w 723589"/>
                <a:gd name="connsiteY8" fmla="*/ 941495 h 1289041"/>
                <a:gd name="connsiteX9" fmla="*/ 519948 w 723589"/>
                <a:gd name="connsiteY9" fmla="*/ 685370 h 1289041"/>
                <a:gd name="connsiteX10" fmla="*/ 587829 w 723589"/>
                <a:gd name="connsiteY10" fmla="*/ 694467 h 1289041"/>
                <a:gd name="connsiteX11" fmla="*/ 467463 w 723589"/>
                <a:gd name="connsiteY11" fmla="*/ 415249 h 1289041"/>
                <a:gd name="connsiteX12" fmla="*/ 554938 w 723589"/>
                <a:gd name="connsiteY12" fmla="*/ 443940 h 1289041"/>
                <a:gd name="connsiteX13" fmla="*/ 366693 w 723589"/>
                <a:gd name="connsiteY13" fmla="*/ 2369 h 1289041"/>
                <a:gd name="connsiteX14" fmla="*/ 360395 w 723589"/>
                <a:gd name="connsiteY14" fmla="*/ 2369 h 1289041"/>
                <a:gd name="connsiteX15" fmla="*/ 172150 w 723589"/>
                <a:gd name="connsiteY15" fmla="*/ 443940 h 1289041"/>
                <a:gd name="connsiteX16" fmla="*/ 259624 w 723589"/>
                <a:gd name="connsiteY16" fmla="*/ 415249 h 1289041"/>
                <a:gd name="connsiteX17" fmla="*/ 139260 w 723589"/>
                <a:gd name="connsiteY17" fmla="*/ 694467 h 1289041"/>
                <a:gd name="connsiteX18" fmla="*/ 207139 w 723589"/>
                <a:gd name="connsiteY18" fmla="*/ 685370 h 1289041"/>
                <a:gd name="connsiteX19" fmla="*/ 81176 w 723589"/>
                <a:gd name="connsiteY19" fmla="*/ 941495 h 1289041"/>
                <a:gd name="connsiteX20" fmla="*/ 188245 w 723589"/>
                <a:gd name="connsiteY20" fmla="*/ 912803 h 1289041"/>
                <a:gd name="connsiteX21" fmla="*/ 3499 w 723589"/>
                <a:gd name="connsiteY21" fmla="*/ 1212316 h 1289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23589" h="1289041">
                  <a:moveTo>
                    <a:pt x="0" y="1205318"/>
                  </a:moveTo>
                  <a:cubicBezTo>
                    <a:pt x="58083" y="1250805"/>
                    <a:pt x="142759" y="1237509"/>
                    <a:pt x="205740" y="1226312"/>
                  </a:cubicBezTo>
                  <a:cubicBezTo>
                    <a:pt x="205040" y="1246606"/>
                    <a:pt x="185446" y="1265501"/>
                    <a:pt x="181247" y="1279497"/>
                  </a:cubicBezTo>
                  <a:cubicBezTo>
                    <a:pt x="219736" y="1301190"/>
                    <a:pt x="341500" y="1287194"/>
                    <a:pt x="382788" y="1224213"/>
                  </a:cubicBezTo>
                  <a:cubicBezTo>
                    <a:pt x="424076" y="1275298"/>
                    <a:pt x="519248" y="1283695"/>
                    <a:pt x="573133" y="1267600"/>
                  </a:cubicBezTo>
                  <a:cubicBezTo>
                    <a:pt x="560536" y="1259202"/>
                    <a:pt x="547240" y="1248706"/>
                    <a:pt x="540942" y="1232610"/>
                  </a:cubicBezTo>
                  <a:cubicBezTo>
                    <a:pt x="594827" y="1232610"/>
                    <a:pt x="671804" y="1236109"/>
                    <a:pt x="723589" y="1212316"/>
                  </a:cubicBezTo>
                  <a:cubicBezTo>
                    <a:pt x="668305" y="1107347"/>
                    <a:pt x="593426" y="1018472"/>
                    <a:pt x="538843" y="912803"/>
                  </a:cubicBezTo>
                  <a:cubicBezTo>
                    <a:pt x="577332" y="923300"/>
                    <a:pt x="610222" y="936597"/>
                    <a:pt x="645911" y="941495"/>
                  </a:cubicBezTo>
                  <a:cubicBezTo>
                    <a:pt x="603224" y="876414"/>
                    <a:pt x="536044" y="774244"/>
                    <a:pt x="519948" y="685370"/>
                  </a:cubicBezTo>
                  <a:cubicBezTo>
                    <a:pt x="545141" y="697966"/>
                    <a:pt x="569634" y="694467"/>
                    <a:pt x="587829" y="694467"/>
                  </a:cubicBezTo>
                  <a:cubicBezTo>
                    <a:pt x="542342" y="609092"/>
                    <a:pt x="500354" y="508321"/>
                    <a:pt x="467463" y="415249"/>
                  </a:cubicBezTo>
                  <a:cubicBezTo>
                    <a:pt x="489857" y="431344"/>
                    <a:pt x="529046" y="447439"/>
                    <a:pt x="554938" y="443940"/>
                  </a:cubicBezTo>
                  <a:cubicBezTo>
                    <a:pt x="467463" y="296983"/>
                    <a:pt x="405182" y="160523"/>
                    <a:pt x="366693" y="2369"/>
                  </a:cubicBezTo>
                  <a:cubicBezTo>
                    <a:pt x="365293" y="-1130"/>
                    <a:pt x="361794" y="-430"/>
                    <a:pt x="360395" y="2369"/>
                  </a:cubicBezTo>
                  <a:cubicBezTo>
                    <a:pt x="321207" y="160523"/>
                    <a:pt x="259624" y="296983"/>
                    <a:pt x="172150" y="443940"/>
                  </a:cubicBezTo>
                  <a:cubicBezTo>
                    <a:pt x="198042" y="447439"/>
                    <a:pt x="237231" y="431344"/>
                    <a:pt x="259624" y="415249"/>
                  </a:cubicBezTo>
                  <a:cubicBezTo>
                    <a:pt x="227434" y="508321"/>
                    <a:pt x="184746" y="609792"/>
                    <a:pt x="139260" y="694467"/>
                  </a:cubicBezTo>
                  <a:cubicBezTo>
                    <a:pt x="157454" y="694467"/>
                    <a:pt x="181247" y="697966"/>
                    <a:pt x="207139" y="685370"/>
                  </a:cubicBezTo>
                  <a:cubicBezTo>
                    <a:pt x="191044" y="774244"/>
                    <a:pt x="123164" y="876414"/>
                    <a:pt x="81176" y="941495"/>
                  </a:cubicBezTo>
                  <a:cubicBezTo>
                    <a:pt x="116866" y="937296"/>
                    <a:pt x="149757" y="924000"/>
                    <a:pt x="188245" y="912803"/>
                  </a:cubicBezTo>
                  <a:cubicBezTo>
                    <a:pt x="132961" y="1017773"/>
                    <a:pt x="58083" y="1107347"/>
                    <a:pt x="3499" y="1212316"/>
                  </a:cubicBezTo>
                </a:path>
              </a:pathLst>
            </a:custGeom>
            <a:gradFill>
              <a:gsLst>
                <a:gs pos="0">
                  <a:schemeClr val="accent1">
                    <a:lumMod val="90000"/>
                    <a:lumOff val="10000"/>
                  </a:schemeClr>
                </a:gs>
                <a:gs pos="100000">
                  <a:schemeClr val="accent1">
                    <a:lumMod val="75000"/>
                  </a:schemeClr>
                </a:gs>
              </a:gsLst>
              <a:lin ang="5400000" scaled="0"/>
            </a:gradFill>
            <a:ln w="6994" cap="flat">
              <a:noFill/>
              <a:prstDash val="solid"/>
              <a:miter/>
            </a:ln>
            <a:effectLst>
              <a:outerShdw blurRad="50800" dist="38100" dir="5400000" algn="t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endParaRPr lang="zh-CN" altLang="en-US">
                <a:latin typeface="+mj-ea"/>
                <a:ea typeface="+mj-ea"/>
              </a:endParaRPr>
            </a:p>
          </p:txBody>
        </p:sp>
      </p:grpSp>
      <p:grpSp>
        <p:nvGrpSpPr>
          <p:cNvPr id="2" name="组合 1">
            <a:extLst>
              <a:ext uri="{FF2B5EF4-FFF2-40B4-BE49-F238E27FC236}">
                <a16:creationId xmlns:a16="http://schemas.microsoft.com/office/drawing/2014/main" id="{CD26F1C7-2F02-4816-9100-503D0564BD64}"/>
              </a:ext>
            </a:extLst>
          </p:cNvPr>
          <p:cNvGrpSpPr/>
          <p:nvPr/>
        </p:nvGrpSpPr>
        <p:grpSpPr>
          <a:xfrm rot="20639698" flipH="1">
            <a:off x="7218167" y="975820"/>
            <a:ext cx="2551562" cy="922734"/>
            <a:chOff x="7057023" y="2208237"/>
            <a:chExt cx="2551562" cy="922734"/>
          </a:xfrm>
          <a:solidFill>
            <a:schemeClr val="accent3">
              <a:lumMod val="60000"/>
              <a:lumOff val="40000"/>
            </a:schemeClr>
          </a:solidFill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grpSpPr>
        <p:sp>
          <p:nvSpPr>
            <p:cNvPr id="43" name="任意多边形: 形状 42">
              <a:extLst>
                <a:ext uri="{FF2B5EF4-FFF2-40B4-BE49-F238E27FC236}">
                  <a16:creationId xmlns:a16="http://schemas.microsoft.com/office/drawing/2014/main" id="{B26FB9DA-13CC-411C-BC88-CA02B6FC1D6E}"/>
                </a:ext>
              </a:extLst>
            </p:cNvPr>
            <p:cNvSpPr/>
            <p:nvPr/>
          </p:nvSpPr>
          <p:spPr>
            <a:xfrm rot="20922143">
              <a:off x="7744606" y="2208237"/>
              <a:ext cx="1863979" cy="525281"/>
            </a:xfrm>
            <a:custGeom>
              <a:avLst/>
              <a:gdLst>
                <a:gd name="connsiteX0" fmla="*/ 2540259 w 2540444"/>
                <a:gd name="connsiteY0" fmla="*/ 102170 h 715914"/>
                <a:gd name="connsiteX1" fmla="*/ 2528363 w 2540444"/>
                <a:gd name="connsiteY1" fmla="*/ 92373 h 715914"/>
                <a:gd name="connsiteX2" fmla="*/ 2482876 w 2540444"/>
                <a:gd name="connsiteY2" fmla="*/ 82576 h 715914"/>
                <a:gd name="connsiteX3" fmla="*/ 2477978 w 2540444"/>
                <a:gd name="connsiteY3" fmla="*/ 79077 h 715914"/>
                <a:gd name="connsiteX4" fmla="*/ 2470280 w 2540444"/>
                <a:gd name="connsiteY4" fmla="*/ 78377 h 715914"/>
                <a:gd name="connsiteX5" fmla="*/ 2465382 w 2540444"/>
                <a:gd name="connsiteY5" fmla="*/ 80477 h 715914"/>
                <a:gd name="connsiteX6" fmla="*/ 2452085 w 2540444"/>
                <a:gd name="connsiteY6" fmla="*/ 65081 h 715914"/>
                <a:gd name="connsiteX7" fmla="*/ 2450686 w 2540444"/>
                <a:gd name="connsiteY7" fmla="*/ 51785 h 715914"/>
                <a:gd name="connsiteX8" fmla="*/ 2448586 w 2540444"/>
                <a:gd name="connsiteY8" fmla="*/ 49686 h 715914"/>
                <a:gd name="connsiteX9" fmla="*/ 2443688 w 2540444"/>
                <a:gd name="connsiteY9" fmla="*/ 65781 h 715914"/>
                <a:gd name="connsiteX10" fmla="*/ 2414996 w 2540444"/>
                <a:gd name="connsiteY10" fmla="*/ 55284 h 715914"/>
                <a:gd name="connsiteX11" fmla="*/ 2417095 w 2540444"/>
                <a:gd name="connsiteY11" fmla="*/ 36389 h 715914"/>
                <a:gd name="connsiteX12" fmla="*/ 2414296 w 2540444"/>
                <a:gd name="connsiteY12" fmla="*/ 34990 h 715914"/>
                <a:gd name="connsiteX13" fmla="*/ 2411497 w 2540444"/>
                <a:gd name="connsiteY13" fmla="*/ 47586 h 715914"/>
                <a:gd name="connsiteX14" fmla="*/ 2405899 w 2540444"/>
                <a:gd name="connsiteY14" fmla="*/ 51785 h 715914"/>
                <a:gd name="connsiteX15" fmla="*/ 2380006 w 2540444"/>
                <a:gd name="connsiteY15" fmla="*/ 26593 h 715914"/>
                <a:gd name="connsiteX16" fmla="*/ 2375807 w 2540444"/>
                <a:gd name="connsiteY16" fmla="*/ 4899 h 715914"/>
                <a:gd name="connsiteX17" fmla="*/ 2373708 w 2540444"/>
                <a:gd name="connsiteY17" fmla="*/ 0 h 715914"/>
                <a:gd name="connsiteX18" fmla="*/ 2365310 w 2540444"/>
                <a:gd name="connsiteY18" fmla="*/ 21694 h 715914"/>
                <a:gd name="connsiteX19" fmla="*/ 2361811 w 2540444"/>
                <a:gd name="connsiteY19" fmla="*/ 25193 h 715914"/>
                <a:gd name="connsiteX20" fmla="*/ 2360412 w 2540444"/>
                <a:gd name="connsiteY20" fmla="*/ 20994 h 715914"/>
                <a:gd name="connsiteX21" fmla="*/ 2356213 w 2540444"/>
                <a:gd name="connsiteY21" fmla="*/ 20294 h 715914"/>
                <a:gd name="connsiteX22" fmla="*/ 2357613 w 2540444"/>
                <a:gd name="connsiteY22" fmla="*/ 26593 h 715914"/>
                <a:gd name="connsiteX23" fmla="*/ 2348516 w 2540444"/>
                <a:gd name="connsiteY23" fmla="*/ 29392 h 715914"/>
                <a:gd name="connsiteX24" fmla="*/ 2347116 w 2540444"/>
                <a:gd name="connsiteY24" fmla="*/ 37789 h 715914"/>
                <a:gd name="connsiteX25" fmla="*/ 2360412 w 2540444"/>
                <a:gd name="connsiteY25" fmla="*/ 35690 h 715914"/>
                <a:gd name="connsiteX26" fmla="*/ 2361112 w 2540444"/>
                <a:gd name="connsiteY26" fmla="*/ 44787 h 715914"/>
                <a:gd name="connsiteX27" fmla="*/ 2350615 w 2540444"/>
                <a:gd name="connsiteY27" fmla="*/ 52485 h 715914"/>
                <a:gd name="connsiteX28" fmla="*/ 2354114 w 2540444"/>
                <a:gd name="connsiteY28" fmla="*/ 54584 h 715914"/>
                <a:gd name="connsiteX29" fmla="*/ 2361112 w 2540444"/>
                <a:gd name="connsiteY29" fmla="*/ 49686 h 715914"/>
                <a:gd name="connsiteX30" fmla="*/ 2380006 w 2540444"/>
                <a:gd name="connsiteY30" fmla="*/ 61582 h 715914"/>
                <a:gd name="connsiteX31" fmla="*/ 2398901 w 2540444"/>
                <a:gd name="connsiteY31" fmla="*/ 60183 h 715914"/>
                <a:gd name="connsiteX32" fmla="*/ 2407998 w 2540444"/>
                <a:gd name="connsiteY32" fmla="*/ 67880 h 715914"/>
                <a:gd name="connsiteX33" fmla="*/ 2403799 w 2540444"/>
                <a:gd name="connsiteY33" fmla="*/ 72779 h 715914"/>
                <a:gd name="connsiteX34" fmla="*/ 2407298 w 2540444"/>
                <a:gd name="connsiteY34" fmla="*/ 84676 h 715914"/>
                <a:gd name="connsiteX35" fmla="*/ 2383505 w 2540444"/>
                <a:gd name="connsiteY35" fmla="*/ 79077 h 715914"/>
                <a:gd name="connsiteX36" fmla="*/ 2377207 w 2540444"/>
                <a:gd name="connsiteY36" fmla="*/ 83276 h 715914"/>
                <a:gd name="connsiteX37" fmla="*/ 2401000 w 2540444"/>
                <a:gd name="connsiteY37" fmla="*/ 105669 h 715914"/>
                <a:gd name="connsiteX38" fmla="*/ 2415696 w 2540444"/>
                <a:gd name="connsiteY38" fmla="*/ 111268 h 715914"/>
                <a:gd name="connsiteX39" fmla="*/ 2419895 w 2540444"/>
                <a:gd name="connsiteY39" fmla="*/ 109168 h 715914"/>
                <a:gd name="connsiteX40" fmla="*/ 2410797 w 2540444"/>
                <a:gd name="connsiteY40" fmla="*/ 162353 h 715914"/>
                <a:gd name="connsiteX41" fmla="*/ 2277136 w 2540444"/>
                <a:gd name="connsiteY41" fmla="*/ 182647 h 715914"/>
                <a:gd name="connsiteX42" fmla="*/ 2170767 w 2540444"/>
                <a:gd name="connsiteY42" fmla="*/ 172150 h 715914"/>
                <a:gd name="connsiteX43" fmla="*/ 2097289 w 2540444"/>
                <a:gd name="connsiteY43" fmla="*/ 205041 h 715914"/>
                <a:gd name="connsiteX44" fmla="*/ 2082593 w 2540444"/>
                <a:gd name="connsiteY44" fmla="*/ 213438 h 715914"/>
                <a:gd name="connsiteX45" fmla="*/ 2053201 w 2540444"/>
                <a:gd name="connsiteY45" fmla="*/ 217637 h 715914"/>
                <a:gd name="connsiteX46" fmla="*/ 2030108 w 2540444"/>
                <a:gd name="connsiteY46" fmla="*/ 237931 h 715914"/>
                <a:gd name="connsiteX47" fmla="*/ 2063698 w 2540444"/>
                <a:gd name="connsiteY47" fmla="*/ 234432 h 715914"/>
                <a:gd name="connsiteX48" fmla="*/ 2081893 w 2540444"/>
                <a:gd name="connsiteY48" fmla="*/ 226034 h 715914"/>
                <a:gd name="connsiteX49" fmla="*/ 2086792 w 2540444"/>
                <a:gd name="connsiteY49" fmla="*/ 251927 h 715914"/>
                <a:gd name="connsiteX50" fmla="*/ 1768384 w 2540444"/>
                <a:gd name="connsiteY50" fmla="*/ 301612 h 715914"/>
                <a:gd name="connsiteX51" fmla="*/ 1804074 w 2540444"/>
                <a:gd name="connsiteY51" fmla="*/ 252627 h 715914"/>
                <a:gd name="connsiteX52" fmla="*/ 1832066 w 2540444"/>
                <a:gd name="connsiteY52" fmla="*/ 250527 h 715914"/>
                <a:gd name="connsiteX53" fmla="*/ 1850960 w 2540444"/>
                <a:gd name="connsiteY53" fmla="*/ 252627 h 715914"/>
                <a:gd name="connsiteX54" fmla="*/ 1873354 w 2540444"/>
                <a:gd name="connsiteY54" fmla="*/ 252627 h 715914"/>
                <a:gd name="connsiteX55" fmla="*/ 1874754 w 2540444"/>
                <a:gd name="connsiteY55" fmla="*/ 247028 h 715914"/>
                <a:gd name="connsiteX56" fmla="*/ 1870555 w 2540444"/>
                <a:gd name="connsiteY56" fmla="*/ 237231 h 715914"/>
                <a:gd name="connsiteX57" fmla="*/ 1843962 w 2540444"/>
                <a:gd name="connsiteY57" fmla="*/ 207839 h 715914"/>
                <a:gd name="connsiteX58" fmla="*/ 1839764 w 2540444"/>
                <a:gd name="connsiteY58" fmla="*/ 202941 h 715914"/>
                <a:gd name="connsiteX59" fmla="*/ 1832066 w 2540444"/>
                <a:gd name="connsiteY59" fmla="*/ 198742 h 715914"/>
                <a:gd name="connsiteX60" fmla="*/ 1822269 w 2540444"/>
                <a:gd name="connsiteY60" fmla="*/ 182647 h 715914"/>
                <a:gd name="connsiteX61" fmla="*/ 1821569 w 2540444"/>
                <a:gd name="connsiteY61" fmla="*/ 177748 h 715914"/>
                <a:gd name="connsiteX62" fmla="*/ 1832766 w 2540444"/>
                <a:gd name="connsiteY62" fmla="*/ 128763 h 715914"/>
                <a:gd name="connsiteX63" fmla="*/ 1829966 w 2540444"/>
                <a:gd name="connsiteY63" fmla="*/ 130162 h 715914"/>
                <a:gd name="connsiteX64" fmla="*/ 1831366 w 2540444"/>
                <a:gd name="connsiteY64" fmla="*/ 153955 h 715914"/>
                <a:gd name="connsiteX65" fmla="*/ 1819469 w 2540444"/>
                <a:gd name="connsiteY65" fmla="*/ 169351 h 715914"/>
                <a:gd name="connsiteX66" fmla="*/ 1819469 w 2540444"/>
                <a:gd name="connsiteY66" fmla="*/ 170051 h 715914"/>
                <a:gd name="connsiteX67" fmla="*/ 1813871 w 2540444"/>
                <a:gd name="connsiteY67" fmla="*/ 165852 h 715914"/>
                <a:gd name="connsiteX68" fmla="*/ 1810372 w 2540444"/>
                <a:gd name="connsiteY68" fmla="*/ 167251 h 715914"/>
                <a:gd name="connsiteX69" fmla="*/ 1806174 w 2540444"/>
                <a:gd name="connsiteY69" fmla="*/ 138560 h 715914"/>
                <a:gd name="connsiteX70" fmla="*/ 1802675 w 2540444"/>
                <a:gd name="connsiteY70" fmla="*/ 123164 h 715914"/>
                <a:gd name="connsiteX71" fmla="*/ 1799875 w 2540444"/>
                <a:gd name="connsiteY71" fmla="*/ 124564 h 715914"/>
                <a:gd name="connsiteX72" fmla="*/ 1804074 w 2540444"/>
                <a:gd name="connsiteY72" fmla="*/ 143458 h 715914"/>
                <a:gd name="connsiteX73" fmla="*/ 1805474 w 2540444"/>
                <a:gd name="connsiteY73" fmla="*/ 161653 h 715914"/>
                <a:gd name="connsiteX74" fmla="*/ 1794977 w 2540444"/>
                <a:gd name="connsiteY74" fmla="*/ 143458 h 715914"/>
                <a:gd name="connsiteX75" fmla="*/ 1794977 w 2540444"/>
                <a:gd name="connsiteY75" fmla="*/ 139260 h 715914"/>
                <a:gd name="connsiteX76" fmla="*/ 1791478 w 2540444"/>
                <a:gd name="connsiteY76" fmla="*/ 132961 h 715914"/>
                <a:gd name="connsiteX77" fmla="*/ 1787979 w 2540444"/>
                <a:gd name="connsiteY77" fmla="*/ 107069 h 715914"/>
                <a:gd name="connsiteX78" fmla="*/ 1782380 w 2540444"/>
                <a:gd name="connsiteY78" fmla="*/ 89574 h 715914"/>
                <a:gd name="connsiteX79" fmla="*/ 1780981 w 2540444"/>
                <a:gd name="connsiteY79" fmla="*/ 93773 h 715914"/>
                <a:gd name="connsiteX80" fmla="*/ 1783780 w 2540444"/>
                <a:gd name="connsiteY80" fmla="*/ 121765 h 715914"/>
                <a:gd name="connsiteX81" fmla="*/ 1775382 w 2540444"/>
                <a:gd name="connsiteY81" fmla="*/ 114767 h 715914"/>
                <a:gd name="connsiteX82" fmla="*/ 1773983 w 2540444"/>
                <a:gd name="connsiteY82" fmla="*/ 116866 h 715914"/>
                <a:gd name="connsiteX83" fmla="*/ 1783080 w 2540444"/>
                <a:gd name="connsiteY83" fmla="*/ 133661 h 715914"/>
                <a:gd name="connsiteX84" fmla="*/ 1792178 w 2540444"/>
                <a:gd name="connsiteY84" fmla="*/ 154655 h 715914"/>
                <a:gd name="connsiteX85" fmla="*/ 1797776 w 2540444"/>
                <a:gd name="connsiteY85" fmla="*/ 168651 h 715914"/>
                <a:gd name="connsiteX86" fmla="*/ 1797076 w 2540444"/>
                <a:gd name="connsiteY86" fmla="*/ 168651 h 715914"/>
                <a:gd name="connsiteX87" fmla="*/ 1776082 w 2540444"/>
                <a:gd name="connsiteY87" fmla="*/ 152556 h 715914"/>
                <a:gd name="connsiteX88" fmla="*/ 1754389 w 2540444"/>
                <a:gd name="connsiteY88" fmla="*/ 89574 h 715914"/>
                <a:gd name="connsiteX89" fmla="*/ 1752989 w 2540444"/>
                <a:gd name="connsiteY89" fmla="*/ 87474 h 715914"/>
                <a:gd name="connsiteX90" fmla="*/ 1751590 w 2540444"/>
                <a:gd name="connsiteY90" fmla="*/ 120365 h 715914"/>
                <a:gd name="connsiteX91" fmla="*/ 1752289 w 2540444"/>
                <a:gd name="connsiteY91" fmla="*/ 123864 h 715914"/>
                <a:gd name="connsiteX92" fmla="*/ 1748790 w 2540444"/>
                <a:gd name="connsiteY92" fmla="*/ 121765 h 715914"/>
                <a:gd name="connsiteX93" fmla="*/ 1747391 w 2540444"/>
                <a:gd name="connsiteY93" fmla="*/ 124564 h 715914"/>
                <a:gd name="connsiteX94" fmla="*/ 1752989 w 2540444"/>
                <a:gd name="connsiteY94" fmla="*/ 132961 h 715914"/>
                <a:gd name="connsiteX95" fmla="*/ 1775382 w 2540444"/>
                <a:gd name="connsiteY95" fmla="*/ 161653 h 715914"/>
                <a:gd name="connsiteX96" fmla="*/ 1790778 w 2540444"/>
                <a:gd name="connsiteY96" fmla="*/ 173550 h 715914"/>
                <a:gd name="connsiteX97" fmla="*/ 1787979 w 2540444"/>
                <a:gd name="connsiteY97" fmla="*/ 177748 h 715914"/>
                <a:gd name="connsiteX98" fmla="*/ 1785180 w 2540444"/>
                <a:gd name="connsiteY98" fmla="*/ 195243 h 715914"/>
                <a:gd name="connsiteX99" fmla="*/ 1743892 w 2540444"/>
                <a:gd name="connsiteY99" fmla="*/ 243529 h 715914"/>
                <a:gd name="connsiteX100" fmla="*/ 1675312 w 2540444"/>
                <a:gd name="connsiteY100" fmla="*/ 275020 h 715914"/>
                <a:gd name="connsiteX101" fmla="*/ 1517158 w 2540444"/>
                <a:gd name="connsiteY101" fmla="*/ 275020 h 715914"/>
                <a:gd name="connsiteX102" fmla="*/ 1475870 w 2540444"/>
                <a:gd name="connsiteY102" fmla="*/ 282718 h 715914"/>
                <a:gd name="connsiteX103" fmla="*/ 1439480 w 2540444"/>
                <a:gd name="connsiteY103" fmla="*/ 275020 h 715914"/>
                <a:gd name="connsiteX104" fmla="*/ 1447878 w 2540444"/>
                <a:gd name="connsiteY104" fmla="*/ 286916 h 715914"/>
                <a:gd name="connsiteX105" fmla="*/ 1458375 w 2540444"/>
                <a:gd name="connsiteY105" fmla="*/ 291115 h 715914"/>
                <a:gd name="connsiteX106" fmla="*/ 1438081 w 2540444"/>
                <a:gd name="connsiteY106" fmla="*/ 332403 h 715914"/>
                <a:gd name="connsiteX107" fmla="*/ 1184055 w 2540444"/>
                <a:gd name="connsiteY107" fmla="*/ 361795 h 715914"/>
                <a:gd name="connsiteX108" fmla="*/ 1188954 w 2540444"/>
                <a:gd name="connsiteY108" fmla="*/ 342200 h 715914"/>
                <a:gd name="connsiteX109" fmla="*/ 1200850 w 2540444"/>
                <a:gd name="connsiteY109" fmla="*/ 336602 h 715914"/>
                <a:gd name="connsiteX110" fmla="*/ 1235140 w 2540444"/>
                <a:gd name="connsiteY110" fmla="*/ 322606 h 715914"/>
                <a:gd name="connsiteX111" fmla="*/ 1254034 w 2540444"/>
                <a:gd name="connsiteY111" fmla="*/ 317008 h 715914"/>
                <a:gd name="connsiteX112" fmla="*/ 1258933 w 2540444"/>
                <a:gd name="connsiteY112" fmla="*/ 300213 h 715914"/>
                <a:gd name="connsiteX113" fmla="*/ 1246337 w 2540444"/>
                <a:gd name="connsiteY113" fmla="*/ 290415 h 715914"/>
                <a:gd name="connsiteX114" fmla="*/ 1200850 w 2540444"/>
                <a:gd name="connsiteY114" fmla="*/ 280618 h 715914"/>
                <a:gd name="connsiteX115" fmla="*/ 1195951 w 2540444"/>
                <a:gd name="connsiteY115" fmla="*/ 277119 h 715914"/>
                <a:gd name="connsiteX116" fmla="*/ 1188254 w 2540444"/>
                <a:gd name="connsiteY116" fmla="*/ 276419 h 715914"/>
                <a:gd name="connsiteX117" fmla="*/ 1183355 w 2540444"/>
                <a:gd name="connsiteY117" fmla="*/ 278519 h 715914"/>
                <a:gd name="connsiteX118" fmla="*/ 1170059 w 2540444"/>
                <a:gd name="connsiteY118" fmla="*/ 263124 h 715914"/>
                <a:gd name="connsiteX119" fmla="*/ 1168659 w 2540444"/>
                <a:gd name="connsiteY119" fmla="*/ 249827 h 715914"/>
                <a:gd name="connsiteX120" fmla="*/ 1166560 w 2540444"/>
                <a:gd name="connsiteY120" fmla="*/ 247728 h 715914"/>
                <a:gd name="connsiteX121" fmla="*/ 1161661 w 2540444"/>
                <a:gd name="connsiteY121" fmla="*/ 263823 h 715914"/>
                <a:gd name="connsiteX122" fmla="*/ 1132970 w 2540444"/>
                <a:gd name="connsiteY122" fmla="*/ 253326 h 715914"/>
                <a:gd name="connsiteX123" fmla="*/ 1135069 w 2540444"/>
                <a:gd name="connsiteY123" fmla="*/ 234432 h 715914"/>
                <a:gd name="connsiteX124" fmla="*/ 1132270 w 2540444"/>
                <a:gd name="connsiteY124" fmla="*/ 233032 h 715914"/>
                <a:gd name="connsiteX125" fmla="*/ 1129471 w 2540444"/>
                <a:gd name="connsiteY125" fmla="*/ 245629 h 715914"/>
                <a:gd name="connsiteX126" fmla="*/ 1123873 w 2540444"/>
                <a:gd name="connsiteY126" fmla="*/ 249827 h 715914"/>
                <a:gd name="connsiteX127" fmla="*/ 1097980 w 2540444"/>
                <a:gd name="connsiteY127" fmla="*/ 224635 h 715914"/>
                <a:gd name="connsiteX128" fmla="*/ 1093781 w 2540444"/>
                <a:gd name="connsiteY128" fmla="*/ 202941 h 715914"/>
                <a:gd name="connsiteX129" fmla="*/ 1091682 w 2540444"/>
                <a:gd name="connsiteY129" fmla="*/ 198043 h 715914"/>
                <a:gd name="connsiteX130" fmla="*/ 1083285 w 2540444"/>
                <a:gd name="connsiteY130" fmla="*/ 219736 h 715914"/>
                <a:gd name="connsiteX131" fmla="*/ 1079786 w 2540444"/>
                <a:gd name="connsiteY131" fmla="*/ 223235 h 715914"/>
                <a:gd name="connsiteX132" fmla="*/ 1078386 w 2540444"/>
                <a:gd name="connsiteY132" fmla="*/ 219036 h 715914"/>
                <a:gd name="connsiteX133" fmla="*/ 1074187 w 2540444"/>
                <a:gd name="connsiteY133" fmla="*/ 218336 h 715914"/>
                <a:gd name="connsiteX134" fmla="*/ 1075586 w 2540444"/>
                <a:gd name="connsiteY134" fmla="*/ 224635 h 715914"/>
                <a:gd name="connsiteX135" fmla="*/ 1066489 w 2540444"/>
                <a:gd name="connsiteY135" fmla="*/ 227434 h 715914"/>
                <a:gd name="connsiteX136" fmla="*/ 1065090 w 2540444"/>
                <a:gd name="connsiteY136" fmla="*/ 235831 h 715914"/>
                <a:gd name="connsiteX137" fmla="*/ 1078386 w 2540444"/>
                <a:gd name="connsiteY137" fmla="*/ 233732 h 715914"/>
                <a:gd name="connsiteX138" fmla="*/ 1079085 w 2540444"/>
                <a:gd name="connsiteY138" fmla="*/ 242829 h 715914"/>
                <a:gd name="connsiteX139" fmla="*/ 1068589 w 2540444"/>
                <a:gd name="connsiteY139" fmla="*/ 250527 h 715914"/>
                <a:gd name="connsiteX140" fmla="*/ 1072088 w 2540444"/>
                <a:gd name="connsiteY140" fmla="*/ 252627 h 715914"/>
                <a:gd name="connsiteX141" fmla="*/ 1079085 w 2540444"/>
                <a:gd name="connsiteY141" fmla="*/ 247728 h 715914"/>
                <a:gd name="connsiteX142" fmla="*/ 1097980 w 2540444"/>
                <a:gd name="connsiteY142" fmla="*/ 259625 h 715914"/>
                <a:gd name="connsiteX143" fmla="*/ 1116875 w 2540444"/>
                <a:gd name="connsiteY143" fmla="*/ 258225 h 715914"/>
                <a:gd name="connsiteX144" fmla="*/ 1125972 w 2540444"/>
                <a:gd name="connsiteY144" fmla="*/ 265922 h 715914"/>
                <a:gd name="connsiteX145" fmla="*/ 1121773 w 2540444"/>
                <a:gd name="connsiteY145" fmla="*/ 270821 h 715914"/>
                <a:gd name="connsiteX146" fmla="*/ 1125272 w 2540444"/>
                <a:gd name="connsiteY146" fmla="*/ 282718 h 715914"/>
                <a:gd name="connsiteX147" fmla="*/ 1101479 w 2540444"/>
                <a:gd name="connsiteY147" fmla="*/ 277119 h 715914"/>
                <a:gd name="connsiteX148" fmla="*/ 1095181 w 2540444"/>
                <a:gd name="connsiteY148" fmla="*/ 281318 h 715914"/>
                <a:gd name="connsiteX149" fmla="*/ 1118974 w 2540444"/>
                <a:gd name="connsiteY149" fmla="*/ 303712 h 715914"/>
                <a:gd name="connsiteX150" fmla="*/ 1133669 w 2540444"/>
                <a:gd name="connsiteY150" fmla="*/ 309310 h 715914"/>
                <a:gd name="connsiteX151" fmla="*/ 1137868 w 2540444"/>
                <a:gd name="connsiteY151" fmla="*/ 307211 h 715914"/>
                <a:gd name="connsiteX152" fmla="*/ 1128771 w 2540444"/>
                <a:gd name="connsiteY152" fmla="*/ 360395 h 715914"/>
                <a:gd name="connsiteX153" fmla="*/ 995110 w 2540444"/>
                <a:gd name="connsiteY153" fmla="*/ 380689 h 715914"/>
                <a:gd name="connsiteX154" fmla="*/ 888741 w 2540444"/>
                <a:gd name="connsiteY154" fmla="*/ 370192 h 715914"/>
                <a:gd name="connsiteX155" fmla="*/ 815262 w 2540444"/>
                <a:gd name="connsiteY155" fmla="*/ 403083 h 715914"/>
                <a:gd name="connsiteX156" fmla="*/ 800567 w 2540444"/>
                <a:gd name="connsiteY156" fmla="*/ 411480 h 715914"/>
                <a:gd name="connsiteX157" fmla="*/ 771175 w 2540444"/>
                <a:gd name="connsiteY157" fmla="*/ 415679 h 715914"/>
                <a:gd name="connsiteX158" fmla="*/ 748082 w 2540444"/>
                <a:gd name="connsiteY158" fmla="*/ 435973 h 715914"/>
                <a:gd name="connsiteX159" fmla="*/ 781672 w 2540444"/>
                <a:gd name="connsiteY159" fmla="*/ 432474 h 715914"/>
                <a:gd name="connsiteX160" fmla="*/ 799867 w 2540444"/>
                <a:gd name="connsiteY160" fmla="*/ 424077 h 715914"/>
                <a:gd name="connsiteX161" fmla="*/ 803366 w 2540444"/>
                <a:gd name="connsiteY161" fmla="*/ 446470 h 715914"/>
                <a:gd name="connsiteX162" fmla="*/ 485659 w 2540444"/>
                <a:gd name="connsiteY162" fmla="*/ 467464 h 715914"/>
                <a:gd name="connsiteX163" fmla="*/ 500354 w 2540444"/>
                <a:gd name="connsiteY163" fmla="*/ 452768 h 715914"/>
                <a:gd name="connsiteX164" fmla="*/ 528346 w 2540444"/>
                <a:gd name="connsiteY164" fmla="*/ 450669 h 715914"/>
                <a:gd name="connsiteX165" fmla="*/ 547241 w 2540444"/>
                <a:gd name="connsiteY165" fmla="*/ 452768 h 715914"/>
                <a:gd name="connsiteX166" fmla="*/ 569634 w 2540444"/>
                <a:gd name="connsiteY166" fmla="*/ 452768 h 715914"/>
                <a:gd name="connsiteX167" fmla="*/ 571034 w 2540444"/>
                <a:gd name="connsiteY167" fmla="*/ 447170 h 715914"/>
                <a:gd name="connsiteX168" fmla="*/ 566835 w 2540444"/>
                <a:gd name="connsiteY168" fmla="*/ 437372 h 715914"/>
                <a:gd name="connsiteX169" fmla="*/ 540243 w 2540444"/>
                <a:gd name="connsiteY169" fmla="*/ 407981 h 715914"/>
                <a:gd name="connsiteX170" fmla="*/ 536044 w 2540444"/>
                <a:gd name="connsiteY170" fmla="*/ 403083 h 715914"/>
                <a:gd name="connsiteX171" fmla="*/ 528346 w 2540444"/>
                <a:gd name="connsiteY171" fmla="*/ 398884 h 715914"/>
                <a:gd name="connsiteX172" fmla="*/ 518549 w 2540444"/>
                <a:gd name="connsiteY172" fmla="*/ 382788 h 715914"/>
                <a:gd name="connsiteX173" fmla="*/ 517849 w 2540444"/>
                <a:gd name="connsiteY173" fmla="*/ 377890 h 715914"/>
                <a:gd name="connsiteX174" fmla="*/ 529046 w 2540444"/>
                <a:gd name="connsiteY174" fmla="*/ 328904 h 715914"/>
                <a:gd name="connsiteX175" fmla="*/ 526247 w 2540444"/>
                <a:gd name="connsiteY175" fmla="*/ 330304 h 715914"/>
                <a:gd name="connsiteX176" fmla="*/ 527646 w 2540444"/>
                <a:gd name="connsiteY176" fmla="*/ 354097 h 715914"/>
                <a:gd name="connsiteX177" fmla="*/ 515750 w 2540444"/>
                <a:gd name="connsiteY177" fmla="*/ 369493 h 715914"/>
                <a:gd name="connsiteX178" fmla="*/ 515750 w 2540444"/>
                <a:gd name="connsiteY178" fmla="*/ 370192 h 715914"/>
                <a:gd name="connsiteX179" fmla="*/ 510151 w 2540444"/>
                <a:gd name="connsiteY179" fmla="*/ 365994 h 715914"/>
                <a:gd name="connsiteX180" fmla="*/ 506652 w 2540444"/>
                <a:gd name="connsiteY180" fmla="*/ 367393 h 715914"/>
                <a:gd name="connsiteX181" fmla="*/ 502454 w 2540444"/>
                <a:gd name="connsiteY181" fmla="*/ 338701 h 715914"/>
                <a:gd name="connsiteX182" fmla="*/ 498955 w 2540444"/>
                <a:gd name="connsiteY182" fmla="*/ 323306 h 715914"/>
                <a:gd name="connsiteX183" fmla="*/ 496155 w 2540444"/>
                <a:gd name="connsiteY183" fmla="*/ 324705 h 715914"/>
                <a:gd name="connsiteX184" fmla="*/ 500354 w 2540444"/>
                <a:gd name="connsiteY184" fmla="*/ 343600 h 715914"/>
                <a:gd name="connsiteX185" fmla="*/ 501754 w 2540444"/>
                <a:gd name="connsiteY185" fmla="*/ 361795 h 715914"/>
                <a:gd name="connsiteX186" fmla="*/ 491257 w 2540444"/>
                <a:gd name="connsiteY186" fmla="*/ 343600 h 715914"/>
                <a:gd name="connsiteX187" fmla="*/ 491257 w 2540444"/>
                <a:gd name="connsiteY187" fmla="*/ 339401 h 715914"/>
                <a:gd name="connsiteX188" fmla="*/ 487758 w 2540444"/>
                <a:gd name="connsiteY188" fmla="*/ 333103 h 715914"/>
                <a:gd name="connsiteX189" fmla="*/ 484259 w 2540444"/>
                <a:gd name="connsiteY189" fmla="*/ 307211 h 715914"/>
                <a:gd name="connsiteX190" fmla="*/ 478661 w 2540444"/>
                <a:gd name="connsiteY190" fmla="*/ 289716 h 715914"/>
                <a:gd name="connsiteX191" fmla="*/ 477261 w 2540444"/>
                <a:gd name="connsiteY191" fmla="*/ 293914 h 715914"/>
                <a:gd name="connsiteX192" fmla="*/ 480060 w 2540444"/>
                <a:gd name="connsiteY192" fmla="*/ 321906 h 715914"/>
                <a:gd name="connsiteX193" fmla="*/ 471663 w 2540444"/>
                <a:gd name="connsiteY193" fmla="*/ 314908 h 715914"/>
                <a:gd name="connsiteX194" fmla="*/ 470263 w 2540444"/>
                <a:gd name="connsiteY194" fmla="*/ 317008 h 715914"/>
                <a:gd name="connsiteX195" fmla="*/ 479360 w 2540444"/>
                <a:gd name="connsiteY195" fmla="*/ 333803 h 715914"/>
                <a:gd name="connsiteX196" fmla="*/ 488458 w 2540444"/>
                <a:gd name="connsiteY196" fmla="*/ 354797 h 715914"/>
                <a:gd name="connsiteX197" fmla="*/ 494056 w 2540444"/>
                <a:gd name="connsiteY197" fmla="*/ 368793 h 715914"/>
                <a:gd name="connsiteX198" fmla="*/ 493356 w 2540444"/>
                <a:gd name="connsiteY198" fmla="*/ 369493 h 715914"/>
                <a:gd name="connsiteX199" fmla="*/ 472362 w 2540444"/>
                <a:gd name="connsiteY199" fmla="*/ 353397 h 715914"/>
                <a:gd name="connsiteX200" fmla="*/ 450669 w 2540444"/>
                <a:gd name="connsiteY200" fmla="*/ 290415 h 715914"/>
                <a:gd name="connsiteX201" fmla="*/ 449269 w 2540444"/>
                <a:gd name="connsiteY201" fmla="*/ 288316 h 715914"/>
                <a:gd name="connsiteX202" fmla="*/ 447869 w 2540444"/>
                <a:gd name="connsiteY202" fmla="*/ 321207 h 715914"/>
                <a:gd name="connsiteX203" fmla="*/ 448569 w 2540444"/>
                <a:gd name="connsiteY203" fmla="*/ 324705 h 715914"/>
                <a:gd name="connsiteX204" fmla="*/ 445770 w 2540444"/>
                <a:gd name="connsiteY204" fmla="*/ 322606 h 715914"/>
                <a:gd name="connsiteX205" fmla="*/ 444370 w 2540444"/>
                <a:gd name="connsiteY205" fmla="*/ 325405 h 715914"/>
                <a:gd name="connsiteX206" fmla="*/ 449969 w 2540444"/>
                <a:gd name="connsiteY206" fmla="*/ 333803 h 715914"/>
                <a:gd name="connsiteX207" fmla="*/ 472362 w 2540444"/>
                <a:gd name="connsiteY207" fmla="*/ 362495 h 715914"/>
                <a:gd name="connsiteX208" fmla="*/ 487758 w 2540444"/>
                <a:gd name="connsiteY208" fmla="*/ 374391 h 715914"/>
                <a:gd name="connsiteX209" fmla="*/ 484959 w 2540444"/>
                <a:gd name="connsiteY209" fmla="*/ 378590 h 715914"/>
                <a:gd name="connsiteX210" fmla="*/ 482160 w 2540444"/>
                <a:gd name="connsiteY210" fmla="*/ 396085 h 715914"/>
                <a:gd name="connsiteX211" fmla="*/ 440871 w 2540444"/>
                <a:gd name="connsiteY211" fmla="*/ 444370 h 715914"/>
                <a:gd name="connsiteX212" fmla="*/ 372292 w 2540444"/>
                <a:gd name="connsiteY212" fmla="*/ 475861 h 715914"/>
                <a:gd name="connsiteX213" fmla="*/ 214138 w 2540444"/>
                <a:gd name="connsiteY213" fmla="*/ 475861 h 715914"/>
                <a:gd name="connsiteX214" fmla="*/ 172850 w 2540444"/>
                <a:gd name="connsiteY214" fmla="*/ 483559 h 715914"/>
                <a:gd name="connsiteX215" fmla="*/ 136460 w 2540444"/>
                <a:gd name="connsiteY215" fmla="*/ 475861 h 715914"/>
                <a:gd name="connsiteX216" fmla="*/ 144858 w 2540444"/>
                <a:gd name="connsiteY216" fmla="*/ 487758 h 715914"/>
                <a:gd name="connsiteX217" fmla="*/ 155355 w 2540444"/>
                <a:gd name="connsiteY217" fmla="*/ 491957 h 715914"/>
                <a:gd name="connsiteX218" fmla="*/ 136460 w 2540444"/>
                <a:gd name="connsiteY218" fmla="*/ 566835 h 715914"/>
                <a:gd name="connsiteX219" fmla="*/ 130162 w 2540444"/>
                <a:gd name="connsiteY219" fmla="*/ 578032 h 715914"/>
                <a:gd name="connsiteX220" fmla="*/ 101470 w 2540444"/>
                <a:gd name="connsiteY220" fmla="*/ 601825 h 715914"/>
                <a:gd name="connsiteX221" fmla="*/ 80477 w 2540444"/>
                <a:gd name="connsiteY221" fmla="*/ 610922 h 715914"/>
                <a:gd name="connsiteX222" fmla="*/ 32191 w 2540444"/>
                <a:gd name="connsiteY222" fmla="*/ 675303 h 715914"/>
                <a:gd name="connsiteX223" fmla="*/ 6298 w 2540444"/>
                <a:gd name="connsiteY223" fmla="*/ 690699 h 715914"/>
                <a:gd name="connsiteX224" fmla="*/ 0 w 2540444"/>
                <a:gd name="connsiteY224" fmla="*/ 706094 h 715914"/>
                <a:gd name="connsiteX225" fmla="*/ 30791 w 2540444"/>
                <a:gd name="connsiteY225" fmla="*/ 694198 h 715914"/>
                <a:gd name="connsiteX226" fmla="*/ 59483 w 2540444"/>
                <a:gd name="connsiteY226" fmla="*/ 662707 h 715914"/>
                <a:gd name="connsiteX227" fmla="*/ 91674 w 2540444"/>
                <a:gd name="connsiteY227" fmla="*/ 636814 h 715914"/>
                <a:gd name="connsiteX228" fmla="*/ 54584 w 2540444"/>
                <a:gd name="connsiteY228" fmla="*/ 692098 h 715914"/>
                <a:gd name="connsiteX229" fmla="*/ 30791 w 2540444"/>
                <a:gd name="connsiteY229" fmla="*/ 703295 h 715914"/>
                <a:gd name="connsiteX230" fmla="*/ 19595 w 2540444"/>
                <a:gd name="connsiteY230" fmla="*/ 715892 h 715914"/>
                <a:gd name="connsiteX231" fmla="*/ 55984 w 2540444"/>
                <a:gd name="connsiteY231" fmla="*/ 710293 h 715914"/>
                <a:gd name="connsiteX232" fmla="*/ 76978 w 2540444"/>
                <a:gd name="connsiteY232" fmla="*/ 680902 h 715914"/>
                <a:gd name="connsiteX233" fmla="*/ 125264 w 2540444"/>
                <a:gd name="connsiteY233" fmla="*/ 640313 h 715914"/>
                <a:gd name="connsiteX234" fmla="*/ 214837 w 2540444"/>
                <a:gd name="connsiteY234" fmla="*/ 589228 h 715914"/>
                <a:gd name="connsiteX235" fmla="*/ 305111 w 2540444"/>
                <a:gd name="connsiteY235" fmla="*/ 590628 h 715914"/>
                <a:gd name="connsiteX236" fmla="*/ 378590 w 2540444"/>
                <a:gd name="connsiteY236" fmla="*/ 591328 h 715914"/>
                <a:gd name="connsiteX237" fmla="*/ 417778 w 2540444"/>
                <a:gd name="connsiteY237" fmla="*/ 593427 h 715914"/>
                <a:gd name="connsiteX238" fmla="*/ 454168 w 2540444"/>
                <a:gd name="connsiteY238" fmla="*/ 641713 h 715914"/>
                <a:gd name="connsiteX239" fmla="*/ 453468 w 2540444"/>
                <a:gd name="connsiteY239" fmla="*/ 648711 h 715914"/>
                <a:gd name="connsiteX240" fmla="*/ 444370 w 2540444"/>
                <a:gd name="connsiteY240" fmla="*/ 664806 h 715914"/>
                <a:gd name="connsiteX241" fmla="*/ 444370 w 2540444"/>
                <a:gd name="connsiteY241" fmla="*/ 681601 h 715914"/>
                <a:gd name="connsiteX242" fmla="*/ 461865 w 2540444"/>
                <a:gd name="connsiteY242" fmla="*/ 666206 h 715914"/>
                <a:gd name="connsiteX243" fmla="*/ 492657 w 2540444"/>
                <a:gd name="connsiteY243" fmla="*/ 647311 h 715914"/>
                <a:gd name="connsiteX244" fmla="*/ 494756 w 2540444"/>
                <a:gd name="connsiteY244" fmla="*/ 636115 h 715914"/>
                <a:gd name="connsiteX245" fmla="*/ 487758 w 2540444"/>
                <a:gd name="connsiteY245" fmla="*/ 593427 h 715914"/>
                <a:gd name="connsiteX246" fmla="*/ 477961 w 2540444"/>
                <a:gd name="connsiteY246" fmla="*/ 568934 h 715914"/>
                <a:gd name="connsiteX247" fmla="*/ 441572 w 2540444"/>
                <a:gd name="connsiteY247" fmla="*/ 559137 h 715914"/>
                <a:gd name="connsiteX248" fmla="*/ 447869 w 2540444"/>
                <a:gd name="connsiteY248" fmla="*/ 552139 h 715914"/>
                <a:gd name="connsiteX249" fmla="*/ 458366 w 2540444"/>
                <a:gd name="connsiteY249" fmla="*/ 515050 h 715914"/>
                <a:gd name="connsiteX250" fmla="*/ 484259 w 2540444"/>
                <a:gd name="connsiteY250" fmla="*/ 468164 h 715914"/>
                <a:gd name="connsiteX251" fmla="*/ 484259 w 2540444"/>
                <a:gd name="connsiteY251" fmla="*/ 468164 h 715914"/>
                <a:gd name="connsiteX252" fmla="*/ 803366 w 2540444"/>
                <a:gd name="connsiteY252" fmla="*/ 447170 h 715914"/>
                <a:gd name="connsiteX253" fmla="*/ 811763 w 2540444"/>
                <a:gd name="connsiteY253" fmla="*/ 458366 h 715914"/>
                <a:gd name="connsiteX254" fmla="*/ 825060 w 2540444"/>
                <a:gd name="connsiteY254" fmla="*/ 489158 h 715914"/>
                <a:gd name="connsiteX255" fmla="*/ 796368 w 2540444"/>
                <a:gd name="connsiteY255" fmla="*/ 500354 h 715914"/>
                <a:gd name="connsiteX256" fmla="*/ 782372 w 2540444"/>
                <a:gd name="connsiteY256" fmla="*/ 525547 h 715914"/>
                <a:gd name="connsiteX257" fmla="*/ 822960 w 2540444"/>
                <a:gd name="connsiteY257" fmla="*/ 593427 h 715914"/>
                <a:gd name="connsiteX258" fmla="*/ 827159 w 2540444"/>
                <a:gd name="connsiteY258" fmla="*/ 607423 h 715914"/>
                <a:gd name="connsiteX259" fmla="*/ 816662 w 2540444"/>
                <a:gd name="connsiteY259" fmla="*/ 628417 h 715914"/>
                <a:gd name="connsiteX260" fmla="*/ 836256 w 2540444"/>
                <a:gd name="connsiteY260" fmla="*/ 629117 h 715914"/>
                <a:gd name="connsiteX261" fmla="*/ 851652 w 2540444"/>
                <a:gd name="connsiteY261" fmla="*/ 604624 h 715914"/>
                <a:gd name="connsiteX262" fmla="*/ 825060 w 2540444"/>
                <a:gd name="connsiteY262" fmla="*/ 555638 h 715914"/>
                <a:gd name="connsiteX263" fmla="*/ 863548 w 2540444"/>
                <a:gd name="connsiteY263" fmla="*/ 585729 h 715914"/>
                <a:gd name="connsiteX264" fmla="*/ 873346 w 2540444"/>
                <a:gd name="connsiteY264" fmla="*/ 595527 h 715914"/>
                <a:gd name="connsiteX265" fmla="*/ 874045 w 2540444"/>
                <a:gd name="connsiteY265" fmla="*/ 620019 h 715914"/>
                <a:gd name="connsiteX266" fmla="*/ 890841 w 2540444"/>
                <a:gd name="connsiteY266" fmla="*/ 613721 h 715914"/>
                <a:gd name="connsiteX267" fmla="*/ 896439 w 2540444"/>
                <a:gd name="connsiteY267" fmla="*/ 587129 h 715914"/>
                <a:gd name="connsiteX268" fmla="*/ 860049 w 2540444"/>
                <a:gd name="connsiteY268" fmla="*/ 557038 h 715914"/>
                <a:gd name="connsiteX269" fmla="*/ 836256 w 2540444"/>
                <a:gd name="connsiteY269" fmla="*/ 524147 h 715914"/>
                <a:gd name="connsiteX270" fmla="*/ 913934 w 2540444"/>
                <a:gd name="connsiteY270" fmla="*/ 507352 h 715914"/>
                <a:gd name="connsiteX271" fmla="*/ 939826 w 2540444"/>
                <a:gd name="connsiteY271" fmla="*/ 494756 h 715914"/>
                <a:gd name="connsiteX272" fmla="*/ 981814 w 2540444"/>
                <a:gd name="connsiteY272" fmla="*/ 511551 h 715914"/>
                <a:gd name="connsiteX273" fmla="*/ 1037098 w 2540444"/>
                <a:gd name="connsiteY273" fmla="*/ 514350 h 715914"/>
                <a:gd name="connsiteX274" fmla="*/ 1025901 w 2540444"/>
                <a:gd name="connsiteY274" fmla="*/ 594827 h 715914"/>
                <a:gd name="connsiteX275" fmla="*/ 1007706 w 2540444"/>
                <a:gd name="connsiteY275" fmla="*/ 618620 h 715914"/>
                <a:gd name="connsiteX276" fmla="*/ 999309 w 2540444"/>
                <a:gd name="connsiteY276" fmla="*/ 631216 h 715914"/>
                <a:gd name="connsiteX277" fmla="*/ 1003508 w 2540444"/>
                <a:gd name="connsiteY277" fmla="*/ 641713 h 715914"/>
                <a:gd name="connsiteX278" fmla="*/ 1020303 w 2540444"/>
                <a:gd name="connsiteY278" fmla="*/ 626317 h 715914"/>
                <a:gd name="connsiteX279" fmla="*/ 1044796 w 2540444"/>
                <a:gd name="connsiteY279" fmla="*/ 594127 h 715914"/>
                <a:gd name="connsiteX280" fmla="*/ 1065790 w 2540444"/>
                <a:gd name="connsiteY280" fmla="*/ 522048 h 715914"/>
                <a:gd name="connsiteX281" fmla="*/ 1095881 w 2540444"/>
                <a:gd name="connsiteY281" fmla="*/ 570334 h 715914"/>
                <a:gd name="connsiteX282" fmla="*/ 1103578 w 2540444"/>
                <a:gd name="connsiteY282" fmla="*/ 582930 h 715914"/>
                <a:gd name="connsiteX283" fmla="*/ 1097280 w 2540444"/>
                <a:gd name="connsiteY283" fmla="*/ 629816 h 715914"/>
                <a:gd name="connsiteX284" fmla="*/ 1106378 w 2540444"/>
                <a:gd name="connsiteY284" fmla="*/ 636814 h 715914"/>
                <a:gd name="connsiteX285" fmla="*/ 1125272 w 2540444"/>
                <a:gd name="connsiteY285" fmla="*/ 587129 h 715914"/>
                <a:gd name="connsiteX286" fmla="*/ 1121773 w 2540444"/>
                <a:gd name="connsiteY286" fmla="*/ 574533 h 715914"/>
                <a:gd name="connsiteX287" fmla="*/ 1091682 w 2540444"/>
                <a:gd name="connsiteY287" fmla="*/ 505953 h 715914"/>
                <a:gd name="connsiteX288" fmla="*/ 1111976 w 2540444"/>
                <a:gd name="connsiteY288" fmla="*/ 487058 h 715914"/>
                <a:gd name="connsiteX289" fmla="*/ 1146966 w 2540444"/>
                <a:gd name="connsiteY289" fmla="*/ 446470 h 715914"/>
                <a:gd name="connsiteX290" fmla="*/ 1178457 w 2540444"/>
                <a:gd name="connsiteY290" fmla="*/ 389087 h 715914"/>
                <a:gd name="connsiteX291" fmla="*/ 1184055 w 2540444"/>
                <a:gd name="connsiteY291" fmla="*/ 361095 h 715914"/>
                <a:gd name="connsiteX292" fmla="*/ 1438081 w 2540444"/>
                <a:gd name="connsiteY292" fmla="*/ 331703 h 715914"/>
                <a:gd name="connsiteX293" fmla="*/ 1439480 w 2540444"/>
                <a:gd name="connsiteY293" fmla="*/ 363894 h 715914"/>
                <a:gd name="connsiteX294" fmla="*/ 1433182 w 2540444"/>
                <a:gd name="connsiteY294" fmla="*/ 375091 h 715914"/>
                <a:gd name="connsiteX295" fmla="*/ 1404491 w 2540444"/>
                <a:gd name="connsiteY295" fmla="*/ 398884 h 715914"/>
                <a:gd name="connsiteX296" fmla="*/ 1383497 w 2540444"/>
                <a:gd name="connsiteY296" fmla="*/ 407981 h 715914"/>
                <a:gd name="connsiteX297" fmla="*/ 1335211 w 2540444"/>
                <a:gd name="connsiteY297" fmla="*/ 472362 h 715914"/>
                <a:gd name="connsiteX298" fmla="*/ 1309319 w 2540444"/>
                <a:gd name="connsiteY298" fmla="*/ 487758 h 715914"/>
                <a:gd name="connsiteX299" fmla="*/ 1303020 w 2540444"/>
                <a:gd name="connsiteY299" fmla="*/ 503153 h 715914"/>
                <a:gd name="connsiteX300" fmla="*/ 1334511 w 2540444"/>
                <a:gd name="connsiteY300" fmla="*/ 491257 h 715914"/>
                <a:gd name="connsiteX301" fmla="*/ 1363203 w 2540444"/>
                <a:gd name="connsiteY301" fmla="*/ 459766 h 715914"/>
                <a:gd name="connsiteX302" fmla="*/ 1395393 w 2540444"/>
                <a:gd name="connsiteY302" fmla="*/ 433873 h 715914"/>
                <a:gd name="connsiteX303" fmla="*/ 1358304 w 2540444"/>
                <a:gd name="connsiteY303" fmla="*/ 489158 h 715914"/>
                <a:gd name="connsiteX304" fmla="*/ 1334511 w 2540444"/>
                <a:gd name="connsiteY304" fmla="*/ 500354 h 715914"/>
                <a:gd name="connsiteX305" fmla="*/ 1323314 w 2540444"/>
                <a:gd name="connsiteY305" fmla="*/ 512951 h 715914"/>
                <a:gd name="connsiteX306" fmla="*/ 1359704 w 2540444"/>
                <a:gd name="connsiteY306" fmla="*/ 507352 h 715914"/>
                <a:gd name="connsiteX307" fmla="*/ 1380698 w 2540444"/>
                <a:gd name="connsiteY307" fmla="*/ 477961 h 715914"/>
                <a:gd name="connsiteX308" fmla="*/ 1428983 w 2540444"/>
                <a:gd name="connsiteY308" fmla="*/ 437372 h 715914"/>
                <a:gd name="connsiteX309" fmla="*/ 1518557 w 2540444"/>
                <a:gd name="connsiteY309" fmla="*/ 386287 h 715914"/>
                <a:gd name="connsiteX310" fmla="*/ 1608831 w 2540444"/>
                <a:gd name="connsiteY310" fmla="*/ 387687 h 715914"/>
                <a:gd name="connsiteX311" fmla="*/ 1682310 w 2540444"/>
                <a:gd name="connsiteY311" fmla="*/ 388387 h 715914"/>
                <a:gd name="connsiteX312" fmla="*/ 1721498 w 2540444"/>
                <a:gd name="connsiteY312" fmla="*/ 390486 h 715914"/>
                <a:gd name="connsiteX313" fmla="*/ 1757888 w 2540444"/>
                <a:gd name="connsiteY313" fmla="*/ 438772 h 715914"/>
                <a:gd name="connsiteX314" fmla="*/ 1757188 w 2540444"/>
                <a:gd name="connsiteY314" fmla="*/ 445770 h 715914"/>
                <a:gd name="connsiteX315" fmla="*/ 1748091 w 2540444"/>
                <a:gd name="connsiteY315" fmla="*/ 461865 h 715914"/>
                <a:gd name="connsiteX316" fmla="*/ 1748091 w 2540444"/>
                <a:gd name="connsiteY316" fmla="*/ 478661 h 715914"/>
                <a:gd name="connsiteX317" fmla="*/ 1765586 w 2540444"/>
                <a:gd name="connsiteY317" fmla="*/ 463265 h 715914"/>
                <a:gd name="connsiteX318" fmla="*/ 1796376 w 2540444"/>
                <a:gd name="connsiteY318" fmla="*/ 444370 h 715914"/>
                <a:gd name="connsiteX319" fmla="*/ 1798476 w 2540444"/>
                <a:gd name="connsiteY319" fmla="*/ 433174 h 715914"/>
                <a:gd name="connsiteX320" fmla="*/ 1791478 w 2540444"/>
                <a:gd name="connsiteY320" fmla="*/ 390486 h 715914"/>
                <a:gd name="connsiteX321" fmla="*/ 1781681 w 2540444"/>
                <a:gd name="connsiteY321" fmla="*/ 365994 h 715914"/>
                <a:gd name="connsiteX322" fmla="*/ 1745991 w 2540444"/>
                <a:gd name="connsiteY322" fmla="*/ 356196 h 715914"/>
                <a:gd name="connsiteX323" fmla="*/ 1752289 w 2540444"/>
                <a:gd name="connsiteY323" fmla="*/ 349198 h 715914"/>
                <a:gd name="connsiteX324" fmla="*/ 1762786 w 2540444"/>
                <a:gd name="connsiteY324" fmla="*/ 312109 h 715914"/>
                <a:gd name="connsiteX325" fmla="*/ 1768384 w 2540444"/>
                <a:gd name="connsiteY325" fmla="*/ 299513 h 715914"/>
                <a:gd name="connsiteX326" fmla="*/ 1768384 w 2540444"/>
                <a:gd name="connsiteY326" fmla="*/ 299513 h 715914"/>
                <a:gd name="connsiteX327" fmla="*/ 2087492 w 2540444"/>
                <a:gd name="connsiteY327" fmla="*/ 249128 h 715914"/>
                <a:gd name="connsiteX328" fmla="*/ 2094490 w 2540444"/>
                <a:gd name="connsiteY328" fmla="*/ 257525 h 715914"/>
                <a:gd name="connsiteX329" fmla="*/ 2107786 w 2540444"/>
                <a:gd name="connsiteY329" fmla="*/ 288316 h 715914"/>
                <a:gd name="connsiteX330" fmla="*/ 2079094 w 2540444"/>
                <a:gd name="connsiteY330" fmla="*/ 299513 h 715914"/>
                <a:gd name="connsiteX331" fmla="*/ 2065098 w 2540444"/>
                <a:gd name="connsiteY331" fmla="*/ 324705 h 715914"/>
                <a:gd name="connsiteX332" fmla="*/ 2105686 w 2540444"/>
                <a:gd name="connsiteY332" fmla="*/ 392586 h 715914"/>
                <a:gd name="connsiteX333" fmla="*/ 2109885 w 2540444"/>
                <a:gd name="connsiteY333" fmla="*/ 406582 h 715914"/>
                <a:gd name="connsiteX334" fmla="*/ 2099388 w 2540444"/>
                <a:gd name="connsiteY334" fmla="*/ 427576 h 715914"/>
                <a:gd name="connsiteX335" fmla="*/ 2118983 w 2540444"/>
                <a:gd name="connsiteY335" fmla="*/ 428275 h 715914"/>
                <a:gd name="connsiteX336" fmla="*/ 2134378 w 2540444"/>
                <a:gd name="connsiteY336" fmla="*/ 403782 h 715914"/>
                <a:gd name="connsiteX337" fmla="*/ 2107786 w 2540444"/>
                <a:gd name="connsiteY337" fmla="*/ 354797 h 715914"/>
                <a:gd name="connsiteX338" fmla="*/ 2146274 w 2540444"/>
                <a:gd name="connsiteY338" fmla="*/ 384888 h 715914"/>
                <a:gd name="connsiteX339" fmla="*/ 2156072 w 2540444"/>
                <a:gd name="connsiteY339" fmla="*/ 394685 h 715914"/>
                <a:gd name="connsiteX340" fmla="*/ 2156771 w 2540444"/>
                <a:gd name="connsiteY340" fmla="*/ 419178 h 715914"/>
                <a:gd name="connsiteX341" fmla="*/ 2173567 w 2540444"/>
                <a:gd name="connsiteY341" fmla="*/ 412880 h 715914"/>
                <a:gd name="connsiteX342" fmla="*/ 2179165 w 2540444"/>
                <a:gd name="connsiteY342" fmla="*/ 386287 h 715914"/>
                <a:gd name="connsiteX343" fmla="*/ 2142076 w 2540444"/>
                <a:gd name="connsiteY343" fmla="*/ 356196 h 715914"/>
                <a:gd name="connsiteX344" fmla="*/ 2118282 w 2540444"/>
                <a:gd name="connsiteY344" fmla="*/ 323306 h 715914"/>
                <a:gd name="connsiteX345" fmla="*/ 2195960 w 2540444"/>
                <a:gd name="connsiteY345" fmla="*/ 306511 h 715914"/>
                <a:gd name="connsiteX346" fmla="*/ 2221852 w 2540444"/>
                <a:gd name="connsiteY346" fmla="*/ 293914 h 715914"/>
                <a:gd name="connsiteX347" fmla="*/ 2263840 w 2540444"/>
                <a:gd name="connsiteY347" fmla="*/ 310710 h 715914"/>
                <a:gd name="connsiteX348" fmla="*/ 2319124 w 2540444"/>
                <a:gd name="connsiteY348" fmla="*/ 313509 h 715914"/>
                <a:gd name="connsiteX349" fmla="*/ 2307927 w 2540444"/>
                <a:gd name="connsiteY349" fmla="*/ 393985 h 715914"/>
                <a:gd name="connsiteX350" fmla="*/ 2289732 w 2540444"/>
                <a:gd name="connsiteY350" fmla="*/ 417778 h 715914"/>
                <a:gd name="connsiteX351" fmla="*/ 2281335 w 2540444"/>
                <a:gd name="connsiteY351" fmla="*/ 430375 h 715914"/>
                <a:gd name="connsiteX352" fmla="*/ 2285534 w 2540444"/>
                <a:gd name="connsiteY352" fmla="*/ 440871 h 715914"/>
                <a:gd name="connsiteX353" fmla="*/ 2302329 w 2540444"/>
                <a:gd name="connsiteY353" fmla="*/ 425476 h 715914"/>
                <a:gd name="connsiteX354" fmla="*/ 2326822 w 2540444"/>
                <a:gd name="connsiteY354" fmla="*/ 393285 h 715914"/>
                <a:gd name="connsiteX355" fmla="*/ 2347116 w 2540444"/>
                <a:gd name="connsiteY355" fmla="*/ 321207 h 715914"/>
                <a:gd name="connsiteX356" fmla="*/ 2377207 w 2540444"/>
                <a:gd name="connsiteY356" fmla="*/ 369493 h 715914"/>
                <a:gd name="connsiteX357" fmla="*/ 2385605 w 2540444"/>
                <a:gd name="connsiteY357" fmla="*/ 382089 h 715914"/>
                <a:gd name="connsiteX358" fmla="*/ 2379306 w 2540444"/>
                <a:gd name="connsiteY358" fmla="*/ 428975 h 715914"/>
                <a:gd name="connsiteX359" fmla="*/ 2388404 w 2540444"/>
                <a:gd name="connsiteY359" fmla="*/ 435973 h 715914"/>
                <a:gd name="connsiteX360" fmla="*/ 2407298 w 2540444"/>
                <a:gd name="connsiteY360" fmla="*/ 386287 h 715914"/>
                <a:gd name="connsiteX361" fmla="*/ 2403799 w 2540444"/>
                <a:gd name="connsiteY361" fmla="*/ 373691 h 715914"/>
                <a:gd name="connsiteX362" fmla="*/ 2373708 w 2540444"/>
                <a:gd name="connsiteY362" fmla="*/ 305111 h 715914"/>
                <a:gd name="connsiteX363" fmla="*/ 2394002 w 2540444"/>
                <a:gd name="connsiteY363" fmla="*/ 286217 h 715914"/>
                <a:gd name="connsiteX364" fmla="*/ 2428992 w 2540444"/>
                <a:gd name="connsiteY364" fmla="*/ 245629 h 715914"/>
                <a:gd name="connsiteX365" fmla="*/ 2460483 w 2540444"/>
                <a:gd name="connsiteY365" fmla="*/ 188245 h 715914"/>
                <a:gd name="connsiteX366" fmla="*/ 2471679 w 2540444"/>
                <a:gd name="connsiteY366" fmla="*/ 139959 h 715914"/>
                <a:gd name="connsiteX367" fmla="*/ 2483576 w 2540444"/>
                <a:gd name="connsiteY367" fmla="*/ 134361 h 715914"/>
                <a:gd name="connsiteX368" fmla="*/ 2517866 w 2540444"/>
                <a:gd name="connsiteY368" fmla="*/ 120365 h 715914"/>
                <a:gd name="connsiteX369" fmla="*/ 2536760 w 2540444"/>
                <a:gd name="connsiteY369" fmla="*/ 114767 h 715914"/>
                <a:gd name="connsiteX370" fmla="*/ 2540259 w 2540444"/>
                <a:gd name="connsiteY370" fmla="*/ 102170 h 715914"/>
                <a:gd name="connsiteX371" fmla="*/ 2374408 w 2540444"/>
                <a:gd name="connsiteY371" fmla="*/ 47586 h 715914"/>
                <a:gd name="connsiteX372" fmla="*/ 2367410 w 2540444"/>
                <a:gd name="connsiteY372" fmla="*/ 33591 h 715914"/>
                <a:gd name="connsiteX373" fmla="*/ 2373708 w 2540444"/>
                <a:gd name="connsiteY373" fmla="*/ 29392 h 715914"/>
                <a:gd name="connsiteX374" fmla="*/ 2391203 w 2540444"/>
                <a:gd name="connsiteY374" fmla="*/ 50385 h 715914"/>
                <a:gd name="connsiteX375" fmla="*/ 2374408 w 2540444"/>
                <a:gd name="connsiteY375" fmla="*/ 47586 h 715914"/>
                <a:gd name="connsiteX376" fmla="*/ 1091682 w 2540444"/>
                <a:gd name="connsiteY376" fmla="*/ 247728 h 715914"/>
                <a:gd name="connsiteX377" fmla="*/ 1084684 w 2540444"/>
                <a:gd name="connsiteY377" fmla="*/ 233732 h 715914"/>
                <a:gd name="connsiteX378" fmla="*/ 1090982 w 2540444"/>
                <a:gd name="connsiteY378" fmla="*/ 229533 h 715914"/>
                <a:gd name="connsiteX379" fmla="*/ 1108477 w 2540444"/>
                <a:gd name="connsiteY379" fmla="*/ 250527 h 715914"/>
                <a:gd name="connsiteX380" fmla="*/ 1091682 w 2540444"/>
                <a:gd name="connsiteY380" fmla="*/ 247728 h 715914"/>
                <a:gd name="connsiteX381" fmla="*/ 456967 w 2540444"/>
                <a:gd name="connsiteY381" fmla="*/ 587129 h 715914"/>
                <a:gd name="connsiteX382" fmla="*/ 474462 w 2540444"/>
                <a:gd name="connsiteY382" fmla="*/ 592727 h 715914"/>
                <a:gd name="connsiteX383" fmla="*/ 480760 w 2540444"/>
                <a:gd name="connsiteY383" fmla="*/ 633315 h 715914"/>
                <a:gd name="connsiteX384" fmla="*/ 464665 w 2540444"/>
                <a:gd name="connsiteY384" fmla="*/ 652210 h 715914"/>
                <a:gd name="connsiteX385" fmla="*/ 466764 w 2540444"/>
                <a:gd name="connsiteY385" fmla="*/ 641013 h 715914"/>
                <a:gd name="connsiteX386" fmla="*/ 455567 w 2540444"/>
                <a:gd name="connsiteY386" fmla="*/ 600425 h 715914"/>
                <a:gd name="connsiteX387" fmla="*/ 446470 w 2540444"/>
                <a:gd name="connsiteY387" fmla="*/ 587129 h 715914"/>
                <a:gd name="connsiteX388" fmla="*/ 456967 w 2540444"/>
                <a:gd name="connsiteY388" fmla="*/ 587129 h 715914"/>
                <a:gd name="connsiteX389" fmla="*/ 1759987 w 2540444"/>
                <a:gd name="connsiteY389" fmla="*/ 384888 h 715914"/>
                <a:gd name="connsiteX390" fmla="*/ 1777482 w 2540444"/>
                <a:gd name="connsiteY390" fmla="*/ 390486 h 715914"/>
                <a:gd name="connsiteX391" fmla="*/ 1783780 w 2540444"/>
                <a:gd name="connsiteY391" fmla="*/ 431075 h 715914"/>
                <a:gd name="connsiteX392" fmla="*/ 1767685 w 2540444"/>
                <a:gd name="connsiteY392" fmla="*/ 449969 h 715914"/>
                <a:gd name="connsiteX393" fmla="*/ 1769784 w 2540444"/>
                <a:gd name="connsiteY393" fmla="*/ 438772 h 715914"/>
                <a:gd name="connsiteX394" fmla="*/ 1758588 w 2540444"/>
                <a:gd name="connsiteY394" fmla="*/ 398184 h 715914"/>
                <a:gd name="connsiteX395" fmla="*/ 1749490 w 2540444"/>
                <a:gd name="connsiteY395" fmla="*/ 384888 h 715914"/>
                <a:gd name="connsiteX396" fmla="*/ 1759987 w 2540444"/>
                <a:gd name="connsiteY396" fmla="*/ 384888 h 715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</a:cxnLst>
              <a:rect l="l" t="t" r="r" b="b"/>
              <a:pathLst>
                <a:path w="2540444" h="715914">
                  <a:moveTo>
                    <a:pt x="2540259" y="102170"/>
                  </a:moveTo>
                  <a:lnTo>
                    <a:pt x="2528363" y="92373"/>
                  </a:lnTo>
                  <a:lnTo>
                    <a:pt x="2482876" y="82576"/>
                  </a:lnTo>
                  <a:lnTo>
                    <a:pt x="2477978" y="79077"/>
                  </a:lnTo>
                  <a:lnTo>
                    <a:pt x="2470280" y="78377"/>
                  </a:lnTo>
                  <a:lnTo>
                    <a:pt x="2465382" y="80477"/>
                  </a:lnTo>
                  <a:lnTo>
                    <a:pt x="2452085" y="65081"/>
                  </a:lnTo>
                  <a:cubicBezTo>
                    <a:pt x="2452085" y="65081"/>
                    <a:pt x="2452785" y="55984"/>
                    <a:pt x="2450686" y="51785"/>
                  </a:cubicBezTo>
                  <a:cubicBezTo>
                    <a:pt x="2450686" y="51785"/>
                    <a:pt x="2450686" y="49686"/>
                    <a:pt x="2448586" y="49686"/>
                  </a:cubicBezTo>
                  <a:cubicBezTo>
                    <a:pt x="2446487" y="49686"/>
                    <a:pt x="2449286" y="60183"/>
                    <a:pt x="2443688" y="65781"/>
                  </a:cubicBezTo>
                  <a:cubicBezTo>
                    <a:pt x="2437390" y="71379"/>
                    <a:pt x="2421994" y="65081"/>
                    <a:pt x="2414996" y="55284"/>
                  </a:cubicBezTo>
                  <a:cubicBezTo>
                    <a:pt x="2414996" y="55284"/>
                    <a:pt x="2420594" y="42688"/>
                    <a:pt x="2417095" y="36389"/>
                  </a:cubicBezTo>
                  <a:cubicBezTo>
                    <a:pt x="2417095" y="36389"/>
                    <a:pt x="2417095" y="34990"/>
                    <a:pt x="2414296" y="34990"/>
                  </a:cubicBezTo>
                  <a:cubicBezTo>
                    <a:pt x="2411497" y="34990"/>
                    <a:pt x="2416396" y="41988"/>
                    <a:pt x="2411497" y="47586"/>
                  </a:cubicBezTo>
                  <a:cubicBezTo>
                    <a:pt x="2406598" y="53185"/>
                    <a:pt x="2405899" y="51785"/>
                    <a:pt x="2405899" y="51785"/>
                  </a:cubicBezTo>
                  <a:cubicBezTo>
                    <a:pt x="2405899" y="51785"/>
                    <a:pt x="2386304" y="41288"/>
                    <a:pt x="2380006" y="26593"/>
                  </a:cubicBezTo>
                  <a:cubicBezTo>
                    <a:pt x="2373708" y="11897"/>
                    <a:pt x="2375108" y="8398"/>
                    <a:pt x="2375807" y="4899"/>
                  </a:cubicBezTo>
                  <a:cubicBezTo>
                    <a:pt x="2375807" y="4899"/>
                    <a:pt x="2377207" y="0"/>
                    <a:pt x="2373708" y="0"/>
                  </a:cubicBezTo>
                  <a:cubicBezTo>
                    <a:pt x="2370209" y="0"/>
                    <a:pt x="2370209" y="15396"/>
                    <a:pt x="2365310" y="21694"/>
                  </a:cubicBezTo>
                  <a:lnTo>
                    <a:pt x="2361811" y="25193"/>
                  </a:lnTo>
                  <a:cubicBezTo>
                    <a:pt x="2361811" y="25193"/>
                    <a:pt x="2361112" y="23793"/>
                    <a:pt x="2360412" y="20994"/>
                  </a:cubicBezTo>
                  <a:cubicBezTo>
                    <a:pt x="2359712" y="18195"/>
                    <a:pt x="2356913" y="17495"/>
                    <a:pt x="2356213" y="20294"/>
                  </a:cubicBezTo>
                  <a:cubicBezTo>
                    <a:pt x="2356213" y="23094"/>
                    <a:pt x="2357613" y="26593"/>
                    <a:pt x="2357613" y="26593"/>
                  </a:cubicBezTo>
                  <a:cubicBezTo>
                    <a:pt x="2357613" y="26593"/>
                    <a:pt x="2355513" y="30791"/>
                    <a:pt x="2348516" y="29392"/>
                  </a:cubicBezTo>
                  <a:cubicBezTo>
                    <a:pt x="2341518" y="27992"/>
                    <a:pt x="2339418" y="37789"/>
                    <a:pt x="2347116" y="37789"/>
                  </a:cubicBezTo>
                  <a:cubicBezTo>
                    <a:pt x="2354813" y="37789"/>
                    <a:pt x="2360412" y="35690"/>
                    <a:pt x="2360412" y="35690"/>
                  </a:cubicBezTo>
                  <a:lnTo>
                    <a:pt x="2361112" y="44787"/>
                  </a:lnTo>
                  <a:cubicBezTo>
                    <a:pt x="2361112" y="44787"/>
                    <a:pt x="2351314" y="47586"/>
                    <a:pt x="2350615" y="52485"/>
                  </a:cubicBezTo>
                  <a:cubicBezTo>
                    <a:pt x="2349915" y="57383"/>
                    <a:pt x="2353414" y="55284"/>
                    <a:pt x="2354114" y="54584"/>
                  </a:cubicBezTo>
                  <a:cubicBezTo>
                    <a:pt x="2354813" y="53884"/>
                    <a:pt x="2359012" y="49686"/>
                    <a:pt x="2361112" y="49686"/>
                  </a:cubicBezTo>
                  <a:cubicBezTo>
                    <a:pt x="2363211" y="49686"/>
                    <a:pt x="2368110" y="58083"/>
                    <a:pt x="2380006" y="61582"/>
                  </a:cubicBezTo>
                  <a:cubicBezTo>
                    <a:pt x="2391903" y="65081"/>
                    <a:pt x="2395402" y="58783"/>
                    <a:pt x="2398901" y="60183"/>
                  </a:cubicBezTo>
                  <a:cubicBezTo>
                    <a:pt x="2403100" y="61582"/>
                    <a:pt x="2407998" y="67880"/>
                    <a:pt x="2407998" y="67880"/>
                  </a:cubicBezTo>
                  <a:cubicBezTo>
                    <a:pt x="2407998" y="67880"/>
                    <a:pt x="2403100" y="68580"/>
                    <a:pt x="2403799" y="72779"/>
                  </a:cubicBezTo>
                  <a:cubicBezTo>
                    <a:pt x="2404499" y="77678"/>
                    <a:pt x="2407298" y="84676"/>
                    <a:pt x="2407298" y="84676"/>
                  </a:cubicBezTo>
                  <a:lnTo>
                    <a:pt x="2383505" y="79077"/>
                  </a:lnTo>
                  <a:cubicBezTo>
                    <a:pt x="2383505" y="79077"/>
                    <a:pt x="2377207" y="78377"/>
                    <a:pt x="2377207" y="83276"/>
                  </a:cubicBezTo>
                  <a:cubicBezTo>
                    <a:pt x="2377207" y="88175"/>
                    <a:pt x="2388404" y="100771"/>
                    <a:pt x="2401000" y="105669"/>
                  </a:cubicBezTo>
                  <a:cubicBezTo>
                    <a:pt x="2412897" y="110568"/>
                    <a:pt x="2415696" y="111268"/>
                    <a:pt x="2415696" y="111268"/>
                  </a:cubicBezTo>
                  <a:lnTo>
                    <a:pt x="2419895" y="109168"/>
                  </a:lnTo>
                  <a:cubicBezTo>
                    <a:pt x="2419895" y="109168"/>
                    <a:pt x="2421294" y="130862"/>
                    <a:pt x="2410797" y="162353"/>
                  </a:cubicBezTo>
                  <a:cubicBezTo>
                    <a:pt x="2400300" y="193844"/>
                    <a:pt x="2323323" y="184746"/>
                    <a:pt x="2277136" y="182647"/>
                  </a:cubicBezTo>
                  <a:cubicBezTo>
                    <a:pt x="2226051" y="180548"/>
                    <a:pt x="2223252" y="157454"/>
                    <a:pt x="2170767" y="172150"/>
                  </a:cubicBezTo>
                  <a:cubicBezTo>
                    <a:pt x="2118282" y="187546"/>
                    <a:pt x="2116183" y="194544"/>
                    <a:pt x="2097289" y="205041"/>
                  </a:cubicBezTo>
                  <a:lnTo>
                    <a:pt x="2082593" y="213438"/>
                  </a:lnTo>
                  <a:cubicBezTo>
                    <a:pt x="2082593" y="213438"/>
                    <a:pt x="2066498" y="206440"/>
                    <a:pt x="2053201" y="217637"/>
                  </a:cubicBezTo>
                  <a:cubicBezTo>
                    <a:pt x="2039905" y="228833"/>
                    <a:pt x="2034307" y="236531"/>
                    <a:pt x="2030108" y="237931"/>
                  </a:cubicBezTo>
                  <a:cubicBezTo>
                    <a:pt x="2030108" y="237931"/>
                    <a:pt x="2050402" y="242130"/>
                    <a:pt x="2063698" y="234432"/>
                  </a:cubicBezTo>
                  <a:cubicBezTo>
                    <a:pt x="2076295" y="226034"/>
                    <a:pt x="2081893" y="226034"/>
                    <a:pt x="2081893" y="226034"/>
                  </a:cubicBezTo>
                  <a:cubicBezTo>
                    <a:pt x="2081893" y="226034"/>
                    <a:pt x="2081893" y="240730"/>
                    <a:pt x="2086792" y="251927"/>
                  </a:cubicBezTo>
                  <a:cubicBezTo>
                    <a:pt x="1981822" y="279219"/>
                    <a:pt x="1876853" y="301612"/>
                    <a:pt x="1768384" y="301612"/>
                  </a:cubicBezTo>
                  <a:cubicBezTo>
                    <a:pt x="1775382" y="286916"/>
                    <a:pt x="1788679" y="263823"/>
                    <a:pt x="1804074" y="252627"/>
                  </a:cubicBezTo>
                  <a:cubicBezTo>
                    <a:pt x="1804074" y="252627"/>
                    <a:pt x="1821569" y="252627"/>
                    <a:pt x="1832066" y="250527"/>
                  </a:cubicBezTo>
                  <a:cubicBezTo>
                    <a:pt x="1842563" y="248428"/>
                    <a:pt x="1847461" y="249128"/>
                    <a:pt x="1850960" y="252627"/>
                  </a:cubicBezTo>
                  <a:cubicBezTo>
                    <a:pt x="1854459" y="255426"/>
                    <a:pt x="1869155" y="255426"/>
                    <a:pt x="1873354" y="252627"/>
                  </a:cubicBezTo>
                  <a:cubicBezTo>
                    <a:pt x="1877553" y="250527"/>
                    <a:pt x="1874754" y="247028"/>
                    <a:pt x="1874754" y="247028"/>
                  </a:cubicBezTo>
                  <a:lnTo>
                    <a:pt x="1870555" y="237231"/>
                  </a:lnTo>
                  <a:lnTo>
                    <a:pt x="1843962" y="207839"/>
                  </a:lnTo>
                  <a:lnTo>
                    <a:pt x="1839764" y="202941"/>
                  </a:lnTo>
                  <a:lnTo>
                    <a:pt x="1832066" y="198742"/>
                  </a:lnTo>
                  <a:lnTo>
                    <a:pt x="1822269" y="182647"/>
                  </a:lnTo>
                  <a:cubicBezTo>
                    <a:pt x="1822269" y="182647"/>
                    <a:pt x="1822269" y="180548"/>
                    <a:pt x="1821569" y="177748"/>
                  </a:cubicBezTo>
                  <a:cubicBezTo>
                    <a:pt x="1824368" y="175649"/>
                    <a:pt x="1843263" y="160253"/>
                    <a:pt x="1832766" y="128763"/>
                  </a:cubicBezTo>
                  <a:cubicBezTo>
                    <a:pt x="1832766" y="128763"/>
                    <a:pt x="1829267" y="127363"/>
                    <a:pt x="1829966" y="130162"/>
                  </a:cubicBezTo>
                  <a:cubicBezTo>
                    <a:pt x="1830666" y="132961"/>
                    <a:pt x="1834165" y="144858"/>
                    <a:pt x="1831366" y="153955"/>
                  </a:cubicBezTo>
                  <a:cubicBezTo>
                    <a:pt x="1828567" y="163053"/>
                    <a:pt x="1819469" y="169351"/>
                    <a:pt x="1819469" y="169351"/>
                  </a:cubicBezTo>
                  <a:lnTo>
                    <a:pt x="1819469" y="170051"/>
                  </a:lnTo>
                  <a:cubicBezTo>
                    <a:pt x="1817370" y="165852"/>
                    <a:pt x="1815271" y="165852"/>
                    <a:pt x="1813871" y="165852"/>
                  </a:cubicBezTo>
                  <a:cubicBezTo>
                    <a:pt x="1813172" y="165852"/>
                    <a:pt x="1811772" y="166552"/>
                    <a:pt x="1810372" y="167251"/>
                  </a:cubicBezTo>
                  <a:cubicBezTo>
                    <a:pt x="1810372" y="163752"/>
                    <a:pt x="1811072" y="151156"/>
                    <a:pt x="1806174" y="138560"/>
                  </a:cubicBezTo>
                  <a:cubicBezTo>
                    <a:pt x="1800575" y="123164"/>
                    <a:pt x="1803374" y="125264"/>
                    <a:pt x="1802675" y="123164"/>
                  </a:cubicBezTo>
                  <a:cubicBezTo>
                    <a:pt x="1802675" y="121065"/>
                    <a:pt x="1799875" y="121065"/>
                    <a:pt x="1799875" y="124564"/>
                  </a:cubicBezTo>
                  <a:cubicBezTo>
                    <a:pt x="1799875" y="128063"/>
                    <a:pt x="1801975" y="138560"/>
                    <a:pt x="1804074" y="143458"/>
                  </a:cubicBezTo>
                  <a:cubicBezTo>
                    <a:pt x="1806174" y="148357"/>
                    <a:pt x="1805474" y="161653"/>
                    <a:pt x="1805474" y="161653"/>
                  </a:cubicBezTo>
                  <a:cubicBezTo>
                    <a:pt x="1805474" y="161653"/>
                    <a:pt x="1795677" y="155355"/>
                    <a:pt x="1794977" y="143458"/>
                  </a:cubicBezTo>
                  <a:lnTo>
                    <a:pt x="1794977" y="139260"/>
                  </a:lnTo>
                  <a:cubicBezTo>
                    <a:pt x="1794977" y="139260"/>
                    <a:pt x="1794277" y="136460"/>
                    <a:pt x="1791478" y="132961"/>
                  </a:cubicBezTo>
                  <a:cubicBezTo>
                    <a:pt x="1788679" y="129462"/>
                    <a:pt x="1787979" y="113367"/>
                    <a:pt x="1787979" y="107069"/>
                  </a:cubicBezTo>
                  <a:cubicBezTo>
                    <a:pt x="1787979" y="100771"/>
                    <a:pt x="1784480" y="91674"/>
                    <a:pt x="1782380" y="89574"/>
                  </a:cubicBezTo>
                  <a:cubicBezTo>
                    <a:pt x="1780281" y="86775"/>
                    <a:pt x="1779581" y="90973"/>
                    <a:pt x="1780981" y="93773"/>
                  </a:cubicBezTo>
                  <a:cubicBezTo>
                    <a:pt x="1782380" y="96572"/>
                    <a:pt x="1784480" y="99371"/>
                    <a:pt x="1783780" y="121765"/>
                  </a:cubicBezTo>
                  <a:lnTo>
                    <a:pt x="1775382" y="114767"/>
                  </a:lnTo>
                  <a:lnTo>
                    <a:pt x="1773983" y="116866"/>
                  </a:lnTo>
                  <a:cubicBezTo>
                    <a:pt x="1773983" y="116866"/>
                    <a:pt x="1780281" y="128063"/>
                    <a:pt x="1783080" y="133661"/>
                  </a:cubicBezTo>
                  <a:cubicBezTo>
                    <a:pt x="1785879" y="139260"/>
                    <a:pt x="1786579" y="148357"/>
                    <a:pt x="1792178" y="154655"/>
                  </a:cubicBezTo>
                  <a:cubicBezTo>
                    <a:pt x="1797076" y="160253"/>
                    <a:pt x="1797776" y="166552"/>
                    <a:pt x="1797776" y="168651"/>
                  </a:cubicBezTo>
                  <a:cubicBezTo>
                    <a:pt x="1797776" y="168651"/>
                    <a:pt x="1797076" y="168651"/>
                    <a:pt x="1797076" y="168651"/>
                  </a:cubicBezTo>
                  <a:cubicBezTo>
                    <a:pt x="1793577" y="165852"/>
                    <a:pt x="1776782" y="153955"/>
                    <a:pt x="1776082" y="152556"/>
                  </a:cubicBezTo>
                  <a:cubicBezTo>
                    <a:pt x="1774683" y="151156"/>
                    <a:pt x="1751590" y="134361"/>
                    <a:pt x="1754389" y="89574"/>
                  </a:cubicBezTo>
                  <a:cubicBezTo>
                    <a:pt x="1754389" y="89574"/>
                    <a:pt x="1755089" y="87474"/>
                    <a:pt x="1752989" y="87474"/>
                  </a:cubicBezTo>
                  <a:cubicBezTo>
                    <a:pt x="1751590" y="87474"/>
                    <a:pt x="1749490" y="104270"/>
                    <a:pt x="1751590" y="120365"/>
                  </a:cubicBezTo>
                  <a:lnTo>
                    <a:pt x="1752289" y="123864"/>
                  </a:lnTo>
                  <a:lnTo>
                    <a:pt x="1748790" y="121765"/>
                  </a:lnTo>
                  <a:lnTo>
                    <a:pt x="1747391" y="124564"/>
                  </a:lnTo>
                  <a:cubicBezTo>
                    <a:pt x="1747391" y="124564"/>
                    <a:pt x="1750890" y="128763"/>
                    <a:pt x="1752989" y="132961"/>
                  </a:cubicBezTo>
                  <a:cubicBezTo>
                    <a:pt x="1755089" y="136460"/>
                    <a:pt x="1758588" y="148357"/>
                    <a:pt x="1775382" y="161653"/>
                  </a:cubicBezTo>
                  <a:cubicBezTo>
                    <a:pt x="1781681" y="166552"/>
                    <a:pt x="1786579" y="170750"/>
                    <a:pt x="1790778" y="173550"/>
                  </a:cubicBezTo>
                  <a:cubicBezTo>
                    <a:pt x="1790078" y="174949"/>
                    <a:pt x="1788679" y="176349"/>
                    <a:pt x="1787979" y="177748"/>
                  </a:cubicBezTo>
                  <a:cubicBezTo>
                    <a:pt x="1780281" y="191045"/>
                    <a:pt x="1785180" y="195243"/>
                    <a:pt x="1785180" y="195243"/>
                  </a:cubicBezTo>
                  <a:cubicBezTo>
                    <a:pt x="1785180" y="195243"/>
                    <a:pt x="1761387" y="217637"/>
                    <a:pt x="1743892" y="243529"/>
                  </a:cubicBezTo>
                  <a:cubicBezTo>
                    <a:pt x="1726397" y="269421"/>
                    <a:pt x="1695606" y="274320"/>
                    <a:pt x="1675312" y="275020"/>
                  </a:cubicBezTo>
                  <a:cubicBezTo>
                    <a:pt x="1655017" y="275720"/>
                    <a:pt x="1574541" y="285517"/>
                    <a:pt x="1517158" y="275020"/>
                  </a:cubicBezTo>
                  <a:cubicBezTo>
                    <a:pt x="1459075" y="264523"/>
                    <a:pt x="1475870" y="282718"/>
                    <a:pt x="1475870" y="282718"/>
                  </a:cubicBezTo>
                  <a:cubicBezTo>
                    <a:pt x="1475870" y="282718"/>
                    <a:pt x="1460474" y="268722"/>
                    <a:pt x="1439480" y="275020"/>
                  </a:cubicBezTo>
                  <a:cubicBezTo>
                    <a:pt x="1439480" y="275020"/>
                    <a:pt x="1435981" y="281318"/>
                    <a:pt x="1447878" y="286916"/>
                  </a:cubicBezTo>
                  <a:lnTo>
                    <a:pt x="1458375" y="291115"/>
                  </a:lnTo>
                  <a:cubicBezTo>
                    <a:pt x="1458375" y="291115"/>
                    <a:pt x="1441580" y="302312"/>
                    <a:pt x="1438081" y="332403"/>
                  </a:cubicBezTo>
                  <a:cubicBezTo>
                    <a:pt x="1344308" y="356896"/>
                    <a:pt x="1280627" y="361095"/>
                    <a:pt x="1184055" y="361795"/>
                  </a:cubicBezTo>
                  <a:cubicBezTo>
                    <a:pt x="1185455" y="352697"/>
                    <a:pt x="1186154" y="345000"/>
                    <a:pt x="1188954" y="342200"/>
                  </a:cubicBezTo>
                  <a:cubicBezTo>
                    <a:pt x="1193852" y="336602"/>
                    <a:pt x="1195951" y="336602"/>
                    <a:pt x="1200850" y="336602"/>
                  </a:cubicBezTo>
                  <a:cubicBezTo>
                    <a:pt x="1205749" y="336602"/>
                    <a:pt x="1224643" y="328904"/>
                    <a:pt x="1235140" y="322606"/>
                  </a:cubicBezTo>
                  <a:cubicBezTo>
                    <a:pt x="1245637" y="316308"/>
                    <a:pt x="1248436" y="319807"/>
                    <a:pt x="1254034" y="317008"/>
                  </a:cubicBezTo>
                  <a:cubicBezTo>
                    <a:pt x="1259633" y="314209"/>
                    <a:pt x="1258933" y="300213"/>
                    <a:pt x="1258933" y="300213"/>
                  </a:cubicBezTo>
                  <a:lnTo>
                    <a:pt x="1246337" y="290415"/>
                  </a:lnTo>
                  <a:lnTo>
                    <a:pt x="1200850" y="280618"/>
                  </a:lnTo>
                  <a:lnTo>
                    <a:pt x="1195951" y="277119"/>
                  </a:lnTo>
                  <a:lnTo>
                    <a:pt x="1188254" y="276419"/>
                  </a:lnTo>
                  <a:lnTo>
                    <a:pt x="1183355" y="278519"/>
                  </a:lnTo>
                  <a:lnTo>
                    <a:pt x="1170059" y="263124"/>
                  </a:lnTo>
                  <a:cubicBezTo>
                    <a:pt x="1170059" y="263124"/>
                    <a:pt x="1170759" y="254026"/>
                    <a:pt x="1168659" y="249827"/>
                  </a:cubicBezTo>
                  <a:cubicBezTo>
                    <a:pt x="1168659" y="249827"/>
                    <a:pt x="1168659" y="247728"/>
                    <a:pt x="1166560" y="247728"/>
                  </a:cubicBezTo>
                  <a:cubicBezTo>
                    <a:pt x="1164461" y="247728"/>
                    <a:pt x="1167260" y="258225"/>
                    <a:pt x="1161661" y="263823"/>
                  </a:cubicBezTo>
                  <a:cubicBezTo>
                    <a:pt x="1155363" y="269421"/>
                    <a:pt x="1139968" y="263124"/>
                    <a:pt x="1132970" y="253326"/>
                  </a:cubicBezTo>
                  <a:cubicBezTo>
                    <a:pt x="1132970" y="253326"/>
                    <a:pt x="1138568" y="240730"/>
                    <a:pt x="1135069" y="234432"/>
                  </a:cubicBezTo>
                  <a:cubicBezTo>
                    <a:pt x="1135069" y="234432"/>
                    <a:pt x="1135069" y="233032"/>
                    <a:pt x="1132270" y="233032"/>
                  </a:cubicBezTo>
                  <a:cubicBezTo>
                    <a:pt x="1129471" y="233032"/>
                    <a:pt x="1134370" y="240030"/>
                    <a:pt x="1129471" y="245629"/>
                  </a:cubicBezTo>
                  <a:cubicBezTo>
                    <a:pt x="1124572" y="251227"/>
                    <a:pt x="1123873" y="249827"/>
                    <a:pt x="1123873" y="249827"/>
                  </a:cubicBezTo>
                  <a:cubicBezTo>
                    <a:pt x="1123873" y="249827"/>
                    <a:pt x="1104278" y="239330"/>
                    <a:pt x="1097980" y="224635"/>
                  </a:cubicBezTo>
                  <a:cubicBezTo>
                    <a:pt x="1091682" y="209939"/>
                    <a:pt x="1093081" y="206440"/>
                    <a:pt x="1093781" y="202941"/>
                  </a:cubicBezTo>
                  <a:cubicBezTo>
                    <a:pt x="1093781" y="202941"/>
                    <a:pt x="1095181" y="198043"/>
                    <a:pt x="1091682" y="198043"/>
                  </a:cubicBezTo>
                  <a:cubicBezTo>
                    <a:pt x="1088183" y="198043"/>
                    <a:pt x="1088183" y="213438"/>
                    <a:pt x="1083285" y="219736"/>
                  </a:cubicBezTo>
                  <a:lnTo>
                    <a:pt x="1079786" y="223235"/>
                  </a:lnTo>
                  <a:cubicBezTo>
                    <a:pt x="1079786" y="223235"/>
                    <a:pt x="1079085" y="221835"/>
                    <a:pt x="1078386" y="219036"/>
                  </a:cubicBezTo>
                  <a:cubicBezTo>
                    <a:pt x="1077686" y="216237"/>
                    <a:pt x="1074887" y="215537"/>
                    <a:pt x="1074187" y="218336"/>
                  </a:cubicBezTo>
                  <a:cubicBezTo>
                    <a:pt x="1074187" y="221136"/>
                    <a:pt x="1075586" y="224635"/>
                    <a:pt x="1075586" y="224635"/>
                  </a:cubicBezTo>
                  <a:cubicBezTo>
                    <a:pt x="1075586" y="224635"/>
                    <a:pt x="1073487" y="228833"/>
                    <a:pt x="1066489" y="227434"/>
                  </a:cubicBezTo>
                  <a:cubicBezTo>
                    <a:pt x="1059491" y="226034"/>
                    <a:pt x="1057392" y="235831"/>
                    <a:pt x="1065090" y="235831"/>
                  </a:cubicBezTo>
                  <a:cubicBezTo>
                    <a:pt x="1072788" y="235831"/>
                    <a:pt x="1078386" y="233732"/>
                    <a:pt x="1078386" y="233732"/>
                  </a:cubicBezTo>
                  <a:lnTo>
                    <a:pt x="1079085" y="242829"/>
                  </a:lnTo>
                  <a:cubicBezTo>
                    <a:pt x="1079085" y="242829"/>
                    <a:pt x="1069289" y="245629"/>
                    <a:pt x="1068589" y="250527"/>
                  </a:cubicBezTo>
                  <a:cubicBezTo>
                    <a:pt x="1067889" y="255426"/>
                    <a:pt x="1071388" y="253326"/>
                    <a:pt x="1072088" y="252627"/>
                  </a:cubicBezTo>
                  <a:cubicBezTo>
                    <a:pt x="1072788" y="251927"/>
                    <a:pt x="1076986" y="247728"/>
                    <a:pt x="1079085" y="247728"/>
                  </a:cubicBezTo>
                  <a:cubicBezTo>
                    <a:pt x="1081185" y="247728"/>
                    <a:pt x="1086083" y="256126"/>
                    <a:pt x="1097980" y="259625"/>
                  </a:cubicBezTo>
                  <a:cubicBezTo>
                    <a:pt x="1109877" y="263124"/>
                    <a:pt x="1113376" y="256825"/>
                    <a:pt x="1116875" y="258225"/>
                  </a:cubicBezTo>
                  <a:cubicBezTo>
                    <a:pt x="1121073" y="259625"/>
                    <a:pt x="1125972" y="265922"/>
                    <a:pt x="1125972" y="265922"/>
                  </a:cubicBezTo>
                  <a:cubicBezTo>
                    <a:pt x="1125972" y="265922"/>
                    <a:pt x="1121073" y="266623"/>
                    <a:pt x="1121773" y="270821"/>
                  </a:cubicBezTo>
                  <a:cubicBezTo>
                    <a:pt x="1122473" y="275720"/>
                    <a:pt x="1125272" y="282718"/>
                    <a:pt x="1125272" y="282718"/>
                  </a:cubicBezTo>
                  <a:lnTo>
                    <a:pt x="1101479" y="277119"/>
                  </a:lnTo>
                  <a:cubicBezTo>
                    <a:pt x="1101479" y="277119"/>
                    <a:pt x="1095181" y="276419"/>
                    <a:pt x="1095181" y="281318"/>
                  </a:cubicBezTo>
                  <a:cubicBezTo>
                    <a:pt x="1095181" y="286217"/>
                    <a:pt x="1106378" y="298813"/>
                    <a:pt x="1118974" y="303712"/>
                  </a:cubicBezTo>
                  <a:cubicBezTo>
                    <a:pt x="1130871" y="308610"/>
                    <a:pt x="1133669" y="309310"/>
                    <a:pt x="1133669" y="309310"/>
                  </a:cubicBezTo>
                  <a:lnTo>
                    <a:pt x="1137868" y="307211"/>
                  </a:lnTo>
                  <a:cubicBezTo>
                    <a:pt x="1137868" y="307211"/>
                    <a:pt x="1139268" y="328904"/>
                    <a:pt x="1128771" y="360395"/>
                  </a:cubicBezTo>
                  <a:cubicBezTo>
                    <a:pt x="1118274" y="391886"/>
                    <a:pt x="1041297" y="382788"/>
                    <a:pt x="995110" y="380689"/>
                  </a:cubicBezTo>
                  <a:cubicBezTo>
                    <a:pt x="944025" y="378590"/>
                    <a:pt x="941226" y="355497"/>
                    <a:pt x="888741" y="370192"/>
                  </a:cubicBezTo>
                  <a:cubicBezTo>
                    <a:pt x="836256" y="385588"/>
                    <a:pt x="834157" y="392586"/>
                    <a:pt x="815262" y="403083"/>
                  </a:cubicBezTo>
                  <a:lnTo>
                    <a:pt x="800567" y="411480"/>
                  </a:lnTo>
                  <a:cubicBezTo>
                    <a:pt x="800567" y="411480"/>
                    <a:pt x="784472" y="404482"/>
                    <a:pt x="771175" y="415679"/>
                  </a:cubicBezTo>
                  <a:cubicBezTo>
                    <a:pt x="757879" y="426876"/>
                    <a:pt x="752281" y="434574"/>
                    <a:pt x="748082" y="435973"/>
                  </a:cubicBezTo>
                  <a:cubicBezTo>
                    <a:pt x="748082" y="435973"/>
                    <a:pt x="768376" y="440172"/>
                    <a:pt x="781672" y="432474"/>
                  </a:cubicBezTo>
                  <a:cubicBezTo>
                    <a:pt x="794268" y="424077"/>
                    <a:pt x="799867" y="424077"/>
                    <a:pt x="799867" y="424077"/>
                  </a:cubicBezTo>
                  <a:cubicBezTo>
                    <a:pt x="799867" y="424077"/>
                    <a:pt x="799867" y="435973"/>
                    <a:pt x="803366" y="446470"/>
                  </a:cubicBezTo>
                  <a:cubicBezTo>
                    <a:pt x="702595" y="486358"/>
                    <a:pt x="591328" y="491257"/>
                    <a:pt x="485659" y="467464"/>
                  </a:cubicBezTo>
                  <a:cubicBezTo>
                    <a:pt x="490557" y="461865"/>
                    <a:pt x="495456" y="456267"/>
                    <a:pt x="500354" y="452768"/>
                  </a:cubicBezTo>
                  <a:cubicBezTo>
                    <a:pt x="500354" y="452768"/>
                    <a:pt x="517849" y="452768"/>
                    <a:pt x="528346" y="450669"/>
                  </a:cubicBezTo>
                  <a:cubicBezTo>
                    <a:pt x="538843" y="448569"/>
                    <a:pt x="543742" y="449269"/>
                    <a:pt x="547241" y="452768"/>
                  </a:cubicBezTo>
                  <a:cubicBezTo>
                    <a:pt x="550740" y="455567"/>
                    <a:pt x="565435" y="455567"/>
                    <a:pt x="569634" y="452768"/>
                  </a:cubicBezTo>
                  <a:cubicBezTo>
                    <a:pt x="573833" y="450669"/>
                    <a:pt x="571034" y="447170"/>
                    <a:pt x="571034" y="447170"/>
                  </a:cubicBezTo>
                  <a:lnTo>
                    <a:pt x="566835" y="437372"/>
                  </a:lnTo>
                  <a:lnTo>
                    <a:pt x="540243" y="407981"/>
                  </a:lnTo>
                  <a:lnTo>
                    <a:pt x="536044" y="403083"/>
                  </a:lnTo>
                  <a:lnTo>
                    <a:pt x="528346" y="398884"/>
                  </a:lnTo>
                  <a:lnTo>
                    <a:pt x="518549" y="382788"/>
                  </a:lnTo>
                  <a:cubicBezTo>
                    <a:pt x="518549" y="382788"/>
                    <a:pt x="518549" y="380689"/>
                    <a:pt x="517849" y="377890"/>
                  </a:cubicBezTo>
                  <a:cubicBezTo>
                    <a:pt x="520648" y="375791"/>
                    <a:pt x="539543" y="360395"/>
                    <a:pt x="529046" y="328904"/>
                  </a:cubicBezTo>
                  <a:cubicBezTo>
                    <a:pt x="529046" y="328904"/>
                    <a:pt x="525547" y="327505"/>
                    <a:pt x="526247" y="330304"/>
                  </a:cubicBezTo>
                  <a:cubicBezTo>
                    <a:pt x="526947" y="333103"/>
                    <a:pt x="530446" y="345000"/>
                    <a:pt x="527646" y="354097"/>
                  </a:cubicBezTo>
                  <a:cubicBezTo>
                    <a:pt x="524847" y="363194"/>
                    <a:pt x="515750" y="369493"/>
                    <a:pt x="515750" y="369493"/>
                  </a:cubicBezTo>
                  <a:lnTo>
                    <a:pt x="515750" y="370192"/>
                  </a:lnTo>
                  <a:cubicBezTo>
                    <a:pt x="513650" y="365994"/>
                    <a:pt x="511551" y="365994"/>
                    <a:pt x="510151" y="365994"/>
                  </a:cubicBezTo>
                  <a:cubicBezTo>
                    <a:pt x="509452" y="365994"/>
                    <a:pt x="508052" y="366693"/>
                    <a:pt x="506652" y="367393"/>
                  </a:cubicBezTo>
                  <a:cubicBezTo>
                    <a:pt x="506652" y="363894"/>
                    <a:pt x="507352" y="351298"/>
                    <a:pt x="502454" y="338701"/>
                  </a:cubicBezTo>
                  <a:cubicBezTo>
                    <a:pt x="496855" y="323306"/>
                    <a:pt x="499654" y="325405"/>
                    <a:pt x="498955" y="323306"/>
                  </a:cubicBezTo>
                  <a:cubicBezTo>
                    <a:pt x="498955" y="321207"/>
                    <a:pt x="496155" y="321207"/>
                    <a:pt x="496155" y="324705"/>
                  </a:cubicBezTo>
                  <a:cubicBezTo>
                    <a:pt x="496155" y="328204"/>
                    <a:pt x="498255" y="338701"/>
                    <a:pt x="500354" y="343600"/>
                  </a:cubicBezTo>
                  <a:cubicBezTo>
                    <a:pt x="502454" y="348499"/>
                    <a:pt x="501754" y="361795"/>
                    <a:pt x="501754" y="361795"/>
                  </a:cubicBezTo>
                  <a:cubicBezTo>
                    <a:pt x="501754" y="361795"/>
                    <a:pt x="491957" y="355497"/>
                    <a:pt x="491257" y="343600"/>
                  </a:cubicBezTo>
                  <a:lnTo>
                    <a:pt x="491257" y="339401"/>
                  </a:lnTo>
                  <a:cubicBezTo>
                    <a:pt x="491257" y="339401"/>
                    <a:pt x="490557" y="336602"/>
                    <a:pt x="487758" y="333103"/>
                  </a:cubicBezTo>
                  <a:cubicBezTo>
                    <a:pt x="484959" y="329604"/>
                    <a:pt x="484259" y="313509"/>
                    <a:pt x="484259" y="307211"/>
                  </a:cubicBezTo>
                  <a:cubicBezTo>
                    <a:pt x="484259" y="300912"/>
                    <a:pt x="480760" y="291815"/>
                    <a:pt x="478661" y="289716"/>
                  </a:cubicBezTo>
                  <a:cubicBezTo>
                    <a:pt x="476561" y="286916"/>
                    <a:pt x="475861" y="291115"/>
                    <a:pt x="477261" y="293914"/>
                  </a:cubicBezTo>
                  <a:cubicBezTo>
                    <a:pt x="478661" y="296714"/>
                    <a:pt x="480760" y="299513"/>
                    <a:pt x="480060" y="321906"/>
                  </a:cubicBezTo>
                  <a:lnTo>
                    <a:pt x="471663" y="314908"/>
                  </a:lnTo>
                  <a:lnTo>
                    <a:pt x="470263" y="317008"/>
                  </a:lnTo>
                  <a:cubicBezTo>
                    <a:pt x="470263" y="317008"/>
                    <a:pt x="476561" y="328204"/>
                    <a:pt x="479360" y="333803"/>
                  </a:cubicBezTo>
                  <a:cubicBezTo>
                    <a:pt x="482160" y="339401"/>
                    <a:pt x="482859" y="348499"/>
                    <a:pt x="488458" y="354797"/>
                  </a:cubicBezTo>
                  <a:cubicBezTo>
                    <a:pt x="493356" y="360395"/>
                    <a:pt x="494056" y="366693"/>
                    <a:pt x="494056" y="368793"/>
                  </a:cubicBezTo>
                  <a:cubicBezTo>
                    <a:pt x="494056" y="368793"/>
                    <a:pt x="493356" y="368793"/>
                    <a:pt x="493356" y="369493"/>
                  </a:cubicBezTo>
                  <a:cubicBezTo>
                    <a:pt x="489857" y="366693"/>
                    <a:pt x="473062" y="354797"/>
                    <a:pt x="472362" y="353397"/>
                  </a:cubicBezTo>
                  <a:cubicBezTo>
                    <a:pt x="470963" y="351998"/>
                    <a:pt x="447869" y="335202"/>
                    <a:pt x="450669" y="290415"/>
                  </a:cubicBezTo>
                  <a:cubicBezTo>
                    <a:pt x="450669" y="290415"/>
                    <a:pt x="451368" y="288316"/>
                    <a:pt x="449269" y="288316"/>
                  </a:cubicBezTo>
                  <a:cubicBezTo>
                    <a:pt x="447869" y="288316"/>
                    <a:pt x="445770" y="305111"/>
                    <a:pt x="447869" y="321207"/>
                  </a:cubicBezTo>
                  <a:lnTo>
                    <a:pt x="448569" y="324705"/>
                  </a:lnTo>
                  <a:lnTo>
                    <a:pt x="445770" y="322606"/>
                  </a:lnTo>
                  <a:lnTo>
                    <a:pt x="444370" y="325405"/>
                  </a:lnTo>
                  <a:cubicBezTo>
                    <a:pt x="444370" y="325405"/>
                    <a:pt x="447869" y="329604"/>
                    <a:pt x="449969" y="333803"/>
                  </a:cubicBezTo>
                  <a:cubicBezTo>
                    <a:pt x="452068" y="337302"/>
                    <a:pt x="455567" y="349198"/>
                    <a:pt x="472362" y="362495"/>
                  </a:cubicBezTo>
                  <a:cubicBezTo>
                    <a:pt x="478661" y="367393"/>
                    <a:pt x="483559" y="371592"/>
                    <a:pt x="487758" y="374391"/>
                  </a:cubicBezTo>
                  <a:cubicBezTo>
                    <a:pt x="487058" y="375791"/>
                    <a:pt x="485659" y="377190"/>
                    <a:pt x="484959" y="378590"/>
                  </a:cubicBezTo>
                  <a:cubicBezTo>
                    <a:pt x="477261" y="391886"/>
                    <a:pt x="482160" y="396085"/>
                    <a:pt x="482160" y="396085"/>
                  </a:cubicBezTo>
                  <a:cubicBezTo>
                    <a:pt x="482160" y="396085"/>
                    <a:pt x="458366" y="418478"/>
                    <a:pt x="440871" y="444370"/>
                  </a:cubicBezTo>
                  <a:cubicBezTo>
                    <a:pt x="423377" y="470263"/>
                    <a:pt x="392586" y="475162"/>
                    <a:pt x="372292" y="475861"/>
                  </a:cubicBezTo>
                  <a:cubicBezTo>
                    <a:pt x="351998" y="476561"/>
                    <a:pt x="271521" y="486358"/>
                    <a:pt x="214138" y="475861"/>
                  </a:cubicBezTo>
                  <a:cubicBezTo>
                    <a:pt x="156055" y="465364"/>
                    <a:pt x="172850" y="483559"/>
                    <a:pt x="172850" y="483559"/>
                  </a:cubicBezTo>
                  <a:cubicBezTo>
                    <a:pt x="172850" y="483559"/>
                    <a:pt x="157454" y="469563"/>
                    <a:pt x="136460" y="475861"/>
                  </a:cubicBezTo>
                  <a:cubicBezTo>
                    <a:pt x="136460" y="475861"/>
                    <a:pt x="132961" y="482160"/>
                    <a:pt x="144858" y="487758"/>
                  </a:cubicBezTo>
                  <a:lnTo>
                    <a:pt x="155355" y="491957"/>
                  </a:lnTo>
                  <a:cubicBezTo>
                    <a:pt x="155355" y="491957"/>
                    <a:pt x="126663" y="511551"/>
                    <a:pt x="136460" y="566835"/>
                  </a:cubicBezTo>
                  <a:lnTo>
                    <a:pt x="130162" y="578032"/>
                  </a:lnTo>
                  <a:cubicBezTo>
                    <a:pt x="130162" y="578032"/>
                    <a:pt x="117566" y="596926"/>
                    <a:pt x="101470" y="601825"/>
                  </a:cubicBezTo>
                  <a:cubicBezTo>
                    <a:pt x="85375" y="607423"/>
                    <a:pt x="86775" y="603224"/>
                    <a:pt x="80477" y="610922"/>
                  </a:cubicBezTo>
                  <a:cubicBezTo>
                    <a:pt x="74179" y="619319"/>
                    <a:pt x="32191" y="675303"/>
                    <a:pt x="32191" y="675303"/>
                  </a:cubicBezTo>
                  <a:lnTo>
                    <a:pt x="6298" y="690699"/>
                  </a:lnTo>
                  <a:lnTo>
                    <a:pt x="0" y="706094"/>
                  </a:lnTo>
                  <a:lnTo>
                    <a:pt x="30791" y="694198"/>
                  </a:lnTo>
                  <a:cubicBezTo>
                    <a:pt x="30791" y="694198"/>
                    <a:pt x="48286" y="680202"/>
                    <a:pt x="59483" y="662707"/>
                  </a:cubicBezTo>
                  <a:cubicBezTo>
                    <a:pt x="70680" y="644512"/>
                    <a:pt x="91674" y="636814"/>
                    <a:pt x="91674" y="636814"/>
                  </a:cubicBezTo>
                  <a:lnTo>
                    <a:pt x="54584" y="692098"/>
                  </a:lnTo>
                  <a:cubicBezTo>
                    <a:pt x="54584" y="692098"/>
                    <a:pt x="41288" y="702595"/>
                    <a:pt x="30791" y="703295"/>
                  </a:cubicBezTo>
                  <a:lnTo>
                    <a:pt x="19595" y="715892"/>
                  </a:lnTo>
                  <a:cubicBezTo>
                    <a:pt x="19595" y="715892"/>
                    <a:pt x="45487" y="716591"/>
                    <a:pt x="55984" y="710293"/>
                  </a:cubicBezTo>
                  <a:cubicBezTo>
                    <a:pt x="65781" y="703995"/>
                    <a:pt x="69980" y="691399"/>
                    <a:pt x="76978" y="680902"/>
                  </a:cubicBezTo>
                  <a:cubicBezTo>
                    <a:pt x="84676" y="670405"/>
                    <a:pt x="109868" y="647311"/>
                    <a:pt x="125264" y="640313"/>
                  </a:cubicBezTo>
                  <a:cubicBezTo>
                    <a:pt x="141359" y="634015"/>
                    <a:pt x="194544" y="607423"/>
                    <a:pt x="214837" y="589228"/>
                  </a:cubicBezTo>
                  <a:cubicBezTo>
                    <a:pt x="214837" y="589228"/>
                    <a:pt x="237931" y="582930"/>
                    <a:pt x="305111" y="590628"/>
                  </a:cubicBezTo>
                  <a:cubicBezTo>
                    <a:pt x="372292" y="598326"/>
                    <a:pt x="365994" y="592028"/>
                    <a:pt x="378590" y="591328"/>
                  </a:cubicBezTo>
                  <a:cubicBezTo>
                    <a:pt x="378590" y="591328"/>
                    <a:pt x="400983" y="594827"/>
                    <a:pt x="417778" y="593427"/>
                  </a:cubicBezTo>
                  <a:cubicBezTo>
                    <a:pt x="434574" y="592028"/>
                    <a:pt x="446470" y="596926"/>
                    <a:pt x="454168" y="641713"/>
                  </a:cubicBezTo>
                  <a:lnTo>
                    <a:pt x="453468" y="648711"/>
                  </a:lnTo>
                  <a:lnTo>
                    <a:pt x="444370" y="664806"/>
                  </a:lnTo>
                  <a:lnTo>
                    <a:pt x="444370" y="681601"/>
                  </a:lnTo>
                  <a:lnTo>
                    <a:pt x="461865" y="666206"/>
                  </a:lnTo>
                  <a:lnTo>
                    <a:pt x="492657" y="647311"/>
                  </a:lnTo>
                  <a:lnTo>
                    <a:pt x="494756" y="636115"/>
                  </a:lnTo>
                  <a:cubicBezTo>
                    <a:pt x="494756" y="636115"/>
                    <a:pt x="485659" y="601825"/>
                    <a:pt x="487758" y="593427"/>
                  </a:cubicBezTo>
                  <a:cubicBezTo>
                    <a:pt x="489158" y="585030"/>
                    <a:pt x="486358" y="573133"/>
                    <a:pt x="477961" y="568934"/>
                  </a:cubicBezTo>
                  <a:cubicBezTo>
                    <a:pt x="469563" y="564735"/>
                    <a:pt x="443671" y="565435"/>
                    <a:pt x="441572" y="559137"/>
                  </a:cubicBezTo>
                  <a:lnTo>
                    <a:pt x="447869" y="552139"/>
                  </a:lnTo>
                  <a:cubicBezTo>
                    <a:pt x="447869" y="552139"/>
                    <a:pt x="459066" y="531145"/>
                    <a:pt x="458366" y="515050"/>
                  </a:cubicBezTo>
                  <a:cubicBezTo>
                    <a:pt x="458366" y="515050"/>
                    <a:pt x="468863" y="488458"/>
                    <a:pt x="484259" y="468164"/>
                  </a:cubicBezTo>
                  <a:cubicBezTo>
                    <a:pt x="484259" y="468164"/>
                    <a:pt x="484259" y="468164"/>
                    <a:pt x="484259" y="468164"/>
                  </a:cubicBezTo>
                  <a:cubicBezTo>
                    <a:pt x="584330" y="499654"/>
                    <a:pt x="704695" y="488458"/>
                    <a:pt x="803366" y="447170"/>
                  </a:cubicBezTo>
                  <a:cubicBezTo>
                    <a:pt x="805465" y="452068"/>
                    <a:pt x="807565" y="456267"/>
                    <a:pt x="811763" y="458366"/>
                  </a:cubicBezTo>
                  <a:cubicBezTo>
                    <a:pt x="824360" y="466064"/>
                    <a:pt x="825759" y="484259"/>
                    <a:pt x="825060" y="489158"/>
                  </a:cubicBezTo>
                  <a:cubicBezTo>
                    <a:pt x="825060" y="489158"/>
                    <a:pt x="813163" y="498255"/>
                    <a:pt x="796368" y="500354"/>
                  </a:cubicBezTo>
                  <a:cubicBezTo>
                    <a:pt x="779573" y="502454"/>
                    <a:pt x="773975" y="511551"/>
                    <a:pt x="782372" y="525547"/>
                  </a:cubicBezTo>
                  <a:cubicBezTo>
                    <a:pt x="790769" y="539543"/>
                    <a:pt x="822960" y="593427"/>
                    <a:pt x="822960" y="593427"/>
                  </a:cubicBezTo>
                  <a:cubicBezTo>
                    <a:pt x="822960" y="593427"/>
                    <a:pt x="829258" y="603224"/>
                    <a:pt x="827159" y="607423"/>
                  </a:cubicBezTo>
                  <a:cubicBezTo>
                    <a:pt x="825060" y="611622"/>
                    <a:pt x="816662" y="628417"/>
                    <a:pt x="816662" y="628417"/>
                  </a:cubicBezTo>
                  <a:lnTo>
                    <a:pt x="836256" y="629117"/>
                  </a:lnTo>
                  <a:lnTo>
                    <a:pt x="851652" y="604624"/>
                  </a:lnTo>
                  <a:lnTo>
                    <a:pt x="825060" y="555638"/>
                  </a:lnTo>
                  <a:cubicBezTo>
                    <a:pt x="825060" y="555638"/>
                    <a:pt x="851652" y="570334"/>
                    <a:pt x="863548" y="585729"/>
                  </a:cubicBezTo>
                  <a:lnTo>
                    <a:pt x="873346" y="595527"/>
                  </a:lnTo>
                  <a:lnTo>
                    <a:pt x="874045" y="620019"/>
                  </a:lnTo>
                  <a:lnTo>
                    <a:pt x="890841" y="613721"/>
                  </a:lnTo>
                  <a:lnTo>
                    <a:pt x="896439" y="587129"/>
                  </a:lnTo>
                  <a:cubicBezTo>
                    <a:pt x="896439" y="587129"/>
                    <a:pt x="878244" y="571034"/>
                    <a:pt x="860049" y="557038"/>
                  </a:cubicBezTo>
                  <a:cubicBezTo>
                    <a:pt x="841855" y="543042"/>
                    <a:pt x="831358" y="530446"/>
                    <a:pt x="836256" y="524147"/>
                  </a:cubicBezTo>
                  <a:lnTo>
                    <a:pt x="913934" y="507352"/>
                  </a:lnTo>
                  <a:lnTo>
                    <a:pt x="939826" y="494756"/>
                  </a:lnTo>
                  <a:lnTo>
                    <a:pt x="981814" y="511551"/>
                  </a:lnTo>
                  <a:lnTo>
                    <a:pt x="1037098" y="514350"/>
                  </a:lnTo>
                  <a:lnTo>
                    <a:pt x="1025901" y="594827"/>
                  </a:lnTo>
                  <a:lnTo>
                    <a:pt x="1007706" y="618620"/>
                  </a:lnTo>
                  <a:lnTo>
                    <a:pt x="999309" y="631216"/>
                  </a:lnTo>
                  <a:lnTo>
                    <a:pt x="1003508" y="641713"/>
                  </a:lnTo>
                  <a:lnTo>
                    <a:pt x="1020303" y="626317"/>
                  </a:lnTo>
                  <a:lnTo>
                    <a:pt x="1044796" y="594127"/>
                  </a:lnTo>
                  <a:lnTo>
                    <a:pt x="1065790" y="522048"/>
                  </a:lnTo>
                  <a:lnTo>
                    <a:pt x="1095881" y="570334"/>
                  </a:lnTo>
                  <a:lnTo>
                    <a:pt x="1103578" y="582930"/>
                  </a:lnTo>
                  <a:lnTo>
                    <a:pt x="1097280" y="629816"/>
                  </a:lnTo>
                  <a:lnTo>
                    <a:pt x="1106378" y="636814"/>
                  </a:lnTo>
                  <a:lnTo>
                    <a:pt x="1125272" y="587129"/>
                  </a:lnTo>
                  <a:lnTo>
                    <a:pt x="1121773" y="574533"/>
                  </a:lnTo>
                  <a:lnTo>
                    <a:pt x="1091682" y="505953"/>
                  </a:lnTo>
                  <a:cubicBezTo>
                    <a:pt x="1091682" y="505953"/>
                    <a:pt x="1106378" y="496155"/>
                    <a:pt x="1111976" y="487058"/>
                  </a:cubicBezTo>
                  <a:cubicBezTo>
                    <a:pt x="1117574" y="477961"/>
                    <a:pt x="1135069" y="454168"/>
                    <a:pt x="1146966" y="446470"/>
                  </a:cubicBezTo>
                  <a:cubicBezTo>
                    <a:pt x="1158862" y="438772"/>
                    <a:pt x="1172158" y="405882"/>
                    <a:pt x="1178457" y="389087"/>
                  </a:cubicBezTo>
                  <a:cubicBezTo>
                    <a:pt x="1181956" y="380689"/>
                    <a:pt x="1183355" y="370892"/>
                    <a:pt x="1184055" y="361095"/>
                  </a:cubicBezTo>
                  <a:cubicBezTo>
                    <a:pt x="1279227" y="366693"/>
                    <a:pt x="1347107" y="358296"/>
                    <a:pt x="1438081" y="331703"/>
                  </a:cubicBezTo>
                  <a:cubicBezTo>
                    <a:pt x="1437381" y="340801"/>
                    <a:pt x="1437381" y="351298"/>
                    <a:pt x="1439480" y="363894"/>
                  </a:cubicBezTo>
                  <a:lnTo>
                    <a:pt x="1433182" y="375091"/>
                  </a:lnTo>
                  <a:cubicBezTo>
                    <a:pt x="1433182" y="375091"/>
                    <a:pt x="1420586" y="393985"/>
                    <a:pt x="1404491" y="398884"/>
                  </a:cubicBezTo>
                  <a:cubicBezTo>
                    <a:pt x="1388395" y="404482"/>
                    <a:pt x="1389795" y="400283"/>
                    <a:pt x="1383497" y="407981"/>
                  </a:cubicBezTo>
                  <a:cubicBezTo>
                    <a:pt x="1377199" y="416379"/>
                    <a:pt x="1335211" y="472362"/>
                    <a:pt x="1335211" y="472362"/>
                  </a:cubicBezTo>
                  <a:lnTo>
                    <a:pt x="1309319" y="487758"/>
                  </a:lnTo>
                  <a:lnTo>
                    <a:pt x="1303020" y="503153"/>
                  </a:lnTo>
                  <a:lnTo>
                    <a:pt x="1334511" y="491257"/>
                  </a:lnTo>
                  <a:cubicBezTo>
                    <a:pt x="1334511" y="491257"/>
                    <a:pt x="1352006" y="477261"/>
                    <a:pt x="1363203" y="459766"/>
                  </a:cubicBezTo>
                  <a:cubicBezTo>
                    <a:pt x="1374399" y="441571"/>
                    <a:pt x="1395393" y="433873"/>
                    <a:pt x="1395393" y="433873"/>
                  </a:cubicBezTo>
                  <a:lnTo>
                    <a:pt x="1358304" y="489158"/>
                  </a:lnTo>
                  <a:cubicBezTo>
                    <a:pt x="1358304" y="489158"/>
                    <a:pt x="1345008" y="499654"/>
                    <a:pt x="1334511" y="500354"/>
                  </a:cubicBezTo>
                  <a:lnTo>
                    <a:pt x="1323314" y="512951"/>
                  </a:lnTo>
                  <a:cubicBezTo>
                    <a:pt x="1323314" y="512951"/>
                    <a:pt x="1349207" y="513650"/>
                    <a:pt x="1359704" y="507352"/>
                  </a:cubicBezTo>
                  <a:cubicBezTo>
                    <a:pt x="1369501" y="501054"/>
                    <a:pt x="1373700" y="488458"/>
                    <a:pt x="1380698" y="477961"/>
                  </a:cubicBezTo>
                  <a:cubicBezTo>
                    <a:pt x="1388395" y="467464"/>
                    <a:pt x="1413588" y="444370"/>
                    <a:pt x="1428983" y="437372"/>
                  </a:cubicBezTo>
                  <a:cubicBezTo>
                    <a:pt x="1445079" y="431075"/>
                    <a:pt x="1498263" y="404482"/>
                    <a:pt x="1518557" y="386287"/>
                  </a:cubicBezTo>
                  <a:cubicBezTo>
                    <a:pt x="1518557" y="386287"/>
                    <a:pt x="1541651" y="379990"/>
                    <a:pt x="1608831" y="387687"/>
                  </a:cubicBezTo>
                  <a:cubicBezTo>
                    <a:pt x="1676011" y="395385"/>
                    <a:pt x="1669713" y="389087"/>
                    <a:pt x="1682310" y="388387"/>
                  </a:cubicBezTo>
                  <a:cubicBezTo>
                    <a:pt x="1682310" y="388387"/>
                    <a:pt x="1704703" y="391886"/>
                    <a:pt x="1721498" y="390486"/>
                  </a:cubicBezTo>
                  <a:cubicBezTo>
                    <a:pt x="1738293" y="389087"/>
                    <a:pt x="1750190" y="393985"/>
                    <a:pt x="1757888" y="438772"/>
                  </a:cubicBezTo>
                  <a:lnTo>
                    <a:pt x="1757188" y="445770"/>
                  </a:lnTo>
                  <a:lnTo>
                    <a:pt x="1748091" y="461865"/>
                  </a:lnTo>
                  <a:lnTo>
                    <a:pt x="1748091" y="478661"/>
                  </a:lnTo>
                  <a:lnTo>
                    <a:pt x="1765586" y="463265"/>
                  </a:lnTo>
                  <a:lnTo>
                    <a:pt x="1796376" y="444370"/>
                  </a:lnTo>
                  <a:lnTo>
                    <a:pt x="1798476" y="433174"/>
                  </a:lnTo>
                  <a:cubicBezTo>
                    <a:pt x="1798476" y="433174"/>
                    <a:pt x="1789378" y="398884"/>
                    <a:pt x="1791478" y="390486"/>
                  </a:cubicBezTo>
                  <a:cubicBezTo>
                    <a:pt x="1792877" y="382089"/>
                    <a:pt x="1790078" y="370192"/>
                    <a:pt x="1781681" y="365994"/>
                  </a:cubicBezTo>
                  <a:cubicBezTo>
                    <a:pt x="1773283" y="361795"/>
                    <a:pt x="1747391" y="362495"/>
                    <a:pt x="1745991" y="356196"/>
                  </a:cubicBezTo>
                  <a:lnTo>
                    <a:pt x="1752289" y="349198"/>
                  </a:lnTo>
                  <a:cubicBezTo>
                    <a:pt x="1752289" y="349198"/>
                    <a:pt x="1763486" y="328204"/>
                    <a:pt x="1762786" y="312109"/>
                  </a:cubicBezTo>
                  <a:cubicBezTo>
                    <a:pt x="1762786" y="312109"/>
                    <a:pt x="1764885" y="307211"/>
                    <a:pt x="1768384" y="299513"/>
                  </a:cubicBezTo>
                  <a:cubicBezTo>
                    <a:pt x="1768384" y="299513"/>
                    <a:pt x="1768384" y="299513"/>
                    <a:pt x="1768384" y="299513"/>
                  </a:cubicBezTo>
                  <a:cubicBezTo>
                    <a:pt x="1876153" y="303712"/>
                    <a:pt x="1983922" y="278519"/>
                    <a:pt x="2087492" y="249128"/>
                  </a:cubicBezTo>
                  <a:cubicBezTo>
                    <a:pt x="2089591" y="252627"/>
                    <a:pt x="2091690" y="256126"/>
                    <a:pt x="2094490" y="257525"/>
                  </a:cubicBezTo>
                  <a:cubicBezTo>
                    <a:pt x="2107086" y="265223"/>
                    <a:pt x="2108486" y="283417"/>
                    <a:pt x="2107786" y="288316"/>
                  </a:cubicBezTo>
                  <a:cubicBezTo>
                    <a:pt x="2107786" y="288316"/>
                    <a:pt x="2095889" y="297413"/>
                    <a:pt x="2079094" y="299513"/>
                  </a:cubicBezTo>
                  <a:cubicBezTo>
                    <a:pt x="2062299" y="301612"/>
                    <a:pt x="2056700" y="310710"/>
                    <a:pt x="2065098" y="324705"/>
                  </a:cubicBezTo>
                  <a:cubicBezTo>
                    <a:pt x="2073496" y="338701"/>
                    <a:pt x="2105686" y="392586"/>
                    <a:pt x="2105686" y="392586"/>
                  </a:cubicBezTo>
                  <a:cubicBezTo>
                    <a:pt x="2105686" y="392586"/>
                    <a:pt x="2111985" y="402383"/>
                    <a:pt x="2109885" y="406582"/>
                  </a:cubicBezTo>
                  <a:cubicBezTo>
                    <a:pt x="2107786" y="410780"/>
                    <a:pt x="2099388" y="427576"/>
                    <a:pt x="2099388" y="427576"/>
                  </a:cubicBezTo>
                  <a:lnTo>
                    <a:pt x="2118983" y="428275"/>
                  </a:lnTo>
                  <a:lnTo>
                    <a:pt x="2134378" y="403782"/>
                  </a:lnTo>
                  <a:lnTo>
                    <a:pt x="2107786" y="354797"/>
                  </a:lnTo>
                  <a:cubicBezTo>
                    <a:pt x="2107786" y="354797"/>
                    <a:pt x="2134378" y="369493"/>
                    <a:pt x="2146274" y="384888"/>
                  </a:cubicBezTo>
                  <a:lnTo>
                    <a:pt x="2156072" y="394685"/>
                  </a:lnTo>
                  <a:lnTo>
                    <a:pt x="2156771" y="419178"/>
                  </a:lnTo>
                  <a:lnTo>
                    <a:pt x="2173567" y="412880"/>
                  </a:lnTo>
                  <a:lnTo>
                    <a:pt x="2179165" y="386287"/>
                  </a:lnTo>
                  <a:cubicBezTo>
                    <a:pt x="2179165" y="386287"/>
                    <a:pt x="2160970" y="370192"/>
                    <a:pt x="2142076" y="356196"/>
                  </a:cubicBezTo>
                  <a:cubicBezTo>
                    <a:pt x="2123881" y="342200"/>
                    <a:pt x="2113384" y="329604"/>
                    <a:pt x="2118282" y="323306"/>
                  </a:cubicBezTo>
                  <a:lnTo>
                    <a:pt x="2195960" y="306511"/>
                  </a:lnTo>
                  <a:lnTo>
                    <a:pt x="2221852" y="293914"/>
                  </a:lnTo>
                  <a:lnTo>
                    <a:pt x="2263840" y="310710"/>
                  </a:lnTo>
                  <a:lnTo>
                    <a:pt x="2319124" y="313509"/>
                  </a:lnTo>
                  <a:lnTo>
                    <a:pt x="2307927" y="393985"/>
                  </a:lnTo>
                  <a:lnTo>
                    <a:pt x="2289732" y="417778"/>
                  </a:lnTo>
                  <a:lnTo>
                    <a:pt x="2281335" y="430375"/>
                  </a:lnTo>
                  <a:lnTo>
                    <a:pt x="2285534" y="440871"/>
                  </a:lnTo>
                  <a:lnTo>
                    <a:pt x="2302329" y="425476"/>
                  </a:lnTo>
                  <a:lnTo>
                    <a:pt x="2326822" y="393285"/>
                  </a:lnTo>
                  <a:lnTo>
                    <a:pt x="2347116" y="321207"/>
                  </a:lnTo>
                  <a:lnTo>
                    <a:pt x="2377207" y="369493"/>
                  </a:lnTo>
                  <a:lnTo>
                    <a:pt x="2385605" y="382089"/>
                  </a:lnTo>
                  <a:lnTo>
                    <a:pt x="2379306" y="428975"/>
                  </a:lnTo>
                  <a:lnTo>
                    <a:pt x="2388404" y="435973"/>
                  </a:lnTo>
                  <a:lnTo>
                    <a:pt x="2407298" y="386287"/>
                  </a:lnTo>
                  <a:lnTo>
                    <a:pt x="2403799" y="373691"/>
                  </a:lnTo>
                  <a:lnTo>
                    <a:pt x="2373708" y="305111"/>
                  </a:lnTo>
                  <a:cubicBezTo>
                    <a:pt x="2373708" y="305111"/>
                    <a:pt x="2388404" y="295314"/>
                    <a:pt x="2394002" y="286217"/>
                  </a:cubicBezTo>
                  <a:cubicBezTo>
                    <a:pt x="2399601" y="277119"/>
                    <a:pt x="2417095" y="253326"/>
                    <a:pt x="2428992" y="245629"/>
                  </a:cubicBezTo>
                  <a:cubicBezTo>
                    <a:pt x="2440889" y="237931"/>
                    <a:pt x="2454185" y="205041"/>
                    <a:pt x="2460483" y="188245"/>
                  </a:cubicBezTo>
                  <a:cubicBezTo>
                    <a:pt x="2467481" y="171450"/>
                    <a:pt x="2466081" y="144858"/>
                    <a:pt x="2471679" y="139959"/>
                  </a:cubicBezTo>
                  <a:cubicBezTo>
                    <a:pt x="2476578" y="135061"/>
                    <a:pt x="2478677" y="134361"/>
                    <a:pt x="2483576" y="134361"/>
                  </a:cubicBezTo>
                  <a:cubicBezTo>
                    <a:pt x="2488475" y="134361"/>
                    <a:pt x="2507369" y="126663"/>
                    <a:pt x="2517866" y="120365"/>
                  </a:cubicBezTo>
                  <a:cubicBezTo>
                    <a:pt x="2528363" y="114067"/>
                    <a:pt x="2531162" y="117566"/>
                    <a:pt x="2536760" y="114767"/>
                  </a:cubicBezTo>
                  <a:cubicBezTo>
                    <a:pt x="2541659" y="116166"/>
                    <a:pt x="2540259" y="102170"/>
                    <a:pt x="2540259" y="102170"/>
                  </a:cubicBezTo>
                  <a:close/>
                  <a:moveTo>
                    <a:pt x="2374408" y="47586"/>
                  </a:moveTo>
                  <a:cubicBezTo>
                    <a:pt x="2368110" y="44787"/>
                    <a:pt x="2367410" y="33591"/>
                    <a:pt x="2367410" y="33591"/>
                  </a:cubicBezTo>
                  <a:lnTo>
                    <a:pt x="2373708" y="29392"/>
                  </a:lnTo>
                  <a:cubicBezTo>
                    <a:pt x="2375108" y="35690"/>
                    <a:pt x="2391203" y="50385"/>
                    <a:pt x="2391203" y="50385"/>
                  </a:cubicBezTo>
                  <a:cubicBezTo>
                    <a:pt x="2387704" y="51085"/>
                    <a:pt x="2380706" y="51085"/>
                    <a:pt x="2374408" y="47586"/>
                  </a:cubicBezTo>
                  <a:close/>
                  <a:moveTo>
                    <a:pt x="1091682" y="247728"/>
                  </a:moveTo>
                  <a:cubicBezTo>
                    <a:pt x="1085384" y="244929"/>
                    <a:pt x="1084684" y="233732"/>
                    <a:pt x="1084684" y="233732"/>
                  </a:cubicBezTo>
                  <a:lnTo>
                    <a:pt x="1090982" y="229533"/>
                  </a:lnTo>
                  <a:cubicBezTo>
                    <a:pt x="1092382" y="235831"/>
                    <a:pt x="1108477" y="250527"/>
                    <a:pt x="1108477" y="250527"/>
                  </a:cubicBezTo>
                  <a:cubicBezTo>
                    <a:pt x="1104978" y="250527"/>
                    <a:pt x="1097980" y="250527"/>
                    <a:pt x="1091682" y="247728"/>
                  </a:cubicBezTo>
                  <a:close/>
                  <a:moveTo>
                    <a:pt x="456967" y="587129"/>
                  </a:moveTo>
                  <a:lnTo>
                    <a:pt x="474462" y="592727"/>
                  </a:lnTo>
                  <a:lnTo>
                    <a:pt x="480760" y="633315"/>
                  </a:lnTo>
                  <a:lnTo>
                    <a:pt x="464665" y="652210"/>
                  </a:lnTo>
                  <a:lnTo>
                    <a:pt x="466764" y="641013"/>
                  </a:lnTo>
                  <a:lnTo>
                    <a:pt x="455567" y="600425"/>
                  </a:lnTo>
                  <a:lnTo>
                    <a:pt x="446470" y="587129"/>
                  </a:lnTo>
                  <a:lnTo>
                    <a:pt x="456967" y="587129"/>
                  </a:lnTo>
                  <a:close/>
                  <a:moveTo>
                    <a:pt x="1759987" y="384888"/>
                  </a:moveTo>
                  <a:lnTo>
                    <a:pt x="1777482" y="390486"/>
                  </a:lnTo>
                  <a:lnTo>
                    <a:pt x="1783780" y="431075"/>
                  </a:lnTo>
                  <a:lnTo>
                    <a:pt x="1767685" y="449969"/>
                  </a:lnTo>
                  <a:lnTo>
                    <a:pt x="1769784" y="438772"/>
                  </a:lnTo>
                  <a:lnTo>
                    <a:pt x="1758588" y="398184"/>
                  </a:lnTo>
                  <a:lnTo>
                    <a:pt x="1749490" y="384888"/>
                  </a:lnTo>
                  <a:lnTo>
                    <a:pt x="1759987" y="384888"/>
                  </a:lnTo>
                  <a:close/>
                </a:path>
              </a:pathLst>
            </a:custGeom>
            <a:grpFill/>
            <a:ln w="69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5" name="任意多边形: 形状 44">
              <a:extLst>
                <a:ext uri="{FF2B5EF4-FFF2-40B4-BE49-F238E27FC236}">
                  <a16:creationId xmlns:a16="http://schemas.microsoft.com/office/drawing/2014/main" id="{5110A790-2169-4A47-97A5-397A9CBA27FD}"/>
                </a:ext>
              </a:extLst>
            </p:cNvPr>
            <p:cNvSpPr/>
            <p:nvPr/>
          </p:nvSpPr>
          <p:spPr>
            <a:xfrm rot="21014680">
              <a:off x="7057023" y="2617687"/>
              <a:ext cx="725554" cy="513284"/>
            </a:xfrm>
            <a:custGeom>
              <a:avLst/>
              <a:gdLst>
                <a:gd name="connsiteX0" fmla="*/ 600908 w 988869"/>
                <a:gd name="connsiteY0" fmla="*/ 618669 h 699563"/>
                <a:gd name="connsiteX1" fmla="*/ 491740 w 988869"/>
                <a:gd name="connsiteY1" fmla="*/ 638263 h 699563"/>
                <a:gd name="connsiteX2" fmla="*/ 343383 w 988869"/>
                <a:gd name="connsiteY2" fmla="*/ 658557 h 699563"/>
                <a:gd name="connsiteX3" fmla="*/ 347582 w 988869"/>
                <a:gd name="connsiteY3" fmla="*/ 671853 h 699563"/>
                <a:gd name="connsiteX4" fmla="*/ 470047 w 988869"/>
                <a:gd name="connsiteY4" fmla="*/ 651559 h 699563"/>
                <a:gd name="connsiteX5" fmla="*/ 603707 w 988869"/>
                <a:gd name="connsiteY5" fmla="*/ 628466 h 699563"/>
                <a:gd name="connsiteX6" fmla="*/ 600908 w 988869"/>
                <a:gd name="connsiteY6" fmla="*/ 618669 h 699563"/>
                <a:gd name="connsiteX7" fmla="*/ 590411 w 988869"/>
                <a:gd name="connsiteY7" fmla="*/ 577381 h 699563"/>
                <a:gd name="connsiteX8" fmla="*/ 533028 w 988869"/>
                <a:gd name="connsiteY8" fmla="*/ 587878 h 699563"/>
                <a:gd name="connsiteX9" fmla="*/ 396568 w 988869"/>
                <a:gd name="connsiteY9" fmla="*/ 613770 h 699563"/>
                <a:gd name="connsiteX10" fmla="*/ 361578 w 988869"/>
                <a:gd name="connsiteY10" fmla="*/ 619369 h 699563"/>
                <a:gd name="connsiteX11" fmla="*/ 366476 w 988869"/>
                <a:gd name="connsiteY11" fmla="*/ 636163 h 699563"/>
                <a:gd name="connsiteX12" fmla="*/ 475645 w 988869"/>
                <a:gd name="connsiteY12" fmla="*/ 617969 h 699563"/>
                <a:gd name="connsiteX13" fmla="*/ 595310 w 988869"/>
                <a:gd name="connsiteY13" fmla="*/ 596975 h 699563"/>
                <a:gd name="connsiteX14" fmla="*/ 590411 w 988869"/>
                <a:gd name="connsiteY14" fmla="*/ 577381 h 699563"/>
                <a:gd name="connsiteX15" fmla="*/ 730877 w 988869"/>
                <a:gd name="connsiteY15" fmla="*/ 269471 h 699563"/>
                <a:gd name="connsiteX16" fmla="*/ 731070 w 988869"/>
                <a:gd name="connsiteY16" fmla="*/ 269471 h 699563"/>
                <a:gd name="connsiteX17" fmla="*/ 731331 w 988869"/>
                <a:gd name="connsiteY17" fmla="*/ 269523 h 699563"/>
                <a:gd name="connsiteX18" fmla="*/ 559941 w 988869"/>
                <a:gd name="connsiteY18" fmla="*/ 123712 h 699563"/>
                <a:gd name="connsiteX19" fmla="*/ 556121 w 988869"/>
                <a:gd name="connsiteY19" fmla="*/ 125663 h 699563"/>
                <a:gd name="connsiteX20" fmla="*/ 548905 w 988869"/>
                <a:gd name="connsiteY20" fmla="*/ 138044 h 699563"/>
                <a:gd name="connsiteX21" fmla="*/ 550522 w 988869"/>
                <a:gd name="connsiteY21" fmla="*/ 137909 h 699563"/>
                <a:gd name="connsiteX22" fmla="*/ 557870 w 988869"/>
                <a:gd name="connsiteY22" fmla="*/ 129511 h 699563"/>
                <a:gd name="connsiteX23" fmla="*/ 288277 w 988869"/>
                <a:gd name="connsiteY23" fmla="*/ 172 h 699563"/>
                <a:gd name="connsiteX24" fmla="*/ 354579 w 988869"/>
                <a:gd name="connsiteY24" fmla="*/ 43437 h 699563"/>
                <a:gd name="connsiteX25" fmla="*/ 362977 w 988869"/>
                <a:gd name="connsiteY25" fmla="*/ 57432 h 699563"/>
                <a:gd name="connsiteX26" fmla="*/ 376973 w 988869"/>
                <a:gd name="connsiteY26" fmla="*/ 60931 h 699563"/>
                <a:gd name="connsiteX27" fmla="*/ 374873 w 988869"/>
                <a:gd name="connsiteY27" fmla="*/ 88223 h 699563"/>
                <a:gd name="connsiteX28" fmla="*/ 391669 w 988869"/>
                <a:gd name="connsiteY28" fmla="*/ 109917 h 699563"/>
                <a:gd name="connsiteX29" fmla="*/ 420360 w 988869"/>
                <a:gd name="connsiteY29" fmla="*/ 167300 h 699563"/>
                <a:gd name="connsiteX30" fmla="*/ 514832 w 988869"/>
                <a:gd name="connsiteY30" fmla="*/ 193193 h 699563"/>
                <a:gd name="connsiteX31" fmla="*/ 515380 w 988869"/>
                <a:gd name="connsiteY31" fmla="*/ 193286 h 699563"/>
                <a:gd name="connsiteX32" fmla="*/ 516593 w 988869"/>
                <a:gd name="connsiteY32" fmla="*/ 193236 h 699563"/>
                <a:gd name="connsiteX33" fmla="*/ 539325 w 988869"/>
                <a:gd name="connsiteY33" fmla="*/ 170799 h 699563"/>
                <a:gd name="connsiteX34" fmla="*/ 531628 w 988869"/>
                <a:gd name="connsiteY34" fmla="*/ 144907 h 699563"/>
                <a:gd name="connsiteX35" fmla="*/ 540915 w 988869"/>
                <a:gd name="connsiteY35" fmla="*/ 139771 h 699563"/>
                <a:gd name="connsiteX36" fmla="*/ 541994 w 988869"/>
                <a:gd name="connsiteY36" fmla="*/ 134891 h 699563"/>
                <a:gd name="connsiteX37" fmla="*/ 556821 w 988869"/>
                <a:gd name="connsiteY37" fmla="*/ 116215 h 699563"/>
                <a:gd name="connsiteX38" fmla="*/ 563031 w 988869"/>
                <a:gd name="connsiteY38" fmla="*/ 113985 h 699563"/>
                <a:gd name="connsiteX39" fmla="*/ 561719 w 988869"/>
                <a:gd name="connsiteY39" fmla="*/ 101694 h 699563"/>
                <a:gd name="connsiteX40" fmla="*/ 570816 w 988869"/>
                <a:gd name="connsiteY40" fmla="*/ 95921 h 699563"/>
                <a:gd name="connsiteX41" fmla="*/ 581313 w 988869"/>
                <a:gd name="connsiteY41" fmla="*/ 100120 h 699563"/>
                <a:gd name="connsiteX42" fmla="*/ 619190 w 988869"/>
                <a:gd name="connsiteY42" fmla="*/ 94084 h 699563"/>
                <a:gd name="connsiteX43" fmla="*/ 626145 w 988869"/>
                <a:gd name="connsiteY43" fmla="*/ 108377 h 699563"/>
                <a:gd name="connsiteX44" fmla="*/ 651752 w 988869"/>
                <a:gd name="connsiteY44" fmla="*/ 103553 h 699563"/>
                <a:gd name="connsiteX45" fmla="*/ 674386 w 988869"/>
                <a:gd name="connsiteY45" fmla="*/ 137209 h 699563"/>
                <a:gd name="connsiteX46" fmla="*/ 665431 w 988869"/>
                <a:gd name="connsiteY46" fmla="*/ 151948 h 699563"/>
                <a:gd name="connsiteX47" fmla="*/ 652513 w 988869"/>
                <a:gd name="connsiteY47" fmla="*/ 165842 h 699563"/>
                <a:gd name="connsiteX48" fmla="*/ 665420 w 988869"/>
                <a:gd name="connsiteY48" fmla="*/ 179295 h 699563"/>
                <a:gd name="connsiteX49" fmla="*/ 787054 w 988869"/>
                <a:gd name="connsiteY49" fmla="*/ 242179 h 699563"/>
                <a:gd name="connsiteX50" fmla="*/ 987195 w 988869"/>
                <a:gd name="connsiteY50" fmla="*/ 277168 h 699563"/>
                <a:gd name="connsiteX51" fmla="*/ 987895 w 988869"/>
                <a:gd name="connsiteY51" fmla="*/ 280667 h 699563"/>
                <a:gd name="connsiteX52" fmla="*/ 850035 w 988869"/>
                <a:gd name="connsiteY52" fmla="*/ 266671 h 699563"/>
                <a:gd name="connsiteX53" fmla="*/ 731070 w 988869"/>
                <a:gd name="connsiteY53" fmla="*/ 229582 h 699563"/>
                <a:gd name="connsiteX54" fmla="*/ 681297 w 988869"/>
                <a:gd name="connsiteY54" fmla="*/ 202378 h 699563"/>
                <a:gd name="connsiteX55" fmla="*/ 646603 w 988869"/>
                <a:gd name="connsiteY55" fmla="*/ 171595 h 699563"/>
                <a:gd name="connsiteX56" fmla="*/ 636499 w 988869"/>
                <a:gd name="connsiteY56" fmla="*/ 180903 h 699563"/>
                <a:gd name="connsiteX57" fmla="*/ 630299 w 988869"/>
                <a:gd name="connsiteY57" fmla="*/ 186195 h 699563"/>
                <a:gd name="connsiteX58" fmla="*/ 630299 w 988869"/>
                <a:gd name="connsiteY58" fmla="*/ 213487 h 699563"/>
                <a:gd name="connsiteX59" fmla="*/ 596709 w 988869"/>
                <a:gd name="connsiteY59" fmla="*/ 220485 h 699563"/>
                <a:gd name="connsiteX60" fmla="*/ 574315 w 988869"/>
                <a:gd name="connsiteY60" fmla="*/ 247777 h 699563"/>
                <a:gd name="connsiteX61" fmla="*/ 546499 w 988869"/>
                <a:gd name="connsiteY61" fmla="*/ 262746 h 699563"/>
                <a:gd name="connsiteX62" fmla="*/ 526363 w 988869"/>
                <a:gd name="connsiteY62" fmla="*/ 263422 h 699563"/>
                <a:gd name="connsiteX63" fmla="*/ 494539 w 988869"/>
                <a:gd name="connsiteY63" fmla="*/ 254775 h 699563"/>
                <a:gd name="connsiteX64" fmla="*/ 520781 w 988869"/>
                <a:gd name="connsiteY64" fmla="*/ 263610 h 699563"/>
                <a:gd name="connsiteX65" fmla="*/ 526363 w 988869"/>
                <a:gd name="connsiteY65" fmla="*/ 263422 h 699563"/>
                <a:gd name="connsiteX66" fmla="*/ 537258 w 988869"/>
                <a:gd name="connsiteY66" fmla="*/ 266383 h 699563"/>
                <a:gd name="connsiteX67" fmla="*/ 659014 w 988869"/>
                <a:gd name="connsiteY67" fmla="*/ 402162 h 699563"/>
                <a:gd name="connsiteX68" fmla="*/ 659071 w 988869"/>
                <a:gd name="connsiteY68" fmla="*/ 402323 h 699563"/>
                <a:gd name="connsiteX69" fmla="*/ 682872 w 988869"/>
                <a:gd name="connsiteY69" fmla="*/ 395084 h 699563"/>
                <a:gd name="connsiteX70" fmla="*/ 733869 w 988869"/>
                <a:gd name="connsiteY70" fmla="*/ 355545 h 699563"/>
                <a:gd name="connsiteX71" fmla="*/ 740867 w 988869"/>
                <a:gd name="connsiteY71" fmla="*/ 347148 h 699563"/>
                <a:gd name="connsiteX72" fmla="*/ 744366 w 988869"/>
                <a:gd name="connsiteY72" fmla="*/ 342249 h 699563"/>
                <a:gd name="connsiteX73" fmla="*/ 733170 w 988869"/>
                <a:gd name="connsiteY73" fmla="*/ 309359 h 699563"/>
                <a:gd name="connsiteX74" fmla="*/ 733170 w 988869"/>
                <a:gd name="connsiteY74" fmla="*/ 310059 h 699563"/>
                <a:gd name="connsiteX75" fmla="*/ 715675 w 988869"/>
                <a:gd name="connsiteY75" fmla="*/ 334552 h 699563"/>
                <a:gd name="connsiteX76" fmla="*/ 686283 w 988869"/>
                <a:gd name="connsiteY76" fmla="*/ 317057 h 699563"/>
                <a:gd name="connsiteX77" fmla="*/ 688383 w 988869"/>
                <a:gd name="connsiteY77" fmla="*/ 282067 h 699563"/>
                <a:gd name="connsiteX78" fmla="*/ 724072 w 988869"/>
                <a:gd name="connsiteY78" fmla="*/ 268771 h 699563"/>
                <a:gd name="connsiteX79" fmla="*/ 724772 w 988869"/>
                <a:gd name="connsiteY79" fmla="*/ 268771 h 699563"/>
                <a:gd name="connsiteX80" fmla="*/ 730877 w 988869"/>
                <a:gd name="connsiteY80" fmla="*/ 269471 h 699563"/>
                <a:gd name="connsiteX81" fmla="*/ 729671 w 988869"/>
                <a:gd name="connsiteY81" fmla="*/ 269471 h 699563"/>
                <a:gd name="connsiteX82" fmla="*/ 734569 w 988869"/>
                <a:gd name="connsiteY82" fmla="*/ 270170 h 699563"/>
                <a:gd name="connsiteX83" fmla="*/ 731331 w 988869"/>
                <a:gd name="connsiteY83" fmla="*/ 269523 h 699563"/>
                <a:gd name="connsiteX84" fmla="*/ 741179 w 988869"/>
                <a:gd name="connsiteY84" fmla="*/ 270652 h 699563"/>
                <a:gd name="connsiteX85" fmla="*/ 746892 w 988869"/>
                <a:gd name="connsiteY85" fmla="*/ 271308 h 699563"/>
                <a:gd name="connsiteX86" fmla="*/ 798951 w 988869"/>
                <a:gd name="connsiteY86" fmla="*/ 311458 h 699563"/>
                <a:gd name="connsiteX87" fmla="*/ 834640 w 988869"/>
                <a:gd name="connsiteY87" fmla="*/ 404531 h 699563"/>
                <a:gd name="connsiteX88" fmla="*/ 794052 w 988869"/>
                <a:gd name="connsiteY88" fmla="*/ 504602 h 699563"/>
                <a:gd name="connsiteX89" fmla="*/ 683484 w 988869"/>
                <a:gd name="connsiteY89" fmla="*/ 562685 h 699563"/>
                <a:gd name="connsiteX90" fmla="*/ 631699 w 988869"/>
                <a:gd name="connsiteY90" fmla="*/ 571783 h 699563"/>
                <a:gd name="connsiteX91" fmla="*/ 628900 w 988869"/>
                <a:gd name="connsiteY91" fmla="*/ 592776 h 699563"/>
                <a:gd name="connsiteX92" fmla="*/ 773058 w 988869"/>
                <a:gd name="connsiteY92" fmla="*/ 554987 h 699563"/>
                <a:gd name="connsiteX93" fmla="*/ 840238 w 988869"/>
                <a:gd name="connsiteY93" fmla="*/ 493405 h 699563"/>
                <a:gd name="connsiteX94" fmla="*/ 847236 w 988869"/>
                <a:gd name="connsiteY94" fmla="*/ 391935 h 699563"/>
                <a:gd name="connsiteX95" fmla="*/ 847236 w 988869"/>
                <a:gd name="connsiteY95" fmla="*/ 391235 h 699563"/>
                <a:gd name="connsiteX96" fmla="*/ 855634 w 988869"/>
                <a:gd name="connsiteY96" fmla="*/ 386337 h 699563"/>
                <a:gd name="connsiteX97" fmla="*/ 875228 w 988869"/>
                <a:gd name="connsiteY97" fmla="*/ 419227 h 699563"/>
                <a:gd name="connsiteX98" fmla="*/ 863332 w 988869"/>
                <a:gd name="connsiteY98" fmla="*/ 512300 h 699563"/>
                <a:gd name="connsiteX99" fmla="*/ 862632 w 988869"/>
                <a:gd name="connsiteY99" fmla="*/ 512300 h 699563"/>
                <a:gd name="connsiteX100" fmla="*/ 710776 w 988869"/>
                <a:gd name="connsiteY100" fmla="*/ 599074 h 699563"/>
                <a:gd name="connsiteX101" fmla="*/ 631000 w 988869"/>
                <a:gd name="connsiteY101" fmla="*/ 613770 h 699563"/>
                <a:gd name="connsiteX102" fmla="*/ 633799 w 988869"/>
                <a:gd name="connsiteY102" fmla="*/ 623567 h 699563"/>
                <a:gd name="connsiteX103" fmla="*/ 801750 w 988869"/>
                <a:gd name="connsiteY103" fmla="*/ 580180 h 699563"/>
                <a:gd name="connsiteX104" fmla="*/ 877327 w 988869"/>
                <a:gd name="connsiteY104" fmla="*/ 510900 h 699563"/>
                <a:gd name="connsiteX105" fmla="*/ 885025 w 988869"/>
                <a:gd name="connsiteY105" fmla="*/ 396834 h 699563"/>
                <a:gd name="connsiteX106" fmla="*/ 885025 w 988869"/>
                <a:gd name="connsiteY106" fmla="*/ 396134 h 699563"/>
                <a:gd name="connsiteX107" fmla="*/ 894822 w 988869"/>
                <a:gd name="connsiteY107" fmla="*/ 391235 h 699563"/>
                <a:gd name="connsiteX108" fmla="*/ 916516 w 988869"/>
                <a:gd name="connsiteY108" fmla="*/ 428324 h 699563"/>
                <a:gd name="connsiteX109" fmla="*/ 903920 w 988869"/>
                <a:gd name="connsiteY109" fmla="*/ 532594 h 699563"/>
                <a:gd name="connsiteX110" fmla="*/ 903220 w 988869"/>
                <a:gd name="connsiteY110" fmla="*/ 532594 h 699563"/>
                <a:gd name="connsiteX111" fmla="*/ 733170 w 988869"/>
                <a:gd name="connsiteY111" fmla="*/ 629866 h 699563"/>
                <a:gd name="connsiteX112" fmla="*/ 638697 w 988869"/>
                <a:gd name="connsiteY112" fmla="*/ 647360 h 699563"/>
                <a:gd name="connsiteX113" fmla="*/ 486841 w 988869"/>
                <a:gd name="connsiteY113" fmla="*/ 674652 h 699563"/>
                <a:gd name="connsiteX114" fmla="*/ 281801 w 988869"/>
                <a:gd name="connsiteY114" fmla="*/ 699145 h 699563"/>
                <a:gd name="connsiteX115" fmla="*/ 136943 w 988869"/>
                <a:gd name="connsiteY115" fmla="*/ 673953 h 699563"/>
                <a:gd name="connsiteX116" fmla="*/ 136943 w 988869"/>
                <a:gd name="connsiteY116" fmla="*/ 673253 h 699563"/>
                <a:gd name="connsiteX117" fmla="*/ 136943 w 988869"/>
                <a:gd name="connsiteY117" fmla="*/ 669054 h 699563"/>
                <a:gd name="connsiteX118" fmla="*/ 186629 w 988869"/>
                <a:gd name="connsiteY118" fmla="*/ 676052 h 699563"/>
                <a:gd name="connsiteX119" fmla="*/ 313992 w 988869"/>
                <a:gd name="connsiteY119" fmla="*/ 675352 h 699563"/>
                <a:gd name="connsiteX120" fmla="*/ 309093 w 988869"/>
                <a:gd name="connsiteY120" fmla="*/ 659957 h 699563"/>
                <a:gd name="connsiteX121" fmla="*/ 307694 w 988869"/>
                <a:gd name="connsiteY121" fmla="*/ 659957 h 699563"/>
                <a:gd name="connsiteX122" fmla="*/ 178232 w 988869"/>
                <a:gd name="connsiteY122" fmla="*/ 637563 h 699563"/>
                <a:gd name="connsiteX123" fmla="*/ 178232 w 988869"/>
                <a:gd name="connsiteY123" fmla="*/ 636863 h 699563"/>
                <a:gd name="connsiteX124" fmla="*/ 178232 w 988869"/>
                <a:gd name="connsiteY124" fmla="*/ 633365 h 699563"/>
                <a:gd name="connsiteX125" fmla="*/ 222319 w 988869"/>
                <a:gd name="connsiteY125" fmla="*/ 639662 h 699563"/>
                <a:gd name="connsiteX126" fmla="*/ 306294 w 988869"/>
                <a:gd name="connsiteY126" fmla="*/ 641762 h 699563"/>
                <a:gd name="connsiteX127" fmla="*/ 306294 w 988869"/>
                <a:gd name="connsiteY127" fmla="*/ 638963 h 699563"/>
                <a:gd name="connsiteX128" fmla="*/ 306994 w 988869"/>
                <a:gd name="connsiteY128" fmla="*/ 620768 h 699563"/>
                <a:gd name="connsiteX129" fmla="*/ 264306 w 988869"/>
                <a:gd name="connsiteY129" fmla="*/ 615870 h 699563"/>
                <a:gd name="connsiteX130" fmla="*/ 165635 w 988869"/>
                <a:gd name="connsiteY130" fmla="*/ 557787 h 699563"/>
                <a:gd name="connsiteX131" fmla="*/ 108952 w 988869"/>
                <a:gd name="connsiteY131" fmla="*/ 461915 h 699563"/>
                <a:gd name="connsiteX132" fmla="*/ 63465 w 988869"/>
                <a:gd name="connsiteY132" fmla="*/ 376539 h 699563"/>
                <a:gd name="connsiteX133" fmla="*/ 55767 w 988869"/>
                <a:gd name="connsiteY133" fmla="*/ 386337 h 699563"/>
                <a:gd name="connsiteX134" fmla="*/ 10281 w 988869"/>
                <a:gd name="connsiteY134" fmla="*/ 379339 h 699563"/>
                <a:gd name="connsiteX135" fmla="*/ 3982 w 988869"/>
                <a:gd name="connsiteY135" fmla="*/ 333852 h 699563"/>
                <a:gd name="connsiteX136" fmla="*/ 67664 w 988869"/>
                <a:gd name="connsiteY136" fmla="*/ 274369 h 699563"/>
                <a:gd name="connsiteX137" fmla="*/ 176132 w 988869"/>
                <a:gd name="connsiteY137" fmla="*/ 260373 h 699563"/>
                <a:gd name="connsiteX138" fmla="*/ 221236 w 988869"/>
                <a:gd name="connsiteY138" fmla="*/ 267885 h 699563"/>
                <a:gd name="connsiteX139" fmla="*/ 230309 w 988869"/>
                <a:gd name="connsiteY139" fmla="*/ 270831 h 699563"/>
                <a:gd name="connsiteX140" fmla="*/ 226516 w 988869"/>
                <a:gd name="connsiteY140" fmla="*/ 268071 h 699563"/>
                <a:gd name="connsiteX141" fmla="*/ 266405 w 988869"/>
                <a:gd name="connsiteY141" fmla="*/ 198791 h 699563"/>
                <a:gd name="connsiteX142" fmla="*/ 259407 w 988869"/>
                <a:gd name="connsiteY142" fmla="*/ 180596 h 699563"/>
                <a:gd name="connsiteX143" fmla="*/ 251009 w 988869"/>
                <a:gd name="connsiteY143" fmla="*/ 180596 h 699563"/>
                <a:gd name="connsiteX144" fmla="*/ 253109 w 988869"/>
                <a:gd name="connsiteY144" fmla="*/ 151905 h 699563"/>
                <a:gd name="connsiteX145" fmla="*/ 240512 w 988869"/>
                <a:gd name="connsiteY145" fmla="*/ 151905 h 699563"/>
                <a:gd name="connsiteX146" fmla="*/ 240512 w 988869"/>
                <a:gd name="connsiteY146" fmla="*/ 131611 h 699563"/>
                <a:gd name="connsiteX147" fmla="*/ 217419 w 988869"/>
                <a:gd name="connsiteY147" fmla="*/ 91023 h 699563"/>
                <a:gd name="connsiteX148" fmla="*/ 188728 w 988869"/>
                <a:gd name="connsiteY148" fmla="*/ 116915 h 699563"/>
                <a:gd name="connsiteX149" fmla="*/ 178930 w 988869"/>
                <a:gd name="connsiteY149" fmla="*/ 139308 h 699563"/>
                <a:gd name="connsiteX150" fmla="*/ 144641 w 988869"/>
                <a:gd name="connsiteY150" fmla="*/ 107118 h 699563"/>
                <a:gd name="connsiteX151" fmla="*/ 176831 w 988869"/>
                <a:gd name="connsiteY151" fmla="*/ 100120 h 699563"/>
                <a:gd name="connsiteX152" fmla="*/ 206922 w 988869"/>
                <a:gd name="connsiteY152" fmla="*/ 57432 h 699563"/>
                <a:gd name="connsiteX153" fmla="*/ 266405 w 988869"/>
                <a:gd name="connsiteY153" fmla="*/ 4948 h 699563"/>
                <a:gd name="connsiteX154" fmla="*/ 288277 w 988869"/>
                <a:gd name="connsiteY154" fmla="*/ 172 h 699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</a:cxnLst>
              <a:rect l="l" t="t" r="r" b="b"/>
              <a:pathLst>
                <a:path w="988869" h="699563">
                  <a:moveTo>
                    <a:pt x="600908" y="618669"/>
                  </a:moveTo>
                  <a:cubicBezTo>
                    <a:pt x="564519" y="624967"/>
                    <a:pt x="528130" y="631965"/>
                    <a:pt x="491740" y="638263"/>
                  </a:cubicBezTo>
                  <a:cubicBezTo>
                    <a:pt x="442754" y="646660"/>
                    <a:pt x="393069" y="655058"/>
                    <a:pt x="343383" y="658557"/>
                  </a:cubicBezTo>
                  <a:cubicBezTo>
                    <a:pt x="344783" y="662756"/>
                    <a:pt x="346183" y="667654"/>
                    <a:pt x="347582" y="671853"/>
                  </a:cubicBezTo>
                  <a:cubicBezTo>
                    <a:pt x="388870" y="666255"/>
                    <a:pt x="429458" y="658557"/>
                    <a:pt x="470047" y="651559"/>
                  </a:cubicBezTo>
                  <a:cubicBezTo>
                    <a:pt x="514833" y="643861"/>
                    <a:pt x="558920" y="636163"/>
                    <a:pt x="603707" y="628466"/>
                  </a:cubicBezTo>
                  <a:cubicBezTo>
                    <a:pt x="602308" y="624967"/>
                    <a:pt x="600908" y="622168"/>
                    <a:pt x="600908" y="618669"/>
                  </a:cubicBezTo>
                  <a:close/>
                  <a:moveTo>
                    <a:pt x="590411" y="577381"/>
                  </a:moveTo>
                  <a:cubicBezTo>
                    <a:pt x="570817" y="580880"/>
                    <a:pt x="551922" y="584379"/>
                    <a:pt x="533028" y="587878"/>
                  </a:cubicBezTo>
                  <a:cubicBezTo>
                    <a:pt x="487541" y="595575"/>
                    <a:pt x="442055" y="606072"/>
                    <a:pt x="396568" y="613770"/>
                  </a:cubicBezTo>
                  <a:cubicBezTo>
                    <a:pt x="384671" y="615870"/>
                    <a:pt x="372775" y="617969"/>
                    <a:pt x="361578" y="619369"/>
                  </a:cubicBezTo>
                  <a:cubicBezTo>
                    <a:pt x="362977" y="624967"/>
                    <a:pt x="364377" y="630565"/>
                    <a:pt x="366476" y="636163"/>
                  </a:cubicBezTo>
                  <a:cubicBezTo>
                    <a:pt x="402866" y="631265"/>
                    <a:pt x="439255" y="624267"/>
                    <a:pt x="475645" y="617969"/>
                  </a:cubicBezTo>
                  <a:cubicBezTo>
                    <a:pt x="515533" y="610971"/>
                    <a:pt x="555421" y="603973"/>
                    <a:pt x="595310" y="596975"/>
                  </a:cubicBezTo>
                  <a:cubicBezTo>
                    <a:pt x="592511" y="590677"/>
                    <a:pt x="591111" y="584379"/>
                    <a:pt x="590411" y="577381"/>
                  </a:cubicBezTo>
                  <a:close/>
                  <a:moveTo>
                    <a:pt x="730877" y="269471"/>
                  </a:moveTo>
                  <a:lnTo>
                    <a:pt x="731070" y="269471"/>
                  </a:lnTo>
                  <a:lnTo>
                    <a:pt x="731331" y="269523"/>
                  </a:lnTo>
                  <a:close/>
                  <a:moveTo>
                    <a:pt x="559941" y="123712"/>
                  </a:moveTo>
                  <a:lnTo>
                    <a:pt x="556121" y="125663"/>
                  </a:lnTo>
                  <a:lnTo>
                    <a:pt x="548905" y="138044"/>
                  </a:lnTo>
                  <a:lnTo>
                    <a:pt x="550522" y="137909"/>
                  </a:lnTo>
                  <a:cubicBezTo>
                    <a:pt x="550522" y="137909"/>
                    <a:pt x="554371" y="134235"/>
                    <a:pt x="557870" y="129511"/>
                  </a:cubicBezTo>
                  <a:close/>
                  <a:moveTo>
                    <a:pt x="288277" y="172"/>
                  </a:moveTo>
                  <a:cubicBezTo>
                    <a:pt x="335292" y="-3177"/>
                    <a:pt x="354579" y="43437"/>
                    <a:pt x="354579" y="43437"/>
                  </a:cubicBezTo>
                  <a:lnTo>
                    <a:pt x="362977" y="57432"/>
                  </a:lnTo>
                  <a:cubicBezTo>
                    <a:pt x="362977" y="57432"/>
                    <a:pt x="368575" y="49035"/>
                    <a:pt x="376973" y="60931"/>
                  </a:cubicBezTo>
                  <a:cubicBezTo>
                    <a:pt x="385370" y="72828"/>
                    <a:pt x="374873" y="88223"/>
                    <a:pt x="374873" y="88223"/>
                  </a:cubicBezTo>
                  <a:cubicBezTo>
                    <a:pt x="398667" y="88223"/>
                    <a:pt x="391669" y="109917"/>
                    <a:pt x="391669" y="109917"/>
                  </a:cubicBezTo>
                  <a:cubicBezTo>
                    <a:pt x="411962" y="112716"/>
                    <a:pt x="420360" y="167300"/>
                    <a:pt x="420360" y="167300"/>
                  </a:cubicBezTo>
                  <a:cubicBezTo>
                    <a:pt x="457449" y="156103"/>
                    <a:pt x="491040" y="179897"/>
                    <a:pt x="514832" y="193193"/>
                  </a:cubicBezTo>
                  <a:lnTo>
                    <a:pt x="515380" y="193286"/>
                  </a:lnTo>
                  <a:lnTo>
                    <a:pt x="516593" y="193236"/>
                  </a:lnTo>
                  <a:cubicBezTo>
                    <a:pt x="530666" y="187725"/>
                    <a:pt x="539325" y="170799"/>
                    <a:pt x="539325" y="170799"/>
                  </a:cubicBezTo>
                  <a:cubicBezTo>
                    <a:pt x="539325" y="170799"/>
                    <a:pt x="525329" y="152604"/>
                    <a:pt x="531628" y="144907"/>
                  </a:cubicBezTo>
                  <a:lnTo>
                    <a:pt x="540915" y="139771"/>
                  </a:lnTo>
                  <a:lnTo>
                    <a:pt x="541994" y="134891"/>
                  </a:lnTo>
                  <a:cubicBezTo>
                    <a:pt x="545274" y="127718"/>
                    <a:pt x="550173" y="121289"/>
                    <a:pt x="556821" y="116215"/>
                  </a:cubicBezTo>
                  <a:lnTo>
                    <a:pt x="563031" y="113985"/>
                  </a:lnTo>
                  <a:lnTo>
                    <a:pt x="561719" y="101694"/>
                  </a:lnTo>
                  <a:cubicBezTo>
                    <a:pt x="562594" y="97670"/>
                    <a:pt x="565218" y="94871"/>
                    <a:pt x="570816" y="95921"/>
                  </a:cubicBezTo>
                  <a:cubicBezTo>
                    <a:pt x="582013" y="98020"/>
                    <a:pt x="581313" y="100120"/>
                    <a:pt x="581313" y="100120"/>
                  </a:cubicBezTo>
                  <a:cubicBezTo>
                    <a:pt x="598808" y="88923"/>
                    <a:pt x="611230" y="89098"/>
                    <a:pt x="619190" y="94084"/>
                  </a:cubicBezTo>
                  <a:lnTo>
                    <a:pt x="626145" y="108377"/>
                  </a:lnTo>
                  <a:lnTo>
                    <a:pt x="651752" y="103553"/>
                  </a:lnTo>
                  <a:cubicBezTo>
                    <a:pt x="672681" y="105324"/>
                    <a:pt x="678061" y="124613"/>
                    <a:pt x="674386" y="137209"/>
                  </a:cubicBezTo>
                  <a:cubicBezTo>
                    <a:pt x="673162" y="141408"/>
                    <a:pt x="669794" y="146569"/>
                    <a:pt x="665431" y="151948"/>
                  </a:cubicBezTo>
                  <a:lnTo>
                    <a:pt x="652513" y="165842"/>
                  </a:lnTo>
                  <a:lnTo>
                    <a:pt x="665420" y="179295"/>
                  </a:lnTo>
                  <a:cubicBezTo>
                    <a:pt x="700060" y="209113"/>
                    <a:pt x="741392" y="228008"/>
                    <a:pt x="787054" y="242179"/>
                  </a:cubicBezTo>
                  <a:cubicBezTo>
                    <a:pt x="848636" y="261073"/>
                    <a:pt x="922814" y="285566"/>
                    <a:pt x="987195" y="277168"/>
                  </a:cubicBezTo>
                  <a:cubicBezTo>
                    <a:pt x="989294" y="277168"/>
                    <a:pt x="989294" y="279968"/>
                    <a:pt x="987895" y="280667"/>
                  </a:cubicBezTo>
                  <a:cubicBezTo>
                    <a:pt x="944508" y="295363"/>
                    <a:pt x="893423" y="276469"/>
                    <a:pt x="850035" y="266671"/>
                  </a:cubicBezTo>
                  <a:cubicBezTo>
                    <a:pt x="810147" y="257574"/>
                    <a:pt x="768859" y="247077"/>
                    <a:pt x="731070" y="229582"/>
                  </a:cubicBezTo>
                  <a:cubicBezTo>
                    <a:pt x="713925" y="221534"/>
                    <a:pt x="696955" y="212787"/>
                    <a:pt x="681297" y="202378"/>
                  </a:cubicBezTo>
                  <a:lnTo>
                    <a:pt x="646603" y="171595"/>
                  </a:lnTo>
                  <a:lnTo>
                    <a:pt x="636499" y="180903"/>
                  </a:lnTo>
                  <a:cubicBezTo>
                    <a:pt x="632749" y="184183"/>
                    <a:pt x="630299" y="186195"/>
                    <a:pt x="630299" y="186195"/>
                  </a:cubicBezTo>
                  <a:cubicBezTo>
                    <a:pt x="630299" y="186195"/>
                    <a:pt x="643595" y="199491"/>
                    <a:pt x="630299" y="213487"/>
                  </a:cubicBezTo>
                  <a:cubicBezTo>
                    <a:pt x="617003" y="227483"/>
                    <a:pt x="596709" y="220485"/>
                    <a:pt x="596709" y="220485"/>
                  </a:cubicBezTo>
                  <a:cubicBezTo>
                    <a:pt x="596709" y="220485"/>
                    <a:pt x="589011" y="234481"/>
                    <a:pt x="574315" y="247777"/>
                  </a:cubicBezTo>
                  <a:cubicBezTo>
                    <a:pt x="565218" y="255999"/>
                    <a:pt x="555683" y="260548"/>
                    <a:pt x="546499" y="262746"/>
                  </a:cubicBezTo>
                  <a:lnTo>
                    <a:pt x="526363" y="263422"/>
                  </a:lnTo>
                  <a:lnTo>
                    <a:pt x="494539" y="254775"/>
                  </a:lnTo>
                  <a:cubicBezTo>
                    <a:pt x="494539" y="254775"/>
                    <a:pt x="505386" y="261248"/>
                    <a:pt x="520781" y="263610"/>
                  </a:cubicBezTo>
                  <a:lnTo>
                    <a:pt x="526363" y="263422"/>
                  </a:lnTo>
                  <a:lnTo>
                    <a:pt x="537258" y="266383"/>
                  </a:lnTo>
                  <a:cubicBezTo>
                    <a:pt x="615386" y="298702"/>
                    <a:pt x="650559" y="379684"/>
                    <a:pt x="659014" y="402162"/>
                  </a:cubicBezTo>
                  <a:lnTo>
                    <a:pt x="659071" y="402323"/>
                  </a:lnTo>
                  <a:lnTo>
                    <a:pt x="682872" y="395084"/>
                  </a:lnTo>
                  <a:cubicBezTo>
                    <a:pt x="702029" y="385112"/>
                    <a:pt x="719524" y="371641"/>
                    <a:pt x="733869" y="355545"/>
                  </a:cubicBezTo>
                  <a:cubicBezTo>
                    <a:pt x="735969" y="352746"/>
                    <a:pt x="738768" y="349947"/>
                    <a:pt x="740867" y="347148"/>
                  </a:cubicBezTo>
                  <a:cubicBezTo>
                    <a:pt x="742267" y="345748"/>
                    <a:pt x="742967" y="343649"/>
                    <a:pt x="744366" y="342249"/>
                  </a:cubicBezTo>
                  <a:cubicBezTo>
                    <a:pt x="742267" y="331053"/>
                    <a:pt x="738068" y="319856"/>
                    <a:pt x="733170" y="309359"/>
                  </a:cubicBezTo>
                  <a:cubicBezTo>
                    <a:pt x="733170" y="309359"/>
                    <a:pt x="733170" y="310059"/>
                    <a:pt x="733170" y="310059"/>
                  </a:cubicBezTo>
                  <a:cubicBezTo>
                    <a:pt x="733869" y="321955"/>
                    <a:pt x="727571" y="331752"/>
                    <a:pt x="715675" y="334552"/>
                  </a:cubicBezTo>
                  <a:cubicBezTo>
                    <a:pt x="703079" y="338051"/>
                    <a:pt x="691882" y="327554"/>
                    <a:pt x="686283" y="317057"/>
                  </a:cubicBezTo>
                  <a:cubicBezTo>
                    <a:pt x="680685" y="306560"/>
                    <a:pt x="679985" y="291164"/>
                    <a:pt x="688383" y="282067"/>
                  </a:cubicBezTo>
                  <a:cubicBezTo>
                    <a:pt x="698180" y="271570"/>
                    <a:pt x="710076" y="265272"/>
                    <a:pt x="724072" y="268771"/>
                  </a:cubicBezTo>
                  <a:cubicBezTo>
                    <a:pt x="724072" y="268771"/>
                    <a:pt x="724772" y="268771"/>
                    <a:pt x="724772" y="268771"/>
                  </a:cubicBezTo>
                  <a:lnTo>
                    <a:pt x="730877" y="269471"/>
                  </a:lnTo>
                  <a:lnTo>
                    <a:pt x="729671" y="269471"/>
                  </a:lnTo>
                  <a:cubicBezTo>
                    <a:pt x="731770" y="269471"/>
                    <a:pt x="733170" y="270170"/>
                    <a:pt x="734569" y="270170"/>
                  </a:cubicBezTo>
                  <a:lnTo>
                    <a:pt x="731331" y="269523"/>
                  </a:lnTo>
                  <a:lnTo>
                    <a:pt x="741179" y="270652"/>
                  </a:lnTo>
                  <a:lnTo>
                    <a:pt x="746892" y="271308"/>
                  </a:lnTo>
                  <a:cubicBezTo>
                    <a:pt x="767985" y="277606"/>
                    <a:pt x="785830" y="294138"/>
                    <a:pt x="798951" y="311458"/>
                  </a:cubicBezTo>
                  <a:cubicBezTo>
                    <a:pt x="818545" y="337351"/>
                    <a:pt x="832541" y="371641"/>
                    <a:pt x="834640" y="404531"/>
                  </a:cubicBezTo>
                  <a:cubicBezTo>
                    <a:pt x="836739" y="440921"/>
                    <a:pt x="818545" y="478709"/>
                    <a:pt x="794052" y="504602"/>
                  </a:cubicBezTo>
                  <a:cubicBezTo>
                    <a:pt x="764660" y="536093"/>
                    <a:pt x="726172" y="554987"/>
                    <a:pt x="683484" y="562685"/>
                  </a:cubicBezTo>
                  <a:cubicBezTo>
                    <a:pt x="665989" y="565484"/>
                    <a:pt x="649194" y="568983"/>
                    <a:pt x="631699" y="571783"/>
                  </a:cubicBezTo>
                  <a:cubicBezTo>
                    <a:pt x="629600" y="578781"/>
                    <a:pt x="628900" y="585778"/>
                    <a:pt x="628900" y="592776"/>
                  </a:cubicBezTo>
                  <a:cubicBezTo>
                    <a:pt x="677886" y="584379"/>
                    <a:pt x="728271" y="576681"/>
                    <a:pt x="773058" y="554987"/>
                  </a:cubicBezTo>
                  <a:cubicBezTo>
                    <a:pt x="800350" y="541691"/>
                    <a:pt x="826242" y="521397"/>
                    <a:pt x="840238" y="493405"/>
                  </a:cubicBezTo>
                  <a:cubicBezTo>
                    <a:pt x="856334" y="462614"/>
                    <a:pt x="854934" y="425525"/>
                    <a:pt x="847236" y="391935"/>
                  </a:cubicBezTo>
                  <a:cubicBezTo>
                    <a:pt x="847236" y="391235"/>
                    <a:pt x="847236" y="391235"/>
                    <a:pt x="847236" y="391235"/>
                  </a:cubicBezTo>
                  <a:cubicBezTo>
                    <a:pt x="845837" y="384937"/>
                    <a:pt x="850036" y="383537"/>
                    <a:pt x="855634" y="386337"/>
                  </a:cubicBezTo>
                  <a:cubicBezTo>
                    <a:pt x="867531" y="391935"/>
                    <a:pt x="872429" y="407331"/>
                    <a:pt x="875228" y="419227"/>
                  </a:cubicBezTo>
                  <a:cubicBezTo>
                    <a:pt x="882226" y="448618"/>
                    <a:pt x="881526" y="487107"/>
                    <a:pt x="863332" y="512300"/>
                  </a:cubicBezTo>
                  <a:cubicBezTo>
                    <a:pt x="863332" y="513000"/>
                    <a:pt x="862632" y="512300"/>
                    <a:pt x="862632" y="512300"/>
                  </a:cubicBezTo>
                  <a:cubicBezTo>
                    <a:pt x="831841" y="564085"/>
                    <a:pt x="766760" y="586478"/>
                    <a:pt x="710776" y="599074"/>
                  </a:cubicBezTo>
                  <a:cubicBezTo>
                    <a:pt x="684184" y="605373"/>
                    <a:pt x="657592" y="608872"/>
                    <a:pt x="631000" y="613770"/>
                  </a:cubicBezTo>
                  <a:cubicBezTo>
                    <a:pt x="631699" y="617269"/>
                    <a:pt x="632399" y="620068"/>
                    <a:pt x="633799" y="623567"/>
                  </a:cubicBezTo>
                  <a:cubicBezTo>
                    <a:pt x="690482" y="613770"/>
                    <a:pt x="749265" y="605373"/>
                    <a:pt x="801750" y="580180"/>
                  </a:cubicBezTo>
                  <a:cubicBezTo>
                    <a:pt x="833240" y="564785"/>
                    <a:pt x="861232" y="542391"/>
                    <a:pt x="877327" y="510900"/>
                  </a:cubicBezTo>
                  <a:cubicBezTo>
                    <a:pt x="895522" y="475910"/>
                    <a:pt x="893423" y="433923"/>
                    <a:pt x="885025" y="396834"/>
                  </a:cubicBezTo>
                  <a:cubicBezTo>
                    <a:pt x="885025" y="396134"/>
                    <a:pt x="885025" y="396134"/>
                    <a:pt x="885025" y="396134"/>
                  </a:cubicBezTo>
                  <a:cubicBezTo>
                    <a:pt x="883626" y="389836"/>
                    <a:pt x="888524" y="388436"/>
                    <a:pt x="894822" y="391235"/>
                  </a:cubicBezTo>
                  <a:cubicBezTo>
                    <a:pt x="908119" y="397533"/>
                    <a:pt x="913017" y="415028"/>
                    <a:pt x="916516" y="428324"/>
                  </a:cubicBezTo>
                  <a:cubicBezTo>
                    <a:pt x="924914" y="461214"/>
                    <a:pt x="924214" y="503902"/>
                    <a:pt x="903920" y="532594"/>
                  </a:cubicBezTo>
                  <a:cubicBezTo>
                    <a:pt x="903920" y="533294"/>
                    <a:pt x="903220" y="532594"/>
                    <a:pt x="903220" y="532594"/>
                  </a:cubicBezTo>
                  <a:cubicBezTo>
                    <a:pt x="868230" y="590677"/>
                    <a:pt x="796151" y="615170"/>
                    <a:pt x="733170" y="629866"/>
                  </a:cubicBezTo>
                  <a:cubicBezTo>
                    <a:pt x="701679" y="636863"/>
                    <a:pt x="670188" y="641762"/>
                    <a:pt x="638697" y="647360"/>
                  </a:cubicBezTo>
                  <a:cubicBezTo>
                    <a:pt x="588312" y="656458"/>
                    <a:pt x="537227" y="665555"/>
                    <a:pt x="486841" y="674652"/>
                  </a:cubicBezTo>
                  <a:cubicBezTo>
                    <a:pt x="418961" y="685849"/>
                    <a:pt x="350381" y="697046"/>
                    <a:pt x="281801" y="699145"/>
                  </a:cubicBezTo>
                  <a:cubicBezTo>
                    <a:pt x="233515" y="700545"/>
                    <a:pt x="179631" y="699845"/>
                    <a:pt x="136943" y="673953"/>
                  </a:cubicBezTo>
                  <a:cubicBezTo>
                    <a:pt x="136943" y="673953"/>
                    <a:pt x="136943" y="673253"/>
                    <a:pt x="136943" y="673253"/>
                  </a:cubicBezTo>
                  <a:cubicBezTo>
                    <a:pt x="134844" y="671153"/>
                    <a:pt x="132045" y="669054"/>
                    <a:pt x="136943" y="669054"/>
                  </a:cubicBezTo>
                  <a:cubicBezTo>
                    <a:pt x="153739" y="669054"/>
                    <a:pt x="170534" y="673953"/>
                    <a:pt x="186629" y="676052"/>
                  </a:cubicBezTo>
                  <a:cubicBezTo>
                    <a:pt x="229317" y="682350"/>
                    <a:pt x="271304" y="680251"/>
                    <a:pt x="313992" y="675352"/>
                  </a:cubicBezTo>
                  <a:cubicBezTo>
                    <a:pt x="311892" y="670454"/>
                    <a:pt x="310493" y="665555"/>
                    <a:pt x="309093" y="659957"/>
                  </a:cubicBezTo>
                  <a:cubicBezTo>
                    <a:pt x="308393" y="659957"/>
                    <a:pt x="308393" y="659957"/>
                    <a:pt x="307694" y="659957"/>
                  </a:cubicBezTo>
                  <a:cubicBezTo>
                    <a:pt x="264306" y="661356"/>
                    <a:pt x="216020" y="660656"/>
                    <a:pt x="178232" y="637563"/>
                  </a:cubicBezTo>
                  <a:cubicBezTo>
                    <a:pt x="178232" y="636863"/>
                    <a:pt x="178232" y="636863"/>
                    <a:pt x="178232" y="636863"/>
                  </a:cubicBezTo>
                  <a:cubicBezTo>
                    <a:pt x="176132" y="635464"/>
                    <a:pt x="174033" y="633365"/>
                    <a:pt x="178232" y="633365"/>
                  </a:cubicBezTo>
                  <a:cubicBezTo>
                    <a:pt x="192927" y="633365"/>
                    <a:pt x="208323" y="637563"/>
                    <a:pt x="222319" y="639662"/>
                  </a:cubicBezTo>
                  <a:cubicBezTo>
                    <a:pt x="250310" y="643861"/>
                    <a:pt x="278302" y="643861"/>
                    <a:pt x="306294" y="641762"/>
                  </a:cubicBezTo>
                  <a:cubicBezTo>
                    <a:pt x="306294" y="640362"/>
                    <a:pt x="306294" y="639662"/>
                    <a:pt x="306294" y="638963"/>
                  </a:cubicBezTo>
                  <a:cubicBezTo>
                    <a:pt x="306294" y="632664"/>
                    <a:pt x="306294" y="627066"/>
                    <a:pt x="306994" y="620768"/>
                  </a:cubicBezTo>
                  <a:cubicBezTo>
                    <a:pt x="292998" y="620068"/>
                    <a:pt x="278302" y="618669"/>
                    <a:pt x="264306" y="615870"/>
                  </a:cubicBezTo>
                  <a:cubicBezTo>
                    <a:pt x="226517" y="608172"/>
                    <a:pt x="190828" y="586478"/>
                    <a:pt x="165635" y="557787"/>
                  </a:cubicBezTo>
                  <a:cubicBezTo>
                    <a:pt x="140442" y="529795"/>
                    <a:pt x="125747" y="494805"/>
                    <a:pt x="108952" y="461915"/>
                  </a:cubicBezTo>
                  <a:cubicBezTo>
                    <a:pt x="94256" y="433223"/>
                    <a:pt x="79560" y="404531"/>
                    <a:pt x="63465" y="376539"/>
                  </a:cubicBezTo>
                  <a:cubicBezTo>
                    <a:pt x="62065" y="380738"/>
                    <a:pt x="59266" y="383537"/>
                    <a:pt x="55767" y="386337"/>
                  </a:cubicBezTo>
                  <a:cubicBezTo>
                    <a:pt x="41071" y="397533"/>
                    <a:pt x="20777" y="392635"/>
                    <a:pt x="10281" y="379339"/>
                  </a:cubicBezTo>
                  <a:cubicBezTo>
                    <a:pt x="483" y="366742"/>
                    <a:pt x="-3715" y="346448"/>
                    <a:pt x="3982" y="333852"/>
                  </a:cubicBezTo>
                  <a:cubicBezTo>
                    <a:pt x="13080" y="304460"/>
                    <a:pt x="41071" y="285566"/>
                    <a:pt x="67664" y="274369"/>
                  </a:cubicBezTo>
                  <a:cubicBezTo>
                    <a:pt x="101254" y="259673"/>
                    <a:pt x="139743" y="258274"/>
                    <a:pt x="176132" y="260373"/>
                  </a:cubicBezTo>
                  <a:cubicBezTo>
                    <a:pt x="191528" y="261423"/>
                    <a:pt x="206748" y="264178"/>
                    <a:pt x="221236" y="267885"/>
                  </a:cubicBezTo>
                  <a:lnTo>
                    <a:pt x="230309" y="270831"/>
                  </a:lnTo>
                  <a:lnTo>
                    <a:pt x="226516" y="268071"/>
                  </a:lnTo>
                  <a:cubicBezTo>
                    <a:pt x="237013" y="237980"/>
                    <a:pt x="266405" y="198791"/>
                    <a:pt x="266405" y="198791"/>
                  </a:cubicBezTo>
                  <a:lnTo>
                    <a:pt x="259407" y="180596"/>
                  </a:lnTo>
                  <a:lnTo>
                    <a:pt x="251009" y="180596"/>
                  </a:lnTo>
                  <a:lnTo>
                    <a:pt x="253109" y="151905"/>
                  </a:lnTo>
                  <a:lnTo>
                    <a:pt x="240512" y="151905"/>
                  </a:lnTo>
                  <a:cubicBezTo>
                    <a:pt x="225117" y="147006"/>
                    <a:pt x="240512" y="131611"/>
                    <a:pt x="240512" y="131611"/>
                  </a:cubicBezTo>
                  <a:cubicBezTo>
                    <a:pt x="228616" y="129511"/>
                    <a:pt x="217419" y="91023"/>
                    <a:pt x="217419" y="91023"/>
                  </a:cubicBezTo>
                  <a:cubicBezTo>
                    <a:pt x="204123" y="91722"/>
                    <a:pt x="188728" y="116915"/>
                    <a:pt x="188728" y="116915"/>
                  </a:cubicBezTo>
                  <a:cubicBezTo>
                    <a:pt x="188728" y="116915"/>
                    <a:pt x="194326" y="127412"/>
                    <a:pt x="178930" y="139308"/>
                  </a:cubicBezTo>
                  <a:cubicBezTo>
                    <a:pt x="163535" y="151205"/>
                    <a:pt x="127845" y="132310"/>
                    <a:pt x="144641" y="107118"/>
                  </a:cubicBezTo>
                  <a:cubicBezTo>
                    <a:pt x="161436" y="81925"/>
                    <a:pt x="176831" y="100120"/>
                    <a:pt x="176831" y="100120"/>
                  </a:cubicBezTo>
                  <a:cubicBezTo>
                    <a:pt x="188028" y="91722"/>
                    <a:pt x="202024" y="77726"/>
                    <a:pt x="206922" y="57432"/>
                  </a:cubicBezTo>
                  <a:cubicBezTo>
                    <a:pt x="211821" y="37138"/>
                    <a:pt x="219518" y="21743"/>
                    <a:pt x="266405" y="4948"/>
                  </a:cubicBezTo>
                  <a:cubicBezTo>
                    <a:pt x="274278" y="2149"/>
                    <a:pt x="281560" y="651"/>
                    <a:pt x="288277" y="172"/>
                  </a:cubicBezTo>
                  <a:close/>
                </a:path>
              </a:pathLst>
            </a:custGeom>
            <a:grpFill/>
            <a:ln w="69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sp>
        <p:nvSpPr>
          <p:cNvPr id="21" name="地形1">
            <a:extLst>
              <a:ext uri="{FF2B5EF4-FFF2-40B4-BE49-F238E27FC236}">
                <a16:creationId xmlns:a16="http://schemas.microsoft.com/office/drawing/2014/main" id="{D6B65876-74B2-4C9D-85AD-146C9E7CCA26}"/>
              </a:ext>
            </a:extLst>
          </p:cNvPr>
          <p:cNvSpPr/>
          <p:nvPr/>
        </p:nvSpPr>
        <p:spPr>
          <a:xfrm>
            <a:off x="-17518" y="1523999"/>
            <a:ext cx="12209518" cy="5334001"/>
          </a:xfrm>
          <a:custGeom>
            <a:avLst/>
            <a:gdLst>
              <a:gd name="connsiteX0" fmla="*/ 5772220 w 12222218"/>
              <a:gd name="connsiteY0" fmla="*/ 777 h 5132240"/>
              <a:gd name="connsiteX1" fmla="*/ 12222218 w 12222218"/>
              <a:gd name="connsiteY1" fmla="*/ 233814 h 5132240"/>
              <a:gd name="connsiteX2" fmla="*/ 12222218 w 12222218"/>
              <a:gd name="connsiteY2" fmla="*/ 574754 h 5132240"/>
              <a:gd name="connsiteX3" fmla="*/ 12222218 w 12222218"/>
              <a:gd name="connsiteY3" fmla="*/ 579516 h 5132240"/>
              <a:gd name="connsiteX4" fmla="*/ 12222218 w 12222218"/>
              <a:gd name="connsiteY4" fmla="*/ 5132240 h 5132240"/>
              <a:gd name="connsiteX5" fmla="*/ 0 w 12222218"/>
              <a:gd name="connsiteY5" fmla="*/ 5132240 h 5132240"/>
              <a:gd name="connsiteX6" fmla="*/ 0 w 12222218"/>
              <a:gd name="connsiteY6" fmla="*/ 574754 h 5132240"/>
              <a:gd name="connsiteX7" fmla="*/ 12700 w 12222218"/>
              <a:gd name="connsiteY7" fmla="*/ 574754 h 5132240"/>
              <a:gd name="connsiteX8" fmla="*/ 12700 w 12222218"/>
              <a:gd name="connsiteY8" fmla="*/ 391645 h 5132240"/>
              <a:gd name="connsiteX9" fmla="*/ 5772220 w 12222218"/>
              <a:gd name="connsiteY9" fmla="*/ 777 h 51322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2222218" h="5132240">
                <a:moveTo>
                  <a:pt x="5772220" y="777"/>
                </a:moveTo>
                <a:cubicBezTo>
                  <a:pt x="8068963" y="-11646"/>
                  <a:pt x="10177385" y="127515"/>
                  <a:pt x="12222218" y="233814"/>
                </a:cubicBezTo>
                <a:lnTo>
                  <a:pt x="12222218" y="574754"/>
                </a:lnTo>
                <a:lnTo>
                  <a:pt x="12222218" y="579516"/>
                </a:lnTo>
                <a:lnTo>
                  <a:pt x="12222218" y="5132240"/>
                </a:lnTo>
                <a:lnTo>
                  <a:pt x="0" y="5132240"/>
                </a:lnTo>
                <a:lnTo>
                  <a:pt x="0" y="574754"/>
                </a:lnTo>
                <a:lnTo>
                  <a:pt x="12700" y="574754"/>
                </a:lnTo>
                <a:lnTo>
                  <a:pt x="12700" y="391645"/>
                </a:lnTo>
                <a:cubicBezTo>
                  <a:pt x="2085587" y="111800"/>
                  <a:pt x="3985864" y="10439"/>
                  <a:pt x="5772220" y="777"/>
                </a:cubicBezTo>
                <a:close/>
              </a:path>
            </a:pathLst>
          </a:custGeom>
          <a:gradFill>
            <a:gsLst>
              <a:gs pos="0">
                <a:schemeClr val="bg1"/>
              </a:gs>
              <a:gs pos="100000">
                <a:schemeClr val="bg1">
                  <a:lumMod val="85000"/>
                </a:schemeClr>
              </a:gs>
            </a:gsLst>
            <a:lin ang="5400000" scaled="0"/>
          </a:gradFill>
          <a:ln>
            <a:noFill/>
          </a:ln>
          <a:effectLst>
            <a:outerShdw blurRad="127000" dist="63500" dir="16200000" rotWithShape="0">
              <a:schemeClr val="bg2">
                <a:lumMod val="75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46" name="波形 45">
            <a:extLst>
              <a:ext uri="{FF2B5EF4-FFF2-40B4-BE49-F238E27FC236}">
                <a16:creationId xmlns:a16="http://schemas.microsoft.com/office/drawing/2014/main" id="{CC6087F9-DA92-46EF-A006-5AD574E62418}"/>
              </a:ext>
            </a:extLst>
          </p:cNvPr>
          <p:cNvSpPr/>
          <p:nvPr/>
        </p:nvSpPr>
        <p:spPr>
          <a:xfrm>
            <a:off x="739686" y="533400"/>
            <a:ext cx="2205037" cy="661062"/>
          </a:xfrm>
          <a:prstGeom prst="wave">
            <a:avLst>
              <a:gd name="adj1" fmla="val 6928"/>
              <a:gd name="adj2" fmla="val -36"/>
            </a:avLst>
          </a:pr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atin typeface="+mj-ea"/>
              <a:ea typeface="+mj-ea"/>
            </a:endParaRPr>
          </a:p>
        </p:txBody>
      </p:sp>
      <p:grpSp>
        <p:nvGrpSpPr>
          <p:cNvPr id="47" name="组合 46">
            <a:extLst>
              <a:ext uri="{FF2B5EF4-FFF2-40B4-BE49-F238E27FC236}">
                <a16:creationId xmlns:a16="http://schemas.microsoft.com/office/drawing/2014/main" id="{FBF4D482-F77C-4C05-AF3E-AD54984BF2C0}"/>
              </a:ext>
            </a:extLst>
          </p:cNvPr>
          <p:cNvGrpSpPr/>
          <p:nvPr/>
        </p:nvGrpSpPr>
        <p:grpSpPr>
          <a:xfrm>
            <a:off x="458118" y="240036"/>
            <a:ext cx="570493" cy="993909"/>
            <a:chOff x="305806" y="158676"/>
            <a:chExt cx="503819" cy="877749"/>
          </a:xfrm>
        </p:grpSpPr>
        <p:grpSp>
          <p:nvGrpSpPr>
            <p:cNvPr id="48" name="组合 47">
              <a:extLst>
                <a:ext uri="{FF2B5EF4-FFF2-40B4-BE49-F238E27FC236}">
                  <a16:creationId xmlns:a16="http://schemas.microsoft.com/office/drawing/2014/main" id="{BF2E2D41-69C1-456F-A5BC-E6F01409010C}"/>
                </a:ext>
              </a:extLst>
            </p:cNvPr>
            <p:cNvGrpSpPr/>
            <p:nvPr/>
          </p:nvGrpSpPr>
          <p:grpSpPr>
            <a:xfrm>
              <a:off x="305806" y="295220"/>
              <a:ext cx="503819" cy="741205"/>
              <a:chOff x="2228905" y="1088183"/>
              <a:chExt cx="1148704" cy="1689942"/>
            </a:xfrm>
          </p:grpSpPr>
          <p:sp>
            <p:nvSpPr>
              <p:cNvPr id="50" name="等腰三角形 49">
                <a:extLst>
                  <a:ext uri="{FF2B5EF4-FFF2-40B4-BE49-F238E27FC236}">
                    <a16:creationId xmlns:a16="http://schemas.microsoft.com/office/drawing/2014/main" id="{A5657C33-C475-4973-BF5B-6078F7F29AD7}"/>
                  </a:ext>
                </a:extLst>
              </p:cNvPr>
              <p:cNvSpPr/>
              <p:nvPr/>
            </p:nvSpPr>
            <p:spPr>
              <a:xfrm>
                <a:off x="2228905" y="1088183"/>
                <a:ext cx="1147708" cy="1689942"/>
              </a:xfrm>
              <a:prstGeom prst="triangle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latin typeface="+mj-ea"/>
                  <a:ea typeface="+mj-ea"/>
                </a:endParaRPr>
              </a:p>
            </p:txBody>
          </p:sp>
          <p:sp>
            <p:nvSpPr>
              <p:cNvPr id="51" name="任意多边形: 形状 50">
                <a:extLst>
                  <a:ext uri="{FF2B5EF4-FFF2-40B4-BE49-F238E27FC236}">
                    <a16:creationId xmlns:a16="http://schemas.microsoft.com/office/drawing/2014/main" id="{E624F141-A63B-4A2A-B4DE-E0C550596650}"/>
                  </a:ext>
                </a:extLst>
              </p:cNvPr>
              <p:cNvSpPr/>
              <p:nvPr/>
            </p:nvSpPr>
            <p:spPr>
              <a:xfrm>
                <a:off x="2229064" y="1088183"/>
                <a:ext cx="1148545" cy="1688356"/>
              </a:xfrm>
              <a:custGeom>
                <a:avLst/>
                <a:gdLst>
                  <a:gd name="connsiteX0" fmla="*/ 1125823 w 1148545"/>
                  <a:gd name="connsiteY0" fmla="*/ 1621813 h 1688356"/>
                  <a:gd name="connsiteX1" fmla="*/ 1148545 w 1148545"/>
                  <a:gd name="connsiteY1" fmla="*/ 1688356 h 1688356"/>
                  <a:gd name="connsiteX2" fmla="*/ 1010589 w 1148545"/>
                  <a:gd name="connsiteY2" fmla="*/ 1688356 h 1688356"/>
                  <a:gd name="connsiteX3" fmla="*/ 1061815 w 1148545"/>
                  <a:gd name="connsiteY3" fmla="*/ 1432283 h 1688356"/>
                  <a:gd name="connsiteX4" fmla="*/ 1115016 w 1148545"/>
                  <a:gd name="connsiteY4" fmla="*/ 1587731 h 1688356"/>
                  <a:gd name="connsiteX5" fmla="*/ 940762 w 1148545"/>
                  <a:gd name="connsiteY5" fmla="*/ 1688356 h 1688356"/>
                  <a:gd name="connsiteX6" fmla="*/ 618907 w 1148545"/>
                  <a:gd name="connsiteY6" fmla="*/ 1688356 h 1688356"/>
                  <a:gd name="connsiteX7" fmla="*/ 669454 w 1148545"/>
                  <a:gd name="connsiteY7" fmla="*/ 1659220 h 1688356"/>
                  <a:gd name="connsiteX8" fmla="*/ 996975 w 1148545"/>
                  <a:gd name="connsiteY8" fmla="*/ 1243584 h 1688356"/>
                  <a:gd name="connsiteX9" fmla="*/ 1050177 w 1148545"/>
                  <a:gd name="connsiteY9" fmla="*/ 1399032 h 1688356"/>
                  <a:gd name="connsiteX10" fmla="*/ 668623 w 1148545"/>
                  <a:gd name="connsiteY10" fmla="*/ 1618488 h 1688356"/>
                  <a:gd name="connsiteX11" fmla="*/ 592145 w 1148545"/>
                  <a:gd name="connsiteY11" fmla="*/ 1663377 h 1688356"/>
                  <a:gd name="connsiteX12" fmla="*/ 548431 w 1148545"/>
                  <a:gd name="connsiteY12" fmla="*/ 1688356 h 1688356"/>
                  <a:gd name="connsiteX13" fmla="*/ 226700 w 1148545"/>
                  <a:gd name="connsiteY13" fmla="*/ 1688356 h 1688356"/>
                  <a:gd name="connsiteX14" fmla="*/ 932967 w 1148545"/>
                  <a:gd name="connsiteY14" fmla="*/ 1054885 h 1688356"/>
                  <a:gd name="connsiteX15" fmla="*/ 985338 w 1148545"/>
                  <a:gd name="connsiteY15" fmla="*/ 1209502 h 1688356"/>
                  <a:gd name="connsiteX16" fmla="*/ 156870 w 1148545"/>
                  <a:gd name="connsiteY16" fmla="*/ 1688356 h 1688356"/>
                  <a:gd name="connsiteX17" fmla="*/ 0 w 1148545"/>
                  <a:gd name="connsiteY17" fmla="*/ 1688356 h 1688356"/>
                  <a:gd name="connsiteX18" fmla="*/ 40180 w 1148545"/>
                  <a:gd name="connsiteY18" fmla="*/ 1570274 h 1688356"/>
                  <a:gd name="connsiteX19" fmla="*/ 868959 w 1148545"/>
                  <a:gd name="connsiteY19" fmla="*/ 865355 h 1688356"/>
                  <a:gd name="connsiteX20" fmla="*/ 921329 w 1148545"/>
                  <a:gd name="connsiteY20" fmla="*/ 1020803 h 1688356"/>
                  <a:gd name="connsiteX21" fmla="*/ 56806 w 1148545"/>
                  <a:gd name="connsiteY21" fmla="*/ 1519567 h 1688356"/>
                  <a:gd name="connsiteX22" fmla="*/ 135777 w 1148545"/>
                  <a:gd name="connsiteY22" fmla="*/ 1288473 h 1688356"/>
                  <a:gd name="connsiteX23" fmla="*/ 804951 w 1148545"/>
                  <a:gd name="connsiteY23" fmla="*/ 676656 h 1688356"/>
                  <a:gd name="connsiteX24" fmla="*/ 857322 w 1148545"/>
                  <a:gd name="connsiteY24" fmla="*/ 832104 h 1688356"/>
                  <a:gd name="connsiteX25" fmla="*/ 153233 w 1148545"/>
                  <a:gd name="connsiteY25" fmla="*/ 1238596 h 1688356"/>
                  <a:gd name="connsiteX26" fmla="*/ 232204 w 1148545"/>
                  <a:gd name="connsiteY26" fmla="*/ 1007502 h 1688356"/>
                  <a:gd name="connsiteX27" fmla="*/ 740112 w 1148545"/>
                  <a:gd name="connsiteY27" fmla="*/ 487126 h 1688356"/>
                  <a:gd name="connsiteX28" fmla="*/ 792482 w 1148545"/>
                  <a:gd name="connsiteY28" fmla="*/ 642574 h 1688356"/>
                  <a:gd name="connsiteX29" fmla="*/ 247999 w 1148545"/>
                  <a:gd name="connsiteY29" fmla="*/ 956795 h 1688356"/>
                  <a:gd name="connsiteX30" fmla="*/ 326969 w 1148545"/>
                  <a:gd name="connsiteY30" fmla="*/ 726532 h 1688356"/>
                  <a:gd name="connsiteX31" fmla="*/ 676104 w 1148545"/>
                  <a:gd name="connsiteY31" fmla="*/ 298427 h 1688356"/>
                  <a:gd name="connsiteX32" fmla="*/ 728474 w 1148545"/>
                  <a:gd name="connsiteY32" fmla="*/ 453875 h 1688356"/>
                  <a:gd name="connsiteX33" fmla="*/ 344426 w 1148545"/>
                  <a:gd name="connsiteY33" fmla="*/ 675825 h 1688356"/>
                  <a:gd name="connsiteX34" fmla="*/ 423397 w 1148545"/>
                  <a:gd name="connsiteY34" fmla="*/ 444731 h 1688356"/>
                  <a:gd name="connsiteX35" fmla="*/ 612096 w 1148545"/>
                  <a:gd name="connsiteY35" fmla="*/ 109728 h 1688356"/>
                  <a:gd name="connsiteX36" fmla="*/ 664466 w 1148545"/>
                  <a:gd name="connsiteY36" fmla="*/ 264345 h 1688356"/>
                  <a:gd name="connsiteX37" fmla="*/ 440023 w 1148545"/>
                  <a:gd name="connsiteY37" fmla="*/ 394855 h 1688356"/>
                  <a:gd name="connsiteX38" fmla="*/ 518993 w 1148545"/>
                  <a:gd name="connsiteY38" fmla="*/ 163761 h 1688356"/>
                  <a:gd name="connsiteX39" fmla="*/ 573858 w 1148545"/>
                  <a:gd name="connsiteY39" fmla="*/ 0 h 1688356"/>
                  <a:gd name="connsiteX40" fmla="*/ 600458 w 1148545"/>
                  <a:gd name="connsiteY40" fmla="*/ 75646 h 1688356"/>
                  <a:gd name="connsiteX41" fmla="*/ 535619 w 1148545"/>
                  <a:gd name="connsiteY41" fmla="*/ 112222 h 16883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1148545" h="1688356">
                    <a:moveTo>
                      <a:pt x="1125823" y="1621813"/>
                    </a:moveTo>
                    <a:lnTo>
                      <a:pt x="1148545" y="1688356"/>
                    </a:lnTo>
                    <a:lnTo>
                      <a:pt x="1010589" y="1688356"/>
                    </a:lnTo>
                    <a:close/>
                    <a:moveTo>
                      <a:pt x="1061815" y="1432283"/>
                    </a:moveTo>
                    <a:lnTo>
                      <a:pt x="1115016" y="1587731"/>
                    </a:lnTo>
                    <a:lnTo>
                      <a:pt x="940762" y="1688356"/>
                    </a:lnTo>
                    <a:lnTo>
                      <a:pt x="618907" y="1688356"/>
                    </a:lnTo>
                    <a:lnTo>
                      <a:pt x="669454" y="1659220"/>
                    </a:lnTo>
                    <a:close/>
                    <a:moveTo>
                      <a:pt x="996975" y="1243584"/>
                    </a:moveTo>
                    <a:lnTo>
                      <a:pt x="1050177" y="1399032"/>
                    </a:lnTo>
                    <a:lnTo>
                      <a:pt x="668623" y="1618488"/>
                    </a:lnTo>
                    <a:lnTo>
                      <a:pt x="592145" y="1663377"/>
                    </a:lnTo>
                    <a:lnTo>
                      <a:pt x="548431" y="1688356"/>
                    </a:lnTo>
                    <a:lnTo>
                      <a:pt x="226700" y="1688356"/>
                    </a:lnTo>
                    <a:close/>
                    <a:moveTo>
                      <a:pt x="932967" y="1054885"/>
                    </a:moveTo>
                    <a:lnTo>
                      <a:pt x="985338" y="1209502"/>
                    </a:lnTo>
                    <a:lnTo>
                      <a:pt x="156870" y="1688356"/>
                    </a:lnTo>
                    <a:lnTo>
                      <a:pt x="0" y="1688356"/>
                    </a:lnTo>
                    <a:lnTo>
                      <a:pt x="40180" y="1570274"/>
                    </a:lnTo>
                    <a:close/>
                    <a:moveTo>
                      <a:pt x="868959" y="865355"/>
                    </a:moveTo>
                    <a:lnTo>
                      <a:pt x="921329" y="1020803"/>
                    </a:lnTo>
                    <a:lnTo>
                      <a:pt x="56806" y="1519567"/>
                    </a:lnTo>
                    <a:lnTo>
                      <a:pt x="135777" y="1288473"/>
                    </a:lnTo>
                    <a:close/>
                    <a:moveTo>
                      <a:pt x="804951" y="676656"/>
                    </a:moveTo>
                    <a:lnTo>
                      <a:pt x="857322" y="832104"/>
                    </a:lnTo>
                    <a:lnTo>
                      <a:pt x="153233" y="1238596"/>
                    </a:lnTo>
                    <a:lnTo>
                      <a:pt x="232204" y="1007502"/>
                    </a:lnTo>
                    <a:close/>
                    <a:moveTo>
                      <a:pt x="740112" y="487126"/>
                    </a:moveTo>
                    <a:lnTo>
                      <a:pt x="792482" y="642574"/>
                    </a:lnTo>
                    <a:lnTo>
                      <a:pt x="247999" y="956795"/>
                    </a:lnTo>
                    <a:lnTo>
                      <a:pt x="326969" y="726532"/>
                    </a:lnTo>
                    <a:close/>
                    <a:moveTo>
                      <a:pt x="676104" y="298427"/>
                    </a:moveTo>
                    <a:lnTo>
                      <a:pt x="728474" y="453875"/>
                    </a:lnTo>
                    <a:lnTo>
                      <a:pt x="344426" y="675825"/>
                    </a:lnTo>
                    <a:lnTo>
                      <a:pt x="423397" y="444731"/>
                    </a:lnTo>
                    <a:close/>
                    <a:moveTo>
                      <a:pt x="612096" y="109728"/>
                    </a:moveTo>
                    <a:lnTo>
                      <a:pt x="664466" y="264345"/>
                    </a:lnTo>
                    <a:lnTo>
                      <a:pt x="440023" y="394855"/>
                    </a:lnTo>
                    <a:lnTo>
                      <a:pt x="518993" y="163761"/>
                    </a:lnTo>
                    <a:close/>
                    <a:moveTo>
                      <a:pt x="573858" y="0"/>
                    </a:moveTo>
                    <a:lnTo>
                      <a:pt x="600458" y="75646"/>
                    </a:lnTo>
                    <a:lnTo>
                      <a:pt x="535619" y="112222"/>
                    </a:lnTo>
                    <a:close/>
                  </a:path>
                </a:pathLst>
              </a:custGeom>
              <a:gradFill>
                <a:gsLst>
                  <a:gs pos="100000">
                    <a:schemeClr val="accent1">
                      <a:lumMod val="90000"/>
                      <a:lumOff val="10000"/>
                    </a:schemeClr>
                  </a:gs>
                  <a:gs pos="0">
                    <a:schemeClr val="accent1">
                      <a:lumMod val="75000"/>
                    </a:schemeClr>
                  </a:gs>
                </a:gsLst>
                <a:lin ang="0" scaled="0"/>
              </a:gradFill>
              <a:ln w="6994" cap="flat">
                <a:noFill/>
                <a:prstDash val="solid"/>
                <a:miter/>
              </a:ln>
              <a:effectLst>
                <a:outerShdw blurRad="25400" dist="12700" dir="5400000" algn="t" rotWithShape="0">
                  <a:prstClr val="black">
                    <a:alpha val="40000"/>
                  </a:prstClr>
                </a:outerShdw>
              </a:effectLst>
            </p:spPr>
            <p:txBody>
              <a:bodyPr wrap="square" rtlCol="0" anchor="ctr">
                <a:noAutofit/>
              </a:bodyPr>
              <a:lstStyle/>
              <a:p>
                <a:endParaRPr lang="zh-CN" altLang="en-US">
                  <a:latin typeface="+mj-ea"/>
                  <a:ea typeface="+mj-ea"/>
                </a:endParaRPr>
              </a:p>
            </p:txBody>
          </p:sp>
        </p:grpSp>
        <p:sp>
          <p:nvSpPr>
            <p:cNvPr id="49" name="星形: 五角 48">
              <a:extLst>
                <a:ext uri="{FF2B5EF4-FFF2-40B4-BE49-F238E27FC236}">
                  <a16:creationId xmlns:a16="http://schemas.microsoft.com/office/drawing/2014/main" id="{C649DAF3-4B8F-464E-B505-C4622A9F0022}"/>
                </a:ext>
              </a:extLst>
            </p:cNvPr>
            <p:cNvSpPr/>
            <p:nvPr/>
          </p:nvSpPr>
          <p:spPr>
            <a:xfrm>
              <a:off x="489235" y="158676"/>
              <a:ext cx="136524" cy="136524"/>
            </a:xfrm>
            <a:prstGeom prst="star5">
              <a:avLst/>
            </a:prstGeom>
            <a:solidFill>
              <a:schemeClr val="accent4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latin typeface="+mj-ea"/>
                <a:ea typeface="+mj-ea"/>
              </a:endParaRPr>
            </a:p>
          </p:txBody>
        </p:sp>
      </p:grpSp>
      <p:sp>
        <p:nvSpPr>
          <p:cNvPr id="52" name="任意多边形: 形状 51">
            <a:extLst>
              <a:ext uri="{FF2B5EF4-FFF2-40B4-BE49-F238E27FC236}">
                <a16:creationId xmlns:a16="http://schemas.microsoft.com/office/drawing/2014/main" id="{C6A0F896-F964-4755-A5B5-15BA9476626F}"/>
              </a:ext>
            </a:extLst>
          </p:cNvPr>
          <p:cNvSpPr/>
          <p:nvPr/>
        </p:nvSpPr>
        <p:spPr>
          <a:xfrm>
            <a:off x="2213444" y="349950"/>
            <a:ext cx="169304" cy="193332"/>
          </a:xfrm>
          <a:custGeom>
            <a:avLst/>
            <a:gdLst>
              <a:gd name="connsiteX0" fmla="*/ 710639 w 718570"/>
              <a:gd name="connsiteY0" fmla="*/ 597343 h 820540"/>
              <a:gd name="connsiteX1" fmla="*/ 651721 w 718570"/>
              <a:gd name="connsiteY1" fmla="*/ 562939 h 820540"/>
              <a:gd name="connsiteX2" fmla="*/ 671934 w 718570"/>
              <a:gd name="connsiteY2" fmla="*/ 556058 h 820540"/>
              <a:gd name="connsiteX3" fmla="*/ 680535 w 718570"/>
              <a:gd name="connsiteY3" fmla="*/ 537996 h 820540"/>
              <a:gd name="connsiteX4" fmla="*/ 662473 w 718570"/>
              <a:gd name="connsiteY4" fmla="*/ 529395 h 820540"/>
              <a:gd name="connsiteX5" fmla="*/ 619467 w 718570"/>
              <a:gd name="connsiteY5" fmla="*/ 544447 h 820540"/>
              <a:gd name="connsiteX6" fmla="*/ 582913 w 718570"/>
              <a:gd name="connsiteY6" fmla="*/ 523374 h 820540"/>
              <a:gd name="connsiteX7" fmla="*/ 640110 w 718570"/>
              <a:gd name="connsiteY7" fmla="*/ 491120 h 820540"/>
              <a:gd name="connsiteX8" fmla="*/ 645271 w 718570"/>
              <a:gd name="connsiteY8" fmla="*/ 471768 h 820540"/>
              <a:gd name="connsiteX9" fmla="*/ 625918 w 718570"/>
              <a:gd name="connsiteY9" fmla="*/ 466607 h 820540"/>
              <a:gd name="connsiteX10" fmla="*/ 554529 w 718570"/>
              <a:gd name="connsiteY10" fmla="*/ 507032 h 820540"/>
              <a:gd name="connsiteX11" fmla="*/ 518835 w 718570"/>
              <a:gd name="connsiteY11" fmla="*/ 486390 h 820540"/>
              <a:gd name="connsiteX12" fmla="*/ 603555 w 718570"/>
              <a:gd name="connsiteY12" fmla="*/ 427043 h 820540"/>
              <a:gd name="connsiteX13" fmla="*/ 609146 w 718570"/>
              <a:gd name="connsiteY13" fmla="*/ 411131 h 820540"/>
              <a:gd name="connsiteX14" fmla="*/ 603555 w 718570"/>
              <a:gd name="connsiteY14" fmla="*/ 395219 h 820540"/>
              <a:gd name="connsiteX15" fmla="*/ 518405 w 718570"/>
              <a:gd name="connsiteY15" fmla="*/ 335011 h 820540"/>
              <a:gd name="connsiteX16" fmla="*/ 554099 w 718570"/>
              <a:gd name="connsiteY16" fmla="*/ 314369 h 820540"/>
              <a:gd name="connsiteX17" fmla="*/ 626348 w 718570"/>
              <a:gd name="connsiteY17" fmla="*/ 355654 h 820540"/>
              <a:gd name="connsiteX18" fmla="*/ 645700 w 718570"/>
              <a:gd name="connsiteY18" fmla="*/ 350493 h 820540"/>
              <a:gd name="connsiteX19" fmla="*/ 640540 w 718570"/>
              <a:gd name="connsiteY19" fmla="*/ 331141 h 820540"/>
              <a:gd name="connsiteX20" fmla="*/ 582913 w 718570"/>
              <a:gd name="connsiteY20" fmla="*/ 298027 h 820540"/>
              <a:gd name="connsiteX21" fmla="*/ 619467 w 718570"/>
              <a:gd name="connsiteY21" fmla="*/ 276954 h 820540"/>
              <a:gd name="connsiteX22" fmla="*/ 663333 w 718570"/>
              <a:gd name="connsiteY22" fmla="*/ 292866 h 820540"/>
              <a:gd name="connsiteX23" fmla="*/ 681395 w 718570"/>
              <a:gd name="connsiteY23" fmla="*/ 284265 h 820540"/>
              <a:gd name="connsiteX24" fmla="*/ 672794 w 718570"/>
              <a:gd name="connsiteY24" fmla="*/ 266203 h 820540"/>
              <a:gd name="connsiteX25" fmla="*/ 651721 w 718570"/>
              <a:gd name="connsiteY25" fmla="*/ 258462 h 820540"/>
              <a:gd name="connsiteX26" fmla="*/ 711499 w 718570"/>
              <a:gd name="connsiteY26" fmla="*/ 224058 h 820540"/>
              <a:gd name="connsiteX27" fmla="*/ 716659 w 718570"/>
              <a:gd name="connsiteY27" fmla="*/ 204705 h 820540"/>
              <a:gd name="connsiteX28" fmla="*/ 697307 w 718570"/>
              <a:gd name="connsiteY28" fmla="*/ 199544 h 820540"/>
              <a:gd name="connsiteX29" fmla="*/ 637960 w 718570"/>
              <a:gd name="connsiteY29" fmla="*/ 233519 h 820540"/>
              <a:gd name="connsiteX30" fmla="*/ 641830 w 718570"/>
              <a:gd name="connsiteY30" fmla="*/ 212446 h 820540"/>
              <a:gd name="connsiteX31" fmla="*/ 630219 w 718570"/>
              <a:gd name="connsiteY31" fmla="*/ 195674 h 820540"/>
              <a:gd name="connsiteX32" fmla="*/ 613446 w 718570"/>
              <a:gd name="connsiteY32" fmla="*/ 207286 h 820540"/>
              <a:gd name="connsiteX33" fmla="*/ 605276 w 718570"/>
              <a:gd name="connsiteY33" fmla="*/ 252011 h 820540"/>
              <a:gd name="connsiteX34" fmla="*/ 568721 w 718570"/>
              <a:gd name="connsiteY34" fmla="*/ 273084 h 820540"/>
              <a:gd name="connsiteX35" fmla="*/ 569151 w 718570"/>
              <a:gd name="connsiteY35" fmla="*/ 207716 h 820540"/>
              <a:gd name="connsiteX36" fmla="*/ 554959 w 718570"/>
              <a:gd name="connsiteY36" fmla="*/ 193524 h 820540"/>
              <a:gd name="connsiteX37" fmla="*/ 540768 w 718570"/>
              <a:gd name="connsiteY37" fmla="*/ 207716 h 820540"/>
              <a:gd name="connsiteX38" fmla="*/ 540337 w 718570"/>
              <a:gd name="connsiteY38" fmla="*/ 289856 h 820540"/>
              <a:gd name="connsiteX39" fmla="*/ 504643 w 718570"/>
              <a:gd name="connsiteY39" fmla="*/ 310498 h 820540"/>
              <a:gd name="connsiteX40" fmla="*/ 495182 w 718570"/>
              <a:gd name="connsiteY40" fmla="*/ 207716 h 820540"/>
              <a:gd name="connsiteX41" fmla="*/ 484431 w 718570"/>
              <a:gd name="connsiteY41" fmla="*/ 195244 h 820540"/>
              <a:gd name="connsiteX42" fmla="*/ 468089 w 718570"/>
              <a:gd name="connsiteY42" fmla="*/ 192234 h 820540"/>
              <a:gd name="connsiteX43" fmla="*/ 373477 w 718570"/>
              <a:gd name="connsiteY43" fmla="*/ 236099 h 820540"/>
              <a:gd name="connsiteX44" fmla="*/ 373477 w 718570"/>
              <a:gd name="connsiteY44" fmla="*/ 195244 h 820540"/>
              <a:gd name="connsiteX45" fmla="*/ 445296 w 718570"/>
              <a:gd name="connsiteY45" fmla="*/ 153529 h 820540"/>
              <a:gd name="connsiteX46" fmla="*/ 450457 w 718570"/>
              <a:gd name="connsiteY46" fmla="*/ 134177 h 820540"/>
              <a:gd name="connsiteX47" fmla="*/ 431104 w 718570"/>
              <a:gd name="connsiteY47" fmla="*/ 129016 h 820540"/>
              <a:gd name="connsiteX48" fmla="*/ 373477 w 718570"/>
              <a:gd name="connsiteY48" fmla="*/ 162560 h 820540"/>
              <a:gd name="connsiteX49" fmla="*/ 373477 w 718570"/>
              <a:gd name="connsiteY49" fmla="*/ 120415 h 820540"/>
              <a:gd name="connsiteX50" fmla="*/ 409171 w 718570"/>
              <a:gd name="connsiteY50" fmla="*/ 90311 h 820540"/>
              <a:gd name="connsiteX51" fmla="*/ 410892 w 718570"/>
              <a:gd name="connsiteY51" fmla="*/ 70099 h 820540"/>
              <a:gd name="connsiteX52" fmla="*/ 390679 w 718570"/>
              <a:gd name="connsiteY52" fmla="*/ 68378 h 820540"/>
              <a:gd name="connsiteX53" fmla="*/ 373477 w 718570"/>
              <a:gd name="connsiteY53" fmla="*/ 83000 h 820540"/>
              <a:gd name="connsiteX54" fmla="*/ 373477 w 718570"/>
              <a:gd name="connsiteY54" fmla="*/ 14192 h 820540"/>
              <a:gd name="connsiteX55" fmla="*/ 359285 w 718570"/>
              <a:gd name="connsiteY55" fmla="*/ 0 h 820540"/>
              <a:gd name="connsiteX56" fmla="*/ 345094 w 718570"/>
              <a:gd name="connsiteY56" fmla="*/ 14192 h 820540"/>
              <a:gd name="connsiteX57" fmla="*/ 345094 w 718570"/>
              <a:gd name="connsiteY57" fmla="*/ 82570 h 820540"/>
              <a:gd name="connsiteX58" fmla="*/ 328752 w 718570"/>
              <a:gd name="connsiteY58" fmla="*/ 68808 h 820540"/>
              <a:gd name="connsiteX59" fmla="*/ 308539 w 718570"/>
              <a:gd name="connsiteY59" fmla="*/ 70529 h 820540"/>
              <a:gd name="connsiteX60" fmla="*/ 310259 w 718570"/>
              <a:gd name="connsiteY60" fmla="*/ 90741 h 820540"/>
              <a:gd name="connsiteX61" fmla="*/ 345094 w 718570"/>
              <a:gd name="connsiteY61" fmla="*/ 119985 h 820540"/>
              <a:gd name="connsiteX62" fmla="*/ 345094 w 718570"/>
              <a:gd name="connsiteY62" fmla="*/ 162130 h 820540"/>
              <a:gd name="connsiteX63" fmla="*/ 288327 w 718570"/>
              <a:gd name="connsiteY63" fmla="*/ 129016 h 820540"/>
              <a:gd name="connsiteX64" fmla="*/ 268974 w 718570"/>
              <a:gd name="connsiteY64" fmla="*/ 134177 h 820540"/>
              <a:gd name="connsiteX65" fmla="*/ 274135 w 718570"/>
              <a:gd name="connsiteY65" fmla="*/ 153529 h 820540"/>
              <a:gd name="connsiteX66" fmla="*/ 345094 w 718570"/>
              <a:gd name="connsiteY66" fmla="*/ 194814 h 820540"/>
              <a:gd name="connsiteX67" fmla="*/ 345094 w 718570"/>
              <a:gd name="connsiteY67" fmla="*/ 236099 h 820540"/>
              <a:gd name="connsiteX68" fmla="*/ 251342 w 718570"/>
              <a:gd name="connsiteY68" fmla="*/ 192664 h 820540"/>
              <a:gd name="connsiteX69" fmla="*/ 235430 w 718570"/>
              <a:gd name="connsiteY69" fmla="*/ 195244 h 820540"/>
              <a:gd name="connsiteX70" fmla="*/ 225109 w 718570"/>
              <a:gd name="connsiteY70" fmla="*/ 207716 h 820540"/>
              <a:gd name="connsiteX71" fmla="*/ 215218 w 718570"/>
              <a:gd name="connsiteY71" fmla="*/ 311358 h 820540"/>
              <a:gd name="connsiteX72" fmla="*/ 179523 w 718570"/>
              <a:gd name="connsiteY72" fmla="*/ 290716 h 820540"/>
              <a:gd name="connsiteX73" fmla="*/ 179523 w 718570"/>
              <a:gd name="connsiteY73" fmla="*/ 207716 h 820540"/>
              <a:gd name="connsiteX74" fmla="*/ 165332 w 718570"/>
              <a:gd name="connsiteY74" fmla="*/ 193524 h 820540"/>
              <a:gd name="connsiteX75" fmla="*/ 151140 w 718570"/>
              <a:gd name="connsiteY75" fmla="*/ 207716 h 820540"/>
              <a:gd name="connsiteX76" fmla="*/ 151140 w 718570"/>
              <a:gd name="connsiteY76" fmla="*/ 274374 h 820540"/>
              <a:gd name="connsiteX77" fmla="*/ 114585 w 718570"/>
              <a:gd name="connsiteY77" fmla="*/ 253301 h 820540"/>
              <a:gd name="connsiteX78" fmla="*/ 106414 w 718570"/>
              <a:gd name="connsiteY78" fmla="*/ 207286 h 820540"/>
              <a:gd name="connsiteX79" fmla="*/ 89642 w 718570"/>
              <a:gd name="connsiteY79" fmla="*/ 195674 h 820540"/>
              <a:gd name="connsiteX80" fmla="*/ 78031 w 718570"/>
              <a:gd name="connsiteY80" fmla="*/ 212446 h 820540"/>
              <a:gd name="connsiteX81" fmla="*/ 81901 w 718570"/>
              <a:gd name="connsiteY81" fmla="*/ 234379 h 820540"/>
              <a:gd name="connsiteX82" fmla="*/ 22124 w 718570"/>
              <a:gd name="connsiteY82" fmla="*/ 199544 h 820540"/>
              <a:gd name="connsiteX83" fmla="*/ 2771 w 718570"/>
              <a:gd name="connsiteY83" fmla="*/ 204705 h 820540"/>
              <a:gd name="connsiteX84" fmla="*/ 7932 w 718570"/>
              <a:gd name="connsiteY84" fmla="*/ 224058 h 820540"/>
              <a:gd name="connsiteX85" fmla="*/ 66849 w 718570"/>
              <a:gd name="connsiteY85" fmla="*/ 258462 h 820540"/>
              <a:gd name="connsiteX86" fmla="*/ 46637 w 718570"/>
              <a:gd name="connsiteY86" fmla="*/ 265343 h 820540"/>
              <a:gd name="connsiteX87" fmla="*/ 38036 w 718570"/>
              <a:gd name="connsiteY87" fmla="*/ 283405 h 820540"/>
              <a:gd name="connsiteX88" fmla="*/ 56098 w 718570"/>
              <a:gd name="connsiteY88" fmla="*/ 292006 h 820540"/>
              <a:gd name="connsiteX89" fmla="*/ 99103 w 718570"/>
              <a:gd name="connsiteY89" fmla="*/ 276954 h 820540"/>
              <a:gd name="connsiteX90" fmla="*/ 135658 w 718570"/>
              <a:gd name="connsiteY90" fmla="*/ 298027 h 820540"/>
              <a:gd name="connsiteX91" fmla="*/ 78461 w 718570"/>
              <a:gd name="connsiteY91" fmla="*/ 330281 h 820540"/>
              <a:gd name="connsiteX92" fmla="*/ 73300 w 718570"/>
              <a:gd name="connsiteY92" fmla="*/ 349633 h 820540"/>
              <a:gd name="connsiteX93" fmla="*/ 92652 w 718570"/>
              <a:gd name="connsiteY93" fmla="*/ 354794 h 820540"/>
              <a:gd name="connsiteX94" fmla="*/ 164041 w 718570"/>
              <a:gd name="connsiteY94" fmla="*/ 314369 h 820540"/>
              <a:gd name="connsiteX95" fmla="*/ 199736 w 718570"/>
              <a:gd name="connsiteY95" fmla="*/ 335011 h 820540"/>
              <a:gd name="connsiteX96" fmla="*/ 115015 w 718570"/>
              <a:gd name="connsiteY96" fmla="*/ 393928 h 820540"/>
              <a:gd name="connsiteX97" fmla="*/ 109425 w 718570"/>
              <a:gd name="connsiteY97" fmla="*/ 409410 h 820540"/>
              <a:gd name="connsiteX98" fmla="*/ 115015 w 718570"/>
              <a:gd name="connsiteY98" fmla="*/ 425322 h 820540"/>
              <a:gd name="connsiteX99" fmla="*/ 200166 w 718570"/>
              <a:gd name="connsiteY99" fmla="*/ 485530 h 820540"/>
              <a:gd name="connsiteX100" fmla="*/ 164471 w 718570"/>
              <a:gd name="connsiteY100" fmla="*/ 506172 h 820540"/>
              <a:gd name="connsiteX101" fmla="*/ 92223 w 718570"/>
              <a:gd name="connsiteY101" fmla="*/ 464887 h 820540"/>
              <a:gd name="connsiteX102" fmla="*/ 72870 w 718570"/>
              <a:gd name="connsiteY102" fmla="*/ 470048 h 820540"/>
              <a:gd name="connsiteX103" fmla="*/ 78031 w 718570"/>
              <a:gd name="connsiteY103" fmla="*/ 489400 h 820540"/>
              <a:gd name="connsiteX104" fmla="*/ 135658 w 718570"/>
              <a:gd name="connsiteY104" fmla="*/ 522514 h 820540"/>
              <a:gd name="connsiteX105" fmla="*/ 99103 w 718570"/>
              <a:gd name="connsiteY105" fmla="*/ 543587 h 820540"/>
              <a:gd name="connsiteX106" fmla="*/ 55238 w 718570"/>
              <a:gd name="connsiteY106" fmla="*/ 527675 h 820540"/>
              <a:gd name="connsiteX107" fmla="*/ 37176 w 718570"/>
              <a:gd name="connsiteY107" fmla="*/ 536276 h 820540"/>
              <a:gd name="connsiteX108" fmla="*/ 45777 w 718570"/>
              <a:gd name="connsiteY108" fmla="*/ 554338 h 820540"/>
              <a:gd name="connsiteX109" fmla="*/ 66849 w 718570"/>
              <a:gd name="connsiteY109" fmla="*/ 562079 h 820540"/>
              <a:gd name="connsiteX110" fmla="*/ 7072 w 718570"/>
              <a:gd name="connsiteY110" fmla="*/ 596483 h 820540"/>
              <a:gd name="connsiteX111" fmla="*/ 1911 w 718570"/>
              <a:gd name="connsiteY111" fmla="*/ 615836 h 820540"/>
              <a:gd name="connsiteX112" fmla="*/ 21264 w 718570"/>
              <a:gd name="connsiteY112" fmla="*/ 620996 h 820540"/>
              <a:gd name="connsiteX113" fmla="*/ 80611 w 718570"/>
              <a:gd name="connsiteY113" fmla="*/ 587022 h 820540"/>
              <a:gd name="connsiteX114" fmla="*/ 76740 w 718570"/>
              <a:gd name="connsiteY114" fmla="*/ 608095 h 820540"/>
              <a:gd name="connsiteX115" fmla="*/ 88352 w 718570"/>
              <a:gd name="connsiteY115" fmla="*/ 624867 h 820540"/>
              <a:gd name="connsiteX116" fmla="*/ 105124 w 718570"/>
              <a:gd name="connsiteY116" fmla="*/ 613255 h 820540"/>
              <a:gd name="connsiteX117" fmla="*/ 113295 w 718570"/>
              <a:gd name="connsiteY117" fmla="*/ 568530 h 820540"/>
              <a:gd name="connsiteX118" fmla="*/ 149849 w 718570"/>
              <a:gd name="connsiteY118" fmla="*/ 547457 h 820540"/>
              <a:gd name="connsiteX119" fmla="*/ 149420 w 718570"/>
              <a:gd name="connsiteY119" fmla="*/ 612825 h 820540"/>
              <a:gd name="connsiteX120" fmla="*/ 163611 w 718570"/>
              <a:gd name="connsiteY120" fmla="*/ 627017 h 820540"/>
              <a:gd name="connsiteX121" fmla="*/ 177803 w 718570"/>
              <a:gd name="connsiteY121" fmla="*/ 612825 h 820540"/>
              <a:gd name="connsiteX122" fmla="*/ 178233 w 718570"/>
              <a:gd name="connsiteY122" fmla="*/ 530685 h 820540"/>
              <a:gd name="connsiteX123" fmla="*/ 213927 w 718570"/>
              <a:gd name="connsiteY123" fmla="*/ 510043 h 820540"/>
              <a:gd name="connsiteX124" fmla="*/ 223389 w 718570"/>
              <a:gd name="connsiteY124" fmla="*/ 612825 h 820540"/>
              <a:gd name="connsiteX125" fmla="*/ 234140 w 718570"/>
              <a:gd name="connsiteY125" fmla="*/ 625297 h 820540"/>
              <a:gd name="connsiteX126" fmla="*/ 250482 w 718570"/>
              <a:gd name="connsiteY126" fmla="*/ 628307 h 820540"/>
              <a:gd name="connsiteX127" fmla="*/ 345094 w 718570"/>
              <a:gd name="connsiteY127" fmla="*/ 584442 h 820540"/>
              <a:gd name="connsiteX128" fmla="*/ 345094 w 718570"/>
              <a:gd name="connsiteY128" fmla="*/ 625297 h 820540"/>
              <a:gd name="connsiteX129" fmla="*/ 273275 w 718570"/>
              <a:gd name="connsiteY129" fmla="*/ 667012 h 820540"/>
              <a:gd name="connsiteX130" fmla="*/ 268114 w 718570"/>
              <a:gd name="connsiteY130" fmla="*/ 686364 h 820540"/>
              <a:gd name="connsiteX131" fmla="*/ 287466 w 718570"/>
              <a:gd name="connsiteY131" fmla="*/ 691525 h 820540"/>
              <a:gd name="connsiteX132" fmla="*/ 345094 w 718570"/>
              <a:gd name="connsiteY132" fmla="*/ 657981 h 820540"/>
              <a:gd name="connsiteX133" fmla="*/ 345094 w 718570"/>
              <a:gd name="connsiteY133" fmla="*/ 700126 h 820540"/>
              <a:gd name="connsiteX134" fmla="*/ 309399 w 718570"/>
              <a:gd name="connsiteY134" fmla="*/ 730230 h 820540"/>
              <a:gd name="connsiteX135" fmla="*/ 307679 w 718570"/>
              <a:gd name="connsiteY135" fmla="*/ 750442 h 820540"/>
              <a:gd name="connsiteX136" fmla="*/ 327891 w 718570"/>
              <a:gd name="connsiteY136" fmla="*/ 752162 h 820540"/>
              <a:gd name="connsiteX137" fmla="*/ 345094 w 718570"/>
              <a:gd name="connsiteY137" fmla="*/ 737541 h 820540"/>
              <a:gd name="connsiteX138" fmla="*/ 345094 w 718570"/>
              <a:gd name="connsiteY138" fmla="*/ 806349 h 820540"/>
              <a:gd name="connsiteX139" fmla="*/ 359285 w 718570"/>
              <a:gd name="connsiteY139" fmla="*/ 820541 h 820540"/>
              <a:gd name="connsiteX140" fmla="*/ 373477 w 718570"/>
              <a:gd name="connsiteY140" fmla="*/ 806349 h 820540"/>
              <a:gd name="connsiteX141" fmla="*/ 373477 w 718570"/>
              <a:gd name="connsiteY141" fmla="*/ 737971 h 820540"/>
              <a:gd name="connsiteX142" fmla="*/ 389819 w 718570"/>
              <a:gd name="connsiteY142" fmla="*/ 751732 h 820540"/>
              <a:gd name="connsiteX143" fmla="*/ 410031 w 718570"/>
              <a:gd name="connsiteY143" fmla="*/ 750012 h 820540"/>
              <a:gd name="connsiteX144" fmla="*/ 408311 w 718570"/>
              <a:gd name="connsiteY144" fmla="*/ 729800 h 820540"/>
              <a:gd name="connsiteX145" fmla="*/ 373477 w 718570"/>
              <a:gd name="connsiteY145" fmla="*/ 700556 h 820540"/>
              <a:gd name="connsiteX146" fmla="*/ 373477 w 718570"/>
              <a:gd name="connsiteY146" fmla="*/ 658411 h 820540"/>
              <a:gd name="connsiteX147" fmla="*/ 430244 w 718570"/>
              <a:gd name="connsiteY147" fmla="*/ 691525 h 820540"/>
              <a:gd name="connsiteX148" fmla="*/ 449596 w 718570"/>
              <a:gd name="connsiteY148" fmla="*/ 686364 h 820540"/>
              <a:gd name="connsiteX149" fmla="*/ 444436 w 718570"/>
              <a:gd name="connsiteY149" fmla="*/ 667012 h 820540"/>
              <a:gd name="connsiteX150" fmla="*/ 373477 w 718570"/>
              <a:gd name="connsiteY150" fmla="*/ 625727 h 820540"/>
              <a:gd name="connsiteX151" fmla="*/ 373477 w 718570"/>
              <a:gd name="connsiteY151" fmla="*/ 584442 h 820540"/>
              <a:gd name="connsiteX152" fmla="*/ 467228 w 718570"/>
              <a:gd name="connsiteY152" fmla="*/ 627877 h 820540"/>
              <a:gd name="connsiteX153" fmla="*/ 483140 w 718570"/>
              <a:gd name="connsiteY153" fmla="*/ 625297 h 820540"/>
              <a:gd name="connsiteX154" fmla="*/ 493462 w 718570"/>
              <a:gd name="connsiteY154" fmla="*/ 612825 h 820540"/>
              <a:gd name="connsiteX155" fmla="*/ 503353 w 718570"/>
              <a:gd name="connsiteY155" fmla="*/ 509183 h 820540"/>
              <a:gd name="connsiteX156" fmla="*/ 539047 w 718570"/>
              <a:gd name="connsiteY156" fmla="*/ 529825 h 820540"/>
              <a:gd name="connsiteX157" fmla="*/ 539047 w 718570"/>
              <a:gd name="connsiteY157" fmla="*/ 612825 h 820540"/>
              <a:gd name="connsiteX158" fmla="*/ 553239 w 718570"/>
              <a:gd name="connsiteY158" fmla="*/ 627017 h 820540"/>
              <a:gd name="connsiteX159" fmla="*/ 567431 w 718570"/>
              <a:gd name="connsiteY159" fmla="*/ 612825 h 820540"/>
              <a:gd name="connsiteX160" fmla="*/ 567431 w 718570"/>
              <a:gd name="connsiteY160" fmla="*/ 546167 h 820540"/>
              <a:gd name="connsiteX161" fmla="*/ 603986 w 718570"/>
              <a:gd name="connsiteY161" fmla="*/ 567240 h 820540"/>
              <a:gd name="connsiteX162" fmla="*/ 612156 w 718570"/>
              <a:gd name="connsiteY162" fmla="*/ 613255 h 820540"/>
              <a:gd name="connsiteX163" fmla="*/ 628929 w 718570"/>
              <a:gd name="connsiteY163" fmla="*/ 624867 h 820540"/>
              <a:gd name="connsiteX164" fmla="*/ 640540 w 718570"/>
              <a:gd name="connsiteY164" fmla="*/ 608525 h 820540"/>
              <a:gd name="connsiteX165" fmla="*/ 636669 w 718570"/>
              <a:gd name="connsiteY165" fmla="*/ 586592 h 820540"/>
              <a:gd name="connsiteX166" fmla="*/ 696447 w 718570"/>
              <a:gd name="connsiteY166" fmla="*/ 621426 h 820540"/>
              <a:gd name="connsiteX167" fmla="*/ 715799 w 718570"/>
              <a:gd name="connsiteY167" fmla="*/ 616266 h 820540"/>
              <a:gd name="connsiteX168" fmla="*/ 710639 w 718570"/>
              <a:gd name="connsiteY168" fmla="*/ 597343 h 820540"/>
              <a:gd name="connsiteX169" fmla="*/ 251342 w 718570"/>
              <a:gd name="connsiteY169" fmla="*/ 223197 h 820540"/>
              <a:gd name="connsiteX170" fmla="*/ 344233 w 718570"/>
              <a:gd name="connsiteY170" fmla="*/ 266203 h 820540"/>
              <a:gd name="connsiteX171" fmla="*/ 344233 w 718570"/>
              <a:gd name="connsiteY171" fmla="*/ 296736 h 820540"/>
              <a:gd name="connsiteX172" fmla="*/ 318000 w 718570"/>
              <a:gd name="connsiteY172" fmla="*/ 339312 h 820540"/>
              <a:gd name="connsiteX173" fmla="*/ 267254 w 718570"/>
              <a:gd name="connsiteY173" fmla="*/ 341032 h 820540"/>
              <a:gd name="connsiteX174" fmla="*/ 241881 w 718570"/>
              <a:gd name="connsiteY174" fmla="*/ 326410 h 820540"/>
              <a:gd name="connsiteX175" fmla="*/ 251342 w 718570"/>
              <a:gd name="connsiteY175" fmla="*/ 223197 h 820540"/>
              <a:gd name="connsiteX176" fmla="*/ 227689 w 718570"/>
              <a:gd name="connsiteY176" fmla="*/ 469618 h 820540"/>
              <a:gd name="connsiteX177" fmla="*/ 142539 w 718570"/>
              <a:gd name="connsiteY177" fmla="*/ 409410 h 820540"/>
              <a:gd name="connsiteX178" fmla="*/ 227259 w 718570"/>
              <a:gd name="connsiteY178" fmla="*/ 350063 h 820540"/>
              <a:gd name="connsiteX179" fmla="*/ 253062 w 718570"/>
              <a:gd name="connsiteY179" fmla="*/ 365115 h 820540"/>
              <a:gd name="connsiteX180" fmla="*/ 277145 w 718570"/>
              <a:gd name="connsiteY180" fmla="*/ 409840 h 820540"/>
              <a:gd name="connsiteX181" fmla="*/ 252632 w 718570"/>
              <a:gd name="connsiteY181" fmla="*/ 454996 h 820540"/>
              <a:gd name="connsiteX182" fmla="*/ 227689 w 718570"/>
              <a:gd name="connsiteY182" fmla="*/ 469618 h 820540"/>
              <a:gd name="connsiteX183" fmla="*/ 345094 w 718570"/>
              <a:gd name="connsiteY183" fmla="*/ 553478 h 820540"/>
              <a:gd name="connsiteX184" fmla="*/ 250482 w 718570"/>
              <a:gd name="connsiteY184" fmla="*/ 596913 h 820540"/>
              <a:gd name="connsiteX185" fmla="*/ 241451 w 718570"/>
              <a:gd name="connsiteY185" fmla="*/ 494131 h 820540"/>
              <a:gd name="connsiteX186" fmla="*/ 267684 w 718570"/>
              <a:gd name="connsiteY186" fmla="*/ 479079 h 820540"/>
              <a:gd name="connsiteX187" fmla="*/ 318000 w 718570"/>
              <a:gd name="connsiteY187" fmla="*/ 480799 h 820540"/>
              <a:gd name="connsiteX188" fmla="*/ 345094 w 718570"/>
              <a:gd name="connsiteY188" fmla="*/ 524664 h 820540"/>
              <a:gd name="connsiteX189" fmla="*/ 345094 w 718570"/>
              <a:gd name="connsiteY189" fmla="*/ 553478 h 820540"/>
              <a:gd name="connsiteX190" fmla="*/ 373047 w 718570"/>
              <a:gd name="connsiteY190" fmla="*/ 295446 h 820540"/>
              <a:gd name="connsiteX191" fmla="*/ 373047 w 718570"/>
              <a:gd name="connsiteY191" fmla="*/ 266633 h 820540"/>
              <a:gd name="connsiteX192" fmla="*/ 467659 w 718570"/>
              <a:gd name="connsiteY192" fmla="*/ 223197 h 820540"/>
              <a:gd name="connsiteX193" fmla="*/ 476690 w 718570"/>
              <a:gd name="connsiteY193" fmla="*/ 325980 h 820540"/>
              <a:gd name="connsiteX194" fmla="*/ 450457 w 718570"/>
              <a:gd name="connsiteY194" fmla="*/ 341032 h 820540"/>
              <a:gd name="connsiteX195" fmla="*/ 400140 w 718570"/>
              <a:gd name="connsiteY195" fmla="*/ 339312 h 820540"/>
              <a:gd name="connsiteX196" fmla="*/ 373047 w 718570"/>
              <a:gd name="connsiteY196" fmla="*/ 295446 h 820540"/>
              <a:gd name="connsiteX197" fmla="*/ 466799 w 718570"/>
              <a:gd name="connsiteY197" fmla="*/ 596913 h 820540"/>
              <a:gd name="connsiteX198" fmla="*/ 373907 w 718570"/>
              <a:gd name="connsiteY198" fmla="*/ 553908 h 820540"/>
              <a:gd name="connsiteX199" fmla="*/ 373907 w 718570"/>
              <a:gd name="connsiteY199" fmla="*/ 523374 h 820540"/>
              <a:gd name="connsiteX200" fmla="*/ 400140 w 718570"/>
              <a:gd name="connsiteY200" fmla="*/ 480799 h 820540"/>
              <a:gd name="connsiteX201" fmla="*/ 450887 w 718570"/>
              <a:gd name="connsiteY201" fmla="*/ 479079 h 820540"/>
              <a:gd name="connsiteX202" fmla="*/ 476260 w 718570"/>
              <a:gd name="connsiteY202" fmla="*/ 493701 h 820540"/>
              <a:gd name="connsiteX203" fmla="*/ 466799 w 718570"/>
              <a:gd name="connsiteY203" fmla="*/ 596913 h 820540"/>
              <a:gd name="connsiteX204" fmla="*/ 491312 w 718570"/>
              <a:gd name="connsiteY204" fmla="*/ 469618 h 820540"/>
              <a:gd name="connsiteX205" fmla="*/ 465508 w 718570"/>
              <a:gd name="connsiteY205" fmla="*/ 454566 h 820540"/>
              <a:gd name="connsiteX206" fmla="*/ 441425 w 718570"/>
              <a:gd name="connsiteY206" fmla="*/ 409840 h 820540"/>
              <a:gd name="connsiteX207" fmla="*/ 465938 w 718570"/>
              <a:gd name="connsiteY207" fmla="*/ 364685 h 820540"/>
              <a:gd name="connsiteX208" fmla="*/ 490881 w 718570"/>
              <a:gd name="connsiteY208" fmla="*/ 350063 h 820540"/>
              <a:gd name="connsiteX209" fmla="*/ 576032 w 718570"/>
              <a:gd name="connsiteY209" fmla="*/ 410270 h 820540"/>
              <a:gd name="connsiteX210" fmla="*/ 491312 w 718570"/>
              <a:gd name="connsiteY210" fmla="*/ 469618 h 8205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</a:cxnLst>
            <a:rect l="l" t="t" r="r" b="b"/>
            <a:pathLst>
              <a:path w="718570" h="820540">
                <a:moveTo>
                  <a:pt x="710639" y="597343"/>
                </a:moveTo>
                <a:lnTo>
                  <a:pt x="651721" y="562939"/>
                </a:lnTo>
                <a:lnTo>
                  <a:pt x="671934" y="556058"/>
                </a:lnTo>
                <a:cubicBezTo>
                  <a:pt x="679245" y="553478"/>
                  <a:pt x="683115" y="545307"/>
                  <a:pt x="680535" y="537996"/>
                </a:cubicBezTo>
                <a:cubicBezTo>
                  <a:pt x="677954" y="530685"/>
                  <a:pt x="669784" y="526815"/>
                  <a:pt x="662473" y="529395"/>
                </a:cubicBezTo>
                <a:lnTo>
                  <a:pt x="619467" y="544447"/>
                </a:lnTo>
                <a:lnTo>
                  <a:pt x="582913" y="523374"/>
                </a:lnTo>
                <a:lnTo>
                  <a:pt x="640110" y="491120"/>
                </a:lnTo>
                <a:cubicBezTo>
                  <a:pt x="646991" y="487250"/>
                  <a:pt x="649571" y="478649"/>
                  <a:pt x="645271" y="471768"/>
                </a:cubicBezTo>
                <a:cubicBezTo>
                  <a:pt x="641400" y="464887"/>
                  <a:pt x="632799" y="462737"/>
                  <a:pt x="625918" y="466607"/>
                </a:cubicBezTo>
                <a:lnTo>
                  <a:pt x="554529" y="507032"/>
                </a:lnTo>
                <a:lnTo>
                  <a:pt x="518835" y="486390"/>
                </a:lnTo>
                <a:lnTo>
                  <a:pt x="603555" y="427043"/>
                </a:lnTo>
                <a:cubicBezTo>
                  <a:pt x="608716" y="423602"/>
                  <a:pt x="610866" y="417151"/>
                  <a:pt x="609146" y="411131"/>
                </a:cubicBezTo>
                <a:cubicBezTo>
                  <a:pt x="610866" y="405540"/>
                  <a:pt x="608716" y="399089"/>
                  <a:pt x="603555" y="395219"/>
                </a:cubicBezTo>
                <a:lnTo>
                  <a:pt x="518405" y="335011"/>
                </a:lnTo>
                <a:lnTo>
                  <a:pt x="554099" y="314369"/>
                </a:lnTo>
                <a:lnTo>
                  <a:pt x="626348" y="355654"/>
                </a:lnTo>
                <a:cubicBezTo>
                  <a:pt x="633229" y="359524"/>
                  <a:pt x="641830" y="357374"/>
                  <a:pt x="645700" y="350493"/>
                </a:cubicBezTo>
                <a:cubicBezTo>
                  <a:pt x="649571" y="343612"/>
                  <a:pt x="647421" y="335011"/>
                  <a:pt x="640540" y="331141"/>
                </a:cubicBezTo>
                <a:lnTo>
                  <a:pt x="582913" y="298027"/>
                </a:lnTo>
                <a:lnTo>
                  <a:pt x="619467" y="276954"/>
                </a:lnTo>
                <a:lnTo>
                  <a:pt x="663333" y="292866"/>
                </a:lnTo>
                <a:cubicBezTo>
                  <a:pt x="670644" y="295446"/>
                  <a:pt x="678815" y="291576"/>
                  <a:pt x="681395" y="284265"/>
                </a:cubicBezTo>
                <a:cubicBezTo>
                  <a:pt x="683975" y="276954"/>
                  <a:pt x="680105" y="268783"/>
                  <a:pt x="672794" y="266203"/>
                </a:cubicBezTo>
                <a:lnTo>
                  <a:pt x="651721" y="258462"/>
                </a:lnTo>
                <a:lnTo>
                  <a:pt x="711499" y="224058"/>
                </a:lnTo>
                <a:cubicBezTo>
                  <a:pt x="718379" y="220187"/>
                  <a:pt x="720530" y="211586"/>
                  <a:pt x="716659" y="204705"/>
                </a:cubicBezTo>
                <a:cubicBezTo>
                  <a:pt x="712789" y="197824"/>
                  <a:pt x="704188" y="195674"/>
                  <a:pt x="697307" y="199544"/>
                </a:cubicBezTo>
                <a:lnTo>
                  <a:pt x="637960" y="233519"/>
                </a:lnTo>
                <a:lnTo>
                  <a:pt x="641830" y="212446"/>
                </a:lnTo>
                <a:cubicBezTo>
                  <a:pt x="643120" y="204705"/>
                  <a:pt x="637960" y="197394"/>
                  <a:pt x="630219" y="195674"/>
                </a:cubicBezTo>
                <a:cubicBezTo>
                  <a:pt x="622478" y="194384"/>
                  <a:pt x="615167" y="199544"/>
                  <a:pt x="613446" y="207286"/>
                </a:cubicBezTo>
                <a:lnTo>
                  <a:pt x="605276" y="252011"/>
                </a:lnTo>
                <a:lnTo>
                  <a:pt x="568721" y="273084"/>
                </a:lnTo>
                <a:lnTo>
                  <a:pt x="569151" y="207716"/>
                </a:lnTo>
                <a:cubicBezTo>
                  <a:pt x="569151" y="199975"/>
                  <a:pt x="562700" y="193524"/>
                  <a:pt x="554959" y="193524"/>
                </a:cubicBezTo>
                <a:cubicBezTo>
                  <a:pt x="547218" y="193524"/>
                  <a:pt x="540768" y="199975"/>
                  <a:pt x="540768" y="207716"/>
                </a:cubicBezTo>
                <a:lnTo>
                  <a:pt x="540337" y="289856"/>
                </a:lnTo>
                <a:lnTo>
                  <a:pt x="504643" y="310498"/>
                </a:lnTo>
                <a:lnTo>
                  <a:pt x="495182" y="207716"/>
                </a:lnTo>
                <a:cubicBezTo>
                  <a:pt x="494752" y="201695"/>
                  <a:pt x="490021" y="196534"/>
                  <a:pt x="484431" y="195244"/>
                </a:cubicBezTo>
                <a:cubicBezTo>
                  <a:pt x="480130" y="190943"/>
                  <a:pt x="473679" y="189653"/>
                  <a:pt x="468089" y="192234"/>
                </a:cubicBezTo>
                <a:lnTo>
                  <a:pt x="373477" y="236099"/>
                </a:lnTo>
                <a:lnTo>
                  <a:pt x="373477" y="195244"/>
                </a:lnTo>
                <a:lnTo>
                  <a:pt x="445296" y="153529"/>
                </a:lnTo>
                <a:cubicBezTo>
                  <a:pt x="452177" y="149658"/>
                  <a:pt x="454327" y="141057"/>
                  <a:pt x="450457" y="134177"/>
                </a:cubicBezTo>
                <a:cubicBezTo>
                  <a:pt x="446586" y="127296"/>
                  <a:pt x="437555" y="125145"/>
                  <a:pt x="431104" y="129016"/>
                </a:cubicBezTo>
                <a:lnTo>
                  <a:pt x="373477" y="162560"/>
                </a:lnTo>
                <a:lnTo>
                  <a:pt x="373477" y="120415"/>
                </a:lnTo>
                <a:lnTo>
                  <a:pt x="409171" y="90311"/>
                </a:lnTo>
                <a:cubicBezTo>
                  <a:pt x="415192" y="85150"/>
                  <a:pt x="416052" y="76119"/>
                  <a:pt x="410892" y="70099"/>
                </a:cubicBezTo>
                <a:cubicBezTo>
                  <a:pt x="405731" y="64078"/>
                  <a:pt x="396700" y="63218"/>
                  <a:pt x="390679" y="68378"/>
                </a:cubicBezTo>
                <a:lnTo>
                  <a:pt x="373477" y="83000"/>
                </a:lnTo>
                <a:lnTo>
                  <a:pt x="373477" y="14192"/>
                </a:lnTo>
                <a:cubicBezTo>
                  <a:pt x="373477" y="6451"/>
                  <a:pt x="367026" y="0"/>
                  <a:pt x="359285" y="0"/>
                </a:cubicBezTo>
                <a:cubicBezTo>
                  <a:pt x="351544" y="0"/>
                  <a:pt x="345094" y="6451"/>
                  <a:pt x="345094" y="14192"/>
                </a:cubicBezTo>
                <a:lnTo>
                  <a:pt x="345094" y="82570"/>
                </a:lnTo>
                <a:lnTo>
                  <a:pt x="328752" y="68808"/>
                </a:lnTo>
                <a:cubicBezTo>
                  <a:pt x="322731" y="63648"/>
                  <a:pt x="313700" y="64508"/>
                  <a:pt x="308539" y="70529"/>
                </a:cubicBezTo>
                <a:cubicBezTo>
                  <a:pt x="303378" y="76549"/>
                  <a:pt x="304239" y="85581"/>
                  <a:pt x="310259" y="90741"/>
                </a:cubicBezTo>
                <a:lnTo>
                  <a:pt x="345094" y="119985"/>
                </a:lnTo>
                <a:lnTo>
                  <a:pt x="345094" y="162130"/>
                </a:lnTo>
                <a:lnTo>
                  <a:pt x="288327" y="129016"/>
                </a:lnTo>
                <a:cubicBezTo>
                  <a:pt x="281446" y="125145"/>
                  <a:pt x="272845" y="127296"/>
                  <a:pt x="268974" y="134177"/>
                </a:cubicBezTo>
                <a:cubicBezTo>
                  <a:pt x="265104" y="141057"/>
                  <a:pt x="267254" y="149658"/>
                  <a:pt x="274135" y="153529"/>
                </a:cubicBezTo>
                <a:lnTo>
                  <a:pt x="345094" y="194814"/>
                </a:lnTo>
                <a:lnTo>
                  <a:pt x="345094" y="236099"/>
                </a:lnTo>
                <a:lnTo>
                  <a:pt x="251342" y="192664"/>
                </a:lnTo>
                <a:cubicBezTo>
                  <a:pt x="245751" y="190083"/>
                  <a:pt x="239731" y="191374"/>
                  <a:pt x="235430" y="195244"/>
                </a:cubicBezTo>
                <a:cubicBezTo>
                  <a:pt x="229839" y="196964"/>
                  <a:pt x="225539" y="201695"/>
                  <a:pt x="225109" y="207716"/>
                </a:cubicBezTo>
                <a:lnTo>
                  <a:pt x="215218" y="311358"/>
                </a:lnTo>
                <a:lnTo>
                  <a:pt x="179523" y="290716"/>
                </a:lnTo>
                <a:lnTo>
                  <a:pt x="179523" y="207716"/>
                </a:lnTo>
                <a:cubicBezTo>
                  <a:pt x="179523" y="199975"/>
                  <a:pt x="173072" y="193524"/>
                  <a:pt x="165332" y="193524"/>
                </a:cubicBezTo>
                <a:cubicBezTo>
                  <a:pt x="157590" y="193524"/>
                  <a:pt x="151140" y="199975"/>
                  <a:pt x="151140" y="207716"/>
                </a:cubicBezTo>
                <a:lnTo>
                  <a:pt x="151140" y="274374"/>
                </a:lnTo>
                <a:lnTo>
                  <a:pt x="114585" y="253301"/>
                </a:lnTo>
                <a:lnTo>
                  <a:pt x="106414" y="207286"/>
                </a:lnTo>
                <a:cubicBezTo>
                  <a:pt x="105124" y="199544"/>
                  <a:pt x="97813" y="194384"/>
                  <a:pt x="89642" y="195674"/>
                </a:cubicBezTo>
                <a:cubicBezTo>
                  <a:pt x="81901" y="196964"/>
                  <a:pt x="76740" y="204275"/>
                  <a:pt x="78031" y="212446"/>
                </a:cubicBezTo>
                <a:lnTo>
                  <a:pt x="81901" y="234379"/>
                </a:lnTo>
                <a:lnTo>
                  <a:pt x="22124" y="199544"/>
                </a:lnTo>
                <a:cubicBezTo>
                  <a:pt x="15243" y="195674"/>
                  <a:pt x="6642" y="197824"/>
                  <a:pt x="2771" y="204705"/>
                </a:cubicBezTo>
                <a:cubicBezTo>
                  <a:pt x="-1099" y="211586"/>
                  <a:pt x="1051" y="220187"/>
                  <a:pt x="7932" y="224058"/>
                </a:cubicBezTo>
                <a:lnTo>
                  <a:pt x="66849" y="258462"/>
                </a:lnTo>
                <a:lnTo>
                  <a:pt x="46637" y="265343"/>
                </a:lnTo>
                <a:cubicBezTo>
                  <a:pt x="39326" y="267923"/>
                  <a:pt x="35456" y="276094"/>
                  <a:pt x="38036" y="283405"/>
                </a:cubicBezTo>
                <a:cubicBezTo>
                  <a:pt x="40616" y="290716"/>
                  <a:pt x="48787" y="294586"/>
                  <a:pt x="56098" y="292006"/>
                </a:cubicBezTo>
                <a:lnTo>
                  <a:pt x="99103" y="276954"/>
                </a:lnTo>
                <a:lnTo>
                  <a:pt x="135658" y="298027"/>
                </a:lnTo>
                <a:lnTo>
                  <a:pt x="78461" y="330281"/>
                </a:lnTo>
                <a:cubicBezTo>
                  <a:pt x="71580" y="334151"/>
                  <a:pt x="69000" y="342752"/>
                  <a:pt x="73300" y="349633"/>
                </a:cubicBezTo>
                <a:cubicBezTo>
                  <a:pt x="77171" y="356514"/>
                  <a:pt x="85772" y="358664"/>
                  <a:pt x="92652" y="354794"/>
                </a:cubicBezTo>
                <a:lnTo>
                  <a:pt x="164041" y="314369"/>
                </a:lnTo>
                <a:lnTo>
                  <a:pt x="199736" y="335011"/>
                </a:lnTo>
                <a:lnTo>
                  <a:pt x="115015" y="393928"/>
                </a:lnTo>
                <a:cubicBezTo>
                  <a:pt x="109855" y="397369"/>
                  <a:pt x="107704" y="403820"/>
                  <a:pt x="109425" y="409410"/>
                </a:cubicBezTo>
                <a:cubicBezTo>
                  <a:pt x="107704" y="415001"/>
                  <a:pt x="109855" y="421452"/>
                  <a:pt x="115015" y="425322"/>
                </a:cubicBezTo>
                <a:lnTo>
                  <a:pt x="200166" y="485530"/>
                </a:lnTo>
                <a:lnTo>
                  <a:pt x="164471" y="506172"/>
                </a:lnTo>
                <a:lnTo>
                  <a:pt x="92223" y="464887"/>
                </a:lnTo>
                <a:cubicBezTo>
                  <a:pt x="85342" y="461017"/>
                  <a:pt x="76740" y="463167"/>
                  <a:pt x="72870" y="470048"/>
                </a:cubicBezTo>
                <a:cubicBezTo>
                  <a:pt x="69000" y="476929"/>
                  <a:pt x="71150" y="485530"/>
                  <a:pt x="78031" y="489400"/>
                </a:cubicBezTo>
                <a:lnTo>
                  <a:pt x="135658" y="522514"/>
                </a:lnTo>
                <a:lnTo>
                  <a:pt x="99103" y="543587"/>
                </a:lnTo>
                <a:lnTo>
                  <a:pt x="55238" y="527675"/>
                </a:lnTo>
                <a:cubicBezTo>
                  <a:pt x="47927" y="525095"/>
                  <a:pt x="39756" y="528965"/>
                  <a:pt x="37176" y="536276"/>
                </a:cubicBezTo>
                <a:cubicBezTo>
                  <a:pt x="34595" y="543587"/>
                  <a:pt x="38466" y="551758"/>
                  <a:pt x="45777" y="554338"/>
                </a:cubicBezTo>
                <a:lnTo>
                  <a:pt x="66849" y="562079"/>
                </a:lnTo>
                <a:lnTo>
                  <a:pt x="7072" y="596483"/>
                </a:lnTo>
                <a:cubicBezTo>
                  <a:pt x="191" y="600354"/>
                  <a:pt x="-1959" y="608955"/>
                  <a:pt x="1911" y="615836"/>
                </a:cubicBezTo>
                <a:cubicBezTo>
                  <a:pt x="5782" y="622717"/>
                  <a:pt x="14383" y="624867"/>
                  <a:pt x="21264" y="620996"/>
                </a:cubicBezTo>
                <a:lnTo>
                  <a:pt x="80611" y="587022"/>
                </a:lnTo>
                <a:lnTo>
                  <a:pt x="76740" y="608095"/>
                </a:lnTo>
                <a:cubicBezTo>
                  <a:pt x="75450" y="615836"/>
                  <a:pt x="80611" y="623147"/>
                  <a:pt x="88352" y="624867"/>
                </a:cubicBezTo>
                <a:cubicBezTo>
                  <a:pt x="96093" y="626157"/>
                  <a:pt x="103404" y="620996"/>
                  <a:pt x="105124" y="613255"/>
                </a:cubicBezTo>
                <a:lnTo>
                  <a:pt x="113295" y="568530"/>
                </a:lnTo>
                <a:lnTo>
                  <a:pt x="149849" y="547457"/>
                </a:lnTo>
                <a:lnTo>
                  <a:pt x="149420" y="612825"/>
                </a:lnTo>
                <a:cubicBezTo>
                  <a:pt x="149420" y="620566"/>
                  <a:pt x="155870" y="627017"/>
                  <a:pt x="163611" y="627017"/>
                </a:cubicBezTo>
                <a:cubicBezTo>
                  <a:pt x="171352" y="627017"/>
                  <a:pt x="177803" y="620566"/>
                  <a:pt x="177803" y="612825"/>
                </a:cubicBezTo>
                <a:lnTo>
                  <a:pt x="178233" y="530685"/>
                </a:lnTo>
                <a:lnTo>
                  <a:pt x="213927" y="510043"/>
                </a:lnTo>
                <a:lnTo>
                  <a:pt x="223389" y="612825"/>
                </a:lnTo>
                <a:cubicBezTo>
                  <a:pt x="223819" y="618846"/>
                  <a:pt x="228549" y="624007"/>
                  <a:pt x="234140" y="625297"/>
                </a:cubicBezTo>
                <a:cubicBezTo>
                  <a:pt x="238441" y="629597"/>
                  <a:pt x="244891" y="630888"/>
                  <a:pt x="250482" y="628307"/>
                </a:cubicBezTo>
                <a:lnTo>
                  <a:pt x="345094" y="584442"/>
                </a:lnTo>
                <a:lnTo>
                  <a:pt x="345094" y="625297"/>
                </a:lnTo>
                <a:lnTo>
                  <a:pt x="273275" y="667012"/>
                </a:lnTo>
                <a:cubicBezTo>
                  <a:pt x="266394" y="670882"/>
                  <a:pt x="264244" y="679914"/>
                  <a:pt x="268114" y="686364"/>
                </a:cubicBezTo>
                <a:cubicBezTo>
                  <a:pt x="271985" y="693245"/>
                  <a:pt x="281016" y="695396"/>
                  <a:pt x="287466" y="691525"/>
                </a:cubicBezTo>
                <a:lnTo>
                  <a:pt x="345094" y="657981"/>
                </a:lnTo>
                <a:lnTo>
                  <a:pt x="345094" y="700126"/>
                </a:lnTo>
                <a:lnTo>
                  <a:pt x="309399" y="730230"/>
                </a:lnTo>
                <a:cubicBezTo>
                  <a:pt x="303378" y="735390"/>
                  <a:pt x="302518" y="744422"/>
                  <a:pt x="307679" y="750442"/>
                </a:cubicBezTo>
                <a:cubicBezTo>
                  <a:pt x="312840" y="756463"/>
                  <a:pt x="321871" y="757323"/>
                  <a:pt x="327891" y="752162"/>
                </a:cubicBezTo>
                <a:lnTo>
                  <a:pt x="345094" y="737541"/>
                </a:lnTo>
                <a:lnTo>
                  <a:pt x="345094" y="806349"/>
                </a:lnTo>
                <a:cubicBezTo>
                  <a:pt x="345094" y="814090"/>
                  <a:pt x="351544" y="820541"/>
                  <a:pt x="359285" y="820541"/>
                </a:cubicBezTo>
                <a:cubicBezTo>
                  <a:pt x="367026" y="820541"/>
                  <a:pt x="373477" y="814090"/>
                  <a:pt x="373477" y="806349"/>
                </a:cubicBezTo>
                <a:lnTo>
                  <a:pt x="373477" y="737971"/>
                </a:lnTo>
                <a:lnTo>
                  <a:pt x="389819" y="751732"/>
                </a:lnTo>
                <a:cubicBezTo>
                  <a:pt x="395840" y="756893"/>
                  <a:pt x="404871" y="756033"/>
                  <a:pt x="410031" y="750012"/>
                </a:cubicBezTo>
                <a:cubicBezTo>
                  <a:pt x="415192" y="743991"/>
                  <a:pt x="414332" y="734960"/>
                  <a:pt x="408311" y="729800"/>
                </a:cubicBezTo>
                <a:lnTo>
                  <a:pt x="373477" y="700556"/>
                </a:lnTo>
                <a:lnTo>
                  <a:pt x="373477" y="658411"/>
                </a:lnTo>
                <a:lnTo>
                  <a:pt x="430244" y="691525"/>
                </a:lnTo>
                <a:cubicBezTo>
                  <a:pt x="437125" y="695396"/>
                  <a:pt x="445726" y="693245"/>
                  <a:pt x="449596" y="686364"/>
                </a:cubicBezTo>
                <a:cubicBezTo>
                  <a:pt x="453467" y="679484"/>
                  <a:pt x="451317" y="670882"/>
                  <a:pt x="444436" y="667012"/>
                </a:cubicBezTo>
                <a:lnTo>
                  <a:pt x="373477" y="625727"/>
                </a:lnTo>
                <a:lnTo>
                  <a:pt x="373477" y="584442"/>
                </a:lnTo>
                <a:lnTo>
                  <a:pt x="467228" y="627877"/>
                </a:lnTo>
                <a:cubicBezTo>
                  <a:pt x="472819" y="630458"/>
                  <a:pt x="478840" y="629167"/>
                  <a:pt x="483140" y="625297"/>
                </a:cubicBezTo>
                <a:cubicBezTo>
                  <a:pt x="488731" y="623577"/>
                  <a:pt x="493032" y="618846"/>
                  <a:pt x="493462" y="612825"/>
                </a:cubicBezTo>
                <a:lnTo>
                  <a:pt x="503353" y="509183"/>
                </a:lnTo>
                <a:lnTo>
                  <a:pt x="539047" y="529825"/>
                </a:lnTo>
                <a:lnTo>
                  <a:pt x="539047" y="612825"/>
                </a:lnTo>
                <a:cubicBezTo>
                  <a:pt x="539047" y="620566"/>
                  <a:pt x="545498" y="627017"/>
                  <a:pt x="553239" y="627017"/>
                </a:cubicBezTo>
                <a:cubicBezTo>
                  <a:pt x="560980" y="627017"/>
                  <a:pt x="567431" y="620566"/>
                  <a:pt x="567431" y="612825"/>
                </a:cubicBezTo>
                <a:lnTo>
                  <a:pt x="567431" y="546167"/>
                </a:lnTo>
                <a:lnTo>
                  <a:pt x="603986" y="567240"/>
                </a:lnTo>
                <a:lnTo>
                  <a:pt x="612156" y="613255"/>
                </a:lnTo>
                <a:cubicBezTo>
                  <a:pt x="613446" y="620996"/>
                  <a:pt x="620757" y="626157"/>
                  <a:pt x="628929" y="624867"/>
                </a:cubicBezTo>
                <a:cubicBezTo>
                  <a:pt x="636669" y="623577"/>
                  <a:pt x="641830" y="616266"/>
                  <a:pt x="640540" y="608525"/>
                </a:cubicBezTo>
                <a:lnTo>
                  <a:pt x="636669" y="586592"/>
                </a:lnTo>
                <a:lnTo>
                  <a:pt x="696447" y="621426"/>
                </a:lnTo>
                <a:cubicBezTo>
                  <a:pt x="703328" y="625297"/>
                  <a:pt x="711929" y="623147"/>
                  <a:pt x="715799" y="616266"/>
                </a:cubicBezTo>
                <a:cubicBezTo>
                  <a:pt x="719670" y="609815"/>
                  <a:pt x="717519" y="601214"/>
                  <a:pt x="710639" y="597343"/>
                </a:cubicBezTo>
                <a:close/>
                <a:moveTo>
                  <a:pt x="251342" y="223197"/>
                </a:moveTo>
                <a:lnTo>
                  <a:pt x="344233" y="266203"/>
                </a:lnTo>
                <a:lnTo>
                  <a:pt x="344233" y="296736"/>
                </a:lnTo>
                <a:lnTo>
                  <a:pt x="318000" y="339312"/>
                </a:lnTo>
                <a:lnTo>
                  <a:pt x="267254" y="341032"/>
                </a:lnTo>
                <a:lnTo>
                  <a:pt x="241881" y="326410"/>
                </a:lnTo>
                <a:lnTo>
                  <a:pt x="251342" y="223197"/>
                </a:lnTo>
                <a:close/>
                <a:moveTo>
                  <a:pt x="227689" y="469618"/>
                </a:moveTo>
                <a:lnTo>
                  <a:pt x="142539" y="409410"/>
                </a:lnTo>
                <a:lnTo>
                  <a:pt x="227259" y="350063"/>
                </a:lnTo>
                <a:lnTo>
                  <a:pt x="253062" y="365115"/>
                </a:lnTo>
                <a:lnTo>
                  <a:pt x="277145" y="409840"/>
                </a:lnTo>
                <a:lnTo>
                  <a:pt x="252632" y="454996"/>
                </a:lnTo>
                <a:lnTo>
                  <a:pt x="227689" y="469618"/>
                </a:lnTo>
                <a:close/>
                <a:moveTo>
                  <a:pt x="345094" y="553478"/>
                </a:moveTo>
                <a:lnTo>
                  <a:pt x="250482" y="596913"/>
                </a:lnTo>
                <a:lnTo>
                  <a:pt x="241451" y="494131"/>
                </a:lnTo>
                <a:lnTo>
                  <a:pt x="267684" y="479079"/>
                </a:lnTo>
                <a:lnTo>
                  <a:pt x="318000" y="480799"/>
                </a:lnTo>
                <a:lnTo>
                  <a:pt x="345094" y="524664"/>
                </a:lnTo>
                <a:lnTo>
                  <a:pt x="345094" y="553478"/>
                </a:lnTo>
                <a:close/>
                <a:moveTo>
                  <a:pt x="373047" y="295446"/>
                </a:moveTo>
                <a:lnTo>
                  <a:pt x="373047" y="266633"/>
                </a:lnTo>
                <a:lnTo>
                  <a:pt x="467659" y="223197"/>
                </a:lnTo>
                <a:lnTo>
                  <a:pt x="476690" y="325980"/>
                </a:lnTo>
                <a:lnTo>
                  <a:pt x="450457" y="341032"/>
                </a:lnTo>
                <a:lnTo>
                  <a:pt x="400140" y="339312"/>
                </a:lnTo>
                <a:lnTo>
                  <a:pt x="373047" y="295446"/>
                </a:lnTo>
                <a:close/>
                <a:moveTo>
                  <a:pt x="466799" y="596913"/>
                </a:moveTo>
                <a:lnTo>
                  <a:pt x="373907" y="553908"/>
                </a:lnTo>
                <a:lnTo>
                  <a:pt x="373907" y="523374"/>
                </a:lnTo>
                <a:lnTo>
                  <a:pt x="400140" y="480799"/>
                </a:lnTo>
                <a:lnTo>
                  <a:pt x="450887" y="479079"/>
                </a:lnTo>
                <a:lnTo>
                  <a:pt x="476260" y="493701"/>
                </a:lnTo>
                <a:lnTo>
                  <a:pt x="466799" y="596913"/>
                </a:lnTo>
                <a:close/>
                <a:moveTo>
                  <a:pt x="491312" y="469618"/>
                </a:moveTo>
                <a:lnTo>
                  <a:pt x="465508" y="454566"/>
                </a:lnTo>
                <a:lnTo>
                  <a:pt x="441425" y="409840"/>
                </a:lnTo>
                <a:lnTo>
                  <a:pt x="465938" y="364685"/>
                </a:lnTo>
                <a:lnTo>
                  <a:pt x="490881" y="350063"/>
                </a:lnTo>
                <a:lnTo>
                  <a:pt x="576032" y="410270"/>
                </a:lnTo>
                <a:lnTo>
                  <a:pt x="491312" y="469618"/>
                </a:ln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 w="4301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>
              <a:latin typeface="+mj-ea"/>
              <a:ea typeface="+mj-ea"/>
            </a:endParaRPr>
          </a:p>
        </p:txBody>
      </p:sp>
      <p:sp>
        <p:nvSpPr>
          <p:cNvPr id="53" name="任意多边形: 形状 52">
            <a:extLst>
              <a:ext uri="{FF2B5EF4-FFF2-40B4-BE49-F238E27FC236}">
                <a16:creationId xmlns:a16="http://schemas.microsoft.com/office/drawing/2014/main" id="{C9E791EB-303F-4D13-B82E-880AE9DA5B15}"/>
              </a:ext>
            </a:extLst>
          </p:cNvPr>
          <p:cNvSpPr/>
          <p:nvPr/>
        </p:nvSpPr>
        <p:spPr>
          <a:xfrm>
            <a:off x="2996539" y="959180"/>
            <a:ext cx="76248" cy="87068"/>
          </a:xfrm>
          <a:custGeom>
            <a:avLst/>
            <a:gdLst>
              <a:gd name="connsiteX0" fmla="*/ 710639 w 718570"/>
              <a:gd name="connsiteY0" fmla="*/ 597343 h 820540"/>
              <a:gd name="connsiteX1" fmla="*/ 651721 w 718570"/>
              <a:gd name="connsiteY1" fmla="*/ 562939 h 820540"/>
              <a:gd name="connsiteX2" fmla="*/ 671934 w 718570"/>
              <a:gd name="connsiteY2" fmla="*/ 556058 h 820540"/>
              <a:gd name="connsiteX3" fmla="*/ 680535 w 718570"/>
              <a:gd name="connsiteY3" fmla="*/ 537996 h 820540"/>
              <a:gd name="connsiteX4" fmla="*/ 662473 w 718570"/>
              <a:gd name="connsiteY4" fmla="*/ 529395 h 820540"/>
              <a:gd name="connsiteX5" fmla="*/ 619467 w 718570"/>
              <a:gd name="connsiteY5" fmla="*/ 544447 h 820540"/>
              <a:gd name="connsiteX6" fmla="*/ 582913 w 718570"/>
              <a:gd name="connsiteY6" fmla="*/ 523374 h 820540"/>
              <a:gd name="connsiteX7" fmla="*/ 640110 w 718570"/>
              <a:gd name="connsiteY7" fmla="*/ 491120 h 820540"/>
              <a:gd name="connsiteX8" fmla="*/ 645271 w 718570"/>
              <a:gd name="connsiteY8" fmla="*/ 471768 h 820540"/>
              <a:gd name="connsiteX9" fmla="*/ 625918 w 718570"/>
              <a:gd name="connsiteY9" fmla="*/ 466607 h 820540"/>
              <a:gd name="connsiteX10" fmla="*/ 554529 w 718570"/>
              <a:gd name="connsiteY10" fmla="*/ 507032 h 820540"/>
              <a:gd name="connsiteX11" fmla="*/ 518835 w 718570"/>
              <a:gd name="connsiteY11" fmla="*/ 486390 h 820540"/>
              <a:gd name="connsiteX12" fmla="*/ 603555 w 718570"/>
              <a:gd name="connsiteY12" fmla="*/ 427043 h 820540"/>
              <a:gd name="connsiteX13" fmla="*/ 609146 w 718570"/>
              <a:gd name="connsiteY13" fmla="*/ 411131 h 820540"/>
              <a:gd name="connsiteX14" fmla="*/ 603555 w 718570"/>
              <a:gd name="connsiteY14" fmla="*/ 395219 h 820540"/>
              <a:gd name="connsiteX15" fmla="*/ 518405 w 718570"/>
              <a:gd name="connsiteY15" fmla="*/ 335011 h 820540"/>
              <a:gd name="connsiteX16" fmla="*/ 554099 w 718570"/>
              <a:gd name="connsiteY16" fmla="*/ 314369 h 820540"/>
              <a:gd name="connsiteX17" fmla="*/ 626348 w 718570"/>
              <a:gd name="connsiteY17" fmla="*/ 355654 h 820540"/>
              <a:gd name="connsiteX18" fmla="*/ 645700 w 718570"/>
              <a:gd name="connsiteY18" fmla="*/ 350493 h 820540"/>
              <a:gd name="connsiteX19" fmla="*/ 640540 w 718570"/>
              <a:gd name="connsiteY19" fmla="*/ 331141 h 820540"/>
              <a:gd name="connsiteX20" fmla="*/ 582913 w 718570"/>
              <a:gd name="connsiteY20" fmla="*/ 298027 h 820540"/>
              <a:gd name="connsiteX21" fmla="*/ 619467 w 718570"/>
              <a:gd name="connsiteY21" fmla="*/ 276954 h 820540"/>
              <a:gd name="connsiteX22" fmla="*/ 663333 w 718570"/>
              <a:gd name="connsiteY22" fmla="*/ 292866 h 820540"/>
              <a:gd name="connsiteX23" fmla="*/ 681395 w 718570"/>
              <a:gd name="connsiteY23" fmla="*/ 284265 h 820540"/>
              <a:gd name="connsiteX24" fmla="*/ 672794 w 718570"/>
              <a:gd name="connsiteY24" fmla="*/ 266203 h 820540"/>
              <a:gd name="connsiteX25" fmla="*/ 651721 w 718570"/>
              <a:gd name="connsiteY25" fmla="*/ 258462 h 820540"/>
              <a:gd name="connsiteX26" fmla="*/ 711499 w 718570"/>
              <a:gd name="connsiteY26" fmla="*/ 224058 h 820540"/>
              <a:gd name="connsiteX27" fmla="*/ 716659 w 718570"/>
              <a:gd name="connsiteY27" fmla="*/ 204705 h 820540"/>
              <a:gd name="connsiteX28" fmla="*/ 697307 w 718570"/>
              <a:gd name="connsiteY28" fmla="*/ 199544 h 820540"/>
              <a:gd name="connsiteX29" fmla="*/ 637960 w 718570"/>
              <a:gd name="connsiteY29" fmla="*/ 233519 h 820540"/>
              <a:gd name="connsiteX30" fmla="*/ 641830 w 718570"/>
              <a:gd name="connsiteY30" fmla="*/ 212446 h 820540"/>
              <a:gd name="connsiteX31" fmla="*/ 630219 w 718570"/>
              <a:gd name="connsiteY31" fmla="*/ 195674 h 820540"/>
              <a:gd name="connsiteX32" fmla="*/ 613446 w 718570"/>
              <a:gd name="connsiteY32" fmla="*/ 207286 h 820540"/>
              <a:gd name="connsiteX33" fmla="*/ 605276 w 718570"/>
              <a:gd name="connsiteY33" fmla="*/ 252011 h 820540"/>
              <a:gd name="connsiteX34" fmla="*/ 568721 w 718570"/>
              <a:gd name="connsiteY34" fmla="*/ 273084 h 820540"/>
              <a:gd name="connsiteX35" fmla="*/ 569151 w 718570"/>
              <a:gd name="connsiteY35" fmla="*/ 207716 h 820540"/>
              <a:gd name="connsiteX36" fmla="*/ 554959 w 718570"/>
              <a:gd name="connsiteY36" fmla="*/ 193524 h 820540"/>
              <a:gd name="connsiteX37" fmla="*/ 540768 w 718570"/>
              <a:gd name="connsiteY37" fmla="*/ 207716 h 820540"/>
              <a:gd name="connsiteX38" fmla="*/ 540337 w 718570"/>
              <a:gd name="connsiteY38" fmla="*/ 289856 h 820540"/>
              <a:gd name="connsiteX39" fmla="*/ 504643 w 718570"/>
              <a:gd name="connsiteY39" fmla="*/ 310498 h 820540"/>
              <a:gd name="connsiteX40" fmla="*/ 495182 w 718570"/>
              <a:gd name="connsiteY40" fmla="*/ 207716 h 820540"/>
              <a:gd name="connsiteX41" fmla="*/ 484431 w 718570"/>
              <a:gd name="connsiteY41" fmla="*/ 195244 h 820540"/>
              <a:gd name="connsiteX42" fmla="*/ 468089 w 718570"/>
              <a:gd name="connsiteY42" fmla="*/ 192234 h 820540"/>
              <a:gd name="connsiteX43" fmla="*/ 373477 w 718570"/>
              <a:gd name="connsiteY43" fmla="*/ 236099 h 820540"/>
              <a:gd name="connsiteX44" fmla="*/ 373477 w 718570"/>
              <a:gd name="connsiteY44" fmla="*/ 195244 h 820540"/>
              <a:gd name="connsiteX45" fmla="*/ 445296 w 718570"/>
              <a:gd name="connsiteY45" fmla="*/ 153529 h 820540"/>
              <a:gd name="connsiteX46" fmla="*/ 450457 w 718570"/>
              <a:gd name="connsiteY46" fmla="*/ 134177 h 820540"/>
              <a:gd name="connsiteX47" fmla="*/ 431104 w 718570"/>
              <a:gd name="connsiteY47" fmla="*/ 129016 h 820540"/>
              <a:gd name="connsiteX48" fmla="*/ 373477 w 718570"/>
              <a:gd name="connsiteY48" fmla="*/ 162560 h 820540"/>
              <a:gd name="connsiteX49" fmla="*/ 373477 w 718570"/>
              <a:gd name="connsiteY49" fmla="*/ 120415 h 820540"/>
              <a:gd name="connsiteX50" fmla="*/ 409171 w 718570"/>
              <a:gd name="connsiteY50" fmla="*/ 90311 h 820540"/>
              <a:gd name="connsiteX51" fmla="*/ 410892 w 718570"/>
              <a:gd name="connsiteY51" fmla="*/ 70099 h 820540"/>
              <a:gd name="connsiteX52" fmla="*/ 390679 w 718570"/>
              <a:gd name="connsiteY52" fmla="*/ 68378 h 820540"/>
              <a:gd name="connsiteX53" fmla="*/ 373477 w 718570"/>
              <a:gd name="connsiteY53" fmla="*/ 83000 h 820540"/>
              <a:gd name="connsiteX54" fmla="*/ 373477 w 718570"/>
              <a:gd name="connsiteY54" fmla="*/ 14192 h 820540"/>
              <a:gd name="connsiteX55" fmla="*/ 359285 w 718570"/>
              <a:gd name="connsiteY55" fmla="*/ 0 h 820540"/>
              <a:gd name="connsiteX56" fmla="*/ 345094 w 718570"/>
              <a:gd name="connsiteY56" fmla="*/ 14192 h 820540"/>
              <a:gd name="connsiteX57" fmla="*/ 345094 w 718570"/>
              <a:gd name="connsiteY57" fmla="*/ 82570 h 820540"/>
              <a:gd name="connsiteX58" fmla="*/ 328752 w 718570"/>
              <a:gd name="connsiteY58" fmla="*/ 68808 h 820540"/>
              <a:gd name="connsiteX59" fmla="*/ 308539 w 718570"/>
              <a:gd name="connsiteY59" fmla="*/ 70529 h 820540"/>
              <a:gd name="connsiteX60" fmla="*/ 310259 w 718570"/>
              <a:gd name="connsiteY60" fmla="*/ 90741 h 820540"/>
              <a:gd name="connsiteX61" fmla="*/ 345094 w 718570"/>
              <a:gd name="connsiteY61" fmla="*/ 119985 h 820540"/>
              <a:gd name="connsiteX62" fmla="*/ 345094 w 718570"/>
              <a:gd name="connsiteY62" fmla="*/ 162130 h 820540"/>
              <a:gd name="connsiteX63" fmla="*/ 288327 w 718570"/>
              <a:gd name="connsiteY63" fmla="*/ 129016 h 820540"/>
              <a:gd name="connsiteX64" fmla="*/ 268974 w 718570"/>
              <a:gd name="connsiteY64" fmla="*/ 134177 h 820540"/>
              <a:gd name="connsiteX65" fmla="*/ 274135 w 718570"/>
              <a:gd name="connsiteY65" fmla="*/ 153529 h 820540"/>
              <a:gd name="connsiteX66" fmla="*/ 345094 w 718570"/>
              <a:gd name="connsiteY66" fmla="*/ 194814 h 820540"/>
              <a:gd name="connsiteX67" fmla="*/ 345094 w 718570"/>
              <a:gd name="connsiteY67" fmla="*/ 236099 h 820540"/>
              <a:gd name="connsiteX68" fmla="*/ 251342 w 718570"/>
              <a:gd name="connsiteY68" fmla="*/ 192664 h 820540"/>
              <a:gd name="connsiteX69" fmla="*/ 235430 w 718570"/>
              <a:gd name="connsiteY69" fmla="*/ 195244 h 820540"/>
              <a:gd name="connsiteX70" fmla="*/ 225109 w 718570"/>
              <a:gd name="connsiteY70" fmla="*/ 207716 h 820540"/>
              <a:gd name="connsiteX71" fmla="*/ 215218 w 718570"/>
              <a:gd name="connsiteY71" fmla="*/ 311358 h 820540"/>
              <a:gd name="connsiteX72" fmla="*/ 179523 w 718570"/>
              <a:gd name="connsiteY72" fmla="*/ 290716 h 820540"/>
              <a:gd name="connsiteX73" fmla="*/ 179523 w 718570"/>
              <a:gd name="connsiteY73" fmla="*/ 207716 h 820540"/>
              <a:gd name="connsiteX74" fmla="*/ 165332 w 718570"/>
              <a:gd name="connsiteY74" fmla="*/ 193524 h 820540"/>
              <a:gd name="connsiteX75" fmla="*/ 151140 w 718570"/>
              <a:gd name="connsiteY75" fmla="*/ 207716 h 820540"/>
              <a:gd name="connsiteX76" fmla="*/ 151140 w 718570"/>
              <a:gd name="connsiteY76" fmla="*/ 274374 h 820540"/>
              <a:gd name="connsiteX77" fmla="*/ 114585 w 718570"/>
              <a:gd name="connsiteY77" fmla="*/ 253301 h 820540"/>
              <a:gd name="connsiteX78" fmla="*/ 106414 w 718570"/>
              <a:gd name="connsiteY78" fmla="*/ 207286 h 820540"/>
              <a:gd name="connsiteX79" fmla="*/ 89642 w 718570"/>
              <a:gd name="connsiteY79" fmla="*/ 195674 h 820540"/>
              <a:gd name="connsiteX80" fmla="*/ 78031 w 718570"/>
              <a:gd name="connsiteY80" fmla="*/ 212446 h 820540"/>
              <a:gd name="connsiteX81" fmla="*/ 81901 w 718570"/>
              <a:gd name="connsiteY81" fmla="*/ 234379 h 820540"/>
              <a:gd name="connsiteX82" fmla="*/ 22124 w 718570"/>
              <a:gd name="connsiteY82" fmla="*/ 199544 h 820540"/>
              <a:gd name="connsiteX83" fmla="*/ 2771 w 718570"/>
              <a:gd name="connsiteY83" fmla="*/ 204705 h 820540"/>
              <a:gd name="connsiteX84" fmla="*/ 7932 w 718570"/>
              <a:gd name="connsiteY84" fmla="*/ 224058 h 820540"/>
              <a:gd name="connsiteX85" fmla="*/ 66849 w 718570"/>
              <a:gd name="connsiteY85" fmla="*/ 258462 h 820540"/>
              <a:gd name="connsiteX86" fmla="*/ 46637 w 718570"/>
              <a:gd name="connsiteY86" fmla="*/ 265343 h 820540"/>
              <a:gd name="connsiteX87" fmla="*/ 38036 w 718570"/>
              <a:gd name="connsiteY87" fmla="*/ 283405 h 820540"/>
              <a:gd name="connsiteX88" fmla="*/ 56098 w 718570"/>
              <a:gd name="connsiteY88" fmla="*/ 292006 h 820540"/>
              <a:gd name="connsiteX89" fmla="*/ 99103 w 718570"/>
              <a:gd name="connsiteY89" fmla="*/ 276954 h 820540"/>
              <a:gd name="connsiteX90" fmla="*/ 135658 w 718570"/>
              <a:gd name="connsiteY90" fmla="*/ 298027 h 820540"/>
              <a:gd name="connsiteX91" fmla="*/ 78461 w 718570"/>
              <a:gd name="connsiteY91" fmla="*/ 330281 h 820540"/>
              <a:gd name="connsiteX92" fmla="*/ 73300 w 718570"/>
              <a:gd name="connsiteY92" fmla="*/ 349633 h 820540"/>
              <a:gd name="connsiteX93" fmla="*/ 92652 w 718570"/>
              <a:gd name="connsiteY93" fmla="*/ 354794 h 820540"/>
              <a:gd name="connsiteX94" fmla="*/ 164041 w 718570"/>
              <a:gd name="connsiteY94" fmla="*/ 314369 h 820540"/>
              <a:gd name="connsiteX95" fmla="*/ 199736 w 718570"/>
              <a:gd name="connsiteY95" fmla="*/ 335011 h 820540"/>
              <a:gd name="connsiteX96" fmla="*/ 115015 w 718570"/>
              <a:gd name="connsiteY96" fmla="*/ 393928 h 820540"/>
              <a:gd name="connsiteX97" fmla="*/ 109425 w 718570"/>
              <a:gd name="connsiteY97" fmla="*/ 409410 h 820540"/>
              <a:gd name="connsiteX98" fmla="*/ 115015 w 718570"/>
              <a:gd name="connsiteY98" fmla="*/ 425322 h 820540"/>
              <a:gd name="connsiteX99" fmla="*/ 200166 w 718570"/>
              <a:gd name="connsiteY99" fmla="*/ 485530 h 820540"/>
              <a:gd name="connsiteX100" fmla="*/ 164471 w 718570"/>
              <a:gd name="connsiteY100" fmla="*/ 506172 h 820540"/>
              <a:gd name="connsiteX101" fmla="*/ 92223 w 718570"/>
              <a:gd name="connsiteY101" fmla="*/ 464887 h 820540"/>
              <a:gd name="connsiteX102" fmla="*/ 72870 w 718570"/>
              <a:gd name="connsiteY102" fmla="*/ 470048 h 820540"/>
              <a:gd name="connsiteX103" fmla="*/ 78031 w 718570"/>
              <a:gd name="connsiteY103" fmla="*/ 489400 h 820540"/>
              <a:gd name="connsiteX104" fmla="*/ 135658 w 718570"/>
              <a:gd name="connsiteY104" fmla="*/ 522514 h 820540"/>
              <a:gd name="connsiteX105" fmla="*/ 99103 w 718570"/>
              <a:gd name="connsiteY105" fmla="*/ 543587 h 820540"/>
              <a:gd name="connsiteX106" fmla="*/ 55238 w 718570"/>
              <a:gd name="connsiteY106" fmla="*/ 527675 h 820540"/>
              <a:gd name="connsiteX107" fmla="*/ 37176 w 718570"/>
              <a:gd name="connsiteY107" fmla="*/ 536276 h 820540"/>
              <a:gd name="connsiteX108" fmla="*/ 45777 w 718570"/>
              <a:gd name="connsiteY108" fmla="*/ 554338 h 820540"/>
              <a:gd name="connsiteX109" fmla="*/ 66849 w 718570"/>
              <a:gd name="connsiteY109" fmla="*/ 562079 h 820540"/>
              <a:gd name="connsiteX110" fmla="*/ 7072 w 718570"/>
              <a:gd name="connsiteY110" fmla="*/ 596483 h 820540"/>
              <a:gd name="connsiteX111" fmla="*/ 1911 w 718570"/>
              <a:gd name="connsiteY111" fmla="*/ 615836 h 820540"/>
              <a:gd name="connsiteX112" fmla="*/ 21264 w 718570"/>
              <a:gd name="connsiteY112" fmla="*/ 620996 h 820540"/>
              <a:gd name="connsiteX113" fmla="*/ 80611 w 718570"/>
              <a:gd name="connsiteY113" fmla="*/ 587022 h 820540"/>
              <a:gd name="connsiteX114" fmla="*/ 76740 w 718570"/>
              <a:gd name="connsiteY114" fmla="*/ 608095 h 820540"/>
              <a:gd name="connsiteX115" fmla="*/ 88352 w 718570"/>
              <a:gd name="connsiteY115" fmla="*/ 624867 h 820540"/>
              <a:gd name="connsiteX116" fmla="*/ 105124 w 718570"/>
              <a:gd name="connsiteY116" fmla="*/ 613255 h 820540"/>
              <a:gd name="connsiteX117" fmla="*/ 113295 w 718570"/>
              <a:gd name="connsiteY117" fmla="*/ 568530 h 820540"/>
              <a:gd name="connsiteX118" fmla="*/ 149849 w 718570"/>
              <a:gd name="connsiteY118" fmla="*/ 547457 h 820540"/>
              <a:gd name="connsiteX119" fmla="*/ 149420 w 718570"/>
              <a:gd name="connsiteY119" fmla="*/ 612825 h 820540"/>
              <a:gd name="connsiteX120" fmla="*/ 163611 w 718570"/>
              <a:gd name="connsiteY120" fmla="*/ 627017 h 820540"/>
              <a:gd name="connsiteX121" fmla="*/ 177803 w 718570"/>
              <a:gd name="connsiteY121" fmla="*/ 612825 h 820540"/>
              <a:gd name="connsiteX122" fmla="*/ 178233 w 718570"/>
              <a:gd name="connsiteY122" fmla="*/ 530685 h 820540"/>
              <a:gd name="connsiteX123" fmla="*/ 213927 w 718570"/>
              <a:gd name="connsiteY123" fmla="*/ 510043 h 820540"/>
              <a:gd name="connsiteX124" fmla="*/ 223389 w 718570"/>
              <a:gd name="connsiteY124" fmla="*/ 612825 h 820540"/>
              <a:gd name="connsiteX125" fmla="*/ 234140 w 718570"/>
              <a:gd name="connsiteY125" fmla="*/ 625297 h 820540"/>
              <a:gd name="connsiteX126" fmla="*/ 250482 w 718570"/>
              <a:gd name="connsiteY126" fmla="*/ 628307 h 820540"/>
              <a:gd name="connsiteX127" fmla="*/ 345094 w 718570"/>
              <a:gd name="connsiteY127" fmla="*/ 584442 h 820540"/>
              <a:gd name="connsiteX128" fmla="*/ 345094 w 718570"/>
              <a:gd name="connsiteY128" fmla="*/ 625297 h 820540"/>
              <a:gd name="connsiteX129" fmla="*/ 273275 w 718570"/>
              <a:gd name="connsiteY129" fmla="*/ 667012 h 820540"/>
              <a:gd name="connsiteX130" fmla="*/ 268114 w 718570"/>
              <a:gd name="connsiteY130" fmla="*/ 686364 h 820540"/>
              <a:gd name="connsiteX131" fmla="*/ 287466 w 718570"/>
              <a:gd name="connsiteY131" fmla="*/ 691525 h 820540"/>
              <a:gd name="connsiteX132" fmla="*/ 345094 w 718570"/>
              <a:gd name="connsiteY132" fmla="*/ 657981 h 820540"/>
              <a:gd name="connsiteX133" fmla="*/ 345094 w 718570"/>
              <a:gd name="connsiteY133" fmla="*/ 700126 h 820540"/>
              <a:gd name="connsiteX134" fmla="*/ 309399 w 718570"/>
              <a:gd name="connsiteY134" fmla="*/ 730230 h 820540"/>
              <a:gd name="connsiteX135" fmla="*/ 307679 w 718570"/>
              <a:gd name="connsiteY135" fmla="*/ 750442 h 820540"/>
              <a:gd name="connsiteX136" fmla="*/ 327891 w 718570"/>
              <a:gd name="connsiteY136" fmla="*/ 752162 h 820540"/>
              <a:gd name="connsiteX137" fmla="*/ 345094 w 718570"/>
              <a:gd name="connsiteY137" fmla="*/ 737541 h 820540"/>
              <a:gd name="connsiteX138" fmla="*/ 345094 w 718570"/>
              <a:gd name="connsiteY138" fmla="*/ 806349 h 820540"/>
              <a:gd name="connsiteX139" fmla="*/ 359285 w 718570"/>
              <a:gd name="connsiteY139" fmla="*/ 820541 h 820540"/>
              <a:gd name="connsiteX140" fmla="*/ 373477 w 718570"/>
              <a:gd name="connsiteY140" fmla="*/ 806349 h 820540"/>
              <a:gd name="connsiteX141" fmla="*/ 373477 w 718570"/>
              <a:gd name="connsiteY141" fmla="*/ 737971 h 820540"/>
              <a:gd name="connsiteX142" fmla="*/ 389819 w 718570"/>
              <a:gd name="connsiteY142" fmla="*/ 751732 h 820540"/>
              <a:gd name="connsiteX143" fmla="*/ 410031 w 718570"/>
              <a:gd name="connsiteY143" fmla="*/ 750012 h 820540"/>
              <a:gd name="connsiteX144" fmla="*/ 408311 w 718570"/>
              <a:gd name="connsiteY144" fmla="*/ 729800 h 820540"/>
              <a:gd name="connsiteX145" fmla="*/ 373477 w 718570"/>
              <a:gd name="connsiteY145" fmla="*/ 700556 h 820540"/>
              <a:gd name="connsiteX146" fmla="*/ 373477 w 718570"/>
              <a:gd name="connsiteY146" fmla="*/ 658411 h 820540"/>
              <a:gd name="connsiteX147" fmla="*/ 430244 w 718570"/>
              <a:gd name="connsiteY147" fmla="*/ 691525 h 820540"/>
              <a:gd name="connsiteX148" fmla="*/ 449596 w 718570"/>
              <a:gd name="connsiteY148" fmla="*/ 686364 h 820540"/>
              <a:gd name="connsiteX149" fmla="*/ 444436 w 718570"/>
              <a:gd name="connsiteY149" fmla="*/ 667012 h 820540"/>
              <a:gd name="connsiteX150" fmla="*/ 373477 w 718570"/>
              <a:gd name="connsiteY150" fmla="*/ 625727 h 820540"/>
              <a:gd name="connsiteX151" fmla="*/ 373477 w 718570"/>
              <a:gd name="connsiteY151" fmla="*/ 584442 h 820540"/>
              <a:gd name="connsiteX152" fmla="*/ 467228 w 718570"/>
              <a:gd name="connsiteY152" fmla="*/ 627877 h 820540"/>
              <a:gd name="connsiteX153" fmla="*/ 483140 w 718570"/>
              <a:gd name="connsiteY153" fmla="*/ 625297 h 820540"/>
              <a:gd name="connsiteX154" fmla="*/ 493462 w 718570"/>
              <a:gd name="connsiteY154" fmla="*/ 612825 h 820540"/>
              <a:gd name="connsiteX155" fmla="*/ 503353 w 718570"/>
              <a:gd name="connsiteY155" fmla="*/ 509183 h 820540"/>
              <a:gd name="connsiteX156" fmla="*/ 539047 w 718570"/>
              <a:gd name="connsiteY156" fmla="*/ 529825 h 820540"/>
              <a:gd name="connsiteX157" fmla="*/ 539047 w 718570"/>
              <a:gd name="connsiteY157" fmla="*/ 612825 h 820540"/>
              <a:gd name="connsiteX158" fmla="*/ 553239 w 718570"/>
              <a:gd name="connsiteY158" fmla="*/ 627017 h 820540"/>
              <a:gd name="connsiteX159" fmla="*/ 567431 w 718570"/>
              <a:gd name="connsiteY159" fmla="*/ 612825 h 820540"/>
              <a:gd name="connsiteX160" fmla="*/ 567431 w 718570"/>
              <a:gd name="connsiteY160" fmla="*/ 546167 h 820540"/>
              <a:gd name="connsiteX161" fmla="*/ 603986 w 718570"/>
              <a:gd name="connsiteY161" fmla="*/ 567240 h 820540"/>
              <a:gd name="connsiteX162" fmla="*/ 612156 w 718570"/>
              <a:gd name="connsiteY162" fmla="*/ 613255 h 820540"/>
              <a:gd name="connsiteX163" fmla="*/ 628929 w 718570"/>
              <a:gd name="connsiteY163" fmla="*/ 624867 h 820540"/>
              <a:gd name="connsiteX164" fmla="*/ 640540 w 718570"/>
              <a:gd name="connsiteY164" fmla="*/ 608525 h 820540"/>
              <a:gd name="connsiteX165" fmla="*/ 636669 w 718570"/>
              <a:gd name="connsiteY165" fmla="*/ 586592 h 820540"/>
              <a:gd name="connsiteX166" fmla="*/ 696447 w 718570"/>
              <a:gd name="connsiteY166" fmla="*/ 621426 h 820540"/>
              <a:gd name="connsiteX167" fmla="*/ 715799 w 718570"/>
              <a:gd name="connsiteY167" fmla="*/ 616266 h 820540"/>
              <a:gd name="connsiteX168" fmla="*/ 710639 w 718570"/>
              <a:gd name="connsiteY168" fmla="*/ 597343 h 820540"/>
              <a:gd name="connsiteX169" fmla="*/ 251342 w 718570"/>
              <a:gd name="connsiteY169" fmla="*/ 223197 h 820540"/>
              <a:gd name="connsiteX170" fmla="*/ 344233 w 718570"/>
              <a:gd name="connsiteY170" fmla="*/ 266203 h 820540"/>
              <a:gd name="connsiteX171" fmla="*/ 344233 w 718570"/>
              <a:gd name="connsiteY171" fmla="*/ 296736 h 820540"/>
              <a:gd name="connsiteX172" fmla="*/ 318000 w 718570"/>
              <a:gd name="connsiteY172" fmla="*/ 339312 h 820540"/>
              <a:gd name="connsiteX173" fmla="*/ 267254 w 718570"/>
              <a:gd name="connsiteY173" fmla="*/ 341032 h 820540"/>
              <a:gd name="connsiteX174" fmla="*/ 241881 w 718570"/>
              <a:gd name="connsiteY174" fmla="*/ 326410 h 820540"/>
              <a:gd name="connsiteX175" fmla="*/ 251342 w 718570"/>
              <a:gd name="connsiteY175" fmla="*/ 223197 h 820540"/>
              <a:gd name="connsiteX176" fmla="*/ 227689 w 718570"/>
              <a:gd name="connsiteY176" fmla="*/ 469618 h 820540"/>
              <a:gd name="connsiteX177" fmla="*/ 142539 w 718570"/>
              <a:gd name="connsiteY177" fmla="*/ 409410 h 820540"/>
              <a:gd name="connsiteX178" fmla="*/ 227259 w 718570"/>
              <a:gd name="connsiteY178" fmla="*/ 350063 h 820540"/>
              <a:gd name="connsiteX179" fmla="*/ 253062 w 718570"/>
              <a:gd name="connsiteY179" fmla="*/ 365115 h 820540"/>
              <a:gd name="connsiteX180" fmla="*/ 277145 w 718570"/>
              <a:gd name="connsiteY180" fmla="*/ 409840 h 820540"/>
              <a:gd name="connsiteX181" fmla="*/ 252632 w 718570"/>
              <a:gd name="connsiteY181" fmla="*/ 454996 h 820540"/>
              <a:gd name="connsiteX182" fmla="*/ 227689 w 718570"/>
              <a:gd name="connsiteY182" fmla="*/ 469618 h 820540"/>
              <a:gd name="connsiteX183" fmla="*/ 345094 w 718570"/>
              <a:gd name="connsiteY183" fmla="*/ 553478 h 820540"/>
              <a:gd name="connsiteX184" fmla="*/ 250482 w 718570"/>
              <a:gd name="connsiteY184" fmla="*/ 596913 h 820540"/>
              <a:gd name="connsiteX185" fmla="*/ 241451 w 718570"/>
              <a:gd name="connsiteY185" fmla="*/ 494131 h 820540"/>
              <a:gd name="connsiteX186" fmla="*/ 267684 w 718570"/>
              <a:gd name="connsiteY186" fmla="*/ 479079 h 820540"/>
              <a:gd name="connsiteX187" fmla="*/ 318000 w 718570"/>
              <a:gd name="connsiteY187" fmla="*/ 480799 h 820540"/>
              <a:gd name="connsiteX188" fmla="*/ 345094 w 718570"/>
              <a:gd name="connsiteY188" fmla="*/ 524664 h 820540"/>
              <a:gd name="connsiteX189" fmla="*/ 345094 w 718570"/>
              <a:gd name="connsiteY189" fmla="*/ 553478 h 820540"/>
              <a:gd name="connsiteX190" fmla="*/ 373047 w 718570"/>
              <a:gd name="connsiteY190" fmla="*/ 295446 h 820540"/>
              <a:gd name="connsiteX191" fmla="*/ 373047 w 718570"/>
              <a:gd name="connsiteY191" fmla="*/ 266633 h 820540"/>
              <a:gd name="connsiteX192" fmla="*/ 467659 w 718570"/>
              <a:gd name="connsiteY192" fmla="*/ 223197 h 820540"/>
              <a:gd name="connsiteX193" fmla="*/ 476690 w 718570"/>
              <a:gd name="connsiteY193" fmla="*/ 325980 h 820540"/>
              <a:gd name="connsiteX194" fmla="*/ 450457 w 718570"/>
              <a:gd name="connsiteY194" fmla="*/ 341032 h 820540"/>
              <a:gd name="connsiteX195" fmla="*/ 400140 w 718570"/>
              <a:gd name="connsiteY195" fmla="*/ 339312 h 820540"/>
              <a:gd name="connsiteX196" fmla="*/ 373047 w 718570"/>
              <a:gd name="connsiteY196" fmla="*/ 295446 h 820540"/>
              <a:gd name="connsiteX197" fmla="*/ 466799 w 718570"/>
              <a:gd name="connsiteY197" fmla="*/ 596913 h 820540"/>
              <a:gd name="connsiteX198" fmla="*/ 373907 w 718570"/>
              <a:gd name="connsiteY198" fmla="*/ 553908 h 820540"/>
              <a:gd name="connsiteX199" fmla="*/ 373907 w 718570"/>
              <a:gd name="connsiteY199" fmla="*/ 523374 h 820540"/>
              <a:gd name="connsiteX200" fmla="*/ 400140 w 718570"/>
              <a:gd name="connsiteY200" fmla="*/ 480799 h 820540"/>
              <a:gd name="connsiteX201" fmla="*/ 450887 w 718570"/>
              <a:gd name="connsiteY201" fmla="*/ 479079 h 820540"/>
              <a:gd name="connsiteX202" fmla="*/ 476260 w 718570"/>
              <a:gd name="connsiteY202" fmla="*/ 493701 h 820540"/>
              <a:gd name="connsiteX203" fmla="*/ 466799 w 718570"/>
              <a:gd name="connsiteY203" fmla="*/ 596913 h 820540"/>
              <a:gd name="connsiteX204" fmla="*/ 491312 w 718570"/>
              <a:gd name="connsiteY204" fmla="*/ 469618 h 820540"/>
              <a:gd name="connsiteX205" fmla="*/ 465508 w 718570"/>
              <a:gd name="connsiteY205" fmla="*/ 454566 h 820540"/>
              <a:gd name="connsiteX206" fmla="*/ 441425 w 718570"/>
              <a:gd name="connsiteY206" fmla="*/ 409840 h 820540"/>
              <a:gd name="connsiteX207" fmla="*/ 465938 w 718570"/>
              <a:gd name="connsiteY207" fmla="*/ 364685 h 820540"/>
              <a:gd name="connsiteX208" fmla="*/ 490881 w 718570"/>
              <a:gd name="connsiteY208" fmla="*/ 350063 h 820540"/>
              <a:gd name="connsiteX209" fmla="*/ 576032 w 718570"/>
              <a:gd name="connsiteY209" fmla="*/ 410270 h 820540"/>
              <a:gd name="connsiteX210" fmla="*/ 491312 w 718570"/>
              <a:gd name="connsiteY210" fmla="*/ 469618 h 8205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</a:cxnLst>
            <a:rect l="l" t="t" r="r" b="b"/>
            <a:pathLst>
              <a:path w="718570" h="820540">
                <a:moveTo>
                  <a:pt x="710639" y="597343"/>
                </a:moveTo>
                <a:lnTo>
                  <a:pt x="651721" y="562939"/>
                </a:lnTo>
                <a:lnTo>
                  <a:pt x="671934" y="556058"/>
                </a:lnTo>
                <a:cubicBezTo>
                  <a:pt x="679245" y="553478"/>
                  <a:pt x="683115" y="545307"/>
                  <a:pt x="680535" y="537996"/>
                </a:cubicBezTo>
                <a:cubicBezTo>
                  <a:pt x="677954" y="530685"/>
                  <a:pt x="669784" y="526815"/>
                  <a:pt x="662473" y="529395"/>
                </a:cubicBezTo>
                <a:lnTo>
                  <a:pt x="619467" y="544447"/>
                </a:lnTo>
                <a:lnTo>
                  <a:pt x="582913" y="523374"/>
                </a:lnTo>
                <a:lnTo>
                  <a:pt x="640110" y="491120"/>
                </a:lnTo>
                <a:cubicBezTo>
                  <a:pt x="646991" y="487250"/>
                  <a:pt x="649571" y="478649"/>
                  <a:pt x="645271" y="471768"/>
                </a:cubicBezTo>
                <a:cubicBezTo>
                  <a:pt x="641400" y="464887"/>
                  <a:pt x="632799" y="462737"/>
                  <a:pt x="625918" y="466607"/>
                </a:cubicBezTo>
                <a:lnTo>
                  <a:pt x="554529" y="507032"/>
                </a:lnTo>
                <a:lnTo>
                  <a:pt x="518835" y="486390"/>
                </a:lnTo>
                <a:lnTo>
                  <a:pt x="603555" y="427043"/>
                </a:lnTo>
                <a:cubicBezTo>
                  <a:pt x="608716" y="423602"/>
                  <a:pt x="610866" y="417151"/>
                  <a:pt x="609146" y="411131"/>
                </a:cubicBezTo>
                <a:cubicBezTo>
                  <a:pt x="610866" y="405540"/>
                  <a:pt x="608716" y="399089"/>
                  <a:pt x="603555" y="395219"/>
                </a:cubicBezTo>
                <a:lnTo>
                  <a:pt x="518405" y="335011"/>
                </a:lnTo>
                <a:lnTo>
                  <a:pt x="554099" y="314369"/>
                </a:lnTo>
                <a:lnTo>
                  <a:pt x="626348" y="355654"/>
                </a:lnTo>
                <a:cubicBezTo>
                  <a:pt x="633229" y="359524"/>
                  <a:pt x="641830" y="357374"/>
                  <a:pt x="645700" y="350493"/>
                </a:cubicBezTo>
                <a:cubicBezTo>
                  <a:pt x="649571" y="343612"/>
                  <a:pt x="647421" y="335011"/>
                  <a:pt x="640540" y="331141"/>
                </a:cubicBezTo>
                <a:lnTo>
                  <a:pt x="582913" y="298027"/>
                </a:lnTo>
                <a:lnTo>
                  <a:pt x="619467" y="276954"/>
                </a:lnTo>
                <a:lnTo>
                  <a:pt x="663333" y="292866"/>
                </a:lnTo>
                <a:cubicBezTo>
                  <a:pt x="670644" y="295446"/>
                  <a:pt x="678815" y="291576"/>
                  <a:pt x="681395" y="284265"/>
                </a:cubicBezTo>
                <a:cubicBezTo>
                  <a:pt x="683975" y="276954"/>
                  <a:pt x="680105" y="268783"/>
                  <a:pt x="672794" y="266203"/>
                </a:cubicBezTo>
                <a:lnTo>
                  <a:pt x="651721" y="258462"/>
                </a:lnTo>
                <a:lnTo>
                  <a:pt x="711499" y="224058"/>
                </a:lnTo>
                <a:cubicBezTo>
                  <a:pt x="718379" y="220187"/>
                  <a:pt x="720530" y="211586"/>
                  <a:pt x="716659" y="204705"/>
                </a:cubicBezTo>
                <a:cubicBezTo>
                  <a:pt x="712789" y="197824"/>
                  <a:pt x="704188" y="195674"/>
                  <a:pt x="697307" y="199544"/>
                </a:cubicBezTo>
                <a:lnTo>
                  <a:pt x="637960" y="233519"/>
                </a:lnTo>
                <a:lnTo>
                  <a:pt x="641830" y="212446"/>
                </a:lnTo>
                <a:cubicBezTo>
                  <a:pt x="643120" y="204705"/>
                  <a:pt x="637960" y="197394"/>
                  <a:pt x="630219" y="195674"/>
                </a:cubicBezTo>
                <a:cubicBezTo>
                  <a:pt x="622478" y="194384"/>
                  <a:pt x="615167" y="199544"/>
                  <a:pt x="613446" y="207286"/>
                </a:cubicBezTo>
                <a:lnTo>
                  <a:pt x="605276" y="252011"/>
                </a:lnTo>
                <a:lnTo>
                  <a:pt x="568721" y="273084"/>
                </a:lnTo>
                <a:lnTo>
                  <a:pt x="569151" y="207716"/>
                </a:lnTo>
                <a:cubicBezTo>
                  <a:pt x="569151" y="199975"/>
                  <a:pt x="562700" y="193524"/>
                  <a:pt x="554959" y="193524"/>
                </a:cubicBezTo>
                <a:cubicBezTo>
                  <a:pt x="547218" y="193524"/>
                  <a:pt x="540768" y="199975"/>
                  <a:pt x="540768" y="207716"/>
                </a:cubicBezTo>
                <a:lnTo>
                  <a:pt x="540337" y="289856"/>
                </a:lnTo>
                <a:lnTo>
                  <a:pt x="504643" y="310498"/>
                </a:lnTo>
                <a:lnTo>
                  <a:pt x="495182" y="207716"/>
                </a:lnTo>
                <a:cubicBezTo>
                  <a:pt x="494752" y="201695"/>
                  <a:pt x="490021" y="196534"/>
                  <a:pt x="484431" y="195244"/>
                </a:cubicBezTo>
                <a:cubicBezTo>
                  <a:pt x="480130" y="190943"/>
                  <a:pt x="473679" y="189653"/>
                  <a:pt x="468089" y="192234"/>
                </a:cubicBezTo>
                <a:lnTo>
                  <a:pt x="373477" y="236099"/>
                </a:lnTo>
                <a:lnTo>
                  <a:pt x="373477" y="195244"/>
                </a:lnTo>
                <a:lnTo>
                  <a:pt x="445296" y="153529"/>
                </a:lnTo>
                <a:cubicBezTo>
                  <a:pt x="452177" y="149658"/>
                  <a:pt x="454327" y="141057"/>
                  <a:pt x="450457" y="134177"/>
                </a:cubicBezTo>
                <a:cubicBezTo>
                  <a:pt x="446586" y="127296"/>
                  <a:pt x="437555" y="125145"/>
                  <a:pt x="431104" y="129016"/>
                </a:cubicBezTo>
                <a:lnTo>
                  <a:pt x="373477" y="162560"/>
                </a:lnTo>
                <a:lnTo>
                  <a:pt x="373477" y="120415"/>
                </a:lnTo>
                <a:lnTo>
                  <a:pt x="409171" y="90311"/>
                </a:lnTo>
                <a:cubicBezTo>
                  <a:pt x="415192" y="85150"/>
                  <a:pt x="416052" y="76119"/>
                  <a:pt x="410892" y="70099"/>
                </a:cubicBezTo>
                <a:cubicBezTo>
                  <a:pt x="405731" y="64078"/>
                  <a:pt x="396700" y="63218"/>
                  <a:pt x="390679" y="68378"/>
                </a:cubicBezTo>
                <a:lnTo>
                  <a:pt x="373477" y="83000"/>
                </a:lnTo>
                <a:lnTo>
                  <a:pt x="373477" y="14192"/>
                </a:lnTo>
                <a:cubicBezTo>
                  <a:pt x="373477" y="6451"/>
                  <a:pt x="367026" y="0"/>
                  <a:pt x="359285" y="0"/>
                </a:cubicBezTo>
                <a:cubicBezTo>
                  <a:pt x="351544" y="0"/>
                  <a:pt x="345094" y="6451"/>
                  <a:pt x="345094" y="14192"/>
                </a:cubicBezTo>
                <a:lnTo>
                  <a:pt x="345094" y="82570"/>
                </a:lnTo>
                <a:lnTo>
                  <a:pt x="328752" y="68808"/>
                </a:lnTo>
                <a:cubicBezTo>
                  <a:pt x="322731" y="63648"/>
                  <a:pt x="313700" y="64508"/>
                  <a:pt x="308539" y="70529"/>
                </a:cubicBezTo>
                <a:cubicBezTo>
                  <a:pt x="303378" y="76549"/>
                  <a:pt x="304239" y="85581"/>
                  <a:pt x="310259" y="90741"/>
                </a:cubicBezTo>
                <a:lnTo>
                  <a:pt x="345094" y="119985"/>
                </a:lnTo>
                <a:lnTo>
                  <a:pt x="345094" y="162130"/>
                </a:lnTo>
                <a:lnTo>
                  <a:pt x="288327" y="129016"/>
                </a:lnTo>
                <a:cubicBezTo>
                  <a:pt x="281446" y="125145"/>
                  <a:pt x="272845" y="127296"/>
                  <a:pt x="268974" y="134177"/>
                </a:cubicBezTo>
                <a:cubicBezTo>
                  <a:pt x="265104" y="141057"/>
                  <a:pt x="267254" y="149658"/>
                  <a:pt x="274135" y="153529"/>
                </a:cubicBezTo>
                <a:lnTo>
                  <a:pt x="345094" y="194814"/>
                </a:lnTo>
                <a:lnTo>
                  <a:pt x="345094" y="236099"/>
                </a:lnTo>
                <a:lnTo>
                  <a:pt x="251342" y="192664"/>
                </a:lnTo>
                <a:cubicBezTo>
                  <a:pt x="245751" y="190083"/>
                  <a:pt x="239731" y="191374"/>
                  <a:pt x="235430" y="195244"/>
                </a:cubicBezTo>
                <a:cubicBezTo>
                  <a:pt x="229839" y="196964"/>
                  <a:pt x="225539" y="201695"/>
                  <a:pt x="225109" y="207716"/>
                </a:cubicBezTo>
                <a:lnTo>
                  <a:pt x="215218" y="311358"/>
                </a:lnTo>
                <a:lnTo>
                  <a:pt x="179523" y="290716"/>
                </a:lnTo>
                <a:lnTo>
                  <a:pt x="179523" y="207716"/>
                </a:lnTo>
                <a:cubicBezTo>
                  <a:pt x="179523" y="199975"/>
                  <a:pt x="173072" y="193524"/>
                  <a:pt x="165332" y="193524"/>
                </a:cubicBezTo>
                <a:cubicBezTo>
                  <a:pt x="157590" y="193524"/>
                  <a:pt x="151140" y="199975"/>
                  <a:pt x="151140" y="207716"/>
                </a:cubicBezTo>
                <a:lnTo>
                  <a:pt x="151140" y="274374"/>
                </a:lnTo>
                <a:lnTo>
                  <a:pt x="114585" y="253301"/>
                </a:lnTo>
                <a:lnTo>
                  <a:pt x="106414" y="207286"/>
                </a:lnTo>
                <a:cubicBezTo>
                  <a:pt x="105124" y="199544"/>
                  <a:pt x="97813" y="194384"/>
                  <a:pt x="89642" y="195674"/>
                </a:cubicBezTo>
                <a:cubicBezTo>
                  <a:pt x="81901" y="196964"/>
                  <a:pt x="76740" y="204275"/>
                  <a:pt x="78031" y="212446"/>
                </a:cubicBezTo>
                <a:lnTo>
                  <a:pt x="81901" y="234379"/>
                </a:lnTo>
                <a:lnTo>
                  <a:pt x="22124" y="199544"/>
                </a:lnTo>
                <a:cubicBezTo>
                  <a:pt x="15243" y="195674"/>
                  <a:pt x="6642" y="197824"/>
                  <a:pt x="2771" y="204705"/>
                </a:cubicBezTo>
                <a:cubicBezTo>
                  <a:pt x="-1099" y="211586"/>
                  <a:pt x="1051" y="220187"/>
                  <a:pt x="7932" y="224058"/>
                </a:cubicBezTo>
                <a:lnTo>
                  <a:pt x="66849" y="258462"/>
                </a:lnTo>
                <a:lnTo>
                  <a:pt x="46637" y="265343"/>
                </a:lnTo>
                <a:cubicBezTo>
                  <a:pt x="39326" y="267923"/>
                  <a:pt x="35456" y="276094"/>
                  <a:pt x="38036" y="283405"/>
                </a:cubicBezTo>
                <a:cubicBezTo>
                  <a:pt x="40616" y="290716"/>
                  <a:pt x="48787" y="294586"/>
                  <a:pt x="56098" y="292006"/>
                </a:cubicBezTo>
                <a:lnTo>
                  <a:pt x="99103" y="276954"/>
                </a:lnTo>
                <a:lnTo>
                  <a:pt x="135658" y="298027"/>
                </a:lnTo>
                <a:lnTo>
                  <a:pt x="78461" y="330281"/>
                </a:lnTo>
                <a:cubicBezTo>
                  <a:pt x="71580" y="334151"/>
                  <a:pt x="69000" y="342752"/>
                  <a:pt x="73300" y="349633"/>
                </a:cubicBezTo>
                <a:cubicBezTo>
                  <a:pt x="77171" y="356514"/>
                  <a:pt x="85772" y="358664"/>
                  <a:pt x="92652" y="354794"/>
                </a:cubicBezTo>
                <a:lnTo>
                  <a:pt x="164041" y="314369"/>
                </a:lnTo>
                <a:lnTo>
                  <a:pt x="199736" y="335011"/>
                </a:lnTo>
                <a:lnTo>
                  <a:pt x="115015" y="393928"/>
                </a:lnTo>
                <a:cubicBezTo>
                  <a:pt x="109855" y="397369"/>
                  <a:pt x="107704" y="403820"/>
                  <a:pt x="109425" y="409410"/>
                </a:cubicBezTo>
                <a:cubicBezTo>
                  <a:pt x="107704" y="415001"/>
                  <a:pt x="109855" y="421452"/>
                  <a:pt x="115015" y="425322"/>
                </a:cubicBezTo>
                <a:lnTo>
                  <a:pt x="200166" y="485530"/>
                </a:lnTo>
                <a:lnTo>
                  <a:pt x="164471" y="506172"/>
                </a:lnTo>
                <a:lnTo>
                  <a:pt x="92223" y="464887"/>
                </a:lnTo>
                <a:cubicBezTo>
                  <a:pt x="85342" y="461017"/>
                  <a:pt x="76740" y="463167"/>
                  <a:pt x="72870" y="470048"/>
                </a:cubicBezTo>
                <a:cubicBezTo>
                  <a:pt x="69000" y="476929"/>
                  <a:pt x="71150" y="485530"/>
                  <a:pt x="78031" y="489400"/>
                </a:cubicBezTo>
                <a:lnTo>
                  <a:pt x="135658" y="522514"/>
                </a:lnTo>
                <a:lnTo>
                  <a:pt x="99103" y="543587"/>
                </a:lnTo>
                <a:lnTo>
                  <a:pt x="55238" y="527675"/>
                </a:lnTo>
                <a:cubicBezTo>
                  <a:pt x="47927" y="525095"/>
                  <a:pt x="39756" y="528965"/>
                  <a:pt x="37176" y="536276"/>
                </a:cubicBezTo>
                <a:cubicBezTo>
                  <a:pt x="34595" y="543587"/>
                  <a:pt x="38466" y="551758"/>
                  <a:pt x="45777" y="554338"/>
                </a:cubicBezTo>
                <a:lnTo>
                  <a:pt x="66849" y="562079"/>
                </a:lnTo>
                <a:lnTo>
                  <a:pt x="7072" y="596483"/>
                </a:lnTo>
                <a:cubicBezTo>
                  <a:pt x="191" y="600354"/>
                  <a:pt x="-1959" y="608955"/>
                  <a:pt x="1911" y="615836"/>
                </a:cubicBezTo>
                <a:cubicBezTo>
                  <a:pt x="5782" y="622717"/>
                  <a:pt x="14383" y="624867"/>
                  <a:pt x="21264" y="620996"/>
                </a:cubicBezTo>
                <a:lnTo>
                  <a:pt x="80611" y="587022"/>
                </a:lnTo>
                <a:lnTo>
                  <a:pt x="76740" y="608095"/>
                </a:lnTo>
                <a:cubicBezTo>
                  <a:pt x="75450" y="615836"/>
                  <a:pt x="80611" y="623147"/>
                  <a:pt x="88352" y="624867"/>
                </a:cubicBezTo>
                <a:cubicBezTo>
                  <a:pt x="96093" y="626157"/>
                  <a:pt x="103404" y="620996"/>
                  <a:pt x="105124" y="613255"/>
                </a:cubicBezTo>
                <a:lnTo>
                  <a:pt x="113295" y="568530"/>
                </a:lnTo>
                <a:lnTo>
                  <a:pt x="149849" y="547457"/>
                </a:lnTo>
                <a:lnTo>
                  <a:pt x="149420" y="612825"/>
                </a:lnTo>
                <a:cubicBezTo>
                  <a:pt x="149420" y="620566"/>
                  <a:pt x="155870" y="627017"/>
                  <a:pt x="163611" y="627017"/>
                </a:cubicBezTo>
                <a:cubicBezTo>
                  <a:pt x="171352" y="627017"/>
                  <a:pt x="177803" y="620566"/>
                  <a:pt x="177803" y="612825"/>
                </a:cubicBezTo>
                <a:lnTo>
                  <a:pt x="178233" y="530685"/>
                </a:lnTo>
                <a:lnTo>
                  <a:pt x="213927" y="510043"/>
                </a:lnTo>
                <a:lnTo>
                  <a:pt x="223389" y="612825"/>
                </a:lnTo>
                <a:cubicBezTo>
                  <a:pt x="223819" y="618846"/>
                  <a:pt x="228549" y="624007"/>
                  <a:pt x="234140" y="625297"/>
                </a:cubicBezTo>
                <a:cubicBezTo>
                  <a:pt x="238441" y="629597"/>
                  <a:pt x="244891" y="630888"/>
                  <a:pt x="250482" y="628307"/>
                </a:cubicBezTo>
                <a:lnTo>
                  <a:pt x="345094" y="584442"/>
                </a:lnTo>
                <a:lnTo>
                  <a:pt x="345094" y="625297"/>
                </a:lnTo>
                <a:lnTo>
                  <a:pt x="273275" y="667012"/>
                </a:lnTo>
                <a:cubicBezTo>
                  <a:pt x="266394" y="670882"/>
                  <a:pt x="264244" y="679914"/>
                  <a:pt x="268114" y="686364"/>
                </a:cubicBezTo>
                <a:cubicBezTo>
                  <a:pt x="271985" y="693245"/>
                  <a:pt x="281016" y="695396"/>
                  <a:pt x="287466" y="691525"/>
                </a:cubicBezTo>
                <a:lnTo>
                  <a:pt x="345094" y="657981"/>
                </a:lnTo>
                <a:lnTo>
                  <a:pt x="345094" y="700126"/>
                </a:lnTo>
                <a:lnTo>
                  <a:pt x="309399" y="730230"/>
                </a:lnTo>
                <a:cubicBezTo>
                  <a:pt x="303378" y="735390"/>
                  <a:pt x="302518" y="744422"/>
                  <a:pt x="307679" y="750442"/>
                </a:cubicBezTo>
                <a:cubicBezTo>
                  <a:pt x="312840" y="756463"/>
                  <a:pt x="321871" y="757323"/>
                  <a:pt x="327891" y="752162"/>
                </a:cubicBezTo>
                <a:lnTo>
                  <a:pt x="345094" y="737541"/>
                </a:lnTo>
                <a:lnTo>
                  <a:pt x="345094" y="806349"/>
                </a:lnTo>
                <a:cubicBezTo>
                  <a:pt x="345094" y="814090"/>
                  <a:pt x="351544" y="820541"/>
                  <a:pt x="359285" y="820541"/>
                </a:cubicBezTo>
                <a:cubicBezTo>
                  <a:pt x="367026" y="820541"/>
                  <a:pt x="373477" y="814090"/>
                  <a:pt x="373477" y="806349"/>
                </a:cubicBezTo>
                <a:lnTo>
                  <a:pt x="373477" y="737971"/>
                </a:lnTo>
                <a:lnTo>
                  <a:pt x="389819" y="751732"/>
                </a:lnTo>
                <a:cubicBezTo>
                  <a:pt x="395840" y="756893"/>
                  <a:pt x="404871" y="756033"/>
                  <a:pt x="410031" y="750012"/>
                </a:cubicBezTo>
                <a:cubicBezTo>
                  <a:pt x="415192" y="743991"/>
                  <a:pt x="414332" y="734960"/>
                  <a:pt x="408311" y="729800"/>
                </a:cubicBezTo>
                <a:lnTo>
                  <a:pt x="373477" y="700556"/>
                </a:lnTo>
                <a:lnTo>
                  <a:pt x="373477" y="658411"/>
                </a:lnTo>
                <a:lnTo>
                  <a:pt x="430244" y="691525"/>
                </a:lnTo>
                <a:cubicBezTo>
                  <a:pt x="437125" y="695396"/>
                  <a:pt x="445726" y="693245"/>
                  <a:pt x="449596" y="686364"/>
                </a:cubicBezTo>
                <a:cubicBezTo>
                  <a:pt x="453467" y="679484"/>
                  <a:pt x="451317" y="670882"/>
                  <a:pt x="444436" y="667012"/>
                </a:cubicBezTo>
                <a:lnTo>
                  <a:pt x="373477" y="625727"/>
                </a:lnTo>
                <a:lnTo>
                  <a:pt x="373477" y="584442"/>
                </a:lnTo>
                <a:lnTo>
                  <a:pt x="467228" y="627877"/>
                </a:lnTo>
                <a:cubicBezTo>
                  <a:pt x="472819" y="630458"/>
                  <a:pt x="478840" y="629167"/>
                  <a:pt x="483140" y="625297"/>
                </a:cubicBezTo>
                <a:cubicBezTo>
                  <a:pt x="488731" y="623577"/>
                  <a:pt x="493032" y="618846"/>
                  <a:pt x="493462" y="612825"/>
                </a:cubicBezTo>
                <a:lnTo>
                  <a:pt x="503353" y="509183"/>
                </a:lnTo>
                <a:lnTo>
                  <a:pt x="539047" y="529825"/>
                </a:lnTo>
                <a:lnTo>
                  <a:pt x="539047" y="612825"/>
                </a:lnTo>
                <a:cubicBezTo>
                  <a:pt x="539047" y="620566"/>
                  <a:pt x="545498" y="627017"/>
                  <a:pt x="553239" y="627017"/>
                </a:cubicBezTo>
                <a:cubicBezTo>
                  <a:pt x="560980" y="627017"/>
                  <a:pt x="567431" y="620566"/>
                  <a:pt x="567431" y="612825"/>
                </a:cubicBezTo>
                <a:lnTo>
                  <a:pt x="567431" y="546167"/>
                </a:lnTo>
                <a:lnTo>
                  <a:pt x="603986" y="567240"/>
                </a:lnTo>
                <a:lnTo>
                  <a:pt x="612156" y="613255"/>
                </a:lnTo>
                <a:cubicBezTo>
                  <a:pt x="613446" y="620996"/>
                  <a:pt x="620757" y="626157"/>
                  <a:pt x="628929" y="624867"/>
                </a:cubicBezTo>
                <a:cubicBezTo>
                  <a:pt x="636669" y="623577"/>
                  <a:pt x="641830" y="616266"/>
                  <a:pt x="640540" y="608525"/>
                </a:cubicBezTo>
                <a:lnTo>
                  <a:pt x="636669" y="586592"/>
                </a:lnTo>
                <a:lnTo>
                  <a:pt x="696447" y="621426"/>
                </a:lnTo>
                <a:cubicBezTo>
                  <a:pt x="703328" y="625297"/>
                  <a:pt x="711929" y="623147"/>
                  <a:pt x="715799" y="616266"/>
                </a:cubicBezTo>
                <a:cubicBezTo>
                  <a:pt x="719670" y="609815"/>
                  <a:pt x="717519" y="601214"/>
                  <a:pt x="710639" y="597343"/>
                </a:cubicBezTo>
                <a:close/>
                <a:moveTo>
                  <a:pt x="251342" y="223197"/>
                </a:moveTo>
                <a:lnTo>
                  <a:pt x="344233" y="266203"/>
                </a:lnTo>
                <a:lnTo>
                  <a:pt x="344233" y="296736"/>
                </a:lnTo>
                <a:lnTo>
                  <a:pt x="318000" y="339312"/>
                </a:lnTo>
                <a:lnTo>
                  <a:pt x="267254" y="341032"/>
                </a:lnTo>
                <a:lnTo>
                  <a:pt x="241881" y="326410"/>
                </a:lnTo>
                <a:lnTo>
                  <a:pt x="251342" y="223197"/>
                </a:lnTo>
                <a:close/>
                <a:moveTo>
                  <a:pt x="227689" y="469618"/>
                </a:moveTo>
                <a:lnTo>
                  <a:pt x="142539" y="409410"/>
                </a:lnTo>
                <a:lnTo>
                  <a:pt x="227259" y="350063"/>
                </a:lnTo>
                <a:lnTo>
                  <a:pt x="253062" y="365115"/>
                </a:lnTo>
                <a:lnTo>
                  <a:pt x="277145" y="409840"/>
                </a:lnTo>
                <a:lnTo>
                  <a:pt x="252632" y="454996"/>
                </a:lnTo>
                <a:lnTo>
                  <a:pt x="227689" y="469618"/>
                </a:lnTo>
                <a:close/>
                <a:moveTo>
                  <a:pt x="345094" y="553478"/>
                </a:moveTo>
                <a:lnTo>
                  <a:pt x="250482" y="596913"/>
                </a:lnTo>
                <a:lnTo>
                  <a:pt x="241451" y="494131"/>
                </a:lnTo>
                <a:lnTo>
                  <a:pt x="267684" y="479079"/>
                </a:lnTo>
                <a:lnTo>
                  <a:pt x="318000" y="480799"/>
                </a:lnTo>
                <a:lnTo>
                  <a:pt x="345094" y="524664"/>
                </a:lnTo>
                <a:lnTo>
                  <a:pt x="345094" y="553478"/>
                </a:lnTo>
                <a:close/>
                <a:moveTo>
                  <a:pt x="373047" y="295446"/>
                </a:moveTo>
                <a:lnTo>
                  <a:pt x="373047" y="266633"/>
                </a:lnTo>
                <a:lnTo>
                  <a:pt x="467659" y="223197"/>
                </a:lnTo>
                <a:lnTo>
                  <a:pt x="476690" y="325980"/>
                </a:lnTo>
                <a:lnTo>
                  <a:pt x="450457" y="341032"/>
                </a:lnTo>
                <a:lnTo>
                  <a:pt x="400140" y="339312"/>
                </a:lnTo>
                <a:lnTo>
                  <a:pt x="373047" y="295446"/>
                </a:lnTo>
                <a:close/>
                <a:moveTo>
                  <a:pt x="466799" y="596913"/>
                </a:moveTo>
                <a:lnTo>
                  <a:pt x="373907" y="553908"/>
                </a:lnTo>
                <a:lnTo>
                  <a:pt x="373907" y="523374"/>
                </a:lnTo>
                <a:lnTo>
                  <a:pt x="400140" y="480799"/>
                </a:lnTo>
                <a:lnTo>
                  <a:pt x="450887" y="479079"/>
                </a:lnTo>
                <a:lnTo>
                  <a:pt x="476260" y="493701"/>
                </a:lnTo>
                <a:lnTo>
                  <a:pt x="466799" y="596913"/>
                </a:lnTo>
                <a:close/>
                <a:moveTo>
                  <a:pt x="491312" y="469618"/>
                </a:moveTo>
                <a:lnTo>
                  <a:pt x="465508" y="454566"/>
                </a:lnTo>
                <a:lnTo>
                  <a:pt x="441425" y="409840"/>
                </a:lnTo>
                <a:lnTo>
                  <a:pt x="465938" y="364685"/>
                </a:lnTo>
                <a:lnTo>
                  <a:pt x="490881" y="350063"/>
                </a:lnTo>
                <a:lnTo>
                  <a:pt x="576032" y="410270"/>
                </a:lnTo>
                <a:lnTo>
                  <a:pt x="491312" y="469618"/>
                </a:ln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 w="4301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>
              <a:latin typeface="+mj-ea"/>
              <a:ea typeface="+mj-ea"/>
            </a:endParaRPr>
          </a:p>
        </p:txBody>
      </p:sp>
      <p:sp>
        <p:nvSpPr>
          <p:cNvPr id="54" name="任意多边形: 形状 53">
            <a:extLst>
              <a:ext uri="{FF2B5EF4-FFF2-40B4-BE49-F238E27FC236}">
                <a16:creationId xmlns:a16="http://schemas.microsoft.com/office/drawing/2014/main" id="{DB94F661-6E7E-4075-A2A1-FD47A555EA4E}"/>
              </a:ext>
            </a:extLst>
          </p:cNvPr>
          <p:cNvSpPr/>
          <p:nvPr/>
        </p:nvSpPr>
        <p:spPr>
          <a:xfrm>
            <a:off x="1260875" y="1188312"/>
            <a:ext cx="124539" cy="142212"/>
          </a:xfrm>
          <a:custGeom>
            <a:avLst/>
            <a:gdLst>
              <a:gd name="connsiteX0" fmla="*/ 710639 w 718570"/>
              <a:gd name="connsiteY0" fmla="*/ 597343 h 820540"/>
              <a:gd name="connsiteX1" fmla="*/ 651721 w 718570"/>
              <a:gd name="connsiteY1" fmla="*/ 562939 h 820540"/>
              <a:gd name="connsiteX2" fmla="*/ 671934 w 718570"/>
              <a:gd name="connsiteY2" fmla="*/ 556058 h 820540"/>
              <a:gd name="connsiteX3" fmla="*/ 680535 w 718570"/>
              <a:gd name="connsiteY3" fmla="*/ 537996 h 820540"/>
              <a:gd name="connsiteX4" fmla="*/ 662473 w 718570"/>
              <a:gd name="connsiteY4" fmla="*/ 529395 h 820540"/>
              <a:gd name="connsiteX5" fmla="*/ 619467 w 718570"/>
              <a:gd name="connsiteY5" fmla="*/ 544447 h 820540"/>
              <a:gd name="connsiteX6" fmla="*/ 582913 w 718570"/>
              <a:gd name="connsiteY6" fmla="*/ 523374 h 820540"/>
              <a:gd name="connsiteX7" fmla="*/ 640110 w 718570"/>
              <a:gd name="connsiteY7" fmla="*/ 491120 h 820540"/>
              <a:gd name="connsiteX8" fmla="*/ 645271 w 718570"/>
              <a:gd name="connsiteY8" fmla="*/ 471768 h 820540"/>
              <a:gd name="connsiteX9" fmla="*/ 625918 w 718570"/>
              <a:gd name="connsiteY9" fmla="*/ 466607 h 820540"/>
              <a:gd name="connsiteX10" fmla="*/ 554529 w 718570"/>
              <a:gd name="connsiteY10" fmla="*/ 507032 h 820540"/>
              <a:gd name="connsiteX11" fmla="*/ 518835 w 718570"/>
              <a:gd name="connsiteY11" fmla="*/ 486390 h 820540"/>
              <a:gd name="connsiteX12" fmla="*/ 603555 w 718570"/>
              <a:gd name="connsiteY12" fmla="*/ 427043 h 820540"/>
              <a:gd name="connsiteX13" fmla="*/ 609146 w 718570"/>
              <a:gd name="connsiteY13" fmla="*/ 411131 h 820540"/>
              <a:gd name="connsiteX14" fmla="*/ 603555 w 718570"/>
              <a:gd name="connsiteY14" fmla="*/ 395219 h 820540"/>
              <a:gd name="connsiteX15" fmla="*/ 518405 w 718570"/>
              <a:gd name="connsiteY15" fmla="*/ 335011 h 820540"/>
              <a:gd name="connsiteX16" fmla="*/ 554099 w 718570"/>
              <a:gd name="connsiteY16" fmla="*/ 314369 h 820540"/>
              <a:gd name="connsiteX17" fmla="*/ 626348 w 718570"/>
              <a:gd name="connsiteY17" fmla="*/ 355654 h 820540"/>
              <a:gd name="connsiteX18" fmla="*/ 645700 w 718570"/>
              <a:gd name="connsiteY18" fmla="*/ 350493 h 820540"/>
              <a:gd name="connsiteX19" fmla="*/ 640540 w 718570"/>
              <a:gd name="connsiteY19" fmla="*/ 331141 h 820540"/>
              <a:gd name="connsiteX20" fmla="*/ 582913 w 718570"/>
              <a:gd name="connsiteY20" fmla="*/ 298027 h 820540"/>
              <a:gd name="connsiteX21" fmla="*/ 619467 w 718570"/>
              <a:gd name="connsiteY21" fmla="*/ 276954 h 820540"/>
              <a:gd name="connsiteX22" fmla="*/ 663333 w 718570"/>
              <a:gd name="connsiteY22" fmla="*/ 292866 h 820540"/>
              <a:gd name="connsiteX23" fmla="*/ 681395 w 718570"/>
              <a:gd name="connsiteY23" fmla="*/ 284265 h 820540"/>
              <a:gd name="connsiteX24" fmla="*/ 672794 w 718570"/>
              <a:gd name="connsiteY24" fmla="*/ 266203 h 820540"/>
              <a:gd name="connsiteX25" fmla="*/ 651721 w 718570"/>
              <a:gd name="connsiteY25" fmla="*/ 258462 h 820540"/>
              <a:gd name="connsiteX26" fmla="*/ 711499 w 718570"/>
              <a:gd name="connsiteY26" fmla="*/ 224058 h 820540"/>
              <a:gd name="connsiteX27" fmla="*/ 716659 w 718570"/>
              <a:gd name="connsiteY27" fmla="*/ 204705 h 820540"/>
              <a:gd name="connsiteX28" fmla="*/ 697307 w 718570"/>
              <a:gd name="connsiteY28" fmla="*/ 199544 h 820540"/>
              <a:gd name="connsiteX29" fmla="*/ 637960 w 718570"/>
              <a:gd name="connsiteY29" fmla="*/ 233519 h 820540"/>
              <a:gd name="connsiteX30" fmla="*/ 641830 w 718570"/>
              <a:gd name="connsiteY30" fmla="*/ 212446 h 820540"/>
              <a:gd name="connsiteX31" fmla="*/ 630219 w 718570"/>
              <a:gd name="connsiteY31" fmla="*/ 195674 h 820540"/>
              <a:gd name="connsiteX32" fmla="*/ 613446 w 718570"/>
              <a:gd name="connsiteY32" fmla="*/ 207286 h 820540"/>
              <a:gd name="connsiteX33" fmla="*/ 605276 w 718570"/>
              <a:gd name="connsiteY33" fmla="*/ 252011 h 820540"/>
              <a:gd name="connsiteX34" fmla="*/ 568721 w 718570"/>
              <a:gd name="connsiteY34" fmla="*/ 273084 h 820540"/>
              <a:gd name="connsiteX35" fmla="*/ 569151 w 718570"/>
              <a:gd name="connsiteY35" fmla="*/ 207716 h 820540"/>
              <a:gd name="connsiteX36" fmla="*/ 554959 w 718570"/>
              <a:gd name="connsiteY36" fmla="*/ 193524 h 820540"/>
              <a:gd name="connsiteX37" fmla="*/ 540768 w 718570"/>
              <a:gd name="connsiteY37" fmla="*/ 207716 h 820540"/>
              <a:gd name="connsiteX38" fmla="*/ 540337 w 718570"/>
              <a:gd name="connsiteY38" fmla="*/ 289856 h 820540"/>
              <a:gd name="connsiteX39" fmla="*/ 504643 w 718570"/>
              <a:gd name="connsiteY39" fmla="*/ 310498 h 820540"/>
              <a:gd name="connsiteX40" fmla="*/ 495182 w 718570"/>
              <a:gd name="connsiteY40" fmla="*/ 207716 h 820540"/>
              <a:gd name="connsiteX41" fmla="*/ 484431 w 718570"/>
              <a:gd name="connsiteY41" fmla="*/ 195244 h 820540"/>
              <a:gd name="connsiteX42" fmla="*/ 468089 w 718570"/>
              <a:gd name="connsiteY42" fmla="*/ 192234 h 820540"/>
              <a:gd name="connsiteX43" fmla="*/ 373477 w 718570"/>
              <a:gd name="connsiteY43" fmla="*/ 236099 h 820540"/>
              <a:gd name="connsiteX44" fmla="*/ 373477 w 718570"/>
              <a:gd name="connsiteY44" fmla="*/ 195244 h 820540"/>
              <a:gd name="connsiteX45" fmla="*/ 445296 w 718570"/>
              <a:gd name="connsiteY45" fmla="*/ 153529 h 820540"/>
              <a:gd name="connsiteX46" fmla="*/ 450457 w 718570"/>
              <a:gd name="connsiteY46" fmla="*/ 134177 h 820540"/>
              <a:gd name="connsiteX47" fmla="*/ 431104 w 718570"/>
              <a:gd name="connsiteY47" fmla="*/ 129016 h 820540"/>
              <a:gd name="connsiteX48" fmla="*/ 373477 w 718570"/>
              <a:gd name="connsiteY48" fmla="*/ 162560 h 820540"/>
              <a:gd name="connsiteX49" fmla="*/ 373477 w 718570"/>
              <a:gd name="connsiteY49" fmla="*/ 120415 h 820540"/>
              <a:gd name="connsiteX50" fmla="*/ 409171 w 718570"/>
              <a:gd name="connsiteY50" fmla="*/ 90311 h 820540"/>
              <a:gd name="connsiteX51" fmla="*/ 410892 w 718570"/>
              <a:gd name="connsiteY51" fmla="*/ 70099 h 820540"/>
              <a:gd name="connsiteX52" fmla="*/ 390679 w 718570"/>
              <a:gd name="connsiteY52" fmla="*/ 68378 h 820540"/>
              <a:gd name="connsiteX53" fmla="*/ 373477 w 718570"/>
              <a:gd name="connsiteY53" fmla="*/ 83000 h 820540"/>
              <a:gd name="connsiteX54" fmla="*/ 373477 w 718570"/>
              <a:gd name="connsiteY54" fmla="*/ 14192 h 820540"/>
              <a:gd name="connsiteX55" fmla="*/ 359285 w 718570"/>
              <a:gd name="connsiteY55" fmla="*/ 0 h 820540"/>
              <a:gd name="connsiteX56" fmla="*/ 345094 w 718570"/>
              <a:gd name="connsiteY56" fmla="*/ 14192 h 820540"/>
              <a:gd name="connsiteX57" fmla="*/ 345094 w 718570"/>
              <a:gd name="connsiteY57" fmla="*/ 82570 h 820540"/>
              <a:gd name="connsiteX58" fmla="*/ 328752 w 718570"/>
              <a:gd name="connsiteY58" fmla="*/ 68808 h 820540"/>
              <a:gd name="connsiteX59" fmla="*/ 308539 w 718570"/>
              <a:gd name="connsiteY59" fmla="*/ 70529 h 820540"/>
              <a:gd name="connsiteX60" fmla="*/ 310259 w 718570"/>
              <a:gd name="connsiteY60" fmla="*/ 90741 h 820540"/>
              <a:gd name="connsiteX61" fmla="*/ 345094 w 718570"/>
              <a:gd name="connsiteY61" fmla="*/ 119985 h 820540"/>
              <a:gd name="connsiteX62" fmla="*/ 345094 w 718570"/>
              <a:gd name="connsiteY62" fmla="*/ 162130 h 820540"/>
              <a:gd name="connsiteX63" fmla="*/ 288327 w 718570"/>
              <a:gd name="connsiteY63" fmla="*/ 129016 h 820540"/>
              <a:gd name="connsiteX64" fmla="*/ 268974 w 718570"/>
              <a:gd name="connsiteY64" fmla="*/ 134177 h 820540"/>
              <a:gd name="connsiteX65" fmla="*/ 274135 w 718570"/>
              <a:gd name="connsiteY65" fmla="*/ 153529 h 820540"/>
              <a:gd name="connsiteX66" fmla="*/ 345094 w 718570"/>
              <a:gd name="connsiteY66" fmla="*/ 194814 h 820540"/>
              <a:gd name="connsiteX67" fmla="*/ 345094 w 718570"/>
              <a:gd name="connsiteY67" fmla="*/ 236099 h 820540"/>
              <a:gd name="connsiteX68" fmla="*/ 251342 w 718570"/>
              <a:gd name="connsiteY68" fmla="*/ 192664 h 820540"/>
              <a:gd name="connsiteX69" fmla="*/ 235430 w 718570"/>
              <a:gd name="connsiteY69" fmla="*/ 195244 h 820540"/>
              <a:gd name="connsiteX70" fmla="*/ 225109 w 718570"/>
              <a:gd name="connsiteY70" fmla="*/ 207716 h 820540"/>
              <a:gd name="connsiteX71" fmla="*/ 215218 w 718570"/>
              <a:gd name="connsiteY71" fmla="*/ 311358 h 820540"/>
              <a:gd name="connsiteX72" fmla="*/ 179523 w 718570"/>
              <a:gd name="connsiteY72" fmla="*/ 290716 h 820540"/>
              <a:gd name="connsiteX73" fmla="*/ 179523 w 718570"/>
              <a:gd name="connsiteY73" fmla="*/ 207716 h 820540"/>
              <a:gd name="connsiteX74" fmla="*/ 165332 w 718570"/>
              <a:gd name="connsiteY74" fmla="*/ 193524 h 820540"/>
              <a:gd name="connsiteX75" fmla="*/ 151140 w 718570"/>
              <a:gd name="connsiteY75" fmla="*/ 207716 h 820540"/>
              <a:gd name="connsiteX76" fmla="*/ 151140 w 718570"/>
              <a:gd name="connsiteY76" fmla="*/ 274374 h 820540"/>
              <a:gd name="connsiteX77" fmla="*/ 114585 w 718570"/>
              <a:gd name="connsiteY77" fmla="*/ 253301 h 820540"/>
              <a:gd name="connsiteX78" fmla="*/ 106414 w 718570"/>
              <a:gd name="connsiteY78" fmla="*/ 207286 h 820540"/>
              <a:gd name="connsiteX79" fmla="*/ 89642 w 718570"/>
              <a:gd name="connsiteY79" fmla="*/ 195674 h 820540"/>
              <a:gd name="connsiteX80" fmla="*/ 78031 w 718570"/>
              <a:gd name="connsiteY80" fmla="*/ 212446 h 820540"/>
              <a:gd name="connsiteX81" fmla="*/ 81901 w 718570"/>
              <a:gd name="connsiteY81" fmla="*/ 234379 h 820540"/>
              <a:gd name="connsiteX82" fmla="*/ 22124 w 718570"/>
              <a:gd name="connsiteY82" fmla="*/ 199544 h 820540"/>
              <a:gd name="connsiteX83" fmla="*/ 2771 w 718570"/>
              <a:gd name="connsiteY83" fmla="*/ 204705 h 820540"/>
              <a:gd name="connsiteX84" fmla="*/ 7932 w 718570"/>
              <a:gd name="connsiteY84" fmla="*/ 224058 h 820540"/>
              <a:gd name="connsiteX85" fmla="*/ 66849 w 718570"/>
              <a:gd name="connsiteY85" fmla="*/ 258462 h 820540"/>
              <a:gd name="connsiteX86" fmla="*/ 46637 w 718570"/>
              <a:gd name="connsiteY86" fmla="*/ 265343 h 820540"/>
              <a:gd name="connsiteX87" fmla="*/ 38036 w 718570"/>
              <a:gd name="connsiteY87" fmla="*/ 283405 h 820540"/>
              <a:gd name="connsiteX88" fmla="*/ 56098 w 718570"/>
              <a:gd name="connsiteY88" fmla="*/ 292006 h 820540"/>
              <a:gd name="connsiteX89" fmla="*/ 99103 w 718570"/>
              <a:gd name="connsiteY89" fmla="*/ 276954 h 820540"/>
              <a:gd name="connsiteX90" fmla="*/ 135658 w 718570"/>
              <a:gd name="connsiteY90" fmla="*/ 298027 h 820540"/>
              <a:gd name="connsiteX91" fmla="*/ 78461 w 718570"/>
              <a:gd name="connsiteY91" fmla="*/ 330281 h 820540"/>
              <a:gd name="connsiteX92" fmla="*/ 73300 w 718570"/>
              <a:gd name="connsiteY92" fmla="*/ 349633 h 820540"/>
              <a:gd name="connsiteX93" fmla="*/ 92652 w 718570"/>
              <a:gd name="connsiteY93" fmla="*/ 354794 h 820540"/>
              <a:gd name="connsiteX94" fmla="*/ 164041 w 718570"/>
              <a:gd name="connsiteY94" fmla="*/ 314369 h 820540"/>
              <a:gd name="connsiteX95" fmla="*/ 199736 w 718570"/>
              <a:gd name="connsiteY95" fmla="*/ 335011 h 820540"/>
              <a:gd name="connsiteX96" fmla="*/ 115015 w 718570"/>
              <a:gd name="connsiteY96" fmla="*/ 393928 h 820540"/>
              <a:gd name="connsiteX97" fmla="*/ 109425 w 718570"/>
              <a:gd name="connsiteY97" fmla="*/ 409410 h 820540"/>
              <a:gd name="connsiteX98" fmla="*/ 115015 w 718570"/>
              <a:gd name="connsiteY98" fmla="*/ 425322 h 820540"/>
              <a:gd name="connsiteX99" fmla="*/ 200166 w 718570"/>
              <a:gd name="connsiteY99" fmla="*/ 485530 h 820540"/>
              <a:gd name="connsiteX100" fmla="*/ 164471 w 718570"/>
              <a:gd name="connsiteY100" fmla="*/ 506172 h 820540"/>
              <a:gd name="connsiteX101" fmla="*/ 92223 w 718570"/>
              <a:gd name="connsiteY101" fmla="*/ 464887 h 820540"/>
              <a:gd name="connsiteX102" fmla="*/ 72870 w 718570"/>
              <a:gd name="connsiteY102" fmla="*/ 470048 h 820540"/>
              <a:gd name="connsiteX103" fmla="*/ 78031 w 718570"/>
              <a:gd name="connsiteY103" fmla="*/ 489400 h 820540"/>
              <a:gd name="connsiteX104" fmla="*/ 135658 w 718570"/>
              <a:gd name="connsiteY104" fmla="*/ 522514 h 820540"/>
              <a:gd name="connsiteX105" fmla="*/ 99103 w 718570"/>
              <a:gd name="connsiteY105" fmla="*/ 543587 h 820540"/>
              <a:gd name="connsiteX106" fmla="*/ 55238 w 718570"/>
              <a:gd name="connsiteY106" fmla="*/ 527675 h 820540"/>
              <a:gd name="connsiteX107" fmla="*/ 37176 w 718570"/>
              <a:gd name="connsiteY107" fmla="*/ 536276 h 820540"/>
              <a:gd name="connsiteX108" fmla="*/ 45777 w 718570"/>
              <a:gd name="connsiteY108" fmla="*/ 554338 h 820540"/>
              <a:gd name="connsiteX109" fmla="*/ 66849 w 718570"/>
              <a:gd name="connsiteY109" fmla="*/ 562079 h 820540"/>
              <a:gd name="connsiteX110" fmla="*/ 7072 w 718570"/>
              <a:gd name="connsiteY110" fmla="*/ 596483 h 820540"/>
              <a:gd name="connsiteX111" fmla="*/ 1911 w 718570"/>
              <a:gd name="connsiteY111" fmla="*/ 615836 h 820540"/>
              <a:gd name="connsiteX112" fmla="*/ 21264 w 718570"/>
              <a:gd name="connsiteY112" fmla="*/ 620996 h 820540"/>
              <a:gd name="connsiteX113" fmla="*/ 80611 w 718570"/>
              <a:gd name="connsiteY113" fmla="*/ 587022 h 820540"/>
              <a:gd name="connsiteX114" fmla="*/ 76740 w 718570"/>
              <a:gd name="connsiteY114" fmla="*/ 608095 h 820540"/>
              <a:gd name="connsiteX115" fmla="*/ 88352 w 718570"/>
              <a:gd name="connsiteY115" fmla="*/ 624867 h 820540"/>
              <a:gd name="connsiteX116" fmla="*/ 105124 w 718570"/>
              <a:gd name="connsiteY116" fmla="*/ 613255 h 820540"/>
              <a:gd name="connsiteX117" fmla="*/ 113295 w 718570"/>
              <a:gd name="connsiteY117" fmla="*/ 568530 h 820540"/>
              <a:gd name="connsiteX118" fmla="*/ 149849 w 718570"/>
              <a:gd name="connsiteY118" fmla="*/ 547457 h 820540"/>
              <a:gd name="connsiteX119" fmla="*/ 149420 w 718570"/>
              <a:gd name="connsiteY119" fmla="*/ 612825 h 820540"/>
              <a:gd name="connsiteX120" fmla="*/ 163611 w 718570"/>
              <a:gd name="connsiteY120" fmla="*/ 627017 h 820540"/>
              <a:gd name="connsiteX121" fmla="*/ 177803 w 718570"/>
              <a:gd name="connsiteY121" fmla="*/ 612825 h 820540"/>
              <a:gd name="connsiteX122" fmla="*/ 178233 w 718570"/>
              <a:gd name="connsiteY122" fmla="*/ 530685 h 820540"/>
              <a:gd name="connsiteX123" fmla="*/ 213927 w 718570"/>
              <a:gd name="connsiteY123" fmla="*/ 510043 h 820540"/>
              <a:gd name="connsiteX124" fmla="*/ 223389 w 718570"/>
              <a:gd name="connsiteY124" fmla="*/ 612825 h 820540"/>
              <a:gd name="connsiteX125" fmla="*/ 234140 w 718570"/>
              <a:gd name="connsiteY125" fmla="*/ 625297 h 820540"/>
              <a:gd name="connsiteX126" fmla="*/ 250482 w 718570"/>
              <a:gd name="connsiteY126" fmla="*/ 628307 h 820540"/>
              <a:gd name="connsiteX127" fmla="*/ 345094 w 718570"/>
              <a:gd name="connsiteY127" fmla="*/ 584442 h 820540"/>
              <a:gd name="connsiteX128" fmla="*/ 345094 w 718570"/>
              <a:gd name="connsiteY128" fmla="*/ 625297 h 820540"/>
              <a:gd name="connsiteX129" fmla="*/ 273275 w 718570"/>
              <a:gd name="connsiteY129" fmla="*/ 667012 h 820540"/>
              <a:gd name="connsiteX130" fmla="*/ 268114 w 718570"/>
              <a:gd name="connsiteY130" fmla="*/ 686364 h 820540"/>
              <a:gd name="connsiteX131" fmla="*/ 287466 w 718570"/>
              <a:gd name="connsiteY131" fmla="*/ 691525 h 820540"/>
              <a:gd name="connsiteX132" fmla="*/ 345094 w 718570"/>
              <a:gd name="connsiteY132" fmla="*/ 657981 h 820540"/>
              <a:gd name="connsiteX133" fmla="*/ 345094 w 718570"/>
              <a:gd name="connsiteY133" fmla="*/ 700126 h 820540"/>
              <a:gd name="connsiteX134" fmla="*/ 309399 w 718570"/>
              <a:gd name="connsiteY134" fmla="*/ 730230 h 820540"/>
              <a:gd name="connsiteX135" fmla="*/ 307679 w 718570"/>
              <a:gd name="connsiteY135" fmla="*/ 750442 h 820540"/>
              <a:gd name="connsiteX136" fmla="*/ 327891 w 718570"/>
              <a:gd name="connsiteY136" fmla="*/ 752162 h 820540"/>
              <a:gd name="connsiteX137" fmla="*/ 345094 w 718570"/>
              <a:gd name="connsiteY137" fmla="*/ 737541 h 820540"/>
              <a:gd name="connsiteX138" fmla="*/ 345094 w 718570"/>
              <a:gd name="connsiteY138" fmla="*/ 806349 h 820540"/>
              <a:gd name="connsiteX139" fmla="*/ 359285 w 718570"/>
              <a:gd name="connsiteY139" fmla="*/ 820541 h 820540"/>
              <a:gd name="connsiteX140" fmla="*/ 373477 w 718570"/>
              <a:gd name="connsiteY140" fmla="*/ 806349 h 820540"/>
              <a:gd name="connsiteX141" fmla="*/ 373477 w 718570"/>
              <a:gd name="connsiteY141" fmla="*/ 737971 h 820540"/>
              <a:gd name="connsiteX142" fmla="*/ 389819 w 718570"/>
              <a:gd name="connsiteY142" fmla="*/ 751732 h 820540"/>
              <a:gd name="connsiteX143" fmla="*/ 410031 w 718570"/>
              <a:gd name="connsiteY143" fmla="*/ 750012 h 820540"/>
              <a:gd name="connsiteX144" fmla="*/ 408311 w 718570"/>
              <a:gd name="connsiteY144" fmla="*/ 729800 h 820540"/>
              <a:gd name="connsiteX145" fmla="*/ 373477 w 718570"/>
              <a:gd name="connsiteY145" fmla="*/ 700556 h 820540"/>
              <a:gd name="connsiteX146" fmla="*/ 373477 w 718570"/>
              <a:gd name="connsiteY146" fmla="*/ 658411 h 820540"/>
              <a:gd name="connsiteX147" fmla="*/ 430244 w 718570"/>
              <a:gd name="connsiteY147" fmla="*/ 691525 h 820540"/>
              <a:gd name="connsiteX148" fmla="*/ 449596 w 718570"/>
              <a:gd name="connsiteY148" fmla="*/ 686364 h 820540"/>
              <a:gd name="connsiteX149" fmla="*/ 444436 w 718570"/>
              <a:gd name="connsiteY149" fmla="*/ 667012 h 820540"/>
              <a:gd name="connsiteX150" fmla="*/ 373477 w 718570"/>
              <a:gd name="connsiteY150" fmla="*/ 625727 h 820540"/>
              <a:gd name="connsiteX151" fmla="*/ 373477 w 718570"/>
              <a:gd name="connsiteY151" fmla="*/ 584442 h 820540"/>
              <a:gd name="connsiteX152" fmla="*/ 467228 w 718570"/>
              <a:gd name="connsiteY152" fmla="*/ 627877 h 820540"/>
              <a:gd name="connsiteX153" fmla="*/ 483140 w 718570"/>
              <a:gd name="connsiteY153" fmla="*/ 625297 h 820540"/>
              <a:gd name="connsiteX154" fmla="*/ 493462 w 718570"/>
              <a:gd name="connsiteY154" fmla="*/ 612825 h 820540"/>
              <a:gd name="connsiteX155" fmla="*/ 503353 w 718570"/>
              <a:gd name="connsiteY155" fmla="*/ 509183 h 820540"/>
              <a:gd name="connsiteX156" fmla="*/ 539047 w 718570"/>
              <a:gd name="connsiteY156" fmla="*/ 529825 h 820540"/>
              <a:gd name="connsiteX157" fmla="*/ 539047 w 718570"/>
              <a:gd name="connsiteY157" fmla="*/ 612825 h 820540"/>
              <a:gd name="connsiteX158" fmla="*/ 553239 w 718570"/>
              <a:gd name="connsiteY158" fmla="*/ 627017 h 820540"/>
              <a:gd name="connsiteX159" fmla="*/ 567431 w 718570"/>
              <a:gd name="connsiteY159" fmla="*/ 612825 h 820540"/>
              <a:gd name="connsiteX160" fmla="*/ 567431 w 718570"/>
              <a:gd name="connsiteY160" fmla="*/ 546167 h 820540"/>
              <a:gd name="connsiteX161" fmla="*/ 603986 w 718570"/>
              <a:gd name="connsiteY161" fmla="*/ 567240 h 820540"/>
              <a:gd name="connsiteX162" fmla="*/ 612156 w 718570"/>
              <a:gd name="connsiteY162" fmla="*/ 613255 h 820540"/>
              <a:gd name="connsiteX163" fmla="*/ 628929 w 718570"/>
              <a:gd name="connsiteY163" fmla="*/ 624867 h 820540"/>
              <a:gd name="connsiteX164" fmla="*/ 640540 w 718570"/>
              <a:gd name="connsiteY164" fmla="*/ 608525 h 820540"/>
              <a:gd name="connsiteX165" fmla="*/ 636669 w 718570"/>
              <a:gd name="connsiteY165" fmla="*/ 586592 h 820540"/>
              <a:gd name="connsiteX166" fmla="*/ 696447 w 718570"/>
              <a:gd name="connsiteY166" fmla="*/ 621426 h 820540"/>
              <a:gd name="connsiteX167" fmla="*/ 715799 w 718570"/>
              <a:gd name="connsiteY167" fmla="*/ 616266 h 820540"/>
              <a:gd name="connsiteX168" fmla="*/ 710639 w 718570"/>
              <a:gd name="connsiteY168" fmla="*/ 597343 h 820540"/>
              <a:gd name="connsiteX169" fmla="*/ 251342 w 718570"/>
              <a:gd name="connsiteY169" fmla="*/ 223197 h 820540"/>
              <a:gd name="connsiteX170" fmla="*/ 344233 w 718570"/>
              <a:gd name="connsiteY170" fmla="*/ 266203 h 820540"/>
              <a:gd name="connsiteX171" fmla="*/ 344233 w 718570"/>
              <a:gd name="connsiteY171" fmla="*/ 296736 h 820540"/>
              <a:gd name="connsiteX172" fmla="*/ 318000 w 718570"/>
              <a:gd name="connsiteY172" fmla="*/ 339312 h 820540"/>
              <a:gd name="connsiteX173" fmla="*/ 267254 w 718570"/>
              <a:gd name="connsiteY173" fmla="*/ 341032 h 820540"/>
              <a:gd name="connsiteX174" fmla="*/ 241881 w 718570"/>
              <a:gd name="connsiteY174" fmla="*/ 326410 h 820540"/>
              <a:gd name="connsiteX175" fmla="*/ 251342 w 718570"/>
              <a:gd name="connsiteY175" fmla="*/ 223197 h 820540"/>
              <a:gd name="connsiteX176" fmla="*/ 227689 w 718570"/>
              <a:gd name="connsiteY176" fmla="*/ 469618 h 820540"/>
              <a:gd name="connsiteX177" fmla="*/ 142539 w 718570"/>
              <a:gd name="connsiteY177" fmla="*/ 409410 h 820540"/>
              <a:gd name="connsiteX178" fmla="*/ 227259 w 718570"/>
              <a:gd name="connsiteY178" fmla="*/ 350063 h 820540"/>
              <a:gd name="connsiteX179" fmla="*/ 253062 w 718570"/>
              <a:gd name="connsiteY179" fmla="*/ 365115 h 820540"/>
              <a:gd name="connsiteX180" fmla="*/ 277145 w 718570"/>
              <a:gd name="connsiteY180" fmla="*/ 409840 h 820540"/>
              <a:gd name="connsiteX181" fmla="*/ 252632 w 718570"/>
              <a:gd name="connsiteY181" fmla="*/ 454996 h 820540"/>
              <a:gd name="connsiteX182" fmla="*/ 227689 w 718570"/>
              <a:gd name="connsiteY182" fmla="*/ 469618 h 820540"/>
              <a:gd name="connsiteX183" fmla="*/ 345094 w 718570"/>
              <a:gd name="connsiteY183" fmla="*/ 553478 h 820540"/>
              <a:gd name="connsiteX184" fmla="*/ 250482 w 718570"/>
              <a:gd name="connsiteY184" fmla="*/ 596913 h 820540"/>
              <a:gd name="connsiteX185" fmla="*/ 241451 w 718570"/>
              <a:gd name="connsiteY185" fmla="*/ 494131 h 820540"/>
              <a:gd name="connsiteX186" fmla="*/ 267684 w 718570"/>
              <a:gd name="connsiteY186" fmla="*/ 479079 h 820540"/>
              <a:gd name="connsiteX187" fmla="*/ 318000 w 718570"/>
              <a:gd name="connsiteY187" fmla="*/ 480799 h 820540"/>
              <a:gd name="connsiteX188" fmla="*/ 345094 w 718570"/>
              <a:gd name="connsiteY188" fmla="*/ 524664 h 820540"/>
              <a:gd name="connsiteX189" fmla="*/ 345094 w 718570"/>
              <a:gd name="connsiteY189" fmla="*/ 553478 h 820540"/>
              <a:gd name="connsiteX190" fmla="*/ 373047 w 718570"/>
              <a:gd name="connsiteY190" fmla="*/ 295446 h 820540"/>
              <a:gd name="connsiteX191" fmla="*/ 373047 w 718570"/>
              <a:gd name="connsiteY191" fmla="*/ 266633 h 820540"/>
              <a:gd name="connsiteX192" fmla="*/ 467659 w 718570"/>
              <a:gd name="connsiteY192" fmla="*/ 223197 h 820540"/>
              <a:gd name="connsiteX193" fmla="*/ 476690 w 718570"/>
              <a:gd name="connsiteY193" fmla="*/ 325980 h 820540"/>
              <a:gd name="connsiteX194" fmla="*/ 450457 w 718570"/>
              <a:gd name="connsiteY194" fmla="*/ 341032 h 820540"/>
              <a:gd name="connsiteX195" fmla="*/ 400140 w 718570"/>
              <a:gd name="connsiteY195" fmla="*/ 339312 h 820540"/>
              <a:gd name="connsiteX196" fmla="*/ 373047 w 718570"/>
              <a:gd name="connsiteY196" fmla="*/ 295446 h 820540"/>
              <a:gd name="connsiteX197" fmla="*/ 466799 w 718570"/>
              <a:gd name="connsiteY197" fmla="*/ 596913 h 820540"/>
              <a:gd name="connsiteX198" fmla="*/ 373907 w 718570"/>
              <a:gd name="connsiteY198" fmla="*/ 553908 h 820540"/>
              <a:gd name="connsiteX199" fmla="*/ 373907 w 718570"/>
              <a:gd name="connsiteY199" fmla="*/ 523374 h 820540"/>
              <a:gd name="connsiteX200" fmla="*/ 400140 w 718570"/>
              <a:gd name="connsiteY200" fmla="*/ 480799 h 820540"/>
              <a:gd name="connsiteX201" fmla="*/ 450887 w 718570"/>
              <a:gd name="connsiteY201" fmla="*/ 479079 h 820540"/>
              <a:gd name="connsiteX202" fmla="*/ 476260 w 718570"/>
              <a:gd name="connsiteY202" fmla="*/ 493701 h 820540"/>
              <a:gd name="connsiteX203" fmla="*/ 466799 w 718570"/>
              <a:gd name="connsiteY203" fmla="*/ 596913 h 820540"/>
              <a:gd name="connsiteX204" fmla="*/ 491312 w 718570"/>
              <a:gd name="connsiteY204" fmla="*/ 469618 h 820540"/>
              <a:gd name="connsiteX205" fmla="*/ 465508 w 718570"/>
              <a:gd name="connsiteY205" fmla="*/ 454566 h 820540"/>
              <a:gd name="connsiteX206" fmla="*/ 441425 w 718570"/>
              <a:gd name="connsiteY206" fmla="*/ 409840 h 820540"/>
              <a:gd name="connsiteX207" fmla="*/ 465938 w 718570"/>
              <a:gd name="connsiteY207" fmla="*/ 364685 h 820540"/>
              <a:gd name="connsiteX208" fmla="*/ 490881 w 718570"/>
              <a:gd name="connsiteY208" fmla="*/ 350063 h 820540"/>
              <a:gd name="connsiteX209" fmla="*/ 576032 w 718570"/>
              <a:gd name="connsiteY209" fmla="*/ 410270 h 820540"/>
              <a:gd name="connsiteX210" fmla="*/ 491312 w 718570"/>
              <a:gd name="connsiteY210" fmla="*/ 469618 h 8205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</a:cxnLst>
            <a:rect l="l" t="t" r="r" b="b"/>
            <a:pathLst>
              <a:path w="718570" h="820540">
                <a:moveTo>
                  <a:pt x="710639" y="597343"/>
                </a:moveTo>
                <a:lnTo>
                  <a:pt x="651721" y="562939"/>
                </a:lnTo>
                <a:lnTo>
                  <a:pt x="671934" y="556058"/>
                </a:lnTo>
                <a:cubicBezTo>
                  <a:pt x="679245" y="553478"/>
                  <a:pt x="683115" y="545307"/>
                  <a:pt x="680535" y="537996"/>
                </a:cubicBezTo>
                <a:cubicBezTo>
                  <a:pt x="677954" y="530685"/>
                  <a:pt x="669784" y="526815"/>
                  <a:pt x="662473" y="529395"/>
                </a:cubicBezTo>
                <a:lnTo>
                  <a:pt x="619467" y="544447"/>
                </a:lnTo>
                <a:lnTo>
                  <a:pt x="582913" y="523374"/>
                </a:lnTo>
                <a:lnTo>
                  <a:pt x="640110" y="491120"/>
                </a:lnTo>
                <a:cubicBezTo>
                  <a:pt x="646991" y="487250"/>
                  <a:pt x="649571" y="478649"/>
                  <a:pt x="645271" y="471768"/>
                </a:cubicBezTo>
                <a:cubicBezTo>
                  <a:pt x="641400" y="464887"/>
                  <a:pt x="632799" y="462737"/>
                  <a:pt x="625918" y="466607"/>
                </a:cubicBezTo>
                <a:lnTo>
                  <a:pt x="554529" y="507032"/>
                </a:lnTo>
                <a:lnTo>
                  <a:pt x="518835" y="486390"/>
                </a:lnTo>
                <a:lnTo>
                  <a:pt x="603555" y="427043"/>
                </a:lnTo>
                <a:cubicBezTo>
                  <a:pt x="608716" y="423602"/>
                  <a:pt x="610866" y="417151"/>
                  <a:pt x="609146" y="411131"/>
                </a:cubicBezTo>
                <a:cubicBezTo>
                  <a:pt x="610866" y="405540"/>
                  <a:pt x="608716" y="399089"/>
                  <a:pt x="603555" y="395219"/>
                </a:cubicBezTo>
                <a:lnTo>
                  <a:pt x="518405" y="335011"/>
                </a:lnTo>
                <a:lnTo>
                  <a:pt x="554099" y="314369"/>
                </a:lnTo>
                <a:lnTo>
                  <a:pt x="626348" y="355654"/>
                </a:lnTo>
                <a:cubicBezTo>
                  <a:pt x="633229" y="359524"/>
                  <a:pt x="641830" y="357374"/>
                  <a:pt x="645700" y="350493"/>
                </a:cubicBezTo>
                <a:cubicBezTo>
                  <a:pt x="649571" y="343612"/>
                  <a:pt x="647421" y="335011"/>
                  <a:pt x="640540" y="331141"/>
                </a:cubicBezTo>
                <a:lnTo>
                  <a:pt x="582913" y="298027"/>
                </a:lnTo>
                <a:lnTo>
                  <a:pt x="619467" y="276954"/>
                </a:lnTo>
                <a:lnTo>
                  <a:pt x="663333" y="292866"/>
                </a:lnTo>
                <a:cubicBezTo>
                  <a:pt x="670644" y="295446"/>
                  <a:pt x="678815" y="291576"/>
                  <a:pt x="681395" y="284265"/>
                </a:cubicBezTo>
                <a:cubicBezTo>
                  <a:pt x="683975" y="276954"/>
                  <a:pt x="680105" y="268783"/>
                  <a:pt x="672794" y="266203"/>
                </a:cubicBezTo>
                <a:lnTo>
                  <a:pt x="651721" y="258462"/>
                </a:lnTo>
                <a:lnTo>
                  <a:pt x="711499" y="224058"/>
                </a:lnTo>
                <a:cubicBezTo>
                  <a:pt x="718379" y="220187"/>
                  <a:pt x="720530" y="211586"/>
                  <a:pt x="716659" y="204705"/>
                </a:cubicBezTo>
                <a:cubicBezTo>
                  <a:pt x="712789" y="197824"/>
                  <a:pt x="704188" y="195674"/>
                  <a:pt x="697307" y="199544"/>
                </a:cubicBezTo>
                <a:lnTo>
                  <a:pt x="637960" y="233519"/>
                </a:lnTo>
                <a:lnTo>
                  <a:pt x="641830" y="212446"/>
                </a:lnTo>
                <a:cubicBezTo>
                  <a:pt x="643120" y="204705"/>
                  <a:pt x="637960" y="197394"/>
                  <a:pt x="630219" y="195674"/>
                </a:cubicBezTo>
                <a:cubicBezTo>
                  <a:pt x="622478" y="194384"/>
                  <a:pt x="615167" y="199544"/>
                  <a:pt x="613446" y="207286"/>
                </a:cubicBezTo>
                <a:lnTo>
                  <a:pt x="605276" y="252011"/>
                </a:lnTo>
                <a:lnTo>
                  <a:pt x="568721" y="273084"/>
                </a:lnTo>
                <a:lnTo>
                  <a:pt x="569151" y="207716"/>
                </a:lnTo>
                <a:cubicBezTo>
                  <a:pt x="569151" y="199975"/>
                  <a:pt x="562700" y="193524"/>
                  <a:pt x="554959" y="193524"/>
                </a:cubicBezTo>
                <a:cubicBezTo>
                  <a:pt x="547218" y="193524"/>
                  <a:pt x="540768" y="199975"/>
                  <a:pt x="540768" y="207716"/>
                </a:cubicBezTo>
                <a:lnTo>
                  <a:pt x="540337" y="289856"/>
                </a:lnTo>
                <a:lnTo>
                  <a:pt x="504643" y="310498"/>
                </a:lnTo>
                <a:lnTo>
                  <a:pt x="495182" y="207716"/>
                </a:lnTo>
                <a:cubicBezTo>
                  <a:pt x="494752" y="201695"/>
                  <a:pt x="490021" y="196534"/>
                  <a:pt x="484431" y="195244"/>
                </a:cubicBezTo>
                <a:cubicBezTo>
                  <a:pt x="480130" y="190943"/>
                  <a:pt x="473679" y="189653"/>
                  <a:pt x="468089" y="192234"/>
                </a:cubicBezTo>
                <a:lnTo>
                  <a:pt x="373477" y="236099"/>
                </a:lnTo>
                <a:lnTo>
                  <a:pt x="373477" y="195244"/>
                </a:lnTo>
                <a:lnTo>
                  <a:pt x="445296" y="153529"/>
                </a:lnTo>
                <a:cubicBezTo>
                  <a:pt x="452177" y="149658"/>
                  <a:pt x="454327" y="141057"/>
                  <a:pt x="450457" y="134177"/>
                </a:cubicBezTo>
                <a:cubicBezTo>
                  <a:pt x="446586" y="127296"/>
                  <a:pt x="437555" y="125145"/>
                  <a:pt x="431104" y="129016"/>
                </a:cubicBezTo>
                <a:lnTo>
                  <a:pt x="373477" y="162560"/>
                </a:lnTo>
                <a:lnTo>
                  <a:pt x="373477" y="120415"/>
                </a:lnTo>
                <a:lnTo>
                  <a:pt x="409171" y="90311"/>
                </a:lnTo>
                <a:cubicBezTo>
                  <a:pt x="415192" y="85150"/>
                  <a:pt x="416052" y="76119"/>
                  <a:pt x="410892" y="70099"/>
                </a:cubicBezTo>
                <a:cubicBezTo>
                  <a:pt x="405731" y="64078"/>
                  <a:pt x="396700" y="63218"/>
                  <a:pt x="390679" y="68378"/>
                </a:cubicBezTo>
                <a:lnTo>
                  <a:pt x="373477" y="83000"/>
                </a:lnTo>
                <a:lnTo>
                  <a:pt x="373477" y="14192"/>
                </a:lnTo>
                <a:cubicBezTo>
                  <a:pt x="373477" y="6451"/>
                  <a:pt x="367026" y="0"/>
                  <a:pt x="359285" y="0"/>
                </a:cubicBezTo>
                <a:cubicBezTo>
                  <a:pt x="351544" y="0"/>
                  <a:pt x="345094" y="6451"/>
                  <a:pt x="345094" y="14192"/>
                </a:cubicBezTo>
                <a:lnTo>
                  <a:pt x="345094" y="82570"/>
                </a:lnTo>
                <a:lnTo>
                  <a:pt x="328752" y="68808"/>
                </a:lnTo>
                <a:cubicBezTo>
                  <a:pt x="322731" y="63648"/>
                  <a:pt x="313700" y="64508"/>
                  <a:pt x="308539" y="70529"/>
                </a:cubicBezTo>
                <a:cubicBezTo>
                  <a:pt x="303378" y="76549"/>
                  <a:pt x="304239" y="85581"/>
                  <a:pt x="310259" y="90741"/>
                </a:cubicBezTo>
                <a:lnTo>
                  <a:pt x="345094" y="119985"/>
                </a:lnTo>
                <a:lnTo>
                  <a:pt x="345094" y="162130"/>
                </a:lnTo>
                <a:lnTo>
                  <a:pt x="288327" y="129016"/>
                </a:lnTo>
                <a:cubicBezTo>
                  <a:pt x="281446" y="125145"/>
                  <a:pt x="272845" y="127296"/>
                  <a:pt x="268974" y="134177"/>
                </a:cubicBezTo>
                <a:cubicBezTo>
                  <a:pt x="265104" y="141057"/>
                  <a:pt x="267254" y="149658"/>
                  <a:pt x="274135" y="153529"/>
                </a:cubicBezTo>
                <a:lnTo>
                  <a:pt x="345094" y="194814"/>
                </a:lnTo>
                <a:lnTo>
                  <a:pt x="345094" y="236099"/>
                </a:lnTo>
                <a:lnTo>
                  <a:pt x="251342" y="192664"/>
                </a:lnTo>
                <a:cubicBezTo>
                  <a:pt x="245751" y="190083"/>
                  <a:pt x="239731" y="191374"/>
                  <a:pt x="235430" y="195244"/>
                </a:cubicBezTo>
                <a:cubicBezTo>
                  <a:pt x="229839" y="196964"/>
                  <a:pt x="225539" y="201695"/>
                  <a:pt x="225109" y="207716"/>
                </a:cubicBezTo>
                <a:lnTo>
                  <a:pt x="215218" y="311358"/>
                </a:lnTo>
                <a:lnTo>
                  <a:pt x="179523" y="290716"/>
                </a:lnTo>
                <a:lnTo>
                  <a:pt x="179523" y="207716"/>
                </a:lnTo>
                <a:cubicBezTo>
                  <a:pt x="179523" y="199975"/>
                  <a:pt x="173072" y="193524"/>
                  <a:pt x="165332" y="193524"/>
                </a:cubicBezTo>
                <a:cubicBezTo>
                  <a:pt x="157590" y="193524"/>
                  <a:pt x="151140" y="199975"/>
                  <a:pt x="151140" y="207716"/>
                </a:cubicBezTo>
                <a:lnTo>
                  <a:pt x="151140" y="274374"/>
                </a:lnTo>
                <a:lnTo>
                  <a:pt x="114585" y="253301"/>
                </a:lnTo>
                <a:lnTo>
                  <a:pt x="106414" y="207286"/>
                </a:lnTo>
                <a:cubicBezTo>
                  <a:pt x="105124" y="199544"/>
                  <a:pt x="97813" y="194384"/>
                  <a:pt x="89642" y="195674"/>
                </a:cubicBezTo>
                <a:cubicBezTo>
                  <a:pt x="81901" y="196964"/>
                  <a:pt x="76740" y="204275"/>
                  <a:pt x="78031" y="212446"/>
                </a:cubicBezTo>
                <a:lnTo>
                  <a:pt x="81901" y="234379"/>
                </a:lnTo>
                <a:lnTo>
                  <a:pt x="22124" y="199544"/>
                </a:lnTo>
                <a:cubicBezTo>
                  <a:pt x="15243" y="195674"/>
                  <a:pt x="6642" y="197824"/>
                  <a:pt x="2771" y="204705"/>
                </a:cubicBezTo>
                <a:cubicBezTo>
                  <a:pt x="-1099" y="211586"/>
                  <a:pt x="1051" y="220187"/>
                  <a:pt x="7932" y="224058"/>
                </a:cubicBezTo>
                <a:lnTo>
                  <a:pt x="66849" y="258462"/>
                </a:lnTo>
                <a:lnTo>
                  <a:pt x="46637" y="265343"/>
                </a:lnTo>
                <a:cubicBezTo>
                  <a:pt x="39326" y="267923"/>
                  <a:pt x="35456" y="276094"/>
                  <a:pt x="38036" y="283405"/>
                </a:cubicBezTo>
                <a:cubicBezTo>
                  <a:pt x="40616" y="290716"/>
                  <a:pt x="48787" y="294586"/>
                  <a:pt x="56098" y="292006"/>
                </a:cubicBezTo>
                <a:lnTo>
                  <a:pt x="99103" y="276954"/>
                </a:lnTo>
                <a:lnTo>
                  <a:pt x="135658" y="298027"/>
                </a:lnTo>
                <a:lnTo>
                  <a:pt x="78461" y="330281"/>
                </a:lnTo>
                <a:cubicBezTo>
                  <a:pt x="71580" y="334151"/>
                  <a:pt x="69000" y="342752"/>
                  <a:pt x="73300" y="349633"/>
                </a:cubicBezTo>
                <a:cubicBezTo>
                  <a:pt x="77171" y="356514"/>
                  <a:pt x="85772" y="358664"/>
                  <a:pt x="92652" y="354794"/>
                </a:cubicBezTo>
                <a:lnTo>
                  <a:pt x="164041" y="314369"/>
                </a:lnTo>
                <a:lnTo>
                  <a:pt x="199736" y="335011"/>
                </a:lnTo>
                <a:lnTo>
                  <a:pt x="115015" y="393928"/>
                </a:lnTo>
                <a:cubicBezTo>
                  <a:pt x="109855" y="397369"/>
                  <a:pt x="107704" y="403820"/>
                  <a:pt x="109425" y="409410"/>
                </a:cubicBezTo>
                <a:cubicBezTo>
                  <a:pt x="107704" y="415001"/>
                  <a:pt x="109855" y="421452"/>
                  <a:pt x="115015" y="425322"/>
                </a:cubicBezTo>
                <a:lnTo>
                  <a:pt x="200166" y="485530"/>
                </a:lnTo>
                <a:lnTo>
                  <a:pt x="164471" y="506172"/>
                </a:lnTo>
                <a:lnTo>
                  <a:pt x="92223" y="464887"/>
                </a:lnTo>
                <a:cubicBezTo>
                  <a:pt x="85342" y="461017"/>
                  <a:pt x="76740" y="463167"/>
                  <a:pt x="72870" y="470048"/>
                </a:cubicBezTo>
                <a:cubicBezTo>
                  <a:pt x="69000" y="476929"/>
                  <a:pt x="71150" y="485530"/>
                  <a:pt x="78031" y="489400"/>
                </a:cubicBezTo>
                <a:lnTo>
                  <a:pt x="135658" y="522514"/>
                </a:lnTo>
                <a:lnTo>
                  <a:pt x="99103" y="543587"/>
                </a:lnTo>
                <a:lnTo>
                  <a:pt x="55238" y="527675"/>
                </a:lnTo>
                <a:cubicBezTo>
                  <a:pt x="47927" y="525095"/>
                  <a:pt x="39756" y="528965"/>
                  <a:pt x="37176" y="536276"/>
                </a:cubicBezTo>
                <a:cubicBezTo>
                  <a:pt x="34595" y="543587"/>
                  <a:pt x="38466" y="551758"/>
                  <a:pt x="45777" y="554338"/>
                </a:cubicBezTo>
                <a:lnTo>
                  <a:pt x="66849" y="562079"/>
                </a:lnTo>
                <a:lnTo>
                  <a:pt x="7072" y="596483"/>
                </a:lnTo>
                <a:cubicBezTo>
                  <a:pt x="191" y="600354"/>
                  <a:pt x="-1959" y="608955"/>
                  <a:pt x="1911" y="615836"/>
                </a:cubicBezTo>
                <a:cubicBezTo>
                  <a:pt x="5782" y="622717"/>
                  <a:pt x="14383" y="624867"/>
                  <a:pt x="21264" y="620996"/>
                </a:cubicBezTo>
                <a:lnTo>
                  <a:pt x="80611" y="587022"/>
                </a:lnTo>
                <a:lnTo>
                  <a:pt x="76740" y="608095"/>
                </a:lnTo>
                <a:cubicBezTo>
                  <a:pt x="75450" y="615836"/>
                  <a:pt x="80611" y="623147"/>
                  <a:pt x="88352" y="624867"/>
                </a:cubicBezTo>
                <a:cubicBezTo>
                  <a:pt x="96093" y="626157"/>
                  <a:pt x="103404" y="620996"/>
                  <a:pt x="105124" y="613255"/>
                </a:cubicBezTo>
                <a:lnTo>
                  <a:pt x="113295" y="568530"/>
                </a:lnTo>
                <a:lnTo>
                  <a:pt x="149849" y="547457"/>
                </a:lnTo>
                <a:lnTo>
                  <a:pt x="149420" y="612825"/>
                </a:lnTo>
                <a:cubicBezTo>
                  <a:pt x="149420" y="620566"/>
                  <a:pt x="155870" y="627017"/>
                  <a:pt x="163611" y="627017"/>
                </a:cubicBezTo>
                <a:cubicBezTo>
                  <a:pt x="171352" y="627017"/>
                  <a:pt x="177803" y="620566"/>
                  <a:pt x="177803" y="612825"/>
                </a:cubicBezTo>
                <a:lnTo>
                  <a:pt x="178233" y="530685"/>
                </a:lnTo>
                <a:lnTo>
                  <a:pt x="213927" y="510043"/>
                </a:lnTo>
                <a:lnTo>
                  <a:pt x="223389" y="612825"/>
                </a:lnTo>
                <a:cubicBezTo>
                  <a:pt x="223819" y="618846"/>
                  <a:pt x="228549" y="624007"/>
                  <a:pt x="234140" y="625297"/>
                </a:cubicBezTo>
                <a:cubicBezTo>
                  <a:pt x="238441" y="629597"/>
                  <a:pt x="244891" y="630888"/>
                  <a:pt x="250482" y="628307"/>
                </a:cubicBezTo>
                <a:lnTo>
                  <a:pt x="345094" y="584442"/>
                </a:lnTo>
                <a:lnTo>
                  <a:pt x="345094" y="625297"/>
                </a:lnTo>
                <a:lnTo>
                  <a:pt x="273275" y="667012"/>
                </a:lnTo>
                <a:cubicBezTo>
                  <a:pt x="266394" y="670882"/>
                  <a:pt x="264244" y="679914"/>
                  <a:pt x="268114" y="686364"/>
                </a:cubicBezTo>
                <a:cubicBezTo>
                  <a:pt x="271985" y="693245"/>
                  <a:pt x="281016" y="695396"/>
                  <a:pt x="287466" y="691525"/>
                </a:cubicBezTo>
                <a:lnTo>
                  <a:pt x="345094" y="657981"/>
                </a:lnTo>
                <a:lnTo>
                  <a:pt x="345094" y="700126"/>
                </a:lnTo>
                <a:lnTo>
                  <a:pt x="309399" y="730230"/>
                </a:lnTo>
                <a:cubicBezTo>
                  <a:pt x="303378" y="735390"/>
                  <a:pt x="302518" y="744422"/>
                  <a:pt x="307679" y="750442"/>
                </a:cubicBezTo>
                <a:cubicBezTo>
                  <a:pt x="312840" y="756463"/>
                  <a:pt x="321871" y="757323"/>
                  <a:pt x="327891" y="752162"/>
                </a:cubicBezTo>
                <a:lnTo>
                  <a:pt x="345094" y="737541"/>
                </a:lnTo>
                <a:lnTo>
                  <a:pt x="345094" y="806349"/>
                </a:lnTo>
                <a:cubicBezTo>
                  <a:pt x="345094" y="814090"/>
                  <a:pt x="351544" y="820541"/>
                  <a:pt x="359285" y="820541"/>
                </a:cubicBezTo>
                <a:cubicBezTo>
                  <a:pt x="367026" y="820541"/>
                  <a:pt x="373477" y="814090"/>
                  <a:pt x="373477" y="806349"/>
                </a:cubicBezTo>
                <a:lnTo>
                  <a:pt x="373477" y="737971"/>
                </a:lnTo>
                <a:lnTo>
                  <a:pt x="389819" y="751732"/>
                </a:lnTo>
                <a:cubicBezTo>
                  <a:pt x="395840" y="756893"/>
                  <a:pt x="404871" y="756033"/>
                  <a:pt x="410031" y="750012"/>
                </a:cubicBezTo>
                <a:cubicBezTo>
                  <a:pt x="415192" y="743991"/>
                  <a:pt x="414332" y="734960"/>
                  <a:pt x="408311" y="729800"/>
                </a:cubicBezTo>
                <a:lnTo>
                  <a:pt x="373477" y="700556"/>
                </a:lnTo>
                <a:lnTo>
                  <a:pt x="373477" y="658411"/>
                </a:lnTo>
                <a:lnTo>
                  <a:pt x="430244" y="691525"/>
                </a:lnTo>
                <a:cubicBezTo>
                  <a:pt x="437125" y="695396"/>
                  <a:pt x="445726" y="693245"/>
                  <a:pt x="449596" y="686364"/>
                </a:cubicBezTo>
                <a:cubicBezTo>
                  <a:pt x="453467" y="679484"/>
                  <a:pt x="451317" y="670882"/>
                  <a:pt x="444436" y="667012"/>
                </a:cubicBezTo>
                <a:lnTo>
                  <a:pt x="373477" y="625727"/>
                </a:lnTo>
                <a:lnTo>
                  <a:pt x="373477" y="584442"/>
                </a:lnTo>
                <a:lnTo>
                  <a:pt x="467228" y="627877"/>
                </a:lnTo>
                <a:cubicBezTo>
                  <a:pt x="472819" y="630458"/>
                  <a:pt x="478840" y="629167"/>
                  <a:pt x="483140" y="625297"/>
                </a:cubicBezTo>
                <a:cubicBezTo>
                  <a:pt x="488731" y="623577"/>
                  <a:pt x="493032" y="618846"/>
                  <a:pt x="493462" y="612825"/>
                </a:cubicBezTo>
                <a:lnTo>
                  <a:pt x="503353" y="509183"/>
                </a:lnTo>
                <a:lnTo>
                  <a:pt x="539047" y="529825"/>
                </a:lnTo>
                <a:lnTo>
                  <a:pt x="539047" y="612825"/>
                </a:lnTo>
                <a:cubicBezTo>
                  <a:pt x="539047" y="620566"/>
                  <a:pt x="545498" y="627017"/>
                  <a:pt x="553239" y="627017"/>
                </a:cubicBezTo>
                <a:cubicBezTo>
                  <a:pt x="560980" y="627017"/>
                  <a:pt x="567431" y="620566"/>
                  <a:pt x="567431" y="612825"/>
                </a:cubicBezTo>
                <a:lnTo>
                  <a:pt x="567431" y="546167"/>
                </a:lnTo>
                <a:lnTo>
                  <a:pt x="603986" y="567240"/>
                </a:lnTo>
                <a:lnTo>
                  <a:pt x="612156" y="613255"/>
                </a:lnTo>
                <a:cubicBezTo>
                  <a:pt x="613446" y="620996"/>
                  <a:pt x="620757" y="626157"/>
                  <a:pt x="628929" y="624867"/>
                </a:cubicBezTo>
                <a:cubicBezTo>
                  <a:pt x="636669" y="623577"/>
                  <a:pt x="641830" y="616266"/>
                  <a:pt x="640540" y="608525"/>
                </a:cubicBezTo>
                <a:lnTo>
                  <a:pt x="636669" y="586592"/>
                </a:lnTo>
                <a:lnTo>
                  <a:pt x="696447" y="621426"/>
                </a:lnTo>
                <a:cubicBezTo>
                  <a:pt x="703328" y="625297"/>
                  <a:pt x="711929" y="623147"/>
                  <a:pt x="715799" y="616266"/>
                </a:cubicBezTo>
                <a:cubicBezTo>
                  <a:pt x="719670" y="609815"/>
                  <a:pt x="717519" y="601214"/>
                  <a:pt x="710639" y="597343"/>
                </a:cubicBezTo>
                <a:close/>
                <a:moveTo>
                  <a:pt x="251342" y="223197"/>
                </a:moveTo>
                <a:lnTo>
                  <a:pt x="344233" y="266203"/>
                </a:lnTo>
                <a:lnTo>
                  <a:pt x="344233" y="296736"/>
                </a:lnTo>
                <a:lnTo>
                  <a:pt x="318000" y="339312"/>
                </a:lnTo>
                <a:lnTo>
                  <a:pt x="267254" y="341032"/>
                </a:lnTo>
                <a:lnTo>
                  <a:pt x="241881" y="326410"/>
                </a:lnTo>
                <a:lnTo>
                  <a:pt x="251342" y="223197"/>
                </a:lnTo>
                <a:close/>
                <a:moveTo>
                  <a:pt x="227689" y="469618"/>
                </a:moveTo>
                <a:lnTo>
                  <a:pt x="142539" y="409410"/>
                </a:lnTo>
                <a:lnTo>
                  <a:pt x="227259" y="350063"/>
                </a:lnTo>
                <a:lnTo>
                  <a:pt x="253062" y="365115"/>
                </a:lnTo>
                <a:lnTo>
                  <a:pt x="277145" y="409840"/>
                </a:lnTo>
                <a:lnTo>
                  <a:pt x="252632" y="454996"/>
                </a:lnTo>
                <a:lnTo>
                  <a:pt x="227689" y="469618"/>
                </a:lnTo>
                <a:close/>
                <a:moveTo>
                  <a:pt x="345094" y="553478"/>
                </a:moveTo>
                <a:lnTo>
                  <a:pt x="250482" y="596913"/>
                </a:lnTo>
                <a:lnTo>
                  <a:pt x="241451" y="494131"/>
                </a:lnTo>
                <a:lnTo>
                  <a:pt x="267684" y="479079"/>
                </a:lnTo>
                <a:lnTo>
                  <a:pt x="318000" y="480799"/>
                </a:lnTo>
                <a:lnTo>
                  <a:pt x="345094" y="524664"/>
                </a:lnTo>
                <a:lnTo>
                  <a:pt x="345094" y="553478"/>
                </a:lnTo>
                <a:close/>
                <a:moveTo>
                  <a:pt x="373047" y="295446"/>
                </a:moveTo>
                <a:lnTo>
                  <a:pt x="373047" y="266633"/>
                </a:lnTo>
                <a:lnTo>
                  <a:pt x="467659" y="223197"/>
                </a:lnTo>
                <a:lnTo>
                  <a:pt x="476690" y="325980"/>
                </a:lnTo>
                <a:lnTo>
                  <a:pt x="450457" y="341032"/>
                </a:lnTo>
                <a:lnTo>
                  <a:pt x="400140" y="339312"/>
                </a:lnTo>
                <a:lnTo>
                  <a:pt x="373047" y="295446"/>
                </a:lnTo>
                <a:close/>
                <a:moveTo>
                  <a:pt x="466799" y="596913"/>
                </a:moveTo>
                <a:lnTo>
                  <a:pt x="373907" y="553908"/>
                </a:lnTo>
                <a:lnTo>
                  <a:pt x="373907" y="523374"/>
                </a:lnTo>
                <a:lnTo>
                  <a:pt x="400140" y="480799"/>
                </a:lnTo>
                <a:lnTo>
                  <a:pt x="450887" y="479079"/>
                </a:lnTo>
                <a:lnTo>
                  <a:pt x="476260" y="493701"/>
                </a:lnTo>
                <a:lnTo>
                  <a:pt x="466799" y="596913"/>
                </a:lnTo>
                <a:close/>
                <a:moveTo>
                  <a:pt x="491312" y="469618"/>
                </a:moveTo>
                <a:lnTo>
                  <a:pt x="465508" y="454566"/>
                </a:lnTo>
                <a:lnTo>
                  <a:pt x="441425" y="409840"/>
                </a:lnTo>
                <a:lnTo>
                  <a:pt x="465938" y="364685"/>
                </a:lnTo>
                <a:lnTo>
                  <a:pt x="490881" y="350063"/>
                </a:lnTo>
                <a:lnTo>
                  <a:pt x="576032" y="410270"/>
                </a:lnTo>
                <a:lnTo>
                  <a:pt x="491312" y="469618"/>
                </a:ln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 w="4301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>
              <a:latin typeface="+mj-ea"/>
              <a:ea typeface="+mj-ea"/>
            </a:endParaRPr>
          </a:p>
        </p:txBody>
      </p:sp>
      <p:sp>
        <p:nvSpPr>
          <p:cNvPr id="55" name="文本框 54">
            <a:extLst>
              <a:ext uri="{FF2B5EF4-FFF2-40B4-BE49-F238E27FC236}">
                <a16:creationId xmlns:a16="http://schemas.microsoft.com/office/drawing/2014/main" id="{68111153-FEBA-4912-B4B7-FF6AF131C876}"/>
              </a:ext>
            </a:extLst>
          </p:cNvPr>
          <p:cNvSpPr txBox="1"/>
          <p:nvPr/>
        </p:nvSpPr>
        <p:spPr>
          <a:xfrm>
            <a:off x="1030656" y="616609"/>
            <a:ext cx="1701664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zh-CN" altLang="en-US" sz="2800" dirty="0">
                <a:ln w="12700">
                  <a:noFill/>
                </a:ln>
                <a:solidFill>
                  <a:schemeClr val="accent2"/>
                </a:solidFill>
                <a:latin typeface="+mj-ea"/>
                <a:ea typeface="+mj-ea"/>
              </a:rPr>
              <a:t>赞助单位</a:t>
            </a:r>
          </a:p>
        </p:txBody>
      </p:sp>
      <p:sp>
        <p:nvSpPr>
          <p:cNvPr id="56" name="任意多边形: 形状 55">
            <a:extLst>
              <a:ext uri="{FF2B5EF4-FFF2-40B4-BE49-F238E27FC236}">
                <a16:creationId xmlns:a16="http://schemas.microsoft.com/office/drawing/2014/main" id="{6F58B44D-640C-4297-9475-693301DC342A}"/>
              </a:ext>
            </a:extLst>
          </p:cNvPr>
          <p:cNvSpPr/>
          <p:nvPr/>
        </p:nvSpPr>
        <p:spPr>
          <a:xfrm>
            <a:off x="2406017" y="400104"/>
            <a:ext cx="218382" cy="244170"/>
          </a:xfrm>
          <a:custGeom>
            <a:avLst/>
            <a:gdLst>
              <a:gd name="connsiteX0" fmla="*/ 1318001 w 1922273"/>
              <a:gd name="connsiteY0" fmla="*/ 3710883 h 5054678"/>
              <a:gd name="connsiteX1" fmla="*/ 1433599 w 1922273"/>
              <a:gd name="connsiteY1" fmla="*/ 3678371 h 5054678"/>
              <a:gd name="connsiteX2" fmla="*/ 1479658 w 1922273"/>
              <a:gd name="connsiteY2" fmla="*/ 3621475 h 5054678"/>
              <a:gd name="connsiteX3" fmla="*/ 1300842 w 1922273"/>
              <a:gd name="connsiteY3" fmla="*/ 3597091 h 5054678"/>
              <a:gd name="connsiteX4" fmla="*/ 1292714 w 1922273"/>
              <a:gd name="connsiteY4" fmla="*/ 3596188 h 5054678"/>
              <a:gd name="connsiteX5" fmla="*/ 1213240 w 1922273"/>
              <a:gd name="connsiteY5" fmla="*/ 3460722 h 5054678"/>
              <a:gd name="connsiteX6" fmla="*/ 1137379 w 1922273"/>
              <a:gd name="connsiteY6" fmla="*/ 3402922 h 5054678"/>
              <a:gd name="connsiteX7" fmla="*/ 1095836 w 1922273"/>
              <a:gd name="connsiteY7" fmla="*/ 3378539 h 5054678"/>
              <a:gd name="connsiteX8" fmla="*/ 1095836 w 1922273"/>
              <a:gd name="connsiteY8" fmla="*/ 0 h 5054678"/>
              <a:gd name="connsiteX9" fmla="*/ 1052486 w 1922273"/>
              <a:gd name="connsiteY9" fmla="*/ 0 h 5054678"/>
              <a:gd name="connsiteX10" fmla="*/ 1052486 w 1922273"/>
              <a:gd name="connsiteY10" fmla="*/ 3352348 h 5054678"/>
              <a:gd name="connsiteX11" fmla="*/ 939597 w 1922273"/>
              <a:gd name="connsiteY11" fmla="*/ 3225913 h 5054678"/>
              <a:gd name="connsiteX12" fmla="*/ 922438 w 1922273"/>
              <a:gd name="connsiteY12" fmla="*/ 3139214 h 5054678"/>
              <a:gd name="connsiteX13" fmla="*/ 896248 w 1922273"/>
              <a:gd name="connsiteY13" fmla="*/ 3176242 h 5054678"/>
              <a:gd name="connsiteX14" fmla="*/ 884507 w 1922273"/>
              <a:gd name="connsiteY14" fmla="*/ 3225913 h 5054678"/>
              <a:gd name="connsiteX15" fmla="*/ 891733 w 1922273"/>
              <a:gd name="connsiteY15" fmla="*/ 3266553 h 5054678"/>
              <a:gd name="connsiteX16" fmla="*/ 857414 w 1922273"/>
              <a:gd name="connsiteY16" fmla="*/ 3243072 h 5054678"/>
              <a:gd name="connsiteX17" fmla="*/ 804131 w 1922273"/>
              <a:gd name="connsiteY17" fmla="*/ 3191594 h 5054678"/>
              <a:gd name="connsiteX18" fmla="*/ 776134 w 1922273"/>
              <a:gd name="connsiteY18" fmla="*/ 3141923 h 5054678"/>
              <a:gd name="connsiteX19" fmla="*/ 765297 w 1922273"/>
              <a:gd name="connsiteY19" fmla="*/ 3090446 h 5054678"/>
              <a:gd name="connsiteX20" fmla="*/ 770716 w 1922273"/>
              <a:gd name="connsiteY20" fmla="*/ 3045291 h 5054678"/>
              <a:gd name="connsiteX21" fmla="*/ 787875 w 1922273"/>
              <a:gd name="connsiteY21" fmla="*/ 3009166 h 5054678"/>
              <a:gd name="connsiteX22" fmla="*/ 816774 w 1922273"/>
              <a:gd name="connsiteY22" fmla="*/ 2975751 h 5054678"/>
              <a:gd name="connsiteX23" fmla="*/ 845674 w 1922273"/>
              <a:gd name="connsiteY23" fmla="*/ 2959495 h 5054678"/>
              <a:gd name="connsiteX24" fmla="*/ 865542 w 1922273"/>
              <a:gd name="connsiteY24" fmla="*/ 2926080 h 5054678"/>
              <a:gd name="connsiteX25" fmla="*/ 832127 w 1922273"/>
              <a:gd name="connsiteY25" fmla="*/ 2906211 h 5054678"/>
              <a:gd name="connsiteX26" fmla="*/ 779747 w 1922273"/>
              <a:gd name="connsiteY26" fmla="*/ 2935111 h 5054678"/>
              <a:gd name="connsiteX27" fmla="*/ 742719 w 1922273"/>
              <a:gd name="connsiteY27" fmla="*/ 2979363 h 5054678"/>
              <a:gd name="connsiteX28" fmla="*/ 719238 w 1922273"/>
              <a:gd name="connsiteY28" fmla="*/ 3029034 h 5054678"/>
              <a:gd name="connsiteX29" fmla="*/ 712013 w 1922273"/>
              <a:gd name="connsiteY29" fmla="*/ 3093155 h 5054678"/>
              <a:gd name="connsiteX30" fmla="*/ 726463 w 1922273"/>
              <a:gd name="connsiteY30" fmla="*/ 3159986 h 5054678"/>
              <a:gd name="connsiteX31" fmla="*/ 762587 w 1922273"/>
              <a:gd name="connsiteY31" fmla="*/ 3224107 h 5054678"/>
              <a:gd name="connsiteX32" fmla="*/ 826708 w 1922273"/>
              <a:gd name="connsiteY32" fmla="*/ 3286421 h 5054678"/>
              <a:gd name="connsiteX33" fmla="*/ 1020877 w 1922273"/>
              <a:gd name="connsiteY33" fmla="*/ 3400213 h 5054678"/>
              <a:gd name="connsiteX34" fmla="*/ 1110285 w 1922273"/>
              <a:gd name="connsiteY34" fmla="*/ 3450787 h 5054678"/>
              <a:gd name="connsiteX35" fmla="*/ 1175309 w 1922273"/>
              <a:gd name="connsiteY35" fmla="*/ 3500459 h 5054678"/>
              <a:gd name="connsiteX36" fmla="*/ 1232205 w 1922273"/>
              <a:gd name="connsiteY36" fmla="*/ 3592576 h 5054678"/>
              <a:gd name="connsiteX37" fmla="*/ 1204209 w 1922273"/>
              <a:gd name="connsiteY37" fmla="*/ 3589866 h 5054678"/>
              <a:gd name="connsiteX38" fmla="*/ 1090417 w 1922273"/>
              <a:gd name="connsiteY38" fmla="*/ 3487815 h 5054678"/>
              <a:gd name="connsiteX39" fmla="*/ 1009137 w 1922273"/>
              <a:gd name="connsiteY39" fmla="*/ 3458915 h 5054678"/>
              <a:gd name="connsiteX40" fmla="*/ 936888 w 1922273"/>
              <a:gd name="connsiteY40" fmla="*/ 3449884 h 5054678"/>
              <a:gd name="connsiteX41" fmla="*/ 879089 w 1922273"/>
              <a:gd name="connsiteY41" fmla="*/ 3448981 h 5054678"/>
              <a:gd name="connsiteX42" fmla="*/ 817677 w 1922273"/>
              <a:gd name="connsiteY42" fmla="*/ 3458012 h 5054678"/>
              <a:gd name="connsiteX43" fmla="*/ 713820 w 1922273"/>
              <a:gd name="connsiteY43" fmla="*/ 3487815 h 5054678"/>
              <a:gd name="connsiteX44" fmla="*/ 657827 w 1922273"/>
              <a:gd name="connsiteY44" fmla="*/ 3504974 h 5054678"/>
              <a:gd name="connsiteX45" fmla="*/ 467270 w 1922273"/>
              <a:gd name="connsiteY45" fmla="*/ 3457109 h 5054678"/>
              <a:gd name="connsiteX46" fmla="*/ 444693 w 1922273"/>
              <a:gd name="connsiteY46" fmla="*/ 3416469 h 5054678"/>
              <a:gd name="connsiteX47" fmla="*/ 441080 w 1922273"/>
              <a:gd name="connsiteY47" fmla="*/ 3361379 h 5054678"/>
              <a:gd name="connsiteX48" fmla="*/ 454627 w 1922273"/>
              <a:gd name="connsiteY48" fmla="*/ 3290034 h 5054678"/>
              <a:gd name="connsiteX49" fmla="*/ 479011 w 1922273"/>
              <a:gd name="connsiteY49" fmla="*/ 3207851 h 5054678"/>
              <a:gd name="connsiteX50" fmla="*/ 460948 w 1922273"/>
              <a:gd name="connsiteY50" fmla="*/ 3173532 h 5054678"/>
              <a:gd name="connsiteX51" fmla="*/ 426630 w 1922273"/>
              <a:gd name="connsiteY51" fmla="*/ 3191594 h 5054678"/>
              <a:gd name="connsiteX52" fmla="*/ 402246 w 1922273"/>
              <a:gd name="connsiteY52" fmla="*/ 3275584 h 5054678"/>
              <a:gd name="connsiteX53" fmla="*/ 386893 w 1922273"/>
              <a:gd name="connsiteY53" fmla="*/ 3355961 h 5054678"/>
              <a:gd name="connsiteX54" fmla="*/ 391409 w 1922273"/>
              <a:gd name="connsiteY54" fmla="*/ 3430016 h 5054678"/>
              <a:gd name="connsiteX55" fmla="*/ 426630 w 1922273"/>
              <a:gd name="connsiteY55" fmla="*/ 3494137 h 5054678"/>
              <a:gd name="connsiteX56" fmla="*/ 482623 w 1922273"/>
              <a:gd name="connsiteY56" fmla="*/ 3537486 h 5054678"/>
              <a:gd name="connsiteX57" fmla="*/ 422115 w 1922273"/>
              <a:gd name="connsiteY57" fmla="*/ 3537486 h 5054678"/>
              <a:gd name="connsiteX58" fmla="*/ 342641 w 1922273"/>
              <a:gd name="connsiteY58" fmla="*/ 3521230 h 5054678"/>
              <a:gd name="connsiteX59" fmla="*/ 270392 w 1922273"/>
              <a:gd name="connsiteY59" fmla="*/ 3479687 h 5054678"/>
              <a:gd name="connsiteX60" fmla="*/ 213496 w 1922273"/>
              <a:gd name="connsiteY60" fmla="*/ 3412857 h 5054678"/>
              <a:gd name="connsiteX61" fmla="*/ 134022 w 1922273"/>
              <a:gd name="connsiteY61" fmla="*/ 3197916 h 5054678"/>
              <a:gd name="connsiteX62" fmla="*/ 96092 w 1922273"/>
              <a:gd name="connsiteY62" fmla="*/ 3166307 h 5054678"/>
              <a:gd name="connsiteX63" fmla="*/ 77126 w 1922273"/>
              <a:gd name="connsiteY63" fmla="*/ 3199722 h 5054678"/>
              <a:gd name="connsiteX64" fmla="*/ 165631 w 1922273"/>
              <a:gd name="connsiteY64" fmla="*/ 3440853 h 5054678"/>
              <a:gd name="connsiteX65" fmla="*/ 233365 w 1922273"/>
              <a:gd name="connsiteY65" fmla="*/ 3522133 h 5054678"/>
              <a:gd name="connsiteX66" fmla="*/ 322773 w 1922273"/>
              <a:gd name="connsiteY66" fmla="*/ 3573611 h 5054678"/>
              <a:gd name="connsiteX67" fmla="*/ 416696 w 1922273"/>
              <a:gd name="connsiteY67" fmla="*/ 3592576 h 5054678"/>
              <a:gd name="connsiteX68" fmla="*/ 507007 w 1922273"/>
              <a:gd name="connsiteY68" fmla="*/ 3591673 h 5054678"/>
              <a:gd name="connsiteX69" fmla="*/ 590093 w 1922273"/>
              <a:gd name="connsiteY69" fmla="*/ 3579029 h 5054678"/>
              <a:gd name="connsiteX70" fmla="*/ 671373 w 1922273"/>
              <a:gd name="connsiteY70" fmla="*/ 3558258 h 5054678"/>
              <a:gd name="connsiteX71" fmla="*/ 728269 w 1922273"/>
              <a:gd name="connsiteY71" fmla="*/ 3541099 h 5054678"/>
              <a:gd name="connsiteX72" fmla="*/ 828515 w 1922273"/>
              <a:gd name="connsiteY72" fmla="*/ 3512199 h 5054678"/>
              <a:gd name="connsiteX73" fmla="*/ 880895 w 1922273"/>
              <a:gd name="connsiteY73" fmla="*/ 3504071 h 5054678"/>
              <a:gd name="connsiteX74" fmla="*/ 932373 w 1922273"/>
              <a:gd name="connsiteY74" fmla="*/ 3504974 h 5054678"/>
              <a:gd name="connsiteX75" fmla="*/ 997396 w 1922273"/>
              <a:gd name="connsiteY75" fmla="*/ 3513102 h 5054678"/>
              <a:gd name="connsiteX76" fmla="*/ 1063324 w 1922273"/>
              <a:gd name="connsiteY76" fmla="*/ 3535680 h 5054678"/>
              <a:gd name="connsiteX77" fmla="*/ 1122026 w 1922273"/>
              <a:gd name="connsiteY77" fmla="*/ 3582642 h 5054678"/>
              <a:gd name="connsiteX78" fmla="*/ 1059711 w 1922273"/>
              <a:gd name="connsiteY78" fmla="*/ 3587157 h 5054678"/>
              <a:gd name="connsiteX79" fmla="*/ 1050680 w 1922273"/>
              <a:gd name="connsiteY79" fmla="*/ 3623282 h 5054678"/>
              <a:gd name="connsiteX80" fmla="*/ 973013 w 1922273"/>
              <a:gd name="connsiteY80" fmla="*/ 3642247 h 5054678"/>
              <a:gd name="connsiteX81" fmla="*/ 907988 w 1922273"/>
              <a:gd name="connsiteY81" fmla="*/ 3659406 h 5054678"/>
              <a:gd name="connsiteX82" fmla="*/ 1002815 w 1922273"/>
              <a:gd name="connsiteY82" fmla="*/ 3697337 h 5054678"/>
              <a:gd name="connsiteX83" fmla="*/ 1130154 w 1922273"/>
              <a:gd name="connsiteY83" fmla="*/ 3734364 h 5054678"/>
              <a:gd name="connsiteX84" fmla="*/ 1249365 w 1922273"/>
              <a:gd name="connsiteY84" fmla="*/ 3907762 h 5054678"/>
              <a:gd name="connsiteX85" fmla="*/ 1321614 w 1922273"/>
              <a:gd name="connsiteY85" fmla="*/ 4124508 h 5054678"/>
              <a:gd name="connsiteX86" fmla="*/ 1257493 w 1922273"/>
              <a:gd name="connsiteY86" fmla="*/ 4243719 h 5054678"/>
              <a:gd name="connsiteX87" fmla="*/ 1078676 w 1922273"/>
              <a:gd name="connsiteY87" fmla="*/ 4204885 h 5054678"/>
              <a:gd name="connsiteX88" fmla="*/ 895345 w 1922273"/>
              <a:gd name="connsiteY88" fmla="*/ 4105543 h 5054678"/>
              <a:gd name="connsiteX89" fmla="*/ 764394 w 1922273"/>
              <a:gd name="connsiteY89" fmla="*/ 4066709 h 5054678"/>
              <a:gd name="connsiteX90" fmla="*/ 674083 w 1922273"/>
              <a:gd name="connsiteY90" fmla="*/ 4095609 h 5054678"/>
              <a:gd name="connsiteX91" fmla="*/ 609059 w 1922273"/>
              <a:gd name="connsiteY91" fmla="*/ 4125411 h 5054678"/>
              <a:gd name="connsiteX92" fmla="*/ 539519 w 1922273"/>
              <a:gd name="connsiteY92" fmla="*/ 4086578 h 5054678"/>
              <a:gd name="connsiteX93" fmla="*/ 488945 w 1922273"/>
              <a:gd name="connsiteY93" fmla="*/ 4014329 h 5054678"/>
              <a:gd name="connsiteX94" fmla="*/ 516038 w 1922273"/>
              <a:gd name="connsiteY94" fmla="*/ 4107349 h 5054678"/>
              <a:gd name="connsiteX95" fmla="*/ 546744 w 1922273"/>
              <a:gd name="connsiteY95" fmla="*/ 4223851 h 5054678"/>
              <a:gd name="connsiteX96" fmla="*/ 474495 w 1922273"/>
              <a:gd name="connsiteY96" fmla="*/ 4389120 h 5054678"/>
              <a:gd name="connsiteX97" fmla="*/ 375153 w 1922273"/>
              <a:gd name="connsiteY97" fmla="*/ 4524587 h 5054678"/>
              <a:gd name="connsiteX98" fmla="*/ 282133 w 1922273"/>
              <a:gd name="connsiteY98" fmla="*/ 4578773 h 5054678"/>
              <a:gd name="connsiteX99" fmla="*/ 233365 w 1922273"/>
              <a:gd name="connsiteY99" fmla="*/ 4612188 h 5054678"/>
              <a:gd name="connsiteX100" fmla="*/ 240589 w 1922273"/>
              <a:gd name="connsiteY100" fmla="*/ 4679018 h 5054678"/>
              <a:gd name="connsiteX101" fmla="*/ 134022 w 1922273"/>
              <a:gd name="connsiteY101" fmla="*/ 4793713 h 5054678"/>
              <a:gd name="connsiteX102" fmla="*/ 33777 w 1922273"/>
              <a:gd name="connsiteY102" fmla="*/ 4889444 h 5054678"/>
              <a:gd name="connsiteX103" fmla="*/ 362 w 1922273"/>
              <a:gd name="connsiteY103" fmla="*/ 4953564 h 5054678"/>
              <a:gd name="connsiteX104" fmla="*/ 37389 w 1922273"/>
              <a:gd name="connsiteY104" fmla="*/ 5036651 h 5054678"/>
              <a:gd name="connsiteX105" fmla="*/ 66289 w 1922273"/>
              <a:gd name="connsiteY105" fmla="*/ 5048391 h 5054678"/>
              <a:gd name="connsiteX106" fmla="*/ 80739 w 1922273"/>
              <a:gd name="connsiteY106" fmla="*/ 4968014 h 5054678"/>
              <a:gd name="connsiteX107" fmla="*/ 193627 w 1922273"/>
              <a:gd name="connsiteY107" fmla="*/ 4807260 h 5054678"/>
              <a:gd name="connsiteX108" fmla="*/ 361606 w 1922273"/>
              <a:gd name="connsiteY108" fmla="*/ 4662762 h 5054678"/>
              <a:gd name="connsiteX109" fmla="*/ 587384 w 1922273"/>
              <a:gd name="connsiteY109" fmla="*/ 4607673 h 5054678"/>
              <a:gd name="connsiteX110" fmla="*/ 690339 w 1922273"/>
              <a:gd name="connsiteY110" fmla="*/ 4567936 h 5054678"/>
              <a:gd name="connsiteX111" fmla="*/ 740010 w 1922273"/>
              <a:gd name="connsiteY111" fmla="*/ 4490268 h 5054678"/>
              <a:gd name="connsiteX112" fmla="*/ 830321 w 1922273"/>
              <a:gd name="connsiteY112" fmla="*/ 4476722 h 5054678"/>
              <a:gd name="connsiteX113" fmla="*/ 1027199 w 1922273"/>
              <a:gd name="connsiteY113" fmla="*/ 4569742 h 5054678"/>
              <a:gd name="connsiteX114" fmla="*/ 1267427 w 1922273"/>
              <a:gd name="connsiteY114" fmla="*/ 4609479 h 5054678"/>
              <a:gd name="connsiteX115" fmla="*/ 1464305 w 1922273"/>
              <a:gd name="connsiteY115" fmla="*/ 4614898 h 5054678"/>
              <a:gd name="connsiteX116" fmla="*/ 1667505 w 1922273"/>
              <a:gd name="connsiteY116" fmla="*/ 4539036 h 5054678"/>
              <a:gd name="connsiteX117" fmla="*/ 1781297 w 1922273"/>
              <a:gd name="connsiteY117" fmla="*/ 4486656 h 5054678"/>
              <a:gd name="connsiteX118" fmla="*/ 1843612 w 1922273"/>
              <a:gd name="connsiteY118" fmla="*/ 4509234 h 5054678"/>
              <a:gd name="connsiteX119" fmla="*/ 1827356 w 1922273"/>
              <a:gd name="connsiteY119" fmla="*/ 4662762 h 5054678"/>
              <a:gd name="connsiteX120" fmla="*/ 1774072 w 1922273"/>
              <a:gd name="connsiteY120" fmla="*/ 4827129 h 5054678"/>
              <a:gd name="connsiteX121" fmla="*/ 1774975 w 1922273"/>
              <a:gd name="connsiteY121" fmla="*/ 4925568 h 5054678"/>
              <a:gd name="connsiteX122" fmla="*/ 1839999 w 1922273"/>
              <a:gd name="connsiteY122" fmla="*/ 4813582 h 5054678"/>
              <a:gd name="connsiteX123" fmla="*/ 1897798 w 1922273"/>
              <a:gd name="connsiteY123" fmla="*/ 4627541 h 5054678"/>
              <a:gd name="connsiteX124" fmla="*/ 1922182 w 1922273"/>
              <a:gd name="connsiteY124" fmla="*/ 4467691 h 5054678"/>
              <a:gd name="connsiteX125" fmla="*/ 1886961 w 1922273"/>
              <a:gd name="connsiteY125" fmla="*/ 4399957 h 5054678"/>
              <a:gd name="connsiteX126" fmla="*/ 1746979 w 1922273"/>
              <a:gd name="connsiteY126" fmla="*/ 4433372 h 5054678"/>
              <a:gd name="connsiteX127" fmla="*/ 1613318 w 1922273"/>
              <a:gd name="connsiteY127" fmla="*/ 4462272 h 5054678"/>
              <a:gd name="connsiteX128" fmla="*/ 1582613 w 1922273"/>
              <a:gd name="connsiteY128" fmla="*/ 4395442 h 5054678"/>
              <a:gd name="connsiteX129" fmla="*/ 1614221 w 1922273"/>
              <a:gd name="connsiteY129" fmla="*/ 4231075 h 5054678"/>
              <a:gd name="connsiteX130" fmla="*/ 1515782 w 1922273"/>
              <a:gd name="connsiteY130" fmla="*/ 4029682 h 5054678"/>
              <a:gd name="connsiteX131" fmla="*/ 1366769 w 1922273"/>
              <a:gd name="connsiteY131" fmla="*/ 3854478 h 5054678"/>
              <a:gd name="connsiteX132" fmla="*/ 1304454 w 1922273"/>
              <a:gd name="connsiteY132" fmla="*/ 3760554 h 5054678"/>
              <a:gd name="connsiteX133" fmla="*/ 1318001 w 1922273"/>
              <a:gd name="connsiteY133" fmla="*/ 3710883 h 5054678"/>
              <a:gd name="connsiteX0" fmla="*/ 1318001 w 1922272"/>
              <a:gd name="connsiteY0" fmla="*/ 3710883 h 5054678"/>
              <a:gd name="connsiteX1" fmla="*/ 1433599 w 1922272"/>
              <a:gd name="connsiteY1" fmla="*/ 3678371 h 5054678"/>
              <a:gd name="connsiteX2" fmla="*/ 1479658 w 1922272"/>
              <a:gd name="connsiteY2" fmla="*/ 3621475 h 5054678"/>
              <a:gd name="connsiteX3" fmla="*/ 1300842 w 1922272"/>
              <a:gd name="connsiteY3" fmla="*/ 3597091 h 5054678"/>
              <a:gd name="connsiteX4" fmla="*/ 1292714 w 1922272"/>
              <a:gd name="connsiteY4" fmla="*/ 3596188 h 5054678"/>
              <a:gd name="connsiteX5" fmla="*/ 1213240 w 1922272"/>
              <a:gd name="connsiteY5" fmla="*/ 3460722 h 5054678"/>
              <a:gd name="connsiteX6" fmla="*/ 1137379 w 1922272"/>
              <a:gd name="connsiteY6" fmla="*/ 3402922 h 5054678"/>
              <a:gd name="connsiteX7" fmla="*/ 1095836 w 1922272"/>
              <a:gd name="connsiteY7" fmla="*/ 3378539 h 5054678"/>
              <a:gd name="connsiteX8" fmla="*/ 1052486 w 1922272"/>
              <a:gd name="connsiteY8" fmla="*/ 0 h 5054678"/>
              <a:gd name="connsiteX9" fmla="*/ 1052486 w 1922272"/>
              <a:gd name="connsiteY9" fmla="*/ 3352348 h 5054678"/>
              <a:gd name="connsiteX10" fmla="*/ 939597 w 1922272"/>
              <a:gd name="connsiteY10" fmla="*/ 3225913 h 5054678"/>
              <a:gd name="connsiteX11" fmla="*/ 922438 w 1922272"/>
              <a:gd name="connsiteY11" fmla="*/ 3139214 h 5054678"/>
              <a:gd name="connsiteX12" fmla="*/ 896248 w 1922272"/>
              <a:gd name="connsiteY12" fmla="*/ 3176242 h 5054678"/>
              <a:gd name="connsiteX13" fmla="*/ 884507 w 1922272"/>
              <a:gd name="connsiteY13" fmla="*/ 3225913 h 5054678"/>
              <a:gd name="connsiteX14" fmla="*/ 891733 w 1922272"/>
              <a:gd name="connsiteY14" fmla="*/ 3266553 h 5054678"/>
              <a:gd name="connsiteX15" fmla="*/ 857414 w 1922272"/>
              <a:gd name="connsiteY15" fmla="*/ 3243072 h 5054678"/>
              <a:gd name="connsiteX16" fmla="*/ 804131 w 1922272"/>
              <a:gd name="connsiteY16" fmla="*/ 3191594 h 5054678"/>
              <a:gd name="connsiteX17" fmla="*/ 776134 w 1922272"/>
              <a:gd name="connsiteY17" fmla="*/ 3141923 h 5054678"/>
              <a:gd name="connsiteX18" fmla="*/ 765297 w 1922272"/>
              <a:gd name="connsiteY18" fmla="*/ 3090446 h 5054678"/>
              <a:gd name="connsiteX19" fmla="*/ 770716 w 1922272"/>
              <a:gd name="connsiteY19" fmla="*/ 3045291 h 5054678"/>
              <a:gd name="connsiteX20" fmla="*/ 787875 w 1922272"/>
              <a:gd name="connsiteY20" fmla="*/ 3009166 h 5054678"/>
              <a:gd name="connsiteX21" fmla="*/ 816774 w 1922272"/>
              <a:gd name="connsiteY21" fmla="*/ 2975751 h 5054678"/>
              <a:gd name="connsiteX22" fmla="*/ 845674 w 1922272"/>
              <a:gd name="connsiteY22" fmla="*/ 2959495 h 5054678"/>
              <a:gd name="connsiteX23" fmla="*/ 865542 w 1922272"/>
              <a:gd name="connsiteY23" fmla="*/ 2926080 h 5054678"/>
              <a:gd name="connsiteX24" fmla="*/ 832127 w 1922272"/>
              <a:gd name="connsiteY24" fmla="*/ 2906211 h 5054678"/>
              <a:gd name="connsiteX25" fmla="*/ 779747 w 1922272"/>
              <a:gd name="connsiteY25" fmla="*/ 2935111 h 5054678"/>
              <a:gd name="connsiteX26" fmla="*/ 742719 w 1922272"/>
              <a:gd name="connsiteY26" fmla="*/ 2979363 h 5054678"/>
              <a:gd name="connsiteX27" fmla="*/ 719238 w 1922272"/>
              <a:gd name="connsiteY27" fmla="*/ 3029034 h 5054678"/>
              <a:gd name="connsiteX28" fmla="*/ 712013 w 1922272"/>
              <a:gd name="connsiteY28" fmla="*/ 3093155 h 5054678"/>
              <a:gd name="connsiteX29" fmla="*/ 726463 w 1922272"/>
              <a:gd name="connsiteY29" fmla="*/ 3159986 h 5054678"/>
              <a:gd name="connsiteX30" fmla="*/ 762587 w 1922272"/>
              <a:gd name="connsiteY30" fmla="*/ 3224107 h 5054678"/>
              <a:gd name="connsiteX31" fmla="*/ 826708 w 1922272"/>
              <a:gd name="connsiteY31" fmla="*/ 3286421 h 5054678"/>
              <a:gd name="connsiteX32" fmla="*/ 1020877 w 1922272"/>
              <a:gd name="connsiteY32" fmla="*/ 3400213 h 5054678"/>
              <a:gd name="connsiteX33" fmla="*/ 1110285 w 1922272"/>
              <a:gd name="connsiteY33" fmla="*/ 3450787 h 5054678"/>
              <a:gd name="connsiteX34" fmla="*/ 1175309 w 1922272"/>
              <a:gd name="connsiteY34" fmla="*/ 3500459 h 5054678"/>
              <a:gd name="connsiteX35" fmla="*/ 1232205 w 1922272"/>
              <a:gd name="connsiteY35" fmla="*/ 3592576 h 5054678"/>
              <a:gd name="connsiteX36" fmla="*/ 1204209 w 1922272"/>
              <a:gd name="connsiteY36" fmla="*/ 3589866 h 5054678"/>
              <a:gd name="connsiteX37" fmla="*/ 1090417 w 1922272"/>
              <a:gd name="connsiteY37" fmla="*/ 3487815 h 5054678"/>
              <a:gd name="connsiteX38" fmla="*/ 1009137 w 1922272"/>
              <a:gd name="connsiteY38" fmla="*/ 3458915 h 5054678"/>
              <a:gd name="connsiteX39" fmla="*/ 936888 w 1922272"/>
              <a:gd name="connsiteY39" fmla="*/ 3449884 h 5054678"/>
              <a:gd name="connsiteX40" fmla="*/ 879089 w 1922272"/>
              <a:gd name="connsiteY40" fmla="*/ 3448981 h 5054678"/>
              <a:gd name="connsiteX41" fmla="*/ 817677 w 1922272"/>
              <a:gd name="connsiteY41" fmla="*/ 3458012 h 5054678"/>
              <a:gd name="connsiteX42" fmla="*/ 713820 w 1922272"/>
              <a:gd name="connsiteY42" fmla="*/ 3487815 h 5054678"/>
              <a:gd name="connsiteX43" fmla="*/ 657827 w 1922272"/>
              <a:gd name="connsiteY43" fmla="*/ 3504974 h 5054678"/>
              <a:gd name="connsiteX44" fmla="*/ 467270 w 1922272"/>
              <a:gd name="connsiteY44" fmla="*/ 3457109 h 5054678"/>
              <a:gd name="connsiteX45" fmla="*/ 444693 w 1922272"/>
              <a:gd name="connsiteY45" fmla="*/ 3416469 h 5054678"/>
              <a:gd name="connsiteX46" fmla="*/ 441080 w 1922272"/>
              <a:gd name="connsiteY46" fmla="*/ 3361379 h 5054678"/>
              <a:gd name="connsiteX47" fmla="*/ 454627 w 1922272"/>
              <a:gd name="connsiteY47" fmla="*/ 3290034 h 5054678"/>
              <a:gd name="connsiteX48" fmla="*/ 479011 w 1922272"/>
              <a:gd name="connsiteY48" fmla="*/ 3207851 h 5054678"/>
              <a:gd name="connsiteX49" fmla="*/ 460948 w 1922272"/>
              <a:gd name="connsiteY49" fmla="*/ 3173532 h 5054678"/>
              <a:gd name="connsiteX50" fmla="*/ 426630 w 1922272"/>
              <a:gd name="connsiteY50" fmla="*/ 3191594 h 5054678"/>
              <a:gd name="connsiteX51" fmla="*/ 402246 w 1922272"/>
              <a:gd name="connsiteY51" fmla="*/ 3275584 h 5054678"/>
              <a:gd name="connsiteX52" fmla="*/ 386893 w 1922272"/>
              <a:gd name="connsiteY52" fmla="*/ 3355961 h 5054678"/>
              <a:gd name="connsiteX53" fmla="*/ 391409 w 1922272"/>
              <a:gd name="connsiteY53" fmla="*/ 3430016 h 5054678"/>
              <a:gd name="connsiteX54" fmla="*/ 426630 w 1922272"/>
              <a:gd name="connsiteY54" fmla="*/ 3494137 h 5054678"/>
              <a:gd name="connsiteX55" fmla="*/ 482623 w 1922272"/>
              <a:gd name="connsiteY55" fmla="*/ 3537486 h 5054678"/>
              <a:gd name="connsiteX56" fmla="*/ 422115 w 1922272"/>
              <a:gd name="connsiteY56" fmla="*/ 3537486 h 5054678"/>
              <a:gd name="connsiteX57" fmla="*/ 342641 w 1922272"/>
              <a:gd name="connsiteY57" fmla="*/ 3521230 h 5054678"/>
              <a:gd name="connsiteX58" fmla="*/ 270392 w 1922272"/>
              <a:gd name="connsiteY58" fmla="*/ 3479687 h 5054678"/>
              <a:gd name="connsiteX59" fmla="*/ 213496 w 1922272"/>
              <a:gd name="connsiteY59" fmla="*/ 3412857 h 5054678"/>
              <a:gd name="connsiteX60" fmla="*/ 134022 w 1922272"/>
              <a:gd name="connsiteY60" fmla="*/ 3197916 h 5054678"/>
              <a:gd name="connsiteX61" fmla="*/ 96092 w 1922272"/>
              <a:gd name="connsiteY61" fmla="*/ 3166307 h 5054678"/>
              <a:gd name="connsiteX62" fmla="*/ 77126 w 1922272"/>
              <a:gd name="connsiteY62" fmla="*/ 3199722 h 5054678"/>
              <a:gd name="connsiteX63" fmla="*/ 165631 w 1922272"/>
              <a:gd name="connsiteY63" fmla="*/ 3440853 h 5054678"/>
              <a:gd name="connsiteX64" fmla="*/ 233365 w 1922272"/>
              <a:gd name="connsiteY64" fmla="*/ 3522133 h 5054678"/>
              <a:gd name="connsiteX65" fmla="*/ 322773 w 1922272"/>
              <a:gd name="connsiteY65" fmla="*/ 3573611 h 5054678"/>
              <a:gd name="connsiteX66" fmla="*/ 416696 w 1922272"/>
              <a:gd name="connsiteY66" fmla="*/ 3592576 h 5054678"/>
              <a:gd name="connsiteX67" fmla="*/ 507007 w 1922272"/>
              <a:gd name="connsiteY67" fmla="*/ 3591673 h 5054678"/>
              <a:gd name="connsiteX68" fmla="*/ 590093 w 1922272"/>
              <a:gd name="connsiteY68" fmla="*/ 3579029 h 5054678"/>
              <a:gd name="connsiteX69" fmla="*/ 671373 w 1922272"/>
              <a:gd name="connsiteY69" fmla="*/ 3558258 h 5054678"/>
              <a:gd name="connsiteX70" fmla="*/ 728269 w 1922272"/>
              <a:gd name="connsiteY70" fmla="*/ 3541099 h 5054678"/>
              <a:gd name="connsiteX71" fmla="*/ 828515 w 1922272"/>
              <a:gd name="connsiteY71" fmla="*/ 3512199 h 5054678"/>
              <a:gd name="connsiteX72" fmla="*/ 880895 w 1922272"/>
              <a:gd name="connsiteY72" fmla="*/ 3504071 h 5054678"/>
              <a:gd name="connsiteX73" fmla="*/ 932373 w 1922272"/>
              <a:gd name="connsiteY73" fmla="*/ 3504974 h 5054678"/>
              <a:gd name="connsiteX74" fmla="*/ 997396 w 1922272"/>
              <a:gd name="connsiteY74" fmla="*/ 3513102 h 5054678"/>
              <a:gd name="connsiteX75" fmla="*/ 1063324 w 1922272"/>
              <a:gd name="connsiteY75" fmla="*/ 3535680 h 5054678"/>
              <a:gd name="connsiteX76" fmla="*/ 1122026 w 1922272"/>
              <a:gd name="connsiteY76" fmla="*/ 3582642 h 5054678"/>
              <a:gd name="connsiteX77" fmla="*/ 1059711 w 1922272"/>
              <a:gd name="connsiteY77" fmla="*/ 3587157 h 5054678"/>
              <a:gd name="connsiteX78" fmla="*/ 1050680 w 1922272"/>
              <a:gd name="connsiteY78" fmla="*/ 3623282 h 5054678"/>
              <a:gd name="connsiteX79" fmla="*/ 973013 w 1922272"/>
              <a:gd name="connsiteY79" fmla="*/ 3642247 h 5054678"/>
              <a:gd name="connsiteX80" fmla="*/ 907988 w 1922272"/>
              <a:gd name="connsiteY80" fmla="*/ 3659406 h 5054678"/>
              <a:gd name="connsiteX81" fmla="*/ 1002815 w 1922272"/>
              <a:gd name="connsiteY81" fmla="*/ 3697337 h 5054678"/>
              <a:gd name="connsiteX82" fmla="*/ 1130154 w 1922272"/>
              <a:gd name="connsiteY82" fmla="*/ 3734364 h 5054678"/>
              <a:gd name="connsiteX83" fmla="*/ 1249365 w 1922272"/>
              <a:gd name="connsiteY83" fmla="*/ 3907762 h 5054678"/>
              <a:gd name="connsiteX84" fmla="*/ 1321614 w 1922272"/>
              <a:gd name="connsiteY84" fmla="*/ 4124508 h 5054678"/>
              <a:gd name="connsiteX85" fmla="*/ 1257493 w 1922272"/>
              <a:gd name="connsiteY85" fmla="*/ 4243719 h 5054678"/>
              <a:gd name="connsiteX86" fmla="*/ 1078676 w 1922272"/>
              <a:gd name="connsiteY86" fmla="*/ 4204885 h 5054678"/>
              <a:gd name="connsiteX87" fmla="*/ 895345 w 1922272"/>
              <a:gd name="connsiteY87" fmla="*/ 4105543 h 5054678"/>
              <a:gd name="connsiteX88" fmla="*/ 764394 w 1922272"/>
              <a:gd name="connsiteY88" fmla="*/ 4066709 h 5054678"/>
              <a:gd name="connsiteX89" fmla="*/ 674083 w 1922272"/>
              <a:gd name="connsiteY89" fmla="*/ 4095609 h 5054678"/>
              <a:gd name="connsiteX90" fmla="*/ 609059 w 1922272"/>
              <a:gd name="connsiteY90" fmla="*/ 4125411 h 5054678"/>
              <a:gd name="connsiteX91" fmla="*/ 539519 w 1922272"/>
              <a:gd name="connsiteY91" fmla="*/ 4086578 h 5054678"/>
              <a:gd name="connsiteX92" fmla="*/ 488945 w 1922272"/>
              <a:gd name="connsiteY92" fmla="*/ 4014329 h 5054678"/>
              <a:gd name="connsiteX93" fmla="*/ 516038 w 1922272"/>
              <a:gd name="connsiteY93" fmla="*/ 4107349 h 5054678"/>
              <a:gd name="connsiteX94" fmla="*/ 546744 w 1922272"/>
              <a:gd name="connsiteY94" fmla="*/ 4223851 h 5054678"/>
              <a:gd name="connsiteX95" fmla="*/ 474495 w 1922272"/>
              <a:gd name="connsiteY95" fmla="*/ 4389120 h 5054678"/>
              <a:gd name="connsiteX96" fmla="*/ 375153 w 1922272"/>
              <a:gd name="connsiteY96" fmla="*/ 4524587 h 5054678"/>
              <a:gd name="connsiteX97" fmla="*/ 282133 w 1922272"/>
              <a:gd name="connsiteY97" fmla="*/ 4578773 h 5054678"/>
              <a:gd name="connsiteX98" fmla="*/ 233365 w 1922272"/>
              <a:gd name="connsiteY98" fmla="*/ 4612188 h 5054678"/>
              <a:gd name="connsiteX99" fmla="*/ 240589 w 1922272"/>
              <a:gd name="connsiteY99" fmla="*/ 4679018 h 5054678"/>
              <a:gd name="connsiteX100" fmla="*/ 134022 w 1922272"/>
              <a:gd name="connsiteY100" fmla="*/ 4793713 h 5054678"/>
              <a:gd name="connsiteX101" fmla="*/ 33777 w 1922272"/>
              <a:gd name="connsiteY101" fmla="*/ 4889444 h 5054678"/>
              <a:gd name="connsiteX102" fmla="*/ 362 w 1922272"/>
              <a:gd name="connsiteY102" fmla="*/ 4953564 h 5054678"/>
              <a:gd name="connsiteX103" fmla="*/ 37389 w 1922272"/>
              <a:gd name="connsiteY103" fmla="*/ 5036651 h 5054678"/>
              <a:gd name="connsiteX104" fmla="*/ 66289 w 1922272"/>
              <a:gd name="connsiteY104" fmla="*/ 5048391 h 5054678"/>
              <a:gd name="connsiteX105" fmla="*/ 80739 w 1922272"/>
              <a:gd name="connsiteY105" fmla="*/ 4968014 h 5054678"/>
              <a:gd name="connsiteX106" fmla="*/ 193627 w 1922272"/>
              <a:gd name="connsiteY106" fmla="*/ 4807260 h 5054678"/>
              <a:gd name="connsiteX107" fmla="*/ 361606 w 1922272"/>
              <a:gd name="connsiteY107" fmla="*/ 4662762 h 5054678"/>
              <a:gd name="connsiteX108" fmla="*/ 587384 w 1922272"/>
              <a:gd name="connsiteY108" fmla="*/ 4607673 h 5054678"/>
              <a:gd name="connsiteX109" fmla="*/ 690339 w 1922272"/>
              <a:gd name="connsiteY109" fmla="*/ 4567936 h 5054678"/>
              <a:gd name="connsiteX110" fmla="*/ 740010 w 1922272"/>
              <a:gd name="connsiteY110" fmla="*/ 4490268 h 5054678"/>
              <a:gd name="connsiteX111" fmla="*/ 830321 w 1922272"/>
              <a:gd name="connsiteY111" fmla="*/ 4476722 h 5054678"/>
              <a:gd name="connsiteX112" fmla="*/ 1027199 w 1922272"/>
              <a:gd name="connsiteY112" fmla="*/ 4569742 h 5054678"/>
              <a:gd name="connsiteX113" fmla="*/ 1267427 w 1922272"/>
              <a:gd name="connsiteY113" fmla="*/ 4609479 h 5054678"/>
              <a:gd name="connsiteX114" fmla="*/ 1464305 w 1922272"/>
              <a:gd name="connsiteY114" fmla="*/ 4614898 h 5054678"/>
              <a:gd name="connsiteX115" fmla="*/ 1667505 w 1922272"/>
              <a:gd name="connsiteY115" fmla="*/ 4539036 h 5054678"/>
              <a:gd name="connsiteX116" fmla="*/ 1781297 w 1922272"/>
              <a:gd name="connsiteY116" fmla="*/ 4486656 h 5054678"/>
              <a:gd name="connsiteX117" fmla="*/ 1843612 w 1922272"/>
              <a:gd name="connsiteY117" fmla="*/ 4509234 h 5054678"/>
              <a:gd name="connsiteX118" fmla="*/ 1827356 w 1922272"/>
              <a:gd name="connsiteY118" fmla="*/ 4662762 h 5054678"/>
              <a:gd name="connsiteX119" fmla="*/ 1774072 w 1922272"/>
              <a:gd name="connsiteY119" fmla="*/ 4827129 h 5054678"/>
              <a:gd name="connsiteX120" fmla="*/ 1774975 w 1922272"/>
              <a:gd name="connsiteY120" fmla="*/ 4925568 h 5054678"/>
              <a:gd name="connsiteX121" fmla="*/ 1839999 w 1922272"/>
              <a:gd name="connsiteY121" fmla="*/ 4813582 h 5054678"/>
              <a:gd name="connsiteX122" fmla="*/ 1897798 w 1922272"/>
              <a:gd name="connsiteY122" fmla="*/ 4627541 h 5054678"/>
              <a:gd name="connsiteX123" fmla="*/ 1922182 w 1922272"/>
              <a:gd name="connsiteY123" fmla="*/ 4467691 h 5054678"/>
              <a:gd name="connsiteX124" fmla="*/ 1886961 w 1922272"/>
              <a:gd name="connsiteY124" fmla="*/ 4399957 h 5054678"/>
              <a:gd name="connsiteX125" fmla="*/ 1746979 w 1922272"/>
              <a:gd name="connsiteY125" fmla="*/ 4433372 h 5054678"/>
              <a:gd name="connsiteX126" fmla="*/ 1613318 w 1922272"/>
              <a:gd name="connsiteY126" fmla="*/ 4462272 h 5054678"/>
              <a:gd name="connsiteX127" fmla="*/ 1582613 w 1922272"/>
              <a:gd name="connsiteY127" fmla="*/ 4395442 h 5054678"/>
              <a:gd name="connsiteX128" fmla="*/ 1614221 w 1922272"/>
              <a:gd name="connsiteY128" fmla="*/ 4231075 h 5054678"/>
              <a:gd name="connsiteX129" fmla="*/ 1515782 w 1922272"/>
              <a:gd name="connsiteY129" fmla="*/ 4029682 h 5054678"/>
              <a:gd name="connsiteX130" fmla="*/ 1366769 w 1922272"/>
              <a:gd name="connsiteY130" fmla="*/ 3854478 h 5054678"/>
              <a:gd name="connsiteX131" fmla="*/ 1304454 w 1922272"/>
              <a:gd name="connsiteY131" fmla="*/ 3760554 h 5054678"/>
              <a:gd name="connsiteX132" fmla="*/ 1318001 w 1922272"/>
              <a:gd name="connsiteY132" fmla="*/ 3710883 h 5054678"/>
              <a:gd name="connsiteX0" fmla="*/ 1318001 w 1922272"/>
              <a:gd name="connsiteY0" fmla="*/ 805469 h 2149264"/>
              <a:gd name="connsiteX1" fmla="*/ 1433599 w 1922272"/>
              <a:gd name="connsiteY1" fmla="*/ 772957 h 2149264"/>
              <a:gd name="connsiteX2" fmla="*/ 1479658 w 1922272"/>
              <a:gd name="connsiteY2" fmla="*/ 716061 h 2149264"/>
              <a:gd name="connsiteX3" fmla="*/ 1300842 w 1922272"/>
              <a:gd name="connsiteY3" fmla="*/ 691677 h 2149264"/>
              <a:gd name="connsiteX4" fmla="*/ 1292714 w 1922272"/>
              <a:gd name="connsiteY4" fmla="*/ 690774 h 2149264"/>
              <a:gd name="connsiteX5" fmla="*/ 1213240 w 1922272"/>
              <a:gd name="connsiteY5" fmla="*/ 555308 h 2149264"/>
              <a:gd name="connsiteX6" fmla="*/ 1137379 w 1922272"/>
              <a:gd name="connsiteY6" fmla="*/ 497508 h 2149264"/>
              <a:gd name="connsiteX7" fmla="*/ 1095836 w 1922272"/>
              <a:gd name="connsiteY7" fmla="*/ 473125 h 2149264"/>
              <a:gd name="connsiteX8" fmla="*/ 1052486 w 1922272"/>
              <a:gd name="connsiteY8" fmla="*/ 446934 h 2149264"/>
              <a:gd name="connsiteX9" fmla="*/ 939597 w 1922272"/>
              <a:gd name="connsiteY9" fmla="*/ 320499 h 2149264"/>
              <a:gd name="connsiteX10" fmla="*/ 922438 w 1922272"/>
              <a:gd name="connsiteY10" fmla="*/ 233800 h 2149264"/>
              <a:gd name="connsiteX11" fmla="*/ 896248 w 1922272"/>
              <a:gd name="connsiteY11" fmla="*/ 270828 h 2149264"/>
              <a:gd name="connsiteX12" fmla="*/ 884507 w 1922272"/>
              <a:gd name="connsiteY12" fmla="*/ 320499 h 2149264"/>
              <a:gd name="connsiteX13" fmla="*/ 891733 w 1922272"/>
              <a:gd name="connsiteY13" fmla="*/ 361139 h 2149264"/>
              <a:gd name="connsiteX14" fmla="*/ 857414 w 1922272"/>
              <a:gd name="connsiteY14" fmla="*/ 337658 h 2149264"/>
              <a:gd name="connsiteX15" fmla="*/ 804131 w 1922272"/>
              <a:gd name="connsiteY15" fmla="*/ 286180 h 2149264"/>
              <a:gd name="connsiteX16" fmla="*/ 776134 w 1922272"/>
              <a:gd name="connsiteY16" fmla="*/ 236509 h 2149264"/>
              <a:gd name="connsiteX17" fmla="*/ 765297 w 1922272"/>
              <a:gd name="connsiteY17" fmla="*/ 185032 h 2149264"/>
              <a:gd name="connsiteX18" fmla="*/ 770716 w 1922272"/>
              <a:gd name="connsiteY18" fmla="*/ 139877 h 2149264"/>
              <a:gd name="connsiteX19" fmla="*/ 787875 w 1922272"/>
              <a:gd name="connsiteY19" fmla="*/ 103752 h 2149264"/>
              <a:gd name="connsiteX20" fmla="*/ 816774 w 1922272"/>
              <a:gd name="connsiteY20" fmla="*/ 70337 h 2149264"/>
              <a:gd name="connsiteX21" fmla="*/ 845674 w 1922272"/>
              <a:gd name="connsiteY21" fmla="*/ 54081 h 2149264"/>
              <a:gd name="connsiteX22" fmla="*/ 865542 w 1922272"/>
              <a:gd name="connsiteY22" fmla="*/ 20666 h 2149264"/>
              <a:gd name="connsiteX23" fmla="*/ 832127 w 1922272"/>
              <a:gd name="connsiteY23" fmla="*/ 797 h 2149264"/>
              <a:gd name="connsiteX24" fmla="*/ 779747 w 1922272"/>
              <a:gd name="connsiteY24" fmla="*/ 29697 h 2149264"/>
              <a:gd name="connsiteX25" fmla="*/ 742719 w 1922272"/>
              <a:gd name="connsiteY25" fmla="*/ 73949 h 2149264"/>
              <a:gd name="connsiteX26" fmla="*/ 719238 w 1922272"/>
              <a:gd name="connsiteY26" fmla="*/ 123620 h 2149264"/>
              <a:gd name="connsiteX27" fmla="*/ 712013 w 1922272"/>
              <a:gd name="connsiteY27" fmla="*/ 187741 h 2149264"/>
              <a:gd name="connsiteX28" fmla="*/ 726463 w 1922272"/>
              <a:gd name="connsiteY28" fmla="*/ 254572 h 2149264"/>
              <a:gd name="connsiteX29" fmla="*/ 762587 w 1922272"/>
              <a:gd name="connsiteY29" fmla="*/ 318693 h 2149264"/>
              <a:gd name="connsiteX30" fmla="*/ 826708 w 1922272"/>
              <a:gd name="connsiteY30" fmla="*/ 381007 h 2149264"/>
              <a:gd name="connsiteX31" fmla="*/ 1020877 w 1922272"/>
              <a:gd name="connsiteY31" fmla="*/ 494799 h 2149264"/>
              <a:gd name="connsiteX32" fmla="*/ 1110285 w 1922272"/>
              <a:gd name="connsiteY32" fmla="*/ 545373 h 2149264"/>
              <a:gd name="connsiteX33" fmla="*/ 1175309 w 1922272"/>
              <a:gd name="connsiteY33" fmla="*/ 595045 h 2149264"/>
              <a:gd name="connsiteX34" fmla="*/ 1232205 w 1922272"/>
              <a:gd name="connsiteY34" fmla="*/ 687162 h 2149264"/>
              <a:gd name="connsiteX35" fmla="*/ 1204209 w 1922272"/>
              <a:gd name="connsiteY35" fmla="*/ 684452 h 2149264"/>
              <a:gd name="connsiteX36" fmla="*/ 1090417 w 1922272"/>
              <a:gd name="connsiteY36" fmla="*/ 582401 h 2149264"/>
              <a:gd name="connsiteX37" fmla="*/ 1009137 w 1922272"/>
              <a:gd name="connsiteY37" fmla="*/ 553501 h 2149264"/>
              <a:gd name="connsiteX38" fmla="*/ 936888 w 1922272"/>
              <a:gd name="connsiteY38" fmla="*/ 544470 h 2149264"/>
              <a:gd name="connsiteX39" fmla="*/ 879089 w 1922272"/>
              <a:gd name="connsiteY39" fmla="*/ 543567 h 2149264"/>
              <a:gd name="connsiteX40" fmla="*/ 817677 w 1922272"/>
              <a:gd name="connsiteY40" fmla="*/ 552598 h 2149264"/>
              <a:gd name="connsiteX41" fmla="*/ 713820 w 1922272"/>
              <a:gd name="connsiteY41" fmla="*/ 582401 h 2149264"/>
              <a:gd name="connsiteX42" fmla="*/ 657827 w 1922272"/>
              <a:gd name="connsiteY42" fmla="*/ 599560 h 2149264"/>
              <a:gd name="connsiteX43" fmla="*/ 467270 w 1922272"/>
              <a:gd name="connsiteY43" fmla="*/ 551695 h 2149264"/>
              <a:gd name="connsiteX44" fmla="*/ 444693 w 1922272"/>
              <a:gd name="connsiteY44" fmla="*/ 511055 h 2149264"/>
              <a:gd name="connsiteX45" fmla="*/ 441080 w 1922272"/>
              <a:gd name="connsiteY45" fmla="*/ 455965 h 2149264"/>
              <a:gd name="connsiteX46" fmla="*/ 454627 w 1922272"/>
              <a:gd name="connsiteY46" fmla="*/ 384620 h 2149264"/>
              <a:gd name="connsiteX47" fmla="*/ 479011 w 1922272"/>
              <a:gd name="connsiteY47" fmla="*/ 302437 h 2149264"/>
              <a:gd name="connsiteX48" fmla="*/ 460948 w 1922272"/>
              <a:gd name="connsiteY48" fmla="*/ 268118 h 2149264"/>
              <a:gd name="connsiteX49" fmla="*/ 426630 w 1922272"/>
              <a:gd name="connsiteY49" fmla="*/ 286180 h 2149264"/>
              <a:gd name="connsiteX50" fmla="*/ 402246 w 1922272"/>
              <a:gd name="connsiteY50" fmla="*/ 370170 h 2149264"/>
              <a:gd name="connsiteX51" fmla="*/ 386893 w 1922272"/>
              <a:gd name="connsiteY51" fmla="*/ 450547 h 2149264"/>
              <a:gd name="connsiteX52" fmla="*/ 391409 w 1922272"/>
              <a:gd name="connsiteY52" fmla="*/ 524602 h 2149264"/>
              <a:gd name="connsiteX53" fmla="*/ 426630 w 1922272"/>
              <a:gd name="connsiteY53" fmla="*/ 588723 h 2149264"/>
              <a:gd name="connsiteX54" fmla="*/ 482623 w 1922272"/>
              <a:gd name="connsiteY54" fmla="*/ 632072 h 2149264"/>
              <a:gd name="connsiteX55" fmla="*/ 422115 w 1922272"/>
              <a:gd name="connsiteY55" fmla="*/ 632072 h 2149264"/>
              <a:gd name="connsiteX56" fmla="*/ 342641 w 1922272"/>
              <a:gd name="connsiteY56" fmla="*/ 615816 h 2149264"/>
              <a:gd name="connsiteX57" fmla="*/ 270392 w 1922272"/>
              <a:gd name="connsiteY57" fmla="*/ 574273 h 2149264"/>
              <a:gd name="connsiteX58" fmla="*/ 213496 w 1922272"/>
              <a:gd name="connsiteY58" fmla="*/ 507443 h 2149264"/>
              <a:gd name="connsiteX59" fmla="*/ 134022 w 1922272"/>
              <a:gd name="connsiteY59" fmla="*/ 292502 h 2149264"/>
              <a:gd name="connsiteX60" fmla="*/ 96092 w 1922272"/>
              <a:gd name="connsiteY60" fmla="*/ 260893 h 2149264"/>
              <a:gd name="connsiteX61" fmla="*/ 77126 w 1922272"/>
              <a:gd name="connsiteY61" fmla="*/ 294308 h 2149264"/>
              <a:gd name="connsiteX62" fmla="*/ 165631 w 1922272"/>
              <a:gd name="connsiteY62" fmla="*/ 535439 h 2149264"/>
              <a:gd name="connsiteX63" fmla="*/ 233365 w 1922272"/>
              <a:gd name="connsiteY63" fmla="*/ 616719 h 2149264"/>
              <a:gd name="connsiteX64" fmla="*/ 322773 w 1922272"/>
              <a:gd name="connsiteY64" fmla="*/ 668197 h 2149264"/>
              <a:gd name="connsiteX65" fmla="*/ 416696 w 1922272"/>
              <a:gd name="connsiteY65" fmla="*/ 687162 h 2149264"/>
              <a:gd name="connsiteX66" fmla="*/ 507007 w 1922272"/>
              <a:gd name="connsiteY66" fmla="*/ 686259 h 2149264"/>
              <a:gd name="connsiteX67" fmla="*/ 590093 w 1922272"/>
              <a:gd name="connsiteY67" fmla="*/ 673615 h 2149264"/>
              <a:gd name="connsiteX68" fmla="*/ 671373 w 1922272"/>
              <a:gd name="connsiteY68" fmla="*/ 652844 h 2149264"/>
              <a:gd name="connsiteX69" fmla="*/ 728269 w 1922272"/>
              <a:gd name="connsiteY69" fmla="*/ 635685 h 2149264"/>
              <a:gd name="connsiteX70" fmla="*/ 828515 w 1922272"/>
              <a:gd name="connsiteY70" fmla="*/ 606785 h 2149264"/>
              <a:gd name="connsiteX71" fmla="*/ 880895 w 1922272"/>
              <a:gd name="connsiteY71" fmla="*/ 598657 h 2149264"/>
              <a:gd name="connsiteX72" fmla="*/ 932373 w 1922272"/>
              <a:gd name="connsiteY72" fmla="*/ 599560 h 2149264"/>
              <a:gd name="connsiteX73" fmla="*/ 997396 w 1922272"/>
              <a:gd name="connsiteY73" fmla="*/ 607688 h 2149264"/>
              <a:gd name="connsiteX74" fmla="*/ 1063324 w 1922272"/>
              <a:gd name="connsiteY74" fmla="*/ 630266 h 2149264"/>
              <a:gd name="connsiteX75" fmla="*/ 1122026 w 1922272"/>
              <a:gd name="connsiteY75" fmla="*/ 677228 h 2149264"/>
              <a:gd name="connsiteX76" fmla="*/ 1059711 w 1922272"/>
              <a:gd name="connsiteY76" fmla="*/ 681743 h 2149264"/>
              <a:gd name="connsiteX77" fmla="*/ 1050680 w 1922272"/>
              <a:gd name="connsiteY77" fmla="*/ 717868 h 2149264"/>
              <a:gd name="connsiteX78" fmla="*/ 973013 w 1922272"/>
              <a:gd name="connsiteY78" fmla="*/ 736833 h 2149264"/>
              <a:gd name="connsiteX79" fmla="*/ 907988 w 1922272"/>
              <a:gd name="connsiteY79" fmla="*/ 753992 h 2149264"/>
              <a:gd name="connsiteX80" fmla="*/ 1002815 w 1922272"/>
              <a:gd name="connsiteY80" fmla="*/ 791923 h 2149264"/>
              <a:gd name="connsiteX81" fmla="*/ 1130154 w 1922272"/>
              <a:gd name="connsiteY81" fmla="*/ 828950 h 2149264"/>
              <a:gd name="connsiteX82" fmla="*/ 1249365 w 1922272"/>
              <a:gd name="connsiteY82" fmla="*/ 1002348 h 2149264"/>
              <a:gd name="connsiteX83" fmla="*/ 1321614 w 1922272"/>
              <a:gd name="connsiteY83" fmla="*/ 1219094 h 2149264"/>
              <a:gd name="connsiteX84" fmla="*/ 1257493 w 1922272"/>
              <a:gd name="connsiteY84" fmla="*/ 1338305 h 2149264"/>
              <a:gd name="connsiteX85" fmla="*/ 1078676 w 1922272"/>
              <a:gd name="connsiteY85" fmla="*/ 1299471 h 2149264"/>
              <a:gd name="connsiteX86" fmla="*/ 895345 w 1922272"/>
              <a:gd name="connsiteY86" fmla="*/ 1200129 h 2149264"/>
              <a:gd name="connsiteX87" fmla="*/ 764394 w 1922272"/>
              <a:gd name="connsiteY87" fmla="*/ 1161295 h 2149264"/>
              <a:gd name="connsiteX88" fmla="*/ 674083 w 1922272"/>
              <a:gd name="connsiteY88" fmla="*/ 1190195 h 2149264"/>
              <a:gd name="connsiteX89" fmla="*/ 609059 w 1922272"/>
              <a:gd name="connsiteY89" fmla="*/ 1219997 h 2149264"/>
              <a:gd name="connsiteX90" fmla="*/ 539519 w 1922272"/>
              <a:gd name="connsiteY90" fmla="*/ 1181164 h 2149264"/>
              <a:gd name="connsiteX91" fmla="*/ 488945 w 1922272"/>
              <a:gd name="connsiteY91" fmla="*/ 1108915 h 2149264"/>
              <a:gd name="connsiteX92" fmla="*/ 516038 w 1922272"/>
              <a:gd name="connsiteY92" fmla="*/ 1201935 h 2149264"/>
              <a:gd name="connsiteX93" fmla="*/ 546744 w 1922272"/>
              <a:gd name="connsiteY93" fmla="*/ 1318437 h 2149264"/>
              <a:gd name="connsiteX94" fmla="*/ 474495 w 1922272"/>
              <a:gd name="connsiteY94" fmla="*/ 1483706 h 2149264"/>
              <a:gd name="connsiteX95" fmla="*/ 375153 w 1922272"/>
              <a:gd name="connsiteY95" fmla="*/ 1619173 h 2149264"/>
              <a:gd name="connsiteX96" fmla="*/ 282133 w 1922272"/>
              <a:gd name="connsiteY96" fmla="*/ 1673359 h 2149264"/>
              <a:gd name="connsiteX97" fmla="*/ 233365 w 1922272"/>
              <a:gd name="connsiteY97" fmla="*/ 1706774 h 2149264"/>
              <a:gd name="connsiteX98" fmla="*/ 240589 w 1922272"/>
              <a:gd name="connsiteY98" fmla="*/ 1773604 h 2149264"/>
              <a:gd name="connsiteX99" fmla="*/ 134022 w 1922272"/>
              <a:gd name="connsiteY99" fmla="*/ 1888299 h 2149264"/>
              <a:gd name="connsiteX100" fmla="*/ 33777 w 1922272"/>
              <a:gd name="connsiteY100" fmla="*/ 1984030 h 2149264"/>
              <a:gd name="connsiteX101" fmla="*/ 362 w 1922272"/>
              <a:gd name="connsiteY101" fmla="*/ 2048150 h 2149264"/>
              <a:gd name="connsiteX102" fmla="*/ 37389 w 1922272"/>
              <a:gd name="connsiteY102" fmla="*/ 2131237 h 2149264"/>
              <a:gd name="connsiteX103" fmla="*/ 66289 w 1922272"/>
              <a:gd name="connsiteY103" fmla="*/ 2142977 h 2149264"/>
              <a:gd name="connsiteX104" fmla="*/ 80739 w 1922272"/>
              <a:gd name="connsiteY104" fmla="*/ 2062600 h 2149264"/>
              <a:gd name="connsiteX105" fmla="*/ 193627 w 1922272"/>
              <a:gd name="connsiteY105" fmla="*/ 1901846 h 2149264"/>
              <a:gd name="connsiteX106" fmla="*/ 361606 w 1922272"/>
              <a:gd name="connsiteY106" fmla="*/ 1757348 h 2149264"/>
              <a:gd name="connsiteX107" fmla="*/ 587384 w 1922272"/>
              <a:gd name="connsiteY107" fmla="*/ 1702259 h 2149264"/>
              <a:gd name="connsiteX108" fmla="*/ 690339 w 1922272"/>
              <a:gd name="connsiteY108" fmla="*/ 1662522 h 2149264"/>
              <a:gd name="connsiteX109" fmla="*/ 740010 w 1922272"/>
              <a:gd name="connsiteY109" fmla="*/ 1584854 h 2149264"/>
              <a:gd name="connsiteX110" fmla="*/ 830321 w 1922272"/>
              <a:gd name="connsiteY110" fmla="*/ 1571308 h 2149264"/>
              <a:gd name="connsiteX111" fmla="*/ 1027199 w 1922272"/>
              <a:gd name="connsiteY111" fmla="*/ 1664328 h 2149264"/>
              <a:gd name="connsiteX112" fmla="*/ 1267427 w 1922272"/>
              <a:gd name="connsiteY112" fmla="*/ 1704065 h 2149264"/>
              <a:gd name="connsiteX113" fmla="*/ 1464305 w 1922272"/>
              <a:gd name="connsiteY113" fmla="*/ 1709484 h 2149264"/>
              <a:gd name="connsiteX114" fmla="*/ 1667505 w 1922272"/>
              <a:gd name="connsiteY114" fmla="*/ 1633622 h 2149264"/>
              <a:gd name="connsiteX115" fmla="*/ 1781297 w 1922272"/>
              <a:gd name="connsiteY115" fmla="*/ 1581242 h 2149264"/>
              <a:gd name="connsiteX116" fmla="*/ 1843612 w 1922272"/>
              <a:gd name="connsiteY116" fmla="*/ 1603820 h 2149264"/>
              <a:gd name="connsiteX117" fmla="*/ 1827356 w 1922272"/>
              <a:gd name="connsiteY117" fmla="*/ 1757348 h 2149264"/>
              <a:gd name="connsiteX118" fmla="*/ 1774072 w 1922272"/>
              <a:gd name="connsiteY118" fmla="*/ 1921715 h 2149264"/>
              <a:gd name="connsiteX119" fmla="*/ 1774975 w 1922272"/>
              <a:gd name="connsiteY119" fmla="*/ 2020154 h 2149264"/>
              <a:gd name="connsiteX120" fmla="*/ 1839999 w 1922272"/>
              <a:gd name="connsiteY120" fmla="*/ 1908168 h 2149264"/>
              <a:gd name="connsiteX121" fmla="*/ 1897798 w 1922272"/>
              <a:gd name="connsiteY121" fmla="*/ 1722127 h 2149264"/>
              <a:gd name="connsiteX122" fmla="*/ 1922182 w 1922272"/>
              <a:gd name="connsiteY122" fmla="*/ 1562277 h 2149264"/>
              <a:gd name="connsiteX123" fmla="*/ 1886961 w 1922272"/>
              <a:gd name="connsiteY123" fmla="*/ 1494543 h 2149264"/>
              <a:gd name="connsiteX124" fmla="*/ 1746979 w 1922272"/>
              <a:gd name="connsiteY124" fmla="*/ 1527958 h 2149264"/>
              <a:gd name="connsiteX125" fmla="*/ 1613318 w 1922272"/>
              <a:gd name="connsiteY125" fmla="*/ 1556858 h 2149264"/>
              <a:gd name="connsiteX126" fmla="*/ 1582613 w 1922272"/>
              <a:gd name="connsiteY126" fmla="*/ 1490028 h 2149264"/>
              <a:gd name="connsiteX127" fmla="*/ 1614221 w 1922272"/>
              <a:gd name="connsiteY127" fmla="*/ 1325661 h 2149264"/>
              <a:gd name="connsiteX128" fmla="*/ 1515782 w 1922272"/>
              <a:gd name="connsiteY128" fmla="*/ 1124268 h 2149264"/>
              <a:gd name="connsiteX129" fmla="*/ 1366769 w 1922272"/>
              <a:gd name="connsiteY129" fmla="*/ 949064 h 2149264"/>
              <a:gd name="connsiteX130" fmla="*/ 1304454 w 1922272"/>
              <a:gd name="connsiteY130" fmla="*/ 855140 h 2149264"/>
              <a:gd name="connsiteX131" fmla="*/ 1318001 w 1922272"/>
              <a:gd name="connsiteY131" fmla="*/ 805469 h 21492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1922272" h="2149264">
                <a:moveTo>
                  <a:pt x="1318001" y="805469"/>
                </a:moveTo>
                <a:cubicBezTo>
                  <a:pt x="1342385" y="794632"/>
                  <a:pt x="1392959" y="789213"/>
                  <a:pt x="1433599" y="772957"/>
                </a:cubicBezTo>
                <a:cubicBezTo>
                  <a:pt x="1474239" y="757605"/>
                  <a:pt x="1505848" y="731414"/>
                  <a:pt x="1479658" y="716061"/>
                </a:cubicBezTo>
                <a:cubicBezTo>
                  <a:pt x="1453468" y="700708"/>
                  <a:pt x="1368575" y="697096"/>
                  <a:pt x="1300842" y="691677"/>
                </a:cubicBezTo>
                <a:lnTo>
                  <a:pt x="1292714" y="690774"/>
                </a:lnTo>
                <a:cubicBezTo>
                  <a:pt x="1273748" y="643812"/>
                  <a:pt x="1253880" y="596851"/>
                  <a:pt x="1213240" y="555308"/>
                </a:cubicBezTo>
                <a:cubicBezTo>
                  <a:pt x="1192468" y="534536"/>
                  <a:pt x="1167181" y="515571"/>
                  <a:pt x="1137379" y="497508"/>
                </a:cubicBezTo>
                <a:cubicBezTo>
                  <a:pt x="1126541" y="491187"/>
                  <a:pt x="1112092" y="482156"/>
                  <a:pt x="1095836" y="473125"/>
                </a:cubicBezTo>
                <a:lnTo>
                  <a:pt x="1052486" y="446934"/>
                </a:lnTo>
                <a:cubicBezTo>
                  <a:pt x="996493" y="411713"/>
                  <a:pt x="939597" y="365654"/>
                  <a:pt x="939597" y="320499"/>
                </a:cubicBezTo>
                <a:cubicBezTo>
                  <a:pt x="939597" y="278053"/>
                  <a:pt x="970303" y="183226"/>
                  <a:pt x="922438" y="233800"/>
                </a:cubicBezTo>
                <a:cubicBezTo>
                  <a:pt x="912504" y="244637"/>
                  <a:pt x="903473" y="257281"/>
                  <a:pt x="896248" y="270828"/>
                </a:cubicBezTo>
                <a:cubicBezTo>
                  <a:pt x="888120" y="286180"/>
                  <a:pt x="884507" y="303340"/>
                  <a:pt x="884507" y="320499"/>
                </a:cubicBezTo>
                <a:cubicBezTo>
                  <a:pt x="884507" y="334046"/>
                  <a:pt x="886314" y="347592"/>
                  <a:pt x="891733" y="361139"/>
                </a:cubicBezTo>
                <a:cubicBezTo>
                  <a:pt x="879089" y="353011"/>
                  <a:pt x="867348" y="344883"/>
                  <a:pt x="857414" y="337658"/>
                </a:cubicBezTo>
                <a:cubicBezTo>
                  <a:pt x="833933" y="320499"/>
                  <a:pt x="816774" y="303340"/>
                  <a:pt x="804131" y="286180"/>
                </a:cubicBezTo>
                <a:cubicBezTo>
                  <a:pt x="791487" y="269021"/>
                  <a:pt x="782456" y="252766"/>
                  <a:pt x="776134" y="236509"/>
                </a:cubicBezTo>
                <a:cubicBezTo>
                  <a:pt x="769813" y="219350"/>
                  <a:pt x="766200" y="202191"/>
                  <a:pt x="765297" y="185032"/>
                </a:cubicBezTo>
                <a:cubicBezTo>
                  <a:pt x="764394" y="168776"/>
                  <a:pt x="766200" y="154326"/>
                  <a:pt x="770716" y="139877"/>
                </a:cubicBezTo>
                <a:cubicBezTo>
                  <a:pt x="774328" y="127233"/>
                  <a:pt x="780650" y="114589"/>
                  <a:pt x="787875" y="103752"/>
                </a:cubicBezTo>
                <a:cubicBezTo>
                  <a:pt x="796906" y="89302"/>
                  <a:pt x="807743" y="77562"/>
                  <a:pt x="816774" y="70337"/>
                </a:cubicBezTo>
                <a:cubicBezTo>
                  <a:pt x="829418" y="58597"/>
                  <a:pt x="837546" y="56790"/>
                  <a:pt x="845674" y="54081"/>
                </a:cubicBezTo>
                <a:cubicBezTo>
                  <a:pt x="860124" y="50468"/>
                  <a:pt x="869155" y="35116"/>
                  <a:pt x="865542" y="20666"/>
                </a:cubicBezTo>
                <a:cubicBezTo>
                  <a:pt x="861930" y="6216"/>
                  <a:pt x="846577" y="-2815"/>
                  <a:pt x="832127" y="797"/>
                </a:cubicBezTo>
                <a:cubicBezTo>
                  <a:pt x="817677" y="4410"/>
                  <a:pt x="802325" y="8022"/>
                  <a:pt x="779747" y="29697"/>
                </a:cubicBezTo>
                <a:cubicBezTo>
                  <a:pt x="768006" y="39631"/>
                  <a:pt x="754460" y="55887"/>
                  <a:pt x="742719" y="73949"/>
                </a:cubicBezTo>
                <a:cubicBezTo>
                  <a:pt x="732785" y="88399"/>
                  <a:pt x="724657" y="105558"/>
                  <a:pt x="719238" y="123620"/>
                </a:cubicBezTo>
                <a:cubicBezTo>
                  <a:pt x="712916" y="144392"/>
                  <a:pt x="710207" y="166067"/>
                  <a:pt x="712013" y="187741"/>
                </a:cubicBezTo>
                <a:cubicBezTo>
                  <a:pt x="712916" y="210319"/>
                  <a:pt x="718335" y="232897"/>
                  <a:pt x="726463" y="254572"/>
                </a:cubicBezTo>
                <a:cubicBezTo>
                  <a:pt x="734591" y="276246"/>
                  <a:pt x="745428" y="297921"/>
                  <a:pt x="762587" y="318693"/>
                </a:cubicBezTo>
                <a:cubicBezTo>
                  <a:pt x="778844" y="339464"/>
                  <a:pt x="799615" y="360236"/>
                  <a:pt x="826708" y="381007"/>
                </a:cubicBezTo>
                <a:cubicBezTo>
                  <a:pt x="885411" y="425260"/>
                  <a:pt x="955853" y="460481"/>
                  <a:pt x="1020877" y="494799"/>
                </a:cubicBezTo>
                <a:cubicBezTo>
                  <a:pt x="1053389" y="512861"/>
                  <a:pt x="1084095" y="529117"/>
                  <a:pt x="1110285" y="545373"/>
                </a:cubicBezTo>
                <a:cubicBezTo>
                  <a:pt x="1135573" y="561629"/>
                  <a:pt x="1158150" y="577885"/>
                  <a:pt x="1175309" y="595045"/>
                </a:cubicBezTo>
                <a:cubicBezTo>
                  <a:pt x="1201500" y="622138"/>
                  <a:pt x="1217756" y="653747"/>
                  <a:pt x="1232205" y="687162"/>
                </a:cubicBezTo>
                <a:lnTo>
                  <a:pt x="1204209" y="684452"/>
                </a:lnTo>
                <a:cubicBezTo>
                  <a:pt x="1169891" y="644716"/>
                  <a:pt x="1133766" y="606785"/>
                  <a:pt x="1090417" y="582401"/>
                </a:cubicBezTo>
                <a:cubicBezTo>
                  <a:pt x="1064227" y="567951"/>
                  <a:pt x="1036230" y="558920"/>
                  <a:pt x="1009137" y="553501"/>
                </a:cubicBezTo>
                <a:cubicBezTo>
                  <a:pt x="982947" y="548083"/>
                  <a:pt x="957660" y="545373"/>
                  <a:pt x="936888" y="544470"/>
                </a:cubicBezTo>
                <a:cubicBezTo>
                  <a:pt x="915213" y="543567"/>
                  <a:pt x="898054" y="542664"/>
                  <a:pt x="879089" y="543567"/>
                </a:cubicBezTo>
                <a:cubicBezTo>
                  <a:pt x="860124" y="544470"/>
                  <a:pt x="841158" y="547179"/>
                  <a:pt x="817677" y="552598"/>
                </a:cubicBezTo>
                <a:cubicBezTo>
                  <a:pt x="788778" y="559823"/>
                  <a:pt x="750847" y="570660"/>
                  <a:pt x="713820" y="582401"/>
                </a:cubicBezTo>
                <a:cubicBezTo>
                  <a:pt x="694854" y="587819"/>
                  <a:pt x="676792" y="593238"/>
                  <a:pt x="657827" y="599560"/>
                </a:cubicBezTo>
                <a:cubicBezTo>
                  <a:pt x="574740" y="623041"/>
                  <a:pt x="536810" y="626653"/>
                  <a:pt x="467270" y="551695"/>
                </a:cubicBezTo>
                <a:cubicBezTo>
                  <a:pt x="456433" y="539955"/>
                  <a:pt x="449208" y="526408"/>
                  <a:pt x="444693" y="511055"/>
                </a:cubicBezTo>
                <a:cubicBezTo>
                  <a:pt x="440177" y="494799"/>
                  <a:pt x="439274" y="476737"/>
                  <a:pt x="441080" y="455965"/>
                </a:cubicBezTo>
                <a:cubicBezTo>
                  <a:pt x="442886" y="434291"/>
                  <a:pt x="448305" y="409907"/>
                  <a:pt x="454627" y="384620"/>
                </a:cubicBezTo>
                <a:cubicBezTo>
                  <a:pt x="461852" y="358429"/>
                  <a:pt x="469980" y="330433"/>
                  <a:pt x="479011" y="302437"/>
                </a:cubicBezTo>
                <a:cubicBezTo>
                  <a:pt x="483526" y="287987"/>
                  <a:pt x="475398" y="272634"/>
                  <a:pt x="460948" y="268118"/>
                </a:cubicBezTo>
                <a:cubicBezTo>
                  <a:pt x="446499" y="263603"/>
                  <a:pt x="431146" y="271731"/>
                  <a:pt x="426630" y="286180"/>
                </a:cubicBezTo>
                <a:cubicBezTo>
                  <a:pt x="417599" y="314177"/>
                  <a:pt x="409471" y="342173"/>
                  <a:pt x="402246" y="370170"/>
                </a:cubicBezTo>
                <a:cubicBezTo>
                  <a:pt x="395021" y="398166"/>
                  <a:pt x="389603" y="425260"/>
                  <a:pt x="386893" y="450547"/>
                </a:cubicBezTo>
                <a:cubicBezTo>
                  <a:pt x="384184" y="477640"/>
                  <a:pt x="385990" y="502024"/>
                  <a:pt x="391409" y="524602"/>
                </a:cubicBezTo>
                <a:cubicBezTo>
                  <a:pt x="397731" y="548083"/>
                  <a:pt x="409471" y="569757"/>
                  <a:pt x="426630" y="588723"/>
                </a:cubicBezTo>
                <a:cubicBezTo>
                  <a:pt x="441983" y="604979"/>
                  <a:pt x="460948" y="618525"/>
                  <a:pt x="482623" y="632072"/>
                </a:cubicBezTo>
                <a:cubicBezTo>
                  <a:pt x="462755" y="632975"/>
                  <a:pt x="442886" y="632975"/>
                  <a:pt x="422115" y="632072"/>
                </a:cubicBezTo>
                <a:cubicBezTo>
                  <a:pt x="395021" y="630266"/>
                  <a:pt x="367928" y="624847"/>
                  <a:pt x="342641" y="615816"/>
                </a:cubicBezTo>
                <a:cubicBezTo>
                  <a:pt x="317354" y="606785"/>
                  <a:pt x="292970" y="593238"/>
                  <a:pt x="270392" y="574273"/>
                </a:cubicBezTo>
                <a:cubicBezTo>
                  <a:pt x="249620" y="556211"/>
                  <a:pt x="230655" y="534536"/>
                  <a:pt x="213496" y="507443"/>
                </a:cubicBezTo>
                <a:cubicBezTo>
                  <a:pt x="180081" y="451450"/>
                  <a:pt x="152987" y="372879"/>
                  <a:pt x="134022" y="292502"/>
                </a:cubicBezTo>
                <a:cubicBezTo>
                  <a:pt x="129507" y="273537"/>
                  <a:pt x="122282" y="252766"/>
                  <a:pt x="96092" y="260893"/>
                </a:cubicBezTo>
                <a:cubicBezTo>
                  <a:pt x="81642" y="265409"/>
                  <a:pt x="73514" y="279859"/>
                  <a:pt x="77126" y="294308"/>
                </a:cubicBezTo>
                <a:cubicBezTo>
                  <a:pt x="101510" y="381910"/>
                  <a:pt x="126797" y="469512"/>
                  <a:pt x="165631" y="535439"/>
                </a:cubicBezTo>
                <a:cubicBezTo>
                  <a:pt x="185500" y="567951"/>
                  <a:pt x="208077" y="595045"/>
                  <a:pt x="233365" y="616719"/>
                </a:cubicBezTo>
                <a:cubicBezTo>
                  <a:pt x="260458" y="639297"/>
                  <a:pt x="290260" y="656456"/>
                  <a:pt x="322773" y="668197"/>
                </a:cubicBezTo>
                <a:cubicBezTo>
                  <a:pt x="353478" y="679034"/>
                  <a:pt x="385087" y="685356"/>
                  <a:pt x="416696" y="687162"/>
                </a:cubicBezTo>
                <a:cubicBezTo>
                  <a:pt x="447402" y="688968"/>
                  <a:pt x="478107" y="688065"/>
                  <a:pt x="507007" y="686259"/>
                </a:cubicBezTo>
                <a:cubicBezTo>
                  <a:pt x="535907" y="684452"/>
                  <a:pt x="563000" y="679034"/>
                  <a:pt x="590093" y="673615"/>
                </a:cubicBezTo>
                <a:cubicBezTo>
                  <a:pt x="616284" y="668197"/>
                  <a:pt x="643377" y="660972"/>
                  <a:pt x="671373" y="652844"/>
                </a:cubicBezTo>
                <a:lnTo>
                  <a:pt x="728269" y="635685"/>
                </a:lnTo>
                <a:cubicBezTo>
                  <a:pt x="764394" y="624847"/>
                  <a:pt x="799615" y="614010"/>
                  <a:pt x="828515" y="606785"/>
                </a:cubicBezTo>
                <a:cubicBezTo>
                  <a:pt x="848383" y="602269"/>
                  <a:pt x="865542" y="599560"/>
                  <a:pt x="880895" y="598657"/>
                </a:cubicBezTo>
                <a:cubicBezTo>
                  <a:pt x="896248" y="597754"/>
                  <a:pt x="912504" y="598657"/>
                  <a:pt x="932373" y="599560"/>
                </a:cubicBezTo>
                <a:cubicBezTo>
                  <a:pt x="952241" y="600463"/>
                  <a:pt x="974819" y="603172"/>
                  <a:pt x="997396" y="607688"/>
                </a:cubicBezTo>
                <a:cubicBezTo>
                  <a:pt x="1019974" y="612204"/>
                  <a:pt x="1042552" y="619428"/>
                  <a:pt x="1063324" y="630266"/>
                </a:cubicBezTo>
                <a:cubicBezTo>
                  <a:pt x="1084095" y="642006"/>
                  <a:pt x="1103061" y="658262"/>
                  <a:pt x="1122026" y="677228"/>
                </a:cubicBezTo>
                <a:cubicBezTo>
                  <a:pt x="1090417" y="674518"/>
                  <a:pt x="1067839" y="674518"/>
                  <a:pt x="1059711" y="681743"/>
                </a:cubicBezTo>
                <a:cubicBezTo>
                  <a:pt x="1050680" y="689871"/>
                  <a:pt x="1061517" y="707030"/>
                  <a:pt x="1050680" y="717868"/>
                </a:cubicBezTo>
                <a:cubicBezTo>
                  <a:pt x="1039843" y="728705"/>
                  <a:pt x="1007331" y="733220"/>
                  <a:pt x="973013" y="736833"/>
                </a:cubicBezTo>
                <a:cubicBezTo>
                  <a:pt x="938694" y="740445"/>
                  <a:pt x="902570" y="743155"/>
                  <a:pt x="907988" y="753992"/>
                </a:cubicBezTo>
                <a:cubicBezTo>
                  <a:pt x="913407" y="764829"/>
                  <a:pt x="958563" y="782892"/>
                  <a:pt x="1002815" y="791923"/>
                </a:cubicBezTo>
                <a:cubicBezTo>
                  <a:pt x="1047067" y="800051"/>
                  <a:pt x="1088611" y="796438"/>
                  <a:pt x="1130154" y="828950"/>
                </a:cubicBezTo>
                <a:cubicBezTo>
                  <a:pt x="1171697" y="861462"/>
                  <a:pt x="1213240" y="928292"/>
                  <a:pt x="1249365" y="1002348"/>
                </a:cubicBezTo>
                <a:cubicBezTo>
                  <a:pt x="1286392" y="1076403"/>
                  <a:pt x="1317098" y="1156779"/>
                  <a:pt x="1321614" y="1219094"/>
                </a:cubicBezTo>
                <a:cubicBezTo>
                  <a:pt x="1326129" y="1281409"/>
                  <a:pt x="1302648" y="1325661"/>
                  <a:pt x="1257493" y="1338305"/>
                </a:cubicBezTo>
                <a:cubicBezTo>
                  <a:pt x="1212337" y="1350046"/>
                  <a:pt x="1144604" y="1330177"/>
                  <a:pt x="1078676" y="1299471"/>
                </a:cubicBezTo>
                <a:cubicBezTo>
                  <a:pt x="1012749" y="1268765"/>
                  <a:pt x="948628" y="1227222"/>
                  <a:pt x="895345" y="1200129"/>
                </a:cubicBezTo>
                <a:cubicBezTo>
                  <a:pt x="842061" y="1173036"/>
                  <a:pt x="800518" y="1160392"/>
                  <a:pt x="764394" y="1161295"/>
                </a:cubicBezTo>
                <a:cubicBezTo>
                  <a:pt x="728269" y="1162198"/>
                  <a:pt x="698467" y="1176648"/>
                  <a:pt x="674083" y="1190195"/>
                </a:cubicBezTo>
                <a:cubicBezTo>
                  <a:pt x="649699" y="1204644"/>
                  <a:pt x="630733" y="1219094"/>
                  <a:pt x="609059" y="1219997"/>
                </a:cubicBezTo>
                <a:cubicBezTo>
                  <a:pt x="587384" y="1220900"/>
                  <a:pt x="563000" y="1210063"/>
                  <a:pt x="539519" y="1181164"/>
                </a:cubicBezTo>
                <a:cubicBezTo>
                  <a:pt x="516038" y="1152264"/>
                  <a:pt x="492557" y="1106205"/>
                  <a:pt x="488945" y="1108915"/>
                </a:cubicBezTo>
                <a:cubicBezTo>
                  <a:pt x="484429" y="1110721"/>
                  <a:pt x="498879" y="1161295"/>
                  <a:pt x="516038" y="1201935"/>
                </a:cubicBezTo>
                <a:cubicBezTo>
                  <a:pt x="533197" y="1242575"/>
                  <a:pt x="553969" y="1272378"/>
                  <a:pt x="546744" y="1318437"/>
                </a:cubicBezTo>
                <a:cubicBezTo>
                  <a:pt x="540422" y="1365398"/>
                  <a:pt x="507007" y="1427713"/>
                  <a:pt x="474495" y="1483706"/>
                </a:cubicBezTo>
                <a:cubicBezTo>
                  <a:pt x="441080" y="1539699"/>
                  <a:pt x="408568" y="1588467"/>
                  <a:pt x="375153" y="1619173"/>
                </a:cubicBezTo>
                <a:cubicBezTo>
                  <a:pt x="342641" y="1649878"/>
                  <a:pt x="309226" y="1662522"/>
                  <a:pt x="282133" y="1673359"/>
                </a:cubicBezTo>
                <a:cubicBezTo>
                  <a:pt x="255039" y="1684197"/>
                  <a:pt x="233365" y="1692325"/>
                  <a:pt x="233365" y="1706774"/>
                </a:cubicBezTo>
                <a:cubicBezTo>
                  <a:pt x="233365" y="1721224"/>
                  <a:pt x="255039" y="1741093"/>
                  <a:pt x="240589" y="1773604"/>
                </a:cubicBezTo>
                <a:cubicBezTo>
                  <a:pt x="226140" y="1806117"/>
                  <a:pt x="175565" y="1850369"/>
                  <a:pt x="134022" y="1888299"/>
                </a:cubicBezTo>
                <a:cubicBezTo>
                  <a:pt x="91576" y="1927133"/>
                  <a:pt x="57258" y="1960548"/>
                  <a:pt x="33777" y="1984030"/>
                </a:cubicBezTo>
                <a:cubicBezTo>
                  <a:pt x="10296" y="2007510"/>
                  <a:pt x="-2347" y="2021960"/>
                  <a:pt x="362" y="2048150"/>
                </a:cubicBezTo>
                <a:cubicBezTo>
                  <a:pt x="3071" y="2074341"/>
                  <a:pt x="22036" y="2111368"/>
                  <a:pt x="37389" y="2131237"/>
                </a:cubicBezTo>
                <a:cubicBezTo>
                  <a:pt x="52742" y="2151105"/>
                  <a:pt x="64483" y="2153814"/>
                  <a:pt x="66289" y="2142977"/>
                </a:cubicBezTo>
                <a:cubicBezTo>
                  <a:pt x="68095" y="2131237"/>
                  <a:pt x="60870" y="2105046"/>
                  <a:pt x="80739" y="2062600"/>
                </a:cubicBezTo>
                <a:cubicBezTo>
                  <a:pt x="99704" y="2019251"/>
                  <a:pt x="145763" y="1958742"/>
                  <a:pt x="193627" y="1901846"/>
                </a:cubicBezTo>
                <a:cubicBezTo>
                  <a:pt x="240589" y="1844950"/>
                  <a:pt x="289357" y="1789861"/>
                  <a:pt x="361606" y="1757348"/>
                </a:cubicBezTo>
                <a:cubicBezTo>
                  <a:pt x="432952" y="1723933"/>
                  <a:pt x="527779" y="1713096"/>
                  <a:pt x="587384" y="1702259"/>
                </a:cubicBezTo>
                <a:cubicBezTo>
                  <a:pt x="646989" y="1692325"/>
                  <a:pt x="671373" y="1683293"/>
                  <a:pt x="690339" y="1662522"/>
                </a:cubicBezTo>
                <a:cubicBezTo>
                  <a:pt x="709304" y="1640847"/>
                  <a:pt x="721947" y="1606529"/>
                  <a:pt x="740010" y="1584854"/>
                </a:cubicBezTo>
                <a:cubicBezTo>
                  <a:pt x="758975" y="1562277"/>
                  <a:pt x="783359" y="1552342"/>
                  <a:pt x="830321" y="1571308"/>
                </a:cubicBezTo>
                <a:cubicBezTo>
                  <a:pt x="877283" y="1590273"/>
                  <a:pt x="947725" y="1637235"/>
                  <a:pt x="1027199" y="1664328"/>
                </a:cubicBezTo>
                <a:cubicBezTo>
                  <a:pt x="1106673" y="1690518"/>
                  <a:pt x="1195178" y="1696840"/>
                  <a:pt x="1267427" y="1704065"/>
                </a:cubicBezTo>
                <a:cubicBezTo>
                  <a:pt x="1339676" y="1712193"/>
                  <a:pt x="1395668" y="1722127"/>
                  <a:pt x="1464305" y="1709484"/>
                </a:cubicBezTo>
                <a:cubicBezTo>
                  <a:pt x="1532038" y="1696840"/>
                  <a:pt x="1612415" y="1660716"/>
                  <a:pt x="1667505" y="1633622"/>
                </a:cubicBezTo>
                <a:cubicBezTo>
                  <a:pt x="1722595" y="1606529"/>
                  <a:pt x="1753301" y="1590273"/>
                  <a:pt x="1781297" y="1581242"/>
                </a:cubicBezTo>
                <a:cubicBezTo>
                  <a:pt x="1809294" y="1572211"/>
                  <a:pt x="1834581" y="1572211"/>
                  <a:pt x="1843612" y="1603820"/>
                </a:cubicBezTo>
                <a:cubicBezTo>
                  <a:pt x="1852643" y="1635428"/>
                  <a:pt x="1843612" y="1698646"/>
                  <a:pt x="1827356" y="1757348"/>
                </a:cubicBezTo>
                <a:cubicBezTo>
                  <a:pt x="1811100" y="1816051"/>
                  <a:pt x="1786716" y="1870237"/>
                  <a:pt x="1774072" y="1921715"/>
                </a:cubicBezTo>
                <a:cubicBezTo>
                  <a:pt x="1762332" y="1973192"/>
                  <a:pt x="1762332" y="2021960"/>
                  <a:pt x="1774975" y="2020154"/>
                </a:cubicBezTo>
                <a:cubicBezTo>
                  <a:pt x="1788522" y="2019251"/>
                  <a:pt x="1815615" y="1966870"/>
                  <a:pt x="1839999" y="1908168"/>
                </a:cubicBezTo>
                <a:cubicBezTo>
                  <a:pt x="1863480" y="1849466"/>
                  <a:pt x="1883348" y="1783539"/>
                  <a:pt x="1897798" y="1722127"/>
                </a:cubicBezTo>
                <a:cubicBezTo>
                  <a:pt x="1912248" y="1660716"/>
                  <a:pt x="1921279" y="1602917"/>
                  <a:pt x="1922182" y="1562277"/>
                </a:cubicBezTo>
                <a:cubicBezTo>
                  <a:pt x="1923085" y="1521637"/>
                  <a:pt x="1917667" y="1497253"/>
                  <a:pt x="1886961" y="1494543"/>
                </a:cubicBezTo>
                <a:cubicBezTo>
                  <a:pt x="1856255" y="1491834"/>
                  <a:pt x="1800262" y="1510799"/>
                  <a:pt x="1746979" y="1527958"/>
                </a:cubicBezTo>
                <a:cubicBezTo>
                  <a:pt x="1693695" y="1545117"/>
                  <a:pt x="1644024" y="1560470"/>
                  <a:pt x="1613318" y="1556858"/>
                </a:cubicBezTo>
                <a:cubicBezTo>
                  <a:pt x="1583516" y="1553246"/>
                  <a:pt x="1573581" y="1529765"/>
                  <a:pt x="1582613" y="1490028"/>
                </a:cubicBezTo>
                <a:cubicBezTo>
                  <a:pt x="1591644" y="1449388"/>
                  <a:pt x="1620543" y="1389782"/>
                  <a:pt x="1614221" y="1325661"/>
                </a:cubicBezTo>
                <a:cubicBezTo>
                  <a:pt x="1607900" y="1260637"/>
                  <a:pt x="1566356" y="1191098"/>
                  <a:pt x="1515782" y="1124268"/>
                </a:cubicBezTo>
                <a:cubicBezTo>
                  <a:pt x="1464305" y="1057437"/>
                  <a:pt x="1404700" y="994219"/>
                  <a:pt x="1366769" y="949064"/>
                </a:cubicBezTo>
                <a:cubicBezTo>
                  <a:pt x="1328838" y="903908"/>
                  <a:pt x="1312582" y="876815"/>
                  <a:pt x="1304454" y="855140"/>
                </a:cubicBezTo>
                <a:cubicBezTo>
                  <a:pt x="1295423" y="832563"/>
                  <a:pt x="1293617" y="816307"/>
                  <a:pt x="1318001" y="805469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 w="9031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>
              <a:latin typeface="+mj-ea"/>
              <a:ea typeface="+mj-ea"/>
            </a:endParaRPr>
          </a:p>
        </p:txBody>
      </p:sp>
      <p:pic>
        <p:nvPicPr>
          <p:cNvPr id="31" name="图片 30">
            <a:extLst>
              <a:ext uri="{FF2B5EF4-FFF2-40B4-BE49-F238E27FC236}">
                <a16:creationId xmlns:a16="http://schemas.microsoft.com/office/drawing/2014/main" id="{D618B71C-3DB0-4765-8B34-AA946005F1CE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0157574" y="6283413"/>
            <a:ext cx="1371600" cy="182880"/>
          </a:xfrm>
          <a:custGeom>
            <a:avLst/>
            <a:gdLst>
              <a:gd name="connsiteX0" fmla="*/ -78 w 1371600"/>
              <a:gd name="connsiteY0" fmla="*/ -10 h 182880"/>
              <a:gd name="connsiteX1" fmla="*/ 1371522 w 1371600"/>
              <a:gd name="connsiteY1" fmla="*/ -10 h 182880"/>
              <a:gd name="connsiteX2" fmla="*/ 1371522 w 1371600"/>
              <a:gd name="connsiteY2" fmla="*/ 182870 h 182880"/>
              <a:gd name="connsiteX3" fmla="*/ -78 w 1371600"/>
              <a:gd name="connsiteY3" fmla="*/ 182870 h 1828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71600" h="182880">
                <a:moveTo>
                  <a:pt x="-78" y="-10"/>
                </a:moveTo>
                <a:lnTo>
                  <a:pt x="1371522" y="-10"/>
                </a:lnTo>
                <a:lnTo>
                  <a:pt x="1371522" y="182870"/>
                </a:lnTo>
                <a:lnTo>
                  <a:pt x="-78" y="182870"/>
                </a:lnTo>
                <a:close/>
              </a:path>
            </a:pathLst>
          </a:custGeom>
        </p:spPr>
      </p:pic>
      <p:grpSp>
        <p:nvGrpSpPr>
          <p:cNvPr id="6" name="组合 5">
            <a:extLst>
              <a:ext uri="{FF2B5EF4-FFF2-40B4-BE49-F238E27FC236}">
                <a16:creationId xmlns:a16="http://schemas.microsoft.com/office/drawing/2014/main" id="{A8998471-2E7D-4BB0-B75B-1FD7A24FD80F}"/>
              </a:ext>
            </a:extLst>
          </p:cNvPr>
          <p:cNvGrpSpPr/>
          <p:nvPr/>
        </p:nvGrpSpPr>
        <p:grpSpPr>
          <a:xfrm>
            <a:off x="692093" y="3533817"/>
            <a:ext cx="1205445" cy="1205445"/>
            <a:chOff x="1173949" y="2904205"/>
            <a:chExt cx="1205445" cy="1205445"/>
          </a:xfrm>
          <a:effectLst>
            <a:outerShdw blurRad="127000" dist="63500" dir="5400000" algn="t" rotWithShape="0">
              <a:prstClr val="black">
                <a:alpha val="40000"/>
              </a:prstClr>
            </a:outerShdw>
          </a:effectLst>
        </p:grpSpPr>
        <p:sp>
          <p:nvSpPr>
            <p:cNvPr id="5" name="椭圆 4">
              <a:extLst>
                <a:ext uri="{FF2B5EF4-FFF2-40B4-BE49-F238E27FC236}">
                  <a16:creationId xmlns:a16="http://schemas.microsoft.com/office/drawing/2014/main" id="{ECFADE36-E245-4122-AB0C-C462EF5C8EC8}"/>
                </a:ext>
              </a:extLst>
            </p:cNvPr>
            <p:cNvSpPr/>
            <p:nvPr/>
          </p:nvSpPr>
          <p:spPr>
            <a:xfrm>
              <a:off x="1173949" y="2904205"/>
              <a:ext cx="1205445" cy="1205445"/>
            </a:xfrm>
            <a:prstGeom prst="ellipse">
              <a:avLst/>
            </a:prstGeom>
            <a:solidFill>
              <a:schemeClr val="bg1"/>
            </a:solidFill>
            <a:ln w="25400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8" name="椭圆 57">
              <a:extLst>
                <a:ext uri="{FF2B5EF4-FFF2-40B4-BE49-F238E27FC236}">
                  <a16:creationId xmlns:a16="http://schemas.microsoft.com/office/drawing/2014/main" id="{4C0B789C-4B1C-4475-B4C2-93E9CDBF3DF2}"/>
                </a:ext>
              </a:extLst>
            </p:cNvPr>
            <p:cNvSpPr/>
            <p:nvPr/>
          </p:nvSpPr>
          <p:spPr>
            <a:xfrm>
              <a:off x="1226820" y="2957076"/>
              <a:ext cx="1099704" cy="1099704"/>
            </a:xfrm>
            <a:prstGeom prst="ellipse">
              <a:avLst/>
            </a:prstGeom>
            <a:solidFill>
              <a:schemeClr val="bg1"/>
            </a:solidFill>
            <a:ln w="25400" cap="rnd">
              <a:solidFill>
                <a:schemeClr val="accent2"/>
              </a:solidFill>
              <a:prstDash val="sysDot"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59" name="组合 58">
            <a:extLst>
              <a:ext uri="{FF2B5EF4-FFF2-40B4-BE49-F238E27FC236}">
                <a16:creationId xmlns:a16="http://schemas.microsoft.com/office/drawing/2014/main" id="{70CAA49A-4C47-4A30-B950-4F2940552FB4}"/>
              </a:ext>
            </a:extLst>
          </p:cNvPr>
          <p:cNvGrpSpPr/>
          <p:nvPr/>
        </p:nvGrpSpPr>
        <p:grpSpPr>
          <a:xfrm>
            <a:off x="2503005" y="2144862"/>
            <a:ext cx="1928190" cy="1928190"/>
            <a:chOff x="1173949" y="2904205"/>
            <a:chExt cx="1205445" cy="1205445"/>
          </a:xfrm>
          <a:effectLst>
            <a:outerShdw blurRad="127000" dist="63500" dir="5400000" algn="t" rotWithShape="0">
              <a:prstClr val="black">
                <a:alpha val="40000"/>
              </a:prstClr>
            </a:outerShdw>
          </a:effectLst>
        </p:grpSpPr>
        <p:sp>
          <p:nvSpPr>
            <p:cNvPr id="60" name="椭圆 59">
              <a:extLst>
                <a:ext uri="{FF2B5EF4-FFF2-40B4-BE49-F238E27FC236}">
                  <a16:creationId xmlns:a16="http://schemas.microsoft.com/office/drawing/2014/main" id="{5925C0F8-ADA0-4BDA-8005-D9654EEF953B}"/>
                </a:ext>
              </a:extLst>
            </p:cNvPr>
            <p:cNvSpPr/>
            <p:nvPr/>
          </p:nvSpPr>
          <p:spPr>
            <a:xfrm>
              <a:off x="1173949" y="2904205"/>
              <a:ext cx="1205445" cy="1205445"/>
            </a:xfrm>
            <a:prstGeom prst="ellipse">
              <a:avLst/>
            </a:prstGeom>
            <a:solidFill>
              <a:schemeClr val="bg1"/>
            </a:solidFill>
            <a:ln w="25400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1" name="椭圆 60">
              <a:extLst>
                <a:ext uri="{FF2B5EF4-FFF2-40B4-BE49-F238E27FC236}">
                  <a16:creationId xmlns:a16="http://schemas.microsoft.com/office/drawing/2014/main" id="{2A0A739D-311F-4F79-A8A9-7432E7D1603C}"/>
                </a:ext>
              </a:extLst>
            </p:cNvPr>
            <p:cNvSpPr/>
            <p:nvPr/>
          </p:nvSpPr>
          <p:spPr>
            <a:xfrm>
              <a:off x="1226820" y="2957076"/>
              <a:ext cx="1099704" cy="1099704"/>
            </a:xfrm>
            <a:prstGeom prst="ellipse">
              <a:avLst/>
            </a:prstGeom>
            <a:solidFill>
              <a:schemeClr val="bg1"/>
            </a:solidFill>
            <a:ln w="25400" cap="rnd">
              <a:solidFill>
                <a:schemeClr val="accent2"/>
              </a:solidFill>
              <a:prstDash val="sysDot"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62" name="组合 61">
            <a:extLst>
              <a:ext uri="{FF2B5EF4-FFF2-40B4-BE49-F238E27FC236}">
                <a16:creationId xmlns:a16="http://schemas.microsoft.com/office/drawing/2014/main" id="{48D7F640-84D1-4FDF-8D68-57C4F5BCFC45}"/>
              </a:ext>
            </a:extLst>
          </p:cNvPr>
          <p:cNvGrpSpPr/>
          <p:nvPr/>
        </p:nvGrpSpPr>
        <p:grpSpPr>
          <a:xfrm>
            <a:off x="4344627" y="4964595"/>
            <a:ext cx="934414" cy="934414"/>
            <a:chOff x="1173949" y="2904205"/>
            <a:chExt cx="1205445" cy="1205445"/>
          </a:xfrm>
          <a:effectLst>
            <a:outerShdw blurRad="127000" dist="63500" dir="5400000" algn="t" rotWithShape="0">
              <a:prstClr val="black">
                <a:alpha val="40000"/>
              </a:prstClr>
            </a:outerShdw>
          </a:effectLst>
        </p:grpSpPr>
        <p:sp>
          <p:nvSpPr>
            <p:cNvPr id="63" name="椭圆 62">
              <a:extLst>
                <a:ext uri="{FF2B5EF4-FFF2-40B4-BE49-F238E27FC236}">
                  <a16:creationId xmlns:a16="http://schemas.microsoft.com/office/drawing/2014/main" id="{C8961023-44FC-49A8-9A03-E086F641A608}"/>
                </a:ext>
              </a:extLst>
            </p:cNvPr>
            <p:cNvSpPr/>
            <p:nvPr/>
          </p:nvSpPr>
          <p:spPr>
            <a:xfrm>
              <a:off x="1173949" y="2904205"/>
              <a:ext cx="1205445" cy="1205445"/>
            </a:xfrm>
            <a:prstGeom prst="ellipse">
              <a:avLst/>
            </a:prstGeom>
            <a:solidFill>
              <a:schemeClr val="bg1"/>
            </a:solidFill>
            <a:ln w="25400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4" name="椭圆 63">
              <a:extLst>
                <a:ext uri="{FF2B5EF4-FFF2-40B4-BE49-F238E27FC236}">
                  <a16:creationId xmlns:a16="http://schemas.microsoft.com/office/drawing/2014/main" id="{68DFB254-7EC4-4F76-9048-EDF1FA9DF29C}"/>
                </a:ext>
              </a:extLst>
            </p:cNvPr>
            <p:cNvSpPr/>
            <p:nvPr/>
          </p:nvSpPr>
          <p:spPr>
            <a:xfrm>
              <a:off x="1226820" y="2957076"/>
              <a:ext cx="1099704" cy="1099704"/>
            </a:xfrm>
            <a:prstGeom prst="ellipse">
              <a:avLst/>
            </a:prstGeom>
            <a:solidFill>
              <a:schemeClr val="bg1"/>
            </a:solidFill>
            <a:ln w="25400" cap="rnd">
              <a:solidFill>
                <a:schemeClr val="accent2"/>
              </a:solidFill>
              <a:prstDash val="sysDot"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65" name="组合 64">
            <a:extLst>
              <a:ext uri="{FF2B5EF4-FFF2-40B4-BE49-F238E27FC236}">
                <a16:creationId xmlns:a16="http://schemas.microsoft.com/office/drawing/2014/main" id="{1EFECE7C-FB24-430A-8986-FBC2D0EEC301}"/>
              </a:ext>
            </a:extLst>
          </p:cNvPr>
          <p:cNvGrpSpPr/>
          <p:nvPr/>
        </p:nvGrpSpPr>
        <p:grpSpPr>
          <a:xfrm>
            <a:off x="6261100" y="3030222"/>
            <a:ext cx="1524000" cy="1524000"/>
            <a:chOff x="1173949" y="2904205"/>
            <a:chExt cx="1205445" cy="1205445"/>
          </a:xfrm>
          <a:effectLst>
            <a:outerShdw blurRad="127000" dist="63500" dir="5400000" algn="t" rotWithShape="0">
              <a:prstClr val="black">
                <a:alpha val="40000"/>
              </a:prstClr>
            </a:outerShdw>
          </a:effectLst>
        </p:grpSpPr>
        <p:sp>
          <p:nvSpPr>
            <p:cNvPr id="66" name="椭圆 65">
              <a:extLst>
                <a:ext uri="{FF2B5EF4-FFF2-40B4-BE49-F238E27FC236}">
                  <a16:creationId xmlns:a16="http://schemas.microsoft.com/office/drawing/2014/main" id="{F5A10DE8-F0F6-440C-B61C-5A7F74FC46A8}"/>
                </a:ext>
              </a:extLst>
            </p:cNvPr>
            <p:cNvSpPr/>
            <p:nvPr/>
          </p:nvSpPr>
          <p:spPr>
            <a:xfrm>
              <a:off x="1173949" y="2904205"/>
              <a:ext cx="1205445" cy="1205445"/>
            </a:xfrm>
            <a:prstGeom prst="ellipse">
              <a:avLst/>
            </a:prstGeom>
            <a:solidFill>
              <a:schemeClr val="bg1"/>
            </a:solidFill>
            <a:ln w="25400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7" name="椭圆 66">
              <a:extLst>
                <a:ext uri="{FF2B5EF4-FFF2-40B4-BE49-F238E27FC236}">
                  <a16:creationId xmlns:a16="http://schemas.microsoft.com/office/drawing/2014/main" id="{C698867F-D2C7-4864-AFD3-550027CEC9C8}"/>
                </a:ext>
              </a:extLst>
            </p:cNvPr>
            <p:cNvSpPr/>
            <p:nvPr/>
          </p:nvSpPr>
          <p:spPr>
            <a:xfrm>
              <a:off x="1226820" y="2957076"/>
              <a:ext cx="1099704" cy="1099704"/>
            </a:xfrm>
            <a:prstGeom prst="ellipse">
              <a:avLst/>
            </a:prstGeom>
            <a:solidFill>
              <a:schemeClr val="bg1"/>
            </a:solidFill>
            <a:ln w="25400" cap="rnd">
              <a:solidFill>
                <a:schemeClr val="accent2"/>
              </a:solidFill>
              <a:prstDash val="sysDot"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68" name="组合 67">
            <a:extLst>
              <a:ext uri="{FF2B5EF4-FFF2-40B4-BE49-F238E27FC236}">
                <a16:creationId xmlns:a16="http://schemas.microsoft.com/office/drawing/2014/main" id="{C9B37CBC-CD68-4261-BFF9-ED14730A5D84}"/>
              </a:ext>
            </a:extLst>
          </p:cNvPr>
          <p:cNvGrpSpPr/>
          <p:nvPr/>
        </p:nvGrpSpPr>
        <p:grpSpPr>
          <a:xfrm>
            <a:off x="8545143" y="2179791"/>
            <a:ext cx="1612431" cy="1612431"/>
            <a:chOff x="1173949" y="2904205"/>
            <a:chExt cx="1205445" cy="1205445"/>
          </a:xfrm>
          <a:effectLst>
            <a:outerShdw blurRad="127000" dist="63500" dir="5400000" algn="t" rotWithShape="0">
              <a:prstClr val="black">
                <a:alpha val="40000"/>
              </a:prstClr>
            </a:outerShdw>
          </a:effectLst>
        </p:grpSpPr>
        <p:sp>
          <p:nvSpPr>
            <p:cNvPr id="69" name="椭圆 68">
              <a:extLst>
                <a:ext uri="{FF2B5EF4-FFF2-40B4-BE49-F238E27FC236}">
                  <a16:creationId xmlns:a16="http://schemas.microsoft.com/office/drawing/2014/main" id="{49225B7D-27DE-42B6-B47B-06907852A9C1}"/>
                </a:ext>
              </a:extLst>
            </p:cNvPr>
            <p:cNvSpPr/>
            <p:nvPr/>
          </p:nvSpPr>
          <p:spPr>
            <a:xfrm>
              <a:off x="1173949" y="2904205"/>
              <a:ext cx="1205445" cy="1205445"/>
            </a:xfrm>
            <a:prstGeom prst="ellipse">
              <a:avLst/>
            </a:prstGeom>
            <a:solidFill>
              <a:schemeClr val="bg1"/>
            </a:solidFill>
            <a:ln w="25400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0" name="椭圆 69">
              <a:extLst>
                <a:ext uri="{FF2B5EF4-FFF2-40B4-BE49-F238E27FC236}">
                  <a16:creationId xmlns:a16="http://schemas.microsoft.com/office/drawing/2014/main" id="{C1F146A9-5239-42A1-81F7-A28FE7ACB5EE}"/>
                </a:ext>
              </a:extLst>
            </p:cNvPr>
            <p:cNvSpPr/>
            <p:nvPr/>
          </p:nvSpPr>
          <p:spPr>
            <a:xfrm>
              <a:off x="1226820" y="2957076"/>
              <a:ext cx="1099704" cy="1099704"/>
            </a:xfrm>
            <a:prstGeom prst="ellipse">
              <a:avLst/>
            </a:prstGeom>
            <a:solidFill>
              <a:schemeClr val="bg1"/>
            </a:solidFill>
            <a:ln w="25400" cap="rnd">
              <a:solidFill>
                <a:schemeClr val="accent2"/>
              </a:solidFill>
              <a:prstDash val="sysDot"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71" name="组合 70">
            <a:extLst>
              <a:ext uri="{FF2B5EF4-FFF2-40B4-BE49-F238E27FC236}">
                <a16:creationId xmlns:a16="http://schemas.microsoft.com/office/drawing/2014/main" id="{229E96D8-847C-4974-8379-06DEEE96074B}"/>
              </a:ext>
            </a:extLst>
          </p:cNvPr>
          <p:cNvGrpSpPr/>
          <p:nvPr/>
        </p:nvGrpSpPr>
        <p:grpSpPr>
          <a:xfrm>
            <a:off x="10201522" y="4268125"/>
            <a:ext cx="1072610" cy="1072610"/>
            <a:chOff x="1173949" y="2904205"/>
            <a:chExt cx="1205445" cy="1205445"/>
          </a:xfrm>
          <a:effectLst>
            <a:outerShdw blurRad="127000" dist="63500" dir="5400000" algn="t" rotWithShape="0">
              <a:prstClr val="black">
                <a:alpha val="40000"/>
              </a:prstClr>
            </a:outerShdw>
          </a:effectLst>
        </p:grpSpPr>
        <p:sp>
          <p:nvSpPr>
            <p:cNvPr id="72" name="椭圆 71">
              <a:extLst>
                <a:ext uri="{FF2B5EF4-FFF2-40B4-BE49-F238E27FC236}">
                  <a16:creationId xmlns:a16="http://schemas.microsoft.com/office/drawing/2014/main" id="{A7A9A7A8-D978-469C-BD89-61091C6B725E}"/>
                </a:ext>
              </a:extLst>
            </p:cNvPr>
            <p:cNvSpPr/>
            <p:nvPr/>
          </p:nvSpPr>
          <p:spPr>
            <a:xfrm>
              <a:off x="1173949" y="2904205"/>
              <a:ext cx="1205445" cy="1205445"/>
            </a:xfrm>
            <a:prstGeom prst="ellipse">
              <a:avLst/>
            </a:prstGeom>
            <a:solidFill>
              <a:schemeClr val="bg1"/>
            </a:solidFill>
            <a:ln w="25400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3" name="椭圆 72">
              <a:extLst>
                <a:ext uri="{FF2B5EF4-FFF2-40B4-BE49-F238E27FC236}">
                  <a16:creationId xmlns:a16="http://schemas.microsoft.com/office/drawing/2014/main" id="{8D4CB500-10CA-4112-B489-54DDCD296E59}"/>
                </a:ext>
              </a:extLst>
            </p:cNvPr>
            <p:cNvSpPr/>
            <p:nvPr/>
          </p:nvSpPr>
          <p:spPr>
            <a:xfrm>
              <a:off x="1226820" y="2957076"/>
              <a:ext cx="1099704" cy="1099704"/>
            </a:xfrm>
            <a:prstGeom prst="ellipse">
              <a:avLst/>
            </a:prstGeom>
            <a:solidFill>
              <a:schemeClr val="bg1"/>
            </a:solidFill>
            <a:ln w="25400" cap="rnd">
              <a:solidFill>
                <a:schemeClr val="accent2"/>
              </a:solidFill>
              <a:prstDash val="sysDot"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74" name="文本框 73">
            <a:extLst>
              <a:ext uri="{FF2B5EF4-FFF2-40B4-BE49-F238E27FC236}">
                <a16:creationId xmlns:a16="http://schemas.microsoft.com/office/drawing/2014/main" id="{57DD327A-1011-426D-8534-0028B8701993}"/>
              </a:ext>
            </a:extLst>
          </p:cNvPr>
          <p:cNvSpPr txBox="1"/>
          <p:nvPr/>
        </p:nvSpPr>
        <p:spPr>
          <a:xfrm>
            <a:off x="751042" y="3905706"/>
            <a:ext cx="1087546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zh-CN" altLang="en-US" sz="2400" dirty="0">
                <a:ln w="12700">
                  <a:noFill/>
                </a:ln>
                <a:solidFill>
                  <a:schemeClr val="accent2"/>
                </a:solidFill>
                <a:latin typeface="+mj-ea"/>
                <a:ea typeface="+mj-ea"/>
              </a:rPr>
              <a:t>单位</a:t>
            </a:r>
            <a:r>
              <a:rPr lang="en-US" altLang="zh-CN" sz="2400" dirty="0">
                <a:ln w="12700">
                  <a:noFill/>
                </a:ln>
                <a:solidFill>
                  <a:schemeClr val="accent2"/>
                </a:solidFill>
                <a:latin typeface="+mj-ea"/>
                <a:ea typeface="+mj-ea"/>
              </a:rPr>
              <a:t>A</a:t>
            </a:r>
            <a:endParaRPr lang="zh-CN" altLang="en-US" sz="2400" dirty="0">
              <a:ln w="12700">
                <a:noFill/>
              </a:ln>
              <a:solidFill>
                <a:schemeClr val="accent2"/>
              </a:solidFill>
              <a:latin typeface="+mj-ea"/>
              <a:ea typeface="+mj-ea"/>
            </a:endParaRPr>
          </a:p>
        </p:txBody>
      </p:sp>
      <p:sp>
        <p:nvSpPr>
          <p:cNvPr id="75" name="文本框 74">
            <a:extLst>
              <a:ext uri="{FF2B5EF4-FFF2-40B4-BE49-F238E27FC236}">
                <a16:creationId xmlns:a16="http://schemas.microsoft.com/office/drawing/2014/main" id="{1798D217-2FF0-4622-A4CA-9B0CFCE0F886}"/>
              </a:ext>
            </a:extLst>
          </p:cNvPr>
          <p:cNvSpPr txBox="1"/>
          <p:nvPr/>
        </p:nvSpPr>
        <p:spPr>
          <a:xfrm>
            <a:off x="2732320" y="2796866"/>
            <a:ext cx="1468592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zh-CN" altLang="en-US" sz="3600" dirty="0">
                <a:ln w="12700">
                  <a:noFill/>
                </a:ln>
                <a:solidFill>
                  <a:schemeClr val="accent2"/>
                </a:solidFill>
                <a:latin typeface="+mj-ea"/>
                <a:ea typeface="+mj-ea"/>
              </a:rPr>
              <a:t>单位</a:t>
            </a:r>
            <a:r>
              <a:rPr lang="en-US" altLang="zh-CN" sz="3600" dirty="0">
                <a:ln w="12700">
                  <a:noFill/>
                </a:ln>
                <a:solidFill>
                  <a:schemeClr val="accent2"/>
                </a:solidFill>
                <a:latin typeface="+mj-ea"/>
                <a:ea typeface="+mj-ea"/>
              </a:rPr>
              <a:t>B</a:t>
            </a:r>
            <a:endParaRPr lang="zh-CN" altLang="en-US" sz="3600" dirty="0">
              <a:ln w="12700">
                <a:noFill/>
              </a:ln>
              <a:solidFill>
                <a:schemeClr val="accent2"/>
              </a:solidFill>
              <a:latin typeface="+mj-ea"/>
              <a:ea typeface="+mj-ea"/>
            </a:endParaRPr>
          </a:p>
        </p:txBody>
      </p:sp>
      <p:sp>
        <p:nvSpPr>
          <p:cNvPr id="76" name="文本框 75">
            <a:extLst>
              <a:ext uri="{FF2B5EF4-FFF2-40B4-BE49-F238E27FC236}">
                <a16:creationId xmlns:a16="http://schemas.microsoft.com/office/drawing/2014/main" id="{F06B1503-362F-4F4F-94C7-5309B8BF0A27}"/>
              </a:ext>
            </a:extLst>
          </p:cNvPr>
          <p:cNvSpPr txBox="1"/>
          <p:nvPr/>
        </p:nvSpPr>
        <p:spPr>
          <a:xfrm>
            <a:off x="4280579" y="5247136"/>
            <a:ext cx="1062510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zh-CN" altLang="en-US" dirty="0">
                <a:ln w="12700">
                  <a:noFill/>
                </a:ln>
                <a:solidFill>
                  <a:schemeClr val="accent2"/>
                </a:solidFill>
                <a:latin typeface="+mj-ea"/>
                <a:ea typeface="+mj-ea"/>
              </a:rPr>
              <a:t>单位</a:t>
            </a:r>
            <a:r>
              <a:rPr lang="en-US" altLang="zh-CN" dirty="0">
                <a:ln w="12700">
                  <a:noFill/>
                </a:ln>
                <a:solidFill>
                  <a:schemeClr val="accent2"/>
                </a:solidFill>
                <a:latin typeface="+mj-ea"/>
                <a:ea typeface="+mj-ea"/>
              </a:rPr>
              <a:t>C</a:t>
            </a:r>
            <a:endParaRPr lang="zh-CN" altLang="en-US" dirty="0">
              <a:ln w="12700">
                <a:noFill/>
              </a:ln>
              <a:solidFill>
                <a:schemeClr val="accent2"/>
              </a:solidFill>
              <a:latin typeface="+mj-ea"/>
              <a:ea typeface="+mj-ea"/>
            </a:endParaRPr>
          </a:p>
        </p:txBody>
      </p:sp>
      <p:sp>
        <p:nvSpPr>
          <p:cNvPr id="77" name="文本框 76">
            <a:extLst>
              <a:ext uri="{FF2B5EF4-FFF2-40B4-BE49-F238E27FC236}">
                <a16:creationId xmlns:a16="http://schemas.microsoft.com/office/drawing/2014/main" id="{ABDC3EA0-257E-4297-9643-EC8FA07BD395}"/>
              </a:ext>
            </a:extLst>
          </p:cNvPr>
          <p:cNvSpPr txBox="1"/>
          <p:nvPr/>
        </p:nvSpPr>
        <p:spPr>
          <a:xfrm>
            <a:off x="6234262" y="3497329"/>
            <a:ext cx="1573022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zh-CN" altLang="en-US" sz="3200" dirty="0">
                <a:ln w="12700">
                  <a:noFill/>
                </a:ln>
                <a:solidFill>
                  <a:schemeClr val="accent2"/>
                </a:solidFill>
                <a:latin typeface="+mj-ea"/>
                <a:ea typeface="+mj-ea"/>
              </a:rPr>
              <a:t>单位</a:t>
            </a:r>
            <a:r>
              <a:rPr lang="en-US" altLang="zh-CN" sz="3200" dirty="0">
                <a:ln w="12700">
                  <a:noFill/>
                </a:ln>
                <a:solidFill>
                  <a:schemeClr val="accent2"/>
                </a:solidFill>
                <a:latin typeface="+mj-ea"/>
                <a:ea typeface="+mj-ea"/>
              </a:rPr>
              <a:t>D</a:t>
            </a:r>
            <a:endParaRPr lang="zh-CN" altLang="en-US" sz="3200" dirty="0">
              <a:ln w="12700">
                <a:noFill/>
              </a:ln>
              <a:solidFill>
                <a:schemeClr val="accent2"/>
              </a:solidFill>
              <a:latin typeface="+mj-ea"/>
              <a:ea typeface="+mj-ea"/>
            </a:endParaRPr>
          </a:p>
        </p:txBody>
      </p:sp>
      <p:sp>
        <p:nvSpPr>
          <p:cNvPr id="78" name="文本框 77">
            <a:extLst>
              <a:ext uri="{FF2B5EF4-FFF2-40B4-BE49-F238E27FC236}">
                <a16:creationId xmlns:a16="http://schemas.microsoft.com/office/drawing/2014/main" id="{170515C1-F0B0-4294-A5BC-111BFBBC9430}"/>
              </a:ext>
            </a:extLst>
          </p:cNvPr>
          <p:cNvSpPr txBox="1"/>
          <p:nvPr/>
        </p:nvSpPr>
        <p:spPr>
          <a:xfrm>
            <a:off x="8564847" y="2701115"/>
            <a:ext cx="1573022" cy="61555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zh-CN" altLang="en-US" sz="3400" dirty="0">
                <a:ln w="12700">
                  <a:noFill/>
                </a:ln>
                <a:solidFill>
                  <a:schemeClr val="accent2"/>
                </a:solidFill>
                <a:latin typeface="+mj-ea"/>
                <a:ea typeface="+mj-ea"/>
              </a:rPr>
              <a:t>单位</a:t>
            </a:r>
            <a:r>
              <a:rPr lang="en-US" altLang="zh-CN" sz="3400" dirty="0">
                <a:ln w="12700">
                  <a:noFill/>
                </a:ln>
                <a:solidFill>
                  <a:schemeClr val="accent2"/>
                </a:solidFill>
                <a:latin typeface="+mj-ea"/>
                <a:ea typeface="+mj-ea"/>
              </a:rPr>
              <a:t>E</a:t>
            </a:r>
            <a:endParaRPr lang="zh-CN" altLang="en-US" sz="3400" dirty="0">
              <a:ln w="12700">
                <a:noFill/>
              </a:ln>
              <a:solidFill>
                <a:schemeClr val="accent2"/>
              </a:solidFill>
              <a:latin typeface="+mj-ea"/>
              <a:ea typeface="+mj-ea"/>
            </a:endParaRPr>
          </a:p>
        </p:txBody>
      </p:sp>
      <p:sp>
        <p:nvSpPr>
          <p:cNvPr id="79" name="文本框 78">
            <a:extLst>
              <a:ext uri="{FF2B5EF4-FFF2-40B4-BE49-F238E27FC236}">
                <a16:creationId xmlns:a16="http://schemas.microsoft.com/office/drawing/2014/main" id="{448ECB32-0B44-46CD-A2CF-3BF2F444B2CD}"/>
              </a:ext>
            </a:extLst>
          </p:cNvPr>
          <p:cNvSpPr txBox="1"/>
          <p:nvPr/>
        </p:nvSpPr>
        <p:spPr>
          <a:xfrm>
            <a:off x="10210800" y="4596681"/>
            <a:ext cx="1054054" cy="41549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zh-CN" altLang="en-US" sz="2100" dirty="0">
                <a:ln w="12700">
                  <a:noFill/>
                </a:ln>
                <a:solidFill>
                  <a:schemeClr val="accent2"/>
                </a:solidFill>
                <a:latin typeface="+mj-ea"/>
                <a:ea typeface="+mj-ea"/>
              </a:rPr>
              <a:t>单位</a:t>
            </a:r>
            <a:r>
              <a:rPr lang="en-US" altLang="zh-CN" sz="2100" dirty="0">
                <a:ln w="12700">
                  <a:noFill/>
                </a:ln>
                <a:solidFill>
                  <a:schemeClr val="accent2"/>
                </a:solidFill>
                <a:latin typeface="+mj-ea"/>
                <a:ea typeface="+mj-ea"/>
              </a:rPr>
              <a:t>F</a:t>
            </a:r>
            <a:endParaRPr lang="zh-CN" altLang="en-US" sz="2100" dirty="0">
              <a:ln w="12700">
                <a:noFill/>
              </a:ln>
              <a:solidFill>
                <a:schemeClr val="accent2"/>
              </a:solidFill>
              <a:latin typeface="+mj-ea"/>
              <a:ea typeface="+mj-ea"/>
            </a:endParaRPr>
          </a:p>
        </p:txBody>
      </p:sp>
      <p:grpSp>
        <p:nvGrpSpPr>
          <p:cNvPr id="80" name="组合 79">
            <a:extLst>
              <a:ext uri="{FF2B5EF4-FFF2-40B4-BE49-F238E27FC236}">
                <a16:creationId xmlns:a16="http://schemas.microsoft.com/office/drawing/2014/main" id="{BDCA0010-4EED-41D5-88DE-84DF3A0884BB}"/>
              </a:ext>
            </a:extLst>
          </p:cNvPr>
          <p:cNvGrpSpPr/>
          <p:nvPr/>
        </p:nvGrpSpPr>
        <p:grpSpPr>
          <a:xfrm>
            <a:off x="7726306" y="5422900"/>
            <a:ext cx="924578" cy="924578"/>
            <a:chOff x="1173949" y="2904205"/>
            <a:chExt cx="1205445" cy="1205445"/>
          </a:xfrm>
          <a:effectLst>
            <a:outerShdw blurRad="127000" dist="63500" dir="5400000" algn="t" rotWithShape="0">
              <a:prstClr val="black">
                <a:alpha val="40000"/>
              </a:prstClr>
            </a:outerShdw>
          </a:effectLst>
        </p:grpSpPr>
        <p:sp>
          <p:nvSpPr>
            <p:cNvPr id="81" name="椭圆 80">
              <a:extLst>
                <a:ext uri="{FF2B5EF4-FFF2-40B4-BE49-F238E27FC236}">
                  <a16:creationId xmlns:a16="http://schemas.microsoft.com/office/drawing/2014/main" id="{BBFF04EC-DBAB-4A0D-A2B4-CDCEB2E804A1}"/>
                </a:ext>
              </a:extLst>
            </p:cNvPr>
            <p:cNvSpPr/>
            <p:nvPr/>
          </p:nvSpPr>
          <p:spPr>
            <a:xfrm>
              <a:off x="1173949" y="2904205"/>
              <a:ext cx="1205445" cy="1205445"/>
            </a:xfrm>
            <a:prstGeom prst="ellipse">
              <a:avLst/>
            </a:prstGeom>
            <a:solidFill>
              <a:schemeClr val="bg1"/>
            </a:solidFill>
            <a:ln w="25400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82" name="椭圆 81">
              <a:extLst>
                <a:ext uri="{FF2B5EF4-FFF2-40B4-BE49-F238E27FC236}">
                  <a16:creationId xmlns:a16="http://schemas.microsoft.com/office/drawing/2014/main" id="{C3EC7C58-50C5-4B6A-8FF6-119D578DDAE9}"/>
                </a:ext>
              </a:extLst>
            </p:cNvPr>
            <p:cNvSpPr/>
            <p:nvPr/>
          </p:nvSpPr>
          <p:spPr>
            <a:xfrm>
              <a:off x="1226820" y="2957076"/>
              <a:ext cx="1099704" cy="1099704"/>
            </a:xfrm>
            <a:prstGeom prst="ellipse">
              <a:avLst/>
            </a:prstGeom>
            <a:solidFill>
              <a:schemeClr val="bg1"/>
            </a:solidFill>
            <a:ln w="25400" cap="rnd">
              <a:solidFill>
                <a:schemeClr val="accent2"/>
              </a:solidFill>
              <a:prstDash val="sysDot"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83" name="文本框 82">
            <a:extLst>
              <a:ext uri="{FF2B5EF4-FFF2-40B4-BE49-F238E27FC236}">
                <a16:creationId xmlns:a16="http://schemas.microsoft.com/office/drawing/2014/main" id="{9581CD20-608C-4FD7-AAA5-12D2351AE8FA}"/>
              </a:ext>
            </a:extLst>
          </p:cNvPr>
          <p:cNvSpPr txBox="1"/>
          <p:nvPr/>
        </p:nvSpPr>
        <p:spPr>
          <a:xfrm>
            <a:off x="7734304" y="5706112"/>
            <a:ext cx="908582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zh-CN" altLang="en-US" sz="1600" dirty="0">
                <a:ln w="12700">
                  <a:noFill/>
                </a:ln>
                <a:solidFill>
                  <a:schemeClr val="accent2"/>
                </a:solidFill>
                <a:latin typeface="+mj-ea"/>
                <a:ea typeface="+mj-ea"/>
              </a:rPr>
              <a:t>单位</a:t>
            </a:r>
            <a:r>
              <a:rPr lang="en-US" altLang="zh-CN" sz="1600" dirty="0">
                <a:ln w="12700">
                  <a:noFill/>
                </a:ln>
                <a:solidFill>
                  <a:schemeClr val="accent2"/>
                </a:solidFill>
                <a:latin typeface="+mj-ea"/>
                <a:ea typeface="+mj-ea"/>
              </a:rPr>
              <a:t>G</a:t>
            </a:r>
            <a:endParaRPr lang="zh-CN" altLang="en-US" sz="1600" dirty="0">
              <a:ln w="12700">
                <a:noFill/>
              </a:ln>
              <a:solidFill>
                <a:schemeClr val="accent2"/>
              </a:solidFill>
              <a:latin typeface="+mj-ea"/>
              <a:ea typeface="+mj-ea"/>
            </a:endParaRPr>
          </a:p>
        </p:txBody>
      </p:sp>
      <p:sp>
        <p:nvSpPr>
          <p:cNvPr id="9" name="图形 7">
            <a:extLst>
              <a:ext uri="{FF2B5EF4-FFF2-40B4-BE49-F238E27FC236}">
                <a16:creationId xmlns:a16="http://schemas.microsoft.com/office/drawing/2014/main" id="{97CBCEB9-9667-4E43-AE9A-76D2747A5D32}"/>
              </a:ext>
            </a:extLst>
          </p:cNvPr>
          <p:cNvSpPr/>
          <p:nvPr/>
        </p:nvSpPr>
        <p:spPr>
          <a:xfrm>
            <a:off x="4884638" y="2781899"/>
            <a:ext cx="222884" cy="222884"/>
          </a:xfrm>
          <a:custGeom>
            <a:avLst/>
            <a:gdLst>
              <a:gd name="connsiteX0" fmla="*/ 212408 w 222884"/>
              <a:gd name="connsiteY0" fmla="*/ 101918 h 222884"/>
              <a:gd name="connsiteX1" fmla="*/ 203835 w 222884"/>
              <a:gd name="connsiteY1" fmla="*/ 106680 h 222884"/>
              <a:gd name="connsiteX2" fmla="*/ 203835 w 222884"/>
              <a:gd name="connsiteY2" fmla="*/ 106680 h 222884"/>
              <a:gd name="connsiteX3" fmla="*/ 163830 w 222884"/>
              <a:gd name="connsiteY3" fmla="*/ 106680 h 222884"/>
              <a:gd name="connsiteX4" fmla="*/ 195263 w 222884"/>
              <a:gd name="connsiteY4" fmla="*/ 80963 h 222884"/>
              <a:gd name="connsiteX5" fmla="*/ 196215 w 222884"/>
              <a:gd name="connsiteY5" fmla="*/ 75248 h 222884"/>
              <a:gd name="connsiteX6" fmla="*/ 196215 w 222884"/>
              <a:gd name="connsiteY6" fmla="*/ 75248 h 222884"/>
              <a:gd name="connsiteX7" fmla="*/ 196215 w 222884"/>
              <a:gd name="connsiteY7" fmla="*/ 75248 h 222884"/>
              <a:gd name="connsiteX8" fmla="*/ 191453 w 222884"/>
              <a:gd name="connsiteY8" fmla="*/ 72390 h 222884"/>
              <a:gd name="connsiteX9" fmla="*/ 150495 w 222884"/>
              <a:gd name="connsiteY9" fmla="*/ 77153 h 222884"/>
              <a:gd name="connsiteX10" fmla="*/ 179070 w 222884"/>
              <a:gd name="connsiteY10" fmla="*/ 48578 h 222884"/>
              <a:gd name="connsiteX11" fmla="*/ 179070 w 222884"/>
              <a:gd name="connsiteY11" fmla="*/ 48578 h 222884"/>
              <a:gd name="connsiteX12" fmla="*/ 188595 w 222884"/>
              <a:gd name="connsiteY12" fmla="*/ 46673 h 222884"/>
              <a:gd name="connsiteX13" fmla="*/ 188595 w 222884"/>
              <a:gd name="connsiteY13" fmla="*/ 33338 h 222884"/>
              <a:gd name="connsiteX14" fmla="*/ 175260 w 222884"/>
              <a:gd name="connsiteY14" fmla="*/ 33338 h 222884"/>
              <a:gd name="connsiteX15" fmla="*/ 173355 w 222884"/>
              <a:gd name="connsiteY15" fmla="*/ 42863 h 222884"/>
              <a:gd name="connsiteX16" fmla="*/ 173355 w 222884"/>
              <a:gd name="connsiteY16" fmla="*/ 42863 h 222884"/>
              <a:gd name="connsiteX17" fmla="*/ 144780 w 222884"/>
              <a:gd name="connsiteY17" fmla="*/ 71438 h 222884"/>
              <a:gd name="connsiteX18" fmla="*/ 149543 w 222884"/>
              <a:gd name="connsiteY18" fmla="*/ 30480 h 222884"/>
              <a:gd name="connsiteX19" fmla="*/ 146685 w 222884"/>
              <a:gd name="connsiteY19" fmla="*/ 25718 h 222884"/>
              <a:gd name="connsiteX20" fmla="*/ 146685 w 222884"/>
              <a:gd name="connsiteY20" fmla="*/ 25718 h 222884"/>
              <a:gd name="connsiteX21" fmla="*/ 146685 w 222884"/>
              <a:gd name="connsiteY21" fmla="*/ 25718 h 222884"/>
              <a:gd name="connsiteX22" fmla="*/ 140970 w 222884"/>
              <a:gd name="connsiteY22" fmla="*/ 26670 h 222884"/>
              <a:gd name="connsiteX23" fmla="*/ 115253 w 222884"/>
              <a:gd name="connsiteY23" fmla="*/ 58103 h 222884"/>
              <a:gd name="connsiteX24" fmla="*/ 115253 w 222884"/>
              <a:gd name="connsiteY24" fmla="*/ 18098 h 222884"/>
              <a:gd name="connsiteX25" fmla="*/ 115253 w 222884"/>
              <a:gd name="connsiteY25" fmla="*/ 18098 h 222884"/>
              <a:gd name="connsiteX26" fmla="*/ 120015 w 222884"/>
              <a:gd name="connsiteY26" fmla="*/ 9525 h 222884"/>
              <a:gd name="connsiteX27" fmla="*/ 110490 w 222884"/>
              <a:gd name="connsiteY27" fmla="*/ 0 h 222884"/>
              <a:gd name="connsiteX28" fmla="*/ 100965 w 222884"/>
              <a:gd name="connsiteY28" fmla="*/ 9525 h 222884"/>
              <a:gd name="connsiteX29" fmla="*/ 105728 w 222884"/>
              <a:gd name="connsiteY29" fmla="*/ 18098 h 222884"/>
              <a:gd name="connsiteX30" fmla="*/ 105728 w 222884"/>
              <a:gd name="connsiteY30" fmla="*/ 18098 h 222884"/>
              <a:gd name="connsiteX31" fmla="*/ 105728 w 222884"/>
              <a:gd name="connsiteY31" fmla="*/ 58103 h 222884"/>
              <a:gd name="connsiteX32" fmla="*/ 80963 w 222884"/>
              <a:gd name="connsiteY32" fmla="*/ 26670 h 222884"/>
              <a:gd name="connsiteX33" fmla="*/ 76200 w 222884"/>
              <a:gd name="connsiteY33" fmla="*/ 25718 h 222884"/>
              <a:gd name="connsiteX34" fmla="*/ 76200 w 222884"/>
              <a:gd name="connsiteY34" fmla="*/ 25718 h 222884"/>
              <a:gd name="connsiteX35" fmla="*/ 76200 w 222884"/>
              <a:gd name="connsiteY35" fmla="*/ 25718 h 222884"/>
              <a:gd name="connsiteX36" fmla="*/ 72390 w 222884"/>
              <a:gd name="connsiteY36" fmla="*/ 30480 h 222884"/>
              <a:gd name="connsiteX37" fmla="*/ 77153 w 222884"/>
              <a:gd name="connsiteY37" fmla="*/ 71438 h 222884"/>
              <a:gd name="connsiteX38" fmla="*/ 48578 w 222884"/>
              <a:gd name="connsiteY38" fmla="*/ 42863 h 222884"/>
              <a:gd name="connsiteX39" fmla="*/ 48578 w 222884"/>
              <a:gd name="connsiteY39" fmla="*/ 42863 h 222884"/>
              <a:gd name="connsiteX40" fmla="*/ 46673 w 222884"/>
              <a:gd name="connsiteY40" fmla="*/ 33338 h 222884"/>
              <a:gd name="connsiteX41" fmla="*/ 32385 w 222884"/>
              <a:gd name="connsiteY41" fmla="*/ 32385 h 222884"/>
              <a:gd name="connsiteX42" fmla="*/ 32385 w 222884"/>
              <a:gd name="connsiteY42" fmla="*/ 45720 h 222884"/>
              <a:gd name="connsiteX43" fmla="*/ 41910 w 222884"/>
              <a:gd name="connsiteY43" fmla="*/ 47625 h 222884"/>
              <a:gd name="connsiteX44" fmla="*/ 41910 w 222884"/>
              <a:gd name="connsiteY44" fmla="*/ 47625 h 222884"/>
              <a:gd name="connsiteX45" fmla="*/ 70485 w 222884"/>
              <a:gd name="connsiteY45" fmla="*/ 76200 h 222884"/>
              <a:gd name="connsiteX46" fmla="*/ 30480 w 222884"/>
              <a:gd name="connsiteY46" fmla="*/ 72390 h 222884"/>
              <a:gd name="connsiteX47" fmla="*/ 25718 w 222884"/>
              <a:gd name="connsiteY47" fmla="*/ 75248 h 222884"/>
              <a:gd name="connsiteX48" fmla="*/ 25718 w 222884"/>
              <a:gd name="connsiteY48" fmla="*/ 75248 h 222884"/>
              <a:gd name="connsiteX49" fmla="*/ 25718 w 222884"/>
              <a:gd name="connsiteY49" fmla="*/ 75248 h 222884"/>
              <a:gd name="connsiteX50" fmla="*/ 26670 w 222884"/>
              <a:gd name="connsiteY50" fmla="*/ 80963 h 222884"/>
              <a:gd name="connsiteX51" fmla="*/ 58103 w 222884"/>
              <a:gd name="connsiteY51" fmla="*/ 106680 h 222884"/>
              <a:gd name="connsiteX52" fmla="*/ 18098 w 222884"/>
              <a:gd name="connsiteY52" fmla="*/ 106680 h 222884"/>
              <a:gd name="connsiteX53" fmla="*/ 18098 w 222884"/>
              <a:gd name="connsiteY53" fmla="*/ 106680 h 222884"/>
              <a:gd name="connsiteX54" fmla="*/ 9525 w 222884"/>
              <a:gd name="connsiteY54" fmla="*/ 101918 h 222884"/>
              <a:gd name="connsiteX55" fmla="*/ 0 w 222884"/>
              <a:gd name="connsiteY55" fmla="*/ 111443 h 222884"/>
              <a:gd name="connsiteX56" fmla="*/ 9525 w 222884"/>
              <a:gd name="connsiteY56" fmla="*/ 120968 h 222884"/>
              <a:gd name="connsiteX57" fmla="*/ 18098 w 222884"/>
              <a:gd name="connsiteY57" fmla="*/ 116205 h 222884"/>
              <a:gd name="connsiteX58" fmla="*/ 18098 w 222884"/>
              <a:gd name="connsiteY58" fmla="*/ 116205 h 222884"/>
              <a:gd name="connsiteX59" fmla="*/ 58103 w 222884"/>
              <a:gd name="connsiteY59" fmla="*/ 116205 h 222884"/>
              <a:gd name="connsiteX60" fmla="*/ 26670 w 222884"/>
              <a:gd name="connsiteY60" fmla="*/ 141923 h 222884"/>
              <a:gd name="connsiteX61" fmla="*/ 25718 w 222884"/>
              <a:gd name="connsiteY61" fmla="*/ 147638 h 222884"/>
              <a:gd name="connsiteX62" fmla="*/ 25718 w 222884"/>
              <a:gd name="connsiteY62" fmla="*/ 147638 h 222884"/>
              <a:gd name="connsiteX63" fmla="*/ 25718 w 222884"/>
              <a:gd name="connsiteY63" fmla="*/ 147638 h 222884"/>
              <a:gd name="connsiteX64" fmla="*/ 30480 w 222884"/>
              <a:gd name="connsiteY64" fmla="*/ 150495 h 222884"/>
              <a:gd name="connsiteX65" fmla="*/ 71438 w 222884"/>
              <a:gd name="connsiteY65" fmla="*/ 145733 h 222884"/>
              <a:gd name="connsiteX66" fmla="*/ 42863 w 222884"/>
              <a:gd name="connsiteY66" fmla="*/ 174308 h 222884"/>
              <a:gd name="connsiteX67" fmla="*/ 42863 w 222884"/>
              <a:gd name="connsiteY67" fmla="*/ 174308 h 222884"/>
              <a:gd name="connsiteX68" fmla="*/ 33338 w 222884"/>
              <a:gd name="connsiteY68" fmla="*/ 176213 h 222884"/>
              <a:gd name="connsiteX69" fmla="*/ 33338 w 222884"/>
              <a:gd name="connsiteY69" fmla="*/ 189548 h 222884"/>
              <a:gd name="connsiteX70" fmla="*/ 46673 w 222884"/>
              <a:gd name="connsiteY70" fmla="*/ 189548 h 222884"/>
              <a:gd name="connsiteX71" fmla="*/ 48578 w 222884"/>
              <a:gd name="connsiteY71" fmla="*/ 180023 h 222884"/>
              <a:gd name="connsiteX72" fmla="*/ 48578 w 222884"/>
              <a:gd name="connsiteY72" fmla="*/ 180023 h 222884"/>
              <a:gd name="connsiteX73" fmla="*/ 77153 w 222884"/>
              <a:gd name="connsiteY73" fmla="*/ 151448 h 222884"/>
              <a:gd name="connsiteX74" fmla="*/ 72390 w 222884"/>
              <a:gd name="connsiteY74" fmla="*/ 192405 h 222884"/>
              <a:gd name="connsiteX75" fmla="*/ 75248 w 222884"/>
              <a:gd name="connsiteY75" fmla="*/ 197168 h 222884"/>
              <a:gd name="connsiteX76" fmla="*/ 75248 w 222884"/>
              <a:gd name="connsiteY76" fmla="*/ 197168 h 222884"/>
              <a:gd name="connsiteX77" fmla="*/ 75248 w 222884"/>
              <a:gd name="connsiteY77" fmla="*/ 197168 h 222884"/>
              <a:gd name="connsiteX78" fmla="*/ 80963 w 222884"/>
              <a:gd name="connsiteY78" fmla="*/ 196215 h 222884"/>
              <a:gd name="connsiteX79" fmla="*/ 106680 w 222884"/>
              <a:gd name="connsiteY79" fmla="*/ 164783 h 222884"/>
              <a:gd name="connsiteX80" fmla="*/ 106680 w 222884"/>
              <a:gd name="connsiteY80" fmla="*/ 204788 h 222884"/>
              <a:gd name="connsiteX81" fmla="*/ 106680 w 222884"/>
              <a:gd name="connsiteY81" fmla="*/ 204788 h 222884"/>
              <a:gd name="connsiteX82" fmla="*/ 101918 w 222884"/>
              <a:gd name="connsiteY82" fmla="*/ 213360 h 222884"/>
              <a:gd name="connsiteX83" fmla="*/ 111443 w 222884"/>
              <a:gd name="connsiteY83" fmla="*/ 222885 h 222884"/>
              <a:gd name="connsiteX84" fmla="*/ 120968 w 222884"/>
              <a:gd name="connsiteY84" fmla="*/ 213360 h 222884"/>
              <a:gd name="connsiteX85" fmla="*/ 116205 w 222884"/>
              <a:gd name="connsiteY85" fmla="*/ 204788 h 222884"/>
              <a:gd name="connsiteX86" fmla="*/ 116205 w 222884"/>
              <a:gd name="connsiteY86" fmla="*/ 204788 h 222884"/>
              <a:gd name="connsiteX87" fmla="*/ 116205 w 222884"/>
              <a:gd name="connsiteY87" fmla="*/ 164783 h 222884"/>
              <a:gd name="connsiteX88" fmla="*/ 141923 w 222884"/>
              <a:gd name="connsiteY88" fmla="*/ 196215 h 222884"/>
              <a:gd name="connsiteX89" fmla="*/ 147638 w 222884"/>
              <a:gd name="connsiteY89" fmla="*/ 197168 h 222884"/>
              <a:gd name="connsiteX90" fmla="*/ 147638 w 222884"/>
              <a:gd name="connsiteY90" fmla="*/ 197168 h 222884"/>
              <a:gd name="connsiteX91" fmla="*/ 147638 w 222884"/>
              <a:gd name="connsiteY91" fmla="*/ 197168 h 222884"/>
              <a:gd name="connsiteX92" fmla="*/ 150495 w 222884"/>
              <a:gd name="connsiteY92" fmla="*/ 192405 h 222884"/>
              <a:gd name="connsiteX93" fmla="*/ 145733 w 222884"/>
              <a:gd name="connsiteY93" fmla="*/ 151448 h 222884"/>
              <a:gd name="connsiteX94" fmla="*/ 174308 w 222884"/>
              <a:gd name="connsiteY94" fmla="*/ 180023 h 222884"/>
              <a:gd name="connsiteX95" fmla="*/ 174308 w 222884"/>
              <a:gd name="connsiteY95" fmla="*/ 180023 h 222884"/>
              <a:gd name="connsiteX96" fmla="*/ 176213 w 222884"/>
              <a:gd name="connsiteY96" fmla="*/ 189548 h 222884"/>
              <a:gd name="connsiteX97" fmla="*/ 189548 w 222884"/>
              <a:gd name="connsiteY97" fmla="*/ 189548 h 222884"/>
              <a:gd name="connsiteX98" fmla="*/ 189548 w 222884"/>
              <a:gd name="connsiteY98" fmla="*/ 176213 h 222884"/>
              <a:gd name="connsiteX99" fmla="*/ 180023 w 222884"/>
              <a:gd name="connsiteY99" fmla="*/ 174308 h 222884"/>
              <a:gd name="connsiteX100" fmla="*/ 180023 w 222884"/>
              <a:gd name="connsiteY100" fmla="*/ 174308 h 222884"/>
              <a:gd name="connsiteX101" fmla="*/ 151448 w 222884"/>
              <a:gd name="connsiteY101" fmla="*/ 145733 h 222884"/>
              <a:gd name="connsiteX102" fmla="*/ 192405 w 222884"/>
              <a:gd name="connsiteY102" fmla="*/ 150495 h 222884"/>
              <a:gd name="connsiteX103" fmla="*/ 197168 w 222884"/>
              <a:gd name="connsiteY103" fmla="*/ 147638 h 222884"/>
              <a:gd name="connsiteX104" fmla="*/ 197168 w 222884"/>
              <a:gd name="connsiteY104" fmla="*/ 147638 h 222884"/>
              <a:gd name="connsiteX105" fmla="*/ 197168 w 222884"/>
              <a:gd name="connsiteY105" fmla="*/ 147638 h 222884"/>
              <a:gd name="connsiteX106" fmla="*/ 196215 w 222884"/>
              <a:gd name="connsiteY106" fmla="*/ 141923 h 222884"/>
              <a:gd name="connsiteX107" fmla="*/ 164783 w 222884"/>
              <a:gd name="connsiteY107" fmla="*/ 116205 h 222884"/>
              <a:gd name="connsiteX108" fmla="*/ 204788 w 222884"/>
              <a:gd name="connsiteY108" fmla="*/ 116205 h 222884"/>
              <a:gd name="connsiteX109" fmla="*/ 204788 w 222884"/>
              <a:gd name="connsiteY109" fmla="*/ 116205 h 222884"/>
              <a:gd name="connsiteX110" fmla="*/ 213360 w 222884"/>
              <a:gd name="connsiteY110" fmla="*/ 120968 h 222884"/>
              <a:gd name="connsiteX111" fmla="*/ 222885 w 222884"/>
              <a:gd name="connsiteY111" fmla="*/ 111443 h 222884"/>
              <a:gd name="connsiteX112" fmla="*/ 212408 w 222884"/>
              <a:gd name="connsiteY112" fmla="*/ 101918 h 222884"/>
              <a:gd name="connsiteX113" fmla="*/ 139065 w 222884"/>
              <a:gd name="connsiteY113" fmla="*/ 42863 h 222884"/>
              <a:gd name="connsiteX114" fmla="*/ 135255 w 222884"/>
              <a:gd name="connsiteY114" fmla="*/ 80010 h 222884"/>
              <a:gd name="connsiteX115" fmla="*/ 115253 w 222884"/>
              <a:gd name="connsiteY115" fmla="*/ 100013 h 222884"/>
              <a:gd name="connsiteX116" fmla="*/ 115253 w 222884"/>
              <a:gd name="connsiteY116" fmla="*/ 72390 h 222884"/>
              <a:gd name="connsiteX117" fmla="*/ 139065 w 222884"/>
              <a:gd name="connsiteY117" fmla="*/ 42863 h 222884"/>
              <a:gd name="connsiteX118" fmla="*/ 106680 w 222884"/>
              <a:gd name="connsiteY118" fmla="*/ 100013 h 222884"/>
              <a:gd name="connsiteX119" fmla="*/ 86678 w 222884"/>
              <a:gd name="connsiteY119" fmla="*/ 80963 h 222884"/>
              <a:gd name="connsiteX120" fmla="*/ 82868 w 222884"/>
              <a:gd name="connsiteY120" fmla="*/ 42863 h 222884"/>
              <a:gd name="connsiteX121" fmla="*/ 106680 w 222884"/>
              <a:gd name="connsiteY121" fmla="*/ 72390 h 222884"/>
              <a:gd name="connsiteX122" fmla="*/ 106680 w 222884"/>
              <a:gd name="connsiteY122" fmla="*/ 100013 h 222884"/>
              <a:gd name="connsiteX123" fmla="*/ 42863 w 222884"/>
              <a:gd name="connsiteY123" fmla="*/ 82868 h 222884"/>
              <a:gd name="connsiteX124" fmla="*/ 80010 w 222884"/>
              <a:gd name="connsiteY124" fmla="*/ 86678 h 222884"/>
              <a:gd name="connsiteX125" fmla="*/ 100013 w 222884"/>
              <a:gd name="connsiteY125" fmla="*/ 106680 h 222884"/>
              <a:gd name="connsiteX126" fmla="*/ 72390 w 222884"/>
              <a:gd name="connsiteY126" fmla="*/ 106680 h 222884"/>
              <a:gd name="connsiteX127" fmla="*/ 42863 w 222884"/>
              <a:gd name="connsiteY127" fmla="*/ 82868 h 222884"/>
              <a:gd name="connsiteX128" fmla="*/ 42863 w 222884"/>
              <a:gd name="connsiteY128" fmla="*/ 139065 h 222884"/>
              <a:gd name="connsiteX129" fmla="*/ 72390 w 222884"/>
              <a:gd name="connsiteY129" fmla="*/ 115253 h 222884"/>
              <a:gd name="connsiteX130" fmla="*/ 100013 w 222884"/>
              <a:gd name="connsiteY130" fmla="*/ 115253 h 222884"/>
              <a:gd name="connsiteX131" fmla="*/ 80010 w 222884"/>
              <a:gd name="connsiteY131" fmla="*/ 135255 h 222884"/>
              <a:gd name="connsiteX132" fmla="*/ 42863 w 222884"/>
              <a:gd name="connsiteY132" fmla="*/ 139065 h 222884"/>
              <a:gd name="connsiteX133" fmla="*/ 82868 w 222884"/>
              <a:gd name="connsiteY133" fmla="*/ 179070 h 222884"/>
              <a:gd name="connsiteX134" fmla="*/ 86678 w 222884"/>
              <a:gd name="connsiteY134" fmla="*/ 141923 h 222884"/>
              <a:gd name="connsiteX135" fmla="*/ 106680 w 222884"/>
              <a:gd name="connsiteY135" fmla="*/ 121920 h 222884"/>
              <a:gd name="connsiteX136" fmla="*/ 106680 w 222884"/>
              <a:gd name="connsiteY136" fmla="*/ 149543 h 222884"/>
              <a:gd name="connsiteX137" fmla="*/ 82868 w 222884"/>
              <a:gd name="connsiteY137" fmla="*/ 179070 h 222884"/>
              <a:gd name="connsiteX138" fmla="*/ 115253 w 222884"/>
              <a:gd name="connsiteY138" fmla="*/ 121920 h 222884"/>
              <a:gd name="connsiteX139" fmla="*/ 135255 w 222884"/>
              <a:gd name="connsiteY139" fmla="*/ 141923 h 222884"/>
              <a:gd name="connsiteX140" fmla="*/ 139065 w 222884"/>
              <a:gd name="connsiteY140" fmla="*/ 179070 h 222884"/>
              <a:gd name="connsiteX141" fmla="*/ 115253 w 222884"/>
              <a:gd name="connsiteY141" fmla="*/ 149543 h 222884"/>
              <a:gd name="connsiteX142" fmla="*/ 115253 w 222884"/>
              <a:gd name="connsiteY142" fmla="*/ 121920 h 222884"/>
              <a:gd name="connsiteX143" fmla="*/ 179070 w 222884"/>
              <a:gd name="connsiteY143" fmla="*/ 139065 h 222884"/>
              <a:gd name="connsiteX144" fmla="*/ 141923 w 222884"/>
              <a:gd name="connsiteY144" fmla="*/ 135255 h 222884"/>
              <a:gd name="connsiteX145" fmla="*/ 121920 w 222884"/>
              <a:gd name="connsiteY145" fmla="*/ 115253 h 222884"/>
              <a:gd name="connsiteX146" fmla="*/ 149543 w 222884"/>
              <a:gd name="connsiteY146" fmla="*/ 115253 h 222884"/>
              <a:gd name="connsiteX147" fmla="*/ 179070 w 222884"/>
              <a:gd name="connsiteY147" fmla="*/ 139065 h 222884"/>
              <a:gd name="connsiteX148" fmla="*/ 149543 w 222884"/>
              <a:gd name="connsiteY148" fmla="*/ 106680 h 222884"/>
              <a:gd name="connsiteX149" fmla="*/ 121920 w 222884"/>
              <a:gd name="connsiteY149" fmla="*/ 106680 h 222884"/>
              <a:gd name="connsiteX150" fmla="*/ 141923 w 222884"/>
              <a:gd name="connsiteY150" fmla="*/ 86678 h 222884"/>
              <a:gd name="connsiteX151" fmla="*/ 179070 w 222884"/>
              <a:gd name="connsiteY151" fmla="*/ 82868 h 222884"/>
              <a:gd name="connsiteX152" fmla="*/ 149543 w 222884"/>
              <a:gd name="connsiteY152" fmla="*/ 106680 h 2228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</a:cxnLst>
            <a:rect l="l" t="t" r="r" b="b"/>
            <a:pathLst>
              <a:path w="222884" h="222884">
                <a:moveTo>
                  <a:pt x="212408" y="101918"/>
                </a:moveTo>
                <a:cubicBezTo>
                  <a:pt x="208598" y="101918"/>
                  <a:pt x="205740" y="103823"/>
                  <a:pt x="203835" y="106680"/>
                </a:cubicBezTo>
                <a:lnTo>
                  <a:pt x="203835" y="106680"/>
                </a:lnTo>
                <a:lnTo>
                  <a:pt x="163830" y="106680"/>
                </a:lnTo>
                <a:lnTo>
                  <a:pt x="195263" y="80963"/>
                </a:lnTo>
                <a:cubicBezTo>
                  <a:pt x="197168" y="80010"/>
                  <a:pt x="197168" y="77153"/>
                  <a:pt x="196215" y="75248"/>
                </a:cubicBezTo>
                <a:cubicBezTo>
                  <a:pt x="196215" y="75248"/>
                  <a:pt x="196215" y="75248"/>
                  <a:pt x="196215" y="75248"/>
                </a:cubicBezTo>
                <a:cubicBezTo>
                  <a:pt x="196215" y="75248"/>
                  <a:pt x="196215" y="75248"/>
                  <a:pt x="196215" y="75248"/>
                </a:cubicBezTo>
                <a:cubicBezTo>
                  <a:pt x="195263" y="73343"/>
                  <a:pt x="193358" y="72390"/>
                  <a:pt x="191453" y="72390"/>
                </a:cubicBezTo>
                <a:lnTo>
                  <a:pt x="150495" y="77153"/>
                </a:lnTo>
                <a:lnTo>
                  <a:pt x="179070" y="48578"/>
                </a:lnTo>
                <a:lnTo>
                  <a:pt x="179070" y="48578"/>
                </a:lnTo>
                <a:cubicBezTo>
                  <a:pt x="181928" y="49530"/>
                  <a:pt x="185738" y="48578"/>
                  <a:pt x="188595" y="46673"/>
                </a:cubicBezTo>
                <a:cubicBezTo>
                  <a:pt x="192405" y="42863"/>
                  <a:pt x="192405" y="37148"/>
                  <a:pt x="188595" y="33338"/>
                </a:cubicBezTo>
                <a:cubicBezTo>
                  <a:pt x="184785" y="29528"/>
                  <a:pt x="179070" y="29528"/>
                  <a:pt x="175260" y="33338"/>
                </a:cubicBezTo>
                <a:cubicBezTo>
                  <a:pt x="172403" y="36195"/>
                  <a:pt x="171450" y="40005"/>
                  <a:pt x="173355" y="42863"/>
                </a:cubicBezTo>
                <a:lnTo>
                  <a:pt x="173355" y="42863"/>
                </a:lnTo>
                <a:lnTo>
                  <a:pt x="144780" y="71438"/>
                </a:lnTo>
                <a:lnTo>
                  <a:pt x="149543" y="30480"/>
                </a:lnTo>
                <a:cubicBezTo>
                  <a:pt x="149543" y="28575"/>
                  <a:pt x="148590" y="26670"/>
                  <a:pt x="146685" y="25718"/>
                </a:cubicBezTo>
                <a:cubicBezTo>
                  <a:pt x="146685" y="25718"/>
                  <a:pt x="146685" y="25718"/>
                  <a:pt x="146685" y="25718"/>
                </a:cubicBezTo>
                <a:cubicBezTo>
                  <a:pt x="146685" y="25718"/>
                  <a:pt x="146685" y="25718"/>
                  <a:pt x="146685" y="25718"/>
                </a:cubicBezTo>
                <a:cubicBezTo>
                  <a:pt x="144780" y="24765"/>
                  <a:pt x="142875" y="25718"/>
                  <a:pt x="140970" y="26670"/>
                </a:cubicBezTo>
                <a:lnTo>
                  <a:pt x="115253" y="58103"/>
                </a:lnTo>
                <a:lnTo>
                  <a:pt x="115253" y="18098"/>
                </a:lnTo>
                <a:lnTo>
                  <a:pt x="115253" y="18098"/>
                </a:lnTo>
                <a:cubicBezTo>
                  <a:pt x="118110" y="16193"/>
                  <a:pt x="120015" y="13335"/>
                  <a:pt x="120015" y="9525"/>
                </a:cubicBezTo>
                <a:cubicBezTo>
                  <a:pt x="120015" y="3810"/>
                  <a:pt x="115253" y="0"/>
                  <a:pt x="110490" y="0"/>
                </a:cubicBezTo>
                <a:cubicBezTo>
                  <a:pt x="104775" y="0"/>
                  <a:pt x="100965" y="4763"/>
                  <a:pt x="100965" y="9525"/>
                </a:cubicBezTo>
                <a:cubicBezTo>
                  <a:pt x="100965" y="13335"/>
                  <a:pt x="102870" y="16193"/>
                  <a:pt x="105728" y="18098"/>
                </a:cubicBezTo>
                <a:lnTo>
                  <a:pt x="105728" y="18098"/>
                </a:lnTo>
                <a:lnTo>
                  <a:pt x="105728" y="58103"/>
                </a:lnTo>
                <a:lnTo>
                  <a:pt x="80963" y="26670"/>
                </a:lnTo>
                <a:cubicBezTo>
                  <a:pt x="80010" y="24765"/>
                  <a:pt x="77153" y="24765"/>
                  <a:pt x="76200" y="25718"/>
                </a:cubicBezTo>
                <a:cubicBezTo>
                  <a:pt x="76200" y="25718"/>
                  <a:pt x="76200" y="25718"/>
                  <a:pt x="76200" y="25718"/>
                </a:cubicBezTo>
                <a:cubicBezTo>
                  <a:pt x="76200" y="25718"/>
                  <a:pt x="76200" y="25718"/>
                  <a:pt x="76200" y="25718"/>
                </a:cubicBezTo>
                <a:cubicBezTo>
                  <a:pt x="73343" y="25718"/>
                  <a:pt x="72390" y="27623"/>
                  <a:pt x="72390" y="30480"/>
                </a:cubicBezTo>
                <a:lnTo>
                  <a:pt x="77153" y="71438"/>
                </a:lnTo>
                <a:lnTo>
                  <a:pt x="48578" y="42863"/>
                </a:lnTo>
                <a:lnTo>
                  <a:pt x="48578" y="42863"/>
                </a:lnTo>
                <a:cubicBezTo>
                  <a:pt x="49530" y="40005"/>
                  <a:pt x="48578" y="36195"/>
                  <a:pt x="46673" y="33338"/>
                </a:cubicBezTo>
                <a:cubicBezTo>
                  <a:pt x="42863" y="28575"/>
                  <a:pt x="36195" y="28575"/>
                  <a:pt x="32385" y="32385"/>
                </a:cubicBezTo>
                <a:cubicBezTo>
                  <a:pt x="28575" y="36195"/>
                  <a:pt x="28575" y="41910"/>
                  <a:pt x="32385" y="45720"/>
                </a:cubicBezTo>
                <a:cubicBezTo>
                  <a:pt x="35243" y="48578"/>
                  <a:pt x="39053" y="49530"/>
                  <a:pt x="41910" y="47625"/>
                </a:cubicBezTo>
                <a:lnTo>
                  <a:pt x="41910" y="47625"/>
                </a:lnTo>
                <a:lnTo>
                  <a:pt x="70485" y="76200"/>
                </a:lnTo>
                <a:lnTo>
                  <a:pt x="30480" y="72390"/>
                </a:lnTo>
                <a:cubicBezTo>
                  <a:pt x="28575" y="72390"/>
                  <a:pt x="26670" y="73343"/>
                  <a:pt x="25718" y="75248"/>
                </a:cubicBezTo>
                <a:cubicBezTo>
                  <a:pt x="25718" y="75248"/>
                  <a:pt x="25718" y="75248"/>
                  <a:pt x="25718" y="75248"/>
                </a:cubicBezTo>
                <a:cubicBezTo>
                  <a:pt x="25718" y="75248"/>
                  <a:pt x="25718" y="75248"/>
                  <a:pt x="25718" y="75248"/>
                </a:cubicBezTo>
                <a:cubicBezTo>
                  <a:pt x="24765" y="77153"/>
                  <a:pt x="25718" y="79058"/>
                  <a:pt x="26670" y="80963"/>
                </a:cubicBezTo>
                <a:lnTo>
                  <a:pt x="58103" y="106680"/>
                </a:lnTo>
                <a:lnTo>
                  <a:pt x="18098" y="106680"/>
                </a:lnTo>
                <a:lnTo>
                  <a:pt x="18098" y="106680"/>
                </a:lnTo>
                <a:cubicBezTo>
                  <a:pt x="16193" y="103823"/>
                  <a:pt x="13335" y="101918"/>
                  <a:pt x="9525" y="101918"/>
                </a:cubicBezTo>
                <a:cubicBezTo>
                  <a:pt x="3810" y="101918"/>
                  <a:pt x="0" y="106680"/>
                  <a:pt x="0" y="111443"/>
                </a:cubicBezTo>
                <a:cubicBezTo>
                  <a:pt x="0" y="117158"/>
                  <a:pt x="4763" y="120968"/>
                  <a:pt x="9525" y="120968"/>
                </a:cubicBezTo>
                <a:cubicBezTo>
                  <a:pt x="13335" y="120968"/>
                  <a:pt x="16193" y="119063"/>
                  <a:pt x="18098" y="116205"/>
                </a:cubicBezTo>
                <a:lnTo>
                  <a:pt x="18098" y="116205"/>
                </a:lnTo>
                <a:lnTo>
                  <a:pt x="58103" y="116205"/>
                </a:lnTo>
                <a:lnTo>
                  <a:pt x="26670" y="141923"/>
                </a:lnTo>
                <a:cubicBezTo>
                  <a:pt x="24765" y="142875"/>
                  <a:pt x="24765" y="145733"/>
                  <a:pt x="25718" y="147638"/>
                </a:cubicBezTo>
                <a:cubicBezTo>
                  <a:pt x="25718" y="147638"/>
                  <a:pt x="25718" y="147638"/>
                  <a:pt x="25718" y="147638"/>
                </a:cubicBezTo>
                <a:cubicBezTo>
                  <a:pt x="25718" y="147638"/>
                  <a:pt x="25718" y="147638"/>
                  <a:pt x="25718" y="147638"/>
                </a:cubicBezTo>
                <a:cubicBezTo>
                  <a:pt x="26670" y="149543"/>
                  <a:pt x="28575" y="150495"/>
                  <a:pt x="30480" y="150495"/>
                </a:cubicBezTo>
                <a:lnTo>
                  <a:pt x="71438" y="145733"/>
                </a:lnTo>
                <a:lnTo>
                  <a:pt x="42863" y="174308"/>
                </a:lnTo>
                <a:lnTo>
                  <a:pt x="42863" y="174308"/>
                </a:lnTo>
                <a:cubicBezTo>
                  <a:pt x="40005" y="173355"/>
                  <a:pt x="36195" y="174308"/>
                  <a:pt x="33338" y="176213"/>
                </a:cubicBezTo>
                <a:cubicBezTo>
                  <a:pt x="29528" y="180023"/>
                  <a:pt x="29528" y="185738"/>
                  <a:pt x="33338" y="189548"/>
                </a:cubicBezTo>
                <a:cubicBezTo>
                  <a:pt x="37148" y="193358"/>
                  <a:pt x="42863" y="193358"/>
                  <a:pt x="46673" y="189548"/>
                </a:cubicBezTo>
                <a:cubicBezTo>
                  <a:pt x="49530" y="186690"/>
                  <a:pt x="50483" y="182880"/>
                  <a:pt x="48578" y="180023"/>
                </a:cubicBezTo>
                <a:lnTo>
                  <a:pt x="48578" y="180023"/>
                </a:lnTo>
                <a:lnTo>
                  <a:pt x="77153" y="151448"/>
                </a:lnTo>
                <a:lnTo>
                  <a:pt x="72390" y="192405"/>
                </a:lnTo>
                <a:cubicBezTo>
                  <a:pt x="72390" y="194310"/>
                  <a:pt x="73343" y="196215"/>
                  <a:pt x="75248" y="197168"/>
                </a:cubicBezTo>
                <a:cubicBezTo>
                  <a:pt x="75248" y="197168"/>
                  <a:pt x="75248" y="197168"/>
                  <a:pt x="75248" y="197168"/>
                </a:cubicBezTo>
                <a:cubicBezTo>
                  <a:pt x="75248" y="197168"/>
                  <a:pt x="75248" y="197168"/>
                  <a:pt x="75248" y="197168"/>
                </a:cubicBezTo>
                <a:cubicBezTo>
                  <a:pt x="77153" y="198120"/>
                  <a:pt x="79058" y="197168"/>
                  <a:pt x="80963" y="196215"/>
                </a:cubicBezTo>
                <a:lnTo>
                  <a:pt x="106680" y="164783"/>
                </a:lnTo>
                <a:lnTo>
                  <a:pt x="106680" y="204788"/>
                </a:lnTo>
                <a:lnTo>
                  <a:pt x="106680" y="204788"/>
                </a:lnTo>
                <a:cubicBezTo>
                  <a:pt x="103823" y="206693"/>
                  <a:pt x="101918" y="209550"/>
                  <a:pt x="101918" y="213360"/>
                </a:cubicBezTo>
                <a:cubicBezTo>
                  <a:pt x="101918" y="219075"/>
                  <a:pt x="106680" y="222885"/>
                  <a:pt x="111443" y="222885"/>
                </a:cubicBezTo>
                <a:cubicBezTo>
                  <a:pt x="117158" y="222885"/>
                  <a:pt x="120968" y="218123"/>
                  <a:pt x="120968" y="213360"/>
                </a:cubicBezTo>
                <a:cubicBezTo>
                  <a:pt x="120968" y="209550"/>
                  <a:pt x="119063" y="206693"/>
                  <a:pt x="116205" y="204788"/>
                </a:cubicBezTo>
                <a:lnTo>
                  <a:pt x="116205" y="204788"/>
                </a:lnTo>
                <a:lnTo>
                  <a:pt x="116205" y="164783"/>
                </a:lnTo>
                <a:lnTo>
                  <a:pt x="141923" y="196215"/>
                </a:lnTo>
                <a:cubicBezTo>
                  <a:pt x="142875" y="198120"/>
                  <a:pt x="145733" y="198120"/>
                  <a:pt x="147638" y="197168"/>
                </a:cubicBezTo>
                <a:cubicBezTo>
                  <a:pt x="147638" y="197168"/>
                  <a:pt x="147638" y="197168"/>
                  <a:pt x="147638" y="197168"/>
                </a:cubicBezTo>
                <a:cubicBezTo>
                  <a:pt x="147638" y="197168"/>
                  <a:pt x="147638" y="197168"/>
                  <a:pt x="147638" y="197168"/>
                </a:cubicBezTo>
                <a:cubicBezTo>
                  <a:pt x="149543" y="196215"/>
                  <a:pt x="150495" y="194310"/>
                  <a:pt x="150495" y="192405"/>
                </a:cubicBezTo>
                <a:lnTo>
                  <a:pt x="145733" y="151448"/>
                </a:lnTo>
                <a:lnTo>
                  <a:pt x="174308" y="180023"/>
                </a:lnTo>
                <a:lnTo>
                  <a:pt x="174308" y="180023"/>
                </a:lnTo>
                <a:cubicBezTo>
                  <a:pt x="173355" y="182880"/>
                  <a:pt x="174308" y="186690"/>
                  <a:pt x="176213" y="189548"/>
                </a:cubicBezTo>
                <a:cubicBezTo>
                  <a:pt x="180023" y="193358"/>
                  <a:pt x="185738" y="193358"/>
                  <a:pt x="189548" y="189548"/>
                </a:cubicBezTo>
                <a:cubicBezTo>
                  <a:pt x="193358" y="185738"/>
                  <a:pt x="193358" y="180023"/>
                  <a:pt x="189548" y="176213"/>
                </a:cubicBezTo>
                <a:cubicBezTo>
                  <a:pt x="186690" y="173355"/>
                  <a:pt x="182880" y="172403"/>
                  <a:pt x="180023" y="174308"/>
                </a:cubicBezTo>
                <a:lnTo>
                  <a:pt x="180023" y="174308"/>
                </a:lnTo>
                <a:lnTo>
                  <a:pt x="151448" y="145733"/>
                </a:lnTo>
                <a:lnTo>
                  <a:pt x="192405" y="150495"/>
                </a:lnTo>
                <a:cubicBezTo>
                  <a:pt x="194310" y="150495"/>
                  <a:pt x="196215" y="149543"/>
                  <a:pt x="197168" y="147638"/>
                </a:cubicBezTo>
                <a:cubicBezTo>
                  <a:pt x="197168" y="147638"/>
                  <a:pt x="197168" y="147638"/>
                  <a:pt x="197168" y="147638"/>
                </a:cubicBezTo>
                <a:cubicBezTo>
                  <a:pt x="197168" y="147638"/>
                  <a:pt x="197168" y="147638"/>
                  <a:pt x="197168" y="147638"/>
                </a:cubicBezTo>
                <a:cubicBezTo>
                  <a:pt x="198120" y="145733"/>
                  <a:pt x="197168" y="143828"/>
                  <a:pt x="196215" y="141923"/>
                </a:cubicBezTo>
                <a:lnTo>
                  <a:pt x="164783" y="116205"/>
                </a:lnTo>
                <a:lnTo>
                  <a:pt x="204788" y="116205"/>
                </a:lnTo>
                <a:lnTo>
                  <a:pt x="204788" y="116205"/>
                </a:lnTo>
                <a:cubicBezTo>
                  <a:pt x="206693" y="119063"/>
                  <a:pt x="209550" y="120968"/>
                  <a:pt x="213360" y="120968"/>
                </a:cubicBezTo>
                <a:cubicBezTo>
                  <a:pt x="219075" y="120968"/>
                  <a:pt x="222885" y="116205"/>
                  <a:pt x="222885" y="111443"/>
                </a:cubicBezTo>
                <a:cubicBezTo>
                  <a:pt x="221933" y="105728"/>
                  <a:pt x="218123" y="101918"/>
                  <a:pt x="212408" y="101918"/>
                </a:cubicBezTo>
                <a:close/>
                <a:moveTo>
                  <a:pt x="139065" y="42863"/>
                </a:moveTo>
                <a:lnTo>
                  <a:pt x="135255" y="80010"/>
                </a:lnTo>
                <a:lnTo>
                  <a:pt x="115253" y="100013"/>
                </a:lnTo>
                <a:lnTo>
                  <a:pt x="115253" y="72390"/>
                </a:lnTo>
                <a:lnTo>
                  <a:pt x="139065" y="42863"/>
                </a:lnTo>
                <a:close/>
                <a:moveTo>
                  <a:pt x="106680" y="100013"/>
                </a:moveTo>
                <a:lnTo>
                  <a:pt x="86678" y="80963"/>
                </a:lnTo>
                <a:lnTo>
                  <a:pt x="82868" y="42863"/>
                </a:lnTo>
                <a:lnTo>
                  <a:pt x="106680" y="72390"/>
                </a:lnTo>
                <a:lnTo>
                  <a:pt x="106680" y="100013"/>
                </a:lnTo>
                <a:close/>
                <a:moveTo>
                  <a:pt x="42863" y="82868"/>
                </a:moveTo>
                <a:lnTo>
                  <a:pt x="80010" y="86678"/>
                </a:lnTo>
                <a:lnTo>
                  <a:pt x="100013" y="106680"/>
                </a:lnTo>
                <a:lnTo>
                  <a:pt x="72390" y="106680"/>
                </a:lnTo>
                <a:lnTo>
                  <a:pt x="42863" y="82868"/>
                </a:lnTo>
                <a:close/>
                <a:moveTo>
                  <a:pt x="42863" y="139065"/>
                </a:moveTo>
                <a:lnTo>
                  <a:pt x="72390" y="115253"/>
                </a:lnTo>
                <a:lnTo>
                  <a:pt x="100013" y="115253"/>
                </a:lnTo>
                <a:lnTo>
                  <a:pt x="80010" y="135255"/>
                </a:lnTo>
                <a:lnTo>
                  <a:pt x="42863" y="139065"/>
                </a:lnTo>
                <a:close/>
                <a:moveTo>
                  <a:pt x="82868" y="179070"/>
                </a:moveTo>
                <a:lnTo>
                  <a:pt x="86678" y="141923"/>
                </a:lnTo>
                <a:lnTo>
                  <a:pt x="106680" y="121920"/>
                </a:lnTo>
                <a:lnTo>
                  <a:pt x="106680" y="149543"/>
                </a:lnTo>
                <a:lnTo>
                  <a:pt x="82868" y="179070"/>
                </a:lnTo>
                <a:close/>
                <a:moveTo>
                  <a:pt x="115253" y="121920"/>
                </a:moveTo>
                <a:lnTo>
                  <a:pt x="135255" y="141923"/>
                </a:lnTo>
                <a:lnTo>
                  <a:pt x="139065" y="179070"/>
                </a:lnTo>
                <a:lnTo>
                  <a:pt x="115253" y="149543"/>
                </a:lnTo>
                <a:lnTo>
                  <a:pt x="115253" y="121920"/>
                </a:lnTo>
                <a:close/>
                <a:moveTo>
                  <a:pt x="179070" y="139065"/>
                </a:moveTo>
                <a:lnTo>
                  <a:pt x="141923" y="135255"/>
                </a:lnTo>
                <a:lnTo>
                  <a:pt x="121920" y="115253"/>
                </a:lnTo>
                <a:lnTo>
                  <a:pt x="149543" y="115253"/>
                </a:lnTo>
                <a:lnTo>
                  <a:pt x="179070" y="139065"/>
                </a:lnTo>
                <a:close/>
                <a:moveTo>
                  <a:pt x="149543" y="106680"/>
                </a:moveTo>
                <a:lnTo>
                  <a:pt x="121920" y="106680"/>
                </a:lnTo>
                <a:lnTo>
                  <a:pt x="141923" y="86678"/>
                </a:lnTo>
                <a:lnTo>
                  <a:pt x="179070" y="82868"/>
                </a:lnTo>
                <a:lnTo>
                  <a:pt x="149543" y="106680"/>
                </a:lnTo>
                <a:close/>
              </a:path>
            </a:pathLst>
          </a:custGeom>
          <a:solidFill>
            <a:schemeClr val="accent4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84" name="图形 7">
            <a:extLst>
              <a:ext uri="{FF2B5EF4-FFF2-40B4-BE49-F238E27FC236}">
                <a16:creationId xmlns:a16="http://schemas.microsoft.com/office/drawing/2014/main" id="{9671604F-08BA-453F-A8C2-59FC93232AE0}"/>
              </a:ext>
            </a:extLst>
          </p:cNvPr>
          <p:cNvSpPr/>
          <p:nvPr/>
        </p:nvSpPr>
        <p:spPr>
          <a:xfrm>
            <a:off x="7735516" y="2130037"/>
            <a:ext cx="366420" cy="366420"/>
          </a:xfrm>
          <a:custGeom>
            <a:avLst/>
            <a:gdLst>
              <a:gd name="connsiteX0" fmla="*/ 212408 w 222884"/>
              <a:gd name="connsiteY0" fmla="*/ 101918 h 222884"/>
              <a:gd name="connsiteX1" fmla="*/ 203835 w 222884"/>
              <a:gd name="connsiteY1" fmla="*/ 106680 h 222884"/>
              <a:gd name="connsiteX2" fmla="*/ 203835 w 222884"/>
              <a:gd name="connsiteY2" fmla="*/ 106680 h 222884"/>
              <a:gd name="connsiteX3" fmla="*/ 163830 w 222884"/>
              <a:gd name="connsiteY3" fmla="*/ 106680 h 222884"/>
              <a:gd name="connsiteX4" fmla="*/ 195263 w 222884"/>
              <a:gd name="connsiteY4" fmla="*/ 80963 h 222884"/>
              <a:gd name="connsiteX5" fmla="*/ 196215 w 222884"/>
              <a:gd name="connsiteY5" fmla="*/ 75248 h 222884"/>
              <a:gd name="connsiteX6" fmla="*/ 196215 w 222884"/>
              <a:gd name="connsiteY6" fmla="*/ 75248 h 222884"/>
              <a:gd name="connsiteX7" fmla="*/ 196215 w 222884"/>
              <a:gd name="connsiteY7" fmla="*/ 75248 h 222884"/>
              <a:gd name="connsiteX8" fmla="*/ 191453 w 222884"/>
              <a:gd name="connsiteY8" fmla="*/ 72390 h 222884"/>
              <a:gd name="connsiteX9" fmla="*/ 150495 w 222884"/>
              <a:gd name="connsiteY9" fmla="*/ 77153 h 222884"/>
              <a:gd name="connsiteX10" fmla="*/ 179070 w 222884"/>
              <a:gd name="connsiteY10" fmla="*/ 48578 h 222884"/>
              <a:gd name="connsiteX11" fmla="*/ 179070 w 222884"/>
              <a:gd name="connsiteY11" fmla="*/ 48578 h 222884"/>
              <a:gd name="connsiteX12" fmla="*/ 188595 w 222884"/>
              <a:gd name="connsiteY12" fmla="*/ 46673 h 222884"/>
              <a:gd name="connsiteX13" fmla="*/ 188595 w 222884"/>
              <a:gd name="connsiteY13" fmla="*/ 33338 h 222884"/>
              <a:gd name="connsiteX14" fmla="*/ 175260 w 222884"/>
              <a:gd name="connsiteY14" fmla="*/ 33338 h 222884"/>
              <a:gd name="connsiteX15" fmla="*/ 173355 w 222884"/>
              <a:gd name="connsiteY15" fmla="*/ 42863 h 222884"/>
              <a:gd name="connsiteX16" fmla="*/ 173355 w 222884"/>
              <a:gd name="connsiteY16" fmla="*/ 42863 h 222884"/>
              <a:gd name="connsiteX17" fmla="*/ 144780 w 222884"/>
              <a:gd name="connsiteY17" fmla="*/ 71438 h 222884"/>
              <a:gd name="connsiteX18" fmla="*/ 149543 w 222884"/>
              <a:gd name="connsiteY18" fmla="*/ 30480 h 222884"/>
              <a:gd name="connsiteX19" fmla="*/ 146685 w 222884"/>
              <a:gd name="connsiteY19" fmla="*/ 25718 h 222884"/>
              <a:gd name="connsiteX20" fmla="*/ 146685 w 222884"/>
              <a:gd name="connsiteY20" fmla="*/ 25718 h 222884"/>
              <a:gd name="connsiteX21" fmla="*/ 146685 w 222884"/>
              <a:gd name="connsiteY21" fmla="*/ 25718 h 222884"/>
              <a:gd name="connsiteX22" fmla="*/ 140970 w 222884"/>
              <a:gd name="connsiteY22" fmla="*/ 26670 h 222884"/>
              <a:gd name="connsiteX23" fmla="*/ 115253 w 222884"/>
              <a:gd name="connsiteY23" fmla="*/ 58103 h 222884"/>
              <a:gd name="connsiteX24" fmla="*/ 115253 w 222884"/>
              <a:gd name="connsiteY24" fmla="*/ 18098 h 222884"/>
              <a:gd name="connsiteX25" fmla="*/ 115253 w 222884"/>
              <a:gd name="connsiteY25" fmla="*/ 18098 h 222884"/>
              <a:gd name="connsiteX26" fmla="*/ 120015 w 222884"/>
              <a:gd name="connsiteY26" fmla="*/ 9525 h 222884"/>
              <a:gd name="connsiteX27" fmla="*/ 110490 w 222884"/>
              <a:gd name="connsiteY27" fmla="*/ 0 h 222884"/>
              <a:gd name="connsiteX28" fmla="*/ 100965 w 222884"/>
              <a:gd name="connsiteY28" fmla="*/ 9525 h 222884"/>
              <a:gd name="connsiteX29" fmla="*/ 105728 w 222884"/>
              <a:gd name="connsiteY29" fmla="*/ 18098 h 222884"/>
              <a:gd name="connsiteX30" fmla="*/ 105728 w 222884"/>
              <a:gd name="connsiteY30" fmla="*/ 18098 h 222884"/>
              <a:gd name="connsiteX31" fmla="*/ 105728 w 222884"/>
              <a:gd name="connsiteY31" fmla="*/ 58103 h 222884"/>
              <a:gd name="connsiteX32" fmla="*/ 80963 w 222884"/>
              <a:gd name="connsiteY32" fmla="*/ 26670 h 222884"/>
              <a:gd name="connsiteX33" fmla="*/ 76200 w 222884"/>
              <a:gd name="connsiteY33" fmla="*/ 25718 h 222884"/>
              <a:gd name="connsiteX34" fmla="*/ 76200 w 222884"/>
              <a:gd name="connsiteY34" fmla="*/ 25718 h 222884"/>
              <a:gd name="connsiteX35" fmla="*/ 76200 w 222884"/>
              <a:gd name="connsiteY35" fmla="*/ 25718 h 222884"/>
              <a:gd name="connsiteX36" fmla="*/ 72390 w 222884"/>
              <a:gd name="connsiteY36" fmla="*/ 30480 h 222884"/>
              <a:gd name="connsiteX37" fmla="*/ 77153 w 222884"/>
              <a:gd name="connsiteY37" fmla="*/ 71438 h 222884"/>
              <a:gd name="connsiteX38" fmla="*/ 48578 w 222884"/>
              <a:gd name="connsiteY38" fmla="*/ 42863 h 222884"/>
              <a:gd name="connsiteX39" fmla="*/ 48578 w 222884"/>
              <a:gd name="connsiteY39" fmla="*/ 42863 h 222884"/>
              <a:gd name="connsiteX40" fmla="*/ 46673 w 222884"/>
              <a:gd name="connsiteY40" fmla="*/ 33338 h 222884"/>
              <a:gd name="connsiteX41" fmla="*/ 32385 w 222884"/>
              <a:gd name="connsiteY41" fmla="*/ 32385 h 222884"/>
              <a:gd name="connsiteX42" fmla="*/ 32385 w 222884"/>
              <a:gd name="connsiteY42" fmla="*/ 45720 h 222884"/>
              <a:gd name="connsiteX43" fmla="*/ 41910 w 222884"/>
              <a:gd name="connsiteY43" fmla="*/ 47625 h 222884"/>
              <a:gd name="connsiteX44" fmla="*/ 41910 w 222884"/>
              <a:gd name="connsiteY44" fmla="*/ 47625 h 222884"/>
              <a:gd name="connsiteX45" fmla="*/ 70485 w 222884"/>
              <a:gd name="connsiteY45" fmla="*/ 76200 h 222884"/>
              <a:gd name="connsiteX46" fmla="*/ 30480 w 222884"/>
              <a:gd name="connsiteY46" fmla="*/ 72390 h 222884"/>
              <a:gd name="connsiteX47" fmla="*/ 25718 w 222884"/>
              <a:gd name="connsiteY47" fmla="*/ 75248 h 222884"/>
              <a:gd name="connsiteX48" fmla="*/ 25718 w 222884"/>
              <a:gd name="connsiteY48" fmla="*/ 75248 h 222884"/>
              <a:gd name="connsiteX49" fmla="*/ 25718 w 222884"/>
              <a:gd name="connsiteY49" fmla="*/ 75248 h 222884"/>
              <a:gd name="connsiteX50" fmla="*/ 26670 w 222884"/>
              <a:gd name="connsiteY50" fmla="*/ 80963 h 222884"/>
              <a:gd name="connsiteX51" fmla="*/ 58103 w 222884"/>
              <a:gd name="connsiteY51" fmla="*/ 106680 h 222884"/>
              <a:gd name="connsiteX52" fmla="*/ 18098 w 222884"/>
              <a:gd name="connsiteY52" fmla="*/ 106680 h 222884"/>
              <a:gd name="connsiteX53" fmla="*/ 18098 w 222884"/>
              <a:gd name="connsiteY53" fmla="*/ 106680 h 222884"/>
              <a:gd name="connsiteX54" fmla="*/ 9525 w 222884"/>
              <a:gd name="connsiteY54" fmla="*/ 101918 h 222884"/>
              <a:gd name="connsiteX55" fmla="*/ 0 w 222884"/>
              <a:gd name="connsiteY55" fmla="*/ 111443 h 222884"/>
              <a:gd name="connsiteX56" fmla="*/ 9525 w 222884"/>
              <a:gd name="connsiteY56" fmla="*/ 120968 h 222884"/>
              <a:gd name="connsiteX57" fmla="*/ 18098 w 222884"/>
              <a:gd name="connsiteY57" fmla="*/ 116205 h 222884"/>
              <a:gd name="connsiteX58" fmla="*/ 18098 w 222884"/>
              <a:gd name="connsiteY58" fmla="*/ 116205 h 222884"/>
              <a:gd name="connsiteX59" fmla="*/ 58103 w 222884"/>
              <a:gd name="connsiteY59" fmla="*/ 116205 h 222884"/>
              <a:gd name="connsiteX60" fmla="*/ 26670 w 222884"/>
              <a:gd name="connsiteY60" fmla="*/ 141923 h 222884"/>
              <a:gd name="connsiteX61" fmla="*/ 25718 w 222884"/>
              <a:gd name="connsiteY61" fmla="*/ 147638 h 222884"/>
              <a:gd name="connsiteX62" fmla="*/ 25718 w 222884"/>
              <a:gd name="connsiteY62" fmla="*/ 147638 h 222884"/>
              <a:gd name="connsiteX63" fmla="*/ 25718 w 222884"/>
              <a:gd name="connsiteY63" fmla="*/ 147638 h 222884"/>
              <a:gd name="connsiteX64" fmla="*/ 30480 w 222884"/>
              <a:gd name="connsiteY64" fmla="*/ 150495 h 222884"/>
              <a:gd name="connsiteX65" fmla="*/ 71438 w 222884"/>
              <a:gd name="connsiteY65" fmla="*/ 145733 h 222884"/>
              <a:gd name="connsiteX66" fmla="*/ 42863 w 222884"/>
              <a:gd name="connsiteY66" fmla="*/ 174308 h 222884"/>
              <a:gd name="connsiteX67" fmla="*/ 42863 w 222884"/>
              <a:gd name="connsiteY67" fmla="*/ 174308 h 222884"/>
              <a:gd name="connsiteX68" fmla="*/ 33338 w 222884"/>
              <a:gd name="connsiteY68" fmla="*/ 176213 h 222884"/>
              <a:gd name="connsiteX69" fmla="*/ 33338 w 222884"/>
              <a:gd name="connsiteY69" fmla="*/ 189548 h 222884"/>
              <a:gd name="connsiteX70" fmla="*/ 46673 w 222884"/>
              <a:gd name="connsiteY70" fmla="*/ 189548 h 222884"/>
              <a:gd name="connsiteX71" fmla="*/ 48578 w 222884"/>
              <a:gd name="connsiteY71" fmla="*/ 180023 h 222884"/>
              <a:gd name="connsiteX72" fmla="*/ 48578 w 222884"/>
              <a:gd name="connsiteY72" fmla="*/ 180023 h 222884"/>
              <a:gd name="connsiteX73" fmla="*/ 77153 w 222884"/>
              <a:gd name="connsiteY73" fmla="*/ 151448 h 222884"/>
              <a:gd name="connsiteX74" fmla="*/ 72390 w 222884"/>
              <a:gd name="connsiteY74" fmla="*/ 192405 h 222884"/>
              <a:gd name="connsiteX75" fmla="*/ 75248 w 222884"/>
              <a:gd name="connsiteY75" fmla="*/ 197168 h 222884"/>
              <a:gd name="connsiteX76" fmla="*/ 75248 w 222884"/>
              <a:gd name="connsiteY76" fmla="*/ 197168 h 222884"/>
              <a:gd name="connsiteX77" fmla="*/ 75248 w 222884"/>
              <a:gd name="connsiteY77" fmla="*/ 197168 h 222884"/>
              <a:gd name="connsiteX78" fmla="*/ 80963 w 222884"/>
              <a:gd name="connsiteY78" fmla="*/ 196215 h 222884"/>
              <a:gd name="connsiteX79" fmla="*/ 106680 w 222884"/>
              <a:gd name="connsiteY79" fmla="*/ 164783 h 222884"/>
              <a:gd name="connsiteX80" fmla="*/ 106680 w 222884"/>
              <a:gd name="connsiteY80" fmla="*/ 204788 h 222884"/>
              <a:gd name="connsiteX81" fmla="*/ 106680 w 222884"/>
              <a:gd name="connsiteY81" fmla="*/ 204788 h 222884"/>
              <a:gd name="connsiteX82" fmla="*/ 101918 w 222884"/>
              <a:gd name="connsiteY82" fmla="*/ 213360 h 222884"/>
              <a:gd name="connsiteX83" fmla="*/ 111443 w 222884"/>
              <a:gd name="connsiteY83" fmla="*/ 222885 h 222884"/>
              <a:gd name="connsiteX84" fmla="*/ 120968 w 222884"/>
              <a:gd name="connsiteY84" fmla="*/ 213360 h 222884"/>
              <a:gd name="connsiteX85" fmla="*/ 116205 w 222884"/>
              <a:gd name="connsiteY85" fmla="*/ 204788 h 222884"/>
              <a:gd name="connsiteX86" fmla="*/ 116205 w 222884"/>
              <a:gd name="connsiteY86" fmla="*/ 204788 h 222884"/>
              <a:gd name="connsiteX87" fmla="*/ 116205 w 222884"/>
              <a:gd name="connsiteY87" fmla="*/ 164783 h 222884"/>
              <a:gd name="connsiteX88" fmla="*/ 141923 w 222884"/>
              <a:gd name="connsiteY88" fmla="*/ 196215 h 222884"/>
              <a:gd name="connsiteX89" fmla="*/ 147638 w 222884"/>
              <a:gd name="connsiteY89" fmla="*/ 197168 h 222884"/>
              <a:gd name="connsiteX90" fmla="*/ 147638 w 222884"/>
              <a:gd name="connsiteY90" fmla="*/ 197168 h 222884"/>
              <a:gd name="connsiteX91" fmla="*/ 147638 w 222884"/>
              <a:gd name="connsiteY91" fmla="*/ 197168 h 222884"/>
              <a:gd name="connsiteX92" fmla="*/ 150495 w 222884"/>
              <a:gd name="connsiteY92" fmla="*/ 192405 h 222884"/>
              <a:gd name="connsiteX93" fmla="*/ 145733 w 222884"/>
              <a:gd name="connsiteY93" fmla="*/ 151448 h 222884"/>
              <a:gd name="connsiteX94" fmla="*/ 174308 w 222884"/>
              <a:gd name="connsiteY94" fmla="*/ 180023 h 222884"/>
              <a:gd name="connsiteX95" fmla="*/ 174308 w 222884"/>
              <a:gd name="connsiteY95" fmla="*/ 180023 h 222884"/>
              <a:gd name="connsiteX96" fmla="*/ 176213 w 222884"/>
              <a:gd name="connsiteY96" fmla="*/ 189548 h 222884"/>
              <a:gd name="connsiteX97" fmla="*/ 189548 w 222884"/>
              <a:gd name="connsiteY97" fmla="*/ 189548 h 222884"/>
              <a:gd name="connsiteX98" fmla="*/ 189548 w 222884"/>
              <a:gd name="connsiteY98" fmla="*/ 176213 h 222884"/>
              <a:gd name="connsiteX99" fmla="*/ 180023 w 222884"/>
              <a:gd name="connsiteY99" fmla="*/ 174308 h 222884"/>
              <a:gd name="connsiteX100" fmla="*/ 180023 w 222884"/>
              <a:gd name="connsiteY100" fmla="*/ 174308 h 222884"/>
              <a:gd name="connsiteX101" fmla="*/ 151448 w 222884"/>
              <a:gd name="connsiteY101" fmla="*/ 145733 h 222884"/>
              <a:gd name="connsiteX102" fmla="*/ 192405 w 222884"/>
              <a:gd name="connsiteY102" fmla="*/ 150495 h 222884"/>
              <a:gd name="connsiteX103" fmla="*/ 197168 w 222884"/>
              <a:gd name="connsiteY103" fmla="*/ 147638 h 222884"/>
              <a:gd name="connsiteX104" fmla="*/ 197168 w 222884"/>
              <a:gd name="connsiteY104" fmla="*/ 147638 h 222884"/>
              <a:gd name="connsiteX105" fmla="*/ 197168 w 222884"/>
              <a:gd name="connsiteY105" fmla="*/ 147638 h 222884"/>
              <a:gd name="connsiteX106" fmla="*/ 196215 w 222884"/>
              <a:gd name="connsiteY106" fmla="*/ 141923 h 222884"/>
              <a:gd name="connsiteX107" fmla="*/ 164783 w 222884"/>
              <a:gd name="connsiteY107" fmla="*/ 116205 h 222884"/>
              <a:gd name="connsiteX108" fmla="*/ 204788 w 222884"/>
              <a:gd name="connsiteY108" fmla="*/ 116205 h 222884"/>
              <a:gd name="connsiteX109" fmla="*/ 204788 w 222884"/>
              <a:gd name="connsiteY109" fmla="*/ 116205 h 222884"/>
              <a:gd name="connsiteX110" fmla="*/ 213360 w 222884"/>
              <a:gd name="connsiteY110" fmla="*/ 120968 h 222884"/>
              <a:gd name="connsiteX111" fmla="*/ 222885 w 222884"/>
              <a:gd name="connsiteY111" fmla="*/ 111443 h 222884"/>
              <a:gd name="connsiteX112" fmla="*/ 212408 w 222884"/>
              <a:gd name="connsiteY112" fmla="*/ 101918 h 222884"/>
              <a:gd name="connsiteX113" fmla="*/ 139065 w 222884"/>
              <a:gd name="connsiteY113" fmla="*/ 42863 h 222884"/>
              <a:gd name="connsiteX114" fmla="*/ 135255 w 222884"/>
              <a:gd name="connsiteY114" fmla="*/ 80010 h 222884"/>
              <a:gd name="connsiteX115" fmla="*/ 115253 w 222884"/>
              <a:gd name="connsiteY115" fmla="*/ 100013 h 222884"/>
              <a:gd name="connsiteX116" fmla="*/ 115253 w 222884"/>
              <a:gd name="connsiteY116" fmla="*/ 72390 h 222884"/>
              <a:gd name="connsiteX117" fmla="*/ 139065 w 222884"/>
              <a:gd name="connsiteY117" fmla="*/ 42863 h 222884"/>
              <a:gd name="connsiteX118" fmla="*/ 106680 w 222884"/>
              <a:gd name="connsiteY118" fmla="*/ 100013 h 222884"/>
              <a:gd name="connsiteX119" fmla="*/ 86678 w 222884"/>
              <a:gd name="connsiteY119" fmla="*/ 80963 h 222884"/>
              <a:gd name="connsiteX120" fmla="*/ 82868 w 222884"/>
              <a:gd name="connsiteY120" fmla="*/ 42863 h 222884"/>
              <a:gd name="connsiteX121" fmla="*/ 106680 w 222884"/>
              <a:gd name="connsiteY121" fmla="*/ 72390 h 222884"/>
              <a:gd name="connsiteX122" fmla="*/ 106680 w 222884"/>
              <a:gd name="connsiteY122" fmla="*/ 100013 h 222884"/>
              <a:gd name="connsiteX123" fmla="*/ 42863 w 222884"/>
              <a:gd name="connsiteY123" fmla="*/ 82868 h 222884"/>
              <a:gd name="connsiteX124" fmla="*/ 80010 w 222884"/>
              <a:gd name="connsiteY124" fmla="*/ 86678 h 222884"/>
              <a:gd name="connsiteX125" fmla="*/ 100013 w 222884"/>
              <a:gd name="connsiteY125" fmla="*/ 106680 h 222884"/>
              <a:gd name="connsiteX126" fmla="*/ 72390 w 222884"/>
              <a:gd name="connsiteY126" fmla="*/ 106680 h 222884"/>
              <a:gd name="connsiteX127" fmla="*/ 42863 w 222884"/>
              <a:gd name="connsiteY127" fmla="*/ 82868 h 222884"/>
              <a:gd name="connsiteX128" fmla="*/ 42863 w 222884"/>
              <a:gd name="connsiteY128" fmla="*/ 139065 h 222884"/>
              <a:gd name="connsiteX129" fmla="*/ 72390 w 222884"/>
              <a:gd name="connsiteY129" fmla="*/ 115253 h 222884"/>
              <a:gd name="connsiteX130" fmla="*/ 100013 w 222884"/>
              <a:gd name="connsiteY130" fmla="*/ 115253 h 222884"/>
              <a:gd name="connsiteX131" fmla="*/ 80010 w 222884"/>
              <a:gd name="connsiteY131" fmla="*/ 135255 h 222884"/>
              <a:gd name="connsiteX132" fmla="*/ 42863 w 222884"/>
              <a:gd name="connsiteY132" fmla="*/ 139065 h 222884"/>
              <a:gd name="connsiteX133" fmla="*/ 82868 w 222884"/>
              <a:gd name="connsiteY133" fmla="*/ 179070 h 222884"/>
              <a:gd name="connsiteX134" fmla="*/ 86678 w 222884"/>
              <a:gd name="connsiteY134" fmla="*/ 141923 h 222884"/>
              <a:gd name="connsiteX135" fmla="*/ 106680 w 222884"/>
              <a:gd name="connsiteY135" fmla="*/ 121920 h 222884"/>
              <a:gd name="connsiteX136" fmla="*/ 106680 w 222884"/>
              <a:gd name="connsiteY136" fmla="*/ 149543 h 222884"/>
              <a:gd name="connsiteX137" fmla="*/ 82868 w 222884"/>
              <a:gd name="connsiteY137" fmla="*/ 179070 h 222884"/>
              <a:gd name="connsiteX138" fmla="*/ 115253 w 222884"/>
              <a:gd name="connsiteY138" fmla="*/ 121920 h 222884"/>
              <a:gd name="connsiteX139" fmla="*/ 135255 w 222884"/>
              <a:gd name="connsiteY139" fmla="*/ 141923 h 222884"/>
              <a:gd name="connsiteX140" fmla="*/ 139065 w 222884"/>
              <a:gd name="connsiteY140" fmla="*/ 179070 h 222884"/>
              <a:gd name="connsiteX141" fmla="*/ 115253 w 222884"/>
              <a:gd name="connsiteY141" fmla="*/ 149543 h 222884"/>
              <a:gd name="connsiteX142" fmla="*/ 115253 w 222884"/>
              <a:gd name="connsiteY142" fmla="*/ 121920 h 222884"/>
              <a:gd name="connsiteX143" fmla="*/ 179070 w 222884"/>
              <a:gd name="connsiteY143" fmla="*/ 139065 h 222884"/>
              <a:gd name="connsiteX144" fmla="*/ 141923 w 222884"/>
              <a:gd name="connsiteY144" fmla="*/ 135255 h 222884"/>
              <a:gd name="connsiteX145" fmla="*/ 121920 w 222884"/>
              <a:gd name="connsiteY145" fmla="*/ 115253 h 222884"/>
              <a:gd name="connsiteX146" fmla="*/ 149543 w 222884"/>
              <a:gd name="connsiteY146" fmla="*/ 115253 h 222884"/>
              <a:gd name="connsiteX147" fmla="*/ 179070 w 222884"/>
              <a:gd name="connsiteY147" fmla="*/ 139065 h 222884"/>
              <a:gd name="connsiteX148" fmla="*/ 149543 w 222884"/>
              <a:gd name="connsiteY148" fmla="*/ 106680 h 222884"/>
              <a:gd name="connsiteX149" fmla="*/ 121920 w 222884"/>
              <a:gd name="connsiteY149" fmla="*/ 106680 h 222884"/>
              <a:gd name="connsiteX150" fmla="*/ 141923 w 222884"/>
              <a:gd name="connsiteY150" fmla="*/ 86678 h 222884"/>
              <a:gd name="connsiteX151" fmla="*/ 179070 w 222884"/>
              <a:gd name="connsiteY151" fmla="*/ 82868 h 222884"/>
              <a:gd name="connsiteX152" fmla="*/ 149543 w 222884"/>
              <a:gd name="connsiteY152" fmla="*/ 106680 h 2228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</a:cxnLst>
            <a:rect l="l" t="t" r="r" b="b"/>
            <a:pathLst>
              <a:path w="222884" h="222884">
                <a:moveTo>
                  <a:pt x="212408" y="101918"/>
                </a:moveTo>
                <a:cubicBezTo>
                  <a:pt x="208598" y="101918"/>
                  <a:pt x="205740" y="103823"/>
                  <a:pt x="203835" y="106680"/>
                </a:cubicBezTo>
                <a:lnTo>
                  <a:pt x="203835" y="106680"/>
                </a:lnTo>
                <a:lnTo>
                  <a:pt x="163830" y="106680"/>
                </a:lnTo>
                <a:lnTo>
                  <a:pt x="195263" y="80963"/>
                </a:lnTo>
                <a:cubicBezTo>
                  <a:pt x="197168" y="80010"/>
                  <a:pt x="197168" y="77153"/>
                  <a:pt x="196215" y="75248"/>
                </a:cubicBezTo>
                <a:cubicBezTo>
                  <a:pt x="196215" y="75248"/>
                  <a:pt x="196215" y="75248"/>
                  <a:pt x="196215" y="75248"/>
                </a:cubicBezTo>
                <a:cubicBezTo>
                  <a:pt x="196215" y="75248"/>
                  <a:pt x="196215" y="75248"/>
                  <a:pt x="196215" y="75248"/>
                </a:cubicBezTo>
                <a:cubicBezTo>
                  <a:pt x="195263" y="73343"/>
                  <a:pt x="193358" y="72390"/>
                  <a:pt x="191453" y="72390"/>
                </a:cubicBezTo>
                <a:lnTo>
                  <a:pt x="150495" y="77153"/>
                </a:lnTo>
                <a:lnTo>
                  <a:pt x="179070" y="48578"/>
                </a:lnTo>
                <a:lnTo>
                  <a:pt x="179070" y="48578"/>
                </a:lnTo>
                <a:cubicBezTo>
                  <a:pt x="181928" y="49530"/>
                  <a:pt x="185738" y="48578"/>
                  <a:pt x="188595" y="46673"/>
                </a:cubicBezTo>
                <a:cubicBezTo>
                  <a:pt x="192405" y="42863"/>
                  <a:pt x="192405" y="37148"/>
                  <a:pt x="188595" y="33338"/>
                </a:cubicBezTo>
                <a:cubicBezTo>
                  <a:pt x="184785" y="29528"/>
                  <a:pt x="179070" y="29528"/>
                  <a:pt x="175260" y="33338"/>
                </a:cubicBezTo>
                <a:cubicBezTo>
                  <a:pt x="172403" y="36195"/>
                  <a:pt x="171450" y="40005"/>
                  <a:pt x="173355" y="42863"/>
                </a:cubicBezTo>
                <a:lnTo>
                  <a:pt x="173355" y="42863"/>
                </a:lnTo>
                <a:lnTo>
                  <a:pt x="144780" y="71438"/>
                </a:lnTo>
                <a:lnTo>
                  <a:pt x="149543" y="30480"/>
                </a:lnTo>
                <a:cubicBezTo>
                  <a:pt x="149543" y="28575"/>
                  <a:pt x="148590" y="26670"/>
                  <a:pt x="146685" y="25718"/>
                </a:cubicBezTo>
                <a:cubicBezTo>
                  <a:pt x="146685" y="25718"/>
                  <a:pt x="146685" y="25718"/>
                  <a:pt x="146685" y="25718"/>
                </a:cubicBezTo>
                <a:cubicBezTo>
                  <a:pt x="146685" y="25718"/>
                  <a:pt x="146685" y="25718"/>
                  <a:pt x="146685" y="25718"/>
                </a:cubicBezTo>
                <a:cubicBezTo>
                  <a:pt x="144780" y="24765"/>
                  <a:pt x="142875" y="25718"/>
                  <a:pt x="140970" y="26670"/>
                </a:cubicBezTo>
                <a:lnTo>
                  <a:pt x="115253" y="58103"/>
                </a:lnTo>
                <a:lnTo>
                  <a:pt x="115253" y="18098"/>
                </a:lnTo>
                <a:lnTo>
                  <a:pt x="115253" y="18098"/>
                </a:lnTo>
                <a:cubicBezTo>
                  <a:pt x="118110" y="16193"/>
                  <a:pt x="120015" y="13335"/>
                  <a:pt x="120015" y="9525"/>
                </a:cubicBezTo>
                <a:cubicBezTo>
                  <a:pt x="120015" y="3810"/>
                  <a:pt x="115253" y="0"/>
                  <a:pt x="110490" y="0"/>
                </a:cubicBezTo>
                <a:cubicBezTo>
                  <a:pt x="104775" y="0"/>
                  <a:pt x="100965" y="4763"/>
                  <a:pt x="100965" y="9525"/>
                </a:cubicBezTo>
                <a:cubicBezTo>
                  <a:pt x="100965" y="13335"/>
                  <a:pt x="102870" y="16193"/>
                  <a:pt x="105728" y="18098"/>
                </a:cubicBezTo>
                <a:lnTo>
                  <a:pt x="105728" y="18098"/>
                </a:lnTo>
                <a:lnTo>
                  <a:pt x="105728" y="58103"/>
                </a:lnTo>
                <a:lnTo>
                  <a:pt x="80963" y="26670"/>
                </a:lnTo>
                <a:cubicBezTo>
                  <a:pt x="80010" y="24765"/>
                  <a:pt x="77153" y="24765"/>
                  <a:pt x="76200" y="25718"/>
                </a:cubicBezTo>
                <a:cubicBezTo>
                  <a:pt x="76200" y="25718"/>
                  <a:pt x="76200" y="25718"/>
                  <a:pt x="76200" y="25718"/>
                </a:cubicBezTo>
                <a:cubicBezTo>
                  <a:pt x="76200" y="25718"/>
                  <a:pt x="76200" y="25718"/>
                  <a:pt x="76200" y="25718"/>
                </a:cubicBezTo>
                <a:cubicBezTo>
                  <a:pt x="73343" y="25718"/>
                  <a:pt x="72390" y="27623"/>
                  <a:pt x="72390" y="30480"/>
                </a:cubicBezTo>
                <a:lnTo>
                  <a:pt x="77153" y="71438"/>
                </a:lnTo>
                <a:lnTo>
                  <a:pt x="48578" y="42863"/>
                </a:lnTo>
                <a:lnTo>
                  <a:pt x="48578" y="42863"/>
                </a:lnTo>
                <a:cubicBezTo>
                  <a:pt x="49530" y="40005"/>
                  <a:pt x="48578" y="36195"/>
                  <a:pt x="46673" y="33338"/>
                </a:cubicBezTo>
                <a:cubicBezTo>
                  <a:pt x="42863" y="28575"/>
                  <a:pt x="36195" y="28575"/>
                  <a:pt x="32385" y="32385"/>
                </a:cubicBezTo>
                <a:cubicBezTo>
                  <a:pt x="28575" y="36195"/>
                  <a:pt x="28575" y="41910"/>
                  <a:pt x="32385" y="45720"/>
                </a:cubicBezTo>
                <a:cubicBezTo>
                  <a:pt x="35243" y="48578"/>
                  <a:pt x="39053" y="49530"/>
                  <a:pt x="41910" y="47625"/>
                </a:cubicBezTo>
                <a:lnTo>
                  <a:pt x="41910" y="47625"/>
                </a:lnTo>
                <a:lnTo>
                  <a:pt x="70485" y="76200"/>
                </a:lnTo>
                <a:lnTo>
                  <a:pt x="30480" y="72390"/>
                </a:lnTo>
                <a:cubicBezTo>
                  <a:pt x="28575" y="72390"/>
                  <a:pt x="26670" y="73343"/>
                  <a:pt x="25718" y="75248"/>
                </a:cubicBezTo>
                <a:cubicBezTo>
                  <a:pt x="25718" y="75248"/>
                  <a:pt x="25718" y="75248"/>
                  <a:pt x="25718" y="75248"/>
                </a:cubicBezTo>
                <a:cubicBezTo>
                  <a:pt x="25718" y="75248"/>
                  <a:pt x="25718" y="75248"/>
                  <a:pt x="25718" y="75248"/>
                </a:cubicBezTo>
                <a:cubicBezTo>
                  <a:pt x="24765" y="77153"/>
                  <a:pt x="25718" y="79058"/>
                  <a:pt x="26670" y="80963"/>
                </a:cubicBezTo>
                <a:lnTo>
                  <a:pt x="58103" y="106680"/>
                </a:lnTo>
                <a:lnTo>
                  <a:pt x="18098" y="106680"/>
                </a:lnTo>
                <a:lnTo>
                  <a:pt x="18098" y="106680"/>
                </a:lnTo>
                <a:cubicBezTo>
                  <a:pt x="16193" y="103823"/>
                  <a:pt x="13335" y="101918"/>
                  <a:pt x="9525" y="101918"/>
                </a:cubicBezTo>
                <a:cubicBezTo>
                  <a:pt x="3810" y="101918"/>
                  <a:pt x="0" y="106680"/>
                  <a:pt x="0" y="111443"/>
                </a:cubicBezTo>
                <a:cubicBezTo>
                  <a:pt x="0" y="117158"/>
                  <a:pt x="4763" y="120968"/>
                  <a:pt x="9525" y="120968"/>
                </a:cubicBezTo>
                <a:cubicBezTo>
                  <a:pt x="13335" y="120968"/>
                  <a:pt x="16193" y="119063"/>
                  <a:pt x="18098" y="116205"/>
                </a:cubicBezTo>
                <a:lnTo>
                  <a:pt x="18098" y="116205"/>
                </a:lnTo>
                <a:lnTo>
                  <a:pt x="58103" y="116205"/>
                </a:lnTo>
                <a:lnTo>
                  <a:pt x="26670" y="141923"/>
                </a:lnTo>
                <a:cubicBezTo>
                  <a:pt x="24765" y="142875"/>
                  <a:pt x="24765" y="145733"/>
                  <a:pt x="25718" y="147638"/>
                </a:cubicBezTo>
                <a:cubicBezTo>
                  <a:pt x="25718" y="147638"/>
                  <a:pt x="25718" y="147638"/>
                  <a:pt x="25718" y="147638"/>
                </a:cubicBezTo>
                <a:cubicBezTo>
                  <a:pt x="25718" y="147638"/>
                  <a:pt x="25718" y="147638"/>
                  <a:pt x="25718" y="147638"/>
                </a:cubicBezTo>
                <a:cubicBezTo>
                  <a:pt x="26670" y="149543"/>
                  <a:pt x="28575" y="150495"/>
                  <a:pt x="30480" y="150495"/>
                </a:cubicBezTo>
                <a:lnTo>
                  <a:pt x="71438" y="145733"/>
                </a:lnTo>
                <a:lnTo>
                  <a:pt x="42863" y="174308"/>
                </a:lnTo>
                <a:lnTo>
                  <a:pt x="42863" y="174308"/>
                </a:lnTo>
                <a:cubicBezTo>
                  <a:pt x="40005" y="173355"/>
                  <a:pt x="36195" y="174308"/>
                  <a:pt x="33338" y="176213"/>
                </a:cubicBezTo>
                <a:cubicBezTo>
                  <a:pt x="29528" y="180023"/>
                  <a:pt x="29528" y="185738"/>
                  <a:pt x="33338" y="189548"/>
                </a:cubicBezTo>
                <a:cubicBezTo>
                  <a:pt x="37148" y="193358"/>
                  <a:pt x="42863" y="193358"/>
                  <a:pt x="46673" y="189548"/>
                </a:cubicBezTo>
                <a:cubicBezTo>
                  <a:pt x="49530" y="186690"/>
                  <a:pt x="50483" y="182880"/>
                  <a:pt x="48578" y="180023"/>
                </a:cubicBezTo>
                <a:lnTo>
                  <a:pt x="48578" y="180023"/>
                </a:lnTo>
                <a:lnTo>
                  <a:pt x="77153" y="151448"/>
                </a:lnTo>
                <a:lnTo>
                  <a:pt x="72390" y="192405"/>
                </a:lnTo>
                <a:cubicBezTo>
                  <a:pt x="72390" y="194310"/>
                  <a:pt x="73343" y="196215"/>
                  <a:pt x="75248" y="197168"/>
                </a:cubicBezTo>
                <a:cubicBezTo>
                  <a:pt x="75248" y="197168"/>
                  <a:pt x="75248" y="197168"/>
                  <a:pt x="75248" y="197168"/>
                </a:cubicBezTo>
                <a:cubicBezTo>
                  <a:pt x="75248" y="197168"/>
                  <a:pt x="75248" y="197168"/>
                  <a:pt x="75248" y="197168"/>
                </a:cubicBezTo>
                <a:cubicBezTo>
                  <a:pt x="77153" y="198120"/>
                  <a:pt x="79058" y="197168"/>
                  <a:pt x="80963" y="196215"/>
                </a:cubicBezTo>
                <a:lnTo>
                  <a:pt x="106680" y="164783"/>
                </a:lnTo>
                <a:lnTo>
                  <a:pt x="106680" y="204788"/>
                </a:lnTo>
                <a:lnTo>
                  <a:pt x="106680" y="204788"/>
                </a:lnTo>
                <a:cubicBezTo>
                  <a:pt x="103823" y="206693"/>
                  <a:pt x="101918" y="209550"/>
                  <a:pt x="101918" y="213360"/>
                </a:cubicBezTo>
                <a:cubicBezTo>
                  <a:pt x="101918" y="219075"/>
                  <a:pt x="106680" y="222885"/>
                  <a:pt x="111443" y="222885"/>
                </a:cubicBezTo>
                <a:cubicBezTo>
                  <a:pt x="117158" y="222885"/>
                  <a:pt x="120968" y="218123"/>
                  <a:pt x="120968" y="213360"/>
                </a:cubicBezTo>
                <a:cubicBezTo>
                  <a:pt x="120968" y="209550"/>
                  <a:pt x="119063" y="206693"/>
                  <a:pt x="116205" y="204788"/>
                </a:cubicBezTo>
                <a:lnTo>
                  <a:pt x="116205" y="204788"/>
                </a:lnTo>
                <a:lnTo>
                  <a:pt x="116205" y="164783"/>
                </a:lnTo>
                <a:lnTo>
                  <a:pt x="141923" y="196215"/>
                </a:lnTo>
                <a:cubicBezTo>
                  <a:pt x="142875" y="198120"/>
                  <a:pt x="145733" y="198120"/>
                  <a:pt x="147638" y="197168"/>
                </a:cubicBezTo>
                <a:cubicBezTo>
                  <a:pt x="147638" y="197168"/>
                  <a:pt x="147638" y="197168"/>
                  <a:pt x="147638" y="197168"/>
                </a:cubicBezTo>
                <a:cubicBezTo>
                  <a:pt x="147638" y="197168"/>
                  <a:pt x="147638" y="197168"/>
                  <a:pt x="147638" y="197168"/>
                </a:cubicBezTo>
                <a:cubicBezTo>
                  <a:pt x="149543" y="196215"/>
                  <a:pt x="150495" y="194310"/>
                  <a:pt x="150495" y="192405"/>
                </a:cubicBezTo>
                <a:lnTo>
                  <a:pt x="145733" y="151448"/>
                </a:lnTo>
                <a:lnTo>
                  <a:pt x="174308" y="180023"/>
                </a:lnTo>
                <a:lnTo>
                  <a:pt x="174308" y="180023"/>
                </a:lnTo>
                <a:cubicBezTo>
                  <a:pt x="173355" y="182880"/>
                  <a:pt x="174308" y="186690"/>
                  <a:pt x="176213" y="189548"/>
                </a:cubicBezTo>
                <a:cubicBezTo>
                  <a:pt x="180023" y="193358"/>
                  <a:pt x="185738" y="193358"/>
                  <a:pt x="189548" y="189548"/>
                </a:cubicBezTo>
                <a:cubicBezTo>
                  <a:pt x="193358" y="185738"/>
                  <a:pt x="193358" y="180023"/>
                  <a:pt x="189548" y="176213"/>
                </a:cubicBezTo>
                <a:cubicBezTo>
                  <a:pt x="186690" y="173355"/>
                  <a:pt x="182880" y="172403"/>
                  <a:pt x="180023" y="174308"/>
                </a:cubicBezTo>
                <a:lnTo>
                  <a:pt x="180023" y="174308"/>
                </a:lnTo>
                <a:lnTo>
                  <a:pt x="151448" y="145733"/>
                </a:lnTo>
                <a:lnTo>
                  <a:pt x="192405" y="150495"/>
                </a:lnTo>
                <a:cubicBezTo>
                  <a:pt x="194310" y="150495"/>
                  <a:pt x="196215" y="149543"/>
                  <a:pt x="197168" y="147638"/>
                </a:cubicBezTo>
                <a:cubicBezTo>
                  <a:pt x="197168" y="147638"/>
                  <a:pt x="197168" y="147638"/>
                  <a:pt x="197168" y="147638"/>
                </a:cubicBezTo>
                <a:cubicBezTo>
                  <a:pt x="197168" y="147638"/>
                  <a:pt x="197168" y="147638"/>
                  <a:pt x="197168" y="147638"/>
                </a:cubicBezTo>
                <a:cubicBezTo>
                  <a:pt x="198120" y="145733"/>
                  <a:pt x="197168" y="143828"/>
                  <a:pt x="196215" y="141923"/>
                </a:cubicBezTo>
                <a:lnTo>
                  <a:pt x="164783" y="116205"/>
                </a:lnTo>
                <a:lnTo>
                  <a:pt x="204788" y="116205"/>
                </a:lnTo>
                <a:lnTo>
                  <a:pt x="204788" y="116205"/>
                </a:lnTo>
                <a:cubicBezTo>
                  <a:pt x="206693" y="119063"/>
                  <a:pt x="209550" y="120968"/>
                  <a:pt x="213360" y="120968"/>
                </a:cubicBezTo>
                <a:cubicBezTo>
                  <a:pt x="219075" y="120968"/>
                  <a:pt x="222885" y="116205"/>
                  <a:pt x="222885" y="111443"/>
                </a:cubicBezTo>
                <a:cubicBezTo>
                  <a:pt x="221933" y="105728"/>
                  <a:pt x="218123" y="101918"/>
                  <a:pt x="212408" y="101918"/>
                </a:cubicBezTo>
                <a:close/>
                <a:moveTo>
                  <a:pt x="139065" y="42863"/>
                </a:moveTo>
                <a:lnTo>
                  <a:pt x="135255" y="80010"/>
                </a:lnTo>
                <a:lnTo>
                  <a:pt x="115253" y="100013"/>
                </a:lnTo>
                <a:lnTo>
                  <a:pt x="115253" y="72390"/>
                </a:lnTo>
                <a:lnTo>
                  <a:pt x="139065" y="42863"/>
                </a:lnTo>
                <a:close/>
                <a:moveTo>
                  <a:pt x="106680" y="100013"/>
                </a:moveTo>
                <a:lnTo>
                  <a:pt x="86678" y="80963"/>
                </a:lnTo>
                <a:lnTo>
                  <a:pt x="82868" y="42863"/>
                </a:lnTo>
                <a:lnTo>
                  <a:pt x="106680" y="72390"/>
                </a:lnTo>
                <a:lnTo>
                  <a:pt x="106680" y="100013"/>
                </a:lnTo>
                <a:close/>
                <a:moveTo>
                  <a:pt x="42863" y="82868"/>
                </a:moveTo>
                <a:lnTo>
                  <a:pt x="80010" y="86678"/>
                </a:lnTo>
                <a:lnTo>
                  <a:pt x="100013" y="106680"/>
                </a:lnTo>
                <a:lnTo>
                  <a:pt x="72390" y="106680"/>
                </a:lnTo>
                <a:lnTo>
                  <a:pt x="42863" y="82868"/>
                </a:lnTo>
                <a:close/>
                <a:moveTo>
                  <a:pt x="42863" y="139065"/>
                </a:moveTo>
                <a:lnTo>
                  <a:pt x="72390" y="115253"/>
                </a:lnTo>
                <a:lnTo>
                  <a:pt x="100013" y="115253"/>
                </a:lnTo>
                <a:lnTo>
                  <a:pt x="80010" y="135255"/>
                </a:lnTo>
                <a:lnTo>
                  <a:pt x="42863" y="139065"/>
                </a:lnTo>
                <a:close/>
                <a:moveTo>
                  <a:pt x="82868" y="179070"/>
                </a:moveTo>
                <a:lnTo>
                  <a:pt x="86678" y="141923"/>
                </a:lnTo>
                <a:lnTo>
                  <a:pt x="106680" y="121920"/>
                </a:lnTo>
                <a:lnTo>
                  <a:pt x="106680" y="149543"/>
                </a:lnTo>
                <a:lnTo>
                  <a:pt x="82868" y="179070"/>
                </a:lnTo>
                <a:close/>
                <a:moveTo>
                  <a:pt x="115253" y="121920"/>
                </a:moveTo>
                <a:lnTo>
                  <a:pt x="135255" y="141923"/>
                </a:lnTo>
                <a:lnTo>
                  <a:pt x="139065" y="179070"/>
                </a:lnTo>
                <a:lnTo>
                  <a:pt x="115253" y="149543"/>
                </a:lnTo>
                <a:lnTo>
                  <a:pt x="115253" y="121920"/>
                </a:lnTo>
                <a:close/>
                <a:moveTo>
                  <a:pt x="179070" y="139065"/>
                </a:moveTo>
                <a:lnTo>
                  <a:pt x="141923" y="135255"/>
                </a:lnTo>
                <a:lnTo>
                  <a:pt x="121920" y="115253"/>
                </a:lnTo>
                <a:lnTo>
                  <a:pt x="149543" y="115253"/>
                </a:lnTo>
                <a:lnTo>
                  <a:pt x="179070" y="139065"/>
                </a:lnTo>
                <a:close/>
                <a:moveTo>
                  <a:pt x="149543" y="106680"/>
                </a:moveTo>
                <a:lnTo>
                  <a:pt x="121920" y="106680"/>
                </a:lnTo>
                <a:lnTo>
                  <a:pt x="141923" y="86678"/>
                </a:lnTo>
                <a:lnTo>
                  <a:pt x="179070" y="82868"/>
                </a:lnTo>
                <a:lnTo>
                  <a:pt x="149543" y="106680"/>
                </a:lnTo>
                <a:close/>
              </a:path>
            </a:pathLst>
          </a:custGeom>
          <a:solidFill>
            <a:schemeClr val="accent4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85" name="图形 7">
            <a:extLst>
              <a:ext uri="{FF2B5EF4-FFF2-40B4-BE49-F238E27FC236}">
                <a16:creationId xmlns:a16="http://schemas.microsoft.com/office/drawing/2014/main" id="{BB4CE720-8705-41CF-AE11-0A831D416534}"/>
              </a:ext>
            </a:extLst>
          </p:cNvPr>
          <p:cNvSpPr/>
          <p:nvPr/>
        </p:nvSpPr>
        <p:spPr>
          <a:xfrm>
            <a:off x="9506091" y="4931738"/>
            <a:ext cx="264376" cy="264376"/>
          </a:xfrm>
          <a:custGeom>
            <a:avLst/>
            <a:gdLst>
              <a:gd name="connsiteX0" fmla="*/ 212408 w 222884"/>
              <a:gd name="connsiteY0" fmla="*/ 101918 h 222884"/>
              <a:gd name="connsiteX1" fmla="*/ 203835 w 222884"/>
              <a:gd name="connsiteY1" fmla="*/ 106680 h 222884"/>
              <a:gd name="connsiteX2" fmla="*/ 203835 w 222884"/>
              <a:gd name="connsiteY2" fmla="*/ 106680 h 222884"/>
              <a:gd name="connsiteX3" fmla="*/ 163830 w 222884"/>
              <a:gd name="connsiteY3" fmla="*/ 106680 h 222884"/>
              <a:gd name="connsiteX4" fmla="*/ 195263 w 222884"/>
              <a:gd name="connsiteY4" fmla="*/ 80963 h 222884"/>
              <a:gd name="connsiteX5" fmla="*/ 196215 w 222884"/>
              <a:gd name="connsiteY5" fmla="*/ 75248 h 222884"/>
              <a:gd name="connsiteX6" fmla="*/ 196215 w 222884"/>
              <a:gd name="connsiteY6" fmla="*/ 75248 h 222884"/>
              <a:gd name="connsiteX7" fmla="*/ 196215 w 222884"/>
              <a:gd name="connsiteY7" fmla="*/ 75248 h 222884"/>
              <a:gd name="connsiteX8" fmla="*/ 191453 w 222884"/>
              <a:gd name="connsiteY8" fmla="*/ 72390 h 222884"/>
              <a:gd name="connsiteX9" fmla="*/ 150495 w 222884"/>
              <a:gd name="connsiteY9" fmla="*/ 77153 h 222884"/>
              <a:gd name="connsiteX10" fmla="*/ 179070 w 222884"/>
              <a:gd name="connsiteY10" fmla="*/ 48578 h 222884"/>
              <a:gd name="connsiteX11" fmla="*/ 179070 w 222884"/>
              <a:gd name="connsiteY11" fmla="*/ 48578 h 222884"/>
              <a:gd name="connsiteX12" fmla="*/ 188595 w 222884"/>
              <a:gd name="connsiteY12" fmla="*/ 46673 h 222884"/>
              <a:gd name="connsiteX13" fmla="*/ 188595 w 222884"/>
              <a:gd name="connsiteY13" fmla="*/ 33338 h 222884"/>
              <a:gd name="connsiteX14" fmla="*/ 175260 w 222884"/>
              <a:gd name="connsiteY14" fmla="*/ 33338 h 222884"/>
              <a:gd name="connsiteX15" fmla="*/ 173355 w 222884"/>
              <a:gd name="connsiteY15" fmla="*/ 42863 h 222884"/>
              <a:gd name="connsiteX16" fmla="*/ 173355 w 222884"/>
              <a:gd name="connsiteY16" fmla="*/ 42863 h 222884"/>
              <a:gd name="connsiteX17" fmla="*/ 144780 w 222884"/>
              <a:gd name="connsiteY17" fmla="*/ 71438 h 222884"/>
              <a:gd name="connsiteX18" fmla="*/ 149543 w 222884"/>
              <a:gd name="connsiteY18" fmla="*/ 30480 h 222884"/>
              <a:gd name="connsiteX19" fmla="*/ 146685 w 222884"/>
              <a:gd name="connsiteY19" fmla="*/ 25718 h 222884"/>
              <a:gd name="connsiteX20" fmla="*/ 146685 w 222884"/>
              <a:gd name="connsiteY20" fmla="*/ 25718 h 222884"/>
              <a:gd name="connsiteX21" fmla="*/ 146685 w 222884"/>
              <a:gd name="connsiteY21" fmla="*/ 25718 h 222884"/>
              <a:gd name="connsiteX22" fmla="*/ 140970 w 222884"/>
              <a:gd name="connsiteY22" fmla="*/ 26670 h 222884"/>
              <a:gd name="connsiteX23" fmla="*/ 115253 w 222884"/>
              <a:gd name="connsiteY23" fmla="*/ 58103 h 222884"/>
              <a:gd name="connsiteX24" fmla="*/ 115253 w 222884"/>
              <a:gd name="connsiteY24" fmla="*/ 18098 h 222884"/>
              <a:gd name="connsiteX25" fmla="*/ 115253 w 222884"/>
              <a:gd name="connsiteY25" fmla="*/ 18098 h 222884"/>
              <a:gd name="connsiteX26" fmla="*/ 120015 w 222884"/>
              <a:gd name="connsiteY26" fmla="*/ 9525 h 222884"/>
              <a:gd name="connsiteX27" fmla="*/ 110490 w 222884"/>
              <a:gd name="connsiteY27" fmla="*/ 0 h 222884"/>
              <a:gd name="connsiteX28" fmla="*/ 100965 w 222884"/>
              <a:gd name="connsiteY28" fmla="*/ 9525 h 222884"/>
              <a:gd name="connsiteX29" fmla="*/ 105728 w 222884"/>
              <a:gd name="connsiteY29" fmla="*/ 18098 h 222884"/>
              <a:gd name="connsiteX30" fmla="*/ 105728 w 222884"/>
              <a:gd name="connsiteY30" fmla="*/ 18098 h 222884"/>
              <a:gd name="connsiteX31" fmla="*/ 105728 w 222884"/>
              <a:gd name="connsiteY31" fmla="*/ 58103 h 222884"/>
              <a:gd name="connsiteX32" fmla="*/ 80963 w 222884"/>
              <a:gd name="connsiteY32" fmla="*/ 26670 h 222884"/>
              <a:gd name="connsiteX33" fmla="*/ 76200 w 222884"/>
              <a:gd name="connsiteY33" fmla="*/ 25718 h 222884"/>
              <a:gd name="connsiteX34" fmla="*/ 76200 w 222884"/>
              <a:gd name="connsiteY34" fmla="*/ 25718 h 222884"/>
              <a:gd name="connsiteX35" fmla="*/ 76200 w 222884"/>
              <a:gd name="connsiteY35" fmla="*/ 25718 h 222884"/>
              <a:gd name="connsiteX36" fmla="*/ 72390 w 222884"/>
              <a:gd name="connsiteY36" fmla="*/ 30480 h 222884"/>
              <a:gd name="connsiteX37" fmla="*/ 77153 w 222884"/>
              <a:gd name="connsiteY37" fmla="*/ 71438 h 222884"/>
              <a:gd name="connsiteX38" fmla="*/ 48578 w 222884"/>
              <a:gd name="connsiteY38" fmla="*/ 42863 h 222884"/>
              <a:gd name="connsiteX39" fmla="*/ 48578 w 222884"/>
              <a:gd name="connsiteY39" fmla="*/ 42863 h 222884"/>
              <a:gd name="connsiteX40" fmla="*/ 46673 w 222884"/>
              <a:gd name="connsiteY40" fmla="*/ 33338 h 222884"/>
              <a:gd name="connsiteX41" fmla="*/ 32385 w 222884"/>
              <a:gd name="connsiteY41" fmla="*/ 32385 h 222884"/>
              <a:gd name="connsiteX42" fmla="*/ 32385 w 222884"/>
              <a:gd name="connsiteY42" fmla="*/ 45720 h 222884"/>
              <a:gd name="connsiteX43" fmla="*/ 41910 w 222884"/>
              <a:gd name="connsiteY43" fmla="*/ 47625 h 222884"/>
              <a:gd name="connsiteX44" fmla="*/ 41910 w 222884"/>
              <a:gd name="connsiteY44" fmla="*/ 47625 h 222884"/>
              <a:gd name="connsiteX45" fmla="*/ 70485 w 222884"/>
              <a:gd name="connsiteY45" fmla="*/ 76200 h 222884"/>
              <a:gd name="connsiteX46" fmla="*/ 30480 w 222884"/>
              <a:gd name="connsiteY46" fmla="*/ 72390 h 222884"/>
              <a:gd name="connsiteX47" fmla="*/ 25718 w 222884"/>
              <a:gd name="connsiteY47" fmla="*/ 75248 h 222884"/>
              <a:gd name="connsiteX48" fmla="*/ 25718 w 222884"/>
              <a:gd name="connsiteY48" fmla="*/ 75248 h 222884"/>
              <a:gd name="connsiteX49" fmla="*/ 25718 w 222884"/>
              <a:gd name="connsiteY49" fmla="*/ 75248 h 222884"/>
              <a:gd name="connsiteX50" fmla="*/ 26670 w 222884"/>
              <a:gd name="connsiteY50" fmla="*/ 80963 h 222884"/>
              <a:gd name="connsiteX51" fmla="*/ 58103 w 222884"/>
              <a:gd name="connsiteY51" fmla="*/ 106680 h 222884"/>
              <a:gd name="connsiteX52" fmla="*/ 18098 w 222884"/>
              <a:gd name="connsiteY52" fmla="*/ 106680 h 222884"/>
              <a:gd name="connsiteX53" fmla="*/ 18098 w 222884"/>
              <a:gd name="connsiteY53" fmla="*/ 106680 h 222884"/>
              <a:gd name="connsiteX54" fmla="*/ 9525 w 222884"/>
              <a:gd name="connsiteY54" fmla="*/ 101918 h 222884"/>
              <a:gd name="connsiteX55" fmla="*/ 0 w 222884"/>
              <a:gd name="connsiteY55" fmla="*/ 111443 h 222884"/>
              <a:gd name="connsiteX56" fmla="*/ 9525 w 222884"/>
              <a:gd name="connsiteY56" fmla="*/ 120968 h 222884"/>
              <a:gd name="connsiteX57" fmla="*/ 18098 w 222884"/>
              <a:gd name="connsiteY57" fmla="*/ 116205 h 222884"/>
              <a:gd name="connsiteX58" fmla="*/ 18098 w 222884"/>
              <a:gd name="connsiteY58" fmla="*/ 116205 h 222884"/>
              <a:gd name="connsiteX59" fmla="*/ 58103 w 222884"/>
              <a:gd name="connsiteY59" fmla="*/ 116205 h 222884"/>
              <a:gd name="connsiteX60" fmla="*/ 26670 w 222884"/>
              <a:gd name="connsiteY60" fmla="*/ 141923 h 222884"/>
              <a:gd name="connsiteX61" fmla="*/ 25718 w 222884"/>
              <a:gd name="connsiteY61" fmla="*/ 147638 h 222884"/>
              <a:gd name="connsiteX62" fmla="*/ 25718 w 222884"/>
              <a:gd name="connsiteY62" fmla="*/ 147638 h 222884"/>
              <a:gd name="connsiteX63" fmla="*/ 25718 w 222884"/>
              <a:gd name="connsiteY63" fmla="*/ 147638 h 222884"/>
              <a:gd name="connsiteX64" fmla="*/ 30480 w 222884"/>
              <a:gd name="connsiteY64" fmla="*/ 150495 h 222884"/>
              <a:gd name="connsiteX65" fmla="*/ 71438 w 222884"/>
              <a:gd name="connsiteY65" fmla="*/ 145733 h 222884"/>
              <a:gd name="connsiteX66" fmla="*/ 42863 w 222884"/>
              <a:gd name="connsiteY66" fmla="*/ 174308 h 222884"/>
              <a:gd name="connsiteX67" fmla="*/ 42863 w 222884"/>
              <a:gd name="connsiteY67" fmla="*/ 174308 h 222884"/>
              <a:gd name="connsiteX68" fmla="*/ 33338 w 222884"/>
              <a:gd name="connsiteY68" fmla="*/ 176213 h 222884"/>
              <a:gd name="connsiteX69" fmla="*/ 33338 w 222884"/>
              <a:gd name="connsiteY69" fmla="*/ 189548 h 222884"/>
              <a:gd name="connsiteX70" fmla="*/ 46673 w 222884"/>
              <a:gd name="connsiteY70" fmla="*/ 189548 h 222884"/>
              <a:gd name="connsiteX71" fmla="*/ 48578 w 222884"/>
              <a:gd name="connsiteY71" fmla="*/ 180023 h 222884"/>
              <a:gd name="connsiteX72" fmla="*/ 48578 w 222884"/>
              <a:gd name="connsiteY72" fmla="*/ 180023 h 222884"/>
              <a:gd name="connsiteX73" fmla="*/ 77153 w 222884"/>
              <a:gd name="connsiteY73" fmla="*/ 151448 h 222884"/>
              <a:gd name="connsiteX74" fmla="*/ 72390 w 222884"/>
              <a:gd name="connsiteY74" fmla="*/ 192405 h 222884"/>
              <a:gd name="connsiteX75" fmla="*/ 75248 w 222884"/>
              <a:gd name="connsiteY75" fmla="*/ 197168 h 222884"/>
              <a:gd name="connsiteX76" fmla="*/ 75248 w 222884"/>
              <a:gd name="connsiteY76" fmla="*/ 197168 h 222884"/>
              <a:gd name="connsiteX77" fmla="*/ 75248 w 222884"/>
              <a:gd name="connsiteY77" fmla="*/ 197168 h 222884"/>
              <a:gd name="connsiteX78" fmla="*/ 80963 w 222884"/>
              <a:gd name="connsiteY78" fmla="*/ 196215 h 222884"/>
              <a:gd name="connsiteX79" fmla="*/ 106680 w 222884"/>
              <a:gd name="connsiteY79" fmla="*/ 164783 h 222884"/>
              <a:gd name="connsiteX80" fmla="*/ 106680 w 222884"/>
              <a:gd name="connsiteY80" fmla="*/ 204788 h 222884"/>
              <a:gd name="connsiteX81" fmla="*/ 106680 w 222884"/>
              <a:gd name="connsiteY81" fmla="*/ 204788 h 222884"/>
              <a:gd name="connsiteX82" fmla="*/ 101918 w 222884"/>
              <a:gd name="connsiteY82" fmla="*/ 213360 h 222884"/>
              <a:gd name="connsiteX83" fmla="*/ 111443 w 222884"/>
              <a:gd name="connsiteY83" fmla="*/ 222885 h 222884"/>
              <a:gd name="connsiteX84" fmla="*/ 120968 w 222884"/>
              <a:gd name="connsiteY84" fmla="*/ 213360 h 222884"/>
              <a:gd name="connsiteX85" fmla="*/ 116205 w 222884"/>
              <a:gd name="connsiteY85" fmla="*/ 204788 h 222884"/>
              <a:gd name="connsiteX86" fmla="*/ 116205 w 222884"/>
              <a:gd name="connsiteY86" fmla="*/ 204788 h 222884"/>
              <a:gd name="connsiteX87" fmla="*/ 116205 w 222884"/>
              <a:gd name="connsiteY87" fmla="*/ 164783 h 222884"/>
              <a:gd name="connsiteX88" fmla="*/ 141923 w 222884"/>
              <a:gd name="connsiteY88" fmla="*/ 196215 h 222884"/>
              <a:gd name="connsiteX89" fmla="*/ 147638 w 222884"/>
              <a:gd name="connsiteY89" fmla="*/ 197168 h 222884"/>
              <a:gd name="connsiteX90" fmla="*/ 147638 w 222884"/>
              <a:gd name="connsiteY90" fmla="*/ 197168 h 222884"/>
              <a:gd name="connsiteX91" fmla="*/ 147638 w 222884"/>
              <a:gd name="connsiteY91" fmla="*/ 197168 h 222884"/>
              <a:gd name="connsiteX92" fmla="*/ 150495 w 222884"/>
              <a:gd name="connsiteY92" fmla="*/ 192405 h 222884"/>
              <a:gd name="connsiteX93" fmla="*/ 145733 w 222884"/>
              <a:gd name="connsiteY93" fmla="*/ 151448 h 222884"/>
              <a:gd name="connsiteX94" fmla="*/ 174308 w 222884"/>
              <a:gd name="connsiteY94" fmla="*/ 180023 h 222884"/>
              <a:gd name="connsiteX95" fmla="*/ 174308 w 222884"/>
              <a:gd name="connsiteY95" fmla="*/ 180023 h 222884"/>
              <a:gd name="connsiteX96" fmla="*/ 176213 w 222884"/>
              <a:gd name="connsiteY96" fmla="*/ 189548 h 222884"/>
              <a:gd name="connsiteX97" fmla="*/ 189548 w 222884"/>
              <a:gd name="connsiteY97" fmla="*/ 189548 h 222884"/>
              <a:gd name="connsiteX98" fmla="*/ 189548 w 222884"/>
              <a:gd name="connsiteY98" fmla="*/ 176213 h 222884"/>
              <a:gd name="connsiteX99" fmla="*/ 180023 w 222884"/>
              <a:gd name="connsiteY99" fmla="*/ 174308 h 222884"/>
              <a:gd name="connsiteX100" fmla="*/ 180023 w 222884"/>
              <a:gd name="connsiteY100" fmla="*/ 174308 h 222884"/>
              <a:gd name="connsiteX101" fmla="*/ 151448 w 222884"/>
              <a:gd name="connsiteY101" fmla="*/ 145733 h 222884"/>
              <a:gd name="connsiteX102" fmla="*/ 192405 w 222884"/>
              <a:gd name="connsiteY102" fmla="*/ 150495 h 222884"/>
              <a:gd name="connsiteX103" fmla="*/ 197168 w 222884"/>
              <a:gd name="connsiteY103" fmla="*/ 147638 h 222884"/>
              <a:gd name="connsiteX104" fmla="*/ 197168 w 222884"/>
              <a:gd name="connsiteY104" fmla="*/ 147638 h 222884"/>
              <a:gd name="connsiteX105" fmla="*/ 197168 w 222884"/>
              <a:gd name="connsiteY105" fmla="*/ 147638 h 222884"/>
              <a:gd name="connsiteX106" fmla="*/ 196215 w 222884"/>
              <a:gd name="connsiteY106" fmla="*/ 141923 h 222884"/>
              <a:gd name="connsiteX107" fmla="*/ 164783 w 222884"/>
              <a:gd name="connsiteY107" fmla="*/ 116205 h 222884"/>
              <a:gd name="connsiteX108" fmla="*/ 204788 w 222884"/>
              <a:gd name="connsiteY108" fmla="*/ 116205 h 222884"/>
              <a:gd name="connsiteX109" fmla="*/ 204788 w 222884"/>
              <a:gd name="connsiteY109" fmla="*/ 116205 h 222884"/>
              <a:gd name="connsiteX110" fmla="*/ 213360 w 222884"/>
              <a:gd name="connsiteY110" fmla="*/ 120968 h 222884"/>
              <a:gd name="connsiteX111" fmla="*/ 222885 w 222884"/>
              <a:gd name="connsiteY111" fmla="*/ 111443 h 222884"/>
              <a:gd name="connsiteX112" fmla="*/ 212408 w 222884"/>
              <a:gd name="connsiteY112" fmla="*/ 101918 h 222884"/>
              <a:gd name="connsiteX113" fmla="*/ 139065 w 222884"/>
              <a:gd name="connsiteY113" fmla="*/ 42863 h 222884"/>
              <a:gd name="connsiteX114" fmla="*/ 135255 w 222884"/>
              <a:gd name="connsiteY114" fmla="*/ 80010 h 222884"/>
              <a:gd name="connsiteX115" fmla="*/ 115253 w 222884"/>
              <a:gd name="connsiteY115" fmla="*/ 100013 h 222884"/>
              <a:gd name="connsiteX116" fmla="*/ 115253 w 222884"/>
              <a:gd name="connsiteY116" fmla="*/ 72390 h 222884"/>
              <a:gd name="connsiteX117" fmla="*/ 139065 w 222884"/>
              <a:gd name="connsiteY117" fmla="*/ 42863 h 222884"/>
              <a:gd name="connsiteX118" fmla="*/ 106680 w 222884"/>
              <a:gd name="connsiteY118" fmla="*/ 100013 h 222884"/>
              <a:gd name="connsiteX119" fmla="*/ 86678 w 222884"/>
              <a:gd name="connsiteY119" fmla="*/ 80963 h 222884"/>
              <a:gd name="connsiteX120" fmla="*/ 82868 w 222884"/>
              <a:gd name="connsiteY120" fmla="*/ 42863 h 222884"/>
              <a:gd name="connsiteX121" fmla="*/ 106680 w 222884"/>
              <a:gd name="connsiteY121" fmla="*/ 72390 h 222884"/>
              <a:gd name="connsiteX122" fmla="*/ 106680 w 222884"/>
              <a:gd name="connsiteY122" fmla="*/ 100013 h 222884"/>
              <a:gd name="connsiteX123" fmla="*/ 42863 w 222884"/>
              <a:gd name="connsiteY123" fmla="*/ 82868 h 222884"/>
              <a:gd name="connsiteX124" fmla="*/ 80010 w 222884"/>
              <a:gd name="connsiteY124" fmla="*/ 86678 h 222884"/>
              <a:gd name="connsiteX125" fmla="*/ 100013 w 222884"/>
              <a:gd name="connsiteY125" fmla="*/ 106680 h 222884"/>
              <a:gd name="connsiteX126" fmla="*/ 72390 w 222884"/>
              <a:gd name="connsiteY126" fmla="*/ 106680 h 222884"/>
              <a:gd name="connsiteX127" fmla="*/ 42863 w 222884"/>
              <a:gd name="connsiteY127" fmla="*/ 82868 h 222884"/>
              <a:gd name="connsiteX128" fmla="*/ 42863 w 222884"/>
              <a:gd name="connsiteY128" fmla="*/ 139065 h 222884"/>
              <a:gd name="connsiteX129" fmla="*/ 72390 w 222884"/>
              <a:gd name="connsiteY129" fmla="*/ 115253 h 222884"/>
              <a:gd name="connsiteX130" fmla="*/ 100013 w 222884"/>
              <a:gd name="connsiteY130" fmla="*/ 115253 h 222884"/>
              <a:gd name="connsiteX131" fmla="*/ 80010 w 222884"/>
              <a:gd name="connsiteY131" fmla="*/ 135255 h 222884"/>
              <a:gd name="connsiteX132" fmla="*/ 42863 w 222884"/>
              <a:gd name="connsiteY132" fmla="*/ 139065 h 222884"/>
              <a:gd name="connsiteX133" fmla="*/ 82868 w 222884"/>
              <a:gd name="connsiteY133" fmla="*/ 179070 h 222884"/>
              <a:gd name="connsiteX134" fmla="*/ 86678 w 222884"/>
              <a:gd name="connsiteY134" fmla="*/ 141923 h 222884"/>
              <a:gd name="connsiteX135" fmla="*/ 106680 w 222884"/>
              <a:gd name="connsiteY135" fmla="*/ 121920 h 222884"/>
              <a:gd name="connsiteX136" fmla="*/ 106680 w 222884"/>
              <a:gd name="connsiteY136" fmla="*/ 149543 h 222884"/>
              <a:gd name="connsiteX137" fmla="*/ 82868 w 222884"/>
              <a:gd name="connsiteY137" fmla="*/ 179070 h 222884"/>
              <a:gd name="connsiteX138" fmla="*/ 115253 w 222884"/>
              <a:gd name="connsiteY138" fmla="*/ 121920 h 222884"/>
              <a:gd name="connsiteX139" fmla="*/ 135255 w 222884"/>
              <a:gd name="connsiteY139" fmla="*/ 141923 h 222884"/>
              <a:gd name="connsiteX140" fmla="*/ 139065 w 222884"/>
              <a:gd name="connsiteY140" fmla="*/ 179070 h 222884"/>
              <a:gd name="connsiteX141" fmla="*/ 115253 w 222884"/>
              <a:gd name="connsiteY141" fmla="*/ 149543 h 222884"/>
              <a:gd name="connsiteX142" fmla="*/ 115253 w 222884"/>
              <a:gd name="connsiteY142" fmla="*/ 121920 h 222884"/>
              <a:gd name="connsiteX143" fmla="*/ 179070 w 222884"/>
              <a:gd name="connsiteY143" fmla="*/ 139065 h 222884"/>
              <a:gd name="connsiteX144" fmla="*/ 141923 w 222884"/>
              <a:gd name="connsiteY144" fmla="*/ 135255 h 222884"/>
              <a:gd name="connsiteX145" fmla="*/ 121920 w 222884"/>
              <a:gd name="connsiteY145" fmla="*/ 115253 h 222884"/>
              <a:gd name="connsiteX146" fmla="*/ 149543 w 222884"/>
              <a:gd name="connsiteY146" fmla="*/ 115253 h 222884"/>
              <a:gd name="connsiteX147" fmla="*/ 179070 w 222884"/>
              <a:gd name="connsiteY147" fmla="*/ 139065 h 222884"/>
              <a:gd name="connsiteX148" fmla="*/ 149543 w 222884"/>
              <a:gd name="connsiteY148" fmla="*/ 106680 h 222884"/>
              <a:gd name="connsiteX149" fmla="*/ 121920 w 222884"/>
              <a:gd name="connsiteY149" fmla="*/ 106680 h 222884"/>
              <a:gd name="connsiteX150" fmla="*/ 141923 w 222884"/>
              <a:gd name="connsiteY150" fmla="*/ 86678 h 222884"/>
              <a:gd name="connsiteX151" fmla="*/ 179070 w 222884"/>
              <a:gd name="connsiteY151" fmla="*/ 82868 h 222884"/>
              <a:gd name="connsiteX152" fmla="*/ 149543 w 222884"/>
              <a:gd name="connsiteY152" fmla="*/ 106680 h 2228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</a:cxnLst>
            <a:rect l="l" t="t" r="r" b="b"/>
            <a:pathLst>
              <a:path w="222884" h="222884">
                <a:moveTo>
                  <a:pt x="212408" y="101918"/>
                </a:moveTo>
                <a:cubicBezTo>
                  <a:pt x="208598" y="101918"/>
                  <a:pt x="205740" y="103823"/>
                  <a:pt x="203835" y="106680"/>
                </a:cubicBezTo>
                <a:lnTo>
                  <a:pt x="203835" y="106680"/>
                </a:lnTo>
                <a:lnTo>
                  <a:pt x="163830" y="106680"/>
                </a:lnTo>
                <a:lnTo>
                  <a:pt x="195263" y="80963"/>
                </a:lnTo>
                <a:cubicBezTo>
                  <a:pt x="197168" y="80010"/>
                  <a:pt x="197168" y="77153"/>
                  <a:pt x="196215" y="75248"/>
                </a:cubicBezTo>
                <a:cubicBezTo>
                  <a:pt x="196215" y="75248"/>
                  <a:pt x="196215" y="75248"/>
                  <a:pt x="196215" y="75248"/>
                </a:cubicBezTo>
                <a:cubicBezTo>
                  <a:pt x="196215" y="75248"/>
                  <a:pt x="196215" y="75248"/>
                  <a:pt x="196215" y="75248"/>
                </a:cubicBezTo>
                <a:cubicBezTo>
                  <a:pt x="195263" y="73343"/>
                  <a:pt x="193358" y="72390"/>
                  <a:pt x="191453" y="72390"/>
                </a:cubicBezTo>
                <a:lnTo>
                  <a:pt x="150495" y="77153"/>
                </a:lnTo>
                <a:lnTo>
                  <a:pt x="179070" y="48578"/>
                </a:lnTo>
                <a:lnTo>
                  <a:pt x="179070" y="48578"/>
                </a:lnTo>
                <a:cubicBezTo>
                  <a:pt x="181928" y="49530"/>
                  <a:pt x="185738" y="48578"/>
                  <a:pt x="188595" y="46673"/>
                </a:cubicBezTo>
                <a:cubicBezTo>
                  <a:pt x="192405" y="42863"/>
                  <a:pt x="192405" y="37148"/>
                  <a:pt x="188595" y="33338"/>
                </a:cubicBezTo>
                <a:cubicBezTo>
                  <a:pt x="184785" y="29528"/>
                  <a:pt x="179070" y="29528"/>
                  <a:pt x="175260" y="33338"/>
                </a:cubicBezTo>
                <a:cubicBezTo>
                  <a:pt x="172403" y="36195"/>
                  <a:pt x="171450" y="40005"/>
                  <a:pt x="173355" y="42863"/>
                </a:cubicBezTo>
                <a:lnTo>
                  <a:pt x="173355" y="42863"/>
                </a:lnTo>
                <a:lnTo>
                  <a:pt x="144780" y="71438"/>
                </a:lnTo>
                <a:lnTo>
                  <a:pt x="149543" y="30480"/>
                </a:lnTo>
                <a:cubicBezTo>
                  <a:pt x="149543" y="28575"/>
                  <a:pt x="148590" y="26670"/>
                  <a:pt x="146685" y="25718"/>
                </a:cubicBezTo>
                <a:cubicBezTo>
                  <a:pt x="146685" y="25718"/>
                  <a:pt x="146685" y="25718"/>
                  <a:pt x="146685" y="25718"/>
                </a:cubicBezTo>
                <a:cubicBezTo>
                  <a:pt x="146685" y="25718"/>
                  <a:pt x="146685" y="25718"/>
                  <a:pt x="146685" y="25718"/>
                </a:cubicBezTo>
                <a:cubicBezTo>
                  <a:pt x="144780" y="24765"/>
                  <a:pt x="142875" y="25718"/>
                  <a:pt x="140970" y="26670"/>
                </a:cubicBezTo>
                <a:lnTo>
                  <a:pt x="115253" y="58103"/>
                </a:lnTo>
                <a:lnTo>
                  <a:pt x="115253" y="18098"/>
                </a:lnTo>
                <a:lnTo>
                  <a:pt x="115253" y="18098"/>
                </a:lnTo>
                <a:cubicBezTo>
                  <a:pt x="118110" y="16193"/>
                  <a:pt x="120015" y="13335"/>
                  <a:pt x="120015" y="9525"/>
                </a:cubicBezTo>
                <a:cubicBezTo>
                  <a:pt x="120015" y="3810"/>
                  <a:pt x="115253" y="0"/>
                  <a:pt x="110490" y="0"/>
                </a:cubicBezTo>
                <a:cubicBezTo>
                  <a:pt x="104775" y="0"/>
                  <a:pt x="100965" y="4763"/>
                  <a:pt x="100965" y="9525"/>
                </a:cubicBezTo>
                <a:cubicBezTo>
                  <a:pt x="100965" y="13335"/>
                  <a:pt x="102870" y="16193"/>
                  <a:pt x="105728" y="18098"/>
                </a:cubicBezTo>
                <a:lnTo>
                  <a:pt x="105728" y="18098"/>
                </a:lnTo>
                <a:lnTo>
                  <a:pt x="105728" y="58103"/>
                </a:lnTo>
                <a:lnTo>
                  <a:pt x="80963" y="26670"/>
                </a:lnTo>
                <a:cubicBezTo>
                  <a:pt x="80010" y="24765"/>
                  <a:pt x="77153" y="24765"/>
                  <a:pt x="76200" y="25718"/>
                </a:cubicBezTo>
                <a:cubicBezTo>
                  <a:pt x="76200" y="25718"/>
                  <a:pt x="76200" y="25718"/>
                  <a:pt x="76200" y="25718"/>
                </a:cubicBezTo>
                <a:cubicBezTo>
                  <a:pt x="76200" y="25718"/>
                  <a:pt x="76200" y="25718"/>
                  <a:pt x="76200" y="25718"/>
                </a:cubicBezTo>
                <a:cubicBezTo>
                  <a:pt x="73343" y="25718"/>
                  <a:pt x="72390" y="27623"/>
                  <a:pt x="72390" y="30480"/>
                </a:cubicBezTo>
                <a:lnTo>
                  <a:pt x="77153" y="71438"/>
                </a:lnTo>
                <a:lnTo>
                  <a:pt x="48578" y="42863"/>
                </a:lnTo>
                <a:lnTo>
                  <a:pt x="48578" y="42863"/>
                </a:lnTo>
                <a:cubicBezTo>
                  <a:pt x="49530" y="40005"/>
                  <a:pt x="48578" y="36195"/>
                  <a:pt x="46673" y="33338"/>
                </a:cubicBezTo>
                <a:cubicBezTo>
                  <a:pt x="42863" y="28575"/>
                  <a:pt x="36195" y="28575"/>
                  <a:pt x="32385" y="32385"/>
                </a:cubicBezTo>
                <a:cubicBezTo>
                  <a:pt x="28575" y="36195"/>
                  <a:pt x="28575" y="41910"/>
                  <a:pt x="32385" y="45720"/>
                </a:cubicBezTo>
                <a:cubicBezTo>
                  <a:pt x="35243" y="48578"/>
                  <a:pt x="39053" y="49530"/>
                  <a:pt x="41910" y="47625"/>
                </a:cubicBezTo>
                <a:lnTo>
                  <a:pt x="41910" y="47625"/>
                </a:lnTo>
                <a:lnTo>
                  <a:pt x="70485" y="76200"/>
                </a:lnTo>
                <a:lnTo>
                  <a:pt x="30480" y="72390"/>
                </a:lnTo>
                <a:cubicBezTo>
                  <a:pt x="28575" y="72390"/>
                  <a:pt x="26670" y="73343"/>
                  <a:pt x="25718" y="75248"/>
                </a:cubicBezTo>
                <a:cubicBezTo>
                  <a:pt x="25718" y="75248"/>
                  <a:pt x="25718" y="75248"/>
                  <a:pt x="25718" y="75248"/>
                </a:cubicBezTo>
                <a:cubicBezTo>
                  <a:pt x="25718" y="75248"/>
                  <a:pt x="25718" y="75248"/>
                  <a:pt x="25718" y="75248"/>
                </a:cubicBezTo>
                <a:cubicBezTo>
                  <a:pt x="24765" y="77153"/>
                  <a:pt x="25718" y="79058"/>
                  <a:pt x="26670" y="80963"/>
                </a:cubicBezTo>
                <a:lnTo>
                  <a:pt x="58103" y="106680"/>
                </a:lnTo>
                <a:lnTo>
                  <a:pt x="18098" y="106680"/>
                </a:lnTo>
                <a:lnTo>
                  <a:pt x="18098" y="106680"/>
                </a:lnTo>
                <a:cubicBezTo>
                  <a:pt x="16193" y="103823"/>
                  <a:pt x="13335" y="101918"/>
                  <a:pt x="9525" y="101918"/>
                </a:cubicBezTo>
                <a:cubicBezTo>
                  <a:pt x="3810" y="101918"/>
                  <a:pt x="0" y="106680"/>
                  <a:pt x="0" y="111443"/>
                </a:cubicBezTo>
                <a:cubicBezTo>
                  <a:pt x="0" y="117158"/>
                  <a:pt x="4763" y="120968"/>
                  <a:pt x="9525" y="120968"/>
                </a:cubicBezTo>
                <a:cubicBezTo>
                  <a:pt x="13335" y="120968"/>
                  <a:pt x="16193" y="119063"/>
                  <a:pt x="18098" y="116205"/>
                </a:cubicBezTo>
                <a:lnTo>
                  <a:pt x="18098" y="116205"/>
                </a:lnTo>
                <a:lnTo>
                  <a:pt x="58103" y="116205"/>
                </a:lnTo>
                <a:lnTo>
                  <a:pt x="26670" y="141923"/>
                </a:lnTo>
                <a:cubicBezTo>
                  <a:pt x="24765" y="142875"/>
                  <a:pt x="24765" y="145733"/>
                  <a:pt x="25718" y="147638"/>
                </a:cubicBezTo>
                <a:cubicBezTo>
                  <a:pt x="25718" y="147638"/>
                  <a:pt x="25718" y="147638"/>
                  <a:pt x="25718" y="147638"/>
                </a:cubicBezTo>
                <a:cubicBezTo>
                  <a:pt x="25718" y="147638"/>
                  <a:pt x="25718" y="147638"/>
                  <a:pt x="25718" y="147638"/>
                </a:cubicBezTo>
                <a:cubicBezTo>
                  <a:pt x="26670" y="149543"/>
                  <a:pt x="28575" y="150495"/>
                  <a:pt x="30480" y="150495"/>
                </a:cubicBezTo>
                <a:lnTo>
                  <a:pt x="71438" y="145733"/>
                </a:lnTo>
                <a:lnTo>
                  <a:pt x="42863" y="174308"/>
                </a:lnTo>
                <a:lnTo>
                  <a:pt x="42863" y="174308"/>
                </a:lnTo>
                <a:cubicBezTo>
                  <a:pt x="40005" y="173355"/>
                  <a:pt x="36195" y="174308"/>
                  <a:pt x="33338" y="176213"/>
                </a:cubicBezTo>
                <a:cubicBezTo>
                  <a:pt x="29528" y="180023"/>
                  <a:pt x="29528" y="185738"/>
                  <a:pt x="33338" y="189548"/>
                </a:cubicBezTo>
                <a:cubicBezTo>
                  <a:pt x="37148" y="193358"/>
                  <a:pt x="42863" y="193358"/>
                  <a:pt x="46673" y="189548"/>
                </a:cubicBezTo>
                <a:cubicBezTo>
                  <a:pt x="49530" y="186690"/>
                  <a:pt x="50483" y="182880"/>
                  <a:pt x="48578" y="180023"/>
                </a:cubicBezTo>
                <a:lnTo>
                  <a:pt x="48578" y="180023"/>
                </a:lnTo>
                <a:lnTo>
                  <a:pt x="77153" y="151448"/>
                </a:lnTo>
                <a:lnTo>
                  <a:pt x="72390" y="192405"/>
                </a:lnTo>
                <a:cubicBezTo>
                  <a:pt x="72390" y="194310"/>
                  <a:pt x="73343" y="196215"/>
                  <a:pt x="75248" y="197168"/>
                </a:cubicBezTo>
                <a:cubicBezTo>
                  <a:pt x="75248" y="197168"/>
                  <a:pt x="75248" y="197168"/>
                  <a:pt x="75248" y="197168"/>
                </a:cubicBezTo>
                <a:cubicBezTo>
                  <a:pt x="75248" y="197168"/>
                  <a:pt x="75248" y="197168"/>
                  <a:pt x="75248" y="197168"/>
                </a:cubicBezTo>
                <a:cubicBezTo>
                  <a:pt x="77153" y="198120"/>
                  <a:pt x="79058" y="197168"/>
                  <a:pt x="80963" y="196215"/>
                </a:cubicBezTo>
                <a:lnTo>
                  <a:pt x="106680" y="164783"/>
                </a:lnTo>
                <a:lnTo>
                  <a:pt x="106680" y="204788"/>
                </a:lnTo>
                <a:lnTo>
                  <a:pt x="106680" y="204788"/>
                </a:lnTo>
                <a:cubicBezTo>
                  <a:pt x="103823" y="206693"/>
                  <a:pt x="101918" y="209550"/>
                  <a:pt x="101918" y="213360"/>
                </a:cubicBezTo>
                <a:cubicBezTo>
                  <a:pt x="101918" y="219075"/>
                  <a:pt x="106680" y="222885"/>
                  <a:pt x="111443" y="222885"/>
                </a:cubicBezTo>
                <a:cubicBezTo>
                  <a:pt x="117158" y="222885"/>
                  <a:pt x="120968" y="218123"/>
                  <a:pt x="120968" y="213360"/>
                </a:cubicBezTo>
                <a:cubicBezTo>
                  <a:pt x="120968" y="209550"/>
                  <a:pt x="119063" y="206693"/>
                  <a:pt x="116205" y="204788"/>
                </a:cubicBezTo>
                <a:lnTo>
                  <a:pt x="116205" y="204788"/>
                </a:lnTo>
                <a:lnTo>
                  <a:pt x="116205" y="164783"/>
                </a:lnTo>
                <a:lnTo>
                  <a:pt x="141923" y="196215"/>
                </a:lnTo>
                <a:cubicBezTo>
                  <a:pt x="142875" y="198120"/>
                  <a:pt x="145733" y="198120"/>
                  <a:pt x="147638" y="197168"/>
                </a:cubicBezTo>
                <a:cubicBezTo>
                  <a:pt x="147638" y="197168"/>
                  <a:pt x="147638" y="197168"/>
                  <a:pt x="147638" y="197168"/>
                </a:cubicBezTo>
                <a:cubicBezTo>
                  <a:pt x="147638" y="197168"/>
                  <a:pt x="147638" y="197168"/>
                  <a:pt x="147638" y="197168"/>
                </a:cubicBezTo>
                <a:cubicBezTo>
                  <a:pt x="149543" y="196215"/>
                  <a:pt x="150495" y="194310"/>
                  <a:pt x="150495" y="192405"/>
                </a:cubicBezTo>
                <a:lnTo>
                  <a:pt x="145733" y="151448"/>
                </a:lnTo>
                <a:lnTo>
                  <a:pt x="174308" y="180023"/>
                </a:lnTo>
                <a:lnTo>
                  <a:pt x="174308" y="180023"/>
                </a:lnTo>
                <a:cubicBezTo>
                  <a:pt x="173355" y="182880"/>
                  <a:pt x="174308" y="186690"/>
                  <a:pt x="176213" y="189548"/>
                </a:cubicBezTo>
                <a:cubicBezTo>
                  <a:pt x="180023" y="193358"/>
                  <a:pt x="185738" y="193358"/>
                  <a:pt x="189548" y="189548"/>
                </a:cubicBezTo>
                <a:cubicBezTo>
                  <a:pt x="193358" y="185738"/>
                  <a:pt x="193358" y="180023"/>
                  <a:pt x="189548" y="176213"/>
                </a:cubicBezTo>
                <a:cubicBezTo>
                  <a:pt x="186690" y="173355"/>
                  <a:pt x="182880" y="172403"/>
                  <a:pt x="180023" y="174308"/>
                </a:cubicBezTo>
                <a:lnTo>
                  <a:pt x="180023" y="174308"/>
                </a:lnTo>
                <a:lnTo>
                  <a:pt x="151448" y="145733"/>
                </a:lnTo>
                <a:lnTo>
                  <a:pt x="192405" y="150495"/>
                </a:lnTo>
                <a:cubicBezTo>
                  <a:pt x="194310" y="150495"/>
                  <a:pt x="196215" y="149543"/>
                  <a:pt x="197168" y="147638"/>
                </a:cubicBezTo>
                <a:cubicBezTo>
                  <a:pt x="197168" y="147638"/>
                  <a:pt x="197168" y="147638"/>
                  <a:pt x="197168" y="147638"/>
                </a:cubicBezTo>
                <a:cubicBezTo>
                  <a:pt x="197168" y="147638"/>
                  <a:pt x="197168" y="147638"/>
                  <a:pt x="197168" y="147638"/>
                </a:cubicBezTo>
                <a:cubicBezTo>
                  <a:pt x="198120" y="145733"/>
                  <a:pt x="197168" y="143828"/>
                  <a:pt x="196215" y="141923"/>
                </a:cubicBezTo>
                <a:lnTo>
                  <a:pt x="164783" y="116205"/>
                </a:lnTo>
                <a:lnTo>
                  <a:pt x="204788" y="116205"/>
                </a:lnTo>
                <a:lnTo>
                  <a:pt x="204788" y="116205"/>
                </a:lnTo>
                <a:cubicBezTo>
                  <a:pt x="206693" y="119063"/>
                  <a:pt x="209550" y="120968"/>
                  <a:pt x="213360" y="120968"/>
                </a:cubicBezTo>
                <a:cubicBezTo>
                  <a:pt x="219075" y="120968"/>
                  <a:pt x="222885" y="116205"/>
                  <a:pt x="222885" y="111443"/>
                </a:cubicBezTo>
                <a:cubicBezTo>
                  <a:pt x="221933" y="105728"/>
                  <a:pt x="218123" y="101918"/>
                  <a:pt x="212408" y="101918"/>
                </a:cubicBezTo>
                <a:close/>
                <a:moveTo>
                  <a:pt x="139065" y="42863"/>
                </a:moveTo>
                <a:lnTo>
                  <a:pt x="135255" y="80010"/>
                </a:lnTo>
                <a:lnTo>
                  <a:pt x="115253" y="100013"/>
                </a:lnTo>
                <a:lnTo>
                  <a:pt x="115253" y="72390"/>
                </a:lnTo>
                <a:lnTo>
                  <a:pt x="139065" y="42863"/>
                </a:lnTo>
                <a:close/>
                <a:moveTo>
                  <a:pt x="106680" y="100013"/>
                </a:moveTo>
                <a:lnTo>
                  <a:pt x="86678" y="80963"/>
                </a:lnTo>
                <a:lnTo>
                  <a:pt x="82868" y="42863"/>
                </a:lnTo>
                <a:lnTo>
                  <a:pt x="106680" y="72390"/>
                </a:lnTo>
                <a:lnTo>
                  <a:pt x="106680" y="100013"/>
                </a:lnTo>
                <a:close/>
                <a:moveTo>
                  <a:pt x="42863" y="82868"/>
                </a:moveTo>
                <a:lnTo>
                  <a:pt x="80010" y="86678"/>
                </a:lnTo>
                <a:lnTo>
                  <a:pt x="100013" y="106680"/>
                </a:lnTo>
                <a:lnTo>
                  <a:pt x="72390" y="106680"/>
                </a:lnTo>
                <a:lnTo>
                  <a:pt x="42863" y="82868"/>
                </a:lnTo>
                <a:close/>
                <a:moveTo>
                  <a:pt x="42863" y="139065"/>
                </a:moveTo>
                <a:lnTo>
                  <a:pt x="72390" y="115253"/>
                </a:lnTo>
                <a:lnTo>
                  <a:pt x="100013" y="115253"/>
                </a:lnTo>
                <a:lnTo>
                  <a:pt x="80010" y="135255"/>
                </a:lnTo>
                <a:lnTo>
                  <a:pt x="42863" y="139065"/>
                </a:lnTo>
                <a:close/>
                <a:moveTo>
                  <a:pt x="82868" y="179070"/>
                </a:moveTo>
                <a:lnTo>
                  <a:pt x="86678" y="141923"/>
                </a:lnTo>
                <a:lnTo>
                  <a:pt x="106680" y="121920"/>
                </a:lnTo>
                <a:lnTo>
                  <a:pt x="106680" y="149543"/>
                </a:lnTo>
                <a:lnTo>
                  <a:pt x="82868" y="179070"/>
                </a:lnTo>
                <a:close/>
                <a:moveTo>
                  <a:pt x="115253" y="121920"/>
                </a:moveTo>
                <a:lnTo>
                  <a:pt x="135255" y="141923"/>
                </a:lnTo>
                <a:lnTo>
                  <a:pt x="139065" y="179070"/>
                </a:lnTo>
                <a:lnTo>
                  <a:pt x="115253" y="149543"/>
                </a:lnTo>
                <a:lnTo>
                  <a:pt x="115253" y="121920"/>
                </a:lnTo>
                <a:close/>
                <a:moveTo>
                  <a:pt x="179070" y="139065"/>
                </a:moveTo>
                <a:lnTo>
                  <a:pt x="141923" y="135255"/>
                </a:lnTo>
                <a:lnTo>
                  <a:pt x="121920" y="115253"/>
                </a:lnTo>
                <a:lnTo>
                  <a:pt x="149543" y="115253"/>
                </a:lnTo>
                <a:lnTo>
                  <a:pt x="179070" y="139065"/>
                </a:lnTo>
                <a:close/>
                <a:moveTo>
                  <a:pt x="149543" y="106680"/>
                </a:moveTo>
                <a:lnTo>
                  <a:pt x="121920" y="106680"/>
                </a:lnTo>
                <a:lnTo>
                  <a:pt x="141923" y="86678"/>
                </a:lnTo>
                <a:lnTo>
                  <a:pt x="179070" y="82868"/>
                </a:lnTo>
                <a:lnTo>
                  <a:pt x="149543" y="106680"/>
                </a:lnTo>
                <a:close/>
              </a:path>
            </a:pathLst>
          </a:custGeom>
          <a:solidFill>
            <a:schemeClr val="accent4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86" name="图形 7">
            <a:extLst>
              <a:ext uri="{FF2B5EF4-FFF2-40B4-BE49-F238E27FC236}">
                <a16:creationId xmlns:a16="http://schemas.microsoft.com/office/drawing/2014/main" id="{8F7EAFA9-A43E-427D-ABA0-FBA81C3161A7}"/>
              </a:ext>
            </a:extLst>
          </p:cNvPr>
          <p:cNvSpPr/>
          <p:nvPr/>
        </p:nvSpPr>
        <p:spPr>
          <a:xfrm>
            <a:off x="10895433" y="2759334"/>
            <a:ext cx="427448" cy="427448"/>
          </a:xfrm>
          <a:custGeom>
            <a:avLst/>
            <a:gdLst>
              <a:gd name="connsiteX0" fmla="*/ 212408 w 222884"/>
              <a:gd name="connsiteY0" fmla="*/ 101918 h 222884"/>
              <a:gd name="connsiteX1" fmla="*/ 203835 w 222884"/>
              <a:gd name="connsiteY1" fmla="*/ 106680 h 222884"/>
              <a:gd name="connsiteX2" fmla="*/ 203835 w 222884"/>
              <a:gd name="connsiteY2" fmla="*/ 106680 h 222884"/>
              <a:gd name="connsiteX3" fmla="*/ 163830 w 222884"/>
              <a:gd name="connsiteY3" fmla="*/ 106680 h 222884"/>
              <a:gd name="connsiteX4" fmla="*/ 195263 w 222884"/>
              <a:gd name="connsiteY4" fmla="*/ 80963 h 222884"/>
              <a:gd name="connsiteX5" fmla="*/ 196215 w 222884"/>
              <a:gd name="connsiteY5" fmla="*/ 75248 h 222884"/>
              <a:gd name="connsiteX6" fmla="*/ 196215 w 222884"/>
              <a:gd name="connsiteY6" fmla="*/ 75248 h 222884"/>
              <a:gd name="connsiteX7" fmla="*/ 196215 w 222884"/>
              <a:gd name="connsiteY7" fmla="*/ 75248 h 222884"/>
              <a:gd name="connsiteX8" fmla="*/ 191453 w 222884"/>
              <a:gd name="connsiteY8" fmla="*/ 72390 h 222884"/>
              <a:gd name="connsiteX9" fmla="*/ 150495 w 222884"/>
              <a:gd name="connsiteY9" fmla="*/ 77153 h 222884"/>
              <a:gd name="connsiteX10" fmla="*/ 179070 w 222884"/>
              <a:gd name="connsiteY10" fmla="*/ 48578 h 222884"/>
              <a:gd name="connsiteX11" fmla="*/ 179070 w 222884"/>
              <a:gd name="connsiteY11" fmla="*/ 48578 h 222884"/>
              <a:gd name="connsiteX12" fmla="*/ 188595 w 222884"/>
              <a:gd name="connsiteY12" fmla="*/ 46673 h 222884"/>
              <a:gd name="connsiteX13" fmla="*/ 188595 w 222884"/>
              <a:gd name="connsiteY13" fmla="*/ 33338 h 222884"/>
              <a:gd name="connsiteX14" fmla="*/ 175260 w 222884"/>
              <a:gd name="connsiteY14" fmla="*/ 33338 h 222884"/>
              <a:gd name="connsiteX15" fmla="*/ 173355 w 222884"/>
              <a:gd name="connsiteY15" fmla="*/ 42863 h 222884"/>
              <a:gd name="connsiteX16" fmla="*/ 173355 w 222884"/>
              <a:gd name="connsiteY16" fmla="*/ 42863 h 222884"/>
              <a:gd name="connsiteX17" fmla="*/ 144780 w 222884"/>
              <a:gd name="connsiteY17" fmla="*/ 71438 h 222884"/>
              <a:gd name="connsiteX18" fmla="*/ 149543 w 222884"/>
              <a:gd name="connsiteY18" fmla="*/ 30480 h 222884"/>
              <a:gd name="connsiteX19" fmla="*/ 146685 w 222884"/>
              <a:gd name="connsiteY19" fmla="*/ 25718 h 222884"/>
              <a:gd name="connsiteX20" fmla="*/ 146685 w 222884"/>
              <a:gd name="connsiteY20" fmla="*/ 25718 h 222884"/>
              <a:gd name="connsiteX21" fmla="*/ 146685 w 222884"/>
              <a:gd name="connsiteY21" fmla="*/ 25718 h 222884"/>
              <a:gd name="connsiteX22" fmla="*/ 140970 w 222884"/>
              <a:gd name="connsiteY22" fmla="*/ 26670 h 222884"/>
              <a:gd name="connsiteX23" fmla="*/ 115253 w 222884"/>
              <a:gd name="connsiteY23" fmla="*/ 58103 h 222884"/>
              <a:gd name="connsiteX24" fmla="*/ 115253 w 222884"/>
              <a:gd name="connsiteY24" fmla="*/ 18098 h 222884"/>
              <a:gd name="connsiteX25" fmla="*/ 115253 w 222884"/>
              <a:gd name="connsiteY25" fmla="*/ 18098 h 222884"/>
              <a:gd name="connsiteX26" fmla="*/ 120015 w 222884"/>
              <a:gd name="connsiteY26" fmla="*/ 9525 h 222884"/>
              <a:gd name="connsiteX27" fmla="*/ 110490 w 222884"/>
              <a:gd name="connsiteY27" fmla="*/ 0 h 222884"/>
              <a:gd name="connsiteX28" fmla="*/ 100965 w 222884"/>
              <a:gd name="connsiteY28" fmla="*/ 9525 h 222884"/>
              <a:gd name="connsiteX29" fmla="*/ 105728 w 222884"/>
              <a:gd name="connsiteY29" fmla="*/ 18098 h 222884"/>
              <a:gd name="connsiteX30" fmla="*/ 105728 w 222884"/>
              <a:gd name="connsiteY30" fmla="*/ 18098 h 222884"/>
              <a:gd name="connsiteX31" fmla="*/ 105728 w 222884"/>
              <a:gd name="connsiteY31" fmla="*/ 58103 h 222884"/>
              <a:gd name="connsiteX32" fmla="*/ 80963 w 222884"/>
              <a:gd name="connsiteY32" fmla="*/ 26670 h 222884"/>
              <a:gd name="connsiteX33" fmla="*/ 76200 w 222884"/>
              <a:gd name="connsiteY33" fmla="*/ 25718 h 222884"/>
              <a:gd name="connsiteX34" fmla="*/ 76200 w 222884"/>
              <a:gd name="connsiteY34" fmla="*/ 25718 h 222884"/>
              <a:gd name="connsiteX35" fmla="*/ 76200 w 222884"/>
              <a:gd name="connsiteY35" fmla="*/ 25718 h 222884"/>
              <a:gd name="connsiteX36" fmla="*/ 72390 w 222884"/>
              <a:gd name="connsiteY36" fmla="*/ 30480 h 222884"/>
              <a:gd name="connsiteX37" fmla="*/ 77153 w 222884"/>
              <a:gd name="connsiteY37" fmla="*/ 71438 h 222884"/>
              <a:gd name="connsiteX38" fmla="*/ 48578 w 222884"/>
              <a:gd name="connsiteY38" fmla="*/ 42863 h 222884"/>
              <a:gd name="connsiteX39" fmla="*/ 48578 w 222884"/>
              <a:gd name="connsiteY39" fmla="*/ 42863 h 222884"/>
              <a:gd name="connsiteX40" fmla="*/ 46673 w 222884"/>
              <a:gd name="connsiteY40" fmla="*/ 33338 h 222884"/>
              <a:gd name="connsiteX41" fmla="*/ 32385 w 222884"/>
              <a:gd name="connsiteY41" fmla="*/ 32385 h 222884"/>
              <a:gd name="connsiteX42" fmla="*/ 32385 w 222884"/>
              <a:gd name="connsiteY42" fmla="*/ 45720 h 222884"/>
              <a:gd name="connsiteX43" fmla="*/ 41910 w 222884"/>
              <a:gd name="connsiteY43" fmla="*/ 47625 h 222884"/>
              <a:gd name="connsiteX44" fmla="*/ 41910 w 222884"/>
              <a:gd name="connsiteY44" fmla="*/ 47625 h 222884"/>
              <a:gd name="connsiteX45" fmla="*/ 70485 w 222884"/>
              <a:gd name="connsiteY45" fmla="*/ 76200 h 222884"/>
              <a:gd name="connsiteX46" fmla="*/ 30480 w 222884"/>
              <a:gd name="connsiteY46" fmla="*/ 72390 h 222884"/>
              <a:gd name="connsiteX47" fmla="*/ 25718 w 222884"/>
              <a:gd name="connsiteY47" fmla="*/ 75248 h 222884"/>
              <a:gd name="connsiteX48" fmla="*/ 25718 w 222884"/>
              <a:gd name="connsiteY48" fmla="*/ 75248 h 222884"/>
              <a:gd name="connsiteX49" fmla="*/ 25718 w 222884"/>
              <a:gd name="connsiteY49" fmla="*/ 75248 h 222884"/>
              <a:gd name="connsiteX50" fmla="*/ 26670 w 222884"/>
              <a:gd name="connsiteY50" fmla="*/ 80963 h 222884"/>
              <a:gd name="connsiteX51" fmla="*/ 58103 w 222884"/>
              <a:gd name="connsiteY51" fmla="*/ 106680 h 222884"/>
              <a:gd name="connsiteX52" fmla="*/ 18098 w 222884"/>
              <a:gd name="connsiteY52" fmla="*/ 106680 h 222884"/>
              <a:gd name="connsiteX53" fmla="*/ 18098 w 222884"/>
              <a:gd name="connsiteY53" fmla="*/ 106680 h 222884"/>
              <a:gd name="connsiteX54" fmla="*/ 9525 w 222884"/>
              <a:gd name="connsiteY54" fmla="*/ 101918 h 222884"/>
              <a:gd name="connsiteX55" fmla="*/ 0 w 222884"/>
              <a:gd name="connsiteY55" fmla="*/ 111443 h 222884"/>
              <a:gd name="connsiteX56" fmla="*/ 9525 w 222884"/>
              <a:gd name="connsiteY56" fmla="*/ 120968 h 222884"/>
              <a:gd name="connsiteX57" fmla="*/ 18098 w 222884"/>
              <a:gd name="connsiteY57" fmla="*/ 116205 h 222884"/>
              <a:gd name="connsiteX58" fmla="*/ 18098 w 222884"/>
              <a:gd name="connsiteY58" fmla="*/ 116205 h 222884"/>
              <a:gd name="connsiteX59" fmla="*/ 58103 w 222884"/>
              <a:gd name="connsiteY59" fmla="*/ 116205 h 222884"/>
              <a:gd name="connsiteX60" fmla="*/ 26670 w 222884"/>
              <a:gd name="connsiteY60" fmla="*/ 141923 h 222884"/>
              <a:gd name="connsiteX61" fmla="*/ 25718 w 222884"/>
              <a:gd name="connsiteY61" fmla="*/ 147638 h 222884"/>
              <a:gd name="connsiteX62" fmla="*/ 25718 w 222884"/>
              <a:gd name="connsiteY62" fmla="*/ 147638 h 222884"/>
              <a:gd name="connsiteX63" fmla="*/ 25718 w 222884"/>
              <a:gd name="connsiteY63" fmla="*/ 147638 h 222884"/>
              <a:gd name="connsiteX64" fmla="*/ 30480 w 222884"/>
              <a:gd name="connsiteY64" fmla="*/ 150495 h 222884"/>
              <a:gd name="connsiteX65" fmla="*/ 71438 w 222884"/>
              <a:gd name="connsiteY65" fmla="*/ 145733 h 222884"/>
              <a:gd name="connsiteX66" fmla="*/ 42863 w 222884"/>
              <a:gd name="connsiteY66" fmla="*/ 174308 h 222884"/>
              <a:gd name="connsiteX67" fmla="*/ 42863 w 222884"/>
              <a:gd name="connsiteY67" fmla="*/ 174308 h 222884"/>
              <a:gd name="connsiteX68" fmla="*/ 33338 w 222884"/>
              <a:gd name="connsiteY68" fmla="*/ 176213 h 222884"/>
              <a:gd name="connsiteX69" fmla="*/ 33338 w 222884"/>
              <a:gd name="connsiteY69" fmla="*/ 189548 h 222884"/>
              <a:gd name="connsiteX70" fmla="*/ 46673 w 222884"/>
              <a:gd name="connsiteY70" fmla="*/ 189548 h 222884"/>
              <a:gd name="connsiteX71" fmla="*/ 48578 w 222884"/>
              <a:gd name="connsiteY71" fmla="*/ 180023 h 222884"/>
              <a:gd name="connsiteX72" fmla="*/ 48578 w 222884"/>
              <a:gd name="connsiteY72" fmla="*/ 180023 h 222884"/>
              <a:gd name="connsiteX73" fmla="*/ 77153 w 222884"/>
              <a:gd name="connsiteY73" fmla="*/ 151448 h 222884"/>
              <a:gd name="connsiteX74" fmla="*/ 72390 w 222884"/>
              <a:gd name="connsiteY74" fmla="*/ 192405 h 222884"/>
              <a:gd name="connsiteX75" fmla="*/ 75248 w 222884"/>
              <a:gd name="connsiteY75" fmla="*/ 197168 h 222884"/>
              <a:gd name="connsiteX76" fmla="*/ 75248 w 222884"/>
              <a:gd name="connsiteY76" fmla="*/ 197168 h 222884"/>
              <a:gd name="connsiteX77" fmla="*/ 75248 w 222884"/>
              <a:gd name="connsiteY77" fmla="*/ 197168 h 222884"/>
              <a:gd name="connsiteX78" fmla="*/ 80963 w 222884"/>
              <a:gd name="connsiteY78" fmla="*/ 196215 h 222884"/>
              <a:gd name="connsiteX79" fmla="*/ 106680 w 222884"/>
              <a:gd name="connsiteY79" fmla="*/ 164783 h 222884"/>
              <a:gd name="connsiteX80" fmla="*/ 106680 w 222884"/>
              <a:gd name="connsiteY80" fmla="*/ 204788 h 222884"/>
              <a:gd name="connsiteX81" fmla="*/ 106680 w 222884"/>
              <a:gd name="connsiteY81" fmla="*/ 204788 h 222884"/>
              <a:gd name="connsiteX82" fmla="*/ 101918 w 222884"/>
              <a:gd name="connsiteY82" fmla="*/ 213360 h 222884"/>
              <a:gd name="connsiteX83" fmla="*/ 111443 w 222884"/>
              <a:gd name="connsiteY83" fmla="*/ 222885 h 222884"/>
              <a:gd name="connsiteX84" fmla="*/ 120968 w 222884"/>
              <a:gd name="connsiteY84" fmla="*/ 213360 h 222884"/>
              <a:gd name="connsiteX85" fmla="*/ 116205 w 222884"/>
              <a:gd name="connsiteY85" fmla="*/ 204788 h 222884"/>
              <a:gd name="connsiteX86" fmla="*/ 116205 w 222884"/>
              <a:gd name="connsiteY86" fmla="*/ 204788 h 222884"/>
              <a:gd name="connsiteX87" fmla="*/ 116205 w 222884"/>
              <a:gd name="connsiteY87" fmla="*/ 164783 h 222884"/>
              <a:gd name="connsiteX88" fmla="*/ 141923 w 222884"/>
              <a:gd name="connsiteY88" fmla="*/ 196215 h 222884"/>
              <a:gd name="connsiteX89" fmla="*/ 147638 w 222884"/>
              <a:gd name="connsiteY89" fmla="*/ 197168 h 222884"/>
              <a:gd name="connsiteX90" fmla="*/ 147638 w 222884"/>
              <a:gd name="connsiteY90" fmla="*/ 197168 h 222884"/>
              <a:gd name="connsiteX91" fmla="*/ 147638 w 222884"/>
              <a:gd name="connsiteY91" fmla="*/ 197168 h 222884"/>
              <a:gd name="connsiteX92" fmla="*/ 150495 w 222884"/>
              <a:gd name="connsiteY92" fmla="*/ 192405 h 222884"/>
              <a:gd name="connsiteX93" fmla="*/ 145733 w 222884"/>
              <a:gd name="connsiteY93" fmla="*/ 151448 h 222884"/>
              <a:gd name="connsiteX94" fmla="*/ 174308 w 222884"/>
              <a:gd name="connsiteY94" fmla="*/ 180023 h 222884"/>
              <a:gd name="connsiteX95" fmla="*/ 174308 w 222884"/>
              <a:gd name="connsiteY95" fmla="*/ 180023 h 222884"/>
              <a:gd name="connsiteX96" fmla="*/ 176213 w 222884"/>
              <a:gd name="connsiteY96" fmla="*/ 189548 h 222884"/>
              <a:gd name="connsiteX97" fmla="*/ 189548 w 222884"/>
              <a:gd name="connsiteY97" fmla="*/ 189548 h 222884"/>
              <a:gd name="connsiteX98" fmla="*/ 189548 w 222884"/>
              <a:gd name="connsiteY98" fmla="*/ 176213 h 222884"/>
              <a:gd name="connsiteX99" fmla="*/ 180023 w 222884"/>
              <a:gd name="connsiteY99" fmla="*/ 174308 h 222884"/>
              <a:gd name="connsiteX100" fmla="*/ 180023 w 222884"/>
              <a:gd name="connsiteY100" fmla="*/ 174308 h 222884"/>
              <a:gd name="connsiteX101" fmla="*/ 151448 w 222884"/>
              <a:gd name="connsiteY101" fmla="*/ 145733 h 222884"/>
              <a:gd name="connsiteX102" fmla="*/ 192405 w 222884"/>
              <a:gd name="connsiteY102" fmla="*/ 150495 h 222884"/>
              <a:gd name="connsiteX103" fmla="*/ 197168 w 222884"/>
              <a:gd name="connsiteY103" fmla="*/ 147638 h 222884"/>
              <a:gd name="connsiteX104" fmla="*/ 197168 w 222884"/>
              <a:gd name="connsiteY104" fmla="*/ 147638 h 222884"/>
              <a:gd name="connsiteX105" fmla="*/ 197168 w 222884"/>
              <a:gd name="connsiteY105" fmla="*/ 147638 h 222884"/>
              <a:gd name="connsiteX106" fmla="*/ 196215 w 222884"/>
              <a:gd name="connsiteY106" fmla="*/ 141923 h 222884"/>
              <a:gd name="connsiteX107" fmla="*/ 164783 w 222884"/>
              <a:gd name="connsiteY107" fmla="*/ 116205 h 222884"/>
              <a:gd name="connsiteX108" fmla="*/ 204788 w 222884"/>
              <a:gd name="connsiteY108" fmla="*/ 116205 h 222884"/>
              <a:gd name="connsiteX109" fmla="*/ 204788 w 222884"/>
              <a:gd name="connsiteY109" fmla="*/ 116205 h 222884"/>
              <a:gd name="connsiteX110" fmla="*/ 213360 w 222884"/>
              <a:gd name="connsiteY110" fmla="*/ 120968 h 222884"/>
              <a:gd name="connsiteX111" fmla="*/ 222885 w 222884"/>
              <a:gd name="connsiteY111" fmla="*/ 111443 h 222884"/>
              <a:gd name="connsiteX112" fmla="*/ 212408 w 222884"/>
              <a:gd name="connsiteY112" fmla="*/ 101918 h 222884"/>
              <a:gd name="connsiteX113" fmla="*/ 139065 w 222884"/>
              <a:gd name="connsiteY113" fmla="*/ 42863 h 222884"/>
              <a:gd name="connsiteX114" fmla="*/ 135255 w 222884"/>
              <a:gd name="connsiteY114" fmla="*/ 80010 h 222884"/>
              <a:gd name="connsiteX115" fmla="*/ 115253 w 222884"/>
              <a:gd name="connsiteY115" fmla="*/ 100013 h 222884"/>
              <a:gd name="connsiteX116" fmla="*/ 115253 w 222884"/>
              <a:gd name="connsiteY116" fmla="*/ 72390 h 222884"/>
              <a:gd name="connsiteX117" fmla="*/ 139065 w 222884"/>
              <a:gd name="connsiteY117" fmla="*/ 42863 h 222884"/>
              <a:gd name="connsiteX118" fmla="*/ 106680 w 222884"/>
              <a:gd name="connsiteY118" fmla="*/ 100013 h 222884"/>
              <a:gd name="connsiteX119" fmla="*/ 86678 w 222884"/>
              <a:gd name="connsiteY119" fmla="*/ 80963 h 222884"/>
              <a:gd name="connsiteX120" fmla="*/ 82868 w 222884"/>
              <a:gd name="connsiteY120" fmla="*/ 42863 h 222884"/>
              <a:gd name="connsiteX121" fmla="*/ 106680 w 222884"/>
              <a:gd name="connsiteY121" fmla="*/ 72390 h 222884"/>
              <a:gd name="connsiteX122" fmla="*/ 106680 w 222884"/>
              <a:gd name="connsiteY122" fmla="*/ 100013 h 222884"/>
              <a:gd name="connsiteX123" fmla="*/ 42863 w 222884"/>
              <a:gd name="connsiteY123" fmla="*/ 82868 h 222884"/>
              <a:gd name="connsiteX124" fmla="*/ 80010 w 222884"/>
              <a:gd name="connsiteY124" fmla="*/ 86678 h 222884"/>
              <a:gd name="connsiteX125" fmla="*/ 100013 w 222884"/>
              <a:gd name="connsiteY125" fmla="*/ 106680 h 222884"/>
              <a:gd name="connsiteX126" fmla="*/ 72390 w 222884"/>
              <a:gd name="connsiteY126" fmla="*/ 106680 h 222884"/>
              <a:gd name="connsiteX127" fmla="*/ 42863 w 222884"/>
              <a:gd name="connsiteY127" fmla="*/ 82868 h 222884"/>
              <a:gd name="connsiteX128" fmla="*/ 42863 w 222884"/>
              <a:gd name="connsiteY128" fmla="*/ 139065 h 222884"/>
              <a:gd name="connsiteX129" fmla="*/ 72390 w 222884"/>
              <a:gd name="connsiteY129" fmla="*/ 115253 h 222884"/>
              <a:gd name="connsiteX130" fmla="*/ 100013 w 222884"/>
              <a:gd name="connsiteY130" fmla="*/ 115253 h 222884"/>
              <a:gd name="connsiteX131" fmla="*/ 80010 w 222884"/>
              <a:gd name="connsiteY131" fmla="*/ 135255 h 222884"/>
              <a:gd name="connsiteX132" fmla="*/ 42863 w 222884"/>
              <a:gd name="connsiteY132" fmla="*/ 139065 h 222884"/>
              <a:gd name="connsiteX133" fmla="*/ 82868 w 222884"/>
              <a:gd name="connsiteY133" fmla="*/ 179070 h 222884"/>
              <a:gd name="connsiteX134" fmla="*/ 86678 w 222884"/>
              <a:gd name="connsiteY134" fmla="*/ 141923 h 222884"/>
              <a:gd name="connsiteX135" fmla="*/ 106680 w 222884"/>
              <a:gd name="connsiteY135" fmla="*/ 121920 h 222884"/>
              <a:gd name="connsiteX136" fmla="*/ 106680 w 222884"/>
              <a:gd name="connsiteY136" fmla="*/ 149543 h 222884"/>
              <a:gd name="connsiteX137" fmla="*/ 82868 w 222884"/>
              <a:gd name="connsiteY137" fmla="*/ 179070 h 222884"/>
              <a:gd name="connsiteX138" fmla="*/ 115253 w 222884"/>
              <a:gd name="connsiteY138" fmla="*/ 121920 h 222884"/>
              <a:gd name="connsiteX139" fmla="*/ 135255 w 222884"/>
              <a:gd name="connsiteY139" fmla="*/ 141923 h 222884"/>
              <a:gd name="connsiteX140" fmla="*/ 139065 w 222884"/>
              <a:gd name="connsiteY140" fmla="*/ 179070 h 222884"/>
              <a:gd name="connsiteX141" fmla="*/ 115253 w 222884"/>
              <a:gd name="connsiteY141" fmla="*/ 149543 h 222884"/>
              <a:gd name="connsiteX142" fmla="*/ 115253 w 222884"/>
              <a:gd name="connsiteY142" fmla="*/ 121920 h 222884"/>
              <a:gd name="connsiteX143" fmla="*/ 179070 w 222884"/>
              <a:gd name="connsiteY143" fmla="*/ 139065 h 222884"/>
              <a:gd name="connsiteX144" fmla="*/ 141923 w 222884"/>
              <a:gd name="connsiteY144" fmla="*/ 135255 h 222884"/>
              <a:gd name="connsiteX145" fmla="*/ 121920 w 222884"/>
              <a:gd name="connsiteY145" fmla="*/ 115253 h 222884"/>
              <a:gd name="connsiteX146" fmla="*/ 149543 w 222884"/>
              <a:gd name="connsiteY146" fmla="*/ 115253 h 222884"/>
              <a:gd name="connsiteX147" fmla="*/ 179070 w 222884"/>
              <a:gd name="connsiteY147" fmla="*/ 139065 h 222884"/>
              <a:gd name="connsiteX148" fmla="*/ 149543 w 222884"/>
              <a:gd name="connsiteY148" fmla="*/ 106680 h 222884"/>
              <a:gd name="connsiteX149" fmla="*/ 121920 w 222884"/>
              <a:gd name="connsiteY149" fmla="*/ 106680 h 222884"/>
              <a:gd name="connsiteX150" fmla="*/ 141923 w 222884"/>
              <a:gd name="connsiteY150" fmla="*/ 86678 h 222884"/>
              <a:gd name="connsiteX151" fmla="*/ 179070 w 222884"/>
              <a:gd name="connsiteY151" fmla="*/ 82868 h 222884"/>
              <a:gd name="connsiteX152" fmla="*/ 149543 w 222884"/>
              <a:gd name="connsiteY152" fmla="*/ 106680 h 2228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</a:cxnLst>
            <a:rect l="l" t="t" r="r" b="b"/>
            <a:pathLst>
              <a:path w="222884" h="222884">
                <a:moveTo>
                  <a:pt x="212408" y="101918"/>
                </a:moveTo>
                <a:cubicBezTo>
                  <a:pt x="208598" y="101918"/>
                  <a:pt x="205740" y="103823"/>
                  <a:pt x="203835" y="106680"/>
                </a:cubicBezTo>
                <a:lnTo>
                  <a:pt x="203835" y="106680"/>
                </a:lnTo>
                <a:lnTo>
                  <a:pt x="163830" y="106680"/>
                </a:lnTo>
                <a:lnTo>
                  <a:pt x="195263" y="80963"/>
                </a:lnTo>
                <a:cubicBezTo>
                  <a:pt x="197168" y="80010"/>
                  <a:pt x="197168" y="77153"/>
                  <a:pt x="196215" y="75248"/>
                </a:cubicBezTo>
                <a:cubicBezTo>
                  <a:pt x="196215" y="75248"/>
                  <a:pt x="196215" y="75248"/>
                  <a:pt x="196215" y="75248"/>
                </a:cubicBezTo>
                <a:cubicBezTo>
                  <a:pt x="196215" y="75248"/>
                  <a:pt x="196215" y="75248"/>
                  <a:pt x="196215" y="75248"/>
                </a:cubicBezTo>
                <a:cubicBezTo>
                  <a:pt x="195263" y="73343"/>
                  <a:pt x="193358" y="72390"/>
                  <a:pt x="191453" y="72390"/>
                </a:cubicBezTo>
                <a:lnTo>
                  <a:pt x="150495" y="77153"/>
                </a:lnTo>
                <a:lnTo>
                  <a:pt x="179070" y="48578"/>
                </a:lnTo>
                <a:lnTo>
                  <a:pt x="179070" y="48578"/>
                </a:lnTo>
                <a:cubicBezTo>
                  <a:pt x="181928" y="49530"/>
                  <a:pt x="185738" y="48578"/>
                  <a:pt x="188595" y="46673"/>
                </a:cubicBezTo>
                <a:cubicBezTo>
                  <a:pt x="192405" y="42863"/>
                  <a:pt x="192405" y="37148"/>
                  <a:pt x="188595" y="33338"/>
                </a:cubicBezTo>
                <a:cubicBezTo>
                  <a:pt x="184785" y="29528"/>
                  <a:pt x="179070" y="29528"/>
                  <a:pt x="175260" y="33338"/>
                </a:cubicBezTo>
                <a:cubicBezTo>
                  <a:pt x="172403" y="36195"/>
                  <a:pt x="171450" y="40005"/>
                  <a:pt x="173355" y="42863"/>
                </a:cubicBezTo>
                <a:lnTo>
                  <a:pt x="173355" y="42863"/>
                </a:lnTo>
                <a:lnTo>
                  <a:pt x="144780" y="71438"/>
                </a:lnTo>
                <a:lnTo>
                  <a:pt x="149543" y="30480"/>
                </a:lnTo>
                <a:cubicBezTo>
                  <a:pt x="149543" y="28575"/>
                  <a:pt x="148590" y="26670"/>
                  <a:pt x="146685" y="25718"/>
                </a:cubicBezTo>
                <a:cubicBezTo>
                  <a:pt x="146685" y="25718"/>
                  <a:pt x="146685" y="25718"/>
                  <a:pt x="146685" y="25718"/>
                </a:cubicBezTo>
                <a:cubicBezTo>
                  <a:pt x="146685" y="25718"/>
                  <a:pt x="146685" y="25718"/>
                  <a:pt x="146685" y="25718"/>
                </a:cubicBezTo>
                <a:cubicBezTo>
                  <a:pt x="144780" y="24765"/>
                  <a:pt x="142875" y="25718"/>
                  <a:pt x="140970" y="26670"/>
                </a:cubicBezTo>
                <a:lnTo>
                  <a:pt x="115253" y="58103"/>
                </a:lnTo>
                <a:lnTo>
                  <a:pt x="115253" y="18098"/>
                </a:lnTo>
                <a:lnTo>
                  <a:pt x="115253" y="18098"/>
                </a:lnTo>
                <a:cubicBezTo>
                  <a:pt x="118110" y="16193"/>
                  <a:pt x="120015" y="13335"/>
                  <a:pt x="120015" y="9525"/>
                </a:cubicBezTo>
                <a:cubicBezTo>
                  <a:pt x="120015" y="3810"/>
                  <a:pt x="115253" y="0"/>
                  <a:pt x="110490" y="0"/>
                </a:cubicBezTo>
                <a:cubicBezTo>
                  <a:pt x="104775" y="0"/>
                  <a:pt x="100965" y="4763"/>
                  <a:pt x="100965" y="9525"/>
                </a:cubicBezTo>
                <a:cubicBezTo>
                  <a:pt x="100965" y="13335"/>
                  <a:pt x="102870" y="16193"/>
                  <a:pt x="105728" y="18098"/>
                </a:cubicBezTo>
                <a:lnTo>
                  <a:pt x="105728" y="18098"/>
                </a:lnTo>
                <a:lnTo>
                  <a:pt x="105728" y="58103"/>
                </a:lnTo>
                <a:lnTo>
                  <a:pt x="80963" y="26670"/>
                </a:lnTo>
                <a:cubicBezTo>
                  <a:pt x="80010" y="24765"/>
                  <a:pt x="77153" y="24765"/>
                  <a:pt x="76200" y="25718"/>
                </a:cubicBezTo>
                <a:cubicBezTo>
                  <a:pt x="76200" y="25718"/>
                  <a:pt x="76200" y="25718"/>
                  <a:pt x="76200" y="25718"/>
                </a:cubicBezTo>
                <a:cubicBezTo>
                  <a:pt x="76200" y="25718"/>
                  <a:pt x="76200" y="25718"/>
                  <a:pt x="76200" y="25718"/>
                </a:cubicBezTo>
                <a:cubicBezTo>
                  <a:pt x="73343" y="25718"/>
                  <a:pt x="72390" y="27623"/>
                  <a:pt x="72390" y="30480"/>
                </a:cubicBezTo>
                <a:lnTo>
                  <a:pt x="77153" y="71438"/>
                </a:lnTo>
                <a:lnTo>
                  <a:pt x="48578" y="42863"/>
                </a:lnTo>
                <a:lnTo>
                  <a:pt x="48578" y="42863"/>
                </a:lnTo>
                <a:cubicBezTo>
                  <a:pt x="49530" y="40005"/>
                  <a:pt x="48578" y="36195"/>
                  <a:pt x="46673" y="33338"/>
                </a:cubicBezTo>
                <a:cubicBezTo>
                  <a:pt x="42863" y="28575"/>
                  <a:pt x="36195" y="28575"/>
                  <a:pt x="32385" y="32385"/>
                </a:cubicBezTo>
                <a:cubicBezTo>
                  <a:pt x="28575" y="36195"/>
                  <a:pt x="28575" y="41910"/>
                  <a:pt x="32385" y="45720"/>
                </a:cubicBezTo>
                <a:cubicBezTo>
                  <a:pt x="35243" y="48578"/>
                  <a:pt x="39053" y="49530"/>
                  <a:pt x="41910" y="47625"/>
                </a:cubicBezTo>
                <a:lnTo>
                  <a:pt x="41910" y="47625"/>
                </a:lnTo>
                <a:lnTo>
                  <a:pt x="70485" y="76200"/>
                </a:lnTo>
                <a:lnTo>
                  <a:pt x="30480" y="72390"/>
                </a:lnTo>
                <a:cubicBezTo>
                  <a:pt x="28575" y="72390"/>
                  <a:pt x="26670" y="73343"/>
                  <a:pt x="25718" y="75248"/>
                </a:cubicBezTo>
                <a:cubicBezTo>
                  <a:pt x="25718" y="75248"/>
                  <a:pt x="25718" y="75248"/>
                  <a:pt x="25718" y="75248"/>
                </a:cubicBezTo>
                <a:cubicBezTo>
                  <a:pt x="25718" y="75248"/>
                  <a:pt x="25718" y="75248"/>
                  <a:pt x="25718" y="75248"/>
                </a:cubicBezTo>
                <a:cubicBezTo>
                  <a:pt x="24765" y="77153"/>
                  <a:pt x="25718" y="79058"/>
                  <a:pt x="26670" y="80963"/>
                </a:cubicBezTo>
                <a:lnTo>
                  <a:pt x="58103" y="106680"/>
                </a:lnTo>
                <a:lnTo>
                  <a:pt x="18098" y="106680"/>
                </a:lnTo>
                <a:lnTo>
                  <a:pt x="18098" y="106680"/>
                </a:lnTo>
                <a:cubicBezTo>
                  <a:pt x="16193" y="103823"/>
                  <a:pt x="13335" y="101918"/>
                  <a:pt x="9525" y="101918"/>
                </a:cubicBezTo>
                <a:cubicBezTo>
                  <a:pt x="3810" y="101918"/>
                  <a:pt x="0" y="106680"/>
                  <a:pt x="0" y="111443"/>
                </a:cubicBezTo>
                <a:cubicBezTo>
                  <a:pt x="0" y="117158"/>
                  <a:pt x="4763" y="120968"/>
                  <a:pt x="9525" y="120968"/>
                </a:cubicBezTo>
                <a:cubicBezTo>
                  <a:pt x="13335" y="120968"/>
                  <a:pt x="16193" y="119063"/>
                  <a:pt x="18098" y="116205"/>
                </a:cubicBezTo>
                <a:lnTo>
                  <a:pt x="18098" y="116205"/>
                </a:lnTo>
                <a:lnTo>
                  <a:pt x="58103" y="116205"/>
                </a:lnTo>
                <a:lnTo>
                  <a:pt x="26670" y="141923"/>
                </a:lnTo>
                <a:cubicBezTo>
                  <a:pt x="24765" y="142875"/>
                  <a:pt x="24765" y="145733"/>
                  <a:pt x="25718" y="147638"/>
                </a:cubicBezTo>
                <a:cubicBezTo>
                  <a:pt x="25718" y="147638"/>
                  <a:pt x="25718" y="147638"/>
                  <a:pt x="25718" y="147638"/>
                </a:cubicBezTo>
                <a:cubicBezTo>
                  <a:pt x="25718" y="147638"/>
                  <a:pt x="25718" y="147638"/>
                  <a:pt x="25718" y="147638"/>
                </a:cubicBezTo>
                <a:cubicBezTo>
                  <a:pt x="26670" y="149543"/>
                  <a:pt x="28575" y="150495"/>
                  <a:pt x="30480" y="150495"/>
                </a:cubicBezTo>
                <a:lnTo>
                  <a:pt x="71438" y="145733"/>
                </a:lnTo>
                <a:lnTo>
                  <a:pt x="42863" y="174308"/>
                </a:lnTo>
                <a:lnTo>
                  <a:pt x="42863" y="174308"/>
                </a:lnTo>
                <a:cubicBezTo>
                  <a:pt x="40005" y="173355"/>
                  <a:pt x="36195" y="174308"/>
                  <a:pt x="33338" y="176213"/>
                </a:cubicBezTo>
                <a:cubicBezTo>
                  <a:pt x="29528" y="180023"/>
                  <a:pt x="29528" y="185738"/>
                  <a:pt x="33338" y="189548"/>
                </a:cubicBezTo>
                <a:cubicBezTo>
                  <a:pt x="37148" y="193358"/>
                  <a:pt x="42863" y="193358"/>
                  <a:pt x="46673" y="189548"/>
                </a:cubicBezTo>
                <a:cubicBezTo>
                  <a:pt x="49530" y="186690"/>
                  <a:pt x="50483" y="182880"/>
                  <a:pt x="48578" y="180023"/>
                </a:cubicBezTo>
                <a:lnTo>
                  <a:pt x="48578" y="180023"/>
                </a:lnTo>
                <a:lnTo>
                  <a:pt x="77153" y="151448"/>
                </a:lnTo>
                <a:lnTo>
                  <a:pt x="72390" y="192405"/>
                </a:lnTo>
                <a:cubicBezTo>
                  <a:pt x="72390" y="194310"/>
                  <a:pt x="73343" y="196215"/>
                  <a:pt x="75248" y="197168"/>
                </a:cubicBezTo>
                <a:cubicBezTo>
                  <a:pt x="75248" y="197168"/>
                  <a:pt x="75248" y="197168"/>
                  <a:pt x="75248" y="197168"/>
                </a:cubicBezTo>
                <a:cubicBezTo>
                  <a:pt x="75248" y="197168"/>
                  <a:pt x="75248" y="197168"/>
                  <a:pt x="75248" y="197168"/>
                </a:cubicBezTo>
                <a:cubicBezTo>
                  <a:pt x="77153" y="198120"/>
                  <a:pt x="79058" y="197168"/>
                  <a:pt x="80963" y="196215"/>
                </a:cubicBezTo>
                <a:lnTo>
                  <a:pt x="106680" y="164783"/>
                </a:lnTo>
                <a:lnTo>
                  <a:pt x="106680" y="204788"/>
                </a:lnTo>
                <a:lnTo>
                  <a:pt x="106680" y="204788"/>
                </a:lnTo>
                <a:cubicBezTo>
                  <a:pt x="103823" y="206693"/>
                  <a:pt x="101918" y="209550"/>
                  <a:pt x="101918" y="213360"/>
                </a:cubicBezTo>
                <a:cubicBezTo>
                  <a:pt x="101918" y="219075"/>
                  <a:pt x="106680" y="222885"/>
                  <a:pt x="111443" y="222885"/>
                </a:cubicBezTo>
                <a:cubicBezTo>
                  <a:pt x="117158" y="222885"/>
                  <a:pt x="120968" y="218123"/>
                  <a:pt x="120968" y="213360"/>
                </a:cubicBezTo>
                <a:cubicBezTo>
                  <a:pt x="120968" y="209550"/>
                  <a:pt x="119063" y="206693"/>
                  <a:pt x="116205" y="204788"/>
                </a:cubicBezTo>
                <a:lnTo>
                  <a:pt x="116205" y="204788"/>
                </a:lnTo>
                <a:lnTo>
                  <a:pt x="116205" y="164783"/>
                </a:lnTo>
                <a:lnTo>
                  <a:pt x="141923" y="196215"/>
                </a:lnTo>
                <a:cubicBezTo>
                  <a:pt x="142875" y="198120"/>
                  <a:pt x="145733" y="198120"/>
                  <a:pt x="147638" y="197168"/>
                </a:cubicBezTo>
                <a:cubicBezTo>
                  <a:pt x="147638" y="197168"/>
                  <a:pt x="147638" y="197168"/>
                  <a:pt x="147638" y="197168"/>
                </a:cubicBezTo>
                <a:cubicBezTo>
                  <a:pt x="147638" y="197168"/>
                  <a:pt x="147638" y="197168"/>
                  <a:pt x="147638" y="197168"/>
                </a:cubicBezTo>
                <a:cubicBezTo>
                  <a:pt x="149543" y="196215"/>
                  <a:pt x="150495" y="194310"/>
                  <a:pt x="150495" y="192405"/>
                </a:cubicBezTo>
                <a:lnTo>
                  <a:pt x="145733" y="151448"/>
                </a:lnTo>
                <a:lnTo>
                  <a:pt x="174308" y="180023"/>
                </a:lnTo>
                <a:lnTo>
                  <a:pt x="174308" y="180023"/>
                </a:lnTo>
                <a:cubicBezTo>
                  <a:pt x="173355" y="182880"/>
                  <a:pt x="174308" y="186690"/>
                  <a:pt x="176213" y="189548"/>
                </a:cubicBezTo>
                <a:cubicBezTo>
                  <a:pt x="180023" y="193358"/>
                  <a:pt x="185738" y="193358"/>
                  <a:pt x="189548" y="189548"/>
                </a:cubicBezTo>
                <a:cubicBezTo>
                  <a:pt x="193358" y="185738"/>
                  <a:pt x="193358" y="180023"/>
                  <a:pt x="189548" y="176213"/>
                </a:cubicBezTo>
                <a:cubicBezTo>
                  <a:pt x="186690" y="173355"/>
                  <a:pt x="182880" y="172403"/>
                  <a:pt x="180023" y="174308"/>
                </a:cubicBezTo>
                <a:lnTo>
                  <a:pt x="180023" y="174308"/>
                </a:lnTo>
                <a:lnTo>
                  <a:pt x="151448" y="145733"/>
                </a:lnTo>
                <a:lnTo>
                  <a:pt x="192405" y="150495"/>
                </a:lnTo>
                <a:cubicBezTo>
                  <a:pt x="194310" y="150495"/>
                  <a:pt x="196215" y="149543"/>
                  <a:pt x="197168" y="147638"/>
                </a:cubicBezTo>
                <a:cubicBezTo>
                  <a:pt x="197168" y="147638"/>
                  <a:pt x="197168" y="147638"/>
                  <a:pt x="197168" y="147638"/>
                </a:cubicBezTo>
                <a:cubicBezTo>
                  <a:pt x="197168" y="147638"/>
                  <a:pt x="197168" y="147638"/>
                  <a:pt x="197168" y="147638"/>
                </a:cubicBezTo>
                <a:cubicBezTo>
                  <a:pt x="198120" y="145733"/>
                  <a:pt x="197168" y="143828"/>
                  <a:pt x="196215" y="141923"/>
                </a:cubicBezTo>
                <a:lnTo>
                  <a:pt x="164783" y="116205"/>
                </a:lnTo>
                <a:lnTo>
                  <a:pt x="204788" y="116205"/>
                </a:lnTo>
                <a:lnTo>
                  <a:pt x="204788" y="116205"/>
                </a:lnTo>
                <a:cubicBezTo>
                  <a:pt x="206693" y="119063"/>
                  <a:pt x="209550" y="120968"/>
                  <a:pt x="213360" y="120968"/>
                </a:cubicBezTo>
                <a:cubicBezTo>
                  <a:pt x="219075" y="120968"/>
                  <a:pt x="222885" y="116205"/>
                  <a:pt x="222885" y="111443"/>
                </a:cubicBezTo>
                <a:cubicBezTo>
                  <a:pt x="221933" y="105728"/>
                  <a:pt x="218123" y="101918"/>
                  <a:pt x="212408" y="101918"/>
                </a:cubicBezTo>
                <a:close/>
                <a:moveTo>
                  <a:pt x="139065" y="42863"/>
                </a:moveTo>
                <a:lnTo>
                  <a:pt x="135255" y="80010"/>
                </a:lnTo>
                <a:lnTo>
                  <a:pt x="115253" y="100013"/>
                </a:lnTo>
                <a:lnTo>
                  <a:pt x="115253" y="72390"/>
                </a:lnTo>
                <a:lnTo>
                  <a:pt x="139065" y="42863"/>
                </a:lnTo>
                <a:close/>
                <a:moveTo>
                  <a:pt x="106680" y="100013"/>
                </a:moveTo>
                <a:lnTo>
                  <a:pt x="86678" y="80963"/>
                </a:lnTo>
                <a:lnTo>
                  <a:pt x="82868" y="42863"/>
                </a:lnTo>
                <a:lnTo>
                  <a:pt x="106680" y="72390"/>
                </a:lnTo>
                <a:lnTo>
                  <a:pt x="106680" y="100013"/>
                </a:lnTo>
                <a:close/>
                <a:moveTo>
                  <a:pt x="42863" y="82868"/>
                </a:moveTo>
                <a:lnTo>
                  <a:pt x="80010" y="86678"/>
                </a:lnTo>
                <a:lnTo>
                  <a:pt x="100013" y="106680"/>
                </a:lnTo>
                <a:lnTo>
                  <a:pt x="72390" y="106680"/>
                </a:lnTo>
                <a:lnTo>
                  <a:pt x="42863" y="82868"/>
                </a:lnTo>
                <a:close/>
                <a:moveTo>
                  <a:pt x="42863" y="139065"/>
                </a:moveTo>
                <a:lnTo>
                  <a:pt x="72390" y="115253"/>
                </a:lnTo>
                <a:lnTo>
                  <a:pt x="100013" y="115253"/>
                </a:lnTo>
                <a:lnTo>
                  <a:pt x="80010" y="135255"/>
                </a:lnTo>
                <a:lnTo>
                  <a:pt x="42863" y="139065"/>
                </a:lnTo>
                <a:close/>
                <a:moveTo>
                  <a:pt x="82868" y="179070"/>
                </a:moveTo>
                <a:lnTo>
                  <a:pt x="86678" y="141923"/>
                </a:lnTo>
                <a:lnTo>
                  <a:pt x="106680" y="121920"/>
                </a:lnTo>
                <a:lnTo>
                  <a:pt x="106680" y="149543"/>
                </a:lnTo>
                <a:lnTo>
                  <a:pt x="82868" y="179070"/>
                </a:lnTo>
                <a:close/>
                <a:moveTo>
                  <a:pt x="115253" y="121920"/>
                </a:moveTo>
                <a:lnTo>
                  <a:pt x="135255" y="141923"/>
                </a:lnTo>
                <a:lnTo>
                  <a:pt x="139065" y="179070"/>
                </a:lnTo>
                <a:lnTo>
                  <a:pt x="115253" y="149543"/>
                </a:lnTo>
                <a:lnTo>
                  <a:pt x="115253" y="121920"/>
                </a:lnTo>
                <a:close/>
                <a:moveTo>
                  <a:pt x="179070" y="139065"/>
                </a:moveTo>
                <a:lnTo>
                  <a:pt x="141923" y="135255"/>
                </a:lnTo>
                <a:lnTo>
                  <a:pt x="121920" y="115253"/>
                </a:lnTo>
                <a:lnTo>
                  <a:pt x="149543" y="115253"/>
                </a:lnTo>
                <a:lnTo>
                  <a:pt x="179070" y="139065"/>
                </a:lnTo>
                <a:close/>
                <a:moveTo>
                  <a:pt x="149543" y="106680"/>
                </a:moveTo>
                <a:lnTo>
                  <a:pt x="121920" y="106680"/>
                </a:lnTo>
                <a:lnTo>
                  <a:pt x="141923" y="86678"/>
                </a:lnTo>
                <a:lnTo>
                  <a:pt x="179070" y="82868"/>
                </a:lnTo>
                <a:lnTo>
                  <a:pt x="149543" y="106680"/>
                </a:lnTo>
                <a:close/>
              </a:path>
            </a:pathLst>
          </a:custGeom>
          <a:solidFill>
            <a:schemeClr val="accent4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87" name="图形 7">
            <a:extLst>
              <a:ext uri="{FF2B5EF4-FFF2-40B4-BE49-F238E27FC236}">
                <a16:creationId xmlns:a16="http://schemas.microsoft.com/office/drawing/2014/main" id="{7996523E-AC06-475F-AEFD-34E0A3B8DD33}"/>
              </a:ext>
            </a:extLst>
          </p:cNvPr>
          <p:cNvSpPr/>
          <p:nvPr/>
        </p:nvSpPr>
        <p:spPr>
          <a:xfrm>
            <a:off x="5661356" y="5863100"/>
            <a:ext cx="434644" cy="434644"/>
          </a:xfrm>
          <a:custGeom>
            <a:avLst/>
            <a:gdLst>
              <a:gd name="connsiteX0" fmla="*/ 212408 w 222884"/>
              <a:gd name="connsiteY0" fmla="*/ 101918 h 222884"/>
              <a:gd name="connsiteX1" fmla="*/ 203835 w 222884"/>
              <a:gd name="connsiteY1" fmla="*/ 106680 h 222884"/>
              <a:gd name="connsiteX2" fmla="*/ 203835 w 222884"/>
              <a:gd name="connsiteY2" fmla="*/ 106680 h 222884"/>
              <a:gd name="connsiteX3" fmla="*/ 163830 w 222884"/>
              <a:gd name="connsiteY3" fmla="*/ 106680 h 222884"/>
              <a:gd name="connsiteX4" fmla="*/ 195263 w 222884"/>
              <a:gd name="connsiteY4" fmla="*/ 80963 h 222884"/>
              <a:gd name="connsiteX5" fmla="*/ 196215 w 222884"/>
              <a:gd name="connsiteY5" fmla="*/ 75248 h 222884"/>
              <a:gd name="connsiteX6" fmla="*/ 196215 w 222884"/>
              <a:gd name="connsiteY6" fmla="*/ 75248 h 222884"/>
              <a:gd name="connsiteX7" fmla="*/ 196215 w 222884"/>
              <a:gd name="connsiteY7" fmla="*/ 75248 h 222884"/>
              <a:gd name="connsiteX8" fmla="*/ 191453 w 222884"/>
              <a:gd name="connsiteY8" fmla="*/ 72390 h 222884"/>
              <a:gd name="connsiteX9" fmla="*/ 150495 w 222884"/>
              <a:gd name="connsiteY9" fmla="*/ 77153 h 222884"/>
              <a:gd name="connsiteX10" fmla="*/ 179070 w 222884"/>
              <a:gd name="connsiteY10" fmla="*/ 48578 h 222884"/>
              <a:gd name="connsiteX11" fmla="*/ 179070 w 222884"/>
              <a:gd name="connsiteY11" fmla="*/ 48578 h 222884"/>
              <a:gd name="connsiteX12" fmla="*/ 188595 w 222884"/>
              <a:gd name="connsiteY12" fmla="*/ 46673 h 222884"/>
              <a:gd name="connsiteX13" fmla="*/ 188595 w 222884"/>
              <a:gd name="connsiteY13" fmla="*/ 33338 h 222884"/>
              <a:gd name="connsiteX14" fmla="*/ 175260 w 222884"/>
              <a:gd name="connsiteY14" fmla="*/ 33338 h 222884"/>
              <a:gd name="connsiteX15" fmla="*/ 173355 w 222884"/>
              <a:gd name="connsiteY15" fmla="*/ 42863 h 222884"/>
              <a:gd name="connsiteX16" fmla="*/ 173355 w 222884"/>
              <a:gd name="connsiteY16" fmla="*/ 42863 h 222884"/>
              <a:gd name="connsiteX17" fmla="*/ 144780 w 222884"/>
              <a:gd name="connsiteY17" fmla="*/ 71438 h 222884"/>
              <a:gd name="connsiteX18" fmla="*/ 149543 w 222884"/>
              <a:gd name="connsiteY18" fmla="*/ 30480 h 222884"/>
              <a:gd name="connsiteX19" fmla="*/ 146685 w 222884"/>
              <a:gd name="connsiteY19" fmla="*/ 25718 h 222884"/>
              <a:gd name="connsiteX20" fmla="*/ 146685 w 222884"/>
              <a:gd name="connsiteY20" fmla="*/ 25718 h 222884"/>
              <a:gd name="connsiteX21" fmla="*/ 146685 w 222884"/>
              <a:gd name="connsiteY21" fmla="*/ 25718 h 222884"/>
              <a:gd name="connsiteX22" fmla="*/ 140970 w 222884"/>
              <a:gd name="connsiteY22" fmla="*/ 26670 h 222884"/>
              <a:gd name="connsiteX23" fmla="*/ 115253 w 222884"/>
              <a:gd name="connsiteY23" fmla="*/ 58103 h 222884"/>
              <a:gd name="connsiteX24" fmla="*/ 115253 w 222884"/>
              <a:gd name="connsiteY24" fmla="*/ 18098 h 222884"/>
              <a:gd name="connsiteX25" fmla="*/ 115253 w 222884"/>
              <a:gd name="connsiteY25" fmla="*/ 18098 h 222884"/>
              <a:gd name="connsiteX26" fmla="*/ 120015 w 222884"/>
              <a:gd name="connsiteY26" fmla="*/ 9525 h 222884"/>
              <a:gd name="connsiteX27" fmla="*/ 110490 w 222884"/>
              <a:gd name="connsiteY27" fmla="*/ 0 h 222884"/>
              <a:gd name="connsiteX28" fmla="*/ 100965 w 222884"/>
              <a:gd name="connsiteY28" fmla="*/ 9525 h 222884"/>
              <a:gd name="connsiteX29" fmla="*/ 105728 w 222884"/>
              <a:gd name="connsiteY29" fmla="*/ 18098 h 222884"/>
              <a:gd name="connsiteX30" fmla="*/ 105728 w 222884"/>
              <a:gd name="connsiteY30" fmla="*/ 18098 h 222884"/>
              <a:gd name="connsiteX31" fmla="*/ 105728 w 222884"/>
              <a:gd name="connsiteY31" fmla="*/ 58103 h 222884"/>
              <a:gd name="connsiteX32" fmla="*/ 80963 w 222884"/>
              <a:gd name="connsiteY32" fmla="*/ 26670 h 222884"/>
              <a:gd name="connsiteX33" fmla="*/ 76200 w 222884"/>
              <a:gd name="connsiteY33" fmla="*/ 25718 h 222884"/>
              <a:gd name="connsiteX34" fmla="*/ 76200 w 222884"/>
              <a:gd name="connsiteY34" fmla="*/ 25718 h 222884"/>
              <a:gd name="connsiteX35" fmla="*/ 76200 w 222884"/>
              <a:gd name="connsiteY35" fmla="*/ 25718 h 222884"/>
              <a:gd name="connsiteX36" fmla="*/ 72390 w 222884"/>
              <a:gd name="connsiteY36" fmla="*/ 30480 h 222884"/>
              <a:gd name="connsiteX37" fmla="*/ 77153 w 222884"/>
              <a:gd name="connsiteY37" fmla="*/ 71438 h 222884"/>
              <a:gd name="connsiteX38" fmla="*/ 48578 w 222884"/>
              <a:gd name="connsiteY38" fmla="*/ 42863 h 222884"/>
              <a:gd name="connsiteX39" fmla="*/ 48578 w 222884"/>
              <a:gd name="connsiteY39" fmla="*/ 42863 h 222884"/>
              <a:gd name="connsiteX40" fmla="*/ 46673 w 222884"/>
              <a:gd name="connsiteY40" fmla="*/ 33338 h 222884"/>
              <a:gd name="connsiteX41" fmla="*/ 32385 w 222884"/>
              <a:gd name="connsiteY41" fmla="*/ 32385 h 222884"/>
              <a:gd name="connsiteX42" fmla="*/ 32385 w 222884"/>
              <a:gd name="connsiteY42" fmla="*/ 45720 h 222884"/>
              <a:gd name="connsiteX43" fmla="*/ 41910 w 222884"/>
              <a:gd name="connsiteY43" fmla="*/ 47625 h 222884"/>
              <a:gd name="connsiteX44" fmla="*/ 41910 w 222884"/>
              <a:gd name="connsiteY44" fmla="*/ 47625 h 222884"/>
              <a:gd name="connsiteX45" fmla="*/ 70485 w 222884"/>
              <a:gd name="connsiteY45" fmla="*/ 76200 h 222884"/>
              <a:gd name="connsiteX46" fmla="*/ 30480 w 222884"/>
              <a:gd name="connsiteY46" fmla="*/ 72390 h 222884"/>
              <a:gd name="connsiteX47" fmla="*/ 25718 w 222884"/>
              <a:gd name="connsiteY47" fmla="*/ 75248 h 222884"/>
              <a:gd name="connsiteX48" fmla="*/ 25718 w 222884"/>
              <a:gd name="connsiteY48" fmla="*/ 75248 h 222884"/>
              <a:gd name="connsiteX49" fmla="*/ 25718 w 222884"/>
              <a:gd name="connsiteY49" fmla="*/ 75248 h 222884"/>
              <a:gd name="connsiteX50" fmla="*/ 26670 w 222884"/>
              <a:gd name="connsiteY50" fmla="*/ 80963 h 222884"/>
              <a:gd name="connsiteX51" fmla="*/ 58103 w 222884"/>
              <a:gd name="connsiteY51" fmla="*/ 106680 h 222884"/>
              <a:gd name="connsiteX52" fmla="*/ 18098 w 222884"/>
              <a:gd name="connsiteY52" fmla="*/ 106680 h 222884"/>
              <a:gd name="connsiteX53" fmla="*/ 18098 w 222884"/>
              <a:gd name="connsiteY53" fmla="*/ 106680 h 222884"/>
              <a:gd name="connsiteX54" fmla="*/ 9525 w 222884"/>
              <a:gd name="connsiteY54" fmla="*/ 101918 h 222884"/>
              <a:gd name="connsiteX55" fmla="*/ 0 w 222884"/>
              <a:gd name="connsiteY55" fmla="*/ 111443 h 222884"/>
              <a:gd name="connsiteX56" fmla="*/ 9525 w 222884"/>
              <a:gd name="connsiteY56" fmla="*/ 120968 h 222884"/>
              <a:gd name="connsiteX57" fmla="*/ 18098 w 222884"/>
              <a:gd name="connsiteY57" fmla="*/ 116205 h 222884"/>
              <a:gd name="connsiteX58" fmla="*/ 18098 w 222884"/>
              <a:gd name="connsiteY58" fmla="*/ 116205 h 222884"/>
              <a:gd name="connsiteX59" fmla="*/ 58103 w 222884"/>
              <a:gd name="connsiteY59" fmla="*/ 116205 h 222884"/>
              <a:gd name="connsiteX60" fmla="*/ 26670 w 222884"/>
              <a:gd name="connsiteY60" fmla="*/ 141923 h 222884"/>
              <a:gd name="connsiteX61" fmla="*/ 25718 w 222884"/>
              <a:gd name="connsiteY61" fmla="*/ 147638 h 222884"/>
              <a:gd name="connsiteX62" fmla="*/ 25718 w 222884"/>
              <a:gd name="connsiteY62" fmla="*/ 147638 h 222884"/>
              <a:gd name="connsiteX63" fmla="*/ 25718 w 222884"/>
              <a:gd name="connsiteY63" fmla="*/ 147638 h 222884"/>
              <a:gd name="connsiteX64" fmla="*/ 30480 w 222884"/>
              <a:gd name="connsiteY64" fmla="*/ 150495 h 222884"/>
              <a:gd name="connsiteX65" fmla="*/ 71438 w 222884"/>
              <a:gd name="connsiteY65" fmla="*/ 145733 h 222884"/>
              <a:gd name="connsiteX66" fmla="*/ 42863 w 222884"/>
              <a:gd name="connsiteY66" fmla="*/ 174308 h 222884"/>
              <a:gd name="connsiteX67" fmla="*/ 42863 w 222884"/>
              <a:gd name="connsiteY67" fmla="*/ 174308 h 222884"/>
              <a:gd name="connsiteX68" fmla="*/ 33338 w 222884"/>
              <a:gd name="connsiteY68" fmla="*/ 176213 h 222884"/>
              <a:gd name="connsiteX69" fmla="*/ 33338 w 222884"/>
              <a:gd name="connsiteY69" fmla="*/ 189548 h 222884"/>
              <a:gd name="connsiteX70" fmla="*/ 46673 w 222884"/>
              <a:gd name="connsiteY70" fmla="*/ 189548 h 222884"/>
              <a:gd name="connsiteX71" fmla="*/ 48578 w 222884"/>
              <a:gd name="connsiteY71" fmla="*/ 180023 h 222884"/>
              <a:gd name="connsiteX72" fmla="*/ 48578 w 222884"/>
              <a:gd name="connsiteY72" fmla="*/ 180023 h 222884"/>
              <a:gd name="connsiteX73" fmla="*/ 77153 w 222884"/>
              <a:gd name="connsiteY73" fmla="*/ 151448 h 222884"/>
              <a:gd name="connsiteX74" fmla="*/ 72390 w 222884"/>
              <a:gd name="connsiteY74" fmla="*/ 192405 h 222884"/>
              <a:gd name="connsiteX75" fmla="*/ 75248 w 222884"/>
              <a:gd name="connsiteY75" fmla="*/ 197168 h 222884"/>
              <a:gd name="connsiteX76" fmla="*/ 75248 w 222884"/>
              <a:gd name="connsiteY76" fmla="*/ 197168 h 222884"/>
              <a:gd name="connsiteX77" fmla="*/ 75248 w 222884"/>
              <a:gd name="connsiteY77" fmla="*/ 197168 h 222884"/>
              <a:gd name="connsiteX78" fmla="*/ 80963 w 222884"/>
              <a:gd name="connsiteY78" fmla="*/ 196215 h 222884"/>
              <a:gd name="connsiteX79" fmla="*/ 106680 w 222884"/>
              <a:gd name="connsiteY79" fmla="*/ 164783 h 222884"/>
              <a:gd name="connsiteX80" fmla="*/ 106680 w 222884"/>
              <a:gd name="connsiteY80" fmla="*/ 204788 h 222884"/>
              <a:gd name="connsiteX81" fmla="*/ 106680 w 222884"/>
              <a:gd name="connsiteY81" fmla="*/ 204788 h 222884"/>
              <a:gd name="connsiteX82" fmla="*/ 101918 w 222884"/>
              <a:gd name="connsiteY82" fmla="*/ 213360 h 222884"/>
              <a:gd name="connsiteX83" fmla="*/ 111443 w 222884"/>
              <a:gd name="connsiteY83" fmla="*/ 222885 h 222884"/>
              <a:gd name="connsiteX84" fmla="*/ 120968 w 222884"/>
              <a:gd name="connsiteY84" fmla="*/ 213360 h 222884"/>
              <a:gd name="connsiteX85" fmla="*/ 116205 w 222884"/>
              <a:gd name="connsiteY85" fmla="*/ 204788 h 222884"/>
              <a:gd name="connsiteX86" fmla="*/ 116205 w 222884"/>
              <a:gd name="connsiteY86" fmla="*/ 204788 h 222884"/>
              <a:gd name="connsiteX87" fmla="*/ 116205 w 222884"/>
              <a:gd name="connsiteY87" fmla="*/ 164783 h 222884"/>
              <a:gd name="connsiteX88" fmla="*/ 141923 w 222884"/>
              <a:gd name="connsiteY88" fmla="*/ 196215 h 222884"/>
              <a:gd name="connsiteX89" fmla="*/ 147638 w 222884"/>
              <a:gd name="connsiteY89" fmla="*/ 197168 h 222884"/>
              <a:gd name="connsiteX90" fmla="*/ 147638 w 222884"/>
              <a:gd name="connsiteY90" fmla="*/ 197168 h 222884"/>
              <a:gd name="connsiteX91" fmla="*/ 147638 w 222884"/>
              <a:gd name="connsiteY91" fmla="*/ 197168 h 222884"/>
              <a:gd name="connsiteX92" fmla="*/ 150495 w 222884"/>
              <a:gd name="connsiteY92" fmla="*/ 192405 h 222884"/>
              <a:gd name="connsiteX93" fmla="*/ 145733 w 222884"/>
              <a:gd name="connsiteY93" fmla="*/ 151448 h 222884"/>
              <a:gd name="connsiteX94" fmla="*/ 174308 w 222884"/>
              <a:gd name="connsiteY94" fmla="*/ 180023 h 222884"/>
              <a:gd name="connsiteX95" fmla="*/ 174308 w 222884"/>
              <a:gd name="connsiteY95" fmla="*/ 180023 h 222884"/>
              <a:gd name="connsiteX96" fmla="*/ 176213 w 222884"/>
              <a:gd name="connsiteY96" fmla="*/ 189548 h 222884"/>
              <a:gd name="connsiteX97" fmla="*/ 189548 w 222884"/>
              <a:gd name="connsiteY97" fmla="*/ 189548 h 222884"/>
              <a:gd name="connsiteX98" fmla="*/ 189548 w 222884"/>
              <a:gd name="connsiteY98" fmla="*/ 176213 h 222884"/>
              <a:gd name="connsiteX99" fmla="*/ 180023 w 222884"/>
              <a:gd name="connsiteY99" fmla="*/ 174308 h 222884"/>
              <a:gd name="connsiteX100" fmla="*/ 180023 w 222884"/>
              <a:gd name="connsiteY100" fmla="*/ 174308 h 222884"/>
              <a:gd name="connsiteX101" fmla="*/ 151448 w 222884"/>
              <a:gd name="connsiteY101" fmla="*/ 145733 h 222884"/>
              <a:gd name="connsiteX102" fmla="*/ 192405 w 222884"/>
              <a:gd name="connsiteY102" fmla="*/ 150495 h 222884"/>
              <a:gd name="connsiteX103" fmla="*/ 197168 w 222884"/>
              <a:gd name="connsiteY103" fmla="*/ 147638 h 222884"/>
              <a:gd name="connsiteX104" fmla="*/ 197168 w 222884"/>
              <a:gd name="connsiteY104" fmla="*/ 147638 h 222884"/>
              <a:gd name="connsiteX105" fmla="*/ 197168 w 222884"/>
              <a:gd name="connsiteY105" fmla="*/ 147638 h 222884"/>
              <a:gd name="connsiteX106" fmla="*/ 196215 w 222884"/>
              <a:gd name="connsiteY106" fmla="*/ 141923 h 222884"/>
              <a:gd name="connsiteX107" fmla="*/ 164783 w 222884"/>
              <a:gd name="connsiteY107" fmla="*/ 116205 h 222884"/>
              <a:gd name="connsiteX108" fmla="*/ 204788 w 222884"/>
              <a:gd name="connsiteY108" fmla="*/ 116205 h 222884"/>
              <a:gd name="connsiteX109" fmla="*/ 204788 w 222884"/>
              <a:gd name="connsiteY109" fmla="*/ 116205 h 222884"/>
              <a:gd name="connsiteX110" fmla="*/ 213360 w 222884"/>
              <a:gd name="connsiteY110" fmla="*/ 120968 h 222884"/>
              <a:gd name="connsiteX111" fmla="*/ 222885 w 222884"/>
              <a:gd name="connsiteY111" fmla="*/ 111443 h 222884"/>
              <a:gd name="connsiteX112" fmla="*/ 212408 w 222884"/>
              <a:gd name="connsiteY112" fmla="*/ 101918 h 222884"/>
              <a:gd name="connsiteX113" fmla="*/ 139065 w 222884"/>
              <a:gd name="connsiteY113" fmla="*/ 42863 h 222884"/>
              <a:gd name="connsiteX114" fmla="*/ 135255 w 222884"/>
              <a:gd name="connsiteY114" fmla="*/ 80010 h 222884"/>
              <a:gd name="connsiteX115" fmla="*/ 115253 w 222884"/>
              <a:gd name="connsiteY115" fmla="*/ 100013 h 222884"/>
              <a:gd name="connsiteX116" fmla="*/ 115253 w 222884"/>
              <a:gd name="connsiteY116" fmla="*/ 72390 h 222884"/>
              <a:gd name="connsiteX117" fmla="*/ 139065 w 222884"/>
              <a:gd name="connsiteY117" fmla="*/ 42863 h 222884"/>
              <a:gd name="connsiteX118" fmla="*/ 106680 w 222884"/>
              <a:gd name="connsiteY118" fmla="*/ 100013 h 222884"/>
              <a:gd name="connsiteX119" fmla="*/ 86678 w 222884"/>
              <a:gd name="connsiteY119" fmla="*/ 80963 h 222884"/>
              <a:gd name="connsiteX120" fmla="*/ 82868 w 222884"/>
              <a:gd name="connsiteY120" fmla="*/ 42863 h 222884"/>
              <a:gd name="connsiteX121" fmla="*/ 106680 w 222884"/>
              <a:gd name="connsiteY121" fmla="*/ 72390 h 222884"/>
              <a:gd name="connsiteX122" fmla="*/ 106680 w 222884"/>
              <a:gd name="connsiteY122" fmla="*/ 100013 h 222884"/>
              <a:gd name="connsiteX123" fmla="*/ 42863 w 222884"/>
              <a:gd name="connsiteY123" fmla="*/ 82868 h 222884"/>
              <a:gd name="connsiteX124" fmla="*/ 80010 w 222884"/>
              <a:gd name="connsiteY124" fmla="*/ 86678 h 222884"/>
              <a:gd name="connsiteX125" fmla="*/ 100013 w 222884"/>
              <a:gd name="connsiteY125" fmla="*/ 106680 h 222884"/>
              <a:gd name="connsiteX126" fmla="*/ 72390 w 222884"/>
              <a:gd name="connsiteY126" fmla="*/ 106680 h 222884"/>
              <a:gd name="connsiteX127" fmla="*/ 42863 w 222884"/>
              <a:gd name="connsiteY127" fmla="*/ 82868 h 222884"/>
              <a:gd name="connsiteX128" fmla="*/ 42863 w 222884"/>
              <a:gd name="connsiteY128" fmla="*/ 139065 h 222884"/>
              <a:gd name="connsiteX129" fmla="*/ 72390 w 222884"/>
              <a:gd name="connsiteY129" fmla="*/ 115253 h 222884"/>
              <a:gd name="connsiteX130" fmla="*/ 100013 w 222884"/>
              <a:gd name="connsiteY130" fmla="*/ 115253 h 222884"/>
              <a:gd name="connsiteX131" fmla="*/ 80010 w 222884"/>
              <a:gd name="connsiteY131" fmla="*/ 135255 h 222884"/>
              <a:gd name="connsiteX132" fmla="*/ 42863 w 222884"/>
              <a:gd name="connsiteY132" fmla="*/ 139065 h 222884"/>
              <a:gd name="connsiteX133" fmla="*/ 82868 w 222884"/>
              <a:gd name="connsiteY133" fmla="*/ 179070 h 222884"/>
              <a:gd name="connsiteX134" fmla="*/ 86678 w 222884"/>
              <a:gd name="connsiteY134" fmla="*/ 141923 h 222884"/>
              <a:gd name="connsiteX135" fmla="*/ 106680 w 222884"/>
              <a:gd name="connsiteY135" fmla="*/ 121920 h 222884"/>
              <a:gd name="connsiteX136" fmla="*/ 106680 w 222884"/>
              <a:gd name="connsiteY136" fmla="*/ 149543 h 222884"/>
              <a:gd name="connsiteX137" fmla="*/ 82868 w 222884"/>
              <a:gd name="connsiteY137" fmla="*/ 179070 h 222884"/>
              <a:gd name="connsiteX138" fmla="*/ 115253 w 222884"/>
              <a:gd name="connsiteY138" fmla="*/ 121920 h 222884"/>
              <a:gd name="connsiteX139" fmla="*/ 135255 w 222884"/>
              <a:gd name="connsiteY139" fmla="*/ 141923 h 222884"/>
              <a:gd name="connsiteX140" fmla="*/ 139065 w 222884"/>
              <a:gd name="connsiteY140" fmla="*/ 179070 h 222884"/>
              <a:gd name="connsiteX141" fmla="*/ 115253 w 222884"/>
              <a:gd name="connsiteY141" fmla="*/ 149543 h 222884"/>
              <a:gd name="connsiteX142" fmla="*/ 115253 w 222884"/>
              <a:gd name="connsiteY142" fmla="*/ 121920 h 222884"/>
              <a:gd name="connsiteX143" fmla="*/ 179070 w 222884"/>
              <a:gd name="connsiteY143" fmla="*/ 139065 h 222884"/>
              <a:gd name="connsiteX144" fmla="*/ 141923 w 222884"/>
              <a:gd name="connsiteY144" fmla="*/ 135255 h 222884"/>
              <a:gd name="connsiteX145" fmla="*/ 121920 w 222884"/>
              <a:gd name="connsiteY145" fmla="*/ 115253 h 222884"/>
              <a:gd name="connsiteX146" fmla="*/ 149543 w 222884"/>
              <a:gd name="connsiteY146" fmla="*/ 115253 h 222884"/>
              <a:gd name="connsiteX147" fmla="*/ 179070 w 222884"/>
              <a:gd name="connsiteY147" fmla="*/ 139065 h 222884"/>
              <a:gd name="connsiteX148" fmla="*/ 149543 w 222884"/>
              <a:gd name="connsiteY148" fmla="*/ 106680 h 222884"/>
              <a:gd name="connsiteX149" fmla="*/ 121920 w 222884"/>
              <a:gd name="connsiteY149" fmla="*/ 106680 h 222884"/>
              <a:gd name="connsiteX150" fmla="*/ 141923 w 222884"/>
              <a:gd name="connsiteY150" fmla="*/ 86678 h 222884"/>
              <a:gd name="connsiteX151" fmla="*/ 179070 w 222884"/>
              <a:gd name="connsiteY151" fmla="*/ 82868 h 222884"/>
              <a:gd name="connsiteX152" fmla="*/ 149543 w 222884"/>
              <a:gd name="connsiteY152" fmla="*/ 106680 h 2228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</a:cxnLst>
            <a:rect l="l" t="t" r="r" b="b"/>
            <a:pathLst>
              <a:path w="222884" h="222884">
                <a:moveTo>
                  <a:pt x="212408" y="101918"/>
                </a:moveTo>
                <a:cubicBezTo>
                  <a:pt x="208598" y="101918"/>
                  <a:pt x="205740" y="103823"/>
                  <a:pt x="203835" y="106680"/>
                </a:cubicBezTo>
                <a:lnTo>
                  <a:pt x="203835" y="106680"/>
                </a:lnTo>
                <a:lnTo>
                  <a:pt x="163830" y="106680"/>
                </a:lnTo>
                <a:lnTo>
                  <a:pt x="195263" y="80963"/>
                </a:lnTo>
                <a:cubicBezTo>
                  <a:pt x="197168" y="80010"/>
                  <a:pt x="197168" y="77153"/>
                  <a:pt x="196215" y="75248"/>
                </a:cubicBezTo>
                <a:cubicBezTo>
                  <a:pt x="196215" y="75248"/>
                  <a:pt x="196215" y="75248"/>
                  <a:pt x="196215" y="75248"/>
                </a:cubicBezTo>
                <a:cubicBezTo>
                  <a:pt x="196215" y="75248"/>
                  <a:pt x="196215" y="75248"/>
                  <a:pt x="196215" y="75248"/>
                </a:cubicBezTo>
                <a:cubicBezTo>
                  <a:pt x="195263" y="73343"/>
                  <a:pt x="193358" y="72390"/>
                  <a:pt x="191453" y="72390"/>
                </a:cubicBezTo>
                <a:lnTo>
                  <a:pt x="150495" y="77153"/>
                </a:lnTo>
                <a:lnTo>
                  <a:pt x="179070" y="48578"/>
                </a:lnTo>
                <a:lnTo>
                  <a:pt x="179070" y="48578"/>
                </a:lnTo>
                <a:cubicBezTo>
                  <a:pt x="181928" y="49530"/>
                  <a:pt x="185738" y="48578"/>
                  <a:pt x="188595" y="46673"/>
                </a:cubicBezTo>
                <a:cubicBezTo>
                  <a:pt x="192405" y="42863"/>
                  <a:pt x="192405" y="37148"/>
                  <a:pt x="188595" y="33338"/>
                </a:cubicBezTo>
                <a:cubicBezTo>
                  <a:pt x="184785" y="29528"/>
                  <a:pt x="179070" y="29528"/>
                  <a:pt x="175260" y="33338"/>
                </a:cubicBezTo>
                <a:cubicBezTo>
                  <a:pt x="172403" y="36195"/>
                  <a:pt x="171450" y="40005"/>
                  <a:pt x="173355" y="42863"/>
                </a:cubicBezTo>
                <a:lnTo>
                  <a:pt x="173355" y="42863"/>
                </a:lnTo>
                <a:lnTo>
                  <a:pt x="144780" y="71438"/>
                </a:lnTo>
                <a:lnTo>
                  <a:pt x="149543" y="30480"/>
                </a:lnTo>
                <a:cubicBezTo>
                  <a:pt x="149543" y="28575"/>
                  <a:pt x="148590" y="26670"/>
                  <a:pt x="146685" y="25718"/>
                </a:cubicBezTo>
                <a:cubicBezTo>
                  <a:pt x="146685" y="25718"/>
                  <a:pt x="146685" y="25718"/>
                  <a:pt x="146685" y="25718"/>
                </a:cubicBezTo>
                <a:cubicBezTo>
                  <a:pt x="146685" y="25718"/>
                  <a:pt x="146685" y="25718"/>
                  <a:pt x="146685" y="25718"/>
                </a:cubicBezTo>
                <a:cubicBezTo>
                  <a:pt x="144780" y="24765"/>
                  <a:pt x="142875" y="25718"/>
                  <a:pt x="140970" y="26670"/>
                </a:cubicBezTo>
                <a:lnTo>
                  <a:pt x="115253" y="58103"/>
                </a:lnTo>
                <a:lnTo>
                  <a:pt x="115253" y="18098"/>
                </a:lnTo>
                <a:lnTo>
                  <a:pt x="115253" y="18098"/>
                </a:lnTo>
                <a:cubicBezTo>
                  <a:pt x="118110" y="16193"/>
                  <a:pt x="120015" y="13335"/>
                  <a:pt x="120015" y="9525"/>
                </a:cubicBezTo>
                <a:cubicBezTo>
                  <a:pt x="120015" y="3810"/>
                  <a:pt x="115253" y="0"/>
                  <a:pt x="110490" y="0"/>
                </a:cubicBezTo>
                <a:cubicBezTo>
                  <a:pt x="104775" y="0"/>
                  <a:pt x="100965" y="4763"/>
                  <a:pt x="100965" y="9525"/>
                </a:cubicBezTo>
                <a:cubicBezTo>
                  <a:pt x="100965" y="13335"/>
                  <a:pt x="102870" y="16193"/>
                  <a:pt x="105728" y="18098"/>
                </a:cubicBezTo>
                <a:lnTo>
                  <a:pt x="105728" y="18098"/>
                </a:lnTo>
                <a:lnTo>
                  <a:pt x="105728" y="58103"/>
                </a:lnTo>
                <a:lnTo>
                  <a:pt x="80963" y="26670"/>
                </a:lnTo>
                <a:cubicBezTo>
                  <a:pt x="80010" y="24765"/>
                  <a:pt x="77153" y="24765"/>
                  <a:pt x="76200" y="25718"/>
                </a:cubicBezTo>
                <a:cubicBezTo>
                  <a:pt x="76200" y="25718"/>
                  <a:pt x="76200" y="25718"/>
                  <a:pt x="76200" y="25718"/>
                </a:cubicBezTo>
                <a:cubicBezTo>
                  <a:pt x="76200" y="25718"/>
                  <a:pt x="76200" y="25718"/>
                  <a:pt x="76200" y="25718"/>
                </a:cubicBezTo>
                <a:cubicBezTo>
                  <a:pt x="73343" y="25718"/>
                  <a:pt x="72390" y="27623"/>
                  <a:pt x="72390" y="30480"/>
                </a:cubicBezTo>
                <a:lnTo>
                  <a:pt x="77153" y="71438"/>
                </a:lnTo>
                <a:lnTo>
                  <a:pt x="48578" y="42863"/>
                </a:lnTo>
                <a:lnTo>
                  <a:pt x="48578" y="42863"/>
                </a:lnTo>
                <a:cubicBezTo>
                  <a:pt x="49530" y="40005"/>
                  <a:pt x="48578" y="36195"/>
                  <a:pt x="46673" y="33338"/>
                </a:cubicBezTo>
                <a:cubicBezTo>
                  <a:pt x="42863" y="28575"/>
                  <a:pt x="36195" y="28575"/>
                  <a:pt x="32385" y="32385"/>
                </a:cubicBezTo>
                <a:cubicBezTo>
                  <a:pt x="28575" y="36195"/>
                  <a:pt x="28575" y="41910"/>
                  <a:pt x="32385" y="45720"/>
                </a:cubicBezTo>
                <a:cubicBezTo>
                  <a:pt x="35243" y="48578"/>
                  <a:pt x="39053" y="49530"/>
                  <a:pt x="41910" y="47625"/>
                </a:cubicBezTo>
                <a:lnTo>
                  <a:pt x="41910" y="47625"/>
                </a:lnTo>
                <a:lnTo>
                  <a:pt x="70485" y="76200"/>
                </a:lnTo>
                <a:lnTo>
                  <a:pt x="30480" y="72390"/>
                </a:lnTo>
                <a:cubicBezTo>
                  <a:pt x="28575" y="72390"/>
                  <a:pt x="26670" y="73343"/>
                  <a:pt x="25718" y="75248"/>
                </a:cubicBezTo>
                <a:cubicBezTo>
                  <a:pt x="25718" y="75248"/>
                  <a:pt x="25718" y="75248"/>
                  <a:pt x="25718" y="75248"/>
                </a:cubicBezTo>
                <a:cubicBezTo>
                  <a:pt x="25718" y="75248"/>
                  <a:pt x="25718" y="75248"/>
                  <a:pt x="25718" y="75248"/>
                </a:cubicBezTo>
                <a:cubicBezTo>
                  <a:pt x="24765" y="77153"/>
                  <a:pt x="25718" y="79058"/>
                  <a:pt x="26670" y="80963"/>
                </a:cubicBezTo>
                <a:lnTo>
                  <a:pt x="58103" y="106680"/>
                </a:lnTo>
                <a:lnTo>
                  <a:pt x="18098" y="106680"/>
                </a:lnTo>
                <a:lnTo>
                  <a:pt x="18098" y="106680"/>
                </a:lnTo>
                <a:cubicBezTo>
                  <a:pt x="16193" y="103823"/>
                  <a:pt x="13335" y="101918"/>
                  <a:pt x="9525" y="101918"/>
                </a:cubicBezTo>
                <a:cubicBezTo>
                  <a:pt x="3810" y="101918"/>
                  <a:pt x="0" y="106680"/>
                  <a:pt x="0" y="111443"/>
                </a:cubicBezTo>
                <a:cubicBezTo>
                  <a:pt x="0" y="117158"/>
                  <a:pt x="4763" y="120968"/>
                  <a:pt x="9525" y="120968"/>
                </a:cubicBezTo>
                <a:cubicBezTo>
                  <a:pt x="13335" y="120968"/>
                  <a:pt x="16193" y="119063"/>
                  <a:pt x="18098" y="116205"/>
                </a:cubicBezTo>
                <a:lnTo>
                  <a:pt x="18098" y="116205"/>
                </a:lnTo>
                <a:lnTo>
                  <a:pt x="58103" y="116205"/>
                </a:lnTo>
                <a:lnTo>
                  <a:pt x="26670" y="141923"/>
                </a:lnTo>
                <a:cubicBezTo>
                  <a:pt x="24765" y="142875"/>
                  <a:pt x="24765" y="145733"/>
                  <a:pt x="25718" y="147638"/>
                </a:cubicBezTo>
                <a:cubicBezTo>
                  <a:pt x="25718" y="147638"/>
                  <a:pt x="25718" y="147638"/>
                  <a:pt x="25718" y="147638"/>
                </a:cubicBezTo>
                <a:cubicBezTo>
                  <a:pt x="25718" y="147638"/>
                  <a:pt x="25718" y="147638"/>
                  <a:pt x="25718" y="147638"/>
                </a:cubicBezTo>
                <a:cubicBezTo>
                  <a:pt x="26670" y="149543"/>
                  <a:pt x="28575" y="150495"/>
                  <a:pt x="30480" y="150495"/>
                </a:cubicBezTo>
                <a:lnTo>
                  <a:pt x="71438" y="145733"/>
                </a:lnTo>
                <a:lnTo>
                  <a:pt x="42863" y="174308"/>
                </a:lnTo>
                <a:lnTo>
                  <a:pt x="42863" y="174308"/>
                </a:lnTo>
                <a:cubicBezTo>
                  <a:pt x="40005" y="173355"/>
                  <a:pt x="36195" y="174308"/>
                  <a:pt x="33338" y="176213"/>
                </a:cubicBezTo>
                <a:cubicBezTo>
                  <a:pt x="29528" y="180023"/>
                  <a:pt x="29528" y="185738"/>
                  <a:pt x="33338" y="189548"/>
                </a:cubicBezTo>
                <a:cubicBezTo>
                  <a:pt x="37148" y="193358"/>
                  <a:pt x="42863" y="193358"/>
                  <a:pt x="46673" y="189548"/>
                </a:cubicBezTo>
                <a:cubicBezTo>
                  <a:pt x="49530" y="186690"/>
                  <a:pt x="50483" y="182880"/>
                  <a:pt x="48578" y="180023"/>
                </a:cubicBezTo>
                <a:lnTo>
                  <a:pt x="48578" y="180023"/>
                </a:lnTo>
                <a:lnTo>
                  <a:pt x="77153" y="151448"/>
                </a:lnTo>
                <a:lnTo>
                  <a:pt x="72390" y="192405"/>
                </a:lnTo>
                <a:cubicBezTo>
                  <a:pt x="72390" y="194310"/>
                  <a:pt x="73343" y="196215"/>
                  <a:pt x="75248" y="197168"/>
                </a:cubicBezTo>
                <a:cubicBezTo>
                  <a:pt x="75248" y="197168"/>
                  <a:pt x="75248" y="197168"/>
                  <a:pt x="75248" y="197168"/>
                </a:cubicBezTo>
                <a:cubicBezTo>
                  <a:pt x="75248" y="197168"/>
                  <a:pt x="75248" y="197168"/>
                  <a:pt x="75248" y="197168"/>
                </a:cubicBezTo>
                <a:cubicBezTo>
                  <a:pt x="77153" y="198120"/>
                  <a:pt x="79058" y="197168"/>
                  <a:pt x="80963" y="196215"/>
                </a:cubicBezTo>
                <a:lnTo>
                  <a:pt x="106680" y="164783"/>
                </a:lnTo>
                <a:lnTo>
                  <a:pt x="106680" y="204788"/>
                </a:lnTo>
                <a:lnTo>
                  <a:pt x="106680" y="204788"/>
                </a:lnTo>
                <a:cubicBezTo>
                  <a:pt x="103823" y="206693"/>
                  <a:pt x="101918" y="209550"/>
                  <a:pt x="101918" y="213360"/>
                </a:cubicBezTo>
                <a:cubicBezTo>
                  <a:pt x="101918" y="219075"/>
                  <a:pt x="106680" y="222885"/>
                  <a:pt x="111443" y="222885"/>
                </a:cubicBezTo>
                <a:cubicBezTo>
                  <a:pt x="117158" y="222885"/>
                  <a:pt x="120968" y="218123"/>
                  <a:pt x="120968" y="213360"/>
                </a:cubicBezTo>
                <a:cubicBezTo>
                  <a:pt x="120968" y="209550"/>
                  <a:pt x="119063" y="206693"/>
                  <a:pt x="116205" y="204788"/>
                </a:cubicBezTo>
                <a:lnTo>
                  <a:pt x="116205" y="204788"/>
                </a:lnTo>
                <a:lnTo>
                  <a:pt x="116205" y="164783"/>
                </a:lnTo>
                <a:lnTo>
                  <a:pt x="141923" y="196215"/>
                </a:lnTo>
                <a:cubicBezTo>
                  <a:pt x="142875" y="198120"/>
                  <a:pt x="145733" y="198120"/>
                  <a:pt x="147638" y="197168"/>
                </a:cubicBezTo>
                <a:cubicBezTo>
                  <a:pt x="147638" y="197168"/>
                  <a:pt x="147638" y="197168"/>
                  <a:pt x="147638" y="197168"/>
                </a:cubicBezTo>
                <a:cubicBezTo>
                  <a:pt x="147638" y="197168"/>
                  <a:pt x="147638" y="197168"/>
                  <a:pt x="147638" y="197168"/>
                </a:cubicBezTo>
                <a:cubicBezTo>
                  <a:pt x="149543" y="196215"/>
                  <a:pt x="150495" y="194310"/>
                  <a:pt x="150495" y="192405"/>
                </a:cubicBezTo>
                <a:lnTo>
                  <a:pt x="145733" y="151448"/>
                </a:lnTo>
                <a:lnTo>
                  <a:pt x="174308" y="180023"/>
                </a:lnTo>
                <a:lnTo>
                  <a:pt x="174308" y="180023"/>
                </a:lnTo>
                <a:cubicBezTo>
                  <a:pt x="173355" y="182880"/>
                  <a:pt x="174308" y="186690"/>
                  <a:pt x="176213" y="189548"/>
                </a:cubicBezTo>
                <a:cubicBezTo>
                  <a:pt x="180023" y="193358"/>
                  <a:pt x="185738" y="193358"/>
                  <a:pt x="189548" y="189548"/>
                </a:cubicBezTo>
                <a:cubicBezTo>
                  <a:pt x="193358" y="185738"/>
                  <a:pt x="193358" y="180023"/>
                  <a:pt x="189548" y="176213"/>
                </a:cubicBezTo>
                <a:cubicBezTo>
                  <a:pt x="186690" y="173355"/>
                  <a:pt x="182880" y="172403"/>
                  <a:pt x="180023" y="174308"/>
                </a:cubicBezTo>
                <a:lnTo>
                  <a:pt x="180023" y="174308"/>
                </a:lnTo>
                <a:lnTo>
                  <a:pt x="151448" y="145733"/>
                </a:lnTo>
                <a:lnTo>
                  <a:pt x="192405" y="150495"/>
                </a:lnTo>
                <a:cubicBezTo>
                  <a:pt x="194310" y="150495"/>
                  <a:pt x="196215" y="149543"/>
                  <a:pt x="197168" y="147638"/>
                </a:cubicBezTo>
                <a:cubicBezTo>
                  <a:pt x="197168" y="147638"/>
                  <a:pt x="197168" y="147638"/>
                  <a:pt x="197168" y="147638"/>
                </a:cubicBezTo>
                <a:cubicBezTo>
                  <a:pt x="197168" y="147638"/>
                  <a:pt x="197168" y="147638"/>
                  <a:pt x="197168" y="147638"/>
                </a:cubicBezTo>
                <a:cubicBezTo>
                  <a:pt x="198120" y="145733"/>
                  <a:pt x="197168" y="143828"/>
                  <a:pt x="196215" y="141923"/>
                </a:cubicBezTo>
                <a:lnTo>
                  <a:pt x="164783" y="116205"/>
                </a:lnTo>
                <a:lnTo>
                  <a:pt x="204788" y="116205"/>
                </a:lnTo>
                <a:lnTo>
                  <a:pt x="204788" y="116205"/>
                </a:lnTo>
                <a:cubicBezTo>
                  <a:pt x="206693" y="119063"/>
                  <a:pt x="209550" y="120968"/>
                  <a:pt x="213360" y="120968"/>
                </a:cubicBezTo>
                <a:cubicBezTo>
                  <a:pt x="219075" y="120968"/>
                  <a:pt x="222885" y="116205"/>
                  <a:pt x="222885" y="111443"/>
                </a:cubicBezTo>
                <a:cubicBezTo>
                  <a:pt x="221933" y="105728"/>
                  <a:pt x="218123" y="101918"/>
                  <a:pt x="212408" y="101918"/>
                </a:cubicBezTo>
                <a:close/>
                <a:moveTo>
                  <a:pt x="139065" y="42863"/>
                </a:moveTo>
                <a:lnTo>
                  <a:pt x="135255" y="80010"/>
                </a:lnTo>
                <a:lnTo>
                  <a:pt x="115253" y="100013"/>
                </a:lnTo>
                <a:lnTo>
                  <a:pt x="115253" y="72390"/>
                </a:lnTo>
                <a:lnTo>
                  <a:pt x="139065" y="42863"/>
                </a:lnTo>
                <a:close/>
                <a:moveTo>
                  <a:pt x="106680" y="100013"/>
                </a:moveTo>
                <a:lnTo>
                  <a:pt x="86678" y="80963"/>
                </a:lnTo>
                <a:lnTo>
                  <a:pt x="82868" y="42863"/>
                </a:lnTo>
                <a:lnTo>
                  <a:pt x="106680" y="72390"/>
                </a:lnTo>
                <a:lnTo>
                  <a:pt x="106680" y="100013"/>
                </a:lnTo>
                <a:close/>
                <a:moveTo>
                  <a:pt x="42863" y="82868"/>
                </a:moveTo>
                <a:lnTo>
                  <a:pt x="80010" y="86678"/>
                </a:lnTo>
                <a:lnTo>
                  <a:pt x="100013" y="106680"/>
                </a:lnTo>
                <a:lnTo>
                  <a:pt x="72390" y="106680"/>
                </a:lnTo>
                <a:lnTo>
                  <a:pt x="42863" y="82868"/>
                </a:lnTo>
                <a:close/>
                <a:moveTo>
                  <a:pt x="42863" y="139065"/>
                </a:moveTo>
                <a:lnTo>
                  <a:pt x="72390" y="115253"/>
                </a:lnTo>
                <a:lnTo>
                  <a:pt x="100013" y="115253"/>
                </a:lnTo>
                <a:lnTo>
                  <a:pt x="80010" y="135255"/>
                </a:lnTo>
                <a:lnTo>
                  <a:pt x="42863" y="139065"/>
                </a:lnTo>
                <a:close/>
                <a:moveTo>
                  <a:pt x="82868" y="179070"/>
                </a:moveTo>
                <a:lnTo>
                  <a:pt x="86678" y="141923"/>
                </a:lnTo>
                <a:lnTo>
                  <a:pt x="106680" y="121920"/>
                </a:lnTo>
                <a:lnTo>
                  <a:pt x="106680" y="149543"/>
                </a:lnTo>
                <a:lnTo>
                  <a:pt x="82868" y="179070"/>
                </a:lnTo>
                <a:close/>
                <a:moveTo>
                  <a:pt x="115253" y="121920"/>
                </a:moveTo>
                <a:lnTo>
                  <a:pt x="135255" y="141923"/>
                </a:lnTo>
                <a:lnTo>
                  <a:pt x="139065" y="179070"/>
                </a:lnTo>
                <a:lnTo>
                  <a:pt x="115253" y="149543"/>
                </a:lnTo>
                <a:lnTo>
                  <a:pt x="115253" y="121920"/>
                </a:lnTo>
                <a:close/>
                <a:moveTo>
                  <a:pt x="179070" y="139065"/>
                </a:moveTo>
                <a:lnTo>
                  <a:pt x="141923" y="135255"/>
                </a:lnTo>
                <a:lnTo>
                  <a:pt x="121920" y="115253"/>
                </a:lnTo>
                <a:lnTo>
                  <a:pt x="149543" y="115253"/>
                </a:lnTo>
                <a:lnTo>
                  <a:pt x="179070" y="139065"/>
                </a:lnTo>
                <a:close/>
                <a:moveTo>
                  <a:pt x="149543" y="106680"/>
                </a:moveTo>
                <a:lnTo>
                  <a:pt x="121920" y="106680"/>
                </a:lnTo>
                <a:lnTo>
                  <a:pt x="141923" y="86678"/>
                </a:lnTo>
                <a:lnTo>
                  <a:pt x="179070" y="82868"/>
                </a:lnTo>
                <a:lnTo>
                  <a:pt x="149543" y="106680"/>
                </a:lnTo>
                <a:close/>
              </a:path>
            </a:pathLst>
          </a:custGeom>
          <a:solidFill>
            <a:schemeClr val="accent4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88" name="图形 7">
            <a:extLst>
              <a:ext uri="{FF2B5EF4-FFF2-40B4-BE49-F238E27FC236}">
                <a16:creationId xmlns:a16="http://schemas.microsoft.com/office/drawing/2014/main" id="{ED4EBFB1-D291-446D-94B4-D9E50B8DD750}"/>
              </a:ext>
            </a:extLst>
          </p:cNvPr>
          <p:cNvSpPr/>
          <p:nvPr/>
        </p:nvSpPr>
        <p:spPr>
          <a:xfrm>
            <a:off x="2672507" y="4324657"/>
            <a:ext cx="320358" cy="320358"/>
          </a:xfrm>
          <a:custGeom>
            <a:avLst/>
            <a:gdLst>
              <a:gd name="connsiteX0" fmla="*/ 212408 w 222884"/>
              <a:gd name="connsiteY0" fmla="*/ 101918 h 222884"/>
              <a:gd name="connsiteX1" fmla="*/ 203835 w 222884"/>
              <a:gd name="connsiteY1" fmla="*/ 106680 h 222884"/>
              <a:gd name="connsiteX2" fmla="*/ 203835 w 222884"/>
              <a:gd name="connsiteY2" fmla="*/ 106680 h 222884"/>
              <a:gd name="connsiteX3" fmla="*/ 163830 w 222884"/>
              <a:gd name="connsiteY3" fmla="*/ 106680 h 222884"/>
              <a:gd name="connsiteX4" fmla="*/ 195263 w 222884"/>
              <a:gd name="connsiteY4" fmla="*/ 80963 h 222884"/>
              <a:gd name="connsiteX5" fmla="*/ 196215 w 222884"/>
              <a:gd name="connsiteY5" fmla="*/ 75248 h 222884"/>
              <a:gd name="connsiteX6" fmla="*/ 196215 w 222884"/>
              <a:gd name="connsiteY6" fmla="*/ 75248 h 222884"/>
              <a:gd name="connsiteX7" fmla="*/ 196215 w 222884"/>
              <a:gd name="connsiteY7" fmla="*/ 75248 h 222884"/>
              <a:gd name="connsiteX8" fmla="*/ 191453 w 222884"/>
              <a:gd name="connsiteY8" fmla="*/ 72390 h 222884"/>
              <a:gd name="connsiteX9" fmla="*/ 150495 w 222884"/>
              <a:gd name="connsiteY9" fmla="*/ 77153 h 222884"/>
              <a:gd name="connsiteX10" fmla="*/ 179070 w 222884"/>
              <a:gd name="connsiteY10" fmla="*/ 48578 h 222884"/>
              <a:gd name="connsiteX11" fmla="*/ 179070 w 222884"/>
              <a:gd name="connsiteY11" fmla="*/ 48578 h 222884"/>
              <a:gd name="connsiteX12" fmla="*/ 188595 w 222884"/>
              <a:gd name="connsiteY12" fmla="*/ 46673 h 222884"/>
              <a:gd name="connsiteX13" fmla="*/ 188595 w 222884"/>
              <a:gd name="connsiteY13" fmla="*/ 33338 h 222884"/>
              <a:gd name="connsiteX14" fmla="*/ 175260 w 222884"/>
              <a:gd name="connsiteY14" fmla="*/ 33338 h 222884"/>
              <a:gd name="connsiteX15" fmla="*/ 173355 w 222884"/>
              <a:gd name="connsiteY15" fmla="*/ 42863 h 222884"/>
              <a:gd name="connsiteX16" fmla="*/ 173355 w 222884"/>
              <a:gd name="connsiteY16" fmla="*/ 42863 h 222884"/>
              <a:gd name="connsiteX17" fmla="*/ 144780 w 222884"/>
              <a:gd name="connsiteY17" fmla="*/ 71438 h 222884"/>
              <a:gd name="connsiteX18" fmla="*/ 149543 w 222884"/>
              <a:gd name="connsiteY18" fmla="*/ 30480 h 222884"/>
              <a:gd name="connsiteX19" fmla="*/ 146685 w 222884"/>
              <a:gd name="connsiteY19" fmla="*/ 25718 h 222884"/>
              <a:gd name="connsiteX20" fmla="*/ 146685 w 222884"/>
              <a:gd name="connsiteY20" fmla="*/ 25718 h 222884"/>
              <a:gd name="connsiteX21" fmla="*/ 146685 w 222884"/>
              <a:gd name="connsiteY21" fmla="*/ 25718 h 222884"/>
              <a:gd name="connsiteX22" fmla="*/ 140970 w 222884"/>
              <a:gd name="connsiteY22" fmla="*/ 26670 h 222884"/>
              <a:gd name="connsiteX23" fmla="*/ 115253 w 222884"/>
              <a:gd name="connsiteY23" fmla="*/ 58103 h 222884"/>
              <a:gd name="connsiteX24" fmla="*/ 115253 w 222884"/>
              <a:gd name="connsiteY24" fmla="*/ 18098 h 222884"/>
              <a:gd name="connsiteX25" fmla="*/ 115253 w 222884"/>
              <a:gd name="connsiteY25" fmla="*/ 18098 h 222884"/>
              <a:gd name="connsiteX26" fmla="*/ 120015 w 222884"/>
              <a:gd name="connsiteY26" fmla="*/ 9525 h 222884"/>
              <a:gd name="connsiteX27" fmla="*/ 110490 w 222884"/>
              <a:gd name="connsiteY27" fmla="*/ 0 h 222884"/>
              <a:gd name="connsiteX28" fmla="*/ 100965 w 222884"/>
              <a:gd name="connsiteY28" fmla="*/ 9525 h 222884"/>
              <a:gd name="connsiteX29" fmla="*/ 105728 w 222884"/>
              <a:gd name="connsiteY29" fmla="*/ 18098 h 222884"/>
              <a:gd name="connsiteX30" fmla="*/ 105728 w 222884"/>
              <a:gd name="connsiteY30" fmla="*/ 18098 h 222884"/>
              <a:gd name="connsiteX31" fmla="*/ 105728 w 222884"/>
              <a:gd name="connsiteY31" fmla="*/ 58103 h 222884"/>
              <a:gd name="connsiteX32" fmla="*/ 80963 w 222884"/>
              <a:gd name="connsiteY32" fmla="*/ 26670 h 222884"/>
              <a:gd name="connsiteX33" fmla="*/ 76200 w 222884"/>
              <a:gd name="connsiteY33" fmla="*/ 25718 h 222884"/>
              <a:gd name="connsiteX34" fmla="*/ 76200 w 222884"/>
              <a:gd name="connsiteY34" fmla="*/ 25718 h 222884"/>
              <a:gd name="connsiteX35" fmla="*/ 76200 w 222884"/>
              <a:gd name="connsiteY35" fmla="*/ 25718 h 222884"/>
              <a:gd name="connsiteX36" fmla="*/ 72390 w 222884"/>
              <a:gd name="connsiteY36" fmla="*/ 30480 h 222884"/>
              <a:gd name="connsiteX37" fmla="*/ 77153 w 222884"/>
              <a:gd name="connsiteY37" fmla="*/ 71438 h 222884"/>
              <a:gd name="connsiteX38" fmla="*/ 48578 w 222884"/>
              <a:gd name="connsiteY38" fmla="*/ 42863 h 222884"/>
              <a:gd name="connsiteX39" fmla="*/ 48578 w 222884"/>
              <a:gd name="connsiteY39" fmla="*/ 42863 h 222884"/>
              <a:gd name="connsiteX40" fmla="*/ 46673 w 222884"/>
              <a:gd name="connsiteY40" fmla="*/ 33338 h 222884"/>
              <a:gd name="connsiteX41" fmla="*/ 32385 w 222884"/>
              <a:gd name="connsiteY41" fmla="*/ 32385 h 222884"/>
              <a:gd name="connsiteX42" fmla="*/ 32385 w 222884"/>
              <a:gd name="connsiteY42" fmla="*/ 45720 h 222884"/>
              <a:gd name="connsiteX43" fmla="*/ 41910 w 222884"/>
              <a:gd name="connsiteY43" fmla="*/ 47625 h 222884"/>
              <a:gd name="connsiteX44" fmla="*/ 41910 w 222884"/>
              <a:gd name="connsiteY44" fmla="*/ 47625 h 222884"/>
              <a:gd name="connsiteX45" fmla="*/ 70485 w 222884"/>
              <a:gd name="connsiteY45" fmla="*/ 76200 h 222884"/>
              <a:gd name="connsiteX46" fmla="*/ 30480 w 222884"/>
              <a:gd name="connsiteY46" fmla="*/ 72390 h 222884"/>
              <a:gd name="connsiteX47" fmla="*/ 25718 w 222884"/>
              <a:gd name="connsiteY47" fmla="*/ 75248 h 222884"/>
              <a:gd name="connsiteX48" fmla="*/ 25718 w 222884"/>
              <a:gd name="connsiteY48" fmla="*/ 75248 h 222884"/>
              <a:gd name="connsiteX49" fmla="*/ 25718 w 222884"/>
              <a:gd name="connsiteY49" fmla="*/ 75248 h 222884"/>
              <a:gd name="connsiteX50" fmla="*/ 26670 w 222884"/>
              <a:gd name="connsiteY50" fmla="*/ 80963 h 222884"/>
              <a:gd name="connsiteX51" fmla="*/ 58103 w 222884"/>
              <a:gd name="connsiteY51" fmla="*/ 106680 h 222884"/>
              <a:gd name="connsiteX52" fmla="*/ 18098 w 222884"/>
              <a:gd name="connsiteY52" fmla="*/ 106680 h 222884"/>
              <a:gd name="connsiteX53" fmla="*/ 18098 w 222884"/>
              <a:gd name="connsiteY53" fmla="*/ 106680 h 222884"/>
              <a:gd name="connsiteX54" fmla="*/ 9525 w 222884"/>
              <a:gd name="connsiteY54" fmla="*/ 101918 h 222884"/>
              <a:gd name="connsiteX55" fmla="*/ 0 w 222884"/>
              <a:gd name="connsiteY55" fmla="*/ 111443 h 222884"/>
              <a:gd name="connsiteX56" fmla="*/ 9525 w 222884"/>
              <a:gd name="connsiteY56" fmla="*/ 120968 h 222884"/>
              <a:gd name="connsiteX57" fmla="*/ 18098 w 222884"/>
              <a:gd name="connsiteY57" fmla="*/ 116205 h 222884"/>
              <a:gd name="connsiteX58" fmla="*/ 18098 w 222884"/>
              <a:gd name="connsiteY58" fmla="*/ 116205 h 222884"/>
              <a:gd name="connsiteX59" fmla="*/ 58103 w 222884"/>
              <a:gd name="connsiteY59" fmla="*/ 116205 h 222884"/>
              <a:gd name="connsiteX60" fmla="*/ 26670 w 222884"/>
              <a:gd name="connsiteY60" fmla="*/ 141923 h 222884"/>
              <a:gd name="connsiteX61" fmla="*/ 25718 w 222884"/>
              <a:gd name="connsiteY61" fmla="*/ 147638 h 222884"/>
              <a:gd name="connsiteX62" fmla="*/ 25718 w 222884"/>
              <a:gd name="connsiteY62" fmla="*/ 147638 h 222884"/>
              <a:gd name="connsiteX63" fmla="*/ 25718 w 222884"/>
              <a:gd name="connsiteY63" fmla="*/ 147638 h 222884"/>
              <a:gd name="connsiteX64" fmla="*/ 30480 w 222884"/>
              <a:gd name="connsiteY64" fmla="*/ 150495 h 222884"/>
              <a:gd name="connsiteX65" fmla="*/ 71438 w 222884"/>
              <a:gd name="connsiteY65" fmla="*/ 145733 h 222884"/>
              <a:gd name="connsiteX66" fmla="*/ 42863 w 222884"/>
              <a:gd name="connsiteY66" fmla="*/ 174308 h 222884"/>
              <a:gd name="connsiteX67" fmla="*/ 42863 w 222884"/>
              <a:gd name="connsiteY67" fmla="*/ 174308 h 222884"/>
              <a:gd name="connsiteX68" fmla="*/ 33338 w 222884"/>
              <a:gd name="connsiteY68" fmla="*/ 176213 h 222884"/>
              <a:gd name="connsiteX69" fmla="*/ 33338 w 222884"/>
              <a:gd name="connsiteY69" fmla="*/ 189548 h 222884"/>
              <a:gd name="connsiteX70" fmla="*/ 46673 w 222884"/>
              <a:gd name="connsiteY70" fmla="*/ 189548 h 222884"/>
              <a:gd name="connsiteX71" fmla="*/ 48578 w 222884"/>
              <a:gd name="connsiteY71" fmla="*/ 180023 h 222884"/>
              <a:gd name="connsiteX72" fmla="*/ 48578 w 222884"/>
              <a:gd name="connsiteY72" fmla="*/ 180023 h 222884"/>
              <a:gd name="connsiteX73" fmla="*/ 77153 w 222884"/>
              <a:gd name="connsiteY73" fmla="*/ 151448 h 222884"/>
              <a:gd name="connsiteX74" fmla="*/ 72390 w 222884"/>
              <a:gd name="connsiteY74" fmla="*/ 192405 h 222884"/>
              <a:gd name="connsiteX75" fmla="*/ 75248 w 222884"/>
              <a:gd name="connsiteY75" fmla="*/ 197168 h 222884"/>
              <a:gd name="connsiteX76" fmla="*/ 75248 w 222884"/>
              <a:gd name="connsiteY76" fmla="*/ 197168 h 222884"/>
              <a:gd name="connsiteX77" fmla="*/ 75248 w 222884"/>
              <a:gd name="connsiteY77" fmla="*/ 197168 h 222884"/>
              <a:gd name="connsiteX78" fmla="*/ 80963 w 222884"/>
              <a:gd name="connsiteY78" fmla="*/ 196215 h 222884"/>
              <a:gd name="connsiteX79" fmla="*/ 106680 w 222884"/>
              <a:gd name="connsiteY79" fmla="*/ 164783 h 222884"/>
              <a:gd name="connsiteX80" fmla="*/ 106680 w 222884"/>
              <a:gd name="connsiteY80" fmla="*/ 204788 h 222884"/>
              <a:gd name="connsiteX81" fmla="*/ 106680 w 222884"/>
              <a:gd name="connsiteY81" fmla="*/ 204788 h 222884"/>
              <a:gd name="connsiteX82" fmla="*/ 101918 w 222884"/>
              <a:gd name="connsiteY82" fmla="*/ 213360 h 222884"/>
              <a:gd name="connsiteX83" fmla="*/ 111443 w 222884"/>
              <a:gd name="connsiteY83" fmla="*/ 222885 h 222884"/>
              <a:gd name="connsiteX84" fmla="*/ 120968 w 222884"/>
              <a:gd name="connsiteY84" fmla="*/ 213360 h 222884"/>
              <a:gd name="connsiteX85" fmla="*/ 116205 w 222884"/>
              <a:gd name="connsiteY85" fmla="*/ 204788 h 222884"/>
              <a:gd name="connsiteX86" fmla="*/ 116205 w 222884"/>
              <a:gd name="connsiteY86" fmla="*/ 204788 h 222884"/>
              <a:gd name="connsiteX87" fmla="*/ 116205 w 222884"/>
              <a:gd name="connsiteY87" fmla="*/ 164783 h 222884"/>
              <a:gd name="connsiteX88" fmla="*/ 141923 w 222884"/>
              <a:gd name="connsiteY88" fmla="*/ 196215 h 222884"/>
              <a:gd name="connsiteX89" fmla="*/ 147638 w 222884"/>
              <a:gd name="connsiteY89" fmla="*/ 197168 h 222884"/>
              <a:gd name="connsiteX90" fmla="*/ 147638 w 222884"/>
              <a:gd name="connsiteY90" fmla="*/ 197168 h 222884"/>
              <a:gd name="connsiteX91" fmla="*/ 147638 w 222884"/>
              <a:gd name="connsiteY91" fmla="*/ 197168 h 222884"/>
              <a:gd name="connsiteX92" fmla="*/ 150495 w 222884"/>
              <a:gd name="connsiteY92" fmla="*/ 192405 h 222884"/>
              <a:gd name="connsiteX93" fmla="*/ 145733 w 222884"/>
              <a:gd name="connsiteY93" fmla="*/ 151448 h 222884"/>
              <a:gd name="connsiteX94" fmla="*/ 174308 w 222884"/>
              <a:gd name="connsiteY94" fmla="*/ 180023 h 222884"/>
              <a:gd name="connsiteX95" fmla="*/ 174308 w 222884"/>
              <a:gd name="connsiteY95" fmla="*/ 180023 h 222884"/>
              <a:gd name="connsiteX96" fmla="*/ 176213 w 222884"/>
              <a:gd name="connsiteY96" fmla="*/ 189548 h 222884"/>
              <a:gd name="connsiteX97" fmla="*/ 189548 w 222884"/>
              <a:gd name="connsiteY97" fmla="*/ 189548 h 222884"/>
              <a:gd name="connsiteX98" fmla="*/ 189548 w 222884"/>
              <a:gd name="connsiteY98" fmla="*/ 176213 h 222884"/>
              <a:gd name="connsiteX99" fmla="*/ 180023 w 222884"/>
              <a:gd name="connsiteY99" fmla="*/ 174308 h 222884"/>
              <a:gd name="connsiteX100" fmla="*/ 180023 w 222884"/>
              <a:gd name="connsiteY100" fmla="*/ 174308 h 222884"/>
              <a:gd name="connsiteX101" fmla="*/ 151448 w 222884"/>
              <a:gd name="connsiteY101" fmla="*/ 145733 h 222884"/>
              <a:gd name="connsiteX102" fmla="*/ 192405 w 222884"/>
              <a:gd name="connsiteY102" fmla="*/ 150495 h 222884"/>
              <a:gd name="connsiteX103" fmla="*/ 197168 w 222884"/>
              <a:gd name="connsiteY103" fmla="*/ 147638 h 222884"/>
              <a:gd name="connsiteX104" fmla="*/ 197168 w 222884"/>
              <a:gd name="connsiteY104" fmla="*/ 147638 h 222884"/>
              <a:gd name="connsiteX105" fmla="*/ 197168 w 222884"/>
              <a:gd name="connsiteY105" fmla="*/ 147638 h 222884"/>
              <a:gd name="connsiteX106" fmla="*/ 196215 w 222884"/>
              <a:gd name="connsiteY106" fmla="*/ 141923 h 222884"/>
              <a:gd name="connsiteX107" fmla="*/ 164783 w 222884"/>
              <a:gd name="connsiteY107" fmla="*/ 116205 h 222884"/>
              <a:gd name="connsiteX108" fmla="*/ 204788 w 222884"/>
              <a:gd name="connsiteY108" fmla="*/ 116205 h 222884"/>
              <a:gd name="connsiteX109" fmla="*/ 204788 w 222884"/>
              <a:gd name="connsiteY109" fmla="*/ 116205 h 222884"/>
              <a:gd name="connsiteX110" fmla="*/ 213360 w 222884"/>
              <a:gd name="connsiteY110" fmla="*/ 120968 h 222884"/>
              <a:gd name="connsiteX111" fmla="*/ 222885 w 222884"/>
              <a:gd name="connsiteY111" fmla="*/ 111443 h 222884"/>
              <a:gd name="connsiteX112" fmla="*/ 212408 w 222884"/>
              <a:gd name="connsiteY112" fmla="*/ 101918 h 222884"/>
              <a:gd name="connsiteX113" fmla="*/ 139065 w 222884"/>
              <a:gd name="connsiteY113" fmla="*/ 42863 h 222884"/>
              <a:gd name="connsiteX114" fmla="*/ 135255 w 222884"/>
              <a:gd name="connsiteY114" fmla="*/ 80010 h 222884"/>
              <a:gd name="connsiteX115" fmla="*/ 115253 w 222884"/>
              <a:gd name="connsiteY115" fmla="*/ 100013 h 222884"/>
              <a:gd name="connsiteX116" fmla="*/ 115253 w 222884"/>
              <a:gd name="connsiteY116" fmla="*/ 72390 h 222884"/>
              <a:gd name="connsiteX117" fmla="*/ 139065 w 222884"/>
              <a:gd name="connsiteY117" fmla="*/ 42863 h 222884"/>
              <a:gd name="connsiteX118" fmla="*/ 106680 w 222884"/>
              <a:gd name="connsiteY118" fmla="*/ 100013 h 222884"/>
              <a:gd name="connsiteX119" fmla="*/ 86678 w 222884"/>
              <a:gd name="connsiteY119" fmla="*/ 80963 h 222884"/>
              <a:gd name="connsiteX120" fmla="*/ 82868 w 222884"/>
              <a:gd name="connsiteY120" fmla="*/ 42863 h 222884"/>
              <a:gd name="connsiteX121" fmla="*/ 106680 w 222884"/>
              <a:gd name="connsiteY121" fmla="*/ 72390 h 222884"/>
              <a:gd name="connsiteX122" fmla="*/ 106680 w 222884"/>
              <a:gd name="connsiteY122" fmla="*/ 100013 h 222884"/>
              <a:gd name="connsiteX123" fmla="*/ 42863 w 222884"/>
              <a:gd name="connsiteY123" fmla="*/ 82868 h 222884"/>
              <a:gd name="connsiteX124" fmla="*/ 80010 w 222884"/>
              <a:gd name="connsiteY124" fmla="*/ 86678 h 222884"/>
              <a:gd name="connsiteX125" fmla="*/ 100013 w 222884"/>
              <a:gd name="connsiteY125" fmla="*/ 106680 h 222884"/>
              <a:gd name="connsiteX126" fmla="*/ 72390 w 222884"/>
              <a:gd name="connsiteY126" fmla="*/ 106680 h 222884"/>
              <a:gd name="connsiteX127" fmla="*/ 42863 w 222884"/>
              <a:gd name="connsiteY127" fmla="*/ 82868 h 222884"/>
              <a:gd name="connsiteX128" fmla="*/ 42863 w 222884"/>
              <a:gd name="connsiteY128" fmla="*/ 139065 h 222884"/>
              <a:gd name="connsiteX129" fmla="*/ 72390 w 222884"/>
              <a:gd name="connsiteY129" fmla="*/ 115253 h 222884"/>
              <a:gd name="connsiteX130" fmla="*/ 100013 w 222884"/>
              <a:gd name="connsiteY130" fmla="*/ 115253 h 222884"/>
              <a:gd name="connsiteX131" fmla="*/ 80010 w 222884"/>
              <a:gd name="connsiteY131" fmla="*/ 135255 h 222884"/>
              <a:gd name="connsiteX132" fmla="*/ 42863 w 222884"/>
              <a:gd name="connsiteY132" fmla="*/ 139065 h 222884"/>
              <a:gd name="connsiteX133" fmla="*/ 82868 w 222884"/>
              <a:gd name="connsiteY133" fmla="*/ 179070 h 222884"/>
              <a:gd name="connsiteX134" fmla="*/ 86678 w 222884"/>
              <a:gd name="connsiteY134" fmla="*/ 141923 h 222884"/>
              <a:gd name="connsiteX135" fmla="*/ 106680 w 222884"/>
              <a:gd name="connsiteY135" fmla="*/ 121920 h 222884"/>
              <a:gd name="connsiteX136" fmla="*/ 106680 w 222884"/>
              <a:gd name="connsiteY136" fmla="*/ 149543 h 222884"/>
              <a:gd name="connsiteX137" fmla="*/ 82868 w 222884"/>
              <a:gd name="connsiteY137" fmla="*/ 179070 h 222884"/>
              <a:gd name="connsiteX138" fmla="*/ 115253 w 222884"/>
              <a:gd name="connsiteY138" fmla="*/ 121920 h 222884"/>
              <a:gd name="connsiteX139" fmla="*/ 135255 w 222884"/>
              <a:gd name="connsiteY139" fmla="*/ 141923 h 222884"/>
              <a:gd name="connsiteX140" fmla="*/ 139065 w 222884"/>
              <a:gd name="connsiteY140" fmla="*/ 179070 h 222884"/>
              <a:gd name="connsiteX141" fmla="*/ 115253 w 222884"/>
              <a:gd name="connsiteY141" fmla="*/ 149543 h 222884"/>
              <a:gd name="connsiteX142" fmla="*/ 115253 w 222884"/>
              <a:gd name="connsiteY142" fmla="*/ 121920 h 222884"/>
              <a:gd name="connsiteX143" fmla="*/ 179070 w 222884"/>
              <a:gd name="connsiteY143" fmla="*/ 139065 h 222884"/>
              <a:gd name="connsiteX144" fmla="*/ 141923 w 222884"/>
              <a:gd name="connsiteY144" fmla="*/ 135255 h 222884"/>
              <a:gd name="connsiteX145" fmla="*/ 121920 w 222884"/>
              <a:gd name="connsiteY145" fmla="*/ 115253 h 222884"/>
              <a:gd name="connsiteX146" fmla="*/ 149543 w 222884"/>
              <a:gd name="connsiteY146" fmla="*/ 115253 h 222884"/>
              <a:gd name="connsiteX147" fmla="*/ 179070 w 222884"/>
              <a:gd name="connsiteY147" fmla="*/ 139065 h 222884"/>
              <a:gd name="connsiteX148" fmla="*/ 149543 w 222884"/>
              <a:gd name="connsiteY148" fmla="*/ 106680 h 222884"/>
              <a:gd name="connsiteX149" fmla="*/ 121920 w 222884"/>
              <a:gd name="connsiteY149" fmla="*/ 106680 h 222884"/>
              <a:gd name="connsiteX150" fmla="*/ 141923 w 222884"/>
              <a:gd name="connsiteY150" fmla="*/ 86678 h 222884"/>
              <a:gd name="connsiteX151" fmla="*/ 179070 w 222884"/>
              <a:gd name="connsiteY151" fmla="*/ 82868 h 222884"/>
              <a:gd name="connsiteX152" fmla="*/ 149543 w 222884"/>
              <a:gd name="connsiteY152" fmla="*/ 106680 h 2228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</a:cxnLst>
            <a:rect l="l" t="t" r="r" b="b"/>
            <a:pathLst>
              <a:path w="222884" h="222884">
                <a:moveTo>
                  <a:pt x="212408" y="101918"/>
                </a:moveTo>
                <a:cubicBezTo>
                  <a:pt x="208598" y="101918"/>
                  <a:pt x="205740" y="103823"/>
                  <a:pt x="203835" y="106680"/>
                </a:cubicBezTo>
                <a:lnTo>
                  <a:pt x="203835" y="106680"/>
                </a:lnTo>
                <a:lnTo>
                  <a:pt x="163830" y="106680"/>
                </a:lnTo>
                <a:lnTo>
                  <a:pt x="195263" y="80963"/>
                </a:lnTo>
                <a:cubicBezTo>
                  <a:pt x="197168" y="80010"/>
                  <a:pt x="197168" y="77153"/>
                  <a:pt x="196215" y="75248"/>
                </a:cubicBezTo>
                <a:cubicBezTo>
                  <a:pt x="196215" y="75248"/>
                  <a:pt x="196215" y="75248"/>
                  <a:pt x="196215" y="75248"/>
                </a:cubicBezTo>
                <a:cubicBezTo>
                  <a:pt x="196215" y="75248"/>
                  <a:pt x="196215" y="75248"/>
                  <a:pt x="196215" y="75248"/>
                </a:cubicBezTo>
                <a:cubicBezTo>
                  <a:pt x="195263" y="73343"/>
                  <a:pt x="193358" y="72390"/>
                  <a:pt x="191453" y="72390"/>
                </a:cubicBezTo>
                <a:lnTo>
                  <a:pt x="150495" y="77153"/>
                </a:lnTo>
                <a:lnTo>
                  <a:pt x="179070" y="48578"/>
                </a:lnTo>
                <a:lnTo>
                  <a:pt x="179070" y="48578"/>
                </a:lnTo>
                <a:cubicBezTo>
                  <a:pt x="181928" y="49530"/>
                  <a:pt x="185738" y="48578"/>
                  <a:pt x="188595" y="46673"/>
                </a:cubicBezTo>
                <a:cubicBezTo>
                  <a:pt x="192405" y="42863"/>
                  <a:pt x="192405" y="37148"/>
                  <a:pt x="188595" y="33338"/>
                </a:cubicBezTo>
                <a:cubicBezTo>
                  <a:pt x="184785" y="29528"/>
                  <a:pt x="179070" y="29528"/>
                  <a:pt x="175260" y="33338"/>
                </a:cubicBezTo>
                <a:cubicBezTo>
                  <a:pt x="172403" y="36195"/>
                  <a:pt x="171450" y="40005"/>
                  <a:pt x="173355" y="42863"/>
                </a:cubicBezTo>
                <a:lnTo>
                  <a:pt x="173355" y="42863"/>
                </a:lnTo>
                <a:lnTo>
                  <a:pt x="144780" y="71438"/>
                </a:lnTo>
                <a:lnTo>
                  <a:pt x="149543" y="30480"/>
                </a:lnTo>
                <a:cubicBezTo>
                  <a:pt x="149543" y="28575"/>
                  <a:pt x="148590" y="26670"/>
                  <a:pt x="146685" y="25718"/>
                </a:cubicBezTo>
                <a:cubicBezTo>
                  <a:pt x="146685" y="25718"/>
                  <a:pt x="146685" y="25718"/>
                  <a:pt x="146685" y="25718"/>
                </a:cubicBezTo>
                <a:cubicBezTo>
                  <a:pt x="146685" y="25718"/>
                  <a:pt x="146685" y="25718"/>
                  <a:pt x="146685" y="25718"/>
                </a:cubicBezTo>
                <a:cubicBezTo>
                  <a:pt x="144780" y="24765"/>
                  <a:pt x="142875" y="25718"/>
                  <a:pt x="140970" y="26670"/>
                </a:cubicBezTo>
                <a:lnTo>
                  <a:pt x="115253" y="58103"/>
                </a:lnTo>
                <a:lnTo>
                  <a:pt x="115253" y="18098"/>
                </a:lnTo>
                <a:lnTo>
                  <a:pt x="115253" y="18098"/>
                </a:lnTo>
                <a:cubicBezTo>
                  <a:pt x="118110" y="16193"/>
                  <a:pt x="120015" y="13335"/>
                  <a:pt x="120015" y="9525"/>
                </a:cubicBezTo>
                <a:cubicBezTo>
                  <a:pt x="120015" y="3810"/>
                  <a:pt x="115253" y="0"/>
                  <a:pt x="110490" y="0"/>
                </a:cubicBezTo>
                <a:cubicBezTo>
                  <a:pt x="104775" y="0"/>
                  <a:pt x="100965" y="4763"/>
                  <a:pt x="100965" y="9525"/>
                </a:cubicBezTo>
                <a:cubicBezTo>
                  <a:pt x="100965" y="13335"/>
                  <a:pt x="102870" y="16193"/>
                  <a:pt x="105728" y="18098"/>
                </a:cubicBezTo>
                <a:lnTo>
                  <a:pt x="105728" y="18098"/>
                </a:lnTo>
                <a:lnTo>
                  <a:pt x="105728" y="58103"/>
                </a:lnTo>
                <a:lnTo>
                  <a:pt x="80963" y="26670"/>
                </a:lnTo>
                <a:cubicBezTo>
                  <a:pt x="80010" y="24765"/>
                  <a:pt x="77153" y="24765"/>
                  <a:pt x="76200" y="25718"/>
                </a:cubicBezTo>
                <a:cubicBezTo>
                  <a:pt x="76200" y="25718"/>
                  <a:pt x="76200" y="25718"/>
                  <a:pt x="76200" y="25718"/>
                </a:cubicBezTo>
                <a:cubicBezTo>
                  <a:pt x="76200" y="25718"/>
                  <a:pt x="76200" y="25718"/>
                  <a:pt x="76200" y="25718"/>
                </a:cubicBezTo>
                <a:cubicBezTo>
                  <a:pt x="73343" y="25718"/>
                  <a:pt x="72390" y="27623"/>
                  <a:pt x="72390" y="30480"/>
                </a:cubicBezTo>
                <a:lnTo>
                  <a:pt x="77153" y="71438"/>
                </a:lnTo>
                <a:lnTo>
                  <a:pt x="48578" y="42863"/>
                </a:lnTo>
                <a:lnTo>
                  <a:pt x="48578" y="42863"/>
                </a:lnTo>
                <a:cubicBezTo>
                  <a:pt x="49530" y="40005"/>
                  <a:pt x="48578" y="36195"/>
                  <a:pt x="46673" y="33338"/>
                </a:cubicBezTo>
                <a:cubicBezTo>
                  <a:pt x="42863" y="28575"/>
                  <a:pt x="36195" y="28575"/>
                  <a:pt x="32385" y="32385"/>
                </a:cubicBezTo>
                <a:cubicBezTo>
                  <a:pt x="28575" y="36195"/>
                  <a:pt x="28575" y="41910"/>
                  <a:pt x="32385" y="45720"/>
                </a:cubicBezTo>
                <a:cubicBezTo>
                  <a:pt x="35243" y="48578"/>
                  <a:pt x="39053" y="49530"/>
                  <a:pt x="41910" y="47625"/>
                </a:cubicBezTo>
                <a:lnTo>
                  <a:pt x="41910" y="47625"/>
                </a:lnTo>
                <a:lnTo>
                  <a:pt x="70485" y="76200"/>
                </a:lnTo>
                <a:lnTo>
                  <a:pt x="30480" y="72390"/>
                </a:lnTo>
                <a:cubicBezTo>
                  <a:pt x="28575" y="72390"/>
                  <a:pt x="26670" y="73343"/>
                  <a:pt x="25718" y="75248"/>
                </a:cubicBezTo>
                <a:cubicBezTo>
                  <a:pt x="25718" y="75248"/>
                  <a:pt x="25718" y="75248"/>
                  <a:pt x="25718" y="75248"/>
                </a:cubicBezTo>
                <a:cubicBezTo>
                  <a:pt x="25718" y="75248"/>
                  <a:pt x="25718" y="75248"/>
                  <a:pt x="25718" y="75248"/>
                </a:cubicBezTo>
                <a:cubicBezTo>
                  <a:pt x="24765" y="77153"/>
                  <a:pt x="25718" y="79058"/>
                  <a:pt x="26670" y="80963"/>
                </a:cubicBezTo>
                <a:lnTo>
                  <a:pt x="58103" y="106680"/>
                </a:lnTo>
                <a:lnTo>
                  <a:pt x="18098" y="106680"/>
                </a:lnTo>
                <a:lnTo>
                  <a:pt x="18098" y="106680"/>
                </a:lnTo>
                <a:cubicBezTo>
                  <a:pt x="16193" y="103823"/>
                  <a:pt x="13335" y="101918"/>
                  <a:pt x="9525" y="101918"/>
                </a:cubicBezTo>
                <a:cubicBezTo>
                  <a:pt x="3810" y="101918"/>
                  <a:pt x="0" y="106680"/>
                  <a:pt x="0" y="111443"/>
                </a:cubicBezTo>
                <a:cubicBezTo>
                  <a:pt x="0" y="117158"/>
                  <a:pt x="4763" y="120968"/>
                  <a:pt x="9525" y="120968"/>
                </a:cubicBezTo>
                <a:cubicBezTo>
                  <a:pt x="13335" y="120968"/>
                  <a:pt x="16193" y="119063"/>
                  <a:pt x="18098" y="116205"/>
                </a:cubicBezTo>
                <a:lnTo>
                  <a:pt x="18098" y="116205"/>
                </a:lnTo>
                <a:lnTo>
                  <a:pt x="58103" y="116205"/>
                </a:lnTo>
                <a:lnTo>
                  <a:pt x="26670" y="141923"/>
                </a:lnTo>
                <a:cubicBezTo>
                  <a:pt x="24765" y="142875"/>
                  <a:pt x="24765" y="145733"/>
                  <a:pt x="25718" y="147638"/>
                </a:cubicBezTo>
                <a:cubicBezTo>
                  <a:pt x="25718" y="147638"/>
                  <a:pt x="25718" y="147638"/>
                  <a:pt x="25718" y="147638"/>
                </a:cubicBezTo>
                <a:cubicBezTo>
                  <a:pt x="25718" y="147638"/>
                  <a:pt x="25718" y="147638"/>
                  <a:pt x="25718" y="147638"/>
                </a:cubicBezTo>
                <a:cubicBezTo>
                  <a:pt x="26670" y="149543"/>
                  <a:pt x="28575" y="150495"/>
                  <a:pt x="30480" y="150495"/>
                </a:cubicBezTo>
                <a:lnTo>
                  <a:pt x="71438" y="145733"/>
                </a:lnTo>
                <a:lnTo>
                  <a:pt x="42863" y="174308"/>
                </a:lnTo>
                <a:lnTo>
                  <a:pt x="42863" y="174308"/>
                </a:lnTo>
                <a:cubicBezTo>
                  <a:pt x="40005" y="173355"/>
                  <a:pt x="36195" y="174308"/>
                  <a:pt x="33338" y="176213"/>
                </a:cubicBezTo>
                <a:cubicBezTo>
                  <a:pt x="29528" y="180023"/>
                  <a:pt x="29528" y="185738"/>
                  <a:pt x="33338" y="189548"/>
                </a:cubicBezTo>
                <a:cubicBezTo>
                  <a:pt x="37148" y="193358"/>
                  <a:pt x="42863" y="193358"/>
                  <a:pt x="46673" y="189548"/>
                </a:cubicBezTo>
                <a:cubicBezTo>
                  <a:pt x="49530" y="186690"/>
                  <a:pt x="50483" y="182880"/>
                  <a:pt x="48578" y="180023"/>
                </a:cubicBezTo>
                <a:lnTo>
                  <a:pt x="48578" y="180023"/>
                </a:lnTo>
                <a:lnTo>
                  <a:pt x="77153" y="151448"/>
                </a:lnTo>
                <a:lnTo>
                  <a:pt x="72390" y="192405"/>
                </a:lnTo>
                <a:cubicBezTo>
                  <a:pt x="72390" y="194310"/>
                  <a:pt x="73343" y="196215"/>
                  <a:pt x="75248" y="197168"/>
                </a:cubicBezTo>
                <a:cubicBezTo>
                  <a:pt x="75248" y="197168"/>
                  <a:pt x="75248" y="197168"/>
                  <a:pt x="75248" y="197168"/>
                </a:cubicBezTo>
                <a:cubicBezTo>
                  <a:pt x="75248" y="197168"/>
                  <a:pt x="75248" y="197168"/>
                  <a:pt x="75248" y="197168"/>
                </a:cubicBezTo>
                <a:cubicBezTo>
                  <a:pt x="77153" y="198120"/>
                  <a:pt x="79058" y="197168"/>
                  <a:pt x="80963" y="196215"/>
                </a:cubicBezTo>
                <a:lnTo>
                  <a:pt x="106680" y="164783"/>
                </a:lnTo>
                <a:lnTo>
                  <a:pt x="106680" y="204788"/>
                </a:lnTo>
                <a:lnTo>
                  <a:pt x="106680" y="204788"/>
                </a:lnTo>
                <a:cubicBezTo>
                  <a:pt x="103823" y="206693"/>
                  <a:pt x="101918" y="209550"/>
                  <a:pt x="101918" y="213360"/>
                </a:cubicBezTo>
                <a:cubicBezTo>
                  <a:pt x="101918" y="219075"/>
                  <a:pt x="106680" y="222885"/>
                  <a:pt x="111443" y="222885"/>
                </a:cubicBezTo>
                <a:cubicBezTo>
                  <a:pt x="117158" y="222885"/>
                  <a:pt x="120968" y="218123"/>
                  <a:pt x="120968" y="213360"/>
                </a:cubicBezTo>
                <a:cubicBezTo>
                  <a:pt x="120968" y="209550"/>
                  <a:pt x="119063" y="206693"/>
                  <a:pt x="116205" y="204788"/>
                </a:cubicBezTo>
                <a:lnTo>
                  <a:pt x="116205" y="204788"/>
                </a:lnTo>
                <a:lnTo>
                  <a:pt x="116205" y="164783"/>
                </a:lnTo>
                <a:lnTo>
                  <a:pt x="141923" y="196215"/>
                </a:lnTo>
                <a:cubicBezTo>
                  <a:pt x="142875" y="198120"/>
                  <a:pt x="145733" y="198120"/>
                  <a:pt x="147638" y="197168"/>
                </a:cubicBezTo>
                <a:cubicBezTo>
                  <a:pt x="147638" y="197168"/>
                  <a:pt x="147638" y="197168"/>
                  <a:pt x="147638" y="197168"/>
                </a:cubicBezTo>
                <a:cubicBezTo>
                  <a:pt x="147638" y="197168"/>
                  <a:pt x="147638" y="197168"/>
                  <a:pt x="147638" y="197168"/>
                </a:cubicBezTo>
                <a:cubicBezTo>
                  <a:pt x="149543" y="196215"/>
                  <a:pt x="150495" y="194310"/>
                  <a:pt x="150495" y="192405"/>
                </a:cubicBezTo>
                <a:lnTo>
                  <a:pt x="145733" y="151448"/>
                </a:lnTo>
                <a:lnTo>
                  <a:pt x="174308" y="180023"/>
                </a:lnTo>
                <a:lnTo>
                  <a:pt x="174308" y="180023"/>
                </a:lnTo>
                <a:cubicBezTo>
                  <a:pt x="173355" y="182880"/>
                  <a:pt x="174308" y="186690"/>
                  <a:pt x="176213" y="189548"/>
                </a:cubicBezTo>
                <a:cubicBezTo>
                  <a:pt x="180023" y="193358"/>
                  <a:pt x="185738" y="193358"/>
                  <a:pt x="189548" y="189548"/>
                </a:cubicBezTo>
                <a:cubicBezTo>
                  <a:pt x="193358" y="185738"/>
                  <a:pt x="193358" y="180023"/>
                  <a:pt x="189548" y="176213"/>
                </a:cubicBezTo>
                <a:cubicBezTo>
                  <a:pt x="186690" y="173355"/>
                  <a:pt x="182880" y="172403"/>
                  <a:pt x="180023" y="174308"/>
                </a:cubicBezTo>
                <a:lnTo>
                  <a:pt x="180023" y="174308"/>
                </a:lnTo>
                <a:lnTo>
                  <a:pt x="151448" y="145733"/>
                </a:lnTo>
                <a:lnTo>
                  <a:pt x="192405" y="150495"/>
                </a:lnTo>
                <a:cubicBezTo>
                  <a:pt x="194310" y="150495"/>
                  <a:pt x="196215" y="149543"/>
                  <a:pt x="197168" y="147638"/>
                </a:cubicBezTo>
                <a:cubicBezTo>
                  <a:pt x="197168" y="147638"/>
                  <a:pt x="197168" y="147638"/>
                  <a:pt x="197168" y="147638"/>
                </a:cubicBezTo>
                <a:cubicBezTo>
                  <a:pt x="197168" y="147638"/>
                  <a:pt x="197168" y="147638"/>
                  <a:pt x="197168" y="147638"/>
                </a:cubicBezTo>
                <a:cubicBezTo>
                  <a:pt x="198120" y="145733"/>
                  <a:pt x="197168" y="143828"/>
                  <a:pt x="196215" y="141923"/>
                </a:cubicBezTo>
                <a:lnTo>
                  <a:pt x="164783" y="116205"/>
                </a:lnTo>
                <a:lnTo>
                  <a:pt x="204788" y="116205"/>
                </a:lnTo>
                <a:lnTo>
                  <a:pt x="204788" y="116205"/>
                </a:lnTo>
                <a:cubicBezTo>
                  <a:pt x="206693" y="119063"/>
                  <a:pt x="209550" y="120968"/>
                  <a:pt x="213360" y="120968"/>
                </a:cubicBezTo>
                <a:cubicBezTo>
                  <a:pt x="219075" y="120968"/>
                  <a:pt x="222885" y="116205"/>
                  <a:pt x="222885" y="111443"/>
                </a:cubicBezTo>
                <a:cubicBezTo>
                  <a:pt x="221933" y="105728"/>
                  <a:pt x="218123" y="101918"/>
                  <a:pt x="212408" y="101918"/>
                </a:cubicBezTo>
                <a:close/>
                <a:moveTo>
                  <a:pt x="139065" y="42863"/>
                </a:moveTo>
                <a:lnTo>
                  <a:pt x="135255" y="80010"/>
                </a:lnTo>
                <a:lnTo>
                  <a:pt x="115253" y="100013"/>
                </a:lnTo>
                <a:lnTo>
                  <a:pt x="115253" y="72390"/>
                </a:lnTo>
                <a:lnTo>
                  <a:pt x="139065" y="42863"/>
                </a:lnTo>
                <a:close/>
                <a:moveTo>
                  <a:pt x="106680" y="100013"/>
                </a:moveTo>
                <a:lnTo>
                  <a:pt x="86678" y="80963"/>
                </a:lnTo>
                <a:lnTo>
                  <a:pt x="82868" y="42863"/>
                </a:lnTo>
                <a:lnTo>
                  <a:pt x="106680" y="72390"/>
                </a:lnTo>
                <a:lnTo>
                  <a:pt x="106680" y="100013"/>
                </a:lnTo>
                <a:close/>
                <a:moveTo>
                  <a:pt x="42863" y="82868"/>
                </a:moveTo>
                <a:lnTo>
                  <a:pt x="80010" y="86678"/>
                </a:lnTo>
                <a:lnTo>
                  <a:pt x="100013" y="106680"/>
                </a:lnTo>
                <a:lnTo>
                  <a:pt x="72390" y="106680"/>
                </a:lnTo>
                <a:lnTo>
                  <a:pt x="42863" y="82868"/>
                </a:lnTo>
                <a:close/>
                <a:moveTo>
                  <a:pt x="42863" y="139065"/>
                </a:moveTo>
                <a:lnTo>
                  <a:pt x="72390" y="115253"/>
                </a:lnTo>
                <a:lnTo>
                  <a:pt x="100013" y="115253"/>
                </a:lnTo>
                <a:lnTo>
                  <a:pt x="80010" y="135255"/>
                </a:lnTo>
                <a:lnTo>
                  <a:pt x="42863" y="139065"/>
                </a:lnTo>
                <a:close/>
                <a:moveTo>
                  <a:pt x="82868" y="179070"/>
                </a:moveTo>
                <a:lnTo>
                  <a:pt x="86678" y="141923"/>
                </a:lnTo>
                <a:lnTo>
                  <a:pt x="106680" y="121920"/>
                </a:lnTo>
                <a:lnTo>
                  <a:pt x="106680" y="149543"/>
                </a:lnTo>
                <a:lnTo>
                  <a:pt x="82868" y="179070"/>
                </a:lnTo>
                <a:close/>
                <a:moveTo>
                  <a:pt x="115253" y="121920"/>
                </a:moveTo>
                <a:lnTo>
                  <a:pt x="135255" y="141923"/>
                </a:lnTo>
                <a:lnTo>
                  <a:pt x="139065" y="179070"/>
                </a:lnTo>
                <a:lnTo>
                  <a:pt x="115253" y="149543"/>
                </a:lnTo>
                <a:lnTo>
                  <a:pt x="115253" y="121920"/>
                </a:lnTo>
                <a:close/>
                <a:moveTo>
                  <a:pt x="179070" y="139065"/>
                </a:moveTo>
                <a:lnTo>
                  <a:pt x="141923" y="135255"/>
                </a:lnTo>
                <a:lnTo>
                  <a:pt x="121920" y="115253"/>
                </a:lnTo>
                <a:lnTo>
                  <a:pt x="149543" y="115253"/>
                </a:lnTo>
                <a:lnTo>
                  <a:pt x="179070" y="139065"/>
                </a:lnTo>
                <a:close/>
                <a:moveTo>
                  <a:pt x="149543" y="106680"/>
                </a:moveTo>
                <a:lnTo>
                  <a:pt x="121920" y="106680"/>
                </a:lnTo>
                <a:lnTo>
                  <a:pt x="141923" y="86678"/>
                </a:lnTo>
                <a:lnTo>
                  <a:pt x="179070" y="82868"/>
                </a:lnTo>
                <a:lnTo>
                  <a:pt x="149543" y="106680"/>
                </a:lnTo>
                <a:close/>
              </a:path>
            </a:pathLst>
          </a:custGeom>
          <a:solidFill>
            <a:schemeClr val="accent4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89" name="图形 7">
            <a:extLst>
              <a:ext uri="{FF2B5EF4-FFF2-40B4-BE49-F238E27FC236}">
                <a16:creationId xmlns:a16="http://schemas.microsoft.com/office/drawing/2014/main" id="{C6CD0D77-1C69-48DE-8704-4212981ACF24}"/>
              </a:ext>
            </a:extLst>
          </p:cNvPr>
          <p:cNvSpPr/>
          <p:nvPr/>
        </p:nvSpPr>
        <p:spPr>
          <a:xfrm>
            <a:off x="1496248" y="5098143"/>
            <a:ext cx="649514" cy="649514"/>
          </a:xfrm>
          <a:custGeom>
            <a:avLst/>
            <a:gdLst>
              <a:gd name="connsiteX0" fmla="*/ 212408 w 222884"/>
              <a:gd name="connsiteY0" fmla="*/ 101918 h 222884"/>
              <a:gd name="connsiteX1" fmla="*/ 203835 w 222884"/>
              <a:gd name="connsiteY1" fmla="*/ 106680 h 222884"/>
              <a:gd name="connsiteX2" fmla="*/ 203835 w 222884"/>
              <a:gd name="connsiteY2" fmla="*/ 106680 h 222884"/>
              <a:gd name="connsiteX3" fmla="*/ 163830 w 222884"/>
              <a:gd name="connsiteY3" fmla="*/ 106680 h 222884"/>
              <a:gd name="connsiteX4" fmla="*/ 195263 w 222884"/>
              <a:gd name="connsiteY4" fmla="*/ 80963 h 222884"/>
              <a:gd name="connsiteX5" fmla="*/ 196215 w 222884"/>
              <a:gd name="connsiteY5" fmla="*/ 75248 h 222884"/>
              <a:gd name="connsiteX6" fmla="*/ 196215 w 222884"/>
              <a:gd name="connsiteY6" fmla="*/ 75248 h 222884"/>
              <a:gd name="connsiteX7" fmla="*/ 196215 w 222884"/>
              <a:gd name="connsiteY7" fmla="*/ 75248 h 222884"/>
              <a:gd name="connsiteX8" fmla="*/ 191453 w 222884"/>
              <a:gd name="connsiteY8" fmla="*/ 72390 h 222884"/>
              <a:gd name="connsiteX9" fmla="*/ 150495 w 222884"/>
              <a:gd name="connsiteY9" fmla="*/ 77153 h 222884"/>
              <a:gd name="connsiteX10" fmla="*/ 179070 w 222884"/>
              <a:gd name="connsiteY10" fmla="*/ 48578 h 222884"/>
              <a:gd name="connsiteX11" fmla="*/ 179070 w 222884"/>
              <a:gd name="connsiteY11" fmla="*/ 48578 h 222884"/>
              <a:gd name="connsiteX12" fmla="*/ 188595 w 222884"/>
              <a:gd name="connsiteY12" fmla="*/ 46673 h 222884"/>
              <a:gd name="connsiteX13" fmla="*/ 188595 w 222884"/>
              <a:gd name="connsiteY13" fmla="*/ 33338 h 222884"/>
              <a:gd name="connsiteX14" fmla="*/ 175260 w 222884"/>
              <a:gd name="connsiteY14" fmla="*/ 33338 h 222884"/>
              <a:gd name="connsiteX15" fmla="*/ 173355 w 222884"/>
              <a:gd name="connsiteY15" fmla="*/ 42863 h 222884"/>
              <a:gd name="connsiteX16" fmla="*/ 173355 w 222884"/>
              <a:gd name="connsiteY16" fmla="*/ 42863 h 222884"/>
              <a:gd name="connsiteX17" fmla="*/ 144780 w 222884"/>
              <a:gd name="connsiteY17" fmla="*/ 71438 h 222884"/>
              <a:gd name="connsiteX18" fmla="*/ 149543 w 222884"/>
              <a:gd name="connsiteY18" fmla="*/ 30480 h 222884"/>
              <a:gd name="connsiteX19" fmla="*/ 146685 w 222884"/>
              <a:gd name="connsiteY19" fmla="*/ 25718 h 222884"/>
              <a:gd name="connsiteX20" fmla="*/ 146685 w 222884"/>
              <a:gd name="connsiteY20" fmla="*/ 25718 h 222884"/>
              <a:gd name="connsiteX21" fmla="*/ 146685 w 222884"/>
              <a:gd name="connsiteY21" fmla="*/ 25718 h 222884"/>
              <a:gd name="connsiteX22" fmla="*/ 140970 w 222884"/>
              <a:gd name="connsiteY22" fmla="*/ 26670 h 222884"/>
              <a:gd name="connsiteX23" fmla="*/ 115253 w 222884"/>
              <a:gd name="connsiteY23" fmla="*/ 58103 h 222884"/>
              <a:gd name="connsiteX24" fmla="*/ 115253 w 222884"/>
              <a:gd name="connsiteY24" fmla="*/ 18098 h 222884"/>
              <a:gd name="connsiteX25" fmla="*/ 115253 w 222884"/>
              <a:gd name="connsiteY25" fmla="*/ 18098 h 222884"/>
              <a:gd name="connsiteX26" fmla="*/ 120015 w 222884"/>
              <a:gd name="connsiteY26" fmla="*/ 9525 h 222884"/>
              <a:gd name="connsiteX27" fmla="*/ 110490 w 222884"/>
              <a:gd name="connsiteY27" fmla="*/ 0 h 222884"/>
              <a:gd name="connsiteX28" fmla="*/ 100965 w 222884"/>
              <a:gd name="connsiteY28" fmla="*/ 9525 h 222884"/>
              <a:gd name="connsiteX29" fmla="*/ 105728 w 222884"/>
              <a:gd name="connsiteY29" fmla="*/ 18098 h 222884"/>
              <a:gd name="connsiteX30" fmla="*/ 105728 w 222884"/>
              <a:gd name="connsiteY30" fmla="*/ 18098 h 222884"/>
              <a:gd name="connsiteX31" fmla="*/ 105728 w 222884"/>
              <a:gd name="connsiteY31" fmla="*/ 58103 h 222884"/>
              <a:gd name="connsiteX32" fmla="*/ 80963 w 222884"/>
              <a:gd name="connsiteY32" fmla="*/ 26670 h 222884"/>
              <a:gd name="connsiteX33" fmla="*/ 76200 w 222884"/>
              <a:gd name="connsiteY33" fmla="*/ 25718 h 222884"/>
              <a:gd name="connsiteX34" fmla="*/ 76200 w 222884"/>
              <a:gd name="connsiteY34" fmla="*/ 25718 h 222884"/>
              <a:gd name="connsiteX35" fmla="*/ 76200 w 222884"/>
              <a:gd name="connsiteY35" fmla="*/ 25718 h 222884"/>
              <a:gd name="connsiteX36" fmla="*/ 72390 w 222884"/>
              <a:gd name="connsiteY36" fmla="*/ 30480 h 222884"/>
              <a:gd name="connsiteX37" fmla="*/ 77153 w 222884"/>
              <a:gd name="connsiteY37" fmla="*/ 71438 h 222884"/>
              <a:gd name="connsiteX38" fmla="*/ 48578 w 222884"/>
              <a:gd name="connsiteY38" fmla="*/ 42863 h 222884"/>
              <a:gd name="connsiteX39" fmla="*/ 48578 w 222884"/>
              <a:gd name="connsiteY39" fmla="*/ 42863 h 222884"/>
              <a:gd name="connsiteX40" fmla="*/ 46673 w 222884"/>
              <a:gd name="connsiteY40" fmla="*/ 33338 h 222884"/>
              <a:gd name="connsiteX41" fmla="*/ 32385 w 222884"/>
              <a:gd name="connsiteY41" fmla="*/ 32385 h 222884"/>
              <a:gd name="connsiteX42" fmla="*/ 32385 w 222884"/>
              <a:gd name="connsiteY42" fmla="*/ 45720 h 222884"/>
              <a:gd name="connsiteX43" fmla="*/ 41910 w 222884"/>
              <a:gd name="connsiteY43" fmla="*/ 47625 h 222884"/>
              <a:gd name="connsiteX44" fmla="*/ 41910 w 222884"/>
              <a:gd name="connsiteY44" fmla="*/ 47625 h 222884"/>
              <a:gd name="connsiteX45" fmla="*/ 70485 w 222884"/>
              <a:gd name="connsiteY45" fmla="*/ 76200 h 222884"/>
              <a:gd name="connsiteX46" fmla="*/ 30480 w 222884"/>
              <a:gd name="connsiteY46" fmla="*/ 72390 h 222884"/>
              <a:gd name="connsiteX47" fmla="*/ 25718 w 222884"/>
              <a:gd name="connsiteY47" fmla="*/ 75248 h 222884"/>
              <a:gd name="connsiteX48" fmla="*/ 25718 w 222884"/>
              <a:gd name="connsiteY48" fmla="*/ 75248 h 222884"/>
              <a:gd name="connsiteX49" fmla="*/ 25718 w 222884"/>
              <a:gd name="connsiteY49" fmla="*/ 75248 h 222884"/>
              <a:gd name="connsiteX50" fmla="*/ 26670 w 222884"/>
              <a:gd name="connsiteY50" fmla="*/ 80963 h 222884"/>
              <a:gd name="connsiteX51" fmla="*/ 58103 w 222884"/>
              <a:gd name="connsiteY51" fmla="*/ 106680 h 222884"/>
              <a:gd name="connsiteX52" fmla="*/ 18098 w 222884"/>
              <a:gd name="connsiteY52" fmla="*/ 106680 h 222884"/>
              <a:gd name="connsiteX53" fmla="*/ 18098 w 222884"/>
              <a:gd name="connsiteY53" fmla="*/ 106680 h 222884"/>
              <a:gd name="connsiteX54" fmla="*/ 9525 w 222884"/>
              <a:gd name="connsiteY54" fmla="*/ 101918 h 222884"/>
              <a:gd name="connsiteX55" fmla="*/ 0 w 222884"/>
              <a:gd name="connsiteY55" fmla="*/ 111443 h 222884"/>
              <a:gd name="connsiteX56" fmla="*/ 9525 w 222884"/>
              <a:gd name="connsiteY56" fmla="*/ 120968 h 222884"/>
              <a:gd name="connsiteX57" fmla="*/ 18098 w 222884"/>
              <a:gd name="connsiteY57" fmla="*/ 116205 h 222884"/>
              <a:gd name="connsiteX58" fmla="*/ 18098 w 222884"/>
              <a:gd name="connsiteY58" fmla="*/ 116205 h 222884"/>
              <a:gd name="connsiteX59" fmla="*/ 58103 w 222884"/>
              <a:gd name="connsiteY59" fmla="*/ 116205 h 222884"/>
              <a:gd name="connsiteX60" fmla="*/ 26670 w 222884"/>
              <a:gd name="connsiteY60" fmla="*/ 141923 h 222884"/>
              <a:gd name="connsiteX61" fmla="*/ 25718 w 222884"/>
              <a:gd name="connsiteY61" fmla="*/ 147638 h 222884"/>
              <a:gd name="connsiteX62" fmla="*/ 25718 w 222884"/>
              <a:gd name="connsiteY62" fmla="*/ 147638 h 222884"/>
              <a:gd name="connsiteX63" fmla="*/ 25718 w 222884"/>
              <a:gd name="connsiteY63" fmla="*/ 147638 h 222884"/>
              <a:gd name="connsiteX64" fmla="*/ 30480 w 222884"/>
              <a:gd name="connsiteY64" fmla="*/ 150495 h 222884"/>
              <a:gd name="connsiteX65" fmla="*/ 71438 w 222884"/>
              <a:gd name="connsiteY65" fmla="*/ 145733 h 222884"/>
              <a:gd name="connsiteX66" fmla="*/ 42863 w 222884"/>
              <a:gd name="connsiteY66" fmla="*/ 174308 h 222884"/>
              <a:gd name="connsiteX67" fmla="*/ 42863 w 222884"/>
              <a:gd name="connsiteY67" fmla="*/ 174308 h 222884"/>
              <a:gd name="connsiteX68" fmla="*/ 33338 w 222884"/>
              <a:gd name="connsiteY68" fmla="*/ 176213 h 222884"/>
              <a:gd name="connsiteX69" fmla="*/ 33338 w 222884"/>
              <a:gd name="connsiteY69" fmla="*/ 189548 h 222884"/>
              <a:gd name="connsiteX70" fmla="*/ 46673 w 222884"/>
              <a:gd name="connsiteY70" fmla="*/ 189548 h 222884"/>
              <a:gd name="connsiteX71" fmla="*/ 48578 w 222884"/>
              <a:gd name="connsiteY71" fmla="*/ 180023 h 222884"/>
              <a:gd name="connsiteX72" fmla="*/ 48578 w 222884"/>
              <a:gd name="connsiteY72" fmla="*/ 180023 h 222884"/>
              <a:gd name="connsiteX73" fmla="*/ 77153 w 222884"/>
              <a:gd name="connsiteY73" fmla="*/ 151448 h 222884"/>
              <a:gd name="connsiteX74" fmla="*/ 72390 w 222884"/>
              <a:gd name="connsiteY74" fmla="*/ 192405 h 222884"/>
              <a:gd name="connsiteX75" fmla="*/ 75248 w 222884"/>
              <a:gd name="connsiteY75" fmla="*/ 197168 h 222884"/>
              <a:gd name="connsiteX76" fmla="*/ 75248 w 222884"/>
              <a:gd name="connsiteY76" fmla="*/ 197168 h 222884"/>
              <a:gd name="connsiteX77" fmla="*/ 75248 w 222884"/>
              <a:gd name="connsiteY77" fmla="*/ 197168 h 222884"/>
              <a:gd name="connsiteX78" fmla="*/ 80963 w 222884"/>
              <a:gd name="connsiteY78" fmla="*/ 196215 h 222884"/>
              <a:gd name="connsiteX79" fmla="*/ 106680 w 222884"/>
              <a:gd name="connsiteY79" fmla="*/ 164783 h 222884"/>
              <a:gd name="connsiteX80" fmla="*/ 106680 w 222884"/>
              <a:gd name="connsiteY80" fmla="*/ 204788 h 222884"/>
              <a:gd name="connsiteX81" fmla="*/ 106680 w 222884"/>
              <a:gd name="connsiteY81" fmla="*/ 204788 h 222884"/>
              <a:gd name="connsiteX82" fmla="*/ 101918 w 222884"/>
              <a:gd name="connsiteY82" fmla="*/ 213360 h 222884"/>
              <a:gd name="connsiteX83" fmla="*/ 111443 w 222884"/>
              <a:gd name="connsiteY83" fmla="*/ 222885 h 222884"/>
              <a:gd name="connsiteX84" fmla="*/ 120968 w 222884"/>
              <a:gd name="connsiteY84" fmla="*/ 213360 h 222884"/>
              <a:gd name="connsiteX85" fmla="*/ 116205 w 222884"/>
              <a:gd name="connsiteY85" fmla="*/ 204788 h 222884"/>
              <a:gd name="connsiteX86" fmla="*/ 116205 w 222884"/>
              <a:gd name="connsiteY86" fmla="*/ 204788 h 222884"/>
              <a:gd name="connsiteX87" fmla="*/ 116205 w 222884"/>
              <a:gd name="connsiteY87" fmla="*/ 164783 h 222884"/>
              <a:gd name="connsiteX88" fmla="*/ 141923 w 222884"/>
              <a:gd name="connsiteY88" fmla="*/ 196215 h 222884"/>
              <a:gd name="connsiteX89" fmla="*/ 147638 w 222884"/>
              <a:gd name="connsiteY89" fmla="*/ 197168 h 222884"/>
              <a:gd name="connsiteX90" fmla="*/ 147638 w 222884"/>
              <a:gd name="connsiteY90" fmla="*/ 197168 h 222884"/>
              <a:gd name="connsiteX91" fmla="*/ 147638 w 222884"/>
              <a:gd name="connsiteY91" fmla="*/ 197168 h 222884"/>
              <a:gd name="connsiteX92" fmla="*/ 150495 w 222884"/>
              <a:gd name="connsiteY92" fmla="*/ 192405 h 222884"/>
              <a:gd name="connsiteX93" fmla="*/ 145733 w 222884"/>
              <a:gd name="connsiteY93" fmla="*/ 151448 h 222884"/>
              <a:gd name="connsiteX94" fmla="*/ 174308 w 222884"/>
              <a:gd name="connsiteY94" fmla="*/ 180023 h 222884"/>
              <a:gd name="connsiteX95" fmla="*/ 174308 w 222884"/>
              <a:gd name="connsiteY95" fmla="*/ 180023 h 222884"/>
              <a:gd name="connsiteX96" fmla="*/ 176213 w 222884"/>
              <a:gd name="connsiteY96" fmla="*/ 189548 h 222884"/>
              <a:gd name="connsiteX97" fmla="*/ 189548 w 222884"/>
              <a:gd name="connsiteY97" fmla="*/ 189548 h 222884"/>
              <a:gd name="connsiteX98" fmla="*/ 189548 w 222884"/>
              <a:gd name="connsiteY98" fmla="*/ 176213 h 222884"/>
              <a:gd name="connsiteX99" fmla="*/ 180023 w 222884"/>
              <a:gd name="connsiteY99" fmla="*/ 174308 h 222884"/>
              <a:gd name="connsiteX100" fmla="*/ 180023 w 222884"/>
              <a:gd name="connsiteY100" fmla="*/ 174308 h 222884"/>
              <a:gd name="connsiteX101" fmla="*/ 151448 w 222884"/>
              <a:gd name="connsiteY101" fmla="*/ 145733 h 222884"/>
              <a:gd name="connsiteX102" fmla="*/ 192405 w 222884"/>
              <a:gd name="connsiteY102" fmla="*/ 150495 h 222884"/>
              <a:gd name="connsiteX103" fmla="*/ 197168 w 222884"/>
              <a:gd name="connsiteY103" fmla="*/ 147638 h 222884"/>
              <a:gd name="connsiteX104" fmla="*/ 197168 w 222884"/>
              <a:gd name="connsiteY104" fmla="*/ 147638 h 222884"/>
              <a:gd name="connsiteX105" fmla="*/ 197168 w 222884"/>
              <a:gd name="connsiteY105" fmla="*/ 147638 h 222884"/>
              <a:gd name="connsiteX106" fmla="*/ 196215 w 222884"/>
              <a:gd name="connsiteY106" fmla="*/ 141923 h 222884"/>
              <a:gd name="connsiteX107" fmla="*/ 164783 w 222884"/>
              <a:gd name="connsiteY107" fmla="*/ 116205 h 222884"/>
              <a:gd name="connsiteX108" fmla="*/ 204788 w 222884"/>
              <a:gd name="connsiteY108" fmla="*/ 116205 h 222884"/>
              <a:gd name="connsiteX109" fmla="*/ 204788 w 222884"/>
              <a:gd name="connsiteY109" fmla="*/ 116205 h 222884"/>
              <a:gd name="connsiteX110" fmla="*/ 213360 w 222884"/>
              <a:gd name="connsiteY110" fmla="*/ 120968 h 222884"/>
              <a:gd name="connsiteX111" fmla="*/ 222885 w 222884"/>
              <a:gd name="connsiteY111" fmla="*/ 111443 h 222884"/>
              <a:gd name="connsiteX112" fmla="*/ 212408 w 222884"/>
              <a:gd name="connsiteY112" fmla="*/ 101918 h 222884"/>
              <a:gd name="connsiteX113" fmla="*/ 139065 w 222884"/>
              <a:gd name="connsiteY113" fmla="*/ 42863 h 222884"/>
              <a:gd name="connsiteX114" fmla="*/ 135255 w 222884"/>
              <a:gd name="connsiteY114" fmla="*/ 80010 h 222884"/>
              <a:gd name="connsiteX115" fmla="*/ 115253 w 222884"/>
              <a:gd name="connsiteY115" fmla="*/ 100013 h 222884"/>
              <a:gd name="connsiteX116" fmla="*/ 115253 w 222884"/>
              <a:gd name="connsiteY116" fmla="*/ 72390 h 222884"/>
              <a:gd name="connsiteX117" fmla="*/ 139065 w 222884"/>
              <a:gd name="connsiteY117" fmla="*/ 42863 h 222884"/>
              <a:gd name="connsiteX118" fmla="*/ 106680 w 222884"/>
              <a:gd name="connsiteY118" fmla="*/ 100013 h 222884"/>
              <a:gd name="connsiteX119" fmla="*/ 86678 w 222884"/>
              <a:gd name="connsiteY119" fmla="*/ 80963 h 222884"/>
              <a:gd name="connsiteX120" fmla="*/ 82868 w 222884"/>
              <a:gd name="connsiteY120" fmla="*/ 42863 h 222884"/>
              <a:gd name="connsiteX121" fmla="*/ 106680 w 222884"/>
              <a:gd name="connsiteY121" fmla="*/ 72390 h 222884"/>
              <a:gd name="connsiteX122" fmla="*/ 106680 w 222884"/>
              <a:gd name="connsiteY122" fmla="*/ 100013 h 222884"/>
              <a:gd name="connsiteX123" fmla="*/ 42863 w 222884"/>
              <a:gd name="connsiteY123" fmla="*/ 82868 h 222884"/>
              <a:gd name="connsiteX124" fmla="*/ 80010 w 222884"/>
              <a:gd name="connsiteY124" fmla="*/ 86678 h 222884"/>
              <a:gd name="connsiteX125" fmla="*/ 100013 w 222884"/>
              <a:gd name="connsiteY125" fmla="*/ 106680 h 222884"/>
              <a:gd name="connsiteX126" fmla="*/ 72390 w 222884"/>
              <a:gd name="connsiteY126" fmla="*/ 106680 h 222884"/>
              <a:gd name="connsiteX127" fmla="*/ 42863 w 222884"/>
              <a:gd name="connsiteY127" fmla="*/ 82868 h 222884"/>
              <a:gd name="connsiteX128" fmla="*/ 42863 w 222884"/>
              <a:gd name="connsiteY128" fmla="*/ 139065 h 222884"/>
              <a:gd name="connsiteX129" fmla="*/ 72390 w 222884"/>
              <a:gd name="connsiteY129" fmla="*/ 115253 h 222884"/>
              <a:gd name="connsiteX130" fmla="*/ 100013 w 222884"/>
              <a:gd name="connsiteY130" fmla="*/ 115253 h 222884"/>
              <a:gd name="connsiteX131" fmla="*/ 80010 w 222884"/>
              <a:gd name="connsiteY131" fmla="*/ 135255 h 222884"/>
              <a:gd name="connsiteX132" fmla="*/ 42863 w 222884"/>
              <a:gd name="connsiteY132" fmla="*/ 139065 h 222884"/>
              <a:gd name="connsiteX133" fmla="*/ 82868 w 222884"/>
              <a:gd name="connsiteY133" fmla="*/ 179070 h 222884"/>
              <a:gd name="connsiteX134" fmla="*/ 86678 w 222884"/>
              <a:gd name="connsiteY134" fmla="*/ 141923 h 222884"/>
              <a:gd name="connsiteX135" fmla="*/ 106680 w 222884"/>
              <a:gd name="connsiteY135" fmla="*/ 121920 h 222884"/>
              <a:gd name="connsiteX136" fmla="*/ 106680 w 222884"/>
              <a:gd name="connsiteY136" fmla="*/ 149543 h 222884"/>
              <a:gd name="connsiteX137" fmla="*/ 82868 w 222884"/>
              <a:gd name="connsiteY137" fmla="*/ 179070 h 222884"/>
              <a:gd name="connsiteX138" fmla="*/ 115253 w 222884"/>
              <a:gd name="connsiteY138" fmla="*/ 121920 h 222884"/>
              <a:gd name="connsiteX139" fmla="*/ 135255 w 222884"/>
              <a:gd name="connsiteY139" fmla="*/ 141923 h 222884"/>
              <a:gd name="connsiteX140" fmla="*/ 139065 w 222884"/>
              <a:gd name="connsiteY140" fmla="*/ 179070 h 222884"/>
              <a:gd name="connsiteX141" fmla="*/ 115253 w 222884"/>
              <a:gd name="connsiteY141" fmla="*/ 149543 h 222884"/>
              <a:gd name="connsiteX142" fmla="*/ 115253 w 222884"/>
              <a:gd name="connsiteY142" fmla="*/ 121920 h 222884"/>
              <a:gd name="connsiteX143" fmla="*/ 179070 w 222884"/>
              <a:gd name="connsiteY143" fmla="*/ 139065 h 222884"/>
              <a:gd name="connsiteX144" fmla="*/ 141923 w 222884"/>
              <a:gd name="connsiteY144" fmla="*/ 135255 h 222884"/>
              <a:gd name="connsiteX145" fmla="*/ 121920 w 222884"/>
              <a:gd name="connsiteY145" fmla="*/ 115253 h 222884"/>
              <a:gd name="connsiteX146" fmla="*/ 149543 w 222884"/>
              <a:gd name="connsiteY146" fmla="*/ 115253 h 222884"/>
              <a:gd name="connsiteX147" fmla="*/ 179070 w 222884"/>
              <a:gd name="connsiteY147" fmla="*/ 139065 h 222884"/>
              <a:gd name="connsiteX148" fmla="*/ 149543 w 222884"/>
              <a:gd name="connsiteY148" fmla="*/ 106680 h 222884"/>
              <a:gd name="connsiteX149" fmla="*/ 121920 w 222884"/>
              <a:gd name="connsiteY149" fmla="*/ 106680 h 222884"/>
              <a:gd name="connsiteX150" fmla="*/ 141923 w 222884"/>
              <a:gd name="connsiteY150" fmla="*/ 86678 h 222884"/>
              <a:gd name="connsiteX151" fmla="*/ 179070 w 222884"/>
              <a:gd name="connsiteY151" fmla="*/ 82868 h 222884"/>
              <a:gd name="connsiteX152" fmla="*/ 149543 w 222884"/>
              <a:gd name="connsiteY152" fmla="*/ 106680 h 2228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</a:cxnLst>
            <a:rect l="l" t="t" r="r" b="b"/>
            <a:pathLst>
              <a:path w="222884" h="222884">
                <a:moveTo>
                  <a:pt x="212408" y="101918"/>
                </a:moveTo>
                <a:cubicBezTo>
                  <a:pt x="208598" y="101918"/>
                  <a:pt x="205740" y="103823"/>
                  <a:pt x="203835" y="106680"/>
                </a:cubicBezTo>
                <a:lnTo>
                  <a:pt x="203835" y="106680"/>
                </a:lnTo>
                <a:lnTo>
                  <a:pt x="163830" y="106680"/>
                </a:lnTo>
                <a:lnTo>
                  <a:pt x="195263" y="80963"/>
                </a:lnTo>
                <a:cubicBezTo>
                  <a:pt x="197168" y="80010"/>
                  <a:pt x="197168" y="77153"/>
                  <a:pt x="196215" y="75248"/>
                </a:cubicBezTo>
                <a:cubicBezTo>
                  <a:pt x="196215" y="75248"/>
                  <a:pt x="196215" y="75248"/>
                  <a:pt x="196215" y="75248"/>
                </a:cubicBezTo>
                <a:cubicBezTo>
                  <a:pt x="196215" y="75248"/>
                  <a:pt x="196215" y="75248"/>
                  <a:pt x="196215" y="75248"/>
                </a:cubicBezTo>
                <a:cubicBezTo>
                  <a:pt x="195263" y="73343"/>
                  <a:pt x="193358" y="72390"/>
                  <a:pt x="191453" y="72390"/>
                </a:cubicBezTo>
                <a:lnTo>
                  <a:pt x="150495" y="77153"/>
                </a:lnTo>
                <a:lnTo>
                  <a:pt x="179070" y="48578"/>
                </a:lnTo>
                <a:lnTo>
                  <a:pt x="179070" y="48578"/>
                </a:lnTo>
                <a:cubicBezTo>
                  <a:pt x="181928" y="49530"/>
                  <a:pt x="185738" y="48578"/>
                  <a:pt x="188595" y="46673"/>
                </a:cubicBezTo>
                <a:cubicBezTo>
                  <a:pt x="192405" y="42863"/>
                  <a:pt x="192405" y="37148"/>
                  <a:pt x="188595" y="33338"/>
                </a:cubicBezTo>
                <a:cubicBezTo>
                  <a:pt x="184785" y="29528"/>
                  <a:pt x="179070" y="29528"/>
                  <a:pt x="175260" y="33338"/>
                </a:cubicBezTo>
                <a:cubicBezTo>
                  <a:pt x="172403" y="36195"/>
                  <a:pt x="171450" y="40005"/>
                  <a:pt x="173355" y="42863"/>
                </a:cubicBezTo>
                <a:lnTo>
                  <a:pt x="173355" y="42863"/>
                </a:lnTo>
                <a:lnTo>
                  <a:pt x="144780" y="71438"/>
                </a:lnTo>
                <a:lnTo>
                  <a:pt x="149543" y="30480"/>
                </a:lnTo>
                <a:cubicBezTo>
                  <a:pt x="149543" y="28575"/>
                  <a:pt x="148590" y="26670"/>
                  <a:pt x="146685" y="25718"/>
                </a:cubicBezTo>
                <a:cubicBezTo>
                  <a:pt x="146685" y="25718"/>
                  <a:pt x="146685" y="25718"/>
                  <a:pt x="146685" y="25718"/>
                </a:cubicBezTo>
                <a:cubicBezTo>
                  <a:pt x="146685" y="25718"/>
                  <a:pt x="146685" y="25718"/>
                  <a:pt x="146685" y="25718"/>
                </a:cubicBezTo>
                <a:cubicBezTo>
                  <a:pt x="144780" y="24765"/>
                  <a:pt x="142875" y="25718"/>
                  <a:pt x="140970" y="26670"/>
                </a:cubicBezTo>
                <a:lnTo>
                  <a:pt x="115253" y="58103"/>
                </a:lnTo>
                <a:lnTo>
                  <a:pt x="115253" y="18098"/>
                </a:lnTo>
                <a:lnTo>
                  <a:pt x="115253" y="18098"/>
                </a:lnTo>
                <a:cubicBezTo>
                  <a:pt x="118110" y="16193"/>
                  <a:pt x="120015" y="13335"/>
                  <a:pt x="120015" y="9525"/>
                </a:cubicBezTo>
                <a:cubicBezTo>
                  <a:pt x="120015" y="3810"/>
                  <a:pt x="115253" y="0"/>
                  <a:pt x="110490" y="0"/>
                </a:cubicBezTo>
                <a:cubicBezTo>
                  <a:pt x="104775" y="0"/>
                  <a:pt x="100965" y="4763"/>
                  <a:pt x="100965" y="9525"/>
                </a:cubicBezTo>
                <a:cubicBezTo>
                  <a:pt x="100965" y="13335"/>
                  <a:pt x="102870" y="16193"/>
                  <a:pt x="105728" y="18098"/>
                </a:cubicBezTo>
                <a:lnTo>
                  <a:pt x="105728" y="18098"/>
                </a:lnTo>
                <a:lnTo>
                  <a:pt x="105728" y="58103"/>
                </a:lnTo>
                <a:lnTo>
                  <a:pt x="80963" y="26670"/>
                </a:lnTo>
                <a:cubicBezTo>
                  <a:pt x="80010" y="24765"/>
                  <a:pt x="77153" y="24765"/>
                  <a:pt x="76200" y="25718"/>
                </a:cubicBezTo>
                <a:cubicBezTo>
                  <a:pt x="76200" y="25718"/>
                  <a:pt x="76200" y="25718"/>
                  <a:pt x="76200" y="25718"/>
                </a:cubicBezTo>
                <a:cubicBezTo>
                  <a:pt x="76200" y="25718"/>
                  <a:pt x="76200" y="25718"/>
                  <a:pt x="76200" y="25718"/>
                </a:cubicBezTo>
                <a:cubicBezTo>
                  <a:pt x="73343" y="25718"/>
                  <a:pt x="72390" y="27623"/>
                  <a:pt x="72390" y="30480"/>
                </a:cubicBezTo>
                <a:lnTo>
                  <a:pt x="77153" y="71438"/>
                </a:lnTo>
                <a:lnTo>
                  <a:pt x="48578" y="42863"/>
                </a:lnTo>
                <a:lnTo>
                  <a:pt x="48578" y="42863"/>
                </a:lnTo>
                <a:cubicBezTo>
                  <a:pt x="49530" y="40005"/>
                  <a:pt x="48578" y="36195"/>
                  <a:pt x="46673" y="33338"/>
                </a:cubicBezTo>
                <a:cubicBezTo>
                  <a:pt x="42863" y="28575"/>
                  <a:pt x="36195" y="28575"/>
                  <a:pt x="32385" y="32385"/>
                </a:cubicBezTo>
                <a:cubicBezTo>
                  <a:pt x="28575" y="36195"/>
                  <a:pt x="28575" y="41910"/>
                  <a:pt x="32385" y="45720"/>
                </a:cubicBezTo>
                <a:cubicBezTo>
                  <a:pt x="35243" y="48578"/>
                  <a:pt x="39053" y="49530"/>
                  <a:pt x="41910" y="47625"/>
                </a:cubicBezTo>
                <a:lnTo>
                  <a:pt x="41910" y="47625"/>
                </a:lnTo>
                <a:lnTo>
                  <a:pt x="70485" y="76200"/>
                </a:lnTo>
                <a:lnTo>
                  <a:pt x="30480" y="72390"/>
                </a:lnTo>
                <a:cubicBezTo>
                  <a:pt x="28575" y="72390"/>
                  <a:pt x="26670" y="73343"/>
                  <a:pt x="25718" y="75248"/>
                </a:cubicBezTo>
                <a:cubicBezTo>
                  <a:pt x="25718" y="75248"/>
                  <a:pt x="25718" y="75248"/>
                  <a:pt x="25718" y="75248"/>
                </a:cubicBezTo>
                <a:cubicBezTo>
                  <a:pt x="25718" y="75248"/>
                  <a:pt x="25718" y="75248"/>
                  <a:pt x="25718" y="75248"/>
                </a:cubicBezTo>
                <a:cubicBezTo>
                  <a:pt x="24765" y="77153"/>
                  <a:pt x="25718" y="79058"/>
                  <a:pt x="26670" y="80963"/>
                </a:cubicBezTo>
                <a:lnTo>
                  <a:pt x="58103" y="106680"/>
                </a:lnTo>
                <a:lnTo>
                  <a:pt x="18098" y="106680"/>
                </a:lnTo>
                <a:lnTo>
                  <a:pt x="18098" y="106680"/>
                </a:lnTo>
                <a:cubicBezTo>
                  <a:pt x="16193" y="103823"/>
                  <a:pt x="13335" y="101918"/>
                  <a:pt x="9525" y="101918"/>
                </a:cubicBezTo>
                <a:cubicBezTo>
                  <a:pt x="3810" y="101918"/>
                  <a:pt x="0" y="106680"/>
                  <a:pt x="0" y="111443"/>
                </a:cubicBezTo>
                <a:cubicBezTo>
                  <a:pt x="0" y="117158"/>
                  <a:pt x="4763" y="120968"/>
                  <a:pt x="9525" y="120968"/>
                </a:cubicBezTo>
                <a:cubicBezTo>
                  <a:pt x="13335" y="120968"/>
                  <a:pt x="16193" y="119063"/>
                  <a:pt x="18098" y="116205"/>
                </a:cubicBezTo>
                <a:lnTo>
                  <a:pt x="18098" y="116205"/>
                </a:lnTo>
                <a:lnTo>
                  <a:pt x="58103" y="116205"/>
                </a:lnTo>
                <a:lnTo>
                  <a:pt x="26670" y="141923"/>
                </a:lnTo>
                <a:cubicBezTo>
                  <a:pt x="24765" y="142875"/>
                  <a:pt x="24765" y="145733"/>
                  <a:pt x="25718" y="147638"/>
                </a:cubicBezTo>
                <a:cubicBezTo>
                  <a:pt x="25718" y="147638"/>
                  <a:pt x="25718" y="147638"/>
                  <a:pt x="25718" y="147638"/>
                </a:cubicBezTo>
                <a:cubicBezTo>
                  <a:pt x="25718" y="147638"/>
                  <a:pt x="25718" y="147638"/>
                  <a:pt x="25718" y="147638"/>
                </a:cubicBezTo>
                <a:cubicBezTo>
                  <a:pt x="26670" y="149543"/>
                  <a:pt x="28575" y="150495"/>
                  <a:pt x="30480" y="150495"/>
                </a:cubicBezTo>
                <a:lnTo>
                  <a:pt x="71438" y="145733"/>
                </a:lnTo>
                <a:lnTo>
                  <a:pt x="42863" y="174308"/>
                </a:lnTo>
                <a:lnTo>
                  <a:pt x="42863" y="174308"/>
                </a:lnTo>
                <a:cubicBezTo>
                  <a:pt x="40005" y="173355"/>
                  <a:pt x="36195" y="174308"/>
                  <a:pt x="33338" y="176213"/>
                </a:cubicBezTo>
                <a:cubicBezTo>
                  <a:pt x="29528" y="180023"/>
                  <a:pt x="29528" y="185738"/>
                  <a:pt x="33338" y="189548"/>
                </a:cubicBezTo>
                <a:cubicBezTo>
                  <a:pt x="37148" y="193358"/>
                  <a:pt x="42863" y="193358"/>
                  <a:pt x="46673" y="189548"/>
                </a:cubicBezTo>
                <a:cubicBezTo>
                  <a:pt x="49530" y="186690"/>
                  <a:pt x="50483" y="182880"/>
                  <a:pt x="48578" y="180023"/>
                </a:cubicBezTo>
                <a:lnTo>
                  <a:pt x="48578" y="180023"/>
                </a:lnTo>
                <a:lnTo>
                  <a:pt x="77153" y="151448"/>
                </a:lnTo>
                <a:lnTo>
                  <a:pt x="72390" y="192405"/>
                </a:lnTo>
                <a:cubicBezTo>
                  <a:pt x="72390" y="194310"/>
                  <a:pt x="73343" y="196215"/>
                  <a:pt x="75248" y="197168"/>
                </a:cubicBezTo>
                <a:cubicBezTo>
                  <a:pt x="75248" y="197168"/>
                  <a:pt x="75248" y="197168"/>
                  <a:pt x="75248" y="197168"/>
                </a:cubicBezTo>
                <a:cubicBezTo>
                  <a:pt x="75248" y="197168"/>
                  <a:pt x="75248" y="197168"/>
                  <a:pt x="75248" y="197168"/>
                </a:cubicBezTo>
                <a:cubicBezTo>
                  <a:pt x="77153" y="198120"/>
                  <a:pt x="79058" y="197168"/>
                  <a:pt x="80963" y="196215"/>
                </a:cubicBezTo>
                <a:lnTo>
                  <a:pt x="106680" y="164783"/>
                </a:lnTo>
                <a:lnTo>
                  <a:pt x="106680" y="204788"/>
                </a:lnTo>
                <a:lnTo>
                  <a:pt x="106680" y="204788"/>
                </a:lnTo>
                <a:cubicBezTo>
                  <a:pt x="103823" y="206693"/>
                  <a:pt x="101918" y="209550"/>
                  <a:pt x="101918" y="213360"/>
                </a:cubicBezTo>
                <a:cubicBezTo>
                  <a:pt x="101918" y="219075"/>
                  <a:pt x="106680" y="222885"/>
                  <a:pt x="111443" y="222885"/>
                </a:cubicBezTo>
                <a:cubicBezTo>
                  <a:pt x="117158" y="222885"/>
                  <a:pt x="120968" y="218123"/>
                  <a:pt x="120968" y="213360"/>
                </a:cubicBezTo>
                <a:cubicBezTo>
                  <a:pt x="120968" y="209550"/>
                  <a:pt x="119063" y="206693"/>
                  <a:pt x="116205" y="204788"/>
                </a:cubicBezTo>
                <a:lnTo>
                  <a:pt x="116205" y="204788"/>
                </a:lnTo>
                <a:lnTo>
                  <a:pt x="116205" y="164783"/>
                </a:lnTo>
                <a:lnTo>
                  <a:pt x="141923" y="196215"/>
                </a:lnTo>
                <a:cubicBezTo>
                  <a:pt x="142875" y="198120"/>
                  <a:pt x="145733" y="198120"/>
                  <a:pt x="147638" y="197168"/>
                </a:cubicBezTo>
                <a:cubicBezTo>
                  <a:pt x="147638" y="197168"/>
                  <a:pt x="147638" y="197168"/>
                  <a:pt x="147638" y="197168"/>
                </a:cubicBezTo>
                <a:cubicBezTo>
                  <a:pt x="147638" y="197168"/>
                  <a:pt x="147638" y="197168"/>
                  <a:pt x="147638" y="197168"/>
                </a:cubicBezTo>
                <a:cubicBezTo>
                  <a:pt x="149543" y="196215"/>
                  <a:pt x="150495" y="194310"/>
                  <a:pt x="150495" y="192405"/>
                </a:cubicBezTo>
                <a:lnTo>
                  <a:pt x="145733" y="151448"/>
                </a:lnTo>
                <a:lnTo>
                  <a:pt x="174308" y="180023"/>
                </a:lnTo>
                <a:lnTo>
                  <a:pt x="174308" y="180023"/>
                </a:lnTo>
                <a:cubicBezTo>
                  <a:pt x="173355" y="182880"/>
                  <a:pt x="174308" y="186690"/>
                  <a:pt x="176213" y="189548"/>
                </a:cubicBezTo>
                <a:cubicBezTo>
                  <a:pt x="180023" y="193358"/>
                  <a:pt x="185738" y="193358"/>
                  <a:pt x="189548" y="189548"/>
                </a:cubicBezTo>
                <a:cubicBezTo>
                  <a:pt x="193358" y="185738"/>
                  <a:pt x="193358" y="180023"/>
                  <a:pt x="189548" y="176213"/>
                </a:cubicBezTo>
                <a:cubicBezTo>
                  <a:pt x="186690" y="173355"/>
                  <a:pt x="182880" y="172403"/>
                  <a:pt x="180023" y="174308"/>
                </a:cubicBezTo>
                <a:lnTo>
                  <a:pt x="180023" y="174308"/>
                </a:lnTo>
                <a:lnTo>
                  <a:pt x="151448" y="145733"/>
                </a:lnTo>
                <a:lnTo>
                  <a:pt x="192405" y="150495"/>
                </a:lnTo>
                <a:cubicBezTo>
                  <a:pt x="194310" y="150495"/>
                  <a:pt x="196215" y="149543"/>
                  <a:pt x="197168" y="147638"/>
                </a:cubicBezTo>
                <a:cubicBezTo>
                  <a:pt x="197168" y="147638"/>
                  <a:pt x="197168" y="147638"/>
                  <a:pt x="197168" y="147638"/>
                </a:cubicBezTo>
                <a:cubicBezTo>
                  <a:pt x="197168" y="147638"/>
                  <a:pt x="197168" y="147638"/>
                  <a:pt x="197168" y="147638"/>
                </a:cubicBezTo>
                <a:cubicBezTo>
                  <a:pt x="198120" y="145733"/>
                  <a:pt x="197168" y="143828"/>
                  <a:pt x="196215" y="141923"/>
                </a:cubicBezTo>
                <a:lnTo>
                  <a:pt x="164783" y="116205"/>
                </a:lnTo>
                <a:lnTo>
                  <a:pt x="204788" y="116205"/>
                </a:lnTo>
                <a:lnTo>
                  <a:pt x="204788" y="116205"/>
                </a:lnTo>
                <a:cubicBezTo>
                  <a:pt x="206693" y="119063"/>
                  <a:pt x="209550" y="120968"/>
                  <a:pt x="213360" y="120968"/>
                </a:cubicBezTo>
                <a:cubicBezTo>
                  <a:pt x="219075" y="120968"/>
                  <a:pt x="222885" y="116205"/>
                  <a:pt x="222885" y="111443"/>
                </a:cubicBezTo>
                <a:cubicBezTo>
                  <a:pt x="221933" y="105728"/>
                  <a:pt x="218123" y="101918"/>
                  <a:pt x="212408" y="101918"/>
                </a:cubicBezTo>
                <a:close/>
                <a:moveTo>
                  <a:pt x="139065" y="42863"/>
                </a:moveTo>
                <a:lnTo>
                  <a:pt x="135255" y="80010"/>
                </a:lnTo>
                <a:lnTo>
                  <a:pt x="115253" y="100013"/>
                </a:lnTo>
                <a:lnTo>
                  <a:pt x="115253" y="72390"/>
                </a:lnTo>
                <a:lnTo>
                  <a:pt x="139065" y="42863"/>
                </a:lnTo>
                <a:close/>
                <a:moveTo>
                  <a:pt x="106680" y="100013"/>
                </a:moveTo>
                <a:lnTo>
                  <a:pt x="86678" y="80963"/>
                </a:lnTo>
                <a:lnTo>
                  <a:pt x="82868" y="42863"/>
                </a:lnTo>
                <a:lnTo>
                  <a:pt x="106680" y="72390"/>
                </a:lnTo>
                <a:lnTo>
                  <a:pt x="106680" y="100013"/>
                </a:lnTo>
                <a:close/>
                <a:moveTo>
                  <a:pt x="42863" y="82868"/>
                </a:moveTo>
                <a:lnTo>
                  <a:pt x="80010" y="86678"/>
                </a:lnTo>
                <a:lnTo>
                  <a:pt x="100013" y="106680"/>
                </a:lnTo>
                <a:lnTo>
                  <a:pt x="72390" y="106680"/>
                </a:lnTo>
                <a:lnTo>
                  <a:pt x="42863" y="82868"/>
                </a:lnTo>
                <a:close/>
                <a:moveTo>
                  <a:pt x="42863" y="139065"/>
                </a:moveTo>
                <a:lnTo>
                  <a:pt x="72390" y="115253"/>
                </a:lnTo>
                <a:lnTo>
                  <a:pt x="100013" y="115253"/>
                </a:lnTo>
                <a:lnTo>
                  <a:pt x="80010" y="135255"/>
                </a:lnTo>
                <a:lnTo>
                  <a:pt x="42863" y="139065"/>
                </a:lnTo>
                <a:close/>
                <a:moveTo>
                  <a:pt x="82868" y="179070"/>
                </a:moveTo>
                <a:lnTo>
                  <a:pt x="86678" y="141923"/>
                </a:lnTo>
                <a:lnTo>
                  <a:pt x="106680" y="121920"/>
                </a:lnTo>
                <a:lnTo>
                  <a:pt x="106680" y="149543"/>
                </a:lnTo>
                <a:lnTo>
                  <a:pt x="82868" y="179070"/>
                </a:lnTo>
                <a:close/>
                <a:moveTo>
                  <a:pt x="115253" y="121920"/>
                </a:moveTo>
                <a:lnTo>
                  <a:pt x="135255" y="141923"/>
                </a:lnTo>
                <a:lnTo>
                  <a:pt x="139065" y="179070"/>
                </a:lnTo>
                <a:lnTo>
                  <a:pt x="115253" y="149543"/>
                </a:lnTo>
                <a:lnTo>
                  <a:pt x="115253" y="121920"/>
                </a:lnTo>
                <a:close/>
                <a:moveTo>
                  <a:pt x="179070" y="139065"/>
                </a:moveTo>
                <a:lnTo>
                  <a:pt x="141923" y="135255"/>
                </a:lnTo>
                <a:lnTo>
                  <a:pt x="121920" y="115253"/>
                </a:lnTo>
                <a:lnTo>
                  <a:pt x="149543" y="115253"/>
                </a:lnTo>
                <a:lnTo>
                  <a:pt x="179070" y="139065"/>
                </a:lnTo>
                <a:close/>
                <a:moveTo>
                  <a:pt x="149543" y="106680"/>
                </a:moveTo>
                <a:lnTo>
                  <a:pt x="121920" y="106680"/>
                </a:lnTo>
                <a:lnTo>
                  <a:pt x="141923" y="86678"/>
                </a:lnTo>
                <a:lnTo>
                  <a:pt x="179070" y="82868"/>
                </a:lnTo>
                <a:lnTo>
                  <a:pt x="149543" y="106680"/>
                </a:lnTo>
                <a:close/>
              </a:path>
            </a:pathLst>
          </a:custGeom>
          <a:solidFill>
            <a:schemeClr val="accent4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grpSp>
        <p:nvGrpSpPr>
          <p:cNvPr id="92" name="组合 91">
            <a:extLst>
              <a:ext uri="{FF2B5EF4-FFF2-40B4-BE49-F238E27FC236}">
                <a16:creationId xmlns:a16="http://schemas.microsoft.com/office/drawing/2014/main" id="{C6E89DBB-36D0-47E4-9CD0-EFB66E6C833D}"/>
              </a:ext>
            </a:extLst>
          </p:cNvPr>
          <p:cNvGrpSpPr/>
          <p:nvPr/>
        </p:nvGrpSpPr>
        <p:grpSpPr>
          <a:xfrm>
            <a:off x="0" y="6641319"/>
            <a:ext cx="12192000" cy="216682"/>
            <a:chOff x="0" y="6574969"/>
            <a:chExt cx="12192000" cy="280580"/>
          </a:xfrm>
        </p:grpSpPr>
        <p:sp>
          <p:nvSpPr>
            <p:cNvPr id="93" name="任意多边形: 形状 92">
              <a:extLst>
                <a:ext uri="{FF2B5EF4-FFF2-40B4-BE49-F238E27FC236}">
                  <a16:creationId xmlns:a16="http://schemas.microsoft.com/office/drawing/2014/main" id="{06DC8621-1716-4878-8C08-DB3962DC027F}"/>
                </a:ext>
              </a:extLst>
            </p:cNvPr>
            <p:cNvSpPr/>
            <p:nvPr/>
          </p:nvSpPr>
          <p:spPr>
            <a:xfrm>
              <a:off x="0" y="6574972"/>
              <a:ext cx="12192000" cy="280577"/>
            </a:xfrm>
            <a:custGeom>
              <a:avLst/>
              <a:gdLst>
                <a:gd name="connsiteX0" fmla="*/ 0 w 12192000"/>
                <a:gd name="connsiteY0" fmla="*/ 0 h 283030"/>
                <a:gd name="connsiteX1" fmla="*/ 12192000 w 12192000"/>
                <a:gd name="connsiteY1" fmla="*/ 0 h 283030"/>
                <a:gd name="connsiteX2" fmla="*/ 12192000 w 12192000"/>
                <a:gd name="connsiteY2" fmla="*/ 283030 h 283030"/>
                <a:gd name="connsiteX3" fmla="*/ 0 w 12192000"/>
                <a:gd name="connsiteY3" fmla="*/ 283030 h 283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192000" h="283030">
                  <a:moveTo>
                    <a:pt x="0" y="0"/>
                  </a:moveTo>
                  <a:lnTo>
                    <a:pt x="12192000" y="0"/>
                  </a:lnTo>
                  <a:lnTo>
                    <a:pt x="12192000" y="283030"/>
                  </a:lnTo>
                  <a:lnTo>
                    <a:pt x="0" y="283030"/>
                  </a:lnTo>
                  <a:close/>
                </a:path>
              </a:pathLst>
            </a:custGeom>
            <a:solidFill>
              <a:schemeClr val="accent2"/>
            </a:solidFill>
            <a:ln w="1459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94" name="任意多边形: 形状 93">
              <a:extLst>
                <a:ext uri="{FF2B5EF4-FFF2-40B4-BE49-F238E27FC236}">
                  <a16:creationId xmlns:a16="http://schemas.microsoft.com/office/drawing/2014/main" id="{51D58125-C2EC-4660-80BE-786A30E204DD}"/>
                </a:ext>
              </a:extLst>
            </p:cNvPr>
            <p:cNvSpPr/>
            <p:nvPr/>
          </p:nvSpPr>
          <p:spPr>
            <a:xfrm>
              <a:off x="86624" y="6574969"/>
              <a:ext cx="12038402" cy="280578"/>
            </a:xfrm>
            <a:custGeom>
              <a:avLst/>
              <a:gdLst>
                <a:gd name="connsiteX0" fmla="*/ 11841051 w 12038402"/>
                <a:gd name="connsiteY0" fmla="*/ 0 h 292536"/>
                <a:gd name="connsiteX1" fmla="*/ 12038402 w 12038402"/>
                <a:gd name="connsiteY1" fmla="*/ 0 h 292536"/>
                <a:gd name="connsiteX2" fmla="*/ 12038402 w 12038402"/>
                <a:gd name="connsiteY2" fmla="*/ 292536 h 292536"/>
                <a:gd name="connsiteX3" fmla="*/ 11841051 w 12038402"/>
                <a:gd name="connsiteY3" fmla="*/ 292536 h 292536"/>
                <a:gd name="connsiteX4" fmla="*/ 11402503 w 12038402"/>
                <a:gd name="connsiteY4" fmla="*/ 0 h 292536"/>
                <a:gd name="connsiteX5" fmla="*/ 11599854 w 12038402"/>
                <a:gd name="connsiteY5" fmla="*/ 0 h 292536"/>
                <a:gd name="connsiteX6" fmla="*/ 11599854 w 12038402"/>
                <a:gd name="connsiteY6" fmla="*/ 292536 h 292536"/>
                <a:gd name="connsiteX7" fmla="*/ 11402503 w 12038402"/>
                <a:gd name="connsiteY7" fmla="*/ 292536 h 292536"/>
                <a:gd name="connsiteX8" fmla="*/ 10963945 w 12038402"/>
                <a:gd name="connsiteY8" fmla="*/ 0 h 292536"/>
                <a:gd name="connsiteX9" fmla="*/ 11161296 w 12038402"/>
                <a:gd name="connsiteY9" fmla="*/ 0 h 292536"/>
                <a:gd name="connsiteX10" fmla="*/ 11161296 w 12038402"/>
                <a:gd name="connsiteY10" fmla="*/ 292536 h 292536"/>
                <a:gd name="connsiteX11" fmla="*/ 10963945 w 12038402"/>
                <a:gd name="connsiteY11" fmla="*/ 292536 h 292536"/>
                <a:gd name="connsiteX12" fmla="*/ 10525387 w 12038402"/>
                <a:gd name="connsiteY12" fmla="*/ 0 h 292536"/>
                <a:gd name="connsiteX13" fmla="*/ 10722738 w 12038402"/>
                <a:gd name="connsiteY13" fmla="*/ 0 h 292536"/>
                <a:gd name="connsiteX14" fmla="*/ 10722738 w 12038402"/>
                <a:gd name="connsiteY14" fmla="*/ 292536 h 292536"/>
                <a:gd name="connsiteX15" fmla="*/ 10525387 w 12038402"/>
                <a:gd name="connsiteY15" fmla="*/ 292536 h 292536"/>
                <a:gd name="connsiteX16" fmla="*/ 10086829 w 12038402"/>
                <a:gd name="connsiteY16" fmla="*/ 0 h 292536"/>
                <a:gd name="connsiteX17" fmla="*/ 10284180 w 12038402"/>
                <a:gd name="connsiteY17" fmla="*/ 0 h 292536"/>
                <a:gd name="connsiteX18" fmla="*/ 10284180 w 12038402"/>
                <a:gd name="connsiteY18" fmla="*/ 292536 h 292536"/>
                <a:gd name="connsiteX19" fmla="*/ 10086829 w 12038402"/>
                <a:gd name="connsiteY19" fmla="*/ 292536 h 292536"/>
                <a:gd name="connsiteX20" fmla="*/ 9648271 w 12038402"/>
                <a:gd name="connsiteY20" fmla="*/ 0 h 292536"/>
                <a:gd name="connsiteX21" fmla="*/ 9845622 w 12038402"/>
                <a:gd name="connsiteY21" fmla="*/ 0 h 292536"/>
                <a:gd name="connsiteX22" fmla="*/ 9845622 w 12038402"/>
                <a:gd name="connsiteY22" fmla="*/ 292536 h 292536"/>
                <a:gd name="connsiteX23" fmla="*/ 9648271 w 12038402"/>
                <a:gd name="connsiteY23" fmla="*/ 292536 h 292536"/>
                <a:gd name="connsiteX24" fmla="*/ 9209713 w 12038402"/>
                <a:gd name="connsiteY24" fmla="*/ 0 h 292536"/>
                <a:gd name="connsiteX25" fmla="*/ 9407064 w 12038402"/>
                <a:gd name="connsiteY25" fmla="*/ 0 h 292536"/>
                <a:gd name="connsiteX26" fmla="*/ 9407064 w 12038402"/>
                <a:gd name="connsiteY26" fmla="*/ 292536 h 292536"/>
                <a:gd name="connsiteX27" fmla="*/ 9209713 w 12038402"/>
                <a:gd name="connsiteY27" fmla="*/ 292536 h 292536"/>
                <a:gd name="connsiteX28" fmla="*/ 8771155 w 12038402"/>
                <a:gd name="connsiteY28" fmla="*/ 0 h 292536"/>
                <a:gd name="connsiteX29" fmla="*/ 8968506 w 12038402"/>
                <a:gd name="connsiteY29" fmla="*/ 0 h 292536"/>
                <a:gd name="connsiteX30" fmla="*/ 8968506 w 12038402"/>
                <a:gd name="connsiteY30" fmla="*/ 292536 h 292536"/>
                <a:gd name="connsiteX31" fmla="*/ 8771155 w 12038402"/>
                <a:gd name="connsiteY31" fmla="*/ 292536 h 292536"/>
                <a:gd name="connsiteX32" fmla="*/ 8332597 w 12038402"/>
                <a:gd name="connsiteY32" fmla="*/ 0 h 292536"/>
                <a:gd name="connsiteX33" fmla="*/ 8529948 w 12038402"/>
                <a:gd name="connsiteY33" fmla="*/ 0 h 292536"/>
                <a:gd name="connsiteX34" fmla="*/ 8529948 w 12038402"/>
                <a:gd name="connsiteY34" fmla="*/ 292536 h 292536"/>
                <a:gd name="connsiteX35" fmla="*/ 8332597 w 12038402"/>
                <a:gd name="connsiteY35" fmla="*/ 292536 h 292536"/>
                <a:gd name="connsiteX36" fmla="*/ 7894039 w 12038402"/>
                <a:gd name="connsiteY36" fmla="*/ 0 h 292536"/>
                <a:gd name="connsiteX37" fmla="*/ 8091390 w 12038402"/>
                <a:gd name="connsiteY37" fmla="*/ 0 h 292536"/>
                <a:gd name="connsiteX38" fmla="*/ 8091390 w 12038402"/>
                <a:gd name="connsiteY38" fmla="*/ 292536 h 292536"/>
                <a:gd name="connsiteX39" fmla="*/ 7894039 w 12038402"/>
                <a:gd name="connsiteY39" fmla="*/ 292536 h 292536"/>
                <a:gd name="connsiteX40" fmla="*/ 7455481 w 12038402"/>
                <a:gd name="connsiteY40" fmla="*/ 0 h 292536"/>
                <a:gd name="connsiteX41" fmla="*/ 7652832 w 12038402"/>
                <a:gd name="connsiteY41" fmla="*/ 0 h 292536"/>
                <a:gd name="connsiteX42" fmla="*/ 7652832 w 12038402"/>
                <a:gd name="connsiteY42" fmla="*/ 292536 h 292536"/>
                <a:gd name="connsiteX43" fmla="*/ 7455481 w 12038402"/>
                <a:gd name="connsiteY43" fmla="*/ 292536 h 292536"/>
                <a:gd name="connsiteX44" fmla="*/ 7016923 w 12038402"/>
                <a:gd name="connsiteY44" fmla="*/ 0 h 292536"/>
                <a:gd name="connsiteX45" fmla="*/ 7214274 w 12038402"/>
                <a:gd name="connsiteY45" fmla="*/ 0 h 292536"/>
                <a:gd name="connsiteX46" fmla="*/ 7214274 w 12038402"/>
                <a:gd name="connsiteY46" fmla="*/ 292536 h 292536"/>
                <a:gd name="connsiteX47" fmla="*/ 7016923 w 12038402"/>
                <a:gd name="connsiteY47" fmla="*/ 292536 h 292536"/>
                <a:gd name="connsiteX48" fmla="*/ 6578365 w 12038402"/>
                <a:gd name="connsiteY48" fmla="*/ 0 h 292536"/>
                <a:gd name="connsiteX49" fmla="*/ 6775716 w 12038402"/>
                <a:gd name="connsiteY49" fmla="*/ 0 h 292536"/>
                <a:gd name="connsiteX50" fmla="*/ 6775716 w 12038402"/>
                <a:gd name="connsiteY50" fmla="*/ 292536 h 292536"/>
                <a:gd name="connsiteX51" fmla="*/ 6578365 w 12038402"/>
                <a:gd name="connsiteY51" fmla="*/ 292536 h 292536"/>
                <a:gd name="connsiteX52" fmla="*/ 6139807 w 12038402"/>
                <a:gd name="connsiteY52" fmla="*/ 0 h 292536"/>
                <a:gd name="connsiteX53" fmla="*/ 6337158 w 12038402"/>
                <a:gd name="connsiteY53" fmla="*/ 0 h 292536"/>
                <a:gd name="connsiteX54" fmla="*/ 6337158 w 12038402"/>
                <a:gd name="connsiteY54" fmla="*/ 292536 h 292536"/>
                <a:gd name="connsiteX55" fmla="*/ 6139807 w 12038402"/>
                <a:gd name="connsiteY55" fmla="*/ 292536 h 292536"/>
                <a:gd name="connsiteX56" fmla="*/ 5701249 w 12038402"/>
                <a:gd name="connsiteY56" fmla="*/ 0 h 292536"/>
                <a:gd name="connsiteX57" fmla="*/ 5898600 w 12038402"/>
                <a:gd name="connsiteY57" fmla="*/ 0 h 292536"/>
                <a:gd name="connsiteX58" fmla="*/ 5898600 w 12038402"/>
                <a:gd name="connsiteY58" fmla="*/ 292536 h 292536"/>
                <a:gd name="connsiteX59" fmla="*/ 5701249 w 12038402"/>
                <a:gd name="connsiteY59" fmla="*/ 292536 h 292536"/>
                <a:gd name="connsiteX60" fmla="*/ 5262692 w 12038402"/>
                <a:gd name="connsiteY60" fmla="*/ 0 h 292536"/>
                <a:gd name="connsiteX61" fmla="*/ 5460042 w 12038402"/>
                <a:gd name="connsiteY61" fmla="*/ 0 h 292536"/>
                <a:gd name="connsiteX62" fmla="*/ 5460042 w 12038402"/>
                <a:gd name="connsiteY62" fmla="*/ 292536 h 292536"/>
                <a:gd name="connsiteX63" fmla="*/ 5262692 w 12038402"/>
                <a:gd name="connsiteY63" fmla="*/ 292536 h 292536"/>
                <a:gd name="connsiteX64" fmla="*/ 4824135 w 12038402"/>
                <a:gd name="connsiteY64" fmla="*/ 0 h 292536"/>
                <a:gd name="connsiteX65" fmla="*/ 5021484 w 12038402"/>
                <a:gd name="connsiteY65" fmla="*/ 0 h 292536"/>
                <a:gd name="connsiteX66" fmla="*/ 5021484 w 12038402"/>
                <a:gd name="connsiteY66" fmla="*/ 292536 h 292536"/>
                <a:gd name="connsiteX67" fmla="*/ 4824135 w 12038402"/>
                <a:gd name="connsiteY67" fmla="*/ 292536 h 292536"/>
                <a:gd name="connsiteX68" fmla="*/ 4385576 w 12038402"/>
                <a:gd name="connsiteY68" fmla="*/ 0 h 292536"/>
                <a:gd name="connsiteX69" fmla="*/ 4582927 w 12038402"/>
                <a:gd name="connsiteY69" fmla="*/ 0 h 292536"/>
                <a:gd name="connsiteX70" fmla="*/ 4582927 w 12038402"/>
                <a:gd name="connsiteY70" fmla="*/ 292536 h 292536"/>
                <a:gd name="connsiteX71" fmla="*/ 4385576 w 12038402"/>
                <a:gd name="connsiteY71" fmla="*/ 292536 h 292536"/>
                <a:gd name="connsiteX72" fmla="*/ 3947020 w 12038402"/>
                <a:gd name="connsiteY72" fmla="*/ 0 h 292536"/>
                <a:gd name="connsiteX73" fmla="*/ 4144368 w 12038402"/>
                <a:gd name="connsiteY73" fmla="*/ 0 h 292536"/>
                <a:gd name="connsiteX74" fmla="*/ 4144368 w 12038402"/>
                <a:gd name="connsiteY74" fmla="*/ 292536 h 292536"/>
                <a:gd name="connsiteX75" fmla="*/ 3947020 w 12038402"/>
                <a:gd name="connsiteY75" fmla="*/ 292536 h 292536"/>
                <a:gd name="connsiteX76" fmla="*/ 3508461 w 12038402"/>
                <a:gd name="connsiteY76" fmla="*/ 0 h 292536"/>
                <a:gd name="connsiteX77" fmla="*/ 3705813 w 12038402"/>
                <a:gd name="connsiteY77" fmla="*/ 0 h 292536"/>
                <a:gd name="connsiteX78" fmla="*/ 3705813 w 12038402"/>
                <a:gd name="connsiteY78" fmla="*/ 292536 h 292536"/>
                <a:gd name="connsiteX79" fmla="*/ 3508461 w 12038402"/>
                <a:gd name="connsiteY79" fmla="*/ 292536 h 292536"/>
                <a:gd name="connsiteX80" fmla="*/ 3069905 w 12038402"/>
                <a:gd name="connsiteY80" fmla="*/ 0 h 292536"/>
                <a:gd name="connsiteX81" fmla="*/ 3267257 w 12038402"/>
                <a:gd name="connsiteY81" fmla="*/ 0 h 292536"/>
                <a:gd name="connsiteX82" fmla="*/ 3267257 w 12038402"/>
                <a:gd name="connsiteY82" fmla="*/ 292536 h 292536"/>
                <a:gd name="connsiteX83" fmla="*/ 3069905 w 12038402"/>
                <a:gd name="connsiteY83" fmla="*/ 292536 h 292536"/>
                <a:gd name="connsiteX84" fmla="*/ 2631347 w 12038402"/>
                <a:gd name="connsiteY84" fmla="*/ 0 h 292536"/>
                <a:gd name="connsiteX85" fmla="*/ 2828698 w 12038402"/>
                <a:gd name="connsiteY85" fmla="*/ 0 h 292536"/>
                <a:gd name="connsiteX86" fmla="*/ 2828698 w 12038402"/>
                <a:gd name="connsiteY86" fmla="*/ 292536 h 292536"/>
                <a:gd name="connsiteX87" fmla="*/ 2631347 w 12038402"/>
                <a:gd name="connsiteY87" fmla="*/ 292536 h 292536"/>
                <a:gd name="connsiteX88" fmla="*/ 2192789 w 12038402"/>
                <a:gd name="connsiteY88" fmla="*/ 0 h 292536"/>
                <a:gd name="connsiteX89" fmla="*/ 2390140 w 12038402"/>
                <a:gd name="connsiteY89" fmla="*/ 0 h 292536"/>
                <a:gd name="connsiteX90" fmla="*/ 2390140 w 12038402"/>
                <a:gd name="connsiteY90" fmla="*/ 292536 h 292536"/>
                <a:gd name="connsiteX91" fmla="*/ 2192789 w 12038402"/>
                <a:gd name="connsiteY91" fmla="*/ 292536 h 292536"/>
                <a:gd name="connsiteX92" fmla="*/ 1754230 w 12038402"/>
                <a:gd name="connsiteY92" fmla="*/ 0 h 292536"/>
                <a:gd name="connsiteX93" fmla="*/ 1951581 w 12038402"/>
                <a:gd name="connsiteY93" fmla="*/ 0 h 292536"/>
                <a:gd name="connsiteX94" fmla="*/ 1951581 w 12038402"/>
                <a:gd name="connsiteY94" fmla="*/ 292536 h 292536"/>
                <a:gd name="connsiteX95" fmla="*/ 1754230 w 12038402"/>
                <a:gd name="connsiteY95" fmla="*/ 292536 h 292536"/>
                <a:gd name="connsiteX96" fmla="*/ 1315673 w 12038402"/>
                <a:gd name="connsiteY96" fmla="*/ 0 h 292536"/>
                <a:gd name="connsiteX97" fmla="*/ 1513024 w 12038402"/>
                <a:gd name="connsiteY97" fmla="*/ 0 h 292536"/>
                <a:gd name="connsiteX98" fmla="*/ 1513024 w 12038402"/>
                <a:gd name="connsiteY98" fmla="*/ 292536 h 292536"/>
                <a:gd name="connsiteX99" fmla="*/ 1315673 w 12038402"/>
                <a:gd name="connsiteY99" fmla="*/ 292536 h 292536"/>
                <a:gd name="connsiteX100" fmla="*/ 877115 w 12038402"/>
                <a:gd name="connsiteY100" fmla="*/ 0 h 292536"/>
                <a:gd name="connsiteX101" fmla="*/ 1074466 w 12038402"/>
                <a:gd name="connsiteY101" fmla="*/ 0 h 292536"/>
                <a:gd name="connsiteX102" fmla="*/ 1074466 w 12038402"/>
                <a:gd name="connsiteY102" fmla="*/ 292536 h 292536"/>
                <a:gd name="connsiteX103" fmla="*/ 877115 w 12038402"/>
                <a:gd name="connsiteY103" fmla="*/ 292536 h 292536"/>
                <a:gd name="connsiteX104" fmla="*/ 438557 w 12038402"/>
                <a:gd name="connsiteY104" fmla="*/ 0 h 292536"/>
                <a:gd name="connsiteX105" fmla="*/ 635908 w 12038402"/>
                <a:gd name="connsiteY105" fmla="*/ 0 h 292536"/>
                <a:gd name="connsiteX106" fmla="*/ 635908 w 12038402"/>
                <a:gd name="connsiteY106" fmla="*/ 292536 h 292536"/>
                <a:gd name="connsiteX107" fmla="*/ 438557 w 12038402"/>
                <a:gd name="connsiteY107" fmla="*/ 292536 h 292536"/>
                <a:gd name="connsiteX108" fmla="*/ 0 w 12038402"/>
                <a:gd name="connsiteY108" fmla="*/ 0 h 292536"/>
                <a:gd name="connsiteX109" fmla="*/ 197351 w 12038402"/>
                <a:gd name="connsiteY109" fmla="*/ 0 h 292536"/>
                <a:gd name="connsiteX110" fmla="*/ 197351 w 12038402"/>
                <a:gd name="connsiteY110" fmla="*/ 292536 h 292536"/>
                <a:gd name="connsiteX111" fmla="*/ 0 w 12038402"/>
                <a:gd name="connsiteY111" fmla="*/ 292536 h 2925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</a:cxnLst>
              <a:rect l="l" t="t" r="r" b="b"/>
              <a:pathLst>
                <a:path w="12038402" h="292536">
                  <a:moveTo>
                    <a:pt x="11841051" y="0"/>
                  </a:moveTo>
                  <a:lnTo>
                    <a:pt x="12038402" y="0"/>
                  </a:lnTo>
                  <a:lnTo>
                    <a:pt x="12038402" y="292536"/>
                  </a:lnTo>
                  <a:lnTo>
                    <a:pt x="11841051" y="292536"/>
                  </a:lnTo>
                  <a:close/>
                  <a:moveTo>
                    <a:pt x="11402503" y="0"/>
                  </a:moveTo>
                  <a:lnTo>
                    <a:pt x="11599854" y="0"/>
                  </a:lnTo>
                  <a:lnTo>
                    <a:pt x="11599854" y="292536"/>
                  </a:lnTo>
                  <a:lnTo>
                    <a:pt x="11402503" y="292536"/>
                  </a:lnTo>
                  <a:close/>
                  <a:moveTo>
                    <a:pt x="10963945" y="0"/>
                  </a:moveTo>
                  <a:lnTo>
                    <a:pt x="11161296" y="0"/>
                  </a:lnTo>
                  <a:lnTo>
                    <a:pt x="11161296" y="292536"/>
                  </a:lnTo>
                  <a:lnTo>
                    <a:pt x="10963945" y="292536"/>
                  </a:lnTo>
                  <a:close/>
                  <a:moveTo>
                    <a:pt x="10525387" y="0"/>
                  </a:moveTo>
                  <a:lnTo>
                    <a:pt x="10722738" y="0"/>
                  </a:lnTo>
                  <a:lnTo>
                    <a:pt x="10722738" y="292536"/>
                  </a:lnTo>
                  <a:lnTo>
                    <a:pt x="10525387" y="292536"/>
                  </a:lnTo>
                  <a:close/>
                  <a:moveTo>
                    <a:pt x="10086829" y="0"/>
                  </a:moveTo>
                  <a:lnTo>
                    <a:pt x="10284180" y="0"/>
                  </a:lnTo>
                  <a:lnTo>
                    <a:pt x="10284180" y="292536"/>
                  </a:lnTo>
                  <a:lnTo>
                    <a:pt x="10086829" y="292536"/>
                  </a:lnTo>
                  <a:close/>
                  <a:moveTo>
                    <a:pt x="9648271" y="0"/>
                  </a:moveTo>
                  <a:lnTo>
                    <a:pt x="9845622" y="0"/>
                  </a:lnTo>
                  <a:lnTo>
                    <a:pt x="9845622" y="292536"/>
                  </a:lnTo>
                  <a:lnTo>
                    <a:pt x="9648271" y="292536"/>
                  </a:lnTo>
                  <a:close/>
                  <a:moveTo>
                    <a:pt x="9209713" y="0"/>
                  </a:moveTo>
                  <a:lnTo>
                    <a:pt x="9407064" y="0"/>
                  </a:lnTo>
                  <a:lnTo>
                    <a:pt x="9407064" y="292536"/>
                  </a:lnTo>
                  <a:lnTo>
                    <a:pt x="9209713" y="292536"/>
                  </a:lnTo>
                  <a:close/>
                  <a:moveTo>
                    <a:pt x="8771155" y="0"/>
                  </a:moveTo>
                  <a:lnTo>
                    <a:pt x="8968506" y="0"/>
                  </a:lnTo>
                  <a:lnTo>
                    <a:pt x="8968506" y="292536"/>
                  </a:lnTo>
                  <a:lnTo>
                    <a:pt x="8771155" y="292536"/>
                  </a:lnTo>
                  <a:close/>
                  <a:moveTo>
                    <a:pt x="8332597" y="0"/>
                  </a:moveTo>
                  <a:lnTo>
                    <a:pt x="8529948" y="0"/>
                  </a:lnTo>
                  <a:lnTo>
                    <a:pt x="8529948" y="292536"/>
                  </a:lnTo>
                  <a:lnTo>
                    <a:pt x="8332597" y="292536"/>
                  </a:lnTo>
                  <a:close/>
                  <a:moveTo>
                    <a:pt x="7894039" y="0"/>
                  </a:moveTo>
                  <a:lnTo>
                    <a:pt x="8091390" y="0"/>
                  </a:lnTo>
                  <a:lnTo>
                    <a:pt x="8091390" y="292536"/>
                  </a:lnTo>
                  <a:lnTo>
                    <a:pt x="7894039" y="292536"/>
                  </a:lnTo>
                  <a:close/>
                  <a:moveTo>
                    <a:pt x="7455481" y="0"/>
                  </a:moveTo>
                  <a:lnTo>
                    <a:pt x="7652832" y="0"/>
                  </a:lnTo>
                  <a:lnTo>
                    <a:pt x="7652832" y="292536"/>
                  </a:lnTo>
                  <a:lnTo>
                    <a:pt x="7455481" y="292536"/>
                  </a:lnTo>
                  <a:close/>
                  <a:moveTo>
                    <a:pt x="7016923" y="0"/>
                  </a:moveTo>
                  <a:lnTo>
                    <a:pt x="7214274" y="0"/>
                  </a:lnTo>
                  <a:lnTo>
                    <a:pt x="7214274" y="292536"/>
                  </a:lnTo>
                  <a:lnTo>
                    <a:pt x="7016923" y="292536"/>
                  </a:lnTo>
                  <a:close/>
                  <a:moveTo>
                    <a:pt x="6578365" y="0"/>
                  </a:moveTo>
                  <a:lnTo>
                    <a:pt x="6775716" y="0"/>
                  </a:lnTo>
                  <a:lnTo>
                    <a:pt x="6775716" y="292536"/>
                  </a:lnTo>
                  <a:lnTo>
                    <a:pt x="6578365" y="292536"/>
                  </a:lnTo>
                  <a:close/>
                  <a:moveTo>
                    <a:pt x="6139807" y="0"/>
                  </a:moveTo>
                  <a:lnTo>
                    <a:pt x="6337158" y="0"/>
                  </a:lnTo>
                  <a:lnTo>
                    <a:pt x="6337158" y="292536"/>
                  </a:lnTo>
                  <a:lnTo>
                    <a:pt x="6139807" y="292536"/>
                  </a:lnTo>
                  <a:close/>
                  <a:moveTo>
                    <a:pt x="5701249" y="0"/>
                  </a:moveTo>
                  <a:lnTo>
                    <a:pt x="5898600" y="0"/>
                  </a:lnTo>
                  <a:lnTo>
                    <a:pt x="5898600" y="292536"/>
                  </a:lnTo>
                  <a:lnTo>
                    <a:pt x="5701249" y="292536"/>
                  </a:lnTo>
                  <a:close/>
                  <a:moveTo>
                    <a:pt x="5262692" y="0"/>
                  </a:moveTo>
                  <a:lnTo>
                    <a:pt x="5460042" y="0"/>
                  </a:lnTo>
                  <a:lnTo>
                    <a:pt x="5460042" y="292536"/>
                  </a:lnTo>
                  <a:lnTo>
                    <a:pt x="5262692" y="292536"/>
                  </a:lnTo>
                  <a:close/>
                  <a:moveTo>
                    <a:pt x="4824135" y="0"/>
                  </a:moveTo>
                  <a:lnTo>
                    <a:pt x="5021484" y="0"/>
                  </a:lnTo>
                  <a:lnTo>
                    <a:pt x="5021484" y="292536"/>
                  </a:lnTo>
                  <a:lnTo>
                    <a:pt x="4824135" y="292536"/>
                  </a:lnTo>
                  <a:close/>
                  <a:moveTo>
                    <a:pt x="4385576" y="0"/>
                  </a:moveTo>
                  <a:lnTo>
                    <a:pt x="4582927" y="0"/>
                  </a:lnTo>
                  <a:lnTo>
                    <a:pt x="4582927" y="292536"/>
                  </a:lnTo>
                  <a:lnTo>
                    <a:pt x="4385576" y="292536"/>
                  </a:lnTo>
                  <a:close/>
                  <a:moveTo>
                    <a:pt x="3947020" y="0"/>
                  </a:moveTo>
                  <a:lnTo>
                    <a:pt x="4144368" y="0"/>
                  </a:lnTo>
                  <a:lnTo>
                    <a:pt x="4144368" y="292536"/>
                  </a:lnTo>
                  <a:lnTo>
                    <a:pt x="3947020" y="292536"/>
                  </a:lnTo>
                  <a:close/>
                  <a:moveTo>
                    <a:pt x="3508461" y="0"/>
                  </a:moveTo>
                  <a:lnTo>
                    <a:pt x="3705813" y="0"/>
                  </a:lnTo>
                  <a:lnTo>
                    <a:pt x="3705813" y="292536"/>
                  </a:lnTo>
                  <a:lnTo>
                    <a:pt x="3508461" y="292536"/>
                  </a:lnTo>
                  <a:close/>
                  <a:moveTo>
                    <a:pt x="3069905" y="0"/>
                  </a:moveTo>
                  <a:lnTo>
                    <a:pt x="3267257" y="0"/>
                  </a:lnTo>
                  <a:lnTo>
                    <a:pt x="3267257" y="292536"/>
                  </a:lnTo>
                  <a:lnTo>
                    <a:pt x="3069905" y="292536"/>
                  </a:lnTo>
                  <a:close/>
                  <a:moveTo>
                    <a:pt x="2631347" y="0"/>
                  </a:moveTo>
                  <a:lnTo>
                    <a:pt x="2828698" y="0"/>
                  </a:lnTo>
                  <a:lnTo>
                    <a:pt x="2828698" y="292536"/>
                  </a:lnTo>
                  <a:lnTo>
                    <a:pt x="2631347" y="292536"/>
                  </a:lnTo>
                  <a:close/>
                  <a:moveTo>
                    <a:pt x="2192789" y="0"/>
                  </a:moveTo>
                  <a:lnTo>
                    <a:pt x="2390140" y="0"/>
                  </a:lnTo>
                  <a:lnTo>
                    <a:pt x="2390140" y="292536"/>
                  </a:lnTo>
                  <a:lnTo>
                    <a:pt x="2192789" y="292536"/>
                  </a:lnTo>
                  <a:close/>
                  <a:moveTo>
                    <a:pt x="1754230" y="0"/>
                  </a:moveTo>
                  <a:lnTo>
                    <a:pt x="1951581" y="0"/>
                  </a:lnTo>
                  <a:lnTo>
                    <a:pt x="1951581" y="292536"/>
                  </a:lnTo>
                  <a:lnTo>
                    <a:pt x="1754230" y="292536"/>
                  </a:lnTo>
                  <a:close/>
                  <a:moveTo>
                    <a:pt x="1315673" y="0"/>
                  </a:moveTo>
                  <a:lnTo>
                    <a:pt x="1513024" y="0"/>
                  </a:lnTo>
                  <a:lnTo>
                    <a:pt x="1513024" y="292536"/>
                  </a:lnTo>
                  <a:lnTo>
                    <a:pt x="1315673" y="292536"/>
                  </a:lnTo>
                  <a:close/>
                  <a:moveTo>
                    <a:pt x="877115" y="0"/>
                  </a:moveTo>
                  <a:lnTo>
                    <a:pt x="1074466" y="0"/>
                  </a:lnTo>
                  <a:lnTo>
                    <a:pt x="1074466" y="292536"/>
                  </a:lnTo>
                  <a:lnTo>
                    <a:pt x="877115" y="292536"/>
                  </a:lnTo>
                  <a:close/>
                  <a:moveTo>
                    <a:pt x="438557" y="0"/>
                  </a:moveTo>
                  <a:lnTo>
                    <a:pt x="635908" y="0"/>
                  </a:lnTo>
                  <a:lnTo>
                    <a:pt x="635908" y="292536"/>
                  </a:lnTo>
                  <a:lnTo>
                    <a:pt x="438557" y="292536"/>
                  </a:lnTo>
                  <a:close/>
                  <a:moveTo>
                    <a:pt x="0" y="0"/>
                  </a:moveTo>
                  <a:lnTo>
                    <a:pt x="197351" y="0"/>
                  </a:lnTo>
                  <a:lnTo>
                    <a:pt x="197351" y="292536"/>
                  </a:lnTo>
                  <a:lnTo>
                    <a:pt x="0" y="292536"/>
                  </a:lnTo>
                  <a:close/>
                </a:path>
              </a:pathLst>
            </a:custGeom>
            <a:solidFill>
              <a:schemeClr val="accent4">
                <a:lumMod val="60000"/>
                <a:lumOff val="40000"/>
              </a:schemeClr>
            </a:solidFill>
            <a:ln w="1459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/>
            </a:p>
          </p:txBody>
        </p:sp>
      </p:grpSp>
      <p:cxnSp>
        <p:nvCxnSpPr>
          <p:cNvPr id="7" name="直接连接符 6">
            <a:extLst>
              <a:ext uri="{FF2B5EF4-FFF2-40B4-BE49-F238E27FC236}">
                <a16:creationId xmlns:a16="http://schemas.microsoft.com/office/drawing/2014/main" id="{9C9FCF0D-C004-44E3-841A-6DA44DD96A79}"/>
              </a:ext>
            </a:extLst>
          </p:cNvPr>
          <p:cNvCxnSpPr>
            <a:stCxn id="60" idx="0"/>
          </p:cNvCxnSpPr>
          <p:nvPr/>
        </p:nvCxnSpPr>
        <p:spPr>
          <a:xfrm flipV="1">
            <a:off x="3467100" y="1567515"/>
            <a:ext cx="0" cy="577347"/>
          </a:xfrm>
          <a:prstGeom prst="line">
            <a:avLst/>
          </a:prstGeom>
          <a:ln w="38100" cap="rnd">
            <a:solidFill>
              <a:schemeClr val="accent2"/>
            </a:solidFill>
            <a:prstDash val="sysDot"/>
            <a:round/>
            <a:headEnd type="oval" w="sm" len="sm"/>
          </a:ln>
          <a:effectLst>
            <a:outerShdw blurRad="25400" dist="12700" dir="5400000" algn="t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0" name="直接连接符 89">
            <a:extLst>
              <a:ext uri="{FF2B5EF4-FFF2-40B4-BE49-F238E27FC236}">
                <a16:creationId xmlns:a16="http://schemas.microsoft.com/office/drawing/2014/main" id="{F4134914-0CDD-487B-B83B-6E5BC18C6396}"/>
              </a:ext>
            </a:extLst>
          </p:cNvPr>
          <p:cNvCxnSpPr>
            <a:cxnSpLocks/>
          </p:cNvCxnSpPr>
          <p:nvPr/>
        </p:nvCxnSpPr>
        <p:spPr>
          <a:xfrm flipV="1">
            <a:off x="1295165" y="1778000"/>
            <a:ext cx="0" cy="1741906"/>
          </a:xfrm>
          <a:prstGeom prst="line">
            <a:avLst/>
          </a:prstGeom>
          <a:ln w="22225" cap="rnd">
            <a:solidFill>
              <a:schemeClr val="accent2"/>
            </a:solidFill>
            <a:prstDash val="sysDot"/>
            <a:round/>
            <a:headEnd type="oval" w="sm" len="sm"/>
          </a:ln>
          <a:effectLst>
            <a:outerShdw blurRad="25400" dist="12700" dir="5400000" algn="t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1" name="直接连接符 90">
            <a:extLst>
              <a:ext uri="{FF2B5EF4-FFF2-40B4-BE49-F238E27FC236}">
                <a16:creationId xmlns:a16="http://schemas.microsoft.com/office/drawing/2014/main" id="{EA970544-7B91-4ED9-8094-40564EF1EDAF}"/>
              </a:ext>
            </a:extLst>
          </p:cNvPr>
          <p:cNvCxnSpPr>
            <a:cxnSpLocks/>
          </p:cNvCxnSpPr>
          <p:nvPr/>
        </p:nvCxnSpPr>
        <p:spPr>
          <a:xfrm flipV="1">
            <a:off x="4811363" y="1544320"/>
            <a:ext cx="0" cy="3408737"/>
          </a:xfrm>
          <a:prstGeom prst="line">
            <a:avLst/>
          </a:prstGeom>
          <a:ln w="19050" cap="rnd">
            <a:solidFill>
              <a:schemeClr val="accent2"/>
            </a:solidFill>
            <a:prstDash val="sysDot"/>
            <a:round/>
            <a:headEnd type="oval" w="sm" len="sm"/>
          </a:ln>
          <a:effectLst>
            <a:outerShdw blurRad="25400" dist="12700" dir="5400000" algn="t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5" name="直接连接符 94">
            <a:extLst>
              <a:ext uri="{FF2B5EF4-FFF2-40B4-BE49-F238E27FC236}">
                <a16:creationId xmlns:a16="http://schemas.microsoft.com/office/drawing/2014/main" id="{DD6CF206-4A9A-425A-8C2F-41560F2B9B40}"/>
              </a:ext>
            </a:extLst>
          </p:cNvPr>
          <p:cNvCxnSpPr>
            <a:cxnSpLocks/>
          </p:cNvCxnSpPr>
          <p:nvPr/>
        </p:nvCxnSpPr>
        <p:spPr>
          <a:xfrm flipV="1">
            <a:off x="7022308" y="1567515"/>
            <a:ext cx="0" cy="1456317"/>
          </a:xfrm>
          <a:prstGeom prst="line">
            <a:avLst/>
          </a:prstGeom>
          <a:ln w="28575" cap="rnd">
            <a:solidFill>
              <a:schemeClr val="accent2"/>
            </a:solidFill>
            <a:prstDash val="sysDot"/>
            <a:round/>
            <a:headEnd type="oval" w="sm" len="sm"/>
          </a:ln>
          <a:effectLst>
            <a:outerShdw blurRad="25400" dist="12700" dir="5400000" algn="t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6" name="直接连接符 95">
            <a:extLst>
              <a:ext uri="{FF2B5EF4-FFF2-40B4-BE49-F238E27FC236}">
                <a16:creationId xmlns:a16="http://schemas.microsoft.com/office/drawing/2014/main" id="{4831D8B4-EFC0-4E48-B412-BCC55304A07C}"/>
              </a:ext>
            </a:extLst>
          </p:cNvPr>
          <p:cNvCxnSpPr>
            <a:cxnSpLocks/>
          </p:cNvCxnSpPr>
          <p:nvPr/>
        </p:nvCxnSpPr>
        <p:spPr>
          <a:xfrm flipV="1">
            <a:off x="9354028" y="1623060"/>
            <a:ext cx="0" cy="556732"/>
          </a:xfrm>
          <a:prstGeom prst="line">
            <a:avLst/>
          </a:prstGeom>
          <a:ln w="34925" cap="rnd">
            <a:solidFill>
              <a:schemeClr val="accent2"/>
            </a:solidFill>
            <a:prstDash val="sysDot"/>
            <a:round/>
            <a:headEnd type="oval" w="sm" len="sm"/>
          </a:ln>
          <a:effectLst>
            <a:outerShdw blurRad="25400" dist="12700" dir="5400000" algn="t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7" name="直接连接符 96">
            <a:extLst>
              <a:ext uri="{FF2B5EF4-FFF2-40B4-BE49-F238E27FC236}">
                <a16:creationId xmlns:a16="http://schemas.microsoft.com/office/drawing/2014/main" id="{333E3A6B-28A7-482B-9378-97AD110326CC}"/>
              </a:ext>
            </a:extLst>
          </p:cNvPr>
          <p:cNvCxnSpPr>
            <a:cxnSpLocks/>
          </p:cNvCxnSpPr>
          <p:nvPr/>
        </p:nvCxnSpPr>
        <p:spPr>
          <a:xfrm flipV="1">
            <a:off x="8189361" y="1567515"/>
            <a:ext cx="0" cy="3846757"/>
          </a:xfrm>
          <a:prstGeom prst="line">
            <a:avLst/>
          </a:prstGeom>
          <a:ln w="19050" cap="rnd">
            <a:solidFill>
              <a:schemeClr val="accent2"/>
            </a:solidFill>
            <a:prstDash val="sysDot"/>
            <a:round/>
            <a:headEnd type="oval" w="sm" len="sm"/>
          </a:ln>
          <a:effectLst>
            <a:outerShdw blurRad="25400" dist="12700" dir="5400000" algn="t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8" name="直接连接符 97">
            <a:extLst>
              <a:ext uri="{FF2B5EF4-FFF2-40B4-BE49-F238E27FC236}">
                <a16:creationId xmlns:a16="http://schemas.microsoft.com/office/drawing/2014/main" id="{BA93D7A0-443E-43B9-8327-E470B4FF3D49}"/>
              </a:ext>
            </a:extLst>
          </p:cNvPr>
          <p:cNvCxnSpPr>
            <a:cxnSpLocks/>
            <a:stCxn id="72" idx="0"/>
          </p:cNvCxnSpPr>
          <p:nvPr/>
        </p:nvCxnSpPr>
        <p:spPr>
          <a:xfrm flipV="1">
            <a:off x="10737827" y="1676851"/>
            <a:ext cx="0" cy="2591274"/>
          </a:xfrm>
          <a:prstGeom prst="line">
            <a:avLst/>
          </a:prstGeom>
          <a:ln w="19050" cap="rnd">
            <a:solidFill>
              <a:schemeClr val="accent2"/>
            </a:solidFill>
            <a:prstDash val="sysDot"/>
            <a:round/>
            <a:headEnd type="oval" w="sm" len="sm"/>
          </a:ln>
          <a:effectLst>
            <a:outerShdw blurRad="25400" dist="12700" dir="5400000" algn="t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63777728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底版-渐变">
            <a:extLst>
              <a:ext uri="{FF2B5EF4-FFF2-40B4-BE49-F238E27FC236}">
                <a16:creationId xmlns:a16="http://schemas.microsoft.com/office/drawing/2014/main" id="{FF4155B7-CF3A-438E-96BA-053E2A5884E7}"/>
              </a:ext>
            </a:extLst>
          </p:cNvPr>
          <p:cNvSpPr/>
          <p:nvPr/>
        </p:nvSpPr>
        <p:spPr>
          <a:xfrm>
            <a:off x="-14978" y="0"/>
            <a:ext cx="12206978" cy="6862722"/>
          </a:xfrm>
          <a:prstGeom prst="rect">
            <a:avLst/>
          </a:prstGeom>
          <a:gradFill flip="none" rotWithShape="1">
            <a:gsLst>
              <a:gs pos="75000">
                <a:schemeClr val="accent5">
                  <a:lumMod val="50000"/>
                </a:schemeClr>
              </a:gs>
              <a:gs pos="25000">
                <a:schemeClr val="accent5"/>
              </a:gs>
            </a:gsLst>
            <a:lin ang="5400000" scaled="0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156" name="地形3">
            <a:extLst>
              <a:ext uri="{FF2B5EF4-FFF2-40B4-BE49-F238E27FC236}">
                <a16:creationId xmlns:a16="http://schemas.microsoft.com/office/drawing/2014/main" id="{2417E161-77F2-43F7-8133-B0D075058E40}"/>
              </a:ext>
            </a:extLst>
          </p:cNvPr>
          <p:cNvSpPr/>
          <p:nvPr/>
        </p:nvSpPr>
        <p:spPr>
          <a:xfrm>
            <a:off x="-17518" y="1293574"/>
            <a:ext cx="12196818" cy="1006939"/>
          </a:xfrm>
          <a:custGeom>
            <a:avLst/>
            <a:gdLst>
              <a:gd name="connsiteX0" fmla="*/ 0 w 12192000"/>
              <a:gd name="connsiteY0" fmla="*/ 0 h 2311400"/>
              <a:gd name="connsiteX1" fmla="*/ 12192000 w 12192000"/>
              <a:gd name="connsiteY1" fmla="*/ 1676400 h 2311400"/>
              <a:gd name="connsiteX2" fmla="*/ 12192000 w 12192000"/>
              <a:gd name="connsiteY2" fmla="*/ 2311400 h 2311400"/>
              <a:gd name="connsiteX3" fmla="*/ 12700 w 12192000"/>
              <a:gd name="connsiteY3" fmla="*/ 2311400 h 2311400"/>
              <a:gd name="connsiteX4" fmla="*/ 0 w 12192000"/>
              <a:gd name="connsiteY4" fmla="*/ 0 h 2311400"/>
              <a:gd name="connsiteX0" fmla="*/ 0 w 12192000"/>
              <a:gd name="connsiteY0" fmla="*/ 0 h 2311400"/>
              <a:gd name="connsiteX1" fmla="*/ 12192000 w 12192000"/>
              <a:gd name="connsiteY1" fmla="*/ 1676400 h 2311400"/>
              <a:gd name="connsiteX2" fmla="*/ 12192000 w 12192000"/>
              <a:gd name="connsiteY2" fmla="*/ 2311400 h 2311400"/>
              <a:gd name="connsiteX3" fmla="*/ 12700 w 12192000"/>
              <a:gd name="connsiteY3" fmla="*/ 2311400 h 2311400"/>
              <a:gd name="connsiteX4" fmla="*/ 0 w 12192000"/>
              <a:gd name="connsiteY4" fmla="*/ 0 h 2311400"/>
              <a:gd name="connsiteX0" fmla="*/ 0 w 12192000"/>
              <a:gd name="connsiteY0" fmla="*/ 0 h 2311400"/>
              <a:gd name="connsiteX1" fmla="*/ 12192000 w 12192000"/>
              <a:gd name="connsiteY1" fmla="*/ 1676400 h 2311400"/>
              <a:gd name="connsiteX2" fmla="*/ 12192000 w 12192000"/>
              <a:gd name="connsiteY2" fmla="*/ 2311400 h 2311400"/>
              <a:gd name="connsiteX3" fmla="*/ 12700 w 12192000"/>
              <a:gd name="connsiteY3" fmla="*/ 2311400 h 2311400"/>
              <a:gd name="connsiteX4" fmla="*/ 0 w 12192000"/>
              <a:gd name="connsiteY4" fmla="*/ 0 h 2311400"/>
              <a:gd name="connsiteX0" fmla="*/ 0 w 12192000"/>
              <a:gd name="connsiteY0" fmla="*/ 0 h 2311400"/>
              <a:gd name="connsiteX1" fmla="*/ 12192000 w 12192000"/>
              <a:gd name="connsiteY1" fmla="*/ 1676400 h 2311400"/>
              <a:gd name="connsiteX2" fmla="*/ 12192000 w 12192000"/>
              <a:gd name="connsiteY2" fmla="*/ 2311400 h 2311400"/>
              <a:gd name="connsiteX3" fmla="*/ 12700 w 12192000"/>
              <a:gd name="connsiteY3" fmla="*/ 2311400 h 2311400"/>
              <a:gd name="connsiteX4" fmla="*/ 0 w 12192000"/>
              <a:gd name="connsiteY4" fmla="*/ 0 h 2311400"/>
              <a:gd name="connsiteX0" fmla="*/ 0 w 12192000"/>
              <a:gd name="connsiteY0" fmla="*/ 0 h 2311400"/>
              <a:gd name="connsiteX1" fmla="*/ 12192000 w 12192000"/>
              <a:gd name="connsiteY1" fmla="*/ 1676400 h 2311400"/>
              <a:gd name="connsiteX2" fmla="*/ 12192000 w 12192000"/>
              <a:gd name="connsiteY2" fmla="*/ 2311400 h 2311400"/>
              <a:gd name="connsiteX3" fmla="*/ 12700 w 12192000"/>
              <a:gd name="connsiteY3" fmla="*/ 2311400 h 2311400"/>
              <a:gd name="connsiteX4" fmla="*/ 0 w 12192000"/>
              <a:gd name="connsiteY4" fmla="*/ 0 h 2311400"/>
              <a:gd name="connsiteX0" fmla="*/ 0 w 12192000"/>
              <a:gd name="connsiteY0" fmla="*/ 982 h 2312382"/>
              <a:gd name="connsiteX1" fmla="*/ 12192000 w 12192000"/>
              <a:gd name="connsiteY1" fmla="*/ 1677382 h 2312382"/>
              <a:gd name="connsiteX2" fmla="*/ 12192000 w 12192000"/>
              <a:gd name="connsiteY2" fmla="*/ 2312382 h 2312382"/>
              <a:gd name="connsiteX3" fmla="*/ 12700 w 12192000"/>
              <a:gd name="connsiteY3" fmla="*/ 2312382 h 2312382"/>
              <a:gd name="connsiteX4" fmla="*/ 0 w 12192000"/>
              <a:gd name="connsiteY4" fmla="*/ 982 h 2312382"/>
              <a:gd name="connsiteX0" fmla="*/ 0 w 12192000"/>
              <a:gd name="connsiteY0" fmla="*/ 982 h 2312382"/>
              <a:gd name="connsiteX1" fmla="*/ 12192000 w 12192000"/>
              <a:gd name="connsiteY1" fmla="*/ 1677382 h 2312382"/>
              <a:gd name="connsiteX2" fmla="*/ 12192000 w 12192000"/>
              <a:gd name="connsiteY2" fmla="*/ 2312382 h 2312382"/>
              <a:gd name="connsiteX3" fmla="*/ 5072 w 12192000"/>
              <a:gd name="connsiteY3" fmla="*/ 2312382 h 2312382"/>
              <a:gd name="connsiteX4" fmla="*/ 0 w 12192000"/>
              <a:gd name="connsiteY4" fmla="*/ 982 h 23123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192000" h="2312382">
                <a:moveTo>
                  <a:pt x="0" y="982"/>
                </a:moveTo>
                <a:cubicBezTo>
                  <a:pt x="2298554" y="-37118"/>
                  <a:pt x="8953500" y="1042382"/>
                  <a:pt x="12192000" y="1677382"/>
                </a:cubicBezTo>
                <a:lnTo>
                  <a:pt x="12192000" y="2312382"/>
                </a:lnTo>
                <a:lnTo>
                  <a:pt x="5072" y="2312382"/>
                </a:lnTo>
                <a:cubicBezTo>
                  <a:pt x="839" y="1541915"/>
                  <a:pt x="4233" y="771449"/>
                  <a:pt x="0" y="982"/>
                </a:cubicBezTo>
                <a:close/>
              </a:path>
            </a:pathLst>
          </a:custGeom>
          <a:gradFill>
            <a:gsLst>
              <a:gs pos="0">
                <a:schemeClr val="bg1"/>
              </a:gs>
              <a:gs pos="100000">
                <a:schemeClr val="bg1">
                  <a:lumMod val="85000"/>
                </a:schemeClr>
              </a:gs>
            </a:gsLst>
            <a:lin ang="5400000" scaled="0"/>
          </a:gradFill>
          <a:ln>
            <a:noFill/>
          </a:ln>
          <a:effectLst>
            <a:outerShdw blurRad="127000" dist="63500" dir="16200000" rotWithShape="0">
              <a:schemeClr val="bg2">
                <a:lumMod val="75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/>
          </a:p>
        </p:txBody>
      </p:sp>
      <p:grpSp>
        <p:nvGrpSpPr>
          <p:cNvPr id="34" name="组合 33">
            <a:extLst>
              <a:ext uri="{FF2B5EF4-FFF2-40B4-BE49-F238E27FC236}">
                <a16:creationId xmlns:a16="http://schemas.microsoft.com/office/drawing/2014/main" id="{C4ED7339-733B-4733-82D9-B1E63117D424}"/>
              </a:ext>
            </a:extLst>
          </p:cNvPr>
          <p:cNvGrpSpPr/>
          <p:nvPr/>
        </p:nvGrpSpPr>
        <p:grpSpPr>
          <a:xfrm>
            <a:off x="5785026" y="588234"/>
            <a:ext cx="393572" cy="633075"/>
            <a:chOff x="8576752" y="520915"/>
            <a:chExt cx="3716586" cy="5978268"/>
          </a:xfrm>
        </p:grpSpPr>
        <p:sp>
          <p:nvSpPr>
            <p:cNvPr id="35" name="矩形 34">
              <a:extLst>
                <a:ext uri="{FF2B5EF4-FFF2-40B4-BE49-F238E27FC236}">
                  <a16:creationId xmlns:a16="http://schemas.microsoft.com/office/drawing/2014/main" id="{79F22338-671C-4606-BC1B-7DA3187F417E}"/>
                </a:ext>
              </a:extLst>
            </p:cNvPr>
            <p:cNvSpPr/>
            <p:nvPr/>
          </p:nvSpPr>
          <p:spPr>
            <a:xfrm>
              <a:off x="10249999" y="5560559"/>
              <a:ext cx="546458" cy="938624"/>
            </a:xfrm>
            <a:prstGeom prst="rect">
              <a:avLst/>
            </a:prstGeom>
            <a:solidFill>
              <a:schemeClr val="accent3">
                <a:lumMod val="50000"/>
              </a:schemeClr>
            </a:solidFill>
            <a:ln w="69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+mj-ea"/>
                <a:ea typeface="+mj-ea"/>
              </a:endParaRPr>
            </a:p>
          </p:txBody>
        </p:sp>
        <p:sp>
          <p:nvSpPr>
            <p:cNvPr id="38" name="任意多边形: 形状 37">
              <a:extLst>
                <a:ext uri="{FF2B5EF4-FFF2-40B4-BE49-F238E27FC236}">
                  <a16:creationId xmlns:a16="http://schemas.microsoft.com/office/drawing/2014/main" id="{63F94116-6759-49FD-90F5-23AE97FADB46}"/>
                </a:ext>
              </a:extLst>
            </p:cNvPr>
            <p:cNvSpPr/>
            <p:nvPr/>
          </p:nvSpPr>
          <p:spPr>
            <a:xfrm>
              <a:off x="8576752" y="520915"/>
              <a:ext cx="3716586" cy="5299420"/>
            </a:xfrm>
            <a:custGeom>
              <a:avLst/>
              <a:gdLst>
                <a:gd name="connsiteX0" fmla="*/ 0 w 723589"/>
                <a:gd name="connsiteY0" fmla="*/ 1205318 h 1289041"/>
                <a:gd name="connsiteX1" fmla="*/ 205740 w 723589"/>
                <a:gd name="connsiteY1" fmla="*/ 1226312 h 1289041"/>
                <a:gd name="connsiteX2" fmla="*/ 181247 w 723589"/>
                <a:gd name="connsiteY2" fmla="*/ 1279497 h 1289041"/>
                <a:gd name="connsiteX3" fmla="*/ 382788 w 723589"/>
                <a:gd name="connsiteY3" fmla="*/ 1224213 h 1289041"/>
                <a:gd name="connsiteX4" fmla="*/ 573133 w 723589"/>
                <a:gd name="connsiteY4" fmla="*/ 1267600 h 1289041"/>
                <a:gd name="connsiteX5" fmla="*/ 540942 w 723589"/>
                <a:gd name="connsiteY5" fmla="*/ 1232610 h 1289041"/>
                <a:gd name="connsiteX6" fmla="*/ 723589 w 723589"/>
                <a:gd name="connsiteY6" fmla="*/ 1212316 h 1289041"/>
                <a:gd name="connsiteX7" fmla="*/ 538843 w 723589"/>
                <a:gd name="connsiteY7" fmla="*/ 912803 h 1289041"/>
                <a:gd name="connsiteX8" fmla="*/ 645911 w 723589"/>
                <a:gd name="connsiteY8" fmla="*/ 941495 h 1289041"/>
                <a:gd name="connsiteX9" fmla="*/ 519948 w 723589"/>
                <a:gd name="connsiteY9" fmla="*/ 685370 h 1289041"/>
                <a:gd name="connsiteX10" fmla="*/ 587829 w 723589"/>
                <a:gd name="connsiteY10" fmla="*/ 694467 h 1289041"/>
                <a:gd name="connsiteX11" fmla="*/ 467463 w 723589"/>
                <a:gd name="connsiteY11" fmla="*/ 415249 h 1289041"/>
                <a:gd name="connsiteX12" fmla="*/ 554938 w 723589"/>
                <a:gd name="connsiteY12" fmla="*/ 443940 h 1289041"/>
                <a:gd name="connsiteX13" fmla="*/ 366693 w 723589"/>
                <a:gd name="connsiteY13" fmla="*/ 2369 h 1289041"/>
                <a:gd name="connsiteX14" fmla="*/ 360395 w 723589"/>
                <a:gd name="connsiteY14" fmla="*/ 2369 h 1289041"/>
                <a:gd name="connsiteX15" fmla="*/ 172150 w 723589"/>
                <a:gd name="connsiteY15" fmla="*/ 443940 h 1289041"/>
                <a:gd name="connsiteX16" fmla="*/ 259624 w 723589"/>
                <a:gd name="connsiteY16" fmla="*/ 415249 h 1289041"/>
                <a:gd name="connsiteX17" fmla="*/ 139260 w 723589"/>
                <a:gd name="connsiteY17" fmla="*/ 694467 h 1289041"/>
                <a:gd name="connsiteX18" fmla="*/ 207139 w 723589"/>
                <a:gd name="connsiteY18" fmla="*/ 685370 h 1289041"/>
                <a:gd name="connsiteX19" fmla="*/ 81176 w 723589"/>
                <a:gd name="connsiteY19" fmla="*/ 941495 h 1289041"/>
                <a:gd name="connsiteX20" fmla="*/ 188245 w 723589"/>
                <a:gd name="connsiteY20" fmla="*/ 912803 h 1289041"/>
                <a:gd name="connsiteX21" fmla="*/ 3499 w 723589"/>
                <a:gd name="connsiteY21" fmla="*/ 1212316 h 1289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23589" h="1289041">
                  <a:moveTo>
                    <a:pt x="0" y="1205318"/>
                  </a:moveTo>
                  <a:cubicBezTo>
                    <a:pt x="58083" y="1250805"/>
                    <a:pt x="142759" y="1237509"/>
                    <a:pt x="205740" y="1226312"/>
                  </a:cubicBezTo>
                  <a:cubicBezTo>
                    <a:pt x="205040" y="1246606"/>
                    <a:pt x="185446" y="1265501"/>
                    <a:pt x="181247" y="1279497"/>
                  </a:cubicBezTo>
                  <a:cubicBezTo>
                    <a:pt x="219736" y="1301190"/>
                    <a:pt x="341500" y="1287194"/>
                    <a:pt x="382788" y="1224213"/>
                  </a:cubicBezTo>
                  <a:cubicBezTo>
                    <a:pt x="424076" y="1275298"/>
                    <a:pt x="519248" y="1283695"/>
                    <a:pt x="573133" y="1267600"/>
                  </a:cubicBezTo>
                  <a:cubicBezTo>
                    <a:pt x="560536" y="1259202"/>
                    <a:pt x="547240" y="1248706"/>
                    <a:pt x="540942" y="1232610"/>
                  </a:cubicBezTo>
                  <a:cubicBezTo>
                    <a:pt x="594827" y="1232610"/>
                    <a:pt x="671804" y="1236109"/>
                    <a:pt x="723589" y="1212316"/>
                  </a:cubicBezTo>
                  <a:cubicBezTo>
                    <a:pt x="668305" y="1107347"/>
                    <a:pt x="593426" y="1018472"/>
                    <a:pt x="538843" y="912803"/>
                  </a:cubicBezTo>
                  <a:cubicBezTo>
                    <a:pt x="577332" y="923300"/>
                    <a:pt x="610222" y="936597"/>
                    <a:pt x="645911" y="941495"/>
                  </a:cubicBezTo>
                  <a:cubicBezTo>
                    <a:pt x="603224" y="876414"/>
                    <a:pt x="536044" y="774244"/>
                    <a:pt x="519948" y="685370"/>
                  </a:cubicBezTo>
                  <a:cubicBezTo>
                    <a:pt x="545141" y="697966"/>
                    <a:pt x="569634" y="694467"/>
                    <a:pt x="587829" y="694467"/>
                  </a:cubicBezTo>
                  <a:cubicBezTo>
                    <a:pt x="542342" y="609092"/>
                    <a:pt x="500354" y="508321"/>
                    <a:pt x="467463" y="415249"/>
                  </a:cubicBezTo>
                  <a:cubicBezTo>
                    <a:pt x="489857" y="431344"/>
                    <a:pt x="529046" y="447439"/>
                    <a:pt x="554938" y="443940"/>
                  </a:cubicBezTo>
                  <a:cubicBezTo>
                    <a:pt x="467463" y="296983"/>
                    <a:pt x="405182" y="160523"/>
                    <a:pt x="366693" y="2369"/>
                  </a:cubicBezTo>
                  <a:cubicBezTo>
                    <a:pt x="365293" y="-1130"/>
                    <a:pt x="361794" y="-430"/>
                    <a:pt x="360395" y="2369"/>
                  </a:cubicBezTo>
                  <a:cubicBezTo>
                    <a:pt x="321207" y="160523"/>
                    <a:pt x="259624" y="296983"/>
                    <a:pt x="172150" y="443940"/>
                  </a:cubicBezTo>
                  <a:cubicBezTo>
                    <a:pt x="198042" y="447439"/>
                    <a:pt x="237231" y="431344"/>
                    <a:pt x="259624" y="415249"/>
                  </a:cubicBezTo>
                  <a:cubicBezTo>
                    <a:pt x="227434" y="508321"/>
                    <a:pt x="184746" y="609792"/>
                    <a:pt x="139260" y="694467"/>
                  </a:cubicBezTo>
                  <a:cubicBezTo>
                    <a:pt x="157454" y="694467"/>
                    <a:pt x="181247" y="697966"/>
                    <a:pt x="207139" y="685370"/>
                  </a:cubicBezTo>
                  <a:cubicBezTo>
                    <a:pt x="191044" y="774244"/>
                    <a:pt x="123164" y="876414"/>
                    <a:pt x="81176" y="941495"/>
                  </a:cubicBezTo>
                  <a:cubicBezTo>
                    <a:pt x="116866" y="937296"/>
                    <a:pt x="149757" y="924000"/>
                    <a:pt x="188245" y="912803"/>
                  </a:cubicBezTo>
                  <a:cubicBezTo>
                    <a:pt x="132961" y="1017773"/>
                    <a:pt x="58083" y="1107347"/>
                    <a:pt x="3499" y="1212316"/>
                  </a:cubicBezTo>
                </a:path>
              </a:pathLst>
            </a:custGeom>
            <a:gradFill>
              <a:gsLst>
                <a:gs pos="0">
                  <a:schemeClr val="accent1">
                    <a:lumMod val="90000"/>
                    <a:lumOff val="10000"/>
                  </a:schemeClr>
                </a:gs>
                <a:gs pos="100000">
                  <a:schemeClr val="accent1">
                    <a:lumMod val="75000"/>
                  </a:schemeClr>
                </a:gs>
              </a:gsLst>
              <a:lin ang="5400000" scaled="0"/>
            </a:gradFill>
            <a:ln w="6994" cap="flat">
              <a:noFill/>
              <a:prstDash val="solid"/>
              <a:miter/>
            </a:ln>
            <a:effectLst>
              <a:outerShdw blurRad="50800" dist="38100" dir="5400000" algn="t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endParaRPr lang="zh-CN" altLang="en-US">
                <a:latin typeface="+mj-ea"/>
                <a:ea typeface="+mj-ea"/>
              </a:endParaRPr>
            </a:p>
          </p:txBody>
        </p:sp>
      </p:grpSp>
      <p:grpSp>
        <p:nvGrpSpPr>
          <p:cNvPr id="39" name="组合 38">
            <a:extLst>
              <a:ext uri="{FF2B5EF4-FFF2-40B4-BE49-F238E27FC236}">
                <a16:creationId xmlns:a16="http://schemas.microsoft.com/office/drawing/2014/main" id="{DC94336D-351D-4DE0-A33B-E3DBF5D3E13A}"/>
              </a:ext>
            </a:extLst>
          </p:cNvPr>
          <p:cNvGrpSpPr/>
          <p:nvPr/>
        </p:nvGrpSpPr>
        <p:grpSpPr>
          <a:xfrm>
            <a:off x="3186139" y="704643"/>
            <a:ext cx="485673" cy="781222"/>
            <a:chOff x="8576752" y="520915"/>
            <a:chExt cx="3716586" cy="5978268"/>
          </a:xfrm>
        </p:grpSpPr>
        <p:sp>
          <p:nvSpPr>
            <p:cNvPr id="40" name="矩形 39">
              <a:extLst>
                <a:ext uri="{FF2B5EF4-FFF2-40B4-BE49-F238E27FC236}">
                  <a16:creationId xmlns:a16="http://schemas.microsoft.com/office/drawing/2014/main" id="{873BF027-B915-40CC-9EED-A06829F5AAE1}"/>
                </a:ext>
              </a:extLst>
            </p:cNvPr>
            <p:cNvSpPr/>
            <p:nvPr/>
          </p:nvSpPr>
          <p:spPr>
            <a:xfrm>
              <a:off x="10249999" y="5560559"/>
              <a:ext cx="546458" cy="938624"/>
            </a:xfrm>
            <a:prstGeom prst="rect">
              <a:avLst/>
            </a:prstGeom>
            <a:solidFill>
              <a:schemeClr val="accent3">
                <a:lumMod val="50000"/>
              </a:schemeClr>
            </a:solidFill>
            <a:ln w="69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+mj-ea"/>
                <a:ea typeface="+mj-ea"/>
              </a:endParaRPr>
            </a:p>
          </p:txBody>
        </p:sp>
        <p:sp>
          <p:nvSpPr>
            <p:cNvPr id="41" name="任意多边形: 形状 40">
              <a:extLst>
                <a:ext uri="{FF2B5EF4-FFF2-40B4-BE49-F238E27FC236}">
                  <a16:creationId xmlns:a16="http://schemas.microsoft.com/office/drawing/2014/main" id="{5CC0CD48-002D-4744-A77A-78095491D8A9}"/>
                </a:ext>
              </a:extLst>
            </p:cNvPr>
            <p:cNvSpPr/>
            <p:nvPr/>
          </p:nvSpPr>
          <p:spPr>
            <a:xfrm>
              <a:off x="8576752" y="520915"/>
              <a:ext cx="3716586" cy="5299420"/>
            </a:xfrm>
            <a:custGeom>
              <a:avLst/>
              <a:gdLst>
                <a:gd name="connsiteX0" fmla="*/ 0 w 723589"/>
                <a:gd name="connsiteY0" fmla="*/ 1205318 h 1289041"/>
                <a:gd name="connsiteX1" fmla="*/ 205740 w 723589"/>
                <a:gd name="connsiteY1" fmla="*/ 1226312 h 1289041"/>
                <a:gd name="connsiteX2" fmla="*/ 181247 w 723589"/>
                <a:gd name="connsiteY2" fmla="*/ 1279497 h 1289041"/>
                <a:gd name="connsiteX3" fmla="*/ 382788 w 723589"/>
                <a:gd name="connsiteY3" fmla="*/ 1224213 h 1289041"/>
                <a:gd name="connsiteX4" fmla="*/ 573133 w 723589"/>
                <a:gd name="connsiteY4" fmla="*/ 1267600 h 1289041"/>
                <a:gd name="connsiteX5" fmla="*/ 540942 w 723589"/>
                <a:gd name="connsiteY5" fmla="*/ 1232610 h 1289041"/>
                <a:gd name="connsiteX6" fmla="*/ 723589 w 723589"/>
                <a:gd name="connsiteY6" fmla="*/ 1212316 h 1289041"/>
                <a:gd name="connsiteX7" fmla="*/ 538843 w 723589"/>
                <a:gd name="connsiteY7" fmla="*/ 912803 h 1289041"/>
                <a:gd name="connsiteX8" fmla="*/ 645911 w 723589"/>
                <a:gd name="connsiteY8" fmla="*/ 941495 h 1289041"/>
                <a:gd name="connsiteX9" fmla="*/ 519948 w 723589"/>
                <a:gd name="connsiteY9" fmla="*/ 685370 h 1289041"/>
                <a:gd name="connsiteX10" fmla="*/ 587829 w 723589"/>
                <a:gd name="connsiteY10" fmla="*/ 694467 h 1289041"/>
                <a:gd name="connsiteX11" fmla="*/ 467463 w 723589"/>
                <a:gd name="connsiteY11" fmla="*/ 415249 h 1289041"/>
                <a:gd name="connsiteX12" fmla="*/ 554938 w 723589"/>
                <a:gd name="connsiteY12" fmla="*/ 443940 h 1289041"/>
                <a:gd name="connsiteX13" fmla="*/ 366693 w 723589"/>
                <a:gd name="connsiteY13" fmla="*/ 2369 h 1289041"/>
                <a:gd name="connsiteX14" fmla="*/ 360395 w 723589"/>
                <a:gd name="connsiteY14" fmla="*/ 2369 h 1289041"/>
                <a:gd name="connsiteX15" fmla="*/ 172150 w 723589"/>
                <a:gd name="connsiteY15" fmla="*/ 443940 h 1289041"/>
                <a:gd name="connsiteX16" fmla="*/ 259624 w 723589"/>
                <a:gd name="connsiteY16" fmla="*/ 415249 h 1289041"/>
                <a:gd name="connsiteX17" fmla="*/ 139260 w 723589"/>
                <a:gd name="connsiteY17" fmla="*/ 694467 h 1289041"/>
                <a:gd name="connsiteX18" fmla="*/ 207139 w 723589"/>
                <a:gd name="connsiteY18" fmla="*/ 685370 h 1289041"/>
                <a:gd name="connsiteX19" fmla="*/ 81176 w 723589"/>
                <a:gd name="connsiteY19" fmla="*/ 941495 h 1289041"/>
                <a:gd name="connsiteX20" fmla="*/ 188245 w 723589"/>
                <a:gd name="connsiteY20" fmla="*/ 912803 h 1289041"/>
                <a:gd name="connsiteX21" fmla="*/ 3499 w 723589"/>
                <a:gd name="connsiteY21" fmla="*/ 1212316 h 1289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23589" h="1289041">
                  <a:moveTo>
                    <a:pt x="0" y="1205318"/>
                  </a:moveTo>
                  <a:cubicBezTo>
                    <a:pt x="58083" y="1250805"/>
                    <a:pt x="142759" y="1237509"/>
                    <a:pt x="205740" y="1226312"/>
                  </a:cubicBezTo>
                  <a:cubicBezTo>
                    <a:pt x="205040" y="1246606"/>
                    <a:pt x="185446" y="1265501"/>
                    <a:pt x="181247" y="1279497"/>
                  </a:cubicBezTo>
                  <a:cubicBezTo>
                    <a:pt x="219736" y="1301190"/>
                    <a:pt x="341500" y="1287194"/>
                    <a:pt x="382788" y="1224213"/>
                  </a:cubicBezTo>
                  <a:cubicBezTo>
                    <a:pt x="424076" y="1275298"/>
                    <a:pt x="519248" y="1283695"/>
                    <a:pt x="573133" y="1267600"/>
                  </a:cubicBezTo>
                  <a:cubicBezTo>
                    <a:pt x="560536" y="1259202"/>
                    <a:pt x="547240" y="1248706"/>
                    <a:pt x="540942" y="1232610"/>
                  </a:cubicBezTo>
                  <a:cubicBezTo>
                    <a:pt x="594827" y="1232610"/>
                    <a:pt x="671804" y="1236109"/>
                    <a:pt x="723589" y="1212316"/>
                  </a:cubicBezTo>
                  <a:cubicBezTo>
                    <a:pt x="668305" y="1107347"/>
                    <a:pt x="593426" y="1018472"/>
                    <a:pt x="538843" y="912803"/>
                  </a:cubicBezTo>
                  <a:cubicBezTo>
                    <a:pt x="577332" y="923300"/>
                    <a:pt x="610222" y="936597"/>
                    <a:pt x="645911" y="941495"/>
                  </a:cubicBezTo>
                  <a:cubicBezTo>
                    <a:pt x="603224" y="876414"/>
                    <a:pt x="536044" y="774244"/>
                    <a:pt x="519948" y="685370"/>
                  </a:cubicBezTo>
                  <a:cubicBezTo>
                    <a:pt x="545141" y="697966"/>
                    <a:pt x="569634" y="694467"/>
                    <a:pt x="587829" y="694467"/>
                  </a:cubicBezTo>
                  <a:cubicBezTo>
                    <a:pt x="542342" y="609092"/>
                    <a:pt x="500354" y="508321"/>
                    <a:pt x="467463" y="415249"/>
                  </a:cubicBezTo>
                  <a:cubicBezTo>
                    <a:pt x="489857" y="431344"/>
                    <a:pt x="529046" y="447439"/>
                    <a:pt x="554938" y="443940"/>
                  </a:cubicBezTo>
                  <a:cubicBezTo>
                    <a:pt x="467463" y="296983"/>
                    <a:pt x="405182" y="160523"/>
                    <a:pt x="366693" y="2369"/>
                  </a:cubicBezTo>
                  <a:cubicBezTo>
                    <a:pt x="365293" y="-1130"/>
                    <a:pt x="361794" y="-430"/>
                    <a:pt x="360395" y="2369"/>
                  </a:cubicBezTo>
                  <a:cubicBezTo>
                    <a:pt x="321207" y="160523"/>
                    <a:pt x="259624" y="296983"/>
                    <a:pt x="172150" y="443940"/>
                  </a:cubicBezTo>
                  <a:cubicBezTo>
                    <a:pt x="198042" y="447439"/>
                    <a:pt x="237231" y="431344"/>
                    <a:pt x="259624" y="415249"/>
                  </a:cubicBezTo>
                  <a:cubicBezTo>
                    <a:pt x="227434" y="508321"/>
                    <a:pt x="184746" y="609792"/>
                    <a:pt x="139260" y="694467"/>
                  </a:cubicBezTo>
                  <a:cubicBezTo>
                    <a:pt x="157454" y="694467"/>
                    <a:pt x="181247" y="697966"/>
                    <a:pt x="207139" y="685370"/>
                  </a:cubicBezTo>
                  <a:cubicBezTo>
                    <a:pt x="191044" y="774244"/>
                    <a:pt x="123164" y="876414"/>
                    <a:pt x="81176" y="941495"/>
                  </a:cubicBezTo>
                  <a:cubicBezTo>
                    <a:pt x="116866" y="937296"/>
                    <a:pt x="149757" y="924000"/>
                    <a:pt x="188245" y="912803"/>
                  </a:cubicBezTo>
                  <a:cubicBezTo>
                    <a:pt x="132961" y="1017773"/>
                    <a:pt x="58083" y="1107347"/>
                    <a:pt x="3499" y="1212316"/>
                  </a:cubicBezTo>
                </a:path>
              </a:pathLst>
            </a:custGeom>
            <a:gradFill>
              <a:gsLst>
                <a:gs pos="0">
                  <a:schemeClr val="accent1">
                    <a:lumMod val="90000"/>
                    <a:lumOff val="10000"/>
                  </a:schemeClr>
                </a:gs>
                <a:gs pos="100000">
                  <a:schemeClr val="accent1">
                    <a:lumMod val="75000"/>
                  </a:schemeClr>
                </a:gs>
              </a:gsLst>
              <a:lin ang="5400000" scaled="0"/>
            </a:gradFill>
            <a:ln w="6994" cap="flat">
              <a:noFill/>
              <a:prstDash val="solid"/>
              <a:miter/>
            </a:ln>
            <a:effectLst>
              <a:outerShdw blurRad="50800" dist="38100" dir="5400000" algn="t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endParaRPr lang="zh-CN" altLang="en-US">
                <a:latin typeface="+mj-ea"/>
                <a:ea typeface="+mj-ea"/>
              </a:endParaRPr>
            </a:p>
          </p:txBody>
        </p:sp>
      </p:grpSp>
      <p:sp>
        <p:nvSpPr>
          <p:cNvPr id="157" name="地形2">
            <a:extLst>
              <a:ext uri="{FF2B5EF4-FFF2-40B4-BE49-F238E27FC236}">
                <a16:creationId xmlns:a16="http://schemas.microsoft.com/office/drawing/2014/main" id="{C7692E31-1FB9-4B4D-86BC-C6716C459B60}"/>
              </a:ext>
            </a:extLst>
          </p:cNvPr>
          <p:cNvSpPr/>
          <p:nvPr/>
        </p:nvSpPr>
        <p:spPr>
          <a:xfrm>
            <a:off x="0" y="1104900"/>
            <a:ext cx="12194540" cy="959200"/>
          </a:xfrm>
          <a:custGeom>
            <a:avLst/>
            <a:gdLst>
              <a:gd name="connsiteX0" fmla="*/ 12179300 w 12179300"/>
              <a:gd name="connsiteY0" fmla="*/ 0 h 2311400"/>
              <a:gd name="connsiteX1" fmla="*/ 12179300 w 12179300"/>
              <a:gd name="connsiteY1" fmla="*/ 2311400 h 2311400"/>
              <a:gd name="connsiteX2" fmla="*/ 0 w 12179300"/>
              <a:gd name="connsiteY2" fmla="*/ 2311400 h 2311400"/>
              <a:gd name="connsiteX3" fmla="*/ 0 w 12179300"/>
              <a:gd name="connsiteY3" fmla="*/ 1981200 h 2311400"/>
              <a:gd name="connsiteX4" fmla="*/ 12179300 w 12179300"/>
              <a:gd name="connsiteY4" fmla="*/ 0 h 2311400"/>
              <a:gd name="connsiteX0" fmla="*/ 12179300 w 12179300"/>
              <a:gd name="connsiteY0" fmla="*/ 0 h 2311400"/>
              <a:gd name="connsiteX1" fmla="*/ 12179300 w 12179300"/>
              <a:gd name="connsiteY1" fmla="*/ 2311400 h 2311400"/>
              <a:gd name="connsiteX2" fmla="*/ 0 w 12179300"/>
              <a:gd name="connsiteY2" fmla="*/ 2311400 h 2311400"/>
              <a:gd name="connsiteX3" fmla="*/ 0 w 12179300"/>
              <a:gd name="connsiteY3" fmla="*/ 1981200 h 2311400"/>
              <a:gd name="connsiteX4" fmla="*/ 12179300 w 12179300"/>
              <a:gd name="connsiteY4" fmla="*/ 0 h 2311400"/>
              <a:gd name="connsiteX0" fmla="*/ 12179300 w 12179300"/>
              <a:gd name="connsiteY0" fmla="*/ 0 h 2311400"/>
              <a:gd name="connsiteX1" fmla="*/ 12179300 w 12179300"/>
              <a:gd name="connsiteY1" fmla="*/ 2311400 h 2311400"/>
              <a:gd name="connsiteX2" fmla="*/ 0 w 12179300"/>
              <a:gd name="connsiteY2" fmla="*/ 2311400 h 2311400"/>
              <a:gd name="connsiteX3" fmla="*/ 0 w 12179300"/>
              <a:gd name="connsiteY3" fmla="*/ 1981200 h 2311400"/>
              <a:gd name="connsiteX4" fmla="*/ 12179300 w 12179300"/>
              <a:gd name="connsiteY4" fmla="*/ 0 h 2311400"/>
              <a:gd name="connsiteX0" fmla="*/ 12179300 w 12179300"/>
              <a:gd name="connsiteY0" fmla="*/ 0 h 2311400"/>
              <a:gd name="connsiteX1" fmla="*/ 12179300 w 12179300"/>
              <a:gd name="connsiteY1" fmla="*/ 2311400 h 2311400"/>
              <a:gd name="connsiteX2" fmla="*/ 0 w 12179300"/>
              <a:gd name="connsiteY2" fmla="*/ 2311400 h 2311400"/>
              <a:gd name="connsiteX3" fmla="*/ 0 w 12179300"/>
              <a:gd name="connsiteY3" fmla="*/ 1981200 h 2311400"/>
              <a:gd name="connsiteX4" fmla="*/ 12179300 w 12179300"/>
              <a:gd name="connsiteY4" fmla="*/ 0 h 2311400"/>
              <a:gd name="connsiteX0" fmla="*/ 12179300 w 12179300"/>
              <a:gd name="connsiteY0" fmla="*/ 0 h 2311400"/>
              <a:gd name="connsiteX1" fmla="*/ 12179300 w 12179300"/>
              <a:gd name="connsiteY1" fmla="*/ 2311400 h 2311400"/>
              <a:gd name="connsiteX2" fmla="*/ 0 w 12179300"/>
              <a:gd name="connsiteY2" fmla="*/ 2311400 h 2311400"/>
              <a:gd name="connsiteX3" fmla="*/ 0 w 12179300"/>
              <a:gd name="connsiteY3" fmla="*/ 1981200 h 2311400"/>
              <a:gd name="connsiteX4" fmla="*/ 12179300 w 12179300"/>
              <a:gd name="connsiteY4" fmla="*/ 0 h 2311400"/>
              <a:gd name="connsiteX0" fmla="*/ 12186920 w 12186920"/>
              <a:gd name="connsiteY0" fmla="*/ 0 h 2323108"/>
              <a:gd name="connsiteX1" fmla="*/ 12179300 w 12186920"/>
              <a:gd name="connsiteY1" fmla="*/ 2323108 h 2323108"/>
              <a:gd name="connsiteX2" fmla="*/ 0 w 12186920"/>
              <a:gd name="connsiteY2" fmla="*/ 2323108 h 2323108"/>
              <a:gd name="connsiteX3" fmla="*/ 0 w 12186920"/>
              <a:gd name="connsiteY3" fmla="*/ 1992908 h 2323108"/>
              <a:gd name="connsiteX4" fmla="*/ 12186920 w 12186920"/>
              <a:gd name="connsiteY4" fmla="*/ 0 h 2323108"/>
              <a:gd name="connsiteX0" fmla="*/ 12186920 w 12186920"/>
              <a:gd name="connsiteY0" fmla="*/ 0 h 2323108"/>
              <a:gd name="connsiteX1" fmla="*/ 11965940 w 12186920"/>
              <a:gd name="connsiteY1" fmla="*/ 2264567 h 2323108"/>
              <a:gd name="connsiteX2" fmla="*/ 0 w 12186920"/>
              <a:gd name="connsiteY2" fmla="*/ 2323108 h 2323108"/>
              <a:gd name="connsiteX3" fmla="*/ 0 w 12186920"/>
              <a:gd name="connsiteY3" fmla="*/ 1992908 h 2323108"/>
              <a:gd name="connsiteX4" fmla="*/ 12186920 w 12186920"/>
              <a:gd name="connsiteY4" fmla="*/ 0 h 2323108"/>
              <a:gd name="connsiteX0" fmla="*/ 12186920 w 12194540"/>
              <a:gd name="connsiteY0" fmla="*/ 0 h 2323108"/>
              <a:gd name="connsiteX1" fmla="*/ 12194540 w 12194540"/>
              <a:gd name="connsiteY1" fmla="*/ 2323108 h 2323108"/>
              <a:gd name="connsiteX2" fmla="*/ 0 w 12194540"/>
              <a:gd name="connsiteY2" fmla="*/ 2323108 h 2323108"/>
              <a:gd name="connsiteX3" fmla="*/ 0 w 12194540"/>
              <a:gd name="connsiteY3" fmla="*/ 1992908 h 2323108"/>
              <a:gd name="connsiteX4" fmla="*/ 12186920 w 12194540"/>
              <a:gd name="connsiteY4" fmla="*/ 0 h 2323108"/>
              <a:gd name="connsiteX0" fmla="*/ 12194540 w 12194540"/>
              <a:gd name="connsiteY0" fmla="*/ 0 h 2323108"/>
              <a:gd name="connsiteX1" fmla="*/ 12194540 w 12194540"/>
              <a:gd name="connsiteY1" fmla="*/ 2323108 h 2323108"/>
              <a:gd name="connsiteX2" fmla="*/ 0 w 12194540"/>
              <a:gd name="connsiteY2" fmla="*/ 2323108 h 2323108"/>
              <a:gd name="connsiteX3" fmla="*/ 0 w 12194540"/>
              <a:gd name="connsiteY3" fmla="*/ 1992908 h 2323108"/>
              <a:gd name="connsiteX4" fmla="*/ 12194540 w 12194540"/>
              <a:gd name="connsiteY4" fmla="*/ 0 h 2323108"/>
              <a:gd name="connsiteX0" fmla="*/ 12194540 w 12194540"/>
              <a:gd name="connsiteY0" fmla="*/ 0 h 2323108"/>
              <a:gd name="connsiteX1" fmla="*/ 12194540 w 12194540"/>
              <a:gd name="connsiteY1" fmla="*/ 2323108 h 2323108"/>
              <a:gd name="connsiteX2" fmla="*/ 0 w 12194540"/>
              <a:gd name="connsiteY2" fmla="*/ 2323108 h 2323108"/>
              <a:gd name="connsiteX3" fmla="*/ 12194540 w 12194540"/>
              <a:gd name="connsiteY3" fmla="*/ 0 h 2323108"/>
              <a:gd name="connsiteX0" fmla="*/ 12194540 w 12194540"/>
              <a:gd name="connsiteY0" fmla="*/ 0 h 2323108"/>
              <a:gd name="connsiteX1" fmla="*/ 12194540 w 12194540"/>
              <a:gd name="connsiteY1" fmla="*/ 2323108 h 2323108"/>
              <a:gd name="connsiteX2" fmla="*/ 0 w 12194540"/>
              <a:gd name="connsiteY2" fmla="*/ 2323108 h 2323108"/>
              <a:gd name="connsiteX3" fmla="*/ 12194540 w 12194540"/>
              <a:gd name="connsiteY3" fmla="*/ 0 h 2323108"/>
              <a:gd name="connsiteX0" fmla="*/ 12194540 w 12194540"/>
              <a:gd name="connsiteY0" fmla="*/ 0 h 2323108"/>
              <a:gd name="connsiteX1" fmla="*/ 12194540 w 12194540"/>
              <a:gd name="connsiteY1" fmla="*/ 2323108 h 2323108"/>
              <a:gd name="connsiteX2" fmla="*/ 0 w 12194540"/>
              <a:gd name="connsiteY2" fmla="*/ 2323108 h 2323108"/>
              <a:gd name="connsiteX3" fmla="*/ 12194540 w 12194540"/>
              <a:gd name="connsiteY3" fmla="*/ 0 h 2323108"/>
              <a:gd name="connsiteX0" fmla="*/ 12194540 w 12194540"/>
              <a:gd name="connsiteY0" fmla="*/ 0 h 2323108"/>
              <a:gd name="connsiteX1" fmla="*/ 12194540 w 12194540"/>
              <a:gd name="connsiteY1" fmla="*/ 2323108 h 2323108"/>
              <a:gd name="connsiteX2" fmla="*/ 0 w 12194540"/>
              <a:gd name="connsiteY2" fmla="*/ 2323108 h 2323108"/>
              <a:gd name="connsiteX3" fmla="*/ 12194540 w 12194540"/>
              <a:gd name="connsiteY3" fmla="*/ 0 h 2323108"/>
              <a:gd name="connsiteX0" fmla="*/ 12194540 w 12194540"/>
              <a:gd name="connsiteY0" fmla="*/ 0 h 1400721"/>
              <a:gd name="connsiteX1" fmla="*/ 12194540 w 12194540"/>
              <a:gd name="connsiteY1" fmla="*/ 1400721 h 1400721"/>
              <a:gd name="connsiteX2" fmla="*/ 0 w 12194540"/>
              <a:gd name="connsiteY2" fmla="*/ 1400721 h 1400721"/>
              <a:gd name="connsiteX3" fmla="*/ 12194540 w 12194540"/>
              <a:gd name="connsiteY3" fmla="*/ 0 h 1400721"/>
              <a:gd name="connsiteX0" fmla="*/ 12194540 w 12194540"/>
              <a:gd name="connsiteY0" fmla="*/ 238523 h 1639244"/>
              <a:gd name="connsiteX1" fmla="*/ 12194540 w 12194540"/>
              <a:gd name="connsiteY1" fmla="*/ 1639244 h 1639244"/>
              <a:gd name="connsiteX2" fmla="*/ 0 w 12194540"/>
              <a:gd name="connsiteY2" fmla="*/ 1639244 h 1639244"/>
              <a:gd name="connsiteX3" fmla="*/ 12194540 w 12194540"/>
              <a:gd name="connsiteY3" fmla="*/ 238523 h 1639244"/>
              <a:gd name="connsiteX0" fmla="*/ 12194540 w 12194540"/>
              <a:gd name="connsiteY0" fmla="*/ 369729 h 1770450"/>
              <a:gd name="connsiteX1" fmla="*/ 12194540 w 12194540"/>
              <a:gd name="connsiteY1" fmla="*/ 1770450 h 1770450"/>
              <a:gd name="connsiteX2" fmla="*/ 0 w 12194540"/>
              <a:gd name="connsiteY2" fmla="*/ 1770450 h 1770450"/>
              <a:gd name="connsiteX3" fmla="*/ 12194540 w 12194540"/>
              <a:gd name="connsiteY3" fmla="*/ 369729 h 1770450"/>
              <a:gd name="connsiteX0" fmla="*/ 12194540 w 12194540"/>
              <a:gd name="connsiteY0" fmla="*/ 328772 h 1729493"/>
              <a:gd name="connsiteX1" fmla="*/ 12194540 w 12194540"/>
              <a:gd name="connsiteY1" fmla="*/ 1729493 h 1729493"/>
              <a:gd name="connsiteX2" fmla="*/ 0 w 12194540"/>
              <a:gd name="connsiteY2" fmla="*/ 1729493 h 1729493"/>
              <a:gd name="connsiteX3" fmla="*/ 12194540 w 12194540"/>
              <a:gd name="connsiteY3" fmla="*/ 328772 h 17294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4540" h="1729493">
                <a:moveTo>
                  <a:pt x="12194540" y="328772"/>
                </a:moveTo>
                <a:lnTo>
                  <a:pt x="12194540" y="1729493"/>
                </a:lnTo>
                <a:lnTo>
                  <a:pt x="0" y="1729493"/>
                </a:lnTo>
                <a:cubicBezTo>
                  <a:pt x="1569297" y="896582"/>
                  <a:pt x="7208036" y="-686125"/>
                  <a:pt x="12194540" y="328772"/>
                </a:cubicBezTo>
                <a:close/>
              </a:path>
            </a:pathLst>
          </a:custGeom>
          <a:gradFill>
            <a:gsLst>
              <a:gs pos="0">
                <a:schemeClr val="bg1"/>
              </a:gs>
              <a:gs pos="100000">
                <a:schemeClr val="bg1">
                  <a:lumMod val="85000"/>
                </a:schemeClr>
              </a:gs>
            </a:gsLst>
            <a:lin ang="5400000" scaled="0"/>
          </a:gradFill>
          <a:ln>
            <a:noFill/>
          </a:ln>
          <a:effectLst>
            <a:outerShdw blurRad="127000" dist="63500" dir="16200000" rotWithShape="0">
              <a:schemeClr val="bg2">
                <a:lumMod val="75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106" name="雪花2">
            <a:extLst>
              <a:ext uri="{FF2B5EF4-FFF2-40B4-BE49-F238E27FC236}">
                <a16:creationId xmlns:a16="http://schemas.microsoft.com/office/drawing/2014/main" id="{263CE9F1-63CB-457C-9F2E-BA9791F7D9AA}"/>
              </a:ext>
            </a:extLst>
          </p:cNvPr>
          <p:cNvSpPr/>
          <p:nvPr/>
        </p:nvSpPr>
        <p:spPr>
          <a:xfrm>
            <a:off x="86360" y="340873"/>
            <a:ext cx="12078891" cy="5907136"/>
          </a:xfrm>
          <a:custGeom>
            <a:avLst/>
            <a:gdLst>
              <a:gd name="connsiteX0" fmla="*/ 3842360 w 12078891"/>
              <a:gd name="connsiteY0" fmla="*/ 5831795 h 5907136"/>
              <a:gd name="connsiteX1" fmla="*/ 3880030 w 12078891"/>
              <a:gd name="connsiteY1" fmla="*/ 5869465 h 5907136"/>
              <a:gd name="connsiteX2" fmla="*/ 3842360 w 12078891"/>
              <a:gd name="connsiteY2" fmla="*/ 5907136 h 5907136"/>
              <a:gd name="connsiteX3" fmla="*/ 3804687 w 12078891"/>
              <a:gd name="connsiteY3" fmla="*/ 5869465 h 5907136"/>
              <a:gd name="connsiteX4" fmla="*/ 3842360 w 12078891"/>
              <a:gd name="connsiteY4" fmla="*/ 5831795 h 5907136"/>
              <a:gd name="connsiteX5" fmla="*/ 7474967 w 12078891"/>
              <a:gd name="connsiteY5" fmla="*/ 5830778 h 5907136"/>
              <a:gd name="connsiteX6" fmla="*/ 7492275 w 12078891"/>
              <a:gd name="connsiteY6" fmla="*/ 5848086 h 5907136"/>
              <a:gd name="connsiteX7" fmla="*/ 7474967 w 12078891"/>
              <a:gd name="connsiteY7" fmla="*/ 5865394 h 5907136"/>
              <a:gd name="connsiteX8" fmla="*/ 7457659 w 12078891"/>
              <a:gd name="connsiteY8" fmla="*/ 5848086 h 5907136"/>
              <a:gd name="connsiteX9" fmla="*/ 7474967 w 12078891"/>
              <a:gd name="connsiteY9" fmla="*/ 5830778 h 5907136"/>
              <a:gd name="connsiteX10" fmla="*/ 8992978 w 12078891"/>
              <a:gd name="connsiteY10" fmla="*/ 5793107 h 5907136"/>
              <a:gd name="connsiteX11" fmla="*/ 8999088 w 12078891"/>
              <a:gd name="connsiteY11" fmla="*/ 5799215 h 5907136"/>
              <a:gd name="connsiteX12" fmla="*/ 8992978 w 12078891"/>
              <a:gd name="connsiteY12" fmla="*/ 5805325 h 5907136"/>
              <a:gd name="connsiteX13" fmla="*/ 8986870 w 12078891"/>
              <a:gd name="connsiteY13" fmla="*/ 5799215 h 5907136"/>
              <a:gd name="connsiteX14" fmla="*/ 8992978 w 12078891"/>
              <a:gd name="connsiteY14" fmla="*/ 5793107 h 5907136"/>
              <a:gd name="connsiteX15" fmla="*/ 10305331 w 12078891"/>
              <a:gd name="connsiteY15" fmla="*/ 5791071 h 5907136"/>
              <a:gd name="connsiteX16" fmla="*/ 10324675 w 12078891"/>
              <a:gd name="connsiteY16" fmla="*/ 5810415 h 5907136"/>
              <a:gd name="connsiteX17" fmla="*/ 10305331 w 12078891"/>
              <a:gd name="connsiteY17" fmla="*/ 5829759 h 5907136"/>
              <a:gd name="connsiteX18" fmla="*/ 10285987 w 12078891"/>
              <a:gd name="connsiteY18" fmla="*/ 5810415 h 5907136"/>
              <a:gd name="connsiteX19" fmla="*/ 10305331 w 12078891"/>
              <a:gd name="connsiteY19" fmla="*/ 5791071 h 5907136"/>
              <a:gd name="connsiteX20" fmla="*/ 9101917 w 12078891"/>
              <a:gd name="connsiteY20" fmla="*/ 5773763 h 5907136"/>
              <a:gd name="connsiteX21" fmla="*/ 9126352 w 12078891"/>
              <a:gd name="connsiteY21" fmla="*/ 5798198 h 5907136"/>
              <a:gd name="connsiteX22" fmla="*/ 9101917 w 12078891"/>
              <a:gd name="connsiteY22" fmla="*/ 5822633 h 5907136"/>
              <a:gd name="connsiteX23" fmla="*/ 9077482 w 12078891"/>
              <a:gd name="connsiteY23" fmla="*/ 5798198 h 5907136"/>
              <a:gd name="connsiteX24" fmla="*/ 9101917 w 12078891"/>
              <a:gd name="connsiteY24" fmla="*/ 5773763 h 5907136"/>
              <a:gd name="connsiteX25" fmla="*/ 4563173 w 12078891"/>
              <a:gd name="connsiteY25" fmla="*/ 5765618 h 5907136"/>
              <a:gd name="connsiteX26" fmla="*/ 4573353 w 12078891"/>
              <a:gd name="connsiteY26" fmla="*/ 5775799 h 5907136"/>
              <a:gd name="connsiteX27" fmla="*/ 4563173 w 12078891"/>
              <a:gd name="connsiteY27" fmla="*/ 5785980 h 5907136"/>
              <a:gd name="connsiteX28" fmla="*/ 4552992 w 12078891"/>
              <a:gd name="connsiteY28" fmla="*/ 5775799 h 5907136"/>
              <a:gd name="connsiteX29" fmla="*/ 4563173 w 12078891"/>
              <a:gd name="connsiteY29" fmla="*/ 5765618 h 5907136"/>
              <a:gd name="connsiteX30" fmla="*/ 3667253 w 12078891"/>
              <a:gd name="connsiteY30" fmla="*/ 5747292 h 5907136"/>
              <a:gd name="connsiteX31" fmla="*/ 3677432 w 12078891"/>
              <a:gd name="connsiteY31" fmla="*/ 5756455 h 5907136"/>
              <a:gd name="connsiteX32" fmla="*/ 3667253 w 12078891"/>
              <a:gd name="connsiteY32" fmla="*/ 5765618 h 5907136"/>
              <a:gd name="connsiteX33" fmla="*/ 3657072 w 12078891"/>
              <a:gd name="connsiteY33" fmla="*/ 5756455 h 5907136"/>
              <a:gd name="connsiteX34" fmla="*/ 3667253 w 12078891"/>
              <a:gd name="connsiteY34" fmla="*/ 5747292 h 5907136"/>
              <a:gd name="connsiteX35" fmla="*/ 5934563 w 12078891"/>
              <a:gd name="connsiteY35" fmla="*/ 5691295 h 5907136"/>
              <a:gd name="connsiteX36" fmla="*/ 5937617 w 12078891"/>
              <a:gd name="connsiteY36" fmla="*/ 5694349 h 5907136"/>
              <a:gd name="connsiteX37" fmla="*/ 5934563 w 12078891"/>
              <a:gd name="connsiteY37" fmla="*/ 5697403 h 5907136"/>
              <a:gd name="connsiteX38" fmla="*/ 5931508 w 12078891"/>
              <a:gd name="connsiteY38" fmla="*/ 5694349 h 5907136"/>
              <a:gd name="connsiteX39" fmla="*/ 5934563 w 12078891"/>
              <a:gd name="connsiteY39" fmla="*/ 5691295 h 5907136"/>
              <a:gd name="connsiteX40" fmla="*/ 9720932 w 12078891"/>
              <a:gd name="connsiteY40" fmla="*/ 5662788 h 5907136"/>
              <a:gd name="connsiteX41" fmla="*/ 9741295 w 12078891"/>
              <a:gd name="connsiteY41" fmla="*/ 5683150 h 5907136"/>
              <a:gd name="connsiteX42" fmla="*/ 9720932 w 12078891"/>
              <a:gd name="connsiteY42" fmla="*/ 5703513 h 5907136"/>
              <a:gd name="connsiteX43" fmla="*/ 9700570 w 12078891"/>
              <a:gd name="connsiteY43" fmla="*/ 5683150 h 5907136"/>
              <a:gd name="connsiteX44" fmla="*/ 9720932 w 12078891"/>
              <a:gd name="connsiteY44" fmla="*/ 5662788 h 5907136"/>
              <a:gd name="connsiteX45" fmla="*/ 1551600 w 12078891"/>
              <a:gd name="connsiteY45" fmla="*/ 5657698 h 5907136"/>
              <a:gd name="connsiteX46" fmla="*/ 1556689 w 12078891"/>
              <a:gd name="connsiteY46" fmla="*/ 5662789 h 5907136"/>
              <a:gd name="connsiteX47" fmla="*/ 1551600 w 12078891"/>
              <a:gd name="connsiteY47" fmla="*/ 5667879 h 5907136"/>
              <a:gd name="connsiteX48" fmla="*/ 1546509 w 12078891"/>
              <a:gd name="connsiteY48" fmla="*/ 5662789 h 5907136"/>
              <a:gd name="connsiteX49" fmla="*/ 1551600 w 12078891"/>
              <a:gd name="connsiteY49" fmla="*/ 5657698 h 5907136"/>
              <a:gd name="connsiteX50" fmla="*/ 5617940 w 12078891"/>
              <a:gd name="connsiteY50" fmla="*/ 5620027 h 5907136"/>
              <a:gd name="connsiteX51" fmla="*/ 5628121 w 12078891"/>
              <a:gd name="connsiteY51" fmla="*/ 5630208 h 5907136"/>
              <a:gd name="connsiteX52" fmla="*/ 5617940 w 12078891"/>
              <a:gd name="connsiteY52" fmla="*/ 5640389 h 5907136"/>
              <a:gd name="connsiteX53" fmla="*/ 5607759 w 12078891"/>
              <a:gd name="connsiteY53" fmla="*/ 5630208 h 5907136"/>
              <a:gd name="connsiteX54" fmla="*/ 5617940 w 12078891"/>
              <a:gd name="connsiteY54" fmla="*/ 5620027 h 5907136"/>
              <a:gd name="connsiteX55" fmla="*/ 7608340 w 12078891"/>
              <a:gd name="connsiteY55" fmla="*/ 5584393 h 5907136"/>
              <a:gd name="connsiteX56" fmla="*/ 7616485 w 12078891"/>
              <a:gd name="connsiteY56" fmla="*/ 5592538 h 5907136"/>
              <a:gd name="connsiteX57" fmla="*/ 7608340 w 12078891"/>
              <a:gd name="connsiteY57" fmla="*/ 5600683 h 5907136"/>
              <a:gd name="connsiteX58" fmla="*/ 7600195 w 12078891"/>
              <a:gd name="connsiteY58" fmla="*/ 5592538 h 5907136"/>
              <a:gd name="connsiteX59" fmla="*/ 7608340 w 12078891"/>
              <a:gd name="connsiteY59" fmla="*/ 5584393 h 5907136"/>
              <a:gd name="connsiteX60" fmla="*/ 4031736 w 12078891"/>
              <a:gd name="connsiteY60" fmla="*/ 5584393 h 5907136"/>
              <a:gd name="connsiteX61" fmla="*/ 4043953 w 12078891"/>
              <a:gd name="connsiteY61" fmla="*/ 5596611 h 5907136"/>
              <a:gd name="connsiteX62" fmla="*/ 4031736 w 12078891"/>
              <a:gd name="connsiteY62" fmla="*/ 5608828 h 5907136"/>
              <a:gd name="connsiteX63" fmla="*/ 4019517 w 12078891"/>
              <a:gd name="connsiteY63" fmla="*/ 5596611 h 5907136"/>
              <a:gd name="connsiteX64" fmla="*/ 4031736 w 12078891"/>
              <a:gd name="connsiteY64" fmla="*/ 5584393 h 5907136"/>
              <a:gd name="connsiteX65" fmla="*/ 8657000 w 12078891"/>
              <a:gd name="connsiteY65" fmla="*/ 5577266 h 5907136"/>
              <a:gd name="connsiteX66" fmla="*/ 8696707 w 12078891"/>
              <a:gd name="connsiteY66" fmla="*/ 5616973 h 5907136"/>
              <a:gd name="connsiteX67" fmla="*/ 8657000 w 12078891"/>
              <a:gd name="connsiteY67" fmla="*/ 5656679 h 5907136"/>
              <a:gd name="connsiteX68" fmla="*/ 8617294 w 12078891"/>
              <a:gd name="connsiteY68" fmla="*/ 5616973 h 5907136"/>
              <a:gd name="connsiteX69" fmla="*/ 8657000 w 12078891"/>
              <a:gd name="connsiteY69" fmla="*/ 5577266 h 5907136"/>
              <a:gd name="connsiteX70" fmla="*/ 10814389 w 12078891"/>
              <a:gd name="connsiteY70" fmla="*/ 5571158 h 5907136"/>
              <a:gd name="connsiteX71" fmla="*/ 10825589 w 12078891"/>
              <a:gd name="connsiteY71" fmla="*/ 5582357 h 5907136"/>
              <a:gd name="connsiteX72" fmla="*/ 10814389 w 12078891"/>
              <a:gd name="connsiteY72" fmla="*/ 5593557 h 5907136"/>
              <a:gd name="connsiteX73" fmla="*/ 10803190 w 12078891"/>
              <a:gd name="connsiteY73" fmla="*/ 5582357 h 5907136"/>
              <a:gd name="connsiteX74" fmla="*/ 10814389 w 12078891"/>
              <a:gd name="connsiteY74" fmla="*/ 5571158 h 5907136"/>
              <a:gd name="connsiteX75" fmla="*/ 7000525 w 12078891"/>
              <a:gd name="connsiteY75" fmla="*/ 5501926 h 5907136"/>
              <a:gd name="connsiteX76" fmla="*/ 7026996 w 12078891"/>
              <a:gd name="connsiteY76" fmla="*/ 5528397 h 5907136"/>
              <a:gd name="connsiteX77" fmla="*/ 7000525 w 12078891"/>
              <a:gd name="connsiteY77" fmla="*/ 5554868 h 5907136"/>
              <a:gd name="connsiteX78" fmla="*/ 6974054 w 12078891"/>
              <a:gd name="connsiteY78" fmla="*/ 5528397 h 5907136"/>
              <a:gd name="connsiteX79" fmla="*/ 7000525 w 12078891"/>
              <a:gd name="connsiteY79" fmla="*/ 5501926 h 5907136"/>
              <a:gd name="connsiteX80" fmla="*/ 8101109 w 12078891"/>
              <a:gd name="connsiteY80" fmla="*/ 5497853 h 5907136"/>
              <a:gd name="connsiteX81" fmla="*/ 8114345 w 12078891"/>
              <a:gd name="connsiteY81" fmla="*/ 5511088 h 5907136"/>
              <a:gd name="connsiteX82" fmla="*/ 8101109 w 12078891"/>
              <a:gd name="connsiteY82" fmla="*/ 5524324 h 5907136"/>
              <a:gd name="connsiteX83" fmla="*/ 8087874 w 12078891"/>
              <a:gd name="connsiteY83" fmla="*/ 5511088 h 5907136"/>
              <a:gd name="connsiteX84" fmla="*/ 8101109 w 12078891"/>
              <a:gd name="connsiteY84" fmla="*/ 5497853 h 5907136"/>
              <a:gd name="connsiteX85" fmla="*/ 11261343 w 12078891"/>
              <a:gd name="connsiteY85" fmla="*/ 5462219 h 5907136"/>
              <a:gd name="connsiteX86" fmla="*/ 11297995 w 12078891"/>
              <a:gd name="connsiteY86" fmla="*/ 5498871 h 5907136"/>
              <a:gd name="connsiteX87" fmla="*/ 11261343 w 12078891"/>
              <a:gd name="connsiteY87" fmla="*/ 5535524 h 5907136"/>
              <a:gd name="connsiteX88" fmla="*/ 11224691 w 12078891"/>
              <a:gd name="connsiteY88" fmla="*/ 5498871 h 5907136"/>
              <a:gd name="connsiteX89" fmla="*/ 11261343 w 12078891"/>
              <a:gd name="connsiteY89" fmla="*/ 5462219 h 5907136"/>
              <a:gd name="connsiteX90" fmla="*/ 6980162 w 12078891"/>
              <a:gd name="connsiteY90" fmla="*/ 5433712 h 5907136"/>
              <a:gd name="connsiteX91" fmla="*/ 6995434 w 12078891"/>
              <a:gd name="connsiteY91" fmla="*/ 5448984 h 5907136"/>
              <a:gd name="connsiteX92" fmla="*/ 6980162 w 12078891"/>
              <a:gd name="connsiteY92" fmla="*/ 5463237 h 5907136"/>
              <a:gd name="connsiteX93" fmla="*/ 6964890 w 12078891"/>
              <a:gd name="connsiteY93" fmla="*/ 5448984 h 5907136"/>
              <a:gd name="connsiteX94" fmla="*/ 6980162 w 12078891"/>
              <a:gd name="connsiteY94" fmla="*/ 5433712 h 5907136"/>
              <a:gd name="connsiteX95" fmla="*/ 7394535 w 12078891"/>
              <a:gd name="connsiteY95" fmla="*/ 5431676 h 5907136"/>
              <a:gd name="connsiteX96" fmla="*/ 7426097 w 12078891"/>
              <a:gd name="connsiteY96" fmla="*/ 5463237 h 5907136"/>
              <a:gd name="connsiteX97" fmla="*/ 7394535 w 12078891"/>
              <a:gd name="connsiteY97" fmla="*/ 5494799 h 5907136"/>
              <a:gd name="connsiteX98" fmla="*/ 7362974 w 12078891"/>
              <a:gd name="connsiteY98" fmla="*/ 5463237 h 5907136"/>
              <a:gd name="connsiteX99" fmla="*/ 7394535 w 12078891"/>
              <a:gd name="connsiteY99" fmla="*/ 5431676 h 5907136"/>
              <a:gd name="connsiteX100" fmla="*/ 9262779 w 12078891"/>
              <a:gd name="connsiteY100" fmla="*/ 5425567 h 5907136"/>
              <a:gd name="connsiteX101" fmla="*/ 9264816 w 12078891"/>
              <a:gd name="connsiteY101" fmla="*/ 5427603 h 5907136"/>
              <a:gd name="connsiteX102" fmla="*/ 9262779 w 12078891"/>
              <a:gd name="connsiteY102" fmla="*/ 5429639 h 5907136"/>
              <a:gd name="connsiteX103" fmla="*/ 9260743 w 12078891"/>
              <a:gd name="connsiteY103" fmla="*/ 5427603 h 5907136"/>
              <a:gd name="connsiteX104" fmla="*/ 9262779 w 12078891"/>
              <a:gd name="connsiteY104" fmla="*/ 5425567 h 5907136"/>
              <a:gd name="connsiteX105" fmla="*/ 9043884 w 12078891"/>
              <a:gd name="connsiteY105" fmla="*/ 5381788 h 5907136"/>
              <a:gd name="connsiteX106" fmla="*/ 9092754 w 12078891"/>
              <a:gd name="connsiteY106" fmla="*/ 5430658 h 5907136"/>
              <a:gd name="connsiteX107" fmla="*/ 9043884 w 12078891"/>
              <a:gd name="connsiteY107" fmla="*/ 5479528 h 5907136"/>
              <a:gd name="connsiteX108" fmla="*/ 8995015 w 12078891"/>
              <a:gd name="connsiteY108" fmla="*/ 5430658 h 5907136"/>
              <a:gd name="connsiteX109" fmla="*/ 9043884 w 12078891"/>
              <a:gd name="connsiteY109" fmla="*/ 5381788 h 5907136"/>
              <a:gd name="connsiteX110" fmla="*/ 8166268 w 12078891"/>
              <a:gd name="connsiteY110" fmla="*/ 5370589 h 5907136"/>
              <a:gd name="connsiteX111" fmla="*/ 8180522 w 12078891"/>
              <a:gd name="connsiteY111" fmla="*/ 5384843 h 5907136"/>
              <a:gd name="connsiteX112" fmla="*/ 8166268 w 12078891"/>
              <a:gd name="connsiteY112" fmla="*/ 5399096 h 5907136"/>
              <a:gd name="connsiteX113" fmla="*/ 8152015 w 12078891"/>
              <a:gd name="connsiteY113" fmla="*/ 5384843 h 5907136"/>
              <a:gd name="connsiteX114" fmla="*/ 8166268 w 12078891"/>
              <a:gd name="connsiteY114" fmla="*/ 5370589 h 5907136"/>
              <a:gd name="connsiteX115" fmla="*/ 9917428 w 12078891"/>
              <a:gd name="connsiteY115" fmla="*/ 5332918 h 5907136"/>
              <a:gd name="connsiteX116" fmla="*/ 9991751 w 12078891"/>
              <a:gd name="connsiteY116" fmla="*/ 5406223 h 5907136"/>
              <a:gd name="connsiteX117" fmla="*/ 9917428 w 12078891"/>
              <a:gd name="connsiteY117" fmla="*/ 5479527 h 5907136"/>
              <a:gd name="connsiteX118" fmla="*/ 9843106 w 12078891"/>
              <a:gd name="connsiteY118" fmla="*/ 5406223 h 5907136"/>
              <a:gd name="connsiteX119" fmla="*/ 9917428 w 12078891"/>
              <a:gd name="connsiteY119" fmla="*/ 5332918 h 5907136"/>
              <a:gd name="connsiteX120" fmla="*/ 5489660 w 12078891"/>
              <a:gd name="connsiteY120" fmla="*/ 5317646 h 5907136"/>
              <a:gd name="connsiteX121" fmla="*/ 5535474 w 12078891"/>
              <a:gd name="connsiteY121" fmla="*/ 5362443 h 5907136"/>
              <a:gd name="connsiteX122" fmla="*/ 5489660 w 12078891"/>
              <a:gd name="connsiteY122" fmla="*/ 5408259 h 5907136"/>
              <a:gd name="connsiteX123" fmla="*/ 5443845 w 12078891"/>
              <a:gd name="connsiteY123" fmla="*/ 5362443 h 5907136"/>
              <a:gd name="connsiteX124" fmla="*/ 5489660 w 12078891"/>
              <a:gd name="connsiteY124" fmla="*/ 5317646 h 5907136"/>
              <a:gd name="connsiteX125" fmla="*/ 7760040 w 12078891"/>
              <a:gd name="connsiteY125" fmla="*/ 5273868 h 5907136"/>
              <a:gd name="connsiteX126" fmla="*/ 7795674 w 12078891"/>
              <a:gd name="connsiteY126" fmla="*/ 5309502 h 5907136"/>
              <a:gd name="connsiteX127" fmla="*/ 7760040 w 12078891"/>
              <a:gd name="connsiteY127" fmla="*/ 5345136 h 5907136"/>
              <a:gd name="connsiteX128" fmla="*/ 7724406 w 12078891"/>
              <a:gd name="connsiteY128" fmla="*/ 5309502 h 5907136"/>
              <a:gd name="connsiteX129" fmla="*/ 7760040 w 12078891"/>
              <a:gd name="connsiteY129" fmla="*/ 5273868 h 5907136"/>
              <a:gd name="connsiteX130" fmla="*/ 4548919 w 12078891"/>
              <a:gd name="connsiteY130" fmla="*/ 5233143 h 5907136"/>
              <a:gd name="connsiteX131" fmla="*/ 4575387 w 12078891"/>
              <a:gd name="connsiteY131" fmla="*/ 5259614 h 5907136"/>
              <a:gd name="connsiteX132" fmla="*/ 4548919 w 12078891"/>
              <a:gd name="connsiteY132" fmla="*/ 5286085 h 5907136"/>
              <a:gd name="connsiteX133" fmla="*/ 4522446 w 12078891"/>
              <a:gd name="connsiteY133" fmla="*/ 5259614 h 5907136"/>
              <a:gd name="connsiteX134" fmla="*/ 4548919 w 12078891"/>
              <a:gd name="connsiteY134" fmla="*/ 5233143 h 5907136"/>
              <a:gd name="connsiteX135" fmla="*/ 7408789 w 12078891"/>
              <a:gd name="connsiteY135" fmla="*/ 5131331 h 5907136"/>
              <a:gd name="connsiteX136" fmla="*/ 7417952 w 12078891"/>
              <a:gd name="connsiteY136" fmla="*/ 5140494 h 5907136"/>
              <a:gd name="connsiteX137" fmla="*/ 7408789 w 12078891"/>
              <a:gd name="connsiteY137" fmla="*/ 5149657 h 5907136"/>
              <a:gd name="connsiteX138" fmla="*/ 7399626 w 12078891"/>
              <a:gd name="connsiteY138" fmla="*/ 5140494 h 5907136"/>
              <a:gd name="connsiteX139" fmla="*/ 7408789 w 12078891"/>
              <a:gd name="connsiteY139" fmla="*/ 5131331 h 5907136"/>
              <a:gd name="connsiteX140" fmla="*/ 10433614 w 12078891"/>
              <a:gd name="connsiteY140" fmla="*/ 5120132 h 5907136"/>
              <a:gd name="connsiteX141" fmla="*/ 10442776 w 12078891"/>
              <a:gd name="connsiteY141" fmla="*/ 5129295 h 5907136"/>
              <a:gd name="connsiteX142" fmla="*/ 10433614 w 12078891"/>
              <a:gd name="connsiteY142" fmla="*/ 5138458 h 5907136"/>
              <a:gd name="connsiteX143" fmla="*/ 10424451 w 12078891"/>
              <a:gd name="connsiteY143" fmla="*/ 5129295 h 5907136"/>
              <a:gd name="connsiteX144" fmla="*/ 10433614 w 12078891"/>
              <a:gd name="connsiteY144" fmla="*/ 5120132 h 5907136"/>
              <a:gd name="connsiteX145" fmla="*/ 1525133 w 12078891"/>
              <a:gd name="connsiteY145" fmla="*/ 5095697 h 5907136"/>
              <a:gd name="connsiteX146" fmla="*/ 1568912 w 12078891"/>
              <a:gd name="connsiteY146" fmla="*/ 5139476 h 5907136"/>
              <a:gd name="connsiteX147" fmla="*/ 1525133 w 12078891"/>
              <a:gd name="connsiteY147" fmla="*/ 5183255 h 5907136"/>
              <a:gd name="connsiteX148" fmla="*/ 1481354 w 12078891"/>
              <a:gd name="connsiteY148" fmla="*/ 5139476 h 5907136"/>
              <a:gd name="connsiteX149" fmla="*/ 1525133 w 12078891"/>
              <a:gd name="connsiteY149" fmla="*/ 5095697 h 5907136"/>
              <a:gd name="connsiteX150" fmla="*/ 4545863 w 12078891"/>
              <a:gd name="connsiteY150" fmla="*/ 5086534 h 5907136"/>
              <a:gd name="connsiteX151" fmla="*/ 4563168 w 12078891"/>
              <a:gd name="connsiteY151" fmla="*/ 5103842 h 5907136"/>
              <a:gd name="connsiteX152" fmla="*/ 4545863 w 12078891"/>
              <a:gd name="connsiteY152" fmla="*/ 5121150 h 5907136"/>
              <a:gd name="connsiteX153" fmla="*/ 4528555 w 12078891"/>
              <a:gd name="connsiteY153" fmla="*/ 5103842 h 5907136"/>
              <a:gd name="connsiteX154" fmla="*/ 4545863 w 12078891"/>
              <a:gd name="connsiteY154" fmla="*/ 5086534 h 5907136"/>
              <a:gd name="connsiteX155" fmla="*/ 9595704 w 12078891"/>
              <a:gd name="connsiteY155" fmla="*/ 5048864 h 5907136"/>
              <a:gd name="connsiteX156" fmla="*/ 9601813 w 12078891"/>
              <a:gd name="connsiteY156" fmla="*/ 5054972 h 5907136"/>
              <a:gd name="connsiteX157" fmla="*/ 9595704 w 12078891"/>
              <a:gd name="connsiteY157" fmla="*/ 5061081 h 5907136"/>
              <a:gd name="connsiteX158" fmla="*/ 9589596 w 12078891"/>
              <a:gd name="connsiteY158" fmla="*/ 5054972 h 5907136"/>
              <a:gd name="connsiteX159" fmla="*/ 9595704 w 12078891"/>
              <a:gd name="connsiteY159" fmla="*/ 5048864 h 5907136"/>
              <a:gd name="connsiteX160" fmla="*/ 11474130 w 12078891"/>
              <a:gd name="connsiteY160" fmla="*/ 5040719 h 5907136"/>
              <a:gd name="connsiteX161" fmla="*/ 11492456 w 12078891"/>
              <a:gd name="connsiteY161" fmla="*/ 5059046 h 5907136"/>
              <a:gd name="connsiteX162" fmla="*/ 11474130 w 12078891"/>
              <a:gd name="connsiteY162" fmla="*/ 5077372 h 5907136"/>
              <a:gd name="connsiteX163" fmla="*/ 11455803 w 12078891"/>
              <a:gd name="connsiteY163" fmla="*/ 5059046 h 5907136"/>
              <a:gd name="connsiteX164" fmla="*/ 11474130 w 12078891"/>
              <a:gd name="connsiteY164" fmla="*/ 5040719 h 5907136"/>
              <a:gd name="connsiteX165" fmla="*/ 2684777 w 12078891"/>
              <a:gd name="connsiteY165" fmla="*/ 5038683 h 5907136"/>
              <a:gd name="connsiteX166" fmla="*/ 2690886 w 12078891"/>
              <a:gd name="connsiteY166" fmla="*/ 5044791 h 5907136"/>
              <a:gd name="connsiteX167" fmla="*/ 2684777 w 12078891"/>
              <a:gd name="connsiteY167" fmla="*/ 5050900 h 5907136"/>
              <a:gd name="connsiteX168" fmla="*/ 2678668 w 12078891"/>
              <a:gd name="connsiteY168" fmla="*/ 5044791 h 5907136"/>
              <a:gd name="connsiteX169" fmla="*/ 2684777 w 12078891"/>
              <a:gd name="connsiteY169" fmla="*/ 5038683 h 5907136"/>
              <a:gd name="connsiteX170" fmla="*/ 8718088 w 12078891"/>
              <a:gd name="connsiteY170" fmla="*/ 5027483 h 5907136"/>
              <a:gd name="connsiteX171" fmla="*/ 8750668 w 12078891"/>
              <a:gd name="connsiteY171" fmla="*/ 5060063 h 5907136"/>
              <a:gd name="connsiteX172" fmla="*/ 8718088 w 12078891"/>
              <a:gd name="connsiteY172" fmla="*/ 5092643 h 5907136"/>
              <a:gd name="connsiteX173" fmla="*/ 8684490 w 12078891"/>
              <a:gd name="connsiteY173" fmla="*/ 5060063 h 5907136"/>
              <a:gd name="connsiteX174" fmla="*/ 8718088 w 12078891"/>
              <a:gd name="connsiteY174" fmla="*/ 5027483 h 5907136"/>
              <a:gd name="connsiteX175" fmla="*/ 855208 w 12078891"/>
              <a:gd name="connsiteY175" fmla="*/ 4961306 h 5907136"/>
              <a:gd name="connsiteX176" fmla="*/ 859281 w 12078891"/>
              <a:gd name="connsiteY176" fmla="*/ 4965379 h 5907136"/>
              <a:gd name="connsiteX177" fmla="*/ 855208 w 12078891"/>
              <a:gd name="connsiteY177" fmla="*/ 4969451 h 5907136"/>
              <a:gd name="connsiteX178" fmla="*/ 851136 w 12078891"/>
              <a:gd name="connsiteY178" fmla="*/ 4965379 h 5907136"/>
              <a:gd name="connsiteX179" fmla="*/ 855208 w 12078891"/>
              <a:gd name="connsiteY179" fmla="*/ 4961306 h 5907136"/>
              <a:gd name="connsiteX180" fmla="*/ 3860690 w 12078891"/>
              <a:gd name="connsiteY180" fmla="*/ 4955197 h 5907136"/>
              <a:gd name="connsiteX181" fmla="*/ 3873926 w 12078891"/>
              <a:gd name="connsiteY181" fmla="*/ 4968432 h 5907136"/>
              <a:gd name="connsiteX182" fmla="*/ 3860690 w 12078891"/>
              <a:gd name="connsiteY182" fmla="*/ 4981668 h 5907136"/>
              <a:gd name="connsiteX183" fmla="*/ 3847454 w 12078891"/>
              <a:gd name="connsiteY183" fmla="*/ 4968432 h 5907136"/>
              <a:gd name="connsiteX184" fmla="*/ 3860690 w 12078891"/>
              <a:gd name="connsiteY184" fmla="*/ 4955197 h 5907136"/>
              <a:gd name="connsiteX185" fmla="*/ 428625 w 12078891"/>
              <a:gd name="connsiteY185" fmla="*/ 4954179 h 5907136"/>
              <a:gd name="connsiteX186" fmla="*/ 483604 w 12078891"/>
              <a:gd name="connsiteY186" fmla="*/ 5009158 h 5907136"/>
              <a:gd name="connsiteX187" fmla="*/ 428625 w 12078891"/>
              <a:gd name="connsiteY187" fmla="*/ 5064136 h 5907136"/>
              <a:gd name="connsiteX188" fmla="*/ 373647 w 12078891"/>
              <a:gd name="connsiteY188" fmla="*/ 5009158 h 5907136"/>
              <a:gd name="connsiteX189" fmla="*/ 428625 w 12078891"/>
              <a:gd name="connsiteY189" fmla="*/ 4954179 h 5907136"/>
              <a:gd name="connsiteX190" fmla="*/ 8221247 w 12078891"/>
              <a:gd name="connsiteY190" fmla="*/ 4935853 h 5907136"/>
              <a:gd name="connsiteX191" fmla="*/ 8225319 w 12078891"/>
              <a:gd name="connsiteY191" fmla="*/ 4939926 h 5907136"/>
              <a:gd name="connsiteX192" fmla="*/ 8221247 w 12078891"/>
              <a:gd name="connsiteY192" fmla="*/ 4943998 h 5907136"/>
              <a:gd name="connsiteX193" fmla="*/ 8217174 w 12078891"/>
              <a:gd name="connsiteY193" fmla="*/ 4939926 h 5907136"/>
              <a:gd name="connsiteX194" fmla="*/ 8221247 w 12078891"/>
              <a:gd name="connsiteY194" fmla="*/ 4935853 h 5907136"/>
              <a:gd name="connsiteX195" fmla="*/ 6571898 w 12078891"/>
              <a:gd name="connsiteY195" fmla="*/ 4926690 h 5907136"/>
              <a:gd name="connsiteX196" fmla="*/ 6586152 w 12078891"/>
              <a:gd name="connsiteY196" fmla="*/ 4940943 h 5907136"/>
              <a:gd name="connsiteX197" fmla="*/ 6571898 w 12078891"/>
              <a:gd name="connsiteY197" fmla="*/ 4955197 h 5907136"/>
              <a:gd name="connsiteX198" fmla="*/ 6557644 w 12078891"/>
              <a:gd name="connsiteY198" fmla="*/ 4940943 h 5907136"/>
              <a:gd name="connsiteX199" fmla="*/ 6571898 w 12078891"/>
              <a:gd name="connsiteY199" fmla="*/ 4926690 h 5907136"/>
              <a:gd name="connsiteX200" fmla="*/ 5978342 w 12078891"/>
              <a:gd name="connsiteY200" fmla="*/ 4896147 h 5907136"/>
              <a:gd name="connsiteX201" fmla="*/ 6022119 w 12078891"/>
              <a:gd name="connsiteY201" fmla="*/ 4939926 h 5907136"/>
              <a:gd name="connsiteX202" fmla="*/ 5978342 w 12078891"/>
              <a:gd name="connsiteY202" fmla="*/ 4983705 h 5907136"/>
              <a:gd name="connsiteX203" fmla="*/ 5934564 w 12078891"/>
              <a:gd name="connsiteY203" fmla="*/ 4939926 h 5907136"/>
              <a:gd name="connsiteX204" fmla="*/ 5978342 w 12078891"/>
              <a:gd name="connsiteY204" fmla="*/ 4896147 h 5907136"/>
              <a:gd name="connsiteX205" fmla="*/ 9071374 w 12078891"/>
              <a:gd name="connsiteY205" fmla="*/ 4885965 h 5907136"/>
              <a:gd name="connsiteX206" fmla="*/ 9105990 w 12078891"/>
              <a:gd name="connsiteY206" fmla="*/ 4920581 h 5907136"/>
              <a:gd name="connsiteX207" fmla="*/ 9071374 w 12078891"/>
              <a:gd name="connsiteY207" fmla="*/ 4955197 h 5907136"/>
              <a:gd name="connsiteX208" fmla="*/ 9036758 w 12078891"/>
              <a:gd name="connsiteY208" fmla="*/ 4920581 h 5907136"/>
              <a:gd name="connsiteX209" fmla="*/ 9071374 w 12078891"/>
              <a:gd name="connsiteY209" fmla="*/ 4885965 h 5907136"/>
              <a:gd name="connsiteX210" fmla="*/ 4705700 w 12078891"/>
              <a:gd name="connsiteY210" fmla="*/ 4854403 h 5907136"/>
              <a:gd name="connsiteX211" fmla="*/ 4713844 w 12078891"/>
              <a:gd name="connsiteY211" fmla="*/ 4861530 h 5907136"/>
              <a:gd name="connsiteX212" fmla="*/ 4705700 w 12078891"/>
              <a:gd name="connsiteY212" fmla="*/ 4868657 h 5907136"/>
              <a:gd name="connsiteX213" fmla="*/ 4697560 w 12078891"/>
              <a:gd name="connsiteY213" fmla="*/ 4861530 h 5907136"/>
              <a:gd name="connsiteX214" fmla="*/ 4705700 w 12078891"/>
              <a:gd name="connsiteY214" fmla="*/ 4854403 h 5907136"/>
              <a:gd name="connsiteX215" fmla="*/ 11940428 w 12078891"/>
              <a:gd name="connsiteY215" fmla="*/ 4845241 h 5907136"/>
              <a:gd name="connsiteX216" fmla="*/ 11945518 w 12078891"/>
              <a:gd name="connsiteY216" fmla="*/ 4850331 h 5907136"/>
              <a:gd name="connsiteX217" fmla="*/ 11940428 w 12078891"/>
              <a:gd name="connsiteY217" fmla="*/ 4855422 h 5907136"/>
              <a:gd name="connsiteX218" fmla="*/ 11935337 w 12078891"/>
              <a:gd name="connsiteY218" fmla="*/ 4850331 h 5907136"/>
              <a:gd name="connsiteX219" fmla="*/ 11940428 w 12078891"/>
              <a:gd name="connsiteY219" fmla="*/ 4845241 h 5907136"/>
              <a:gd name="connsiteX220" fmla="*/ 8474758 w 12078891"/>
              <a:gd name="connsiteY220" fmla="*/ 4844222 h 5907136"/>
              <a:gd name="connsiteX221" fmla="*/ 8489011 w 12078891"/>
              <a:gd name="connsiteY221" fmla="*/ 4858476 h 5907136"/>
              <a:gd name="connsiteX222" fmla="*/ 8474758 w 12078891"/>
              <a:gd name="connsiteY222" fmla="*/ 4872729 h 5907136"/>
              <a:gd name="connsiteX223" fmla="*/ 8460504 w 12078891"/>
              <a:gd name="connsiteY223" fmla="*/ 4858476 h 5907136"/>
              <a:gd name="connsiteX224" fmla="*/ 8474758 w 12078891"/>
              <a:gd name="connsiteY224" fmla="*/ 4844222 h 5907136"/>
              <a:gd name="connsiteX225" fmla="*/ 4205825 w 12078891"/>
              <a:gd name="connsiteY225" fmla="*/ 4837095 h 5907136"/>
              <a:gd name="connsiteX226" fmla="*/ 4213970 w 12078891"/>
              <a:gd name="connsiteY226" fmla="*/ 4845240 h 5907136"/>
              <a:gd name="connsiteX227" fmla="*/ 4205825 w 12078891"/>
              <a:gd name="connsiteY227" fmla="*/ 4853385 h 5907136"/>
              <a:gd name="connsiteX228" fmla="*/ 4196662 w 12078891"/>
              <a:gd name="connsiteY228" fmla="*/ 4845240 h 5907136"/>
              <a:gd name="connsiteX229" fmla="*/ 4205825 w 12078891"/>
              <a:gd name="connsiteY229" fmla="*/ 4837095 h 5907136"/>
              <a:gd name="connsiteX230" fmla="*/ 7787529 w 12078891"/>
              <a:gd name="connsiteY230" fmla="*/ 4832005 h 5907136"/>
              <a:gd name="connsiteX231" fmla="*/ 7822145 w 12078891"/>
              <a:gd name="connsiteY231" fmla="*/ 4866621 h 5907136"/>
              <a:gd name="connsiteX232" fmla="*/ 7787529 w 12078891"/>
              <a:gd name="connsiteY232" fmla="*/ 4901237 h 5907136"/>
              <a:gd name="connsiteX233" fmla="*/ 7752913 w 12078891"/>
              <a:gd name="connsiteY233" fmla="*/ 4866621 h 5907136"/>
              <a:gd name="connsiteX234" fmla="*/ 7787529 w 12078891"/>
              <a:gd name="connsiteY234" fmla="*/ 4832005 h 5907136"/>
              <a:gd name="connsiteX235" fmla="*/ 11802981 w 12078891"/>
              <a:gd name="connsiteY235" fmla="*/ 4826914 h 5907136"/>
              <a:gd name="connsiteX236" fmla="*/ 11811126 w 12078891"/>
              <a:gd name="connsiteY236" fmla="*/ 4834041 h 5907136"/>
              <a:gd name="connsiteX237" fmla="*/ 11802981 w 12078891"/>
              <a:gd name="connsiteY237" fmla="*/ 4842186 h 5907136"/>
              <a:gd name="connsiteX238" fmla="*/ 11794836 w 12078891"/>
              <a:gd name="connsiteY238" fmla="*/ 4834041 h 5907136"/>
              <a:gd name="connsiteX239" fmla="*/ 11802981 w 12078891"/>
              <a:gd name="connsiteY239" fmla="*/ 4826914 h 5907136"/>
              <a:gd name="connsiteX240" fmla="*/ 5411257 w 12078891"/>
              <a:gd name="connsiteY240" fmla="*/ 4809607 h 5907136"/>
              <a:gd name="connsiteX241" fmla="*/ 5422456 w 12078891"/>
              <a:gd name="connsiteY241" fmla="*/ 4819788 h 5907136"/>
              <a:gd name="connsiteX242" fmla="*/ 5411257 w 12078891"/>
              <a:gd name="connsiteY242" fmla="*/ 4829969 h 5907136"/>
              <a:gd name="connsiteX243" fmla="*/ 5401075 w 12078891"/>
              <a:gd name="connsiteY243" fmla="*/ 4819788 h 5907136"/>
              <a:gd name="connsiteX244" fmla="*/ 5411257 w 12078891"/>
              <a:gd name="connsiteY244" fmla="*/ 4809607 h 5907136"/>
              <a:gd name="connsiteX245" fmla="*/ 9626248 w 12078891"/>
              <a:gd name="connsiteY245" fmla="*/ 4808588 h 5907136"/>
              <a:gd name="connsiteX246" fmla="*/ 9637447 w 12078891"/>
              <a:gd name="connsiteY246" fmla="*/ 4819788 h 5907136"/>
              <a:gd name="connsiteX247" fmla="*/ 9626248 w 12078891"/>
              <a:gd name="connsiteY247" fmla="*/ 4830987 h 5907136"/>
              <a:gd name="connsiteX248" fmla="*/ 9615049 w 12078891"/>
              <a:gd name="connsiteY248" fmla="*/ 4819788 h 5907136"/>
              <a:gd name="connsiteX249" fmla="*/ 9626248 w 12078891"/>
              <a:gd name="connsiteY249" fmla="*/ 4808588 h 5907136"/>
              <a:gd name="connsiteX250" fmla="*/ 4160030 w 12078891"/>
              <a:gd name="connsiteY250" fmla="*/ 4788226 h 5907136"/>
              <a:gd name="connsiteX251" fmla="*/ 4168175 w 12078891"/>
              <a:gd name="connsiteY251" fmla="*/ 4796371 h 5907136"/>
              <a:gd name="connsiteX252" fmla="*/ 4160030 w 12078891"/>
              <a:gd name="connsiteY252" fmla="*/ 4804516 h 5907136"/>
              <a:gd name="connsiteX253" fmla="*/ 4151885 w 12078891"/>
              <a:gd name="connsiteY253" fmla="*/ 4796371 h 5907136"/>
              <a:gd name="connsiteX254" fmla="*/ 4160030 w 12078891"/>
              <a:gd name="connsiteY254" fmla="*/ 4788226 h 5907136"/>
              <a:gd name="connsiteX255" fmla="*/ 2707168 w 12078891"/>
              <a:gd name="connsiteY255" fmla="*/ 4788226 h 5907136"/>
              <a:gd name="connsiteX256" fmla="*/ 2727529 w 12078891"/>
              <a:gd name="connsiteY256" fmla="*/ 4808588 h 5907136"/>
              <a:gd name="connsiteX257" fmla="*/ 2707168 w 12078891"/>
              <a:gd name="connsiteY257" fmla="*/ 4828951 h 5907136"/>
              <a:gd name="connsiteX258" fmla="*/ 2686805 w 12078891"/>
              <a:gd name="connsiteY258" fmla="*/ 4808588 h 5907136"/>
              <a:gd name="connsiteX259" fmla="*/ 2707168 w 12078891"/>
              <a:gd name="connsiteY259" fmla="*/ 4788226 h 5907136"/>
              <a:gd name="connsiteX260" fmla="*/ 8423852 w 12078891"/>
              <a:gd name="connsiteY260" fmla="*/ 4774990 h 5907136"/>
              <a:gd name="connsiteX261" fmla="*/ 8441160 w 12078891"/>
              <a:gd name="connsiteY261" fmla="*/ 4792298 h 5907136"/>
              <a:gd name="connsiteX262" fmla="*/ 8423852 w 12078891"/>
              <a:gd name="connsiteY262" fmla="*/ 4809606 h 5907136"/>
              <a:gd name="connsiteX263" fmla="*/ 8406544 w 12078891"/>
              <a:gd name="connsiteY263" fmla="*/ 4792298 h 5907136"/>
              <a:gd name="connsiteX264" fmla="*/ 8423852 w 12078891"/>
              <a:gd name="connsiteY264" fmla="*/ 4774990 h 5907136"/>
              <a:gd name="connsiteX265" fmla="*/ 7361956 w 12078891"/>
              <a:gd name="connsiteY265" fmla="*/ 4766846 h 5907136"/>
              <a:gd name="connsiteX266" fmla="*/ 7371119 w 12078891"/>
              <a:gd name="connsiteY266" fmla="*/ 4776009 h 5907136"/>
              <a:gd name="connsiteX267" fmla="*/ 7361956 w 12078891"/>
              <a:gd name="connsiteY267" fmla="*/ 4784154 h 5907136"/>
              <a:gd name="connsiteX268" fmla="*/ 7352793 w 12078891"/>
              <a:gd name="connsiteY268" fmla="*/ 4776009 h 5907136"/>
              <a:gd name="connsiteX269" fmla="*/ 7361956 w 12078891"/>
              <a:gd name="connsiteY269" fmla="*/ 4766846 h 5907136"/>
              <a:gd name="connsiteX270" fmla="*/ 5745195 w 12078891"/>
              <a:gd name="connsiteY270" fmla="*/ 4758701 h 5907136"/>
              <a:gd name="connsiteX271" fmla="*/ 5755375 w 12078891"/>
              <a:gd name="connsiteY271" fmla="*/ 4768882 h 5907136"/>
              <a:gd name="connsiteX272" fmla="*/ 5745195 w 12078891"/>
              <a:gd name="connsiteY272" fmla="*/ 4779063 h 5907136"/>
              <a:gd name="connsiteX273" fmla="*/ 5735013 w 12078891"/>
              <a:gd name="connsiteY273" fmla="*/ 4768882 h 5907136"/>
              <a:gd name="connsiteX274" fmla="*/ 5745195 w 12078891"/>
              <a:gd name="connsiteY274" fmla="*/ 4758701 h 5907136"/>
              <a:gd name="connsiteX275" fmla="*/ 9463349 w 12078891"/>
              <a:gd name="connsiteY275" fmla="*/ 4748520 h 5907136"/>
              <a:gd name="connsiteX276" fmla="*/ 9478621 w 12078891"/>
              <a:gd name="connsiteY276" fmla="*/ 4763792 h 5907136"/>
              <a:gd name="connsiteX277" fmla="*/ 9463349 w 12078891"/>
              <a:gd name="connsiteY277" fmla="*/ 4778045 h 5907136"/>
              <a:gd name="connsiteX278" fmla="*/ 9448077 w 12078891"/>
              <a:gd name="connsiteY278" fmla="*/ 4763792 h 5907136"/>
              <a:gd name="connsiteX279" fmla="*/ 9463349 w 12078891"/>
              <a:gd name="connsiteY279" fmla="*/ 4748520 h 5907136"/>
              <a:gd name="connsiteX280" fmla="*/ 3995069 w 12078891"/>
              <a:gd name="connsiteY280" fmla="*/ 4743429 h 5907136"/>
              <a:gd name="connsiteX281" fmla="*/ 4003214 w 12078891"/>
              <a:gd name="connsiteY281" fmla="*/ 4751574 h 5907136"/>
              <a:gd name="connsiteX282" fmla="*/ 3995069 w 12078891"/>
              <a:gd name="connsiteY282" fmla="*/ 4759719 h 5907136"/>
              <a:gd name="connsiteX283" fmla="*/ 3986923 w 12078891"/>
              <a:gd name="connsiteY283" fmla="*/ 4751574 h 5907136"/>
              <a:gd name="connsiteX284" fmla="*/ 3995069 w 12078891"/>
              <a:gd name="connsiteY284" fmla="*/ 4743429 h 5907136"/>
              <a:gd name="connsiteX285" fmla="*/ 1604530 w 12078891"/>
              <a:gd name="connsiteY285" fmla="*/ 4720012 h 5907136"/>
              <a:gd name="connsiteX286" fmla="*/ 1613694 w 12078891"/>
              <a:gd name="connsiteY286" fmla="*/ 4729175 h 5907136"/>
              <a:gd name="connsiteX287" fmla="*/ 1604530 w 12078891"/>
              <a:gd name="connsiteY287" fmla="*/ 4738339 h 5907136"/>
              <a:gd name="connsiteX288" fmla="*/ 1595368 w 12078891"/>
              <a:gd name="connsiteY288" fmla="*/ 4729175 h 5907136"/>
              <a:gd name="connsiteX289" fmla="*/ 1604530 w 12078891"/>
              <a:gd name="connsiteY289" fmla="*/ 4720012 h 5907136"/>
              <a:gd name="connsiteX290" fmla="*/ 1371382 w 12078891"/>
              <a:gd name="connsiteY290" fmla="*/ 4705759 h 5907136"/>
              <a:gd name="connsiteX291" fmla="*/ 1374437 w 12078891"/>
              <a:gd name="connsiteY291" fmla="*/ 4708813 h 5907136"/>
              <a:gd name="connsiteX292" fmla="*/ 1371382 w 12078891"/>
              <a:gd name="connsiteY292" fmla="*/ 4711867 h 5907136"/>
              <a:gd name="connsiteX293" fmla="*/ 1368328 w 12078891"/>
              <a:gd name="connsiteY293" fmla="*/ 4708813 h 5907136"/>
              <a:gd name="connsiteX294" fmla="*/ 1371382 w 12078891"/>
              <a:gd name="connsiteY294" fmla="*/ 4705759 h 5907136"/>
              <a:gd name="connsiteX295" fmla="*/ 10108836 w 12078891"/>
              <a:gd name="connsiteY295" fmla="*/ 4692523 h 5907136"/>
              <a:gd name="connsiteX296" fmla="*/ 10121052 w 12078891"/>
              <a:gd name="connsiteY296" fmla="*/ 4704740 h 5907136"/>
              <a:gd name="connsiteX297" fmla="*/ 10108836 w 12078891"/>
              <a:gd name="connsiteY297" fmla="*/ 4716957 h 5907136"/>
              <a:gd name="connsiteX298" fmla="*/ 10096618 w 12078891"/>
              <a:gd name="connsiteY298" fmla="*/ 4704740 h 5907136"/>
              <a:gd name="connsiteX299" fmla="*/ 10108836 w 12078891"/>
              <a:gd name="connsiteY299" fmla="*/ 4692523 h 5907136"/>
              <a:gd name="connsiteX300" fmla="*/ 10068111 w 12078891"/>
              <a:gd name="connsiteY300" fmla="*/ 4669106 h 5907136"/>
              <a:gd name="connsiteX301" fmla="*/ 10079310 w 12078891"/>
              <a:gd name="connsiteY301" fmla="*/ 4679287 h 5907136"/>
              <a:gd name="connsiteX302" fmla="*/ 10068111 w 12078891"/>
              <a:gd name="connsiteY302" fmla="*/ 4690487 h 5907136"/>
              <a:gd name="connsiteX303" fmla="*/ 10056911 w 12078891"/>
              <a:gd name="connsiteY303" fmla="*/ 4679287 h 5907136"/>
              <a:gd name="connsiteX304" fmla="*/ 10068111 w 12078891"/>
              <a:gd name="connsiteY304" fmla="*/ 4669106 h 5907136"/>
              <a:gd name="connsiteX305" fmla="*/ 8009478 w 12078891"/>
              <a:gd name="connsiteY305" fmla="*/ 4660961 h 5907136"/>
              <a:gd name="connsiteX306" fmla="*/ 8016605 w 12078891"/>
              <a:gd name="connsiteY306" fmla="*/ 4668088 h 5907136"/>
              <a:gd name="connsiteX307" fmla="*/ 8009478 w 12078891"/>
              <a:gd name="connsiteY307" fmla="*/ 4675215 h 5907136"/>
              <a:gd name="connsiteX308" fmla="*/ 8002351 w 12078891"/>
              <a:gd name="connsiteY308" fmla="*/ 4668088 h 5907136"/>
              <a:gd name="connsiteX309" fmla="*/ 8009478 w 12078891"/>
              <a:gd name="connsiteY309" fmla="*/ 4660961 h 5907136"/>
              <a:gd name="connsiteX310" fmla="*/ 10355219 w 12078891"/>
              <a:gd name="connsiteY310" fmla="*/ 4649762 h 5907136"/>
              <a:gd name="connsiteX311" fmla="*/ 10363364 w 12078891"/>
              <a:gd name="connsiteY311" fmla="*/ 4657907 h 5907136"/>
              <a:gd name="connsiteX312" fmla="*/ 10355219 w 12078891"/>
              <a:gd name="connsiteY312" fmla="*/ 4666052 h 5907136"/>
              <a:gd name="connsiteX313" fmla="*/ 10347074 w 12078891"/>
              <a:gd name="connsiteY313" fmla="*/ 4657907 h 5907136"/>
              <a:gd name="connsiteX314" fmla="*/ 10355219 w 12078891"/>
              <a:gd name="connsiteY314" fmla="*/ 4649762 h 5907136"/>
              <a:gd name="connsiteX315" fmla="*/ 10402053 w 12078891"/>
              <a:gd name="connsiteY315" fmla="*/ 4646708 h 5907136"/>
              <a:gd name="connsiteX316" fmla="*/ 10408162 w 12078891"/>
              <a:gd name="connsiteY316" fmla="*/ 4652816 h 5907136"/>
              <a:gd name="connsiteX317" fmla="*/ 10402053 w 12078891"/>
              <a:gd name="connsiteY317" fmla="*/ 4658925 h 5907136"/>
              <a:gd name="connsiteX318" fmla="*/ 10395944 w 12078891"/>
              <a:gd name="connsiteY318" fmla="*/ 4652816 h 5907136"/>
              <a:gd name="connsiteX319" fmla="*/ 10402053 w 12078891"/>
              <a:gd name="connsiteY319" fmla="*/ 4646708 h 5907136"/>
              <a:gd name="connsiteX320" fmla="*/ 4307634 w 12078891"/>
              <a:gd name="connsiteY320" fmla="*/ 4637545 h 5907136"/>
              <a:gd name="connsiteX321" fmla="*/ 4321866 w 12078891"/>
              <a:gd name="connsiteY321" fmla="*/ 4651799 h 5907136"/>
              <a:gd name="connsiteX322" fmla="*/ 4307634 w 12078891"/>
              <a:gd name="connsiteY322" fmla="*/ 4666052 h 5907136"/>
              <a:gd name="connsiteX323" fmla="*/ 4293379 w 12078891"/>
              <a:gd name="connsiteY323" fmla="*/ 4651799 h 5907136"/>
              <a:gd name="connsiteX324" fmla="*/ 4307634 w 12078891"/>
              <a:gd name="connsiteY324" fmla="*/ 4637545 h 5907136"/>
              <a:gd name="connsiteX325" fmla="*/ 117067 w 12078891"/>
              <a:gd name="connsiteY325" fmla="*/ 4626346 h 5907136"/>
              <a:gd name="connsiteX326" fmla="*/ 119103 w 12078891"/>
              <a:gd name="connsiteY326" fmla="*/ 4628382 h 5907136"/>
              <a:gd name="connsiteX327" fmla="*/ 117067 w 12078891"/>
              <a:gd name="connsiteY327" fmla="*/ 4630418 h 5907136"/>
              <a:gd name="connsiteX328" fmla="*/ 115031 w 12078891"/>
              <a:gd name="connsiteY328" fmla="*/ 4628382 h 5907136"/>
              <a:gd name="connsiteX329" fmla="*/ 117067 w 12078891"/>
              <a:gd name="connsiteY329" fmla="*/ 4626346 h 5907136"/>
              <a:gd name="connsiteX330" fmla="*/ 3638730 w 12078891"/>
              <a:gd name="connsiteY330" fmla="*/ 4547951 h 5907136"/>
              <a:gd name="connsiteX331" fmla="*/ 3644839 w 12078891"/>
              <a:gd name="connsiteY331" fmla="*/ 4554059 h 5907136"/>
              <a:gd name="connsiteX332" fmla="*/ 3638730 w 12078891"/>
              <a:gd name="connsiteY332" fmla="*/ 4560169 h 5907136"/>
              <a:gd name="connsiteX333" fmla="*/ 3632622 w 12078891"/>
              <a:gd name="connsiteY333" fmla="*/ 4554059 h 5907136"/>
              <a:gd name="connsiteX334" fmla="*/ 3638730 w 12078891"/>
              <a:gd name="connsiteY334" fmla="*/ 4547951 h 5907136"/>
              <a:gd name="connsiteX335" fmla="*/ 11106590 w 12078891"/>
              <a:gd name="connsiteY335" fmla="*/ 4539806 h 5907136"/>
              <a:gd name="connsiteX336" fmla="*/ 11136115 w 12078891"/>
              <a:gd name="connsiteY336" fmla="*/ 4569331 h 5907136"/>
              <a:gd name="connsiteX337" fmla="*/ 11106590 w 12078891"/>
              <a:gd name="connsiteY337" fmla="*/ 4598857 h 5907136"/>
              <a:gd name="connsiteX338" fmla="*/ 11077064 w 12078891"/>
              <a:gd name="connsiteY338" fmla="*/ 4569331 h 5907136"/>
              <a:gd name="connsiteX339" fmla="*/ 11106590 w 12078891"/>
              <a:gd name="connsiteY339" fmla="*/ 4539806 h 5907136"/>
              <a:gd name="connsiteX340" fmla="*/ 10039603 w 12078891"/>
              <a:gd name="connsiteY340" fmla="*/ 4533697 h 5907136"/>
              <a:gd name="connsiteX341" fmla="*/ 10051820 w 12078891"/>
              <a:gd name="connsiteY341" fmla="*/ 4545915 h 5907136"/>
              <a:gd name="connsiteX342" fmla="*/ 10039603 w 12078891"/>
              <a:gd name="connsiteY342" fmla="*/ 4558132 h 5907136"/>
              <a:gd name="connsiteX343" fmla="*/ 10027386 w 12078891"/>
              <a:gd name="connsiteY343" fmla="*/ 4545915 h 5907136"/>
              <a:gd name="connsiteX344" fmla="*/ 10039603 w 12078891"/>
              <a:gd name="connsiteY344" fmla="*/ 4533697 h 5907136"/>
              <a:gd name="connsiteX345" fmla="*/ 5086492 w 12078891"/>
              <a:gd name="connsiteY345" fmla="*/ 4530642 h 5907136"/>
              <a:gd name="connsiteX346" fmla="*/ 5114995 w 12078891"/>
              <a:gd name="connsiteY346" fmla="*/ 4559149 h 5907136"/>
              <a:gd name="connsiteX347" fmla="*/ 5086492 w 12078891"/>
              <a:gd name="connsiteY347" fmla="*/ 4587656 h 5907136"/>
              <a:gd name="connsiteX348" fmla="*/ 5057989 w 12078891"/>
              <a:gd name="connsiteY348" fmla="*/ 4559149 h 5907136"/>
              <a:gd name="connsiteX349" fmla="*/ 5086492 w 12078891"/>
              <a:gd name="connsiteY349" fmla="*/ 4530642 h 5907136"/>
              <a:gd name="connsiteX350" fmla="*/ 5031503 w 12078891"/>
              <a:gd name="connsiteY350" fmla="*/ 4522498 h 5907136"/>
              <a:gd name="connsiteX351" fmla="*/ 5037610 w 12078891"/>
              <a:gd name="connsiteY351" fmla="*/ 4528606 h 5907136"/>
              <a:gd name="connsiteX352" fmla="*/ 5031503 w 12078891"/>
              <a:gd name="connsiteY352" fmla="*/ 4534716 h 5907136"/>
              <a:gd name="connsiteX353" fmla="*/ 5025395 w 12078891"/>
              <a:gd name="connsiteY353" fmla="*/ 4528606 h 5907136"/>
              <a:gd name="connsiteX354" fmla="*/ 5031503 w 12078891"/>
              <a:gd name="connsiteY354" fmla="*/ 4522498 h 5907136"/>
              <a:gd name="connsiteX355" fmla="*/ 10449905 w 12078891"/>
              <a:gd name="connsiteY355" fmla="*/ 4519443 h 5907136"/>
              <a:gd name="connsiteX356" fmla="*/ 10453977 w 12078891"/>
              <a:gd name="connsiteY356" fmla="*/ 4523515 h 5907136"/>
              <a:gd name="connsiteX357" fmla="*/ 10449905 w 12078891"/>
              <a:gd name="connsiteY357" fmla="*/ 4527588 h 5907136"/>
              <a:gd name="connsiteX358" fmla="*/ 10445832 w 12078891"/>
              <a:gd name="connsiteY358" fmla="*/ 4523515 h 5907136"/>
              <a:gd name="connsiteX359" fmla="*/ 10449905 w 12078891"/>
              <a:gd name="connsiteY359" fmla="*/ 4519443 h 5907136"/>
              <a:gd name="connsiteX360" fmla="*/ 6405944 w 12078891"/>
              <a:gd name="connsiteY360" fmla="*/ 4511298 h 5907136"/>
              <a:gd name="connsiteX361" fmla="*/ 6415107 w 12078891"/>
              <a:gd name="connsiteY361" fmla="*/ 4520461 h 5907136"/>
              <a:gd name="connsiteX362" fmla="*/ 6405944 w 12078891"/>
              <a:gd name="connsiteY362" fmla="*/ 4529625 h 5907136"/>
              <a:gd name="connsiteX363" fmla="*/ 6396781 w 12078891"/>
              <a:gd name="connsiteY363" fmla="*/ 4520461 h 5907136"/>
              <a:gd name="connsiteX364" fmla="*/ 6405944 w 12078891"/>
              <a:gd name="connsiteY364" fmla="*/ 4511298 h 5907136"/>
              <a:gd name="connsiteX365" fmla="*/ 3329227 w 12078891"/>
              <a:gd name="connsiteY365" fmla="*/ 4505190 h 5907136"/>
              <a:gd name="connsiteX366" fmla="*/ 3339409 w 12078891"/>
              <a:gd name="connsiteY366" fmla="*/ 4515371 h 5907136"/>
              <a:gd name="connsiteX367" fmla="*/ 3329227 w 12078891"/>
              <a:gd name="connsiteY367" fmla="*/ 4525552 h 5907136"/>
              <a:gd name="connsiteX368" fmla="*/ 3319045 w 12078891"/>
              <a:gd name="connsiteY368" fmla="*/ 4515371 h 5907136"/>
              <a:gd name="connsiteX369" fmla="*/ 3329227 w 12078891"/>
              <a:gd name="connsiteY369" fmla="*/ 4505190 h 5907136"/>
              <a:gd name="connsiteX370" fmla="*/ 9823763 w 12078891"/>
              <a:gd name="connsiteY370" fmla="*/ 4504172 h 5907136"/>
              <a:gd name="connsiteX371" fmla="*/ 9828853 w 12078891"/>
              <a:gd name="connsiteY371" fmla="*/ 4509263 h 5907136"/>
              <a:gd name="connsiteX372" fmla="*/ 9823763 w 12078891"/>
              <a:gd name="connsiteY372" fmla="*/ 4514353 h 5907136"/>
              <a:gd name="connsiteX373" fmla="*/ 9818672 w 12078891"/>
              <a:gd name="connsiteY373" fmla="*/ 4509263 h 5907136"/>
              <a:gd name="connsiteX374" fmla="*/ 9823763 w 12078891"/>
              <a:gd name="connsiteY374" fmla="*/ 4504172 h 5907136"/>
              <a:gd name="connsiteX375" fmla="*/ 11835561 w 12078891"/>
              <a:gd name="connsiteY375" fmla="*/ 4496026 h 5907136"/>
              <a:gd name="connsiteX376" fmla="*/ 11886467 w 12078891"/>
              <a:gd name="connsiteY376" fmla="*/ 4546932 h 5907136"/>
              <a:gd name="connsiteX377" fmla="*/ 11835561 w 12078891"/>
              <a:gd name="connsiteY377" fmla="*/ 4597838 h 5907136"/>
              <a:gd name="connsiteX378" fmla="*/ 11784655 w 12078891"/>
              <a:gd name="connsiteY378" fmla="*/ 4546932 h 5907136"/>
              <a:gd name="connsiteX379" fmla="*/ 11835561 w 12078891"/>
              <a:gd name="connsiteY379" fmla="*/ 4496026 h 5907136"/>
              <a:gd name="connsiteX380" fmla="*/ 2021958 w 12078891"/>
              <a:gd name="connsiteY380" fmla="*/ 4478719 h 5907136"/>
              <a:gd name="connsiteX381" fmla="*/ 2025013 w 12078891"/>
              <a:gd name="connsiteY381" fmla="*/ 4481773 h 5907136"/>
              <a:gd name="connsiteX382" fmla="*/ 2021958 w 12078891"/>
              <a:gd name="connsiteY382" fmla="*/ 4484827 h 5907136"/>
              <a:gd name="connsiteX383" fmla="*/ 2018904 w 12078891"/>
              <a:gd name="connsiteY383" fmla="*/ 4481773 h 5907136"/>
              <a:gd name="connsiteX384" fmla="*/ 2021958 w 12078891"/>
              <a:gd name="connsiteY384" fmla="*/ 4478719 h 5907136"/>
              <a:gd name="connsiteX385" fmla="*/ 1314378 w 12078891"/>
              <a:gd name="connsiteY385" fmla="*/ 4477700 h 5907136"/>
              <a:gd name="connsiteX386" fmla="*/ 1331686 w 12078891"/>
              <a:gd name="connsiteY386" fmla="*/ 4495008 h 5907136"/>
              <a:gd name="connsiteX387" fmla="*/ 1314378 w 12078891"/>
              <a:gd name="connsiteY387" fmla="*/ 4512316 h 5907136"/>
              <a:gd name="connsiteX388" fmla="*/ 1297070 w 12078891"/>
              <a:gd name="connsiteY388" fmla="*/ 4495008 h 5907136"/>
              <a:gd name="connsiteX389" fmla="*/ 1314378 w 12078891"/>
              <a:gd name="connsiteY389" fmla="*/ 4477700 h 5907136"/>
              <a:gd name="connsiteX390" fmla="*/ 9049994 w 12078891"/>
              <a:gd name="connsiteY390" fmla="*/ 4471592 h 5907136"/>
              <a:gd name="connsiteX391" fmla="*/ 9054066 w 12078891"/>
              <a:gd name="connsiteY391" fmla="*/ 4475664 h 5907136"/>
              <a:gd name="connsiteX392" fmla="*/ 9049994 w 12078891"/>
              <a:gd name="connsiteY392" fmla="*/ 4479737 h 5907136"/>
              <a:gd name="connsiteX393" fmla="*/ 9045921 w 12078891"/>
              <a:gd name="connsiteY393" fmla="*/ 4475664 h 5907136"/>
              <a:gd name="connsiteX394" fmla="*/ 9049994 w 12078891"/>
              <a:gd name="connsiteY394" fmla="*/ 4471592 h 5907136"/>
              <a:gd name="connsiteX395" fmla="*/ 9692425 w 12078891"/>
              <a:gd name="connsiteY395" fmla="*/ 4440030 h 5907136"/>
              <a:gd name="connsiteX396" fmla="*/ 9714823 w 12078891"/>
              <a:gd name="connsiteY396" fmla="*/ 4462429 h 5907136"/>
              <a:gd name="connsiteX397" fmla="*/ 9692425 w 12078891"/>
              <a:gd name="connsiteY397" fmla="*/ 4484827 h 5907136"/>
              <a:gd name="connsiteX398" fmla="*/ 9670026 w 12078891"/>
              <a:gd name="connsiteY398" fmla="*/ 4462429 h 5907136"/>
              <a:gd name="connsiteX399" fmla="*/ 9692425 w 12078891"/>
              <a:gd name="connsiteY399" fmla="*/ 4440030 h 5907136"/>
              <a:gd name="connsiteX400" fmla="*/ 748314 w 12078891"/>
              <a:gd name="connsiteY400" fmla="*/ 4434939 h 5907136"/>
              <a:gd name="connsiteX401" fmla="*/ 753404 w 12078891"/>
              <a:gd name="connsiteY401" fmla="*/ 4440030 h 5907136"/>
              <a:gd name="connsiteX402" fmla="*/ 748314 w 12078891"/>
              <a:gd name="connsiteY402" fmla="*/ 4445120 h 5907136"/>
              <a:gd name="connsiteX403" fmla="*/ 743223 w 12078891"/>
              <a:gd name="connsiteY403" fmla="*/ 4440030 h 5907136"/>
              <a:gd name="connsiteX404" fmla="*/ 748314 w 12078891"/>
              <a:gd name="connsiteY404" fmla="*/ 4434939 h 5907136"/>
              <a:gd name="connsiteX405" fmla="*/ 409266 w 12078891"/>
              <a:gd name="connsiteY405" fmla="*/ 4434939 h 5907136"/>
              <a:gd name="connsiteX406" fmla="*/ 415374 w 12078891"/>
              <a:gd name="connsiteY406" fmla="*/ 4441048 h 5907136"/>
              <a:gd name="connsiteX407" fmla="*/ 409266 w 12078891"/>
              <a:gd name="connsiteY407" fmla="*/ 4447157 h 5907136"/>
              <a:gd name="connsiteX408" fmla="*/ 403157 w 12078891"/>
              <a:gd name="connsiteY408" fmla="*/ 4441048 h 5907136"/>
              <a:gd name="connsiteX409" fmla="*/ 409266 w 12078891"/>
              <a:gd name="connsiteY409" fmla="*/ 4434939 h 5907136"/>
              <a:gd name="connsiteX410" fmla="*/ 9956118 w 12078891"/>
              <a:gd name="connsiteY410" fmla="*/ 4432903 h 5907136"/>
              <a:gd name="connsiteX411" fmla="*/ 9959172 w 12078891"/>
              <a:gd name="connsiteY411" fmla="*/ 4435957 h 5907136"/>
              <a:gd name="connsiteX412" fmla="*/ 9956118 w 12078891"/>
              <a:gd name="connsiteY412" fmla="*/ 4439011 h 5907136"/>
              <a:gd name="connsiteX413" fmla="*/ 9953063 w 12078891"/>
              <a:gd name="connsiteY413" fmla="*/ 4435957 h 5907136"/>
              <a:gd name="connsiteX414" fmla="*/ 9956118 w 12078891"/>
              <a:gd name="connsiteY414" fmla="*/ 4432903 h 5907136"/>
              <a:gd name="connsiteX415" fmla="*/ 8798519 w 12078891"/>
              <a:gd name="connsiteY415" fmla="*/ 4432903 h 5907136"/>
              <a:gd name="connsiteX416" fmla="*/ 8801573 w 12078891"/>
              <a:gd name="connsiteY416" fmla="*/ 4435957 h 5907136"/>
              <a:gd name="connsiteX417" fmla="*/ 8798519 w 12078891"/>
              <a:gd name="connsiteY417" fmla="*/ 4439011 h 5907136"/>
              <a:gd name="connsiteX418" fmla="*/ 8795465 w 12078891"/>
              <a:gd name="connsiteY418" fmla="*/ 4435957 h 5907136"/>
              <a:gd name="connsiteX419" fmla="*/ 8798519 w 12078891"/>
              <a:gd name="connsiteY419" fmla="*/ 4432903 h 5907136"/>
              <a:gd name="connsiteX420" fmla="*/ 6079128 w 12078891"/>
              <a:gd name="connsiteY420" fmla="*/ 4427813 h 5907136"/>
              <a:gd name="connsiteX421" fmla="*/ 6085238 w 12078891"/>
              <a:gd name="connsiteY421" fmla="*/ 4433921 h 5907136"/>
              <a:gd name="connsiteX422" fmla="*/ 6079128 w 12078891"/>
              <a:gd name="connsiteY422" fmla="*/ 4440030 h 5907136"/>
              <a:gd name="connsiteX423" fmla="*/ 6073020 w 12078891"/>
              <a:gd name="connsiteY423" fmla="*/ 4433921 h 5907136"/>
              <a:gd name="connsiteX424" fmla="*/ 6079128 w 12078891"/>
              <a:gd name="connsiteY424" fmla="*/ 4427813 h 5907136"/>
              <a:gd name="connsiteX425" fmla="*/ 1133145 w 12078891"/>
              <a:gd name="connsiteY425" fmla="*/ 4424758 h 5907136"/>
              <a:gd name="connsiteX426" fmla="*/ 1138235 w 12078891"/>
              <a:gd name="connsiteY426" fmla="*/ 4429849 h 5907136"/>
              <a:gd name="connsiteX427" fmla="*/ 1133145 w 12078891"/>
              <a:gd name="connsiteY427" fmla="*/ 4434939 h 5907136"/>
              <a:gd name="connsiteX428" fmla="*/ 1128054 w 12078891"/>
              <a:gd name="connsiteY428" fmla="*/ 4429849 h 5907136"/>
              <a:gd name="connsiteX429" fmla="*/ 1133145 w 12078891"/>
              <a:gd name="connsiteY429" fmla="*/ 4424758 h 5907136"/>
              <a:gd name="connsiteX430" fmla="*/ 10647419 w 12078891"/>
              <a:gd name="connsiteY430" fmla="*/ 4375889 h 5907136"/>
              <a:gd name="connsiteX431" fmla="*/ 10655564 w 12078891"/>
              <a:gd name="connsiteY431" fmla="*/ 4384034 h 5907136"/>
              <a:gd name="connsiteX432" fmla="*/ 10647419 w 12078891"/>
              <a:gd name="connsiteY432" fmla="*/ 4392179 h 5907136"/>
              <a:gd name="connsiteX433" fmla="*/ 10639274 w 12078891"/>
              <a:gd name="connsiteY433" fmla="*/ 4384034 h 5907136"/>
              <a:gd name="connsiteX434" fmla="*/ 10647419 w 12078891"/>
              <a:gd name="connsiteY434" fmla="*/ 4375889 h 5907136"/>
              <a:gd name="connsiteX435" fmla="*/ 7329376 w 12078891"/>
              <a:gd name="connsiteY435" fmla="*/ 4373852 h 5907136"/>
              <a:gd name="connsiteX436" fmla="*/ 7331412 w 12078891"/>
              <a:gd name="connsiteY436" fmla="*/ 4375888 h 5907136"/>
              <a:gd name="connsiteX437" fmla="*/ 7329376 w 12078891"/>
              <a:gd name="connsiteY437" fmla="*/ 4377925 h 5907136"/>
              <a:gd name="connsiteX438" fmla="*/ 7327340 w 12078891"/>
              <a:gd name="connsiteY438" fmla="*/ 4375888 h 5907136"/>
              <a:gd name="connsiteX439" fmla="*/ 7329376 w 12078891"/>
              <a:gd name="connsiteY439" fmla="*/ 4373852 h 5907136"/>
              <a:gd name="connsiteX440" fmla="*/ 7485148 w 12078891"/>
              <a:gd name="connsiteY440" fmla="*/ 4351454 h 5907136"/>
              <a:gd name="connsiteX441" fmla="*/ 7492275 w 12078891"/>
              <a:gd name="connsiteY441" fmla="*/ 4358580 h 5907136"/>
              <a:gd name="connsiteX442" fmla="*/ 7485148 w 12078891"/>
              <a:gd name="connsiteY442" fmla="*/ 4365707 h 5907136"/>
              <a:gd name="connsiteX443" fmla="*/ 7478021 w 12078891"/>
              <a:gd name="connsiteY443" fmla="*/ 4358580 h 5907136"/>
              <a:gd name="connsiteX444" fmla="*/ 7485148 w 12078891"/>
              <a:gd name="connsiteY444" fmla="*/ 4351454 h 5907136"/>
              <a:gd name="connsiteX445" fmla="*/ 7821127 w 12078891"/>
              <a:gd name="connsiteY445" fmla="*/ 4341273 h 5907136"/>
              <a:gd name="connsiteX446" fmla="*/ 7824181 w 12078891"/>
              <a:gd name="connsiteY446" fmla="*/ 4344327 h 5907136"/>
              <a:gd name="connsiteX447" fmla="*/ 7821127 w 12078891"/>
              <a:gd name="connsiteY447" fmla="*/ 4347381 h 5907136"/>
              <a:gd name="connsiteX448" fmla="*/ 7818073 w 12078891"/>
              <a:gd name="connsiteY448" fmla="*/ 4344327 h 5907136"/>
              <a:gd name="connsiteX449" fmla="*/ 7821127 w 12078891"/>
              <a:gd name="connsiteY449" fmla="*/ 4341273 h 5907136"/>
              <a:gd name="connsiteX450" fmla="*/ 2867001 w 12078891"/>
              <a:gd name="connsiteY450" fmla="*/ 4337200 h 5907136"/>
              <a:gd name="connsiteX451" fmla="*/ 2870055 w 12078891"/>
              <a:gd name="connsiteY451" fmla="*/ 4340254 h 5907136"/>
              <a:gd name="connsiteX452" fmla="*/ 2867001 w 12078891"/>
              <a:gd name="connsiteY452" fmla="*/ 4343308 h 5907136"/>
              <a:gd name="connsiteX453" fmla="*/ 2863946 w 12078891"/>
              <a:gd name="connsiteY453" fmla="*/ 4340254 h 5907136"/>
              <a:gd name="connsiteX454" fmla="*/ 2867001 w 12078891"/>
              <a:gd name="connsiteY454" fmla="*/ 4337200 h 5907136"/>
              <a:gd name="connsiteX455" fmla="*/ 288110 w 12078891"/>
              <a:gd name="connsiteY455" fmla="*/ 4316838 h 5907136"/>
              <a:gd name="connsiteX456" fmla="*/ 298290 w 12078891"/>
              <a:gd name="connsiteY456" fmla="*/ 4327019 h 5907136"/>
              <a:gd name="connsiteX457" fmla="*/ 288110 w 12078891"/>
              <a:gd name="connsiteY457" fmla="*/ 4337200 h 5907136"/>
              <a:gd name="connsiteX458" fmla="*/ 277929 w 12078891"/>
              <a:gd name="connsiteY458" fmla="*/ 4327019 h 5907136"/>
              <a:gd name="connsiteX459" fmla="*/ 288110 w 12078891"/>
              <a:gd name="connsiteY459" fmla="*/ 4316838 h 5907136"/>
              <a:gd name="connsiteX460" fmla="*/ 12035111 w 12078891"/>
              <a:gd name="connsiteY460" fmla="*/ 4313784 h 5907136"/>
              <a:gd name="connsiteX461" fmla="*/ 12042239 w 12078891"/>
              <a:gd name="connsiteY461" fmla="*/ 4320911 h 5907136"/>
              <a:gd name="connsiteX462" fmla="*/ 12035111 w 12078891"/>
              <a:gd name="connsiteY462" fmla="*/ 4328037 h 5907136"/>
              <a:gd name="connsiteX463" fmla="*/ 12027985 w 12078891"/>
              <a:gd name="connsiteY463" fmla="*/ 4320911 h 5907136"/>
              <a:gd name="connsiteX464" fmla="*/ 12035111 w 12078891"/>
              <a:gd name="connsiteY464" fmla="*/ 4313784 h 5907136"/>
              <a:gd name="connsiteX465" fmla="*/ 5619968 w 12078891"/>
              <a:gd name="connsiteY465" fmla="*/ 4302584 h 5907136"/>
              <a:gd name="connsiteX466" fmla="*/ 5622005 w 12078891"/>
              <a:gd name="connsiteY466" fmla="*/ 4304620 h 5907136"/>
              <a:gd name="connsiteX467" fmla="*/ 5619968 w 12078891"/>
              <a:gd name="connsiteY467" fmla="*/ 4306657 h 5907136"/>
              <a:gd name="connsiteX468" fmla="*/ 5617932 w 12078891"/>
              <a:gd name="connsiteY468" fmla="*/ 4304620 h 5907136"/>
              <a:gd name="connsiteX469" fmla="*/ 5619968 w 12078891"/>
              <a:gd name="connsiteY469" fmla="*/ 4302584 h 5907136"/>
              <a:gd name="connsiteX470" fmla="*/ 2632833 w 12078891"/>
              <a:gd name="connsiteY470" fmla="*/ 4256769 h 5907136"/>
              <a:gd name="connsiteX471" fmla="*/ 2643014 w 12078891"/>
              <a:gd name="connsiteY471" fmla="*/ 4266950 h 5907136"/>
              <a:gd name="connsiteX472" fmla="*/ 2632833 w 12078891"/>
              <a:gd name="connsiteY472" fmla="*/ 4277131 h 5907136"/>
              <a:gd name="connsiteX473" fmla="*/ 2622652 w 12078891"/>
              <a:gd name="connsiteY473" fmla="*/ 4266950 h 5907136"/>
              <a:gd name="connsiteX474" fmla="*/ 2632833 w 12078891"/>
              <a:gd name="connsiteY474" fmla="*/ 4256769 h 5907136"/>
              <a:gd name="connsiteX475" fmla="*/ 5403112 w 12078891"/>
              <a:gd name="connsiteY475" fmla="*/ 4242516 h 5907136"/>
              <a:gd name="connsiteX476" fmla="*/ 5404130 w 12078891"/>
              <a:gd name="connsiteY476" fmla="*/ 4243534 h 5907136"/>
              <a:gd name="connsiteX477" fmla="*/ 5403112 w 12078891"/>
              <a:gd name="connsiteY477" fmla="*/ 4244552 h 5907136"/>
              <a:gd name="connsiteX478" fmla="*/ 5402095 w 12078891"/>
              <a:gd name="connsiteY478" fmla="*/ 4243534 h 5907136"/>
              <a:gd name="connsiteX479" fmla="*/ 5403112 w 12078891"/>
              <a:gd name="connsiteY479" fmla="*/ 4242516 h 5907136"/>
              <a:gd name="connsiteX480" fmla="*/ 3718138 w 12078891"/>
              <a:gd name="connsiteY480" fmla="*/ 4228262 h 5907136"/>
              <a:gd name="connsiteX481" fmla="*/ 3730354 w 12078891"/>
              <a:gd name="connsiteY481" fmla="*/ 4240480 h 5907136"/>
              <a:gd name="connsiteX482" fmla="*/ 3718138 w 12078891"/>
              <a:gd name="connsiteY482" fmla="*/ 4252697 h 5907136"/>
              <a:gd name="connsiteX483" fmla="*/ 3705922 w 12078891"/>
              <a:gd name="connsiteY483" fmla="*/ 4240480 h 5907136"/>
              <a:gd name="connsiteX484" fmla="*/ 3718138 w 12078891"/>
              <a:gd name="connsiteY484" fmla="*/ 4228262 h 5907136"/>
              <a:gd name="connsiteX485" fmla="*/ 1566870 w 12078891"/>
              <a:gd name="connsiteY485" fmla="*/ 4220117 h 5907136"/>
              <a:gd name="connsiteX486" fmla="*/ 1593341 w 12078891"/>
              <a:gd name="connsiteY486" fmla="*/ 4246588 h 5907136"/>
              <a:gd name="connsiteX487" fmla="*/ 1566870 w 12078891"/>
              <a:gd name="connsiteY487" fmla="*/ 4273059 h 5907136"/>
              <a:gd name="connsiteX488" fmla="*/ 1540399 w 12078891"/>
              <a:gd name="connsiteY488" fmla="*/ 4246588 h 5907136"/>
              <a:gd name="connsiteX489" fmla="*/ 1566870 w 12078891"/>
              <a:gd name="connsiteY489" fmla="*/ 4220117 h 5907136"/>
              <a:gd name="connsiteX490" fmla="*/ 10648437 w 12078891"/>
              <a:gd name="connsiteY490" fmla="*/ 4218080 h 5907136"/>
              <a:gd name="connsiteX491" fmla="*/ 10662691 w 12078891"/>
              <a:gd name="connsiteY491" fmla="*/ 4232334 h 5907136"/>
              <a:gd name="connsiteX492" fmla="*/ 10648437 w 12078891"/>
              <a:gd name="connsiteY492" fmla="*/ 4246587 h 5907136"/>
              <a:gd name="connsiteX493" fmla="*/ 10634183 w 12078891"/>
              <a:gd name="connsiteY493" fmla="*/ 4232334 h 5907136"/>
              <a:gd name="connsiteX494" fmla="*/ 10648437 w 12078891"/>
              <a:gd name="connsiteY494" fmla="*/ 4218080 h 5907136"/>
              <a:gd name="connsiteX495" fmla="*/ 11093353 w 12078891"/>
              <a:gd name="connsiteY495" fmla="*/ 4214008 h 5907136"/>
              <a:gd name="connsiteX496" fmla="*/ 11104552 w 12078891"/>
              <a:gd name="connsiteY496" fmla="*/ 4225207 h 5907136"/>
              <a:gd name="connsiteX497" fmla="*/ 11093353 w 12078891"/>
              <a:gd name="connsiteY497" fmla="*/ 4236406 h 5907136"/>
              <a:gd name="connsiteX498" fmla="*/ 11082154 w 12078891"/>
              <a:gd name="connsiteY498" fmla="*/ 4225207 h 5907136"/>
              <a:gd name="connsiteX499" fmla="*/ 11093353 w 12078891"/>
              <a:gd name="connsiteY499" fmla="*/ 4214008 h 5907136"/>
              <a:gd name="connsiteX500" fmla="*/ 550793 w 12078891"/>
              <a:gd name="connsiteY500" fmla="*/ 4191610 h 5907136"/>
              <a:gd name="connsiteX501" fmla="*/ 558938 w 12078891"/>
              <a:gd name="connsiteY501" fmla="*/ 4199755 h 5907136"/>
              <a:gd name="connsiteX502" fmla="*/ 550793 w 12078891"/>
              <a:gd name="connsiteY502" fmla="*/ 4207900 h 5907136"/>
              <a:gd name="connsiteX503" fmla="*/ 542648 w 12078891"/>
              <a:gd name="connsiteY503" fmla="*/ 4199755 h 5907136"/>
              <a:gd name="connsiteX504" fmla="*/ 550793 w 12078891"/>
              <a:gd name="connsiteY504" fmla="*/ 4191610 h 5907136"/>
              <a:gd name="connsiteX505" fmla="*/ 6863078 w 12078891"/>
              <a:gd name="connsiteY505" fmla="*/ 4178374 h 5907136"/>
              <a:gd name="connsiteX506" fmla="*/ 6869188 w 12078891"/>
              <a:gd name="connsiteY506" fmla="*/ 4184482 h 5907136"/>
              <a:gd name="connsiteX507" fmla="*/ 6863078 w 12078891"/>
              <a:gd name="connsiteY507" fmla="*/ 4190591 h 5907136"/>
              <a:gd name="connsiteX508" fmla="*/ 6856970 w 12078891"/>
              <a:gd name="connsiteY508" fmla="*/ 4184482 h 5907136"/>
              <a:gd name="connsiteX509" fmla="*/ 6863078 w 12078891"/>
              <a:gd name="connsiteY509" fmla="*/ 4178374 h 5907136"/>
              <a:gd name="connsiteX510" fmla="*/ 11333628 w 12078891"/>
              <a:gd name="connsiteY510" fmla="*/ 4167175 h 5907136"/>
              <a:gd name="connsiteX511" fmla="*/ 11339738 w 12078891"/>
              <a:gd name="connsiteY511" fmla="*/ 4173284 h 5907136"/>
              <a:gd name="connsiteX512" fmla="*/ 11333628 w 12078891"/>
              <a:gd name="connsiteY512" fmla="*/ 4179393 h 5907136"/>
              <a:gd name="connsiteX513" fmla="*/ 11327520 w 12078891"/>
              <a:gd name="connsiteY513" fmla="*/ 4173284 h 5907136"/>
              <a:gd name="connsiteX514" fmla="*/ 11333628 w 12078891"/>
              <a:gd name="connsiteY514" fmla="*/ 4167175 h 5907136"/>
              <a:gd name="connsiteX515" fmla="*/ 11631937 w 12078891"/>
              <a:gd name="connsiteY515" fmla="*/ 4147831 h 5907136"/>
              <a:gd name="connsiteX516" fmla="*/ 11655354 w 12078891"/>
              <a:gd name="connsiteY516" fmla="*/ 4171248 h 5907136"/>
              <a:gd name="connsiteX517" fmla="*/ 11631937 w 12078891"/>
              <a:gd name="connsiteY517" fmla="*/ 4194664 h 5907136"/>
              <a:gd name="connsiteX518" fmla="*/ 11608520 w 12078891"/>
              <a:gd name="connsiteY518" fmla="*/ 4171248 h 5907136"/>
              <a:gd name="connsiteX519" fmla="*/ 11631937 w 12078891"/>
              <a:gd name="connsiteY519" fmla="*/ 4147831 h 5907136"/>
              <a:gd name="connsiteX520" fmla="*/ 3068595 w 12078891"/>
              <a:gd name="connsiteY520" fmla="*/ 4123396 h 5907136"/>
              <a:gd name="connsiteX521" fmla="*/ 3105248 w 12078891"/>
              <a:gd name="connsiteY521" fmla="*/ 4160048 h 5907136"/>
              <a:gd name="connsiteX522" fmla="*/ 3068595 w 12078891"/>
              <a:gd name="connsiteY522" fmla="*/ 4196701 h 5907136"/>
              <a:gd name="connsiteX523" fmla="*/ 3031941 w 12078891"/>
              <a:gd name="connsiteY523" fmla="*/ 4160048 h 5907136"/>
              <a:gd name="connsiteX524" fmla="*/ 3068595 w 12078891"/>
              <a:gd name="connsiteY524" fmla="*/ 4123396 h 5907136"/>
              <a:gd name="connsiteX525" fmla="*/ 10819479 w 12078891"/>
              <a:gd name="connsiteY525" fmla="*/ 4092852 h 5907136"/>
              <a:gd name="connsiteX526" fmla="*/ 10825589 w 12078891"/>
              <a:gd name="connsiteY526" fmla="*/ 4098960 h 5907136"/>
              <a:gd name="connsiteX527" fmla="*/ 10819479 w 12078891"/>
              <a:gd name="connsiteY527" fmla="*/ 4105070 h 5907136"/>
              <a:gd name="connsiteX528" fmla="*/ 10813371 w 12078891"/>
              <a:gd name="connsiteY528" fmla="*/ 4098960 h 5907136"/>
              <a:gd name="connsiteX529" fmla="*/ 10819479 w 12078891"/>
              <a:gd name="connsiteY529" fmla="*/ 4092852 h 5907136"/>
              <a:gd name="connsiteX530" fmla="*/ 5376643 w 12078891"/>
              <a:gd name="connsiteY530" fmla="*/ 4073508 h 5907136"/>
              <a:gd name="connsiteX531" fmla="*/ 5378679 w 12078891"/>
              <a:gd name="connsiteY531" fmla="*/ 4075544 h 5907136"/>
              <a:gd name="connsiteX532" fmla="*/ 5376643 w 12078891"/>
              <a:gd name="connsiteY532" fmla="*/ 4077581 h 5907136"/>
              <a:gd name="connsiteX533" fmla="*/ 5374603 w 12078891"/>
              <a:gd name="connsiteY533" fmla="*/ 4075544 h 5907136"/>
              <a:gd name="connsiteX534" fmla="*/ 5376643 w 12078891"/>
              <a:gd name="connsiteY534" fmla="*/ 4073508 h 5907136"/>
              <a:gd name="connsiteX535" fmla="*/ 4249614 w 12078891"/>
              <a:gd name="connsiteY535" fmla="*/ 4036856 h 5907136"/>
              <a:gd name="connsiteX536" fmla="*/ 4274048 w 12078891"/>
              <a:gd name="connsiteY536" fmla="*/ 4061291 h 5907136"/>
              <a:gd name="connsiteX537" fmla="*/ 4249614 w 12078891"/>
              <a:gd name="connsiteY537" fmla="*/ 4085726 h 5907136"/>
              <a:gd name="connsiteX538" fmla="*/ 4225181 w 12078891"/>
              <a:gd name="connsiteY538" fmla="*/ 4061291 h 5907136"/>
              <a:gd name="connsiteX539" fmla="*/ 4249614 w 12078891"/>
              <a:gd name="connsiteY539" fmla="*/ 4036856 h 5907136"/>
              <a:gd name="connsiteX540" fmla="*/ 380768 w 12078891"/>
              <a:gd name="connsiteY540" fmla="*/ 4020566 h 5907136"/>
              <a:gd name="connsiteX541" fmla="*/ 385858 w 12078891"/>
              <a:gd name="connsiteY541" fmla="*/ 4025657 h 5907136"/>
              <a:gd name="connsiteX542" fmla="*/ 380768 w 12078891"/>
              <a:gd name="connsiteY542" fmla="*/ 4030747 h 5907136"/>
              <a:gd name="connsiteX543" fmla="*/ 375677 w 12078891"/>
              <a:gd name="connsiteY543" fmla="*/ 4025657 h 5907136"/>
              <a:gd name="connsiteX544" fmla="*/ 380768 w 12078891"/>
              <a:gd name="connsiteY544" fmla="*/ 4020566 h 5907136"/>
              <a:gd name="connsiteX545" fmla="*/ 2215400 w 12078891"/>
              <a:gd name="connsiteY545" fmla="*/ 3970678 h 5907136"/>
              <a:gd name="connsiteX546" fmla="*/ 2216418 w 12078891"/>
              <a:gd name="connsiteY546" fmla="*/ 3971696 h 5907136"/>
              <a:gd name="connsiteX547" fmla="*/ 2215400 w 12078891"/>
              <a:gd name="connsiteY547" fmla="*/ 3972714 h 5907136"/>
              <a:gd name="connsiteX548" fmla="*/ 2214383 w 12078891"/>
              <a:gd name="connsiteY548" fmla="*/ 3971696 h 5907136"/>
              <a:gd name="connsiteX549" fmla="*/ 2215400 w 12078891"/>
              <a:gd name="connsiteY549" fmla="*/ 3970678 h 5907136"/>
              <a:gd name="connsiteX550" fmla="*/ 4634435 w 12078891"/>
              <a:gd name="connsiteY550" fmla="*/ 3959479 h 5907136"/>
              <a:gd name="connsiteX551" fmla="*/ 4660903 w 12078891"/>
              <a:gd name="connsiteY551" fmla="*/ 3985950 h 5907136"/>
              <a:gd name="connsiteX552" fmla="*/ 4634435 w 12078891"/>
              <a:gd name="connsiteY552" fmla="*/ 4012421 h 5907136"/>
              <a:gd name="connsiteX553" fmla="*/ 4607962 w 12078891"/>
              <a:gd name="connsiteY553" fmla="*/ 3985950 h 5907136"/>
              <a:gd name="connsiteX554" fmla="*/ 4634435 w 12078891"/>
              <a:gd name="connsiteY554" fmla="*/ 3959479 h 5907136"/>
              <a:gd name="connsiteX555" fmla="*/ 10706469 w 12078891"/>
              <a:gd name="connsiteY555" fmla="*/ 3953370 h 5907136"/>
              <a:gd name="connsiteX556" fmla="*/ 10726832 w 12078891"/>
              <a:gd name="connsiteY556" fmla="*/ 3972715 h 5907136"/>
              <a:gd name="connsiteX557" fmla="*/ 10706469 w 12078891"/>
              <a:gd name="connsiteY557" fmla="*/ 3992059 h 5907136"/>
              <a:gd name="connsiteX558" fmla="*/ 10686107 w 12078891"/>
              <a:gd name="connsiteY558" fmla="*/ 3972715 h 5907136"/>
              <a:gd name="connsiteX559" fmla="*/ 10706469 w 12078891"/>
              <a:gd name="connsiteY559" fmla="*/ 3953370 h 5907136"/>
              <a:gd name="connsiteX560" fmla="*/ 8545008 w 12078891"/>
              <a:gd name="connsiteY560" fmla="*/ 3938098 h 5907136"/>
              <a:gd name="connsiteX561" fmla="*/ 8588787 w 12078891"/>
              <a:gd name="connsiteY561" fmla="*/ 3981877 h 5907136"/>
              <a:gd name="connsiteX562" fmla="*/ 8545008 w 12078891"/>
              <a:gd name="connsiteY562" fmla="*/ 4025656 h 5907136"/>
              <a:gd name="connsiteX563" fmla="*/ 8501229 w 12078891"/>
              <a:gd name="connsiteY563" fmla="*/ 3981877 h 5907136"/>
              <a:gd name="connsiteX564" fmla="*/ 8545008 w 12078891"/>
              <a:gd name="connsiteY564" fmla="*/ 3938098 h 5907136"/>
              <a:gd name="connsiteX565" fmla="*/ 677029 w 12078891"/>
              <a:gd name="connsiteY565" fmla="*/ 3937081 h 5907136"/>
              <a:gd name="connsiteX566" fmla="*/ 684156 w 12078891"/>
              <a:gd name="connsiteY566" fmla="*/ 3944208 h 5907136"/>
              <a:gd name="connsiteX567" fmla="*/ 677029 w 12078891"/>
              <a:gd name="connsiteY567" fmla="*/ 3951334 h 5907136"/>
              <a:gd name="connsiteX568" fmla="*/ 669902 w 12078891"/>
              <a:gd name="connsiteY568" fmla="*/ 3944208 h 5907136"/>
              <a:gd name="connsiteX569" fmla="*/ 677029 w 12078891"/>
              <a:gd name="connsiteY569" fmla="*/ 3937081 h 5907136"/>
              <a:gd name="connsiteX570" fmla="*/ 165937 w 12078891"/>
              <a:gd name="connsiteY570" fmla="*/ 3893302 h 5907136"/>
              <a:gd name="connsiteX571" fmla="*/ 171027 w 12078891"/>
              <a:gd name="connsiteY571" fmla="*/ 3898393 h 5907136"/>
              <a:gd name="connsiteX572" fmla="*/ 165937 w 12078891"/>
              <a:gd name="connsiteY572" fmla="*/ 3903483 h 5907136"/>
              <a:gd name="connsiteX573" fmla="*/ 160846 w 12078891"/>
              <a:gd name="connsiteY573" fmla="*/ 3898393 h 5907136"/>
              <a:gd name="connsiteX574" fmla="*/ 165937 w 12078891"/>
              <a:gd name="connsiteY574" fmla="*/ 3893302 h 5907136"/>
              <a:gd name="connsiteX575" fmla="*/ 3428003 w 12078891"/>
              <a:gd name="connsiteY575" fmla="*/ 3860722 h 5907136"/>
              <a:gd name="connsiteX576" fmla="*/ 3454475 w 12078891"/>
              <a:gd name="connsiteY576" fmla="*/ 3887193 h 5907136"/>
              <a:gd name="connsiteX577" fmla="*/ 3428003 w 12078891"/>
              <a:gd name="connsiteY577" fmla="*/ 3913664 h 5907136"/>
              <a:gd name="connsiteX578" fmla="*/ 3401528 w 12078891"/>
              <a:gd name="connsiteY578" fmla="*/ 3887193 h 5907136"/>
              <a:gd name="connsiteX579" fmla="*/ 3428003 w 12078891"/>
              <a:gd name="connsiteY579" fmla="*/ 3860722 h 5907136"/>
              <a:gd name="connsiteX580" fmla="*/ 461189 w 12078891"/>
              <a:gd name="connsiteY580" fmla="*/ 3827124 h 5907136"/>
              <a:gd name="connsiteX581" fmla="*/ 465262 w 12078891"/>
              <a:gd name="connsiteY581" fmla="*/ 3831196 h 5907136"/>
              <a:gd name="connsiteX582" fmla="*/ 461189 w 12078891"/>
              <a:gd name="connsiteY582" fmla="*/ 3835269 h 5907136"/>
              <a:gd name="connsiteX583" fmla="*/ 457117 w 12078891"/>
              <a:gd name="connsiteY583" fmla="*/ 3831196 h 5907136"/>
              <a:gd name="connsiteX584" fmla="*/ 461189 w 12078891"/>
              <a:gd name="connsiteY584" fmla="*/ 3827124 h 5907136"/>
              <a:gd name="connsiteX585" fmla="*/ 395021 w 12078891"/>
              <a:gd name="connsiteY585" fmla="*/ 3817961 h 5907136"/>
              <a:gd name="connsiteX586" fmla="*/ 402148 w 12078891"/>
              <a:gd name="connsiteY586" fmla="*/ 3825088 h 5907136"/>
              <a:gd name="connsiteX587" fmla="*/ 395021 w 12078891"/>
              <a:gd name="connsiteY587" fmla="*/ 3832215 h 5907136"/>
              <a:gd name="connsiteX588" fmla="*/ 387894 w 12078891"/>
              <a:gd name="connsiteY588" fmla="*/ 3825088 h 5907136"/>
              <a:gd name="connsiteX589" fmla="*/ 395021 w 12078891"/>
              <a:gd name="connsiteY589" fmla="*/ 3817961 h 5907136"/>
              <a:gd name="connsiteX590" fmla="*/ 11750038 w 12078891"/>
              <a:gd name="connsiteY590" fmla="*/ 3799635 h 5907136"/>
              <a:gd name="connsiteX591" fmla="*/ 11755129 w 12078891"/>
              <a:gd name="connsiteY591" fmla="*/ 3805743 h 5907136"/>
              <a:gd name="connsiteX592" fmla="*/ 11750038 w 12078891"/>
              <a:gd name="connsiteY592" fmla="*/ 3810834 h 5907136"/>
              <a:gd name="connsiteX593" fmla="*/ 11743930 w 12078891"/>
              <a:gd name="connsiteY593" fmla="*/ 3805743 h 5907136"/>
              <a:gd name="connsiteX594" fmla="*/ 11750038 w 12078891"/>
              <a:gd name="connsiteY594" fmla="*/ 3799635 h 5907136"/>
              <a:gd name="connsiteX595" fmla="*/ 9481675 w 12078891"/>
              <a:gd name="connsiteY595" fmla="*/ 3783345 h 5907136"/>
              <a:gd name="connsiteX596" fmla="*/ 9493892 w 12078891"/>
              <a:gd name="connsiteY596" fmla="*/ 3794545 h 5907136"/>
              <a:gd name="connsiteX597" fmla="*/ 9481675 w 12078891"/>
              <a:gd name="connsiteY597" fmla="*/ 3805744 h 5907136"/>
              <a:gd name="connsiteX598" fmla="*/ 9469457 w 12078891"/>
              <a:gd name="connsiteY598" fmla="*/ 3794545 h 5907136"/>
              <a:gd name="connsiteX599" fmla="*/ 9481675 w 12078891"/>
              <a:gd name="connsiteY599" fmla="*/ 3783345 h 5907136"/>
              <a:gd name="connsiteX600" fmla="*/ 3492152 w 12078891"/>
              <a:gd name="connsiteY600" fmla="*/ 3781309 h 5907136"/>
              <a:gd name="connsiteX601" fmla="*/ 3503351 w 12078891"/>
              <a:gd name="connsiteY601" fmla="*/ 3792508 h 5907136"/>
              <a:gd name="connsiteX602" fmla="*/ 3492152 w 12078891"/>
              <a:gd name="connsiteY602" fmla="*/ 3803707 h 5907136"/>
              <a:gd name="connsiteX603" fmla="*/ 3480954 w 12078891"/>
              <a:gd name="connsiteY603" fmla="*/ 3792508 h 5907136"/>
              <a:gd name="connsiteX604" fmla="*/ 3492152 w 12078891"/>
              <a:gd name="connsiteY604" fmla="*/ 3781309 h 5907136"/>
              <a:gd name="connsiteX605" fmla="*/ 3015654 w 12078891"/>
              <a:gd name="connsiteY605" fmla="*/ 3767055 h 5907136"/>
              <a:gd name="connsiteX606" fmla="*/ 3022780 w 12078891"/>
              <a:gd name="connsiteY606" fmla="*/ 3774182 h 5907136"/>
              <a:gd name="connsiteX607" fmla="*/ 3015654 w 12078891"/>
              <a:gd name="connsiteY607" fmla="*/ 3781309 h 5907136"/>
              <a:gd name="connsiteX608" fmla="*/ 3008526 w 12078891"/>
              <a:gd name="connsiteY608" fmla="*/ 3774182 h 5907136"/>
              <a:gd name="connsiteX609" fmla="*/ 3015654 w 12078891"/>
              <a:gd name="connsiteY609" fmla="*/ 3767055 h 5907136"/>
              <a:gd name="connsiteX610" fmla="*/ 3810802 w 12078891"/>
              <a:gd name="connsiteY610" fmla="*/ 3754837 h 5907136"/>
              <a:gd name="connsiteX611" fmla="*/ 3820985 w 12078891"/>
              <a:gd name="connsiteY611" fmla="*/ 3765018 h 5907136"/>
              <a:gd name="connsiteX612" fmla="*/ 3810802 w 12078891"/>
              <a:gd name="connsiteY612" fmla="*/ 3775199 h 5907136"/>
              <a:gd name="connsiteX613" fmla="*/ 3800620 w 12078891"/>
              <a:gd name="connsiteY613" fmla="*/ 3765018 h 5907136"/>
              <a:gd name="connsiteX614" fmla="*/ 3810802 w 12078891"/>
              <a:gd name="connsiteY614" fmla="*/ 3754837 h 5907136"/>
              <a:gd name="connsiteX615" fmla="*/ 2153313 w 12078891"/>
              <a:gd name="connsiteY615" fmla="*/ 3744656 h 5907136"/>
              <a:gd name="connsiteX616" fmla="*/ 2170621 w 12078891"/>
              <a:gd name="connsiteY616" fmla="*/ 3761964 h 5907136"/>
              <a:gd name="connsiteX617" fmla="*/ 2153313 w 12078891"/>
              <a:gd name="connsiteY617" fmla="*/ 3779272 h 5907136"/>
              <a:gd name="connsiteX618" fmla="*/ 2136003 w 12078891"/>
              <a:gd name="connsiteY618" fmla="*/ 3761964 h 5907136"/>
              <a:gd name="connsiteX619" fmla="*/ 2153313 w 12078891"/>
              <a:gd name="connsiteY619" fmla="*/ 3744656 h 5907136"/>
              <a:gd name="connsiteX620" fmla="*/ 5287053 w 12078891"/>
              <a:gd name="connsiteY620" fmla="*/ 3741602 h 5907136"/>
              <a:gd name="connsiteX621" fmla="*/ 5292143 w 12078891"/>
              <a:gd name="connsiteY621" fmla="*/ 3746693 h 5907136"/>
              <a:gd name="connsiteX622" fmla="*/ 5287053 w 12078891"/>
              <a:gd name="connsiteY622" fmla="*/ 3751783 h 5907136"/>
              <a:gd name="connsiteX623" fmla="*/ 5281965 w 12078891"/>
              <a:gd name="connsiteY623" fmla="*/ 3746693 h 5907136"/>
              <a:gd name="connsiteX624" fmla="*/ 5287053 w 12078891"/>
              <a:gd name="connsiteY624" fmla="*/ 3741602 h 5907136"/>
              <a:gd name="connsiteX625" fmla="*/ 7031068 w 12078891"/>
              <a:gd name="connsiteY625" fmla="*/ 3735494 h 5907136"/>
              <a:gd name="connsiteX626" fmla="*/ 7053467 w 12078891"/>
              <a:gd name="connsiteY626" fmla="*/ 3757892 h 5907136"/>
              <a:gd name="connsiteX627" fmla="*/ 7031068 w 12078891"/>
              <a:gd name="connsiteY627" fmla="*/ 3780291 h 5907136"/>
              <a:gd name="connsiteX628" fmla="*/ 7008670 w 12078891"/>
              <a:gd name="connsiteY628" fmla="*/ 3757892 h 5907136"/>
              <a:gd name="connsiteX629" fmla="*/ 7031068 w 12078891"/>
              <a:gd name="connsiteY629" fmla="*/ 3735494 h 5907136"/>
              <a:gd name="connsiteX630" fmla="*/ 8007442 w 12078891"/>
              <a:gd name="connsiteY630" fmla="*/ 3718185 h 5907136"/>
              <a:gd name="connsiteX631" fmla="*/ 8051221 w 12078891"/>
              <a:gd name="connsiteY631" fmla="*/ 3761964 h 5907136"/>
              <a:gd name="connsiteX632" fmla="*/ 8007442 w 12078891"/>
              <a:gd name="connsiteY632" fmla="*/ 3804725 h 5907136"/>
              <a:gd name="connsiteX633" fmla="*/ 7963663 w 12078891"/>
              <a:gd name="connsiteY633" fmla="*/ 3761964 h 5907136"/>
              <a:gd name="connsiteX634" fmla="*/ 8007442 w 12078891"/>
              <a:gd name="connsiteY634" fmla="*/ 3718185 h 5907136"/>
              <a:gd name="connsiteX635" fmla="*/ 2738703 w 12078891"/>
              <a:gd name="connsiteY635" fmla="*/ 3717167 h 5907136"/>
              <a:gd name="connsiteX636" fmla="*/ 2746849 w 12078891"/>
              <a:gd name="connsiteY636" fmla="*/ 3725312 h 5907136"/>
              <a:gd name="connsiteX637" fmla="*/ 2738703 w 12078891"/>
              <a:gd name="connsiteY637" fmla="*/ 3733457 h 5907136"/>
              <a:gd name="connsiteX638" fmla="*/ 2730559 w 12078891"/>
              <a:gd name="connsiteY638" fmla="*/ 3725312 h 5907136"/>
              <a:gd name="connsiteX639" fmla="*/ 2738703 w 12078891"/>
              <a:gd name="connsiteY639" fmla="*/ 3717167 h 5907136"/>
              <a:gd name="connsiteX640" fmla="*/ 5693282 w 12078891"/>
              <a:gd name="connsiteY640" fmla="*/ 3715131 h 5907136"/>
              <a:gd name="connsiteX641" fmla="*/ 5701426 w 12078891"/>
              <a:gd name="connsiteY641" fmla="*/ 3722257 h 5907136"/>
              <a:gd name="connsiteX642" fmla="*/ 5693282 w 12078891"/>
              <a:gd name="connsiteY642" fmla="*/ 3729384 h 5907136"/>
              <a:gd name="connsiteX643" fmla="*/ 5685137 w 12078891"/>
              <a:gd name="connsiteY643" fmla="*/ 3722257 h 5907136"/>
              <a:gd name="connsiteX644" fmla="*/ 5693282 w 12078891"/>
              <a:gd name="connsiteY644" fmla="*/ 3715131 h 5907136"/>
              <a:gd name="connsiteX645" fmla="*/ 1150439 w 12078891"/>
              <a:gd name="connsiteY645" fmla="*/ 3714113 h 5907136"/>
              <a:gd name="connsiteX646" fmla="*/ 1156547 w 12078891"/>
              <a:gd name="connsiteY646" fmla="*/ 3720222 h 5907136"/>
              <a:gd name="connsiteX647" fmla="*/ 1150439 w 12078891"/>
              <a:gd name="connsiteY647" fmla="*/ 3726331 h 5907136"/>
              <a:gd name="connsiteX648" fmla="*/ 1144330 w 12078891"/>
              <a:gd name="connsiteY648" fmla="*/ 3720222 h 5907136"/>
              <a:gd name="connsiteX649" fmla="*/ 1150439 w 12078891"/>
              <a:gd name="connsiteY649" fmla="*/ 3714113 h 5907136"/>
              <a:gd name="connsiteX650" fmla="*/ 3209096 w 12078891"/>
              <a:gd name="connsiteY650" fmla="*/ 3699859 h 5907136"/>
              <a:gd name="connsiteX651" fmla="*/ 3261017 w 12078891"/>
              <a:gd name="connsiteY651" fmla="*/ 3751783 h 5907136"/>
              <a:gd name="connsiteX652" fmla="*/ 3209096 w 12078891"/>
              <a:gd name="connsiteY652" fmla="*/ 3803706 h 5907136"/>
              <a:gd name="connsiteX653" fmla="*/ 3157171 w 12078891"/>
              <a:gd name="connsiteY653" fmla="*/ 3751783 h 5907136"/>
              <a:gd name="connsiteX654" fmla="*/ 3209096 w 12078891"/>
              <a:gd name="connsiteY654" fmla="*/ 3699859 h 5907136"/>
              <a:gd name="connsiteX655" fmla="*/ 10019241 w 12078891"/>
              <a:gd name="connsiteY655" fmla="*/ 3698841 h 5907136"/>
              <a:gd name="connsiteX656" fmla="*/ 10081346 w 12078891"/>
              <a:gd name="connsiteY656" fmla="*/ 3759928 h 5907136"/>
              <a:gd name="connsiteX657" fmla="*/ 10019241 w 12078891"/>
              <a:gd name="connsiteY657" fmla="*/ 3821015 h 5907136"/>
              <a:gd name="connsiteX658" fmla="*/ 9957136 w 12078891"/>
              <a:gd name="connsiteY658" fmla="*/ 3759928 h 5907136"/>
              <a:gd name="connsiteX659" fmla="*/ 10019241 w 12078891"/>
              <a:gd name="connsiteY659" fmla="*/ 3698841 h 5907136"/>
              <a:gd name="connsiteX660" fmla="*/ 4673138 w 12078891"/>
              <a:gd name="connsiteY660" fmla="*/ 3679497 h 5907136"/>
              <a:gd name="connsiteX661" fmla="*/ 4690446 w 12078891"/>
              <a:gd name="connsiteY661" fmla="*/ 3695787 h 5907136"/>
              <a:gd name="connsiteX662" fmla="*/ 4673138 w 12078891"/>
              <a:gd name="connsiteY662" fmla="*/ 3712076 h 5907136"/>
              <a:gd name="connsiteX663" fmla="*/ 4655826 w 12078891"/>
              <a:gd name="connsiteY663" fmla="*/ 3695787 h 5907136"/>
              <a:gd name="connsiteX664" fmla="*/ 4673138 w 12078891"/>
              <a:gd name="connsiteY664" fmla="*/ 3679497 h 5907136"/>
              <a:gd name="connsiteX665" fmla="*/ 22399 w 12078891"/>
              <a:gd name="connsiteY665" fmla="*/ 3673388 h 5907136"/>
              <a:gd name="connsiteX666" fmla="*/ 47851 w 12078891"/>
              <a:gd name="connsiteY666" fmla="*/ 3699859 h 5907136"/>
              <a:gd name="connsiteX667" fmla="*/ 22399 w 12078891"/>
              <a:gd name="connsiteY667" fmla="*/ 3725312 h 5907136"/>
              <a:gd name="connsiteX668" fmla="*/ 0 w 12078891"/>
              <a:gd name="connsiteY668" fmla="*/ 3712076 h 5907136"/>
              <a:gd name="connsiteX669" fmla="*/ 0 w 12078891"/>
              <a:gd name="connsiteY669" fmla="*/ 3686623 h 5907136"/>
              <a:gd name="connsiteX670" fmla="*/ 22399 w 12078891"/>
              <a:gd name="connsiteY670" fmla="*/ 3673388 h 5907136"/>
              <a:gd name="connsiteX671" fmla="*/ 10351147 w 12078891"/>
              <a:gd name="connsiteY671" fmla="*/ 3666261 h 5907136"/>
              <a:gd name="connsiteX672" fmla="*/ 10367436 w 12078891"/>
              <a:gd name="connsiteY672" fmla="*/ 3681533 h 5907136"/>
              <a:gd name="connsiteX673" fmla="*/ 10351147 w 12078891"/>
              <a:gd name="connsiteY673" fmla="*/ 3696804 h 5907136"/>
              <a:gd name="connsiteX674" fmla="*/ 10335875 w 12078891"/>
              <a:gd name="connsiteY674" fmla="*/ 3681533 h 5907136"/>
              <a:gd name="connsiteX675" fmla="*/ 10351147 w 12078891"/>
              <a:gd name="connsiteY675" fmla="*/ 3666261 h 5907136"/>
              <a:gd name="connsiteX676" fmla="*/ 11263380 w 12078891"/>
              <a:gd name="connsiteY676" fmla="*/ 3656080 h 5907136"/>
              <a:gd name="connsiteX677" fmla="*/ 11276615 w 12078891"/>
              <a:gd name="connsiteY677" fmla="*/ 3669316 h 5907136"/>
              <a:gd name="connsiteX678" fmla="*/ 11263380 w 12078891"/>
              <a:gd name="connsiteY678" fmla="*/ 3682551 h 5907136"/>
              <a:gd name="connsiteX679" fmla="*/ 11250144 w 12078891"/>
              <a:gd name="connsiteY679" fmla="*/ 3669316 h 5907136"/>
              <a:gd name="connsiteX680" fmla="*/ 11263380 w 12078891"/>
              <a:gd name="connsiteY680" fmla="*/ 3656080 h 5907136"/>
              <a:gd name="connsiteX681" fmla="*/ 223997 w 12078891"/>
              <a:gd name="connsiteY681" fmla="*/ 3647935 h 5907136"/>
              <a:gd name="connsiteX682" fmla="*/ 237232 w 12078891"/>
              <a:gd name="connsiteY682" fmla="*/ 3661170 h 5907136"/>
              <a:gd name="connsiteX683" fmla="*/ 223997 w 12078891"/>
              <a:gd name="connsiteY683" fmla="*/ 3674406 h 5907136"/>
              <a:gd name="connsiteX684" fmla="*/ 210761 w 12078891"/>
              <a:gd name="connsiteY684" fmla="*/ 3661170 h 5907136"/>
              <a:gd name="connsiteX685" fmla="*/ 223997 w 12078891"/>
              <a:gd name="connsiteY685" fmla="*/ 3647935 h 5907136"/>
              <a:gd name="connsiteX686" fmla="*/ 6892604 w 12078891"/>
              <a:gd name="connsiteY686" fmla="*/ 3642845 h 5907136"/>
              <a:gd name="connsiteX687" fmla="*/ 6898713 w 12078891"/>
              <a:gd name="connsiteY687" fmla="*/ 3648954 h 5907136"/>
              <a:gd name="connsiteX688" fmla="*/ 6892604 w 12078891"/>
              <a:gd name="connsiteY688" fmla="*/ 3655063 h 5907136"/>
              <a:gd name="connsiteX689" fmla="*/ 6886496 w 12078891"/>
              <a:gd name="connsiteY689" fmla="*/ 3648954 h 5907136"/>
              <a:gd name="connsiteX690" fmla="*/ 6892604 w 12078891"/>
              <a:gd name="connsiteY690" fmla="*/ 3642845 h 5907136"/>
              <a:gd name="connsiteX691" fmla="*/ 3798592 w 12078891"/>
              <a:gd name="connsiteY691" fmla="*/ 3640808 h 5907136"/>
              <a:gd name="connsiteX692" fmla="*/ 3802666 w 12078891"/>
              <a:gd name="connsiteY692" fmla="*/ 3644880 h 5907136"/>
              <a:gd name="connsiteX693" fmla="*/ 3798592 w 12078891"/>
              <a:gd name="connsiteY693" fmla="*/ 3648953 h 5907136"/>
              <a:gd name="connsiteX694" fmla="*/ 3794520 w 12078891"/>
              <a:gd name="connsiteY694" fmla="*/ 3644880 h 5907136"/>
              <a:gd name="connsiteX695" fmla="*/ 3798592 w 12078891"/>
              <a:gd name="connsiteY695" fmla="*/ 3640808 h 5907136"/>
              <a:gd name="connsiteX696" fmla="*/ 11062810 w 12078891"/>
              <a:gd name="connsiteY696" fmla="*/ 3638772 h 5907136"/>
              <a:gd name="connsiteX697" fmla="*/ 11066882 w 12078891"/>
              <a:gd name="connsiteY697" fmla="*/ 3642844 h 5907136"/>
              <a:gd name="connsiteX698" fmla="*/ 11062810 w 12078891"/>
              <a:gd name="connsiteY698" fmla="*/ 3646917 h 5907136"/>
              <a:gd name="connsiteX699" fmla="*/ 11058737 w 12078891"/>
              <a:gd name="connsiteY699" fmla="*/ 3642844 h 5907136"/>
              <a:gd name="connsiteX700" fmla="*/ 11062810 w 12078891"/>
              <a:gd name="connsiteY700" fmla="*/ 3638772 h 5907136"/>
              <a:gd name="connsiteX701" fmla="*/ 11256252 w 12078891"/>
              <a:gd name="connsiteY701" fmla="*/ 3614337 h 5907136"/>
              <a:gd name="connsiteX702" fmla="*/ 11270506 w 12078891"/>
              <a:gd name="connsiteY702" fmla="*/ 3628591 h 5907136"/>
              <a:gd name="connsiteX703" fmla="*/ 11256252 w 12078891"/>
              <a:gd name="connsiteY703" fmla="*/ 3642844 h 5907136"/>
              <a:gd name="connsiteX704" fmla="*/ 11241998 w 12078891"/>
              <a:gd name="connsiteY704" fmla="*/ 3628591 h 5907136"/>
              <a:gd name="connsiteX705" fmla="*/ 11256252 w 12078891"/>
              <a:gd name="connsiteY705" fmla="*/ 3614337 h 5907136"/>
              <a:gd name="connsiteX706" fmla="*/ 11961807 w 12078891"/>
              <a:gd name="connsiteY706" fmla="*/ 3603138 h 5907136"/>
              <a:gd name="connsiteX707" fmla="*/ 11974024 w 12078891"/>
              <a:gd name="connsiteY707" fmla="*/ 3615355 h 5907136"/>
              <a:gd name="connsiteX708" fmla="*/ 11961807 w 12078891"/>
              <a:gd name="connsiteY708" fmla="*/ 3627572 h 5907136"/>
              <a:gd name="connsiteX709" fmla="*/ 11949589 w 12078891"/>
              <a:gd name="connsiteY709" fmla="*/ 3615355 h 5907136"/>
              <a:gd name="connsiteX710" fmla="*/ 11961807 w 12078891"/>
              <a:gd name="connsiteY710" fmla="*/ 3603138 h 5907136"/>
              <a:gd name="connsiteX711" fmla="*/ 7592051 w 12078891"/>
              <a:gd name="connsiteY711" fmla="*/ 3603138 h 5907136"/>
              <a:gd name="connsiteX712" fmla="*/ 7598160 w 12078891"/>
              <a:gd name="connsiteY712" fmla="*/ 3609246 h 5907136"/>
              <a:gd name="connsiteX713" fmla="*/ 7592051 w 12078891"/>
              <a:gd name="connsiteY713" fmla="*/ 3615355 h 5907136"/>
              <a:gd name="connsiteX714" fmla="*/ 7585942 w 12078891"/>
              <a:gd name="connsiteY714" fmla="*/ 3609246 h 5907136"/>
              <a:gd name="connsiteX715" fmla="*/ 7592051 w 12078891"/>
              <a:gd name="connsiteY715" fmla="*/ 3603138 h 5907136"/>
              <a:gd name="connsiteX716" fmla="*/ 5719746 w 12078891"/>
              <a:gd name="connsiteY716" fmla="*/ 3579721 h 5907136"/>
              <a:gd name="connsiteX717" fmla="*/ 5736035 w 12078891"/>
              <a:gd name="connsiteY717" fmla="*/ 3596011 h 5907136"/>
              <a:gd name="connsiteX718" fmla="*/ 5719746 w 12078891"/>
              <a:gd name="connsiteY718" fmla="*/ 3612301 h 5907136"/>
              <a:gd name="connsiteX719" fmla="*/ 5703456 w 12078891"/>
              <a:gd name="connsiteY719" fmla="*/ 3596011 h 5907136"/>
              <a:gd name="connsiteX720" fmla="*/ 5719746 w 12078891"/>
              <a:gd name="connsiteY720" fmla="*/ 3579721 h 5907136"/>
              <a:gd name="connsiteX721" fmla="*/ 2581980 w 12078891"/>
              <a:gd name="connsiteY721" fmla="*/ 3574631 h 5907136"/>
              <a:gd name="connsiteX722" fmla="*/ 2591143 w 12078891"/>
              <a:gd name="connsiteY722" fmla="*/ 3583794 h 5907136"/>
              <a:gd name="connsiteX723" fmla="*/ 2581980 w 12078891"/>
              <a:gd name="connsiteY723" fmla="*/ 3592958 h 5907136"/>
              <a:gd name="connsiteX724" fmla="*/ 2572815 w 12078891"/>
              <a:gd name="connsiteY724" fmla="*/ 3583794 h 5907136"/>
              <a:gd name="connsiteX725" fmla="*/ 2581980 w 12078891"/>
              <a:gd name="connsiteY725" fmla="*/ 3574631 h 5907136"/>
              <a:gd name="connsiteX726" fmla="*/ 6245083 w 12078891"/>
              <a:gd name="connsiteY726" fmla="*/ 3559359 h 5907136"/>
              <a:gd name="connsiteX727" fmla="*/ 6260355 w 12078891"/>
              <a:gd name="connsiteY727" fmla="*/ 3574631 h 5907136"/>
              <a:gd name="connsiteX728" fmla="*/ 6245083 w 12078891"/>
              <a:gd name="connsiteY728" fmla="*/ 3589903 h 5907136"/>
              <a:gd name="connsiteX729" fmla="*/ 6229811 w 12078891"/>
              <a:gd name="connsiteY729" fmla="*/ 3574631 h 5907136"/>
              <a:gd name="connsiteX730" fmla="*/ 6245083 w 12078891"/>
              <a:gd name="connsiteY730" fmla="*/ 3559359 h 5907136"/>
              <a:gd name="connsiteX731" fmla="*/ 2969866 w 12078891"/>
              <a:gd name="connsiteY731" fmla="*/ 3548160 h 5907136"/>
              <a:gd name="connsiteX732" fmla="*/ 2984114 w 12078891"/>
              <a:gd name="connsiteY732" fmla="*/ 3562414 h 5907136"/>
              <a:gd name="connsiteX733" fmla="*/ 2969866 w 12078891"/>
              <a:gd name="connsiteY733" fmla="*/ 3576667 h 5907136"/>
              <a:gd name="connsiteX734" fmla="*/ 2955610 w 12078891"/>
              <a:gd name="connsiteY734" fmla="*/ 3562414 h 5907136"/>
              <a:gd name="connsiteX735" fmla="*/ 2969866 w 12078891"/>
              <a:gd name="connsiteY735" fmla="*/ 3548160 h 5907136"/>
              <a:gd name="connsiteX736" fmla="*/ 9676136 w 12078891"/>
              <a:gd name="connsiteY736" fmla="*/ 3545106 h 5907136"/>
              <a:gd name="connsiteX737" fmla="*/ 9689371 w 12078891"/>
              <a:gd name="connsiteY737" fmla="*/ 3558341 h 5907136"/>
              <a:gd name="connsiteX738" fmla="*/ 9676136 w 12078891"/>
              <a:gd name="connsiteY738" fmla="*/ 3571577 h 5907136"/>
              <a:gd name="connsiteX739" fmla="*/ 9662900 w 12078891"/>
              <a:gd name="connsiteY739" fmla="*/ 3558341 h 5907136"/>
              <a:gd name="connsiteX740" fmla="*/ 9676136 w 12078891"/>
              <a:gd name="connsiteY740" fmla="*/ 3545106 h 5907136"/>
              <a:gd name="connsiteX741" fmla="*/ 11762257 w 12078891"/>
              <a:gd name="connsiteY741" fmla="*/ 3540015 h 5907136"/>
              <a:gd name="connsiteX742" fmla="*/ 11784655 w 12078891"/>
              <a:gd name="connsiteY742" fmla="*/ 3562414 h 5907136"/>
              <a:gd name="connsiteX743" fmla="*/ 11762257 w 12078891"/>
              <a:gd name="connsiteY743" fmla="*/ 3584812 h 5907136"/>
              <a:gd name="connsiteX744" fmla="*/ 11739858 w 12078891"/>
              <a:gd name="connsiteY744" fmla="*/ 3562414 h 5907136"/>
              <a:gd name="connsiteX745" fmla="*/ 11762257 w 12078891"/>
              <a:gd name="connsiteY745" fmla="*/ 3540015 h 5907136"/>
              <a:gd name="connsiteX746" fmla="*/ 9631338 w 12078891"/>
              <a:gd name="connsiteY746" fmla="*/ 3535942 h 5907136"/>
              <a:gd name="connsiteX747" fmla="*/ 9633375 w 12078891"/>
              <a:gd name="connsiteY747" fmla="*/ 3537978 h 5907136"/>
              <a:gd name="connsiteX748" fmla="*/ 9631338 w 12078891"/>
              <a:gd name="connsiteY748" fmla="*/ 3540015 h 5907136"/>
              <a:gd name="connsiteX749" fmla="*/ 9629302 w 12078891"/>
              <a:gd name="connsiteY749" fmla="*/ 3537978 h 5907136"/>
              <a:gd name="connsiteX750" fmla="*/ 9631338 w 12078891"/>
              <a:gd name="connsiteY750" fmla="*/ 3535942 h 5907136"/>
              <a:gd name="connsiteX751" fmla="*/ 12059546 w 12078891"/>
              <a:gd name="connsiteY751" fmla="*/ 3527798 h 5907136"/>
              <a:gd name="connsiteX752" fmla="*/ 12078891 w 12078891"/>
              <a:gd name="connsiteY752" fmla="*/ 3547142 h 5907136"/>
              <a:gd name="connsiteX753" fmla="*/ 12059546 w 12078891"/>
              <a:gd name="connsiteY753" fmla="*/ 3566486 h 5907136"/>
              <a:gd name="connsiteX754" fmla="*/ 12040202 w 12078891"/>
              <a:gd name="connsiteY754" fmla="*/ 3547142 h 5907136"/>
              <a:gd name="connsiteX755" fmla="*/ 12059546 w 12078891"/>
              <a:gd name="connsiteY755" fmla="*/ 3527798 h 5907136"/>
              <a:gd name="connsiteX756" fmla="*/ 7084010 w 12078891"/>
              <a:gd name="connsiteY756" fmla="*/ 3498272 h 5907136"/>
              <a:gd name="connsiteX757" fmla="*/ 7119644 w 12078891"/>
              <a:gd name="connsiteY757" fmla="*/ 3533906 h 5907136"/>
              <a:gd name="connsiteX758" fmla="*/ 7084010 w 12078891"/>
              <a:gd name="connsiteY758" fmla="*/ 3569540 h 5907136"/>
              <a:gd name="connsiteX759" fmla="*/ 7048376 w 12078891"/>
              <a:gd name="connsiteY759" fmla="*/ 3533906 h 5907136"/>
              <a:gd name="connsiteX760" fmla="*/ 7084010 w 12078891"/>
              <a:gd name="connsiteY760" fmla="*/ 3498272 h 5907136"/>
              <a:gd name="connsiteX761" fmla="*/ 6021100 w 12078891"/>
              <a:gd name="connsiteY761" fmla="*/ 3493181 h 5907136"/>
              <a:gd name="connsiteX762" fmla="*/ 6044514 w 12078891"/>
              <a:gd name="connsiteY762" fmla="*/ 3516598 h 5907136"/>
              <a:gd name="connsiteX763" fmla="*/ 6021100 w 12078891"/>
              <a:gd name="connsiteY763" fmla="*/ 3540015 h 5907136"/>
              <a:gd name="connsiteX764" fmla="*/ 5997683 w 12078891"/>
              <a:gd name="connsiteY764" fmla="*/ 3516598 h 5907136"/>
              <a:gd name="connsiteX765" fmla="*/ 6021100 w 12078891"/>
              <a:gd name="connsiteY765" fmla="*/ 3493181 h 5907136"/>
              <a:gd name="connsiteX766" fmla="*/ 11277632 w 12078891"/>
              <a:gd name="connsiteY766" fmla="*/ 3485036 h 5907136"/>
              <a:gd name="connsiteX767" fmla="*/ 11297995 w 12078891"/>
              <a:gd name="connsiteY767" fmla="*/ 3505398 h 5907136"/>
              <a:gd name="connsiteX768" fmla="*/ 11277632 w 12078891"/>
              <a:gd name="connsiteY768" fmla="*/ 3525761 h 5907136"/>
              <a:gd name="connsiteX769" fmla="*/ 11257270 w 12078891"/>
              <a:gd name="connsiteY769" fmla="*/ 3505398 h 5907136"/>
              <a:gd name="connsiteX770" fmla="*/ 11277632 w 12078891"/>
              <a:gd name="connsiteY770" fmla="*/ 3485036 h 5907136"/>
              <a:gd name="connsiteX771" fmla="*/ 2440421 w 12078891"/>
              <a:gd name="connsiteY771" fmla="*/ 3471801 h 5907136"/>
              <a:gd name="connsiteX772" fmla="*/ 2451621 w 12078891"/>
              <a:gd name="connsiteY772" fmla="*/ 3483000 h 5907136"/>
              <a:gd name="connsiteX773" fmla="*/ 2440421 w 12078891"/>
              <a:gd name="connsiteY773" fmla="*/ 3494200 h 5907136"/>
              <a:gd name="connsiteX774" fmla="*/ 2429222 w 12078891"/>
              <a:gd name="connsiteY774" fmla="*/ 3483000 h 5907136"/>
              <a:gd name="connsiteX775" fmla="*/ 2440421 w 12078891"/>
              <a:gd name="connsiteY775" fmla="*/ 3471801 h 5907136"/>
              <a:gd name="connsiteX776" fmla="*/ 3097080 w 12078891"/>
              <a:gd name="connsiteY776" fmla="*/ 3463656 h 5907136"/>
              <a:gd name="connsiteX777" fmla="*/ 3105225 w 12078891"/>
              <a:gd name="connsiteY777" fmla="*/ 3471801 h 5907136"/>
              <a:gd name="connsiteX778" fmla="*/ 3097080 w 12078891"/>
              <a:gd name="connsiteY778" fmla="*/ 3479946 h 5907136"/>
              <a:gd name="connsiteX779" fmla="*/ 3088935 w 12078891"/>
              <a:gd name="connsiteY779" fmla="*/ 3471801 h 5907136"/>
              <a:gd name="connsiteX780" fmla="*/ 3097080 w 12078891"/>
              <a:gd name="connsiteY780" fmla="*/ 3463656 h 5907136"/>
              <a:gd name="connsiteX781" fmla="*/ 8625439 w 12078891"/>
              <a:gd name="connsiteY781" fmla="*/ 3460602 h 5907136"/>
              <a:gd name="connsiteX782" fmla="*/ 8628493 w 12078891"/>
              <a:gd name="connsiteY782" fmla="*/ 3463656 h 5907136"/>
              <a:gd name="connsiteX783" fmla="*/ 8625439 w 12078891"/>
              <a:gd name="connsiteY783" fmla="*/ 3466710 h 5907136"/>
              <a:gd name="connsiteX784" fmla="*/ 8622385 w 12078891"/>
              <a:gd name="connsiteY784" fmla="*/ 3463656 h 5907136"/>
              <a:gd name="connsiteX785" fmla="*/ 8625439 w 12078891"/>
              <a:gd name="connsiteY785" fmla="*/ 3460602 h 5907136"/>
              <a:gd name="connsiteX786" fmla="*/ 10457030 w 12078891"/>
              <a:gd name="connsiteY786" fmla="*/ 3457547 h 5907136"/>
              <a:gd name="connsiteX787" fmla="*/ 10466194 w 12078891"/>
              <a:gd name="connsiteY787" fmla="*/ 3466710 h 5907136"/>
              <a:gd name="connsiteX788" fmla="*/ 10457030 w 12078891"/>
              <a:gd name="connsiteY788" fmla="*/ 3475874 h 5907136"/>
              <a:gd name="connsiteX789" fmla="*/ 10447867 w 12078891"/>
              <a:gd name="connsiteY789" fmla="*/ 3466710 h 5907136"/>
              <a:gd name="connsiteX790" fmla="*/ 10457030 w 12078891"/>
              <a:gd name="connsiteY790" fmla="*/ 3457547 h 5907136"/>
              <a:gd name="connsiteX791" fmla="*/ 8199867 w 12078891"/>
              <a:gd name="connsiteY791" fmla="*/ 3455511 h 5907136"/>
              <a:gd name="connsiteX792" fmla="*/ 8201903 w 12078891"/>
              <a:gd name="connsiteY792" fmla="*/ 3458565 h 5907136"/>
              <a:gd name="connsiteX793" fmla="*/ 8199867 w 12078891"/>
              <a:gd name="connsiteY793" fmla="*/ 3460602 h 5907136"/>
              <a:gd name="connsiteX794" fmla="*/ 8196812 w 12078891"/>
              <a:gd name="connsiteY794" fmla="*/ 3458565 h 5907136"/>
              <a:gd name="connsiteX795" fmla="*/ 8199867 w 12078891"/>
              <a:gd name="connsiteY795" fmla="*/ 3455511 h 5907136"/>
              <a:gd name="connsiteX796" fmla="*/ 5478448 w 12078891"/>
              <a:gd name="connsiteY796" fmla="*/ 3453475 h 5907136"/>
              <a:gd name="connsiteX797" fmla="*/ 5481503 w 12078891"/>
              <a:gd name="connsiteY797" fmla="*/ 3456529 h 5907136"/>
              <a:gd name="connsiteX798" fmla="*/ 5478448 w 12078891"/>
              <a:gd name="connsiteY798" fmla="*/ 3459583 h 5907136"/>
              <a:gd name="connsiteX799" fmla="*/ 5475394 w 12078891"/>
              <a:gd name="connsiteY799" fmla="*/ 3456529 h 5907136"/>
              <a:gd name="connsiteX800" fmla="*/ 5478448 w 12078891"/>
              <a:gd name="connsiteY800" fmla="*/ 3453475 h 5907136"/>
              <a:gd name="connsiteX801" fmla="*/ 11224691 w 12078891"/>
              <a:gd name="connsiteY801" fmla="*/ 3452457 h 5907136"/>
              <a:gd name="connsiteX802" fmla="*/ 11227746 w 12078891"/>
              <a:gd name="connsiteY802" fmla="*/ 3455512 h 5907136"/>
              <a:gd name="connsiteX803" fmla="*/ 11224691 w 12078891"/>
              <a:gd name="connsiteY803" fmla="*/ 3458566 h 5907136"/>
              <a:gd name="connsiteX804" fmla="*/ 11221636 w 12078891"/>
              <a:gd name="connsiteY804" fmla="*/ 3455512 h 5907136"/>
              <a:gd name="connsiteX805" fmla="*/ 11224691 w 12078891"/>
              <a:gd name="connsiteY805" fmla="*/ 3452457 h 5907136"/>
              <a:gd name="connsiteX806" fmla="*/ 8541953 w 12078891"/>
              <a:gd name="connsiteY806" fmla="*/ 3447366 h 5907136"/>
              <a:gd name="connsiteX807" fmla="*/ 8549080 w 12078891"/>
              <a:gd name="connsiteY807" fmla="*/ 3454493 h 5907136"/>
              <a:gd name="connsiteX808" fmla="*/ 8541953 w 12078891"/>
              <a:gd name="connsiteY808" fmla="*/ 3461620 h 5907136"/>
              <a:gd name="connsiteX809" fmla="*/ 8534826 w 12078891"/>
              <a:gd name="connsiteY809" fmla="*/ 3454493 h 5907136"/>
              <a:gd name="connsiteX810" fmla="*/ 8541953 w 12078891"/>
              <a:gd name="connsiteY810" fmla="*/ 3447366 h 5907136"/>
              <a:gd name="connsiteX811" fmla="*/ 7065684 w 12078891"/>
              <a:gd name="connsiteY811" fmla="*/ 3431076 h 5907136"/>
              <a:gd name="connsiteX812" fmla="*/ 7088082 w 12078891"/>
              <a:gd name="connsiteY812" fmla="*/ 3453475 h 5907136"/>
              <a:gd name="connsiteX813" fmla="*/ 7065684 w 12078891"/>
              <a:gd name="connsiteY813" fmla="*/ 3475873 h 5907136"/>
              <a:gd name="connsiteX814" fmla="*/ 7043285 w 12078891"/>
              <a:gd name="connsiteY814" fmla="*/ 3453475 h 5907136"/>
              <a:gd name="connsiteX815" fmla="*/ 7065684 w 12078891"/>
              <a:gd name="connsiteY815" fmla="*/ 3431076 h 5907136"/>
              <a:gd name="connsiteX816" fmla="*/ 5279916 w 12078891"/>
              <a:gd name="connsiteY816" fmla="*/ 3424968 h 5907136"/>
              <a:gd name="connsiteX817" fmla="*/ 5289078 w 12078891"/>
              <a:gd name="connsiteY817" fmla="*/ 3435149 h 5907136"/>
              <a:gd name="connsiteX818" fmla="*/ 5279916 w 12078891"/>
              <a:gd name="connsiteY818" fmla="*/ 3444312 h 5907136"/>
              <a:gd name="connsiteX819" fmla="*/ 5270756 w 12078891"/>
              <a:gd name="connsiteY819" fmla="*/ 3435149 h 5907136"/>
              <a:gd name="connsiteX820" fmla="*/ 5279916 w 12078891"/>
              <a:gd name="connsiteY820" fmla="*/ 3424968 h 5907136"/>
              <a:gd name="connsiteX821" fmla="*/ 1524108 w 12078891"/>
              <a:gd name="connsiteY821" fmla="*/ 3424968 h 5907136"/>
              <a:gd name="connsiteX822" fmla="*/ 1541416 w 12078891"/>
              <a:gd name="connsiteY822" fmla="*/ 3441258 h 5907136"/>
              <a:gd name="connsiteX823" fmla="*/ 1524108 w 12078891"/>
              <a:gd name="connsiteY823" fmla="*/ 3458566 h 5907136"/>
              <a:gd name="connsiteX824" fmla="*/ 1506800 w 12078891"/>
              <a:gd name="connsiteY824" fmla="*/ 3441258 h 5907136"/>
              <a:gd name="connsiteX825" fmla="*/ 1524108 w 12078891"/>
              <a:gd name="connsiteY825" fmla="*/ 3424968 h 5907136"/>
              <a:gd name="connsiteX826" fmla="*/ 11624811 w 12078891"/>
              <a:gd name="connsiteY826" fmla="*/ 3416823 h 5907136"/>
              <a:gd name="connsiteX827" fmla="*/ 11627864 w 12078891"/>
              <a:gd name="connsiteY827" fmla="*/ 3419878 h 5907136"/>
              <a:gd name="connsiteX828" fmla="*/ 11624811 w 12078891"/>
              <a:gd name="connsiteY828" fmla="*/ 3422932 h 5907136"/>
              <a:gd name="connsiteX829" fmla="*/ 11621756 w 12078891"/>
              <a:gd name="connsiteY829" fmla="*/ 3419878 h 5907136"/>
              <a:gd name="connsiteX830" fmla="*/ 11624811 w 12078891"/>
              <a:gd name="connsiteY830" fmla="*/ 3416823 h 5907136"/>
              <a:gd name="connsiteX831" fmla="*/ 1917116 w 12078891"/>
              <a:gd name="connsiteY831" fmla="*/ 3413768 h 5907136"/>
              <a:gd name="connsiteX832" fmla="*/ 1927297 w 12078891"/>
              <a:gd name="connsiteY832" fmla="*/ 3423949 h 5907136"/>
              <a:gd name="connsiteX833" fmla="*/ 1917116 w 12078891"/>
              <a:gd name="connsiteY833" fmla="*/ 3434130 h 5907136"/>
              <a:gd name="connsiteX834" fmla="*/ 1906936 w 12078891"/>
              <a:gd name="connsiteY834" fmla="*/ 3423949 h 5907136"/>
              <a:gd name="connsiteX835" fmla="*/ 1917116 w 12078891"/>
              <a:gd name="connsiteY835" fmla="*/ 3413768 h 5907136"/>
              <a:gd name="connsiteX836" fmla="*/ 5165902 w 12078891"/>
              <a:gd name="connsiteY836" fmla="*/ 3393406 h 5907136"/>
              <a:gd name="connsiteX837" fmla="*/ 5177103 w 12078891"/>
              <a:gd name="connsiteY837" fmla="*/ 3404606 h 5907136"/>
              <a:gd name="connsiteX838" fmla="*/ 5165902 w 12078891"/>
              <a:gd name="connsiteY838" fmla="*/ 3415805 h 5907136"/>
              <a:gd name="connsiteX839" fmla="*/ 5154701 w 12078891"/>
              <a:gd name="connsiteY839" fmla="*/ 3404606 h 5907136"/>
              <a:gd name="connsiteX840" fmla="*/ 5165902 w 12078891"/>
              <a:gd name="connsiteY840" fmla="*/ 3393406 h 5907136"/>
              <a:gd name="connsiteX841" fmla="*/ 5465222 w 12078891"/>
              <a:gd name="connsiteY841" fmla="*/ 3386279 h 5907136"/>
              <a:gd name="connsiteX842" fmla="*/ 5499838 w 12078891"/>
              <a:gd name="connsiteY842" fmla="*/ 3420895 h 5907136"/>
              <a:gd name="connsiteX843" fmla="*/ 5465222 w 12078891"/>
              <a:gd name="connsiteY843" fmla="*/ 3455512 h 5907136"/>
              <a:gd name="connsiteX844" fmla="*/ 5429590 w 12078891"/>
              <a:gd name="connsiteY844" fmla="*/ 3420895 h 5907136"/>
              <a:gd name="connsiteX845" fmla="*/ 5465222 w 12078891"/>
              <a:gd name="connsiteY845" fmla="*/ 3386279 h 5907136"/>
              <a:gd name="connsiteX846" fmla="*/ 8081764 w 12078891"/>
              <a:gd name="connsiteY846" fmla="*/ 3381188 h 5907136"/>
              <a:gd name="connsiteX847" fmla="*/ 8099072 w 12078891"/>
              <a:gd name="connsiteY847" fmla="*/ 3398496 h 5907136"/>
              <a:gd name="connsiteX848" fmla="*/ 8081764 w 12078891"/>
              <a:gd name="connsiteY848" fmla="*/ 3415804 h 5907136"/>
              <a:gd name="connsiteX849" fmla="*/ 8064456 w 12078891"/>
              <a:gd name="connsiteY849" fmla="*/ 3398496 h 5907136"/>
              <a:gd name="connsiteX850" fmla="*/ 8081764 w 12078891"/>
              <a:gd name="connsiteY850" fmla="*/ 3381188 h 5907136"/>
              <a:gd name="connsiteX851" fmla="*/ 2167538 w 12078891"/>
              <a:gd name="connsiteY851" fmla="*/ 3379153 h 5907136"/>
              <a:gd name="connsiteX852" fmla="*/ 2174665 w 12078891"/>
              <a:gd name="connsiteY852" fmla="*/ 3386279 h 5907136"/>
              <a:gd name="connsiteX853" fmla="*/ 2167538 w 12078891"/>
              <a:gd name="connsiteY853" fmla="*/ 3393406 h 5907136"/>
              <a:gd name="connsiteX854" fmla="*/ 2160411 w 12078891"/>
              <a:gd name="connsiteY854" fmla="*/ 3386279 h 5907136"/>
              <a:gd name="connsiteX855" fmla="*/ 2167538 w 12078891"/>
              <a:gd name="connsiteY855" fmla="*/ 3379153 h 5907136"/>
              <a:gd name="connsiteX856" fmla="*/ 5912161 w 12078891"/>
              <a:gd name="connsiteY856" fmla="*/ 3372026 h 5907136"/>
              <a:gd name="connsiteX857" fmla="*/ 5917252 w 12078891"/>
              <a:gd name="connsiteY857" fmla="*/ 3377117 h 5907136"/>
              <a:gd name="connsiteX858" fmla="*/ 5912161 w 12078891"/>
              <a:gd name="connsiteY858" fmla="*/ 3382207 h 5907136"/>
              <a:gd name="connsiteX859" fmla="*/ 5907070 w 12078891"/>
              <a:gd name="connsiteY859" fmla="*/ 3377117 h 5907136"/>
              <a:gd name="connsiteX860" fmla="*/ 5912161 w 12078891"/>
              <a:gd name="connsiteY860" fmla="*/ 3372026 h 5907136"/>
              <a:gd name="connsiteX861" fmla="*/ 5985469 w 12078891"/>
              <a:gd name="connsiteY861" fmla="*/ 3371007 h 5907136"/>
              <a:gd name="connsiteX862" fmla="*/ 6014992 w 12078891"/>
              <a:gd name="connsiteY862" fmla="*/ 3400533 h 5907136"/>
              <a:gd name="connsiteX863" fmla="*/ 5985469 w 12078891"/>
              <a:gd name="connsiteY863" fmla="*/ 3429040 h 5907136"/>
              <a:gd name="connsiteX864" fmla="*/ 5955944 w 12078891"/>
              <a:gd name="connsiteY864" fmla="*/ 3400533 h 5907136"/>
              <a:gd name="connsiteX865" fmla="*/ 5985469 w 12078891"/>
              <a:gd name="connsiteY865" fmla="*/ 3371007 h 5907136"/>
              <a:gd name="connsiteX866" fmla="*/ 11978097 w 12078891"/>
              <a:gd name="connsiteY866" fmla="*/ 3369989 h 5907136"/>
              <a:gd name="connsiteX867" fmla="*/ 11988278 w 12078891"/>
              <a:gd name="connsiteY867" fmla="*/ 3380170 h 5907136"/>
              <a:gd name="connsiteX868" fmla="*/ 11978097 w 12078891"/>
              <a:gd name="connsiteY868" fmla="*/ 3390351 h 5907136"/>
              <a:gd name="connsiteX869" fmla="*/ 11967916 w 12078891"/>
              <a:gd name="connsiteY869" fmla="*/ 3380170 h 5907136"/>
              <a:gd name="connsiteX870" fmla="*/ 11978097 w 12078891"/>
              <a:gd name="connsiteY870" fmla="*/ 3369989 h 5907136"/>
              <a:gd name="connsiteX871" fmla="*/ 5751306 w 12078891"/>
              <a:gd name="connsiteY871" fmla="*/ 3365917 h 5907136"/>
              <a:gd name="connsiteX872" fmla="*/ 5774723 w 12078891"/>
              <a:gd name="connsiteY872" fmla="*/ 3389334 h 5907136"/>
              <a:gd name="connsiteX873" fmla="*/ 5751306 w 12078891"/>
              <a:gd name="connsiteY873" fmla="*/ 3412751 h 5907136"/>
              <a:gd name="connsiteX874" fmla="*/ 5727889 w 12078891"/>
              <a:gd name="connsiteY874" fmla="*/ 3389334 h 5907136"/>
              <a:gd name="connsiteX875" fmla="*/ 5751306 w 12078891"/>
              <a:gd name="connsiteY875" fmla="*/ 3365917 h 5907136"/>
              <a:gd name="connsiteX876" fmla="*/ 1345917 w 12078891"/>
              <a:gd name="connsiteY876" fmla="*/ 3353700 h 5907136"/>
              <a:gd name="connsiteX877" fmla="*/ 1357117 w 12078891"/>
              <a:gd name="connsiteY877" fmla="*/ 3364899 h 5907136"/>
              <a:gd name="connsiteX878" fmla="*/ 1345917 w 12078891"/>
              <a:gd name="connsiteY878" fmla="*/ 3376098 h 5907136"/>
              <a:gd name="connsiteX879" fmla="*/ 1334718 w 12078891"/>
              <a:gd name="connsiteY879" fmla="*/ 3364899 h 5907136"/>
              <a:gd name="connsiteX880" fmla="*/ 1345917 w 12078891"/>
              <a:gd name="connsiteY880" fmla="*/ 3353700 h 5907136"/>
              <a:gd name="connsiteX881" fmla="*/ 1741964 w 12078891"/>
              <a:gd name="connsiteY881" fmla="*/ 3352681 h 5907136"/>
              <a:gd name="connsiteX882" fmla="*/ 1757236 w 12078891"/>
              <a:gd name="connsiteY882" fmla="*/ 3367953 h 5907136"/>
              <a:gd name="connsiteX883" fmla="*/ 1741964 w 12078891"/>
              <a:gd name="connsiteY883" fmla="*/ 3383225 h 5907136"/>
              <a:gd name="connsiteX884" fmla="*/ 1726692 w 12078891"/>
              <a:gd name="connsiteY884" fmla="*/ 3367953 h 5907136"/>
              <a:gd name="connsiteX885" fmla="*/ 1741964 w 12078891"/>
              <a:gd name="connsiteY885" fmla="*/ 3352681 h 5907136"/>
              <a:gd name="connsiteX886" fmla="*/ 8901348 w 12078891"/>
              <a:gd name="connsiteY886" fmla="*/ 3345554 h 5907136"/>
              <a:gd name="connsiteX887" fmla="*/ 8912548 w 12078891"/>
              <a:gd name="connsiteY887" fmla="*/ 3356754 h 5907136"/>
              <a:gd name="connsiteX888" fmla="*/ 8901348 w 12078891"/>
              <a:gd name="connsiteY888" fmla="*/ 3367953 h 5907136"/>
              <a:gd name="connsiteX889" fmla="*/ 8890149 w 12078891"/>
              <a:gd name="connsiteY889" fmla="*/ 3356754 h 5907136"/>
              <a:gd name="connsiteX890" fmla="*/ 8901348 w 12078891"/>
              <a:gd name="connsiteY890" fmla="*/ 3345554 h 5907136"/>
              <a:gd name="connsiteX891" fmla="*/ 8379055 w 12078891"/>
              <a:gd name="connsiteY891" fmla="*/ 3334355 h 5907136"/>
              <a:gd name="connsiteX892" fmla="*/ 8391272 w 12078891"/>
              <a:gd name="connsiteY892" fmla="*/ 3346573 h 5907136"/>
              <a:gd name="connsiteX893" fmla="*/ 8379055 w 12078891"/>
              <a:gd name="connsiteY893" fmla="*/ 3358790 h 5907136"/>
              <a:gd name="connsiteX894" fmla="*/ 8366837 w 12078891"/>
              <a:gd name="connsiteY894" fmla="*/ 3346573 h 5907136"/>
              <a:gd name="connsiteX895" fmla="*/ 8379055 w 12078891"/>
              <a:gd name="connsiteY895" fmla="*/ 3334355 h 5907136"/>
              <a:gd name="connsiteX896" fmla="*/ 1251232 w 12078891"/>
              <a:gd name="connsiteY896" fmla="*/ 3312975 h 5907136"/>
              <a:gd name="connsiteX897" fmla="*/ 1258359 w 12078891"/>
              <a:gd name="connsiteY897" fmla="*/ 3320101 h 5907136"/>
              <a:gd name="connsiteX898" fmla="*/ 1251232 w 12078891"/>
              <a:gd name="connsiteY898" fmla="*/ 3327228 h 5907136"/>
              <a:gd name="connsiteX899" fmla="*/ 1244105 w 12078891"/>
              <a:gd name="connsiteY899" fmla="*/ 3320101 h 5907136"/>
              <a:gd name="connsiteX900" fmla="*/ 1251232 w 12078891"/>
              <a:gd name="connsiteY900" fmla="*/ 3312975 h 5907136"/>
              <a:gd name="connsiteX901" fmla="*/ 8995015 w 12078891"/>
              <a:gd name="connsiteY901" fmla="*/ 3306866 h 5907136"/>
              <a:gd name="connsiteX902" fmla="*/ 8998069 w 12078891"/>
              <a:gd name="connsiteY902" fmla="*/ 3309920 h 5907136"/>
              <a:gd name="connsiteX903" fmla="*/ 8995015 w 12078891"/>
              <a:gd name="connsiteY903" fmla="*/ 3312975 h 5907136"/>
              <a:gd name="connsiteX904" fmla="*/ 8991961 w 12078891"/>
              <a:gd name="connsiteY904" fmla="*/ 3309920 h 5907136"/>
              <a:gd name="connsiteX905" fmla="*/ 8995015 w 12078891"/>
              <a:gd name="connsiteY905" fmla="*/ 3306866 h 5907136"/>
              <a:gd name="connsiteX906" fmla="*/ 4238390 w 12078891"/>
              <a:gd name="connsiteY906" fmla="*/ 3297703 h 5907136"/>
              <a:gd name="connsiteX907" fmla="*/ 4244501 w 12078891"/>
              <a:gd name="connsiteY907" fmla="*/ 3303811 h 5907136"/>
              <a:gd name="connsiteX908" fmla="*/ 4238390 w 12078891"/>
              <a:gd name="connsiteY908" fmla="*/ 3309920 h 5907136"/>
              <a:gd name="connsiteX909" fmla="*/ 4232282 w 12078891"/>
              <a:gd name="connsiteY909" fmla="*/ 3303811 h 5907136"/>
              <a:gd name="connsiteX910" fmla="*/ 4238390 w 12078891"/>
              <a:gd name="connsiteY910" fmla="*/ 3297703 h 5907136"/>
              <a:gd name="connsiteX911" fmla="*/ 10075237 w 12078891"/>
              <a:gd name="connsiteY911" fmla="*/ 3291594 h 5907136"/>
              <a:gd name="connsiteX912" fmla="*/ 10078292 w 12078891"/>
              <a:gd name="connsiteY912" fmla="*/ 3294648 h 5907136"/>
              <a:gd name="connsiteX913" fmla="*/ 10075237 w 12078891"/>
              <a:gd name="connsiteY913" fmla="*/ 3297703 h 5907136"/>
              <a:gd name="connsiteX914" fmla="*/ 10072183 w 12078891"/>
              <a:gd name="connsiteY914" fmla="*/ 3294648 h 5907136"/>
              <a:gd name="connsiteX915" fmla="*/ 10075237 w 12078891"/>
              <a:gd name="connsiteY915" fmla="*/ 3291594 h 5907136"/>
              <a:gd name="connsiteX916" fmla="*/ 7144079 w 12078891"/>
              <a:gd name="connsiteY916" fmla="*/ 3279377 h 5907136"/>
              <a:gd name="connsiteX917" fmla="*/ 7147133 w 12078891"/>
              <a:gd name="connsiteY917" fmla="*/ 3282432 h 5907136"/>
              <a:gd name="connsiteX918" fmla="*/ 7144079 w 12078891"/>
              <a:gd name="connsiteY918" fmla="*/ 3285486 h 5907136"/>
              <a:gd name="connsiteX919" fmla="*/ 7141025 w 12078891"/>
              <a:gd name="connsiteY919" fmla="*/ 3282432 h 5907136"/>
              <a:gd name="connsiteX920" fmla="*/ 7144079 w 12078891"/>
              <a:gd name="connsiteY920" fmla="*/ 3279377 h 5907136"/>
              <a:gd name="connsiteX921" fmla="*/ 4435895 w 12078891"/>
              <a:gd name="connsiteY921" fmla="*/ 3261051 h 5907136"/>
              <a:gd name="connsiteX922" fmla="*/ 4444040 w 12078891"/>
              <a:gd name="connsiteY922" fmla="*/ 3269196 h 5907136"/>
              <a:gd name="connsiteX923" fmla="*/ 4435895 w 12078891"/>
              <a:gd name="connsiteY923" fmla="*/ 3277341 h 5907136"/>
              <a:gd name="connsiteX924" fmla="*/ 4427749 w 12078891"/>
              <a:gd name="connsiteY924" fmla="*/ 3269196 h 5907136"/>
              <a:gd name="connsiteX925" fmla="*/ 4435895 w 12078891"/>
              <a:gd name="connsiteY925" fmla="*/ 3261051 h 5907136"/>
              <a:gd name="connsiteX926" fmla="*/ 3076766 w 12078891"/>
              <a:gd name="connsiteY926" fmla="*/ 3244761 h 5907136"/>
              <a:gd name="connsiteX927" fmla="*/ 3118507 w 12078891"/>
              <a:gd name="connsiteY927" fmla="*/ 3286504 h 5907136"/>
              <a:gd name="connsiteX928" fmla="*/ 3076766 w 12078891"/>
              <a:gd name="connsiteY928" fmla="*/ 3328247 h 5907136"/>
              <a:gd name="connsiteX929" fmla="*/ 3035021 w 12078891"/>
              <a:gd name="connsiteY929" fmla="*/ 3286504 h 5907136"/>
              <a:gd name="connsiteX930" fmla="*/ 3076766 w 12078891"/>
              <a:gd name="connsiteY930" fmla="*/ 3244761 h 5907136"/>
              <a:gd name="connsiteX931" fmla="*/ 2172686 w 12078891"/>
              <a:gd name="connsiteY931" fmla="*/ 3238652 h 5907136"/>
              <a:gd name="connsiteX932" fmla="*/ 2195083 w 12078891"/>
              <a:gd name="connsiteY932" fmla="*/ 3261051 h 5907136"/>
              <a:gd name="connsiteX933" fmla="*/ 2172686 w 12078891"/>
              <a:gd name="connsiteY933" fmla="*/ 3283449 h 5907136"/>
              <a:gd name="connsiteX934" fmla="*/ 2150289 w 12078891"/>
              <a:gd name="connsiteY934" fmla="*/ 3261051 h 5907136"/>
              <a:gd name="connsiteX935" fmla="*/ 2172686 w 12078891"/>
              <a:gd name="connsiteY935" fmla="*/ 3238652 h 5907136"/>
              <a:gd name="connsiteX936" fmla="*/ 312529 w 12078891"/>
              <a:gd name="connsiteY936" fmla="*/ 3216254 h 5907136"/>
              <a:gd name="connsiteX937" fmla="*/ 327801 w 12078891"/>
              <a:gd name="connsiteY937" fmla="*/ 3230508 h 5907136"/>
              <a:gd name="connsiteX938" fmla="*/ 312529 w 12078891"/>
              <a:gd name="connsiteY938" fmla="*/ 3244761 h 5907136"/>
              <a:gd name="connsiteX939" fmla="*/ 297257 w 12078891"/>
              <a:gd name="connsiteY939" fmla="*/ 3230508 h 5907136"/>
              <a:gd name="connsiteX940" fmla="*/ 312529 w 12078891"/>
              <a:gd name="connsiteY940" fmla="*/ 3216254 h 5907136"/>
              <a:gd name="connsiteX941" fmla="*/ 3855575 w 12078891"/>
              <a:gd name="connsiteY941" fmla="*/ 3211163 h 5907136"/>
              <a:gd name="connsiteX942" fmla="*/ 3861683 w 12078891"/>
              <a:gd name="connsiteY942" fmla="*/ 3217272 h 5907136"/>
              <a:gd name="connsiteX943" fmla="*/ 3855575 w 12078891"/>
              <a:gd name="connsiteY943" fmla="*/ 3223380 h 5907136"/>
              <a:gd name="connsiteX944" fmla="*/ 3849466 w 12078891"/>
              <a:gd name="connsiteY944" fmla="*/ 3217272 h 5907136"/>
              <a:gd name="connsiteX945" fmla="*/ 3855575 w 12078891"/>
              <a:gd name="connsiteY945" fmla="*/ 3211163 h 5907136"/>
              <a:gd name="connsiteX946" fmla="*/ 10133270 w 12078891"/>
              <a:gd name="connsiteY946" fmla="*/ 3199964 h 5907136"/>
              <a:gd name="connsiteX947" fmla="*/ 10152614 w 12078891"/>
              <a:gd name="connsiteY947" fmla="*/ 3219308 h 5907136"/>
              <a:gd name="connsiteX948" fmla="*/ 10133270 w 12078891"/>
              <a:gd name="connsiteY948" fmla="*/ 3238652 h 5907136"/>
              <a:gd name="connsiteX949" fmla="*/ 10113926 w 12078891"/>
              <a:gd name="connsiteY949" fmla="*/ 3219308 h 5907136"/>
              <a:gd name="connsiteX950" fmla="*/ 10133270 w 12078891"/>
              <a:gd name="connsiteY950" fmla="*/ 3199964 h 5907136"/>
              <a:gd name="connsiteX951" fmla="*/ 3664170 w 12078891"/>
              <a:gd name="connsiteY951" fmla="*/ 3197927 h 5907136"/>
              <a:gd name="connsiteX952" fmla="*/ 3667224 w 12078891"/>
              <a:gd name="connsiteY952" fmla="*/ 3200982 h 5907136"/>
              <a:gd name="connsiteX953" fmla="*/ 3664170 w 12078891"/>
              <a:gd name="connsiteY953" fmla="*/ 3204036 h 5907136"/>
              <a:gd name="connsiteX954" fmla="*/ 3661116 w 12078891"/>
              <a:gd name="connsiteY954" fmla="*/ 3200982 h 5907136"/>
              <a:gd name="connsiteX955" fmla="*/ 3664170 w 12078891"/>
              <a:gd name="connsiteY955" fmla="*/ 3197927 h 5907136"/>
              <a:gd name="connsiteX956" fmla="*/ 10032476 w 12078891"/>
              <a:gd name="connsiteY956" fmla="*/ 3196910 h 5907136"/>
              <a:gd name="connsiteX957" fmla="*/ 10049784 w 12078891"/>
              <a:gd name="connsiteY957" fmla="*/ 3214218 h 5907136"/>
              <a:gd name="connsiteX958" fmla="*/ 10032476 w 12078891"/>
              <a:gd name="connsiteY958" fmla="*/ 3231526 h 5907136"/>
              <a:gd name="connsiteX959" fmla="*/ 10015168 w 12078891"/>
              <a:gd name="connsiteY959" fmla="*/ 3214218 h 5907136"/>
              <a:gd name="connsiteX960" fmla="*/ 10032476 w 12078891"/>
              <a:gd name="connsiteY960" fmla="*/ 3196910 h 5907136"/>
              <a:gd name="connsiteX961" fmla="*/ 9661882 w 12078891"/>
              <a:gd name="connsiteY961" fmla="*/ 3195892 h 5907136"/>
              <a:gd name="connsiteX962" fmla="*/ 9677154 w 12078891"/>
              <a:gd name="connsiteY962" fmla="*/ 3211164 h 5907136"/>
              <a:gd name="connsiteX963" fmla="*/ 9661882 w 12078891"/>
              <a:gd name="connsiteY963" fmla="*/ 3226436 h 5907136"/>
              <a:gd name="connsiteX964" fmla="*/ 9646610 w 12078891"/>
              <a:gd name="connsiteY964" fmla="*/ 3211164 h 5907136"/>
              <a:gd name="connsiteX965" fmla="*/ 9661882 w 12078891"/>
              <a:gd name="connsiteY965" fmla="*/ 3195892 h 5907136"/>
              <a:gd name="connsiteX966" fmla="*/ 6536264 w 12078891"/>
              <a:gd name="connsiteY966" fmla="*/ 3192837 h 5907136"/>
              <a:gd name="connsiteX967" fmla="*/ 6550518 w 12078891"/>
              <a:gd name="connsiteY967" fmla="*/ 3206073 h 5907136"/>
              <a:gd name="connsiteX968" fmla="*/ 6536264 w 12078891"/>
              <a:gd name="connsiteY968" fmla="*/ 3219308 h 5907136"/>
              <a:gd name="connsiteX969" fmla="*/ 6522010 w 12078891"/>
              <a:gd name="connsiteY969" fmla="*/ 3206073 h 5907136"/>
              <a:gd name="connsiteX970" fmla="*/ 6536264 w 12078891"/>
              <a:gd name="connsiteY970" fmla="*/ 3192837 h 5907136"/>
              <a:gd name="connsiteX971" fmla="*/ 4988769 w 12078891"/>
              <a:gd name="connsiteY971" fmla="*/ 3183674 h 5907136"/>
              <a:gd name="connsiteX972" fmla="*/ 5005056 w 12078891"/>
              <a:gd name="connsiteY972" fmla="*/ 3199964 h 5907136"/>
              <a:gd name="connsiteX973" fmla="*/ 4988769 w 12078891"/>
              <a:gd name="connsiteY973" fmla="*/ 3216254 h 5907136"/>
              <a:gd name="connsiteX974" fmla="*/ 4972473 w 12078891"/>
              <a:gd name="connsiteY974" fmla="*/ 3199964 h 5907136"/>
              <a:gd name="connsiteX975" fmla="*/ 4988769 w 12078891"/>
              <a:gd name="connsiteY975" fmla="*/ 3183674 h 5907136"/>
              <a:gd name="connsiteX976" fmla="*/ 3054391 w 12078891"/>
              <a:gd name="connsiteY976" fmla="*/ 3177565 h 5907136"/>
              <a:gd name="connsiteX977" fmla="*/ 3061517 w 12078891"/>
              <a:gd name="connsiteY977" fmla="*/ 3184692 h 5907136"/>
              <a:gd name="connsiteX978" fmla="*/ 3054391 w 12078891"/>
              <a:gd name="connsiteY978" fmla="*/ 3191819 h 5907136"/>
              <a:gd name="connsiteX979" fmla="*/ 3047263 w 12078891"/>
              <a:gd name="connsiteY979" fmla="*/ 3184692 h 5907136"/>
              <a:gd name="connsiteX980" fmla="*/ 3054391 w 12078891"/>
              <a:gd name="connsiteY980" fmla="*/ 3177565 h 5907136"/>
              <a:gd name="connsiteX981" fmla="*/ 5637293 w 12078891"/>
              <a:gd name="connsiteY981" fmla="*/ 3172475 h 5907136"/>
              <a:gd name="connsiteX982" fmla="*/ 5642384 w 12078891"/>
              <a:gd name="connsiteY982" fmla="*/ 3177566 h 5907136"/>
              <a:gd name="connsiteX983" fmla="*/ 5637293 w 12078891"/>
              <a:gd name="connsiteY983" fmla="*/ 3182656 h 5907136"/>
              <a:gd name="connsiteX984" fmla="*/ 5632203 w 12078891"/>
              <a:gd name="connsiteY984" fmla="*/ 3177566 h 5907136"/>
              <a:gd name="connsiteX985" fmla="*/ 5637293 w 12078891"/>
              <a:gd name="connsiteY985" fmla="*/ 3172475 h 5907136"/>
              <a:gd name="connsiteX986" fmla="*/ 3531885 w 12078891"/>
              <a:gd name="connsiteY986" fmla="*/ 3163312 h 5907136"/>
              <a:gd name="connsiteX987" fmla="*/ 3561407 w 12078891"/>
              <a:gd name="connsiteY987" fmla="*/ 3192837 h 5907136"/>
              <a:gd name="connsiteX988" fmla="*/ 3531885 w 12078891"/>
              <a:gd name="connsiteY988" fmla="*/ 3222363 h 5907136"/>
              <a:gd name="connsiteX989" fmla="*/ 3502364 w 12078891"/>
              <a:gd name="connsiteY989" fmla="*/ 3192837 h 5907136"/>
              <a:gd name="connsiteX990" fmla="*/ 3531885 w 12078891"/>
              <a:gd name="connsiteY990" fmla="*/ 3163312 h 5907136"/>
              <a:gd name="connsiteX991" fmla="*/ 4761699 w 12078891"/>
              <a:gd name="connsiteY991" fmla="*/ 3156185 h 5907136"/>
              <a:gd name="connsiteX992" fmla="*/ 4776972 w 12078891"/>
              <a:gd name="connsiteY992" fmla="*/ 3171457 h 5907136"/>
              <a:gd name="connsiteX993" fmla="*/ 4761699 w 12078891"/>
              <a:gd name="connsiteY993" fmla="*/ 3186729 h 5907136"/>
              <a:gd name="connsiteX994" fmla="*/ 4746428 w 12078891"/>
              <a:gd name="connsiteY994" fmla="*/ 3171457 h 5907136"/>
              <a:gd name="connsiteX995" fmla="*/ 4761699 w 12078891"/>
              <a:gd name="connsiteY995" fmla="*/ 3156185 h 5907136"/>
              <a:gd name="connsiteX996" fmla="*/ 9412443 w 12078891"/>
              <a:gd name="connsiteY996" fmla="*/ 3153131 h 5907136"/>
              <a:gd name="connsiteX997" fmla="*/ 9413461 w 12078891"/>
              <a:gd name="connsiteY997" fmla="*/ 3154149 h 5907136"/>
              <a:gd name="connsiteX998" fmla="*/ 9412443 w 12078891"/>
              <a:gd name="connsiteY998" fmla="*/ 3155167 h 5907136"/>
              <a:gd name="connsiteX999" fmla="*/ 9411425 w 12078891"/>
              <a:gd name="connsiteY999" fmla="*/ 3154149 h 5907136"/>
              <a:gd name="connsiteX1000" fmla="*/ 9412443 w 12078891"/>
              <a:gd name="connsiteY1000" fmla="*/ 3153131 h 5907136"/>
              <a:gd name="connsiteX1001" fmla="*/ 9980552 w 12078891"/>
              <a:gd name="connsiteY1001" fmla="*/ 3152112 h 5907136"/>
              <a:gd name="connsiteX1002" fmla="*/ 9993788 w 12078891"/>
              <a:gd name="connsiteY1002" fmla="*/ 3165348 h 5907136"/>
              <a:gd name="connsiteX1003" fmla="*/ 9980552 w 12078891"/>
              <a:gd name="connsiteY1003" fmla="*/ 3178583 h 5907136"/>
              <a:gd name="connsiteX1004" fmla="*/ 9967317 w 12078891"/>
              <a:gd name="connsiteY1004" fmla="*/ 3165348 h 5907136"/>
              <a:gd name="connsiteX1005" fmla="*/ 9980552 w 12078891"/>
              <a:gd name="connsiteY1005" fmla="*/ 3152112 h 5907136"/>
              <a:gd name="connsiteX1006" fmla="*/ 3434082 w 12078891"/>
              <a:gd name="connsiteY1006" fmla="*/ 3143967 h 5907136"/>
              <a:gd name="connsiteX1007" fmla="*/ 3457497 w 12078891"/>
              <a:gd name="connsiteY1007" fmla="*/ 3167384 h 5907136"/>
              <a:gd name="connsiteX1008" fmla="*/ 3434082 w 12078891"/>
              <a:gd name="connsiteY1008" fmla="*/ 3190801 h 5907136"/>
              <a:gd name="connsiteX1009" fmla="*/ 3410663 w 12078891"/>
              <a:gd name="connsiteY1009" fmla="*/ 3167384 h 5907136"/>
              <a:gd name="connsiteX1010" fmla="*/ 3434082 w 12078891"/>
              <a:gd name="connsiteY1010" fmla="*/ 3143967 h 5907136"/>
              <a:gd name="connsiteX1011" fmla="*/ 4864520 w 12078891"/>
              <a:gd name="connsiteY1011" fmla="*/ 3122587 h 5907136"/>
              <a:gd name="connsiteX1012" fmla="*/ 4873683 w 12078891"/>
              <a:gd name="connsiteY1012" fmla="*/ 3131750 h 5907136"/>
              <a:gd name="connsiteX1013" fmla="*/ 4864520 w 12078891"/>
              <a:gd name="connsiteY1013" fmla="*/ 3140913 h 5907136"/>
              <a:gd name="connsiteX1014" fmla="*/ 4855358 w 12078891"/>
              <a:gd name="connsiteY1014" fmla="*/ 3131750 h 5907136"/>
              <a:gd name="connsiteX1015" fmla="*/ 4864520 w 12078891"/>
              <a:gd name="connsiteY1015" fmla="*/ 3122587 h 5907136"/>
              <a:gd name="connsiteX1016" fmla="*/ 1861120 w 12078891"/>
              <a:gd name="connsiteY1016" fmla="*/ 3113424 h 5907136"/>
              <a:gd name="connsiteX1017" fmla="*/ 1866211 w 12078891"/>
              <a:gd name="connsiteY1017" fmla="*/ 3118515 h 5907136"/>
              <a:gd name="connsiteX1018" fmla="*/ 1861120 w 12078891"/>
              <a:gd name="connsiteY1018" fmla="*/ 3123605 h 5907136"/>
              <a:gd name="connsiteX1019" fmla="*/ 1856029 w 12078891"/>
              <a:gd name="connsiteY1019" fmla="*/ 3118515 h 5907136"/>
              <a:gd name="connsiteX1020" fmla="*/ 1861120 w 12078891"/>
              <a:gd name="connsiteY1020" fmla="*/ 3113424 h 5907136"/>
              <a:gd name="connsiteX1021" fmla="*/ 8803609 w 12078891"/>
              <a:gd name="connsiteY1021" fmla="*/ 3099171 h 5907136"/>
              <a:gd name="connsiteX1022" fmla="*/ 8828043 w 12078891"/>
              <a:gd name="connsiteY1022" fmla="*/ 3123605 h 5907136"/>
              <a:gd name="connsiteX1023" fmla="*/ 8803609 w 12078891"/>
              <a:gd name="connsiteY1023" fmla="*/ 3148040 h 5907136"/>
              <a:gd name="connsiteX1024" fmla="*/ 8779174 w 12078891"/>
              <a:gd name="connsiteY1024" fmla="*/ 3123605 h 5907136"/>
              <a:gd name="connsiteX1025" fmla="*/ 8803609 w 12078891"/>
              <a:gd name="connsiteY1025" fmla="*/ 3099171 h 5907136"/>
              <a:gd name="connsiteX1026" fmla="*/ 7949410 w 12078891"/>
              <a:gd name="connsiteY1026" fmla="*/ 3059464 h 5907136"/>
              <a:gd name="connsiteX1027" fmla="*/ 7961627 w 12078891"/>
              <a:gd name="connsiteY1027" fmla="*/ 3071682 h 5907136"/>
              <a:gd name="connsiteX1028" fmla="*/ 7949410 w 12078891"/>
              <a:gd name="connsiteY1028" fmla="*/ 3083899 h 5907136"/>
              <a:gd name="connsiteX1029" fmla="*/ 7937192 w 12078891"/>
              <a:gd name="connsiteY1029" fmla="*/ 3071682 h 5907136"/>
              <a:gd name="connsiteX1030" fmla="*/ 7949410 w 12078891"/>
              <a:gd name="connsiteY1030" fmla="*/ 3059464 h 5907136"/>
              <a:gd name="connsiteX1031" fmla="*/ 9902157 w 12078891"/>
              <a:gd name="connsiteY1031" fmla="*/ 3041138 h 5907136"/>
              <a:gd name="connsiteX1032" fmla="*/ 9917429 w 12078891"/>
              <a:gd name="connsiteY1032" fmla="*/ 3056410 h 5907136"/>
              <a:gd name="connsiteX1033" fmla="*/ 9902157 w 12078891"/>
              <a:gd name="connsiteY1033" fmla="*/ 3071682 h 5907136"/>
              <a:gd name="connsiteX1034" fmla="*/ 9886885 w 12078891"/>
              <a:gd name="connsiteY1034" fmla="*/ 3056410 h 5907136"/>
              <a:gd name="connsiteX1035" fmla="*/ 9902157 w 12078891"/>
              <a:gd name="connsiteY1035" fmla="*/ 3041138 h 5907136"/>
              <a:gd name="connsiteX1036" fmla="*/ 6312277 w 12078891"/>
              <a:gd name="connsiteY1036" fmla="*/ 3032993 h 5907136"/>
              <a:gd name="connsiteX1037" fmla="*/ 6314314 w 12078891"/>
              <a:gd name="connsiteY1037" fmla="*/ 3035029 h 5907136"/>
              <a:gd name="connsiteX1038" fmla="*/ 6312277 w 12078891"/>
              <a:gd name="connsiteY1038" fmla="*/ 3037065 h 5907136"/>
              <a:gd name="connsiteX1039" fmla="*/ 6310241 w 12078891"/>
              <a:gd name="connsiteY1039" fmla="*/ 3035029 h 5907136"/>
              <a:gd name="connsiteX1040" fmla="*/ 6312277 w 12078891"/>
              <a:gd name="connsiteY1040" fmla="*/ 3032993 h 5907136"/>
              <a:gd name="connsiteX1041" fmla="*/ 9349319 w 12078891"/>
              <a:gd name="connsiteY1041" fmla="*/ 3031975 h 5907136"/>
              <a:gd name="connsiteX1042" fmla="*/ 9351356 w 12078891"/>
              <a:gd name="connsiteY1042" fmla="*/ 3034011 h 5907136"/>
              <a:gd name="connsiteX1043" fmla="*/ 9349319 w 12078891"/>
              <a:gd name="connsiteY1043" fmla="*/ 3036048 h 5907136"/>
              <a:gd name="connsiteX1044" fmla="*/ 9347283 w 12078891"/>
              <a:gd name="connsiteY1044" fmla="*/ 3034011 h 5907136"/>
              <a:gd name="connsiteX1045" fmla="*/ 9349319 w 12078891"/>
              <a:gd name="connsiteY1045" fmla="*/ 3031975 h 5907136"/>
              <a:gd name="connsiteX1046" fmla="*/ 10741086 w 12078891"/>
              <a:gd name="connsiteY1046" fmla="*/ 3007540 h 5907136"/>
              <a:gd name="connsiteX1047" fmla="*/ 10745158 w 12078891"/>
              <a:gd name="connsiteY1047" fmla="*/ 3011612 h 5907136"/>
              <a:gd name="connsiteX1048" fmla="*/ 10741086 w 12078891"/>
              <a:gd name="connsiteY1048" fmla="*/ 3015685 h 5907136"/>
              <a:gd name="connsiteX1049" fmla="*/ 10737013 w 12078891"/>
              <a:gd name="connsiteY1049" fmla="*/ 3011612 h 5907136"/>
              <a:gd name="connsiteX1050" fmla="*/ 10741086 w 12078891"/>
              <a:gd name="connsiteY1050" fmla="*/ 3007540 h 5907136"/>
              <a:gd name="connsiteX1051" fmla="*/ 2150269 w 12078891"/>
              <a:gd name="connsiteY1051" fmla="*/ 2998377 h 5907136"/>
              <a:gd name="connsiteX1052" fmla="*/ 2161467 w 12078891"/>
              <a:gd name="connsiteY1052" fmla="*/ 3009576 h 5907136"/>
              <a:gd name="connsiteX1053" fmla="*/ 2150269 w 12078891"/>
              <a:gd name="connsiteY1053" fmla="*/ 3020775 h 5907136"/>
              <a:gd name="connsiteX1054" fmla="*/ 2139069 w 12078891"/>
              <a:gd name="connsiteY1054" fmla="*/ 3009576 h 5907136"/>
              <a:gd name="connsiteX1055" fmla="*/ 2150269 w 12078891"/>
              <a:gd name="connsiteY1055" fmla="*/ 2998377 h 5907136"/>
              <a:gd name="connsiteX1056" fmla="*/ 10768574 w 12078891"/>
              <a:gd name="connsiteY1056" fmla="*/ 2987178 h 5907136"/>
              <a:gd name="connsiteX1057" fmla="*/ 10782828 w 12078891"/>
              <a:gd name="connsiteY1057" fmla="*/ 3000413 h 5907136"/>
              <a:gd name="connsiteX1058" fmla="*/ 10768574 w 12078891"/>
              <a:gd name="connsiteY1058" fmla="*/ 3014667 h 5907136"/>
              <a:gd name="connsiteX1059" fmla="*/ 10754321 w 12078891"/>
              <a:gd name="connsiteY1059" fmla="*/ 3000413 h 5907136"/>
              <a:gd name="connsiteX1060" fmla="*/ 10768574 w 12078891"/>
              <a:gd name="connsiteY1060" fmla="*/ 2987178 h 5907136"/>
              <a:gd name="connsiteX1061" fmla="*/ 7612413 w 12078891"/>
              <a:gd name="connsiteY1061" fmla="*/ 2976997 h 5907136"/>
              <a:gd name="connsiteX1062" fmla="*/ 7615467 w 12078891"/>
              <a:gd name="connsiteY1062" fmla="*/ 2980051 h 5907136"/>
              <a:gd name="connsiteX1063" fmla="*/ 7612413 w 12078891"/>
              <a:gd name="connsiteY1063" fmla="*/ 2983105 h 5907136"/>
              <a:gd name="connsiteX1064" fmla="*/ 7609359 w 12078891"/>
              <a:gd name="connsiteY1064" fmla="*/ 2980051 h 5907136"/>
              <a:gd name="connsiteX1065" fmla="*/ 7612413 w 12078891"/>
              <a:gd name="connsiteY1065" fmla="*/ 2976997 h 5907136"/>
              <a:gd name="connsiteX1066" fmla="*/ 2436381 w 12078891"/>
              <a:gd name="connsiteY1066" fmla="*/ 2954598 h 5907136"/>
              <a:gd name="connsiteX1067" fmla="*/ 2455725 w 12078891"/>
              <a:gd name="connsiteY1067" fmla="*/ 2973942 h 5907136"/>
              <a:gd name="connsiteX1068" fmla="*/ 2436381 w 12078891"/>
              <a:gd name="connsiteY1068" fmla="*/ 2993286 h 5907136"/>
              <a:gd name="connsiteX1069" fmla="*/ 2417037 w 12078891"/>
              <a:gd name="connsiteY1069" fmla="*/ 2973942 h 5907136"/>
              <a:gd name="connsiteX1070" fmla="*/ 2436381 w 12078891"/>
              <a:gd name="connsiteY1070" fmla="*/ 2954598 h 5907136"/>
              <a:gd name="connsiteX1071" fmla="*/ 536514 w 12078891"/>
              <a:gd name="connsiteY1071" fmla="*/ 2952562 h 5907136"/>
              <a:gd name="connsiteX1072" fmla="*/ 545677 w 12078891"/>
              <a:gd name="connsiteY1072" fmla="*/ 2961725 h 5907136"/>
              <a:gd name="connsiteX1073" fmla="*/ 536514 w 12078891"/>
              <a:gd name="connsiteY1073" fmla="*/ 2970888 h 5907136"/>
              <a:gd name="connsiteX1074" fmla="*/ 527351 w 12078891"/>
              <a:gd name="connsiteY1074" fmla="*/ 2961725 h 5907136"/>
              <a:gd name="connsiteX1075" fmla="*/ 536514 w 12078891"/>
              <a:gd name="connsiteY1075" fmla="*/ 2952562 h 5907136"/>
              <a:gd name="connsiteX1076" fmla="*/ 2217424 w 12078891"/>
              <a:gd name="connsiteY1076" fmla="*/ 2925072 h 5907136"/>
              <a:gd name="connsiteX1077" fmla="*/ 2220483 w 12078891"/>
              <a:gd name="connsiteY1077" fmla="*/ 2928126 h 5907136"/>
              <a:gd name="connsiteX1078" fmla="*/ 2217424 w 12078891"/>
              <a:gd name="connsiteY1078" fmla="*/ 2931181 h 5907136"/>
              <a:gd name="connsiteX1079" fmla="*/ 2214369 w 12078891"/>
              <a:gd name="connsiteY1079" fmla="*/ 2928126 h 5907136"/>
              <a:gd name="connsiteX1080" fmla="*/ 2217424 w 12078891"/>
              <a:gd name="connsiteY1080" fmla="*/ 2925072 h 5907136"/>
              <a:gd name="connsiteX1081" fmla="*/ 748335 w 12078891"/>
              <a:gd name="connsiteY1081" fmla="*/ 2906747 h 5907136"/>
              <a:gd name="connsiteX1082" fmla="*/ 770733 w 12078891"/>
              <a:gd name="connsiteY1082" fmla="*/ 2929146 h 5907136"/>
              <a:gd name="connsiteX1083" fmla="*/ 748335 w 12078891"/>
              <a:gd name="connsiteY1083" fmla="*/ 2951543 h 5907136"/>
              <a:gd name="connsiteX1084" fmla="*/ 725936 w 12078891"/>
              <a:gd name="connsiteY1084" fmla="*/ 2929146 h 5907136"/>
              <a:gd name="connsiteX1085" fmla="*/ 748335 w 12078891"/>
              <a:gd name="connsiteY1085" fmla="*/ 2906747 h 5907136"/>
              <a:gd name="connsiteX1086" fmla="*/ 9257689 w 12078891"/>
              <a:gd name="connsiteY1086" fmla="*/ 2898604 h 5907136"/>
              <a:gd name="connsiteX1087" fmla="*/ 9272961 w 12078891"/>
              <a:gd name="connsiteY1087" fmla="*/ 2913875 h 5907136"/>
              <a:gd name="connsiteX1088" fmla="*/ 9257689 w 12078891"/>
              <a:gd name="connsiteY1088" fmla="*/ 2929146 h 5907136"/>
              <a:gd name="connsiteX1089" fmla="*/ 9242417 w 12078891"/>
              <a:gd name="connsiteY1089" fmla="*/ 2913875 h 5907136"/>
              <a:gd name="connsiteX1090" fmla="*/ 9257689 w 12078891"/>
              <a:gd name="connsiteY1090" fmla="*/ 2898604 h 5907136"/>
              <a:gd name="connsiteX1091" fmla="*/ 190380 w 12078891"/>
              <a:gd name="connsiteY1091" fmla="*/ 2894530 h 5907136"/>
              <a:gd name="connsiteX1092" fmla="*/ 217869 w 12078891"/>
              <a:gd name="connsiteY1092" fmla="*/ 2922019 h 5907136"/>
              <a:gd name="connsiteX1093" fmla="*/ 190380 w 12078891"/>
              <a:gd name="connsiteY1093" fmla="*/ 2949509 h 5907136"/>
              <a:gd name="connsiteX1094" fmla="*/ 162891 w 12078891"/>
              <a:gd name="connsiteY1094" fmla="*/ 2922019 h 5907136"/>
              <a:gd name="connsiteX1095" fmla="*/ 190380 w 12078891"/>
              <a:gd name="connsiteY1095" fmla="*/ 2894530 h 5907136"/>
              <a:gd name="connsiteX1096" fmla="*/ 3601049 w 12078891"/>
              <a:gd name="connsiteY1096" fmla="*/ 2881294 h 5907136"/>
              <a:gd name="connsiteX1097" fmla="*/ 3604103 w 12078891"/>
              <a:gd name="connsiteY1097" fmla="*/ 2884348 h 5907136"/>
              <a:gd name="connsiteX1098" fmla="*/ 3601049 w 12078891"/>
              <a:gd name="connsiteY1098" fmla="*/ 2887402 h 5907136"/>
              <a:gd name="connsiteX1099" fmla="*/ 3597995 w 12078891"/>
              <a:gd name="connsiteY1099" fmla="*/ 2884348 h 5907136"/>
              <a:gd name="connsiteX1100" fmla="*/ 3601049 w 12078891"/>
              <a:gd name="connsiteY1100" fmla="*/ 2881294 h 5907136"/>
              <a:gd name="connsiteX1101" fmla="*/ 7358902 w 12078891"/>
              <a:gd name="connsiteY1101" fmla="*/ 2869078 h 5907136"/>
              <a:gd name="connsiteX1102" fmla="*/ 7362975 w 12078891"/>
              <a:gd name="connsiteY1102" fmla="*/ 2873153 h 5907136"/>
              <a:gd name="connsiteX1103" fmla="*/ 7358902 w 12078891"/>
              <a:gd name="connsiteY1103" fmla="*/ 2877223 h 5907136"/>
              <a:gd name="connsiteX1104" fmla="*/ 7354830 w 12078891"/>
              <a:gd name="connsiteY1104" fmla="*/ 2873153 h 5907136"/>
              <a:gd name="connsiteX1105" fmla="*/ 7358902 w 12078891"/>
              <a:gd name="connsiteY1105" fmla="*/ 2869078 h 5907136"/>
              <a:gd name="connsiteX1106" fmla="*/ 7198039 w 12078891"/>
              <a:gd name="connsiteY1106" fmla="*/ 2816137 h 5907136"/>
              <a:gd name="connsiteX1107" fmla="*/ 7204148 w 12078891"/>
              <a:gd name="connsiteY1107" fmla="*/ 2822246 h 5907136"/>
              <a:gd name="connsiteX1108" fmla="*/ 7198039 w 12078891"/>
              <a:gd name="connsiteY1108" fmla="*/ 2828355 h 5907136"/>
              <a:gd name="connsiteX1109" fmla="*/ 7191931 w 12078891"/>
              <a:gd name="connsiteY1109" fmla="*/ 2822246 h 5907136"/>
              <a:gd name="connsiteX1110" fmla="*/ 7198039 w 12078891"/>
              <a:gd name="connsiteY1110" fmla="*/ 2816137 h 5907136"/>
              <a:gd name="connsiteX1111" fmla="*/ 5795091 w 12078891"/>
              <a:gd name="connsiteY1111" fmla="*/ 2743854 h 5907136"/>
              <a:gd name="connsiteX1112" fmla="*/ 5813416 w 12078891"/>
              <a:gd name="connsiteY1112" fmla="*/ 2762180 h 5907136"/>
              <a:gd name="connsiteX1113" fmla="*/ 5795091 w 12078891"/>
              <a:gd name="connsiteY1113" fmla="*/ 2780505 h 5907136"/>
              <a:gd name="connsiteX1114" fmla="*/ 5776766 w 12078891"/>
              <a:gd name="connsiteY1114" fmla="*/ 2762180 h 5907136"/>
              <a:gd name="connsiteX1115" fmla="*/ 5795091 w 12078891"/>
              <a:gd name="connsiteY1115" fmla="*/ 2743854 h 5907136"/>
              <a:gd name="connsiteX1116" fmla="*/ 4190602 w 12078891"/>
              <a:gd name="connsiteY1116" fmla="*/ 2728583 h 5907136"/>
              <a:gd name="connsiteX1117" fmla="*/ 4221146 w 12078891"/>
              <a:gd name="connsiteY1117" fmla="*/ 2759126 h 5907136"/>
              <a:gd name="connsiteX1118" fmla="*/ 4190602 w 12078891"/>
              <a:gd name="connsiteY1118" fmla="*/ 2789668 h 5907136"/>
              <a:gd name="connsiteX1119" fmla="*/ 4160049 w 12078891"/>
              <a:gd name="connsiteY1119" fmla="*/ 2759126 h 5907136"/>
              <a:gd name="connsiteX1120" fmla="*/ 4190602 w 12078891"/>
              <a:gd name="connsiteY1120" fmla="*/ 2728583 h 5907136"/>
              <a:gd name="connsiteX1121" fmla="*/ 5955945 w 12078891"/>
              <a:gd name="connsiteY1121" fmla="*/ 2699057 h 5907136"/>
              <a:gd name="connsiteX1122" fmla="*/ 5961035 w 12078891"/>
              <a:gd name="connsiteY1122" fmla="*/ 2704148 h 5907136"/>
              <a:gd name="connsiteX1123" fmla="*/ 5955945 w 12078891"/>
              <a:gd name="connsiteY1123" fmla="*/ 2709238 h 5907136"/>
              <a:gd name="connsiteX1124" fmla="*/ 5950855 w 12078891"/>
              <a:gd name="connsiteY1124" fmla="*/ 2704148 h 5907136"/>
              <a:gd name="connsiteX1125" fmla="*/ 5955945 w 12078891"/>
              <a:gd name="connsiteY1125" fmla="*/ 2699057 h 5907136"/>
              <a:gd name="connsiteX1126" fmla="*/ 7390463 w 12078891"/>
              <a:gd name="connsiteY1126" fmla="*/ 2694983 h 5907136"/>
              <a:gd name="connsiteX1127" fmla="*/ 7424061 w 12078891"/>
              <a:gd name="connsiteY1127" fmla="*/ 2728581 h 5907136"/>
              <a:gd name="connsiteX1128" fmla="*/ 7390463 w 12078891"/>
              <a:gd name="connsiteY1128" fmla="*/ 2762177 h 5907136"/>
              <a:gd name="connsiteX1129" fmla="*/ 7356865 w 12078891"/>
              <a:gd name="connsiteY1129" fmla="*/ 2728581 h 5907136"/>
              <a:gd name="connsiteX1130" fmla="*/ 7390463 w 12078891"/>
              <a:gd name="connsiteY1130" fmla="*/ 2694983 h 5907136"/>
              <a:gd name="connsiteX1131" fmla="*/ 1814308 w 12078891"/>
              <a:gd name="connsiteY1131" fmla="*/ 2665460 h 5907136"/>
              <a:gd name="connsiteX1132" fmla="*/ 1819397 w 12078891"/>
              <a:gd name="connsiteY1132" fmla="*/ 2670549 h 5907136"/>
              <a:gd name="connsiteX1133" fmla="*/ 1814308 w 12078891"/>
              <a:gd name="connsiteY1133" fmla="*/ 2675639 h 5907136"/>
              <a:gd name="connsiteX1134" fmla="*/ 1809215 w 12078891"/>
              <a:gd name="connsiteY1134" fmla="*/ 2670549 h 5907136"/>
              <a:gd name="connsiteX1135" fmla="*/ 1814308 w 12078891"/>
              <a:gd name="connsiteY1135" fmla="*/ 2665460 h 5907136"/>
              <a:gd name="connsiteX1136" fmla="*/ 9232236 w 12078891"/>
              <a:gd name="connsiteY1136" fmla="*/ 2663422 h 5907136"/>
              <a:gd name="connsiteX1137" fmla="*/ 9270925 w 12078891"/>
              <a:gd name="connsiteY1137" fmla="*/ 2702110 h 5907136"/>
              <a:gd name="connsiteX1138" fmla="*/ 9232236 w 12078891"/>
              <a:gd name="connsiteY1138" fmla="*/ 2740798 h 5907136"/>
              <a:gd name="connsiteX1139" fmla="*/ 9193548 w 12078891"/>
              <a:gd name="connsiteY1139" fmla="*/ 2702110 h 5907136"/>
              <a:gd name="connsiteX1140" fmla="*/ 9232236 w 12078891"/>
              <a:gd name="connsiteY1140" fmla="*/ 2663422 h 5907136"/>
              <a:gd name="connsiteX1141" fmla="*/ 2759084 w 12078891"/>
              <a:gd name="connsiteY1141" fmla="*/ 2623713 h 5907136"/>
              <a:gd name="connsiteX1142" fmla="*/ 2767229 w 12078891"/>
              <a:gd name="connsiteY1142" fmla="*/ 2631859 h 5907136"/>
              <a:gd name="connsiteX1143" fmla="*/ 2759084 w 12078891"/>
              <a:gd name="connsiteY1143" fmla="*/ 2640003 h 5907136"/>
              <a:gd name="connsiteX1144" fmla="*/ 2750938 w 12078891"/>
              <a:gd name="connsiteY1144" fmla="*/ 2631859 h 5907136"/>
              <a:gd name="connsiteX1145" fmla="*/ 2759084 w 12078891"/>
              <a:gd name="connsiteY1145" fmla="*/ 2623713 h 5907136"/>
              <a:gd name="connsiteX1146" fmla="*/ 9533599 w 12078891"/>
              <a:gd name="connsiteY1146" fmla="*/ 2604369 h 5907136"/>
              <a:gd name="connsiteX1147" fmla="*/ 9546834 w 12078891"/>
              <a:gd name="connsiteY1147" fmla="*/ 2616588 h 5907136"/>
              <a:gd name="connsiteX1148" fmla="*/ 9533599 w 12078891"/>
              <a:gd name="connsiteY1148" fmla="*/ 2628806 h 5907136"/>
              <a:gd name="connsiteX1149" fmla="*/ 9520363 w 12078891"/>
              <a:gd name="connsiteY1149" fmla="*/ 2616588 h 5907136"/>
              <a:gd name="connsiteX1150" fmla="*/ 9533599 w 12078891"/>
              <a:gd name="connsiteY1150" fmla="*/ 2604369 h 5907136"/>
              <a:gd name="connsiteX1151" fmla="*/ 1707395 w 12078891"/>
              <a:gd name="connsiteY1151" fmla="*/ 2601316 h 5907136"/>
              <a:gd name="connsiteX1152" fmla="*/ 1711468 w 12078891"/>
              <a:gd name="connsiteY1152" fmla="*/ 2605389 h 5907136"/>
              <a:gd name="connsiteX1153" fmla="*/ 1707395 w 12078891"/>
              <a:gd name="connsiteY1153" fmla="*/ 2609462 h 5907136"/>
              <a:gd name="connsiteX1154" fmla="*/ 1703323 w 12078891"/>
              <a:gd name="connsiteY1154" fmla="*/ 2605389 h 5907136"/>
              <a:gd name="connsiteX1155" fmla="*/ 1707395 w 12078891"/>
              <a:gd name="connsiteY1155" fmla="*/ 2601316 h 5907136"/>
              <a:gd name="connsiteX1156" fmla="*/ 4194661 w 12078891"/>
              <a:gd name="connsiteY1156" fmla="*/ 2596226 h 5907136"/>
              <a:gd name="connsiteX1157" fmla="*/ 4200772 w 12078891"/>
              <a:gd name="connsiteY1157" fmla="*/ 2602334 h 5907136"/>
              <a:gd name="connsiteX1158" fmla="*/ 4194661 w 12078891"/>
              <a:gd name="connsiteY1158" fmla="*/ 2608446 h 5907136"/>
              <a:gd name="connsiteX1159" fmla="*/ 4188551 w 12078891"/>
              <a:gd name="connsiteY1159" fmla="*/ 2602334 h 5907136"/>
              <a:gd name="connsiteX1160" fmla="*/ 4194661 w 12078891"/>
              <a:gd name="connsiteY1160" fmla="*/ 2596226 h 5907136"/>
              <a:gd name="connsiteX1161" fmla="*/ 5638309 w 12078891"/>
              <a:gd name="connsiteY1161" fmla="*/ 2592153 h 5907136"/>
              <a:gd name="connsiteX1162" fmla="*/ 5655618 w 12078891"/>
              <a:gd name="connsiteY1162" fmla="*/ 2609462 h 5907136"/>
              <a:gd name="connsiteX1163" fmla="*/ 5638309 w 12078891"/>
              <a:gd name="connsiteY1163" fmla="*/ 2626771 h 5907136"/>
              <a:gd name="connsiteX1164" fmla="*/ 5621002 w 12078891"/>
              <a:gd name="connsiteY1164" fmla="*/ 2609462 h 5907136"/>
              <a:gd name="connsiteX1165" fmla="*/ 5638309 w 12078891"/>
              <a:gd name="connsiteY1165" fmla="*/ 2592153 h 5907136"/>
              <a:gd name="connsiteX1166" fmla="*/ 1008960 w 12078891"/>
              <a:gd name="connsiteY1166" fmla="*/ 2587062 h 5907136"/>
              <a:gd name="connsiteX1167" fmla="*/ 1036449 w 12078891"/>
              <a:gd name="connsiteY1167" fmla="*/ 2614553 h 5907136"/>
              <a:gd name="connsiteX1168" fmla="*/ 1008960 w 12078891"/>
              <a:gd name="connsiteY1168" fmla="*/ 2642042 h 5907136"/>
              <a:gd name="connsiteX1169" fmla="*/ 981471 w 12078891"/>
              <a:gd name="connsiteY1169" fmla="*/ 2614553 h 5907136"/>
              <a:gd name="connsiteX1170" fmla="*/ 1008960 w 12078891"/>
              <a:gd name="connsiteY1170" fmla="*/ 2587062 h 5907136"/>
              <a:gd name="connsiteX1171" fmla="*/ 5912163 w 12078891"/>
              <a:gd name="connsiteY1171" fmla="*/ 2569755 h 5907136"/>
              <a:gd name="connsiteX1172" fmla="*/ 5934560 w 12078891"/>
              <a:gd name="connsiteY1172" fmla="*/ 2591134 h 5907136"/>
              <a:gd name="connsiteX1173" fmla="*/ 5912163 w 12078891"/>
              <a:gd name="connsiteY1173" fmla="*/ 2612518 h 5907136"/>
              <a:gd name="connsiteX1174" fmla="*/ 5889764 w 12078891"/>
              <a:gd name="connsiteY1174" fmla="*/ 2591134 h 5907136"/>
              <a:gd name="connsiteX1175" fmla="*/ 5912163 w 12078891"/>
              <a:gd name="connsiteY1175" fmla="*/ 2569755 h 5907136"/>
              <a:gd name="connsiteX1176" fmla="*/ 10252389 w 12078891"/>
              <a:gd name="connsiteY1176" fmla="*/ 2562630 h 5907136"/>
              <a:gd name="connsiteX1177" fmla="*/ 10330784 w 12078891"/>
              <a:gd name="connsiteY1177" fmla="*/ 2640006 h 5907136"/>
              <a:gd name="connsiteX1178" fmla="*/ 10324691 w 12078891"/>
              <a:gd name="connsiteY1178" fmla="*/ 2670136 h 5907136"/>
              <a:gd name="connsiteX1179" fmla="*/ 10314641 w 12078891"/>
              <a:gd name="connsiteY1179" fmla="*/ 2684950 h 5907136"/>
              <a:gd name="connsiteX1180" fmla="*/ 10316531 w 12078891"/>
              <a:gd name="connsiteY1180" fmla="*/ 2686840 h 5907136"/>
              <a:gd name="connsiteX1181" fmla="*/ 10310422 w 12078891"/>
              <a:gd name="connsiteY1181" fmla="*/ 2692949 h 5907136"/>
              <a:gd name="connsiteX1182" fmla="*/ 10309702 w 12078891"/>
              <a:gd name="connsiteY1182" fmla="*/ 2692227 h 5907136"/>
              <a:gd name="connsiteX1183" fmla="*/ 10308004 w 12078891"/>
              <a:gd name="connsiteY1183" fmla="*/ 2694730 h 5907136"/>
              <a:gd name="connsiteX1184" fmla="*/ 10252389 w 12078891"/>
              <a:gd name="connsiteY1184" fmla="*/ 2717384 h 5907136"/>
              <a:gd name="connsiteX1185" fmla="*/ 10173994 w 12078891"/>
              <a:gd name="connsiteY1185" fmla="*/ 2640006 h 5907136"/>
              <a:gd name="connsiteX1186" fmla="*/ 10252389 w 12078891"/>
              <a:gd name="connsiteY1186" fmla="*/ 2562630 h 5907136"/>
              <a:gd name="connsiteX1187" fmla="*/ 6487394 w 12078891"/>
              <a:gd name="connsiteY1187" fmla="*/ 2547361 h 5907136"/>
              <a:gd name="connsiteX1188" fmla="*/ 6503684 w 12078891"/>
              <a:gd name="connsiteY1188" fmla="*/ 2563649 h 5907136"/>
              <a:gd name="connsiteX1189" fmla="*/ 6487394 w 12078891"/>
              <a:gd name="connsiteY1189" fmla="*/ 2579938 h 5907136"/>
              <a:gd name="connsiteX1190" fmla="*/ 6471104 w 12078891"/>
              <a:gd name="connsiteY1190" fmla="*/ 2563649 h 5907136"/>
              <a:gd name="connsiteX1191" fmla="*/ 6487394 w 12078891"/>
              <a:gd name="connsiteY1191" fmla="*/ 2547361 h 5907136"/>
              <a:gd name="connsiteX1192" fmla="*/ 10923328 w 12078891"/>
              <a:gd name="connsiteY1192" fmla="*/ 2546344 h 5907136"/>
              <a:gd name="connsiteX1193" fmla="*/ 10944708 w 12078891"/>
              <a:gd name="connsiteY1193" fmla="*/ 2567722 h 5907136"/>
              <a:gd name="connsiteX1194" fmla="*/ 10923328 w 12078891"/>
              <a:gd name="connsiteY1194" fmla="*/ 2589100 h 5907136"/>
              <a:gd name="connsiteX1195" fmla="*/ 10901948 w 12078891"/>
              <a:gd name="connsiteY1195" fmla="*/ 2567722 h 5907136"/>
              <a:gd name="connsiteX1196" fmla="*/ 10923328 w 12078891"/>
              <a:gd name="connsiteY1196" fmla="*/ 2546344 h 5907136"/>
              <a:gd name="connsiteX1197" fmla="*/ 591492 w 12078891"/>
              <a:gd name="connsiteY1197" fmla="*/ 2539209 h 5907136"/>
              <a:gd name="connsiteX1198" fmla="*/ 603710 w 12078891"/>
              <a:gd name="connsiteY1198" fmla="*/ 2551426 h 5907136"/>
              <a:gd name="connsiteX1199" fmla="*/ 591492 w 12078891"/>
              <a:gd name="connsiteY1199" fmla="*/ 2563643 h 5907136"/>
              <a:gd name="connsiteX1200" fmla="*/ 579275 w 12078891"/>
              <a:gd name="connsiteY1200" fmla="*/ 2551426 h 5907136"/>
              <a:gd name="connsiteX1201" fmla="*/ 591492 w 12078891"/>
              <a:gd name="connsiteY1201" fmla="*/ 2539209 h 5907136"/>
              <a:gd name="connsiteX1202" fmla="*/ 386905 w 12078891"/>
              <a:gd name="connsiteY1202" fmla="*/ 2534124 h 5907136"/>
              <a:gd name="connsiteX1203" fmla="*/ 405231 w 12078891"/>
              <a:gd name="connsiteY1203" fmla="*/ 2552451 h 5907136"/>
              <a:gd name="connsiteX1204" fmla="*/ 386905 w 12078891"/>
              <a:gd name="connsiteY1204" fmla="*/ 2570776 h 5907136"/>
              <a:gd name="connsiteX1205" fmla="*/ 368579 w 12078891"/>
              <a:gd name="connsiteY1205" fmla="*/ 2552451 h 5907136"/>
              <a:gd name="connsiteX1206" fmla="*/ 386905 w 12078891"/>
              <a:gd name="connsiteY1206" fmla="*/ 2534124 h 5907136"/>
              <a:gd name="connsiteX1207" fmla="*/ 3113437 w 12078891"/>
              <a:gd name="connsiteY1207" fmla="*/ 2528012 h 5907136"/>
              <a:gd name="connsiteX1208" fmla="*/ 3122602 w 12078891"/>
              <a:gd name="connsiteY1208" fmla="*/ 2537177 h 5907136"/>
              <a:gd name="connsiteX1209" fmla="*/ 3113437 w 12078891"/>
              <a:gd name="connsiteY1209" fmla="*/ 2546344 h 5907136"/>
              <a:gd name="connsiteX1210" fmla="*/ 3104277 w 12078891"/>
              <a:gd name="connsiteY1210" fmla="*/ 2537177 h 5907136"/>
              <a:gd name="connsiteX1211" fmla="*/ 3113437 w 12078891"/>
              <a:gd name="connsiteY1211" fmla="*/ 2528012 h 5907136"/>
              <a:gd name="connsiteX1212" fmla="*/ 5387857 w 12078891"/>
              <a:gd name="connsiteY1212" fmla="*/ 2519865 h 5907136"/>
              <a:gd name="connsiteX1213" fmla="*/ 5398041 w 12078891"/>
              <a:gd name="connsiteY1213" fmla="*/ 2530048 h 5907136"/>
              <a:gd name="connsiteX1214" fmla="*/ 5387857 w 12078891"/>
              <a:gd name="connsiteY1214" fmla="*/ 2540233 h 5907136"/>
              <a:gd name="connsiteX1215" fmla="*/ 5377677 w 12078891"/>
              <a:gd name="connsiteY1215" fmla="*/ 2530048 h 5907136"/>
              <a:gd name="connsiteX1216" fmla="*/ 5387857 w 12078891"/>
              <a:gd name="connsiteY1216" fmla="*/ 2519865 h 5907136"/>
              <a:gd name="connsiteX1217" fmla="*/ 11337701 w 12078891"/>
              <a:gd name="connsiteY1217" fmla="*/ 2517829 h 5907136"/>
              <a:gd name="connsiteX1218" fmla="*/ 11347882 w 12078891"/>
              <a:gd name="connsiteY1218" fmla="*/ 2528012 h 5907136"/>
              <a:gd name="connsiteX1219" fmla="*/ 11337701 w 12078891"/>
              <a:gd name="connsiteY1219" fmla="*/ 2538195 h 5907136"/>
              <a:gd name="connsiteX1220" fmla="*/ 11327520 w 12078891"/>
              <a:gd name="connsiteY1220" fmla="*/ 2528012 h 5907136"/>
              <a:gd name="connsiteX1221" fmla="*/ 11337701 w 12078891"/>
              <a:gd name="connsiteY1221" fmla="*/ 2517829 h 5907136"/>
              <a:gd name="connsiteX1222" fmla="*/ 5092607 w 12078891"/>
              <a:gd name="connsiteY1222" fmla="*/ 2499505 h 5907136"/>
              <a:gd name="connsiteX1223" fmla="*/ 5113983 w 12078891"/>
              <a:gd name="connsiteY1223" fmla="*/ 2519865 h 5907136"/>
              <a:gd name="connsiteX1224" fmla="*/ 5092607 w 12078891"/>
              <a:gd name="connsiteY1224" fmla="*/ 2540233 h 5907136"/>
              <a:gd name="connsiteX1225" fmla="*/ 5071229 w 12078891"/>
              <a:gd name="connsiteY1225" fmla="*/ 2519865 h 5907136"/>
              <a:gd name="connsiteX1226" fmla="*/ 5092607 w 12078891"/>
              <a:gd name="connsiteY1226" fmla="*/ 2499505 h 5907136"/>
              <a:gd name="connsiteX1227" fmla="*/ 7711170 w 12078891"/>
              <a:gd name="connsiteY1227" fmla="*/ 2493397 h 5907136"/>
              <a:gd name="connsiteX1228" fmla="*/ 7717279 w 12078891"/>
              <a:gd name="connsiteY1228" fmla="*/ 2499505 h 5907136"/>
              <a:gd name="connsiteX1229" fmla="*/ 7711170 w 12078891"/>
              <a:gd name="connsiteY1229" fmla="*/ 2505613 h 5907136"/>
              <a:gd name="connsiteX1230" fmla="*/ 7705061 w 12078891"/>
              <a:gd name="connsiteY1230" fmla="*/ 2499505 h 5907136"/>
              <a:gd name="connsiteX1231" fmla="*/ 7711170 w 12078891"/>
              <a:gd name="connsiteY1231" fmla="*/ 2493397 h 5907136"/>
              <a:gd name="connsiteX1232" fmla="*/ 11655354 w 12078891"/>
              <a:gd name="connsiteY1232" fmla="*/ 2472014 h 5907136"/>
              <a:gd name="connsiteX1233" fmla="*/ 11666553 w 12078891"/>
              <a:gd name="connsiteY1233" fmla="*/ 2483214 h 5907136"/>
              <a:gd name="connsiteX1234" fmla="*/ 11655354 w 12078891"/>
              <a:gd name="connsiteY1234" fmla="*/ 2493395 h 5907136"/>
              <a:gd name="connsiteX1235" fmla="*/ 11644154 w 12078891"/>
              <a:gd name="connsiteY1235" fmla="*/ 2483214 h 5907136"/>
              <a:gd name="connsiteX1236" fmla="*/ 11655354 w 12078891"/>
              <a:gd name="connsiteY1236" fmla="*/ 2472014 h 5907136"/>
              <a:gd name="connsiteX1237" fmla="*/ 1161657 w 12078891"/>
              <a:gd name="connsiteY1237" fmla="*/ 2462852 h 5907136"/>
              <a:gd name="connsiteX1238" fmla="*/ 1238016 w 12078891"/>
              <a:gd name="connsiteY1238" fmla="*/ 2539213 h 5907136"/>
              <a:gd name="connsiteX1239" fmla="*/ 1161657 w 12078891"/>
              <a:gd name="connsiteY1239" fmla="*/ 2615570 h 5907136"/>
              <a:gd name="connsiteX1240" fmla="*/ 1153260 w 12078891"/>
              <a:gd name="connsiteY1240" fmla="*/ 2613912 h 5907136"/>
              <a:gd name="connsiteX1241" fmla="*/ 1153543 w 12078891"/>
              <a:gd name="connsiteY1241" fmla="*/ 2614553 h 5907136"/>
              <a:gd name="connsiteX1242" fmla="*/ 1133180 w 12078891"/>
              <a:gd name="connsiteY1242" fmla="*/ 2634915 h 5907136"/>
              <a:gd name="connsiteX1243" fmla="*/ 1112818 w 12078891"/>
              <a:gd name="connsiteY1243" fmla="*/ 2614553 h 5907136"/>
              <a:gd name="connsiteX1244" fmla="*/ 1118521 w 12078891"/>
              <a:gd name="connsiteY1244" fmla="*/ 2600840 h 5907136"/>
              <a:gd name="connsiteX1245" fmla="*/ 1107443 w 12078891"/>
              <a:gd name="connsiteY1245" fmla="*/ 2593425 h 5907136"/>
              <a:gd name="connsiteX1246" fmla="*/ 1085299 w 12078891"/>
              <a:gd name="connsiteY1246" fmla="*/ 2539213 h 5907136"/>
              <a:gd name="connsiteX1247" fmla="*/ 1161657 w 12078891"/>
              <a:gd name="connsiteY1247" fmla="*/ 2462852 h 5907136"/>
              <a:gd name="connsiteX1248" fmla="*/ 7789564 w 12078891"/>
              <a:gd name="connsiteY1248" fmla="*/ 2417038 h 5907136"/>
              <a:gd name="connsiteX1249" fmla="*/ 7795674 w 12078891"/>
              <a:gd name="connsiteY1249" fmla="*/ 2423147 h 5907136"/>
              <a:gd name="connsiteX1250" fmla="*/ 7789564 w 12078891"/>
              <a:gd name="connsiteY1250" fmla="*/ 2429254 h 5907136"/>
              <a:gd name="connsiteX1251" fmla="*/ 7783456 w 12078891"/>
              <a:gd name="connsiteY1251" fmla="*/ 2423147 h 5907136"/>
              <a:gd name="connsiteX1252" fmla="*/ 7789564 w 12078891"/>
              <a:gd name="connsiteY1252" fmla="*/ 2417038 h 5907136"/>
              <a:gd name="connsiteX1253" fmla="*/ 8313895 w 12078891"/>
              <a:gd name="connsiteY1253" fmla="*/ 2398712 h 5907136"/>
              <a:gd name="connsiteX1254" fmla="*/ 8330185 w 12078891"/>
              <a:gd name="connsiteY1254" fmla="*/ 2415002 h 5907136"/>
              <a:gd name="connsiteX1255" fmla="*/ 8313895 w 12078891"/>
              <a:gd name="connsiteY1255" fmla="*/ 2431292 h 5907136"/>
              <a:gd name="connsiteX1256" fmla="*/ 8297605 w 12078891"/>
              <a:gd name="connsiteY1256" fmla="*/ 2415002 h 5907136"/>
              <a:gd name="connsiteX1257" fmla="*/ 8313895 w 12078891"/>
              <a:gd name="connsiteY1257" fmla="*/ 2398712 h 5907136"/>
              <a:gd name="connsiteX1258" fmla="*/ 10361328 w 12078891"/>
              <a:gd name="connsiteY1258" fmla="*/ 2390565 h 5907136"/>
              <a:gd name="connsiteX1259" fmla="*/ 10383726 w 12078891"/>
              <a:gd name="connsiteY1259" fmla="*/ 2412965 h 5907136"/>
              <a:gd name="connsiteX1260" fmla="*/ 10361328 w 12078891"/>
              <a:gd name="connsiteY1260" fmla="*/ 2435363 h 5907136"/>
              <a:gd name="connsiteX1261" fmla="*/ 10338929 w 12078891"/>
              <a:gd name="connsiteY1261" fmla="*/ 2412965 h 5907136"/>
              <a:gd name="connsiteX1262" fmla="*/ 10361328 w 12078891"/>
              <a:gd name="connsiteY1262" fmla="*/ 2390565 h 5907136"/>
              <a:gd name="connsiteX1263" fmla="*/ 1788833 w 12078891"/>
              <a:gd name="connsiteY1263" fmla="*/ 2370201 h 5907136"/>
              <a:gd name="connsiteX1264" fmla="*/ 1809196 w 12078891"/>
              <a:gd name="connsiteY1264" fmla="*/ 2390565 h 5907136"/>
              <a:gd name="connsiteX1265" fmla="*/ 1788833 w 12078891"/>
              <a:gd name="connsiteY1265" fmla="*/ 2410929 h 5907136"/>
              <a:gd name="connsiteX1266" fmla="*/ 1768472 w 12078891"/>
              <a:gd name="connsiteY1266" fmla="*/ 2390565 h 5907136"/>
              <a:gd name="connsiteX1267" fmla="*/ 1788833 w 12078891"/>
              <a:gd name="connsiteY1267" fmla="*/ 2370201 h 5907136"/>
              <a:gd name="connsiteX1268" fmla="*/ 8322040 w 12078891"/>
              <a:gd name="connsiteY1268" fmla="*/ 2351875 h 5907136"/>
              <a:gd name="connsiteX1269" fmla="*/ 8335275 w 12078891"/>
              <a:gd name="connsiteY1269" fmla="*/ 2365110 h 5907136"/>
              <a:gd name="connsiteX1270" fmla="*/ 8322040 w 12078891"/>
              <a:gd name="connsiteY1270" fmla="*/ 2378348 h 5907136"/>
              <a:gd name="connsiteX1271" fmla="*/ 8308804 w 12078891"/>
              <a:gd name="connsiteY1271" fmla="*/ 2365110 h 5907136"/>
              <a:gd name="connsiteX1272" fmla="*/ 8322040 w 12078891"/>
              <a:gd name="connsiteY1272" fmla="*/ 2351875 h 5907136"/>
              <a:gd name="connsiteX1273" fmla="*/ 1726739 w 12078891"/>
              <a:gd name="connsiteY1273" fmla="*/ 2338640 h 5907136"/>
              <a:gd name="connsiteX1274" fmla="*/ 1749137 w 12078891"/>
              <a:gd name="connsiteY1274" fmla="*/ 2361037 h 5907136"/>
              <a:gd name="connsiteX1275" fmla="*/ 1726739 w 12078891"/>
              <a:gd name="connsiteY1275" fmla="*/ 2383438 h 5907136"/>
              <a:gd name="connsiteX1276" fmla="*/ 1704340 w 12078891"/>
              <a:gd name="connsiteY1276" fmla="*/ 2361037 h 5907136"/>
              <a:gd name="connsiteX1277" fmla="*/ 1726739 w 12078891"/>
              <a:gd name="connsiteY1277" fmla="*/ 2338640 h 5907136"/>
              <a:gd name="connsiteX1278" fmla="*/ 5160810 w 12078891"/>
              <a:gd name="connsiteY1278" fmla="*/ 2317265 h 5907136"/>
              <a:gd name="connsiteX1279" fmla="*/ 5181174 w 12078891"/>
              <a:gd name="connsiteY1279" fmla="*/ 2337623 h 5907136"/>
              <a:gd name="connsiteX1280" fmla="*/ 5160810 w 12078891"/>
              <a:gd name="connsiteY1280" fmla="*/ 2357983 h 5907136"/>
              <a:gd name="connsiteX1281" fmla="*/ 5140448 w 12078891"/>
              <a:gd name="connsiteY1281" fmla="*/ 2337623 h 5907136"/>
              <a:gd name="connsiteX1282" fmla="*/ 5160810 w 12078891"/>
              <a:gd name="connsiteY1282" fmla="*/ 2317265 h 5907136"/>
              <a:gd name="connsiteX1283" fmla="*/ 5008114 w 12078891"/>
              <a:gd name="connsiteY1283" fmla="*/ 2306069 h 5907136"/>
              <a:gd name="connsiteX1284" fmla="*/ 5017273 w 12078891"/>
              <a:gd name="connsiteY1284" fmla="*/ 2315229 h 5907136"/>
              <a:gd name="connsiteX1285" fmla="*/ 5008114 w 12078891"/>
              <a:gd name="connsiteY1285" fmla="*/ 2324392 h 5907136"/>
              <a:gd name="connsiteX1286" fmla="*/ 4998954 w 12078891"/>
              <a:gd name="connsiteY1286" fmla="*/ 2315229 h 5907136"/>
              <a:gd name="connsiteX1287" fmla="*/ 5008114 w 12078891"/>
              <a:gd name="connsiteY1287" fmla="*/ 2306069 h 5907136"/>
              <a:gd name="connsiteX1288" fmla="*/ 6816246 w 12078891"/>
              <a:gd name="connsiteY1288" fmla="*/ 2280623 h 5907136"/>
              <a:gd name="connsiteX1289" fmla="*/ 6830500 w 12078891"/>
              <a:gd name="connsiteY1289" fmla="*/ 2294873 h 5907136"/>
              <a:gd name="connsiteX1290" fmla="*/ 6816246 w 12078891"/>
              <a:gd name="connsiteY1290" fmla="*/ 2309123 h 5907136"/>
              <a:gd name="connsiteX1291" fmla="*/ 6801992 w 12078891"/>
              <a:gd name="connsiteY1291" fmla="*/ 2294873 h 5907136"/>
              <a:gd name="connsiteX1292" fmla="*/ 6816246 w 12078891"/>
              <a:gd name="connsiteY1292" fmla="*/ 2280623 h 5907136"/>
              <a:gd name="connsiteX1293" fmla="*/ 7301887 w 12078891"/>
              <a:gd name="connsiteY1293" fmla="*/ 2233780 h 5907136"/>
              <a:gd name="connsiteX1294" fmla="*/ 7321231 w 12078891"/>
              <a:gd name="connsiteY1294" fmla="*/ 2253129 h 5907136"/>
              <a:gd name="connsiteX1295" fmla="*/ 7301887 w 12078891"/>
              <a:gd name="connsiteY1295" fmla="*/ 2272473 h 5907136"/>
              <a:gd name="connsiteX1296" fmla="*/ 7282543 w 12078891"/>
              <a:gd name="connsiteY1296" fmla="*/ 2253129 h 5907136"/>
              <a:gd name="connsiteX1297" fmla="*/ 7301887 w 12078891"/>
              <a:gd name="connsiteY1297" fmla="*/ 2233780 h 5907136"/>
              <a:gd name="connsiteX1298" fmla="*/ 11671645 w 12078891"/>
              <a:gd name="connsiteY1298" fmla="*/ 2219524 h 5907136"/>
              <a:gd name="connsiteX1299" fmla="*/ 11676735 w 12078891"/>
              <a:gd name="connsiteY1299" fmla="*/ 2224617 h 5907136"/>
              <a:gd name="connsiteX1300" fmla="*/ 11671645 w 12078891"/>
              <a:gd name="connsiteY1300" fmla="*/ 2229707 h 5907136"/>
              <a:gd name="connsiteX1301" fmla="*/ 11666554 w 12078891"/>
              <a:gd name="connsiteY1301" fmla="*/ 2224617 h 5907136"/>
              <a:gd name="connsiteX1302" fmla="*/ 11671645 w 12078891"/>
              <a:gd name="connsiteY1302" fmla="*/ 2219524 h 5907136"/>
              <a:gd name="connsiteX1303" fmla="*/ 10717669 w 12078891"/>
              <a:gd name="connsiteY1303" fmla="*/ 2192034 h 5907136"/>
              <a:gd name="connsiteX1304" fmla="*/ 10731923 w 12078891"/>
              <a:gd name="connsiteY1304" fmla="*/ 2206286 h 5907136"/>
              <a:gd name="connsiteX1305" fmla="*/ 10717669 w 12078891"/>
              <a:gd name="connsiteY1305" fmla="*/ 2220542 h 5907136"/>
              <a:gd name="connsiteX1306" fmla="*/ 10703416 w 12078891"/>
              <a:gd name="connsiteY1306" fmla="*/ 2206286 h 5907136"/>
              <a:gd name="connsiteX1307" fmla="*/ 10717669 w 12078891"/>
              <a:gd name="connsiteY1307" fmla="*/ 2192034 h 5907136"/>
              <a:gd name="connsiteX1308" fmla="*/ 4248637 w 12078891"/>
              <a:gd name="connsiteY1308" fmla="*/ 2184910 h 5907136"/>
              <a:gd name="connsiteX1309" fmla="*/ 4276129 w 12078891"/>
              <a:gd name="connsiteY1309" fmla="*/ 2212394 h 5907136"/>
              <a:gd name="connsiteX1310" fmla="*/ 4248637 w 12078891"/>
              <a:gd name="connsiteY1310" fmla="*/ 2239891 h 5907136"/>
              <a:gd name="connsiteX1311" fmla="*/ 4221154 w 12078891"/>
              <a:gd name="connsiteY1311" fmla="*/ 2212394 h 5907136"/>
              <a:gd name="connsiteX1312" fmla="*/ 4248637 w 12078891"/>
              <a:gd name="connsiteY1312" fmla="*/ 2184910 h 5907136"/>
              <a:gd name="connsiteX1313" fmla="*/ 10552733 w 12078891"/>
              <a:gd name="connsiteY1313" fmla="*/ 2163530 h 5907136"/>
              <a:gd name="connsiteX1314" fmla="*/ 10558842 w 12078891"/>
              <a:gd name="connsiteY1314" fmla="*/ 2169638 h 5907136"/>
              <a:gd name="connsiteX1315" fmla="*/ 10552733 w 12078891"/>
              <a:gd name="connsiteY1315" fmla="*/ 2174729 h 5907136"/>
              <a:gd name="connsiteX1316" fmla="*/ 10546625 w 12078891"/>
              <a:gd name="connsiteY1316" fmla="*/ 2169638 h 5907136"/>
              <a:gd name="connsiteX1317" fmla="*/ 10552733 w 12078891"/>
              <a:gd name="connsiteY1317" fmla="*/ 2163530 h 5907136"/>
              <a:gd name="connsiteX1318" fmla="*/ 11573905 w 12078891"/>
              <a:gd name="connsiteY1318" fmla="*/ 2144178 h 5907136"/>
              <a:gd name="connsiteX1319" fmla="*/ 11586122 w 12078891"/>
              <a:gd name="connsiteY1319" fmla="*/ 2155377 h 5907136"/>
              <a:gd name="connsiteX1320" fmla="*/ 11573905 w 12078891"/>
              <a:gd name="connsiteY1320" fmla="*/ 2166575 h 5907136"/>
              <a:gd name="connsiteX1321" fmla="*/ 11561687 w 12078891"/>
              <a:gd name="connsiteY1321" fmla="*/ 2155377 h 5907136"/>
              <a:gd name="connsiteX1322" fmla="*/ 11573905 w 12078891"/>
              <a:gd name="connsiteY1322" fmla="*/ 2144178 h 5907136"/>
              <a:gd name="connsiteX1323" fmla="*/ 10875476 w 12078891"/>
              <a:gd name="connsiteY1323" fmla="*/ 2060694 h 5907136"/>
              <a:gd name="connsiteX1324" fmla="*/ 10883622 w 12078891"/>
              <a:gd name="connsiteY1324" fmla="*/ 2068840 h 5907136"/>
              <a:gd name="connsiteX1325" fmla="*/ 10875476 w 12078891"/>
              <a:gd name="connsiteY1325" fmla="*/ 2076984 h 5907136"/>
              <a:gd name="connsiteX1326" fmla="*/ 10867332 w 12078891"/>
              <a:gd name="connsiteY1326" fmla="*/ 2068840 h 5907136"/>
              <a:gd name="connsiteX1327" fmla="*/ 10875476 w 12078891"/>
              <a:gd name="connsiteY1327" fmla="*/ 2060694 h 5907136"/>
              <a:gd name="connsiteX1328" fmla="*/ 9976480 w 12078891"/>
              <a:gd name="connsiteY1328" fmla="*/ 2052572 h 5907136"/>
              <a:gd name="connsiteX1329" fmla="*/ 10023313 w 12078891"/>
              <a:gd name="connsiteY1329" fmla="*/ 2099390 h 5907136"/>
              <a:gd name="connsiteX1330" fmla="*/ 9976480 w 12078891"/>
              <a:gd name="connsiteY1330" fmla="*/ 2146221 h 5907136"/>
              <a:gd name="connsiteX1331" fmla="*/ 9929646 w 12078891"/>
              <a:gd name="connsiteY1331" fmla="*/ 2099390 h 5907136"/>
              <a:gd name="connsiteX1332" fmla="*/ 9976480 w 12078891"/>
              <a:gd name="connsiteY1332" fmla="*/ 2052572 h 5907136"/>
              <a:gd name="connsiteX1333" fmla="*/ 8217174 w 12078891"/>
              <a:gd name="connsiteY1333" fmla="*/ 2041361 h 5907136"/>
              <a:gd name="connsiteX1334" fmla="*/ 8257898 w 12078891"/>
              <a:gd name="connsiteY1334" fmla="*/ 2082087 h 5907136"/>
              <a:gd name="connsiteX1335" fmla="*/ 8217174 w 12078891"/>
              <a:gd name="connsiteY1335" fmla="*/ 2122802 h 5907136"/>
              <a:gd name="connsiteX1336" fmla="*/ 8176449 w 12078891"/>
              <a:gd name="connsiteY1336" fmla="*/ 2082087 h 5907136"/>
              <a:gd name="connsiteX1337" fmla="*/ 8217174 w 12078891"/>
              <a:gd name="connsiteY1337" fmla="*/ 2041361 h 5907136"/>
              <a:gd name="connsiteX1338" fmla="*/ 11389625 w 12078891"/>
              <a:gd name="connsiteY1338" fmla="*/ 2007776 h 5907136"/>
              <a:gd name="connsiteX1339" fmla="*/ 11401843 w 12078891"/>
              <a:gd name="connsiteY1339" fmla="*/ 2019993 h 5907136"/>
              <a:gd name="connsiteX1340" fmla="*/ 11389625 w 12078891"/>
              <a:gd name="connsiteY1340" fmla="*/ 2032209 h 5907136"/>
              <a:gd name="connsiteX1341" fmla="*/ 11377408 w 12078891"/>
              <a:gd name="connsiteY1341" fmla="*/ 2019993 h 5907136"/>
              <a:gd name="connsiteX1342" fmla="*/ 11389625 w 12078891"/>
              <a:gd name="connsiteY1342" fmla="*/ 2007776 h 5907136"/>
              <a:gd name="connsiteX1343" fmla="*/ 11089281 w 12078891"/>
              <a:gd name="connsiteY1343" fmla="*/ 1971100 h 5907136"/>
              <a:gd name="connsiteX1344" fmla="*/ 11094371 w 12078891"/>
              <a:gd name="connsiteY1344" fmla="*/ 1976191 h 5907136"/>
              <a:gd name="connsiteX1345" fmla="*/ 11089281 w 12078891"/>
              <a:gd name="connsiteY1345" fmla="*/ 1981281 h 5907136"/>
              <a:gd name="connsiteX1346" fmla="*/ 11084190 w 12078891"/>
              <a:gd name="connsiteY1346" fmla="*/ 1976191 h 5907136"/>
              <a:gd name="connsiteX1347" fmla="*/ 11089281 w 12078891"/>
              <a:gd name="connsiteY1347" fmla="*/ 1971100 h 5907136"/>
              <a:gd name="connsiteX1348" fmla="*/ 607782 w 12078891"/>
              <a:gd name="connsiteY1348" fmla="*/ 1958886 h 5907136"/>
              <a:gd name="connsiteX1349" fmla="*/ 627126 w 12078891"/>
              <a:gd name="connsiteY1349" fmla="*/ 1978230 h 5907136"/>
              <a:gd name="connsiteX1350" fmla="*/ 607782 w 12078891"/>
              <a:gd name="connsiteY1350" fmla="*/ 1997575 h 5907136"/>
              <a:gd name="connsiteX1351" fmla="*/ 588438 w 12078891"/>
              <a:gd name="connsiteY1351" fmla="*/ 1978230 h 5907136"/>
              <a:gd name="connsiteX1352" fmla="*/ 607782 w 12078891"/>
              <a:gd name="connsiteY1352" fmla="*/ 1958886 h 5907136"/>
              <a:gd name="connsiteX1353" fmla="*/ 8754740 w 12078891"/>
              <a:gd name="connsiteY1353" fmla="*/ 1924294 h 5907136"/>
              <a:gd name="connsiteX1354" fmla="*/ 8760849 w 12078891"/>
              <a:gd name="connsiteY1354" fmla="*/ 1930402 h 5907136"/>
              <a:gd name="connsiteX1355" fmla="*/ 8754740 w 12078891"/>
              <a:gd name="connsiteY1355" fmla="*/ 1936513 h 5907136"/>
              <a:gd name="connsiteX1356" fmla="*/ 8748631 w 12078891"/>
              <a:gd name="connsiteY1356" fmla="*/ 1930402 h 5907136"/>
              <a:gd name="connsiteX1357" fmla="*/ 8754740 w 12078891"/>
              <a:gd name="connsiteY1357" fmla="*/ 1924294 h 5907136"/>
              <a:gd name="connsiteX1358" fmla="*/ 6224720 w 12078891"/>
              <a:gd name="connsiteY1358" fmla="*/ 1894771 h 5907136"/>
              <a:gd name="connsiteX1359" fmla="*/ 6230829 w 12078891"/>
              <a:gd name="connsiteY1359" fmla="*/ 1900877 h 5907136"/>
              <a:gd name="connsiteX1360" fmla="*/ 6224720 w 12078891"/>
              <a:gd name="connsiteY1360" fmla="*/ 1906983 h 5907136"/>
              <a:gd name="connsiteX1361" fmla="*/ 6218611 w 12078891"/>
              <a:gd name="connsiteY1361" fmla="*/ 1900877 h 5907136"/>
              <a:gd name="connsiteX1362" fmla="*/ 6224720 w 12078891"/>
              <a:gd name="connsiteY1362" fmla="*/ 1894771 h 5907136"/>
              <a:gd name="connsiteX1363" fmla="*/ 6900749 w 12078891"/>
              <a:gd name="connsiteY1363" fmla="*/ 1835719 h 5907136"/>
              <a:gd name="connsiteX1364" fmla="*/ 6913985 w 12078891"/>
              <a:gd name="connsiteY1364" fmla="*/ 1848957 h 5907136"/>
              <a:gd name="connsiteX1365" fmla="*/ 6900749 w 12078891"/>
              <a:gd name="connsiteY1365" fmla="*/ 1862192 h 5907136"/>
              <a:gd name="connsiteX1366" fmla="*/ 6887514 w 12078891"/>
              <a:gd name="connsiteY1366" fmla="*/ 1848957 h 5907136"/>
              <a:gd name="connsiteX1367" fmla="*/ 6900749 w 12078891"/>
              <a:gd name="connsiteY1367" fmla="*/ 1835719 h 5907136"/>
              <a:gd name="connsiteX1368" fmla="*/ 3320114 w 12078891"/>
              <a:gd name="connsiteY1368" fmla="*/ 1834701 h 5907136"/>
              <a:gd name="connsiteX1369" fmla="*/ 3324187 w 12078891"/>
              <a:gd name="connsiteY1369" fmla="*/ 1838772 h 5907136"/>
              <a:gd name="connsiteX1370" fmla="*/ 3320114 w 12078891"/>
              <a:gd name="connsiteY1370" fmla="*/ 1842845 h 5907136"/>
              <a:gd name="connsiteX1371" fmla="*/ 3316042 w 12078891"/>
              <a:gd name="connsiteY1371" fmla="*/ 1838772 h 5907136"/>
              <a:gd name="connsiteX1372" fmla="*/ 3320114 w 12078891"/>
              <a:gd name="connsiteY1372" fmla="*/ 1834701 h 5907136"/>
              <a:gd name="connsiteX1373" fmla="*/ 6968963 w 12078891"/>
              <a:gd name="connsiteY1373" fmla="*/ 1829583 h 5907136"/>
              <a:gd name="connsiteX1374" fmla="*/ 6972017 w 12078891"/>
              <a:gd name="connsiteY1374" fmla="*/ 1832637 h 5907136"/>
              <a:gd name="connsiteX1375" fmla="*/ 6968963 w 12078891"/>
              <a:gd name="connsiteY1375" fmla="*/ 1835691 h 5907136"/>
              <a:gd name="connsiteX1376" fmla="*/ 6965909 w 12078891"/>
              <a:gd name="connsiteY1376" fmla="*/ 1832637 h 5907136"/>
              <a:gd name="connsiteX1377" fmla="*/ 6968963 w 12078891"/>
              <a:gd name="connsiteY1377" fmla="*/ 1829583 h 5907136"/>
              <a:gd name="connsiteX1378" fmla="*/ 5026434 w 12078891"/>
              <a:gd name="connsiteY1378" fmla="*/ 1816374 h 5907136"/>
              <a:gd name="connsiteX1379" fmla="*/ 5031521 w 12078891"/>
              <a:gd name="connsiteY1379" fmla="*/ 1821463 h 5907136"/>
              <a:gd name="connsiteX1380" fmla="*/ 5026434 w 12078891"/>
              <a:gd name="connsiteY1380" fmla="*/ 1826554 h 5907136"/>
              <a:gd name="connsiteX1381" fmla="*/ 5021344 w 12078891"/>
              <a:gd name="connsiteY1381" fmla="*/ 1821463 h 5907136"/>
              <a:gd name="connsiteX1382" fmla="*/ 5026434 w 12078891"/>
              <a:gd name="connsiteY1382" fmla="*/ 1816374 h 5907136"/>
              <a:gd name="connsiteX1383" fmla="*/ 1693109 w 12078891"/>
              <a:gd name="connsiteY1383" fmla="*/ 1810250 h 5907136"/>
              <a:gd name="connsiteX1384" fmla="*/ 1722634 w 12078891"/>
              <a:gd name="connsiteY1384" fmla="*/ 1839778 h 5907136"/>
              <a:gd name="connsiteX1385" fmla="*/ 1693109 w 12078891"/>
              <a:gd name="connsiteY1385" fmla="*/ 1869303 h 5907136"/>
              <a:gd name="connsiteX1386" fmla="*/ 1663584 w 12078891"/>
              <a:gd name="connsiteY1386" fmla="*/ 1839778 h 5907136"/>
              <a:gd name="connsiteX1387" fmla="*/ 1693109 w 12078891"/>
              <a:gd name="connsiteY1387" fmla="*/ 1810250 h 5907136"/>
              <a:gd name="connsiteX1388" fmla="*/ 466263 w 12078891"/>
              <a:gd name="connsiteY1388" fmla="*/ 1806168 h 5907136"/>
              <a:gd name="connsiteX1389" fmla="*/ 470336 w 12078891"/>
              <a:gd name="connsiteY1389" fmla="*/ 1810240 h 5907136"/>
              <a:gd name="connsiteX1390" fmla="*/ 466263 w 12078891"/>
              <a:gd name="connsiteY1390" fmla="*/ 1814313 h 5907136"/>
              <a:gd name="connsiteX1391" fmla="*/ 462191 w 12078891"/>
              <a:gd name="connsiteY1391" fmla="*/ 1810240 h 5907136"/>
              <a:gd name="connsiteX1392" fmla="*/ 466263 w 12078891"/>
              <a:gd name="connsiteY1392" fmla="*/ 1806168 h 5907136"/>
              <a:gd name="connsiteX1393" fmla="*/ 11028194 w 12078891"/>
              <a:gd name="connsiteY1393" fmla="*/ 1801104 h 5907136"/>
              <a:gd name="connsiteX1394" fmla="*/ 11040412 w 12078891"/>
              <a:gd name="connsiteY1394" fmla="*/ 1813323 h 5907136"/>
              <a:gd name="connsiteX1395" fmla="*/ 11028194 w 12078891"/>
              <a:gd name="connsiteY1395" fmla="*/ 1825541 h 5907136"/>
              <a:gd name="connsiteX1396" fmla="*/ 11015977 w 12078891"/>
              <a:gd name="connsiteY1396" fmla="*/ 1813323 h 5907136"/>
              <a:gd name="connsiteX1397" fmla="*/ 11028194 w 12078891"/>
              <a:gd name="connsiteY1397" fmla="*/ 1801104 h 5907136"/>
              <a:gd name="connsiteX1398" fmla="*/ 9489820 w 12078891"/>
              <a:gd name="connsiteY1398" fmla="*/ 1800068 h 5907136"/>
              <a:gd name="connsiteX1399" fmla="*/ 9524436 w 12078891"/>
              <a:gd name="connsiteY1399" fmla="*/ 1834686 h 5907136"/>
              <a:gd name="connsiteX1400" fmla="*/ 9489820 w 12078891"/>
              <a:gd name="connsiteY1400" fmla="*/ 1869303 h 5907136"/>
              <a:gd name="connsiteX1401" fmla="*/ 9455204 w 12078891"/>
              <a:gd name="connsiteY1401" fmla="*/ 1834686 h 5907136"/>
              <a:gd name="connsiteX1402" fmla="*/ 9489820 w 12078891"/>
              <a:gd name="connsiteY1402" fmla="*/ 1800068 h 5907136"/>
              <a:gd name="connsiteX1403" fmla="*/ 10635201 w 12078891"/>
              <a:gd name="connsiteY1403" fmla="*/ 1799039 h 5907136"/>
              <a:gd name="connsiteX1404" fmla="*/ 10642329 w 12078891"/>
              <a:gd name="connsiteY1404" fmla="*/ 1806166 h 5907136"/>
              <a:gd name="connsiteX1405" fmla="*/ 10635201 w 12078891"/>
              <a:gd name="connsiteY1405" fmla="*/ 1813293 h 5907136"/>
              <a:gd name="connsiteX1406" fmla="*/ 10628075 w 12078891"/>
              <a:gd name="connsiteY1406" fmla="*/ 1806166 h 5907136"/>
              <a:gd name="connsiteX1407" fmla="*/ 10635201 w 12078891"/>
              <a:gd name="connsiteY1407" fmla="*/ 1799039 h 5907136"/>
              <a:gd name="connsiteX1408" fmla="*/ 8181540 w 12078891"/>
              <a:gd name="connsiteY1408" fmla="*/ 1798022 h 5907136"/>
              <a:gd name="connsiteX1409" fmla="*/ 8186630 w 12078891"/>
              <a:gd name="connsiteY1409" fmla="*/ 1803111 h 5907136"/>
              <a:gd name="connsiteX1410" fmla="*/ 8181540 w 12078891"/>
              <a:gd name="connsiteY1410" fmla="*/ 1808202 h 5907136"/>
              <a:gd name="connsiteX1411" fmla="*/ 8176449 w 12078891"/>
              <a:gd name="connsiteY1411" fmla="*/ 1803111 h 5907136"/>
              <a:gd name="connsiteX1412" fmla="*/ 8181540 w 12078891"/>
              <a:gd name="connsiteY1412" fmla="*/ 1798022 h 5907136"/>
              <a:gd name="connsiteX1413" fmla="*/ 5724840 w 12078891"/>
              <a:gd name="connsiteY1413" fmla="*/ 1792952 h 5907136"/>
              <a:gd name="connsiteX1414" fmla="*/ 5730949 w 12078891"/>
              <a:gd name="connsiteY1414" fmla="*/ 1799061 h 5907136"/>
              <a:gd name="connsiteX1415" fmla="*/ 5724840 w 12078891"/>
              <a:gd name="connsiteY1415" fmla="*/ 1805170 h 5907136"/>
              <a:gd name="connsiteX1416" fmla="*/ 5718734 w 12078891"/>
              <a:gd name="connsiteY1416" fmla="*/ 1799061 h 5907136"/>
              <a:gd name="connsiteX1417" fmla="*/ 5724840 w 12078891"/>
              <a:gd name="connsiteY1417" fmla="*/ 1792952 h 5907136"/>
              <a:gd name="connsiteX1418" fmla="*/ 10191302 w 12078891"/>
              <a:gd name="connsiteY1418" fmla="*/ 1791912 h 5907136"/>
              <a:gd name="connsiteX1419" fmla="*/ 10204538 w 12078891"/>
              <a:gd name="connsiteY1419" fmla="*/ 1805147 h 5907136"/>
              <a:gd name="connsiteX1420" fmla="*/ 10191302 w 12078891"/>
              <a:gd name="connsiteY1420" fmla="*/ 1818383 h 5907136"/>
              <a:gd name="connsiteX1421" fmla="*/ 10178067 w 12078891"/>
              <a:gd name="connsiteY1421" fmla="*/ 1805147 h 5907136"/>
              <a:gd name="connsiteX1422" fmla="*/ 10191302 w 12078891"/>
              <a:gd name="connsiteY1422" fmla="*/ 1791912 h 5907136"/>
              <a:gd name="connsiteX1423" fmla="*/ 5611817 w 12078891"/>
              <a:gd name="connsiteY1423" fmla="*/ 1782750 h 5907136"/>
              <a:gd name="connsiteX1424" fmla="*/ 5613854 w 12078891"/>
              <a:gd name="connsiteY1424" fmla="*/ 1784786 h 5907136"/>
              <a:gd name="connsiteX1425" fmla="*/ 5611817 w 12078891"/>
              <a:gd name="connsiteY1425" fmla="*/ 1786822 h 5907136"/>
              <a:gd name="connsiteX1426" fmla="*/ 5609781 w 12078891"/>
              <a:gd name="connsiteY1426" fmla="*/ 1784786 h 5907136"/>
              <a:gd name="connsiteX1427" fmla="*/ 5611817 w 12078891"/>
              <a:gd name="connsiteY1427" fmla="*/ 1782750 h 5907136"/>
              <a:gd name="connsiteX1428" fmla="*/ 2172677 w 12078891"/>
              <a:gd name="connsiteY1428" fmla="*/ 1781757 h 5907136"/>
              <a:gd name="connsiteX1429" fmla="*/ 2195074 w 12078891"/>
              <a:gd name="connsiteY1429" fmla="*/ 1804157 h 5907136"/>
              <a:gd name="connsiteX1430" fmla="*/ 2172677 w 12078891"/>
              <a:gd name="connsiteY1430" fmla="*/ 1826554 h 5907136"/>
              <a:gd name="connsiteX1431" fmla="*/ 2150279 w 12078891"/>
              <a:gd name="connsiteY1431" fmla="*/ 1804157 h 5907136"/>
              <a:gd name="connsiteX1432" fmla="*/ 2172677 w 12078891"/>
              <a:gd name="connsiteY1432" fmla="*/ 1781757 h 5907136"/>
              <a:gd name="connsiteX1433" fmla="*/ 8210047 w 12078891"/>
              <a:gd name="connsiteY1433" fmla="*/ 1762412 h 5907136"/>
              <a:gd name="connsiteX1434" fmla="*/ 8219210 w 12078891"/>
              <a:gd name="connsiteY1434" fmla="*/ 1771574 h 5907136"/>
              <a:gd name="connsiteX1435" fmla="*/ 8210047 w 12078891"/>
              <a:gd name="connsiteY1435" fmla="*/ 1780737 h 5907136"/>
              <a:gd name="connsiteX1436" fmla="*/ 8200884 w 12078891"/>
              <a:gd name="connsiteY1436" fmla="*/ 1771574 h 5907136"/>
              <a:gd name="connsiteX1437" fmla="*/ 8210047 w 12078891"/>
              <a:gd name="connsiteY1437" fmla="*/ 1762412 h 5907136"/>
              <a:gd name="connsiteX1438" fmla="*/ 559930 w 12078891"/>
              <a:gd name="connsiteY1438" fmla="*/ 1753225 h 5907136"/>
              <a:gd name="connsiteX1439" fmla="*/ 572147 w 12078891"/>
              <a:gd name="connsiteY1439" fmla="*/ 1765442 h 5907136"/>
              <a:gd name="connsiteX1440" fmla="*/ 559930 w 12078891"/>
              <a:gd name="connsiteY1440" fmla="*/ 1777660 h 5907136"/>
              <a:gd name="connsiteX1441" fmla="*/ 547713 w 12078891"/>
              <a:gd name="connsiteY1441" fmla="*/ 1765442 h 5907136"/>
              <a:gd name="connsiteX1442" fmla="*/ 559930 w 12078891"/>
              <a:gd name="connsiteY1442" fmla="*/ 1753225 h 5907136"/>
              <a:gd name="connsiteX1443" fmla="*/ 6170759 w 12078891"/>
              <a:gd name="connsiteY1443" fmla="*/ 1745079 h 5907136"/>
              <a:gd name="connsiteX1444" fmla="*/ 6179922 w 12078891"/>
              <a:gd name="connsiteY1444" fmla="*/ 1754241 h 5907136"/>
              <a:gd name="connsiteX1445" fmla="*/ 6170759 w 12078891"/>
              <a:gd name="connsiteY1445" fmla="*/ 1763405 h 5907136"/>
              <a:gd name="connsiteX1446" fmla="*/ 6160578 w 12078891"/>
              <a:gd name="connsiteY1446" fmla="*/ 1754241 h 5907136"/>
              <a:gd name="connsiteX1447" fmla="*/ 6170759 w 12078891"/>
              <a:gd name="connsiteY1447" fmla="*/ 1745079 h 5907136"/>
              <a:gd name="connsiteX1448" fmla="*/ 7806873 w 12078891"/>
              <a:gd name="connsiteY1448" fmla="*/ 1737952 h 5907136"/>
              <a:gd name="connsiteX1449" fmla="*/ 7811963 w 12078891"/>
              <a:gd name="connsiteY1449" fmla="*/ 1743043 h 5907136"/>
              <a:gd name="connsiteX1450" fmla="*/ 7806873 w 12078891"/>
              <a:gd name="connsiteY1450" fmla="*/ 1748133 h 5907136"/>
              <a:gd name="connsiteX1451" fmla="*/ 7801782 w 12078891"/>
              <a:gd name="connsiteY1451" fmla="*/ 1743043 h 5907136"/>
              <a:gd name="connsiteX1452" fmla="*/ 7806873 w 12078891"/>
              <a:gd name="connsiteY1452" fmla="*/ 1737952 h 5907136"/>
              <a:gd name="connsiteX1453" fmla="*/ 961068 w 12078891"/>
              <a:gd name="connsiteY1453" fmla="*/ 1706391 h 5907136"/>
              <a:gd name="connsiteX1454" fmla="*/ 967176 w 12078891"/>
              <a:gd name="connsiteY1454" fmla="*/ 1712500 h 5907136"/>
              <a:gd name="connsiteX1455" fmla="*/ 961068 w 12078891"/>
              <a:gd name="connsiteY1455" fmla="*/ 1718608 h 5907136"/>
              <a:gd name="connsiteX1456" fmla="*/ 954959 w 12078891"/>
              <a:gd name="connsiteY1456" fmla="*/ 1712500 h 5907136"/>
              <a:gd name="connsiteX1457" fmla="*/ 961068 w 12078891"/>
              <a:gd name="connsiteY1457" fmla="*/ 1706391 h 5907136"/>
              <a:gd name="connsiteX1458" fmla="*/ 4813613 w 12078891"/>
              <a:gd name="connsiteY1458" fmla="*/ 1703336 h 5907136"/>
              <a:gd name="connsiteX1459" fmla="*/ 4817688 w 12078891"/>
              <a:gd name="connsiteY1459" fmla="*/ 1707408 h 5907136"/>
              <a:gd name="connsiteX1460" fmla="*/ 4813613 w 12078891"/>
              <a:gd name="connsiteY1460" fmla="*/ 1711481 h 5907136"/>
              <a:gd name="connsiteX1461" fmla="*/ 4809541 w 12078891"/>
              <a:gd name="connsiteY1461" fmla="*/ 1707408 h 5907136"/>
              <a:gd name="connsiteX1462" fmla="*/ 4813613 w 12078891"/>
              <a:gd name="connsiteY1462" fmla="*/ 1703336 h 5907136"/>
              <a:gd name="connsiteX1463" fmla="*/ 4269970 w 12078891"/>
              <a:gd name="connsiteY1463" fmla="*/ 1698253 h 5907136"/>
              <a:gd name="connsiteX1464" fmla="*/ 4300511 w 12078891"/>
              <a:gd name="connsiteY1464" fmla="*/ 1728798 h 5907136"/>
              <a:gd name="connsiteX1465" fmla="*/ 4269970 w 12078891"/>
              <a:gd name="connsiteY1465" fmla="*/ 1758324 h 5907136"/>
              <a:gd name="connsiteX1466" fmla="*/ 4239427 w 12078891"/>
              <a:gd name="connsiteY1466" fmla="*/ 1728798 h 5907136"/>
              <a:gd name="connsiteX1467" fmla="*/ 4269970 w 12078891"/>
              <a:gd name="connsiteY1467" fmla="*/ 1698253 h 5907136"/>
              <a:gd name="connsiteX1468" fmla="*/ 7008670 w 12078891"/>
              <a:gd name="connsiteY1468" fmla="*/ 1697244 h 5907136"/>
              <a:gd name="connsiteX1469" fmla="*/ 7013760 w 12078891"/>
              <a:gd name="connsiteY1469" fmla="*/ 1702335 h 5907136"/>
              <a:gd name="connsiteX1470" fmla="*/ 7008670 w 12078891"/>
              <a:gd name="connsiteY1470" fmla="*/ 1707425 h 5907136"/>
              <a:gd name="connsiteX1471" fmla="*/ 7003579 w 12078891"/>
              <a:gd name="connsiteY1471" fmla="*/ 1702335 h 5907136"/>
              <a:gd name="connsiteX1472" fmla="*/ 7008670 w 12078891"/>
              <a:gd name="connsiteY1472" fmla="*/ 1697244 h 5907136"/>
              <a:gd name="connsiteX1473" fmla="*/ 3364842 w 12078891"/>
              <a:gd name="connsiteY1473" fmla="*/ 1697228 h 5907136"/>
              <a:gd name="connsiteX1474" fmla="*/ 3370952 w 12078891"/>
              <a:gd name="connsiteY1474" fmla="*/ 1703336 h 5907136"/>
              <a:gd name="connsiteX1475" fmla="*/ 3364842 w 12078891"/>
              <a:gd name="connsiteY1475" fmla="*/ 1709445 h 5907136"/>
              <a:gd name="connsiteX1476" fmla="*/ 3358734 w 12078891"/>
              <a:gd name="connsiteY1476" fmla="*/ 1703336 h 5907136"/>
              <a:gd name="connsiteX1477" fmla="*/ 3364842 w 12078891"/>
              <a:gd name="connsiteY1477" fmla="*/ 1697228 h 5907136"/>
              <a:gd name="connsiteX1478" fmla="*/ 1989412 w 12078891"/>
              <a:gd name="connsiteY1478" fmla="*/ 1695213 h 5907136"/>
              <a:gd name="connsiteX1479" fmla="*/ 2000613 w 12078891"/>
              <a:gd name="connsiteY1479" fmla="*/ 1706413 h 5907136"/>
              <a:gd name="connsiteX1480" fmla="*/ 1989412 w 12078891"/>
              <a:gd name="connsiteY1480" fmla="*/ 1717613 h 5907136"/>
              <a:gd name="connsiteX1481" fmla="*/ 1978214 w 12078891"/>
              <a:gd name="connsiteY1481" fmla="*/ 1706413 h 5907136"/>
              <a:gd name="connsiteX1482" fmla="*/ 1989412 w 12078891"/>
              <a:gd name="connsiteY1482" fmla="*/ 1695213 h 5907136"/>
              <a:gd name="connsiteX1483" fmla="*/ 3038026 w 12078891"/>
              <a:gd name="connsiteY1483" fmla="*/ 1681956 h 5907136"/>
              <a:gd name="connsiteX1484" fmla="*/ 3040062 w 12078891"/>
              <a:gd name="connsiteY1484" fmla="*/ 1683992 h 5907136"/>
              <a:gd name="connsiteX1485" fmla="*/ 3038026 w 12078891"/>
              <a:gd name="connsiteY1485" fmla="*/ 1686029 h 5907136"/>
              <a:gd name="connsiteX1486" fmla="*/ 3035990 w 12078891"/>
              <a:gd name="connsiteY1486" fmla="*/ 1683992 h 5907136"/>
              <a:gd name="connsiteX1487" fmla="*/ 3038026 w 12078891"/>
              <a:gd name="connsiteY1487" fmla="*/ 1681956 h 5907136"/>
              <a:gd name="connsiteX1488" fmla="*/ 2787638 w 12078891"/>
              <a:gd name="connsiteY1488" fmla="*/ 1677907 h 5907136"/>
              <a:gd name="connsiteX1489" fmla="*/ 2803927 w 12078891"/>
              <a:gd name="connsiteY1489" fmla="*/ 1694197 h 5907136"/>
              <a:gd name="connsiteX1490" fmla="*/ 2787638 w 12078891"/>
              <a:gd name="connsiteY1490" fmla="*/ 1710486 h 5907136"/>
              <a:gd name="connsiteX1491" fmla="*/ 2771350 w 12078891"/>
              <a:gd name="connsiteY1491" fmla="*/ 1694197 h 5907136"/>
              <a:gd name="connsiteX1492" fmla="*/ 2787638 w 12078891"/>
              <a:gd name="connsiteY1492" fmla="*/ 1677907 h 5907136"/>
              <a:gd name="connsiteX1493" fmla="*/ 8908476 w 12078891"/>
              <a:gd name="connsiteY1493" fmla="*/ 1670778 h 5907136"/>
              <a:gd name="connsiteX1494" fmla="*/ 8913566 w 12078891"/>
              <a:gd name="connsiteY1494" fmla="*/ 1675869 h 5907136"/>
              <a:gd name="connsiteX1495" fmla="*/ 8908476 w 12078891"/>
              <a:gd name="connsiteY1495" fmla="*/ 1680959 h 5907136"/>
              <a:gd name="connsiteX1496" fmla="*/ 8903385 w 12078891"/>
              <a:gd name="connsiteY1496" fmla="*/ 1675869 h 5907136"/>
              <a:gd name="connsiteX1497" fmla="*/ 8908476 w 12078891"/>
              <a:gd name="connsiteY1497" fmla="*/ 1670778 h 5907136"/>
              <a:gd name="connsiteX1498" fmla="*/ 9803401 w 12078891"/>
              <a:gd name="connsiteY1498" fmla="*/ 1667723 h 5907136"/>
              <a:gd name="connsiteX1499" fmla="*/ 9815617 w 12078891"/>
              <a:gd name="connsiteY1499" fmla="*/ 1679940 h 5907136"/>
              <a:gd name="connsiteX1500" fmla="*/ 9803401 w 12078891"/>
              <a:gd name="connsiteY1500" fmla="*/ 1692156 h 5907136"/>
              <a:gd name="connsiteX1501" fmla="*/ 9791183 w 12078891"/>
              <a:gd name="connsiteY1501" fmla="*/ 1679940 h 5907136"/>
              <a:gd name="connsiteX1502" fmla="*/ 9803401 w 12078891"/>
              <a:gd name="connsiteY1502" fmla="*/ 1667723 h 5907136"/>
              <a:gd name="connsiteX1503" fmla="*/ 7189895 w 12078891"/>
              <a:gd name="connsiteY1503" fmla="*/ 1665690 h 5907136"/>
              <a:gd name="connsiteX1504" fmla="*/ 7202112 w 12078891"/>
              <a:gd name="connsiteY1504" fmla="*/ 1677908 h 5907136"/>
              <a:gd name="connsiteX1505" fmla="*/ 7189895 w 12078891"/>
              <a:gd name="connsiteY1505" fmla="*/ 1690124 h 5907136"/>
              <a:gd name="connsiteX1506" fmla="*/ 7177677 w 12078891"/>
              <a:gd name="connsiteY1506" fmla="*/ 1677908 h 5907136"/>
              <a:gd name="connsiteX1507" fmla="*/ 7189895 w 12078891"/>
              <a:gd name="connsiteY1507" fmla="*/ 1665690 h 5907136"/>
              <a:gd name="connsiteX1508" fmla="*/ 6840681 w 12078891"/>
              <a:gd name="connsiteY1508" fmla="*/ 1665682 h 5907136"/>
              <a:gd name="connsiteX1509" fmla="*/ 6890568 w 12078891"/>
              <a:gd name="connsiteY1509" fmla="*/ 1714552 h 5907136"/>
              <a:gd name="connsiteX1510" fmla="*/ 6840681 w 12078891"/>
              <a:gd name="connsiteY1510" fmla="*/ 1763425 h 5907136"/>
              <a:gd name="connsiteX1511" fmla="*/ 6790793 w 12078891"/>
              <a:gd name="connsiteY1511" fmla="*/ 1714552 h 5907136"/>
              <a:gd name="connsiteX1512" fmla="*/ 6840681 w 12078891"/>
              <a:gd name="connsiteY1512" fmla="*/ 1665682 h 5907136"/>
              <a:gd name="connsiteX1513" fmla="*/ 4489879 w 12078891"/>
              <a:gd name="connsiteY1513" fmla="*/ 1651438 h 5907136"/>
              <a:gd name="connsiteX1514" fmla="*/ 4500062 w 12078891"/>
              <a:gd name="connsiteY1514" fmla="*/ 1661619 h 5907136"/>
              <a:gd name="connsiteX1515" fmla="*/ 4489879 w 12078891"/>
              <a:gd name="connsiteY1515" fmla="*/ 1671800 h 5907136"/>
              <a:gd name="connsiteX1516" fmla="*/ 4479698 w 12078891"/>
              <a:gd name="connsiteY1516" fmla="*/ 1661619 h 5907136"/>
              <a:gd name="connsiteX1517" fmla="*/ 4489879 w 12078891"/>
              <a:gd name="connsiteY1517" fmla="*/ 1651438 h 5907136"/>
              <a:gd name="connsiteX1518" fmla="*/ 4124356 w 12078891"/>
              <a:gd name="connsiteY1518" fmla="*/ 1643267 h 5907136"/>
              <a:gd name="connsiteX1519" fmla="*/ 4135556 w 12078891"/>
              <a:gd name="connsiteY1519" fmla="*/ 1654466 h 5907136"/>
              <a:gd name="connsiteX1520" fmla="*/ 4124356 w 12078891"/>
              <a:gd name="connsiteY1520" fmla="*/ 1665666 h 5907136"/>
              <a:gd name="connsiteX1521" fmla="*/ 4113157 w 12078891"/>
              <a:gd name="connsiteY1521" fmla="*/ 1654466 h 5907136"/>
              <a:gd name="connsiteX1522" fmla="*/ 4124356 w 12078891"/>
              <a:gd name="connsiteY1522" fmla="*/ 1643267 h 5907136"/>
              <a:gd name="connsiteX1523" fmla="*/ 1369383 w 12078891"/>
              <a:gd name="connsiteY1523" fmla="*/ 1634128 h 5907136"/>
              <a:gd name="connsiteX1524" fmla="*/ 1384655 w 12078891"/>
              <a:gd name="connsiteY1524" fmla="*/ 1649400 h 5907136"/>
              <a:gd name="connsiteX1525" fmla="*/ 1369383 w 12078891"/>
              <a:gd name="connsiteY1525" fmla="*/ 1664671 h 5907136"/>
              <a:gd name="connsiteX1526" fmla="*/ 1354111 w 12078891"/>
              <a:gd name="connsiteY1526" fmla="*/ 1649400 h 5907136"/>
              <a:gd name="connsiteX1527" fmla="*/ 1369383 w 12078891"/>
              <a:gd name="connsiteY1527" fmla="*/ 1634128 h 5907136"/>
              <a:gd name="connsiteX1528" fmla="*/ 9290270 w 12078891"/>
              <a:gd name="connsiteY1528" fmla="*/ 1625987 h 5907136"/>
              <a:gd name="connsiteX1529" fmla="*/ 9295360 w 12078891"/>
              <a:gd name="connsiteY1529" fmla="*/ 1631077 h 5907136"/>
              <a:gd name="connsiteX1530" fmla="*/ 9290270 w 12078891"/>
              <a:gd name="connsiteY1530" fmla="*/ 1636167 h 5907136"/>
              <a:gd name="connsiteX1531" fmla="*/ 9285179 w 12078891"/>
              <a:gd name="connsiteY1531" fmla="*/ 1631077 h 5907136"/>
              <a:gd name="connsiteX1532" fmla="*/ 9290270 w 12078891"/>
              <a:gd name="connsiteY1532" fmla="*/ 1625987 h 5907136"/>
              <a:gd name="connsiteX1533" fmla="*/ 1867190 w 12078891"/>
              <a:gd name="connsiteY1533" fmla="*/ 1615780 h 5907136"/>
              <a:gd name="connsiteX1534" fmla="*/ 1879408 w 12078891"/>
              <a:gd name="connsiteY1534" fmla="*/ 1627997 h 5907136"/>
              <a:gd name="connsiteX1535" fmla="*/ 1867190 w 12078891"/>
              <a:gd name="connsiteY1535" fmla="*/ 1640215 h 5907136"/>
              <a:gd name="connsiteX1536" fmla="*/ 1854973 w 12078891"/>
              <a:gd name="connsiteY1536" fmla="*/ 1627997 h 5907136"/>
              <a:gd name="connsiteX1537" fmla="*/ 1867190 w 12078891"/>
              <a:gd name="connsiteY1537" fmla="*/ 1615780 h 5907136"/>
              <a:gd name="connsiteX1538" fmla="*/ 1952765 w 12078891"/>
              <a:gd name="connsiteY1538" fmla="*/ 1611732 h 5907136"/>
              <a:gd name="connsiteX1539" fmla="*/ 1985346 w 12078891"/>
              <a:gd name="connsiteY1539" fmla="*/ 1644310 h 5907136"/>
              <a:gd name="connsiteX1540" fmla="*/ 1952765 w 12078891"/>
              <a:gd name="connsiteY1540" fmla="*/ 1676889 h 5907136"/>
              <a:gd name="connsiteX1541" fmla="*/ 1920186 w 12078891"/>
              <a:gd name="connsiteY1541" fmla="*/ 1644310 h 5907136"/>
              <a:gd name="connsiteX1542" fmla="*/ 1952765 w 12078891"/>
              <a:gd name="connsiteY1542" fmla="*/ 1611732 h 5907136"/>
              <a:gd name="connsiteX1543" fmla="*/ 7601213 w 12078891"/>
              <a:gd name="connsiteY1543" fmla="*/ 1601545 h 5907136"/>
              <a:gd name="connsiteX1544" fmla="*/ 7612413 w 12078891"/>
              <a:gd name="connsiteY1544" fmla="*/ 1612743 h 5907136"/>
              <a:gd name="connsiteX1545" fmla="*/ 7601213 w 12078891"/>
              <a:gd name="connsiteY1545" fmla="*/ 1623943 h 5907136"/>
              <a:gd name="connsiteX1546" fmla="*/ 7590014 w 12078891"/>
              <a:gd name="connsiteY1546" fmla="*/ 1612743 h 5907136"/>
              <a:gd name="connsiteX1547" fmla="*/ 7601213 w 12078891"/>
              <a:gd name="connsiteY1547" fmla="*/ 1601545 h 5907136"/>
              <a:gd name="connsiteX1548" fmla="*/ 4432839 w 12078891"/>
              <a:gd name="connsiteY1548" fmla="*/ 1598471 h 5907136"/>
              <a:gd name="connsiteX1549" fmla="*/ 4450147 w 12078891"/>
              <a:gd name="connsiteY1549" fmla="*/ 1615779 h 5907136"/>
              <a:gd name="connsiteX1550" fmla="*/ 4432839 w 12078891"/>
              <a:gd name="connsiteY1550" fmla="*/ 1633087 h 5907136"/>
              <a:gd name="connsiteX1551" fmla="*/ 4415530 w 12078891"/>
              <a:gd name="connsiteY1551" fmla="*/ 1615779 h 5907136"/>
              <a:gd name="connsiteX1552" fmla="*/ 4432839 w 12078891"/>
              <a:gd name="connsiteY1552" fmla="*/ 1598471 h 5907136"/>
              <a:gd name="connsiteX1553" fmla="*/ 8604059 w 12078891"/>
              <a:gd name="connsiteY1553" fmla="*/ 1598470 h 5907136"/>
              <a:gd name="connsiteX1554" fmla="*/ 8627476 w 12078891"/>
              <a:gd name="connsiteY1554" fmla="*/ 1621886 h 5907136"/>
              <a:gd name="connsiteX1555" fmla="*/ 8604059 w 12078891"/>
              <a:gd name="connsiteY1555" fmla="*/ 1645302 h 5907136"/>
              <a:gd name="connsiteX1556" fmla="*/ 8580642 w 12078891"/>
              <a:gd name="connsiteY1556" fmla="*/ 1621886 h 5907136"/>
              <a:gd name="connsiteX1557" fmla="*/ 8604059 w 12078891"/>
              <a:gd name="connsiteY1557" fmla="*/ 1598470 h 5907136"/>
              <a:gd name="connsiteX1558" fmla="*/ 970231 w 12078891"/>
              <a:gd name="connsiteY1558" fmla="*/ 1592364 h 5907136"/>
              <a:gd name="connsiteX1559" fmla="*/ 985503 w 12078891"/>
              <a:gd name="connsiteY1559" fmla="*/ 1607636 h 5907136"/>
              <a:gd name="connsiteX1560" fmla="*/ 970231 w 12078891"/>
              <a:gd name="connsiteY1560" fmla="*/ 1622908 h 5907136"/>
              <a:gd name="connsiteX1561" fmla="*/ 954959 w 12078891"/>
              <a:gd name="connsiteY1561" fmla="*/ 1607636 h 5907136"/>
              <a:gd name="connsiteX1562" fmla="*/ 970231 w 12078891"/>
              <a:gd name="connsiteY1562" fmla="*/ 1592364 h 5907136"/>
              <a:gd name="connsiteX1563" fmla="*/ 8077693 w 12078891"/>
              <a:gd name="connsiteY1563" fmla="*/ 1588309 h 5907136"/>
              <a:gd name="connsiteX1564" fmla="*/ 8099073 w 12078891"/>
              <a:gd name="connsiteY1564" fmla="*/ 1609690 h 5907136"/>
              <a:gd name="connsiteX1565" fmla="*/ 8077693 w 12078891"/>
              <a:gd name="connsiteY1565" fmla="*/ 1631068 h 5907136"/>
              <a:gd name="connsiteX1566" fmla="*/ 8056312 w 12078891"/>
              <a:gd name="connsiteY1566" fmla="*/ 1609690 h 5907136"/>
              <a:gd name="connsiteX1567" fmla="*/ 8077693 w 12078891"/>
              <a:gd name="connsiteY1567" fmla="*/ 1588309 h 5907136"/>
              <a:gd name="connsiteX1568" fmla="*/ 10993578 w 12078891"/>
              <a:gd name="connsiteY1568" fmla="*/ 1587269 h 5907136"/>
              <a:gd name="connsiteX1569" fmla="*/ 11004777 w 12078891"/>
              <a:gd name="connsiteY1569" fmla="*/ 1598469 h 5907136"/>
              <a:gd name="connsiteX1570" fmla="*/ 10993578 w 12078891"/>
              <a:gd name="connsiteY1570" fmla="*/ 1609668 h 5907136"/>
              <a:gd name="connsiteX1571" fmla="*/ 10982378 w 12078891"/>
              <a:gd name="connsiteY1571" fmla="*/ 1598469 h 5907136"/>
              <a:gd name="connsiteX1572" fmla="*/ 10993578 w 12078891"/>
              <a:gd name="connsiteY1572" fmla="*/ 1587269 h 5907136"/>
              <a:gd name="connsiteX1573" fmla="*/ 1053773 w 12078891"/>
              <a:gd name="connsiteY1573" fmla="*/ 1581190 h 5907136"/>
              <a:gd name="connsiteX1574" fmla="*/ 1061918 w 12078891"/>
              <a:gd name="connsiteY1574" fmla="*/ 1589335 h 5907136"/>
              <a:gd name="connsiteX1575" fmla="*/ 1053773 w 12078891"/>
              <a:gd name="connsiteY1575" fmla="*/ 1597478 h 5907136"/>
              <a:gd name="connsiteX1576" fmla="*/ 1045628 w 12078891"/>
              <a:gd name="connsiteY1576" fmla="*/ 1589335 h 5907136"/>
              <a:gd name="connsiteX1577" fmla="*/ 1053773 w 12078891"/>
              <a:gd name="connsiteY1577" fmla="*/ 1581190 h 5907136"/>
              <a:gd name="connsiteX1578" fmla="*/ 6563753 w 12078891"/>
              <a:gd name="connsiteY1578" fmla="*/ 1579126 h 5907136"/>
              <a:gd name="connsiteX1579" fmla="*/ 6574952 w 12078891"/>
              <a:gd name="connsiteY1579" fmla="*/ 1590325 h 5907136"/>
              <a:gd name="connsiteX1580" fmla="*/ 6563753 w 12078891"/>
              <a:gd name="connsiteY1580" fmla="*/ 1601524 h 5907136"/>
              <a:gd name="connsiteX1581" fmla="*/ 6552553 w 12078891"/>
              <a:gd name="connsiteY1581" fmla="*/ 1590325 h 5907136"/>
              <a:gd name="connsiteX1582" fmla="*/ 6563753 w 12078891"/>
              <a:gd name="connsiteY1582" fmla="*/ 1579126 h 5907136"/>
              <a:gd name="connsiteX1583" fmla="*/ 9187440 w 12078891"/>
              <a:gd name="connsiteY1583" fmla="*/ 1578129 h 5907136"/>
              <a:gd name="connsiteX1584" fmla="*/ 9198639 w 12078891"/>
              <a:gd name="connsiteY1584" fmla="*/ 1589328 h 5907136"/>
              <a:gd name="connsiteX1585" fmla="*/ 9187440 w 12078891"/>
              <a:gd name="connsiteY1585" fmla="*/ 1600526 h 5907136"/>
              <a:gd name="connsiteX1586" fmla="*/ 9176240 w 12078891"/>
              <a:gd name="connsiteY1586" fmla="*/ 1589328 h 5907136"/>
              <a:gd name="connsiteX1587" fmla="*/ 9187440 w 12078891"/>
              <a:gd name="connsiteY1587" fmla="*/ 1578129 h 5907136"/>
              <a:gd name="connsiteX1588" fmla="*/ 5811366 w 12078891"/>
              <a:gd name="connsiteY1588" fmla="*/ 1539421 h 5907136"/>
              <a:gd name="connsiteX1589" fmla="*/ 5821547 w 12078891"/>
              <a:gd name="connsiteY1589" fmla="*/ 1549602 h 5907136"/>
              <a:gd name="connsiteX1590" fmla="*/ 5811366 w 12078891"/>
              <a:gd name="connsiteY1590" fmla="*/ 1559783 h 5907136"/>
              <a:gd name="connsiteX1591" fmla="*/ 5801185 w 12078891"/>
              <a:gd name="connsiteY1591" fmla="*/ 1549602 h 5907136"/>
              <a:gd name="connsiteX1592" fmla="*/ 5811366 w 12078891"/>
              <a:gd name="connsiteY1592" fmla="*/ 1539421 h 5907136"/>
              <a:gd name="connsiteX1593" fmla="*/ 6556626 w 12078891"/>
              <a:gd name="connsiteY1593" fmla="*/ 1510942 h 5907136"/>
              <a:gd name="connsiteX1594" fmla="*/ 6568843 w 12078891"/>
              <a:gd name="connsiteY1594" fmla="*/ 1523160 h 5907136"/>
              <a:gd name="connsiteX1595" fmla="*/ 6556626 w 12078891"/>
              <a:gd name="connsiteY1595" fmla="*/ 1535375 h 5907136"/>
              <a:gd name="connsiteX1596" fmla="*/ 6544408 w 12078891"/>
              <a:gd name="connsiteY1596" fmla="*/ 1523160 h 5907136"/>
              <a:gd name="connsiteX1597" fmla="*/ 6556626 w 12078891"/>
              <a:gd name="connsiteY1597" fmla="*/ 1510942 h 5907136"/>
              <a:gd name="connsiteX1598" fmla="*/ 5064100 w 12078891"/>
              <a:gd name="connsiteY1598" fmla="*/ 1507884 h 5907136"/>
              <a:gd name="connsiteX1599" fmla="*/ 5076314 w 12078891"/>
              <a:gd name="connsiteY1599" fmla="*/ 1520102 h 5907136"/>
              <a:gd name="connsiteX1600" fmla="*/ 5064100 w 12078891"/>
              <a:gd name="connsiteY1600" fmla="*/ 1532317 h 5907136"/>
              <a:gd name="connsiteX1601" fmla="*/ 5051886 w 12078891"/>
              <a:gd name="connsiteY1601" fmla="*/ 1520102 h 5907136"/>
              <a:gd name="connsiteX1602" fmla="*/ 5064100 w 12078891"/>
              <a:gd name="connsiteY1602" fmla="*/ 1507884 h 5907136"/>
              <a:gd name="connsiteX1603" fmla="*/ 12045293 w 12078891"/>
              <a:gd name="connsiteY1603" fmla="*/ 1495671 h 5907136"/>
              <a:gd name="connsiteX1604" fmla="*/ 12074818 w 12078891"/>
              <a:gd name="connsiteY1604" fmla="*/ 1525195 h 5907136"/>
              <a:gd name="connsiteX1605" fmla="*/ 12045293 w 12078891"/>
              <a:gd name="connsiteY1605" fmla="*/ 1553701 h 5907136"/>
              <a:gd name="connsiteX1606" fmla="*/ 12015767 w 12078891"/>
              <a:gd name="connsiteY1606" fmla="*/ 1525195 h 5907136"/>
              <a:gd name="connsiteX1607" fmla="*/ 12045293 w 12078891"/>
              <a:gd name="connsiteY1607" fmla="*/ 1495671 h 5907136"/>
              <a:gd name="connsiteX1608" fmla="*/ 7198040 w 12078891"/>
              <a:gd name="connsiteY1608" fmla="*/ 1482432 h 5907136"/>
              <a:gd name="connsiteX1609" fmla="*/ 7203130 w 12078891"/>
              <a:gd name="connsiteY1609" fmla="*/ 1487523 h 5907136"/>
              <a:gd name="connsiteX1610" fmla="*/ 7198040 w 12078891"/>
              <a:gd name="connsiteY1610" fmla="*/ 1492613 h 5907136"/>
              <a:gd name="connsiteX1611" fmla="*/ 7192949 w 12078891"/>
              <a:gd name="connsiteY1611" fmla="*/ 1487523 h 5907136"/>
              <a:gd name="connsiteX1612" fmla="*/ 7198040 w 12078891"/>
              <a:gd name="connsiteY1612" fmla="*/ 1482432 h 5907136"/>
              <a:gd name="connsiteX1613" fmla="*/ 10018223 w 12078891"/>
              <a:gd name="connsiteY1613" fmla="*/ 1481387 h 5907136"/>
              <a:gd name="connsiteX1614" fmla="*/ 10025350 w 12078891"/>
              <a:gd name="connsiteY1614" fmla="*/ 1488514 h 5907136"/>
              <a:gd name="connsiteX1615" fmla="*/ 10018223 w 12078891"/>
              <a:gd name="connsiteY1615" fmla="*/ 1494622 h 5907136"/>
              <a:gd name="connsiteX1616" fmla="*/ 10011096 w 12078891"/>
              <a:gd name="connsiteY1616" fmla="*/ 1488514 h 5907136"/>
              <a:gd name="connsiteX1617" fmla="*/ 10018223 w 12078891"/>
              <a:gd name="connsiteY1617" fmla="*/ 1481387 h 5907136"/>
              <a:gd name="connsiteX1618" fmla="*/ 8393309 w 12078891"/>
              <a:gd name="connsiteY1618" fmla="*/ 1477350 h 5907136"/>
              <a:gd name="connsiteX1619" fmla="*/ 8425888 w 12078891"/>
              <a:gd name="connsiteY1619" fmla="*/ 1509928 h 5907136"/>
              <a:gd name="connsiteX1620" fmla="*/ 8393309 w 12078891"/>
              <a:gd name="connsiteY1620" fmla="*/ 1542506 h 5907136"/>
              <a:gd name="connsiteX1621" fmla="*/ 8360729 w 12078891"/>
              <a:gd name="connsiteY1621" fmla="*/ 1509928 h 5907136"/>
              <a:gd name="connsiteX1622" fmla="*/ 8393309 w 12078891"/>
              <a:gd name="connsiteY1622" fmla="*/ 1477350 h 5907136"/>
              <a:gd name="connsiteX1623" fmla="*/ 5908087 w 12078891"/>
              <a:gd name="connsiteY1623" fmla="*/ 1476298 h 5907136"/>
              <a:gd name="connsiteX1624" fmla="*/ 5910123 w 12078891"/>
              <a:gd name="connsiteY1624" fmla="*/ 1478334 h 5907136"/>
              <a:gd name="connsiteX1625" fmla="*/ 5908087 w 12078891"/>
              <a:gd name="connsiteY1625" fmla="*/ 1480369 h 5907136"/>
              <a:gd name="connsiteX1626" fmla="*/ 5906050 w 12078891"/>
              <a:gd name="connsiteY1626" fmla="*/ 1478334 h 5907136"/>
              <a:gd name="connsiteX1627" fmla="*/ 5908087 w 12078891"/>
              <a:gd name="connsiteY1627" fmla="*/ 1476298 h 5907136"/>
              <a:gd name="connsiteX1628" fmla="*/ 10401034 w 12078891"/>
              <a:gd name="connsiteY1628" fmla="*/ 1474260 h 5907136"/>
              <a:gd name="connsiteX1629" fmla="*/ 10410197 w 12078891"/>
              <a:gd name="connsiteY1629" fmla="*/ 1483423 h 5907136"/>
              <a:gd name="connsiteX1630" fmla="*/ 10401034 w 12078891"/>
              <a:gd name="connsiteY1630" fmla="*/ 1492586 h 5907136"/>
              <a:gd name="connsiteX1631" fmla="*/ 10391871 w 12078891"/>
              <a:gd name="connsiteY1631" fmla="*/ 1483423 h 5907136"/>
              <a:gd name="connsiteX1632" fmla="*/ 10401034 w 12078891"/>
              <a:gd name="connsiteY1632" fmla="*/ 1474260 h 5907136"/>
              <a:gd name="connsiteX1633" fmla="*/ 2631798 w 12078891"/>
              <a:gd name="connsiteY1633" fmla="*/ 1469172 h 5907136"/>
              <a:gd name="connsiteX1634" fmla="*/ 2637906 w 12078891"/>
              <a:gd name="connsiteY1634" fmla="*/ 1475281 h 5907136"/>
              <a:gd name="connsiteX1635" fmla="*/ 2631798 w 12078891"/>
              <a:gd name="connsiteY1635" fmla="*/ 1481390 h 5907136"/>
              <a:gd name="connsiteX1636" fmla="*/ 2625688 w 12078891"/>
              <a:gd name="connsiteY1636" fmla="*/ 1475281 h 5907136"/>
              <a:gd name="connsiteX1637" fmla="*/ 2631798 w 12078891"/>
              <a:gd name="connsiteY1637" fmla="*/ 1469172 h 5907136"/>
              <a:gd name="connsiteX1638" fmla="*/ 8095000 w 12078891"/>
              <a:gd name="connsiteY1638" fmla="*/ 1469170 h 5907136"/>
              <a:gd name="connsiteX1639" fmla="*/ 8107217 w 12078891"/>
              <a:gd name="connsiteY1639" fmla="*/ 1481388 h 5907136"/>
              <a:gd name="connsiteX1640" fmla="*/ 8095000 w 12078891"/>
              <a:gd name="connsiteY1640" fmla="*/ 1493605 h 5907136"/>
              <a:gd name="connsiteX1641" fmla="*/ 8082783 w 12078891"/>
              <a:gd name="connsiteY1641" fmla="*/ 1481388 h 5907136"/>
              <a:gd name="connsiteX1642" fmla="*/ 8095000 w 12078891"/>
              <a:gd name="connsiteY1642" fmla="*/ 1469170 h 5907136"/>
              <a:gd name="connsiteX1643" fmla="*/ 3408677 w 12078891"/>
              <a:gd name="connsiteY1643" fmla="*/ 1462072 h 5907136"/>
              <a:gd name="connsiteX1644" fmla="*/ 3413767 w 12078891"/>
              <a:gd name="connsiteY1644" fmla="*/ 1467163 h 5907136"/>
              <a:gd name="connsiteX1645" fmla="*/ 3408677 w 12078891"/>
              <a:gd name="connsiteY1645" fmla="*/ 1472253 h 5907136"/>
              <a:gd name="connsiteX1646" fmla="*/ 3403585 w 12078891"/>
              <a:gd name="connsiteY1646" fmla="*/ 1467163 h 5907136"/>
              <a:gd name="connsiteX1647" fmla="*/ 3408677 w 12078891"/>
              <a:gd name="connsiteY1647" fmla="*/ 1462072 h 5907136"/>
              <a:gd name="connsiteX1648" fmla="*/ 3686616 w 12078891"/>
              <a:gd name="connsiteY1648" fmla="*/ 1449860 h 5907136"/>
              <a:gd name="connsiteX1649" fmla="*/ 3690689 w 12078891"/>
              <a:gd name="connsiteY1649" fmla="*/ 1453933 h 5907136"/>
              <a:gd name="connsiteX1650" fmla="*/ 3686616 w 12078891"/>
              <a:gd name="connsiteY1650" fmla="*/ 1458006 h 5907136"/>
              <a:gd name="connsiteX1651" fmla="*/ 3682544 w 12078891"/>
              <a:gd name="connsiteY1651" fmla="*/ 1453933 h 5907136"/>
              <a:gd name="connsiteX1652" fmla="*/ 3686616 w 12078891"/>
              <a:gd name="connsiteY1652" fmla="*/ 1449860 h 5907136"/>
              <a:gd name="connsiteX1653" fmla="*/ 8790374 w 12078891"/>
              <a:gd name="connsiteY1653" fmla="*/ 1447825 h 5907136"/>
              <a:gd name="connsiteX1654" fmla="*/ 8795464 w 12078891"/>
              <a:gd name="connsiteY1654" fmla="*/ 1452917 h 5907136"/>
              <a:gd name="connsiteX1655" fmla="*/ 8790374 w 12078891"/>
              <a:gd name="connsiteY1655" fmla="*/ 1458007 h 5907136"/>
              <a:gd name="connsiteX1656" fmla="*/ 8785283 w 12078891"/>
              <a:gd name="connsiteY1656" fmla="*/ 1452917 h 5907136"/>
              <a:gd name="connsiteX1657" fmla="*/ 8790374 w 12078891"/>
              <a:gd name="connsiteY1657" fmla="*/ 1447825 h 5907136"/>
              <a:gd name="connsiteX1658" fmla="*/ 10691198 w 12078891"/>
              <a:gd name="connsiteY1658" fmla="*/ 1418293 h 5907136"/>
              <a:gd name="connsiteX1659" fmla="*/ 10696288 w 12078891"/>
              <a:gd name="connsiteY1659" fmla="*/ 1423383 h 5907136"/>
              <a:gd name="connsiteX1660" fmla="*/ 10691198 w 12078891"/>
              <a:gd name="connsiteY1660" fmla="*/ 1428476 h 5907136"/>
              <a:gd name="connsiteX1661" fmla="*/ 10686107 w 12078891"/>
              <a:gd name="connsiteY1661" fmla="*/ 1423383 h 5907136"/>
              <a:gd name="connsiteX1662" fmla="*/ 10691198 w 12078891"/>
              <a:gd name="connsiteY1662" fmla="*/ 1418293 h 5907136"/>
              <a:gd name="connsiteX1663" fmla="*/ 3349636 w 12078891"/>
              <a:gd name="connsiteY1663" fmla="*/ 1409134 h 5907136"/>
              <a:gd name="connsiteX1664" fmla="*/ 3358800 w 12078891"/>
              <a:gd name="connsiteY1664" fmla="*/ 1418293 h 5907136"/>
              <a:gd name="connsiteX1665" fmla="*/ 3349636 w 12078891"/>
              <a:gd name="connsiteY1665" fmla="*/ 1427460 h 5907136"/>
              <a:gd name="connsiteX1666" fmla="*/ 3340474 w 12078891"/>
              <a:gd name="connsiteY1666" fmla="*/ 1418293 h 5907136"/>
              <a:gd name="connsiteX1667" fmla="*/ 3349636 w 12078891"/>
              <a:gd name="connsiteY1667" fmla="*/ 1409134 h 5907136"/>
              <a:gd name="connsiteX1668" fmla="*/ 4588610 w 12078891"/>
              <a:gd name="connsiteY1668" fmla="*/ 1397903 h 5907136"/>
              <a:gd name="connsiteX1669" fmla="*/ 4596755 w 12078891"/>
              <a:gd name="connsiteY1669" fmla="*/ 1406048 h 5907136"/>
              <a:gd name="connsiteX1670" fmla="*/ 4588610 w 12078891"/>
              <a:gd name="connsiteY1670" fmla="*/ 1414193 h 5907136"/>
              <a:gd name="connsiteX1671" fmla="*/ 4580466 w 12078891"/>
              <a:gd name="connsiteY1671" fmla="*/ 1406048 h 5907136"/>
              <a:gd name="connsiteX1672" fmla="*/ 4588610 w 12078891"/>
              <a:gd name="connsiteY1672" fmla="*/ 1397903 h 5907136"/>
              <a:gd name="connsiteX1673" fmla="*/ 1814297 w 12078891"/>
              <a:gd name="connsiteY1673" fmla="*/ 1390807 h 5907136"/>
              <a:gd name="connsiteX1674" fmla="*/ 1835677 w 12078891"/>
              <a:gd name="connsiteY1674" fmla="*/ 1412190 h 5907136"/>
              <a:gd name="connsiteX1675" fmla="*/ 1814297 w 12078891"/>
              <a:gd name="connsiteY1675" fmla="*/ 1433570 h 5907136"/>
              <a:gd name="connsiteX1676" fmla="*/ 1792917 w 12078891"/>
              <a:gd name="connsiteY1676" fmla="*/ 1412190 h 5907136"/>
              <a:gd name="connsiteX1677" fmla="*/ 1814297 w 12078891"/>
              <a:gd name="connsiteY1677" fmla="*/ 1390807 h 5907136"/>
              <a:gd name="connsiteX1678" fmla="*/ 9676136 w 12078891"/>
              <a:gd name="connsiteY1678" fmla="*/ 1389757 h 5907136"/>
              <a:gd name="connsiteX1679" fmla="*/ 9679190 w 12078891"/>
              <a:gd name="connsiteY1679" fmla="*/ 1392811 h 5907136"/>
              <a:gd name="connsiteX1680" fmla="*/ 9676136 w 12078891"/>
              <a:gd name="connsiteY1680" fmla="*/ 1395866 h 5907136"/>
              <a:gd name="connsiteX1681" fmla="*/ 9673081 w 12078891"/>
              <a:gd name="connsiteY1681" fmla="*/ 1392811 h 5907136"/>
              <a:gd name="connsiteX1682" fmla="*/ 9676136 w 12078891"/>
              <a:gd name="connsiteY1682" fmla="*/ 1389757 h 5907136"/>
              <a:gd name="connsiteX1683" fmla="*/ 12015767 w 12078891"/>
              <a:gd name="connsiteY1683" fmla="*/ 1375502 h 5907136"/>
              <a:gd name="connsiteX1684" fmla="*/ 12018821 w 12078891"/>
              <a:gd name="connsiteY1684" fmla="*/ 1378556 h 5907136"/>
              <a:gd name="connsiteX1685" fmla="*/ 12015767 w 12078891"/>
              <a:gd name="connsiteY1685" fmla="*/ 1381611 h 5907136"/>
              <a:gd name="connsiteX1686" fmla="*/ 12012713 w 12078891"/>
              <a:gd name="connsiteY1686" fmla="*/ 1378556 h 5907136"/>
              <a:gd name="connsiteX1687" fmla="*/ 12015767 w 12078891"/>
              <a:gd name="connsiteY1687" fmla="*/ 1375502 h 5907136"/>
              <a:gd name="connsiteX1688" fmla="*/ 9431787 w 12078891"/>
              <a:gd name="connsiteY1688" fmla="*/ 1368376 h 5907136"/>
              <a:gd name="connsiteX1689" fmla="*/ 9437896 w 12078891"/>
              <a:gd name="connsiteY1689" fmla="*/ 1373467 h 5907136"/>
              <a:gd name="connsiteX1690" fmla="*/ 9431787 w 12078891"/>
              <a:gd name="connsiteY1690" fmla="*/ 1379575 h 5907136"/>
              <a:gd name="connsiteX1691" fmla="*/ 9425678 w 12078891"/>
              <a:gd name="connsiteY1691" fmla="*/ 1373467 h 5907136"/>
              <a:gd name="connsiteX1692" fmla="*/ 9431787 w 12078891"/>
              <a:gd name="connsiteY1692" fmla="*/ 1368376 h 5907136"/>
              <a:gd name="connsiteX1693" fmla="*/ 7596123 w 12078891"/>
              <a:gd name="connsiteY1693" fmla="*/ 1359243 h 5907136"/>
              <a:gd name="connsiteX1694" fmla="*/ 7604268 w 12078891"/>
              <a:gd name="connsiteY1694" fmla="*/ 1367389 h 5907136"/>
              <a:gd name="connsiteX1695" fmla="*/ 7596123 w 12078891"/>
              <a:gd name="connsiteY1695" fmla="*/ 1374515 h 5907136"/>
              <a:gd name="connsiteX1696" fmla="*/ 7587978 w 12078891"/>
              <a:gd name="connsiteY1696" fmla="*/ 1367389 h 5907136"/>
              <a:gd name="connsiteX1697" fmla="*/ 7596123 w 12078891"/>
              <a:gd name="connsiteY1697" fmla="*/ 1359243 h 5907136"/>
              <a:gd name="connsiteX1698" fmla="*/ 5364445 w 12078891"/>
              <a:gd name="connsiteY1698" fmla="*/ 1346011 h 5907136"/>
              <a:gd name="connsiteX1699" fmla="*/ 5381754 w 12078891"/>
              <a:gd name="connsiteY1699" fmla="*/ 1363320 h 5907136"/>
              <a:gd name="connsiteX1700" fmla="*/ 5364445 w 12078891"/>
              <a:gd name="connsiteY1700" fmla="*/ 1380628 h 5907136"/>
              <a:gd name="connsiteX1701" fmla="*/ 5347139 w 12078891"/>
              <a:gd name="connsiteY1701" fmla="*/ 1363320 h 5907136"/>
              <a:gd name="connsiteX1702" fmla="*/ 5364445 w 12078891"/>
              <a:gd name="connsiteY1702" fmla="*/ 1346011 h 5907136"/>
              <a:gd name="connsiteX1703" fmla="*/ 12059547 w 12078891"/>
              <a:gd name="connsiteY1703" fmla="*/ 1314439 h 5907136"/>
              <a:gd name="connsiteX1704" fmla="*/ 12064637 w 12078891"/>
              <a:gd name="connsiteY1704" fmla="*/ 1319529 h 5907136"/>
              <a:gd name="connsiteX1705" fmla="*/ 12059547 w 12078891"/>
              <a:gd name="connsiteY1705" fmla="*/ 1324620 h 5907136"/>
              <a:gd name="connsiteX1706" fmla="*/ 12054456 w 12078891"/>
              <a:gd name="connsiteY1706" fmla="*/ 1319529 h 5907136"/>
              <a:gd name="connsiteX1707" fmla="*/ 12059547 w 12078891"/>
              <a:gd name="connsiteY1707" fmla="*/ 1314439 h 5907136"/>
              <a:gd name="connsiteX1708" fmla="*/ 11131025 w 12078891"/>
              <a:gd name="connsiteY1708" fmla="*/ 1300174 h 5907136"/>
              <a:gd name="connsiteX1709" fmla="*/ 11149350 w 12078891"/>
              <a:gd name="connsiteY1709" fmla="*/ 1318500 h 5907136"/>
              <a:gd name="connsiteX1710" fmla="*/ 11131025 w 12078891"/>
              <a:gd name="connsiteY1710" fmla="*/ 1336827 h 5907136"/>
              <a:gd name="connsiteX1711" fmla="*/ 11112698 w 12078891"/>
              <a:gd name="connsiteY1711" fmla="*/ 1318500 h 5907136"/>
              <a:gd name="connsiteX1712" fmla="*/ 11131025 w 12078891"/>
              <a:gd name="connsiteY1712" fmla="*/ 1300174 h 5907136"/>
              <a:gd name="connsiteX1713" fmla="*/ 8098055 w 12078891"/>
              <a:gd name="connsiteY1713" fmla="*/ 1297139 h 5907136"/>
              <a:gd name="connsiteX1714" fmla="*/ 8133689 w 12078891"/>
              <a:gd name="connsiteY1714" fmla="*/ 1332775 h 5907136"/>
              <a:gd name="connsiteX1715" fmla="*/ 8098055 w 12078891"/>
              <a:gd name="connsiteY1715" fmla="*/ 1368410 h 5907136"/>
              <a:gd name="connsiteX1716" fmla="*/ 8062421 w 12078891"/>
              <a:gd name="connsiteY1716" fmla="*/ 1332775 h 5907136"/>
              <a:gd name="connsiteX1717" fmla="*/ 8098055 w 12078891"/>
              <a:gd name="connsiteY1717" fmla="*/ 1297139 h 5907136"/>
              <a:gd name="connsiteX1718" fmla="*/ 5691230 w 12078891"/>
              <a:gd name="connsiteY1718" fmla="*/ 1264529 h 5907136"/>
              <a:gd name="connsiteX1719" fmla="*/ 5701411 w 12078891"/>
              <a:gd name="connsiteY1719" fmla="*/ 1274710 h 5907136"/>
              <a:gd name="connsiteX1720" fmla="*/ 5691230 w 12078891"/>
              <a:gd name="connsiteY1720" fmla="*/ 1284890 h 5907136"/>
              <a:gd name="connsiteX1721" fmla="*/ 5681049 w 12078891"/>
              <a:gd name="connsiteY1721" fmla="*/ 1274710 h 5907136"/>
              <a:gd name="connsiteX1722" fmla="*/ 5691230 w 12078891"/>
              <a:gd name="connsiteY1722" fmla="*/ 1264529 h 5907136"/>
              <a:gd name="connsiteX1723" fmla="*/ 10805227 w 12078891"/>
              <a:gd name="connsiteY1723" fmla="*/ 1263541 h 5907136"/>
              <a:gd name="connsiteX1724" fmla="*/ 10818462 w 12078891"/>
              <a:gd name="connsiteY1724" fmla="*/ 1276776 h 5907136"/>
              <a:gd name="connsiteX1725" fmla="*/ 10805227 w 12078891"/>
              <a:gd name="connsiteY1725" fmla="*/ 1290011 h 5907136"/>
              <a:gd name="connsiteX1726" fmla="*/ 10791991 w 12078891"/>
              <a:gd name="connsiteY1726" fmla="*/ 1276776 h 5907136"/>
              <a:gd name="connsiteX1727" fmla="*/ 10805227 w 12078891"/>
              <a:gd name="connsiteY1727" fmla="*/ 1263541 h 5907136"/>
              <a:gd name="connsiteX1728" fmla="*/ 298292 w 12078891"/>
              <a:gd name="connsiteY1728" fmla="*/ 1260468 h 5907136"/>
              <a:gd name="connsiteX1729" fmla="*/ 408248 w 12078891"/>
              <a:gd name="connsiteY1729" fmla="*/ 1369407 h 5907136"/>
              <a:gd name="connsiteX1730" fmla="*/ 298292 w 12078891"/>
              <a:gd name="connsiteY1730" fmla="*/ 1478349 h 5907136"/>
              <a:gd name="connsiteX1731" fmla="*/ 188336 w 12078891"/>
              <a:gd name="connsiteY1731" fmla="*/ 1369407 h 5907136"/>
              <a:gd name="connsiteX1732" fmla="*/ 298292 w 12078891"/>
              <a:gd name="connsiteY1732" fmla="*/ 1260468 h 5907136"/>
              <a:gd name="connsiteX1733" fmla="*/ 11437477 w 12078891"/>
              <a:gd name="connsiteY1733" fmla="*/ 1252334 h 5907136"/>
              <a:gd name="connsiteX1734" fmla="*/ 11459875 w 12078891"/>
              <a:gd name="connsiteY1734" fmla="*/ 1274732 h 5907136"/>
              <a:gd name="connsiteX1735" fmla="*/ 11437477 w 12078891"/>
              <a:gd name="connsiteY1735" fmla="*/ 1297131 h 5907136"/>
              <a:gd name="connsiteX1736" fmla="*/ 11415078 w 12078891"/>
              <a:gd name="connsiteY1736" fmla="*/ 1274732 h 5907136"/>
              <a:gd name="connsiteX1737" fmla="*/ 11437477 w 12078891"/>
              <a:gd name="connsiteY1737" fmla="*/ 1252334 h 5907136"/>
              <a:gd name="connsiteX1738" fmla="*/ 3814846 w 12078891"/>
              <a:gd name="connsiteY1738" fmla="*/ 1200388 h 5907136"/>
              <a:gd name="connsiteX1739" fmla="*/ 3818919 w 12078891"/>
              <a:gd name="connsiteY1739" fmla="*/ 1204460 h 5907136"/>
              <a:gd name="connsiteX1740" fmla="*/ 3814846 w 12078891"/>
              <a:gd name="connsiteY1740" fmla="*/ 1208533 h 5907136"/>
              <a:gd name="connsiteX1741" fmla="*/ 3810773 w 12078891"/>
              <a:gd name="connsiteY1741" fmla="*/ 1204460 h 5907136"/>
              <a:gd name="connsiteX1742" fmla="*/ 3814846 w 12078891"/>
              <a:gd name="connsiteY1742" fmla="*/ 1200388 h 5907136"/>
              <a:gd name="connsiteX1743" fmla="*/ 9736204 w 12078891"/>
              <a:gd name="connsiteY1743" fmla="*/ 1192272 h 5907136"/>
              <a:gd name="connsiteX1744" fmla="*/ 9771838 w 12078891"/>
              <a:gd name="connsiteY1744" fmla="*/ 1227907 h 5907136"/>
              <a:gd name="connsiteX1745" fmla="*/ 9736204 w 12078891"/>
              <a:gd name="connsiteY1745" fmla="*/ 1263541 h 5907136"/>
              <a:gd name="connsiteX1746" fmla="*/ 9699552 w 12078891"/>
              <a:gd name="connsiteY1746" fmla="*/ 1227907 h 5907136"/>
              <a:gd name="connsiteX1747" fmla="*/ 9736204 w 12078891"/>
              <a:gd name="connsiteY1747" fmla="*/ 1192272 h 5907136"/>
              <a:gd name="connsiteX1748" fmla="*/ 10679998 w 12078891"/>
              <a:gd name="connsiteY1748" fmla="*/ 1188190 h 5907136"/>
              <a:gd name="connsiteX1749" fmla="*/ 10687125 w 12078891"/>
              <a:gd name="connsiteY1749" fmla="*/ 1195319 h 5907136"/>
              <a:gd name="connsiteX1750" fmla="*/ 10679998 w 12078891"/>
              <a:gd name="connsiteY1750" fmla="*/ 1202445 h 5907136"/>
              <a:gd name="connsiteX1751" fmla="*/ 10672872 w 12078891"/>
              <a:gd name="connsiteY1751" fmla="*/ 1195319 h 5907136"/>
              <a:gd name="connsiteX1752" fmla="*/ 10679998 w 12078891"/>
              <a:gd name="connsiteY1752" fmla="*/ 1188190 h 5907136"/>
              <a:gd name="connsiteX1753" fmla="*/ 1609646 w 12078891"/>
              <a:gd name="connsiteY1753" fmla="*/ 1183104 h 5907136"/>
              <a:gd name="connsiteX1754" fmla="*/ 1614735 w 12078891"/>
              <a:gd name="connsiteY1754" fmla="*/ 1188193 h 5907136"/>
              <a:gd name="connsiteX1755" fmla="*/ 1609646 w 12078891"/>
              <a:gd name="connsiteY1755" fmla="*/ 1193283 h 5907136"/>
              <a:gd name="connsiteX1756" fmla="*/ 1604554 w 12078891"/>
              <a:gd name="connsiteY1756" fmla="*/ 1188193 h 5907136"/>
              <a:gd name="connsiteX1757" fmla="*/ 1609646 w 12078891"/>
              <a:gd name="connsiteY1757" fmla="*/ 1183104 h 5907136"/>
              <a:gd name="connsiteX1758" fmla="*/ 8997051 w 12078891"/>
              <a:gd name="connsiteY1758" fmla="*/ 1183079 h 5907136"/>
              <a:gd name="connsiteX1759" fmla="*/ 9006214 w 12078891"/>
              <a:gd name="connsiteY1759" fmla="*/ 1192241 h 5907136"/>
              <a:gd name="connsiteX1760" fmla="*/ 8997051 w 12078891"/>
              <a:gd name="connsiteY1760" fmla="*/ 1201404 h 5907136"/>
              <a:gd name="connsiteX1761" fmla="*/ 8987888 w 12078891"/>
              <a:gd name="connsiteY1761" fmla="*/ 1192241 h 5907136"/>
              <a:gd name="connsiteX1762" fmla="*/ 8997051 w 12078891"/>
              <a:gd name="connsiteY1762" fmla="*/ 1183079 h 5907136"/>
              <a:gd name="connsiteX1763" fmla="*/ 2764214 w 12078891"/>
              <a:gd name="connsiteY1763" fmla="*/ 1173943 h 5907136"/>
              <a:gd name="connsiteX1764" fmla="*/ 2772359 w 12078891"/>
              <a:gd name="connsiteY1764" fmla="*/ 1182089 h 5907136"/>
              <a:gd name="connsiteX1765" fmla="*/ 2764214 w 12078891"/>
              <a:gd name="connsiteY1765" fmla="*/ 1190233 h 5907136"/>
              <a:gd name="connsiteX1766" fmla="*/ 2756067 w 12078891"/>
              <a:gd name="connsiteY1766" fmla="*/ 1182089 h 5907136"/>
              <a:gd name="connsiteX1767" fmla="*/ 2764214 w 12078891"/>
              <a:gd name="connsiteY1767" fmla="*/ 1173943 h 5907136"/>
              <a:gd name="connsiteX1768" fmla="*/ 2648148 w 12078891"/>
              <a:gd name="connsiteY1768" fmla="*/ 1159690 h 5907136"/>
              <a:gd name="connsiteX1769" fmla="*/ 2656293 w 12078891"/>
              <a:gd name="connsiteY1769" fmla="*/ 1167833 h 5907136"/>
              <a:gd name="connsiteX1770" fmla="*/ 2648148 w 12078891"/>
              <a:gd name="connsiteY1770" fmla="*/ 1175980 h 5907136"/>
              <a:gd name="connsiteX1771" fmla="*/ 2640003 w 12078891"/>
              <a:gd name="connsiteY1771" fmla="*/ 1167833 h 5907136"/>
              <a:gd name="connsiteX1772" fmla="*/ 2648148 w 12078891"/>
              <a:gd name="connsiteY1772" fmla="*/ 1159690 h 5907136"/>
              <a:gd name="connsiteX1773" fmla="*/ 4093873 w 12078891"/>
              <a:gd name="connsiteY1773" fmla="*/ 1127106 h 5907136"/>
              <a:gd name="connsiteX1774" fmla="*/ 4107107 w 12078891"/>
              <a:gd name="connsiteY1774" fmla="*/ 1140346 h 5907136"/>
              <a:gd name="connsiteX1775" fmla="*/ 4093873 w 12078891"/>
              <a:gd name="connsiteY1775" fmla="*/ 1153581 h 5907136"/>
              <a:gd name="connsiteX1776" fmla="*/ 4080636 w 12078891"/>
              <a:gd name="connsiteY1776" fmla="*/ 1140346 h 5907136"/>
              <a:gd name="connsiteX1777" fmla="*/ 4093873 w 12078891"/>
              <a:gd name="connsiteY1777" fmla="*/ 1127106 h 5907136"/>
              <a:gd name="connsiteX1778" fmla="*/ 4586598 w 12078891"/>
              <a:gd name="connsiteY1778" fmla="*/ 1109799 h 5907136"/>
              <a:gd name="connsiteX1779" fmla="*/ 4590671 w 12078891"/>
              <a:gd name="connsiteY1779" fmla="*/ 1113871 h 5907136"/>
              <a:gd name="connsiteX1780" fmla="*/ 4586598 w 12078891"/>
              <a:gd name="connsiteY1780" fmla="*/ 1117944 h 5907136"/>
              <a:gd name="connsiteX1781" fmla="*/ 4582523 w 12078891"/>
              <a:gd name="connsiteY1781" fmla="*/ 1113871 h 5907136"/>
              <a:gd name="connsiteX1782" fmla="*/ 4586598 w 12078891"/>
              <a:gd name="connsiteY1782" fmla="*/ 1109799 h 5907136"/>
              <a:gd name="connsiteX1783" fmla="*/ 7513655 w 12078891"/>
              <a:gd name="connsiteY1783" fmla="*/ 1097557 h 5907136"/>
              <a:gd name="connsiteX1784" fmla="*/ 7515692 w 12078891"/>
              <a:gd name="connsiteY1784" fmla="*/ 1099593 h 5907136"/>
              <a:gd name="connsiteX1785" fmla="*/ 7513655 w 12078891"/>
              <a:gd name="connsiteY1785" fmla="*/ 1101630 h 5907136"/>
              <a:gd name="connsiteX1786" fmla="*/ 7511619 w 12078891"/>
              <a:gd name="connsiteY1786" fmla="*/ 1099593 h 5907136"/>
              <a:gd name="connsiteX1787" fmla="*/ 7513655 w 12078891"/>
              <a:gd name="connsiteY1787" fmla="*/ 1097557 h 5907136"/>
              <a:gd name="connsiteX1788" fmla="*/ 3753810 w 12078891"/>
              <a:gd name="connsiteY1788" fmla="*/ 1095550 h 5907136"/>
              <a:gd name="connsiteX1789" fmla="*/ 3776207 w 12078891"/>
              <a:gd name="connsiteY1789" fmla="*/ 1117946 h 5907136"/>
              <a:gd name="connsiteX1790" fmla="*/ 3753810 w 12078891"/>
              <a:gd name="connsiteY1790" fmla="*/ 1140347 h 5907136"/>
              <a:gd name="connsiteX1791" fmla="*/ 3731412 w 12078891"/>
              <a:gd name="connsiteY1791" fmla="*/ 1117946 h 5907136"/>
              <a:gd name="connsiteX1792" fmla="*/ 3753810 w 12078891"/>
              <a:gd name="connsiteY1792" fmla="*/ 1095550 h 5907136"/>
              <a:gd name="connsiteX1793" fmla="*/ 4764761 w 12078891"/>
              <a:gd name="connsiteY1793" fmla="*/ 1095542 h 5907136"/>
              <a:gd name="connsiteX1794" fmla="*/ 4774946 w 12078891"/>
              <a:gd name="connsiteY1794" fmla="*/ 1105725 h 5907136"/>
              <a:gd name="connsiteX1795" fmla="*/ 4764761 w 12078891"/>
              <a:gd name="connsiteY1795" fmla="*/ 1115903 h 5907136"/>
              <a:gd name="connsiteX1796" fmla="*/ 4754580 w 12078891"/>
              <a:gd name="connsiteY1796" fmla="*/ 1105725 h 5907136"/>
              <a:gd name="connsiteX1797" fmla="*/ 4764761 w 12078891"/>
              <a:gd name="connsiteY1797" fmla="*/ 1095542 h 5907136"/>
              <a:gd name="connsiteX1798" fmla="*/ 10431577 w 12078891"/>
              <a:gd name="connsiteY1798" fmla="*/ 1092497 h 5907136"/>
              <a:gd name="connsiteX1799" fmla="*/ 10452957 w 12078891"/>
              <a:gd name="connsiteY1799" fmla="*/ 1113876 h 5907136"/>
              <a:gd name="connsiteX1800" fmla="*/ 10431577 w 12078891"/>
              <a:gd name="connsiteY1800" fmla="*/ 1135254 h 5907136"/>
              <a:gd name="connsiteX1801" fmla="*/ 10410197 w 12078891"/>
              <a:gd name="connsiteY1801" fmla="*/ 1113876 h 5907136"/>
              <a:gd name="connsiteX1802" fmla="*/ 10431577 w 12078891"/>
              <a:gd name="connsiteY1802" fmla="*/ 1092497 h 5907136"/>
              <a:gd name="connsiteX1803" fmla="*/ 9323867 w 12078891"/>
              <a:gd name="connsiteY1803" fmla="*/ 1089437 h 5907136"/>
              <a:gd name="connsiteX1804" fmla="*/ 9336084 w 12078891"/>
              <a:gd name="connsiteY1804" fmla="*/ 1101655 h 5907136"/>
              <a:gd name="connsiteX1805" fmla="*/ 9323867 w 12078891"/>
              <a:gd name="connsiteY1805" fmla="*/ 1113872 h 5907136"/>
              <a:gd name="connsiteX1806" fmla="*/ 9311649 w 12078891"/>
              <a:gd name="connsiteY1806" fmla="*/ 1101655 h 5907136"/>
              <a:gd name="connsiteX1807" fmla="*/ 9323867 w 12078891"/>
              <a:gd name="connsiteY1807" fmla="*/ 1089437 h 5907136"/>
              <a:gd name="connsiteX1808" fmla="*/ 10601604 w 12078891"/>
              <a:gd name="connsiteY1808" fmla="*/ 1085369 h 5907136"/>
              <a:gd name="connsiteX1809" fmla="*/ 10627057 w 12078891"/>
              <a:gd name="connsiteY1809" fmla="*/ 1109804 h 5907136"/>
              <a:gd name="connsiteX1810" fmla="*/ 10601604 w 12078891"/>
              <a:gd name="connsiteY1810" fmla="*/ 1134235 h 5907136"/>
              <a:gd name="connsiteX1811" fmla="*/ 10577169 w 12078891"/>
              <a:gd name="connsiteY1811" fmla="*/ 1109804 h 5907136"/>
              <a:gd name="connsiteX1812" fmla="*/ 10601604 w 12078891"/>
              <a:gd name="connsiteY1812" fmla="*/ 1085369 h 5907136"/>
              <a:gd name="connsiteX1813" fmla="*/ 2304983 w 12078891"/>
              <a:gd name="connsiteY1813" fmla="*/ 1076179 h 5907136"/>
              <a:gd name="connsiteX1814" fmla="*/ 2319236 w 12078891"/>
              <a:gd name="connsiteY1814" fmla="*/ 1090433 h 5907136"/>
              <a:gd name="connsiteX1815" fmla="*/ 2304983 w 12078891"/>
              <a:gd name="connsiteY1815" fmla="*/ 1104686 h 5907136"/>
              <a:gd name="connsiteX1816" fmla="*/ 2290730 w 12078891"/>
              <a:gd name="connsiteY1816" fmla="*/ 1090433 h 5907136"/>
              <a:gd name="connsiteX1817" fmla="*/ 2304983 w 12078891"/>
              <a:gd name="connsiteY1817" fmla="*/ 1076179 h 5907136"/>
              <a:gd name="connsiteX1818" fmla="*/ 6644184 w 12078891"/>
              <a:gd name="connsiteY1818" fmla="*/ 1061950 h 5907136"/>
              <a:gd name="connsiteX1819" fmla="*/ 6662511 w 12078891"/>
              <a:gd name="connsiteY1819" fmla="*/ 1080276 h 5907136"/>
              <a:gd name="connsiteX1820" fmla="*/ 6644184 w 12078891"/>
              <a:gd name="connsiteY1820" fmla="*/ 1098602 h 5907136"/>
              <a:gd name="connsiteX1821" fmla="*/ 6625858 w 12078891"/>
              <a:gd name="connsiteY1821" fmla="*/ 1080276 h 5907136"/>
              <a:gd name="connsiteX1822" fmla="*/ 6644184 w 12078891"/>
              <a:gd name="connsiteY1822" fmla="*/ 1061950 h 5907136"/>
              <a:gd name="connsiteX1823" fmla="*/ 5034577 w 12078891"/>
              <a:gd name="connsiteY1823" fmla="*/ 1060935 h 5907136"/>
              <a:gd name="connsiteX1824" fmla="*/ 5050867 w 12078891"/>
              <a:gd name="connsiteY1824" fmla="*/ 1077224 h 5907136"/>
              <a:gd name="connsiteX1825" fmla="*/ 5034577 w 12078891"/>
              <a:gd name="connsiteY1825" fmla="*/ 1093513 h 5907136"/>
              <a:gd name="connsiteX1826" fmla="*/ 5018293 w 12078891"/>
              <a:gd name="connsiteY1826" fmla="*/ 1077224 h 5907136"/>
              <a:gd name="connsiteX1827" fmla="*/ 5034577 w 12078891"/>
              <a:gd name="connsiteY1827" fmla="*/ 1060935 h 5907136"/>
              <a:gd name="connsiteX1828" fmla="*/ 4292388 w 12078891"/>
              <a:gd name="connsiteY1828" fmla="*/ 1051765 h 5907136"/>
              <a:gd name="connsiteX1829" fmla="*/ 4302574 w 12078891"/>
              <a:gd name="connsiteY1829" fmla="*/ 1061946 h 5907136"/>
              <a:gd name="connsiteX1830" fmla="*/ 4292388 w 12078891"/>
              <a:gd name="connsiteY1830" fmla="*/ 1072127 h 5907136"/>
              <a:gd name="connsiteX1831" fmla="*/ 4282213 w 12078891"/>
              <a:gd name="connsiteY1831" fmla="*/ 1061946 h 5907136"/>
              <a:gd name="connsiteX1832" fmla="*/ 4292388 w 12078891"/>
              <a:gd name="connsiteY1832" fmla="*/ 1051765 h 5907136"/>
              <a:gd name="connsiteX1833" fmla="*/ 7710152 w 12078891"/>
              <a:gd name="connsiteY1833" fmla="*/ 1027306 h 5907136"/>
              <a:gd name="connsiteX1834" fmla="*/ 7719315 w 12078891"/>
              <a:gd name="connsiteY1834" fmla="*/ 1036469 h 5907136"/>
              <a:gd name="connsiteX1835" fmla="*/ 7710152 w 12078891"/>
              <a:gd name="connsiteY1835" fmla="*/ 1045633 h 5907136"/>
              <a:gd name="connsiteX1836" fmla="*/ 7700989 w 12078891"/>
              <a:gd name="connsiteY1836" fmla="*/ 1036469 h 5907136"/>
              <a:gd name="connsiteX1837" fmla="*/ 7710152 w 12078891"/>
              <a:gd name="connsiteY1837" fmla="*/ 1027306 h 5907136"/>
              <a:gd name="connsiteX1838" fmla="*/ 1374422 w 12078891"/>
              <a:gd name="connsiteY1838" fmla="*/ 1019163 h 5907136"/>
              <a:gd name="connsiteX1839" fmla="*/ 1379512 w 12078891"/>
              <a:gd name="connsiteY1839" fmla="*/ 1024254 h 5907136"/>
              <a:gd name="connsiteX1840" fmla="*/ 1374422 w 12078891"/>
              <a:gd name="connsiteY1840" fmla="*/ 1029344 h 5907136"/>
              <a:gd name="connsiteX1841" fmla="*/ 1369331 w 12078891"/>
              <a:gd name="connsiteY1841" fmla="*/ 1024254 h 5907136"/>
              <a:gd name="connsiteX1842" fmla="*/ 1374422 w 12078891"/>
              <a:gd name="connsiteY1842" fmla="*/ 1019163 h 5907136"/>
              <a:gd name="connsiteX1843" fmla="*/ 1313392 w 12078891"/>
              <a:gd name="connsiteY1843" fmla="*/ 992716 h 5907136"/>
              <a:gd name="connsiteX1844" fmla="*/ 1335789 w 12078891"/>
              <a:gd name="connsiteY1844" fmla="*/ 1015116 h 5907136"/>
              <a:gd name="connsiteX1845" fmla="*/ 1313392 w 12078891"/>
              <a:gd name="connsiteY1845" fmla="*/ 1037514 h 5907136"/>
              <a:gd name="connsiteX1846" fmla="*/ 1290993 w 12078891"/>
              <a:gd name="connsiteY1846" fmla="*/ 1015116 h 5907136"/>
              <a:gd name="connsiteX1847" fmla="*/ 1313392 w 12078891"/>
              <a:gd name="connsiteY1847" fmla="*/ 992716 h 5907136"/>
              <a:gd name="connsiteX1848" fmla="*/ 5232076 w 12078891"/>
              <a:gd name="connsiteY1848" fmla="*/ 980492 h 5907136"/>
              <a:gd name="connsiteX1849" fmla="*/ 5241226 w 12078891"/>
              <a:gd name="connsiteY1849" fmla="*/ 989655 h 5907136"/>
              <a:gd name="connsiteX1850" fmla="*/ 5232076 w 12078891"/>
              <a:gd name="connsiteY1850" fmla="*/ 998818 h 5907136"/>
              <a:gd name="connsiteX1851" fmla="*/ 5222909 w 12078891"/>
              <a:gd name="connsiteY1851" fmla="*/ 989655 h 5907136"/>
              <a:gd name="connsiteX1852" fmla="*/ 5232076 w 12078891"/>
              <a:gd name="connsiteY1852" fmla="*/ 980492 h 5907136"/>
              <a:gd name="connsiteX1853" fmla="*/ 7707098 w 12078891"/>
              <a:gd name="connsiteY1853" fmla="*/ 969283 h 5907136"/>
              <a:gd name="connsiteX1854" fmla="*/ 7729496 w 12078891"/>
              <a:gd name="connsiteY1854" fmla="*/ 991681 h 5907136"/>
              <a:gd name="connsiteX1855" fmla="*/ 7707098 w 12078891"/>
              <a:gd name="connsiteY1855" fmla="*/ 1014079 h 5907136"/>
              <a:gd name="connsiteX1856" fmla="*/ 7684699 w 12078891"/>
              <a:gd name="connsiteY1856" fmla="*/ 991681 h 5907136"/>
              <a:gd name="connsiteX1857" fmla="*/ 7707098 w 12078891"/>
              <a:gd name="connsiteY1857" fmla="*/ 969283 h 5907136"/>
              <a:gd name="connsiteX1858" fmla="*/ 2975991 w 12078891"/>
              <a:gd name="connsiteY1858" fmla="*/ 968282 h 5907136"/>
              <a:gd name="connsiteX1859" fmla="*/ 2990748 w 12078891"/>
              <a:gd name="connsiteY1859" fmla="*/ 973373 h 5907136"/>
              <a:gd name="connsiteX1860" fmla="*/ 2994348 w 12078891"/>
              <a:gd name="connsiteY1860" fmla="*/ 982533 h 5907136"/>
              <a:gd name="connsiteX1861" fmla="*/ 3001424 w 12078891"/>
              <a:gd name="connsiteY1861" fmla="*/ 979477 h 5907136"/>
              <a:gd name="connsiteX1862" fmla="*/ 3018736 w 12078891"/>
              <a:gd name="connsiteY1862" fmla="*/ 996786 h 5907136"/>
              <a:gd name="connsiteX1863" fmla="*/ 3001424 w 12078891"/>
              <a:gd name="connsiteY1863" fmla="*/ 1014093 h 5907136"/>
              <a:gd name="connsiteX1864" fmla="*/ 2988955 w 12078891"/>
              <a:gd name="connsiteY1864" fmla="*/ 1008875 h 5907136"/>
              <a:gd name="connsiteX1865" fmla="*/ 2986581 w 12078891"/>
              <a:gd name="connsiteY1865" fmla="*/ 1002939 h 5907136"/>
              <a:gd name="connsiteX1866" fmla="*/ 2975991 w 12078891"/>
              <a:gd name="connsiteY1866" fmla="*/ 1006971 h 5907136"/>
              <a:gd name="connsiteX1867" fmla="*/ 2955628 w 12078891"/>
              <a:gd name="connsiteY1867" fmla="*/ 987627 h 5907136"/>
              <a:gd name="connsiteX1868" fmla="*/ 2956229 w 12078891"/>
              <a:gd name="connsiteY1868" fmla="*/ 986235 h 5907136"/>
              <a:gd name="connsiteX1869" fmla="*/ 2954541 w 12078891"/>
              <a:gd name="connsiteY1869" fmla="*/ 984547 h 5907136"/>
              <a:gd name="connsiteX1870" fmla="*/ 2958789 w 12078891"/>
              <a:gd name="connsiteY1870" fmla="*/ 980299 h 5907136"/>
              <a:gd name="connsiteX1871" fmla="*/ 2961612 w 12078891"/>
              <a:gd name="connsiteY1871" fmla="*/ 973754 h 5907136"/>
              <a:gd name="connsiteX1872" fmla="*/ 2975991 w 12078891"/>
              <a:gd name="connsiteY1872" fmla="*/ 968282 h 5907136"/>
              <a:gd name="connsiteX1873" fmla="*/ 11050593 w 12078891"/>
              <a:gd name="connsiteY1873" fmla="*/ 929590 h 5907136"/>
              <a:gd name="connsiteX1874" fmla="*/ 11065865 w 12078891"/>
              <a:gd name="connsiteY1874" fmla="*/ 944862 h 5907136"/>
              <a:gd name="connsiteX1875" fmla="*/ 11050593 w 12078891"/>
              <a:gd name="connsiteY1875" fmla="*/ 960134 h 5907136"/>
              <a:gd name="connsiteX1876" fmla="*/ 11035321 w 12078891"/>
              <a:gd name="connsiteY1876" fmla="*/ 944862 h 5907136"/>
              <a:gd name="connsiteX1877" fmla="*/ 11050593 w 12078891"/>
              <a:gd name="connsiteY1877" fmla="*/ 929590 h 5907136"/>
              <a:gd name="connsiteX1878" fmla="*/ 8596932 w 12078891"/>
              <a:gd name="connsiteY1878" fmla="*/ 919404 h 5907136"/>
              <a:gd name="connsiteX1879" fmla="*/ 8614240 w 12078891"/>
              <a:gd name="connsiteY1879" fmla="*/ 936711 h 5907136"/>
              <a:gd name="connsiteX1880" fmla="*/ 8596932 w 12078891"/>
              <a:gd name="connsiteY1880" fmla="*/ 954021 h 5907136"/>
              <a:gd name="connsiteX1881" fmla="*/ 8579624 w 12078891"/>
              <a:gd name="connsiteY1881" fmla="*/ 936711 h 5907136"/>
              <a:gd name="connsiteX1882" fmla="*/ 8596932 w 12078891"/>
              <a:gd name="connsiteY1882" fmla="*/ 919404 h 5907136"/>
              <a:gd name="connsiteX1883" fmla="*/ 5332854 w 12078891"/>
              <a:gd name="connsiteY1883" fmla="*/ 906151 h 5907136"/>
              <a:gd name="connsiteX1884" fmla="*/ 5339980 w 12078891"/>
              <a:gd name="connsiteY1884" fmla="*/ 913278 h 5907136"/>
              <a:gd name="connsiteX1885" fmla="*/ 5332854 w 12078891"/>
              <a:gd name="connsiteY1885" fmla="*/ 920405 h 5907136"/>
              <a:gd name="connsiteX1886" fmla="*/ 5325727 w 12078891"/>
              <a:gd name="connsiteY1886" fmla="*/ 913278 h 5907136"/>
              <a:gd name="connsiteX1887" fmla="*/ 5332854 w 12078891"/>
              <a:gd name="connsiteY1887" fmla="*/ 906151 h 5907136"/>
              <a:gd name="connsiteX1888" fmla="*/ 4459325 w 12078891"/>
              <a:gd name="connsiteY1888" fmla="*/ 895988 h 5907136"/>
              <a:gd name="connsiteX1889" fmla="*/ 4470526 w 12078891"/>
              <a:gd name="connsiteY1889" fmla="*/ 907188 h 5907136"/>
              <a:gd name="connsiteX1890" fmla="*/ 4459325 w 12078891"/>
              <a:gd name="connsiteY1890" fmla="*/ 918387 h 5907136"/>
              <a:gd name="connsiteX1891" fmla="*/ 4448126 w 12078891"/>
              <a:gd name="connsiteY1891" fmla="*/ 907188 h 5907136"/>
              <a:gd name="connsiteX1892" fmla="*/ 4459325 w 12078891"/>
              <a:gd name="connsiteY1892" fmla="*/ 895988 h 5907136"/>
              <a:gd name="connsiteX1893" fmla="*/ 7826218 w 12078891"/>
              <a:gd name="connsiteY1893" fmla="*/ 856284 h 5907136"/>
              <a:gd name="connsiteX1894" fmla="*/ 7834363 w 12078891"/>
              <a:gd name="connsiteY1894" fmla="*/ 864429 h 5907136"/>
              <a:gd name="connsiteX1895" fmla="*/ 7826218 w 12078891"/>
              <a:gd name="connsiteY1895" fmla="*/ 872574 h 5907136"/>
              <a:gd name="connsiteX1896" fmla="*/ 7818073 w 12078891"/>
              <a:gd name="connsiteY1896" fmla="*/ 864429 h 5907136"/>
              <a:gd name="connsiteX1897" fmla="*/ 7826218 w 12078891"/>
              <a:gd name="connsiteY1897" fmla="*/ 856284 h 5907136"/>
              <a:gd name="connsiteX1898" fmla="*/ 4359551 w 12078891"/>
              <a:gd name="connsiteY1898" fmla="*/ 850180 h 5907136"/>
              <a:gd name="connsiteX1899" fmla="*/ 4392132 w 12078891"/>
              <a:gd name="connsiteY1899" fmla="*/ 882760 h 5907136"/>
              <a:gd name="connsiteX1900" fmla="*/ 4359551 w 12078891"/>
              <a:gd name="connsiteY1900" fmla="*/ 915339 h 5907136"/>
              <a:gd name="connsiteX1901" fmla="*/ 4326968 w 12078891"/>
              <a:gd name="connsiteY1901" fmla="*/ 882760 h 5907136"/>
              <a:gd name="connsiteX1902" fmla="*/ 4359551 w 12078891"/>
              <a:gd name="connsiteY1902" fmla="*/ 850180 h 5907136"/>
              <a:gd name="connsiteX1903" fmla="*/ 1986347 w 12078891"/>
              <a:gd name="connsiteY1903" fmla="*/ 813521 h 5907136"/>
              <a:gd name="connsiteX1904" fmla="*/ 1993475 w 12078891"/>
              <a:gd name="connsiteY1904" fmla="*/ 819630 h 5907136"/>
              <a:gd name="connsiteX1905" fmla="*/ 1986347 w 12078891"/>
              <a:gd name="connsiteY1905" fmla="*/ 826757 h 5907136"/>
              <a:gd name="connsiteX1906" fmla="*/ 1979220 w 12078891"/>
              <a:gd name="connsiteY1906" fmla="*/ 819630 h 5907136"/>
              <a:gd name="connsiteX1907" fmla="*/ 1986347 w 12078891"/>
              <a:gd name="connsiteY1907" fmla="*/ 813521 h 5907136"/>
              <a:gd name="connsiteX1908" fmla="*/ 927522 w 12078891"/>
              <a:gd name="connsiteY1908" fmla="*/ 812507 h 5907136"/>
              <a:gd name="connsiteX1909" fmla="*/ 935667 w 12078891"/>
              <a:gd name="connsiteY1909" fmla="*/ 820652 h 5907136"/>
              <a:gd name="connsiteX1910" fmla="*/ 927522 w 12078891"/>
              <a:gd name="connsiteY1910" fmla="*/ 828797 h 5907136"/>
              <a:gd name="connsiteX1911" fmla="*/ 919377 w 12078891"/>
              <a:gd name="connsiteY1911" fmla="*/ 820652 h 5907136"/>
              <a:gd name="connsiteX1912" fmla="*/ 927522 w 12078891"/>
              <a:gd name="connsiteY1912" fmla="*/ 812507 h 5907136"/>
              <a:gd name="connsiteX1913" fmla="*/ 3198942 w 12078891"/>
              <a:gd name="connsiteY1913" fmla="*/ 766688 h 5907136"/>
              <a:gd name="connsiteX1914" fmla="*/ 3222358 w 12078891"/>
              <a:gd name="connsiteY1914" fmla="*/ 790105 h 5907136"/>
              <a:gd name="connsiteX1915" fmla="*/ 3198942 w 12078891"/>
              <a:gd name="connsiteY1915" fmla="*/ 813521 h 5907136"/>
              <a:gd name="connsiteX1916" fmla="*/ 3175523 w 12078891"/>
              <a:gd name="connsiteY1916" fmla="*/ 790105 h 5907136"/>
              <a:gd name="connsiteX1917" fmla="*/ 3198942 w 12078891"/>
              <a:gd name="connsiteY1917" fmla="*/ 766688 h 5907136"/>
              <a:gd name="connsiteX1918" fmla="*/ 994706 w 12078891"/>
              <a:gd name="connsiteY1918" fmla="*/ 754471 h 5907136"/>
              <a:gd name="connsiteX1919" fmla="*/ 1014049 w 12078891"/>
              <a:gd name="connsiteY1919" fmla="*/ 772797 h 5907136"/>
              <a:gd name="connsiteX1920" fmla="*/ 994706 w 12078891"/>
              <a:gd name="connsiteY1920" fmla="*/ 791123 h 5907136"/>
              <a:gd name="connsiteX1921" fmla="*/ 975362 w 12078891"/>
              <a:gd name="connsiteY1921" fmla="*/ 772797 h 5907136"/>
              <a:gd name="connsiteX1922" fmla="*/ 994706 w 12078891"/>
              <a:gd name="connsiteY1922" fmla="*/ 754471 h 5907136"/>
              <a:gd name="connsiteX1923" fmla="*/ 4060267 w 12078891"/>
              <a:gd name="connsiteY1923" fmla="*/ 751418 h 5907136"/>
              <a:gd name="connsiteX1924" fmla="*/ 4066377 w 12078891"/>
              <a:gd name="connsiteY1924" fmla="*/ 757527 h 5907136"/>
              <a:gd name="connsiteX1925" fmla="*/ 4060267 w 12078891"/>
              <a:gd name="connsiteY1925" fmla="*/ 763636 h 5907136"/>
              <a:gd name="connsiteX1926" fmla="*/ 4054157 w 12078891"/>
              <a:gd name="connsiteY1926" fmla="*/ 757527 h 5907136"/>
              <a:gd name="connsiteX1927" fmla="*/ 4060267 w 12078891"/>
              <a:gd name="connsiteY1927" fmla="*/ 751418 h 5907136"/>
              <a:gd name="connsiteX1928" fmla="*/ 1145336 w 12078891"/>
              <a:gd name="connsiteY1928" fmla="*/ 742230 h 5907136"/>
              <a:gd name="connsiteX1929" fmla="*/ 1148391 w 12078891"/>
              <a:gd name="connsiteY1929" fmla="*/ 745285 h 5907136"/>
              <a:gd name="connsiteX1930" fmla="*/ 1145336 w 12078891"/>
              <a:gd name="connsiteY1930" fmla="*/ 748339 h 5907136"/>
              <a:gd name="connsiteX1931" fmla="*/ 1142282 w 12078891"/>
              <a:gd name="connsiteY1931" fmla="*/ 745285 h 5907136"/>
              <a:gd name="connsiteX1932" fmla="*/ 1145336 w 12078891"/>
              <a:gd name="connsiteY1932" fmla="*/ 742230 h 5907136"/>
              <a:gd name="connsiteX1933" fmla="*/ 5388870 w 12078891"/>
              <a:gd name="connsiteY1933" fmla="*/ 739199 h 5907136"/>
              <a:gd name="connsiteX1934" fmla="*/ 5406181 w 12078891"/>
              <a:gd name="connsiteY1934" fmla="*/ 756506 h 5907136"/>
              <a:gd name="connsiteX1935" fmla="*/ 5388870 w 12078891"/>
              <a:gd name="connsiteY1935" fmla="*/ 773814 h 5907136"/>
              <a:gd name="connsiteX1936" fmla="*/ 5371564 w 12078891"/>
              <a:gd name="connsiteY1936" fmla="*/ 756506 h 5907136"/>
              <a:gd name="connsiteX1937" fmla="*/ 5388870 w 12078891"/>
              <a:gd name="connsiteY1937" fmla="*/ 739199 h 5907136"/>
              <a:gd name="connsiteX1938" fmla="*/ 11597322 w 12078891"/>
              <a:gd name="connsiteY1938" fmla="*/ 735130 h 5907136"/>
              <a:gd name="connsiteX1939" fmla="*/ 11638046 w 12078891"/>
              <a:gd name="connsiteY1939" fmla="*/ 775855 h 5907136"/>
              <a:gd name="connsiteX1940" fmla="*/ 11597322 w 12078891"/>
              <a:gd name="connsiteY1940" fmla="*/ 816579 h 5907136"/>
              <a:gd name="connsiteX1941" fmla="*/ 11556597 w 12078891"/>
              <a:gd name="connsiteY1941" fmla="*/ 775855 h 5907136"/>
              <a:gd name="connsiteX1942" fmla="*/ 11597322 w 12078891"/>
              <a:gd name="connsiteY1942" fmla="*/ 735130 h 5907136"/>
              <a:gd name="connsiteX1943" fmla="*/ 8627475 w 12078891"/>
              <a:gd name="connsiteY1943" fmla="*/ 728007 h 5907136"/>
              <a:gd name="connsiteX1944" fmla="*/ 8651909 w 12078891"/>
              <a:gd name="connsiteY1944" fmla="*/ 751424 h 5907136"/>
              <a:gd name="connsiteX1945" fmla="*/ 8627475 w 12078891"/>
              <a:gd name="connsiteY1945" fmla="*/ 774840 h 5907136"/>
              <a:gd name="connsiteX1946" fmla="*/ 8603040 w 12078891"/>
              <a:gd name="connsiteY1946" fmla="*/ 751424 h 5907136"/>
              <a:gd name="connsiteX1947" fmla="*/ 8627475 w 12078891"/>
              <a:gd name="connsiteY1947" fmla="*/ 728007 h 5907136"/>
              <a:gd name="connsiteX1948" fmla="*/ 172017 w 12078891"/>
              <a:gd name="connsiteY1948" fmla="*/ 700487 h 5907136"/>
              <a:gd name="connsiteX1949" fmla="*/ 178125 w 12078891"/>
              <a:gd name="connsiteY1949" fmla="*/ 706596 h 5907136"/>
              <a:gd name="connsiteX1950" fmla="*/ 172017 w 12078891"/>
              <a:gd name="connsiteY1950" fmla="*/ 712705 h 5907136"/>
              <a:gd name="connsiteX1951" fmla="*/ 165908 w 12078891"/>
              <a:gd name="connsiteY1951" fmla="*/ 706596 h 5907136"/>
              <a:gd name="connsiteX1952" fmla="*/ 172017 w 12078891"/>
              <a:gd name="connsiteY1952" fmla="*/ 700487 h 5907136"/>
              <a:gd name="connsiteX1953" fmla="*/ 2623699 w 12078891"/>
              <a:gd name="connsiteY1953" fmla="*/ 688293 h 5907136"/>
              <a:gd name="connsiteX1954" fmla="*/ 2639989 w 12078891"/>
              <a:gd name="connsiteY1954" fmla="*/ 704583 h 5907136"/>
              <a:gd name="connsiteX1955" fmla="*/ 2623699 w 12078891"/>
              <a:gd name="connsiteY1955" fmla="*/ 719855 h 5907136"/>
              <a:gd name="connsiteX1956" fmla="*/ 2607408 w 12078891"/>
              <a:gd name="connsiteY1956" fmla="*/ 704583 h 5907136"/>
              <a:gd name="connsiteX1957" fmla="*/ 2623699 w 12078891"/>
              <a:gd name="connsiteY1957" fmla="*/ 688293 h 5907136"/>
              <a:gd name="connsiteX1958" fmla="*/ 1419236 w 12078891"/>
              <a:gd name="connsiteY1958" fmla="*/ 677084 h 5907136"/>
              <a:gd name="connsiteX1959" fmla="*/ 1435526 w 12078891"/>
              <a:gd name="connsiteY1959" fmla="*/ 693374 h 5907136"/>
              <a:gd name="connsiteX1960" fmla="*/ 1419236 w 12078891"/>
              <a:gd name="connsiteY1960" fmla="*/ 709664 h 5907136"/>
              <a:gd name="connsiteX1961" fmla="*/ 1402946 w 12078891"/>
              <a:gd name="connsiteY1961" fmla="*/ 693374 h 5907136"/>
              <a:gd name="connsiteX1962" fmla="*/ 1419236 w 12078891"/>
              <a:gd name="connsiteY1962" fmla="*/ 677084 h 5907136"/>
              <a:gd name="connsiteX1963" fmla="*/ 221959 w 12078891"/>
              <a:gd name="connsiteY1963" fmla="*/ 674041 h 5907136"/>
              <a:gd name="connsiteX1964" fmla="*/ 236212 w 12078891"/>
              <a:gd name="connsiteY1964" fmla="*/ 688294 h 5907136"/>
              <a:gd name="connsiteX1965" fmla="*/ 221959 w 12078891"/>
              <a:gd name="connsiteY1965" fmla="*/ 702548 h 5907136"/>
              <a:gd name="connsiteX1966" fmla="*/ 207705 w 12078891"/>
              <a:gd name="connsiteY1966" fmla="*/ 688294 h 5907136"/>
              <a:gd name="connsiteX1967" fmla="*/ 221959 w 12078891"/>
              <a:gd name="connsiteY1967" fmla="*/ 674041 h 5907136"/>
              <a:gd name="connsiteX1968" fmla="*/ 2549321 w 12078891"/>
              <a:gd name="connsiteY1968" fmla="*/ 666891 h 5907136"/>
              <a:gd name="connsiteX1969" fmla="*/ 2555429 w 12078891"/>
              <a:gd name="connsiteY1969" fmla="*/ 673000 h 5907136"/>
              <a:gd name="connsiteX1970" fmla="*/ 2549321 w 12078891"/>
              <a:gd name="connsiteY1970" fmla="*/ 679109 h 5907136"/>
              <a:gd name="connsiteX1971" fmla="*/ 2543212 w 12078891"/>
              <a:gd name="connsiteY1971" fmla="*/ 673000 h 5907136"/>
              <a:gd name="connsiteX1972" fmla="*/ 2549321 w 12078891"/>
              <a:gd name="connsiteY1972" fmla="*/ 666891 h 5907136"/>
              <a:gd name="connsiteX1973" fmla="*/ 1138277 w 12078891"/>
              <a:gd name="connsiteY1973" fmla="*/ 663865 h 5907136"/>
              <a:gd name="connsiteX1974" fmla="*/ 1148458 w 12078891"/>
              <a:gd name="connsiteY1974" fmla="*/ 674046 h 5907136"/>
              <a:gd name="connsiteX1975" fmla="*/ 1138277 w 12078891"/>
              <a:gd name="connsiteY1975" fmla="*/ 684227 h 5907136"/>
              <a:gd name="connsiteX1976" fmla="*/ 1128096 w 12078891"/>
              <a:gd name="connsiteY1976" fmla="*/ 674046 h 5907136"/>
              <a:gd name="connsiteX1977" fmla="*/ 1138277 w 12078891"/>
              <a:gd name="connsiteY1977" fmla="*/ 663865 h 5907136"/>
              <a:gd name="connsiteX1978" fmla="*/ 4785103 w 12078891"/>
              <a:gd name="connsiteY1978" fmla="*/ 656710 h 5907136"/>
              <a:gd name="connsiteX1979" fmla="*/ 4789176 w 12078891"/>
              <a:gd name="connsiteY1979" fmla="*/ 660782 h 5907136"/>
              <a:gd name="connsiteX1980" fmla="*/ 4785103 w 12078891"/>
              <a:gd name="connsiteY1980" fmla="*/ 664855 h 5907136"/>
              <a:gd name="connsiteX1981" fmla="*/ 4781032 w 12078891"/>
              <a:gd name="connsiteY1981" fmla="*/ 660782 h 5907136"/>
              <a:gd name="connsiteX1982" fmla="*/ 4785103 w 12078891"/>
              <a:gd name="connsiteY1982" fmla="*/ 656710 h 5907136"/>
              <a:gd name="connsiteX1983" fmla="*/ 6443616 w 12078891"/>
              <a:gd name="connsiteY1983" fmla="*/ 651641 h 5907136"/>
              <a:gd name="connsiteX1984" fmla="*/ 6455832 w 12078891"/>
              <a:gd name="connsiteY1984" fmla="*/ 663859 h 5907136"/>
              <a:gd name="connsiteX1985" fmla="*/ 6443616 w 12078891"/>
              <a:gd name="connsiteY1985" fmla="*/ 676076 h 5907136"/>
              <a:gd name="connsiteX1986" fmla="*/ 6431398 w 12078891"/>
              <a:gd name="connsiteY1986" fmla="*/ 663859 h 5907136"/>
              <a:gd name="connsiteX1987" fmla="*/ 6443616 w 12078891"/>
              <a:gd name="connsiteY1987" fmla="*/ 651641 h 5907136"/>
              <a:gd name="connsiteX1988" fmla="*/ 3110366 w 12078891"/>
              <a:gd name="connsiteY1988" fmla="*/ 648590 h 5907136"/>
              <a:gd name="connsiteX1989" fmla="*/ 3124621 w 12078891"/>
              <a:gd name="connsiteY1989" fmla="*/ 662844 h 5907136"/>
              <a:gd name="connsiteX1990" fmla="*/ 3110366 w 12078891"/>
              <a:gd name="connsiteY1990" fmla="*/ 677097 h 5907136"/>
              <a:gd name="connsiteX1991" fmla="*/ 3096114 w 12078891"/>
              <a:gd name="connsiteY1991" fmla="*/ 662844 h 5907136"/>
              <a:gd name="connsiteX1992" fmla="*/ 3110366 w 12078891"/>
              <a:gd name="connsiteY1992" fmla="*/ 648590 h 5907136"/>
              <a:gd name="connsiteX1993" fmla="*/ 4397201 w 12078891"/>
              <a:gd name="connsiteY1993" fmla="*/ 629220 h 5907136"/>
              <a:gd name="connsiteX1994" fmla="*/ 4401274 w 12078891"/>
              <a:gd name="connsiteY1994" fmla="*/ 633293 h 5907136"/>
              <a:gd name="connsiteX1995" fmla="*/ 4397201 w 12078891"/>
              <a:gd name="connsiteY1995" fmla="*/ 637365 h 5907136"/>
              <a:gd name="connsiteX1996" fmla="*/ 4393129 w 12078891"/>
              <a:gd name="connsiteY1996" fmla="*/ 633293 h 5907136"/>
              <a:gd name="connsiteX1997" fmla="*/ 4397201 w 12078891"/>
              <a:gd name="connsiteY1997" fmla="*/ 629220 h 5907136"/>
              <a:gd name="connsiteX1998" fmla="*/ 743181 w 12078891"/>
              <a:gd name="connsiteY1998" fmla="*/ 564060 h 5907136"/>
              <a:gd name="connsiteX1999" fmla="*/ 748271 w 12078891"/>
              <a:gd name="connsiteY1999" fmla="*/ 568132 h 5907136"/>
              <a:gd name="connsiteX2000" fmla="*/ 743181 w 12078891"/>
              <a:gd name="connsiteY2000" fmla="*/ 572205 h 5907136"/>
              <a:gd name="connsiteX2001" fmla="*/ 738090 w 12078891"/>
              <a:gd name="connsiteY2001" fmla="*/ 568132 h 5907136"/>
              <a:gd name="connsiteX2002" fmla="*/ 743181 w 12078891"/>
              <a:gd name="connsiteY2002" fmla="*/ 564060 h 5907136"/>
              <a:gd name="connsiteX2003" fmla="*/ 5325756 w 12078891"/>
              <a:gd name="connsiteY2003" fmla="*/ 552890 h 5907136"/>
              <a:gd name="connsiteX2004" fmla="*/ 5378697 w 12078891"/>
              <a:gd name="connsiteY2004" fmla="*/ 604813 h 5907136"/>
              <a:gd name="connsiteX2005" fmla="*/ 5325756 w 12078891"/>
              <a:gd name="connsiteY2005" fmla="*/ 656737 h 5907136"/>
              <a:gd name="connsiteX2006" fmla="*/ 5272813 w 12078891"/>
              <a:gd name="connsiteY2006" fmla="*/ 604813 h 5907136"/>
              <a:gd name="connsiteX2007" fmla="*/ 5325756 w 12078891"/>
              <a:gd name="connsiteY2007" fmla="*/ 552890 h 5907136"/>
              <a:gd name="connsiteX2008" fmla="*/ 777848 w 12078891"/>
              <a:gd name="connsiteY2008" fmla="*/ 531504 h 5907136"/>
              <a:gd name="connsiteX2009" fmla="*/ 797192 w 12078891"/>
              <a:gd name="connsiteY2009" fmla="*/ 550848 h 5907136"/>
              <a:gd name="connsiteX2010" fmla="*/ 777848 w 12078891"/>
              <a:gd name="connsiteY2010" fmla="*/ 570192 h 5907136"/>
              <a:gd name="connsiteX2011" fmla="*/ 758504 w 12078891"/>
              <a:gd name="connsiteY2011" fmla="*/ 550848 h 5907136"/>
              <a:gd name="connsiteX2012" fmla="*/ 777848 w 12078891"/>
              <a:gd name="connsiteY2012" fmla="*/ 531504 h 5907136"/>
              <a:gd name="connsiteX2013" fmla="*/ 10168903 w 12078891"/>
              <a:gd name="connsiteY2013" fmla="*/ 524376 h 5907136"/>
              <a:gd name="connsiteX2014" fmla="*/ 10175013 w 12078891"/>
              <a:gd name="connsiteY2014" fmla="*/ 530485 h 5907136"/>
              <a:gd name="connsiteX2015" fmla="*/ 10168903 w 12078891"/>
              <a:gd name="connsiteY2015" fmla="*/ 536594 h 5907136"/>
              <a:gd name="connsiteX2016" fmla="*/ 10162795 w 12078891"/>
              <a:gd name="connsiteY2016" fmla="*/ 530485 h 5907136"/>
              <a:gd name="connsiteX2017" fmla="*/ 10168903 w 12078891"/>
              <a:gd name="connsiteY2017" fmla="*/ 524376 h 5907136"/>
              <a:gd name="connsiteX2018" fmla="*/ 6053676 w 12078891"/>
              <a:gd name="connsiteY2018" fmla="*/ 522319 h 5907136"/>
              <a:gd name="connsiteX2019" fmla="*/ 6058766 w 12078891"/>
              <a:gd name="connsiteY2019" fmla="*/ 527410 h 5907136"/>
              <a:gd name="connsiteX2020" fmla="*/ 6053676 w 12078891"/>
              <a:gd name="connsiteY2020" fmla="*/ 532500 h 5907136"/>
              <a:gd name="connsiteX2021" fmla="*/ 6048585 w 12078891"/>
              <a:gd name="connsiteY2021" fmla="*/ 527410 h 5907136"/>
              <a:gd name="connsiteX2022" fmla="*/ 6053676 w 12078891"/>
              <a:gd name="connsiteY2022" fmla="*/ 522319 h 5907136"/>
              <a:gd name="connsiteX2023" fmla="*/ 2166508 w 12078891"/>
              <a:gd name="connsiteY2023" fmla="*/ 516210 h 5907136"/>
              <a:gd name="connsiteX2024" fmla="*/ 2168544 w 12078891"/>
              <a:gd name="connsiteY2024" fmla="*/ 518246 h 5907136"/>
              <a:gd name="connsiteX2025" fmla="*/ 2166508 w 12078891"/>
              <a:gd name="connsiteY2025" fmla="*/ 520282 h 5907136"/>
              <a:gd name="connsiteX2026" fmla="*/ 2164472 w 12078891"/>
              <a:gd name="connsiteY2026" fmla="*/ 518246 h 5907136"/>
              <a:gd name="connsiteX2027" fmla="*/ 2166508 w 12078891"/>
              <a:gd name="connsiteY2027" fmla="*/ 516210 h 5907136"/>
              <a:gd name="connsiteX2028" fmla="*/ 8592859 w 12078891"/>
              <a:gd name="connsiteY2028" fmla="*/ 508092 h 5907136"/>
              <a:gd name="connsiteX2029" fmla="*/ 8617294 w 12078891"/>
              <a:gd name="connsiteY2029" fmla="*/ 532528 h 5907136"/>
              <a:gd name="connsiteX2030" fmla="*/ 8592859 w 12078891"/>
              <a:gd name="connsiteY2030" fmla="*/ 556963 h 5907136"/>
              <a:gd name="connsiteX2031" fmla="*/ 8568424 w 12078891"/>
              <a:gd name="connsiteY2031" fmla="*/ 532528 h 5907136"/>
              <a:gd name="connsiteX2032" fmla="*/ 8592859 w 12078891"/>
              <a:gd name="connsiteY2032" fmla="*/ 508092 h 5907136"/>
              <a:gd name="connsiteX2033" fmla="*/ 6066913 w 12078891"/>
              <a:gd name="connsiteY2033" fmla="*/ 493836 h 5907136"/>
              <a:gd name="connsiteX2034" fmla="*/ 6081166 w 12078891"/>
              <a:gd name="connsiteY2034" fmla="*/ 508090 h 5907136"/>
              <a:gd name="connsiteX2035" fmla="*/ 6066913 w 12078891"/>
              <a:gd name="connsiteY2035" fmla="*/ 522343 h 5907136"/>
              <a:gd name="connsiteX2036" fmla="*/ 6052659 w 12078891"/>
              <a:gd name="connsiteY2036" fmla="*/ 508090 h 5907136"/>
              <a:gd name="connsiteX2037" fmla="*/ 6066913 w 12078891"/>
              <a:gd name="connsiteY2037" fmla="*/ 493836 h 5907136"/>
              <a:gd name="connsiteX2038" fmla="*/ 6723597 w 12078891"/>
              <a:gd name="connsiteY2038" fmla="*/ 480603 h 5907136"/>
              <a:gd name="connsiteX2039" fmla="*/ 6743960 w 12078891"/>
              <a:gd name="connsiteY2039" fmla="*/ 500965 h 5907136"/>
              <a:gd name="connsiteX2040" fmla="*/ 6723597 w 12078891"/>
              <a:gd name="connsiteY2040" fmla="*/ 521329 h 5907136"/>
              <a:gd name="connsiteX2041" fmla="*/ 6703235 w 12078891"/>
              <a:gd name="connsiteY2041" fmla="*/ 500965 h 5907136"/>
              <a:gd name="connsiteX2042" fmla="*/ 6723597 w 12078891"/>
              <a:gd name="connsiteY2042" fmla="*/ 480603 h 5907136"/>
              <a:gd name="connsiteX2043" fmla="*/ 10992560 w 12078891"/>
              <a:gd name="connsiteY2043" fmla="*/ 476531 h 5907136"/>
              <a:gd name="connsiteX2044" fmla="*/ 10997650 w 12078891"/>
              <a:gd name="connsiteY2044" fmla="*/ 481622 h 5907136"/>
              <a:gd name="connsiteX2045" fmla="*/ 10992560 w 12078891"/>
              <a:gd name="connsiteY2045" fmla="*/ 486712 h 5907136"/>
              <a:gd name="connsiteX2046" fmla="*/ 10987469 w 12078891"/>
              <a:gd name="connsiteY2046" fmla="*/ 481622 h 5907136"/>
              <a:gd name="connsiteX2047" fmla="*/ 10992560 w 12078891"/>
              <a:gd name="connsiteY2047" fmla="*/ 476531 h 5907136"/>
              <a:gd name="connsiteX2048" fmla="*/ 3592921 w 12078891"/>
              <a:gd name="connsiteY2048" fmla="*/ 475498 h 5907136"/>
              <a:gd name="connsiteX2049" fmla="*/ 3681491 w 12078891"/>
              <a:gd name="connsiteY2049" fmla="*/ 563056 h 5907136"/>
              <a:gd name="connsiteX2050" fmla="*/ 3592921 w 12078891"/>
              <a:gd name="connsiteY2050" fmla="*/ 650613 h 5907136"/>
              <a:gd name="connsiteX2051" fmla="*/ 3504350 w 12078891"/>
              <a:gd name="connsiteY2051" fmla="*/ 563056 h 5907136"/>
              <a:gd name="connsiteX2052" fmla="*/ 3592921 w 12078891"/>
              <a:gd name="connsiteY2052" fmla="*/ 475498 h 5907136"/>
              <a:gd name="connsiteX2053" fmla="*/ 4326963 w 12078891"/>
              <a:gd name="connsiteY2053" fmla="*/ 471433 h 5907136"/>
              <a:gd name="connsiteX2054" fmla="*/ 4346306 w 12078891"/>
              <a:gd name="connsiteY2054" fmla="*/ 490777 h 5907136"/>
              <a:gd name="connsiteX2055" fmla="*/ 4326963 w 12078891"/>
              <a:gd name="connsiteY2055" fmla="*/ 510122 h 5907136"/>
              <a:gd name="connsiteX2056" fmla="*/ 4307663 w 12078891"/>
              <a:gd name="connsiteY2056" fmla="*/ 490777 h 5907136"/>
              <a:gd name="connsiteX2057" fmla="*/ 4326963 w 12078891"/>
              <a:gd name="connsiteY2057" fmla="*/ 471433 h 5907136"/>
              <a:gd name="connsiteX2058" fmla="*/ 427563 w 12078891"/>
              <a:gd name="connsiteY2058" fmla="*/ 469375 h 5907136"/>
              <a:gd name="connsiteX2059" fmla="*/ 428581 w 12078891"/>
              <a:gd name="connsiteY2059" fmla="*/ 470393 h 5907136"/>
              <a:gd name="connsiteX2060" fmla="*/ 427563 w 12078891"/>
              <a:gd name="connsiteY2060" fmla="*/ 471411 h 5907136"/>
              <a:gd name="connsiteX2061" fmla="*/ 426545 w 12078891"/>
              <a:gd name="connsiteY2061" fmla="*/ 470393 h 5907136"/>
              <a:gd name="connsiteX2062" fmla="*/ 427563 w 12078891"/>
              <a:gd name="connsiteY2062" fmla="*/ 469375 h 5907136"/>
              <a:gd name="connsiteX2063" fmla="*/ 2938242 w 12078891"/>
              <a:gd name="connsiteY2063" fmla="*/ 457159 h 5907136"/>
              <a:gd name="connsiteX2064" fmla="*/ 2944351 w 12078891"/>
              <a:gd name="connsiteY2064" fmla="*/ 462250 h 5907136"/>
              <a:gd name="connsiteX2065" fmla="*/ 2938242 w 12078891"/>
              <a:gd name="connsiteY2065" fmla="*/ 467340 h 5907136"/>
              <a:gd name="connsiteX2066" fmla="*/ 2932133 w 12078891"/>
              <a:gd name="connsiteY2066" fmla="*/ 462250 h 5907136"/>
              <a:gd name="connsiteX2067" fmla="*/ 2938242 w 12078891"/>
              <a:gd name="connsiteY2067" fmla="*/ 457159 h 5907136"/>
              <a:gd name="connsiteX2068" fmla="*/ 2512732 w 12078891"/>
              <a:gd name="connsiteY2068" fmla="*/ 403224 h 5907136"/>
              <a:gd name="connsiteX2069" fmla="*/ 2518840 w 12078891"/>
              <a:gd name="connsiteY2069" fmla="*/ 409333 h 5907136"/>
              <a:gd name="connsiteX2070" fmla="*/ 2512732 w 12078891"/>
              <a:gd name="connsiteY2070" fmla="*/ 415441 h 5907136"/>
              <a:gd name="connsiteX2071" fmla="*/ 2506624 w 12078891"/>
              <a:gd name="connsiteY2071" fmla="*/ 409333 h 5907136"/>
              <a:gd name="connsiteX2072" fmla="*/ 2512732 w 12078891"/>
              <a:gd name="connsiteY2072" fmla="*/ 403224 h 5907136"/>
              <a:gd name="connsiteX2073" fmla="*/ 5816456 w 12078891"/>
              <a:gd name="connsiteY2073" fmla="*/ 403200 h 5907136"/>
              <a:gd name="connsiteX2074" fmla="*/ 5825619 w 12078891"/>
              <a:gd name="connsiteY2074" fmla="*/ 412363 h 5907136"/>
              <a:gd name="connsiteX2075" fmla="*/ 5816456 w 12078891"/>
              <a:gd name="connsiteY2075" fmla="*/ 421526 h 5907136"/>
              <a:gd name="connsiteX2076" fmla="*/ 5807293 w 12078891"/>
              <a:gd name="connsiteY2076" fmla="*/ 412363 h 5907136"/>
              <a:gd name="connsiteX2077" fmla="*/ 5816456 w 12078891"/>
              <a:gd name="connsiteY2077" fmla="*/ 403200 h 5907136"/>
              <a:gd name="connsiteX2078" fmla="*/ 8714015 w 12078891"/>
              <a:gd name="connsiteY2078" fmla="*/ 402208 h 5907136"/>
              <a:gd name="connsiteX2079" fmla="*/ 8722160 w 12078891"/>
              <a:gd name="connsiteY2079" fmla="*/ 410353 h 5907136"/>
              <a:gd name="connsiteX2080" fmla="*/ 8714015 w 12078891"/>
              <a:gd name="connsiteY2080" fmla="*/ 418498 h 5907136"/>
              <a:gd name="connsiteX2081" fmla="*/ 8705870 w 12078891"/>
              <a:gd name="connsiteY2081" fmla="*/ 410353 h 5907136"/>
              <a:gd name="connsiteX2082" fmla="*/ 8714015 w 12078891"/>
              <a:gd name="connsiteY2082" fmla="*/ 402208 h 5907136"/>
              <a:gd name="connsiteX2083" fmla="*/ 9278052 w 12078891"/>
              <a:gd name="connsiteY2083" fmla="*/ 383876 h 5907136"/>
              <a:gd name="connsiteX2084" fmla="*/ 9279070 w 12078891"/>
              <a:gd name="connsiteY2084" fmla="*/ 384894 h 5907136"/>
              <a:gd name="connsiteX2085" fmla="*/ 9278052 w 12078891"/>
              <a:gd name="connsiteY2085" fmla="*/ 385912 h 5907136"/>
              <a:gd name="connsiteX2086" fmla="*/ 9277034 w 12078891"/>
              <a:gd name="connsiteY2086" fmla="*/ 384894 h 5907136"/>
              <a:gd name="connsiteX2087" fmla="*/ 9278052 w 12078891"/>
              <a:gd name="connsiteY2087" fmla="*/ 383876 h 5907136"/>
              <a:gd name="connsiteX2088" fmla="*/ 8419779 w 12078891"/>
              <a:gd name="connsiteY2088" fmla="*/ 378786 h 5907136"/>
              <a:gd name="connsiteX2089" fmla="*/ 8434033 w 12078891"/>
              <a:gd name="connsiteY2089" fmla="*/ 393040 h 5907136"/>
              <a:gd name="connsiteX2090" fmla="*/ 8419779 w 12078891"/>
              <a:gd name="connsiteY2090" fmla="*/ 407293 h 5907136"/>
              <a:gd name="connsiteX2091" fmla="*/ 8405525 w 12078891"/>
              <a:gd name="connsiteY2091" fmla="*/ 393040 h 5907136"/>
              <a:gd name="connsiteX2092" fmla="*/ 8419779 w 12078891"/>
              <a:gd name="connsiteY2092" fmla="*/ 378786 h 5907136"/>
              <a:gd name="connsiteX2093" fmla="*/ 4043916 w 12078891"/>
              <a:gd name="connsiteY2093" fmla="*/ 366546 h 5907136"/>
              <a:gd name="connsiteX2094" fmla="*/ 4059189 w 12078891"/>
              <a:gd name="connsiteY2094" fmla="*/ 381818 h 5907136"/>
              <a:gd name="connsiteX2095" fmla="*/ 4043916 w 12078891"/>
              <a:gd name="connsiteY2095" fmla="*/ 397090 h 5907136"/>
              <a:gd name="connsiteX2096" fmla="*/ 4028645 w 12078891"/>
              <a:gd name="connsiteY2096" fmla="*/ 381818 h 5907136"/>
              <a:gd name="connsiteX2097" fmla="*/ 4043916 w 12078891"/>
              <a:gd name="connsiteY2097" fmla="*/ 366546 h 5907136"/>
              <a:gd name="connsiteX2098" fmla="*/ 5531384 w 12078891"/>
              <a:gd name="connsiteY2098" fmla="*/ 355348 h 5907136"/>
              <a:gd name="connsiteX2099" fmla="*/ 5548692 w 12078891"/>
              <a:gd name="connsiteY2099" fmla="*/ 372656 h 5907136"/>
              <a:gd name="connsiteX2100" fmla="*/ 5531384 w 12078891"/>
              <a:gd name="connsiteY2100" fmla="*/ 389964 h 5907136"/>
              <a:gd name="connsiteX2101" fmla="*/ 5514076 w 12078891"/>
              <a:gd name="connsiteY2101" fmla="*/ 372656 h 5907136"/>
              <a:gd name="connsiteX2102" fmla="*/ 5531384 w 12078891"/>
              <a:gd name="connsiteY2102" fmla="*/ 355348 h 5907136"/>
              <a:gd name="connsiteX2103" fmla="*/ 6608550 w 12078891"/>
              <a:gd name="connsiteY2103" fmla="*/ 325823 h 5907136"/>
              <a:gd name="connsiteX2104" fmla="*/ 6613640 w 12078891"/>
              <a:gd name="connsiteY2104" fmla="*/ 330914 h 5907136"/>
              <a:gd name="connsiteX2105" fmla="*/ 6608550 w 12078891"/>
              <a:gd name="connsiteY2105" fmla="*/ 336004 h 5907136"/>
              <a:gd name="connsiteX2106" fmla="*/ 6603459 w 12078891"/>
              <a:gd name="connsiteY2106" fmla="*/ 330914 h 5907136"/>
              <a:gd name="connsiteX2107" fmla="*/ 6608550 w 12078891"/>
              <a:gd name="connsiteY2107" fmla="*/ 325823 h 5907136"/>
              <a:gd name="connsiteX2108" fmla="*/ 7003580 w 12078891"/>
              <a:gd name="connsiteY2108" fmla="*/ 314648 h 5907136"/>
              <a:gd name="connsiteX2109" fmla="*/ 7015796 w 12078891"/>
              <a:gd name="connsiteY2109" fmla="*/ 325847 h 5907136"/>
              <a:gd name="connsiteX2110" fmla="*/ 7003580 w 12078891"/>
              <a:gd name="connsiteY2110" fmla="*/ 337047 h 5907136"/>
              <a:gd name="connsiteX2111" fmla="*/ 6991362 w 12078891"/>
              <a:gd name="connsiteY2111" fmla="*/ 325847 h 5907136"/>
              <a:gd name="connsiteX2112" fmla="*/ 7003580 w 12078891"/>
              <a:gd name="connsiteY2112" fmla="*/ 314648 h 5907136"/>
              <a:gd name="connsiteX2113" fmla="*/ 4121368 w 12078891"/>
              <a:gd name="connsiteY2113" fmla="*/ 295307 h 5907136"/>
              <a:gd name="connsiteX2114" fmla="*/ 4136640 w 12078891"/>
              <a:gd name="connsiteY2114" fmla="*/ 309561 h 5907136"/>
              <a:gd name="connsiteX2115" fmla="*/ 4121368 w 12078891"/>
              <a:gd name="connsiteY2115" fmla="*/ 323814 h 5907136"/>
              <a:gd name="connsiteX2116" fmla="*/ 4106095 w 12078891"/>
              <a:gd name="connsiteY2116" fmla="*/ 309561 h 5907136"/>
              <a:gd name="connsiteX2117" fmla="*/ 4121368 w 12078891"/>
              <a:gd name="connsiteY2117" fmla="*/ 295307 h 5907136"/>
              <a:gd name="connsiteX2118" fmla="*/ 5311470 w 12078891"/>
              <a:gd name="connsiteY2118" fmla="*/ 293243 h 5907136"/>
              <a:gd name="connsiteX2119" fmla="*/ 5320634 w 12078891"/>
              <a:gd name="connsiteY2119" fmla="*/ 302406 h 5907136"/>
              <a:gd name="connsiteX2120" fmla="*/ 5311470 w 12078891"/>
              <a:gd name="connsiteY2120" fmla="*/ 311569 h 5907136"/>
              <a:gd name="connsiteX2121" fmla="*/ 5302308 w 12078891"/>
              <a:gd name="connsiteY2121" fmla="*/ 302406 h 5907136"/>
              <a:gd name="connsiteX2122" fmla="*/ 5311470 w 12078891"/>
              <a:gd name="connsiteY2122" fmla="*/ 293243 h 5907136"/>
              <a:gd name="connsiteX2123" fmla="*/ 9786092 w 12078891"/>
              <a:gd name="connsiteY2123" fmla="*/ 292250 h 5907136"/>
              <a:gd name="connsiteX2124" fmla="*/ 9802382 w 12078891"/>
              <a:gd name="connsiteY2124" fmla="*/ 308540 h 5907136"/>
              <a:gd name="connsiteX2125" fmla="*/ 9786092 w 12078891"/>
              <a:gd name="connsiteY2125" fmla="*/ 324830 h 5907136"/>
              <a:gd name="connsiteX2126" fmla="*/ 9769802 w 12078891"/>
              <a:gd name="connsiteY2126" fmla="*/ 308540 h 5907136"/>
              <a:gd name="connsiteX2127" fmla="*/ 9786092 w 12078891"/>
              <a:gd name="connsiteY2127" fmla="*/ 292250 h 5907136"/>
              <a:gd name="connsiteX2128" fmla="*/ 9236309 w 12078891"/>
              <a:gd name="connsiteY2128" fmla="*/ 271884 h 5907136"/>
              <a:gd name="connsiteX2129" fmla="*/ 9249545 w 12078891"/>
              <a:gd name="connsiteY2129" fmla="*/ 285119 h 5907136"/>
              <a:gd name="connsiteX2130" fmla="*/ 9236309 w 12078891"/>
              <a:gd name="connsiteY2130" fmla="*/ 298355 h 5907136"/>
              <a:gd name="connsiteX2131" fmla="*/ 9223074 w 12078891"/>
              <a:gd name="connsiteY2131" fmla="*/ 285119 h 5907136"/>
              <a:gd name="connsiteX2132" fmla="*/ 9236309 w 12078891"/>
              <a:gd name="connsiteY2132" fmla="*/ 271884 h 5907136"/>
              <a:gd name="connsiteX2133" fmla="*/ 1991444 w 12078891"/>
              <a:gd name="connsiteY2133" fmla="*/ 266797 h 5907136"/>
              <a:gd name="connsiteX2134" fmla="*/ 1998572 w 12078891"/>
              <a:gd name="connsiteY2134" fmla="*/ 273924 h 5907136"/>
              <a:gd name="connsiteX2135" fmla="*/ 1991444 w 12078891"/>
              <a:gd name="connsiteY2135" fmla="*/ 281051 h 5907136"/>
              <a:gd name="connsiteX2136" fmla="*/ 1984317 w 12078891"/>
              <a:gd name="connsiteY2136" fmla="*/ 273924 h 5907136"/>
              <a:gd name="connsiteX2137" fmla="*/ 1991444 w 12078891"/>
              <a:gd name="connsiteY2137" fmla="*/ 266797 h 5907136"/>
              <a:gd name="connsiteX2138" fmla="*/ 8223283 w 12078891"/>
              <a:gd name="connsiteY2138" fmla="*/ 262699 h 5907136"/>
              <a:gd name="connsiteX2139" fmla="*/ 8226337 w 12078891"/>
              <a:gd name="connsiteY2139" fmla="*/ 265754 h 5907136"/>
              <a:gd name="connsiteX2140" fmla="*/ 8223283 w 12078891"/>
              <a:gd name="connsiteY2140" fmla="*/ 268808 h 5907136"/>
              <a:gd name="connsiteX2141" fmla="*/ 8220229 w 12078891"/>
              <a:gd name="connsiteY2141" fmla="*/ 265754 h 5907136"/>
              <a:gd name="connsiteX2142" fmla="*/ 8223283 w 12078891"/>
              <a:gd name="connsiteY2142" fmla="*/ 262699 h 5907136"/>
              <a:gd name="connsiteX2143" fmla="*/ 3759863 w 12078891"/>
              <a:gd name="connsiteY2143" fmla="*/ 253535 h 5907136"/>
              <a:gd name="connsiteX2144" fmla="*/ 3764952 w 12078891"/>
              <a:gd name="connsiteY2144" fmla="*/ 258626 h 5907136"/>
              <a:gd name="connsiteX2145" fmla="*/ 3759863 w 12078891"/>
              <a:gd name="connsiteY2145" fmla="*/ 263716 h 5907136"/>
              <a:gd name="connsiteX2146" fmla="*/ 3754772 w 12078891"/>
              <a:gd name="connsiteY2146" fmla="*/ 258626 h 5907136"/>
              <a:gd name="connsiteX2147" fmla="*/ 3759863 w 12078891"/>
              <a:gd name="connsiteY2147" fmla="*/ 253535 h 5907136"/>
              <a:gd name="connsiteX2148" fmla="*/ 7655174 w 12078891"/>
              <a:gd name="connsiteY2148" fmla="*/ 243355 h 5907136"/>
              <a:gd name="connsiteX2149" fmla="*/ 7658228 w 12078891"/>
              <a:gd name="connsiteY2149" fmla="*/ 246410 h 5907136"/>
              <a:gd name="connsiteX2150" fmla="*/ 7655174 w 12078891"/>
              <a:gd name="connsiteY2150" fmla="*/ 249464 h 5907136"/>
              <a:gd name="connsiteX2151" fmla="*/ 7652119 w 12078891"/>
              <a:gd name="connsiteY2151" fmla="*/ 246410 h 5907136"/>
              <a:gd name="connsiteX2152" fmla="*/ 7655174 w 12078891"/>
              <a:gd name="connsiteY2152" fmla="*/ 243355 h 5907136"/>
              <a:gd name="connsiteX2153" fmla="*/ 1998518 w 12078891"/>
              <a:gd name="connsiteY2153" fmla="*/ 237245 h 5907136"/>
              <a:gd name="connsiteX2154" fmla="*/ 2007681 w 12078891"/>
              <a:gd name="connsiteY2154" fmla="*/ 246408 h 5907136"/>
              <a:gd name="connsiteX2155" fmla="*/ 1998518 w 12078891"/>
              <a:gd name="connsiteY2155" fmla="*/ 255571 h 5907136"/>
              <a:gd name="connsiteX2156" fmla="*/ 1989355 w 12078891"/>
              <a:gd name="connsiteY2156" fmla="*/ 246408 h 5907136"/>
              <a:gd name="connsiteX2157" fmla="*/ 1998518 w 12078891"/>
              <a:gd name="connsiteY2157" fmla="*/ 237245 h 5907136"/>
              <a:gd name="connsiteX2158" fmla="*/ 1157580 w 12078891"/>
              <a:gd name="connsiteY2158" fmla="*/ 234204 h 5907136"/>
              <a:gd name="connsiteX2159" fmla="*/ 1195251 w 12078891"/>
              <a:gd name="connsiteY2159" fmla="*/ 270856 h 5907136"/>
              <a:gd name="connsiteX2160" fmla="*/ 1157580 w 12078891"/>
              <a:gd name="connsiteY2160" fmla="*/ 307508 h 5907136"/>
              <a:gd name="connsiteX2161" fmla="*/ 1119910 w 12078891"/>
              <a:gd name="connsiteY2161" fmla="*/ 270856 h 5907136"/>
              <a:gd name="connsiteX2162" fmla="*/ 1157580 w 12078891"/>
              <a:gd name="connsiteY2162" fmla="*/ 234204 h 5907136"/>
              <a:gd name="connsiteX2163" fmla="*/ 961058 w 12078891"/>
              <a:gd name="connsiteY2163" fmla="*/ 233172 h 5907136"/>
              <a:gd name="connsiteX2164" fmla="*/ 993637 w 12078891"/>
              <a:gd name="connsiteY2164" fmla="*/ 265752 h 5907136"/>
              <a:gd name="connsiteX2165" fmla="*/ 961058 w 12078891"/>
              <a:gd name="connsiteY2165" fmla="*/ 297314 h 5907136"/>
              <a:gd name="connsiteX2166" fmla="*/ 928478 w 12078891"/>
              <a:gd name="connsiteY2166" fmla="*/ 265752 h 5907136"/>
              <a:gd name="connsiteX2167" fmla="*/ 961058 w 12078891"/>
              <a:gd name="connsiteY2167" fmla="*/ 233172 h 5907136"/>
              <a:gd name="connsiteX2168" fmla="*/ 171076 w 12078891"/>
              <a:gd name="connsiteY2168" fmla="*/ 227096 h 5907136"/>
              <a:gd name="connsiteX2169" fmla="*/ 174131 w 12078891"/>
              <a:gd name="connsiteY2169" fmla="*/ 230151 h 5907136"/>
              <a:gd name="connsiteX2170" fmla="*/ 171076 w 12078891"/>
              <a:gd name="connsiteY2170" fmla="*/ 233205 h 5907136"/>
              <a:gd name="connsiteX2171" fmla="*/ 168023 w 12078891"/>
              <a:gd name="connsiteY2171" fmla="*/ 230151 h 5907136"/>
              <a:gd name="connsiteX2172" fmla="*/ 171076 w 12078891"/>
              <a:gd name="connsiteY2172" fmla="*/ 227096 h 5907136"/>
              <a:gd name="connsiteX2173" fmla="*/ 1620797 w 12078891"/>
              <a:gd name="connsiteY2173" fmla="*/ 211791 h 5907136"/>
              <a:gd name="connsiteX2174" fmla="*/ 1630978 w 12078891"/>
              <a:gd name="connsiteY2174" fmla="*/ 221973 h 5907136"/>
              <a:gd name="connsiteX2175" fmla="*/ 1620797 w 12078891"/>
              <a:gd name="connsiteY2175" fmla="*/ 232153 h 5907136"/>
              <a:gd name="connsiteX2176" fmla="*/ 1610616 w 12078891"/>
              <a:gd name="connsiteY2176" fmla="*/ 221973 h 5907136"/>
              <a:gd name="connsiteX2177" fmla="*/ 1620797 w 12078891"/>
              <a:gd name="connsiteY2177" fmla="*/ 211791 h 5907136"/>
              <a:gd name="connsiteX2178" fmla="*/ 5128210 w 12078891"/>
              <a:gd name="connsiteY2178" fmla="*/ 193466 h 5907136"/>
              <a:gd name="connsiteX2179" fmla="*/ 5140427 w 12078891"/>
              <a:gd name="connsiteY2179" fmla="*/ 205684 h 5907136"/>
              <a:gd name="connsiteX2180" fmla="*/ 5128210 w 12078891"/>
              <a:gd name="connsiteY2180" fmla="*/ 217901 h 5907136"/>
              <a:gd name="connsiteX2181" fmla="*/ 5115993 w 12078891"/>
              <a:gd name="connsiteY2181" fmla="*/ 205684 h 5907136"/>
              <a:gd name="connsiteX2182" fmla="*/ 5128210 w 12078891"/>
              <a:gd name="connsiteY2182" fmla="*/ 193466 h 5907136"/>
              <a:gd name="connsiteX2183" fmla="*/ 9614030 w 12078891"/>
              <a:gd name="connsiteY2183" fmla="*/ 138518 h 5907136"/>
              <a:gd name="connsiteX2184" fmla="*/ 9625230 w 12078891"/>
              <a:gd name="connsiteY2184" fmla="*/ 149717 h 5907136"/>
              <a:gd name="connsiteX2185" fmla="*/ 9614030 w 12078891"/>
              <a:gd name="connsiteY2185" fmla="*/ 160915 h 5907136"/>
              <a:gd name="connsiteX2186" fmla="*/ 9602831 w 12078891"/>
              <a:gd name="connsiteY2186" fmla="*/ 149717 h 5907136"/>
              <a:gd name="connsiteX2187" fmla="*/ 9614030 w 12078891"/>
              <a:gd name="connsiteY2187" fmla="*/ 138518 h 5907136"/>
              <a:gd name="connsiteX2188" fmla="*/ 3063470 w 12078891"/>
              <a:gd name="connsiteY2188" fmla="*/ 115071 h 5907136"/>
              <a:gd name="connsiteX2189" fmla="*/ 3069579 w 12078891"/>
              <a:gd name="connsiteY2189" fmla="*/ 121180 h 5907136"/>
              <a:gd name="connsiteX2190" fmla="*/ 3063470 w 12078891"/>
              <a:gd name="connsiteY2190" fmla="*/ 127289 h 5907136"/>
              <a:gd name="connsiteX2191" fmla="*/ 3057361 w 12078891"/>
              <a:gd name="connsiteY2191" fmla="*/ 121180 h 5907136"/>
              <a:gd name="connsiteX2192" fmla="*/ 3063470 w 12078891"/>
              <a:gd name="connsiteY2192" fmla="*/ 115071 h 5907136"/>
              <a:gd name="connsiteX2193" fmla="*/ 1904915 w 12078891"/>
              <a:gd name="connsiteY2193" fmla="*/ 92704 h 5907136"/>
              <a:gd name="connsiteX2194" fmla="*/ 1923240 w 12078891"/>
              <a:gd name="connsiteY2194" fmla="*/ 110012 h 5907136"/>
              <a:gd name="connsiteX2195" fmla="*/ 1904915 w 12078891"/>
              <a:gd name="connsiteY2195" fmla="*/ 127319 h 5907136"/>
              <a:gd name="connsiteX2196" fmla="*/ 1886589 w 12078891"/>
              <a:gd name="connsiteY2196" fmla="*/ 110012 h 5907136"/>
              <a:gd name="connsiteX2197" fmla="*/ 1904915 w 12078891"/>
              <a:gd name="connsiteY2197" fmla="*/ 92704 h 5907136"/>
              <a:gd name="connsiteX2198" fmla="*/ 6230829 w 12078891"/>
              <a:gd name="connsiteY2198" fmla="*/ 87605 h 5907136"/>
              <a:gd name="connsiteX2199" fmla="*/ 6238974 w 12078891"/>
              <a:gd name="connsiteY2199" fmla="*/ 95750 h 5907136"/>
              <a:gd name="connsiteX2200" fmla="*/ 6230829 w 12078891"/>
              <a:gd name="connsiteY2200" fmla="*/ 103895 h 5907136"/>
              <a:gd name="connsiteX2201" fmla="*/ 6222684 w 12078891"/>
              <a:gd name="connsiteY2201" fmla="*/ 95750 h 5907136"/>
              <a:gd name="connsiteX2202" fmla="*/ 6230829 w 12078891"/>
              <a:gd name="connsiteY2202" fmla="*/ 87605 h 5907136"/>
              <a:gd name="connsiteX2203" fmla="*/ 11171750 w 12078891"/>
              <a:gd name="connsiteY2203" fmla="*/ 86587 h 5907136"/>
              <a:gd name="connsiteX2204" fmla="*/ 11273561 w 12078891"/>
              <a:gd name="connsiteY2204" fmla="*/ 187380 h 5907136"/>
              <a:gd name="connsiteX2205" fmla="*/ 11171750 w 12078891"/>
              <a:gd name="connsiteY2205" fmla="*/ 288173 h 5907136"/>
              <a:gd name="connsiteX2206" fmla="*/ 11069938 w 12078891"/>
              <a:gd name="connsiteY2206" fmla="*/ 187380 h 5907136"/>
              <a:gd name="connsiteX2207" fmla="*/ 11171750 w 12078891"/>
              <a:gd name="connsiteY2207" fmla="*/ 86587 h 5907136"/>
              <a:gd name="connsiteX2208" fmla="*/ 3533841 w 12078891"/>
              <a:gd name="connsiteY2208" fmla="*/ 71293 h 5907136"/>
              <a:gd name="connsiteX2209" fmla="*/ 3536895 w 12078891"/>
              <a:gd name="connsiteY2209" fmla="*/ 74347 h 5907136"/>
              <a:gd name="connsiteX2210" fmla="*/ 3533841 w 12078891"/>
              <a:gd name="connsiteY2210" fmla="*/ 77402 h 5907136"/>
              <a:gd name="connsiteX2211" fmla="*/ 3530785 w 12078891"/>
              <a:gd name="connsiteY2211" fmla="*/ 74347 h 5907136"/>
              <a:gd name="connsiteX2212" fmla="*/ 3533841 w 12078891"/>
              <a:gd name="connsiteY2212" fmla="*/ 71293 h 5907136"/>
              <a:gd name="connsiteX2213" fmla="*/ 8850443 w 12078891"/>
              <a:gd name="connsiteY2213" fmla="*/ 69279 h 5907136"/>
              <a:gd name="connsiteX2214" fmla="*/ 8855533 w 12078891"/>
              <a:gd name="connsiteY2214" fmla="*/ 74370 h 5907136"/>
              <a:gd name="connsiteX2215" fmla="*/ 8850443 w 12078891"/>
              <a:gd name="connsiteY2215" fmla="*/ 79460 h 5907136"/>
              <a:gd name="connsiteX2216" fmla="*/ 8845352 w 12078891"/>
              <a:gd name="connsiteY2216" fmla="*/ 74370 h 5907136"/>
              <a:gd name="connsiteX2217" fmla="*/ 8850443 w 12078891"/>
              <a:gd name="connsiteY2217" fmla="*/ 69279 h 5907136"/>
              <a:gd name="connsiteX2218" fmla="*/ 2747929 w 12078891"/>
              <a:gd name="connsiteY2218" fmla="*/ 68269 h 5907136"/>
              <a:gd name="connsiteX2219" fmla="*/ 2770331 w 12078891"/>
              <a:gd name="connsiteY2219" fmla="*/ 90666 h 5907136"/>
              <a:gd name="connsiteX2220" fmla="*/ 2747929 w 12078891"/>
              <a:gd name="connsiteY2220" fmla="*/ 113065 h 5907136"/>
              <a:gd name="connsiteX2221" fmla="*/ 2725531 w 12078891"/>
              <a:gd name="connsiteY2221" fmla="*/ 90666 h 5907136"/>
              <a:gd name="connsiteX2222" fmla="*/ 2747929 w 12078891"/>
              <a:gd name="connsiteY2222" fmla="*/ 68269 h 5907136"/>
              <a:gd name="connsiteX2223" fmla="*/ 1222767 w 12078891"/>
              <a:gd name="connsiteY2223" fmla="*/ 68265 h 5907136"/>
              <a:gd name="connsiteX2224" fmla="*/ 1243130 w 12078891"/>
              <a:gd name="connsiteY2224" fmla="*/ 88627 h 5907136"/>
              <a:gd name="connsiteX2225" fmla="*/ 1222767 w 12078891"/>
              <a:gd name="connsiteY2225" fmla="*/ 108990 h 5907136"/>
              <a:gd name="connsiteX2226" fmla="*/ 1202406 w 12078891"/>
              <a:gd name="connsiteY2226" fmla="*/ 88627 h 5907136"/>
              <a:gd name="connsiteX2227" fmla="*/ 1222767 w 12078891"/>
              <a:gd name="connsiteY2227" fmla="*/ 68265 h 5907136"/>
              <a:gd name="connsiteX2228" fmla="*/ 11961807 w 12078891"/>
              <a:gd name="connsiteY2228" fmla="*/ 59105 h 5907136"/>
              <a:gd name="connsiteX2229" fmla="*/ 11982170 w 12078891"/>
              <a:gd name="connsiteY2229" fmla="*/ 79467 h 5907136"/>
              <a:gd name="connsiteX2230" fmla="*/ 11961807 w 12078891"/>
              <a:gd name="connsiteY2230" fmla="*/ 99830 h 5907136"/>
              <a:gd name="connsiteX2231" fmla="*/ 11941445 w 12078891"/>
              <a:gd name="connsiteY2231" fmla="*/ 79467 h 5907136"/>
              <a:gd name="connsiteX2232" fmla="*/ 11961807 w 12078891"/>
              <a:gd name="connsiteY2232" fmla="*/ 59105 h 5907136"/>
              <a:gd name="connsiteX2233" fmla="*/ 2790665 w 12078891"/>
              <a:gd name="connsiteY2233" fmla="*/ 54007 h 5907136"/>
              <a:gd name="connsiteX2234" fmla="*/ 2803901 w 12078891"/>
              <a:gd name="connsiteY2234" fmla="*/ 67243 h 5907136"/>
              <a:gd name="connsiteX2235" fmla="*/ 2790665 w 12078891"/>
              <a:gd name="connsiteY2235" fmla="*/ 80478 h 5907136"/>
              <a:gd name="connsiteX2236" fmla="*/ 2777433 w 12078891"/>
              <a:gd name="connsiteY2236" fmla="*/ 67243 h 5907136"/>
              <a:gd name="connsiteX2237" fmla="*/ 2790665 w 12078891"/>
              <a:gd name="connsiteY2237" fmla="*/ 54007 h 5907136"/>
              <a:gd name="connsiteX2238" fmla="*/ 3751773 w 12078891"/>
              <a:gd name="connsiteY2238" fmla="*/ 46888 h 5907136"/>
              <a:gd name="connsiteX2239" fmla="*/ 3759917 w 12078891"/>
              <a:gd name="connsiteY2239" fmla="*/ 55033 h 5907136"/>
              <a:gd name="connsiteX2240" fmla="*/ 3751773 w 12078891"/>
              <a:gd name="connsiteY2240" fmla="*/ 63179 h 5907136"/>
              <a:gd name="connsiteX2241" fmla="*/ 3743628 w 12078891"/>
              <a:gd name="connsiteY2241" fmla="*/ 55033 h 5907136"/>
              <a:gd name="connsiteX2242" fmla="*/ 3751773 w 12078891"/>
              <a:gd name="connsiteY2242" fmla="*/ 46888 h 5907136"/>
              <a:gd name="connsiteX2243" fmla="*/ 6107637 w 12078891"/>
              <a:gd name="connsiteY2243" fmla="*/ 40750 h 5907136"/>
              <a:gd name="connsiteX2244" fmla="*/ 6113746 w 12078891"/>
              <a:gd name="connsiteY2244" fmla="*/ 46859 h 5907136"/>
              <a:gd name="connsiteX2245" fmla="*/ 6107637 w 12078891"/>
              <a:gd name="connsiteY2245" fmla="*/ 52968 h 5907136"/>
              <a:gd name="connsiteX2246" fmla="*/ 6101528 w 12078891"/>
              <a:gd name="connsiteY2246" fmla="*/ 46859 h 5907136"/>
              <a:gd name="connsiteX2247" fmla="*/ 6107637 w 12078891"/>
              <a:gd name="connsiteY2247" fmla="*/ 40750 h 5907136"/>
              <a:gd name="connsiteX2248" fmla="*/ 338029 w 12078891"/>
              <a:gd name="connsiteY2248" fmla="*/ 35685 h 5907136"/>
              <a:gd name="connsiteX2249" fmla="*/ 367554 w 12078891"/>
              <a:gd name="connsiteY2249" fmla="*/ 65210 h 5907136"/>
              <a:gd name="connsiteX2250" fmla="*/ 338029 w 12078891"/>
              <a:gd name="connsiteY2250" fmla="*/ 94736 h 5907136"/>
              <a:gd name="connsiteX2251" fmla="*/ 308504 w 12078891"/>
              <a:gd name="connsiteY2251" fmla="*/ 65210 h 5907136"/>
              <a:gd name="connsiteX2252" fmla="*/ 338029 w 12078891"/>
              <a:gd name="connsiteY2252" fmla="*/ 35685 h 5907136"/>
              <a:gd name="connsiteX2253" fmla="*/ 7914793 w 12078891"/>
              <a:gd name="connsiteY2253" fmla="*/ 30595 h 5907136"/>
              <a:gd name="connsiteX2254" fmla="*/ 7924974 w 12078891"/>
              <a:gd name="connsiteY2254" fmla="*/ 39758 h 5907136"/>
              <a:gd name="connsiteX2255" fmla="*/ 7914793 w 12078891"/>
              <a:gd name="connsiteY2255" fmla="*/ 48922 h 5907136"/>
              <a:gd name="connsiteX2256" fmla="*/ 7905630 w 12078891"/>
              <a:gd name="connsiteY2256" fmla="*/ 39758 h 5907136"/>
              <a:gd name="connsiteX2257" fmla="*/ 7914793 w 12078891"/>
              <a:gd name="connsiteY2257" fmla="*/ 30595 h 5907136"/>
              <a:gd name="connsiteX2258" fmla="*/ 631216 w 12078891"/>
              <a:gd name="connsiteY2258" fmla="*/ 38 h 5907136"/>
              <a:gd name="connsiteX2259" fmla="*/ 673977 w 12078891"/>
              <a:gd name="connsiteY2259" fmla="*/ 41781 h 5907136"/>
              <a:gd name="connsiteX2260" fmla="*/ 631216 w 12078891"/>
              <a:gd name="connsiteY2260" fmla="*/ 83523 h 5907136"/>
              <a:gd name="connsiteX2261" fmla="*/ 588455 w 12078891"/>
              <a:gd name="connsiteY2261" fmla="*/ 41781 h 5907136"/>
              <a:gd name="connsiteX2262" fmla="*/ 631216 w 12078891"/>
              <a:gd name="connsiteY2262" fmla="*/ 38 h 59071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</a:cxnLst>
            <a:rect l="l" t="t" r="r" b="b"/>
            <a:pathLst>
              <a:path w="12078891" h="5907136">
                <a:moveTo>
                  <a:pt x="3842360" y="5831795"/>
                </a:moveTo>
                <a:cubicBezTo>
                  <a:pt x="3862721" y="5831795"/>
                  <a:pt x="3880030" y="5849103"/>
                  <a:pt x="3880030" y="5869465"/>
                </a:cubicBezTo>
                <a:cubicBezTo>
                  <a:pt x="3880030" y="5889828"/>
                  <a:pt x="3863739" y="5907136"/>
                  <a:pt x="3842360" y="5907136"/>
                </a:cubicBezTo>
                <a:cubicBezTo>
                  <a:pt x="3821997" y="5907136"/>
                  <a:pt x="3804687" y="5890846"/>
                  <a:pt x="3804687" y="5869465"/>
                </a:cubicBezTo>
                <a:cubicBezTo>
                  <a:pt x="3804687" y="5849103"/>
                  <a:pt x="3820979" y="5831795"/>
                  <a:pt x="3842360" y="5831795"/>
                </a:cubicBezTo>
                <a:close/>
                <a:moveTo>
                  <a:pt x="7474967" y="5830778"/>
                </a:moveTo>
                <a:cubicBezTo>
                  <a:pt x="7485148" y="5830778"/>
                  <a:pt x="7492275" y="5838923"/>
                  <a:pt x="7492275" y="5848086"/>
                </a:cubicBezTo>
                <a:cubicBezTo>
                  <a:pt x="7492275" y="5857249"/>
                  <a:pt x="7484130" y="5865394"/>
                  <a:pt x="7474967" y="5865394"/>
                </a:cubicBezTo>
                <a:cubicBezTo>
                  <a:pt x="7465804" y="5865394"/>
                  <a:pt x="7457659" y="5858267"/>
                  <a:pt x="7457659" y="5848086"/>
                </a:cubicBezTo>
                <a:cubicBezTo>
                  <a:pt x="7457659" y="5838923"/>
                  <a:pt x="7465804" y="5830778"/>
                  <a:pt x="7474967" y="5830778"/>
                </a:cubicBezTo>
                <a:close/>
                <a:moveTo>
                  <a:pt x="8992978" y="5793107"/>
                </a:moveTo>
                <a:cubicBezTo>
                  <a:pt x="8996033" y="5793107"/>
                  <a:pt x="8999088" y="5795143"/>
                  <a:pt x="8999088" y="5799215"/>
                </a:cubicBezTo>
                <a:cubicBezTo>
                  <a:pt x="8999088" y="5802270"/>
                  <a:pt x="8996033" y="5805325"/>
                  <a:pt x="8992978" y="5805325"/>
                </a:cubicBezTo>
                <a:cubicBezTo>
                  <a:pt x="8989924" y="5805325"/>
                  <a:pt x="8986870" y="5802270"/>
                  <a:pt x="8986870" y="5799215"/>
                </a:cubicBezTo>
                <a:cubicBezTo>
                  <a:pt x="8986870" y="5796161"/>
                  <a:pt x="8989924" y="5793107"/>
                  <a:pt x="8992978" y="5793107"/>
                </a:cubicBezTo>
                <a:close/>
                <a:moveTo>
                  <a:pt x="10305331" y="5791071"/>
                </a:moveTo>
                <a:cubicBezTo>
                  <a:pt x="10316531" y="5791071"/>
                  <a:pt x="10324675" y="5800234"/>
                  <a:pt x="10324675" y="5810415"/>
                </a:cubicBezTo>
                <a:cubicBezTo>
                  <a:pt x="10324675" y="5820597"/>
                  <a:pt x="10316531" y="5829759"/>
                  <a:pt x="10305331" y="5829759"/>
                </a:cubicBezTo>
                <a:cubicBezTo>
                  <a:pt x="10295150" y="5829759"/>
                  <a:pt x="10285987" y="5821615"/>
                  <a:pt x="10285987" y="5810415"/>
                </a:cubicBezTo>
                <a:cubicBezTo>
                  <a:pt x="10285987" y="5800234"/>
                  <a:pt x="10294132" y="5791071"/>
                  <a:pt x="10305331" y="5791071"/>
                </a:cubicBezTo>
                <a:close/>
                <a:moveTo>
                  <a:pt x="9101917" y="5773763"/>
                </a:moveTo>
                <a:cubicBezTo>
                  <a:pt x="9116171" y="5773763"/>
                  <a:pt x="9126352" y="5784963"/>
                  <a:pt x="9126352" y="5798198"/>
                </a:cubicBezTo>
                <a:cubicBezTo>
                  <a:pt x="9126352" y="5811433"/>
                  <a:pt x="9115152" y="5822633"/>
                  <a:pt x="9101917" y="5822633"/>
                </a:cubicBezTo>
                <a:cubicBezTo>
                  <a:pt x="9088682" y="5822633"/>
                  <a:pt x="9077482" y="5811433"/>
                  <a:pt x="9077482" y="5798198"/>
                </a:cubicBezTo>
                <a:cubicBezTo>
                  <a:pt x="9077482" y="5784963"/>
                  <a:pt x="9088682" y="5773763"/>
                  <a:pt x="9101917" y="5773763"/>
                </a:cubicBezTo>
                <a:close/>
                <a:moveTo>
                  <a:pt x="4563173" y="5765618"/>
                </a:moveTo>
                <a:cubicBezTo>
                  <a:pt x="4568264" y="5765618"/>
                  <a:pt x="4573353" y="5769691"/>
                  <a:pt x="4573353" y="5775799"/>
                </a:cubicBezTo>
                <a:cubicBezTo>
                  <a:pt x="4573353" y="5781908"/>
                  <a:pt x="4568264" y="5785980"/>
                  <a:pt x="4563173" y="5785980"/>
                </a:cubicBezTo>
                <a:cubicBezTo>
                  <a:pt x="4557062" y="5785980"/>
                  <a:pt x="4552992" y="5781908"/>
                  <a:pt x="4552992" y="5775799"/>
                </a:cubicBezTo>
                <a:cubicBezTo>
                  <a:pt x="4552992" y="5769691"/>
                  <a:pt x="4558082" y="5765618"/>
                  <a:pt x="4563173" y="5765618"/>
                </a:cubicBezTo>
                <a:close/>
                <a:moveTo>
                  <a:pt x="3667253" y="5747292"/>
                </a:moveTo>
                <a:cubicBezTo>
                  <a:pt x="3673361" y="5746274"/>
                  <a:pt x="3677432" y="5750346"/>
                  <a:pt x="3677432" y="5756455"/>
                </a:cubicBezTo>
                <a:cubicBezTo>
                  <a:pt x="3677432" y="5761546"/>
                  <a:pt x="3673361" y="5765618"/>
                  <a:pt x="3667253" y="5765618"/>
                </a:cubicBezTo>
                <a:cubicBezTo>
                  <a:pt x="3662163" y="5765618"/>
                  <a:pt x="3657072" y="5761546"/>
                  <a:pt x="3657072" y="5756455"/>
                </a:cubicBezTo>
                <a:cubicBezTo>
                  <a:pt x="3657072" y="5751365"/>
                  <a:pt x="3661143" y="5747292"/>
                  <a:pt x="3667253" y="5747292"/>
                </a:cubicBezTo>
                <a:close/>
                <a:moveTo>
                  <a:pt x="5934563" y="5691295"/>
                </a:moveTo>
                <a:cubicBezTo>
                  <a:pt x="5935581" y="5691295"/>
                  <a:pt x="5937617" y="5692313"/>
                  <a:pt x="5937617" y="5694349"/>
                </a:cubicBezTo>
                <a:cubicBezTo>
                  <a:pt x="5937617" y="5696386"/>
                  <a:pt x="5936598" y="5697403"/>
                  <a:pt x="5934563" y="5697403"/>
                </a:cubicBezTo>
                <a:cubicBezTo>
                  <a:pt x="5932526" y="5697403"/>
                  <a:pt x="5931508" y="5696386"/>
                  <a:pt x="5931508" y="5694349"/>
                </a:cubicBezTo>
                <a:cubicBezTo>
                  <a:pt x="5931508" y="5692313"/>
                  <a:pt x="5932526" y="5691295"/>
                  <a:pt x="5934563" y="5691295"/>
                </a:cubicBezTo>
                <a:close/>
                <a:moveTo>
                  <a:pt x="9720932" y="5662788"/>
                </a:moveTo>
                <a:cubicBezTo>
                  <a:pt x="9732132" y="5662788"/>
                  <a:pt x="9741295" y="5671951"/>
                  <a:pt x="9741295" y="5683150"/>
                </a:cubicBezTo>
                <a:cubicBezTo>
                  <a:pt x="9741295" y="5694349"/>
                  <a:pt x="9732132" y="5703513"/>
                  <a:pt x="9720932" y="5703513"/>
                </a:cubicBezTo>
                <a:cubicBezTo>
                  <a:pt x="9709733" y="5703513"/>
                  <a:pt x="9700570" y="5694349"/>
                  <a:pt x="9700570" y="5683150"/>
                </a:cubicBezTo>
                <a:cubicBezTo>
                  <a:pt x="9700570" y="5671951"/>
                  <a:pt x="9709733" y="5662788"/>
                  <a:pt x="9720932" y="5662788"/>
                </a:cubicBezTo>
                <a:close/>
                <a:moveTo>
                  <a:pt x="1551600" y="5657698"/>
                </a:moveTo>
                <a:cubicBezTo>
                  <a:pt x="1554653" y="5657698"/>
                  <a:pt x="1556689" y="5659734"/>
                  <a:pt x="1556689" y="5662789"/>
                </a:cubicBezTo>
                <a:cubicBezTo>
                  <a:pt x="1556689" y="5665843"/>
                  <a:pt x="1554653" y="5667879"/>
                  <a:pt x="1551600" y="5667879"/>
                </a:cubicBezTo>
                <a:cubicBezTo>
                  <a:pt x="1548544" y="5667879"/>
                  <a:pt x="1546509" y="5665843"/>
                  <a:pt x="1546509" y="5662789"/>
                </a:cubicBezTo>
                <a:cubicBezTo>
                  <a:pt x="1546509" y="5659734"/>
                  <a:pt x="1548544" y="5657698"/>
                  <a:pt x="1551600" y="5657698"/>
                </a:cubicBezTo>
                <a:close/>
                <a:moveTo>
                  <a:pt x="5617940" y="5620027"/>
                </a:moveTo>
                <a:cubicBezTo>
                  <a:pt x="5623030" y="5620027"/>
                  <a:pt x="5628121" y="5625118"/>
                  <a:pt x="5628121" y="5630208"/>
                </a:cubicBezTo>
                <a:cubicBezTo>
                  <a:pt x="5628121" y="5636317"/>
                  <a:pt x="5623030" y="5640389"/>
                  <a:pt x="5617940" y="5640389"/>
                </a:cubicBezTo>
                <a:cubicBezTo>
                  <a:pt x="5611832" y="5640389"/>
                  <a:pt x="5607759" y="5635299"/>
                  <a:pt x="5607759" y="5630208"/>
                </a:cubicBezTo>
                <a:cubicBezTo>
                  <a:pt x="5607759" y="5624100"/>
                  <a:pt x="5612850" y="5620027"/>
                  <a:pt x="5617940" y="5620027"/>
                </a:cubicBezTo>
                <a:close/>
                <a:moveTo>
                  <a:pt x="7608340" y="5584393"/>
                </a:moveTo>
                <a:cubicBezTo>
                  <a:pt x="7612413" y="5584393"/>
                  <a:pt x="7616485" y="5588466"/>
                  <a:pt x="7616485" y="5592538"/>
                </a:cubicBezTo>
                <a:cubicBezTo>
                  <a:pt x="7616485" y="5596611"/>
                  <a:pt x="7613430" y="5600683"/>
                  <a:pt x="7608340" y="5600683"/>
                </a:cubicBezTo>
                <a:cubicBezTo>
                  <a:pt x="7604268" y="5600683"/>
                  <a:pt x="7600195" y="5597628"/>
                  <a:pt x="7600195" y="5592538"/>
                </a:cubicBezTo>
                <a:cubicBezTo>
                  <a:pt x="7600195" y="5588466"/>
                  <a:pt x="7603249" y="5584393"/>
                  <a:pt x="7608340" y="5584393"/>
                </a:cubicBezTo>
                <a:close/>
                <a:moveTo>
                  <a:pt x="4031736" y="5584393"/>
                </a:moveTo>
                <a:cubicBezTo>
                  <a:pt x="4037844" y="5584393"/>
                  <a:pt x="4043953" y="5590501"/>
                  <a:pt x="4043953" y="5596611"/>
                </a:cubicBezTo>
                <a:cubicBezTo>
                  <a:pt x="4043953" y="5603737"/>
                  <a:pt x="4038861" y="5608828"/>
                  <a:pt x="4031736" y="5608828"/>
                </a:cubicBezTo>
                <a:cubicBezTo>
                  <a:pt x="4024608" y="5608828"/>
                  <a:pt x="4019517" y="5603737"/>
                  <a:pt x="4019517" y="5596611"/>
                </a:cubicBezTo>
                <a:cubicBezTo>
                  <a:pt x="4019517" y="5589484"/>
                  <a:pt x="4024608" y="5584393"/>
                  <a:pt x="4031736" y="5584393"/>
                </a:cubicBezTo>
                <a:close/>
                <a:moveTo>
                  <a:pt x="8657000" y="5577266"/>
                </a:moveTo>
                <a:cubicBezTo>
                  <a:pt x="8678381" y="5577266"/>
                  <a:pt x="8696707" y="5595592"/>
                  <a:pt x="8696707" y="5616973"/>
                </a:cubicBezTo>
                <a:cubicBezTo>
                  <a:pt x="8696707" y="5638353"/>
                  <a:pt x="8679399" y="5656679"/>
                  <a:pt x="8657000" y="5656679"/>
                </a:cubicBezTo>
                <a:cubicBezTo>
                  <a:pt x="8634601" y="5656679"/>
                  <a:pt x="8617294" y="5639371"/>
                  <a:pt x="8617294" y="5616973"/>
                </a:cubicBezTo>
                <a:cubicBezTo>
                  <a:pt x="8617294" y="5595592"/>
                  <a:pt x="8634601" y="5577266"/>
                  <a:pt x="8657000" y="5577266"/>
                </a:cubicBezTo>
                <a:close/>
                <a:moveTo>
                  <a:pt x="10814389" y="5571158"/>
                </a:moveTo>
                <a:cubicBezTo>
                  <a:pt x="10820499" y="5571158"/>
                  <a:pt x="10825589" y="5576249"/>
                  <a:pt x="10825589" y="5582357"/>
                </a:cubicBezTo>
                <a:cubicBezTo>
                  <a:pt x="10825589" y="5588466"/>
                  <a:pt x="10820499" y="5593557"/>
                  <a:pt x="10814389" y="5593557"/>
                </a:cubicBezTo>
                <a:cubicBezTo>
                  <a:pt x="10808281" y="5593557"/>
                  <a:pt x="10803190" y="5588466"/>
                  <a:pt x="10803190" y="5582357"/>
                </a:cubicBezTo>
                <a:cubicBezTo>
                  <a:pt x="10803190" y="5576249"/>
                  <a:pt x="10808281" y="5571158"/>
                  <a:pt x="10814389" y="5571158"/>
                </a:cubicBezTo>
                <a:close/>
                <a:moveTo>
                  <a:pt x="7000525" y="5501926"/>
                </a:moveTo>
                <a:cubicBezTo>
                  <a:pt x="7015797" y="5502944"/>
                  <a:pt x="7026996" y="5514143"/>
                  <a:pt x="7026996" y="5528397"/>
                </a:cubicBezTo>
                <a:cubicBezTo>
                  <a:pt x="7026996" y="5542651"/>
                  <a:pt x="7015797" y="5554868"/>
                  <a:pt x="7000525" y="5554868"/>
                </a:cubicBezTo>
                <a:cubicBezTo>
                  <a:pt x="6986272" y="5554868"/>
                  <a:pt x="6974054" y="5543669"/>
                  <a:pt x="6974054" y="5528397"/>
                </a:cubicBezTo>
                <a:cubicBezTo>
                  <a:pt x="6974054" y="5514143"/>
                  <a:pt x="6985253" y="5501926"/>
                  <a:pt x="7000525" y="5501926"/>
                </a:cubicBezTo>
                <a:close/>
                <a:moveTo>
                  <a:pt x="8101109" y="5497853"/>
                </a:moveTo>
                <a:cubicBezTo>
                  <a:pt x="8108236" y="5497853"/>
                  <a:pt x="8114345" y="5503961"/>
                  <a:pt x="8114345" y="5511088"/>
                </a:cubicBezTo>
                <a:cubicBezTo>
                  <a:pt x="8114345" y="5518215"/>
                  <a:pt x="8108236" y="5524324"/>
                  <a:pt x="8101109" y="5524324"/>
                </a:cubicBezTo>
                <a:cubicBezTo>
                  <a:pt x="8093982" y="5524324"/>
                  <a:pt x="8087874" y="5518215"/>
                  <a:pt x="8087874" y="5511088"/>
                </a:cubicBezTo>
                <a:cubicBezTo>
                  <a:pt x="8087874" y="5503961"/>
                  <a:pt x="8093982" y="5497853"/>
                  <a:pt x="8101109" y="5497853"/>
                </a:cubicBezTo>
                <a:close/>
                <a:moveTo>
                  <a:pt x="11261343" y="5462219"/>
                </a:moveTo>
                <a:cubicBezTo>
                  <a:pt x="11280687" y="5462219"/>
                  <a:pt x="11297995" y="5478509"/>
                  <a:pt x="11297995" y="5498871"/>
                </a:cubicBezTo>
                <a:cubicBezTo>
                  <a:pt x="11297995" y="5519233"/>
                  <a:pt x="11281705" y="5535524"/>
                  <a:pt x="11261343" y="5535524"/>
                </a:cubicBezTo>
                <a:cubicBezTo>
                  <a:pt x="11240981" y="5535524"/>
                  <a:pt x="11224691" y="5519233"/>
                  <a:pt x="11224691" y="5498871"/>
                </a:cubicBezTo>
                <a:cubicBezTo>
                  <a:pt x="11224691" y="5478509"/>
                  <a:pt x="11240981" y="5462219"/>
                  <a:pt x="11261343" y="5462219"/>
                </a:cubicBezTo>
                <a:close/>
                <a:moveTo>
                  <a:pt x="6980162" y="5433712"/>
                </a:moveTo>
                <a:cubicBezTo>
                  <a:pt x="6988307" y="5433712"/>
                  <a:pt x="6995434" y="5440839"/>
                  <a:pt x="6995434" y="5448984"/>
                </a:cubicBezTo>
                <a:cubicBezTo>
                  <a:pt x="6995434" y="5457129"/>
                  <a:pt x="6988307" y="5463237"/>
                  <a:pt x="6980162" y="5463237"/>
                </a:cubicBezTo>
                <a:cubicBezTo>
                  <a:pt x="6972017" y="5463237"/>
                  <a:pt x="6964890" y="5457129"/>
                  <a:pt x="6964890" y="5448984"/>
                </a:cubicBezTo>
                <a:cubicBezTo>
                  <a:pt x="6964890" y="5440839"/>
                  <a:pt x="6972017" y="5433712"/>
                  <a:pt x="6980162" y="5433712"/>
                </a:cubicBezTo>
                <a:close/>
                <a:moveTo>
                  <a:pt x="7394535" y="5431676"/>
                </a:moveTo>
                <a:cubicBezTo>
                  <a:pt x="7411843" y="5432694"/>
                  <a:pt x="7426097" y="5445930"/>
                  <a:pt x="7426097" y="5463237"/>
                </a:cubicBezTo>
                <a:cubicBezTo>
                  <a:pt x="7426097" y="5480545"/>
                  <a:pt x="7411843" y="5494799"/>
                  <a:pt x="7394535" y="5494799"/>
                </a:cubicBezTo>
                <a:cubicBezTo>
                  <a:pt x="7377227" y="5494799"/>
                  <a:pt x="7362974" y="5480545"/>
                  <a:pt x="7362974" y="5463237"/>
                </a:cubicBezTo>
                <a:cubicBezTo>
                  <a:pt x="7362974" y="5445930"/>
                  <a:pt x="7377227" y="5431676"/>
                  <a:pt x="7394535" y="5431676"/>
                </a:cubicBezTo>
                <a:close/>
                <a:moveTo>
                  <a:pt x="9262779" y="5425567"/>
                </a:moveTo>
                <a:cubicBezTo>
                  <a:pt x="9263798" y="5425567"/>
                  <a:pt x="9264816" y="5426585"/>
                  <a:pt x="9264816" y="5427603"/>
                </a:cubicBezTo>
                <a:cubicBezTo>
                  <a:pt x="9264816" y="5428621"/>
                  <a:pt x="9263798" y="5429639"/>
                  <a:pt x="9262779" y="5429639"/>
                </a:cubicBezTo>
                <a:cubicBezTo>
                  <a:pt x="9261761" y="5429639"/>
                  <a:pt x="9260743" y="5428621"/>
                  <a:pt x="9260743" y="5427603"/>
                </a:cubicBezTo>
                <a:cubicBezTo>
                  <a:pt x="9260743" y="5426585"/>
                  <a:pt x="9261761" y="5425567"/>
                  <a:pt x="9262779" y="5425567"/>
                </a:cubicBezTo>
                <a:close/>
                <a:moveTo>
                  <a:pt x="9043884" y="5381788"/>
                </a:moveTo>
                <a:cubicBezTo>
                  <a:pt x="9070356" y="5381788"/>
                  <a:pt x="9092754" y="5404187"/>
                  <a:pt x="9092754" y="5430658"/>
                </a:cubicBezTo>
                <a:cubicBezTo>
                  <a:pt x="9092754" y="5457129"/>
                  <a:pt x="9070356" y="5479528"/>
                  <a:pt x="9043884" y="5479528"/>
                </a:cubicBezTo>
                <a:cubicBezTo>
                  <a:pt x="9016395" y="5479528"/>
                  <a:pt x="8995015" y="5458147"/>
                  <a:pt x="8995015" y="5430658"/>
                </a:cubicBezTo>
                <a:cubicBezTo>
                  <a:pt x="8995015" y="5404187"/>
                  <a:pt x="9016395" y="5381788"/>
                  <a:pt x="9043884" y="5381788"/>
                </a:cubicBezTo>
                <a:close/>
                <a:moveTo>
                  <a:pt x="8166268" y="5370589"/>
                </a:moveTo>
                <a:cubicBezTo>
                  <a:pt x="8174414" y="5370589"/>
                  <a:pt x="8180522" y="5376697"/>
                  <a:pt x="8180522" y="5384843"/>
                </a:cubicBezTo>
                <a:cubicBezTo>
                  <a:pt x="8180522" y="5392988"/>
                  <a:pt x="8174414" y="5399096"/>
                  <a:pt x="8166268" y="5399096"/>
                </a:cubicBezTo>
                <a:cubicBezTo>
                  <a:pt x="8158123" y="5399096"/>
                  <a:pt x="8152015" y="5392988"/>
                  <a:pt x="8152015" y="5384843"/>
                </a:cubicBezTo>
                <a:cubicBezTo>
                  <a:pt x="8152015" y="5376697"/>
                  <a:pt x="8158123" y="5370589"/>
                  <a:pt x="8166268" y="5370589"/>
                </a:cubicBezTo>
                <a:close/>
                <a:moveTo>
                  <a:pt x="9917428" y="5332918"/>
                </a:moveTo>
                <a:cubicBezTo>
                  <a:pt x="9958153" y="5332918"/>
                  <a:pt x="9991751" y="5365498"/>
                  <a:pt x="9991751" y="5406223"/>
                </a:cubicBezTo>
                <a:cubicBezTo>
                  <a:pt x="9991751" y="5446947"/>
                  <a:pt x="9958153" y="5479527"/>
                  <a:pt x="9917428" y="5479527"/>
                </a:cubicBezTo>
                <a:cubicBezTo>
                  <a:pt x="9876704" y="5479527"/>
                  <a:pt x="9843106" y="5446947"/>
                  <a:pt x="9843106" y="5406223"/>
                </a:cubicBezTo>
                <a:cubicBezTo>
                  <a:pt x="9843106" y="5365498"/>
                  <a:pt x="9876704" y="5332918"/>
                  <a:pt x="9917428" y="5332918"/>
                </a:cubicBezTo>
                <a:close/>
                <a:moveTo>
                  <a:pt x="5489660" y="5317646"/>
                </a:moveTo>
                <a:cubicBezTo>
                  <a:pt x="5515111" y="5317646"/>
                  <a:pt x="5535474" y="5338008"/>
                  <a:pt x="5535474" y="5362443"/>
                </a:cubicBezTo>
                <a:cubicBezTo>
                  <a:pt x="5535474" y="5387896"/>
                  <a:pt x="5515111" y="5408259"/>
                  <a:pt x="5489660" y="5408259"/>
                </a:cubicBezTo>
                <a:cubicBezTo>
                  <a:pt x="5464207" y="5408259"/>
                  <a:pt x="5443845" y="5387896"/>
                  <a:pt x="5443845" y="5362443"/>
                </a:cubicBezTo>
                <a:cubicBezTo>
                  <a:pt x="5443845" y="5336990"/>
                  <a:pt x="5464207" y="5317646"/>
                  <a:pt x="5489660" y="5317646"/>
                </a:cubicBezTo>
                <a:close/>
                <a:moveTo>
                  <a:pt x="7760040" y="5273868"/>
                </a:moveTo>
                <a:cubicBezTo>
                  <a:pt x="7780402" y="5273868"/>
                  <a:pt x="7795674" y="5290158"/>
                  <a:pt x="7795674" y="5309502"/>
                </a:cubicBezTo>
                <a:cubicBezTo>
                  <a:pt x="7795674" y="5328847"/>
                  <a:pt x="7779384" y="5345136"/>
                  <a:pt x="7760040" y="5345136"/>
                </a:cubicBezTo>
                <a:cubicBezTo>
                  <a:pt x="7740696" y="5345136"/>
                  <a:pt x="7724406" y="5329864"/>
                  <a:pt x="7724406" y="5309502"/>
                </a:cubicBezTo>
                <a:cubicBezTo>
                  <a:pt x="7724406" y="5290158"/>
                  <a:pt x="7740696" y="5273868"/>
                  <a:pt x="7760040" y="5273868"/>
                </a:cubicBezTo>
                <a:close/>
                <a:moveTo>
                  <a:pt x="4548919" y="5233143"/>
                </a:moveTo>
                <a:cubicBezTo>
                  <a:pt x="4564190" y="5233143"/>
                  <a:pt x="4575387" y="5244342"/>
                  <a:pt x="4575387" y="5259614"/>
                </a:cubicBezTo>
                <a:cubicBezTo>
                  <a:pt x="4575387" y="5274886"/>
                  <a:pt x="4563173" y="5286085"/>
                  <a:pt x="4548919" y="5286085"/>
                </a:cubicBezTo>
                <a:cubicBezTo>
                  <a:pt x="4533646" y="5286085"/>
                  <a:pt x="4522446" y="5273868"/>
                  <a:pt x="4522446" y="5259614"/>
                </a:cubicBezTo>
                <a:cubicBezTo>
                  <a:pt x="4522446" y="5244342"/>
                  <a:pt x="4534664" y="5233143"/>
                  <a:pt x="4548919" y="5233143"/>
                </a:cubicBezTo>
                <a:close/>
                <a:moveTo>
                  <a:pt x="7408789" y="5131331"/>
                </a:moveTo>
                <a:cubicBezTo>
                  <a:pt x="7413880" y="5131331"/>
                  <a:pt x="7417952" y="5135404"/>
                  <a:pt x="7417952" y="5140494"/>
                </a:cubicBezTo>
                <a:cubicBezTo>
                  <a:pt x="7417952" y="5145585"/>
                  <a:pt x="7413880" y="5149657"/>
                  <a:pt x="7408789" y="5149657"/>
                </a:cubicBezTo>
                <a:cubicBezTo>
                  <a:pt x="7403699" y="5149657"/>
                  <a:pt x="7399626" y="5145585"/>
                  <a:pt x="7399626" y="5140494"/>
                </a:cubicBezTo>
                <a:cubicBezTo>
                  <a:pt x="7399626" y="5135404"/>
                  <a:pt x="7403699" y="5131331"/>
                  <a:pt x="7408789" y="5131331"/>
                </a:cubicBezTo>
                <a:close/>
                <a:moveTo>
                  <a:pt x="10433614" y="5120132"/>
                </a:moveTo>
                <a:cubicBezTo>
                  <a:pt x="10438705" y="5120132"/>
                  <a:pt x="10442776" y="5124204"/>
                  <a:pt x="10442776" y="5129295"/>
                </a:cubicBezTo>
                <a:cubicBezTo>
                  <a:pt x="10442776" y="5134385"/>
                  <a:pt x="10438705" y="5138458"/>
                  <a:pt x="10433614" y="5138458"/>
                </a:cubicBezTo>
                <a:cubicBezTo>
                  <a:pt x="10428524" y="5138458"/>
                  <a:pt x="10424451" y="5134385"/>
                  <a:pt x="10424451" y="5129295"/>
                </a:cubicBezTo>
                <a:cubicBezTo>
                  <a:pt x="10424451" y="5124204"/>
                  <a:pt x="10428524" y="5120132"/>
                  <a:pt x="10433614" y="5120132"/>
                </a:cubicBezTo>
                <a:close/>
                <a:moveTo>
                  <a:pt x="1525133" y="5095697"/>
                </a:moveTo>
                <a:cubicBezTo>
                  <a:pt x="1549568" y="5095697"/>
                  <a:pt x="1568912" y="5116059"/>
                  <a:pt x="1568912" y="5139476"/>
                </a:cubicBezTo>
                <a:cubicBezTo>
                  <a:pt x="1568912" y="5163911"/>
                  <a:pt x="1549568" y="5183255"/>
                  <a:pt x="1525133" y="5183255"/>
                </a:cubicBezTo>
                <a:cubicBezTo>
                  <a:pt x="1500698" y="5183255"/>
                  <a:pt x="1481354" y="5163911"/>
                  <a:pt x="1481354" y="5139476"/>
                </a:cubicBezTo>
                <a:cubicBezTo>
                  <a:pt x="1481354" y="5115041"/>
                  <a:pt x="1500698" y="5095697"/>
                  <a:pt x="1525133" y="5095697"/>
                </a:cubicBezTo>
                <a:close/>
                <a:moveTo>
                  <a:pt x="4545863" y="5086534"/>
                </a:moveTo>
                <a:cubicBezTo>
                  <a:pt x="4555026" y="5086534"/>
                  <a:pt x="4563168" y="5094679"/>
                  <a:pt x="4563168" y="5103842"/>
                </a:cubicBezTo>
                <a:cubicBezTo>
                  <a:pt x="4563168" y="5113005"/>
                  <a:pt x="4555026" y="5121150"/>
                  <a:pt x="4545863" y="5121150"/>
                </a:cubicBezTo>
                <a:cubicBezTo>
                  <a:pt x="4535682" y="5121150"/>
                  <a:pt x="4528555" y="5113005"/>
                  <a:pt x="4528555" y="5103842"/>
                </a:cubicBezTo>
                <a:cubicBezTo>
                  <a:pt x="4528555" y="5093661"/>
                  <a:pt x="4536700" y="5086534"/>
                  <a:pt x="4545863" y="5086534"/>
                </a:cubicBezTo>
                <a:close/>
                <a:moveTo>
                  <a:pt x="9595704" y="5048864"/>
                </a:moveTo>
                <a:cubicBezTo>
                  <a:pt x="9599777" y="5048864"/>
                  <a:pt x="9601813" y="5051918"/>
                  <a:pt x="9601813" y="5054972"/>
                </a:cubicBezTo>
                <a:cubicBezTo>
                  <a:pt x="9601813" y="5058027"/>
                  <a:pt x="9598759" y="5061081"/>
                  <a:pt x="9595704" y="5061081"/>
                </a:cubicBezTo>
                <a:cubicBezTo>
                  <a:pt x="9592650" y="5061081"/>
                  <a:pt x="9589596" y="5059045"/>
                  <a:pt x="9589596" y="5054972"/>
                </a:cubicBezTo>
                <a:cubicBezTo>
                  <a:pt x="9589596" y="5051918"/>
                  <a:pt x="9592650" y="5048864"/>
                  <a:pt x="9595704" y="5048864"/>
                </a:cubicBezTo>
                <a:close/>
                <a:moveTo>
                  <a:pt x="11474130" y="5040719"/>
                </a:moveTo>
                <a:cubicBezTo>
                  <a:pt x="11484311" y="5040719"/>
                  <a:pt x="11492456" y="5048864"/>
                  <a:pt x="11492456" y="5059046"/>
                </a:cubicBezTo>
                <a:cubicBezTo>
                  <a:pt x="11492456" y="5069227"/>
                  <a:pt x="11484311" y="5077372"/>
                  <a:pt x="11474130" y="5077372"/>
                </a:cubicBezTo>
                <a:cubicBezTo>
                  <a:pt x="11463948" y="5077372"/>
                  <a:pt x="11455803" y="5069227"/>
                  <a:pt x="11455803" y="5059046"/>
                </a:cubicBezTo>
                <a:cubicBezTo>
                  <a:pt x="11455803" y="5048864"/>
                  <a:pt x="11463948" y="5040719"/>
                  <a:pt x="11474130" y="5040719"/>
                </a:cubicBezTo>
                <a:close/>
                <a:moveTo>
                  <a:pt x="2684777" y="5038683"/>
                </a:moveTo>
                <a:cubicBezTo>
                  <a:pt x="2688848" y="5038683"/>
                  <a:pt x="2690886" y="5041737"/>
                  <a:pt x="2690886" y="5044791"/>
                </a:cubicBezTo>
                <a:cubicBezTo>
                  <a:pt x="2690886" y="5047846"/>
                  <a:pt x="2687831" y="5050900"/>
                  <a:pt x="2684777" y="5050900"/>
                </a:cubicBezTo>
                <a:cubicBezTo>
                  <a:pt x="2681723" y="5050900"/>
                  <a:pt x="2678668" y="5047846"/>
                  <a:pt x="2678668" y="5044791"/>
                </a:cubicBezTo>
                <a:cubicBezTo>
                  <a:pt x="2678668" y="5041737"/>
                  <a:pt x="2681723" y="5038683"/>
                  <a:pt x="2684777" y="5038683"/>
                </a:cubicBezTo>
                <a:close/>
                <a:moveTo>
                  <a:pt x="8718088" y="5027483"/>
                </a:moveTo>
                <a:cubicBezTo>
                  <a:pt x="8735396" y="5027483"/>
                  <a:pt x="8750668" y="5042755"/>
                  <a:pt x="8750668" y="5060063"/>
                </a:cubicBezTo>
                <a:cubicBezTo>
                  <a:pt x="8750668" y="5078389"/>
                  <a:pt x="8735396" y="5092643"/>
                  <a:pt x="8718088" y="5092643"/>
                </a:cubicBezTo>
                <a:cubicBezTo>
                  <a:pt x="8699762" y="5092643"/>
                  <a:pt x="8684490" y="5078389"/>
                  <a:pt x="8684490" y="5060063"/>
                </a:cubicBezTo>
                <a:cubicBezTo>
                  <a:pt x="8684490" y="5041737"/>
                  <a:pt x="8699762" y="5027483"/>
                  <a:pt x="8718088" y="5027483"/>
                </a:cubicBezTo>
                <a:close/>
                <a:moveTo>
                  <a:pt x="855208" y="4961306"/>
                </a:moveTo>
                <a:cubicBezTo>
                  <a:pt x="857245" y="4961306"/>
                  <a:pt x="859281" y="4963342"/>
                  <a:pt x="859281" y="4965379"/>
                </a:cubicBezTo>
                <a:cubicBezTo>
                  <a:pt x="859281" y="4967415"/>
                  <a:pt x="857245" y="4969451"/>
                  <a:pt x="855208" y="4969451"/>
                </a:cubicBezTo>
                <a:cubicBezTo>
                  <a:pt x="853172" y="4969451"/>
                  <a:pt x="851136" y="4967415"/>
                  <a:pt x="851136" y="4965379"/>
                </a:cubicBezTo>
                <a:cubicBezTo>
                  <a:pt x="851136" y="4963342"/>
                  <a:pt x="853172" y="4961306"/>
                  <a:pt x="855208" y="4961306"/>
                </a:cubicBezTo>
                <a:close/>
                <a:moveTo>
                  <a:pt x="3860690" y="4955197"/>
                </a:moveTo>
                <a:cubicBezTo>
                  <a:pt x="3867816" y="4955197"/>
                  <a:pt x="3873926" y="4961305"/>
                  <a:pt x="3873926" y="4968432"/>
                </a:cubicBezTo>
                <a:cubicBezTo>
                  <a:pt x="3873926" y="4975559"/>
                  <a:pt x="3867816" y="4981668"/>
                  <a:pt x="3860690" y="4981668"/>
                </a:cubicBezTo>
                <a:cubicBezTo>
                  <a:pt x="3853563" y="4981668"/>
                  <a:pt x="3847454" y="4975559"/>
                  <a:pt x="3847454" y="4968432"/>
                </a:cubicBezTo>
                <a:cubicBezTo>
                  <a:pt x="3847454" y="4961305"/>
                  <a:pt x="3853563" y="4955197"/>
                  <a:pt x="3860690" y="4955197"/>
                </a:cubicBezTo>
                <a:close/>
                <a:moveTo>
                  <a:pt x="428625" y="4954179"/>
                </a:moveTo>
                <a:cubicBezTo>
                  <a:pt x="459169" y="4955197"/>
                  <a:pt x="483604" y="4979632"/>
                  <a:pt x="483604" y="5009158"/>
                </a:cubicBezTo>
                <a:cubicBezTo>
                  <a:pt x="483604" y="5039701"/>
                  <a:pt x="459169" y="5064136"/>
                  <a:pt x="428625" y="5064136"/>
                </a:cubicBezTo>
                <a:cubicBezTo>
                  <a:pt x="398082" y="5064136"/>
                  <a:pt x="373647" y="5039701"/>
                  <a:pt x="373647" y="5009158"/>
                </a:cubicBezTo>
                <a:cubicBezTo>
                  <a:pt x="373647" y="4978614"/>
                  <a:pt x="398082" y="4954179"/>
                  <a:pt x="428625" y="4954179"/>
                </a:cubicBezTo>
                <a:close/>
                <a:moveTo>
                  <a:pt x="8221247" y="4935853"/>
                </a:moveTo>
                <a:cubicBezTo>
                  <a:pt x="8224301" y="4936871"/>
                  <a:pt x="8225319" y="4937889"/>
                  <a:pt x="8225319" y="4939926"/>
                </a:cubicBezTo>
                <a:cubicBezTo>
                  <a:pt x="8225319" y="4941962"/>
                  <a:pt x="8223283" y="4943998"/>
                  <a:pt x="8221247" y="4943998"/>
                </a:cubicBezTo>
                <a:cubicBezTo>
                  <a:pt x="8219210" y="4943998"/>
                  <a:pt x="8217174" y="4941962"/>
                  <a:pt x="8217174" y="4939926"/>
                </a:cubicBezTo>
                <a:cubicBezTo>
                  <a:pt x="8217174" y="4937889"/>
                  <a:pt x="8219210" y="4935853"/>
                  <a:pt x="8221247" y="4935853"/>
                </a:cubicBezTo>
                <a:close/>
                <a:moveTo>
                  <a:pt x="6571898" y="4926690"/>
                </a:moveTo>
                <a:cubicBezTo>
                  <a:pt x="6580043" y="4926690"/>
                  <a:pt x="6586152" y="4932798"/>
                  <a:pt x="6586152" y="4940943"/>
                </a:cubicBezTo>
                <a:cubicBezTo>
                  <a:pt x="6586152" y="4949088"/>
                  <a:pt x="6580043" y="4955197"/>
                  <a:pt x="6571898" y="4955197"/>
                </a:cubicBezTo>
                <a:cubicBezTo>
                  <a:pt x="6563753" y="4955197"/>
                  <a:pt x="6557644" y="4949088"/>
                  <a:pt x="6557644" y="4940943"/>
                </a:cubicBezTo>
                <a:cubicBezTo>
                  <a:pt x="6557644" y="4932798"/>
                  <a:pt x="6563753" y="4926690"/>
                  <a:pt x="6571898" y="4926690"/>
                </a:cubicBezTo>
                <a:close/>
                <a:moveTo>
                  <a:pt x="5978342" y="4896147"/>
                </a:moveTo>
                <a:cubicBezTo>
                  <a:pt x="6002774" y="4897165"/>
                  <a:pt x="6022119" y="4916509"/>
                  <a:pt x="6022119" y="4939926"/>
                </a:cubicBezTo>
                <a:cubicBezTo>
                  <a:pt x="6022119" y="4964360"/>
                  <a:pt x="6002774" y="4983705"/>
                  <a:pt x="5978342" y="4983705"/>
                </a:cubicBezTo>
                <a:cubicBezTo>
                  <a:pt x="5953907" y="4983705"/>
                  <a:pt x="5934564" y="4964360"/>
                  <a:pt x="5934564" y="4939926"/>
                </a:cubicBezTo>
                <a:cubicBezTo>
                  <a:pt x="5934564" y="4915491"/>
                  <a:pt x="5953907" y="4896147"/>
                  <a:pt x="5978342" y="4896147"/>
                </a:cubicBezTo>
                <a:close/>
                <a:moveTo>
                  <a:pt x="9071374" y="4885965"/>
                </a:moveTo>
                <a:cubicBezTo>
                  <a:pt x="9090719" y="4885965"/>
                  <a:pt x="9105990" y="4901237"/>
                  <a:pt x="9105990" y="4920581"/>
                </a:cubicBezTo>
                <a:cubicBezTo>
                  <a:pt x="9105990" y="4939925"/>
                  <a:pt x="9090719" y="4955197"/>
                  <a:pt x="9071374" y="4955197"/>
                </a:cubicBezTo>
                <a:cubicBezTo>
                  <a:pt x="9052030" y="4955197"/>
                  <a:pt x="9036758" y="4939925"/>
                  <a:pt x="9036758" y="4920581"/>
                </a:cubicBezTo>
                <a:cubicBezTo>
                  <a:pt x="9036758" y="4901237"/>
                  <a:pt x="9052030" y="4885965"/>
                  <a:pt x="9071374" y="4885965"/>
                </a:cubicBezTo>
                <a:close/>
                <a:moveTo>
                  <a:pt x="4705700" y="4854403"/>
                </a:moveTo>
                <a:cubicBezTo>
                  <a:pt x="4710788" y="4854403"/>
                  <a:pt x="4713844" y="4857457"/>
                  <a:pt x="4713844" y="4861530"/>
                </a:cubicBezTo>
                <a:cubicBezTo>
                  <a:pt x="4713844" y="4865603"/>
                  <a:pt x="4710788" y="4868657"/>
                  <a:pt x="4705700" y="4868657"/>
                </a:cubicBezTo>
                <a:cubicBezTo>
                  <a:pt x="4701628" y="4868657"/>
                  <a:pt x="4697560" y="4865603"/>
                  <a:pt x="4697560" y="4861530"/>
                </a:cubicBezTo>
                <a:cubicBezTo>
                  <a:pt x="4697560" y="4857457"/>
                  <a:pt x="4700612" y="4854403"/>
                  <a:pt x="4705700" y="4854403"/>
                </a:cubicBezTo>
                <a:close/>
                <a:moveTo>
                  <a:pt x="11940428" y="4845241"/>
                </a:moveTo>
                <a:cubicBezTo>
                  <a:pt x="11943481" y="4844222"/>
                  <a:pt x="11945518" y="4847277"/>
                  <a:pt x="11945518" y="4850331"/>
                </a:cubicBezTo>
                <a:cubicBezTo>
                  <a:pt x="11945518" y="4853386"/>
                  <a:pt x="11943481" y="4855422"/>
                  <a:pt x="11940428" y="4855422"/>
                </a:cubicBezTo>
                <a:cubicBezTo>
                  <a:pt x="11937373" y="4855422"/>
                  <a:pt x="11935337" y="4853386"/>
                  <a:pt x="11935337" y="4850331"/>
                </a:cubicBezTo>
                <a:cubicBezTo>
                  <a:pt x="11935337" y="4847277"/>
                  <a:pt x="11937373" y="4845241"/>
                  <a:pt x="11940428" y="4845241"/>
                </a:cubicBezTo>
                <a:close/>
                <a:moveTo>
                  <a:pt x="8474758" y="4844222"/>
                </a:moveTo>
                <a:cubicBezTo>
                  <a:pt x="8482903" y="4844222"/>
                  <a:pt x="8489011" y="4850331"/>
                  <a:pt x="8489011" y="4858476"/>
                </a:cubicBezTo>
                <a:cubicBezTo>
                  <a:pt x="8489011" y="4866621"/>
                  <a:pt x="8482903" y="4872729"/>
                  <a:pt x="8474758" y="4872729"/>
                </a:cubicBezTo>
                <a:cubicBezTo>
                  <a:pt x="8466612" y="4872729"/>
                  <a:pt x="8460504" y="4866621"/>
                  <a:pt x="8460504" y="4858476"/>
                </a:cubicBezTo>
                <a:cubicBezTo>
                  <a:pt x="8460504" y="4850331"/>
                  <a:pt x="8466612" y="4844222"/>
                  <a:pt x="8474758" y="4844222"/>
                </a:cubicBezTo>
                <a:close/>
                <a:moveTo>
                  <a:pt x="4205825" y="4837095"/>
                </a:moveTo>
                <a:cubicBezTo>
                  <a:pt x="4209897" y="4837095"/>
                  <a:pt x="4213970" y="4840150"/>
                  <a:pt x="4213970" y="4845240"/>
                </a:cubicBezTo>
                <a:cubicBezTo>
                  <a:pt x="4213970" y="4850331"/>
                  <a:pt x="4209897" y="4853385"/>
                  <a:pt x="4205825" y="4853385"/>
                </a:cubicBezTo>
                <a:cubicBezTo>
                  <a:pt x="4200734" y="4853385"/>
                  <a:pt x="4196662" y="4849313"/>
                  <a:pt x="4196662" y="4845240"/>
                </a:cubicBezTo>
                <a:cubicBezTo>
                  <a:pt x="4196662" y="4840150"/>
                  <a:pt x="4200734" y="4837095"/>
                  <a:pt x="4205825" y="4837095"/>
                </a:cubicBezTo>
                <a:close/>
                <a:moveTo>
                  <a:pt x="7787529" y="4832005"/>
                </a:moveTo>
                <a:cubicBezTo>
                  <a:pt x="7806873" y="4832005"/>
                  <a:pt x="7822145" y="4847277"/>
                  <a:pt x="7822145" y="4866621"/>
                </a:cubicBezTo>
                <a:cubicBezTo>
                  <a:pt x="7822145" y="4884947"/>
                  <a:pt x="7806873" y="4901237"/>
                  <a:pt x="7787529" y="4901237"/>
                </a:cubicBezTo>
                <a:cubicBezTo>
                  <a:pt x="7768185" y="4901237"/>
                  <a:pt x="7752913" y="4885966"/>
                  <a:pt x="7752913" y="4866621"/>
                </a:cubicBezTo>
                <a:cubicBezTo>
                  <a:pt x="7752913" y="4847277"/>
                  <a:pt x="7768185" y="4832005"/>
                  <a:pt x="7787529" y="4832005"/>
                </a:cubicBezTo>
                <a:close/>
                <a:moveTo>
                  <a:pt x="11802981" y="4826914"/>
                </a:moveTo>
                <a:cubicBezTo>
                  <a:pt x="11808072" y="4825896"/>
                  <a:pt x="11811126" y="4828950"/>
                  <a:pt x="11811126" y="4834041"/>
                </a:cubicBezTo>
                <a:cubicBezTo>
                  <a:pt x="11811126" y="4838114"/>
                  <a:pt x="11808072" y="4842186"/>
                  <a:pt x="11802981" y="4842186"/>
                </a:cubicBezTo>
                <a:cubicBezTo>
                  <a:pt x="11798909" y="4842186"/>
                  <a:pt x="11794836" y="4839132"/>
                  <a:pt x="11794836" y="4834041"/>
                </a:cubicBezTo>
                <a:cubicBezTo>
                  <a:pt x="11794836" y="4829969"/>
                  <a:pt x="11797891" y="4826914"/>
                  <a:pt x="11802981" y="4826914"/>
                </a:cubicBezTo>
                <a:close/>
                <a:moveTo>
                  <a:pt x="5411257" y="4809607"/>
                </a:moveTo>
                <a:cubicBezTo>
                  <a:pt x="5417365" y="4809607"/>
                  <a:pt x="5422456" y="4813679"/>
                  <a:pt x="5422456" y="4819788"/>
                </a:cubicBezTo>
                <a:cubicBezTo>
                  <a:pt x="5422456" y="4825897"/>
                  <a:pt x="5417365" y="4829969"/>
                  <a:pt x="5411257" y="4829969"/>
                </a:cubicBezTo>
                <a:cubicBezTo>
                  <a:pt x="5405150" y="4829969"/>
                  <a:pt x="5401075" y="4824879"/>
                  <a:pt x="5401075" y="4819788"/>
                </a:cubicBezTo>
                <a:cubicBezTo>
                  <a:pt x="5401075" y="4813679"/>
                  <a:pt x="5406167" y="4809607"/>
                  <a:pt x="5411257" y="4809607"/>
                </a:cubicBezTo>
                <a:close/>
                <a:moveTo>
                  <a:pt x="9626248" y="4808588"/>
                </a:moveTo>
                <a:cubicBezTo>
                  <a:pt x="9632356" y="4808588"/>
                  <a:pt x="9637447" y="4813679"/>
                  <a:pt x="9637447" y="4819788"/>
                </a:cubicBezTo>
                <a:cubicBezTo>
                  <a:pt x="9637447" y="4825896"/>
                  <a:pt x="9632356" y="4830987"/>
                  <a:pt x="9626248" y="4830987"/>
                </a:cubicBezTo>
                <a:cubicBezTo>
                  <a:pt x="9620140" y="4830987"/>
                  <a:pt x="9615049" y="4825896"/>
                  <a:pt x="9615049" y="4819788"/>
                </a:cubicBezTo>
                <a:cubicBezTo>
                  <a:pt x="9615049" y="4813679"/>
                  <a:pt x="9620140" y="4808588"/>
                  <a:pt x="9626248" y="4808588"/>
                </a:cubicBezTo>
                <a:close/>
                <a:moveTo>
                  <a:pt x="4160030" y="4788226"/>
                </a:moveTo>
                <a:cubicBezTo>
                  <a:pt x="4164103" y="4789244"/>
                  <a:pt x="4168175" y="4792299"/>
                  <a:pt x="4168175" y="4796371"/>
                </a:cubicBezTo>
                <a:cubicBezTo>
                  <a:pt x="4168175" y="4800444"/>
                  <a:pt x="4164103" y="4804516"/>
                  <a:pt x="4160030" y="4804516"/>
                </a:cubicBezTo>
                <a:cubicBezTo>
                  <a:pt x="4155957" y="4804516"/>
                  <a:pt x="4151885" y="4801461"/>
                  <a:pt x="4151885" y="4796371"/>
                </a:cubicBezTo>
                <a:cubicBezTo>
                  <a:pt x="4151885" y="4792299"/>
                  <a:pt x="4155957" y="4788226"/>
                  <a:pt x="4160030" y="4788226"/>
                </a:cubicBezTo>
                <a:close/>
                <a:moveTo>
                  <a:pt x="2707168" y="4788226"/>
                </a:moveTo>
                <a:cubicBezTo>
                  <a:pt x="2718366" y="4788226"/>
                  <a:pt x="2727529" y="4797389"/>
                  <a:pt x="2727529" y="4808588"/>
                </a:cubicBezTo>
                <a:cubicBezTo>
                  <a:pt x="2727529" y="4819788"/>
                  <a:pt x="2718366" y="4828951"/>
                  <a:pt x="2707168" y="4828951"/>
                </a:cubicBezTo>
                <a:cubicBezTo>
                  <a:pt x="2695968" y="4828951"/>
                  <a:pt x="2686805" y="4819788"/>
                  <a:pt x="2686805" y="4808588"/>
                </a:cubicBezTo>
                <a:cubicBezTo>
                  <a:pt x="2686805" y="4797389"/>
                  <a:pt x="2695968" y="4788226"/>
                  <a:pt x="2707168" y="4788226"/>
                </a:cubicBezTo>
                <a:close/>
                <a:moveTo>
                  <a:pt x="8423852" y="4774990"/>
                </a:moveTo>
                <a:cubicBezTo>
                  <a:pt x="8434033" y="4774990"/>
                  <a:pt x="8441160" y="4783135"/>
                  <a:pt x="8441160" y="4792298"/>
                </a:cubicBezTo>
                <a:cubicBezTo>
                  <a:pt x="8441160" y="4802479"/>
                  <a:pt x="8433015" y="4809606"/>
                  <a:pt x="8423852" y="4809606"/>
                </a:cubicBezTo>
                <a:cubicBezTo>
                  <a:pt x="8413671" y="4809606"/>
                  <a:pt x="8406544" y="4801461"/>
                  <a:pt x="8406544" y="4792298"/>
                </a:cubicBezTo>
                <a:cubicBezTo>
                  <a:pt x="8406544" y="4782117"/>
                  <a:pt x="8414689" y="4774990"/>
                  <a:pt x="8423852" y="4774990"/>
                </a:cubicBezTo>
                <a:close/>
                <a:moveTo>
                  <a:pt x="7361956" y="4766846"/>
                </a:moveTo>
                <a:cubicBezTo>
                  <a:pt x="7367046" y="4766846"/>
                  <a:pt x="7371119" y="4771937"/>
                  <a:pt x="7371119" y="4776009"/>
                </a:cubicBezTo>
                <a:cubicBezTo>
                  <a:pt x="7371119" y="4781099"/>
                  <a:pt x="7367046" y="4784154"/>
                  <a:pt x="7361956" y="4784154"/>
                </a:cubicBezTo>
                <a:cubicBezTo>
                  <a:pt x="7356865" y="4784154"/>
                  <a:pt x="7352793" y="4780081"/>
                  <a:pt x="7352793" y="4776009"/>
                </a:cubicBezTo>
                <a:cubicBezTo>
                  <a:pt x="7352793" y="4770918"/>
                  <a:pt x="7356865" y="4766846"/>
                  <a:pt x="7361956" y="4766846"/>
                </a:cubicBezTo>
                <a:close/>
                <a:moveTo>
                  <a:pt x="5745195" y="4758701"/>
                </a:moveTo>
                <a:cubicBezTo>
                  <a:pt x="5751304" y="4758701"/>
                  <a:pt x="5755375" y="4762773"/>
                  <a:pt x="5755375" y="4768882"/>
                </a:cubicBezTo>
                <a:cubicBezTo>
                  <a:pt x="5755375" y="4773973"/>
                  <a:pt x="5751304" y="4779063"/>
                  <a:pt x="5745195" y="4779063"/>
                </a:cubicBezTo>
                <a:cubicBezTo>
                  <a:pt x="5740104" y="4779063"/>
                  <a:pt x="5735013" y="4774991"/>
                  <a:pt x="5735013" y="4768882"/>
                </a:cubicBezTo>
                <a:cubicBezTo>
                  <a:pt x="5735013" y="4763792"/>
                  <a:pt x="5739086" y="4758701"/>
                  <a:pt x="5745195" y="4758701"/>
                </a:cubicBezTo>
                <a:close/>
                <a:moveTo>
                  <a:pt x="9463349" y="4748520"/>
                </a:moveTo>
                <a:cubicBezTo>
                  <a:pt x="9472512" y="4749538"/>
                  <a:pt x="9478621" y="4755646"/>
                  <a:pt x="9478621" y="4763792"/>
                </a:cubicBezTo>
                <a:cubicBezTo>
                  <a:pt x="9478621" y="4771937"/>
                  <a:pt x="9471494" y="4778045"/>
                  <a:pt x="9463349" y="4778045"/>
                </a:cubicBezTo>
                <a:cubicBezTo>
                  <a:pt x="9455204" y="4778045"/>
                  <a:pt x="9448077" y="4771937"/>
                  <a:pt x="9448077" y="4763792"/>
                </a:cubicBezTo>
                <a:cubicBezTo>
                  <a:pt x="9448077" y="4755646"/>
                  <a:pt x="9455204" y="4748520"/>
                  <a:pt x="9463349" y="4748520"/>
                </a:cubicBezTo>
                <a:close/>
                <a:moveTo>
                  <a:pt x="3995069" y="4743429"/>
                </a:moveTo>
                <a:cubicBezTo>
                  <a:pt x="3999141" y="4743429"/>
                  <a:pt x="4003214" y="4746483"/>
                  <a:pt x="4003214" y="4751574"/>
                </a:cubicBezTo>
                <a:cubicBezTo>
                  <a:pt x="4003214" y="4755646"/>
                  <a:pt x="4000159" y="4759719"/>
                  <a:pt x="3995069" y="4759719"/>
                </a:cubicBezTo>
                <a:cubicBezTo>
                  <a:pt x="3990995" y="4759719"/>
                  <a:pt x="3986923" y="4756664"/>
                  <a:pt x="3986923" y="4751574"/>
                </a:cubicBezTo>
                <a:cubicBezTo>
                  <a:pt x="3986923" y="4747501"/>
                  <a:pt x="3989978" y="4743429"/>
                  <a:pt x="3995069" y="4743429"/>
                </a:cubicBezTo>
                <a:close/>
                <a:moveTo>
                  <a:pt x="1604530" y="4720012"/>
                </a:moveTo>
                <a:cubicBezTo>
                  <a:pt x="1609621" y="4720012"/>
                  <a:pt x="1613694" y="4724085"/>
                  <a:pt x="1613694" y="4729175"/>
                </a:cubicBezTo>
                <a:cubicBezTo>
                  <a:pt x="1613694" y="4734266"/>
                  <a:pt x="1609621" y="4738339"/>
                  <a:pt x="1604530" y="4738339"/>
                </a:cubicBezTo>
                <a:cubicBezTo>
                  <a:pt x="1599441" y="4738339"/>
                  <a:pt x="1595368" y="4734266"/>
                  <a:pt x="1595368" y="4729175"/>
                </a:cubicBezTo>
                <a:cubicBezTo>
                  <a:pt x="1595368" y="4724085"/>
                  <a:pt x="1599441" y="4720012"/>
                  <a:pt x="1604530" y="4720012"/>
                </a:cubicBezTo>
                <a:close/>
                <a:moveTo>
                  <a:pt x="1371382" y="4705759"/>
                </a:moveTo>
                <a:cubicBezTo>
                  <a:pt x="1372401" y="4705759"/>
                  <a:pt x="1374437" y="4706777"/>
                  <a:pt x="1374437" y="4708813"/>
                </a:cubicBezTo>
                <a:cubicBezTo>
                  <a:pt x="1374437" y="4710850"/>
                  <a:pt x="1372401" y="4711867"/>
                  <a:pt x="1371382" y="4711867"/>
                </a:cubicBezTo>
                <a:cubicBezTo>
                  <a:pt x="1370364" y="4711867"/>
                  <a:pt x="1368328" y="4709831"/>
                  <a:pt x="1368328" y="4708813"/>
                </a:cubicBezTo>
                <a:cubicBezTo>
                  <a:pt x="1368328" y="4706777"/>
                  <a:pt x="1370364" y="4705759"/>
                  <a:pt x="1371382" y="4705759"/>
                </a:cubicBezTo>
                <a:close/>
                <a:moveTo>
                  <a:pt x="10108836" y="4692523"/>
                </a:moveTo>
                <a:cubicBezTo>
                  <a:pt x="10114944" y="4692523"/>
                  <a:pt x="10121052" y="4697614"/>
                  <a:pt x="10121052" y="4704740"/>
                </a:cubicBezTo>
                <a:cubicBezTo>
                  <a:pt x="10121052" y="4711867"/>
                  <a:pt x="10115962" y="4716957"/>
                  <a:pt x="10108836" y="4716957"/>
                </a:cubicBezTo>
                <a:cubicBezTo>
                  <a:pt x="10101709" y="4716957"/>
                  <a:pt x="10096618" y="4711867"/>
                  <a:pt x="10096618" y="4704740"/>
                </a:cubicBezTo>
                <a:cubicBezTo>
                  <a:pt x="10096618" y="4697614"/>
                  <a:pt x="10101709" y="4692523"/>
                  <a:pt x="10108836" y="4692523"/>
                </a:cubicBezTo>
                <a:close/>
                <a:moveTo>
                  <a:pt x="10068111" y="4669106"/>
                </a:moveTo>
                <a:cubicBezTo>
                  <a:pt x="10075237" y="4669106"/>
                  <a:pt x="10079310" y="4674197"/>
                  <a:pt x="10079310" y="4679287"/>
                </a:cubicBezTo>
                <a:cubicBezTo>
                  <a:pt x="10079310" y="4685396"/>
                  <a:pt x="10074219" y="4690487"/>
                  <a:pt x="10068111" y="4690487"/>
                </a:cubicBezTo>
                <a:cubicBezTo>
                  <a:pt x="10062002" y="4690487"/>
                  <a:pt x="10056911" y="4685396"/>
                  <a:pt x="10056911" y="4679287"/>
                </a:cubicBezTo>
                <a:cubicBezTo>
                  <a:pt x="10056911" y="4673179"/>
                  <a:pt x="10062002" y="4669106"/>
                  <a:pt x="10068111" y="4669106"/>
                </a:cubicBezTo>
                <a:close/>
                <a:moveTo>
                  <a:pt x="8009478" y="4660961"/>
                </a:moveTo>
                <a:cubicBezTo>
                  <a:pt x="8013550" y="4660961"/>
                  <a:pt x="8016605" y="4664015"/>
                  <a:pt x="8016605" y="4668088"/>
                </a:cubicBezTo>
                <a:cubicBezTo>
                  <a:pt x="8016605" y="4672161"/>
                  <a:pt x="8013550" y="4675215"/>
                  <a:pt x="8009478" y="4675215"/>
                </a:cubicBezTo>
                <a:cubicBezTo>
                  <a:pt x="8005405" y="4675215"/>
                  <a:pt x="8002351" y="4672161"/>
                  <a:pt x="8002351" y="4668088"/>
                </a:cubicBezTo>
                <a:cubicBezTo>
                  <a:pt x="8002351" y="4664015"/>
                  <a:pt x="8005405" y="4660961"/>
                  <a:pt x="8009478" y="4660961"/>
                </a:cubicBezTo>
                <a:close/>
                <a:moveTo>
                  <a:pt x="10355219" y="4649762"/>
                </a:moveTo>
                <a:cubicBezTo>
                  <a:pt x="10359292" y="4649762"/>
                  <a:pt x="10363364" y="4652816"/>
                  <a:pt x="10363364" y="4657907"/>
                </a:cubicBezTo>
                <a:cubicBezTo>
                  <a:pt x="10363364" y="4661980"/>
                  <a:pt x="10359292" y="4666052"/>
                  <a:pt x="10355219" y="4666052"/>
                </a:cubicBezTo>
                <a:cubicBezTo>
                  <a:pt x="10351147" y="4666052"/>
                  <a:pt x="10347074" y="4661980"/>
                  <a:pt x="10347074" y="4657907"/>
                </a:cubicBezTo>
                <a:cubicBezTo>
                  <a:pt x="10347074" y="4653834"/>
                  <a:pt x="10351147" y="4649762"/>
                  <a:pt x="10355219" y="4649762"/>
                </a:cubicBezTo>
                <a:close/>
                <a:moveTo>
                  <a:pt x="10402053" y="4646708"/>
                </a:moveTo>
                <a:cubicBezTo>
                  <a:pt x="10406125" y="4646708"/>
                  <a:pt x="10408162" y="4648744"/>
                  <a:pt x="10408162" y="4652816"/>
                </a:cubicBezTo>
                <a:cubicBezTo>
                  <a:pt x="10408162" y="4655871"/>
                  <a:pt x="10405107" y="4658925"/>
                  <a:pt x="10402053" y="4658925"/>
                </a:cubicBezTo>
                <a:cubicBezTo>
                  <a:pt x="10398999" y="4658925"/>
                  <a:pt x="10395944" y="4655871"/>
                  <a:pt x="10395944" y="4652816"/>
                </a:cubicBezTo>
                <a:cubicBezTo>
                  <a:pt x="10395944" y="4649762"/>
                  <a:pt x="10398999" y="4646708"/>
                  <a:pt x="10402053" y="4646708"/>
                </a:cubicBezTo>
                <a:close/>
                <a:moveTo>
                  <a:pt x="4307634" y="4637545"/>
                </a:moveTo>
                <a:cubicBezTo>
                  <a:pt x="4315757" y="4637545"/>
                  <a:pt x="4321866" y="4643653"/>
                  <a:pt x="4321866" y="4651799"/>
                </a:cubicBezTo>
                <a:cubicBezTo>
                  <a:pt x="4321866" y="4659944"/>
                  <a:pt x="4315757" y="4666052"/>
                  <a:pt x="4307634" y="4666052"/>
                </a:cubicBezTo>
                <a:cubicBezTo>
                  <a:pt x="4299487" y="4666052"/>
                  <a:pt x="4293379" y="4659944"/>
                  <a:pt x="4293379" y="4651799"/>
                </a:cubicBezTo>
                <a:cubicBezTo>
                  <a:pt x="4293379" y="4643653"/>
                  <a:pt x="4299487" y="4637545"/>
                  <a:pt x="4307634" y="4637545"/>
                </a:cubicBezTo>
                <a:close/>
                <a:moveTo>
                  <a:pt x="117067" y="4626346"/>
                </a:moveTo>
                <a:cubicBezTo>
                  <a:pt x="118085" y="4626346"/>
                  <a:pt x="119103" y="4627364"/>
                  <a:pt x="119103" y="4628382"/>
                </a:cubicBezTo>
                <a:cubicBezTo>
                  <a:pt x="119103" y="4629400"/>
                  <a:pt x="118085" y="4630418"/>
                  <a:pt x="117067" y="4630418"/>
                </a:cubicBezTo>
                <a:cubicBezTo>
                  <a:pt x="116049" y="4630418"/>
                  <a:pt x="115031" y="4629400"/>
                  <a:pt x="115031" y="4628382"/>
                </a:cubicBezTo>
                <a:cubicBezTo>
                  <a:pt x="115031" y="4627364"/>
                  <a:pt x="116049" y="4626346"/>
                  <a:pt x="117067" y="4626346"/>
                </a:cubicBezTo>
                <a:close/>
                <a:moveTo>
                  <a:pt x="3638730" y="4547951"/>
                </a:moveTo>
                <a:cubicBezTo>
                  <a:pt x="3642802" y="4547951"/>
                  <a:pt x="3644839" y="4549987"/>
                  <a:pt x="3644839" y="4554059"/>
                </a:cubicBezTo>
                <a:cubicBezTo>
                  <a:pt x="3644839" y="4557114"/>
                  <a:pt x="3641784" y="4560169"/>
                  <a:pt x="3638730" y="4560169"/>
                </a:cubicBezTo>
                <a:cubicBezTo>
                  <a:pt x="3635676" y="4560169"/>
                  <a:pt x="3632622" y="4557114"/>
                  <a:pt x="3632622" y="4554059"/>
                </a:cubicBezTo>
                <a:cubicBezTo>
                  <a:pt x="3632622" y="4551005"/>
                  <a:pt x="3635676" y="4547951"/>
                  <a:pt x="3638730" y="4547951"/>
                </a:cubicBezTo>
                <a:close/>
                <a:moveTo>
                  <a:pt x="11106590" y="4539806"/>
                </a:moveTo>
                <a:cubicBezTo>
                  <a:pt x="11122879" y="4539806"/>
                  <a:pt x="11136115" y="4553041"/>
                  <a:pt x="11136115" y="4569331"/>
                </a:cubicBezTo>
                <a:cubicBezTo>
                  <a:pt x="11136115" y="4585621"/>
                  <a:pt x="11122879" y="4598857"/>
                  <a:pt x="11106590" y="4598857"/>
                </a:cubicBezTo>
                <a:cubicBezTo>
                  <a:pt x="11090300" y="4598857"/>
                  <a:pt x="11077064" y="4585621"/>
                  <a:pt x="11077064" y="4569331"/>
                </a:cubicBezTo>
                <a:cubicBezTo>
                  <a:pt x="11077064" y="4553041"/>
                  <a:pt x="11090300" y="4539806"/>
                  <a:pt x="11106590" y="4539806"/>
                </a:cubicBezTo>
                <a:close/>
                <a:moveTo>
                  <a:pt x="10039603" y="4533697"/>
                </a:moveTo>
                <a:cubicBezTo>
                  <a:pt x="10046730" y="4533697"/>
                  <a:pt x="10051820" y="4538788"/>
                  <a:pt x="10051820" y="4545915"/>
                </a:cubicBezTo>
                <a:cubicBezTo>
                  <a:pt x="10051820" y="4553041"/>
                  <a:pt x="10045712" y="4558132"/>
                  <a:pt x="10039603" y="4558132"/>
                </a:cubicBezTo>
                <a:cubicBezTo>
                  <a:pt x="10032477" y="4558132"/>
                  <a:pt x="10027386" y="4553041"/>
                  <a:pt x="10027386" y="4545915"/>
                </a:cubicBezTo>
                <a:cubicBezTo>
                  <a:pt x="10027386" y="4538788"/>
                  <a:pt x="10033494" y="4533697"/>
                  <a:pt x="10039603" y="4533697"/>
                </a:cubicBezTo>
                <a:close/>
                <a:moveTo>
                  <a:pt x="5086492" y="4530642"/>
                </a:moveTo>
                <a:cubicBezTo>
                  <a:pt x="5101760" y="4530642"/>
                  <a:pt x="5114995" y="4543877"/>
                  <a:pt x="5114995" y="4559149"/>
                </a:cubicBezTo>
                <a:cubicBezTo>
                  <a:pt x="5114995" y="4575439"/>
                  <a:pt x="5101760" y="4587656"/>
                  <a:pt x="5086492" y="4587656"/>
                </a:cubicBezTo>
                <a:cubicBezTo>
                  <a:pt x="5070204" y="4587656"/>
                  <a:pt x="5057989" y="4574421"/>
                  <a:pt x="5057989" y="4559149"/>
                </a:cubicBezTo>
                <a:cubicBezTo>
                  <a:pt x="5057989" y="4542860"/>
                  <a:pt x="5071223" y="4530642"/>
                  <a:pt x="5086492" y="4530642"/>
                </a:cubicBezTo>
                <a:close/>
                <a:moveTo>
                  <a:pt x="5031503" y="4522498"/>
                </a:moveTo>
                <a:cubicBezTo>
                  <a:pt x="5034558" y="4522498"/>
                  <a:pt x="5037610" y="4525552"/>
                  <a:pt x="5037610" y="4528606"/>
                </a:cubicBezTo>
                <a:cubicBezTo>
                  <a:pt x="5037610" y="4531661"/>
                  <a:pt x="5034558" y="4534716"/>
                  <a:pt x="5031503" y="4534716"/>
                </a:cubicBezTo>
                <a:cubicBezTo>
                  <a:pt x="5028450" y="4534716"/>
                  <a:pt x="5025395" y="4531661"/>
                  <a:pt x="5025395" y="4528606"/>
                </a:cubicBezTo>
                <a:cubicBezTo>
                  <a:pt x="5025395" y="4525552"/>
                  <a:pt x="5028450" y="4522498"/>
                  <a:pt x="5031503" y="4522498"/>
                </a:cubicBezTo>
                <a:close/>
                <a:moveTo>
                  <a:pt x="10449905" y="4519443"/>
                </a:moveTo>
                <a:cubicBezTo>
                  <a:pt x="10451940" y="4519443"/>
                  <a:pt x="10453977" y="4521479"/>
                  <a:pt x="10453977" y="4523515"/>
                </a:cubicBezTo>
                <a:cubicBezTo>
                  <a:pt x="10453977" y="4525551"/>
                  <a:pt x="10451940" y="4527588"/>
                  <a:pt x="10449905" y="4527588"/>
                </a:cubicBezTo>
                <a:cubicBezTo>
                  <a:pt x="10447868" y="4527588"/>
                  <a:pt x="10445832" y="4525551"/>
                  <a:pt x="10445832" y="4523515"/>
                </a:cubicBezTo>
                <a:cubicBezTo>
                  <a:pt x="10445832" y="4521479"/>
                  <a:pt x="10447868" y="4519443"/>
                  <a:pt x="10449905" y="4519443"/>
                </a:cubicBezTo>
                <a:close/>
                <a:moveTo>
                  <a:pt x="6405944" y="4511298"/>
                </a:moveTo>
                <a:cubicBezTo>
                  <a:pt x="6411035" y="4511298"/>
                  <a:pt x="6415107" y="4515371"/>
                  <a:pt x="6415107" y="4520461"/>
                </a:cubicBezTo>
                <a:cubicBezTo>
                  <a:pt x="6415107" y="4525552"/>
                  <a:pt x="6411035" y="4529625"/>
                  <a:pt x="6405944" y="4529625"/>
                </a:cubicBezTo>
                <a:cubicBezTo>
                  <a:pt x="6400854" y="4529625"/>
                  <a:pt x="6396781" y="4525552"/>
                  <a:pt x="6396781" y="4520461"/>
                </a:cubicBezTo>
                <a:cubicBezTo>
                  <a:pt x="6396781" y="4515371"/>
                  <a:pt x="6400854" y="4511298"/>
                  <a:pt x="6405944" y="4511298"/>
                </a:cubicBezTo>
                <a:close/>
                <a:moveTo>
                  <a:pt x="3329227" y="4505190"/>
                </a:moveTo>
                <a:cubicBezTo>
                  <a:pt x="3334319" y="4505190"/>
                  <a:pt x="3339409" y="4510281"/>
                  <a:pt x="3339409" y="4515371"/>
                </a:cubicBezTo>
                <a:cubicBezTo>
                  <a:pt x="3339409" y="4520462"/>
                  <a:pt x="3335337" y="4525552"/>
                  <a:pt x="3329227" y="4525552"/>
                </a:cubicBezTo>
                <a:cubicBezTo>
                  <a:pt x="3324137" y="4525552"/>
                  <a:pt x="3319045" y="4521480"/>
                  <a:pt x="3319045" y="4515371"/>
                </a:cubicBezTo>
                <a:cubicBezTo>
                  <a:pt x="3319045" y="4510281"/>
                  <a:pt x="3323119" y="4505190"/>
                  <a:pt x="3329227" y="4505190"/>
                </a:cubicBezTo>
                <a:close/>
                <a:moveTo>
                  <a:pt x="9823763" y="4504172"/>
                </a:moveTo>
                <a:cubicBezTo>
                  <a:pt x="9826817" y="4505190"/>
                  <a:pt x="9828853" y="4507226"/>
                  <a:pt x="9828853" y="4509263"/>
                </a:cubicBezTo>
                <a:cubicBezTo>
                  <a:pt x="9828853" y="4512317"/>
                  <a:pt x="9826817" y="4514353"/>
                  <a:pt x="9823763" y="4514353"/>
                </a:cubicBezTo>
                <a:cubicBezTo>
                  <a:pt x="9820708" y="4514353"/>
                  <a:pt x="9818672" y="4512317"/>
                  <a:pt x="9818672" y="4509263"/>
                </a:cubicBezTo>
                <a:cubicBezTo>
                  <a:pt x="9818672" y="4506208"/>
                  <a:pt x="9820708" y="4504172"/>
                  <a:pt x="9823763" y="4504172"/>
                </a:cubicBezTo>
                <a:close/>
                <a:moveTo>
                  <a:pt x="11835561" y="4496026"/>
                </a:moveTo>
                <a:cubicBezTo>
                  <a:pt x="11864069" y="4496026"/>
                  <a:pt x="11886467" y="4518425"/>
                  <a:pt x="11886467" y="4546932"/>
                </a:cubicBezTo>
                <a:cubicBezTo>
                  <a:pt x="11886467" y="4574421"/>
                  <a:pt x="11864069" y="4597838"/>
                  <a:pt x="11835561" y="4597838"/>
                </a:cubicBezTo>
                <a:cubicBezTo>
                  <a:pt x="11807053" y="4597838"/>
                  <a:pt x="11784655" y="4575440"/>
                  <a:pt x="11784655" y="4546932"/>
                </a:cubicBezTo>
                <a:cubicBezTo>
                  <a:pt x="11784655" y="4518425"/>
                  <a:pt x="11808072" y="4496026"/>
                  <a:pt x="11835561" y="4496026"/>
                </a:cubicBezTo>
                <a:close/>
                <a:moveTo>
                  <a:pt x="2021958" y="4478719"/>
                </a:moveTo>
                <a:cubicBezTo>
                  <a:pt x="2023994" y="4478719"/>
                  <a:pt x="2025013" y="4480755"/>
                  <a:pt x="2025013" y="4481773"/>
                </a:cubicBezTo>
                <a:cubicBezTo>
                  <a:pt x="2025013" y="4483810"/>
                  <a:pt x="2023994" y="4484827"/>
                  <a:pt x="2021958" y="4484827"/>
                </a:cubicBezTo>
                <a:cubicBezTo>
                  <a:pt x="2019921" y="4484827"/>
                  <a:pt x="2018904" y="4483810"/>
                  <a:pt x="2018904" y="4481773"/>
                </a:cubicBezTo>
                <a:cubicBezTo>
                  <a:pt x="2018904" y="4479737"/>
                  <a:pt x="2019921" y="4478719"/>
                  <a:pt x="2021958" y="4478719"/>
                </a:cubicBezTo>
                <a:close/>
                <a:moveTo>
                  <a:pt x="1314378" y="4477700"/>
                </a:moveTo>
                <a:cubicBezTo>
                  <a:pt x="1323541" y="4477700"/>
                  <a:pt x="1331686" y="4484827"/>
                  <a:pt x="1331686" y="4495008"/>
                </a:cubicBezTo>
                <a:cubicBezTo>
                  <a:pt x="1331686" y="4504171"/>
                  <a:pt x="1323541" y="4512316"/>
                  <a:pt x="1314378" y="4512316"/>
                </a:cubicBezTo>
                <a:cubicBezTo>
                  <a:pt x="1305215" y="4512316"/>
                  <a:pt x="1297070" y="4504171"/>
                  <a:pt x="1297070" y="4495008"/>
                </a:cubicBezTo>
                <a:cubicBezTo>
                  <a:pt x="1297070" y="4485845"/>
                  <a:pt x="1305215" y="4477700"/>
                  <a:pt x="1314378" y="4477700"/>
                </a:cubicBezTo>
                <a:close/>
                <a:moveTo>
                  <a:pt x="9049994" y="4471592"/>
                </a:moveTo>
                <a:cubicBezTo>
                  <a:pt x="9052029" y="4472610"/>
                  <a:pt x="9054066" y="4473628"/>
                  <a:pt x="9054066" y="4475664"/>
                </a:cubicBezTo>
                <a:cubicBezTo>
                  <a:pt x="9054066" y="4477700"/>
                  <a:pt x="9052029" y="4479737"/>
                  <a:pt x="9049994" y="4479737"/>
                </a:cubicBezTo>
                <a:cubicBezTo>
                  <a:pt x="9047957" y="4479737"/>
                  <a:pt x="9045921" y="4477700"/>
                  <a:pt x="9045921" y="4475664"/>
                </a:cubicBezTo>
                <a:cubicBezTo>
                  <a:pt x="9045921" y="4473628"/>
                  <a:pt x="9047957" y="4471592"/>
                  <a:pt x="9049994" y="4471592"/>
                </a:cubicBezTo>
                <a:close/>
                <a:moveTo>
                  <a:pt x="9692425" y="4440030"/>
                </a:moveTo>
                <a:cubicBezTo>
                  <a:pt x="9704642" y="4440030"/>
                  <a:pt x="9714823" y="4450211"/>
                  <a:pt x="9714823" y="4462429"/>
                </a:cubicBezTo>
                <a:cubicBezTo>
                  <a:pt x="9714823" y="4474646"/>
                  <a:pt x="9704642" y="4484827"/>
                  <a:pt x="9692425" y="4484827"/>
                </a:cubicBezTo>
                <a:cubicBezTo>
                  <a:pt x="9680207" y="4484827"/>
                  <a:pt x="9670026" y="4474646"/>
                  <a:pt x="9670026" y="4462429"/>
                </a:cubicBezTo>
                <a:cubicBezTo>
                  <a:pt x="9670026" y="4450211"/>
                  <a:pt x="9680207" y="4440030"/>
                  <a:pt x="9692425" y="4440030"/>
                </a:cubicBezTo>
                <a:close/>
                <a:moveTo>
                  <a:pt x="748314" y="4434939"/>
                </a:moveTo>
                <a:cubicBezTo>
                  <a:pt x="751368" y="4434939"/>
                  <a:pt x="753404" y="4436975"/>
                  <a:pt x="753404" y="4440030"/>
                </a:cubicBezTo>
                <a:cubicBezTo>
                  <a:pt x="753404" y="4443084"/>
                  <a:pt x="751368" y="4445120"/>
                  <a:pt x="748314" y="4445120"/>
                </a:cubicBezTo>
                <a:cubicBezTo>
                  <a:pt x="745259" y="4445120"/>
                  <a:pt x="743223" y="4443084"/>
                  <a:pt x="743223" y="4440030"/>
                </a:cubicBezTo>
                <a:cubicBezTo>
                  <a:pt x="743223" y="4436975"/>
                  <a:pt x="745259" y="4434939"/>
                  <a:pt x="748314" y="4434939"/>
                </a:cubicBezTo>
                <a:close/>
                <a:moveTo>
                  <a:pt x="409266" y="4434939"/>
                </a:moveTo>
                <a:cubicBezTo>
                  <a:pt x="412320" y="4434939"/>
                  <a:pt x="415374" y="4436975"/>
                  <a:pt x="415374" y="4441048"/>
                </a:cubicBezTo>
                <a:cubicBezTo>
                  <a:pt x="415374" y="4444102"/>
                  <a:pt x="412320" y="4447157"/>
                  <a:pt x="409266" y="4447157"/>
                </a:cubicBezTo>
                <a:cubicBezTo>
                  <a:pt x="405193" y="4447157"/>
                  <a:pt x="403157" y="4444102"/>
                  <a:pt x="403157" y="4441048"/>
                </a:cubicBezTo>
                <a:cubicBezTo>
                  <a:pt x="403157" y="4436975"/>
                  <a:pt x="406211" y="4434939"/>
                  <a:pt x="409266" y="4434939"/>
                </a:cubicBezTo>
                <a:close/>
                <a:moveTo>
                  <a:pt x="9956118" y="4432903"/>
                </a:moveTo>
                <a:cubicBezTo>
                  <a:pt x="9957136" y="4432903"/>
                  <a:pt x="9959172" y="4433921"/>
                  <a:pt x="9959172" y="4435957"/>
                </a:cubicBezTo>
                <a:cubicBezTo>
                  <a:pt x="9959172" y="4437994"/>
                  <a:pt x="9958154" y="4439011"/>
                  <a:pt x="9956118" y="4439011"/>
                </a:cubicBezTo>
                <a:cubicBezTo>
                  <a:pt x="9954081" y="4439011"/>
                  <a:pt x="9953063" y="4437994"/>
                  <a:pt x="9953063" y="4435957"/>
                </a:cubicBezTo>
                <a:cubicBezTo>
                  <a:pt x="9953063" y="4433921"/>
                  <a:pt x="9954081" y="4432903"/>
                  <a:pt x="9956118" y="4432903"/>
                </a:cubicBezTo>
                <a:close/>
                <a:moveTo>
                  <a:pt x="8798519" y="4432903"/>
                </a:moveTo>
                <a:cubicBezTo>
                  <a:pt x="8800556" y="4432903"/>
                  <a:pt x="8801573" y="4434939"/>
                  <a:pt x="8801573" y="4435957"/>
                </a:cubicBezTo>
                <a:cubicBezTo>
                  <a:pt x="8801573" y="4436975"/>
                  <a:pt x="8800556" y="4439011"/>
                  <a:pt x="8798519" y="4439011"/>
                </a:cubicBezTo>
                <a:cubicBezTo>
                  <a:pt x="8796483" y="4439011"/>
                  <a:pt x="8795465" y="4437994"/>
                  <a:pt x="8795465" y="4435957"/>
                </a:cubicBezTo>
                <a:cubicBezTo>
                  <a:pt x="8795465" y="4433921"/>
                  <a:pt x="8796483" y="4432903"/>
                  <a:pt x="8798519" y="4432903"/>
                </a:cubicBezTo>
                <a:close/>
                <a:moveTo>
                  <a:pt x="6079128" y="4427813"/>
                </a:moveTo>
                <a:cubicBezTo>
                  <a:pt x="6083201" y="4428831"/>
                  <a:pt x="6085238" y="4430867"/>
                  <a:pt x="6085238" y="4433921"/>
                </a:cubicBezTo>
                <a:cubicBezTo>
                  <a:pt x="6085238" y="4436976"/>
                  <a:pt x="6083201" y="4440030"/>
                  <a:pt x="6079128" y="4440030"/>
                </a:cubicBezTo>
                <a:cubicBezTo>
                  <a:pt x="6076074" y="4440030"/>
                  <a:pt x="6073020" y="4437994"/>
                  <a:pt x="6073020" y="4433921"/>
                </a:cubicBezTo>
                <a:cubicBezTo>
                  <a:pt x="6073020" y="4430867"/>
                  <a:pt x="6076074" y="4427813"/>
                  <a:pt x="6079128" y="4427813"/>
                </a:cubicBezTo>
                <a:close/>
                <a:moveTo>
                  <a:pt x="1133145" y="4424758"/>
                </a:moveTo>
                <a:cubicBezTo>
                  <a:pt x="1136199" y="4424758"/>
                  <a:pt x="1138235" y="4426794"/>
                  <a:pt x="1138235" y="4429849"/>
                </a:cubicBezTo>
                <a:cubicBezTo>
                  <a:pt x="1138235" y="4432903"/>
                  <a:pt x="1136199" y="4434939"/>
                  <a:pt x="1133145" y="4434939"/>
                </a:cubicBezTo>
                <a:cubicBezTo>
                  <a:pt x="1130090" y="4434939"/>
                  <a:pt x="1128054" y="4432903"/>
                  <a:pt x="1128054" y="4429849"/>
                </a:cubicBezTo>
                <a:cubicBezTo>
                  <a:pt x="1128054" y="4426794"/>
                  <a:pt x="1130090" y="4424758"/>
                  <a:pt x="1133145" y="4424758"/>
                </a:cubicBezTo>
                <a:close/>
                <a:moveTo>
                  <a:pt x="10647419" y="4375889"/>
                </a:moveTo>
                <a:cubicBezTo>
                  <a:pt x="10651491" y="4375889"/>
                  <a:pt x="10655564" y="4378943"/>
                  <a:pt x="10655564" y="4384034"/>
                </a:cubicBezTo>
                <a:cubicBezTo>
                  <a:pt x="10655564" y="4389124"/>
                  <a:pt x="10651491" y="4392179"/>
                  <a:pt x="10647419" y="4392179"/>
                </a:cubicBezTo>
                <a:cubicBezTo>
                  <a:pt x="10642329" y="4392179"/>
                  <a:pt x="10639274" y="4388107"/>
                  <a:pt x="10639274" y="4384034"/>
                </a:cubicBezTo>
                <a:cubicBezTo>
                  <a:pt x="10639274" y="4378943"/>
                  <a:pt x="10643347" y="4375889"/>
                  <a:pt x="10647419" y="4375889"/>
                </a:cubicBezTo>
                <a:close/>
                <a:moveTo>
                  <a:pt x="7329376" y="4373852"/>
                </a:moveTo>
                <a:cubicBezTo>
                  <a:pt x="7330394" y="4373852"/>
                  <a:pt x="7331412" y="4374870"/>
                  <a:pt x="7331412" y="4375888"/>
                </a:cubicBezTo>
                <a:cubicBezTo>
                  <a:pt x="7331412" y="4376907"/>
                  <a:pt x="7330394" y="4377925"/>
                  <a:pt x="7329376" y="4377925"/>
                </a:cubicBezTo>
                <a:cubicBezTo>
                  <a:pt x="7328358" y="4377925"/>
                  <a:pt x="7327340" y="4376907"/>
                  <a:pt x="7327340" y="4375888"/>
                </a:cubicBezTo>
                <a:cubicBezTo>
                  <a:pt x="7327340" y="4374870"/>
                  <a:pt x="7328358" y="4373852"/>
                  <a:pt x="7329376" y="4373852"/>
                </a:cubicBezTo>
                <a:close/>
                <a:moveTo>
                  <a:pt x="7485148" y="4351454"/>
                </a:moveTo>
                <a:cubicBezTo>
                  <a:pt x="7489220" y="4351454"/>
                  <a:pt x="7492275" y="4354508"/>
                  <a:pt x="7492275" y="4358580"/>
                </a:cubicBezTo>
                <a:cubicBezTo>
                  <a:pt x="7492275" y="4362653"/>
                  <a:pt x="7489220" y="4365707"/>
                  <a:pt x="7485148" y="4365707"/>
                </a:cubicBezTo>
                <a:cubicBezTo>
                  <a:pt x="7481075" y="4365707"/>
                  <a:pt x="7478021" y="4362653"/>
                  <a:pt x="7478021" y="4358580"/>
                </a:cubicBezTo>
                <a:cubicBezTo>
                  <a:pt x="7478021" y="4354508"/>
                  <a:pt x="7481075" y="4351454"/>
                  <a:pt x="7485148" y="4351454"/>
                </a:cubicBezTo>
                <a:close/>
                <a:moveTo>
                  <a:pt x="7821127" y="4341273"/>
                </a:moveTo>
                <a:cubicBezTo>
                  <a:pt x="7823164" y="4341273"/>
                  <a:pt x="7824181" y="4343309"/>
                  <a:pt x="7824181" y="4344327"/>
                </a:cubicBezTo>
                <a:cubicBezTo>
                  <a:pt x="7824181" y="4346364"/>
                  <a:pt x="7823164" y="4347381"/>
                  <a:pt x="7821127" y="4347381"/>
                </a:cubicBezTo>
                <a:cubicBezTo>
                  <a:pt x="7819091" y="4347381"/>
                  <a:pt x="7818073" y="4346364"/>
                  <a:pt x="7818073" y="4344327"/>
                </a:cubicBezTo>
                <a:cubicBezTo>
                  <a:pt x="7818073" y="4342291"/>
                  <a:pt x="7819091" y="4341273"/>
                  <a:pt x="7821127" y="4341273"/>
                </a:cubicBezTo>
                <a:close/>
                <a:moveTo>
                  <a:pt x="2867001" y="4337200"/>
                </a:moveTo>
                <a:cubicBezTo>
                  <a:pt x="2869037" y="4337200"/>
                  <a:pt x="2870055" y="4339236"/>
                  <a:pt x="2870055" y="4340254"/>
                </a:cubicBezTo>
                <a:cubicBezTo>
                  <a:pt x="2870055" y="4342291"/>
                  <a:pt x="2869037" y="4343308"/>
                  <a:pt x="2867001" y="4343308"/>
                </a:cubicBezTo>
                <a:cubicBezTo>
                  <a:pt x="2865982" y="4343308"/>
                  <a:pt x="2863946" y="4342291"/>
                  <a:pt x="2863946" y="4340254"/>
                </a:cubicBezTo>
                <a:cubicBezTo>
                  <a:pt x="2863946" y="4339236"/>
                  <a:pt x="2864963" y="4337200"/>
                  <a:pt x="2867001" y="4337200"/>
                </a:cubicBezTo>
                <a:close/>
                <a:moveTo>
                  <a:pt x="288110" y="4316838"/>
                </a:moveTo>
                <a:cubicBezTo>
                  <a:pt x="293201" y="4316838"/>
                  <a:pt x="298290" y="4320911"/>
                  <a:pt x="298290" y="4327019"/>
                </a:cubicBezTo>
                <a:cubicBezTo>
                  <a:pt x="298290" y="4333128"/>
                  <a:pt x="293201" y="4337200"/>
                  <a:pt x="288110" y="4337200"/>
                </a:cubicBezTo>
                <a:cubicBezTo>
                  <a:pt x="282001" y="4337200"/>
                  <a:pt x="277929" y="4333128"/>
                  <a:pt x="277929" y="4327019"/>
                </a:cubicBezTo>
                <a:cubicBezTo>
                  <a:pt x="277929" y="4321929"/>
                  <a:pt x="282001" y="4316838"/>
                  <a:pt x="288110" y="4316838"/>
                </a:cubicBezTo>
                <a:close/>
                <a:moveTo>
                  <a:pt x="12035111" y="4313784"/>
                </a:moveTo>
                <a:cubicBezTo>
                  <a:pt x="12039184" y="4313784"/>
                  <a:pt x="12042239" y="4316838"/>
                  <a:pt x="12042239" y="4320911"/>
                </a:cubicBezTo>
                <a:cubicBezTo>
                  <a:pt x="12042239" y="4324983"/>
                  <a:pt x="12039184" y="4328037"/>
                  <a:pt x="12035111" y="4328037"/>
                </a:cubicBezTo>
                <a:cubicBezTo>
                  <a:pt x="12031039" y="4328037"/>
                  <a:pt x="12027985" y="4324983"/>
                  <a:pt x="12027985" y="4320911"/>
                </a:cubicBezTo>
                <a:cubicBezTo>
                  <a:pt x="12027985" y="4316838"/>
                  <a:pt x="12031039" y="4313784"/>
                  <a:pt x="12035111" y="4313784"/>
                </a:cubicBezTo>
                <a:close/>
                <a:moveTo>
                  <a:pt x="5619968" y="4302584"/>
                </a:moveTo>
                <a:cubicBezTo>
                  <a:pt x="5620986" y="4302584"/>
                  <a:pt x="5622005" y="4303602"/>
                  <a:pt x="5622005" y="4304620"/>
                </a:cubicBezTo>
                <a:cubicBezTo>
                  <a:pt x="5622005" y="4305639"/>
                  <a:pt x="5620986" y="4306657"/>
                  <a:pt x="5619968" y="4306657"/>
                </a:cubicBezTo>
                <a:cubicBezTo>
                  <a:pt x="5618950" y="4306657"/>
                  <a:pt x="5617932" y="4305639"/>
                  <a:pt x="5617932" y="4304620"/>
                </a:cubicBezTo>
                <a:cubicBezTo>
                  <a:pt x="5617932" y="4303602"/>
                  <a:pt x="5618950" y="4302584"/>
                  <a:pt x="5619968" y="4302584"/>
                </a:cubicBezTo>
                <a:close/>
                <a:moveTo>
                  <a:pt x="2632833" y="4256769"/>
                </a:moveTo>
                <a:cubicBezTo>
                  <a:pt x="2637924" y="4256769"/>
                  <a:pt x="2643014" y="4260842"/>
                  <a:pt x="2643014" y="4266950"/>
                </a:cubicBezTo>
                <a:cubicBezTo>
                  <a:pt x="2643014" y="4273059"/>
                  <a:pt x="2637924" y="4277131"/>
                  <a:pt x="2632833" y="4277131"/>
                </a:cubicBezTo>
                <a:cubicBezTo>
                  <a:pt x="2626724" y="4277131"/>
                  <a:pt x="2622652" y="4273059"/>
                  <a:pt x="2622652" y="4266950"/>
                </a:cubicBezTo>
                <a:cubicBezTo>
                  <a:pt x="2622652" y="4260842"/>
                  <a:pt x="2627743" y="4256769"/>
                  <a:pt x="2632833" y="4256769"/>
                </a:cubicBezTo>
                <a:close/>
                <a:moveTo>
                  <a:pt x="5403112" y="4242516"/>
                </a:moveTo>
                <a:cubicBezTo>
                  <a:pt x="5403112" y="4242516"/>
                  <a:pt x="5404130" y="4242516"/>
                  <a:pt x="5404130" y="4243534"/>
                </a:cubicBezTo>
                <a:cubicBezTo>
                  <a:pt x="5404130" y="4244552"/>
                  <a:pt x="5403112" y="4244552"/>
                  <a:pt x="5403112" y="4244552"/>
                </a:cubicBezTo>
                <a:cubicBezTo>
                  <a:pt x="5402095" y="4244552"/>
                  <a:pt x="5402095" y="4243534"/>
                  <a:pt x="5402095" y="4243534"/>
                </a:cubicBezTo>
                <a:cubicBezTo>
                  <a:pt x="5402095" y="4242516"/>
                  <a:pt x="5403112" y="4242516"/>
                  <a:pt x="5403112" y="4242516"/>
                </a:cubicBezTo>
                <a:close/>
                <a:moveTo>
                  <a:pt x="3718138" y="4228262"/>
                </a:moveTo>
                <a:cubicBezTo>
                  <a:pt x="3725265" y="4228262"/>
                  <a:pt x="3730354" y="4234371"/>
                  <a:pt x="3730354" y="4240480"/>
                </a:cubicBezTo>
                <a:cubicBezTo>
                  <a:pt x="3730354" y="4247606"/>
                  <a:pt x="3725265" y="4252697"/>
                  <a:pt x="3718138" y="4252697"/>
                </a:cubicBezTo>
                <a:cubicBezTo>
                  <a:pt x="3711011" y="4252697"/>
                  <a:pt x="3705922" y="4247606"/>
                  <a:pt x="3705922" y="4240480"/>
                </a:cubicBezTo>
                <a:cubicBezTo>
                  <a:pt x="3705922" y="4233353"/>
                  <a:pt x="3711011" y="4228262"/>
                  <a:pt x="3718138" y="4228262"/>
                </a:cubicBezTo>
                <a:close/>
                <a:moveTo>
                  <a:pt x="1566870" y="4220117"/>
                </a:moveTo>
                <a:cubicBezTo>
                  <a:pt x="1581124" y="4220117"/>
                  <a:pt x="1593341" y="4232335"/>
                  <a:pt x="1593341" y="4246588"/>
                </a:cubicBezTo>
                <a:cubicBezTo>
                  <a:pt x="1593341" y="4260842"/>
                  <a:pt x="1581124" y="4273059"/>
                  <a:pt x="1566870" y="4273059"/>
                </a:cubicBezTo>
                <a:cubicBezTo>
                  <a:pt x="1552616" y="4273059"/>
                  <a:pt x="1540399" y="4260842"/>
                  <a:pt x="1540399" y="4246588"/>
                </a:cubicBezTo>
                <a:cubicBezTo>
                  <a:pt x="1540399" y="4232335"/>
                  <a:pt x="1552616" y="4220117"/>
                  <a:pt x="1566870" y="4220117"/>
                </a:cubicBezTo>
                <a:close/>
                <a:moveTo>
                  <a:pt x="10648437" y="4218080"/>
                </a:moveTo>
                <a:cubicBezTo>
                  <a:pt x="10656581" y="4218080"/>
                  <a:pt x="10662691" y="4224189"/>
                  <a:pt x="10662691" y="4232334"/>
                </a:cubicBezTo>
                <a:cubicBezTo>
                  <a:pt x="10662691" y="4239461"/>
                  <a:pt x="10656581" y="4246587"/>
                  <a:pt x="10648437" y="4246587"/>
                </a:cubicBezTo>
                <a:cubicBezTo>
                  <a:pt x="10640291" y="4246587"/>
                  <a:pt x="10634183" y="4240479"/>
                  <a:pt x="10634183" y="4232334"/>
                </a:cubicBezTo>
                <a:cubicBezTo>
                  <a:pt x="10634183" y="4224189"/>
                  <a:pt x="10640291" y="4218080"/>
                  <a:pt x="10648437" y="4218080"/>
                </a:cubicBezTo>
                <a:close/>
                <a:moveTo>
                  <a:pt x="11093353" y="4214008"/>
                </a:moveTo>
                <a:cubicBezTo>
                  <a:pt x="11099461" y="4214008"/>
                  <a:pt x="11104552" y="4219099"/>
                  <a:pt x="11104552" y="4225207"/>
                </a:cubicBezTo>
                <a:cubicBezTo>
                  <a:pt x="11104552" y="4231315"/>
                  <a:pt x="11099461" y="4236406"/>
                  <a:pt x="11093353" y="4236406"/>
                </a:cubicBezTo>
                <a:cubicBezTo>
                  <a:pt x="11087245" y="4236406"/>
                  <a:pt x="11082154" y="4231315"/>
                  <a:pt x="11082154" y="4225207"/>
                </a:cubicBezTo>
                <a:cubicBezTo>
                  <a:pt x="11082154" y="4219099"/>
                  <a:pt x="11087245" y="4214008"/>
                  <a:pt x="11093353" y="4214008"/>
                </a:cubicBezTo>
                <a:close/>
                <a:moveTo>
                  <a:pt x="550793" y="4191610"/>
                </a:moveTo>
                <a:cubicBezTo>
                  <a:pt x="555884" y="4191610"/>
                  <a:pt x="558938" y="4195682"/>
                  <a:pt x="558938" y="4199755"/>
                </a:cubicBezTo>
                <a:cubicBezTo>
                  <a:pt x="558938" y="4203828"/>
                  <a:pt x="555884" y="4207900"/>
                  <a:pt x="550793" y="4207900"/>
                </a:cubicBezTo>
                <a:cubicBezTo>
                  <a:pt x="546720" y="4207900"/>
                  <a:pt x="542648" y="4204845"/>
                  <a:pt x="542648" y="4199755"/>
                </a:cubicBezTo>
                <a:cubicBezTo>
                  <a:pt x="542648" y="4195682"/>
                  <a:pt x="545702" y="4191610"/>
                  <a:pt x="550793" y="4191610"/>
                </a:cubicBezTo>
                <a:close/>
                <a:moveTo>
                  <a:pt x="6863078" y="4178374"/>
                </a:moveTo>
                <a:cubicBezTo>
                  <a:pt x="6866133" y="4178374"/>
                  <a:pt x="6869188" y="4181428"/>
                  <a:pt x="6869188" y="4184482"/>
                </a:cubicBezTo>
                <a:cubicBezTo>
                  <a:pt x="6869188" y="4187537"/>
                  <a:pt x="6866133" y="4190591"/>
                  <a:pt x="6863078" y="4190591"/>
                </a:cubicBezTo>
                <a:cubicBezTo>
                  <a:pt x="6860024" y="4190591"/>
                  <a:pt x="6856970" y="4187537"/>
                  <a:pt x="6856970" y="4184482"/>
                </a:cubicBezTo>
                <a:cubicBezTo>
                  <a:pt x="6856970" y="4181428"/>
                  <a:pt x="6860024" y="4178374"/>
                  <a:pt x="6863078" y="4178374"/>
                </a:cubicBezTo>
                <a:close/>
                <a:moveTo>
                  <a:pt x="11333628" y="4167175"/>
                </a:moveTo>
                <a:cubicBezTo>
                  <a:pt x="11336683" y="4167175"/>
                  <a:pt x="11339738" y="4170229"/>
                  <a:pt x="11339738" y="4173284"/>
                </a:cubicBezTo>
                <a:cubicBezTo>
                  <a:pt x="11339738" y="4176338"/>
                  <a:pt x="11336683" y="4179393"/>
                  <a:pt x="11333628" y="4179393"/>
                </a:cubicBezTo>
                <a:cubicBezTo>
                  <a:pt x="11330575" y="4179393"/>
                  <a:pt x="11327520" y="4176338"/>
                  <a:pt x="11327520" y="4173284"/>
                </a:cubicBezTo>
                <a:cubicBezTo>
                  <a:pt x="11327520" y="4170229"/>
                  <a:pt x="11330575" y="4167175"/>
                  <a:pt x="11333628" y="4167175"/>
                </a:cubicBezTo>
                <a:close/>
                <a:moveTo>
                  <a:pt x="11631937" y="4147831"/>
                </a:moveTo>
                <a:cubicBezTo>
                  <a:pt x="11644154" y="4147831"/>
                  <a:pt x="11655354" y="4158012"/>
                  <a:pt x="11655354" y="4171248"/>
                </a:cubicBezTo>
                <a:cubicBezTo>
                  <a:pt x="11655354" y="4184483"/>
                  <a:pt x="11645173" y="4194664"/>
                  <a:pt x="11631937" y="4194664"/>
                </a:cubicBezTo>
                <a:cubicBezTo>
                  <a:pt x="11618701" y="4194664"/>
                  <a:pt x="11608520" y="4184483"/>
                  <a:pt x="11608520" y="4171248"/>
                </a:cubicBezTo>
                <a:cubicBezTo>
                  <a:pt x="11608520" y="4158012"/>
                  <a:pt x="11618701" y="4147831"/>
                  <a:pt x="11631937" y="4147831"/>
                </a:cubicBezTo>
                <a:close/>
                <a:moveTo>
                  <a:pt x="3068595" y="4123396"/>
                </a:moveTo>
                <a:cubicBezTo>
                  <a:pt x="3088956" y="4123396"/>
                  <a:pt x="3105248" y="4139686"/>
                  <a:pt x="3105248" y="4160048"/>
                </a:cubicBezTo>
                <a:cubicBezTo>
                  <a:pt x="3105248" y="4180410"/>
                  <a:pt x="3088956" y="4196701"/>
                  <a:pt x="3068595" y="4196701"/>
                </a:cubicBezTo>
                <a:cubicBezTo>
                  <a:pt x="3048233" y="4196701"/>
                  <a:pt x="3031941" y="4180410"/>
                  <a:pt x="3031941" y="4160048"/>
                </a:cubicBezTo>
                <a:cubicBezTo>
                  <a:pt x="3031941" y="4139686"/>
                  <a:pt x="3048233" y="4123396"/>
                  <a:pt x="3068595" y="4123396"/>
                </a:cubicBezTo>
                <a:close/>
                <a:moveTo>
                  <a:pt x="10819479" y="4092852"/>
                </a:moveTo>
                <a:cubicBezTo>
                  <a:pt x="10822534" y="4092852"/>
                  <a:pt x="10825589" y="4094888"/>
                  <a:pt x="10825589" y="4098960"/>
                </a:cubicBezTo>
                <a:cubicBezTo>
                  <a:pt x="10825589" y="4102015"/>
                  <a:pt x="10822534" y="4105070"/>
                  <a:pt x="10819479" y="4105070"/>
                </a:cubicBezTo>
                <a:cubicBezTo>
                  <a:pt x="10816426" y="4105070"/>
                  <a:pt x="10813371" y="4102015"/>
                  <a:pt x="10813371" y="4098960"/>
                </a:cubicBezTo>
                <a:cubicBezTo>
                  <a:pt x="10813371" y="4095906"/>
                  <a:pt x="10816426" y="4092852"/>
                  <a:pt x="10819479" y="4092852"/>
                </a:cubicBezTo>
                <a:close/>
                <a:moveTo>
                  <a:pt x="5376643" y="4073508"/>
                </a:moveTo>
                <a:cubicBezTo>
                  <a:pt x="5378679" y="4073508"/>
                  <a:pt x="5378679" y="4074526"/>
                  <a:pt x="5378679" y="4075544"/>
                </a:cubicBezTo>
                <a:cubicBezTo>
                  <a:pt x="5378679" y="4076563"/>
                  <a:pt x="5377659" y="4077581"/>
                  <a:pt x="5376643" y="4077581"/>
                </a:cubicBezTo>
                <a:cubicBezTo>
                  <a:pt x="5375624" y="4077581"/>
                  <a:pt x="5374603" y="4076563"/>
                  <a:pt x="5374603" y="4075544"/>
                </a:cubicBezTo>
                <a:cubicBezTo>
                  <a:pt x="5374603" y="4074526"/>
                  <a:pt x="5375624" y="4073508"/>
                  <a:pt x="5376643" y="4073508"/>
                </a:cubicBezTo>
                <a:close/>
                <a:moveTo>
                  <a:pt x="4249614" y="4036856"/>
                </a:moveTo>
                <a:cubicBezTo>
                  <a:pt x="4262849" y="4035838"/>
                  <a:pt x="4274048" y="4047037"/>
                  <a:pt x="4274048" y="4061291"/>
                </a:cubicBezTo>
                <a:cubicBezTo>
                  <a:pt x="4274048" y="4074527"/>
                  <a:pt x="4262849" y="4085726"/>
                  <a:pt x="4249614" y="4085726"/>
                </a:cubicBezTo>
                <a:cubicBezTo>
                  <a:pt x="4236380" y="4085726"/>
                  <a:pt x="4225181" y="4074527"/>
                  <a:pt x="4225181" y="4061291"/>
                </a:cubicBezTo>
                <a:cubicBezTo>
                  <a:pt x="4225181" y="4048055"/>
                  <a:pt x="4236380" y="4036856"/>
                  <a:pt x="4249614" y="4036856"/>
                </a:cubicBezTo>
                <a:close/>
                <a:moveTo>
                  <a:pt x="380768" y="4020566"/>
                </a:moveTo>
                <a:cubicBezTo>
                  <a:pt x="383822" y="4020566"/>
                  <a:pt x="385858" y="4022602"/>
                  <a:pt x="385858" y="4025657"/>
                </a:cubicBezTo>
                <a:cubicBezTo>
                  <a:pt x="385858" y="4027692"/>
                  <a:pt x="383822" y="4030747"/>
                  <a:pt x="380768" y="4030747"/>
                </a:cubicBezTo>
                <a:cubicBezTo>
                  <a:pt x="377713" y="4030747"/>
                  <a:pt x="375677" y="4028711"/>
                  <a:pt x="375677" y="4025657"/>
                </a:cubicBezTo>
                <a:cubicBezTo>
                  <a:pt x="375677" y="4022602"/>
                  <a:pt x="377713" y="4020566"/>
                  <a:pt x="380768" y="4020566"/>
                </a:cubicBezTo>
                <a:close/>
                <a:moveTo>
                  <a:pt x="2215400" y="3970678"/>
                </a:moveTo>
                <a:cubicBezTo>
                  <a:pt x="2216418" y="3970678"/>
                  <a:pt x="2216418" y="3971696"/>
                  <a:pt x="2216418" y="3971696"/>
                </a:cubicBezTo>
                <a:cubicBezTo>
                  <a:pt x="2216418" y="3972714"/>
                  <a:pt x="2216418" y="3972714"/>
                  <a:pt x="2215400" y="3972714"/>
                </a:cubicBezTo>
                <a:cubicBezTo>
                  <a:pt x="2214383" y="3972714"/>
                  <a:pt x="2214383" y="3972714"/>
                  <a:pt x="2214383" y="3971696"/>
                </a:cubicBezTo>
                <a:cubicBezTo>
                  <a:pt x="2214383" y="3970678"/>
                  <a:pt x="2214383" y="3970678"/>
                  <a:pt x="2215400" y="3970678"/>
                </a:cubicBezTo>
                <a:close/>
                <a:moveTo>
                  <a:pt x="4634435" y="3959479"/>
                </a:moveTo>
                <a:cubicBezTo>
                  <a:pt x="4648687" y="3959479"/>
                  <a:pt x="4660903" y="3970678"/>
                  <a:pt x="4660903" y="3985950"/>
                </a:cubicBezTo>
                <a:cubicBezTo>
                  <a:pt x="4660903" y="4001222"/>
                  <a:pt x="4648687" y="4012421"/>
                  <a:pt x="4634435" y="4012421"/>
                </a:cubicBezTo>
                <a:cubicBezTo>
                  <a:pt x="4619161" y="4012421"/>
                  <a:pt x="4607962" y="4000204"/>
                  <a:pt x="4607962" y="3985950"/>
                </a:cubicBezTo>
                <a:cubicBezTo>
                  <a:pt x="4607962" y="3971696"/>
                  <a:pt x="4620178" y="3959479"/>
                  <a:pt x="4634435" y="3959479"/>
                </a:cubicBezTo>
                <a:close/>
                <a:moveTo>
                  <a:pt x="10706469" y="3953370"/>
                </a:moveTo>
                <a:cubicBezTo>
                  <a:pt x="10718687" y="3952353"/>
                  <a:pt x="10726832" y="3961515"/>
                  <a:pt x="10726832" y="3972715"/>
                </a:cubicBezTo>
                <a:cubicBezTo>
                  <a:pt x="10726832" y="3983914"/>
                  <a:pt x="10717668" y="3992059"/>
                  <a:pt x="10706469" y="3992059"/>
                </a:cubicBezTo>
                <a:cubicBezTo>
                  <a:pt x="10695270" y="3992059"/>
                  <a:pt x="10686107" y="3982896"/>
                  <a:pt x="10686107" y="3972715"/>
                </a:cubicBezTo>
                <a:cubicBezTo>
                  <a:pt x="10686107" y="3961515"/>
                  <a:pt x="10695270" y="3953370"/>
                  <a:pt x="10706469" y="3953370"/>
                </a:cubicBezTo>
                <a:close/>
                <a:moveTo>
                  <a:pt x="8545008" y="3938098"/>
                </a:moveTo>
                <a:cubicBezTo>
                  <a:pt x="8568424" y="3938098"/>
                  <a:pt x="8588787" y="3957442"/>
                  <a:pt x="8588787" y="3981877"/>
                </a:cubicBezTo>
                <a:cubicBezTo>
                  <a:pt x="8588787" y="4006312"/>
                  <a:pt x="8569443" y="4025656"/>
                  <a:pt x="8545008" y="4025656"/>
                </a:cubicBezTo>
                <a:cubicBezTo>
                  <a:pt x="8520573" y="4025656"/>
                  <a:pt x="8501229" y="4006312"/>
                  <a:pt x="8501229" y="3981877"/>
                </a:cubicBezTo>
                <a:cubicBezTo>
                  <a:pt x="8501229" y="3957442"/>
                  <a:pt x="8520573" y="3938098"/>
                  <a:pt x="8545008" y="3938098"/>
                </a:cubicBezTo>
                <a:close/>
                <a:moveTo>
                  <a:pt x="677029" y="3937081"/>
                </a:moveTo>
                <a:cubicBezTo>
                  <a:pt x="680083" y="3937081"/>
                  <a:pt x="684156" y="3940135"/>
                  <a:pt x="684156" y="3944208"/>
                </a:cubicBezTo>
                <a:cubicBezTo>
                  <a:pt x="684156" y="3948280"/>
                  <a:pt x="681101" y="3951334"/>
                  <a:pt x="677029" y="3951334"/>
                </a:cubicBezTo>
                <a:cubicBezTo>
                  <a:pt x="672956" y="3951334"/>
                  <a:pt x="669902" y="3948280"/>
                  <a:pt x="669902" y="3944208"/>
                </a:cubicBezTo>
                <a:cubicBezTo>
                  <a:pt x="669902" y="3940135"/>
                  <a:pt x="672956" y="3937081"/>
                  <a:pt x="677029" y="3937081"/>
                </a:cubicBezTo>
                <a:close/>
                <a:moveTo>
                  <a:pt x="165937" y="3893302"/>
                </a:moveTo>
                <a:cubicBezTo>
                  <a:pt x="168991" y="3893302"/>
                  <a:pt x="171027" y="3895338"/>
                  <a:pt x="171027" y="3898393"/>
                </a:cubicBezTo>
                <a:cubicBezTo>
                  <a:pt x="171027" y="3901447"/>
                  <a:pt x="168991" y="3903483"/>
                  <a:pt x="165937" y="3903483"/>
                </a:cubicBezTo>
                <a:cubicBezTo>
                  <a:pt x="162882" y="3903483"/>
                  <a:pt x="160846" y="3901447"/>
                  <a:pt x="160846" y="3898393"/>
                </a:cubicBezTo>
                <a:cubicBezTo>
                  <a:pt x="160846" y="3895338"/>
                  <a:pt x="162882" y="3893302"/>
                  <a:pt x="165937" y="3893302"/>
                </a:cubicBezTo>
                <a:close/>
                <a:moveTo>
                  <a:pt x="3428003" y="3860722"/>
                </a:moveTo>
                <a:cubicBezTo>
                  <a:pt x="3443277" y="3860722"/>
                  <a:pt x="3454475" y="3872940"/>
                  <a:pt x="3454475" y="3887193"/>
                </a:cubicBezTo>
                <a:cubicBezTo>
                  <a:pt x="3454475" y="3901447"/>
                  <a:pt x="3442258" y="3913664"/>
                  <a:pt x="3428003" y="3913664"/>
                </a:cubicBezTo>
                <a:cubicBezTo>
                  <a:pt x="3413746" y="3913664"/>
                  <a:pt x="3401528" y="3901447"/>
                  <a:pt x="3401528" y="3887193"/>
                </a:cubicBezTo>
                <a:cubicBezTo>
                  <a:pt x="3401528" y="3872940"/>
                  <a:pt x="3413746" y="3860722"/>
                  <a:pt x="3428003" y="3860722"/>
                </a:cubicBezTo>
                <a:close/>
                <a:moveTo>
                  <a:pt x="461189" y="3827124"/>
                </a:moveTo>
                <a:cubicBezTo>
                  <a:pt x="464244" y="3828142"/>
                  <a:pt x="465262" y="3829160"/>
                  <a:pt x="465262" y="3831196"/>
                </a:cubicBezTo>
                <a:cubicBezTo>
                  <a:pt x="465262" y="3833232"/>
                  <a:pt x="463226" y="3835269"/>
                  <a:pt x="461189" y="3835269"/>
                </a:cubicBezTo>
                <a:cubicBezTo>
                  <a:pt x="459153" y="3835269"/>
                  <a:pt x="457117" y="3833232"/>
                  <a:pt x="457117" y="3831196"/>
                </a:cubicBezTo>
                <a:cubicBezTo>
                  <a:pt x="457117" y="3829160"/>
                  <a:pt x="459153" y="3827124"/>
                  <a:pt x="461189" y="3827124"/>
                </a:cubicBezTo>
                <a:close/>
                <a:moveTo>
                  <a:pt x="395021" y="3817961"/>
                </a:moveTo>
                <a:cubicBezTo>
                  <a:pt x="399093" y="3817961"/>
                  <a:pt x="402148" y="3821015"/>
                  <a:pt x="402148" y="3825088"/>
                </a:cubicBezTo>
                <a:cubicBezTo>
                  <a:pt x="402148" y="3829160"/>
                  <a:pt x="399093" y="3832215"/>
                  <a:pt x="395021" y="3832215"/>
                </a:cubicBezTo>
                <a:cubicBezTo>
                  <a:pt x="390948" y="3832215"/>
                  <a:pt x="387894" y="3829160"/>
                  <a:pt x="387894" y="3825088"/>
                </a:cubicBezTo>
                <a:cubicBezTo>
                  <a:pt x="387894" y="3821015"/>
                  <a:pt x="390948" y="3817961"/>
                  <a:pt x="395021" y="3817961"/>
                </a:cubicBezTo>
                <a:close/>
                <a:moveTo>
                  <a:pt x="11750038" y="3799635"/>
                </a:moveTo>
                <a:cubicBezTo>
                  <a:pt x="11753093" y="3800653"/>
                  <a:pt x="11755129" y="3802689"/>
                  <a:pt x="11755129" y="3805743"/>
                </a:cubicBezTo>
                <a:cubicBezTo>
                  <a:pt x="11755129" y="3808798"/>
                  <a:pt x="11753093" y="3810834"/>
                  <a:pt x="11750038" y="3810834"/>
                </a:cubicBezTo>
                <a:cubicBezTo>
                  <a:pt x="11746985" y="3810834"/>
                  <a:pt x="11743930" y="3808798"/>
                  <a:pt x="11743930" y="3805743"/>
                </a:cubicBezTo>
                <a:cubicBezTo>
                  <a:pt x="11743930" y="3802689"/>
                  <a:pt x="11745966" y="3799635"/>
                  <a:pt x="11750038" y="3799635"/>
                </a:cubicBezTo>
                <a:close/>
                <a:moveTo>
                  <a:pt x="9481675" y="3783345"/>
                </a:moveTo>
                <a:cubicBezTo>
                  <a:pt x="9488801" y="3783345"/>
                  <a:pt x="9493892" y="3788436"/>
                  <a:pt x="9493892" y="3794545"/>
                </a:cubicBezTo>
                <a:cubicBezTo>
                  <a:pt x="9493892" y="3800653"/>
                  <a:pt x="9488801" y="3805744"/>
                  <a:pt x="9481675" y="3805744"/>
                </a:cubicBezTo>
                <a:cubicBezTo>
                  <a:pt x="9475566" y="3805744"/>
                  <a:pt x="9469457" y="3800653"/>
                  <a:pt x="9469457" y="3794545"/>
                </a:cubicBezTo>
                <a:cubicBezTo>
                  <a:pt x="9469457" y="3788436"/>
                  <a:pt x="9474548" y="3783345"/>
                  <a:pt x="9481675" y="3783345"/>
                </a:cubicBezTo>
                <a:close/>
                <a:moveTo>
                  <a:pt x="3492152" y="3781309"/>
                </a:moveTo>
                <a:cubicBezTo>
                  <a:pt x="3498262" y="3781309"/>
                  <a:pt x="3503351" y="3786400"/>
                  <a:pt x="3503351" y="3792508"/>
                </a:cubicBezTo>
                <a:cubicBezTo>
                  <a:pt x="3503351" y="3798616"/>
                  <a:pt x="3498262" y="3803707"/>
                  <a:pt x="3492152" y="3803707"/>
                </a:cubicBezTo>
                <a:cubicBezTo>
                  <a:pt x="3486046" y="3803707"/>
                  <a:pt x="3480954" y="3798616"/>
                  <a:pt x="3480954" y="3792508"/>
                </a:cubicBezTo>
                <a:cubicBezTo>
                  <a:pt x="3480954" y="3786400"/>
                  <a:pt x="3486046" y="3781309"/>
                  <a:pt x="3492152" y="3781309"/>
                </a:cubicBezTo>
                <a:close/>
                <a:moveTo>
                  <a:pt x="3015654" y="3767055"/>
                </a:moveTo>
                <a:cubicBezTo>
                  <a:pt x="3019727" y="3768073"/>
                  <a:pt x="3022780" y="3771128"/>
                  <a:pt x="3022780" y="3774182"/>
                </a:cubicBezTo>
                <a:cubicBezTo>
                  <a:pt x="3022780" y="3778254"/>
                  <a:pt x="3019727" y="3781309"/>
                  <a:pt x="3015654" y="3781309"/>
                </a:cubicBezTo>
                <a:cubicBezTo>
                  <a:pt x="3011580" y="3781309"/>
                  <a:pt x="3008526" y="3778254"/>
                  <a:pt x="3008526" y="3774182"/>
                </a:cubicBezTo>
                <a:cubicBezTo>
                  <a:pt x="3008526" y="3770109"/>
                  <a:pt x="3011580" y="3767055"/>
                  <a:pt x="3015654" y="3767055"/>
                </a:cubicBezTo>
                <a:close/>
                <a:moveTo>
                  <a:pt x="3810802" y="3754837"/>
                </a:moveTo>
                <a:cubicBezTo>
                  <a:pt x="3815894" y="3754837"/>
                  <a:pt x="3820985" y="3758910"/>
                  <a:pt x="3820985" y="3765018"/>
                </a:cubicBezTo>
                <a:cubicBezTo>
                  <a:pt x="3820985" y="3770109"/>
                  <a:pt x="3816912" y="3775199"/>
                  <a:pt x="3810802" y="3775199"/>
                </a:cubicBezTo>
                <a:cubicBezTo>
                  <a:pt x="3804694" y="3775199"/>
                  <a:pt x="3800620" y="3771127"/>
                  <a:pt x="3800620" y="3765018"/>
                </a:cubicBezTo>
                <a:cubicBezTo>
                  <a:pt x="3800620" y="3758910"/>
                  <a:pt x="3804694" y="3754837"/>
                  <a:pt x="3810802" y="3754837"/>
                </a:cubicBezTo>
                <a:close/>
                <a:moveTo>
                  <a:pt x="2153313" y="3744656"/>
                </a:moveTo>
                <a:cubicBezTo>
                  <a:pt x="2162474" y="3744656"/>
                  <a:pt x="2170621" y="3751783"/>
                  <a:pt x="2170621" y="3761964"/>
                </a:cubicBezTo>
                <a:cubicBezTo>
                  <a:pt x="2170621" y="3771127"/>
                  <a:pt x="2162474" y="3779272"/>
                  <a:pt x="2153313" y="3779272"/>
                </a:cubicBezTo>
                <a:cubicBezTo>
                  <a:pt x="2144150" y="3779272"/>
                  <a:pt x="2136003" y="3772145"/>
                  <a:pt x="2136003" y="3761964"/>
                </a:cubicBezTo>
                <a:cubicBezTo>
                  <a:pt x="2136003" y="3752801"/>
                  <a:pt x="2144150" y="3744656"/>
                  <a:pt x="2153313" y="3744656"/>
                </a:cubicBezTo>
                <a:close/>
                <a:moveTo>
                  <a:pt x="5287053" y="3741602"/>
                </a:moveTo>
                <a:cubicBezTo>
                  <a:pt x="5290104" y="3741602"/>
                  <a:pt x="5292143" y="3743638"/>
                  <a:pt x="5292143" y="3746693"/>
                </a:cubicBezTo>
                <a:cubicBezTo>
                  <a:pt x="5292143" y="3749747"/>
                  <a:pt x="5290104" y="3751783"/>
                  <a:pt x="5287053" y="3751783"/>
                </a:cubicBezTo>
                <a:cubicBezTo>
                  <a:pt x="5284000" y="3751783"/>
                  <a:pt x="5281965" y="3749747"/>
                  <a:pt x="5281965" y="3746693"/>
                </a:cubicBezTo>
                <a:cubicBezTo>
                  <a:pt x="5281965" y="3743638"/>
                  <a:pt x="5284000" y="3741602"/>
                  <a:pt x="5287053" y="3741602"/>
                </a:cubicBezTo>
                <a:close/>
                <a:moveTo>
                  <a:pt x="7031068" y="3735494"/>
                </a:moveTo>
                <a:cubicBezTo>
                  <a:pt x="7043286" y="3735494"/>
                  <a:pt x="7053467" y="3745675"/>
                  <a:pt x="7053467" y="3757892"/>
                </a:cubicBezTo>
                <a:cubicBezTo>
                  <a:pt x="7053467" y="3770110"/>
                  <a:pt x="7043286" y="3780291"/>
                  <a:pt x="7031068" y="3780291"/>
                </a:cubicBezTo>
                <a:cubicBezTo>
                  <a:pt x="7018851" y="3780291"/>
                  <a:pt x="7008670" y="3770110"/>
                  <a:pt x="7008670" y="3757892"/>
                </a:cubicBezTo>
                <a:cubicBezTo>
                  <a:pt x="7008670" y="3745675"/>
                  <a:pt x="7018851" y="3735494"/>
                  <a:pt x="7031068" y="3735494"/>
                </a:cubicBezTo>
                <a:close/>
                <a:moveTo>
                  <a:pt x="8007442" y="3718185"/>
                </a:moveTo>
                <a:cubicBezTo>
                  <a:pt x="8031877" y="3719203"/>
                  <a:pt x="8051221" y="3738547"/>
                  <a:pt x="8051221" y="3761964"/>
                </a:cubicBezTo>
                <a:cubicBezTo>
                  <a:pt x="8051221" y="3785380"/>
                  <a:pt x="8031877" y="3804725"/>
                  <a:pt x="8007442" y="3804725"/>
                </a:cubicBezTo>
                <a:cubicBezTo>
                  <a:pt x="7983007" y="3804725"/>
                  <a:pt x="7963663" y="3785380"/>
                  <a:pt x="7963663" y="3761964"/>
                </a:cubicBezTo>
                <a:cubicBezTo>
                  <a:pt x="7963663" y="3738547"/>
                  <a:pt x="7983007" y="3718185"/>
                  <a:pt x="8007442" y="3718185"/>
                </a:cubicBezTo>
                <a:close/>
                <a:moveTo>
                  <a:pt x="2738703" y="3717167"/>
                </a:moveTo>
                <a:cubicBezTo>
                  <a:pt x="2742776" y="3717167"/>
                  <a:pt x="2746849" y="3720222"/>
                  <a:pt x="2746849" y="3725312"/>
                </a:cubicBezTo>
                <a:cubicBezTo>
                  <a:pt x="2746849" y="3729385"/>
                  <a:pt x="2743795" y="3733457"/>
                  <a:pt x="2738703" y="3733457"/>
                </a:cubicBezTo>
                <a:cubicBezTo>
                  <a:pt x="2734631" y="3733457"/>
                  <a:pt x="2730559" y="3730403"/>
                  <a:pt x="2730559" y="3725312"/>
                </a:cubicBezTo>
                <a:cubicBezTo>
                  <a:pt x="2730559" y="3721240"/>
                  <a:pt x="2733613" y="3717167"/>
                  <a:pt x="2738703" y="3717167"/>
                </a:cubicBezTo>
                <a:close/>
                <a:moveTo>
                  <a:pt x="5693282" y="3715131"/>
                </a:moveTo>
                <a:cubicBezTo>
                  <a:pt x="5697354" y="3715131"/>
                  <a:pt x="5701426" y="3718185"/>
                  <a:pt x="5701426" y="3722257"/>
                </a:cubicBezTo>
                <a:cubicBezTo>
                  <a:pt x="5701426" y="3726330"/>
                  <a:pt x="5698371" y="3729384"/>
                  <a:pt x="5693282" y="3729384"/>
                </a:cubicBezTo>
                <a:cubicBezTo>
                  <a:pt x="5689209" y="3729384"/>
                  <a:pt x="5685137" y="3726330"/>
                  <a:pt x="5685137" y="3722257"/>
                </a:cubicBezTo>
                <a:cubicBezTo>
                  <a:pt x="5685137" y="3718185"/>
                  <a:pt x="5688191" y="3715131"/>
                  <a:pt x="5693282" y="3715131"/>
                </a:cubicBezTo>
                <a:close/>
                <a:moveTo>
                  <a:pt x="1150439" y="3714113"/>
                </a:moveTo>
                <a:cubicBezTo>
                  <a:pt x="1153493" y="3714113"/>
                  <a:pt x="1156547" y="3717167"/>
                  <a:pt x="1156547" y="3720222"/>
                </a:cubicBezTo>
                <a:cubicBezTo>
                  <a:pt x="1156547" y="3723276"/>
                  <a:pt x="1153493" y="3726331"/>
                  <a:pt x="1150439" y="3726331"/>
                </a:cubicBezTo>
                <a:cubicBezTo>
                  <a:pt x="1147384" y="3726331"/>
                  <a:pt x="1144330" y="3723276"/>
                  <a:pt x="1144330" y="3720222"/>
                </a:cubicBezTo>
                <a:cubicBezTo>
                  <a:pt x="1144330" y="3717167"/>
                  <a:pt x="1147384" y="3714113"/>
                  <a:pt x="1150439" y="3714113"/>
                </a:cubicBezTo>
                <a:close/>
                <a:moveTo>
                  <a:pt x="3209096" y="3699859"/>
                </a:moveTo>
                <a:cubicBezTo>
                  <a:pt x="3238621" y="3700877"/>
                  <a:pt x="3261017" y="3723276"/>
                  <a:pt x="3261017" y="3751783"/>
                </a:cubicBezTo>
                <a:cubicBezTo>
                  <a:pt x="3261017" y="3780290"/>
                  <a:pt x="3237603" y="3803706"/>
                  <a:pt x="3209096" y="3803706"/>
                </a:cubicBezTo>
                <a:cubicBezTo>
                  <a:pt x="3180589" y="3803706"/>
                  <a:pt x="3157171" y="3780290"/>
                  <a:pt x="3157171" y="3751783"/>
                </a:cubicBezTo>
                <a:cubicBezTo>
                  <a:pt x="3157171" y="3723276"/>
                  <a:pt x="3180589" y="3699859"/>
                  <a:pt x="3209096" y="3699859"/>
                </a:cubicBezTo>
                <a:close/>
                <a:moveTo>
                  <a:pt x="10019241" y="3698841"/>
                </a:moveTo>
                <a:cubicBezTo>
                  <a:pt x="10053857" y="3698841"/>
                  <a:pt x="10081346" y="3726330"/>
                  <a:pt x="10081346" y="3759928"/>
                </a:cubicBezTo>
                <a:cubicBezTo>
                  <a:pt x="10081346" y="3793526"/>
                  <a:pt x="10053857" y="3821015"/>
                  <a:pt x="10019241" y="3821015"/>
                </a:cubicBezTo>
                <a:cubicBezTo>
                  <a:pt x="9985643" y="3821015"/>
                  <a:pt x="9957136" y="3793526"/>
                  <a:pt x="9957136" y="3759928"/>
                </a:cubicBezTo>
                <a:cubicBezTo>
                  <a:pt x="9957136" y="3726330"/>
                  <a:pt x="9984625" y="3698841"/>
                  <a:pt x="10019241" y="3698841"/>
                </a:cubicBezTo>
                <a:close/>
                <a:moveTo>
                  <a:pt x="4673138" y="3679497"/>
                </a:moveTo>
                <a:cubicBezTo>
                  <a:pt x="4682302" y="3679497"/>
                  <a:pt x="4690446" y="3686623"/>
                  <a:pt x="4690446" y="3695787"/>
                </a:cubicBezTo>
                <a:cubicBezTo>
                  <a:pt x="4690446" y="3704950"/>
                  <a:pt x="4683321" y="3712076"/>
                  <a:pt x="4673138" y="3712076"/>
                </a:cubicBezTo>
                <a:cubicBezTo>
                  <a:pt x="4663972" y="3712076"/>
                  <a:pt x="4655826" y="3704950"/>
                  <a:pt x="4655826" y="3695787"/>
                </a:cubicBezTo>
                <a:cubicBezTo>
                  <a:pt x="4655826" y="3686623"/>
                  <a:pt x="4662954" y="3679497"/>
                  <a:pt x="4673138" y="3679497"/>
                </a:cubicBezTo>
                <a:close/>
                <a:moveTo>
                  <a:pt x="22399" y="3673388"/>
                </a:moveTo>
                <a:cubicBezTo>
                  <a:pt x="36652" y="3673388"/>
                  <a:pt x="47851" y="3684588"/>
                  <a:pt x="47851" y="3699859"/>
                </a:cubicBezTo>
                <a:cubicBezTo>
                  <a:pt x="47851" y="3714113"/>
                  <a:pt x="36652" y="3725312"/>
                  <a:pt x="22399" y="3725312"/>
                </a:cubicBezTo>
                <a:cubicBezTo>
                  <a:pt x="12217" y="3725312"/>
                  <a:pt x="4072" y="3719203"/>
                  <a:pt x="0" y="3712076"/>
                </a:cubicBezTo>
                <a:lnTo>
                  <a:pt x="0" y="3686623"/>
                </a:lnTo>
                <a:cubicBezTo>
                  <a:pt x="5091" y="3678479"/>
                  <a:pt x="13236" y="3673388"/>
                  <a:pt x="22399" y="3673388"/>
                </a:cubicBezTo>
                <a:close/>
                <a:moveTo>
                  <a:pt x="10351147" y="3666261"/>
                </a:moveTo>
                <a:cubicBezTo>
                  <a:pt x="10360309" y="3665243"/>
                  <a:pt x="10367436" y="3672370"/>
                  <a:pt x="10367436" y="3681533"/>
                </a:cubicBezTo>
                <a:cubicBezTo>
                  <a:pt x="10367436" y="3690696"/>
                  <a:pt x="10360309" y="3696804"/>
                  <a:pt x="10351147" y="3696804"/>
                </a:cubicBezTo>
                <a:cubicBezTo>
                  <a:pt x="10341983" y="3696804"/>
                  <a:pt x="10335875" y="3689678"/>
                  <a:pt x="10335875" y="3681533"/>
                </a:cubicBezTo>
                <a:cubicBezTo>
                  <a:pt x="10335875" y="3672370"/>
                  <a:pt x="10343002" y="3666261"/>
                  <a:pt x="10351147" y="3666261"/>
                </a:cubicBezTo>
                <a:close/>
                <a:moveTo>
                  <a:pt x="11263380" y="3656080"/>
                </a:moveTo>
                <a:cubicBezTo>
                  <a:pt x="11271524" y="3656080"/>
                  <a:pt x="11276615" y="3662189"/>
                  <a:pt x="11276615" y="3669316"/>
                </a:cubicBezTo>
                <a:cubicBezTo>
                  <a:pt x="11276615" y="3676442"/>
                  <a:pt x="11270506" y="3682551"/>
                  <a:pt x="11263380" y="3682551"/>
                </a:cubicBezTo>
                <a:cubicBezTo>
                  <a:pt x="11256252" y="3682551"/>
                  <a:pt x="11250144" y="3676442"/>
                  <a:pt x="11250144" y="3669316"/>
                </a:cubicBezTo>
                <a:cubicBezTo>
                  <a:pt x="11250144" y="3662189"/>
                  <a:pt x="11256252" y="3656080"/>
                  <a:pt x="11263380" y="3656080"/>
                </a:cubicBezTo>
                <a:close/>
                <a:moveTo>
                  <a:pt x="223997" y="3647935"/>
                </a:moveTo>
                <a:cubicBezTo>
                  <a:pt x="231123" y="3647935"/>
                  <a:pt x="237232" y="3654044"/>
                  <a:pt x="237232" y="3661170"/>
                </a:cubicBezTo>
                <a:cubicBezTo>
                  <a:pt x="237232" y="3668297"/>
                  <a:pt x="231123" y="3674406"/>
                  <a:pt x="223997" y="3674406"/>
                </a:cubicBezTo>
                <a:cubicBezTo>
                  <a:pt x="216870" y="3674406"/>
                  <a:pt x="210761" y="3668297"/>
                  <a:pt x="210761" y="3661170"/>
                </a:cubicBezTo>
                <a:cubicBezTo>
                  <a:pt x="210761" y="3654044"/>
                  <a:pt x="216870" y="3647935"/>
                  <a:pt x="223997" y="3647935"/>
                </a:cubicBezTo>
                <a:close/>
                <a:moveTo>
                  <a:pt x="6892604" y="3642845"/>
                </a:moveTo>
                <a:cubicBezTo>
                  <a:pt x="6896677" y="3642845"/>
                  <a:pt x="6898713" y="3645899"/>
                  <a:pt x="6898713" y="3648954"/>
                </a:cubicBezTo>
                <a:cubicBezTo>
                  <a:pt x="6898713" y="3653026"/>
                  <a:pt x="6895659" y="3655063"/>
                  <a:pt x="6892604" y="3655063"/>
                </a:cubicBezTo>
                <a:cubicBezTo>
                  <a:pt x="6888532" y="3655063"/>
                  <a:pt x="6886496" y="3652008"/>
                  <a:pt x="6886496" y="3648954"/>
                </a:cubicBezTo>
                <a:cubicBezTo>
                  <a:pt x="6886496" y="3644881"/>
                  <a:pt x="6889550" y="3642845"/>
                  <a:pt x="6892604" y="3642845"/>
                </a:cubicBezTo>
                <a:close/>
                <a:moveTo>
                  <a:pt x="3798592" y="3640808"/>
                </a:moveTo>
                <a:cubicBezTo>
                  <a:pt x="3800628" y="3639790"/>
                  <a:pt x="3802666" y="3641826"/>
                  <a:pt x="3802666" y="3644880"/>
                </a:cubicBezTo>
                <a:cubicBezTo>
                  <a:pt x="3802666" y="3646917"/>
                  <a:pt x="3800628" y="3648953"/>
                  <a:pt x="3798592" y="3648953"/>
                </a:cubicBezTo>
                <a:cubicBezTo>
                  <a:pt x="3796557" y="3648953"/>
                  <a:pt x="3794520" y="3646917"/>
                  <a:pt x="3794520" y="3644880"/>
                </a:cubicBezTo>
                <a:cubicBezTo>
                  <a:pt x="3794520" y="3642844"/>
                  <a:pt x="3796557" y="3640808"/>
                  <a:pt x="3798592" y="3640808"/>
                </a:cubicBezTo>
                <a:close/>
                <a:moveTo>
                  <a:pt x="11062810" y="3638772"/>
                </a:moveTo>
                <a:cubicBezTo>
                  <a:pt x="11064847" y="3638772"/>
                  <a:pt x="11066882" y="3640808"/>
                  <a:pt x="11066882" y="3642844"/>
                </a:cubicBezTo>
                <a:cubicBezTo>
                  <a:pt x="11066882" y="3644880"/>
                  <a:pt x="11064847" y="3646917"/>
                  <a:pt x="11062810" y="3646917"/>
                </a:cubicBezTo>
                <a:cubicBezTo>
                  <a:pt x="11060774" y="3646917"/>
                  <a:pt x="11058737" y="3644880"/>
                  <a:pt x="11058737" y="3642844"/>
                </a:cubicBezTo>
                <a:cubicBezTo>
                  <a:pt x="11058737" y="3640808"/>
                  <a:pt x="11060774" y="3638772"/>
                  <a:pt x="11062810" y="3638772"/>
                </a:cubicBezTo>
                <a:close/>
                <a:moveTo>
                  <a:pt x="11256252" y="3614337"/>
                </a:moveTo>
                <a:cubicBezTo>
                  <a:pt x="11263379" y="3614337"/>
                  <a:pt x="11270506" y="3620445"/>
                  <a:pt x="11270506" y="3628591"/>
                </a:cubicBezTo>
                <a:cubicBezTo>
                  <a:pt x="11270506" y="3636736"/>
                  <a:pt x="11264397" y="3642844"/>
                  <a:pt x="11256252" y="3642844"/>
                </a:cubicBezTo>
                <a:cubicBezTo>
                  <a:pt x="11248108" y="3642844"/>
                  <a:pt x="11241998" y="3636736"/>
                  <a:pt x="11241998" y="3628591"/>
                </a:cubicBezTo>
                <a:cubicBezTo>
                  <a:pt x="11241998" y="3620445"/>
                  <a:pt x="11248108" y="3614337"/>
                  <a:pt x="11256252" y="3614337"/>
                </a:cubicBezTo>
                <a:close/>
                <a:moveTo>
                  <a:pt x="11961807" y="3603138"/>
                </a:moveTo>
                <a:cubicBezTo>
                  <a:pt x="11967916" y="3603138"/>
                  <a:pt x="11974024" y="3608229"/>
                  <a:pt x="11974024" y="3615355"/>
                </a:cubicBezTo>
                <a:cubicBezTo>
                  <a:pt x="11974024" y="3622482"/>
                  <a:pt x="11968933" y="3627572"/>
                  <a:pt x="11961807" y="3627572"/>
                </a:cubicBezTo>
                <a:cubicBezTo>
                  <a:pt x="11954680" y="3627572"/>
                  <a:pt x="11949589" y="3622482"/>
                  <a:pt x="11949589" y="3615355"/>
                </a:cubicBezTo>
                <a:cubicBezTo>
                  <a:pt x="11949589" y="3608229"/>
                  <a:pt x="11954680" y="3603138"/>
                  <a:pt x="11961807" y="3603138"/>
                </a:cubicBezTo>
                <a:close/>
                <a:moveTo>
                  <a:pt x="7592051" y="3603138"/>
                </a:moveTo>
                <a:cubicBezTo>
                  <a:pt x="7595105" y="3603138"/>
                  <a:pt x="7598160" y="3606192"/>
                  <a:pt x="7598160" y="3609246"/>
                </a:cubicBezTo>
                <a:cubicBezTo>
                  <a:pt x="7598160" y="3612301"/>
                  <a:pt x="7595105" y="3615355"/>
                  <a:pt x="7592051" y="3615355"/>
                </a:cubicBezTo>
                <a:cubicBezTo>
                  <a:pt x="7587978" y="3615355"/>
                  <a:pt x="7585942" y="3612301"/>
                  <a:pt x="7585942" y="3609246"/>
                </a:cubicBezTo>
                <a:cubicBezTo>
                  <a:pt x="7585942" y="3606192"/>
                  <a:pt x="7588997" y="3603138"/>
                  <a:pt x="7592051" y="3603138"/>
                </a:cubicBezTo>
                <a:close/>
                <a:moveTo>
                  <a:pt x="5719746" y="3579721"/>
                </a:moveTo>
                <a:cubicBezTo>
                  <a:pt x="5727889" y="3579721"/>
                  <a:pt x="5736035" y="3587866"/>
                  <a:pt x="5736035" y="3596011"/>
                </a:cubicBezTo>
                <a:cubicBezTo>
                  <a:pt x="5736035" y="3605174"/>
                  <a:pt x="5728909" y="3612301"/>
                  <a:pt x="5719746" y="3612301"/>
                </a:cubicBezTo>
                <a:cubicBezTo>
                  <a:pt x="5710583" y="3612301"/>
                  <a:pt x="5703456" y="3605174"/>
                  <a:pt x="5703456" y="3596011"/>
                </a:cubicBezTo>
                <a:cubicBezTo>
                  <a:pt x="5703456" y="3586848"/>
                  <a:pt x="5710583" y="3579721"/>
                  <a:pt x="5719746" y="3579721"/>
                </a:cubicBezTo>
                <a:close/>
                <a:moveTo>
                  <a:pt x="2581980" y="3574631"/>
                </a:moveTo>
                <a:cubicBezTo>
                  <a:pt x="2587071" y="3574631"/>
                  <a:pt x="2591143" y="3578704"/>
                  <a:pt x="2591143" y="3583794"/>
                </a:cubicBezTo>
                <a:cubicBezTo>
                  <a:pt x="2591143" y="3588885"/>
                  <a:pt x="2587071" y="3592958"/>
                  <a:pt x="2581980" y="3592958"/>
                </a:cubicBezTo>
                <a:cubicBezTo>
                  <a:pt x="2576889" y="3592958"/>
                  <a:pt x="2572815" y="3588885"/>
                  <a:pt x="2572815" y="3583794"/>
                </a:cubicBezTo>
                <a:cubicBezTo>
                  <a:pt x="2572815" y="3578704"/>
                  <a:pt x="2576889" y="3574631"/>
                  <a:pt x="2581980" y="3574631"/>
                </a:cubicBezTo>
                <a:close/>
                <a:moveTo>
                  <a:pt x="6245083" y="3559359"/>
                </a:moveTo>
                <a:cubicBezTo>
                  <a:pt x="6253228" y="3559359"/>
                  <a:pt x="6260355" y="3566486"/>
                  <a:pt x="6260355" y="3574631"/>
                </a:cubicBezTo>
                <a:cubicBezTo>
                  <a:pt x="6260355" y="3582776"/>
                  <a:pt x="6253228" y="3589903"/>
                  <a:pt x="6245083" y="3589903"/>
                </a:cubicBezTo>
                <a:cubicBezTo>
                  <a:pt x="6236937" y="3589903"/>
                  <a:pt x="6229811" y="3582776"/>
                  <a:pt x="6229811" y="3574631"/>
                </a:cubicBezTo>
                <a:cubicBezTo>
                  <a:pt x="6229811" y="3566486"/>
                  <a:pt x="6236937" y="3559359"/>
                  <a:pt x="6245083" y="3559359"/>
                </a:cubicBezTo>
                <a:close/>
                <a:moveTo>
                  <a:pt x="2969866" y="3548160"/>
                </a:moveTo>
                <a:cubicBezTo>
                  <a:pt x="2976991" y="3548160"/>
                  <a:pt x="2984114" y="3554268"/>
                  <a:pt x="2984114" y="3562414"/>
                </a:cubicBezTo>
                <a:cubicBezTo>
                  <a:pt x="2984114" y="3570559"/>
                  <a:pt x="2978009" y="3576667"/>
                  <a:pt x="2969866" y="3576667"/>
                </a:cubicBezTo>
                <a:cubicBezTo>
                  <a:pt x="2961720" y="3576667"/>
                  <a:pt x="2955610" y="3570559"/>
                  <a:pt x="2955610" y="3562414"/>
                </a:cubicBezTo>
                <a:cubicBezTo>
                  <a:pt x="2955610" y="3554268"/>
                  <a:pt x="2961720" y="3548160"/>
                  <a:pt x="2969866" y="3548160"/>
                </a:cubicBezTo>
                <a:close/>
                <a:moveTo>
                  <a:pt x="9676136" y="3545106"/>
                </a:moveTo>
                <a:cubicBezTo>
                  <a:pt x="9683262" y="3545106"/>
                  <a:pt x="9689371" y="3550197"/>
                  <a:pt x="9689371" y="3558341"/>
                </a:cubicBezTo>
                <a:cubicBezTo>
                  <a:pt x="9689371" y="3565468"/>
                  <a:pt x="9683262" y="3571577"/>
                  <a:pt x="9676136" y="3571577"/>
                </a:cubicBezTo>
                <a:cubicBezTo>
                  <a:pt x="9669009" y="3571577"/>
                  <a:pt x="9662900" y="3565468"/>
                  <a:pt x="9662900" y="3558341"/>
                </a:cubicBezTo>
                <a:cubicBezTo>
                  <a:pt x="9662900" y="3551214"/>
                  <a:pt x="9669009" y="3545106"/>
                  <a:pt x="9676136" y="3545106"/>
                </a:cubicBezTo>
                <a:close/>
                <a:moveTo>
                  <a:pt x="11762257" y="3540015"/>
                </a:moveTo>
                <a:cubicBezTo>
                  <a:pt x="11774474" y="3540015"/>
                  <a:pt x="11784655" y="3550196"/>
                  <a:pt x="11784655" y="3562414"/>
                </a:cubicBezTo>
                <a:cubicBezTo>
                  <a:pt x="11784655" y="3574631"/>
                  <a:pt x="11774474" y="3584812"/>
                  <a:pt x="11762257" y="3584812"/>
                </a:cubicBezTo>
                <a:cubicBezTo>
                  <a:pt x="11750039" y="3584812"/>
                  <a:pt x="11739858" y="3574631"/>
                  <a:pt x="11739858" y="3562414"/>
                </a:cubicBezTo>
                <a:cubicBezTo>
                  <a:pt x="11739858" y="3550196"/>
                  <a:pt x="11750039" y="3540015"/>
                  <a:pt x="11762257" y="3540015"/>
                </a:cubicBezTo>
                <a:close/>
                <a:moveTo>
                  <a:pt x="9631338" y="3535942"/>
                </a:moveTo>
                <a:cubicBezTo>
                  <a:pt x="9632356" y="3535942"/>
                  <a:pt x="9633375" y="3536960"/>
                  <a:pt x="9633375" y="3537978"/>
                </a:cubicBezTo>
                <a:cubicBezTo>
                  <a:pt x="9633375" y="3538996"/>
                  <a:pt x="9632356" y="3540015"/>
                  <a:pt x="9631338" y="3540015"/>
                </a:cubicBezTo>
                <a:cubicBezTo>
                  <a:pt x="9630320" y="3540015"/>
                  <a:pt x="9629302" y="3538996"/>
                  <a:pt x="9629302" y="3537978"/>
                </a:cubicBezTo>
                <a:cubicBezTo>
                  <a:pt x="9629302" y="3536960"/>
                  <a:pt x="9630320" y="3535942"/>
                  <a:pt x="9631338" y="3535942"/>
                </a:cubicBezTo>
                <a:close/>
                <a:moveTo>
                  <a:pt x="12059546" y="3527798"/>
                </a:moveTo>
                <a:cubicBezTo>
                  <a:pt x="12069728" y="3527798"/>
                  <a:pt x="12078891" y="3535943"/>
                  <a:pt x="12078891" y="3547142"/>
                </a:cubicBezTo>
                <a:cubicBezTo>
                  <a:pt x="12078891" y="3557324"/>
                  <a:pt x="12069728" y="3566486"/>
                  <a:pt x="12059546" y="3566486"/>
                </a:cubicBezTo>
                <a:cubicBezTo>
                  <a:pt x="12049365" y="3566486"/>
                  <a:pt x="12040202" y="3557324"/>
                  <a:pt x="12040202" y="3547142"/>
                </a:cubicBezTo>
                <a:cubicBezTo>
                  <a:pt x="12040202" y="3536961"/>
                  <a:pt x="12049365" y="3527798"/>
                  <a:pt x="12059546" y="3527798"/>
                </a:cubicBezTo>
                <a:close/>
                <a:moveTo>
                  <a:pt x="7084010" y="3498272"/>
                </a:moveTo>
                <a:cubicBezTo>
                  <a:pt x="7103355" y="3498272"/>
                  <a:pt x="7119644" y="3513544"/>
                  <a:pt x="7119644" y="3533906"/>
                </a:cubicBezTo>
                <a:cubicBezTo>
                  <a:pt x="7119644" y="3553251"/>
                  <a:pt x="7103355" y="3569540"/>
                  <a:pt x="7084010" y="3569540"/>
                </a:cubicBezTo>
                <a:cubicBezTo>
                  <a:pt x="7063648" y="3569540"/>
                  <a:pt x="7048376" y="3553251"/>
                  <a:pt x="7048376" y="3533906"/>
                </a:cubicBezTo>
                <a:cubicBezTo>
                  <a:pt x="7048376" y="3514562"/>
                  <a:pt x="7064666" y="3498272"/>
                  <a:pt x="7084010" y="3498272"/>
                </a:cubicBezTo>
                <a:close/>
                <a:moveTo>
                  <a:pt x="6021100" y="3493181"/>
                </a:moveTo>
                <a:cubicBezTo>
                  <a:pt x="6034335" y="3493181"/>
                  <a:pt x="6044514" y="3503362"/>
                  <a:pt x="6044514" y="3516598"/>
                </a:cubicBezTo>
                <a:cubicBezTo>
                  <a:pt x="6044514" y="3529834"/>
                  <a:pt x="6034335" y="3540015"/>
                  <a:pt x="6021100" y="3540015"/>
                </a:cubicBezTo>
                <a:cubicBezTo>
                  <a:pt x="6007864" y="3540015"/>
                  <a:pt x="5997683" y="3529834"/>
                  <a:pt x="5997683" y="3516598"/>
                </a:cubicBezTo>
                <a:cubicBezTo>
                  <a:pt x="5997683" y="3503362"/>
                  <a:pt x="6007864" y="3493181"/>
                  <a:pt x="6021100" y="3493181"/>
                </a:cubicBezTo>
                <a:close/>
                <a:moveTo>
                  <a:pt x="11277632" y="3485036"/>
                </a:moveTo>
                <a:cubicBezTo>
                  <a:pt x="11288833" y="3485036"/>
                  <a:pt x="11297995" y="3494199"/>
                  <a:pt x="11297995" y="3505398"/>
                </a:cubicBezTo>
                <a:cubicBezTo>
                  <a:pt x="11297995" y="3516598"/>
                  <a:pt x="11288833" y="3525761"/>
                  <a:pt x="11277632" y="3525761"/>
                </a:cubicBezTo>
                <a:cubicBezTo>
                  <a:pt x="11266433" y="3525761"/>
                  <a:pt x="11257270" y="3516598"/>
                  <a:pt x="11257270" y="3505398"/>
                </a:cubicBezTo>
                <a:cubicBezTo>
                  <a:pt x="11257270" y="3494199"/>
                  <a:pt x="11266433" y="3485036"/>
                  <a:pt x="11277632" y="3485036"/>
                </a:cubicBezTo>
                <a:close/>
                <a:moveTo>
                  <a:pt x="2440421" y="3471801"/>
                </a:moveTo>
                <a:cubicBezTo>
                  <a:pt x="2446530" y="3471801"/>
                  <a:pt x="2451621" y="3476892"/>
                  <a:pt x="2451621" y="3483000"/>
                </a:cubicBezTo>
                <a:cubicBezTo>
                  <a:pt x="2451621" y="3489109"/>
                  <a:pt x="2446530" y="3494200"/>
                  <a:pt x="2440421" y="3494200"/>
                </a:cubicBezTo>
                <a:cubicBezTo>
                  <a:pt x="2434312" y="3494200"/>
                  <a:pt x="2429222" y="3489109"/>
                  <a:pt x="2429222" y="3483000"/>
                </a:cubicBezTo>
                <a:cubicBezTo>
                  <a:pt x="2429222" y="3476892"/>
                  <a:pt x="2434312" y="3471801"/>
                  <a:pt x="2440421" y="3471801"/>
                </a:cubicBezTo>
                <a:close/>
                <a:moveTo>
                  <a:pt x="3097080" y="3463656"/>
                </a:moveTo>
                <a:cubicBezTo>
                  <a:pt x="3101153" y="3463656"/>
                  <a:pt x="3105225" y="3466710"/>
                  <a:pt x="3105225" y="3471801"/>
                </a:cubicBezTo>
                <a:cubicBezTo>
                  <a:pt x="3105225" y="3476891"/>
                  <a:pt x="3101153" y="3479946"/>
                  <a:pt x="3097080" y="3479946"/>
                </a:cubicBezTo>
                <a:cubicBezTo>
                  <a:pt x="3091990" y="3479946"/>
                  <a:pt x="3088935" y="3475874"/>
                  <a:pt x="3088935" y="3471801"/>
                </a:cubicBezTo>
                <a:cubicBezTo>
                  <a:pt x="3088935" y="3466710"/>
                  <a:pt x="3093008" y="3463656"/>
                  <a:pt x="3097080" y="3463656"/>
                </a:cubicBezTo>
                <a:close/>
                <a:moveTo>
                  <a:pt x="8625439" y="3460602"/>
                </a:moveTo>
                <a:cubicBezTo>
                  <a:pt x="8627476" y="3460602"/>
                  <a:pt x="8628493" y="3461620"/>
                  <a:pt x="8628493" y="3463656"/>
                </a:cubicBezTo>
                <a:cubicBezTo>
                  <a:pt x="8628493" y="3465693"/>
                  <a:pt x="8627476" y="3466710"/>
                  <a:pt x="8625439" y="3466710"/>
                </a:cubicBezTo>
                <a:cubicBezTo>
                  <a:pt x="8623403" y="3466710"/>
                  <a:pt x="8622385" y="3465693"/>
                  <a:pt x="8622385" y="3463656"/>
                </a:cubicBezTo>
                <a:cubicBezTo>
                  <a:pt x="8622385" y="3461620"/>
                  <a:pt x="8623403" y="3460602"/>
                  <a:pt x="8625439" y="3460602"/>
                </a:cubicBezTo>
                <a:close/>
                <a:moveTo>
                  <a:pt x="10457030" y="3457547"/>
                </a:moveTo>
                <a:cubicBezTo>
                  <a:pt x="10462121" y="3457547"/>
                  <a:pt x="10466194" y="3461620"/>
                  <a:pt x="10466194" y="3466710"/>
                </a:cubicBezTo>
                <a:cubicBezTo>
                  <a:pt x="10466194" y="3471801"/>
                  <a:pt x="10462121" y="3475874"/>
                  <a:pt x="10457030" y="3475874"/>
                </a:cubicBezTo>
                <a:cubicBezTo>
                  <a:pt x="10451940" y="3475874"/>
                  <a:pt x="10447867" y="3471801"/>
                  <a:pt x="10447867" y="3466710"/>
                </a:cubicBezTo>
                <a:cubicBezTo>
                  <a:pt x="10447867" y="3461620"/>
                  <a:pt x="10451940" y="3457547"/>
                  <a:pt x="10457030" y="3457547"/>
                </a:cubicBezTo>
                <a:close/>
                <a:moveTo>
                  <a:pt x="8199867" y="3455511"/>
                </a:moveTo>
                <a:cubicBezTo>
                  <a:pt x="8200885" y="3455511"/>
                  <a:pt x="8201903" y="3457547"/>
                  <a:pt x="8201903" y="3458565"/>
                </a:cubicBezTo>
                <a:cubicBezTo>
                  <a:pt x="8201903" y="3459583"/>
                  <a:pt x="8200885" y="3460602"/>
                  <a:pt x="8199867" y="3460602"/>
                </a:cubicBezTo>
                <a:cubicBezTo>
                  <a:pt x="8198848" y="3460602"/>
                  <a:pt x="8196812" y="3459583"/>
                  <a:pt x="8196812" y="3458565"/>
                </a:cubicBezTo>
                <a:cubicBezTo>
                  <a:pt x="8196812" y="3457547"/>
                  <a:pt x="8197830" y="3455511"/>
                  <a:pt x="8199867" y="3455511"/>
                </a:cubicBezTo>
                <a:close/>
                <a:moveTo>
                  <a:pt x="5478448" y="3453475"/>
                </a:moveTo>
                <a:cubicBezTo>
                  <a:pt x="5480485" y="3453475"/>
                  <a:pt x="5481503" y="3454493"/>
                  <a:pt x="5481503" y="3456529"/>
                </a:cubicBezTo>
                <a:cubicBezTo>
                  <a:pt x="5481503" y="3458566"/>
                  <a:pt x="5480485" y="3459583"/>
                  <a:pt x="5478448" y="3459583"/>
                </a:cubicBezTo>
                <a:cubicBezTo>
                  <a:pt x="5476412" y="3459583"/>
                  <a:pt x="5475394" y="3458566"/>
                  <a:pt x="5475394" y="3456529"/>
                </a:cubicBezTo>
                <a:cubicBezTo>
                  <a:pt x="5475394" y="3454493"/>
                  <a:pt x="5476412" y="3453475"/>
                  <a:pt x="5478448" y="3453475"/>
                </a:cubicBezTo>
                <a:close/>
                <a:moveTo>
                  <a:pt x="11224691" y="3452457"/>
                </a:moveTo>
                <a:cubicBezTo>
                  <a:pt x="11225709" y="3451439"/>
                  <a:pt x="11227746" y="3453475"/>
                  <a:pt x="11227746" y="3455512"/>
                </a:cubicBezTo>
                <a:cubicBezTo>
                  <a:pt x="11227746" y="3457547"/>
                  <a:pt x="11225709" y="3458566"/>
                  <a:pt x="11224691" y="3458566"/>
                </a:cubicBezTo>
                <a:cubicBezTo>
                  <a:pt x="11222655" y="3458566"/>
                  <a:pt x="11221636" y="3456529"/>
                  <a:pt x="11221636" y="3455512"/>
                </a:cubicBezTo>
                <a:cubicBezTo>
                  <a:pt x="11221636" y="3453475"/>
                  <a:pt x="11223673" y="3452457"/>
                  <a:pt x="11224691" y="3452457"/>
                </a:cubicBezTo>
                <a:close/>
                <a:moveTo>
                  <a:pt x="8541953" y="3447366"/>
                </a:moveTo>
                <a:cubicBezTo>
                  <a:pt x="8546026" y="3447366"/>
                  <a:pt x="8549080" y="3450421"/>
                  <a:pt x="8549080" y="3454493"/>
                </a:cubicBezTo>
                <a:cubicBezTo>
                  <a:pt x="8549080" y="3458566"/>
                  <a:pt x="8546026" y="3461620"/>
                  <a:pt x="8541953" y="3461620"/>
                </a:cubicBezTo>
                <a:cubicBezTo>
                  <a:pt x="8537880" y="3461620"/>
                  <a:pt x="8534826" y="3458566"/>
                  <a:pt x="8534826" y="3454493"/>
                </a:cubicBezTo>
                <a:cubicBezTo>
                  <a:pt x="8534826" y="3450421"/>
                  <a:pt x="8537880" y="3447366"/>
                  <a:pt x="8541953" y="3447366"/>
                </a:cubicBezTo>
                <a:close/>
                <a:moveTo>
                  <a:pt x="7065684" y="3431076"/>
                </a:moveTo>
                <a:cubicBezTo>
                  <a:pt x="7077901" y="3431076"/>
                  <a:pt x="7088082" y="3441257"/>
                  <a:pt x="7088082" y="3453475"/>
                </a:cubicBezTo>
                <a:cubicBezTo>
                  <a:pt x="7088082" y="3465692"/>
                  <a:pt x="7077901" y="3475873"/>
                  <a:pt x="7065684" y="3475873"/>
                </a:cubicBezTo>
                <a:cubicBezTo>
                  <a:pt x="7053466" y="3475873"/>
                  <a:pt x="7043285" y="3465692"/>
                  <a:pt x="7043285" y="3453475"/>
                </a:cubicBezTo>
                <a:cubicBezTo>
                  <a:pt x="7043285" y="3441257"/>
                  <a:pt x="7053466" y="3431076"/>
                  <a:pt x="7065684" y="3431076"/>
                </a:cubicBezTo>
                <a:close/>
                <a:moveTo>
                  <a:pt x="5279916" y="3424968"/>
                </a:moveTo>
                <a:cubicBezTo>
                  <a:pt x="5285008" y="3425986"/>
                  <a:pt x="5289078" y="3430059"/>
                  <a:pt x="5289078" y="3435149"/>
                </a:cubicBezTo>
                <a:cubicBezTo>
                  <a:pt x="5289078" y="3440240"/>
                  <a:pt x="5285008" y="3444312"/>
                  <a:pt x="5279916" y="3444312"/>
                </a:cubicBezTo>
                <a:cubicBezTo>
                  <a:pt x="5274827" y="3444312"/>
                  <a:pt x="5270756" y="3440240"/>
                  <a:pt x="5270756" y="3435149"/>
                </a:cubicBezTo>
                <a:cubicBezTo>
                  <a:pt x="5270756" y="3430059"/>
                  <a:pt x="5274827" y="3424968"/>
                  <a:pt x="5279916" y="3424968"/>
                </a:cubicBezTo>
                <a:close/>
                <a:moveTo>
                  <a:pt x="1524108" y="3424968"/>
                </a:moveTo>
                <a:cubicBezTo>
                  <a:pt x="1533271" y="3423950"/>
                  <a:pt x="1541416" y="3432095"/>
                  <a:pt x="1541416" y="3441258"/>
                </a:cubicBezTo>
                <a:cubicBezTo>
                  <a:pt x="1541416" y="3450421"/>
                  <a:pt x="1533271" y="3458566"/>
                  <a:pt x="1524108" y="3458566"/>
                </a:cubicBezTo>
                <a:cubicBezTo>
                  <a:pt x="1514945" y="3458566"/>
                  <a:pt x="1506800" y="3451439"/>
                  <a:pt x="1506800" y="3441258"/>
                </a:cubicBezTo>
                <a:cubicBezTo>
                  <a:pt x="1506800" y="3432095"/>
                  <a:pt x="1513927" y="3424968"/>
                  <a:pt x="1524108" y="3424968"/>
                </a:cubicBezTo>
                <a:close/>
                <a:moveTo>
                  <a:pt x="11624811" y="3416823"/>
                </a:moveTo>
                <a:cubicBezTo>
                  <a:pt x="11625829" y="3416823"/>
                  <a:pt x="11627864" y="3417841"/>
                  <a:pt x="11627864" y="3419878"/>
                </a:cubicBezTo>
                <a:cubicBezTo>
                  <a:pt x="11627864" y="3421914"/>
                  <a:pt x="11626847" y="3422932"/>
                  <a:pt x="11624811" y="3422932"/>
                </a:cubicBezTo>
                <a:cubicBezTo>
                  <a:pt x="11622774" y="3422932"/>
                  <a:pt x="11621756" y="3421914"/>
                  <a:pt x="11621756" y="3419878"/>
                </a:cubicBezTo>
                <a:cubicBezTo>
                  <a:pt x="11621756" y="3417841"/>
                  <a:pt x="11622774" y="3416823"/>
                  <a:pt x="11624811" y="3416823"/>
                </a:cubicBezTo>
                <a:close/>
                <a:moveTo>
                  <a:pt x="1917116" y="3413768"/>
                </a:moveTo>
                <a:cubicBezTo>
                  <a:pt x="1922207" y="3413768"/>
                  <a:pt x="1927297" y="3417841"/>
                  <a:pt x="1927297" y="3423949"/>
                </a:cubicBezTo>
                <a:cubicBezTo>
                  <a:pt x="1927297" y="3430058"/>
                  <a:pt x="1922207" y="3434130"/>
                  <a:pt x="1917116" y="3434130"/>
                </a:cubicBezTo>
                <a:cubicBezTo>
                  <a:pt x="1911007" y="3434130"/>
                  <a:pt x="1906936" y="3429040"/>
                  <a:pt x="1906936" y="3423949"/>
                </a:cubicBezTo>
                <a:cubicBezTo>
                  <a:pt x="1906936" y="3417841"/>
                  <a:pt x="1912026" y="3413768"/>
                  <a:pt x="1917116" y="3413768"/>
                </a:cubicBezTo>
                <a:close/>
                <a:moveTo>
                  <a:pt x="5165902" y="3393406"/>
                </a:moveTo>
                <a:cubicBezTo>
                  <a:pt x="5172009" y="3394424"/>
                  <a:pt x="5177103" y="3399515"/>
                  <a:pt x="5177103" y="3404606"/>
                </a:cubicBezTo>
                <a:cubicBezTo>
                  <a:pt x="5177103" y="3410714"/>
                  <a:pt x="5172009" y="3415805"/>
                  <a:pt x="5165902" y="3415805"/>
                </a:cubicBezTo>
                <a:cubicBezTo>
                  <a:pt x="5159799" y="3415805"/>
                  <a:pt x="5154701" y="3410714"/>
                  <a:pt x="5154701" y="3404606"/>
                </a:cubicBezTo>
                <a:cubicBezTo>
                  <a:pt x="5154701" y="3398497"/>
                  <a:pt x="5159799" y="3393406"/>
                  <a:pt x="5165902" y="3393406"/>
                </a:cubicBezTo>
                <a:close/>
                <a:moveTo>
                  <a:pt x="5465222" y="3386279"/>
                </a:moveTo>
                <a:cubicBezTo>
                  <a:pt x="5484567" y="3385261"/>
                  <a:pt x="5499838" y="3401551"/>
                  <a:pt x="5499838" y="3420895"/>
                </a:cubicBezTo>
                <a:cubicBezTo>
                  <a:pt x="5499838" y="3440240"/>
                  <a:pt x="5484567" y="3455512"/>
                  <a:pt x="5465222" y="3455512"/>
                </a:cubicBezTo>
                <a:cubicBezTo>
                  <a:pt x="5445879" y="3455512"/>
                  <a:pt x="5429590" y="3440240"/>
                  <a:pt x="5429590" y="3420895"/>
                </a:cubicBezTo>
                <a:cubicBezTo>
                  <a:pt x="5429590" y="3401551"/>
                  <a:pt x="5444861" y="3386279"/>
                  <a:pt x="5465222" y="3386279"/>
                </a:cubicBezTo>
                <a:close/>
                <a:moveTo>
                  <a:pt x="8081764" y="3381188"/>
                </a:moveTo>
                <a:cubicBezTo>
                  <a:pt x="8090927" y="3381188"/>
                  <a:pt x="8099072" y="3389333"/>
                  <a:pt x="8099072" y="3398496"/>
                </a:cubicBezTo>
                <a:cubicBezTo>
                  <a:pt x="8099072" y="3407659"/>
                  <a:pt x="8090927" y="3415804"/>
                  <a:pt x="8081764" y="3415804"/>
                </a:cubicBezTo>
                <a:cubicBezTo>
                  <a:pt x="8072601" y="3415804"/>
                  <a:pt x="8064456" y="3407659"/>
                  <a:pt x="8064456" y="3398496"/>
                </a:cubicBezTo>
                <a:cubicBezTo>
                  <a:pt x="8064456" y="3389333"/>
                  <a:pt x="8072601" y="3381188"/>
                  <a:pt x="8081764" y="3381188"/>
                </a:cubicBezTo>
                <a:close/>
                <a:moveTo>
                  <a:pt x="2167538" y="3379153"/>
                </a:moveTo>
                <a:cubicBezTo>
                  <a:pt x="2171610" y="3379153"/>
                  <a:pt x="2174665" y="3382207"/>
                  <a:pt x="2174665" y="3386279"/>
                </a:cubicBezTo>
                <a:cubicBezTo>
                  <a:pt x="2174665" y="3390352"/>
                  <a:pt x="2171610" y="3393406"/>
                  <a:pt x="2167538" y="3393406"/>
                </a:cubicBezTo>
                <a:cubicBezTo>
                  <a:pt x="2163464" y="3393406"/>
                  <a:pt x="2160411" y="3390352"/>
                  <a:pt x="2160411" y="3386279"/>
                </a:cubicBezTo>
                <a:cubicBezTo>
                  <a:pt x="2160411" y="3382207"/>
                  <a:pt x="2163464" y="3379153"/>
                  <a:pt x="2167538" y="3379153"/>
                </a:cubicBezTo>
                <a:close/>
                <a:moveTo>
                  <a:pt x="5912161" y="3372026"/>
                </a:moveTo>
                <a:cubicBezTo>
                  <a:pt x="5915216" y="3372026"/>
                  <a:pt x="5917252" y="3374062"/>
                  <a:pt x="5917252" y="3377117"/>
                </a:cubicBezTo>
                <a:cubicBezTo>
                  <a:pt x="5917252" y="3380171"/>
                  <a:pt x="5915216" y="3382207"/>
                  <a:pt x="5912161" y="3382207"/>
                </a:cubicBezTo>
                <a:cubicBezTo>
                  <a:pt x="5909107" y="3382207"/>
                  <a:pt x="5907070" y="3380171"/>
                  <a:pt x="5907070" y="3377117"/>
                </a:cubicBezTo>
                <a:cubicBezTo>
                  <a:pt x="5907070" y="3374062"/>
                  <a:pt x="5909107" y="3372026"/>
                  <a:pt x="5912161" y="3372026"/>
                </a:cubicBezTo>
                <a:close/>
                <a:moveTo>
                  <a:pt x="5985469" y="3371007"/>
                </a:moveTo>
                <a:cubicBezTo>
                  <a:pt x="6001757" y="3371007"/>
                  <a:pt x="6014992" y="3384243"/>
                  <a:pt x="6014992" y="3400533"/>
                </a:cubicBezTo>
                <a:cubicBezTo>
                  <a:pt x="6014992" y="3416822"/>
                  <a:pt x="6001757" y="3429040"/>
                  <a:pt x="5985469" y="3429040"/>
                </a:cubicBezTo>
                <a:cubicBezTo>
                  <a:pt x="5969178" y="3429040"/>
                  <a:pt x="5955944" y="3415804"/>
                  <a:pt x="5955944" y="3400533"/>
                </a:cubicBezTo>
                <a:cubicBezTo>
                  <a:pt x="5955944" y="3384243"/>
                  <a:pt x="5969178" y="3371007"/>
                  <a:pt x="5985469" y="3371007"/>
                </a:cubicBezTo>
                <a:close/>
                <a:moveTo>
                  <a:pt x="11978097" y="3369989"/>
                </a:moveTo>
                <a:cubicBezTo>
                  <a:pt x="11984206" y="3369989"/>
                  <a:pt x="11988278" y="3374062"/>
                  <a:pt x="11988278" y="3380170"/>
                </a:cubicBezTo>
                <a:cubicBezTo>
                  <a:pt x="11988278" y="3386279"/>
                  <a:pt x="11983188" y="3390351"/>
                  <a:pt x="11978097" y="3390351"/>
                </a:cubicBezTo>
                <a:cubicBezTo>
                  <a:pt x="11971989" y="3390351"/>
                  <a:pt x="11967916" y="3385261"/>
                  <a:pt x="11967916" y="3380170"/>
                </a:cubicBezTo>
                <a:cubicBezTo>
                  <a:pt x="11967916" y="3375080"/>
                  <a:pt x="11973007" y="3369989"/>
                  <a:pt x="11978097" y="3369989"/>
                </a:cubicBezTo>
                <a:close/>
                <a:moveTo>
                  <a:pt x="5751306" y="3365917"/>
                </a:moveTo>
                <a:cubicBezTo>
                  <a:pt x="5763522" y="3365917"/>
                  <a:pt x="5774723" y="3376098"/>
                  <a:pt x="5774723" y="3389334"/>
                </a:cubicBezTo>
                <a:cubicBezTo>
                  <a:pt x="5774723" y="3402570"/>
                  <a:pt x="5764541" y="3412751"/>
                  <a:pt x="5751306" y="3412751"/>
                </a:cubicBezTo>
                <a:cubicBezTo>
                  <a:pt x="5738071" y="3412751"/>
                  <a:pt x="5727889" y="3402570"/>
                  <a:pt x="5727889" y="3389334"/>
                </a:cubicBezTo>
                <a:cubicBezTo>
                  <a:pt x="5727889" y="3376098"/>
                  <a:pt x="5738071" y="3365917"/>
                  <a:pt x="5751306" y="3365917"/>
                </a:cubicBezTo>
                <a:close/>
                <a:moveTo>
                  <a:pt x="1345917" y="3353700"/>
                </a:moveTo>
                <a:cubicBezTo>
                  <a:pt x="1352026" y="3353700"/>
                  <a:pt x="1357117" y="3358791"/>
                  <a:pt x="1357117" y="3364899"/>
                </a:cubicBezTo>
                <a:cubicBezTo>
                  <a:pt x="1357117" y="3371007"/>
                  <a:pt x="1352026" y="3376098"/>
                  <a:pt x="1345917" y="3376098"/>
                </a:cubicBezTo>
                <a:cubicBezTo>
                  <a:pt x="1339809" y="3376098"/>
                  <a:pt x="1334718" y="3371007"/>
                  <a:pt x="1334718" y="3364899"/>
                </a:cubicBezTo>
                <a:cubicBezTo>
                  <a:pt x="1334718" y="3358791"/>
                  <a:pt x="1339809" y="3353700"/>
                  <a:pt x="1345917" y="3353700"/>
                </a:cubicBezTo>
                <a:close/>
                <a:moveTo>
                  <a:pt x="1741964" y="3352681"/>
                </a:moveTo>
                <a:cubicBezTo>
                  <a:pt x="1750109" y="3352681"/>
                  <a:pt x="1757236" y="3359808"/>
                  <a:pt x="1757236" y="3367953"/>
                </a:cubicBezTo>
                <a:cubicBezTo>
                  <a:pt x="1757236" y="3376098"/>
                  <a:pt x="1750109" y="3383225"/>
                  <a:pt x="1741964" y="3383225"/>
                </a:cubicBezTo>
                <a:cubicBezTo>
                  <a:pt x="1732801" y="3383225"/>
                  <a:pt x="1726692" y="3376098"/>
                  <a:pt x="1726692" y="3367953"/>
                </a:cubicBezTo>
                <a:cubicBezTo>
                  <a:pt x="1726692" y="3359808"/>
                  <a:pt x="1733819" y="3352681"/>
                  <a:pt x="1741964" y="3352681"/>
                </a:cubicBezTo>
                <a:close/>
                <a:moveTo>
                  <a:pt x="8901348" y="3345554"/>
                </a:moveTo>
                <a:cubicBezTo>
                  <a:pt x="8907457" y="3345554"/>
                  <a:pt x="8912548" y="3350645"/>
                  <a:pt x="8912548" y="3356754"/>
                </a:cubicBezTo>
                <a:cubicBezTo>
                  <a:pt x="8912548" y="3362862"/>
                  <a:pt x="8907457" y="3367953"/>
                  <a:pt x="8901348" y="3367953"/>
                </a:cubicBezTo>
                <a:cubicBezTo>
                  <a:pt x="8895240" y="3367953"/>
                  <a:pt x="8890149" y="3362862"/>
                  <a:pt x="8890149" y="3356754"/>
                </a:cubicBezTo>
                <a:cubicBezTo>
                  <a:pt x="8890149" y="3350645"/>
                  <a:pt x="8895240" y="3345554"/>
                  <a:pt x="8901348" y="3345554"/>
                </a:cubicBezTo>
                <a:close/>
                <a:moveTo>
                  <a:pt x="8379055" y="3334355"/>
                </a:moveTo>
                <a:cubicBezTo>
                  <a:pt x="8385163" y="3335373"/>
                  <a:pt x="8391272" y="3340463"/>
                  <a:pt x="8391272" y="3346573"/>
                </a:cubicBezTo>
                <a:cubicBezTo>
                  <a:pt x="8391272" y="3352681"/>
                  <a:pt x="8386181" y="3358790"/>
                  <a:pt x="8379055" y="3358790"/>
                </a:cubicBezTo>
                <a:cubicBezTo>
                  <a:pt x="8371928" y="3358790"/>
                  <a:pt x="8366837" y="3353699"/>
                  <a:pt x="8366837" y="3346573"/>
                </a:cubicBezTo>
                <a:cubicBezTo>
                  <a:pt x="8366837" y="3340463"/>
                  <a:pt x="8371928" y="3334355"/>
                  <a:pt x="8379055" y="3334355"/>
                </a:cubicBezTo>
                <a:close/>
                <a:moveTo>
                  <a:pt x="1251232" y="3312975"/>
                </a:moveTo>
                <a:cubicBezTo>
                  <a:pt x="1255304" y="3312975"/>
                  <a:pt x="1258359" y="3316029"/>
                  <a:pt x="1258359" y="3320101"/>
                </a:cubicBezTo>
                <a:cubicBezTo>
                  <a:pt x="1258359" y="3324174"/>
                  <a:pt x="1255304" y="3327228"/>
                  <a:pt x="1251232" y="3327228"/>
                </a:cubicBezTo>
                <a:cubicBezTo>
                  <a:pt x="1247159" y="3327228"/>
                  <a:pt x="1244105" y="3324174"/>
                  <a:pt x="1244105" y="3320101"/>
                </a:cubicBezTo>
                <a:cubicBezTo>
                  <a:pt x="1244105" y="3316029"/>
                  <a:pt x="1247159" y="3312975"/>
                  <a:pt x="1251232" y="3312975"/>
                </a:cubicBezTo>
                <a:close/>
                <a:moveTo>
                  <a:pt x="8995015" y="3306866"/>
                </a:moveTo>
                <a:cubicBezTo>
                  <a:pt x="8997052" y="3306866"/>
                  <a:pt x="8998069" y="3308902"/>
                  <a:pt x="8998069" y="3309920"/>
                </a:cubicBezTo>
                <a:cubicBezTo>
                  <a:pt x="8998069" y="3311957"/>
                  <a:pt x="8997052" y="3312975"/>
                  <a:pt x="8995015" y="3312975"/>
                </a:cubicBezTo>
                <a:cubicBezTo>
                  <a:pt x="8992979" y="3312975"/>
                  <a:pt x="8991961" y="3310939"/>
                  <a:pt x="8991961" y="3309920"/>
                </a:cubicBezTo>
                <a:cubicBezTo>
                  <a:pt x="8991961" y="3307884"/>
                  <a:pt x="8993997" y="3306866"/>
                  <a:pt x="8995015" y="3306866"/>
                </a:cubicBezTo>
                <a:close/>
                <a:moveTo>
                  <a:pt x="4238390" y="3297703"/>
                </a:moveTo>
                <a:cubicBezTo>
                  <a:pt x="4241446" y="3297703"/>
                  <a:pt x="4244501" y="3300757"/>
                  <a:pt x="4244501" y="3303811"/>
                </a:cubicBezTo>
                <a:cubicBezTo>
                  <a:pt x="4244501" y="3306866"/>
                  <a:pt x="4241446" y="3309920"/>
                  <a:pt x="4238390" y="3309920"/>
                </a:cubicBezTo>
                <a:cubicBezTo>
                  <a:pt x="4235338" y="3309920"/>
                  <a:pt x="4232282" y="3306866"/>
                  <a:pt x="4232282" y="3303811"/>
                </a:cubicBezTo>
                <a:cubicBezTo>
                  <a:pt x="4232282" y="3300757"/>
                  <a:pt x="4235338" y="3297703"/>
                  <a:pt x="4238390" y="3297703"/>
                </a:cubicBezTo>
                <a:close/>
                <a:moveTo>
                  <a:pt x="10075237" y="3291594"/>
                </a:moveTo>
                <a:cubicBezTo>
                  <a:pt x="10077274" y="3292612"/>
                  <a:pt x="10078292" y="3293630"/>
                  <a:pt x="10078292" y="3294648"/>
                </a:cubicBezTo>
                <a:cubicBezTo>
                  <a:pt x="10078292" y="3296685"/>
                  <a:pt x="10077274" y="3297703"/>
                  <a:pt x="10075237" y="3297703"/>
                </a:cubicBezTo>
                <a:cubicBezTo>
                  <a:pt x="10073201" y="3297703"/>
                  <a:pt x="10072183" y="3296685"/>
                  <a:pt x="10072183" y="3294648"/>
                </a:cubicBezTo>
                <a:cubicBezTo>
                  <a:pt x="10072183" y="3292612"/>
                  <a:pt x="10073201" y="3291594"/>
                  <a:pt x="10075237" y="3291594"/>
                </a:cubicBezTo>
                <a:close/>
                <a:moveTo>
                  <a:pt x="7144079" y="3279377"/>
                </a:moveTo>
                <a:cubicBezTo>
                  <a:pt x="7145097" y="3279377"/>
                  <a:pt x="7147133" y="3280395"/>
                  <a:pt x="7147133" y="3282432"/>
                </a:cubicBezTo>
                <a:cubicBezTo>
                  <a:pt x="7147133" y="3284468"/>
                  <a:pt x="7146116" y="3285486"/>
                  <a:pt x="7144079" y="3285486"/>
                </a:cubicBezTo>
                <a:cubicBezTo>
                  <a:pt x="7143061" y="3285486"/>
                  <a:pt x="7141025" y="3284468"/>
                  <a:pt x="7141025" y="3282432"/>
                </a:cubicBezTo>
                <a:cubicBezTo>
                  <a:pt x="7141025" y="3281413"/>
                  <a:pt x="7142043" y="3279377"/>
                  <a:pt x="7144079" y="3279377"/>
                </a:cubicBezTo>
                <a:close/>
                <a:moveTo>
                  <a:pt x="4435895" y="3261051"/>
                </a:moveTo>
                <a:cubicBezTo>
                  <a:pt x="4439967" y="3261051"/>
                  <a:pt x="4444040" y="3264105"/>
                  <a:pt x="4444040" y="3269196"/>
                </a:cubicBezTo>
                <a:cubicBezTo>
                  <a:pt x="4444040" y="3273269"/>
                  <a:pt x="4440986" y="3277341"/>
                  <a:pt x="4435895" y="3277341"/>
                </a:cubicBezTo>
                <a:cubicBezTo>
                  <a:pt x="4431822" y="3277341"/>
                  <a:pt x="4427749" y="3274286"/>
                  <a:pt x="4427749" y="3269196"/>
                </a:cubicBezTo>
                <a:cubicBezTo>
                  <a:pt x="4427749" y="3265124"/>
                  <a:pt x="4430805" y="3261051"/>
                  <a:pt x="4435895" y="3261051"/>
                </a:cubicBezTo>
                <a:close/>
                <a:moveTo>
                  <a:pt x="3076766" y="3244761"/>
                </a:moveTo>
                <a:cubicBezTo>
                  <a:pt x="3100181" y="3244761"/>
                  <a:pt x="3118507" y="3264105"/>
                  <a:pt x="3118507" y="3286504"/>
                </a:cubicBezTo>
                <a:cubicBezTo>
                  <a:pt x="3118507" y="3308902"/>
                  <a:pt x="3100181" y="3328247"/>
                  <a:pt x="3076766" y="3328247"/>
                </a:cubicBezTo>
                <a:cubicBezTo>
                  <a:pt x="3053349" y="3328247"/>
                  <a:pt x="3035021" y="3309920"/>
                  <a:pt x="3035021" y="3286504"/>
                </a:cubicBezTo>
                <a:cubicBezTo>
                  <a:pt x="3035021" y="3263087"/>
                  <a:pt x="3053349" y="3244761"/>
                  <a:pt x="3076766" y="3244761"/>
                </a:cubicBezTo>
                <a:close/>
                <a:moveTo>
                  <a:pt x="2172686" y="3238652"/>
                </a:moveTo>
                <a:cubicBezTo>
                  <a:pt x="2184903" y="3238652"/>
                  <a:pt x="2195083" y="3248833"/>
                  <a:pt x="2195083" y="3261051"/>
                </a:cubicBezTo>
                <a:cubicBezTo>
                  <a:pt x="2195083" y="3273268"/>
                  <a:pt x="2184903" y="3283449"/>
                  <a:pt x="2172686" y="3283449"/>
                </a:cubicBezTo>
                <a:cubicBezTo>
                  <a:pt x="2160468" y="3283449"/>
                  <a:pt x="2150289" y="3273268"/>
                  <a:pt x="2150289" y="3261051"/>
                </a:cubicBezTo>
                <a:cubicBezTo>
                  <a:pt x="2150289" y="3248833"/>
                  <a:pt x="2160468" y="3238652"/>
                  <a:pt x="2172686" y="3238652"/>
                </a:cubicBezTo>
                <a:close/>
                <a:moveTo>
                  <a:pt x="312529" y="3216254"/>
                </a:moveTo>
                <a:cubicBezTo>
                  <a:pt x="320674" y="3215236"/>
                  <a:pt x="327801" y="3222363"/>
                  <a:pt x="327801" y="3230508"/>
                </a:cubicBezTo>
                <a:cubicBezTo>
                  <a:pt x="327801" y="3238652"/>
                  <a:pt x="320674" y="3244761"/>
                  <a:pt x="312529" y="3244761"/>
                </a:cubicBezTo>
                <a:cubicBezTo>
                  <a:pt x="304384" y="3244761"/>
                  <a:pt x="297257" y="3238652"/>
                  <a:pt x="297257" y="3230508"/>
                </a:cubicBezTo>
                <a:cubicBezTo>
                  <a:pt x="297257" y="3222363"/>
                  <a:pt x="303366" y="3216254"/>
                  <a:pt x="312529" y="3216254"/>
                </a:cubicBezTo>
                <a:close/>
                <a:moveTo>
                  <a:pt x="3855575" y="3211163"/>
                </a:moveTo>
                <a:cubicBezTo>
                  <a:pt x="3859647" y="3210145"/>
                  <a:pt x="3861683" y="3213199"/>
                  <a:pt x="3861683" y="3217272"/>
                </a:cubicBezTo>
                <a:cubicBezTo>
                  <a:pt x="3861683" y="3220326"/>
                  <a:pt x="3858629" y="3223380"/>
                  <a:pt x="3855575" y="3223380"/>
                </a:cubicBezTo>
                <a:cubicBezTo>
                  <a:pt x="3851502" y="3223380"/>
                  <a:pt x="3849466" y="3220326"/>
                  <a:pt x="3849466" y="3217272"/>
                </a:cubicBezTo>
                <a:cubicBezTo>
                  <a:pt x="3849466" y="3213199"/>
                  <a:pt x="3852520" y="3211163"/>
                  <a:pt x="3855575" y="3211163"/>
                </a:cubicBezTo>
                <a:close/>
                <a:moveTo>
                  <a:pt x="10133270" y="3199964"/>
                </a:moveTo>
                <a:cubicBezTo>
                  <a:pt x="10143451" y="3200982"/>
                  <a:pt x="10152614" y="3209127"/>
                  <a:pt x="10152614" y="3219308"/>
                </a:cubicBezTo>
                <a:cubicBezTo>
                  <a:pt x="10152614" y="3229490"/>
                  <a:pt x="10144470" y="3238652"/>
                  <a:pt x="10133270" y="3238652"/>
                </a:cubicBezTo>
                <a:cubicBezTo>
                  <a:pt x="10123089" y="3238652"/>
                  <a:pt x="10113926" y="3230508"/>
                  <a:pt x="10113926" y="3219308"/>
                </a:cubicBezTo>
                <a:cubicBezTo>
                  <a:pt x="10113926" y="3209127"/>
                  <a:pt x="10122071" y="3199964"/>
                  <a:pt x="10133270" y="3199964"/>
                </a:cubicBezTo>
                <a:close/>
                <a:moveTo>
                  <a:pt x="3664170" y="3197927"/>
                </a:moveTo>
                <a:cubicBezTo>
                  <a:pt x="3665187" y="3197927"/>
                  <a:pt x="3667224" y="3199963"/>
                  <a:pt x="3667224" y="3200982"/>
                </a:cubicBezTo>
                <a:cubicBezTo>
                  <a:pt x="3667224" y="3203018"/>
                  <a:pt x="3666207" y="3204036"/>
                  <a:pt x="3664170" y="3204036"/>
                </a:cubicBezTo>
                <a:cubicBezTo>
                  <a:pt x="3662133" y="3204036"/>
                  <a:pt x="3661116" y="3203018"/>
                  <a:pt x="3661116" y="3200982"/>
                </a:cubicBezTo>
                <a:cubicBezTo>
                  <a:pt x="3661116" y="3198945"/>
                  <a:pt x="3662133" y="3197927"/>
                  <a:pt x="3664170" y="3197927"/>
                </a:cubicBezTo>
                <a:close/>
                <a:moveTo>
                  <a:pt x="10032476" y="3196910"/>
                </a:moveTo>
                <a:cubicBezTo>
                  <a:pt x="10042657" y="3196910"/>
                  <a:pt x="10049784" y="3205055"/>
                  <a:pt x="10049784" y="3214218"/>
                </a:cubicBezTo>
                <a:cubicBezTo>
                  <a:pt x="10049784" y="3223381"/>
                  <a:pt x="10041639" y="3231526"/>
                  <a:pt x="10032476" y="3231526"/>
                </a:cubicBezTo>
                <a:cubicBezTo>
                  <a:pt x="10023313" y="3231526"/>
                  <a:pt x="10015168" y="3224399"/>
                  <a:pt x="10015168" y="3214218"/>
                </a:cubicBezTo>
                <a:cubicBezTo>
                  <a:pt x="10015168" y="3205055"/>
                  <a:pt x="10022295" y="3196910"/>
                  <a:pt x="10032476" y="3196910"/>
                </a:cubicBezTo>
                <a:close/>
                <a:moveTo>
                  <a:pt x="9661882" y="3195892"/>
                </a:moveTo>
                <a:cubicBezTo>
                  <a:pt x="9670027" y="3195892"/>
                  <a:pt x="9677154" y="3203018"/>
                  <a:pt x="9677154" y="3211164"/>
                </a:cubicBezTo>
                <a:cubicBezTo>
                  <a:pt x="9677154" y="3219309"/>
                  <a:pt x="9670027" y="3226436"/>
                  <a:pt x="9661882" y="3226436"/>
                </a:cubicBezTo>
                <a:cubicBezTo>
                  <a:pt x="9653737" y="3226436"/>
                  <a:pt x="9646610" y="3219309"/>
                  <a:pt x="9646610" y="3211164"/>
                </a:cubicBezTo>
                <a:cubicBezTo>
                  <a:pt x="9646610" y="3203018"/>
                  <a:pt x="9653737" y="3195892"/>
                  <a:pt x="9661882" y="3195892"/>
                </a:cubicBezTo>
                <a:close/>
                <a:moveTo>
                  <a:pt x="6536264" y="3192837"/>
                </a:moveTo>
                <a:cubicBezTo>
                  <a:pt x="6544409" y="3192837"/>
                  <a:pt x="6550518" y="3197928"/>
                  <a:pt x="6550518" y="3206073"/>
                </a:cubicBezTo>
                <a:cubicBezTo>
                  <a:pt x="6550518" y="3213199"/>
                  <a:pt x="6544409" y="3219308"/>
                  <a:pt x="6536264" y="3219308"/>
                </a:cubicBezTo>
                <a:cubicBezTo>
                  <a:pt x="6528119" y="3219308"/>
                  <a:pt x="6522010" y="3213199"/>
                  <a:pt x="6522010" y="3206073"/>
                </a:cubicBezTo>
                <a:cubicBezTo>
                  <a:pt x="6522010" y="3197928"/>
                  <a:pt x="6528119" y="3192837"/>
                  <a:pt x="6536264" y="3192837"/>
                </a:cubicBezTo>
                <a:close/>
                <a:moveTo>
                  <a:pt x="4988769" y="3183674"/>
                </a:moveTo>
                <a:cubicBezTo>
                  <a:pt x="4996911" y="3183674"/>
                  <a:pt x="5005056" y="3190801"/>
                  <a:pt x="5005056" y="3199964"/>
                </a:cubicBezTo>
                <a:cubicBezTo>
                  <a:pt x="5005056" y="3209127"/>
                  <a:pt x="4997929" y="3216254"/>
                  <a:pt x="4988769" y="3216254"/>
                </a:cubicBezTo>
                <a:cubicBezTo>
                  <a:pt x="4979603" y="3216254"/>
                  <a:pt x="4972473" y="3209127"/>
                  <a:pt x="4972473" y="3199964"/>
                </a:cubicBezTo>
                <a:cubicBezTo>
                  <a:pt x="4972473" y="3190801"/>
                  <a:pt x="4979603" y="3183674"/>
                  <a:pt x="4988769" y="3183674"/>
                </a:cubicBezTo>
                <a:close/>
                <a:moveTo>
                  <a:pt x="3054391" y="3177565"/>
                </a:moveTo>
                <a:cubicBezTo>
                  <a:pt x="3057443" y="3177565"/>
                  <a:pt x="3061517" y="3180620"/>
                  <a:pt x="3061517" y="3184692"/>
                </a:cubicBezTo>
                <a:cubicBezTo>
                  <a:pt x="3061517" y="3188765"/>
                  <a:pt x="3058462" y="3191819"/>
                  <a:pt x="3054391" y="3191819"/>
                </a:cubicBezTo>
                <a:cubicBezTo>
                  <a:pt x="3050319" y="3191819"/>
                  <a:pt x="3047263" y="3188765"/>
                  <a:pt x="3047263" y="3184692"/>
                </a:cubicBezTo>
                <a:cubicBezTo>
                  <a:pt x="3047263" y="3180620"/>
                  <a:pt x="3050319" y="3177565"/>
                  <a:pt x="3054391" y="3177565"/>
                </a:cubicBezTo>
                <a:close/>
                <a:moveTo>
                  <a:pt x="5637293" y="3172475"/>
                </a:moveTo>
                <a:cubicBezTo>
                  <a:pt x="5640347" y="3172475"/>
                  <a:pt x="5642384" y="3174511"/>
                  <a:pt x="5642384" y="3177566"/>
                </a:cubicBezTo>
                <a:cubicBezTo>
                  <a:pt x="5642384" y="3180620"/>
                  <a:pt x="5640347" y="3182656"/>
                  <a:pt x="5637293" y="3182656"/>
                </a:cubicBezTo>
                <a:cubicBezTo>
                  <a:pt x="5634239" y="3182656"/>
                  <a:pt x="5632203" y="3180620"/>
                  <a:pt x="5632203" y="3177566"/>
                </a:cubicBezTo>
                <a:cubicBezTo>
                  <a:pt x="5632203" y="3174511"/>
                  <a:pt x="5634239" y="3172475"/>
                  <a:pt x="5637293" y="3172475"/>
                </a:cubicBezTo>
                <a:close/>
                <a:moveTo>
                  <a:pt x="3531885" y="3163312"/>
                </a:moveTo>
                <a:cubicBezTo>
                  <a:pt x="3548174" y="3163312"/>
                  <a:pt x="3561407" y="3176547"/>
                  <a:pt x="3561407" y="3192837"/>
                </a:cubicBezTo>
                <a:cubicBezTo>
                  <a:pt x="3561407" y="3209127"/>
                  <a:pt x="3548174" y="3222363"/>
                  <a:pt x="3531885" y="3222363"/>
                </a:cubicBezTo>
                <a:cubicBezTo>
                  <a:pt x="3515597" y="3222363"/>
                  <a:pt x="3502364" y="3209127"/>
                  <a:pt x="3502364" y="3192837"/>
                </a:cubicBezTo>
                <a:cubicBezTo>
                  <a:pt x="3502364" y="3176547"/>
                  <a:pt x="3515597" y="3163312"/>
                  <a:pt x="3531885" y="3163312"/>
                </a:cubicBezTo>
                <a:close/>
                <a:moveTo>
                  <a:pt x="4761699" y="3156185"/>
                </a:moveTo>
                <a:cubicBezTo>
                  <a:pt x="4769846" y="3156185"/>
                  <a:pt x="4776972" y="3163312"/>
                  <a:pt x="4776972" y="3171457"/>
                </a:cubicBezTo>
                <a:cubicBezTo>
                  <a:pt x="4776972" y="3179602"/>
                  <a:pt x="4769846" y="3186729"/>
                  <a:pt x="4761699" y="3186729"/>
                </a:cubicBezTo>
                <a:cubicBezTo>
                  <a:pt x="4753556" y="3186729"/>
                  <a:pt x="4746428" y="3179602"/>
                  <a:pt x="4746428" y="3171457"/>
                </a:cubicBezTo>
                <a:cubicBezTo>
                  <a:pt x="4746428" y="3163312"/>
                  <a:pt x="4753556" y="3156185"/>
                  <a:pt x="4761699" y="3156185"/>
                </a:cubicBezTo>
                <a:close/>
                <a:moveTo>
                  <a:pt x="9412443" y="3153131"/>
                </a:moveTo>
                <a:cubicBezTo>
                  <a:pt x="9412443" y="3153131"/>
                  <a:pt x="9413461" y="3153131"/>
                  <a:pt x="9413461" y="3154149"/>
                </a:cubicBezTo>
                <a:cubicBezTo>
                  <a:pt x="9413461" y="3155167"/>
                  <a:pt x="9412443" y="3155167"/>
                  <a:pt x="9412443" y="3155167"/>
                </a:cubicBezTo>
                <a:cubicBezTo>
                  <a:pt x="9411425" y="3155167"/>
                  <a:pt x="9411425" y="3154149"/>
                  <a:pt x="9411425" y="3154149"/>
                </a:cubicBezTo>
                <a:cubicBezTo>
                  <a:pt x="9411425" y="3153131"/>
                  <a:pt x="9412443" y="3153131"/>
                  <a:pt x="9412443" y="3153131"/>
                </a:cubicBezTo>
                <a:close/>
                <a:moveTo>
                  <a:pt x="9980552" y="3152112"/>
                </a:moveTo>
                <a:cubicBezTo>
                  <a:pt x="9988697" y="3152112"/>
                  <a:pt x="9993788" y="3158221"/>
                  <a:pt x="9993788" y="3165348"/>
                </a:cubicBezTo>
                <a:cubicBezTo>
                  <a:pt x="9993788" y="3172474"/>
                  <a:pt x="9987679" y="3178583"/>
                  <a:pt x="9980552" y="3178583"/>
                </a:cubicBezTo>
                <a:cubicBezTo>
                  <a:pt x="9973425" y="3178583"/>
                  <a:pt x="9967317" y="3172474"/>
                  <a:pt x="9967317" y="3165348"/>
                </a:cubicBezTo>
                <a:cubicBezTo>
                  <a:pt x="9967317" y="3158221"/>
                  <a:pt x="9973425" y="3152112"/>
                  <a:pt x="9980552" y="3152112"/>
                </a:cubicBezTo>
                <a:close/>
                <a:moveTo>
                  <a:pt x="3434082" y="3143967"/>
                </a:moveTo>
                <a:cubicBezTo>
                  <a:pt x="3447316" y="3143967"/>
                  <a:pt x="3457497" y="3154148"/>
                  <a:pt x="3457497" y="3167384"/>
                </a:cubicBezTo>
                <a:cubicBezTo>
                  <a:pt x="3457497" y="3180620"/>
                  <a:pt x="3447316" y="3190801"/>
                  <a:pt x="3434082" y="3190801"/>
                </a:cubicBezTo>
                <a:cubicBezTo>
                  <a:pt x="3420845" y="3190801"/>
                  <a:pt x="3410663" y="3180620"/>
                  <a:pt x="3410663" y="3167384"/>
                </a:cubicBezTo>
                <a:cubicBezTo>
                  <a:pt x="3410663" y="3154148"/>
                  <a:pt x="3420845" y="3143967"/>
                  <a:pt x="3434082" y="3143967"/>
                </a:cubicBezTo>
                <a:close/>
                <a:moveTo>
                  <a:pt x="4864520" y="3122587"/>
                </a:moveTo>
                <a:cubicBezTo>
                  <a:pt x="4869612" y="3122587"/>
                  <a:pt x="4873683" y="3126659"/>
                  <a:pt x="4873683" y="3131750"/>
                </a:cubicBezTo>
                <a:cubicBezTo>
                  <a:pt x="4873683" y="3136840"/>
                  <a:pt x="4869612" y="3140913"/>
                  <a:pt x="4864520" y="3140913"/>
                </a:cubicBezTo>
                <a:cubicBezTo>
                  <a:pt x="4859430" y="3140913"/>
                  <a:pt x="4855358" y="3136840"/>
                  <a:pt x="4855358" y="3131750"/>
                </a:cubicBezTo>
                <a:cubicBezTo>
                  <a:pt x="4855358" y="3126659"/>
                  <a:pt x="4859430" y="3122587"/>
                  <a:pt x="4864520" y="3122587"/>
                </a:cubicBezTo>
                <a:close/>
                <a:moveTo>
                  <a:pt x="1861120" y="3113424"/>
                </a:moveTo>
                <a:cubicBezTo>
                  <a:pt x="1864175" y="3113424"/>
                  <a:pt x="1866211" y="3115460"/>
                  <a:pt x="1866211" y="3118515"/>
                </a:cubicBezTo>
                <a:cubicBezTo>
                  <a:pt x="1866211" y="3121569"/>
                  <a:pt x="1864175" y="3123605"/>
                  <a:pt x="1861120" y="3123605"/>
                </a:cubicBezTo>
                <a:cubicBezTo>
                  <a:pt x="1858065" y="3123605"/>
                  <a:pt x="1856029" y="3121569"/>
                  <a:pt x="1856029" y="3118515"/>
                </a:cubicBezTo>
                <a:cubicBezTo>
                  <a:pt x="1856029" y="3115460"/>
                  <a:pt x="1858065" y="3113424"/>
                  <a:pt x="1861120" y="3113424"/>
                </a:cubicBezTo>
                <a:close/>
                <a:moveTo>
                  <a:pt x="8803609" y="3099171"/>
                </a:moveTo>
                <a:cubicBezTo>
                  <a:pt x="8816844" y="3099171"/>
                  <a:pt x="8828043" y="3110370"/>
                  <a:pt x="8828043" y="3123605"/>
                </a:cubicBezTo>
                <a:cubicBezTo>
                  <a:pt x="8828043" y="3136841"/>
                  <a:pt x="8816844" y="3148040"/>
                  <a:pt x="8803609" y="3148040"/>
                </a:cubicBezTo>
                <a:cubicBezTo>
                  <a:pt x="8790374" y="3148040"/>
                  <a:pt x="8779174" y="3136841"/>
                  <a:pt x="8779174" y="3123605"/>
                </a:cubicBezTo>
                <a:cubicBezTo>
                  <a:pt x="8779174" y="3110370"/>
                  <a:pt x="8790374" y="3099171"/>
                  <a:pt x="8803609" y="3099171"/>
                </a:cubicBezTo>
                <a:close/>
                <a:moveTo>
                  <a:pt x="7949410" y="3059464"/>
                </a:moveTo>
                <a:cubicBezTo>
                  <a:pt x="7956536" y="3059464"/>
                  <a:pt x="7961627" y="3065572"/>
                  <a:pt x="7961627" y="3071682"/>
                </a:cubicBezTo>
                <a:cubicBezTo>
                  <a:pt x="7961627" y="3077790"/>
                  <a:pt x="7956536" y="3083899"/>
                  <a:pt x="7949410" y="3083899"/>
                </a:cubicBezTo>
                <a:cubicBezTo>
                  <a:pt x="7943301" y="3083899"/>
                  <a:pt x="7937192" y="3078808"/>
                  <a:pt x="7937192" y="3071682"/>
                </a:cubicBezTo>
                <a:cubicBezTo>
                  <a:pt x="7937192" y="3065572"/>
                  <a:pt x="7942283" y="3059464"/>
                  <a:pt x="7949410" y="3059464"/>
                </a:cubicBezTo>
                <a:close/>
                <a:moveTo>
                  <a:pt x="9902157" y="3041138"/>
                </a:moveTo>
                <a:cubicBezTo>
                  <a:pt x="9911320" y="3041138"/>
                  <a:pt x="9917429" y="3048265"/>
                  <a:pt x="9917429" y="3056410"/>
                </a:cubicBezTo>
                <a:cubicBezTo>
                  <a:pt x="9917429" y="3064555"/>
                  <a:pt x="9910302" y="3071682"/>
                  <a:pt x="9902157" y="3071682"/>
                </a:cubicBezTo>
                <a:cubicBezTo>
                  <a:pt x="9894012" y="3071682"/>
                  <a:pt x="9886885" y="3064555"/>
                  <a:pt x="9886885" y="3056410"/>
                </a:cubicBezTo>
                <a:cubicBezTo>
                  <a:pt x="9886885" y="3048265"/>
                  <a:pt x="9894012" y="3041138"/>
                  <a:pt x="9902157" y="3041138"/>
                </a:cubicBezTo>
                <a:close/>
                <a:moveTo>
                  <a:pt x="6312277" y="3032993"/>
                </a:moveTo>
                <a:cubicBezTo>
                  <a:pt x="6313295" y="3034011"/>
                  <a:pt x="6314314" y="3035029"/>
                  <a:pt x="6314314" y="3035029"/>
                </a:cubicBezTo>
                <a:cubicBezTo>
                  <a:pt x="6314314" y="3036047"/>
                  <a:pt x="6313295" y="3037065"/>
                  <a:pt x="6312277" y="3037065"/>
                </a:cubicBezTo>
                <a:cubicBezTo>
                  <a:pt x="6311259" y="3037065"/>
                  <a:pt x="6310241" y="3036047"/>
                  <a:pt x="6310241" y="3035029"/>
                </a:cubicBezTo>
                <a:cubicBezTo>
                  <a:pt x="6310241" y="3034011"/>
                  <a:pt x="6311259" y="3032993"/>
                  <a:pt x="6312277" y="3032993"/>
                </a:cubicBezTo>
                <a:close/>
                <a:moveTo>
                  <a:pt x="9349319" y="3031975"/>
                </a:moveTo>
                <a:cubicBezTo>
                  <a:pt x="9350338" y="3032993"/>
                  <a:pt x="9351356" y="3032993"/>
                  <a:pt x="9351356" y="3034011"/>
                </a:cubicBezTo>
                <a:cubicBezTo>
                  <a:pt x="9351356" y="3035029"/>
                  <a:pt x="9350338" y="3036048"/>
                  <a:pt x="9349319" y="3036048"/>
                </a:cubicBezTo>
                <a:cubicBezTo>
                  <a:pt x="9348301" y="3036048"/>
                  <a:pt x="9347283" y="3035029"/>
                  <a:pt x="9347283" y="3034011"/>
                </a:cubicBezTo>
                <a:cubicBezTo>
                  <a:pt x="9347283" y="3032993"/>
                  <a:pt x="9348301" y="3031975"/>
                  <a:pt x="9349319" y="3031975"/>
                </a:cubicBezTo>
                <a:close/>
                <a:moveTo>
                  <a:pt x="10741086" y="3007540"/>
                </a:moveTo>
                <a:cubicBezTo>
                  <a:pt x="10744141" y="3007540"/>
                  <a:pt x="10745158" y="3009576"/>
                  <a:pt x="10745158" y="3011612"/>
                </a:cubicBezTo>
                <a:cubicBezTo>
                  <a:pt x="10745158" y="3013648"/>
                  <a:pt x="10743121" y="3015685"/>
                  <a:pt x="10741086" y="3015685"/>
                </a:cubicBezTo>
                <a:cubicBezTo>
                  <a:pt x="10739050" y="3015685"/>
                  <a:pt x="10737013" y="3013648"/>
                  <a:pt x="10737013" y="3011612"/>
                </a:cubicBezTo>
                <a:cubicBezTo>
                  <a:pt x="10737013" y="3009576"/>
                  <a:pt x="10739050" y="3007540"/>
                  <a:pt x="10741086" y="3007540"/>
                </a:cubicBezTo>
                <a:close/>
                <a:moveTo>
                  <a:pt x="2150269" y="2998377"/>
                </a:moveTo>
                <a:cubicBezTo>
                  <a:pt x="2156454" y="2998377"/>
                  <a:pt x="2161467" y="3003391"/>
                  <a:pt x="2161467" y="3009576"/>
                </a:cubicBezTo>
                <a:cubicBezTo>
                  <a:pt x="2161467" y="3015761"/>
                  <a:pt x="2156454" y="3020775"/>
                  <a:pt x="2150269" y="3020775"/>
                </a:cubicBezTo>
                <a:cubicBezTo>
                  <a:pt x="2144082" y="3020775"/>
                  <a:pt x="2139069" y="3015761"/>
                  <a:pt x="2139069" y="3009576"/>
                </a:cubicBezTo>
                <a:cubicBezTo>
                  <a:pt x="2139069" y="3003391"/>
                  <a:pt x="2144082" y="2998377"/>
                  <a:pt x="2150269" y="2998377"/>
                </a:cubicBezTo>
                <a:close/>
                <a:moveTo>
                  <a:pt x="10768574" y="2987178"/>
                </a:moveTo>
                <a:cubicBezTo>
                  <a:pt x="10775701" y="2987178"/>
                  <a:pt x="10782828" y="2993286"/>
                  <a:pt x="10782828" y="3000413"/>
                </a:cubicBezTo>
                <a:cubicBezTo>
                  <a:pt x="10782828" y="3007540"/>
                  <a:pt x="10776719" y="3014667"/>
                  <a:pt x="10768574" y="3014667"/>
                </a:cubicBezTo>
                <a:cubicBezTo>
                  <a:pt x="10760429" y="3014667"/>
                  <a:pt x="10754321" y="3008558"/>
                  <a:pt x="10754321" y="3000413"/>
                </a:cubicBezTo>
                <a:cubicBezTo>
                  <a:pt x="10754321" y="2993286"/>
                  <a:pt x="10760429" y="2987178"/>
                  <a:pt x="10768574" y="2987178"/>
                </a:cubicBezTo>
                <a:close/>
                <a:moveTo>
                  <a:pt x="7612413" y="2976997"/>
                </a:moveTo>
                <a:cubicBezTo>
                  <a:pt x="7613431" y="2976997"/>
                  <a:pt x="7615467" y="2978015"/>
                  <a:pt x="7615467" y="2980051"/>
                </a:cubicBezTo>
                <a:cubicBezTo>
                  <a:pt x="7615467" y="2982088"/>
                  <a:pt x="7614450" y="2983105"/>
                  <a:pt x="7612413" y="2983105"/>
                </a:cubicBezTo>
                <a:cubicBezTo>
                  <a:pt x="7610377" y="2983105"/>
                  <a:pt x="7609359" y="2982088"/>
                  <a:pt x="7609359" y="2980051"/>
                </a:cubicBezTo>
                <a:cubicBezTo>
                  <a:pt x="7609359" y="2978015"/>
                  <a:pt x="7610377" y="2976997"/>
                  <a:pt x="7612413" y="2976997"/>
                </a:cubicBezTo>
                <a:close/>
                <a:moveTo>
                  <a:pt x="2436381" y="2954598"/>
                </a:moveTo>
                <a:cubicBezTo>
                  <a:pt x="2446562" y="2954598"/>
                  <a:pt x="2455725" y="2963761"/>
                  <a:pt x="2455725" y="2973942"/>
                </a:cubicBezTo>
                <a:cubicBezTo>
                  <a:pt x="2455725" y="2984123"/>
                  <a:pt x="2447580" y="2993286"/>
                  <a:pt x="2436381" y="2993286"/>
                </a:cubicBezTo>
                <a:cubicBezTo>
                  <a:pt x="2426200" y="2993286"/>
                  <a:pt x="2417037" y="2985142"/>
                  <a:pt x="2417037" y="2973942"/>
                </a:cubicBezTo>
                <a:cubicBezTo>
                  <a:pt x="2417037" y="2963761"/>
                  <a:pt x="2425183" y="2954598"/>
                  <a:pt x="2436381" y="2954598"/>
                </a:cubicBezTo>
                <a:close/>
                <a:moveTo>
                  <a:pt x="536514" y="2952562"/>
                </a:moveTo>
                <a:cubicBezTo>
                  <a:pt x="541605" y="2952562"/>
                  <a:pt x="545677" y="2956635"/>
                  <a:pt x="545677" y="2961725"/>
                </a:cubicBezTo>
                <a:cubicBezTo>
                  <a:pt x="545677" y="2966816"/>
                  <a:pt x="541605" y="2970888"/>
                  <a:pt x="536514" y="2970888"/>
                </a:cubicBezTo>
                <a:cubicBezTo>
                  <a:pt x="531423" y="2970888"/>
                  <a:pt x="527351" y="2966816"/>
                  <a:pt x="527351" y="2961725"/>
                </a:cubicBezTo>
                <a:cubicBezTo>
                  <a:pt x="527351" y="2956635"/>
                  <a:pt x="531423" y="2952562"/>
                  <a:pt x="536514" y="2952562"/>
                </a:cubicBezTo>
                <a:close/>
                <a:moveTo>
                  <a:pt x="2217424" y="2925072"/>
                </a:moveTo>
                <a:cubicBezTo>
                  <a:pt x="2218446" y="2925072"/>
                  <a:pt x="2220483" y="2927108"/>
                  <a:pt x="2220483" y="2928126"/>
                </a:cubicBezTo>
                <a:cubicBezTo>
                  <a:pt x="2220483" y="2930163"/>
                  <a:pt x="2219465" y="2931181"/>
                  <a:pt x="2217424" y="2931181"/>
                </a:cubicBezTo>
                <a:cubicBezTo>
                  <a:pt x="2215388" y="2931181"/>
                  <a:pt x="2214369" y="2930163"/>
                  <a:pt x="2214369" y="2928126"/>
                </a:cubicBezTo>
                <a:cubicBezTo>
                  <a:pt x="2214369" y="2926090"/>
                  <a:pt x="2215388" y="2925072"/>
                  <a:pt x="2217424" y="2925072"/>
                </a:cubicBezTo>
                <a:close/>
                <a:moveTo>
                  <a:pt x="748335" y="2906747"/>
                </a:moveTo>
                <a:cubicBezTo>
                  <a:pt x="760552" y="2907765"/>
                  <a:pt x="770733" y="2916928"/>
                  <a:pt x="770733" y="2929146"/>
                </a:cubicBezTo>
                <a:cubicBezTo>
                  <a:pt x="770733" y="2941362"/>
                  <a:pt x="760552" y="2951543"/>
                  <a:pt x="748335" y="2951543"/>
                </a:cubicBezTo>
                <a:cubicBezTo>
                  <a:pt x="736117" y="2951543"/>
                  <a:pt x="725936" y="2941362"/>
                  <a:pt x="725936" y="2929146"/>
                </a:cubicBezTo>
                <a:cubicBezTo>
                  <a:pt x="725936" y="2916928"/>
                  <a:pt x="736117" y="2906747"/>
                  <a:pt x="748335" y="2906747"/>
                </a:cubicBezTo>
                <a:close/>
                <a:moveTo>
                  <a:pt x="9257689" y="2898604"/>
                </a:moveTo>
                <a:cubicBezTo>
                  <a:pt x="9265834" y="2898604"/>
                  <a:pt x="9272961" y="2905731"/>
                  <a:pt x="9272961" y="2913875"/>
                </a:cubicBezTo>
                <a:cubicBezTo>
                  <a:pt x="9272961" y="2922020"/>
                  <a:pt x="9265834" y="2929146"/>
                  <a:pt x="9257689" y="2929146"/>
                </a:cubicBezTo>
                <a:cubicBezTo>
                  <a:pt x="9249544" y="2929146"/>
                  <a:pt x="9242417" y="2922020"/>
                  <a:pt x="9242417" y="2913875"/>
                </a:cubicBezTo>
                <a:cubicBezTo>
                  <a:pt x="9242417" y="2905731"/>
                  <a:pt x="9249544" y="2898604"/>
                  <a:pt x="9257689" y="2898604"/>
                </a:cubicBezTo>
                <a:close/>
                <a:moveTo>
                  <a:pt x="190380" y="2894530"/>
                </a:moveTo>
                <a:cubicBezTo>
                  <a:pt x="205652" y="2894530"/>
                  <a:pt x="217869" y="2906748"/>
                  <a:pt x="217869" y="2922019"/>
                </a:cubicBezTo>
                <a:cubicBezTo>
                  <a:pt x="217869" y="2937290"/>
                  <a:pt x="205652" y="2949509"/>
                  <a:pt x="190380" y="2949509"/>
                </a:cubicBezTo>
                <a:cubicBezTo>
                  <a:pt x="175108" y="2949509"/>
                  <a:pt x="162891" y="2937290"/>
                  <a:pt x="162891" y="2922019"/>
                </a:cubicBezTo>
                <a:cubicBezTo>
                  <a:pt x="162891" y="2906748"/>
                  <a:pt x="175108" y="2894530"/>
                  <a:pt x="190380" y="2894530"/>
                </a:cubicBezTo>
                <a:close/>
                <a:moveTo>
                  <a:pt x="3601049" y="2881294"/>
                </a:moveTo>
                <a:cubicBezTo>
                  <a:pt x="3603085" y="2881294"/>
                  <a:pt x="3604103" y="2882312"/>
                  <a:pt x="3604103" y="2884348"/>
                </a:cubicBezTo>
                <a:cubicBezTo>
                  <a:pt x="3604103" y="2886385"/>
                  <a:pt x="3603085" y="2887402"/>
                  <a:pt x="3601049" y="2887402"/>
                </a:cubicBezTo>
                <a:cubicBezTo>
                  <a:pt x="3599012" y="2887402"/>
                  <a:pt x="3597995" y="2886385"/>
                  <a:pt x="3597995" y="2884348"/>
                </a:cubicBezTo>
                <a:cubicBezTo>
                  <a:pt x="3597995" y="2882312"/>
                  <a:pt x="3599012" y="2881294"/>
                  <a:pt x="3601049" y="2881294"/>
                </a:cubicBezTo>
                <a:close/>
                <a:moveTo>
                  <a:pt x="7358902" y="2869078"/>
                </a:moveTo>
                <a:cubicBezTo>
                  <a:pt x="7360938" y="2869078"/>
                  <a:pt x="7362975" y="2871115"/>
                  <a:pt x="7362975" y="2873153"/>
                </a:cubicBezTo>
                <a:cubicBezTo>
                  <a:pt x="7362975" y="2875187"/>
                  <a:pt x="7360938" y="2877223"/>
                  <a:pt x="7358902" y="2877223"/>
                </a:cubicBezTo>
                <a:cubicBezTo>
                  <a:pt x="7356866" y="2877223"/>
                  <a:pt x="7354830" y="2875187"/>
                  <a:pt x="7354830" y="2873153"/>
                </a:cubicBezTo>
                <a:cubicBezTo>
                  <a:pt x="7354830" y="2871115"/>
                  <a:pt x="7356866" y="2869078"/>
                  <a:pt x="7358902" y="2869078"/>
                </a:cubicBezTo>
                <a:close/>
                <a:moveTo>
                  <a:pt x="7198039" y="2816137"/>
                </a:moveTo>
                <a:cubicBezTo>
                  <a:pt x="7201094" y="2815119"/>
                  <a:pt x="7204148" y="2818174"/>
                  <a:pt x="7204148" y="2822246"/>
                </a:cubicBezTo>
                <a:cubicBezTo>
                  <a:pt x="7204148" y="2825301"/>
                  <a:pt x="7201094" y="2828355"/>
                  <a:pt x="7198039" y="2828355"/>
                </a:cubicBezTo>
                <a:cubicBezTo>
                  <a:pt x="7194985" y="2828355"/>
                  <a:pt x="7191931" y="2825301"/>
                  <a:pt x="7191931" y="2822246"/>
                </a:cubicBezTo>
                <a:cubicBezTo>
                  <a:pt x="7191931" y="2819192"/>
                  <a:pt x="7194985" y="2816137"/>
                  <a:pt x="7198039" y="2816137"/>
                </a:cubicBezTo>
                <a:close/>
                <a:moveTo>
                  <a:pt x="5795091" y="2743854"/>
                </a:moveTo>
                <a:cubicBezTo>
                  <a:pt x="5805271" y="2743854"/>
                  <a:pt x="5813416" y="2751999"/>
                  <a:pt x="5813416" y="2762180"/>
                </a:cubicBezTo>
                <a:cubicBezTo>
                  <a:pt x="5813416" y="2772361"/>
                  <a:pt x="5805271" y="2780505"/>
                  <a:pt x="5795091" y="2780505"/>
                </a:cubicBezTo>
                <a:cubicBezTo>
                  <a:pt x="5784911" y="2780505"/>
                  <a:pt x="5776766" y="2772361"/>
                  <a:pt x="5776766" y="2762180"/>
                </a:cubicBezTo>
                <a:cubicBezTo>
                  <a:pt x="5776766" y="2751999"/>
                  <a:pt x="5784911" y="2743854"/>
                  <a:pt x="5795091" y="2743854"/>
                </a:cubicBezTo>
                <a:close/>
                <a:moveTo>
                  <a:pt x="4190602" y="2728583"/>
                </a:moveTo>
                <a:cubicBezTo>
                  <a:pt x="4207914" y="2728583"/>
                  <a:pt x="4221146" y="2742837"/>
                  <a:pt x="4221146" y="2759126"/>
                </a:cubicBezTo>
                <a:cubicBezTo>
                  <a:pt x="4221146" y="2776434"/>
                  <a:pt x="4206895" y="2789668"/>
                  <a:pt x="4190602" y="2789668"/>
                </a:cubicBezTo>
                <a:cubicBezTo>
                  <a:pt x="4173287" y="2789668"/>
                  <a:pt x="4160049" y="2775414"/>
                  <a:pt x="4160049" y="2759126"/>
                </a:cubicBezTo>
                <a:cubicBezTo>
                  <a:pt x="4160049" y="2741817"/>
                  <a:pt x="4174307" y="2728583"/>
                  <a:pt x="4190602" y="2728583"/>
                </a:cubicBezTo>
                <a:close/>
                <a:moveTo>
                  <a:pt x="5955945" y="2699057"/>
                </a:moveTo>
                <a:cubicBezTo>
                  <a:pt x="5957981" y="2699057"/>
                  <a:pt x="5961035" y="2701094"/>
                  <a:pt x="5961035" y="2704148"/>
                </a:cubicBezTo>
                <a:cubicBezTo>
                  <a:pt x="5961035" y="2707202"/>
                  <a:pt x="5959000" y="2709238"/>
                  <a:pt x="5955945" y="2709238"/>
                </a:cubicBezTo>
                <a:cubicBezTo>
                  <a:pt x="5952891" y="2709238"/>
                  <a:pt x="5950855" y="2707202"/>
                  <a:pt x="5950855" y="2704148"/>
                </a:cubicBezTo>
                <a:cubicBezTo>
                  <a:pt x="5950855" y="2701094"/>
                  <a:pt x="5952891" y="2699057"/>
                  <a:pt x="5955945" y="2699057"/>
                </a:cubicBezTo>
                <a:close/>
                <a:moveTo>
                  <a:pt x="7390463" y="2694983"/>
                </a:moveTo>
                <a:cubicBezTo>
                  <a:pt x="7408789" y="2694983"/>
                  <a:pt x="7424061" y="2710256"/>
                  <a:pt x="7424061" y="2728581"/>
                </a:cubicBezTo>
                <a:cubicBezTo>
                  <a:pt x="7424061" y="2746907"/>
                  <a:pt x="7408789" y="2762177"/>
                  <a:pt x="7390463" y="2762177"/>
                </a:cubicBezTo>
                <a:cubicBezTo>
                  <a:pt x="7372137" y="2762177"/>
                  <a:pt x="7356865" y="2746907"/>
                  <a:pt x="7356865" y="2728581"/>
                </a:cubicBezTo>
                <a:cubicBezTo>
                  <a:pt x="7356865" y="2710256"/>
                  <a:pt x="7372137" y="2694983"/>
                  <a:pt x="7390463" y="2694983"/>
                </a:cubicBezTo>
                <a:close/>
                <a:moveTo>
                  <a:pt x="1814308" y="2665460"/>
                </a:moveTo>
                <a:cubicBezTo>
                  <a:pt x="1817361" y="2665460"/>
                  <a:pt x="1819397" y="2668512"/>
                  <a:pt x="1819397" y="2670549"/>
                </a:cubicBezTo>
                <a:cubicBezTo>
                  <a:pt x="1819397" y="2673605"/>
                  <a:pt x="1817361" y="2675639"/>
                  <a:pt x="1814308" y="2675639"/>
                </a:cubicBezTo>
                <a:cubicBezTo>
                  <a:pt x="1811253" y="2675639"/>
                  <a:pt x="1809215" y="2673605"/>
                  <a:pt x="1809215" y="2670549"/>
                </a:cubicBezTo>
                <a:cubicBezTo>
                  <a:pt x="1809215" y="2667495"/>
                  <a:pt x="1811253" y="2665460"/>
                  <a:pt x="1814308" y="2665460"/>
                </a:cubicBezTo>
                <a:close/>
                <a:moveTo>
                  <a:pt x="9232236" y="2663422"/>
                </a:moveTo>
                <a:cubicBezTo>
                  <a:pt x="9253617" y="2664440"/>
                  <a:pt x="9270925" y="2680729"/>
                  <a:pt x="9270925" y="2702110"/>
                </a:cubicBezTo>
                <a:cubicBezTo>
                  <a:pt x="9270925" y="2723490"/>
                  <a:pt x="9253617" y="2740798"/>
                  <a:pt x="9232236" y="2740798"/>
                </a:cubicBezTo>
                <a:cubicBezTo>
                  <a:pt x="9210856" y="2740798"/>
                  <a:pt x="9193548" y="2723490"/>
                  <a:pt x="9193548" y="2702110"/>
                </a:cubicBezTo>
                <a:cubicBezTo>
                  <a:pt x="9193548" y="2680729"/>
                  <a:pt x="9210856" y="2663422"/>
                  <a:pt x="9232236" y="2663422"/>
                </a:cubicBezTo>
                <a:close/>
                <a:moveTo>
                  <a:pt x="2759084" y="2623713"/>
                </a:moveTo>
                <a:cubicBezTo>
                  <a:pt x="2763156" y="2623713"/>
                  <a:pt x="2767229" y="2627785"/>
                  <a:pt x="2767229" y="2631859"/>
                </a:cubicBezTo>
                <a:cubicBezTo>
                  <a:pt x="2767229" y="2636948"/>
                  <a:pt x="2763156" y="2640003"/>
                  <a:pt x="2759084" y="2640003"/>
                </a:cubicBezTo>
                <a:cubicBezTo>
                  <a:pt x="2753992" y="2640003"/>
                  <a:pt x="2750938" y="2635931"/>
                  <a:pt x="2750938" y="2631859"/>
                </a:cubicBezTo>
                <a:cubicBezTo>
                  <a:pt x="2750938" y="2627785"/>
                  <a:pt x="2755010" y="2623713"/>
                  <a:pt x="2759084" y="2623713"/>
                </a:cubicBezTo>
                <a:close/>
                <a:moveTo>
                  <a:pt x="9533599" y="2604369"/>
                </a:moveTo>
                <a:cubicBezTo>
                  <a:pt x="9540725" y="2603353"/>
                  <a:pt x="9546834" y="2609462"/>
                  <a:pt x="9546834" y="2616588"/>
                </a:cubicBezTo>
                <a:cubicBezTo>
                  <a:pt x="9546834" y="2623715"/>
                  <a:pt x="9540725" y="2628806"/>
                  <a:pt x="9533599" y="2628806"/>
                </a:cubicBezTo>
                <a:cubicBezTo>
                  <a:pt x="9526472" y="2628806"/>
                  <a:pt x="9520363" y="2622694"/>
                  <a:pt x="9520363" y="2616588"/>
                </a:cubicBezTo>
                <a:cubicBezTo>
                  <a:pt x="9520363" y="2609462"/>
                  <a:pt x="9526472" y="2604369"/>
                  <a:pt x="9533599" y="2604369"/>
                </a:cubicBezTo>
                <a:close/>
                <a:moveTo>
                  <a:pt x="1707395" y="2601316"/>
                </a:moveTo>
                <a:cubicBezTo>
                  <a:pt x="1709433" y="2601316"/>
                  <a:pt x="1711468" y="2602334"/>
                  <a:pt x="1711468" y="2605389"/>
                </a:cubicBezTo>
                <a:cubicBezTo>
                  <a:pt x="1711468" y="2607425"/>
                  <a:pt x="1709433" y="2609462"/>
                  <a:pt x="1707395" y="2609462"/>
                </a:cubicBezTo>
                <a:cubicBezTo>
                  <a:pt x="1705359" y="2609462"/>
                  <a:pt x="1703323" y="2607425"/>
                  <a:pt x="1703323" y="2605389"/>
                </a:cubicBezTo>
                <a:cubicBezTo>
                  <a:pt x="1703323" y="2603353"/>
                  <a:pt x="1705359" y="2601316"/>
                  <a:pt x="1707395" y="2601316"/>
                </a:cubicBezTo>
                <a:close/>
                <a:moveTo>
                  <a:pt x="4194661" y="2596226"/>
                </a:moveTo>
                <a:cubicBezTo>
                  <a:pt x="4197716" y="2596226"/>
                  <a:pt x="4200772" y="2599279"/>
                  <a:pt x="4200772" y="2602334"/>
                </a:cubicBezTo>
                <a:cubicBezTo>
                  <a:pt x="4200772" y="2605389"/>
                  <a:pt x="4198735" y="2608446"/>
                  <a:pt x="4194661" y="2608446"/>
                </a:cubicBezTo>
                <a:cubicBezTo>
                  <a:pt x="4191607" y="2608446"/>
                  <a:pt x="4188551" y="2606407"/>
                  <a:pt x="4188551" y="2602334"/>
                </a:cubicBezTo>
                <a:cubicBezTo>
                  <a:pt x="4188551" y="2599279"/>
                  <a:pt x="4190588" y="2596226"/>
                  <a:pt x="4194661" y="2596226"/>
                </a:cubicBezTo>
                <a:close/>
                <a:moveTo>
                  <a:pt x="5638309" y="2592153"/>
                </a:moveTo>
                <a:cubicBezTo>
                  <a:pt x="5648490" y="2593171"/>
                  <a:pt x="5655618" y="2600297"/>
                  <a:pt x="5655618" y="2609462"/>
                </a:cubicBezTo>
                <a:cubicBezTo>
                  <a:pt x="5655618" y="2618622"/>
                  <a:pt x="5647472" y="2626771"/>
                  <a:pt x="5638309" y="2626771"/>
                </a:cubicBezTo>
                <a:cubicBezTo>
                  <a:pt x="5629148" y="2626771"/>
                  <a:pt x="5621002" y="2619640"/>
                  <a:pt x="5621002" y="2609462"/>
                </a:cubicBezTo>
                <a:cubicBezTo>
                  <a:pt x="5621002" y="2600297"/>
                  <a:pt x="5629148" y="2592153"/>
                  <a:pt x="5638309" y="2592153"/>
                </a:cubicBezTo>
                <a:close/>
                <a:moveTo>
                  <a:pt x="1008960" y="2587062"/>
                </a:moveTo>
                <a:cubicBezTo>
                  <a:pt x="1024232" y="2587062"/>
                  <a:pt x="1036449" y="2600297"/>
                  <a:pt x="1036449" y="2614553"/>
                </a:cubicBezTo>
                <a:cubicBezTo>
                  <a:pt x="1036449" y="2629824"/>
                  <a:pt x="1024232" y="2642042"/>
                  <a:pt x="1008960" y="2642042"/>
                </a:cubicBezTo>
                <a:cubicBezTo>
                  <a:pt x="993688" y="2642042"/>
                  <a:pt x="981471" y="2629824"/>
                  <a:pt x="981471" y="2614553"/>
                </a:cubicBezTo>
                <a:cubicBezTo>
                  <a:pt x="981471" y="2599279"/>
                  <a:pt x="993688" y="2587062"/>
                  <a:pt x="1008960" y="2587062"/>
                </a:cubicBezTo>
                <a:close/>
                <a:moveTo>
                  <a:pt x="5912163" y="2569755"/>
                </a:moveTo>
                <a:cubicBezTo>
                  <a:pt x="5924380" y="2568738"/>
                  <a:pt x="5934560" y="2578917"/>
                  <a:pt x="5934560" y="2591134"/>
                </a:cubicBezTo>
                <a:cubicBezTo>
                  <a:pt x="5934560" y="2603351"/>
                  <a:pt x="5924380" y="2612518"/>
                  <a:pt x="5912163" y="2612518"/>
                </a:cubicBezTo>
                <a:cubicBezTo>
                  <a:pt x="5899946" y="2612518"/>
                  <a:pt x="5889764" y="2602334"/>
                  <a:pt x="5889764" y="2591134"/>
                </a:cubicBezTo>
                <a:cubicBezTo>
                  <a:pt x="5889764" y="2578917"/>
                  <a:pt x="5899946" y="2569755"/>
                  <a:pt x="5912163" y="2569755"/>
                </a:cubicBezTo>
                <a:close/>
                <a:moveTo>
                  <a:pt x="10252389" y="2562630"/>
                </a:moveTo>
                <a:cubicBezTo>
                  <a:pt x="10296168" y="2562630"/>
                  <a:pt x="10330784" y="2597243"/>
                  <a:pt x="10330784" y="2640006"/>
                </a:cubicBezTo>
                <a:cubicBezTo>
                  <a:pt x="10330784" y="2650698"/>
                  <a:pt x="10328620" y="2660879"/>
                  <a:pt x="10324691" y="2670136"/>
                </a:cubicBezTo>
                <a:lnTo>
                  <a:pt x="10314641" y="2684950"/>
                </a:lnTo>
                <a:lnTo>
                  <a:pt x="10316531" y="2686840"/>
                </a:lnTo>
                <a:cubicBezTo>
                  <a:pt x="10316531" y="2689895"/>
                  <a:pt x="10313476" y="2692949"/>
                  <a:pt x="10310422" y="2692949"/>
                </a:cubicBezTo>
                <a:lnTo>
                  <a:pt x="10309702" y="2692227"/>
                </a:lnTo>
                <a:lnTo>
                  <a:pt x="10308004" y="2694730"/>
                </a:lnTo>
                <a:cubicBezTo>
                  <a:pt x="10293877" y="2708730"/>
                  <a:pt x="10274278" y="2717384"/>
                  <a:pt x="10252389" y="2717384"/>
                </a:cubicBezTo>
                <a:cubicBezTo>
                  <a:pt x="10209628" y="2717384"/>
                  <a:pt x="10173994" y="2682768"/>
                  <a:pt x="10173994" y="2640006"/>
                </a:cubicBezTo>
                <a:cubicBezTo>
                  <a:pt x="10173994" y="2597243"/>
                  <a:pt x="10208610" y="2562630"/>
                  <a:pt x="10252389" y="2562630"/>
                </a:cubicBezTo>
                <a:close/>
                <a:moveTo>
                  <a:pt x="6487394" y="2547361"/>
                </a:moveTo>
                <a:cubicBezTo>
                  <a:pt x="6496557" y="2547361"/>
                  <a:pt x="6503684" y="2554486"/>
                  <a:pt x="6503684" y="2563649"/>
                </a:cubicBezTo>
                <a:cubicBezTo>
                  <a:pt x="6503684" y="2572811"/>
                  <a:pt x="6496557" y="2579938"/>
                  <a:pt x="6487394" y="2579938"/>
                </a:cubicBezTo>
                <a:cubicBezTo>
                  <a:pt x="6478231" y="2579938"/>
                  <a:pt x="6471104" y="2572811"/>
                  <a:pt x="6471104" y="2563649"/>
                </a:cubicBezTo>
                <a:cubicBezTo>
                  <a:pt x="6471104" y="2554486"/>
                  <a:pt x="6478231" y="2547361"/>
                  <a:pt x="6487394" y="2547361"/>
                </a:cubicBezTo>
                <a:close/>
                <a:moveTo>
                  <a:pt x="10923328" y="2546344"/>
                </a:moveTo>
                <a:cubicBezTo>
                  <a:pt x="10935545" y="2546344"/>
                  <a:pt x="10944708" y="2556522"/>
                  <a:pt x="10944708" y="2567722"/>
                </a:cubicBezTo>
                <a:cubicBezTo>
                  <a:pt x="10944708" y="2579938"/>
                  <a:pt x="10935545" y="2589100"/>
                  <a:pt x="10923328" y="2589100"/>
                </a:cubicBezTo>
                <a:cubicBezTo>
                  <a:pt x="10911110" y="2589100"/>
                  <a:pt x="10901948" y="2578919"/>
                  <a:pt x="10901948" y="2567722"/>
                </a:cubicBezTo>
                <a:cubicBezTo>
                  <a:pt x="10901948" y="2555505"/>
                  <a:pt x="10912129" y="2546344"/>
                  <a:pt x="10923328" y="2546344"/>
                </a:cubicBezTo>
                <a:close/>
                <a:moveTo>
                  <a:pt x="591492" y="2539209"/>
                </a:moveTo>
                <a:cubicBezTo>
                  <a:pt x="598619" y="2539209"/>
                  <a:pt x="603710" y="2545318"/>
                  <a:pt x="603710" y="2551426"/>
                </a:cubicBezTo>
                <a:cubicBezTo>
                  <a:pt x="603710" y="2557534"/>
                  <a:pt x="598619" y="2563643"/>
                  <a:pt x="591492" y="2563643"/>
                </a:cubicBezTo>
                <a:cubicBezTo>
                  <a:pt x="585384" y="2563643"/>
                  <a:pt x="579275" y="2558552"/>
                  <a:pt x="579275" y="2551426"/>
                </a:cubicBezTo>
                <a:cubicBezTo>
                  <a:pt x="579275" y="2545318"/>
                  <a:pt x="584366" y="2539209"/>
                  <a:pt x="591492" y="2539209"/>
                </a:cubicBezTo>
                <a:close/>
                <a:moveTo>
                  <a:pt x="386905" y="2534124"/>
                </a:moveTo>
                <a:cubicBezTo>
                  <a:pt x="397086" y="2534124"/>
                  <a:pt x="405231" y="2542271"/>
                  <a:pt x="405231" y="2552451"/>
                </a:cubicBezTo>
                <a:cubicBezTo>
                  <a:pt x="405231" y="2562630"/>
                  <a:pt x="397086" y="2570776"/>
                  <a:pt x="386905" y="2570776"/>
                </a:cubicBezTo>
                <a:cubicBezTo>
                  <a:pt x="376724" y="2570776"/>
                  <a:pt x="368579" y="2562630"/>
                  <a:pt x="368579" y="2552451"/>
                </a:cubicBezTo>
                <a:cubicBezTo>
                  <a:pt x="368579" y="2542271"/>
                  <a:pt x="376724" y="2534124"/>
                  <a:pt x="386905" y="2534124"/>
                </a:cubicBezTo>
                <a:close/>
                <a:moveTo>
                  <a:pt x="3113437" y="2528012"/>
                </a:moveTo>
                <a:cubicBezTo>
                  <a:pt x="3118529" y="2528012"/>
                  <a:pt x="3122602" y="2532086"/>
                  <a:pt x="3122602" y="2537177"/>
                </a:cubicBezTo>
                <a:cubicBezTo>
                  <a:pt x="3122602" y="2542271"/>
                  <a:pt x="3118529" y="2546344"/>
                  <a:pt x="3113437" y="2546344"/>
                </a:cubicBezTo>
                <a:cubicBezTo>
                  <a:pt x="3108348" y="2546344"/>
                  <a:pt x="3104277" y="2542271"/>
                  <a:pt x="3104277" y="2537177"/>
                </a:cubicBezTo>
                <a:cubicBezTo>
                  <a:pt x="3104277" y="2532086"/>
                  <a:pt x="3108348" y="2528012"/>
                  <a:pt x="3113437" y="2528012"/>
                </a:cubicBezTo>
                <a:close/>
                <a:moveTo>
                  <a:pt x="5387857" y="2519865"/>
                </a:moveTo>
                <a:cubicBezTo>
                  <a:pt x="5392950" y="2519865"/>
                  <a:pt x="5398041" y="2524955"/>
                  <a:pt x="5398041" y="2530048"/>
                </a:cubicBezTo>
                <a:cubicBezTo>
                  <a:pt x="5398041" y="2536159"/>
                  <a:pt x="5392950" y="2540233"/>
                  <a:pt x="5387857" y="2540233"/>
                </a:cubicBezTo>
                <a:cubicBezTo>
                  <a:pt x="5381754" y="2540233"/>
                  <a:pt x="5377677" y="2535141"/>
                  <a:pt x="5377677" y="2530048"/>
                </a:cubicBezTo>
                <a:cubicBezTo>
                  <a:pt x="5377677" y="2523937"/>
                  <a:pt x="5382769" y="2519865"/>
                  <a:pt x="5387857" y="2519865"/>
                </a:cubicBezTo>
                <a:close/>
                <a:moveTo>
                  <a:pt x="11337701" y="2517829"/>
                </a:moveTo>
                <a:cubicBezTo>
                  <a:pt x="11342792" y="2517829"/>
                  <a:pt x="11347882" y="2522920"/>
                  <a:pt x="11347882" y="2528012"/>
                </a:cubicBezTo>
                <a:cubicBezTo>
                  <a:pt x="11347882" y="2534124"/>
                  <a:pt x="11342792" y="2538195"/>
                  <a:pt x="11337701" y="2538195"/>
                </a:cubicBezTo>
                <a:cubicBezTo>
                  <a:pt x="11331593" y="2538195"/>
                  <a:pt x="11327520" y="2534124"/>
                  <a:pt x="11327520" y="2528012"/>
                </a:cubicBezTo>
                <a:cubicBezTo>
                  <a:pt x="11327520" y="2521902"/>
                  <a:pt x="11332611" y="2517829"/>
                  <a:pt x="11337701" y="2517829"/>
                </a:cubicBezTo>
                <a:close/>
                <a:moveTo>
                  <a:pt x="5092607" y="2499505"/>
                </a:moveTo>
                <a:cubicBezTo>
                  <a:pt x="5104822" y="2498488"/>
                  <a:pt x="5113983" y="2507649"/>
                  <a:pt x="5113983" y="2519865"/>
                </a:cubicBezTo>
                <a:cubicBezTo>
                  <a:pt x="5113983" y="2531068"/>
                  <a:pt x="5104822" y="2540233"/>
                  <a:pt x="5092607" y="2540233"/>
                </a:cubicBezTo>
                <a:cubicBezTo>
                  <a:pt x="5081409" y="2540233"/>
                  <a:pt x="5071229" y="2531068"/>
                  <a:pt x="5071229" y="2519865"/>
                </a:cubicBezTo>
                <a:cubicBezTo>
                  <a:pt x="5071229" y="2508668"/>
                  <a:pt x="5080391" y="2499505"/>
                  <a:pt x="5092607" y="2499505"/>
                </a:cubicBezTo>
                <a:close/>
                <a:moveTo>
                  <a:pt x="7711170" y="2493397"/>
                </a:moveTo>
                <a:cubicBezTo>
                  <a:pt x="7714224" y="2493397"/>
                  <a:pt x="7717279" y="2495433"/>
                  <a:pt x="7717279" y="2499505"/>
                </a:cubicBezTo>
                <a:cubicBezTo>
                  <a:pt x="7717279" y="2502558"/>
                  <a:pt x="7714224" y="2505613"/>
                  <a:pt x="7711170" y="2505613"/>
                </a:cubicBezTo>
                <a:cubicBezTo>
                  <a:pt x="7708115" y="2505613"/>
                  <a:pt x="7705061" y="2502558"/>
                  <a:pt x="7705061" y="2499505"/>
                </a:cubicBezTo>
                <a:cubicBezTo>
                  <a:pt x="7705061" y="2496451"/>
                  <a:pt x="7708115" y="2493397"/>
                  <a:pt x="7711170" y="2493397"/>
                </a:cubicBezTo>
                <a:close/>
                <a:moveTo>
                  <a:pt x="11655354" y="2472014"/>
                </a:moveTo>
                <a:cubicBezTo>
                  <a:pt x="11662481" y="2472014"/>
                  <a:pt x="11666553" y="2477105"/>
                  <a:pt x="11666553" y="2483214"/>
                </a:cubicBezTo>
                <a:cubicBezTo>
                  <a:pt x="11666553" y="2489322"/>
                  <a:pt x="11661463" y="2493395"/>
                  <a:pt x="11655354" y="2493395"/>
                </a:cubicBezTo>
                <a:cubicBezTo>
                  <a:pt x="11649245" y="2493395"/>
                  <a:pt x="11644154" y="2488304"/>
                  <a:pt x="11644154" y="2483214"/>
                </a:cubicBezTo>
                <a:cubicBezTo>
                  <a:pt x="11644154" y="2477105"/>
                  <a:pt x="11649245" y="2472014"/>
                  <a:pt x="11655354" y="2472014"/>
                </a:cubicBezTo>
                <a:close/>
                <a:moveTo>
                  <a:pt x="1161657" y="2462852"/>
                </a:moveTo>
                <a:cubicBezTo>
                  <a:pt x="1204418" y="2462852"/>
                  <a:pt x="1238016" y="2496451"/>
                  <a:pt x="1238016" y="2539213"/>
                </a:cubicBezTo>
                <a:cubicBezTo>
                  <a:pt x="1238016" y="2580954"/>
                  <a:pt x="1203400" y="2615570"/>
                  <a:pt x="1161657" y="2615570"/>
                </a:cubicBezTo>
                <a:lnTo>
                  <a:pt x="1153260" y="2613912"/>
                </a:lnTo>
                <a:lnTo>
                  <a:pt x="1153543" y="2614553"/>
                </a:lnTo>
                <a:cubicBezTo>
                  <a:pt x="1153543" y="2625751"/>
                  <a:pt x="1144380" y="2634915"/>
                  <a:pt x="1133180" y="2634915"/>
                </a:cubicBezTo>
                <a:cubicBezTo>
                  <a:pt x="1121981" y="2634915"/>
                  <a:pt x="1112818" y="2625751"/>
                  <a:pt x="1112818" y="2614553"/>
                </a:cubicBezTo>
                <a:lnTo>
                  <a:pt x="1118521" y="2600840"/>
                </a:lnTo>
                <a:lnTo>
                  <a:pt x="1107443" y="2593425"/>
                </a:lnTo>
                <a:cubicBezTo>
                  <a:pt x="1093698" y="2579682"/>
                  <a:pt x="1085299" y="2560594"/>
                  <a:pt x="1085299" y="2539213"/>
                </a:cubicBezTo>
                <a:cubicBezTo>
                  <a:pt x="1085299" y="2497468"/>
                  <a:pt x="1119914" y="2462852"/>
                  <a:pt x="1161657" y="2462852"/>
                </a:cubicBezTo>
                <a:close/>
                <a:moveTo>
                  <a:pt x="7789564" y="2417038"/>
                </a:moveTo>
                <a:cubicBezTo>
                  <a:pt x="7792619" y="2416020"/>
                  <a:pt x="7795674" y="2419073"/>
                  <a:pt x="7795674" y="2423147"/>
                </a:cubicBezTo>
                <a:cubicBezTo>
                  <a:pt x="7795674" y="2426201"/>
                  <a:pt x="7792619" y="2429254"/>
                  <a:pt x="7789564" y="2429254"/>
                </a:cubicBezTo>
                <a:cubicBezTo>
                  <a:pt x="7785492" y="2429254"/>
                  <a:pt x="7783456" y="2426201"/>
                  <a:pt x="7783456" y="2423147"/>
                </a:cubicBezTo>
                <a:cubicBezTo>
                  <a:pt x="7783456" y="2420092"/>
                  <a:pt x="7786510" y="2417038"/>
                  <a:pt x="7789564" y="2417038"/>
                </a:cubicBezTo>
                <a:close/>
                <a:moveTo>
                  <a:pt x="8313895" y="2398712"/>
                </a:moveTo>
                <a:cubicBezTo>
                  <a:pt x="8322040" y="2398712"/>
                  <a:pt x="8330185" y="2405839"/>
                  <a:pt x="8330185" y="2415002"/>
                </a:cubicBezTo>
                <a:cubicBezTo>
                  <a:pt x="8330185" y="2424164"/>
                  <a:pt x="8323058" y="2431292"/>
                  <a:pt x="8313895" y="2431292"/>
                </a:cubicBezTo>
                <a:cubicBezTo>
                  <a:pt x="8304732" y="2431292"/>
                  <a:pt x="8297605" y="2424164"/>
                  <a:pt x="8297605" y="2415002"/>
                </a:cubicBezTo>
                <a:cubicBezTo>
                  <a:pt x="8297605" y="2405839"/>
                  <a:pt x="8304732" y="2398712"/>
                  <a:pt x="8313895" y="2398712"/>
                </a:cubicBezTo>
                <a:close/>
                <a:moveTo>
                  <a:pt x="10361328" y="2390565"/>
                </a:moveTo>
                <a:cubicBezTo>
                  <a:pt x="10373545" y="2391585"/>
                  <a:pt x="10383726" y="2400746"/>
                  <a:pt x="10383726" y="2412965"/>
                </a:cubicBezTo>
                <a:cubicBezTo>
                  <a:pt x="10383726" y="2425182"/>
                  <a:pt x="10373545" y="2435363"/>
                  <a:pt x="10361328" y="2435363"/>
                </a:cubicBezTo>
                <a:cubicBezTo>
                  <a:pt x="10349110" y="2435363"/>
                  <a:pt x="10338929" y="2425182"/>
                  <a:pt x="10338929" y="2412965"/>
                </a:cubicBezTo>
                <a:cubicBezTo>
                  <a:pt x="10338929" y="2400746"/>
                  <a:pt x="10349110" y="2390565"/>
                  <a:pt x="10361328" y="2390565"/>
                </a:cubicBezTo>
                <a:close/>
                <a:moveTo>
                  <a:pt x="1788833" y="2370201"/>
                </a:moveTo>
                <a:cubicBezTo>
                  <a:pt x="1800034" y="2370201"/>
                  <a:pt x="1809196" y="2379366"/>
                  <a:pt x="1809196" y="2390565"/>
                </a:cubicBezTo>
                <a:cubicBezTo>
                  <a:pt x="1809196" y="2401766"/>
                  <a:pt x="1800034" y="2410929"/>
                  <a:pt x="1788833" y="2410929"/>
                </a:cubicBezTo>
                <a:cubicBezTo>
                  <a:pt x="1777635" y="2410929"/>
                  <a:pt x="1768472" y="2401766"/>
                  <a:pt x="1768472" y="2390565"/>
                </a:cubicBezTo>
                <a:cubicBezTo>
                  <a:pt x="1768472" y="2379366"/>
                  <a:pt x="1777635" y="2370201"/>
                  <a:pt x="1788833" y="2370201"/>
                </a:cubicBezTo>
                <a:close/>
                <a:moveTo>
                  <a:pt x="8322040" y="2351875"/>
                </a:moveTo>
                <a:cubicBezTo>
                  <a:pt x="8329166" y="2351875"/>
                  <a:pt x="8335275" y="2357982"/>
                  <a:pt x="8335275" y="2365110"/>
                </a:cubicBezTo>
                <a:cubicBezTo>
                  <a:pt x="8335275" y="2372238"/>
                  <a:pt x="8329166" y="2378348"/>
                  <a:pt x="8322040" y="2378348"/>
                </a:cubicBezTo>
                <a:cubicBezTo>
                  <a:pt x="8314913" y="2378348"/>
                  <a:pt x="8308804" y="2372238"/>
                  <a:pt x="8308804" y="2365110"/>
                </a:cubicBezTo>
                <a:cubicBezTo>
                  <a:pt x="8308804" y="2357982"/>
                  <a:pt x="8314913" y="2351875"/>
                  <a:pt x="8322040" y="2351875"/>
                </a:cubicBezTo>
                <a:close/>
                <a:moveTo>
                  <a:pt x="1726739" y="2338640"/>
                </a:moveTo>
                <a:cubicBezTo>
                  <a:pt x="1739974" y="2338640"/>
                  <a:pt x="1749137" y="2348821"/>
                  <a:pt x="1749137" y="2361037"/>
                </a:cubicBezTo>
                <a:cubicBezTo>
                  <a:pt x="1749137" y="2373257"/>
                  <a:pt x="1738956" y="2383438"/>
                  <a:pt x="1726739" y="2383438"/>
                </a:cubicBezTo>
                <a:cubicBezTo>
                  <a:pt x="1714521" y="2383438"/>
                  <a:pt x="1704340" y="2373257"/>
                  <a:pt x="1704340" y="2361037"/>
                </a:cubicBezTo>
                <a:cubicBezTo>
                  <a:pt x="1704340" y="2348821"/>
                  <a:pt x="1714521" y="2338640"/>
                  <a:pt x="1726739" y="2338640"/>
                </a:cubicBezTo>
                <a:close/>
                <a:moveTo>
                  <a:pt x="5160810" y="2317265"/>
                </a:moveTo>
                <a:cubicBezTo>
                  <a:pt x="5172007" y="2317265"/>
                  <a:pt x="5181174" y="2326427"/>
                  <a:pt x="5181174" y="2337623"/>
                </a:cubicBezTo>
                <a:cubicBezTo>
                  <a:pt x="5181174" y="2348821"/>
                  <a:pt x="5172007" y="2357983"/>
                  <a:pt x="5160810" y="2357983"/>
                </a:cubicBezTo>
                <a:cubicBezTo>
                  <a:pt x="5149610" y="2357983"/>
                  <a:pt x="5140448" y="2348821"/>
                  <a:pt x="5140448" y="2337623"/>
                </a:cubicBezTo>
                <a:cubicBezTo>
                  <a:pt x="5140448" y="2326427"/>
                  <a:pt x="5149610" y="2317265"/>
                  <a:pt x="5160810" y="2317265"/>
                </a:cubicBezTo>
                <a:close/>
                <a:moveTo>
                  <a:pt x="5008114" y="2306069"/>
                </a:moveTo>
                <a:cubicBezTo>
                  <a:pt x="5013202" y="2306069"/>
                  <a:pt x="5017273" y="2310141"/>
                  <a:pt x="5017273" y="2315229"/>
                </a:cubicBezTo>
                <a:cubicBezTo>
                  <a:pt x="5017273" y="2320321"/>
                  <a:pt x="5013202" y="2324392"/>
                  <a:pt x="5008114" y="2324392"/>
                </a:cubicBezTo>
                <a:cubicBezTo>
                  <a:pt x="5003024" y="2324392"/>
                  <a:pt x="4998954" y="2320321"/>
                  <a:pt x="4998954" y="2315229"/>
                </a:cubicBezTo>
                <a:cubicBezTo>
                  <a:pt x="4998954" y="2310141"/>
                  <a:pt x="5003024" y="2306069"/>
                  <a:pt x="5008114" y="2306069"/>
                </a:cubicBezTo>
                <a:close/>
                <a:moveTo>
                  <a:pt x="6816246" y="2280623"/>
                </a:moveTo>
                <a:cubicBezTo>
                  <a:pt x="6824391" y="2280623"/>
                  <a:pt x="6830500" y="2286728"/>
                  <a:pt x="6830500" y="2294873"/>
                </a:cubicBezTo>
                <a:cubicBezTo>
                  <a:pt x="6830500" y="2303015"/>
                  <a:pt x="6824391" y="2309123"/>
                  <a:pt x="6816246" y="2309123"/>
                </a:cubicBezTo>
                <a:cubicBezTo>
                  <a:pt x="6808101" y="2309123"/>
                  <a:pt x="6801992" y="2303015"/>
                  <a:pt x="6801992" y="2294873"/>
                </a:cubicBezTo>
                <a:cubicBezTo>
                  <a:pt x="6801992" y="2286728"/>
                  <a:pt x="6808101" y="2280623"/>
                  <a:pt x="6816246" y="2280623"/>
                </a:cubicBezTo>
                <a:close/>
                <a:moveTo>
                  <a:pt x="7301887" y="2233780"/>
                </a:moveTo>
                <a:cubicBezTo>
                  <a:pt x="7313087" y="2233780"/>
                  <a:pt x="7321231" y="2242945"/>
                  <a:pt x="7321231" y="2253129"/>
                </a:cubicBezTo>
                <a:cubicBezTo>
                  <a:pt x="7321231" y="2263311"/>
                  <a:pt x="7313087" y="2272473"/>
                  <a:pt x="7301887" y="2272473"/>
                </a:cubicBezTo>
                <a:cubicBezTo>
                  <a:pt x="7291706" y="2272473"/>
                  <a:pt x="7282543" y="2264329"/>
                  <a:pt x="7282543" y="2253129"/>
                </a:cubicBezTo>
                <a:cubicBezTo>
                  <a:pt x="7282543" y="2242945"/>
                  <a:pt x="7290688" y="2233780"/>
                  <a:pt x="7301887" y="2233780"/>
                </a:cubicBezTo>
                <a:close/>
                <a:moveTo>
                  <a:pt x="11671645" y="2219524"/>
                </a:moveTo>
                <a:cubicBezTo>
                  <a:pt x="11673680" y="2219524"/>
                  <a:pt x="11676735" y="2221560"/>
                  <a:pt x="11676735" y="2224617"/>
                </a:cubicBezTo>
                <a:cubicBezTo>
                  <a:pt x="11676735" y="2227670"/>
                  <a:pt x="11674698" y="2229707"/>
                  <a:pt x="11671645" y="2229707"/>
                </a:cubicBezTo>
                <a:cubicBezTo>
                  <a:pt x="11668590" y="2229707"/>
                  <a:pt x="11666554" y="2227670"/>
                  <a:pt x="11666554" y="2224617"/>
                </a:cubicBezTo>
                <a:cubicBezTo>
                  <a:pt x="11666554" y="2221560"/>
                  <a:pt x="11668590" y="2219524"/>
                  <a:pt x="11671645" y="2219524"/>
                </a:cubicBezTo>
                <a:close/>
                <a:moveTo>
                  <a:pt x="10717669" y="2192034"/>
                </a:moveTo>
                <a:cubicBezTo>
                  <a:pt x="10724796" y="2192034"/>
                  <a:pt x="10731923" y="2198142"/>
                  <a:pt x="10731923" y="2206286"/>
                </a:cubicBezTo>
                <a:cubicBezTo>
                  <a:pt x="10731923" y="2214431"/>
                  <a:pt x="10725814" y="2220542"/>
                  <a:pt x="10717669" y="2220542"/>
                </a:cubicBezTo>
                <a:cubicBezTo>
                  <a:pt x="10709524" y="2220542"/>
                  <a:pt x="10703416" y="2214431"/>
                  <a:pt x="10703416" y="2206286"/>
                </a:cubicBezTo>
                <a:cubicBezTo>
                  <a:pt x="10703416" y="2198142"/>
                  <a:pt x="10709524" y="2192034"/>
                  <a:pt x="10717669" y="2192034"/>
                </a:cubicBezTo>
                <a:close/>
                <a:moveTo>
                  <a:pt x="4248637" y="2184910"/>
                </a:moveTo>
                <a:cubicBezTo>
                  <a:pt x="4263912" y="2184910"/>
                  <a:pt x="4276129" y="2197127"/>
                  <a:pt x="4276129" y="2212394"/>
                </a:cubicBezTo>
                <a:cubicBezTo>
                  <a:pt x="4276129" y="2227670"/>
                  <a:pt x="4263912" y="2239891"/>
                  <a:pt x="4248637" y="2239891"/>
                </a:cubicBezTo>
                <a:cubicBezTo>
                  <a:pt x="4233368" y="2239891"/>
                  <a:pt x="4221154" y="2227670"/>
                  <a:pt x="4221154" y="2212394"/>
                </a:cubicBezTo>
                <a:cubicBezTo>
                  <a:pt x="4221154" y="2197127"/>
                  <a:pt x="4233368" y="2184910"/>
                  <a:pt x="4248637" y="2184910"/>
                </a:cubicBezTo>
                <a:close/>
                <a:moveTo>
                  <a:pt x="10552733" y="2163530"/>
                </a:moveTo>
                <a:cubicBezTo>
                  <a:pt x="10556806" y="2164547"/>
                  <a:pt x="10558842" y="2166583"/>
                  <a:pt x="10558842" y="2169638"/>
                </a:cubicBezTo>
                <a:cubicBezTo>
                  <a:pt x="10558842" y="2172694"/>
                  <a:pt x="10556806" y="2174729"/>
                  <a:pt x="10552733" y="2174729"/>
                </a:cubicBezTo>
                <a:cubicBezTo>
                  <a:pt x="10549679" y="2174729"/>
                  <a:pt x="10546625" y="2172694"/>
                  <a:pt x="10546625" y="2169638"/>
                </a:cubicBezTo>
                <a:cubicBezTo>
                  <a:pt x="10546625" y="2166583"/>
                  <a:pt x="10548661" y="2163530"/>
                  <a:pt x="10552733" y="2163530"/>
                </a:cubicBezTo>
                <a:close/>
                <a:moveTo>
                  <a:pt x="11573905" y="2144178"/>
                </a:moveTo>
                <a:cubicBezTo>
                  <a:pt x="11581031" y="2143160"/>
                  <a:pt x="11586122" y="2148250"/>
                  <a:pt x="11586122" y="2155377"/>
                </a:cubicBezTo>
                <a:cubicBezTo>
                  <a:pt x="11586122" y="2161486"/>
                  <a:pt x="11581031" y="2166575"/>
                  <a:pt x="11573905" y="2166575"/>
                </a:cubicBezTo>
                <a:cubicBezTo>
                  <a:pt x="11567795" y="2166575"/>
                  <a:pt x="11561687" y="2161486"/>
                  <a:pt x="11561687" y="2155377"/>
                </a:cubicBezTo>
                <a:cubicBezTo>
                  <a:pt x="11561687" y="2149268"/>
                  <a:pt x="11566778" y="2144178"/>
                  <a:pt x="11573905" y="2144178"/>
                </a:cubicBezTo>
                <a:close/>
                <a:moveTo>
                  <a:pt x="10875476" y="2060694"/>
                </a:moveTo>
                <a:cubicBezTo>
                  <a:pt x="10879549" y="2060694"/>
                  <a:pt x="10883622" y="2063748"/>
                  <a:pt x="10883622" y="2068840"/>
                </a:cubicBezTo>
                <a:cubicBezTo>
                  <a:pt x="10883622" y="2073930"/>
                  <a:pt x="10879549" y="2076984"/>
                  <a:pt x="10875476" y="2076984"/>
                </a:cubicBezTo>
                <a:cubicBezTo>
                  <a:pt x="10870386" y="2076984"/>
                  <a:pt x="10867332" y="2072912"/>
                  <a:pt x="10867332" y="2068840"/>
                </a:cubicBezTo>
                <a:cubicBezTo>
                  <a:pt x="10867332" y="2063748"/>
                  <a:pt x="10871405" y="2060694"/>
                  <a:pt x="10875476" y="2060694"/>
                </a:cubicBezTo>
                <a:close/>
                <a:moveTo>
                  <a:pt x="9976480" y="2052572"/>
                </a:moveTo>
                <a:cubicBezTo>
                  <a:pt x="10001933" y="2052572"/>
                  <a:pt x="10023313" y="2072934"/>
                  <a:pt x="10023313" y="2099390"/>
                </a:cubicBezTo>
                <a:cubicBezTo>
                  <a:pt x="10023313" y="2124842"/>
                  <a:pt x="10001933" y="2146221"/>
                  <a:pt x="9976480" y="2146221"/>
                </a:cubicBezTo>
                <a:cubicBezTo>
                  <a:pt x="9950008" y="2146221"/>
                  <a:pt x="9929646" y="2124842"/>
                  <a:pt x="9929646" y="2099390"/>
                </a:cubicBezTo>
                <a:cubicBezTo>
                  <a:pt x="9929646" y="2072934"/>
                  <a:pt x="9951027" y="2052572"/>
                  <a:pt x="9976480" y="2052572"/>
                </a:cubicBezTo>
                <a:close/>
                <a:moveTo>
                  <a:pt x="8217174" y="2041361"/>
                </a:moveTo>
                <a:cubicBezTo>
                  <a:pt x="8239572" y="2041361"/>
                  <a:pt x="8257898" y="2059688"/>
                  <a:pt x="8257898" y="2082087"/>
                </a:cubicBezTo>
                <a:cubicBezTo>
                  <a:pt x="8257898" y="2104477"/>
                  <a:pt x="8239572" y="2122802"/>
                  <a:pt x="8217174" y="2122802"/>
                </a:cubicBezTo>
                <a:cubicBezTo>
                  <a:pt x="8194776" y="2122802"/>
                  <a:pt x="8176449" y="2104477"/>
                  <a:pt x="8176449" y="2082087"/>
                </a:cubicBezTo>
                <a:cubicBezTo>
                  <a:pt x="8176449" y="2059688"/>
                  <a:pt x="8194776" y="2041361"/>
                  <a:pt x="8217174" y="2041361"/>
                </a:cubicBezTo>
                <a:close/>
                <a:moveTo>
                  <a:pt x="11389625" y="2007776"/>
                </a:moveTo>
                <a:cubicBezTo>
                  <a:pt x="11396752" y="2007776"/>
                  <a:pt x="11401843" y="2012868"/>
                  <a:pt x="11401843" y="2019993"/>
                </a:cubicBezTo>
                <a:cubicBezTo>
                  <a:pt x="11401843" y="2026102"/>
                  <a:pt x="11396752" y="2032209"/>
                  <a:pt x="11389625" y="2032209"/>
                </a:cubicBezTo>
                <a:cubicBezTo>
                  <a:pt x="11383516" y="2032209"/>
                  <a:pt x="11377408" y="2027119"/>
                  <a:pt x="11377408" y="2019993"/>
                </a:cubicBezTo>
                <a:cubicBezTo>
                  <a:pt x="11377408" y="2013885"/>
                  <a:pt x="11382499" y="2007776"/>
                  <a:pt x="11389625" y="2007776"/>
                </a:cubicBezTo>
                <a:close/>
                <a:moveTo>
                  <a:pt x="11089281" y="1971100"/>
                </a:moveTo>
                <a:cubicBezTo>
                  <a:pt x="11092335" y="1971100"/>
                  <a:pt x="11094371" y="1973135"/>
                  <a:pt x="11094371" y="1976191"/>
                </a:cubicBezTo>
                <a:cubicBezTo>
                  <a:pt x="11094371" y="1979244"/>
                  <a:pt x="11092335" y="1981281"/>
                  <a:pt x="11089281" y="1981281"/>
                </a:cubicBezTo>
                <a:cubicBezTo>
                  <a:pt x="11086227" y="1981281"/>
                  <a:pt x="11084190" y="1979244"/>
                  <a:pt x="11084190" y="1976191"/>
                </a:cubicBezTo>
                <a:cubicBezTo>
                  <a:pt x="11084190" y="1973135"/>
                  <a:pt x="11086227" y="1971100"/>
                  <a:pt x="11089281" y="1971100"/>
                </a:cubicBezTo>
                <a:close/>
                <a:moveTo>
                  <a:pt x="607782" y="1958886"/>
                </a:moveTo>
                <a:cubicBezTo>
                  <a:pt x="618982" y="1958886"/>
                  <a:pt x="627126" y="1968049"/>
                  <a:pt x="627126" y="1978230"/>
                </a:cubicBezTo>
                <a:cubicBezTo>
                  <a:pt x="627126" y="1989429"/>
                  <a:pt x="617963" y="1997575"/>
                  <a:pt x="607782" y="1997575"/>
                </a:cubicBezTo>
                <a:cubicBezTo>
                  <a:pt x="596583" y="1997575"/>
                  <a:pt x="588438" y="1988410"/>
                  <a:pt x="588438" y="1978230"/>
                </a:cubicBezTo>
                <a:cubicBezTo>
                  <a:pt x="588438" y="1967031"/>
                  <a:pt x="597601" y="1958886"/>
                  <a:pt x="607782" y="1958886"/>
                </a:cubicBezTo>
                <a:close/>
                <a:moveTo>
                  <a:pt x="8754740" y="1924294"/>
                </a:moveTo>
                <a:cubicBezTo>
                  <a:pt x="8757794" y="1925312"/>
                  <a:pt x="8760849" y="1927349"/>
                  <a:pt x="8760849" y="1930402"/>
                </a:cubicBezTo>
                <a:cubicBezTo>
                  <a:pt x="8760849" y="1933458"/>
                  <a:pt x="8758812" y="1936513"/>
                  <a:pt x="8754740" y="1936513"/>
                </a:cubicBezTo>
                <a:cubicBezTo>
                  <a:pt x="8751685" y="1936513"/>
                  <a:pt x="8748631" y="1934476"/>
                  <a:pt x="8748631" y="1930402"/>
                </a:cubicBezTo>
                <a:cubicBezTo>
                  <a:pt x="8748631" y="1927349"/>
                  <a:pt x="8750667" y="1924294"/>
                  <a:pt x="8754740" y="1924294"/>
                </a:cubicBezTo>
                <a:close/>
                <a:moveTo>
                  <a:pt x="6224720" y="1894771"/>
                </a:moveTo>
                <a:cubicBezTo>
                  <a:pt x="6227774" y="1894771"/>
                  <a:pt x="6230829" y="1897823"/>
                  <a:pt x="6230829" y="1900877"/>
                </a:cubicBezTo>
                <a:cubicBezTo>
                  <a:pt x="6230829" y="1904948"/>
                  <a:pt x="6227774" y="1906983"/>
                  <a:pt x="6224720" y="1906983"/>
                </a:cubicBezTo>
                <a:cubicBezTo>
                  <a:pt x="6220647" y="1906983"/>
                  <a:pt x="6218611" y="1903930"/>
                  <a:pt x="6218611" y="1900877"/>
                </a:cubicBezTo>
                <a:cubicBezTo>
                  <a:pt x="6218611" y="1896803"/>
                  <a:pt x="6221665" y="1894771"/>
                  <a:pt x="6224720" y="1894771"/>
                </a:cubicBezTo>
                <a:close/>
                <a:moveTo>
                  <a:pt x="6900749" y="1835719"/>
                </a:moveTo>
                <a:cubicBezTo>
                  <a:pt x="6907876" y="1834702"/>
                  <a:pt x="6913985" y="1840812"/>
                  <a:pt x="6913985" y="1848957"/>
                </a:cubicBezTo>
                <a:cubicBezTo>
                  <a:pt x="6913985" y="1856084"/>
                  <a:pt x="6907876" y="1862192"/>
                  <a:pt x="6900749" y="1862192"/>
                </a:cubicBezTo>
                <a:cubicBezTo>
                  <a:pt x="6893622" y="1862192"/>
                  <a:pt x="6887514" y="1856084"/>
                  <a:pt x="6887514" y="1848957"/>
                </a:cubicBezTo>
                <a:cubicBezTo>
                  <a:pt x="6887514" y="1841829"/>
                  <a:pt x="6893622" y="1835719"/>
                  <a:pt x="6900749" y="1835719"/>
                </a:cubicBezTo>
                <a:close/>
                <a:moveTo>
                  <a:pt x="3320114" y="1834701"/>
                </a:moveTo>
                <a:cubicBezTo>
                  <a:pt x="3322150" y="1834701"/>
                  <a:pt x="3324187" y="1836737"/>
                  <a:pt x="3324187" y="1838772"/>
                </a:cubicBezTo>
                <a:cubicBezTo>
                  <a:pt x="3324187" y="1840809"/>
                  <a:pt x="3322150" y="1842845"/>
                  <a:pt x="3320114" y="1842845"/>
                </a:cubicBezTo>
                <a:cubicBezTo>
                  <a:pt x="3318077" y="1842845"/>
                  <a:pt x="3316042" y="1840809"/>
                  <a:pt x="3316042" y="1838772"/>
                </a:cubicBezTo>
                <a:cubicBezTo>
                  <a:pt x="3316042" y="1836737"/>
                  <a:pt x="3318077" y="1834701"/>
                  <a:pt x="3320114" y="1834701"/>
                </a:cubicBezTo>
                <a:close/>
                <a:moveTo>
                  <a:pt x="6968963" y="1829583"/>
                </a:moveTo>
                <a:cubicBezTo>
                  <a:pt x="6971000" y="1829583"/>
                  <a:pt x="6972017" y="1831619"/>
                  <a:pt x="6972017" y="1832637"/>
                </a:cubicBezTo>
                <a:cubicBezTo>
                  <a:pt x="6972017" y="1834674"/>
                  <a:pt x="6971000" y="1835691"/>
                  <a:pt x="6968963" y="1835691"/>
                </a:cubicBezTo>
                <a:cubicBezTo>
                  <a:pt x="6966927" y="1835691"/>
                  <a:pt x="6965909" y="1834674"/>
                  <a:pt x="6965909" y="1832637"/>
                </a:cubicBezTo>
                <a:cubicBezTo>
                  <a:pt x="6965909" y="1830601"/>
                  <a:pt x="6966927" y="1829583"/>
                  <a:pt x="6968963" y="1829583"/>
                </a:cubicBezTo>
                <a:close/>
                <a:moveTo>
                  <a:pt x="5026434" y="1816374"/>
                </a:moveTo>
                <a:cubicBezTo>
                  <a:pt x="5029485" y="1816374"/>
                  <a:pt x="5031521" y="1818411"/>
                  <a:pt x="5031521" y="1821463"/>
                </a:cubicBezTo>
                <a:cubicBezTo>
                  <a:pt x="5031521" y="1824518"/>
                  <a:pt x="5029485" y="1826554"/>
                  <a:pt x="5026434" y="1826554"/>
                </a:cubicBezTo>
                <a:cubicBezTo>
                  <a:pt x="5023379" y="1826554"/>
                  <a:pt x="5021344" y="1824518"/>
                  <a:pt x="5021344" y="1821463"/>
                </a:cubicBezTo>
                <a:cubicBezTo>
                  <a:pt x="5021344" y="1818411"/>
                  <a:pt x="5023379" y="1816374"/>
                  <a:pt x="5026434" y="1816374"/>
                </a:cubicBezTo>
                <a:close/>
                <a:moveTo>
                  <a:pt x="1693109" y="1810250"/>
                </a:moveTo>
                <a:cubicBezTo>
                  <a:pt x="1709398" y="1810250"/>
                  <a:pt x="1722634" y="1823487"/>
                  <a:pt x="1722634" y="1839778"/>
                </a:cubicBezTo>
                <a:cubicBezTo>
                  <a:pt x="1722634" y="1856067"/>
                  <a:pt x="1709398" y="1869303"/>
                  <a:pt x="1693109" y="1869303"/>
                </a:cubicBezTo>
                <a:cubicBezTo>
                  <a:pt x="1676819" y="1869303"/>
                  <a:pt x="1663584" y="1856067"/>
                  <a:pt x="1663584" y="1839778"/>
                </a:cubicBezTo>
                <a:cubicBezTo>
                  <a:pt x="1663584" y="1823487"/>
                  <a:pt x="1676819" y="1810250"/>
                  <a:pt x="1693109" y="1810250"/>
                </a:cubicBezTo>
                <a:close/>
                <a:moveTo>
                  <a:pt x="466263" y="1806168"/>
                </a:moveTo>
                <a:cubicBezTo>
                  <a:pt x="468300" y="1806168"/>
                  <a:pt x="470336" y="1808204"/>
                  <a:pt x="470336" y="1810240"/>
                </a:cubicBezTo>
                <a:cubicBezTo>
                  <a:pt x="470336" y="1812277"/>
                  <a:pt x="468300" y="1814313"/>
                  <a:pt x="466263" y="1814313"/>
                </a:cubicBezTo>
                <a:cubicBezTo>
                  <a:pt x="464227" y="1814313"/>
                  <a:pt x="462191" y="1812277"/>
                  <a:pt x="462191" y="1810240"/>
                </a:cubicBezTo>
                <a:cubicBezTo>
                  <a:pt x="462191" y="1808204"/>
                  <a:pt x="464227" y="1806168"/>
                  <a:pt x="466263" y="1806168"/>
                </a:cubicBezTo>
                <a:close/>
                <a:moveTo>
                  <a:pt x="11028194" y="1801104"/>
                </a:moveTo>
                <a:cubicBezTo>
                  <a:pt x="11034304" y="1800086"/>
                  <a:pt x="11040412" y="1806195"/>
                  <a:pt x="11040412" y="1813323"/>
                </a:cubicBezTo>
                <a:cubicBezTo>
                  <a:pt x="11040412" y="1820451"/>
                  <a:pt x="11034304" y="1825541"/>
                  <a:pt x="11028194" y="1825541"/>
                </a:cubicBezTo>
                <a:cubicBezTo>
                  <a:pt x="11021068" y="1825541"/>
                  <a:pt x="11015977" y="1819432"/>
                  <a:pt x="11015977" y="1813323"/>
                </a:cubicBezTo>
                <a:cubicBezTo>
                  <a:pt x="11015977" y="1806195"/>
                  <a:pt x="11022085" y="1801104"/>
                  <a:pt x="11028194" y="1801104"/>
                </a:cubicBezTo>
                <a:close/>
                <a:moveTo>
                  <a:pt x="9489820" y="1800068"/>
                </a:moveTo>
                <a:cubicBezTo>
                  <a:pt x="9509164" y="1800068"/>
                  <a:pt x="9524436" y="1815341"/>
                  <a:pt x="9524436" y="1834686"/>
                </a:cubicBezTo>
                <a:cubicBezTo>
                  <a:pt x="9524436" y="1854031"/>
                  <a:pt x="9509164" y="1869303"/>
                  <a:pt x="9489820" y="1869303"/>
                </a:cubicBezTo>
                <a:cubicBezTo>
                  <a:pt x="9470476" y="1869303"/>
                  <a:pt x="9455204" y="1854031"/>
                  <a:pt x="9455204" y="1834686"/>
                </a:cubicBezTo>
                <a:cubicBezTo>
                  <a:pt x="9455204" y="1815341"/>
                  <a:pt x="9470476" y="1800068"/>
                  <a:pt x="9489820" y="1800068"/>
                </a:cubicBezTo>
                <a:close/>
                <a:moveTo>
                  <a:pt x="10635201" y="1799039"/>
                </a:moveTo>
                <a:cubicBezTo>
                  <a:pt x="10639274" y="1799039"/>
                  <a:pt x="10642329" y="1802093"/>
                  <a:pt x="10642329" y="1806166"/>
                </a:cubicBezTo>
                <a:cubicBezTo>
                  <a:pt x="10642329" y="1810238"/>
                  <a:pt x="10639274" y="1813293"/>
                  <a:pt x="10635201" y="1813293"/>
                </a:cubicBezTo>
                <a:cubicBezTo>
                  <a:pt x="10631129" y="1813293"/>
                  <a:pt x="10628075" y="1810238"/>
                  <a:pt x="10628075" y="1806166"/>
                </a:cubicBezTo>
                <a:cubicBezTo>
                  <a:pt x="10628075" y="1802093"/>
                  <a:pt x="10631129" y="1799039"/>
                  <a:pt x="10635201" y="1799039"/>
                </a:cubicBezTo>
                <a:close/>
                <a:moveTo>
                  <a:pt x="8181540" y="1798022"/>
                </a:moveTo>
                <a:cubicBezTo>
                  <a:pt x="8184594" y="1797003"/>
                  <a:pt x="8186630" y="1800058"/>
                  <a:pt x="8186630" y="1803111"/>
                </a:cubicBezTo>
                <a:cubicBezTo>
                  <a:pt x="8186630" y="1806166"/>
                  <a:pt x="8184594" y="1808202"/>
                  <a:pt x="8181540" y="1808202"/>
                </a:cubicBezTo>
                <a:cubicBezTo>
                  <a:pt x="8178485" y="1808202"/>
                  <a:pt x="8176449" y="1806166"/>
                  <a:pt x="8176449" y="1803111"/>
                </a:cubicBezTo>
                <a:cubicBezTo>
                  <a:pt x="8176449" y="1800058"/>
                  <a:pt x="8178485" y="1798022"/>
                  <a:pt x="8181540" y="1798022"/>
                </a:cubicBezTo>
                <a:close/>
                <a:moveTo>
                  <a:pt x="5724840" y="1792952"/>
                </a:moveTo>
                <a:cubicBezTo>
                  <a:pt x="5727896" y="1792952"/>
                  <a:pt x="5730949" y="1796006"/>
                  <a:pt x="5730949" y="1799061"/>
                </a:cubicBezTo>
                <a:cubicBezTo>
                  <a:pt x="5730949" y="1802116"/>
                  <a:pt x="5727896" y="1805170"/>
                  <a:pt x="5724840" y="1805170"/>
                </a:cubicBezTo>
                <a:cubicBezTo>
                  <a:pt x="5721787" y="1805170"/>
                  <a:pt x="5718734" y="1802116"/>
                  <a:pt x="5718734" y="1799061"/>
                </a:cubicBezTo>
                <a:cubicBezTo>
                  <a:pt x="5718734" y="1796006"/>
                  <a:pt x="5721787" y="1792952"/>
                  <a:pt x="5724840" y="1792952"/>
                </a:cubicBezTo>
                <a:close/>
                <a:moveTo>
                  <a:pt x="10191302" y="1791912"/>
                </a:moveTo>
                <a:cubicBezTo>
                  <a:pt x="10198429" y="1791912"/>
                  <a:pt x="10204538" y="1798021"/>
                  <a:pt x="10204538" y="1805147"/>
                </a:cubicBezTo>
                <a:cubicBezTo>
                  <a:pt x="10204538" y="1812274"/>
                  <a:pt x="10198429" y="1818383"/>
                  <a:pt x="10191302" y="1818383"/>
                </a:cubicBezTo>
                <a:cubicBezTo>
                  <a:pt x="10184175" y="1818383"/>
                  <a:pt x="10178067" y="1812274"/>
                  <a:pt x="10178067" y="1805147"/>
                </a:cubicBezTo>
                <a:cubicBezTo>
                  <a:pt x="10178067" y="1798021"/>
                  <a:pt x="10184175" y="1791912"/>
                  <a:pt x="10191302" y="1791912"/>
                </a:cubicBezTo>
                <a:close/>
                <a:moveTo>
                  <a:pt x="5611817" y="1782750"/>
                </a:moveTo>
                <a:cubicBezTo>
                  <a:pt x="5612835" y="1782750"/>
                  <a:pt x="5613854" y="1783768"/>
                  <a:pt x="5613854" y="1784786"/>
                </a:cubicBezTo>
                <a:cubicBezTo>
                  <a:pt x="5613854" y="1785804"/>
                  <a:pt x="5612835" y="1786822"/>
                  <a:pt x="5611817" y="1786822"/>
                </a:cubicBezTo>
                <a:cubicBezTo>
                  <a:pt x="5610799" y="1786822"/>
                  <a:pt x="5609781" y="1785804"/>
                  <a:pt x="5609781" y="1784786"/>
                </a:cubicBezTo>
                <a:cubicBezTo>
                  <a:pt x="5609781" y="1783768"/>
                  <a:pt x="5610799" y="1782750"/>
                  <a:pt x="5611817" y="1782750"/>
                </a:cubicBezTo>
                <a:close/>
                <a:moveTo>
                  <a:pt x="2172677" y="1781757"/>
                </a:moveTo>
                <a:cubicBezTo>
                  <a:pt x="2184894" y="1781757"/>
                  <a:pt x="2195074" y="1791938"/>
                  <a:pt x="2195074" y="1804157"/>
                </a:cubicBezTo>
                <a:cubicBezTo>
                  <a:pt x="2195074" y="1816374"/>
                  <a:pt x="2184894" y="1826554"/>
                  <a:pt x="2172677" y="1826554"/>
                </a:cubicBezTo>
                <a:cubicBezTo>
                  <a:pt x="2160460" y="1826554"/>
                  <a:pt x="2150279" y="1816374"/>
                  <a:pt x="2150279" y="1804157"/>
                </a:cubicBezTo>
                <a:cubicBezTo>
                  <a:pt x="2150279" y="1791938"/>
                  <a:pt x="2160460" y="1781757"/>
                  <a:pt x="2172677" y="1781757"/>
                </a:cubicBezTo>
                <a:close/>
                <a:moveTo>
                  <a:pt x="8210047" y="1762412"/>
                </a:moveTo>
                <a:cubicBezTo>
                  <a:pt x="8215138" y="1762412"/>
                  <a:pt x="8219210" y="1766483"/>
                  <a:pt x="8219210" y="1771574"/>
                </a:cubicBezTo>
                <a:cubicBezTo>
                  <a:pt x="8219210" y="1776666"/>
                  <a:pt x="8215138" y="1780737"/>
                  <a:pt x="8210047" y="1780737"/>
                </a:cubicBezTo>
                <a:cubicBezTo>
                  <a:pt x="8204957" y="1780737"/>
                  <a:pt x="8200884" y="1776666"/>
                  <a:pt x="8200884" y="1771574"/>
                </a:cubicBezTo>
                <a:cubicBezTo>
                  <a:pt x="8200884" y="1766483"/>
                  <a:pt x="8204957" y="1762412"/>
                  <a:pt x="8210047" y="1762412"/>
                </a:cubicBezTo>
                <a:close/>
                <a:moveTo>
                  <a:pt x="559930" y="1753225"/>
                </a:moveTo>
                <a:cubicBezTo>
                  <a:pt x="567056" y="1753225"/>
                  <a:pt x="572147" y="1758316"/>
                  <a:pt x="572147" y="1765442"/>
                </a:cubicBezTo>
                <a:cubicBezTo>
                  <a:pt x="572147" y="1771551"/>
                  <a:pt x="567056" y="1777660"/>
                  <a:pt x="559930" y="1777660"/>
                </a:cubicBezTo>
                <a:cubicBezTo>
                  <a:pt x="553821" y="1777660"/>
                  <a:pt x="547713" y="1772569"/>
                  <a:pt x="547713" y="1765442"/>
                </a:cubicBezTo>
                <a:cubicBezTo>
                  <a:pt x="547713" y="1759333"/>
                  <a:pt x="552804" y="1753225"/>
                  <a:pt x="559930" y="1753225"/>
                </a:cubicBezTo>
                <a:close/>
                <a:moveTo>
                  <a:pt x="6170759" y="1745079"/>
                </a:moveTo>
                <a:cubicBezTo>
                  <a:pt x="6175850" y="1744060"/>
                  <a:pt x="6179922" y="1748132"/>
                  <a:pt x="6179922" y="1754241"/>
                </a:cubicBezTo>
                <a:cubicBezTo>
                  <a:pt x="6179922" y="1759332"/>
                  <a:pt x="6175850" y="1763405"/>
                  <a:pt x="6170759" y="1763405"/>
                </a:cubicBezTo>
                <a:cubicBezTo>
                  <a:pt x="6165669" y="1763405"/>
                  <a:pt x="6160578" y="1759332"/>
                  <a:pt x="6160578" y="1754241"/>
                </a:cubicBezTo>
                <a:cubicBezTo>
                  <a:pt x="6160578" y="1749150"/>
                  <a:pt x="6164651" y="1745079"/>
                  <a:pt x="6170759" y="1745079"/>
                </a:cubicBezTo>
                <a:close/>
                <a:moveTo>
                  <a:pt x="7806873" y="1737952"/>
                </a:moveTo>
                <a:cubicBezTo>
                  <a:pt x="7809927" y="1737952"/>
                  <a:pt x="7811963" y="1739988"/>
                  <a:pt x="7811963" y="1743043"/>
                </a:cubicBezTo>
                <a:cubicBezTo>
                  <a:pt x="7811963" y="1745079"/>
                  <a:pt x="7809927" y="1748133"/>
                  <a:pt x="7806873" y="1748133"/>
                </a:cubicBezTo>
                <a:cubicBezTo>
                  <a:pt x="7803818" y="1748133"/>
                  <a:pt x="7801782" y="1746097"/>
                  <a:pt x="7801782" y="1743043"/>
                </a:cubicBezTo>
                <a:cubicBezTo>
                  <a:pt x="7801782" y="1739988"/>
                  <a:pt x="7803818" y="1737952"/>
                  <a:pt x="7806873" y="1737952"/>
                </a:cubicBezTo>
                <a:close/>
                <a:moveTo>
                  <a:pt x="961068" y="1706391"/>
                </a:moveTo>
                <a:cubicBezTo>
                  <a:pt x="964122" y="1706391"/>
                  <a:pt x="967176" y="1708427"/>
                  <a:pt x="967176" y="1712500"/>
                </a:cubicBezTo>
                <a:cubicBezTo>
                  <a:pt x="967176" y="1715555"/>
                  <a:pt x="964122" y="1718608"/>
                  <a:pt x="961068" y="1718608"/>
                </a:cubicBezTo>
                <a:cubicBezTo>
                  <a:pt x="958013" y="1718608"/>
                  <a:pt x="954959" y="1715555"/>
                  <a:pt x="954959" y="1712500"/>
                </a:cubicBezTo>
                <a:cubicBezTo>
                  <a:pt x="954959" y="1709445"/>
                  <a:pt x="958013" y="1706391"/>
                  <a:pt x="961068" y="1706391"/>
                </a:cubicBezTo>
                <a:close/>
                <a:moveTo>
                  <a:pt x="4813613" y="1703336"/>
                </a:moveTo>
                <a:cubicBezTo>
                  <a:pt x="4815650" y="1703336"/>
                  <a:pt x="4817688" y="1705371"/>
                  <a:pt x="4817688" y="1707408"/>
                </a:cubicBezTo>
                <a:cubicBezTo>
                  <a:pt x="4817688" y="1709444"/>
                  <a:pt x="4815650" y="1711481"/>
                  <a:pt x="4813613" y="1711481"/>
                </a:cubicBezTo>
                <a:cubicBezTo>
                  <a:pt x="4811579" y="1711481"/>
                  <a:pt x="4809541" y="1709444"/>
                  <a:pt x="4809541" y="1707408"/>
                </a:cubicBezTo>
                <a:cubicBezTo>
                  <a:pt x="4809541" y="1705371"/>
                  <a:pt x="4811579" y="1703336"/>
                  <a:pt x="4813613" y="1703336"/>
                </a:cubicBezTo>
                <a:close/>
                <a:moveTo>
                  <a:pt x="4269970" y="1698253"/>
                </a:moveTo>
                <a:cubicBezTo>
                  <a:pt x="4287274" y="1699272"/>
                  <a:pt x="4300511" y="1712507"/>
                  <a:pt x="4300511" y="1728798"/>
                </a:cubicBezTo>
                <a:cubicBezTo>
                  <a:pt x="4300511" y="1745088"/>
                  <a:pt x="4287274" y="1758324"/>
                  <a:pt x="4269970" y="1758324"/>
                </a:cubicBezTo>
                <a:cubicBezTo>
                  <a:pt x="4253681" y="1758324"/>
                  <a:pt x="4239427" y="1745088"/>
                  <a:pt x="4239427" y="1728798"/>
                </a:cubicBezTo>
                <a:cubicBezTo>
                  <a:pt x="4239427" y="1712507"/>
                  <a:pt x="4252663" y="1698253"/>
                  <a:pt x="4269970" y="1698253"/>
                </a:cubicBezTo>
                <a:close/>
                <a:moveTo>
                  <a:pt x="7008670" y="1697244"/>
                </a:moveTo>
                <a:cubicBezTo>
                  <a:pt x="7010705" y="1697244"/>
                  <a:pt x="7013760" y="1699281"/>
                  <a:pt x="7013760" y="1702335"/>
                </a:cubicBezTo>
                <a:cubicBezTo>
                  <a:pt x="7013760" y="1705389"/>
                  <a:pt x="7011724" y="1707425"/>
                  <a:pt x="7008670" y="1707425"/>
                </a:cubicBezTo>
                <a:cubicBezTo>
                  <a:pt x="7005615" y="1707425"/>
                  <a:pt x="7003579" y="1705389"/>
                  <a:pt x="7003579" y="1702335"/>
                </a:cubicBezTo>
                <a:cubicBezTo>
                  <a:pt x="7003579" y="1699281"/>
                  <a:pt x="7005615" y="1697244"/>
                  <a:pt x="7008670" y="1697244"/>
                </a:cubicBezTo>
                <a:close/>
                <a:moveTo>
                  <a:pt x="3364842" y="1697228"/>
                </a:moveTo>
                <a:cubicBezTo>
                  <a:pt x="3367896" y="1697228"/>
                  <a:pt x="3370952" y="1700282"/>
                  <a:pt x="3370952" y="1703336"/>
                </a:cubicBezTo>
                <a:cubicBezTo>
                  <a:pt x="3370952" y="1707409"/>
                  <a:pt x="3367896" y="1709445"/>
                  <a:pt x="3364842" y="1709445"/>
                </a:cubicBezTo>
                <a:cubicBezTo>
                  <a:pt x="3360770" y="1709445"/>
                  <a:pt x="3358734" y="1706391"/>
                  <a:pt x="3358734" y="1703336"/>
                </a:cubicBezTo>
                <a:cubicBezTo>
                  <a:pt x="3358734" y="1700282"/>
                  <a:pt x="3361788" y="1697228"/>
                  <a:pt x="3364842" y="1697228"/>
                </a:cubicBezTo>
                <a:close/>
                <a:moveTo>
                  <a:pt x="1989412" y="1695213"/>
                </a:moveTo>
                <a:cubicBezTo>
                  <a:pt x="1995522" y="1695213"/>
                  <a:pt x="2000613" y="1700305"/>
                  <a:pt x="2000613" y="1706413"/>
                </a:cubicBezTo>
                <a:cubicBezTo>
                  <a:pt x="2000613" y="1712522"/>
                  <a:pt x="1995522" y="1717613"/>
                  <a:pt x="1989412" y="1717613"/>
                </a:cubicBezTo>
                <a:cubicBezTo>
                  <a:pt x="1983305" y="1717613"/>
                  <a:pt x="1978214" y="1712522"/>
                  <a:pt x="1978214" y="1706413"/>
                </a:cubicBezTo>
                <a:cubicBezTo>
                  <a:pt x="1978214" y="1700305"/>
                  <a:pt x="1983305" y="1695213"/>
                  <a:pt x="1989412" y="1695213"/>
                </a:cubicBezTo>
                <a:close/>
                <a:moveTo>
                  <a:pt x="3038026" y="1681956"/>
                </a:moveTo>
                <a:cubicBezTo>
                  <a:pt x="3039044" y="1680938"/>
                  <a:pt x="3040062" y="1681956"/>
                  <a:pt x="3040062" y="1683992"/>
                </a:cubicBezTo>
                <a:cubicBezTo>
                  <a:pt x="3040062" y="1685011"/>
                  <a:pt x="3039044" y="1686029"/>
                  <a:pt x="3038026" y="1686029"/>
                </a:cubicBezTo>
                <a:cubicBezTo>
                  <a:pt x="3037008" y="1686029"/>
                  <a:pt x="3035990" y="1685011"/>
                  <a:pt x="3035990" y="1683992"/>
                </a:cubicBezTo>
                <a:cubicBezTo>
                  <a:pt x="3035990" y="1682974"/>
                  <a:pt x="3037008" y="1681956"/>
                  <a:pt x="3038026" y="1681956"/>
                </a:cubicBezTo>
                <a:close/>
                <a:moveTo>
                  <a:pt x="2787638" y="1677907"/>
                </a:moveTo>
                <a:cubicBezTo>
                  <a:pt x="2796801" y="1677907"/>
                  <a:pt x="2803927" y="1685033"/>
                  <a:pt x="2803927" y="1694197"/>
                </a:cubicBezTo>
                <a:cubicBezTo>
                  <a:pt x="2803927" y="1703360"/>
                  <a:pt x="2796801" y="1710486"/>
                  <a:pt x="2787638" y="1710486"/>
                </a:cubicBezTo>
                <a:cubicBezTo>
                  <a:pt x="2778479" y="1710486"/>
                  <a:pt x="2771350" y="1703360"/>
                  <a:pt x="2771350" y="1694197"/>
                </a:cubicBezTo>
                <a:cubicBezTo>
                  <a:pt x="2771350" y="1685033"/>
                  <a:pt x="2778479" y="1677907"/>
                  <a:pt x="2787638" y="1677907"/>
                </a:cubicBezTo>
                <a:close/>
                <a:moveTo>
                  <a:pt x="8908476" y="1670778"/>
                </a:moveTo>
                <a:cubicBezTo>
                  <a:pt x="8910512" y="1670778"/>
                  <a:pt x="8913566" y="1672813"/>
                  <a:pt x="8913566" y="1675869"/>
                </a:cubicBezTo>
                <a:cubicBezTo>
                  <a:pt x="8913566" y="1678923"/>
                  <a:pt x="8911530" y="1680959"/>
                  <a:pt x="8908476" y="1680959"/>
                </a:cubicBezTo>
                <a:cubicBezTo>
                  <a:pt x="8905421" y="1680959"/>
                  <a:pt x="8903385" y="1678923"/>
                  <a:pt x="8903385" y="1675869"/>
                </a:cubicBezTo>
                <a:cubicBezTo>
                  <a:pt x="8903385" y="1672813"/>
                  <a:pt x="8905421" y="1670778"/>
                  <a:pt x="8908476" y="1670778"/>
                </a:cubicBezTo>
                <a:close/>
                <a:moveTo>
                  <a:pt x="9803401" y="1667723"/>
                </a:moveTo>
                <a:cubicBezTo>
                  <a:pt x="9809509" y="1667723"/>
                  <a:pt x="9815617" y="1672813"/>
                  <a:pt x="9815617" y="1679940"/>
                </a:cubicBezTo>
                <a:cubicBezTo>
                  <a:pt x="9815617" y="1686048"/>
                  <a:pt x="9810527" y="1692156"/>
                  <a:pt x="9803401" y="1692156"/>
                </a:cubicBezTo>
                <a:cubicBezTo>
                  <a:pt x="9796274" y="1692156"/>
                  <a:pt x="9791183" y="1687066"/>
                  <a:pt x="9791183" y="1679940"/>
                </a:cubicBezTo>
                <a:cubicBezTo>
                  <a:pt x="9791183" y="1673832"/>
                  <a:pt x="9796274" y="1667723"/>
                  <a:pt x="9803401" y="1667723"/>
                </a:cubicBezTo>
                <a:close/>
                <a:moveTo>
                  <a:pt x="7189895" y="1665690"/>
                </a:moveTo>
                <a:cubicBezTo>
                  <a:pt x="7197021" y="1665690"/>
                  <a:pt x="7202112" y="1670781"/>
                  <a:pt x="7202112" y="1677908"/>
                </a:cubicBezTo>
                <a:cubicBezTo>
                  <a:pt x="7202112" y="1685034"/>
                  <a:pt x="7197021" y="1690124"/>
                  <a:pt x="7189895" y="1690124"/>
                </a:cubicBezTo>
                <a:cubicBezTo>
                  <a:pt x="7182768" y="1690124"/>
                  <a:pt x="7177677" y="1685034"/>
                  <a:pt x="7177677" y="1677908"/>
                </a:cubicBezTo>
                <a:cubicBezTo>
                  <a:pt x="7177677" y="1670781"/>
                  <a:pt x="7182768" y="1665690"/>
                  <a:pt x="7189895" y="1665690"/>
                </a:cubicBezTo>
                <a:close/>
                <a:moveTo>
                  <a:pt x="6840681" y="1665682"/>
                </a:moveTo>
                <a:cubicBezTo>
                  <a:pt x="6869188" y="1665682"/>
                  <a:pt x="6890568" y="1688080"/>
                  <a:pt x="6890568" y="1714552"/>
                </a:cubicBezTo>
                <a:cubicBezTo>
                  <a:pt x="6890568" y="1742044"/>
                  <a:pt x="6868170" y="1763425"/>
                  <a:pt x="6840681" y="1763425"/>
                </a:cubicBezTo>
                <a:cubicBezTo>
                  <a:pt x="6813192" y="1763425"/>
                  <a:pt x="6790793" y="1741026"/>
                  <a:pt x="6790793" y="1714552"/>
                </a:cubicBezTo>
                <a:cubicBezTo>
                  <a:pt x="6790793" y="1687063"/>
                  <a:pt x="6813192" y="1665682"/>
                  <a:pt x="6840681" y="1665682"/>
                </a:cubicBezTo>
                <a:close/>
                <a:moveTo>
                  <a:pt x="4489879" y="1651438"/>
                </a:moveTo>
                <a:cubicBezTo>
                  <a:pt x="4494968" y="1651438"/>
                  <a:pt x="4500062" y="1656528"/>
                  <a:pt x="4500062" y="1661619"/>
                </a:cubicBezTo>
                <a:cubicBezTo>
                  <a:pt x="4500062" y="1666710"/>
                  <a:pt x="4495988" y="1671800"/>
                  <a:pt x="4489879" y="1671800"/>
                </a:cubicBezTo>
                <a:cubicBezTo>
                  <a:pt x="4484789" y="1671800"/>
                  <a:pt x="4479698" y="1667727"/>
                  <a:pt x="4479698" y="1661619"/>
                </a:cubicBezTo>
                <a:cubicBezTo>
                  <a:pt x="4479698" y="1656528"/>
                  <a:pt x="4483769" y="1651438"/>
                  <a:pt x="4489879" y="1651438"/>
                </a:cubicBezTo>
                <a:close/>
                <a:moveTo>
                  <a:pt x="4124356" y="1643267"/>
                </a:moveTo>
                <a:cubicBezTo>
                  <a:pt x="4130464" y="1643267"/>
                  <a:pt x="4135556" y="1648358"/>
                  <a:pt x="4135556" y="1654466"/>
                </a:cubicBezTo>
                <a:cubicBezTo>
                  <a:pt x="4135556" y="1660575"/>
                  <a:pt x="4130464" y="1665666"/>
                  <a:pt x="4124356" y="1665666"/>
                </a:cubicBezTo>
                <a:cubicBezTo>
                  <a:pt x="4118247" y="1665666"/>
                  <a:pt x="4113157" y="1660575"/>
                  <a:pt x="4113157" y="1654466"/>
                </a:cubicBezTo>
                <a:cubicBezTo>
                  <a:pt x="4113157" y="1648358"/>
                  <a:pt x="4118247" y="1643267"/>
                  <a:pt x="4124356" y="1643267"/>
                </a:cubicBezTo>
                <a:close/>
                <a:moveTo>
                  <a:pt x="1369383" y="1634128"/>
                </a:moveTo>
                <a:cubicBezTo>
                  <a:pt x="1378546" y="1634128"/>
                  <a:pt x="1384655" y="1641256"/>
                  <a:pt x="1384655" y="1649400"/>
                </a:cubicBezTo>
                <a:cubicBezTo>
                  <a:pt x="1384655" y="1657544"/>
                  <a:pt x="1377528" y="1664671"/>
                  <a:pt x="1369383" y="1664671"/>
                </a:cubicBezTo>
                <a:cubicBezTo>
                  <a:pt x="1361238" y="1664671"/>
                  <a:pt x="1354111" y="1657544"/>
                  <a:pt x="1354111" y="1649400"/>
                </a:cubicBezTo>
                <a:cubicBezTo>
                  <a:pt x="1354111" y="1641256"/>
                  <a:pt x="1361238" y="1634128"/>
                  <a:pt x="1369383" y="1634128"/>
                </a:cubicBezTo>
                <a:close/>
                <a:moveTo>
                  <a:pt x="9290270" y="1625987"/>
                </a:moveTo>
                <a:cubicBezTo>
                  <a:pt x="9293324" y="1625987"/>
                  <a:pt x="9295360" y="1628022"/>
                  <a:pt x="9295360" y="1631077"/>
                </a:cubicBezTo>
                <a:cubicBezTo>
                  <a:pt x="9295360" y="1634131"/>
                  <a:pt x="9293324" y="1636167"/>
                  <a:pt x="9290270" y="1636167"/>
                </a:cubicBezTo>
                <a:cubicBezTo>
                  <a:pt x="9287215" y="1636167"/>
                  <a:pt x="9285179" y="1634131"/>
                  <a:pt x="9285179" y="1631077"/>
                </a:cubicBezTo>
                <a:cubicBezTo>
                  <a:pt x="9285179" y="1628022"/>
                  <a:pt x="9287215" y="1625987"/>
                  <a:pt x="9290270" y="1625987"/>
                </a:cubicBezTo>
                <a:close/>
                <a:moveTo>
                  <a:pt x="1867190" y="1615780"/>
                </a:moveTo>
                <a:cubicBezTo>
                  <a:pt x="1874317" y="1615780"/>
                  <a:pt x="1879408" y="1620871"/>
                  <a:pt x="1879408" y="1627997"/>
                </a:cubicBezTo>
                <a:cubicBezTo>
                  <a:pt x="1879408" y="1635124"/>
                  <a:pt x="1874317" y="1640215"/>
                  <a:pt x="1867190" y="1640215"/>
                </a:cubicBezTo>
                <a:cubicBezTo>
                  <a:pt x="1860064" y="1640215"/>
                  <a:pt x="1854973" y="1635124"/>
                  <a:pt x="1854973" y="1627997"/>
                </a:cubicBezTo>
                <a:cubicBezTo>
                  <a:pt x="1854973" y="1621888"/>
                  <a:pt x="1860064" y="1615780"/>
                  <a:pt x="1867190" y="1615780"/>
                </a:cubicBezTo>
                <a:close/>
                <a:moveTo>
                  <a:pt x="1952765" y="1611732"/>
                </a:moveTo>
                <a:cubicBezTo>
                  <a:pt x="1970074" y="1611732"/>
                  <a:pt x="1985346" y="1627003"/>
                  <a:pt x="1985346" y="1644310"/>
                </a:cubicBezTo>
                <a:cubicBezTo>
                  <a:pt x="1985346" y="1662635"/>
                  <a:pt x="1971092" y="1676889"/>
                  <a:pt x="1952765" y="1676889"/>
                </a:cubicBezTo>
                <a:cubicBezTo>
                  <a:pt x="1934440" y="1676889"/>
                  <a:pt x="1920186" y="1662635"/>
                  <a:pt x="1920186" y="1644310"/>
                </a:cubicBezTo>
                <a:cubicBezTo>
                  <a:pt x="1920186" y="1625985"/>
                  <a:pt x="1934440" y="1611732"/>
                  <a:pt x="1952765" y="1611732"/>
                </a:cubicBezTo>
                <a:close/>
                <a:moveTo>
                  <a:pt x="7601213" y="1601545"/>
                </a:moveTo>
                <a:cubicBezTo>
                  <a:pt x="7607322" y="1601545"/>
                  <a:pt x="7612413" y="1606636"/>
                  <a:pt x="7612413" y="1612743"/>
                </a:cubicBezTo>
                <a:cubicBezTo>
                  <a:pt x="7612413" y="1618852"/>
                  <a:pt x="7607322" y="1623943"/>
                  <a:pt x="7601213" y="1623943"/>
                </a:cubicBezTo>
                <a:cubicBezTo>
                  <a:pt x="7595105" y="1623943"/>
                  <a:pt x="7590014" y="1618852"/>
                  <a:pt x="7590014" y="1612743"/>
                </a:cubicBezTo>
                <a:cubicBezTo>
                  <a:pt x="7590014" y="1606636"/>
                  <a:pt x="7595105" y="1601545"/>
                  <a:pt x="7601213" y="1601545"/>
                </a:cubicBezTo>
                <a:close/>
                <a:moveTo>
                  <a:pt x="4432839" y="1598471"/>
                </a:moveTo>
                <a:cubicBezTo>
                  <a:pt x="4443020" y="1598471"/>
                  <a:pt x="4450147" y="1606616"/>
                  <a:pt x="4450147" y="1615779"/>
                </a:cubicBezTo>
                <a:cubicBezTo>
                  <a:pt x="4450147" y="1624941"/>
                  <a:pt x="4443020" y="1633087"/>
                  <a:pt x="4432839" y="1633087"/>
                </a:cubicBezTo>
                <a:cubicBezTo>
                  <a:pt x="4423675" y="1633087"/>
                  <a:pt x="4415530" y="1625960"/>
                  <a:pt x="4415530" y="1615779"/>
                </a:cubicBezTo>
                <a:cubicBezTo>
                  <a:pt x="4415530" y="1606616"/>
                  <a:pt x="4422657" y="1598471"/>
                  <a:pt x="4432839" y="1598471"/>
                </a:cubicBezTo>
                <a:close/>
                <a:moveTo>
                  <a:pt x="8604059" y="1598470"/>
                </a:moveTo>
                <a:cubicBezTo>
                  <a:pt x="8616276" y="1598470"/>
                  <a:pt x="8627476" y="1608650"/>
                  <a:pt x="8627476" y="1621886"/>
                </a:cubicBezTo>
                <a:cubicBezTo>
                  <a:pt x="8627476" y="1634103"/>
                  <a:pt x="8617295" y="1645302"/>
                  <a:pt x="8604059" y="1645302"/>
                </a:cubicBezTo>
                <a:cubicBezTo>
                  <a:pt x="8590823" y="1645302"/>
                  <a:pt x="8580642" y="1635121"/>
                  <a:pt x="8580642" y="1621886"/>
                </a:cubicBezTo>
                <a:cubicBezTo>
                  <a:pt x="8580642" y="1608650"/>
                  <a:pt x="8590823" y="1598470"/>
                  <a:pt x="8604059" y="1598470"/>
                </a:cubicBezTo>
                <a:close/>
                <a:moveTo>
                  <a:pt x="970231" y="1592364"/>
                </a:moveTo>
                <a:cubicBezTo>
                  <a:pt x="979394" y="1592364"/>
                  <a:pt x="985503" y="1599491"/>
                  <a:pt x="985503" y="1607636"/>
                </a:cubicBezTo>
                <a:cubicBezTo>
                  <a:pt x="985503" y="1615781"/>
                  <a:pt x="978376" y="1622908"/>
                  <a:pt x="970231" y="1622908"/>
                </a:cubicBezTo>
                <a:cubicBezTo>
                  <a:pt x="962086" y="1622908"/>
                  <a:pt x="954959" y="1615781"/>
                  <a:pt x="954959" y="1607636"/>
                </a:cubicBezTo>
                <a:cubicBezTo>
                  <a:pt x="954959" y="1599491"/>
                  <a:pt x="962086" y="1592364"/>
                  <a:pt x="970231" y="1592364"/>
                </a:cubicBezTo>
                <a:close/>
                <a:moveTo>
                  <a:pt x="8077693" y="1588309"/>
                </a:moveTo>
                <a:cubicBezTo>
                  <a:pt x="8088892" y="1588309"/>
                  <a:pt x="8099073" y="1597471"/>
                  <a:pt x="8099073" y="1609690"/>
                </a:cubicBezTo>
                <a:cubicBezTo>
                  <a:pt x="8099073" y="1621906"/>
                  <a:pt x="8088892" y="1631068"/>
                  <a:pt x="8077693" y="1631068"/>
                </a:cubicBezTo>
                <a:cubicBezTo>
                  <a:pt x="8065475" y="1631068"/>
                  <a:pt x="8056312" y="1621906"/>
                  <a:pt x="8056312" y="1609690"/>
                </a:cubicBezTo>
                <a:cubicBezTo>
                  <a:pt x="8056312" y="1597471"/>
                  <a:pt x="8066493" y="1588309"/>
                  <a:pt x="8077693" y="1588309"/>
                </a:cubicBezTo>
                <a:close/>
                <a:moveTo>
                  <a:pt x="10993578" y="1587269"/>
                </a:moveTo>
                <a:cubicBezTo>
                  <a:pt x="10999687" y="1588288"/>
                  <a:pt x="11004777" y="1593379"/>
                  <a:pt x="11004777" y="1598469"/>
                </a:cubicBezTo>
                <a:cubicBezTo>
                  <a:pt x="11004777" y="1604577"/>
                  <a:pt x="10999687" y="1609668"/>
                  <a:pt x="10993578" y="1609668"/>
                </a:cubicBezTo>
                <a:cubicBezTo>
                  <a:pt x="10987469" y="1609668"/>
                  <a:pt x="10982378" y="1604577"/>
                  <a:pt x="10982378" y="1598469"/>
                </a:cubicBezTo>
                <a:cubicBezTo>
                  <a:pt x="10982378" y="1592360"/>
                  <a:pt x="10987469" y="1587269"/>
                  <a:pt x="10993578" y="1587269"/>
                </a:cubicBezTo>
                <a:close/>
                <a:moveTo>
                  <a:pt x="1053773" y="1581190"/>
                </a:moveTo>
                <a:cubicBezTo>
                  <a:pt x="1057845" y="1580171"/>
                  <a:pt x="1061918" y="1584246"/>
                  <a:pt x="1061918" y="1589335"/>
                </a:cubicBezTo>
                <a:cubicBezTo>
                  <a:pt x="1061918" y="1594424"/>
                  <a:pt x="1057845" y="1597478"/>
                  <a:pt x="1053773" y="1597478"/>
                </a:cubicBezTo>
                <a:cubicBezTo>
                  <a:pt x="1048682" y="1597478"/>
                  <a:pt x="1045628" y="1593408"/>
                  <a:pt x="1045628" y="1589335"/>
                </a:cubicBezTo>
                <a:cubicBezTo>
                  <a:pt x="1045628" y="1584246"/>
                  <a:pt x="1049700" y="1581190"/>
                  <a:pt x="1053773" y="1581190"/>
                </a:cubicBezTo>
                <a:close/>
                <a:moveTo>
                  <a:pt x="6563753" y="1579126"/>
                </a:moveTo>
                <a:cubicBezTo>
                  <a:pt x="6569861" y="1579126"/>
                  <a:pt x="6574952" y="1584217"/>
                  <a:pt x="6574952" y="1590325"/>
                </a:cubicBezTo>
                <a:cubicBezTo>
                  <a:pt x="6574952" y="1596434"/>
                  <a:pt x="6569861" y="1601524"/>
                  <a:pt x="6563753" y="1601524"/>
                </a:cubicBezTo>
                <a:cubicBezTo>
                  <a:pt x="6557644" y="1601524"/>
                  <a:pt x="6552553" y="1596434"/>
                  <a:pt x="6552553" y="1590325"/>
                </a:cubicBezTo>
                <a:cubicBezTo>
                  <a:pt x="6552553" y="1584217"/>
                  <a:pt x="6557644" y="1579126"/>
                  <a:pt x="6563753" y="1579126"/>
                </a:cubicBezTo>
                <a:close/>
                <a:moveTo>
                  <a:pt x="9187440" y="1578129"/>
                </a:moveTo>
                <a:cubicBezTo>
                  <a:pt x="9193548" y="1578129"/>
                  <a:pt x="9198639" y="1583220"/>
                  <a:pt x="9198639" y="1589328"/>
                </a:cubicBezTo>
                <a:cubicBezTo>
                  <a:pt x="9198639" y="1595436"/>
                  <a:pt x="9193548" y="1600526"/>
                  <a:pt x="9187440" y="1600526"/>
                </a:cubicBezTo>
                <a:cubicBezTo>
                  <a:pt x="9181331" y="1600526"/>
                  <a:pt x="9176240" y="1595436"/>
                  <a:pt x="9176240" y="1589328"/>
                </a:cubicBezTo>
                <a:cubicBezTo>
                  <a:pt x="9176240" y="1583220"/>
                  <a:pt x="9181331" y="1578129"/>
                  <a:pt x="9187440" y="1578129"/>
                </a:cubicBezTo>
                <a:close/>
                <a:moveTo>
                  <a:pt x="5811366" y="1539421"/>
                </a:moveTo>
                <a:cubicBezTo>
                  <a:pt x="5816457" y="1539421"/>
                  <a:pt x="5821547" y="1543493"/>
                  <a:pt x="5821547" y="1549602"/>
                </a:cubicBezTo>
                <a:cubicBezTo>
                  <a:pt x="5821547" y="1555711"/>
                  <a:pt x="5816457" y="1559783"/>
                  <a:pt x="5811366" y="1559783"/>
                </a:cubicBezTo>
                <a:cubicBezTo>
                  <a:pt x="5805258" y="1559783"/>
                  <a:pt x="5801185" y="1555711"/>
                  <a:pt x="5801185" y="1549602"/>
                </a:cubicBezTo>
                <a:cubicBezTo>
                  <a:pt x="5801185" y="1544512"/>
                  <a:pt x="5805258" y="1539421"/>
                  <a:pt x="5811366" y="1539421"/>
                </a:cubicBezTo>
                <a:close/>
                <a:moveTo>
                  <a:pt x="6556626" y="1510942"/>
                </a:moveTo>
                <a:cubicBezTo>
                  <a:pt x="6562734" y="1510942"/>
                  <a:pt x="6568843" y="1516032"/>
                  <a:pt x="6568843" y="1523160"/>
                </a:cubicBezTo>
                <a:cubicBezTo>
                  <a:pt x="6568843" y="1530285"/>
                  <a:pt x="6563752" y="1535375"/>
                  <a:pt x="6556626" y="1535375"/>
                </a:cubicBezTo>
                <a:cubicBezTo>
                  <a:pt x="6549499" y="1535375"/>
                  <a:pt x="6544408" y="1530285"/>
                  <a:pt x="6544408" y="1523160"/>
                </a:cubicBezTo>
                <a:cubicBezTo>
                  <a:pt x="6544408" y="1516032"/>
                  <a:pt x="6549499" y="1510942"/>
                  <a:pt x="6556626" y="1510942"/>
                </a:cubicBezTo>
                <a:close/>
                <a:moveTo>
                  <a:pt x="5064100" y="1507884"/>
                </a:moveTo>
                <a:cubicBezTo>
                  <a:pt x="5071226" y="1506866"/>
                  <a:pt x="5076314" y="1512975"/>
                  <a:pt x="5076314" y="1520102"/>
                </a:cubicBezTo>
                <a:cubicBezTo>
                  <a:pt x="5076314" y="1527228"/>
                  <a:pt x="5071226" y="1532317"/>
                  <a:pt x="5064100" y="1532317"/>
                </a:cubicBezTo>
                <a:cubicBezTo>
                  <a:pt x="5056975" y="1532317"/>
                  <a:pt x="5051886" y="1527228"/>
                  <a:pt x="5051886" y="1520102"/>
                </a:cubicBezTo>
                <a:cubicBezTo>
                  <a:pt x="5051886" y="1512975"/>
                  <a:pt x="5056975" y="1507884"/>
                  <a:pt x="5064100" y="1507884"/>
                </a:cubicBezTo>
                <a:close/>
                <a:moveTo>
                  <a:pt x="12045293" y="1495671"/>
                </a:moveTo>
                <a:cubicBezTo>
                  <a:pt x="12061582" y="1496689"/>
                  <a:pt x="12074818" y="1509924"/>
                  <a:pt x="12074818" y="1525195"/>
                </a:cubicBezTo>
                <a:cubicBezTo>
                  <a:pt x="12074818" y="1541483"/>
                  <a:pt x="12061582" y="1553701"/>
                  <a:pt x="12045293" y="1553701"/>
                </a:cubicBezTo>
                <a:cubicBezTo>
                  <a:pt x="12029003" y="1553701"/>
                  <a:pt x="12015767" y="1540465"/>
                  <a:pt x="12015767" y="1525195"/>
                </a:cubicBezTo>
                <a:cubicBezTo>
                  <a:pt x="12015767" y="1508906"/>
                  <a:pt x="12029003" y="1495671"/>
                  <a:pt x="12045293" y="1495671"/>
                </a:cubicBezTo>
                <a:close/>
                <a:moveTo>
                  <a:pt x="7198040" y="1482432"/>
                </a:moveTo>
                <a:cubicBezTo>
                  <a:pt x="7200076" y="1482432"/>
                  <a:pt x="7203130" y="1484468"/>
                  <a:pt x="7203130" y="1487523"/>
                </a:cubicBezTo>
                <a:cubicBezTo>
                  <a:pt x="7203130" y="1490577"/>
                  <a:pt x="7201094" y="1492613"/>
                  <a:pt x="7198040" y="1492613"/>
                </a:cubicBezTo>
                <a:cubicBezTo>
                  <a:pt x="7194985" y="1492613"/>
                  <a:pt x="7192949" y="1490577"/>
                  <a:pt x="7192949" y="1487523"/>
                </a:cubicBezTo>
                <a:cubicBezTo>
                  <a:pt x="7192949" y="1484468"/>
                  <a:pt x="7194985" y="1482432"/>
                  <a:pt x="7198040" y="1482432"/>
                </a:cubicBezTo>
                <a:close/>
                <a:moveTo>
                  <a:pt x="10018223" y="1481387"/>
                </a:moveTo>
                <a:cubicBezTo>
                  <a:pt x="10022296" y="1481387"/>
                  <a:pt x="10025350" y="1484441"/>
                  <a:pt x="10025350" y="1488514"/>
                </a:cubicBezTo>
                <a:cubicBezTo>
                  <a:pt x="10025350" y="1492586"/>
                  <a:pt x="10022296" y="1494622"/>
                  <a:pt x="10018223" y="1494622"/>
                </a:cubicBezTo>
                <a:cubicBezTo>
                  <a:pt x="10014150" y="1494622"/>
                  <a:pt x="10011096" y="1491568"/>
                  <a:pt x="10011096" y="1488514"/>
                </a:cubicBezTo>
                <a:cubicBezTo>
                  <a:pt x="10011096" y="1484441"/>
                  <a:pt x="10014150" y="1481387"/>
                  <a:pt x="10018223" y="1481387"/>
                </a:cubicBezTo>
                <a:close/>
                <a:moveTo>
                  <a:pt x="8393309" y="1477350"/>
                </a:moveTo>
                <a:cubicBezTo>
                  <a:pt x="8410616" y="1477350"/>
                  <a:pt x="8425888" y="1491603"/>
                  <a:pt x="8425888" y="1509928"/>
                </a:cubicBezTo>
                <a:cubicBezTo>
                  <a:pt x="8425888" y="1528253"/>
                  <a:pt x="8411635" y="1542506"/>
                  <a:pt x="8393309" y="1542506"/>
                </a:cubicBezTo>
                <a:cubicBezTo>
                  <a:pt x="8374982" y="1542506"/>
                  <a:pt x="8360729" y="1528253"/>
                  <a:pt x="8360729" y="1509928"/>
                </a:cubicBezTo>
                <a:cubicBezTo>
                  <a:pt x="8360729" y="1491603"/>
                  <a:pt x="8374982" y="1477350"/>
                  <a:pt x="8393309" y="1477350"/>
                </a:cubicBezTo>
                <a:close/>
                <a:moveTo>
                  <a:pt x="5908087" y="1476298"/>
                </a:moveTo>
                <a:cubicBezTo>
                  <a:pt x="5909106" y="1476298"/>
                  <a:pt x="5910123" y="1477315"/>
                  <a:pt x="5910123" y="1478334"/>
                </a:cubicBezTo>
                <a:cubicBezTo>
                  <a:pt x="5910123" y="1479351"/>
                  <a:pt x="5909106" y="1480369"/>
                  <a:pt x="5908087" y="1480369"/>
                </a:cubicBezTo>
                <a:cubicBezTo>
                  <a:pt x="5907069" y="1480369"/>
                  <a:pt x="5906050" y="1479351"/>
                  <a:pt x="5906050" y="1478334"/>
                </a:cubicBezTo>
                <a:cubicBezTo>
                  <a:pt x="5906050" y="1477315"/>
                  <a:pt x="5907069" y="1476298"/>
                  <a:pt x="5908087" y="1476298"/>
                </a:cubicBezTo>
                <a:close/>
                <a:moveTo>
                  <a:pt x="10401034" y="1474260"/>
                </a:moveTo>
                <a:cubicBezTo>
                  <a:pt x="10406124" y="1474260"/>
                  <a:pt x="10410197" y="1478333"/>
                  <a:pt x="10410197" y="1483423"/>
                </a:cubicBezTo>
                <a:cubicBezTo>
                  <a:pt x="10410197" y="1488514"/>
                  <a:pt x="10406124" y="1492586"/>
                  <a:pt x="10401034" y="1492586"/>
                </a:cubicBezTo>
                <a:cubicBezTo>
                  <a:pt x="10395943" y="1492586"/>
                  <a:pt x="10391871" y="1488514"/>
                  <a:pt x="10391871" y="1483423"/>
                </a:cubicBezTo>
                <a:cubicBezTo>
                  <a:pt x="10391871" y="1478333"/>
                  <a:pt x="10395943" y="1474260"/>
                  <a:pt x="10401034" y="1474260"/>
                </a:cubicBezTo>
                <a:close/>
                <a:moveTo>
                  <a:pt x="2631798" y="1469172"/>
                </a:moveTo>
                <a:cubicBezTo>
                  <a:pt x="2634852" y="1469172"/>
                  <a:pt x="2637906" y="1472227"/>
                  <a:pt x="2637906" y="1475281"/>
                </a:cubicBezTo>
                <a:cubicBezTo>
                  <a:pt x="2637906" y="1478335"/>
                  <a:pt x="2634852" y="1481390"/>
                  <a:pt x="2631798" y="1481390"/>
                </a:cubicBezTo>
                <a:cubicBezTo>
                  <a:pt x="2628743" y="1481390"/>
                  <a:pt x="2625688" y="1478335"/>
                  <a:pt x="2625688" y="1475281"/>
                </a:cubicBezTo>
                <a:cubicBezTo>
                  <a:pt x="2625688" y="1472227"/>
                  <a:pt x="2628743" y="1469172"/>
                  <a:pt x="2631798" y="1469172"/>
                </a:cubicBezTo>
                <a:close/>
                <a:moveTo>
                  <a:pt x="8095000" y="1469170"/>
                </a:moveTo>
                <a:cubicBezTo>
                  <a:pt x="8102127" y="1469170"/>
                  <a:pt x="8107217" y="1474261"/>
                  <a:pt x="8107217" y="1481388"/>
                </a:cubicBezTo>
                <a:cubicBezTo>
                  <a:pt x="8107217" y="1488514"/>
                  <a:pt x="8102127" y="1493605"/>
                  <a:pt x="8095000" y="1493605"/>
                </a:cubicBezTo>
                <a:cubicBezTo>
                  <a:pt x="8087874" y="1493605"/>
                  <a:pt x="8082783" y="1488514"/>
                  <a:pt x="8082783" y="1481388"/>
                </a:cubicBezTo>
                <a:cubicBezTo>
                  <a:pt x="8082783" y="1474261"/>
                  <a:pt x="8087874" y="1469170"/>
                  <a:pt x="8095000" y="1469170"/>
                </a:cubicBezTo>
                <a:close/>
                <a:moveTo>
                  <a:pt x="3408677" y="1462072"/>
                </a:moveTo>
                <a:cubicBezTo>
                  <a:pt x="3411731" y="1463090"/>
                  <a:pt x="3413767" y="1465126"/>
                  <a:pt x="3413767" y="1467163"/>
                </a:cubicBezTo>
                <a:cubicBezTo>
                  <a:pt x="3413767" y="1470216"/>
                  <a:pt x="3411731" y="1472253"/>
                  <a:pt x="3408677" y="1472253"/>
                </a:cubicBezTo>
                <a:cubicBezTo>
                  <a:pt x="3406640" y="1472253"/>
                  <a:pt x="3403585" y="1470216"/>
                  <a:pt x="3403585" y="1467163"/>
                </a:cubicBezTo>
                <a:cubicBezTo>
                  <a:pt x="3403585" y="1465126"/>
                  <a:pt x="3405620" y="1462072"/>
                  <a:pt x="3408677" y="1462072"/>
                </a:cubicBezTo>
                <a:close/>
                <a:moveTo>
                  <a:pt x="3686616" y="1449860"/>
                </a:moveTo>
                <a:cubicBezTo>
                  <a:pt x="3688652" y="1449860"/>
                  <a:pt x="3690689" y="1451898"/>
                  <a:pt x="3690689" y="1453933"/>
                </a:cubicBezTo>
                <a:cubicBezTo>
                  <a:pt x="3690689" y="1455970"/>
                  <a:pt x="3688652" y="1458006"/>
                  <a:pt x="3686616" y="1458006"/>
                </a:cubicBezTo>
                <a:cubicBezTo>
                  <a:pt x="3684581" y="1458006"/>
                  <a:pt x="3682544" y="1455970"/>
                  <a:pt x="3682544" y="1453933"/>
                </a:cubicBezTo>
                <a:cubicBezTo>
                  <a:pt x="3682544" y="1451898"/>
                  <a:pt x="3684581" y="1449860"/>
                  <a:pt x="3686616" y="1449860"/>
                </a:cubicBezTo>
                <a:close/>
                <a:moveTo>
                  <a:pt x="8790374" y="1447825"/>
                </a:moveTo>
                <a:cubicBezTo>
                  <a:pt x="8793428" y="1447825"/>
                  <a:pt x="8795464" y="1449862"/>
                  <a:pt x="8795464" y="1452917"/>
                </a:cubicBezTo>
                <a:cubicBezTo>
                  <a:pt x="8795464" y="1455971"/>
                  <a:pt x="8793428" y="1458007"/>
                  <a:pt x="8790374" y="1458007"/>
                </a:cubicBezTo>
                <a:cubicBezTo>
                  <a:pt x="8787319" y="1458007"/>
                  <a:pt x="8785283" y="1455971"/>
                  <a:pt x="8785283" y="1452917"/>
                </a:cubicBezTo>
                <a:cubicBezTo>
                  <a:pt x="8785283" y="1449862"/>
                  <a:pt x="8787319" y="1447825"/>
                  <a:pt x="8790374" y="1447825"/>
                </a:cubicBezTo>
                <a:close/>
                <a:moveTo>
                  <a:pt x="10691198" y="1418293"/>
                </a:moveTo>
                <a:cubicBezTo>
                  <a:pt x="10693235" y="1417275"/>
                  <a:pt x="10696288" y="1420331"/>
                  <a:pt x="10696288" y="1423383"/>
                </a:cubicBezTo>
                <a:cubicBezTo>
                  <a:pt x="10696288" y="1426441"/>
                  <a:pt x="10694252" y="1428476"/>
                  <a:pt x="10691198" y="1428476"/>
                </a:cubicBezTo>
                <a:cubicBezTo>
                  <a:pt x="10688144" y="1428476"/>
                  <a:pt x="10686107" y="1426441"/>
                  <a:pt x="10686107" y="1423383"/>
                </a:cubicBezTo>
                <a:cubicBezTo>
                  <a:pt x="10686107" y="1420331"/>
                  <a:pt x="10688144" y="1418293"/>
                  <a:pt x="10691198" y="1418293"/>
                </a:cubicBezTo>
                <a:close/>
                <a:moveTo>
                  <a:pt x="3349636" y="1409134"/>
                </a:moveTo>
                <a:cubicBezTo>
                  <a:pt x="3354729" y="1409134"/>
                  <a:pt x="3358800" y="1413204"/>
                  <a:pt x="3358800" y="1418293"/>
                </a:cubicBezTo>
                <a:cubicBezTo>
                  <a:pt x="3358800" y="1423387"/>
                  <a:pt x="3354729" y="1427460"/>
                  <a:pt x="3349636" y="1427460"/>
                </a:cubicBezTo>
                <a:cubicBezTo>
                  <a:pt x="3344546" y="1427460"/>
                  <a:pt x="3340474" y="1423387"/>
                  <a:pt x="3340474" y="1418293"/>
                </a:cubicBezTo>
                <a:cubicBezTo>
                  <a:pt x="3340474" y="1413204"/>
                  <a:pt x="3344546" y="1409134"/>
                  <a:pt x="3349636" y="1409134"/>
                </a:cubicBezTo>
                <a:close/>
                <a:moveTo>
                  <a:pt x="4588610" y="1397903"/>
                </a:moveTo>
                <a:cubicBezTo>
                  <a:pt x="4592683" y="1397903"/>
                  <a:pt x="4596755" y="1401976"/>
                  <a:pt x="4596755" y="1406048"/>
                </a:cubicBezTo>
                <a:cubicBezTo>
                  <a:pt x="4596755" y="1411139"/>
                  <a:pt x="4592683" y="1414193"/>
                  <a:pt x="4588610" y="1414193"/>
                </a:cubicBezTo>
                <a:cubicBezTo>
                  <a:pt x="4584538" y="1414193"/>
                  <a:pt x="4580466" y="1410120"/>
                  <a:pt x="4580466" y="1406048"/>
                </a:cubicBezTo>
                <a:cubicBezTo>
                  <a:pt x="4580466" y="1401976"/>
                  <a:pt x="4584538" y="1397903"/>
                  <a:pt x="4588610" y="1397903"/>
                </a:cubicBezTo>
                <a:close/>
                <a:moveTo>
                  <a:pt x="1814297" y="1390807"/>
                </a:moveTo>
                <a:cubicBezTo>
                  <a:pt x="1826514" y="1390807"/>
                  <a:pt x="1835677" y="1399971"/>
                  <a:pt x="1835677" y="1412190"/>
                </a:cubicBezTo>
                <a:cubicBezTo>
                  <a:pt x="1835677" y="1424404"/>
                  <a:pt x="1825497" y="1433570"/>
                  <a:pt x="1814297" y="1433570"/>
                </a:cubicBezTo>
                <a:cubicBezTo>
                  <a:pt x="1802080" y="1433570"/>
                  <a:pt x="1792917" y="1424404"/>
                  <a:pt x="1792917" y="1412190"/>
                </a:cubicBezTo>
                <a:cubicBezTo>
                  <a:pt x="1792917" y="1399971"/>
                  <a:pt x="1803098" y="1390807"/>
                  <a:pt x="1814297" y="1390807"/>
                </a:cubicBezTo>
                <a:close/>
                <a:moveTo>
                  <a:pt x="9676136" y="1389757"/>
                </a:moveTo>
                <a:cubicBezTo>
                  <a:pt x="9678172" y="1389757"/>
                  <a:pt x="9679190" y="1390775"/>
                  <a:pt x="9679190" y="1392811"/>
                </a:cubicBezTo>
                <a:cubicBezTo>
                  <a:pt x="9679190" y="1394848"/>
                  <a:pt x="9678172" y="1395866"/>
                  <a:pt x="9676136" y="1395866"/>
                </a:cubicBezTo>
                <a:cubicBezTo>
                  <a:pt x="9674099" y="1395866"/>
                  <a:pt x="9673081" y="1394848"/>
                  <a:pt x="9673081" y="1392811"/>
                </a:cubicBezTo>
                <a:cubicBezTo>
                  <a:pt x="9673081" y="1390775"/>
                  <a:pt x="9674099" y="1389757"/>
                  <a:pt x="9676136" y="1389757"/>
                </a:cubicBezTo>
                <a:close/>
                <a:moveTo>
                  <a:pt x="12015767" y="1375502"/>
                </a:moveTo>
                <a:cubicBezTo>
                  <a:pt x="12017804" y="1375502"/>
                  <a:pt x="12018821" y="1376520"/>
                  <a:pt x="12018821" y="1378556"/>
                </a:cubicBezTo>
                <a:cubicBezTo>
                  <a:pt x="12018821" y="1380593"/>
                  <a:pt x="12017804" y="1381611"/>
                  <a:pt x="12015767" y="1381611"/>
                </a:cubicBezTo>
                <a:cubicBezTo>
                  <a:pt x="12013731" y="1381611"/>
                  <a:pt x="12012713" y="1380593"/>
                  <a:pt x="12012713" y="1378556"/>
                </a:cubicBezTo>
                <a:cubicBezTo>
                  <a:pt x="12012713" y="1376520"/>
                  <a:pt x="12013731" y="1375502"/>
                  <a:pt x="12015767" y="1375502"/>
                </a:cubicBezTo>
                <a:close/>
                <a:moveTo>
                  <a:pt x="9431787" y="1368376"/>
                </a:moveTo>
                <a:cubicBezTo>
                  <a:pt x="9435859" y="1368376"/>
                  <a:pt x="9437896" y="1370412"/>
                  <a:pt x="9437896" y="1373467"/>
                </a:cubicBezTo>
                <a:cubicBezTo>
                  <a:pt x="9437896" y="1376521"/>
                  <a:pt x="9434841" y="1379575"/>
                  <a:pt x="9431787" y="1379575"/>
                </a:cubicBezTo>
                <a:cubicBezTo>
                  <a:pt x="9428732" y="1379575"/>
                  <a:pt x="9425678" y="1377539"/>
                  <a:pt x="9425678" y="1373467"/>
                </a:cubicBezTo>
                <a:cubicBezTo>
                  <a:pt x="9425678" y="1370412"/>
                  <a:pt x="9427714" y="1368376"/>
                  <a:pt x="9431787" y="1368376"/>
                </a:cubicBezTo>
                <a:close/>
                <a:moveTo>
                  <a:pt x="7596123" y="1359243"/>
                </a:moveTo>
                <a:cubicBezTo>
                  <a:pt x="7601213" y="1359243"/>
                  <a:pt x="7604268" y="1363316"/>
                  <a:pt x="7604268" y="1367389"/>
                </a:cubicBezTo>
                <a:cubicBezTo>
                  <a:pt x="7604268" y="1371462"/>
                  <a:pt x="7601213" y="1374515"/>
                  <a:pt x="7596123" y="1374515"/>
                </a:cubicBezTo>
                <a:cubicBezTo>
                  <a:pt x="7592051" y="1374515"/>
                  <a:pt x="7587978" y="1371462"/>
                  <a:pt x="7587978" y="1367389"/>
                </a:cubicBezTo>
                <a:cubicBezTo>
                  <a:pt x="7587978" y="1363316"/>
                  <a:pt x="7591032" y="1359243"/>
                  <a:pt x="7596123" y="1359243"/>
                </a:cubicBezTo>
                <a:close/>
                <a:moveTo>
                  <a:pt x="5364445" y="1346011"/>
                </a:moveTo>
                <a:cubicBezTo>
                  <a:pt x="5374621" y="1346011"/>
                  <a:pt x="5381754" y="1354157"/>
                  <a:pt x="5381754" y="1363320"/>
                </a:cubicBezTo>
                <a:cubicBezTo>
                  <a:pt x="5381754" y="1372483"/>
                  <a:pt x="5373604" y="1380628"/>
                  <a:pt x="5364445" y="1380628"/>
                </a:cubicBezTo>
                <a:cubicBezTo>
                  <a:pt x="5355285" y="1380628"/>
                  <a:pt x="5347139" y="1372483"/>
                  <a:pt x="5347139" y="1363320"/>
                </a:cubicBezTo>
                <a:cubicBezTo>
                  <a:pt x="5347139" y="1354157"/>
                  <a:pt x="5355285" y="1346011"/>
                  <a:pt x="5364445" y="1346011"/>
                </a:cubicBezTo>
                <a:close/>
                <a:moveTo>
                  <a:pt x="12059547" y="1314439"/>
                </a:moveTo>
                <a:cubicBezTo>
                  <a:pt x="12061582" y="1313421"/>
                  <a:pt x="12064637" y="1316475"/>
                  <a:pt x="12064637" y="1319529"/>
                </a:cubicBezTo>
                <a:cubicBezTo>
                  <a:pt x="12064637" y="1322585"/>
                  <a:pt x="12062601" y="1324620"/>
                  <a:pt x="12059547" y="1324620"/>
                </a:cubicBezTo>
                <a:cubicBezTo>
                  <a:pt x="12056492" y="1324620"/>
                  <a:pt x="12054456" y="1322585"/>
                  <a:pt x="12054456" y="1319529"/>
                </a:cubicBezTo>
                <a:cubicBezTo>
                  <a:pt x="12054456" y="1316475"/>
                  <a:pt x="12056492" y="1314439"/>
                  <a:pt x="12059547" y="1314439"/>
                </a:cubicBezTo>
                <a:close/>
                <a:moveTo>
                  <a:pt x="11131025" y="1300174"/>
                </a:moveTo>
                <a:cubicBezTo>
                  <a:pt x="11141206" y="1300174"/>
                  <a:pt x="11149350" y="1308319"/>
                  <a:pt x="11149350" y="1318500"/>
                </a:cubicBezTo>
                <a:cubicBezTo>
                  <a:pt x="11149350" y="1328682"/>
                  <a:pt x="11141206" y="1336827"/>
                  <a:pt x="11131025" y="1336827"/>
                </a:cubicBezTo>
                <a:cubicBezTo>
                  <a:pt x="11120843" y="1336827"/>
                  <a:pt x="11112698" y="1328682"/>
                  <a:pt x="11112698" y="1318500"/>
                </a:cubicBezTo>
                <a:cubicBezTo>
                  <a:pt x="11112698" y="1308319"/>
                  <a:pt x="11120843" y="1300174"/>
                  <a:pt x="11131025" y="1300174"/>
                </a:cubicBezTo>
                <a:close/>
                <a:moveTo>
                  <a:pt x="8098055" y="1297139"/>
                </a:moveTo>
                <a:cubicBezTo>
                  <a:pt x="8118417" y="1297139"/>
                  <a:pt x="8133689" y="1313430"/>
                  <a:pt x="8133689" y="1332775"/>
                </a:cubicBezTo>
                <a:cubicBezTo>
                  <a:pt x="8133689" y="1352120"/>
                  <a:pt x="8117399" y="1368410"/>
                  <a:pt x="8098055" y="1368410"/>
                </a:cubicBezTo>
                <a:cubicBezTo>
                  <a:pt x="8078711" y="1368410"/>
                  <a:pt x="8062421" y="1352120"/>
                  <a:pt x="8062421" y="1332775"/>
                </a:cubicBezTo>
                <a:cubicBezTo>
                  <a:pt x="8062421" y="1313430"/>
                  <a:pt x="8078711" y="1297139"/>
                  <a:pt x="8098055" y="1297139"/>
                </a:cubicBezTo>
                <a:close/>
                <a:moveTo>
                  <a:pt x="5691230" y="1264529"/>
                </a:moveTo>
                <a:cubicBezTo>
                  <a:pt x="5697339" y="1264529"/>
                  <a:pt x="5701411" y="1269620"/>
                  <a:pt x="5701411" y="1274710"/>
                </a:cubicBezTo>
                <a:cubicBezTo>
                  <a:pt x="5701411" y="1279800"/>
                  <a:pt x="5697339" y="1284890"/>
                  <a:pt x="5691230" y="1284890"/>
                </a:cubicBezTo>
                <a:cubicBezTo>
                  <a:pt x="5685122" y="1284890"/>
                  <a:pt x="5681049" y="1280818"/>
                  <a:pt x="5681049" y="1274710"/>
                </a:cubicBezTo>
                <a:cubicBezTo>
                  <a:pt x="5681049" y="1268601"/>
                  <a:pt x="5685122" y="1264529"/>
                  <a:pt x="5691230" y="1264529"/>
                </a:cubicBezTo>
                <a:close/>
                <a:moveTo>
                  <a:pt x="10805227" y="1263541"/>
                </a:moveTo>
                <a:cubicBezTo>
                  <a:pt x="10812353" y="1264560"/>
                  <a:pt x="10818462" y="1269650"/>
                  <a:pt x="10818462" y="1276776"/>
                </a:cubicBezTo>
                <a:cubicBezTo>
                  <a:pt x="10818462" y="1283903"/>
                  <a:pt x="10812353" y="1290011"/>
                  <a:pt x="10805227" y="1290011"/>
                </a:cubicBezTo>
                <a:cubicBezTo>
                  <a:pt x="10798099" y="1290011"/>
                  <a:pt x="10791991" y="1283903"/>
                  <a:pt x="10791991" y="1276776"/>
                </a:cubicBezTo>
                <a:cubicBezTo>
                  <a:pt x="10791991" y="1269650"/>
                  <a:pt x="10798099" y="1263541"/>
                  <a:pt x="10805227" y="1263541"/>
                </a:cubicBezTo>
                <a:close/>
                <a:moveTo>
                  <a:pt x="298292" y="1260468"/>
                </a:moveTo>
                <a:cubicBezTo>
                  <a:pt x="359379" y="1259450"/>
                  <a:pt x="408248" y="1308318"/>
                  <a:pt x="408248" y="1369407"/>
                </a:cubicBezTo>
                <a:cubicBezTo>
                  <a:pt x="408248" y="1429477"/>
                  <a:pt x="359379" y="1478349"/>
                  <a:pt x="298292" y="1478349"/>
                </a:cubicBezTo>
                <a:cubicBezTo>
                  <a:pt x="237206" y="1478349"/>
                  <a:pt x="188336" y="1429477"/>
                  <a:pt x="188336" y="1369407"/>
                </a:cubicBezTo>
                <a:cubicBezTo>
                  <a:pt x="188336" y="1309336"/>
                  <a:pt x="237206" y="1260468"/>
                  <a:pt x="298292" y="1260468"/>
                </a:cubicBezTo>
                <a:close/>
                <a:moveTo>
                  <a:pt x="11437477" y="1252334"/>
                </a:moveTo>
                <a:cubicBezTo>
                  <a:pt x="11449694" y="1252334"/>
                  <a:pt x="11459875" y="1262515"/>
                  <a:pt x="11459875" y="1274732"/>
                </a:cubicBezTo>
                <a:cubicBezTo>
                  <a:pt x="11459875" y="1286949"/>
                  <a:pt x="11449694" y="1297131"/>
                  <a:pt x="11437477" y="1297131"/>
                </a:cubicBezTo>
                <a:cubicBezTo>
                  <a:pt x="11425259" y="1297131"/>
                  <a:pt x="11415078" y="1286949"/>
                  <a:pt x="11415078" y="1274732"/>
                </a:cubicBezTo>
                <a:cubicBezTo>
                  <a:pt x="11415078" y="1262515"/>
                  <a:pt x="11425259" y="1252334"/>
                  <a:pt x="11437477" y="1252334"/>
                </a:cubicBezTo>
                <a:close/>
                <a:moveTo>
                  <a:pt x="3814846" y="1200388"/>
                </a:moveTo>
                <a:cubicBezTo>
                  <a:pt x="3816882" y="1200388"/>
                  <a:pt x="3818919" y="1202424"/>
                  <a:pt x="3818919" y="1204460"/>
                </a:cubicBezTo>
                <a:cubicBezTo>
                  <a:pt x="3818919" y="1206497"/>
                  <a:pt x="3816882" y="1208533"/>
                  <a:pt x="3814846" y="1208533"/>
                </a:cubicBezTo>
                <a:cubicBezTo>
                  <a:pt x="3812808" y="1208533"/>
                  <a:pt x="3810773" y="1206497"/>
                  <a:pt x="3810773" y="1204460"/>
                </a:cubicBezTo>
                <a:cubicBezTo>
                  <a:pt x="3810773" y="1202424"/>
                  <a:pt x="3812808" y="1200388"/>
                  <a:pt x="3814846" y="1200388"/>
                </a:cubicBezTo>
                <a:close/>
                <a:moveTo>
                  <a:pt x="9736204" y="1192272"/>
                </a:moveTo>
                <a:cubicBezTo>
                  <a:pt x="9755548" y="1192272"/>
                  <a:pt x="9771838" y="1208561"/>
                  <a:pt x="9771838" y="1227907"/>
                </a:cubicBezTo>
                <a:cubicBezTo>
                  <a:pt x="9771838" y="1248270"/>
                  <a:pt x="9755548" y="1263541"/>
                  <a:pt x="9736204" y="1263541"/>
                </a:cubicBezTo>
                <a:cubicBezTo>
                  <a:pt x="9715842" y="1263541"/>
                  <a:pt x="9699552" y="1247252"/>
                  <a:pt x="9699552" y="1227907"/>
                </a:cubicBezTo>
                <a:cubicBezTo>
                  <a:pt x="9699552" y="1208561"/>
                  <a:pt x="9715842" y="1192272"/>
                  <a:pt x="9736204" y="1192272"/>
                </a:cubicBezTo>
                <a:close/>
                <a:moveTo>
                  <a:pt x="10679998" y="1188190"/>
                </a:moveTo>
                <a:cubicBezTo>
                  <a:pt x="10684071" y="1187171"/>
                  <a:pt x="10687125" y="1191245"/>
                  <a:pt x="10687125" y="1195319"/>
                </a:cubicBezTo>
                <a:cubicBezTo>
                  <a:pt x="10687125" y="1199389"/>
                  <a:pt x="10684071" y="1202445"/>
                  <a:pt x="10679998" y="1202445"/>
                </a:cubicBezTo>
                <a:cubicBezTo>
                  <a:pt x="10675926" y="1202445"/>
                  <a:pt x="10672872" y="1199389"/>
                  <a:pt x="10672872" y="1195319"/>
                </a:cubicBezTo>
                <a:cubicBezTo>
                  <a:pt x="10672872" y="1191245"/>
                  <a:pt x="10675926" y="1188190"/>
                  <a:pt x="10679998" y="1188190"/>
                </a:cubicBezTo>
                <a:close/>
                <a:moveTo>
                  <a:pt x="1609646" y="1183104"/>
                </a:moveTo>
                <a:cubicBezTo>
                  <a:pt x="1612699" y="1184122"/>
                  <a:pt x="1614735" y="1186156"/>
                  <a:pt x="1614735" y="1188193"/>
                </a:cubicBezTo>
                <a:cubicBezTo>
                  <a:pt x="1614735" y="1191247"/>
                  <a:pt x="1612699" y="1193283"/>
                  <a:pt x="1609646" y="1193283"/>
                </a:cubicBezTo>
                <a:cubicBezTo>
                  <a:pt x="1606590" y="1193283"/>
                  <a:pt x="1604554" y="1191247"/>
                  <a:pt x="1604554" y="1188193"/>
                </a:cubicBezTo>
                <a:cubicBezTo>
                  <a:pt x="1604554" y="1185139"/>
                  <a:pt x="1606590" y="1183104"/>
                  <a:pt x="1609646" y="1183104"/>
                </a:cubicBezTo>
                <a:close/>
                <a:moveTo>
                  <a:pt x="8997051" y="1183079"/>
                </a:moveTo>
                <a:cubicBezTo>
                  <a:pt x="9001123" y="1183079"/>
                  <a:pt x="9006214" y="1187151"/>
                  <a:pt x="9006214" y="1192241"/>
                </a:cubicBezTo>
                <a:cubicBezTo>
                  <a:pt x="9006214" y="1197332"/>
                  <a:pt x="9002142" y="1201404"/>
                  <a:pt x="8997051" y="1201404"/>
                </a:cubicBezTo>
                <a:cubicBezTo>
                  <a:pt x="8991961" y="1201404"/>
                  <a:pt x="8987888" y="1197332"/>
                  <a:pt x="8987888" y="1192241"/>
                </a:cubicBezTo>
                <a:cubicBezTo>
                  <a:pt x="8987888" y="1187151"/>
                  <a:pt x="8991961" y="1183079"/>
                  <a:pt x="8997051" y="1183079"/>
                </a:cubicBezTo>
                <a:close/>
                <a:moveTo>
                  <a:pt x="2764214" y="1173943"/>
                </a:moveTo>
                <a:cubicBezTo>
                  <a:pt x="2769305" y="1173943"/>
                  <a:pt x="2772359" y="1178017"/>
                  <a:pt x="2772359" y="1182089"/>
                </a:cubicBezTo>
                <a:cubicBezTo>
                  <a:pt x="2772359" y="1186161"/>
                  <a:pt x="2769305" y="1190233"/>
                  <a:pt x="2764214" y="1190233"/>
                </a:cubicBezTo>
                <a:cubicBezTo>
                  <a:pt x="2760140" y="1190233"/>
                  <a:pt x="2756067" y="1187179"/>
                  <a:pt x="2756067" y="1182089"/>
                </a:cubicBezTo>
                <a:cubicBezTo>
                  <a:pt x="2756067" y="1178017"/>
                  <a:pt x="2759123" y="1173943"/>
                  <a:pt x="2764214" y="1173943"/>
                </a:cubicBezTo>
                <a:close/>
                <a:moveTo>
                  <a:pt x="2648148" y="1159690"/>
                </a:moveTo>
                <a:cubicBezTo>
                  <a:pt x="2652222" y="1158672"/>
                  <a:pt x="2656293" y="1162744"/>
                  <a:pt x="2656293" y="1167833"/>
                </a:cubicBezTo>
                <a:cubicBezTo>
                  <a:pt x="2656293" y="1172925"/>
                  <a:pt x="2652222" y="1175980"/>
                  <a:pt x="2648148" y="1175980"/>
                </a:cubicBezTo>
                <a:cubicBezTo>
                  <a:pt x="2643058" y="1175980"/>
                  <a:pt x="2640003" y="1171906"/>
                  <a:pt x="2640003" y="1167833"/>
                </a:cubicBezTo>
                <a:cubicBezTo>
                  <a:pt x="2640003" y="1162744"/>
                  <a:pt x="2644077" y="1159690"/>
                  <a:pt x="2648148" y="1159690"/>
                </a:cubicBezTo>
                <a:close/>
                <a:moveTo>
                  <a:pt x="4093873" y="1127106"/>
                </a:moveTo>
                <a:cubicBezTo>
                  <a:pt x="4101181" y="1127106"/>
                  <a:pt x="4107107" y="1133027"/>
                  <a:pt x="4107107" y="1140346"/>
                </a:cubicBezTo>
                <a:cubicBezTo>
                  <a:pt x="4107107" y="1147653"/>
                  <a:pt x="4101181" y="1153581"/>
                  <a:pt x="4093873" y="1153581"/>
                </a:cubicBezTo>
                <a:cubicBezTo>
                  <a:pt x="4086562" y="1153581"/>
                  <a:pt x="4080636" y="1147653"/>
                  <a:pt x="4080636" y="1140346"/>
                </a:cubicBezTo>
                <a:cubicBezTo>
                  <a:pt x="4080636" y="1133027"/>
                  <a:pt x="4086562" y="1127106"/>
                  <a:pt x="4093873" y="1127106"/>
                </a:cubicBezTo>
                <a:close/>
                <a:moveTo>
                  <a:pt x="4586598" y="1109799"/>
                </a:moveTo>
                <a:cubicBezTo>
                  <a:pt x="4588638" y="1109799"/>
                  <a:pt x="4590671" y="1111835"/>
                  <a:pt x="4590671" y="1113871"/>
                </a:cubicBezTo>
                <a:cubicBezTo>
                  <a:pt x="4590671" y="1115907"/>
                  <a:pt x="4588638" y="1117944"/>
                  <a:pt x="4586598" y="1117944"/>
                </a:cubicBezTo>
                <a:cubicBezTo>
                  <a:pt x="4584560" y="1117944"/>
                  <a:pt x="4582523" y="1115907"/>
                  <a:pt x="4582523" y="1113871"/>
                </a:cubicBezTo>
                <a:cubicBezTo>
                  <a:pt x="4582523" y="1111835"/>
                  <a:pt x="4584560" y="1109799"/>
                  <a:pt x="4586598" y="1109799"/>
                </a:cubicBezTo>
                <a:close/>
                <a:moveTo>
                  <a:pt x="7513655" y="1097557"/>
                </a:moveTo>
                <a:cubicBezTo>
                  <a:pt x="7514673" y="1097557"/>
                  <a:pt x="7515692" y="1098575"/>
                  <a:pt x="7515692" y="1099593"/>
                </a:cubicBezTo>
                <a:cubicBezTo>
                  <a:pt x="7515692" y="1100612"/>
                  <a:pt x="7514673" y="1101630"/>
                  <a:pt x="7513655" y="1101630"/>
                </a:cubicBezTo>
                <a:cubicBezTo>
                  <a:pt x="7512637" y="1101630"/>
                  <a:pt x="7511619" y="1100612"/>
                  <a:pt x="7511619" y="1099593"/>
                </a:cubicBezTo>
                <a:cubicBezTo>
                  <a:pt x="7511619" y="1098575"/>
                  <a:pt x="7512637" y="1097557"/>
                  <a:pt x="7513655" y="1097557"/>
                </a:cubicBezTo>
                <a:close/>
                <a:moveTo>
                  <a:pt x="3753810" y="1095550"/>
                </a:moveTo>
                <a:cubicBezTo>
                  <a:pt x="3766026" y="1095550"/>
                  <a:pt x="3776207" y="1105731"/>
                  <a:pt x="3776207" y="1117946"/>
                </a:cubicBezTo>
                <a:cubicBezTo>
                  <a:pt x="3776207" y="1130164"/>
                  <a:pt x="3766026" y="1140347"/>
                  <a:pt x="3753810" y="1140347"/>
                </a:cubicBezTo>
                <a:cubicBezTo>
                  <a:pt x="3741592" y="1140347"/>
                  <a:pt x="3731412" y="1130164"/>
                  <a:pt x="3731412" y="1117946"/>
                </a:cubicBezTo>
                <a:cubicBezTo>
                  <a:pt x="3731412" y="1105731"/>
                  <a:pt x="3741592" y="1095550"/>
                  <a:pt x="3753810" y="1095550"/>
                </a:cubicBezTo>
                <a:close/>
                <a:moveTo>
                  <a:pt x="4764761" y="1095542"/>
                </a:moveTo>
                <a:cubicBezTo>
                  <a:pt x="4770871" y="1094525"/>
                  <a:pt x="4774946" y="1099616"/>
                  <a:pt x="4774946" y="1105725"/>
                </a:cubicBezTo>
                <a:cubicBezTo>
                  <a:pt x="4774946" y="1111831"/>
                  <a:pt x="4769852" y="1115903"/>
                  <a:pt x="4764761" y="1115903"/>
                </a:cubicBezTo>
                <a:cubicBezTo>
                  <a:pt x="4758654" y="1115903"/>
                  <a:pt x="4754580" y="1110815"/>
                  <a:pt x="4754580" y="1105725"/>
                </a:cubicBezTo>
                <a:cubicBezTo>
                  <a:pt x="4754580" y="1099616"/>
                  <a:pt x="4759672" y="1095542"/>
                  <a:pt x="4764761" y="1095542"/>
                </a:cubicBezTo>
                <a:close/>
                <a:moveTo>
                  <a:pt x="10431577" y="1092497"/>
                </a:moveTo>
                <a:cubicBezTo>
                  <a:pt x="10442776" y="1092497"/>
                  <a:pt x="10452957" y="1101657"/>
                  <a:pt x="10452957" y="1113876"/>
                </a:cubicBezTo>
                <a:cubicBezTo>
                  <a:pt x="10452957" y="1126092"/>
                  <a:pt x="10442776" y="1135254"/>
                  <a:pt x="10431577" y="1135254"/>
                </a:cubicBezTo>
                <a:cubicBezTo>
                  <a:pt x="10419360" y="1135254"/>
                  <a:pt x="10410197" y="1126092"/>
                  <a:pt x="10410197" y="1113876"/>
                </a:cubicBezTo>
                <a:cubicBezTo>
                  <a:pt x="10410197" y="1101657"/>
                  <a:pt x="10419360" y="1092497"/>
                  <a:pt x="10431577" y="1092497"/>
                </a:cubicBezTo>
                <a:close/>
                <a:moveTo>
                  <a:pt x="9323867" y="1089437"/>
                </a:moveTo>
                <a:cubicBezTo>
                  <a:pt x="9329976" y="1089437"/>
                  <a:pt x="9336084" y="1094529"/>
                  <a:pt x="9336084" y="1101655"/>
                </a:cubicBezTo>
                <a:cubicBezTo>
                  <a:pt x="9336084" y="1108781"/>
                  <a:pt x="9330993" y="1113872"/>
                  <a:pt x="9323867" y="1113872"/>
                </a:cubicBezTo>
                <a:cubicBezTo>
                  <a:pt x="9316740" y="1113872"/>
                  <a:pt x="9311649" y="1108781"/>
                  <a:pt x="9311649" y="1101655"/>
                </a:cubicBezTo>
                <a:cubicBezTo>
                  <a:pt x="9311649" y="1095547"/>
                  <a:pt x="9316740" y="1089437"/>
                  <a:pt x="9323867" y="1089437"/>
                </a:cubicBezTo>
                <a:close/>
                <a:moveTo>
                  <a:pt x="10601604" y="1085369"/>
                </a:moveTo>
                <a:cubicBezTo>
                  <a:pt x="10616876" y="1084351"/>
                  <a:pt x="10627057" y="1095550"/>
                  <a:pt x="10627057" y="1109804"/>
                </a:cubicBezTo>
                <a:cubicBezTo>
                  <a:pt x="10627057" y="1123038"/>
                  <a:pt x="10615857" y="1134235"/>
                  <a:pt x="10601604" y="1134235"/>
                </a:cubicBezTo>
                <a:cubicBezTo>
                  <a:pt x="10588368" y="1134235"/>
                  <a:pt x="10577169" y="1123038"/>
                  <a:pt x="10577169" y="1109804"/>
                </a:cubicBezTo>
                <a:cubicBezTo>
                  <a:pt x="10577169" y="1096569"/>
                  <a:pt x="10588368" y="1085369"/>
                  <a:pt x="10601604" y="1085369"/>
                </a:cubicBezTo>
                <a:close/>
                <a:moveTo>
                  <a:pt x="2304983" y="1076179"/>
                </a:moveTo>
                <a:cubicBezTo>
                  <a:pt x="2313128" y="1077197"/>
                  <a:pt x="2319236" y="1083306"/>
                  <a:pt x="2319236" y="1090433"/>
                </a:cubicBezTo>
                <a:cubicBezTo>
                  <a:pt x="2319236" y="1098577"/>
                  <a:pt x="2313128" y="1104686"/>
                  <a:pt x="2304983" y="1104686"/>
                </a:cubicBezTo>
                <a:cubicBezTo>
                  <a:pt x="2296839" y="1104686"/>
                  <a:pt x="2290730" y="1098577"/>
                  <a:pt x="2290730" y="1090433"/>
                </a:cubicBezTo>
                <a:cubicBezTo>
                  <a:pt x="2290730" y="1082287"/>
                  <a:pt x="2296839" y="1076179"/>
                  <a:pt x="2304983" y="1076179"/>
                </a:cubicBezTo>
                <a:close/>
                <a:moveTo>
                  <a:pt x="6644184" y="1061950"/>
                </a:moveTo>
                <a:cubicBezTo>
                  <a:pt x="6654365" y="1062968"/>
                  <a:pt x="6662511" y="1070095"/>
                  <a:pt x="6662511" y="1080276"/>
                </a:cubicBezTo>
                <a:cubicBezTo>
                  <a:pt x="6662511" y="1090458"/>
                  <a:pt x="6654365" y="1098602"/>
                  <a:pt x="6644184" y="1098602"/>
                </a:cubicBezTo>
                <a:cubicBezTo>
                  <a:pt x="6634003" y="1098602"/>
                  <a:pt x="6625858" y="1090458"/>
                  <a:pt x="6625858" y="1080276"/>
                </a:cubicBezTo>
                <a:cubicBezTo>
                  <a:pt x="6625858" y="1070095"/>
                  <a:pt x="6634003" y="1061950"/>
                  <a:pt x="6644184" y="1061950"/>
                </a:cubicBezTo>
                <a:close/>
                <a:moveTo>
                  <a:pt x="5034577" y="1060935"/>
                </a:moveTo>
                <a:cubicBezTo>
                  <a:pt x="5043736" y="1060935"/>
                  <a:pt x="5050867" y="1068061"/>
                  <a:pt x="5050867" y="1077224"/>
                </a:cubicBezTo>
                <a:cubicBezTo>
                  <a:pt x="5050867" y="1086387"/>
                  <a:pt x="5043736" y="1093513"/>
                  <a:pt x="5034577" y="1093513"/>
                </a:cubicBezTo>
                <a:cubicBezTo>
                  <a:pt x="5025416" y="1093513"/>
                  <a:pt x="5018293" y="1086387"/>
                  <a:pt x="5018293" y="1077224"/>
                </a:cubicBezTo>
                <a:cubicBezTo>
                  <a:pt x="5018293" y="1068061"/>
                  <a:pt x="5025416" y="1060935"/>
                  <a:pt x="5034577" y="1060935"/>
                </a:cubicBezTo>
                <a:close/>
                <a:moveTo>
                  <a:pt x="4292388" y="1051765"/>
                </a:moveTo>
                <a:cubicBezTo>
                  <a:pt x="4297476" y="1051765"/>
                  <a:pt x="4302574" y="1056856"/>
                  <a:pt x="4302574" y="1061946"/>
                </a:cubicBezTo>
                <a:cubicBezTo>
                  <a:pt x="4302574" y="1068055"/>
                  <a:pt x="4297476" y="1072127"/>
                  <a:pt x="4292388" y="1072127"/>
                </a:cubicBezTo>
                <a:cubicBezTo>
                  <a:pt x="4286289" y="1072127"/>
                  <a:pt x="4282213" y="1068055"/>
                  <a:pt x="4282213" y="1061946"/>
                </a:cubicBezTo>
                <a:cubicBezTo>
                  <a:pt x="4282213" y="1055838"/>
                  <a:pt x="4287298" y="1051765"/>
                  <a:pt x="4292388" y="1051765"/>
                </a:cubicBezTo>
                <a:close/>
                <a:moveTo>
                  <a:pt x="7710152" y="1027306"/>
                </a:moveTo>
                <a:cubicBezTo>
                  <a:pt x="7715242" y="1028324"/>
                  <a:pt x="7719315" y="1031378"/>
                  <a:pt x="7719315" y="1036469"/>
                </a:cubicBezTo>
                <a:cubicBezTo>
                  <a:pt x="7719315" y="1041561"/>
                  <a:pt x="7715242" y="1045633"/>
                  <a:pt x="7710152" y="1045633"/>
                </a:cubicBezTo>
                <a:cubicBezTo>
                  <a:pt x="7705061" y="1045633"/>
                  <a:pt x="7700989" y="1041561"/>
                  <a:pt x="7700989" y="1036469"/>
                </a:cubicBezTo>
                <a:cubicBezTo>
                  <a:pt x="7700989" y="1031378"/>
                  <a:pt x="7705061" y="1027306"/>
                  <a:pt x="7710152" y="1027306"/>
                </a:cubicBezTo>
                <a:close/>
                <a:moveTo>
                  <a:pt x="1374422" y="1019163"/>
                </a:moveTo>
                <a:cubicBezTo>
                  <a:pt x="1376458" y="1019163"/>
                  <a:pt x="1379512" y="1022217"/>
                  <a:pt x="1379512" y="1024254"/>
                </a:cubicBezTo>
                <a:cubicBezTo>
                  <a:pt x="1379512" y="1027308"/>
                  <a:pt x="1377476" y="1029344"/>
                  <a:pt x="1374422" y="1029344"/>
                </a:cubicBezTo>
                <a:cubicBezTo>
                  <a:pt x="1371367" y="1029344"/>
                  <a:pt x="1369331" y="1027308"/>
                  <a:pt x="1369331" y="1024254"/>
                </a:cubicBezTo>
                <a:cubicBezTo>
                  <a:pt x="1369331" y="1021199"/>
                  <a:pt x="1371367" y="1019163"/>
                  <a:pt x="1374422" y="1019163"/>
                </a:cubicBezTo>
                <a:close/>
                <a:moveTo>
                  <a:pt x="1313392" y="992716"/>
                </a:moveTo>
                <a:cubicBezTo>
                  <a:pt x="1326627" y="992716"/>
                  <a:pt x="1335789" y="1002897"/>
                  <a:pt x="1335789" y="1015116"/>
                </a:cubicBezTo>
                <a:cubicBezTo>
                  <a:pt x="1335789" y="1027333"/>
                  <a:pt x="1325608" y="1037514"/>
                  <a:pt x="1313392" y="1037514"/>
                </a:cubicBezTo>
                <a:cubicBezTo>
                  <a:pt x="1301174" y="1037514"/>
                  <a:pt x="1290993" y="1027333"/>
                  <a:pt x="1290993" y="1015116"/>
                </a:cubicBezTo>
                <a:cubicBezTo>
                  <a:pt x="1290993" y="1002897"/>
                  <a:pt x="1301174" y="992716"/>
                  <a:pt x="1313392" y="992716"/>
                </a:cubicBezTo>
                <a:close/>
                <a:moveTo>
                  <a:pt x="5232076" y="980492"/>
                </a:moveTo>
                <a:cubicBezTo>
                  <a:pt x="5237160" y="980492"/>
                  <a:pt x="5241226" y="984565"/>
                  <a:pt x="5241226" y="989655"/>
                </a:cubicBezTo>
                <a:cubicBezTo>
                  <a:pt x="5241226" y="994746"/>
                  <a:pt x="5237160" y="998818"/>
                  <a:pt x="5232076" y="998818"/>
                </a:cubicBezTo>
                <a:cubicBezTo>
                  <a:pt x="5226985" y="998818"/>
                  <a:pt x="5222909" y="994746"/>
                  <a:pt x="5222909" y="989655"/>
                </a:cubicBezTo>
                <a:cubicBezTo>
                  <a:pt x="5222909" y="984565"/>
                  <a:pt x="5226985" y="980492"/>
                  <a:pt x="5232076" y="980492"/>
                </a:cubicBezTo>
                <a:close/>
                <a:moveTo>
                  <a:pt x="7707098" y="969283"/>
                </a:moveTo>
                <a:cubicBezTo>
                  <a:pt x="7719315" y="969283"/>
                  <a:pt x="7729496" y="979464"/>
                  <a:pt x="7729496" y="991681"/>
                </a:cubicBezTo>
                <a:cubicBezTo>
                  <a:pt x="7729496" y="1003898"/>
                  <a:pt x="7719315" y="1014079"/>
                  <a:pt x="7707098" y="1014079"/>
                </a:cubicBezTo>
                <a:cubicBezTo>
                  <a:pt x="7694880" y="1014079"/>
                  <a:pt x="7684699" y="1003898"/>
                  <a:pt x="7684699" y="991681"/>
                </a:cubicBezTo>
                <a:cubicBezTo>
                  <a:pt x="7684699" y="979464"/>
                  <a:pt x="7694880" y="969283"/>
                  <a:pt x="7707098" y="969283"/>
                </a:cubicBezTo>
                <a:close/>
                <a:moveTo>
                  <a:pt x="2975991" y="968282"/>
                </a:moveTo>
                <a:cubicBezTo>
                  <a:pt x="2982098" y="967773"/>
                  <a:pt x="2987187" y="969809"/>
                  <a:pt x="2990748" y="973373"/>
                </a:cubicBezTo>
                <a:lnTo>
                  <a:pt x="2994348" y="982533"/>
                </a:lnTo>
                <a:lnTo>
                  <a:pt x="3001424" y="979477"/>
                </a:lnTo>
                <a:cubicBezTo>
                  <a:pt x="3010589" y="979477"/>
                  <a:pt x="3018736" y="987623"/>
                  <a:pt x="3018736" y="996786"/>
                </a:cubicBezTo>
                <a:cubicBezTo>
                  <a:pt x="3018736" y="1005948"/>
                  <a:pt x="3010589" y="1014093"/>
                  <a:pt x="3001424" y="1014093"/>
                </a:cubicBezTo>
                <a:cubicBezTo>
                  <a:pt x="2996334" y="1014093"/>
                  <a:pt x="2992008" y="1012057"/>
                  <a:pt x="2988955" y="1008875"/>
                </a:cubicBezTo>
                <a:lnTo>
                  <a:pt x="2986581" y="1002939"/>
                </a:lnTo>
                <a:lnTo>
                  <a:pt x="2975991" y="1006971"/>
                </a:lnTo>
                <a:cubicBezTo>
                  <a:pt x="2964795" y="1006971"/>
                  <a:pt x="2955628" y="997808"/>
                  <a:pt x="2955628" y="987627"/>
                </a:cubicBezTo>
                <a:lnTo>
                  <a:pt x="2956229" y="986235"/>
                </a:lnTo>
                <a:lnTo>
                  <a:pt x="2954541" y="984547"/>
                </a:lnTo>
                <a:lnTo>
                  <a:pt x="2958789" y="980299"/>
                </a:lnTo>
                <a:lnTo>
                  <a:pt x="2961612" y="973754"/>
                </a:lnTo>
                <a:cubicBezTo>
                  <a:pt x="2965303" y="970318"/>
                  <a:pt x="2970392" y="968282"/>
                  <a:pt x="2975991" y="968282"/>
                </a:cubicBezTo>
                <a:close/>
                <a:moveTo>
                  <a:pt x="11050593" y="929590"/>
                </a:moveTo>
                <a:cubicBezTo>
                  <a:pt x="11058737" y="929590"/>
                  <a:pt x="11065865" y="936716"/>
                  <a:pt x="11065865" y="944862"/>
                </a:cubicBezTo>
                <a:cubicBezTo>
                  <a:pt x="11065865" y="953007"/>
                  <a:pt x="11058737" y="960134"/>
                  <a:pt x="11050593" y="960134"/>
                </a:cubicBezTo>
                <a:cubicBezTo>
                  <a:pt x="11042447" y="960134"/>
                  <a:pt x="11035321" y="953007"/>
                  <a:pt x="11035321" y="944862"/>
                </a:cubicBezTo>
                <a:cubicBezTo>
                  <a:pt x="11035321" y="936716"/>
                  <a:pt x="11042447" y="929590"/>
                  <a:pt x="11050593" y="929590"/>
                </a:cubicBezTo>
                <a:close/>
                <a:moveTo>
                  <a:pt x="8596932" y="919404"/>
                </a:moveTo>
                <a:cubicBezTo>
                  <a:pt x="8606095" y="920422"/>
                  <a:pt x="8614240" y="927549"/>
                  <a:pt x="8614240" y="936711"/>
                </a:cubicBezTo>
                <a:cubicBezTo>
                  <a:pt x="8614240" y="945875"/>
                  <a:pt x="8606095" y="954021"/>
                  <a:pt x="8596932" y="954021"/>
                </a:cubicBezTo>
                <a:cubicBezTo>
                  <a:pt x="8587769" y="954021"/>
                  <a:pt x="8579624" y="946893"/>
                  <a:pt x="8579624" y="936711"/>
                </a:cubicBezTo>
                <a:cubicBezTo>
                  <a:pt x="8579624" y="927549"/>
                  <a:pt x="8586751" y="919404"/>
                  <a:pt x="8596932" y="919404"/>
                </a:cubicBezTo>
                <a:close/>
                <a:moveTo>
                  <a:pt x="5332854" y="906151"/>
                </a:moveTo>
                <a:cubicBezTo>
                  <a:pt x="5336928" y="906151"/>
                  <a:pt x="5339980" y="909205"/>
                  <a:pt x="5339980" y="913278"/>
                </a:cubicBezTo>
                <a:cubicBezTo>
                  <a:pt x="5339980" y="917350"/>
                  <a:pt x="5336928" y="920405"/>
                  <a:pt x="5332854" y="920405"/>
                </a:cubicBezTo>
                <a:cubicBezTo>
                  <a:pt x="5328781" y="920405"/>
                  <a:pt x="5325727" y="917350"/>
                  <a:pt x="5325727" y="913278"/>
                </a:cubicBezTo>
                <a:cubicBezTo>
                  <a:pt x="5325727" y="909205"/>
                  <a:pt x="5328781" y="906151"/>
                  <a:pt x="5332854" y="906151"/>
                </a:cubicBezTo>
                <a:close/>
                <a:moveTo>
                  <a:pt x="4459325" y="895988"/>
                </a:moveTo>
                <a:cubicBezTo>
                  <a:pt x="4465436" y="895988"/>
                  <a:pt x="4470526" y="901080"/>
                  <a:pt x="4470526" y="907188"/>
                </a:cubicBezTo>
                <a:cubicBezTo>
                  <a:pt x="4470526" y="913297"/>
                  <a:pt x="4465436" y="918387"/>
                  <a:pt x="4459325" y="918387"/>
                </a:cubicBezTo>
                <a:cubicBezTo>
                  <a:pt x="4453218" y="918387"/>
                  <a:pt x="4448126" y="913297"/>
                  <a:pt x="4448126" y="907188"/>
                </a:cubicBezTo>
                <a:cubicBezTo>
                  <a:pt x="4448126" y="901080"/>
                  <a:pt x="4453218" y="895988"/>
                  <a:pt x="4459325" y="895988"/>
                </a:cubicBezTo>
                <a:close/>
                <a:moveTo>
                  <a:pt x="7826218" y="856284"/>
                </a:moveTo>
                <a:cubicBezTo>
                  <a:pt x="7830290" y="856284"/>
                  <a:pt x="7834363" y="860356"/>
                  <a:pt x="7834363" y="864429"/>
                </a:cubicBezTo>
                <a:cubicBezTo>
                  <a:pt x="7834363" y="868502"/>
                  <a:pt x="7830290" y="872574"/>
                  <a:pt x="7826218" y="872574"/>
                </a:cubicBezTo>
                <a:cubicBezTo>
                  <a:pt x="7821127" y="872574"/>
                  <a:pt x="7818073" y="868502"/>
                  <a:pt x="7818073" y="864429"/>
                </a:cubicBezTo>
                <a:cubicBezTo>
                  <a:pt x="7818073" y="860356"/>
                  <a:pt x="7822145" y="856284"/>
                  <a:pt x="7826218" y="856284"/>
                </a:cubicBezTo>
                <a:close/>
                <a:moveTo>
                  <a:pt x="4359551" y="850180"/>
                </a:moveTo>
                <a:cubicBezTo>
                  <a:pt x="4376859" y="850180"/>
                  <a:pt x="4392132" y="864433"/>
                  <a:pt x="4392132" y="882760"/>
                </a:cubicBezTo>
                <a:cubicBezTo>
                  <a:pt x="4392132" y="901085"/>
                  <a:pt x="4376859" y="915339"/>
                  <a:pt x="4359551" y="915339"/>
                </a:cubicBezTo>
                <a:cubicBezTo>
                  <a:pt x="4341223" y="915339"/>
                  <a:pt x="4326968" y="901085"/>
                  <a:pt x="4326968" y="882760"/>
                </a:cubicBezTo>
                <a:cubicBezTo>
                  <a:pt x="4326968" y="864433"/>
                  <a:pt x="4342242" y="850180"/>
                  <a:pt x="4359551" y="850180"/>
                </a:cubicBezTo>
                <a:close/>
                <a:moveTo>
                  <a:pt x="1986347" y="813521"/>
                </a:moveTo>
                <a:cubicBezTo>
                  <a:pt x="1990420" y="812503"/>
                  <a:pt x="1993475" y="815558"/>
                  <a:pt x="1993475" y="819630"/>
                </a:cubicBezTo>
                <a:cubicBezTo>
                  <a:pt x="1993475" y="823703"/>
                  <a:pt x="1990420" y="826757"/>
                  <a:pt x="1986347" y="826757"/>
                </a:cubicBezTo>
                <a:cubicBezTo>
                  <a:pt x="1982274" y="826757"/>
                  <a:pt x="1979220" y="823703"/>
                  <a:pt x="1979220" y="819630"/>
                </a:cubicBezTo>
                <a:cubicBezTo>
                  <a:pt x="1979220" y="815558"/>
                  <a:pt x="1982274" y="813521"/>
                  <a:pt x="1986347" y="813521"/>
                </a:cubicBezTo>
                <a:close/>
                <a:moveTo>
                  <a:pt x="927522" y="812507"/>
                </a:moveTo>
                <a:cubicBezTo>
                  <a:pt x="932612" y="812507"/>
                  <a:pt x="935667" y="816580"/>
                  <a:pt x="935667" y="820652"/>
                </a:cubicBezTo>
                <a:cubicBezTo>
                  <a:pt x="935667" y="824725"/>
                  <a:pt x="931594" y="828797"/>
                  <a:pt x="927522" y="828797"/>
                </a:cubicBezTo>
                <a:cubicBezTo>
                  <a:pt x="923449" y="828797"/>
                  <a:pt x="919377" y="824725"/>
                  <a:pt x="919377" y="820652"/>
                </a:cubicBezTo>
                <a:cubicBezTo>
                  <a:pt x="919377" y="816580"/>
                  <a:pt x="923449" y="812507"/>
                  <a:pt x="927522" y="812507"/>
                </a:cubicBezTo>
                <a:close/>
                <a:moveTo>
                  <a:pt x="3198942" y="766688"/>
                </a:moveTo>
                <a:cubicBezTo>
                  <a:pt x="3212177" y="766688"/>
                  <a:pt x="3222358" y="776869"/>
                  <a:pt x="3222358" y="790105"/>
                </a:cubicBezTo>
                <a:cubicBezTo>
                  <a:pt x="3222358" y="803340"/>
                  <a:pt x="3212177" y="813521"/>
                  <a:pt x="3198942" y="813521"/>
                </a:cubicBezTo>
                <a:cubicBezTo>
                  <a:pt x="3185705" y="813521"/>
                  <a:pt x="3175523" y="803340"/>
                  <a:pt x="3175523" y="790105"/>
                </a:cubicBezTo>
                <a:cubicBezTo>
                  <a:pt x="3175523" y="777887"/>
                  <a:pt x="3185705" y="766688"/>
                  <a:pt x="3198942" y="766688"/>
                </a:cubicBezTo>
                <a:close/>
                <a:moveTo>
                  <a:pt x="994706" y="754471"/>
                </a:moveTo>
                <a:cubicBezTo>
                  <a:pt x="1004886" y="754471"/>
                  <a:pt x="1014049" y="762616"/>
                  <a:pt x="1014049" y="772797"/>
                </a:cubicBezTo>
                <a:cubicBezTo>
                  <a:pt x="1014049" y="782978"/>
                  <a:pt x="1005905" y="791123"/>
                  <a:pt x="994706" y="791123"/>
                </a:cubicBezTo>
                <a:cubicBezTo>
                  <a:pt x="984525" y="791123"/>
                  <a:pt x="975362" y="782978"/>
                  <a:pt x="975362" y="772797"/>
                </a:cubicBezTo>
                <a:cubicBezTo>
                  <a:pt x="975362" y="762616"/>
                  <a:pt x="983507" y="754471"/>
                  <a:pt x="994706" y="754471"/>
                </a:cubicBezTo>
                <a:close/>
                <a:moveTo>
                  <a:pt x="4060267" y="751418"/>
                </a:moveTo>
                <a:cubicBezTo>
                  <a:pt x="4064340" y="752436"/>
                  <a:pt x="4066377" y="754473"/>
                  <a:pt x="4066377" y="757527"/>
                </a:cubicBezTo>
                <a:cubicBezTo>
                  <a:pt x="4066377" y="760581"/>
                  <a:pt x="4064340" y="763636"/>
                  <a:pt x="4060267" y="763636"/>
                </a:cubicBezTo>
                <a:cubicBezTo>
                  <a:pt x="4057212" y="763636"/>
                  <a:pt x="4054157" y="761599"/>
                  <a:pt x="4054157" y="757527"/>
                </a:cubicBezTo>
                <a:cubicBezTo>
                  <a:pt x="4054157" y="754473"/>
                  <a:pt x="4057212" y="751418"/>
                  <a:pt x="4060267" y="751418"/>
                </a:cubicBezTo>
                <a:close/>
                <a:moveTo>
                  <a:pt x="1145336" y="742230"/>
                </a:moveTo>
                <a:cubicBezTo>
                  <a:pt x="1146354" y="742230"/>
                  <a:pt x="1148391" y="743248"/>
                  <a:pt x="1148391" y="745285"/>
                </a:cubicBezTo>
                <a:cubicBezTo>
                  <a:pt x="1148391" y="747321"/>
                  <a:pt x="1147373" y="748339"/>
                  <a:pt x="1145336" y="748339"/>
                </a:cubicBezTo>
                <a:cubicBezTo>
                  <a:pt x="1143300" y="748339"/>
                  <a:pt x="1142282" y="747321"/>
                  <a:pt x="1142282" y="745285"/>
                </a:cubicBezTo>
                <a:cubicBezTo>
                  <a:pt x="1142282" y="743248"/>
                  <a:pt x="1143300" y="742230"/>
                  <a:pt x="1145336" y="742230"/>
                </a:cubicBezTo>
                <a:close/>
                <a:moveTo>
                  <a:pt x="5388870" y="739199"/>
                </a:moveTo>
                <a:cubicBezTo>
                  <a:pt x="5399050" y="739199"/>
                  <a:pt x="5406181" y="747344"/>
                  <a:pt x="5406181" y="756506"/>
                </a:cubicBezTo>
                <a:cubicBezTo>
                  <a:pt x="5406181" y="766687"/>
                  <a:pt x="5398035" y="773814"/>
                  <a:pt x="5388870" y="773814"/>
                </a:cubicBezTo>
                <a:cubicBezTo>
                  <a:pt x="5378693" y="773814"/>
                  <a:pt x="5371564" y="765670"/>
                  <a:pt x="5371564" y="756506"/>
                </a:cubicBezTo>
                <a:cubicBezTo>
                  <a:pt x="5371564" y="746326"/>
                  <a:pt x="5379710" y="739199"/>
                  <a:pt x="5388870" y="739199"/>
                </a:cubicBezTo>
                <a:close/>
                <a:moveTo>
                  <a:pt x="11597322" y="735130"/>
                </a:moveTo>
                <a:cubicBezTo>
                  <a:pt x="11619721" y="736148"/>
                  <a:pt x="11638046" y="753456"/>
                  <a:pt x="11638046" y="775855"/>
                </a:cubicBezTo>
                <a:cubicBezTo>
                  <a:pt x="11638046" y="798253"/>
                  <a:pt x="11619721" y="816579"/>
                  <a:pt x="11597322" y="816579"/>
                </a:cubicBezTo>
                <a:cubicBezTo>
                  <a:pt x="11574924" y="816579"/>
                  <a:pt x="11556597" y="798253"/>
                  <a:pt x="11556597" y="775855"/>
                </a:cubicBezTo>
                <a:cubicBezTo>
                  <a:pt x="11556597" y="753456"/>
                  <a:pt x="11574924" y="735130"/>
                  <a:pt x="11597322" y="735130"/>
                </a:cubicBezTo>
                <a:close/>
                <a:moveTo>
                  <a:pt x="8627475" y="728007"/>
                </a:moveTo>
                <a:cubicBezTo>
                  <a:pt x="8640710" y="728007"/>
                  <a:pt x="8651909" y="739206"/>
                  <a:pt x="8651909" y="751424"/>
                </a:cubicBezTo>
                <a:cubicBezTo>
                  <a:pt x="8651909" y="764659"/>
                  <a:pt x="8640710" y="774840"/>
                  <a:pt x="8627475" y="774840"/>
                </a:cubicBezTo>
                <a:cubicBezTo>
                  <a:pt x="8614239" y="774840"/>
                  <a:pt x="8603040" y="764659"/>
                  <a:pt x="8603040" y="751424"/>
                </a:cubicBezTo>
                <a:cubicBezTo>
                  <a:pt x="8603040" y="738188"/>
                  <a:pt x="8614239" y="728007"/>
                  <a:pt x="8627475" y="728007"/>
                </a:cubicBezTo>
                <a:close/>
                <a:moveTo>
                  <a:pt x="172017" y="700487"/>
                </a:moveTo>
                <a:cubicBezTo>
                  <a:pt x="175071" y="700487"/>
                  <a:pt x="178125" y="703542"/>
                  <a:pt x="178125" y="706596"/>
                </a:cubicBezTo>
                <a:cubicBezTo>
                  <a:pt x="178125" y="709650"/>
                  <a:pt x="175071" y="712705"/>
                  <a:pt x="172017" y="712705"/>
                </a:cubicBezTo>
                <a:cubicBezTo>
                  <a:pt x="168962" y="712705"/>
                  <a:pt x="165908" y="709650"/>
                  <a:pt x="165908" y="706596"/>
                </a:cubicBezTo>
                <a:cubicBezTo>
                  <a:pt x="165908" y="703542"/>
                  <a:pt x="168962" y="700487"/>
                  <a:pt x="172017" y="700487"/>
                </a:cubicBezTo>
                <a:close/>
                <a:moveTo>
                  <a:pt x="2623699" y="688293"/>
                </a:moveTo>
                <a:cubicBezTo>
                  <a:pt x="2632862" y="688293"/>
                  <a:pt x="2639989" y="695420"/>
                  <a:pt x="2639989" y="704583"/>
                </a:cubicBezTo>
                <a:cubicBezTo>
                  <a:pt x="2639989" y="713746"/>
                  <a:pt x="2632862" y="719855"/>
                  <a:pt x="2623699" y="719855"/>
                </a:cubicBezTo>
                <a:cubicBezTo>
                  <a:pt x="2614535" y="719855"/>
                  <a:pt x="2607408" y="712728"/>
                  <a:pt x="2607408" y="704583"/>
                </a:cubicBezTo>
                <a:cubicBezTo>
                  <a:pt x="2607408" y="695420"/>
                  <a:pt x="2614535" y="688293"/>
                  <a:pt x="2623699" y="688293"/>
                </a:cubicBezTo>
                <a:close/>
                <a:moveTo>
                  <a:pt x="1419236" y="677084"/>
                </a:moveTo>
                <a:cubicBezTo>
                  <a:pt x="1428399" y="678102"/>
                  <a:pt x="1435526" y="684211"/>
                  <a:pt x="1435526" y="693374"/>
                </a:cubicBezTo>
                <a:cubicBezTo>
                  <a:pt x="1435526" y="702537"/>
                  <a:pt x="1428399" y="709664"/>
                  <a:pt x="1419236" y="709664"/>
                </a:cubicBezTo>
                <a:cubicBezTo>
                  <a:pt x="1410073" y="709664"/>
                  <a:pt x="1402946" y="702537"/>
                  <a:pt x="1402946" y="693374"/>
                </a:cubicBezTo>
                <a:cubicBezTo>
                  <a:pt x="1402946" y="684211"/>
                  <a:pt x="1410073" y="677084"/>
                  <a:pt x="1419236" y="677084"/>
                </a:cubicBezTo>
                <a:close/>
                <a:moveTo>
                  <a:pt x="221959" y="674041"/>
                </a:moveTo>
                <a:cubicBezTo>
                  <a:pt x="230104" y="674041"/>
                  <a:pt x="236212" y="680149"/>
                  <a:pt x="236212" y="688294"/>
                </a:cubicBezTo>
                <a:cubicBezTo>
                  <a:pt x="236212" y="695421"/>
                  <a:pt x="230104" y="702548"/>
                  <a:pt x="221959" y="702548"/>
                </a:cubicBezTo>
                <a:cubicBezTo>
                  <a:pt x="213814" y="702548"/>
                  <a:pt x="207705" y="696439"/>
                  <a:pt x="207705" y="688294"/>
                </a:cubicBezTo>
                <a:cubicBezTo>
                  <a:pt x="207705" y="681168"/>
                  <a:pt x="213814" y="674041"/>
                  <a:pt x="221959" y="674041"/>
                </a:cubicBezTo>
                <a:close/>
                <a:moveTo>
                  <a:pt x="2549321" y="666891"/>
                </a:moveTo>
                <a:cubicBezTo>
                  <a:pt x="2552375" y="666891"/>
                  <a:pt x="2555429" y="668927"/>
                  <a:pt x="2555429" y="673000"/>
                </a:cubicBezTo>
                <a:cubicBezTo>
                  <a:pt x="2555429" y="676054"/>
                  <a:pt x="2552375" y="679109"/>
                  <a:pt x="2549321" y="679109"/>
                </a:cubicBezTo>
                <a:cubicBezTo>
                  <a:pt x="2546266" y="679109"/>
                  <a:pt x="2543212" y="676054"/>
                  <a:pt x="2543212" y="673000"/>
                </a:cubicBezTo>
                <a:cubicBezTo>
                  <a:pt x="2543212" y="669945"/>
                  <a:pt x="2546266" y="666891"/>
                  <a:pt x="2549321" y="666891"/>
                </a:cubicBezTo>
                <a:close/>
                <a:moveTo>
                  <a:pt x="1138277" y="663865"/>
                </a:moveTo>
                <a:cubicBezTo>
                  <a:pt x="1143368" y="663865"/>
                  <a:pt x="1148458" y="667937"/>
                  <a:pt x="1148458" y="674046"/>
                </a:cubicBezTo>
                <a:cubicBezTo>
                  <a:pt x="1148458" y="680155"/>
                  <a:pt x="1143368" y="684227"/>
                  <a:pt x="1138277" y="684227"/>
                </a:cubicBezTo>
                <a:cubicBezTo>
                  <a:pt x="1132168" y="684227"/>
                  <a:pt x="1128096" y="679137"/>
                  <a:pt x="1128096" y="674046"/>
                </a:cubicBezTo>
                <a:cubicBezTo>
                  <a:pt x="1128096" y="667937"/>
                  <a:pt x="1133187" y="663865"/>
                  <a:pt x="1138277" y="663865"/>
                </a:cubicBezTo>
                <a:close/>
                <a:moveTo>
                  <a:pt x="4785103" y="656710"/>
                </a:moveTo>
                <a:cubicBezTo>
                  <a:pt x="4787140" y="656710"/>
                  <a:pt x="4789176" y="658746"/>
                  <a:pt x="4789176" y="660782"/>
                </a:cubicBezTo>
                <a:cubicBezTo>
                  <a:pt x="4789176" y="662819"/>
                  <a:pt x="4787140" y="664855"/>
                  <a:pt x="4785103" y="664855"/>
                </a:cubicBezTo>
                <a:cubicBezTo>
                  <a:pt x="4783067" y="664855"/>
                  <a:pt x="4781032" y="662819"/>
                  <a:pt x="4781032" y="660782"/>
                </a:cubicBezTo>
                <a:cubicBezTo>
                  <a:pt x="4781032" y="658746"/>
                  <a:pt x="4783067" y="656710"/>
                  <a:pt x="4785103" y="656710"/>
                </a:cubicBezTo>
                <a:close/>
                <a:moveTo>
                  <a:pt x="6443616" y="651641"/>
                </a:moveTo>
                <a:cubicBezTo>
                  <a:pt x="6450742" y="651641"/>
                  <a:pt x="6455832" y="656732"/>
                  <a:pt x="6455832" y="663859"/>
                </a:cubicBezTo>
                <a:cubicBezTo>
                  <a:pt x="6455832" y="670985"/>
                  <a:pt x="6450742" y="676076"/>
                  <a:pt x="6443616" y="676076"/>
                </a:cubicBezTo>
                <a:cubicBezTo>
                  <a:pt x="6436489" y="676076"/>
                  <a:pt x="6431398" y="670985"/>
                  <a:pt x="6431398" y="663859"/>
                </a:cubicBezTo>
                <a:cubicBezTo>
                  <a:pt x="6431398" y="656732"/>
                  <a:pt x="6436489" y="651641"/>
                  <a:pt x="6443616" y="651641"/>
                </a:cubicBezTo>
                <a:close/>
                <a:moveTo>
                  <a:pt x="3110366" y="648590"/>
                </a:moveTo>
                <a:cubicBezTo>
                  <a:pt x="3118511" y="648590"/>
                  <a:pt x="3124621" y="654698"/>
                  <a:pt x="3124621" y="662844"/>
                </a:cubicBezTo>
                <a:cubicBezTo>
                  <a:pt x="3124621" y="670988"/>
                  <a:pt x="3118511" y="677097"/>
                  <a:pt x="3110366" y="677097"/>
                </a:cubicBezTo>
                <a:cubicBezTo>
                  <a:pt x="3102224" y="677097"/>
                  <a:pt x="3096114" y="670988"/>
                  <a:pt x="3096114" y="662844"/>
                </a:cubicBezTo>
                <a:cubicBezTo>
                  <a:pt x="3096114" y="654698"/>
                  <a:pt x="3102224" y="648590"/>
                  <a:pt x="3110366" y="648590"/>
                </a:cubicBezTo>
                <a:close/>
                <a:moveTo>
                  <a:pt x="4397201" y="629220"/>
                </a:moveTo>
                <a:cubicBezTo>
                  <a:pt x="4399238" y="629220"/>
                  <a:pt x="4401274" y="631256"/>
                  <a:pt x="4401274" y="633293"/>
                </a:cubicBezTo>
                <a:cubicBezTo>
                  <a:pt x="4401274" y="635329"/>
                  <a:pt x="4399238" y="637365"/>
                  <a:pt x="4397201" y="637365"/>
                </a:cubicBezTo>
                <a:cubicBezTo>
                  <a:pt x="4395165" y="637365"/>
                  <a:pt x="4393129" y="635329"/>
                  <a:pt x="4393129" y="633293"/>
                </a:cubicBezTo>
                <a:cubicBezTo>
                  <a:pt x="4393129" y="631256"/>
                  <a:pt x="4395165" y="629220"/>
                  <a:pt x="4397201" y="629220"/>
                </a:cubicBezTo>
                <a:close/>
                <a:moveTo>
                  <a:pt x="743181" y="564060"/>
                </a:moveTo>
                <a:cubicBezTo>
                  <a:pt x="746235" y="564060"/>
                  <a:pt x="748271" y="566096"/>
                  <a:pt x="748271" y="568132"/>
                </a:cubicBezTo>
                <a:cubicBezTo>
                  <a:pt x="748271" y="570169"/>
                  <a:pt x="746235" y="572205"/>
                  <a:pt x="743181" y="572205"/>
                </a:cubicBezTo>
                <a:cubicBezTo>
                  <a:pt x="740125" y="572205"/>
                  <a:pt x="738090" y="570169"/>
                  <a:pt x="738090" y="568132"/>
                </a:cubicBezTo>
                <a:cubicBezTo>
                  <a:pt x="738090" y="566096"/>
                  <a:pt x="740125" y="564060"/>
                  <a:pt x="743181" y="564060"/>
                </a:cubicBezTo>
                <a:close/>
                <a:moveTo>
                  <a:pt x="5325756" y="552890"/>
                </a:moveTo>
                <a:cubicBezTo>
                  <a:pt x="5355285" y="552890"/>
                  <a:pt x="5378697" y="576306"/>
                  <a:pt x="5378697" y="604813"/>
                </a:cubicBezTo>
                <a:cubicBezTo>
                  <a:pt x="5378697" y="633320"/>
                  <a:pt x="5355285" y="656737"/>
                  <a:pt x="5325756" y="656737"/>
                </a:cubicBezTo>
                <a:cubicBezTo>
                  <a:pt x="5296228" y="656737"/>
                  <a:pt x="5272813" y="633320"/>
                  <a:pt x="5272813" y="604813"/>
                </a:cubicBezTo>
                <a:cubicBezTo>
                  <a:pt x="5272813" y="576306"/>
                  <a:pt x="5296228" y="552890"/>
                  <a:pt x="5325756" y="552890"/>
                </a:cubicBezTo>
                <a:close/>
                <a:moveTo>
                  <a:pt x="777848" y="531504"/>
                </a:moveTo>
                <a:cubicBezTo>
                  <a:pt x="788028" y="532522"/>
                  <a:pt x="797192" y="540667"/>
                  <a:pt x="797192" y="550848"/>
                </a:cubicBezTo>
                <a:cubicBezTo>
                  <a:pt x="797192" y="562048"/>
                  <a:pt x="788028" y="570192"/>
                  <a:pt x="777848" y="570192"/>
                </a:cubicBezTo>
                <a:cubicBezTo>
                  <a:pt x="766649" y="570192"/>
                  <a:pt x="758504" y="562048"/>
                  <a:pt x="758504" y="550848"/>
                </a:cubicBezTo>
                <a:cubicBezTo>
                  <a:pt x="758504" y="540667"/>
                  <a:pt x="767667" y="531504"/>
                  <a:pt x="777848" y="531504"/>
                </a:cubicBezTo>
                <a:close/>
                <a:moveTo>
                  <a:pt x="10168903" y="524376"/>
                </a:moveTo>
                <a:cubicBezTo>
                  <a:pt x="10172976" y="524376"/>
                  <a:pt x="10175013" y="527430"/>
                  <a:pt x="10175013" y="530485"/>
                </a:cubicBezTo>
                <a:cubicBezTo>
                  <a:pt x="10175013" y="533539"/>
                  <a:pt x="10171958" y="536594"/>
                  <a:pt x="10168903" y="536594"/>
                </a:cubicBezTo>
                <a:cubicBezTo>
                  <a:pt x="10165849" y="536594"/>
                  <a:pt x="10162795" y="533539"/>
                  <a:pt x="10162795" y="530485"/>
                </a:cubicBezTo>
                <a:cubicBezTo>
                  <a:pt x="10162795" y="527430"/>
                  <a:pt x="10165849" y="524376"/>
                  <a:pt x="10168903" y="524376"/>
                </a:cubicBezTo>
                <a:close/>
                <a:moveTo>
                  <a:pt x="6053676" y="522319"/>
                </a:moveTo>
                <a:cubicBezTo>
                  <a:pt x="6056730" y="522319"/>
                  <a:pt x="6058766" y="524355"/>
                  <a:pt x="6058766" y="527410"/>
                </a:cubicBezTo>
                <a:cubicBezTo>
                  <a:pt x="6058766" y="530464"/>
                  <a:pt x="6056730" y="532500"/>
                  <a:pt x="6053676" y="532500"/>
                </a:cubicBezTo>
                <a:cubicBezTo>
                  <a:pt x="6050621" y="532500"/>
                  <a:pt x="6048585" y="530464"/>
                  <a:pt x="6048585" y="527410"/>
                </a:cubicBezTo>
                <a:cubicBezTo>
                  <a:pt x="6048585" y="524355"/>
                  <a:pt x="6050621" y="522319"/>
                  <a:pt x="6053676" y="522319"/>
                </a:cubicBezTo>
                <a:close/>
                <a:moveTo>
                  <a:pt x="2166508" y="516210"/>
                </a:moveTo>
                <a:cubicBezTo>
                  <a:pt x="2167526" y="516210"/>
                  <a:pt x="2168544" y="516210"/>
                  <a:pt x="2168544" y="518246"/>
                </a:cubicBezTo>
                <a:cubicBezTo>
                  <a:pt x="2168544" y="519264"/>
                  <a:pt x="2167526" y="520282"/>
                  <a:pt x="2166508" y="520282"/>
                </a:cubicBezTo>
                <a:cubicBezTo>
                  <a:pt x="2165490" y="520282"/>
                  <a:pt x="2164472" y="519264"/>
                  <a:pt x="2164472" y="518246"/>
                </a:cubicBezTo>
                <a:cubicBezTo>
                  <a:pt x="2164472" y="517228"/>
                  <a:pt x="2165490" y="516210"/>
                  <a:pt x="2166508" y="516210"/>
                </a:cubicBezTo>
                <a:close/>
                <a:moveTo>
                  <a:pt x="8592859" y="508092"/>
                </a:moveTo>
                <a:cubicBezTo>
                  <a:pt x="8606094" y="508092"/>
                  <a:pt x="8617294" y="519292"/>
                  <a:pt x="8617294" y="532528"/>
                </a:cubicBezTo>
                <a:cubicBezTo>
                  <a:pt x="8617294" y="545762"/>
                  <a:pt x="8606094" y="556963"/>
                  <a:pt x="8592859" y="556963"/>
                </a:cubicBezTo>
                <a:cubicBezTo>
                  <a:pt x="8579624" y="556963"/>
                  <a:pt x="8568424" y="545762"/>
                  <a:pt x="8568424" y="532528"/>
                </a:cubicBezTo>
                <a:cubicBezTo>
                  <a:pt x="8568424" y="519292"/>
                  <a:pt x="8579624" y="508092"/>
                  <a:pt x="8592859" y="508092"/>
                </a:cubicBezTo>
                <a:close/>
                <a:moveTo>
                  <a:pt x="6066913" y="493836"/>
                </a:moveTo>
                <a:cubicBezTo>
                  <a:pt x="6074039" y="493836"/>
                  <a:pt x="6081166" y="499945"/>
                  <a:pt x="6081166" y="508090"/>
                </a:cubicBezTo>
                <a:cubicBezTo>
                  <a:pt x="6081166" y="516235"/>
                  <a:pt x="6075057" y="522343"/>
                  <a:pt x="6066913" y="522343"/>
                </a:cubicBezTo>
                <a:cubicBezTo>
                  <a:pt x="6058767" y="522343"/>
                  <a:pt x="6052659" y="516235"/>
                  <a:pt x="6052659" y="508090"/>
                </a:cubicBezTo>
                <a:cubicBezTo>
                  <a:pt x="6052659" y="499945"/>
                  <a:pt x="6058767" y="493836"/>
                  <a:pt x="6066913" y="493836"/>
                </a:cubicBezTo>
                <a:close/>
                <a:moveTo>
                  <a:pt x="6723597" y="480603"/>
                </a:moveTo>
                <a:cubicBezTo>
                  <a:pt x="6734796" y="480603"/>
                  <a:pt x="6743960" y="489766"/>
                  <a:pt x="6743960" y="500965"/>
                </a:cubicBezTo>
                <a:cubicBezTo>
                  <a:pt x="6743960" y="512164"/>
                  <a:pt x="6734796" y="521329"/>
                  <a:pt x="6723597" y="521329"/>
                </a:cubicBezTo>
                <a:cubicBezTo>
                  <a:pt x="6712398" y="521329"/>
                  <a:pt x="6703235" y="512164"/>
                  <a:pt x="6703235" y="500965"/>
                </a:cubicBezTo>
                <a:cubicBezTo>
                  <a:pt x="6703235" y="489766"/>
                  <a:pt x="6712398" y="480603"/>
                  <a:pt x="6723597" y="480603"/>
                </a:cubicBezTo>
                <a:close/>
                <a:moveTo>
                  <a:pt x="10992560" y="476531"/>
                </a:moveTo>
                <a:cubicBezTo>
                  <a:pt x="10995614" y="476531"/>
                  <a:pt x="10997650" y="478567"/>
                  <a:pt x="10997650" y="481622"/>
                </a:cubicBezTo>
                <a:cubicBezTo>
                  <a:pt x="10997650" y="484676"/>
                  <a:pt x="10995614" y="486712"/>
                  <a:pt x="10992560" y="486712"/>
                </a:cubicBezTo>
                <a:cubicBezTo>
                  <a:pt x="10989506" y="486712"/>
                  <a:pt x="10987469" y="484676"/>
                  <a:pt x="10987469" y="481622"/>
                </a:cubicBezTo>
                <a:cubicBezTo>
                  <a:pt x="10987469" y="478567"/>
                  <a:pt x="10989506" y="476531"/>
                  <a:pt x="10992560" y="476531"/>
                </a:cubicBezTo>
                <a:close/>
                <a:moveTo>
                  <a:pt x="3592921" y="475498"/>
                </a:moveTo>
                <a:cubicBezTo>
                  <a:pt x="3641788" y="475498"/>
                  <a:pt x="3681491" y="515204"/>
                  <a:pt x="3681491" y="563056"/>
                </a:cubicBezTo>
                <a:cubicBezTo>
                  <a:pt x="3681491" y="611926"/>
                  <a:pt x="3641788" y="650613"/>
                  <a:pt x="3592921" y="650613"/>
                </a:cubicBezTo>
                <a:cubicBezTo>
                  <a:pt x="3544054" y="650613"/>
                  <a:pt x="3504350" y="610906"/>
                  <a:pt x="3504350" y="563056"/>
                </a:cubicBezTo>
                <a:cubicBezTo>
                  <a:pt x="3504350" y="514186"/>
                  <a:pt x="3544054" y="475498"/>
                  <a:pt x="3592921" y="475498"/>
                </a:cubicBezTo>
                <a:close/>
                <a:moveTo>
                  <a:pt x="4326963" y="471433"/>
                </a:moveTo>
                <a:cubicBezTo>
                  <a:pt x="4337144" y="471433"/>
                  <a:pt x="4346306" y="480596"/>
                  <a:pt x="4346306" y="490777"/>
                </a:cubicBezTo>
                <a:cubicBezTo>
                  <a:pt x="4346306" y="500959"/>
                  <a:pt x="4338162" y="510122"/>
                  <a:pt x="4326963" y="510122"/>
                </a:cubicBezTo>
                <a:cubicBezTo>
                  <a:pt x="4316781" y="510122"/>
                  <a:pt x="4307663" y="501977"/>
                  <a:pt x="4307663" y="490777"/>
                </a:cubicBezTo>
                <a:cubicBezTo>
                  <a:pt x="4307663" y="480596"/>
                  <a:pt x="4315762" y="471433"/>
                  <a:pt x="4326963" y="471433"/>
                </a:cubicBezTo>
                <a:close/>
                <a:moveTo>
                  <a:pt x="427563" y="469375"/>
                </a:moveTo>
                <a:cubicBezTo>
                  <a:pt x="427563" y="469375"/>
                  <a:pt x="428581" y="470393"/>
                  <a:pt x="428581" y="470393"/>
                </a:cubicBezTo>
                <a:cubicBezTo>
                  <a:pt x="428581" y="471411"/>
                  <a:pt x="427563" y="471411"/>
                  <a:pt x="427563" y="471411"/>
                </a:cubicBezTo>
                <a:cubicBezTo>
                  <a:pt x="426545" y="471411"/>
                  <a:pt x="426545" y="470393"/>
                  <a:pt x="426545" y="470393"/>
                </a:cubicBezTo>
                <a:cubicBezTo>
                  <a:pt x="426545" y="469375"/>
                  <a:pt x="427563" y="469375"/>
                  <a:pt x="427563" y="469375"/>
                </a:cubicBezTo>
                <a:close/>
                <a:moveTo>
                  <a:pt x="2938242" y="457159"/>
                </a:moveTo>
                <a:cubicBezTo>
                  <a:pt x="2942314" y="457159"/>
                  <a:pt x="2944351" y="459195"/>
                  <a:pt x="2944351" y="462250"/>
                </a:cubicBezTo>
                <a:cubicBezTo>
                  <a:pt x="2944351" y="465304"/>
                  <a:pt x="2942314" y="467340"/>
                  <a:pt x="2938242" y="467340"/>
                </a:cubicBezTo>
                <a:cubicBezTo>
                  <a:pt x="2935187" y="467340"/>
                  <a:pt x="2932133" y="465304"/>
                  <a:pt x="2932133" y="462250"/>
                </a:cubicBezTo>
                <a:cubicBezTo>
                  <a:pt x="2932133" y="459195"/>
                  <a:pt x="2934169" y="457159"/>
                  <a:pt x="2938242" y="457159"/>
                </a:cubicBezTo>
                <a:close/>
                <a:moveTo>
                  <a:pt x="2512732" y="403224"/>
                </a:moveTo>
                <a:cubicBezTo>
                  <a:pt x="2515786" y="403224"/>
                  <a:pt x="2518840" y="406278"/>
                  <a:pt x="2518840" y="409333"/>
                </a:cubicBezTo>
                <a:cubicBezTo>
                  <a:pt x="2518840" y="412387"/>
                  <a:pt x="2516804" y="415441"/>
                  <a:pt x="2512732" y="415441"/>
                </a:cubicBezTo>
                <a:cubicBezTo>
                  <a:pt x="2509677" y="415441"/>
                  <a:pt x="2506624" y="413405"/>
                  <a:pt x="2506624" y="409333"/>
                </a:cubicBezTo>
                <a:cubicBezTo>
                  <a:pt x="2506624" y="406278"/>
                  <a:pt x="2508660" y="403224"/>
                  <a:pt x="2512732" y="403224"/>
                </a:cubicBezTo>
                <a:close/>
                <a:moveTo>
                  <a:pt x="5816456" y="403200"/>
                </a:moveTo>
                <a:cubicBezTo>
                  <a:pt x="5821546" y="403200"/>
                  <a:pt x="5825619" y="407272"/>
                  <a:pt x="5825619" y="412363"/>
                </a:cubicBezTo>
                <a:cubicBezTo>
                  <a:pt x="5825619" y="417454"/>
                  <a:pt x="5821546" y="421526"/>
                  <a:pt x="5816456" y="421526"/>
                </a:cubicBezTo>
                <a:cubicBezTo>
                  <a:pt x="5811365" y="421526"/>
                  <a:pt x="5807293" y="417454"/>
                  <a:pt x="5807293" y="412363"/>
                </a:cubicBezTo>
                <a:cubicBezTo>
                  <a:pt x="5807293" y="407272"/>
                  <a:pt x="5811365" y="403200"/>
                  <a:pt x="5816456" y="403200"/>
                </a:cubicBezTo>
                <a:close/>
                <a:moveTo>
                  <a:pt x="8714015" y="402208"/>
                </a:moveTo>
                <a:cubicBezTo>
                  <a:pt x="8719106" y="402208"/>
                  <a:pt x="8722160" y="406280"/>
                  <a:pt x="8722160" y="410353"/>
                </a:cubicBezTo>
                <a:cubicBezTo>
                  <a:pt x="8722160" y="414426"/>
                  <a:pt x="8718088" y="418498"/>
                  <a:pt x="8714015" y="418498"/>
                </a:cubicBezTo>
                <a:cubicBezTo>
                  <a:pt x="8709943" y="418498"/>
                  <a:pt x="8705870" y="414426"/>
                  <a:pt x="8705870" y="410353"/>
                </a:cubicBezTo>
                <a:cubicBezTo>
                  <a:pt x="8705870" y="406280"/>
                  <a:pt x="8709943" y="402208"/>
                  <a:pt x="8714015" y="402208"/>
                </a:cubicBezTo>
                <a:close/>
                <a:moveTo>
                  <a:pt x="9278052" y="383876"/>
                </a:moveTo>
                <a:cubicBezTo>
                  <a:pt x="9279070" y="383876"/>
                  <a:pt x="9279070" y="384894"/>
                  <a:pt x="9279070" y="384894"/>
                </a:cubicBezTo>
                <a:cubicBezTo>
                  <a:pt x="9279070" y="385912"/>
                  <a:pt x="9278052" y="385912"/>
                  <a:pt x="9278052" y="385912"/>
                </a:cubicBezTo>
                <a:cubicBezTo>
                  <a:pt x="9277034" y="385912"/>
                  <a:pt x="9277034" y="384894"/>
                  <a:pt x="9277034" y="384894"/>
                </a:cubicBezTo>
                <a:cubicBezTo>
                  <a:pt x="9277034" y="383876"/>
                  <a:pt x="9278052" y="383876"/>
                  <a:pt x="9278052" y="383876"/>
                </a:cubicBezTo>
                <a:close/>
                <a:moveTo>
                  <a:pt x="8419779" y="378786"/>
                </a:moveTo>
                <a:cubicBezTo>
                  <a:pt x="8426906" y="378786"/>
                  <a:pt x="8434033" y="384894"/>
                  <a:pt x="8434033" y="393040"/>
                </a:cubicBezTo>
                <a:cubicBezTo>
                  <a:pt x="8434033" y="401184"/>
                  <a:pt x="8427924" y="407293"/>
                  <a:pt x="8419779" y="407293"/>
                </a:cubicBezTo>
                <a:cubicBezTo>
                  <a:pt x="8411634" y="407293"/>
                  <a:pt x="8405525" y="401184"/>
                  <a:pt x="8405525" y="393040"/>
                </a:cubicBezTo>
                <a:cubicBezTo>
                  <a:pt x="8405525" y="384894"/>
                  <a:pt x="8411634" y="378786"/>
                  <a:pt x="8419779" y="378786"/>
                </a:cubicBezTo>
                <a:close/>
                <a:moveTo>
                  <a:pt x="4043916" y="366546"/>
                </a:moveTo>
                <a:cubicBezTo>
                  <a:pt x="4053080" y="366546"/>
                  <a:pt x="4059189" y="372655"/>
                  <a:pt x="4059189" y="381818"/>
                </a:cubicBezTo>
                <a:cubicBezTo>
                  <a:pt x="4059189" y="389963"/>
                  <a:pt x="4052062" y="397090"/>
                  <a:pt x="4043916" y="397090"/>
                </a:cubicBezTo>
                <a:cubicBezTo>
                  <a:pt x="4035771" y="397090"/>
                  <a:pt x="4028645" y="389963"/>
                  <a:pt x="4028645" y="381818"/>
                </a:cubicBezTo>
                <a:cubicBezTo>
                  <a:pt x="4028645" y="373673"/>
                  <a:pt x="4035771" y="366546"/>
                  <a:pt x="4043916" y="366546"/>
                </a:cubicBezTo>
                <a:close/>
                <a:moveTo>
                  <a:pt x="5531384" y="355348"/>
                </a:moveTo>
                <a:cubicBezTo>
                  <a:pt x="5540547" y="355348"/>
                  <a:pt x="5548692" y="363493"/>
                  <a:pt x="5548692" y="372656"/>
                </a:cubicBezTo>
                <a:cubicBezTo>
                  <a:pt x="5548692" y="381819"/>
                  <a:pt x="5540547" y="389964"/>
                  <a:pt x="5531384" y="389964"/>
                </a:cubicBezTo>
                <a:cubicBezTo>
                  <a:pt x="5522221" y="389964"/>
                  <a:pt x="5514076" y="381819"/>
                  <a:pt x="5514076" y="372656"/>
                </a:cubicBezTo>
                <a:cubicBezTo>
                  <a:pt x="5514076" y="363493"/>
                  <a:pt x="5522221" y="355348"/>
                  <a:pt x="5531384" y="355348"/>
                </a:cubicBezTo>
                <a:close/>
                <a:moveTo>
                  <a:pt x="6608550" y="325823"/>
                </a:moveTo>
                <a:cubicBezTo>
                  <a:pt x="6611604" y="325823"/>
                  <a:pt x="6613640" y="327859"/>
                  <a:pt x="6613640" y="330914"/>
                </a:cubicBezTo>
                <a:cubicBezTo>
                  <a:pt x="6613640" y="333968"/>
                  <a:pt x="6611604" y="336004"/>
                  <a:pt x="6608550" y="336004"/>
                </a:cubicBezTo>
                <a:cubicBezTo>
                  <a:pt x="6605495" y="336004"/>
                  <a:pt x="6603459" y="333968"/>
                  <a:pt x="6603459" y="330914"/>
                </a:cubicBezTo>
                <a:cubicBezTo>
                  <a:pt x="6603459" y="327859"/>
                  <a:pt x="6605495" y="325823"/>
                  <a:pt x="6608550" y="325823"/>
                </a:cubicBezTo>
                <a:close/>
                <a:moveTo>
                  <a:pt x="7003580" y="314648"/>
                </a:moveTo>
                <a:cubicBezTo>
                  <a:pt x="7010706" y="314648"/>
                  <a:pt x="7015796" y="319739"/>
                  <a:pt x="7015796" y="325847"/>
                </a:cubicBezTo>
                <a:cubicBezTo>
                  <a:pt x="7015796" y="331956"/>
                  <a:pt x="7010706" y="337047"/>
                  <a:pt x="7003580" y="337047"/>
                </a:cubicBezTo>
                <a:cubicBezTo>
                  <a:pt x="6997470" y="337047"/>
                  <a:pt x="6991362" y="331956"/>
                  <a:pt x="6991362" y="325847"/>
                </a:cubicBezTo>
                <a:cubicBezTo>
                  <a:pt x="6991362" y="319739"/>
                  <a:pt x="6996453" y="314648"/>
                  <a:pt x="7003580" y="314648"/>
                </a:cubicBezTo>
                <a:close/>
                <a:moveTo>
                  <a:pt x="4121368" y="295307"/>
                </a:moveTo>
                <a:cubicBezTo>
                  <a:pt x="4130532" y="295307"/>
                  <a:pt x="4136640" y="301416"/>
                  <a:pt x="4136640" y="309561"/>
                </a:cubicBezTo>
                <a:cubicBezTo>
                  <a:pt x="4136640" y="317706"/>
                  <a:pt x="4129514" y="323814"/>
                  <a:pt x="4121368" y="323814"/>
                </a:cubicBezTo>
                <a:cubicBezTo>
                  <a:pt x="4113225" y="323814"/>
                  <a:pt x="4106095" y="317706"/>
                  <a:pt x="4106095" y="309561"/>
                </a:cubicBezTo>
                <a:cubicBezTo>
                  <a:pt x="4106095" y="301416"/>
                  <a:pt x="4112206" y="295307"/>
                  <a:pt x="4121368" y="295307"/>
                </a:cubicBezTo>
                <a:close/>
                <a:moveTo>
                  <a:pt x="5311470" y="293243"/>
                </a:moveTo>
                <a:cubicBezTo>
                  <a:pt x="5316562" y="293243"/>
                  <a:pt x="5320634" y="297316"/>
                  <a:pt x="5320634" y="302406"/>
                </a:cubicBezTo>
                <a:cubicBezTo>
                  <a:pt x="5320634" y="307497"/>
                  <a:pt x="5316562" y="311569"/>
                  <a:pt x="5311470" y="311569"/>
                </a:cubicBezTo>
                <a:cubicBezTo>
                  <a:pt x="5306380" y="311569"/>
                  <a:pt x="5302308" y="307497"/>
                  <a:pt x="5302308" y="302406"/>
                </a:cubicBezTo>
                <a:cubicBezTo>
                  <a:pt x="5302308" y="297316"/>
                  <a:pt x="5306380" y="293243"/>
                  <a:pt x="5311470" y="293243"/>
                </a:cubicBezTo>
                <a:close/>
                <a:moveTo>
                  <a:pt x="9786092" y="292250"/>
                </a:moveTo>
                <a:cubicBezTo>
                  <a:pt x="9795255" y="292250"/>
                  <a:pt x="9802382" y="299377"/>
                  <a:pt x="9802382" y="308540"/>
                </a:cubicBezTo>
                <a:cubicBezTo>
                  <a:pt x="9802382" y="317703"/>
                  <a:pt x="9795255" y="324830"/>
                  <a:pt x="9786092" y="324830"/>
                </a:cubicBezTo>
                <a:cubicBezTo>
                  <a:pt x="9776929" y="324830"/>
                  <a:pt x="9769802" y="317703"/>
                  <a:pt x="9769802" y="308540"/>
                </a:cubicBezTo>
                <a:cubicBezTo>
                  <a:pt x="9769802" y="299377"/>
                  <a:pt x="9776929" y="292250"/>
                  <a:pt x="9786092" y="292250"/>
                </a:cubicBezTo>
                <a:close/>
                <a:moveTo>
                  <a:pt x="9236309" y="271884"/>
                </a:moveTo>
                <a:cubicBezTo>
                  <a:pt x="9243436" y="271884"/>
                  <a:pt x="9249545" y="277992"/>
                  <a:pt x="9249545" y="285119"/>
                </a:cubicBezTo>
                <a:cubicBezTo>
                  <a:pt x="9249545" y="292246"/>
                  <a:pt x="9243436" y="298355"/>
                  <a:pt x="9236309" y="298355"/>
                </a:cubicBezTo>
                <a:cubicBezTo>
                  <a:pt x="9229182" y="298355"/>
                  <a:pt x="9223074" y="292246"/>
                  <a:pt x="9223074" y="285119"/>
                </a:cubicBezTo>
                <a:cubicBezTo>
                  <a:pt x="9223074" y="277992"/>
                  <a:pt x="9229182" y="271884"/>
                  <a:pt x="9236309" y="271884"/>
                </a:cubicBezTo>
                <a:close/>
                <a:moveTo>
                  <a:pt x="1991444" y="266797"/>
                </a:moveTo>
                <a:cubicBezTo>
                  <a:pt x="1995516" y="266797"/>
                  <a:pt x="1998572" y="269851"/>
                  <a:pt x="1998572" y="273924"/>
                </a:cubicBezTo>
                <a:cubicBezTo>
                  <a:pt x="1998572" y="277996"/>
                  <a:pt x="1995516" y="281051"/>
                  <a:pt x="1991444" y="281051"/>
                </a:cubicBezTo>
                <a:cubicBezTo>
                  <a:pt x="1987370" y="281051"/>
                  <a:pt x="1984317" y="277996"/>
                  <a:pt x="1984317" y="273924"/>
                </a:cubicBezTo>
                <a:cubicBezTo>
                  <a:pt x="1984317" y="269851"/>
                  <a:pt x="1987370" y="266797"/>
                  <a:pt x="1991444" y="266797"/>
                </a:cubicBezTo>
                <a:close/>
                <a:moveTo>
                  <a:pt x="8223283" y="262699"/>
                </a:moveTo>
                <a:cubicBezTo>
                  <a:pt x="8225320" y="262699"/>
                  <a:pt x="8226337" y="263717"/>
                  <a:pt x="8226337" y="265754"/>
                </a:cubicBezTo>
                <a:cubicBezTo>
                  <a:pt x="8226337" y="266772"/>
                  <a:pt x="8225320" y="268808"/>
                  <a:pt x="8223283" y="268808"/>
                </a:cubicBezTo>
                <a:cubicBezTo>
                  <a:pt x="8222265" y="268808"/>
                  <a:pt x="8220229" y="267790"/>
                  <a:pt x="8220229" y="265754"/>
                </a:cubicBezTo>
                <a:cubicBezTo>
                  <a:pt x="8220229" y="263717"/>
                  <a:pt x="8221247" y="262699"/>
                  <a:pt x="8223283" y="262699"/>
                </a:cubicBezTo>
                <a:close/>
                <a:moveTo>
                  <a:pt x="3759863" y="253535"/>
                </a:moveTo>
                <a:cubicBezTo>
                  <a:pt x="3762916" y="253535"/>
                  <a:pt x="3764952" y="255571"/>
                  <a:pt x="3764952" y="258626"/>
                </a:cubicBezTo>
                <a:cubicBezTo>
                  <a:pt x="3764952" y="261680"/>
                  <a:pt x="3762916" y="263716"/>
                  <a:pt x="3759863" y="263716"/>
                </a:cubicBezTo>
                <a:cubicBezTo>
                  <a:pt x="3756807" y="263716"/>
                  <a:pt x="3754772" y="261680"/>
                  <a:pt x="3754772" y="258626"/>
                </a:cubicBezTo>
                <a:cubicBezTo>
                  <a:pt x="3754772" y="255571"/>
                  <a:pt x="3756807" y="253535"/>
                  <a:pt x="3759863" y="253535"/>
                </a:cubicBezTo>
                <a:close/>
                <a:moveTo>
                  <a:pt x="7655174" y="243355"/>
                </a:moveTo>
                <a:cubicBezTo>
                  <a:pt x="7656192" y="244373"/>
                  <a:pt x="7658228" y="245391"/>
                  <a:pt x="7658228" y="246410"/>
                </a:cubicBezTo>
                <a:cubicBezTo>
                  <a:pt x="7658228" y="247427"/>
                  <a:pt x="7657210" y="249464"/>
                  <a:pt x="7655174" y="249464"/>
                </a:cubicBezTo>
                <a:cubicBezTo>
                  <a:pt x="7654155" y="249464"/>
                  <a:pt x="7652119" y="248446"/>
                  <a:pt x="7652119" y="246410"/>
                </a:cubicBezTo>
                <a:cubicBezTo>
                  <a:pt x="7652119" y="245391"/>
                  <a:pt x="7653137" y="243355"/>
                  <a:pt x="7655174" y="243355"/>
                </a:cubicBezTo>
                <a:close/>
                <a:moveTo>
                  <a:pt x="1998518" y="237245"/>
                </a:moveTo>
                <a:cubicBezTo>
                  <a:pt x="2003609" y="237245"/>
                  <a:pt x="2007681" y="241318"/>
                  <a:pt x="2007681" y="246408"/>
                </a:cubicBezTo>
                <a:cubicBezTo>
                  <a:pt x="2007681" y="251499"/>
                  <a:pt x="2003609" y="255571"/>
                  <a:pt x="1998518" y="255571"/>
                </a:cubicBezTo>
                <a:cubicBezTo>
                  <a:pt x="1993428" y="255571"/>
                  <a:pt x="1989355" y="251499"/>
                  <a:pt x="1989355" y="246408"/>
                </a:cubicBezTo>
                <a:cubicBezTo>
                  <a:pt x="1989355" y="241318"/>
                  <a:pt x="1993428" y="237245"/>
                  <a:pt x="1998518" y="237245"/>
                </a:cubicBezTo>
                <a:close/>
                <a:moveTo>
                  <a:pt x="1157580" y="234204"/>
                </a:moveTo>
                <a:cubicBezTo>
                  <a:pt x="1177943" y="233186"/>
                  <a:pt x="1195251" y="250494"/>
                  <a:pt x="1195251" y="270856"/>
                </a:cubicBezTo>
                <a:cubicBezTo>
                  <a:pt x="1195251" y="291218"/>
                  <a:pt x="1178961" y="307508"/>
                  <a:pt x="1157580" y="307508"/>
                </a:cubicBezTo>
                <a:cubicBezTo>
                  <a:pt x="1137218" y="307508"/>
                  <a:pt x="1119910" y="291218"/>
                  <a:pt x="1119910" y="270856"/>
                </a:cubicBezTo>
                <a:cubicBezTo>
                  <a:pt x="1119910" y="250494"/>
                  <a:pt x="1136200" y="234204"/>
                  <a:pt x="1157580" y="234204"/>
                </a:cubicBezTo>
                <a:close/>
                <a:moveTo>
                  <a:pt x="961058" y="233172"/>
                </a:moveTo>
                <a:cubicBezTo>
                  <a:pt x="979384" y="233172"/>
                  <a:pt x="993637" y="247426"/>
                  <a:pt x="993637" y="265752"/>
                </a:cubicBezTo>
                <a:cubicBezTo>
                  <a:pt x="993637" y="283060"/>
                  <a:pt x="979384" y="297314"/>
                  <a:pt x="961058" y="297314"/>
                </a:cubicBezTo>
                <a:cubicBezTo>
                  <a:pt x="942732" y="297314"/>
                  <a:pt x="928478" y="283060"/>
                  <a:pt x="928478" y="265752"/>
                </a:cubicBezTo>
                <a:cubicBezTo>
                  <a:pt x="928478" y="248444"/>
                  <a:pt x="942732" y="233172"/>
                  <a:pt x="961058" y="233172"/>
                </a:cubicBezTo>
                <a:close/>
                <a:moveTo>
                  <a:pt x="171076" y="227096"/>
                </a:moveTo>
                <a:cubicBezTo>
                  <a:pt x="173114" y="227096"/>
                  <a:pt x="174131" y="229132"/>
                  <a:pt x="174131" y="230151"/>
                </a:cubicBezTo>
                <a:cubicBezTo>
                  <a:pt x="174131" y="232186"/>
                  <a:pt x="173114" y="233205"/>
                  <a:pt x="171076" y="233205"/>
                </a:cubicBezTo>
                <a:cubicBezTo>
                  <a:pt x="169040" y="233205"/>
                  <a:pt x="168023" y="232186"/>
                  <a:pt x="168023" y="230151"/>
                </a:cubicBezTo>
                <a:cubicBezTo>
                  <a:pt x="168023" y="228113"/>
                  <a:pt x="169040" y="227096"/>
                  <a:pt x="171076" y="227096"/>
                </a:cubicBezTo>
                <a:close/>
                <a:moveTo>
                  <a:pt x="1620797" y="211791"/>
                </a:moveTo>
                <a:cubicBezTo>
                  <a:pt x="1626906" y="212809"/>
                  <a:pt x="1630978" y="216882"/>
                  <a:pt x="1630978" y="221973"/>
                </a:cubicBezTo>
                <a:cubicBezTo>
                  <a:pt x="1630978" y="227064"/>
                  <a:pt x="1626906" y="232153"/>
                  <a:pt x="1620797" y="232153"/>
                </a:cubicBezTo>
                <a:cubicBezTo>
                  <a:pt x="1615707" y="232153"/>
                  <a:pt x="1610616" y="228082"/>
                  <a:pt x="1610616" y="221973"/>
                </a:cubicBezTo>
                <a:cubicBezTo>
                  <a:pt x="1610616" y="216882"/>
                  <a:pt x="1614689" y="211791"/>
                  <a:pt x="1620797" y="211791"/>
                </a:cubicBezTo>
                <a:close/>
                <a:moveTo>
                  <a:pt x="5128210" y="193466"/>
                </a:moveTo>
                <a:cubicBezTo>
                  <a:pt x="5135336" y="193466"/>
                  <a:pt x="5140427" y="199575"/>
                  <a:pt x="5140427" y="205684"/>
                </a:cubicBezTo>
                <a:cubicBezTo>
                  <a:pt x="5140427" y="212810"/>
                  <a:pt x="5134318" y="217901"/>
                  <a:pt x="5128210" y="217901"/>
                </a:cubicBezTo>
                <a:cubicBezTo>
                  <a:pt x="5121084" y="217901"/>
                  <a:pt x="5115993" y="211792"/>
                  <a:pt x="5115993" y="205684"/>
                </a:cubicBezTo>
                <a:cubicBezTo>
                  <a:pt x="5115993" y="198557"/>
                  <a:pt x="5122102" y="193466"/>
                  <a:pt x="5128210" y="193466"/>
                </a:cubicBezTo>
                <a:close/>
                <a:moveTo>
                  <a:pt x="9614030" y="138518"/>
                </a:moveTo>
                <a:cubicBezTo>
                  <a:pt x="9620139" y="138518"/>
                  <a:pt x="9625230" y="143609"/>
                  <a:pt x="9625230" y="149717"/>
                </a:cubicBezTo>
                <a:cubicBezTo>
                  <a:pt x="9625230" y="155826"/>
                  <a:pt x="9620139" y="160915"/>
                  <a:pt x="9614030" y="160915"/>
                </a:cubicBezTo>
                <a:cubicBezTo>
                  <a:pt x="9607922" y="160915"/>
                  <a:pt x="9602831" y="155826"/>
                  <a:pt x="9602831" y="149717"/>
                </a:cubicBezTo>
                <a:cubicBezTo>
                  <a:pt x="9602831" y="143609"/>
                  <a:pt x="9607922" y="138518"/>
                  <a:pt x="9614030" y="138518"/>
                </a:cubicBezTo>
                <a:close/>
                <a:moveTo>
                  <a:pt x="3063470" y="115071"/>
                </a:moveTo>
                <a:cubicBezTo>
                  <a:pt x="3066524" y="115071"/>
                  <a:pt x="3069579" y="117107"/>
                  <a:pt x="3069579" y="121180"/>
                </a:cubicBezTo>
                <a:cubicBezTo>
                  <a:pt x="3069579" y="124234"/>
                  <a:pt x="3066524" y="127289"/>
                  <a:pt x="3063470" y="127289"/>
                </a:cubicBezTo>
                <a:cubicBezTo>
                  <a:pt x="3060416" y="127289"/>
                  <a:pt x="3057361" y="124234"/>
                  <a:pt x="3057361" y="121180"/>
                </a:cubicBezTo>
                <a:cubicBezTo>
                  <a:pt x="3057361" y="118126"/>
                  <a:pt x="3060416" y="115071"/>
                  <a:pt x="3063470" y="115071"/>
                </a:cubicBezTo>
                <a:close/>
                <a:moveTo>
                  <a:pt x="1904915" y="92704"/>
                </a:moveTo>
                <a:cubicBezTo>
                  <a:pt x="1915096" y="91685"/>
                  <a:pt x="1923240" y="99831"/>
                  <a:pt x="1923240" y="110012"/>
                </a:cubicBezTo>
                <a:cubicBezTo>
                  <a:pt x="1923240" y="120193"/>
                  <a:pt x="1915096" y="127319"/>
                  <a:pt x="1904915" y="127319"/>
                </a:cubicBezTo>
                <a:cubicBezTo>
                  <a:pt x="1894733" y="127319"/>
                  <a:pt x="1886589" y="119175"/>
                  <a:pt x="1886589" y="110012"/>
                </a:cubicBezTo>
                <a:cubicBezTo>
                  <a:pt x="1886589" y="99831"/>
                  <a:pt x="1894733" y="92704"/>
                  <a:pt x="1904915" y="92704"/>
                </a:cubicBezTo>
                <a:close/>
                <a:moveTo>
                  <a:pt x="6230829" y="87605"/>
                </a:moveTo>
                <a:cubicBezTo>
                  <a:pt x="6234902" y="87605"/>
                  <a:pt x="6238974" y="90659"/>
                  <a:pt x="6238974" y="95750"/>
                </a:cubicBezTo>
                <a:cubicBezTo>
                  <a:pt x="6238974" y="99822"/>
                  <a:pt x="6234902" y="103895"/>
                  <a:pt x="6230829" y="103895"/>
                </a:cubicBezTo>
                <a:cubicBezTo>
                  <a:pt x="6226756" y="103895"/>
                  <a:pt x="6222684" y="99822"/>
                  <a:pt x="6222684" y="95750"/>
                </a:cubicBezTo>
                <a:cubicBezTo>
                  <a:pt x="6222684" y="91677"/>
                  <a:pt x="6226756" y="87605"/>
                  <a:pt x="6230829" y="87605"/>
                </a:cubicBezTo>
                <a:close/>
                <a:moveTo>
                  <a:pt x="11171750" y="86587"/>
                </a:moveTo>
                <a:cubicBezTo>
                  <a:pt x="11227746" y="86587"/>
                  <a:pt x="11273561" y="131384"/>
                  <a:pt x="11273561" y="187380"/>
                </a:cubicBezTo>
                <a:cubicBezTo>
                  <a:pt x="11273561" y="243377"/>
                  <a:pt x="11228764" y="288173"/>
                  <a:pt x="11171750" y="288173"/>
                </a:cubicBezTo>
                <a:cubicBezTo>
                  <a:pt x="11115753" y="288173"/>
                  <a:pt x="11069938" y="243377"/>
                  <a:pt x="11069938" y="187380"/>
                </a:cubicBezTo>
                <a:cubicBezTo>
                  <a:pt x="11069938" y="131384"/>
                  <a:pt x="11115753" y="86587"/>
                  <a:pt x="11171750" y="86587"/>
                </a:cubicBezTo>
                <a:close/>
                <a:moveTo>
                  <a:pt x="3533841" y="71293"/>
                </a:moveTo>
                <a:cubicBezTo>
                  <a:pt x="3535876" y="70275"/>
                  <a:pt x="3536895" y="72311"/>
                  <a:pt x="3536895" y="74347"/>
                </a:cubicBezTo>
                <a:cubicBezTo>
                  <a:pt x="3536895" y="76383"/>
                  <a:pt x="3535876" y="77402"/>
                  <a:pt x="3533841" y="77402"/>
                </a:cubicBezTo>
                <a:cubicBezTo>
                  <a:pt x="3531804" y="77402"/>
                  <a:pt x="3530785" y="76383"/>
                  <a:pt x="3530785" y="74347"/>
                </a:cubicBezTo>
                <a:cubicBezTo>
                  <a:pt x="3530785" y="72311"/>
                  <a:pt x="3531804" y="71293"/>
                  <a:pt x="3533841" y="71293"/>
                </a:cubicBezTo>
                <a:close/>
                <a:moveTo>
                  <a:pt x="8850443" y="69279"/>
                </a:moveTo>
                <a:cubicBezTo>
                  <a:pt x="8853497" y="69279"/>
                  <a:pt x="8855533" y="71315"/>
                  <a:pt x="8855533" y="74370"/>
                </a:cubicBezTo>
                <a:cubicBezTo>
                  <a:pt x="8855533" y="77424"/>
                  <a:pt x="8853497" y="79460"/>
                  <a:pt x="8850443" y="79460"/>
                </a:cubicBezTo>
                <a:cubicBezTo>
                  <a:pt x="8847388" y="79460"/>
                  <a:pt x="8845352" y="77424"/>
                  <a:pt x="8845352" y="74370"/>
                </a:cubicBezTo>
                <a:cubicBezTo>
                  <a:pt x="8845352" y="71315"/>
                  <a:pt x="8847388" y="69279"/>
                  <a:pt x="8850443" y="69279"/>
                </a:cubicBezTo>
                <a:close/>
                <a:moveTo>
                  <a:pt x="2747929" y="68269"/>
                </a:moveTo>
                <a:cubicBezTo>
                  <a:pt x="2760149" y="68269"/>
                  <a:pt x="2770331" y="78449"/>
                  <a:pt x="2770331" y="90666"/>
                </a:cubicBezTo>
                <a:cubicBezTo>
                  <a:pt x="2770331" y="102884"/>
                  <a:pt x="2760149" y="113065"/>
                  <a:pt x="2747929" y="113065"/>
                </a:cubicBezTo>
                <a:cubicBezTo>
                  <a:pt x="2735713" y="113065"/>
                  <a:pt x="2725531" y="102884"/>
                  <a:pt x="2725531" y="90666"/>
                </a:cubicBezTo>
                <a:cubicBezTo>
                  <a:pt x="2725531" y="78449"/>
                  <a:pt x="2735713" y="68269"/>
                  <a:pt x="2747929" y="68269"/>
                </a:cubicBezTo>
                <a:close/>
                <a:moveTo>
                  <a:pt x="1222767" y="68265"/>
                </a:moveTo>
                <a:cubicBezTo>
                  <a:pt x="1233967" y="68265"/>
                  <a:pt x="1243130" y="77428"/>
                  <a:pt x="1243130" y="88627"/>
                </a:cubicBezTo>
                <a:cubicBezTo>
                  <a:pt x="1243130" y="99825"/>
                  <a:pt x="1233967" y="108990"/>
                  <a:pt x="1222767" y="108990"/>
                </a:cubicBezTo>
                <a:cubicBezTo>
                  <a:pt x="1211568" y="108990"/>
                  <a:pt x="1202406" y="99825"/>
                  <a:pt x="1202406" y="88627"/>
                </a:cubicBezTo>
                <a:cubicBezTo>
                  <a:pt x="1202406" y="77428"/>
                  <a:pt x="1211568" y="68265"/>
                  <a:pt x="1222767" y="68265"/>
                </a:cubicBezTo>
                <a:close/>
                <a:moveTo>
                  <a:pt x="11961807" y="59105"/>
                </a:moveTo>
                <a:cubicBezTo>
                  <a:pt x="11973006" y="59105"/>
                  <a:pt x="11982170" y="68268"/>
                  <a:pt x="11982170" y="79467"/>
                </a:cubicBezTo>
                <a:cubicBezTo>
                  <a:pt x="11982170" y="90667"/>
                  <a:pt x="11973006" y="99830"/>
                  <a:pt x="11961807" y="99830"/>
                </a:cubicBezTo>
                <a:cubicBezTo>
                  <a:pt x="11950608" y="99830"/>
                  <a:pt x="11941445" y="90667"/>
                  <a:pt x="11941445" y="79467"/>
                </a:cubicBezTo>
                <a:cubicBezTo>
                  <a:pt x="11941445" y="68268"/>
                  <a:pt x="11950608" y="59105"/>
                  <a:pt x="11961807" y="59105"/>
                </a:cubicBezTo>
                <a:close/>
                <a:moveTo>
                  <a:pt x="2790665" y="54007"/>
                </a:moveTo>
                <a:cubicBezTo>
                  <a:pt x="2797792" y="54007"/>
                  <a:pt x="2803901" y="60116"/>
                  <a:pt x="2803901" y="67243"/>
                </a:cubicBezTo>
                <a:cubicBezTo>
                  <a:pt x="2803901" y="74369"/>
                  <a:pt x="2797792" y="80478"/>
                  <a:pt x="2790665" y="80478"/>
                </a:cubicBezTo>
                <a:cubicBezTo>
                  <a:pt x="2783539" y="80478"/>
                  <a:pt x="2777433" y="74369"/>
                  <a:pt x="2777433" y="67243"/>
                </a:cubicBezTo>
                <a:cubicBezTo>
                  <a:pt x="2777433" y="60116"/>
                  <a:pt x="2783539" y="54007"/>
                  <a:pt x="2790665" y="54007"/>
                </a:cubicBezTo>
                <a:close/>
                <a:moveTo>
                  <a:pt x="3751773" y="46888"/>
                </a:moveTo>
                <a:cubicBezTo>
                  <a:pt x="3755844" y="46888"/>
                  <a:pt x="3759917" y="49943"/>
                  <a:pt x="3759917" y="55033"/>
                </a:cubicBezTo>
                <a:cubicBezTo>
                  <a:pt x="3759917" y="59105"/>
                  <a:pt x="3756861" y="63179"/>
                  <a:pt x="3751773" y="63179"/>
                </a:cubicBezTo>
                <a:cubicBezTo>
                  <a:pt x="3747699" y="63179"/>
                  <a:pt x="3743628" y="60123"/>
                  <a:pt x="3743628" y="55033"/>
                </a:cubicBezTo>
                <a:cubicBezTo>
                  <a:pt x="3743628" y="50961"/>
                  <a:pt x="3746682" y="46888"/>
                  <a:pt x="3751773" y="46888"/>
                </a:cubicBezTo>
                <a:close/>
                <a:moveTo>
                  <a:pt x="6107637" y="40750"/>
                </a:moveTo>
                <a:cubicBezTo>
                  <a:pt x="6111709" y="40750"/>
                  <a:pt x="6113746" y="43804"/>
                  <a:pt x="6113746" y="46859"/>
                </a:cubicBezTo>
                <a:cubicBezTo>
                  <a:pt x="6113746" y="49913"/>
                  <a:pt x="6110691" y="52968"/>
                  <a:pt x="6107637" y="52968"/>
                </a:cubicBezTo>
                <a:cubicBezTo>
                  <a:pt x="6104582" y="52968"/>
                  <a:pt x="6101528" y="49913"/>
                  <a:pt x="6101528" y="46859"/>
                </a:cubicBezTo>
                <a:cubicBezTo>
                  <a:pt x="6101528" y="43804"/>
                  <a:pt x="6104582" y="40750"/>
                  <a:pt x="6107637" y="40750"/>
                </a:cubicBezTo>
                <a:close/>
                <a:moveTo>
                  <a:pt x="338029" y="35685"/>
                </a:moveTo>
                <a:cubicBezTo>
                  <a:pt x="354318" y="35685"/>
                  <a:pt x="367554" y="48920"/>
                  <a:pt x="367554" y="65210"/>
                </a:cubicBezTo>
                <a:cubicBezTo>
                  <a:pt x="367554" y="81499"/>
                  <a:pt x="354318" y="94736"/>
                  <a:pt x="338029" y="94736"/>
                </a:cubicBezTo>
                <a:cubicBezTo>
                  <a:pt x="321740" y="94736"/>
                  <a:pt x="308504" y="81499"/>
                  <a:pt x="308504" y="65210"/>
                </a:cubicBezTo>
                <a:cubicBezTo>
                  <a:pt x="308504" y="48920"/>
                  <a:pt x="321740" y="35685"/>
                  <a:pt x="338029" y="35685"/>
                </a:cubicBezTo>
                <a:close/>
                <a:moveTo>
                  <a:pt x="7914793" y="30595"/>
                </a:moveTo>
                <a:cubicBezTo>
                  <a:pt x="7919884" y="29578"/>
                  <a:pt x="7924974" y="33649"/>
                  <a:pt x="7924974" y="39758"/>
                </a:cubicBezTo>
                <a:cubicBezTo>
                  <a:pt x="7924974" y="44849"/>
                  <a:pt x="7920902" y="48922"/>
                  <a:pt x="7914793" y="48922"/>
                </a:cubicBezTo>
                <a:cubicBezTo>
                  <a:pt x="7909703" y="48922"/>
                  <a:pt x="7905630" y="44849"/>
                  <a:pt x="7905630" y="39758"/>
                </a:cubicBezTo>
                <a:cubicBezTo>
                  <a:pt x="7905630" y="34667"/>
                  <a:pt x="7909703" y="30595"/>
                  <a:pt x="7914793" y="30595"/>
                </a:cubicBezTo>
                <a:close/>
                <a:moveTo>
                  <a:pt x="631216" y="38"/>
                </a:moveTo>
                <a:cubicBezTo>
                  <a:pt x="654633" y="-980"/>
                  <a:pt x="673977" y="18364"/>
                  <a:pt x="673977" y="41781"/>
                </a:cubicBezTo>
                <a:cubicBezTo>
                  <a:pt x="673977" y="65197"/>
                  <a:pt x="654633" y="83523"/>
                  <a:pt x="631216" y="83523"/>
                </a:cubicBezTo>
                <a:cubicBezTo>
                  <a:pt x="607799" y="83523"/>
                  <a:pt x="588455" y="65197"/>
                  <a:pt x="588455" y="41781"/>
                </a:cubicBezTo>
                <a:cubicBezTo>
                  <a:pt x="588455" y="18364"/>
                  <a:pt x="607799" y="38"/>
                  <a:pt x="631216" y="38"/>
                </a:cubicBezTo>
                <a:close/>
              </a:path>
            </a:pathLst>
          </a:custGeom>
          <a:solidFill>
            <a:schemeClr val="bg1"/>
          </a:solidFill>
          <a:ln w="10176" cap="flat">
            <a:noFill/>
            <a:prstDash val="solid"/>
            <a:miter/>
          </a:ln>
          <a:effectLst>
            <a:outerShdw blurRad="76200" dist="38100" dir="5400000" algn="t" rotWithShape="0">
              <a:prstClr val="black">
                <a:alpha val="20000"/>
              </a:prstClr>
            </a:outerShdw>
          </a:effectLst>
        </p:spPr>
        <p:txBody>
          <a:bodyPr rtlCol="0" anchor="ctr"/>
          <a:lstStyle/>
          <a:p>
            <a:endParaRPr lang="zh-CN" altLang="en-US"/>
          </a:p>
        </p:txBody>
      </p:sp>
      <p:grpSp>
        <p:nvGrpSpPr>
          <p:cNvPr id="30" name="组合 29">
            <a:extLst>
              <a:ext uri="{FF2B5EF4-FFF2-40B4-BE49-F238E27FC236}">
                <a16:creationId xmlns:a16="http://schemas.microsoft.com/office/drawing/2014/main" id="{0AC5294D-D845-4C20-8BDA-0DE544E24455}"/>
              </a:ext>
            </a:extLst>
          </p:cNvPr>
          <p:cNvGrpSpPr/>
          <p:nvPr/>
        </p:nvGrpSpPr>
        <p:grpSpPr>
          <a:xfrm>
            <a:off x="10375517" y="420027"/>
            <a:ext cx="804756" cy="1294479"/>
            <a:chOff x="8576752" y="520915"/>
            <a:chExt cx="3716586" cy="5978268"/>
          </a:xfrm>
        </p:grpSpPr>
        <p:sp>
          <p:nvSpPr>
            <p:cNvPr id="32" name="矩形 31">
              <a:extLst>
                <a:ext uri="{FF2B5EF4-FFF2-40B4-BE49-F238E27FC236}">
                  <a16:creationId xmlns:a16="http://schemas.microsoft.com/office/drawing/2014/main" id="{D4319D6C-111E-4356-AD57-E0A8969DFEAC}"/>
                </a:ext>
              </a:extLst>
            </p:cNvPr>
            <p:cNvSpPr/>
            <p:nvPr/>
          </p:nvSpPr>
          <p:spPr>
            <a:xfrm>
              <a:off x="10249999" y="5560559"/>
              <a:ext cx="546458" cy="938624"/>
            </a:xfrm>
            <a:prstGeom prst="rect">
              <a:avLst/>
            </a:prstGeom>
            <a:solidFill>
              <a:schemeClr val="accent3">
                <a:lumMod val="50000"/>
              </a:schemeClr>
            </a:solidFill>
            <a:ln w="69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+mj-ea"/>
                <a:ea typeface="+mj-ea"/>
              </a:endParaRPr>
            </a:p>
          </p:txBody>
        </p:sp>
        <p:sp>
          <p:nvSpPr>
            <p:cNvPr id="33" name="任意多边形: 形状 32">
              <a:extLst>
                <a:ext uri="{FF2B5EF4-FFF2-40B4-BE49-F238E27FC236}">
                  <a16:creationId xmlns:a16="http://schemas.microsoft.com/office/drawing/2014/main" id="{099C6A80-07C7-45CC-844B-BD9DD49F1489}"/>
                </a:ext>
              </a:extLst>
            </p:cNvPr>
            <p:cNvSpPr/>
            <p:nvPr/>
          </p:nvSpPr>
          <p:spPr>
            <a:xfrm>
              <a:off x="8576752" y="520915"/>
              <a:ext cx="3716586" cy="5299420"/>
            </a:xfrm>
            <a:custGeom>
              <a:avLst/>
              <a:gdLst>
                <a:gd name="connsiteX0" fmla="*/ 0 w 723589"/>
                <a:gd name="connsiteY0" fmla="*/ 1205318 h 1289041"/>
                <a:gd name="connsiteX1" fmla="*/ 205740 w 723589"/>
                <a:gd name="connsiteY1" fmla="*/ 1226312 h 1289041"/>
                <a:gd name="connsiteX2" fmla="*/ 181247 w 723589"/>
                <a:gd name="connsiteY2" fmla="*/ 1279497 h 1289041"/>
                <a:gd name="connsiteX3" fmla="*/ 382788 w 723589"/>
                <a:gd name="connsiteY3" fmla="*/ 1224213 h 1289041"/>
                <a:gd name="connsiteX4" fmla="*/ 573133 w 723589"/>
                <a:gd name="connsiteY4" fmla="*/ 1267600 h 1289041"/>
                <a:gd name="connsiteX5" fmla="*/ 540942 w 723589"/>
                <a:gd name="connsiteY5" fmla="*/ 1232610 h 1289041"/>
                <a:gd name="connsiteX6" fmla="*/ 723589 w 723589"/>
                <a:gd name="connsiteY6" fmla="*/ 1212316 h 1289041"/>
                <a:gd name="connsiteX7" fmla="*/ 538843 w 723589"/>
                <a:gd name="connsiteY7" fmla="*/ 912803 h 1289041"/>
                <a:gd name="connsiteX8" fmla="*/ 645911 w 723589"/>
                <a:gd name="connsiteY8" fmla="*/ 941495 h 1289041"/>
                <a:gd name="connsiteX9" fmla="*/ 519948 w 723589"/>
                <a:gd name="connsiteY9" fmla="*/ 685370 h 1289041"/>
                <a:gd name="connsiteX10" fmla="*/ 587829 w 723589"/>
                <a:gd name="connsiteY10" fmla="*/ 694467 h 1289041"/>
                <a:gd name="connsiteX11" fmla="*/ 467463 w 723589"/>
                <a:gd name="connsiteY11" fmla="*/ 415249 h 1289041"/>
                <a:gd name="connsiteX12" fmla="*/ 554938 w 723589"/>
                <a:gd name="connsiteY12" fmla="*/ 443940 h 1289041"/>
                <a:gd name="connsiteX13" fmla="*/ 366693 w 723589"/>
                <a:gd name="connsiteY13" fmla="*/ 2369 h 1289041"/>
                <a:gd name="connsiteX14" fmla="*/ 360395 w 723589"/>
                <a:gd name="connsiteY14" fmla="*/ 2369 h 1289041"/>
                <a:gd name="connsiteX15" fmla="*/ 172150 w 723589"/>
                <a:gd name="connsiteY15" fmla="*/ 443940 h 1289041"/>
                <a:gd name="connsiteX16" fmla="*/ 259624 w 723589"/>
                <a:gd name="connsiteY16" fmla="*/ 415249 h 1289041"/>
                <a:gd name="connsiteX17" fmla="*/ 139260 w 723589"/>
                <a:gd name="connsiteY17" fmla="*/ 694467 h 1289041"/>
                <a:gd name="connsiteX18" fmla="*/ 207139 w 723589"/>
                <a:gd name="connsiteY18" fmla="*/ 685370 h 1289041"/>
                <a:gd name="connsiteX19" fmla="*/ 81176 w 723589"/>
                <a:gd name="connsiteY19" fmla="*/ 941495 h 1289041"/>
                <a:gd name="connsiteX20" fmla="*/ 188245 w 723589"/>
                <a:gd name="connsiteY20" fmla="*/ 912803 h 1289041"/>
                <a:gd name="connsiteX21" fmla="*/ 3499 w 723589"/>
                <a:gd name="connsiteY21" fmla="*/ 1212316 h 1289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23589" h="1289041">
                  <a:moveTo>
                    <a:pt x="0" y="1205318"/>
                  </a:moveTo>
                  <a:cubicBezTo>
                    <a:pt x="58083" y="1250805"/>
                    <a:pt x="142759" y="1237509"/>
                    <a:pt x="205740" y="1226312"/>
                  </a:cubicBezTo>
                  <a:cubicBezTo>
                    <a:pt x="205040" y="1246606"/>
                    <a:pt x="185446" y="1265501"/>
                    <a:pt x="181247" y="1279497"/>
                  </a:cubicBezTo>
                  <a:cubicBezTo>
                    <a:pt x="219736" y="1301190"/>
                    <a:pt x="341500" y="1287194"/>
                    <a:pt x="382788" y="1224213"/>
                  </a:cubicBezTo>
                  <a:cubicBezTo>
                    <a:pt x="424076" y="1275298"/>
                    <a:pt x="519248" y="1283695"/>
                    <a:pt x="573133" y="1267600"/>
                  </a:cubicBezTo>
                  <a:cubicBezTo>
                    <a:pt x="560536" y="1259202"/>
                    <a:pt x="547240" y="1248706"/>
                    <a:pt x="540942" y="1232610"/>
                  </a:cubicBezTo>
                  <a:cubicBezTo>
                    <a:pt x="594827" y="1232610"/>
                    <a:pt x="671804" y="1236109"/>
                    <a:pt x="723589" y="1212316"/>
                  </a:cubicBezTo>
                  <a:cubicBezTo>
                    <a:pt x="668305" y="1107347"/>
                    <a:pt x="593426" y="1018472"/>
                    <a:pt x="538843" y="912803"/>
                  </a:cubicBezTo>
                  <a:cubicBezTo>
                    <a:pt x="577332" y="923300"/>
                    <a:pt x="610222" y="936597"/>
                    <a:pt x="645911" y="941495"/>
                  </a:cubicBezTo>
                  <a:cubicBezTo>
                    <a:pt x="603224" y="876414"/>
                    <a:pt x="536044" y="774244"/>
                    <a:pt x="519948" y="685370"/>
                  </a:cubicBezTo>
                  <a:cubicBezTo>
                    <a:pt x="545141" y="697966"/>
                    <a:pt x="569634" y="694467"/>
                    <a:pt x="587829" y="694467"/>
                  </a:cubicBezTo>
                  <a:cubicBezTo>
                    <a:pt x="542342" y="609092"/>
                    <a:pt x="500354" y="508321"/>
                    <a:pt x="467463" y="415249"/>
                  </a:cubicBezTo>
                  <a:cubicBezTo>
                    <a:pt x="489857" y="431344"/>
                    <a:pt x="529046" y="447439"/>
                    <a:pt x="554938" y="443940"/>
                  </a:cubicBezTo>
                  <a:cubicBezTo>
                    <a:pt x="467463" y="296983"/>
                    <a:pt x="405182" y="160523"/>
                    <a:pt x="366693" y="2369"/>
                  </a:cubicBezTo>
                  <a:cubicBezTo>
                    <a:pt x="365293" y="-1130"/>
                    <a:pt x="361794" y="-430"/>
                    <a:pt x="360395" y="2369"/>
                  </a:cubicBezTo>
                  <a:cubicBezTo>
                    <a:pt x="321207" y="160523"/>
                    <a:pt x="259624" y="296983"/>
                    <a:pt x="172150" y="443940"/>
                  </a:cubicBezTo>
                  <a:cubicBezTo>
                    <a:pt x="198042" y="447439"/>
                    <a:pt x="237231" y="431344"/>
                    <a:pt x="259624" y="415249"/>
                  </a:cubicBezTo>
                  <a:cubicBezTo>
                    <a:pt x="227434" y="508321"/>
                    <a:pt x="184746" y="609792"/>
                    <a:pt x="139260" y="694467"/>
                  </a:cubicBezTo>
                  <a:cubicBezTo>
                    <a:pt x="157454" y="694467"/>
                    <a:pt x="181247" y="697966"/>
                    <a:pt x="207139" y="685370"/>
                  </a:cubicBezTo>
                  <a:cubicBezTo>
                    <a:pt x="191044" y="774244"/>
                    <a:pt x="123164" y="876414"/>
                    <a:pt x="81176" y="941495"/>
                  </a:cubicBezTo>
                  <a:cubicBezTo>
                    <a:pt x="116866" y="937296"/>
                    <a:pt x="149757" y="924000"/>
                    <a:pt x="188245" y="912803"/>
                  </a:cubicBezTo>
                  <a:cubicBezTo>
                    <a:pt x="132961" y="1017773"/>
                    <a:pt x="58083" y="1107347"/>
                    <a:pt x="3499" y="1212316"/>
                  </a:cubicBezTo>
                </a:path>
              </a:pathLst>
            </a:custGeom>
            <a:gradFill>
              <a:gsLst>
                <a:gs pos="0">
                  <a:schemeClr val="accent1">
                    <a:lumMod val="90000"/>
                    <a:lumOff val="10000"/>
                  </a:schemeClr>
                </a:gs>
                <a:gs pos="100000">
                  <a:schemeClr val="accent1">
                    <a:lumMod val="75000"/>
                  </a:schemeClr>
                </a:gs>
              </a:gsLst>
              <a:lin ang="5400000" scaled="0"/>
            </a:gradFill>
            <a:ln w="6994" cap="flat">
              <a:noFill/>
              <a:prstDash val="solid"/>
              <a:miter/>
            </a:ln>
            <a:effectLst>
              <a:outerShdw blurRad="50800" dist="38100" dir="5400000" algn="t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endParaRPr lang="zh-CN" altLang="en-US">
                <a:latin typeface="+mj-ea"/>
                <a:ea typeface="+mj-ea"/>
              </a:endParaRPr>
            </a:p>
          </p:txBody>
        </p:sp>
      </p:grpSp>
      <p:grpSp>
        <p:nvGrpSpPr>
          <p:cNvPr id="2" name="组合 1">
            <a:extLst>
              <a:ext uri="{FF2B5EF4-FFF2-40B4-BE49-F238E27FC236}">
                <a16:creationId xmlns:a16="http://schemas.microsoft.com/office/drawing/2014/main" id="{CD26F1C7-2F02-4816-9100-503D0564BD64}"/>
              </a:ext>
            </a:extLst>
          </p:cNvPr>
          <p:cNvGrpSpPr/>
          <p:nvPr/>
        </p:nvGrpSpPr>
        <p:grpSpPr>
          <a:xfrm rot="20534707" flipH="1">
            <a:off x="6376582" y="724154"/>
            <a:ext cx="3721994" cy="1346003"/>
            <a:chOff x="7057023" y="2208237"/>
            <a:chExt cx="2551562" cy="922734"/>
          </a:xfrm>
          <a:solidFill>
            <a:schemeClr val="bg1"/>
          </a:solidFill>
          <a:effectLst>
            <a:outerShdw blurRad="50800" dist="38100" dir="16200000" rotWithShape="0">
              <a:prstClr val="black">
                <a:alpha val="40000"/>
              </a:prstClr>
            </a:outerShdw>
          </a:effectLst>
        </p:grpSpPr>
        <p:sp>
          <p:nvSpPr>
            <p:cNvPr id="43" name="任意多边形: 形状 42">
              <a:extLst>
                <a:ext uri="{FF2B5EF4-FFF2-40B4-BE49-F238E27FC236}">
                  <a16:creationId xmlns:a16="http://schemas.microsoft.com/office/drawing/2014/main" id="{B26FB9DA-13CC-411C-BC88-CA02B6FC1D6E}"/>
                </a:ext>
              </a:extLst>
            </p:cNvPr>
            <p:cNvSpPr/>
            <p:nvPr/>
          </p:nvSpPr>
          <p:spPr>
            <a:xfrm rot="20922143">
              <a:off x="7744606" y="2208237"/>
              <a:ext cx="1863979" cy="525281"/>
            </a:xfrm>
            <a:custGeom>
              <a:avLst/>
              <a:gdLst>
                <a:gd name="connsiteX0" fmla="*/ 2540259 w 2540444"/>
                <a:gd name="connsiteY0" fmla="*/ 102170 h 715914"/>
                <a:gd name="connsiteX1" fmla="*/ 2528363 w 2540444"/>
                <a:gd name="connsiteY1" fmla="*/ 92373 h 715914"/>
                <a:gd name="connsiteX2" fmla="*/ 2482876 w 2540444"/>
                <a:gd name="connsiteY2" fmla="*/ 82576 h 715914"/>
                <a:gd name="connsiteX3" fmla="*/ 2477978 w 2540444"/>
                <a:gd name="connsiteY3" fmla="*/ 79077 h 715914"/>
                <a:gd name="connsiteX4" fmla="*/ 2470280 w 2540444"/>
                <a:gd name="connsiteY4" fmla="*/ 78377 h 715914"/>
                <a:gd name="connsiteX5" fmla="*/ 2465382 w 2540444"/>
                <a:gd name="connsiteY5" fmla="*/ 80477 h 715914"/>
                <a:gd name="connsiteX6" fmla="*/ 2452085 w 2540444"/>
                <a:gd name="connsiteY6" fmla="*/ 65081 h 715914"/>
                <a:gd name="connsiteX7" fmla="*/ 2450686 w 2540444"/>
                <a:gd name="connsiteY7" fmla="*/ 51785 h 715914"/>
                <a:gd name="connsiteX8" fmla="*/ 2448586 w 2540444"/>
                <a:gd name="connsiteY8" fmla="*/ 49686 h 715914"/>
                <a:gd name="connsiteX9" fmla="*/ 2443688 w 2540444"/>
                <a:gd name="connsiteY9" fmla="*/ 65781 h 715914"/>
                <a:gd name="connsiteX10" fmla="*/ 2414996 w 2540444"/>
                <a:gd name="connsiteY10" fmla="*/ 55284 h 715914"/>
                <a:gd name="connsiteX11" fmla="*/ 2417095 w 2540444"/>
                <a:gd name="connsiteY11" fmla="*/ 36389 h 715914"/>
                <a:gd name="connsiteX12" fmla="*/ 2414296 w 2540444"/>
                <a:gd name="connsiteY12" fmla="*/ 34990 h 715914"/>
                <a:gd name="connsiteX13" fmla="*/ 2411497 w 2540444"/>
                <a:gd name="connsiteY13" fmla="*/ 47586 h 715914"/>
                <a:gd name="connsiteX14" fmla="*/ 2405899 w 2540444"/>
                <a:gd name="connsiteY14" fmla="*/ 51785 h 715914"/>
                <a:gd name="connsiteX15" fmla="*/ 2380006 w 2540444"/>
                <a:gd name="connsiteY15" fmla="*/ 26593 h 715914"/>
                <a:gd name="connsiteX16" fmla="*/ 2375807 w 2540444"/>
                <a:gd name="connsiteY16" fmla="*/ 4899 h 715914"/>
                <a:gd name="connsiteX17" fmla="*/ 2373708 w 2540444"/>
                <a:gd name="connsiteY17" fmla="*/ 0 h 715914"/>
                <a:gd name="connsiteX18" fmla="*/ 2365310 w 2540444"/>
                <a:gd name="connsiteY18" fmla="*/ 21694 h 715914"/>
                <a:gd name="connsiteX19" fmla="*/ 2361811 w 2540444"/>
                <a:gd name="connsiteY19" fmla="*/ 25193 h 715914"/>
                <a:gd name="connsiteX20" fmla="*/ 2360412 w 2540444"/>
                <a:gd name="connsiteY20" fmla="*/ 20994 h 715914"/>
                <a:gd name="connsiteX21" fmla="*/ 2356213 w 2540444"/>
                <a:gd name="connsiteY21" fmla="*/ 20294 h 715914"/>
                <a:gd name="connsiteX22" fmla="*/ 2357613 w 2540444"/>
                <a:gd name="connsiteY22" fmla="*/ 26593 h 715914"/>
                <a:gd name="connsiteX23" fmla="*/ 2348516 w 2540444"/>
                <a:gd name="connsiteY23" fmla="*/ 29392 h 715914"/>
                <a:gd name="connsiteX24" fmla="*/ 2347116 w 2540444"/>
                <a:gd name="connsiteY24" fmla="*/ 37789 h 715914"/>
                <a:gd name="connsiteX25" fmla="*/ 2360412 w 2540444"/>
                <a:gd name="connsiteY25" fmla="*/ 35690 h 715914"/>
                <a:gd name="connsiteX26" fmla="*/ 2361112 w 2540444"/>
                <a:gd name="connsiteY26" fmla="*/ 44787 h 715914"/>
                <a:gd name="connsiteX27" fmla="*/ 2350615 w 2540444"/>
                <a:gd name="connsiteY27" fmla="*/ 52485 h 715914"/>
                <a:gd name="connsiteX28" fmla="*/ 2354114 w 2540444"/>
                <a:gd name="connsiteY28" fmla="*/ 54584 h 715914"/>
                <a:gd name="connsiteX29" fmla="*/ 2361112 w 2540444"/>
                <a:gd name="connsiteY29" fmla="*/ 49686 h 715914"/>
                <a:gd name="connsiteX30" fmla="*/ 2380006 w 2540444"/>
                <a:gd name="connsiteY30" fmla="*/ 61582 h 715914"/>
                <a:gd name="connsiteX31" fmla="*/ 2398901 w 2540444"/>
                <a:gd name="connsiteY31" fmla="*/ 60183 h 715914"/>
                <a:gd name="connsiteX32" fmla="*/ 2407998 w 2540444"/>
                <a:gd name="connsiteY32" fmla="*/ 67880 h 715914"/>
                <a:gd name="connsiteX33" fmla="*/ 2403799 w 2540444"/>
                <a:gd name="connsiteY33" fmla="*/ 72779 h 715914"/>
                <a:gd name="connsiteX34" fmla="*/ 2407298 w 2540444"/>
                <a:gd name="connsiteY34" fmla="*/ 84676 h 715914"/>
                <a:gd name="connsiteX35" fmla="*/ 2383505 w 2540444"/>
                <a:gd name="connsiteY35" fmla="*/ 79077 h 715914"/>
                <a:gd name="connsiteX36" fmla="*/ 2377207 w 2540444"/>
                <a:gd name="connsiteY36" fmla="*/ 83276 h 715914"/>
                <a:gd name="connsiteX37" fmla="*/ 2401000 w 2540444"/>
                <a:gd name="connsiteY37" fmla="*/ 105669 h 715914"/>
                <a:gd name="connsiteX38" fmla="*/ 2415696 w 2540444"/>
                <a:gd name="connsiteY38" fmla="*/ 111268 h 715914"/>
                <a:gd name="connsiteX39" fmla="*/ 2419895 w 2540444"/>
                <a:gd name="connsiteY39" fmla="*/ 109168 h 715914"/>
                <a:gd name="connsiteX40" fmla="*/ 2410797 w 2540444"/>
                <a:gd name="connsiteY40" fmla="*/ 162353 h 715914"/>
                <a:gd name="connsiteX41" fmla="*/ 2277136 w 2540444"/>
                <a:gd name="connsiteY41" fmla="*/ 182647 h 715914"/>
                <a:gd name="connsiteX42" fmla="*/ 2170767 w 2540444"/>
                <a:gd name="connsiteY42" fmla="*/ 172150 h 715914"/>
                <a:gd name="connsiteX43" fmla="*/ 2097289 w 2540444"/>
                <a:gd name="connsiteY43" fmla="*/ 205041 h 715914"/>
                <a:gd name="connsiteX44" fmla="*/ 2082593 w 2540444"/>
                <a:gd name="connsiteY44" fmla="*/ 213438 h 715914"/>
                <a:gd name="connsiteX45" fmla="*/ 2053201 w 2540444"/>
                <a:gd name="connsiteY45" fmla="*/ 217637 h 715914"/>
                <a:gd name="connsiteX46" fmla="*/ 2030108 w 2540444"/>
                <a:gd name="connsiteY46" fmla="*/ 237931 h 715914"/>
                <a:gd name="connsiteX47" fmla="*/ 2063698 w 2540444"/>
                <a:gd name="connsiteY47" fmla="*/ 234432 h 715914"/>
                <a:gd name="connsiteX48" fmla="*/ 2081893 w 2540444"/>
                <a:gd name="connsiteY48" fmla="*/ 226034 h 715914"/>
                <a:gd name="connsiteX49" fmla="*/ 2086792 w 2540444"/>
                <a:gd name="connsiteY49" fmla="*/ 251927 h 715914"/>
                <a:gd name="connsiteX50" fmla="*/ 1768384 w 2540444"/>
                <a:gd name="connsiteY50" fmla="*/ 301612 h 715914"/>
                <a:gd name="connsiteX51" fmla="*/ 1804074 w 2540444"/>
                <a:gd name="connsiteY51" fmla="*/ 252627 h 715914"/>
                <a:gd name="connsiteX52" fmla="*/ 1832066 w 2540444"/>
                <a:gd name="connsiteY52" fmla="*/ 250527 h 715914"/>
                <a:gd name="connsiteX53" fmla="*/ 1850960 w 2540444"/>
                <a:gd name="connsiteY53" fmla="*/ 252627 h 715914"/>
                <a:gd name="connsiteX54" fmla="*/ 1873354 w 2540444"/>
                <a:gd name="connsiteY54" fmla="*/ 252627 h 715914"/>
                <a:gd name="connsiteX55" fmla="*/ 1874754 w 2540444"/>
                <a:gd name="connsiteY55" fmla="*/ 247028 h 715914"/>
                <a:gd name="connsiteX56" fmla="*/ 1870555 w 2540444"/>
                <a:gd name="connsiteY56" fmla="*/ 237231 h 715914"/>
                <a:gd name="connsiteX57" fmla="*/ 1843962 w 2540444"/>
                <a:gd name="connsiteY57" fmla="*/ 207839 h 715914"/>
                <a:gd name="connsiteX58" fmla="*/ 1839764 w 2540444"/>
                <a:gd name="connsiteY58" fmla="*/ 202941 h 715914"/>
                <a:gd name="connsiteX59" fmla="*/ 1832066 w 2540444"/>
                <a:gd name="connsiteY59" fmla="*/ 198742 h 715914"/>
                <a:gd name="connsiteX60" fmla="*/ 1822269 w 2540444"/>
                <a:gd name="connsiteY60" fmla="*/ 182647 h 715914"/>
                <a:gd name="connsiteX61" fmla="*/ 1821569 w 2540444"/>
                <a:gd name="connsiteY61" fmla="*/ 177748 h 715914"/>
                <a:gd name="connsiteX62" fmla="*/ 1832766 w 2540444"/>
                <a:gd name="connsiteY62" fmla="*/ 128763 h 715914"/>
                <a:gd name="connsiteX63" fmla="*/ 1829966 w 2540444"/>
                <a:gd name="connsiteY63" fmla="*/ 130162 h 715914"/>
                <a:gd name="connsiteX64" fmla="*/ 1831366 w 2540444"/>
                <a:gd name="connsiteY64" fmla="*/ 153955 h 715914"/>
                <a:gd name="connsiteX65" fmla="*/ 1819469 w 2540444"/>
                <a:gd name="connsiteY65" fmla="*/ 169351 h 715914"/>
                <a:gd name="connsiteX66" fmla="*/ 1819469 w 2540444"/>
                <a:gd name="connsiteY66" fmla="*/ 170051 h 715914"/>
                <a:gd name="connsiteX67" fmla="*/ 1813871 w 2540444"/>
                <a:gd name="connsiteY67" fmla="*/ 165852 h 715914"/>
                <a:gd name="connsiteX68" fmla="*/ 1810372 w 2540444"/>
                <a:gd name="connsiteY68" fmla="*/ 167251 h 715914"/>
                <a:gd name="connsiteX69" fmla="*/ 1806174 w 2540444"/>
                <a:gd name="connsiteY69" fmla="*/ 138560 h 715914"/>
                <a:gd name="connsiteX70" fmla="*/ 1802675 w 2540444"/>
                <a:gd name="connsiteY70" fmla="*/ 123164 h 715914"/>
                <a:gd name="connsiteX71" fmla="*/ 1799875 w 2540444"/>
                <a:gd name="connsiteY71" fmla="*/ 124564 h 715914"/>
                <a:gd name="connsiteX72" fmla="*/ 1804074 w 2540444"/>
                <a:gd name="connsiteY72" fmla="*/ 143458 h 715914"/>
                <a:gd name="connsiteX73" fmla="*/ 1805474 w 2540444"/>
                <a:gd name="connsiteY73" fmla="*/ 161653 h 715914"/>
                <a:gd name="connsiteX74" fmla="*/ 1794977 w 2540444"/>
                <a:gd name="connsiteY74" fmla="*/ 143458 h 715914"/>
                <a:gd name="connsiteX75" fmla="*/ 1794977 w 2540444"/>
                <a:gd name="connsiteY75" fmla="*/ 139260 h 715914"/>
                <a:gd name="connsiteX76" fmla="*/ 1791478 w 2540444"/>
                <a:gd name="connsiteY76" fmla="*/ 132961 h 715914"/>
                <a:gd name="connsiteX77" fmla="*/ 1787979 w 2540444"/>
                <a:gd name="connsiteY77" fmla="*/ 107069 h 715914"/>
                <a:gd name="connsiteX78" fmla="*/ 1782380 w 2540444"/>
                <a:gd name="connsiteY78" fmla="*/ 89574 h 715914"/>
                <a:gd name="connsiteX79" fmla="*/ 1780981 w 2540444"/>
                <a:gd name="connsiteY79" fmla="*/ 93773 h 715914"/>
                <a:gd name="connsiteX80" fmla="*/ 1783780 w 2540444"/>
                <a:gd name="connsiteY80" fmla="*/ 121765 h 715914"/>
                <a:gd name="connsiteX81" fmla="*/ 1775382 w 2540444"/>
                <a:gd name="connsiteY81" fmla="*/ 114767 h 715914"/>
                <a:gd name="connsiteX82" fmla="*/ 1773983 w 2540444"/>
                <a:gd name="connsiteY82" fmla="*/ 116866 h 715914"/>
                <a:gd name="connsiteX83" fmla="*/ 1783080 w 2540444"/>
                <a:gd name="connsiteY83" fmla="*/ 133661 h 715914"/>
                <a:gd name="connsiteX84" fmla="*/ 1792178 w 2540444"/>
                <a:gd name="connsiteY84" fmla="*/ 154655 h 715914"/>
                <a:gd name="connsiteX85" fmla="*/ 1797776 w 2540444"/>
                <a:gd name="connsiteY85" fmla="*/ 168651 h 715914"/>
                <a:gd name="connsiteX86" fmla="*/ 1797076 w 2540444"/>
                <a:gd name="connsiteY86" fmla="*/ 168651 h 715914"/>
                <a:gd name="connsiteX87" fmla="*/ 1776082 w 2540444"/>
                <a:gd name="connsiteY87" fmla="*/ 152556 h 715914"/>
                <a:gd name="connsiteX88" fmla="*/ 1754389 w 2540444"/>
                <a:gd name="connsiteY88" fmla="*/ 89574 h 715914"/>
                <a:gd name="connsiteX89" fmla="*/ 1752989 w 2540444"/>
                <a:gd name="connsiteY89" fmla="*/ 87474 h 715914"/>
                <a:gd name="connsiteX90" fmla="*/ 1751590 w 2540444"/>
                <a:gd name="connsiteY90" fmla="*/ 120365 h 715914"/>
                <a:gd name="connsiteX91" fmla="*/ 1752289 w 2540444"/>
                <a:gd name="connsiteY91" fmla="*/ 123864 h 715914"/>
                <a:gd name="connsiteX92" fmla="*/ 1748790 w 2540444"/>
                <a:gd name="connsiteY92" fmla="*/ 121765 h 715914"/>
                <a:gd name="connsiteX93" fmla="*/ 1747391 w 2540444"/>
                <a:gd name="connsiteY93" fmla="*/ 124564 h 715914"/>
                <a:gd name="connsiteX94" fmla="*/ 1752989 w 2540444"/>
                <a:gd name="connsiteY94" fmla="*/ 132961 h 715914"/>
                <a:gd name="connsiteX95" fmla="*/ 1775382 w 2540444"/>
                <a:gd name="connsiteY95" fmla="*/ 161653 h 715914"/>
                <a:gd name="connsiteX96" fmla="*/ 1790778 w 2540444"/>
                <a:gd name="connsiteY96" fmla="*/ 173550 h 715914"/>
                <a:gd name="connsiteX97" fmla="*/ 1787979 w 2540444"/>
                <a:gd name="connsiteY97" fmla="*/ 177748 h 715914"/>
                <a:gd name="connsiteX98" fmla="*/ 1785180 w 2540444"/>
                <a:gd name="connsiteY98" fmla="*/ 195243 h 715914"/>
                <a:gd name="connsiteX99" fmla="*/ 1743892 w 2540444"/>
                <a:gd name="connsiteY99" fmla="*/ 243529 h 715914"/>
                <a:gd name="connsiteX100" fmla="*/ 1675312 w 2540444"/>
                <a:gd name="connsiteY100" fmla="*/ 275020 h 715914"/>
                <a:gd name="connsiteX101" fmla="*/ 1517158 w 2540444"/>
                <a:gd name="connsiteY101" fmla="*/ 275020 h 715914"/>
                <a:gd name="connsiteX102" fmla="*/ 1475870 w 2540444"/>
                <a:gd name="connsiteY102" fmla="*/ 282718 h 715914"/>
                <a:gd name="connsiteX103" fmla="*/ 1439480 w 2540444"/>
                <a:gd name="connsiteY103" fmla="*/ 275020 h 715914"/>
                <a:gd name="connsiteX104" fmla="*/ 1447878 w 2540444"/>
                <a:gd name="connsiteY104" fmla="*/ 286916 h 715914"/>
                <a:gd name="connsiteX105" fmla="*/ 1458375 w 2540444"/>
                <a:gd name="connsiteY105" fmla="*/ 291115 h 715914"/>
                <a:gd name="connsiteX106" fmla="*/ 1438081 w 2540444"/>
                <a:gd name="connsiteY106" fmla="*/ 332403 h 715914"/>
                <a:gd name="connsiteX107" fmla="*/ 1184055 w 2540444"/>
                <a:gd name="connsiteY107" fmla="*/ 361795 h 715914"/>
                <a:gd name="connsiteX108" fmla="*/ 1188954 w 2540444"/>
                <a:gd name="connsiteY108" fmla="*/ 342200 h 715914"/>
                <a:gd name="connsiteX109" fmla="*/ 1200850 w 2540444"/>
                <a:gd name="connsiteY109" fmla="*/ 336602 h 715914"/>
                <a:gd name="connsiteX110" fmla="*/ 1235140 w 2540444"/>
                <a:gd name="connsiteY110" fmla="*/ 322606 h 715914"/>
                <a:gd name="connsiteX111" fmla="*/ 1254034 w 2540444"/>
                <a:gd name="connsiteY111" fmla="*/ 317008 h 715914"/>
                <a:gd name="connsiteX112" fmla="*/ 1258933 w 2540444"/>
                <a:gd name="connsiteY112" fmla="*/ 300213 h 715914"/>
                <a:gd name="connsiteX113" fmla="*/ 1246337 w 2540444"/>
                <a:gd name="connsiteY113" fmla="*/ 290415 h 715914"/>
                <a:gd name="connsiteX114" fmla="*/ 1200850 w 2540444"/>
                <a:gd name="connsiteY114" fmla="*/ 280618 h 715914"/>
                <a:gd name="connsiteX115" fmla="*/ 1195951 w 2540444"/>
                <a:gd name="connsiteY115" fmla="*/ 277119 h 715914"/>
                <a:gd name="connsiteX116" fmla="*/ 1188254 w 2540444"/>
                <a:gd name="connsiteY116" fmla="*/ 276419 h 715914"/>
                <a:gd name="connsiteX117" fmla="*/ 1183355 w 2540444"/>
                <a:gd name="connsiteY117" fmla="*/ 278519 h 715914"/>
                <a:gd name="connsiteX118" fmla="*/ 1170059 w 2540444"/>
                <a:gd name="connsiteY118" fmla="*/ 263124 h 715914"/>
                <a:gd name="connsiteX119" fmla="*/ 1168659 w 2540444"/>
                <a:gd name="connsiteY119" fmla="*/ 249827 h 715914"/>
                <a:gd name="connsiteX120" fmla="*/ 1166560 w 2540444"/>
                <a:gd name="connsiteY120" fmla="*/ 247728 h 715914"/>
                <a:gd name="connsiteX121" fmla="*/ 1161661 w 2540444"/>
                <a:gd name="connsiteY121" fmla="*/ 263823 h 715914"/>
                <a:gd name="connsiteX122" fmla="*/ 1132970 w 2540444"/>
                <a:gd name="connsiteY122" fmla="*/ 253326 h 715914"/>
                <a:gd name="connsiteX123" fmla="*/ 1135069 w 2540444"/>
                <a:gd name="connsiteY123" fmla="*/ 234432 h 715914"/>
                <a:gd name="connsiteX124" fmla="*/ 1132270 w 2540444"/>
                <a:gd name="connsiteY124" fmla="*/ 233032 h 715914"/>
                <a:gd name="connsiteX125" fmla="*/ 1129471 w 2540444"/>
                <a:gd name="connsiteY125" fmla="*/ 245629 h 715914"/>
                <a:gd name="connsiteX126" fmla="*/ 1123873 w 2540444"/>
                <a:gd name="connsiteY126" fmla="*/ 249827 h 715914"/>
                <a:gd name="connsiteX127" fmla="*/ 1097980 w 2540444"/>
                <a:gd name="connsiteY127" fmla="*/ 224635 h 715914"/>
                <a:gd name="connsiteX128" fmla="*/ 1093781 w 2540444"/>
                <a:gd name="connsiteY128" fmla="*/ 202941 h 715914"/>
                <a:gd name="connsiteX129" fmla="*/ 1091682 w 2540444"/>
                <a:gd name="connsiteY129" fmla="*/ 198043 h 715914"/>
                <a:gd name="connsiteX130" fmla="*/ 1083285 w 2540444"/>
                <a:gd name="connsiteY130" fmla="*/ 219736 h 715914"/>
                <a:gd name="connsiteX131" fmla="*/ 1079786 w 2540444"/>
                <a:gd name="connsiteY131" fmla="*/ 223235 h 715914"/>
                <a:gd name="connsiteX132" fmla="*/ 1078386 w 2540444"/>
                <a:gd name="connsiteY132" fmla="*/ 219036 h 715914"/>
                <a:gd name="connsiteX133" fmla="*/ 1074187 w 2540444"/>
                <a:gd name="connsiteY133" fmla="*/ 218336 h 715914"/>
                <a:gd name="connsiteX134" fmla="*/ 1075586 w 2540444"/>
                <a:gd name="connsiteY134" fmla="*/ 224635 h 715914"/>
                <a:gd name="connsiteX135" fmla="*/ 1066489 w 2540444"/>
                <a:gd name="connsiteY135" fmla="*/ 227434 h 715914"/>
                <a:gd name="connsiteX136" fmla="*/ 1065090 w 2540444"/>
                <a:gd name="connsiteY136" fmla="*/ 235831 h 715914"/>
                <a:gd name="connsiteX137" fmla="*/ 1078386 w 2540444"/>
                <a:gd name="connsiteY137" fmla="*/ 233732 h 715914"/>
                <a:gd name="connsiteX138" fmla="*/ 1079085 w 2540444"/>
                <a:gd name="connsiteY138" fmla="*/ 242829 h 715914"/>
                <a:gd name="connsiteX139" fmla="*/ 1068589 w 2540444"/>
                <a:gd name="connsiteY139" fmla="*/ 250527 h 715914"/>
                <a:gd name="connsiteX140" fmla="*/ 1072088 w 2540444"/>
                <a:gd name="connsiteY140" fmla="*/ 252627 h 715914"/>
                <a:gd name="connsiteX141" fmla="*/ 1079085 w 2540444"/>
                <a:gd name="connsiteY141" fmla="*/ 247728 h 715914"/>
                <a:gd name="connsiteX142" fmla="*/ 1097980 w 2540444"/>
                <a:gd name="connsiteY142" fmla="*/ 259625 h 715914"/>
                <a:gd name="connsiteX143" fmla="*/ 1116875 w 2540444"/>
                <a:gd name="connsiteY143" fmla="*/ 258225 h 715914"/>
                <a:gd name="connsiteX144" fmla="*/ 1125972 w 2540444"/>
                <a:gd name="connsiteY144" fmla="*/ 265922 h 715914"/>
                <a:gd name="connsiteX145" fmla="*/ 1121773 w 2540444"/>
                <a:gd name="connsiteY145" fmla="*/ 270821 h 715914"/>
                <a:gd name="connsiteX146" fmla="*/ 1125272 w 2540444"/>
                <a:gd name="connsiteY146" fmla="*/ 282718 h 715914"/>
                <a:gd name="connsiteX147" fmla="*/ 1101479 w 2540444"/>
                <a:gd name="connsiteY147" fmla="*/ 277119 h 715914"/>
                <a:gd name="connsiteX148" fmla="*/ 1095181 w 2540444"/>
                <a:gd name="connsiteY148" fmla="*/ 281318 h 715914"/>
                <a:gd name="connsiteX149" fmla="*/ 1118974 w 2540444"/>
                <a:gd name="connsiteY149" fmla="*/ 303712 h 715914"/>
                <a:gd name="connsiteX150" fmla="*/ 1133669 w 2540444"/>
                <a:gd name="connsiteY150" fmla="*/ 309310 h 715914"/>
                <a:gd name="connsiteX151" fmla="*/ 1137868 w 2540444"/>
                <a:gd name="connsiteY151" fmla="*/ 307211 h 715914"/>
                <a:gd name="connsiteX152" fmla="*/ 1128771 w 2540444"/>
                <a:gd name="connsiteY152" fmla="*/ 360395 h 715914"/>
                <a:gd name="connsiteX153" fmla="*/ 995110 w 2540444"/>
                <a:gd name="connsiteY153" fmla="*/ 380689 h 715914"/>
                <a:gd name="connsiteX154" fmla="*/ 888741 w 2540444"/>
                <a:gd name="connsiteY154" fmla="*/ 370192 h 715914"/>
                <a:gd name="connsiteX155" fmla="*/ 815262 w 2540444"/>
                <a:gd name="connsiteY155" fmla="*/ 403083 h 715914"/>
                <a:gd name="connsiteX156" fmla="*/ 800567 w 2540444"/>
                <a:gd name="connsiteY156" fmla="*/ 411480 h 715914"/>
                <a:gd name="connsiteX157" fmla="*/ 771175 w 2540444"/>
                <a:gd name="connsiteY157" fmla="*/ 415679 h 715914"/>
                <a:gd name="connsiteX158" fmla="*/ 748082 w 2540444"/>
                <a:gd name="connsiteY158" fmla="*/ 435973 h 715914"/>
                <a:gd name="connsiteX159" fmla="*/ 781672 w 2540444"/>
                <a:gd name="connsiteY159" fmla="*/ 432474 h 715914"/>
                <a:gd name="connsiteX160" fmla="*/ 799867 w 2540444"/>
                <a:gd name="connsiteY160" fmla="*/ 424077 h 715914"/>
                <a:gd name="connsiteX161" fmla="*/ 803366 w 2540444"/>
                <a:gd name="connsiteY161" fmla="*/ 446470 h 715914"/>
                <a:gd name="connsiteX162" fmla="*/ 485659 w 2540444"/>
                <a:gd name="connsiteY162" fmla="*/ 467464 h 715914"/>
                <a:gd name="connsiteX163" fmla="*/ 500354 w 2540444"/>
                <a:gd name="connsiteY163" fmla="*/ 452768 h 715914"/>
                <a:gd name="connsiteX164" fmla="*/ 528346 w 2540444"/>
                <a:gd name="connsiteY164" fmla="*/ 450669 h 715914"/>
                <a:gd name="connsiteX165" fmla="*/ 547241 w 2540444"/>
                <a:gd name="connsiteY165" fmla="*/ 452768 h 715914"/>
                <a:gd name="connsiteX166" fmla="*/ 569634 w 2540444"/>
                <a:gd name="connsiteY166" fmla="*/ 452768 h 715914"/>
                <a:gd name="connsiteX167" fmla="*/ 571034 w 2540444"/>
                <a:gd name="connsiteY167" fmla="*/ 447170 h 715914"/>
                <a:gd name="connsiteX168" fmla="*/ 566835 w 2540444"/>
                <a:gd name="connsiteY168" fmla="*/ 437372 h 715914"/>
                <a:gd name="connsiteX169" fmla="*/ 540243 w 2540444"/>
                <a:gd name="connsiteY169" fmla="*/ 407981 h 715914"/>
                <a:gd name="connsiteX170" fmla="*/ 536044 w 2540444"/>
                <a:gd name="connsiteY170" fmla="*/ 403083 h 715914"/>
                <a:gd name="connsiteX171" fmla="*/ 528346 w 2540444"/>
                <a:gd name="connsiteY171" fmla="*/ 398884 h 715914"/>
                <a:gd name="connsiteX172" fmla="*/ 518549 w 2540444"/>
                <a:gd name="connsiteY172" fmla="*/ 382788 h 715914"/>
                <a:gd name="connsiteX173" fmla="*/ 517849 w 2540444"/>
                <a:gd name="connsiteY173" fmla="*/ 377890 h 715914"/>
                <a:gd name="connsiteX174" fmla="*/ 529046 w 2540444"/>
                <a:gd name="connsiteY174" fmla="*/ 328904 h 715914"/>
                <a:gd name="connsiteX175" fmla="*/ 526247 w 2540444"/>
                <a:gd name="connsiteY175" fmla="*/ 330304 h 715914"/>
                <a:gd name="connsiteX176" fmla="*/ 527646 w 2540444"/>
                <a:gd name="connsiteY176" fmla="*/ 354097 h 715914"/>
                <a:gd name="connsiteX177" fmla="*/ 515750 w 2540444"/>
                <a:gd name="connsiteY177" fmla="*/ 369493 h 715914"/>
                <a:gd name="connsiteX178" fmla="*/ 515750 w 2540444"/>
                <a:gd name="connsiteY178" fmla="*/ 370192 h 715914"/>
                <a:gd name="connsiteX179" fmla="*/ 510151 w 2540444"/>
                <a:gd name="connsiteY179" fmla="*/ 365994 h 715914"/>
                <a:gd name="connsiteX180" fmla="*/ 506652 w 2540444"/>
                <a:gd name="connsiteY180" fmla="*/ 367393 h 715914"/>
                <a:gd name="connsiteX181" fmla="*/ 502454 w 2540444"/>
                <a:gd name="connsiteY181" fmla="*/ 338701 h 715914"/>
                <a:gd name="connsiteX182" fmla="*/ 498955 w 2540444"/>
                <a:gd name="connsiteY182" fmla="*/ 323306 h 715914"/>
                <a:gd name="connsiteX183" fmla="*/ 496155 w 2540444"/>
                <a:gd name="connsiteY183" fmla="*/ 324705 h 715914"/>
                <a:gd name="connsiteX184" fmla="*/ 500354 w 2540444"/>
                <a:gd name="connsiteY184" fmla="*/ 343600 h 715914"/>
                <a:gd name="connsiteX185" fmla="*/ 501754 w 2540444"/>
                <a:gd name="connsiteY185" fmla="*/ 361795 h 715914"/>
                <a:gd name="connsiteX186" fmla="*/ 491257 w 2540444"/>
                <a:gd name="connsiteY186" fmla="*/ 343600 h 715914"/>
                <a:gd name="connsiteX187" fmla="*/ 491257 w 2540444"/>
                <a:gd name="connsiteY187" fmla="*/ 339401 h 715914"/>
                <a:gd name="connsiteX188" fmla="*/ 487758 w 2540444"/>
                <a:gd name="connsiteY188" fmla="*/ 333103 h 715914"/>
                <a:gd name="connsiteX189" fmla="*/ 484259 w 2540444"/>
                <a:gd name="connsiteY189" fmla="*/ 307211 h 715914"/>
                <a:gd name="connsiteX190" fmla="*/ 478661 w 2540444"/>
                <a:gd name="connsiteY190" fmla="*/ 289716 h 715914"/>
                <a:gd name="connsiteX191" fmla="*/ 477261 w 2540444"/>
                <a:gd name="connsiteY191" fmla="*/ 293914 h 715914"/>
                <a:gd name="connsiteX192" fmla="*/ 480060 w 2540444"/>
                <a:gd name="connsiteY192" fmla="*/ 321906 h 715914"/>
                <a:gd name="connsiteX193" fmla="*/ 471663 w 2540444"/>
                <a:gd name="connsiteY193" fmla="*/ 314908 h 715914"/>
                <a:gd name="connsiteX194" fmla="*/ 470263 w 2540444"/>
                <a:gd name="connsiteY194" fmla="*/ 317008 h 715914"/>
                <a:gd name="connsiteX195" fmla="*/ 479360 w 2540444"/>
                <a:gd name="connsiteY195" fmla="*/ 333803 h 715914"/>
                <a:gd name="connsiteX196" fmla="*/ 488458 w 2540444"/>
                <a:gd name="connsiteY196" fmla="*/ 354797 h 715914"/>
                <a:gd name="connsiteX197" fmla="*/ 494056 w 2540444"/>
                <a:gd name="connsiteY197" fmla="*/ 368793 h 715914"/>
                <a:gd name="connsiteX198" fmla="*/ 493356 w 2540444"/>
                <a:gd name="connsiteY198" fmla="*/ 369493 h 715914"/>
                <a:gd name="connsiteX199" fmla="*/ 472362 w 2540444"/>
                <a:gd name="connsiteY199" fmla="*/ 353397 h 715914"/>
                <a:gd name="connsiteX200" fmla="*/ 450669 w 2540444"/>
                <a:gd name="connsiteY200" fmla="*/ 290415 h 715914"/>
                <a:gd name="connsiteX201" fmla="*/ 449269 w 2540444"/>
                <a:gd name="connsiteY201" fmla="*/ 288316 h 715914"/>
                <a:gd name="connsiteX202" fmla="*/ 447869 w 2540444"/>
                <a:gd name="connsiteY202" fmla="*/ 321207 h 715914"/>
                <a:gd name="connsiteX203" fmla="*/ 448569 w 2540444"/>
                <a:gd name="connsiteY203" fmla="*/ 324705 h 715914"/>
                <a:gd name="connsiteX204" fmla="*/ 445770 w 2540444"/>
                <a:gd name="connsiteY204" fmla="*/ 322606 h 715914"/>
                <a:gd name="connsiteX205" fmla="*/ 444370 w 2540444"/>
                <a:gd name="connsiteY205" fmla="*/ 325405 h 715914"/>
                <a:gd name="connsiteX206" fmla="*/ 449969 w 2540444"/>
                <a:gd name="connsiteY206" fmla="*/ 333803 h 715914"/>
                <a:gd name="connsiteX207" fmla="*/ 472362 w 2540444"/>
                <a:gd name="connsiteY207" fmla="*/ 362495 h 715914"/>
                <a:gd name="connsiteX208" fmla="*/ 487758 w 2540444"/>
                <a:gd name="connsiteY208" fmla="*/ 374391 h 715914"/>
                <a:gd name="connsiteX209" fmla="*/ 484959 w 2540444"/>
                <a:gd name="connsiteY209" fmla="*/ 378590 h 715914"/>
                <a:gd name="connsiteX210" fmla="*/ 482160 w 2540444"/>
                <a:gd name="connsiteY210" fmla="*/ 396085 h 715914"/>
                <a:gd name="connsiteX211" fmla="*/ 440871 w 2540444"/>
                <a:gd name="connsiteY211" fmla="*/ 444370 h 715914"/>
                <a:gd name="connsiteX212" fmla="*/ 372292 w 2540444"/>
                <a:gd name="connsiteY212" fmla="*/ 475861 h 715914"/>
                <a:gd name="connsiteX213" fmla="*/ 214138 w 2540444"/>
                <a:gd name="connsiteY213" fmla="*/ 475861 h 715914"/>
                <a:gd name="connsiteX214" fmla="*/ 172850 w 2540444"/>
                <a:gd name="connsiteY214" fmla="*/ 483559 h 715914"/>
                <a:gd name="connsiteX215" fmla="*/ 136460 w 2540444"/>
                <a:gd name="connsiteY215" fmla="*/ 475861 h 715914"/>
                <a:gd name="connsiteX216" fmla="*/ 144858 w 2540444"/>
                <a:gd name="connsiteY216" fmla="*/ 487758 h 715914"/>
                <a:gd name="connsiteX217" fmla="*/ 155355 w 2540444"/>
                <a:gd name="connsiteY217" fmla="*/ 491957 h 715914"/>
                <a:gd name="connsiteX218" fmla="*/ 136460 w 2540444"/>
                <a:gd name="connsiteY218" fmla="*/ 566835 h 715914"/>
                <a:gd name="connsiteX219" fmla="*/ 130162 w 2540444"/>
                <a:gd name="connsiteY219" fmla="*/ 578032 h 715914"/>
                <a:gd name="connsiteX220" fmla="*/ 101470 w 2540444"/>
                <a:gd name="connsiteY220" fmla="*/ 601825 h 715914"/>
                <a:gd name="connsiteX221" fmla="*/ 80477 w 2540444"/>
                <a:gd name="connsiteY221" fmla="*/ 610922 h 715914"/>
                <a:gd name="connsiteX222" fmla="*/ 32191 w 2540444"/>
                <a:gd name="connsiteY222" fmla="*/ 675303 h 715914"/>
                <a:gd name="connsiteX223" fmla="*/ 6298 w 2540444"/>
                <a:gd name="connsiteY223" fmla="*/ 690699 h 715914"/>
                <a:gd name="connsiteX224" fmla="*/ 0 w 2540444"/>
                <a:gd name="connsiteY224" fmla="*/ 706094 h 715914"/>
                <a:gd name="connsiteX225" fmla="*/ 30791 w 2540444"/>
                <a:gd name="connsiteY225" fmla="*/ 694198 h 715914"/>
                <a:gd name="connsiteX226" fmla="*/ 59483 w 2540444"/>
                <a:gd name="connsiteY226" fmla="*/ 662707 h 715914"/>
                <a:gd name="connsiteX227" fmla="*/ 91674 w 2540444"/>
                <a:gd name="connsiteY227" fmla="*/ 636814 h 715914"/>
                <a:gd name="connsiteX228" fmla="*/ 54584 w 2540444"/>
                <a:gd name="connsiteY228" fmla="*/ 692098 h 715914"/>
                <a:gd name="connsiteX229" fmla="*/ 30791 w 2540444"/>
                <a:gd name="connsiteY229" fmla="*/ 703295 h 715914"/>
                <a:gd name="connsiteX230" fmla="*/ 19595 w 2540444"/>
                <a:gd name="connsiteY230" fmla="*/ 715892 h 715914"/>
                <a:gd name="connsiteX231" fmla="*/ 55984 w 2540444"/>
                <a:gd name="connsiteY231" fmla="*/ 710293 h 715914"/>
                <a:gd name="connsiteX232" fmla="*/ 76978 w 2540444"/>
                <a:gd name="connsiteY232" fmla="*/ 680902 h 715914"/>
                <a:gd name="connsiteX233" fmla="*/ 125264 w 2540444"/>
                <a:gd name="connsiteY233" fmla="*/ 640313 h 715914"/>
                <a:gd name="connsiteX234" fmla="*/ 214837 w 2540444"/>
                <a:gd name="connsiteY234" fmla="*/ 589228 h 715914"/>
                <a:gd name="connsiteX235" fmla="*/ 305111 w 2540444"/>
                <a:gd name="connsiteY235" fmla="*/ 590628 h 715914"/>
                <a:gd name="connsiteX236" fmla="*/ 378590 w 2540444"/>
                <a:gd name="connsiteY236" fmla="*/ 591328 h 715914"/>
                <a:gd name="connsiteX237" fmla="*/ 417778 w 2540444"/>
                <a:gd name="connsiteY237" fmla="*/ 593427 h 715914"/>
                <a:gd name="connsiteX238" fmla="*/ 454168 w 2540444"/>
                <a:gd name="connsiteY238" fmla="*/ 641713 h 715914"/>
                <a:gd name="connsiteX239" fmla="*/ 453468 w 2540444"/>
                <a:gd name="connsiteY239" fmla="*/ 648711 h 715914"/>
                <a:gd name="connsiteX240" fmla="*/ 444370 w 2540444"/>
                <a:gd name="connsiteY240" fmla="*/ 664806 h 715914"/>
                <a:gd name="connsiteX241" fmla="*/ 444370 w 2540444"/>
                <a:gd name="connsiteY241" fmla="*/ 681601 h 715914"/>
                <a:gd name="connsiteX242" fmla="*/ 461865 w 2540444"/>
                <a:gd name="connsiteY242" fmla="*/ 666206 h 715914"/>
                <a:gd name="connsiteX243" fmla="*/ 492657 w 2540444"/>
                <a:gd name="connsiteY243" fmla="*/ 647311 h 715914"/>
                <a:gd name="connsiteX244" fmla="*/ 494756 w 2540444"/>
                <a:gd name="connsiteY244" fmla="*/ 636115 h 715914"/>
                <a:gd name="connsiteX245" fmla="*/ 487758 w 2540444"/>
                <a:gd name="connsiteY245" fmla="*/ 593427 h 715914"/>
                <a:gd name="connsiteX246" fmla="*/ 477961 w 2540444"/>
                <a:gd name="connsiteY246" fmla="*/ 568934 h 715914"/>
                <a:gd name="connsiteX247" fmla="*/ 441572 w 2540444"/>
                <a:gd name="connsiteY247" fmla="*/ 559137 h 715914"/>
                <a:gd name="connsiteX248" fmla="*/ 447869 w 2540444"/>
                <a:gd name="connsiteY248" fmla="*/ 552139 h 715914"/>
                <a:gd name="connsiteX249" fmla="*/ 458366 w 2540444"/>
                <a:gd name="connsiteY249" fmla="*/ 515050 h 715914"/>
                <a:gd name="connsiteX250" fmla="*/ 484259 w 2540444"/>
                <a:gd name="connsiteY250" fmla="*/ 468164 h 715914"/>
                <a:gd name="connsiteX251" fmla="*/ 484259 w 2540444"/>
                <a:gd name="connsiteY251" fmla="*/ 468164 h 715914"/>
                <a:gd name="connsiteX252" fmla="*/ 803366 w 2540444"/>
                <a:gd name="connsiteY252" fmla="*/ 447170 h 715914"/>
                <a:gd name="connsiteX253" fmla="*/ 811763 w 2540444"/>
                <a:gd name="connsiteY253" fmla="*/ 458366 h 715914"/>
                <a:gd name="connsiteX254" fmla="*/ 825060 w 2540444"/>
                <a:gd name="connsiteY254" fmla="*/ 489158 h 715914"/>
                <a:gd name="connsiteX255" fmla="*/ 796368 w 2540444"/>
                <a:gd name="connsiteY255" fmla="*/ 500354 h 715914"/>
                <a:gd name="connsiteX256" fmla="*/ 782372 w 2540444"/>
                <a:gd name="connsiteY256" fmla="*/ 525547 h 715914"/>
                <a:gd name="connsiteX257" fmla="*/ 822960 w 2540444"/>
                <a:gd name="connsiteY257" fmla="*/ 593427 h 715914"/>
                <a:gd name="connsiteX258" fmla="*/ 827159 w 2540444"/>
                <a:gd name="connsiteY258" fmla="*/ 607423 h 715914"/>
                <a:gd name="connsiteX259" fmla="*/ 816662 w 2540444"/>
                <a:gd name="connsiteY259" fmla="*/ 628417 h 715914"/>
                <a:gd name="connsiteX260" fmla="*/ 836256 w 2540444"/>
                <a:gd name="connsiteY260" fmla="*/ 629117 h 715914"/>
                <a:gd name="connsiteX261" fmla="*/ 851652 w 2540444"/>
                <a:gd name="connsiteY261" fmla="*/ 604624 h 715914"/>
                <a:gd name="connsiteX262" fmla="*/ 825060 w 2540444"/>
                <a:gd name="connsiteY262" fmla="*/ 555638 h 715914"/>
                <a:gd name="connsiteX263" fmla="*/ 863548 w 2540444"/>
                <a:gd name="connsiteY263" fmla="*/ 585729 h 715914"/>
                <a:gd name="connsiteX264" fmla="*/ 873346 w 2540444"/>
                <a:gd name="connsiteY264" fmla="*/ 595527 h 715914"/>
                <a:gd name="connsiteX265" fmla="*/ 874045 w 2540444"/>
                <a:gd name="connsiteY265" fmla="*/ 620019 h 715914"/>
                <a:gd name="connsiteX266" fmla="*/ 890841 w 2540444"/>
                <a:gd name="connsiteY266" fmla="*/ 613721 h 715914"/>
                <a:gd name="connsiteX267" fmla="*/ 896439 w 2540444"/>
                <a:gd name="connsiteY267" fmla="*/ 587129 h 715914"/>
                <a:gd name="connsiteX268" fmla="*/ 860049 w 2540444"/>
                <a:gd name="connsiteY268" fmla="*/ 557038 h 715914"/>
                <a:gd name="connsiteX269" fmla="*/ 836256 w 2540444"/>
                <a:gd name="connsiteY269" fmla="*/ 524147 h 715914"/>
                <a:gd name="connsiteX270" fmla="*/ 913934 w 2540444"/>
                <a:gd name="connsiteY270" fmla="*/ 507352 h 715914"/>
                <a:gd name="connsiteX271" fmla="*/ 939826 w 2540444"/>
                <a:gd name="connsiteY271" fmla="*/ 494756 h 715914"/>
                <a:gd name="connsiteX272" fmla="*/ 981814 w 2540444"/>
                <a:gd name="connsiteY272" fmla="*/ 511551 h 715914"/>
                <a:gd name="connsiteX273" fmla="*/ 1037098 w 2540444"/>
                <a:gd name="connsiteY273" fmla="*/ 514350 h 715914"/>
                <a:gd name="connsiteX274" fmla="*/ 1025901 w 2540444"/>
                <a:gd name="connsiteY274" fmla="*/ 594827 h 715914"/>
                <a:gd name="connsiteX275" fmla="*/ 1007706 w 2540444"/>
                <a:gd name="connsiteY275" fmla="*/ 618620 h 715914"/>
                <a:gd name="connsiteX276" fmla="*/ 999309 w 2540444"/>
                <a:gd name="connsiteY276" fmla="*/ 631216 h 715914"/>
                <a:gd name="connsiteX277" fmla="*/ 1003508 w 2540444"/>
                <a:gd name="connsiteY277" fmla="*/ 641713 h 715914"/>
                <a:gd name="connsiteX278" fmla="*/ 1020303 w 2540444"/>
                <a:gd name="connsiteY278" fmla="*/ 626317 h 715914"/>
                <a:gd name="connsiteX279" fmla="*/ 1044796 w 2540444"/>
                <a:gd name="connsiteY279" fmla="*/ 594127 h 715914"/>
                <a:gd name="connsiteX280" fmla="*/ 1065790 w 2540444"/>
                <a:gd name="connsiteY280" fmla="*/ 522048 h 715914"/>
                <a:gd name="connsiteX281" fmla="*/ 1095881 w 2540444"/>
                <a:gd name="connsiteY281" fmla="*/ 570334 h 715914"/>
                <a:gd name="connsiteX282" fmla="*/ 1103578 w 2540444"/>
                <a:gd name="connsiteY282" fmla="*/ 582930 h 715914"/>
                <a:gd name="connsiteX283" fmla="*/ 1097280 w 2540444"/>
                <a:gd name="connsiteY283" fmla="*/ 629816 h 715914"/>
                <a:gd name="connsiteX284" fmla="*/ 1106378 w 2540444"/>
                <a:gd name="connsiteY284" fmla="*/ 636814 h 715914"/>
                <a:gd name="connsiteX285" fmla="*/ 1125272 w 2540444"/>
                <a:gd name="connsiteY285" fmla="*/ 587129 h 715914"/>
                <a:gd name="connsiteX286" fmla="*/ 1121773 w 2540444"/>
                <a:gd name="connsiteY286" fmla="*/ 574533 h 715914"/>
                <a:gd name="connsiteX287" fmla="*/ 1091682 w 2540444"/>
                <a:gd name="connsiteY287" fmla="*/ 505953 h 715914"/>
                <a:gd name="connsiteX288" fmla="*/ 1111976 w 2540444"/>
                <a:gd name="connsiteY288" fmla="*/ 487058 h 715914"/>
                <a:gd name="connsiteX289" fmla="*/ 1146966 w 2540444"/>
                <a:gd name="connsiteY289" fmla="*/ 446470 h 715914"/>
                <a:gd name="connsiteX290" fmla="*/ 1178457 w 2540444"/>
                <a:gd name="connsiteY290" fmla="*/ 389087 h 715914"/>
                <a:gd name="connsiteX291" fmla="*/ 1184055 w 2540444"/>
                <a:gd name="connsiteY291" fmla="*/ 361095 h 715914"/>
                <a:gd name="connsiteX292" fmla="*/ 1438081 w 2540444"/>
                <a:gd name="connsiteY292" fmla="*/ 331703 h 715914"/>
                <a:gd name="connsiteX293" fmla="*/ 1439480 w 2540444"/>
                <a:gd name="connsiteY293" fmla="*/ 363894 h 715914"/>
                <a:gd name="connsiteX294" fmla="*/ 1433182 w 2540444"/>
                <a:gd name="connsiteY294" fmla="*/ 375091 h 715914"/>
                <a:gd name="connsiteX295" fmla="*/ 1404491 w 2540444"/>
                <a:gd name="connsiteY295" fmla="*/ 398884 h 715914"/>
                <a:gd name="connsiteX296" fmla="*/ 1383497 w 2540444"/>
                <a:gd name="connsiteY296" fmla="*/ 407981 h 715914"/>
                <a:gd name="connsiteX297" fmla="*/ 1335211 w 2540444"/>
                <a:gd name="connsiteY297" fmla="*/ 472362 h 715914"/>
                <a:gd name="connsiteX298" fmla="*/ 1309319 w 2540444"/>
                <a:gd name="connsiteY298" fmla="*/ 487758 h 715914"/>
                <a:gd name="connsiteX299" fmla="*/ 1303020 w 2540444"/>
                <a:gd name="connsiteY299" fmla="*/ 503153 h 715914"/>
                <a:gd name="connsiteX300" fmla="*/ 1334511 w 2540444"/>
                <a:gd name="connsiteY300" fmla="*/ 491257 h 715914"/>
                <a:gd name="connsiteX301" fmla="*/ 1363203 w 2540444"/>
                <a:gd name="connsiteY301" fmla="*/ 459766 h 715914"/>
                <a:gd name="connsiteX302" fmla="*/ 1395393 w 2540444"/>
                <a:gd name="connsiteY302" fmla="*/ 433873 h 715914"/>
                <a:gd name="connsiteX303" fmla="*/ 1358304 w 2540444"/>
                <a:gd name="connsiteY303" fmla="*/ 489158 h 715914"/>
                <a:gd name="connsiteX304" fmla="*/ 1334511 w 2540444"/>
                <a:gd name="connsiteY304" fmla="*/ 500354 h 715914"/>
                <a:gd name="connsiteX305" fmla="*/ 1323314 w 2540444"/>
                <a:gd name="connsiteY305" fmla="*/ 512951 h 715914"/>
                <a:gd name="connsiteX306" fmla="*/ 1359704 w 2540444"/>
                <a:gd name="connsiteY306" fmla="*/ 507352 h 715914"/>
                <a:gd name="connsiteX307" fmla="*/ 1380698 w 2540444"/>
                <a:gd name="connsiteY307" fmla="*/ 477961 h 715914"/>
                <a:gd name="connsiteX308" fmla="*/ 1428983 w 2540444"/>
                <a:gd name="connsiteY308" fmla="*/ 437372 h 715914"/>
                <a:gd name="connsiteX309" fmla="*/ 1518557 w 2540444"/>
                <a:gd name="connsiteY309" fmla="*/ 386287 h 715914"/>
                <a:gd name="connsiteX310" fmla="*/ 1608831 w 2540444"/>
                <a:gd name="connsiteY310" fmla="*/ 387687 h 715914"/>
                <a:gd name="connsiteX311" fmla="*/ 1682310 w 2540444"/>
                <a:gd name="connsiteY311" fmla="*/ 388387 h 715914"/>
                <a:gd name="connsiteX312" fmla="*/ 1721498 w 2540444"/>
                <a:gd name="connsiteY312" fmla="*/ 390486 h 715914"/>
                <a:gd name="connsiteX313" fmla="*/ 1757888 w 2540444"/>
                <a:gd name="connsiteY313" fmla="*/ 438772 h 715914"/>
                <a:gd name="connsiteX314" fmla="*/ 1757188 w 2540444"/>
                <a:gd name="connsiteY314" fmla="*/ 445770 h 715914"/>
                <a:gd name="connsiteX315" fmla="*/ 1748091 w 2540444"/>
                <a:gd name="connsiteY315" fmla="*/ 461865 h 715914"/>
                <a:gd name="connsiteX316" fmla="*/ 1748091 w 2540444"/>
                <a:gd name="connsiteY316" fmla="*/ 478661 h 715914"/>
                <a:gd name="connsiteX317" fmla="*/ 1765586 w 2540444"/>
                <a:gd name="connsiteY317" fmla="*/ 463265 h 715914"/>
                <a:gd name="connsiteX318" fmla="*/ 1796376 w 2540444"/>
                <a:gd name="connsiteY318" fmla="*/ 444370 h 715914"/>
                <a:gd name="connsiteX319" fmla="*/ 1798476 w 2540444"/>
                <a:gd name="connsiteY319" fmla="*/ 433174 h 715914"/>
                <a:gd name="connsiteX320" fmla="*/ 1791478 w 2540444"/>
                <a:gd name="connsiteY320" fmla="*/ 390486 h 715914"/>
                <a:gd name="connsiteX321" fmla="*/ 1781681 w 2540444"/>
                <a:gd name="connsiteY321" fmla="*/ 365994 h 715914"/>
                <a:gd name="connsiteX322" fmla="*/ 1745991 w 2540444"/>
                <a:gd name="connsiteY322" fmla="*/ 356196 h 715914"/>
                <a:gd name="connsiteX323" fmla="*/ 1752289 w 2540444"/>
                <a:gd name="connsiteY323" fmla="*/ 349198 h 715914"/>
                <a:gd name="connsiteX324" fmla="*/ 1762786 w 2540444"/>
                <a:gd name="connsiteY324" fmla="*/ 312109 h 715914"/>
                <a:gd name="connsiteX325" fmla="*/ 1768384 w 2540444"/>
                <a:gd name="connsiteY325" fmla="*/ 299513 h 715914"/>
                <a:gd name="connsiteX326" fmla="*/ 1768384 w 2540444"/>
                <a:gd name="connsiteY326" fmla="*/ 299513 h 715914"/>
                <a:gd name="connsiteX327" fmla="*/ 2087492 w 2540444"/>
                <a:gd name="connsiteY327" fmla="*/ 249128 h 715914"/>
                <a:gd name="connsiteX328" fmla="*/ 2094490 w 2540444"/>
                <a:gd name="connsiteY328" fmla="*/ 257525 h 715914"/>
                <a:gd name="connsiteX329" fmla="*/ 2107786 w 2540444"/>
                <a:gd name="connsiteY329" fmla="*/ 288316 h 715914"/>
                <a:gd name="connsiteX330" fmla="*/ 2079094 w 2540444"/>
                <a:gd name="connsiteY330" fmla="*/ 299513 h 715914"/>
                <a:gd name="connsiteX331" fmla="*/ 2065098 w 2540444"/>
                <a:gd name="connsiteY331" fmla="*/ 324705 h 715914"/>
                <a:gd name="connsiteX332" fmla="*/ 2105686 w 2540444"/>
                <a:gd name="connsiteY332" fmla="*/ 392586 h 715914"/>
                <a:gd name="connsiteX333" fmla="*/ 2109885 w 2540444"/>
                <a:gd name="connsiteY333" fmla="*/ 406582 h 715914"/>
                <a:gd name="connsiteX334" fmla="*/ 2099388 w 2540444"/>
                <a:gd name="connsiteY334" fmla="*/ 427576 h 715914"/>
                <a:gd name="connsiteX335" fmla="*/ 2118983 w 2540444"/>
                <a:gd name="connsiteY335" fmla="*/ 428275 h 715914"/>
                <a:gd name="connsiteX336" fmla="*/ 2134378 w 2540444"/>
                <a:gd name="connsiteY336" fmla="*/ 403782 h 715914"/>
                <a:gd name="connsiteX337" fmla="*/ 2107786 w 2540444"/>
                <a:gd name="connsiteY337" fmla="*/ 354797 h 715914"/>
                <a:gd name="connsiteX338" fmla="*/ 2146274 w 2540444"/>
                <a:gd name="connsiteY338" fmla="*/ 384888 h 715914"/>
                <a:gd name="connsiteX339" fmla="*/ 2156072 w 2540444"/>
                <a:gd name="connsiteY339" fmla="*/ 394685 h 715914"/>
                <a:gd name="connsiteX340" fmla="*/ 2156771 w 2540444"/>
                <a:gd name="connsiteY340" fmla="*/ 419178 h 715914"/>
                <a:gd name="connsiteX341" fmla="*/ 2173567 w 2540444"/>
                <a:gd name="connsiteY341" fmla="*/ 412880 h 715914"/>
                <a:gd name="connsiteX342" fmla="*/ 2179165 w 2540444"/>
                <a:gd name="connsiteY342" fmla="*/ 386287 h 715914"/>
                <a:gd name="connsiteX343" fmla="*/ 2142076 w 2540444"/>
                <a:gd name="connsiteY343" fmla="*/ 356196 h 715914"/>
                <a:gd name="connsiteX344" fmla="*/ 2118282 w 2540444"/>
                <a:gd name="connsiteY344" fmla="*/ 323306 h 715914"/>
                <a:gd name="connsiteX345" fmla="*/ 2195960 w 2540444"/>
                <a:gd name="connsiteY345" fmla="*/ 306511 h 715914"/>
                <a:gd name="connsiteX346" fmla="*/ 2221852 w 2540444"/>
                <a:gd name="connsiteY346" fmla="*/ 293914 h 715914"/>
                <a:gd name="connsiteX347" fmla="*/ 2263840 w 2540444"/>
                <a:gd name="connsiteY347" fmla="*/ 310710 h 715914"/>
                <a:gd name="connsiteX348" fmla="*/ 2319124 w 2540444"/>
                <a:gd name="connsiteY348" fmla="*/ 313509 h 715914"/>
                <a:gd name="connsiteX349" fmla="*/ 2307927 w 2540444"/>
                <a:gd name="connsiteY349" fmla="*/ 393985 h 715914"/>
                <a:gd name="connsiteX350" fmla="*/ 2289732 w 2540444"/>
                <a:gd name="connsiteY350" fmla="*/ 417778 h 715914"/>
                <a:gd name="connsiteX351" fmla="*/ 2281335 w 2540444"/>
                <a:gd name="connsiteY351" fmla="*/ 430375 h 715914"/>
                <a:gd name="connsiteX352" fmla="*/ 2285534 w 2540444"/>
                <a:gd name="connsiteY352" fmla="*/ 440871 h 715914"/>
                <a:gd name="connsiteX353" fmla="*/ 2302329 w 2540444"/>
                <a:gd name="connsiteY353" fmla="*/ 425476 h 715914"/>
                <a:gd name="connsiteX354" fmla="*/ 2326822 w 2540444"/>
                <a:gd name="connsiteY354" fmla="*/ 393285 h 715914"/>
                <a:gd name="connsiteX355" fmla="*/ 2347116 w 2540444"/>
                <a:gd name="connsiteY355" fmla="*/ 321207 h 715914"/>
                <a:gd name="connsiteX356" fmla="*/ 2377207 w 2540444"/>
                <a:gd name="connsiteY356" fmla="*/ 369493 h 715914"/>
                <a:gd name="connsiteX357" fmla="*/ 2385605 w 2540444"/>
                <a:gd name="connsiteY357" fmla="*/ 382089 h 715914"/>
                <a:gd name="connsiteX358" fmla="*/ 2379306 w 2540444"/>
                <a:gd name="connsiteY358" fmla="*/ 428975 h 715914"/>
                <a:gd name="connsiteX359" fmla="*/ 2388404 w 2540444"/>
                <a:gd name="connsiteY359" fmla="*/ 435973 h 715914"/>
                <a:gd name="connsiteX360" fmla="*/ 2407298 w 2540444"/>
                <a:gd name="connsiteY360" fmla="*/ 386287 h 715914"/>
                <a:gd name="connsiteX361" fmla="*/ 2403799 w 2540444"/>
                <a:gd name="connsiteY361" fmla="*/ 373691 h 715914"/>
                <a:gd name="connsiteX362" fmla="*/ 2373708 w 2540444"/>
                <a:gd name="connsiteY362" fmla="*/ 305111 h 715914"/>
                <a:gd name="connsiteX363" fmla="*/ 2394002 w 2540444"/>
                <a:gd name="connsiteY363" fmla="*/ 286217 h 715914"/>
                <a:gd name="connsiteX364" fmla="*/ 2428992 w 2540444"/>
                <a:gd name="connsiteY364" fmla="*/ 245629 h 715914"/>
                <a:gd name="connsiteX365" fmla="*/ 2460483 w 2540444"/>
                <a:gd name="connsiteY365" fmla="*/ 188245 h 715914"/>
                <a:gd name="connsiteX366" fmla="*/ 2471679 w 2540444"/>
                <a:gd name="connsiteY366" fmla="*/ 139959 h 715914"/>
                <a:gd name="connsiteX367" fmla="*/ 2483576 w 2540444"/>
                <a:gd name="connsiteY367" fmla="*/ 134361 h 715914"/>
                <a:gd name="connsiteX368" fmla="*/ 2517866 w 2540444"/>
                <a:gd name="connsiteY368" fmla="*/ 120365 h 715914"/>
                <a:gd name="connsiteX369" fmla="*/ 2536760 w 2540444"/>
                <a:gd name="connsiteY369" fmla="*/ 114767 h 715914"/>
                <a:gd name="connsiteX370" fmla="*/ 2540259 w 2540444"/>
                <a:gd name="connsiteY370" fmla="*/ 102170 h 715914"/>
                <a:gd name="connsiteX371" fmla="*/ 2374408 w 2540444"/>
                <a:gd name="connsiteY371" fmla="*/ 47586 h 715914"/>
                <a:gd name="connsiteX372" fmla="*/ 2367410 w 2540444"/>
                <a:gd name="connsiteY372" fmla="*/ 33591 h 715914"/>
                <a:gd name="connsiteX373" fmla="*/ 2373708 w 2540444"/>
                <a:gd name="connsiteY373" fmla="*/ 29392 h 715914"/>
                <a:gd name="connsiteX374" fmla="*/ 2391203 w 2540444"/>
                <a:gd name="connsiteY374" fmla="*/ 50385 h 715914"/>
                <a:gd name="connsiteX375" fmla="*/ 2374408 w 2540444"/>
                <a:gd name="connsiteY375" fmla="*/ 47586 h 715914"/>
                <a:gd name="connsiteX376" fmla="*/ 1091682 w 2540444"/>
                <a:gd name="connsiteY376" fmla="*/ 247728 h 715914"/>
                <a:gd name="connsiteX377" fmla="*/ 1084684 w 2540444"/>
                <a:gd name="connsiteY377" fmla="*/ 233732 h 715914"/>
                <a:gd name="connsiteX378" fmla="*/ 1090982 w 2540444"/>
                <a:gd name="connsiteY378" fmla="*/ 229533 h 715914"/>
                <a:gd name="connsiteX379" fmla="*/ 1108477 w 2540444"/>
                <a:gd name="connsiteY379" fmla="*/ 250527 h 715914"/>
                <a:gd name="connsiteX380" fmla="*/ 1091682 w 2540444"/>
                <a:gd name="connsiteY380" fmla="*/ 247728 h 715914"/>
                <a:gd name="connsiteX381" fmla="*/ 456967 w 2540444"/>
                <a:gd name="connsiteY381" fmla="*/ 587129 h 715914"/>
                <a:gd name="connsiteX382" fmla="*/ 474462 w 2540444"/>
                <a:gd name="connsiteY382" fmla="*/ 592727 h 715914"/>
                <a:gd name="connsiteX383" fmla="*/ 480760 w 2540444"/>
                <a:gd name="connsiteY383" fmla="*/ 633315 h 715914"/>
                <a:gd name="connsiteX384" fmla="*/ 464665 w 2540444"/>
                <a:gd name="connsiteY384" fmla="*/ 652210 h 715914"/>
                <a:gd name="connsiteX385" fmla="*/ 466764 w 2540444"/>
                <a:gd name="connsiteY385" fmla="*/ 641013 h 715914"/>
                <a:gd name="connsiteX386" fmla="*/ 455567 w 2540444"/>
                <a:gd name="connsiteY386" fmla="*/ 600425 h 715914"/>
                <a:gd name="connsiteX387" fmla="*/ 446470 w 2540444"/>
                <a:gd name="connsiteY387" fmla="*/ 587129 h 715914"/>
                <a:gd name="connsiteX388" fmla="*/ 456967 w 2540444"/>
                <a:gd name="connsiteY388" fmla="*/ 587129 h 715914"/>
                <a:gd name="connsiteX389" fmla="*/ 1759987 w 2540444"/>
                <a:gd name="connsiteY389" fmla="*/ 384888 h 715914"/>
                <a:gd name="connsiteX390" fmla="*/ 1777482 w 2540444"/>
                <a:gd name="connsiteY390" fmla="*/ 390486 h 715914"/>
                <a:gd name="connsiteX391" fmla="*/ 1783780 w 2540444"/>
                <a:gd name="connsiteY391" fmla="*/ 431075 h 715914"/>
                <a:gd name="connsiteX392" fmla="*/ 1767685 w 2540444"/>
                <a:gd name="connsiteY392" fmla="*/ 449969 h 715914"/>
                <a:gd name="connsiteX393" fmla="*/ 1769784 w 2540444"/>
                <a:gd name="connsiteY393" fmla="*/ 438772 h 715914"/>
                <a:gd name="connsiteX394" fmla="*/ 1758588 w 2540444"/>
                <a:gd name="connsiteY394" fmla="*/ 398184 h 715914"/>
                <a:gd name="connsiteX395" fmla="*/ 1749490 w 2540444"/>
                <a:gd name="connsiteY395" fmla="*/ 384888 h 715914"/>
                <a:gd name="connsiteX396" fmla="*/ 1759987 w 2540444"/>
                <a:gd name="connsiteY396" fmla="*/ 384888 h 715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</a:cxnLst>
              <a:rect l="l" t="t" r="r" b="b"/>
              <a:pathLst>
                <a:path w="2540444" h="715914">
                  <a:moveTo>
                    <a:pt x="2540259" y="102170"/>
                  </a:moveTo>
                  <a:lnTo>
                    <a:pt x="2528363" y="92373"/>
                  </a:lnTo>
                  <a:lnTo>
                    <a:pt x="2482876" y="82576"/>
                  </a:lnTo>
                  <a:lnTo>
                    <a:pt x="2477978" y="79077"/>
                  </a:lnTo>
                  <a:lnTo>
                    <a:pt x="2470280" y="78377"/>
                  </a:lnTo>
                  <a:lnTo>
                    <a:pt x="2465382" y="80477"/>
                  </a:lnTo>
                  <a:lnTo>
                    <a:pt x="2452085" y="65081"/>
                  </a:lnTo>
                  <a:cubicBezTo>
                    <a:pt x="2452085" y="65081"/>
                    <a:pt x="2452785" y="55984"/>
                    <a:pt x="2450686" y="51785"/>
                  </a:cubicBezTo>
                  <a:cubicBezTo>
                    <a:pt x="2450686" y="51785"/>
                    <a:pt x="2450686" y="49686"/>
                    <a:pt x="2448586" y="49686"/>
                  </a:cubicBezTo>
                  <a:cubicBezTo>
                    <a:pt x="2446487" y="49686"/>
                    <a:pt x="2449286" y="60183"/>
                    <a:pt x="2443688" y="65781"/>
                  </a:cubicBezTo>
                  <a:cubicBezTo>
                    <a:pt x="2437390" y="71379"/>
                    <a:pt x="2421994" y="65081"/>
                    <a:pt x="2414996" y="55284"/>
                  </a:cubicBezTo>
                  <a:cubicBezTo>
                    <a:pt x="2414996" y="55284"/>
                    <a:pt x="2420594" y="42688"/>
                    <a:pt x="2417095" y="36389"/>
                  </a:cubicBezTo>
                  <a:cubicBezTo>
                    <a:pt x="2417095" y="36389"/>
                    <a:pt x="2417095" y="34990"/>
                    <a:pt x="2414296" y="34990"/>
                  </a:cubicBezTo>
                  <a:cubicBezTo>
                    <a:pt x="2411497" y="34990"/>
                    <a:pt x="2416396" y="41988"/>
                    <a:pt x="2411497" y="47586"/>
                  </a:cubicBezTo>
                  <a:cubicBezTo>
                    <a:pt x="2406598" y="53185"/>
                    <a:pt x="2405899" y="51785"/>
                    <a:pt x="2405899" y="51785"/>
                  </a:cubicBezTo>
                  <a:cubicBezTo>
                    <a:pt x="2405899" y="51785"/>
                    <a:pt x="2386304" y="41288"/>
                    <a:pt x="2380006" y="26593"/>
                  </a:cubicBezTo>
                  <a:cubicBezTo>
                    <a:pt x="2373708" y="11897"/>
                    <a:pt x="2375108" y="8398"/>
                    <a:pt x="2375807" y="4899"/>
                  </a:cubicBezTo>
                  <a:cubicBezTo>
                    <a:pt x="2375807" y="4899"/>
                    <a:pt x="2377207" y="0"/>
                    <a:pt x="2373708" y="0"/>
                  </a:cubicBezTo>
                  <a:cubicBezTo>
                    <a:pt x="2370209" y="0"/>
                    <a:pt x="2370209" y="15396"/>
                    <a:pt x="2365310" y="21694"/>
                  </a:cubicBezTo>
                  <a:lnTo>
                    <a:pt x="2361811" y="25193"/>
                  </a:lnTo>
                  <a:cubicBezTo>
                    <a:pt x="2361811" y="25193"/>
                    <a:pt x="2361112" y="23793"/>
                    <a:pt x="2360412" y="20994"/>
                  </a:cubicBezTo>
                  <a:cubicBezTo>
                    <a:pt x="2359712" y="18195"/>
                    <a:pt x="2356913" y="17495"/>
                    <a:pt x="2356213" y="20294"/>
                  </a:cubicBezTo>
                  <a:cubicBezTo>
                    <a:pt x="2356213" y="23094"/>
                    <a:pt x="2357613" y="26593"/>
                    <a:pt x="2357613" y="26593"/>
                  </a:cubicBezTo>
                  <a:cubicBezTo>
                    <a:pt x="2357613" y="26593"/>
                    <a:pt x="2355513" y="30791"/>
                    <a:pt x="2348516" y="29392"/>
                  </a:cubicBezTo>
                  <a:cubicBezTo>
                    <a:pt x="2341518" y="27992"/>
                    <a:pt x="2339418" y="37789"/>
                    <a:pt x="2347116" y="37789"/>
                  </a:cubicBezTo>
                  <a:cubicBezTo>
                    <a:pt x="2354813" y="37789"/>
                    <a:pt x="2360412" y="35690"/>
                    <a:pt x="2360412" y="35690"/>
                  </a:cubicBezTo>
                  <a:lnTo>
                    <a:pt x="2361112" y="44787"/>
                  </a:lnTo>
                  <a:cubicBezTo>
                    <a:pt x="2361112" y="44787"/>
                    <a:pt x="2351314" y="47586"/>
                    <a:pt x="2350615" y="52485"/>
                  </a:cubicBezTo>
                  <a:cubicBezTo>
                    <a:pt x="2349915" y="57383"/>
                    <a:pt x="2353414" y="55284"/>
                    <a:pt x="2354114" y="54584"/>
                  </a:cubicBezTo>
                  <a:cubicBezTo>
                    <a:pt x="2354813" y="53884"/>
                    <a:pt x="2359012" y="49686"/>
                    <a:pt x="2361112" y="49686"/>
                  </a:cubicBezTo>
                  <a:cubicBezTo>
                    <a:pt x="2363211" y="49686"/>
                    <a:pt x="2368110" y="58083"/>
                    <a:pt x="2380006" y="61582"/>
                  </a:cubicBezTo>
                  <a:cubicBezTo>
                    <a:pt x="2391903" y="65081"/>
                    <a:pt x="2395402" y="58783"/>
                    <a:pt x="2398901" y="60183"/>
                  </a:cubicBezTo>
                  <a:cubicBezTo>
                    <a:pt x="2403100" y="61582"/>
                    <a:pt x="2407998" y="67880"/>
                    <a:pt x="2407998" y="67880"/>
                  </a:cubicBezTo>
                  <a:cubicBezTo>
                    <a:pt x="2407998" y="67880"/>
                    <a:pt x="2403100" y="68580"/>
                    <a:pt x="2403799" y="72779"/>
                  </a:cubicBezTo>
                  <a:cubicBezTo>
                    <a:pt x="2404499" y="77678"/>
                    <a:pt x="2407298" y="84676"/>
                    <a:pt x="2407298" y="84676"/>
                  </a:cubicBezTo>
                  <a:lnTo>
                    <a:pt x="2383505" y="79077"/>
                  </a:lnTo>
                  <a:cubicBezTo>
                    <a:pt x="2383505" y="79077"/>
                    <a:pt x="2377207" y="78377"/>
                    <a:pt x="2377207" y="83276"/>
                  </a:cubicBezTo>
                  <a:cubicBezTo>
                    <a:pt x="2377207" y="88175"/>
                    <a:pt x="2388404" y="100771"/>
                    <a:pt x="2401000" y="105669"/>
                  </a:cubicBezTo>
                  <a:cubicBezTo>
                    <a:pt x="2412897" y="110568"/>
                    <a:pt x="2415696" y="111268"/>
                    <a:pt x="2415696" y="111268"/>
                  </a:cubicBezTo>
                  <a:lnTo>
                    <a:pt x="2419895" y="109168"/>
                  </a:lnTo>
                  <a:cubicBezTo>
                    <a:pt x="2419895" y="109168"/>
                    <a:pt x="2421294" y="130862"/>
                    <a:pt x="2410797" y="162353"/>
                  </a:cubicBezTo>
                  <a:cubicBezTo>
                    <a:pt x="2400300" y="193844"/>
                    <a:pt x="2323323" y="184746"/>
                    <a:pt x="2277136" y="182647"/>
                  </a:cubicBezTo>
                  <a:cubicBezTo>
                    <a:pt x="2226051" y="180548"/>
                    <a:pt x="2223252" y="157454"/>
                    <a:pt x="2170767" y="172150"/>
                  </a:cubicBezTo>
                  <a:cubicBezTo>
                    <a:pt x="2118282" y="187546"/>
                    <a:pt x="2116183" y="194544"/>
                    <a:pt x="2097289" y="205041"/>
                  </a:cubicBezTo>
                  <a:lnTo>
                    <a:pt x="2082593" y="213438"/>
                  </a:lnTo>
                  <a:cubicBezTo>
                    <a:pt x="2082593" y="213438"/>
                    <a:pt x="2066498" y="206440"/>
                    <a:pt x="2053201" y="217637"/>
                  </a:cubicBezTo>
                  <a:cubicBezTo>
                    <a:pt x="2039905" y="228833"/>
                    <a:pt x="2034307" y="236531"/>
                    <a:pt x="2030108" y="237931"/>
                  </a:cubicBezTo>
                  <a:cubicBezTo>
                    <a:pt x="2030108" y="237931"/>
                    <a:pt x="2050402" y="242130"/>
                    <a:pt x="2063698" y="234432"/>
                  </a:cubicBezTo>
                  <a:cubicBezTo>
                    <a:pt x="2076295" y="226034"/>
                    <a:pt x="2081893" y="226034"/>
                    <a:pt x="2081893" y="226034"/>
                  </a:cubicBezTo>
                  <a:cubicBezTo>
                    <a:pt x="2081893" y="226034"/>
                    <a:pt x="2081893" y="240730"/>
                    <a:pt x="2086792" y="251927"/>
                  </a:cubicBezTo>
                  <a:cubicBezTo>
                    <a:pt x="1981822" y="279219"/>
                    <a:pt x="1876853" y="301612"/>
                    <a:pt x="1768384" y="301612"/>
                  </a:cubicBezTo>
                  <a:cubicBezTo>
                    <a:pt x="1775382" y="286916"/>
                    <a:pt x="1788679" y="263823"/>
                    <a:pt x="1804074" y="252627"/>
                  </a:cubicBezTo>
                  <a:cubicBezTo>
                    <a:pt x="1804074" y="252627"/>
                    <a:pt x="1821569" y="252627"/>
                    <a:pt x="1832066" y="250527"/>
                  </a:cubicBezTo>
                  <a:cubicBezTo>
                    <a:pt x="1842563" y="248428"/>
                    <a:pt x="1847461" y="249128"/>
                    <a:pt x="1850960" y="252627"/>
                  </a:cubicBezTo>
                  <a:cubicBezTo>
                    <a:pt x="1854459" y="255426"/>
                    <a:pt x="1869155" y="255426"/>
                    <a:pt x="1873354" y="252627"/>
                  </a:cubicBezTo>
                  <a:cubicBezTo>
                    <a:pt x="1877553" y="250527"/>
                    <a:pt x="1874754" y="247028"/>
                    <a:pt x="1874754" y="247028"/>
                  </a:cubicBezTo>
                  <a:lnTo>
                    <a:pt x="1870555" y="237231"/>
                  </a:lnTo>
                  <a:lnTo>
                    <a:pt x="1843962" y="207839"/>
                  </a:lnTo>
                  <a:lnTo>
                    <a:pt x="1839764" y="202941"/>
                  </a:lnTo>
                  <a:lnTo>
                    <a:pt x="1832066" y="198742"/>
                  </a:lnTo>
                  <a:lnTo>
                    <a:pt x="1822269" y="182647"/>
                  </a:lnTo>
                  <a:cubicBezTo>
                    <a:pt x="1822269" y="182647"/>
                    <a:pt x="1822269" y="180548"/>
                    <a:pt x="1821569" y="177748"/>
                  </a:cubicBezTo>
                  <a:cubicBezTo>
                    <a:pt x="1824368" y="175649"/>
                    <a:pt x="1843263" y="160253"/>
                    <a:pt x="1832766" y="128763"/>
                  </a:cubicBezTo>
                  <a:cubicBezTo>
                    <a:pt x="1832766" y="128763"/>
                    <a:pt x="1829267" y="127363"/>
                    <a:pt x="1829966" y="130162"/>
                  </a:cubicBezTo>
                  <a:cubicBezTo>
                    <a:pt x="1830666" y="132961"/>
                    <a:pt x="1834165" y="144858"/>
                    <a:pt x="1831366" y="153955"/>
                  </a:cubicBezTo>
                  <a:cubicBezTo>
                    <a:pt x="1828567" y="163053"/>
                    <a:pt x="1819469" y="169351"/>
                    <a:pt x="1819469" y="169351"/>
                  </a:cubicBezTo>
                  <a:lnTo>
                    <a:pt x="1819469" y="170051"/>
                  </a:lnTo>
                  <a:cubicBezTo>
                    <a:pt x="1817370" y="165852"/>
                    <a:pt x="1815271" y="165852"/>
                    <a:pt x="1813871" y="165852"/>
                  </a:cubicBezTo>
                  <a:cubicBezTo>
                    <a:pt x="1813172" y="165852"/>
                    <a:pt x="1811772" y="166552"/>
                    <a:pt x="1810372" y="167251"/>
                  </a:cubicBezTo>
                  <a:cubicBezTo>
                    <a:pt x="1810372" y="163752"/>
                    <a:pt x="1811072" y="151156"/>
                    <a:pt x="1806174" y="138560"/>
                  </a:cubicBezTo>
                  <a:cubicBezTo>
                    <a:pt x="1800575" y="123164"/>
                    <a:pt x="1803374" y="125264"/>
                    <a:pt x="1802675" y="123164"/>
                  </a:cubicBezTo>
                  <a:cubicBezTo>
                    <a:pt x="1802675" y="121065"/>
                    <a:pt x="1799875" y="121065"/>
                    <a:pt x="1799875" y="124564"/>
                  </a:cubicBezTo>
                  <a:cubicBezTo>
                    <a:pt x="1799875" y="128063"/>
                    <a:pt x="1801975" y="138560"/>
                    <a:pt x="1804074" y="143458"/>
                  </a:cubicBezTo>
                  <a:cubicBezTo>
                    <a:pt x="1806174" y="148357"/>
                    <a:pt x="1805474" y="161653"/>
                    <a:pt x="1805474" y="161653"/>
                  </a:cubicBezTo>
                  <a:cubicBezTo>
                    <a:pt x="1805474" y="161653"/>
                    <a:pt x="1795677" y="155355"/>
                    <a:pt x="1794977" y="143458"/>
                  </a:cubicBezTo>
                  <a:lnTo>
                    <a:pt x="1794977" y="139260"/>
                  </a:lnTo>
                  <a:cubicBezTo>
                    <a:pt x="1794977" y="139260"/>
                    <a:pt x="1794277" y="136460"/>
                    <a:pt x="1791478" y="132961"/>
                  </a:cubicBezTo>
                  <a:cubicBezTo>
                    <a:pt x="1788679" y="129462"/>
                    <a:pt x="1787979" y="113367"/>
                    <a:pt x="1787979" y="107069"/>
                  </a:cubicBezTo>
                  <a:cubicBezTo>
                    <a:pt x="1787979" y="100771"/>
                    <a:pt x="1784480" y="91674"/>
                    <a:pt x="1782380" y="89574"/>
                  </a:cubicBezTo>
                  <a:cubicBezTo>
                    <a:pt x="1780281" y="86775"/>
                    <a:pt x="1779581" y="90973"/>
                    <a:pt x="1780981" y="93773"/>
                  </a:cubicBezTo>
                  <a:cubicBezTo>
                    <a:pt x="1782380" y="96572"/>
                    <a:pt x="1784480" y="99371"/>
                    <a:pt x="1783780" y="121765"/>
                  </a:cubicBezTo>
                  <a:lnTo>
                    <a:pt x="1775382" y="114767"/>
                  </a:lnTo>
                  <a:lnTo>
                    <a:pt x="1773983" y="116866"/>
                  </a:lnTo>
                  <a:cubicBezTo>
                    <a:pt x="1773983" y="116866"/>
                    <a:pt x="1780281" y="128063"/>
                    <a:pt x="1783080" y="133661"/>
                  </a:cubicBezTo>
                  <a:cubicBezTo>
                    <a:pt x="1785879" y="139260"/>
                    <a:pt x="1786579" y="148357"/>
                    <a:pt x="1792178" y="154655"/>
                  </a:cubicBezTo>
                  <a:cubicBezTo>
                    <a:pt x="1797076" y="160253"/>
                    <a:pt x="1797776" y="166552"/>
                    <a:pt x="1797776" y="168651"/>
                  </a:cubicBezTo>
                  <a:cubicBezTo>
                    <a:pt x="1797776" y="168651"/>
                    <a:pt x="1797076" y="168651"/>
                    <a:pt x="1797076" y="168651"/>
                  </a:cubicBezTo>
                  <a:cubicBezTo>
                    <a:pt x="1793577" y="165852"/>
                    <a:pt x="1776782" y="153955"/>
                    <a:pt x="1776082" y="152556"/>
                  </a:cubicBezTo>
                  <a:cubicBezTo>
                    <a:pt x="1774683" y="151156"/>
                    <a:pt x="1751590" y="134361"/>
                    <a:pt x="1754389" y="89574"/>
                  </a:cubicBezTo>
                  <a:cubicBezTo>
                    <a:pt x="1754389" y="89574"/>
                    <a:pt x="1755089" y="87474"/>
                    <a:pt x="1752989" y="87474"/>
                  </a:cubicBezTo>
                  <a:cubicBezTo>
                    <a:pt x="1751590" y="87474"/>
                    <a:pt x="1749490" y="104270"/>
                    <a:pt x="1751590" y="120365"/>
                  </a:cubicBezTo>
                  <a:lnTo>
                    <a:pt x="1752289" y="123864"/>
                  </a:lnTo>
                  <a:lnTo>
                    <a:pt x="1748790" y="121765"/>
                  </a:lnTo>
                  <a:lnTo>
                    <a:pt x="1747391" y="124564"/>
                  </a:lnTo>
                  <a:cubicBezTo>
                    <a:pt x="1747391" y="124564"/>
                    <a:pt x="1750890" y="128763"/>
                    <a:pt x="1752989" y="132961"/>
                  </a:cubicBezTo>
                  <a:cubicBezTo>
                    <a:pt x="1755089" y="136460"/>
                    <a:pt x="1758588" y="148357"/>
                    <a:pt x="1775382" y="161653"/>
                  </a:cubicBezTo>
                  <a:cubicBezTo>
                    <a:pt x="1781681" y="166552"/>
                    <a:pt x="1786579" y="170750"/>
                    <a:pt x="1790778" y="173550"/>
                  </a:cubicBezTo>
                  <a:cubicBezTo>
                    <a:pt x="1790078" y="174949"/>
                    <a:pt x="1788679" y="176349"/>
                    <a:pt x="1787979" y="177748"/>
                  </a:cubicBezTo>
                  <a:cubicBezTo>
                    <a:pt x="1780281" y="191045"/>
                    <a:pt x="1785180" y="195243"/>
                    <a:pt x="1785180" y="195243"/>
                  </a:cubicBezTo>
                  <a:cubicBezTo>
                    <a:pt x="1785180" y="195243"/>
                    <a:pt x="1761387" y="217637"/>
                    <a:pt x="1743892" y="243529"/>
                  </a:cubicBezTo>
                  <a:cubicBezTo>
                    <a:pt x="1726397" y="269421"/>
                    <a:pt x="1695606" y="274320"/>
                    <a:pt x="1675312" y="275020"/>
                  </a:cubicBezTo>
                  <a:cubicBezTo>
                    <a:pt x="1655017" y="275720"/>
                    <a:pt x="1574541" y="285517"/>
                    <a:pt x="1517158" y="275020"/>
                  </a:cubicBezTo>
                  <a:cubicBezTo>
                    <a:pt x="1459075" y="264523"/>
                    <a:pt x="1475870" y="282718"/>
                    <a:pt x="1475870" y="282718"/>
                  </a:cubicBezTo>
                  <a:cubicBezTo>
                    <a:pt x="1475870" y="282718"/>
                    <a:pt x="1460474" y="268722"/>
                    <a:pt x="1439480" y="275020"/>
                  </a:cubicBezTo>
                  <a:cubicBezTo>
                    <a:pt x="1439480" y="275020"/>
                    <a:pt x="1435981" y="281318"/>
                    <a:pt x="1447878" y="286916"/>
                  </a:cubicBezTo>
                  <a:lnTo>
                    <a:pt x="1458375" y="291115"/>
                  </a:lnTo>
                  <a:cubicBezTo>
                    <a:pt x="1458375" y="291115"/>
                    <a:pt x="1441580" y="302312"/>
                    <a:pt x="1438081" y="332403"/>
                  </a:cubicBezTo>
                  <a:cubicBezTo>
                    <a:pt x="1344308" y="356896"/>
                    <a:pt x="1280627" y="361095"/>
                    <a:pt x="1184055" y="361795"/>
                  </a:cubicBezTo>
                  <a:cubicBezTo>
                    <a:pt x="1185455" y="352697"/>
                    <a:pt x="1186154" y="345000"/>
                    <a:pt x="1188954" y="342200"/>
                  </a:cubicBezTo>
                  <a:cubicBezTo>
                    <a:pt x="1193852" y="336602"/>
                    <a:pt x="1195951" y="336602"/>
                    <a:pt x="1200850" y="336602"/>
                  </a:cubicBezTo>
                  <a:cubicBezTo>
                    <a:pt x="1205749" y="336602"/>
                    <a:pt x="1224643" y="328904"/>
                    <a:pt x="1235140" y="322606"/>
                  </a:cubicBezTo>
                  <a:cubicBezTo>
                    <a:pt x="1245637" y="316308"/>
                    <a:pt x="1248436" y="319807"/>
                    <a:pt x="1254034" y="317008"/>
                  </a:cubicBezTo>
                  <a:cubicBezTo>
                    <a:pt x="1259633" y="314209"/>
                    <a:pt x="1258933" y="300213"/>
                    <a:pt x="1258933" y="300213"/>
                  </a:cubicBezTo>
                  <a:lnTo>
                    <a:pt x="1246337" y="290415"/>
                  </a:lnTo>
                  <a:lnTo>
                    <a:pt x="1200850" y="280618"/>
                  </a:lnTo>
                  <a:lnTo>
                    <a:pt x="1195951" y="277119"/>
                  </a:lnTo>
                  <a:lnTo>
                    <a:pt x="1188254" y="276419"/>
                  </a:lnTo>
                  <a:lnTo>
                    <a:pt x="1183355" y="278519"/>
                  </a:lnTo>
                  <a:lnTo>
                    <a:pt x="1170059" y="263124"/>
                  </a:lnTo>
                  <a:cubicBezTo>
                    <a:pt x="1170059" y="263124"/>
                    <a:pt x="1170759" y="254026"/>
                    <a:pt x="1168659" y="249827"/>
                  </a:cubicBezTo>
                  <a:cubicBezTo>
                    <a:pt x="1168659" y="249827"/>
                    <a:pt x="1168659" y="247728"/>
                    <a:pt x="1166560" y="247728"/>
                  </a:cubicBezTo>
                  <a:cubicBezTo>
                    <a:pt x="1164461" y="247728"/>
                    <a:pt x="1167260" y="258225"/>
                    <a:pt x="1161661" y="263823"/>
                  </a:cubicBezTo>
                  <a:cubicBezTo>
                    <a:pt x="1155363" y="269421"/>
                    <a:pt x="1139968" y="263124"/>
                    <a:pt x="1132970" y="253326"/>
                  </a:cubicBezTo>
                  <a:cubicBezTo>
                    <a:pt x="1132970" y="253326"/>
                    <a:pt x="1138568" y="240730"/>
                    <a:pt x="1135069" y="234432"/>
                  </a:cubicBezTo>
                  <a:cubicBezTo>
                    <a:pt x="1135069" y="234432"/>
                    <a:pt x="1135069" y="233032"/>
                    <a:pt x="1132270" y="233032"/>
                  </a:cubicBezTo>
                  <a:cubicBezTo>
                    <a:pt x="1129471" y="233032"/>
                    <a:pt x="1134370" y="240030"/>
                    <a:pt x="1129471" y="245629"/>
                  </a:cubicBezTo>
                  <a:cubicBezTo>
                    <a:pt x="1124572" y="251227"/>
                    <a:pt x="1123873" y="249827"/>
                    <a:pt x="1123873" y="249827"/>
                  </a:cubicBezTo>
                  <a:cubicBezTo>
                    <a:pt x="1123873" y="249827"/>
                    <a:pt x="1104278" y="239330"/>
                    <a:pt x="1097980" y="224635"/>
                  </a:cubicBezTo>
                  <a:cubicBezTo>
                    <a:pt x="1091682" y="209939"/>
                    <a:pt x="1093081" y="206440"/>
                    <a:pt x="1093781" y="202941"/>
                  </a:cubicBezTo>
                  <a:cubicBezTo>
                    <a:pt x="1093781" y="202941"/>
                    <a:pt x="1095181" y="198043"/>
                    <a:pt x="1091682" y="198043"/>
                  </a:cubicBezTo>
                  <a:cubicBezTo>
                    <a:pt x="1088183" y="198043"/>
                    <a:pt x="1088183" y="213438"/>
                    <a:pt x="1083285" y="219736"/>
                  </a:cubicBezTo>
                  <a:lnTo>
                    <a:pt x="1079786" y="223235"/>
                  </a:lnTo>
                  <a:cubicBezTo>
                    <a:pt x="1079786" y="223235"/>
                    <a:pt x="1079085" y="221835"/>
                    <a:pt x="1078386" y="219036"/>
                  </a:cubicBezTo>
                  <a:cubicBezTo>
                    <a:pt x="1077686" y="216237"/>
                    <a:pt x="1074887" y="215537"/>
                    <a:pt x="1074187" y="218336"/>
                  </a:cubicBezTo>
                  <a:cubicBezTo>
                    <a:pt x="1074187" y="221136"/>
                    <a:pt x="1075586" y="224635"/>
                    <a:pt x="1075586" y="224635"/>
                  </a:cubicBezTo>
                  <a:cubicBezTo>
                    <a:pt x="1075586" y="224635"/>
                    <a:pt x="1073487" y="228833"/>
                    <a:pt x="1066489" y="227434"/>
                  </a:cubicBezTo>
                  <a:cubicBezTo>
                    <a:pt x="1059491" y="226034"/>
                    <a:pt x="1057392" y="235831"/>
                    <a:pt x="1065090" y="235831"/>
                  </a:cubicBezTo>
                  <a:cubicBezTo>
                    <a:pt x="1072788" y="235831"/>
                    <a:pt x="1078386" y="233732"/>
                    <a:pt x="1078386" y="233732"/>
                  </a:cubicBezTo>
                  <a:lnTo>
                    <a:pt x="1079085" y="242829"/>
                  </a:lnTo>
                  <a:cubicBezTo>
                    <a:pt x="1079085" y="242829"/>
                    <a:pt x="1069289" y="245629"/>
                    <a:pt x="1068589" y="250527"/>
                  </a:cubicBezTo>
                  <a:cubicBezTo>
                    <a:pt x="1067889" y="255426"/>
                    <a:pt x="1071388" y="253326"/>
                    <a:pt x="1072088" y="252627"/>
                  </a:cubicBezTo>
                  <a:cubicBezTo>
                    <a:pt x="1072788" y="251927"/>
                    <a:pt x="1076986" y="247728"/>
                    <a:pt x="1079085" y="247728"/>
                  </a:cubicBezTo>
                  <a:cubicBezTo>
                    <a:pt x="1081185" y="247728"/>
                    <a:pt x="1086083" y="256126"/>
                    <a:pt x="1097980" y="259625"/>
                  </a:cubicBezTo>
                  <a:cubicBezTo>
                    <a:pt x="1109877" y="263124"/>
                    <a:pt x="1113376" y="256825"/>
                    <a:pt x="1116875" y="258225"/>
                  </a:cubicBezTo>
                  <a:cubicBezTo>
                    <a:pt x="1121073" y="259625"/>
                    <a:pt x="1125972" y="265922"/>
                    <a:pt x="1125972" y="265922"/>
                  </a:cubicBezTo>
                  <a:cubicBezTo>
                    <a:pt x="1125972" y="265922"/>
                    <a:pt x="1121073" y="266623"/>
                    <a:pt x="1121773" y="270821"/>
                  </a:cubicBezTo>
                  <a:cubicBezTo>
                    <a:pt x="1122473" y="275720"/>
                    <a:pt x="1125272" y="282718"/>
                    <a:pt x="1125272" y="282718"/>
                  </a:cubicBezTo>
                  <a:lnTo>
                    <a:pt x="1101479" y="277119"/>
                  </a:lnTo>
                  <a:cubicBezTo>
                    <a:pt x="1101479" y="277119"/>
                    <a:pt x="1095181" y="276419"/>
                    <a:pt x="1095181" y="281318"/>
                  </a:cubicBezTo>
                  <a:cubicBezTo>
                    <a:pt x="1095181" y="286217"/>
                    <a:pt x="1106378" y="298813"/>
                    <a:pt x="1118974" y="303712"/>
                  </a:cubicBezTo>
                  <a:cubicBezTo>
                    <a:pt x="1130871" y="308610"/>
                    <a:pt x="1133669" y="309310"/>
                    <a:pt x="1133669" y="309310"/>
                  </a:cubicBezTo>
                  <a:lnTo>
                    <a:pt x="1137868" y="307211"/>
                  </a:lnTo>
                  <a:cubicBezTo>
                    <a:pt x="1137868" y="307211"/>
                    <a:pt x="1139268" y="328904"/>
                    <a:pt x="1128771" y="360395"/>
                  </a:cubicBezTo>
                  <a:cubicBezTo>
                    <a:pt x="1118274" y="391886"/>
                    <a:pt x="1041297" y="382788"/>
                    <a:pt x="995110" y="380689"/>
                  </a:cubicBezTo>
                  <a:cubicBezTo>
                    <a:pt x="944025" y="378590"/>
                    <a:pt x="941226" y="355497"/>
                    <a:pt x="888741" y="370192"/>
                  </a:cubicBezTo>
                  <a:cubicBezTo>
                    <a:pt x="836256" y="385588"/>
                    <a:pt x="834157" y="392586"/>
                    <a:pt x="815262" y="403083"/>
                  </a:cubicBezTo>
                  <a:lnTo>
                    <a:pt x="800567" y="411480"/>
                  </a:lnTo>
                  <a:cubicBezTo>
                    <a:pt x="800567" y="411480"/>
                    <a:pt x="784472" y="404482"/>
                    <a:pt x="771175" y="415679"/>
                  </a:cubicBezTo>
                  <a:cubicBezTo>
                    <a:pt x="757879" y="426876"/>
                    <a:pt x="752281" y="434574"/>
                    <a:pt x="748082" y="435973"/>
                  </a:cubicBezTo>
                  <a:cubicBezTo>
                    <a:pt x="748082" y="435973"/>
                    <a:pt x="768376" y="440172"/>
                    <a:pt x="781672" y="432474"/>
                  </a:cubicBezTo>
                  <a:cubicBezTo>
                    <a:pt x="794268" y="424077"/>
                    <a:pt x="799867" y="424077"/>
                    <a:pt x="799867" y="424077"/>
                  </a:cubicBezTo>
                  <a:cubicBezTo>
                    <a:pt x="799867" y="424077"/>
                    <a:pt x="799867" y="435973"/>
                    <a:pt x="803366" y="446470"/>
                  </a:cubicBezTo>
                  <a:cubicBezTo>
                    <a:pt x="702595" y="486358"/>
                    <a:pt x="591328" y="491257"/>
                    <a:pt x="485659" y="467464"/>
                  </a:cubicBezTo>
                  <a:cubicBezTo>
                    <a:pt x="490557" y="461865"/>
                    <a:pt x="495456" y="456267"/>
                    <a:pt x="500354" y="452768"/>
                  </a:cubicBezTo>
                  <a:cubicBezTo>
                    <a:pt x="500354" y="452768"/>
                    <a:pt x="517849" y="452768"/>
                    <a:pt x="528346" y="450669"/>
                  </a:cubicBezTo>
                  <a:cubicBezTo>
                    <a:pt x="538843" y="448569"/>
                    <a:pt x="543742" y="449269"/>
                    <a:pt x="547241" y="452768"/>
                  </a:cubicBezTo>
                  <a:cubicBezTo>
                    <a:pt x="550740" y="455567"/>
                    <a:pt x="565435" y="455567"/>
                    <a:pt x="569634" y="452768"/>
                  </a:cubicBezTo>
                  <a:cubicBezTo>
                    <a:pt x="573833" y="450669"/>
                    <a:pt x="571034" y="447170"/>
                    <a:pt x="571034" y="447170"/>
                  </a:cubicBezTo>
                  <a:lnTo>
                    <a:pt x="566835" y="437372"/>
                  </a:lnTo>
                  <a:lnTo>
                    <a:pt x="540243" y="407981"/>
                  </a:lnTo>
                  <a:lnTo>
                    <a:pt x="536044" y="403083"/>
                  </a:lnTo>
                  <a:lnTo>
                    <a:pt x="528346" y="398884"/>
                  </a:lnTo>
                  <a:lnTo>
                    <a:pt x="518549" y="382788"/>
                  </a:lnTo>
                  <a:cubicBezTo>
                    <a:pt x="518549" y="382788"/>
                    <a:pt x="518549" y="380689"/>
                    <a:pt x="517849" y="377890"/>
                  </a:cubicBezTo>
                  <a:cubicBezTo>
                    <a:pt x="520648" y="375791"/>
                    <a:pt x="539543" y="360395"/>
                    <a:pt x="529046" y="328904"/>
                  </a:cubicBezTo>
                  <a:cubicBezTo>
                    <a:pt x="529046" y="328904"/>
                    <a:pt x="525547" y="327505"/>
                    <a:pt x="526247" y="330304"/>
                  </a:cubicBezTo>
                  <a:cubicBezTo>
                    <a:pt x="526947" y="333103"/>
                    <a:pt x="530446" y="345000"/>
                    <a:pt x="527646" y="354097"/>
                  </a:cubicBezTo>
                  <a:cubicBezTo>
                    <a:pt x="524847" y="363194"/>
                    <a:pt x="515750" y="369493"/>
                    <a:pt x="515750" y="369493"/>
                  </a:cubicBezTo>
                  <a:lnTo>
                    <a:pt x="515750" y="370192"/>
                  </a:lnTo>
                  <a:cubicBezTo>
                    <a:pt x="513650" y="365994"/>
                    <a:pt x="511551" y="365994"/>
                    <a:pt x="510151" y="365994"/>
                  </a:cubicBezTo>
                  <a:cubicBezTo>
                    <a:pt x="509452" y="365994"/>
                    <a:pt x="508052" y="366693"/>
                    <a:pt x="506652" y="367393"/>
                  </a:cubicBezTo>
                  <a:cubicBezTo>
                    <a:pt x="506652" y="363894"/>
                    <a:pt x="507352" y="351298"/>
                    <a:pt x="502454" y="338701"/>
                  </a:cubicBezTo>
                  <a:cubicBezTo>
                    <a:pt x="496855" y="323306"/>
                    <a:pt x="499654" y="325405"/>
                    <a:pt x="498955" y="323306"/>
                  </a:cubicBezTo>
                  <a:cubicBezTo>
                    <a:pt x="498955" y="321207"/>
                    <a:pt x="496155" y="321207"/>
                    <a:pt x="496155" y="324705"/>
                  </a:cubicBezTo>
                  <a:cubicBezTo>
                    <a:pt x="496155" y="328204"/>
                    <a:pt x="498255" y="338701"/>
                    <a:pt x="500354" y="343600"/>
                  </a:cubicBezTo>
                  <a:cubicBezTo>
                    <a:pt x="502454" y="348499"/>
                    <a:pt x="501754" y="361795"/>
                    <a:pt x="501754" y="361795"/>
                  </a:cubicBezTo>
                  <a:cubicBezTo>
                    <a:pt x="501754" y="361795"/>
                    <a:pt x="491957" y="355497"/>
                    <a:pt x="491257" y="343600"/>
                  </a:cubicBezTo>
                  <a:lnTo>
                    <a:pt x="491257" y="339401"/>
                  </a:lnTo>
                  <a:cubicBezTo>
                    <a:pt x="491257" y="339401"/>
                    <a:pt x="490557" y="336602"/>
                    <a:pt x="487758" y="333103"/>
                  </a:cubicBezTo>
                  <a:cubicBezTo>
                    <a:pt x="484959" y="329604"/>
                    <a:pt x="484259" y="313509"/>
                    <a:pt x="484259" y="307211"/>
                  </a:cubicBezTo>
                  <a:cubicBezTo>
                    <a:pt x="484259" y="300912"/>
                    <a:pt x="480760" y="291815"/>
                    <a:pt x="478661" y="289716"/>
                  </a:cubicBezTo>
                  <a:cubicBezTo>
                    <a:pt x="476561" y="286916"/>
                    <a:pt x="475861" y="291115"/>
                    <a:pt x="477261" y="293914"/>
                  </a:cubicBezTo>
                  <a:cubicBezTo>
                    <a:pt x="478661" y="296714"/>
                    <a:pt x="480760" y="299513"/>
                    <a:pt x="480060" y="321906"/>
                  </a:cubicBezTo>
                  <a:lnTo>
                    <a:pt x="471663" y="314908"/>
                  </a:lnTo>
                  <a:lnTo>
                    <a:pt x="470263" y="317008"/>
                  </a:lnTo>
                  <a:cubicBezTo>
                    <a:pt x="470263" y="317008"/>
                    <a:pt x="476561" y="328204"/>
                    <a:pt x="479360" y="333803"/>
                  </a:cubicBezTo>
                  <a:cubicBezTo>
                    <a:pt x="482160" y="339401"/>
                    <a:pt x="482859" y="348499"/>
                    <a:pt x="488458" y="354797"/>
                  </a:cubicBezTo>
                  <a:cubicBezTo>
                    <a:pt x="493356" y="360395"/>
                    <a:pt x="494056" y="366693"/>
                    <a:pt x="494056" y="368793"/>
                  </a:cubicBezTo>
                  <a:cubicBezTo>
                    <a:pt x="494056" y="368793"/>
                    <a:pt x="493356" y="368793"/>
                    <a:pt x="493356" y="369493"/>
                  </a:cubicBezTo>
                  <a:cubicBezTo>
                    <a:pt x="489857" y="366693"/>
                    <a:pt x="473062" y="354797"/>
                    <a:pt x="472362" y="353397"/>
                  </a:cubicBezTo>
                  <a:cubicBezTo>
                    <a:pt x="470963" y="351998"/>
                    <a:pt x="447869" y="335202"/>
                    <a:pt x="450669" y="290415"/>
                  </a:cubicBezTo>
                  <a:cubicBezTo>
                    <a:pt x="450669" y="290415"/>
                    <a:pt x="451368" y="288316"/>
                    <a:pt x="449269" y="288316"/>
                  </a:cubicBezTo>
                  <a:cubicBezTo>
                    <a:pt x="447869" y="288316"/>
                    <a:pt x="445770" y="305111"/>
                    <a:pt x="447869" y="321207"/>
                  </a:cubicBezTo>
                  <a:lnTo>
                    <a:pt x="448569" y="324705"/>
                  </a:lnTo>
                  <a:lnTo>
                    <a:pt x="445770" y="322606"/>
                  </a:lnTo>
                  <a:lnTo>
                    <a:pt x="444370" y="325405"/>
                  </a:lnTo>
                  <a:cubicBezTo>
                    <a:pt x="444370" y="325405"/>
                    <a:pt x="447869" y="329604"/>
                    <a:pt x="449969" y="333803"/>
                  </a:cubicBezTo>
                  <a:cubicBezTo>
                    <a:pt x="452068" y="337302"/>
                    <a:pt x="455567" y="349198"/>
                    <a:pt x="472362" y="362495"/>
                  </a:cubicBezTo>
                  <a:cubicBezTo>
                    <a:pt x="478661" y="367393"/>
                    <a:pt x="483559" y="371592"/>
                    <a:pt x="487758" y="374391"/>
                  </a:cubicBezTo>
                  <a:cubicBezTo>
                    <a:pt x="487058" y="375791"/>
                    <a:pt x="485659" y="377190"/>
                    <a:pt x="484959" y="378590"/>
                  </a:cubicBezTo>
                  <a:cubicBezTo>
                    <a:pt x="477261" y="391886"/>
                    <a:pt x="482160" y="396085"/>
                    <a:pt x="482160" y="396085"/>
                  </a:cubicBezTo>
                  <a:cubicBezTo>
                    <a:pt x="482160" y="396085"/>
                    <a:pt x="458366" y="418478"/>
                    <a:pt x="440871" y="444370"/>
                  </a:cubicBezTo>
                  <a:cubicBezTo>
                    <a:pt x="423377" y="470263"/>
                    <a:pt x="392586" y="475162"/>
                    <a:pt x="372292" y="475861"/>
                  </a:cubicBezTo>
                  <a:cubicBezTo>
                    <a:pt x="351998" y="476561"/>
                    <a:pt x="271521" y="486358"/>
                    <a:pt x="214138" y="475861"/>
                  </a:cubicBezTo>
                  <a:cubicBezTo>
                    <a:pt x="156055" y="465364"/>
                    <a:pt x="172850" y="483559"/>
                    <a:pt x="172850" y="483559"/>
                  </a:cubicBezTo>
                  <a:cubicBezTo>
                    <a:pt x="172850" y="483559"/>
                    <a:pt x="157454" y="469563"/>
                    <a:pt x="136460" y="475861"/>
                  </a:cubicBezTo>
                  <a:cubicBezTo>
                    <a:pt x="136460" y="475861"/>
                    <a:pt x="132961" y="482160"/>
                    <a:pt x="144858" y="487758"/>
                  </a:cubicBezTo>
                  <a:lnTo>
                    <a:pt x="155355" y="491957"/>
                  </a:lnTo>
                  <a:cubicBezTo>
                    <a:pt x="155355" y="491957"/>
                    <a:pt x="126663" y="511551"/>
                    <a:pt x="136460" y="566835"/>
                  </a:cubicBezTo>
                  <a:lnTo>
                    <a:pt x="130162" y="578032"/>
                  </a:lnTo>
                  <a:cubicBezTo>
                    <a:pt x="130162" y="578032"/>
                    <a:pt x="117566" y="596926"/>
                    <a:pt x="101470" y="601825"/>
                  </a:cubicBezTo>
                  <a:cubicBezTo>
                    <a:pt x="85375" y="607423"/>
                    <a:pt x="86775" y="603224"/>
                    <a:pt x="80477" y="610922"/>
                  </a:cubicBezTo>
                  <a:cubicBezTo>
                    <a:pt x="74179" y="619319"/>
                    <a:pt x="32191" y="675303"/>
                    <a:pt x="32191" y="675303"/>
                  </a:cubicBezTo>
                  <a:lnTo>
                    <a:pt x="6298" y="690699"/>
                  </a:lnTo>
                  <a:lnTo>
                    <a:pt x="0" y="706094"/>
                  </a:lnTo>
                  <a:lnTo>
                    <a:pt x="30791" y="694198"/>
                  </a:lnTo>
                  <a:cubicBezTo>
                    <a:pt x="30791" y="694198"/>
                    <a:pt x="48286" y="680202"/>
                    <a:pt x="59483" y="662707"/>
                  </a:cubicBezTo>
                  <a:cubicBezTo>
                    <a:pt x="70680" y="644512"/>
                    <a:pt x="91674" y="636814"/>
                    <a:pt x="91674" y="636814"/>
                  </a:cubicBezTo>
                  <a:lnTo>
                    <a:pt x="54584" y="692098"/>
                  </a:lnTo>
                  <a:cubicBezTo>
                    <a:pt x="54584" y="692098"/>
                    <a:pt x="41288" y="702595"/>
                    <a:pt x="30791" y="703295"/>
                  </a:cubicBezTo>
                  <a:lnTo>
                    <a:pt x="19595" y="715892"/>
                  </a:lnTo>
                  <a:cubicBezTo>
                    <a:pt x="19595" y="715892"/>
                    <a:pt x="45487" y="716591"/>
                    <a:pt x="55984" y="710293"/>
                  </a:cubicBezTo>
                  <a:cubicBezTo>
                    <a:pt x="65781" y="703995"/>
                    <a:pt x="69980" y="691399"/>
                    <a:pt x="76978" y="680902"/>
                  </a:cubicBezTo>
                  <a:cubicBezTo>
                    <a:pt x="84676" y="670405"/>
                    <a:pt x="109868" y="647311"/>
                    <a:pt x="125264" y="640313"/>
                  </a:cubicBezTo>
                  <a:cubicBezTo>
                    <a:pt x="141359" y="634015"/>
                    <a:pt x="194544" y="607423"/>
                    <a:pt x="214837" y="589228"/>
                  </a:cubicBezTo>
                  <a:cubicBezTo>
                    <a:pt x="214837" y="589228"/>
                    <a:pt x="237931" y="582930"/>
                    <a:pt x="305111" y="590628"/>
                  </a:cubicBezTo>
                  <a:cubicBezTo>
                    <a:pt x="372292" y="598326"/>
                    <a:pt x="365994" y="592028"/>
                    <a:pt x="378590" y="591328"/>
                  </a:cubicBezTo>
                  <a:cubicBezTo>
                    <a:pt x="378590" y="591328"/>
                    <a:pt x="400983" y="594827"/>
                    <a:pt x="417778" y="593427"/>
                  </a:cubicBezTo>
                  <a:cubicBezTo>
                    <a:pt x="434574" y="592028"/>
                    <a:pt x="446470" y="596926"/>
                    <a:pt x="454168" y="641713"/>
                  </a:cubicBezTo>
                  <a:lnTo>
                    <a:pt x="453468" y="648711"/>
                  </a:lnTo>
                  <a:lnTo>
                    <a:pt x="444370" y="664806"/>
                  </a:lnTo>
                  <a:lnTo>
                    <a:pt x="444370" y="681601"/>
                  </a:lnTo>
                  <a:lnTo>
                    <a:pt x="461865" y="666206"/>
                  </a:lnTo>
                  <a:lnTo>
                    <a:pt x="492657" y="647311"/>
                  </a:lnTo>
                  <a:lnTo>
                    <a:pt x="494756" y="636115"/>
                  </a:lnTo>
                  <a:cubicBezTo>
                    <a:pt x="494756" y="636115"/>
                    <a:pt x="485659" y="601825"/>
                    <a:pt x="487758" y="593427"/>
                  </a:cubicBezTo>
                  <a:cubicBezTo>
                    <a:pt x="489158" y="585030"/>
                    <a:pt x="486358" y="573133"/>
                    <a:pt x="477961" y="568934"/>
                  </a:cubicBezTo>
                  <a:cubicBezTo>
                    <a:pt x="469563" y="564735"/>
                    <a:pt x="443671" y="565435"/>
                    <a:pt x="441572" y="559137"/>
                  </a:cubicBezTo>
                  <a:lnTo>
                    <a:pt x="447869" y="552139"/>
                  </a:lnTo>
                  <a:cubicBezTo>
                    <a:pt x="447869" y="552139"/>
                    <a:pt x="459066" y="531145"/>
                    <a:pt x="458366" y="515050"/>
                  </a:cubicBezTo>
                  <a:cubicBezTo>
                    <a:pt x="458366" y="515050"/>
                    <a:pt x="468863" y="488458"/>
                    <a:pt x="484259" y="468164"/>
                  </a:cubicBezTo>
                  <a:cubicBezTo>
                    <a:pt x="484259" y="468164"/>
                    <a:pt x="484259" y="468164"/>
                    <a:pt x="484259" y="468164"/>
                  </a:cubicBezTo>
                  <a:cubicBezTo>
                    <a:pt x="584330" y="499654"/>
                    <a:pt x="704695" y="488458"/>
                    <a:pt x="803366" y="447170"/>
                  </a:cubicBezTo>
                  <a:cubicBezTo>
                    <a:pt x="805465" y="452068"/>
                    <a:pt x="807565" y="456267"/>
                    <a:pt x="811763" y="458366"/>
                  </a:cubicBezTo>
                  <a:cubicBezTo>
                    <a:pt x="824360" y="466064"/>
                    <a:pt x="825759" y="484259"/>
                    <a:pt x="825060" y="489158"/>
                  </a:cubicBezTo>
                  <a:cubicBezTo>
                    <a:pt x="825060" y="489158"/>
                    <a:pt x="813163" y="498255"/>
                    <a:pt x="796368" y="500354"/>
                  </a:cubicBezTo>
                  <a:cubicBezTo>
                    <a:pt x="779573" y="502454"/>
                    <a:pt x="773975" y="511551"/>
                    <a:pt x="782372" y="525547"/>
                  </a:cubicBezTo>
                  <a:cubicBezTo>
                    <a:pt x="790769" y="539543"/>
                    <a:pt x="822960" y="593427"/>
                    <a:pt x="822960" y="593427"/>
                  </a:cubicBezTo>
                  <a:cubicBezTo>
                    <a:pt x="822960" y="593427"/>
                    <a:pt x="829258" y="603224"/>
                    <a:pt x="827159" y="607423"/>
                  </a:cubicBezTo>
                  <a:cubicBezTo>
                    <a:pt x="825060" y="611622"/>
                    <a:pt x="816662" y="628417"/>
                    <a:pt x="816662" y="628417"/>
                  </a:cubicBezTo>
                  <a:lnTo>
                    <a:pt x="836256" y="629117"/>
                  </a:lnTo>
                  <a:lnTo>
                    <a:pt x="851652" y="604624"/>
                  </a:lnTo>
                  <a:lnTo>
                    <a:pt x="825060" y="555638"/>
                  </a:lnTo>
                  <a:cubicBezTo>
                    <a:pt x="825060" y="555638"/>
                    <a:pt x="851652" y="570334"/>
                    <a:pt x="863548" y="585729"/>
                  </a:cubicBezTo>
                  <a:lnTo>
                    <a:pt x="873346" y="595527"/>
                  </a:lnTo>
                  <a:lnTo>
                    <a:pt x="874045" y="620019"/>
                  </a:lnTo>
                  <a:lnTo>
                    <a:pt x="890841" y="613721"/>
                  </a:lnTo>
                  <a:lnTo>
                    <a:pt x="896439" y="587129"/>
                  </a:lnTo>
                  <a:cubicBezTo>
                    <a:pt x="896439" y="587129"/>
                    <a:pt x="878244" y="571034"/>
                    <a:pt x="860049" y="557038"/>
                  </a:cubicBezTo>
                  <a:cubicBezTo>
                    <a:pt x="841855" y="543042"/>
                    <a:pt x="831358" y="530446"/>
                    <a:pt x="836256" y="524147"/>
                  </a:cubicBezTo>
                  <a:lnTo>
                    <a:pt x="913934" y="507352"/>
                  </a:lnTo>
                  <a:lnTo>
                    <a:pt x="939826" y="494756"/>
                  </a:lnTo>
                  <a:lnTo>
                    <a:pt x="981814" y="511551"/>
                  </a:lnTo>
                  <a:lnTo>
                    <a:pt x="1037098" y="514350"/>
                  </a:lnTo>
                  <a:lnTo>
                    <a:pt x="1025901" y="594827"/>
                  </a:lnTo>
                  <a:lnTo>
                    <a:pt x="1007706" y="618620"/>
                  </a:lnTo>
                  <a:lnTo>
                    <a:pt x="999309" y="631216"/>
                  </a:lnTo>
                  <a:lnTo>
                    <a:pt x="1003508" y="641713"/>
                  </a:lnTo>
                  <a:lnTo>
                    <a:pt x="1020303" y="626317"/>
                  </a:lnTo>
                  <a:lnTo>
                    <a:pt x="1044796" y="594127"/>
                  </a:lnTo>
                  <a:lnTo>
                    <a:pt x="1065790" y="522048"/>
                  </a:lnTo>
                  <a:lnTo>
                    <a:pt x="1095881" y="570334"/>
                  </a:lnTo>
                  <a:lnTo>
                    <a:pt x="1103578" y="582930"/>
                  </a:lnTo>
                  <a:lnTo>
                    <a:pt x="1097280" y="629816"/>
                  </a:lnTo>
                  <a:lnTo>
                    <a:pt x="1106378" y="636814"/>
                  </a:lnTo>
                  <a:lnTo>
                    <a:pt x="1125272" y="587129"/>
                  </a:lnTo>
                  <a:lnTo>
                    <a:pt x="1121773" y="574533"/>
                  </a:lnTo>
                  <a:lnTo>
                    <a:pt x="1091682" y="505953"/>
                  </a:lnTo>
                  <a:cubicBezTo>
                    <a:pt x="1091682" y="505953"/>
                    <a:pt x="1106378" y="496155"/>
                    <a:pt x="1111976" y="487058"/>
                  </a:cubicBezTo>
                  <a:cubicBezTo>
                    <a:pt x="1117574" y="477961"/>
                    <a:pt x="1135069" y="454168"/>
                    <a:pt x="1146966" y="446470"/>
                  </a:cubicBezTo>
                  <a:cubicBezTo>
                    <a:pt x="1158862" y="438772"/>
                    <a:pt x="1172158" y="405882"/>
                    <a:pt x="1178457" y="389087"/>
                  </a:cubicBezTo>
                  <a:cubicBezTo>
                    <a:pt x="1181956" y="380689"/>
                    <a:pt x="1183355" y="370892"/>
                    <a:pt x="1184055" y="361095"/>
                  </a:cubicBezTo>
                  <a:cubicBezTo>
                    <a:pt x="1279227" y="366693"/>
                    <a:pt x="1347107" y="358296"/>
                    <a:pt x="1438081" y="331703"/>
                  </a:cubicBezTo>
                  <a:cubicBezTo>
                    <a:pt x="1437381" y="340801"/>
                    <a:pt x="1437381" y="351298"/>
                    <a:pt x="1439480" y="363894"/>
                  </a:cubicBezTo>
                  <a:lnTo>
                    <a:pt x="1433182" y="375091"/>
                  </a:lnTo>
                  <a:cubicBezTo>
                    <a:pt x="1433182" y="375091"/>
                    <a:pt x="1420586" y="393985"/>
                    <a:pt x="1404491" y="398884"/>
                  </a:cubicBezTo>
                  <a:cubicBezTo>
                    <a:pt x="1388395" y="404482"/>
                    <a:pt x="1389795" y="400283"/>
                    <a:pt x="1383497" y="407981"/>
                  </a:cubicBezTo>
                  <a:cubicBezTo>
                    <a:pt x="1377199" y="416379"/>
                    <a:pt x="1335211" y="472362"/>
                    <a:pt x="1335211" y="472362"/>
                  </a:cubicBezTo>
                  <a:lnTo>
                    <a:pt x="1309319" y="487758"/>
                  </a:lnTo>
                  <a:lnTo>
                    <a:pt x="1303020" y="503153"/>
                  </a:lnTo>
                  <a:lnTo>
                    <a:pt x="1334511" y="491257"/>
                  </a:lnTo>
                  <a:cubicBezTo>
                    <a:pt x="1334511" y="491257"/>
                    <a:pt x="1352006" y="477261"/>
                    <a:pt x="1363203" y="459766"/>
                  </a:cubicBezTo>
                  <a:cubicBezTo>
                    <a:pt x="1374399" y="441571"/>
                    <a:pt x="1395393" y="433873"/>
                    <a:pt x="1395393" y="433873"/>
                  </a:cubicBezTo>
                  <a:lnTo>
                    <a:pt x="1358304" y="489158"/>
                  </a:lnTo>
                  <a:cubicBezTo>
                    <a:pt x="1358304" y="489158"/>
                    <a:pt x="1345008" y="499654"/>
                    <a:pt x="1334511" y="500354"/>
                  </a:cubicBezTo>
                  <a:lnTo>
                    <a:pt x="1323314" y="512951"/>
                  </a:lnTo>
                  <a:cubicBezTo>
                    <a:pt x="1323314" y="512951"/>
                    <a:pt x="1349207" y="513650"/>
                    <a:pt x="1359704" y="507352"/>
                  </a:cubicBezTo>
                  <a:cubicBezTo>
                    <a:pt x="1369501" y="501054"/>
                    <a:pt x="1373700" y="488458"/>
                    <a:pt x="1380698" y="477961"/>
                  </a:cubicBezTo>
                  <a:cubicBezTo>
                    <a:pt x="1388395" y="467464"/>
                    <a:pt x="1413588" y="444370"/>
                    <a:pt x="1428983" y="437372"/>
                  </a:cubicBezTo>
                  <a:cubicBezTo>
                    <a:pt x="1445079" y="431075"/>
                    <a:pt x="1498263" y="404482"/>
                    <a:pt x="1518557" y="386287"/>
                  </a:cubicBezTo>
                  <a:cubicBezTo>
                    <a:pt x="1518557" y="386287"/>
                    <a:pt x="1541651" y="379990"/>
                    <a:pt x="1608831" y="387687"/>
                  </a:cubicBezTo>
                  <a:cubicBezTo>
                    <a:pt x="1676011" y="395385"/>
                    <a:pt x="1669713" y="389087"/>
                    <a:pt x="1682310" y="388387"/>
                  </a:cubicBezTo>
                  <a:cubicBezTo>
                    <a:pt x="1682310" y="388387"/>
                    <a:pt x="1704703" y="391886"/>
                    <a:pt x="1721498" y="390486"/>
                  </a:cubicBezTo>
                  <a:cubicBezTo>
                    <a:pt x="1738293" y="389087"/>
                    <a:pt x="1750190" y="393985"/>
                    <a:pt x="1757888" y="438772"/>
                  </a:cubicBezTo>
                  <a:lnTo>
                    <a:pt x="1757188" y="445770"/>
                  </a:lnTo>
                  <a:lnTo>
                    <a:pt x="1748091" y="461865"/>
                  </a:lnTo>
                  <a:lnTo>
                    <a:pt x="1748091" y="478661"/>
                  </a:lnTo>
                  <a:lnTo>
                    <a:pt x="1765586" y="463265"/>
                  </a:lnTo>
                  <a:lnTo>
                    <a:pt x="1796376" y="444370"/>
                  </a:lnTo>
                  <a:lnTo>
                    <a:pt x="1798476" y="433174"/>
                  </a:lnTo>
                  <a:cubicBezTo>
                    <a:pt x="1798476" y="433174"/>
                    <a:pt x="1789378" y="398884"/>
                    <a:pt x="1791478" y="390486"/>
                  </a:cubicBezTo>
                  <a:cubicBezTo>
                    <a:pt x="1792877" y="382089"/>
                    <a:pt x="1790078" y="370192"/>
                    <a:pt x="1781681" y="365994"/>
                  </a:cubicBezTo>
                  <a:cubicBezTo>
                    <a:pt x="1773283" y="361795"/>
                    <a:pt x="1747391" y="362495"/>
                    <a:pt x="1745991" y="356196"/>
                  </a:cubicBezTo>
                  <a:lnTo>
                    <a:pt x="1752289" y="349198"/>
                  </a:lnTo>
                  <a:cubicBezTo>
                    <a:pt x="1752289" y="349198"/>
                    <a:pt x="1763486" y="328204"/>
                    <a:pt x="1762786" y="312109"/>
                  </a:cubicBezTo>
                  <a:cubicBezTo>
                    <a:pt x="1762786" y="312109"/>
                    <a:pt x="1764885" y="307211"/>
                    <a:pt x="1768384" y="299513"/>
                  </a:cubicBezTo>
                  <a:cubicBezTo>
                    <a:pt x="1768384" y="299513"/>
                    <a:pt x="1768384" y="299513"/>
                    <a:pt x="1768384" y="299513"/>
                  </a:cubicBezTo>
                  <a:cubicBezTo>
                    <a:pt x="1876153" y="303712"/>
                    <a:pt x="1983922" y="278519"/>
                    <a:pt x="2087492" y="249128"/>
                  </a:cubicBezTo>
                  <a:cubicBezTo>
                    <a:pt x="2089591" y="252627"/>
                    <a:pt x="2091690" y="256126"/>
                    <a:pt x="2094490" y="257525"/>
                  </a:cubicBezTo>
                  <a:cubicBezTo>
                    <a:pt x="2107086" y="265223"/>
                    <a:pt x="2108486" y="283417"/>
                    <a:pt x="2107786" y="288316"/>
                  </a:cubicBezTo>
                  <a:cubicBezTo>
                    <a:pt x="2107786" y="288316"/>
                    <a:pt x="2095889" y="297413"/>
                    <a:pt x="2079094" y="299513"/>
                  </a:cubicBezTo>
                  <a:cubicBezTo>
                    <a:pt x="2062299" y="301612"/>
                    <a:pt x="2056700" y="310710"/>
                    <a:pt x="2065098" y="324705"/>
                  </a:cubicBezTo>
                  <a:cubicBezTo>
                    <a:pt x="2073496" y="338701"/>
                    <a:pt x="2105686" y="392586"/>
                    <a:pt x="2105686" y="392586"/>
                  </a:cubicBezTo>
                  <a:cubicBezTo>
                    <a:pt x="2105686" y="392586"/>
                    <a:pt x="2111985" y="402383"/>
                    <a:pt x="2109885" y="406582"/>
                  </a:cubicBezTo>
                  <a:cubicBezTo>
                    <a:pt x="2107786" y="410780"/>
                    <a:pt x="2099388" y="427576"/>
                    <a:pt x="2099388" y="427576"/>
                  </a:cubicBezTo>
                  <a:lnTo>
                    <a:pt x="2118983" y="428275"/>
                  </a:lnTo>
                  <a:lnTo>
                    <a:pt x="2134378" y="403782"/>
                  </a:lnTo>
                  <a:lnTo>
                    <a:pt x="2107786" y="354797"/>
                  </a:lnTo>
                  <a:cubicBezTo>
                    <a:pt x="2107786" y="354797"/>
                    <a:pt x="2134378" y="369493"/>
                    <a:pt x="2146274" y="384888"/>
                  </a:cubicBezTo>
                  <a:lnTo>
                    <a:pt x="2156072" y="394685"/>
                  </a:lnTo>
                  <a:lnTo>
                    <a:pt x="2156771" y="419178"/>
                  </a:lnTo>
                  <a:lnTo>
                    <a:pt x="2173567" y="412880"/>
                  </a:lnTo>
                  <a:lnTo>
                    <a:pt x="2179165" y="386287"/>
                  </a:lnTo>
                  <a:cubicBezTo>
                    <a:pt x="2179165" y="386287"/>
                    <a:pt x="2160970" y="370192"/>
                    <a:pt x="2142076" y="356196"/>
                  </a:cubicBezTo>
                  <a:cubicBezTo>
                    <a:pt x="2123881" y="342200"/>
                    <a:pt x="2113384" y="329604"/>
                    <a:pt x="2118282" y="323306"/>
                  </a:cubicBezTo>
                  <a:lnTo>
                    <a:pt x="2195960" y="306511"/>
                  </a:lnTo>
                  <a:lnTo>
                    <a:pt x="2221852" y="293914"/>
                  </a:lnTo>
                  <a:lnTo>
                    <a:pt x="2263840" y="310710"/>
                  </a:lnTo>
                  <a:lnTo>
                    <a:pt x="2319124" y="313509"/>
                  </a:lnTo>
                  <a:lnTo>
                    <a:pt x="2307927" y="393985"/>
                  </a:lnTo>
                  <a:lnTo>
                    <a:pt x="2289732" y="417778"/>
                  </a:lnTo>
                  <a:lnTo>
                    <a:pt x="2281335" y="430375"/>
                  </a:lnTo>
                  <a:lnTo>
                    <a:pt x="2285534" y="440871"/>
                  </a:lnTo>
                  <a:lnTo>
                    <a:pt x="2302329" y="425476"/>
                  </a:lnTo>
                  <a:lnTo>
                    <a:pt x="2326822" y="393285"/>
                  </a:lnTo>
                  <a:lnTo>
                    <a:pt x="2347116" y="321207"/>
                  </a:lnTo>
                  <a:lnTo>
                    <a:pt x="2377207" y="369493"/>
                  </a:lnTo>
                  <a:lnTo>
                    <a:pt x="2385605" y="382089"/>
                  </a:lnTo>
                  <a:lnTo>
                    <a:pt x="2379306" y="428975"/>
                  </a:lnTo>
                  <a:lnTo>
                    <a:pt x="2388404" y="435973"/>
                  </a:lnTo>
                  <a:lnTo>
                    <a:pt x="2407298" y="386287"/>
                  </a:lnTo>
                  <a:lnTo>
                    <a:pt x="2403799" y="373691"/>
                  </a:lnTo>
                  <a:lnTo>
                    <a:pt x="2373708" y="305111"/>
                  </a:lnTo>
                  <a:cubicBezTo>
                    <a:pt x="2373708" y="305111"/>
                    <a:pt x="2388404" y="295314"/>
                    <a:pt x="2394002" y="286217"/>
                  </a:cubicBezTo>
                  <a:cubicBezTo>
                    <a:pt x="2399601" y="277119"/>
                    <a:pt x="2417095" y="253326"/>
                    <a:pt x="2428992" y="245629"/>
                  </a:cubicBezTo>
                  <a:cubicBezTo>
                    <a:pt x="2440889" y="237931"/>
                    <a:pt x="2454185" y="205041"/>
                    <a:pt x="2460483" y="188245"/>
                  </a:cubicBezTo>
                  <a:cubicBezTo>
                    <a:pt x="2467481" y="171450"/>
                    <a:pt x="2466081" y="144858"/>
                    <a:pt x="2471679" y="139959"/>
                  </a:cubicBezTo>
                  <a:cubicBezTo>
                    <a:pt x="2476578" y="135061"/>
                    <a:pt x="2478677" y="134361"/>
                    <a:pt x="2483576" y="134361"/>
                  </a:cubicBezTo>
                  <a:cubicBezTo>
                    <a:pt x="2488475" y="134361"/>
                    <a:pt x="2507369" y="126663"/>
                    <a:pt x="2517866" y="120365"/>
                  </a:cubicBezTo>
                  <a:cubicBezTo>
                    <a:pt x="2528363" y="114067"/>
                    <a:pt x="2531162" y="117566"/>
                    <a:pt x="2536760" y="114767"/>
                  </a:cubicBezTo>
                  <a:cubicBezTo>
                    <a:pt x="2541659" y="116166"/>
                    <a:pt x="2540259" y="102170"/>
                    <a:pt x="2540259" y="102170"/>
                  </a:cubicBezTo>
                  <a:close/>
                  <a:moveTo>
                    <a:pt x="2374408" y="47586"/>
                  </a:moveTo>
                  <a:cubicBezTo>
                    <a:pt x="2368110" y="44787"/>
                    <a:pt x="2367410" y="33591"/>
                    <a:pt x="2367410" y="33591"/>
                  </a:cubicBezTo>
                  <a:lnTo>
                    <a:pt x="2373708" y="29392"/>
                  </a:lnTo>
                  <a:cubicBezTo>
                    <a:pt x="2375108" y="35690"/>
                    <a:pt x="2391203" y="50385"/>
                    <a:pt x="2391203" y="50385"/>
                  </a:cubicBezTo>
                  <a:cubicBezTo>
                    <a:pt x="2387704" y="51085"/>
                    <a:pt x="2380706" y="51085"/>
                    <a:pt x="2374408" y="47586"/>
                  </a:cubicBezTo>
                  <a:close/>
                  <a:moveTo>
                    <a:pt x="1091682" y="247728"/>
                  </a:moveTo>
                  <a:cubicBezTo>
                    <a:pt x="1085384" y="244929"/>
                    <a:pt x="1084684" y="233732"/>
                    <a:pt x="1084684" y="233732"/>
                  </a:cubicBezTo>
                  <a:lnTo>
                    <a:pt x="1090982" y="229533"/>
                  </a:lnTo>
                  <a:cubicBezTo>
                    <a:pt x="1092382" y="235831"/>
                    <a:pt x="1108477" y="250527"/>
                    <a:pt x="1108477" y="250527"/>
                  </a:cubicBezTo>
                  <a:cubicBezTo>
                    <a:pt x="1104978" y="250527"/>
                    <a:pt x="1097980" y="250527"/>
                    <a:pt x="1091682" y="247728"/>
                  </a:cubicBezTo>
                  <a:close/>
                  <a:moveTo>
                    <a:pt x="456967" y="587129"/>
                  </a:moveTo>
                  <a:lnTo>
                    <a:pt x="474462" y="592727"/>
                  </a:lnTo>
                  <a:lnTo>
                    <a:pt x="480760" y="633315"/>
                  </a:lnTo>
                  <a:lnTo>
                    <a:pt x="464665" y="652210"/>
                  </a:lnTo>
                  <a:lnTo>
                    <a:pt x="466764" y="641013"/>
                  </a:lnTo>
                  <a:lnTo>
                    <a:pt x="455567" y="600425"/>
                  </a:lnTo>
                  <a:lnTo>
                    <a:pt x="446470" y="587129"/>
                  </a:lnTo>
                  <a:lnTo>
                    <a:pt x="456967" y="587129"/>
                  </a:lnTo>
                  <a:close/>
                  <a:moveTo>
                    <a:pt x="1759987" y="384888"/>
                  </a:moveTo>
                  <a:lnTo>
                    <a:pt x="1777482" y="390486"/>
                  </a:lnTo>
                  <a:lnTo>
                    <a:pt x="1783780" y="431075"/>
                  </a:lnTo>
                  <a:lnTo>
                    <a:pt x="1767685" y="449969"/>
                  </a:lnTo>
                  <a:lnTo>
                    <a:pt x="1769784" y="438772"/>
                  </a:lnTo>
                  <a:lnTo>
                    <a:pt x="1758588" y="398184"/>
                  </a:lnTo>
                  <a:lnTo>
                    <a:pt x="1749490" y="384888"/>
                  </a:lnTo>
                  <a:lnTo>
                    <a:pt x="1759987" y="384888"/>
                  </a:lnTo>
                  <a:close/>
                </a:path>
              </a:pathLst>
            </a:custGeom>
            <a:grpFill/>
            <a:ln w="69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5" name="任意多边形: 形状 44">
              <a:extLst>
                <a:ext uri="{FF2B5EF4-FFF2-40B4-BE49-F238E27FC236}">
                  <a16:creationId xmlns:a16="http://schemas.microsoft.com/office/drawing/2014/main" id="{5110A790-2169-4A47-97A5-397A9CBA27FD}"/>
                </a:ext>
              </a:extLst>
            </p:cNvPr>
            <p:cNvSpPr/>
            <p:nvPr/>
          </p:nvSpPr>
          <p:spPr>
            <a:xfrm rot="21014680">
              <a:off x="7057023" y="2617687"/>
              <a:ext cx="725554" cy="513284"/>
            </a:xfrm>
            <a:custGeom>
              <a:avLst/>
              <a:gdLst>
                <a:gd name="connsiteX0" fmla="*/ 600908 w 988869"/>
                <a:gd name="connsiteY0" fmla="*/ 618669 h 699563"/>
                <a:gd name="connsiteX1" fmla="*/ 491740 w 988869"/>
                <a:gd name="connsiteY1" fmla="*/ 638263 h 699563"/>
                <a:gd name="connsiteX2" fmla="*/ 343383 w 988869"/>
                <a:gd name="connsiteY2" fmla="*/ 658557 h 699563"/>
                <a:gd name="connsiteX3" fmla="*/ 347582 w 988869"/>
                <a:gd name="connsiteY3" fmla="*/ 671853 h 699563"/>
                <a:gd name="connsiteX4" fmla="*/ 470047 w 988869"/>
                <a:gd name="connsiteY4" fmla="*/ 651559 h 699563"/>
                <a:gd name="connsiteX5" fmla="*/ 603707 w 988869"/>
                <a:gd name="connsiteY5" fmla="*/ 628466 h 699563"/>
                <a:gd name="connsiteX6" fmla="*/ 600908 w 988869"/>
                <a:gd name="connsiteY6" fmla="*/ 618669 h 699563"/>
                <a:gd name="connsiteX7" fmla="*/ 590411 w 988869"/>
                <a:gd name="connsiteY7" fmla="*/ 577381 h 699563"/>
                <a:gd name="connsiteX8" fmla="*/ 533028 w 988869"/>
                <a:gd name="connsiteY8" fmla="*/ 587878 h 699563"/>
                <a:gd name="connsiteX9" fmla="*/ 396568 w 988869"/>
                <a:gd name="connsiteY9" fmla="*/ 613770 h 699563"/>
                <a:gd name="connsiteX10" fmla="*/ 361578 w 988869"/>
                <a:gd name="connsiteY10" fmla="*/ 619369 h 699563"/>
                <a:gd name="connsiteX11" fmla="*/ 366476 w 988869"/>
                <a:gd name="connsiteY11" fmla="*/ 636163 h 699563"/>
                <a:gd name="connsiteX12" fmla="*/ 475645 w 988869"/>
                <a:gd name="connsiteY12" fmla="*/ 617969 h 699563"/>
                <a:gd name="connsiteX13" fmla="*/ 595310 w 988869"/>
                <a:gd name="connsiteY13" fmla="*/ 596975 h 699563"/>
                <a:gd name="connsiteX14" fmla="*/ 590411 w 988869"/>
                <a:gd name="connsiteY14" fmla="*/ 577381 h 699563"/>
                <a:gd name="connsiteX15" fmla="*/ 730877 w 988869"/>
                <a:gd name="connsiteY15" fmla="*/ 269471 h 699563"/>
                <a:gd name="connsiteX16" fmla="*/ 731070 w 988869"/>
                <a:gd name="connsiteY16" fmla="*/ 269471 h 699563"/>
                <a:gd name="connsiteX17" fmla="*/ 731331 w 988869"/>
                <a:gd name="connsiteY17" fmla="*/ 269523 h 699563"/>
                <a:gd name="connsiteX18" fmla="*/ 559941 w 988869"/>
                <a:gd name="connsiteY18" fmla="*/ 123712 h 699563"/>
                <a:gd name="connsiteX19" fmla="*/ 556121 w 988869"/>
                <a:gd name="connsiteY19" fmla="*/ 125663 h 699563"/>
                <a:gd name="connsiteX20" fmla="*/ 548905 w 988869"/>
                <a:gd name="connsiteY20" fmla="*/ 138044 h 699563"/>
                <a:gd name="connsiteX21" fmla="*/ 550522 w 988869"/>
                <a:gd name="connsiteY21" fmla="*/ 137909 h 699563"/>
                <a:gd name="connsiteX22" fmla="*/ 557870 w 988869"/>
                <a:gd name="connsiteY22" fmla="*/ 129511 h 699563"/>
                <a:gd name="connsiteX23" fmla="*/ 288277 w 988869"/>
                <a:gd name="connsiteY23" fmla="*/ 172 h 699563"/>
                <a:gd name="connsiteX24" fmla="*/ 354579 w 988869"/>
                <a:gd name="connsiteY24" fmla="*/ 43437 h 699563"/>
                <a:gd name="connsiteX25" fmla="*/ 362977 w 988869"/>
                <a:gd name="connsiteY25" fmla="*/ 57432 h 699563"/>
                <a:gd name="connsiteX26" fmla="*/ 376973 w 988869"/>
                <a:gd name="connsiteY26" fmla="*/ 60931 h 699563"/>
                <a:gd name="connsiteX27" fmla="*/ 374873 w 988869"/>
                <a:gd name="connsiteY27" fmla="*/ 88223 h 699563"/>
                <a:gd name="connsiteX28" fmla="*/ 391669 w 988869"/>
                <a:gd name="connsiteY28" fmla="*/ 109917 h 699563"/>
                <a:gd name="connsiteX29" fmla="*/ 420360 w 988869"/>
                <a:gd name="connsiteY29" fmla="*/ 167300 h 699563"/>
                <a:gd name="connsiteX30" fmla="*/ 514832 w 988869"/>
                <a:gd name="connsiteY30" fmla="*/ 193193 h 699563"/>
                <a:gd name="connsiteX31" fmla="*/ 515380 w 988869"/>
                <a:gd name="connsiteY31" fmla="*/ 193286 h 699563"/>
                <a:gd name="connsiteX32" fmla="*/ 516593 w 988869"/>
                <a:gd name="connsiteY32" fmla="*/ 193236 h 699563"/>
                <a:gd name="connsiteX33" fmla="*/ 539325 w 988869"/>
                <a:gd name="connsiteY33" fmla="*/ 170799 h 699563"/>
                <a:gd name="connsiteX34" fmla="*/ 531628 w 988869"/>
                <a:gd name="connsiteY34" fmla="*/ 144907 h 699563"/>
                <a:gd name="connsiteX35" fmla="*/ 540915 w 988869"/>
                <a:gd name="connsiteY35" fmla="*/ 139771 h 699563"/>
                <a:gd name="connsiteX36" fmla="*/ 541994 w 988869"/>
                <a:gd name="connsiteY36" fmla="*/ 134891 h 699563"/>
                <a:gd name="connsiteX37" fmla="*/ 556821 w 988869"/>
                <a:gd name="connsiteY37" fmla="*/ 116215 h 699563"/>
                <a:gd name="connsiteX38" fmla="*/ 563031 w 988869"/>
                <a:gd name="connsiteY38" fmla="*/ 113985 h 699563"/>
                <a:gd name="connsiteX39" fmla="*/ 561719 w 988869"/>
                <a:gd name="connsiteY39" fmla="*/ 101694 h 699563"/>
                <a:gd name="connsiteX40" fmla="*/ 570816 w 988869"/>
                <a:gd name="connsiteY40" fmla="*/ 95921 h 699563"/>
                <a:gd name="connsiteX41" fmla="*/ 581313 w 988869"/>
                <a:gd name="connsiteY41" fmla="*/ 100120 h 699563"/>
                <a:gd name="connsiteX42" fmla="*/ 619190 w 988869"/>
                <a:gd name="connsiteY42" fmla="*/ 94084 h 699563"/>
                <a:gd name="connsiteX43" fmla="*/ 626145 w 988869"/>
                <a:gd name="connsiteY43" fmla="*/ 108377 h 699563"/>
                <a:gd name="connsiteX44" fmla="*/ 651752 w 988869"/>
                <a:gd name="connsiteY44" fmla="*/ 103553 h 699563"/>
                <a:gd name="connsiteX45" fmla="*/ 674386 w 988869"/>
                <a:gd name="connsiteY45" fmla="*/ 137209 h 699563"/>
                <a:gd name="connsiteX46" fmla="*/ 665431 w 988869"/>
                <a:gd name="connsiteY46" fmla="*/ 151948 h 699563"/>
                <a:gd name="connsiteX47" fmla="*/ 652513 w 988869"/>
                <a:gd name="connsiteY47" fmla="*/ 165842 h 699563"/>
                <a:gd name="connsiteX48" fmla="*/ 665420 w 988869"/>
                <a:gd name="connsiteY48" fmla="*/ 179295 h 699563"/>
                <a:gd name="connsiteX49" fmla="*/ 787054 w 988869"/>
                <a:gd name="connsiteY49" fmla="*/ 242179 h 699563"/>
                <a:gd name="connsiteX50" fmla="*/ 987195 w 988869"/>
                <a:gd name="connsiteY50" fmla="*/ 277168 h 699563"/>
                <a:gd name="connsiteX51" fmla="*/ 987895 w 988869"/>
                <a:gd name="connsiteY51" fmla="*/ 280667 h 699563"/>
                <a:gd name="connsiteX52" fmla="*/ 850035 w 988869"/>
                <a:gd name="connsiteY52" fmla="*/ 266671 h 699563"/>
                <a:gd name="connsiteX53" fmla="*/ 731070 w 988869"/>
                <a:gd name="connsiteY53" fmla="*/ 229582 h 699563"/>
                <a:gd name="connsiteX54" fmla="*/ 681297 w 988869"/>
                <a:gd name="connsiteY54" fmla="*/ 202378 h 699563"/>
                <a:gd name="connsiteX55" fmla="*/ 646603 w 988869"/>
                <a:gd name="connsiteY55" fmla="*/ 171595 h 699563"/>
                <a:gd name="connsiteX56" fmla="*/ 636499 w 988869"/>
                <a:gd name="connsiteY56" fmla="*/ 180903 h 699563"/>
                <a:gd name="connsiteX57" fmla="*/ 630299 w 988869"/>
                <a:gd name="connsiteY57" fmla="*/ 186195 h 699563"/>
                <a:gd name="connsiteX58" fmla="*/ 630299 w 988869"/>
                <a:gd name="connsiteY58" fmla="*/ 213487 h 699563"/>
                <a:gd name="connsiteX59" fmla="*/ 596709 w 988869"/>
                <a:gd name="connsiteY59" fmla="*/ 220485 h 699563"/>
                <a:gd name="connsiteX60" fmla="*/ 574315 w 988869"/>
                <a:gd name="connsiteY60" fmla="*/ 247777 h 699563"/>
                <a:gd name="connsiteX61" fmla="*/ 546499 w 988869"/>
                <a:gd name="connsiteY61" fmla="*/ 262746 h 699563"/>
                <a:gd name="connsiteX62" fmla="*/ 526363 w 988869"/>
                <a:gd name="connsiteY62" fmla="*/ 263422 h 699563"/>
                <a:gd name="connsiteX63" fmla="*/ 494539 w 988869"/>
                <a:gd name="connsiteY63" fmla="*/ 254775 h 699563"/>
                <a:gd name="connsiteX64" fmla="*/ 520781 w 988869"/>
                <a:gd name="connsiteY64" fmla="*/ 263610 h 699563"/>
                <a:gd name="connsiteX65" fmla="*/ 526363 w 988869"/>
                <a:gd name="connsiteY65" fmla="*/ 263422 h 699563"/>
                <a:gd name="connsiteX66" fmla="*/ 537258 w 988869"/>
                <a:gd name="connsiteY66" fmla="*/ 266383 h 699563"/>
                <a:gd name="connsiteX67" fmla="*/ 659014 w 988869"/>
                <a:gd name="connsiteY67" fmla="*/ 402162 h 699563"/>
                <a:gd name="connsiteX68" fmla="*/ 659071 w 988869"/>
                <a:gd name="connsiteY68" fmla="*/ 402323 h 699563"/>
                <a:gd name="connsiteX69" fmla="*/ 682872 w 988869"/>
                <a:gd name="connsiteY69" fmla="*/ 395084 h 699563"/>
                <a:gd name="connsiteX70" fmla="*/ 733869 w 988869"/>
                <a:gd name="connsiteY70" fmla="*/ 355545 h 699563"/>
                <a:gd name="connsiteX71" fmla="*/ 740867 w 988869"/>
                <a:gd name="connsiteY71" fmla="*/ 347148 h 699563"/>
                <a:gd name="connsiteX72" fmla="*/ 744366 w 988869"/>
                <a:gd name="connsiteY72" fmla="*/ 342249 h 699563"/>
                <a:gd name="connsiteX73" fmla="*/ 733170 w 988869"/>
                <a:gd name="connsiteY73" fmla="*/ 309359 h 699563"/>
                <a:gd name="connsiteX74" fmla="*/ 733170 w 988869"/>
                <a:gd name="connsiteY74" fmla="*/ 310059 h 699563"/>
                <a:gd name="connsiteX75" fmla="*/ 715675 w 988869"/>
                <a:gd name="connsiteY75" fmla="*/ 334552 h 699563"/>
                <a:gd name="connsiteX76" fmla="*/ 686283 w 988869"/>
                <a:gd name="connsiteY76" fmla="*/ 317057 h 699563"/>
                <a:gd name="connsiteX77" fmla="*/ 688383 w 988869"/>
                <a:gd name="connsiteY77" fmla="*/ 282067 h 699563"/>
                <a:gd name="connsiteX78" fmla="*/ 724072 w 988869"/>
                <a:gd name="connsiteY78" fmla="*/ 268771 h 699563"/>
                <a:gd name="connsiteX79" fmla="*/ 724772 w 988869"/>
                <a:gd name="connsiteY79" fmla="*/ 268771 h 699563"/>
                <a:gd name="connsiteX80" fmla="*/ 730877 w 988869"/>
                <a:gd name="connsiteY80" fmla="*/ 269471 h 699563"/>
                <a:gd name="connsiteX81" fmla="*/ 729671 w 988869"/>
                <a:gd name="connsiteY81" fmla="*/ 269471 h 699563"/>
                <a:gd name="connsiteX82" fmla="*/ 734569 w 988869"/>
                <a:gd name="connsiteY82" fmla="*/ 270170 h 699563"/>
                <a:gd name="connsiteX83" fmla="*/ 731331 w 988869"/>
                <a:gd name="connsiteY83" fmla="*/ 269523 h 699563"/>
                <a:gd name="connsiteX84" fmla="*/ 741179 w 988869"/>
                <a:gd name="connsiteY84" fmla="*/ 270652 h 699563"/>
                <a:gd name="connsiteX85" fmla="*/ 746892 w 988869"/>
                <a:gd name="connsiteY85" fmla="*/ 271308 h 699563"/>
                <a:gd name="connsiteX86" fmla="*/ 798951 w 988869"/>
                <a:gd name="connsiteY86" fmla="*/ 311458 h 699563"/>
                <a:gd name="connsiteX87" fmla="*/ 834640 w 988869"/>
                <a:gd name="connsiteY87" fmla="*/ 404531 h 699563"/>
                <a:gd name="connsiteX88" fmla="*/ 794052 w 988869"/>
                <a:gd name="connsiteY88" fmla="*/ 504602 h 699563"/>
                <a:gd name="connsiteX89" fmla="*/ 683484 w 988869"/>
                <a:gd name="connsiteY89" fmla="*/ 562685 h 699563"/>
                <a:gd name="connsiteX90" fmla="*/ 631699 w 988869"/>
                <a:gd name="connsiteY90" fmla="*/ 571783 h 699563"/>
                <a:gd name="connsiteX91" fmla="*/ 628900 w 988869"/>
                <a:gd name="connsiteY91" fmla="*/ 592776 h 699563"/>
                <a:gd name="connsiteX92" fmla="*/ 773058 w 988869"/>
                <a:gd name="connsiteY92" fmla="*/ 554987 h 699563"/>
                <a:gd name="connsiteX93" fmla="*/ 840238 w 988869"/>
                <a:gd name="connsiteY93" fmla="*/ 493405 h 699563"/>
                <a:gd name="connsiteX94" fmla="*/ 847236 w 988869"/>
                <a:gd name="connsiteY94" fmla="*/ 391935 h 699563"/>
                <a:gd name="connsiteX95" fmla="*/ 847236 w 988869"/>
                <a:gd name="connsiteY95" fmla="*/ 391235 h 699563"/>
                <a:gd name="connsiteX96" fmla="*/ 855634 w 988869"/>
                <a:gd name="connsiteY96" fmla="*/ 386337 h 699563"/>
                <a:gd name="connsiteX97" fmla="*/ 875228 w 988869"/>
                <a:gd name="connsiteY97" fmla="*/ 419227 h 699563"/>
                <a:gd name="connsiteX98" fmla="*/ 863332 w 988869"/>
                <a:gd name="connsiteY98" fmla="*/ 512300 h 699563"/>
                <a:gd name="connsiteX99" fmla="*/ 862632 w 988869"/>
                <a:gd name="connsiteY99" fmla="*/ 512300 h 699563"/>
                <a:gd name="connsiteX100" fmla="*/ 710776 w 988869"/>
                <a:gd name="connsiteY100" fmla="*/ 599074 h 699563"/>
                <a:gd name="connsiteX101" fmla="*/ 631000 w 988869"/>
                <a:gd name="connsiteY101" fmla="*/ 613770 h 699563"/>
                <a:gd name="connsiteX102" fmla="*/ 633799 w 988869"/>
                <a:gd name="connsiteY102" fmla="*/ 623567 h 699563"/>
                <a:gd name="connsiteX103" fmla="*/ 801750 w 988869"/>
                <a:gd name="connsiteY103" fmla="*/ 580180 h 699563"/>
                <a:gd name="connsiteX104" fmla="*/ 877327 w 988869"/>
                <a:gd name="connsiteY104" fmla="*/ 510900 h 699563"/>
                <a:gd name="connsiteX105" fmla="*/ 885025 w 988869"/>
                <a:gd name="connsiteY105" fmla="*/ 396834 h 699563"/>
                <a:gd name="connsiteX106" fmla="*/ 885025 w 988869"/>
                <a:gd name="connsiteY106" fmla="*/ 396134 h 699563"/>
                <a:gd name="connsiteX107" fmla="*/ 894822 w 988869"/>
                <a:gd name="connsiteY107" fmla="*/ 391235 h 699563"/>
                <a:gd name="connsiteX108" fmla="*/ 916516 w 988869"/>
                <a:gd name="connsiteY108" fmla="*/ 428324 h 699563"/>
                <a:gd name="connsiteX109" fmla="*/ 903920 w 988869"/>
                <a:gd name="connsiteY109" fmla="*/ 532594 h 699563"/>
                <a:gd name="connsiteX110" fmla="*/ 903220 w 988869"/>
                <a:gd name="connsiteY110" fmla="*/ 532594 h 699563"/>
                <a:gd name="connsiteX111" fmla="*/ 733170 w 988869"/>
                <a:gd name="connsiteY111" fmla="*/ 629866 h 699563"/>
                <a:gd name="connsiteX112" fmla="*/ 638697 w 988869"/>
                <a:gd name="connsiteY112" fmla="*/ 647360 h 699563"/>
                <a:gd name="connsiteX113" fmla="*/ 486841 w 988869"/>
                <a:gd name="connsiteY113" fmla="*/ 674652 h 699563"/>
                <a:gd name="connsiteX114" fmla="*/ 281801 w 988869"/>
                <a:gd name="connsiteY114" fmla="*/ 699145 h 699563"/>
                <a:gd name="connsiteX115" fmla="*/ 136943 w 988869"/>
                <a:gd name="connsiteY115" fmla="*/ 673953 h 699563"/>
                <a:gd name="connsiteX116" fmla="*/ 136943 w 988869"/>
                <a:gd name="connsiteY116" fmla="*/ 673253 h 699563"/>
                <a:gd name="connsiteX117" fmla="*/ 136943 w 988869"/>
                <a:gd name="connsiteY117" fmla="*/ 669054 h 699563"/>
                <a:gd name="connsiteX118" fmla="*/ 186629 w 988869"/>
                <a:gd name="connsiteY118" fmla="*/ 676052 h 699563"/>
                <a:gd name="connsiteX119" fmla="*/ 313992 w 988869"/>
                <a:gd name="connsiteY119" fmla="*/ 675352 h 699563"/>
                <a:gd name="connsiteX120" fmla="*/ 309093 w 988869"/>
                <a:gd name="connsiteY120" fmla="*/ 659957 h 699563"/>
                <a:gd name="connsiteX121" fmla="*/ 307694 w 988869"/>
                <a:gd name="connsiteY121" fmla="*/ 659957 h 699563"/>
                <a:gd name="connsiteX122" fmla="*/ 178232 w 988869"/>
                <a:gd name="connsiteY122" fmla="*/ 637563 h 699563"/>
                <a:gd name="connsiteX123" fmla="*/ 178232 w 988869"/>
                <a:gd name="connsiteY123" fmla="*/ 636863 h 699563"/>
                <a:gd name="connsiteX124" fmla="*/ 178232 w 988869"/>
                <a:gd name="connsiteY124" fmla="*/ 633365 h 699563"/>
                <a:gd name="connsiteX125" fmla="*/ 222319 w 988869"/>
                <a:gd name="connsiteY125" fmla="*/ 639662 h 699563"/>
                <a:gd name="connsiteX126" fmla="*/ 306294 w 988869"/>
                <a:gd name="connsiteY126" fmla="*/ 641762 h 699563"/>
                <a:gd name="connsiteX127" fmla="*/ 306294 w 988869"/>
                <a:gd name="connsiteY127" fmla="*/ 638963 h 699563"/>
                <a:gd name="connsiteX128" fmla="*/ 306994 w 988869"/>
                <a:gd name="connsiteY128" fmla="*/ 620768 h 699563"/>
                <a:gd name="connsiteX129" fmla="*/ 264306 w 988869"/>
                <a:gd name="connsiteY129" fmla="*/ 615870 h 699563"/>
                <a:gd name="connsiteX130" fmla="*/ 165635 w 988869"/>
                <a:gd name="connsiteY130" fmla="*/ 557787 h 699563"/>
                <a:gd name="connsiteX131" fmla="*/ 108952 w 988869"/>
                <a:gd name="connsiteY131" fmla="*/ 461915 h 699563"/>
                <a:gd name="connsiteX132" fmla="*/ 63465 w 988869"/>
                <a:gd name="connsiteY132" fmla="*/ 376539 h 699563"/>
                <a:gd name="connsiteX133" fmla="*/ 55767 w 988869"/>
                <a:gd name="connsiteY133" fmla="*/ 386337 h 699563"/>
                <a:gd name="connsiteX134" fmla="*/ 10281 w 988869"/>
                <a:gd name="connsiteY134" fmla="*/ 379339 h 699563"/>
                <a:gd name="connsiteX135" fmla="*/ 3982 w 988869"/>
                <a:gd name="connsiteY135" fmla="*/ 333852 h 699563"/>
                <a:gd name="connsiteX136" fmla="*/ 67664 w 988869"/>
                <a:gd name="connsiteY136" fmla="*/ 274369 h 699563"/>
                <a:gd name="connsiteX137" fmla="*/ 176132 w 988869"/>
                <a:gd name="connsiteY137" fmla="*/ 260373 h 699563"/>
                <a:gd name="connsiteX138" fmla="*/ 221236 w 988869"/>
                <a:gd name="connsiteY138" fmla="*/ 267885 h 699563"/>
                <a:gd name="connsiteX139" fmla="*/ 230309 w 988869"/>
                <a:gd name="connsiteY139" fmla="*/ 270831 h 699563"/>
                <a:gd name="connsiteX140" fmla="*/ 226516 w 988869"/>
                <a:gd name="connsiteY140" fmla="*/ 268071 h 699563"/>
                <a:gd name="connsiteX141" fmla="*/ 266405 w 988869"/>
                <a:gd name="connsiteY141" fmla="*/ 198791 h 699563"/>
                <a:gd name="connsiteX142" fmla="*/ 259407 w 988869"/>
                <a:gd name="connsiteY142" fmla="*/ 180596 h 699563"/>
                <a:gd name="connsiteX143" fmla="*/ 251009 w 988869"/>
                <a:gd name="connsiteY143" fmla="*/ 180596 h 699563"/>
                <a:gd name="connsiteX144" fmla="*/ 253109 w 988869"/>
                <a:gd name="connsiteY144" fmla="*/ 151905 h 699563"/>
                <a:gd name="connsiteX145" fmla="*/ 240512 w 988869"/>
                <a:gd name="connsiteY145" fmla="*/ 151905 h 699563"/>
                <a:gd name="connsiteX146" fmla="*/ 240512 w 988869"/>
                <a:gd name="connsiteY146" fmla="*/ 131611 h 699563"/>
                <a:gd name="connsiteX147" fmla="*/ 217419 w 988869"/>
                <a:gd name="connsiteY147" fmla="*/ 91023 h 699563"/>
                <a:gd name="connsiteX148" fmla="*/ 188728 w 988869"/>
                <a:gd name="connsiteY148" fmla="*/ 116915 h 699563"/>
                <a:gd name="connsiteX149" fmla="*/ 178930 w 988869"/>
                <a:gd name="connsiteY149" fmla="*/ 139308 h 699563"/>
                <a:gd name="connsiteX150" fmla="*/ 144641 w 988869"/>
                <a:gd name="connsiteY150" fmla="*/ 107118 h 699563"/>
                <a:gd name="connsiteX151" fmla="*/ 176831 w 988869"/>
                <a:gd name="connsiteY151" fmla="*/ 100120 h 699563"/>
                <a:gd name="connsiteX152" fmla="*/ 206922 w 988869"/>
                <a:gd name="connsiteY152" fmla="*/ 57432 h 699563"/>
                <a:gd name="connsiteX153" fmla="*/ 266405 w 988869"/>
                <a:gd name="connsiteY153" fmla="*/ 4948 h 699563"/>
                <a:gd name="connsiteX154" fmla="*/ 288277 w 988869"/>
                <a:gd name="connsiteY154" fmla="*/ 172 h 699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</a:cxnLst>
              <a:rect l="l" t="t" r="r" b="b"/>
              <a:pathLst>
                <a:path w="988869" h="699563">
                  <a:moveTo>
                    <a:pt x="600908" y="618669"/>
                  </a:moveTo>
                  <a:cubicBezTo>
                    <a:pt x="564519" y="624967"/>
                    <a:pt x="528130" y="631965"/>
                    <a:pt x="491740" y="638263"/>
                  </a:cubicBezTo>
                  <a:cubicBezTo>
                    <a:pt x="442754" y="646660"/>
                    <a:pt x="393069" y="655058"/>
                    <a:pt x="343383" y="658557"/>
                  </a:cubicBezTo>
                  <a:cubicBezTo>
                    <a:pt x="344783" y="662756"/>
                    <a:pt x="346183" y="667654"/>
                    <a:pt x="347582" y="671853"/>
                  </a:cubicBezTo>
                  <a:cubicBezTo>
                    <a:pt x="388870" y="666255"/>
                    <a:pt x="429458" y="658557"/>
                    <a:pt x="470047" y="651559"/>
                  </a:cubicBezTo>
                  <a:cubicBezTo>
                    <a:pt x="514833" y="643861"/>
                    <a:pt x="558920" y="636163"/>
                    <a:pt x="603707" y="628466"/>
                  </a:cubicBezTo>
                  <a:cubicBezTo>
                    <a:pt x="602308" y="624967"/>
                    <a:pt x="600908" y="622168"/>
                    <a:pt x="600908" y="618669"/>
                  </a:cubicBezTo>
                  <a:close/>
                  <a:moveTo>
                    <a:pt x="590411" y="577381"/>
                  </a:moveTo>
                  <a:cubicBezTo>
                    <a:pt x="570817" y="580880"/>
                    <a:pt x="551922" y="584379"/>
                    <a:pt x="533028" y="587878"/>
                  </a:cubicBezTo>
                  <a:cubicBezTo>
                    <a:pt x="487541" y="595575"/>
                    <a:pt x="442055" y="606072"/>
                    <a:pt x="396568" y="613770"/>
                  </a:cubicBezTo>
                  <a:cubicBezTo>
                    <a:pt x="384671" y="615870"/>
                    <a:pt x="372775" y="617969"/>
                    <a:pt x="361578" y="619369"/>
                  </a:cubicBezTo>
                  <a:cubicBezTo>
                    <a:pt x="362977" y="624967"/>
                    <a:pt x="364377" y="630565"/>
                    <a:pt x="366476" y="636163"/>
                  </a:cubicBezTo>
                  <a:cubicBezTo>
                    <a:pt x="402866" y="631265"/>
                    <a:pt x="439255" y="624267"/>
                    <a:pt x="475645" y="617969"/>
                  </a:cubicBezTo>
                  <a:cubicBezTo>
                    <a:pt x="515533" y="610971"/>
                    <a:pt x="555421" y="603973"/>
                    <a:pt x="595310" y="596975"/>
                  </a:cubicBezTo>
                  <a:cubicBezTo>
                    <a:pt x="592511" y="590677"/>
                    <a:pt x="591111" y="584379"/>
                    <a:pt x="590411" y="577381"/>
                  </a:cubicBezTo>
                  <a:close/>
                  <a:moveTo>
                    <a:pt x="730877" y="269471"/>
                  </a:moveTo>
                  <a:lnTo>
                    <a:pt x="731070" y="269471"/>
                  </a:lnTo>
                  <a:lnTo>
                    <a:pt x="731331" y="269523"/>
                  </a:lnTo>
                  <a:close/>
                  <a:moveTo>
                    <a:pt x="559941" y="123712"/>
                  </a:moveTo>
                  <a:lnTo>
                    <a:pt x="556121" y="125663"/>
                  </a:lnTo>
                  <a:lnTo>
                    <a:pt x="548905" y="138044"/>
                  </a:lnTo>
                  <a:lnTo>
                    <a:pt x="550522" y="137909"/>
                  </a:lnTo>
                  <a:cubicBezTo>
                    <a:pt x="550522" y="137909"/>
                    <a:pt x="554371" y="134235"/>
                    <a:pt x="557870" y="129511"/>
                  </a:cubicBezTo>
                  <a:close/>
                  <a:moveTo>
                    <a:pt x="288277" y="172"/>
                  </a:moveTo>
                  <a:cubicBezTo>
                    <a:pt x="335292" y="-3177"/>
                    <a:pt x="354579" y="43437"/>
                    <a:pt x="354579" y="43437"/>
                  </a:cubicBezTo>
                  <a:lnTo>
                    <a:pt x="362977" y="57432"/>
                  </a:lnTo>
                  <a:cubicBezTo>
                    <a:pt x="362977" y="57432"/>
                    <a:pt x="368575" y="49035"/>
                    <a:pt x="376973" y="60931"/>
                  </a:cubicBezTo>
                  <a:cubicBezTo>
                    <a:pt x="385370" y="72828"/>
                    <a:pt x="374873" y="88223"/>
                    <a:pt x="374873" y="88223"/>
                  </a:cubicBezTo>
                  <a:cubicBezTo>
                    <a:pt x="398667" y="88223"/>
                    <a:pt x="391669" y="109917"/>
                    <a:pt x="391669" y="109917"/>
                  </a:cubicBezTo>
                  <a:cubicBezTo>
                    <a:pt x="411962" y="112716"/>
                    <a:pt x="420360" y="167300"/>
                    <a:pt x="420360" y="167300"/>
                  </a:cubicBezTo>
                  <a:cubicBezTo>
                    <a:pt x="457449" y="156103"/>
                    <a:pt x="491040" y="179897"/>
                    <a:pt x="514832" y="193193"/>
                  </a:cubicBezTo>
                  <a:lnTo>
                    <a:pt x="515380" y="193286"/>
                  </a:lnTo>
                  <a:lnTo>
                    <a:pt x="516593" y="193236"/>
                  </a:lnTo>
                  <a:cubicBezTo>
                    <a:pt x="530666" y="187725"/>
                    <a:pt x="539325" y="170799"/>
                    <a:pt x="539325" y="170799"/>
                  </a:cubicBezTo>
                  <a:cubicBezTo>
                    <a:pt x="539325" y="170799"/>
                    <a:pt x="525329" y="152604"/>
                    <a:pt x="531628" y="144907"/>
                  </a:cubicBezTo>
                  <a:lnTo>
                    <a:pt x="540915" y="139771"/>
                  </a:lnTo>
                  <a:lnTo>
                    <a:pt x="541994" y="134891"/>
                  </a:lnTo>
                  <a:cubicBezTo>
                    <a:pt x="545274" y="127718"/>
                    <a:pt x="550173" y="121289"/>
                    <a:pt x="556821" y="116215"/>
                  </a:cubicBezTo>
                  <a:lnTo>
                    <a:pt x="563031" y="113985"/>
                  </a:lnTo>
                  <a:lnTo>
                    <a:pt x="561719" y="101694"/>
                  </a:lnTo>
                  <a:cubicBezTo>
                    <a:pt x="562594" y="97670"/>
                    <a:pt x="565218" y="94871"/>
                    <a:pt x="570816" y="95921"/>
                  </a:cubicBezTo>
                  <a:cubicBezTo>
                    <a:pt x="582013" y="98020"/>
                    <a:pt x="581313" y="100120"/>
                    <a:pt x="581313" y="100120"/>
                  </a:cubicBezTo>
                  <a:cubicBezTo>
                    <a:pt x="598808" y="88923"/>
                    <a:pt x="611230" y="89098"/>
                    <a:pt x="619190" y="94084"/>
                  </a:cubicBezTo>
                  <a:lnTo>
                    <a:pt x="626145" y="108377"/>
                  </a:lnTo>
                  <a:lnTo>
                    <a:pt x="651752" y="103553"/>
                  </a:lnTo>
                  <a:cubicBezTo>
                    <a:pt x="672681" y="105324"/>
                    <a:pt x="678061" y="124613"/>
                    <a:pt x="674386" y="137209"/>
                  </a:cubicBezTo>
                  <a:cubicBezTo>
                    <a:pt x="673162" y="141408"/>
                    <a:pt x="669794" y="146569"/>
                    <a:pt x="665431" y="151948"/>
                  </a:cubicBezTo>
                  <a:lnTo>
                    <a:pt x="652513" y="165842"/>
                  </a:lnTo>
                  <a:lnTo>
                    <a:pt x="665420" y="179295"/>
                  </a:lnTo>
                  <a:cubicBezTo>
                    <a:pt x="700060" y="209113"/>
                    <a:pt x="741392" y="228008"/>
                    <a:pt x="787054" y="242179"/>
                  </a:cubicBezTo>
                  <a:cubicBezTo>
                    <a:pt x="848636" y="261073"/>
                    <a:pt x="922814" y="285566"/>
                    <a:pt x="987195" y="277168"/>
                  </a:cubicBezTo>
                  <a:cubicBezTo>
                    <a:pt x="989294" y="277168"/>
                    <a:pt x="989294" y="279968"/>
                    <a:pt x="987895" y="280667"/>
                  </a:cubicBezTo>
                  <a:cubicBezTo>
                    <a:pt x="944508" y="295363"/>
                    <a:pt x="893423" y="276469"/>
                    <a:pt x="850035" y="266671"/>
                  </a:cubicBezTo>
                  <a:cubicBezTo>
                    <a:pt x="810147" y="257574"/>
                    <a:pt x="768859" y="247077"/>
                    <a:pt x="731070" y="229582"/>
                  </a:cubicBezTo>
                  <a:cubicBezTo>
                    <a:pt x="713925" y="221534"/>
                    <a:pt x="696955" y="212787"/>
                    <a:pt x="681297" y="202378"/>
                  </a:cubicBezTo>
                  <a:lnTo>
                    <a:pt x="646603" y="171595"/>
                  </a:lnTo>
                  <a:lnTo>
                    <a:pt x="636499" y="180903"/>
                  </a:lnTo>
                  <a:cubicBezTo>
                    <a:pt x="632749" y="184183"/>
                    <a:pt x="630299" y="186195"/>
                    <a:pt x="630299" y="186195"/>
                  </a:cubicBezTo>
                  <a:cubicBezTo>
                    <a:pt x="630299" y="186195"/>
                    <a:pt x="643595" y="199491"/>
                    <a:pt x="630299" y="213487"/>
                  </a:cubicBezTo>
                  <a:cubicBezTo>
                    <a:pt x="617003" y="227483"/>
                    <a:pt x="596709" y="220485"/>
                    <a:pt x="596709" y="220485"/>
                  </a:cubicBezTo>
                  <a:cubicBezTo>
                    <a:pt x="596709" y="220485"/>
                    <a:pt x="589011" y="234481"/>
                    <a:pt x="574315" y="247777"/>
                  </a:cubicBezTo>
                  <a:cubicBezTo>
                    <a:pt x="565218" y="255999"/>
                    <a:pt x="555683" y="260548"/>
                    <a:pt x="546499" y="262746"/>
                  </a:cubicBezTo>
                  <a:lnTo>
                    <a:pt x="526363" y="263422"/>
                  </a:lnTo>
                  <a:lnTo>
                    <a:pt x="494539" y="254775"/>
                  </a:lnTo>
                  <a:cubicBezTo>
                    <a:pt x="494539" y="254775"/>
                    <a:pt x="505386" y="261248"/>
                    <a:pt x="520781" y="263610"/>
                  </a:cubicBezTo>
                  <a:lnTo>
                    <a:pt x="526363" y="263422"/>
                  </a:lnTo>
                  <a:lnTo>
                    <a:pt x="537258" y="266383"/>
                  </a:lnTo>
                  <a:cubicBezTo>
                    <a:pt x="615386" y="298702"/>
                    <a:pt x="650559" y="379684"/>
                    <a:pt x="659014" y="402162"/>
                  </a:cubicBezTo>
                  <a:lnTo>
                    <a:pt x="659071" y="402323"/>
                  </a:lnTo>
                  <a:lnTo>
                    <a:pt x="682872" y="395084"/>
                  </a:lnTo>
                  <a:cubicBezTo>
                    <a:pt x="702029" y="385112"/>
                    <a:pt x="719524" y="371641"/>
                    <a:pt x="733869" y="355545"/>
                  </a:cubicBezTo>
                  <a:cubicBezTo>
                    <a:pt x="735969" y="352746"/>
                    <a:pt x="738768" y="349947"/>
                    <a:pt x="740867" y="347148"/>
                  </a:cubicBezTo>
                  <a:cubicBezTo>
                    <a:pt x="742267" y="345748"/>
                    <a:pt x="742967" y="343649"/>
                    <a:pt x="744366" y="342249"/>
                  </a:cubicBezTo>
                  <a:cubicBezTo>
                    <a:pt x="742267" y="331053"/>
                    <a:pt x="738068" y="319856"/>
                    <a:pt x="733170" y="309359"/>
                  </a:cubicBezTo>
                  <a:cubicBezTo>
                    <a:pt x="733170" y="309359"/>
                    <a:pt x="733170" y="310059"/>
                    <a:pt x="733170" y="310059"/>
                  </a:cubicBezTo>
                  <a:cubicBezTo>
                    <a:pt x="733869" y="321955"/>
                    <a:pt x="727571" y="331752"/>
                    <a:pt x="715675" y="334552"/>
                  </a:cubicBezTo>
                  <a:cubicBezTo>
                    <a:pt x="703079" y="338051"/>
                    <a:pt x="691882" y="327554"/>
                    <a:pt x="686283" y="317057"/>
                  </a:cubicBezTo>
                  <a:cubicBezTo>
                    <a:pt x="680685" y="306560"/>
                    <a:pt x="679985" y="291164"/>
                    <a:pt x="688383" y="282067"/>
                  </a:cubicBezTo>
                  <a:cubicBezTo>
                    <a:pt x="698180" y="271570"/>
                    <a:pt x="710076" y="265272"/>
                    <a:pt x="724072" y="268771"/>
                  </a:cubicBezTo>
                  <a:cubicBezTo>
                    <a:pt x="724072" y="268771"/>
                    <a:pt x="724772" y="268771"/>
                    <a:pt x="724772" y="268771"/>
                  </a:cubicBezTo>
                  <a:lnTo>
                    <a:pt x="730877" y="269471"/>
                  </a:lnTo>
                  <a:lnTo>
                    <a:pt x="729671" y="269471"/>
                  </a:lnTo>
                  <a:cubicBezTo>
                    <a:pt x="731770" y="269471"/>
                    <a:pt x="733170" y="270170"/>
                    <a:pt x="734569" y="270170"/>
                  </a:cubicBezTo>
                  <a:lnTo>
                    <a:pt x="731331" y="269523"/>
                  </a:lnTo>
                  <a:lnTo>
                    <a:pt x="741179" y="270652"/>
                  </a:lnTo>
                  <a:lnTo>
                    <a:pt x="746892" y="271308"/>
                  </a:lnTo>
                  <a:cubicBezTo>
                    <a:pt x="767985" y="277606"/>
                    <a:pt x="785830" y="294138"/>
                    <a:pt x="798951" y="311458"/>
                  </a:cubicBezTo>
                  <a:cubicBezTo>
                    <a:pt x="818545" y="337351"/>
                    <a:pt x="832541" y="371641"/>
                    <a:pt x="834640" y="404531"/>
                  </a:cubicBezTo>
                  <a:cubicBezTo>
                    <a:pt x="836739" y="440921"/>
                    <a:pt x="818545" y="478709"/>
                    <a:pt x="794052" y="504602"/>
                  </a:cubicBezTo>
                  <a:cubicBezTo>
                    <a:pt x="764660" y="536093"/>
                    <a:pt x="726172" y="554987"/>
                    <a:pt x="683484" y="562685"/>
                  </a:cubicBezTo>
                  <a:cubicBezTo>
                    <a:pt x="665989" y="565484"/>
                    <a:pt x="649194" y="568983"/>
                    <a:pt x="631699" y="571783"/>
                  </a:cubicBezTo>
                  <a:cubicBezTo>
                    <a:pt x="629600" y="578781"/>
                    <a:pt x="628900" y="585778"/>
                    <a:pt x="628900" y="592776"/>
                  </a:cubicBezTo>
                  <a:cubicBezTo>
                    <a:pt x="677886" y="584379"/>
                    <a:pt x="728271" y="576681"/>
                    <a:pt x="773058" y="554987"/>
                  </a:cubicBezTo>
                  <a:cubicBezTo>
                    <a:pt x="800350" y="541691"/>
                    <a:pt x="826242" y="521397"/>
                    <a:pt x="840238" y="493405"/>
                  </a:cubicBezTo>
                  <a:cubicBezTo>
                    <a:pt x="856334" y="462614"/>
                    <a:pt x="854934" y="425525"/>
                    <a:pt x="847236" y="391935"/>
                  </a:cubicBezTo>
                  <a:cubicBezTo>
                    <a:pt x="847236" y="391235"/>
                    <a:pt x="847236" y="391235"/>
                    <a:pt x="847236" y="391235"/>
                  </a:cubicBezTo>
                  <a:cubicBezTo>
                    <a:pt x="845837" y="384937"/>
                    <a:pt x="850036" y="383537"/>
                    <a:pt x="855634" y="386337"/>
                  </a:cubicBezTo>
                  <a:cubicBezTo>
                    <a:pt x="867531" y="391935"/>
                    <a:pt x="872429" y="407331"/>
                    <a:pt x="875228" y="419227"/>
                  </a:cubicBezTo>
                  <a:cubicBezTo>
                    <a:pt x="882226" y="448618"/>
                    <a:pt x="881526" y="487107"/>
                    <a:pt x="863332" y="512300"/>
                  </a:cubicBezTo>
                  <a:cubicBezTo>
                    <a:pt x="863332" y="513000"/>
                    <a:pt x="862632" y="512300"/>
                    <a:pt x="862632" y="512300"/>
                  </a:cubicBezTo>
                  <a:cubicBezTo>
                    <a:pt x="831841" y="564085"/>
                    <a:pt x="766760" y="586478"/>
                    <a:pt x="710776" y="599074"/>
                  </a:cubicBezTo>
                  <a:cubicBezTo>
                    <a:pt x="684184" y="605373"/>
                    <a:pt x="657592" y="608872"/>
                    <a:pt x="631000" y="613770"/>
                  </a:cubicBezTo>
                  <a:cubicBezTo>
                    <a:pt x="631699" y="617269"/>
                    <a:pt x="632399" y="620068"/>
                    <a:pt x="633799" y="623567"/>
                  </a:cubicBezTo>
                  <a:cubicBezTo>
                    <a:pt x="690482" y="613770"/>
                    <a:pt x="749265" y="605373"/>
                    <a:pt x="801750" y="580180"/>
                  </a:cubicBezTo>
                  <a:cubicBezTo>
                    <a:pt x="833240" y="564785"/>
                    <a:pt x="861232" y="542391"/>
                    <a:pt x="877327" y="510900"/>
                  </a:cubicBezTo>
                  <a:cubicBezTo>
                    <a:pt x="895522" y="475910"/>
                    <a:pt x="893423" y="433923"/>
                    <a:pt x="885025" y="396834"/>
                  </a:cubicBezTo>
                  <a:cubicBezTo>
                    <a:pt x="885025" y="396134"/>
                    <a:pt x="885025" y="396134"/>
                    <a:pt x="885025" y="396134"/>
                  </a:cubicBezTo>
                  <a:cubicBezTo>
                    <a:pt x="883626" y="389836"/>
                    <a:pt x="888524" y="388436"/>
                    <a:pt x="894822" y="391235"/>
                  </a:cubicBezTo>
                  <a:cubicBezTo>
                    <a:pt x="908119" y="397533"/>
                    <a:pt x="913017" y="415028"/>
                    <a:pt x="916516" y="428324"/>
                  </a:cubicBezTo>
                  <a:cubicBezTo>
                    <a:pt x="924914" y="461214"/>
                    <a:pt x="924214" y="503902"/>
                    <a:pt x="903920" y="532594"/>
                  </a:cubicBezTo>
                  <a:cubicBezTo>
                    <a:pt x="903920" y="533294"/>
                    <a:pt x="903220" y="532594"/>
                    <a:pt x="903220" y="532594"/>
                  </a:cubicBezTo>
                  <a:cubicBezTo>
                    <a:pt x="868230" y="590677"/>
                    <a:pt x="796151" y="615170"/>
                    <a:pt x="733170" y="629866"/>
                  </a:cubicBezTo>
                  <a:cubicBezTo>
                    <a:pt x="701679" y="636863"/>
                    <a:pt x="670188" y="641762"/>
                    <a:pt x="638697" y="647360"/>
                  </a:cubicBezTo>
                  <a:cubicBezTo>
                    <a:pt x="588312" y="656458"/>
                    <a:pt x="537227" y="665555"/>
                    <a:pt x="486841" y="674652"/>
                  </a:cubicBezTo>
                  <a:cubicBezTo>
                    <a:pt x="418961" y="685849"/>
                    <a:pt x="350381" y="697046"/>
                    <a:pt x="281801" y="699145"/>
                  </a:cubicBezTo>
                  <a:cubicBezTo>
                    <a:pt x="233515" y="700545"/>
                    <a:pt x="179631" y="699845"/>
                    <a:pt x="136943" y="673953"/>
                  </a:cubicBezTo>
                  <a:cubicBezTo>
                    <a:pt x="136943" y="673953"/>
                    <a:pt x="136943" y="673253"/>
                    <a:pt x="136943" y="673253"/>
                  </a:cubicBezTo>
                  <a:cubicBezTo>
                    <a:pt x="134844" y="671153"/>
                    <a:pt x="132045" y="669054"/>
                    <a:pt x="136943" y="669054"/>
                  </a:cubicBezTo>
                  <a:cubicBezTo>
                    <a:pt x="153739" y="669054"/>
                    <a:pt x="170534" y="673953"/>
                    <a:pt x="186629" y="676052"/>
                  </a:cubicBezTo>
                  <a:cubicBezTo>
                    <a:pt x="229317" y="682350"/>
                    <a:pt x="271304" y="680251"/>
                    <a:pt x="313992" y="675352"/>
                  </a:cubicBezTo>
                  <a:cubicBezTo>
                    <a:pt x="311892" y="670454"/>
                    <a:pt x="310493" y="665555"/>
                    <a:pt x="309093" y="659957"/>
                  </a:cubicBezTo>
                  <a:cubicBezTo>
                    <a:pt x="308393" y="659957"/>
                    <a:pt x="308393" y="659957"/>
                    <a:pt x="307694" y="659957"/>
                  </a:cubicBezTo>
                  <a:cubicBezTo>
                    <a:pt x="264306" y="661356"/>
                    <a:pt x="216020" y="660656"/>
                    <a:pt x="178232" y="637563"/>
                  </a:cubicBezTo>
                  <a:cubicBezTo>
                    <a:pt x="178232" y="636863"/>
                    <a:pt x="178232" y="636863"/>
                    <a:pt x="178232" y="636863"/>
                  </a:cubicBezTo>
                  <a:cubicBezTo>
                    <a:pt x="176132" y="635464"/>
                    <a:pt x="174033" y="633365"/>
                    <a:pt x="178232" y="633365"/>
                  </a:cubicBezTo>
                  <a:cubicBezTo>
                    <a:pt x="192927" y="633365"/>
                    <a:pt x="208323" y="637563"/>
                    <a:pt x="222319" y="639662"/>
                  </a:cubicBezTo>
                  <a:cubicBezTo>
                    <a:pt x="250310" y="643861"/>
                    <a:pt x="278302" y="643861"/>
                    <a:pt x="306294" y="641762"/>
                  </a:cubicBezTo>
                  <a:cubicBezTo>
                    <a:pt x="306294" y="640362"/>
                    <a:pt x="306294" y="639662"/>
                    <a:pt x="306294" y="638963"/>
                  </a:cubicBezTo>
                  <a:cubicBezTo>
                    <a:pt x="306294" y="632664"/>
                    <a:pt x="306294" y="627066"/>
                    <a:pt x="306994" y="620768"/>
                  </a:cubicBezTo>
                  <a:cubicBezTo>
                    <a:pt x="292998" y="620068"/>
                    <a:pt x="278302" y="618669"/>
                    <a:pt x="264306" y="615870"/>
                  </a:cubicBezTo>
                  <a:cubicBezTo>
                    <a:pt x="226517" y="608172"/>
                    <a:pt x="190828" y="586478"/>
                    <a:pt x="165635" y="557787"/>
                  </a:cubicBezTo>
                  <a:cubicBezTo>
                    <a:pt x="140442" y="529795"/>
                    <a:pt x="125747" y="494805"/>
                    <a:pt x="108952" y="461915"/>
                  </a:cubicBezTo>
                  <a:cubicBezTo>
                    <a:pt x="94256" y="433223"/>
                    <a:pt x="79560" y="404531"/>
                    <a:pt x="63465" y="376539"/>
                  </a:cubicBezTo>
                  <a:cubicBezTo>
                    <a:pt x="62065" y="380738"/>
                    <a:pt x="59266" y="383537"/>
                    <a:pt x="55767" y="386337"/>
                  </a:cubicBezTo>
                  <a:cubicBezTo>
                    <a:pt x="41071" y="397533"/>
                    <a:pt x="20777" y="392635"/>
                    <a:pt x="10281" y="379339"/>
                  </a:cubicBezTo>
                  <a:cubicBezTo>
                    <a:pt x="483" y="366742"/>
                    <a:pt x="-3715" y="346448"/>
                    <a:pt x="3982" y="333852"/>
                  </a:cubicBezTo>
                  <a:cubicBezTo>
                    <a:pt x="13080" y="304460"/>
                    <a:pt x="41071" y="285566"/>
                    <a:pt x="67664" y="274369"/>
                  </a:cubicBezTo>
                  <a:cubicBezTo>
                    <a:pt x="101254" y="259673"/>
                    <a:pt x="139743" y="258274"/>
                    <a:pt x="176132" y="260373"/>
                  </a:cubicBezTo>
                  <a:cubicBezTo>
                    <a:pt x="191528" y="261423"/>
                    <a:pt x="206748" y="264178"/>
                    <a:pt x="221236" y="267885"/>
                  </a:cubicBezTo>
                  <a:lnTo>
                    <a:pt x="230309" y="270831"/>
                  </a:lnTo>
                  <a:lnTo>
                    <a:pt x="226516" y="268071"/>
                  </a:lnTo>
                  <a:cubicBezTo>
                    <a:pt x="237013" y="237980"/>
                    <a:pt x="266405" y="198791"/>
                    <a:pt x="266405" y="198791"/>
                  </a:cubicBezTo>
                  <a:lnTo>
                    <a:pt x="259407" y="180596"/>
                  </a:lnTo>
                  <a:lnTo>
                    <a:pt x="251009" y="180596"/>
                  </a:lnTo>
                  <a:lnTo>
                    <a:pt x="253109" y="151905"/>
                  </a:lnTo>
                  <a:lnTo>
                    <a:pt x="240512" y="151905"/>
                  </a:lnTo>
                  <a:cubicBezTo>
                    <a:pt x="225117" y="147006"/>
                    <a:pt x="240512" y="131611"/>
                    <a:pt x="240512" y="131611"/>
                  </a:cubicBezTo>
                  <a:cubicBezTo>
                    <a:pt x="228616" y="129511"/>
                    <a:pt x="217419" y="91023"/>
                    <a:pt x="217419" y="91023"/>
                  </a:cubicBezTo>
                  <a:cubicBezTo>
                    <a:pt x="204123" y="91722"/>
                    <a:pt x="188728" y="116915"/>
                    <a:pt x="188728" y="116915"/>
                  </a:cubicBezTo>
                  <a:cubicBezTo>
                    <a:pt x="188728" y="116915"/>
                    <a:pt x="194326" y="127412"/>
                    <a:pt x="178930" y="139308"/>
                  </a:cubicBezTo>
                  <a:cubicBezTo>
                    <a:pt x="163535" y="151205"/>
                    <a:pt x="127845" y="132310"/>
                    <a:pt x="144641" y="107118"/>
                  </a:cubicBezTo>
                  <a:cubicBezTo>
                    <a:pt x="161436" y="81925"/>
                    <a:pt x="176831" y="100120"/>
                    <a:pt x="176831" y="100120"/>
                  </a:cubicBezTo>
                  <a:cubicBezTo>
                    <a:pt x="188028" y="91722"/>
                    <a:pt x="202024" y="77726"/>
                    <a:pt x="206922" y="57432"/>
                  </a:cubicBezTo>
                  <a:cubicBezTo>
                    <a:pt x="211821" y="37138"/>
                    <a:pt x="219518" y="21743"/>
                    <a:pt x="266405" y="4948"/>
                  </a:cubicBezTo>
                  <a:cubicBezTo>
                    <a:pt x="274278" y="2149"/>
                    <a:pt x="281560" y="651"/>
                    <a:pt x="288277" y="172"/>
                  </a:cubicBezTo>
                  <a:close/>
                </a:path>
              </a:pathLst>
            </a:custGeom>
            <a:grpFill/>
            <a:ln w="69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sp>
        <p:nvSpPr>
          <p:cNvPr id="21" name="地形1">
            <a:extLst>
              <a:ext uri="{FF2B5EF4-FFF2-40B4-BE49-F238E27FC236}">
                <a16:creationId xmlns:a16="http://schemas.microsoft.com/office/drawing/2014/main" id="{D6B65876-74B2-4C9D-85AD-146C9E7CCA26}"/>
              </a:ext>
            </a:extLst>
          </p:cNvPr>
          <p:cNvSpPr/>
          <p:nvPr/>
        </p:nvSpPr>
        <p:spPr>
          <a:xfrm>
            <a:off x="-17518" y="1523999"/>
            <a:ext cx="12209518" cy="5334001"/>
          </a:xfrm>
          <a:custGeom>
            <a:avLst/>
            <a:gdLst>
              <a:gd name="connsiteX0" fmla="*/ 5772220 w 12222218"/>
              <a:gd name="connsiteY0" fmla="*/ 777 h 5132240"/>
              <a:gd name="connsiteX1" fmla="*/ 12222218 w 12222218"/>
              <a:gd name="connsiteY1" fmla="*/ 233814 h 5132240"/>
              <a:gd name="connsiteX2" fmla="*/ 12222218 w 12222218"/>
              <a:gd name="connsiteY2" fmla="*/ 574754 h 5132240"/>
              <a:gd name="connsiteX3" fmla="*/ 12222218 w 12222218"/>
              <a:gd name="connsiteY3" fmla="*/ 579516 h 5132240"/>
              <a:gd name="connsiteX4" fmla="*/ 12222218 w 12222218"/>
              <a:gd name="connsiteY4" fmla="*/ 5132240 h 5132240"/>
              <a:gd name="connsiteX5" fmla="*/ 0 w 12222218"/>
              <a:gd name="connsiteY5" fmla="*/ 5132240 h 5132240"/>
              <a:gd name="connsiteX6" fmla="*/ 0 w 12222218"/>
              <a:gd name="connsiteY6" fmla="*/ 574754 h 5132240"/>
              <a:gd name="connsiteX7" fmla="*/ 12700 w 12222218"/>
              <a:gd name="connsiteY7" fmla="*/ 574754 h 5132240"/>
              <a:gd name="connsiteX8" fmla="*/ 12700 w 12222218"/>
              <a:gd name="connsiteY8" fmla="*/ 391645 h 5132240"/>
              <a:gd name="connsiteX9" fmla="*/ 5772220 w 12222218"/>
              <a:gd name="connsiteY9" fmla="*/ 777 h 51322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2222218" h="5132240">
                <a:moveTo>
                  <a:pt x="5772220" y="777"/>
                </a:moveTo>
                <a:cubicBezTo>
                  <a:pt x="8068963" y="-11646"/>
                  <a:pt x="10177385" y="127515"/>
                  <a:pt x="12222218" y="233814"/>
                </a:cubicBezTo>
                <a:lnTo>
                  <a:pt x="12222218" y="574754"/>
                </a:lnTo>
                <a:lnTo>
                  <a:pt x="12222218" y="579516"/>
                </a:lnTo>
                <a:lnTo>
                  <a:pt x="12222218" y="5132240"/>
                </a:lnTo>
                <a:lnTo>
                  <a:pt x="0" y="5132240"/>
                </a:lnTo>
                <a:lnTo>
                  <a:pt x="0" y="574754"/>
                </a:lnTo>
                <a:lnTo>
                  <a:pt x="12700" y="574754"/>
                </a:lnTo>
                <a:lnTo>
                  <a:pt x="12700" y="391645"/>
                </a:lnTo>
                <a:cubicBezTo>
                  <a:pt x="2085587" y="111800"/>
                  <a:pt x="3985864" y="10439"/>
                  <a:pt x="5772220" y="777"/>
                </a:cubicBezTo>
                <a:close/>
              </a:path>
            </a:pathLst>
          </a:custGeom>
          <a:gradFill>
            <a:gsLst>
              <a:gs pos="0">
                <a:schemeClr val="bg1"/>
              </a:gs>
              <a:gs pos="100000">
                <a:schemeClr val="bg1">
                  <a:lumMod val="85000"/>
                </a:schemeClr>
              </a:gs>
            </a:gsLst>
            <a:lin ang="5400000" scaled="0"/>
          </a:gradFill>
          <a:ln>
            <a:noFill/>
          </a:ln>
          <a:effectLst>
            <a:outerShdw blurRad="127000" dist="63500" dir="16200000" rotWithShape="0">
              <a:schemeClr val="bg2">
                <a:lumMod val="75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46" name="波形 45">
            <a:extLst>
              <a:ext uri="{FF2B5EF4-FFF2-40B4-BE49-F238E27FC236}">
                <a16:creationId xmlns:a16="http://schemas.microsoft.com/office/drawing/2014/main" id="{CC6087F9-DA92-46EF-A006-5AD574E62418}"/>
              </a:ext>
            </a:extLst>
          </p:cNvPr>
          <p:cNvSpPr/>
          <p:nvPr/>
        </p:nvSpPr>
        <p:spPr>
          <a:xfrm>
            <a:off x="739686" y="533400"/>
            <a:ext cx="2205037" cy="661062"/>
          </a:xfrm>
          <a:prstGeom prst="wave">
            <a:avLst>
              <a:gd name="adj1" fmla="val 6928"/>
              <a:gd name="adj2" fmla="val -36"/>
            </a:avLst>
          </a:pr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atin typeface="+mj-ea"/>
              <a:ea typeface="+mj-ea"/>
            </a:endParaRPr>
          </a:p>
        </p:txBody>
      </p:sp>
      <p:grpSp>
        <p:nvGrpSpPr>
          <p:cNvPr id="47" name="组合 46">
            <a:extLst>
              <a:ext uri="{FF2B5EF4-FFF2-40B4-BE49-F238E27FC236}">
                <a16:creationId xmlns:a16="http://schemas.microsoft.com/office/drawing/2014/main" id="{FBF4D482-F77C-4C05-AF3E-AD54984BF2C0}"/>
              </a:ext>
            </a:extLst>
          </p:cNvPr>
          <p:cNvGrpSpPr/>
          <p:nvPr/>
        </p:nvGrpSpPr>
        <p:grpSpPr>
          <a:xfrm>
            <a:off x="458118" y="240036"/>
            <a:ext cx="570493" cy="993909"/>
            <a:chOff x="305806" y="158676"/>
            <a:chExt cx="503819" cy="877749"/>
          </a:xfrm>
        </p:grpSpPr>
        <p:grpSp>
          <p:nvGrpSpPr>
            <p:cNvPr id="48" name="组合 47">
              <a:extLst>
                <a:ext uri="{FF2B5EF4-FFF2-40B4-BE49-F238E27FC236}">
                  <a16:creationId xmlns:a16="http://schemas.microsoft.com/office/drawing/2014/main" id="{BF2E2D41-69C1-456F-A5BC-E6F01409010C}"/>
                </a:ext>
              </a:extLst>
            </p:cNvPr>
            <p:cNvGrpSpPr/>
            <p:nvPr/>
          </p:nvGrpSpPr>
          <p:grpSpPr>
            <a:xfrm>
              <a:off x="305806" y="295220"/>
              <a:ext cx="503819" cy="741205"/>
              <a:chOff x="2228905" y="1088183"/>
              <a:chExt cx="1148704" cy="1689942"/>
            </a:xfrm>
          </p:grpSpPr>
          <p:sp>
            <p:nvSpPr>
              <p:cNvPr id="50" name="等腰三角形 49">
                <a:extLst>
                  <a:ext uri="{FF2B5EF4-FFF2-40B4-BE49-F238E27FC236}">
                    <a16:creationId xmlns:a16="http://schemas.microsoft.com/office/drawing/2014/main" id="{A5657C33-C475-4973-BF5B-6078F7F29AD7}"/>
                  </a:ext>
                </a:extLst>
              </p:cNvPr>
              <p:cNvSpPr/>
              <p:nvPr/>
            </p:nvSpPr>
            <p:spPr>
              <a:xfrm>
                <a:off x="2228905" y="1088183"/>
                <a:ext cx="1147708" cy="1689942"/>
              </a:xfrm>
              <a:prstGeom prst="triangle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latin typeface="+mj-ea"/>
                  <a:ea typeface="+mj-ea"/>
                </a:endParaRPr>
              </a:p>
            </p:txBody>
          </p:sp>
          <p:sp>
            <p:nvSpPr>
              <p:cNvPr id="51" name="任意多边形: 形状 50">
                <a:extLst>
                  <a:ext uri="{FF2B5EF4-FFF2-40B4-BE49-F238E27FC236}">
                    <a16:creationId xmlns:a16="http://schemas.microsoft.com/office/drawing/2014/main" id="{E624F141-A63B-4A2A-B4DE-E0C550596650}"/>
                  </a:ext>
                </a:extLst>
              </p:cNvPr>
              <p:cNvSpPr/>
              <p:nvPr/>
            </p:nvSpPr>
            <p:spPr>
              <a:xfrm>
                <a:off x="2229064" y="1088183"/>
                <a:ext cx="1148545" cy="1688356"/>
              </a:xfrm>
              <a:custGeom>
                <a:avLst/>
                <a:gdLst>
                  <a:gd name="connsiteX0" fmla="*/ 1125823 w 1148545"/>
                  <a:gd name="connsiteY0" fmla="*/ 1621813 h 1688356"/>
                  <a:gd name="connsiteX1" fmla="*/ 1148545 w 1148545"/>
                  <a:gd name="connsiteY1" fmla="*/ 1688356 h 1688356"/>
                  <a:gd name="connsiteX2" fmla="*/ 1010589 w 1148545"/>
                  <a:gd name="connsiteY2" fmla="*/ 1688356 h 1688356"/>
                  <a:gd name="connsiteX3" fmla="*/ 1061815 w 1148545"/>
                  <a:gd name="connsiteY3" fmla="*/ 1432283 h 1688356"/>
                  <a:gd name="connsiteX4" fmla="*/ 1115016 w 1148545"/>
                  <a:gd name="connsiteY4" fmla="*/ 1587731 h 1688356"/>
                  <a:gd name="connsiteX5" fmla="*/ 940762 w 1148545"/>
                  <a:gd name="connsiteY5" fmla="*/ 1688356 h 1688356"/>
                  <a:gd name="connsiteX6" fmla="*/ 618907 w 1148545"/>
                  <a:gd name="connsiteY6" fmla="*/ 1688356 h 1688356"/>
                  <a:gd name="connsiteX7" fmla="*/ 669454 w 1148545"/>
                  <a:gd name="connsiteY7" fmla="*/ 1659220 h 1688356"/>
                  <a:gd name="connsiteX8" fmla="*/ 996975 w 1148545"/>
                  <a:gd name="connsiteY8" fmla="*/ 1243584 h 1688356"/>
                  <a:gd name="connsiteX9" fmla="*/ 1050177 w 1148545"/>
                  <a:gd name="connsiteY9" fmla="*/ 1399032 h 1688356"/>
                  <a:gd name="connsiteX10" fmla="*/ 668623 w 1148545"/>
                  <a:gd name="connsiteY10" fmla="*/ 1618488 h 1688356"/>
                  <a:gd name="connsiteX11" fmla="*/ 592145 w 1148545"/>
                  <a:gd name="connsiteY11" fmla="*/ 1663377 h 1688356"/>
                  <a:gd name="connsiteX12" fmla="*/ 548431 w 1148545"/>
                  <a:gd name="connsiteY12" fmla="*/ 1688356 h 1688356"/>
                  <a:gd name="connsiteX13" fmla="*/ 226700 w 1148545"/>
                  <a:gd name="connsiteY13" fmla="*/ 1688356 h 1688356"/>
                  <a:gd name="connsiteX14" fmla="*/ 932967 w 1148545"/>
                  <a:gd name="connsiteY14" fmla="*/ 1054885 h 1688356"/>
                  <a:gd name="connsiteX15" fmla="*/ 985338 w 1148545"/>
                  <a:gd name="connsiteY15" fmla="*/ 1209502 h 1688356"/>
                  <a:gd name="connsiteX16" fmla="*/ 156870 w 1148545"/>
                  <a:gd name="connsiteY16" fmla="*/ 1688356 h 1688356"/>
                  <a:gd name="connsiteX17" fmla="*/ 0 w 1148545"/>
                  <a:gd name="connsiteY17" fmla="*/ 1688356 h 1688356"/>
                  <a:gd name="connsiteX18" fmla="*/ 40180 w 1148545"/>
                  <a:gd name="connsiteY18" fmla="*/ 1570274 h 1688356"/>
                  <a:gd name="connsiteX19" fmla="*/ 868959 w 1148545"/>
                  <a:gd name="connsiteY19" fmla="*/ 865355 h 1688356"/>
                  <a:gd name="connsiteX20" fmla="*/ 921329 w 1148545"/>
                  <a:gd name="connsiteY20" fmla="*/ 1020803 h 1688356"/>
                  <a:gd name="connsiteX21" fmla="*/ 56806 w 1148545"/>
                  <a:gd name="connsiteY21" fmla="*/ 1519567 h 1688356"/>
                  <a:gd name="connsiteX22" fmla="*/ 135777 w 1148545"/>
                  <a:gd name="connsiteY22" fmla="*/ 1288473 h 1688356"/>
                  <a:gd name="connsiteX23" fmla="*/ 804951 w 1148545"/>
                  <a:gd name="connsiteY23" fmla="*/ 676656 h 1688356"/>
                  <a:gd name="connsiteX24" fmla="*/ 857322 w 1148545"/>
                  <a:gd name="connsiteY24" fmla="*/ 832104 h 1688356"/>
                  <a:gd name="connsiteX25" fmla="*/ 153233 w 1148545"/>
                  <a:gd name="connsiteY25" fmla="*/ 1238596 h 1688356"/>
                  <a:gd name="connsiteX26" fmla="*/ 232204 w 1148545"/>
                  <a:gd name="connsiteY26" fmla="*/ 1007502 h 1688356"/>
                  <a:gd name="connsiteX27" fmla="*/ 740112 w 1148545"/>
                  <a:gd name="connsiteY27" fmla="*/ 487126 h 1688356"/>
                  <a:gd name="connsiteX28" fmla="*/ 792482 w 1148545"/>
                  <a:gd name="connsiteY28" fmla="*/ 642574 h 1688356"/>
                  <a:gd name="connsiteX29" fmla="*/ 247999 w 1148545"/>
                  <a:gd name="connsiteY29" fmla="*/ 956795 h 1688356"/>
                  <a:gd name="connsiteX30" fmla="*/ 326969 w 1148545"/>
                  <a:gd name="connsiteY30" fmla="*/ 726532 h 1688356"/>
                  <a:gd name="connsiteX31" fmla="*/ 676104 w 1148545"/>
                  <a:gd name="connsiteY31" fmla="*/ 298427 h 1688356"/>
                  <a:gd name="connsiteX32" fmla="*/ 728474 w 1148545"/>
                  <a:gd name="connsiteY32" fmla="*/ 453875 h 1688356"/>
                  <a:gd name="connsiteX33" fmla="*/ 344426 w 1148545"/>
                  <a:gd name="connsiteY33" fmla="*/ 675825 h 1688356"/>
                  <a:gd name="connsiteX34" fmla="*/ 423397 w 1148545"/>
                  <a:gd name="connsiteY34" fmla="*/ 444731 h 1688356"/>
                  <a:gd name="connsiteX35" fmla="*/ 612096 w 1148545"/>
                  <a:gd name="connsiteY35" fmla="*/ 109728 h 1688356"/>
                  <a:gd name="connsiteX36" fmla="*/ 664466 w 1148545"/>
                  <a:gd name="connsiteY36" fmla="*/ 264345 h 1688356"/>
                  <a:gd name="connsiteX37" fmla="*/ 440023 w 1148545"/>
                  <a:gd name="connsiteY37" fmla="*/ 394855 h 1688356"/>
                  <a:gd name="connsiteX38" fmla="*/ 518993 w 1148545"/>
                  <a:gd name="connsiteY38" fmla="*/ 163761 h 1688356"/>
                  <a:gd name="connsiteX39" fmla="*/ 573858 w 1148545"/>
                  <a:gd name="connsiteY39" fmla="*/ 0 h 1688356"/>
                  <a:gd name="connsiteX40" fmla="*/ 600458 w 1148545"/>
                  <a:gd name="connsiteY40" fmla="*/ 75646 h 1688356"/>
                  <a:gd name="connsiteX41" fmla="*/ 535619 w 1148545"/>
                  <a:gd name="connsiteY41" fmla="*/ 112222 h 16883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1148545" h="1688356">
                    <a:moveTo>
                      <a:pt x="1125823" y="1621813"/>
                    </a:moveTo>
                    <a:lnTo>
                      <a:pt x="1148545" y="1688356"/>
                    </a:lnTo>
                    <a:lnTo>
                      <a:pt x="1010589" y="1688356"/>
                    </a:lnTo>
                    <a:close/>
                    <a:moveTo>
                      <a:pt x="1061815" y="1432283"/>
                    </a:moveTo>
                    <a:lnTo>
                      <a:pt x="1115016" y="1587731"/>
                    </a:lnTo>
                    <a:lnTo>
                      <a:pt x="940762" y="1688356"/>
                    </a:lnTo>
                    <a:lnTo>
                      <a:pt x="618907" y="1688356"/>
                    </a:lnTo>
                    <a:lnTo>
                      <a:pt x="669454" y="1659220"/>
                    </a:lnTo>
                    <a:close/>
                    <a:moveTo>
                      <a:pt x="996975" y="1243584"/>
                    </a:moveTo>
                    <a:lnTo>
                      <a:pt x="1050177" y="1399032"/>
                    </a:lnTo>
                    <a:lnTo>
                      <a:pt x="668623" y="1618488"/>
                    </a:lnTo>
                    <a:lnTo>
                      <a:pt x="592145" y="1663377"/>
                    </a:lnTo>
                    <a:lnTo>
                      <a:pt x="548431" y="1688356"/>
                    </a:lnTo>
                    <a:lnTo>
                      <a:pt x="226700" y="1688356"/>
                    </a:lnTo>
                    <a:close/>
                    <a:moveTo>
                      <a:pt x="932967" y="1054885"/>
                    </a:moveTo>
                    <a:lnTo>
                      <a:pt x="985338" y="1209502"/>
                    </a:lnTo>
                    <a:lnTo>
                      <a:pt x="156870" y="1688356"/>
                    </a:lnTo>
                    <a:lnTo>
                      <a:pt x="0" y="1688356"/>
                    </a:lnTo>
                    <a:lnTo>
                      <a:pt x="40180" y="1570274"/>
                    </a:lnTo>
                    <a:close/>
                    <a:moveTo>
                      <a:pt x="868959" y="865355"/>
                    </a:moveTo>
                    <a:lnTo>
                      <a:pt x="921329" y="1020803"/>
                    </a:lnTo>
                    <a:lnTo>
                      <a:pt x="56806" y="1519567"/>
                    </a:lnTo>
                    <a:lnTo>
                      <a:pt x="135777" y="1288473"/>
                    </a:lnTo>
                    <a:close/>
                    <a:moveTo>
                      <a:pt x="804951" y="676656"/>
                    </a:moveTo>
                    <a:lnTo>
                      <a:pt x="857322" y="832104"/>
                    </a:lnTo>
                    <a:lnTo>
                      <a:pt x="153233" y="1238596"/>
                    </a:lnTo>
                    <a:lnTo>
                      <a:pt x="232204" y="1007502"/>
                    </a:lnTo>
                    <a:close/>
                    <a:moveTo>
                      <a:pt x="740112" y="487126"/>
                    </a:moveTo>
                    <a:lnTo>
                      <a:pt x="792482" y="642574"/>
                    </a:lnTo>
                    <a:lnTo>
                      <a:pt x="247999" y="956795"/>
                    </a:lnTo>
                    <a:lnTo>
                      <a:pt x="326969" y="726532"/>
                    </a:lnTo>
                    <a:close/>
                    <a:moveTo>
                      <a:pt x="676104" y="298427"/>
                    </a:moveTo>
                    <a:lnTo>
                      <a:pt x="728474" y="453875"/>
                    </a:lnTo>
                    <a:lnTo>
                      <a:pt x="344426" y="675825"/>
                    </a:lnTo>
                    <a:lnTo>
                      <a:pt x="423397" y="444731"/>
                    </a:lnTo>
                    <a:close/>
                    <a:moveTo>
                      <a:pt x="612096" y="109728"/>
                    </a:moveTo>
                    <a:lnTo>
                      <a:pt x="664466" y="264345"/>
                    </a:lnTo>
                    <a:lnTo>
                      <a:pt x="440023" y="394855"/>
                    </a:lnTo>
                    <a:lnTo>
                      <a:pt x="518993" y="163761"/>
                    </a:lnTo>
                    <a:close/>
                    <a:moveTo>
                      <a:pt x="573858" y="0"/>
                    </a:moveTo>
                    <a:lnTo>
                      <a:pt x="600458" y="75646"/>
                    </a:lnTo>
                    <a:lnTo>
                      <a:pt x="535619" y="112222"/>
                    </a:lnTo>
                    <a:close/>
                  </a:path>
                </a:pathLst>
              </a:custGeom>
              <a:gradFill>
                <a:gsLst>
                  <a:gs pos="100000">
                    <a:schemeClr val="accent1">
                      <a:lumMod val="90000"/>
                      <a:lumOff val="10000"/>
                    </a:schemeClr>
                  </a:gs>
                  <a:gs pos="0">
                    <a:schemeClr val="accent1">
                      <a:lumMod val="75000"/>
                    </a:schemeClr>
                  </a:gs>
                </a:gsLst>
                <a:lin ang="0" scaled="0"/>
              </a:gradFill>
              <a:ln w="6994" cap="flat">
                <a:noFill/>
                <a:prstDash val="solid"/>
                <a:miter/>
              </a:ln>
              <a:effectLst>
                <a:outerShdw blurRad="25400" dist="12700" dir="5400000" algn="t" rotWithShape="0">
                  <a:prstClr val="black">
                    <a:alpha val="40000"/>
                  </a:prstClr>
                </a:outerShdw>
              </a:effectLst>
            </p:spPr>
            <p:txBody>
              <a:bodyPr wrap="square" rtlCol="0" anchor="ctr">
                <a:noAutofit/>
              </a:bodyPr>
              <a:lstStyle/>
              <a:p>
                <a:endParaRPr lang="zh-CN" altLang="en-US">
                  <a:latin typeface="+mj-ea"/>
                  <a:ea typeface="+mj-ea"/>
                </a:endParaRPr>
              </a:p>
            </p:txBody>
          </p:sp>
        </p:grpSp>
        <p:sp>
          <p:nvSpPr>
            <p:cNvPr id="49" name="星形: 五角 48">
              <a:extLst>
                <a:ext uri="{FF2B5EF4-FFF2-40B4-BE49-F238E27FC236}">
                  <a16:creationId xmlns:a16="http://schemas.microsoft.com/office/drawing/2014/main" id="{C649DAF3-4B8F-464E-B505-C4622A9F0022}"/>
                </a:ext>
              </a:extLst>
            </p:cNvPr>
            <p:cNvSpPr/>
            <p:nvPr/>
          </p:nvSpPr>
          <p:spPr>
            <a:xfrm>
              <a:off x="489235" y="158676"/>
              <a:ext cx="136524" cy="136524"/>
            </a:xfrm>
            <a:prstGeom prst="star5">
              <a:avLst/>
            </a:prstGeom>
            <a:solidFill>
              <a:schemeClr val="accent4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latin typeface="+mj-ea"/>
                <a:ea typeface="+mj-ea"/>
              </a:endParaRPr>
            </a:p>
          </p:txBody>
        </p:sp>
      </p:grpSp>
      <p:sp>
        <p:nvSpPr>
          <p:cNvPr id="52" name="任意多边形: 形状 51">
            <a:extLst>
              <a:ext uri="{FF2B5EF4-FFF2-40B4-BE49-F238E27FC236}">
                <a16:creationId xmlns:a16="http://schemas.microsoft.com/office/drawing/2014/main" id="{C6A0F896-F964-4755-A5B5-15BA9476626F}"/>
              </a:ext>
            </a:extLst>
          </p:cNvPr>
          <p:cNvSpPr/>
          <p:nvPr/>
        </p:nvSpPr>
        <p:spPr>
          <a:xfrm>
            <a:off x="2213444" y="349950"/>
            <a:ext cx="169304" cy="193332"/>
          </a:xfrm>
          <a:custGeom>
            <a:avLst/>
            <a:gdLst>
              <a:gd name="connsiteX0" fmla="*/ 710639 w 718570"/>
              <a:gd name="connsiteY0" fmla="*/ 597343 h 820540"/>
              <a:gd name="connsiteX1" fmla="*/ 651721 w 718570"/>
              <a:gd name="connsiteY1" fmla="*/ 562939 h 820540"/>
              <a:gd name="connsiteX2" fmla="*/ 671934 w 718570"/>
              <a:gd name="connsiteY2" fmla="*/ 556058 h 820540"/>
              <a:gd name="connsiteX3" fmla="*/ 680535 w 718570"/>
              <a:gd name="connsiteY3" fmla="*/ 537996 h 820540"/>
              <a:gd name="connsiteX4" fmla="*/ 662473 w 718570"/>
              <a:gd name="connsiteY4" fmla="*/ 529395 h 820540"/>
              <a:gd name="connsiteX5" fmla="*/ 619467 w 718570"/>
              <a:gd name="connsiteY5" fmla="*/ 544447 h 820540"/>
              <a:gd name="connsiteX6" fmla="*/ 582913 w 718570"/>
              <a:gd name="connsiteY6" fmla="*/ 523374 h 820540"/>
              <a:gd name="connsiteX7" fmla="*/ 640110 w 718570"/>
              <a:gd name="connsiteY7" fmla="*/ 491120 h 820540"/>
              <a:gd name="connsiteX8" fmla="*/ 645271 w 718570"/>
              <a:gd name="connsiteY8" fmla="*/ 471768 h 820540"/>
              <a:gd name="connsiteX9" fmla="*/ 625918 w 718570"/>
              <a:gd name="connsiteY9" fmla="*/ 466607 h 820540"/>
              <a:gd name="connsiteX10" fmla="*/ 554529 w 718570"/>
              <a:gd name="connsiteY10" fmla="*/ 507032 h 820540"/>
              <a:gd name="connsiteX11" fmla="*/ 518835 w 718570"/>
              <a:gd name="connsiteY11" fmla="*/ 486390 h 820540"/>
              <a:gd name="connsiteX12" fmla="*/ 603555 w 718570"/>
              <a:gd name="connsiteY12" fmla="*/ 427043 h 820540"/>
              <a:gd name="connsiteX13" fmla="*/ 609146 w 718570"/>
              <a:gd name="connsiteY13" fmla="*/ 411131 h 820540"/>
              <a:gd name="connsiteX14" fmla="*/ 603555 w 718570"/>
              <a:gd name="connsiteY14" fmla="*/ 395219 h 820540"/>
              <a:gd name="connsiteX15" fmla="*/ 518405 w 718570"/>
              <a:gd name="connsiteY15" fmla="*/ 335011 h 820540"/>
              <a:gd name="connsiteX16" fmla="*/ 554099 w 718570"/>
              <a:gd name="connsiteY16" fmla="*/ 314369 h 820540"/>
              <a:gd name="connsiteX17" fmla="*/ 626348 w 718570"/>
              <a:gd name="connsiteY17" fmla="*/ 355654 h 820540"/>
              <a:gd name="connsiteX18" fmla="*/ 645700 w 718570"/>
              <a:gd name="connsiteY18" fmla="*/ 350493 h 820540"/>
              <a:gd name="connsiteX19" fmla="*/ 640540 w 718570"/>
              <a:gd name="connsiteY19" fmla="*/ 331141 h 820540"/>
              <a:gd name="connsiteX20" fmla="*/ 582913 w 718570"/>
              <a:gd name="connsiteY20" fmla="*/ 298027 h 820540"/>
              <a:gd name="connsiteX21" fmla="*/ 619467 w 718570"/>
              <a:gd name="connsiteY21" fmla="*/ 276954 h 820540"/>
              <a:gd name="connsiteX22" fmla="*/ 663333 w 718570"/>
              <a:gd name="connsiteY22" fmla="*/ 292866 h 820540"/>
              <a:gd name="connsiteX23" fmla="*/ 681395 w 718570"/>
              <a:gd name="connsiteY23" fmla="*/ 284265 h 820540"/>
              <a:gd name="connsiteX24" fmla="*/ 672794 w 718570"/>
              <a:gd name="connsiteY24" fmla="*/ 266203 h 820540"/>
              <a:gd name="connsiteX25" fmla="*/ 651721 w 718570"/>
              <a:gd name="connsiteY25" fmla="*/ 258462 h 820540"/>
              <a:gd name="connsiteX26" fmla="*/ 711499 w 718570"/>
              <a:gd name="connsiteY26" fmla="*/ 224058 h 820540"/>
              <a:gd name="connsiteX27" fmla="*/ 716659 w 718570"/>
              <a:gd name="connsiteY27" fmla="*/ 204705 h 820540"/>
              <a:gd name="connsiteX28" fmla="*/ 697307 w 718570"/>
              <a:gd name="connsiteY28" fmla="*/ 199544 h 820540"/>
              <a:gd name="connsiteX29" fmla="*/ 637960 w 718570"/>
              <a:gd name="connsiteY29" fmla="*/ 233519 h 820540"/>
              <a:gd name="connsiteX30" fmla="*/ 641830 w 718570"/>
              <a:gd name="connsiteY30" fmla="*/ 212446 h 820540"/>
              <a:gd name="connsiteX31" fmla="*/ 630219 w 718570"/>
              <a:gd name="connsiteY31" fmla="*/ 195674 h 820540"/>
              <a:gd name="connsiteX32" fmla="*/ 613446 w 718570"/>
              <a:gd name="connsiteY32" fmla="*/ 207286 h 820540"/>
              <a:gd name="connsiteX33" fmla="*/ 605276 w 718570"/>
              <a:gd name="connsiteY33" fmla="*/ 252011 h 820540"/>
              <a:gd name="connsiteX34" fmla="*/ 568721 w 718570"/>
              <a:gd name="connsiteY34" fmla="*/ 273084 h 820540"/>
              <a:gd name="connsiteX35" fmla="*/ 569151 w 718570"/>
              <a:gd name="connsiteY35" fmla="*/ 207716 h 820540"/>
              <a:gd name="connsiteX36" fmla="*/ 554959 w 718570"/>
              <a:gd name="connsiteY36" fmla="*/ 193524 h 820540"/>
              <a:gd name="connsiteX37" fmla="*/ 540768 w 718570"/>
              <a:gd name="connsiteY37" fmla="*/ 207716 h 820540"/>
              <a:gd name="connsiteX38" fmla="*/ 540337 w 718570"/>
              <a:gd name="connsiteY38" fmla="*/ 289856 h 820540"/>
              <a:gd name="connsiteX39" fmla="*/ 504643 w 718570"/>
              <a:gd name="connsiteY39" fmla="*/ 310498 h 820540"/>
              <a:gd name="connsiteX40" fmla="*/ 495182 w 718570"/>
              <a:gd name="connsiteY40" fmla="*/ 207716 h 820540"/>
              <a:gd name="connsiteX41" fmla="*/ 484431 w 718570"/>
              <a:gd name="connsiteY41" fmla="*/ 195244 h 820540"/>
              <a:gd name="connsiteX42" fmla="*/ 468089 w 718570"/>
              <a:gd name="connsiteY42" fmla="*/ 192234 h 820540"/>
              <a:gd name="connsiteX43" fmla="*/ 373477 w 718570"/>
              <a:gd name="connsiteY43" fmla="*/ 236099 h 820540"/>
              <a:gd name="connsiteX44" fmla="*/ 373477 w 718570"/>
              <a:gd name="connsiteY44" fmla="*/ 195244 h 820540"/>
              <a:gd name="connsiteX45" fmla="*/ 445296 w 718570"/>
              <a:gd name="connsiteY45" fmla="*/ 153529 h 820540"/>
              <a:gd name="connsiteX46" fmla="*/ 450457 w 718570"/>
              <a:gd name="connsiteY46" fmla="*/ 134177 h 820540"/>
              <a:gd name="connsiteX47" fmla="*/ 431104 w 718570"/>
              <a:gd name="connsiteY47" fmla="*/ 129016 h 820540"/>
              <a:gd name="connsiteX48" fmla="*/ 373477 w 718570"/>
              <a:gd name="connsiteY48" fmla="*/ 162560 h 820540"/>
              <a:gd name="connsiteX49" fmla="*/ 373477 w 718570"/>
              <a:gd name="connsiteY49" fmla="*/ 120415 h 820540"/>
              <a:gd name="connsiteX50" fmla="*/ 409171 w 718570"/>
              <a:gd name="connsiteY50" fmla="*/ 90311 h 820540"/>
              <a:gd name="connsiteX51" fmla="*/ 410892 w 718570"/>
              <a:gd name="connsiteY51" fmla="*/ 70099 h 820540"/>
              <a:gd name="connsiteX52" fmla="*/ 390679 w 718570"/>
              <a:gd name="connsiteY52" fmla="*/ 68378 h 820540"/>
              <a:gd name="connsiteX53" fmla="*/ 373477 w 718570"/>
              <a:gd name="connsiteY53" fmla="*/ 83000 h 820540"/>
              <a:gd name="connsiteX54" fmla="*/ 373477 w 718570"/>
              <a:gd name="connsiteY54" fmla="*/ 14192 h 820540"/>
              <a:gd name="connsiteX55" fmla="*/ 359285 w 718570"/>
              <a:gd name="connsiteY55" fmla="*/ 0 h 820540"/>
              <a:gd name="connsiteX56" fmla="*/ 345094 w 718570"/>
              <a:gd name="connsiteY56" fmla="*/ 14192 h 820540"/>
              <a:gd name="connsiteX57" fmla="*/ 345094 w 718570"/>
              <a:gd name="connsiteY57" fmla="*/ 82570 h 820540"/>
              <a:gd name="connsiteX58" fmla="*/ 328752 w 718570"/>
              <a:gd name="connsiteY58" fmla="*/ 68808 h 820540"/>
              <a:gd name="connsiteX59" fmla="*/ 308539 w 718570"/>
              <a:gd name="connsiteY59" fmla="*/ 70529 h 820540"/>
              <a:gd name="connsiteX60" fmla="*/ 310259 w 718570"/>
              <a:gd name="connsiteY60" fmla="*/ 90741 h 820540"/>
              <a:gd name="connsiteX61" fmla="*/ 345094 w 718570"/>
              <a:gd name="connsiteY61" fmla="*/ 119985 h 820540"/>
              <a:gd name="connsiteX62" fmla="*/ 345094 w 718570"/>
              <a:gd name="connsiteY62" fmla="*/ 162130 h 820540"/>
              <a:gd name="connsiteX63" fmla="*/ 288327 w 718570"/>
              <a:gd name="connsiteY63" fmla="*/ 129016 h 820540"/>
              <a:gd name="connsiteX64" fmla="*/ 268974 w 718570"/>
              <a:gd name="connsiteY64" fmla="*/ 134177 h 820540"/>
              <a:gd name="connsiteX65" fmla="*/ 274135 w 718570"/>
              <a:gd name="connsiteY65" fmla="*/ 153529 h 820540"/>
              <a:gd name="connsiteX66" fmla="*/ 345094 w 718570"/>
              <a:gd name="connsiteY66" fmla="*/ 194814 h 820540"/>
              <a:gd name="connsiteX67" fmla="*/ 345094 w 718570"/>
              <a:gd name="connsiteY67" fmla="*/ 236099 h 820540"/>
              <a:gd name="connsiteX68" fmla="*/ 251342 w 718570"/>
              <a:gd name="connsiteY68" fmla="*/ 192664 h 820540"/>
              <a:gd name="connsiteX69" fmla="*/ 235430 w 718570"/>
              <a:gd name="connsiteY69" fmla="*/ 195244 h 820540"/>
              <a:gd name="connsiteX70" fmla="*/ 225109 w 718570"/>
              <a:gd name="connsiteY70" fmla="*/ 207716 h 820540"/>
              <a:gd name="connsiteX71" fmla="*/ 215218 w 718570"/>
              <a:gd name="connsiteY71" fmla="*/ 311358 h 820540"/>
              <a:gd name="connsiteX72" fmla="*/ 179523 w 718570"/>
              <a:gd name="connsiteY72" fmla="*/ 290716 h 820540"/>
              <a:gd name="connsiteX73" fmla="*/ 179523 w 718570"/>
              <a:gd name="connsiteY73" fmla="*/ 207716 h 820540"/>
              <a:gd name="connsiteX74" fmla="*/ 165332 w 718570"/>
              <a:gd name="connsiteY74" fmla="*/ 193524 h 820540"/>
              <a:gd name="connsiteX75" fmla="*/ 151140 w 718570"/>
              <a:gd name="connsiteY75" fmla="*/ 207716 h 820540"/>
              <a:gd name="connsiteX76" fmla="*/ 151140 w 718570"/>
              <a:gd name="connsiteY76" fmla="*/ 274374 h 820540"/>
              <a:gd name="connsiteX77" fmla="*/ 114585 w 718570"/>
              <a:gd name="connsiteY77" fmla="*/ 253301 h 820540"/>
              <a:gd name="connsiteX78" fmla="*/ 106414 w 718570"/>
              <a:gd name="connsiteY78" fmla="*/ 207286 h 820540"/>
              <a:gd name="connsiteX79" fmla="*/ 89642 w 718570"/>
              <a:gd name="connsiteY79" fmla="*/ 195674 h 820540"/>
              <a:gd name="connsiteX80" fmla="*/ 78031 w 718570"/>
              <a:gd name="connsiteY80" fmla="*/ 212446 h 820540"/>
              <a:gd name="connsiteX81" fmla="*/ 81901 w 718570"/>
              <a:gd name="connsiteY81" fmla="*/ 234379 h 820540"/>
              <a:gd name="connsiteX82" fmla="*/ 22124 w 718570"/>
              <a:gd name="connsiteY82" fmla="*/ 199544 h 820540"/>
              <a:gd name="connsiteX83" fmla="*/ 2771 w 718570"/>
              <a:gd name="connsiteY83" fmla="*/ 204705 h 820540"/>
              <a:gd name="connsiteX84" fmla="*/ 7932 w 718570"/>
              <a:gd name="connsiteY84" fmla="*/ 224058 h 820540"/>
              <a:gd name="connsiteX85" fmla="*/ 66849 w 718570"/>
              <a:gd name="connsiteY85" fmla="*/ 258462 h 820540"/>
              <a:gd name="connsiteX86" fmla="*/ 46637 w 718570"/>
              <a:gd name="connsiteY86" fmla="*/ 265343 h 820540"/>
              <a:gd name="connsiteX87" fmla="*/ 38036 w 718570"/>
              <a:gd name="connsiteY87" fmla="*/ 283405 h 820540"/>
              <a:gd name="connsiteX88" fmla="*/ 56098 w 718570"/>
              <a:gd name="connsiteY88" fmla="*/ 292006 h 820540"/>
              <a:gd name="connsiteX89" fmla="*/ 99103 w 718570"/>
              <a:gd name="connsiteY89" fmla="*/ 276954 h 820540"/>
              <a:gd name="connsiteX90" fmla="*/ 135658 w 718570"/>
              <a:gd name="connsiteY90" fmla="*/ 298027 h 820540"/>
              <a:gd name="connsiteX91" fmla="*/ 78461 w 718570"/>
              <a:gd name="connsiteY91" fmla="*/ 330281 h 820540"/>
              <a:gd name="connsiteX92" fmla="*/ 73300 w 718570"/>
              <a:gd name="connsiteY92" fmla="*/ 349633 h 820540"/>
              <a:gd name="connsiteX93" fmla="*/ 92652 w 718570"/>
              <a:gd name="connsiteY93" fmla="*/ 354794 h 820540"/>
              <a:gd name="connsiteX94" fmla="*/ 164041 w 718570"/>
              <a:gd name="connsiteY94" fmla="*/ 314369 h 820540"/>
              <a:gd name="connsiteX95" fmla="*/ 199736 w 718570"/>
              <a:gd name="connsiteY95" fmla="*/ 335011 h 820540"/>
              <a:gd name="connsiteX96" fmla="*/ 115015 w 718570"/>
              <a:gd name="connsiteY96" fmla="*/ 393928 h 820540"/>
              <a:gd name="connsiteX97" fmla="*/ 109425 w 718570"/>
              <a:gd name="connsiteY97" fmla="*/ 409410 h 820540"/>
              <a:gd name="connsiteX98" fmla="*/ 115015 w 718570"/>
              <a:gd name="connsiteY98" fmla="*/ 425322 h 820540"/>
              <a:gd name="connsiteX99" fmla="*/ 200166 w 718570"/>
              <a:gd name="connsiteY99" fmla="*/ 485530 h 820540"/>
              <a:gd name="connsiteX100" fmla="*/ 164471 w 718570"/>
              <a:gd name="connsiteY100" fmla="*/ 506172 h 820540"/>
              <a:gd name="connsiteX101" fmla="*/ 92223 w 718570"/>
              <a:gd name="connsiteY101" fmla="*/ 464887 h 820540"/>
              <a:gd name="connsiteX102" fmla="*/ 72870 w 718570"/>
              <a:gd name="connsiteY102" fmla="*/ 470048 h 820540"/>
              <a:gd name="connsiteX103" fmla="*/ 78031 w 718570"/>
              <a:gd name="connsiteY103" fmla="*/ 489400 h 820540"/>
              <a:gd name="connsiteX104" fmla="*/ 135658 w 718570"/>
              <a:gd name="connsiteY104" fmla="*/ 522514 h 820540"/>
              <a:gd name="connsiteX105" fmla="*/ 99103 w 718570"/>
              <a:gd name="connsiteY105" fmla="*/ 543587 h 820540"/>
              <a:gd name="connsiteX106" fmla="*/ 55238 w 718570"/>
              <a:gd name="connsiteY106" fmla="*/ 527675 h 820540"/>
              <a:gd name="connsiteX107" fmla="*/ 37176 w 718570"/>
              <a:gd name="connsiteY107" fmla="*/ 536276 h 820540"/>
              <a:gd name="connsiteX108" fmla="*/ 45777 w 718570"/>
              <a:gd name="connsiteY108" fmla="*/ 554338 h 820540"/>
              <a:gd name="connsiteX109" fmla="*/ 66849 w 718570"/>
              <a:gd name="connsiteY109" fmla="*/ 562079 h 820540"/>
              <a:gd name="connsiteX110" fmla="*/ 7072 w 718570"/>
              <a:gd name="connsiteY110" fmla="*/ 596483 h 820540"/>
              <a:gd name="connsiteX111" fmla="*/ 1911 w 718570"/>
              <a:gd name="connsiteY111" fmla="*/ 615836 h 820540"/>
              <a:gd name="connsiteX112" fmla="*/ 21264 w 718570"/>
              <a:gd name="connsiteY112" fmla="*/ 620996 h 820540"/>
              <a:gd name="connsiteX113" fmla="*/ 80611 w 718570"/>
              <a:gd name="connsiteY113" fmla="*/ 587022 h 820540"/>
              <a:gd name="connsiteX114" fmla="*/ 76740 w 718570"/>
              <a:gd name="connsiteY114" fmla="*/ 608095 h 820540"/>
              <a:gd name="connsiteX115" fmla="*/ 88352 w 718570"/>
              <a:gd name="connsiteY115" fmla="*/ 624867 h 820540"/>
              <a:gd name="connsiteX116" fmla="*/ 105124 w 718570"/>
              <a:gd name="connsiteY116" fmla="*/ 613255 h 820540"/>
              <a:gd name="connsiteX117" fmla="*/ 113295 w 718570"/>
              <a:gd name="connsiteY117" fmla="*/ 568530 h 820540"/>
              <a:gd name="connsiteX118" fmla="*/ 149849 w 718570"/>
              <a:gd name="connsiteY118" fmla="*/ 547457 h 820540"/>
              <a:gd name="connsiteX119" fmla="*/ 149420 w 718570"/>
              <a:gd name="connsiteY119" fmla="*/ 612825 h 820540"/>
              <a:gd name="connsiteX120" fmla="*/ 163611 w 718570"/>
              <a:gd name="connsiteY120" fmla="*/ 627017 h 820540"/>
              <a:gd name="connsiteX121" fmla="*/ 177803 w 718570"/>
              <a:gd name="connsiteY121" fmla="*/ 612825 h 820540"/>
              <a:gd name="connsiteX122" fmla="*/ 178233 w 718570"/>
              <a:gd name="connsiteY122" fmla="*/ 530685 h 820540"/>
              <a:gd name="connsiteX123" fmla="*/ 213927 w 718570"/>
              <a:gd name="connsiteY123" fmla="*/ 510043 h 820540"/>
              <a:gd name="connsiteX124" fmla="*/ 223389 w 718570"/>
              <a:gd name="connsiteY124" fmla="*/ 612825 h 820540"/>
              <a:gd name="connsiteX125" fmla="*/ 234140 w 718570"/>
              <a:gd name="connsiteY125" fmla="*/ 625297 h 820540"/>
              <a:gd name="connsiteX126" fmla="*/ 250482 w 718570"/>
              <a:gd name="connsiteY126" fmla="*/ 628307 h 820540"/>
              <a:gd name="connsiteX127" fmla="*/ 345094 w 718570"/>
              <a:gd name="connsiteY127" fmla="*/ 584442 h 820540"/>
              <a:gd name="connsiteX128" fmla="*/ 345094 w 718570"/>
              <a:gd name="connsiteY128" fmla="*/ 625297 h 820540"/>
              <a:gd name="connsiteX129" fmla="*/ 273275 w 718570"/>
              <a:gd name="connsiteY129" fmla="*/ 667012 h 820540"/>
              <a:gd name="connsiteX130" fmla="*/ 268114 w 718570"/>
              <a:gd name="connsiteY130" fmla="*/ 686364 h 820540"/>
              <a:gd name="connsiteX131" fmla="*/ 287466 w 718570"/>
              <a:gd name="connsiteY131" fmla="*/ 691525 h 820540"/>
              <a:gd name="connsiteX132" fmla="*/ 345094 w 718570"/>
              <a:gd name="connsiteY132" fmla="*/ 657981 h 820540"/>
              <a:gd name="connsiteX133" fmla="*/ 345094 w 718570"/>
              <a:gd name="connsiteY133" fmla="*/ 700126 h 820540"/>
              <a:gd name="connsiteX134" fmla="*/ 309399 w 718570"/>
              <a:gd name="connsiteY134" fmla="*/ 730230 h 820540"/>
              <a:gd name="connsiteX135" fmla="*/ 307679 w 718570"/>
              <a:gd name="connsiteY135" fmla="*/ 750442 h 820540"/>
              <a:gd name="connsiteX136" fmla="*/ 327891 w 718570"/>
              <a:gd name="connsiteY136" fmla="*/ 752162 h 820540"/>
              <a:gd name="connsiteX137" fmla="*/ 345094 w 718570"/>
              <a:gd name="connsiteY137" fmla="*/ 737541 h 820540"/>
              <a:gd name="connsiteX138" fmla="*/ 345094 w 718570"/>
              <a:gd name="connsiteY138" fmla="*/ 806349 h 820540"/>
              <a:gd name="connsiteX139" fmla="*/ 359285 w 718570"/>
              <a:gd name="connsiteY139" fmla="*/ 820541 h 820540"/>
              <a:gd name="connsiteX140" fmla="*/ 373477 w 718570"/>
              <a:gd name="connsiteY140" fmla="*/ 806349 h 820540"/>
              <a:gd name="connsiteX141" fmla="*/ 373477 w 718570"/>
              <a:gd name="connsiteY141" fmla="*/ 737971 h 820540"/>
              <a:gd name="connsiteX142" fmla="*/ 389819 w 718570"/>
              <a:gd name="connsiteY142" fmla="*/ 751732 h 820540"/>
              <a:gd name="connsiteX143" fmla="*/ 410031 w 718570"/>
              <a:gd name="connsiteY143" fmla="*/ 750012 h 820540"/>
              <a:gd name="connsiteX144" fmla="*/ 408311 w 718570"/>
              <a:gd name="connsiteY144" fmla="*/ 729800 h 820540"/>
              <a:gd name="connsiteX145" fmla="*/ 373477 w 718570"/>
              <a:gd name="connsiteY145" fmla="*/ 700556 h 820540"/>
              <a:gd name="connsiteX146" fmla="*/ 373477 w 718570"/>
              <a:gd name="connsiteY146" fmla="*/ 658411 h 820540"/>
              <a:gd name="connsiteX147" fmla="*/ 430244 w 718570"/>
              <a:gd name="connsiteY147" fmla="*/ 691525 h 820540"/>
              <a:gd name="connsiteX148" fmla="*/ 449596 w 718570"/>
              <a:gd name="connsiteY148" fmla="*/ 686364 h 820540"/>
              <a:gd name="connsiteX149" fmla="*/ 444436 w 718570"/>
              <a:gd name="connsiteY149" fmla="*/ 667012 h 820540"/>
              <a:gd name="connsiteX150" fmla="*/ 373477 w 718570"/>
              <a:gd name="connsiteY150" fmla="*/ 625727 h 820540"/>
              <a:gd name="connsiteX151" fmla="*/ 373477 w 718570"/>
              <a:gd name="connsiteY151" fmla="*/ 584442 h 820540"/>
              <a:gd name="connsiteX152" fmla="*/ 467228 w 718570"/>
              <a:gd name="connsiteY152" fmla="*/ 627877 h 820540"/>
              <a:gd name="connsiteX153" fmla="*/ 483140 w 718570"/>
              <a:gd name="connsiteY153" fmla="*/ 625297 h 820540"/>
              <a:gd name="connsiteX154" fmla="*/ 493462 w 718570"/>
              <a:gd name="connsiteY154" fmla="*/ 612825 h 820540"/>
              <a:gd name="connsiteX155" fmla="*/ 503353 w 718570"/>
              <a:gd name="connsiteY155" fmla="*/ 509183 h 820540"/>
              <a:gd name="connsiteX156" fmla="*/ 539047 w 718570"/>
              <a:gd name="connsiteY156" fmla="*/ 529825 h 820540"/>
              <a:gd name="connsiteX157" fmla="*/ 539047 w 718570"/>
              <a:gd name="connsiteY157" fmla="*/ 612825 h 820540"/>
              <a:gd name="connsiteX158" fmla="*/ 553239 w 718570"/>
              <a:gd name="connsiteY158" fmla="*/ 627017 h 820540"/>
              <a:gd name="connsiteX159" fmla="*/ 567431 w 718570"/>
              <a:gd name="connsiteY159" fmla="*/ 612825 h 820540"/>
              <a:gd name="connsiteX160" fmla="*/ 567431 w 718570"/>
              <a:gd name="connsiteY160" fmla="*/ 546167 h 820540"/>
              <a:gd name="connsiteX161" fmla="*/ 603986 w 718570"/>
              <a:gd name="connsiteY161" fmla="*/ 567240 h 820540"/>
              <a:gd name="connsiteX162" fmla="*/ 612156 w 718570"/>
              <a:gd name="connsiteY162" fmla="*/ 613255 h 820540"/>
              <a:gd name="connsiteX163" fmla="*/ 628929 w 718570"/>
              <a:gd name="connsiteY163" fmla="*/ 624867 h 820540"/>
              <a:gd name="connsiteX164" fmla="*/ 640540 w 718570"/>
              <a:gd name="connsiteY164" fmla="*/ 608525 h 820540"/>
              <a:gd name="connsiteX165" fmla="*/ 636669 w 718570"/>
              <a:gd name="connsiteY165" fmla="*/ 586592 h 820540"/>
              <a:gd name="connsiteX166" fmla="*/ 696447 w 718570"/>
              <a:gd name="connsiteY166" fmla="*/ 621426 h 820540"/>
              <a:gd name="connsiteX167" fmla="*/ 715799 w 718570"/>
              <a:gd name="connsiteY167" fmla="*/ 616266 h 820540"/>
              <a:gd name="connsiteX168" fmla="*/ 710639 w 718570"/>
              <a:gd name="connsiteY168" fmla="*/ 597343 h 820540"/>
              <a:gd name="connsiteX169" fmla="*/ 251342 w 718570"/>
              <a:gd name="connsiteY169" fmla="*/ 223197 h 820540"/>
              <a:gd name="connsiteX170" fmla="*/ 344233 w 718570"/>
              <a:gd name="connsiteY170" fmla="*/ 266203 h 820540"/>
              <a:gd name="connsiteX171" fmla="*/ 344233 w 718570"/>
              <a:gd name="connsiteY171" fmla="*/ 296736 h 820540"/>
              <a:gd name="connsiteX172" fmla="*/ 318000 w 718570"/>
              <a:gd name="connsiteY172" fmla="*/ 339312 h 820540"/>
              <a:gd name="connsiteX173" fmla="*/ 267254 w 718570"/>
              <a:gd name="connsiteY173" fmla="*/ 341032 h 820540"/>
              <a:gd name="connsiteX174" fmla="*/ 241881 w 718570"/>
              <a:gd name="connsiteY174" fmla="*/ 326410 h 820540"/>
              <a:gd name="connsiteX175" fmla="*/ 251342 w 718570"/>
              <a:gd name="connsiteY175" fmla="*/ 223197 h 820540"/>
              <a:gd name="connsiteX176" fmla="*/ 227689 w 718570"/>
              <a:gd name="connsiteY176" fmla="*/ 469618 h 820540"/>
              <a:gd name="connsiteX177" fmla="*/ 142539 w 718570"/>
              <a:gd name="connsiteY177" fmla="*/ 409410 h 820540"/>
              <a:gd name="connsiteX178" fmla="*/ 227259 w 718570"/>
              <a:gd name="connsiteY178" fmla="*/ 350063 h 820540"/>
              <a:gd name="connsiteX179" fmla="*/ 253062 w 718570"/>
              <a:gd name="connsiteY179" fmla="*/ 365115 h 820540"/>
              <a:gd name="connsiteX180" fmla="*/ 277145 w 718570"/>
              <a:gd name="connsiteY180" fmla="*/ 409840 h 820540"/>
              <a:gd name="connsiteX181" fmla="*/ 252632 w 718570"/>
              <a:gd name="connsiteY181" fmla="*/ 454996 h 820540"/>
              <a:gd name="connsiteX182" fmla="*/ 227689 w 718570"/>
              <a:gd name="connsiteY182" fmla="*/ 469618 h 820540"/>
              <a:gd name="connsiteX183" fmla="*/ 345094 w 718570"/>
              <a:gd name="connsiteY183" fmla="*/ 553478 h 820540"/>
              <a:gd name="connsiteX184" fmla="*/ 250482 w 718570"/>
              <a:gd name="connsiteY184" fmla="*/ 596913 h 820540"/>
              <a:gd name="connsiteX185" fmla="*/ 241451 w 718570"/>
              <a:gd name="connsiteY185" fmla="*/ 494131 h 820540"/>
              <a:gd name="connsiteX186" fmla="*/ 267684 w 718570"/>
              <a:gd name="connsiteY186" fmla="*/ 479079 h 820540"/>
              <a:gd name="connsiteX187" fmla="*/ 318000 w 718570"/>
              <a:gd name="connsiteY187" fmla="*/ 480799 h 820540"/>
              <a:gd name="connsiteX188" fmla="*/ 345094 w 718570"/>
              <a:gd name="connsiteY188" fmla="*/ 524664 h 820540"/>
              <a:gd name="connsiteX189" fmla="*/ 345094 w 718570"/>
              <a:gd name="connsiteY189" fmla="*/ 553478 h 820540"/>
              <a:gd name="connsiteX190" fmla="*/ 373047 w 718570"/>
              <a:gd name="connsiteY190" fmla="*/ 295446 h 820540"/>
              <a:gd name="connsiteX191" fmla="*/ 373047 w 718570"/>
              <a:gd name="connsiteY191" fmla="*/ 266633 h 820540"/>
              <a:gd name="connsiteX192" fmla="*/ 467659 w 718570"/>
              <a:gd name="connsiteY192" fmla="*/ 223197 h 820540"/>
              <a:gd name="connsiteX193" fmla="*/ 476690 w 718570"/>
              <a:gd name="connsiteY193" fmla="*/ 325980 h 820540"/>
              <a:gd name="connsiteX194" fmla="*/ 450457 w 718570"/>
              <a:gd name="connsiteY194" fmla="*/ 341032 h 820540"/>
              <a:gd name="connsiteX195" fmla="*/ 400140 w 718570"/>
              <a:gd name="connsiteY195" fmla="*/ 339312 h 820540"/>
              <a:gd name="connsiteX196" fmla="*/ 373047 w 718570"/>
              <a:gd name="connsiteY196" fmla="*/ 295446 h 820540"/>
              <a:gd name="connsiteX197" fmla="*/ 466799 w 718570"/>
              <a:gd name="connsiteY197" fmla="*/ 596913 h 820540"/>
              <a:gd name="connsiteX198" fmla="*/ 373907 w 718570"/>
              <a:gd name="connsiteY198" fmla="*/ 553908 h 820540"/>
              <a:gd name="connsiteX199" fmla="*/ 373907 w 718570"/>
              <a:gd name="connsiteY199" fmla="*/ 523374 h 820540"/>
              <a:gd name="connsiteX200" fmla="*/ 400140 w 718570"/>
              <a:gd name="connsiteY200" fmla="*/ 480799 h 820540"/>
              <a:gd name="connsiteX201" fmla="*/ 450887 w 718570"/>
              <a:gd name="connsiteY201" fmla="*/ 479079 h 820540"/>
              <a:gd name="connsiteX202" fmla="*/ 476260 w 718570"/>
              <a:gd name="connsiteY202" fmla="*/ 493701 h 820540"/>
              <a:gd name="connsiteX203" fmla="*/ 466799 w 718570"/>
              <a:gd name="connsiteY203" fmla="*/ 596913 h 820540"/>
              <a:gd name="connsiteX204" fmla="*/ 491312 w 718570"/>
              <a:gd name="connsiteY204" fmla="*/ 469618 h 820540"/>
              <a:gd name="connsiteX205" fmla="*/ 465508 w 718570"/>
              <a:gd name="connsiteY205" fmla="*/ 454566 h 820540"/>
              <a:gd name="connsiteX206" fmla="*/ 441425 w 718570"/>
              <a:gd name="connsiteY206" fmla="*/ 409840 h 820540"/>
              <a:gd name="connsiteX207" fmla="*/ 465938 w 718570"/>
              <a:gd name="connsiteY207" fmla="*/ 364685 h 820540"/>
              <a:gd name="connsiteX208" fmla="*/ 490881 w 718570"/>
              <a:gd name="connsiteY208" fmla="*/ 350063 h 820540"/>
              <a:gd name="connsiteX209" fmla="*/ 576032 w 718570"/>
              <a:gd name="connsiteY209" fmla="*/ 410270 h 820540"/>
              <a:gd name="connsiteX210" fmla="*/ 491312 w 718570"/>
              <a:gd name="connsiteY210" fmla="*/ 469618 h 8205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</a:cxnLst>
            <a:rect l="l" t="t" r="r" b="b"/>
            <a:pathLst>
              <a:path w="718570" h="820540">
                <a:moveTo>
                  <a:pt x="710639" y="597343"/>
                </a:moveTo>
                <a:lnTo>
                  <a:pt x="651721" y="562939"/>
                </a:lnTo>
                <a:lnTo>
                  <a:pt x="671934" y="556058"/>
                </a:lnTo>
                <a:cubicBezTo>
                  <a:pt x="679245" y="553478"/>
                  <a:pt x="683115" y="545307"/>
                  <a:pt x="680535" y="537996"/>
                </a:cubicBezTo>
                <a:cubicBezTo>
                  <a:pt x="677954" y="530685"/>
                  <a:pt x="669784" y="526815"/>
                  <a:pt x="662473" y="529395"/>
                </a:cubicBezTo>
                <a:lnTo>
                  <a:pt x="619467" y="544447"/>
                </a:lnTo>
                <a:lnTo>
                  <a:pt x="582913" y="523374"/>
                </a:lnTo>
                <a:lnTo>
                  <a:pt x="640110" y="491120"/>
                </a:lnTo>
                <a:cubicBezTo>
                  <a:pt x="646991" y="487250"/>
                  <a:pt x="649571" y="478649"/>
                  <a:pt x="645271" y="471768"/>
                </a:cubicBezTo>
                <a:cubicBezTo>
                  <a:pt x="641400" y="464887"/>
                  <a:pt x="632799" y="462737"/>
                  <a:pt x="625918" y="466607"/>
                </a:cubicBezTo>
                <a:lnTo>
                  <a:pt x="554529" y="507032"/>
                </a:lnTo>
                <a:lnTo>
                  <a:pt x="518835" y="486390"/>
                </a:lnTo>
                <a:lnTo>
                  <a:pt x="603555" y="427043"/>
                </a:lnTo>
                <a:cubicBezTo>
                  <a:pt x="608716" y="423602"/>
                  <a:pt x="610866" y="417151"/>
                  <a:pt x="609146" y="411131"/>
                </a:cubicBezTo>
                <a:cubicBezTo>
                  <a:pt x="610866" y="405540"/>
                  <a:pt x="608716" y="399089"/>
                  <a:pt x="603555" y="395219"/>
                </a:cubicBezTo>
                <a:lnTo>
                  <a:pt x="518405" y="335011"/>
                </a:lnTo>
                <a:lnTo>
                  <a:pt x="554099" y="314369"/>
                </a:lnTo>
                <a:lnTo>
                  <a:pt x="626348" y="355654"/>
                </a:lnTo>
                <a:cubicBezTo>
                  <a:pt x="633229" y="359524"/>
                  <a:pt x="641830" y="357374"/>
                  <a:pt x="645700" y="350493"/>
                </a:cubicBezTo>
                <a:cubicBezTo>
                  <a:pt x="649571" y="343612"/>
                  <a:pt x="647421" y="335011"/>
                  <a:pt x="640540" y="331141"/>
                </a:cubicBezTo>
                <a:lnTo>
                  <a:pt x="582913" y="298027"/>
                </a:lnTo>
                <a:lnTo>
                  <a:pt x="619467" y="276954"/>
                </a:lnTo>
                <a:lnTo>
                  <a:pt x="663333" y="292866"/>
                </a:lnTo>
                <a:cubicBezTo>
                  <a:pt x="670644" y="295446"/>
                  <a:pt x="678815" y="291576"/>
                  <a:pt x="681395" y="284265"/>
                </a:cubicBezTo>
                <a:cubicBezTo>
                  <a:pt x="683975" y="276954"/>
                  <a:pt x="680105" y="268783"/>
                  <a:pt x="672794" y="266203"/>
                </a:cubicBezTo>
                <a:lnTo>
                  <a:pt x="651721" y="258462"/>
                </a:lnTo>
                <a:lnTo>
                  <a:pt x="711499" y="224058"/>
                </a:lnTo>
                <a:cubicBezTo>
                  <a:pt x="718379" y="220187"/>
                  <a:pt x="720530" y="211586"/>
                  <a:pt x="716659" y="204705"/>
                </a:cubicBezTo>
                <a:cubicBezTo>
                  <a:pt x="712789" y="197824"/>
                  <a:pt x="704188" y="195674"/>
                  <a:pt x="697307" y="199544"/>
                </a:cubicBezTo>
                <a:lnTo>
                  <a:pt x="637960" y="233519"/>
                </a:lnTo>
                <a:lnTo>
                  <a:pt x="641830" y="212446"/>
                </a:lnTo>
                <a:cubicBezTo>
                  <a:pt x="643120" y="204705"/>
                  <a:pt x="637960" y="197394"/>
                  <a:pt x="630219" y="195674"/>
                </a:cubicBezTo>
                <a:cubicBezTo>
                  <a:pt x="622478" y="194384"/>
                  <a:pt x="615167" y="199544"/>
                  <a:pt x="613446" y="207286"/>
                </a:cubicBezTo>
                <a:lnTo>
                  <a:pt x="605276" y="252011"/>
                </a:lnTo>
                <a:lnTo>
                  <a:pt x="568721" y="273084"/>
                </a:lnTo>
                <a:lnTo>
                  <a:pt x="569151" y="207716"/>
                </a:lnTo>
                <a:cubicBezTo>
                  <a:pt x="569151" y="199975"/>
                  <a:pt x="562700" y="193524"/>
                  <a:pt x="554959" y="193524"/>
                </a:cubicBezTo>
                <a:cubicBezTo>
                  <a:pt x="547218" y="193524"/>
                  <a:pt x="540768" y="199975"/>
                  <a:pt x="540768" y="207716"/>
                </a:cubicBezTo>
                <a:lnTo>
                  <a:pt x="540337" y="289856"/>
                </a:lnTo>
                <a:lnTo>
                  <a:pt x="504643" y="310498"/>
                </a:lnTo>
                <a:lnTo>
                  <a:pt x="495182" y="207716"/>
                </a:lnTo>
                <a:cubicBezTo>
                  <a:pt x="494752" y="201695"/>
                  <a:pt x="490021" y="196534"/>
                  <a:pt x="484431" y="195244"/>
                </a:cubicBezTo>
                <a:cubicBezTo>
                  <a:pt x="480130" y="190943"/>
                  <a:pt x="473679" y="189653"/>
                  <a:pt x="468089" y="192234"/>
                </a:cubicBezTo>
                <a:lnTo>
                  <a:pt x="373477" y="236099"/>
                </a:lnTo>
                <a:lnTo>
                  <a:pt x="373477" y="195244"/>
                </a:lnTo>
                <a:lnTo>
                  <a:pt x="445296" y="153529"/>
                </a:lnTo>
                <a:cubicBezTo>
                  <a:pt x="452177" y="149658"/>
                  <a:pt x="454327" y="141057"/>
                  <a:pt x="450457" y="134177"/>
                </a:cubicBezTo>
                <a:cubicBezTo>
                  <a:pt x="446586" y="127296"/>
                  <a:pt x="437555" y="125145"/>
                  <a:pt x="431104" y="129016"/>
                </a:cubicBezTo>
                <a:lnTo>
                  <a:pt x="373477" y="162560"/>
                </a:lnTo>
                <a:lnTo>
                  <a:pt x="373477" y="120415"/>
                </a:lnTo>
                <a:lnTo>
                  <a:pt x="409171" y="90311"/>
                </a:lnTo>
                <a:cubicBezTo>
                  <a:pt x="415192" y="85150"/>
                  <a:pt x="416052" y="76119"/>
                  <a:pt x="410892" y="70099"/>
                </a:cubicBezTo>
                <a:cubicBezTo>
                  <a:pt x="405731" y="64078"/>
                  <a:pt x="396700" y="63218"/>
                  <a:pt x="390679" y="68378"/>
                </a:cubicBezTo>
                <a:lnTo>
                  <a:pt x="373477" y="83000"/>
                </a:lnTo>
                <a:lnTo>
                  <a:pt x="373477" y="14192"/>
                </a:lnTo>
                <a:cubicBezTo>
                  <a:pt x="373477" y="6451"/>
                  <a:pt x="367026" y="0"/>
                  <a:pt x="359285" y="0"/>
                </a:cubicBezTo>
                <a:cubicBezTo>
                  <a:pt x="351544" y="0"/>
                  <a:pt x="345094" y="6451"/>
                  <a:pt x="345094" y="14192"/>
                </a:cubicBezTo>
                <a:lnTo>
                  <a:pt x="345094" y="82570"/>
                </a:lnTo>
                <a:lnTo>
                  <a:pt x="328752" y="68808"/>
                </a:lnTo>
                <a:cubicBezTo>
                  <a:pt x="322731" y="63648"/>
                  <a:pt x="313700" y="64508"/>
                  <a:pt x="308539" y="70529"/>
                </a:cubicBezTo>
                <a:cubicBezTo>
                  <a:pt x="303378" y="76549"/>
                  <a:pt x="304239" y="85581"/>
                  <a:pt x="310259" y="90741"/>
                </a:cubicBezTo>
                <a:lnTo>
                  <a:pt x="345094" y="119985"/>
                </a:lnTo>
                <a:lnTo>
                  <a:pt x="345094" y="162130"/>
                </a:lnTo>
                <a:lnTo>
                  <a:pt x="288327" y="129016"/>
                </a:lnTo>
                <a:cubicBezTo>
                  <a:pt x="281446" y="125145"/>
                  <a:pt x="272845" y="127296"/>
                  <a:pt x="268974" y="134177"/>
                </a:cubicBezTo>
                <a:cubicBezTo>
                  <a:pt x="265104" y="141057"/>
                  <a:pt x="267254" y="149658"/>
                  <a:pt x="274135" y="153529"/>
                </a:cubicBezTo>
                <a:lnTo>
                  <a:pt x="345094" y="194814"/>
                </a:lnTo>
                <a:lnTo>
                  <a:pt x="345094" y="236099"/>
                </a:lnTo>
                <a:lnTo>
                  <a:pt x="251342" y="192664"/>
                </a:lnTo>
                <a:cubicBezTo>
                  <a:pt x="245751" y="190083"/>
                  <a:pt x="239731" y="191374"/>
                  <a:pt x="235430" y="195244"/>
                </a:cubicBezTo>
                <a:cubicBezTo>
                  <a:pt x="229839" y="196964"/>
                  <a:pt x="225539" y="201695"/>
                  <a:pt x="225109" y="207716"/>
                </a:cubicBezTo>
                <a:lnTo>
                  <a:pt x="215218" y="311358"/>
                </a:lnTo>
                <a:lnTo>
                  <a:pt x="179523" y="290716"/>
                </a:lnTo>
                <a:lnTo>
                  <a:pt x="179523" y="207716"/>
                </a:lnTo>
                <a:cubicBezTo>
                  <a:pt x="179523" y="199975"/>
                  <a:pt x="173072" y="193524"/>
                  <a:pt x="165332" y="193524"/>
                </a:cubicBezTo>
                <a:cubicBezTo>
                  <a:pt x="157590" y="193524"/>
                  <a:pt x="151140" y="199975"/>
                  <a:pt x="151140" y="207716"/>
                </a:cubicBezTo>
                <a:lnTo>
                  <a:pt x="151140" y="274374"/>
                </a:lnTo>
                <a:lnTo>
                  <a:pt x="114585" y="253301"/>
                </a:lnTo>
                <a:lnTo>
                  <a:pt x="106414" y="207286"/>
                </a:lnTo>
                <a:cubicBezTo>
                  <a:pt x="105124" y="199544"/>
                  <a:pt x="97813" y="194384"/>
                  <a:pt x="89642" y="195674"/>
                </a:cubicBezTo>
                <a:cubicBezTo>
                  <a:pt x="81901" y="196964"/>
                  <a:pt x="76740" y="204275"/>
                  <a:pt x="78031" y="212446"/>
                </a:cubicBezTo>
                <a:lnTo>
                  <a:pt x="81901" y="234379"/>
                </a:lnTo>
                <a:lnTo>
                  <a:pt x="22124" y="199544"/>
                </a:lnTo>
                <a:cubicBezTo>
                  <a:pt x="15243" y="195674"/>
                  <a:pt x="6642" y="197824"/>
                  <a:pt x="2771" y="204705"/>
                </a:cubicBezTo>
                <a:cubicBezTo>
                  <a:pt x="-1099" y="211586"/>
                  <a:pt x="1051" y="220187"/>
                  <a:pt x="7932" y="224058"/>
                </a:cubicBezTo>
                <a:lnTo>
                  <a:pt x="66849" y="258462"/>
                </a:lnTo>
                <a:lnTo>
                  <a:pt x="46637" y="265343"/>
                </a:lnTo>
                <a:cubicBezTo>
                  <a:pt x="39326" y="267923"/>
                  <a:pt x="35456" y="276094"/>
                  <a:pt x="38036" y="283405"/>
                </a:cubicBezTo>
                <a:cubicBezTo>
                  <a:pt x="40616" y="290716"/>
                  <a:pt x="48787" y="294586"/>
                  <a:pt x="56098" y="292006"/>
                </a:cubicBezTo>
                <a:lnTo>
                  <a:pt x="99103" y="276954"/>
                </a:lnTo>
                <a:lnTo>
                  <a:pt x="135658" y="298027"/>
                </a:lnTo>
                <a:lnTo>
                  <a:pt x="78461" y="330281"/>
                </a:lnTo>
                <a:cubicBezTo>
                  <a:pt x="71580" y="334151"/>
                  <a:pt x="69000" y="342752"/>
                  <a:pt x="73300" y="349633"/>
                </a:cubicBezTo>
                <a:cubicBezTo>
                  <a:pt x="77171" y="356514"/>
                  <a:pt x="85772" y="358664"/>
                  <a:pt x="92652" y="354794"/>
                </a:cubicBezTo>
                <a:lnTo>
                  <a:pt x="164041" y="314369"/>
                </a:lnTo>
                <a:lnTo>
                  <a:pt x="199736" y="335011"/>
                </a:lnTo>
                <a:lnTo>
                  <a:pt x="115015" y="393928"/>
                </a:lnTo>
                <a:cubicBezTo>
                  <a:pt x="109855" y="397369"/>
                  <a:pt x="107704" y="403820"/>
                  <a:pt x="109425" y="409410"/>
                </a:cubicBezTo>
                <a:cubicBezTo>
                  <a:pt x="107704" y="415001"/>
                  <a:pt x="109855" y="421452"/>
                  <a:pt x="115015" y="425322"/>
                </a:cubicBezTo>
                <a:lnTo>
                  <a:pt x="200166" y="485530"/>
                </a:lnTo>
                <a:lnTo>
                  <a:pt x="164471" y="506172"/>
                </a:lnTo>
                <a:lnTo>
                  <a:pt x="92223" y="464887"/>
                </a:lnTo>
                <a:cubicBezTo>
                  <a:pt x="85342" y="461017"/>
                  <a:pt x="76740" y="463167"/>
                  <a:pt x="72870" y="470048"/>
                </a:cubicBezTo>
                <a:cubicBezTo>
                  <a:pt x="69000" y="476929"/>
                  <a:pt x="71150" y="485530"/>
                  <a:pt x="78031" y="489400"/>
                </a:cubicBezTo>
                <a:lnTo>
                  <a:pt x="135658" y="522514"/>
                </a:lnTo>
                <a:lnTo>
                  <a:pt x="99103" y="543587"/>
                </a:lnTo>
                <a:lnTo>
                  <a:pt x="55238" y="527675"/>
                </a:lnTo>
                <a:cubicBezTo>
                  <a:pt x="47927" y="525095"/>
                  <a:pt x="39756" y="528965"/>
                  <a:pt x="37176" y="536276"/>
                </a:cubicBezTo>
                <a:cubicBezTo>
                  <a:pt x="34595" y="543587"/>
                  <a:pt x="38466" y="551758"/>
                  <a:pt x="45777" y="554338"/>
                </a:cubicBezTo>
                <a:lnTo>
                  <a:pt x="66849" y="562079"/>
                </a:lnTo>
                <a:lnTo>
                  <a:pt x="7072" y="596483"/>
                </a:lnTo>
                <a:cubicBezTo>
                  <a:pt x="191" y="600354"/>
                  <a:pt x="-1959" y="608955"/>
                  <a:pt x="1911" y="615836"/>
                </a:cubicBezTo>
                <a:cubicBezTo>
                  <a:pt x="5782" y="622717"/>
                  <a:pt x="14383" y="624867"/>
                  <a:pt x="21264" y="620996"/>
                </a:cubicBezTo>
                <a:lnTo>
                  <a:pt x="80611" y="587022"/>
                </a:lnTo>
                <a:lnTo>
                  <a:pt x="76740" y="608095"/>
                </a:lnTo>
                <a:cubicBezTo>
                  <a:pt x="75450" y="615836"/>
                  <a:pt x="80611" y="623147"/>
                  <a:pt x="88352" y="624867"/>
                </a:cubicBezTo>
                <a:cubicBezTo>
                  <a:pt x="96093" y="626157"/>
                  <a:pt x="103404" y="620996"/>
                  <a:pt x="105124" y="613255"/>
                </a:cubicBezTo>
                <a:lnTo>
                  <a:pt x="113295" y="568530"/>
                </a:lnTo>
                <a:lnTo>
                  <a:pt x="149849" y="547457"/>
                </a:lnTo>
                <a:lnTo>
                  <a:pt x="149420" y="612825"/>
                </a:lnTo>
                <a:cubicBezTo>
                  <a:pt x="149420" y="620566"/>
                  <a:pt x="155870" y="627017"/>
                  <a:pt x="163611" y="627017"/>
                </a:cubicBezTo>
                <a:cubicBezTo>
                  <a:pt x="171352" y="627017"/>
                  <a:pt x="177803" y="620566"/>
                  <a:pt x="177803" y="612825"/>
                </a:cubicBezTo>
                <a:lnTo>
                  <a:pt x="178233" y="530685"/>
                </a:lnTo>
                <a:lnTo>
                  <a:pt x="213927" y="510043"/>
                </a:lnTo>
                <a:lnTo>
                  <a:pt x="223389" y="612825"/>
                </a:lnTo>
                <a:cubicBezTo>
                  <a:pt x="223819" y="618846"/>
                  <a:pt x="228549" y="624007"/>
                  <a:pt x="234140" y="625297"/>
                </a:cubicBezTo>
                <a:cubicBezTo>
                  <a:pt x="238441" y="629597"/>
                  <a:pt x="244891" y="630888"/>
                  <a:pt x="250482" y="628307"/>
                </a:cubicBezTo>
                <a:lnTo>
                  <a:pt x="345094" y="584442"/>
                </a:lnTo>
                <a:lnTo>
                  <a:pt x="345094" y="625297"/>
                </a:lnTo>
                <a:lnTo>
                  <a:pt x="273275" y="667012"/>
                </a:lnTo>
                <a:cubicBezTo>
                  <a:pt x="266394" y="670882"/>
                  <a:pt x="264244" y="679914"/>
                  <a:pt x="268114" y="686364"/>
                </a:cubicBezTo>
                <a:cubicBezTo>
                  <a:pt x="271985" y="693245"/>
                  <a:pt x="281016" y="695396"/>
                  <a:pt x="287466" y="691525"/>
                </a:cubicBezTo>
                <a:lnTo>
                  <a:pt x="345094" y="657981"/>
                </a:lnTo>
                <a:lnTo>
                  <a:pt x="345094" y="700126"/>
                </a:lnTo>
                <a:lnTo>
                  <a:pt x="309399" y="730230"/>
                </a:lnTo>
                <a:cubicBezTo>
                  <a:pt x="303378" y="735390"/>
                  <a:pt x="302518" y="744422"/>
                  <a:pt x="307679" y="750442"/>
                </a:cubicBezTo>
                <a:cubicBezTo>
                  <a:pt x="312840" y="756463"/>
                  <a:pt x="321871" y="757323"/>
                  <a:pt x="327891" y="752162"/>
                </a:cubicBezTo>
                <a:lnTo>
                  <a:pt x="345094" y="737541"/>
                </a:lnTo>
                <a:lnTo>
                  <a:pt x="345094" y="806349"/>
                </a:lnTo>
                <a:cubicBezTo>
                  <a:pt x="345094" y="814090"/>
                  <a:pt x="351544" y="820541"/>
                  <a:pt x="359285" y="820541"/>
                </a:cubicBezTo>
                <a:cubicBezTo>
                  <a:pt x="367026" y="820541"/>
                  <a:pt x="373477" y="814090"/>
                  <a:pt x="373477" y="806349"/>
                </a:cubicBezTo>
                <a:lnTo>
                  <a:pt x="373477" y="737971"/>
                </a:lnTo>
                <a:lnTo>
                  <a:pt x="389819" y="751732"/>
                </a:lnTo>
                <a:cubicBezTo>
                  <a:pt x="395840" y="756893"/>
                  <a:pt x="404871" y="756033"/>
                  <a:pt x="410031" y="750012"/>
                </a:cubicBezTo>
                <a:cubicBezTo>
                  <a:pt x="415192" y="743991"/>
                  <a:pt x="414332" y="734960"/>
                  <a:pt x="408311" y="729800"/>
                </a:cubicBezTo>
                <a:lnTo>
                  <a:pt x="373477" y="700556"/>
                </a:lnTo>
                <a:lnTo>
                  <a:pt x="373477" y="658411"/>
                </a:lnTo>
                <a:lnTo>
                  <a:pt x="430244" y="691525"/>
                </a:lnTo>
                <a:cubicBezTo>
                  <a:pt x="437125" y="695396"/>
                  <a:pt x="445726" y="693245"/>
                  <a:pt x="449596" y="686364"/>
                </a:cubicBezTo>
                <a:cubicBezTo>
                  <a:pt x="453467" y="679484"/>
                  <a:pt x="451317" y="670882"/>
                  <a:pt x="444436" y="667012"/>
                </a:cubicBezTo>
                <a:lnTo>
                  <a:pt x="373477" y="625727"/>
                </a:lnTo>
                <a:lnTo>
                  <a:pt x="373477" y="584442"/>
                </a:lnTo>
                <a:lnTo>
                  <a:pt x="467228" y="627877"/>
                </a:lnTo>
                <a:cubicBezTo>
                  <a:pt x="472819" y="630458"/>
                  <a:pt x="478840" y="629167"/>
                  <a:pt x="483140" y="625297"/>
                </a:cubicBezTo>
                <a:cubicBezTo>
                  <a:pt x="488731" y="623577"/>
                  <a:pt x="493032" y="618846"/>
                  <a:pt x="493462" y="612825"/>
                </a:cubicBezTo>
                <a:lnTo>
                  <a:pt x="503353" y="509183"/>
                </a:lnTo>
                <a:lnTo>
                  <a:pt x="539047" y="529825"/>
                </a:lnTo>
                <a:lnTo>
                  <a:pt x="539047" y="612825"/>
                </a:lnTo>
                <a:cubicBezTo>
                  <a:pt x="539047" y="620566"/>
                  <a:pt x="545498" y="627017"/>
                  <a:pt x="553239" y="627017"/>
                </a:cubicBezTo>
                <a:cubicBezTo>
                  <a:pt x="560980" y="627017"/>
                  <a:pt x="567431" y="620566"/>
                  <a:pt x="567431" y="612825"/>
                </a:cubicBezTo>
                <a:lnTo>
                  <a:pt x="567431" y="546167"/>
                </a:lnTo>
                <a:lnTo>
                  <a:pt x="603986" y="567240"/>
                </a:lnTo>
                <a:lnTo>
                  <a:pt x="612156" y="613255"/>
                </a:lnTo>
                <a:cubicBezTo>
                  <a:pt x="613446" y="620996"/>
                  <a:pt x="620757" y="626157"/>
                  <a:pt x="628929" y="624867"/>
                </a:cubicBezTo>
                <a:cubicBezTo>
                  <a:pt x="636669" y="623577"/>
                  <a:pt x="641830" y="616266"/>
                  <a:pt x="640540" y="608525"/>
                </a:cubicBezTo>
                <a:lnTo>
                  <a:pt x="636669" y="586592"/>
                </a:lnTo>
                <a:lnTo>
                  <a:pt x="696447" y="621426"/>
                </a:lnTo>
                <a:cubicBezTo>
                  <a:pt x="703328" y="625297"/>
                  <a:pt x="711929" y="623147"/>
                  <a:pt x="715799" y="616266"/>
                </a:cubicBezTo>
                <a:cubicBezTo>
                  <a:pt x="719670" y="609815"/>
                  <a:pt x="717519" y="601214"/>
                  <a:pt x="710639" y="597343"/>
                </a:cubicBezTo>
                <a:close/>
                <a:moveTo>
                  <a:pt x="251342" y="223197"/>
                </a:moveTo>
                <a:lnTo>
                  <a:pt x="344233" y="266203"/>
                </a:lnTo>
                <a:lnTo>
                  <a:pt x="344233" y="296736"/>
                </a:lnTo>
                <a:lnTo>
                  <a:pt x="318000" y="339312"/>
                </a:lnTo>
                <a:lnTo>
                  <a:pt x="267254" y="341032"/>
                </a:lnTo>
                <a:lnTo>
                  <a:pt x="241881" y="326410"/>
                </a:lnTo>
                <a:lnTo>
                  <a:pt x="251342" y="223197"/>
                </a:lnTo>
                <a:close/>
                <a:moveTo>
                  <a:pt x="227689" y="469618"/>
                </a:moveTo>
                <a:lnTo>
                  <a:pt x="142539" y="409410"/>
                </a:lnTo>
                <a:lnTo>
                  <a:pt x="227259" y="350063"/>
                </a:lnTo>
                <a:lnTo>
                  <a:pt x="253062" y="365115"/>
                </a:lnTo>
                <a:lnTo>
                  <a:pt x="277145" y="409840"/>
                </a:lnTo>
                <a:lnTo>
                  <a:pt x="252632" y="454996"/>
                </a:lnTo>
                <a:lnTo>
                  <a:pt x="227689" y="469618"/>
                </a:lnTo>
                <a:close/>
                <a:moveTo>
                  <a:pt x="345094" y="553478"/>
                </a:moveTo>
                <a:lnTo>
                  <a:pt x="250482" y="596913"/>
                </a:lnTo>
                <a:lnTo>
                  <a:pt x="241451" y="494131"/>
                </a:lnTo>
                <a:lnTo>
                  <a:pt x="267684" y="479079"/>
                </a:lnTo>
                <a:lnTo>
                  <a:pt x="318000" y="480799"/>
                </a:lnTo>
                <a:lnTo>
                  <a:pt x="345094" y="524664"/>
                </a:lnTo>
                <a:lnTo>
                  <a:pt x="345094" y="553478"/>
                </a:lnTo>
                <a:close/>
                <a:moveTo>
                  <a:pt x="373047" y="295446"/>
                </a:moveTo>
                <a:lnTo>
                  <a:pt x="373047" y="266633"/>
                </a:lnTo>
                <a:lnTo>
                  <a:pt x="467659" y="223197"/>
                </a:lnTo>
                <a:lnTo>
                  <a:pt x="476690" y="325980"/>
                </a:lnTo>
                <a:lnTo>
                  <a:pt x="450457" y="341032"/>
                </a:lnTo>
                <a:lnTo>
                  <a:pt x="400140" y="339312"/>
                </a:lnTo>
                <a:lnTo>
                  <a:pt x="373047" y="295446"/>
                </a:lnTo>
                <a:close/>
                <a:moveTo>
                  <a:pt x="466799" y="596913"/>
                </a:moveTo>
                <a:lnTo>
                  <a:pt x="373907" y="553908"/>
                </a:lnTo>
                <a:lnTo>
                  <a:pt x="373907" y="523374"/>
                </a:lnTo>
                <a:lnTo>
                  <a:pt x="400140" y="480799"/>
                </a:lnTo>
                <a:lnTo>
                  <a:pt x="450887" y="479079"/>
                </a:lnTo>
                <a:lnTo>
                  <a:pt x="476260" y="493701"/>
                </a:lnTo>
                <a:lnTo>
                  <a:pt x="466799" y="596913"/>
                </a:lnTo>
                <a:close/>
                <a:moveTo>
                  <a:pt x="491312" y="469618"/>
                </a:moveTo>
                <a:lnTo>
                  <a:pt x="465508" y="454566"/>
                </a:lnTo>
                <a:lnTo>
                  <a:pt x="441425" y="409840"/>
                </a:lnTo>
                <a:lnTo>
                  <a:pt x="465938" y="364685"/>
                </a:lnTo>
                <a:lnTo>
                  <a:pt x="490881" y="350063"/>
                </a:lnTo>
                <a:lnTo>
                  <a:pt x="576032" y="410270"/>
                </a:lnTo>
                <a:lnTo>
                  <a:pt x="491312" y="469618"/>
                </a:ln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 w="4301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>
              <a:latin typeface="+mj-ea"/>
              <a:ea typeface="+mj-ea"/>
            </a:endParaRPr>
          </a:p>
        </p:txBody>
      </p:sp>
      <p:sp>
        <p:nvSpPr>
          <p:cNvPr id="53" name="任意多边形: 形状 52">
            <a:extLst>
              <a:ext uri="{FF2B5EF4-FFF2-40B4-BE49-F238E27FC236}">
                <a16:creationId xmlns:a16="http://schemas.microsoft.com/office/drawing/2014/main" id="{C9E791EB-303F-4D13-B82E-880AE9DA5B15}"/>
              </a:ext>
            </a:extLst>
          </p:cNvPr>
          <p:cNvSpPr/>
          <p:nvPr/>
        </p:nvSpPr>
        <p:spPr>
          <a:xfrm>
            <a:off x="2996539" y="959180"/>
            <a:ext cx="76248" cy="87068"/>
          </a:xfrm>
          <a:custGeom>
            <a:avLst/>
            <a:gdLst>
              <a:gd name="connsiteX0" fmla="*/ 710639 w 718570"/>
              <a:gd name="connsiteY0" fmla="*/ 597343 h 820540"/>
              <a:gd name="connsiteX1" fmla="*/ 651721 w 718570"/>
              <a:gd name="connsiteY1" fmla="*/ 562939 h 820540"/>
              <a:gd name="connsiteX2" fmla="*/ 671934 w 718570"/>
              <a:gd name="connsiteY2" fmla="*/ 556058 h 820540"/>
              <a:gd name="connsiteX3" fmla="*/ 680535 w 718570"/>
              <a:gd name="connsiteY3" fmla="*/ 537996 h 820540"/>
              <a:gd name="connsiteX4" fmla="*/ 662473 w 718570"/>
              <a:gd name="connsiteY4" fmla="*/ 529395 h 820540"/>
              <a:gd name="connsiteX5" fmla="*/ 619467 w 718570"/>
              <a:gd name="connsiteY5" fmla="*/ 544447 h 820540"/>
              <a:gd name="connsiteX6" fmla="*/ 582913 w 718570"/>
              <a:gd name="connsiteY6" fmla="*/ 523374 h 820540"/>
              <a:gd name="connsiteX7" fmla="*/ 640110 w 718570"/>
              <a:gd name="connsiteY7" fmla="*/ 491120 h 820540"/>
              <a:gd name="connsiteX8" fmla="*/ 645271 w 718570"/>
              <a:gd name="connsiteY8" fmla="*/ 471768 h 820540"/>
              <a:gd name="connsiteX9" fmla="*/ 625918 w 718570"/>
              <a:gd name="connsiteY9" fmla="*/ 466607 h 820540"/>
              <a:gd name="connsiteX10" fmla="*/ 554529 w 718570"/>
              <a:gd name="connsiteY10" fmla="*/ 507032 h 820540"/>
              <a:gd name="connsiteX11" fmla="*/ 518835 w 718570"/>
              <a:gd name="connsiteY11" fmla="*/ 486390 h 820540"/>
              <a:gd name="connsiteX12" fmla="*/ 603555 w 718570"/>
              <a:gd name="connsiteY12" fmla="*/ 427043 h 820540"/>
              <a:gd name="connsiteX13" fmla="*/ 609146 w 718570"/>
              <a:gd name="connsiteY13" fmla="*/ 411131 h 820540"/>
              <a:gd name="connsiteX14" fmla="*/ 603555 w 718570"/>
              <a:gd name="connsiteY14" fmla="*/ 395219 h 820540"/>
              <a:gd name="connsiteX15" fmla="*/ 518405 w 718570"/>
              <a:gd name="connsiteY15" fmla="*/ 335011 h 820540"/>
              <a:gd name="connsiteX16" fmla="*/ 554099 w 718570"/>
              <a:gd name="connsiteY16" fmla="*/ 314369 h 820540"/>
              <a:gd name="connsiteX17" fmla="*/ 626348 w 718570"/>
              <a:gd name="connsiteY17" fmla="*/ 355654 h 820540"/>
              <a:gd name="connsiteX18" fmla="*/ 645700 w 718570"/>
              <a:gd name="connsiteY18" fmla="*/ 350493 h 820540"/>
              <a:gd name="connsiteX19" fmla="*/ 640540 w 718570"/>
              <a:gd name="connsiteY19" fmla="*/ 331141 h 820540"/>
              <a:gd name="connsiteX20" fmla="*/ 582913 w 718570"/>
              <a:gd name="connsiteY20" fmla="*/ 298027 h 820540"/>
              <a:gd name="connsiteX21" fmla="*/ 619467 w 718570"/>
              <a:gd name="connsiteY21" fmla="*/ 276954 h 820540"/>
              <a:gd name="connsiteX22" fmla="*/ 663333 w 718570"/>
              <a:gd name="connsiteY22" fmla="*/ 292866 h 820540"/>
              <a:gd name="connsiteX23" fmla="*/ 681395 w 718570"/>
              <a:gd name="connsiteY23" fmla="*/ 284265 h 820540"/>
              <a:gd name="connsiteX24" fmla="*/ 672794 w 718570"/>
              <a:gd name="connsiteY24" fmla="*/ 266203 h 820540"/>
              <a:gd name="connsiteX25" fmla="*/ 651721 w 718570"/>
              <a:gd name="connsiteY25" fmla="*/ 258462 h 820540"/>
              <a:gd name="connsiteX26" fmla="*/ 711499 w 718570"/>
              <a:gd name="connsiteY26" fmla="*/ 224058 h 820540"/>
              <a:gd name="connsiteX27" fmla="*/ 716659 w 718570"/>
              <a:gd name="connsiteY27" fmla="*/ 204705 h 820540"/>
              <a:gd name="connsiteX28" fmla="*/ 697307 w 718570"/>
              <a:gd name="connsiteY28" fmla="*/ 199544 h 820540"/>
              <a:gd name="connsiteX29" fmla="*/ 637960 w 718570"/>
              <a:gd name="connsiteY29" fmla="*/ 233519 h 820540"/>
              <a:gd name="connsiteX30" fmla="*/ 641830 w 718570"/>
              <a:gd name="connsiteY30" fmla="*/ 212446 h 820540"/>
              <a:gd name="connsiteX31" fmla="*/ 630219 w 718570"/>
              <a:gd name="connsiteY31" fmla="*/ 195674 h 820540"/>
              <a:gd name="connsiteX32" fmla="*/ 613446 w 718570"/>
              <a:gd name="connsiteY32" fmla="*/ 207286 h 820540"/>
              <a:gd name="connsiteX33" fmla="*/ 605276 w 718570"/>
              <a:gd name="connsiteY33" fmla="*/ 252011 h 820540"/>
              <a:gd name="connsiteX34" fmla="*/ 568721 w 718570"/>
              <a:gd name="connsiteY34" fmla="*/ 273084 h 820540"/>
              <a:gd name="connsiteX35" fmla="*/ 569151 w 718570"/>
              <a:gd name="connsiteY35" fmla="*/ 207716 h 820540"/>
              <a:gd name="connsiteX36" fmla="*/ 554959 w 718570"/>
              <a:gd name="connsiteY36" fmla="*/ 193524 h 820540"/>
              <a:gd name="connsiteX37" fmla="*/ 540768 w 718570"/>
              <a:gd name="connsiteY37" fmla="*/ 207716 h 820540"/>
              <a:gd name="connsiteX38" fmla="*/ 540337 w 718570"/>
              <a:gd name="connsiteY38" fmla="*/ 289856 h 820540"/>
              <a:gd name="connsiteX39" fmla="*/ 504643 w 718570"/>
              <a:gd name="connsiteY39" fmla="*/ 310498 h 820540"/>
              <a:gd name="connsiteX40" fmla="*/ 495182 w 718570"/>
              <a:gd name="connsiteY40" fmla="*/ 207716 h 820540"/>
              <a:gd name="connsiteX41" fmla="*/ 484431 w 718570"/>
              <a:gd name="connsiteY41" fmla="*/ 195244 h 820540"/>
              <a:gd name="connsiteX42" fmla="*/ 468089 w 718570"/>
              <a:gd name="connsiteY42" fmla="*/ 192234 h 820540"/>
              <a:gd name="connsiteX43" fmla="*/ 373477 w 718570"/>
              <a:gd name="connsiteY43" fmla="*/ 236099 h 820540"/>
              <a:gd name="connsiteX44" fmla="*/ 373477 w 718570"/>
              <a:gd name="connsiteY44" fmla="*/ 195244 h 820540"/>
              <a:gd name="connsiteX45" fmla="*/ 445296 w 718570"/>
              <a:gd name="connsiteY45" fmla="*/ 153529 h 820540"/>
              <a:gd name="connsiteX46" fmla="*/ 450457 w 718570"/>
              <a:gd name="connsiteY46" fmla="*/ 134177 h 820540"/>
              <a:gd name="connsiteX47" fmla="*/ 431104 w 718570"/>
              <a:gd name="connsiteY47" fmla="*/ 129016 h 820540"/>
              <a:gd name="connsiteX48" fmla="*/ 373477 w 718570"/>
              <a:gd name="connsiteY48" fmla="*/ 162560 h 820540"/>
              <a:gd name="connsiteX49" fmla="*/ 373477 w 718570"/>
              <a:gd name="connsiteY49" fmla="*/ 120415 h 820540"/>
              <a:gd name="connsiteX50" fmla="*/ 409171 w 718570"/>
              <a:gd name="connsiteY50" fmla="*/ 90311 h 820540"/>
              <a:gd name="connsiteX51" fmla="*/ 410892 w 718570"/>
              <a:gd name="connsiteY51" fmla="*/ 70099 h 820540"/>
              <a:gd name="connsiteX52" fmla="*/ 390679 w 718570"/>
              <a:gd name="connsiteY52" fmla="*/ 68378 h 820540"/>
              <a:gd name="connsiteX53" fmla="*/ 373477 w 718570"/>
              <a:gd name="connsiteY53" fmla="*/ 83000 h 820540"/>
              <a:gd name="connsiteX54" fmla="*/ 373477 w 718570"/>
              <a:gd name="connsiteY54" fmla="*/ 14192 h 820540"/>
              <a:gd name="connsiteX55" fmla="*/ 359285 w 718570"/>
              <a:gd name="connsiteY55" fmla="*/ 0 h 820540"/>
              <a:gd name="connsiteX56" fmla="*/ 345094 w 718570"/>
              <a:gd name="connsiteY56" fmla="*/ 14192 h 820540"/>
              <a:gd name="connsiteX57" fmla="*/ 345094 w 718570"/>
              <a:gd name="connsiteY57" fmla="*/ 82570 h 820540"/>
              <a:gd name="connsiteX58" fmla="*/ 328752 w 718570"/>
              <a:gd name="connsiteY58" fmla="*/ 68808 h 820540"/>
              <a:gd name="connsiteX59" fmla="*/ 308539 w 718570"/>
              <a:gd name="connsiteY59" fmla="*/ 70529 h 820540"/>
              <a:gd name="connsiteX60" fmla="*/ 310259 w 718570"/>
              <a:gd name="connsiteY60" fmla="*/ 90741 h 820540"/>
              <a:gd name="connsiteX61" fmla="*/ 345094 w 718570"/>
              <a:gd name="connsiteY61" fmla="*/ 119985 h 820540"/>
              <a:gd name="connsiteX62" fmla="*/ 345094 w 718570"/>
              <a:gd name="connsiteY62" fmla="*/ 162130 h 820540"/>
              <a:gd name="connsiteX63" fmla="*/ 288327 w 718570"/>
              <a:gd name="connsiteY63" fmla="*/ 129016 h 820540"/>
              <a:gd name="connsiteX64" fmla="*/ 268974 w 718570"/>
              <a:gd name="connsiteY64" fmla="*/ 134177 h 820540"/>
              <a:gd name="connsiteX65" fmla="*/ 274135 w 718570"/>
              <a:gd name="connsiteY65" fmla="*/ 153529 h 820540"/>
              <a:gd name="connsiteX66" fmla="*/ 345094 w 718570"/>
              <a:gd name="connsiteY66" fmla="*/ 194814 h 820540"/>
              <a:gd name="connsiteX67" fmla="*/ 345094 w 718570"/>
              <a:gd name="connsiteY67" fmla="*/ 236099 h 820540"/>
              <a:gd name="connsiteX68" fmla="*/ 251342 w 718570"/>
              <a:gd name="connsiteY68" fmla="*/ 192664 h 820540"/>
              <a:gd name="connsiteX69" fmla="*/ 235430 w 718570"/>
              <a:gd name="connsiteY69" fmla="*/ 195244 h 820540"/>
              <a:gd name="connsiteX70" fmla="*/ 225109 w 718570"/>
              <a:gd name="connsiteY70" fmla="*/ 207716 h 820540"/>
              <a:gd name="connsiteX71" fmla="*/ 215218 w 718570"/>
              <a:gd name="connsiteY71" fmla="*/ 311358 h 820540"/>
              <a:gd name="connsiteX72" fmla="*/ 179523 w 718570"/>
              <a:gd name="connsiteY72" fmla="*/ 290716 h 820540"/>
              <a:gd name="connsiteX73" fmla="*/ 179523 w 718570"/>
              <a:gd name="connsiteY73" fmla="*/ 207716 h 820540"/>
              <a:gd name="connsiteX74" fmla="*/ 165332 w 718570"/>
              <a:gd name="connsiteY74" fmla="*/ 193524 h 820540"/>
              <a:gd name="connsiteX75" fmla="*/ 151140 w 718570"/>
              <a:gd name="connsiteY75" fmla="*/ 207716 h 820540"/>
              <a:gd name="connsiteX76" fmla="*/ 151140 w 718570"/>
              <a:gd name="connsiteY76" fmla="*/ 274374 h 820540"/>
              <a:gd name="connsiteX77" fmla="*/ 114585 w 718570"/>
              <a:gd name="connsiteY77" fmla="*/ 253301 h 820540"/>
              <a:gd name="connsiteX78" fmla="*/ 106414 w 718570"/>
              <a:gd name="connsiteY78" fmla="*/ 207286 h 820540"/>
              <a:gd name="connsiteX79" fmla="*/ 89642 w 718570"/>
              <a:gd name="connsiteY79" fmla="*/ 195674 h 820540"/>
              <a:gd name="connsiteX80" fmla="*/ 78031 w 718570"/>
              <a:gd name="connsiteY80" fmla="*/ 212446 h 820540"/>
              <a:gd name="connsiteX81" fmla="*/ 81901 w 718570"/>
              <a:gd name="connsiteY81" fmla="*/ 234379 h 820540"/>
              <a:gd name="connsiteX82" fmla="*/ 22124 w 718570"/>
              <a:gd name="connsiteY82" fmla="*/ 199544 h 820540"/>
              <a:gd name="connsiteX83" fmla="*/ 2771 w 718570"/>
              <a:gd name="connsiteY83" fmla="*/ 204705 h 820540"/>
              <a:gd name="connsiteX84" fmla="*/ 7932 w 718570"/>
              <a:gd name="connsiteY84" fmla="*/ 224058 h 820540"/>
              <a:gd name="connsiteX85" fmla="*/ 66849 w 718570"/>
              <a:gd name="connsiteY85" fmla="*/ 258462 h 820540"/>
              <a:gd name="connsiteX86" fmla="*/ 46637 w 718570"/>
              <a:gd name="connsiteY86" fmla="*/ 265343 h 820540"/>
              <a:gd name="connsiteX87" fmla="*/ 38036 w 718570"/>
              <a:gd name="connsiteY87" fmla="*/ 283405 h 820540"/>
              <a:gd name="connsiteX88" fmla="*/ 56098 w 718570"/>
              <a:gd name="connsiteY88" fmla="*/ 292006 h 820540"/>
              <a:gd name="connsiteX89" fmla="*/ 99103 w 718570"/>
              <a:gd name="connsiteY89" fmla="*/ 276954 h 820540"/>
              <a:gd name="connsiteX90" fmla="*/ 135658 w 718570"/>
              <a:gd name="connsiteY90" fmla="*/ 298027 h 820540"/>
              <a:gd name="connsiteX91" fmla="*/ 78461 w 718570"/>
              <a:gd name="connsiteY91" fmla="*/ 330281 h 820540"/>
              <a:gd name="connsiteX92" fmla="*/ 73300 w 718570"/>
              <a:gd name="connsiteY92" fmla="*/ 349633 h 820540"/>
              <a:gd name="connsiteX93" fmla="*/ 92652 w 718570"/>
              <a:gd name="connsiteY93" fmla="*/ 354794 h 820540"/>
              <a:gd name="connsiteX94" fmla="*/ 164041 w 718570"/>
              <a:gd name="connsiteY94" fmla="*/ 314369 h 820540"/>
              <a:gd name="connsiteX95" fmla="*/ 199736 w 718570"/>
              <a:gd name="connsiteY95" fmla="*/ 335011 h 820540"/>
              <a:gd name="connsiteX96" fmla="*/ 115015 w 718570"/>
              <a:gd name="connsiteY96" fmla="*/ 393928 h 820540"/>
              <a:gd name="connsiteX97" fmla="*/ 109425 w 718570"/>
              <a:gd name="connsiteY97" fmla="*/ 409410 h 820540"/>
              <a:gd name="connsiteX98" fmla="*/ 115015 w 718570"/>
              <a:gd name="connsiteY98" fmla="*/ 425322 h 820540"/>
              <a:gd name="connsiteX99" fmla="*/ 200166 w 718570"/>
              <a:gd name="connsiteY99" fmla="*/ 485530 h 820540"/>
              <a:gd name="connsiteX100" fmla="*/ 164471 w 718570"/>
              <a:gd name="connsiteY100" fmla="*/ 506172 h 820540"/>
              <a:gd name="connsiteX101" fmla="*/ 92223 w 718570"/>
              <a:gd name="connsiteY101" fmla="*/ 464887 h 820540"/>
              <a:gd name="connsiteX102" fmla="*/ 72870 w 718570"/>
              <a:gd name="connsiteY102" fmla="*/ 470048 h 820540"/>
              <a:gd name="connsiteX103" fmla="*/ 78031 w 718570"/>
              <a:gd name="connsiteY103" fmla="*/ 489400 h 820540"/>
              <a:gd name="connsiteX104" fmla="*/ 135658 w 718570"/>
              <a:gd name="connsiteY104" fmla="*/ 522514 h 820540"/>
              <a:gd name="connsiteX105" fmla="*/ 99103 w 718570"/>
              <a:gd name="connsiteY105" fmla="*/ 543587 h 820540"/>
              <a:gd name="connsiteX106" fmla="*/ 55238 w 718570"/>
              <a:gd name="connsiteY106" fmla="*/ 527675 h 820540"/>
              <a:gd name="connsiteX107" fmla="*/ 37176 w 718570"/>
              <a:gd name="connsiteY107" fmla="*/ 536276 h 820540"/>
              <a:gd name="connsiteX108" fmla="*/ 45777 w 718570"/>
              <a:gd name="connsiteY108" fmla="*/ 554338 h 820540"/>
              <a:gd name="connsiteX109" fmla="*/ 66849 w 718570"/>
              <a:gd name="connsiteY109" fmla="*/ 562079 h 820540"/>
              <a:gd name="connsiteX110" fmla="*/ 7072 w 718570"/>
              <a:gd name="connsiteY110" fmla="*/ 596483 h 820540"/>
              <a:gd name="connsiteX111" fmla="*/ 1911 w 718570"/>
              <a:gd name="connsiteY111" fmla="*/ 615836 h 820540"/>
              <a:gd name="connsiteX112" fmla="*/ 21264 w 718570"/>
              <a:gd name="connsiteY112" fmla="*/ 620996 h 820540"/>
              <a:gd name="connsiteX113" fmla="*/ 80611 w 718570"/>
              <a:gd name="connsiteY113" fmla="*/ 587022 h 820540"/>
              <a:gd name="connsiteX114" fmla="*/ 76740 w 718570"/>
              <a:gd name="connsiteY114" fmla="*/ 608095 h 820540"/>
              <a:gd name="connsiteX115" fmla="*/ 88352 w 718570"/>
              <a:gd name="connsiteY115" fmla="*/ 624867 h 820540"/>
              <a:gd name="connsiteX116" fmla="*/ 105124 w 718570"/>
              <a:gd name="connsiteY116" fmla="*/ 613255 h 820540"/>
              <a:gd name="connsiteX117" fmla="*/ 113295 w 718570"/>
              <a:gd name="connsiteY117" fmla="*/ 568530 h 820540"/>
              <a:gd name="connsiteX118" fmla="*/ 149849 w 718570"/>
              <a:gd name="connsiteY118" fmla="*/ 547457 h 820540"/>
              <a:gd name="connsiteX119" fmla="*/ 149420 w 718570"/>
              <a:gd name="connsiteY119" fmla="*/ 612825 h 820540"/>
              <a:gd name="connsiteX120" fmla="*/ 163611 w 718570"/>
              <a:gd name="connsiteY120" fmla="*/ 627017 h 820540"/>
              <a:gd name="connsiteX121" fmla="*/ 177803 w 718570"/>
              <a:gd name="connsiteY121" fmla="*/ 612825 h 820540"/>
              <a:gd name="connsiteX122" fmla="*/ 178233 w 718570"/>
              <a:gd name="connsiteY122" fmla="*/ 530685 h 820540"/>
              <a:gd name="connsiteX123" fmla="*/ 213927 w 718570"/>
              <a:gd name="connsiteY123" fmla="*/ 510043 h 820540"/>
              <a:gd name="connsiteX124" fmla="*/ 223389 w 718570"/>
              <a:gd name="connsiteY124" fmla="*/ 612825 h 820540"/>
              <a:gd name="connsiteX125" fmla="*/ 234140 w 718570"/>
              <a:gd name="connsiteY125" fmla="*/ 625297 h 820540"/>
              <a:gd name="connsiteX126" fmla="*/ 250482 w 718570"/>
              <a:gd name="connsiteY126" fmla="*/ 628307 h 820540"/>
              <a:gd name="connsiteX127" fmla="*/ 345094 w 718570"/>
              <a:gd name="connsiteY127" fmla="*/ 584442 h 820540"/>
              <a:gd name="connsiteX128" fmla="*/ 345094 w 718570"/>
              <a:gd name="connsiteY128" fmla="*/ 625297 h 820540"/>
              <a:gd name="connsiteX129" fmla="*/ 273275 w 718570"/>
              <a:gd name="connsiteY129" fmla="*/ 667012 h 820540"/>
              <a:gd name="connsiteX130" fmla="*/ 268114 w 718570"/>
              <a:gd name="connsiteY130" fmla="*/ 686364 h 820540"/>
              <a:gd name="connsiteX131" fmla="*/ 287466 w 718570"/>
              <a:gd name="connsiteY131" fmla="*/ 691525 h 820540"/>
              <a:gd name="connsiteX132" fmla="*/ 345094 w 718570"/>
              <a:gd name="connsiteY132" fmla="*/ 657981 h 820540"/>
              <a:gd name="connsiteX133" fmla="*/ 345094 w 718570"/>
              <a:gd name="connsiteY133" fmla="*/ 700126 h 820540"/>
              <a:gd name="connsiteX134" fmla="*/ 309399 w 718570"/>
              <a:gd name="connsiteY134" fmla="*/ 730230 h 820540"/>
              <a:gd name="connsiteX135" fmla="*/ 307679 w 718570"/>
              <a:gd name="connsiteY135" fmla="*/ 750442 h 820540"/>
              <a:gd name="connsiteX136" fmla="*/ 327891 w 718570"/>
              <a:gd name="connsiteY136" fmla="*/ 752162 h 820540"/>
              <a:gd name="connsiteX137" fmla="*/ 345094 w 718570"/>
              <a:gd name="connsiteY137" fmla="*/ 737541 h 820540"/>
              <a:gd name="connsiteX138" fmla="*/ 345094 w 718570"/>
              <a:gd name="connsiteY138" fmla="*/ 806349 h 820540"/>
              <a:gd name="connsiteX139" fmla="*/ 359285 w 718570"/>
              <a:gd name="connsiteY139" fmla="*/ 820541 h 820540"/>
              <a:gd name="connsiteX140" fmla="*/ 373477 w 718570"/>
              <a:gd name="connsiteY140" fmla="*/ 806349 h 820540"/>
              <a:gd name="connsiteX141" fmla="*/ 373477 w 718570"/>
              <a:gd name="connsiteY141" fmla="*/ 737971 h 820540"/>
              <a:gd name="connsiteX142" fmla="*/ 389819 w 718570"/>
              <a:gd name="connsiteY142" fmla="*/ 751732 h 820540"/>
              <a:gd name="connsiteX143" fmla="*/ 410031 w 718570"/>
              <a:gd name="connsiteY143" fmla="*/ 750012 h 820540"/>
              <a:gd name="connsiteX144" fmla="*/ 408311 w 718570"/>
              <a:gd name="connsiteY144" fmla="*/ 729800 h 820540"/>
              <a:gd name="connsiteX145" fmla="*/ 373477 w 718570"/>
              <a:gd name="connsiteY145" fmla="*/ 700556 h 820540"/>
              <a:gd name="connsiteX146" fmla="*/ 373477 w 718570"/>
              <a:gd name="connsiteY146" fmla="*/ 658411 h 820540"/>
              <a:gd name="connsiteX147" fmla="*/ 430244 w 718570"/>
              <a:gd name="connsiteY147" fmla="*/ 691525 h 820540"/>
              <a:gd name="connsiteX148" fmla="*/ 449596 w 718570"/>
              <a:gd name="connsiteY148" fmla="*/ 686364 h 820540"/>
              <a:gd name="connsiteX149" fmla="*/ 444436 w 718570"/>
              <a:gd name="connsiteY149" fmla="*/ 667012 h 820540"/>
              <a:gd name="connsiteX150" fmla="*/ 373477 w 718570"/>
              <a:gd name="connsiteY150" fmla="*/ 625727 h 820540"/>
              <a:gd name="connsiteX151" fmla="*/ 373477 w 718570"/>
              <a:gd name="connsiteY151" fmla="*/ 584442 h 820540"/>
              <a:gd name="connsiteX152" fmla="*/ 467228 w 718570"/>
              <a:gd name="connsiteY152" fmla="*/ 627877 h 820540"/>
              <a:gd name="connsiteX153" fmla="*/ 483140 w 718570"/>
              <a:gd name="connsiteY153" fmla="*/ 625297 h 820540"/>
              <a:gd name="connsiteX154" fmla="*/ 493462 w 718570"/>
              <a:gd name="connsiteY154" fmla="*/ 612825 h 820540"/>
              <a:gd name="connsiteX155" fmla="*/ 503353 w 718570"/>
              <a:gd name="connsiteY155" fmla="*/ 509183 h 820540"/>
              <a:gd name="connsiteX156" fmla="*/ 539047 w 718570"/>
              <a:gd name="connsiteY156" fmla="*/ 529825 h 820540"/>
              <a:gd name="connsiteX157" fmla="*/ 539047 w 718570"/>
              <a:gd name="connsiteY157" fmla="*/ 612825 h 820540"/>
              <a:gd name="connsiteX158" fmla="*/ 553239 w 718570"/>
              <a:gd name="connsiteY158" fmla="*/ 627017 h 820540"/>
              <a:gd name="connsiteX159" fmla="*/ 567431 w 718570"/>
              <a:gd name="connsiteY159" fmla="*/ 612825 h 820540"/>
              <a:gd name="connsiteX160" fmla="*/ 567431 w 718570"/>
              <a:gd name="connsiteY160" fmla="*/ 546167 h 820540"/>
              <a:gd name="connsiteX161" fmla="*/ 603986 w 718570"/>
              <a:gd name="connsiteY161" fmla="*/ 567240 h 820540"/>
              <a:gd name="connsiteX162" fmla="*/ 612156 w 718570"/>
              <a:gd name="connsiteY162" fmla="*/ 613255 h 820540"/>
              <a:gd name="connsiteX163" fmla="*/ 628929 w 718570"/>
              <a:gd name="connsiteY163" fmla="*/ 624867 h 820540"/>
              <a:gd name="connsiteX164" fmla="*/ 640540 w 718570"/>
              <a:gd name="connsiteY164" fmla="*/ 608525 h 820540"/>
              <a:gd name="connsiteX165" fmla="*/ 636669 w 718570"/>
              <a:gd name="connsiteY165" fmla="*/ 586592 h 820540"/>
              <a:gd name="connsiteX166" fmla="*/ 696447 w 718570"/>
              <a:gd name="connsiteY166" fmla="*/ 621426 h 820540"/>
              <a:gd name="connsiteX167" fmla="*/ 715799 w 718570"/>
              <a:gd name="connsiteY167" fmla="*/ 616266 h 820540"/>
              <a:gd name="connsiteX168" fmla="*/ 710639 w 718570"/>
              <a:gd name="connsiteY168" fmla="*/ 597343 h 820540"/>
              <a:gd name="connsiteX169" fmla="*/ 251342 w 718570"/>
              <a:gd name="connsiteY169" fmla="*/ 223197 h 820540"/>
              <a:gd name="connsiteX170" fmla="*/ 344233 w 718570"/>
              <a:gd name="connsiteY170" fmla="*/ 266203 h 820540"/>
              <a:gd name="connsiteX171" fmla="*/ 344233 w 718570"/>
              <a:gd name="connsiteY171" fmla="*/ 296736 h 820540"/>
              <a:gd name="connsiteX172" fmla="*/ 318000 w 718570"/>
              <a:gd name="connsiteY172" fmla="*/ 339312 h 820540"/>
              <a:gd name="connsiteX173" fmla="*/ 267254 w 718570"/>
              <a:gd name="connsiteY173" fmla="*/ 341032 h 820540"/>
              <a:gd name="connsiteX174" fmla="*/ 241881 w 718570"/>
              <a:gd name="connsiteY174" fmla="*/ 326410 h 820540"/>
              <a:gd name="connsiteX175" fmla="*/ 251342 w 718570"/>
              <a:gd name="connsiteY175" fmla="*/ 223197 h 820540"/>
              <a:gd name="connsiteX176" fmla="*/ 227689 w 718570"/>
              <a:gd name="connsiteY176" fmla="*/ 469618 h 820540"/>
              <a:gd name="connsiteX177" fmla="*/ 142539 w 718570"/>
              <a:gd name="connsiteY177" fmla="*/ 409410 h 820540"/>
              <a:gd name="connsiteX178" fmla="*/ 227259 w 718570"/>
              <a:gd name="connsiteY178" fmla="*/ 350063 h 820540"/>
              <a:gd name="connsiteX179" fmla="*/ 253062 w 718570"/>
              <a:gd name="connsiteY179" fmla="*/ 365115 h 820540"/>
              <a:gd name="connsiteX180" fmla="*/ 277145 w 718570"/>
              <a:gd name="connsiteY180" fmla="*/ 409840 h 820540"/>
              <a:gd name="connsiteX181" fmla="*/ 252632 w 718570"/>
              <a:gd name="connsiteY181" fmla="*/ 454996 h 820540"/>
              <a:gd name="connsiteX182" fmla="*/ 227689 w 718570"/>
              <a:gd name="connsiteY182" fmla="*/ 469618 h 820540"/>
              <a:gd name="connsiteX183" fmla="*/ 345094 w 718570"/>
              <a:gd name="connsiteY183" fmla="*/ 553478 h 820540"/>
              <a:gd name="connsiteX184" fmla="*/ 250482 w 718570"/>
              <a:gd name="connsiteY184" fmla="*/ 596913 h 820540"/>
              <a:gd name="connsiteX185" fmla="*/ 241451 w 718570"/>
              <a:gd name="connsiteY185" fmla="*/ 494131 h 820540"/>
              <a:gd name="connsiteX186" fmla="*/ 267684 w 718570"/>
              <a:gd name="connsiteY186" fmla="*/ 479079 h 820540"/>
              <a:gd name="connsiteX187" fmla="*/ 318000 w 718570"/>
              <a:gd name="connsiteY187" fmla="*/ 480799 h 820540"/>
              <a:gd name="connsiteX188" fmla="*/ 345094 w 718570"/>
              <a:gd name="connsiteY188" fmla="*/ 524664 h 820540"/>
              <a:gd name="connsiteX189" fmla="*/ 345094 w 718570"/>
              <a:gd name="connsiteY189" fmla="*/ 553478 h 820540"/>
              <a:gd name="connsiteX190" fmla="*/ 373047 w 718570"/>
              <a:gd name="connsiteY190" fmla="*/ 295446 h 820540"/>
              <a:gd name="connsiteX191" fmla="*/ 373047 w 718570"/>
              <a:gd name="connsiteY191" fmla="*/ 266633 h 820540"/>
              <a:gd name="connsiteX192" fmla="*/ 467659 w 718570"/>
              <a:gd name="connsiteY192" fmla="*/ 223197 h 820540"/>
              <a:gd name="connsiteX193" fmla="*/ 476690 w 718570"/>
              <a:gd name="connsiteY193" fmla="*/ 325980 h 820540"/>
              <a:gd name="connsiteX194" fmla="*/ 450457 w 718570"/>
              <a:gd name="connsiteY194" fmla="*/ 341032 h 820540"/>
              <a:gd name="connsiteX195" fmla="*/ 400140 w 718570"/>
              <a:gd name="connsiteY195" fmla="*/ 339312 h 820540"/>
              <a:gd name="connsiteX196" fmla="*/ 373047 w 718570"/>
              <a:gd name="connsiteY196" fmla="*/ 295446 h 820540"/>
              <a:gd name="connsiteX197" fmla="*/ 466799 w 718570"/>
              <a:gd name="connsiteY197" fmla="*/ 596913 h 820540"/>
              <a:gd name="connsiteX198" fmla="*/ 373907 w 718570"/>
              <a:gd name="connsiteY198" fmla="*/ 553908 h 820540"/>
              <a:gd name="connsiteX199" fmla="*/ 373907 w 718570"/>
              <a:gd name="connsiteY199" fmla="*/ 523374 h 820540"/>
              <a:gd name="connsiteX200" fmla="*/ 400140 w 718570"/>
              <a:gd name="connsiteY200" fmla="*/ 480799 h 820540"/>
              <a:gd name="connsiteX201" fmla="*/ 450887 w 718570"/>
              <a:gd name="connsiteY201" fmla="*/ 479079 h 820540"/>
              <a:gd name="connsiteX202" fmla="*/ 476260 w 718570"/>
              <a:gd name="connsiteY202" fmla="*/ 493701 h 820540"/>
              <a:gd name="connsiteX203" fmla="*/ 466799 w 718570"/>
              <a:gd name="connsiteY203" fmla="*/ 596913 h 820540"/>
              <a:gd name="connsiteX204" fmla="*/ 491312 w 718570"/>
              <a:gd name="connsiteY204" fmla="*/ 469618 h 820540"/>
              <a:gd name="connsiteX205" fmla="*/ 465508 w 718570"/>
              <a:gd name="connsiteY205" fmla="*/ 454566 h 820540"/>
              <a:gd name="connsiteX206" fmla="*/ 441425 w 718570"/>
              <a:gd name="connsiteY206" fmla="*/ 409840 h 820540"/>
              <a:gd name="connsiteX207" fmla="*/ 465938 w 718570"/>
              <a:gd name="connsiteY207" fmla="*/ 364685 h 820540"/>
              <a:gd name="connsiteX208" fmla="*/ 490881 w 718570"/>
              <a:gd name="connsiteY208" fmla="*/ 350063 h 820540"/>
              <a:gd name="connsiteX209" fmla="*/ 576032 w 718570"/>
              <a:gd name="connsiteY209" fmla="*/ 410270 h 820540"/>
              <a:gd name="connsiteX210" fmla="*/ 491312 w 718570"/>
              <a:gd name="connsiteY210" fmla="*/ 469618 h 8205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</a:cxnLst>
            <a:rect l="l" t="t" r="r" b="b"/>
            <a:pathLst>
              <a:path w="718570" h="820540">
                <a:moveTo>
                  <a:pt x="710639" y="597343"/>
                </a:moveTo>
                <a:lnTo>
                  <a:pt x="651721" y="562939"/>
                </a:lnTo>
                <a:lnTo>
                  <a:pt x="671934" y="556058"/>
                </a:lnTo>
                <a:cubicBezTo>
                  <a:pt x="679245" y="553478"/>
                  <a:pt x="683115" y="545307"/>
                  <a:pt x="680535" y="537996"/>
                </a:cubicBezTo>
                <a:cubicBezTo>
                  <a:pt x="677954" y="530685"/>
                  <a:pt x="669784" y="526815"/>
                  <a:pt x="662473" y="529395"/>
                </a:cubicBezTo>
                <a:lnTo>
                  <a:pt x="619467" y="544447"/>
                </a:lnTo>
                <a:lnTo>
                  <a:pt x="582913" y="523374"/>
                </a:lnTo>
                <a:lnTo>
                  <a:pt x="640110" y="491120"/>
                </a:lnTo>
                <a:cubicBezTo>
                  <a:pt x="646991" y="487250"/>
                  <a:pt x="649571" y="478649"/>
                  <a:pt x="645271" y="471768"/>
                </a:cubicBezTo>
                <a:cubicBezTo>
                  <a:pt x="641400" y="464887"/>
                  <a:pt x="632799" y="462737"/>
                  <a:pt x="625918" y="466607"/>
                </a:cubicBezTo>
                <a:lnTo>
                  <a:pt x="554529" y="507032"/>
                </a:lnTo>
                <a:lnTo>
                  <a:pt x="518835" y="486390"/>
                </a:lnTo>
                <a:lnTo>
                  <a:pt x="603555" y="427043"/>
                </a:lnTo>
                <a:cubicBezTo>
                  <a:pt x="608716" y="423602"/>
                  <a:pt x="610866" y="417151"/>
                  <a:pt x="609146" y="411131"/>
                </a:cubicBezTo>
                <a:cubicBezTo>
                  <a:pt x="610866" y="405540"/>
                  <a:pt x="608716" y="399089"/>
                  <a:pt x="603555" y="395219"/>
                </a:cubicBezTo>
                <a:lnTo>
                  <a:pt x="518405" y="335011"/>
                </a:lnTo>
                <a:lnTo>
                  <a:pt x="554099" y="314369"/>
                </a:lnTo>
                <a:lnTo>
                  <a:pt x="626348" y="355654"/>
                </a:lnTo>
                <a:cubicBezTo>
                  <a:pt x="633229" y="359524"/>
                  <a:pt x="641830" y="357374"/>
                  <a:pt x="645700" y="350493"/>
                </a:cubicBezTo>
                <a:cubicBezTo>
                  <a:pt x="649571" y="343612"/>
                  <a:pt x="647421" y="335011"/>
                  <a:pt x="640540" y="331141"/>
                </a:cubicBezTo>
                <a:lnTo>
                  <a:pt x="582913" y="298027"/>
                </a:lnTo>
                <a:lnTo>
                  <a:pt x="619467" y="276954"/>
                </a:lnTo>
                <a:lnTo>
                  <a:pt x="663333" y="292866"/>
                </a:lnTo>
                <a:cubicBezTo>
                  <a:pt x="670644" y="295446"/>
                  <a:pt x="678815" y="291576"/>
                  <a:pt x="681395" y="284265"/>
                </a:cubicBezTo>
                <a:cubicBezTo>
                  <a:pt x="683975" y="276954"/>
                  <a:pt x="680105" y="268783"/>
                  <a:pt x="672794" y="266203"/>
                </a:cubicBezTo>
                <a:lnTo>
                  <a:pt x="651721" y="258462"/>
                </a:lnTo>
                <a:lnTo>
                  <a:pt x="711499" y="224058"/>
                </a:lnTo>
                <a:cubicBezTo>
                  <a:pt x="718379" y="220187"/>
                  <a:pt x="720530" y="211586"/>
                  <a:pt x="716659" y="204705"/>
                </a:cubicBezTo>
                <a:cubicBezTo>
                  <a:pt x="712789" y="197824"/>
                  <a:pt x="704188" y="195674"/>
                  <a:pt x="697307" y="199544"/>
                </a:cubicBezTo>
                <a:lnTo>
                  <a:pt x="637960" y="233519"/>
                </a:lnTo>
                <a:lnTo>
                  <a:pt x="641830" y="212446"/>
                </a:lnTo>
                <a:cubicBezTo>
                  <a:pt x="643120" y="204705"/>
                  <a:pt x="637960" y="197394"/>
                  <a:pt x="630219" y="195674"/>
                </a:cubicBezTo>
                <a:cubicBezTo>
                  <a:pt x="622478" y="194384"/>
                  <a:pt x="615167" y="199544"/>
                  <a:pt x="613446" y="207286"/>
                </a:cubicBezTo>
                <a:lnTo>
                  <a:pt x="605276" y="252011"/>
                </a:lnTo>
                <a:lnTo>
                  <a:pt x="568721" y="273084"/>
                </a:lnTo>
                <a:lnTo>
                  <a:pt x="569151" y="207716"/>
                </a:lnTo>
                <a:cubicBezTo>
                  <a:pt x="569151" y="199975"/>
                  <a:pt x="562700" y="193524"/>
                  <a:pt x="554959" y="193524"/>
                </a:cubicBezTo>
                <a:cubicBezTo>
                  <a:pt x="547218" y="193524"/>
                  <a:pt x="540768" y="199975"/>
                  <a:pt x="540768" y="207716"/>
                </a:cubicBezTo>
                <a:lnTo>
                  <a:pt x="540337" y="289856"/>
                </a:lnTo>
                <a:lnTo>
                  <a:pt x="504643" y="310498"/>
                </a:lnTo>
                <a:lnTo>
                  <a:pt x="495182" y="207716"/>
                </a:lnTo>
                <a:cubicBezTo>
                  <a:pt x="494752" y="201695"/>
                  <a:pt x="490021" y="196534"/>
                  <a:pt x="484431" y="195244"/>
                </a:cubicBezTo>
                <a:cubicBezTo>
                  <a:pt x="480130" y="190943"/>
                  <a:pt x="473679" y="189653"/>
                  <a:pt x="468089" y="192234"/>
                </a:cubicBezTo>
                <a:lnTo>
                  <a:pt x="373477" y="236099"/>
                </a:lnTo>
                <a:lnTo>
                  <a:pt x="373477" y="195244"/>
                </a:lnTo>
                <a:lnTo>
                  <a:pt x="445296" y="153529"/>
                </a:lnTo>
                <a:cubicBezTo>
                  <a:pt x="452177" y="149658"/>
                  <a:pt x="454327" y="141057"/>
                  <a:pt x="450457" y="134177"/>
                </a:cubicBezTo>
                <a:cubicBezTo>
                  <a:pt x="446586" y="127296"/>
                  <a:pt x="437555" y="125145"/>
                  <a:pt x="431104" y="129016"/>
                </a:cubicBezTo>
                <a:lnTo>
                  <a:pt x="373477" y="162560"/>
                </a:lnTo>
                <a:lnTo>
                  <a:pt x="373477" y="120415"/>
                </a:lnTo>
                <a:lnTo>
                  <a:pt x="409171" y="90311"/>
                </a:lnTo>
                <a:cubicBezTo>
                  <a:pt x="415192" y="85150"/>
                  <a:pt x="416052" y="76119"/>
                  <a:pt x="410892" y="70099"/>
                </a:cubicBezTo>
                <a:cubicBezTo>
                  <a:pt x="405731" y="64078"/>
                  <a:pt x="396700" y="63218"/>
                  <a:pt x="390679" y="68378"/>
                </a:cubicBezTo>
                <a:lnTo>
                  <a:pt x="373477" y="83000"/>
                </a:lnTo>
                <a:lnTo>
                  <a:pt x="373477" y="14192"/>
                </a:lnTo>
                <a:cubicBezTo>
                  <a:pt x="373477" y="6451"/>
                  <a:pt x="367026" y="0"/>
                  <a:pt x="359285" y="0"/>
                </a:cubicBezTo>
                <a:cubicBezTo>
                  <a:pt x="351544" y="0"/>
                  <a:pt x="345094" y="6451"/>
                  <a:pt x="345094" y="14192"/>
                </a:cubicBezTo>
                <a:lnTo>
                  <a:pt x="345094" y="82570"/>
                </a:lnTo>
                <a:lnTo>
                  <a:pt x="328752" y="68808"/>
                </a:lnTo>
                <a:cubicBezTo>
                  <a:pt x="322731" y="63648"/>
                  <a:pt x="313700" y="64508"/>
                  <a:pt x="308539" y="70529"/>
                </a:cubicBezTo>
                <a:cubicBezTo>
                  <a:pt x="303378" y="76549"/>
                  <a:pt x="304239" y="85581"/>
                  <a:pt x="310259" y="90741"/>
                </a:cubicBezTo>
                <a:lnTo>
                  <a:pt x="345094" y="119985"/>
                </a:lnTo>
                <a:lnTo>
                  <a:pt x="345094" y="162130"/>
                </a:lnTo>
                <a:lnTo>
                  <a:pt x="288327" y="129016"/>
                </a:lnTo>
                <a:cubicBezTo>
                  <a:pt x="281446" y="125145"/>
                  <a:pt x="272845" y="127296"/>
                  <a:pt x="268974" y="134177"/>
                </a:cubicBezTo>
                <a:cubicBezTo>
                  <a:pt x="265104" y="141057"/>
                  <a:pt x="267254" y="149658"/>
                  <a:pt x="274135" y="153529"/>
                </a:cubicBezTo>
                <a:lnTo>
                  <a:pt x="345094" y="194814"/>
                </a:lnTo>
                <a:lnTo>
                  <a:pt x="345094" y="236099"/>
                </a:lnTo>
                <a:lnTo>
                  <a:pt x="251342" y="192664"/>
                </a:lnTo>
                <a:cubicBezTo>
                  <a:pt x="245751" y="190083"/>
                  <a:pt x="239731" y="191374"/>
                  <a:pt x="235430" y="195244"/>
                </a:cubicBezTo>
                <a:cubicBezTo>
                  <a:pt x="229839" y="196964"/>
                  <a:pt x="225539" y="201695"/>
                  <a:pt x="225109" y="207716"/>
                </a:cubicBezTo>
                <a:lnTo>
                  <a:pt x="215218" y="311358"/>
                </a:lnTo>
                <a:lnTo>
                  <a:pt x="179523" y="290716"/>
                </a:lnTo>
                <a:lnTo>
                  <a:pt x="179523" y="207716"/>
                </a:lnTo>
                <a:cubicBezTo>
                  <a:pt x="179523" y="199975"/>
                  <a:pt x="173072" y="193524"/>
                  <a:pt x="165332" y="193524"/>
                </a:cubicBezTo>
                <a:cubicBezTo>
                  <a:pt x="157590" y="193524"/>
                  <a:pt x="151140" y="199975"/>
                  <a:pt x="151140" y="207716"/>
                </a:cubicBezTo>
                <a:lnTo>
                  <a:pt x="151140" y="274374"/>
                </a:lnTo>
                <a:lnTo>
                  <a:pt x="114585" y="253301"/>
                </a:lnTo>
                <a:lnTo>
                  <a:pt x="106414" y="207286"/>
                </a:lnTo>
                <a:cubicBezTo>
                  <a:pt x="105124" y="199544"/>
                  <a:pt x="97813" y="194384"/>
                  <a:pt x="89642" y="195674"/>
                </a:cubicBezTo>
                <a:cubicBezTo>
                  <a:pt x="81901" y="196964"/>
                  <a:pt x="76740" y="204275"/>
                  <a:pt x="78031" y="212446"/>
                </a:cubicBezTo>
                <a:lnTo>
                  <a:pt x="81901" y="234379"/>
                </a:lnTo>
                <a:lnTo>
                  <a:pt x="22124" y="199544"/>
                </a:lnTo>
                <a:cubicBezTo>
                  <a:pt x="15243" y="195674"/>
                  <a:pt x="6642" y="197824"/>
                  <a:pt x="2771" y="204705"/>
                </a:cubicBezTo>
                <a:cubicBezTo>
                  <a:pt x="-1099" y="211586"/>
                  <a:pt x="1051" y="220187"/>
                  <a:pt x="7932" y="224058"/>
                </a:cubicBezTo>
                <a:lnTo>
                  <a:pt x="66849" y="258462"/>
                </a:lnTo>
                <a:lnTo>
                  <a:pt x="46637" y="265343"/>
                </a:lnTo>
                <a:cubicBezTo>
                  <a:pt x="39326" y="267923"/>
                  <a:pt x="35456" y="276094"/>
                  <a:pt x="38036" y="283405"/>
                </a:cubicBezTo>
                <a:cubicBezTo>
                  <a:pt x="40616" y="290716"/>
                  <a:pt x="48787" y="294586"/>
                  <a:pt x="56098" y="292006"/>
                </a:cubicBezTo>
                <a:lnTo>
                  <a:pt x="99103" y="276954"/>
                </a:lnTo>
                <a:lnTo>
                  <a:pt x="135658" y="298027"/>
                </a:lnTo>
                <a:lnTo>
                  <a:pt x="78461" y="330281"/>
                </a:lnTo>
                <a:cubicBezTo>
                  <a:pt x="71580" y="334151"/>
                  <a:pt x="69000" y="342752"/>
                  <a:pt x="73300" y="349633"/>
                </a:cubicBezTo>
                <a:cubicBezTo>
                  <a:pt x="77171" y="356514"/>
                  <a:pt x="85772" y="358664"/>
                  <a:pt x="92652" y="354794"/>
                </a:cubicBezTo>
                <a:lnTo>
                  <a:pt x="164041" y="314369"/>
                </a:lnTo>
                <a:lnTo>
                  <a:pt x="199736" y="335011"/>
                </a:lnTo>
                <a:lnTo>
                  <a:pt x="115015" y="393928"/>
                </a:lnTo>
                <a:cubicBezTo>
                  <a:pt x="109855" y="397369"/>
                  <a:pt x="107704" y="403820"/>
                  <a:pt x="109425" y="409410"/>
                </a:cubicBezTo>
                <a:cubicBezTo>
                  <a:pt x="107704" y="415001"/>
                  <a:pt x="109855" y="421452"/>
                  <a:pt x="115015" y="425322"/>
                </a:cubicBezTo>
                <a:lnTo>
                  <a:pt x="200166" y="485530"/>
                </a:lnTo>
                <a:lnTo>
                  <a:pt x="164471" y="506172"/>
                </a:lnTo>
                <a:lnTo>
                  <a:pt x="92223" y="464887"/>
                </a:lnTo>
                <a:cubicBezTo>
                  <a:pt x="85342" y="461017"/>
                  <a:pt x="76740" y="463167"/>
                  <a:pt x="72870" y="470048"/>
                </a:cubicBezTo>
                <a:cubicBezTo>
                  <a:pt x="69000" y="476929"/>
                  <a:pt x="71150" y="485530"/>
                  <a:pt x="78031" y="489400"/>
                </a:cubicBezTo>
                <a:lnTo>
                  <a:pt x="135658" y="522514"/>
                </a:lnTo>
                <a:lnTo>
                  <a:pt x="99103" y="543587"/>
                </a:lnTo>
                <a:lnTo>
                  <a:pt x="55238" y="527675"/>
                </a:lnTo>
                <a:cubicBezTo>
                  <a:pt x="47927" y="525095"/>
                  <a:pt x="39756" y="528965"/>
                  <a:pt x="37176" y="536276"/>
                </a:cubicBezTo>
                <a:cubicBezTo>
                  <a:pt x="34595" y="543587"/>
                  <a:pt x="38466" y="551758"/>
                  <a:pt x="45777" y="554338"/>
                </a:cubicBezTo>
                <a:lnTo>
                  <a:pt x="66849" y="562079"/>
                </a:lnTo>
                <a:lnTo>
                  <a:pt x="7072" y="596483"/>
                </a:lnTo>
                <a:cubicBezTo>
                  <a:pt x="191" y="600354"/>
                  <a:pt x="-1959" y="608955"/>
                  <a:pt x="1911" y="615836"/>
                </a:cubicBezTo>
                <a:cubicBezTo>
                  <a:pt x="5782" y="622717"/>
                  <a:pt x="14383" y="624867"/>
                  <a:pt x="21264" y="620996"/>
                </a:cubicBezTo>
                <a:lnTo>
                  <a:pt x="80611" y="587022"/>
                </a:lnTo>
                <a:lnTo>
                  <a:pt x="76740" y="608095"/>
                </a:lnTo>
                <a:cubicBezTo>
                  <a:pt x="75450" y="615836"/>
                  <a:pt x="80611" y="623147"/>
                  <a:pt x="88352" y="624867"/>
                </a:cubicBezTo>
                <a:cubicBezTo>
                  <a:pt x="96093" y="626157"/>
                  <a:pt x="103404" y="620996"/>
                  <a:pt x="105124" y="613255"/>
                </a:cubicBezTo>
                <a:lnTo>
                  <a:pt x="113295" y="568530"/>
                </a:lnTo>
                <a:lnTo>
                  <a:pt x="149849" y="547457"/>
                </a:lnTo>
                <a:lnTo>
                  <a:pt x="149420" y="612825"/>
                </a:lnTo>
                <a:cubicBezTo>
                  <a:pt x="149420" y="620566"/>
                  <a:pt x="155870" y="627017"/>
                  <a:pt x="163611" y="627017"/>
                </a:cubicBezTo>
                <a:cubicBezTo>
                  <a:pt x="171352" y="627017"/>
                  <a:pt x="177803" y="620566"/>
                  <a:pt x="177803" y="612825"/>
                </a:cubicBezTo>
                <a:lnTo>
                  <a:pt x="178233" y="530685"/>
                </a:lnTo>
                <a:lnTo>
                  <a:pt x="213927" y="510043"/>
                </a:lnTo>
                <a:lnTo>
                  <a:pt x="223389" y="612825"/>
                </a:lnTo>
                <a:cubicBezTo>
                  <a:pt x="223819" y="618846"/>
                  <a:pt x="228549" y="624007"/>
                  <a:pt x="234140" y="625297"/>
                </a:cubicBezTo>
                <a:cubicBezTo>
                  <a:pt x="238441" y="629597"/>
                  <a:pt x="244891" y="630888"/>
                  <a:pt x="250482" y="628307"/>
                </a:cubicBezTo>
                <a:lnTo>
                  <a:pt x="345094" y="584442"/>
                </a:lnTo>
                <a:lnTo>
                  <a:pt x="345094" y="625297"/>
                </a:lnTo>
                <a:lnTo>
                  <a:pt x="273275" y="667012"/>
                </a:lnTo>
                <a:cubicBezTo>
                  <a:pt x="266394" y="670882"/>
                  <a:pt x="264244" y="679914"/>
                  <a:pt x="268114" y="686364"/>
                </a:cubicBezTo>
                <a:cubicBezTo>
                  <a:pt x="271985" y="693245"/>
                  <a:pt x="281016" y="695396"/>
                  <a:pt x="287466" y="691525"/>
                </a:cubicBezTo>
                <a:lnTo>
                  <a:pt x="345094" y="657981"/>
                </a:lnTo>
                <a:lnTo>
                  <a:pt x="345094" y="700126"/>
                </a:lnTo>
                <a:lnTo>
                  <a:pt x="309399" y="730230"/>
                </a:lnTo>
                <a:cubicBezTo>
                  <a:pt x="303378" y="735390"/>
                  <a:pt x="302518" y="744422"/>
                  <a:pt x="307679" y="750442"/>
                </a:cubicBezTo>
                <a:cubicBezTo>
                  <a:pt x="312840" y="756463"/>
                  <a:pt x="321871" y="757323"/>
                  <a:pt x="327891" y="752162"/>
                </a:cubicBezTo>
                <a:lnTo>
                  <a:pt x="345094" y="737541"/>
                </a:lnTo>
                <a:lnTo>
                  <a:pt x="345094" y="806349"/>
                </a:lnTo>
                <a:cubicBezTo>
                  <a:pt x="345094" y="814090"/>
                  <a:pt x="351544" y="820541"/>
                  <a:pt x="359285" y="820541"/>
                </a:cubicBezTo>
                <a:cubicBezTo>
                  <a:pt x="367026" y="820541"/>
                  <a:pt x="373477" y="814090"/>
                  <a:pt x="373477" y="806349"/>
                </a:cubicBezTo>
                <a:lnTo>
                  <a:pt x="373477" y="737971"/>
                </a:lnTo>
                <a:lnTo>
                  <a:pt x="389819" y="751732"/>
                </a:lnTo>
                <a:cubicBezTo>
                  <a:pt x="395840" y="756893"/>
                  <a:pt x="404871" y="756033"/>
                  <a:pt x="410031" y="750012"/>
                </a:cubicBezTo>
                <a:cubicBezTo>
                  <a:pt x="415192" y="743991"/>
                  <a:pt x="414332" y="734960"/>
                  <a:pt x="408311" y="729800"/>
                </a:cubicBezTo>
                <a:lnTo>
                  <a:pt x="373477" y="700556"/>
                </a:lnTo>
                <a:lnTo>
                  <a:pt x="373477" y="658411"/>
                </a:lnTo>
                <a:lnTo>
                  <a:pt x="430244" y="691525"/>
                </a:lnTo>
                <a:cubicBezTo>
                  <a:pt x="437125" y="695396"/>
                  <a:pt x="445726" y="693245"/>
                  <a:pt x="449596" y="686364"/>
                </a:cubicBezTo>
                <a:cubicBezTo>
                  <a:pt x="453467" y="679484"/>
                  <a:pt x="451317" y="670882"/>
                  <a:pt x="444436" y="667012"/>
                </a:cubicBezTo>
                <a:lnTo>
                  <a:pt x="373477" y="625727"/>
                </a:lnTo>
                <a:lnTo>
                  <a:pt x="373477" y="584442"/>
                </a:lnTo>
                <a:lnTo>
                  <a:pt x="467228" y="627877"/>
                </a:lnTo>
                <a:cubicBezTo>
                  <a:pt x="472819" y="630458"/>
                  <a:pt x="478840" y="629167"/>
                  <a:pt x="483140" y="625297"/>
                </a:cubicBezTo>
                <a:cubicBezTo>
                  <a:pt x="488731" y="623577"/>
                  <a:pt x="493032" y="618846"/>
                  <a:pt x="493462" y="612825"/>
                </a:cubicBezTo>
                <a:lnTo>
                  <a:pt x="503353" y="509183"/>
                </a:lnTo>
                <a:lnTo>
                  <a:pt x="539047" y="529825"/>
                </a:lnTo>
                <a:lnTo>
                  <a:pt x="539047" y="612825"/>
                </a:lnTo>
                <a:cubicBezTo>
                  <a:pt x="539047" y="620566"/>
                  <a:pt x="545498" y="627017"/>
                  <a:pt x="553239" y="627017"/>
                </a:cubicBezTo>
                <a:cubicBezTo>
                  <a:pt x="560980" y="627017"/>
                  <a:pt x="567431" y="620566"/>
                  <a:pt x="567431" y="612825"/>
                </a:cubicBezTo>
                <a:lnTo>
                  <a:pt x="567431" y="546167"/>
                </a:lnTo>
                <a:lnTo>
                  <a:pt x="603986" y="567240"/>
                </a:lnTo>
                <a:lnTo>
                  <a:pt x="612156" y="613255"/>
                </a:lnTo>
                <a:cubicBezTo>
                  <a:pt x="613446" y="620996"/>
                  <a:pt x="620757" y="626157"/>
                  <a:pt x="628929" y="624867"/>
                </a:cubicBezTo>
                <a:cubicBezTo>
                  <a:pt x="636669" y="623577"/>
                  <a:pt x="641830" y="616266"/>
                  <a:pt x="640540" y="608525"/>
                </a:cubicBezTo>
                <a:lnTo>
                  <a:pt x="636669" y="586592"/>
                </a:lnTo>
                <a:lnTo>
                  <a:pt x="696447" y="621426"/>
                </a:lnTo>
                <a:cubicBezTo>
                  <a:pt x="703328" y="625297"/>
                  <a:pt x="711929" y="623147"/>
                  <a:pt x="715799" y="616266"/>
                </a:cubicBezTo>
                <a:cubicBezTo>
                  <a:pt x="719670" y="609815"/>
                  <a:pt x="717519" y="601214"/>
                  <a:pt x="710639" y="597343"/>
                </a:cubicBezTo>
                <a:close/>
                <a:moveTo>
                  <a:pt x="251342" y="223197"/>
                </a:moveTo>
                <a:lnTo>
                  <a:pt x="344233" y="266203"/>
                </a:lnTo>
                <a:lnTo>
                  <a:pt x="344233" y="296736"/>
                </a:lnTo>
                <a:lnTo>
                  <a:pt x="318000" y="339312"/>
                </a:lnTo>
                <a:lnTo>
                  <a:pt x="267254" y="341032"/>
                </a:lnTo>
                <a:lnTo>
                  <a:pt x="241881" y="326410"/>
                </a:lnTo>
                <a:lnTo>
                  <a:pt x="251342" y="223197"/>
                </a:lnTo>
                <a:close/>
                <a:moveTo>
                  <a:pt x="227689" y="469618"/>
                </a:moveTo>
                <a:lnTo>
                  <a:pt x="142539" y="409410"/>
                </a:lnTo>
                <a:lnTo>
                  <a:pt x="227259" y="350063"/>
                </a:lnTo>
                <a:lnTo>
                  <a:pt x="253062" y="365115"/>
                </a:lnTo>
                <a:lnTo>
                  <a:pt x="277145" y="409840"/>
                </a:lnTo>
                <a:lnTo>
                  <a:pt x="252632" y="454996"/>
                </a:lnTo>
                <a:lnTo>
                  <a:pt x="227689" y="469618"/>
                </a:lnTo>
                <a:close/>
                <a:moveTo>
                  <a:pt x="345094" y="553478"/>
                </a:moveTo>
                <a:lnTo>
                  <a:pt x="250482" y="596913"/>
                </a:lnTo>
                <a:lnTo>
                  <a:pt x="241451" y="494131"/>
                </a:lnTo>
                <a:lnTo>
                  <a:pt x="267684" y="479079"/>
                </a:lnTo>
                <a:lnTo>
                  <a:pt x="318000" y="480799"/>
                </a:lnTo>
                <a:lnTo>
                  <a:pt x="345094" y="524664"/>
                </a:lnTo>
                <a:lnTo>
                  <a:pt x="345094" y="553478"/>
                </a:lnTo>
                <a:close/>
                <a:moveTo>
                  <a:pt x="373047" y="295446"/>
                </a:moveTo>
                <a:lnTo>
                  <a:pt x="373047" y="266633"/>
                </a:lnTo>
                <a:lnTo>
                  <a:pt x="467659" y="223197"/>
                </a:lnTo>
                <a:lnTo>
                  <a:pt x="476690" y="325980"/>
                </a:lnTo>
                <a:lnTo>
                  <a:pt x="450457" y="341032"/>
                </a:lnTo>
                <a:lnTo>
                  <a:pt x="400140" y="339312"/>
                </a:lnTo>
                <a:lnTo>
                  <a:pt x="373047" y="295446"/>
                </a:lnTo>
                <a:close/>
                <a:moveTo>
                  <a:pt x="466799" y="596913"/>
                </a:moveTo>
                <a:lnTo>
                  <a:pt x="373907" y="553908"/>
                </a:lnTo>
                <a:lnTo>
                  <a:pt x="373907" y="523374"/>
                </a:lnTo>
                <a:lnTo>
                  <a:pt x="400140" y="480799"/>
                </a:lnTo>
                <a:lnTo>
                  <a:pt x="450887" y="479079"/>
                </a:lnTo>
                <a:lnTo>
                  <a:pt x="476260" y="493701"/>
                </a:lnTo>
                <a:lnTo>
                  <a:pt x="466799" y="596913"/>
                </a:lnTo>
                <a:close/>
                <a:moveTo>
                  <a:pt x="491312" y="469618"/>
                </a:moveTo>
                <a:lnTo>
                  <a:pt x="465508" y="454566"/>
                </a:lnTo>
                <a:lnTo>
                  <a:pt x="441425" y="409840"/>
                </a:lnTo>
                <a:lnTo>
                  <a:pt x="465938" y="364685"/>
                </a:lnTo>
                <a:lnTo>
                  <a:pt x="490881" y="350063"/>
                </a:lnTo>
                <a:lnTo>
                  <a:pt x="576032" y="410270"/>
                </a:lnTo>
                <a:lnTo>
                  <a:pt x="491312" y="469618"/>
                </a:ln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 w="4301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>
              <a:latin typeface="+mj-ea"/>
              <a:ea typeface="+mj-ea"/>
            </a:endParaRPr>
          </a:p>
        </p:txBody>
      </p:sp>
      <p:sp>
        <p:nvSpPr>
          <p:cNvPr id="54" name="任意多边形: 形状 53">
            <a:extLst>
              <a:ext uri="{FF2B5EF4-FFF2-40B4-BE49-F238E27FC236}">
                <a16:creationId xmlns:a16="http://schemas.microsoft.com/office/drawing/2014/main" id="{DB94F661-6E7E-4075-A2A1-FD47A555EA4E}"/>
              </a:ext>
            </a:extLst>
          </p:cNvPr>
          <p:cNvSpPr/>
          <p:nvPr/>
        </p:nvSpPr>
        <p:spPr>
          <a:xfrm>
            <a:off x="1260875" y="1188312"/>
            <a:ext cx="124539" cy="142212"/>
          </a:xfrm>
          <a:custGeom>
            <a:avLst/>
            <a:gdLst>
              <a:gd name="connsiteX0" fmla="*/ 710639 w 718570"/>
              <a:gd name="connsiteY0" fmla="*/ 597343 h 820540"/>
              <a:gd name="connsiteX1" fmla="*/ 651721 w 718570"/>
              <a:gd name="connsiteY1" fmla="*/ 562939 h 820540"/>
              <a:gd name="connsiteX2" fmla="*/ 671934 w 718570"/>
              <a:gd name="connsiteY2" fmla="*/ 556058 h 820540"/>
              <a:gd name="connsiteX3" fmla="*/ 680535 w 718570"/>
              <a:gd name="connsiteY3" fmla="*/ 537996 h 820540"/>
              <a:gd name="connsiteX4" fmla="*/ 662473 w 718570"/>
              <a:gd name="connsiteY4" fmla="*/ 529395 h 820540"/>
              <a:gd name="connsiteX5" fmla="*/ 619467 w 718570"/>
              <a:gd name="connsiteY5" fmla="*/ 544447 h 820540"/>
              <a:gd name="connsiteX6" fmla="*/ 582913 w 718570"/>
              <a:gd name="connsiteY6" fmla="*/ 523374 h 820540"/>
              <a:gd name="connsiteX7" fmla="*/ 640110 w 718570"/>
              <a:gd name="connsiteY7" fmla="*/ 491120 h 820540"/>
              <a:gd name="connsiteX8" fmla="*/ 645271 w 718570"/>
              <a:gd name="connsiteY8" fmla="*/ 471768 h 820540"/>
              <a:gd name="connsiteX9" fmla="*/ 625918 w 718570"/>
              <a:gd name="connsiteY9" fmla="*/ 466607 h 820540"/>
              <a:gd name="connsiteX10" fmla="*/ 554529 w 718570"/>
              <a:gd name="connsiteY10" fmla="*/ 507032 h 820540"/>
              <a:gd name="connsiteX11" fmla="*/ 518835 w 718570"/>
              <a:gd name="connsiteY11" fmla="*/ 486390 h 820540"/>
              <a:gd name="connsiteX12" fmla="*/ 603555 w 718570"/>
              <a:gd name="connsiteY12" fmla="*/ 427043 h 820540"/>
              <a:gd name="connsiteX13" fmla="*/ 609146 w 718570"/>
              <a:gd name="connsiteY13" fmla="*/ 411131 h 820540"/>
              <a:gd name="connsiteX14" fmla="*/ 603555 w 718570"/>
              <a:gd name="connsiteY14" fmla="*/ 395219 h 820540"/>
              <a:gd name="connsiteX15" fmla="*/ 518405 w 718570"/>
              <a:gd name="connsiteY15" fmla="*/ 335011 h 820540"/>
              <a:gd name="connsiteX16" fmla="*/ 554099 w 718570"/>
              <a:gd name="connsiteY16" fmla="*/ 314369 h 820540"/>
              <a:gd name="connsiteX17" fmla="*/ 626348 w 718570"/>
              <a:gd name="connsiteY17" fmla="*/ 355654 h 820540"/>
              <a:gd name="connsiteX18" fmla="*/ 645700 w 718570"/>
              <a:gd name="connsiteY18" fmla="*/ 350493 h 820540"/>
              <a:gd name="connsiteX19" fmla="*/ 640540 w 718570"/>
              <a:gd name="connsiteY19" fmla="*/ 331141 h 820540"/>
              <a:gd name="connsiteX20" fmla="*/ 582913 w 718570"/>
              <a:gd name="connsiteY20" fmla="*/ 298027 h 820540"/>
              <a:gd name="connsiteX21" fmla="*/ 619467 w 718570"/>
              <a:gd name="connsiteY21" fmla="*/ 276954 h 820540"/>
              <a:gd name="connsiteX22" fmla="*/ 663333 w 718570"/>
              <a:gd name="connsiteY22" fmla="*/ 292866 h 820540"/>
              <a:gd name="connsiteX23" fmla="*/ 681395 w 718570"/>
              <a:gd name="connsiteY23" fmla="*/ 284265 h 820540"/>
              <a:gd name="connsiteX24" fmla="*/ 672794 w 718570"/>
              <a:gd name="connsiteY24" fmla="*/ 266203 h 820540"/>
              <a:gd name="connsiteX25" fmla="*/ 651721 w 718570"/>
              <a:gd name="connsiteY25" fmla="*/ 258462 h 820540"/>
              <a:gd name="connsiteX26" fmla="*/ 711499 w 718570"/>
              <a:gd name="connsiteY26" fmla="*/ 224058 h 820540"/>
              <a:gd name="connsiteX27" fmla="*/ 716659 w 718570"/>
              <a:gd name="connsiteY27" fmla="*/ 204705 h 820540"/>
              <a:gd name="connsiteX28" fmla="*/ 697307 w 718570"/>
              <a:gd name="connsiteY28" fmla="*/ 199544 h 820540"/>
              <a:gd name="connsiteX29" fmla="*/ 637960 w 718570"/>
              <a:gd name="connsiteY29" fmla="*/ 233519 h 820540"/>
              <a:gd name="connsiteX30" fmla="*/ 641830 w 718570"/>
              <a:gd name="connsiteY30" fmla="*/ 212446 h 820540"/>
              <a:gd name="connsiteX31" fmla="*/ 630219 w 718570"/>
              <a:gd name="connsiteY31" fmla="*/ 195674 h 820540"/>
              <a:gd name="connsiteX32" fmla="*/ 613446 w 718570"/>
              <a:gd name="connsiteY32" fmla="*/ 207286 h 820540"/>
              <a:gd name="connsiteX33" fmla="*/ 605276 w 718570"/>
              <a:gd name="connsiteY33" fmla="*/ 252011 h 820540"/>
              <a:gd name="connsiteX34" fmla="*/ 568721 w 718570"/>
              <a:gd name="connsiteY34" fmla="*/ 273084 h 820540"/>
              <a:gd name="connsiteX35" fmla="*/ 569151 w 718570"/>
              <a:gd name="connsiteY35" fmla="*/ 207716 h 820540"/>
              <a:gd name="connsiteX36" fmla="*/ 554959 w 718570"/>
              <a:gd name="connsiteY36" fmla="*/ 193524 h 820540"/>
              <a:gd name="connsiteX37" fmla="*/ 540768 w 718570"/>
              <a:gd name="connsiteY37" fmla="*/ 207716 h 820540"/>
              <a:gd name="connsiteX38" fmla="*/ 540337 w 718570"/>
              <a:gd name="connsiteY38" fmla="*/ 289856 h 820540"/>
              <a:gd name="connsiteX39" fmla="*/ 504643 w 718570"/>
              <a:gd name="connsiteY39" fmla="*/ 310498 h 820540"/>
              <a:gd name="connsiteX40" fmla="*/ 495182 w 718570"/>
              <a:gd name="connsiteY40" fmla="*/ 207716 h 820540"/>
              <a:gd name="connsiteX41" fmla="*/ 484431 w 718570"/>
              <a:gd name="connsiteY41" fmla="*/ 195244 h 820540"/>
              <a:gd name="connsiteX42" fmla="*/ 468089 w 718570"/>
              <a:gd name="connsiteY42" fmla="*/ 192234 h 820540"/>
              <a:gd name="connsiteX43" fmla="*/ 373477 w 718570"/>
              <a:gd name="connsiteY43" fmla="*/ 236099 h 820540"/>
              <a:gd name="connsiteX44" fmla="*/ 373477 w 718570"/>
              <a:gd name="connsiteY44" fmla="*/ 195244 h 820540"/>
              <a:gd name="connsiteX45" fmla="*/ 445296 w 718570"/>
              <a:gd name="connsiteY45" fmla="*/ 153529 h 820540"/>
              <a:gd name="connsiteX46" fmla="*/ 450457 w 718570"/>
              <a:gd name="connsiteY46" fmla="*/ 134177 h 820540"/>
              <a:gd name="connsiteX47" fmla="*/ 431104 w 718570"/>
              <a:gd name="connsiteY47" fmla="*/ 129016 h 820540"/>
              <a:gd name="connsiteX48" fmla="*/ 373477 w 718570"/>
              <a:gd name="connsiteY48" fmla="*/ 162560 h 820540"/>
              <a:gd name="connsiteX49" fmla="*/ 373477 w 718570"/>
              <a:gd name="connsiteY49" fmla="*/ 120415 h 820540"/>
              <a:gd name="connsiteX50" fmla="*/ 409171 w 718570"/>
              <a:gd name="connsiteY50" fmla="*/ 90311 h 820540"/>
              <a:gd name="connsiteX51" fmla="*/ 410892 w 718570"/>
              <a:gd name="connsiteY51" fmla="*/ 70099 h 820540"/>
              <a:gd name="connsiteX52" fmla="*/ 390679 w 718570"/>
              <a:gd name="connsiteY52" fmla="*/ 68378 h 820540"/>
              <a:gd name="connsiteX53" fmla="*/ 373477 w 718570"/>
              <a:gd name="connsiteY53" fmla="*/ 83000 h 820540"/>
              <a:gd name="connsiteX54" fmla="*/ 373477 w 718570"/>
              <a:gd name="connsiteY54" fmla="*/ 14192 h 820540"/>
              <a:gd name="connsiteX55" fmla="*/ 359285 w 718570"/>
              <a:gd name="connsiteY55" fmla="*/ 0 h 820540"/>
              <a:gd name="connsiteX56" fmla="*/ 345094 w 718570"/>
              <a:gd name="connsiteY56" fmla="*/ 14192 h 820540"/>
              <a:gd name="connsiteX57" fmla="*/ 345094 w 718570"/>
              <a:gd name="connsiteY57" fmla="*/ 82570 h 820540"/>
              <a:gd name="connsiteX58" fmla="*/ 328752 w 718570"/>
              <a:gd name="connsiteY58" fmla="*/ 68808 h 820540"/>
              <a:gd name="connsiteX59" fmla="*/ 308539 w 718570"/>
              <a:gd name="connsiteY59" fmla="*/ 70529 h 820540"/>
              <a:gd name="connsiteX60" fmla="*/ 310259 w 718570"/>
              <a:gd name="connsiteY60" fmla="*/ 90741 h 820540"/>
              <a:gd name="connsiteX61" fmla="*/ 345094 w 718570"/>
              <a:gd name="connsiteY61" fmla="*/ 119985 h 820540"/>
              <a:gd name="connsiteX62" fmla="*/ 345094 w 718570"/>
              <a:gd name="connsiteY62" fmla="*/ 162130 h 820540"/>
              <a:gd name="connsiteX63" fmla="*/ 288327 w 718570"/>
              <a:gd name="connsiteY63" fmla="*/ 129016 h 820540"/>
              <a:gd name="connsiteX64" fmla="*/ 268974 w 718570"/>
              <a:gd name="connsiteY64" fmla="*/ 134177 h 820540"/>
              <a:gd name="connsiteX65" fmla="*/ 274135 w 718570"/>
              <a:gd name="connsiteY65" fmla="*/ 153529 h 820540"/>
              <a:gd name="connsiteX66" fmla="*/ 345094 w 718570"/>
              <a:gd name="connsiteY66" fmla="*/ 194814 h 820540"/>
              <a:gd name="connsiteX67" fmla="*/ 345094 w 718570"/>
              <a:gd name="connsiteY67" fmla="*/ 236099 h 820540"/>
              <a:gd name="connsiteX68" fmla="*/ 251342 w 718570"/>
              <a:gd name="connsiteY68" fmla="*/ 192664 h 820540"/>
              <a:gd name="connsiteX69" fmla="*/ 235430 w 718570"/>
              <a:gd name="connsiteY69" fmla="*/ 195244 h 820540"/>
              <a:gd name="connsiteX70" fmla="*/ 225109 w 718570"/>
              <a:gd name="connsiteY70" fmla="*/ 207716 h 820540"/>
              <a:gd name="connsiteX71" fmla="*/ 215218 w 718570"/>
              <a:gd name="connsiteY71" fmla="*/ 311358 h 820540"/>
              <a:gd name="connsiteX72" fmla="*/ 179523 w 718570"/>
              <a:gd name="connsiteY72" fmla="*/ 290716 h 820540"/>
              <a:gd name="connsiteX73" fmla="*/ 179523 w 718570"/>
              <a:gd name="connsiteY73" fmla="*/ 207716 h 820540"/>
              <a:gd name="connsiteX74" fmla="*/ 165332 w 718570"/>
              <a:gd name="connsiteY74" fmla="*/ 193524 h 820540"/>
              <a:gd name="connsiteX75" fmla="*/ 151140 w 718570"/>
              <a:gd name="connsiteY75" fmla="*/ 207716 h 820540"/>
              <a:gd name="connsiteX76" fmla="*/ 151140 w 718570"/>
              <a:gd name="connsiteY76" fmla="*/ 274374 h 820540"/>
              <a:gd name="connsiteX77" fmla="*/ 114585 w 718570"/>
              <a:gd name="connsiteY77" fmla="*/ 253301 h 820540"/>
              <a:gd name="connsiteX78" fmla="*/ 106414 w 718570"/>
              <a:gd name="connsiteY78" fmla="*/ 207286 h 820540"/>
              <a:gd name="connsiteX79" fmla="*/ 89642 w 718570"/>
              <a:gd name="connsiteY79" fmla="*/ 195674 h 820540"/>
              <a:gd name="connsiteX80" fmla="*/ 78031 w 718570"/>
              <a:gd name="connsiteY80" fmla="*/ 212446 h 820540"/>
              <a:gd name="connsiteX81" fmla="*/ 81901 w 718570"/>
              <a:gd name="connsiteY81" fmla="*/ 234379 h 820540"/>
              <a:gd name="connsiteX82" fmla="*/ 22124 w 718570"/>
              <a:gd name="connsiteY82" fmla="*/ 199544 h 820540"/>
              <a:gd name="connsiteX83" fmla="*/ 2771 w 718570"/>
              <a:gd name="connsiteY83" fmla="*/ 204705 h 820540"/>
              <a:gd name="connsiteX84" fmla="*/ 7932 w 718570"/>
              <a:gd name="connsiteY84" fmla="*/ 224058 h 820540"/>
              <a:gd name="connsiteX85" fmla="*/ 66849 w 718570"/>
              <a:gd name="connsiteY85" fmla="*/ 258462 h 820540"/>
              <a:gd name="connsiteX86" fmla="*/ 46637 w 718570"/>
              <a:gd name="connsiteY86" fmla="*/ 265343 h 820540"/>
              <a:gd name="connsiteX87" fmla="*/ 38036 w 718570"/>
              <a:gd name="connsiteY87" fmla="*/ 283405 h 820540"/>
              <a:gd name="connsiteX88" fmla="*/ 56098 w 718570"/>
              <a:gd name="connsiteY88" fmla="*/ 292006 h 820540"/>
              <a:gd name="connsiteX89" fmla="*/ 99103 w 718570"/>
              <a:gd name="connsiteY89" fmla="*/ 276954 h 820540"/>
              <a:gd name="connsiteX90" fmla="*/ 135658 w 718570"/>
              <a:gd name="connsiteY90" fmla="*/ 298027 h 820540"/>
              <a:gd name="connsiteX91" fmla="*/ 78461 w 718570"/>
              <a:gd name="connsiteY91" fmla="*/ 330281 h 820540"/>
              <a:gd name="connsiteX92" fmla="*/ 73300 w 718570"/>
              <a:gd name="connsiteY92" fmla="*/ 349633 h 820540"/>
              <a:gd name="connsiteX93" fmla="*/ 92652 w 718570"/>
              <a:gd name="connsiteY93" fmla="*/ 354794 h 820540"/>
              <a:gd name="connsiteX94" fmla="*/ 164041 w 718570"/>
              <a:gd name="connsiteY94" fmla="*/ 314369 h 820540"/>
              <a:gd name="connsiteX95" fmla="*/ 199736 w 718570"/>
              <a:gd name="connsiteY95" fmla="*/ 335011 h 820540"/>
              <a:gd name="connsiteX96" fmla="*/ 115015 w 718570"/>
              <a:gd name="connsiteY96" fmla="*/ 393928 h 820540"/>
              <a:gd name="connsiteX97" fmla="*/ 109425 w 718570"/>
              <a:gd name="connsiteY97" fmla="*/ 409410 h 820540"/>
              <a:gd name="connsiteX98" fmla="*/ 115015 w 718570"/>
              <a:gd name="connsiteY98" fmla="*/ 425322 h 820540"/>
              <a:gd name="connsiteX99" fmla="*/ 200166 w 718570"/>
              <a:gd name="connsiteY99" fmla="*/ 485530 h 820540"/>
              <a:gd name="connsiteX100" fmla="*/ 164471 w 718570"/>
              <a:gd name="connsiteY100" fmla="*/ 506172 h 820540"/>
              <a:gd name="connsiteX101" fmla="*/ 92223 w 718570"/>
              <a:gd name="connsiteY101" fmla="*/ 464887 h 820540"/>
              <a:gd name="connsiteX102" fmla="*/ 72870 w 718570"/>
              <a:gd name="connsiteY102" fmla="*/ 470048 h 820540"/>
              <a:gd name="connsiteX103" fmla="*/ 78031 w 718570"/>
              <a:gd name="connsiteY103" fmla="*/ 489400 h 820540"/>
              <a:gd name="connsiteX104" fmla="*/ 135658 w 718570"/>
              <a:gd name="connsiteY104" fmla="*/ 522514 h 820540"/>
              <a:gd name="connsiteX105" fmla="*/ 99103 w 718570"/>
              <a:gd name="connsiteY105" fmla="*/ 543587 h 820540"/>
              <a:gd name="connsiteX106" fmla="*/ 55238 w 718570"/>
              <a:gd name="connsiteY106" fmla="*/ 527675 h 820540"/>
              <a:gd name="connsiteX107" fmla="*/ 37176 w 718570"/>
              <a:gd name="connsiteY107" fmla="*/ 536276 h 820540"/>
              <a:gd name="connsiteX108" fmla="*/ 45777 w 718570"/>
              <a:gd name="connsiteY108" fmla="*/ 554338 h 820540"/>
              <a:gd name="connsiteX109" fmla="*/ 66849 w 718570"/>
              <a:gd name="connsiteY109" fmla="*/ 562079 h 820540"/>
              <a:gd name="connsiteX110" fmla="*/ 7072 w 718570"/>
              <a:gd name="connsiteY110" fmla="*/ 596483 h 820540"/>
              <a:gd name="connsiteX111" fmla="*/ 1911 w 718570"/>
              <a:gd name="connsiteY111" fmla="*/ 615836 h 820540"/>
              <a:gd name="connsiteX112" fmla="*/ 21264 w 718570"/>
              <a:gd name="connsiteY112" fmla="*/ 620996 h 820540"/>
              <a:gd name="connsiteX113" fmla="*/ 80611 w 718570"/>
              <a:gd name="connsiteY113" fmla="*/ 587022 h 820540"/>
              <a:gd name="connsiteX114" fmla="*/ 76740 w 718570"/>
              <a:gd name="connsiteY114" fmla="*/ 608095 h 820540"/>
              <a:gd name="connsiteX115" fmla="*/ 88352 w 718570"/>
              <a:gd name="connsiteY115" fmla="*/ 624867 h 820540"/>
              <a:gd name="connsiteX116" fmla="*/ 105124 w 718570"/>
              <a:gd name="connsiteY116" fmla="*/ 613255 h 820540"/>
              <a:gd name="connsiteX117" fmla="*/ 113295 w 718570"/>
              <a:gd name="connsiteY117" fmla="*/ 568530 h 820540"/>
              <a:gd name="connsiteX118" fmla="*/ 149849 w 718570"/>
              <a:gd name="connsiteY118" fmla="*/ 547457 h 820540"/>
              <a:gd name="connsiteX119" fmla="*/ 149420 w 718570"/>
              <a:gd name="connsiteY119" fmla="*/ 612825 h 820540"/>
              <a:gd name="connsiteX120" fmla="*/ 163611 w 718570"/>
              <a:gd name="connsiteY120" fmla="*/ 627017 h 820540"/>
              <a:gd name="connsiteX121" fmla="*/ 177803 w 718570"/>
              <a:gd name="connsiteY121" fmla="*/ 612825 h 820540"/>
              <a:gd name="connsiteX122" fmla="*/ 178233 w 718570"/>
              <a:gd name="connsiteY122" fmla="*/ 530685 h 820540"/>
              <a:gd name="connsiteX123" fmla="*/ 213927 w 718570"/>
              <a:gd name="connsiteY123" fmla="*/ 510043 h 820540"/>
              <a:gd name="connsiteX124" fmla="*/ 223389 w 718570"/>
              <a:gd name="connsiteY124" fmla="*/ 612825 h 820540"/>
              <a:gd name="connsiteX125" fmla="*/ 234140 w 718570"/>
              <a:gd name="connsiteY125" fmla="*/ 625297 h 820540"/>
              <a:gd name="connsiteX126" fmla="*/ 250482 w 718570"/>
              <a:gd name="connsiteY126" fmla="*/ 628307 h 820540"/>
              <a:gd name="connsiteX127" fmla="*/ 345094 w 718570"/>
              <a:gd name="connsiteY127" fmla="*/ 584442 h 820540"/>
              <a:gd name="connsiteX128" fmla="*/ 345094 w 718570"/>
              <a:gd name="connsiteY128" fmla="*/ 625297 h 820540"/>
              <a:gd name="connsiteX129" fmla="*/ 273275 w 718570"/>
              <a:gd name="connsiteY129" fmla="*/ 667012 h 820540"/>
              <a:gd name="connsiteX130" fmla="*/ 268114 w 718570"/>
              <a:gd name="connsiteY130" fmla="*/ 686364 h 820540"/>
              <a:gd name="connsiteX131" fmla="*/ 287466 w 718570"/>
              <a:gd name="connsiteY131" fmla="*/ 691525 h 820540"/>
              <a:gd name="connsiteX132" fmla="*/ 345094 w 718570"/>
              <a:gd name="connsiteY132" fmla="*/ 657981 h 820540"/>
              <a:gd name="connsiteX133" fmla="*/ 345094 w 718570"/>
              <a:gd name="connsiteY133" fmla="*/ 700126 h 820540"/>
              <a:gd name="connsiteX134" fmla="*/ 309399 w 718570"/>
              <a:gd name="connsiteY134" fmla="*/ 730230 h 820540"/>
              <a:gd name="connsiteX135" fmla="*/ 307679 w 718570"/>
              <a:gd name="connsiteY135" fmla="*/ 750442 h 820540"/>
              <a:gd name="connsiteX136" fmla="*/ 327891 w 718570"/>
              <a:gd name="connsiteY136" fmla="*/ 752162 h 820540"/>
              <a:gd name="connsiteX137" fmla="*/ 345094 w 718570"/>
              <a:gd name="connsiteY137" fmla="*/ 737541 h 820540"/>
              <a:gd name="connsiteX138" fmla="*/ 345094 w 718570"/>
              <a:gd name="connsiteY138" fmla="*/ 806349 h 820540"/>
              <a:gd name="connsiteX139" fmla="*/ 359285 w 718570"/>
              <a:gd name="connsiteY139" fmla="*/ 820541 h 820540"/>
              <a:gd name="connsiteX140" fmla="*/ 373477 w 718570"/>
              <a:gd name="connsiteY140" fmla="*/ 806349 h 820540"/>
              <a:gd name="connsiteX141" fmla="*/ 373477 w 718570"/>
              <a:gd name="connsiteY141" fmla="*/ 737971 h 820540"/>
              <a:gd name="connsiteX142" fmla="*/ 389819 w 718570"/>
              <a:gd name="connsiteY142" fmla="*/ 751732 h 820540"/>
              <a:gd name="connsiteX143" fmla="*/ 410031 w 718570"/>
              <a:gd name="connsiteY143" fmla="*/ 750012 h 820540"/>
              <a:gd name="connsiteX144" fmla="*/ 408311 w 718570"/>
              <a:gd name="connsiteY144" fmla="*/ 729800 h 820540"/>
              <a:gd name="connsiteX145" fmla="*/ 373477 w 718570"/>
              <a:gd name="connsiteY145" fmla="*/ 700556 h 820540"/>
              <a:gd name="connsiteX146" fmla="*/ 373477 w 718570"/>
              <a:gd name="connsiteY146" fmla="*/ 658411 h 820540"/>
              <a:gd name="connsiteX147" fmla="*/ 430244 w 718570"/>
              <a:gd name="connsiteY147" fmla="*/ 691525 h 820540"/>
              <a:gd name="connsiteX148" fmla="*/ 449596 w 718570"/>
              <a:gd name="connsiteY148" fmla="*/ 686364 h 820540"/>
              <a:gd name="connsiteX149" fmla="*/ 444436 w 718570"/>
              <a:gd name="connsiteY149" fmla="*/ 667012 h 820540"/>
              <a:gd name="connsiteX150" fmla="*/ 373477 w 718570"/>
              <a:gd name="connsiteY150" fmla="*/ 625727 h 820540"/>
              <a:gd name="connsiteX151" fmla="*/ 373477 w 718570"/>
              <a:gd name="connsiteY151" fmla="*/ 584442 h 820540"/>
              <a:gd name="connsiteX152" fmla="*/ 467228 w 718570"/>
              <a:gd name="connsiteY152" fmla="*/ 627877 h 820540"/>
              <a:gd name="connsiteX153" fmla="*/ 483140 w 718570"/>
              <a:gd name="connsiteY153" fmla="*/ 625297 h 820540"/>
              <a:gd name="connsiteX154" fmla="*/ 493462 w 718570"/>
              <a:gd name="connsiteY154" fmla="*/ 612825 h 820540"/>
              <a:gd name="connsiteX155" fmla="*/ 503353 w 718570"/>
              <a:gd name="connsiteY155" fmla="*/ 509183 h 820540"/>
              <a:gd name="connsiteX156" fmla="*/ 539047 w 718570"/>
              <a:gd name="connsiteY156" fmla="*/ 529825 h 820540"/>
              <a:gd name="connsiteX157" fmla="*/ 539047 w 718570"/>
              <a:gd name="connsiteY157" fmla="*/ 612825 h 820540"/>
              <a:gd name="connsiteX158" fmla="*/ 553239 w 718570"/>
              <a:gd name="connsiteY158" fmla="*/ 627017 h 820540"/>
              <a:gd name="connsiteX159" fmla="*/ 567431 w 718570"/>
              <a:gd name="connsiteY159" fmla="*/ 612825 h 820540"/>
              <a:gd name="connsiteX160" fmla="*/ 567431 w 718570"/>
              <a:gd name="connsiteY160" fmla="*/ 546167 h 820540"/>
              <a:gd name="connsiteX161" fmla="*/ 603986 w 718570"/>
              <a:gd name="connsiteY161" fmla="*/ 567240 h 820540"/>
              <a:gd name="connsiteX162" fmla="*/ 612156 w 718570"/>
              <a:gd name="connsiteY162" fmla="*/ 613255 h 820540"/>
              <a:gd name="connsiteX163" fmla="*/ 628929 w 718570"/>
              <a:gd name="connsiteY163" fmla="*/ 624867 h 820540"/>
              <a:gd name="connsiteX164" fmla="*/ 640540 w 718570"/>
              <a:gd name="connsiteY164" fmla="*/ 608525 h 820540"/>
              <a:gd name="connsiteX165" fmla="*/ 636669 w 718570"/>
              <a:gd name="connsiteY165" fmla="*/ 586592 h 820540"/>
              <a:gd name="connsiteX166" fmla="*/ 696447 w 718570"/>
              <a:gd name="connsiteY166" fmla="*/ 621426 h 820540"/>
              <a:gd name="connsiteX167" fmla="*/ 715799 w 718570"/>
              <a:gd name="connsiteY167" fmla="*/ 616266 h 820540"/>
              <a:gd name="connsiteX168" fmla="*/ 710639 w 718570"/>
              <a:gd name="connsiteY168" fmla="*/ 597343 h 820540"/>
              <a:gd name="connsiteX169" fmla="*/ 251342 w 718570"/>
              <a:gd name="connsiteY169" fmla="*/ 223197 h 820540"/>
              <a:gd name="connsiteX170" fmla="*/ 344233 w 718570"/>
              <a:gd name="connsiteY170" fmla="*/ 266203 h 820540"/>
              <a:gd name="connsiteX171" fmla="*/ 344233 w 718570"/>
              <a:gd name="connsiteY171" fmla="*/ 296736 h 820540"/>
              <a:gd name="connsiteX172" fmla="*/ 318000 w 718570"/>
              <a:gd name="connsiteY172" fmla="*/ 339312 h 820540"/>
              <a:gd name="connsiteX173" fmla="*/ 267254 w 718570"/>
              <a:gd name="connsiteY173" fmla="*/ 341032 h 820540"/>
              <a:gd name="connsiteX174" fmla="*/ 241881 w 718570"/>
              <a:gd name="connsiteY174" fmla="*/ 326410 h 820540"/>
              <a:gd name="connsiteX175" fmla="*/ 251342 w 718570"/>
              <a:gd name="connsiteY175" fmla="*/ 223197 h 820540"/>
              <a:gd name="connsiteX176" fmla="*/ 227689 w 718570"/>
              <a:gd name="connsiteY176" fmla="*/ 469618 h 820540"/>
              <a:gd name="connsiteX177" fmla="*/ 142539 w 718570"/>
              <a:gd name="connsiteY177" fmla="*/ 409410 h 820540"/>
              <a:gd name="connsiteX178" fmla="*/ 227259 w 718570"/>
              <a:gd name="connsiteY178" fmla="*/ 350063 h 820540"/>
              <a:gd name="connsiteX179" fmla="*/ 253062 w 718570"/>
              <a:gd name="connsiteY179" fmla="*/ 365115 h 820540"/>
              <a:gd name="connsiteX180" fmla="*/ 277145 w 718570"/>
              <a:gd name="connsiteY180" fmla="*/ 409840 h 820540"/>
              <a:gd name="connsiteX181" fmla="*/ 252632 w 718570"/>
              <a:gd name="connsiteY181" fmla="*/ 454996 h 820540"/>
              <a:gd name="connsiteX182" fmla="*/ 227689 w 718570"/>
              <a:gd name="connsiteY182" fmla="*/ 469618 h 820540"/>
              <a:gd name="connsiteX183" fmla="*/ 345094 w 718570"/>
              <a:gd name="connsiteY183" fmla="*/ 553478 h 820540"/>
              <a:gd name="connsiteX184" fmla="*/ 250482 w 718570"/>
              <a:gd name="connsiteY184" fmla="*/ 596913 h 820540"/>
              <a:gd name="connsiteX185" fmla="*/ 241451 w 718570"/>
              <a:gd name="connsiteY185" fmla="*/ 494131 h 820540"/>
              <a:gd name="connsiteX186" fmla="*/ 267684 w 718570"/>
              <a:gd name="connsiteY186" fmla="*/ 479079 h 820540"/>
              <a:gd name="connsiteX187" fmla="*/ 318000 w 718570"/>
              <a:gd name="connsiteY187" fmla="*/ 480799 h 820540"/>
              <a:gd name="connsiteX188" fmla="*/ 345094 w 718570"/>
              <a:gd name="connsiteY188" fmla="*/ 524664 h 820540"/>
              <a:gd name="connsiteX189" fmla="*/ 345094 w 718570"/>
              <a:gd name="connsiteY189" fmla="*/ 553478 h 820540"/>
              <a:gd name="connsiteX190" fmla="*/ 373047 w 718570"/>
              <a:gd name="connsiteY190" fmla="*/ 295446 h 820540"/>
              <a:gd name="connsiteX191" fmla="*/ 373047 w 718570"/>
              <a:gd name="connsiteY191" fmla="*/ 266633 h 820540"/>
              <a:gd name="connsiteX192" fmla="*/ 467659 w 718570"/>
              <a:gd name="connsiteY192" fmla="*/ 223197 h 820540"/>
              <a:gd name="connsiteX193" fmla="*/ 476690 w 718570"/>
              <a:gd name="connsiteY193" fmla="*/ 325980 h 820540"/>
              <a:gd name="connsiteX194" fmla="*/ 450457 w 718570"/>
              <a:gd name="connsiteY194" fmla="*/ 341032 h 820540"/>
              <a:gd name="connsiteX195" fmla="*/ 400140 w 718570"/>
              <a:gd name="connsiteY195" fmla="*/ 339312 h 820540"/>
              <a:gd name="connsiteX196" fmla="*/ 373047 w 718570"/>
              <a:gd name="connsiteY196" fmla="*/ 295446 h 820540"/>
              <a:gd name="connsiteX197" fmla="*/ 466799 w 718570"/>
              <a:gd name="connsiteY197" fmla="*/ 596913 h 820540"/>
              <a:gd name="connsiteX198" fmla="*/ 373907 w 718570"/>
              <a:gd name="connsiteY198" fmla="*/ 553908 h 820540"/>
              <a:gd name="connsiteX199" fmla="*/ 373907 w 718570"/>
              <a:gd name="connsiteY199" fmla="*/ 523374 h 820540"/>
              <a:gd name="connsiteX200" fmla="*/ 400140 w 718570"/>
              <a:gd name="connsiteY200" fmla="*/ 480799 h 820540"/>
              <a:gd name="connsiteX201" fmla="*/ 450887 w 718570"/>
              <a:gd name="connsiteY201" fmla="*/ 479079 h 820540"/>
              <a:gd name="connsiteX202" fmla="*/ 476260 w 718570"/>
              <a:gd name="connsiteY202" fmla="*/ 493701 h 820540"/>
              <a:gd name="connsiteX203" fmla="*/ 466799 w 718570"/>
              <a:gd name="connsiteY203" fmla="*/ 596913 h 820540"/>
              <a:gd name="connsiteX204" fmla="*/ 491312 w 718570"/>
              <a:gd name="connsiteY204" fmla="*/ 469618 h 820540"/>
              <a:gd name="connsiteX205" fmla="*/ 465508 w 718570"/>
              <a:gd name="connsiteY205" fmla="*/ 454566 h 820540"/>
              <a:gd name="connsiteX206" fmla="*/ 441425 w 718570"/>
              <a:gd name="connsiteY206" fmla="*/ 409840 h 820540"/>
              <a:gd name="connsiteX207" fmla="*/ 465938 w 718570"/>
              <a:gd name="connsiteY207" fmla="*/ 364685 h 820540"/>
              <a:gd name="connsiteX208" fmla="*/ 490881 w 718570"/>
              <a:gd name="connsiteY208" fmla="*/ 350063 h 820540"/>
              <a:gd name="connsiteX209" fmla="*/ 576032 w 718570"/>
              <a:gd name="connsiteY209" fmla="*/ 410270 h 820540"/>
              <a:gd name="connsiteX210" fmla="*/ 491312 w 718570"/>
              <a:gd name="connsiteY210" fmla="*/ 469618 h 8205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</a:cxnLst>
            <a:rect l="l" t="t" r="r" b="b"/>
            <a:pathLst>
              <a:path w="718570" h="820540">
                <a:moveTo>
                  <a:pt x="710639" y="597343"/>
                </a:moveTo>
                <a:lnTo>
                  <a:pt x="651721" y="562939"/>
                </a:lnTo>
                <a:lnTo>
                  <a:pt x="671934" y="556058"/>
                </a:lnTo>
                <a:cubicBezTo>
                  <a:pt x="679245" y="553478"/>
                  <a:pt x="683115" y="545307"/>
                  <a:pt x="680535" y="537996"/>
                </a:cubicBezTo>
                <a:cubicBezTo>
                  <a:pt x="677954" y="530685"/>
                  <a:pt x="669784" y="526815"/>
                  <a:pt x="662473" y="529395"/>
                </a:cubicBezTo>
                <a:lnTo>
                  <a:pt x="619467" y="544447"/>
                </a:lnTo>
                <a:lnTo>
                  <a:pt x="582913" y="523374"/>
                </a:lnTo>
                <a:lnTo>
                  <a:pt x="640110" y="491120"/>
                </a:lnTo>
                <a:cubicBezTo>
                  <a:pt x="646991" y="487250"/>
                  <a:pt x="649571" y="478649"/>
                  <a:pt x="645271" y="471768"/>
                </a:cubicBezTo>
                <a:cubicBezTo>
                  <a:pt x="641400" y="464887"/>
                  <a:pt x="632799" y="462737"/>
                  <a:pt x="625918" y="466607"/>
                </a:cubicBezTo>
                <a:lnTo>
                  <a:pt x="554529" y="507032"/>
                </a:lnTo>
                <a:lnTo>
                  <a:pt x="518835" y="486390"/>
                </a:lnTo>
                <a:lnTo>
                  <a:pt x="603555" y="427043"/>
                </a:lnTo>
                <a:cubicBezTo>
                  <a:pt x="608716" y="423602"/>
                  <a:pt x="610866" y="417151"/>
                  <a:pt x="609146" y="411131"/>
                </a:cubicBezTo>
                <a:cubicBezTo>
                  <a:pt x="610866" y="405540"/>
                  <a:pt x="608716" y="399089"/>
                  <a:pt x="603555" y="395219"/>
                </a:cubicBezTo>
                <a:lnTo>
                  <a:pt x="518405" y="335011"/>
                </a:lnTo>
                <a:lnTo>
                  <a:pt x="554099" y="314369"/>
                </a:lnTo>
                <a:lnTo>
                  <a:pt x="626348" y="355654"/>
                </a:lnTo>
                <a:cubicBezTo>
                  <a:pt x="633229" y="359524"/>
                  <a:pt x="641830" y="357374"/>
                  <a:pt x="645700" y="350493"/>
                </a:cubicBezTo>
                <a:cubicBezTo>
                  <a:pt x="649571" y="343612"/>
                  <a:pt x="647421" y="335011"/>
                  <a:pt x="640540" y="331141"/>
                </a:cubicBezTo>
                <a:lnTo>
                  <a:pt x="582913" y="298027"/>
                </a:lnTo>
                <a:lnTo>
                  <a:pt x="619467" y="276954"/>
                </a:lnTo>
                <a:lnTo>
                  <a:pt x="663333" y="292866"/>
                </a:lnTo>
                <a:cubicBezTo>
                  <a:pt x="670644" y="295446"/>
                  <a:pt x="678815" y="291576"/>
                  <a:pt x="681395" y="284265"/>
                </a:cubicBezTo>
                <a:cubicBezTo>
                  <a:pt x="683975" y="276954"/>
                  <a:pt x="680105" y="268783"/>
                  <a:pt x="672794" y="266203"/>
                </a:cubicBezTo>
                <a:lnTo>
                  <a:pt x="651721" y="258462"/>
                </a:lnTo>
                <a:lnTo>
                  <a:pt x="711499" y="224058"/>
                </a:lnTo>
                <a:cubicBezTo>
                  <a:pt x="718379" y="220187"/>
                  <a:pt x="720530" y="211586"/>
                  <a:pt x="716659" y="204705"/>
                </a:cubicBezTo>
                <a:cubicBezTo>
                  <a:pt x="712789" y="197824"/>
                  <a:pt x="704188" y="195674"/>
                  <a:pt x="697307" y="199544"/>
                </a:cubicBezTo>
                <a:lnTo>
                  <a:pt x="637960" y="233519"/>
                </a:lnTo>
                <a:lnTo>
                  <a:pt x="641830" y="212446"/>
                </a:lnTo>
                <a:cubicBezTo>
                  <a:pt x="643120" y="204705"/>
                  <a:pt x="637960" y="197394"/>
                  <a:pt x="630219" y="195674"/>
                </a:cubicBezTo>
                <a:cubicBezTo>
                  <a:pt x="622478" y="194384"/>
                  <a:pt x="615167" y="199544"/>
                  <a:pt x="613446" y="207286"/>
                </a:cubicBezTo>
                <a:lnTo>
                  <a:pt x="605276" y="252011"/>
                </a:lnTo>
                <a:lnTo>
                  <a:pt x="568721" y="273084"/>
                </a:lnTo>
                <a:lnTo>
                  <a:pt x="569151" y="207716"/>
                </a:lnTo>
                <a:cubicBezTo>
                  <a:pt x="569151" y="199975"/>
                  <a:pt x="562700" y="193524"/>
                  <a:pt x="554959" y="193524"/>
                </a:cubicBezTo>
                <a:cubicBezTo>
                  <a:pt x="547218" y="193524"/>
                  <a:pt x="540768" y="199975"/>
                  <a:pt x="540768" y="207716"/>
                </a:cubicBezTo>
                <a:lnTo>
                  <a:pt x="540337" y="289856"/>
                </a:lnTo>
                <a:lnTo>
                  <a:pt x="504643" y="310498"/>
                </a:lnTo>
                <a:lnTo>
                  <a:pt x="495182" y="207716"/>
                </a:lnTo>
                <a:cubicBezTo>
                  <a:pt x="494752" y="201695"/>
                  <a:pt x="490021" y="196534"/>
                  <a:pt x="484431" y="195244"/>
                </a:cubicBezTo>
                <a:cubicBezTo>
                  <a:pt x="480130" y="190943"/>
                  <a:pt x="473679" y="189653"/>
                  <a:pt x="468089" y="192234"/>
                </a:cubicBezTo>
                <a:lnTo>
                  <a:pt x="373477" y="236099"/>
                </a:lnTo>
                <a:lnTo>
                  <a:pt x="373477" y="195244"/>
                </a:lnTo>
                <a:lnTo>
                  <a:pt x="445296" y="153529"/>
                </a:lnTo>
                <a:cubicBezTo>
                  <a:pt x="452177" y="149658"/>
                  <a:pt x="454327" y="141057"/>
                  <a:pt x="450457" y="134177"/>
                </a:cubicBezTo>
                <a:cubicBezTo>
                  <a:pt x="446586" y="127296"/>
                  <a:pt x="437555" y="125145"/>
                  <a:pt x="431104" y="129016"/>
                </a:cubicBezTo>
                <a:lnTo>
                  <a:pt x="373477" y="162560"/>
                </a:lnTo>
                <a:lnTo>
                  <a:pt x="373477" y="120415"/>
                </a:lnTo>
                <a:lnTo>
                  <a:pt x="409171" y="90311"/>
                </a:lnTo>
                <a:cubicBezTo>
                  <a:pt x="415192" y="85150"/>
                  <a:pt x="416052" y="76119"/>
                  <a:pt x="410892" y="70099"/>
                </a:cubicBezTo>
                <a:cubicBezTo>
                  <a:pt x="405731" y="64078"/>
                  <a:pt x="396700" y="63218"/>
                  <a:pt x="390679" y="68378"/>
                </a:cubicBezTo>
                <a:lnTo>
                  <a:pt x="373477" y="83000"/>
                </a:lnTo>
                <a:lnTo>
                  <a:pt x="373477" y="14192"/>
                </a:lnTo>
                <a:cubicBezTo>
                  <a:pt x="373477" y="6451"/>
                  <a:pt x="367026" y="0"/>
                  <a:pt x="359285" y="0"/>
                </a:cubicBezTo>
                <a:cubicBezTo>
                  <a:pt x="351544" y="0"/>
                  <a:pt x="345094" y="6451"/>
                  <a:pt x="345094" y="14192"/>
                </a:cubicBezTo>
                <a:lnTo>
                  <a:pt x="345094" y="82570"/>
                </a:lnTo>
                <a:lnTo>
                  <a:pt x="328752" y="68808"/>
                </a:lnTo>
                <a:cubicBezTo>
                  <a:pt x="322731" y="63648"/>
                  <a:pt x="313700" y="64508"/>
                  <a:pt x="308539" y="70529"/>
                </a:cubicBezTo>
                <a:cubicBezTo>
                  <a:pt x="303378" y="76549"/>
                  <a:pt x="304239" y="85581"/>
                  <a:pt x="310259" y="90741"/>
                </a:cubicBezTo>
                <a:lnTo>
                  <a:pt x="345094" y="119985"/>
                </a:lnTo>
                <a:lnTo>
                  <a:pt x="345094" y="162130"/>
                </a:lnTo>
                <a:lnTo>
                  <a:pt x="288327" y="129016"/>
                </a:lnTo>
                <a:cubicBezTo>
                  <a:pt x="281446" y="125145"/>
                  <a:pt x="272845" y="127296"/>
                  <a:pt x="268974" y="134177"/>
                </a:cubicBezTo>
                <a:cubicBezTo>
                  <a:pt x="265104" y="141057"/>
                  <a:pt x="267254" y="149658"/>
                  <a:pt x="274135" y="153529"/>
                </a:cubicBezTo>
                <a:lnTo>
                  <a:pt x="345094" y="194814"/>
                </a:lnTo>
                <a:lnTo>
                  <a:pt x="345094" y="236099"/>
                </a:lnTo>
                <a:lnTo>
                  <a:pt x="251342" y="192664"/>
                </a:lnTo>
                <a:cubicBezTo>
                  <a:pt x="245751" y="190083"/>
                  <a:pt x="239731" y="191374"/>
                  <a:pt x="235430" y="195244"/>
                </a:cubicBezTo>
                <a:cubicBezTo>
                  <a:pt x="229839" y="196964"/>
                  <a:pt x="225539" y="201695"/>
                  <a:pt x="225109" y="207716"/>
                </a:cubicBezTo>
                <a:lnTo>
                  <a:pt x="215218" y="311358"/>
                </a:lnTo>
                <a:lnTo>
                  <a:pt x="179523" y="290716"/>
                </a:lnTo>
                <a:lnTo>
                  <a:pt x="179523" y="207716"/>
                </a:lnTo>
                <a:cubicBezTo>
                  <a:pt x="179523" y="199975"/>
                  <a:pt x="173072" y="193524"/>
                  <a:pt x="165332" y="193524"/>
                </a:cubicBezTo>
                <a:cubicBezTo>
                  <a:pt x="157590" y="193524"/>
                  <a:pt x="151140" y="199975"/>
                  <a:pt x="151140" y="207716"/>
                </a:cubicBezTo>
                <a:lnTo>
                  <a:pt x="151140" y="274374"/>
                </a:lnTo>
                <a:lnTo>
                  <a:pt x="114585" y="253301"/>
                </a:lnTo>
                <a:lnTo>
                  <a:pt x="106414" y="207286"/>
                </a:lnTo>
                <a:cubicBezTo>
                  <a:pt x="105124" y="199544"/>
                  <a:pt x="97813" y="194384"/>
                  <a:pt x="89642" y="195674"/>
                </a:cubicBezTo>
                <a:cubicBezTo>
                  <a:pt x="81901" y="196964"/>
                  <a:pt x="76740" y="204275"/>
                  <a:pt x="78031" y="212446"/>
                </a:cubicBezTo>
                <a:lnTo>
                  <a:pt x="81901" y="234379"/>
                </a:lnTo>
                <a:lnTo>
                  <a:pt x="22124" y="199544"/>
                </a:lnTo>
                <a:cubicBezTo>
                  <a:pt x="15243" y="195674"/>
                  <a:pt x="6642" y="197824"/>
                  <a:pt x="2771" y="204705"/>
                </a:cubicBezTo>
                <a:cubicBezTo>
                  <a:pt x="-1099" y="211586"/>
                  <a:pt x="1051" y="220187"/>
                  <a:pt x="7932" y="224058"/>
                </a:cubicBezTo>
                <a:lnTo>
                  <a:pt x="66849" y="258462"/>
                </a:lnTo>
                <a:lnTo>
                  <a:pt x="46637" y="265343"/>
                </a:lnTo>
                <a:cubicBezTo>
                  <a:pt x="39326" y="267923"/>
                  <a:pt x="35456" y="276094"/>
                  <a:pt x="38036" y="283405"/>
                </a:cubicBezTo>
                <a:cubicBezTo>
                  <a:pt x="40616" y="290716"/>
                  <a:pt x="48787" y="294586"/>
                  <a:pt x="56098" y="292006"/>
                </a:cubicBezTo>
                <a:lnTo>
                  <a:pt x="99103" y="276954"/>
                </a:lnTo>
                <a:lnTo>
                  <a:pt x="135658" y="298027"/>
                </a:lnTo>
                <a:lnTo>
                  <a:pt x="78461" y="330281"/>
                </a:lnTo>
                <a:cubicBezTo>
                  <a:pt x="71580" y="334151"/>
                  <a:pt x="69000" y="342752"/>
                  <a:pt x="73300" y="349633"/>
                </a:cubicBezTo>
                <a:cubicBezTo>
                  <a:pt x="77171" y="356514"/>
                  <a:pt x="85772" y="358664"/>
                  <a:pt x="92652" y="354794"/>
                </a:cubicBezTo>
                <a:lnTo>
                  <a:pt x="164041" y="314369"/>
                </a:lnTo>
                <a:lnTo>
                  <a:pt x="199736" y="335011"/>
                </a:lnTo>
                <a:lnTo>
                  <a:pt x="115015" y="393928"/>
                </a:lnTo>
                <a:cubicBezTo>
                  <a:pt x="109855" y="397369"/>
                  <a:pt x="107704" y="403820"/>
                  <a:pt x="109425" y="409410"/>
                </a:cubicBezTo>
                <a:cubicBezTo>
                  <a:pt x="107704" y="415001"/>
                  <a:pt x="109855" y="421452"/>
                  <a:pt x="115015" y="425322"/>
                </a:cubicBezTo>
                <a:lnTo>
                  <a:pt x="200166" y="485530"/>
                </a:lnTo>
                <a:lnTo>
                  <a:pt x="164471" y="506172"/>
                </a:lnTo>
                <a:lnTo>
                  <a:pt x="92223" y="464887"/>
                </a:lnTo>
                <a:cubicBezTo>
                  <a:pt x="85342" y="461017"/>
                  <a:pt x="76740" y="463167"/>
                  <a:pt x="72870" y="470048"/>
                </a:cubicBezTo>
                <a:cubicBezTo>
                  <a:pt x="69000" y="476929"/>
                  <a:pt x="71150" y="485530"/>
                  <a:pt x="78031" y="489400"/>
                </a:cubicBezTo>
                <a:lnTo>
                  <a:pt x="135658" y="522514"/>
                </a:lnTo>
                <a:lnTo>
                  <a:pt x="99103" y="543587"/>
                </a:lnTo>
                <a:lnTo>
                  <a:pt x="55238" y="527675"/>
                </a:lnTo>
                <a:cubicBezTo>
                  <a:pt x="47927" y="525095"/>
                  <a:pt x="39756" y="528965"/>
                  <a:pt x="37176" y="536276"/>
                </a:cubicBezTo>
                <a:cubicBezTo>
                  <a:pt x="34595" y="543587"/>
                  <a:pt x="38466" y="551758"/>
                  <a:pt x="45777" y="554338"/>
                </a:cubicBezTo>
                <a:lnTo>
                  <a:pt x="66849" y="562079"/>
                </a:lnTo>
                <a:lnTo>
                  <a:pt x="7072" y="596483"/>
                </a:lnTo>
                <a:cubicBezTo>
                  <a:pt x="191" y="600354"/>
                  <a:pt x="-1959" y="608955"/>
                  <a:pt x="1911" y="615836"/>
                </a:cubicBezTo>
                <a:cubicBezTo>
                  <a:pt x="5782" y="622717"/>
                  <a:pt x="14383" y="624867"/>
                  <a:pt x="21264" y="620996"/>
                </a:cubicBezTo>
                <a:lnTo>
                  <a:pt x="80611" y="587022"/>
                </a:lnTo>
                <a:lnTo>
                  <a:pt x="76740" y="608095"/>
                </a:lnTo>
                <a:cubicBezTo>
                  <a:pt x="75450" y="615836"/>
                  <a:pt x="80611" y="623147"/>
                  <a:pt x="88352" y="624867"/>
                </a:cubicBezTo>
                <a:cubicBezTo>
                  <a:pt x="96093" y="626157"/>
                  <a:pt x="103404" y="620996"/>
                  <a:pt x="105124" y="613255"/>
                </a:cubicBezTo>
                <a:lnTo>
                  <a:pt x="113295" y="568530"/>
                </a:lnTo>
                <a:lnTo>
                  <a:pt x="149849" y="547457"/>
                </a:lnTo>
                <a:lnTo>
                  <a:pt x="149420" y="612825"/>
                </a:lnTo>
                <a:cubicBezTo>
                  <a:pt x="149420" y="620566"/>
                  <a:pt x="155870" y="627017"/>
                  <a:pt x="163611" y="627017"/>
                </a:cubicBezTo>
                <a:cubicBezTo>
                  <a:pt x="171352" y="627017"/>
                  <a:pt x="177803" y="620566"/>
                  <a:pt x="177803" y="612825"/>
                </a:cubicBezTo>
                <a:lnTo>
                  <a:pt x="178233" y="530685"/>
                </a:lnTo>
                <a:lnTo>
                  <a:pt x="213927" y="510043"/>
                </a:lnTo>
                <a:lnTo>
                  <a:pt x="223389" y="612825"/>
                </a:lnTo>
                <a:cubicBezTo>
                  <a:pt x="223819" y="618846"/>
                  <a:pt x="228549" y="624007"/>
                  <a:pt x="234140" y="625297"/>
                </a:cubicBezTo>
                <a:cubicBezTo>
                  <a:pt x="238441" y="629597"/>
                  <a:pt x="244891" y="630888"/>
                  <a:pt x="250482" y="628307"/>
                </a:cubicBezTo>
                <a:lnTo>
                  <a:pt x="345094" y="584442"/>
                </a:lnTo>
                <a:lnTo>
                  <a:pt x="345094" y="625297"/>
                </a:lnTo>
                <a:lnTo>
                  <a:pt x="273275" y="667012"/>
                </a:lnTo>
                <a:cubicBezTo>
                  <a:pt x="266394" y="670882"/>
                  <a:pt x="264244" y="679914"/>
                  <a:pt x="268114" y="686364"/>
                </a:cubicBezTo>
                <a:cubicBezTo>
                  <a:pt x="271985" y="693245"/>
                  <a:pt x="281016" y="695396"/>
                  <a:pt x="287466" y="691525"/>
                </a:cubicBezTo>
                <a:lnTo>
                  <a:pt x="345094" y="657981"/>
                </a:lnTo>
                <a:lnTo>
                  <a:pt x="345094" y="700126"/>
                </a:lnTo>
                <a:lnTo>
                  <a:pt x="309399" y="730230"/>
                </a:lnTo>
                <a:cubicBezTo>
                  <a:pt x="303378" y="735390"/>
                  <a:pt x="302518" y="744422"/>
                  <a:pt x="307679" y="750442"/>
                </a:cubicBezTo>
                <a:cubicBezTo>
                  <a:pt x="312840" y="756463"/>
                  <a:pt x="321871" y="757323"/>
                  <a:pt x="327891" y="752162"/>
                </a:cubicBezTo>
                <a:lnTo>
                  <a:pt x="345094" y="737541"/>
                </a:lnTo>
                <a:lnTo>
                  <a:pt x="345094" y="806349"/>
                </a:lnTo>
                <a:cubicBezTo>
                  <a:pt x="345094" y="814090"/>
                  <a:pt x="351544" y="820541"/>
                  <a:pt x="359285" y="820541"/>
                </a:cubicBezTo>
                <a:cubicBezTo>
                  <a:pt x="367026" y="820541"/>
                  <a:pt x="373477" y="814090"/>
                  <a:pt x="373477" y="806349"/>
                </a:cubicBezTo>
                <a:lnTo>
                  <a:pt x="373477" y="737971"/>
                </a:lnTo>
                <a:lnTo>
                  <a:pt x="389819" y="751732"/>
                </a:lnTo>
                <a:cubicBezTo>
                  <a:pt x="395840" y="756893"/>
                  <a:pt x="404871" y="756033"/>
                  <a:pt x="410031" y="750012"/>
                </a:cubicBezTo>
                <a:cubicBezTo>
                  <a:pt x="415192" y="743991"/>
                  <a:pt x="414332" y="734960"/>
                  <a:pt x="408311" y="729800"/>
                </a:cubicBezTo>
                <a:lnTo>
                  <a:pt x="373477" y="700556"/>
                </a:lnTo>
                <a:lnTo>
                  <a:pt x="373477" y="658411"/>
                </a:lnTo>
                <a:lnTo>
                  <a:pt x="430244" y="691525"/>
                </a:lnTo>
                <a:cubicBezTo>
                  <a:pt x="437125" y="695396"/>
                  <a:pt x="445726" y="693245"/>
                  <a:pt x="449596" y="686364"/>
                </a:cubicBezTo>
                <a:cubicBezTo>
                  <a:pt x="453467" y="679484"/>
                  <a:pt x="451317" y="670882"/>
                  <a:pt x="444436" y="667012"/>
                </a:cubicBezTo>
                <a:lnTo>
                  <a:pt x="373477" y="625727"/>
                </a:lnTo>
                <a:lnTo>
                  <a:pt x="373477" y="584442"/>
                </a:lnTo>
                <a:lnTo>
                  <a:pt x="467228" y="627877"/>
                </a:lnTo>
                <a:cubicBezTo>
                  <a:pt x="472819" y="630458"/>
                  <a:pt x="478840" y="629167"/>
                  <a:pt x="483140" y="625297"/>
                </a:cubicBezTo>
                <a:cubicBezTo>
                  <a:pt x="488731" y="623577"/>
                  <a:pt x="493032" y="618846"/>
                  <a:pt x="493462" y="612825"/>
                </a:cubicBezTo>
                <a:lnTo>
                  <a:pt x="503353" y="509183"/>
                </a:lnTo>
                <a:lnTo>
                  <a:pt x="539047" y="529825"/>
                </a:lnTo>
                <a:lnTo>
                  <a:pt x="539047" y="612825"/>
                </a:lnTo>
                <a:cubicBezTo>
                  <a:pt x="539047" y="620566"/>
                  <a:pt x="545498" y="627017"/>
                  <a:pt x="553239" y="627017"/>
                </a:cubicBezTo>
                <a:cubicBezTo>
                  <a:pt x="560980" y="627017"/>
                  <a:pt x="567431" y="620566"/>
                  <a:pt x="567431" y="612825"/>
                </a:cubicBezTo>
                <a:lnTo>
                  <a:pt x="567431" y="546167"/>
                </a:lnTo>
                <a:lnTo>
                  <a:pt x="603986" y="567240"/>
                </a:lnTo>
                <a:lnTo>
                  <a:pt x="612156" y="613255"/>
                </a:lnTo>
                <a:cubicBezTo>
                  <a:pt x="613446" y="620996"/>
                  <a:pt x="620757" y="626157"/>
                  <a:pt x="628929" y="624867"/>
                </a:cubicBezTo>
                <a:cubicBezTo>
                  <a:pt x="636669" y="623577"/>
                  <a:pt x="641830" y="616266"/>
                  <a:pt x="640540" y="608525"/>
                </a:cubicBezTo>
                <a:lnTo>
                  <a:pt x="636669" y="586592"/>
                </a:lnTo>
                <a:lnTo>
                  <a:pt x="696447" y="621426"/>
                </a:lnTo>
                <a:cubicBezTo>
                  <a:pt x="703328" y="625297"/>
                  <a:pt x="711929" y="623147"/>
                  <a:pt x="715799" y="616266"/>
                </a:cubicBezTo>
                <a:cubicBezTo>
                  <a:pt x="719670" y="609815"/>
                  <a:pt x="717519" y="601214"/>
                  <a:pt x="710639" y="597343"/>
                </a:cubicBezTo>
                <a:close/>
                <a:moveTo>
                  <a:pt x="251342" y="223197"/>
                </a:moveTo>
                <a:lnTo>
                  <a:pt x="344233" y="266203"/>
                </a:lnTo>
                <a:lnTo>
                  <a:pt x="344233" y="296736"/>
                </a:lnTo>
                <a:lnTo>
                  <a:pt x="318000" y="339312"/>
                </a:lnTo>
                <a:lnTo>
                  <a:pt x="267254" y="341032"/>
                </a:lnTo>
                <a:lnTo>
                  <a:pt x="241881" y="326410"/>
                </a:lnTo>
                <a:lnTo>
                  <a:pt x="251342" y="223197"/>
                </a:lnTo>
                <a:close/>
                <a:moveTo>
                  <a:pt x="227689" y="469618"/>
                </a:moveTo>
                <a:lnTo>
                  <a:pt x="142539" y="409410"/>
                </a:lnTo>
                <a:lnTo>
                  <a:pt x="227259" y="350063"/>
                </a:lnTo>
                <a:lnTo>
                  <a:pt x="253062" y="365115"/>
                </a:lnTo>
                <a:lnTo>
                  <a:pt x="277145" y="409840"/>
                </a:lnTo>
                <a:lnTo>
                  <a:pt x="252632" y="454996"/>
                </a:lnTo>
                <a:lnTo>
                  <a:pt x="227689" y="469618"/>
                </a:lnTo>
                <a:close/>
                <a:moveTo>
                  <a:pt x="345094" y="553478"/>
                </a:moveTo>
                <a:lnTo>
                  <a:pt x="250482" y="596913"/>
                </a:lnTo>
                <a:lnTo>
                  <a:pt x="241451" y="494131"/>
                </a:lnTo>
                <a:lnTo>
                  <a:pt x="267684" y="479079"/>
                </a:lnTo>
                <a:lnTo>
                  <a:pt x="318000" y="480799"/>
                </a:lnTo>
                <a:lnTo>
                  <a:pt x="345094" y="524664"/>
                </a:lnTo>
                <a:lnTo>
                  <a:pt x="345094" y="553478"/>
                </a:lnTo>
                <a:close/>
                <a:moveTo>
                  <a:pt x="373047" y="295446"/>
                </a:moveTo>
                <a:lnTo>
                  <a:pt x="373047" y="266633"/>
                </a:lnTo>
                <a:lnTo>
                  <a:pt x="467659" y="223197"/>
                </a:lnTo>
                <a:lnTo>
                  <a:pt x="476690" y="325980"/>
                </a:lnTo>
                <a:lnTo>
                  <a:pt x="450457" y="341032"/>
                </a:lnTo>
                <a:lnTo>
                  <a:pt x="400140" y="339312"/>
                </a:lnTo>
                <a:lnTo>
                  <a:pt x="373047" y="295446"/>
                </a:lnTo>
                <a:close/>
                <a:moveTo>
                  <a:pt x="466799" y="596913"/>
                </a:moveTo>
                <a:lnTo>
                  <a:pt x="373907" y="553908"/>
                </a:lnTo>
                <a:lnTo>
                  <a:pt x="373907" y="523374"/>
                </a:lnTo>
                <a:lnTo>
                  <a:pt x="400140" y="480799"/>
                </a:lnTo>
                <a:lnTo>
                  <a:pt x="450887" y="479079"/>
                </a:lnTo>
                <a:lnTo>
                  <a:pt x="476260" y="493701"/>
                </a:lnTo>
                <a:lnTo>
                  <a:pt x="466799" y="596913"/>
                </a:lnTo>
                <a:close/>
                <a:moveTo>
                  <a:pt x="491312" y="469618"/>
                </a:moveTo>
                <a:lnTo>
                  <a:pt x="465508" y="454566"/>
                </a:lnTo>
                <a:lnTo>
                  <a:pt x="441425" y="409840"/>
                </a:lnTo>
                <a:lnTo>
                  <a:pt x="465938" y="364685"/>
                </a:lnTo>
                <a:lnTo>
                  <a:pt x="490881" y="350063"/>
                </a:lnTo>
                <a:lnTo>
                  <a:pt x="576032" y="410270"/>
                </a:lnTo>
                <a:lnTo>
                  <a:pt x="491312" y="469618"/>
                </a:ln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 w="4301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>
              <a:latin typeface="+mj-ea"/>
              <a:ea typeface="+mj-ea"/>
            </a:endParaRPr>
          </a:p>
        </p:txBody>
      </p:sp>
      <p:sp>
        <p:nvSpPr>
          <p:cNvPr id="55" name="文本框 54">
            <a:extLst>
              <a:ext uri="{FF2B5EF4-FFF2-40B4-BE49-F238E27FC236}">
                <a16:creationId xmlns:a16="http://schemas.microsoft.com/office/drawing/2014/main" id="{68111153-FEBA-4912-B4B7-FF6AF131C876}"/>
              </a:ext>
            </a:extLst>
          </p:cNvPr>
          <p:cNvSpPr txBox="1"/>
          <p:nvPr/>
        </p:nvSpPr>
        <p:spPr>
          <a:xfrm>
            <a:off x="1030656" y="616609"/>
            <a:ext cx="1701664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zh-CN" altLang="en-US" sz="2800" dirty="0">
                <a:ln w="12700">
                  <a:noFill/>
                </a:ln>
                <a:solidFill>
                  <a:schemeClr val="accent2"/>
                </a:solidFill>
                <a:latin typeface="+mj-ea"/>
                <a:ea typeface="+mj-ea"/>
              </a:rPr>
              <a:t>资金预算</a:t>
            </a:r>
          </a:p>
        </p:txBody>
      </p:sp>
      <p:sp>
        <p:nvSpPr>
          <p:cNvPr id="56" name="任意多边形: 形状 55">
            <a:extLst>
              <a:ext uri="{FF2B5EF4-FFF2-40B4-BE49-F238E27FC236}">
                <a16:creationId xmlns:a16="http://schemas.microsoft.com/office/drawing/2014/main" id="{6F58B44D-640C-4297-9475-693301DC342A}"/>
              </a:ext>
            </a:extLst>
          </p:cNvPr>
          <p:cNvSpPr/>
          <p:nvPr/>
        </p:nvSpPr>
        <p:spPr>
          <a:xfrm>
            <a:off x="2406017" y="400104"/>
            <a:ext cx="218382" cy="244170"/>
          </a:xfrm>
          <a:custGeom>
            <a:avLst/>
            <a:gdLst>
              <a:gd name="connsiteX0" fmla="*/ 1318001 w 1922273"/>
              <a:gd name="connsiteY0" fmla="*/ 3710883 h 5054678"/>
              <a:gd name="connsiteX1" fmla="*/ 1433599 w 1922273"/>
              <a:gd name="connsiteY1" fmla="*/ 3678371 h 5054678"/>
              <a:gd name="connsiteX2" fmla="*/ 1479658 w 1922273"/>
              <a:gd name="connsiteY2" fmla="*/ 3621475 h 5054678"/>
              <a:gd name="connsiteX3" fmla="*/ 1300842 w 1922273"/>
              <a:gd name="connsiteY3" fmla="*/ 3597091 h 5054678"/>
              <a:gd name="connsiteX4" fmla="*/ 1292714 w 1922273"/>
              <a:gd name="connsiteY4" fmla="*/ 3596188 h 5054678"/>
              <a:gd name="connsiteX5" fmla="*/ 1213240 w 1922273"/>
              <a:gd name="connsiteY5" fmla="*/ 3460722 h 5054678"/>
              <a:gd name="connsiteX6" fmla="*/ 1137379 w 1922273"/>
              <a:gd name="connsiteY6" fmla="*/ 3402922 h 5054678"/>
              <a:gd name="connsiteX7" fmla="*/ 1095836 w 1922273"/>
              <a:gd name="connsiteY7" fmla="*/ 3378539 h 5054678"/>
              <a:gd name="connsiteX8" fmla="*/ 1095836 w 1922273"/>
              <a:gd name="connsiteY8" fmla="*/ 0 h 5054678"/>
              <a:gd name="connsiteX9" fmla="*/ 1052486 w 1922273"/>
              <a:gd name="connsiteY9" fmla="*/ 0 h 5054678"/>
              <a:gd name="connsiteX10" fmla="*/ 1052486 w 1922273"/>
              <a:gd name="connsiteY10" fmla="*/ 3352348 h 5054678"/>
              <a:gd name="connsiteX11" fmla="*/ 939597 w 1922273"/>
              <a:gd name="connsiteY11" fmla="*/ 3225913 h 5054678"/>
              <a:gd name="connsiteX12" fmla="*/ 922438 w 1922273"/>
              <a:gd name="connsiteY12" fmla="*/ 3139214 h 5054678"/>
              <a:gd name="connsiteX13" fmla="*/ 896248 w 1922273"/>
              <a:gd name="connsiteY13" fmla="*/ 3176242 h 5054678"/>
              <a:gd name="connsiteX14" fmla="*/ 884507 w 1922273"/>
              <a:gd name="connsiteY14" fmla="*/ 3225913 h 5054678"/>
              <a:gd name="connsiteX15" fmla="*/ 891733 w 1922273"/>
              <a:gd name="connsiteY15" fmla="*/ 3266553 h 5054678"/>
              <a:gd name="connsiteX16" fmla="*/ 857414 w 1922273"/>
              <a:gd name="connsiteY16" fmla="*/ 3243072 h 5054678"/>
              <a:gd name="connsiteX17" fmla="*/ 804131 w 1922273"/>
              <a:gd name="connsiteY17" fmla="*/ 3191594 h 5054678"/>
              <a:gd name="connsiteX18" fmla="*/ 776134 w 1922273"/>
              <a:gd name="connsiteY18" fmla="*/ 3141923 h 5054678"/>
              <a:gd name="connsiteX19" fmla="*/ 765297 w 1922273"/>
              <a:gd name="connsiteY19" fmla="*/ 3090446 h 5054678"/>
              <a:gd name="connsiteX20" fmla="*/ 770716 w 1922273"/>
              <a:gd name="connsiteY20" fmla="*/ 3045291 h 5054678"/>
              <a:gd name="connsiteX21" fmla="*/ 787875 w 1922273"/>
              <a:gd name="connsiteY21" fmla="*/ 3009166 h 5054678"/>
              <a:gd name="connsiteX22" fmla="*/ 816774 w 1922273"/>
              <a:gd name="connsiteY22" fmla="*/ 2975751 h 5054678"/>
              <a:gd name="connsiteX23" fmla="*/ 845674 w 1922273"/>
              <a:gd name="connsiteY23" fmla="*/ 2959495 h 5054678"/>
              <a:gd name="connsiteX24" fmla="*/ 865542 w 1922273"/>
              <a:gd name="connsiteY24" fmla="*/ 2926080 h 5054678"/>
              <a:gd name="connsiteX25" fmla="*/ 832127 w 1922273"/>
              <a:gd name="connsiteY25" fmla="*/ 2906211 h 5054678"/>
              <a:gd name="connsiteX26" fmla="*/ 779747 w 1922273"/>
              <a:gd name="connsiteY26" fmla="*/ 2935111 h 5054678"/>
              <a:gd name="connsiteX27" fmla="*/ 742719 w 1922273"/>
              <a:gd name="connsiteY27" fmla="*/ 2979363 h 5054678"/>
              <a:gd name="connsiteX28" fmla="*/ 719238 w 1922273"/>
              <a:gd name="connsiteY28" fmla="*/ 3029034 h 5054678"/>
              <a:gd name="connsiteX29" fmla="*/ 712013 w 1922273"/>
              <a:gd name="connsiteY29" fmla="*/ 3093155 h 5054678"/>
              <a:gd name="connsiteX30" fmla="*/ 726463 w 1922273"/>
              <a:gd name="connsiteY30" fmla="*/ 3159986 h 5054678"/>
              <a:gd name="connsiteX31" fmla="*/ 762587 w 1922273"/>
              <a:gd name="connsiteY31" fmla="*/ 3224107 h 5054678"/>
              <a:gd name="connsiteX32" fmla="*/ 826708 w 1922273"/>
              <a:gd name="connsiteY32" fmla="*/ 3286421 h 5054678"/>
              <a:gd name="connsiteX33" fmla="*/ 1020877 w 1922273"/>
              <a:gd name="connsiteY33" fmla="*/ 3400213 h 5054678"/>
              <a:gd name="connsiteX34" fmla="*/ 1110285 w 1922273"/>
              <a:gd name="connsiteY34" fmla="*/ 3450787 h 5054678"/>
              <a:gd name="connsiteX35" fmla="*/ 1175309 w 1922273"/>
              <a:gd name="connsiteY35" fmla="*/ 3500459 h 5054678"/>
              <a:gd name="connsiteX36" fmla="*/ 1232205 w 1922273"/>
              <a:gd name="connsiteY36" fmla="*/ 3592576 h 5054678"/>
              <a:gd name="connsiteX37" fmla="*/ 1204209 w 1922273"/>
              <a:gd name="connsiteY37" fmla="*/ 3589866 h 5054678"/>
              <a:gd name="connsiteX38" fmla="*/ 1090417 w 1922273"/>
              <a:gd name="connsiteY38" fmla="*/ 3487815 h 5054678"/>
              <a:gd name="connsiteX39" fmla="*/ 1009137 w 1922273"/>
              <a:gd name="connsiteY39" fmla="*/ 3458915 h 5054678"/>
              <a:gd name="connsiteX40" fmla="*/ 936888 w 1922273"/>
              <a:gd name="connsiteY40" fmla="*/ 3449884 h 5054678"/>
              <a:gd name="connsiteX41" fmla="*/ 879089 w 1922273"/>
              <a:gd name="connsiteY41" fmla="*/ 3448981 h 5054678"/>
              <a:gd name="connsiteX42" fmla="*/ 817677 w 1922273"/>
              <a:gd name="connsiteY42" fmla="*/ 3458012 h 5054678"/>
              <a:gd name="connsiteX43" fmla="*/ 713820 w 1922273"/>
              <a:gd name="connsiteY43" fmla="*/ 3487815 h 5054678"/>
              <a:gd name="connsiteX44" fmla="*/ 657827 w 1922273"/>
              <a:gd name="connsiteY44" fmla="*/ 3504974 h 5054678"/>
              <a:gd name="connsiteX45" fmla="*/ 467270 w 1922273"/>
              <a:gd name="connsiteY45" fmla="*/ 3457109 h 5054678"/>
              <a:gd name="connsiteX46" fmla="*/ 444693 w 1922273"/>
              <a:gd name="connsiteY46" fmla="*/ 3416469 h 5054678"/>
              <a:gd name="connsiteX47" fmla="*/ 441080 w 1922273"/>
              <a:gd name="connsiteY47" fmla="*/ 3361379 h 5054678"/>
              <a:gd name="connsiteX48" fmla="*/ 454627 w 1922273"/>
              <a:gd name="connsiteY48" fmla="*/ 3290034 h 5054678"/>
              <a:gd name="connsiteX49" fmla="*/ 479011 w 1922273"/>
              <a:gd name="connsiteY49" fmla="*/ 3207851 h 5054678"/>
              <a:gd name="connsiteX50" fmla="*/ 460948 w 1922273"/>
              <a:gd name="connsiteY50" fmla="*/ 3173532 h 5054678"/>
              <a:gd name="connsiteX51" fmla="*/ 426630 w 1922273"/>
              <a:gd name="connsiteY51" fmla="*/ 3191594 h 5054678"/>
              <a:gd name="connsiteX52" fmla="*/ 402246 w 1922273"/>
              <a:gd name="connsiteY52" fmla="*/ 3275584 h 5054678"/>
              <a:gd name="connsiteX53" fmla="*/ 386893 w 1922273"/>
              <a:gd name="connsiteY53" fmla="*/ 3355961 h 5054678"/>
              <a:gd name="connsiteX54" fmla="*/ 391409 w 1922273"/>
              <a:gd name="connsiteY54" fmla="*/ 3430016 h 5054678"/>
              <a:gd name="connsiteX55" fmla="*/ 426630 w 1922273"/>
              <a:gd name="connsiteY55" fmla="*/ 3494137 h 5054678"/>
              <a:gd name="connsiteX56" fmla="*/ 482623 w 1922273"/>
              <a:gd name="connsiteY56" fmla="*/ 3537486 h 5054678"/>
              <a:gd name="connsiteX57" fmla="*/ 422115 w 1922273"/>
              <a:gd name="connsiteY57" fmla="*/ 3537486 h 5054678"/>
              <a:gd name="connsiteX58" fmla="*/ 342641 w 1922273"/>
              <a:gd name="connsiteY58" fmla="*/ 3521230 h 5054678"/>
              <a:gd name="connsiteX59" fmla="*/ 270392 w 1922273"/>
              <a:gd name="connsiteY59" fmla="*/ 3479687 h 5054678"/>
              <a:gd name="connsiteX60" fmla="*/ 213496 w 1922273"/>
              <a:gd name="connsiteY60" fmla="*/ 3412857 h 5054678"/>
              <a:gd name="connsiteX61" fmla="*/ 134022 w 1922273"/>
              <a:gd name="connsiteY61" fmla="*/ 3197916 h 5054678"/>
              <a:gd name="connsiteX62" fmla="*/ 96092 w 1922273"/>
              <a:gd name="connsiteY62" fmla="*/ 3166307 h 5054678"/>
              <a:gd name="connsiteX63" fmla="*/ 77126 w 1922273"/>
              <a:gd name="connsiteY63" fmla="*/ 3199722 h 5054678"/>
              <a:gd name="connsiteX64" fmla="*/ 165631 w 1922273"/>
              <a:gd name="connsiteY64" fmla="*/ 3440853 h 5054678"/>
              <a:gd name="connsiteX65" fmla="*/ 233365 w 1922273"/>
              <a:gd name="connsiteY65" fmla="*/ 3522133 h 5054678"/>
              <a:gd name="connsiteX66" fmla="*/ 322773 w 1922273"/>
              <a:gd name="connsiteY66" fmla="*/ 3573611 h 5054678"/>
              <a:gd name="connsiteX67" fmla="*/ 416696 w 1922273"/>
              <a:gd name="connsiteY67" fmla="*/ 3592576 h 5054678"/>
              <a:gd name="connsiteX68" fmla="*/ 507007 w 1922273"/>
              <a:gd name="connsiteY68" fmla="*/ 3591673 h 5054678"/>
              <a:gd name="connsiteX69" fmla="*/ 590093 w 1922273"/>
              <a:gd name="connsiteY69" fmla="*/ 3579029 h 5054678"/>
              <a:gd name="connsiteX70" fmla="*/ 671373 w 1922273"/>
              <a:gd name="connsiteY70" fmla="*/ 3558258 h 5054678"/>
              <a:gd name="connsiteX71" fmla="*/ 728269 w 1922273"/>
              <a:gd name="connsiteY71" fmla="*/ 3541099 h 5054678"/>
              <a:gd name="connsiteX72" fmla="*/ 828515 w 1922273"/>
              <a:gd name="connsiteY72" fmla="*/ 3512199 h 5054678"/>
              <a:gd name="connsiteX73" fmla="*/ 880895 w 1922273"/>
              <a:gd name="connsiteY73" fmla="*/ 3504071 h 5054678"/>
              <a:gd name="connsiteX74" fmla="*/ 932373 w 1922273"/>
              <a:gd name="connsiteY74" fmla="*/ 3504974 h 5054678"/>
              <a:gd name="connsiteX75" fmla="*/ 997396 w 1922273"/>
              <a:gd name="connsiteY75" fmla="*/ 3513102 h 5054678"/>
              <a:gd name="connsiteX76" fmla="*/ 1063324 w 1922273"/>
              <a:gd name="connsiteY76" fmla="*/ 3535680 h 5054678"/>
              <a:gd name="connsiteX77" fmla="*/ 1122026 w 1922273"/>
              <a:gd name="connsiteY77" fmla="*/ 3582642 h 5054678"/>
              <a:gd name="connsiteX78" fmla="*/ 1059711 w 1922273"/>
              <a:gd name="connsiteY78" fmla="*/ 3587157 h 5054678"/>
              <a:gd name="connsiteX79" fmla="*/ 1050680 w 1922273"/>
              <a:gd name="connsiteY79" fmla="*/ 3623282 h 5054678"/>
              <a:gd name="connsiteX80" fmla="*/ 973013 w 1922273"/>
              <a:gd name="connsiteY80" fmla="*/ 3642247 h 5054678"/>
              <a:gd name="connsiteX81" fmla="*/ 907988 w 1922273"/>
              <a:gd name="connsiteY81" fmla="*/ 3659406 h 5054678"/>
              <a:gd name="connsiteX82" fmla="*/ 1002815 w 1922273"/>
              <a:gd name="connsiteY82" fmla="*/ 3697337 h 5054678"/>
              <a:gd name="connsiteX83" fmla="*/ 1130154 w 1922273"/>
              <a:gd name="connsiteY83" fmla="*/ 3734364 h 5054678"/>
              <a:gd name="connsiteX84" fmla="*/ 1249365 w 1922273"/>
              <a:gd name="connsiteY84" fmla="*/ 3907762 h 5054678"/>
              <a:gd name="connsiteX85" fmla="*/ 1321614 w 1922273"/>
              <a:gd name="connsiteY85" fmla="*/ 4124508 h 5054678"/>
              <a:gd name="connsiteX86" fmla="*/ 1257493 w 1922273"/>
              <a:gd name="connsiteY86" fmla="*/ 4243719 h 5054678"/>
              <a:gd name="connsiteX87" fmla="*/ 1078676 w 1922273"/>
              <a:gd name="connsiteY87" fmla="*/ 4204885 h 5054678"/>
              <a:gd name="connsiteX88" fmla="*/ 895345 w 1922273"/>
              <a:gd name="connsiteY88" fmla="*/ 4105543 h 5054678"/>
              <a:gd name="connsiteX89" fmla="*/ 764394 w 1922273"/>
              <a:gd name="connsiteY89" fmla="*/ 4066709 h 5054678"/>
              <a:gd name="connsiteX90" fmla="*/ 674083 w 1922273"/>
              <a:gd name="connsiteY90" fmla="*/ 4095609 h 5054678"/>
              <a:gd name="connsiteX91" fmla="*/ 609059 w 1922273"/>
              <a:gd name="connsiteY91" fmla="*/ 4125411 h 5054678"/>
              <a:gd name="connsiteX92" fmla="*/ 539519 w 1922273"/>
              <a:gd name="connsiteY92" fmla="*/ 4086578 h 5054678"/>
              <a:gd name="connsiteX93" fmla="*/ 488945 w 1922273"/>
              <a:gd name="connsiteY93" fmla="*/ 4014329 h 5054678"/>
              <a:gd name="connsiteX94" fmla="*/ 516038 w 1922273"/>
              <a:gd name="connsiteY94" fmla="*/ 4107349 h 5054678"/>
              <a:gd name="connsiteX95" fmla="*/ 546744 w 1922273"/>
              <a:gd name="connsiteY95" fmla="*/ 4223851 h 5054678"/>
              <a:gd name="connsiteX96" fmla="*/ 474495 w 1922273"/>
              <a:gd name="connsiteY96" fmla="*/ 4389120 h 5054678"/>
              <a:gd name="connsiteX97" fmla="*/ 375153 w 1922273"/>
              <a:gd name="connsiteY97" fmla="*/ 4524587 h 5054678"/>
              <a:gd name="connsiteX98" fmla="*/ 282133 w 1922273"/>
              <a:gd name="connsiteY98" fmla="*/ 4578773 h 5054678"/>
              <a:gd name="connsiteX99" fmla="*/ 233365 w 1922273"/>
              <a:gd name="connsiteY99" fmla="*/ 4612188 h 5054678"/>
              <a:gd name="connsiteX100" fmla="*/ 240589 w 1922273"/>
              <a:gd name="connsiteY100" fmla="*/ 4679018 h 5054678"/>
              <a:gd name="connsiteX101" fmla="*/ 134022 w 1922273"/>
              <a:gd name="connsiteY101" fmla="*/ 4793713 h 5054678"/>
              <a:gd name="connsiteX102" fmla="*/ 33777 w 1922273"/>
              <a:gd name="connsiteY102" fmla="*/ 4889444 h 5054678"/>
              <a:gd name="connsiteX103" fmla="*/ 362 w 1922273"/>
              <a:gd name="connsiteY103" fmla="*/ 4953564 h 5054678"/>
              <a:gd name="connsiteX104" fmla="*/ 37389 w 1922273"/>
              <a:gd name="connsiteY104" fmla="*/ 5036651 h 5054678"/>
              <a:gd name="connsiteX105" fmla="*/ 66289 w 1922273"/>
              <a:gd name="connsiteY105" fmla="*/ 5048391 h 5054678"/>
              <a:gd name="connsiteX106" fmla="*/ 80739 w 1922273"/>
              <a:gd name="connsiteY106" fmla="*/ 4968014 h 5054678"/>
              <a:gd name="connsiteX107" fmla="*/ 193627 w 1922273"/>
              <a:gd name="connsiteY107" fmla="*/ 4807260 h 5054678"/>
              <a:gd name="connsiteX108" fmla="*/ 361606 w 1922273"/>
              <a:gd name="connsiteY108" fmla="*/ 4662762 h 5054678"/>
              <a:gd name="connsiteX109" fmla="*/ 587384 w 1922273"/>
              <a:gd name="connsiteY109" fmla="*/ 4607673 h 5054678"/>
              <a:gd name="connsiteX110" fmla="*/ 690339 w 1922273"/>
              <a:gd name="connsiteY110" fmla="*/ 4567936 h 5054678"/>
              <a:gd name="connsiteX111" fmla="*/ 740010 w 1922273"/>
              <a:gd name="connsiteY111" fmla="*/ 4490268 h 5054678"/>
              <a:gd name="connsiteX112" fmla="*/ 830321 w 1922273"/>
              <a:gd name="connsiteY112" fmla="*/ 4476722 h 5054678"/>
              <a:gd name="connsiteX113" fmla="*/ 1027199 w 1922273"/>
              <a:gd name="connsiteY113" fmla="*/ 4569742 h 5054678"/>
              <a:gd name="connsiteX114" fmla="*/ 1267427 w 1922273"/>
              <a:gd name="connsiteY114" fmla="*/ 4609479 h 5054678"/>
              <a:gd name="connsiteX115" fmla="*/ 1464305 w 1922273"/>
              <a:gd name="connsiteY115" fmla="*/ 4614898 h 5054678"/>
              <a:gd name="connsiteX116" fmla="*/ 1667505 w 1922273"/>
              <a:gd name="connsiteY116" fmla="*/ 4539036 h 5054678"/>
              <a:gd name="connsiteX117" fmla="*/ 1781297 w 1922273"/>
              <a:gd name="connsiteY117" fmla="*/ 4486656 h 5054678"/>
              <a:gd name="connsiteX118" fmla="*/ 1843612 w 1922273"/>
              <a:gd name="connsiteY118" fmla="*/ 4509234 h 5054678"/>
              <a:gd name="connsiteX119" fmla="*/ 1827356 w 1922273"/>
              <a:gd name="connsiteY119" fmla="*/ 4662762 h 5054678"/>
              <a:gd name="connsiteX120" fmla="*/ 1774072 w 1922273"/>
              <a:gd name="connsiteY120" fmla="*/ 4827129 h 5054678"/>
              <a:gd name="connsiteX121" fmla="*/ 1774975 w 1922273"/>
              <a:gd name="connsiteY121" fmla="*/ 4925568 h 5054678"/>
              <a:gd name="connsiteX122" fmla="*/ 1839999 w 1922273"/>
              <a:gd name="connsiteY122" fmla="*/ 4813582 h 5054678"/>
              <a:gd name="connsiteX123" fmla="*/ 1897798 w 1922273"/>
              <a:gd name="connsiteY123" fmla="*/ 4627541 h 5054678"/>
              <a:gd name="connsiteX124" fmla="*/ 1922182 w 1922273"/>
              <a:gd name="connsiteY124" fmla="*/ 4467691 h 5054678"/>
              <a:gd name="connsiteX125" fmla="*/ 1886961 w 1922273"/>
              <a:gd name="connsiteY125" fmla="*/ 4399957 h 5054678"/>
              <a:gd name="connsiteX126" fmla="*/ 1746979 w 1922273"/>
              <a:gd name="connsiteY126" fmla="*/ 4433372 h 5054678"/>
              <a:gd name="connsiteX127" fmla="*/ 1613318 w 1922273"/>
              <a:gd name="connsiteY127" fmla="*/ 4462272 h 5054678"/>
              <a:gd name="connsiteX128" fmla="*/ 1582613 w 1922273"/>
              <a:gd name="connsiteY128" fmla="*/ 4395442 h 5054678"/>
              <a:gd name="connsiteX129" fmla="*/ 1614221 w 1922273"/>
              <a:gd name="connsiteY129" fmla="*/ 4231075 h 5054678"/>
              <a:gd name="connsiteX130" fmla="*/ 1515782 w 1922273"/>
              <a:gd name="connsiteY130" fmla="*/ 4029682 h 5054678"/>
              <a:gd name="connsiteX131" fmla="*/ 1366769 w 1922273"/>
              <a:gd name="connsiteY131" fmla="*/ 3854478 h 5054678"/>
              <a:gd name="connsiteX132" fmla="*/ 1304454 w 1922273"/>
              <a:gd name="connsiteY132" fmla="*/ 3760554 h 5054678"/>
              <a:gd name="connsiteX133" fmla="*/ 1318001 w 1922273"/>
              <a:gd name="connsiteY133" fmla="*/ 3710883 h 5054678"/>
              <a:gd name="connsiteX0" fmla="*/ 1318001 w 1922272"/>
              <a:gd name="connsiteY0" fmla="*/ 3710883 h 5054678"/>
              <a:gd name="connsiteX1" fmla="*/ 1433599 w 1922272"/>
              <a:gd name="connsiteY1" fmla="*/ 3678371 h 5054678"/>
              <a:gd name="connsiteX2" fmla="*/ 1479658 w 1922272"/>
              <a:gd name="connsiteY2" fmla="*/ 3621475 h 5054678"/>
              <a:gd name="connsiteX3" fmla="*/ 1300842 w 1922272"/>
              <a:gd name="connsiteY3" fmla="*/ 3597091 h 5054678"/>
              <a:gd name="connsiteX4" fmla="*/ 1292714 w 1922272"/>
              <a:gd name="connsiteY4" fmla="*/ 3596188 h 5054678"/>
              <a:gd name="connsiteX5" fmla="*/ 1213240 w 1922272"/>
              <a:gd name="connsiteY5" fmla="*/ 3460722 h 5054678"/>
              <a:gd name="connsiteX6" fmla="*/ 1137379 w 1922272"/>
              <a:gd name="connsiteY6" fmla="*/ 3402922 h 5054678"/>
              <a:gd name="connsiteX7" fmla="*/ 1095836 w 1922272"/>
              <a:gd name="connsiteY7" fmla="*/ 3378539 h 5054678"/>
              <a:gd name="connsiteX8" fmla="*/ 1052486 w 1922272"/>
              <a:gd name="connsiteY8" fmla="*/ 0 h 5054678"/>
              <a:gd name="connsiteX9" fmla="*/ 1052486 w 1922272"/>
              <a:gd name="connsiteY9" fmla="*/ 3352348 h 5054678"/>
              <a:gd name="connsiteX10" fmla="*/ 939597 w 1922272"/>
              <a:gd name="connsiteY10" fmla="*/ 3225913 h 5054678"/>
              <a:gd name="connsiteX11" fmla="*/ 922438 w 1922272"/>
              <a:gd name="connsiteY11" fmla="*/ 3139214 h 5054678"/>
              <a:gd name="connsiteX12" fmla="*/ 896248 w 1922272"/>
              <a:gd name="connsiteY12" fmla="*/ 3176242 h 5054678"/>
              <a:gd name="connsiteX13" fmla="*/ 884507 w 1922272"/>
              <a:gd name="connsiteY13" fmla="*/ 3225913 h 5054678"/>
              <a:gd name="connsiteX14" fmla="*/ 891733 w 1922272"/>
              <a:gd name="connsiteY14" fmla="*/ 3266553 h 5054678"/>
              <a:gd name="connsiteX15" fmla="*/ 857414 w 1922272"/>
              <a:gd name="connsiteY15" fmla="*/ 3243072 h 5054678"/>
              <a:gd name="connsiteX16" fmla="*/ 804131 w 1922272"/>
              <a:gd name="connsiteY16" fmla="*/ 3191594 h 5054678"/>
              <a:gd name="connsiteX17" fmla="*/ 776134 w 1922272"/>
              <a:gd name="connsiteY17" fmla="*/ 3141923 h 5054678"/>
              <a:gd name="connsiteX18" fmla="*/ 765297 w 1922272"/>
              <a:gd name="connsiteY18" fmla="*/ 3090446 h 5054678"/>
              <a:gd name="connsiteX19" fmla="*/ 770716 w 1922272"/>
              <a:gd name="connsiteY19" fmla="*/ 3045291 h 5054678"/>
              <a:gd name="connsiteX20" fmla="*/ 787875 w 1922272"/>
              <a:gd name="connsiteY20" fmla="*/ 3009166 h 5054678"/>
              <a:gd name="connsiteX21" fmla="*/ 816774 w 1922272"/>
              <a:gd name="connsiteY21" fmla="*/ 2975751 h 5054678"/>
              <a:gd name="connsiteX22" fmla="*/ 845674 w 1922272"/>
              <a:gd name="connsiteY22" fmla="*/ 2959495 h 5054678"/>
              <a:gd name="connsiteX23" fmla="*/ 865542 w 1922272"/>
              <a:gd name="connsiteY23" fmla="*/ 2926080 h 5054678"/>
              <a:gd name="connsiteX24" fmla="*/ 832127 w 1922272"/>
              <a:gd name="connsiteY24" fmla="*/ 2906211 h 5054678"/>
              <a:gd name="connsiteX25" fmla="*/ 779747 w 1922272"/>
              <a:gd name="connsiteY25" fmla="*/ 2935111 h 5054678"/>
              <a:gd name="connsiteX26" fmla="*/ 742719 w 1922272"/>
              <a:gd name="connsiteY26" fmla="*/ 2979363 h 5054678"/>
              <a:gd name="connsiteX27" fmla="*/ 719238 w 1922272"/>
              <a:gd name="connsiteY27" fmla="*/ 3029034 h 5054678"/>
              <a:gd name="connsiteX28" fmla="*/ 712013 w 1922272"/>
              <a:gd name="connsiteY28" fmla="*/ 3093155 h 5054678"/>
              <a:gd name="connsiteX29" fmla="*/ 726463 w 1922272"/>
              <a:gd name="connsiteY29" fmla="*/ 3159986 h 5054678"/>
              <a:gd name="connsiteX30" fmla="*/ 762587 w 1922272"/>
              <a:gd name="connsiteY30" fmla="*/ 3224107 h 5054678"/>
              <a:gd name="connsiteX31" fmla="*/ 826708 w 1922272"/>
              <a:gd name="connsiteY31" fmla="*/ 3286421 h 5054678"/>
              <a:gd name="connsiteX32" fmla="*/ 1020877 w 1922272"/>
              <a:gd name="connsiteY32" fmla="*/ 3400213 h 5054678"/>
              <a:gd name="connsiteX33" fmla="*/ 1110285 w 1922272"/>
              <a:gd name="connsiteY33" fmla="*/ 3450787 h 5054678"/>
              <a:gd name="connsiteX34" fmla="*/ 1175309 w 1922272"/>
              <a:gd name="connsiteY34" fmla="*/ 3500459 h 5054678"/>
              <a:gd name="connsiteX35" fmla="*/ 1232205 w 1922272"/>
              <a:gd name="connsiteY35" fmla="*/ 3592576 h 5054678"/>
              <a:gd name="connsiteX36" fmla="*/ 1204209 w 1922272"/>
              <a:gd name="connsiteY36" fmla="*/ 3589866 h 5054678"/>
              <a:gd name="connsiteX37" fmla="*/ 1090417 w 1922272"/>
              <a:gd name="connsiteY37" fmla="*/ 3487815 h 5054678"/>
              <a:gd name="connsiteX38" fmla="*/ 1009137 w 1922272"/>
              <a:gd name="connsiteY38" fmla="*/ 3458915 h 5054678"/>
              <a:gd name="connsiteX39" fmla="*/ 936888 w 1922272"/>
              <a:gd name="connsiteY39" fmla="*/ 3449884 h 5054678"/>
              <a:gd name="connsiteX40" fmla="*/ 879089 w 1922272"/>
              <a:gd name="connsiteY40" fmla="*/ 3448981 h 5054678"/>
              <a:gd name="connsiteX41" fmla="*/ 817677 w 1922272"/>
              <a:gd name="connsiteY41" fmla="*/ 3458012 h 5054678"/>
              <a:gd name="connsiteX42" fmla="*/ 713820 w 1922272"/>
              <a:gd name="connsiteY42" fmla="*/ 3487815 h 5054678"/>
              <a:gd name="connsiteX43" fmla="*/ 657827 w 1922272"/>
              <a:gd name="connsiteY43" fmla="*/ 3504974 h 5054678"/>
              <a:gd name="connsiteX44" fmla="*/ 467270 w 1922272"/>
              <a:gd name="connsiteY44" fmla="*/ 3457109 h 5054678"/>
              <a:gd name="connsiteX45" fmla="*/ 444693 w 1922272"/>
              <a:gd name="connsiteY45" fmla="*/ 3416469 h 5054678"/>
              <a:gd name="connsiteX46" fmla="*/ 441080 w 1922272"/>
              <a:gd name="connsiteY46" fmla="*/ 3361379 h 5054678"/>
              <a:gd name="connsiteX47" fmla="*/ 454627 w 1922272"/>
              <a:gd name="connsiteY47" fmla="*/ 3290034 h 5054678"/>
              <a:gd name="connsiteX48" fmla="*/ 479011 w 1922272"/>
              <a:gd name="connsiteY48" fmla="*/ 3207851 h 5054678"/>
              <a:gd name="connsiteX49" fmla="*/ 460948 w 1922272"/>
              <a:gd name="connsiteY49" fmla="*/ 3173532 h 5054678"/>
              <a:gd name="connsiteX50" fmla="*/ 426630 w 1922272"/>
              <a:gd name="connsiteY50" fmla="*/ 3191594 h 5054678"/>
              <a:gd name="connsiteX51" fmla="*/ 402246 w 1922272"/>
              <a:gd name="connsiteY51" fmla="*/ 3275584 h 5054678"/>
              <a:gd name="connsiteX52" fmla="*/ 386893 w 1922272"/>
              <a:gd name="connsiteY52" fmla="*/ 3355961 h 5054678"/>
              <a:gd name="connsiteX53" fmla="*/ 391409 w 1922272"/>
              <a:gd name="connsiteY53" fmla="*/ 3430016 h 5054678"/>
              <a:gd name="connsiteX54" fmla="*/ 426630 w 1922272"/>
              <a:gd name="connsiteY54" fmla="*/ 3494137 h 5054678"/>
              <a:gd name="connsiteX55" fmla="*/ 482623 w 1922272"/>
              <a:gd name="connsiteY55" fmla="*/ 3537486 h 5054678"/>
              <a:gd name="connsiteX56" fmla="*/ 422115 w 1922272"/>
              <a:gd name="connsiteY56" fmla="*/ 3537486 h 5054678"/>
              <a:gd name="connsiteX57" fmla="*/ 342641 w 1922272"/>
              <a:gd name="connsiteY57" fmla="*/ 3521230 h 5054678"/>
              <a:gd name="connsiteX58" fmla="*/ 270392 w 1922272"/>
              <a:gd name="connsiteY58" fmla="*/ 3479687 h 5054678"/>
              <a:gd name="connsiteX59" fmla="*/ 213496 w 1922272"/>
              <a:gd name="connsiteY59" fmla="*/ 3412857 h 5054678"/>
              <a:gd name="connsiteX60" fmla="*/ 134022 w 1922272"/>
              <a:gd name="connsiteY60" fmla="*/ 3197916 h 5054678"/>
              <a:gd name="connsiteX61" fmla="*/ 96092 w 1922272"/>
              <a:gd name="connsiteY61" fmla="*/ 3166307 h 5054678"/>
              <a:gd name="connsiteX62" fmla="*/ 77126 w 1922272"/>
              <a:gd name="connsiteY62" fmla="*/ 3199722 h 5054678"/>
              <a:gd name="connsiteX63" fmla="*/ 165631 w 1922272"/>
              <a:gd name="connsiteY63" fmla="*/ 3440853 h 5054678"/>
              <a:gd name="connsiteX64" fmla="*/ 233365 w 1922272"/>
              <a:gd name="connsiteY64" fmla="*/ 3522133 h 5054678"/>
              <a:gd name="connsiteX65" fmla="*/ 322773 w 1922272"/>
              <a:gd name="connsiteY65" fmla="*/ 3573611 h 5054678"/>
              <a:gd name="connsiteX66" fmla="*/ 416696 w 1922272"/>
              <a:gd name="connsiteY66" fmla="*/ 3592576 h 5054678"/>
              <a:gd name="connsiteX67" fmla="*/ 507007 w 1922272"/>
              <a:gd name="connsiteY67" fmla="*/ 3591673 h 5054678"/>
              <a:gd name="connsiteX68" fmla="*/ 590093 w 1922272"/>
              <a:gd name="connsiteY68" fmla="*/ 3579029 h 5054678"/>
              <a:gd name="connsiteX69" fmla="*/ 671373 w 1922272"/>
              <a:gd name="connsiteY69" fmla="*/ 3558258 h 5054678"/>
              <a:gd name="connsiteX70" fmla="*/ 728269 w 1922272"/>
              <a:gd name="connsiteY70" fmla="*/ 3541099 h 5054678"/>
              <a:gd name="connsiteX71" fmla="*/ 828515 w 1922272"/>
              <a:gd name="connsiteY71" fmla="*/ 3512199 h 5054678"/>
              <a:gd name="connsiteX72" fmla="*/ 880895 w 1922272"/>
              <a:gd name="connsiteY72" fmla="*/ 3504071 h 5054678"/>
              <a:gd name="connsiteX73" fmla="*/ 932373 w 1922272"/>
              <a:gd name="connsiteY73" fmla="*/ 3504974 h 5054678"/>
              <a:gd name="connsiteX74" fmla="*/ 997396 w 1922272"/>
              <a:gd name="connsiteY74" fmla="*/ 3513102 h 5054678"/>
              <a:gd name="connsiteX75" fmla="*/ 1063324 w 1922272"/>
              <a:gd name="connsiteY75" fmla="*/ 3535680 h 5054678"/>
              <a:gd name="connsiteX76" fmla="*/ 1122026 w 1922272"/>
              <a:gd name="connsiteY76" fmla="*/ 3582642 h 5054678"/>
              <a:gd name="connsiteX77" fmla="*/ 1059711 w 1922272"/>
              <a:gd name="connsiteY77" fmla="*/ 3587157 h 5054678"/>
              <a:gd name="connsiteX78" fmla="*/ 1050680 w 1922272"/>
              <a:gd name="connsiteY78" fmla="*/ 3623282 h 5054678"/>
              <a:gd name="connsiteX79" fmla="*/ 973013 w 1922272"/>
              <a:gd name="connsiteY79" fmla="*/ 3642247 h 5054678"/>
              <a:gd name="connsiteX80" fmla="*/ 907988 w 1922272"/>
              <a:gd name="connsiteY80" fmla="*/ 3659406 h 5054678"/>
              <a:gd name="connsiteX81" fmla="*/ 1002815 w 1922272"/>
              <a:gd name="connsiteY81" fmla="*/ 3697337 h 5054678"/>
              <a:gd name="connsiteX82" fmla="*/ 1130154 w 1922272"/>
              <a:gd name="connsiteY82" fmla="*/ 3734364 h 5054678"/>
              <a:gd name="connsiteX83" fmla="*/ 1249365 w 1922272"/>
              <a:gd name="connsiteY83" fmla="*/ 3907762 h 5054678"/>
              <a:gd name="connsiteX84" fmla="*/ 1321614 w 1922272"/>
              <a:gd name="connsiteY84" fmla="*/ 4124508 h 5054678"/>
              <a:gd name="connsiteX85" fmla="*/ 1257493 w 1922272"/>
              <a:gd name="connsiteY85" fmla="*/ 4243719 h 5054678"/>
              <a:gd name="connsiteX86" fmla="*/ 1078676 w 1922272"/>
              <a:gd name="connsiteY86" fmla="*/ 4204885 h 5054678"/>
              <a:gd name="connsiteX87" fmla="*/ 895345 w 1922272"/>
              <a:gd name="connsiteY87" fmla="*/ 4105543 h 5054678"/>
              <a:gd name="connsiteX88" fmla="*/ 764394 w 1922272"/>
              <a:gd name="connsiteY88" fmla="*/ 4066709 h 5054678"/>
              <a:gd name="connsiteX89" fmla="*/ 674083 w 1922272"/>
              <a:gd name="connsiteY89" fmla="*/ 4095609 h 5054678"/>
              <a:gd name="connsiteX90" fmla="*/ 609059 w 1922272"/>
              <a:gd name="connsiteY90" fmla="*/ 4125411 h 5054678"/>
              <a:gd name="connsiteX91" fmla="*/ 539519 w 1922272"/>
              <a:gd name="connsiteY91" fmla="*/ 4086578 h 5054678"/>
              <a:gd name="connsiteX92" fmla="*/ 488945 w 1922272"/>
              <a:gd name="connsiteY92" fmla="*/ 4014329 h 5054678"/>
              <a:gd name="connsiteX93" fmla="*/ 516038 w 1922272"/>
              <a:gd name="connsiteY93" fmla="*/ 4107349 h 5054678"/>
              <a:gd name="connsiteX94" fmla="*/ 546744 w 1922272"/>
              <a:gd name="connsiteY94" fmla="*/ 4223851 h 5054678"/>
              <a:gd name="connsiteX95" fmla="*/ 474495 w 1922272"/>
              <a:gd name="connsiteY95" fmla="*/ 4389120 h 5054678"/>
              <a:gd name="connsiteX96" fmla="*/ 375153 w 1922272"/>
              <a:gd name="connsiteY96" fmla="*/ 4524587 h 5054678"/>
              <a:gd name="connsiteX97" fmla="*/ 282133 w 1922272"/>
              <a:gd name="connsiteY97" fmla="*/ 4578773 h 5054678"/>
              <a:gd name="connsiteX98" fmla="*/ 233365 w 1922272"/>
              <a:gd name="connsiteY98" fmla="*/ 4612188 h 5054678"/>
              <a:gd name="connsiteX99" fmla="*/ 240589 w 1922272"/>
              <a:gd name="connsiteY99" fmla="*/ 4679018 h 5054678"/>
              <a:gd name="connsiteX100" fmla="*/ 134022 w 1922272"/>
              <a:gd name="connsiteY100" fmla="*/ 4793713 h 5054678"/>
              <a:gd name="connsiteX101" fmla="*/ 33777 w 1922272"/>
              <a:gd name="connsiteY101" fmla="*/ 4889444 h 5054678"/>
              <a:gd name="connsiteX102" fmla="*/ 362 w 1922272"/>
              <a:gd name="connsiteY102" fmla="*/ 4953564 h 5054678"/>
              <a:gd name="connsiteX103" fmla="*/ 37389 w 1922272"/>
              <a:gd name="connsiteY103" fmla="*/ 5036651 h 5054678"/>
              <a:gd name="connsiteX104" fmla="*/ 66289 w 1922272"/>
              <a:gd name="connsiteY104" fmla="*/ 5048391 h 5054678"/>
              <a:gd name="connsiteX105" fmla="*/ 80739 w 1922272"/>
              <a:gd name="connsiteY105" fmla="*/ 4968014 h 5054678"/>
              <a:gd name="connsiteX106" fmla="*/ 193627 w 1922272"/>
              <a:gd name="connsiteY106" fmla="*/ 4807260 h 5054678"/>
              <a:gd name="connsiteX107" fmla="*/ 361606 w 1922272"/>
              <a:gd name="connsiteY107" fmla="*/ 4662762 h 5054678"/>
              <a:gd name="connsiteX108" fmla="*/ 587384 w 1922272"/>
              <a:gd name="connsiteY108" fmla="*/ 4607673 h 5054678"/>
              <a:gd name="connsiteX109" fmla="*/ 690339 w 1922272"/>
              <a:gd name="connsiteY109" fmla="*/ 4567936 h 5054678"/>
              <a:gd name="connsiteX110" fmla="*/ 740010 w 1922272"/>
              <a:gd name="connsiteY110" fmla="*/ 4490268 h 5054678"/>
              <a:gd name="connsiteX111" fmla="*/ 830321 w 1922272"/>
              <a:gd name="connsiteY111" fmla="*/ 4476722 h 5054678"/>
              <a:gd name="connsiteX112" fmla="*/ 1027199 w 1922272"/>
              <a:gd name="connsiteY112" fmla="*/ 4569742 h 5054678"/>
              <a:gd name="connsiteX113" fmla="*/ 1267427 w 1922272"/>
              <a:gd name="connsiteY113" fmla="*/ 4609479 h 5054678"/>
              <a:gd name="connsiteX114" fmla="*/ 1464305 w 1922272"/>
              <a:gd name="connsiteY114" fmla="*/ 4614898 h 5054678"/>
              <a:gd name="connsiteX115" fmla="*/ 1667505 w 1922272"/>
              <a:gd name="connsiteY115" fmla="*/ 4539036 h 5054678"/>
              <a:gd name="connsiteX116" fmla="*/ 1781297 w 1922272"/>
              <a:gd name="connsiteY116" fmla="*/ 4486656 h 5054678"/>
              <a:gd name="connsiteX117" fmla="*/ 1843612 w 1922272"/>
              <a:gd name="connsiteY117" fmla="*/ 4509234 h 5054678"/>
              <a:gd name="connsiteX118" fmla="*/ 1827356 w 1922272"/>
              <a:gd name="connsiteY118" fmla="*/ 4662762 h 5054678"/>
              <a:gd name="connsiteX119" fmla="*/ 1774072 w 1922272"/>
              <a:gd name="connsiteY119" fmla="*/ 4827129 h 5054678"/>
              <a:gd name="connsiteX120" fmla="*/ 1774975 w 1922272"/>
              <a:gd name="connsiteY120" fmla="*/ 4925568 h 5054678"/>
              <a:gd name="connsiteX121" fmla="*/ 1839999 w 1922272"/>
              <a:gd name="connsiteY121" fmla="*/ 4813582 h 5054678"/>
              <a:gd name="connsiteX122" fmla="*/ 1897798 w 1922272"/>
              <a:gd name="connsiteY122" fmla="*/ 4627541 h 5054678"/>
              <a:gd name="connsiteX123" fmla="*/ 1922182 w 1922272"/>
              <a:gd name="connsiteY123" fmla="*/ 4467691 h 5054678"/>
              <a:gd name="connsiteX124" fmla="*/ 1886961 w 1922272"/>
              <a:gd name="connsiteY124" fmla="*/ 4399957 h 5054678"/>
              <a:gd name="connsiteX125" fmla="*/ 1746979 w 1922272"/>
              <a:gd name="connsiteY125" fmla="*/ 4433372 h 5054678"/>
              <a:gd name="connsiteX126" fmla="*/ 1613318 w 1922272"/>
              <a:gd name="connsiteY126" fmla="*/ 4462272 h 5054678"/>
              <a:gd name="connsiteX127" fmla="*/ 1582613 w 1922272"/>
              <a:gd name="connsiteY127" fmla="*/ 4395442 h 5054678"/>
              <a:gd name="connsiteX128" fmla="*/ 1614221 w 1922272"/>
              <a:gd name="connsiteY128" fmla="*/ 4231075 h 5054678"/>
              <a:gd name="connsiteX129" fmla="*/ 1515782 w 1922272"/>
              <a:gd name="connsiteY129" fmla="*/ 4029682 h 5054678"/>
              <a:gd name="connsiteX130" fmla="*/ 1366769 w 1922272"/>
              <a:gd name="connsiteY130" fmla="*/ 3854478 h 5054678"/>
              <a:gd name="connsiteX131" fmla="*/ 1304454 w 1922272"/>
              <a:gd name="connsiteY131" fmla="*/ 3760554 h 5054678"/>
              <a:gd name="connsiteX132" fmla="*/ 1318001 w 1922272"/>
              <a:gd name="connsiteY132" fmla="*/ 3710883 h 5054678"/>
              <a:gd name="connsiteX0" fmla="*/ 1318001 w 1922272"/>
              <a:gd name="connsiteY0" fmla="*/ 805469 h 2149264"/>
              <a:gd name="connsiteX1" fmla="*/ 1433599 w 1922272"/>
              <a:gd name="connsiteY1" fmla="*/ 772957 h 2149264"/>
              <a:gd name="connsiteX2" fmla="*/ 1479658 w 1922272"/>
              <a:gd name="connsiteY2" fmla="*/ 716061 h 2149264"/>
              <a:gd name="connsiteX3" fmla="*/ 1300842 w 1922272"/>
              <a:gd name="connsiteY3" fmla="*/ 691677 h 2149264"/>
              <a:gd name="connsiteX4" fmla="*/ 1292714 w 1922272"/>
              <a:gd name="connsiteY4" fmla="*/ 690774 h 2149264"/>
              <a:gd name="connsiteX5" fmla="*/ 1213240 w 1922272"/>
              <a:gd name="connsiteY5" fmla="*/ 555308 h 2149264"/>
              <a:gd name="connsiteX6" fmla="*/ 1137379 w 1922272"/>
              <a:gd name="connsiteY6" fmla="*/ 497508 h 2149264"/>
              <a:gd name="connsiteX7" fmla="*/ 1095836 w 1922272"/>
              <a:gd name="connsiteY7" fmla="*/ 473125 h 2149264"/>
              <a:gd name="connsiteX8" fmla="*/ 1052486 w 1922272"/>
              <a:gd name="connsiteY8" fmla="*/ 446934 h 2149264"/>
              <a:gd name="connsiteX9" fmla="*/ 939597 w 1922272"/>
              <a:gd name="connsiteY9" fmla="*/ 320499 h 2149264"/>
              <a:gd name="connsiteX10" fmla="*/ 922438 w 1922272"/>
              <a:gd name="connsiteY10" fmla="*/ 233800 h 2149264"/>
              <a:gd name="connsiteX11" fmla="*/ 896248 w 1922272"/>
              <a:gd name="connsiteY11" fmla="*/ 270828 h 2149264"/>
              <a:gd name="connsiteX12" fmla="*/ 884507 w 1922272"/>
              <a:gd name="connsiteY12" fmla="*/ 320499 h 2149264"/>
              <a:gd name="connsiteX13" fmla="*/ 891733 w 1922272"/>
              <a:gd name="connsiteY13" fmla="*/ 361139 h 2149264"/>
              <a:gd name="connsiteX14" fmla="*/ 857414 w 1922272"/>
              <a:gd name="connsiteY14" fmla="*/ 337658 h 2149264"/>
              <a:gd name="connsiteX15" fmla="*/ 804131 w 1922272"/>
              <a:gd name="connsiteY15" fmla="*/ 286180 h 2149264"/>
              <a:gd name="connsiteX16" fmla="*/ 776134 w 1922272"/>
              <a:gd name="connsiteY16" fmla="*/ 236509 h 2149264"/>
              <a:gd name="connsiteX17" fmla="*/ 765297 w 1922272"/>
              <a:gd name="connsiteY17" fmla="*/ 185032 h 2149264"/>
              <a:gd name="connsiteX18" fmla="*/ 770716 w 1922272"/>
              <a:gd name="connsiteY18" fmla="*/ 139877 h 2149264"/>
              <a:gd name="connsiteX19" fmla="*/ 787875 w 1922272"/>
              <a:gd name="connsiteY19" fmla="*/ 103752 h 2149264"/>
              <a:gd name="connsiteX20" fmla="*/ 816774 w 1922272"/>
              <a:gd name="connsiteY20" fmla="*/ 70337 h 2149264"/>
              <a:gd name="connsiteX21" fmla="*/ 845674 w 1922272"/>
              <a:gd name="connsiteY21" fmla="*/ 54081 h 2149264"/>
              <a:gd name="connsiteX22" fmla="*/ 865542 w 1922272"/>
              <a:gd name="connsiteY22" fmla="*/ 20666 h 2149264"/>
              <a:gd name="connsiteX23" fmla="*/ 832127 w 1922272"/>
              <a:gd name="connsiteY23" fmla="*/ 797 h 2149264"/>
              <a:gd name="connsiteX24" fmla="*/ 779747 w 1922272"/>
              <a:gd name="connsiteY24" fmla="*/ 29697 h 2149264"/>
              <a:gd name="connsiteX25" fmla="*/ 742719 w 1922272"/>
              <a:gd name="connsiteY25" fmla="*/ 73949 h 2149264"/>
              <a:gd name="connsiteX26" fmla="*/ 719238 w 1922272"/>
              <a:gd name="connsiteY26" fmla="*/ 123620 h 2149264"/>
              <a:gd name="connsiteX27" fmla="*/ 712013 w 1922272"/>
              <a:gd name="connsiteY27" fmla="*/ 187741 h 2149264"/>
              <a:gd name="connsiteX28" fmla="*/ 726463 w 1922272"/>
              <a:gd name="connsiteY28" fmla="*/ 254572 h 2149264"/>
              <a:gd name="connsiteX29" fmla="*/ 762587 w 1922272"/>
              <a:gd name="connsiteY29" fmla="*/ 318693 h 2149264"/>
              <a:gd name="connsiteX30" fmla="*/ 826708 w 1922272"/>
              <a:gd name="connsiteY30" fmla="*/ 381007 h 2149264"/>
              <a:gd name="connsiteX31" fmla="*/ 1020877 w 1922272"/>
              <a:gd name="connsiteY31" fmla="*/ 494799 h 2149264"/>
              <a:gd name="connsiteX32" fmla="*/ 1110285 w 1922272"/>
              <a:gd name="connsiteY32" fmla="*/ 545373 h 2149264"/>
              <a:gd name="connsiteX33" fmla="*/ 1175309 w 1922272"/>
              <a:gd name="connsiteY33" fmla="*/ 595045 h 2149264"/>
              <a:gd name="connsiteX34" fmla="*/ 1232205 w 1922272"/>
              <a:gd name="connsiteY34" fmla="*/ 687162 h 2149264"/>
              <a:gd name="connsiteX35" fmla="*/ 1204209 w 1922272"/>
              <a:gd name="connsiteY35" fmla="*/ 684452 h 2149264"/>
              <a:gd name="connsiteX36" fmla="*/ 1090417 w 1922272"/>
              <a:gd name="connsiteY36" fmla="*/ 582401 h 2149264"/>
              <a:gd name="connsiteX37" fmla="*/ 1009137 w 1922272"/>
              <a:gd name="connsiteY37" fmla="*/ 553501 h 2149264"/>
              <a:gd name="connsiteX38" fmla="*/ 936888 w 1922272"/>
              <a:gd name="connsiteY38" fmla="*/ 544470 h 2149264"/>
              <a:gd name="connsiteX39" fmla="*/ 879089 w 1922272"/>
              <a:gd name="connsiteY39" fmla="*/ 543567 h 2149264"/>
              <a:gd name="connsiteX40" fmla="*/ 817677 w 1922272"/>
              <a:gd name="connsiteY40" fmla="*/ 552598 h 2149264"/>
              <a:gd name="connsiteX41" fmla="*/ 713820 w 1922272"/>
              <a:gd name="connsiteY41" fmla="*/ 582401 h 2149264"/>
              <a:gd name="connsiteX42" fmla="*/ 657827 w 1922272"/>
              <a:gd name="connsiteY42" fmla="*/ 599560 h 2149264"/>
              <a:gd name="connsiteX43" fmla="*/ 467270 w 1922272"/>
              <a:gd name="connsiteY43" fmla="*/ 551695 h 2149264"/>
              <a:gd name="connsiteX44" fmla="*/ 444693 w 1922272"/>
              <a:gd name="connsiteY44" fmla="*/ 511055 h 2149264"/>
              <a:gd name="connsiteX45" fmla="*/ 441080 w 1922272"/>
              <a:gd name="connsiteY45" fmla="*/ 455965 h 2149264"/>
              <a:gd name="connsiteX46" fmla="*/ 454627 w 1922272"/>
              <a:gd name="connsiteY46" fmla="*/ 384620 h 2149264"/>
              <a:gd name="connsiteX47" fmla="*/ 479011 w 1922272"/>
              <a:gd name="connsiteY47" fmla="*/ 302437 h 2149264"/>
              <a:gd name="connsiteX48" fmla="*/ 460948 w 1922272"/>
              <a:gd name="connsiteY48" fmla="*/ 268118 h 2149264"/>
              <a:gd name="connsiteX49" fmla="*/ 426630 w 1922272"/>
              <a:gd name="connsiteY49" fmla="*/ 286180 h 2149264"/>
              <a:gd name="connsiteX50" fmla="*/ 402246 w 1922272"/>
              <a:gd name="connsiteY50" fmla="*/ 370170 h 2149264"/>
              <a:gd name="connsiteX51" fmla="*/ 386893 w 1922272"/>
              <a:gd name="connsiteY51" fmla="*/ 450547 h 2149264"/>
              <a:gd name="connsiteX52" fmla="*/ 391409 w 1922272"/>
              <a:gd name="connsiteY52" fmla="*/ 524602 h 2149264"/>
              <a:gd name="connsiteX53" fmla="*/ 426630 w 1922272"/>
              <a:gd name="connsiteY53" fmla="*/ 588723 h 2149264"/>
              <a:gd name="connsiteX54" fmla="*/ 482623 w 1922272"/>
              <a:gd name="connsiteY54" fmla="*/ 632072 h 2149264"/>
              <a:gd name="connsiteX55" fmla="*/ 422115 w 1922272"/>
              <a:gd name="connsiteY55" fmla="*/ 632072 h 2149264"/>
              <a:gd name="connsiteX56" fmla="*/ 342641 w 1922272"/>
              <a:gd name="connsiteY56" fmla="*/ 615816 h 2149264"/>
              <a:gd name="connsiteX57" fmla="*/ 270392 w 1922272"/>
              <a:gd name="connsiteY57" fmla="*/ 574273 h 2149264"/>
              <a:gd name="connsiteX58" fmla="*/ 213496 w 1922272"/>
              <a:gd name="connsiteY58" fmla="*/ 507443 h 2149264"/>
              <a:gd name="connsiteX59" fmla="*/ 134022 w 1922272"/>
              <a:gd name="connsiteY59" fmla="*/ 292502 h 2149264"/>
              <a:gd name="connsiteX60" fmla="*/ 96092 w 1922272"/>
              <a:gd name="connsiteY60" fmla="*/ 260893 h 2149264"/>
              <a:gd name="connsiteX61" fmla="*/ 77126 w 1922272"/>
              <a:gd name="connsiteY61" fmla="*/ 294308 h 2149264"/>
              <a:gd name="connsiteX62" fmla="*/ 165631 w 1922272"/>
              <a:gd name="connsiteY62" fmla="*/ 535439 h 2149264"/>
              <a:gd name="connsiteX63" fmla="*/ 233365 w 1922272"/>
              <a:gd name="connsiteY63" fmla="*/ 616719 h 2149264"/>
              <a:gd name="connsiteX64" fmla="*/ 322773 w 1922272"/>
              <a:gd name="connsiteY64" fmla="*/ 668197 h 2149264"/>
              <a:gd name="connsiteX65" fmla="*/ 416696 w 1922272"/>
              <a:gd name="connsiteY65" fmla="*/ 687162 h 2149264"/>
              <a:gd name="connsiteX66" fmla="*/ 507007 w 1922272"/>
              <a:gd name="connsiteY66" fmla="*/ 686259 h 2149264"/>
              <a:gd name="connsiteX67" fmla="*/ 590093 w 1922272"/>
              <a:gd name="connsiteY67" fmla="*/ 673615 h 2149264"/>
              <a:gd name="connsiteX68" fmla="*/ 671373 w 1922272"/>
              <a:gd name="connsiteY68" fmla="*/ 652844 h 2149264"/>
              <a:gd name="connsiteX69" fmla="*/ 728269 w 1922272"/>
              <a:gd name="connsiteY69" fmla="*/ 635685 h 2149264"/>
              <a:gd name="connsiteX70" fmla="*/ 828515 w 1922272"/>
              <a:gd name="connsiteY70" fmla="*/ 606785 h 2149264"/>
              <a:gd name="connsiteX71" fmla="*/ 880895 w 1922272"/>
              <a:gd name="connsiteY71" fmla="*/ 598657 h 2149264"/>
              <a:gd name="connsiteX72" fmla="*/ 932373 w 1922272"/>
              <a:gd name="connsiteY72" fmla="*/ 599560 h 2149264"/>
              <a:gd name="connsiteX73" fmla="*/ 997396 w 1922272"/>
              <a:gd name="connsiteY73" fmla="*/ 607688 h 2149264"/>
              <a:gd name="connsiteX74" fmla="*/ 1063324 w 1922272"/>
              <a:gd name="connsiteY74" fmla="*/ 630266 h 2149264"/>
              <a:gd name="connsiteX75" fmla="*/ 1122026 w 1922272"/>
              <a:gd name="connsiteY75" fmla="*/ 677228 h 2149264"/>
              <a:gd name="connsiteX76" fmla="*/ 1059711 w 1922272"/>
              <a:gd name="connsiteY76" fmla="*/ 681743 h 2149264"/>
              <a:gd name="connsiteX77" fmla="*/ 1050680 w 1922272"/>
              <a:gd name="connsiteY77" fmla="*/ 717868 h 2149264"/>
              <a:gd name="connsiteX78" fmla="*/ 973013 w 1922272"/>
              <a:gd name="connsiteY78" fmla="*/ 736833 h 2149264"/>
              <a:gd name="connsiteX79" fmla="*/ 907988 w 1922272"/>
              <a:gd name="connsiteY79" fmla="*/ 753992 h 2149264"/>
              <a:gd name="connsiteX80" fmla="*/ 1002815 w 1922272"/>
              <a:gd name="connsiteY80" fmla="*/ 791923 h 2149264"/>
              <a:gd name="connsiteX81" fmla="*/ 1130154 w 1922272"/>
              <a:gd name="connsiteY81" fmla="*/ 828950 h 2149264"/>
              <a:gd name="connsiteX82" fmla="*/ 1249365 w 1922272"/>
              <a:gd name="connsiteY82" fmla="*/ 1002348 h 2149264"/>
              <a:gd name="connsiteX83" fmla="*/ 1321614 w 1922272"/>
              <a:gd name="connsiteY83" fmla="*/ 1219094 h 2149264"/>
              <a:gd name="connsiteX84" fmla="*/ 1257493 w 1922272"/>
              <a:gd name="connsiteY84" fmla="*/ 1338305 h 2149264"/>
              <a:gd name="connsiteX85" fmla="*/ 1078676 w 1922272"/>
              <a:gd name="connsiteY85" fmla="*/ 1299471 h 2149264"/>
              <a:gd name="connsiteX86" fmla="*/ 895345 w 1922272"/>
              <a:gd name="connsiteY86" fmla="*/ 1200129 h 2149264"/>
              <a:gd name="connsiteX87" fmla="*/ 764394 w 1922272"/>
              <a:gd name="connsiteY87" fmla="*/ 1161295 h 2149264"/>
              <a:gd name="connsiteX88" fmla="*/ 674083 w 1922272"/>
              <a:gd name="connsiteY88" fmla="*/ 1190195 h 2149264"/>
              <a:gd name="connsiteX89" fmla="*/ 609059 w 1922272"/>
              <a:gd name="connsiteY89" fmla="*/ 1219997 h 2149264"/>
              <a:gd name="connsiteX90" fmla="*/ 539519 w 1922272"/>
              <a:gd name="connsiteY90" fmla="*/ 1181164 h 2149264"/>
              <a:gd name="connsiteX91" fmla="*/ 488945 w 1922272"/>
              <a:gd name="connsiteY91" fmla="*/ 1108915 h 2149264"/>
              <a:gd name="connsiteX92" fmla="*/ 516038 w 1922272"/>
              <a:gd name="connsiteY92" fmla="*/ 1201935 h 2149264"/>
              <a:gd name="connsiteX93" fmla="*/ 546744 w 1922272"/>
              <a:gd name="connsiteY93" fmla="*/ 1318437 h 2149264"/>
              <a:gd name="connsiteX94" fmla="*/ 474495 w 1922272"/>
              <a:gd name="connsiteY94" fmla="*/ 1483706 h 2149264"/>
              <a:gd name="connsiteX95" fmla="*/ 375153 w 1922272"/>
              <a:gd name="connsiteY95" fmla="*/ 1619173 h 2149264"/>
              <a:gd name="connsiteX96" fmla="*/ 282133 w 1922272"/>
              <a:gd name="connsiteY96" fmla="*/ 1673359 h 2149264"/>
              <a:gd name="connsiteX97" fmla="*/ 233365 w 1922272"/>
              <a:gd name="connsiteY97" fmla="*/ 1706774 h 2149264"/>
              <a:gd name="connsiteX98" fmla="*/ 240589 w 1922272"/>
              <a:gd name="connsiteY98" fmla="*/ 1773604 h 2149264"/>
              <a:gd name="connsiteX99" fmla="*/ 134022 w 1922272"/>
              <a:gd name="connsiteY99" fmla="*/ 1888299 h 2149264"/>
              <a:gd name="connsiteX100" fmla="*/ 33777 w 1922272"/>
              <a:gd name="connsiteY100" fmla="*/ 1984030 h 2149264"/>
              <a:gd name="connsiteX101" fmla="*/ 362 w 1922272"/>
              <a:gd name="connsiteY101" fmla="*/ 2048150 h 2149264"/>
              <a:gd name="connsiteX102" fmla="*/ 37389 w 1922272"/>
              <a:gd name="connsiteY102" fmla="*/ 2131237 h 2149264"/>
              <a:gd name="connsiteX103" fmla="*/ 66289 w 1922272"/>
              <a:gd name="connsiteY103" fmla="*/ 2142977 h 2149264"/>
              <a:gd name="connsiteX104" fmla="*/ 80739 w 1922272"/>
              <a:gd name="connsiteY104" fmla="*/ 2062600 h 2149264"/>
              <a:gd name="connsiteX105" fmla="*/ 193627 w 1922272"/>
              <a:gd name="connsiteY105" fmla="*/ 1901846 h 2149264"/>
              <a:gd name="connsiteX106" fmla="*/ 361606 w 1922272"/>
              <a:gd name="connsiteY106" fmla="*/ 1757348 h 2149264"/>
              <a:gd name="connsiteX107" fmla="*/ 587384 w 1922272"/>
              <a:gd name="connsiteY107" fmla="*/ 1702259 h 2149264"/>
              <a:gd name="connsiteX108" fmla="*/ 690339 w 1922272"/>
              <a:gd name="connsiteY108" fmla="*/ 1662522 h 2149264"/>
              <a:gd name="connsiteX109" fmla="*/ 740010 w 1922272"/>
              <a:gd name="connsiteY109" fmla="*/ 1584854 h 2149264"/>
              <a:gd name="connsiteX110" fmla="*/ 830321 w 1922272"/>
              <a:gd name="connsiteY110" fmla="*/ 1571308 h 2149264"/>
              <a:gd name="connsiteX111" fmla="*/ 1027199 w 1922272"/>
              <a:gd name="connsiteY111" fmla="*/ 1664328 h 2149264"/>
              <a:gd name="connsiteX112" fmla="*/ 1267427 w 1922272"/>
              <a:gd name="connsiteY112" fmla="*/ 1704065 h 2149264"/>
              <a:gd name="connsiteX113" fmla="*/ 1464305 w 1922272"/>
              <a:gd name="connsiteY113" fmla="*/ 1709484 h 2149264"/>
              <a:gd name="connsiteX114" fmla="*/ 1667505 w 1922272"/>
              <a:gd name="connsiteY114" fmla="*/ 1633622 h 2149264"/>
              <a:gd name="connsiteX115" fmla="*/ 1781297 w 1922272"/>
              <a:gd name="connsiteY115" fmla="*/ 1581242 h 2149264"/>
              <a:gd name="connsiteX116" fmla="*/ 1843612 w 1922272"/>
              <a:gd name="connsiteY116" fmla="*/ 1603820 h 2149264"/>
              <a:gd name="connsiteX117" fmla="*/ 1827356 w 1922272"/>
              <a:gd name="connsiteY117" fmla="*/ 1757348 h 2149264"/>
              <a:gd name="connsiteX118" fmla="*/ 1774072 w 1922272"/>
              <a:gd name="connsiteY118" fmla="*/ 1921715 h 2149264"/>
              <a:gd name="connsiteX119" fmla="*/ 1774975 w 1922272"/>
              <a:gd name="connsiteY119" fmla="*/ 2020154 h 2149264"/>
              <a:gd name="connsiteX120" fmla="*/ 1839999 w 1922272"/>
              <a:gd name="connsiteY120" fmla="*/ 1908168 h 2149264"/>
              <a:gd name="connsiteX121" fmla="*/ 1897798 w 1922272"/>
              <a:gd name="connsiteY121" fmla="*/ 1722127 h 2149264"/>
              <a:gd name="connsiteX122" fmla="*/ 1922182 w 1922272"/>
              <a:gd name="connsiteY122" fmla="*/ 1562277 h 2149264"/>
              <a:gd name="connsiteX123" fmla="*/ 1886961 w 1922272"/>
              <a:gd name="connsiteY123" fmla="*/ 1494543 h 2149264"/>
              <a:gd name="connsiteX124" fmla="*/ 1746979 w 1922272"/>
              <a:gd name="connsiteY124" fmla="*/ 1527958 h 2149264"/>
              <a:gd name="connsiteX125" fmla="*/ 1613318 w 1922272"/>
              <a:gd name="connsiteY125" fmla="*/ 1556858 h 2149264"/>
              <a:gd name="connsiteX126" fmla="*/ 1582613 w 1922272"/>
              <a:gd name="connsiteY126" fmla="*/ 1490028 h 2149264"/>
              <a:gd name="connsiteX127" fmla="*/ 1614221 w 1922272"/>
              <a:gd name="connsiteY127" fmla="*/ 1325661 h 2149264"/>
              <a:gd name="connsiteX128" fmla="*/ 1515782 w 1922272"/>
              <a:gd name="connsiteY128" fmla="*/ 1124268 h 2149264"/>
              <a:gd name="connsiteX129" fmla="*/ 1366769 w 1922272"/>
              <a:gd name="connsiteY129" fmla="*/ 949064 h 2149264"/>
              <a:gd name="connsiteX130" fmla="*/ 1304454 w 1922272"/>
              <a:gd name="connsiteY130" fmla="*/ 855140 h 2149264"/>
              <a:gd name="connsiteX131" fmla="*/ 1318001 w 1922272"/>
              <a:gd name="connsiteY131" fmla="*/ 805469 h 21492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1922272" h="2149264">
                <a:moveTo>
                  <a:pt x="1318001" y="805469"/>
                </a:moveTo>
                <a:cubicBezTo>
                  <a:pt x="1342385" y="794632"/>
                  <a:pt x="1392959" y="789213"/>
                  <a:pt x="1433599" y="772957"/>
                </a:cubicBezTo>
                <a:cubicBezTo>
                  <a:pt x="1474239" y="757605"/>
                  <a:pt x="1505848" y="731414"/>
                  <a:pt x="1479658" y="716061"/>
                </a:cubicBezTo>
                <a:cubicBezTo>
                  <a:pt x="1453468" y="700708"/>
                  <a:pt x="1368575" y="697096"/>
                  <a:pt x="1300842" y="691677"/>
                </a:cubicBezTo>
                <a:lnTo>
                  <a:pt x="1292714" y="690774"/>
                </a:lnTo>
                <a:cubicBezTo>
                  <a:pt x="1273748" y="643812"/>
                  <a:pt x="1253880" y="596851"/>
                  <a:pt x="1213240" y="555308"/>
                </a:cubicBezTo>
                <a:cubicBezTo>
                  <a:pt x="1192468" y="534536"/>
                  <a:pt x="1167181" y="515571"/>
                  <a:pt x="1137379" y="497508"/>
                </a:cubicBezTo>
                <a:cubicBezTo>
                  <a:pt x="1126541" y="491187"/>
                  <a:pt x="1112092" y="482156"/>
                  <a:pt x="1095836" y="473125"/>
                </a:cubicBezTo>
                <a:lnTo>
                  <a:pt x="1052486" y="446934"/>
                </a:lnTo>
                <a:cubicBezTo>
                  <a:pt x="996493" y="411713"/>
                  <a:pt x="939597" y="365654"/>
                  <a:pt x="939597" y="320499"/>
                </a:cubicBezTo>
                <a:cubicBezTo>
                  <a:pt x="939597" y="278053"/>
                  <a:pt x="970303" y="183226"/>
                  <a:pt x="922438" y="233800"/>
                </a:cubicBezTo>
                <a:cubicBezTo>
                  <a:pt x="912504" y="244637"/>
                  <a:pt x="903473" y="257281"/>
                  <a:pt x="896248" y="270828"/>
                </a:cubicBezTo>
                <a:cubicBezTo>
                  <a:pt x="888120" y="286180"/>
                  <a:pt x="884507" y="303340"/>
                  <a:pt x="884507" y="320499"/>
                </a:cubicBezTo>
                <a:cubicBezTo>
                  <a:pt x="884507" y="334046"/>
                  <a:pt x="886314" y="347592"/>
                  <a:pt x="891733" y="361139"/>
                </a:cubicBezTo>
                <a:cubicBezTo>
                  <a:pt x="879089" y="353011"/>
                  <a:pt x="867348" y="344883"/>
                  <a:pt x="857414" y="337658"/>
                </a:cubicBezTo>
                <a:cubicBezTo>
                  <a:pt x="833933" y="320499"/>
                  <a:pt x="816774" y="303340"/>
                  <a:pt x="804131" y="286180"/>
                </a:cubicBezTo>
                <a:cubicBezTo>
                  <a:pt x="791487" y="269021"/>
                  <a:pt x="782456" y="252766"/>
                  <a:pt x="776134" y="236509"/>
                </a:cubicBezTo>
                <a:cubicBezTo>
                  <a:pt x="769813" y="219350"/>
                  <a:pt x="766200" y="202191"/>
                  <a:pt x="765297" y="185032"/>
                </a:cubicBezTo>
                <a:cubicBezTo>
                  <a:pt x="764394" y="168776"/>
                  <a:pt x="766200" y="154326"/>
                  <a:pt x="770716" y="139877"/>
                </a:cubicBezTo>
                <a:cubicBezTo>
                  <a:pt x="774328" y="127233"/>
                  <a:pt x="780650" y="114589"/>
                  <a:pt x="787875" y="103752"/>
                </a:cubicBezTo>
                <a:cubicBezTo>
                  <a:pt x="796906" y="89302"/>
                  <a:pt x="807743" y="77562"/>
                  <a:pt x="816774" y="70337"/>
                </a:cubicBezTo>
                <a:cubicBezTo>
                  <a:pt x="829418" y="58597"/>
                  <a:pt x="837546" y="56790"/>
                  <a:pt x="845674" y="54081"/>
                </a:cubicBezTo>
                <a:cubicBezTo>
                  <a:pt x="860124" y="50468"/>
                  <a:pt x="869155" y="35116"/>
                  <a:pt x="865542" y="20666"/>
                </a:cubicBezTo>
                <a:cubicBezTo>
                  <a:pt x="861930" y="6216"/>
                  <a:pt x="846577" y="-2815"/>
                  <a:pt x="832127" y="797"/>
                </a:cubicBezTo>
                <a:cubicBezTo>
                  <a:pt x="817677" y="4410"/>
                  <a:pt x="802325" y="8022"/>
                  <a:pt x="779747" y="29697"/>
                </a:cubicBezTo>
                <a:cubicBezTo>
                  <a:pt x="768006" y="39631"/>
                  <a:pt x="754460" y="55887"/>
                  <a:pt x="742719" y="73949"/>
                </a:cubicBezTo>
                <a:cubicBezTo>
                  <a:pt x="732785" y="88399"/>
                  <a:pt x="724657" y="105558"/>
                  <a:pt x="719238" y="123620"/>
                </a:cubicBezTo>
                <a:cubicBezTo>
                  <a:pt x="712916" y="144392"/>
                  <a:pt x="710207" y="166067"/>
                  <a:pt x="712013" y="187741"/>
                </a:cubicBezTo>
                <a:cubicBezTo>
                  <a:pt x="712916" y="210319"/>
                  <a:pt x="718335" y="232897"/>
                  <a:pt x="726463" y="254572"/>
                </a:cubicBezTo>
                <a:cubicBezTo>
                  <a:pt x="734591" y="276246"/>
                  <a:pt x="745428" y="297921"/>
                  <a:pt x="762587" y="318693"/>
                </a:cubicBezTo>
                <a:cubicBezTo>
                  <a:pt x="778844" y="339464"/>
                  <a:pt x="799615" y="360236"/>
                  <a:pt x="826708" y="381007"/>
                </a:cubicBezTo>
                <a:cubicBezTo>
                  <a:pt x="885411" y="425260"/>
                  <a:pt x="955853" y="460481"/>
                  <a:pt x="1020877" y="494799"/>
                </a:cubicBezTo>
                <a:cubicBezTo>
                  <a:pt x="1053389" y="512861"/>
                  <a:pt x="1084095" y="529117"/>
                  <a:pt x="1110285" y="545373"/>
                </a:cubicBezTo>
                <a:cubicBezTo>
                  <a:pt x="1135573" y="561629"/>
                  <a:pt x="1158150" y="577885"/>
                  <a:pt x="1175309" y="595045"/>
                </a:cubicBezTo>
                <a:cubicBezTo>
                  <a:pt x="1201500" y="622138"/>
                  <a:pt x="1217756" y="653747"/>
                  <a:pt x="1232205" y="687162"/>
                </a:cubicBezTo>
                <a:lnTo>
                  <a:pt x="1204209" y="684452"/>
                </a:lnTo>
                <a:cubicBezTo>
                  <a:pt x="1169891" y="644716"/>
                  <a:pt x="1133766" y="606785"/>
                  <a:pt x="1090417" y="582401"/>
                </a:cubicBezTo>
                <a:cubicBezTo>
                  <a:pt x="1064227" y="567951"/>
                  <a:pt x="1036230" y="558920"/>
                  <a:pt x="1009137" y="553501"/>
                </a:cubicBezTo>
                <a:cubicBezTo>
                  <a:pt x="982947" y="548083"/>
                  <a:pt x="957660" y="545373"/>
                  <a:pt x="936888" y="544470"/>
                </a:cubicBezTo>
                <a:cubicBezTo>
                  <a:pt x="915213" y="543567"/>
                  <a:pt x="898054" y="542664"/>
                  <a:pt x="879089" y="543567"/>
                </a:cubicBezTo>
                <a:cubicBezTo>
                  <a:pt x="860124" y="544470"/>
                  <a:pt x="841158" y="547179"/>
                  <a:pt x="817677" y="552598"/>
                </a:cubicBezTo>
                <a:cubicBezTo>
                  <a:pt x="788778" y="559823"/>
                  <a:pt x="750847" y="570660"/>
                  <a:pt x="713820" y="582401"/>
                </a:cubicBezTo>
                <a:cubicBezTo>
                  <a:pt x="694854" y="587819"/>
                  <a:pt x="676792" y="593238"/>
                  <a:pt x="657827" y="599560"/>
                </a:cubicBezTo>
                <a:cubicBezTo>
                  <a:pt x="574740" y="623041"/>
                  <a:pt x="536810" y="626653"/>
                  <a:pt x="467270" y="551695"/>
                </a:cubicBezTo>
                <a:cubicBezTo>
                  <a:pt x="456433" y="539955"/>
                  <a:pt x="449208" y="526408"/>
                  <a:pt x="444693" y="511055"/>
                </a:cubicBezTo>
                <a:cubicBezTo>
                  <a:pt x="440177" y="494799"/>
                  <a:pt x="439274" y="476737"/>
                  <a:pt x="441080" y="455965"/>
                </a:cubicBezTo>
                <a:cubicBezTo>
                  <a:pt x="442886" y="434291"/>
                  <a:pt x="448305" y="409907"/>
                  <a:pt x="454627" y="384620"/>
                </a:cubicBezTo>
                <a:cubicBezTo>
                  <a:pt x="461852" y="358429"/>
                  <a:pt x="469980" y="330433"/>
                  <a:pt x="479011" y="302437"/>
                </a:cubicBezTo>
                <a:cubicBezTo>
                  <a:pt x="483526" y="287987"/>
                  <a:pt x="475398" y="272634"/>
                  <a:pt x="460948" y="268118"/>
                </a:cubicBezTo>
                <a:cubicBezTo>
                  <a:pt x="446499" y="263603"/>
                  <a:pt x="431146" y="271731"/>
                  <a:pt x="426630" y="286180"/>
                </a:cubicBezTo>
                <a:cubicBezTo>
                  <a:pt x="417599" y="314177"/>
                  <a:pt x="409471" y="342173"/>
                  <a:pt x="402246" y="370170"/>
                </a:cubicBezTo>
                <a:cubicBezTo>
                  <a:pt x="395021" y="398166"/>
                  <a:pt x="389603" y="425260"/>
                  <a:pt x="386893" y="450547"/>
                </a:cubicBezTo>
                <a:cubicBezTo>
                  <a:pt x="384184" y="477640"/>
                  <a:pt x="385990" y="502024"/>
                  <a:pt x="391409" y="524602"/>
                </a:cubicBezTo>
                <a:cubicBezTo>
                  <a:pt x="397731" y="548083"/>
                  <a:pt x="409471" y="569757"/>
                  <a:pt x="426630" y="588723"/>
                </a:cubicBezTo>
                <a:cubicBezTo>
                  <a:pt x="441983" y="604979"/>
                  <a:pt x="460948" y="618525"/>
                  <a:pt x="482623" y="632072"/>
                </a:cubicBezTo>
                <a:cubicBezTo>
                  <a:pt x="462755" y="632975"/>
                  <a:pt x="442886" y="632975"/>
                  <a:pt x="422115" y="632072"/>
                </a:cubicBezTo>
                <a:cubicBezTo>
                  <a:pt x="395021" y="630266"/>
                  <a:pt x="367928" y="624847"/>
                  <a:pt x="342641" y="615816"/>
                </a:cubicBezTo>
                <a:cubicBezTo>
                  <a:pt x="317354" y="606785"/>
                  <a:pt x="292970" y="593238"/>
                  <a:pt x="270392" y="574273"/>
                </a:cubicBezTo>
                <a:cubicBezTo>
                  <a:pt x="249620" y="556211"/>
                  <a:pt x="230655" y="534536"/>
                  <a:pt x="213496" y="507443"/>
                </a:cubicBezTo>
                <a:cubicBezTo>
                  <a:pt x="180081" y="451450"/>
                  <a:pt x="152987" y="372879"/>
                  <a:pt x="134022" y="292502"/>
                </a:cubicBezTo>
                <a:cubicBezTo>
                  <a:pt x="129507" y="273537"/>
                  <a:pt x="122282" y="252766"/>
                  <a:pt x="96092" y="260893"/>
                </a:cubicBezTo>
                <a:cubicBezTo>
                  <a:pt x="81642" y="265409"/>
                  <a:pt x="73514" y="279859"/>
                  <a:pt x="77126" y="294308"/>
                </a:cubicBezTo>
                <a:cubicBezTo>
                  <a:pt x="101510" y="381910"/>
                  <a:pt x="126797" y="469512"/>
                  <a:pt x="165631" y="535439"/>
                </a:cubicBezTo>
                <a:cubicBezTo>
                  <a:pt x="185500" y="567951"/>
                  <a:pt x="208077" y="595045"/>
                  <a:pt x="233365" y="616719"/>
                </a:cubicBezTo>
                <a:cubicBezTo>
                  <a:pt x="260458" y="639297"/>
                  <a:pt x="290260" y="656456"/>
                  <a:pt x="322773" y="668197"/>
                </a:cubicBezTo>
                <a:cubicBezTo>
                  <a:pt x="353478" y="679034"/>
                  <a:pt x="385087" y="685356"/>
                  <a:pt x="416696" y="687162"/>
                </a:cubicBezTo>
                <a:cubicBezTo>
                  <a:pt x="447402" y="688968"/>
                  <a:pt x="478107" y="688065"/>
                  <a:pt x="507007" y="686259"/>
                </a:cubicBezTo>
                <a:cubicBezTo>
                  <a:pt x="535907" y="684452"/>
                  <a:pt x="563000" y="679034"/>
                  <a:pt x="590093" y="673615"/>
                </a:cubicBezTo>
                <a:cubicBezTo>
                  <a:pt x="616284" y="668197"/>
                  <a:pt x="643377" y="660972"/>
                  <a:pt x="671373" y="652844"/>
                </a:cubicBezTo>
                <a:lnTo>
                  <a:pt x="728269" y="635685"/>
                </a:lnTo>
                <a:cubicBezTo>
                  <a:pt x="764394" y="624847"/>
                  <a:pt x="799615" y="614010"/>
                  <a:pt x="828515" y="606785"/>
                </a:cubicBezTo>
                <a:cubicBezTo>
                  <a:pt x="848383" y="602269"/>
                  <a:pt x="865542" y="599560"/>
                  <a:pt x="880895" y="598657"/>
                </a:cubicBezTo>
                <a:cubicBezTo>
                  <a:pt x="896248" y="597754"/>
                  <a:pt x="912504" y="598657"/>
                  <a:pt x="932373" y="599560"/>
                </a:cubicBezTo>
                <a:cubicBezTo>
                  <a:pt x="952241" y="600463"/>
                  <a:pt x="974819" y="603172"/>
                  <a:pt x="997396" y="607688"/>
                </a:cubicBezTo>
                <a:cubicBezTo>
                  <a:pt x="1019974" y="612204"/>
                  <a:pt x="1042552" y="619428"/>
                  <a:pt x="1063324" y="630266"/>
                </a:cubicBezTo>
                <a:cubicBezTo>
                  <a:pt x="1084095" y="642006"/>
                  <a:pt x="1103061" y="658262"/>
                  <a:pt x="1122026" y="677228"/>
                </a:cubicBezTo>
                <a:cubicBezTo>
                  <a:pt x="1090417" y="674518"/>
                  <a:pt x="1067839" y="674518"/>
                  <a:pt x="1059711" y="681743"/>
                </a:cubicBezTo>
                <a:cubicBezTo>
                  <a:pt x="1050680" y="689871"/>
                  <a:pt x="1061517" y="707030"/>
                  <a:pt x="1050680" y="717868"/>
                </a:cubicBezTo>
                <a:cubicBezTo>
                  <a:pt x="1039843" y="728705"/>
                  <a:pt x="1007331" y="733220"/>
                  <a:pt x="973013" y="736833"/>
                </a:cubicBezTo>
                <a:cubicBezTo>
                  <a:pt x="938694" y="740445"/>
                  <a:pt x="902570" y="743155"/>
                  <a:pt x="907988" y="753992"/>
                </a:cubicBezTo>
                <a:cubicBezTo>
                  <a:pt x="913407" y="764829"/>
                  <a:pt x="958563" y="782892"/>
                  <a:pt x="1002815" y="791923"/>
                </a:cubicBezTo>
                <a:cubicBezTo>
                  <a:pt x="1047067" y="800051"/>
                  <a:pt x="1088611" y="796438"/>
                  <a:pt x="1130154" y="828950"/>
                </a:cubicBezTo>
                <a:cubicBezTo>
                  <a:pt x="1171697" y="861462"/>
                  <a:pt x="1213240" y="928292"/>
                  <a:pt x="1249365" y="1002348"/>
                </a:cubicBezTo>
                <a:cubicBezTo>
                  <a:pt x="1286392" y="1076403"/>
                  <a:pt x="1317098" y="1156779"/>
                  <a:pt x="1321614" y="1219094"/>
                </a:cubicBezTo>
                <a:cubicBezTo>
                  <a:pt x="1326129" y="1281409"/>
                  <a:pt x="1302648" y="1325661"/>
                  <a:pt x="1257493" y="1338305"/>
                </a:cubicBezTo>
                <a:cubicBezTo>
                  <a:pt x="1212337" y="1350046"/>
                  <a:pt x="1144604" y="1330177"/>
                  <a:pt x="1078676" y="1299471"/>
                </a:cubicBezTo>
                <a:cubicBezTo>
                  <a:pt x="1012749" y="1268765"/>
                  <a:pt x="948628" y="1227222"/>
                  <a:pt x="895345" y="1200129"/>
                </a:cubicBezTo>
                <a:cubicBezTo>
                  <a:pt x="842061" y="1173036"/>
                  <a:pt x="800518" y="1160392"/>
                  <a:pt x="764394" y="1161295"/>
                </a:cubicBezTo>
                <a:cubicBezTo>
                  <a:pt x="728269" y="1162198"/>
                  <a:pt x="698467" y="1176648"/>
                  <a:pt x="674083" y="1190195"/>
                </a:cubicBezTo>
                <a:cubicBezTo>
                  <a:pt x="649699" y="1204644"/>
                  <a:pt x="630733" y="1219094"/>
                  <a:pt x="609059" y="1219997"/>
                </a:cubicBezTo>
                <a:cubicBezTo>
                  <a:pt x="587384" y="1220900"/>
                  <a:pt x="563000" y="1210063"/>
                  <a:pt x="539519" y="1181164"/>
                </a:cubicBezTo>
                <a:cubicBezTo>
                  <a:pt x="516038" y="1152264"/>
                  <a:pt x="492557" y="1106205"/>
                  <a:pt x="488945" y="1108915"/>
                </a:cubicBezTo>
                <a:cubicBezTo>
                  <a:pt x="484429" y="1110721"/>
                  <a:pt x="498879" y="1161295"/>
                  <a:pt x="516038" y="1201935"/>
                </a:cubicBezTo>
                <a:cubicBezTo>
                  <a:pt x="533197" y="1242575"/>
                  <a:pt x="553969" y="1272378"/>
                  <a:pt x="546744" y="1318437"/>
                </a:cubicBezTo>
                <a:cubicBezTo>
                  <a:pt x="540422" y="1365398"/>
                  <a:pt x="507007" y="1427713"/>
                  <a:pt x="474495" y="1483706"/>
                </a:cubicBezTo>
                <a:cubicBezTo>
                  <a:pt x="441080" y="1539699"/>
                  <a:pt x="408568" y="1588467"/>
                  <a:pt x="375153" y="1619173"/>
                </a:cubicBezTo>
                <a:cubicBezTo>
                  <a:pt x="342641" y="1649878"/>
                  <a:pt x="309226" y="1662522"/>
                  <a:pt x="282133" y="1673359"/>
                </a:cubicBezTo>
                <a:cubicBezTo>
                  <a:pt x="255039" y="1684197"/>
                  <a:pt x="233365" y="1692325"/>
                  <a:pt x="233365" y="1706774"/>
                </a:cubicBezTo>
                <a:cubicBezTo>
                  <a:pt x="233365" y="1721224"/>
                  <a:pt x="255039" y="1741093"/>
                  <a:pt x="240589" y="1773604"/>
                </a:cubicBezTo>
                <a:cubicBezTo>
                  <a:pt x="226140" y="1806117"/>
                  <a:pt x="175565" y="1850369"/>
                  <a:pt x="134022" y="1888299"/>
                </a:cubicBezTo>
                <a:cubicBezTo>
                  <a:pt x="91576" y="1927133"/>
                  <a:pt x="57258" y="1960548"/>
                  <a:pt x="33777" y="1984030"/>
                </a:cubicBezTo>
                <a:cubicBezTo>
                  <a:pt x="10296" y="2007510"/>
                  <a:pt x="-2347" y="2021960"/>
                  <a:pt x="362" y="2048150"/>
                </a:cubicBezTo>
                <a:cubicBezTo>
                  <a:pt x="3071" y="2074341"/>
                  <a:pt x="22036" y="2111368"/>
                  <a:pt x="37389" y="2131237"/>
                </a:cubicBezTo>
                <a:cubicBezTo>
                  <a:pt x="52742" y="2151105"/>
                  <a:pt x="64483" y="2153814"/>
                  <a:pt x="66289" y="2142977"/>
                </a:cubicBezTo>
                <a:cubicBezTo>
                  <a:pt x="68095" y="2131237"/>
                  <a:pt x="60870" y="2105046"/>
                  <a:pt x="80739" y="2062600"/>
                </a:cubicBezTo>
                <a:cubicBezTo>
                  <a:pt x="99704" y="2019251"/>
                  <a:pt x="145763" y="1958742"/>
                  <a:pt x="193627" y="1901846"/>
                </a:cubicBezTo>
                <a:cubicBezTo>
                  <a:pt x="240589" y="1844950"/>
                  <a:pt x="289357" y="1789861"/>
                  <a:pt x="361606" y="1757348"/>
                </a:cubicBezTo>
                <a:cubicBezTo>
                  <a:pt x="432952" y="1723933"/>
                  <a:pt x="527779" y="1713096"/>
                  <a:pt x="587384" y="1702259"/>
                </a:cubicBezTo>
                <a:cubicBezTo>
                  <a:pt x="646989" y="1692325"/>
                  <a:pt x="671373" y="1683293"/>
                  <a:pt x="690339" y="1662522"/>
                </a:cubicBezTo>
                <a:cubicBezTo>
                  <a:pt x="709304" y="1640847"/>
                  <a:pt x="721947" y="1606529"/>
                  <a:pt x="740010" y="1584854"/>
                </a:cubicBezTo>
                <a:cubicBezTo>
                  <a:pt x="758975" y="1562277"/>
                  <a:pt x="783359" y="1552342"/>
                  <a:pt x="830321" y="1571308"/>
                </a:cubicBezTo>
                <a:cubicBezTo>
                  <a:pt x="877283" y="1590273"/>
                  <a:pt x="947725" y="1637235"/>
                  <a:pt x="1027199" y="1664328"/>
                </a:cubicBezTo>
                <a:cubicBezTo>
                  <a:pt x="1106673" y="1690518"/>
                  <a:pt x="1195178" y="1696840"/>
                  <a:pt x="1267427" y="1704065"/>
                </a:cubicBezTo>
                <a:cubicBezTo>
                  <a:pt x="1339676" y="1712193"/>
                  <a:pt x="1395668" y="1722127"/>
                  <a:pt x="1464305" y="1709484"/>
                </a:cubicBezTo>
                <a:cubicBezTo>
                  <a:pt x="1532038" y="1696840"/>
                  <a:pt x="1612415" y="1660716"/>
                  <a:pt x="1667505" y="1633622"/>
                </a:cubicBezTo>
                <a:cubicBezTo>
                  <a:pt x="1722595" y="1606529"/>
                  <a:pt x="1753301" y="1590273"/>
                  <a:pt x="1781297" y="1581242"/>
                </a:cubicBezTo>
                <a:cubicBezTo>
                  <a:pt x="1809294" y="1572211"/>
                  <a:pt x="1834581" y="1572211"/>
                  <a:pt x="1843612" y="1603820"/>
                </a:cubicBezTo>
                <a:cubicBezTo>
                  <a:pt x="1852643" y="1635428"/>
                  <a:pt x="1843612" y="1698646"/>
                  <a:pt x="1827356" y="1757348"/>
                </a:cubicBezTo>
                <a:cubicBezTo>
                  <a:pt x="1811100" y="1816051"/>
                  <a:pt x="1786716" y="1870237"/>
                  <a:pt x="1774072" y="1921715"/>
                </a:cubicBezTo>
                <a:cubicBezTo>
                  <a:pt x="1762332" y="1973192"/>
                  <a:pt x="1762332" y="2021960"/>
                  <a:pt x="1774975" y="2020154"/>
                </a:cubicBezTo>
                <a:cubicBezTo>
                  <a:pt x="1788522" y="2019251"/>
                  <a:pt x="1815615" y="1966870"/>
                  <a:pt x="1839999" y="1908168"/>
                </a:cubicBezTo>
                <a:cubicBezTo>
                  <a:pt x="1863480" y="1849466"/>
                  <a:pt x="1883348" y="1783539"/>
                  <a:pt x="1897798" y="1722127"/>
                </a:cubicBezTo>
                <a:cubicBezTo>
                  <a:pt x="1912248" y="1660716"/>
                  <a:pt x="1921279" y="1602917"/>
                  <a:pt x="1922182" y="1562277"/>
                </a:cubicBezTo>
                <a:cubicBezTo>
                  <a:pt x="1923085" y="1521637"/>
                  <a:pt x="1917667" y="1497253"/>
                  <a:pt x="1886961" y="1494543"/>
                </a:cubicBezTo>
                <a:cubicBezTo>
                  <a:pt x="1856255" y="1491834"/>
                  <a:pt x="1800262" y="1510799"/>
                  <a:pt x="1746979" y="1527958"/>
                </a:cubicBezTo>
                <a:cubicBezTo>
                  <a:pt x="1693695" y="1545117"/>
                  <a:pt x="1644024" y="1560470"/>
                  <a:pt x="1613318" y="1556858"/>
                </a:cubicBezTo>
                <a:cubicBezTo>
                  <a:pt x="1583516" y="1553246"/>
                  <a:pt x="1573581" y="1529765"/>
                  <a:pt x="1582613" y="1490028"/>
                </a:cubicBezTo>
                <a:cubicBezTo>
                  <a:pt x="1591644" y="1449388"/>
                  <a:pt x="1620543" y="1389782"/>
                  <a:pt x="1614221" y="1325661"/>
                </a:cubicBezTo>
                <a:cubicBezTo>
                  <a:pt x="1607900" y="1260637"/>
                  <a:pt x="1566356" y="1191098"/>
                  <a:pt x="1515782" y="1124268"/>
                </a:cubicBezTo>
                <a:cubicBezTo>
                  <a:pt x="1464305" y="1057437"/>
                  <a:pt x="1404700" y="994219"/>
                  <a:pt x="1366769" y="949064"/>
                </a:cubicBezTo>
                <a:cubicBezTo>
                  <a:pt x="1328838" y="903908"/>
                  <a:pt x="1312582" y="876815"/>
                  <a:pt x="1304454" y="855140"/>
                </a:cubicBezTo>
                <a:cubicBezTo>
                  <a:pt x="1295423" y="832563"/>
                  <a:pt x="1293617" y="816307"/>
                  <a:pt x="1318001" y="805469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 w="9031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>
              <a:latin typeface="+mj-ea"/>
              <a:ea typeface="+mj-ea"/>
            </a:endParaRPr>
          </a:p>
        </p:txBody>
      </p:sp>
      <p:pic>
        <p:nvPicPr>
          <p:cNvPr id="31" name="图片 30">
            <a:extLst>
              <a:ext uri="{FF2B5EF4-FFF2-40B4-BE49-F238E27FC236}">
                <a16:creationId xmlns:a16="http://schemas.microsoft.com/office/drawing/2014/main" id="{D618B71C-3DB0-4765-8B34-AA946005F1CE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0157574" y="6283413"/>
            <a:ext cx="1371600" cy="182880"/>
          </a:xfrm>
          <a:custGeom>
            <a:avLst/>
            <a:gdLst>
              <a:gd name="connsiteX0" fmla="*/ -78 w 1371600"/>
              <a:gd name="connsiteY0" fmla="*/ -10 h 182880"/>
              <a:gd name="connsiteX1" fmla="*/ 1371522 w 1371600"/>
              <a:gd name="connsiteY1" fmla="*/ -10 h 182880"/>
              <a:gd name="connsiteX2" fmla="*/ 1371522 w 1371600"/>
              <a:gd name="connsiteY2" fmla="*/ 182870 h 182880"/>
              <a:gd name="connsiteX3" fmla="*/ -78 w 1371600"/>
              <a:gd name="connsiteY3" fmla="*/ 182870 h 1828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71600" h="182880">
                <a:moveTo>
                  <a:pt x="-78" y="-10"/>
                </a:moveTo>
                <a:lnTo>
                  <a:pt x="1371522" y="-10"/>
                </a:lnTo>
                <a:lnTo>
                  <a:pt x="1371522" y="182870"/>
                </a:lnTo>
                <a:lnTo>
                  <a:pt x="-78" y="182870"/>
                </a:lnTo>
                <a:close/>
              </a:path>
            </a:pathLst>
          </a:custGeom>
        </p:spPr>
      </p:pic>
      <p:graphicFrame>
        <p:nvGraphicFramePr>
          <p:cNvPr id="3" name="表格 4">
            <a:extLst>
              <a:ext uri="{FF2B5EF4-FFF2-40B4-BE49-F238E27FC236}">
                <a16:creationId xmlns:a16="http://schemas.microsoft.com/office/drawing/2014/main" id="{A03BC400-9E12-4701-8F15-33E94E6D3F8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833235033"/>
              </p:ext>
            </p:extLst>
          </p:nvPr>
        </p:nvGraphicFramePr>
        <p:xfrm>
          <a:off x="458118" y="2338960"/>
          <a:ext cx="7304972" cy="37544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130702">
                  <a:extLst>
                    <a:ext uri="{9D8B030D-6E8A-4147-A177-3AD203B41FA5}">
                      <a16:colId xmlns:a16="http://schemas.microsoft.com/office/drawing/2014/main" val="1309446114"/>
                    </a:ext>
                  </a:extLst>
                </a:gridCol>
                <a:gridCol w="695712">
                  <a:extLst>
                    <a:ext uri="{9D8B030D-6E8A-4147-A177-3AD203B41FA5}">
                      <a16:colId xmlns:a16="http://schemas.microsoft.com/office/drawing/2014/main" val="3261012336"/>
                    </a:ext>
                  </a:extLst>
                </a:gridCol>
                <a:gridCol w="695712">
                  <a:extLst>
                    <a:ext uri="{9D8B030D-6E8A-4147-A177-3AD203B41FA5}">
                      <a16:colId xmlns:a16="http://schemas.microsoft.com/office/drawing/2014/main" val="4109921278"/>
                    </a:ext>
                  </a:extLst>
                </a:gridCol>
                <a:gridCol w="1043567">
                  <a:extLst>
                    <a:ext uri="{9D8B030D-6E8A-4147-A177-3AD203B41FA5}">
                      <a16:colId xmlns:a16="http://schemas.microsoft.com/office/drawing/2014/main" val="1987183758"/>
                    </a:ext>
                  </a:extLst>
                </a:gridCol>
                <a:gridCol w="1739279">
                  <a:extLst>
                    <a:ext uri="{9D8B030D-6E8A-4147-A177-3AD203B41FA5}">
                      <a16:colId xmlns:a16="http://schemas.microsoft.com/office/drawing/2014/main" val="1675747412"/>
                    </a:ext>
                  </a:extLst>
                </a:gridCol>
              </a:tblGrid>
              <a:tr h="469305">
                <a:tc>
                  <a:txBody>
                    <a:bodyPr/>
                    <a:lstStyle/>
                    <a:p>
                      <a:pPr algn="ctr"/>
                      <a:r>
                        <a:rPr lang="zh-CN" altLang="en-US" sz="1500" dirty="0">
                          <a:solidFill>
                            <a:schemeClr val="accent2">
                              <a:lumMod val="75000"/>
                            </a:schemeClr>
                          </a:solidFill>
                        </a:rPr>
                        <a:t>物品名称</a:t>
                      </a:r>
                    </a:p>
                  </a:txBody>
                  <a:tcPr marL="88355" marR="88355" marT="44178" marB="44178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CN" altLang="en-US" sz="1500" dirty="0">
                          <a:solidFill>
                            <a:schemeClr val="accent2">
                              <a:lumMod val="75000"/>
                            </a:schemeClr>
                          </a:solidFill>
                        </a:rPr>
                        <a:t>数量</a:t>
                      </a:r>
                    </a:p>
                  </a:txBody>
                  <a:tcPr marL="88355" marR="88355" marT="44178" marB="44178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CN" altLang="en-US" sz="1500" dirty="0">
                          <a:solidFill>
                            <a:schemeClr val="accent2">
                              <a:lumMod val="75000"/>
                            </a:schemeClr>
                          </a:solidFill>
                        </a:rPr>
                        <a:t>单位</a:t>
                      </a:r>
                    </a:p>
                  </a:txBody>
                  <a:tcPr marL="88355" marR="88355" marT="44178" marB="44178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CN" altLang="en-US" sz="1500" dirty="0">
                          <a:solidFill>
                            <a:schemeClr val="accent2">
                              <a:lumMod val="75000"/>
                            </a:schemeClr>
                          </a:solidFill>
                        </a:rPr>
                        <a:t>单价</a:t>
                      </a:r>
                    </a:p>
                  </a:txBody>
                  <a:tcPr marL="88355" marR="88355" marT="44178" marB="44178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CN" altLang="en-US" sz="1500" dirty="0">
                          <a:solidFill>
                            <a:schemeClr val="accent2">
                              <a:lumMod val="75000"/>
                            </a:schemeClr>
                          </a:solidFill>
                        </a:rPr>
                        <a:t>金额</a:t>
                      </a:r>
                    </a:p>
                  </a:txBody>
                  <a:tcPr marL="88355" marR="88355" marT="44178" marB="44178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733780095"/>
                  </a:ext>
                </a:extLst>
              </a:tr>
              <a:tr h="469305">
                <a:tc>
                  <a:txBody>
                    <a:bodyPr/>
                    <a:lstStyle/>
                    <a:p>
                      <a:pPr algn="ctr"/>
                      <a:r>
                        <a:rPr lang="zh-CN" altLang="en-US" sz="1500" dirty="0">
                          <a:solidFill>
                            <a:schemeClr val="accent2">
                              <a:lumMod val="75000"/>
                            </a:schemeClr>
                          </a:solidFill>
                        </a:rPr>
                        <a:t>海报</a:t>
                      </a:r>
                    </a:p>
                  </a:txBody>
                  <a:tcPr marL="88355" marR="88355" marT="44178" marB="44178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1500" dirty="0">
                          <a:solidFill>
                            <a:schemeClr val="accent2">
                              <a:lumMod val="75000"/>
                            </a:schemeClr>
                          </a:solidFill>
                        </a:rPr>
                        <a:t>10</a:t>
                      </a:r>
                      <a:endParaRPr lang="zh-CN" altLang="en-US" sz="1500" dirty="0">
                        <a:solidFill>
                          <a:schemeClr val="accent2">
                            <a:lumMod val="75000"/>
                          </a:schemeClr>
                        </a:solidFill>
                      </a:endParaRPr>
                    </a:p>
                  </a:txBody>
                  <a:tcPr marL="88355" marR="88355" marT="44178" marB="44178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CN" altLang="en-US" sz="1500" dirty="0">
                          <a:solidFill>
                            <a:schemeClr val="accent2">
                              <a:lumMod val="75000"/>
                            </a:schemeClr>
                          </a:solidFill>
                        </a:rPr>
                        <a:t>张</a:t>
                      </a:r>
                    </a:p>
                  </a:txBody>
                  <a:tcPr marL="88355" marR="88355" marT="44178" marB="44178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1500" dirty="0">
                          <a:solidFill>
                            <a:schemeClr val="accent2">
                              <a:lumMod val="75000"/>
                            </a:schemeClr>
                          </a:solidFill>
                        </a:rPr>
                        <a:t>50</a:t>
                      </a:r>
                      <a:r>
                        <a:rPr lang="zh-CN" altLang="en-US" sz="1500" dirty="0">
                          <a:solidFill>
                            <a:schemeClr val="accent2">
                              <a:lumMod val="75000"/>
                            </a:schemeClr>
                          </a:solidFill>
                        </a:rPr>
                        <a:t>元</a:t>
                      </a:r>
                    </a:p>
                  </a:txBody>
                  <a:tcPr marL="88355" marR="88355" marT="44178" marB="44178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1500" dirty="0">
                          <a:solidFill>
                            <a:schemeClr val="accent2">
                              <a:lumMod val="75000"/>
                            </a:schemeClr>
                          </a:solidFill>
                        </a:rPr>
                        <a:t>500</a:t>
                      </a:r>
                      <a:endParaRPr lang="zh-CN" altLang="en-US" sz="1500" dirty="0">
                        <a:solidFill>
                          <a:schemeClr val="accent2">
                            <a:lumMod val="75000"/>
                          </a:schemeClr>
                        </a:solidFill>
                      </a:endParaRPr>
                    </a:p>
                  </a:txBody>
                  <a:tcPr marL="88355" marR="88355" marT="44178" marB="44178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839417775"/>
                  </a:ext>
                </a:extLst>
              </a:tr>
              <a:tr h="469305">
                <a:tc>
                  <a:txBody>
                    <a:bodyPr/>
                    <a:lstStyle/>
                    <a:p>
                      <a:pPr algn="ctr"/>
                      <a:r>
                        <a:rPr lang="zh-CN" altLang="en-US" sz="1500" dirty="0">
                          <a:solidFill>
                            <a:schemeClr val="accent2">
                              <a:lumMod val="75000"/>
                            </a:schemeClr>
                          </a:solidFill>
                        </a:rPr>
                        <a:t>条幅</a:t>
                      </a:r>
                    </a:p>
                  </a:txBody>
                  <a:tcPr marL="88355" marR="88355" marT="44178" marB="44178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1500" dirty="0">
                          <a:solidFill>
                            <a:schemeClr val="accent2">
                              <a:lumMod val="75000"/>
                            </a:schemeClr>
                          </a:solidFill>
                        </a:rPr>
                        <a:t>5</a:t>
                      </a:r>
                      <a:endParaRPr lang="zh-CN" altLang="en-US" sz="1500" dirty="0">
                        <a:solidFill>
                          <a:schemeClr val="accent2">
                            <a:lumMod val="75000"/>
                          </a:schemeClr>
                        </a:solidFill>
                      </a:endParaRPr>
                    </a:p>
                  </a:txBody>
                  <a:tcPr marL="88355" marR="88355" marT="44178" marB="44178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CN" altLang="en-US" sz="1500" dirty="0">
                          <a:solidFill>
                            <a:schemeClr val="accent2">
                              <a:lumMod val="75000"/>
                            </a:schemeClr>
                          </a:solidFill>
                        </a:rPr>
                        <a:t>条</a:t>
                      </a:r>
                    </a:p>
                  </a:txBody>
                  <a:tcPr marL="88355" marR="88355" marT="44178" marB="44178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1500" dirty="0">
                          <a:solidFill>
                            <a:schemeClr val="accent2">
                              <a:lumMod val="75000"/>
                            </a:schemeClr>
                          </a:solidFill>
                        </a:rPr>
                        <a:t>20</a:t>
                      </a:r>
                      <a:r>
                        <a:rPr lang="zh-CN" altLang="en-US" sz="1500" dirty="0">
                          <a:solidFill>
                            <a:schemeClr val="accent2">
                              <a:lumMod val="75000"/>
                            </a:schemeClr>
                          </a:solidFill>
                        </a:rPr>
                        <a:t>元</a:t>
                      </a:r>
                    </a:p>
                  </a:txBody>
                  <a:tcPr marL="88355" marR="88355" marT="44178" marB="44178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1500" dirty="0">
                          <a:solidFill>
                            <a:schemeClr val="accent2">
                              <a:lumMod val="75000"/>
                            </a:schemeClr>
                          </a:solidFill>
                        </a:rPr>
                        <a:t>100</a:t>
                      </a:r>
                      <a:endParaRPr lang="zh-CN" altLang="en-US" sz="1500" dirty="0">
                        <a:solidFill>
                          <a:schemeClr val="accent2">
                            <a:lumMod val="75000"/>
                          </a:schemeClr>
                        </a:solidFill>
                      </a:endParaRPr>
                    </a:p>
                  </a:txBody>
                  <a:tcPr marL="88355" marR="88355" marT="44178" marB="44178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19313558"/>
                  </a:ext>
                </a:extLst>
              </a:tr>
              <a:tr h="469305">
                <a:tc>
                  <a:txBody>
                    <a:bodyPr/>
                    <a:lstStyle/>
                    <a:p>
                      <a:pPr algn="ctr"/>
                      <a:r>
                        <a:rPr lang="zh-CN" altLang="en-US" sz="1500" dirty="0">
                          <a:solidFill>
                            <a:schemeClr val="accent2">
                              <a:lumMod val="75000"/>
                            </a:schemeClr>
                          </a:solidFill>
                        </a:rPr>
                        <a:t>音乐</a:t>
                      </a:r>
                      <a:r>
                        <a:rPr lang="en-US" altLang="zh-CN" sz="1500" dirty="0">
                          <a:solidFill>
                            <a:schemeClr val="accent2">
                              <a:lumMod val="75000"/>
                            </a:schemeClr>
                          </a:solidFill>
                        </a:rPr>
                        <a:t>CD</a:t>
                      </a:r>
                      <a:endParaRPr lang="zh-CN" altLang="en-US" sz="1500" dirty="0">
                        <a:solidFill>
                          <a:schemeClr val="accent2">
                            <a:lumMod val="75000"/>
                          </a:schemeClr>
                        </a:solidFill>
                      </a:endParaRPr>
                    </a:p>
                  </a:txBody>
                  <a:tcPr marL="88355" marR="88355" marT="44178" marB="44178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1500" dirty="0">
                          <a:solidFill>
                            <a:schemeClr val="accent2">
                              <a:lumMod val="75000"/>
                            </a:schemeClr>
                          </a:solidFill>
                        </a:rPr>
                        <a:t>2</a:t>
                      </a:r>
                      <a:endParaRPr lang="zh-CN" altLang="en-US" sz="1500" dirty="0">
                        <a:solidFill>
                          <a:schemeClr val="accent2">
                            <a:lumMod val="75000"/>
                          </a:schemeClr>
                        </a:solidFill>
                      </a:endParaRPr>
                    </a:p>
                  </a:txBody>
                  <a:tcPr marL="88355" marR="88355" marT="44178" marB="44178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CN" altLang="en-US" sz="1500" dirty="0">
                          <a:solidFill>
                            <a:schemeClr val="accent2">
                              <a:lumMod val="75000"/>
                            </a:schemeClr>
                          </a:solidFill>
                        </a:rPr>
                        <a:t>张</a:t>
                      </a:r>
                    </a:p>
                  </a:txBody>
                  <a:tcPr marL="88355" marR="88355" marT="44178" marB="44178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1500" dirty="0">
                          <a:solidFill>
                            <a:schemeClr val="accent2">
                              <a:lumMod val="75000"/>
                            </a:schemeClr>
                          </a:solidFill>
                        </a:rPr>
                        <a:t>30</a:t>
                      </a:r>
                      <a:r>
                        <a:rPr lang="zh-CN" altLang="en-US" sz="1500" dirty="0">
                          <a:solidFill>
                            <a:schemeClr val="accent2">
                              <a:lumMod val="75000"/>
                            </a:schemeClr>
                          </a:solidFill>
                        </a:rPr>
                        <a:t>元</a:t>
                      </a:r>
                    </a:p>
                  </a:txBody>
                  <a:tcPr marL="88355" marR="88355" marT="44178" marB="44178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1500" dirty="0">
                          <a:solidFill>
                            <a:schemeClr val="accent2">
                              <a:lumMod val="75000"/>
                            </a:schemeClr>
                          </a:solidFill>
                        </a:rPr>
                        <a:t>60</a:t>
                      </a:r>
                      <a:endParaRPr lang="zh-CN" altLang="en-US" sz="1500" dirty="0">
                        <a:solidFill>
                          <a:schemeClr val="accent2">
                            <a:lumMod val="75000"/>
                          </a:schemeClr>
                        </a:solidFill>
                      </a:endParaRPr>
                    </a:p>
                  </a:txBody>
                  <a:tcPr marL="88355" marR="88355" marT="44178" marB="44178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56839611"/>
                  </a:ext>
                </a:extLst>
              </a:tr>
              <a:tr h="469305">
                <a:tc>
                  <a:txBody>
                    <a:bodyPr/>
                    <a:lstStyle/>
                    <a:p>
                      <a:pPr algn="ctr"/>
                      <a:r>
                        <a:rPr lang="zh-CN" altLang="en-US" sz="1500" dirty="0">
                          <a:solidFill>
                            <a:schemeClr val="accent2">
                              <a:lumMod val="75000"/>
                            </a:schemeClr>
                          </a:solidFill>
                        </a:rPr>
                        <a:t>自喷漆</a:t>
                      </a:r>
                    </a:p>
                  </a:txBody>
                  <a:tcPr marL="88355" marR="88355" marT="44178" marB="44178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1500" dirty="0">
                          <a:solidFill>
                            <a:schemeClr val="accent2">
                              <a:lumMod val="75000"/>
                            </a:schemeClr>
                          </a:solidFill>
                        </a:rPr>
                        <a:t>10</a:t>
                      </a:r>
                      <a:endParaRPr lang="zh-CN" altLang="en-US" sz="1500" dirty="0">
                        <a:solidFill>
                          <a:schemeClr val="accent2">
                            <a:lumMod val="75000"/>
                          </a:schemeClr>
                        </a:solidFill>
                      </a:endParaRPr>
                    </a:p>
                  </a:txBody>
                  <a:tcPr marL="88355" marR="88355" marT="44178" marB="44178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CN" altLang="en-US" sz="1500" dirty="0">
                          <a:solidFill>
                            <a:schemeClr val="accent2">
                              <a:lumMod val="75000"/>
                            </a:schemeClr>
                          </a:solidFill>
                        </a:rPr>
                        <a:t>罐</a:t>
                      </a:r>
                    </a:p>
                  </a:txBody>
                  <a:tcPr marL="88355" marR="88355" marT="44178" marB="44178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1500" dirty="0">
                          <a:solidFill>
                            <a:schemeClr val="accent2">
                              <a:lumMod val="75000"/>
                            </a:schemeClr>
                          </a:solidFill>
                        </a:rPr>
                        <a:t>10</a:t>
                      </a:r>
                      <a:r>
                        <a:rPr lang="zh-CN" altLang="en-US" sz="1500" dirty="0">
                          <a:solidFill>
                            <a:schemeClr val="accent2">
                              <a:lumMod val="75000"/>
                            </a:schemeClr>
                          </a:solidFill>
                        </a:rPr>
                        <a:t>元</a:t>
                      </a:r>
                    </a:p>
                  </a:txBody>
                  <a:tcPr marL="88355" marR="88355" marT="44178" marB="44178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1500" dirty="0">
                          <a:solidFill>
                            <a:schemeClr val="accent2">
                              <a:lumMod val="75000"/>
                            </a:schemeClr>
                          </a:solidFill>
                        </a:rPr>
                        <a:t>100</a:t>
                      </a:r>
                      <a:endParaRPr lang="zh-CN" altLang="en-US" sz="1500" dirty="0">
                        <a:solidFill>
                          <a:schemeClr val="accent2">
                            <a:lumMod val="75000"/>
                          </a:schemeClr>
                        </a:solidFill>
                      </a:endParaRPr>
                    </a:p>
                  </a:txBody>
                  <a:tcPr marL="88355" marR="88355" marT="44178" marB="44178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8873104"/>
                  </a:ext>
                </a:extLst>
              </a:tr>
              <a:tr h="469305">
                <a:tc>
                  <a:txBody>
                    <a:bodyPr/>
                    <a:lstStyle/>
                    <a:p>
                      <a:pPr algn="ctr"/>
                      <a:r>
                        <a:rPr lang="zh-CN" altLang="en-US" sz="1500" dirty="0">
                          <a:solidFill>
                            <a:schemeClr val="accent2">
                              <a:lumMod val="75000"/>
                            </a:schemeClr>
                          </a:solidFill>
                        </a:rPr>
                        <a:t>美术纸</a:t>
                      </a:r>
                    </a:p>
                  </a:txBody>
                  <a:tcPr marL="88355" marR="88355" marT="44178" marB="44178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1500" dirty="0">
                          <a:solidFill>
                            <a:schemeClr val="accent2">
                              <a:lumMod val="75000"/>
                            </a:schemeClr>
                          </a:solidFill>
                        </a:rPr>
                        <a:t>10</a:t>
                      </a:r>
                      <a:endParaRPr lang="zh-CN" altLang="en-US" sz="1500" dirty="0">
                        <a:solidFill>
                          <a:schemeClr val="accent2">
                            <a:lumMod val="75000"/>
                          </a:schemeClr>
                        </a:solidFill>
                      </a:endParaRPr>
                    </a:p>
                  </a:txBody>
                  <a:tcPr marL="88355" marR="88355" marT="44178" marB="44178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CN" altLang="en-US" sz="1500" dirty="0">
                          <a:solidFill>
                            <a:schemeClr val="accent2">
                              <a:lumMod val="75000"/>
                            </a:schemeClr>
                          </a:solidFill>
                        </a:rPr>
                        <a:t>包</a:t>
                      </a:r>
                    </a:p>
                  </a:txBody>
                  <a:tcPr marL="88355" marR="88355" marT="44178" marB="44178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1500" dirty="0">
                          <a:solidFill>
                            <a:schemeClr val="accent2">
                              <a:lumMod val="75000"/>
                            </a:schemeClr>
                          </a:solidFill>
                        </a:rPr>
                        <a:t>20</a:t>
                      </a:r>
                      <a:r>
                        <a:rPr lang="zh-CN" altLang="en-US" sz="1500" dirty="0">
                          <a:solidFill>
                            <a:schemeClr val="accent2">
                              <a:lumMod val="75000"/>
                            </a:schemeClr>
                          </a:solidFill>
                        </a:rPr>
                        <a:t>元</a:t>
                      </a:r>
                    </a:p>
                  </a:txBody>
                  <a:tcPr marL="88355" marR="88355" marT="44178" marB="44178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1500" dirty="0">
                          <a:solidFill>
                            <a:schemeClr val="accent2">
                              <a:lumMod val="75000"/>
                            </a:schemeClr>
                          </a:solidFill>
                        </a:rPr>
                        <a:t>200</a:t>
                      </a:r>
                      <a:endParaRPr lang="zh-CN" altLang="en-US" sz="1500" dirty="0">
                        <a:solidFill>
                          <a:schemeClr val="accent2">
                            <a:lumMod val="75000"/>
                          </a:schemeClr>
                        </a:solidFill>
                      </a:endParaRPr>
                    </a:p>
                  </a:txBody>
                  <a:tcPr marL="88355" marR="88355" marT="44178" marB="44178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730414452"/>
                  </a:ext>
                </a:extLst>
              </a:tr>
              <a:tr h="469305">
                <a:tc>
                  <a:txBody>
                    <a:bodyPr/>
                    <a:lstStyle/>
                    <a:p>
                      <a:pPr algn="ctr"/>
                      <a:r>
                        <a:rPr lang="zh-CN" altLang="en-US" sz="1500" dirty="0">
                          <a:solidFill>
                            <a:schemeClr val="accent2">
                              <a:lumMod val="75000"/>
                            </a:schemeClr>
                          </a:solidFill>
                        </a:rPr>
                        <a:t>装饰挂件</a:t>
                      </a:r>
                    </a:p>
                  </a:txBody>
                  <a:tcPr marL="88355" marR="88355" marT="44178" marB="44178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1500" dirty="0">
                          <a:solidFill>
                            <a:schemeClr val="accent2">
                              <a:lumMod val="75000"/>
                            </a:schemeClr>
                          </a:solidFill>
                        </a:rPr>
                        <a:t>50</a:t>
                      </a:r>
                      <a:endParaRPr lang="zh-CN" altLang="en-US" sz="1500" dirty="0">
                        <a:solidFill>
                          <a:schemeClr val="accent2">
                            <a:lumMod val="75000"/>
                          </a:schemeClr>
                        </a:solidFill>
                      </a:endParaRPr>
                    </a:p>
                  </a:txBody>
                  <a:tcPr marL="88355" marR="88355" marT="44178" marB="44178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CN" altLang="en-US" sz="1500" dirty="0">
                          <a:solidFill>
                            <a:schemeClr val="accent2">
                              <a:lumMod val="75000"/>
                            </a:schemeClr>
                          </a:solidFill>
                        </a:rPr>
                        <a:t>个</a:t>
                      </a:r>
                    </a:p>
                  </a:txBody>
                  <a:tcPr marL="88355" marR="88355" marT="44178" marB="44178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1500" dirty="0">
                          <a:solidFill>
                            <a:schemeClr val="accent2">
                              <a:lumMod val="75000"/>
                            </a:schemeClr>
                          </a:solidFill>
                        </a:rPr>
                        <a:t>5</a:t>
                      </a:r>
                      <a:r>
                        <a:rPr lang="zh-CN" altLang="en-US" sz="1500" dirty="0">
                          <a:solidFill>
                            <a:schemeClr val="accent2">
                              <a:lumMod val="75000"/>
                            </a:schemeClr>
                          </a:solidFill>
                        </a:rPr>
                        <a:t>元</a:t>
                      </a:r>
                    </a:p>
                  </a:txBody>
                  <a:tcPr marL="88355" marR="88355" marT="44178" marB="44178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1500" dirty="0">
                          <a:solidFill>
                            <a:schemeClr val="accent2">
                              <a:lumMod val="75000"/>
                            </a:schemeClr>
                          </a:solidFill>
                        </a:rPr>
                        <a:t>250</a:t>
                      </a:r>
                      <a:endParaRPr lang="zh-CN" altLang="en-US" sz="1500" dirty="0">
                        <a:solidFill>
                          <a:schemeClr val="accent2">
                            <a:lumMod val="75000"/>
                          </a:schemeClr>
                        </a:solidFill>
                      </a:endParaRPr>
                    </a:p>
                  </a:txBody>
                  <a:tcPr marL="88355" marR="88355" marT="44178" marB="44178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538259148"/>
                  </a:ext>
                </a:extLst>
              </a:tr>
              <a:tr h="469305">
                <a:tc>
                  <a:txBody>
                    <a:bodyPr/>
                    <a:lstStyle/>
                    <a:p>
                      <a:pPr algn="ctr"/>
                      <a:r>
                        <a:rPr lang="zh-CN" altLang="en-US" sz="1500" dirty="0">
                          <a:solidFill>
                            <a:schemeClr val="accent2">
                              <a:lumMod val="75000"/>
                            </a:schemeClr>
                          </a:solidFill>
                        </a:rPr>
                        <a:t>其他</a:t>
                      </a:r>
                    </a:p>
                  </a:txBody>
                  <a:tcPr marL="88355" marR="88355" marT="44178" marB="44178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1500" dirty="0">
                          <a:solidFill>
                            <a:schemeClr val="accent2">
                              <a:lumMod val="75000"/>
                            </a:schemeClr>
                          </a:solidFill>
                        </a:rPr>
                        <a:t>…</a:t>
                      </a:r>
                      <a:endParaRPr lang="zh-CN" altLang="en-US" sz="1500" dirty="0">
                        <a:solidFill>
                          <a:schemeClr val="accent2">
                            <a:lumMod val="75000"/>
                          </a:schemeClr>
                        </a:solidFill>
                      </a:endParaRPr>
                    </a:p>
                  </a:txBody>
                  <a:tcPr marL="88355" marR="88355" marT="44178" marB="44178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1500" dirty="0">
                          <a:solidFill>
                            <a:schemeClr val="accent2">
                              <a:lumMod val="75000"/>
                            </a:schemeClr>
                          </a:solidFill>
                        </a:rPr>
                        <a:t>…</a:t>
                      </a:r>
                      <a:endParaRPr lang="zh-CN" altLang="en-US" sz="1500" dirty="0">
                        <a:solidFill>
                          <a:schemeClr val="accent2">
                            <a:lumMod val="75000"/>
                          </a:schemeClr>
                        </a:solidFill>
                      </a:endParaRPr>
                    </a:p>
                  </a:txBody>
                  <a:tcPr marL="88355" marR="88355" marT="44178" marB="44178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1500" dirty="0">
                          <a:solidFill>
                            <a:schemeClr val="accent2">
                              <a:lumMod val="75000"/>
                            </a:schemeClr>
                          </a:solidFill>
                        </a:rPr>
                        <a:t>…</a:t>
                      </a:r>
                      <a:endParaRPr lang="zh-CN" altLang="en-US" sz="1500" dirty="0">
                        <a:solidFill>
                          <a:schemeClr val="accent2">
                            <a:lumMod val="75000"/>
                          </a:schemeClr>
                        </a:solidFill>
                      </a:endParaRPr>
                    </a:p>
                  </a:txBody>
                  <a:tcPr marL="88355" marR="88355" marT="44178" marB="44178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1500" dirty="0">
                          <a:solidFill>
                            <a:schemeClr val="accent2">
                              <a:lumMod val="75000"/>
                            </a:schemeClr>
                          </a:solidFill>
                        </a:rPr>
                        <a:t>…</a:t>
                      </a:r>
                      <a:endParaRPr lang="zh-CN" altLang="en-US" sz="1500" dirty="0">
                        <a:solidFill>
                          <a:schemeClr val="accent2">
                            <a:lumMod val="75000"/>
                          </a:schemeClr>
                        </a:solidFill>
                      </a:endParaRPr>
                    </a:p>
                  </a:txBody>
                  <a:tcPr marL="88355" marR="88355" marT="44178" marB="44178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44688236"/>
                  </a:ext>
                </a:extLst>
              </a:tr>
            </a:tbl>
          </a:graphicData>
        </a:graphic>
      </p:graphicFrame>
      <p:sp>
        <p:nvSpPr>
          <p:cNvPr id="5" name="圆: 空心 4">
            <a:extLst>
              <a:ext uri="{FF2B5EF4-FFF2-40B4-BE49-F238E27FC236}">
                <a16:creationId xmlns:a16="http://schemas.microsoft.com/office/drawing/2014/main" id="{920AB91A-5114-4C48-93BF-17385D775B06}"/>
              </a:ext>
            </a:extLst>
          </p:cNvPr>
          <p:cNvSpPr/>
          <p:nvPr/>
        </p:nvSpPr>
        <p:spPr>
          <a:xfrm>
            <a:off x="8559821" y="3271254"/>
            <a:ext cx="2620452" cy="2620452"/>
          </a:xfrm>
          <a:prstGeom prst="donut">
            <a:avLst>
              <a:gd name="adj" fmla="val 17149"/>
            </a:avLst>
          </a:prstGeom>
          <a:solidFill>
            <a:schemeClr val="accent3"/>
          </a:solidFill>
          <a:ln>
            <a:noFill/>
          </a:ln>
          <a:effectLst>
            <a:outerShdw blurRad="127000" dist="63500" dir="16200000" rotWithShape="0">
              <a:prstClr val="black">
                <a:alpha val="33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1600">
              <a:solidFill>
                <a:schemeClr val="tx1"/>
              </a:solidFill>
            </a:endParaRPr>
          </a:p>
        </p:txBody>
      </p:sp>
      <p:sp>
        <p:nvSpPr>
          <p:cNvPr id="36" name="空心弧 35">
            <a:extLst>
              <a:ext uri="{FF2B5EF4-FFF2-40B4-BE49-F238E27FC236}">
                <a16:creationId xmlns:a16="http://schemas.microsoft.com/office/drawing/2014/main" id="{FA1499EC-D2EA-4DDD-B45D-8B2C76CFE736}"/>
              </a:ext>
            </a:extLst>
          </p:cNvPr>
          <p:cNvSpPr/>
          <p:nvPr/>
        </p:nvSpPr>
        <p:spPr>
          <a:xfrm>
            <a:off x="8620685" y="3332118"/>
            <a:ext cx="2498725" cy="2498725"/>
          </a:xfrm>
          <a:prstGeom prst="blockArc">
            <a:avLst>
              <a:gd name="adj1" fmla="val 18705986"/>
              <a:gd name="adj2" fmla="val 16220127"/>
              <a:gd name="adj3" fmla="val 12662"/>
            </a:avLst>
          </a:prstGeom>
          <a:solidFill>
            <a:schemeClr val="accent2"/>
          </a:solidFill>
          <a:ln>
            <a:noFill/>
          </a:ln>
          <a:effectLst>
            <a:outerShdw blurRad="25400" dist="12700" dir="16200000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1600">
              <a:solidFill>
                <a:schemeClr val="tx1"/>
              </a:solidFill>
            </a:endParaRPr>
          </a:p>
        </p:txBody>
      </p:sp>
      <p:sp>
        <p:nvSpPr>
          <p:cNvPr id="37" name="文本框 36">
            <a:extLst>
              <a:ext uri="{FF2B5EF4-FFF2-40B4-BE49-F238E27FC236}">
                <a16:creationId xmlns:a16="http://schemas.microsoft.com/office/drawing/2014/main" id="{7D6F86B3-59D1-48E2-A5DC-0763F377CC5B}"/>
              </a:ext>
            </a:extLst>
          </p:cNvPr>
          <p:cNvSpPr txBox="1"/>
          <p:nvPr/>
        </p:nvSpPr>
        <p:spPr>
          <a:xfrm>
            <a:off x="9144607" y="4678773"/>
            <a:ext cx="1450878" cy="44293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altLang="zh-CN" sz="2400" dirty="0">
                <a:ln w="12700">
                  <a:noFill/>
                </a:ln>
                <a:solidFill>
                  <a:schemeClr val="accent2"/>
                </a:solidFill>
                <a:latin typeface="+mj-ea"/>
                <a:ea typeface="+mj-ea"/>
              </a:rPr>
              <a:t>&lt;85%</a:t>
            </a:r>
            <a:endParaRPr lang="zh-CN" altLang="en-US" sz="2400" dirty="0">
              <a:ln w="12700">
                <a:noFill/>
              </a:ln>
              <a:solidFill>
                <a:schemeClr val="accent2"/>
              </a:solidFill>
              <a:latin typeface="+mj-ea"/>
              <a:ea typeface="+mj-ea"/>
            </a:endParaRPr>
          </a:p>
        </p:txBody>
      </p:sp>
      <p:sp>
        <p:nvSpPr>
          <p:cNvPr id="42" name="文本框 41">
            <a:extLst>
              <a:ext uri="{FF2B5EF4-FFF2-40B4-BE49-F238E27FC236}">
                <a16:creationId xmlns:a16="http://schemas.microsoft.com/office/drawing/2014/main" id="{F4C09A6B-9AA1-4FA3-BB48-168FDA56A89F}"/>
              </a:ext>
            </a:extLst>
          </p:cNvPr>
          <p:cNvSpPr txBox="1"/>
          <p:nvPr/>
        </p:nvSpPr>
        <p:spPr>
          <a:xfrm>
            <a:off x="8972887" y="4256053"/>
            <a:ext cx="1824293" cy="50058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zh-CN" altLang="en-US" sz="2400" dirty="0">
                <a:ln w="12700">
                  <a:noFill/>
                </a:ln>
                <a:solidFill>
                  <a:schemeClr val="accent2"/>
                </a:solidFill>
                <a:latin typeface="+mj-ea"/>
                <a:ea typeface="+mj-ea"/>
              </a:rPr>
              <a:t>活动总预算</a:t>
            </a:r>
          </a:p>
        </p:txBody>
      </p:sp>
      <p:sp>
        <p:nvSpPr>
          <p:cNvPr id="44" name="文本框 43">
            <a:extLst>
              <a:ext uri="{FF2B5EF4-FFF2-40B4-BE49-F238E27FC236}">
                <a16:creationId xmlns:a16="http://schemas.microsoft.com/office/drawing/2014/main" id="{A7476E8A-3F99-49A1-AFA3-E0114D872372}"/>
              </a:ext>
            </a:extLst>
          </p:cNvPr>
          <p:cNvSpPr txBox="1"/>
          <p:nvPr/>
        </p:nvSpPr>
        <p:spPr>
          <a:xfrm>
            <a:off x="8559821" y="2374553"/>
            <a:ext cx="2731274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zh-CN" altLang="en-US" sz="2800" dirty="0">
                <a:ln w="12700">
                  <a:noFill/>
                </a:ln>
                <a:solidFill>
                  <a:schemeClr val="accent2"/>
                </a:solidFill>
                <a:latin typeface="+mj-ea"/>
                <a:ea typeface="+mj-ea"/>
              </a:rPr>
              <a:t>活动资金可控</a:t>
            </a:r>
          </a:p>
        </p:txBody>
      </p:sp>
      <p:sp>
        <p:nvSpPr>
          <p:cNvPr id="7" name="任意多边形: 形状 6">
            <a:extLst>
              <a:ext uri="{FF2B5EF4-FFF2-40B4-BE49-F238E27FC236}">
                <a16:creationId xmlns:a16="http://schemas.microsoft.com/office/drawing/2014/main" id="{53B6B765-BEE2-4C8E-B897-AAFC9A1AB386}"/>
              </a:ext>
            </a:extLst>
          </p:cNvPr>
          <p:cNvSpPr/>
          <p:nvPr/>
        </p:nvSpPr>
        <p:spPr>
          <a:xfrm>
            <a:off x="8914153" y="2947070"/>
            <a:ext cx="2022611" cy="150924"/>
          </a:xfrm>
          <a:custGeom>
            <a:avLst/>
            <a:gdLst>
              <a:gd name="connsiteX0" fmla="*/ 0 w 1857828"/>
              <a:gd name="connsiteY0" fmla="*/ 0 h 305043"/>
              <a:gd name="connsiteX1" fmla="*/ 725714 w 1857828"/>
              <a:gd name="connsiteY1" fmla="*/ 72571 h 305043"/>
              <a:gd name="connsiteX2" fmla="*/ 943428 w 1857828"/>
              <a:gd name="connsiteY2" fmla="*/ 304800 h 305043"/>
              <a:gd name="connsiteX3" fmla="*/ 1146628 w 1857828"/>
              <a:gd name="connsiteY3" fmla="*/ 116114 h 305043"/>
              <a:gd name="connsiteX4" fmla="*/ 1857828 w 1857828"/>
              <a:gd name="connsiteY4" fmla="*/ 72571 h 305043"/>
              <a:gd name="connsiteX0" fmla="*/ 0 w 2002608"/>
              <a:gd name="connsiteY0" fmla="*/ 7092 h 251175"/>
              <a:gd name="connsiteX1" fmla="*/ 870494 w 2002608"/>
              <a:gd name="connsiteY1" fmla="*/ 18703 h 251175"/>
              <a:gd name="connsiteX2" fmla="*/ 1088208 w 2002608"/>
              <a:gd name="connsiteY2" fmla="*/ 250932 h 251175"/>
              <a:gd name="connsiteX3" fmla="*/ 1291408 w 2002608"/>
              <a:gd name="connsiteY3" fmla="*/ 62246 h 251175"/>
              <a:gd name="connsiteX4" fmla="*/ 2002608 w 2002608"/>
              <a:gd name="connsiteY4" fmla="*/ 18703 h 251175"/>
              <a:gd name="connsiteX0" fmla="*/ 0 w 2010228"/>
              <a:gd name="connsiteY0" fmla="*/ 7092 h 251179"/>
              <a:gd name="connsiteX1" fmla="*/ 870494 w 2010228"/>
              <a:gd name="connsiteY1" fmla="*/ 18703 h 251179"/>
              <a:gd name="connsiteX2" fmla="*/ 1088208 w 2010228"/>
              <a:gd name="connsiteY2" fmla="*/ 250932 h 251179"/>
              <a:gd name="connsiteX3" fmla="*/ 1291408 w 2010228"/>
              <a:gd name="connsiteY3" fmla="*/ 62246 h 251179"/>
              <a:gd name="connsiteX4" fmla="*/ 2010228 w 2010228"/>
              <a:gd name="connsiteY4" fmla="*/ 3463 h 251179"/>
              <a:gd name="connsiteX0" fmla="*/ 0 w 2010228"/>
              <a:gd name="connsiteY0" fmla="*/ 7092 h 251179"/>
              <a:gd name="connsiteX1" fmla="*/ 870494 w 2010228"/>
              <a:gd name="connsiteY1" fmla="*/ 18703 h 251179"/>
              <a:gd name="connsiteX2" fmla="*/ 1088208 w 2010228"/>
              <a:gd name="connsiteY2" fmla="*/ 250932 h 251179"/>
              <a:gd name="connsiteX3" fmla="*/ 1291408 w 2010228"/>
              <a:gd name="connsiteY3" fmla="*/ 62246 h 251179"/>
              <a:gd name="connsiteX4" fmla="*/ 2010228 w 2010228"/>
              <a:gd name="connsiteY4" fmla="*/ 3463 h 251179"/>
              <a:gd name="connsiteX0" fmla="*/ 0 w 2010228"/>
              <a:gd name="connsiteY0" fmla="*/ 7092 h 251179"/>
              <a:gd name="connsiteX1" fmla="*/ 870494 w 2010228"/>
              <a:gd name="connsiteY1" fmla="*/ 18703 h 251179"/>
              <a:gd name="connsiteX2" fmla="*/ 1088208 w 2010228"/>
              <a:gd name="connsiteY2" fmla="*/ 250932 h 251179"/>
              <a:gd name="connsiteX3" fmla="*/ 1291408 w 2010228"/>
              <a:gd name="connsiteY3" fmla="*/ 62246 h 251179"/>
              <a:gd name="connsiteX4" fmla="*/ 2010228 w 2010228"/>
              <a:gd name="connsiteY4" fmla="*/ 3463 h 251179"/>
              <a:gd name="connsiteX0" fmla="*/ 0 w 2010228"/>
              <a:gd name="connsiteY0" fmla="*/ 7092 h 251179"/>
              <a:gd name="connsiteX1" fmla="*/ 870494 w 2010228"/>
              <a:gd name="connsiteY1" fmla="*/ 18703 h 251179"/>
              <a:gd name="connsiteX2" fmla="*/ 1088208 w 2010228"/>
              <a:gd name="connsiteY2" fmla="*/ 250932 h 251179"/>
              <a:gd name="connsiteX3" fmla="*/ 1291408 w 2010228"/>
              <a:gd name="connsiteY3" fmla="*/ 62246 h 251179"/>
              <a:gd name="connsiteX4" fmla="*/ 2010228 w 2010228"/>
              <a:gd name="connsiteY4" fmla="*/ 3463 h 251179"/>
              <a:gd name="connsiteX0" fmla="*/ 0 w 2010228"/>
              <a:gd name="connsiteY0" fmla="*/ 7092 h 250932"/>
              <a:gd name="connsiteX1" fmla="*/ 870494 w 2010228"/>
              <a:gd name="connsiteY1" fmla="*/ 18703 h 250932"/>
              <a:gd name="connsiteX2" fmla="*/ 1088208 w 2010228"/>
              <a:gd name="connsiteY2" fmla="*/ 250932 h 250932"/>
              <a:gd name="connsiteX3" fmla="*/ 1291408 w 2010228"/>
              <a:gd name="connsiteY3" fmla="*/ 62246 h 250932"/>
              <a:gd name="connsiteX4" fmla="*/ 2010228 w 2010228"/>
              <a:gd name="connsiteY4" fmla="*/ 3463 h 250932"/>
              <a:gd name="connsiteX0" fmla="*/ 0 w 2010228"/>
              <a:gd name="connsiteY0" fmla="*/ 17441 h 261281"/>
              <a:gd name="connsiteX1" fmla="*/ 870494 w 2010228"/>
              <a:gd name="connsiteY1" fmla="*/ 29052 h 261281"/>
              <a:gd name="connsiteX2" fmla="*/ 1088208 w 2010228"/>
              <a:gd name="connsiteY2" fmla="*/ 261281 h 261281"/>
              <a:gd name="connsiteX3" fmla="*/ 1283788 w 2010228"/>
              <a:gd name="connsiteY3" fmla="*/ 19255 h 261281"/>
              <a:gd name="connsiteX4" fmla="*/ 2010228 w 2010228"/>
              <a:gd name="connsiteY4" fmla="*/ 13812 h 261281"/>
              <a:gd name="connsiteX0" fmla="*/ 0 w 2010228"/>
              <a:gd name="connsiteY0" fmla="*/ 17441 h 261281"/>
              <a:gd name="connsiteX1" fmla="*/ 870494 w 2010228"/>
              <a:gd name="connsiteY1" fmla="*/ 29052 h 261281"/>
              <a:gd name="connsiteX2" fmla="*/ 1088208 w 2010228"/>
              <a:gd name="connsiteY2" fmla="*/ 261281 h 261281"/>
              <a:gd name="connsiteX3" fmla="*/ 1283788 w 2010228"/>
              <a:gd name="connsiteY3" fmla="*/ 19255 h 261281"/>
              <a:gd name="connsiteX4" fmla="*/ 2010228 w 2010228"/>
              <a:gd name="connsiteY4" fmla="*/ 13812 h 261281"/>
              <a:gd name="connsiteX0" fmla="*/ 0 w 2010228"/>
              <a:gd name="connsiteY0" fmla="*/ 17441 h 261281"/>
              <a:gd name="connsiteX1" fmla="*/ 870494 w 2010228"/>
              <a:gd name="connsiteY1" fmla="*/ 29052 h 261281"/>
              <a:gd name="connsiteX2" fmla="*/ 1088208 w 2010228"/>
              <a:gd name="connsiteY2" fmla="*/ 261281 h 261281"/>
              <a:gd name="connsiteX3" fmla="*/ 1283788 w 2010228"/>
              <a:gd name="connsiteY3" fmla="*/ 19255 h 261281"/>
              <a:gd name="connsiteX4" fmla="*/ 2010228 w 2010228"/>
              <a:gd name="connsiteY4" fmla="*/ 13812 h 261281"/>
              <a:gd name="connsiteX0" fmla="*/ 0 w 2010228"/>
              <a:gd name="connsiteY0" fmla="*/ 17441 h 261281"/>
              <a:gd name="connsiteX1" fmla="*/ 870494 w 2010228"/>
              <a:gd name="connsiteY1" fmla="*/ 29052 h 261281"/>
              <a:gd name="connsiteX2" fmla="*/ 1088208 w 2010228"/>
              <a:gd name="connsiteY2" fmla="*/ 261281 h 261281"/>
              <a:gd name="connsiteX3" fmla="*/ 1283788 w 2010228"/>
              <a:gd name="connsiteY3" fmla="*/ 19255 h 261281"/>
              <a:gd name="connsiteX4" fmla="*/ 2010228 w 2010228"/>
              <a:gd name="connsiteY4" fmla="*/ 13812 h 261281"/>
              <a:gd name="connsiteX0" fmla="*/ 0 w 2010228"/>
              <a:gd name="connsiteY0" fmla="*/ 7092 h 250932"/>
              <a:gd name="connsiteX1" fmla="*/ 870494 w 2010228"/>
              <a:gd name="connsiteY1" fmla="*/ 18703 h 250932"/>
              <a:gd name="connsiteX2" fmla="*/ 1088208 w 2010228"/>
              <a:gd name="connsiteY2" fmla="*/ 250932 h 250932"/>
              <a:gd name="connsiteX3" fmla="*/ 1283788 w 2010228"/>
              <a:gd name="connsiteY3" fmla="*/ 8906 h 250932"/>
              <a:gd name="connsiteX4" fmla="*/ 2010228 w 2010228"/>
              <a:gd name="connsiteY4" fmla="*/ 3463 h 250932"/>
              <a:gd name="connsiteX0" fmla="*/ 0 w 2010228"/>
              <a:gd name="connsiteY0" fmla="*/ 3629 h 247469"/>
              <a:gd name="connsiteX1" fmla="*/ 870494 w 2010228"/>
              <a:gd name="connsiteY1" fmla="*/ 15240 h 247469"/>
              <a:gd name="connsiteX2" fmla="*/ 1088208 w 2010228"/>
              <a:gd name="connsiteY2" fmla="*/ 247469 h 247469"/>
              <a:gd name="connsiteX3" fmla="*/ 1283788 w 2010228"/>
              <a:gd name="connsiteY3" fmla="*/ 5443 h 247469"/>
              <a:gd name="connsiteX4" fmla="*/ 2010228 w 2010228"/>
              <a:gd name="connsiteY4" fmla="*/ 0 h 247469"/>
              <a:gd name="connsiteX0" fmla="*/ 0 w 2010228"/>
              <a:gd name="connsiteY0" fmla="*/ 3629 h 247469"/>
              <a:gd name="connsiteX1" fmla="*/ 870494 w 2010228"/>
              <a:gd name="connsiteY1" fmla="*/ 15240 h 247469"/>
              <a:gd name="connsiteX2" fmla="*/ 1072968 w 2010228"/>
              <a:gd name="connsiteY2" fmla="*/ 247469 h 247469"/>
              <a:gd name="connsiteX3" fmla="*/ 1283788 w 2010228"/>
              <a:gd name="connsiteY3" fmla="*/ 5443 h 247469"/>
              <a:gd name="connsiteX4" fmla="*/ 2010228 w 2010228"/>
              <a:gd name="connsiteY4" fmla="*/ 0 h 247469"/>
              <a:gd name="connsiteX0" fmla="*/ 0 w 2010228"/>
              <a:gd name="connsiteY0" fmla="*/ 3629 h 247469"/>
              <a:gd name="connsiteX1" fmla="*/ 870494 w 2010228"/>
              <a:gd name="connsiteY1" fmla="*/ 7620 h 247469"/>
              <a:gd name="connsiteX2" fmla="*/ 1072968 w 2010228"/>
              <a:gd name="connsiteY2" fmla="*/ 247469 h 247469"/>
              <a:gd name="connsiteX3" fmla="*/ 1283788 w 2010228"/>
              <a:gd name="connsiteY3" fmla="*/ 5443 h 247469"/>
              <a:gd name="connsiteX4" fmla="*/ 2010228 w 2010228"/>
              <a:gd name="connsiteY4" fmla="*/ 0 h 247469"/>
              <a:gd name="connsiteX0" fmla="*/ 0 w 2010228"/>
              <a:gd name="connsiteY0" fmla="*/ 5806 h 249646"/>
              <a:gd name="connsiteX1" fmla="*/ 870494 w 2010228"/>
              <a:gd name="connsiteY1" fmla="*/ 9797 h 249646"/>
              <a:gd name="connsiteX2" fmla="*/ 1072968 w 2010228"/>
              <a:gd name="connsiteY2" fmla="*/ 249646 h 249646"/>
              <a:gd name="connsiteX3" fmla="*/ 1283788 w 2010228"/>
              <a:gd name="connsiteY3" fmla="*/ 0 h 249646"/>
              <a:gd name="connsiteX4" fmla="*/ 2010228 w 2010228"/>
              <a:gd name="connsiteY4" fmla="*/ 2177 h 249646"/>
              <a:gd name="connsiteX0" fmla="*/ 0 w 2010228"/>
              <a:gd name="connsiteY0" fmla="*/ 5806 h 249646"/>
              <a:gd name="connsiteX1" fmla="*/ 870494 w 2010228"/>
              <a:gd name="connsiteY1" fmla="*/ 9797 h 249646"/>
              <a:gd name="connsiteX2" fmla="*/ 1072968 w 2010228"/>
              <a:gd name="connsiteY2" fmla="*/ 249646 h 249646"/>
              <a:gd name="connsiteX3" fmla="*/ 1283788 w 2010228"/>
              <a:gd name="connsiteY3" fmla="*/ 0 h 249646"/>
              <a:gd name="connsiteX4" fmla="*/ 2010228 w 2010228"/>
              <a:gd name="connsiteY4" fmla="*/ 2177 h 249646"/>
              <a:gd name="connsiteX0" fmla="*/ 0 w 2017848"/>
              <a:gd name="connsiteY0" fmla="*/ 5806 h 249646"/>
              <a:gd name="connsiteX1" fmla="*/ 878114 w 2017848"/>
              <a:gd name="connsiteY1" fmla="*/ 9797 h 249646"/>
              <a:gd name="connsiteX2" fmla="*/ 1080588 w 2017848"/>
              <a:gd name="connsiteY2" fmla="*/ 249646 h 249646"/>
              <a:gd name="connsiteX3" fmla="*/ 1291408 w 2017848"/>
              <a:gd name="connsiteY3" fmla="*/ 0 h 249646"/>
              <a:gd name="connsiteX4" fmla="*/ 2017848 w 2017848"/>
              <a:gd name="connsiteY4" fmla="*/ 2177 h 249646"/>
              <a:gd name="connsiteX0" fmla="*/ 0 w 2017848"/>
              <a:gd name="connsiteY0" fmla="*/ 5806 h 249646"/>
              <a:gd name="connsiteX1" fmla="*/ 878114 w 2017848"/>
              <a:gd name="connsiteY1" fmla="*/ 9797 h 249646"/>
              <a:gd name="connsiteX2" fmla="*/ 1080588 w 2017848"/>
              <a:gd name="connsiteY2" fmla="*/ 249646 h 249646"/>
              <a:gd name="connsiteX3" fmla="*/ 1291408 w 2017848"/>
              <a:gd name="connsiteY3" fmla="*/ 0 h 249646"/>
              <a:gd name="connsiteX4" fmla="*/ 2017848 w 2017848"/>
              <a:gd name="connsiteY4" fmla="*/ 2177 h 249646"/>
              <a:gd name="connsiteX0" fmla="*/ 0 w 2017848"/>
              <a:gd name="connsiteY0" fmla="*/ 5806 h 249646"/>
              <a:gd name="connsiteX1" fmla="*/ 878114 w 2017848"/>
              <a:gd name="connsiteY1" fmla="*/ 9797 h 249646"/>
              <a:gd name="connsiteX2" fmla="*/ 1080588 w 2017848"/>
              <a:gd name="connsiteY2" fmla="*/ 249646 h 249646"/>
              <a:gd name="connsiteX3" fmla="*/ 1177108 w 2017848"/>
              <a:gd name="connsiteY3" fmla="*/ 0 h 249646"/>
              <a:gd name="connsiteX4" fmla="*/ 2017848 w 2017848"/>
              <a:gd name="connsiteY4" fmla="*/ 2177 h 249646"/>
              <a:gd name="connsiteX0" fmla="*/ 0 w 2017848"/>
              <a:gd name="connsiteY0" fmla="*/ 5806 h 249646"/>
              <a:gd name="connsiteX1" fmla="*/ 878114 w 2017848"/>
              <a:gd name="connsiteY1" fmla="*/ 9797 h 249646"/>
              <a:gd name="connsiteX2" fmla="*/ 1080588 w 2017848"/>
              <a:gd name="connsiteY2" fmla="*/ 249646 h 249646"/>
              <a:gd name="connsiteX3" fmla="*/ 1207588 w 2017848"/>
              <a:gd name="connsiteY3" fmla="*/ 0 h 249646"/>
              <a:gd name="connsiteX4" fmla="*/ 2017848 w 2017848"/>
              <a:gd name="connsiteY4" fmla="*/ 2177 h 249646"/>
              <a:gd name="connsiteX0" fmla="*/ 0 w 2017848"/>
              <a:gd name="connsiteY0" fmla="*/ 5806 h 249646"/>
              <a:gd name="connsiteX1" fmla="*/ 984794 w 2017848"/>
              <a:gd name="connsiteY1" fmla="*/ 9797 h 249646"/>
              <a:gd name="connsiteX2" fmla="*/ 1080588 w 2017848"/>
              <a:gd name="connsiteY2" fmla="*/ 249646 h 249646"/>
              <a:gd name="connsiteX3" fmla="*/ 1207588 w 2017848"/>
              <a:gd name="connsiteY3" fmla="*/ 0 h 249646"/>
              <a:gd name="connsiteX4" fmla="*/ 2017848 w 2017848"/>
              <a:gd name="connsiteY4" fmla="*/ 2177 h 249646"/>
              <a:gd name="connsiteX0" fmla="*/ 0 w 2017848"/>
              <a:gd name="connsiteY0" fmla="*/ 5806 h 249646"/>
              <a:gd name="connsiteX1" fmla="*/ 961934 w 2017848"/>
              <a:gd name="connsiteY1" fmla="*/ 9797 h 249646"/>
              <a:gd name="connsiteX2" fmla="*/ 1080588 w 2017848"/>
              <a:gd name="connsiteY2" fmla="*/ 249646 h 249646"/>
              <a:gd name="connsiteX3" fmla="*/ 1207588 w 2017848"/>
              <a:gd name="connsiteY3" fmla="*/ 0 h 249646"/>
              <a:gd name="connsiteX4" fmla="*/ 2017848 w 2017848"/>
              <a:gd name="connsiteY4" fmla="*/ 2177 h 249646"/>
              <a:gd name="connsiteX0" fmla="*/ 0 w 2017848"/>
              <a:gd name="connsiteY0" fmla="*/ 5806 h 249646"/>
              <a:gd name="connsiteX1" fmla="*/ 957172 w 2017848"/>
              <a:gd name="connsiteY1" fmla="*/ 272 h 249646"/>
              <a:gd name="connsiteX2" fmla="*/ 1080588 w 2017848"/>
              <a:gd name="connsiteY2" fmla="*/ 249646 h 249646"/>
              <a:gd name="connsiteX3" fmla="*/ 1207588 w 2017848"/>
              <a:gd name="connsiteY3" fmla="*/ 0 h 249646"/>
              <a:gd name="connsiteX4" fmla="*/ 2017848 w 2017848"/>
              <a:gd name="connsiteY4" fmla="*/ 2177 h 249646"/>
              <a:gd name="connsiteX0" fmla="*/ 0 w 2022611"/>
              <a:gd name="connsiteY0" fmla="*/ 1044 h 249646"/>
              <a:gd name="connsiteX1" fmla="*/ 961935 w 2022611"/>
              <a:gd name="connsiteY1" fmla="*/ 272 h 249646"/>
              <a:gd name="connsiteX2" fmla="*/ 1085351 w 2022611"/>
              <a:gd name="connsiteY2" fmla="*/ 249646 h 249646"/>
              <a:gd name="connsiteX3" fmla="*/ 1212351 w 2022611"/>
              <a:gd name="connsiteY3" fmla="*/ 0 h 249646"/>
              <a:gd name="connsiteX4" fmla="*/ 2022611 w 2022611"/>
              <a:gd name="connsiteY4" fmla="*/ 2177 h 249646"/>
              <a:gd name="connsiteX0" fmla="*/ 0 w 2022611"/>
              <a:gd name="connsiteY0" fmla="*/ 1044 h 249646"/>
              <a:gd name="connsiteX1" fmla="*/ 879385 w 2022611"/>
              <a:gd name="connsiteY1" fmla="*/ 5116 h 249646"/>
              <a:gd name="connsiteX2" fmla="*/ 1085351 w 2022611"/>
              <a:gd name="connsiteY2" fmla="*/ 249646 h 249646"/>
              <a:gd name="connsiteX3" fmla="*/ 1212351 w 2022611"/>
              <a:gd name="connsiteY3" fmla="*/ 0 h 249646"/>
              <a:gd name="connsiteX4" fmla="*/ 2022611 w 2022611"/>
              <a:gd name="connsiteY4" fmla="*/ 2177 h 249646"/>
              <a:gd name="connsiteX0" fmla="*/ 0 w 2022611"/>
              <a:gd name="connsiteY0" fmla="*/ 1044 h 230269"/>
              <a:gd name="connsiteX1" fmla="*/ 879385 w 2022611"/>
              <a:gd name="connsiteY1" fmla="*/ 5116 h 230269"/>
              <a:gd name="connsiteX2" fmla="*/ 1015501 w 2022611"/>
              <a:gd name="connsiteY2" fmla="*/ 230269 h 230269"/>
              <a:gd name="connsiteX3" fmla="*/ 1212351 w 2022611"/>
              <a:gd name="connsiteY3" fmla="*/ 0 h 230269"/>
              <a:gd name="connsiteX4" fmla="*/ 2022611 w 2022611"/>
              <a:gd name="connsiteY4" fmla="*/ 2177 h 230269"/>
              <a:gd name="connsiteX0" fmla="*/ 0 w 2022611"/>
              <a:gd name="connsiteY0" fmla="*/ 1044 h 230269"/>
              <a:gd name="connsiteX1" fmla="*/ 879385 w 2022611"/>
              <a:gd name="connsiteY1" fmla="*/ 5116 h 230269"/>
              <a:gd name="connsiteX2" fmla="*/ 1015501 w 2022611"/>
              <a:gd name="connsiteY2" fmla="*/ 230269 h 230269"/>
              <a:gd name="connsiteX3" fmla="*/ 1113926 w 2022611"/>
              <a:gd name="connsiteY3" fmla="*/ 0 h 230269"/>
              <a:gd name="connsiteX4" fmla="*/ 2022611 w 2022611"/>
              <a:gd name="connsiteY4" fmla="*/ 2177 h 230269"/>
              <a:gd name="connsiteX0" fmla="*/ 0 w 2022611"/>
              <a:gd name="connsiteY0" fmla="*/ 1044 h 230269"/>
              <a:gd name="connsiteX1" fmla="*/ 933360 w 2022611"/>
              <a:gd name="connsiteY1" fmla="*/ 9960 h 230269"/>
              <a:gd name="connsiteX2" fmla="*/ 1015501 w 2022611"/>
              <a:gd name="connsiteY2" fmla="*/ 230269 h 230269"/>
              <a:gd name="connsiteX3" fmla="*/ 1113926 w 2022611"/>
              <a:gd name="connsiteY3" fmla="*/ 0 h 230269"/>
              <a:gd name="connsiteX4" fmla="*/ 2022611 w 2022611"/>
              <a:gd name="connsiteY4" fmla="*/ 2177 h 230269"/>
              <a:gd name="connsiteX0" fmla="*/ 0 w 2022611"/>
              <a:gd name="connsiteY0" fmla="*/ 1044 h 230269"/>
              <a:gd name="connsiteX1" fmla="*/ 920660 w 2022611"/>
              <a:gd name="connsiteY1" fmla="*/ 9960 h 230269"/>
              <a:gd name="connsiteX2" fmla="*/ 1015501 w 2022611"/>
              <a:gd name="connsiteY2" fmla="*/ 230269 h 230269"/>
              <a:gd name="connsiteX3" fmla="*/ 1113926 w 2022611"/>
              <a:gd name="connsiteY3" fmla="*/ 0 h 230269"/>
              <a:gd name="connsiteX4" fmla="*/ 2022611 w 2022611"/>
              <a:gd name="connsiteY4" fmla="*/ 2177 h 230269"/>
              <a:gd name="connsiteX0" fmla="*/ 0 w 2022611"/>
              <a:gd name="connsiteY0" fmla="*/ 1044 h 230269"/>
              <a:gd name="connsiteX1" fmla="*/ 920660 w 2022611"/>
              <a:gd name="connsiteY1" fmla="*/ 9960 h 230269"/>
              <a:gd name="connsiteX2" fmla="*/ 1015501 w 2022611"/>
              <a:gd name="connsiteY2" fmla="*/ 230269 h 230269"/>
              <a:gd name="connsiteX3" fmla="*/ 1113926 w 2022611"/>
              <a:gd name="connsiteY3" fmla="*/ 0 h 230269"/>
              <a:gd name="connsiteX4" fmla="*/ 2022611 w 2022611"/>
              <a:gd name="connsiteY4" fmla="*/ 2177 h 230269"/>
              <a:gd name="connsiteX0" fmla="*/ 0 w 2022611"/>
              <a:gd name="connsiteY0" fmla="*/ 1044 h 230269"/>
              <a:gd name="connsiteX1" fmla="*/ 911135 w 2022611"/>
              <a:gd name="connsiteY1" fmla="*/ 9960 h 230269"/>
              <a:gd name="connsiteX2" fmla="*/ 1015501 w 2022611"/>
              <a:gd name="connsiteY2" fmla="*/ 230269 h 230269"/>
              <a:gd name="connsiteX3" fmla="*/ 1113926 w 2022611"/>
              <a:gd name="connsiteY3" fmla="*/ 0 h 230269"/>
              <a:gd name="connsiteX4" fmla="*/ 2022611 w 2022611"/>
              <a:gd name="connsiteY4" fmla="*/ 2177 h 230269"/>
              <a:gd name="connsiteX0" fmla="*/ 0 w 2022611"/>
              <a:gd name="connsiteY0" fmla="*/ 1044 h 230269"/>
              <a:gd name="connsiteX1" fmla="*/ 911135 w 2022611"/>
              <a:gd name="connsiteY1" fmla="*/ 9960 h 230269"/>
              <a:gd name="connsiteX2" fmla="*/ 1005976 w 2022611"/>
              <a:gd name="connsiteY2" fmla="*/ 230269 h 230269"/>
              <a:gd name="connsiteX3" fmla="*/ 1113926 w 2022611"/>
              <a:gd name="connsiteY3" fmla="*/ 0 h 230269"/>
              <a:gd name="connsiteX4" fmla="*/ 2022611 w 2022611"/>
              <a:gd name="connsiteY4" fmla="*/ 2177 h 230269"/>
              <a:gd name="connsiteX0" fmla="*/ 0 w 2022611"/>
              <a:gd name="connsiteY0" fmla="*/ 1044 h 230269"/>
              <a:gd name="connsiteX1" fmla="*/ 911135 w 2022611"/>
              <a:gd name="connsiteY1" fmla="*/ 9960 h 230269"/>
              <a:gd name="connsiteX2" fmla="*/ 1005976 w 2022611"/>
              <a:gd name="connsiteY2" fmla="*/ 230269 h 230269"/>
              <a:gd name="connsiteX3" fmla="*/ 1094876 w 2022611"/>
              <a:gd name="connsiteY3" fmla="*/ 0 h 230269"/>
              <a:gd name="connsiteX4" fmla="*/ 2022611 w 2022611"/>
              <a:gd name="connsiteY4" fmla="*/ 2177 h 2302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22611" h="230269">
                <a:moveTo>
                  <a:pt x="0" y="1044"/>
                </a:moveTo>
                <a:cubicBezTo>
                  <a:pt x="306887" y="8860"/>
                  <a:pt x="604248" y="6988"/>
                  <a:pt x="911135" y="9960"/>
                </a:cubicBezTo>
                <a:lnTo>
                  <a:pt x="1005976" y="230269"/>
                </a:lnTo>
                <a:lnTo>
                  <a:pt x="1094876" y="0"/>
                </a:lnTo>
                <a:lnTo>
                  <a:pt x="2022611" y="2177"/>
                </a:lnTo>
              </a:path>
            </a:pathLst>
          </a:custGeom>
          <a:noFill/>
          <a:ln cap="rnd">
            <a:solidFill>
              <a:schemeClr val="accent5">
                <a:lumMod val="75000"/>
              </a:scheme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60" name="组合 59">
            <a:extLst>
              <a:ext uri="{FF2B5EF4-FFF2-40B4-BE49-F238E27FC236}">
                <a16:creationId xmlns:a16="http://schemas.microsoft.com/office/drawing/2014/main" id="{9BBDA77A-9BCC-49BF-992B-F3304817FAE8}"/>
              </a:ext>
            </a:extLst>
          </p:cNvPr>
          <p:cNvGrpSpPr/>
          <p:nvPr/>
        </p:nvGrpSpPr>
        <p:grpSpPr>
          <a:xfrm>
            <a:off x="0" y="6641319"/>
            <a:ext cx="12192000" cy="216682"/>
            <a:chOff x="0" y="6574969"/>
            <a:chExt cx="12192000" cy="280580"/>
          </a:xfrm>
        </p:grpSpPr>
        <p:sp>
          <p:nvSpPr>
            <p:cNvPr id="61" name="任意多边形: 形状 60">
              <a:extLst>
                <a:ext uri="{FF2B5EF4-FFF2-40B4-BE49-F238E27FC236}">
                  <a16:creationId xmlns:a16="http://schemas.microsoft.com/office/drawing/2014/main" id="{798A1FAF-CA2A-4C0F-A7BF-C9D7A8CDFFA4}"/>
                </a:ext>
              </a:extLst>
            </p:cNvPr>
            <p:cNvSpPr/>
            <p:nvPr/>
          </p:nvSpPr>
          <p:spPr>
            <a:xfrm>
              <a:off x="0" y="6574972"/>
              <a:ext cx="12192000" cy="280577"/>
            </a:xfrm>
            <a:custGeom>
              <a:avLst/>
              <a:gdLst>
                <a:gd name="connsiteX0" fmla="*/ 0 w 12192000"/>
                <a:gd name="connsiteY0" fmla="*/ 0 h 283030"/>
                <a:gd name="connsiteX1" fmla="*/ 12192000 w 12192000"/>
                <a:gd name="connsiteY1" fmla="*/ 0 h 283030"/>
                <a:gd name="connsiteX2" fmla="*/ 12192000 w 12192000"/>
                <a:gd name="connsiteY2" fmla="*/ 283030 h 283030"/>
                <a:gd name="connsiteX3" fmla="*/ 0 w 12192000"/>
                <a:gd name="connsiteY3" fmla="*/ 283030 h 283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192000" h="283030">
                  <a:moveTo>
                    <a:pt x="0" y="0"/>
                  </a:moveTo>
                  <a:lnTo>
                    <a:pt x="12192000" y="0"/>
                  </a:lnTo>
                  <a:lnTo>
                    <a:pt x="12192000" y="283030"/>
                  </a:lnTo>
                  <a:lnTo>
                    <a:pt x="0" y="283030"/>
                  </a:lnTo>
                  <a:close/>
                </a:path>
              </a:pathLst>
            </a:custGeom>
            <a:solidFill>
              <a:schemeClr val="accent2"/>
            </a:solidFill>
            <a:ln w="1459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62" name="任意多边形: 形状 61">
              <a:extLst>
                <a:ext uri="{FF2B5EF4-FFF2-40B4-BE49-F238E27FC236}">
                  <a16:creationId xmlns:a16="http://schemas.microsoft.com/office/drawing/2014/main" id="{610C2CC9-C1C5-47E4-A06D-926EC3D04ACC}"/>
                </a:ext>
              </a:extLst>
            </p:cNvPr>
            <p:cNvSpPr/>
            <p:nvPr/>
          </p:nvSpPr>
          <p:spPr>
            <a:xfrm>
              <a:off x="86624" y="6574969"/>
              <a:ext cx="12038402" cy="280578"/>
            </a:xfrm>
            <a:custGeom>
              <a:avLst/>
              <a:gdLst>
                <a:gd name="connsiteX0" fmla="*/ 11841051 w 12038402"/>
                <a:gd name="connsiteY0" fmla="*/ 0 h 292536"/>
                <a:gd name="connsiteX1" fmla="*/ 12038402 w 12038402"/>
                <a:gd name="connsiteY1" fmla="*/ 0 h 292536"/>
                <a:gd name="connsiteX2" fmla="*/ 12038402 w 12038402"/>
                <a:gd name="connsiteY2" fmla="*/ 292536 h 292536"/>
                <a:gd name="connsiteX3" fmla="*/ 11841051 w 12038402"/>
                <a:gd name="connsiteY3" fmla="*/ 292536 h 292536"/>
                <a:gd name="connsiteX4" fmla="*/ 11402503 w 12038402"/>
                <a:gd name="connsiteY4" fmla="*/ 0 h 292536"/>
                <a:gd name="connsiteX5" fmla="*/ 11599854 w 12038402"/>
                <a:gd name="connsiteY5" fmla="*/ 0 h 292536"/>
                <a:gd name="connsiteX6" fmla="*/ 11599854 w 12038402"/>
                <a:gd name="connsiteY6" fmla="*/ 292536 h 292536"/>
                <a:gd name="connsiteX7" fmla="*/ 11402503 w 12038402"/>
                <a:gd name="connsiteY7" fmla="*/ 292536 h 292536"/>
                <a:gd name="connsiteX8" fmla="*/ 10963945 w 12038402"/>
                <a:gd name="connsiteY8" fmla="*/ 0 h 292536"/>
                <a:gd name="connsiteX9" fmla="*/ 11161296 w 12038402"/>
                <a:gd name="connsiteY9" fmla="*/ 0 h 292536"/>
                <a:gd name="connsiteX10" fmla="*/ 11161296 w 12038402"/>
                <a:gd name="connsiteY10" fmla="*/ 292536 h 292536"/>
                <a:gd name="connsiteX11" fmla="*/ 10963945 w 12038402"/>
                <a:gd name="connsiteY11" fmla="*/ 292536 h 292536"/>
                <a:gd name="connsiteX12" fmla="*/ 10525387 w 12038402"/>
                <a:gd name="connsiteY12" fmla="*/ 0 h 292536"/>
                <a:gd name="connsiteX13" fmla="*/ 10722738 w 12038402"/>
                <a:gd name="connsiteY13" fmla="*/ 0 h 292536"/>
                <a:gd name="connsiteX14" fmla="*/ 10722738 w 12038402"/>
                <a:gd name="connsiteY14" fmla="*/ 292536 h 292536"/>
                <a:gd name="connsiteX15" fmla="*/ 10525387 w 12038402"/>
                <a:gd name="connsiteY15" fmla="*/ 292536 h 292536"/>
                <a:gd name="connsiteX16" fmla="*/ 10086829 w 12038402"/>
                <a:gd name="connsiteY16" fmla="*/ 0 h 292536"/>
                <a:gd name="connsiteX17" fmla="*/ 10284180 w 12038402"/>
                <a:gd name="connsiteY17" fmla="*/ 0 h 292536"/>
                <a:gd name="connsiteX18" fmla="*/ 10284180 w 12038402"/>
                <a:gd name="connsiteY18" fmla="*/ 292536 h 292536"/>
                <a:gd name="connsiteX19" fmla="*/ 10086829 w 12038402"/>
                <a:gd name="connsiteY19" fmla="*/ 292536 h 292536"/>
                <a:gd name="connsiteX20" fmla="*/ 9648271 w 12038402"/>
                <a:gd name="connsiteY20" fmla="*/ 0 h 292536"/>
                <a:gd name="connsiteX21" fmla="*/ 9845622 w 12038402"/>
                <a:gd name="connsiteY21" fmla="*/ 0 h 292536"/>
                <a:gd name="connsiteX22" fmla="*/ 9845622 w 12038402"/>
                <a:gd name="connsiteY22" fmla="*/ 292536 h 292536"/>
                <a:gd name="connsiteX23" fmla="*/ 9648271 w 12038402"/>
                <a:gd name="connsiteY23" fmla="*/ 292536 h 292536"/>
                <a:gd name="connsiteX24" fmla="*/ 9209713 w 12038402"/>
                <a:gd name="connsiteY24" fmla="*/ 0 h 292536"/>
                <a:gd name="connsiteX25" fmla="*/ 9407064 w 12038402"/>
                <a:gd name="connsiteY25" fmla="*/ 0 h 292536"/>
                <a:gd name="connsiteX26" fmla="*/ 9407064 w 12038402"/>
                <a:gd name="connsiteY26" fmla="*/ 292536 h 292536"/>
                <a:gd name="connsiteX27" fmla="*/ 9209713 w 12038402"/>
                <a:gd name="connsiteY27" fmla="*/ 292536 h 292536"/>
                <a:gd name="connsiteX28" fmla="*/ 8771155 w 12038402"/>
                <a:gd name="connsiteY28" fmla="*/ 0 h 292536"/>
                <a:gd name="connsiteX29" fmla="*/ 8968506 w 12038402"/>
                <a:gd name="connsiteY29" fmla="*/ 0 h 292536"/>
                <a:gd name="connsiteX30" fmla="*/ 8968506 w 12038402"/>
                <a:gd name="connsiteY30" fmla="*/ 292536 h 292536"/>
                <a:gd name="connsiteX31" fmla="*/ 8771155 w 12038402"/>
                <a:gd name="connsiteY31" fmla="*/ 292536 h 292536"/>
                <a:gd name="connsiteX32" fmla="*/ 8332597 w 12038402"/>
                <a:gd name="connsiteY32" fmla="*/ 0 h 292536"/>
                <a:gd name="connsiteX33" fmla="*/ 8529948 w 12038402"/>
                <a:gd name="connsiteY33" fmla="*/ 0 h 292536"/>
                <a:gd name="connsiteX34" fmla="*/ 8529948 w 12038402"/>
                <a:gd name="connsiteY34" fmla="*/ 292536 h 292536"/>
                <a:gd name="connsiteX35" fmla="*/ 8332597 w 12038402"/>
                <a:gd name="connsiteY35" fmla="*/ 292536 h 292536"/>
                <a:gd name="connsiteX36" fmla="*/ 7894039 w 12038402"/>
                <a:gd name="connsiteY36" fmla="*/ 0 h 292536"/>
                <a:gd name="connsiteX37" fmla="*/ 8091390 w 12038402"/>
                <a:gd name="connsiteY37" fmla="*/ 0 h 292536"/>
                <a:gd name="connsiteX38" fmla="*/ 8091390 w 12038402"/>
                <a:gd name="connsiteY38" fmla="*/ 292536 h 292536"/>
                <a:gd name="connsiteX39" fmla="*/ 7894039 w 12038402"/>
                <a:gd name="connsiteY39" fmla="*/ 292536 h 292536"/>
                <a:gd name="connsiteX40" fmla="*/ 7455481 w 12038402"/>
                <a:gd name="connsiteY40" fmla="*/ 0 h 292536"/>
                <a:gd name="connsiteX41" fmla="*/ 7652832 w 12038402"/>
                <a:gd name="connsiteY41" fmla="*/ 0 h 292536"/>
                <a:gd name="connsiteX42" fmla="*/ 7652832 w 12038402"/>
                <a:gd name="connsiteY42" fmla="*/ 292536 h 292536"/>
                <a:gd name="connsiteX43" fmla="*/ 7455481 w 12038402"/>
                <a:gd name="connsiteY43" fmla="*/ 292536 h 292536"/>
                <a:gd name="connsiteX44" fmla="*/ 7016923 w 12038402"/>
                <a:gd name="connsiteY44" fmla="*/ 0 h 292536"/>
                <a:gd name="connsiteX45" fmla="*/ 7214274 w 12038402"/>
                <a:gd name="connsiteY45" fmla="*/ 0 h 292536"/>
                <a:gd name="connsiteX46" fmla="*/ 7214274 w 12038402"/>
                <a:gd name="connsiteY46" fmla="*/ 292536 h 292536"/>
                <a:gd name="connsiteX47" fmla="*/ 7016923 w 12038402"/>
                <a:gd name="connsiteY47" fmla="*/ 292536 h 292536"/>
                <a:gd name="connsiteX48" fmla="*/ 6578365 w 12038402"/>
                <a:gd name="connsiteY48" fmla="*/ 0 h 292536"/>
                <a:gd name="connsiteX49" fmla="*/ 6775716 w 12038402"/>
                <a:gd name="connsiteY49" fmla="*/ 0 h 292536"/>
                <a:gd name="connsiteX50" fmla="*/ 6775716 w 12038402"/>
                <a:gd name="connsiteY50" fmla="*/ 292536 h 292536"/>
                <a:gd name="connsiteX51" fmla="*/ 6578365 w 12038402"/>
                <a:gd name="connsiteY51" fmla="*/ 292536 h 292536"/>
                <a:gd name="connsiteX52" fmla="*/ 6139807 w 12038402"/>
                <a:gd name="connsiteY52" fmla="*/ 0 h 292536"/>
                <a:gd name="connsiteX53" fmla="*/ 6337158 w 12038402"/>
                <a:gd name="connsiteY53" fmla="*/ 0 h 292536"/>
                <a:gd name="connsiteX54" fmla="*/ 6337158 w 12038402"/>
                <a:gd name="connsiteY54" fmla="*/ 292536 h 292536"/>
                <a:gd name="connsiteX55" fmla="*/ 6139807 w 12038402"/>
                <a:gd name="connsiteY55" fmla="*/ 292536 h 292536"/>
                <a:gd name="connsiteX56" fmla="*/ 5701249 w 12038402"/>
                <a:gd name="connsiteY56" fmla="*/ 0 h 292536"/>
                <a:gd name="connsiteX57" fmla="*/ 5898600 w 12038402"/>
                <a:gd name="connsiteY57" fmla="*/ 0 h 292536"/>
                <a:gd name="connsiteX58" fmla="*/ 5898600 w 12038402"/>
                <a:gd name="connsiteY58" fmla="*/ 292536 h 292536"/>
                <a:gd name="connsiteX59" fmla="*/ 5701249 w 12038402"/>
                <a:gd name="connsiteY59" fmla="*/ 292536 h 292536"/>
                <a:gd name="connsiteX60" fmla="*/ 5262692 w 12038402"/>
                <a:gd name="connsiteY60" fmla="*/ 0 h 292536"/>
                <a:gd name="connsiteX61" fmla="*/ 5460042 w 12038402"/>
                <a:gd name="connsiteY61" fmla="*/ 0 h 292536"/>
                <a:gd name="connsiteX62" fmla="*/ 5460042 w 12038402"/>
                <a:gd name="connsiteY62" fmla="*/ 292536 h 292536"/>
                <a:gd name="connsiteX63" fmla="*/ 5262692 w 12038402"/>
                <a:gd name="connsiteY63" fmla="*/ 292536 h 292536"/>
                <a:gd name="connsiteX64" fmla="*/ 4824135 w 12038402"/>
                <a:gd name="connsiteY64" fmla="*/ 0 h 292536"/>
                <a:gd name="connsiteX65" fmla="*/ 5021484 w 12038402"/>
                <a:gd name="connsiteY65" fmla="*/ 0 h 292536"/>
                <a:gd name="connsiteX66" fmla="*/ 5021484 w 12038402"/>
                <a:gd name="connsiteY66" fmla="*/ 292536 h 292536"/>
                <a:gd name="connsiteX67" fmla="*/ 4824135 w 12038402"/>
                <a:gd name="connsiteY67" fmla="*/ 292536 h 292536"/>
                <a:gd name="connsiteX68" fmla="*/ 4385576 w 12038402"/>
                <a:gd name="connsiteY68" fmla="*/ 0 h 292536"/>
                <a:gd name="connsiteX69" fmla="*/ 4582927 w 12038402"/>
                <a:gd name="connsiteY69" fmla="*/ 0 h 292536"/>
                <a:gd name="connsiteX70" fmla="*/ 4582927 w 12038402"/>
                <a:gd name="connsiteY70" fmla="*/ 292536 h 292536"/>
                <a:gd name="connsiteX71" fmla="*/ 4385576 w 12038402"/>
                <a:gd name="connsiteY71" fmla="*/ 292536 h 292536"/>
                <a:gd name="connsiteX72" fmla="*/ 3947020 w 12038402"/>
                <a:gd name="connsiteY72" fmla="*/ 0 h 292536"/>
                <a:gd name="connsiteX73" fmla="*/ 4144368 w 12038402"/>
                <a:gd name="connsiteY73" fmla="*/ 0 h 292536"/>
                <a:gd name="connsiteX74" fmla="*/ 4144368 w 12038402"/>
                <a:gd name="connsiteY74" fmla="*/ 292536 h 292536"/>
                <a:gd name="connsiteX75" fmla="*/ 3947020 w 12038402"/>
                <a:gd name="connsiteY75" fmla="*/ 292536 h 292536"/>
                <a:gd name="connsiteX76" fmla="*/ 3508461 w 12038402"/>
                <a:gd name="connsiteY76" fmla="*/ 0 h 292536"/>
                <a:gd name="connsiteX77" fmla="*/ 3705813 w 12038402"/>
                <a:gd name="connsiteY77" fmla="*/ 0 h 292536"/>
                <a:gd name="connsiteX78" fmla="*/ 3705813 w 12038402"/>
                <a:gd name="connsiteY78" fmla="*/ 292536 h 292536"/>
                <a:gd name="connsiteX79" fmla="*/ 3508461 w 12038402"/>
                <a:gd name="connsiteY79" fmla="*/ 292536 h 292536"/>
                <a:gd name="connsiteX80" fmla="*/ 3069905 w 12038402"/>
                <a:gd name="connsiteY80" fmla="*/ 0 h 292536"/>
                <a:gd name="connsiteX81" fmla="*/ 3267257 w 12038402"/>
                <a:gd name="connsiteY81" fmla="*/ 0 h 292536"/>
                <a:gd name="connsiteX82" fmla="*/ 3267257 w 12038402"/>
                <a:gd name="connsiteY82" fmla="*/ 292536 h 292536"/>
                <a:gd name="connsiteX83" fmla="*/ 3069905 w 12038402"/>
                <a:gd name="connsiteY83" fmla="*/ 292536 h 292536"/>
                <a:gd name="connsiteX84" fmla="*/ 2631347 w 12038402"/>
                <a:gd name="connsiteY84" fmla="*/ 0 h 292536"/>
                <a:gd name="connsiteX85" fmla="*/ 2828698 w 12038402"/>
                <a:gd name="connsiteY85" fmla="*/ 0 h 292536"/>
                <a:gd name="connsiteX86" fmla="*/ 2828698 w 12038402"/>
                <a:gd name="connsiteY86" fmla="*/ 292536 h 292536"/>
                <a:gd name="connsiteX87" fmla="*/ 2631347 w 12038402"/>
                <a:gd name="connsiteY87" fmla="*/ 292536 h 292536"/>
                <a:gd name="connsiteX88" fmla="*/ 2192789 w 12038402"/>
                <a:gd name="connsiteY88" fmla="*/ 0 h 292536"/>
                <a:gd name="connsiteX89" fmla="*/ 2390140 w 12038402"/>
                <a:gd name="connsiteY89" fmla="*/ 0 h 292536"/>
                <a:gd name="connsiteX90" fmla="*/ 2390140 w 12038402"/>
                <a:gd name="connsiteY90" fmla="*/ 292536 h 292536"/>
                <a:gd name="connsiteX91" fmla="*/ 2192789 w 12038402"/>
                <a:gd name="connsiteY91" fmla="*/ 292536 h 292536"/>
                <a:gd name="connsiteX92" fmla="*/ 1754230 w 12038402"/>
                <a:gd name="connsiteY92" fmla="*/ 0 h 292536"/>
                <a:gd name="connsiteX93" fmla="*/ 1951581 w 12038402"/>
                <a:gd name="connsiteY93" fmla="*/ 0 h 292536"/>
                <a:gd name="connsiteX94" fmla="*/ 1951581 w 12038402"/>
                <a:gd name="connsiteY94" fmla="*/ 292536 h 292536"/>
                <a:gd name="connsiteX95" fmla="*/ 1754230 w 12038402"/>
                <a:gd name="connsiteY95" fmla="*/ 292536 h 292536"/>
                <a:gd name="connsiteX96" fmla="*/ 1315673 w 12038402"/>
                <a:gd name="connsiteY96" fmla="*/ 0 h 292536"/>
                <a:gd name="connsiteX97" fmla="*/ 1513024 w 12038402"/>
                <a:gd name="connsiteY97" fmla="*/ 0 h 292536"/>
                <a:gd name="connsiteX98" fmla="*/ 1513024 w 12038402"/>
                <a:gd name="connsiteY98" fmla="*/ 292536 h 292536"/>
                <a:gd name="connsiteX99" fmla="*/ 1315673 w 12038402"/>
                <a:gd name="connsiteY99" fmla="*/ 292536 h 292536"/>
                <a:gd name="connsiteX100" fmla="*/ 877115 w 12038402"/>
                <a:gd name="connsiteY100" fmla="*/ 0 h 292536"/>
                <a:gd name="connsiteX101" fmla="*/ 1074466 w 12038402"/>
                <a:gd name="connsiteY101" fmla="*/ 0 h 292536"/>
                <a:gd name="connsiteX102" fmla="*/ 1074466 w 12038402"/>
                <a:gd name="connsiteY102" fmla="*/ 292536 h 292536"/>
                <a:gd name="connsiteX103" fmla="*/ 877115 w 12038402"/>
                <a:gd name="connsiteY103" fmla="*/ 292536 h 292536"/>
                <a:gd name="connsiteX104" fmla="*/ 438557 w 12038402"/>
                <a:gd name="connsiteY104" fmla="*/ 0 h 292536"/>
                <a:gd name="connsiteX105" fmla="*/ 635908 w 12038402"/>
                <a:gd name="connsiteY105" fmla="*/ 0 h 292536"/>
                <a:gd name="connsiteX106" fmla="*/ 635908 w 12038402"/>
                <a:gd name="connsiteY106" fmla="*/ 292536 h 292536"/>
                <a:gd name="connsiteX107" fmla="*/ 438557 w 12038402"/>
                <a:gd name="connsiteY107" fmla="*/ 292536 h 292536"/>
                <a:gd name="connsiteX108" fmla="*/ 0 w 12038402"/>
                <a:gd name="connsiteY108" fmla="*/ 0 h 292536"/>
                <a:gd name="connsiteX109" fmla="*/ 197351 w 12038402"/>
                <a:gd name="connsiteY109" fmla="*/ 0 h 292536"/>
                <a:gd name="connsiteX110" fmla="*/ 197351 w 12038402"/>
                <a:gd name="connsiteY110" fmla="*/ 292536 h 292536"/>
                <a:gd name="connsiteX111" fmla="*/ 0 w 12038402"/>
                <a:gd name="connsiteY111" fmla="*/ 292536 h 2925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</a:cxnLst>
              <a:rect l="l" t="t" r="r" b="b"/>
              <a:pathLst>
                <a:path w="12038402" h="292536">
                  <a:moveTo>
                    <a:pt x="11841051" y="0"/>
                  </a:moveTo>
                  <a:lnTo>
                    <a:pt x="12038402" y="0"/>
                  </a:lnTo>
                  <a:lnTo>
                    <a:pt x="12038402" y="292536"/>
                  </a:lnTo>
                  <a:lnTo>
                    <a:pt x="11841051" y="292536"/>
                  </a:lnTo>
                  <a:close/>
                  <a:moveTo>
                    <a:pt x="11402503" y="0"/>
                  </a:moveTo>
                  <a:lnTo>
                    <a:pt x="11599854" y="0"/>
                  </a:lnTo>
                  <a:lnTo>
                    <a:pt x="11599854" y="292536"/>
                  </a:lnTo>
                  <a:lnTo>
                    <a:pt x="11402503" y="292536"/>
                  </a:lnTo>
                  <a:close/>
                  <a:moveTo>
                    <a:pt x="10963945" y="0"/>
                  </a:moveTo>
                  <a:lnTo>
                    <a:pt x="11161296" y="0"/>
                  </a:lnTo>
                  <a:lnTo>
                    <a:pt x="11161296" y="292536"/>
                  </a:lnTo>
                  <a:lnTo>
                    <a:pt x="10963945" y="292536"/>
                  </a:lnTo>
                  <a:close/>
                  <a:moveTo>
                    <a:pt x="10525387" y="0"/>
                  </a:moveTo>
                  <a:lnTo>
                    <a:pt x="10722738" y="0"/>
                  </a:lnTo>
                  <a:lnTo>
                    <a:pt x="10722738" y="292536"/>
                  </a:lnTo>
                  <a:lnTo>
                    <a:pt x="10525387" y="292536"/>
                  </a:lnTo>
                  <a:close/>
                  <a:moveTo>
                    <a:pt x="10086829" y="0"/>
                  </a:moveTo>
                  <a:lnTo>
                    <a:pt x="10284180" y="0"/>
                  </a:lnTo>
                  <a:lnTo>
                    <a:pt x="10284180" y="292536"/>
                  </a:lnTo>
                  <a:lnTo>
                    <a:pt x="10086829" y="292536"/>
                  </a:lnTo>
                  <a:close/>
                  <a:moveTo>
                    <a:pt x="9648271" y="0"/>
                  </a:moveTo>
                  <a:lnTo>
                    <a:pt x="9845622" y="0"/>
                  </a:lnTo>
                  <a:lnTo>
                    <a:pt x="9845622" y="292536"/>
                  </a:lnTo>
                  <a:lnTo>
                    <a:pt x="9648271" y="292536"/>
                  </a:lnTo>
                  <a:close/>
                  <a:moveTo>
                    <a:pt x="9209713" y="0"/>
                  </a:moveTo>
                  <a:lnTo>
                    <a:pt x="9407064" y="0"/>
                  </a:lnTo>
                  <a:lnTo>
                    <a:pt x="9407064" y="292536"/>
                  </a:lnTo>
                  <a:lnTo>
                    <a:pt x="9209713" y="292536"/>
                  </a:lnTo>
                  <a:close/>
                  <a:moveTo>
                    <a:pt x="8771155" y="0"/>
                  </a:moveTo>
                  <a:lnTo>
                    <a:pt x="8968506" y="0"/>
                  </a:lnTo>
                  <a:lnTo>
                    <a:pt x="8968506" y="292536"/>
                  </a:lnTo>
                  <a:lnTo>
                    <a:pt x="8771155" y="292536"/>
                  </a:lnTo>
                  <a:close/>
                  <a:moveTo>
                    <a:pt x="8332597" y="0"/>
                  </a:moveTo>
                  <a:lnTo>
                    <a:pt x="8529948" y="0"/>
                  </a:lnTo>
                  <a:lnTo>
                    <a:pt x="8529948" y="292536"/>
                  </a:lnTo>
                  <a:lnTo>
                    <a:pt x="8332597" y="292536"/>
                  </a:lnTo>
                  <a:close/>
                  <a:moveTo>
                    <a:pt x="7894039" y="0"/>
                  </a:moveTo>
                  <a:lnTo>
                    <a:pt x="8091390" y="0"/>
                  </a:lnTo>
                  <a:lnTo>
                    <a:pt x="8091390" y="292536"/>
                  </a:lnTo>
                  <a:lnTo>
                    <a:pt x="7894039" y="292536"/>
                  </a:lnTo>
                  <a:close/>
                  <a:moveTo>
                    <a:pt x="7455481" y="0"/>
                  </a:moveTo>
                  <a:lnTo>
                    <a:pt x="7652832" y="0"/>
                  </a:lnTo>
                  <a:lnTo>
                    <a:pt x="7652832" y="292536"/>
                  </a:lnTo>
                  <a:lnTo>
                    <a:pt x="7455481" y="292536"/>
                  </a:lnTo>
                  <a:close/>
                  <a:moveTo>
                    <a:pt x="7016923" y="0"/>
                  </a:moveTo>
                  <a:lnTo>
                    <a:pt x="7214274" y="0"/>
                  </a:lnTo>
                  <a:lnTo>
                    <a:pt x="7214274" y="292536"/>
                  </a:lnTo>
                  <a:lnTo>
                    <a:pt x="7016923" y="292536"/>
                  </a:lnTo>
                  <a:close/>
                  <a:moveTo>
                    <a:pt x="6578365" y="0"/>
                  </a:moveTo>
                  <a:lnTo>
                    <a:pt x="6775716" y="0"/>
                  </a:lnTo>
                  <a:lnTo>
                    <a:pt x="6775716" y="292536"/>
                  </a:lnTo>
                  <a:lnTo>
                    <a:pt x="6578365" y="292536"/>
                  </a:lnTo>
                  <a:close/>
                  <a:moveTo>
                    <a:pt x="6139807" y="0"/>
                  </a:moveTo>
                  <a:lnTo>
                    <a:pt x="6337158" y="0"/>
                  </a:lnTo>
                  <a:lnTo>
                    <a:pt x="6337158" y="292536"/>
                  </a:lnTo>
                  <a:lnTo>
                    <a:pt x="6139807" y="292536"/>
                  </a:lnTo>
                  <a:close/>
                  <a:moveTo>
                    <a:pt x="5701249" y="0"/>
                  </a:moveTo>
                  <a:lnTo>
                    <a:pt x="5898600" y="0"/>
                  </a:lnTo>
                  <a:lnTo>
                    <a:pt x="5898600" y="292536"/>
                  </a:lnTo>
                  <a:lnTo>
                    <a:pt x="5701249" y="292536"/>
                  </a:lnTo>
                  <a:close/>
                  <a:moveTo>
                    <a:pt x="5262692" y="0"/>
                  </a:moveTo>
                  <a:lnTo>
                    <a:pt x="5460042" y="0"/>
                  </a:lnTo>
                  <a:lnTo>
                    <a:pt x="5460042" y="292536"/>
                  </a:lnTo>
                  <a:lnTo>
                    <a:pt x="5262692" y="292536"/>
                  </a:lnTo>
                  <a:close/>
                  <a:moveTo>
                    <a:pt x="4824135" y="0"/>
                  </a:moveTo>
                  <a:lnTo>
                    <a:pt x="5021484" y="0"/>
                  </a:lnTo>
                  <a:lnTo>
                    <a:pt x="5021484" y="292536"/>
                  </a:lnTo>
                  <a:lnTo>
                    <a:pt x="4824135" y="292536"/>
                  </a:lnTo>
                  <a:close/>
                  <a:moveTo>
                    <a:pt x="4385576" y="0"/>
                  </a:moveTo>
                  <a:lnTo>
                    <a:pt x="4582927" y="0"/>
                  </a:lnTo>
                  <a:lnTo>
                    <a:pt x="4582927" y="292536"/>
                  </a:lnTo>
                  <a:lnTo>
                    <a:pt x="4385576" y="292536"/>
                  </a:lnTo>
                  <a:close/>
                  <a:moveTo>
                    <a:pt x="3947020" y="0"/>
                  </a:moveTo>
                  <a:lnTo>
                    <a:pt x="4144368" y="0"/>
                  </a:lnTo>
                  <a:lnTo>
                    <a:pt x="4144368" y="292536"/>
                  </a:lnTo>
                  <a:lnTo>
                    <a:pt x="3947020" y="292536"/>
                  </a:lnTo>
                  <a:close/>
                  <a:moveTo>
                    <a:pt x="3508461" y="0"/>
                  </a:moveTo>
                  <a:lnTo>
                    <a:pt x="3705813" y="0"/>
                  </a:lnTo>
                  <a:lnTo>
                    <a:pt x="3705813" y="292536"/>
                  </a:lnTo>
                  <a:lnTo>
                    <a:pt x="3508461" y="292536"/>
                  </a:lnTo>
                  <a:close/>
                  <a:moveTo>
                    <a:pt x="3069905" y="0"/>
                  </a:moveTo>
                  <a:lnTo>
                    <a:pt x="3267257" y="0"/>
                  </a:lnTo>
                  <a:lnTo>
                    <a:pt x="3267257" y="292536"/>
                  </a:lnTo>
                  <a:lnTo>
                    <a:pt x="3069905" y="292536"/>
                  </a:lnTo>
                  <a:close/>
                  <a:moveTo>
                    <a:pt x="2631347" y="0"/>
                  </a:moveTo>
                  <a:lnTo>
                    <a:pt x="2828698" y="0"/>
                  </a:lnTo>
                  <a:lnTo>
                    <a:pt x="2828698" y="292536"/>
                  </a:lnTo>
                  <a:lnTo>
                    <a:pt x="2631347" y="292536"/>
                  </a:lnTo>
                  <a:close/>
                  <a:moveTo>
                    <a:pt x="2192789" y="0"/>
                  </a:moveTo>
                  <a:lnTo>
                    <a:pt x="2390140" y="0"/>
                  </a:lnTo>
                  <a:lnTo>
                    <a:pt x="2390140" y="292536"/>
                  </a:lnTo>
                  <a:lnTo>
                    <a:pt x="2192789" y="292536"/>
                  </a:lnTo>
                  <a:close/>
                  <a:moveTo>
                    <a:pt x="1754230" y="0"/>
                  </a:moveTo>
                  <a:lnTo>
                    <a:pt x="1951581" y="0"/>
                  </a:lnTo>
                  <a:lnTo>
                    <a:pt x="1951581" y="292536"/>
                  </a:lnTo>
                  <a:lnTo>
                    <a:pt x="1754230" y="292536"/>
                  </a:lnTo>
                  <a:close/>
                  <a:moveTo>
                    <a:pt x="1315673" y="0"/>
                  </a:moveTo>
                  <a:lnTo>
                    <a:pt x="1513024" y="0"/>
                  </a:lnTo>
                  <a:lnTo>
                    <a:pt x="1513024" y="292536"/>
                  </a:lnTo>
                  <a:lnTo>
                    <a:pt x="1315673" y="292536"/>
                  </a:lnTo>
                  <a:close/>
                  <a:moveTo>
                    <a:pt x="877115" y="0"/>
                  </a:moveTo>
                  <a:lnTo>
                    <a:pt x="1074466" y="0"/>
                  </a:lnTo>
                  <a:lnTo>
                    <a:pt x="1074466" y="292536"/>
                  </a:lnTo>
                  <a:lnTo>
                    <a:pt x="877115" y="292536"/>
                  </a:lnTo>
                  <a:close/>
                  <a:moveTo>
                    <a:pt x="438557" y="0"/>
                  </a:moveTo>
                  <a:lnTo>
                    <a:pt x="635908" y="0"/>
                  </a:lnTo>
                  <a:lnTo>
                    <a:pt x="635908" y="292536"/>
                  </a:lnTo>
                  <a:lnTo>
                    <a:pt x="438557" y="292536"/>
                  </a:lnTo>
                  <a:close/>
                  <a:moveTo>
                    <a:pt x="0" y="0"/>
                  </a:moveTo>
                  <a:lnTo>
                    <a:pt x="197351" y="0"/>
                  </a:lnTo>
                  <a:lnTo>
                    <a:pt x="197351" y="292536"/>
                  </a:lnTo>
                  <a:lnTo>
                    <a:pt x="0" y="292536"/>
                  </a:lnTo>
                  <a:close/>
                </a:path>
              </a:pathLst>
            </a:custGeom>
            <a:solidFill>
              <a:schemeClr val="accent4">
                <a:lumMod val="60000"/>
                <a:lumOff val="40000"/>
              </a:schemeClr>
            </a:solidFill>
            <a:ln w="1459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42329394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底版-渐变">
            <a:extLst>
              <a:ext uri="{FF2B5EF4-FFF2-40B4-BE49-F238E27FC236}">
                <a16:creationId xmlns:a16="http://schemas.microsoft.com/office/drawing/2014/main" id="{FF4155B7-CF3A-438E-96BA-053E2A5884E7}"/>
              </a:ext>
            </a:extLst>
          </p:cNvPr>
          <p:cNvSpPr/>
          <p:nvPr/>
        </p:nvSpPr>
        <p:spPr>
          <a:xfrm>
            <a:off x="-14978" y="0"/>
            <a:ext cx="12206978" cy="6862722"/>
          </a:xfrm>
          <a:prstGeom prst="rect">
            <a:avLst/>
          </a:prstGeom>
          <a:gradFill flip="none" rotWithShape="1">
            <a:gsLst>
              <a:gs pos="75000">
                <a:schemeClr val="accent5">
                  <a:lumMod val="50000"/>
                </a:schemeClr>
              </a:gs>
              <a:gs pos="25000">
                <a:schemeClr val="accent5"/>
              </a:gs>
            </a:gsLst>
            <a:lin ang="5400000" scaled="0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106" name="雪花2">
            <a:extLst>
              <a:ext uri="{FF2B5EF4-FFF2-40B4-BE49-F238E27FC236}">
                <a16:creationId xmlns:a16="http://schemas.microsoft.com/office/drawing/2014/main" id="{263CE9F1-63CB-457C-9F2E-BA9791F7D9AA}"/>
              </a:ext>
            </a:extLst>
          </p:cNvPr>
          <p:cNvSpPr/>
          <p:nvPr/>
        </p:nvSpPr>
        <p:spPr>
          <a:xfrm>
            <a:off x="86360" y="340873"/>
            <a:ext cx="12078891" cy="5907136"/>
          </a:xfrm>
          <a:custGeom>
            <a:avLst/>
            <a:gdLst>
              <a:gd name="connsiteX0" fmla="*/ 3842360 w 12078891"/>
              <a:gd name="connsiteY0" fmla="*/ 5831795 h 5907136"/>
              <a:gd name="connsiteX1" fmla="*/ 3880030 w 12078891"/>
              <a:gd name="connsiteY1" fmla="*/ 5869465 h 5907136"/>
              <a:gd name="connsiteX2" fmla="*/ 3842360 w 12078891"/>
              <a:gd name="connsiteY2" fmla="*/ 5907136 h 5907136"/>
              <a:gd name="connsiteX3" fmla="*/ 3804687 w 12078891"/>
              <a:gd name="connsiteY3" fmla="*/ 5869465 h 5907136"/>
              <a:gd name="connsiteX4" fmla="*/ 3842360 w 12078891"/>
              <a:gd name="connsiteY4" fmla="*/ 5831795 h 5907136"/>
              <a:gd name="connsiteX5" fmla="*/ 7474967 w 12078891"/>
              <a:gd name="connsiteY5" fmla="*/ 5830778 h 5907136"/>
              <a:gd name="connsiteX6" fmla="*/ 7492275 w 12078891"/>
              <a:gd name="connsiteY6" fmla="*/ 5848086 h 5907136"/>
              <a:gd name="connsiteX7" fmla="*/ 7474967 w 12078891"/>
              <a:gd name="connsiteY7" fmla="*/ 5865394 h 5907136"/>
              <a:gd name="connsiteX8" fmla="*/ 7457659 w 12078891"/>
              <a:gd name="connsiteY8" fmla="*/ 5848086 h 5907136"/>
              <a:gd name="connsiteX9" fmla="*/ 7474967 w 12078891"/>
              <a:gd name="connsiteY9" fmla="*/ 5830778 h 5907136"/>
              <a:gd name="connsiteX10" fmla="*/ 8992978 w 12078891"/>
              <a:gd name="connsiteY10" fmla="*/ 5793107 h 5907136"/>
              <a:gd name="connsiteX11" fmla="*/ 8999088 w 12078891"/>
              <a:gd name="connsiteY11" fmla="*/ 5799215 h 5907136"/>
              <a:gd name="connsiteX12" fmla="*/ 8992978 w 12078891"/>
              <a:gd name="connsiteY12" fmla="*/ 5805325 h 5907136"/>
              <a:gd name="connsiteX13" fmla="*/ 8986870 w 12078891"/>
              <a:gd name="connsiteY13" fmla="*/ 5799215 h 5907136"/>
              <a:gd name="connsiteX14" fmla="*/ 8992978 w 12078891"/>
              <a:gd name="connsiteY14" fmla="*/ 5793107 h 5907136"/>
              <a:gd name="connsiteX15" fmla="*/ 10305331 w 12078891"/>
              <a:gd name="connsiteY15" fmla="*/ 5791071 h 5907136"/>
              <a:gd name="connsiteX16" fmla="*/ 10324675 w 12078891"/>
              <a:gd name="connsiteY16" fmla="*/ 5810415 h 5907136"/>
              <a:gd name="connsiteX17" fmla="*/ 10305331 w 12078891"/>
              <a:gd name="connsiteY17" fmla="*/ 5829759 h 5907136"/>
              <a:gd name="connsiteX18" fmla="*/ 10285987 w 12078891"/>
              <a:gd name="connsiteY18" fmla="*/ 5810415 h 5907136"/>
              <a:gd name="connsiteX19" fmla="*/ 10305331 w 12078891"/>
              <a:gd name="connsiteY19" fmla="*/ 5791071 h 5907136"/>
              <a:gd name="connsiteX20" fmla="*/ 9101917 w 12078891"/>
              <a:gd name="connsiteY20" fmla="*/ 5773763 h 5907136"/>
              <a:gd name="connsiteX21" fmla="*/ 9126352 w 12078891"/>
              <a:gd name="connsiteY21" fmla="*/ 5798198 h 5907136"/>
              <a:gd name="connsiteX22" fmla="*/ 9101917 w 12078891"/>
              <a:gd name="connsiteY22" fmla="*/ 5822633 h 5907136"/>
              <a:gd name="connsiteX23" fmla="*/ 9077482 w 12078891"/>
              <a:gd name="connsiteY23" fmla="*/ 5798198 h 5907136"/>
              <a:gd name="connsiteX24" fmla="*/ 9101917 w 12078891"/>
              <a:gd name="connsiteY24" fmla="*/ 5773763 h 5907136"/>
              <a:gd name="connsiteX25" fmla="*/ 4563173 w 12078891"/>
              <a:gd name="connsiteY25" fmla="*/ 5765618 h 5907136"/>
              <a:gd name="connsiteX26" fmla="*/ 4573353 w 12078891"/>
              <a:gd name="connsiteY26" fmla="*/ 5775799 h 5907136"/>
              <a:gd name="connsiteX27" fmla="*/ 4563173 w 12078891"/>
              <a:gd name="connsiteY27" fmla="*/ 5785980 h 5907136"/>
              <a:gd name="connsiteX28" fmla="*/ 4552992 w 12078891"/>
              <a:gd name="connsiteY28" fmla="*/ 5775799 h 5907136"/>
              <a:gd name="connsiteX29" fmla="*/ 4563173 w 12078891"/>
              <a:gd name="connsiteY29" fmla="*/ 5765618 h 5907136"/>
              <a:gd name="connsiteX30" fmla="*/ 3667253 w 12078891"/>
              <a:gd name="connsiteY30" fmla="*/ 5747292 h 5907136"/>
              <a:gd name="connsiteX31" fmla="*/ 3677432 w 12078891"/>
              <a:gd name="connsiteY31" fmla="*/ 5756455 h 5907136"/>
              <a:gd name="connsiteX32" fmla="*/ 3667253 w 12078891"/>
              <a:gd name="connsiteY32" fmla="*/ 5765618 h 5907136"/>
              <a:gd name="connsiteX33" fmla="*/ 3657072 w 12078891"/>
              <a:gd name="connsiteY33" fmla="*/ 5756455 h 5907136"/>
              <a:gd name="connsiteX34" fmla="*/ 3667253 w 12078891"/>
              <a:gd name="connsiteY34" fmla="*/ 5747292 h 5907136"/>
              <a:gd name="connsiteX35" fmla="*/ 5934563 w 12078891"/>
              <a:gd name="connsiteY35" fmla="*/ 5691295 h 5907136"/>
              <a:gd name="connsiteX36" fmla="*/ 5937617 w 12078891"/>
              <a:gd name="connsiteY36" fmla="*/ 5694349 h 5907136"/>
              <a:gd name="connsiteX37" fmla="*/ 5934563 w 12078891"/>
              <a:gd name="connsiteY37" fmla="*/ 5697403 h 5907136"/>
              <a:gd name="connsiteX38" fmla="*/ 5931508 w 12078891"/>
              <a:gd name="connsiteY38" fmla="*/ 5694349 h 5907136"/>
              <a:gd name="connsiteX39" fmla="*/ 5934563 w 12078891"/>
              <a:gd name="connsiteY39" fmla="*/ 5691295 h 5907136"/>
              <a:gd name="connsiteX40" fmla="*/ 9720932 w 12078891"/>
              <a:gd name="connsiteY40" fmla="*/ 5662788 h 5907136"/>
              <a:gd name="connsiteX41" fmla="*/ 9741295 w 12078891"/>
              <a:gd name="connsiteY41" fmla="*/ 5683150 h 5907136"/>
              <a:gd name="connsiteX42" fmla="*/ 9720932 w 12078891"/>
              <a:gd name="connsiteY42" fmla="*/ 5703513 h 5907136"/>
              <a:gd name="connsiteX43" fmla="*/ 9700570 w 12078891"/>
              <a:gd name="connsiteY43" fmla="*/ 5683150 h 5907136"/>
              <a:gd name="connsiteX44" fmla="*/ 9720932 w 12078891"/>
              <a:gd name="connsiteY44" fmla="*/ 5662788 h 5907136"/>
              <a:gd name="connsiteX45" fmla="*/ 1551600 w 12078891"/>
              <a:gd name="connsiteY45" fmla="*/ 5657698 h 5907136"/>
              <a:gd name="connsiteX46" fmla="*/ 1556689 w 12078891"/>
              <a:gd name="connsiteY46" fmla="*/ 5662789 h 5907136"/>
              <a:gd name="connsiteX47" fmla="*/ 1551600 w 12078891"/>
              <a:gd name="connsiteY47" fmla="*/ 5667879 h 5907136"/>
              <a:gd name="connsiteX48" fmla="*/ 1546509 w 12078891"/>
              <a:gd name="connsiteY48" fmla="*/ 5662789 h 5907136"/>
              <a:gd name="connsiteX49" fmla="*/ 1551600 w 12078891"/>
              <a:gd name="connsiteY49" fmla="*/ 5657698 h 5907136"/>
              <a:gd name="connsiteX50" fmla="*/ 5617940 w 12078891"/>
              <a:gd name="connsiteY50" fmla="*/ 5620027 h 5907136"/>
              <a:gd name="connsiteX51" fmla="*/ 5628121 w 12078891"/>
              <a:gd name="connsiteY51" fmla="*/ 5630208 h 5907136"/>
              <a:gd name="connsiteX52" fmla="*/ 5617940 w 12078891"/>
              <a:gd name="connsiteY52" fmla="*/ 5640389 h 5907136"/>
              <a:gd name="connsiteX53" fmla="*/ 5607759 w 12078891"/>
              <a:gd name="connsiteY53" fmla="*/ 5630208 h 5907136"/>
              <a:gd name="connsiteX54" fmla="*/ 5617940 w 12078891"/>
              <a:gd name="connsiteY54" fmla="*/ 5620027 h 5907136"/>
              <a:gd name="connsiteX55" fmla="*/ 7608340 w 12078891"/>
              <a:gd name="connsiteY55" fmla="*/ 5584393 h 5907136"/>
              <a:gd name="connsiteX56" fmla="*/ 7616485 w 12078891"/>
              <a:gd name="connsiteY56" fmla="*/ 5592538 h 5907136"/>
              <a:gd name="connsiteX57" fmla="*/ 7608340 w 12078891"/>
              <a:gd name="connsiteY57" fmla="*/ 5600683 h 5907136"/>
              <a:gd name="connsiteX58" fmla="*/ 7600195 w 12078891"/>
              <a:gd name="connsiteY58" fmla="*/ 5592538 h 5907136"/>
              <a:gd name="connsiteX59" fmla="*/ 7608340 w 12078891"/>
              <a:gd name="connsiteY59" fmla="*/ 5584393 h 5907136"/>
              <a:gd name="connsiteX60" fmla="*/ 4031736 w 12078891"/>
              <a:gd name="connsiteY60" fmla="*/ 5584393 h 5907136"/>
              <a:gd name="connsiteX61" fmla="*/ 4043953 w 12078891"/>
              <a:gd name="connsiteY61" fmla="*/ 5596611 h 5907136"/>
              <a:gd name="connsiteX62" fmla="*/ 4031736 w 12078891"/>
              <a:gd name="connsiteY62" fmla="*/ 5608828 h 5907136"/>
              <a:gd name="connsiteX63" fmla="*/ 4019517 w 12078891"/>
              <a:gd name="connsiteY63" fmla="*/ 5596611 h 5907136"/>
              <a:gd name="connsiteX64" fmla="*/ 4031736 w 12078891"/>
              <a:gd name="connsiteY64" fmla="*/ 5584393 h 5907136"/>
              <a:gd name="connsiteX65" fmla="*/ 8657000 w 12078891"/>
              <a:gd name="connsiteY65" fmla="*/ 5577266 h 5907136"/>
              <a:gd name="connsiteX66" fmla="*/ 8696707 w 12078891"/>
              <a:gd name="connsiteY66" fmla="*/ 5616973 h 5907136"/>
              <a:gd name="connsiteX67" fmla="*/ 8657000 w 12078891"/>
              <a:gd name="connsiteY67" fmla="*/ 5656679 h 5907136"/>
              <a:gd name="connsiteX68" fmla="*/ 8617294 w 12078891"/>
              <a:gd name="connsiteY68" fmla="*/ 5616973 h 5907136"/>
              <a:gd name="connsiteX69" fmla="*/ 8657000 w 12078891"/>
              <a:gd name="connsiteY69" fmla="*/ 5577266 h 5907136"/>
              <a:gd name="connsiteX70" fmla="*/ 10814389 w 12078891"/>
              <a:gd name="connsiteY70" fmla="*/ 5571158 h 5907136"/>
              <a:gd name="connsiteX71" fmla="*/ 10825589 w 12078891"/>
              <a:gd name="connsiteY71" fmla="*/ 5582357 h 5907136"/>
              <a:gd name="connsiteX72" fmla="*/ 10814389 w 12078891"/>
              <a:gd name="connsiteY72" fmla="*/ 5593557 h 5907136"/>
              <a:gd name="connsiteX73" fmla="*/ 10803190 w 12078891"/>
              <a:gd name="connsiteY73" fmla="*/ 5582357 h 5907136"/>
              <a:gd name="connsiteX74" fmla="*/ 10814389 w 12078891"/>
              <a:gd name="connsiteY74" fmla="*/ 5571158 h 5907136"/>
              <a:gd name="connsiteX75" fmla="*/ 7000525 w 12078891"/>
              <a:gd name="connsiteY75" fmla="*/ 5501926 h 5907136"/>
              <a:gd name="connsiteX76" fmla="*/ 7026996 w 12078891"/>
              <a:gd name="connsiteY76" fmla="*/ 5528397 h 5907136"/>
              <a:gd name="connsiteX77" fmla="*/ 7000525 w 12078891"/>
              <a:gd name="connsiteY77" fmla="*/ 5554868 h 5907136"/>
              <a:gd name="connsiteX78" fmla="*/ 6974054 w 12078891"/>
              <a:gd name="connsiteY78" fmla="*/ 5528397 h 5907136"/>
              <a:gd name="connsiteX79" fmla="*/ 7000525 w 12078891"/>
              <a:gd name="connsiteY79" fmla="*/ 5501926 h 5907136"/>
              <a:gd name="connsiteX80" fmla="*/ 8101109 w 12078891"/>
              <a:gd name="connsiteY80" fmla="*/ 5497853 h 5907136"/>
              <a:gd name="connsiteX81" fmla="*/ 8114345 w 12078891"/>
              <a:gd name="connsiteY81" fmla="*/ 5511088 h 5907136"/>
              <a:gd name="connsiteX82" fmla="*/ 8101109 w 12078891"/>
              <a:gd name="connsiteY82" fmla="*/ 5524324 h 5907136"/>
              <a:gd name="connsiteX83" fmla="*/ 8087874 w 12078891"/>
              <a:gd name="connsiteY83" fmla="*/ 5511088 h 5907136"/>
              <a:gd name="connsiteX84" fmla="*/ 8101109 w 12078891"/>
              <a:gd name="connsiteY84" fmla="*/ 5497853 h 5907136"/>
              <a:gd name="connsiteX85" fmla="*/ 11261343 w 12078891"/>
              <a:gd name="connsiteY85" fmla="*/ 5462219 h 5907136"/>
              <a:gd name="connsiteX86" fmla="*/ 11297995 w 12078891"/>
              <a:gd name="connsiteY86" fmla="*/ 5498871 h 5907136"/>
              <a:gd name="connsiteX87" fmla="*/ 11261343 w 12078891"/>
              <a:gd name="connsiteY87" fmla="*/ 5535524 h 5907136"/>
              <a:gd name="connsiteX88" fmla="*/ 11224691 w 12078891"/>
              <a:gd name="connsiteY88" fmla="*/ 5498871 h 5907136"/>
              <a:gd name="connsiteX89" fmla="*/ 11261343 w 12078891"/>
              <a:gd name="connsiteY89" fmla="*/ 5462219 h 5907136"/>
              <a:gd name="connsiteX90" fmla="*/ 6980162 w 12078891"/>
              <a:gd name="connsiteY90" fmla="*/ 5433712 h 5907136"/>
              <a:gd name="connsiteX91" fmla="*/ 6995434 w 12078891"/>
              <a:gd name="connsiteY91" fmla="*/ 5448984 h 5907136"/>
              <a:gd name="connsiteX92" fmla="*/ 6980162 w 12078891"/>
              <a:gd name="connsiteY92" fmla="*/ 5463237 h 5907136"/>
              <a:gd name="connsiteX93" fmla="*/ 6964890 w 12078891"/>
              <a:gd name="connsiteY93" fmla="*/ 5448984 h 5907136"/>
              <a:gd name="connsiteX94" fmla="*/ 6980162 w 12078891"/>
              <a:gd name="connsiteY94" fmla="*/ 5433712 h 5907136"/>
              <a:gd name="connsiteX95" fmla="*/ 7394535 w 12078891"/>
              <a:gd name="connsiteY95" fmla="*/ 5431676 h 5907136"/>
              <a:gd name="connsiteX96" fmla="*/ 7426097 w 12078891"/>
              <a:gd name="connsiteY96" fmla="*/ 5463237 h 5907136"/>
              <a:gd name="connsiteX97" fmla="*/ 7394535 w 12078891"/>
              <a:gd name="connsiteY97" fmla="*/ 5494799 h 5907136"/>
              <a:gd name="connsiteX98" fmla="*/ 7362974 w 12078891"/>
              <a:gd name="connsiteY98" fmla="*/ 5463237 h 5907136"/>
              <a:gd name="connsiteX99" fmla="*/ 7394535 w 12078891"/>
              <a:gd name="connsiteY99" fmla="*/ 5431676 h 5907136"/>
              <a:gd name="connsiteX100" fmla="*/ 9262779 w 12078891"/>
              <a:gd name="connsiteY100" fmla="*/ 5425567 h 5907136"/>
              <a:gd name="connsiteX101" fmla="*/ 9264816 w 12078891"/>
              <a:gd name="connsiteY101" fmla="*/ 5427603 h 5907136"/>
              <a:gd name="connsiteX102" fmla="*/ 9262779 w 12078891"/>
              <a:gd name="connsiteY102" fmla="*/ 5429639 h 5907136"/>
              <a:gd name="connsiteX103" fmla="*/ 9260743 w 12078891"/>
              <a:gd name="connsiteY103" fmla="*/ 5427603 h 5907136"/>
              <a:gd name="connsiteX104" fmla="*/ 9262779 w 12078891"/>
              <a:gd name="connsiteY104" fmla="*/ 5425567 h 5907136"/>
              <a:gd name="connsiteX105" fmla="*/ 9043884 w 12078891"/>
              <a:gd name="connsiteY105" fmla="*/ 5381788 h 5907136"/>
              <a:gd name="connsiteX106" fmla="*/ 9092754 w 12078891"/>
              <a:gd name="connsiteY106" fmla="*/ 5430658 h 5907136"/>
              <a:gd name="connsiteX107" fmla="*/ 9043884 w 12078891"/>
              <a:gd name="connsiteY107" fmla="*/ 5479528 h 5907136"/>
              <a:gd name="connsiteX108" fmla="*/ 8995015 w 12078891"/>
              <a:gd name="connsiteY108" fmla="*/ 5430658 h 5907136"/>
              <a:gd name="connsiteX109" fmla="*/ 9043884 w 12078891"/>
              <a:gd name="connsiteY109" fmla="*/ 5381788 h 5907136"/>
              <a:gd name="connsiteX110" fmla="*/ 8166268 w 12078891"/>
              <a:gd name="connsiteY110" fmla="*/ 5370589 h 5907136"/>
              <a:gd name="connsiteX111" fmla="*/ 8180522 w 12078891"/>
              <a:gd name="connsiteY111" fmla="*/ 5384843 h 5907136"/>
              <a:gd name="connsiteX112" fmla="*/ 8166268 w 12078891"/>
              <a:gd name="connsiteY112" fmla="*/ 5399096 h 5907136"/>
              <a:gd name="connsiteX113" fmla="*/ 8152015 w 12078891"/>
              <a:gd name="connsiteY113" fmla="*/ 5384843 h 5907136"/>
              <a:gd name="connsiteX114" fmla="*/ 8166268 w 12078891"/>
              <a:gd name="connsiteY114" fmla="*/ 5370589 h 5907136"/>
              <a:gd name="connsiteX115" fmla="*/ 9917428 w 12078891"/>
              <a:gd name="connsiteY115" fmla="*/ 5332918 h 5907136"/>
              <a:gd name="connsiteX116" fmla="*/ 9991751 w 12078891"/>
              <a:gd name="connsiteY116" fmla="*/ 5406223 h 5907136"/>
              <a:gd name="connsiteX117" fmla="*/ 9917428 w 12078891"/>
              <a:gd name="connsiteY117" fmla="*/ 5479527 h 5907136"/>
              <a:gd name="connsiteX118" fmla="*/ 9843106 w 12078891"/>
              <a:gd name="connsiteY118" fmla="*/ 5406223 h 5907136"/>
              <a:gd name="connsiteX119" fmla="*/ 9917428 w 12078891"/>
              <a:gd name="connsiteY119" fmla="*/ 5332918 h 5907136"/>
              <a:gd name="connsiteX120" fmla="*/ 5489660 w 12078891"/>
              <a:gd name="connsiteY120" fmla="*/ 5317646 h 5907136"/>
              <a:gd name="connsiteX121" fmla="*/ 5535474 w 12078891"/>
              <a:gd name="connsiteY121" fmla="*/ 5362443 h 5907136"/>
              <a:gd name="connsiteX122" fmla="*/ 5489660 w 12078891"/>
              <a:gd name="connsiteY122" fmla="*/ 5408259 h 5907136"/>
              <a:gd name="connsiteX123" fmla="*/ 5443845 w 12078891"/>
              <a:gd name="connsiteY123" fmla="*/ 5362443 h 5907136"/>
              <a:gd name="connsiteX124" fmla="*/ 5489660 w 12078891"/>
              <a:gd name="connsiteY124" fmla="*/ 5317646 h 5907136"/>
              <a:gd name="connsiteX125" fmla="*/ 7760040 w 12078891"/>
              <a:gd name="connsiteY125" fmla="*/ 5273868 h 5907136"/>
              <a:gd name="connsiteX126" fmla="*/ 7795674 w 12078891"/>
              <a:gd name="connsiteY126" fmla="*/ 5309502 h 5907136"/>
              <a:gd name="connsiteX127" fmla="*/ 7760040 w 12078891"/>
              <a:gd name="connsiteY127" fmla="*/ 5345136 h 5907136"/>
              <a:gd name="connsiteX128" fmla="*/ 7724406 w 12078891"/>
              <a:gd name="connsiteY128" fmla="*/ 5309502 h 5907136"/>
              <a:gd name="connsiteX129" fmla="*/ 7760040 w 12078891"/>
              <a:gd name="connsiteY129" fmla="*/ 5273868 h 5907136"/>
              <a:gd name="connsiteX130" fmla="*/ 4548919 w 12078891"/>
              <a:gd name="connsiteY130" fmla="*/ 5233143 h 5907136"/>
              <a:gd name="connsiteX131" fmla="*/ 4575387 w 12078891"/>
              <a:gd name="connsiteY131" fmla="*/ 5259614 h 5907136"/>
              <a:gd name="connsiteX132" fmla="*/ 4548919 w 12078891"/>
              <a:gd name="connsiteY132" fmla="*/ 5286085 h 5907136"/>
              <a:gd name="connsiteX133" fmla="*/ 4522446 w 12078891"/>
              <a:gd name="connsiteY133" fmla="*/ 5259614 h 5907136"/>
              <a:gd name="connsiteX134" fmla="*/ 4548919 w 12078891"/>
              <a:gd name="connsiteY134" fmla="*/ 5233143 h 5907136"/>
              <a:gd name="connsiteX135" fmla="*/ 7408789 w 12078891"/>
              <a:gd name="connsiteY135" fmla="*/ 5131331 h 5907136"/>
              <a:gd name="connsiteX136" fmla="*/ 7417952 w 12078891"/>
              <a:gd name="connsiteY136" fmla="*/ 5140494 h 5907136"/>
              <a:gd name="connsiteX137" fmla="*/ 7408789 w 12078891"/>
              <a:gd name="connsiteY137" fmla="*/ 5149657 h 5907136"/>
              <a:gd name="connsiteX138" fmla="*/ 7399626 w 12078891"/>
              <a:gd name="connsiteY138" fmla="*/ 5140494 h 5907136"/>
              <a:gd name="connsiteX139" fmla="*/ 7408789 w 12078891"/>
              <a:gd name="connsiteY139" fmla="*/ 5131331 h 5907136"/>
              <a:gd name="connsiteX140" fmla="*/ 10433614 w 12078891"/>
              <a:gd name="connsiteY140" fmla="*/ 5120132 h 5907136"/>
              <a:gd name="connsiteX141" fmla="*/ 10442776 w 12078891"/>
              <a:gd name="connsiteY141" fmla="*/ 5129295 h 5907136"/>
              <a:gd name="connsiteX142" fmla="*/ 10433614 w 12078891"/>
              <a:gd name="connsiteY142" fmla="*/ 5138458 h 5907136"/>
              <a:gd name="connsiteX143" fmla="*/ 10424451 w 12078891"/>
              <a:gd name="connsiteY143" fmla="*/ 5129295 h 5907136"/>
              <a:gd name="connsiteX144" fmla="*/ 10433614 w 12078891"/>
              <a:gd name="connsiteY144" fmla="*/ 5120132 h 5907136"/>
              <a:gd name="connsiteX145" fmla="*/ 1525133 w 12078891"/>
              <a:gd name="connsiteY145" fmla="*/ 5095697 h 5907136"/>
              <a:gd name="connsiteX146" fmla="*/ 1568912 w 12078891"/>
              <a:gd name="connsiteY146" fmla="*/ 5139476 h 5907136"/>
              <a:gd name="connsiteX147" fmla="*/ 1525133 w 12078891"/>
              <a:gd name="connsiteY147" fmla="*/ 5183255 h 5907136"/>
              <a:gd name="connsiteX148" fmla="*/ 1481354 w 12078891"/>
              <a:gd name="connsiteY148" fmla="*/ 5139476 h 5907136"/>
              <a:gd name="connsiteX149" fmla="*/ 1525133 w 12078891"/>
              <a:gd name="connsiteY149" fmla="*/ 5095697 h 5907136"/>
              <a:gd name="connsiteX150" fmla="*/ 4545863 w 12078891"/>
              <a:gd name="connsiteY150" fmla="*/ 5086534 h 5907136"/>
              <a:gd name="connsiteX151" fmla="*/ 4563168 w 12078891"/>
              <a:gd name="connsiteY151" fmla="*/ 5103842 h 5907136"/>
              <a:gd name="connsiteX152" fmla="*/ 4545863 w 12078891"/>
              <a:gd name="connsiteY152" fmla="*/ 5121150 h 5907136"/>
              <a:gd name="connsiteX153" fmla="*/ 4528555 w 12078891"/>
              <a:gd name="connsiteY153" fmla="*/ 5103842 h 5907136"/>
              <a:gd name="connsiteX154" fmla="*/ 4545863 w 12078891"/>
              <a:gd name="connsiteY154" fmla="*/ 5086534 h 5907136"/>
              <a:gd name="connsiteX155" fmla="*/ 9595704 w 12078891"/>
              <a:gd name="connsiteY155" fmla="*/ 5048864 h 5907136"/>
              <a:gd name="connsiteX156" fmla="*/ 9601813 w 12078891"/>
              <a:gd name="connsiteY156" fmla="*/ 5054972 h 5907136"/>
              <a:gd name="connsiteX157" fmla="*/ 9595704 w 12078891"/>
              <a:gd name="connsiteY157" fmla="*/ 5061081 h 5907136"/>
              <a:gd name="connsiteX158" fmla="*/ 9589596 w 12078891"/>
              <a:gd name="connsiteY158" fmla="*/ 5054972 h 5907136"/>
              <a:gd name="connsiteX159" fmla="*/ 9595704 w 12078891"/>
              <a:gd name="connsiteY159" fmla="*/ 5048864 h 5907136"/>
              <a:gd name="connsiteX160" fmla="*/ 11474130 w 12078891"/>
              <a:gd name="connsiteY160" fmla="*/ 5040719 h 5907136"/>
              <a:gd name="connsiteX161" fmla="*/ 11492456 w 12078891"/>
              <a:gd name="connsiteY161" fmla="*/ 5059046 h 5907136"/>
              <a:gd name="connsiteX162" fmla="*/ 11474130 w 12078891"/>
              <a:gd name="connsiteY162" fmla="*/ 5077372 h 5907136"/>
              <a:gd name="connsiteX163" fmla="*/ 11455803 w 12078891"/>
              <a:gd name="connsiteY163" fmla="*/ 5059046 h 5907136"/>
              <a:gd name="connsiteX164" fmla="*/ 11474130 w 12078891"/>
              <a:gd name="connsiteY164" fmla="*/ 5040719 h 5907136"/>
              <a:gd name="connsiteX165" fmla="*/ 2684777 w 12078891"/>
              <a:gd name="connsiteY165" fmla="*/ 5038683 h 5907136"/>
              <a:gd name="connsiteX166" fmla="*/ 2690886 w 12078891"/>
              <a:gd name="connsiteY166" fmla="*/ 5044791 h 5907136"/>
              <a:gd name="connsiteX167" fmla="*/ 2684777 w 12078891"/>
              <a:gd name="connsiteY167" fmla="*/ 5050900 h 5907136"/>
              <a:gd name="connsiteX168" fmla="*/ 2678668 w 12078891"/>
              <a:gd name="connsiteY168" fmla="*/ 5044791 h 5907136"/>
              <a:gd name="connsiteX169" fmla="*/ 2684777 w 12078891"/>
              <a:gd name="connsiteY169" fmla="*/ 5038683 h 5907136"/>
              <a:gd name="connsiteX170" fmla="*/ 8718088 w 12078891"/>
              <a:gd name="connsiteY170" fmla="*/ 5027483 h 5907136"/>
              <a:gd name="connsiteX171" fmla="*/ 8750668 w 12078891"/>
              <a:gd name="connsiteY171" fmla="*/ 5060063 h 5907136"/>
              <a:gd name="connsiteX172" fmla="*/ 8718088 w 12078891"/>
              <a:gd name="connsiteY172" fmla="*/ 5092643 h 5907136"/>
              <a:gd name="connsiteX173" fmla="*/ 8684490 w 12078891"/>
              <a:gd name="connsiteY173" fmla="*/ 5060063 h 5907136"/>
              <a:gd name="connsiteX174" fmla="*/ 8718088 w 12078891"/>
              <a:gd name="connsiteY174" fmla="*/ 5027483 h 5907136"/>
              <a:gd name="connsiteX175" fmla="*/ 855208 w 12078891"/>
              <a:gd name="connsiteY175" fmla="*/ 4961306 h 5907136"/>
              <a:gd name="connsiteX176" fmla="*/ 859281 w 12078891"/>
              <a:gd name="connsiteY176" fmla="*/ 4965379 h 5907136"/>
              <a:gd name="connsiteX177" fmla="*/ 855208 w 12078891"/>
              <a:gd name="connsiteY177" fmla="*/ 4969451 h 5907136"/>
              <a:gd name="connsiteX178" fmla="*/ 851136 w 12078891"/>
              <a:gd name="connsiteY178" fmla="*/ 4965379 h 5907136"/>
              <a:gd name="connsiteX179" fmla="*/ 855208 w 12078891"/>
              <a:gd name="connsiteY179" fmla="*/ 4961306 h 5907136"/>
              <a:gd name="connsiteX180" fmla="*/ 3860690 w 12078891"/>
              <a:gd name="connsiteY180" fmla="*/ 4955197 h 5907136"/>
              <a:gd name="connsiteX181" fmla="*/ 3873926 w 12078891"/>
              <a:gd name="connsiteY181" fmla="*/ 4968432 h 5907136"/>
              <a:gd name="connsiteX182" fmla="*/ 3860690 w 12078891"/>
              <a:gd name="connsiteY182" fmla="*/ 4981668 h 5907136"/>
              <a:gd name="connsiteX183" fmla="*/ 3847454 w 12078891"/>
              <a:gd name="connsiteY183" fmla="*/ 4968432 h 5907136"/>
              <a:gd name="connsiteX184" fmla="*/ 3860690 w 12078891"/>
              <a:gd name="connsiteY184" fmla="*/ 4955197 h 5907136"/>
              <a:gd name="connsiteX185" fmla="*/ 428625 w 12078891"/>
              <a:gd name="connsiteY185" fmla="*/ 4954179 h 5907136"/>
              <a:gd name="connsiteX186" fmla="*/ 483604 w 12078891"/>
              <a:gd name="connsiteY186" fmla="*/ 5009158 h 5907136"/>
              <a:gd name="connsiteX187" fmla="*/ 428625 w 12078891"/>
              <a:gd name="connsiteY187" fmla="*/ 5064136 h 5907136"/>
              <a:gd name="connsiteX188" fmla="*/ 373647 w 12078891"/>
              <a:gd name="connsiteY188" fmla="*/ 5009158 h 5907136"/>
              <a:gd name="connsiteX189" fmla="*/ 428625 w 12078891"/>
              <a:gd name="connsiteY189" fmla="*/ 4954179 h 5907136"/>
              <a:gd name="connsiteX190" fmla="*/ 8221247 w 12078891"/>
              <a:gd name="connsiteY190" fmla="*/ 4935853 h 5907136"/>
              <a:gd name="connsiteX191" fmla="*/ 8225319 w 12078891"/>
              <a:gd name="connsiteY191" fmla="*/ 4939926 h 5907136"/>
              <a:gd name="connsiteX192" fmla="*/ 8221247 w 12078891"/>
              <a:gd name="connsiteY192" fmla="*/ 4943998 h 5907136"/>
              <a:gd name="connsiteX193" fmla="*/ 8217174 w 12078891"/>
              <a:gd name="connsiteY193" fmla="*/ 4939926 h 5907136"/>
              <a:gd name="connsiteX194" fmla="*/ 8221247 w 12078891"/>
              <a:gd name="connsiteY194" fmla="*/ 4935853 h 5907136"/>
              <a:gd name="connsiteX195" fmla="*/ 6571898 w 12078891"/>
              <a:gd name="connsiteY195" fmla="*/ 4926690 h 5907136"/>
              <a:gd name="connsiteX196" fmla="*/ 6586152 w 12078891"/>
              <a:gd name="connsiteY196" fmla="*/ 4940943 h 5907136"/>
              <a:gd name="connsiteX197" fmla="*/ 6571898 w 12078891"/>
              <a:gd name="connsiteY197" fmla="*/ 4955197 h 5907136"/>
              <a:gd name="connsiteX198" fmla="*/ 6557644 w 12078891"/>
              <a:gd name="connsiteY198" fmla="*/ 4940943 h 5907136"/>
              <a:gd name="connsiteX199" fmla="*/ 6571898 w 12078891"/>
              <a:gd name="connsiteY199" fmla="*/ 4926690 h 5907136"/>
              <a:gd name="connsiteX200" fmla="*/ 5978342 w 12078891"/>
              <a:gd name="connsiteY200" fmla="*/ 4896147 h 5907136"/>
              <a:gd name="connsiteX201" fmla="*/ 6022119 w 12078891"/>
              <a:gd name="connsiteY201" fmla="*/ 4939926 h 5907136"/>
              <a:gd name="connsiteX202" fmla="*/ 5978342 w 12078891"/>
              <a:gd name="connsiteY202" fmla="*/ 4983705 h 5907136"/>
              <a:gd name="connsiteX203" fmla="*/ 5934564 w 12078891"/>
              <a:gd name="connsiteY203" fmla="*/ 4939926 h 5907136"/>
              <a:gd name="connsiteX204" fmla="*/ 5978342 w 12078891"/>
              <a:gd name="connsiteY204" fmla="*/ 4896147 h 5907136"/>
              <a:gd name="connsiteX205" fmla="*/ 9071374 w 12078891"/>
              <a:gd name="connsiteY205" fmla="*/ 4885965 h 5907136"/>
              <a:gd name="connsiteX206" fmla="*/ 9105990 w 12078891"/>
              <a:gd name="connsiteY206" fmla="*/ 4920581 h 5907136"/>
              <a:gd name="connsiteX207" fmla="*/ 9071374 w 12078891"/>
              <a:gd name="connsiteY207" fmla="*/ 4955197 h 5907136"/>
              <a:gd name="connsiteX208" fmla="*/ 9036758 w 12078891"/>
              <a:gd name="connsiteY208" fmla="*/ 4920581 h 5907136"/>
              <a:gd name="connsiteX209" fmla="*/ 9071374 w 12078891"/>
              <a:gd name="connsiteY209" fmla="*/ 4885965 h 5907136"/>
              <a:gd name="connsiteX210" fmla="*/ 4705700 w 12078891"/>
              <a:gd name="connsiteY210" fmla="*/ 4854403 h 5907136"/>
              <a:gd name="connsiteX211" fmla="*/ 4713844 w 12078891"/>
              <a:gd name="connsiteY211" fmla="*/ 4861530 h 5907136"/>
              <a:gd name="connsiteX212" fmla="*/ 4705700 w 12078891"/>
              <a:gd name="connsiteY212" fmla="*/ 4868657 h 5907136"/>
              <a:gd name="connsiteX213" fmla="*/ 4697560 w 12078891"/>
              <a:gd name="connsiteY213" fmla="*/ 4861530 h 5907136"/>
              <a:gd name="connsiteX214" fmla="*/ 4705700 w 12078891"/>
              <a:gd name="connsiteY214" fmla="*/ 4854403 h 5907136"/>
              <a:gd name="connsiteX215" fmla="*/ 11940428 w 12078891"/>
              <a:gd name="connsiteY215" fmla="*/ 4845241 h 5907136"/>
              <a:gd name="connsiteX216" fmla="*/ 11945518 w 12078891"/>
              <a:gd name="connsiteY216" fmla="*/ 4850331 h 5907136"/>
              <a:gd name="connsiteX217" fmla="*/ 11940428 w 12078891"/>
              <a:gd name="connsiteY217" fmla="*/ 4855422 h 5907136"/>
              <a:gd name="connsiteX218" fmla="*/ 11935337 w 12078891"/>
              <a:gd name="connsiteY218" fmla="*/ 4850331 h 5907136"/>
              <a:gd name="connsiteX219" fmla="*/ 11940428 w 12078891"/>
              <a:gd name="connsiteY219" fmla="*/ 4845241 h 5907136"/>
              <a:gd name="connsiteX220" fmla="*/ 8474758 w 12078891"/>
              <a:gd name="connsiteY220" fmla="*/ 4844222 h 5907136"/>
              <a:gd name="connsiteX221" fmla="*/ 8489011 w 12078891"/>
              <a:gd name="connsiteY221" fmla="*/ 4858476 h 5907136"/>
              <a:gd name="connsiteX222" fmla="*/ 8474758 w 12078891"/>
              <a:gd name="connsiteY222" fmla="*/ 4872729 h 5907136"/>
              <a:gd name="connsiteX223" fmla="*/ 8460504 w 12078891"/>
              <a:gd name="connsiteY223" fmla="*/ 4858476 h 5907136"/>
              <a:gd name="connsiteX224" fmla="*/ 8474758 w 12078891"/>
              <a:gd name="connsiteY224" fmla="*/ 4844222 h 5907136"/>
              <a:gd name="connsiteX225" fmla="*/ 4205825 w 12078891"/>
              <a:gd name="connsiteY225" fmla="*/ 4837095 h 5907136"/>
              <a:gd name="connsiteX226" fmla="*/ 4213970 w 12078891"/>
              <a:gd name="connsiteY226" fmla="*/ 4845240 h 5907136"/>
              <a:gd name="connsiteX227" fmla="*/ 4205825 w 12078891"/>
              <a:gd name="connsiteY227" fmla="*/ 4853385 h 5907136"/>
              <a:gd name="connsiteX228" fmla="*/ 4196662 w 12078891"/>
              <a:gd name="connsiteY228" fmla="*/ 4845240 h 5907136"/>
              <a:gd name="connsiteX229" fmla="*/ 4205825 w 12078891"/>
              <a:gd name="connsiteY229" fmla="*/ 4837095 h 5907136"/>
              <a:gd name="connsiteX230" fmla="*/ 7787529 w 12078891"/>
              <a:gd name="connsiteY230" fmla="*/ 4832005 h 5907136"/>
              <a:gd name="connsiteX231" fmla="*/ 7822145 w 12078891"/>
              <a:gd name="connsiteY231" fmla="*/ 4866621 h 5907136"/>
              <a:gd name="connsiteX232" fmla="*/ 7787529 w 12078891"/>
              <a:gd name="connsiteY232" fmla="*/ 4901237 h 5907136"/>
              <a:gd name="connsiteX233" fmla="*/ 7752913 w 12078891"/>
              <a:gd name="connsiteY233" fmla="*/ 4866621 h 5907136"/>
              <a:gd name="connsiteX234" fmla="*/ 7787529 w 12078891"/>
              <a:gd name="connsiteY234" fmla="*/ 4832005 h 5907136"/>
              <a:gd name="connsiteX235" fmla="*/ 11802981 w 12078891"/>
              <a:gd name="connsiteY235" fmla="*/ 4826914 h 5907136"/>
              <a:gd name="connsiteX236" fmla="*/ 11811126 w 12078891"/>
              <a:gd name="connsiteY236" fmla="*/ 4834041 h 5907136"/>
              <a:gd name="connsiteX237" fmla="*/ 11802981 w 12078891"/>
              <a:gd name="connsiteY237" fmla="*/ 4842186 h 5907136"/>
              <a:gd name="connsiteX238" fmla="*/ 11794836 w 12078891"/>
              <a:gd name="connsiteY238" fmla="*/ 4834041 h 5907136"/>
              <a:gd name="connsiteX239" fmla="*/ 11802981 w 12078891"/>
              <a:gd name="connsiteY239" fmla="*/ 4826914 h 5907136"/>
              <a:gd name="connsiteX240" fmla="*/ 5411257 w 12078891"/>
              <a:gd name="connsiteY240" fmla="*/ 4809607 h 5907136"/>
              <a:gd name="connsiteX241" fmla="*/ 5422456 w 12078891"/>
              <a:gd name="connsiteY241" fmla="*/ 4819788 h 5907136"/>
              <a:gd name="connsiteX242" fmla="*/ 5411257 w 12078891"/>
              <a:gd name="connsiteY242" fmla="*/ 4829969 h 5907136"/>
              <a:gd name="connsiteX243" fmla="*/ 5401075 w 12078891"/>
              <a:gd name="connsiteY243" fmla="*/ 4819788 h 5907136"/>
              <a:gd name="connsiteX244" fmla="*/ 5411257 w 12078891"/>
              <a:gd name="connsiteY244" fmla="*/ 4809607 h 5907136"/>
              <a:gd name="connsiteX245" fmla="*/ 9626248 w 12078891"/>
              <a:gd name="connsiteY245" fmla="*/ 4808588 h 5907136"/>
              <a:gd name="connsiteX246" fmla="*/ 9637447 w 12078891"/>
              <a:gd name="connsiteY246" fmla="*/ 4819788 h 5907136"/>
              <a:gd name="connsiteX247" fmla="*/ 9626248 w 12078891"/>
              <a:gd name="connsiteY247" fmla="*/ 4830987 h 5907136"/>
              <a:gd name="connsiteX248" fmla="*/ 9615049 w 12078891"/>
              <a:gd name="connsiteY248" fmla="*/ 4819788 h 5907136"/>
              <a:gd name="connsiteX249" fmla="*/ 9626248 w 12078891"/>
              <a:gd name="connsiteY249" fmla="*/ 4808588 h 5907136"/>
              <a:gd name="connsiteX250" fmla="*/ 4160030 w 12078891"/>
              <a:gd name="connsiteY250" fmla="*/ 4788226 h 5907136"/>
              <a:gd name="connsiteX251" fmla="*/ 4168175 w 12078891"/>
              <a:gd name="connsiteY251" fmla="*/ 4796371 h 5907136"/>
              <a:gd name="connsiteX252" fmla="*/ 4160030 w 12078891"/>
              <a:gd name="connsiteY252" fmla="*/ 4804516 h 5907136"/>
              <a:gd name="connsiteX253" fmla="*/ 4151885 w 12078891"/>
              <a:gd name="connsiteY253" fmla="*/ 4796371 h 5907136"/>
              <a:gd name="connsiteX254" fmla="*/ 4160030 w 12078891"/>
              <a:gd name="connsiteY254" fmla="*/ 4788226 h 5907136"/>
              <a:gd name="connsiteX255" fmla="*/ 2707168 w 12078891"/>
              <a:gd name="connsiteY255" fmla="*/ 4788226 h 5907136"/>
              <a:gd name="connsiteX256" fmla="*/ 2727529 w 12078891"/>
              <a:gd name="connsiteY256" fmla="*/ 4808588 h 5907136"/>
              <a:gd name="connsiteX257" fmla="*/ 2707168 w 12078891"/>
              <a:gd name="connsiteY257" fmla="*/ 4828951 h 5907136"/>
              <a:gd name="connsiteX258" fmla="*/ 2686805 w 12078891"/>
              <a:gd name="connsiteY258" fmla="*/ 4808588 h 5907136"/>
              <a:gd name="connsiteX259" fmla="*/ 2707168 w 12078891"/>
              <a:gd name="connsiteY259" fmla="*/ 4788226 h 5907136"/>
              <a:gd name="connsiteX260" fmla="*/ 8423852 w 12078891"/>
              <a:gd name="connsiteY260" fmla="*/ 4774990 h 5907136"/>
              <a:gd name="connsiteX261" fmla="*/ 8441160 w 12078891"/>
              <a:gd name="connsiteY261" fmla="*/ 4792298 h 5907136"/>
              <a:gd name="connsiteX262" fmla="*/ 8423852 w 12078891"/>
              <a:gd name="connsiteY262" fmla="*/ 4809606 h 5907136"/>
              <a:gd name="connsiteX263" fmla="*/ 8406544 w 12078891"/>
              <a:gd name="connsiteY263" fmla="*/ 4792298 h 5907136"/>
              <a:gd name="connsiteX264" fmla="*/ 8423852 w 12078891"/>
              <a:gd name="connsiteY264" fmla="*/ 4774990 h 5907136"/>
              <a:gd name="connsiteX265" fmla="*/ 7361956 w 12078891"/>
              <a:gd name="connsiteY265" fmla="*/ 4766846 h 5907136"/>
              <a:gd name="connsiteX266" fmla="*/ 7371119 w 12078891"/>
              <a:gd name="connsiteY266" fmla="*/ 4776009 h 5907136"/>
              <a:gd name="connsiteX267" fmla="*/ 7361956 w 12078891"/>
              <a:gd name="connsiteY267" fmla="*/ 4784154 h 5907136"/>
              <a:gd name="connsiteX268" fmla="*/ 7352793 w 12078891"/>
              <a:gd name="connsiteY268" fmla="*/ 4776009 h 5907136"/>
              <a:gd name="connsiteX269" fmla="*/ 7361956 w 12078891"/>
              <a:gd name="connsiteY269" fmla="*/ 4766846 h 5907136"/>
              <a:gd name="connsiteX270" fmla="*/ 5745195 w 12078891"/>
              <a:gd name="connsiteY270" fmla="*/ 4758701 h 5907136"/>
              <a:gd name="connsiteX271" fmla="*/ 5755375 w 12078891"/>
              <a:gd name="connsiteY271" fmla="*/ 4768882 h 5907136"/>
              <a:gd name="connsiteX272" fmla="*/ 5745195 w 12078891"/>
              <a:gd name="connsiteY272" fmla="*/ 4779063 h 5907136"/>
              <a:gd name="connsiteX273" fmla="*/ 5735013 w 12078891"/>
              <a:gd name="connsiteY273" fmla="*/ 4768882 h 5907136"/>
              <a:gd name="connsiteX274" fmla="*/ 5745195 w 12078891"/>
              <a:gd name="connsiteY274" fmla="*/ 4758701 h 5907136"/>
              <a:gd name="connsiteX275" fmla="*/ 9463349 w 12078891"/>
              <a:gd name="connsiteY275" fmla="*/ 4748520 h 5907136"/>
              <a:gd name="connsiteX276" fmla="*/ 9478621 w 12078891"/>
              <a:gd name="connsiteY276" fmla="*/ 4763792 h 5907136"/>
              <a:gd name="connsiteX277" fmla="*/ 9463349 w 12078891"/>
              <a:gd name="connsiteY277" fmla="*/ 4778045 h 5907136"/>
              <a:gd name="connsiteX278" fmla="*/ 9448077 w 12078891"/>
              <a:gd name="connsiteY278" fmla="*/ 4763792 h 5907136"/>
              <a:gd name="connsiteX279" fmla="*/ 9463349 w 12078891"/>
              <a:gd name="connsiteY279" fmla="*/ 4748520 h 5907136"/>
              <a:gd name="connsiteX280" fmla="*/ 3995069 w 12078891"/>
              <a:gd name="connsiteY280" fmla="*/ 4743429 h 5907136"/>
              <a:gd name="connsiteX281" fmla="*/ 4003214 w 12078891"/>
              <a:gd name="connsiteY281" fmla="*/ 4751574 h 5907136"/>
              <a:gd name="connsiteX282" fmla="*/ 3995069 w 12078891"/>
              <a:gd name="connsiteY282" fmla="*/ 4759719 h 5907136"/>
              <a:gd name="connsiteX283" fmla="*/ 3986923 w 12078891"/>
              <a:gd name="connsiteY283" fmla="*/ 4751574 h 5907136"/>
              <a:gd name="connsiteX284" fmla="*/ 3995069 w 12078891"/>
              <a:gd name="connsiteY284" fmla="*/ 4743429 h 5907136"/>
              <a:gd name="connsiteX285" fmla="*/ 1604530 w 12078891"/>
              <a:gd name="connsiteY285" fmla="*/ 4720012 h 5907136"/>
              <a:gd name="connsiteX286" fmla="*/ 1613694 w 12078891"/>
              <a:gd name="connsiteY286" fmla="*/ 4729175 h 5907136"/>
              <a:gd name="connsiteX287" fmla="*/ 1604530 w 12078891"/>
              <a:gd name="connsiteY287" fmla="*/ 4738339 h 5907136"/>
              <a:gd name="connsiteX288" fmla="*/ 1595368 w 12078891"/>
              <a:gd name="connsiteY288" fmla="*/ 4729175 h 5907136"/>
              <a:gd name="connsiteX289" fmla="*/ 1604530 w 12078891"/>
              <a:gd name="connsiteY289" fmla="*/ 4720012 h 5907136"/>
              <a:gd name="connsiteX290" fmla="*/ 1371382 w 12078891"/>
              <a:gd name="connsiteY290" fmla="*/ 4705759 h 5907136"/>
              <a:gd name="connsiteX291" fmla="*/ 1374437 w 12078891"/>
              <a:gd name="connsiteY291" fmla="*/ 4708813 h 5907136"/>
              <a:gd name="connsiteX292" fmla="*/ 1371382 w 12078891"/>
              <a:gd name="connsiteY292" fmla="*/ 4711867 h 5907136"/>
              <a:gd name="connsiteX293" fmla="*/ 1368328 w 12078891"/>
              <a:gd name="connsiteY293" fmla="*/ 4708813 h 5907136"/>
              <a:gd name="connsiteX294" fmla="*/ 1371382 w 12078891"/>
              <a:gd name="connsiteY294" fmla="*/ 4705759 h 5907136"/>
              <a:gd name="connsiteX295" fmla="*/ 10108836 w 12078891"/>
              <a:gd name="connsiteY295" fmla="*/ 4692523 h 5907136"/>
              <a:gd name="connsiteX296" fmla="*/ 10121052 w 12078891"/>
              <a:gd name="connsiteY296" fmla="*/ 4704740 h 5907136"/>
              <a:gd name="connsiteX297" fmla="*/ 10108836 w 12078891"/>
              <a:gd name="connsiteY297" fmla="*/ 4716957 h 5907136"/>
              <a:gd name="connsiteX298" fmla="*/ 10096618 w 12078891"/>
              <a:gd name="connsiteY298" fmla="*/ 4704740 h 5907136"/>
              <a:gd name="connsiteX299" fmla="*/ 10108836 w 12078891"/>
              <a:gd name="connsiteY299" fmla="*/ 4692523 h 5907136"/>
              <a:gd name="connsiteX300" fmla="*/ 10068111 w 12078891"/>
              <a:gd name="connsiteY300" fmla="*/ 4669106 h 5907136"/>
              <a:gd name="connsiteX301" fmla="*/ 10079310 w 12078891"/>
              <a:gd name="connsiteY301" fmla="*/ 4679287 h 5907136"/>
              <a:gd name="connsiteX302" fmla="*/ 10068111 w 12078891"/>
              <a:gd name="connsiteY302" fmla="*/ 4690487 h 5907136"/>
              <a:gd name="connsiteX303" fmla="*/ 10056911 w 12078891"/>
              <a:gd name="connsiteY303" fmla="*/ 4679287 h 5907136"/>
              <a:gd name="connsiteX304" fmla="*/ 10068111 w 12078891"/>
              <a:gd name="connsiteY304" fmla="*/ 4669106 h 5907136"/>
              <a:gd name="connsiteX305" fmla="*/ 8009478 w 12078891"/>
              <a:gd name="connsiteY305" fmla="*/ 4660961 h 5907136"/>
              <a:gd name="connsiteX306" fmla="*/ 8016605 w 12078891"/>
              <a:gd name="connsiteY306" fmla="*/ 4668088 h 5907136"/>
              <a:gd name="connsiteX307" fmla="*/ 8009478 w 12078891"/>
              <a:gd name="connsiteY307" fmla="*/ 4675215 h 5907136"/>
              <a:gd name="connsiteX308" fmla="*/ 8002351 w 12078891"/>
              <a:gd name="connsiteY308" fmla="*/ 4668088 h 5907136"/>
              <a:gd name="connsiteX309" fmla="*/ 8009478 w 12078891"/>
              <a:gd name="connsiteY309" fmla="*/ 4660961 h 5907136"/>
              <a:gd name="connsiteX310" fmla="*/ 10355219 w 12078891"/>
              <a:gd name="connsiteY310" fmla="*/ 4649762 h 5907136"/>
              <a:gd name="connsiteX311" fmla="*/ 10363364 w 12078891"/>
              <a:gd name="connsiteY311" fmla="*/ 4657907 h 5907136"/>
              <a:gd name="connsiteX312" fmla="*/ 10355219 w 12078891"/>
              <a:gd name="connsiteY312" fmla="*/ 4666052 h 5907136"/>
              <a:gd name="connsiteX313" fmla="*/ 10347074 w 12078891"/>
              <a:gd name="connsiteY313" fmla="*/ 4657907 h 5907136"/>
              <a:gd name="connsiteX314" fmla="*/ 10355219 w 12078891"/>
              <a:gd name="connsiteY314" fmla="*/ 4649762 h 5907136"/>
              <a:gd name="connsiteX315" fmla="*/ 10402053 w 12078891"/>
              <a:gd name="connsiteY315" fmla="*/ 4646708 h 5907136"/>
              <a:gd name="connsiteX316" fmla="*/ 10408162 w 12078891"/>
              <a:gd name="connsiteY316" fmla="*/ 4652816 h 5907136"/>
              <a:gd name="connsiteX317" fmla="*/ 10402053 w 12078891"/>
              <a:gd name="connsiteY317" fmla="*/ 4658925 h 5907136"/>
              <a:gd name="connsiteX318" fmla="*/ 10395944 w 12078891"/>
              <a:gd name="connsiteY318" fmla="*/ 4652816 h 5907136"/>
              <a:gd name="connsiteX319" fmla="*/ 10402053 w 12078891"/>
              <a:gd name="connsiteY319" fmla="*/ 4646708 h 5907136"/>
              <a:gd name="connsiteX320" fmla="*/ 4307634 w 12078891"/>
              <a:gd name="connsiteY320" fmla="*/ 4637545 h 5907136"/>
              <a:gd name="connsiteX321" fmla="*/ 4321866 w 12078891"/>
              <a:gd name="connsiteY321" fmla="*/ 4651799 h 5907136"/>
              <a:gd name="connsiteX322" fmla="*/ 4307634 w 12078891"/>
              <a:gd name="connsiteY322" fmla="*/ 4666052 h 5907136"/>
              <a:gd name="connsiteX323" fmla="*/ 4293379 w 12078891"/>
              <a:gd name="connsiteY323" fmla="*/ 4651799 h 5907136"/>
              <a:gd name="connsiteX324" fmla="*/ 4307634 w 12078891"/>
              <a:gd name="connsiteY324" fmla="*/ 4637545 h 5907136"/>
              <a:gd name="connsiteX325" fmla="*/ 117067 w 12078891"/>
              <a:gd name="connsiteY325" fmla="*/ 4626346 h 5907136"/>
              <a:gd name="connsiteX326" fmla="*/ 119103 w 12078891"/>
              <a:gd name="connsiteY326" fmla="*/ 4628382 h 5907136"/>
              <a:gd name="connsiteX327" fmla="*/ 117067 w 12078891"/>
              <a:gd name="connsiteY327" fmla="*/ 4630418 h 5907136"/>
              <a:gd name="connsiteX328" fmla="*/ 115031 w 12078891"/>
              <a:gd name="connsiteY328" fmla="*/ 4628382 h 5907136"/>
              <a:gd name="connsiteX329" fmla="*/ 117067 w 12078891"/>
              <a:gd name="connsiteY329" fmla="*/ 4626346 h 5907136"/>
              <a:gd name="connsiteX330" fmla="*/ 3638730 w 12078891"/>
              <a:gd name="connsiteY330" fmla="*/ 4547951 h 5907136"/>
              <a:gd name="connsiteX331" fmla="*/ 3644839 w 12078891"/>
              <a:gd name="connsiteY331" fmla="*/ 4554059 h 5907136"/>
              <a:gd name="connsiteX332" fmla="*/ 3638730 w 12078891"/>
              <a:gd name="connsiteY332" fmla="*/ 4560169 h 5907136"/>
              <a:gd name="connsiteX333" fmla="*/ 3632622 w 12078891"/>
              <a:gd name="connsiteY333" fmla="*/ 4554059 h 5907136"/>
              <a:gd name="connsiteX334" fmla="*/ 3638730 w 12078891"/>
              <a:gd name="connsiteY334" fmla="*/ 4547951 h 5907136"/>
              <a:gd name="connsiteX335" fmla="*/ 11106590 w 12078891"/>
              <a:gd name="connsiteY335" fmla="*/ 4539806 h 5907136"/>
              <a:gd name="connsiteX336" fmla="*/ 11136115 w 12078891"/>
              <a:gd name="connsiteY336" fmla="*/ 4569331 h 5907136"/>
              <a:gd name="connsiteX337" fmla="*/ 11106590 w 12078891"/>
              <a:gd name="connsiteY337" fmla="*/ 4598857 h 5907136"/>
              <a:gd name="connsiteX338" fmla="*/ 11077064 w 12078891"/>
              <a:gd name="connsiteY338" fmla="*/ 4569331 h 5907136"/>
              <a:gd name="connsiteX339" fmla="*/ 11106590 w 12078891"/>
              <a:gd name="connsiteY339" fmla="*/ 4539806 h 5907136"/>
              <a:gd name="connsiteX340" fmla="*/ 10039603 w 12078891"/>
              <a:gd name="connsiteY340" fmla="*/ 4533697 h 5907136"/>
              <a:gd name="connsiteX341" fmla="*/ 10051820 w 12078891"/>
              <a:gd name="connsiteY341" fmla="*/ 4545915 h 5907136"/>
              <a:gd name="connsiteX342" fmla="*/ 10039603 w 12078891"/>
              <a:gd name="connsiteY342" fmla="*/ 4558132 h 5907136"/>
              <a:gd name="connsiteX343" fmla="*/ 10027386 w 12078891"/>
              <a:gd name="connsiteY343" fmla="*/ 4545915 h 5907136"/>
              <a:gd name="connsiteX344" fmla="*/ 10039603 w 12078891"/>
              <a:gd name="connsiteY344" fmla="*/ 4533697 h 5907136"/>
              <a:gd name="connsiteX345" fmla="*/ 5086492 w 12078891"/>
              <a:gd name="connsiteY345" fmla="*/ 4530642 h 5907136"/>
              <a:gd name="connsiteX346" fmla="*/ 5114995 w 12078891"/>
              <a:gd name="connsiteY346" fmla="*/ 4559149 h 5907136"/>
              <a:gd name="connsiteX347" fmla="*/ 5086492 w 12078891"/>
              <a:gd name="connsiteY347" fmla="*/ 4587656 h 5907136"/>
              <a:gd name="connsiteX348" fmla="*/ 5057989 w 12078891"/>
              <a:gd name="connsiteY348" fmla="*/ 4559149 h 5907136"/>
              <a:gd name="connsiteX349" fmla="*/ 5086492 w 12078891"/>
              <a:gd name="connsiteY349" fmla="*/ 4530642 h 5907136"/>
              <a:gd name="connsiteX350" fmla="*/ 5031503 w 12078891"/>
              <a:gd name="connsiteY350" fmla="*/ 4522498 h 5907136"/>
              <a:gd name="connsiteX351" fmla="*/ 5037610 w 12078891"/>
              <a:gd name="connsiteY351" fmla="*/ 4528606 h 5907136"/>
              <a:gd name="connsiteX352" fmla="*/ 5031503 w 12078891"/>
              <a:gd name="connsiteY352" fmla="*/ 4534716 h 5907136"/>
              <a:gd name="connsiteX353" fmla="*/ 5025395 w 12078891"/>
              <a:gd name="connsiteY353" fmla="*/ 4528606 h 5907136"/>
              <a:gd name="connsiteX354" fmla="*/ 5031503 w 12078891"/>
              <a:gd name="connsiteY354" fmla="*/ 4522498 h 5907136"/>
              <a:gd name="connsiteX355" fmla="*/ 10449905 w 12078891"/>
              <a:gd name="connsiteY355" fmla="*/ 4519443 h 5907136"/>
              <a:gd name="connsiteX356" fmla="*/ 10453977 w 12078891"/>
              <a:gd name="connsiteY356" fmla="*/ 4523515 h 5907136"/>
              <a:gd name="connsiteX357" fmla="*/ 10449905 w 12078891"/>
              <a:gd name="connsiteY357" fmla="*/ 4527588 h 5907136"/>
              <a:gd name="connsiteX358" fmla="*/ 10445832 w 12078891"/>
              <a:gd name="connsiteY358" fmla="*/ 4523515 h 5907136"/>
              <a:gd name="connsiteX359" fmla="*/ 10449905 w 12078891"/>
              <a:gd name="connsiteY359" fmla="*/ 4519443 h 5907136"/>
              <a:gd name="connsiteX360" fmla="*/ 6405944 w 12078891"/>
              <a:gd name="connsiteY360" fmla="*/ 4511298 h 5907136"/>
              <a:gd name="connsiteX361" fmla="*/ 6415107 w 12078891"/>
              <a:gd name="connsiteY361" fmla="*/ 4520461 h 5907136"/>
              <a:gd name="connsiteX362" fmla="*/ 6405944 w 12078891"/>
              <a:gd name="connsiteY362" fmla="*/ 4529625 h 5907136"/>
              <a:gd name="connsiteX363" fmla="*/ 6396781 w 12078891"/>
              <a:gd name="connsiteY363" fmla="*/ 4520461 h 5907136"/>
              <a:gd name="connsiteX364" fmla="*/ 6405944 w 12078891"/>
              <a:gd name="connsiteY364" fmla="*/ 4511298 h 5907136"/>
              <a:gd name="connsiteX365" fmla="*/ 3329227 w 12078891"/>
              <a:gd name="connsiteY365" fmla="*/ 4505190 h 5907136"/>
              <a:gd name="connsiteX366" fmla="*/ 3339409 w 12078891"/>
              <a:gd name="connsiteY366" fmla="*/ 4515371 h 5907136"/>
              <a:gd name="connsiteX367" fmla="*/ 3329227 w 12078891"/>
              <a:gd name="connsiteY367" fmla="*/ 4525552 h 5907136"/>
              <a:gd name="connsiteX368" fmla="*/ 3319045 w 12078891"/>
              <a:gd name="connsiteY368" fmla="*/ 4515371 h 5907136"/>
              <a:gd name="connsiteX369" fmla="*/ 3329227 w 12078891"/>
              <a:gd name="connsiteY369" fmla="*/ 4505190 h 5907136"/>
              <a:gd name="connsiteX370" fmla="*/ 9823763 w 12078891"/>
              <a:gd name="connsiteY370" fmla="*/ 4504172 h 5907136"/>
              <a:gd name="connsiteX371" fmla="*/ 9828853 w 12078891"/>
              <a:gd name="connsiteY371" fmla="*/ 4509263 h 5907136"/>
              <a:gd name="connsiteX372" fmla="*/ 9823763 w 12078891"/>
              <a:gd name="connsiteY372" fmla="*/ 4514353 h 5907136"/>
              <a:gd name="connsiteX373" fmla="*/ 9818672 w 12078891"/>
              <a:gd name="connsiteY373" fmla="*/ 4509263 h 5907136"/>
              <a:gd name="connsiteX374" fmla="*/ 9823763 w 12078891"/>
              <a:gd name="connsiteY374" fmla="*/ 4504172 h 5907136"/>
              <a:gd name="connsiteX375" fmla="*/ 11835561 w 12078891"/>
              <a:gd name="connsiteY375" fmla="*/ 4496026 h 5907136"/>
              <a:gd name="connsiteX376" fmla="*/ 11886467 w 12078891"/>
              <a:gd name="connsiteY376" fmla="*/ 4546932 h 5907136"/>
              <a:gd name="connsiteX377" fmla="*/ 11835561 w 12078891"/>
              <a:gd name="connsiteY377" fmla="*/ 4597838 h 5907136"/>
              <a:gd name="connsiteX378" fmla="*/ 11784655 w 12078891"/>
              <a:gd name="connsiteY378" fmla="*/ 4546932 h 5907136"/>
              <a:gd name="connsiteX379" fmla="*/ 11835561 w 12078891"/>
              <a:gd name="connsiteY379" fmla="*/ 4496026 h 5907136"/>
              <a:gd name="connsiteX380" fmla="*/ 2021958 w 12078891"/>
              <a:gd name="connsiteY380" fmla="*/ 4478719 h 5907136"/>
              <a:gd name="connsiteX381" fmla="*/ 2025013 w 12078891"/>
              <a:gd name="connsiteY381" fmla="*/ 4481773 h 5907136"/>
              <a:gd name="connsiteX382" fmla="*/ 2021958 w 12078891"/>
              <a:gd name="connsiteY382" fmla="*/ 4484827 h 5907136"/>
              <a:gd name="connsiteX383" fmla="*/ 2018904 w 12078891"/>
              <a:gd name="connsiteY383" fmla="*/ 4481773 h 5907136"/>
              <a:gd name="connsiteX384" fmla="*/ 2021958 w 12078891"/>
              <a:gd name="connsiteY384" fmla="*/ 4478719 h 5907136"/>
              <a:gd name="connsiteX385" fmla="*/ 1314378 w 12078891"/>
              <a:gd name="connsiteY385" fmla="*/ 4477700 h 5907136"/>
              <a:gd name="connsiteX386" fmla="*/ 1331686 w 12078891"/>
              <a:gd name="connsiteY386" fmla="*/ 4495008 h 5907136"/>
              <a:gd name="connsiteX387" fmla="*/ 1314378 w 12078891"/>
              <a:gd name="connsiteY387" fmla="*/ 4512316 h 5907136"/>
              <a:gd name="connsiteX388" fmla="*/ 1297070 w 12078891"/>
              <a:gd name="connsiteY388" fmla="*/ 4495008 h 5907136"/>
              <a:gd name="connsiteX389" fmla="*/ 1314378 w 12078891"/>
              <a:gd name="connsiteY389" fmla="*/ 4477700 h 5907136"/>
              <a:gd name="connsiteX390" fmla="*/ 9049994 w 12078891"/>
              <a:gd name="connsiteY390" fmla="*/ 4471592 h 5907136"/>
              <a:gd name="connsiteX391" fmla="*/ 9054066 w 12078891"/>
              <a:gd name="connsiteY391" fmla="*/ 4475664 h 5907136"/>
              <a:gd name="connsiteX392" fmla="*/ 9049994 w 12078891"/>
              <a:gd name="connsiteY392" fmla="*/ 4479737 h 5907136"/>
              <a:gd name="connsiteX393" fmla="*/ 9045921 w 12078891"/>
              <a:gd name="connsiteY393" fmla="*/ 4475664 h 5907136"/>
              <a:gd name="connsiteX394" fmla="*/ 9049994 w 12078891"/>
              <a:gd name="connsiteY394" fmla="*/ 4471592 h 5907136"/>
              <a:gd name="connsiteX395" fmla="*/ 9692425 w 12078891"/>
              <a:gd name="connsiteY395" fmla="*/ 4440030 h 5907136"/>
              <a:gd name="connsiteX396" fmla="*/ 9714823 w 12078891"/>
              <a:gd name="connsiteY396" fmla="*/ 4462429 h 5907136"/>
              <a:gd name="connsiteX397" fmla="*/ 9692425 w 12078891"/>
              <a:gd name="connsiteY397" fmla="*/ 4484827 h 5907136"/>
              <a:gd name="connsiteX398" fmla="*/ 9670026 w 12078891"/>
              <a:gd name="connsiteY398" fmla="*/ 4462429 h 5907136"/>
              <a:gd name="connsiteX399" fmla="*/ 9692425 w 12078891"/>
              <a:gd name="connsiteY399" fmla="*/ 4440030 h 5907136"/>
              <a:gd name="connsiteX400" fmla="*/ 748314 w 12078891"/>
              <a:gd name="connsiteY400" fmla="*/ 4434939 h 5907136"/>
              <a:gd name="connsiteX401" fmla="*/ 753404 w 12078891"/>
              <a:gd name="connsiteY401" fmla="*/ 4440030 h 5907136"/>
              <a:gd name="connsiteX402" fmla="*/ 748314 w 12078891"/>
              <a:gd name="connsiteY402" fmla="*/ 4445120 h 5907136"/>
              <a:gd name="connsiteX403" fmla="*/ 743223 w 12078891"/>
              <a:gd name="connsiteY403" fmla="*/ 4440030 h 5907136"/>
              <a:gd name="connsiteX404" fmla="*/ 748314 w 12078891"/>
              <a:gd name="connsiteY404" fmla="*/ 4434939 h 5907136"/>
              <a:gd name="connsiteX405" fmla="*/ 409266 w 12078891"/>
              <a:gd name="connsiteY405" fmla="*/ 4434939 h 5907136"/>
              <a:gd name="connsiteX406" fmla="*/ 415374 w 12078891"/>
              <a:gd name="connsiteY406" fmla="*/ 4441048 h 5907136"/>
              <a:gd name="connsiteX407" fmla="*/ 409266 w 12078891"/>
              <a:gd name="connsiteY407" fmla="*/ 4447157 h 5907136"/>
              <a:gd name="connsiteX408" fmla="*/ 403157 w 12078891"/>
              <a:gd name="connsiteY408" fmla="*/ 4441048 h 5907136"/>
              <a:gd name="connsiteX409" fmla="*/ 409266 w 12078891"/>
              <a:gd name="connsiteY409" fmla="*/ 4434939 h 5907136"/>
              <a:gd name="connsiteX410" fmla="*/ 9956118 w 12078891"/>
              <a:gd name="connsiteY410" fmla="*/ 4432903 h 5907136"/>
              <a:gd name="connsiteX411" fmla="*/ 9959172 w 12078891"/>
              <a:gd name="connsiteY411" fmla="*/ 4435957 h 5907136"/>
              <a:gd name="connsiteX412" fmla="*/ 9956118 w 12078891"/>
              <a:gd name="connsiteY412" fmla="*/ 4439011 h 5907136"/>
              <a:gd name="connsiteX413" fmla="*/ 9953063 w 12078891"/>
              <a:gd name="connsiteY413" fmla="*/ 4435957 h 5907136"/>
              <a:gd name="connsiteX414" fmla="*/ 9956118 w 12078891"/>
              <a:gd name="connsiteY414" fmla="*/ 4432903 h 5907136"/>
              <a:gd name="connsiteX415" fmla="*/ 8798519 w 12078891"/>
              <a:gd name="connsiteY415" fmla="*/ 4432903 h 5907136"/>
              <a:gd name="connsiteX416" fmla="*/ 8801573 w 12078891"/>
              <a:gd name="connsiteY416" fmla="*/ 4435957 h 5907136"/>
              <a:gd name="connsiteX417" fmla="*/ 8798519 w 12078891"/>
              <a:gd name="connsiteY417" fmla="*/ 4439011 h 5907136"/>
              <a:gd name="connsiteX418" fmla="*/ 8795465 w 12078891"/>
              <a:gd name="connsiteY418" fmla="*/ 4435957 h 5907136"/>
              <a:gd name="connsiteX419" fmla="*/ 8798519 w 12078891"/>
              <a:gd name="connsiteY419" fmla="*/ 4432903 h 5907136"/>
              <a:gd name="connsiteX420" fmla="*/ 6079128 w 12078891"/>
              <a:gd name="connsiteY420" fmla="*/ 4427813 h 5907136"/>
              <a:gd name="connsiteX421" fmla="*/ 6085238 w 12078891"/>
              <a:gd name="connsiteY421" fmla="*/ 4433921 h 5907136"/>
              <a:gd name="connsiteX422" fmla="*/ 6079128 w 12078891"/>
              <a:gd name="connsiteY422" fmla="*/ 4440030 h 5907136"/>
              <a:gd name="connsiteX423" fmla="*/ 6073020 w 12078891"/>
              <a:gd name="connsiteY423" fmla="*/ 4433921 h 5907136"/>
              <a:gd name="connsiteX424" fmla="*/ 6079128 w 12078891"/>
              <a:gd name="connsiteY424" fmla="*/ 4427813 h 5907136"/>
              <a:gd name="connsiteX425" fmla="*/ 1133145 w 12078891"/>
              <a:gd name="connsiteY425" fmla="*/ 4424758 h 5907136"/>
              <a:gd name="connsiteX426" fmla="*/ 1138235 w 12078891"/>
              <a:gd name="connsiteY426" fmla="*/ 4429849 h 5907136"/>
              <a:gd name="connsiteX427" fmla="*/ 1133145 w 12078891"/>
              <a:gd name="connsiteY427" fmla="*/ 4434939 h 5907136"/>
              <a:gd name="connsiteX428" fmla="*/ 1128054 w 12078891"/>
              <a:gd name="connsiteY428" fmla="*/ 4429849 h 5907136"/>
              <a:gd name="connsiteX429" fmla="*/ 1133145 w 12078891"/>
              <a:gd name="connsiteY429" fmla="*/ 4424758 h 5907136"/>
              <a:gd name="connsiteX430" fmla="*/ 10647419 w 12078891"/>
              <a:gd name="connsiteY430" fmla="*/ 4375889 h 5907136"/>
              <a:gd name="connsiteX431" fmla="*/ 10655564 w 12078891"/>
              <a:gd name="connsiteY431" fmla="*/ 4384034 h 5907136"/>
              <a:gd name="connsiteX432" fmla="*/ 10647419 w 12078891"/>
              <a:gd name="connsiteY432" fmla="*/ 4392179 h 5907136"/>
              <a:gd name="connsiteX433" fmla="*/ 10639274 w 12078891"/>
              <a:gd name="connsiteY433" fmla="*/ 4384034 h 5907136"/>
              <a:gd name="connsiteX434" fmla="*/ 10647419 w 12078891"/>
              <a:gd name="connsiteY434" fmla="*/ 4375889 h 5907136"/>
              <a:gd name="connsiteX435" fmla="*/ 7329376 w 12078891"/>
              <a:gd name="connsiteY435" fmla="*/ 4373852 h 5907136"/>
              <a:gd name="connsiteX436" fmla="*/ 7331412 w 12078891"/>
              <a:gd name="connsiteY436" fmla="*/ 4375888 h 5907136"/>
              <a:gd name="connsiteX437" fmla="*/ 7329376 w 12078891"/>
              <a:gd name="connsiteY437" fmla="*/ 4377925 h 5907136"/>
              <a:gd name="connsiteX438" fmla="*/ 7327340 w 12078891"/>
              <a:gd name="connsiteY438" fmla="*/ 4375888 h 5907136"/>
              <a:gd name="connsiteX439" fmla="*/ 7329376 w 12078891"/>
              <a:gd name="connsiteY439" fmla="*/ 4373852 h 5907136"/>
              <a:gd name="connsiteX440" fmla="*/ 7485148 w 12078891"/>
              <a:gd name="connsiteY440" fmla="*/ 4351454 h 5907136"/>
              <a:gd name="connsiteX441" fmla="*/ 7492275 w 12078891"/>
              <a:gd name="connsiteY441" fmla="*/ 4358580 h 5907136"/>
              <a:gd name="connsiteX442" fmla="*/ 7485148 w 12078891"/>
              <a:gd name="connsiteY442" fmla="*/ 4365707 h 5907136"/>
              <a:gd name="connsiteX443" fmla="*/ 7478021 w 12078891"/>
              <a:gd name="connsiteY443" fmla="*/ 4358580 h 5907136"/>
              <a:gd name="connsiteX444" fmla="*/ 7485148 w 12078891"/>
              <a:gd name="connsiteY444" fmla="*/ 4351454 h 5907136"/>
              <a:gd name="connsiteX445" fmla="*/ 7821127 w 12078891"/>
              <a:gd name="connsiteY445" fmla="*/ 4341273 h 5907136"/>
              <a:gd name="connsiteX446" fmla="*/ 7824181 w 12078891"/>
              <a:gd name="connsiteY446" fmla="*/ 4344327 h 5907136"/>
              <a:gd name="connsiteX447" fmla="*/ 7821127 w 12078891"/>
              <a:gd name="connsiteY447" fmla="*/ 4347381 h 5907136"/>
              <a:gd name="connsiteX448" fmla="*/ 7818073 w 12078891"/>
              <a:gd name="connsiteY448" fmla="*/ 4344327 h 5907136"/>
              <a:gd name="connsiteX449" fmla="*/ 7821127 w 12078891"/>
              <a:gd name="connsiteY449" fmla="*/ 4341273 h 5907136"/>
              <a:gd name="connsiteX450" fmla="*/ 2867001 w 12078891"/>
              <a:gd name="connsiteY450" fmla="*/ 4337200 h 5907136"/>
              <a:gd name="connsiteX451" fmla="*/ 2870055 w 12078891"/>
              <a:gd name="connsiteY451" fmla="*/ 4340254 h 5907136"/>
              <a:gd name="connsiteX452" fmla="*/ 2867001 w 12078891"/>
              <a:gd name="connsiteY452" fmla="*/ 4343308 h 5907136"/>
              <a:gd name="connsiteX453" fmla="*/ 2863946 w 12078891"/>
              <a:gd name="connsiteY453" fmla="*/ 4340254 h 5907136"/>
              <a:gd name="connsiteX454" fmla="*/ 2867001 w 12078891"/>
              <a:gd name="connsiteY454" fmla="*/ 4337200 h 5907136"/>
              <a:gd name="connsiteX455" fmla="*/ 288110 w 12078891"/>
              <a:gd name="connsiteY455" fmla="*/ 4316838 h 5907136"/>
              <a:gd name="connsiteX456" fmla="*/ 298290 w 12078891"/>
              <a:gd name="connsiteY456" fmla="*/ 4327019 h 5907136"/>
              <a:gd name="connsiteX457" fmla="*/ 288110 w 12078891"/>
              <a:gd name="connsiteY457" fmla="*/ 4337200 h 5907136"/>
              <a:gd name="connsiteX458" fmla="*/ 277929 w 12078891"/>
              <a:gd name="connsiteY458" fmla="*/ 4327019 h 5907136"/>
              <a:gd name="connsiteX459" fmla="*/ 288110 w 12078891"/>
              <a:gd name="connsiteY459" fmla="*/ 4316838 h 5907136"/>
              <a:gd name="connsiteX460" fmla="*/ 12035111 w 12078891"/>
              <a:gd name="connsiteY460" fmla="*/ 4313784 h 5907136"/>
              <a:gd name="connsiteX461" fmla="*/ 12042239 w 12078891"/>
              <a:gd name="connsiteY461" fmla="*/ 4320911 h 5907136"/>
              <a:gd name="connsiteX462" fmla="*/ 12035111 w 12078891"/>
              <a:gd name="connsiteY462" fmla="*/ 4328037 h 5907136"/>
              <a:gd name="connsiteX463" fmla="*/ 12027985 w 12078891"/>
              <a:gd name="connsiteY463" fmla="*/ 4320911 h 5907136"/>
              <a:gd name="connsiteX464" fmla="*/ 12035111 w 12078891"/>
              <a:gd name="connsiteY464" fmla="*/ 4313784 h 5907136"/>
              <a:gd name="connsiteX465" fmla="*/ 5619968 w 12078891"/>
              <a:gd name="connsiteY465" fmla="*/ 4302584 h 5907136"/>
              <a:gd name="connsiteX466" fmla="*/ 5622005 w 12078891"/>
              <a:gd name="connsiteY466" fmla="*/ 4304620 h 5907136"/>
              <a:gd name="connsiteX467" fmla="*/ 5619968 w 12078891"/>
              <a:gd name="connsiteY467" fmla="*/ 4306657 h 5907136"/>
              <a:gd name="connsiteX468" fmla="*/ 5617932 w 12078891"/>
              <a:gd name="connsiteY468" fmla="*/ 4304620 h 5907136"/>
              <a:gd name="connsiteX469" fmla="*/ 5619968 w 12078891"/>
              <a:gd name="connsiteY469" fmla="*/ 4302584 h 5907136"/>
              <a:gd name="connsiteX470" fmla="*/ 2632833 w 12078891"/>
              <a:gd name="connsiteY470" fmla="*/ 4256769 h 5907136"/>
              <a:gd name="connsiteX471" fmla="*/ 2643014 w 12078891"/>
              <a:gd name="connsiteY471" fmla="*/ 4266950 h 5907136"/>
              <a:gd name="connsiteX472" fmla="*/ 2632833 w 12078891"/>
              <a:gd name="connsiteY472" fmla="*/ 4277131 h 5907136"/>
              <a:gd name="connsiteX473" fmla="*/ 2622652 w 12078891"/>
              <a:gd name="connsiteY473" fmla="*/ 4266950 h 5907136"/>
              <a:gd name="connsiteX474" fmla="*/ 2632833 w 12078891"/>
              <a:gd name="connsiteY474" fmla="*/ 4256769 h 5907136"/>
              <a:gd name="connsiteX475" fmla="*/ 5403112 w 12078891"/>
              <a:gd name="connsiteY475" fmla="*/ 4242516 h 5907136"/>
              <a:gd name="connsiteX476" fmla="*/ 5404130 w 12078891"/>
              <a:gd name="connsiteY476" fmla="*/ 4243534 h 5907136"/>
              <a:gd name="connsiteX477" fmla="*/ 5403112 w 12078891"/>
              <a:gd name="connsiteY477" fmla="*/ 4244552 h 5907136"/>
              <a:gd name="connsiteX478" fmla="*/ 5402095 w 12078891"/>
              <a:gd name="connsiteY478" fmla="*/ 4243534 h 5907136"/>
              <a:gd name="connsiteX479" fmla="*/ 5403112 w 12078891"/>
              <a:gd name="connsiteY479" fmla="*/ 4242516 h 5907136"/>
              <a:gd name="connsiteX480" fmla="*/ 3718138 w 12078891"/>
              <a:gd name="connsiteY480" fmla="*/ 4228262 h 5907136"/>
              <a:gd name="connsiteX481" fmla="*/ 3730354 w 12078891"/>
              <a:gd name="connsiteY481" fmla="*/ 4240480 h 5907136"/>
              <a:gd name="connsiteX482" fmla="*/ 3718138 w 12078891"/>
              <a:gd name="connsiteY482" fmla="*/ 4252697 h 5907136"/>
              <a:gd name="connsiteX483" fmla="*/ 3705922 w 12078891"/>
              <a:gd name="connsiteY483" fmla="*/ 4240480 h 5907136"/>
              <a:gd name="connsiteX484" fmla="*/ 3718138 w 12078891"/>
              <a:gd name="connsiteY484" fmla="*/ 4228262 h 5907136"/>
              <a:gd name="connsiteX485" fmla="*/ 1566870 w 12078891"/>
              <a:gd name="connsiteY485" fmla="*/ 4220117 h 5907136"/>
              <a:gd name="connsiteX486" fmla="*/ 1593341 w 12078891"/>
              <a:gd name="connsiteY486" fmla="*/ 4246588 h 5907136"/>
              <a:gd name="connsiteX487" fmla="*/ 1566870 w 12078891"/>
              <a:gd name="connsiteY487" fmla="*/ 4273059 h 5907136"/>
              <a:gd name="connsiteX488" fmla="*/ 1540399 w 12078891"/>
              <a:gd name="connsiteY488" fmla="*/ 4246588 h 5907136"/>
              <a:gd name="connsiteX489" fmla="*/ 1566870 w 12078891"/>
              <a:gd name="connsiteY489" fmla="*/ 4220117 h 5907136"/>
              <a:gd name="connsiteX490" fmla="*/ 10648437 w 12078891"/>
              <a:gd name="connsiteY490" fmla="*/ 4218080 h 5907136"/>
              <a:gd name="connsiteX491" fmla="*/ 10662691 w 12078891"/>
              <a:gd name="connsiteY491" fmla="*/ 4232334 h 5907136"/>
              <a:gd name="connsiteX492" fmla="*/ 10648437 w 12078891"/>
              <a:gd name="connsiteY492" fmla="*/ 4246587 h 5907136"/>
              <a:gd name="connsiteX493" fmla="*/ 10634183 w 12078891"/>
              <a:gd name="connsiteY493" fmla="*/ 4232334 h 5907136"/>
              <a:gd name="connsiteX494" fmla="*/ 10648437 w 12078891"/>
              <a:gd name="connsiteY494" fmla="*/ 4218080 h 5907136"/>
              <a:gd name="connsiteX495" fmla="*/ 11093353 w 12078891"/>
              <a:gd name="connsiteY495" fmla="*/ 4214008 h 5907136"/>
              <a:gd name="connsiteX496" fmla="*/ 11104552 w 12078891"/>
              <a:gd name="connsiteY496" fmla="*/ 4225207 h 5907136"/>
              <a:gd name="connsiteX497" fmla="*/ 11093353 w 12078891"/>
              <a:gd name="connsiteY497" fmla="*/ 4236406 h 5907136"/>
              <a:gd name="connsiteX498" fmla="*/ 11082154 w 12078891"/>
              <a:gd name="connsiteY498" fmla="*/ 4225207 h 5907136"/>
              <a:gd name="connsiteX499" fmla="*/ 11093353 w 12078891"/>
              <a:gd name="connsiteY499" fmla="*/ 4214008 h 5907136"/>
              <a:gd name="connsiteX500" fmla="*/ 550793 w 12078891"/>
              <a:gd name="connsiteY500" fmla="*/ 4191610 h 5907136"/>
              <a:gd name="connsiteX501" fmla="*/ 558938 w 12078891"/>
              <a:gd name="connsiteY501" fmla="*/ 4199755 h 5907136"/>
              <a:gd name="connsiteX502" fmla="*/ 550793 w 12078891"/>
              <a:gd name="connsiteY502" fmla="*/ 4207900 h 5907136"/>
              <a:gd name="connsiteX503" fmla="*/ 542648 w 12078891"/>
              <a:gd name="connsiteY503" fmla="*/ 4199755 h 5907136"/>
              <a:gd name="connsiteX504" fmla="*/ 550793 w 12078891"/>
              <a:gd name="connsiteY504" fmla="*/ 4191610 h 5907136"/>
              <a:gd name="connsiteX505" fmla="*/ 6863078 w 12078891"/>
              <a:gd name="connsiteY505" fmla="*/ 4178374 h 5907136"/>
              <a:gd name="connsiteX506" fmla="*/ 6869188 w 12078891"/>
              <a:gd name="connsiteY506" fmla="*/ 4184482 h 5907136"/>
              <a:gd name="connsiteX507" fmla="*/ 6863078 w 12078891"/>
              <a:gd name="connsiteY507" fmla="*/ 4190591 h 5907136"/>
              <a:gd name="connsiteX508" fmla="*/ 6856970 w 12078891"/>
              <a:gd name="connsiteY508" fmla="*/ 4184482 h 5907136"/>
              <a:gd name="connsiteX509" fmla="*/ 6863078 w 12078891"/>
              <a:gd name="connsiteY509" fmla="*/ 4178374 h 5907136"/>
              <a:gd name="connsiteX510" fmla="*/ 11333628 w 12078891"/>
              <a:gd name="connsiteY510" fmla="*/ 4167175 h 5907136"/>
              <a:gd name="connsiteX511" fmla="*/ 11339738 w 12078891"/>
              <a:gd name="connsiteY511" fmla="*/ 4173284 h 5907136"/>
              <a:gd name="connsiteX512" fmla="*/ 11333628 w 12078891"/>
              <a:gd name="connsiteY512" fmla="*/ 4179393 h 5907136"/>
              <a:gd name="connsiteX513" fmla="*/ 11327520 w 12078891"/>
              <a:gd name="connsiteY513" fmla="*/ 4173284 h 5907136"/>
              <a:gd name="connsiteX514" fmla="*/ 11333628 w 12078891"/>
              <a:gd name="connsiteY514" fmla="*/ 4167175 h 5907136"/>
              <a:gd name="connsiteX515" fmla="*/ 11631937 w 12078891"/>
              <a:gd name="connsiteY515" fmla="*/ 4147831 h 5907136"/>
              <a:gd name="connsiteX516" fmla="*/ 11655354 w 12078891"/>
              <a:gd name="connsiteY516" fmla="*/ 4171248 h 5907136"/>
              <a:gd name="connsiteX517" fmla="*/ 11631937 w 12078891"/>
              <a:gd name="connsiteY517" fmla="*/ 4194664 h 5907136"/>
              <a:gd name="connsiteX518" fmla="*/ 11608520 w 12078891"/>
              <a:gd name="connsiteY518" fmla="*/ 4171248 h 5907136"/>
              <a:gd name="connsiteX519" fmla="*/ 11631937 w 12078891"/>
              <a:gd name="connsiteY519" fmla="*/ 4147831 h 5907136"/>
              <a:gd name="connsiteX520" fmla="*/ 3068595 w 12078891"/>
              <a:gd name="connsiteY520" fmla="*/ 4123396 h 5907136"/>
              <a:gd name="connsiteX521" fmla="*/ 3105248 w 12078891"/>
              <a:gd name="connsiteY521" fmla="*/ 4160048 h 5907136"/>
              <a:gd name="connsiteX522" fmla="*/ 3068595 w 12078891"/>
              <a:gd name="connsiteY522" fmla="*/ 4196701 h 5907136"/>
              <a:gd name="connsiteX523" fmla="*/ 3031941 w 12078891"/>
              <a:gd name="connsiteY523" fmla="*/ 4160048 h 5907136"/>
              <a:gd name="connsiteX524" fmla="*/ 3068595 w 12078891"/>
              <a:gd name="connsiteY524" fmla="*/ 4123396 h 5907136"/>
              <a:gd name="connsiteX525" fmla="*/ 10819479 w 12078891"/>
              <a:gd name="connsiteY525" fmla="*/ 4092852 h 5907136"/>
              <a:gd name="connsiteX526" fmla="*/ 10825589 w 12078891"/>
              <a:gd name="connsiteY526" fmla="*/ 4098960 h 5907136"/>
              <a:gd name="connsiteX527" fmla="*/ 10819479 w 12078891"/>
              <a:gd name="connsiteY527" fmla="*/ 4105070 h 5907136"/>
              <a:gd name="connsiteX528" fmla="*/ 10813371 w 12078891"/>
              <a:gd name="connsiteY528" fmla="*/ 4098960 h 5907136"/>
              <a:gd name="connsiteX529" fmla="*/ 10819479 w 12078891"/>
              <a:gd name="connsiteY529" fmla="*/ 4092852 h 5907136"/>
              <a:gd name="connsiteX530" fmla="*/ 5376643 w 12078891"/>
              <a:gd name="connsiteY530" fmla="*/ 4073508 h 5907136"/>
              <a:gd name="connsiteX531" fmla="*/ 5378679 w 12078891"/>
              <a:gd name="connsiteY531" fmla="*/ 4075544 h 5907136"/>
              <a:gd name="connsiteX532" fmla="*/ 5376643 w 12078891"/>
              <a:gd name="connsiteY532" fmla="*/ 4077581 h 5907136"/>
              <a:gd name="connsiteX533" fmla="*/ 5374603 w 12078891"/>
              <a:gd name="connsiteY533" fmla="*/ 4075544 h 5907136"/>
              <a:gd name="connsiteX534" fmla="*/ 5376643 w 12078891"/>
              <a:gd name="connsiteY534" fmla="*/ 4073508 h 5907136"/>
              <a:gd name="connsiteX535" fmla="*/ 4249614 w 12078891"/>
              <a:gd name="connsiteY535" fmla="*/ 4036856 h 5907136"/>
              <a:gd name="connsiteX536" fmla="*/ 4274048 w 12078891"/>
              <a:gd name="connsiteY536" fmla="*/ 4061291 h 5907136"/>
              <a:gd name="connsiteX537" fmla="*/ 4249614 w 12078891"/>
              <a:gd name="connsiteY537" fmla="*/ 4085726 h 5907136"/>
              <a:gd name="connsiteX538" fmla="*/ 4225181 w 12078891"/>
              <a:gd name="connsiteY538" fmla="*/ 4061291 h 5907136"/>
              <a:gd name="connsiteX539" fmla="*/ 4249614 w 12078891"/>
              <a:gd name="connsiteY539" fmla="*/ 4036856 h 5907136"/>
              <a:gd name="connsiteX540" fmla="*/ 380768 w 12078891"/>
              <a:gd name="connsiteY540" fmla="*/ 4020566 h 5907136"/>
              <a:gd name="connsiteX541" fmla="*/ 385858 w 12078891"/>
              <a:gd name="connsiteY541" fmla="*/ 4025657 h 5907136"/>
              <a:gd name="connsiteX542" fmla="*/ 380768 w 12078891"/>
              <a:gd name="connsiteY542" fmla="*/ 4030747 h 5907136"/>
              <a:gd name="connsiteX543" fmla="*/ 375677 w 12078891"/>
              <a:gd name="connsiteY543" fmla="*/ 4025657 h 5907136"/>
              <a:gd name="connsiteX544" fmla="*/ 380768 w 12078891"/>
              <a:gd name="connsiteY544" fmla="*/ 4020566 h 5907136"/>
              <a:gd name="connsiteX545" fmla="*/ 2215400 w 12078891"/>
              <a:gd name="connsiteY545" fmla="*/ 3970678 h 5907136"/>
              <a:gd name="connsiteX546" fmla="*/ 2216418 w 12078891"/>
              <a:gd name="connsiteY546" fmla="*/ 3971696 h 5907136"/>
              <a:gd name="connsiteX547" fmla="*/ 2215400 w 12078891"/>
              <a:gd name="connsiteY547" fmla="*/ 3972714 h 5907136"/>
              <a:gd name="connsiteX548" fmla="*/ 2214383 w 12078891"/>
              <a:gd name="connsiteY548" fmla="*/ 3971696 h 5907136"/>
              <a:gd name="connsiteX549" fmla="*/ 2215400 w 12078891"/>
              <a:gd name="connsiteY549" fmla="*/ 3970678 h 5907136"/>
              <a:gd name="connsiteX550" fmla="*/ 4634435 w 12078891"/>
              <a:gd name="connsiteY550" fmla="*/ 3959479 h 5907136"/>
              <a:gd name="connsiteX551" fmla="*/ 4660903 w 12078891"/>
              <a:gd name="connsiteY551" fmla="*/ 3985950 h 5907136"/>
              <a:gd name="connsiteX552" fmla="*/ 4634435 w 12078891"/>
              <a:gd name="connsiteY552" fmla="*/ 4012421 h 5907136"/>
              <a:gd name="connsiteX553" fmla="*/ 4607962 w 12078891"/>
              <a:gd name="connsiteY553" fmla="*/ 3985950 h 5907136"/>
              <a:gd name="connsiteX554" fmla="*/ 4634435 w 12078891"/>
              <a:gd name="connsiteY554" fmla="*/ 3959479 h 5907136"/>
              <a:gd name="connsiteX555" fmla="*/ 10706469 w 12078891"/>
              <a:gd name="connsiteY555" fmla="*/ 3953370 h 5907136"/>
              <a:gd name="connsiteX556" fmla="*/ 10726832 w 12078891"/>
              <a:gd name="connsiteY556" fmla="*/ 3972715 h 5907136"/>
              <a:gd name="connsiteX557" fmla="*/ 10706469 w 12078891"/>
              <a:gd name="connsiteY557" fmla="*/ 3992059 h 5907136"/>
              <a:gd name="connsiteX558" fmla="*/ 10686107 w 12078891"/>
              <a:gd name="connsiteY558" fmla="*/ 3972715 h 5907136"/>
              <a:gd name="connsiteX559" fmla="*/ 10706469 w 12078891"/>
              <a:gd name="connsiteY559" fmla="*/ 3953370 h 5907136"/>
              <a:gd name="connsiteX560" fmla="*/ 8545008 w 12078891"/>
              <a:gd name="connsiteY560" fmla="*/ 3938098 h 5907136"/>
              <a:gd name="connsiteX561" fmla="*/ 8588787 w 12078891"/>
              <a:gd name="connsiteY561" fmla="*/ 3981877 h 5907136"/>
              <a:gd name="connsiteX562" fmla="*/ 8545008 w 12078891"/>
              <a:gd name="connsiteY562" fmla="*/ 4025656 h 5907136"/>
              <a:gd name="connsiteX563" fmla="*/ 8501229 w 12078891"/>
              <a:gd name="connsiteY563" fmla="*/ 3981877 h 5907136"/>
              <a:gd name="connsiteX564" fmla="*/ 8545008 w 12078891"/>
              <a:gd name="connsiteY564" fmla="*/ 3938098 h 5907136"/>
              <a:gd name="connsiteX565" fmla="*/ 677029 w 12078891"/>
              <a:gd name="connsiteY565" fmla="*/ 3937081 h 5907136"/>
              <a:gd name="connsiteX566" fmla="*/ 684156 w 12078891"/>
              <a:gd name="connsiteY566" fmla="*/ 3944208 h 5907136"/>
              <a:gd name="connsiteX567" fmla="*/ 677029 w 12078891"/>
              <a:gd name="connsiteY567" fmla="*/ 3951334 h 5907136"/>
              <a:gd name="connsiteX568" fmla="*/ 669902 w 12078891"/>
              <a:gd name="connsiteY568" fmla="*/ 3944208 h 5907136"/>
              <a:gd name="connsiteX569" fmla="*/ 677029 w 12078891"/>
              <a:gd name="connsiteY569" fmla="*/ 3937081 h 5907136"/>
              <a:gd name="connsiteX570" fmla="*/ 165937 w 12078891"/>
              <a:gd name="connsiteY570" fmla="*/ 3893302 h 5907136"/>
              <a:gd name="connsiteX571" fmla="*/ 171027 w 12078891"/>
              <a:gd name="connsiteY571" fmla="*/ 3898393 h 5907136"/>
              <a:gd name="connsiteX572" fmla="*/ 165937 w 12078891"/>
              <a:gd name="connsiteY572" fmla="*/ 3903483 h 5907136"/>
              <a:gd name="connsiteX573" fmla="*/ 160846 w 12078891"/>
              <a:gd name="connsiteY573" fmla="*/ 3898393 h 5907136"/>
              <a:gd name="connsiteX574" fmla="*/ 165937 w 12078891"/>
              <a:gd name="connsiteY574" fmla="*/ 3893302 h 5907136"/>
              <a:gd name="connsiteX575" fmla="*/ 3428003 w 12078891"/>
              <a:gd name="connsiteY575" fmla="*/ 3860722 h 5907136"/>
              <a:gd name="connsiteX576" fmla="*/ 3454475 w 12078891"/>
              <a:gd name="connsiteY576" fmla="*/ 3887193 h 5907136"/>
              <a:gd name="connsiteX577" fmla="*/ 3428003 w 12078891"/>
              <a:gd name="connsiteY577" fmla="*/ 3913664 h 5907136"/>
              <a:gd name="connsiteX578" fmla="*/ 3401528 w 12078891"/>
              <a:gd name="connsiteY578" fmla="*/ 3887193 h 5907136"/>
              <a:gd name="connsiteX579" fmla="*/ 3428003 w 12078891"/>
              <a:gd name="connsiteY579" fmla="*/ 3860722 h 5907136"/>
              <a:gd name="connsiteX580" fmla="*/ 461189 w 12078891"/>
              <a:gd name="connsiteY580" fmla="*/ 3827124 h 5907136"/>
              <a:gd name="connsiteX581" fmla="*/ 465262 w 12078891"/>
              <a:gd name="connsiteY581" fmla="*/ 3831196 h 5907136"/>
              <a:gd name="connsiteX582" fmla="*/ 461189 w 12078891"/>
              <a:gd name="connsiteY582" fmla="*/ 3835269 h 5907136"/>
              <a:gd name="connsiteX583" fmla="*/ 457117 w 12078891"/>
              <a:gd name="connsiteY583" fmla="*/ 3831196 h 5907136"/>
              <a:gd name="connsiteX584" fmla="*/ 461189 w 12078891"/>
              <a:gd name="connsiteY584" fmla="*/ 3827124 h 5907136"/>
              <a:gd name="connsiteX585" fmla="*/ 395021 w 12078891"/>
              <a:gd name="connsiteY585" fmla="*/ 3817961 h 5907136"/>
              <a:gd name="connsiteX586" fmla="*/ 402148 w 12078891"/>
              <a:gd name="connsiteY586" fmla="*/ 3825088 h 5907136"/>
              <a:gd name="connsiteX587" fmla="*/ 395021 w 12078891"/>
              <a:gd name="connsiteY587" fmla="*/ 3832215 h 5907136"/>
              <a:gd name="connsiteX588" fmla="*/ 387894 w 12078891"/>
              <a:gd name="connsiteY588" fmla="*/ 3825088 h 5907136"/>
              <a:gd name="connsiteX589" fmla="*/ 395021 w 12078891"/>
              <a:gd name="connsiteY589" fmla="*/ 3817961 h 5907136"/>
              <a:gd name="connsiteX590" fmla="*/ 11750038 w 12078891"/>
              <a:gd name="connsiteY590" fmla="*/ 3799635 h 5907136"/>
              <a:gd name="connsiteX591" fmla="*/ 11755129 w 12078891"/>
              <a:gd name="connsiteY591" fmla="*/ 3805743 h 5907136"/>
              <a:gd name="connsiteX592" fmla="*/ 11750038 w 12078891"/>
              <a:gd name="connsiteY592" fmla="*/ 3810834 h 5907136"/>
              <a:gd name="connsiteX593" fmla="*/ 11743930 w 12078891"/>
              <a:gd name="connsiteY593" fmla="*/ 3805743 h 5907136"/>
              <a:gd name="connsiteX594" fmla="*/ 11750038 w 12078891"/>
              <a:gd name="connsiteY594" fmla="*/ 3799635 h 5907136"/>
              <a:gd name="connsiteX595" fmla="*/ 9481675 w 12078891"/>
              <a:gd name="connsiteY595" fmla="*/ 3783345 h 5907136"/>
              <a:gd name="connsiteX596" fmla="*/ 9493892 w 12078891"/>
              <a:gd name="connsiteY596" fmla="*/ 3794545 h 5907136"/>
              <a:gd name="connsiteX597" fmla="*/ 9481675 w 12078891"/>
              <a:gd name="connsiteY597" fmla="*/ 3805744 h 5907136"/>
              <a:gd name="connsiteX598" fmla="*/ 9469457 w 12078891"/>
              <a:gd name="connsiteY598" fmla="*/ 3794545 h 5907136"/>
              <a:gd name="connsiteX599" fmla="*/ 9481675 w 12078891"/>
              <a:gd name="connsiteY599" fmla="*/ 3783345 h 5907136"/>
              <a:gd name="connsiteX600" fmla="*/ 3492152 w 12078891"/>
              <a:gd name="connsiteY600" fmla="*/ 3781309 h 5907136"/>
              <a:gd name="connsiteX601" fmla="*/ 3503351 w 12078891"/>
              <a:gd name="connsiteY601" fmla="*/ 3792508 h 5907136"/>
              <a:gd name="connsiteX602" fmla="*/ 3492152 w 12078891"/>
              <a:gd name="connsiteY602" fmla="*/ 3803707 h 5907136"/>
              <a:gd name="connsiteX603" fmla="*/ 3480954 w 12078891"/>
              <a:gd name="connsiteY603" fmla="*/ 3792508 h 5907136"/>
              <a:gd name="connsiteX604" fmla="*/ 3492152 w 12078891"/>
              <a:gd name="connsiteY604" fmla="*/ 3781309 h 5907136"/>
              <a:gd name="connsiteX605" fmla="*/ 3015654 w 12078891"/>
              <a:gd name="connsiteY605" fmla="*/ 3767055 h 5907136"/>
              <a:gd name="connsiteX606" fmla="*/ 3022780 w 12078891"/>
              <a:gd name="connsiteY606" fmla="*/ 3774182 h 5907136"/>
              <a:gd name="connsiteX607" fmla="*/ 3015654 w 12078891"/>
              <a:gd name="connsiteY607" fmla="*/ 3781309 h 5907136"/>
              <a:gd name="connsiteX608" fmla="*/ 3008526 w 12078891"/>
              <a:gd name="connsiteY608" fmla="*/ 3774182 h 5907136"/>
              <a:gd name="connsiteX609" fmla="*/ 3015654 w 12078891"/>
              <a:gd name="connsiteY609" fmla="*/ 3767055 h 5907136"/>
              <a:gd name="connsiteX610" fmla="*/ 3810802 w 12078891"/>
              <a:gd name="connsiteY610" fmla="*/ 3754837 h 5907136"/>
              <a:gd name="connsiteX611" fmla="*/ 3820985 w 12078891"/>
              <a:gd name="connsiteY611" fmla="*/ 3765018 h 5907136"/>
              <a:gd name="connsiteX612" fmla="*/ 3810802 w 12078891"/>
              <a:gd name="connsiteY612" fmla="*/ 3775199 h 5907136"/>
              <a:gd name="connsiteX613" fmla="*/ 3800620 w 12078891"/>
              <a:gd name="connsiteY613" fmla="*/ 3765018 h 5907136"/>
              <a:gd name="connsiteX614" fmla="*/ 3810802 w 12078891"/>
              <a:gd name="connsiteY614" fmla="*/ 3754837 h 5907136"/>
              <a:gd name="connsiteX615" fmla="*/ 2153313 w 12078891"/>
              <a:gd name="connsiteY615" fmla="*/ 3744656 h 5907136"/>
              <a:gd name="connsiteX616" fmla="*/ 2170621 w 12078891"/>
              <a:gd name="connsiteY616" fmla="*/ 3761964 h 5907136"/>
              <a:gd name="connsiteX617" fmla="*/ 2153313 w 12078891"/>
              <a:gd name="connsiteY617" fmla="*/ 3779272 h 5907136"/>
              <a:gd name="connsiteX618" fmla="*/ 2136003 w 12078891"/>
              <a:gd name="connsiteY618" fmla="*/ 3761964 h 5907136"/>
              <a:gd name="connsiteX619" fmla="*/ 2153313 w 12078891"/>
              <a:gd name="connsiteY619" fmla="*/ 3744656 h 5907136"/>
              <a:gd name="connsiteX620" fmla="*/ 5287053 w 12078891"/>
              <a:gd name="connsiteY620" fmla="*/ 3741602 h 5907136"/>
              <a:gd name="connsiteX621" fmla="*/ 5292143 w 12078891"/>
              <a:gd name="connsiteY621" fmla="*/ 3746693 h 5907136"/>
              <a:gd name="connsiteX622" fmla="*/ 5287053 w 12078891"/>
              <a:gd name="connsiteY622" fmla="*/ 3751783 h 5907136"/>
              <a:gd name="connsiteX623" fmla="*/ 5281965 w 12078891"/>
              <a:gd name="connsiteY623" fmla="*/ 3746693 h 5907136"/>
              <a:gd name="connsiteX624" fmla="*/ 5287053 w 12078891"/>
              <a:gd name="connsiteY624" fmla="*/ 3741602 h 5907136"/>
              <a:gd name="connsiteX625" fmla="*/ 7031068 w 12078891"/>
              <a:gd name="connsiteY625" fmla="*/ 3735494 h 5907136"/>
              <a:gd name="connsiteX626" fmla="*/ 7053467 w 12078891"/>
              <a:gd name="connsiteY626" fmla="*/ 3757892 h 5907136"/>
              <a:gd name="connsiteX627" fmla="*/ 7031068 w 12078891"/>
              <a:gd name="connsiteY627" fmla="*/ 3780291 h 5907136"/>
              <a:gd name="connsiteX628" fmla="*/ 7008670 w 12078891"/>
              <a:gd name="connsiteY628" fmla="*/ 3757892 h 5907136"/>
              <a:gd name="connsiteX629" fmla="*/ 7031068 w 12078891"/>
              <a:gd name="connsiteY629" fmla="*/ 3735494 h 5907136"/>
              <a:gd name="connsiteX630" fmla="*/ 8007442 w 12078891"/>
              <a:gd name="connsiteY630" fmla="*/ 3718185 h 5907136"/>
              <a:gd name="connsiteX631" fmla="*/ 8051221 w 12078891"/>
              <a:gd name="connsiteY631" fmla="*/ 3761964 h 5907136"/>
              <a:gd name="connsiteX632" fmla="*/ 8007442 w 12078891"/>
              <a:gd name="connsiteY632" fmla="*/ 3804725 h 5907136"/>
              <a:gd name="connsiteX633" fmla="*/ 7963663 w 12078891"/>
              <a:gd name="connsiteY633" fmla="*/ 3761964 h 5907136"/>
              <a:gd name="connsiteX634" fmla="*/ 8007442 w 12078891"/>
              <a:gd name="connsiteY634" fmla="*/ 3718185 h 5907136"/>
              <a:gd name="connsiteX635" fmla="*/ 2738703 w 12078891"/>
              <a:gd name="connsiteY635" fmla="*/ 3717167 h 5907136"/>
              <a:gd name="connsiteX636" fmla="*/ 2746849 w 12078891"/>
              <a:gd name="connsiteY636" fmla="*/ 3725312 h 5907136"/>
              <a:gd name="connsiteX637" fmla="*/ 2738703 w 12078891"/>
              <a:gd name="connsiteY637" fmla="*/ 3733457 h 5907136"/>
              <a:gd name="connsiteX638" fmla="*/ 2730559 w 12078891"/>
              <a:gd name="connsiteY638" fmla="*/ 3725312 h 5907136"/>
              <a:gd name="connsiteX639" fmla="*/ 2738703 w 12078891"/>
              <a:gd name="connsiteY639" fmla="*/ 3717167 h 5907136"/>
              <a:gd name="connsiteX640" fmla="*/ 5693282 w 12078891"/>
              <a:gd name="connsiteY640" fmla="*/ 3715131 h 5907136"/>
              <a:gd name="connsiteX641" fmla="*/ 5701426 w 12078891"/>
              <a:gd name="connsiteY641" fmla="*/ 3722257 h 5907136"/>
              <a:gd name="connsiteX642" fmla="*/ 5693282 w 12078891"/>
              <a:gd name="connsiteY642" fmla="*/ 3729384 h 5907136"/>
              <a:gd name="connsiteX643" fmla="*/ 5685137 w 12078891"/>
              <a:gd name="connsiteY643" fmla="*/ 3722257 h 5907136"/>
              <a:gd name="connsiteX644" fmla="*/ 5693282 w 12078891"/>
              <a:gd name="connsiteY644" fmla="*/ 3715131 h 5907136"/>
              <a:gd name="connsiteX645" fmla="*/ 1150439 w 12078891"/>
              <a:gd name="connsiteY645" fmla="*/ 3714113 h 5907136"/>
              <a:gd name="connsiteX646" fmla="*/ 1156547 w 12078891"/>
              <a:gd name="connsiteY646" fmla="*/ 3720222 h 5907136"/>
              <a:gd name="connsiteX647" fmla="*/ 1150439 w 12078891"/>
              <a:gd name="connsiteY647" fmla="*/ 3726331 h 5907136"/>
              <a:gd name="connsiteX648" fmla="*/ 1144330 w 12078891"/>
              <a:gd name="connsiteY648" fmla="*/ 3720222 h 5907136"/>
              <a:gd name="connsiteX649" fmla="*/ 1150439 w 12078891"/>
              <a:gd name="connsiteY649" fmla="*/ 3714113 h 5907136"/>
              <a:gd name="connsiteX650" fmla="*/ 3209096 w 12078891"/>
              <a:gd name="connsiteY650" fmla="*/ 3699859 h 5907136"/>
              <a:gd name="connsiteX651" fmla="*/ 3261017 w 12078891"/>
              <a:gd name="connsiteY651" fmla="*/ 3751783 h 5907136"/>
              <a:gd name="connsiteX652" fmla="*/ 3209096 w 12078891"/>
              <a:gd name="connsiteY652" fmla="*/ 3803706 h 5907136"/>
              <a:gd name="connsiteX653" fmla="*/ 3157171 w 12078891"/>
              <a:gd name="connsiteY653" fmla="*/ 3751783 h 5907136"/>
              <a:gd name="connsiteX654" fmla="*/ 3209096 w 12078891"/>
              <a:gd name="connsiteY654" fmla="*/ 3699859 h 5907136"/>
              <a:gd name="connsiteX655" fmla="*/ 10019241 w 12078891"/>
              <a:gd name="connsiteY655" fmla="*/ 3698841 h 5907136"/>
              <a:gd name="connsiteX656" fmla="*/ 10081346 w 12078891"/>
              <a:gd name="connsiteY656" fmla="*/ 3759928 h 5907136"/>
              <a:gd name="connsiteX657" fmla="*/ 10019241 w 12078891"/>
              <a:gd name="connsiteY657" fmla="*/ 3821015 h 5907136"/>
              <a:gd name="connsiteX658" fmla="*/ 9957136 w 12078891"/>
              <a:gd name="connsiteY658" fmla="*/ 3759928 h 5907136"/>
              <a:gd name="connsiteX659" fmla="*/ 10019241 w 12078891"/>
              <a:gd name="connsiteY659" fmla="*/ 3698841 h 5907136"/>
              <a:gd name="connsiteX660" fmla="*/ 4673138 w 12078891"/>
              <a:gd name="connsiteY660" fmla="*/ 3679497 h 5907136"/>
              <a:gd name="connsiteX661" fmla="*/ 4690446 w 12078891"/>
              <a:gd name="connsiteY661" fmla="*/ 3695787 h 5907136"/>
              <a:gd name="connsiteX662" fmla="*/ 4673138 w 12078891"/>
              <a:gd name="connsiteY662" fmla="*/ 3712076 h 5907136"/>
              <a:gd name="connsiteX663" fmla="*/ 4655826 w 12078891"/>
              <a:gd name="connsiteY663" fmla="*/ 3695787 h 5907136"/>
              <a:gd name="connsiteX664" fmla="*/ 4673138 w 12078891"/>
              <a:gd name="connsiteY664" fmla="*/ 3679497 h 5907136"/>
              <a:gd name="connsiteX665" fmla="*/ 22399 w 12078891"/>
              <a:gd name="connsiteY665" fmla="*/ 3673388 h 5907136"/>
              <a:gd name="connsiteX666" fmla="*/ 47851 w 12078891"/>
              <a:gd name="connsiteY666" fmla="*/ 3699859 h 5907136"/>
              <a:gd name="connsiteX667" fmla="*/ 22399 w 12078891"/>
              <a:gd name="connsiteY667" fmla="*/ 3725312 h 5907136"/>
              <a:gd name="connsiteX668" fmla="*/ 0 w 12078891"/>
              <a:gd name="connsiteY668" fmla="*/ 3712076 h 5907136"/>
              <a:gd name="connsiteX669" fmla="*/ 0 w 12078891"/>
              <a:gd name="connsiteY669" fmla="*/ 3686623 h 5907136"/>
              <a:gd name="connsiteX670" fmla="*/ 22399 w 12078891"/>
              <a:gd name="connsiteY670" fmla="*/ 3673388 h 5907136"/>
              <a:gd name="connsiteX671" fmla="*/ 10351147 w 12078891"/>
              <a:gd name="connsiteY671" fmla="*/ 3666261 h 5907136"/>
              <a:gd name="connsiteX672" fmla="*/ 10367436 w 12078891"/>
              <a:gd name="connsiteY672" fmla="*/ 3681533 h 5907136"/>
              <a:gd name="connsiteX673" fmla="*/ 10351147 w 12078891"/>
              <a:gd name="connsiteY673" fmla="*/ 3696804 h 5907136"/>
              <a:gd name="connsiteX674" fmla="*/ 10335875 w 12078891"/>
              <a:gd name="connsiteY674" fmla="*/ 3681533 h 5907136"/>
              <a:gd name="connsiteX675" fmla="*/ 10351147 w 12078891"/>
              <a:gd name="connsiteY675" fmla="*/ 3666261 h 5907136"/>
              <a:gd name="connsiteX676" fmla="*/ 11263380 w 12078891"/>
              <a:gd name="connsiteY676" fmla="*/ 3656080 h 5907136"/>
              <a:gd name="connsiteX677" fmla="*/ 11276615 w 12078891"/>
              <a:gd name="connsiteY677" fmla="*/ 3669316 h 5907136"/>
              <a:gd name="connsiteX678" fmla="*/ 11263380 w 12078891"/>
              <a:gd name="connsiteY678" fmla="*/ 3682551 h 5907136"/>
              <a:gd name="connsiteX679" fmla="*/ 11250144 w 12078891"/>
              <a:gd name="connsiteY679" fmla="*/ 3669316 h 5907136"/>
              <a:gd name="connsiteX680" fmla="*/ 11263380 w 12078891"/>
              <a:gd name="connsiteY680" fmla="*/ 3656080 h 5907136"/>
              <a:gd name="connsiteX681" fmla="*/ 223997 w 12078891"/>
              <a:gd name="connsiteY681" fmla="*/ 3647935 h 5907136"/>
              <a:gd name="connsiteX682" fmla="*/ 237232 w 12078891"/>
              <a:gd name="connsiteY682" fmla="*/ 3661170 h 5907136"/>
              <a:gd name="connsiteX683" fmla="*/ 223997 w 12078891"/>
              <a:gd name="connsiteY683" fmla="*/ 3674406 h 5907136"/>
              <a:gd name="connsiteX684" fmla="*/ 210761 w 12078891"/>
              <a:gd name="connsiteY684" fmla="*/ 3661170 h 5907136"/>
              <a:gd name="connsiteX685" fmla="*/ 223997 w 12078891"/>
              <a:gd name="connsiteY685" fmla="*/ 3647935 h 5907136"/>
              <a:gd name="connsiteX686" fmla="*/ 6892604 w 12078891"/>
              <a:gd name="connsiteY686" fmla="*/ 3642845 h 5907136"/>
              <a:gd name="connsiteX687" fmla="*/ 6898713 w 12078891"/>
              <a:gd name="connsiteY687" fmla="*/ 3648954 h 5907136"/>
              <a:gd name="connsiteX688" fmla="*/ 6892604 w 12078891"/>
              <a:gd name="connsiteY688" fmla="*/ 3655063 h 5907136"/>
              <a:gd name="connsiteX689" fmla="*/ 6886496 w 12078891"/>
              <a:gd name="connsiteY689" fmla="*/ 3648954 h 5907136"/>
              <a:gd name="connsiteX690" fmla="*/ 6892604 w 12078891"/>
              <a:gd name="connsiteY690" fmla="*/ 3642845 h 5907136"/>
              <a:gd name="connsiteX691" fmla="*/ 3798592 w 12078891"/>
              <a:gd name="connsiteY691" fmla="*/ 3640808 h 5907136"/>
              <a:gd name="connsiteX692" fmla="*/ 3802666 w 12078891"/>
              <a:gd name="connsiteY692" fmla="*/ 3644880 h 5907136"/>
              <a:gd name="connsiteX693" fmla="*/ 3798592 w 12078891"/>
              <a:gd name="connsiteY693" fmla="*/ 3648953 h 5907136"/>
              <a:gd name="connsiteX694" fmla="*/ 3794520 w 12078891"/>
              <a:gd name="connsiteY694" fmla="*/ 3644880 h 5907136"/>
              <a:gd name="connsiteX695" fmla="*/ 3798592 w 12078891"/>
              <a:gd name="connsiteY695" fmla="*/ 3640808 h 5907136"/>
              <a:gd name="connsiteX696" fmla="*/ 11062810 w 12078891"/>
              <a:gd name="connsiteY696" fmla="*/ 3638772 h 5907136"/>
              <a:gd name="connsiteX697" fmla="*/ 11066882 w 12078891"/>
              <a:gd name="connsiteY697" fmla="*/ 3642844 h 5907136"/>
              <a:gd name="connsiteX698" fmla="*/ 11062810 w 12078891"/>
              <a:gd name="connsiteY698" fmla="*/ 3646917 h 5907136"/>
              <a:gd name="connsiteX699" fmla="*/ 11058737 w 12078891"/>
              <a:gd name="connsiteY699" fmla="*/ 3642844 h 5907136"/>
              <a:gd name="connsiteX700" fmla="*/ 11062810 w 12078891"/>
              <a:gd name="connsiteY700" fmla="*/ 3638772 h 5907136"/>
              <a:gd name="connsiteX701" fmla="*/ 11256252 w 12078891"/>
              <a:gd name="connsiteY701" fmla="*/ 3614337 h 5907136"/>
              <a:gd name="connsiteX702" fmla="*/ 11270506 w 12078891"/>
              <a:gd name="connsiteY702" fmla="*/ 3628591 h 5907136"/>
              <a:gd name="connsiteX703" fmla="*/ 11256252 w 12078891"/>
              <a:gd name="connsiteY703" fmla="*/ 3642844 h 5907136"/>
              <a:gd name="connsiteX704" fmla="*/ 11241998 w 12078891"/>
              <a:gd name="connsiteY704" fmla="*/ 3628591 h 5907136"/>
              <a:gd name="connsiteX705" fmla="*/ 11256252 w 12078891"/>
              <a:gd name="connsiteY705" fmla="*/ 3614337 h 5907136"/>
              <a:gd name="connsiteX706" fmla="*/ 11961807 w 12078891"/>
              <a:gd name="connsiteY706" fmla="*/ 3603138 h 5907136"/>
              <a:gd name="connsiteX707" fmla="*/ 11974024 w 12078891"/>
              <a:gd name="connsiteY707" fmla="*/ 3615355 h 5907136"/>
              <a:gd name="connsiteX708" fmla="*/ 11961807 w 12078891"/>
              <a:gd name="connsiteY708" fmla="*/ 3627572 h 5907136"/>
              <a:gd name="connsiteX709" fmla="*/ 11949589 w 12078891"/>
              <a:gd name="connsiteY709" fmla="*/ 3615355 h 5907136"/>
              <a:gd name="connsiteX710" fmla="*/ 11961807 w 12078891"/>
              <a:gd name="connsiteY710" fmla="*/ 3603138 h 5907136"/>
              <a:gd name="connsiteX711" fmla="*/ 7592051 w 12078891"/>
              <a:gd name="connsiteY711" fmla="*/ 3603138 h 5907136"/>
              <a:gd name="connsiteX712" fmla="*/ 7598160 w 12078891"/>
              <a:gd name="connsiteY712" fmla="*/ 3609246 h 5907136"/>
              <a:gd name="connsiteX713" fmla="*/ 7592051 w 12078891"/>
              <a:gd name="connsiteY713" fmla="*/ 3615355 h 5907136"/>
              <a:gd name="connsiteX714" fmla="*/ 7585942 w 12078891"/>
              <a:gd name="connsiteY714" fmla="*/ 3609246 h 5907136"/>
              <a:gd name="connsiteX715" fmla="*/ 7592051 w 12078891"/>
              <a:gd name="connsiteY715" fmla="*/ 3603138 h 5907136"/>
              <a:gd name="connsiteX716" fmla="*/ 5719746 w 12078891"/>
              <a:gd name="connsiteY716" fmla="*/ 3579721 h 5907136"/>
              <a:gd name="connsiteX717" fmla="*/ 5736035 w 12078891"/>
              <a:gd name="connsiteY717" fmla="*/ 3596011 h 5907136"/>
              <a:gd name="connsiteX718" fmla="*/ 5719746 w 12078891"/>
              <a:gd name="connsiteY718" fmla="*/ 3612301 h 5907136"/>
              <a:gd name="connsiteX719" fmla="*/ 5703456 w 12078891"/>
              <a:gd name="connsiteY719" fmla="*/ 3596011 h 5907136"/>
              <a:gd name="connsiteX720" fmla="*/ 5719746 w 12078891"/>
              <a:gd name="connsiteY720" fmla="*/ 3579721 h 5907136"/>
              <a:gd name="connsiteX721" fmla="*/ 2581980 w 12078891"/>
              <a:gd name="connsiteY721" fmla="*/ 3574631 h 5907136"/>
              <a:gd name="connsiteX722" fmla="*/ 2591143 w 12078891"/>
              <a:gd name="connsiteY722" fmla="*/ 3583794 h 5907136"/>
              <a:gd name="connsiteX723" fmla="*/ 2581980 w 12078891"/>
              <a:gd name="connsiteY723" fmla="*/ 3592958 h 5907136"/>
              <a:gd name="connsiteX724" fmla="*/ 2572815 w 12078891"/>
              <a:gd name="connsiteY724" fmla="*/ 3583794 h 5907136"/>
              <a:gd name="connsiteX725" fmla="*/ 2581980 w 12078891"/>
              <a:gd name="connsiteY725" fmla="*/ 3574631 h 5907136"/>
              <a:gd name="connsiteX726" fmla="*/ 6245083 w 12078891"/>
              <a:gd name="connsiteY726" fmla="*/ 3559359 h 5907136"/>
              <a:gd name="connsiteX727" fmla="*/ 6260355 w 12078891"/>
              <a:gd name="connsiteY727" fmla="*/ 3574631 h 5907136"/>
              <a:gd name="connsiteX728" fmla="*/ 6245083 w 12078891"/>
              <a:gd name="connsiteY728" fmla="*/ 3589903 h 5907136"/>
              <a:gd name="connsiteX729" fmla="*/ 6229811 w 12078891"/>
              <a:gd name="connsiteY729" fmla="*/ 3574631 h 5907136"/>
              <a:gd name="connsiteX730" fmla="*/ 6245083 w 12078891"/>
              <a:gd name="connsiteY730" fmla="*/ 3559359 h 5907136"/>
              <a:gd name="connsiteX731" fmla="*/ 2969866 w 12078891"/>
              <a:gd name="connsiteY731" fmla="*/ 3548160 h 5907136"/>
              <a:gd name="connsiteX732" fmla="*/ 2984114 w 12078891"/>
              <a:gd name="connsiteY732" fmla="*/ 3562414 h 5907136"/>
              <a:gd name="connsiteX733" fmla="*/ 2969866 w 12078891"/>
              <a:gd name="connsiteY733" fmla="*/ 3576667 h 5907136"/>
              <a:gd name="connsiteX734" fmla="*/ 2955610 w 12078891"/>
              <a:gd name="connsiteY734" fmla="*/ 3562414 h 5907136"/>
              <a:gd name="connsiteX735" fmla="*/ 2969866 w 12078891"/>
              <a:gd name="connsiteY735" fmla="*/ 3548160 h 5907136"/>
              <a:gd name="connsiteX736" fmla="*/ 9676136 w 12078891"/>
              <a:gd name="connsiteY736" fmla="*/ 3545106 h 5907136"/>
              <a:gd name="connsiteX737" fmla="*/ 9689371 w 12078891"/>
              <a:gd name="connsiteY737" fmla="*/ 3558341 h 5907136"/>
              <a:gd name="connsiteX738" fmla="*/ 9676136 w 12078891"/>
              <a:gd name="connsiteY738" fmla="*/ 3571577 h 5907136"/>
              <a:gd name="connsiteX739" fmla="*/ 9662900 w 12078891"/>
              <a:gd name="connsiteY739" fmla="*/ 3558341 h 5907136"/>
              <a:gd name="connsiteX740" fmla="*/ 9676136 w 12078891"/>
              <a:gd name="connsiteY740" fmla="*/ 3545106 h 5907136"/>
              <a:gd name="connsiteX741" fmla="*/ 11762257 w 12078891"/>
              <a:gd name="connsiteY741" fmla="*/ 3540015 h 5907136"/>
              <a:gd name="connsiteX742" fmla="*/ 11784655 w 12078891"/>
              <a:gd name="connsiteY742" fmla="*/ 3562414 h 5907136"/>
              <a:gd name="connsiteX743" fmla="*/ 11762257 w 12078891"/>
              <a:gd name="connsiteY743" fmla="*/ 3584812 h 5907136"/>
              <a:gd name="connsiteX744" fmla="*/ 11739858 w 12078891"/>
              <a:gd name="connsiteY744" fmla="*/ 3562414 h 5907136"/>
              <a:gd name="connsiteX745" fmla="*/ 11762257 w 12078891"/>
              <a:gd name="connsiteY745" fmla="*/ 3540015 h 5907136"/>
              <a:gd name="connsiteX746" fmla="*/ 9631338 w 12078891"/>
              <a:gd name="connsiteY746" fmla="*/ 3535942 h 5907136"/>
              <a:gd name="connsiteX747" fmla="*/ 9633375 w 12078891"/>
              <a:gd name="connsiteY747" fmla="*/ 3537978 h 5907136"/>
              <a:gd name="connsiteX748" fmla="*/ 9631338 w 12078891"/>
              <a:gd name="connsiteY748" fmla="*/ 3540015 h 5907136"/>
              <a:gd name="connsiteX749" fmla="*/ 9629302 w 12078891"/>
              <a:gd name="connsiteY749" fmla="*/ 3537978 h 5907136"/>
              <a:gd name="connsiteX750" fmla="*/ 9631338 w 12078891"/>
              <a:gd name="connsiteY750" fmla="*/ 3535942 h 5907136"/>
              <a:gd name="connsiteX751" fmla="*/ 12059546 w 12078891"/>
              <a:gd name="connsiteY751" fmla="*/ 3527798 h 5907136"/>
              <a:gd name="connsiteX752" fmla="*/ 12078891 w 12078891"/>
              <a:gd name="connsiteY752" fmla="*/ 3547142 h 5907136"/>
              <a:gd name="connsiteX753" fmla="*/ 12059546 w 12078891"/>
              <a:gd name="connsiteY753" fmla="*/ 3566486 h 5907136"/>
              <a:gd name="connsiteX754" fmla="*/ 12040202 w 12078891"/>
              <a:gd name="connsiteY754" fmla="*/ 3547142 h 5907136"/>
              <a:gd name="connsiteX755" fmla="*/ 12059546 w 12078891"/>
              <a:gd name="connsiteY755" fmla="*/ 3527798 h 5907136"/>
              <a:gd name="connsiteX756" fmla="*/ 7084010 w 12078891"/>
              <a:gd name="connsiteY756" fmla="*/ 3498272 h 5907136"/>
              <a:gd name="connsiteX757" fmla="*/ 7119644 w 12078891"/>
              <a:gd name="connsiteY757" fmla="*/ 3533906 h 5907136"/>
              <a:gd name="connsiteX758" fmla="*/ 7084010 w 12078891"/>
              <a:gd name="connsiteY758" fmla="*/ 3569540 h 5907136"/>
              <a:gd name="connsiteX759" fmla="*/ 7048376 w 12078891"/>
              <a:gd name="connsiteY759" fmla="*/ 3533906 h 5907136"/>
              <a:gd name="connsiteX760" fmla="*/ 7084010 w 12078891"/>
              <a:gd name="connsiteY760" fmla="*/ 3498272 h 5907136"/>
              <a:gd name="connsiteX761" fmla="*/ 6021100 w 12078891"/>
              <a:gd name="connsiteY761" fmla="*/ 3493181 h 5907136"/>
              <a:gd name="connsiteX762" fmla="*/ 6044514 w 12078891"/>
              <a:gd name="connsiteY762" fmla="*/ 3516598 h 5907136"/>
              <a:gd name="connsiteX763" fmla="*/ 6021100 w 12078891"/>
              <a:gd name="connsiteY763" fmla="*/ 3540015 h 5907136"/>
              <a:gd name="connsiteX764" fmla="*/ 5997683 w 12078891"/>
              <a:gd name="connsiteY764" fmla="*/ 3516598 h 5907136"/>
              <a:gd name="connsiteX765" fmla="*/ 6021100 w 12078891"/>
              <a:gd name="connsiteY765" fmla="*/ 3493181 h 5907136"/>
              <a:gd name="connsiteX766" fmla="*/ 11277632 w 12078891"/>
              <a:gd name="connsiteY766" fmla="*/ 3485036 h 5907136"/>
              <a:gd name="connsiteX767" fmla="*/ 11297995 w 12078891"/>
              <a:gd name="connsiteY767" fmla="*/ 3505398 h 5907136"/>
              <a:gd name="connsiteX768" fmla="*/ 11277632 w 12078891"/>
              <a:gd name="connsiteY768" fmla="*/ 3525761 h 5907136"/>
              <a:gd name="connsiteX769" fmla="*/ 11257270 w 12078891"/>
              <a:gd name="connsiteY769" fmla="*/ 3505398 h 5907136"/>
              <a:gd name="connsiteX770" fmla="*/ 11277632 w 12078891"/>
              <a:gd name="connsiteY770" fmla="*/ 3485036 h 5907136"/>
              <a:gd name="connsiteX771" fmla="*/ 2440421 w 12078891"/>
              <a:gd name="connsiteY771" fmla="*/ 3471801 h 5907136"/>
              <a:gd name="connsiteX772" fmla="*/ 2451621 w 12078891"/>
              <a:gd name="connsiteY772" fmla="*/ 3483000 h 5907136"/>
              <a:gd name="connsiteX773" fmla="*/ 2440421 w 12078891"/>
              <a:gd name="connsiteY773" fmla="*/ 3494200 h 5907136"/>
              <a:gd name="connsiteX774" fmla="*/ 2429222 w 12078891"/>
              <a:gd name="connsiteY774" fmla="*/ 3483000 h 5907136"/>
              <a:gd name="connsiteX775" fmla="*/ 2440421 w 12078891"/>
              <a:gd name="connsiteY775" fmla="*/ 3471801 h 5907136"/>
              <a:gd name="connsiteX776" fmla="*/ 3097080 w 12078891"/>
              <a:gd name="connsiteY776" fmla="*/ 3463656 h 5907136"/>
              <a:gd name="connsiteX777" fmla="*/ 3105225 w 12078891"/>
              <a:gd name="connsiteY777" fmla="*/ 3471801 h 5907136"/>
              <a:gd name="connsiteX778" fmla="*/ 3097080 w 12078891"/>
              <a:gd name="connsiteY778" fmla="*/ 3479946 h 5907136"/>
              <a:gd name="connsiteX779" fmla="*/ 3088935 w 12078891"/>
              <a:gd name="connsiteY779" fmla="*/ 3471801 h 5907136"/>
              <a:gd name="connsiteX780" fmla="*/ 3097080 w 12078891"/>
              <a:gd name="connsiteY780" fmla="*/ 3463656 h 5907136"/>
              <a:gd name="connsiteX781" fmla="*/ 8625439 w 12078891"/>
              <a:gd name="connsiteY781" fmla="*/ 3460602 h 5907136"/>
              <a:gd name="connsiteX782" fmla="*/ 8628493 w 12078891"/>
              <a:gd name="connsiteY782" fmla="*/ 3463656 h 5907136"/>
              <a:gd name="connsiteX783" fmla="*/ 8625439 w 12078891"/>
              <a:gd name="connsiteY783" fmla="*/ 3466710 h 5907136"/>
              <a:gd name="connsiteX784" fmla="*/ 8622385 w 12078891"/>
              <a:gd name="connsiteY784" fmla="*/ 3463656 h 5907136"/>
              <a:gd name="connsiteX785" fmla="*/ 8625439 w 12078891"/>
              <a:gd name="connsiteY785" fmla="*/ 3460602 h 5907136"/>
              <a:gd name="connsiteX786" fmla="*/ 10457030 w 12078891"/>
              <a:gd name="connsiteY786" fmla="*/ 3457547 h 5907136"/>
              <a:gd name="connsiteX787" fmla="*/ 10466194 w 12078891"/>
              <a:gd name="connsiteY787" fmla="*/ 3466710 h 5907136"/>
              <a:gd name="connsiteX788" fmla="*/ 10457030 w 12078891"/>
              <a:gd name="connsiteY788" fmla="*/ 3475874 h 5907136"/>
              <a:gd name="connsiteX789" fmla="*/ 10447867 w 12078891"/>
              <a:gd name="connsiteY789" fmla="*/ 3466710 h 5907136"/>
              <a:gd name="connsiteX790" fmla="*/ 10457030 w 12078891"/>
              <a:gd name="connsiteY790" fmla="*/ 3457547 h 5907136"/>
              <a:gd name="connsiteX791" fmla="*/ 8199867 w 12078891"/>
              <a:gd name="connsiteY791" fmla="*/ 3455511 h 5907136"/>
              <a:gd name="connsiteX792" fmla="*/ 8201903 w 12078891"/>
              <a:gd name="connsiteY792" fmla="*/ 3458565 h 5907136"/>
              <a:gd name="connsiteX793" fmla="*/ 8199867 w 12078891"/>
              <a:gd name="connsiteY793" fmla="*/ 3460602 h 5907136"/>
              <a:gd name="connsiteX794" fmla="*/ 8196812 w 12078891"/>
              <a:gd name="connsiteY794" fmla="*/ 3458565 h 5907136"/>
              <a:gd name="connsiteX795" fmla="*/ 8199867 w 12078891"/>
              <a:gd name="connsiteY795" fmla="*/ 3455511 h 5907136"/>
              <a:gd name="connsiteX796" fmla="*/ 5478448 w 12078891"/>
              <a:gd name="connsiteY796" fmla="*/ 3453475 h 5907136"/>
              <a:gd name="connsiteX797" fmla="*/ 5481503 w 12078891"/>
              <a:gd name="connsiteY797" fmla="*/ 3456529 h 5907136"/>
              <a:gd name="connsiteX798" fmla="*/ 5478448 w 12078891"/>
              <a:gd name="connsiteY798" fmla="*/ 3459583 h 5907136"/>
              <a:gd name="connsiteX799" fmla="*/ 5475394 w 12078891"/>
              <a:gd name="connsiteY799" fmla="*/ 3456529 h 5907136"/>
              <a:gd name="connsiteX800" fmla="*/ 5478448 w 12078891"/>
              <a:gd name="connsiteY800" fmla="*/ 3453475 h 5907136"/>
              <a:gd name="connsiteX801" fmla="*/ 11224691 w 12078891"/>
              <a:gd name="connsiteY801" fmla="*/ 3452457 h 5907136"/>
              <a:gd name="connsiteX802" fmla="*/ 11227746 w 12078891"/>
              <a:gd name="connsiteY802" fmla="*/ 3455512 h 5907136"/>
              <a:gd name="connsiteX803" fmla="*/ 11224691 w 12078891"/>
              <a:gd name="connsiteY803" fmla="*/ 3458566 h 5907136"/>
              <a:gd name="connsiteX804" fmla="*/ 11221636 w 12078891"/>
              <a:gd name="connsiteY804" fmla="*/ 3455512 h 5907136"/>
              <a:gd name="connsiteX805" fmla="*/ 11224691 w 12078891"/>
              <a:gd name="connsiteY805" fmla="*/ 3452457 h 5907136"/>
              <a:gd name="connsiteX806" fmla="*/ 8541953 w 12078891"/>
              <a:gd name="connsiteY806" fmla="*/ 3447366 h 5907136"/>
              <a:gd name="connsiteX807" fmla="*/ 8549080 w 12078891"/>
              <a:gd name="connsiteY807" fmla="*/ 3454493 h 5907136"/>
              <a:gd name="connsiteX808" fmla="*/ 8541953 w 12078891"/>
              <a:gd name="connsiteY808" fmla="*/ 3461620 h 5907136"/>
              <a:gd name="connsiteX809" fmla="*/ 8534826 w 12078891"/>
              <a:gd name="connsiteY809" fmla="*/ 3454493 h 5907136"/>
              <a:gd name="connsiteX810" fmla="*/ 8541953 w 12078891"/>
              <a:gd name="connsiteY810" fmla="*/ 3447366 h 5907136"/>
              <a:gd name="connsiteX811" fmla="*/ 7065684 w 12078891"/>
              <a:gd name="connsiteY811" fmla="*/ 3431076 h 5907136"/>
              <a:gd name="connsiteX812" fmla="*/ 7088082 w 12078891"/>
              <a:gd name="connsiteY812" fmla="*/ 3453475 h 5907136"/>
              <a:gd name="connsiteX813" fmla="*/ 7065684 w 12078891"/>
              <a:gd name="connsiteY813" fmla="*/ 3475873 h 5907136"/>
              <a:gd name="connsiteX814" fmla="*/ 7043285 w 12078891"/>
              <a:gd name="connsiteY814" fmla="*/ 3453475 h 5907136"/>
              <a:gd name="connsiteX815" fmla="*/ 7065684 w 12078891"/>
              <a:gd name="connsiteY815" fmla="*/ 3431076 h 5907136"/>
              <a:gd name="connsiteX816" fmla="*/ 5279916 w 12078891"/>
              <a:gd name="connsiteY816" fmla="*/ 3424968 h 5907136"/>
              <a:gd name="connsiteX817" fmla="*/ 5289078 w 12078891"/>
              <a:gd name="connsiteY817" fmla="*/ 3435149 h 5907136"/>
              <a:gd name="connsiteX818" fmla="*/ 5279916 w 12078891"/>
              <a:gd name="connsiteY818" fmla="*/ 3444312 h 5907136"/>
              <a:gd name="connsiteX819" fmla="*/ 5270756 w 12078891"/>
              <a:gd name="connsiteY819" fmla="*/ 3435149 h 5907136"/>
              <a:gd name="connsiteX820" fmla="*/ 5279916 w 12078891"/>
              <a:gd name="connsiteY820" fmla="*/ 3424968 h 5907136"/>
              <a:gd name="connsiteX821" fmla="*/ 1524108 w 12078891"/>
              <a:gd name="connsiteY821" fmla="*/ 3424968 h 5907136"/>
              <a:gd name="connsiteX822" fmla="*/ 1541416 w 12078891"/>
              <a:gd name="connsiteY822" fmla="*/ 3441258 h 5907136"/>
              <a:gd name="connsiteX823" fmla="*/ 1524108 w 12078891"/>
              <a:gd name="connsiteY823" fmla="*/ 3458566 h 5907136"/>
              <a:gd name="connsiteX824" fmla="*/ 1506800 w 12078891"/>
              <a:gd name="connsiteY824" fmla="*/ 3441258 h 5907136"/>
              <a:gd name="connsiteX825" fmla="*/ 1524108 w 12078891"/>
              <a:gd name="connsiteY825" fmla="*/ 3424968 h 5907136"/>
              <a:gd name="connsiteX826" fmla="*/ 11624811 w 12078891"/>
              <a:gd name="connsiteY826" fmla="*/ 3416823 h 5907136"/>
              <a:gd name="connsiteX827" fmla="*/ 11627864 w 12078891"/>
              <a:gd name="connsiteY827" fmla="*/ 3419878 h 5907136"/>
              <a:gd name="connsiteX828" fmla="*/ 11624811 w 12078891"/>
              <a:gd name="connsiteY828" fmla="*/ 3422932 h 5907136"/>
              <a:gd name="connsiteX829" fmla="*/ 11621756 w 12078891"/>
              <a:gd name="connsiteY829" fmla="*/ 3419878 h 5907136"/>
              <a:gd name="connsiteX830" fmla="*/ 11624811 w 12078891"/>
              <a:gd name="connsiteY830" fmla="*/ 3416823 h 5907136"/>
              <a:gd name="connsiteX831" fmla="*/ 1917116 w 12078891"/>
              <a:gd name="connsiteY831" fmla="*/ 3413768 h 5907136"/>
              <a:gd name="connsiteX832" fmla="*/ 1927297 w 12078891"/>
              <a:gd name="connsiteY832" fmla="*/ 3423949 h 5907136"/>
              <a:gd name="connsiteX833" fmla="*/ 1917116 w 12078891"/>
              <a:gd name="connsiteY833" fmla="*/ 3434130 h 5907136"/>
              <a:gd name="connsiteX834" fmla="*/ 1906936 w 12078891"/>
              <a:gd name="connsiteY834" fmla="*/ 3423949 h 5907136"/>
              <a:gd name="connsiteX835" fmla="*/ 1917116 w 12078891"/>
              <a:gd name="connsiteY835" fmla="*/ 3413768 h 5907136"/>
              <a:gd name="connsiteX836" fmla="*/ 5165902 w 12078891"/>
              <a:gd name="connsiteY836" fmla="*/ 3393406 h 5907136"/>
              <a:gd name="connsiteX837" fmla="*/ 5177103 w 12078891"/>
              <a:gd name="connsiteY837" fmla="*/ 3404606 h 5907136"/>
              <a:gd name="connsiteX838" fmla="*/ 5165902 w 12078891"/>
              <a:gd name="connsiteY838" fmla="*/ 3415805 h 5907136"/>
              <a:gd name="connsiteX839" fmla="*/ 5154701 w 12078891"/>
              <a:gd name="connsiteY839" fmla="*/ 3404606 h 5907136"/>
              <a:gd name="connsiteX840" fmla="*/ 5165902 w 12078891"/>
              <a:gd name="connsiteY840" fmla="*/ 3393406 h 5907136"/>
              <a:gd name="connsiteX841" fmla="*/ 5465222 w 12078891"/>
              <a:gd name="connsiteY841" fmla="*/ 3386279 h 5907136"/>
              <a:gd name="connsiteX842" fmla="*/ 5499838 w 12078891"/>
              <a:gd name="connsiteY842" fmla="*/ 3420895 h 5907136"/>
              <a:gd name="connsiteX843" fmla="*/ 5465222 w 12078891"/>
              <a:gd name="connsiteY843" fmla="*/ 3455512 h 5907136"/>
              <a:gd name="connsiteX844" fmla="*/ 5429590 w 12078891"/>
              <a:gd name="connsiteY844" fmla="*/ 3420895 h 5907136"/>
              <a:gd name="connsiteX845" fmla="*/ 5465222 w 12078891"/>
              <a:gd name="connsiteY845" fmla="*/ 3386279 h 5907136"/>
              <a:gd name="connsiteX846" fmla="*/ 8081764 w 12078891"/>
              <a:gd name="connsiteY846" fmla="*/ 3381188 h 5907136"/>
              <a:gd name="connsiteX847" fmla="*/ 8099072 w 12078891"/>
              <a:gd name="connsiteY847" fmla="*/ 3398496 h 5907136"/>
              <a:gd name="connsiteX848" fmla="*/ 8081764 w 12078891"/>
              <a:gd name="connsiteY848" fmla="*/ 3415804 h 5907136"/>
              <a:gd name="connsiteX849" fmla="*/ 8064456 w 12078891"/>
              <a:gd name="connsiteY849" fmla="*/ 3398496 h 5907136"/>
              <a:gd name="connsiteX850" fmla="*/ 8081764 w 12078891"/>
              <a:gd name="connsiteY850" fmla="*/ 3381188 h 5907136"/>
              <a:gd name="connsiteX851" fmla="*/ 2167538 w 12078891"/>
              <a:gd name="connsiteY851" fmla="*/ 3379153 h 5907136"/>
              <a:gd name="connsiteX852" fmla="*/ 2174665 w 12078891"/>
              <a:gd name="connsiteY852" fmla="*/ 3386279 h 5907136"/>
              <a:gd name="connsiteX853" fmla="*/ 2167538 w 12078891"/>
              <a:gd name="connsiteY853" fmla="*/ 3393406 h 5907136"/>
              <a:gd name="connsiteX854" fmla="*/ 2160411 w 12078891"/>
              <a:gd name="connsiteY854" fmla="*/ 3386279 h 5907136"/>
              <a:gd name="connsiteX855" fmla="*/ 2167538 w 12078891"/>
              <a:gd name="connsiteY855" fmla="*/ 3379153 h 5907136"/>
              <a:gd name="connsiteX856" fmla="*/ 5912161 w 12078891"/>
              <a:gd name="connsiteY856" fmla="*/ 3372026 h 5907136"/>
              <a:gd name="connsiteX857" fmla="*/ 5917252 w 12078891"/>
              <a:gd name="connsiteY857" fmla="*/ 3377117 h 5907136"/>
              <a:gd name="connsiteX858" fmla="*/ 5912161 w 12078891"/>
              <a:gd name="connsiteY858" fmla="*/ 3382207 h 5907136"/>
              <a:gd name="connsiteX859" fmla="*/ 5907070 w 12078891"/>
              <a:gd name="connsiteY859" fmla="*/ 3377117 h 5907136"/>
              <a:gd name="connsiteX860" fmla="*/ 5912161 w 12078891"/>
              <a:gd name="connsiteY860" fmla="*/ 3372026 h 5907136"/>
              <a:gd name="connsiteX861" fmla="*/ 5985469 w 12078891"/>
              <a:gd name="connsiteY861" fmla="*/ 3371007 h 5907136"/>
              <a:gd name="connsiteX862" fmla="*/ 6014992 w 12078891"/>
              <a:gd name="connsiteY862" fmla="*/ 3400533 h 5907136"/>
              <a:gd name="connsiteX863" fmla="*/ 5985469 w 12078891"/>
              <a:gd name="connsiteY863" fmla="*/ 3429040 h 5907136"/>
              <a:gd name="connsiteX864" fmla="*/ 5955944 w 12078891"/>
              <a:gd name="connsiteY864" fmla="*/ 3400533 h 5907136"/>
              <a:gd name="connsiteX865" fmla="*/ 5985469 w 12078891"/>
              <a:gd name="connsiteY865" fmla="*/ 3371007 h 5907136"/>
              <a:gd name="connsiteX866" fmla="*/ 11978097 w 12078891"/>
              <a:gd name="connsiteY866" fmla="*/ 3369989 h 5907136"/>
              <a:gd name="connsiteX867" fmla="*/ 11988278 w 12078891"/>
              <a:gd name="connsiteY867" fmla="*/ 3380170 h 5907136"/>
              <a:gd name="connsiteX868" fmla="*/ 11978097 w 12078891"/>
              <a:gd name="connsiteY868" fmla="*/ 3390351 h 5907136"/>
              <a:gd name="connsiteX869" fmla="*/ 11967916 w 12078891"/>
              <a:gd name="connsiteY869" fmla="*/ 3380170 h 5907136"/>
              <a:gd name="connsiteX870" fmla="*/ 11978097 w 12078891"/>
              <a:gd name="connsiteY870" fmla="*/ 3369989 h 5907136"/>
              <a:gd name="connsiteX871" fmla="*/ 5751306 w 12078891"/>
              <a:gd name="connsiteY871" fmla="*/ 3365917 h 5907136"/>
              <a:gd name="connsiteX872" fmla="*/ 5774723 w 12078891"/>
              <a:gd name="connsiteY872" fmla="*/ 3389334 h 5907136"/>
              <a:gd name="connsiteX873" fmla="*/ 5751306 w 12078891"/>
              <a:gd name="connsiteY873" fmla="*/ 3412751 h 5907136"/>
              <a:gd name="connsiteX874" fmla="*/ 5727889 w 12078891"/>
              <a:gd name="connsiteY874" fmla="*/ 3389334 h 5907136"/>
              <a:gd name="connsiteX875" fmla="*/ 5751306 w 12078891"/>
              <a:gd name="connsiteY875" fmla="*/ 3365917 h 5907136"/>
              <a:gd name="connsiteX876" fmla="*/ 1345917 w 12078891"/>
              <a:gd name="connsiteY876" fmla="*/ 3353700 h 5907136"/>
              <a:gd name="connsiteX877" fmla="*/ 1357117 w 12078891"/>
              <a:gd name="connsiteY877" fmla="*/ 3364899 h 5907136"/>
              <a:gd name="connsiteX878" fmla="*/ 1345917 w 12078891"/>
              <a:gd name="connsiteY878" fmla="*/ 3376098 h 5907136"/>
              <a:gd name="connsiteX879" fmla="*/ 1334718 w 12078891"/>
              <a:gd name="connsiteY879" fmla="*/ 3364899 h 5907136"/>
              <a:gd name="connsiteX880" fmla="*/ 1345917 w 12078891"/>
              <a:gd name="connsiteY880" fmla="*/ 3353700 h 5907136"/>
              <a:gd name="connsiteX881" fmla="*/ 1741964 w 12078891"/>
              <a:gd name="connsiteY881" fmla="*/ 3352681 h 5907136"/>
              <a:gd name="connsiteX882" fmla="*/ 1757236 w 12078891"/>
              <a:gd name="connsiteY882" fmla="*/ 3367953 h 5907136"/>
              <a:gd name="connsiteX883" fmla="*/ 1741964 w 12078891"/>
              <a:gd name="connsiteY883" fmla="*/ 3383225 h 5907136"/>
              <a:gd name="connsiteX884" fmla="*/ 1726692 w 12078891"/>
              <a:gd name="connsiteY884" fmla="*/ 3367953 h 5907136"/>
              <a:gd name="connsiteX885" fmla="*/ 1741964 w 12078891"/>
              <a:gd name="connsiteY885" fmla="*/ 3352681 h 5907136"/>
              <a:gd name="connsiteX886" fmla="*/ 8901348 w 12078891"/>
              <a:gd name="connsiteY886" fmla="*/ 3345554 h 5907136"/>
              <a:gd name="connsiteX887" fmla="*/ 8912548 w 12078891"/>
              <a:gd name="connsiteY887" fmla="*/ 3356754 h 5907136"/>
              <a:gd name="connsiteX888" fmla="*/ 8901348 w 12078891"/>
              <a:gd name="connsiteY888" fmla="*/ 3367953 h 5907136"/>
              <a:gd name="connsiteX889" fmla="*/ 8890149 w 12078891"/>
              <a:gd name="connsiteY889" fmla="*/ 3356754 h 5907136"/>
              <a:gd name="connsiteX890" fmla="*/ 8901348 w 12078891"/>
              <a:gd name="connsiteY890" fmla="*/ 3345554 h 5907136"/>
              <a:gd name="connsiteX891" fmla="*/ 8379055 w 12078891"/>
              <a:gd name="connsiteY891" fmla="*/ 3334355 h 5907136"/>
              <a:gd name="connsiteX892" fmla="*/ 8391272 w 12078891"/>
              <a:gd name="connsiteY892" fmla="*/ 3346573 h 5907136"/>
              <a:gd name="connsiteX893" fmla="*/ 8379055 w 12078891"/>
              <a:gd name="connsiteY893" fmla="*/ 3358790 h 5907136"/>
              <a:gd name="connsiteX894" fmla="*/ 8366837 w 12078891"/>
              <a:gd name="connsiteY894" fmla="*/ 3346573 h 5907136"/>
              <a:gd name="connsiteX895" fmla="*/ 8379055 w 12078891"/>
              <a:gd name="connsiteY895" fmla="*/ 3334355 h 5907136"/>
              <a:gd name="connsiteX896" fmla="*/ 1251232 w 12078891"/>
              <a:gd name="connsiteY896" fmla="*/ 3312975 h 5907136"/>
              <a:gd name="connsiteX897" fmla="*/ 1258359 w 12078891"/>
              <a:gd name="connsiteY897" fmla="*/ 3320101 h 5907136"/>
              <a:gd name="connsiteX898" fmla="*/ 1251232 w 12078891"/>
              <a:gd name="connsiteY898" fmla="*/ 3327228 h 5907136"/>
              <a:gd name="connsiteX899" fmla="*/ 1244105 w 12078891"/>
              <a:gd name="connsiteY899" fmla="*/ 3320101 h 5907136"/>
              <a:gd name="connsiteX900" fmla="*/ 1251232 w 12078891"/>
              <a:gd name="connsiteY900" fmla="*/ 3312975 h 5907136"/>
              <a:gd name="connsiteX901" fmla="*/ 8995015 w 12078891"/>
              <a:gd name="connsiteY901" fmla="*/ 3306866 h 5907136"/>
              <a:gd name="connsiteX902" fmla="*/ 8998069 w 12078891"/>
              <a:gd name="connsiteY902" fmla="*/ 3309920 h 5907136"/>
              <a:gd name="connsiteX903" fmla="*/ 8995015 w 12078891"/>
              <a:gd name="connsiteY903" fmla="*/ 3312975 h 5907136"/>
              <a:gd name="connsiteX904" fmla="*/ 8991961 w 12078891"/>
              <a:gd name="connsiteY904" fmla="*/ 3309920 h 5907136"/>
              <a:gd name="connsiteX905" fmla="*/ 8995015 w 12078891"/>
              <a:gd name="connsiteY905" fmla="*/ 3306866 h 5907136"/>
              <a:gd name="connsiteX906" fmla="*/ 4238390 w 12078891"/>
              <a:gd name="connsiteY906" fmla="*/ 3297703 h 5907136"/>
              <a:gd name="connsiteX907" fmla="*/ 4244501 w 12078891"/>
              <a:gd name="connsiteY907" fmla="*/ 3303811 h 5907136"/>
              <a:gd name="connsiteX908" fmla="*/ 4238390 w 12078891"/>
              <a:gd name="connsiteY908" fmla="*/ 3309920 h 5907136"/>
              <a:gd name="connsiteX909" fmla="*/ 4232282 w 12078891"/>
              <a:gd name="connsiteY909" fmla="*/ 3303811 h 5907136"/>
              <a:gd name="connsiteX910" fmla="*/ 4238390 w 12078891"/>
              <a:gd name="connsiteY910" fmla="*/ 3297703 h 5907136"/>
              <a:gd name="connsiteX911" fmla="*/ 10075237 w 12078891"/>
              <a:gd name="connsiteY911" fmla="*/ 3291594 h 5907136"/>
              <a:gd name="connsiteX912" fmla="*/ 10078292 w 12078891"/>
              <a:gd name="connsiteY912" fmla="*/ 3294648 h 5907136"/>
              <a:gd name="connsiteX913" fmla="*/ 10075237 w 12078891"/>
              <a:gd name="connsiteY913" fmla="*/ 3297703 h 5907136"/>
              <a:gd name="connsiteX914" fmla="*/ 10072183 w 12078891"/>
              <a:gd name="connsiteY914" fmla="*/ 3294648 h 5907136"/>
              <a:gd name="connsiteX915" fmla="*/ 10075237 w 12078891"/>
              <a:gd name="connsiteY915" fmla="*/ 3291594 h 5907136"/>
              <a:gd name="connsiteX916" fmla="*/ 7144079 w 12078891"/>
              <a:gd name="connsiteY916" fmla="*/ 3279377 h 5907136"/>
              <a:gd name="connsiteX917" fmla="*/ 7147133 w 12078891"/>
              <a:gd name="connsiteY917" fmla="*/ 3282432 h 5907136"/>
              <a:gd name="connsiteX918" fmla="*/ 7144079 w 12078891"/>
              <a:gd name="connsiteY918" fmla="*/ 3285486 h 5907136"/>
              <a:gd name="connsiteX919" fmla="*/ 7141025 w 12078891"/>
              <a:gd name="connsiteY919" fmla="*/ 3282432 h 5907136"/>
              <a:gd name="connsiteX920" fmla="*/ 7144079 w 12078891"/>
              <a:gd name="connsiteY920" fmla="*/ 3279377 h 5907136"/>
              <a:gd name="connsiteX921" fmla="*/ 4435895 w 12078891"/>
              <a:gd name="connsiteY921" fmla="*/ 3261051 h 5907136"/>
              <a:gd name="connsiteX922" fmla="*/ 4444040 w 12078891"/>
              <a:gd name="connsiteY922" fmla="*/ 3269196 h 5907136"/>
              <a:gd name="connsiteX923" fmla="*/ 4435895 w 12078891"/>
              <a:gd name="connsiteY923" fmla="*/ 3277341 h 5907136"/>
              <a:gd name="connsiteX924" fmla="*/ 4427749 w 12078891"/>
              <a:gd name="connsiteY924" fmla="*/ 3269196 h 5907136"/>
              <a:gd name="connsiteX925" fmla="*/ 4435895 w 12078891"/>
              <a:gd name="connsiteY925" fmla="*/ 3261051 h 5907136"/>
              <a:gd name="connsiteX926" fmla="*/ 3076766 w 12078891"/>
              <a:gd name="connsiteY926" fmla="*/ 3244761 h 5907136"/>
              <a:gd name="connsiteX927" fmla="*/ 3118507 w 12078891"/>
              <a:gd name="connsiteY927" fmla="*/ 3286504 h 5907136"/>
              <a:gd name="connsiteX928" fmla="*/ 3076766 w 12078891"/>
              <a:gd name="connsiteY928" fmla="*/ 3328247 h 5907136"/>
              <a:gd name="connsiteX929" fmla="*/ 3035021 w 12078891"/>
              <a:gd name="connsiteY929" fmla="*/ 3286504 h 5907136"/>
              <a:gd name="connsiteX930" fmla="*/ 3076766 w 12078891"/>
              <a:gd name="connsiteY930" fmla="*/ 3244761 h 5907136"/>
              <a:gd name="connsiteX931" fmla="*/ 2172686 w 12078891"/>
              <a:gd name="connsiteY931" fmla="*/ 3238652 h 5907136"/>
              <a:gd name="connsiteX932" fmla="*/ 2195083 w 12078891"/>
              <a:gd name="connsiteY932" fmla="*/ 3261051 h 5907136"/>
              <a:gd name="connsiteX933" fmla="*/ 2172686 w 12078891"/>
              <a:gd name="connsiteY933" fmla="*/ 3283449 h 5907136"/>
              <a:gd name="connsiteX934" fmla="*/ 2150289 w 12078891"/>
              <a:gd name="connsiteY934" fmla="*/ 3261051 h 5907136"/>
              <a:gd name="connsiteX935" fmla="*/ 2172686 w 12078891"/>
              <a:gd name="connsiteY935" fmla="*/ 3238652 h 5907136"/>
              <a:gd name="connsiteX936" fmla="*/ 312529 w 12078891"/>
              <a:gd name="connsiteY936" fmla="*/ 3216254 h 5907136"/>
              <a:gd name="connsiteX937" fmla="*/ 327801 w 12078891"/>
              <a:gd name="connsiteY937" fmla="*/ 3230508 h 5907136"/>
              <a:gd name="connsiteX938" fmla="*/ 312529 w 12078891"/>
              <a:gd name="connsiteY938" fmla="*/ 3244761 h 5907136"/>
              <a:gd name="connsiteX939" fmla="*/ 297257 w 12078891"/>
              <a:gd name="connsiteY939" fmla="*/ 3230508 h 5907136"/>
              <a:gd name="connsiteX940" fmla="*/ 312529 w 12078891"/>
              <a:gd name="connsiteY940" fmla="*/ 3216254 h 5907136"/>
              <a:gd name="connsiteX941" fmla="*/ 3855575 w 12078891"/>
              <a:gd name="connsiteY941" fmla="*/ 3211163 h 5907136"/>
              <a:gd name="connsiteX942" fmla="*/ 3861683 w 12078891"/>
              <a:gd name="connsiteY942" fmla="*/ 3217272 h 5907136"/>
              <a:gd name="connsiteX943" fmla="*/ 3855575 w 12078891"/>
              <a:gd name="connsiteY943" fmla="*/ 3223380 h 5907136"/>
              <a:gd name="connsiteX944" fmla="*/ 3849466 w 12078891"/>
              <a:gd name="connsiteY944" fmla="*/ 3217272 h 5907136"/>
              <a:gd name="connsiteX945" fmla="*/ 3855575 w 12078891"/>
              <a:gd name="connsiteY945" fmla="*/ 3211163 h 5907136"/>
              <a:gd name="connsiteX946" fmla="*/ 10133270 w 12078891"/>
              <a:gd name="connsiteY946" fmla="*/ 3199964 h 5907136"/>
              <a:gd name="connsiteX947" fmla="*/ 10152614 w 12078891"/>
              <a:gd name="connsiteY947" fmla="*/ 3219308 h 5907136"/>
              <a:gd name="connsiteX948" fmla="*/ 10133270 w 12078891"/>
              <a:gd name="connsiteY948" fmla="*/ 3238652 h 5907136"/>
              <a:gd name="connsiteX949" fmla="*/ 10113926 w 12078891"/>
              <a:gd name="connsiteY949" fmla="*/ 3219308 h 5907136"/>
              <a:gd name="connsiteX950" fmla="*/ 10133270 w 12078891"/>
              <a:gd name="connsiteY950" fmla="*/ 3199964 h 5907136"/>
              <a:gd name="connsiteX951" fmla="*/ 3664170 w 12078891"/>
              <a:gd name="connsiteY951" fmla="*/ 3197927 h 5907136"/>
              <a:gd name="connsiteX952" fmla="*/ 3667224 w 12078891"/>
              <a:gd name="connsiteY952" fmla="*/ 3200982 h 5907136"/>
              <a:gd name="connsiteX953" fmla="*/ 3664170 w 12078891"/>
              <a:gd name="connsiteY953" fmla="*/ 3204036 h 5907136"/>
              <a:gd name="connsiteX954" fmla="*/ 3661116 w 12078891"/>
              <a:gd name="connsiteY954" fmla="*/ 3200982 h 5907136"/>
              <a:gd name="connsiteX955" fmla="*/ 3664170 w 12078891"/>
              <a:gd name="connsiteY955" fmla="*/ 3197927 h 5907136"/>
              <a:gd name="connsiteX956" fmla="*/ 10032476 w 12078891"/>
              <a:gd name="connsiteY956" fmla="*/ 3196910 h 5907136"/>
              <a:gd name="connsiteX957" fmla="*/ 10049784 w 12078891"/>
              <a:gd name="connsiteY957" fmla="*/ 3214218 h 5907136"/>
              <a:gd name="connsiteX958" fmla="*/ 10032476 w 12078891"/>
              <a:gd name="connsiteY958" fmla="*/ 3231526 h 5907136"/>
              <a:gd name="connsiteX959" fmla="*/ 10015168 w 12078891"/>
              <a:gd name="connsiteY959" fmla="*/ 3214218 h 5907136"/>
              <a:gd name="connsiteX960" fmla="*/ 10032476 w 12078891"/>
              <a:gd name="connsiteY960" fmla="*/ 3196910 h 5907136"/>
              <a:gd name="connsiteX961" fmla="*/ 9661882 w 12078891"/>
              <a:gd name="connsiteY961" fmla="*/ 3195892 h 5907136"/>
              <a:gd name="connsiteX962" fmla="*/ 9677154 w 12078891"/>
              <a:gd name="connsiteY962" fmla="*/ 3211164 h 5907136"/>
              <a:gd name="connsiteX963" fmla="*/ 9661882 w 12078891"/>
              <a:gd name="connsiteY963" fmla="*/ 3226436 h 5907136"/>
              <a:gd name="connsiteX964" fmla="*/ 9646610 w 12078891"/>
              <a:gd name="connsiteY964" fmla="*/ 3211164 h 5907136"/>
              <a:gd name="connsiteX965" fmla="*/ 9661882 w 12078891"/>
              <a:gd name="connsiteY965" fmla="*/ 3195892 h 5907136"/>
              <a:gd name="connsiteX966" fmla="*/ 6536264 w 12078891"/>
              <a:gd name="connsiteY966" fmla="*/ 3192837 h 5907136"/>
              <a:gd name="connsiteX967" fmla="*/ 6550518 w 12078891"/>
              <a:gd name="connsiteY967" fmla="*/ 3206073 h 5907136"/>
              <a:gd name="connsiteX968" fmla="*/ 6536264 w 12078891"/>
              <a:gd name="connsiteY968" fmla="*/ 3219308 h 5907136"/>
              <a:gd name="connsiteX969" fmla="*/ 6522010 w 12078891"/>
              <a:gd name="connsiteY969" fmla="*/ 3206073 h 5907136"/>
              <a:gd name="connsiteX970" fmla="*/ 6536264 w 12078891"/>
              <a:gd name="connsiteY970" fmla="*/ 3192837 h 5907136"/>
              <a:gd name="connsiteX971" fmla="*/ 4988769 w 12078891"/>
              <a:gd name="connsiteY971" fmla="*/ 3183674 h 5907136"/>
              <a:gd name="connsiteX972" fmla="*/ 5005056 w 12078891"/>
              <a:gd name="connsiteY972" fmla="*/ 3199964 h 5907136"/>
              <a:gd name="connsiteX973" fmla="*/ 4988769 w 12078891"/>
              <a:gd name="connsiteY973" fmla="*/ 3216254 h 5907136"/>
              <a:gd name="connsiteX974" fmla="*/ 4972473 w 12078891"/>
              <a:gd name="connsiteY974" fmla="*/ 3199964 h 5907136"/>
              <a:gd name="connsiteX975" fmla="*/ 4988769 w 12078891"/>
              <a:gd name="connsiteY975" fmla="*/ 3183674 h 5907136"/>
              <a:gd name="connsiteX976" fmla="*/ 3054391 w 12078891"/>
              <a:gd name="connsiteY976" fmla="*/ 3177565 h 5907136"/>
              <a:gd name="connsiteX977" fmla="*/ 3061517 w 12078891"/>
              <a:gd name="connsiteY977" fmla="*/ 3184692 h 5907136"/>
              <a:gd name="connsiteX978" fmla="*/ 3054391 w 12078891"/>
              <a:gd name="connsiteY978" fmla="*/ 3191819 h 5907136"/>
              <a:gd name="connsiteX979" fmla="*/ 3047263 w 12078891"/>
              <a:gd name="connsiteY979" fmla="*/ 3184692 h 5907136"/>
              <a:gd name="connsiteX980" fmla="*/ 3054391 w 12078891"/>
              <a:gd name="connsiteY980" fmla="*/ 3177565 h 5907136"/>
              <a:gd name="connsiteX981" fmla="*/ 5637293 w 12078891"/>
              <a:gd name="connsiteY981" fmla="*/ 3172475 h 5907136"/>
              <a:gd name="connsiteX982" fmla="*/ 5642384 w 12078891"/>
              <a:gd name="connsiteY982" fmla="*/ 3177566 h 5907136"/>
              <a:gd name="connsiteX983" fmla="*/ 5637293 w 12078891"/>
              <a:gd name="connsiteY983" fmla="*/ 3182656 h 5907136"/>
              <a:gd name="connsiteX984" fmla="*/ 5632203 w 12078891"/>
              <a:gd name="connsiteY984" fmla="*/ 3177566 h 5907136"/>
              <a:gd name="connsiteX985" fmla="*/ 5637293 w 12078891"/>
              <a:gd name="connsiteY985" fmla="*/ 3172475 h 5907136"/>
              <a:gd name="connsiteX986" fmla="*/ 3531885 w 12078891"/>
              <a:gd name="connsiteY986" fmla="*/ 3163312 h 5907136"/>
              <a:gd name="connsiteX987" fmla="*/ 3561407 w 12078891"/>
              <a:gd name="connsiteY987" fmla="*/ 3192837 h 5907136"/>
              <a:gd name="connsiteX988" fmla="*/ 3531885 w 12078891"/>
              <a:gd name="connsiteY988" fmla="*/ 3222363 h 5907136"/>
              <a:gd name="connsiteX989" fmla="*/ 3502364 w 12078891"/>
              <a:gd name="connsiteY989" fmla="*/ 3192837 h 5907136"/>
              <a:gd name="connsiteX990" fmla="*/ 3531885 w 12078891"/>
              <a:gd name="connsiteY990" fmla="*/ 3163312 h 5907136"/>
              <a:gd name="connsiteX991" fmla="*/ 4761699 w 12078891"/>
              <a:gd name="connsiteY991" fmla="*/ 3156185 h 5907136"/>
              <a:gd name="connsiteX992" fmla="*/ 4776972 w 12078891"/>
              <a:gd name="connsiteY992" fmla="*/ 3171457 h 5907136"/>
              <a:gd name="connsiteX993" fmla="*/ 4761699 w 12078891"/>
              <a:gd name="connsiteY993" fmla="*/ 3186729 h 5907136"/>
              <a:gd name="connsiteX994" fmla="*/ 4746428 w 12078891"/>
              <a:gd name="connsiteY994" fmla="*/ 3171457 h 5907136"/>
              <a:gd name="connsiteX995" fmla="*/ 4761699 w 12078891"/>
              <a:gd name="connsiteY995" fmla="*/ 3156185 h 5907136"/>
              <a:gd name="connsiteX996" fmla="*/ 9412443 w 12078891"/>
              <a:gd name="connsiteY996" fmla="*/ 3153131 h 5907136"/>
              <a:gd name="connsiteX997" fmla="*/ 9413461 w 12078891"/>
              <a:gd name="connsiteY997" fmla="*/ 3154149 h 5907136"/>
              <a:gd name="connsiteX998" fmla="*/ 9412443 w 12078891"/>
              <a:gd name="connsiteY998" fmla="*/ 3155167 h 5907136"/>
              <a:gd name="connsiteX999" fmla="*/ 9411425 w 12078891"/>
              <a:gd name="connsiteY999" fmla="*/ 3154149 h 5907136"/>
              <a:gd name="connsiteX1000" fmla="*/ 9412443 w 12078891"/>
              <a:gd name="connsiteY1000" fmla="*/ 3153131 h 5907136"/>
              <a:gd name="connsiteX1001" fmla="*/ 9980552 w 12078891"/>
              <a:gd name="connsiteY1001" fmla="*/ 3152112 h 5907136"/>
              <a:gd name="connsiteX1002" fmla="*/ 9993788 w 12078891"/>
              <a:gd name="connsiteY1002" fmla="*/ 3165348 h 5907136"/>
              <a:gd name="connsiteX1003" fmla="*/ 9980552 w 12078891"/>
              <a:gd name="connsiteY1003" fmla="*/ 3178583 h 5907136"/>
              <a:gd name="connsiteX1004" fmla="*/ 9967317 w 12078891"/>
              <a:gd name="connsiteY1004" fmla="*/ 3165348 h 5907136"/>
              <a:gd name="connsiteX1005" fmla="*/ 9980552 w 12078891"/>
              <a:gd name="connsiteY1005" fmla="*/ 3152112 h 5907136"/>
              <a:gd name="connsiteX1006" fmla="*/ 3434082 w 12078891"/>
              <a:gd name="connsiteY1006" fmla="*/ 3143967 h 5907136"/>
              <a:gd name="connsiteX1007" fmla="*/ 3457497 w 12078891"/>
              <a:gd name="connsiteY1007" fmla="*/ 3167384 h 5907136"/>
              <a:gd name="connsiteX1008" fmla="*/ 3434082 w 12078891"/>
              <a:gd name="connsiteY1008" fmla="*/ 3190801 h 5907136"/>
              <a:gd name="connsiteX1009" fmla="*/ 3410663 w 12078891"/>
              <a:gd name="connsiteY1009" fmla="*/ 3167384 h 5907136"/>
              <a:gd name="connsiteX1010" fmla="*/ 3434082 w 12078891"/>
              <a:gd name="connsiteY1010" fmla="*/ 3143967 h 5907136"/>
              <a:gd name="connsiteX1011" fmla="*/ 4864520 w 12078891"/>
              <a:gd name="connsiteY1011" fmla="*/ 3122587 h 5907136"/>
              <a:gd name="connsiteX1012" fmla="*/ 4873683 w 12078891"/>
              <a:gd name="connsiteY1012" fmla="*/ 3131750 h 5907136"/>
              <a:gd name="connsiteX1013" fmla="*/ 4864520 w 12078891"/>
              <a:gd name="connsiteY1013" fmla="*/ 3140913 h 5907136"/>
              <a:gd name="connsiteX1014" fmla="*/ 4855358 w 12078891"/>
              <a:gd name="connsiteY1014" fmla="*/ 3131750 h 5907136"/>
              <a:gd name="connsiteX1015" fmla="*/ 4864520 w 12078891"/>
              <a:gd name="connsiteY1015" fmla="*/ 3122587 h 5907136"/>
              <a:gd name="connsiteX1016" fmla="*/ 1861120 w 12078891"/>
              <a:gd name="connsiteY1016" fmla="*/ 3113424 h 5907136"/>
              <a:gd name="connsiteX1017" fmla="*/ 1866211 w 12078891"/>
              <a:gd name="connsiteY1017" fmla="*/ 3118515 h 5907136"/>
              <a:gd name="connsiteX1018" fmla="*/ 1861120 w 12078891"/>
              <a:gd name="connsiteY1018" fmla="*/ 3123605 h 5907136"/>
              <a:gd name="connsiteX1019" fmla="*/ 1856029 w 12078891"/>
              <a:gd name="connsiteY1019" fmla="*/ 3118515 h 5907136"/>
              <a:gd name="connsiteX1020" fmla="*/ 1861120 w 12078891"/>
              <a:gd name="connsiteY1020" fmla="*/ 3113424 h 5907136"/>
              <a:gd name="connsiteX1021" fmla="*/ 8803609 w 12078891"/>
              <a:gd name="connsiteY1021" fmla="*/ 3099171 h 5907136"/>
              <a:gd name="connsiteX1022" fmla="*/ 8828043 w 12078891"/>
              <a:gd name="connsiteY1022" fmla="*/ 3123605 h 5907136"/>
              <a:gd name="connsiteX1023" fmla="*/ 8803609 w 12078891"/>
              <a:gd name="connsiteY1023" fmla="*/ 3148040 h 5907136"/>
              <a:gd name="connsiteX1024" fmla="*/ 8779174 w 12078891"/>
              <a:gd name="connsiteY1024" fmla="*/ 3123605 h 5907136"/>
              <a:gd name="connsiteX1025" fmla="*/ 8803609 w 12078891"/>
              <a:gd name="connsiteY1025" fmla="*/ 3099171 h 5907136"/>
              <a:gd name="connsiteX1026" fmla="*/ 7949410 w 12078891"/>
              <a:gd name="connsiteY1026" fmla="*/ 3059464 h 5907136"/>
              <a:gd name="connsiteX1027" fmla="*/ 7961627 w 12078891"/>
              <a:gd name="connsiteY1027" fmla="*/ 3071682 h 5907136"/>
              <a:gd name="connsiteX1028" fmla="*/ 7949410 w 12078891"/>
              <a:gd name="connsiteY1028" fmla="*/ 3083899 h 5907136"/>
              <a:gd name="connsiteX1029" fmla="*/ 7937192 w 12078891"/>
              <a:gd name="connsiteY1029" fmla="*/ 3071682 h 5907136"/>
              <a:gd name="connsiteX1030" fmla="*/ 7949410 w 12078891"/>
              <a:gd name="connsiteY1030" fmla="*/ 3059464 h 5907136"/>
              <a:gd name="connsiteX1031" fmla="*/ 9902157 w 12078891"/>
              <a:gd name="connsiteY1031" fmla="*/ 3041138 h 5907136"/>
              <a:gd name="connsiteX1032" fmla="*/ 9917429 w 12078891"/>
              <a:gd name="connsiteY1032" fmla="*/ 3056410 h 5907136"/>
              <a:gd name="connsiteX1033" fmla="*/ 9902157 w 12078891"/>
              <a:gd name="connsiteY1033" fmla="*/ 3071682 h 5907136"/>
              <a:gd name="connsiteX1034" fmla="*/ 9886885 w 12078891"/>
              <a:gd name="connsiteY1034" fmla="*/ 3056410 h 5907136"/>
              <a:gd name="connsiteX1035" fmla="*/ 9902157 w 12078891"/>
              <a:gd name="connsiteY1035" fmla="*/ 3041138 h 5907136"/>
              <a:gd name="connsiteX1036" fmla="*/ 6312277 w 12078891"/>
              <a:gd name="connsiteY1036" fmla="*/ 3032993 h 5907136"/>
              <a:gd name="connsiteX1037" fmla="*/ 6314314 w 12078891"/>
              <a:gd name="connsiteY1037" fmla="*/ 3035029 h 5907136"/>
              <a:gd name="connsiteX1038" fmla="*/ 6312277 w 12078891"/>
              <a:gd name="connsiteY1038" fmla="*/ 3037065 h 5907136"/>
              <a:gd name="connsiteX1039" fmla="*/ 6310241 w 12078891"/>
              <a:gd name="connsiteY1039" fmla="*/ 3035029 h 5907136"/>
              <a:gd name="connsiteX1040" fmla="*/ 6312277 w 12078891"/>
              <a:gd name="connsiteY1040" fmla="*/ 3032993 h 5907136"/>
              <a:gd name="connsiteX1041" fmla="*/ 9349319 w 12078891"/>
              <a:gd name="connsiteY1041" fmla="*/ 3031975 h 5907136"/>
              <a:gd name="connsiteX1042" fmla="*/ 9351356 w 12078891"/>
              <a:gd name="connsiteY1042" fmla="*/ 3034011 h 5907136"/>
              <a:gd name="connsiteX1043" fmla="*/ 9349319 w 12078891"/>
              <a:gd name="connsiteY1043" fmla="*/ 3036048 h 5907136"/>
              <a:gd name="connsiteX1044" fmla="*/ 9347283 w 12078891"/>
              <a:gd name="connsiteY1044" fmla="*/ 3034011 h 5907136"/>
              <a:gd name="connsiteX1045" fmla="*/ 9349319 w 12078891"/>
              <a:gd name="connsiteY1045" fmla="*/ 3031975 h 5907136"/>
              <a:gd name="connsiteX1046" fmla="*/ 10741086 w 12078891"/>
              <a:gd name="connsiteY1046" fmla="*/ 3007540 h 5907136"/>
              <a:gd name="connsiteX1047" fmla="*/ 10745158 w 12078891"/>
              <a:gd name="connsiteY1047" fmla="*/ 3011612 h 5907136"/>
              <a:gd name="connsiteX1048" fmla="*/ 10741086 w 12078891"/>
              <a:gd name="connsiteY1048" fmla="*/ 3015685 h 5907136"/>
              <a:gd name="connsiteX1049" fmla="*/ 10737013 w 12078891"/>
              <a:gd name="connsiteY1049" fmla="*/ 3011612 h 5907136"/>
              <a:gd name="connsiteX1050" fmla="*/ 10741086 w 12078891"/>
              <a:gd name="connsiteY1050" fmla="*/ 3007540 h 5907136"/>
              <a:gd name="connsiteX1051" fmla="*/ 2150269 w 12078891"/>
              <a:gd name="connsiteY1051" fmla="*/ 2998377 h 5907136"/>
              <a:gd name="connsiteX1052" fmla="*/ 2161467 w 12078891"/>
              <a:gd name="connsiteY1052" fmla="*/ 3009576 h 5907136"/>
              <a:gd name="connsiteX1053" fmla="*/ 2150269 w 12078891"/>
              <a:gd name="connsiteY1053" fmla="*/ 3020775 h 5907136"/>
              <a:gd name="connsiteX1054" fmla="*/ 2139069 w 12078891"/>
              <a:gd name="connsiteY1054" fmla="*/ 3009576 h 5907136"/>
              <a:gd name="connsiteX1055" fmla="*/ 2150269 w 12078891"/>
              <a:gd name="connsiteY1055" fmla="*/ 2998377 h 5907136"/>
              <a:gd name="connsiteX1056" fmla="*/ 10768574 w 12078891"/>
              <a:gd name="connsiteY1056" fmla="*/ 2987178 h 5907136"/>
              <a:gd name="connsiteX1057" fmla="*/ 10782828 w 12078891"/>
              <a:gd name="connsiteY1057" fmla="*/ 3000413 h 5907136"/>
              <a:gd name="connsiteX1058" fmla="*/ 10768574 w 12078891"/>
              <a:gd name="connsiteY1058" fmla="*/ 3014667 h 5907136"/>
              <a:gd name="connsiteX1059" fmla="*/ 10754321 w 12078891"/>
              <a:gd name="connsiteY1059" fmla="*/ 3000413 h 5907136"/>
              <a:gd name="connsiteX1060" fmla="*/ 10768574 w 12078891"/>
              <a:gd name="connsiteY1060" fmla="*/ 2987178 h 5907136"/>
              <a:gd name="connsiteX1061" fmla="*/ 7612413 w 12078891"/>
              <a:gd name="connsiteY1061" fmla="*/ 2976997 h 5907136"/>
              <a:gd name="connsiteX1062" fmla="*/ 7615467 w 12078891"/>
              <a:gd name="connsiteY1062" fmla="*/ 2980051 h 5907136"/>
              <a:gd name="connsiteX1063" fmla="*/ 7612413 w 12078891"/>
              <a:gd name="connsiteY1063" fmla="*/ 2983105 h 5907136"/>
              <a:gd name="connsiteX1064" fmla="*/ 7609359 w 12078891"/>
              <a:gd name="connsiteY1064" fmla="*/ 2980051 h 5907136"/>
              <a:gd name="connsiteX1065" fmla="*/ 7612413 w 12078891"/>
              <a:gd name="connsiteY1065" fmla="*/ 2976997 h 5907136"/>
              <a:gd name="connsiteX1066" fmla="*/ 2436381 w 12078891"/>
              <a:gd name="connsiteY1066" fmla="*/ 2954598 h 5907136"/>
              <a:gd name="connsiteX1067" fmla="*/ 2455725 w 12078891"/>
              <a:gd name="connsiteY1067" fmla="*/ 2973942 h 5907136"/>
              <a:gd name="connsiteX1068" fmla="*/ 2436381 w 12078891"/>
              <a:gd name="connsiteY1068" fmla="*/ 2993286 h 5907136"/>
              <a:gd name="connsiteX1069" fmla="*/ 2417037 w 12078891"/>
              <a:gd name="connsiteY1069" fmla="*/ 2973942 h 5907136"/>
              <a:gd name="connsiteX1070" fmla="*/ 2436381 w 12078891"/>
              <a:gd name="connsiteY1070" fmla="*/ 2954598 h 5907136"/>
              <a:gd name="connsiteX1071" fmla="*/ 536514 w 12078891"/>
              <a:gd name="connsiteY1071" fmla="*/ 2952562 h 5907136"/>
              <a:gd name="connsiteX1072" fmla="*/ 545677 w 12078891"/>
              <a:gd name="connsiteY1072" fmla="*/ 2961725 h 5907136"/>
              <a:gd name="connsiteX1073" fmla="*/ 536514 w 12078891"/>
              <a:gd name="connsiteY1073" fmla="*/ 2970888 h 5907136"/>
              <a:gd name="connsiteX1074" fmla="*/ 527351 w 12078891"/>
              <a:gd name="connsiteY1074" fmla="*/ 2961725 h 5907136"/>
              <a:gd name="connsiteX1075" fmla="*/ 536514 w 12078891"/>
              <a:gd name="connsiteY1075" fmla="*/ 2952562 h 5907136"/>
              <a:gd name="connsiteX1076" fmla="*/ 2217424 w 12078891"/>
              <a:gd name="connsiteY1076" fmla="*/ 2925072 h 5907136"/>
              <a:gd name="connsiteX1077" fmla="*/ 2220483 w 12078891"/>
              <a:gd name="connsiteY1077" fmla="*/ 2928126 h 5907136"/>
              <a:gd name="connsiteX1078" fmla="*/ 2217424 w 12078891"/>
              <a:gd name="connsiteY1078" fmla="*/ 2931181 h 5907136"/>
              <a:gd name="connsiteX1079" fmla="*/ 2214369 w 12078891"/>
              <a:gd name="connsiteY1079" fmla="*/ 2928126 h 5907136"/>
              <a:gd name="connsiteX1080" fmla="*/ 2217424 w 12078891"/>
              <a:gd name="connsiteY1080" fmla="*/ 2925072 h 5907136"/>
              <a:gd name="connsiteX1081" fmla="*/ 748335 w 12078891"/>
              <a:gd name="connsiteY1081" fmla="*/ 2906747 h 5907136"/>
              <a:gd name="connsiteX1082" fmla="*/ 770733 w 12078891"/>
              <a:gd name="connsiteY1082" fmla="*/ 2929146 h 5907136"/>
              <a:gd name="connsiteX1083" fmla="*/ 748335 w 12078891"/>
              <a:gd name="connsiteY1083" fmla="*/ 2951543 h 5907136"/>
              <a:gd name="connsiteX1084" fmla="*/ 725936 w 12078891"/>
              <a:gd name="connsiteY1084" fmla="*/ 2929146 h 5907136"/>
              <a:gd name="connsiteX1085" fmla="*/ 748335 w 12078891"/>
              <a:gd name="connsiteY1085" fmla="*/ 2906747 h 5907136"/>
              <a:gd name="connsiteX1086" fmla="*/ 9257689 w 12078891"/>
              <a:gd name="connsiteY1086" fmla="*/ 2898604 h 5907136"/>
              <a:gd name="connsiteX1087" fmla="*/ 9272961 w 12078891"/>
              <a:gd name="connsiteY1087" fmla="*/ 2913875 h 5907136"/>
              <a:gd name="connsiteX1088" fmla="*/ 9257689 w 12078891"/>
              <a:gd name="connsiteY1088" fmla="*/ 2929146 h 5907136"/>
              <a:gd name="connsiteX1089" fmla="*/ 9242417 w 12078891"/>
              <a:gd name="connsiteY1089" fmla="*/ 2913875 h 5907136"/>
              <a:gd name="connsiteX1090" fmla="*/ 9257689 w 12078891"/>
              <a:gd name="connsiteY1090" fmla="*/ 2898604 h 5907136"/>
              <a:gd name="connsiteX1091" fmla="*/ 190380 w 12078891"/>
              <a:gd name="connsiteY1091" fmla="*/ 2894530 h 5907136"/>
              <a:gd name="connsiteX1092" fmla="*/ 217869 w 12078891"/>
              <a:gd name="connsiteY1092" fmla="*/ 2922019 h 5907136"/>
              <a:gd name="connsiteX1093" fmla="*/ 190380 w 12078891"/>
              <a:gd name="connsiteY1093" fmla="*/ 2949509 h 5907136"/>
              <a:gd name="connsiteX1094" fmla="*/ 162891 w 12078891"/>
              <a:gd name="connsiteY1094" fmla="*/ 2922019 h 5907136"/>
              <a:gd name="connsiteX1095" fmla="*/ 190380 w 12078891"/>
              <a:gd name="connsiteY1095" fmla="*/ 2894530 h 5907136"/>
              <a:gd name="connsiteX1096" fmla="*/ 3601049 w 12078891"/>
              <a:gd name="connsiteY1096" fmla="*/ 2881294 h 5907136"/>
              <a:gd name="connsiteX1097" fmla="*/ 3604103 w 12078891"/>
              <a:gd name="connsiteY1097" fmla="*/ 2884348 h 5907136"/>
              <a:gd name="connsiteX1098" fmla="*/ 3601049 w 12078891"/>
              <a:gd name="connsiteY1098" fmla="*/ 2887402 h 5907136"/>
              <a:gd name="connsiteX1099" fmla="*/ 3597995 w 12078891"/>
              <a:gd name="connsiteY1099" fmla="*/ 2884348 h 5907136"/>
              <a:gd name="connsiteX1100" fmla="*/ 3601049 w 12078891"/>
              <a:gd name="connsiteY1100" fmla="*/ 2881294 h 5907136"/>
              <a:gd name="connsiteX1101" fmla="*/ 7358902 w 12078891"/>
              <a:gd name="connsiteY1101" fmla="*/ 2869078 h 5907136"/>
              <a:gd name="connsiteX1102" fmla="*/ 7362975 w 12078891"/>
              <a:gd name="connsiteY1102" fmla="*/ 2873153 h 5907136"/>
              <a:gd name="connsiteX1103" fmla="*/ 7358902 w 12078891"/>
              <a:gd name="connsiteY1103" fmla="*/ 2877223 h 5907136"/>
              <a:gd name="connsiteX1104" fmla="*/ 7354830 w 12078891"/>
              <a:gd name="connsiteY1104" fmla="*/ 2873153 h 5907136"/>
              <a:gd name="connsiteX1105" fmla="*/ 7358902 w 12078891"/>
              <a:gd name="connsiteY1105" fmla="*/ 2869078 h 5907136"/>
              <a:gd name="connsiteX1106" fmla="*/ 7198039 w 12078891"/>
              <a:gd name="connsiteY1106" fmla="*/ 2816137 h 5907136"/>
              <a:gd name="connsiteX1107" fmla="*/ 7204148 w 12078891"/>
              <a:gd name="connsiteY1107" fmla="*/ 2822246 h 5907136"/>
              <a:gd name="connsiteX1108" fmla="*/ 7198039 w 12078891"/>
              <a:gd name="connsiteY1108" fmla="*/ 2828355 h 5907136"/>
              <a:gd name="connsiteX1109" fmla="*/ 7191931 w 12078891"/>
              <a:gd name="connsiteY1109" fmla="*/ 2822246 h 5907136"/>
              <a:gd name="connsiteX1110" fmla="*/ 7198039 w 12078891"/>
              <a:gd name="connsiteY1110" fmla="*/ 2816137 h 5907136"/>
              <a:gd name="connsiteX1111" fmla="*/ 5795091 w 12078891"/>
              <a:gd name="connsiteY1111" fmla="*/ 2743854 h 5907136"/>
              <a:gd name="connsiteX1112" fmla="*/ 5813416 w 12078891"/>
              <a:gd name="connsiteY1112" fmla="*/ 2762180 h 5907136"/>
              <a:gd name="connsiteX1113" fmla="*/ 5795091 w 12078891"/>
              <a:gd name="connsiteY1113" fmla="*/ 2780505 h 5907136"/>
              <a:gd name="connsiteX1114" fmla="*/ 5776766 w 12078891"/>
              <a:gd name="connsiteY1114" fmla="*/ 2762180 h 5907136"/>
              <a:gd name="connsiteX1115" fmla="*/ 5795091 w 12078891"/>
              <a:gd name="connsiteY1115" fmla="*/ 2743854 h 5907136"/>
              <a:gd name="connsiteX1116" fmla="*/ 4190602 w 12078891"/>
              <a:gd name="connsiteY1116" fmla="*/ 2728583 h 5907136"/>
              <a:gd name="connsiteX1117" fmla="*/ 4221146 w 12078891"/>
              <a:gd name="connsiteY1117" fmla="*/ 2759126 h 5907136"/>
              <a:gd name="connsiteX1118" fmla="*/ 4190602 w 12078891"/>
              <a:gd name="connsiteY1118" fmla="*/ 2789668 h 5907136"/>
              <a:gd name="connsiteX1119" fmla="*/ 4160049 w 12078891"/>
              <a:gd name="connsiteY1119" fmla="*/ 2759126 h 5907136"/>
              <a:gd name="connsiteX1120" fmla="*/ 4190602 w 12078891"/>
              <a:gd name="connsiteY1120" fmla="*/ 2728583 h 5907136"/>
              <a:gd name="connsiteX1121" fmla="*/ 5955945 w 12078891"/>
              <a:gd name="connsiteY1121" fmla="*/ 2699057 h 5907136"/>
              <a:gd name="connsiteX1122" fmla="*/ 5961035 w 12078891"/>
              <a:gd name="connsiteY1122" fmla="*/ 2704148 h 5907136"/>
              <a:gd name="connsiteX1123" fmla="*/ 5955945 w 12078891"/>
              <a:gd name="connsiteY1123" fmla="*/ 2709238 h 5907136"/>
              <a:gd name="connsiteX1124" fmla="*/ 5950855 w 12078891"/>
              <a:gd name="connsiteY1124" fmla="*/ 2704148 h 5907136"/>
              <a:gd name="connsiteX1125" fmla="*/ 5955945 w 12078891"/>
              <a:gd name="connsiteY1125" fmla="*/ 2699057 h 5907136"/>
              <a:gd name="connsiteX1126" fmla="*/ 7390463 w 12078891"/>
              <a:gd name="connsiteY1126" fmla="*/ 2694983 h 5907136"/>
              <a:gd name="connsiteX1127" fmla="*/ 7424061 w 12078891"/>
              <a:gd name="connsiteY1127" fmla="*/ 2728581 h 5907136"/>
              <a:gd name="connsiteX1128" fmla="*/ 7390463 w 12078891"/>
              <a:gd name="connsiteY1128" fmla="*/ 2762177 h 5907136"/>
              <a:gd name="connsiteX1129" fmla="*/ 7356865 w 12078891"/>
              <a:gd name="connsiteY1129" fmla="*/ 2728581 h 5907136"/>
              <a:gd name="connsiteX1130" fmla="*/ 7390463 w 12078891"/>
              <a:gd name="connsiteY1130" fmla="*/ 2694983 h 5907136"/>
              <a:gd name="connsiteX1131" fmla="*/ 1814308 w 12078891"/>
              <a:gd name="connsiteY1131" fmla="*/ 2665460 h 5907136"/>
              <a:gd name="connsiteX1132" fmla="*/ 1819397 w 12078891"/>
              <a:gd name="connsiteY1132" fmla="*/ 2670549 h 5907136"/>
              <a:gd name="connsiteX1133" fmla="*/ 1814308 w 12078891"/>
              <a:gd name="connsiteY1133" fmla="*/ 2675639 h 5907136"/>
              <a:gd name="connsiteX1134" fmla="*/ 1809215 w 12078891"/>
              <a:gd name="connsiteY1134" fmla="*/ 2670549 h 5907136"/>
              <a:gd name="connsiteX1135" fmla="*/ 1814308 w 12078891"/>
              <a:gd name="connsiteY1135" fmla="*/ 2665460 h 5907136"/>
              <a:gd name="connsiteX1136" fmla="*/ 9232236 w 12078891"/>
              <a:gd name="connsiteY1136" fmla="*/ 2663422 h 5907136"/>
              <a:gd name="connsiteX1137" fmla="*/ 9270925 w 12078891"/>
              <a:gd name="connsiteY1137" fmla="*/ 2702110 h 5907136"/>
              <a:gd name="connsiteX1138" fmla="*/ 9232236 w 12078891"/>
              <a:gd name="connsiteY1138" fmla="*/ 2740798 h 5907136"/>
              <a:gd name="connsiteX1139" fmla="*/ 9193548 w 12078891"/>
              <a:gd name="connsiteY1139" fmla="*/ 2702110 h 5907136"/>
              <a:gd name="connsiteX1140" fmla="*/ 9232236 w 12078891"/>
              <a:gd name="connsiteY1140" fmla="*/ 2663422 h 5907136"/>
              <a:gd name="connsiteX1141" fmla="*/ 2759084 w 12078891"/>
              <a:gd name="connsiteY1141" fmla="*/ 2623713 h 5907136"/>
              <a:gd name="connsiteX1142" fmla="*/ 2767229 w 12078891"/>
              <a:gd name="connsiteY1142" fmla="*/ 2631859 h 5907136"/>
              <a:gd name="connsiteX1143" fmla="*/ 2759084 w 12078891"/>
              <a:gd name="connsiteY1143" fmla="*/ 2640003 h 5907136"/>
              <a:gd name="connsiteX1144" fmla="*/ 2750938 w 12078891"/>
              <a:gd name="connsiteY1144" fmla="*/ 2631859 h 5907136"/>
              <a:gd name="connsiteX1145" fmla="*/ 2759084 w 12078891"/>
              <a:gd name="connsiteY1145" fmla="*/ 2623713 h 5907136"/>
              <a:gd name="connsiteX1146" fmla="*/ 9533599 w 12078891"/>
              <a:gd name="connsiteY1146" fmla="*/ 2604369 h 5907136"/>
              <a:gd name="connsiteX1147" fmla="*/ 9546834 w 12078891"/>
              <a:gd name="connsiteY1147" fmla="*/ 2616588 h 5907136"/>
              <a:gd name="connsiteX1148" fmla="*/ 9533599 w 12078891"/>
              <a:gd name="connsiteY1148" fmla="*/ 2628806 h 5907136"/>
              <a:gd name="connsiteX1149" fmla="*/ 9520363 w 12078891"/>
              <a:gd name="connsiteY1149" fmla="*/ 2616588 h 5907136"/>
              <a:gd name="connsiteX1150" fmla="*/ 9533599 w 12078891"/>
              <a:gd name="connsiteY1150" fmla="*/ 2604369 h 5907136"/>
              <a:gd name="connsiteX1151" fmla="*/ 1707395 w 12078891"/>
              <a:gd name="connsiteY1151" fmla="*/ 2601316 h 5907136"/>
              <a:gd name="connsiteX1152" fmla="*/ 1711468 w 12078891"/>
              <a:gd name="connsiteY1152" fmla="*/ 2605389 h 5907136"/>
              <a:gd name="connsiteX1153" fmla="*/ 1707395 w 12078891"/>
              <a:gd name="connsiteY1153" fmla="*/ 2609462 h 5907136"/>
              <a:gd name="connsiteX1154" fmla="*/ 1703323 w 12078891"/>
              <a:gd name="connsiteY1154" fmla="*/ 2605389 h 5907136"/>
              <a:gd name="connsiteX1155" fmla="*/ 1707395 w 12078891"/>
              <a:gd name="connsiteY1155" fmla="*/ 2601316 h 5907136"/>
              <a:gd name="connsiteX1156" fmla="*/ 4194661 w 12078891"/>
              <a:gd name="connsiteY1156" fmla="*/ 2596226 h 5907136"/>
              <a:gd name="connsiteX1157" fmla="*/ 4200772 w 12078891"/>
              <a:gd name="connsiteY1157" fmla="*/ 2602334 h 5907136"/>
              <a:gd name="connsiteX1158" fmla="*/ 4194661 w 12078891"/>
              <a:gd name="connsiteY1158" fmla="*/ 2608446 h 5907136"/>
              <a:gd name="connsiteX1159" fmla="*/ 4188551 w 12078891"/>
              <a:gd name="connsiteY1159" fmla="*/ 2602334 h 5907136"/>
              <a:gd name="connsiteX1160" fmla="*/ 4194661 w 12078891"/>
              <a:gd name="connsiteY1160" fmla="*/ 2596226 h 5907136"/>
              <a:gd name="connsiteX1161" fmla="*/ 5638309 w 12078891"/>
              <a:gd name="connsiteY1161" fmla="*/ 2592153 h 5907136"/>
              <a:gd name="connsiteX1162" fmla="*/ 5655618 w 12078891"/>
              <a:gd name="connsiteY1162" fmla="*/ 2609462 h 5907136"/>
              <a:gd name="connsiteX1163" fmla="*/ 5638309 w 12078891"/>
              <a:gd name="connsiteY1163" fmla="*/ 2626771 h 5907136"/>
              <a:gd name="connsiteX1164" fmla="*/ 5621002 w 12078891"/>
              <a:gd name="connsiteY1164" fmla="*/ 2609462 h 5907136"/>
              <a:gd name="connsiteX1165" fmla="*/ 5638309 w 12078891"/>
              <a:gd name="connsiteY1165" fmla="*/ 2592153 h 5907136"/>
              <a:gd name="connsiteX1166" fmla="*/ 1008960 w 12078891"/>
              <a:gd name="connsiteY1166" fmla="*/ 2587062 h 5907136"/>
              <a:gd name="connsiteX1167" fmla="*/ 1036449 w 12078891"/>
              <a:gd name="connsiteY1167" fmla="*/ 2614553 h 5907136"/>
              <a:gd name="connsiteX1168" fmla="*/ 1008960 w 12078891"/>
              <a:gd name="connsiteY1168" fmla="*/ 2642042 h 5907136"/>
              <a:gd name="connsiteX1169" fmla="*/ 981471 w 12078891"/>
              <a:gd name="connsiteY1169" fmla="*/ 2614553 h 5907136"/>
              <a:gd name="connsiteX1170" fmla="*/ 1008960 w 12078891"/>
              <a:gd name="connsiteY1170" fmla="*/ 2587062 h 5907136"/>
              <a:gd name="connsiteX1171" fmla="*/ 5912163 w 12078891"/>
              <a:gd name="connsiteY1171" fmla="*/ 2569755 h 5907136"/>
              <a:gd name="connsiteX1172" fmla="*/ 5934560 w 12078891"/>
              <a:gd name="connsiteY1172" fmla="*/ 2591134 h 5907136"/>
              <a:gd name="connsiteX1173" fmla="*/ 5912163 w 12078891"/>
              <a:gd name="connsiteY1173" fmla="*/ 2612518 h 5907136"/>
              <a:gd name="connsiteX1174" fmla="*/ 5889764 w 12078891"/>
              <a:gd name="connsiteY1174" fmla="*/ 2591134 h 5907136"/>
              <a:gd name="connsiteX1175" fmla="*/ 5912163 w 12078891"/>
              <a:gd name="connsiteY1175" fmla="*/ 2569755 h 5907136"/>
              <a:gd name="connsiteX1176" fmla="*/ 10252389 w 12078891"/>
              <a:gd name="connsiteY1176" fmla="*/ 2562630 h 5907136"/>
              <a:gd name="connsiteX1177" fmla="*/ 10330784 w 12078891"/>
              <a:gd name="connsiteY1177" fmla="*/ 2640006 h 5907136"/>
              <a:gd name="connsiteX1178" fmla="*/ 10324691 w 12078891"/>
              <a:gd name="connsiteY1178" fmla="*/ 2670136 h 5907136"/>
              <a:gd name="connsiteX1179" fmla="*/ 10314641 w 12078891"/>
              <a:gd name="connsiteY1179" fmla="*/ 2684950 h 5907136"/>
              <a:gd name="connsiteX1180" fmla="*/ 10316531 w 12078891"/>
              <a:gd name="connsiteY1180" fmla="*/ 2686840 h 5907136"/>
              <a:gd name="connsiteX1181" fmla="*/ 10310422 w 12078891"/>
              <a:gd name="connsiteY1181" fmla="*/ 2692949 h 5907136"/>
              <a:gd name="connsiteX1182" fmla="*/ 10309702 w 12078891"/>
              <a:gd name="connsiteY1182" fmla="*/ 2692227 h 5907136"/>
              <a:gd name="connsiteX1183" fmla="*/ 10308004 w 12078891"/>
              <a:gd name="connsiteY1183" fmla="*/ 2694730 h 5907136"/>
              <a:gd name="connsiteX1184" fmla="*/ 10252389 w 12078891"/>
              <a:gd name="connsiteY1184" fmla="*/ 2717384 h 5907136"/>
              <a:gd name="connsiteX1185" fmla="*/ 10173994 w 12078891"/>
              <a:gd name="connsiteY1185" fmla="*/ 2640006 h 5907136"/>
              <a:gd name="connsiteX1186" fmla="*/ 10252389 w 12078891"/>
              <a:gd name="connsiteY1186" fmla="*/ 2562630 h 5907136"/>
              <a:gd name="connsiteX1187" fmla="*/ 6487394 w 12078891"/>
              <a:gd name="connsiteY1187" fmla="*/ 2547361 h 5907136"/>
              <a:gd name="connsiteX1188" fmla="*/ 6503684 w 12078891"/>
              <a:gd name="connsiteY1188" fmla="*/ 2563649 h 5907136"/>
              <a:gd name="connsiteX1189" fmla="*/ 6487394 w 12078891"/>
              <a:gd name="connsiteY1189" fmla="*/ 2579938 h 5907136"/>
              <a:gd name="connsiteX1190" fmla="*/ 6471104 w 12078891"/>
              <a:gd name="connsiteY1190" fmla="*/ 2563649 h 5907136"/>
              <a:gd name="connsiteX1191" fmla="*/ 6487394 w 12078891"/>
              <a:gd name="connsiteY1191" fmla="*/ 2547361 h 5907136"/>
              <a:gd name="connsiteX1192" fmla="*/ 10923328 w 12078891"/>
              <a:gd name="connsiteY1192" fmla="*/ 2546344 h 5907136"/>
              <a:gd name="connsiteX1193" fmla="*/ 10944708 w 12078891"/>
              <a:gd name="connsiteY1193" fmla="*/ 2567722 h 5907136"/>
              <a:gd name="connsiteX1194" fmla="*/ 10923328 w 12078891"/>
              <a:gd name="connsiteY1194" fmla="*/ 2589100 h 5907136"/>
              <a:gd name="connsiteX1195" fmla="*/ 10901948 w 12078891"/>
              <a:gd name="connsiteY1195" fmla="*/ 2567722 h 5907136"/>
              <a:gd name="connsiteX1196" fmla="*/ 10923328 w 12078891"/>
              <a:gd name="connsiteY1196" fmla="*/ 2546344 h 5907136"/>
              <a:gd name="connsiteX1197" fmla="*/ 591492 w 12078891"/>
              <a:gd name="connsiteY1197" fmla="*/ 2539209 h 5907136"/>
              <a:gd name="connsiteX1198" fmla="*/ 603710 w 12078891"/>
              <a:gd name="connsiteY1198" fmla="*/ 2551426 h 5907136"/>
              <a:gd name="connsiteX1199" fmla="*/ 591492 w 12078891"/>
              <a:gd name="connsiteY1199" fmla="*/ 2563643 h 5907136"/>
              <a:gd name="connsiteX1200" fmla="*/ 579275 w 12078891"/>
              <a:gd name="connsiteY1200" fmla="*/ 2551426 h 5907136"/>
              <a:gd name="connsiteX1201" fmla="*/ 591492 w 12078891"/>
              <a:gd name="connsiteY1201" fmla="*/ 2539209 h 5907136"/>
              <a:gd name="connsiteX1202" fmla="*/ 386905 w 12078891"/>
              <a:gd name="connsiteY1202" fmla="*/ 2534124 h 5907136"/>
              <a:gd name="connsiteX1203" fmla="*/ 405231 w 12078891"/>
              <a:gd name="connsiteY1203" fmla="*/ 2552451 h 5907136"/>
              <a:gd name="connsiteX1204" fmla="*/ 386905 w 12078891"/>
              <a:gd name="connsiteY1204" fmla="*/ 2570776 h 5907136"/>
              <a:gd name="connsiteX1205" fmla="*/ 368579 w 12078891"/>
              <a:gd name="connsiteY1205" fmla="*/ 2552451 h 5907136"/>
              <a:gd name="connsiteX1206" fmla="*/ 386905 w 12078891"/>
              <a:gd name="connsiteY1206" fmla="*/ 2534124 h 5907136"/>
              <a:gd name="connsiteX1207" fmla="*/ 3113437 w 12078891"/>
              <a:gd name="connsiteY1207" fmla="*/ 2528012 h 5907136"/>
              <a:gd name="connsiteX1208" fmla="*/ 3122602 w 12078891"/>
              <a:gd name="connsiteY1208" fmla="*/ 2537177 h 5907136"/>
              <a:gd name="connsiteX1209" fmla="*/ 3113437 w 12078891"/>
              <a:gd name="connsiteY1209" fmla="*/ 2546344 h 5907136"/>
              <a:gd name="connsiteX1210" fmla="*/ 3104277 w 12078891"/>
              <a:gd name="connsiteY1210" fmla="*/ 2537177 h 5907136"/>
              <a:gd name="connsiteX1211" fmla="*/ 3113437 w 12078891"/>
              <a:gd name="connsiteY1211" fmla="*/ 2528012 h 5907136"/>
              <a:gd name="connsiteX1212" fmla="*/ 5387857 w 12078891"/>
              <a:gd name="connsiteY1212" fmla="*/ 2519865 h 5907136"/>
              <a:gd name="connsiteX1213" fmla="*/ 5398041 w 12078891"/>
              <a:gd name="connsiteY1213" fmla="*/ 2530048 h 5907136"/>
              <a:gd name="connsiteX1214" fmla="*/ 5387857 w 12078891"/>
              <a:gd name="connsiteY1214" fmla="*/ 2540233 h 5907136"/>
              <a:gd name="connsiteX1215" fmla="*/ 5377677 w 12078891"/>
              <a:gd name="connsiteY1215" fmla="*/ 2530048 h 5907136"/>
              <a:gd name="connsiteX1216" fmla="*/ 5387857 w 12078891"/>
              <a:gd name="connsiteY1216" fmla="*/ 2519865 h 5907136"/>
              <a:gd name="connsiteX1217" fmla="*/ 11337701 w 12078891"/>
              <a:gd name="connsiteY1217" fmla="*/ 2517829 h 5907136"/>
              <a:gd name="connsiteX1218" fmla="*/ 11347882 w 12078891"/>
              <a:gd name="connsiteY1218" fmla="*/ 2528012 h 5907136"/>
              <a:gd name="connsiteX1219" fmla="*/ 11337701 w 12078891"/>
              <a:gd name="connsiteY1219" fmla="*/ 2538195 h 5907136"/>
              <a:gd name="connsiteX1220" fmla="*/ 11327520 w 12078891"/>
              <a:gd name="connsiteY1220" fmla="*/ 2528012 h 5907136"/>
              <a:gd name="connsiteX1221" fmla="*/ 11337701 w 12078891"/>
              <a:gd name="connsiteY1221" fmla="*/ 2517829 h 5907136"/>
              <a:gd name="connsiteX1222" fmla="*/ 5092607 w 12078891"/>
              <a:gd name="connsiteY1222" fmla="*/ 2499505 h 5907136"/>
              <a:gd name="connsiteX1223" fmla="*/ 5113983 w 12078891"/>
              <a:gd name="connsiteY1223" fmla="*/ 2519865 h 5907136"/>
              <a:gd name="connsiteX1224" fmla="*/ 5092607 w 12078891"/>
              <a:gd name="connsiteY1224" fmla="*/ 2540233 h 5907136"/>
              <a:gd name="connsiteX1225" fmla="*/ 5071229 w 12078891"/>
              <a:gd name="connsiteY1225" fmla="*/ 2519865 h 5907136"/>
              <a:gd name="connsiteX1226" fmla="*/ 5092607 w 12078891"/>
              <a:gd name="connsiteY1226" fmla="*/ 2499505 h 5907136"/>
              <a:gd name="connsiteX1227" fmla="*/ 7711170 w 12078891"/>
              <a:gd name="connsiteY1227" fmla="*/ 2493397 h 5907136"/>
              <a:gd name="connsiteX1228" fmla="*/ 7717279 w 12078891"/>
              <a:gd name="connsiteY1228" fmla="*/ 2499505 h 5907136"/>
              <a:gd name="connsiteX1229" fmla="*/ 7711170 w 12078891"/>
              <a:gd name="connsiteY1229" fmla="*/ 2505613 h 5907136"/>
              <a:gd name="connsiteX1230" fmla="*/ 7705061 w 12078891"/>
              <a:gd name="connsiteY1230" fmla="*/ 2499505 h 5907136"/>
              <a:gd name="connsiteX1231" fmla="*/ 7711170 w 12078891"/>
              <a:gd name="connsiteY1231" fmla="*/ 2493397 h 5907136"/>
              <a:gd name="connsiteX1232" fmla="*/ 11655354 w 12078891"/>
              <a:gd name="connsiteY1232" fmla="*/ 2472014 h 5907136"/>
              <a:gd name="connsiteX1233" fmla="*/ 11666553 w 12078891"/>
              <a:gd name="connsiteY1233" fmla="*/ 2483214 h 5907136"/>
              <a:gd name="connsiteX1234" fmla="*/ 11655354 w 12078891"/>
              <a:gd name="connsiteY1234" fmla="*/ 2493395 h 5907136"/>
              <a:gd name="connsiteX1235" fmla="*/ 11644154 w 12078891"/>
              <a:gd name="connsiteY1235" fmla="*/ 2483214 h 5907136"/>
              <a:gd name="connsiteX1236" fmla="*/ 11655354 w 12078891"/>
              <a:gd name="connsiteY1236" fmla="*/ 2472014 h 5907136"/>
              <a:gd name="connsiteX1237" fmla="*/ 1161657 w 12078891"/>
              <a:gd name="connsiteY1237" fmla="*/ 2462852 h 5907136"/>
              <a:gd name="connsiteX1238" fmla="*/ 1238016 w 12078891"/>
              <a:gd name="connsiteY1238" fmla="*/ 2539213 h 5907136"/>
              <a:gd name="connsiteX1239" fmla="*/ 1161657 w 12078891"/>
              <a:gd name="connsiteY1239" fmla="*/ 2615570 h 5907136"/>
              <a:gd name="connsiteX1240" fmla="*/ 1153260 w 12078891"/>
              <a:gd name="connsiteY1240" fmla="*/ 2613912 h 5907136"/>
              <a:gd name="connsiteX1241" fmla="*/ 1153543 w 12078891"/>
              <a:gd name="connsiteY1241" fmla="*/ 2614553 h 5907136"/>
              <a:gd name="connsiteX1242" fmla="*/ 1133180 w 12078891"/>
              <a:gd name="connsiteY1242" fmla="*/ 2634915 h 5907136"/>
              <a:gd name="connsiteX1243" fmla="*/ 1112818 w 12078891"/>
              <a:gd name="connsiteY1243" fmla="*/ 2614553 h 5907136"/>
              <a:gd name="connsiteX1244" fmla="*/ 1118521 w 12078891"/>
              <a:gd name="connsiteY1244" fmla="*/ 2600840 h 5907136"/>
              <a:gd name="connsiteX1245" fmla="*/ 1107443 w 12078891"/>
              <a:gd name="connsiteY1245" fmla="*/ 2593425 h 5907136"/>
              <a:gd name="connsiteX1246" fmla="*/ 1085299 w 12078891"/>
              <a:gd name="connsiteY1246" fmla="*/ 2539213 h 5907136"/>
              <a:gd name="connsiteX1247" fmla="*/ 1161657 w 12078891"/>
              <a:gd name="connsiteY1247" fmla="*/ 2462852 h 5907136"/>
              <a:gd name="connsiteX1248" fmla="*/ 7789564 w 12078891"/>
              <a:gd name="connsiteY1248" fmla="*/ 2417038 h 5907136"/>
              <a:gd name="connsiteX1249" fmla="*/ 7795674 w 12078891"/>
              <a:gd name="connsiteY1249" fmla="*/ 2423147 h 5907136"/>
              <a:gd name="connsiteX1250" fmla="*/ 7789564 w 12078891"/>
              <a:gd name="connsiteY1250" fmla="*/ 2429254 h 5907136"/>
              <a:gd name="connsiteX1251" fmla="*/ 7783456 w 12078891"/>
              <a:gd name="connsiteY1251" fmla="*/ 2423147 h 5907136"/>
              <a:gd name="connsiteX1252" fmla="*/ 7789564 w 12078891"/>
              <a:gd name="connsiteY1252" fmla="*/ 2417038 h 5907136"/>
              <a:gd name="connsiteX1253" fmla="*/ 8313895 w 12078891"/>
              <a:gd name="connsiteY1253" fmla="*/ 2398712 h 5907136"/>
              <a:gd name="connsiteX1254" fmla="*/ 8330185 w 12078891"/>
              <a:gd name="connsiteY1254" fmla="*/ 2415002 h 5907136"/>
              <a:gd name="connsiteX1255" fmla="*/ 8313895 w 12078891"/>
              <a:gd name="connsiteY1255" fmla="*/ 2431292 h 5907136"/>
              <a:gd name="connsiteX1256" fmla="*/ 8297605 w 12078891"/>
              <a:gd name="connsiteY1256" fmla="*/ 2415002 h 5907136"/>
              <a:gd name="connsiteX1257" fmla="*/ 8313895 w 12078891"/>
              <a:gd name="connsiteY1257" fmla="*/ 2398712 h 5907136"/>
              <a:gd name="connsiteX1258" fmla="*/ 10361328 w 12078891"/>
              <a:gd name="connsiteY1258" fmla="*/ 2390565 h 5907136"/>
              <a:gd name="connsiteX1259" fmla="*/ 10383726 w 12078891"/>
              <a:gd name="connsiteY1259" fmla="*/ 2412965 h 5907136"/>
              <a:gd name="connsiteX1260" fmla="*/ 10361328 w 12078891"/>
              <a:gd name="connsiteY1260" fmla="*/ 2435363 h 5907136"/>
              <a:gd name="connsiteX1261" fmla="*/ 10338929 w 12078891"/>
              <a:gd name="connsiteY1261" fmla="*/ 2412965 h 5907136"/>
              <a:gd name="connsiteX1262" fmla="*/ 10361328 w 12078891"/>
              <a:gd name="connsiteY1262" fmla="*/ 2390565 h 5907136"/>
              <a:gd name="connsiteX1263" fmla="*/ 1788833 w 12078891"/>
              <a:gd name="connsiteY1263" fmla="*/ 2370201 h 5907136"/>
              <a:gd name="connsiteX1264" fmla="*/ 1809196 w 12078891"/>
              <a:gd name="connsiteY1264" fmla="*/ 2390565 h 5907136"/>
              <a:gd name="connsiteX1265" fmla="*/ 1788833 w 12078891"/>
              <a:gd name="connsiteY1265" fmla="*/ 2410929 h 5907136"/>
              <a:gd name="connsiteX1266" fmla="*/ 1768472 w 12078891"/>
              <a:gd name="connsiteY1266" fmla="*/ 2390565 h 5907136"/>
              <a:gd name="connsiteX1267" fmla="*/ 1788833 w 12078891"/>
              <a:gd name="connsiteY1267" fmla="*/ 2370201 h 5907136"/>
              <a:gd name="connsiteX1268" fmla="*/ 8322040 w 12078891"/>
              <a:gd name="connsiteY1268" fmla="*/ 2351875 h 5907136"/>
              <a:gd name="connsiteX1269" fmla="*/ 8335275 w 12078891"/>
              <a:gd name="connsiteY1269" fmla="*/ 2365110 h 5907136"/>
              <a:gd name="connsiteX1270" fmla="*/ 8322040 w 12078891"/>
              <a:gd name="connsiteY1270" fmla="*/ 2378348 h 5907136"/>
              <a:gd name="connsiteX1271" fmla="*/ 8308804 w 12078891"/>
              <a:gd name="connsiteY1271" fmla="*/ 2365110 h 5907136"/>
              <a:gd name="connsiteX1272" fmla="*/ 8322040 w 12078891"/>
              <a:gd name="connsiteY1272" fmla="*/ 2351875 h 5907136"/>
              <a:gd name="connsiteX1273" fmla="*/ 1726739 w 12078891"/>
              <a:gd name="connsiteY1273" fmla="*/ 2338640 h 5907136"/>
              <a:gd name="connsiteX1274" fmla="*/ 1749137 w 12078891"/>
              <a:gd name="connsiteY1274" fmla="*/ 2361037 h 5907136"/>
              <a:gd name="connsiteX1275" fmla="*/ 1726739 w 12078891"/>
              <a:gd name="connsiteY1275" fmla="*/ 2383438 h 5907136"/>
              <a:gd name="connsiteX1276" fmla="*/ 1704340 w 12078891"/>
              <a:gd name="connsiteY1276" fmla="*/ 2361037 h 5907136"/>
              <a:gd name="connsiteX1277" fmla="*/ 1726739 w 12078891"/>
              <a:gd name="connsiteY1277" fmla="*/ 2338640 h 5907136"/>
              <a:gd name="connsiteX1278" fmla="*/ 5160810 w 12078891"/>
              <a:gd name="connsiteY1278" fmla="*/ 2317265 h 5907136"/>
              <a:gd name="connsiteX1279" fmla="*/ 5181174 w 12078891"/>
              <a:gd name="connsiteY1279" fmla="*/ 2337623 h 5907136"/>
              <a:gd name="connsiteX1280" fmla="*/ 5160810 w 12078891"/>
              <a:gd name="connsiteY1280" fmla="*/ 2357983 h 5907136"/>
              <a:gd name="connsiteX1281" fmla="*/ 5140448 w 12078891"/>
              <a:gd name="connsiteY1281" fmla="*/ 2337623 h 5907136"/>
              <a:gd name="connsiteX1282" fmla="*/ 5160810 w 12078891"/>
              <a:gd name="connsiteY1282" fmla="*/ 2317265 h 5907136"/>
              <a:gd name="connsiteX1283" fmla="*/ 5008114 w 12078891"/>
              <a:gd name="connsiteY1283" fmla="*/ 2306069 h 5907136"/>
              <a:gd name="connsiteX1284" fmla="*/ 5017273 w 12078891"/>
              <a:gd name="connsiteY1284" fmla="*/ 2315229 h 5907136"/>
              <a:gd name="connsiteX1285" fmla="*/ 5008114 w 12078891"/>
              <a:gd name="connsiteY1285" fmla="*/ 2324392 h 5907136"/>
              <a:gd name="connsiteX1286" fmla="*/ 4998954 w 12078891"/>
              <a:gd name="connsiteY1286" fmla="*/ 2315229 h 5907136"/>
              <a:gd name="connsiteX1287" fmla="*/ 5008114 w 12078891"/>
              <a:gd name="connsiteY1287" fmla="*/ 2306069 h 5907136"/>
              <a:gd name="connsiteX1288" fmla="*/ 6816246 w 12078891"/>
              <a:gd name="connsiteY1288" fmla="*/ 2280623 h 5907136"/>
              <a:gd name="connsiteX1289" fmla="*/ 6830500 w 12078891"/>
              <a:gd name="connsiteY1289" fmla="*/ 2294873 h 5907136"/>
              <a:gd name="connsiteX1290" fmla="*/ 6816246 w 12078891"/>
              <a:gd name="connsiteY1290" fmla="*/ 2309123 h 5907136"/>
              <a:gd name="connsiteX1291" fmla="*/ 6801992 w 12078891"/>
              <a:gd name="connsiteY1291" fmla="*/ 2294873 h 5907136"/>
              <a:gd name="connsiteX1292" fmla="*/ 6816246 w 12078891"/>
              <a:gd name="connsiteY1292" fmla="*/ 2280623 h 5907136"/>
              <a:gd name="connsiteX1293" fmla="*/ 7301887 w 12078891"/>
              <a:gd name="connsiteY1293" fmla="*/ 2233780 h 5907136"/>
              <a:gd name="connsiteX1294" fmla="*/ 7321231 w 12078891"/>
              <a:gd name="connsiteY1294" fmla="*/ 2253129 h 5907136"/>
              <a:gd name="connsiteX1295" fmla="*/ 7301887 w 12078891"/>
              <a:gd name="connsiteY1295" fmla="*/ 2272473 h 5907136"/>
              <a:gd name="connsiteX1296" fmla="*/ 7282543 w 12078891"/>
              <a:gd name="connsiteY1296" fmla="*/ 2253129 h 5907136"/>
              <a:gd name="connsiteX1297" fmla="*/ 7301887 w 12078891"/>
              <a:gd name="connsiteY1297" fmla="*/ 2233780 h 5907136"/>
              <a:gd name="connsiteX1298" fmla="*/ 11671645 w 12078891"/>
              <a:gd name="connsiteY1298" fmla="*/ 2219524 h 5907136"/>
              <a:gd name="connsiteX1299" fmla="*/ 11676735 w 12078891"/>
              <a:gd name="connsiteY1299" fmla="*/ 2224617 h 5907136"/>
              <a:gd name="connsiteX1300" fmla="*/ 11671645 w 12078891"/>
              <a:gd name="connsiteY1300" fmla="*/ 2229707 h 5907136"/>
              <a:gd name="connsiteX1301" fmla="*/ 11666554 w 12078891"/>
              <a:gd name="connsiteY1301" fmla="*/ 2224617 h 5907136"/>
              <a:gd name="connsiteX1302" fmla="*/ 11671645 w 12078891"/>
              <a:gd name="connsiteY1302" fmla="*/ 2219524 h 5907136"/>
              <a:gd name="connsiteX1303" fmla="*/ 10717669 w 12078891"/>
              <a:gd name="connsiteY1303" fmla="*/ 2192034 h 5907136"/>
              <a:gd name="connsiteX1304" fmla="*/ 10731923 w 12078891"/>
              <a:gd name="connsiteY1304" fmla="*/ 2206286 h 5907136"/>
              <a:gd name="connsiteX1305" fmla="*/ 10717669 w 12078891"/>
              <a:gd name="connsiteY1305" fmla="*/ 2220542 h 5907136"/>
              <a:gd name="connsiteX1306" fmla="*/ 10703416 w 12078891"/>
              <a:gd name="connsiteY1306" fmla="*/ 2206286 h 5907136"/>
              <a:gd name="connsiteX1307" fmla="*/ 10717669 w 12078891"/>
              <a:gd name="connsiteY1307" fmla="*/ 2192034 h 5907136"/>
              <a:gd name="connsiteX1308" fmla="*/ 4248637 w 12078891"/>
              <a:gd name="connsiteY1308" fmla="*/ 2184910 h 5907136"/>
              <a:gd name="connsiteX1309" fmla="*/ 4276129 w 12078891"/>
              <a:gd name="connsiteY1309" fmla="*/ 2212394 h 5907136"/>
              <a:gd name="connsiteX1310" fmla="*/ 4248637 w 12078891"/>
              <a:gd name="connsiteY1310" fmla="*/ 2239891 h 5907136"/>
              <a:gd name="connsiteX1311" fmla="*/ 4221154 w 12078891"/>
              <a:gd name="connsiteY1311" fmla="*/ 2212394 h 5907136"/>
              <a:gd name="connsiteX1312" fmla="*/ 4248637 w 12078891"/>
              <a:gd name="connsiteY1312" fmla="*/ 2184910 h 5907136"/>
              <a:gd name="connsiteX1313" fmla="*/ 10552733 w 12078891"/>
              <a:gd name="connsiteY1313" fmla="*/ 2163530 h 5907136"/>
              <a:gd name="connsiteX1314" fmla="*/ 10558842 w 12078891"/>
              <a:gd name="connsiteY1314" fmla="*/ 2169638 h 5907136"/>
              <a:gd name="connsiteX1315" fmla="*/ 10552733 w 12078891"/>
              <a:gd name="connsiteY1315" fmla="*/ 2174729 h 5907136"/>
              <a:gd name="connsiteX1316" fmla="*/ 10546625 w 12078891"/>
              <a:gd name="connsiteY1316" fmla="*/ 2169638 h 5907136"/>
              <a:gd name="connsiteX1317" fmla="*/ 10552733 w 12078891"/>
              <a:gd name="connsiteY1317" fmla="*/ 2163530 h 5907136"/>
              <a:gd name="connsiteX1318" fmla="*/ 11573905 w 12078891"/>
              <a:gd name="connsiteY1318" fmla="*/ 2144178 h 5907136"/>
              <a:gd name="connsiteX1319" fmla="*/ 11586122 w 12078891"/>
              <a:gd name="connsiteY1319" fmla="*/ 2155377 h 5907136"/>
              <a:gd name="connsiteX1320" fmla="*/ 11573905 w 12078891"/>
              <a:gd name="connsiteY1320" fmla="*/ 2166575 h 5907136"/>
              <a:gd name="connsiteX1321" fmla="*/ 11561687 w 12078891"/>
              <a:gd name="connsiteY1321" fmla="*/ 2155377 h 5907136"/>
              <a:gd name="connsiteX1322" fmla="*/ 11573905 w 12078891"/>
              <a:gd name="connsiteY1322" fmla="*/ 2144178 h 5907136"/>
              <a:gd name="connsiteX1323" fmla="*/ 10875476 w 12078891"/>
              <a:gd name="connsiteY1323" fmla="*/ 2060694 h 5907136"/>
              <a:gd name="connsiteX1324" fmla="*/ 10883622 w 12078891"/>
              <a:gd name="connsiteY1324" fmla="*/ 2068840 h 5907136"/>
              <a:gd name="connsiteX1325" fmla="*/ 10875476 w 12078891"/>
              <a:gd name="connsiteY1325" fmla="*/ 2076984 h 5907136"/>
              <a:gd name="connsiteX1326" fmla="*/ 10867332 w 12078891"/>
              <a:gd name="connsiteY1326" fmla="*/ 2068840 h 5907136"/>
              <a:gd name="connsiteX1327" fmla="*/ 10875476 w 12078891"/>
              <a:gd name="connsiteY1327" fmla="*/ 2060694 h 5907136"/>
              <a:gd name="connsiteX1328" fmla="*/ 9976480 w 12078891"/>
              <a:gd name="connsiteY1328" fmla="*/ 2052572 h 5907136"/>
              <a:gd name="connsiteX1329" fmla="*/ 10023313 w 12078891"/>
              <a:gd name="connsiteY1329" fmla="*/ 2099390 h 5907136"/>
              <a:gd name="connsiteX1330" fmla="*/ 9976480 w 12078891"/>
              <a:gd name="connsiteY1330" fmla="*/ 2146221 h 5907136"/>
              <a:gd name="connsiteX1331" fmla="*/ 9929646 w 12078891"/>
              <a:gd name="connsiteY1331" fmla="*/ 2099390 h 5907136"/>
              <a:gd name="connsiteX1332" fmla="*/ 9976480 w 12078891"/>
              <a:gd name="connsiteY1332" fmla="*/ 2052572 h 5907136"/>
              <a:gd name="connsiteX1333" fmla="*/ 8217174 w 12078891"/>
              <a:gd name="connsiteY1333" fmla="*/ 2041361 h 5907136"/>
              <a:gd name="connsiteX1334" fmla="*/ 8257898 w 12078891"/>
              <a:gd name="connsiteY1334" fmla="*/ 2082087 h 5907136"/>
              <a:gd name="connsiteX1335" fmla="*/ 8217174 w 12078891"/>
              <a:gd name="connsiteY1335" fmla="*/ 2122802 h 5907136"/>
              <a:gd name="connsiteX1336" fmla="*/ 8176449 w 12078891"/>
              <a:gd name="connsiteY1336" fmla="*/ 2082087 h 5907136"/>
              <a:gd name="connsiteX1337" fmla="*/ 8217174 w 12078891"/>
              <a:gd name="connsiteY1337" fmla="*/ 2041361 h 5907136"/>
              <a:gd name="connsiteX1338" fmla="*/ 11389625 w 12078891"/>
              <a:gd name="connsiteY1338" fmla="*/ 2007776 h 5907136"/>
              <a:gd name="connsiteX1339" fmla="*/ 11401843 w 12078891"/>
              <a:gd name="connsiteY1339" fmla="*/ 2019993 h 5907136"/>
              <a:gd name="connsiteX1340" fmla="*/ 11389625 w 12078891"/>
              <a:gd name="connsiteY1340" fmla="*/ 2032209 h 5907136"/>
              <a:gd name="connsiteX1341" fmla="*/ 11377408 w 12078891"/>
              <a:gd name="connsiteY1341" fmla="*/ 2019993 h 5907136"/>
              <a:gd name="connsiteX1342" fmla="*/ 11389625 w 12078891"/>
              <a:gd name="connsiteY1342" fmla="*/ 2007776 h 5907136"/>
              <a:gd name="connsiteX1343" fmla="*/ 11089281 w 12078891"/>
              <a:gd name="connsiteY1343" fmla="*/ 1971100 h 5907136"/>
              <a:gd name="connsiteX1344" fmla="*/ 11094371 w 12078891"/>
              <a:gd name="connsiteY1344" fmla="*/ 1976191 h 5907136"/>
              <a:gd name="connsiteX1345" fmla="*/ 11089281 w 12078891"/>
              <a:gd name="connsiteY1345" fmla="*/ 1981281 h 5907136"/>
              <a:gd name="connsiteX1346" fmla="*/ 11084190 w 12078891"/>
              <a:gd name="connsiteY1346" fmla="*/ 1976191 h 5907136"/>
              <a:gd name="connsiteX1347" fmla="*/ 11089281 w 12078891"/>
              <a:gd name="connsiteY1347" fmla="*/ 1971100 h 5907136"/>
              <a:gd name="connsiteX1348" fmla="*/ 607782 w 12078891"/>
              <a:gd name="connsiteY1348" fmla="*/ 1958886 h 5907136"/>
              <a:gd name="connsiteX1349" fmla="*/ 627126 w 12078891"/>
              <a:gd name="connsiteY1349" fmla="*/ 1978230 h 5907136"/>
              <a:gd name="connsiteX1350" fmla="*/ 607782 w 12078891"/>
              <a:gd name="connsiteY1350" fmla="*/ 1997575 h 5907136"/>
              <a:gd name="connsiteX1351" fmla="*/ 588438 w 12078891"/>
              <a:gd name="connsiteY1351" fmla="*/ 1978230 h 5907136"/>
              <a:gd name="connsiteX1352" fmla="*/ 607782 w 12078891"/>
              <a:gd name="connsiteY1352" fmla="*/ 1958886 h 5907136"/>
              <a:gd name="connsiteX1353" fmla="*/ 8754740 w 12078891"/>
              <a:gd name="connsiteY1353" fmla="*/ 1924294 h 5907136"/>
              <a:gd name="connsiteX1354" fmla="*/ 8760849 w 12078891"/>
              <a:gd name="connsiteY1354" fmla="*/ 1930402 h 5907136"/>
              <a:gd name="connsiteX1355" fmla="*/ 8754740 w 12078891"/>
              <a:gd name="connsiteY1355" fmla="*/ 1936513 h 5907136"/>
              <a:gd name="connsiteX1356" fmla="*/ 8748631 w 12078891"/>
              <a:gd name="connsiteY1356" fmla="*/ 1930402 h 5907136"/>
              <a:gd name="connsiteX1357" fmla="*/ 8754740 w 12078891"/>
              <a:gd name="connsiteY1357" fmla="*/ 1924294 h 5907136"/>
              <a:gd name="connsiteX1358" fmla="*/ 6224720 w 12078891"/>
              <a:gd name="connsiteY1358" fmla="*/ 1894771 h 5907136"/>
              <a:gd name="connsiteX1359" fmla="*/ 6230829 w 12078891"/>
              <a:gd name="connsiteY1359" fmla="*/ 1900877 h 5907136"/>
              <a:gd name="connsiteX1360" fmla="*/ 6224720 w 12078891"/>
              <a:gd name="connsiteY1360" fmla="*/ 1906983 h 5907136"/>
              <a:gd name="connsiteX1361" fmla="*/ 6218611 w 12078891"/>
              <a:gd name="connsiteY1361" fmla="*/ 1900877 h 5907136"/>
              <a:gd name="connsiteX1362" fmla="*/ 6224720 w 12078891"/>
              <a:gd name="connsiteY1362" fmla="*/ 1894771 h 5907136"/>
              <a:gd name="connsiteX1363" fmla="*/ 6900749 w 12078891"/>
              <a:gd name="connsiteY1363" fmla="*/ 1835719 h 5907136"/>
              <a:gd name="connsiteX1364" fmla="*/ 6913985 w 12078891"/>
              <a:gd name="connsiteY1364" fmla="*/ 1848957 h 5907136"/>
              <a:gd name="connsiteX1365" fmla="*/ 6900749 w 12078891"/>
              <a:gd name="connsiteY1365" fmla="*/ 1862192 h 5907136"/>
              <a:gd name="connsiteX1366" fmla="*/ 6887514 w 12078891"/>
              <a:gd name="connsiteY1366" fmla="*/ 1848957 h 5907136"/>
              <a:gd name="connsiteX1367" fmla="*/ 6900749 w 12078891"/>
              <a:gd name="connsiteY1367" fmla="*/ 1835719 h 5907136"/>
              <a:gd name="connsiteX1368" fmla="*/ 3320114 w 12078891"/>
              <a:gd name="connsiteY1368" fmla="*/ 1834701 h 5907136"/>
              <a:gd name="connsiteX1369" fmla="*/ 3324187 w 12078891"/>
              <a:gd name="connsiteY1369" fmla="*/ 1838772 h 5907136"/>
              <a:gd name="connsiteX1370" fmla="*/ 3320114 w 12078891"/>
              <a:gd name="connsiteY1370" fmla="*/ 1842845 h 5907136"/>
              <a:gd name="connsiteX1371" fmla="*/ 3316042 w 12078891"/>
              <a:gd name="connsiteY1371" fmla="*/ 1838772 h 5907136"/>
              <a:gd name="connsiteX1372" fmla="*/ 3320114 w 12078891"/>
              <a:gd name="connsiteY1372" fmla="*/ 1834701 h 5907136"/>
              <a:gd name="connsiteX1373" fmla="*/ 6968963 w 12078891"/>
              <a:gd name="connsiteY1373" fmla="*/ 1829583 h 5907136"/>
              <a:gd name="connsiteX1374" fmla="*/ 6972017 w 12078891"/>
              <a:gd name="connsiteY1374" fmla="*/ 1832637 h 5907136"/>
              <a:gd name="connsiteX1375" fmla="*/ 6968963 w 12078891"/>
              <a:gd name="connsiteY1375" fmla="*/ 1835691 h 5907136"/>
              <a:gd name="connsiteX1376" fmla="*/ 6965909 w 12078891"/>
              <a:gd name="connsiteY1376" fmla="*/ 1832637 h 5907136"/>
              <a:gd name="connsiteX1377" fmla="*/ 6968963 w 12078891"/>
              <a:gd name="connsiteY1377" fmla="*/ 1829583 h 5907136"/>
              <a:gd name="connsiteX1378" fmla="*/ 5026434 w 12078891"/>
              <a:gd name="connsiteY1378" fmla="*/ 1816374 h 5907136"/>
              <a:gd name="connsiteX1379" fmla="*/ 5031521 w 12078891"/>
              <a:gd name="connsiteY1379" fmla="*/ 1821463 h 5907136"/>
              <a:gd name="connsiteX1380" fmla="*/ 5026434 w 12078891"/>
              <a:gd name="connsiteY1380" fmla="*/ 1826554 h 5907136"/>
              <a:gd name="connsiteX1381" fmla="*/ 5021344 w 12078891"/>
              <a:gd name="connsiteY1381" fmla="*/ 1821463 h 5907136"/>
              <a:gd name="connsiteX1382" fmla="*/ 5026434 w 12078891"/>
              <a:gd name="connsiteY1382" fmla="*/ 1816374 h 5907136"/>
              <a:gd name="connsiteX1383" fmla="*/ 1693109 w 12078891"/>
              <a:gd name="connsiteY1383" fmla="*/ 1810250 h 5907136"/>
              <a:gd name="connsiteX1384" fmla="*/ 1722634 w 12078891"/>
              <a:gd name="connsiteY1384" fmla="*/ 1839778 h 5907136"/>
              <a:gd name="connsiteX1385" fmla="*/ 1693109 w 12078891"/>
              <a:gd name="connsiteY1385" fmla="*/ 1869303 h 5907136"/>
              <a:gd name="connsiteX1386" fmla="*/ 1663584 w 12078891"/>
              <a:gd name="connsiteY1386" fmla="*/ 1839778 h 5907136"/>
              <a:gd name="connsiteX1387" fmla="*/ 1693109 w 12078891"/>
              <a:gd name="connsiteY1387" fmla="*/ 1810250 h 5907136"/>
              <a:gd name="connsiteX1388" fmla="*/ 466263 w 12078891"/>
              <a:gd name="connsiteY1388" fmla="*/ 1806168 h 5907136"/>
              <a:gd name="connsiteX1389" fmla="*/ 470336 w 12078891"/>
              <a:gd name="connsiteY1389" fmla="*/ 1810240 h 5907136"/>
              <a:gd name="connsiteX1390" fmla="*/ 466263 w 12078891"/>
              <a:gd name="connsiteY1390" fmla="*/ 1814313 h 5907136"/>
              <a:gd name="connsiteX1391" fmla="*/ 462191 w 12078891"/>
              <a:gd name="connsiteY1391" fmla="*/ 1810240 h 5907136"/>
              <a:gd name="connsiteX1392" fmla="*/ 466263 w 12078891"/>
              <a:gd name="connsiteY1392" fmla="*/ 1806168 h 5907136"/>
              <a:gd name="connsiteX1393" fmla="*/ 11028194 w 12078891"/>
              <a:gd name="connsiteY1393" fmla="*/ 1801104 h 5907136"/>
              <a:gd name="connsiteX1394" fmla="*/ 11040412 w 12078891"/>
              <a:gd name="connsiteY1394" fmla="*/ 1813323 h 5907136"/>
              <a:gd name="connsiteX1395" fmla="*/ 11028194 w 12078891"/>
              <a:gd name="connsiteY1395" fmla="*/ 1825541 h 5907136"/>
              <a:gd name="connsiteX1396" fmla="*/ 11015977 w 12078891"/>
              <a:gd name="connsiteY1396" fmla="*/ 1813323 h 5907136"/>
              <a:gd name="connsiteX1397" fmla="*/ 11028194 w 12078891"/>
              <a:gd name="connsiteY1397" fmla="*/ 1801104 h 5907136"/>
              <a:gd name="connsiteX1398" fmla="*/ 9489820 w 12078891"/>
              <a:gd name="connsiteY1398" fmla="*/ 1800068 h 5907136"/>
              <a:gd name="connsiteX1399" fmla="*/ 9524436 w 12078891"/>
              <a:gd name="connsiteY1399" fmla="*/ 1834686 h 5907136"/>
              <a:gd name="connsiteX1400" fmla="*/ 9489820 w 12078891"/>
              <a:gd name="connsiteY1400" fmla="*/ 1869303 h 5907136"/>
              <a:gd name="connsiteX1401" fmla="*/ 9455204 w 12078891"/>
              <a:gd name="connsiteY1401" fmla="*/ 1834686 h 5907136"/>
              <a:gd name="connsiteX1402" fmla="*/ 9489820 w 12078891"/>
              <a:gd name="connsiteY1402" fmla="*/ 1800068 h 5907136"/>
              <a:gd name="connsiteX1403" fmla="*/ 10635201 w 12078891"/>
              <a:gd name="connsiteY1403" fmla="*/ 1799039 h 5907136"/>
              <a:gd name="connsiteX1404" fmla="*/ 10642329 w 12078891"/>
              <a:gd name="connsiteY1404" fmla="*/ 1806166 h 5907136"/>
              <a:gd name="connsiteX1405" fmla="*/ 10635201 w 12078891"/>
              <a:gd name="connsiteY1405" fmla="*/ 1813293 h 5907136"/>
              <a:gd name="connsiteX1406" fmla="*/ 10628075 w 12078891"/>
              <a:gd name="connsiteY1406" fmla="*/ 1806166 h 5907136"/>
              <a:gd name="connsiteX1407" fmla="*/ 10635201 w 12078891"/>
              <a:gd name="connsiteY1407" fmla="*/ 1799039 h 5907136"/>
              <a:gd name="connsiteX1408" fmla="*/ 8181540 w 12078891"/>
              <a:gd name="connsiteY1408" fmla="*/ 1798022 h 5907136"/>
              <a:gd name="connsiteX1409" fmla="*/ 8186630 w 12078891"/>
              <a:gd name="connsiteY1409" fmla="*/ 1803111 h 5907136"/>
              <a:gd name="connsiteX1410" fmla="*/ 8181540 w 12078891"/>
              <a:gd name="connsiteY1410" fmla="*/ 1808202 h 5907136"/>
              <a:gd name="connsiteX1411" fmla="*/ 8176449 w 12078891"/>
              <a:gd name="connsiteY1411" fmla="*/ 1803111 h 5907136"/>
              <a:gd name="connsiteX1412" fmla="*/ 8181540 w 12078891"/>
              <a:gd name="connsiteY1412" fmla="*/ 1798022 h 5907136"/>
              <a:gd name="connsiteX1413" fmla="*/ 5724840 w 12078891"/>
              <a:gd name="connsiteY1413" fmla="*/ 1792952 h 5907136"/>
              <a:gd name="connsiteX1414" fmla="*/ 5730949 w 12078891"/>
              <a:gd name="connsiteY1414" fmla="*/ 1799061 h 5907136"/>
              <a:gd name="connsiteX1415" fmla="*/ 5724840 w 12078891"/>
              <a:gd name="connsiteY1415" fmla="*/ 1805170 h 5907136"/>
              <a:gd name="connsiteX1416" fmla="*/ 5718734 w 12078891"/>
              <a:gd name="connsiteY1416" fmla="*/ 1799061 h 5907136"/>
              <a:gd name="connsiteX1417" fmla="*/ 5724840 w 12078891"/>
              <a:gd name="connsiteY1417" fmla="*/ 1792952 h 5907136"/>
              <a:gd name="connsiteX1418" fmla="*/ 10191302 w 12078891"/>
              <a:gd name="connsiteY1418" fmla="*/ 1791912 h 5907136"/>
              <a:gd name="connsiteX1419" fmla="*/ 10204538 w 12078891"/>
              <a:gd name="connsiteY1419" fmla="*/ 1805147 h 5907136"/>
              <a:gd name="connsiteX1420" fmla="*/ 10191302 w 12078891"/>
              <a:gd name="connsiteY1420" fmla="*/ 1818383 h 5907136"/>
              <a:gd name="connsiteX1421" fmla="*/ 10178067 w 12078891"/>
              <a:gd name="connsiteY1421" fmla="*/ 1805147 h 5907136"/>
              <a:gd name="connsiteX1422" fmla="*/ 10191302 w 12078891"/>
              <a:gd name="connsiteY1422" fmla="*/ 1791912 h 5907136"/>
              <a:gd name="connsiteX1423" fmla="*/ 5611817 w 12078891"/>
              <a:gd name="connsiteY1423" fmla="*/ 1782750 h 5907136"/>
              <a:gd name="connsiteX1424" fmla="*/ 5613854 w 12078891"/>
              <a:gd name="connsiteY1424" fmla="*/ 1784786 h 5907136"/>
              <a:gd name="connsiteX1425" fmla="*/ 5611817 w 12078891"/>
              <a:gd name="connsiteY1425" fmla="*/ 1786822 h 5907136"/>
              <a:gd name="connsiteX1426" fmla="*/ 5609781 w 12078891"/>
              <a:gd name="connsiteY1426" fmla="*/ 1784786 h 5907136"/>
              <a:gd name="connsiteX1427" fmla="*/ 5611817 w 12078891"/>
              <a:gd name="connsiteY1427" fmla="*/ 1782750 h 5907136"/>
              <a:gd name="connsiteX1428" fmla="*/ 2172677 w 12078891"/>
              <a:gd name="connsiteY1428" fmla="*/ 1781757 h 5907136"/>
              <a:gd name="connsiteX1429" fmla="*/ 2195074 w 12078891"/>
              <a:gd name="connsiteY1429" fmla="*/ 1804157 h 5907136"/>
              <a:gd name="connsiteX1430" fmla="*/ 2172677 w 12078891"/>
              <a:gd name="connsiteY1430" fmla="*/ 1826554 h 5907136"/>
              <a:gd name="connsiteX1431" fmla="*/ 2150279 w 12078891"/>
              <a:gd name="connsiteY1431" fmla="*/ 1804157 h 5907136"/>
              <a:gd name="connsiteX1432" fmla="*/ 2172677 w 12078891"/>
              <a:gd name="connsiteY1432" fmla="*/ 1781757 h 5907136"/>
              <a:gd name="connsiteX1433" fmla="*/ 8210047 w 12078891"/>
              <a:gd name="connsiteY1433" fmla="*/ 1762412 h 5907136"/>
              <a:gd name="connsiteX1434" fmla="*/ 8219210 w 12078891"/>
              <a:gd name="connsiteY1434" fmla="*/ 1771574 h 5907136"/>
              <a:gd name="connsiteX1435" fmla="*/ 8210047 w 12078891"/>
              <a:gd name="connsiteY1435" fmla="*/ 1780737 h 5907136"/>
              <a:gd name="connsiteX1436" fmla="*/ 8200884 w 12078891"/>
              <a:gd name="connsiteY1436" fmla="*/ 1771574 h 5907136"/>
              <a:gd name="connsiteX1437" fmla="*/ 8210047 w 12078891"/>
              <a:gd name="connsiteY1437" fmla="*/ 1762412 h 5907136"/>
              <a:gd name="connsiteX1438" fmla="*/ 559930 w 12078891"/>
              <a:gd name="connsiteY1438" fmla="*/ 1753225 h 5907136"/>
              <a:gd name="connsiteX1439" fmla="*/ 572147 w 12078891"/>
              <a:gd name="connsiteY1439" fmla="*/ 1765442 h 5907136"/>
              <a:gd name="connsiteX1440" fmla="*/ 559930 w 12078891"/>
              <a:gd name="connsiteY1440" fmla="*/ 1777660 h 5907136"/>
              <a:gd name="connsiteX1441" fmla="*/ 547713 w 12078891"/>
              <a:gd name="connsiteY1441" fmla="*/ 1765442 h 5907136"/>
              <a:gd name="connsiteX1442" fmla="*/ 559930 w 12078891"/>
              <a:gd name="connsiteY1442" fmla="*/ 1753225 h 5907136"/>
              <a:gd name="connsiteX1443" fmla="*/ 6170759 w 12078891"/>
              <a:gd name="connsiteY1443" fmla="*/ 1745079 h 5907136"/>
              <a:gd name="connsiteX1444" fmla="*/ 6179922 w 12078891"/>
              <a:gd name="connsiteY1444" fmla="*/ 1754241 h 5907136"/>
              <a:gd name="connsiteX1445" fmla="*/ 6170759 w 12078891"/>
              <a:gd name="connsiteY1445" fmla="*/ 1763405 h 5907136"/>
              <a:gd name="connsiteX1446" fmla="*/ 6160578 w 12078891"/>
              <a:gd name="connsiteY1446" fmla="*/ 1754241 h 5907136"/>
              <a:gd name="connsiteX1447" fmla="*/ 6170759 w 12078891"/>
              <a:gd name="connsiteY1447" fmla="*/ 1745079 h 5907136"/>
              <a:gd name="connsiteX1448" fmla="*/ 7806873 w 12078891"/>
              <a:gd name="connsiteY1448" fmla="*/ 1737952 h 5907136"/>
              <a:gd name="connsiteX1449" fmla="*/ 7811963 w 12078891"/>
              <a:gd name="connsiteY1449" fmla="*/ 1743043 h 5907136"/>
              <a:gd name="connsiteX1450" fmla="*/ 7806873 w 12078891"/>
              <a:gd name="connsiteY1450" fmla="*/ 1748133 h 5907136"/>
              <a:gd name="connsiteX1451" fmla="*/ 7801782 w 12078891"/>
              <a:gd name="connsiteY1451" fmla="*/ 1743043 h 5907136"/>
              <a:gd name="connsiteX1452" fmla="*/ 7806873 w 12078891"/>
              <a:gd name="connsiteY1452" fmla="*/ 1737952 h 5907136"/>
              <a:gd name="connsiteX1453" fmla="*/ 961068 w 12078891"/>
              <a:gd name="connsiteY1453" fmla="*/ 1706391 h 5907136"/>
              <a:gd name="connsiteX1454" fmla="*/ 967176 w 12078891"/>
              <a:gd name="connsiteY1454" fmla="*/ 1712500 h 5907136"/>
              <a:gd name="connsiteX1455" fmla="*/ 961068 w 12078891"/>
              <a:gd name="connsiteY1455" fmla="*/ 1718608 h 5907136"/>
              <a:gd name="connsiteX1456" fmla="*/ 954959 w 12078891"/>
              <a:gd name="connsiteY1456" fmla="*/ 1712500 h 5907136"/>
              <a:gd name="connsiteX1457" fmla="*/ 961068 w 12078891"/>
              <a:gd name="connsiteY1457" fmla="*/ 1706391 h 5907136"/>
              <a:gd name="connsiteX1458" fmla="*/ 4813613 w 12078891"/>
              <a:gd name="connsiteY1458" fmla="*/ 1703336 h 5907136"/>
              <a:gd name="connsiteX1459" fmla="*/ 4817688 w 12078891"/>
              <a:gd name="connsiteY1459" fmla="*/ 1707408 h 5907136"/>
              <a:gd name="connsiteX1460" fmla="*/ 4813613 w 12078891"/>
              <a:gd name="connsiteY1460" fmla="*/ 1711481 h 5907136"/>
              <a:gd name="connsiteX1461" fmla="*/ 4809541 w 12078891"/>
              <a:gd name="connsiteY1461" fmla="*/ 1707408 h 5907136"/>
              <a:gd name="connsiteX1462" fmla="*/ 4813613 w 12078891"/>
              <a:gd name="connsiteY1462" fmla="*/ 1703336 h 5907136"/>
              <a:gd name="connsiteX1463" fmla="*/ 4269970 w 12078891"/>
              <a:gd name="connsiteY1463" fmla="*/ 1698253 h 5907136"/>
              <a:gd name="connsiteX1464" fmla="*/ 4300511 w 12078891"/>
              <a:gd name="connsiteY1464" fmla="*/ 1728798 h 5907136"/>
              <a:gd name="connsiteX1465" fmla="*/ 4269970 w 12078891"/>
              <a:gd name="connsiteY1465" fmla="*/ 1758324 h 5907136"/>
              <a:gd name="connsiteX1466" fmla="*/ 4239427 w 12078891"/>
              <a:gd name="connsiteY1466" fmla="*/ 1728798 h 5907136"/>
              <a:gd name="connsiteX1467" fmla="*/ 4269970 w 12078891"/>
              <a:gd name="connsiteY1467" fmla="*/ 1698253 h 5907136"/>
              <a:gd name="connsiteX1468" fmla="*/ 7008670 w 12078891"/>
              <a:gd name="connsiteY1468" fmla="*/ 1697244 h 5907136"/>
              <a:gd name="connsiteX1469" fmla="*/ 7013760 w 12078891"/>
              <a:gd name="connsiteY1469" fmla="*/ 1702335 h 5907136"/>
              <a:gd name="connsiteX1470" fmla="*/ 7008670 w 12078891"/>
              <a:gd name="connsiteY1470" fmla="*/ 1707425 h 5907136"/>
              <a:gd name="connsiteX1471" fmla="*/ 7003579 w 12078891"/>
              <a:gd name="connsiteY1471" fmla="*/ 1702335 h 5907136"/>
              <a:gd name="connsiteX1472" fmla="*/ 7008670 w 12078891"/>
              <a:gd name="connsiteY1472" fmla="*/ 1697244 h 5907136"/>
              <a:gd name="connsiteX1473" fmla="*/ 3364842 w 12078891"/>
              <a:gd name="connsiteY1473" fmla="*/ 1697228 h 5907136"/>
              <a:gd name="connsiteX1474" fmla="*/ 3370952 w 12078891"/>
              <a:gd name="connsiteY1474" fmla="*/ 1703336 h 5907136"/>
              <a:gd name="connsiteX1475" fmla="*/ 3364842 w 12078891"/>
              <a:gd name="connsiteY1475" fmla="*/ 1709445 h 5907136"/>
              <a:gd name="connsiteX1476" fmla="*/ 3358734 w 12078891"/>
              <a:gd name="connsiteY1476" fmla="*/ 1703336 h 5907136"/>
              <a:gd name="connsiteX1477" fmla="*/ 3364842 w 12078891"/>
              <a:gd name="connsiteY1477" fmla="*/ 1697228 h 5907136"/>
              <a:gd name="connsiteX1478" fmla="*/ 1989412 w 12078891"/>
              <a:gd name="connsiteY1478" fmla="*/ 1695213 h 5907136"/>
              <a:gd name="connsiteX1479" fmla="*/ 2000613 w 12078891"/>
              <a:gd name="connsiteY1479" fmla="*/ 1706413 h 5907136"/>
              <a:gd name="connsiteX1480" fmla="*/ 1989412 w 12078891"/>
              <a:gd name="connsiteY1480" fmla="*/ 1717613 h 5907136"/>
              <a:gd name="connsiteX1481" fmla="*/ 1978214 w 12078891"/>
              <a:gd name="connsiteY1481" fmla="*/ 1706413 h 5907136"/>
              <a:gd name="connsiteX1482" fmla="*/ 1989412 w 12078891"/>
              <a:gd name="connsiteY1482" fmla="*/ 1695213 h 5907136"/>
              <a:gd name="connsiteX1483" fmla="*/ 3038026 w 12078891"/>
              <a:gd name="connsiteY1483" fmla="*/ 1681956 h 5907136"/>
              <a:gd name="connsiteX1484" fmla="*/ 3040062 w 12078891"/>
              <a:gd name="connsiteY1484" fmla="*/ 1683992 h 5907136"/>
              <a:gd name="connsiteX1485" fmla="*/ 3038026 w 12078891"/>
              <a:gd name="connsiteY1485" fmla="*/ 1686029 h 5907136"/>
              <a:gd name="connsiteX1486" fmla="*/ 3035990 w 12078891"/>
              <a:gd name="connsiteY1486" fmla="*/ 1683992 h 5907136"/>
              <a:gd name="connsiteX1487" fmla="*/ 3038026 w 12078891"/>
              <a:gd name="connsiteY1487" fmla="*/ 1681956 h 5907136"/>
              <a:gd name="connsiteX1488" fmla="*/ 2787638 w 12078891"/>
              <a:gd name="connsiteY1488" fmla="*/ 1677907 h 5907136"/>
              <a:gd name="connsiteX1489" fmla="*/ 2803927 w 12078891"/>
              <a:gd name="connsiteY1489" fmla="*/ 1694197 h 5907136"/>
              <a:gd name="connsiteX1490" fmla="*/ 2787638 w 12078891"/>
              <a:gd name="connsiteY1490" fmla="*/ 1710486 h 5907136"/>
              <a:gd name="connsiteX1491" fmla="*/ 2771350 w 12078891"/>
              <a:gd name="connsiteY1491" fmla="*/ 1694197 h 5907136"/>
              <a:gd name="connsiteX1492" fmla="*/ 2787638 w 12078891"/>
              <a:gd name="connsiteY1492" fmla="*/ 1677907 h 5907136"/>
              <a:gd name="connsiteX1493" fmla="*/ 8908476 w 12078891"/>
              <a:gd name="connsiteY1493" fmla="*/ 1670778 h 5907136"/>
              <a:gd name="connsiteX1494" fmla="*/ 8913566 w 12078891"/>
              <a:gd name="connsiteY1494" fmla="*/ 1675869 h 5907136"/>
              <a:gd name="connsiteX1495" fmla="*/ 8908476 w 12078891"/>
              <a:gd name="connsiteY1495" fmla="*/ 1680959 h 5907136"/>
              <a:gd name="connsiteX1496" fmla="*/ 8903385 w 12078891"/>
              <a:gd name="connsiteY1496" fmla="*/ 1675869 h 5907136"/>
              <a:gd name="connsiteX1497" fmla="*/ 8908476 w 12078891"/>
              <a:gd name="connsiteY1497" fmla="*/ 1670778 h 5907136"/>
              <a:gd name="connsiteX1498" fmla="*/ 9803401 w 12078891"/>
              <a:gd name="connsiteY1498" fmla="*/ 1667723 h 5907136"/>
              <a:gd name="connsiteX1499" fmla="*/ 9815617 w 12078891"/>
              <a:gd name="connsiteY1499" fmla="*/ 1679940 h 5907136"/>
              <a:gd name="connsiteX1500" fmla="*/ 9803401 w 12078891"/>
              <a:gd name="connsiteY1500" fmla="*/ 1692156 h 5907136"/>
              <a:gd name="connsiteX1501" fmla="*/ 9791183 w 12078891"/>
              <a:gd name="connsiteY1501" fmla="*/ 1679940 h 5907136"/>
              <a:gd name="connsiteX1502" fmla="*/ 9803401 w 12078891"/>
              <a:gd name="connsiteY1502" fmla="*/ 1667723 h 5907136"/>
              <a:gd name="connsiteX1503" fmla="*/ 7189895 w 12078891"/>
              <a:gd name="connsiteY1503" fmla="*/ 1665690 h 5907136"/>
              <a:gd name="connsiteX1504" fmla="*/ 7202112 w 12078891"/>
              <a:gd name="connsiteY1504" fmla="*/ 1677908 h 5907136"/>
              <a:gd name="connsiteX1505" fmla="*/ 7189895 w 12078891"/>
              <a:gd name="connsiteY1505" fmla="*/ 1690124 h 5907136"/>
              <a:gd name="connsiteX1506" fmla="*/ 7177677 w 12078891"/>
              <a:gd name="connsiteY1506" fmla="*/ 1677908 h 5907136"/>
              <a:gd name="connsiteX1507" fmla="*/ 7189895 w 12078891"/>
              <a:gd name="connsiteY1507" fmla="*/ 1665690 h 5907136"/>
              <a:gd name="connsiteX1508" fmla="*/ 6840681 w 12078891"/>
              <a:gd name="connsiteY1508" fmla="*/ 1665682 h 5907136"/>
              <a:gd name="connsiteX1509" fmla="*/ 6890568 w 12078891"/>
              <a:gd name="connsiteY1509" fmla="*/ 1714552 h 5907136"/>
              <a:gd name="connsiteX1510" fmla="*/ 6840681 w 12078891"/>
              <a:gd name="connsiteY1510" fmla="*/ 1763425 h 5907136"/>
              <a:gd name="connsiteX1511" fmla="*/ 6790793 w 12078891"/>
              <a:gd name="connsiteY1511" fmla="*/ 1714552 h 5907136"/>
              <a:gd name="connsiteX1512" fmla="*/ 6840681 w 12078891"/>
              <a:gd name="connsiteY1512" fmla="*/ 1665682 h 5907136"/>
              <a:gd name="connsiteX1513" fmla="*/ 4489879 w 12078891"/>
              <a:gd name="connsiteY1513" fmla="*/ 1651438 h 5907136"/>
              <a:gd name="connsiteX1514" fmla="*/ 4500062 w 12078891"/>
              <a:gd name="connsiteY1514" fmla="*/ 1661619 h 5907136"/>
              <a:gd name="connsiteX1515" fmla="*/ 4489879 w 12078891"/>
              <a:gd name="connsiteY1515" fmla="*/ 1671800 h 5907136"/>
              <a:gd name="connsiteX1516" fmla="*/ 4479698 w 12078891"/>
              <a:gd name="connsiteY1516" fmla="*/ 1661619 h 5907136"/>
              <a:gd name="connsiteX1517" fmla="*/ 4489879 w 12078891"/>
              <a:gd name="connsiteY1517" fmla="*/ 1651438 h 5907136"/>
              <a:gd name="connsiteX1518" fmla="*/ 4124356 w 12078891"/>
              <a:gd name="connsiteY1518" fmla="*/ 1643267 h 5907136"/>
              <a:gd name="connsiteX1519" fmla="*/ 4135556 w 12078891"/>
              <a:gd name="connsiteY1519" fmla="*/ 1654466 h 5907136"/>
              <a:gd name="connsiteX1520" fmla="*/ 4124356 w 12078891"/>
              <a:gd name="connsiteY1520" fmla="*/ 1665666 h 5907136"/>
              <a:gd name="connsiteX1521" fmla="*/ 4113157 w 12078891"/>
              <a:gd name="connsiteY1521" fmla="*/ 1654466 h 5907136"/>
              <a:gd name="connsiteX1522" fmla="*/ 4124356 w 12078891"/>
              <a:gd name="connsiteY1522" fmla="*/ 1643267 h 5907136"/>
              <a:gd name="connsiteX1523" fmla="*/ 1369383 w 12078891"/>
              <a:gd name="connsiteY1523" fmla="*/ 1634128 h 5907136"/>
              <a:gd name="connsiteX1524" fmla="*/ 1384655 w 12078891"/>
              <a:gd name="connsiteY1524" fmla="*/ 1649400 h 5907136"/>
              <a:gd name="connsiteX1525" fmla="*/ 1369383 w 12078891"/>
              <a:gd name="connsiteY1525" fmla="*/ 1664671 h 5907136"/>
              <a:gd name="connsiteX1526" fmla="*/ 1354111 w 12078891"/>
              <a:gd name="connsiteY1526" fmla="*/ 1649400 h 5907136"/>
              <a:gd name="connsiteX1527" fmla="*/ 1369383 w 12078891"/>
              <a:gd name="connsiteY1527" fmla="*/ 1634128 h 5907136"/>
              <a:gd name="connsiteX1528" fmla="*/ 9290270 w 12078891"/>
              <a:gd name="connsiteY1528" fmla="*/ 1625987 h 5907136"/>
              <a:gd name="connsiteX1529" fmla="*/ 9295360 w 12078891"/>
              <a:gd name="connsiteY1529" fmla="*/ 1631077 h 5907136"/>
              <a:gd name="connsiteX1530" fmla="*/ 9290270 w 12078891"/>
              <a:gd name="connsiteY1530" fmla="*/ 1636167 h 5907136"/>
              <a:gd name="connsiteX1531" fmla="*/ 9285179 w 12078891"/>
              <a:gd name="connsiteY1531" fmla="*/ 1631077 h 5907136"/>
              <a:gd name="connsiteX1532" fmla="*/ 9290270 w 12078891"/>
              <a:gd name="connsiteY1532" fmla="*/ 1625987 h 5907136"/>
              <a:gd name="connsiteX1533" fmla="*/ 1867190 w 12078891"/>
              <a:gd name="connsiteY1533" fmla="*/ 1615780 h 5907136"/>
              <a:gd name="connsiteX1534" fmla="*/ 1879408 w 12078891"/>
              <a:gd name="connsiteY1534" fmla="*/ 1627997 h 5907136"/>
              <a:gd name="connsiteX1535" fmla="*/ 1867190 w 12078891"/>
              <a:gd name="connsiteY1535" fmla="*/ 1640215 h 5907136"/>
              <a:gd name="connsiteX1536" fmla="*/ 1854973 w 12078891"/>
              <a:gd name="connsiteY1536" fmla="*/ 1627997 h 5907136"/>
              <a:gd name="connsiteX1537" fmla="*/ 1867190 w 12078891"/>
              <a:gd name="connsiteY1537" fmla="*/ 1615780 h 5907136"/>
              <a:gd name="connsiteX1538" fmla="*/ 1952765 w 12078891"/>
              <a:gd name="connsiteY1538" fmla="*/ 1611732 h 5907136"/>
              <a:gd name="connsiteX1539" fmla="*/ 1985346 w 12078891"/>
              <a:gd name="connsiteY1539" fmla="*/ 1644310 h 5907136"/>
              <a:gd name="connsiteX1540" fmla="*/ 1952765 w 12078891"/>
              <a:gd name="connsiteY1540" fmla="*/ 1676889 h 5907136"/>
              <a:gd name="connsiteX1541" fmla="*/ 1920186 w 12078891"/>
              <a:gd name="connsiteY1541" fmla="*/ 1644310 h 5907136"/>
              <a:gd name="connsiteX1542" fmla="*/ 1952765 w 12078891"/>
              <a:gd name="connsiteY1542" fmla="*/ 1611732 h 5907136"/>
              <a:gd name="connsiteX1543" fmla="*/ 7601213 w 12078891"/>
              <a:gd name="connsiteY1543" fmla="*/ 1601545 h 5907136"/>
              <a:gd name="connsiteX1544" fmla="*/ 7612413 w 12078891"/>
              <a:gd name="connsiteY1544" fmla="*/ 1612743 h 5907136"/>
              <a:gd name="connsiteX1545" fmla="*/ 7601213 w 12078891"/>
              <a:gd name="connsiteY1545" fmla="*/ 1623943 h 5907136"/>
              <a:gd name="connsiteX1546" fmla="*/ 7590014 w 12078891"/>
              <a:gd name="connsiteY1546" fmla="*/ 1612743 h 5907136"/>
              <a:gd name="connsiteX1547" fmla="*/ 7601213 w 12078891"/>
              <a:gd name="connsiteY1547" fmla="*/ 1601545 h 5907136"/>
              <a:gd name="connsiteX1548" fmla="*/ 4432839 w 12078891"/>
              <a:gd name="connsiteY1548" fmla="*/ 1598471 h 5907136"/>
              <a:gd name="connsiteX1549" fmla="*/ 4450147 w 12078891"/>
              <a:gd name="connsiteY1549" fmla="*/ 1615779 h 5907136"/>
              <a:gd name="connsiteX1550" fmla="*/ 4432839 w 12078891"/>
              <a:gd name="connsiteY1550" fmla="*/ 1633087 h 5907136"/>
              <a:gd name="connsiteX1551" fmla="*/ 4415530 w 12078891"/>
              <a:gd name="connsiteY1551" fmla="*/ 1615779 h 5907136"/>
              <a:gd name="connsiteX1552" fmla="*/ 4432839 w 12078891"/>
              <a:gd name="connsiteY1552" fmla="*/ 1598471 h 5907136"/>
              <a:gd name="connsiteX1553" fmla="*/ 8604059 w 12078891"/>
              <a:gd name="connsiteY1553" fmla="*/ 1598470 h 5907136"/>
              <a:gd name="connsiteX1554" fmla="*/ 8627476 w 12078891"/>
              <a:gd name="connsiteY1554" fmla="*/ 1621886 h 5907136"/>
              <a:gd name="connsiteX1555" fmla="*/ 8604059 w 12078891"/>
              <a:gd name="connsiteY1555" fmla="*/ 1645302 h 5907136"/>
              <a:gd name="connsiteX1556" fmla="*/ 8580642 w 12078891"/>
              <a:gd name="connsiteY1556" fmla="*/ 1621886 h 5907136"/>
              <a:gd name="connsiteX1557" fmla="*/ 8604059 w 12078891"/>
              <a:gd name="connsiteY1557" fmla="*/ 1598470 h 5907136"/>
              <a:gd name="connsiteX1558" fmla="*/ 970231 w 12078891"/>
              <a:gd name="connsiteY1558" fmla="*/ 1592364 h 5907136"/>
              <a:gd name="connsiteX1559" fmla="*/ 985503 w 12078891"/>
              <a:gd name="connsiteY1559" fmla="*/ 1607636 h 5907136"/>
              <a:gd name="connsiteX1560" fmla="*/ 970231 w 12078891"/>
              <a:gd name="connsiteY1560" fmla="*/ 1622908 h 5907136"/>
              <a:gd name="connsiteX1561" fmla="*/ 954959 w 12078891"/>
              <a:gd name="connsiteY1561" fmla="*/ 1607636 h 5907136"/>
              <a:gd name="connsiteX1562" fmla="*/ 970231 w 12078891"/>
              <a:gd name="connsiteY1562" fmla="*/ 1592364 h 5907136"/>
              <a:gd name="connsiteX1563" fmla="*/ 8077693 w 12078891"/>
              <a:gd name="connsiteY1563" fmla="*/ 1588309 h 5907136"/>
              <a:gd name="connsiteX1564" fmla="*/ 8099073 w 12078891"/>
              <a:gd name="connsiteY1564" fmla="*/ 1609690 h 5907136"/>
              <a:gd name="connsiteX1565" fmla="*/ 8077693 w 12078891"/>
              <a:gd name="connsiteY1565" fmla="*/ 1631068 h 5907136"/>
              <a:gd name="connsiteX1566" fmla="*/ 8056312 w 12078891"/>
              <a:gd name="connsiteY1566" fmla="*/ 1609690 h 5907136"/>
              <a:gd name="connsiteX1567" fmla="*/ 8077693 w 12078891"/>
              <a:gd name="connsiteY1567" fmla="*/ 1588309 h 5907136"/>
              <a:gd name="connsiteX1568" fmla="*/ 10993578 w 12078891"/>
              <a:gd name="connsiteY1568" fmla="*/ 1587269 h 5907136"/>
              <a:gd name="connsiteX1569" fmla="*/ 11004777 w 12078891"/>
              <a:gd name="connsiteY1569" fmla="*/ 1598469 h 5907136"/>
              <a:gd name="connsiteX1570" fmla="*/ 10993578 w 12078891"/>
              <a:gd name="connsiteY1570" fmla="*/ 1609668 h 5907136"/>
              <a:gd name="connsiteX1571" fmla="*/ 10982378 w 12078891"/>
              <a:gd name="connsiteY1571" fmla="*/ 1598469 h 5907136"/>
              <a:gd name="connsiteX1572" fmla="*/ 10993578 w 12078891"/>
              <a:gd name="connsiteY1572" fmla="*/ 1587269 h 5907136"/>
              <a:gd name="connsiteX1573" fmla="*/ 1053773 w 12078891"/>
              <a:gd name="connsiteY1573" fmla="*/ 1581190 h 5907136"/>
              <a:gd name="connsiteX1574" fmla="*/ 1061918 w 12078891"/>
              <a:gd name="connsiteY1574" fmla="*/ 1589335 h 5907136"/>
              <a:gd name="connsiteX1575" fmla="*/ 1053773 w 12078891"/>
              <a:gd name="connsiteY1575" fmla="*/ 1597478 h 5907136"/>
              <a:gd name="connsiteX1576" fmla="*/ 1045628 w 12078891"/>
              <a:gd name="connsiteY1576" fmla="*/ 1589335 h 5907136"/>
              <a:gd name="connsiteX1577" fmla="*/ 1053773 w 12078891"/>
              <a:gd name="connsiteY1577" fmla="*/ 1581190 h 5907136"/>
              <a:gd name="connsiteX1578" fmla="*/ 6563753 w 12078891"/>
              <a:gd name="connsiteY1578" fmla="*/ 1579126 h 5907136"/>
              <a:gd name="connsiteX1579" fmla="*/ 6574952 w 12078891"/>
              <a:gd name="connsiteY1579" fmla="*/ 1590325 h 5907136"/>
              <a:gd name="connsiteX1580" fmla="*/ 6563753 w 12078891"/>
              <a:gd name="connsiteY1580" fmla="*/ 1601524 h 5907136"/>
              <a:gd name="connsiteX1581" fmla="*/ 6552553 w 12078891"/>
              <a:gd name="connsiteY1581" fmla="*/ 1590325 h 5907136"/>
              <a:gd name="connsiteX1582" fmla="*/ 6563753 w 12078891"/>
              <a:gd name="connsiteY1582" fmla="*/ 1579126 h 5907136"/>
              <a:gd name="connsiteX1583" fmla="*/ 9187440 w 12078891"/>
              <a:gd name="connsiteY1583" fmla="*/ 1578129 h 5907136"/>
              <a:gd name="connsiteX1584" fmla="*/ 9198639 w 12078891"/>
              <a:gd name="connsiteY1584" fmla="*/ 1589328 h 5907136"/>
              <a:gd name="connsiteX1585" fmla="*/ 9187440 w 12078891"/>
              <a:gd name="connsiteY1585" fmla="*/ 1600526 h 5907136"/>
              <a:gd name="connsiteX1586" fmla="*/ 9176240 w 12078891"/>
              <a:gd name="connsiteY1586" fmla="*/ 1589328 h 5907136"/>
              <a:gd name="connsiteX1587" fmla="*/ 9187440 w 12078891"/>
              <a:gd name="connsiteY1587" fmla="*/ 1578129 h 5907136"/>
              <a:gd name="connsiteX1588" fmla="*/ 5811366 w 12078891"/>
              <a:gd name="connsiteY1588" fmla="*/ 1539421 h 5907136"/>
              <a:gd name="connsiteX1589" fmla="*/ 5821547 w 12078891"/>
              <a:gd name="connsiteY1589" fmla="*/ 1549602 h 5907136"/>
              <a:gd name="connsiteX1590" fmla="*/ 5811366 w 12078891"/>
              <a:gd name="connsiteY1590" fmla="*/ 1559783 h 5907136"/>
              <a:gd name="connsiteX1591" fmla="*/ 5801185 w 12078891"/>
              <a:gd name="connsiteY1591" fmla="*/ 1549602 h 5907136"/>
              <a:gd name="connsiteX1592" fmla="*/ 5811366 w 12078891"/>
              <a:gd name="connsiteY1592" fmla="*/ 1539421 h 5907136"/>
              <a:gd name="connsiteX1593" fmla="*/ 6556626 w 12078891"/>
              <a:gd name="connsiteY1593" fmla="*/ 1510942 h 5907136"/>
              <a:gd name="connsiteX1594" fmla="*/ 6568843 w 12078891"/>
              <a:gd name="connsiteY1594" fmla="*/ 1523160 h 5907136"/>
              <a:gd name="connsiteX1595" fmla="*/ 6556626 w 12078891"/>
              <a:gd name="connsiteY1595" fmla="*/ 1535375 h 5907136"/>
              <a:gd name="connsiteX1596" fmla="*/ 6544408 w 12078891"/>
              <a:gd name="connsiteY1596" fmla="*/ 1523160 h 5907136"/>
              <a:gd name="connsiteX1597" fmla="*/ 6556626 w 12078891"/>
              <a:gd name="connsiteY1597" fmla="*/ 1510942 h 5907136"/>
              <a:gd name="connsiteX1598" fmla="*/ 5064100 w 12078891"/>
              <a:gd name="connsiteY1598" fmla="*/ 1507884 h 5907136"/>
              <a:gd name="connsiteX1599" fmla="*/ 5076314 w 12078891"/>
              <a:gd name="connsiteY1599" fmla="*/ 1520102 h 5907136"/>
              <a:gd name="connsiteX1600" fmla="*/ 5064100 w 12078891"/>
              <a:gd name="connsiteY1600" fmla="*/ 1532317 h 5907136"/>
              <a:gd name="connsiteX1601" fmla="*/ 5051886 w 12078891"/>
              <a:gd name="connsiteY1601" fmla="*/ 1520102 h 5907136"/>
              <a:gd name="connsiteX1602" fmla="*/ 5064100 w 12078891"/>
              <a:gd name="connsiteY1602" fmla="*/ 1507884 h 5907136"/>
              <a:gd name="connsiteX1603" fmla="*/ 12045293 w 12078891"/>
              <a:gd name="connsiteY1603" fmla="*/ 1495671 h 5907136"/>
              <a:gd name="connsiteX1604" fmla="*/ 12074818 w 12078891"/>
              <a:gd name="connsiteY1604" fmla="*/ 1525195 h 5907136"/>
              <a:gd name="connsiteX1605" fmla="*/ 12045293 w 12078891"/>
              <a:gd name="connsiteY1605" fmla="*/ 1553701 h 5907136"/>
              <a:gd name="connsiteX1606" fmla="*/ 12015767 w 12078891"/>
              <a:gd name="connsiteY1606" fmla="*/ 1525195 h 5907136"/>
              <a:gd name="connsiteX1607" fmla="*/ 12045293 w 12078891"/>
              <a:gd name="connsiteY1607" fmla="*/ 1495671 h 5907136"/>
              <a:gd name="connsiteX1608" fmla="*/ 7198040 w 12078891"/>
              <a:gd name="connsiteY1608" fmla="*/ 1482432 h 5907136"/>
              <a:gd name="connsiteX1609" fmla="*/ 7203130 w 12078891"/>
              <a:gd name="connsiteY1609" fmla="*/ 1487523 h 5907136"/>
              <a:gd name="connsiteX1610" fmla="*/ 7198040 w 12078891"/>
              <a:gd name="connsiteY1610" fmla="*/ 1492613 h 5907136"/>
              <a:gd name="connsiteX1611" fmla="*/ 7192949 w 12078891"/>
              <a:gd name="connsiteY1611" fmla="*/ 1487523 h 5907136"/>
              <a:gd name="connsiteX1612" fmla="*/ 7198040 w 12078891"/>
              <a:gd name="connsiteY1612" fmla="*/ 1482432 h 5907136"/>
              <a:gd name="connsiteX1613" fmla="*/ 10018223 w 12078891"/>
              <a:gd name="connsiteY1613" fmla="*/ 1481387 h 5907136"/>
              <a:gd name="connsiteX1614" fmla="*/ 10025350 w 12078891"/>
              <a:gd name="connsiteY1614" fmla="*/ 1488514 h 5907136"/>
              <a:gd name="connsiteX1615" fmla="*/ 10018223 w 12078891"/>
              <a:gd name="connsiteY1615" fmla="*/ 1494622 h 5907136"/>
              <a:gd name="connsiteX1616" fmla="*/ 10011096 w 12078891"/>
              <a:gd name="connsiteY1616" fmla="*/ 1488514 h 5907136"/>
              <a:gd name="connsiteX1617" fmla="*/ 10018223 w 12078891"/>
              <a:gd name="connsiteY1617" fmla="*/ 1481387 h 5907136"/>
              <a:gd name="connsiteX1618" fmla="*/ 8393309 w 12078891"/>
              <a:gd name="connsiteY1618" fmla="*/ 1477350 h 5907136"/>
              <a:gd name="connsiteX1619" fmla="*/ 8425888 w 12078891"/>
              <a:gd name="connsiteY1619" fmla="*/ 1509928 h 5907136"/>
              <a:gd name="connsiteX1620" fmla="*/ 8393309 w 12078891"/>
              <a:gd name="connsiteY1620" fmla="*/ 1542506 h 5907136"/>
              <a:gd name="connsiteX1621" fmla="*/ 8360729 w 12078891"/>
              <a:gd name="connsiteY1621" fmla="*/ 1509928 h 5907136"/>
              <a:gd name="connsiteX1622" fmla="*/ 8393309 w 12078891"/>
              <a:gd name="connsiteY1622" fmla="*/ 1477350 h 5907136"/>
              <a:gd name="connsiteX1623" fmla="*/ 5908087 w 12078891"/>
              <a:gd name="connsiteY1623" fmla="*/ 1476298 h 5907136"/>
              <a:gd name="connsiteX1624" fmla="*/ 5910123 w 12078891"/>
              <a:gd name="connsiteY1624" fmla="*/ 1478334 h 5907136"/>
              <a:gd name="connsiteX1625" fmla="*/ 5908087 w 12078891"/>
              <a:gd name="connsiteY1625" fmla="*/ 1480369 h 5907136"/>
              <a:gd name="connsiteX1626" fmla="*/ 5906050 w 12078891"/>
              <a:gd name="connsiteY1626" fmla="*/ 1478334 h 5907136"/>
              <a:gd name="connsiteX1627" fmla="*/ 5908087 w 12078891"/>
              <a:gd name="connsiteY1627" fmla="*/ 1476298 h 5907136"/>
              <a:gd name="connsiteX1628" fmla="*/ 10401034 w 12078891"/>
              <a:gd name="connsiteY1628" fmla="*/ 1474260 h 5907136"/>
              <a:gd name="connsiteX1629" fmla="*/ 10410197 w 12078891"/>
              <a:gd name="connsiteY1629" fmla="*/ 1483423 h 5907136"/>
              <a:gd name="connsiteX1630" fmla="*/ 10401034 w 12078891"/>
              <a:gd name="connsiteY1630" fmla="*/ 1492586 h 5907136"/>
              <a:gd name="connsiteX1631" fmla="*/ 10391871 w 12078891"/>
              <a:gd name="connsiteY1631" fmla="*/ 1483423 h 5907136"/>
              <a:gd name="connsiteX1632" fmla="*/ 10401034 w 12078891"/>
              <a:gd name="connsiteY1632" fmla="*/ 1474260 h 5907136"/>
              <a:gd name="connsiteX1633" fmla="*/ 2631798 w 12078891"/>
              <a:gd name="connsiteY1633" fmla="*/ 1469172 h 5907136"/>
              <a:gd name="connsiteX1634" fmla="*/ 2637906 w 12078891"/>
              <a:gd name="connsiteY1634" fmla="*/ 1475281 h 5907136"/>
              <a:gd name="connsiteX1635" fmla="*/ 2631798 w 12078891"/>
              <a:gd name="connsiteY1635" fmla="*/ 1481390 h 5907136"/>
              <a:gd name="connsiteX1636" fmla="*/ 2625688 w 12078891"/>
              <a:gd name="connsiteY1636" fmla="*/ 1475281 h 5907136"/>
              <a:gd name="connsiteX1637" fmla="*/ 2631798 w 12078891"/>
              <a:gd name="connsiteY1637" fmla="*/ 1469172 h 5907136"/>
              <a:gd name="connsiteX1638" fmla="*/ 8095000 w 12078891"/>
              <a:gd name="connsiteY1638" fmla="*/ 1469170 h 5907136"/>
              <a:gd name="connsiteX1639" fmla="*/ 8107217 w 12078891"/>
              <a:gd name="connsiteY1639" fmla="*/ 1481388 h 5907136"/>
              <a:gd name="connsiteX1640" fmla="*/ 8095000 w 12078891"/>
              <a:gd name="connsiteY1640" fmla="*/ 1493605 h 5907136"/>
              <a:gd name="connsiteX1641" fmla="*/ 8082783 w 12078891"/>
              <a:gd name="connsiteY1641" fmla="*/ 1481388 h 5907136"/>
              <a:gd name="connsiteX1642" fmla="*/ 8095000 w 12078891"/>
              <a:gd name="connsiteY1642" fmla="*/ 1469170 h 5907136"/>
              <a:gd name="connsiteX1643" fmla="*/ 3408677 w 12078891"/>
              <a:gd name="connsiteY1643" fmla="*/ 1462072 h 5907136"/>
              <a:gd name="connsiteX1644" fmla="*/ 3413767 w 12078891"/>
              <a:gd name="connsiteY1644" fmla="*/ 1467163 h 5907136"/>
              <a:gd name="connsiteX1645" fmla="*/ 3408677 w 12078891"/>
              <a:gd name="connsiteY1645" fmla="*/ 1472253 h 5907136"/>
              <a:gd name="connsiteX1646" fmla="*/ 3403585 w 12078891"/>
              <a:gd name="connsiteY1646" fmla="*/ 1467163 h 5907136"/>
              <a:gd name="connsiteX1647" fmla="*/ 3408677 w 12078891"/>
              <a:gd name="connsiteY1647" fmla="*/ 1462072 h 5907136"/>
              <a:gd name="connsiteX1648" fmla="*/ 3686616 w 12078891"/>
              <a:gd name="connsiteY1648" fmla="*/ 1449860 h 5907136"/>
              <a:gd name="connsiteX1649" fmla="*/ 3690689 w 12078891"/>
              <a:gd name="connsiteY1649" fmla="*/ 1453933 h 5907136"/>
              <a:gd name="connsiteX1650" fmla="*/ 3686616 w 12078891"/>
              <a:gd name="connsiteY1650" fmla="*/ 1458006 h 5907136"/>
              <a:gd name="connsiteX1651" fmla="*/ 3682544 w 12078891"/>
              <a:gd name="connsiteY1651" fmla="*/ 1453933 h 5907136"/>
              <a:gd name="connsiteX1652" fmla="*/ 3686616 w 12078891"/>
              <a:gd name="connsiteY1652" fmla="*/ 1449860 h 5907136"/>
              <a:gd name="connsiteX1653" fmla="*/ 8790374 w 12078891"/>
              <a:gd name="connsiteY1653" fmla="*/ 1447825 h 5907136"/>
              <a:gd name="connsiteX1654" fmla="*/ 8795464 w 12078891"/>
              <a:gd name="connsiteY1654" fmla="*/ 1452917 h 5907136"/>
              <a:gd name="connsiteX1655" fmla="*/ 8790374 w 12078891"/>
              <a:gd name="connsiteY1655" fmla="*/ 1458007 h 5907136"/>
              <a:gd name="connsiteX1656" fmla="*/ 8785283 w 12078891"/>
              <a:gd name="connsiteY1656" fmla="*/ 1452917 h 5907136"/>
              <a:gd name="connsiteX1657" fmla="*/ 8790374 w 12078891"/>
              <a:gd name="connsiteY1657" fmla="*/ 1447825 h 5907136"/>
              <a:gd name="connsiteX1658" fmla="*/ 10691198 w 12078891"/>
              <a:gd name="connsiteY1658" fmla="*/ 1418293 h 5907136"/>
              <a:gd name="connsiteX1659" fmla="*/ 10696288 w 12078891"/>
              <a:gd name="connsiteY1659" fmla="*/ 1423383 h 5907136"/>
              <a:gd name="connsiteX1660" fmla="*/ 10691198 w 12078891"/>
              <a:gd name="connsiteY1660" fmla="*/ 1428476 h 5907136"/>
              <a:gd name="connsiteX1661" fmla="*/ 10686107 w 12078891"/>
              <a:gd name="connsiteY1661" fmla="*/ 1423383 h 5907136"/>
              <a:gd name="connsiteX1662" fmla="*/ 10691198 w 12078891"/>
              <a:gd name="connsiteY1662" fmla="*/ 1418293 h 5907136"/>
              <a:gd name="connsiteX1663" fmla="*/ 3349636 w 12078891"/>
              <a:gd name="connsiteY1663" fmla="*/ 1409134 h 5907136"/>
              <a:gd name="connsiteX1664" fmla="*/ 3358800 w 12078891"/>
              <a:gd name="connsiteY1664" fmla="*/ 1418293 h 5907136"/>
              <a:gd name="connsiteX1665" fmla="*/ 3349636 w 12078891"/>
              <a:gd name="connsiteY1665" fmla="*/ 1427460 h 5907136"/>
              <a:gd name="connsiteX1666" fmla="*/ 3340474 w 12078891"/>
              <a:gd name="connsiteY1666" fmla="*/ 1418293 h 5907136"/>
              <a:gd name="connsiteX1667" fmla="*/ 3349636 w 12078891"/>
              <a:gd name="connsiteY1667" fmla="*/ 1409134 h 5907136"/>
              <a:gd name="connsiteX1668" fmla="*/ 4588610 w 12078891"/>
              <a:gd name="connsiteY1668" fmla="*/ 1397903 h 5907136"/>
              <a:gd name="connsiteX1669" fmla="*/ 4596755 w 12078891"/>
              <a:gd name="connsiteY1669" fmla="*/ 1406048 h 5907136"/>
              <a:gd name="connsiteX1670" fmla="*/ 4588610 w 12078891"/>
              <a:gd name="connsiteY1670" fmla="*/ 1414193 h 5907136"/>
              <a:gd name="connsiteX1671" fmla="*/ 4580466 w 12078891"/>
              <a:gd name="connsiteY1671" fmla="*/ 1406048 h 5907136"/>
              <a:gd name="connsiteX1672" fmla="*/ 4588610 w 12078891"/>
              <a:gd name="connsiteY1672" fmla="*/ 1397903 h 5907136"/>
              <a:gd name="connsiteX1673" fmla="*/ 1814297 w 12078891"/>
              <a:gd name="connsiteY1673" fmla="*/ 1390807 h 5907136"/>
              <a:gd name="connsiteX1674" fmla="*/ 1835677 w 12078891"/>
              <a:gd name="connsiteY1674" fmla="*/ 1412190 h 5907136"/>
              <a:gd name="connsiteX1675" fmla="*/ 1814297 w 12078891"/>
              <a:gd name="connsiteY1675" fmla="*/ 1433570 h 5907136"/>
              <a:gd name="connsiteX1676" fmla="*/ 1792917 w 12078891"/>
              <a:gd name="connsiteY1676" fmla="*/ 1412190 h 5907136"/>
              <a:gd name="connsiteX1677" fmla="*/ 1814297 w 12078891"/>
              <a:gd name="connsiteY1677" fmla="*/ 1390807 h 5907136"/>
              <a:gd name="connsiteX1678" fmla="*/ 9676136 w 12078891"/>
              <a:gd name="connsiteY1678" fmla="*/ 1389757 h 5907136"/>
              <a:gd name="connsiteX1679" fmla="*/ 9679190 w 12078891"/>
              <a:gd name="connsiteY1679" fmla="*/ 1392811 h 5907136"/>
              <a:gd name="connsiteX1680" fmla="*/ 9676136 w 12078891"/>
              <a:gd name="connsiteY1680" fmla="*/ 1395866 h 5907136"/>
              <a:gd name="connsiteX1681" fmla="*/ 9673081 w 12078891"/>
              <a:gd name="connsiteY1681" fmla="*/ 1392811 h 5907136"/>
              <a:gd name="connsiteX1682" fmla="*/ 9676136 w 12078891"/>
              <a:gd name="connsiteY1682" fmla="*/ 1389757 h 5907136"/>
              <a:gd name="connsiteX1683" fmla="*/ 12015767 w 12078891"/>
              <a:gd name="connsiteY1683" fmla="*/ 1375502 h 5907136"/>
              <a:gd name="connsiteX1684" fmla="*/ 12018821 w 12078891"/>
              <a:gd name="connsiteY1684" fmla="*/ 1378556 h 5907136"/>
              <a:gd name="connsiteX1685" fmla="*/ 12015767 w 12078891"/>
              <a:gd name="connsiteY1685" fmla="*/ 1381611 h 5907136"/>
              <a:gd name="connsiteX1686" fmla="*/ 12012713 w 12078891"/>
              <a:gd name="connsiteY1686" fmla="*/ 1378556 h 5907136"/>
              <a:gd name="connsiteX1687" fmla="*/ 12015767 w 12078891"/>
              <a:gd name="connsiteY1687" fmla="*/ 1375502 h 5907136"/>
              <a:gd name="connsiteX1688" fmla="*/ 9431787 w 12078891"/>
              <a:gd name="connsiteY1688" fmla="*/ 1368376 h 5907136"/>
              <a:gd name="connsiteX1689" fmla="*/ 9437896 w 12078891"/>
              <a:gd name="connsiteY1689" fmla="*/ 1373467 h 5907136"/>
              <a:gd name="connsiteX1690" fmla="*/ 9431787 w 12078891"/>
              <a:gd name="connsiteY1690" fmla="*/ 1379575 h 5907136"/>
              <a:gd name="connsiteX1691" fmla="*/ 9425678 w 12078891"/>
              <a:gd name="connsiteY1691" fmla="*/ 1373467 h 5907136"/>
              <a:gd name="connsiteX1692" fmla="*/ 9431787 w 12078891"/>
              <a:gd name="connsiteY1692" fmla="*/ 1368376 h 5907136"/>
              <a:gd name="connsiteX1693" fmla="*/ 7596123 w 12078891"/>
              <a:gd name="connsiteY1693" fmla="*/ 1359243 h 5907136"/>
              <a:gd name="connsiteX1694" fmla="*/ 7604268 w 12078891"/>
              <a:gd name="connsiteY1694" fmla="*/ 1367389 h 5907136"/>
              <a:gd name="connsiteX1695" fmla="*/ 7596123 w 12078891"/>
              <a:gd name="connsiteY1695" fmla="*/ 1374515 h 5907136"/>
              <a:gd name="connsiteX1696" fmla="*/ 7587978 w 12078891"/>
              <a:gd name="connsiteY1696" fmla="*/ 1367389 h 5907136"/>
              <a:gd name="connsiteX1697" fmla="*/ 7596123 w 12078891"/>
              <a:gd name="connsiteY1697" fmla="*/ 1359243 h 5907136"/>
              <a:gd name="connsiteX1698" fmla="*/ 5364445 w 12078891"/>
              <a:gd name="connsiteY1698" fmla="*/ 1346011 h 5907136"/>
              <a:gd name="connsiteX1699" fmla="*/ 5381754 w 12078891"/>
              <a:gd name="connsiteY1699" fmla="*/ 1363320 h 5907136"/>
              <a:gd name="connsiteX1700" fmla="*/ 5364445 w 12078891"/>
              <a:gd name="connsiteY1700" fmla="*/ 1380628 h 5907136"/>
              <a:gd name="connsiteX1701" fmla="*/ 5347139 w 12078891"/>
              <a:gd name="connsiteY1701" fmla="*/ 1363320 h 5907136"/>
              <a:gd name="connsiteX1702" fmla="*/ 5364445 w 12078891"/>
              <a:gd name="connsiteY1702" fmla="*/ 1346011 h 5907136"/>
              <a:gd name="connsiteX1703" fmla="*/ 12059547 w 12078891"/>
              <a:gd name="connsiteY1703" fmla="*/ 1314439 h 5907136"/>
              <a:gd name="connsiteX1704" fmla="*/ 12064637 w 12078891"/>
              <a:gd name="connsiteY1704" fmla="*/ 1319529 h 5907136"/>
              <a:gd name="connsiteX1705" fmla="*/ 12059547 w 12078891"/>
              <a:gd name="connsiteY1705" fmla="*/ 1324620 h 5907136"/>
              <a:gd name="connsiteX1706" fmla="*/ 12054456 w 12078891"/>
              <a:gd name="connsiteY1706" fmla="*/ 1319529 h 5907136"/>
              <a:gd name="connsiteX1707" fmla="*/ 12059547 w 12078891"/>
              <a:gd name="connsiteY1707" fmla="*/ 1314439 h 5907136"/>
              <a:gd name="connsiteX1708" fmla="*/ 11131025 w 12078891"/>
              <a:gd name="connsiteY1708" fmla="*/ 1300174 h 5907136"/>
              <a:gd name="connsiteX1709" fmla="*/ 11149350 w 12078891"/>
              <a:gd name="connsiteY1709" fmla="*/ 1318500 h 5907136"/>
              <a:gd name="connsiteX1710" fmla="*/ 11131025 w 12078891"/>
              <a:gd name="connsiteY1710" fmla="*/ 1336827 h 5907136"/>
              <a:gd name="connsiteX1711" fmla="*/ 11112698 w 12078891"/>
              <a:gd name="connsiteY1711" fmla="*/ 1318500 h 5907136"/>
              <a:gd name="connsiteX1712" fmla="*/ 11131025 w 12078891"/>
              <a:gd name="connsiteY1712" fmla="*/ 1300174 h 5907136"/>
              <a:gd name="connsiteX1713" fmla="*/ 8098055 w 12078891"/>
              <a:gd name="connsiteY1713" fmla="*/ 1297139 h 5907136"/>
              <a:gd name="connsiteX1714" fmla="*/ 8133689 w 12078891"/>
              <a:gd name="connsiteY1714" fmla="*/ 1332775 h 5907136"/>
              <a:gd name="connsiteX1715" fmla="*/ 8098055 w 12078891"/>
              <a:gd name="connsiteY1715" fmla="*/ 1368410 h 5907136"/>
              <a:gd name="connsiteX1716" fmla="*/ 8062421 w 12078891"/>
              <a:gd name="connsiteY1716" fmla="*/ 1332775 h 5907136"/>
              <a:gd name="connsiteX1717" fmla="*/ 8098055 w 12078891"/>
              <a:gd name="connsiteY1717" fmla="*/ 1297139 h 5907136"/>
              <a:gd name="connsiteX1718" fmla="*/ 5691230 w 12078891"/>
              <a:gd name="connsiteY1718" fmla="*/ 1264529 h 5907136"/>
              <a:gd name="connsiteX1719" fmla="*/ 5701411 w 12078891"/>
              <a:gd name="connsiteY1719" fmla="*/ 1274710 h 5907136"/>
              <a:gd name="connsiteX1720" fmla="*/ 5691230 w 12078891"/>
              <a:gd name="connsiteY1720" fmla="*/ 1284890 h 5907136"/>
              <a:gd name="connsiteX1721" fmla="*/ 5681049 w 12078891"/>
              <a:gd name="connsiteY1721" fmla="*/ 1274710 h 5907136"/>
              <a:gd name="connsiteX1722" fmla="*/ 5691230 w 12078891"/>
              <a:gd name="connsiteY1722" fmla="*/ 1264529 h 5907136"/>
              <a:gd name="connsiteX1723" fmla="*/ 10805227 w 12078891"/>
              <a:gd name="connsiteY1723" fmla="*/ 1263541 h 5907136"/>
              <a:gd name="connsiteX1724" fmla="*/ 10818462 w 12078891"/>
              <a:gd name="connsiteY1724" fmla="*/ 1276776 h 5907136"/>
              <a:gd name="connsiteX1725" fmla="*/ 10805227 w 12078891"/>
              <a:gd name="connsiteY1725" fmla="*/ 1290011 h 5907136"/>
              <a:gd name="connsiteX1726" fmla="*/ 10791991 w 12078891"/>
              <a:gd name="connsiteY1726" fmla="*/ 1276776 h 5907136"/>
              <a:gd name="connsiteX1727" fmla="*/ 10805227 w 12078891"/>
              <a:gd name="connsiteY1727" fmla="*/ 1263541 h 5907136"/>
              <a:gd name="connsiteX1728" fmla="*/ 298292 w 12078891"/>
              <a:gd name="connsiteY1728" fmla="*/ 1260468 h 5907136"/>
              <a:gd name="connsiteX1729" fmla="*/ 408248 w 12078891"/>
              <a:gd name="connsiteY1729" fmla="*/ 1369407 h 5907136"/>
              <a:gd name="connsiteX1730" fmla="*/ 298292 w 12078891"/>
              <a:gd name="connsiteY1730" fmla="*/ 1478349 h 5907136"/>
              <a:gd name="connsiteX1731" fmla="*/ 188336 w 12078891"/>
              <a:gd name="connsiteY1731" fmla="*/ 1369407 h 5907136"/>
              <a:gd name="connsiteX1732" fmla="*/ 298292 w 12078891"/>
              <a:gd name="connsiteY1732" fmla="*/ 1260468 h 5907136"/>
              <a:gd name="connsiteX1733" fmla="*/ 11437477 w 12078891"/>
              <a:gd name="connsiteY1733" fmla="*/ 1252334 h 5907136"/>
              <a:gd name="connsiteX1734" fmla="*/ 11459875 w 12078891"/>
              <a:gd name="connsiteY1734" fmla="*/ 1274732 h 5907136"/>
              <a:gd name="connsiteX1735" fmla="*/ 11437477 w 12078891"/>
              <a:gd name="connsiteY1735" fmla="*/ 1297131 h 5907136"/>
              <a:gd name="connsiteX1736" fmla="*/ 11415078 w 12078891"/>
              <a:gd name="connsiteY1736" fmla="*/ 1274732 h 5907136"/>
              <a:gd name="connsiteX1737" fmla="*/ 11437477 w 12078891"/>
              <a:gd name="connsiteY1737" fmla="*/ 1252334 h 5907136"/>
              <a:gd name="connsiteX1738" fmla="*/ 3814846 w 12078891"/>
              <a:gd name="connsiteY1738" fmla="*/ 1200388 h 5907136"/>
              <a:gd name="connsiteX1739" fmla="*/ 3818919 w 12078891"/>
              <a:gd name="connsiteY1739" fmla="*/ 1204460 h 5907136"/>
              <a:gd name="connsiteX1740" fmla="*/ 3814846 w 12078891"/>
              <a:gd name="connsiteY1740" fmla="*/ 1208533 h 5907136"/>
              <a:gd name="connsiteX1741" fmla="*/ 3810773 w 12078891"/>
              <a:gd name="connsiteY1741" fmla="*/ 1204460 h 5907136"/>
              <a:gd name="connsiteX1742" fmla="*/ 3814846 w 12078891"/>
              <a:gd name="connsiteY1742" fmla="*/ 1200388 h 5907136"/>
              <a:gd name="connsiteX1743" fmla="*/ 9736204 w 12078891"/>
              <a:gd name="connsiteY1743" fmla="*/ 1192272 h 5907136"/>
              <a:gd name="connsiteX1744" fmla="*/ 9771838 w 12078891"/>
              <a:gd name="connsiteY1744" fmla="*/ 1227907 h 5907136"/>
              <a:gd name="connsiteX1745" fmla="*/ 9736204 w 12078891"/>
              <a:gd name="connsiteY1745" fmla="*/ 1263541 h 5907136"/>
              <a:gd name="connsiteX1746" fmla="*/ 9699552 w 12078891"/>
              <a:gd name="connsiteY1746" fmla="*/ 1227907 h 5907136"/>
              <a:gd name="connsiteX1747" fmla="*/ 9736204 w 12078891"/>
              <a:gd name="connsiteY1747" fmla="*/ 1192272 h 5907136"/>
              <a:gd name="connsiteX1748" fmla="*/ 10679998 w 12078891"/>
              <a:gd name="connsiteY1748" fmla="*/ 1188190 h 5907136"/>
              <a:gd name="connsiteX1749" fmla="*/ 10687125 w 12078891"/>
              <a:gd name="connsiteY1749" fmla="*/ 1195319 h 5907136"/>
              <a:gd name="connsiteX1750" fmla="*/ 10679998 w 12078891"/>
              <a:gd name="connsiteY1750" fmla="*/ 1202445 h 5907136"/>
              <a:gd name="connsiteX1751" fmla="*/ 10672872 w 12078891"/>
              <a:gd name="connsiteY1751" fmla="*/ 1195319 h 5907136"/>
              <a:gd name="connsiteX1752" fmla="*/ 10679998 w 12078891"/>
              <a:gd name="connsiteY1752" fmla="*/ 1188190 h 5907136"/>
              <a:gd name="connsiteX1753" fmla="*/ 1609646 w 12078891"/>
              <a:gd name="connsiteY1753" fmla="*/ 1183104 h 5907136"/>
              <a:gd name="connsiteX1754" fmla="*/ 1614735 w 12078891"/>
              <a:gd name="connsiteY1754" fmla="*/ 1188193 h 5907136"/>
              <a:gd name="connsiteX1755" fmla="*/ 1609646 w 12078891"/>
              <a:gd name="connsiteY1755" fmla="*/ 1193283 h 5907136"/>
              <a:gd name="connsiteX1756" fmla="*/ 1604554 w 12078891"/>
              <a:gd name="connsiteY1756" fmla="*/ 1188193 h 5907136"/>
              <a:gd name="connsiteX1757" fmla="*/ 1609646 w 12078891"/>
              <a:gd name="connsiteY1757" fmla="*/ 1183104 h 5907136"/>
              <a:gd name="connsiteX1758" fmla="*/ 8997051 w 12078891"/>
              <a:gd name="connsiteY1758" fmla="*/ 1183079 h 5907136"/>
              <a:gd name="connsiteX1759" fmla="*/ 9006214 w 12078891"/>
              <a:gd name="connsiteY1759" fmla="*/ 1192241 h 5907136"/>
              <a:gd name="connsiteX1760" fmla="*/ 8997051 w 12078891"/>
              <a:gd name="connsiteY1760" fmla="*/ 1201404 h 5907136"/>
              <a:gd name="connsiteX1761" fmla="*/ 8987888 w 12078891"/>
              <a:gd name="connsiteY1761" fmla="*/ 1192241 h 5907136"/>
              <a:gd name="connsiteX1762" fmla="*/ 8997051 w 12078891"/>
              <a:gd name="connsiteY1762" fmla="*/ 1183079 h 5907136"/>
              <a:gd name="connsiteX1763" fmla="*/ 2764214 w 12078891"/>
              <a:gd name="connsiteY1763" fmla="*/ 1173943 h 5907136"/>
              <a:gd name="connsiteX1764" fmla="*/ 2772359 w 12078891"/>
              <a:gd name="connsiteY1764" fmla="*/ 1182089 h 5907136"/>
              <a:gd name="connsiteX1765" fmla="*/ 2764214 w 12078891"/>
              <a:gd name="connsiteY1765" fmla="*/ 1190233 h 5907136"/>
              <a:gd name="connsiteX1766" fmla="*/ 2756067 w 12078891"/>
              <a:gd name="connsiteY1766" fmla="*/ 1182089 h 5907136"/>
              <a:gd name="connsiteX1767" fmla="*/ 2764214 w 12078891"/>
              <a:gd name="connsiteY1767" fmla="*/ 1173943 h 5907136"/>
              <a:gd name="connsiteX1768" fmla="*/ 2648148 w 12078891"/>
              <a:gd name="connsiteY1768" fmla="*/ 1159690 h 5907136"/>
              <a:gd name="connsiteX1769" fmla="*/ 2656293 w 12078891"/>
              <a:gd name="connsiteY1769" fmla="*/ 1167833 h 5907136"/>
              <a:gd name="connsiteX1770" fmla="*/ 2648148 w 12078891"/>
              <a:gd name="connsiteY1770" fmla="*/ 1175980 h 5907136"/>
              <a:gd name="connsiteX1771" fmla="*/ 2640003 w 12078891"/>
              <a:gd name="connsiteY1771" fmla="*/ 1167833 h 5907136"/>
              <a:gd name="connsiteX1772" fmla="*/ 2648148 w 12078891"/>
              <a:gd name="connsiteY1772" fmla="*/ 1159690 h 5907136"/>
              <a:gd name="connsiteX1773" fmla="*/ 4093873 w 12078891"/>
              <a:gd name="connsiteY1773" fmla="*/ 1127106 h 5907136"/>
              <a:gd name="connsiteX1774" fmla="*/ 4107107 w 12078891"/>
              <a:gd name="connsiteY1774" fmla="*/ 1140346 h 5907136"/>
              <a:gd name="connsiteX1775" fmla="*/ 4093873 w 12078891"/>
              <a:gd name="connsiteY1775" fmla="*/ 1153581 h 5907136"/>
              <a:gd name="connsiteX1776" fmla="*/ 4080636 w 12078891"/>
              <a:gd name="connsiteY1776" fmla="*/ 1140346 h 5907136"/>
              <a:gd name="connsiteX1777" fmla="*/ 4093873 w 12078891"/>
              <a:gd name="connsiteY1777" fmla="*/ 1127106 h 5907136"/>
              <a:gd name="connsiteX1778" fmla="*/ 4586598 w 12078891"/>
              <a:gd name="connsiteY1778" fmla="*/ 1109799 h 5907136"/>
              <a:gd name="connsiteX1779" fmla="*/ 4590671 w 12078891"/>
              <a:gd name="connsiteY1779" fmla="*/ 1113871 h 5907136"/>
              <a:gd name="connsiteX1780" fmla="*/ 4586598 w 12078891"/>
              <a:gd name="connsiteY1780" fmla="*/ 1117944 h 5907136"/>
              <a:gd name="connsiteX1781" fmla="*/ 4582523 w 12078891"/>
              <a:gd name="connsiteY1781" fmla="*/ 1113871 h 5907136"/>
              <a:gd name="connsiteX1782" fmla="*/ 4586598 w 12078891"/>
              <a:gd name="connsiteY1782" fmla="*/ 1109799 h 5907136"/>
              <a:gd name="connsiteX1783" fmla="*/ 7513655 w 12078891"/>
              <a:gd name="connsiteY1783" fmla="*/ 1097557 h 5907136"/>
              <a:gd name="connsiteX1784" fmla="*/ 7515692 w 12078891"/>
              <a:gd name="connsiteY1784" fmla="*/ 1099593 h 5907136"/>
              <a:gd name="connsiteX1785" fmla="*/ 7513655 w 12078891"/>
              <a:gd name="connsiteY1785" fmla="*/ 1101630 h 5907136"/>
              <a:gd name="connsiteX1786" fmla="*/ 7511619 w 12078891"/>
              <a:gd name="connsiteY1786" fmla="*/ 1099593 h 5907136"/>
              <a:gd name="connsiteX1787" fmla="*/ 7513655 w 12078891"/>
              <a:gd name="connsiteY1787" fmla="*/ 1097557 h 5907136"/>
              <a:gd name="connsiteX1788" fmla="*/ 3753810 w 12078891"/>
              <a:gd name="connsiteY1788" fmla="*/ 1095550 h 5907136"/>
              <a:gd name="connsiteX1789" fmla="*/ 3776207 w 12078891"/>
              <a:gd name="connsiteY1789" fmla="*/ 1117946 h 5907136"/>
              <a:gd name="connsiteX1790" fmla="*/ 3753810 w 12078891"/>
              <a:gd name="connsiteY1790" fmla="*/ 1140347 h 5907136"/>
              <a:gd name="connsiteX1791" fmla="*/ 3731412 w 12078891"/>
              <a:gd name="connsiteY1791" fmla="*/ 1117946 h 5907136"/>
              <a:gd name="connsiteX1792" fmla="*/ 3753810 w 12078891"/>
              <a:gd name="connsiteY1792" fmla="*/ 1095550 h 5907136"/>
              <a:gd name="connsiteX1793" fmla="*/ 4764761 w 12078891"/>
              <a:gd name="connsiteY1793" fmla="*/ 1095542 h 5907136"/>
              <a:gd name="connsiteX1794" fmla="*/ 4774946 w 12078891"/>
              <a:gd name="connsiteY1794" fmla="*/ 1105725 h 5907136"/>
              <a:gd name="connsiteX1795" fmla="*/ 4764761 w 12078891"/>
              <a:gd name="connsiteY1795" fmla="*/ 1115903 h 5907136"/>
              <a:gd name="connsiteX1796" fmla="*/ 4754580 w 12078891"/>
              <a:gd name="connsiteY1796" fmla="*/ 1105725 h 5907136"/>
              <a:gd name="connsiteX1797" fmla="*/ 4764761 w 12078891"/>
              <a:gd name="connsiteY1797" fmla="*/ 1095542 h 5907136"/>
              <a:gd name="connsiteX1798" fmla="*/ 10431577 w 12078891"/>
              <a:gd name="connsiteY1798" fmla="*/ 1092497 h 5907136"/>
              <a:gd name="connsiteX1799" fmla="*/ 10452957 w 12078891"/>
              <a:gd name="connsiteY1799" fmla="*/ 1113876 h 5907136"/>
              <a:gd name="connsiteX1800" fmla="*/ 10431577 w 12078891"/>
              <a:gd name="connsiteY1800" fmla="*/ 1135254 h 5907136"/>
              <a:gd name="connsiteX1801" fmla="*/ 10410197 w 12078891"/>
              <a:gd name="connsiteY1801" fmla="*/ 1113876 h 5907136"/>
              <a:gd name="connsiteX1802" fmla="*/ 10431577 w 12078891"/>
              <a:gd name="connsiteY1802" fmla="*/ 1092497 h 5907136"/>
              <a:gd name="connsiteX1803" fmla="*/ 9323867 w 12078891"/>
              <a:gd name="connsiteY1803" fmla="*/ 1089437 h 5907136"/>
              <a:gd name="connsiteX1804" fmla="*/ 9336084 w 12078891"/>
              <a:gd name="connsiteY1804" fmla="*/ 1101655 h 5907136"/>
              <a:gd name="connsiteX1805" fmla="*/ 9323867 w 12078891"/>
              <a:gd name="connsiteY1805" fmla="*/ 1113872 h 5907136"/>
              <a:gd name="connsiteX1806" fmla="*/ 9311649 w 12078891"/>
              <a:gd name="connsiteY1806" fmla="*/ 1101655 h 5907136"/>
              <a:gd name="connsiteX1807" fmla="*/ 9323867 w 12078891"/>
              <a:gd name="connsiteY1807" fmla="*/ 1089437 h 5907136"/>
              <a:gd name="connsiteX1808" fmla="*/ 10601604 w 12078891"/>
              <a:gd name="connsiteY1808" fmla="*/ 1085369 h 5907136"/>
              <a:gd name="connsiteX1809" fmla="*/ 10627057 w 12078891"/>
              <a:gd name="connsiteY1809" fmla="*/ 1109804 h 5907136"/>
              <a:gd name="connsiteX1810" fmla="*/ 10601604 w 12078891"/>
              <a:gd name="connsiteY1810" fmla="*/ 1134235 h 5907136"/>
              <a:gd name="connsiteX1811" fmla="*/ 10577169 w 12078891"/>
              <a:gd name="connsiteY1811" fmla="*/ 1109804 h 5907136"/>
              <a:gd name="connsiteX1812" fmla="*/ 10601604 w 12078891"/>
              <a:gd name="connsiteY1812" fmla="*/ 1085369 h 5907136"/>
              <a:gd name="connsiteX1813" fmla="*/ 2304983 w 12078891"/>
              <a:gd name="connsiteY1813" fmla="*/ 1076179 h 5907136"/>
              <a:gd name="connsiteX1814" fmla="*/ 2319236 w 12078891"/>
              <a:gd name="connsiteY1814" fmla="*/ 1090433 h 5907136"/>
              <a:gd name="connsiteX1815" fmla="*/ 2304983 w 12078891"/>
              <a:gd name="connsiteY1815" fmla="*/ 1104686 h 5907136"/>
              <a:gd name="connsiteX1816" fmla="*/ 2290730 w 12078891"/>
              <a:gd name="connsiteY1816" fmla="*/ 1090433 h 5907136"/>
              <a:gd name="connsiteX1817" fmla="*/ 2304983 w 12078891"/>
              <a:gd name="connsiteY1817" fmla="*/ 1076179 h 5907136"/>
              <a:gd name="connsiteX1818" fmla="*/ 6644184 w 12078891"/>
              <a:gd name="connsiteY1818" fmla="*/ 1061950 h 5907136"/>
              <a:gd name="connsiteX1819" fmla="*/ 6662511 w 12078891"/>
              <a:gd name="connsiteY1819" fmla="*/ 1080276 h 5907136"/>
              <a:gd name="connsiteX1820" fmla="*/ 6644184 w 12078891"/>
              <a:gd name="connsiteY1820" fmla="*/ 1098602 h 5907136"/>
              <a:gd name="connsiteX1821" fmla="*/ 6625858 w 12078891"/>
              <a:gd name="connsiteY1821" fmla="*/ 1080276 h 5907136"/>
              <a:gd name="connsiteX1822" fmla="*/ 6644184 w 12078891"/>
              <a:gd name="connsiteY1822" fmla="*/ 1061950 h 5907136"/>
              <a:gd name="connsiteX1823" fmla="*/ 5034577 w 12078891"/>
              <a:gd name="connsiteY1823" fmla="*/ 1060935 h 5907136"/>
              <a:gd name="connsiteX1824" fmla="*/ 5050867 w 12078891"/>
              <a:gd name="connsiteY1824" fmla="*/ 1077224 h 5907136"/>
              <a:gd name="connsiteX1825" fmla="*/ 5034577 w 12078891"/>
              <a:gd name="connsiteY1825" fmla="*/ 1093513 h 5907136"/>
              <a:gd name="connsiteX1826" fmla="*/ 5018293 w 12078891"/>
              <a:gd name="connsiteY1826" fmla="*/ 1077224 h 5907136"/>
              <a:gd name="connsiteX1827" fmla="*/ 5034577 w 12078891"/>
              <a:gd name="connsiteY1827" fmla="*/ 1060935 h 5907136"/>
              <a:gd name="connsiteX1828" fmla="*/ 4292388 w 12078891"/>
              <a:gd name="connsiteY1828" fmla="*/ 1051765 h 5907136"/>
              <a:gd name="connsiteX1829" fmla="*/ 4302574 w 12078891"/>
              <a:gd name="connsiteY1829" fmla="*/ 1061946 h 5907136"/>
              <a:gd name="connsiteX1830" fmla="*/ 4292388 w 12078891"/>
              <a:gd name="connsiteY1830" fmla="*/ 1072127 h 5907136"/>
              <a:gd name="connsiteX1831" fmla="*/ 4282213 w 12078891"/>
              <a:gd name="connsiteY1831" fmla="*/ 1061946 h 5907136"/>
              <a:gd name="connsiteX1832" fmla="*/ 4292388 w 12078891"/>
              <a:gd name="connsiteY1832" fmla="*/ 1051765 h 5907136"/>
              <a:gd name="connsiteX1833" fmla="*/ 7710152 w 12078891"/>
              <a:gd name="connsiteY1833" fmla="*/ 1027306 h 5907136"/>
              <a:gd name="connsiteX1834" fmla="*/ 7719315 w 12078891"/>
              <a:gd name="connsiteY1834" fmla="*/ 1036469 h 5907136"/>
              <a:gd name="connsiteX1835" fmla="*/ 7710152 w 12078891"/>
              <a:gd name="connsiteY1835" fmla="*/ 1045633 h 5907136"/>
              <a:gd name="connsiteX1836" fmla="*/ 7700989 w 12078891"/>
              <a:gd name="connsiteY1836" fmla="*/ 1036469 h 5907136"/>
              <a:gd name="connsiteX1837" fmla="*/ 7710152 w 12078891"/>
              <a:gd name="connsiteY1837" fmla="*/ 1027306 h 5907136"/>
              <a:gd name="connsiteX1838" fmla="*/ 1374422 w 12078891"/>
              <a:gd name="connsiteY1838" fmla="*/ 1019163 h 5907136"/>
              <a:gd name="connsiteX1839" fmla="*/ 1379512 w 12078891"/>
              <a:gd name="connsiteY1839" fmla="*/ 1024254 h 5907136"/>
              <a:gd name="connsiteX1840" fmla="*/ 1374422 w 12078891"/>
              <a:gd name="connsiteY1840" fmla="*/ 1029344 h 5907136"/>
              <a:gd name="connsiteX1841" fmla="*/ 1369331 w 12078891"/>
              <a:gd name="connsiteY1841" fmla="*/ 1024254 h 5907136"/>
              <a:gd name="connsiteX1842" fmla="*/ 1374422 w 12078891"/>
              <a:gd name="connsiteY1842" fmla="*/ 1019163 h 5907136"/>
              <a:gd name="connsiteX1843" fmla="*/ 1313392 w 12078891"/>
              <a:gd name="connsiteY1843" fmla="*/ 992716 h 5907136"/>
              <a:gd name="connsiteX1844" fmla="*/ 1335789 w 12078891"/>
              <a:gd name="connsiteY1844" fmla="*/ 1015116 h 5907136"/>
              <a:gd name="connsiteX1845" fmla="*/ 1313392 w 12078891"/>
              <a:gd name="connsiteY1845" fmla="*/ 1037514 h 5907136"/>
              <a:gd name="connsiteX1846" fmla="*/ 1290993 w 12078891"/>
              <a:gd name="connsiteY1846" fmla="*/ 1015116 h 5907136"/>
              <a:gd name="connsiteX1847" fmla="*/ 1313392 w 12078891"/>
              <a:gd name="connsiteY1847" fmla="*/ 992716 h 5907136"/>
              <a:gd name="connsiteX1848" fmla="*/ 5232076 w 12078891"/>
              <a:gd name="connsiteY1848" fmla="*/ 980492 h 5907136"/>
              <a:gd name="connsiteX1849" fmla="*/ 5241226 w 12078891"/>
              <a:gd name="connsiteY1849" fmla="*/ 989655 h 5907136"/>
              <a:gd name="connsiteX1850" fmla="*/ 5232076 w 12078891"/>
              <a:gd name="connsiteY1850" fmla="*/ 998818 h 5907136"/>
              <a:gd name="connsiteX1851" fmla="*/ 5222909 w 12078891"/>
              <a:gd name="connsiteY1851" fmla="*/ 989655 h 5907136"/>
              <a:gd name="connsiteX1852" fmla="*/ 5232076 w 12078891"/>
              <a:gd name="connsiteY1852" fmla="*/ 980492 h 5907136"/>
              <a:gd name="connsiteX1853" fmla="*/ 7707098 w 12078891"/>
              <a:gd name="connsiteY1853" fmla="*/ 969283 h 5907136"/>
              <a:gd name="connsiteX1854" fmla="*/ 7729496 w 12078891"/>
              <a:gd name="connsiteY1854" fmla="*/ 991681 h 5907136"/>
              <a:gd name="connsiteX1855" fmla="*/ 7707098 w 12078891"/>
              <a:gd name="connsiteY1855" fmla="*/ 1014079 h 5907136"/>
              <a:gd name="connsiteX1856" fmla="*/ 7684699 w 12078891"/>
              <a:gd name="connsiteY1856" fmla="*/ 991681 h 5907136"/>
              <a:gd name="connsiteX1857" fmla="*/ 7707098 w 12078891"/>
              <a:gd name="connsiteY1857" fmla="*/ 969283 h 5907136"/>
              <a:gd name="connsiteX1858" fmla="*/ 2975991 w 12078891"/>
              <a:gd name="connsiteY1858" fmla="*/ 968282 h 5907136"/>
              <a:gd name="connsiteX1859" fmla="*/ 2990748 w 12078891"/>
              <a:gd name="connsiteY1859" fmla="*/ 973373 h 5907136"/>
              <a:gd name="connsiteX1860" fmla="*/ 2994348 w 12078891"/>
              <a:gd name="connsiteY1860" fmla="*/ 982533 h 5907136"/>
              <a:gd name="connsiteX1861" fmla="*/ 3001424 w 12078891"/>
              <a:gd name="connsiteY1861" fmla="*/ 979477 h 5907136"/>
              <a:gd name="connsiteX1862" fmla="*/ 3018736 w 12078891"/>
              <a:gd name="connsiteY1862" fmla="*/ 996786 h 5907136"/>
              <a:gd name="connsiteX1863" fmla="*/ 3001424 w 12078891"/>
              <a:gd name="connsiteY1863" fmla="*/ 1014093 h 5907136"/>
              <a:gd name="connsiteX1864" fmla="*/ 2988955 w 12078891"/>
              <a:gd name="connsiteY1864" fmla="*/ 1008875 h 5907136"/>
              <a:gd name="connsiteX1865" fmla="*/ 2986581 w 12078891"/>
              <a:gd name="connsiteY1865" fmla="*/ 1002939 h 5907136"/>
              <a:gd name="connsiteX1866" fmla="*/ 2975991 w 12078891"/>
              <a:gd name="connsiteY1866" fmla="*/ 1006971 h 5907136"/>
              <a:gd name="connsiteX1867" fmla="*/ 2955628 w 12078891"/>
              <a:gd name="connsiteY1867" fmla="*/ 987627 h 5907136"/>
              <a:gd name="connsiteX1868" fmla="*/ 2956229 w 12078891"/>
              <a:gd name="connsiteY1868" fmla="*/ 986235 h 5907136"/>
              <a:gd name="connsiteX1869" fmla="*/ 2954541 w 12078891"/>
              <a:gd name="connsiteY1869" fmla="*/ 984547 h 5907136"/>
              <a:gd name="connsiteX1870" fmla="*/ 2958789 w 12078891"/>
              <a:gd name="connsiteY1870" fmla="*/ 980299 h 5907136"/>
              <a:gd name="connsiteX1871" fmla="*/ 2961612 w 12078891"/>
              <a:gd name="connsiteY1871" fmla="*/ 973754 h 5907136"/>
              <a:gd name="connsiteX1872" fmla="*/ 2975991 w 12078891"/>
              <a:gd name="connsiteY1872" fmla="*/ 968282 h 5907136"/>
              <a:gd name="connsiteX1873" fmla="*/ 11050593 w 12078891"/>
              <a:gd name="connsiteY1873" fmla="*/ 929590 h 5907136"/>
              <a:gd name="connsiteX1874" fmla="*/ 11065865 w 12078891"/>
              <a:gd name="connsiteY1874" fmla="*/ 944862 h 5907136"/>
              <a:gd name="connsiteX1875" fmla="*/ 11050593 w 12078891"/>
              <a:gd name="connsiteY1875" fmla="*/ 960134 h 5907136"/>
              <a:gd name="connsiteX1876" fmla="*/ 11035321 w 12078891"/>
              <a:gd name="connsiteY1876" fmla="*/ 944862 h 5907136"/>
              <a:gd name="connsiteX1877" fmla="*/ 11050593 w 12078891"/>
              <a:gd name="connsiteY1877" fmla="*/ 929590 h 5907136"/>
              <a:gd name="connsiteX1878" fmla="*/ 8596932 w 12078891"/>
              <a:gd name="connsiteY1878" fmla="*/ 919404 h 5907136"/>
              <a:gd name="connsiteX1879" fmla="*/ 8614240 w 12078891"/>
              <a:gd name="connsiteY1879" fmla="*/ 936711 h 5907136"/>
              <a:gd name="connsiteX1880" fmla="*/ 8596932 w 12078891"/>
              <a:gd name="connsiteY1880" fmla="*/ 954021 h 5907136"/>
              <a:gd name="connsiteX1881" fmla="*/ 8579624 w 12078891"/>
              <a:gd name="connsiteY1881" fmla="*/ 936711 h 5907136"/>
              <a:gd name="connsiteX1882" fmla="*/ 8596932 w 12078891"/>
              <a:gd name="connsiteY1882" fmla="*/ 919404 h 5907136"/>
              <a:gd name="connsiteX1883" fmla="*/ 5332854 w 12078891"/>
              <a:gd name="connsiteY1883" fmla="*/ 906151 h 5907136"/>
              <a:gd name="connsiteX1884" fmla="*/ 5339980 w 12078891"/>
              <a:gd name="connsiteY1884" fmla="*/ 913278 h 5907136"/>
              <a:gd name="connsiteX1885" fmla="*/ 5332854 w 12078891"/>
              <a:gd name="connsiteY1885" fmla="*/ 920405 h 5907136"/>
              <a:gd name="connsiteX1886" fmla="*/ 5325727 w 12078891"/>
              <a:gd name="connsiteY1886" fmla="*/ 913278 h 5907136"/>
              <a:gd name="connsiteX1887" fmla="*/ 5332854 w 12078891"/>
              <a:gd name="connsiteY1887" fmla="*/ 906151 h 5907136"/>
              <a:gd name="connsiteX1888" fmla="*/ 4459325 w 12078891"/>
              <a:gd name="connsiteY1888" fmla="*/ 895988 h 5907136"/>
              <a:gd name="connsiteX1889" fmla="*/ 4470526 w 12078891"/>
              <a:gd name="connsiteY1889" fmla="*/ 907188 h 5907136"/>
              <a:gd name="connsiteX1890" fmla="*/ 4459325 w 12078891"/>
              <a:gd name="connsiteY1890" fmla="*/ 918387 h 5907136"/>
              <a:gd name="connsiteX1891" fmla="*/ 4448126 w 12078891"/>
              <a:gd name="connsiteY1891" fmla="*/ 907188 h 5907136"/>
              <a:gd name="connsiteX1892" fmla="*/ 4459325 w 12078891"/>
              <a:gd name="connsiteY1892" fmla="*/ 895988 h 5907136"/>
              <a:gd name="connsiteX1893" fmla="*/ 7826218 w 12078891"/>
              <a:gd name="connsiteY1893" fmla="*/ 856284 h 5907136"/>
              <a:gd name="connsiteX1894" fmla="*/ 7834363 w 12078891"/>
              <a:gd name="connsiteY1894" fmla="*/ 864429 h 5907136"/>
              <a:gd name="connsiteX1895" fmla="*/ 7826218 w 12078891"/>
              <a:gd name="connsiteY1895" fmla="*/ 872574 h 5907136"/>
              <a:gd name="connsiteX1896" fmla="*/ 7818073 w 12078891"/>
              <a:gd name="connsiteY1896" fmla="*/ 864429 h 5907136"/>
              <a:gd name="connsiteX1897" fmla="*/ 7826218 w 12078891"/>
              <a:gd name="connsiteY1897" fmla="*/ 856284 h 5907136"/>
              <a:gd name="connsiteX1898" fmla="*/ 4359551 w 12078891"/>
              <a:gd name="connsiteY1898" fmla="*/ 850180 h 5907136"/>
              <a:gd name="connsiteX1899" fmla="*/ 4392132 w 12078891"/>
              <a:gd name="connsiteY1899" fmla="*/ 882760 h 5907136"/>
              <a:gd name="connsiteX1900" fmla="*/ 4359551 w 12078891"/>
              <a:gd name="connsiteY1900" fmla="*/ 915339 h 5907136"/>
              <a:gd name="connsiteX1901" fmla="*/ 4326968 w 12078891"/>
              <a:gd name="connsiteY1901" fmla="*/ 882760 h 5907136"/>
              <a:gd name="connsiteX1902" fmla="*/ 4359551 w 12078891"/>
              <a:gd name="connsiteY1902" fmla="*/ 850180 h 5907136"/>
              <a:gd name="connsiteX1903" fmla="*/ 1986347 w 12078891"/>
              <a:gd name="connsiteY1903" fmla="*/ 813521 h 5907136"/>
              <a:gd name="connsiteX1904" fmla="*/ 1993475 w 12078891"/>
              <a:gd name="connsiteY1904" fmla="*/ 819630 h 5907136"/>
              <a:gd name="connsiteX1905" fmla="*/ 1986347 w 12078891"/>
              <a:gd name="connsiteY1905" fmla="*/ 826757 h 5907136"/>
              <a:gd name="connsiteX1906" fmla="*/ 1979220 w 12078891"/>
              <a:gd name="connsiteY1906" fmla="*/ 819630 h 5907136"/>
              <a:gd name="connsiteX1907" fmla="*/ 1986347 w 12078891"/>
              <a:gd name="connsiteY1907" fmla="*/ 813521 h 5907136"/>
              <a:gd name="connsiteX1908" fmla="*/ 927522 w 12078891"/>
              <a:gd name="connsiteY1908" fmla="*/ 812507 h 5907136"/>
              <a:gd name="connsiteX1909" fmla="*/ 935667 w 12078891"/>
              <a:gd name="connsiteY1909" fmla="*/ 820652 h 5907136"/>
              <a:gd name="connsiteX1910" fmla="*/ 927522 w 12078891"/>
              <a:gd name="connsiteY1910" fmla="*/ 828797 h 5907136"/>
              <a:gd name="connsiteX1911" fmla="*/ 919377 w 12078891"/>
              <a:gd name="connsiteY1911" fmla="*/ 820652 h 5907136"/>
              <a:gd name="connsiteX1912" fmla="*/ 927522 w 12078891"/>
              <a:gd name="connsiteY1912" fmla="*/ 812507 h 5907136"/>
              <a:gd name="connsiteX1913" fmla="*/ 3198942 w 12078891"/>
              <a:gd name="connsiteY1913" fmla="*/ 766688 h 5907136"/>
              <a:gd name="connsiteX1914" fmla="*/ 3222358 w 12078891"/>
              <a:gd name="connsiteY1914" fmla="*/ 790105 h 5907136"/>
              <a:gd name="connsiteX1915" fmla="*/ 3198942 w 12078891"/>
              <a:gd name="connsiteY1915" fmla="*/ 813521 h 5907136"/>
              <a:gd name="connsiteX1916" fmla="*/ 3175523 w 12078891"/>
              <a:gd name="connsiteY1916" fmla="*/ 790105 h 5907136"/>
              <a:gd name="connsiteX1917" fmla="*/ 3198942 w 12078891"/>
              <a:gd name="connsiteY1917" fmla="*/ 766688 h 5907136"/>
              <a:gd name="connsiteX1918" fmla="*/ 994706 w 12078891"/>
              <a:gd name="connsiteY1918" fmla="*/ 754471 h 5907136"/>
              <a:gd name="connsiteX1919" fmla="*/ 1014049 w 12078891"/>
              <a:gd name="connsiteY1919" fmla="*/ 772797 h 5907136"/>
              <a:gd name="connsiteX1920" fmla="*/ 994706 w 12078891"/>
              <a:gd name="connsiteY1920" fmla="*/ 791123 h 5907136"/>
              <a:gd name="connsiteX1921" fmla="*/ 975362 w 12078891"/>
              <a:gd name="connsiteY1921" fmla="*/ 772797 h 5907136"/>
              <a:gd name="connsiteX1922" fmla="*/ 994706 w 12078891"/>
              <a:gd name="connsiteY1922" fmla="*/ 754471 h 5907136"/>
              <a:gd name="connsiteX1923" fmla="*/ 4060267 w 12078891"/>
              <a:gd name="connsiteY1923" fmla="*/ 751418 h 5907136"/>
              <a:gd name="connsiteX1924" fmla="*/ 4066377 w 12078891"/>
              <a:gd name="connsiteY1924" fmla="*/ 757527 h 5907136"/>
              <a:gd name="connsiteX1925" fmla="*/ 4060267 w 12078891"/>
              <a:gd name="connsiteY1925" fmla="*/ 763636 h 5907136"/>
              <a:gd name="connsiteX1926" fmla="*/ 4054157 w 12078891"/>
              <a:gd name="connsiteY1926" fmla="*/ 757527 h 5907136"/>
              <a:gd name="connsiteX1927" fmla="*/ 4060267 w 12078891"/>
              <a:gd name="connsiteY1927" fmla="*/ 751418 h 5907136"/>
              <a:gd name="connsiteX1928" fmla="*/ 1145336 w 12078891"/>
              <a:gd name="connsiteY1928" fmla="*/ 742230 h 5907136"/>
              <a:gd name="connsiteX1929" fmla="*/ 1148391 w 12078891"/>
              <a:gd name="connsiteY1929" fmla="*/ 745285 h 5907136"/>
              <a:gd name="connsiteX1930" fmla="*/ 1145336 w 12078891"/>
              <a:gd name="connsiteY1930" fmla="*/ 748339 h 5907136"/>
              <a:gd name="connsiteX1931" fmla="*/ 1142282 w 12078891"/>
              <a:gd name="connsiteY1931" fmla="*/ 745285 h 5907136"/>
              <a:gd name="connsiteX1932" fmla="*/ 1145336 w 12078891"/>
              <a:gd name="connsiteY1932" fmla="*/ 742230 h 5907136"/>
              <a:gd name="connsiteX1933" fmla="*/ 5388870 w 12078891"/>
              <a:gd name="connsiteY1933" fmla="*/ 739199 h 5907136"/>
              <a:gd name="connsiteX1934" fmla="*/ 5406181 w 12078891"/>
              <a:gd name="connsiteY1934" fmla="*/ 756506 h 5907136"/>
              <a:gd name="connsiteX1935" fmla="*/ 5388870 w 12078891"/>
              <a:gd name="connsiteY1935" fmla="*/ 773814 h 5907136"/>
              <a:gd name="connsiteX1936" fmla="*/ 5371564 w 12078891"/>
              <a:gd name="connsiteY1936" fmla="*/ 756506 h 5907136"/>
              <a:gd name="connsiteX1937" fmla="*/ 5388870 w 12078891"/>
              <a:gd name="connsiteY1937" fmla="*/ 739199 h 5907136"/>
              <a:gd name="connsiteX1938" fmla="*/ 11597322 w 12078891"/>
              <a:gd name="connsiteY1938" fmla="*/ 735130 h 5907136"/>
              <a:gd name="connsiteX1939" fmla="*/ 11638046 w 12078891"/>
              <a:gd name="connsiteY1939" fmla="*/ 775855 h 5907136"/>
              <a:gd name="connsiteX1940" fmla="*/ 11597322 w 12078891"/>
              <a:gd name="connsiteY1940" fmla="*/ 816579 h 5907136"/>
              <a:gd name="connsiteX1941" fmla="*/ 11556597 w 12078891"/>
              <a:gd name="connsiteY1941" fmla="*/ 775855 h 5907136"/>
              <a:gd name="connsiteX1942" fmla="*/ 11597322 w 12078891"/>
              <a:gd name="connsiteY1942" fmla="*/ 735130 h 5907136"/>
              <a:gd name="connsiteX1943" fmla="*/ 8627475 w 12078891"/>
              <a:gd name="connsiteY1943" fmla="*/ 728007 h 5907136"/>
              <a:gd name="connsiteX1944" fmla="*/ 8651909 w 12078891"/>
              <a:gd name="connsiteY1944" fmla="*/ 751424 h 5907136"/>
              <a:gd name="connsiteX1945" fmla="*/ 8627475 w 12078891"/>
              <a:gd name="connsiteY1945" fmla="*/ 774840 h 5907136"/>
              <a:gd name="connsiteX1946" fmla="*/ 8603040 w 12078891"/>
              <a:gd name="connsiteY1946" fmla="*/ 751424 h 5907136"/>
              <a:gd name="connsiteX1947" fmla="*/ 8627475 w 12078891"/>
              <a:gd name="connsiteY1947" fmla="*/ 728007 h 5907136"/>
              <a:gd name="connsiteX1948" fmla="*/ 172017 w 12078891"/>
              <a:gd name="connsiteY1948" fmla="*/ 700487 h 5907136"/>
              <a:gd name="connsiteX1949" fmla="*/ 178125 w 12078891"/>
              <a:gd name="connsiteY1949" fmla="*/ 706596 h 5907136"/>
              <a:gd name="connsiteX1950" fmla="*/ 172017 w 12078891"/>
              <a:gd name="connsiteY1950" fmla="*/ 712705 h 5907136"/>
              <a:gd name="connsiteX1951" fmla="*/ 165908 w 12078891"/>
              <a:gd name="connsiteY1951" fmla="*/ 706596 h 5907136"/>
              <a:gd name="connsiteX1952" fmla="*/ 172017 w 12078891"/>
              <a:gd name="connsiteY1952" fmla="*/ 700487 h 5907136"/>
              <a:gd name="connsiteX1953" fmla="*/ 2623699 w 12078891"/>
              <a:gd name="connsiteY1953" fmla="*/ 688293 h 5907136"/>
              <a:gd name="connsiteX1954" fmla="*/ 2639989 w 12078891"/>
              <a:gd name="connsiteY1954" fmla="*/ 704583 h 5907136"/>
              <a:gd name="connsiteX1955" fmla="*/ 2623699 w 12078891"/>
              <a:gd name="connsiteY1955" fmla="*/ 719855 h 5907136"/>
              <a:gd name="connsiteX1956" fmla="*/ 2607408 w 12078891"/>
              <a:gd name="connsiteY1956" fmla="*/ 704583 h 5907136"/>
              <a:gd name="connsiteX1957" fmla="*/ 2623699 w 12078891"/>
              <a:gd name="connsiteY1957" fmla="*/ 688293 h 5907136"/>
              <a:gd name="connsiteX1958" fmla="*/ 1419236 w 12078891"/>
              <a:gd name="connsiteY1958" fmla="*/ 677084 h 5907136"/>
              <a:gd name="connsiteX1959" fmla="*/ 1435526 w 12078891"/>
              <a:gd name="connsiteY1959" fmla="*/ 693374 h 5907136"/>
              <a:gd name="connsiteX1960" fmla="*/ 1419236 w 12078891"/>
              <a:gd name="connsiteY1960" fmla="*/ 709664 h 5907136"/>
              <a:gd name="connsiteX1961" fmla="*/ 1402946 w 12078891"/>
              <a:gd name="connsiteY1961" fmla="*/ 693374 h 5907136"/>
              <a:gd name="connsiteX1962" fmla="*/ 1419236 w 12078891"/>
              <a:gd name="connsiteY1962" fmla="*/ 677084 h 5907136"/>
              <a:gd name="connsiteX1963" fmla="*/ 221959 w 12078891"/>
              <a:gd name="connsiteY1963" fmla="*/ 674041 h 5907136"/>
              <a:gd name="connsiteX1964" fmla="*/ 236212 w 12078891"/>
              <a:gd name="connsiteY1964" fmla="*/ 688294 h 5907136"/>
              <a:gd name="connsiteX1965" fmla="*/ 221959 w 12078891"/>
              <a:gd name="connsiteY1965" fmla="*/ 702548 h 5907136"/>
              <a:gd name="connsiteX1966" fmla="*/ 207705 w 12078891"/>
              <a:gd name="connsiteY1966" fmla="*/ 688294 h 5907136"/>
              <a:gd name="connsiteX1967" fmla="*/ 221959 w 12078891"/>
              <a:gd name="connsiteY1967" fmla="*/ 674041 h 5907136"/>
              <a:gd name="connsiteX1968" fmla="*/ 2549321 w 12078891"/>
              <a:gd name="connsiteY1968" fmla="*/ 666891 h 5907136"/>
              <a:gd name="connsiteX1969" fmla="*/ 2555429 w 12078891"/>
              <a:gd name="connsiteY1969" fmla="*/ 673000 h 5907136"/>
              <a:gd name="connsiteX1970" fmla="*/ 2549321 w 12078891"/>
              <a:gd name="connsiteY1970" fmla="*/ 679109 h 5907136"/>
              <a:gd name="connsiteX1971" fmla="*/ 2543212 w 12078891"/>
              <a:gd name="connsiteY1971" fmla="*/ 673000 h 5907136"/>
              <a:gd name="connsiteX1972" fmla="*/ 2549321 w 12078891"/>
              <a:gd name="connsiteY1972" fmla="*/ 666891 h 5907136"/>
              <a:gd name="connsiteX1973" fmla="*/ 1138277 w 12078891"/>
              <a:gd name="connsiteY1973" fmla="*/ 663865 h 5907136"/>
              <a:gd name="connsiteX1974" fmla="*/ 1148458 w 12078891"/>
              <a:gd name="connsiteY1974" fmla="*/ 674046 h 5907136"/>
              <a:gd name="connsiteX1975" fmla="*/ 1138277 w 12078891"/>
              <a:gd name="connsiteY1975" fmla="*/ 684227 h 5907136"/>
              <a:gd name="connsiteX1976" fmla="*/ 1128096 w 12078891"/>
              <a:gd name="connsiteY1976" fmla="*/ 674046 h 5907136"/>
              <a:gd name="connsiteX1977" fmla="*/ 1138277 w 12078891"/>
              <a:gd name="connsiteY1977" fmla="*/ 663865 h 5907136"/>
              <a:gd name="connsiteX1978" fmla="*/ 4785103 w 12078891"/>
              <a:gd name="connsiteY1978" fmla="*/ 656710 h 5907136"/>
              <a:gd name="connsiteX1979" fmla="*/ 4789176 w 12078891"/>
              <a:gd name="connsiteY1979" fmla="*/ 660782 h 5907136"/>
              <a:gd name="connsiteX1980" fmla="*/ 4785103 w 12078891"/>
              <a:gd name="connsiteY1980" fmla="*/ 664855 h 5907136"/>
              <a:gd name="connsiteX1981" fmla="*/ 4781032 w 12078891"/>
              <a:gd name="connsiteY1981" fmla="*/ 660782 h 5907136"/>
              <a:gd name="connsiteX1982" fmla="*/ 4785103 w 12078891"/>
              <a:gd name="connsiteY1982" fmla="*/ 656710 h 5907136"/>
              <a:gd name="connsiteX1983" fmla="*/ 6443616 w 12078891"/>
              <a:gd name="connsiteY1983" fmla="*/ 651641 h 5907136"/>
              <a:gd name="connsiteX1984" fmla="*/ 6455832 w 12078891"/>
              <a:gd name="connsiteY1984" fmla="*/ 663859 h 5907136"/>
              <a:gd name="connsiteX1985" fmla="*/ 6443616 w 12078891"/>
              <a:gd name="connsiteY1985" fmla="*/ 676076 h 5907136"/>
              <a:gd name="connsiteX1986" fmla="*/ 6431398 w 12078891"/>
              <a:gd name="connsiteY1986" fmla="*/ 663859 h 5907136"/>
              <a:gd name="connsiteX1987" fmla="*/ 6443616 w 12078891"/>
              <a:gd name="connsiteY1987" fmla="*/ 651641 h 5907136"/>
              <a:gd name="connsiteX1988" fmla="*/ 3110366 w 12078891"/>
              <a:gd name="connsiteY1988" fmla="*/ 648590 h 5907136"/>
              <a:gd name="connsiteX1989" fmla="*/ 3124621 w 12078891"/>
              <a:gd name="connsiteY1989" fmla="*/ 662844 h 5907136"/>
              <a:gd name="connsiteX1990" fmla="*/ 3110366 w 12078891"/>
              <a:gd name="connsiteY1990" fmla="*/ 677097 h 5907136"/>
              <a:gd name="connsiteX1991" fmla="*/ 3096114 w 12078891"/>
              <a:gd name="connsiteY1991" fmla="*/ 662844 h 5907136"/>
              <a:gd name="connsiteX1992" fmla="*/ 3110366 w 12078891"/>
              <a:gd name="connsiteY1992" fmla="*/ 648590 h 5907136"/>
              <a:gd name="connsiteX1993" fmla="*/ 4397201 w 12078891"/>
              <a:gd name="connsiteY1993" fmla="*/ 629220 h 5907136"/>
              <a:gd name="connsiteX1994" fmla="*/ 4401274 w 12078891"/>
              <a:gd name="connsiteY1994" fmla="*/ 633293 h 5907136"/>
              <a:gd name="connsiteX1995" fmla="*/ 4397201 w 12078891"/>
              <a:gd name="connsiteY1995" fmla="*/ 637365 h 5907136"/>
              <a:gd name="connsiteX1996" fmla="*/ 4393129 w 12078891"/>
              <a:gd name="connsiteY1996" fmla="*/ 633293 h 5907136"/>
              <a:gd name="connsiteX1997" fmla="*/ 4397201 w 12078891"/>
              <a:gd name="connsiteY1997" fmla="*/ 629220 h 5907136"/>
              <a:gd name="connsiteX1998" fmla="*/ 743181 w 12078891"/>
              <a:gd name="connsiteY1998" fmla="*/ 564060 h 5907136"/>
              <a:gd name="connsiteX1999" fmla="*/ 748271 w 12078891"/>
              <a:gd name="connsiteY1999" fmla="*/ 568132 h 5907136"/>
              <a:gd name="connsiteX2000" fmla="*/ 743181 w 12078891"/>
              <a:gd name="connsiteY2000" fmla="*/ 572205 h 5907136"/>
              <a:gd name="connsiteX2001" fmla="*/ 738090 w 12078891"/>
              <a:gd name="connsiteY2001" fmla="*/ 568132 h 5907136"/>
              <a:gd name="connsiteX2002" fmla="*/ 743181 w 12078891"/>
              <a:gd name="connsiteY2002" fmla="*/ 564060 h 5907136"/>
              <a:gd name="connsiteX2003" fmla="*/ 5325756 w 12078891"/>
              <a:gd name="connsiteY2003" fmla="*/ 552890 h 5907136"/>
              <a:gd name="connsiteX2004" fmla="*/ 5378697 w 12078891"/>
              <a:gd name="connsiteY2004" fmla="*/ 604813 h 5907136"/>
              <a:gd name="connsiteX2005" fmla="*/ 5325756 w 12078891"/>
              <a:gd name="connsiteY2005" fmla="*/ 656737 h 5907136"/>
              <a:gd name="connsiteX2006" fmla="*/ 5272813 w 12078891"/>
              <a:gd name="connsiteY2006" fmla="*/ 604813 h 5907136"/>
              <a:gd name="connsiteX2007" fmla="*/ 5325756 w 12078891"/>
              <a:gd name="connsiteY2007" fmla="*/ 552890 h 5907136"/>
              <a:gd name="connsiteX2008" fmla="*/ 777848 w 12078891"/>
              <a:gd name="connsiteY2008" fmla="*/ 531504 h 5907136"/>
              <a:gd name="connsiteX2009" fmla="*/ 797192 w 12078891"/>
              <a:gd name="connsiteY2009" fmla="*/ 550848 h 5907136"/>
              <a:gd name="connsiteX2010" fmla="*/ 777848 w 12078891"/>
              <a:gd name="connsiteY2010" fmla="*/ 570192 h 5907136"/>
              <a:gd name="connsiteX2011" fmla="*/ 758504 w 12078891"/>
              <a:gd name="connsiteY2011" fmla="*/ 550848 h 5907136"/>
              <a:gd name="connsiteX2012" fmla="*/ 777848 w 12078891"/>
              <a:gd name="connsiteY2012" fmla="*/ 531504 h 5907136"/>
              <a:gd name="connsiteX2013" fmla="*/ 10168903 w 12078891"/>
              <a:gd name="connsiteY2013" fmla="*/ 524376 h 5907136"/>
              <a:gd name="connsiteX2014" fmla="*/ 10175013 w 12078891"/>
              <a:gd name="connsiteY2014" fmla="*/ 530485 h 5907136"/>
              <a:gd name="connsiteX2015" fmla="*/ 10168903 w 12078891"/>
              <a:gd name="connsiteY2015" fmla="*/ 536594 h 5907136"/>
              <a:gd name="connsiteX2016" fmla="*/ 10162795 w 12078891"/>
              <a:gd name="connsiteY2016" fmla="*/ 530485 h 5907136"/>
              <a:gd name="connsiteX2017" fmla="*/ 10168903 w 12078891"/>
              <a:gd name="connsiteY2017" fmla="*/ 524376 h 5907136"/>
              <a:gd name="connsiteX2018" fmla="*/ 6053676 w 12078891"/>
              <a:gd name="connsiteY2018" fmla="*/ 522319 h 5907136"/>
              <a:gd name="connsiteX2019" fmla="*/ 6058766 w 12078891"/>
              <a:gd name="connsiteY2019" fmla="*/ 527410 h 5907136"/>
              <a:gd name="connsiteX2020" fmla="*/ 6053676 w 12078891"/>
              <a:gd name="connsiteY2020" fmla="*/ 532500 h 5907136"/>
              <a:gd name="connsiteX2021" fmla="*/ 6048585 w 12078891"/>
              <a:gd name="connsiteY2021" fmla="*/ 527410 h 5907136"/>
              <a:gd name="connsiteX2022" fmla="*/ 6053676 w 12078891"/>
              <a:gd name="connsiteY2022" fmla="*/ 522319 h 5907136"/>
              <a:gd name="connsiteX2023" fmla="*/ 2166508 w 12078891"/>
              <a:gd name="connsiteY2023" fmla="*/ 516210 h 5907136"/>
              <a:gd name="connsiteX2024" fmla="*/ 2168544 w 12078891"/>
              <a:gd name="connsiteY2024" fmla="*/ 518246 h 5907136"/>
              <a:gd name="connsiteX2025" fmla="*/ 2166508 w 12078891"/>
              <a:gd name="connsiteY2025" fmla="*/ 520282 h 5907136"/>
              <a:gd name="connsiteX2026" fmla="*/ 2164472 w 12078891"/>
              <a:gd name="connsiteY2026" fmla="*/ 518246 h 5907136"/>
              <a:gd name="connsiteX2027" fmla="*/ 2166508 w 12078891"/>
              <a:gd name="connsiteY2027" fmla="*/ 516210 h 5907136"/>
              <a:gd name="connsiteX2028" fmla="*/ 8592859 w 12078891"/>
              <a:gd name="connsiteY2028" fmla="*/ 508092 h 5907136"/>
              <a:gd name="connsiteX2029" fmla="*/ 8617294 w 12078891"/>
              <a:gd name="connsiteY2029" fmla="*/ 532528 h 5907136"/>
              <a:gd name="connsiteX2030" fmla="*/ 8592859 w 12078891"/>
              <a:gd name="connsiteY2030" fmla="*/ 556963 h 5907136"/>
              <a:gd name="connsiteX2031" fmla="*/ 8568424 w 12078891"/>
              <a:gd name="connsiteY2031" fmla="*/ 532528 h 5907136"/>
              <a:gd name="connsiteX2032" fmla="*/ 8592859 w 12078891"/>
              <a:gd name="connsiteY2032" fmla="*/ 508092 h 5907136"/>
              <a:gd name="connsiteX2033" fmla="*/ 6066913 w 12078891"/>
              <a:gd name="connsiteY2033" fmla="*/ 493836 h 5907136"/>
              <a:gd name="connsiteX2034" fmla="*/ 6081166 w 12078891"/>
              <a:gd name="connsiteY2034" fmla="*/ 508090 h 5907136"/>
              <a:gd name="connsiteX2035" fmla="*/ 6066913 w 12078891"/>
              <a:gd name="connsiteY2035" fmla="*/ 522343 h 5907136"/>
              <a:gd name="connsiteX2036" fmla="*/ 6052659 w 12078891"/>
              <a:gd name="connsiteY2036" fmla="*/ 508090 h 5907136"/>
              <a:gd name="connsiteX2037" fmla="*/ 6066913 w 12078891"/>
              <a:gd name="connsiteY2037" fmla="*/ 493836 h 5907136"/>
              <a:gd name="connsiteX2038" fmla="*/ 6723597 w 12078891"/>
              <a:gd name="connsiteY2038" fmla="*/ 480603 h 5907136"/>
              <a:gd name="connsiteX2039" fmla="*/ 6743960 w 12078891"/>
              <a:gd name="connsiteY2039" fmla="*/ 500965 h 5907136"/>
              <a:gd name="connsiteX2040" fmla="*/ 6723597 w 12078891"/>
              <a:gd name="connsiteY2040" fmla="*/ 521329 h 5907136"/>
              <a:gd name="connsiteX2041" fmla="*/ 6703235 w 12078891"/>
              <a:gd name="connsiteY2041" fmla="*/ 500965 h 5907136"/>
              <a:gd name="connsiteX2042" fmla="*/ 6723597 w 12078891"/>
              <a:gd name="connsiteY2042" fmla="*/ 480603 h 5907136"/>
              <a:gd name="connsiteX2043" fmla="*/ 10992560 w 12078891"/>
              <a:gd name="connsiteY2043" fmla="*/ 476531 h 5907136"/>
              <a:gd name="connsiteX2044" fmla="*/ 10997650 w 12078891"/>
              <a:gd name="connsiteY2044" fmla="*/ 481622 h 5907136"/>
              <a:gd name="connsiteX2045" fmla="*/ 10992560 w 12078891"/>
              <a:gd name="connsiteY2045" fmla="*/ 486712 h 5907136"/>
              <a:gd name="connsiteX2046" fmla="*/ 10987469 w 12078891"/>
              <a:gd name="connsiteY2046" fmla="*/ 481622 h 5907136"/>
              <a:gd name="connsiteX2047" fmla="*/ 10992560 w 12078891"/>
              <a:gd name="connsiteY2047" fmla="*/ 476531 h 5907136"/>
              <a:gd name="connsiteX2048" fmla="*/ 3592921 w 12078891"/>
              <a:gd name="connsiteY2048" fmla="*/ 475498 h 5907136"/>
              <a:gd name="connsiteX2049" fmla="*/ 3681491 w 12078891"/>
              <a:gd name="connsiteY2049" fmla="*/ 563056 h 5907136"/>
              <a:gd name="connsiteX2050" fmla="*/ 3592921 w 12078891"/>
              <a:gd name="connsiteY2050" fmla="*/ 650613 h 5907136"/>
              <a:gd name="connsiteX2051" fmla="*/ 3504350 w 12078891"/>
              <a:gd name="connsiteY2051" fmla="*/ 563056 h 5907136"/>
              <a:gd name="connsiteX2052" fmla="*/ 3592921 w 12078891"/>
              <a:gd name="connsiteY2052" fmla="*/ 475498 h 5907136"/>
              <a:gd name="connsiteX2053" fmla="*/ 4326963 w 12078891"/>
              <a:gd name="connsiteY2053" fmla="*/ 471433 h 5907136"/>
              <a:gd name="connsiteX2054" fmla="*/ 4346306 w 12078891"/>
              <a:gd name="connsiteY2054" fmla="*/ 490777 h 5907136"/>
              <a:gd name="connsiteX2055" fmla="*/ 4326963 w 12078891"/>
              <a:gd name="connsiteY2055" fmla="*/ 510122 h 5907136"/>
              <a:gd name="connsiteX2056" fmla="*/ 4307663 w 12078891"/>
              <a:gd name="connsiteY2056" fmla="*/ 490777 h 5907136"/>
              <a:gd name="connsiteX2057" fmla="*/ 4326963 w 12078891"/>
              <a:gd name="connsiteY2057" fmla="*/ 471433 h 5907136"/>
              <a:gd name="connsiteX2058" fmla="*/ 427563 w 12078891"/>
              <a:gd name="connsiteY2058" fmla="*/ 469375 h 5907136"/>
              <a:gd name="connsiteX2059" fmla="*/ 428581 w 12078891"/>
              <a:gd name="connsiteY2059" fmla="*/ 470393 h 5907136"/>
              <a:gd name="connsiteX2060" fmla="*/ 427563 w 12078891"/>
              <a:gd name="connsiteY2060" fmla="*/ 471411 h 5907136"/>
              <a:gd name="connsiteX2061" fmla="*/ 426545 w 12078891"/>
              <a:gd name="connsiteY2061" fmla="*/ 470393 h 5907136"/>
              <a:gd name="connsiteX2062" fmla="*/ 427563 w 12078891"/>
              <a:gd name="connsiteY2062" fmla="*/ 469375 h 5907136"/>
              <a:gd name="connsiteX2063" fmla="*/ 2938242 w 12078891"/>
              <a:gd name="connsiteY2063" fmla="*/ 457159 h 5907136"/>
              <a:gd name="connsiteX2064" fmla="*/ 2944351 w 12078891"/>
              <a:gd name="connsiteY2064" fmla="*/ 462250 h 5907136"/>
              <a:gd name="connsiteX2065" fmla="*/ 2938242 w 12078891"/>
              <a:gd name="connsiteY2065" fmla="*/ 467340 h 5907136"/>
              <a:gd name="connsiteX2066" fmla="*/ 2932133 w 12078891"/>
              <a:gd name="connsiteY2066" fmla="*/ 462250 h 5907136"/>
              <a:gd name="connsiteX2067" fmla="*/ 2938242 w 12078891"/>
              <a:gd name="connsiteY2067" fmla="*/ 457159 h 5907136"/>
              <a:gd name="connsiteX2068" fmla="*/ 2512732 w 12078891"/>
              <a:gd name="connsiteY2068" fmla="*/ 403224 h 5907136"/>
              <a:gd name="connsiteX2069" fmla="*/ 2518840 w 12078891"/>
              <a:gd name="connsiteY2069" fmla="*/ 409333 h 5907136"/>
              <a:gd name="connsiteX2070" fmla="*/ 2512732 w 12078891"/>
              <a:gd name="connsiteY2070" fmla="*/ 415441 h 5907136"/>
              <a:gd name="connsiteX2071" fmla="*/ 2506624 w 12078891"/>
              <a:gd name="connsiteY2071" fmla="*/ 409333 h 5907136"/>
              <a:gd name="connsiteX2072" fmla="*/ 2512732 w 12078891"/>
              <a:gd name="connsiteY2072" fmla="*/ 403224 h 5907136"/>
              <a:gd name="connsiteX2073" fmla="*/ 5816456 w 12078891"/>
              <a:gd name="connsiteY2073" fmla="*/ 403200 h 5907136"/>
              <a:gd name="connsiteX2074" fmla="*/ 5825619 w 12078891"/>
              <a:gd name="connsiteY2074" fmla="*/ 412363 h 5907136"/>
              <a:gd name="connsiteX2075" fmla="*/ 5816456 w 12078891"/>
              <a:gd name="connsiteY2075" fmla="*/ 421526 h 5907136"/>
              <a:gd name="connsiteX2076" fmla="*/ 5807293 w 12078891"/>
              <a:gd name="connsiteY2076" fmla="*/ 412363 h 5907136"/>
              <a:gd name="connsiteX2077" fmla="*/ 5816456 w 12078891"/>
              <a:gd name="connsiteY2077" fmla="*/ 403200 h 5907136"/>
              <a:gd name="connsiteX2078" fmla="*/ 8714015 w 12078891"/>
              <a:gd name="connsiteY2078" fmla="*/ 402208 h 5907136"/>
              <a:gd name="connsiteX2079" fmla="*/ 8722160 w 12078891"/>
              <a:gd name="connsiteY2079" fmla="*/ 410353 h 5907136"/>
              <a:gd name="connsiteX2080" fmla="*/ 8714015 w 12078891"/>
              <a:gd name="connsiteY2080" fmla="*/ 418498 h 5907136"/>
              <a:gd name="connsiteX2081" fmla="*/ 8705870 w 12078891"/>
              <a:gd name="connsiteY2081" fmla="*/ 410353 h 5907136"/>
              <a:gd name="connsiteX2082" fmla="*/ 8714015 w 12078891"/>
              <a:gd name="connsiteY2082" fmla="*/ 402208 h 5907136"/>
              <a:gd name="connsiteX2083" fmla="*/ 9278052 w 12078891"/>
              <a:gd name="connsiteY2083" fmla="*/ 383876 h 5907136"/>
              <a:gd name="connsiteX2084" fmla="*/ 9279070 w 12078891"/>
              <a:gd name="connsiteY2084" fmla="*/ 384894 h 5907136"/>
              <a:gd name="connsiteX2085" fmla="*/ 9278052 w 12078891"/>
              <a:gd name="connsiteY2085" fmla="*/ 385912 h 5907136"/>
              <a:gd name="connsiteX2086" fmla="*/ 9277034 w 12078891"/>
              <a:gd name="connsiteY2086" fmla="*/ 384894 h 5907136"/>
              <a:gd name="connsiteX2087" fmla="*/ 9278052 w 12078891"/>
              <a:gd name="connsiteY2087" fmla="*/ 383876 h 5907136"/>
              <a:gd name="connsiteX2088" fmla="*/ 8419779 w 12078891"/>
              <a:gd name="connsiteY2088" fmla="*/ 378786 h 5907136"/>
              <a:gd name="connsiteX2089" fmla="*/ 8434033 w 12078891"/>
              <a:gd name="connsiteY2089" fmla="*/ 393040 h 5907136"/>
              <a:gd name="connsiteX2090" fmla="*/ 8419779 w 12078891"/>
              <a:gd name="connsiteY2090" fmla="*/ 407293 h 5907136"/>
              <a:gd name="connsiteX2091" fmla="*/ 8405525 w 12078891"/>
              <a:gd name="connsiteY2091" fmla="*/ 393040 h 5907136"/>
              <a:gd name="connsiteX2092" fmla="*/ 8419779 w 12078891"/>
              <a:gd name="connsiteY2092" fmla="*/ 378786 h 5907136"/>
              <a:gd name="connsiteX2093" fmla="*/ 4043916 w 12078891"/>
              <a:gd name="connsiteY2093" fmla="*/ 366546 h 5907136"/>
              <a:gd name="connsiteX2094" fmla="*/ 4059189 w 12078891"/>
              <a:gd name="connsiteY2094" fmla="*/ 381818 h 5907136"/>
              <a:gd name="connsiteX2095" fmla="*/ 4043916 w 12078891"/>
              <a:gd name="connsiteY2095" fmla="*/ 397090 h 5907136"/>
              <a:gd name="connsiteX2096" fmla="*/ 4028645 w 12078891"/>
              <a:gd name="connsiteY2096" fmla="*/ 381818 h 5907136"/>
              <a:gd name="connsiteX2097" fmla="*/ 4043916 w 12078891"/>
              <a:gd name="connsiteY2097" fmla="*/ 366546 h 5907136"/>
              <a:gd name="connsiteX2098" fmla="*/ 5531384 w 12078891"/>
              <a:gd name="connsiteY2098" fmla="*/ 355348 h 5907136"/>
              <a:gd name="connsiteX2099" fmla="*/ 5548692 w 12078891"/>
              <a:gd name="connsiteY2099" fmla="*/ 372656 h 5907136"/>
              <a:gd name="connsiteX2100" fmla="*/ 5531384 w 12078891"/>
              <a:gd name="connsiteY2100" fmla="*/ 389964 h 5907136"/>
              <a:gd name="connsiteX2101" fmla="*/ 5514076 w 12078891"/>
              <a:gd name="connsiteY2101" fmla="*/ 372656 h 5907136"/>
              <a:gd name="connsiteX2102" fmla="*/ 5531384 w 12078891"/>
              <a:gd name="connsiteY2102" fmla="*/ 355348 h 5907136"/>
              <a:gd name="connsiteX2103" fmla="*/ 6608550 w 12078891"/>
              <a:gd name="connsiteY2103" fmla="*/ 325823 h 5907136"/>
              <a:gd name="connsiteX2104" fmla="*/ 6613640 w 12078891"/>
              <a:gd name="connsiteY2104" fmla="*/ 330914 h 5907136"/>
              <a:gd name="connsiteX2105" fmla="*/ 6608550 w 12078891"/>
              <a:gd name="connsiteY2105" fmla="*/ 336004 h 5907136"/>
              <a:gd name="connsiteX2106" fmla="*/ 6603459 w 12078891"/>
              <a:gd name="connsiteY2106" fmla="*/ 330914 h 5907136"/>
              <a:gd name="connsiteX2107" fmla="*/ 6608550 w 12078891"/>
              <a:gd name="connsiteY2107" fmla="*/ 325823 h 5907136"/>
              <a:gd name="connsiteX2108" fmla="*/ 7003580 w 12078891"/>
              <a:gd name="connsiteY2108" fmla="*/ 314648 h 5907136"/>
              <a:gd name="connsiteX2109" fmla="*/ 7015796 w 12078891"/>
              <a:gd name="connsiteY2109" fmla="*/ 325847 h 5907136"/>
              <a:gd name="connsiteX2110" fmla="*/ 7003580 w 12078891"/>
              <a:gd name="connsiteY2110" fmla="*/ 337047 h 5907136"/>
              <a:gd name="connsiteX2111" fmla="*/ 6991362 w 12078891"/>
              <a:gd name="connsiteY2111" fmla="*/ 325847 h 5907136"/>
              <a:gd name="connsiteX2112" fmla="*/ 7003580 w 12078891"/>
              <a:gd name="connsiteY2112" fmla="*/ 314648 h 5907136"/>
              <a:gd name="connsiteX2113" fmla="*/ 4121368 w 12078891"/>
              <a:gd name="connsiteY2113" fmla="*/ 295307 h 5907136"/>
              <a:gd name="connsiteX2114" fmla="*/ 4136640 w 12078891"/>
              <a:gd name="connsiteY2114" fmla="*/ 309561 h 5907136"/>
              <a:gd name="connsiteX2115" fmla="*/ 4121368 w 12078891"/>
              <a:gd name="connsiteY2115" fmla="*/ 323814 h 5907136"/>
              <a:gd name="connsiteX2116" fmla="*/ 4106095 w 12078891"/>
              <a:gd name="connsiteY2116" fmla="*/ 309561 h 5907136"/>
              <a:gd name="connsiteX2117" fmla="*/ 4121368 w 12078891"/>
              <a:gd name="connsiteY2117" fmla="*/ 295307 h 5907136"/>
              <a:gd name="connsiteX2118" fmla="*/ 5311470 w 12078891"/>
              <a:gd name="connsiteY2118" fmla="*/ 293243 h 5907136"/>
              <a:gd name="connsiteX2119" fmla="*/ 5320634 w 12078891"/>
              <a:gd name="connsiteY2119" fmla="*/ 302406 h 5907136"/>
              <a:gd name="connsiteX2120" fmla="*/ 5311470 w 12078891"/>
              <a:gd name="connsiteY2120" fmla="*/ 311569 h 5907136"/>
              <a:gd name="connsiteX2121" fmla="*/ 5302308 w 12078891"/>
              <a:gd name="connsiteY2121" fmla="*/ 302406 h 5907136"/>
              <a:gd name="connsiteX2122" fmla="*/ 5311470 w 12078891"/>
              <a:gd name="connsiteY2122" fmla="*/ 293243 h 5907136"/>
              <a:gd name="connsiteX2123" fmla="*/ 9786092 w 12078891"/>
              <a:gd name="connsiteY2123" fmla="*/ 292250 h 5907136"/>
              <a:gd name="connsiteX2124" fmla="*/ 9802382 w 12078891"/>
              <a:gd name="connsiteY2124" fmla="*/ 308540 h 5907136"/>
              <a:gd name="connsiteX2125" fmla="*/ 9786092 w 12078891"/>
              <a:gd name="connsiteY2125" fmla="*/ 324830 h 5907136"/>
              <a:gd name="connsiteX2126" fmla="*/ 9769802 w 12078891"/>
              <a:gd name="connsiteY2126" fmla="*/ 308540 h 5907136"/>
              <a:gd name="connsiteX2127" fmla="*/ 9786092 w 12078891"/>
              <a:gd name="connsiteY2127" fmla="*/ 292250 h 5907136"/>
              <a:gd name="connsiteX2128" fmla="*/ 9236309 w 12078891"/>
              <a:gd name="connsiteY2128" fmla="*/ 271884 h 5907136"/>
              <a:gd name="connsiteX2129" fmla="*/ 9249545 w 12078891"/>
              <a:gd name="connsiteY2129" fmla="*/ 285119 h 5907136"/>
              <a:gd name="connsiteX2130" fmla="*/ 9236309 w 12078891"/>
              <a:gd name="connsiteY2130" fmla="*/ 298355 h 5907136"/>
              <a:gd name="connsiteX2131" fmla="*/ 9223074 w 12078891"/>
              <a:gd name="connsiteY2131" fmla="*/ 285119 h 5907136"/>
              <a:gd name="connsiteX2132" fmla="*/ 9236309 w 12078891"/>
              <a:gd name="connsiteY2132" fmla="*/ 271884 h 5907136"/>
              <a:gd name="connsiteX2133" fmla="*/ 1991444 w 12078891"/>
              <a:gd name="connsiteY2133" fmla="*/ 266797 h 5907136"/>
              <a:gd name="connsiteX2134" fmla="*/ 1998572 w 12078891"/>
              <a:gd name="connsiteY2134" fmla="*/ 273924 h 5907136"/>
              <a:gd name="connsiteX2135" fmla="*/ 1991444 w 12078891"/>
              <a:gd name="connsiteY2135" fmla="*/ 281051 h 5907136"/>
              <a:gd name="connsiteX2136" fmla="*/ 1984317 w 12078891"/>
              <a:gd name="connsiteY2136" fmla="*/ 273924 h 5907136"/>
              <a:gd name="connsiteX2137" fmla="*/ 1991444 w 12078891"/>
              <a:gd name="connsiteY2137" fmla="*/ 266797 h 5907136"/>
              <a:gd name="connsiteX2138" fmla="*/ 8223283 w 12078891"/>
              <a:gd name="connsiteY2138" fmla="*/ 262699 h 5907136"/>
              <a:gd name="connsiteX2139" fmla="*/ 8226337 w 12078891"/>
              <a:gd name="connsiteY2139" fmla="*/ 265754 h 5907136"/>
              <a:gd name="connsiteX2140" fmla="*/ 8223283 w 12078891"/>
              <a:gd name="connsiteY2140" fmla="*/ 268808 h 5907136"/>
              <a:gd name="connsiteX2141" fmla="*/ 8220229 w 12078891"/>
              <a:gd name="connsiteY2141" fmla="*/ 265754 h 5907136"/>
              <a:gd name="connsiteX2142" fmla="*/ 8223283 w 12078891"/>
              <a:gd name="connsiteY2142" fmla="*/ 262699 h 5907136"/>
              <a:gd name="connsiteX2143" fmla="*/ 3759863 w 12078891"/>
              <a:gd name="connsiteY2143" fmla="*/ 253535 h 5907136"/>
              <a:gd name="connsiteX2144" fmla="*/ 3764952 w 12078891"/>
              <a:gd name="connsiteY2144" fmla="*/ 258626 h 5907136"/>
              <a:gd name="connsiteX2145" fmla="*/ 3759863 w 12078891"/>
              <a:gd name="connsiteY2145" fmla="*/ 263716 h 5907136"/>
              <a:gd name="connsiteX2146" fmla="*/ 3754772 w 12078891"/>
              <a:gd name="connsiteY2146" fmla="*/ 258626 h 5907136"/>
              <a:gd name="connsiteX2147" fmla="*/ 3759863 w 12078891"/>
              <a:gd name="connsiteY2147" fmla="*/ 253535 h 5907136"/>
              <a:gd name="connsiteX2148" fmla="*/ 7655174 w 12078891"/>
              <a:gd name="connsiteY2148" fmla="*/ 243355 h 5907136"/>
              <a:gd name="connsiteX2149" fmla="*/ 7658228 w 12078891"/>
              <a:gd name="connsiteY2149" fmla="*/ 246410 h 5907136"/>
              <a:gd name="connsiteX2150" fmla="*/ 7655174 w 12078891"/>
              <a:gd name="connsiteY2150" fmla="*/ 249464 h 5907136"/>
              <a:gd name="connsiteX2151" fmla="*/ 7652119 w 12078891"/>
              <a:gd name="connsiteY2151" fmla="*/ 246410 h 5907136"/>
              <a:gd name="connsiteX2152" fmla="*/ 7655174 w 12078891"/>
              <a:gd name="connsiteY2152" fmla="*/ 243355 h 5907136"/>
              <a:gd name="connsiteX2153" fmla="*/ 1998518 w 12078891"/>
              <a:gd name="connsiteY2153" fmla="*/ 237245 h 5907136"/>
              <a:gd name="connsiteX2154" fmla="*/ 2007681 w 12078891"/>
              <a:gd name="connsiteY2154" fmla="*/ 246408 h 5907136"/>
              <a:gd name="connsiteX2155" fmla="*/ 1998518 w 12078891"/>
              <a:gd name="connsiteY2155" fmla="*/ 255571 h 5907136"/>
              <a:gd name="connsiteX2156" fmla="*/ 1989355 w 12078891"/>
              <a:gd name="connsiteY2156" fmla="*/ 246408 h 5907136"/>
              <a:gd name="connsiteX2157" fmla="*/ 1998518 w 12078891"/>
              <a:gd name="connsiteY2157" fmla="*/ 237245 h 5907136"/>
              <a:gd name="connsiteX2158" fmla="*/ 1157580 w 12078891"/>
              <a:gd name="connsiteY2158" fmla="*/ 234204 h 5907136"/>
              <a:gd name="connsiteX2159" fmla="*/ 1195251 w 12078891"/>
              <a:gd name="connsiteY2159" fmla="*/ 270856 h 5907136"/>
              <a:gd name="connsiteX2160" fmla="*/ 1157580 w 12078891"/>
              <a:gd name="connsiteY2160" fmla="*/ 307508 h 5907136"/>
              <a:gd name="connsiteX2161" fmla="*/ 1119910 w 12078891"/>
              <a:gd name="connsiteY2161" fmla="*/ 270856 h 5907136"/>
              <a:gd name="connsiteX2162" fmla="*/ 1157580 w 12078891"/>
              <a:gd name="connsiteY2162" fmla="*/ 234204 h 5907136"/>
              <a:gd name="connsiteX2163" fmla="*/ 961058 w 12078891"/>
              <a:gd name="connsiteY2163" fmla="*/ 233172 h 5907136"/>
              <a:gd name="connsiteX2164" fmla="*/ 993637 w 12078891"/>
              <a:gd name="connsiteY2164" fmla="*/ 265752 h 5907136"/>
              <a:gd name="connsiteX2165" fmla="*/ 961058 w 12078891"/>
              <a:gd name="connsiteY2165" fmla="*/ 297314 h 5907136"/>
              <a:gd name="connsiteX2166" fmla="*/ 928478 w 12078891"/>
              <a:gd name="connsiteY2166" fmla="*/ 265752 h 5907136"/>
              <a:gd name="connsiteX2167" fmla="*/ 961058 w 12078891"/>
              <a:gd name="connsiteY2167" fmla="*/ 233172 h 5907136"/>
              <a:gd name="connsiteX2168" fmla="*/ 171076 w 12078891"/>
              <a:gd name="connsiteY2168" fmla="*/ 227096 h 5907136"/>
              <a:gd name="connsiteX2169" fmla="*/ 174131 w 12078891"/>
              <a:gd name="connsiteY2169" fmla="*/ 230151 h 5907136"/>
              <a:gd name="connsiteX2170" fmla="*/ 171076 w 12078891"/>
              <a:gd name="connsiteY2170" fmla="*/ 233205 h 5907136"/>
              <a:gd name="connsiteX2171" fmla="*/ 168023 w 12078891"/>
              <a:gd name="connsiteY2171" fmla="*/ 230151 h 5907136"/>
              <a:gd name="connsiteX2172" fmla="*/ 171076 w 12078891"/>
              <a:gd name="connsiteY2172" fmla="*/ 227096 h 5907136"/>
              <a:gd name="connsiteX2173" fmla="*/ 1620797 w 12078891"/>
              <a:gd name="connsiteY2173" fmla="*/ 211791 h 5907136"/>
              <a:gd name="connsiteX2174" fmla="*/ 1630978 w 12078891"/>
              <a:gd name="connsiteY2174" fmla="*/ 221973 h 5907136"/>
              <a:gd name="connsiteX2175" fmla="*/ 1620797 w 12078891"/>
              <a:gd name="connsiteY2175" fmla="*/ 232153 h 5907136"/>
              <a:gd name="connsiteX2176" fmla="*/ 1610616 w 12078891"/>
              <a:gd name="connsiteY2176" fmla="*/ 221973 h 5907136"/>
              <a:gd name="connsiteX2177" fmla="*/ 1620797 w 12078891"/>
              <a:gd name="connsiteY2177" fmla="*/ 211791 h 5907136"/>
              <a:gd name="connsiteX2178" fmla="*/ 5128210 w 12078891"/>
              <a:gd name="connsiteY2178" fmla="*/ 193466 h 5907136"/>
              <a:gd name="connsiteX2179" fmla="*/ 5140427 w 12078891"/>
              <a:gd name="connsiteY2179" fmla="*/ 205684 h 5907136"/>
              <a:gd name="connsiteX2180" fmla="*/ 5128210 w 12078891"/>
              <a:gd name="connsiteY2180" fmla="*/ 217901 h 5907136"/>
              <a:gd name="connsiteX2181" fmla="*/ 5115993 w 12078891"/>
              <a:gd name="connsiteY2181" fmla="*/ 205684 h 5907136"/>
              <a:gd name="connsiteX2182" fmla="*/ 5128210 w 12078891"/>
              <a:gd name="connsiteY2182" fmla="*/ 193466 h 5907136"/>
              <a:gd name="connsiteX2183" fmla="*/ 9614030 w 12078891"/>
              <a:gd name="connsiteY2183" fmla="*/ 138518 h 5907136"/>
              <a:gd name="connsiteX2184" fmla="*/ 9625230 w 12078891"/>
              <a:gd name="connsiteY2184" fmla="*/ 149717 h 5907136"/>
              <a:gd name="connsiteX2185" fmla="*/ 9614030 w 12078891"/>
              <a:gd name="connsiteY2185" fmla="*/ 160915 h 5907136"/>
              <a:gd name="connsiteX2186" fmla="*/ 9602831 w 12078891"/>
              <a:gd name="connsiteY2186" fmla="*/ 149717 h 5907136"/>
              <a:gd name="connsiteX2187" fmla="*/ 9614030 w 12078891"/>
              <a:gd name="connsiteY2187" fmla="*/ 138518 h 5907136"/>
              <a:gd name="connsiteX2188" fmla="*/ 3063470 w 12078891"/>
              <a:gd name="connsiteY2188" fmla="*/ 115071 h 5907136"/>
              <a:gd name="connsiteX2189" fmla="*/ 3069579 w 12078891"/>
              <a:gd name="connsiteY2189" fmla="*/ 121180 h 5907136"/>
              <a:gd name="connsiteX2190" fmla="*/ 3063470 w 12078891"/>
              <a:gd name="connsiteY2190" fmla="*/ 127289 h 5907136"/>
              <a:gd name="connsiteX2191" fmla="*/ 3057361 w 12078891"/>
              <a:gd name="connsiteY2191" fmla="*/ 121180 h 5907136"/>
              <a:gd name="connsiteX2192" fmla="*/ 3063470 w 12078891"/>
              <a:gd name="connsiteY2192" fmla="*/ 115071 h 5907136"/>
              <a:gd name="connsiteX2193" fmla="*/ 1904915 w 12078891"/>
              <a:gd name="connsiteY2193" fmla="*/ 92704 h 5907136"/>
              <a:gd name="connsiteX2194" fmla="*/ 1923240 w 12078891"/>
              <a:gd name="connsiteY2194" fmla="*/ 110012 h 5907136"/>
              <a:gd name="connsiteX2195" fmla="*/ 1904915 w 12078891"/>
              <a:gd name="connsiteY2195" fmla="*/ 127319 h 5907136"/>
              <a:gd name="connsiteX2196" fmla="*/ 1886589 w 12078891"/>
              <a:gd name="connsiteY2196" fmla="*/ 110012 h 5907136"/>
              <a:gd name="connsiteX2197" fmla="*/ 1904915 w 12078891"/>
              <a:gd name="connsiteY2197" fmla="*/ 92704 h 5907136"/>
              <a:gd name="connsiteX2198" fmla="*/ 6230829 w 12078891"/>
              <a:gd name="connsiteY2198" fmla="*/ 87605 h 5907136"/>
              <a:gd name="connsiteX2199" fmla="*/ 6238974 w 12078891"/>
              <a:gd name="connsiteY2199" fmla="*/ 95750 h 5907136"/>
              <a:gd name="connsiteX2200" fmla="*/ 6230829 w 12078891"/>
              <a:gd name="connsiteY2200" fmla="*/ 103895 h 5907136"/>
              <a:gd name="connsiteX2201" fmla="*/ 6222684 w 12078891"/>
              <a:gd name="connsiteY2201" fmla="*/ 95750 h 5907136"/>
              <a:gd name="connsiteX2202" fmla="*/ 6230829 w 12078891"/>
              <a:gd name="connsiteY2202" fmla="*/ 87605 h 5907136"/>
              <a:gd name="connsiteX2203" fmla="*/ 11171750 w 12078891"/>
              <a:gd name="connsiteY2203" fmla="*/ 86587 h 5907136"/>
              <a:gd name="connsiteX2204" fmla="*/ 11273561 w 12078891"/>
              <a:gd name="connsiteY2204" fmla="*/ 187380 h 5907136"/>
              <a:gd name="connsiteX2205" fmla="*/ 11171750 w 12078891"/>
              <a:gd name="connsiteY2205" fmla="*/ 288173 h 5907136"/>
              <a:gd name="connsiteX2206" fmla="*/ 11069938 w 12078891"/>
              <a:gd name="connsiteY2206" fmla="*/ 187380 h 5907136"/>
              <a:gd name="connsiteX2207" fmla="*/ 11171750 w 12078891"/>
              <a:gd name="connsiteY2207" fmla="*/ 86587 h 5907136"/>
              <a:gd name="connsiteX2208" fmla="*/ 3533841 w 12078891"/>
              <a:gd name="connsiteY2208" fmla="*/ 71293 h 5907136"/>
              <a:gd name="connsiteX2209" fmla="*/ 3536895 w 12078891"/>
              <a:gd name="connsiteY2209" fmla="*/ 74347 h 5907136"/>
              <a:gd name="connsiteX2210" fmla="*/ 3533841 w 12078891"/>
              <a:gd name="connsiteY2210" fmla="*/ 77402 h 5907136"/>
              <a:gd name="connsiteX2211" fmla="*/ 3530785 w 12078891"/>
              <a:gd name="connsiteY2211" fmla="*/ 74347 h 5907136"/>
              <a:gd name="connsiteX2212" fmla="*/ 3533841 w 12078891"/>
              <a:gd name="connsiteY2212" fmla="*/ 71293 h 5907136"/>
              <a:gd name="connsiteX2213" fmla="*/ 8850443 w 12078891"/>
              <a:gd name="connsiteY2213" fmla="*/ 69279 h 5907136"/>
              <a:gd name="connsiteX2214" fmla="*/ 8855533 w 12078891"/>
              <a:gd name="connsiteY2214" fmla="*/ 74370 h 5907136"/>
              <a:gd name="connsiteX2215" fmla="*/ 8850443 w 12078891"/>
              <a:gd name="connsiteY2215" fmla="*/ 79460 h 5907136"/>
              <a:gd name="connsiteX2216" fmla="*/ 8845352 w 12078891"/>
              <a:gd name="connsiteY2216" fmla="*/ 74370 h 5907136"/>
              <a:gd name="connsiteX2217" fmla="*/ 8850443 w 12078891"/>
              <a:gd name="connsiteY2217" fmla="*/ 69279 h 5907136"/>
              <a:gd name="connsiteX2218" fmla="*/ 2747929 w 12078891"/>
              <a:gd name="connsiteY2218" fmla="*/ 68269 h 5907136"/>
              <a:gd name="connsiteX2219" fmla="*/ 2770331 w 12078891"/>
              <a:gd name="connsiteY2219" fmla="*/ 90666 h 5907136"/>
              <a:gd name="connsiteX2220" fmla="*/ 2747929 w 12078891"/>
              <a:gd name="connsiteY2220" fmla="*/ 113065 h 5907136"/>
              <a:gd name="connsiteX2221" fmla="*/ 2725531 w 12078891"/>
              <a:gd name="connsiteY2221" fmla="*/ 90666 h 5907136"/>
              <a:gd name="connsiteX2222" fmla="*/ 2747929 w 12078891"/>
              <a:gd name="connsiteY2222" fmla="*/ 68269 h 5907136"/>
              <a:gd name="connsiteX2223" fmla="*/ 1222767 w 12078891"/>
              <a:gd name="connsiteY2223" fmla="*/ 68265 h 5907136"/>
              <a:gd name="connsiteX2224" fmla="*/ 1243130 w 12078891"/>
              <a:gd name="connsiteY2224" fmla="*/ 88627 h 5907136"/>
              <a:gd name="connsiteX2225" fmla="*/ 1222767 w 12078891"/>
              <a:gd name="connsiteY2225" fmla="*/ 108990 h 5907136"/>
              <a:gd name="connsiteX2226" fmla="*/ 1202406 w 12078891"/>
              <a:gd name="connsiteY2226" fmla="*/ 88627 h 5907136"/>
              <a:gd name="connsiteX2227" fmla="*/ 1222767 w 12078891"/>
              <a:gd name="connsiteY2227" fmla="*/ 68265 h 5907136"/>
              <a:gd name="connsiteX2228" fmla="*/ 11961807 w 12078891"/>
              <a:gd name="connsiteY2228" fmla="*/ 59105 h 5907136"/>
              <a:gd name="connsiteX2229" fmla="*/ 11982170 w 12078891"/>
              <a:gd name="connsiteY2229" fmla="*/ 79467 h 5907136"/>
              <a:gd name="connsiteX2230" fmla="*/ 11961807 w 12078891"/>
              <a:gd name="connsiteY2230" fmla="*/ 99830 h 5907136"/>
              <a:gd name="connsiteX2231" fmla="*/ 11941445 w 12078891"/>
              <a:gd name="connsiteY2231" fmla="*/ 79467 h 5907136"/>
              <a:gd name="connsiteX2232" fmla="*/ 11961807 w 12078891"/>
              <a:gd name="connsiteY2232" fmla="*/ 59105 h 5907136"/>
              <a:gd name="connsiteX2233" fmla="*/ 2790665 w 12078891"/>
              <a:gd name="connsiteY2233" fmla="*/ 54007 h 5907136"/>
              <a:gd name="connsiteX2234" fmla="*/ 2803901 w 12078891"/>
              <a:gd name="connsiteY2234" fmla="*/ 67243 h 5907136"/>
              <a:gd name="connsiteX2235" fmla="*/ 2790665 w 12078891"/>
              <a:gd name="connsiteY2235" fmla="*/ 80478 h 5907136"/>
              <a:gd name="connsiteX2236" fmla="*/ 2777433 w 12078891"/>
              <a:gd name="connsiteY2236" fmla="*/ 67243 h 5907136"/>
              <a:gd name="connsiteX2237" fmla="*/ 2790665 w 12078891"/>
              <a:gd name="connsiteY2237" fmla="*/ 54007 h 5907136"/>
              <a:gd name="connsiteX2238" fmla="*/ 3751773 w 12078891"/>
              <a:gd name="connsiteY2238" fmla="*/ 46888 h 5907136"/>
              <a:gd name="connsiteX2239" fmla="*/ 3759917 w 12078891"/>
              <a:gd name="connsiteY2239" fmla="*/ 55033 h 5907136"/>
              <a:gd name="connsiteX2240" fmla="*/ 3751773 w 12078891"/>
              <a:gd name="connsiteY2240" fmla="*/ 63179 h 5907136"/>
              <a:gd name="connsiteX2241" fmla="*/ 3743628 w 12078891"/>
              <a:gd name="connsiteY2241" fmla="*/ 55033 h 5907136"/>
              <a:gd name="connsiteX2242" fmla="*/ 3751773 w 12078891"/>
              <a:gd name="connsiteY2242" fmla="*/ 46888 h 5907136"/>
              <a:gd name="connsiteX2243" fmla="*/ 6107637 w 12078891"/>
              <a:gd name="connsiteY2243" fmla="*/ 40750 h 5907136"/>
              <a:gd name="connsiteX2244" fmla="*/ 6113746 w 12078891"/>
              <a:gd name="connsiteY2244" fmla="*/ 46859 h 5907136"/>
              <a:gd name="connsiteX2245" fmla="*/ 6107637 w 12078891"/>
              <a:gd name="connsiteY2245" fmla="*/ 52968 h 5907136"/>
              <a:gd name="connsiteX2246" fmla="*/ 6101528 w 12078891"/>
              <a:gd name="connsiteY2246" fmla="*/ 46859 h 5907136"/>
              <a:gd name="connsiteX2247" fmla="*/ 6107637 w 12078891"/>
              <a:gd name="connsiteY2247" fmla="*/ 40750 h 5907136"/>
              <a:gd name="connsiteX2248" fmla="*/ 338029 w 12078891"/>
              <a:gd name="connsiteY2248" fmla="*/ 35685 h 5907136"/>
              <a:gd name="connsiteX2249" fmla="*/ 367554 w 12078891"/>
              <a:gd name="connsiteY2249" fmla="*/ 65210 h 5907136"/>
              <a:gd name="connsiteX2250" fmla="*/ 338029 w 12078891"/>
              <a:gd name="connsiteY2250" fmla="*/ 94736 h 5907136"/>
              <a:gd name="connsiteX2251" fmla="*/ 308504 w 12078891"/>
              <a:gd name="connsiteY2251" fmla="*/ 65210 h 5907136"/>
              <a:gd name="connsiteX2252" fmla="*/ 338029 w 12078891"/>
              <a:gd name="connsiteY2252" fmla="*/ 35685 h 5907136"/>
              <a:gd name="connsiteX2253" fmla="*/ 7914793 w 12078891"/>
              <a:gd name="connsiteY2253" fmla="*/ 30595 h 5907136"/>
              <a:gd name="connsiteX2254" fmla="*/ 7924974 w 12078891"/>
              <a:gd name="connsiteY2254" fmla="*/ 39758 h 5907136"/>
              <a:gd name="connsiteX2255" fmla="*/ 7914793 w 12078891"/>
              <a:gd name="connsiteY2255" fmla="*/ 48922 h 5907136"/>
              <a:gd name="connsiteX2256" fmla="*/ 7905630 w 12078891"/>
              <a:gd name="connsiteY2256" fmla="*/ 39758 h 5907136"/>
              <a:gd name="connsiteX2257" fmla="*/ 7914793 w 12078891"/>
              <a:gd name="connsiteY2257" fmla="*/ 30595 h 5907136"/>
              <a:gd name="connsiteX2258" fmla="*/ 631216 w 12078891"/>
              <a:gd name="connsiteY2258" fmla="*/ 38 h 5907136"/>
              <a:gd name="connsiteX2259" fmla="*/ 673977 w 12078891"/>
              <a:gd name="connsiteY2259" fmla="*/ 41781 h 5907136"/>
              <a:gd name="connsiteX2260" fmla="*/ 631216 w 12078891"/>
              <a:gd name="connsiteY2260" fmla="*/ 83523 h 5907136"/>
              <a:gd name="connsiteX2261" fmla="*/ 588455 w 12078891"/>
              <a:gd name="connsiteY2261" fmla="*/ 41781 h 5907136"/>
              <a:gd name="connsiteX2262" fmla="*/ 631216 w 12078891"/>
              <a:gd name="connsiteY2262" fmla="*/ 38 h 59071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</a:cxnLst>
            <a:rect l="l" t="t" r="r" b="b"/>
            <a:pathLst>
              <a:path w="12078891" h="5907136">
                <a:moveTo>
                  <a:pt x="3842360" y="5831795"/>
                </a:moveTo>
                <a:cubicBezTo>
                  <a:pt x="3862721" y="5831795"/>
                  <a:pt x="3880030" y="5849103"/>
                  <a:pt x="3880030" y="5869465"/>
                </a:cubicBezTo>
                <a:cubicBezTo>
                  <a:pt x="3880030" y="5889828"/>
                  <a:pt x="3863739" y="5907136"/>
                  <a:pt x="3842360" y="5907136"/>
                </a:cubicBezTo>
                <a:cubicBezTo>
                  <a:pt x="3821997" y="5907136"/>
                  <a:pt x="3804687" y="5890846"/>
                  <a:pt x="3804687" y="5869465"/>
                </a:cubicBezTo>
                <a:cubicBezTo>
                  <a:pt x="3804687" y="5849103"/>
                  <a:pt x="3820979" y="5831795"/>
                  <a:pt x="3842360" y="5831795"/>
                </a:cubicBezTo>
                <a:close/>
                <a:moveTo>
                  <a:pt x="7474967" y="5830778"/>
                </a:moveTo>
                <a:cubicBezTo>
                  <a:pt x="7485148" y="5830778"/>
                  <a:pt x="7492275" y="5838923"/>
                  <a:pt x="7492275" y="5848086"/>
                </a:cubicBezTo>
                <a:cubicBezTo>
                  <a:pt x="7492275" y="5857249"/>
                  <a:pt x="7484130" y="5865394"/>
                  <a:pt x="7474967" y="5865394"/>
                </a:cubicBezTo>
                <a:cubicBezTo>
                  <a:pt x="7465804" y="5865394"/>
                  <a:pt x="7457659" y="5858267"/>
                  <a:pt x="7457659" y="5848086"/>
                </a:cubicBezTo>
                <a:cubicBezTo>
                  <a:pt x="7457659" y="5838923"/>
                  <a:pt x="7465804" y="5830778"/>
                  <a:pt x="7474967" y="5830778"/>
                </a:cubicBezTo>
                <a:close/>
                <a:moveTo>
                  <a:pt x="8992978" y="5793107"/>
                </a:moveTo>
                <a:cubicBezTo>
                  <a:pt x="8996033" y="5793107"/>
                  <a:pt x="8999088" y="5795143"/>
                  <a:pt x="8999088" y="5799215"/>
                </a:cubicBezTo>
                <a:cubicBezTo>
                  <a:pt x="8999088" y="5802270"/>
                  <a:pt x="8996033" y="5805325"/>
                  <a:pt x="8992978" y="5805325"/>
                </a:cubicBezTo>
                <a:cubicBezTo>
                  <a:pt x="8989924" y="5805325"/>
                  <a:pt x="8986870" y="5802270"/>
                  <a:pt x="8986870" y="5799215"/>
                </a:cubicBezTo>
                <a:cubicBezTo>
                  <a:pt x="8986870" y="5796161"/>
                  <a:pt x="8989924" y="5793107"/>
                  <a:pt x="8992978" y="5793107"/>
                </a:cubicBezTo>
                <a:close/>
                <a:moveTo>
                  <a:pt x="10305331" y="5791071"/>
                </a:moveTo>
                <a:cubicBezTo>
                  <a:pt x="10316531" y="5791071"/>
                  <a:pt x="10324675" y="5800234"/>
                  <a:pt x="10324675" y="5810415"/>
                </a:cubicBezTo>
                <a:cubicBezTo>
                  <a:pt x="10324675" y="5820597"/>
                  <a:pt x="10316531" y="5829759"/>
                  <a:pt x="10305331" y="5829759"/>
                </a:cubicBezTo>
                <a:cubicBezTo>
                  <a:pt x="10295150" y="5829759"/>
                  <a:pt x="10285987" y="5821615"/>
                  <a:pt x="10285987" y="5810415"/>
                </a:cubicBezTo>
                <a:cubicBezTo>
                  <a:pt x="10285987" y="5800234"/>
                  <a:pt x="10294132" y="5791071"/>
                  <a:pt x="10305331" y="5791071"/>
                </a:cubicBezTo>
                <a:close/>
                <a:moveTo>
                  <a:pt x="9101917" y="5773763"/>
                </a:moveTo>
                <a:cubicBezTo>
                  <a:pt x="9116171" y="5773763"/>
                  <a:pt x="9126352" y="5784963"/>
                  <a:pt x="9126352" y="5798198"/>
                </a:cubicBezTo>
                <a:cubicBezTo>
                  <a:pt x="9126352" y="5811433"/>
                  <a:pt x="9115152" y="5822633"/>
                  <a:pt x="9101917" y="5822633"/>
                </a:cubicBezTo>
                <a:cubicBezTo>
                  <a:pt x="9088682" y="5822633"/>
                  <a:pt x="9077482" y="5811433"/>
                  <a:pt x="9077482" y="5798198"/>
                </a:cubicBezTo>
                <a:cubicBezTo>
                  <a:pt x="9077482" y="5784963"/>
                  <a:pt x="9088682" y="5773763"/>
                  <a:pt x="9101917" y="5773763"/>
                </a:cubicBezTo>
                <a:close/>
                <a:moveTo>
                  <a:pt x="4563173" y="5765618"/>
                </a:moveTo>
                <a:cubicBezTo>
                  <a:pt x="4568264" y="5765618"/>
                  <a:pt x="4573353" y="5769691"/>
                  <a:pt x="4573353" y="5775799"/>
                </a:cubicBezTo>
                <a:cubicBezTo>
                  <a:pt x="4573353" y="5781908"/>
                  <a:pt x="4568264" y="5785980"/>
                  <a:pt x="4563173" y="5785980"/>
                </a:cubicBezTo>
                <a:cubicBezTo>
                  <a:pt x="4557062" y="5785980"/>
                  <a:pt x="4552992" y="5781908"/>
                  <a:pt x="4552992" y="5775799"/>
                </a:cubicBezTo>
                <a:cubicBezTo>
                  <a:pt x="4552992" y="5769691"/>
                  <a:pt x="4558082" y="5765618"/>
                  <a:pt x="4563173" y="5765618"/>
                </a:cubicBezTo>
                <a:close/>
                <a:moveTo>
                  <a:pt x="3667253" y="5747292"/>
                </a:moveTo>
                <a:cubicBezTo>
                  <a:pt x="3673361" y="5746274"/>
                  <a:pt x="3677432" y="5750346"/>
                  <a:pt x="3677432" y="5756455"/>
                </a:cubicBezTo>
                <a:cubicBezTo>
                  <a:pt x="3677432" y="5761546"/>
                  <a:pt x="3673361" y="5765618"/>
                  <a:pt x="3667253" y="5765618"/>
                </a:cubicBezTo>
                <a:cubicBezTo>
                  <a:pt x="3662163" y="5765618"/>
                  <a:pt x="3657072" y="5761546"/>
                  <a:pt x="3657072" y="5756455"/>
                </a:cubicBezTo>
                <a:cubicBezTo>
                  <a:pt x="3657072" y="5751365"/>
                  <a:pt x="3661143" y="5747292"/>
                  <a:pt x="3667253" y="5747292"/>
                </a:cubicBezTo>
                <a:close/>
                <a:moveTo>
                  <a:pt x="5934563" y="5691295"/>
                </a:moveTo>
                <a:cubicBezTo>
                  <a:pt x="5935581" y="5691295"/>
                  <a:pt x="5937617" y="5692313"/>
                  <a:pt x="5937617" y="5694349"/>
                </a:cubicBezTo>
                <a:cubicBezTo>
                  <a:pt x="5937617" y="5696386"/>
                  <a:pt x="5936598" y="5697403"/>
                  <a:pt x="5934563" y="5697403"/>
                </a:cubicBezTo>
                <a:cubicBezTo>
                  <a:pt x="5932526" y="5697403"/>
                  <a:pt x="5931508" y="5696386"/>
                  <a:pt x="5931508" y="5694349"/>
                </a:cubicBezTo>
                <a:cubicBezTo>
                  <a:pt x="5931508" y="5692313"/>
                  <a:pt x="5932526" y="5691295"/>
                  <a:pt x="5934563" y="5691295"/>
                </a:cubicBezTo>
                <a:close/>
                <a:moveTo>
                  <a:pt x="9720932" y="5662788"/>
                </a:moveTo>
                <a:cubicBezTo>
                  <a:pt x="9732132" y="5662788"/>
                  <a:pt x="9741295" y="5671951"/>
                  <a:pt x="9741295" y="5683150"/>
                </a:cubicBezTo>
                <a:cubicBezTo>
                  <a:pt x="9741295" y="5694349"/>
                  <a:pt x="9732132" y="5703513"/>
                  <a:pt x="9720932" y="5703513"/>
                </a:cubicBezTo>
                <a:cubicBezTo>
                  <a:pt x="9709733" y="5703513"/>
                  <a:pt x="9700570" y="5694349"/>
                  <a:pt x="9700570" y="5683150"/>
                </a:cubicBezTo>
                <a:cubicBezTo>
                  <a:pt x="9700570" y="5671951"/>
                  <a:pt x="9709733" y="5662788"/>
                  <a:pt x="9720932" y="5662788"/>
                </a:cubicBezTo>
                <a:close/>
                <a:moveTo>
                  <a:pt x="1551600" y="5657698"/>
                </a:moveTo>
                <a:cubicBezTo>
                  <a:pt x="1554653" y="5657698"/>
                  <a:pt x="1556689" y="5659734"/>
                  <a:pt x="1556689" y="5662789"/>
                </a:cubicBezTo>
                <a:cubicBezTo>
                  <a:pt x="1556689" y="5665843"/>
                  <a:pt x="1554653" y="5667879"/>
                  <a:pt x="1551600" y="5667879"/>
                </a:cubicBezTo>
                <a:cubicBezTo>
                  <a:pt x="1548544" y="5667879"/>
                  <a:pt x="1546509" y="5665843"/>
                  <a:pt x="1546509" y="5662789"/>
                </a:cubicBezTo>
                <a:cubicBezTo>
                  <a:pt x="1546509" y="5659734"/>
                  <a:pt x="1548544" y="5657698"/>
                  <a:pt x="1551600" y="5657698"/>
                </a:cubicBezTo>
                <a:close/>
                <a:moveTo>
                  <a:pt x="5617940" y="5620027"/>
                </a:moveTo>
                <a:cubicBezTo>
                  <a:pt x="5623030" y="5620027"/>
                  <a:pt x="5628121" y="5625118"/>
                  <a:pt x="5628121" y="5630208"/>
                </a:cubicBezTo>
                <a:cubicBezTo>
                  <a:pt x="5628121" y="5636317"/>
                  <a:pt x="5623030" y="5640389"/>
                  <a:pt x="5617940" y="5640389"/>
                </a:cubicBezTo>
                <a:cubicBezTo>
                  <a:pt x="5611832" y="5640389"/>
                  <a:pt x="5607759" y="5635299"/>
                  <a:pt x="5607759" y="5630208"/>
                </a:cubicBezTo>
                <a:cubicBezTo>
                  <a:pt x="5607759" y="5624100"/>
                  <a:pt x="5612850" y="5620027"/>
                  <a:pt x="5617940" y="5620027"/>
                </a:cubicBezTo>
                <a:close/>
                <a:moveTo>
                  <a:pt x="7608340" y="5584393"/>
                </a:moveTo>
                <a:cubicBezTo>
                  <a:pt x="7612413" y="5584393"/>
                  <a:pt x="7616485" y="5588466"/>
                  <a:pt x="7616485" y="5592538"/>
                </a:cubicBezTo>
                <a:cubicBezTo>
                  <a:pt x="7616485" y="5596611"/>
                  <a:pt x="7613430" y="5600683"/>
                  <a:pt x="7608340" y="5600683"/>
                </a:cubicBezTo>
                <a:cubicBezTo>
                  <a:pt x="7604268" y="5600683"/>
                  <a:pt x="7600195" y="5597628"/>
                  <a:pt x="7600195" y="5592538"/>
                </a:cubicBezTo>
                <a:cubicBezTo>
                  <a:pt x="7600195" y="5588466"/>
                  <a:pt x="7603249" y="5584393"/>
                  <a:pt x="7608340" y="5584393"/>
                </a:cubicBezTo>
                <a:close/>
                <a:moveTo>
                  <a:pt x="4031736" y="5584393"/>
                </a:moveTo>
                <a:cubicBezTo>
                  <a:pt x="4037844" y="5584393"/>
                  <a:pt x="4043953" y="5590501"/>
                  <a:pt x="4043953" y="5596611"/>
                </a:cubicBezTo>
                <a:cubicBezTo>
                  <a:pt x="4043953" y="5603737"/>
                  <a:pt x="4038861" y="5608828"/>
                  <a:pt x="4031736" y="5608828"/>
                </a:cubicBezTo>
                <a:cubicBezTo>
                  <a:pt x="4024608" y="5608828"/>
                  <a:pt x="4019517" y="5603737"/>
                  <a:pt x="4019517" y="5596611"/>
                </a:cubicBezTo>
                <a:cubicBezTo>
                  <a:pt x="4019517" y="5589484"/>
                  <a:pt x="4024608" y="5584393"/>
                  <a:pt x="4031736" y="5584393"/>
                </a:cubicBezTo>
                <a:close/>
                <a:moveTo>
                  <a:pt x="8657000" y="5577266"/>
                </a:moveTo>
                <a:cubicBezTo>
                  <a:pt x="8678381" y="5577266"/>
                  <a:pt x="8696707" y="5595592"/>
                  <a:pt x="8696707" y="5616973"/>
                </a:cubicBezTo>
                <a:cubicBezTo>
                  <a:pt x="8696707" y="5638353"/>
                  <a:pt x="8679399" y="5656679"/>
                  <a:pt x="8657000" y="5656679"/>
                </a:cubicBezTo>
                <a:cubicBezTo>
                  <a:pt x="8634601" y="5656679"/>
                  <a:pt x="8617294" y="5639371"/>
                  <a:pt x="8617294" y="5616973"/>
                </a:cubicBezTo>
                <a:cubicBezTo>
                  <a:pt x="8617294" y="5595592"/>
                  <a:pt x="8634601" y="5577266"/>
                  <a:pt x="8657000" y="5577266"/>
                </a:cubicBezTo>
                <a:close/>
                <a:moveTo>
                  <a:pt x="10814389" y="5571158"/>
                </a:moveTo>
                <a:cubicBezTo>
                  <a:pt x="10820499" y="5571158"/>
                  <a:pt x="10825589" y="5576249"/>
                  <a:pt x="10825589" y="5582357"/>
                </a:cubicBezTo>
                <a:cubicBezTo>
                  <a:pt x="10825589" y="5588466"/>
                  <a:pt x="10820499" y="5593557"/>
                  <a:pt x="10814389" y="5593557"/>
                </a:cubicBezTo>
                <a:cubicBezTo>
                  <a:pt x="10808281" y="5593557"/>
                  <a:pt x="10803190" y="5588466"/>
                  <a:pt x="10803190" y="5582357"/>
                </a:cubicBezTo>
                <a:cubicBezTo>
                  <a:pt x="10803190" y="5576249"/>
                  <a:pt x="10808281" y="5571158"/>
                  <a:pt x="10814389" y="5571158"/>
                </a:cubicBezTo>
                <a:close/>
                <a:moveTo>
                  <a:pt x="7000525" y="5501926"/>
                </a:moveTo>
                <a:cubicBezTo>
                  <a:pt x="7015797" y="5502944"/>
                  <a:pt x="7026996" y="5514143"/>
                  <a:pt x="7026996" y="5528397"/>
                </a:cubicBezTo>
                <a:cubicBezTo>
                  <a:pt x="7026996" y="5542651"/>
                  <a:pt x="7015797" y="5554868"/>
                  <a:pt x="7000525" y="5554868"/>
                </a:cubicBezTo>
                <a:cubicBezTo>
                  <a:pt x="6986272" y="5554868"/>
                  <a:pt x="6974054" y="5543669"/>
                  <a:pt x="6974054" y="5528397"/>
                </a:cubicBezTo>
                <a:cubicBezTo>
                  <a:pt x="6974054" y="5514143"/>
                  <a:pt x="6985253" y="5501926"/>
                  <a:pt x="7000525" y="5501926"/>
                </a:cubicBezTo>
                <a:close/>
                <a:moveTo>
                  <a:pt x="8101109" y="5497853"/>
                </a:moveTo>
                <a:cubicBezTo>
                  <a:pt x="8108236" y="5497853"/>
                  <a:pt x="8114345" y="5503961"/>
                  <a:pt x="8114345" y="5511088"/>
                </a:cubicBezTo>
                <a:cubicBezTo>
                  <a:pt x="8114345" y="5518215"/>
                  <a:pt x="8108236" y="5524324"/>
                  <a:pt x="8101109" y="5524324"/>
                </a:cubicBezTo>
                <a:cubicBezTo>
                  <a:pt x="8093982" y="5524324"/>
                  <a:pt x="8087874" y="5518215"/>
                  <a:pt x="8087874" y="5511088"/>
                </a:cubicBezTo>
                <a:cubicBezTo>
                  <a:pt x="8087874" y="5503961"/>
                  <a:pt x="8093982" y="5497853"/>
                  <a:pt x="8101109" y="5497853"/>
                </a:cubicBezTo>
                <a:close/>
                <a:moveTo>
                  <a:pt x="11261343" y="5462219"/>
                </a:moveTo>
                <a:cubicBezTo>
                  <a:pt x="11280687" y="5462219"/>
                  <a:pt x="11297995" y="5478509"/>
                  <a:pt x="11297995" y="5498871"/>
                </a:cubicBezTo>
                <a:cubicBezTo>
                  <a:pt x="11297995" y="5519233"/>
                  <a:pt x="11281705" y="5535524"/>
                  <a:pt x="11261343" y="5535524"/>
                </a:cubicBezTo>
                <a:cubicBezTo>
                  <a:pt x="11240981" y="5535524"/>
                  <a:pt x="11224691" y="5519233"/>
                  <a:pt x="11224691" y="5498871"/>
                </a:cubicBezTo>
                <a:cubicBezTo>
                  <a:pt x="11224691" y="5478509"/>
                  <a:pt x="11240981" y="5462219"/>
                  <a:pt x="11261343" y="5462219"/>
                </a:cubicBezTo>
                <a:close/>
                <a:moveTo>
                  <a:pt x="6980162" y="5433712"/>
                </a:moveTo>
                <a:cubicBezTo>
                  <a:pt x="6988307" y="5433712"/>
                  <a:pt x="6995434" y="5440839"/>
                  <a:pt x="6995434" y="5448984"/>
                </a:cubicBezTo>
                <a:cubicBezTo>
                  <a:pt x="6995434" y="5457129"/>
                  <a:pt x="6988307" y="5463237"/>
                  <a:pt x="6980162" y="5463237"/>
                </a:cubicBezTo>
                <a:cubicBezTo>
                  <a:pt x="6972017" y="5463237"/>
                  <a:pt x="6964890" y="5457129"/>
                  <a:pt x="6964890" y="5448984"/>
                </a:cubicBezTo>
                <a:cubicBezTo>
                  <a:pt x="6964890" y="5440839"/>
                  <a:pt x="6972017" y="5433712"/>
                  <a:pt x="6980162" y="5433712"/>
                </a:cubicBezTo>
                <a:close/>
                <a:moveTo>
                  <a:pt x="7394535" y="5431676"/>
                </a:moveTo>
                <a:cubicBezTo>
                  <a:pt x="7411843" y="5432694"/>
                  <a:pt x="7426097" y="5445930"/>
                  <a:pt x="7426097" y="5463237"/>
                </a:cubicBezTo>
                <a:cubicBezTo>
                  <a:pt x="7426097" y="5480545"/>
                  <a:pt x="7411843" y="5494799"/>
                  <a:pt x="7394535" y="5494799"/>
                </a:cubicBezTo>
                <a:cubicBezTo>
                  <a:pt x="7377227" y="5494799"/>
                  <a:pt x="7362974" y="5480545"/>
                  <a:pt x="7362974" y="5463237"/>
                </a:cubicBezTo>
                <a:cubicBezTo>
                  <a:pt x="7362974" y="5445930"/>
                  <a:pt x="7377227" y="5431676"/>
                  <a:pt x="7394535" y="5431676"/>
                </a:cubicBezTo>
                <a:close/>
                <a:moveTo>
                  <a:pt x="9262779" y="5425567"/>
                </a:moveTo>
                <a:cubicBezTo>
                  <a:pt x="9263798" y="5425567"/>
                  <a:pt x="9264816" y="5426585"/>
                  <a:pt x="9264816" y="5427603"/>
                </a:cubicBezTo>
                <a:cubicBezTo>
                  <a:pt x="9264816" y="5428621"/>
                  <a:pt x="9263798" y="5429639"/>
                  <a:pt x="9262779" y="5429639"/>
                </a:cubicBezTo>
                <a:cubicBezTo>
                  <a:pt x="9261761" y="5429639"/>
                  <a:pt x="9260743" y="5428621"/>
                  <a:pt x="9260743" y="5427603"/>
                </a:cubicBezTo>
                <a:cubicBezTo>
                  <a:pt x="9260743" y="5426585"/>
                  <a:pt x="9261761" y="5425567"/>
                  <a:pt x="9262779" y="5425567"/>
                </a:cubicBezTo>
                <a:close/>
                <a:moveTo>
                  <a:pt x="9043884" y="5381788"/>
                </a:moveTo>
                <a:cubicBezTo>
                  <a:pt x="9070356" y="5381788"/>
                  <a:pt x="9092754" y="5404187"/>
                  <a:pt x="9092754" y="5430658"/>
                </a:cubicBezTo>
                <a:cubicBezTo>
                  <a:pt x="9092754" y="5457129"/>
                  <a:pt x="9070356" y="5479528"/>
                  <a:pt x="9043884" y="5479528"/>
                </a:cubicBezTo>
                <a:cubicBezTo>
                  <a:pt x="9016395" y="5479528"/>
                  <a:pt x="8995015" y="5458147"/>
                  <a:pt x="8995015" y="5430658"/>
                </a:cubicBezTo>
                <a:cubicBezTo>
                  <a:pt x="8995015" y="5404187"/>
                  <a:pt x="9016395" y="5381788"/>
                  <a:pt x="9043884" y="5381788"/>
                </a:cubicBezTo>
                <a:close/>
                <a:moveTo>
                  <a:pt x="8166268" y="5370589"/>
                </a:moveTo>
                <a:cubicBezTo>
                  <a:pt x="8174414" y="5370589"/>
                  <a:pt x="8180522" y="5376697"/>
                  <a:pt x="8180522" y="5384843"/>
                </a:cubicBezTo>
                <a:cubicBezTo>
                  <a:pt x="8180522" y="5392988"/>
                  <a:pt x="8174414" y="5399096"/>
                  <a:pt x="8166268" y="5399096"/>
                </a:cubicBezTo>
                <a:cubicBezTo>
                  <a:pt x="8158123" y="5399096"/>
                  <a:pt x="8152015" y="5392988"/>
                  <a:pt x="8152015" y="5384843"/>
                </a:cubicBezTo>
                <a:cubicBezTo>
                  <a:pt x="8152015" y="5376697"/>
                  <a:pt x="8158123" y="5370589"/>
                  <a:pt x="8166268" y="5370589"/>
                </a:cubicBezTo>
                <a:close/>
                <a:moveTo>
                  <a:pt x="9917428" y="5332918"/>
                </a:moveTo>
                <a:cubicBezTo>
                  <a:pt x="9958153" y="5332918"/>
                  <a:pt x="9991751" y="5365498"/>
                  <a:pt x="9991751" y="5406223"/>
                </a:cubicBezTo>
                <a:cubicBezTo>
                  <a:pt x="9991751" y="5446947"/>
                  <a:pt x="9958153" y="5479527"/>
                  <a:pt x="9917428" y="5479527"/>
                </a:cubicBezTo>
                <a:cubicBezTo>
                  <a:pt x="9876704" y="5479527"/>
                  <a:pt x="9843106" y="5446947"/>
                  <a:pt x="9843106" y="5406223"/>
                </a:cubicBezTo>
                <a:cubicBezTo>
                  <a:pt x="9843106" y="5365498"/>
                  <a:pt x="9876704" y="5332918"/>
                  <a:pt x="9917428" y="5332918"/>
                </a:cubicBezTo>
                <a:close/>
                <a:moveTo>
                  <a:pt x="5489660" y="5317646"/>
                </a:moveTo>
                <a:cubicBezTo>
                  <a:pt x="5515111" y="5317646"/>
                  <a:pt x="5535474" y="5338008"/>
                  <a:pt x="5535474" y="5362443"/>
                </a:cubicBezTo>
                <a:cubicBezTo>
                  <a:pt x="5535474" y="5387896"/>
                  <a:pt x="5515111" y="5408259"/>
                  <a:pt x="5489660" y="5408259"/>
                </a:cubicBezTo>
                <a:cubicBezTo>
                  <a:pt x="5464207" y="5408259"/>
                  <a:pt x="5443845" y="5387896"/>
                  <a:pt x="5443845" y="5362443"/>
                </a:cubicBezTo>
                <a:cubicBezTo>
                  <a:pt x="5443845" y="5336990"/>
                  <a:pt x="5464207" y="5317646"/>
                  <a:pt x="5489660" y="5317646"/>
                </a:cubicBezTo>
                <a:close/>
                <a:moveTo>
                  <a:pt x="7760040" y="5273868"/>
                </a:moveTo>
                <a:cubicBezTo>
                  <a:pt x="7780402" y="5273868"/>
                  <a:pt x="7795674" y="5290158"/>
                  <a:pt x="7795674" y="5309502"/>
                </a:cubicBezTo>
                <a:cubicBezTo>
                  <a:pt x="7795674" y="5328847"/>
                  <a:pt x="7779384" y="5345136"/>
                  <a:pt x="7760040" y="5345136"/>
                </a:cubicBezTo>
                <a:cubicBezTo>
                  <a:pt x="7740696" y="5345136"/>
                  <a:pt x="7724406" y="5329864"/>
                  <a:pt x="7724406" y="5309502"/>
                </a:cubicBezTo>
                <a:cubicBezTo>
                  <a:pt x="7724406" y="5290158"/>
                  <a:pt x="7740696" y="5273868"/>
                  <a:pt x="7760040" y="5273868"/>
                </a:cubicBezTo>
                <a:close/>
                <a:moveTo>
                  <a:pt x="4548919" y="5233143"/>
                </a:moveTo>
                <a:cubicBezTo>
                  <a:pt x="4564190" y="5233143"/>
                  <a:pt x="4575387" y="5244342"/>
                  <a:pt x="4575387" y="5259614"/>
                </a:cubicBezTo>
                <a:cubicBezTo>
                  <a:pt x="4575387" y="5274886"/>
                  <a:pt x="4563173" y="5286085"/>
                  <a:pt x="4548919" y="5286085"/>
                </a:cubicBezTo>
                <a:cubicBezTo>
                  <a:pt x="4533646" y="5286085"/>
                  <a:pt x="4522446" y="5273868"/>
                  <a:pt x="4522446" y="5259614"/>
                </a:cubicBezTo>
                <a:cubicBezTo>
                  <a:pt x="4522446" y="5244342"/>
                  <a:pt x="4534664" y="5233143"/>
                  <a:pt x="4548919" y="5233143"/>
                </a:cubicBezTo>
                <a:close/>
                <a:moveTo>
                  <a:pt x="7408789" y="5131331"/>
                </a:moveTo>
                <a:cubicBezTo>
                  <a:pt x="7413880" y="5131331"/>
                  <a:pt x="7417952" y="5135404"/>
                  <a:pt x="7417952" y="5140494"/>
                </a:cubicBezTo>
                <a:cubicBezTo>
                  <a:pt x="7417952" y="5145585"/>
                  <a:pt x="7413880" y="5149657"/>
                  <a:pt x="7408789" y="5149657"/>
                </a:cubicBezTo>
                <a:cubicBezTo>
                  <a:pt x="7403699" y="5149657"/>
                  <a:pt x="7399626" y="5145585"/>
                  <a:pt x="7399626" y="5140494"/>
                </a:cubicBezTo>
                <a:cubicBezTo>
                  <a:pt x="7399626" y="5135404"/>
                  <a:pt x="7403699" y="5131331"/>
                  <a:pt x="7408789" y="5131331"/>
                </a:cubicBezTo>
                <a:close/>
                <a:moveTo>
                  <a:pt x="10433614" y="5120132"/>
                </a:moveTo>
                <a:cubicBezTo>
                  <a:pt x="10438705" y="5120132"/>
                  <a:pt x="10442776" y="5124204"/>
                  <a:pt x="10442776" y="5129295"/>
                </a:cubicBezTo>
                <a:cubicBezTo>
                  <a:pt x="10442776" y="5134385"/>
                  <a:pt x="10438705" y="5138458"/>
                  <a:pt x="10433614" y="5138458"/>
                </a:cubicBezTo>
                <a:cubicBezTo>
                  <a:pt x="10428524" y="5138458"/>
                  <a:pt x="10424451" y="5134385"/>
                  <a:pt x="10424451" y="5129295"/>
                </a:cubicBezTo>
                <a:cubicBezTo>
                  <a:pt x="10424451" y="5124204"/>
                  <a:pt x="10428524" y="5120132"/>
                  <a:pt x="10433614" y="5120132"/>
                </a:cubicBezTo>
                <a:close/>
                <a:moveTo>
                  <a:pt x="1525133" y="5095697"/>
                </a:moveTo>
                <a:cubicBezTo>
                  <a:pt x="1549568" y="5095697"/>
                  <a:pt x="1568912" y="5116059"/>
                  <a:pt x="1568912" y="5139476"/>
                </a:cubicBezTo>
                <a:cubicBezTo>
                  <a:pt x="1568912" y="5163911"/>
                  <a:pt x="1549568" y="5183255"/>
                  <a:pt x="1525133" y="5183255"/>
                </a:cubicBezTo>
                <a:cubicBezTo>
                  <a:pt x="1500698" y="5183255"/>
                  <a:pt x="1481354" y="5163911"/>
                  <a:pt x="1481354" y="5139476"/>
                </a:cubicBezTo>
                <a:cubicBezTo>
                  <a:pt x="1481354" y="5115041"/>
                  <a:pt x="1500698" y="5095697"/>
                  <a:pt x="1525133" y="5095697"/>
                </a:cubicBezTo>
                <a:close/>
                <a:moveTo>
                  <a:pt x="4545863" y="5086534"/>
                </a:moveTo>
                <a:cubicBezTo>
                  <a:pt x="4555026" y="5086534"/>
                  <a:pt x="4563168" y="5094679"/>
                  <a:pt x="4563168" y="5103842"/>
                </a:cubicBezTo>
                <a:cubicBezTo>
                  <a:pt x="4563168" y="5113005"/>
                  <a:pt x="4555026" y="5121150"/>
                  <a:pt x="4545863" y="5121150"/>
                </a:cubicBezTo>
                <a:cubicBezTo>
                  <a:pt x="4535682" y="5121150"/>
                  <a:pt x="4528555" y="5113005"/>
                  <a:pt x="4528555" y="5103842"/>
                </a:cubicBezTo>
                <a:cubicBezTo>
                  <a:pt x="4528555" y="5093661"/>
                  <a:pt x="4536700" y="5086534"/>
                  <a:pt x="4545863" y="5086534"/>
                </a:cubicBezTo>
                <a:close/>
                <a:moveTo>
                  <a:pt x="9595704" y="5048864"/>
                </a:moveTo>
                <a:cubicBezTo>
                  <a:pt x="9599777" y="5048864"/>
                  <a:pt x="9601813" y="5051918"/>
                  <a:pt x="9601813" y="5054972"/>
                </a:cubicBezTo>
                <a:cubicBezTo>
                  <a:pt x="9601813" y="5058027"/>
                  <a:pt x="9598759" y="5061081"/>
                  <a:pt x="9595704" y="5061081"/>
                </a:cubicBezTo>
                <a:cubicBezTo>
                  <a:pt x="9592650" y="5061081"/>
                  <a:pt x="9589596" y="5059045"/>
                  <a:pt x="9589596" y="5054972"/>
                </a:cubicBezTo>
                <a:cubicBezTo>
                  <a:pt x="9589596" y="5051918"/>
                  <a:pt x="9592650" y="5048864"/>
                  <a:pt x="9595704" y="5048864"/>
                </a:cubicBezTo>
                <a:close/>
                <a:moveTo>
                  <a:pt x="11474130" y="5040719"/>
                </a:moveTo>
                <a:cubicBezTo>
                  <a:pt x="11484311" y="5040719"/>
                  <a:pt x="11492456" y="5048864"/>
                  <a:pt x="11492456" y="5059046"/>
                </a:cubicBezTo>
                <a:cubicBezTo>
                  <a:pt x="11492456" y="5069227"/>
                  <a:pt x="11484311" y="5077372"/>
                  <a:pt x="11474130" y="5077372"/>
                </a:cubicBezTo>
                <a:cubicBezTo>
                  <a:pt x="11463948" y="5077372"/>
                  <a:pt x="11455803" y="5069227"/>
                  <a:pt x="11455803" y="5059046"/>
                </a:cubicBezTo>
                <a:cubicBezTo>
                  <a:pt x="11455803" y="5048864"/>
                  <a:pt x="11463948" y="5040719"/>
                  <a:pt x="11474130" y="5040719"/>
                </a:cubicBezTo>
                <a:close/>
                <a:moveTo>
                  <a:pt x="2684777" y="5038683"/>
                </a:moveTo>
                <a:cubicBezTo>
                  <a:pt x="2688848" y="5038683"/>
                  <a:pt x="2690886" y="5041737"/>
                  <a:pt x="2690886" y="5044791"/>
                </a:cubicBezTo>
                <a:cubicBezTo>
                  <a:pt x="2690886" y="5047846"/>
                  <a:pt x="2687831" y="5050900"/>
                  <a:pt x="2684777" y="5050900"/>
                </a:cubicBezTo>
                <a:cubicBezTo>
                  <a:pt x="2681723" y="5050900"/>
                  <a:pt x="2678668" y="5047846"/>
                  <a:pt x="2678668" y="5044791"/>
                </a:cubicBezTo>
                <a:cubicBezTo>
                  <a:pt x="2678668" y="5041737"/>
                  <a:pt x="2681723" y="5038683"/>
                  <a:pt x="2684777" y="5038683"/>
                </a:cubicBezTo>
                <a:close/>
                <a:moveTo>
                  <a:pt x="8718088" y="5027483"/>
                </a:moveTo>
                <a:cubicBezTo>
                  <a:pt x="8735396" y="5027483"/>
                  <a:pt x="8750668" y="5042755"/>
                  <a:pt x="8750668" y="5060063"/>
                </a:cubicBezTo>
                <a:cubicBezTo>
                  <a:pt x="8750668" y="5078389"/>
                  <a:pt x="8735396" y="5092643"/>
                  <a:pt x="8718088" y="5092643"/>
                </a:cubicBezTo>
                <a:cubicBezTo>
                  <a:pt x="8699762" y="5092643"/>
                  <a:pt x="8684490" y="5078389"/>
                  <a:pt x="8684490" y="5060063"/>
                </a:cubicBezTo>
                <a:cubicBezTo>
                  <a:pt x="8684490" y="5041737"/>
                  <a:pt x="8699762" y="5027483"/>
                  <a:pt x="8718088" y="5027483"/>
                </a:cubicBezTo>
                <a:close/>
                <a:moveTo>
                  <a:pt x="855208" y="4961306"/>
                </a:moveTo>
                <a:cubicBezTo>
                  <a:pt x="857245" y="4961306"/>
                  <a:pt x="859281" y="4963342"/>
                  <a:pt x="859281" y="4965379"/>
                </a:cubicBezTo>
                <a:cubicBezTo>
                  <a:pt x="859281" y="4967415"/>
                  <a:pt x="857245" y="4969451"/>
                  <a:pt x="855208" y="4969451"/>
                </a:cubicBezTo>
                <a:cubicBezTo>
                  <a:pt x="853172" y="4969451"/>
                  <a:pt x="851136" y="4967415"/>
                  <a:pt x="851136" y="4965379"/>
                </a:cubicBezTo>
                <a:cubicBezTo>
                  <a:pt x="851136" y="4963342"/>
                  <a:pt x="853172" y="4961306"/>
                  <a:pt x="855208" y="4961306"/>
                </a:cubicBezTo>
                <a:close/>
                <a:moveTo>
                  <a:pt x="3860690" y="4955197"/>
                </a:moveTo>
                <a:cubicBezTo>
                  <a:pt x="3867816" y="4955197"/>
                  <a:pt x="3873926" y="4961305"/>
                  <a:pt x="3873926" y="4968432"/>
                </a:cubicBezTo>
                <a:cubicBezTo>
                  <a:pt x="3873926" y="4975559"/>
                  <a:pt x="3867816" y="4981668"/>
                  <a:pt x="3860690" y="4981668"/>
                </a:cubicBezTo>
                <a:cubicBezTo>
                  <a:pt x="3853563" y="4981668"/>
                  <a:pt x="3847454" y="4975559"/>
                  <a:pt x="3847454" y="4968432"/>
                </a:cubicBezTo>
                <a:cubicBezTo>
                  <a:pt x="3847454" y="4961305"/>
                  <a:pt x="3853563" y="4955197"/>
                  <a:pt x="3860690" y="4955197"/>
                </a:cubicBezTo>
                <a:close/>
                <a:moveTo>
                  <a:pt x="428625" y="4954179"/>
                </a:moveTo>
                <a:cubicBezTo>
                  <a:pt x="459169" y="4955197"/>
                  <a:pt x="483604" y="4979632"/>
                  <a:pt x="483604" y="5009158"/>
                </a:cubicBezTo>
                <a:cubicBezTo>
                  <a:pt x="483604" y="5039701"/>
                  <a:pt x="459169" y="5064136"/>
                  <a:pt x="428625" y="5064136"/>
                </a:cubicBezTo>
                <a:cubicBezTo>
                  <a:pt x="398082" y="5064136"/>
                  <a:pt x="373647" y="5039701"/>
                  <a:pt x="373647" y="5009158"/>
                </a:cubicBezTo>
                <a:cubicBezTo>
                  <a:pt x="373647" y="4978614"/>
                  <a:pt x="398082" y="4954179"/>
                  <a:pt x="428625" y="4954179"/>
                </a:cubicBezTo>
                <a:close/>
                <a:moveTo>
                  <a:pt x="8221247" y="4935853"/>
                </a:moveTo>
                <a:cubicBezTo>
                  <a:pt x="8224301" y="4936871"/>
                  <a:pt x="8225319" y="4937889"/>
                  <a:pt x="8225319" y="4939926"/>
                </a:cubicBezTo>
                <a:cubicBezTo>
                  <a:pt x="8225319" y="4941962"/>
                  <a:pt x="8223283" y="4943998"/>
                  <a:pt x="8221247" y="4943998"/>
                </a:cubicBezTo>
                <a:cubicBezTo>
                  <a:pt x="8219210" y="4943998"/>
                  <a:pt x="8217174" y="4941962"/>
                  <a:pt x="8217174" y="4939926"/>
                </a:cubicBezTo>
                <a:cubicBezTo>
                  <a:pt x="8217174" y="4937889"/>
                  <a:pt x="8219210" y="4935853"/>
                  <a:pt x="8221247" y="4935853"/>
                </a:cubicBezTo>
                <a:close/>
                <a:moveTo>
                  <a:pt x="6571898" y="4926690"/>
                </a:moveTo>
                <a:cubicBezTo>
                  <a:pt x="6580043" y="4926690"/>
                  <a:pt x="6586152" y="4932798"/>
                  <a:pt x="6586152" y="4940943"/>
                </a:cubicBezTo>
                <a:cubicBezTo>
                  <a:pt x="6586152" y="4949088"/>
                  <a:pt x="6580043" y="4955197"/>
                  <a:pt x="6571898" y="4955197"/>
                </a:cubicBezTo>
                <a:cubicBezTo>
                  <a:pt x="6563753" y="4955197"/>
                  <a:pt x="6557644" y="4949088"/>
                  <a:pt x="6557644" y="4940943"/>
                </a:cubicBezTo>
                <a:cubicBezTo>
                  <a:pt x="6557644" y="4932798"/>
                  <a:pt x="6563753" y="4926690"/>
                  <a:pt x="6571898" y="4926690"/>
                </a:cubicBezTo>
                <a:close/>
                <a:moveTo>
                  <a:pt x="5978342" y="4896147"/>
                </a:moveTo>
                <a:cubicBezTo>
                  <a:pt x="6002774" y="4897165"/>
                  <a:pt x="6022119" y="4916509"/>
                  <a:pt x="6022119" y="4939926"/>
                </a:cubicBezTo>
                <a:cubicBezTo>
                  <a:pt x="6022119" y="4964360"/>
                  <a:pt x="6002774" y="4983705"/>
                  <a:pt x="5978342" y="4983705"/>
                </a:cubicBezTo>
                <a:cubicBezTo>
                  <a:pt x="5953907" y="4983705"/>
                  <a:pt x="5934564" y="4964360"/>
                  <a:pt x="5934564" y="4939926"/>
                </a:cubicBezTo>
                <a:cubicBezTo>
                  <a:pt x="5934564" y="4915491"/>
                  <a:pt x="5953907" y="4896147"/>
                  <a:pt x="5978342" y="4896147"/>
                </a:cubicBezTo>
                <a:close/>
                <a:moveTo>
                  <a:pt x="9071374" y="4885965"/>
                </a:moveTo>
                <a:cubicBezTo>
                  <a:pt x="9090719" y="4885965"/>
                  <a:pt x="9105990" y="4901237"/>
                  <a:pt x="9105990" y="4920581"/>
                </a:cubicBezTo>
                <a:cubicBezTo>
                  <a:pt x="9105990" y="4939925"/>
                  <a:pt x="9090719" y="4955197"/>
                  <a:pt x="9071374" y="4955197"/>
                </a:cubicBezTo>
                <a:cubicBezTo>
                  <a:pt x="9052030" y="4955197"/>
                  <a:pt x="9036758" y="4939925"/>
                  <a:pt x="9036758" y="4920581"/>
                </a:cubicBezTo>
                <a:cubicBezTo>
                  <a:pt x="9036758" y="4901237"/>
                  <a:pt x="9052030" y="4885965"/>
                  <a:pt x="9071374" y="4885965"/>
                </a:cubicBezTo>
                <a:close/>
                <a:moveTo>
                  <a:pt x="4705700" y="4854403"/>
                </a:moveTo>
                <a:cubicBezTo>
                  <a:pt x="4710788" y="4854403"/>
                  <a:pt x="4713844" y="4857457"/>
                  <a:pt x="4713844" y="4861530"/>
                </a:cubicBezTo>
                <a:cubicBezTo>
                  <a:pt x="4713844" y="4865603"/>
                  <a:pt x="4710788" y="4868657"/>
                  <a:pt x="4705700" y="4868657"/>
                </a:cubicBezTo>
                <a:cubicBezTo>
                  <a:pt x="4701628" y="4868657"/>
                  <a:pt x="4697560" y="4865603"/>
                  <a:pt x="4697560" y="4861530"/>
                </a:cubicBezTo>
                <a:cubicBezTo>
                  <a:pt x="4697560" y="4857457"/>
                  <a:pt x="4700612" y="4854403"/>
                  <a:pt x="4705700" y="4854403"/>
                </a:cubicBezTo>
                <a:close/>
                <a:moveTo>
                  <a:pt x="11940428" y="4845241"/>
                </a:moveTo>
                <a:cubicBezTo>
                  <a:pt x="11943481" y="4844222"/>
                  <a:pt x="11945518" y="4847277"/>
                  <a:pt x="11945518" y="4850331"/>
                </a:cubicBezTo>
                <a:cubicBezTo>
                  <a:pt x="11945518" y="4853386"/>
                  <a:pt x="11943481" y="4855422"/>
                  <a:pt x="11940428" y="4855422"/>
                </a:cubicBezTo>
                <a:cubicBezTo>
                  <a:pt x="11937373" y="4855422"/>
                  <a:pt x="11935337" y="4853386"/>
                  <a:pt x="11935337" y="4850331"/>
                </a:cubicBezTo>
                <a:cubicBezTo>
                  <a:pt x="11935337" y="4847277"/>
                  <a:pt x="11937373" y="4845241"/>
                  <a:pt x="11940428" y="4845241"/>
                </a:cubicBezTo>
                <a:close/>
                <a:moveTo>
                  <a:pt x="8474758" y="4844222"/>
                </a:moveTo>
                <a:cubicBezTo>
                  <a:pt x="8482903" y="4844222"/>
                  <a:pt x="8489011" y="4850331"/>
                  <a:pt x="8489011" y="4858476"/>
                </a:cubicBezTo>
                <a:cubicBezTo>
                  <a:pt x="8489011" y="4866621"/>
                  <a:pt x="8482903" y="4872729"/>
                  <a:pt x="8474758" y="4872729"/>
                </a:cubicBezTo>
                <a:cubicBezTo>
                  <a:pt x="8466612" y="4872729"/>
                  <a:pt x="8460504" y="4866621"/>
                  <a:pt x="8460504" y="4858476"/>
                </a:cubicBezTo>
                <a:cubicBezTo>
                  <a:pt x="8460504" y="4850331"/>
                  <a:pt x="8466612" y="4844222"/>
                  <a:pt x="8474758" y="4844222"/>
                </a:cubicBezTo>
                <a:close/>
                <a:moveTo>
                  <a:pt x="4205825" y="4837095"/>
                </a:moveTo>
                <a:cubicBezTo>
                  <a:pt x="4209897" y="4837095"/>
                  <a:pt x="4213970" y="4840150"/>
                  <a:pt x="4213970" y="4845240"/>
                </a:cubicBezTo>
                <a:cubicBezTo>
                  <a:pt x="4213970" y="4850331"/>
                  <a:pt x="4209897" y="4853385"/>
                  <a:pt x="4205825" y="4853385"/>
                </a:cubicBezTo>
                <a:cubicBezTo>
                  <a:pt x="4200734" y="4853385"/>
                  <a:pt x="4196662" y="4849313"/>
                  <a:pt x="4196662" y="4845240"/>
                </a:cubicBezTo>
                <a:cubicBezTo>
                  <a:pt x="4196662" y="4840150"/>
                  <a:pt x="4200734" y="4837095"/>
                  <a:pt x="4205825" y="4837095"/>
                </a:cubicBezTo>
                <a:close/>
                <a:moveTo>
                  <a:pt x="7787529" y="4832005"/>
                </a:moveTo>
                <a:cubicBezTo>
                  <a:pt x="7806873" y="4832005"/>
                  <a:pt x="7822145" y="4847277"/>
                  <a:pt x="7822145" y="4866621"/>
                </a:cubicBezTo>
                <a:cubicBezTo>
                  <a:pt x="7822145" y="4884947"/>
                  <a:pt x="7806873" y="4901237"/>
                  <a:pt x="7787529" y="4901237"/>
                </a:cubicBezTo>
                <a:cubicBezTo>
                  <a:pt x="7768185" y="4901237"/>
                  <a:pt x="7752913" y="4885966"/>
                  <a:pt x="7752913" y="4866621"/>
                </a:cubicBezTo>
                <a:cubicBezTo>
                  <a:pt x="7752913" y="4847277"/>
                  <a:pt x="7768185" y="4832005"/>
                  <a:pt x="7787529" y="4832005"/>
                </a:cubicBezTo>
                <a:close/>
                <a:moveTo>
                  <a:pt x="11802981" y="4826914"/>
                </a:moveTo>
                <a:cubicBezTo>
                  <a:pt x="11808072" y="4825896"/>
                  <a:pt x="11811126" y="4828950"/>
                  <a:pt x="11811126" y="4834041"/>
                </a:cubicBezTo>
                <a:cubicBezTo>
                  <a:pt x="11811126" y="4838114"/>
                  <a:pt x="11808072" y="4842186"/>
                  <a:pt x="11802981" y="4842186"/>
                </a:cubicBezTo>
                <a:cubicBezTo>
                  <a:pt x="11798909" y="4842186"/>
                  <a:pt x="11794836" y="4839132"/>
                  <a:pt x="11794836" y="4834041"/>
                </a:cubicBezTo>
                <a:cubicBezTo>
                  <a:pt x="11794836" y="4829969"/>
                  <a:pt x="11797891" y="4826914"/>
                  <a:pt x="11802981" y="4826914"/>
                </a:cubicBezTo>
                <a:close/>
                <a:moveTo>
                  <a:pt x="5411257" y="4809607"/>
                </a:moveTo>
                <a:cubicBezTo>
                  <a:pt x="5417365" y="4809607"/>
                  <a:pt x="5422456" y="4813679"/>
                  <a:pt x="5422456" y="4819788"/>
                </a:cubicBezTo>
                <a:cubicBezTo>
                  <a:pt x="5422456" y="4825897"/>
                  <a:pt x="5417365" y="4829969"/>
                  <a:pt x="5411257" y="4829969"/>
                </a:cubicBezTo>
                <a:cubicBezTo>
                  <a:pt x="5405150" y="4829969"/>
                  <a:pt x="5401075" y="4824879"/>
                  <a:pt x="5401075" y="4819788"/>
                </a:cubicBezTo>
                <a:cubicBezTo>
                  <a:pt x="5401075" y="4813679"/>
                  <a:pt x="5406167" y="4809607"/>
                  <a:pt x="5411257" y="4809607"/>
                </a:cubicBezTo>
                <a:close/>
                <a:moveTo>
                  <a:pt x="9626248" y="4808588"/>
                </a:moveTo>
                <a:cubicBezTo>
                  <a:pt x="9632356" y="4808588"/>
                  <a:pt x="9637447" y="4813679"/>
                  <a:pt x="9637447" y="4819788"/>
                </a:cubicBezTo>
                <a:cubicBezTo>
                  <a:pt x="9637447" y="4825896"/>
                  <a:pt x="9632356" y="4830987"/>
                  <a:pt x="9626248" y="4830987"/>
                </a:cubicBezTo>
                <a:cubicBezTo>
                  <a:pt x="9620140" y="4830987"/>
                  <a:pt x="9615049" y="4825896"/>
                  <a:pt x="9615049" y="4819788"/>
                </a:cubicBezTo>
                <a:cubicBezTo>
                  <a:pt x="9615049" y="4813679"/>
                  <a:pt x="9620140" y="4808588"/>
                  <a:pt x="9626248" y="4808588"/>
                </a:cubicBezTo>
                <a:close/>
                <a:moveTo>
                  <a:pt x="4160030" y="4788226"/>
                </a:moveTo>
                <a:cubicBezTo>
                  <a:pt x="4164103" y="4789244"/>
                  <a:pt x="4168175" y="4792299"/>
                  <a:pt x="4168175" y="4796371"/>
                </a:cubicBezTo>
                <a:cubicBezTo>
                  <a:pt x="4168175" y="4800444"/>
                  <a:pt x="4164103" y="4804516"/>
                  <a:pt x="4160030" y="4804516"/>
                </a:cubicBezTo>
                <a:cubicBezTo>
                  <a:pt x="4155957" y="4804516"/>
                  <a:pt x="4151885" y="4801461"/>
                  <a:pt x="4151885" y="4796371"/>
                </a:cubicBezTo>
                <a:cubicBezTo>
                  <a:pt x="4151885" y="4792299"/>
                  <a:pt x="4155957" y="4788226"/>
                  <a:pt x="4160030" y="4788226"/>
                </a:cubicBezTo>
                <a:close/>
                <a:moveTo>
                  <a:pt x="2707168" y="4788226"/>
                </a:moveTo>
                <a:cubicBezTo>
                  <a:pt x="2718366" y="4788226"/>
                  <a:pt x="2727529" y="4797389"/>
                  <a:pt x="2727529" y="4808588"/>
                </a:cubicBezTo>
                <a:cubicBezTo>
                  <a:pt x="2727529" y="4819788"/>
                  <a:pt x="2718366" y="4828951"/>
                  <a:pt x="2707168" y="4828951"/>
                </a:cubicBezTo>
                <a:cubicBezTo>
                  <a:pt x="2695968" y="4828951"/>
                  <a:pt x="2686805" y="4819788"/>
                  <a:pt x="2686805" y="4808588"/>
                </a:cubicBezTo>
                <a:cubicBezTo>
                  <a:pt x="2686805" y="4797389"/>
                  <a:pt x="2695968" y="4788226"/>
                  <a:pt x="2707168" y="4788226"/>
                </a:cubicBezTo>
                <a:close/>
                <a:moveTo>
                  <a:pt x="8423852" y="4774990"/>
                </a:moveTo>
                <a:cubicBezTo>
                  <a:pt x="8434033" y="4774990"/>
                  <a:pt x="8441160" y="4783135"/>
                  <a:pt x="8441160" y="4792298"/>
                </a:cubicBezTo>
                <a:cubicBezTo>
                  <a:pt x="8441160" y="4802479"/>
                  <a:pt x="8433015" y="4809606"/>
                  <a:pt x="8423852" y="4809606"/>
                </a:cubicBezTo>
                <a:cubicBezTo>
                  <a:pt x="8413671" y="4809606"/>
                  <a:pt x="8406544" y="4801461"/>
                  <a:pt x="8406544" y="4792298"/>
                </a:cubicBezTo>
                <a:cubicBezTo>
                  <a:pt x="8406544" y="4782117"/>
                  <a:pt x="8414689" y="4774990"/>
                  <a:pt x="8423852" y="4774990"/>
                </a:cubicBezTo>
                <a:close/>
                <a:moveTo>
                  <a:pt x="7361956" y="4766846"/>
                </a:moveTo>
                <a:cubicBezTo>
                  <a:pt x="7367046" y="4766846"/>
                  <a:pt x="7371119" y="4771937"/>
                  <a:pt x="7371119" y="4776009"/>
                </a:cubicBezTo>
                <a:cubicBezTo>
                  <a:pt x="7371119" y="4781099"/>
                  <a:pt x="7367046" y="4784154"/>
                  <a:pt x="7361956" y="4784154"/>
                </a:cubicBezTo>
                <a:cubicBezTo>
                  <a:pt x="7356865" y="4784154"/>
                  <a:pt x="7352793" y="4780081"/>
                  <a:pt x="7352793" y="4776009"/>
                </a:cubicBezTo>
                <a:cubicBezTo>
                  <a:pt x="7352793" y="4770918"/>
                  <a:pt x="7356865" y="4766846"/>
                  <a:pt x="7361956" y="4766846"/>
                </a:cubicBezTo>
                <a:close/>
                <a:moveTo>
                  <a:pt x="5745195" y="4758701"/>
                </a:moveTo>
                <a:cubicBezTo>
                  <a:pt x="5751304" y="4758701"/>
                  <a:pt x="5755375" y="4762773"/>
                  <a:pt x="5755375" y="4768882"/>
                </a:cubicBezTo>
                <a:cubicBezTo>
                  <a:pt x="5755375" y="4773973"/>
                  <a:pt x="5751304" y="4779063"/>
                  <a:pt x="5745195" y="4779063"/>
                </a:cubicBezTo>
                <a:cubicBezTo>
                  <a:pt x="5740104" y="4779063"/>
                  <a:pt x="5735013" y="4774991"/>
                  <a:pt x="5735013" y="4768882"/>
                </a:cubicBezTo>
                <a:cubicBezTo>
                  <a:pt x="5735013" y="4763792"/>
                  <a:pt x="5739086" y="4758701"/>
                  <a:pt x="5745195" y="4758701"/>
                </a:cubicBezTo>
                <a:close/>
                <a:moveTo>
                  <a:pt x="9463349" y="4748520"/>
                </a:moveTo>
                <a:cubicBezTo>
                  <a:pt x="9472512" y="4749538"/>
                  <a:pt x="9478621" y="4755646"/>
                  <a:pt x="9478621" y="4763792"/>
                </a:cubicBezTo>
                <a:cubicBezTo>
                  <a:pt x="9478621" y="4771937"/>
                  <a:pt x="9471494" y="4778045"/>
                  <a:pt x="9463349" y="4778045"/>
                </a:cubicBezTo>
                <a:cubicBezTo>
                  <a:pt x="9455204" y="4778045"/>
                  <a:pt x="9448077" y="4771937"/>
                  <a:pt x="9448077" y="4763792"/>
                </a:cubicBezTo>
                <a:cubicBezTo>
                  <a:pt x="9448077" y="4755646"/>
                  <a:pt x="9455204" y="4748520"/>
                  <a:pt x="9463349" y="4748520"/>
                </a:cubicBezTo>
                <a:close/>
                <a:moveTo>
                  <a:pt x="3995069" y="4743429"/>
                </a:moveTo>
                <a:cubicBezTo>
                  <a:pt x="3999141" y="4743429"/>
                  <a:pt x="4003214" y="4746483"/>
                  <a:pt x="4003214" y="4751574"/>
                </a:cubicBezTo>
                <a:cubicBezTo>
                  <a:pt x="4003214" y="4755646"/>
                  <a:pt x="4000159" y="4759719"/>
                  <a:pt x="3995069" y="4759719"/>
                </a:cubicBezTo>
                <a:cubicBezTo>
                  <a:pt x="3990995" y="4759719"/>
                  <a:pt x="3986923" y="4756664"/>
                  <a:pt x="3986923" y="4751574"/>
                </a:cubicBezTo>
                <a:cubicBezTo>
                  <a:pt x="3986923" y="4747501"/>
                  <a:pt x="3989978" y="4743429"/>
                  <a:pt x="3995069" y="4743429"/>
                </a:cubicBezTo>
                <a:close/>
                <a:moveTo>
                  <a:pt x="1604530" y="4720012"/>
                </a:moveTo>
                <a:cubicBezTo>
                  <a:pt x="1609621" y="4720012"/>
                  <a:pt x="1613694" y="4724085"/>
                  <a:pt x="1613694" y="4729175"/>
                </a:cubicBezTo>
                <a:cubicBezTo>
                  <a:pt x="1613694" y="4734266"/>
                  <a:pt x="1609621" y="4738339"/>
                  <a:pt x="1604530" y="4738339"/>
                </a:cubicBezTo>
                <a:cubicBezTo>
                  <a:pt x="1599441" y="4738339"/>
                  <a:pt x="1595368" y="4734266"/>
                  <a:pt x="1595368" y="4729175"/>
                </a:cubicBezTo>
                <a:cubicBezTo>
                  <a:pt x="1595368" y="4724085"/>
                  <a:pt x="1599441" y="4720012"/>
                  <a:pt x="1604530" y="4720012"/>
                </a:cubicBezTo>
                <a:close/>
                <a:moveTo>
                  <a:pt x="1371382" y="4705759"/>
                </a:moveTo>
                <a:cubicBezTo>
                  <a:pt x="1372401" y="4705759"/>
                  <a:pt x="1374437" y="4706777"/>
                  <a:pt x="1374437" y="4708813"/>
                </a:cubicBezTo>
                <a:cubicBezTo>
                  <a:pt x="1374437" y="4710850"/>
                  <a:pt x="1372401" y="4711867"/>
                  <a:pt x="1371382" y="4711867"/>
                </a:cubicBezTo>
                <a:cubicBezTo>
                  <a:pt x="1370364" y="4711867"/>
                  <a:pt x="1368328" y="4709831"/>
                  <a:pt x="1368328" y="4708813"/>
                </a:cubicBezTo>
                <a:cubicBezTo>
                  <a:pt x="1368328" y="4706777"/>
                  <a:pt x="1370364" y="4705759"/>
                  <a:pt x="1371382" y="4705759"/>
                </a:cubicBezTo>
                <a:close/>
                <a:moveTo>
                  <a:pt x="10108836" y="4692523"/>
                </a:moveTo>
                <a:cubicBezTo>
                  <a:pt x="10114944" y="4692523"/>
                  <a:pt x="10121052" y="4697614"/>
                  <a:pt x="10121052" y="4704740"/>
                </a:cubicBezTo>
                <a:cubicBezTo>
                  <a:pt x="10121052" y="4711867"/>
                  <a:pt x="10115962" y="4716957"/>
                  <a:pt x="10108836" y="4716957"/>
                </a:cubicBezTo>
                <a:cubicBezTo>
                  <a:pt x="10101709" y="4716957"/>
                  <a:pt x="10096618" y="4711867"/>
                  <a:pt x="10096618" y="4704740"/>
                </a:cubicBezTo>
                <a:cubicBezTo>
                  <a:pt x="10096618" y="4697614"/>
                  <a:pt x="10101709" y="4692523"/>
                  <a:pt x="10108836" y="4692523"/>
                </a:cubicBezTo>
                <a:close/>
                <a:moveTo>
                  <a:pt x="10068111" y="4669106"/>
                </a:moveTo>
                <a:cubicBezTo>
                  <a:pt x="10075237" y="4669106"/>
                  <a:pt x="10079310" y="4674197"/>
                  <a:pt x="10079310" y="4679287"/>
                </a:cubicBezTo>
                <a:cubicBezTo>
                  <a:pt x="10079310" y="4685396"/>
                  <a:pt x="10074219" y="4690487"/>
                  <a:pt x="10068111" y="4690487"/>
                </a:cubicBezTo>
                <a:cubicBezTo>
                  <a:pt x="10062002" y="4690487"/>
                  <a:pt x="10056911" y="4685396"/>
                  <a:pt x="10056911" y="4679287"/>
                </a:cubicBezTo>
                <a:cubicBezTo>
                  <a:pt x="10056911" y="4673179"/>
                  <a:pt x="10062002" y="4669106"/>
                  <a:pt x="10068111" y="4669106"/>
                </a:cubicBezTo>
                <a:close/>
                <a:moveTo>
                  <a:pt x="8009478" y="4660961"/>
                </a:moveTo>
                <a:cubicBezTo>
                  <a:pt x="8013550" y="4660961"/>
                  <a:pt x="8016605" y="4664015"/>
                  <a:pt x="8016605" y="4668088"/>
                </a:cubicBezTo>
                <a:cubicBezTo>
                  <a:pt x="8016605" y="4672161"/>
                  <a:pt x="8013550" y="4675215"/>
                  <a:pt x="8009478" y="4675215"/>
                </a:cubicBezTo>
                <a:cubicBezTo>
                  <a:pt x="8005405" y="4675215"/>
                  <a:pt x="8002351" y="4672161"/>
                  <a:pt x="8002351" y="4668088"/>
                </a:cubicBezTo>
                <a:cubicBezTo>
                  <a:pt x="8002351" y="4664015"/>
                  <a:pt x="8005405" y="4660961"/>
                  <a:pt x="8009478" y="4660961"/>
                </a:cubicBezTo>
                <a:close/>
                <a:moveTo>
                  <a:pt x="10355219" y="4649762"/>
                </a:moveTo>
                <a:cubicBezTo>
                  <a:pt x="10359292" y="4649762"/>
                  <a:pt x="10363364" y="4652816"/>
                  <a:pt x="10363364" y="4657907"/>
                </a:cubicBezTo>
                <a:cubicBezTo>
                  <a:pt x="10363364" y="4661980"/>
                  <a:pt x="10359292" y="4666052"/>
                  <a:pt x="10355219" y="4666052"/>
                </a:cubicBezTo>
                <a:cubicBezTo>
                  <a:pt x="10351147" y="4666052"/>
                  <a:pt x="10347074" y="4661980"/>
                  <a:pt x="10347074" y="4657907"/>
                </a:cubicBezTo>
                <a:cubicBezTo>
                  <a:pt x="10347074" y="4653834"/>
                  <a:pt x="10351147" y="4649762"/>
                  <a:pt x="10355219" y="4649762"/>
                </a:cubicBezTo>
                <a:close/>
                <a:moveTo>
                  <a:pt x="10402053" y="4646708"/>
                </a:moveTo>
                <a:cubicBezTo>
                  <a:pt x="10406125" y="4646708"/>
                  <a:pt x="10408162" y="4648744"/>
                  <a:pt x="10408162" y="4652816"/>
                </a:cubicBezTo>
                <a:cubicBezTo>
                  <a:pt x="10408162" y="4655871"/>
                  <a:pt x="10405107" y="4658925"/>
                  <a:pt x="10402053" y="4658925"/>
                </a:cubicBezTo>
                <a:cubicBezTo>
                  <a:pt x="10398999" y="4658925"/>
                  <a:pt x="10395944" y="4655871"/>
                  <a:pt x="10395944" y="4652816"/>
                </a:cubicBezTo>
                <a:cubicBezTo>
                  <a:pt x="10395944" y="4649762"/>
                  <a:pt x="10398999" y="4646708"/>
                  <a:pt x="10402053" y="4646708"/>
                </a:cubicBezTo>
                <a:close/>
                <a:moveTo>
                  <a:pt x="4307634" y="4637545"/>
                </a:moveTo>
                <a:cubicBezTo>
                  <a:pt x="4315757" y="4637545"/>
                  <a:pt x="4321866" y="4643653"/>
                  <a:pt x="4321866" y="4651799"/>
                </a:cubicBezTo>
                <a:cubicBezTo>
                  <a:pt x="4321866" y="4659944"/>
                  <a:pt x="4315757" y="4666052"/>
                  <a:pt x="4307634" y="4666052"/>
                </a:cubicBezTo>
                <a:cubicBezTo>
                  <a:pt x="4299487" y="4666052"/>
                  <a:pt x="4293379" y="4659944"/>
                  <a:pt x="4293379" y="4651799"/>
                </a:cubicBezTo>
                <a:cubicBezTo>
                  <a:pt x="4293379" y="4643653"/>
                  <a:pt x="4299487" y="4637545"/>
                  <a:pt x="4307634" y="4637545"/>
                </a:cubicBezTo>
                <a:close/>
                <a:moveTo>
                  <a:pt x="117067" y="4626346"/>
                </a:moveTo>
                <a:cubicBezTo>
                  <a:pt x="118085" y="4626346"/>
                  <a:pt x="119103" y="4627364"/>
                  <a:pt x="119103" y="4628382"/>
                </a:cubicBezTo>
                <a:cubicBezTo>
                  <a:pt x="119103" y="4629400"/>
                  <a:pt x="118085" y="4630418"/>
                  <a:pt x="117067" y="4630418"/>
                </a:cubicBezTo>
                <a:cubicBezTo>
                  <a:pt x="116049" y="4630418"/>
                  <a:pt x="115031" y="4629400"/>
                  <a:pt x="115031" y="4628382"/>
                </a:cubicBezTo>
                <a:cubicBezTo>
                  <a:pt x="115031" y="4627364"/>
                  <a:pt x="116049" y="4626346"/>
                  <a:pt x="117067" y="4626346"/>
                </a:cubicBezTo>
                <a:close/>
                <a:moveTo>
                  <a:pt x="3638730" y="4547951"/>
                </a:moveTo>
                <a:cubicBezTo>
                  <a:pt x="3642802" y="4547951"/>
                  <a:pt x="3644839" y="4549987"/>
                  <a:pt x="3644839" y="4554059"/>
                </a:cubicBezTo>
                <a:cubicBezTo>
                  <a:pt x="3644839" y="4557114"/>
                  <a:pt x="3641784" y="4560169"/>
                  <a:pt x="3638730" y="4560169"/>
                </a:cubicBezTo>
                <a:cubicBezTo>
                  <a:pt x="3635676" y="4560169"/>
                  <a:pt x="3632622" y="4557114"/>
                  <a:pt x="3632622" y="4554059"/>
                </a:cubicBezTo>
                <a:cubicBezTo>
                  <a:pt x="3632622" y="4551005"/>
                  <a:pt x="3635676" y="4547951"/>
                  <a:pt x="3638730" y="4547951"/>
                </a:cubicBezTo>
                <a:close/>
                <a:moveTo>
                  <a:pt x="11106590" y="4539806"/>
                </a:moveTo>
                <a:cubicBezTo>
                  <a:pt x="11122879" y="4539806"/>
                  <a:pt x="11136115" y="4553041"/>
                  <a:pt x="11136115" y="4569331"/>
                </a:cubicBezTo>
                <a:cubicBezTo>
                  <a:pt x="11136115" y="4585621"/>
                  <a:pt x="11122879" y="4598857"/>
                  <a:pt x="11106590" y="4598857"/>
                </a:cubicBezTo>
                <a:cubicBezTo>
                  <a:pt x="11090300" y="4598857"/>
                  <a:pt x="11077064" y="4585621"/>
                  <a:pt x="11077064" y="4569331"/>
                </a:cubicBezTo>
                <a:cubicBezTo>
                  <a:pt x="11077064" y="4553041"/>
                  <a:pt x="11090300" y="4539806"/>
                  <a:pt x="11106590" y="4539806"/>
                </a:cubicBezTo>
                <a:close/>
                <a:moveTo>
                  <a:pt x="10039603" y="4533697"/>
                </a:moveTo>
                <a:cubicBezTo>
                  <a:pt x="10046730" y="4533697"/>
                  <a:pt x="10051820" y="4538788"/>
                  <a:pt x="10051820" y="4545915"/>
                </a:cubicBezTo>
                <a:cubicBezTo>
                  <a:pt x="10051820" y="4553041"/>
                  <a:pt x="10045712" y="4558132"/>
                  <a:pt x="10039603" y="4558132"/>
                </a:cubicBezTo>
                <a:cubicBezTo>
                  <a:pt x="10032477" y="4558132"/>
                  <a:pt x="10027386" y="4553041"/>
                  <a:pt x="10027386" y="4545915"/>
                </a:cubicBezTo>
                <a:cubicBezTo>
                  <a:pt x="10027386" y="4538788"/>
                  <a:pt x="10033494" y="4533697"/>
                  <a:pt x="10039603" y="4533697"/>
                </a:cubicBezTo>
                <a:close/>
                <a:moveTo>
                  <a:pt x="5086492" y="4530642"/>
                </a:moveTo>
                <a:cubicBezTo>
                  <a:pt x="5101760" y="4530642"/>
                  <a:pt x="5114995" y="4543877"/>
                  <a:pt x="5114995" y="4559149"/>
                </a:cubicBezTo>
                <a:cubicBezTo>
                  <a:pt x="5114995" y="4575439"/>
                  <a:pt x="5101760" y="4587656"/>
                  <a:pt x="5086492" y="4587656"/>
                </a:cubicBezTo>
                <a:cubicBezTo>
                  <a:pt x="5070204" y="4587656"/>
                  <a:pt x="5057989" y="4574421"/>
                  <a:pt x="5057989" y="4559149"/>
                </a:cubicBezTo>
                <a:cubicBezTo>
                  <a:pt x="5057989" y="4542860"/>
                  <a:pt x="5071223" y="4530642"/>
                  <a:pt x="5086492" y="4530642"/>
                </a:cubicBezTo>
                <a:close/>
                <a:moveTo>
                  <a:pt x="5031503" y="4522498"/>
                </a:moveTo>
                <a:cubicBezTo>
                  <a:pt x="5034558" y="4522498"/>
                  <a:pt x="5037610" y="4525552"/>
                  <a:pt x="5037610" y="4528606"/>
                </a:cubicBezTo>
                <a:cubicBezTo>
                  <a:pt x="5037610" y="4531661"/>
                  <a:pt x="5034558" y="4534716"/>
                  <a:pt x="5031503" y="4534716"/>
                </a:cubicBezTo>
                <a:cubicBezTo>
                  <a:pt x="5028450" y="4534716"/>
                  <a:pt x="5025395" y="4531661"/>
                  <a:pt x="5025395" y="4528606"/>
                </a:cubicBezTo>
                <a:cubicBezTo>
                  <a:pt x="5025395" y="4525552"/>
                  <a:pt x="5028450" y="4522498"/>
                  <a:pt x="5031503" y="4522498"/>
                </a:cubicBezTo>
                <a:close/>
                <a:moveTo>
                  <a:pt x="10449905" y="4519443"/>
                </a:moveTo>
                <a:cubicBezTo>
                  <a:pt x="10451940" y="4519443"/>
                  <a:pt x="10453977" y="4521479"/>
                  <a:pt x="10453977" y="4523515"/>
                </a:cubicBezTo>
                <a:cubicBezTo>
                  <a:pt x="10453977" y="4525551"/>
                  <a:pt x="10451940" y="4527588"/>
                  <a:pt x="10449905" y="4527588"/>
                </a:cubicBezTo>
                <a:cubicBezTo>
                  <a:pt x="10447868" y="4527588"/>
                  <a:pt x="10445832" y="4525551"/>
                  <a:pt x="10445832" y="4523515"/>
                </a:cubicBezTo>
                <a:cubicBezTo>
                  <a:pt x="10445832" y="4521479"/>
                  <a:pt x="10447868" y="4519443"/>
                  <a:pt x="10449905" y="4519443"/>
                </a:cubicBezTo>
                <a:close/>
                <a:moveTo>
                  <a:pt x="6405944" y="4511298"/>
                </a:moveTo>
                <a:cubicBezTo>
                  <a:pt x="6411035" y="4511298"/>
                  <a:pt x="6415107" y="4515371"/>
                  <a:pt x="6415107" y="4520461"/>
                </a:cubicBezTo>
                <a:cubicBezTo>
                  <a:pt x="6415107" y="4525552"/>
                  <a:pt x="6411035" y="4529625"/>
                  <a:pt x="6405944" y="4529625"/>
                </a:cubicBezTo>
                <a:cubicBezTo>
                  <a:pt x="6400854" y="4529625"/>
                  <a:pt x="6396781" y="4525552"/>
                  <a:pt x="6396781" y="4520461"/>
                </a:cubicBezTo>
                <a:cubicBezTo>
                  <a:pt x="6396781" y="4515371"/>
                  <a:pt x="6400854" y="4511298"/>
                  <a:pt x="6405944" y="4511298"/>
                </a:cubicBezTo>
                <a:close/>
                <a:moveTo>
                  <a:pt x="3329227" y="4505190"/>
                </a:moveTo>
                <a:cubicBezTo>
                  <a:pt x="3334319" y="4505190"/>
                  <a:pt x="3339409" y="4510281"/>
                  <a:pt x="3339409" y="4515371"/>
                </a:cubicBezTo>
                <a:cubicBezTo>
                  <a:pt x="3339409" y="4520462"/>
                  <a:pt x="3335337" y="4525552"/>
                  <a:pt x="3329227" y="4525552"/>
                </a:cubicBezTo>
                <a:cubicBezTo>
                  <a:pt x="3324137" y="4525552"/>
                  <a:pt x="3319045" y="4521480"/>
                  <a:pt x="3319045" y="4515371"/>
                </a:cubicBezTo>
                <a:cubicBezTo>
                  <a:pt x="3319045" y="4510281"/>
                  <a:pt x="3323119" y="4505190"/>
                  <a:pt x="3329227" y="4505190"/>
                </a:cubicBezTo>
                <a:close/>
                <a:moveTo>
                  <a:pt x="9823763" y="4504172"/>
                </a:moveTo>
                <a:cubicBezTo>
                  <a:pt x="9826817" y="4505190"/>
                  <a:pt x="9828853" y="4507226"/>
                  <a:pt x="9828853" y="4509263"/>
                </a:cubicBezTo>
                <a:cubicBezTo>
                  <a:pt x="9828853" y="4512317"/>
                  <a:pt x="9826817" y="4514353"/>
                  <a:pt x="9823763" y="4514353"/>
                </a:cubicBezTo>
                <a:cubicBezTo>
                  <a:pt x="9820708" y="4514353"/>
                  <a:pt x="9818672" y="4512317"/>
                  <a:pt x="9818672" y="4509263"/>
                </a:cubicBezTo>
                <a:cubicBezTo>
                  <a:pt x="9818672" y="4506208"/>
                  <a:pt x="9820708" y="4504172"/>
                  <a:pt x="9823763" y="4504172"/>
                </a:cubicBezTo>
                <a:close/>
                <a:moveTo>
                  <a:pt x="11835561" y="4496026"/>
                </a:moveTo>
                <a:cubicBezTo>
                  <a:pt x="11864069" y="4496026"/>
                  <a:pt x="11886467" y="4518425"/>
                  <a:pt x="11886467" y="4546932"/>
                </a:cubicBezTo>
                <a:cubicBezTo>
                  <a:pt x="11886467" y="4574421"/>
                  <a:pt x="11864069" y="4597838"/>
                  <a:pt x="11835561" y="4597838"/>
                </a:cubicBezTo>
                <a:cubicBezTo>
                  <a:pt x="11807053" y="4597838"/>
                  <a:pt x="11784655" y="4575440"/>
                  <a:pt x="11784655" y="4546932"/>
                </a:cubicBezTo>
                <a:cubicBezTo>
                  <a:pt x="11784655" y="4518425"/>
                  <a:pt x="11808072" y="4496026"/>
                  <a:pt x="11835561" y="4496026"/>
                </a:cubicBezTo>
                <a:close/>
                <a:moveTo>
                  <a:pt x="2021958" y="4478719"/>
                </a:moveTo>
                <a:cubicBezTo>
                  <a:pt x="2023994" y="4478719"/>
                  <a:pt x="2025013" y="4480755"/>
                  <a:pt x="2025013" y="4481773"/>
                </a:cubicBezTo>
                <a:cubicBezTo>
                  <a:pt x="2025013" y="4483810"/>
                  <a:pt x="2023994" y="4484827"/>
                  <a:pt x="2021958" y="4484827"/>
                </a:cubicBezTo>
                <a:cubicBezTo>
                  <a:pt x="2019921" y="4484827"/>
                  <a:pt x="2018904" y="4483810"/>
                  <a:pt x="2018904" y="4481773"/>
                </a:cubicBezTo>
                <a:cubicBezTo>
                  <a:pt x="2018904" y="4479737"/>
                  <a:pt x="2019921" y="4478719"/>
                  <a:pt x="2021958" y="4478719"/>
                </a:cubicBezTo>
                <a:close/>
                <a:moveTo>
                  <a:pt x="1314378" y="4477700"/>
                </a:moveTo>
                <a:cubicBezTo>
                  <a:pt x="1323541" y="4477700"/>
                  <a:pt x="1331686" y="4484827"/>
                  <a:pt x="1331686" y="4495008"/>
                </a:cubicBezTo>
                <a:cubicBezTo>
                  <a:pt x="1331686" y="4504171"/>
                  <a:pt x="1323541" y="4512316"/>
                  <a:pt x="1314378" y="4512316"/>
                </a:cubicBezTo>
                <a:cubicBezTo>
                  <a:pt x="1305215" y="4512316"/>
                  <a:pt x="1297070" y="4504171"/>
                  <a:pt x="1297070" y="4495008"/>
                </a:cubicBezTo>
                <a:cubicBezTo>
                  <a:pt x="1297070" y="4485845"/>
                  <a:pt x="1305215" y="4477700"/>
                  <a:pt x="1314378" y="4477700"/>
                </a:cubicBezTo>
                <a:close/>
                <a:moveTo>
                  <a:pt x="9049994" y="4471592"/>
                </a:moveTo>
                <a:cubicBezTo>
                  <a:pt x="9052029" y="4472610"/>
                  <a:pt x="9054066" y="4473628"/>
                  <a:pt x="9054066" y="4475664"/>
                </a:cubicBezTo>
                <a:cubicBezTo>
                  <a:pt x="9054066" y="4477700"/>
                  <a:pt x="9052029" y="4479737"/>
                  <a:pt x="9049994" y="4479737"/>
                </a:cubicBezTo>
                <a:cubicBezTo>
                  <a:pt x="9047957" y="4479737"/>
                  <a:pt x="9045921" y="4477700"/>
                  <a:pt x="9045921" y="4475664"/>
                </a:cubicBezTo>
                <a:cubicBezTo>
                  <a:pt x="9045921" y="4473628"/>
                  <a:pt x="9047957" y="4471592"/>
                  <a:pt x="9049994" y="4471592"/>
                </a:cubicBezTo>
                <a:close/>
                <a:moveTo>
                  <a:pt x="9692425" y="4440030"/>
                </a:moveTo>
                <a:cubicBezTo>
                  <a:pt x="9704642" y="4440030"/>
                  <a:pt x="9714823" y="4450211"/>
                  <a:pt x="9714823" y="4462429"/>
                </a:cubicBezTo>
                <a:cubicBezTo>
                  <a:pt x="9714823" y="4474646"/>
                  <a:pt x="9704642" y="4484827"/>
                  <a:pt x="9692425" y="4484827"/>
                </a:cubicBezTo>
                <a:cubicBezTo>
                  <a:pt x="9680207" y="4484827"/>
                  <a:pt x="9670026" y="4474646"/>
                  <a:pt x="9670026" y="4462429"/>
                </a:cubicBezTo>
                <a:cubicBezTo>
                  <a:pt x="9670026" y="4450211"/>
                  <a:pt x="9680207" y="4440030"/>
                  <a:pt x="9692425" y="4440030"/>
                </a:cubicBezTo>
                <a:close/>
                <a:moveTo>
                  <a:pt x="748314" y="4434939"/>
                </a:moveTo>
                <a:cubicBezTo>
                  <a:pt x="751368" y="4434939"/>
                  <a:pt x="753404" y="4436975"/>
                  <a:pt x="753404" y="4440030"/>
                </a:cubicBezTo>
                <a:cubicBezTo>
                  <a:pt x="753404" y="4443084"/>
                  <a:pt x="751368" y="4445120"/>
                  <a:pt x="748314" y="4445120"/>
                </a:cubicBezTo>
                <a:cubicBezTo>
                  <a:pt x="745259" y="4445120"/>
                  <a:pt x="743223" y="4443084"/>
                  <a:pt x="743223" y="4440030"/>
                </a:cubicBezTo>
                <a:cubicBezTo>
                  <a:pt x="743223" y="4436975"/>
                  <a:pt x="745259" y="4434939"/>
                  <a:pt x="748314" y="4434939"/>
                </a:cubicBezTo>
                <a:close/>
                <a:moveTo>
                  <a:pt x="409266" y="4434939"/>
                </a:moveTo>
                <a:cubicBezTo>
                  <a:pt x="412320" y="4434939"/>
                  <a:pt x="415374" y="4436975"/>
                  <a:pt x="415374" y="4441048"/>
                </a:cubicBezTo>
                <a:cubicBezTo>
                  <a:pt x="415374" y="4444102"/>
                  <a:pt x="412320" y="4447157"/>
                  <a:pt x="409266" y="4447157"/>
                </a:cubicBezTo>
                <a:cubicBezTo>
                  <a:pt x="405193" y="4447157"/>
                  <a:pt x="403157" y="4444102"/>
                  <a:pt x="403157" y="4441048"/>
                </a:cubicBezTo>
                <a:cubicBezTo>
                  <a:pt x="403157" y="4436975"/>
                  <a:pt x="406211" y="4434939"/>
                  <a:pt x="409266" y="4434939"/>
                </a:cubicBezTo>
                <a:close/>
                <a:moveTo>
                  <a:pt x="9956118" y="4432903"/>
                </a:moveTo>
                <a:cubicBezTo>
                  <a:pt x="9957136" y="4432903"/>
                  <a:pt x="9959172" y="4433921"/>
                  <a:pt x="9959172" y="4435957"/>
                </a:cubicBezTo>
                <a:cubicBezTo>
                  <a:pt x="9959172" y="4437994"/>
                  <a:pt x="9958154" y="4439011"/>
                  <a:pt x="9956118" y="4439011"/>
                </a:cubicBezTo>
                <a:cubicBezTo>
                  <a:pt x="9954081" y="4439011"/>
                  <a:pt x="9953063" y="4437994"/>
                  <a:pt x="9953063" y="4435957"/>
                </a:cubicBezTo>
                <a:cubicBezTo>
                  <a:pt x="9953063" y="4433921"/>
                  <a:pt x="9954081" y="4432903"/>
                  <a:pt x="9956118" y="4432903"/>
                </a:cubicBezTo>
                <a:close/>
                <a:moveTo>
                  <a:pt x="8798519" y="4432903"/>
                </a:moveTo>
                <a:cubicBezTo>
                  <a:pt x="8800556" y="4432903"/>
                  <a:pt x="8801573" y="4434939"/>
                  <a:pt x="8801573" y="4435957"/>
                </a:cubicBezTo>
                <a:cubicBezTo>
                  <a:pt x="8801573" y="4436975"/>
                  <a:pt x="8800556" y="4439011"/>
                  <a:pt x="8798519" y="4439011"/>
                </a:cubicBezTo>
                <a:cubicBezTo>
                  <a:pt x="8796483" y="4439011"/>
                  <a:pt x="8795465" y="4437994"/>
                  <a:pt x="8795465" y="4435957"/>
                </a:cubicBezTo>
                <a:cubicBezTo>
                  <a:pt x="8795465" y="4433921"/>
                  <a:pt x="8796483" y="4432903"/>
                  <a:pt x="8798519" y="4432903"/>
                </a:cubicBezTo>
                <a:close/>
                <a:moveTo>
                  <a:pt x="6079128" y="4427813"/>
                </a:moveTo>
                <a:cubicBezTo>
                  <a:pt x="6083201" y="4428831"/>
                  <a:pt x="6085238" y="4430867"/>
                  <a:pt x="6085238" y="4433921"/>
                </a:cubicBezTo>
                <a:cubicBezTo>
                  <a:pt x="6085238" y="4436976"/>
                  <a:pt x="6083201" y="4440030"/>
                  <a:pt x="6079128" y="4440030"/>
                </a:cubicBezTo>
                <a:cubicBezTo>
                  <a:pt x="6076074" y="4440030"/>
                  <a:pt x="6073020" y="4437994"/>
                  <a:pt x="6073020" y="4433921"/>
                </a:cubicBezTo>
                <a:cubicBezTo>
                  <a:pt x="6073020" y="4430867"/>
                  <a:pt x="6076074" y="4427813"/>
                  <a:pt x="6079128" y="4427813"/>
                </a:cubicBezTo>
                <a:close/>
                <a:moveTo>
                  <a:pt x="1133145" y="4424758"/>
                </a:moveTo>
                <a:cubicBezTo>
                  <a:pt x="1136199" y="4424758"/>
                  <a:pt x="1138235" y="4426794"/>
                  <a:pt x="1138235" y="4429849"/>
                </a:cubicBezTo>
                <a:cubicBezTo>
                  <a:pt x="1138235" y="4432903"/>
                  <a:pt x="1136199" y="4434939"/>
                  <a:pt x="1133145" y="4434939"/>
                </a:cubicBezTo>
                <a:cubicBezTo>
                  <a:pt x="1130090" y="4434939"/>
                  <a:pt x="1128054" y="4432903"/>
                  <a:pt x="1128054" y="4429849"/>
                </a:cubicBezTo>
                <a:cubicBezTo>
                  <a:pt x="1128054" y="4426794"/>
                  <a:pt x="1130090" y="4424758"/>
                  <a:pt x="1133145" y="4424758"/>
                </a:cubicBezTo>
                <a:close/>
                <a:moveTo>
                  <a:pt x="10647419" y="4375889"/>
                </a:moveTo>
                <a:cubicBezTo>
                  <a:pt x="10651491" y="4375889"/>
                  <a:pt x="10655564" y="4378943"/>
                  <a:pt x="10655564" y="4384034"/>
                </a:cubicBezTo>
                <a:cubicBezTo>
                  <a:pt x="10655564" y="4389124"/>
                  <a:pt x="10651491" y="4392179"/>
                  <a:pt x="10647419" y="4392179"/>
                </a:cubicBezTo>
                <a:cubicBezTo>
                  <a:pt x="10642329" y="4392179"/>
                  <a:pt x="10639274" y="4388107"/>
                  <a:pt x="10639274" y="4384034"/>
                </a:cubicBezTo>
                <a:cubicBezTo>
                  <a:pt x="10639274" y="4378943"/>
                  <a:pt x="10643347" y="4375889"/>
                  <a:pt x="10647419" y="4375889"/>
                </a:cubicBezTo>
                <a:close/>
                <a:moveTo>
                  <a:pt x="7329376" y="4373852"/>
                </a:moveTo>
                <a:cubicBezTo>
                  <a:pt x="7330394" y="4373852"/>
                  <a:pt x="7331412" y="4374870"/>
                  <a:pt x="7331412" y="4375888"/>
                </a:cubicBezTo>
                <a:cubicBezTo>
                  <a:pt x="7331412" y="4376907"/>
                  <a:pt x="7330394" y="4377925"/>
                  <a:pt x="7329376" y="4377925"/>
                </a:cubicBezTo>
                <a:cubicBezTo>
                  <a:pt x="7328358" y="4377925"/>
                  <a:pt x="7327340" y="4376907"/>
                  <a:pt x="7327340" y="4375888"/>
                </a:cubicBezTo>
                <a:cubicBezTo>
                  <a:pt x="7327340" y="4374870"/>
                  <a:pt x="7328358" y="4373852"/>
                  <a:pt x="7329376" y="4373852"/>
                </a:cubicBezTo>
                <a:close/>
                <a:moveTo>
                  <a:pt x="7485148" y="4351454"/>
                </a:moveTo>
                <a:cubicBezTo>
                  <a:pt x="7489220" y="4351454"/>
                  <a:pt x="7492275" y="4354508"/>
                  <a:pt x="7492275" y="4358580"/>
                </a:cubicBezTo>
                <a:cubicBezTo>
                  <a:pt x="7492275" y="4362653"/>
                  <a:pt x="7489220" y="4365707"/>
                  <a:pt x="7485148" y="4365707"/>
                </a:cubicBezTo>
                <a:cubicBezTo>
                  <a:pt x="7481075" y="4365707"/>
                  <a:pt x="7478021" y="4362653"/>
                  <a:pt x="7478021" y="4358580"/>
                </a:cubicBezTo>
                <a:cubicBezTo>
                  <a:pt x="7478021" y="4354508"/>
                  <a:pt x="7481075" y="4351454"/>
                  <a:pt x="7485148" y="4351454"/>
                </a:cubicBezTo>
                <a:close/>
                <a:moveTo>
                  <a:pt x="7821127" y="4341273"/>
                </a:moveTo>
                <a:cubicBezTo>
                  <a:pt x="7823164" y="4341273"/>
                  <a:pt x="7824181" y="4343309"/>
                  <a:pt x="7824181" y="4344327"/>
                </a:cubicBezTo>
                <a:cubicBezTo>
                  <a:pt x="7824181" y="4346364"/>
                  <a:pt x="7823164" y="4347381"/>
                  <a:pt x="7821127" y="4347381"/>
                </a:cubicBezTo>
                <a:cubicBezTo>
                  <a:pt x="7819091" y="4347381"/>
                  <a:pt x="7818073" y="4346364"/>
                  <a:pt x="7818073" y="4344327"/>
                </a:cubicBezTo>
                <a:cubicBezTo>
                  <a:pt x="7818073" y="4342291"/>
                  <a:pt x="7819091" y="4341273"/>
                  <a:pt x="7821127" y="4341273"/>
                </a:cubicBezTo>
                <a:close/>
                <a:moveTo>
                  <a:pt x="2867001" y="4337200"/>
                </a:moveTo>
                <a:cubicBezTo>
                  <a:pt x="2869037" y="4337200"/>
                  <a:pt x="2870055" y="4339236"/>
                  <a:pt x="2870055" y="4340254"/>
                </a:cubicBezTo>
                <a:cubicBezTo>
                  <a:pt x="2870055" y="4342291"/>
                  <a:pt x="2869037" y="4343308"/>
                  <a:pt x="2867001" y="4343308"/>
                </a:cubicBezTo>
                <a:cubicBezTo>
                  <a:pt x="2865982" y="4343308"/>
                  <a:pt x="2863946" y="4342291"/>
                  <a:pt x="2863946" y="4340254"/>
                </a:cubicBezTo>
                <a:cubicBezTo>
                  <a:pt x="2863946" y="4339236"/>
                  <a:pt x="2864963" y="4337200"/>
                  <a:pt x="2867001" y="4337200"/>
                </a:cubicBezTo>
                <a:close/>
                <a:moveTo>
                  <a:pt x="288110" y="4316838"/>
                </a:moveTo>
                <a:cubicBezTo>
                  <a:pt x="293201" y="4316838"/>
                  <a:pt x="298290" y="4320911"/>
                  <a:pt x="298290" y="4327019"/>
                </a:cubicBezTo>
                <a:cubicBezTo>
                  <a:pt x="298290" y="4333128"/>
                  <a:pt x="293201" y="4337200"/>
                  <a:pt x="288110" y="4337200"/>
                </a:cubicBezTo>
                <a:cubicBezTo>
                  <a:pt x="282001" y="4337200"/>
                  <a:pt x="277929" y="4333128"/>
                  <a:pt x="277929" y="4327019"/>
                </a:cubicBezTo>
                <a:cubicBezTo>
                  <a:pt x="277929" y="4321929"/>
                  <a:pt x="282001" y="4316838"/>
                  <a:pt x="288110" y="4316838"/>
                </a:cubicBezTo>
                <a:close/>
                <a:moveTo>
                  <a:pt x="12035111" y="4313784"/>
                </a:moveTo>
                <a:cubicBezTo>
                  <a:pt x="12039184" y="4313784"/>
                  <a:pt x="12042239" y="4316838"/>
                  <a:pt x="12042239" y="4320911"/>
                </a:cubicBezTo>
                <a:cubicBezTo>
                  <a:pt x="12042239" y="4324983"/>
                  <a:pt x="12039184" y="4328037"/>
                  <a:pt x="12035111" y="4328037"/>
                </a:cubicBezTo>
                <a:cubicBezTo>
                  <a:pt x="12031039" y="4328037"/>
                  <a:pt x="12027985" y="4324983"/>
                  <a:pt x="12027985" y="4320911"/>
                </a:cubicBezTo>
                <a:cubicBezTo>
                  <a:pt x="12027985" y="4316838"/>
                  <a:pt x="12031039" y="4313784"/>
                  <a:pt x="12035111" y="4313784"/>
                </a:cubicBezTo>
                <a:close/>
                <a:moveTo>
                  <a:pt x="5619968" y="4302584"/>
                </a:moveTo>
                <a:cubicBezTo>
                  <a:pt x="5620986" y="4302584"/>
                  <a:pt x="5622005" y="4303602"/>
                  <a:pt x="5622005" y="4304620"/>
                </a:cubicBezTo>
                <a:cubicBezTo>
                  <a:pt x="5622005" y="4305639"/>
                  <a:pt x="5620986" y="4306657"/>
                  <a:pt x="5619968" y="4306657"/>
                </a:cubicBezTo>
                <a:cubicBezTo>
                  <a:pt x="5618950" y="4306657"/>
                  <a:pt x="5617932" y="4305639"/>
                  <a:pt x="5617932" y="4304620"/>
                </a:cubicBezTo>
                <a:cubicBezTo>
                  <a:pt x="5617932" y="4303602"/>
                  <a:pt x="5618950" y="4302584"/>
                  <a:pt x="5619968" y="4302584"/>
                </a:cubicBezTo>
                <a:close/>
                <a:moveTo>
                  <a:pt x="2632833" y="4256769"/>
                </a:moveTo>
                <a:cubicBezTo>
                  <a:pt x="2637924" y="4256769"/>
                  <a:pt x="2643014" y="4260842"/>
                  <a:pt x="2643014" y="4266950"/>
                </a:cubicBezTo>
                <a:cubicBezTo>
                  <a:pt x="2643014" y="4273059"/>
                  <a:pt x="2637924" y="4277131"/>
                  <a:pt x="2632833" y="4277131"/>
                </a:cubicBezTo>
                <a:cubicBezTo>
                  <a:pt x="2626724" y="4277131"/>
                  <a:pt x="2622652" y="4273059"/>
                  <a:pt x="2622652" y="4266950"/>
                </a:cubicBezTo>
                <a:cubicBezTo>
                  <a:pt x="2622652" y="4260842"/>
                  <a:pt x="2627743" y="4256769"/>
                  <a:pt x="2632833" y="4256769"/>
                </a:cubicBezTo>
                <a:close/>
                <a:moveTo>
                  <a:pt x="5403112" y="4242516"/>
                </a:moveTo>
                <a:cubicBezTo>
                  <a:pt x="5403112" y="4242516"/>
                  <a:pt x="5404130" y="4242516"/>
                  <a:pt x="5404130" y="4243534"/>
                </a:cubicBezTo>
                <a:cubicBezTo>
                  <a:pt x="5404130" y="4244552"/>
                  <a:pt x="5403112" y="4244552"/>
                  <a:pt x="5403112" y="4244552"/>
                </a:cubicBezTo>
                <a:cubicBezTo>
                  <a:pt x="5402095" y="4244552"/>
                  <a:pt x="5402095" y="4243534"/>
                  <a:pt x="5402095" y="4243534"/>
                </a:cubicBezTo>
                <a:cubicBezTo>
                  <a:pt x="5402095" y="4242516"/>
                  <a:pt x="5403112" y="4242516"/>
                  <a:pt x="5403112" y="4242516"/>
                </a:cubicBezTo>
                <a:close/>
                <a:moveTo>
                  <a:pt x="3718138" y="4228262"/>
                </a:moveTo>
                <a:cubicBezTo>
                  <a:pt x="3725265" y="4228262"/>
                  <a:pt x="3730354" y="4234371"/>
                  <a:pt x="3730354" y="4240480"/>
                </a:cubicBezTo>
                <a:cubicBezTo>
                  <a:pt x="3730354" y="4247606"/>
                  <a:pt x="3725265" y="4252697"/>
                  <a:pt x="3718138" y="4252697"/>
                </a:cubicBezTo>
                <a:cubicBezTo>
                  <a:pt x="3711011" y="4252697"/>
                  <a:pt x="3705922" y="4247606"/>
                  <a:pt x="3705922" y="4240480"/>
                </a:cubicBezTo>
                <a:cubicBezTo>
                  <a:pt x="3705922" y="4233353"/>
                  <a:pt x="3711011" y="4228262"/>
                  <a:pt x="3718138" y="4228262"/>
                </a:cubicBezTo>
                <a:close/>
                <a:moveTo>
                  <a:pt x="1566870" y="4220117"/>
                </a:moveTo>
                <a:cubicBezTo>
                  <a:pt x="1581124" y="4220117"/>
                  <a:pt x="1593341" y="4232335"/>
                  <a:pt x="1593341" y="4246588"/>
                </a:cubicBezTo>
                <a:cubicBezTo>
                  <a:pt x="1593341" y="4260842"/>
                  <a:pt x="1581124" y="4273059"/>
                  <a:pt x="1566870" y="4273059"/>
                </a:cubicBezTo>
                <a:cubicBezTo>
                  <a:pt x="1552616" y="4273059"/>
                  <a:pt x="1540399" y="4260842"/>
                  <a:pt x="1540399" y="4246588"/>
                </a:cubicBezTo>
                <a:cubicBezTo>
                  <a:pt x="1540399" y="4232335"/>
                  <a:pt x="1552616" y="4220117"/>
                  <a:pt x="1566870" y="4220117"/>
                </a:cubicBezTo>
                <a:close/>
                <a:moveTo>
                  <a:pt x="10648437" y="4218080"/>
                </a:moveTo>
                <a:cubicBezTo>
                  <a:pt x="10656581" y="4218080"/>
                  <a:pt x="10662691" y="4224189"/>
                  <a:pt x="10662691" y="4232334"/>
                </a:cubicBezTo>
                <a:cubicBezTo>
                  <a:pt x="10662691" y="4239461"/>
                  <a:pt x="10656581" y="4246587"/>
                  <a:pt x="10648437" y="4246587"/>
                </a:cubicBezTo>
                <a:cubicBezTo>
                  <a:pt x="10640291" y="4246587"/>
                  <a:pt x="10634183" y="4240479"/>
                  <a:pt x="10634183" y="4232334"/>
                </a:cubicBezTo>
                <a:cubicBezTo>
                  <a:pt x="10634183" y="4224189"/>
                  <a:pt x="10640291" y="4218080"/>
                  <a:pt x="10648437" y="4218080"/>
                </a:cubicBezTo>
                <a:close/>
                <a:moveTo>
                  <a:pt x="11093353" y="4214008"/>
                </a:moveTo>
                <a:cubicBezTo>
                  <a:pt x="11099461" y="4214008"/>
                  <a:pt x="11104552" y="4219099"/>
                  <a:pt x="11104552" y="4225207"/>
                </a:cubicBezTo>
                <a:cubicBezTo>
                  <a:pt x="11104552" y="4231315"/>
                  <a:pt x="11099461" y="4236406"/>
                  <a:pt x="11093353" y="4236406"/>
                </a:cubicBezTo>
                <a:cubicBezTo>
                  <a:pt x="11087245" y="4236406"/>
                  <a:pt x="11082154" y="4231315"/>
                  <a:pt x="11082154" y="4225207"/>
                </a:cubicBezTo>
                <a:cubicBezTo>
                  <a:pt x="11082154" y="4219099"/>
                  <a:pt x="11087245" y="4214008"/>
                  <a:pt x="11093353" y="4214008"/>
                </a:cubicBezTo>
                <a:close/>
                <a:moveTo>
                  <a:pt x="550793" y="4191610"/>
                </a:moveTo>
                <a:cubicBezTo>
                  <a:pt x="555884" y="4191610"/>
                  <a:pt x="558938" y="4195682"/>
                  <a:pt x="558938" y="4199755"/>
                </a:cubicBezTo>
                <a:cubicBezTo>
                  <a:pt x="558938" y="4203828"/>
                  <a:pt x="555884" y="4207900"/>
                  <a:pt x="550793" y="4207900"/>
                </a:cubicBezTo>
                <a:cubicBezTo>
                  <a:pt x="546720" y="4207900"/>
                  <a:pt x="542648" y="4204845"/>
                  <a:pt x="542648" y="4199755"/>
                </a:cubicBezTo>
                <a:cubicBezTo>
                  <a:pt x="542648" y="4195682"/>
                  <a:pt x="545702" y="4191610"/>
                  <a:pt x="550793" y="4191610"/>
                </a:cubicBezTo>
                <a:close/>
                <a:moveTo>
                  <a:pt x="6863078" y="4178374"/>
                </a:moveTo>
                <a:cubicBezTo>
                  <a:pt x="6866133" y="4178374"/>
                  <a:pt x="6869188" y="4181428"/>
                  <a:pt x="6869188" y="4184482"/>
                </a:cubicBezTo>
                <a:cubicBezTo>
                  <a:pt x="6869188" y="4187537"/>
                  <a:pt x="6866133" y="4190591"/>
                  <a:pt x="6863078" y="4190591"/>
                </a:cubicBezTo>
                <a:cubicBezTo>
                  <a:pt x="6860024" y="4190591"/>
                  <a:pt x="6856970" y="4187537"/>
                  <a:pt x="6856970" y="4184482"/>
                </a:cubicBezTo>
                <a:cubicBezTo>
                  <a:pt x="6856970" y="4181428"/>
                  <a:pt x="6860024" y="4178374"/>
                  <a:pt x="6863078" y="4178374"/>
                </a:cubicBezTo>
                <a:close/>
                <a:moveTo>
                  <a:pt x="11333628" y="4167175"/>
                </a:moveTo>
                <a:cubicBezTo>
                  <a:pt x="11336683" y="4167175"/>
                  <a:pt x="11339738" y="4170229"/>
                  <a:pt x="11339738" y="4173284"/>
                </a:cubicBezTo>
                <a:cubicBezTo>
                  <a:pt x="11339738" y="4176338"/>
                  <a:pt x="11336683" y="4179393"/>
                  <a:pt x="11333628" y="4179393"/>
                </a:cubicBezTo>
                <a:cubicBezTo>
                  <a:pt x="11330575" y="4179393"/>
                  <a:pt x="11327520" y="4176338"/>
                  <a:pt x="11327520" y="4173284"/>
                </a:cubicBezTo>
                <a:cubicBezTo>
                  <a:pt x="11327520" y="4170229"/>
                  <a:pt x="11330575" y="4167175"/>
                  <a:pt x="11333628" y="4167175"/>
                </a:cubicBezTo>
                <a:close/>
                <a:moveTo>
                  <a:pt x="11631937" y="4147831"/>
                </a:moveTo>
                <a:cubicBezTo>
                  <a:pt x="11644154" y="4147831"/>
                  <a:pt x="11655354" y="4158012"/>
                  <a:pt x="11655354" y="4171248"/>
                </a:cubicBezTo>
                <a:cubicBezTo>
                  <a:pt x="11655354" y="4184483"/>
                  <a:pt x="11645173" y="4194664"/>
                  <a:pt x="11631937" y="4194664"/>
                </a:cubicBezTo>
                <a:cubicBezTo>
                  <a:pt x="11618701" y="4194664"/>
                  <a:pt x="11608520" y="4184483"/>
                  <a:pt x="11608520" y="4171248"/>
                </a:cubicBezTo>
                <a:cubicBezTo>
                  <a:pt x="11608520" y="4158012"/>
                  <a:pt x="11618701" y="4147831"/>
                  <a:pt x="11631937" y="4147831"/>
                </a:cubicBezTo>
                <a:close/>
                <a:moveTo>
                  <a:pt x="3068595" y="4123396"/>
                </a:moveTo>
                <a:cubicBezTo>
                  <a:pt x="3088956" y="4123396"/>
                  <a:pt x="3105248" y="4139686"/>
                  <a:pt x="3105248" y="4160048"/>
                </a:cubicBezTo>
                <a:cubicBezTo>
                  <a:pt x="3105248" y="4180410"/>
                  <a:pt x="3088956" y="4196701"/>
                  <a:pt x="3068595" y="4196701"/>
                </a:cubicBezTo>
                <a:cubicBezTo>
                  <a:pt x="3048233" y="4196701"/>
                  <a:pt x="3031941" y="4180410"/>
                  <a:pt x="3031941" y="4160048"/>
                </a:cubicBezTo>
                <a:cubicBezTo>
                  <a:pt x="3031941" y="4139686"/>
                  <a:pt x="3048233" y="4123396"/>
                  <a:pt x="3068595" y="4123396"/>
                </a:cubicBezTo>
                <a:close/>
                <a:moveTo>
                  <a:pt x="10819479" y="4092852"/>
                </a:moveTo>
                <a:cubicBezTo>
                  <a:pt x="10822534" y="4092852"/>
                  <a:pt x="10825589" y="4094888"/>
                  <a:pt x="10825589" y="4098960"/>
                </a:cubicBezTo>
                <a:cubicBezTo>
                  <a:pt x="10825589" y="4102015"/>
                  <a:pt x="10822534" y="4105070"/>
                  <a:pt x="10819479" y="4105070"/>
                </a:cubicBezTo>
                <a:cubicBezTo>
                  <a:pt x="10816426" y="4105070"/>
                  <a:pt x="10813371" y="4102015"/>
                  <a:pt x="10813371" y="4098960"/>
                </a:cubicBezTo>
                <a:cubicBezTo>
                  <a:pt x="10813371" y="4095906"/>
                  <a:pt x="10816426" y="4092852"/>
                  <a:pt x="10819479" y="4092852"/>
                </a:cubicBezTo>
                <a:close/>
                <a:moveTo>
                  <a:pt x="5376643" y="4073508"/>
                </a:moveTo>
                <a:cubicBezTo>
                  <a:pt x="5378679" y="4073508"/>
                  <a:pt x="5378679" y="4074526"/>
                  <a:pt x="5378679" y="4075544"/>
                </a:cubicBezTo>
                <a:cubicBezTo>
                  <a:pt x="5378679" y="4076563"/>
                  <a:pt x="5377659" y="4077581"/>
                  <a:pt x="5376643" y="4077581"/>
                </a:cubicBezTo>
                <a:cubicBezTo>
                  <a:pt x="5375624" y="4077581"/>
                  <a:pt x="5374603" y="4076563"/>
                  <a:pt x="5374603" y="4075544"/>
                </a:cubicBezTo>
                <a:cubicBezTo>
                  <a:pt x="5374603" y="4074526"/>
                  <a:pt x="5375624" y="4073508"/>
                  <a:pt x="5376643" y="4073508"/>
                </a:cubicBezTo>
                <a:close/>
                <a:moveTo>
                  <a:pt x="4249614" y="4036856"/>
                </a:moveTo>
                <a:cubicBezTo>
                  <a:pt x="4262849" y="4035838"/>
                  <a:pt x="4274048" y="4047037"/>
                  <a:pt x="4274048" y="4061291"/>
                </a:cubicBezTo>
                <a:cubicBezTo>
                  <a:pt x="4274048" y="4074527"/>
                  <a:pt x="4262849" y="4085726"/>
                  <a:pt x="4249614" y="4085726"/>
                </a:cubicBezTo>
                <a:cubicBezTo>
                  <a:pt x="4236380" y="4085726"/>
                  <a:pt x="4225181" y="4074527"/>
                  <a:pt x="4225181" y="4061291"/>
                </a:cubicBezTo>
                <a:cubicBezTo>
                  <a:pt x="4225181" y="4048055"/>
                  <a:pt x="4236380" y="4036856"/>
                  <a:pt x="4249614" y="4036856"/>
                </a:cubicBezTo>
                <a:close/>
                <a:moveTo>
                  <a:pt x="380768" y="4020566"/>
                </a:moveTo>
                <a:cubicBezTo>
                  <a:pt x="383822" y="4020566"/>
                  <a:pt x="385858" y="4022602"/>
                  <a:pt x="385858" y="4025657"/>
                </a:cubicBezTo>
                <a:cubicBezTo>
                  <a:pt x="385858" y="4027692"/>
                  <a:pt x="383822" y="4030747"/>
                  <a:pt x="380768" y="4030747"/>
                </a:cubicBezTo>
                <a:cubicBezTo>
                  <a:pt x="377713" y="4030747"/>
                  <a:pt x="375677" y="4028711"/>
                  <a:pt x="375677" y="4025657"/>
                </a:cubicBezTo>
                <a:cubicBezTo>
                  <a:pt x="375677" y="4022602"/>
                  <a:pt x="377713" y="4020566"/>
                  <a:pt x="380768" y="4020566"/>
                </a:cubicBezTo>
                <a:close/>
                <a:moveTo>
                  <a:pt x="2215400" y="3970678"/>
                </a:moveTo>
                <a:cubicBezTo>
                  <a:pt x="2216418" y="3970678"/>
                  <a:pt x="2216418" y="3971696"/>
                  <a:pt x="2216418" y="3971696"/>
                </a:cubicBezTo>
                <a:cubicBezTo>
                  <a:pt x="2216418" y="3972714"/>
                  <a:pt x="2216418" y="3972714"/>
                  <a:pt x="2215400" y="3972714"/>
                </a:cubicBezTo>
                <a:cubicBezTo>
                  <a:pt x="2214383" y="3972714"/>
                  <a:pt x="2214383" y="3972714"/>
                  <a:pt x="2214383" y="3971696"/>
                </a:cubicBezTo>
                <a:cubicBezTo>
                  <a:pt x="2214383" y="3970678"/>
                  <a:pt x="2214383" y="3970678"/>
                  <a:pt x="2215400" y="3970678"/>
                </a:cubicBezTo>
                <a:close/>
                <a:moveTo>
                  <a:pt x="4634435" y="3959479"/>
                </a:moveTo>
                <a:cubicBezTo>
                  <a:pt x="4648687" y="3959479"/>
                  <a:pt x="4660903" y="3970678"/>
                  <a:pt x="4660903" y="3985950"/>
                </a:cubicBezTo>
                <a:cubicBezTo>
                  <a:pt x="4660903" y="4001222"/>
                  <a:pt x="4648687" y="4012421"/>
                  <a:pt x="4634435" y="4012421"/>
                </a:cubicBezTo>
                <a:cubicBezTo>
                  <a:pt x="4619161" y="4012421"/>
                  <a:pt x="4607962" y="4000204"/>
                  <a:pt x="4607962" y="3985950"/>
                </a:cubicBezTo>
                <a:cubicBezTo>
                  <a:pt x="4607962" y="3971696"/>
                  <a:pt x="4620178" y="3959479"/>
                  <a:pt x="4634435" y="3959479"/>
                </a:cubicBezTo>
                <a:close/>
                <a:moveTo>
                  <a:pt x="10706469" y="3953370"/>
                </a:moveTo>
                <a:cubicBezTo>
                  <a:pt x="10718687" y="3952353"/>
                  <a:pt x="10726832" y="3961515"/>
                  <a:pt x="10726832" y="3972715"/>
                </a:cubicBezTo>
                <a:cubicBezTo>
                  <a:pt x="10726832" y="3983914"/>
                  <a:pt x="10717668" y="3992059"/>
                  <a:pt x="10706469" y="3992059"/>
                </a:cubicBezTo>
                <a:cubicBezTo>
                  <a:pt x="10695270" y="3992059"/>
                  <a:pt x="10686107" y="3982896"/>
                  <a:pt x="10686107" y="3972715"/>
                </a:cubicBezTo>
                <a:cubicBezTo>
                  <a:pt x="10686107" y="3961515"/>
                  <a:pt x="10695270" y="3953370"/>
                  <a:pt x="10706469" y="3953370"/>
                </a:cubicBezTo>
                <a:close/>
                <a:moveTo>
                  <a:pt x="8545008" y="3938098"/>
                </a:moveTo>
                <a:cubicBezTo>
                  <a:pt x="8568424" y="3938098"/>
                  <a:pt x="8588787" y="3957442"/>
                  <a:pt x="8588787" y="3981877"/>
                </a:cubicBezTo>
                <a:cubicBezTo>
                  <a:pt x="8588787" y="4006312"/>
                  <a:pt x="8569443" y="4025656"/>
                  <a:pt x="8545008" y="4025656"/>
                </a:cubicBezTo>
                <a:cubicBezTo>
                  <a:pt x="8520573" y="4025656"/>
                  <a:pt x="8501229" y="4006312"/>
                  <a:pt x="8501229" y="3981877"/>
                </a:cubicBezTo>
                <a:cubicBezTo>
                  <a:pt x="8501229" y="3957442"/>
                  <a:pt x="8520573" y="3938098"/>
                  <a:pt x="8545008" y="3938098"/>
                </a:cubicBezTo>
                <a:close/>
                <a:moveTo>
                  <a:pt x="677029" y="3937081"/>
                </a:moveTo>
                <a:cubicBezTo>
                  <a:pt x="680083" y="3937081"/>
                  <a:pt x="684156" y="3940135"/>
                  <a:pt x="684156" y="3944208"/>
                </a:cubicBezTo>
                <a:cubicBezTo>
                  <a:pt x="684156" y="3948280"/>
                  <a:pt x="681101" y="3951334"/>
                  <a:pt x="677029" y="3951334"/>
                </a:cubicBezTo>
                <a:cubicBezTo>
                  <a:pt x="672956" y="3951334"/>
                  <a:pt x="669902" y="3948280"/>
                  <a:pt x="669902" y="3944208"/>
                </a:cubicBezTo>
                <a:cubicBezTo>
                  <a:pt x="669902" y="3940135"/>
                  <a:pt x="672956" y="3937081"/>
                  <a:pt x="677029" y="3937081"/>
                </a:cubicBezTo>
                <a:close/>
                <a:moveTo>
                  <a:pt x="165937" y="3893302"/>
                </a:moveTo>
                <a:cubicBezTo>
                  <a:pt x="168991" y="3893302"/>
                  <a:pt x="171027" y="3895338"/>
                  <a:pt x="171027" y="3898393"/>
                </a:cubicBezTo>
                <a:cubicBezTo>
                  <a:pt x="171027" y="3901447"/>
                  <a:pt x="168991" y="3903483"/>
                  <a:pt x="165937" y="3903483"/>
                </a:cubicBezTo>
                <a:cubicBezTo>
                  <a:pt x="162882" y="3903483"/>
                  <a:pt x="160846" y="3901447"/>
                  <a:pt x="160846" y="3898393"/>
                </a:cubicBezTo>
                <a:cubicBezTo>
                  <a:pt x="160846" y="3895338"/>
                  <a:pt x="162882" y="3893302"/>
                  <a:pt x="165937" y="3893302"/>
                </a:cubicBezTo>
                <a:close/>
                <a:moveTo>
                  <a:pt x="3428003" y="3860722"/>
                </a:moveTo>
                <a:cubicBezTo>
                  <a:pt x="3443277" y="3860722"/>
                  <a:pt x="3454475" y="3872940"/>
                  <a:pt x="3454475" y="3887193"/>
                </a:cubicBezTo>
                <a:cubicBezTo>
                  <a:pt x="3454475" y="3901447"/>
                  <a:pt x="3442258" y="3913664"/>
                  <a:pt x="3428003" y="3913664"/>
                </a:cubicBezTo>
                <a:cubicBezTo>
                  <a:pt x="3413746" y="3913664"/>
                  <a:pt x="3401528" y="3901447"/>
                  <a:pt x="3401528" y="3887193"/>
                </a:cubicBezTo>
                <a:cubicBezTo>
                  <a:pt x="3401528" y="3872940"/>
                  <a:pt x="3413746" y="3860722"/>
                  <a:pt x="3428003" y="3860722"/>
                </a:cubicBezTo>
                <a:close/>
                <a:moveTo>
                  <a:pt x="461189" y="3827124"/>
                </a:moveTo>
                <a:cubicBezTo>
                  <a:pt x="464244" y="3828142"/>
                  <a:pt x="465262" y="3829160"/>
                  <a:pt x="465262" y="3831196"/>
                </a:cubicBezTo>
                <a:cubicBezTo>
                  <a:pt x="465262" y="3833232"/>
                  <a:pt x="463226" y="3835269"/>
                  <a:pt x="461189" y="3835269"/>
                </a:cubicBezTo>
                <a:cubicBezTo>
                  <a:pt x="459153" y="3835269"/>
                  <a:pt x="457117" y="3833232"/>
                  <a:pt x="457117" y="3831196"/>
                </a:cubicBezTo>
                <a:cubicBezTo>
                  <a:pt x="457117" y="3829160"/>
                  <a:pt x="459153" y="3827124"/>
                  <a:pt x="461189" y="3827124"/>
                </a:cubicBezTo>
                <a:close/>
                <a:moveTo>
                  <a:pt x="395021" y="3817961"/>
                </a:moveTo>
                <a:cubicBezTo>
                  <a:pt x="399093" y="3817961"/>
                  <a:pt x="402148" y="3821015"/>
                  <a:pt x="402148" y="3825088"/>
                </a:cubicBezTo>
                <a:cubicBezTo>
                  <a:pt x="402148" y="3829160"/>
                  <a:pt x="399093" y="3832215"/>
                  <a:pt x="395021" y="3832215"/>
                </a:cubicBezTo>
                <a:cubicBezTo>
                  <a:pt x="390948" y="3832215"/>
                  <a:pt x="387894" y="3829160"/>
                  <a:pt x="387894" y="3825088"/>
                </a:cubicBezTo>
                <a:cubicBezTo>
                  <a:pt x="387894" y="3821015"/>
                  <a:pt x="390948" y="3817961"/>
                  <a:pt x="395021" y="3817961"/>
                </a:cubicBezTo>
                <a:close/>
                <a:moveTo>
                  <a:pt x="11750038" y="3799635"/>
                </a:moveTo>
                <a:cubicBezTo>
                  <a:pt x="11753093" y="3800653"/>
                  <a:pt x="11755129" y="3802689"/>
                  <a:pt x="11755129" y="3805743"/>
                </a:cubicBezTo>
                <a:cubicBezTo>
                  <a:pt x="11755129" y="3808798"/>
                  <a:pt x="11753093" y="3810834"/>
                  <a:pt x="11750038" y="3810834"/>
                </a:cubicBezTo>
                <a:cubicBezTo>
                  <a:pt x="11746985" y="3810834"/>
                  <a:pt x="11743930" y="3808798"/>
                  <a:pt x="11743930" y="3805743"/>
                </a:cubicBezTo>
                <a:cubicBezTo>
                  <a:pt x="11743930" y="3802689"/>
                  <a:pt x="11745966" y="3799635"/>
                  <a:pt x="11750038" y="3799635"/>
                </a:cubicBezTo>
                <a:close/>
                <a:moveTo>
                  <a:pt x="9481675" y="3783345"/>
                </a:moveTo>
                <a:cubicBezTo>
                  <a:pt x="9488801" y="3783345"/>
                  <a:pt x="9493892" y="3788436"/>
                  <a:pt x="9493892" y="3794545"/>
                </a:cubicBezTo>
                <a:cubicBezTo>
                  <a:pt x="9493892" y="3800653"/>
                  <a:pt x="9488801" y="3805744"/>
                  <a:pt x="9481675" y="3805744"/>
                </a:cubicBezTo>
                <a:cubicBezTo>
                  <a:pt x="9475566" y="3805744"/>
                  <a:pt x="9469457" y="3800653"/>
                  <a:pt x="9469457" y="3794545"/>
                </a:cubicBezTo>
                <a:cubicBezTo>
                  <a:pt x="9469457" y="3788436"/>
                  <a:pt x="9474548" y="3783345"/>
                  <a:pt x="9481675" y="3783345"/>
                </a:cubicBezTo>
                <a:close/>
                <a:moveTo>
                  <a:pt x="3492152" y="3781309"/>
                </a:moveTo>
                <a:cubicBezTo>
                  <a:pt x="3498262" y="3781309"/>
                  <a:pt x="3503351" y="3786400"/>
                  <a:pt x="3503351" y="3792508"/>
                </a:cubicBezTo>
                <a:cubicBezTo>
                  <a:pt x="3503351" y="3798616"/>
                  <a:pt x="3498262" y="3803707"/>
                  <a:pt x="3492152" y="3803707"/>
                </a:cubicBezTo>
                <a:cubicBezTo>
                  <a:pt x="3486046" y="3803707"/>
                  <a:pt x="3480954" y="3798616"/>
                  <a:pt x="3480954" y="3792508"/>
                </a:cubicBezTo>
                <a:cubicBezTo>
                  <a:pt x="3480954" y="3786400"/>
                  <a:pt x="3486046" y="3781309"/>
                  <a:pt x="3492152" y="3781309"/>
                </a:cubicBezTo>
                <a:close/>
                <a:moveTo>
                  <a:pt x="3015654" y="3767055"/>
                </a:moveTo>
                <a:cubicBezTo>
                  <a:pt x="3019727" y="3768073"/>
                  <a:pt x="3022780" y="3771128"/>
                  <a:pt x="3022780" y="3774182"/>
                </a:cubicBezTo>
                <a:cubicBezTo>
                  <a:pt x="3022780" y="3778254"/>
                  <a:pt x="3019727" y="3781309"/>
                  <a:pt x="3015654" y="3781309"/>
                </a:cubicBezTo>
                <a:cubicBezTo>
                  <a:pt x="3011580" y="3781309"/>
                  <a:pt x="3008526" y="3778254"/>
                  <a:pt x="3008526" y="3774182"/>
                </a:cubicBezTo>
                <a:cubicBezTo>
                  <a:pt x="3008526" y="3770109"/>
                  <a:pt x="3011580" y="3767055"/>
                  <a:pt x="3015654" y="3767055"/>
                </a:cubicBezTo>
                <a:close/>
                <a:moveTo>
                  <a:pt x="3810802" y="3754837"/>
                </a:moveTo>
                <a:cubicBezTo>
                  <a:pt x="3815894" y="3754837"/>
                  <a:pt x="3820985" y="3758910"/>
                  <a:pt x="3820985" y="3765018"/>
                </a:cubicBezTo>
                <a:cubicBezTo>
                  <a:pt x="3820985" y="3770109"/>
                  <a:pt x="3816912" y="3775199"/>
                  <a:pt x="3810802" y="3775199"/>
                </a:cubicBezTo>
                <a:cubicBezTo>
                  <a:pt x="3804694" y="3775199"/>
                  <a:pt x="3800620" y="3771127"/>
                  <a:pt x="3800620" y="3765018"/>
                </a:cubicBezTo>
                <a:cubicBezTo>
                  <a:pt x="3800620" y="3758910"/>
                  <a:pt x="3804694" y="3754837"/>
                  <a:pt x="3810802" y="3754837"/>
                </a:cubicBezTo>
                <a:close/>
                <a:moveTo>
                  <a:pt x="2153313" y="3744656"/>
                </a:moveTo>
                <a:cubicBezTo>
                  <a:pt x="2162474" y="3744656"/>
                  <a:pt x="2170621" y="3751783"/>
                  <a:pt x="2170621" y="3761964"/>
                </a:cubicBezTo>
                <a:cubicBezTo>
                  <a:pt x="2170621" y="3771127"/>
                  <a:pt x="2162474" y="3779272"/>
                  <a:pt x="2153313" y="3779272"/>
                </a:cubicBezTo>
                <a:cubicBezTo>
                  <a:pt x="2144150" y="3779272"/>
                  <a:pt x="2136003" y="3772145"/>
                  <a:pt x="2136003" y="3761964"/>
                </a:cubicBezTo>
                <a:cubicBezTo>
                  <a:pt x="2136003" y="3752801"/>
                  <a:pt x="2144150" y="3744656"/>
                  <a:pt x="2153313" y="3744656"/>
                </a:cubicBezTo>
                <a:close/>
                <a:moveTo>
                  <a:pt x="5287053" y="3741602"/>
                </a:moveTo>
                <a:cubicBezTo>
                  <a:pt x="5290104" y="3741602"/>
                  <a:pt x="5292143" y="3743638"/>
                  <a:pt x="5292143" y="3746693"/>
                </a:cubicBezTo>
                <a:cubicBezTo>
                  <a:pt x="5292143" y="3749747"/>
                  <a:pt x="5290104" y="3751783"/>
                  <a:pt x="5287053" y="3751783"/>
                </a:cubicBezTo>
                <a:cubicBezTo>
                  <a:pt x="5284000" y="3751783"/>
                  <a:pt x="5281965" y="3749747"/>
                  <a:pt x="5281965" y="3746693"/>
                </a:cubicBezTo>
                <a:cubicBezTo>
                  <a:pt x="5281965" y="3743638"/>
                  <a:pt x="5284000" y="3741602"/>
                  <a:pt x="5287053" y="3741602"/>
                </a:cubicBezTo>
                <a:close/>
                <a:moveTo>
                  <a:pt x="7031068" y="3735494"/>
                </a:moveTo>
                <a:cubicBezTo>
                  <a:pt x="7043286" y="3735494"/>
                  <a:pt x="7053467" y="3745675"/>
                  <a:pt x="7053467" y="3757892"/>
                </a:cubicBezTo>
                <a:cubicBezTo>
                  <a:pt x="7053467" y="3770110"/>
                  <a:pt x="7043286" y="3780291"/>
                  <a:pt x="7031068" y="3780291"/>
                </a:cubicBezTo>
                <a:cubicBezTo>
                  <a:pt x="7018851" y="3780291"/>
                  <a:pt x="7008670" y="3770110"/>
                  <a:pt x="7008670" y="3757892"/>
                </a:cubicBezTo>
                <a:cubicBezTo>
                  <a:pt x="7008670" y="3745675"/>
                  <a:pt x="7018851" y="3735494"/>
                  <a:pt x="7031068" y="3735494"/>
                </a:cubicBezTo>
                <a:close/>
                <a:moveTo>
                  <a:pt x="8007442" y="3718185"/>
                </a:moveTo>
                <a:cubicBezTo>
                  <a:pt x="8031877" y="3719203"/>
                  <a:pt x="8051221" y="3738547"/>
                  <a:pt x="8051221" y="3761964"/>
                </a:cubicBezTo>
                <a:cubicBezTo>
                  <a:pt x="8051221" y="3785380"/>
                  <a:pt x="8031877" y="3804725"/>
                  <a:pt x="8007442" y="3804725"/>
                </a:cubicBezTo>
                <a:cubicBezTo>
                  <a:pt x="7983007" y="3804725"/>
                  <a:pt x="7963663" y="3785380"/>
                  <a:pt x="7963663" y="3761964"/>
                </a:cubicBezTo>
                <a:cubicBezTo>
                  <a:pt x="7963663" y="3738547"/>
                  <a:pt x="7983007" y="3718185"/>
                  <a:pt x="8007442" y="3718185"/>
                </a:cubicBezTo>
                <a:close/>
                <a:moveTo>
                  <a:pt x="2738703" y="3717167"/>
                </a:moveTo>
                <a:cubicBezTo>
                  <a:pt x="2742776" y="3717167"/>
                  <a:pt x="2746849" y="3720222"/>
                  <a:pt x="2746849" y="3725312"/>
                </a:cubicBezTo>
                <a:cubicBezTo>
                  <a:pt x="2746849" y="3729385"/>
                  <a:pt x="2743795" y="3733457"/>
                  <a:pt x="2738703" y="3733457"/>
                </a:cubicBezTo>
                <a:cubicBezTo>
                  <a:pt x="2734631" y="3733457"/>
                  <a:pt x="2730559" y="3730403"/>
                  <a:pt x="2730559" y="3725312"/>
                </a:cubicBezTo>
                <a:cubicBezTo>
                  <a:pt x="2730559" y="3721240"/>
                  <a:pt x="2733613" y="3717167"/>
                  <a:pt x="2738703" y="3717167"/>
                </a:cubicBezTo>
                <a:close/>
                <a:moveTo>
                  <a:pt x="5693282" y="3715131"/>
                </a:moveTo>
                <a:cubicBezTo>
                  <a:pt x="5697354" y="3715131"/>
                  <a:pt x="5701426" y="3718185"/>
                  <a:pt x="5701426" y="3722257"/>
                </a:cubicBezTo>
                <a:cubicBezTo>
                  <a:pt x="5701426" y="3726330"/>
                  <a:pt x="5698371" y="3729384"/>
                  <a:pt x="5693282" y="3729384"/>
                </a:cubicBezTo>
                <a:cubicBezTo>
                  <a:pt x="5689209" y="3729384"/>
                  <a:pt x="5685137" y="3726330"/>
                  <a:pt x="5685137" y="3722257"/>
                </a:cubicBezTo>
                <a:cubicBezTo>
                  <a:pt x="5685137" y="3718185"/>
                  <a:pt x="5688191" y="3715131"/>
                  <a:pt x="5693282" y="3715131"/>
                </a:cubicBezTo>
                <a:close/>
                <a:moveTo>
                  <a:pt x="1150439" y="3714113"/>
                </a:moveTo>
                <a:cubicBezTo>
                  <a:pt x="1153493" y="3714113"/>
                  <a:pt x="1156547" y="3717167"/>
                  <a:pt x="1156547" y="3720222"/>
                </a:cubicBezTo>
                <a:cubicBezTo>
                  <a:pt x="1156547" y="3723276"/>
                  <a:pt x="1153493" y="3726331"/>
                  <a:pt x="1150439" y="3726331"/>
                </a:cubicBezTo>
                <a:cubicBezTo>
                  <a:pt x="1147384" y="3726331"/>
                  <a:pt x="1144330" y="3723276"/>
                  <a:pt x="1144330" y="3720222"/>
                </a:cubicBezTo>
                <a:cubicBezTo>
                  <a:pt x="1144330" y="3717167"/>
                  <a:pt x="1147384" y="3714113"/>
                  <a:pt x="1150439" y="3714113"/>
                </a:cubicBezTo>
                <a:close/>
                <a:moveTo>
                  <a:pt x="3209096" y="3699859"/>
                </a:moveTo>
                <a:cubicBezTo>
                  <a:pt x="3238621" y="3700877"/>
                  <a:pt x="3261017" y="3723276"/>
                  <a:pt x="3261017" y="3751783"/>
                </a:cubicBezTo>
                <a:cubicBezTo>
                  <a:pt x="3261017" y="3780290"/>
                  <a:pt x="3237603" y="3803706"/>
                  <a:pt x="3209096" y="3803706"/>
                </a:cubicBezTo>
                <a:cubicBezTo>
                  <a:pt x="3180589" y="3803706"/>
                  <a:pt x="3157171" y="3780290"/>
                  <a:pt x="3157171" y="3751783"/>
                </a:cubicBezTo>
                <a:cubicBezTo>
                  <a:pt x="3157171" y="3723276"/>
                  <a:pt x="3180589" y="3699859"/>
                  <a:pt x="3209096" y="3699859"/>
                </a:cubicBezTo>
                <a:close/>
                <a:moveTo>
                  <a:pt x="10019241" y="3698841"/>
                </a:moveTo>
                <a:cubicBezTo>
                  <a:pt x="10053857" y="3698841"/>
                  <a:pt x="10081346" y="3726330"/>
                  <a:pt x="10081346" y="3759928"/>
                </a:cubicBezTo>
                <a:cubicBezTo>
                  <a:pt x="10081346" y="3793526"/>
                  <a:pt x="10053857" y="3821015"/>
                  <a:pt x="10019241" y="3821015"/>
                </a:cubicBezTo>
                <a:cubicBezTo>
                  <a:pt x="9985643" y="3821015"/>
                  <a:pt x="9957136" y="3793526"/>
                  <a:pt x="9957136" y="3759928"/>
                </a:cubicBezTo>
                <a:cubicBezTo>
                  <a:pt x="9957136" y="3726330"/>
                  <a:pt x="9984625" y="3698841"/>
                  <a:pt x="10019241" y="3698841"/>
                </a:cubicBezTo>
                <a:close/>
                <a:moveTo>
                  <a:pt x="4673138" y="3679497"/>
                </a:moveTo>
                <a:cubicBezTo>
                  <a:pt x="4682302" y="3679497"/>
                  <a:pt x="4690446" y="3686623"/>
                  <a:pt x="4690446" y="3695787"/>
                </a:cubicBezTo>
                <a:cubicBezTo>
                  <a:pt x="4690446" y="3704950"/>
                  <a:pt x="4683321" y="3712076"/>
                  <a:pt x="4673138" y="3712076"/>
                </a:cubicBezTo>
                <a:cubicBezTo>
                  <a:pt x="4663972" y="3712076"/>
                  <a:pt x="4655826" y="3704950"/>
                  <a:pt x="4655826" y="3695787"/>
                </a:cubicBezTo>
                <a:cubicBezTo>
                  <a:pt x="4655826" y="3686623"/>
                  <a:pt x="4662954" y="3679497"/>
                  <a:pt x="4673138" y="3679497"/>
                </a:cubicBezTo>
                <a:close/>
                <a:moveTo>
                  <a:pt x="22399" y="3673388"/>
                </a:moveTo>
                <a:cubicBezTo>
                  <a:pt x="36652" y="3673388"/>
                  <a:pt x="47851" y="3684588"/>
                  <a:pt x="47851" y="3699859"/>
                </a:cubicBezTo>
                <a:cubicBezTo>
                  <a:pt x="47851" y="3714113"/>
                  <a:pt x="36652" y="3725312"/>
                  <a:pt x="22399" y="3725312"/>
                </a:cubicBezTo>
                <a:cubicBezTo>
                  <a:pt x="12217" y="3725312"/>
                  <a:pt x="4072" y="3719203"/>
                  <a:pt x="0" y="3712076"/>
                </a:cubicBezTo>
                <a:lnTo>
                  <a:pt x="0" y="3686623"/>
                </a:lnTo>
                <a:cubicBezTo>
                  <a:pt x="5091" y="3678479"/>
                  <a:pt x="13236" y="3673388"/>
                  <a:pt x="22399" y="3673388"/>
                </a:cubicBezTo>
                <a:close/>
                <a:moveTo>
                  <a:pt x="10351147" y="3666261"/>
                </a:moveTo>
                <a:cubicBezTo>
                  <a:pt x="10360309" y="3665243"/>
                  <a:pt x="10367436" y="3672370"/>
                  <a:pt x="10367436" y="3681533"/>
                </a:cubicBezTo>
                <a:cubicBezTo>
                  <a:pt x="10367436" y="3690696"/>
                  <a:pt x="10360309" y="3696804"/>
                  <a:pt x="10351147" y="3696804"/>
                </a:cubicBezTo>
                <a:cubicBezTo>
                  <a:pt x="10341983" y="3696804"/>
                  <a:pt x="10335875" y="3689678"/>
                  <a:pt x="10335875" y="3681533"/>
                </a:cubicBezTo>
                <a:cubicBezTo>
                  <a:pt x="10335875" y="3672370"/>
                  <a:pt x="10343002" y="3666261"/>
                  <a:pt x="10351147" y="3666261"/>
                </a:cubicBezTo>
                <a:close/>
                <a:moveTo>
                  <a:pt x="11263380" y="3656080"/>
                </a:moveTo>
                <a:cubicBezTo>
                  <a:pt x="11271524" y="3656080"/>
                  <a:pt x="11276615" y="3662189"/>
                  <a:pt x="11276615" y="3669316"/>
                </a:cubicBezTo>
                <a:cubicBezTo>
                  <a:pt x="11276615" y="3676442"/>
                  <a:pt x="11270506" y="3682551"/>
                  <a:pt x="11263380" y="3682551"/>
                </a:cubicBezTo>
                <a:cubicBezTo>
                  <a:pt x="11256252" y="3682551"/>
                  <a:pt x="11250144" y="3676442"/>
                  <a:pt x="11250144" y="3669316"/>
                </a:cubicBezTo>
                <a:cubicBezTo>
                  <a:pt x="11250144" y="3662189"/>
                  <a:pt x="11256252" y="3656080"/>
                  <a:pt x="11263380" y="3656080"/>
                </a:cubicBezTo>
                <a:close/>
                <a:moveTo>
                  <a:pt x="223997" y="3647935"/>
                </a:moveTo>
                <a:cubicBezTo>
                  <a:pt x="231123" y="3647935"/>
                  <a:pt x="237232" y="3654044"/>
                  <a:pt x="237232" y="3661170"/>
                </a:cubicBezTo>
                <a:cubicBezTo>
                  <a:pt x="237232" y="3668297"/>
                  <a:pt x="231123" y="3674406"/>
                  <a:pt x="223997" y="3674406"/>
                </a:cubicBezTo>
                <a:cubicBezTo>
                  <a:pt x="216870" y="3674406"/>
                  <a:pt x="210761" y="3668297"/>
                  <a:pt x="210761" y="3661170"/>
                </a:cubicBezTo>
                <a:cubicBezTo>
                  <a:pt x="210761" y="3654044"/>
                  <a:pt x="216870" y="3647935"/>
                  <a:pt x="223997" y="3647935"/>
                </a:cubicBezTo>
                <a:close/>
                <a:moveTo>
                  <a:pt x="6892604" y="3642845"/>
                </a:moveTo>
                <a:cubicBezTo>
                  <a:pt x="6896677" y="3642845"/>
                  <a:pt x="6898713" y="3645899"/>
                  <a:pt x="6898713" y="3648954"/>
                </a:cubicBezTo>
                <a:cubicBezTo>
                  <a:pt x="6898713" y="3653026"/>
                  <a:pt x="6895659" y="3655063"/>
                  <a:pt x="6892604" y="3655063"/>
                </a:cubicBezTo>
                <a:cubicBezTo>
                  <a:pt x="6888532" y="3655063"/>
                  <a:pt x="6886496" y="3652008"/>
                  <a:pt x="6886496" y="3648954"/>
                </a:cubicBezTo>
                <a:cubicBezTo>
                  <a:pt x="6886496" y="3644881"/>
                  <a:pt x="6889550" y="3642845"/>
                  <a:pt x="6892604" y="3642845"/>
                </a:cubicBezTo>
                <a:close/>
                <a:moveTo>
                  <a:pt x="3798592" y="3640808"/>
                </a:moveTo>
                <a:cubicBezTo>
                  <a:pt x="3800628" y="3639790"/>
                  <a:pt x="3802666" y="3641826"/>
                  <a:pt x="3802666" y="3644880"/>
                </a:cubicBezTo>
                <a:cubicBezTo>
                  <a:pt x="3802666" y="3646917"/>
                  <a:pt x="3800628" y="3648953"/>
                  <a:pt x="3798592" y="3648953"/>
                </a:cubicBezTo>
                <a:cubicBezTo>
                  <a:pt x="3796557" y="3648953"/>
                  <a:pt x="3794520" y="3646917"/>
                  <a:pt x="3794520" y="3644880"/>
                </a:cubicBezTo>
                <a:cubicBezTo>
                  <a:pt x="3794520" y="3642844"/>
                  <a:pt x="3796557" y="3640808"/>
                  <a:pt x="3798592" y="3640808"/>
                </a:cubicBezTo>
                <a:close/>
                <a:moveTo>
                  <a:pt x="11062810" y="3638772"/>
                </a:moveTo>
                <a:cubicBezTo>
                  <a:pt x="11064847" y="3638772"/>
                  <a:pt x="11066882" y="3640808"/>
                  <a:pt x="11066882" y="3642844"/>
                </a:cubicBezTo>
                <a:cubicBezTo>
                  <a:pt x="11066882" y="3644880"/>
                  <a:pt x="11064847" y="3646917"/>
                  <a:pt x="11062810" y="3646917"/>
                </a:cubicBezTo>
                <a:cubicBezTo>
                  <a:pt x="11060774" y="3646917"/>
                  <a:pt x="11058737" y="3644880"/>
                  <a:pt x="11058737" y="3642844"/>
                </a:cubicBezTo>
                <a:cubicBezTo>
                  <a:pt x="11058737" y="3640808"/>
                  <a:pt x="11060774" y="3638772"/>
                  <a:pt x="11062810" y="3638772"/>
                </a:cubicBezTo>
                <a:close/>
                <a:moveTo>
                  <a:pt x="11256252" y="3614337"/>
                </a:moveTo>
                <a:cubicBezTo>
                  <a:pt x="11263379" y="3614337"/>
                  <a:pt x="11270506" y="3620445"/>
                  <a:pt x="11270506" y="3628591"/>
                </a:cubicBezTo>
                <a:cubicBezTo>
                  <a:pt x="11270506" y="3636736"/>
                  <a:pt x="11264397" y="3642844"/>
                  <a:pt x="11256252" y="3642844"/>
                </a:cubicBezTo>
                <a:cubicBezTo>
                  <a:pt x="11248108" y="3642844"/>
                  <a:pt x="11241998" y="3636736"/>
                  <a:pt x="11241998" y="3628591"/>
                </a:cubicBezTo>
                <a:cubicBezTo>
                  <a:pt x="11241998" y="3620445"/>
                  <a:pt x="11248108" y="3614337"/>
                  <a:pt x="11256252" y="3614337"/>
                </a:cubicBezTo>
                <a:close/>
                <a:moveTo>
                  <a:pt x="11961807" y="3603138"/>
                </a:moveTo>
                <a:cubicBezTo>
                  <a:pt x="11967916" y="3603138"/>
                  <a:pt x="11974024" y="3608229"/>
                  <a:pt x="11974024" y="3615355"/>
                </a:cubicBezTo>
                <a:cubicBezTo>
                  <a:pt x="11974024" y="3622482"/>
                  <a:pt x="11968933" y="3627572"/>
                  <a:pt x="11961807" y="3627572"/>
                </a:cubicBezTo>
                <a:cubicBezTo>
                  <a:pt x="11954680" y="3627572"/>
                  <a:pt x="11949589" y="3622482"/>
                  <a:pt x="11949589" y="3615355"/>
                </a:cubicBezTo>
                <a:cubicBezTo>
                  <a:pt x="11949589" y="3608229"/>
                  <a:pt x="11954680" y="3603138"/>
                  <a:pt x="11961807" y="3603138"/>
                </a:cubicBezTo>
                <a:close/>
                <a:moveTo>
                  <a:pt x="7592051" y="3603138"/>
                </a:moveTo>
                <a:cubicBezTo>
                  <a:pt x="7595105" y="3603138"/>
                  <a:pt x="7598160" y="3606192"/>
                  <a:pt x="7598160" y="3609246"/>
                </a:cubicBezTo>
                <a:cubicBezTo>
                  <a:pt x="7598160" y="3612301"/>
                  <a:pt x="7595105" y="3615355"/>
                  <a:pt x="7592051" y="3615355"/>
                </a:cubicBezTo>
                <a:cubicBezTo>
                  <a:pt x="7587978" y="3615355"/>
                  <a:pt x="7585942" y="3612301"/>
                  <a:pt x="7585942" y="3609246"/>
                </a:cubicBezTo>
                <a:cubicBezTo>
                  <a:pt x="7585942" y="3606192"/>
                  <a:pt x="7588997" y="3603138"/>
                  <a:pt x="7592051" y="3603138"/>
                </a:cubicBezTo>
                <a:close/>
                <a:moveTo>
                  <a:pt x="5719746" y="3579721"/>
                </a:moveTo>
                <a:cubicBezTo>
                  <a:pt x="5727889" y="3579721"/>
                  <a:pt x="5736035" y="3587866"/>
                  <a:pt x="5736035" y="3596011"/>
                </a:cubicBezTo>
                <a:cubicBezTo>
                  <a:pt x="5736035" y="3605174"/>
                  <a:pt x="5728909" y="3612301"/>
                  <a:pt x="5719746" y="3612301"/>
                </a:cubicBezTo>
                <a:cubicBezTo>
                  <a:pt x="5710583" y="3612301"/>
                  <a:pt x="5703456" y="3605174"/>
                  <a:pt x="5703456" y="3596011"/>
                </a:cubicBezTo>
                <a:cubicBezTo>
                  <a:pt x="5703456" y="3586848"/>
                  <a:pt x="5710583" y="3579721"/>
                  <a:pt x="5719746" y="3579721"/>
                </a:cubicBezTo>
                <a:close/>
                <a:moveTo>
                  <a:pt x="2581980" y="3574631"/>
                </a:moveTo>
                <a:cubicBezTo>
                  <a:pt x="2587071" y="3574631"/>
                  <a:pt x="2591143" y="3578704"/>
                  <a:pt x="2591143" y="3583794"/>
                </a:cubicBezTo>
                <a:cubicBezTo>
                  <a:pt x="2591143" y="3588885"/>
                  <a:pt x="2587071" y="3592958"/>
                  <a:pt x="2581980" y="3592958"/>
                </a:cubicBezTo>
                <a:cubicBezTo>
                  <a:pt x="2576889" y="3592958"/>
                  <a:pt x="2572815" y="3588885"/>
                  <a:pt x="2572815" y="3583794"/>
                </a:cubicBezTo>
                <a:cubicBezTo>
                  <a:pt x="2572815" y="3578704"/>
                  <a:pt x="2576889" y="3574631"/>
                  <a:pt x="2581980" y="3574631"/>
                </a:cubicBezTo>
                <a:close/>
                <a:moveTo>
                  <a:pt x="6245083" y="3559359"/>
                </a:moveTo>
                <a:cubicBezTo>
                  <a:pt x="6253228" y="3559359"/>
                  <a:pt x="6260355" y="3566486"/>
                  <a:pt x="6260355" y="3574631"/>
                </a:cubicBezTo>
                <a:cubicBezTo>
                  <a:pt x="6260355" y="3582776"/>
                  <a:pt x="6253228" y="3589903"/>
                  <a:pt x="6245083" y="3589903"/>
                </a:cubicBezTo>
                <a:cubicBezTo>
                  <a:pt x="6236937" y="3589903"/>
                  <a:pt x="6229811" y="3582776"/>
                  <a:pt x="6229811" y="3574631"/>
                </a:cubicBezTo>
                <a:cubicBezTo>
                  <a:pt x="6229811" y="3566486"/>
                  <a:pt x="6236937" y="3559359"/>
                  <a:pt x="6245083" y="3559359"/>
                </a:cubicBezTo>
                <a:close/>
                <a:moveTo>
                  <a:pt x="2969866" y="3548160"/>
                </a:moveTo>
                <a:cubicBezTo>
                  <a:pt x="2976991" y="3548160"/>
                  <a:pt x="2984114" y="3554268"/>
                  <a:pt x="2984114" y="3562414"/>
                </a:cubicBezTo>
                <a:cubicBezTo>
                  <a:pt x="2984114" y="3570559"/>
                  <a:pt x="2978009" y="3576667"/>
                  <a:pt x="2969866" y="3576667"/>
                </a:cubicBezTo>
                <a:cubicBezTo>
                  <a:pt x="2961720" y="3576667"/>
                  <a:pt x="2955610" y="3570559"/>
                  <a:pt x="2955610" y="3562414"/>
                </a:cubicBezTo>
                <a:cubicBezTo>
                  <a:pt x="2955610" y="3554268"/>
                  <a:pt x="2961720" y="3548160"/>
                  <a:pt x="2969866" y="3548160"/>
                </a:cubicBezTo>
                <a:close/>
                <a:moveTo>
                  <a:pt x="9676136" y="3545106"/>
                </a:moveTo>
                <a:cubicBezTo>
                  <a:pt x="9683262" y="3545106"/>
                  <a:pt x="9689371" y="3550197"/>
                  <a:pt x="9689371" y="3558341"/>
                </a:cubicBezTo>
                <a:cubicBezTo>
                  <a:pt x="9689371" y="3565468"/>
                  <a:pt x="9683262" y="3571577"/>
                  <a:pt x="9676136" y="3571577"/>
                </a:cubicBezTo>
                <a:cubicBezTo>
                  <a:pt x="9669009" y="3571577"/>
                  <a:pt x="9662900" y="3565468"/>
                  <a:pt x="9662900" y="3558341"/>
                </a:cubicBezTo>
                <a:cubicBezTo>
                  <a:pt x="9662900" y="3551214"/>
                  <a:pt x="9669009" y="3545106"/>
                  <a:pt x="9676136" y="3545106"/>
                </a:cubicBezTo>
                <a:close/>
                <a:moveTo>
                  <a:pt x="11762257" y="3540015"/>
                </a:moveTo>
                <a:cubicBezTo>
                  <a:pt x="11774474" y="3540015"/>
                  <a:pt x="11784655" y="3550196"/>
                  <a:pt x="11784655" y="3562414"/>
                </a:cubicBezTo>
                <a:cubicBezTo>
                  <a:pt x="11784655" y="3574631"/>
                  <a:pt x="11774474" y="3584812"/>
                  <a:pt x="11762257" y="3584812"/>
                </a:cubicBezTo>
                <a:cubicBezTo>
                  <a:pt x="11750039" y="3584812"/>
                  <a:pt x="11739858" y="3574631"/>
                  <a:pt x="11739858" y="3562414"/>
                </a:cubicBezTo>
                <a:cubicBezTo>
                  <a:pt x="11739858" y="3550196"/>
                  <a:pt x="11750039" y="3540015"/>
                  <a:pt x="11762257" y="3540015"/>
                </a:cubicBezTo>
                <a:close/>
                <a:moveTo>
                  <a:pt x="9631338" y="3535942"/>
                </a:moveTo>
                <a:cubicBezTo>
                  <a:pt x="9632356" y="3535942"/>
                  <a:pt x="9633375" y="3536960"/>
                  <a:pt x="9633375" y="3537978"/>
                </a:cubicBezTo>
                <a:cubicBezTo>
                  <a:pt x="9633375" y="3538996"/>
                  <a:pt x="9632356" y="3540015"/>
                  <a:pt x="9631338" y="3540015"/>
                </a:cubicBezTo>
                <a:cubicBezTo>
                  <a:pt x="9630320" y="3540015"/>
                  <a:pt x="9629302" y="3538996"/>
                  <a:pt x="9629302" y="3537978"/>
                </a:cubicBezTo>
                <a:cubicBezTo>
                  <a:pt x="9629302" y="3536960"/>
                  <a:pt x="9630320" y="3535942"/>
                  <a:pt x="9631338" y="3535942"/>
                </a:cubicBezTo>
                <a:close/>
                <a:moveTo>
                  <a:pt x="12059546" y="3527798"/>
                </a:moveTo>
                <a:cubicBezTo>
                  <a:pt x="12069728" y="3527798"/>
                  <a:pt x="12078891" y="3535943"/>
                  <a:pt x="12078891" y="3547142"/>
                </a:cubicBezTo>
                <a:cubicBezTo>
                  <a:pt x="12078891" y="3557324"/>
                  <a:pt x="12069728" y="3566486"/>
                  <a:pt x="12059546" y="3566486"/>
                </a:cubicBezTo>
                <a:cubicBezTo>
                  <a:pt x="12049365" y="3566486"/>
                  <a:pt x="12040202" y="3557324"/>
                  <a:pt x="12040202" y="3547142"/>
                </a:cubicBezTo>
                <a:cubicBezTo>
                  <a:pt x="12040202" y="3536961"/>
                  <a:pt x="12049365" y="3527798"/>
                  <a:pt x="12059546" y="3527798"/>
                </a:cubicBezTo>
                <a:close/>
                <a:moveTo>
                  <a:pt x="7084010" y="3498272"/>
                </a:moveTo>
                <a:cubicBezTo>
                  <a:pt x="7103355" y="3498272"/>
                  <a:pt x="7119644" y="3513544"/>
                  <a:pt x="7119644" y="3533906"/>
                </a:cubicBezTo>
                <a:cubicBezTo>
                  <a:pt x="7119644" y="3553251"/>
                  <a:pt x="7103355" y="3569540"/>
                  <a:pt x="7084010" y="3569540"/>
                </a:cubicBezTo>
                <a:cubicBezTo>
                  <a:pt x="7063648" y="3569540"/>
                  <a:pt x="7048376" y="3553251"/>
                  <a:pt x="7048376" y="3533906"/>
                </a:cubicBezTo>
                <a:cubicBezTo>
                  <a:pt x="7048376" y="3514562"/>
                  <a:pt x="7064666" y="3498272"/>
                  <a:pt x="7084010" y="3498272"/>
                </a:cubicBezTo>
                <a:close/>
                <a:moveTo>
                  <a:pt x="6021100" y="3493181"/>
                </a:moveTo>
                <a:cubicBezTo>
                  <a:pt x="6034335" y="3493181"/>
                  <a:pt x="6044514" y="3503362"/>
                  <a:pt x="6044514" y="3516598"/>
                </a:cubicBezTo>
                <a:cubicBezTo>
                  <a:pt x="6044514" y="3529834"/>
                  <a:pt x="6034335" y="3540015"/>
                  <a:pt x="6021100" y="3540015"/>
                </a:cubicBezTo>
                <a:cubicBezTo>
                  <a:pt x="6007864" y="3540015"/>
                  <a:pt x="5997683" y="3529834"/>
                  <a:pt x="5997683" y="3516598"/>
                </a:cubicBezTo>
                <a:cubicBezTo>
                  <a:pt x="5997683" y="3503362"/>
                  <a:pt x="6007864" y="3493181"/>
                  <a:pt x="6021100" y="3493181"/>
                </a:cubicBezTo>
                <a:close/>
                <a:moveTo>
                  <a:pt x="11277632" y="3485036"/>
                </a:moveTo>
                <a:cubicBezTo>
                  <a:pt x="11288833" y="3485036"/>
                  <a:pt x="11297995" y="3494199"/>
                  <a:pt x="11297995" y="3505398"/>
                </a:cubicBezTo>
                <a:cubicBezTo>
                  <a:pt x="11297995" y="3516598"/>
                  <a:pt x="11288833" y="3525761"/>
                  <a:pt x="11277632" y="3525761"/>
                </a:cubicBezTo>
                <a:cubicBezTo>
                  <a:pt x="11266433" y="3525761"/>
                  <a:pt x="11257270" y="3516598"/>
                  <a:pt x="11257270" y="3505398"/>
                </a:cubicBezTo>
                <a:cubicBezTo>
                  <a:pt x="11257270" y="3494199"/>
                  <a:pt x="11266433" y="3485036"/>
                  <a:pt x="11277632" y="3485036"/>
                </a:cubicBezTo>
                <a:close/>
                <a:moveTo>
                  <a:pt x="2440421" y="3471801"/>
                </a:moveTo>
                <a:cubicBezTo>
                  <a:pt x="2446530" y="3471801"/>
                  <a:pt x="2451621" y="3476892"/>
                  <a:pt x="2451621" y="3483000"/>
                </a:cubicBezTo>
                <a:cubicBezTo>
                  <a:pt x="2451621" y="3489109"/>
                  <a:pt x="2446530" y="3494200"/>
                  <a:pt x="2440421" y="3494200"/>
                </a:cubicBezTo>
                <a:cubicBezTo>
                  <a:pt x="2434312" y="3494200"/>
                  <a:pt x="2429222" y="3489109"/>
                  <a:pt x="2429222" y="3483000"/>
                </a:cubicBezTo>
                <a:cubicBezTo>
                  <a:pt x="2429222" y="3476892"/>
                  <a:pt x="2434312" y="3471801"/>
                  <a:pt x="2440421" y="3471801"/>
                </a:cubicBezTo>
                <a:close/>
                <a:moveTo>
                  <a:pt x="3097080" y="3463656"/>
                </a:moveTo>
                <a:cubicBezTo>
                  <a:pt x="3101153" y="3463656"/>
                  <a:pt x="3105225" y="3466710"/>
                  <a:pt x="3105225" y="3471801"/>
                </a:cubicBezTo>
                <a:cubicBezTo>
                  <a:pt x="3105225" y="3476891"/>
                  <a:pt x="3101153" y="3479946"/>
                  <a:pt x="3097080" y="3479946"/>
                </a:cubicBezTo>
                <a:cubicBezTo>
                  <a:pt x="3091990" y="3479946"/>
                  <a:pt x="3088935" y="3475874"/>
                  <a:pt x="3088935" y="3471801"/>
                </a:cubicBezTo>
                <a:cubicBezTo>
                  <a:pt x="3088935" y="3466710"/>
                  <a:pt x="3093008" y="3463656"/>
                  <a:pt x="3097080" y="3463656"/>
                </a:cubicBezTo>
                <a:close/>
                <a:moveTo>
                  <a:pt x="8625439" y="3460602"/>
                </a:moveTo>
                <a:cubicBezTo>
                  <a:pt x="8627476" y="3460602"/>
                  <a:pt x="8628493" y="3461620"/>
                  <a:pt x="8628493" y="3463656"/>
                </a:cubicBezTo>
                <a:cubicBezTo>
                  <a:pt x="8628493" y="3465693"/>
                  <a:pt x="8627476" y="3466710"/>
                  <a:pt x="8625439" y="3466710"/>
                </a:cubicBezTo>
                <a:cubicBezTo>
                  <a:pt x="8623403" y="3466710"/>
                  <a:pt x="8622385" y="3465693"/>
                  <a:pt x="8622385" y="3463656"/>
                </a:cubicBezTo>
                <a:cubicBezTo>
                  <a:pt x="8622385" y="3461620"/>
                  <a:pt x="8623403" y="3460602"/>
                  <a:pt x="8625439" y="3460602"/>
                </a:cubicBezTo>
                <a:close/>
                <a:moveTo>
                  <a:pt x="10457030" y="3457547"/>
                </a:moveTo>
                <a:cubicBezTo>
                  <a:pt x="10462121" y="3457547"/>
                  <a:pt x="10466194" y="3461620"/>
                  <a:pt x="10466194" y="3466710"/>
                </a:cubicBezTo>
                <a:cubicBezTo>
                  <a:pt x="10466194" y="3471801"/>
                  <a:pt x="10462121" y="3475874"/>
                  <a:pt x="10457030" y="3475874"/>
                </a:cubicBezTo>
                <a:cubicBezTo>
                  <a:pt x="10451940" y="3475874"/>
                  <a:pt x="10447867" y="3471801"/>
                  <a:pt x="10447867" y="3466710"/>
                </a:cubicBezTo>
                <a:cubicBezTo>
                  <a:pt x="10447867" y="3461620"/>
                  <a:pt x="10451940" y="3457547"/>
                  <a:pt x="10457030" y="3457547"/>
                </a:cubicBezTo>
                <a:close/>
                <a:moveTo>
                  <a:pt x="8199867" y="3455511"/>
                </a:moveTo>
                <a:cubicBezTo>
                  <a:pt x="8200885" y="3455511"/>
                  <a:pt x="8201903" y="3457547"/>
                  <a:pt x="8201903" y="3458565"/>
                </a:cubicBezTo>
                <a:cubicBezTo>
                  <a:pt x="8201903" y="3459583"/>
                  <a:pt x="8200885" y="3460602"/>
                  <a:pt x="8199867" y="3460602"/>
                </a:cubicBezTo>
                <a:cubicBezTo>
                  <a:pt x="8198848" y="3460602"/>
                  <a:pt x="8196812" y="3459583"/>
                  <a:pt x="8196812" y="3458565"/>
                </a:cubicBezTo>
                <a:cubicBezTo>
                  <a:pt x="8196812" y="3457547"/>
                  <a:pt x="8197830" y="3455511"/>
                  <a:pt x="8199867" y="3455511"/>
                </a:cubicBezTo>
                <a:close/>
                <a:moveTo>
                  <a:pt x="5478448" y="3453475"/>
                </a:moveTo>
                <a:cubicBezTo>
                  <a:pt x="5480485" y="3453475"/>
                  <a:pt x="5481503" y="3454493"/>
                  <a:pt x="5481503" y="3456529"/>
                </a:cubicBezTo>
                <a:cubicBezTo>
                  <a:pt x="5481503" y="3458566"/>
                  <a:pt x="5480485" y="3459583"/>
                  <a:pt x="5478448" y="3459583"/>
                </a:cubicBezTo>
                <a:cubicBezTo>
                  <a:pt x="5476412" y="3459583"/>
                  <a:pt x="5475394" y="3458566"/>
                  <a:pt x="5475394" y="3456529"/>
                </a:cubicBezTo>
                <a:cubicBezTo>
                  <a:pt x="5475394" y="3454493"/>
                  <a:pt x="5476412" y="3453475"/>
                  <a:pt x="5478448" y="3453475"/>
                </a:cubicBezTo>
                <a:close/>
                <a:moveTo>
                  <a:pt x="11224691" y="3452457"/>
                </a:moveTo>
                <a:cubicBezTo>
                  <a:pt x="11225709" y="3451439"/>
                  <a:pt x="11227746" y="3453475"/>
                  <a:pt x="11227746" y="3455512"/>
                </a:cubicBezTo>
                <a:cubicBezTo>
                  <a:pt x="11227746" y="3457547"/>
                  <a:pt x="11225709" y="3458566"/>
                  <a:pt x="11224691" y="3458566"/>
                </a:cubicBezTo>
                <a:cubicBezTo>
                  <a:pt x="11222655" y="3458566"/>
                  <a:pt x="11221636" y="3456529"/>
                  <a:pt x="11221636" y="3455512"/>
                </a:cubicBezTo>
                <a:cubicBezTo>
                  <a:pt x="11221636" y="3453475"/>
                  <a:pt x="11223673" y="3452457"/>
                  <a:pt x="11224691" y="3452457"/>
                </a:cubicBezTo>
                <a:close/>
                <a:moveTo>
                  <a:pt x="8541953" y="3447366"/>
                </a:moveTo>
                <a:cubicBezTo>
                  <a:pt x="8546026" y="3447366"/>
                  <a:pt x="8549080" y="3450421"/>
                  <a:pt x="8549080" y="3454493"/>
                </a:cubicBezTo>
                <a:cubicBezTo>
                  <a:pt x="8549080" y="3458566"/>
                  <a:pt x="8546026" y="3461620"/>
                  <a:pt x="8541953" y="3461620"/>
                </a:cubicBezTo>
                <a:cubicBezTo>
                  <a:pt x="8537880" y="3461620"/>
                  <a:pt x="8534826" y="3458566"/>
                  <a:pt x="8534826" y="3454493"/>
                </a:cubicBezTo>
                <a:cubicBezTo>
                  <a:pt x="8534826" y="3450421"/>
                  <a:pt x="8537880" y="3447366"/>
                  <a:pt x="8541953" y="3447366"/>
                </a:cubicBezTo>
                <a:close/>
                <a:moveTo>
                  <a:pt x="7065684" y="3431076"/>
                </a:moveTo>
                <a:cubicBezTo>
                  <a:pt x="7077901" y="3431076"/>
                  <a:pt x="7088082" y="3441257"/>
                  <a:pt x="7088082" y="3453475"/>
                </a:cubicBezTo>
                <a:cubicBezTo>
                  <a:pt x="7088082" y="3465692"/>
                  <a:pt x="7077901" y="3475873"/>
                  <a:pt x="7065684" y="3475873"/>
                </a:cubicBezTo>
                <a:cubicBezTo>
                  <a:pt x="7053466" y="3475873"/>
                  <a:pt x="7043285" y="3465692"/>
                  <a:pt x="7043285" y="3453475"/>
                </a:cubicBezTo>
                <a:cubicBezTo>
                  <a:pt x="7043285" y="3441257"/>
                  <a:pt x="7053466" y="3431076"/>
                  <a:pt x="7065684" y="3431076"/>
                </a:cubicBezTo>
                <a:close/>
                <a:moveTo>
                  <a:pt x="5279916" y="3424968"/>
                </a:moveTo>
                <a:cubicBezTo>
                  <a:pt x="5285008" y="3425986"/>
                  <a:pt x="5289078" y="3430059"/>
                  <a:pt x="5289078" y="3435149"/>
                </a:cubicBezTo>
                <a:cubicBezTo>
                  <a:pt x="5289078" y="3440240"/>
                  <a:pt x="5285008" y="3444312"/>
                  <a:pt x="5279916" y="3444312"/>
                </a:cubicBezTo>
                <a:cubicBezTo>
                  <a:pt x="5274827" y="3444312"/>
                  <a:pt x="5270756" y="3440240"/>
                  <a:pt x="5270756" y="3435149"/>
                </a:cubicBezTo>
                <a:cubicBezTo>
                  <a:pt x="5270756" y="3430059"/>
                  <a:pt x="5274827" y="3424968"/>
                  <a:pt x="5279916" y="3424968"/>
                </a:cubicBezTo>
                <a:close/>
                <a:moveTo>
                  <a:pt x="1524108" y="3424968"/>
                </a:moveTo>
                <a:cubicBezTo>
                  <a:pt x="1533271" y="3423950"/>
                  <a:pt x="1541416" y="3432095"/>
                  <a:pt x="1541416" y="3441258"/>
                </a:cubicBezTo>
                <a:cubicBezTo>
                  <a:pt x="1541416" y="3450421"/>
                  <a:pt x="1533271" y="3458566"/>
                  <a:pt x="1524108" y="3458566"/>
                </a:cubicBezTo>
                <a:cubicBezTo>
                  <a:pt x="1514945" y="3458566"/>
                  <a:pt x="1506800" y="3451439"/>
                  <a:pt x="1506800" y="3441258"/>
                </a:cubicBezTo>
                <a:cubicBezTo>
                  <a:pt x="1506800" y="3432095"/>
                  <a:pt x="1513927" y="3424968"/>
                  <a:pt x="1524108" y="3424968"/>
                </a:cubicBezTo>
                <a:close/>
                <a:moveTo>
                  <a:pt x="11624811" y="3416823"/>
                </a:moveTo>
                <a:cubicBezTo>
                  <a:pt x="11625829" y="3416823"/>
                  <a:pt x="11627864" y="3417841"/>
                  <a:pt x="11627864" y="3419878"/>
                </a:cubicBezTo>
                <a:cubicBezTo>
                  <a:pt x="11627864" y="3421914"/>
                  <a:pt x="11626847" y="3422932"/>
                  <a:pt x="11624811" y="3422932"/>
                </a:cubicBezTo>
                <a:cubicBezTo>
                  <a:pt x="11622774" y="3422932"/>
                  <a:pt x="11621756" y="3421914"/>
                  <a:pt x="11621756" y="3419878"/>
                </a:cubicBezTo>
                <a:cubicBezTo>
                  <a:pt x="11621756" y="3417841"/>
                  <a:pt x="11622774" y="3416823"/>
                  <a:pt x="11624811" y="3416823"/>
                </a:cubicBezTo>
                <a:close/>
                <a:moveTo>
                  <a:pt x="1917116" y="3413768"/>
                </a:moveTo>
                <a:cubicBezTo>
                  <a:pt x="1922207" y="3413768"/>
                  <a:pt x="1927297" y="3417841"/>
                  <a:pt x="1927297" y="3423949"/>
                </a:cubicBezTo>
                <a:cubicBezTo>
                  <a:pt x="1927297" y="3430058"/>
                  <a:pt x="1922207" y="3434130"/>
                  <a:pt x="1917116" y="3434130"/>
                </a:cubicBezTo>
                <a:cubicBezTo>
                  <a:pt x="1911007" y="3434130"/>
                  <a:pt x="1906936" y="3429040"/>
                  <a:pt x="1906936" y="3423949"/>
                </a:cubicBezTo>
                <a:cubicBezTo>
                  <a:pt x="1906936" y="3417841"/>
                  <a:pt x="1912026" y="3413768"/>
                  <a:pt x="1917116" y="3413768"/>
                </a:cubicBezTo>
                <a:close/>
                <a:moveTo>
                  <a:pt x="5165902" y="3393406"/>
                </a:moveTo>
                <a:cubicBezTo>
                  <a:pt x="5172009" y="3394424"/>
                  <a:pt x="5177103" y="3399515"/>
                  <a:pt x="5177103" y="3404606"/>
                </a:cubicBezTo>
                <a:cubicBezTo>
                  <a:pt x="5177103" y="3410714"/>
                  <a:pt x="5172009" y="3415805"/>
                  <a:pt x="5165902" y="3415805"/>
                </a:cubicBezTo>
                <a:cubicBezTo>
                  <a:pt x="5159799" y="3415805"/>
                  <a:pt x="5154701" y="3410714"/>
                  <a:pt x="5154701" y="3404606"/>
                </a:cubicBezTo>
                <a:cubicBezTo>
                  <a:pt x="5154701" y="3398497"/>
                  <a:pt x="5159799" y="3393406"/>
                  <a:pt x="5165902" y="3393406"/>
                </a:cubicBezTo>
                <a:close/>
                <a:moveTo>
                  <a:pt x="5465222" y="3386279"/>
                </a:moveTo>
                <a:cubicBezTo>
                  <a:pt x="5484567" y="3385261"/>
                  <a:pt x="5499838" y="3401551"/>
                  <a:pt x="5499838" y="3420895"/>
                </a:cubicBezTo>
                <a:cubicBezTo>
                  <a:pt x="5499838" y="3440240"/>
                  <a:pt x="5484567" y="3455512"/>
                  <a:pt x="5465222" y="3455512"/>
                </a:cubicBezTo>
                <a:cubicBezTo>
                  <a:pt x="5445879" y="3455512"/>
                  <a:pt x="5429590" y="3440240"/>
                  <a:pt x="5429590" y="3420895"/>
                </a:cubicBezTo>
                <a:cubicBezTo>
                  <a:pt x="5429590" y="3401551"/>
                  <a:pt x="5444861" y="3386279"/>
                  <a:pt x="5465222" y="3386279"/>
                </a:cubicBezTo>
                <a:close/>
                <a:moveTo>
                  <a:pt x="8081764" y="3381188"/>
                </a:moveTo>
                <a:cubicBezTo>
                  <a:pt x="8090927" y="3381188"/>
                  <a:pt x="8099072" y="3389333"/>
                  <a:pt x="8099072" y="3398496"/>
                </a:cubicBezTo>
                <a:cubicBezTo>
                  <a:pt x="8099072" y="3407659"/>
                  <a:pt x="8090927" y="3415804"/>
                  <a:pt x="8081764" y="3415804"/>
                </a:cubicBezTo>
                <a:cubicBezTo>
                  <a:pt x="8072601" y="3415804"/>
                  <a:pt x="8064456" y="3407659"/>
                  <a:pt x="8064456" y="3398496"/>
                </a:cubicBezTo>
                <a:cubicBezTo>
                  <a:pt x="8064456" y="3389333"/>
                  <a:pt x="8072601" y="3381188"/>
                  <a:pt x="8081764" y="3381188"/>
                </a:cubicBezTo>
                <a:close/>
                <a:moveTo>
                  <a:pt x="2167538" y="3379153"/>
                </a:moveTo>
                <a:cubicBezTo>
                  <a:pt x="2171610" y="3379153"/>
                  <a:pt x="2174665" y="3382207"/>
                  <a:pt x="2174665" y="3386279"/>
                </a:cubicBezTo>
                <a:cubicBezTo>
                  <a:pt x="2174665" y="3390352"/>
                  <a:pt x="2171610" y="3393406"/>
                  <a:pt x="2167538" y="3393406"/>
                </a:cubicBezTo>
                <a:cubicBezTo>
                  <a:pt x="2163464" y="3393406"/>
                  <a:pt x="2160411" y="3390352"/>
                  <a:pt x="2160411" y="3386279"/>
                </a:cubicBezTo>
                <a:cubicBezTo>
                  <a:pt x="2160411" y="3382207"/>
                  <a:pt x="2163464" y="3379153"/>
                  <a:pt x="2167538" y="3379153"/>
                </a:cubicBezTo>
                <a:close/>
                <a:moveTo>
                  <a:pt x="5912161" y="3372026"/>
                </a:moveTo>
                <a:cubicBezTo>
                  <a:pt x="5915216" y="3372026"/>
                  <a:pt x="5917252" y="3374062"/>
                  <a:pt x="5917252" y="3377117"/>
                </a:cubicBezTo>
                <a:cubicBezTo>
                  <a:pt x="5917252" y="3380171"/>
                  <a:pt x="5915216" y="3382207"/>
                  <a:pt x="5912161" y="3382207"/>
                </a:cubicBezTo>
                <a:cubicBezTo>
                  <a:pt x="5909107" y="3382207"/>
                  <a:pt x="5907070" y="3380171"/>
                  <a:pt x="5907070" y="3377117"/>
                </a:cubicBezTo>
                <a:cubicBezTo>
                  <a:pt x="5907070" y="3374062"/>
                  <a:pt x="5909107" y="3372026"/>
                  <a:pt x="5912161" y="3372026"/>
                </a:cubicBezTo>
                <a:close/>
                <a:moveTo>
                  <a:pt x="5985469" y="3371007"/>
                </a:moveTo>
                <a:cubicBezTo>
                  <a:pt x="6001757" y="3371007"/>
                  <a:pt x="6014992" y="3384243"/>
                  <a:pt x="6014992" y="3400533"/>
                </a:cubicBezTo>
                <a:cubicBezTo>
                  <a:pt x="6014992" y="3416822"/>
                  <a:pt x="6001757" y="3429040"/>
                  <a:pt x="5985469" y="3429040"/>
                </a:cubicBezTo>
                <a:cubicBezTo>
                  <a:pt x="5969178" y="3429040"/>
                  <a:pt x="5955944" y="3415804"/>
                  <a:pt x="5955944" y="3400533"/>
                </a:cubicBezTo>
                <a:cubicBezTo>
                  <a:pt x="5955944" y="3384243"/>
                  <a:pt x="5969178" y="3371007"/>
                  <a:pt x="5985469" y="3371007"/>
                </a:cubicBezTo>
                <a:close/>
                <a:moveTo>
                  <a:pt x="11978097" y="3369989"/>
                </a:moveTo>
                <a:cubicBezTo>
                  <a:pt x="11984206" y="3369989"/>
                  <a:pt x="11988278" y="3374062"/>
                  <a:pt x="11988278" y="3380170"/>
                </a:cubicBezTo>
                <a:cubicBezTo>
                  <a:pt x="11988278" y="3386279"/>
                  <a:pt x="11983188" y="3390351"/>
                  <a:pt x="11978097" y="3390351"/>
                </a:cubicBezTo>
                <a:cubicBezTo>
                  <a:pt x="11971989" y="3390351"/>
                  <a:pt x="11967916" y="3385261"/>
                  <a:pt x="11967916" y="3380170"/>
                </a:cubicBezTo>
                <a:cubicBezTo>
                  <a:pt x="11967916" y="3375080"/>
                  <a:pt x="11973007" y="3369989"/>
                  <a:pt x="11978097" y="3369989"/>
                </a:cubicBezTo>
                <a:close/>
                <a:moveTo>
                  <a:pt x="5751306" y="3365917"/>
                </a:moveTo>
                <a:cubicBezTo>
                  <a:pt x="5763522" y="3365917"/>
                  <a:pt x="5774723" y="3376098"/>
                  <a:pt x="5774723" y="3389334"/>
                </a:cubicBezTo>
                <a:cubicBezTo>
                  <a:pt x="5774723" y="3402570"/>
                  <a:pt x="5764541" y="3412751"/>
                  <a:pt x="5751306" y="3412751"/>
                </a:cubicBezTo>
                <a:cubicBezTo>
                  <a:pt x="5738071" y="3412751"/>
                  <a:pt x="5727889" y="3402570"/>
                  <a:pt x="5727889" y="3389334"/>
                </a:cubicBezTo>
                <a:cubicBezTo>
                  <a:pt x="5727889" y="3376098"/>
                  <a:pt x="5738071" y="3365917"/>
                  <a:pt x="5751306" y="3365917"/>
                </a:cubicBezTo>
                <a:close/>
                <a:moveTo>
                  <a:pt x="1345917" y="3353700"/>
                </a:moveTo>
                <a:cubicBezTo>
                  <a:pt x="1352026" y="3353700"/>
                  <a:pt x="1357117" y="3358791"/>
                  <a:pt x="1357117" y="3364899"/>
                </a:cubicBezTo>
                <a:cubicBezTo>
                  <a:pt x="1357117" y="3371007"/>
                  <a:pt x="1352026" y="3376098"/>
                  <a:pt x="1345917" y="3376098"/>
                </a:cubicBezTo>
                <a:cubicBezTo>
                  <a:pt x="1339809" y="3376098"/>
                  <a:pt x="1334718" y="3371007"/>
                  <a:pt x="1334718" y="3364899"/>
                </a:cubicBezTo>
                <a:cubicBezTo>
                  <a:pt x="1334718" y="3358791"/>
                  <a:pt x="1339809" y="3353700"/>
                  <a:pt x="1345917" y="3353700"/>
                </a:cubicBezTo>
                <a:close/>
                <a:moveTo>
                  <a:pt x="1741964" y="3352681"/>
                </a:moveTo>
                <a:cubicBezTo>
                  <a:pt x="1750109" y="3352681"/>
                  <a:pt x="1757236" y="3359808"/>
                  <a:pt x="1757236" y="3367953"/>
                </a:cubicBezTo>
                <a:cubicBezTo>
                  <a:pt x="1757236" y="3376098"/>
                  <a:pt x="1750109" y="3383225"/>
                  <a:pt x="1741964" y="3383225"/>
                </a:cubicBezTo>
                <a:cubicBezTo>
                  <a:pt x="1732801" y="3383225"/>
                  <a:pt x="1726692" y="3376098"/>
                  <a:pt x="1726692" y="3367953"/>
                </a:cubicBezTo>
                <a:cubicBezTo>
                  <a:pt x="1726692" y="3359808"/>
                  <a:pt x="1733819" y="3352681"/>
                  <a:pt x="1741964" y="3352681"/>
                </a:cubicBezTo>
                <a:close/>
                <a:moveTo>
                  <a:pt x="8901348" y="3345554"/>
                </a:moveTo>
                <a:cubicBezTo>
                  <a:pt x="8907457" y="3345554"/>
                  <a:pt x="8912548" y="3350645"/>
                  <a:pt x="8912548" y="3356754"/>
                </a:cubicBezTo>
                <a:cubicBezTo>
                  <a:pt x="8912548" y="3362862"/>
                  <a:pt x="8907457" y="3367953"/>
                  <a:pt x="8901348" y="3367953"/>
                </a:cubicBezTo>
                <a:cubicBezTo>
                  <a:pt x="8895240" y="3367953"/>
                  <a:pt x="8890149" y="3362862"/>
                  <a:pt x="8890149" y="3356754"/>
                </a:cubicBezTo>
                <a:cubicBezTo>
                  <a:pt x="8890149" y="3350645"/>
                  <a:pt x="8895240" y="3345554"/>
                  <a:pt x="8901348" y="3345554"/>
                </a:cubicBezTo>
                <a:close/>
                <a:moveTo>
                  <a:pt x="8379055" y="3334355"/>
                </a:moveTo>
                <a:cubicBezTo>
                  <a:pt x="8385163" y="3335373"/>
                  <a:pt x="8391272" y="3340463"/>
                  <a:pt x="8391272" y="3346573"/>
                </a:cubicBezTo>
                <a:cubicBezTo>
                  <a:pt x="8391272" y="3352681"/>
                  <a:pt x="8386181" y="3358790"/>
                  <a:pt x="8379055" y="3358790"/>
                </a:cubicBezTo>
                <a:cubicBezTo>
                  <a:pt x="8371928" y="3358790"/>
                  <a:pt x="8366837" y="3353699"/>
                  <a:pt x="8366837" y="3346573"/>
                </a:cubicBezTo>
                <a:cubicBezTo>
                  <a:pt x="8366837" y="3340463"/>
                  <a:pt x="8371928" y="3334355"/>
                  <a:pt x="8379055" y="3334355"/>
                </a:cubicBezTo>
                <a:close/>
                <a:moveTo>
                  <a:pt x="1251232" y="3312975"/>
                </a:moveTo>
                <a:cubicBezTo>
                  <a:pt x="1255304" y="3312975"/>
                  <a:pt x="1258359" y="3316029"/>
                  <a:pt x="1258359" y="3320101"/>
                </a:cubicBezTo>
                <a:cubicBezTo>
                  <a:pt x="1258359" y="3324174"/>
                  <a:pt x="1255304" y="3327228"/>
                  <a:pt x="1251232" y="3327228"/>
                </a:cubicBezTo>
                <a:cubicBezTo>
                  <a:pt x="1247159" y="3327228"/>
                  <a:pt x="1244105" y="3324174"/>
                  <a:pt x="1244105" y="3320101"/>
                </a:cubicBezTo>
                <a:cubicBezTo>
                  <a:pt x="1244105" y="3316029"/>
                  <a:pt x="1247159" y="3312975"/>
                  <a:pt x="1251232" y="3312975"/>
                </a:cubicBezTo>
                <a:close/>
                <a:moveTo>
                  <a:pt x="8995015" y="3306866"/>
                </a:moveTo>
                <a:cubicBezTo>
                  <a:pt x="8997052" y="3306866"/>
                  <a:pt x="8998069" y="3308902"/>
                  <a:pt x="8998069" y="3309920"/>
                </a:cubicBezTo>
                <a:cubicBezTo>
                  <a:pt x="8998069" y="3311957"/>
                  <a:pt x="8997052" y="3312975"/>
                  <a:pt x="8995015" y="3312975"/>
                </a:cubicBezTo>
                <a:cubicBezTo>
                  <a:pt x="8992979" y="3312975"/>
                  <a:pt x="8991961" y="3310939"/>
                  <a:pt x="8991961" y="3309920"/>
                </a:cubicBezTo>
                <a:cubicBezTo>
                  <a:pt x="8991961" y="3307884"/>
                  <a:pt x="8993997" y="3306866"/>
                  <a:pt x="8995015" y="3306866"/>
                </a:cubicBezTo>
                <a:close/>
                <a:moveTo>
                  <a:pt x="4238390" y="3297703"/>
                </a:moveTo>
                <a:cubicBezTo>
                  <a:pt x="4241446" y="3297703"/>
                  <a:pt x="4244501" y="3300757"/>
                  <a:pt x="4244501" y="3303811"/>
                </a:cubicBezTo>
                <a:cubicBezTo>
                  <a:pt x="4244501" y="3306866"/>
                  <a:pt x="4241446" y="3309920"/>
                  <a:pt x="4238390" y="3309920"/>
                </a:cubicBezTo>
                <a:cubicBezTo>
                  <a:pt x="4235338" y="3309920"/>
                  <a:pt x="4232282" y="3306866"/>
                  <a:pt x="4232282" y="3303811"/>
                </a:cubicBezTo>
                <a:cubicBezTo>
                  <a:pt x="4232282" y="3300757"/>
                  <a:pt x="4235338" y="3297703"/>
                  <a:pt x="4238390" y="3297703"/>
                </a:cubicBezTo>
                <a:close/>
                <a:moveTo>
                  <a:pt x="10075237" y="3291594"/>
                </a:moveTo>
                <a:cubicBezTo>
                  <a:pt x="10077274" y="3292612"/>
                  <a:pt x="10078292" y="3293630"/>
                  <a:pt x="10078292" y="3294648"/>
                </a:cubicBezTo>
                <a:cubicBezTo>
                  <a:pt x="10078292" y="3296685"/>
                  <a:pt x="10077274" y="3297703"/>
                  <a:pt x="10075237" y="3297703"/>
                </a:cubicBezTo>
                <a:cubicBezTo>
                  <a:pt x="10073201" y="3297703"/>
                  <a:pt x="10072183" y="3296685"/>
                  <a:pt x="10072183" y="3294648"/>
                </a:cubicBezTo>
                <a:cubicBezTo>
                  <a:pt x="10072183" y="3292612"/>
                  <a:pt x="10073201" y="3291594"/>
                  <a:pt x="10075237" y="3291594"/>
                </a:cubicBezTo>
                <a:close/>
                <a:moveTo>
                  <a:pt x="7144079" y="3279377"/>
                </a:moveTo>
                <a:cubicBezTo>
                  <a:pt x="7145097" y="3279377"/>
                  <a:pt x="7147133" y="3280395"/>
                  <a:pt x="7147133" y="3282432"/>
                </a:cubicBezTo>
                <a:cubicBezTo>
                  <a:pt x="7147133" y="3284468"/>
                  <a:pt x="7146116" y="3285486"/>
                  <a:pt x="7144079" y="3285486"/>
                </a:cubicBezTo>
                <a:cubicBezTo>
                  <a:pt x="7143061" y="3285486"/>
                  <a:pt x="7141025" y="3284468"/>
                  <a:pt x="7141025" y="3282432"/>
                </a:cubicBezTo>
                <a:cubicBezTo>
                  <a:pt x="7141025" y="3281413"/>
                  <a:pt x="7142043" y="3279377"/>
                  <a:pt x="7144079" y="3279377"/>
                </a:cubicBezTo>
                <a:close/>
                <a:moveTo>
                  <a:pt x="4435895" y="3261051"/>
                </a:moveTo>
                <a:cubicBezTo>
                  <a:pt x="4439967" y="3261051"/>
                  <a:pt x="4444040" y="3264105"/>
                  <a:pt x="4444040" y="3269196"/>
                </a:cubicBezTo>
                <a:cubicBezTo>
                  <a:pt x="4444040" y="3273269"/>
                  <a:pt x="4440986" y="3277341"/>
                  <a:pt x="4435895" y="3277341"/>
                </a:cubicBezTo>
                <a:cubicBezTo>
                  <a:pt x="4431822" y="3277341"/>
                  <a:pt x="4427749" y="3274286"/>
                  <a:pt x="4427749" y="3269196"/>
                </a:cubicBezTo>
                <a:cubicBezTo>
                  <a:pt x="4427749" y="3265124"/>
                  <a:pt x="4430805" y="3261051"/>
                  <a:pt x="4435895" y="3261051"/>
                </a:cubicBezTo>
                <a:close/>
                <a:moveTo>
                  <a:pt x="3076766" y="3244761"/>
                </a:moveTo>
                <a:cubicBezTo>
                  <a:pt x="3100181" y="3244761"/>
                  <a:pt x="3118507" y="3264105"/>
                  <a:pt x="3118507" y="3286504"/>
                </a:cubicBezTo>
                <a:cubicBezTo>
                  <a:pt x="3118507" y="3308902"/>
                  <a:pt x="3100181" y="3328247"/>
                  <a:pt x="3076766" y="3328247"/>
                </a:cubicBezTo>
                <a:cubicBezTo>
                  <a:pt x="3053349" y="3328247"/>
                  <a:pt x="3035021" y="3309920"/>
                  <a:pt x="3035021" y="3286504"/>
                </a:cubicBezTo>
                <a:cubicBezTo>
                  <a:pt x="3035021" y="3263087"/>
                  <a:pt x="3053349" y="3244761"/>
                  <a:pt x="3076766" y="3244761"/>
                </a:cubicBezTo>
                <a:close/>
                <a:moveTo>
                  <a:pt x="2172686" y="3238652"/>
                </a:moveTo>
                <a:cubicBezTo>
                  <a:pt x="2184903" y="3238652"/>
                  <a:pt x="2195083" y="3248833"/>
                  <a:pt x="2195083" y="3261051"/>
                </a:cubicBezTo>
                <a:cubicBezTo>
                  <a:pt x="2195083" y="3273268"/>
                  <a:pt x="2184903" y="3283449"/>
                  <a:pt x="2172686" y="3283449"/>
                </a:cubicBezTo>
                <a:cubicBezTo>
                  <a:pt x="2160468" y="3283449"/>
                  <a:pt x="2150289" y="3273268"/>
                  <a:pt x="2150289" y="3261051"/>
                </a:cubicBezTo>
                <a:cubicBezTo>
                  <a:pt x="2150289" y="3248833"/>
                  <a:pt x="2160468" y="3238652"/>
                  <a:pt x="2172686" y="3238652"/>
                </a:cubicBezTo>
                <a:close/>
                <a:moveTo>
                  <a:pt x="312529" y="3216254"/>
                </a:moveTo>
                <a:cubicBezTo>
                  <a:pt x="320674" y="3215236"/>
                  <a:pt x="327801" y="3222363"/>
                  <a:pt x="327801" y="3230508"/>
                </a:cubicBezTo>
                <a:cubicBezTo>
                  <a:pt x="327801" y="3238652"/>
                  <a:pt x="320674" y="3244761"/>
                  <a:pt x="312529" y="3244761"/>
                </a:cubicBezTo>
                <a:cubicBezTo>
                  <a:pt x="304384" y="3244761"/>
                  <a:pt x="297257" y="3238652"/>
                  <a:pt x="297257" y="3230508"/>
                </a:cubicBezTo>
                <a:cubicBezTo>
                  <a:pt x="297257" y="3222363"/>
                  <a:pt x="303366" y="3216254"/>
                  <a:pt x="312529" y="3216254"/>
                </a:cubicBezTo>
                <a:close/>
                <a:moveTo>
                  <a:pt x="3855575" y="3211163"/>
                </a:moveTo>
                <a:cubicBezTo>
                  <a:pt x="3859647" y="3210145"/>
                  <a:pt x="3861683" y="3213199"/>
                  <a:pt x="3861683" y="3217272"/>
                </a:cubicBezTo>
                <a:cubicBezTo>
                  <a:pt x="3861683" y="3220326"/>
                  <a:pt x="3858629" y="3223380"/>
                  <a:pt x="3855575" y="3223380"/>
                </a:cubicBezTo>
                <a:cubicBezTo>
                  <a:pt x="3851502" y="3223380"/>
                  <a:pt x="3849466" y="3220326"/>
                  <a:pt x="3849466" y="3217272"/>
                </a:cubicBezTo>
                <a:cubicBezTo>
                  <a:pt x="3849466" y="3213199"/>
                  <a:pt x="3852520" y="3211163"/>
                  <a:pt x="3855575" y="3211163"/>
                </a:cubicBezTo>
                <a:close/>
                <a:moveTo>
                  <a:pt x="10133270" y="3199964"/>
                </a:moveTo>
                <a:cubicBezTo>
                  <a:pt x="10143451" y="3200982"/>
                  <a:pt x="10152614" y="3209127"/>
                  <a:pt x="10152614" y="3219308"/>
                </a:cubicBezTo>
                <a:cubicBezTo>
                  <a:pt x="10152614" y="3229490"/>
                  <a:pt x="10144470" y="3238652"/>
                  <a:pt x="10133270" y="3238652"/>
                </a:cubicBezTo>
                <a:cubicBezTo>
                  <a:pt x="10123089" y="3238652"/>
                  <a:pt x="10113926" y="3230508"/>
                  <a:pt x="10113926" y="3219308"/>
                </a:cubicBezTo>
                <a:cubicBezTo>
                  <a:pt x="10113926" y="3209127"/>
                  <a:pt x="10122071" y="3199964"/>
                  <a:pt x="10133270" y="3199964"/>
                </a:cubicBezTo>
                <a:close/>
                <a:moveTo>
                  <a:pt x="3664170" y="3197927"/>
                </a:moveTo>
                <a:cubicBezTo>
                  <a:pt x="3665187" y="3197927"/>
                  <a:pt x="3667224" y="3199963"/>
                  <a:pt x="3667224" y="3200982"/>
                </a:cubicBezTo>
                <a:cubicBezTo>
                  <a:pt x="3667224" y="3203018"/>
                  <a:pt x="3666207" y="3204036"/>
                  <a:pt x="3664170" y="3204036"/>
                </a:cubicBezTo>
                <a:cubicBezTo>
                  <a:pt x="3662133" y="3204036"/>
                  <a:pt x="3661116" y="3203018"/>
                  <a:pt x="3661116" y="3200982"/>
                </a:cubicBezTo>
                <a:cubicBezTo>
                  <a:pt x="3661116" y="3198945"/>
                  <a:pt x="3662133" y="3197927"/>
                  <a:pt x="3664170" y="3197927"/>
                </a:cubicBezTo>
                <a:close/>
                <a:moveTo>
                  <a:pt x="10032476" y="3196910"/>
                </a:moveTo>
                <a:cubicBezTo>
                  <a:pt x="10042657" y="3196910"/>
                  <a:pt x="10049784" y="3205055"/>
                  <a:pt x="10049784" y="3214218"/>
                </a:cubicBezTo>
                <a:cubicBezTo>
                  <a:pt x="10049784" y="3223381"/>
                  <a:pt x="10041639" y="3231526"/>
                  <a:pt x="10032476" y="3231526"/>
                </a:cubicBezTo>
                <a:cubicBezTo>
                  <a:pt x="10023313" y="3231526"/>
                  <a:pt x="10015168" y="3224399"/>
                  <a:pt x="10015168" y="3214218"/>
                </a:cubicBezTo>
                <a:cubicBezTo>
                  <a:pt x="10015168" y="3205055"/>
                  <a:pt x="10022295" y="3196910"/>
                  <a:pt x="10032476" y="3196910"/>
                </a:cubicBezTo>
                <a:close/>
                <a:moveTo>
                  <a:pt x="9661882" y="3195892"/>
                </a:moveTo>
                <a:cubicBezTo>
                  <a:pt x="9670027" y="3195892"/>
                  <a:pt x="9677154" y="3203018"/>
                  <a:pt x="9677154" y="3211164"/>
                </a:cubicBezTo>
                <a:cubicBezTo>
                  <a:pt x="9677154" y="3219309"/>
                  <a:pt x="9670027" y="3226436"/>
                  <a:pt x="9661882" y="3226436"/>
                </a:cubicBezTo>
                <a:cubicBezTo>
                  <a:pt x="9653737" y="3226436"/>
                  <a:pt x="9646610" y="3219309"/>
                  <a:pt x="9646610" y="3211164"/>
                </a:cubicBezTo>
                <a:cubicBezTo>
                  <a:pt x="9646610" y="3203018"/>
                  <a:pt x="9653737" y="3195892"/>
                  <a:pt x="9661882" y="3195892"/>
                </a:cubicBezTo>
                <a:close/>
                <a:moveTo>
                  <a:pt x="6536264" y="3192837"/>
                </a:moveTo>
                <a:cubicBezTo>
                  <a:pt x="6544409" y="3192837"/>
                  <a:pt x="6550518" y="3197928"/>
                  <a:pt x="6550518" y="3206073"/>
                </a:cubicBezTo>
                <a:cubicBezTo>
                  <a:pt x="6550518" y="3213199"/>
                  <a:pt x="6544409" y="3219308"/>
                  <a:pt x="6536264" y="3219308"/>
                </a:cubicBezTo>
                <a:cubicBezTo>
                  <a:pt x="6528119" y="3219308"/>
                  <a:pt x="6522010" y="3213199"/>
                  <a:pt x="6522010" y="3206073"/>
                </a:cubicBezTo>
                <a:cubicBezTo>
                  <a:pt x="6522010" y="3197928"/>
                  <a:pt x="6528119" y="3192837"/>
                  <a:pt x="6536264" y="3192837"/>
                </a:cubicBezTo>
                <a:close/>
                <a:moveTo>
                  <a:pt x="4988769" y="3183674"/>
                </a:moveTo>
                <a:cubicBezTo>
                  <a:pt x="4996911" y="3183674"/>
                  <a:pt x="5005056" y="3190801"/>
                  <a:pt x="5005056" y="3199964"/>
                </a:cubicBezTo>
                <a:cubicBezTo>
                  <a:pt x="5005056" y="3209127"/>
                  <a:pt x="4997929" y="3216254"/>
                  <a:pt x="4988769" y="3216254"/>
                </a:cubicBezTo>
                <a:cubicBezTo>
                  <a:pt x="4979603" y="3216254"/>
                  <a:pt x="4972473" y="3209127"/>
                  <a:pt x="4972473" y="3199964"/>
                </a:cubicBezTo>
                <a:cubicBezTo>
                  <a:pt x="4972473" y="3190801"/>
                  <a:pt x="4979603" y="3183674"/>
                  <a:pt x="4988769" y="3183674"/>
                </a:cubicBezTo>
                <a:close/>
                <a:moveTo>
                  <a:pt x="3054391" y="3177565"/>
                </a:moveTo>
                <a:cubicBezTo>
                  <a:pt x="3057443" y="3177565"/>
                  <a:pt x="3061517" y="3180620"/>
                  <a:pt x="3061517" y="3184692"/>
                </a:cubicBezTo>
                <a:cubicBezTo>
                  <a:pt x="3061517" y="3188765"/>
                  <a:pt x="3058462" y="3191819"/>
                  <a:pt x="3054391" y="3191819"/>
                </a:cubicBezTo>
                <a:cubicBezTo>
                  <a:pt x="3050319" y="3191819"/>
                  <a:pt x="3047263" y="3188765"/>
                  <a:pt x="3047263" y="3184692"/>
                </a:cubicBezTo>
                <a:cubicBezTo>
                  <a:pt x="3047263" y="3180620"/>
                  <a:pt x="3050319" y="3177565"/>
                  <a:pt x="3054391" y="3177565"/>
                </a:cubicBezTo>
                <a:close/>
                <a:moveTo>
                  <a:pt x="5637293" y="3172475"/>
                </a:moveTo>
                <a:cubicBezTo>
                  <a:pt x="5640347" y="3172475"/>
                  <a:pt x="5642384" y="3174511"/>
                  <a:pt x="5642384" y="3177566"/>
                </a:cubicBezTo>
                <a:cubicBezTo>
                  <a:pt x="5642384" y="3180620"/>
                  <a:pt x="5640347" y="3182656"/>
                  <a:pt x="5637293" y="3182656"/>
                </a:cubicBezTo>
                <a:cubicBezTo>
                  <a:pt x="5634239" y="3182656"/>
                  <a:pt x="5632203" y="3180620"/>
                  <a:pt x="5632203" y="3177566"/>
                </a:cubicBezTo>
                <a:cubicBezTo>
                  <a:pt x="5632203" y="3174511"/>
                  <a:pt x="5634239" y="3172475"/>
                  <a:pt x="5637293" y="3172475"/>
                </a:cubicBezTo>
                <a:close/>
                <a:moveTo>
                  <a:pt x="3531885" y="3163312"/>
                </a:moveTo>
                <a:cubicBezTo>
                  <a:pt x="3548174" y="3163312"/>
                  <a:pt x="3561407" y="3176547"/>
                  <a:pt x="3561407" y="3192837"/>
                </a:cubicBezTo>
                <a:cubicBezTo>
                  <a:pt x="3561407" y="3209127"/>
                  <a:pt x="3548174" y="3222363"/>
                  <a:pt x="3531885" y="3222363"/>
                </a:cubicBezTo>
                <a:cubicBezTo>
                  <a:pt x="3515597" y="3222363"/>
                  <a:pt x="3502364" y="3209127"/>
                  <a:pt x="3502364" y="3192837"/>
                </a:cubicBezTo>
                <a:cubicBezTo>
                  <a:pt x="3502364" y="3176547"/>
                  <a:pt x="3515597" y="3163312"/>
                  <a:pt x="3531885" y="3163312"/>
                </a:cubicBezTo>
                <a:close/>
                <a:moveTo>
                  <a:pt x="4761699" y="3156185"/>
                </a:moveTo>
                <a:cubicBezTo>
                  <a:pt x="4769846" y="3156185"/>
                  <a:pt x="4776972" y="3163312"/>
                  <a:pt x="4776972" y="3171457"/>
                </a:cubicBezTo>
                <a:cubicBezTo>
                  <a:pt x="4776972" y="3179602"/>
                  <a:pt x="4769846" y="3186729"/>
                  <a:pt x="4761699" y="3186729"/>
                </a:cubicBezTo>
                <a:cubicBezTo>
                  <a:pt x="4753556" y="3186729"/>
                  <a:pt x="4746428" y="3179602"/>
                  <a:pt x="4746428" y="3171457"/>
                </a:cubicBezTo>
                <a:cubicBezTo>
                  <a:pt x="4746428" y="3163312"/>
                  <a:pt x="4753556" y="3156185"/>
                  <a:pt x="4761699" y="3156185"/>
                </a:cubicBezTo>
                <a:close/>
                <a:moveTo>
                  <a:pt x="9412443" y="3153131"/>
                </a:moveTo>
                <a:cubicBezTo>
                  <a:pt x="9412443" y="3153131"/>
                  <a:pt x="9413461" y="3153131"/>
                  <a:pt x="9413461" y="3154149"/>
                </a:cubicBezTo>
                <a:cubicBezTo>
                  <a:pt x="9413461" y="3155167"/>
                  <a:pt x="9412443" y="3155167"/>
                  <a:pt x="9412443" y="3155167"/>
                </a:cubicBezTo>
                <a:cubicBezTo>
                  <a:pt x="9411425" y="3155167"/>
                  <a:pt x="9411425" y="3154149"/>
                  <a:pt x="9411425" y="3154149"/>
                </a:cubicBezTo>
                <a:cubicBezTo>
                  <a:pt x="9411425" y="3153131"/>
                  <a:pt x="9412443" y="3153131"/>
                  <a:pt x="9412443" y="3153131"/>
                </a:cubicBezTo>
                <a:close/>
                <a:moveTo>
                  <a:pt x="9980552" y="3152112"/>
                </a:moveTo>
                <a:cubicBezTo>
                  <a:pt x="9988697" y="3152112"/>
                  <a:pt x="9993788" y="3158221"/>
                  <a:pt x="9993788" y="3165348"/>
                </a:cubicBezTo>
                <a:cubicBezTo>
                  <a:pt x="9993788" y="3172474"/>
                  <a:pt x="9987679" y="3178583"/>
                  <a:pt x="9980552" y="3178583"/>
                </a:cubicBezTo>
                <a:cubicBezTo>
                  <a:pt x="9973425" y="3178583"/>
                  <a:pt x="9967317" y="3172474"/>
                  <a:pt x="9967317" y="3165348"/>
                </a:cubicBezTo>
                <a:cubicBezTo>
                  <a:pt x="9967317" y="3158221"/>
                  <a:pt x="9973425" y="3152112"/>
                  <a:pt x="9980552" y="3152112"/>
                </a:cubicBezTo>
                <a:close/>
                <a:moveTo>
                  <a:pt x="3434082" y="3143967"/>
                </a:moveTo>
                <a:cubicBezTo>
                  <a:pt x="3447316" y="3143967"/>
                  <a:pt x="3457497" y="3154148"/>
                  <a:pt x="3457497" y="3167384"/>
                </a:cubicBezTo>
                <a:cubicBezTo>
                  <a:pt x="3457497" y="3180620"/>
                  <a:pt x="3447316" y="3190801"/>
                  <a:pt x="3434082" y="3190801"/>
                </a:cubicBezTo>
                <a:cubicBezTo>
                  <a:pt x="3420845" y="3190801"/>
                  <a:pt x="3410663" y="3180620"/>
                  <a:pt x="3410663" y="3167384"/>
                </a:cubicBezTo>
                <a:cubicBezTo>
                  <a:pt x="3410663" y="3154148"/>
                  <a:pt x="3420845" y="3143967"/>
                  <a:pt x="3434082" y="3143967"/>
                </a:cubicBezTo>
                <a:close/>
                <a:moveTo>
                  <a:pt x="4864520" y="3122587"/>
                </a:moveTo>
                <a:cubicBezTo>
                  <a:pt x="4869612" y="3122587"/>
                  <a:pt x="4873683" y="3126659"/>
                  <a:pt x="4873683" y="3131750"/>
                </a:cubicBezTo>
                <a:cubicBezTo>
                  <a:pt x="4873683" y="3136840"/>
                  <a:pt x="4869612" y="3140913"/>
                  <a:pt x="4864520" y="3140913"/>
                </a:cubicBezTo>
                <a:cubicBezTo>
                  <a:pt x="4859430" y="3140913"/>
                  <a:pt x="4855358" y="3136840"/>
                  <a:pt x="4855358" y="3131750"/>
                </a:cubicBezTo>
                <a:cubicBezTo>
                  <a:pt x="4855358" y="3126659"/>
                  <a:pt x="4859430" y="3122587"/>
                  <a:pt x="4864520" y="3122587"/>
                </a:cubicBezTo>
                <a:close/>
                <a:moveTo>
                  <a:pt x="1861120" y="3113424"/>
                </a:moveTo>
                <a:cubicBezTo>
                  <a:pt x="1864175" y="3113424"/>
                  <a:pt x="1866211" y="3115460"/>
                  <a:pt x="1866211" y="3118515"/>
                </a:cubicBezTo>
                <a:cubicBezTo>
                  <a:pt x="1866211" y="3121569"/>
                  <a:pt x="1864175" y="3123605"/>
                  <a:pt x="1861120" y="3123605"/>
                </a:cubicBezTo>
                <a:cubicBezTo>
                  <a:pt x="1858065" y="3123605"/>
                  <a:pt x="1856029" y="3121569"/>
                  <a:pt x="1856029" y="3118515"/>
                </a:cubicBezTo>
                <a:cubicBezTo>
                  <a:pt x="1856029" y="3115460"/>
                  <a:pt x="1858065" y="3113424"/>
                  <a:pt x="1861120" y="3113424"/>
                </a:cubicBezTo>
                <a:close/>
                <a:moveTo>
                  <a:pt x="8803609" y="3099171"/>
                </a:moveTo>
                <a:cubicBezTo>
                  <a:pt x="8816844" y="3099171"/>
                  <a:pt x="8828043" y="3110370"/>
                  <a:pt x="8828043" y="3123605"/>
                </a:cubicBezTo>
                <a:cubicBezTo>
                  <a:pt x="8828043" y="3136841"/>
                  <a:pt x="8816844" y="3148040"/>
                  <a:pt x="8803609" y="3148040"/>
                </a:cubicBezTo>
                <a:cubicBezTo>
                  <a:pt x="8790374" y="3148040"/>
                  <a:pt x="8779174" y="3136841"/>
                  <a:pt x="8779174" y="3123605"/>
                </a:cubicBezTo>
                <a:cubicBezTo>
                  <a:pt x="8779174" y="3110370"/>
                  <a:pt x="8790374" y="3099171"/>
                  <a:pt x="8803609" y="3099171"/>
                </a:cubicBezTo>
                <a:close/>
                <a:moveTo>
                  <a:pt x="7949410" y="3059464"/>
                </a:moveTo>
                <a:cubicBezTo>
                  <a:pt x="7956536" y="3059464"/>
                  <a:pt x="7961627" y="3065572"/>
                  <a:pt x="7961627" y="3071682"/>
                </a:cubicBezTo>
                <a:cubicBezTo>
                  <a:pt x="7961627" y="3077790"/>
                  <a:pt x="7956536" y="3083899"/>
                  <a:pt x="7949410" y="3083899"/>
                </a:cubicBezTo>
                <a:cubicBezTo>
                  <a:pt x="7943301" y="3083899"/>
                  <a:pt x="7937192" y="3078808"/>
                  <a:pt x="7937192" y="3071682"/>
                </a:cubicBezTo>
                <a:cubicBezTo>
                  <a:pt x="7937192" y="3065572"/>
                  <a:pt x="7942283" y="3059464"/>
                  <a:pt x="7949410" y="3059464"/>
                </a:cubicBezTo>
                <a:close/>
                <a:moveTo>
                  <a:pt x="9902157" y="3041138"/>
                </a:moveTo>
                <a:cubicBezTo>
                  <a:pt x="9911320" y="3041138"/>
                  <a:pt x="9917429" y="3048265"/>
                  <a:pt x="9917429" y="3056410"/>
                </a:cubicBezTo>
                <a:cubicBezTo>
                  <a:pt x="9917429" y="3064555"/>
                  <a:pt x="9910302" y="3071682"/>
                  <a:pt x="9902157" y="3071682"/>
                </a:cubicBezTo>
                <a:cubicBezTo>
                  <a:pt x="9894012" y="3071682"/>
                  <a:pt x="9886885" y="3064555"/>
                  <a:pt x="9886885" y="3056410"/>
                </a:cubicBezTo>
                <a:cubicBezTo>
                  <a:pt x="9886885" y="3048265"/>
                  <a:pt x="9894012" y="3041138"/>
                  <a:pt x="9902157" y="3041138"/>
                </a:cubicBezTo>
                <a:close/>
                <a:moveTo>
                  <a:pt x="6312277" y="3032993"/>
                </a:moveTo>
                <a:cubicBezTo>
                  <a:pt x="6313295" y="3034011"/>
                  <a:pt x="6314314" y="3035029"/>
                  <a:pt x="6314314" y="3035029"/>
                </a:cubicBezTo>
                <a:cubicBezTo>
                  <a:pt x="6314314" y="3036047"/>
                  <a:pt x="6313295" y="3037065"/>
                  <a:pt x="6312277" y="3037065"/>
                </a:cubicBezTo>
                <a:cubicBezTo>
                  <a:pt x="6311259" y="3037065"/>
                  <a:pt x="6310241" y="3036047"/>
                  <a:pt x="6310241" y="3035029"/>
                </a:cubicBezTo>
                <a:cubicBezTo>
                  <a:pt x="6310241" y="3034011"/>
                  <a:pt x="6311259" y="3032993"/>
                  <a:pt x="6312277" y="3032993"/>
                </a:cubicBezTo>
                <a:close/>
                <a:moveTo>
                  <a:pt x="9349319" y="3031975"/>
                </a:moveTo>
                <a:cubicBezTo>
                  <a:pt x="9350338" y="3032993"/>
                  <a:pt x="9351356" y="3032993"/>
                  <a:pt x="9351356" y="3034011"/>
                </a:cubicBezTo>
                <a:cubicBezTo>
                  <a:pt x="9351356" y="3035029"/>
                  <a:pt x="9350338" y="3036048"/>
                  <a:pt x="9349319" y="3036048"/>
                </a:cubicBezTo>
                <a:cubicBezTo>
                  <a:pt x="9348301" y="3036048"/>
                  <a:pt x="9347283" y="3035029"/>
                  <a:pt x="9347283" y="3034011"/>
                </a:cubicBezTo>
                <a:cubicBezTo>
                  <a:pt x="9347283" y="3032993"/>
                  <a:pt x="9348301" y="3031975"/>
                  <a:pt x="9349319" y="3031975"/>
                </a:cubicBezTo>
                <a:close/>
                <a:moveTo>
                  <a:pt x="10741086" y="3007540"/>
                </a:moveTo>
                <a:cubicBezTo>
                  <a:pt x="10744141" y="3007540"/>
                  <a:pt x="10745158" y="3009576"/>
                  <a:pt x="10745158" y="3011612"/>
                </a:cubicBezTo>
                <a:cubicBezTo>
                  <a:pt x="10745158" y="3013648"/>
                  <a:pt x="10743121" y="3015685"/>
                  <a:pt x="10741086" y="3015685"/>
                </a:cubicBezTo>
                <a:cubicBezTo>
                  <a:pt x="10739050" y="3015685"/>
                  <a:pt x="10737013" y="3013648"/>
                  <a:pt x="10737013" y="3011612"/>
                </a:cubicBezTo>
                <a:cubicBezTo>
                  <a:pt x="10737013" y="3009576"/>
                  <a:pt x="10739050" y="3007540"/>
                  <a:pt x="10741086" y="3007540"/>
                </a:cubicBezTo>
                <a:close/>
                <a:moveTo>
                  <a:pt x="2150269" y="2998377"/>
                </a:moveTo>
                <a:cubicBezTo>
                  <a:pt x="2156454" y="2998377"/>
                  <a:pt x="2161467" y="3003391"/>
                  <a:pt x="2161467" y="3009576"/>
                </a:cubicBezTo>
                <a:cubicBezTo>
                  <a:pt x="2161467" y="3015761"/>
                  <a:pt x="2156454" y="3020775"/>
                  <a:pt x="2150269" y="3020775"/>
                </a:cubicBezTo>
                <a:cubicBezTo>
                  <a:pt x="2144082" y="3020775"/>
                  <a:pt x="2139069" y="3015761"/>
                  <a:pt x="2139069" y="3009576"/>
                </a:cubicBezTo>
                <a:cubicBezTo>
                  <a:pt x="2139069" y="3003391"/>
                  <a:pt x="2144082" y="2998377"/>
                  <a:pt x="2150269" y="2998377"/>
                </a:cubicBezTo>
                <a:close/>
                <a:moveTo>
                  <a:pt x="10768574" y="2987178"/>
                </a:moveTo>
                <a:cubicBezTo>
                  <a:pt x="10775701" y="2987178"/>
                  <a:pt x="10782828" y="2993286"/>
                  <a:pt x="10782828" y="3000413"/>
                </a:cubicBezTo>
                <a:cubicBezTo>
                  <a:pt x="10782828" y="3007540"/>
                  <a:pt x="10776719" y="3014667"/>
                  <a:pt x="10768574" y="3014667"/>
                </a:cubicBezTo>
                <a:cubicBezTo>
                  <a:pt x="10760429" y="3014667"/>
                  <a:pt x="10754321" y="3008558"/>
                  <a:pt x="10754321" y="3000413"/>
                </a:cubicBezTo>
                <a:cubicBezTo>
                  <a:pt x="10754321" y="2993286"/>
                  <a:pt x="10760429" y="2987178"/>
                  <a:pt x="10768574" y="2987178"/>
                </a:cubicBezTo>
                <a:close/>
                <a:moveTo>
                  <a:pt x="7612413" y="2976997"/>
                </a:moveTo>
                <a:cubicBezTo>
                  <a:pt x="7613431" y="2976997"/>
                  <a:pt x="7615467" y="2978015"/>
                  <a:pt x="7615467" y="2980051"/>
                </a:cubicBezTo>
                <a:cubicBezTo>
                  <a:pt x="7615467" y="2982088"/>
                  <a:pt x="7614450" y="2983105"/>
                  <a:pt x="7612413" y="2983105"/>
                </a:cubicBezTo>
                <a:cubicBezTo>
                  <a:pt x="7610377" y="2983105"/>
                  <a:pt x="7609359" y="2982088"/>
                  <a:pt x="7609359" y="2980051"/>
                </a:cubicBezTo>
                <a:cubicBezTo>
                  <a:pt x="7609359" y="2978015"/>
                  <a:pt x="7610377" y="2976997"/>
                  <a:pt x="7612413" y="2976997"/>
                </a:cubicBezTo>
                <a:close/>
                <a:moveTo>
                  <a:pt x="2436381" y="2954598"/>
                </a:moveTo>
                <a:cubicBezTo>
                  <a:pt x="2446562" y="2954598"/>
                  <a:pt x="2455725" y="2963761"/>
                  <a:pt x="2455725" y="2973942"/>
                </a:cubicBezTo>
                <a:cubicBezTo>
                  <a:pt x="2455725" y="2984123"/>
                  <a:pt x="2447580" y="2993286"/>
                  <a:pt x="2436381" y="2993286"/>
                </a:cubicBezTo>
                <a:cubicBezTo>
                  <a:pt x="2426200" y="2993286"/>
                  <a:pt x="2417037" y="2985142"/>
                  <a:pt x="2417037" y="2973942"/>
                </a:cubicBezTo>
                <a:cubicBezTo>
                  <a:pt x="2417037" y="2963761"/>
                  <a:pt x="2425183" y="2954598"/>
                  <a:pt x="2436381" y="2954598"/>
                </a:cubicBezTo>
                <a:close/>
                <a:moveTo>
                  <a:pt x="536514" y="2952562"/>
                </a:moveTo>
                <a:cubicBezTo>
                  <a:pt x="541605" y="2952562"/>
                  <a:pt x="545677" y="2956635"/>
                  <a:pt x="545677" y="2961725"/>
                </a:cubicBezTo>
                <a:cubicBezTo>
                  <a:pt x="545677" y="2966816"/>
                  <a:pt x="541605" y="2970888"/>
                  <a:pt x="536514" y="2970888"/>
                </a:cubicBezTo>
                <a:cubicBezTo>
                  <a:pt x="531423" y="2970888"/>
                  <a:pt x="527351" y="2966816"/>
                  <a:pt x="527351" y="2961725"/>
                </a:cubicBezTo>
                <a:cubicBezTo>
                  <a:pt x="527351" y="2956635"/>
                  <a:pt x="531423" y="2952562"/>
                  <a:pt x="536514" y="2952562"/>
                </a:cubicBezTo>
                <a:close/>
                <a:moveTo>
                  <a:pt x="2217424" y="2925072"/>
                </a:moveTo>
                <a:cubicBezTo>
                  <a:pt x="2218446" y="2925072"/>
                  <a:pt x="2220483" y="2927108"/>
                  <a:pt x="2220483" y="2928126"/>
                </a:cubicBezTo>
                <a:cubicBezTo>
                  <a:pt x="2220483" y="2930163"/>
                  <a:pt x="2219465" y="2931181"/>
                  <a:pt x="2217424" y="2931181"/>
                </a:cubicBezTo>
                <a:cubicBezTo>
                  <a:pt x="2215388" y="2931181"/>
                  <a:pt x="2214369" y="2930163"/>
                  <a:pt x="2214369" y="2928126"/>
                </a:cubicBezTo>
                <a:cubicBezTo>
                  <a:pt x="2214369" y="2926090"/>
                  <a:pt x="2215388" y="2925072"/>
                  <a:pt x="2217424" y="2925072"/>
                </a:cubicBezTo>
                <a:close/>
                <a:moveTo>
                  <a:pt x="748335" y="2906747"/>
                </a:moveTo>
                <a:cubicBezTo>
                  <a:pt x="760552" y="2907765"/>
                  <a:pt x="770733" y="2916928"/>
                  <a:pt x="770733" y="2929146"/>
                </a:cubicBezTo>
                <a:cubicBezTo>
                  <a:pt x="770733" y="2941362"/>
                  <a:pt x="760552" y="2951543"/>
                  <a:pt x="748335" y="2951543"/>
                </a:cubicBezTo>
                <a:cubicBezTo>
                  <a:pt x="736117" y="2951543"/>
                  <a:pt x="725936" y="2941362"/>
                  <a:pt x="725936" y="2929146"/>
                </a:cubicBezTo>
                <a:cubicBezTo>
                  <a:pt x="725936" y="2916928"/>
                  <a:pt x="736117" y="2906747"/>
                  <a:pt x="748335" y="2906747"/>
                </a:cubicBezTo>
                <a:close/>
                <a:moveTo>
                  <a:pt x="9257689" y="2898604"/>
                </a:moveTo>
                <a:cubicBezTo>
                  <a:pt x="9265834" y="2898604"/>
                  <a:pt x="9272961" y="2905731"/>
                  <a:pt x="9272961" y="2913875"/>
                </a:cubicBezTo>
                <a:cubicBezTo>
                  <a:pt x="9272961" y="2922020"/>
                  <a:pt x="9265834" y="2929146"/>
                  <a:pt x="9257689" y="2929146"/>
                </a:cubicBezTo>
                <a:cubicBezTo>
                  <a:pt x="9249544" y="2929146"/>
                  <a:pt x="9242417" y="2922020"/>
                  <a:pt x="9242417" y="2913875"/>
                </a:cubicBezTo>
                <a:cubicBezTo>
                  <a:pt x="9242417" y="2905731"/>
                  <a:pt x="9249544" y="2898604"/>
                  <a:pt x="9257689" y="2898604"/>
                </a:cubicBezTo>
                <a:close/>
                <a:moveTo>
                  <a:pt x="190380" y="2894530"/>
                </a:moveTo>
                <a:cubicBezTo>
                  <a:pt x="205652" y="2894530"/>
                  <a:pt x="217869" y="2906748"/>
                  <a:pt x="217869" y="2922019"/>
                </a:cubicBezTo>
                <a:cubicBezTo>
                  <a:pt x="217869" y="2937290"/>
                  <a:pt x="205652" y="2949509"/>
                  <a:pt x="190380" y="2949509"/>
                </a:cubicBezTo>
                <a:cubicBezTo>
                  <a:pt x="175108" y="2949509"/>
                  <a:pt x="162891" y="2937290"/>
                  <a:pt x="162891" y="2922019"/>
                </a:cubicBezTo>
                <a:cubicBezTo>
                  <a:pt x="162891" y="2906748"/>
                  <a:pt x="175108" y="2894530"/>
                  <a:pt x="190380" y="2894530"/>
                </a:cubicBezTo>
                <a:close/>
                <a:moveTo>
                  <a:pt x="3601049" y="2881294"/>
                </a:moveTo>
                <a:cubicBezTo>
                  <a:pt x="3603085" y="2881294"/>
                  <a:pt x="3604103" y="2882312"/>
                  <a:pt x="3604103" y="2884348"/>
                </a:cubicBezTo>
                <a:cubicBezTo>
                  <a:pt x="3604103" y="2886385"/>
                  <a:pt x="3603085" y="2887402"/>
                  <a:pt x="3601049" y="2887402"/>
                </a:cubicBezTo>
                <a:cubicBezTo>
                  <a:pt x="3599012" y="2887402"/>
                  <a:pt x="3597995" y="2886385"/>
                  <a:pt x="3597995" y="2884348"/>
                </a:cubicBezTo>
                <a:cubicBezTo>
                  <a:pt x="3597995" y="2882312"/>
                  <a:pt x="3599012" y="2881294"/>
                  <a:pt x="3601049" y="2881294"/>
                </a:cubicBezTo>
                <a:close/>
                <a:moveTo>
                  <a:pt x="7358902" y="2869078"/>
                </a:moveTo>
                <a:cubicBezTo>
                  <a:pt x="7360938" y="2869078"/>
                  <a:pt x="7362975" y="2871115"/>
                  <a:pt x="7362975" y="2873153"/>
                </a:cubicBezTo>
                <a:cubicBezTo>
                  <a:pt x="7362975" y="2875187"/>
                  <a:pt x="7360938" y="2877223"/>
                  <a:pt x="7358902" y="2877223"/>
                </a:cubicBezTo>
                <a:cubicBezTo>
                  <a:pt x="7356866" y="2877223"/>
                  <a:pt x="7354830" y="2875187"/>
                  <a:pt x="7354830" y="2873153"/>
                </a:cubicBezTo>
                <a:cubicBezTo>
                  <a:pt x="7354830" y="2871115"/>
                  <a:pt x="7356866" y="2869078"/>
                  <a:pt x="7358902" y="2869078"/>
                </a:cubicBezTo>
                <a:close/>
                <a:moveTo>
                  <a:pt x="7198039" y="2816137"/>
                </a:moveTo>
                <a:cubicBezTo>
                  <a:pt x="7201094" y="2815119"/>
                  <a:pt x="7204148" y="2818174"/>
                  <a:pt x="7204148" y="2822246"/>
                </a:cubicBezTo>
                <a:cubicBezTo>
                  <a:pt x="7204148" y="2825301"/>
                  <a:pt x="7201094" y="2828355"/>
                  <a:pt x="7198039" y="2828355"/>
                </a:cubicBezTo>
                <a:cubicBezTo>
                  <a:pt x="7194985" y="2828355"/>
                  <a:pt x="7191931" y="2825301"/>
                  <a:pt x="7191931" y="2822246"/>
                </a:cubicBezTo>
                <a:cubicBezTo>
                  <a:pt x="7191931" y="2819192"/>
                  <a:pt x="7194985" y="2816137"/>
                  <a:pt x="7198039" y="2816137"/>
                </a:cubicBezTo>
                <a:close/>
                <a:moveTo>
                  <a:pt x="5795091" y="2743854"/>
                </a:moveTo>
                <a:cubicBezTo>
                  <a:pt x="5805271" y="2743854"/>
                  <a:pt x="5813416" y="2751999"/>
                  <a:pt x="5813416" y="2762180"/>
                </a:cubicBezTo>
                <a:cubicBezTo>
                  <a:pt x="5813416" y="2772361"/>
                  <a:pt x="5805271" y="2780505"/>
                  <a:pt x="5795091" y="2780505"/>
                </a:cubicBezTo>
                <a:cubicBezTo>
                  <a:pt x="5784911" y="2780505"/>
                  <a:pt x="5776766" y="2772361"/>
                  <a:pt x="5776766" y="2762180"/>
                </a:cubicBezTo>
                <a:cubicBezTo>
                  <a:pt x="5776766" y="2751999"/>
                  <a:pt x="5784911" y="2743854"/>
                  <a:pt x="5795091" y="2743854"/>
                </a:cubicBezTo>
                <a:close/>
                <a:moveTo>
                  <a:pt x="4190602" y="2728583"/>
                </a:moveTo>
                <a:cubicBezTo>
                  <a:pt x="4207914" y="2728583"/>
                  <a:pt x="4221146" y="2742837"/>
                  <a:pt x="4221146" y="2759126"/>
                </a:cubicBezTo>
                <a:cubicBezTo>
                  <a:pt x="4221146" y="2776434"/>
                  <a:pt x="4206895" y="2789668"/>
                  <a:pt x="4190602" y="2789668"/>
                </a:cubicBezTo>
                <a:cubicBezTo>
                  <a:pt x="4173287" y="2789668"/>
                  <a:pt x="4160049" y="2775414"/>
                  <a:pt x="4160049" y="2759126"/>
                </a:cubicBezTo>
                <a:cubicBezTo>
                  <a:pt x="4160049" y="2741817"/>
                  <a:pt x="4174307" y="2728583"/>
                  <a:pt x="4190602" y="2728583"/>
                </a:cubicBezTo>
                <a:close/>
                <a:moveTo>
                  <a:pt x="5955945" y="2699057"/>
                </a:moveTo>
                <a:cubicBezTo>
                  <a:pt x="5957981" y="2699057"/>
                  <a:pt x="5961035" y="2701094"/>
                  <a:pt x="5961035" y="2704148"/>
                </a:cubicBezTo>
                <a:cubicBezTo>
                  <a:pt x="5961035" y="2707202"/>
                  <a:pt x="5959000" y="2709238"/>
                  <a:pt x="5955945" y="2709238"/>
                </a:cubicBezTo>
                <a:cubicBezTo>
                  <a:pt x="5952891" y="2709238"/>
                  <a:pt x="5950855" y="2707202"/>
                  <a:pt x="5950855" y="2704148"/>
                </a:cubicBezTo>
                <a:cubicBezTo>
                  <a:pt x="5950855" y="2701094"/>
                  <a:pt x="5952891" y="2699057"/>
                  <a:pt x="5955945" y="2699057"/>
                </a:cubicBezTo>
                <a:close/>
                <a:moveTo>
                  <a:pt x="7390463" y="2694983"/>
                </a:moveTo>
                <a:cubicBezTo>
                  <a:pt x="7408789" y="2694983"/>
                  <a:pt x="7424061" y="2710256"/>
                  <a:pt x="7424061" y="2728581"/>
                </a:cubicBezTo>
                <a:cubicBezTo>
                  <a:pt x="7424061" y="2746907"/>
                  <a:pt x="7408789" y="2762177"/>
                  <a:pt x="7390463" y="2762177"/>
                </a:cubicBezTo>
                <a:cubicBezTo>
                  <a:pt x="7372137" y="2762177"/>
                  <a:pt x="7356865" y="2746907"/>
                  <a:pt x="7356865" y="2728581"/>
                </a:cubicBezTo>
                <a:cubicBezTo>
                  <a:pt x="7356865" y="2710256"/>
                  <a:pt x="7372137" y="2694983"/>
                  <a:pt x="7390463" y="2694983"/>
                </a:cubicBezTo>
                <a:close/>
                <a:moveTo>
                  <a:pt x="1814308" y="2665460"/>
                </a:moveTo>
                <a:cubicBezTo>
                  <a:pt x="1817361" y="2665460"/>
                  <a:pt x="1819397" y="2668512"/>
                  <a:pt x="1819397" y="2670549"/>
                </a:cubicBezTo>
                <a:cubicBezTo>
                  <a:pt x="1819397" y="2673605"/>
                  <a:pt x="1817361" y="2675639"/>
                  <a:pt x="1814308" y="2675639"/>
                </a:cubicBezTo>
                <a:cubicBezTo>
                  <a:pt x="1811253" y="2675639"/>
                  <a:pt x="1809215" y="2673605"/>
                  <a:pt x="1809215" y="2670549"/>
                </a:cubicBezTo>
                <a:cubicBezTo>
                  <a:pt x="1809215" y="2667495"/>
                  <a:pt x="1811253" y="2665460"/>
                  <a:pt x="1814308" y="2665460"/>
                </a:cubicBezTo>
                <a:close/>
                <a:moveTo>
                  <a:pt x="9232236" y="2663422"/>
                </a:moveTo>
                <a:cubicBezTo>
                  <a:pt x="9253617" y="2664440"/>
                  <a:pt x="9270925" y="2680729"/>
                  <a:pt x="9270925" y="2702110"/>
                </a:cubicBezTo>
                <a:cubicBezTo>
                  <a:pt x="9270925" y="2723490"/>
                  <a:pt x="9253617" y="2740798"/>
                  <a:pt x="9232236" y="2740798"/>
                </a:cubicBezTo>
                <a:cubicBezTo>
                  <a:pt x="9210856" y="2740798"/>
                  <a:pt x="9193548" y="2723490"/>
                  <a:pt x="9193548" y="2702110"/>
                </a:cubicBezTo>
                <a:cubicBezTo>
                  <a:pt x="9193548" y="2680729"/>
                  <a:pt x="9210856" y="2663422"/>
                  <a:pt x="9232236" y="2663422"/>
                </a:cubicBezTo>
                <a:close/>
                <a:moveTo>
                  <a:pt x="2759084" y="2623713"/>
                </a:moveTo>
                <a:cubicBezTo>
                  <a:pt x="2763156" y="2623713"/>
                  <a:pt x="2767229" y="2627785"/>
                  <a:pt x="2767229" y="2631859"/>
                </a:cubicBezTo>
                <a:cubicBezTo>
                  <a:pt x="2767229" y="2636948"/>
                  <a:pt x="2763156" y="2640003"/>
                  <a:pt x="2759084" y="2640003"/>
                </a:cubicBezTo>
                <a:cubicBezTo>
                  <a:pt x="2753992" y="2640003"/>
                  <a:pt x="2750938" y="2635931"/>
                  <a:pt x="2750938" y="2631859"/>
                </a:cubicBezTo>
                <a:cubicBezTo>
                  <a:pt x="2750938" y="2627785"/>
                  <a:pt x="2755010" y="2623713"/>
                  <a:pt x="2759084" y="2623713"/>
                </a:cubicBezTo>
                <a:close/>
                <a:moveTo>
                  <a:pt x="9533599" y="2604369"/>
                </a:moveTo>
                <a:cubicBezTo>
                  <a:pt x="9540725" y="2603353"/>
                  <a:pt x="9546834" y="2609462"/>
                  <a:pt x="9546834" y="2616588"/>
                </a:cubicBezTo>
                <a:cubicBezTo>
                  <a:pt x="9546834" y="2623715"/>
                  <a:pt x="9540725" y="2628806"/>
                  <a:pt x="9533599" y="2628806"/>
                </a:cubicBezTo>
                <a:cubicBezTo>
                  <a:pt x="9526472" y="2628806"/>
                  <a:pt x="9520363" y="2622694"/>
                  <a:pt x="9520363" y="2616588"/>
                </a:cubicBezTo>
                <a:cubicBezTo>
                  <a:pt x="9520363" y="2609462"/>
                  <a:pt x="9526472" y="2604369"/>
                  <a:pt x="9533599" y="2604369"/>
                </a:cubicBezTo>
                <a:close/>
                <a:moveTo>
                  <a:pt x="1707395" y="2601316"/>
                </a:moveTo>
                <a:cubicBezTo>
                  <a:pt x="1709433" y="2601316"/>
                  <a:pt x="1711468" y="2602334"/>
                  <a:pt x="1711468" y="2605389"/>
                </a:cubicBezTo>
                <a:cubicBezTo>
                  <a:pt x="1711468" y="2607425"/>
                  <a:pt x="1709433" y="2609462"/>
                  <a:pt x="1707395" y="2609462"/>
                </a:cubicBezTo>
                <a:cubicBezTo>
                  <a:pt x="1705359" y="2609462"/>
                  <a:pt x="1703323" y="2607425"/>
                  <a:pt x="1703323" y="2605389"/>
                </a:cubicBezTo>
                <a:cubicBezTo>
                  <a:pt x="1703323" y="2603353"/>
                  <a:pt x="1705359" y="2601316"/>
                  <a:pt x="1707395" y="2601316"/>
                </a:cubicBezTo>
                <a:close/>
                <a:moveTo>
                  <a:pt x="4194661" y="2596226"/>
                </a:moveTo>
                <a:cubicBezTo>
                  <a:pt x="4197716" y="2596226"/>
                  <a:pt x="4200772" y="2599279"/>
                  <a:pt x="4200772" y="2602334"/>
                </a:cubicBezTo>
                <a:cubicBezTo>
                  <a:pt x="4200772" y="2605389"/>
                  <a:pt x="4198735" y="2608446"/>
                  <a:pt x="4194661" y="2608446"/>
                </a:cubicBezTo>
                <a:cubicBezTo>
                  <a:pt x="4191607" y="2608446"/>
                  <a:pt x="4188551" y="2606407"/>
                  <a:pt x="4188551" y="2602334"/>
                </a:cubicBezTo>
                <a:cubicBezTo>
                  <a:pt x="4188551" y="2599279"/>
                  <a:pt x="4190588" y="2596226"/>
                  <a:pt x="4194661" y="2596226"/>
                </a:cubicBezTo>
                <a:close/>
                <a:moveTo>
                  <a:pt x="5638309" y="2592153"/>
                </a:moveTo>
                <a:cubicBezTo>
                  <a:pt x="5648490" y="2593171"/>
                  <a:pt x="5655618" y="2600297"/>
                  <a:pt x="5655618" y="2609462"/>
                </a:cubicBezTo>
                <a:cubicBezTo>
                  <a:pt x="5655618" y="2618622"/>
                  <a:pt x="5647472" y="2626771"/>
                  <a:pt x="5638309" y="2626771"/>
                </a:cubicBezTo>
                <a:cubicBezTo>
                  <a:pt x="5629148" y="2626771"/>
                  <a:pt x="5621002" y="2619640"/>
                  <a:pt x="5621002" y="2609462"/>
                </a:cubicBezTo>
                <a:cubicBezTo>
                  <a:pt x="5621002" y="2600297"/>
                  <a:pt x="5629148" y="2592153"/>
                  <a:pt x="5638309" y="2592153"/>
                </a:cubicBezTo>
                <a:close/>
                <a:moveTo>
                  <a:pt x="1008960" y="2587062"/>
                </a:moveTo>
                <a:cubicBezTo>
                  <a:pt x="1024232" y="2587062"/>
                  <a:pt x="1036449" y="2600297"/>
                  <a:pt x="1036449" y="2614553"/>
                </a:cubicBezTo>
                <a:cubicBezTo>
                  <a:pt x="1036449" y="2629824"/>
                  <a:pt x="1024232" y="2642042"/>
                  <a:pt x="1008960" y="2642042"/>
                </a:cubicBezTo>
                <a:cubicBezTo>
                  <a:pt x="993688" y="2642042"/>
                  <a:pt x="981471" y="2629824"/>
                  <a:pt x="981471" y="2614553"/>
                </a:cubicBezTo>
                <a:cubicBezTo>
                  <a:pt x="981471" y="2599279"/>
                  <a:pt x="993688" y="2587062"/>
                  <a:pt x="1008960" y="2587062"/>
                </a:cubicBezTo>
                <a:close/>
                <a:moveTo>
                  <a:pt x="5912163" y="2569755"/>
                </a:moveTo>
                <a:cubicBezTo>
                  <a:pt x="5924380" y="2568738"/>
                  <a:pt x="5934560" y="2578917"/>
                  <a:pt x="5934560" y="2591134"/>
                </a:cubicBezTo>
                <a:cubicBezTo>
                  <a:pt x="5934560" y="2603351"/>
                  <a:pt x="5924380" y="2612518"/>
                  <a:pt x="5912163" y="2612518"/>
                </a:cubicBezTo>
                <a:cubicBezTo>
                  <a:pt x="5899946" y="2612518"/>
                  <a:pt x="5889764" y="2602334"/>
                  <a:pt x="5889764" y="2591134"/>
                </a:cubicBezTo>
                <a:cubicBezTo>
                  <a:pt x="5889764" y="2578917"/>
                  <a:pt x="5899946" y="2569755"/>
                  <a:pt x="5912163" y="2569755"/>
                </a:cubicBezTo>
                <a:close/>
                <a:moveTo>
                  <a:pt x="10252389" y="2562630"/>
                </a:moveTo>
                <a:cubicBezTo>
                  <a:pt x="10296168" y="2562630"/>
                  <a:pt x="10330784" y="2597243"/>
                  <a:pt x="10330784" y="2640006"/>
                </a:cubicBezTo>
                <a:cubicBezTo>
                  <a:pt x="10330784" y="2650698"/>
                  <a:pt x="10328620" y="2660879"/>
                  <a:pt x="10324691" y="2670136"/>
                </a:cubicBezTo>
                <a:lnTo>
                  <a:pt x="10314641" y="2684950"/>
                </a:lnTo>
                <a:lnTo>
                  <a:pt x="10316531" y="2686840"/>
                </a:lnTo>
                <a:cubicBezTo>
                  <a:pt x="10316531" y="2689895"/>
                  <a:pt x="10313476" y="2692949"/>
                  <a:pt x="10310422" y="2692949"/>
                </a:cubicBezTo>
                <a:lnTo>
                  <a:pt x="10309702" y="2692227"/>
                </a:lnTo>
                <a:lnTo>
                  <a:pt x="10308004" y="2694730"/>
                </a:lnTo>
                <a:cubicBezTo>
                  <a:pt x="10293877" y="2708730"/>
                  <a:pt x="10274278" y="2717384"/>
                  <a:pt x="10252389" y="2717384"/>
                </a:cubicBezTo>
                <a:cubicBezTo>
                  <a:pt x="10209628" y="2717384"/>
                  <a:pt x="10173994" y="2682768"/>
                  <a:pt x="10173994" y="2640006"/>
                </a:cubicBezTo>
                <a:cubicBezTo>
                  <a:pt x="10173994" y="2597243"/>
                  <a:pt x="10208610" y="2562630"/>
                  <a:pt x="10252389" y="2562630"/>
                </a:cubicBezTo>
                <a:close/>
                <a:moveTo>
                  <a:pt x="6487394" y="2547361"/>
                </a:moveTo>
                <a:cubicBezTo>
                  <a:pt x="6496557" y="2547361"/>
                  <a:pt x="6503684" y="2554486"/>
                  <a:pt x="6503684" y="2563649"/>
                </a:cubicBezTo>
                <a:cubicBezTo>
                  <a:pt x="6503684" y="2572811"/>
                  <a:pt x="6496557" y="2579938"/>
                  <a:pt x="6487394" y="2579938"/>
                </a:cubicBezTo>
                <a:cubicBezTo>
                  <a:pt x="6478231" y="2579938"/>
                  <a:pt x="6471104" y="2572811"/>
                  <a:pt x="6471104" y="2563649"/>
                </a:cubicBezTo>
                <a:cubicBezTo>
                  <a:pt x="6471104" y="2554486"/>
                  <a:pt x="6478231" y="2547361"/>
                  <a:pt x="6487394" y="2547361"/>
                </a:cubicBezTo>
                <a:close/>
                <a:moveTo>
                  <a:pt x="10923328" y="2546344"/>
                </a:moveTo>
                <a:cubicBezTo>
                  <a:pt x="10935545" y="2546344"/>
                  <a:pt x="10944708" y="2556522"/>
                  <a:pt x="10944708" y="2567722"/>
                </a:cubicBezTo>
                <a:cubicBezTo>
                  <a:pt x="10944708" y="2579938"/>
                  <a:pt x="10935545" y="2589100"/>
                  <a:pt x="10923328" y="2589100"/>
                </a:cubicBezTo>
                <a:cubicBezTo>
                  <a:pt x="10911110" y="2589100"/>
                  <a:pt x="10901948" y="2578919"/>
                  <a:pt x="10901948" y="2567722"/>
                </a:cubicBezTo>
                <a:cubicBezTo>
                  <a:pt x="10901948" y="2555505"/>
                  <a:pt x="10912129" y="2546344"/>
                  <a:pt x="10923328" y="2546344"/>
                </a:cubicBezTo>
                <a:close/>
                <a:moveTo>
                  <a:pt x="591492" y="2539209"/>
                </a:moveTo>
                <a:cubicBezTo>
                  <a:pt x="598619" y="2539209"/>
                  <a:pt x="603710" y="2545318"/>
                  <a:pt x="603710" y="2551426"/>
                </a:cubicBezTo>
                <a:cubicBezTo>
                  <a:pt x="603710" y="2557534"/>
                  <a:pt x="598619" y="2563643"/>
                  <a:pt x="591492" y="2563643"/>
                </a:cubicBezTo>
                <a:cubicBezTo>
                  <a:pt x="585384" y="2563643"/>
                  <a:pt x="579275" y="2558552"/>
                  <a:pt x="579275" y="2551426"/>
                </a:cubicBezTo>
                <a:cubicBezTo>
                  <a:pt x="579275" y="2545318"/>
                  <a:pt x="584366" y="2539209"/>
                  <a:pt x="591492" y="2539209"/>
                </a:cubicBezTo>
                <a:close/>
                <a:moveTo>
                  <a:pt x="386905" y="2534124"/>
                </a:moveTo>
                <a:cubicBezTo>
                  <a:pt x="397086" y="2534124"/>
                  <a:pt x="405231" y="2542271"/>
                  <a:pt x="405231" y="2552451"/>
                </a:cubicBezTo>
                <a:cubicBezTo>
                  <a:pt x="405231" y="2562630"/>
                  <a:pt x="397086" y="2570776"/>
                  <a:pt x="386905" y="2570776"/>
                </a:cubicBezTo>
                <a:cubicBezTo>
                  <a:pt x="376724" y="2570776"/>
                  <a:pt x="368579" y="2562630"/>
                  <a:pt x="368579" y="2552451"/>
                </a:cubicBezTo>
                <a:cubicBezTo>
                  <a:pt x="368579" y="2542271"/>
                  <a:pt x="376724" y="2534124"/>
                  <a:pt x="386905" y="2534124"/>
                </a:cubicBezTo>
                <a:close/>
                <a:moveTo>
                  <a:pt x="3113437" y="2528012"/>
                </a:moveTo>
                <a:cubicBezTo>
                  <a:pt x="3118529" y="2528012"/>
                  <a:pt x="3122602" y="2532086"/>
                  <a:pt x="3122602" y="2537177"/>
                </a:cubicBezTo>
                <a:cubicBezTo>
                  <a:pt x="3122602" y="2542271"/>
                  <a:pt x="3118529" y="2546344"/>
                  <a:pt x="3113437" y="2546344"/>
                </a:cubicBezTo>
                <a:cubicBezTo>
                  <a:pt x="3108348" y="2546344"/>
                  <a:pt x="3104277" y="2542271"/>
                  <a:pt x="3104277" y="2537177"/>
                </a:cubicBezTo>
                <a:cubicBezTo>
                  <a:pt x="3104277" y="2532086"/>
                  <a:pt x="3108348" y="2528012"/>
                  <a:pt x="3113437" y="2528012"/>
                </a:cubicBezTo>
                <a:close/>
                <a:moveTo>
                  <a:pt x="5387857" y="2519865"/>
                </a:moveTo>
                <a:cubicBezTo>
                  <a:pt x="5392950" y="2519865"/>
                  <a:pt x="5398041" y="2524955"/>
                  <a:pt x="5398041" y="2530048"/>
                </a:cubicBezTo>
                <a:cubicBezTo>
                  <a:pt x="5398041" y="2536159"/>
                  <a:pt x="5392950" y="2540233"/>
                  <a:pt x="5387857" y="2540233"/>
                </a:cubicBezTo>
                <a:cubicBezTo>
                  <a:pt x="5381754" y="2540233"/>
                  <a:pt x="5377677" y="2535141"/>
                  <a:pt x="5377677" y="2530048"/>
                </a:cubicBezTo>
                <a:cubicBezTo>
                  <a:pt x="5377677" y="2523937"/>
                  <a:pt x="5382769" y="2519865"/>
                  <a:pt x="5387857" y="2519865"/>
                </a:cubicBezTo>
                <a:close/>
                <a:moveTo>
                  <a:pt x="11337701" y="2517829"/>
                </a:moveTo>
                <a:cubicBezTo>
                  <a:pt x="11342792" y="2517829"/>
                  <a:pt x="11347882" y="2522920"/>
                  <a:pt x="11347882" y="2528012"/>
                </a:cubicBezTo>
                <a:cubicBezTo>
                  <a:pt x="11347882" y="2534124"/>
                  <a:pt x="11342792" y="2538195"/>
                  <a:pt x="11337701" y="2538195"/>
                </a:cubicBezTo>
                <a:cubicBezTo>
                  <a:pt x="11331593" y="2538195"/>
                  <a:pt x="11327520" y="2534124"/>
                  <a:pt x="11327520" y="2528012"/>
                </a:cubicBezTo>
                <a:cubicBezTo>
                  <a:pt x="11327520" y="2521902"/>
                  <a:pt x="11332611" y="2517829"/>
                  <a:pt x="11337701" y="2517829"/>
                </a:cubicBezTo>
                <a:close/>
                <a:moveTo>
                  <a:pt x="5092607" y="2499505"/>
                </a:moveTo>
                <a:cubicBezTo>
                  <a:pt x="5104822" y="2498488"/>
                  <a:pt x="5113983" y="2507649"/>
                  <a:pt x="5113983" y="2519865"/>
                </a:cubicBezTo>
                <a:cubicBezTo>
                  <a:pt x="5113983" y="2531068"/>
                  <a:pt x="5104822" y="2540233"/>
                  <a:pt x="5092607" y="2540233"/>
                </a:cubicBezTo>
                <a:cubicBezTo>
                  <a:pt x="5081409" y="2540233"/>
                  <a:pt x="5071229" y="2531068"/>
                  <a:pt x="5071229" y="2519865"/>
                </a:cubicBezTo>
                <a:cubicBezTo>
                  <a:pt x="5071229" y="2508668"/>
                  <a:pt x="5080391" y="2499505"/>
                  <a:pt x="5092607" y="2499505"/>
                </a:cubicBezTo>
                <a:close/>
                <a:moveTo>
                  <a:pt x="7711170" y="2493397"/>
                </a:moveTo>
                <a:cubicBezTo>
                  <a:pt x="7714224" y="2493397"/>
                  <a:pt x="7717279" y="2495433"/>
                  <a:pt x="7717279" y="2499505"/>
                </a:cubicBezTo>
                <a:cubicBezTo>
                  <a:pt x="7717279" y="2502558"/>
                  <a:pt x="7714224" y="2505613"/>
                  <a:pt x="7711170" y="2505613"/>
                </a:cubicBezTo>
                <a:cubicBezTo>
                  <a:pt x="7708115" y="2505613"/>
                  <a:pt x="7705061" y="2502558"/>
                  <a:pt x="7705061" y="2499505"/>
                </a:cubicBezTo>
                <a:cubicBezTo>
                  <a:pt x="7705061" y="2496451"/>
                  <a:pt x="7708115" y="2493397"/>
                  <a:pt x="7711170" y="2493397"/>
                </a:cubicBezTo>
                <a:close/>
                <a:moveTo>
                  <a:pt x="11655354" y="2472014"/>
                </a:moveTo>
                <a:cubicBezTo>
                  <a:pt x="11662481" y="2472014"/>
                  <a:pt x="11666553" y="2477105"/>
                  <a:pt x="11666553" y="2483214"/>
                </a:cubicBezTo>
                <a:cubicBezTo>
                  <a:pt x="11666553" y="2489322"/>
                  <a:pt x="11661463" y="2493395"/>
                  <a:pt x="11655354" y="2493395"/>
                </a:cubicBezTo>
                <a:cubicBezTo>
                  <a:pt x="11649245" y="2493395"/>
                  <a:pt x="11644154" y="2488304"/>
                  <a:pt x="11644154" y="2483214"/>
                </a:cubicBezTo>
                <a:cubicBezTo>
                  <a:pt x="11644154" y="2477105"/>
                  <a:pt x="11649245" y="2472014"/>
                  <a:pt x="11655354" y="2472014"/>
                </a:cubicBezTo>
                <a:close/>
                <a:moveTo>
                  <a:pt x="1161657" y="2462852"/>
                </a:moveTo>
                <a:cubicBezTo>
                  <a:pt x="1204418" y="2462852"/>
                  <a:pt x="1238016" y="2496451"/>
                  <a:pt x="1238016" y="2539213"/>
                </a:cubicBezTo>
                <a:cubicBezTo>
                  <a:pt x="1238016" y="2580954"/>
                  <a:pt x="1203400" y="2615570"/>
                  <a:pt x="1161657" y="2615570"/>
                </a:cubicBezTo>
                <a:lnTo>
                  <a:pt x="1153260" y="2613912"/>
                </a:lnTo>
                <a:lnTo>
                  <a:pt x="1153543" y="2614553"/>
                </a:lnTo>
                <a:cubicBezTo>
                  <a:pt x="1153543" y="2625751"/>
                  <a:pt x="1144380" y="2634915"/>
                  <a:pt x="1133180" y="2634915"/>
                </a:cubicBezTo>
                <a:cubicBezTo>
                  <a:pt x="1121981" y="2634915"/>
                  <a:pt x="1112818" y="2625751"/>
                  <a:pt x="1112818" y="2614553"/>
                </a:cubicBezTo>
                <a:lnTo>
                  <a:pt x="1118521" y="2600840"/>
                </a:lnTo>
                <a:lnTo>
                  <a:pt x="1107443" y="2593425"/>
                </a:lnTo>
                <a:cubicBezTo>
                  <a:pt x="1093698" y="2579682"/>
                  <a:pt x="1085299" y="2560594"/>
                  <a:pt x="1085299" y="2539213"/>
                </a:cubicBezTo>
                <a:cubicBezTo>
                  <a:pt x="1085299" y="2497468"/>
                  <a:pt x="1119914" y="2462852"/>
                  <a:pt x="1161657" y="2462852"/>
                </a:cubicBezTo>
                <a:close/>
                <a:moveTo>
                  <a:pt x="7789564" y="2417038"/>
                </a:moveTo>
                <a:cubicBezTo>
                  <a:pt x="7792619" y="2416020"/>
                  <a:pt x="7795674" y="2419073"/>
                  <a:pt x="7795674" y="2423147"/>
                </a:cubicBezTo>
                <a:cubicBezTo>
                  <a:pt x="7795674" y="2426201"/>
                  <a:pt x="7792619" y="2429254"/>
                  <a:pt x="7789564" y="2429254"/>
                </a:cubicBezTo>
                <a:cubicBezTo>
                  <a:pt x="7785492" y="2429254"/>
                  <a:pt x="7783456" y="2426201"/>
                  <a:pt x="7783456" y="2423147"/>
                </a:cubicBezTo>
                <a:cubicBezTo>
                  <a:pt x="7783456" y="2420092"/>
                  <a:pt x="7786510" y="2417038"/>
                  <a:pt x="7789564" y="2417038"/>
                </a:cubicBezTo>
                <a:close/>
                <a:moveTo>
                  <a:pt x="8313895" y="2398712"/>
                </a:moveTo>
                <a:cubicBezTo>
                  <a:pt x="8322040" y="2398712"/>
                  <a:pt x="8330185" y="2405839"/>
                  <a:pt x="8330185" y="2415002"/>
                </a:cubicBezTo>
                <a:cubicBezTo>
                  <a:pt x="8330185" y="2424164"/>
                  <a:pt x="8323058" y="2431292"/>
                  <a:pt x="8313895" y="2431292"/>
                </a:cubicBezTo>
                <a:cubicBezTo>
                  <a:pt x="8304732" y="2431292"/>
                  <a:pt x="8297605" y="2424164"/>
                  <a:pt x="8297605" y="2415002"/>
                </a:cubicBezTo>
                <a:cubicBezTo>
                  <a:pt x="8297605" y="2405839"/>
                  <a:pt x="8304732" y="2398712"/>
                  <a:pt x="8313895" y="2398712"/>
                </a:cubicBezTo>
                <a:close/>
                <a:moveTo>
                  <a:pt x="10361328" y="2390565"/>
                </a:moveTo>
                <a:cubicBezTo>
                  <a:pt x="10373545" y="2391585"/>
                  <a:pt x="10383726" y="2400746"/>
                  <a:pt x="10383726" y="2412965"/>
                </a:cubicBezTo>
                <a:cubicBezTo>
                  <a:pt x="10383726" y="2425182"/>
                  <a:pt x="10373545" y="2435363"/>
                  <a:pt x="10361328" y="2435363"/>
                </a:cubicBezTo>
                <a:cubicBezTo>
                  <a:pt x="10349110" y="2435363"/>
                  <a:pt x="10338929" y="2425182"/>
                  <a:pt x="10338929" y="2412965"/>
                </a:cubicBezTo>
                <a:cubicBezTo>
                  <a:pt x="10338929" y="2400746"/>
                  <a:pt x="10349110" y="2390565"/>
                  <a:pt x="10361328" y="2390565"/>
                </a:cubicBezTo>
                <a:close/>
                <a:moveTo>
                  <a:pt x="1788833" y="2370201"/>
                </a:moveTo>
                <a:cubicBezTo>
                  <a:pt x="1800034" y="2370201"/>
                  <a:pt x="1809196" y="2379366"/>
                  <a:pt x="1809196" y="2390565"/>
                </a:cubicBezTo>
                <a:cubicBezTo>
                  <a:pt x="1809196" y="2401766"/>
                  <a:pt x="1800034" y="2410929"/>
                  <a:pt x="1788833" y="2410929"/>
                </a:cubicBezTo>
                <a:cubicBezTo>
                  <a:pt x="1777635" y="2410929"/>
                  <a:pt x="1768472" y="2401766"/>
                  <a:pt x="1768472" y="2390565"/>
                </a:cubicBezTo>
                <a:cubicBezTo>
                  <a:pt x="1768472" y="2379366"/>
                  <a:pt x="1777635" y="2370201"/>
                  <a:pt x="1788833" y="2370201"/>
                </a:cubicBezTo>
                <a:close/>
                <a:moveTo>
                  <a:pt x="8322040" y="2351875"/>
                </a:moveTo>
                <a:cubicBezTo>
                  <a:pt x="8329166" y="2351875"/>
                  <a:pt x="8335275" y="2357982"/>
                  <a:pt x="8335275" y="2365110"/>
                </a:cubicBezTo>
                <a:cubicBezTo>
                  <a:pt x="8335275" y="2372238"/>
                  <a:pt x="8329166" y="2378348"/>
                  <a:pt x="8322040" y="2378348"/>
                </a:cubicBezTo>
                <a:cubicBezTo>
                  <a:pt x="8314913" y="2378348"/>
                  <a:pt x="8308804" y="2372238"/>
                  <a:pt x="8308804" y="2365110"/>
                </a:cubicBezTo>
                <a:cubicBezTo>
                  <a:pt x="8308804" y="2357982"/>
                  <a:pt x="8314913" y="2351875"/>
                  <a:pt x="8322040" y="2351875"/>
                </a:cubicBezTo>
                <a:close/>
                <a:moveTo>
                  <a:pt x="1726739" y="2338640"/>
                </a:moveTo>
                <a:cubicBezTo>
                  <a:pt x="1739974" y="2338640"/>
                  <a:pt x="1749137" y="2348821"/>
                  <a:pt x="1749137" y="2361037"/>
                </a:cubicBezTo>
                <a:cubicBezTo>
                  <a:pt x="1749137" y="2373257"/>
                  <a:pt x="1738956" y="2383438"/>
                  <a:pt x="1726739" y="2383438"/>
                </a:cubicBezTo>
                <a:cubicBezTo>
                  <a:pt x="1714521" y="2383438"/>
                  <a:pt x="1704340" y="2373257"/>
                  <a:pt x="1704340" y="2361037"/>
                </a:cubicBezTo>
                <a:cubicBezTo>
                  <a:pt x="1704340" y="2348821"/>
                  <a:pt x="1714521" y="2338640"/>
                  <a:pt x="1726739" y="2338640"/>
                </a:cubicBezTo>
                <a:close/>
                <a:moveTo>
                  <a:pt x="5160810" y="2317265"/>
                </a:moveTo>
                <a:cubicBezTo>
                  <a:pt x="5172007" y="2317265"/>
                  <a:pt x="5181174" y="2326427"/>
                  <a:pt x="5181174" y="2337623"/>
                </a:cubicBezTo>
                <a:cubicBezTo>
                  <a:pt x="5181174" y="2348821"/>
                  <a:pt x="5172007" y="2357983"/>
                  <a:pt x="5160810" y="2357983"/>
                </a:cubicBezTo>
                <a:cubicBezTo>
                  <a:pt x="5149610" y="2357983"/>
                  <a:pt x="5140448" y="2348821"/>
                  <a:pt x="5140448" y="2337623"/>
                </a:cubicBezTo>
                <a:cubicBezTo>
                  <a:pt x="5140448" y="2326427"/>
                  <a:pt x="5149610" y="2317265"/>
                  <a:pt x="5160810" y="2317265"/>
                </a:cubicBezTo>
                <a:close/>
                <a:moveTo>
                  <a:pt x="5008114" y="2306069"/>
                </a:moveTo>
                <a:cubicBezTo>
                  <a:pt x="5013202" y="2306069"/>
                  <a:pt x="5017273" y="2310141"/>
                  <a:pt x="5017273" y="2315229"/>
                </a:cubicBezTo>
                <a:cubicBezTo>
                  <a:pt x="5017273" y="2320321"/>
                  <a:pt x="5013202" y="2324392"/>
                  <a:pt x="5008114" y="2324392"/>
                </a:cubicBezTo>
                <a:cubicBezTo>
                  <a:pt x="5003024" y="2324392"/>
                  <a:pt x="4998954" y="2320321"/>
                  <a:pt x="4998954" y="2315229"/>
                </a:cubicBezTo>
                <a:cubicBezTo>
                  <a:pt x="4998954" y="2310141"/>
                  <a:pt x="5003024" y="2306069"/>
                  <a:pt x="5008114" y="2306069"/>
                </a:cubicBezTo>
                <a:close/>
                <a:moveTo>
                  <a:pt x="6816246" y="2280623"/>
                </a:moveTo>
                <a:cubicBezTo>
                  <a:pt x="6824391" y="2280623"/>
                  <a:pt x="6830500" y="2286728"/>
                  <a:pt x="6830500" y="2294873"/>
                </a:cubicBezTo>
                <a:cubicBezTo>
                  <a:pt x="6830500" y="2303015"/>
                  <a:pt x="6824391" y="2309123"/>
                  <a:pt x="6816246" y="2309123"/>
                </a:cubicBezTo>
                <a:cubicBezTo>
                  <a:pt x="6808101" y="2309123"/>
                  <a:pt x="6801992" y="2303015"/>
                  <a:pt x="6801992" y="2294873"/>
                </a:cubicBezTo>
                <a:cubicBezTo>
                  <a:pt x="6801992" y="2286728"/>
                  <a:pt x="6808101" y="2280623"/>
                  <a:pt x="6816246" y="2280623"/>
                </a:cubicBezTo>
                <a:close/>
                <a:moveTo>
                  <a:pt x="7301887" y="2233780"/>
                </a:moveTo>
                <a:cubicBezTo>
                  <a:pt x="7313087" y="2233780"/>
                  <a:pt x="7321231" y="2242945"/>
                  <a:pt x="7321231" y="2253129"/>
                </a:cubicBezTo>
                <a:cubicBezTo>
                  <a:pt x="7321231" y="2263311"/>
                  <a:pt x="7313087" y="2272473"/>
                  <a:pt x="7301887" y="2272473"/>
                </a:cubicBezTo>
                <a:cubicBezTo>
                  <a:pt x="7291706" y="2272473"/>
                  <a:pt x="7282543" y="2264329"/>
                  <a:pt x="7282543" y="2253129"/>
                </a:cubicBezTo>
                <a:cubicBezTo>
                  <a:pt x="7282543" y="2242945"/>
                  <a:pt x="7290688" y="2233780"/>
                  <a:pt x="7301887" y="2233780"/>
                </a:cubicBezTo>
                <a:close/>
                <a:moveTo>
                  <a:pt x="11671645" y="2219524"/>
                </a:moveTo>
                <a:cubicBezTo>
                  <a:pt x="11673680" y="2219524"/>
                  <a:pt x="11676735" y="2221560"/>
                  <a:pt x="11676735" y="2224617"/>
                </a:cubicBezTo>
                <a:cubicBezTo>
                  <a:pt x="11676735" y="2227670"/>
                  <a:pt x="11674698" y="2229707"/>
                  <a:pt x="11671645" y="2229707"/>
                </a:cubicBezTo>
                <a:cubicBezTo>
                  <a:pt x="11668590" y="2229707"/>
                  <a:pt x="11666554" y="2227670"/>
                  <a:pt x="11666554" y="2224617"/>
                </a:cubicBezTo>
                <a:cubicBezTo>
                  <a:pt x="11666554" y="2221560"/>
                  <a:pt x="11668590" y="2219524"/>
                  <a:pt x="11671645" y="2219524"/>
                </a:cubicBezTo>
                <a:close/>
                <a:moveTo>
                  <a:pt x="10717669" y="2192034"/>
                </a:moveTo>
                <a:cubicBezTo>
                  <a:pt x="10724796" y="2192034"/>
                  <a:pt x="10731923" y="2198142"/>
                  <a:pt x="10731923" y="2206286"/>
                </a:cubicBezTo>
                <a:cubicBezTo>
                  <a:pt x="10731923" y="2214431"/>
                  <a:pt x="10725814" y="2220542"/>
                  <a:pt x="10717669" y="2220542"/>
                </a:cubicBezTo>
                <a:cubicBezTo>
                  <a:pt x="10709524" y="2220542"/>
                  <a:pt x="10703416" y="2214431"/>
                  <a:pt x="10703416" y="2206286"/>
                </a:cubicBezTo>
                <a:cubicBezTo>
                  <a:pt x="10703416" y="2198142"/>
                  <a:pt x="10709524" y="2192034"/>
                  <a:pt x="10717669" y="2192034"/>
                </a:cubicBezTo>
                <a:close/>
                <a:moveTo>
                  <a:pt x="4248637" y="2184910"/>
                </a:moveTo>
                <a:cubicBezTo>
                  <a:pt x="4263912" y="2184910"/>
                  <a:pt x="4276129" y="2197127"/>
                  <a:pt x="4276129" y="2212394"/>
                </a:cubicBezTo>
                <a:cubicBezTo>
                  <a:pt x="4276129" y="2227670"/>
                  <a:pt x="4263912" y="2239891"/>
                  <a:pt x="4248637" y="2239891"/>
                </a:cubicBezTo>
                <a:cubicBezTo>
                  <a:pt x="4233368" y="2239891"/>
                  <a:pt x="4221154" y="2227670"/>
                  <a:pt x="4221154" y="2212394"/>
                </a:cubicBezTo>
                <a:cubicBezTo>
                  <a:pt x="4221154" y="2197127"/>
                  <a:pt x="4233368" y="2184910"/>
                  <a:pt x="4248637" y="2184910"/>
                </a:cubicBezTo>
                <a:close/>
                <a:moveTo>
                  <a:pt x="10552733" y="2163530"/>
                </a:moveTo>
                <a:cubicBezTo>
                  <a:pt x="10556806" y="2164547"/>
                  <a:pt x="10558842" y="2166583"/>
                  <a:pt x="10558842" y="2169638"/>
                </a:cubicBezTo>
                <a:cubicBezTo>
                  <a:pt x="10558842" y="2172694"/>
                  <a:pt x="10556806" y="2174729"/>
                  <a:pt x="10552733" y="2174729"/>
                </a:cubicBezTo>
                <a:cubicBezTo>
                  <a:pt x="10549679" y="2174729"/>
                  <a:pt x="10546625" y="2172694"/>
                  <a:pt x="10546625" y="2169638"/>
                </a:cubicBezTo>
                <a:cubicBezTo>
                  <a:pt x="10546625" y="2166583"/>
                  <a:pt x="10548661" y="2163530"/>
                  <a:pt x="10552733" y="2163530"/>
                </a:cubicBezTo>
                <a:close/>
                <a:moveTo>
                  <a:pt x="11573905" y="2144178"/>
                </a:moveTo>
                <a:cubicBezTo>
                  <a:pt x="11581031" y="2143160"/>
                  <a:pt x="11586122" y="2148250"/>
                  <a:pt x="11586122" y="2155377"/>
                </a:cubicBezTo>
                <a:cubicBezTo>
                  <a:pt x="11586122" y="2161486"/>
                  <a:pt x="11581031" y="2166575"/>
                  <a:pt x="11573905" y="2166575"/>
                </a:cubicBezTo>
                <a:cubicBezTo>
                  <a:pt x="11567795" y="2166575"/>
                  <a:pt x="11561687" y="2161486"/>
                  <a:pt x="11561687" y="2155377"/>
                </a:cubicBezTo>
                <a:cubicBezTo>
                  <a:pt x="11561687" y="2149268"/>
                  <a:pt x="11566778" y="2144178"/>
                  <a:pt x="11573905" y="2144178"/>
                </a:cubicBezTo>
                <a:close/>
                <a:moveTo>
                  <a:pt x="10875476" y="2060694"/>
                </a:moveTo>
                <a:cubicBezTo>
                  <a:pt x="10879549" y="2060694"/>
                  <a:pt x="10883622" y="2063748"/>
                  <a:pt x="10883622" y="2068840"/>
                </a:cubicBezTo>
                <a:cubicBezTo>
                  <a:pt x="10883622" y="2073930"/>
                  <a:pt x="10879549" y="2076984"/>
                  <a:pt x="10875476" y="2076984"/>
                </a:cubicBezTo>
                <a:cubicBezTo>
                  <a:pt x="10870386" y="2076984"/>
                  <a:pt x="10867332" y="2072912"/>
                  <a:pt x="10867332" y="2068840"/>
                </a:cubicBezTo>
                <a:cubicBezTo>
                  <a:pt x="10867332" y="2063748"/>
                  <a:pt x="10871405" y="2060694"/>
                  <a:pt x="10875476" y="2060694"/>
                </a:cubicBezTo>
                <a:close/>
                <a:moveTo>
                  <a:pt x="9976480" y="2052572"/>
                </a:moveTo>
                <a:cubicBezTo>
                  <a:pt x="10001933" y="2052572"/>
                  <a:pt x="10023313" y="2072934"/>
                  <a:pt x="10023313" y="2099390"/>
                </a:cubicBezTo>
                <a:cubicBezTo>
                  <a:pt x="10023313" y="2124842"/>
                  <a:pt x="10001933" y="2146221"/>
                  <a:pt x="9976480" y="2146221"/>
                </a:cubicBezTo>
                <a:cubicBezTo>
                  <a:pt x="9950008" y="2146221"/>
                  <a:pt x="9929646" y="2124842"/>
                  <a:pt x="9929646" y="2099390"/>
                </a:cubicBezTo>
                <a:cubicBezTo>
                  <a:pt x="9929646" y="2072934"/>
                  <a:pt x="9951027" y="2052572"/>
                  <a:pt x="9976480" y="2052572"/>
                </a:cubicBezTo>
                <a:close/>
                <a:moveTo>
                  <a:pt x="8217174" y="2041361"/>
                </a:moveTo>
                <a:cubicBezTo>
                  <a:pt x="8239572" y="2041361"/>
                  <a:pt x="8257898" y="2059688"/>
                  <a:pt x="8257898" y="2082087"/>
                </a:cubicBezTo>
                <a:cubicBezTo>
                  <a:pt x="8257898" y="2104477"/>
                  <a:pt x="8239572" y="2122802"/>
                  <a:pt x="8217174" y="2122802"/>
                </a:cubicBezTo>
                <a:cubicBezTo>
                  <a:pt x="8194776" y="2122802"/>
                  <a:pt x="8176449" y="2104477"/>
                  <a:pt x="8176449" y="2082087"/>
                </a:cubicBezTo>
                <a:cubicBezTo>
                  <a:pt x="8176449" y="2059688"/>
                  <a:pt x="8194776" y="2041361"/>
                  <a:pt x="8217174" y="2041361"/>
                </a:cubicBezTo>
                <a:close/>
                <a:moveTo>
                  <a:pt x="11389625" y="2007776"/>
                </a:moveTo>
                <a:cubicBezTo>
                  <a:pt x="11396752" y="2007776"/>
                  <a:pt x="11401843" y="2012868"/>
                  <a:pt x="11401843" y="2019993"/>
                </a:cubicBezTo>
                <a:cubicBezTo>
                  <a:pt x="11401843" y="2026102"/>
                  <a:pt x="11396752" y="2032209"/>
                  <a:pt x="11389625" y="2032209"/>
                </a:cubicBezTo>
                <a:cubicBezTo>
                  <a:pt x="11383516" y="2032209"/>
                  <a:pt x="11377408" y="2027119"/>
                  <a:pt x="11377408" y="2019993"/>
                </a:cubicBezTo>
                <a:cubicBezTo>
                  <a:pt x="11377408" y="2013885"/>
                  <a:pt x="11382499" y="2007776"/>
                  <a:pt x="11389625" y="2007776"/>
                </a:cubicBezTo>
                <a:close/>
                <a:moveTo>
                  <a:pt x="11089281" y="1971100"/>
                </a:moveTo>
                <a:cubicBezTo>
                  <a:pt x="11092335" y="1971100"/>
                  <a:pt x="11094371" y="1973135"/>
                  <a:pt x="11094371" y="1976191"/>
                </a:cubicBezTo>
                <a:cubicBezTo>
                  <a:pt x="11094371" y="1979244"/>
                  <a:pt x="11092335" y="1981281"/>
                  <a:pt x="11089281" y="1981281"/>
                </a:cubicBezTo>
                <a:cubicBezTo>
                  <a:pt x="11086227" y="1981281"/>
                  <a:pt x="11084190" y="1979244"/>
                  <a:pt x="11084190" y="1976191"/>
                </a:cubicBezTo>
                <a:cubicBezTo>
                  <a:pt x="11084190" y="1973135"/>
                  <a:pt x="11086227" y="1971100"/>
                  <a:pt x="11089281" y="1971100"/>
                </a:cubicBezTo>
                <a:close/>
                <a:moveTo>
                  <a:pt x="607782" y="1958886"/>
                </a:moveTo>
                <a:cubicBezTo>
                  <a:pt x="618982" y="1958886"/>
                  <a:pt x="627126" y="1968049"/>
                  <a:pt x="627126" y="1978230"/>
                </a:cubicBezTo>
                <a:cubicBezTo>
                  <a:pt x="627126" y="1989429"/>
                  <a:pt x="617963" y="1997575"/>
                  <a:pt x="607782" y="1997575"/>
                </a:cubicBezTo>
                <a:cubicBezTo>
                  <a:pt x="596583" y="1997575"/>
                  <a:pt x="588438" y="1988410"/>
                  <a:pt x="588438" y="1978230"/>
                </a:cubicBezTo>
                <a:cubicBezTo>
                  <a:pt x="588438" y="1967031"/>
                  <a:pt x="597601" y="1958886"/>
                  <a:pt x="607782" y="1958886"/>
                </a:cubicBezTo>
                <a:close/>
                <a:moveTo>
                  <a:pt x="8754740" y="1924294"/>
                </a:moveTo>
                <a:cubicBezTo>
                  <a:pt x="8757794" y="1925312"/>
                  <a:pt x="8760849" y="1927349"/>
                  <a:pt x="8760849" y="1930402"/>
                </a:cubicBezTo>
                <a:cubicBezTo>
                  <a:pt x="8760849" y="1933458"/>
                  <a:pt x="8758812" y="1936513"/>
                  <a:pt x="8754740" y="1936513"/>
                </a:cubicBezTo>
                <a:cubicBezTo>
                  <a:pt x="8751685" y="1936513"/>
                  <a:pt x="8748631" y="1934476"/>
                  <a:pt x="8748631" y="1930402"/>
                </a:cubicBezTo>
                <a:cubicBezTo>
                  <a:pt x="8748631" y="1927349"/>
                  <a:pt x="8750667" y="1924294"/>
                  <a:pt x="8754740" y="1924294"/>
                </a:cubicBezTo>
                <a:close/>
                <a:moveTo>
                  <a:pt x="6224720" y="1894771"/>
                </a:moveTo>
                <a:cubicBezTo>
                  <a:pt x="6227774" y="1894771"/>
                  <a:pt x="6230829" y="1897823"/>
                  <a:pt x="6230829" y="1900877"/>
                </a:cubicBezTo>
                <a:cubicBezTo>
                  <a:pt x="6230829" y="1904948"/>
                  <a:pt x="6227774" y="1906983"/>
                  <a:pt x="6224720" y="1906983"/>
                </a:cubicBezTo>
                <a:cubicBezTo>
                  <a:pt x="6220647" y="1906983"/>
                  <a:pt x="6218611" y="1903930"/>
                  <a:pt x="6218611" y="1900877"/>
                </a:cubicBezTo>
                <a:cubicBezTo>
                  <a:pt x="6218611" y="1896803"/>
                  <a:pt x="6221665" y="1894771"/>
                  <a:pt x="6224720" y="1894771"/>
                </a:cubicBezTo>
                <a:close/>
                <a:moveTo>
                  <a:pt x="6900749" y="1835719"/>
                </a:moveTo>
                <a:cubicBezTo>
                  <a:pt x="6907876" y="1834702"/>
                  <a:pt x="6913985" y="1840812"/>
                  <a:pt x="6913985" y="1848957"/>
                </a:cubicBezTo>
                <a:cubicBezTo>
                  <a:pt x="6913985" y="1856084"/>
                  <a:pt x="6907876" y="1862192"/>
                  <a:pt x="6900749" y="1862192"/>
                </a:cubicBezTo>
                <a:cubicBezTo>
                  <a:pt x="6893622" y="1862192"/>
                  <a:pt x="6887514" y="1856084"/>
                  <a:pt x="6887514" y="1848957"/>
                </a:cubicBezTo>
                <a:cubicBezTo>
                  <a:pt x="6887514" y="1841829"/>
                  <a:pt x="6893622" y="1835719"/>
                  <a:pt x="6900749" y="1835719"/>
                </a:cubicBezTo>
                <a:close/>
                <a:moveTo>
                  <a:pt x="3320114" y="1834701"/>
                </a:moveTo>
                <a:cubicBezTo>
                  <a:pt x="3322150" y="1834701"/>
                  <a:pt x="3324187" y="1836737"/>
                  <a:pt x="3324187" y="1838772"/>
                </a:cubicBezTo>
                <a:cubicBezTo>
                  <a:pt x="3324187" y="1840809"/>
                  <a:pt x="3322150" y="1842845"/>
                  <a:pt x="3320114" y="1842845"/>
                </a:cubicBezTo>
                <a:cubicBezTo>
                  <a:pt x="3318077" y="1842845"/>
                  <a:pt x="3316042" y="1840809"/>
                  <a:pt x="3316042" y="1838772"/>
                </a:cubicBezTo>
                <a:cubicBezTo>
                  <a:pt x="3316042" y="1836737"/>
                  <a:pt x="3318077" y="1834701"/>
                  <a:pt x="3320114" y="1834701"/>
                </a:cubicBezTo>
                <a:close/>
                <a:moveTo>
                  <a:pt x="6968963" y="1829583"/>
                </a:moveTo>
                <a:cubicBezTo>
                  <a:pt x="6971000" y="1829583"/>
                  <a:pt x="6972017" y="1831619"/>
                  <a:pt x="6972017" y="1832637"/>
                </a:cubicBezTo>
                <a:cubicBezTo>
                  <a:pt x="6972017" y="1834674"/>
                  <a:pt x="6971000" y="1835691"/>
                  <a:pt x="6968963" y="1835691"/>
                </a:cubicBezTo>
                <a:cubicBezTo>
                  <a:pt x="6966927" y="1835691"/>
                  <a:pt x="6965909" y="1834674"/>
                  <a:pt x="6965909" y="1832637"/>
                </a:cubicBezTo>
                <a:cubicBezTo>
                  <a:pt x="6965909" y="1830601"/>
                  <a:pt x="6966927" y="1829583"/>
                  <a:pt x="6968963" y="1829583"/>
                </a:cubicBezTo>
                <a:close/>
                <a:moveTo>
                  <a:pt x="5026434" y="1816374"/>
                </a:moveTo>
                <a:cubicBezTo>
                  <a:pt x="5029485" y="1816374"/>
                  <a:pt x="5031521" y="1818411"/>
                  <a:pt x="5031521" y="1821463"/>
                </a:cubicBezTo>
                <a:cubicBezTo>
                  <a:pt x="5031521" y="1824518"/>
                  <a:pt x="5029485" y="1826554"/>
                  <a:pt x="5026434" y="1826554"/>
                </a:cubicBezTo>
                <a:cubicBezTo>
                  <a:pt x="5023379" y="1826554"/>
                  <a:pt x="5021344" y="1824518"/>
                  <a:pt x="5021344" y="1821463"/>
                </a:cubicBezTo>
                <a:cubicBezTo>
                  <a:pt x="5021344" y="1818411"/>
                  <a:pt x="5023379" y="1816374"/>
                  <a:pt x="5026434" y="1816374"/>
                </a:cubicBezTo>
                <a:close/>
                <a:moveTo>
                  <a:pt x="1693109" y="1810250"/>
                </a:moveTo>
                <a:cubicBezTo>
                  <a:pt x="1709398" y="1810250"/>
                  <a:pt x="1722634" y="1823487"/>
                  <a:pt x="1722634" y="1839778"/>
                </a:cubicBezTo>
                <a:cubicBezTo>
                  <a:pt x="1722634" y="1856067"/>
                  <a:pt x="1709398" y="1869303"/>
                  <a:pt x="1693109" y="1869303"/>
                </a:cubicBezTo>
                <a:cubicBezTo>
                  <a:pt x="1676819" y="1869303"/>
                  <a:pt x="1663584" y="1856067"/>
                  <a:pt x="1663584" y="1839778"/>
                </a:cubicBezTo>
                <a:cubicBezTo>
                  <a:pt x="1663584" y="1823487"/>
                  <a:pt x="1676819" y="1810250"/>
                  <a:pt x="1693109" y="1810250"/>
                </a:cubicBezTo>
                <a:close/>
                <a:moveTo>
                  <a:pt x="466263" y="1806168"/>
                </a:moveTo>
                <a:cubicBezTo>
                  <a:pt x="468300" y="1806168"/>
                  <a:pt x="470336" y="1808204"/>
                  <a:pt x="470336" y="1810240"/>
                </a:cubicBezTo>
                <a:cubicBezTo>
                  <a:pt x="470336" y="1812277"/>
                  <a:pt x="468300" y="1814313"/>
                  <a:pt x="466263" y="1814313"/>
                </a:cubicBezTo>
                <a:cubicBezTo>
                  <a:pt x="464227" y="1814313"/>
                  <a:pt x="462191" y="1812277"/>
                  <a:pt x="462191" y="1810240"/>
                </a:cubicBezTo>
                <a:cubicBezTo>
                  <a:pt x="462191" y="1808204"/>
                  <a:pt x="464227" y="1806168"/>
                  <a:pt x="466263" y="1806168"/>
                </a:cubicBezTo>
                <a:close/>
                <a:moveTo>
                  <a:pt x="11028194" y="1801104"/>
                </a:moveTo>
                <a:cubicBezTo>
                  <a:pt x="11034304" y="1800086"/>
                  <a:pt x="11040412" y="1806195"/>
                  <a:pt x="11040412" y="1813323"/>
                </a:cubicBezTo>
                <a:cubicBezTo>
                  <a:pt x="11040412" y="1820451"/>
                  <a:pt x="11034304" y="1825541"/>
                  <a:pt x="11028194" y="1825541"/>
                </a:cubicBezTo>
                <a:cubicBezTo>
                  <a:pt x="11021068" y="1825541"/>
                  <a:pt x="11015977" y="1819432"/>
                  <a:pt x="11015977" y="1813323"/>
                </a:cubicBezTo>
                <a:cubicBezTo>
                  <a:pt x="11015977" y="1806195"/>
                  <a:pt x="11022085" y="1801104"/>
                  <a:pt x="11028194" y="1801104"/>
                </a:cubicBezTo>
                <a:close/>
                <a:moveTo>
                  <a:pt x="9489820" y="1800068"/>
                </a:moveTo>
                <a:cubicBezTo>
                  <a:pt x="9509164" y="1800068"/>
                  <a:pt x="9524436" y="1815341"/>
                  <a:pt x="9524436" y="1834686"/>
                </a:cubicBezTo>
                <a:cubicBezTo>
                  <a:pt x="9524436" y="1854031"/>
                  <a:pt x="9509164" y="1869303"/>
                  <a:pt x="9489820" y="1869303"/>
                </a:cubicBezTo>
                <a:cubicBezTo>
                  <a:pt x="9470476" y="1869303"/>
                  <a:pt x="9455204" y="1854031"/>
                  <a:pt x="9455204" y="1834686"/>
                </a:cubicBezTo>
                <a:cubicBezTo>
                  <a:pt x="9455204" y="1815341"/>
                  <a:pt x="9470476" y="1800068"/>
                  <a:pt x="9489820" y="1800068"/>
                </a:cubicBezTo>
                <a:close/>
                <a:moveTo>
                  <a:pt x="10635201" y="1799039"/>
                </a:moveTo>
                <a:cubicBezTo>
                  <a:pt x="10639274" y="1799039"/>
                  <a:pt x="10642329" y="1802093"/>
                  <a:pt x="10642329" y="1806166"/>
                </a:cubicBezTo>
                <a:cubicBezTo>
                  <a:pt x="10642329" y="1810238"/>
                  <a:pt x="10639274" y="1813293"/>
                  <a:pt x="10635201" y="1813293"/>
                </a:cubicBezTo>
                <a:cubicBezTo>
                  <a:pt x="10631129" y="1813293"/>
                  <a:pt x="10628075" y="1810238"/>
                  <a:pt x="10628075" y="1806166"/>
                </a:cubicBezTo>
                <a:cubicBezTo>
                  <a:pt x="10628075" y="1802093"/>
                  <a:pt x="10631129" y="1799039"/>
                  <a:pt x="10635201" y="1799039"/>
                </a:cubicBezTo>
                <a:close/>
                <a:moveTo>
                  <a:pt x="8181540" y="1798022"/>
                </a:moveTo>
                <a:cubicBezTo>
                  <a:pt x="8184594" y="1797003"/>
                  <a:pt x="8186630" y="1800058"/>
                  <a:pt x="8186630" y="1803111"/>
                </a:cubicBezTo>
                <a:cubicBezTo>
                  <a:pt x="8186630" y="1806166"/>
                  <a:pt x="8184594" y="1808202"/>
                  <a:pt x="8181540" y="1808202"/>
                </a:cubicBezTo>
                <a:cubicBezTo>
                  <a:pt x="8178485" y="1808202"/>
                  <a:pt x="8176449" y="1806166"/>
                  <a:pt x="8176449" y="1803111"/>
                </a:cubicBezTo>
                <a:cubicBezTo>
                  <a:pt x="8176449" y="1800058"/>
                  <a:pt x="8178485" y="1798022"/>
                  <a:pt x="8181540" y="1798022"/>
                </a:cubicBezTo>
                <a:close/>
                <a:moveTo>
                  <a:pt x="5724840" y="1792952"/>
                </a:moveTo>
                <a:cubicBezTo>
                  <a:pt x="5727896" y="1792952"/>
                  <a:pt x="5730949" y="1796006"/>
                  <a:pt x="5730949" y="1799061"/>
                </a:cubicBezTo>
                <a:cubicBezTo>
                  <a:pt x="5730949" y="1802116"/>
                  <a:pt x="5727896" y="1805170"/>
                  <a:pt x="5724840" y="1805170"/>
                </a:cubicBezTo>
                <a:cubicBezTo>
                  <a:pt x="5721787" y="1805170"/>
                  <a:pt x="5718734" y="1802116"/>
                  <a:pt x="5718734" y="1799061"/>
                </a:cubicBezTo>
                <a:cubicBezTo>
                  <a:pt x="5718734" y="1796006"/>
                  <a:pt x="5721787" y="1792952"/>
                  <a:pt x="5724840" y="1792952"/>
                </a:cubicBezTo>
                <a:close/>
                <a:moveTo>
                  <a:pt x="10191302" y="1791912"/>
                </a:moveTo>
                <a:cubicBezTo>
                  <a:pt x="10198429" y="1791912"/>
                  <a:pt x="10204538" y="1798021"/>
                  <a:pt x="10204538" y="1805147"/>
                </a:cubicBezTo>
                <a:cubicBezTo>
                  <a:pt x="10204538" y="1812274"/>
                  <a:pt x="10198429" y="1818383"/>
                  <a:pt x="10191302" y="1818383"/>
                </a:cubicBezTo>
                <a:cubicBezTo>
                  <a:pt x="10184175" y="1818383"/>
                  <a:pt x="10178067" y="1812274"/>
                  <a:pt x="10178067" y="1805147"/>
                </a:cubicBezTo>
                <a:cubicBezTo>
                  <a:pt x="10178067" y="1798021"/>
                  <a:pt x="10184175" y="1791912"/>
                  <a:pt x="10191302" y="1791912"/>
                </a:cubicBezTo>
                <a:close/>
                <a:moveTo>
                  <a:pt x="5611817" y="1782750"/>
                </a:moveTo>
                <a:cubicBezTo>
                  <a:pt x="5612835" y="1782750"/>
                  <a:pt x="5613854" y="1783768"/>
                  <a:pt x="5613854" y="1784786"/>
                </a:cubicBezTo>
                <a:cubicBezTo>
                  <a:pt x="5613854" y="1785804"/>
                  <a:pt x="5612835" y="1786822"/>
                  <a:pt x="5611817" y="1786822"/>
                </a:cubicBezTo>
                <a:cubicBezTo>
                  <a:pt x="5610799" y="1786822"/>
                  <a:pt x="5609781" y="1785804"/>
                  <a:pt x="5609781" y="1784786"/>
                </a:cubicBezTo>
                <a:cubicBezTo>
                  <a:pt x="5609781" y="1783768"/>
                  <a:pt x="5610799" y="1782750"/>
                  <a:pt x="5611817" y="1782750"/>
                </a:cubicBezTo>
                <a:close/>
                <a:moveTo>
                  <a:pt x="2172677" y="1781757"/>
                </a:moveTo>
                <a:cubicBezTo>
                  <a:pt x="2184894" y="1781757"/>
                  <a:pt x="2195074" y="1791938"/>
                  <a:pt x="2195074" y="1804157"/>
                </a:cubicBezTo>
                <a:cubicBezTo>
                  <a:pt x="2195074" y="1816374"/>
                  <a:pt x="2184894" y="1826554"/>
                  <a:pt x="2172677" y="1826554"/>
                </a:cubicBezTo>
                <a:cubicBezTo>
                  <a:pt x="2160460" y="1826554"/>
                  <a:pt x="2150279" y="1816374"/>
                  <a:pt x="2150279" y="1804157"/>
                </a:cubicBezTo>
                <a:cubicBezTo>
                  <a:pt x="2150279" y="1791938"/>
                  <a:pt x="2160460" y="1781757"/>
                  <a:pt x="2172677" y="1781757"/>
                </a:cubicBezTo>
                <a:close/>
                <a:moveTo>
                  <a:pt x="8210047" y="1762412"/>
                </a:moveTo>
                <a:cubicBezTo>
                  <a:pt x="8215138" y="1762412"/>
                  <a:pt x="8219210" y="1766483"/>
                  <a:pt x="8219210" y="1771574"/>
                </a:cubicBezTo>
                <a:cubicBezTo>
                  <a:pt x="8219210" y="1776666"/>
                  <a:pt x="8215138" y="1780737"/>
                  <a:pt x="8210047" y="1780737"/>
                </a:cubicBezTo>
                <a:cubicBezTo>
                  <a:pt x="8204957" y="1780737"/>
                  <a:pt x="8200884" y="1776666"/>
                  <a:pt x="8200884" y="1771574"/>
                </a:cubicBezTo>
                <a:cubicBezTo>
                  <a:pt x="8200884" y="1766483"/>
                  <a:pt x="8204957" y="1762412"/>
                  <a:pt x="8210047" y="1762412"/>
                </a:cubicBezTo>
                <a:close/>
                <a:moveTo>
                  <a:pt x="559930" y="1753225"/>
                </a:moveTo>
                <a:cubicBezTo>
                  <a:pt x="567056" y="1753225"/>
                  <a:pt x="572147" y="1758316"/>
                  <a:pt x="572147" y="1765442"/>
                </a:cubicBezTo>
                <a:cubicBezTo>
                  <a:pt x="572147" y="1771551"/>
                  <a:pt x="567056" y="1777660"/>
                  <a:pt x="559930" y="1777660"/>
                </a:cubicBezTo>
                <a:cubicBezTo>
                  <a:pt x="553821" y="1777660"/>
                  <a:pt x="547713" y="1772569"/>
                  <a:pt x="547713" y="1765442"/>
                </a:cubicBezTo>
                <a:cubicBezTo>
                  <a:pt x="547713" y="1759333"/>
                  <a:pt x="552804" y="1753225"/>
                  <a:pt x="559930" y="1753225"/>
                </a:cubicBezTo>
                <a:close/>
                <a:moveTo>
                  <a:pt x="6170759" y="1745079"/>
                </a:moveTo>
                <a:cubicBezTo>
                  <a:pt x="6175850" y="1744060"/>
                  <a:pt x="6179922" y="1748132"/>
                  <a:pt x="6179922" y="1754241"/>
                </a:cubicBezTo>
                <a:cubicBezTo>
                  <a:pt x="6179922" y="1759332"/>
                  <a:pt x="6175850" y="1763405"/>
                  <a:pt x="6170759" y="1763405"/>
                </a:cubicBezTo>
                <a:cubicBezTo>
                  <a:pt x="6165669" y="1763405"/>
                  <a:pt x="6160578" y="1759332"/>
                  <a:pt x="6160578" y="1754241"/>
                </a:cubicBezTo>
                <a:cubicBezTo>
                  <a:pt x="6160578" y="1749150"/>
                  <a:pt x="6164651" y="1745079"/>
                  <a:pt x="6170759" y="1745079"/>
                </a:cubicBezTo>
                <a:close/>
                <a:moveTo>
                  <a:pt x="7806873" y="1737952"/>
                </a:moveTo>
                <a:cubicBezTo>
                  <a:pt x="7809927" y="1737952"/>
                  <a:pt x="7811963" y="1739988"/>
                  <a:pt x="7811963" y="1743043"/>
                </a:cubicBezTo>
                <a:cubicBezTo>
                  <a:pt x="7811963" y="1745079"/>
                  <a:pt x="7809927" y="1748133"/>
                  <a:pt x="7806873" y="1748133"/>
                </a:cubicBezTo>
                <a:cubicBezTo>
                  <a:pt x="7803818" y="1748133"/>
                  <a:pt x="7801782" y="1746097"/>
                  <a:pt x="7801782" y="1743043"/>
                </a:cubicBezTo>
                <a:cubicBezTo>
                  <a:pt x="7801782" y="1739988"/>
                  <a:pt x="7803818" y="1737952"/>
                  <a:pt x="7806873" y="1737952"/>
                </a:cubicBezTo>
                <a:close/>
                <a:moveTo>
                  <a:pt x="961068" y="1706391"/>
                </a:moveTo>
                <a:cubicBezTo>
                  <a:pt x="964122" y="1706391"/>
                  <a:pt x="967176" y="1708427"/>
                  <a:pt x="967176" y="1712500"/>
                </a:cubicBezTo>
                <a:cubicBezTo>
                  <a:pt x="967176" y="1715555"/>
                  <a:pt x="964122" y="1718608"/>
                  <a:pt x="961068" y="1718608"/>
                </a:cubicBezTo>
                <a:cubicBezTo>
                  <a:pt x="958013" y="1718608"/>
                  <a:pt x="954959" y="1715555"/>
                  <a:pt x="954959" y="1712500"/>
                </a:cubicBezTo>
                <a:cubicBezTo>
                  <a:pt x="954959" y="1709445"/>
                  <a:pt x="958013" y="1706391"/>
                  <a:pt x="961068" y="1706391"/>
                </a:cubicBezTo>
                <a:close/>
                <a:moveTo>
                  <a:pt x="4813613" y="1703336"/>
                </a:moveTo>
                <a:cubicBezTo>
                  <a:pt x="4815650" y="1703336"/>
                  <a:pt x="4817688" y="1705371"/>
                  <a:pt x="4817688" y="1707408"/>
                </a:cubicBezTo>
                <a:cubicBezTo>
                  <a:pt x="4817688" y="1709444"/>
                  <a:pt x="4815650" y="1711481"/>
                  <a:pt x="4813613" y="1711481"/>
                </a:cubicBezTo>
                <a:cubicBezTo>
                  <a:pt x="4811579" y="1711481"/>
                  <a:pt x="4809541" y="1709444"/>
                  <a:pt x="4809541" y="1707408"/>
                </a:cubicBezTo>
                <a:cubicBezTo>
                  <a:pt x="4809541" y="1705371"/>
                  <a:pt x="4811579" y="1703336"/>
                  <a:pt x="4813613" y="1703336"/>
                </a:cubicBezTo>
                <a:close/>
                <a:moveTo>
                  <a:pt x="4269970" y="1698253"/>
                </a:moveTo>
                <a:cubicBezTo>
                  <a:pt x="4287274" y="1699272"/>
                  <a:pt x="4300511" y="1712507"/>
                  <a:pt x="4300511" y="1728798"/>
                </a:cubicBezTo>
                <a:cubicBezTo>
                  <a:pt x="4300511" y="1745088"/>
                  <a:pt x="4287274" y="1758324"/>
                  <a:pt x="4269970" y="1758324"/>
                </a:cubicBezTo>
                <a:cubicBezTo>
                  <a:pt x="4253681" y="1758324"/>
                  <a:pt x="4239427" y="1745088"/>
                  <a:pt x="4239427" y="1728798"/>
                </a:cubicBezTo>
                <a:cubicBezTo>
                  <a:pt x="4239427" y="1712507"/>
                  <a:pt x="4252663" y="1698253"/>
                  <a:pt x="4269970" y="1698253"/>
                </a:cubicBezTo>
                <a:close/>
                <a:moveTo>
                  <a:pt x="7008670" y="1697244"/>
                </a:moveTo>
                <a:cubicBezTo>
                  <a:pt x="7010705" y="1697244"/>
                  <a:pt x="7013760" y="1699281"/>
                  <a:pt x="7013760" y="1702335"/>
                </a:cubicBezTo>
                <a:cubicBezTo>
                  <a:pt x="7013760" y="1705389"/>
                  <a:pt x="7011724" y="1707425"/>
                  <a:pt x="7008670" y="1707425"/>
                </a:cubicBezTo>
                <a:cubicBezTo>
                  <a:pt x="7005615" y="1707425"/>
                  <a:pt x="7003579" y="1705389"/>
                  <a:pt x="7003579" y="1702335"/>
                </a:cubicBezTo>
                <a:cubicBezTo>
                  <a:pt x="7003579" y="1699281"/>
                  <a:pt x="7005615" y="1697244"/>
                  <a:pt x="7008670" y="1697244"/>
                </a:cubicBezTo>
                <a:close/>
                <a:moveTo>
                  <a:pt x="3364842" y="1697228"/>
                </a:moveTo>
                <a:cubicBezTo>
                  <a:pt x="3367896" y="1697228"/>
                  <a:pt x="3370952" y="1700282"/>
                  <a:pt x="3370952" y="1703336"/>
                </a:cubicBezTo>
                <a:cubicBezTo>
                  <a:pt x="3370952" y="1707409"/>
                  <a:pt x="3367896" y="1709445"/>
                  <a:pt x="3364842" y="1709445"/>
                </a:cubicBezTo>
                <a:cubicBezTo>
                  <a:pt x="3360770" y="1709445"/>
                  <a:pt x="3358734" y="1706391"/>
                  <a:pt x="3358734" y="1703336"/>
                </a:cubicBezTo>
                <a:cubicBezTo>
                  <a:pt x="3358734" y="1700282"/>
                  <a:pt x="3361788" y="1697228"/>
                  <a:pt x="3364842" y="1697228"/>
                </a:cubicBezTo>
                <a:close/>
                <a:moveTo>
                  <a:pt x="1989412" y="1695213"/>
                </a:moveTo>
                <a:cubicBezTo>
                  <a:pt x="1995522" y="1695213"/>
                  <a:pt x="2000613" y="1700305"/>
                  <a:pt x="2000613" y="1706413"/>
                </a:cubicBezTo>
                <a:cubicBezTo>
                  <a:pt x="2000613" y="1712522"/>
                  <a:pt x="1995522" y="1717613"/>
                  <a:pt x="1989412" y="1717613"/>
                </a:cubicBezTo>
                <a:cubicBezTo>
                  <a:pt x="1983305" y="1717613"/>
                  <a:pt x="1978214" y="1712522"/>
                  <a:pt x="1978214" y="1706413"/>
                </a:cubicBezTo>
                <a:cubicBezTo>
                  <a:pt x="1978214" y="1700305"/>
                  <a:pt x="1983305" y="1695213"/>
                  <a:pt x="1989412" y="1695213"/>
                </a:cubicBezTo>
                <a:close/>
                <a:moveTo>
                  <a:pt x="3038026" y="1681956"/>
                </a:moveTo>
                <a:cubicBezTo>
                  <a:pt x="3039044" y="1680938"/>
                  <a:pt x="3040062" y="1681956"/>
                  <a:pt x="3040062" y="1683992"/>
                </a:cubicBezTo>
                <a:cubicBezTo>
                  <a:pt x="3040062" y="1685011"/>
                  <a:pt x="3039044" y="1686029"/>
                  <a:pt x="3038026" y="1686029"/>
                </a:cubicBezTo>
                <a:cubicBezTo>
                  <a:pt x="3037008" y="1686029"/>
                  <a:pt x="3035990" y="1685011"/>
                  <a:pt x="3035990" y="1683992"/>
                </a:cubicBezTo>
                <a:cubicBezTo>
                  <a:pt x="3035990" y="1682974"/>
                  <a:pt x="3037008" y="1681956"/>
                  <a:pt x="3038026" y="1681956"/>
                </a:cubicBezTo>
                <a:close/>
                <a:moveTo>
                  <a:pt x="2787638" y="1677907"/>
                </a:moveTo>
                <a:cubicBezTo>
                  <a:pt x="2796801" y="1677907"/>
                  <a:pt x="2803927" y="1685033"/>
                  <a:pt x="2803927" y="1694197"/>
                </a:cubicBezTo>
                <a:cubicBezTo>
                  <a:pt x="2803927" y="1703360"/>
                  <a:pt x="2796801" y="1710486"/>
                  <a:pt x="2787638" y="1710486"/>
                </a:cubicBezTo>
                <a:cubicBezTo>
                  <a:pt x="2778479" y="1710486"/>
                  <a:pt x="2771350" y="1703360"/>
                  <a:pt x="2771350" y="1694197"/>
                </a:cubicBezTo>
                <a:cubicBezTo>
                  <a:pt x="2771350" y="1685033"/>
                  <a:pt x="2778479" y="1677907"/>
                  <a:pt x="2787638" y="1677907"/>
                </a:cubicBezTo>
                <a:close/>
                <a:moveTo>
                  <a:pt x="8908476" y="1670778"/>
                </a:moveTo>
                <a:cubicBezTo>
                  <a:pt x="8910512" y="1670778"/>
                  <a:pt x="8913566" y="1672813"/>
                  <a:pt x="8913566" y="1675869"/>
                </a:cubicBezTo>
                <a:cubicBezTo>
                  <a:pt x="8913566" y="1678923"/>
                  <a:pt x="8911530" y="1680959"/>
                  <a:pt x="8908476" y="1680959"/>
                </a:cubicBezTo>
                <a:cubicBezTo>
                  <a:pt x="8905421" y="1680959"/>
                  <a:pt x="8903385" y="1678923"/>
                  <a:pt x="8903385" y="1675869"/>
                </a:cubicBezTo>
                <a:cubicBezTo>
                  <a:pt x="8903385" y="1672813"/>
                  <a:pt x="8905421" y="1670778"/>
                  <a:pt x="8908476" y="1670778"/>
                </a:cubicBezTo>
                <a:close/>
                <a:moveTo>
                  <a:pt x="9803401" y="1667723"/>
                </a:moveTo>
                <a:cubicBezTo>
                  <a:pt x="9809509" y="1667723"/>
                  <a:pt x="9815617" y="1672813"/>
                  <a:pt x="9815617" y="1679940"/>
                </a:cubicBezTo>
                <a:cubicBezTo>
                  <a:pt x="9815617" y="1686048"/>
                  <a:pt x="9810527" y="1692156"/>
                  <a:pt x="9803401" y="1692156"/>
                </a:cubicBezTo>
                <a:cubicBezTo>
                  <a:pt x="9796274" y="1692156"/>
                  <a:pt x="9791183" y="1687066"/>
                  <a:pt x="9791183" y="1679940"/>
                </a:cubicBezTo>
                <a:cubicBezTo>
                  <a:pt x="9791183" y="1673832"/>
                  <a:pt x="9796274" y="1667723"/>
                  <a:pt x="9803401" y="1667723"/>
                </a:cubicBezTo>
                <a:close/>
                <a:moveTo>
                  <a:pt x="7189895" y="1665690"/>
                </a:moveTo>
                <a:cubicBezTo>
                  <a:pt x="7197021" y="1665690"/>
                  <a:pt x="7202112" y="1670781"/>
                  <a:pt x="7202112" y="1677908"/>
                </a:cubicBezTo>
                <a:cubicBezTo>
                  <a:pt x="7202112" y="1685034"/>
                  <a:pt x="7197021" y="1690124"/>
                  <a:pt x="7189895" y="1690124"/>
                </a:cubicBezTo>
                <a:cubicBezTo>
                  <a:pt x="7182768" y="1690124"/>
                  <a:pt x="7177677" y="1685034"/>
                  <a:pt x="7177677" y="1677908"/>
                </a:cubicBezTo>
                <a:cubicBezTo>
                  <a:pt x="7177677" y="1670781"/>
                  <a:pt x="7182768" y="1665690"/>
                  <a:pt x="7189895" y="1665690"/>
                </a:cubicBezTo>
                <a:close/>
                <a:moveTo>
                  <a:pt x="6840681" y="1665682"/>
                </a:moveTo>
                <a:cubicBezTo>
                  <a:pt x="6869188" y="1665682"/>
                  <a:pt x="6890568" y="1688080"/>
                  <a:pt x="6890568" y="1714552"/>
                </a:cubicBezTo>
                <a:cubicBezTo>
                  <a:pt x="6890568" y="1742044"/>
                  <a:pt x="6868170" y="1763425"/>
                  <a:pt x="6840681" y="1763425"/>
                </a:cubicBezTo>
                <a:cubicBezTo>
                  <a:pt x="6813192" y="1763425"/>
                  <a:pt x="6790793" y="1741026"/>
                  <a:pt x="6790793" y="1714552"/>
                </a:cubicBezTo>
                <a:cubicBezTo>
                  <a:pt x="6790793" y="1687063"/>
                  <a:pt x="6813192" y="1665682"/>
                  <a:pt x="6840681" y="1665682"/>
                </a:cubicBezTo>
                <a:close/>
                <a:moveTo>
                  <a:pt x="4489879" y="1651438"/>
                </a:moveTo>
                <a:cubicBezTo>
                  <a:pt x="4494968" y="1651438"/>
                  <a:pt x="4500062" y="1656528"/>
                  <a:pt x="4500062" y="1661619"/>
                </a:cubicBezTo>
                <a:cubicBezTo>
                  <a:pt x="4500062" y="1666710"/>
                  <a:pt x="4495988" y="1671800"/>
                  <a:pt x="4489879" y="1671800"/>
                </a:cubicBezTo>
                <a:cubicBezTo>
                  <a:pt x="4484789" y="1671800"/>
                  <a:pt x="4479698" y="1667727"/>
                  <a:pt x="4479698" y="1661619"/>
                </a:cubicBezTo>
                <a:cubicBezTo>
                  <a:pt x="4479698" y="1656528"/>
                  <a:pt x="4483769" y="1651438"/>
                  <a:pt x="4489879" y="1651438"/>
                </a:cubicBezTo>
                <a:close/>
                <a:moveTo>
                  <a:pt x="4124356" y="1643267"/>
                </a:moveTo>
                <a:cubicBezTo>
                  <a:pt x="4130464" y="1643267"/>
                  <a:pt x="4135556" y="1648358"/>
                  <a:pt x="4135556" y="1654466"/>
                </a:cubicBezTo>
                <a:cubicBezTo>
                  <a:pt x="4135556" y="1660575"/>
                  <a:pt x="4130464" y="1665666"/>
                  <a:pt x="4124356" y="1665666"/>
                </a:cubicBezTo>
                <a:cubicBezTo>
                  <a:pt x="4118247" y="1665666"/>
                  <a:pt x="4113157" y="1660575"/>
                  <a:pt x="4113157" y="1654466"/>
                </a:cubicBezTo>
                <a:cubicBezTo>
                  <a:pt x="4113157" y="1648358"/>
                  <a:pt x="4118247" y="1643267"/>
                  <a:pt x="4124356" y="1643267"/>
                </a:cubicBezTo>
                <a:close/>
                <a:moveTo>
                  <a:pt x="1369383" y="1634128"/>
                </a:moveTo>
                <a:cubicBezTo>
                  <a:pt x="1378546" y="1634128"/>
                  <a:pt x="1384655" y="1641256"/>
                  <a:pt x="1384655" y="1649400"/>
                </a:cubicBezTo>
                <a:cubicBezTo>
                  <a:pt x="1384655" y="1657544"/>
                  <a:pt x="1377528" y="1664671"/>
                  <a:pt x="1369383" y="1664671"/>
                </a:cubicBezTo>
                <a:cubicBezTo>
                  <a:pt x="1361238" y="1664671"/>
                  <a:pt x="1354111" y="1657544"/>
                  <a:pt x="1354111" y="1649400"/>
                </a:cubicBezTo>
                <a:cubicBezTo>
                  <a:pt x="1354111" y="1641256"/>
                  <a:pt x="1361238" y="1634128"/>
                  <a:pt x="1369383" y="1634128"/>
                </a:cubicBezTo>
                <a:close/>
                <a:moveTo>
                  <a:pt x="9290270" y="1625987"/>
                </a:moveTo>
                <a:cubicBezTo>
                  <a:pt x="9293324" y="1625987"/>
                  <a:pt x="9295360" y="1628022"/>
                  <a:pt x="9295360" y="1631077"/>
                </a:cubicBezTo>
                <a:cubicBezTo>
                  <a:pt x="9295360" y="1634131"/>
                  <a:pt x="9293324" y="1636167"/>
                  <a:pt x="9290270" y="1636167"/>
                </a:cubicBezTo>
                <a:cubicBezTo>
                  <a:pt x="9287215" y="1636167"/>
                  <a:pt x="9285179" y="1634131"/>
                  <a:pt x="9285179" y="1631077"/>
                </a:cubicBezTo>
                <a:cubicBezTo>
                  <a:pt x="9285179" y="1628022"/>
                  <a:pt x="9287215" y="1625987"/>
                  <a:pt x="9290270" y="1625987"/>
                </a:cubicBezTo>
                <a:close/>
                <a:moveTo>
                  <a:pt x="1867190" y="1615780"/>
                </a:moveTo>
                <a:cubicBezTo>
                  <a:pt x="1874317" y="1615780"/>
                  <a:pt x="1879408" y="1620871"/>
                  <a:pt x="1879408" y="1627997"/>
                </a:cubicBezTo>
                <a:cubicBezTo>
                  <a:pt x="1879408" y="1635124"/>
                  <a:pt x="1874317" y="1640215"/>
                  <a:pt x="1867190" y="1640215"/>
                </a:cubicBezTo>
                <a:cubicBezTo>
                  <a:pt x="1860064" y="1640215"/>
                  <a:pt x="1854973" y="1635124"/>
                  <a:pt x="1854973" y="1627997"/>
                </a:cubicBezTo>
                <a:cubicBezTo>
                  <a:pt x="1854973" y="1621888"/>
                  <a:pt x="1860064" y="1615780"/>
                  <a:pt x="1867190" y="1615780"/>
                </a:cubicBezTo>
                <a:close/>
                <a:moveTo>
                  <a:pt x="1952765" y="1611732"/>
                </a:moveTo>
                <a:cubicBezTo>
                  <a:pt x="1970074" y="1611732"/>
                  <a:pt x="1985346" y="1627003"/>
                  <a:pt x="1985346" y="1644310"/>
                </a:cubicBezTo>
                <a:cubicBezTo>
                  <a:pt x="1985346" y="1662635"/>
                  <a:pt x="1971092" y="1676889"/>
                  <a:pt x="1952765" y="1676889"/>
                </a:cubicBezTo>
                <a:cubicBezTo>
                  <a:pt x="1934440" y="1676889"/>
                  <a:pt x="1920186" y="1662635"/>
                  <a:pt x="1920186" y="1644310"/>
                </a:cubicBezTo>
                <a:cubicBezTo>
                  <a:pt x="1920186" y="1625985"/>
                  <a:pt x="1934440" y="1611732"/>
                  <a:pt x="1952765" y="1611732"/>
                </a:cubicBezTo>
                <a:close/>
                <a:moveTo>
                  <a:pt x="7601213" y="1601545"/>
                </a:moveTo>
                <a:cubicBezTo>
                  <a:pt x="7607322" y="1601545"/>
                  <a:pt x="7612413" y="1606636"/>
                  <a:pt x="7612413" y="1612743"/>
                </a:cubicBezTo>
                <a:cubicBezTo>
                  <a:pt x="7612413" y="1618852"/>
                  <a:pt x="7607322" y="1623943"/>
                  <a:pt x="7601213" y="1623943"/>
                </a:cubicBezTo>
                <a:cubicBezTo>
                  <a:pt x="7595105" y="1623943"/>
                  <a:pt x="7590014" y="1618852"/>
                  <a:pt x="7590014" y="1612743"/>
                </a:cubicBezTo>
                <a:cubicBezTo>
                  <a:pt x="7590014" y="1606636"/>
                  <a:pt x="7595105" y="1601545"/>
                  <a:pt x="7601213" y="1601545"/>
                </a:cubicBezTo>
                <a:close/>
                <a:moveTo>
                  <a:pt x="4432839" y="1598471"/>
                </a:moveTo>
                <a:cubicBezTo>
                  <a:pt x="4443020" y="1598471"/>
                  <a:pt x="4450147" y="1606616"/>
                  <a:pt x="4450147" y="1615779"/>
                </a:cubicBezTo>
                <a:cubicBezTo>
                  <a:pt x="4450147" y="1624941"/>
                  <a:pt x="4443020" y="1633087"/>
                  <a:pt x="4432839" y="1633087"/>
                </a:cubicBezTo>
                <a:cubicBezTo>
                  <a:pt x="4423675" y="1633087"/>
                  <a:pt x="4415530" y="1625960"/>
                  <a:pt x="4415530" y="1615779"/>
                </a:cubicBezTo>
                <a:cubicBezTo>
                  <a:pt x="4415530" y="1606616"/>
                  <a:pt x="4422657" y="1598471"/>
                  <a:pt x="4432839" y="1598471"/>
                </a:cubicBezTo>
                <a:close/>
                <a:moveTo>
                  <a:pt x="8604059" y="1598470"/>
                </a:moveTo>
                <a:cubicBezTo>
                  <a:pt x="8616276" y="1598470"/>
                  <a:pt x="8627476" y="1608650"/>
                  <a:pt x="8627476" y="1621886"/>
                </a:cubicBezTo>
                <a:cubicBezTo>
                  <a:pt x="8627476" y="1634103"/>
                  <a:pt x="8617295" y="1645302"/>
                  <a:pt x="8604059" y="1645302"/>
                </a:cubicBezTo>
                <a:cubicBezTo>
                  <a:pt x="8590823" y="1645302"/>
                  <a:pt x="8580642" y="1635121"/>
                  <a:pt x="8580642" y="1621886"/>
                </a:cubicBezTo>
                <a:cubicBezTo>
                  <a:pt x="8580642" y="1608650"/>
                  <a:pt x="8590823" y="1598470"/>
                  <a:pt x="8604059" y="1598470"/>
                </a:cubicBezTo>
                <a:close/>
                <a:moveTo>
                  <a:pt x="970231" y="1592364"/>
                </a:moveTo>
                <a:cubicBezTo>
                  <a:pt x="979394" y="1592364"/>
                  <a:pt x="985503" y="1599491"/>
                  <a:pt x="985503" y="1607636"/>
                </a:cubicBezTo>
                <a:cubicBezTo>
                  <a:pt x="985503" y="1615781"/>
                  <a:pt x="978376" y="1622908"/>
                  <a:pt x="970231" y="1622908"/>
                </a:cubicBezTo>
                <a:cubicBezTo>
                  <a:pt x="962086" y="1622908"/>
                  <a:pt x="954959" y="1615781"/>
                  <a:pt x="954959" y="1607636"/>
                </a:cubicBezTo>
                <a:cubicBezTo>
                  <a:pt x="954959" y="1599491"/>
                  <a:pt x="962086" y="1592364"/>
                  <a:pt x="970231" y="1592364"/>
                </a:cubicBezTo>
                <a:close/>
                <a:moveTo>
                  <a:pt x="8077693" y="1588309"/>
                </a:moveTo>
                <a:cubicBezTo>
                  <a:pt x="8088892" y="1588309"/>
                  <a:pt x="8099073" y="1597471"/>
                  <a:pt x="8099073" y="1609690"/>
                </a:cubicBezTo>
                <a:cubicBezTo>
                  <a:pt x="8099073" y="1621906"/>
                  <a:pt x="8088892" y="1631068"/>
                  <a:pt x="8077693" y="1631068"/>
                </a:cubicBezTo>
                <a:cubicBezTo>
                  <a:pt x="8065475" y="1631068"/>
                  <a:pt x="8056312" y="1621906"/>
                  <a:pt x="8056312" y="1609690"/>
                </a:cubicBezTo>
                <a:cubicBezTo>
                  <a:pt x="8056312" y="1597471"/>
                  <a:pt x="8066493" y="1588309"/>
                  <a:pt x="8077693" y="1588309"/>
                </a:cubicBezTo>
                <a:close/>
                <a:moveTo>
                  <a:pt x="10993578" y="1587269"/>
                </a:moveTo>
                <a:cubicBezTo>
                  <a:pt x="10999687" y="1588288"/>
                  <a:pt x="11004777" y="1593379"/>
                  <a:pt x="11004777" y="1598469"/>
                </a:cubicBezTo>
                <a:cubicBezTo>
                  <a:pt x="11004777" y="1604577"/>
                  <a:pt x="10999687" y="1609668"/>
                  <a:pt x="10993578" y="1609668"/>
                </a:cubicBezTo>
                <a:cubicBezTo>
                  <a:pt x="10987469" y="1609668"/>
                  <a:pt x="10982378" y="1604577"/>
                  <a:pt x="10982378" y="1598469"/>
                </a:cubicBezTo>
                <a:cubicBezTo>
                  <a:pt x="10982378" y="1592360"/>
                  <a:pt x="10987469" y="1587269"/>
                  <a:pt x="10993578" y="1587269"/>
                </a:cubicBezTo>
                <a:close/>
                <a:moveTo>
                  <a:pt x="1053773" y="1581190"/>
                </a:moveTo>
                <a:cubicBezTo>
                  <a:pt x="1057845" y="1580171"/>
                  <a:pt x="1061918" y="1584246"/>
                  <a:pt x="1061918" y="1589335"/>
                </a:cubicBezTo>
                <a:cubicBezTo>
                  <a:pt x="1061918" y="1594424"/>
                  <a:pt x="1057845" y="1597478"/>
                  <a:pt x="1053773" y="1597478"/>
                </a:cubicBezTo>
                <a:cubicBezTo>
                  <a:pt x="1048682" y="1597478"/>
                  <a:pt x="1045628" y="1593408"/>
                  <a:pt x="1045628" y="1589335"/>
                </a:cubicBezTo>
                <a:cubicBezTo>
                  <a:pt x="1045628" y="1584246"/>
                  <a:pt x="1049700" y="1581190"/>
                  <a:pt x="1053773" y="1581190"/>
                </a:cubicBezTo>
                <a:close/>
                <a:moveTo>
                  <a:pt x="6563753" y="1579126"/>
                </a:moveTo>
                <a:cubicBezTo>
                  <a:pt x="6569861" y="1579126"/>
                  <a:pt x="6574952" y="1584217"/>
                  <a:pt x="6574952" y="1590325"/>
                </a:cubicBezTo>
                <a:cubicBezTo>
                  <a:pt x="6574952" y="1596434"/>
                  <a:pt x="6569861" y="1601524"/>
                  <a:pt x="6563753" y="1601524"/>
                </a:cubicBezTo>
                <a:cubicBezTo>
                  <a:pt x="6557644" y="1601524"/>
                  <a:pt x="6552553" y="1596434"/>
                  <a:pt x="6552553" y="1590325"/>
                </a:cubicBezTo>
                <a:cubicBezTo>
                  <a:pt x="6552553" y="1584217"/>
                  <a:pt x="6557644" y="1579126"/>
                  <a:pt x="6563753" y="1579126"/>
                </a:cubicBezTo>
                <a:close/>
                <a:moveTo>
                  <a:pt x="9187440" y="1578129"/>
                </a:moveTo>
                <a:cubicBezTo>
                  <a:pt x="9193548" y="1578129"/>
                  <a:pt x="9198639" y="1583220"/>
                  <a:pt x="9198639" y="1589328"/>
                </a:cubicBezTo>
                <a:cubicBezTo>
                  <a:pt x="9198639" y="1595436"/>
                  <a:pt x="9193548" y="1600526"/>
                  <a:pt x="9187440" y="1600526"/>
                </a:cubicBezTo>
                <a:cubicBezTo>
                  <a:pt x="9181331" y="1600526"/>
                  <a:pt x="9176240" y="1595436"/>
                  <a:pt x="9176240" y="1589328"/>
                </a:cubicBezTo>
                <a:cubicBezTo>
                  <a:pt x="9176240" y="1583220"/>
                  <a:pt x="9181331" y="1578129"/>
                  <a:pt x="9187440" y="1578129"/>
                </a:cubicBezTo>
                <a:close/>
                <a:moveTo>
                  <a:pt x="5811366" y="1539421"/>
                </a:moveTo>
                <a:cubicBezTo>
                  <a:pt x="5816457" y="1539421"/>
                  <a:pt x="5821547" y="1543493"/>
                  <a:pt x="5821547" y="1549602"/>
                </a:cubicBezTo>
                <a:cubicBezTo>
                  <a:pt x="5821547" y="1555711"/>
                  <a:pt x="5816457" y="1559783"/>
                  <a:pt x="5811366" y="1559783"/>
                </a:cubicBezTo>
                <a:cubicBezTo>
                  <a:pt x="5805258" y="1559783"/>
                  <a:pt x="5801185" y="1555711"/>
                  <a:pt x="5801185" y="1549602"/>
                </a:cubicBezTo>
                <a:cubicBezTo>
                  <a:pt x="5801185" y="1544512"/>
                  <a:pt x="5805258" y="1539421"/>
                  <a:pt x="5811366" y="1539421"/>
                </a:cubicBezTo>
                <a:close/>
                <a:moveTo>
                  <a:pt x="6556626" y="1510942"/>
                </a:moveTo>
                <a:cubicBezTo>
                  <a:pt x="6562734" y="1510942"/>
                  <a:pt x="6568843" y="1516032"/>
                  <a:pt x="6568843" y="1523160"/>
                </a:cubicBezTo>
                <a:cubicBezTo>
                  <a:pt x="6568843" y="1530285"/>
                  <a:pt x="6563752" y="1535375"/>
                  <a:pt x="6556626" y="1535375"/>
                </a:cubicBezTo>
                <a:cubicBezTo>
                  <a:pt x="6549499" y="1535375"/>
                  <a:pt x="6544408" y="1530285"/>
                  <a:pt x="6544408" y="1523160"/>
                </a:cubicBezTo>
                <a:cubicBezTo>
                  <a:pt x="6544408" y="1516032"/>
                  <a:pt x="6549499" y="1510942"/>
                  <a:pt x="6556626" y="1510942"/>
                </a:cubicBezTo>
                <a:close/>
                <a:moveTo>
                  <a:pt x="5064100" y="1507884"/>
                </a:moveTo>
                <a:cubicBezTo>
                  <a:pt x="5071226" y="1506866"/>
                  <a:pt x="5076314" y="1512975"/>
                  <a:pt x="5076314" y="1520102"/>
                </a:cubicBezTo>
                <a:cubicBezTo>
                  <a:pt x="5076314" y="1527228"/>
                  <a:pt x="5071226" y="1532317"/>
                  <a:pt x="5064100" y="1532317"/>
                </a:cubicBezTo>
                <a:cubicBezTo>
                  <a:pt x="5056975" y="1532317"/>
                  <a:pt x="5051886" y="1527228"/>
                  <a:pt x="5051886" y="1520102"/>
                </a:cubicBezTo>
                <a:cubicBezTo>
                  <a:pt x="5051886" y="1512975"/>
                  <a:pt x="5056975" y="1507884"/>
                  <a:pt x="5064100" y="1507884"/>
                </a:cubicBezTo>
                <a:close/>
                <a:moveTo>
                  <a:pt x="12045293" y="1495671"/>
                </a:moveTo>
                <a:cubicBezTo>
                  <a:pt x="12061582" y="1496689"/>
                  <a:pt x="12074818" y="1509924"/>
                  <a:pt x="12074818" y="1525195"/>
                </a:cubicBezTo>
                <a:cubicBezTo>
                  <a:pt x="12074818" y="1541483"/>
                  <a:pt x="12061582" y="1553701"/>
                  <a:pt x="12045293" y="1553701"/>
                </a:cubicBezTo>
                <a:cubicBezTo>
                  <a:pt x="12029003" y="1553701"/>
                  <a:pt x="12015767" y="1540465"/>
                  <a:pt x="12015767" y="1525195"/>
                </a:cubicBezTo>
                <a:cubicBezTo>
                  <a:pt x="12015767" y="1508906"/>
                  <a:pt x="12029003" y="1495671"/>
                  <a:pt x="12045293" y="1495671"/>
                </a:cubicBezTo>
                <a:close/>
                <a:moveTo>
                  <a:pt x="7198040" y="1482432"/>
                </a:moveTo>
                <a:cubicBezTo>
                  <a:pt x="7200076" y="1482432"/>
                  <a:pt x="7203130" y="1484468"/>
                  <a:pt x="7203130" y="1487523"/>
                </a:cubicBezTo>
                <a:cubicBezTo>
                  <a:pt x="7203130" y="1490577"/>
                  <a:pt x="7201094" y="1492613"/>
                  <a:pt x="7198040" y="1492613"/>
                </a:cubicBezTo>
                <a:cubicBezTo>
                  <a:pt x="7194985" y="1492613"/>
                  <a:pt x="7192949" y="1490577"/>
                  <a:pt x="7192949" y="1487523"/>
                </a:cubicBezTo>
                <a:cubicBezTo>
                  <a:pt x="7192949" y="1484468"/>
                  <a:pt x="7194985" y="1482432"/>
                  <a:pt x="7198040" y="1482432"/>
                </a:cubicBezTo>
                <a:close/>
                <a:moveTo>
                  <a:pt x="10018223" y="1481387"/>
                </a:moveTo>
                <a:cubicBezTo>
                  <a:pt x="10022296" y="1481387"/>
                  <a:pt x="10025350" y="1484441"/>
                  <a:pt x="10025350" y="1488514"/>
                </a:cubicBezTo>
                <a:cubicBezTo>
                  <a:pt x="10025350" y="1492586"/>
                  <a:pt x="10022296" y="1494622"/>
                  <a:pt x="10018223" y="1494622"/>
                </a:cubicBezTo>
                <a:cubicBezTo>
                  <a:pt x="10014150" y="1494622"/>
                  <a:pt x="10011096" y="1491568"/>
                  <a:pt x="10011096" y="1488514"/>
                </a:cubicBezTo>
                <a:cubicBezTo>
                  <a:pt x="10011096" y="1484441"/>
                  <a:pt x="10014150" y="1481387"/>
                  <a:pt x="10018223" y="1481387"/>
                </a:cubicBezTo>
                <a:close/>
                <a:moveTo>
                  <a:pt x="8393309" y="1477350"/>
                </a:moveTo>
                <a:cubicBezTo>
                  <a:pt x="8410616" y="1477350"/>
                  <a:pt x="8425888" y="1491603"/>
                  <a:pt x="8425888" y="1509928"/>
                </a:cubicBezTo>
                <a:cubicBezTo>
                  <a:pt x="8425888" y="1528253"/>
                  <a:pt x="8411635" y="1542506"/>
                  <a:pt x="8393309" y="1542506"/>
                </a:cubicBezTo>
                <a:cubicBezTo>
                  <a:pt x="8374982" y="1542506"/>
                  <a:pt x="8360729" y="1528253"/>
                  <a:pt x="8360729" y="1509928"/>
                </a:cubicBezTo>
                <a:cubicBezTo>
                  <a:pt x="8360729" y="1491603"/>
                  <a:pt x="8374982" y="1477350"/>
                  <a:pt x="8393309" y="1477350"/>
                </a:cubicBezTo>
                <a:close/>
                <a:moveTo>
                  <a:pt x="5908087" y="1476298"/>
                </a:moveTo>
                <a:cubicBezTo>
                  <a:pt x="5909106" y="1476298"/>
                  <a:pt x="5910123" y="1477315"/>
                  <a:pt x="5910123" y="1478334"/>
                </a:cubicBezTo>
                <a:cubicBezTo>
                  <a:pt x="5910123" y="1479351"/>
                  <a:pt x="5909106" y="1480369"/>
                  <a:pt x="5908087" y="1480369"/>
                </a:cubicBezTo>
                <a:cubicBezTo>
                  <a:pt x="5907069" y="1480369"/>
                  <a:pt x="5906050" y="1479351"/>
                  <a:pt x="5906050" y="1478334"/>
                </a:cubicBezTo>
                <a:cubicBezTo>
                  <a:pt x="5906050" y="1477315"/>
                  <a:pt x="5907069" y="1476298"/>
                  <a:pt x="5908087" y="1476298"/>
                </a:cubicBezTo>
                <a:close/>
                <a:moveTo>
                  <a:pt x="10401034" y="1474260"/>
                </a:moveTo>
                <a:cubicBezTo>
                  <a:pt x="10406124" y="1474260"/>
                  <a:pt x="10410197" y="1478333"/>
                  <a:pt x="10410197" y="1483423"/>
                </a:cubicBezTo>
                <a:cubicBezTo>
                  <a:pt x="10410197" y="1488514"/>
                  <a:pt x="10406124" y="1492586"/>
                  <a:pt x="10401034" y="1492586"/>
                </a:cubicBezTo>
                <a:cubicBezTo>
                  <a:pt x="10395943" y="1492586"/>
                  <a:pt x="10391871" y="1488514"/>
                  <a:pt x="10391871" y="1483423"/>
                </a:cubicBezTo>
                <a:cubicBezTo>
                  <a:pt x="10391871" y="1478333"/>
                  <a:pt x="10395943" y="1474260"/>
                  <a:pt x="10401034" y="1474260"/>
                </a:cubicBezTo>
                <a:close/>
                <a:moveTo>
                  <a:pt x="2631798" y="1469172"/>
                </a:moveTo>
                <a:cubicBezTo>
                  <a:pt x="2634852" y="1469172"/>
                  <a:pt x="2637906" y="1472227"/>
                  <a:pt x="2637906" y="1475281"/>
                </a:cubicBezTo>
                <a:cubicBezTo>
                  <a:pt x="2637906" y="1478335"/>
                  <a:pt x="2634852" y="1481390"/>
                  <a:pt x="2631798" y="1481390"/>
                </a:cubicBezTo>
                <a:cubicBezTo>
                  <a:pt x="2628743" y="1481390"/>
                  <a:pt x="2625688" y="1478335"/>
                  <a:pt x="2625688" y="1475281"/>
                </a:cubicBezTo>
                <a:cubicBezTo>
                  <a:pt x="2625688" y="1472227"/>
                  <a:pt x="2628743" y="1469172"/>
                  <a:pt x="2631798" y="1469172"/>
                </a:cubicBezTo>
                <a:close/>
                <a:moveTo>
                  <a:pt x="8095000" y="1469170"/>
                </a:moveTo>
                <a:cubicBezTo>
                  <a:pt x="8102127" y="1469170"/>
                  <a:pt x="8107217" y="1474261"/>
                  <a:pt x="8107217" y="1481388"/>
                </a:cubicBezTo>
                <a:cubicBezTo>
                  <a:pt x="8107217" y="1488514"/>
                  <a:pt x="8102127" y="1493605"/>
                  <a:pt x="8095000" y="1493605"/>
                </a:cubicBezTo>
                <a:cubicBezTo>
                  <a:pt x="8087874" y="1493605"/>
                  <a:pt x="8082783" y="1488514"/>
                  <a:pt x="8082783" y="1481388"/>
                </a:cubicBezTo>
                <a:cubicBezTo>
                  <a:pt x="8082783" y="1474261"/>
                  <a:pt x="8087874" y="1469170"/>
                  <a:pt x="8095000" y="1469170"/>
                </a:cubicBezTo>
                <a:close/>
                <a:moveTo>
                  <a:pt x="3408677" y="1462072"/>
                </a:moveTo>
                <a:cubicBezTo>
                  <a:pt x="3411731" y="1463090"/>
                  <a:pt x="3413767" y="1465126"/>
                  <a:pt x="3413767" y="1467163"/>
                </a:cubicBezTo>
                <a:cubicBezTo>
                  <a:pt x="3413767" y="1470216"/>
                  <a:pt x="3411731" y="1472253"/>
                  <a:pt x="3408677" y="1472253"/>
                </a:cubicBezTo>
                <a:cubicBezTo>
                  <a:pt x="3406640" y="1472253"/>
                  <a:pt x="3403585" y="1470216"/>
                  <a:pt x="3403585" y="1467163"/>
                </a:cubicBezTo>
                <a:cubicBezTo>
                  <a:pt x="3403585" y="1465126"/>
                  <a:pt x="3405620" y="1462072"/>
                  <a:pt x="3408677" y="1462072"/>
                </a:cubicBezTo>
                <a:close/>
                <a:moveTo>
                  <a:pt x="3686616" y="1449860"/>
                </a:moveTo>
                <a:cubicBezTo>
                  <a:pt x="3688652" y="1449860"/>
                  <a:pt x="3690689" y="1451898"/>
                  <a:pt x="3690689" y="1453933"/>
                </a:cubicBezTo>
                <a:cubicBezTo>
                  <a:pt x="3690689" y="1455970"/>
                  <a:pt x="3688652" y="1458006"/>
                  <a:pt x="3686616" y="1458006"/>
                </a:cubicBezTo>
                <a:cubicBezTo>
                  <a:pt x="3684581" y="1458006"/>
                  <a:pt x="3682544" y="1455970"/>
                  <a:pt x="3682544" y="1453933"/>
                </a:cubicBezTo>
                <a:cubicBezTo>
                  <a:pt x="3682544" y="1451898"/>
                  <a:pt x="3684581" y="1449860"/>
                  <a:pt x="3686616" y="1449860"/>
                </a:cubicBezTo>
                <a:close/>
                <a:moveTo>
                  <a:pt x="8790374" y="1447825"/>
                </a:moveTo>
                <a:cubicBezTo>
                  <a:pt x="8793428" y="1447825"/>
                  <a:pt x="8795464" y="1449862"/>
                  <a:pt x="8795464" y="1452917"/>
                </a:cubicBezTo>
                <a:cubicBezTo>
                  <a:pt x="8795464" y="1455971"/>
                  <a:pt x="8793428" y="1458007"/>
                  <a:pt x="8790374" y="1458007"/>
                </a:cubicBezTo>
                <a:cubicBezTo>
                  <a:pt x="8787319" y="1458007"/>
                  <a:pt x="8785283" y="1455971"/>
                  <a:pt x="8785283" y="1452917"/>
                </a:cubicBezTo>
                <a:cubicBezTo>
                  <a:pt x="8785283" y="1449862"/>
                  <a:pt x="8787319" y="1447825"/>
                  <a:pt x="8790374" y="1447825"/>
                </a:cubicBezTo>
                <a:close/>
                <a:moveTo>
                  <a:pt x="10691198" y="1418293"/>
                </a:moveTo>
                <a:cubicBezTo>
                  <a:pt x="10693235" y="1417275"/>
                  <a:pt x="10696288" y="1420331"/>
                  <a:pt x="10696288" y="1423383"/>
                </a:cubicBezTo>
                <a:cubicBezTo>
                  <a:pt x="10696288" y="1426441"/>
                  <a:pt x="10694252" y="1428476"/>
                  <a:pt x="10691198" y="1428476"/>
                </a:cubicBezTo>
                <a:cubicBezTo>
                  <a:pt x="10688144" y="1428476"/>
                  <a:pt x="10686107" y="1426441"/>
                  <a:pt x="10686107" y="1423383"/>
                </a:cubicBezTo>
                <a:cubicBezTo>
                  <a:pt x="10686107" y="1420331"/>
                  <a:pt x="10688144" y="1418293"/>
                  <a:pt x="10691198" y="1418293"/>
                </a:cubicBezTo>
                <a:close/>
                <a:moveTo>
                  <a:pt x="3349636" y="1409134"/>
                </a:moveTo>
                <a:cubicBezTo>
                  <a:pt x="3354729" y="1409134"/>
                  <a:pt x="3358800" y="1413204"/>
                  <a:pt x="3358800" y="1418293"/>
                </a:cubicBezTo>
                <a:cubicBezTo>
                  <a:pt x="3358800" y="1423387"/>
                  <a:pt x="3354729" y="1427460"/>
                  <a:pt x="3349636" y="1427460"/>
                </a:cubicBezTo>
                <a:cubicBezTo>
                  <a:pt x="3344546" y="1427460"/>
                  <a:pt x="3340474" y="1423387"/>
                  <a:pt x="3340474" y="1418293"/>
                </a:cubicBezTo>
                <a:cubicBezTo>
                  <a:pt x="3340474" y="1413204"/>
                  <a:pt x="3344546" y="1409134"/>
                  <a:pt x="3349636" y="1409134"/>
                </a:cubicBezTo>
                <a:close/>
                <a:moveTo>
                  <a:pt x="4588610" y="1397903"/>
                </a:moveTo>
                <a:cubicBezTo>
                  <a:pt x="4592683" y="1397903"/>
                  <a:pt x="4596755" y="1401976"/>
                  <a:pt x="4596755" y="1406048"/>
                </a:cubicBezTo>
                <a:cubicBezTo>
                  <a:pt x="4596755" y="1411139"/>
                  <a:pt x="4592683" y="1414193"/>
                  <a:pt x="4588610" y="1414193"/>
                </a:cubicBezTo>
                <a:cubicBezTo>
                  <a:pt x="4584538" y="1414193"/>
                  <a:pt x="4580466" y="1410120"/>
                  <a:pt x="4580466" y="1406048"/>
                </a:cubicBezTo>
                <a:cubicBezTo>
                  <a:pt x="4580466" y="1401976"/>
                  <a:pt x="4584538" y="1397903"/>
                  <a:pt x="4588610" y="1397903"/>
                </a:cubicBezTo>
                <a:close/>
                <a:moveTo>
                  <a:pt x="1814297" y="1390807"/>
                </a:moveTo>
                <a:cubicBezTo>
                  <a:pt x="1826514" y="1390807"/>
                  <a:pt x="1835677" y="1399971"/>
                  <a:pt x="1835677" y="1412190"/>
                </a:cubicBezTo>
                <a:cubicBezTo>
                  <a:pt x="1835677" y="1424404"/>
                  <a:pt x="1825497" y="1433570"/>
                  <a:pt x="1814297" y="1433570"/>
                </a:cubicBezTo>
                <a:cubicBezTo>
                  <a:pt x="1802080" y="1433570"/>
                  <a:pt x="1792917" y="1424404"/>
                  <a:pt x="1792917" y="1412190"/>
                </a:cubicBezTo>
                <a:cubicBezTo>
                  <a:pt x="1792917" y="1399971"/>
                  <a:pt x="1803098" y="1390807"/>
                  <a:pt x="1814297" y="1390807"/>
                </a:cubicBezTo>
                <a:close/>
                <a:moveTo>
                  <a:pt x="9676136" y="1389757"/>
                </a:moveTo>
                <a:cubicBezTo>
                  <a:pt x="9678172" y="1389757"/>
                  <a:pt x="9679190" y="1390775"/>
                  <a:pt x="9679190" y="1392811"/>
                </a:cubicBezTo>
                <a:cubicBezTo>
                  <a:pt x="9679190" y="1394848"/>
                  <a:pt x="9678172" y="1395866"/>
                  <a:pt x="9676136" y="1395866"/>
                </a:cubicBezTo>
                <a:cubicBezTo>
                  <a:pt x="9674099" y="1395866"/>
                  <a:pt x="9673081" y="1394848"/>
                  <a:pt x="9673081" y="1392811"/>
                </a:cubicBezTo>
                <a:cubicBezTo>
                  <a:pt x="9673081" y="1390775"/>
                  <a:pt x="9674099" y="1389757"/>
                  <a:pt x="9676136" y="1389757"/>
                </a:cubicBezTo>
                <a:close/>
                <a:moveTo>
                  <a:pt x="12015767" y="1375502"/>
                </a:moveTo>
                <a:cubicBezTo>
                  <a:pt x="12017804" y="1375502"/>
                  <a:pt x="12018821" y="1376520"/>
                  <a:pt x="12018821" y="1378556"/>
                </a:cubicBezTo>
                <a:cubicBezTo>
                  <a:pt x="12018821" y="1380593"/>
                  <a:pt x="12017804" y="1381611"/>
                  <a:pt x="12015767" y="1381611"/>
                </a:cubicBezTo>
                <a:cubicBezTo>
                  <a:pt x="12013731" y="1381611"/>
                  <a:pt x="12012713" y="1380593"/>
                  <a:pt x="12012713" y="1378556"/>
                </a:cubicBezTo>
                <a:cubicBezTo>
                  <a:pt x="12012713" y="1376520"/>
                  <a:pt x="12013731" y="1375502"/>
                  <a:pt x="12015767" y="1375502"/>
                </a:cubicBezTo>
                <a:close/>
                <a:moveTo>
                  <a:pt x="9431787" y="1368376"/>
                </a:moveTo>
                <a:cubicBezTo>
                  <a:pt x="9435859" y="1368376"/>
                  <a:pt x="9437896" y="1370412"/>
                  <a:pt x="9437896" y="1373467"/>
                </a:cubicBezTo>
                <a:cubicBezTo>
                  <a:pt x="9437896" y="1376521"/>
                  <a:pt x="9434841" y="1379575"/>
                  <a:pt x="9431787" y="1379575"/>
                </a:cubicBezTo>
                <a:cubicBezTo>
                  <a:pt x="9428732" y="1379575"/>
                  <a:pt x="9425678" y="1377539"/>
                  <a:pt x="9425678" y="1373467"/>
                </a:cubicBezTo>
                <a:cubicBezTo>
                  <a:pt x="9425678" y="1370412"/>
                  <a:pt x="9427714" y="1368376"/>
                  <a:pt x="9431787" y="1368376"/>
                </a:cubicBezTo>
                <a:close/>
                <a:moveTo>
                  <a:pt x="7596123" y="1359243"/>
                </a:moveTo>
                <a:cubicBezTo>
                  <a:pt x="7601213" y="1359243"/>
                  <a:pt x="7604268" y="1363316"/>
                  <a:pt x="7604268" y="1367389"/>
                </a:cubicBezTo>
                <a:cubicBezTo>
                  <a:pt x="7604268" y="1371462"/>
                  <a:pt x="7601213" y="1374515"/>
                  <a:pt x="7596123" y="1374515"/>
                </a:cubicBezTo>
                <a:cubicBezTo>
                  <a:pt x="7592051" y="1374515"/>
                  <a:pt x="7587978" y="1371462"/>
                  <a:pt x="7587978" y="1367389"/>
                </a:cubicBezTo>
                <a:cubicBezTo>
                  <a:pt x="7587978" y="1363316"/>
                  <a:pt x="7591032" y="1359243"/>
                  <a:pt x="7596123" y="1359243"/>
                </a:cubicBezTo>
                <a:close/>
                <a:moveTo>
                  <a:pt x="5364445" y="1346011"/>
                </a:moveTo>
                <a:cubicBezTo>
                  <a:pt x="5374621" y="1346011"/>
                  <a:pt x="5381754" y="1354157"/>
                  <a:pt x="5381754" y="1363320"/>
                </a:cubicBezTo>
                <a:cubicBezTo>
                  <a:pt x="5381754" y="1372483"/>
                  <a:pt x="5373604" y="1380628"/>
                  <a:pt x="5364445" y="1380628"/>
                </a:cubicBezTo>
                <a:cubicBezTo>
                  <a:pt x="5355285" y="1380628"/>
                  <a:pt x="5347139" y="1372483"/>
                  <a:pt x="5347139" y="1363320"/>
                </a:cubicBezTo>
                <a:cubicBezTo>
                  <a:pt x="5347139" y="1354157"/>
                  <a:pt x="5355285" y="1346011"/>
                  <a:pt x="5364445" y="1346011"/>
                </a:cubicBezTo>
                <a:close/>
                <a:moveTo>
                  <a:pt x="12059547" y="1314439"/>
                </a:moveTo>
                <a:cubicBezTo>
                  <a:pt x="12061582" y="1313421"/>
                  <a:pt x="12064637" y="1316475"/>
                  <a:pt x="12064637" y="1319529"/>
                </a:cubicBezTo>
                <a:cubicBezTo>
                  <a:pt x="12064637" y="1322585"/>
                  <a:pt x="12062601" y="1324620"/>
                  <a:pt x="12059547" y="1324620"/>
                </a:cubicBezTo>
                <a:cubicBezTo>
                  <a:pt x="12056492" y="1324620"/>
                  <a:pt x="12054456" y="1322585"/>
                  <a:pt x="12054456" y="1319529"/>
                </a:cubicBezTo>
                <a:cubicBezTo>
                  <a:pt x="12054456" y="1316475"/>
                  <a:pt x="12056492" y="1314439"/>
                  <a:pt x="12059547" y="1314439"/>
                </a:cubicBezTo>
                <a:close/>
                <a:moveTo>
                  <a:pt x="11131025" y="1300174"/>
                </a:moveTo>
                <a:cubicBezTo>
                  <a:pt x="11141206" y="1300174"/>
                  <a:pt x="11149350" y="1308319"/>
                  <a:pt x="11149350" y="1318500"/>
                </a:cubicBezTo>
                <a:cubicBezTo>
                  <a:pt x="11149350" y="1328682"/>
                  <a:pt x="11141206" y="1336827"/>
                  <a:pt x="11131025" y="1336827"/>
                </a:cubicBezTo>
                <a:cubicBezTo>
                  <a:pt x="11120843" y="1336827"/>
                  <a:pt x="11112698" y="1328682"/>
                  <a:pt x="11112698" y="1318500"/>
                </a:cubicBezTo>
                <a:cubicBezTo>
                  <a:pt x="11112698" y="1308319"/>
                  <a:pt x="11120843" y="1300174"/>
                  <a:pt x="11131025" y="1300174"/>
                </a:cubicBezTo>
                <a:close/>
                <a:moveTo>
                  <a:pt x="8098055" y="1297139"/>
                </a:moveTo>
                <a:cubicBezTo>
                  <a:pt x="8118417" y="1297139"/>
                  <a:pt x="8133689" y="1313430"/>
                  <a:pt x="8133689" y="1332775"/>
                </a:cubicBezTo>
                <a:cubicBezTo>
                  <a:pt x="8133689" y="1352120"/>
                  <a:pt x="8117399" y="1368410"/>
                  <a:pt x="8098055" y="1368410"/>
                </a:cubicBezTo>
                <a:cubicBezTo>
                  <a:pt x="8078711" y="1368410"/>
                  <a:pt x="8062421" y="1352120"/>
                  <a:pt x="8062421" y="1332775"/>
                </a:cubicBezTo>
                <a:cubicBezTo>
                  <a:pt x="8062421" y="1313430"/>
                  <a:pt x="8078711" y="1297139"/>
                  <a:pt x="8098055" y="1297139"/>
                </a:cubicBezTo>
                <a:close/>
                <a:moveTo>
                  <a:pt x="5691230" y="1264529"/>
                </a:moveTo>
                <a:cubicBezTo>
                  <a:pt x="5697339" y="1264529"/>
                  <a:pt x="5701411" y="1269620"/>
                  <a:pt x="5701411" y="1274710"/>
                </a:cubicBezTo>
                <a:cubicBezTo>
                  <a:pt x="5701411" y="1279800"/>
                  <a:pt x="5697339" y="1284890"/>
                  <a:pt x="5691230" y="1284890"/>
                </a:cubicBezTo>
                <a:cubicBezTo>
                  <a:pt x="5685122" y="1284890"/>
                  <a:pt x="5681049" y="1280818"/>
                  <a:pt x="5681049" y="1274710"/>
                </a:cubicBezTo>
                <a:cubicBezTo>
                  <a:pt x="5681049" y="1268601"/>
                  <a:pt x="5685122" y="1264529"/>
                  <a:pt x="5691230" y="1264529"/>
                </a:cubicBezTo>
                <a:close/>
                <a:moveTo>
                  <a:pt x="10805227" y="1263541"/>
                </a:moveTo>
                <a:cubicBezTo>
                  <a:pt x="10812353" y="1264560"/>
                  <a:pt x="10818462" y="1269650"/>
                  <a:pt x="10818462" y="1276776"/>
                </a:cubicBezTo>
                <a:cubicBezTo>
                  <a:pt x="10818462" y="1283903"/>
                  <a:pt x="10812353" y="1290011"/>
                  <a:pt x="10805227" y="1290011"/>
                </a:cubicBezTo>
                <a:cubicBezTo>
                  <a:pt x="10798099" y="1290011"/>
                  <a:pt x="10791991" y="1283903"/>
                  <a:pt x="10791991" y="1276776"/>
                </a:cubicBezTo>
                <a:cubicBezTo>
                  <a:pt x="10791991" y="1269650"/>
                  <a:pt x="10798099" y="1263541"/>
                  <a:pt x="10805227" y="1263541"/>
                </a:cubicBezTo>
                <a:close/>
                <a:moveTo>
                  <a:pt x="298292" y="1260468"/>
                </a:moveTo>
                <a:cubicBezTo>
                  <a:pt x="359379" y="1259450"/>
                  <a:pt x="408248" y="1308318"/>
                  <a:pt x="408248" y="1369407"/>
                </a:cubicBezTo>
                <a:cubicBezTo>
                  <a:pt x="408248" y="1429477"/>
                  <a:pt x="359379" y="1478349"/>
                  <a:pt x="298292" y="1478349"/>
                </a:cubicBezTo>
                <a:cubicBezTo>
                  <a:pt x="237206" y="1478349"/>
                  <a:pt x="188336" y="1429477"/>
                  <a:pt x="188336" y="1369407"/>
                </a:cubicBezTo>
                <a:cubicBezTo>
                  <a:pt x="188336" y="1309336"/>
                  <a:pt x="237206" y="1260468"/>
                  <a:pt x="298292" y="1260468"/>
                </a:cubicBezTo>
                <a:close/>
                <a:moveTo>
                  <a:pt x="11437477" y="1252334"/>
                </a:moveTo>
                <a:cubicBezTo>
                  <a:pt x="11449694" y="1252334"/>
                  <a:pt x="11459875" y="1262515"/>
                  <a:pt x="11459875" y="1274732"/>
                </a:cubicBezTo>
                <a:cubicBezTo>
                  <a:pt x="11459875" y="1286949"/>
                  <a:pt x="11449694" y="1297131"/>
                  <a:pt x="11437477" y="1297131"/>
                </a:cubicBezTo>
                <a:cubicBezTo>
                  <a:pt x="11425259" y="1297131"/>
                  <a:pt x="11415078" y="1286949"/>
                  <a:pt x="11415078" y="1274732"/>
                </a:cubicBezTo>
                <a:cubicBezTo>
                  <a:pt x="11415078" y="1262515"/>
                  <a:pt x="11425259" y="1252334"/>
                  <a:pt x="11437477" y="1252334"/>
                </a:cubicBezTo>
                <a:close/>
                <a:moveTo>
                  <a:pt x="3814846" y="1200388"/>
                </a:moveTo>
                <a:cubicBezTo>
                  <a:pt x="3816882" y="1200388"/>
                  <a:pt x="3818919" y="1202424"/>
                  <a:pt x="3818919" y="1204460"/>
                </a:cubicBezTo>
                <a:cubicBezTo>
                  <a:pt x="3818919" y="1206497"/>
                  <a:pt x="3816882" y="1208533"/>
                  <a:pt x="3814846" y="1208533"/>
                </a:cubicBezTo>
                <a:cubicBezTo>
                  <a:pt x="3812808" y="1208533"/>
                  <a:pt x="3810773" y="1206497"/>
                  <a:pt x="3810773" y="1204460"/>
                </a:cubicBezTo>
                <a:cubicBezTo>
                  <a:pt x="3810773" y="1202424"/>
                  <a:pt x="3812808" y="1200388"/>
                  <a:pt x="3814846" y="1200388"/>
                </a:cubicBezTo>
                <a:close/>
                <a:moveTo>
                  <a:pt x="9736204" y="1192272"/>
                </a:moveTo>
                <a:cubicBezTo>
                  <a:pt x="9755548" y="1192272"/>
                  <a:pt x="9771838" y="1208561"/>
                  <a:pt x="9771838" y="1227907"/>
                </a:cubicBezTo>
                <a:cubicBezTo>
                  <a:pt x="9771838" y="1248270"/>
                  <a:pt x="9755548" y="1263541"/>
                  <a:pt x="9736204" y="1263541"/>
                </a:cubicBezTo>
                <a:cubicBezTo>
                  <a:pt x="9715842" y="1263541"/>
                  <a:pt x="9699552" y="1247252"/>
                  <a:pt x="9699552" y="1227907"/>
                </a:cubicBezTo>
                <a:cubicBezTo>
                  <a:pt x="9699552" y="1208561"/>
                  <a:pt x="9715842" y="1192272"/>
                  <a:pt x="9736204" y="1192272"/>
                </a:cubicBezTo>
                <a:close/>
                <a:moveTo>
                  <a:pt x="10679998" y="1188190"/>
                </a:moveTo>
                <a:cubicBezTo>
                  <a:pt x="10684071" y="1187171"/>
                  <a:pt x="10687125" y="1191245"/>
                  <a:pt x="10687125" y="1195319"/>
                </a:cubicBezTo>
                <a:cubicBezTo>
                  <a:pt x="10687125" y="1199389"/>
                  <a:pt x="10684071" y="1202445"/>
                  <a:pt x="10679998" y="1202445"/>
                </a:cubicBezTo>
                <a:cubicBezTo>
                  <a:pt x="10675926" y="1202445"/>
                  <a:pt x="10672872" y="1199389"/>
                  <a:pt x="10672872" y="1195319"/>
                </a:cubicBezTo>
                <a:cubicBezTo>
                  <a:pt x="10672872" y="1191245"/>
                  <a:pt x="10675926" y="1188190"/>
                  <a:pt x="10679998" y="1188190"/>
                </a:cubicBezTo>
                <a:close/>
                <a:moveTo>
                  <a:pt x="1609646" y="1183104"/>
                </a:moveTo>
                <a:cubicBezTo>
                  <a:pt x="1612699" y="1184122"/>
                  <a:pt x="1614735" y="1186156"/>
                  <a:pt x="1614735" y="1188193"/>
                </a:cubicBezTo>
                <a:cubicBezTo>
                  <a:pt x="1614735" y="1191247"/>
                  <a:pt x="1612699" y="1193283"/>
                  <a:pt x="1609646" y="1193283"/>
                </a:cubicBezTo>
                <a:cubicBezTo>
                  <a:pt x="1606590" y="1193283"/>
                  <a:pt x="1604554" y="1191247"/>
                  <a:pt x="1604554" y="1188193"/>
                </a:cubicBezTo>
                <a:cubicBezTo>
                  <a:pt x="1604554" y="1185139"/>
                  <a:pt x="1606590" y="1183104"/>
                  <a:pt x="1609646" y="1183104"/>
                </a:cubicBezTo>
                <a:close/>
                <a:moveTo>
                  <a:pt x="8997051" y="1183079"/>
                </a:moveTo>
                <a:cubicBezTo>
                  <a:pt x="9001123" y="1183079"/>
                  <a:pt x="9006214" y="1187151"/>
                  <a:pt x="9006214" y="1192241"/>
                </a:cubicBezTo>
                <a:cubicBezTo>
                  <a:pt x="9006214" y="1197332"/>
                  <a:pt x="9002142" y="1201404"/>
                  <a:pt x="8997051" y="1201404"/>
                </a:cubicBezTo>
                <a:cubicBezTo>
                  <a:pt x="8991961" y="1201404"/>
                  <a:pt x="8987888" y="1197332"/>
                  <a:pt x="8987888" y="1192241"/>
                </a:cubicBezTo>
                <a:cubicBezTo>
                  <a:pt x="8987888" y="1187151"/>
                  <a:pt x="8991961" y="1183079"/>
                  <a:pt x="8997051" y="1183079"/>
                </a:cubicBezTo>
                <a:close/>
                <a:moveTo>
                  <a:pt x="2764214" y="1173943"/>
                </a:moveTo>
                <a:cubicBezTo>
                  <a:pt x="2769305" y="1173943"/>
                  <a:pt x="2772359" y="1178017"/>
                  <a:pt x="2772359" y="1182089"/>
                </a:cubicBezTo>
                <a:cubicBezTo>
                  <a:pt x="2772359" y="1186161"/>
                  <a:pt x="2769305" y="1190233"/>
                  <a:pt x="2764214" y="1190233"/>
                </a:cubicBezTo>
                <a:cubicBezTo>
                  <a:pt x="2760140" y="1190233"/>
                  <a:pt x="2756067" y="1187179"/>
                  <a:pt x="2756067" y="1182089"/>
                </a:cubicBezTo>
                <a:cubicBezTo>
                  <a:pt x="2756067" y="1178017"/>
                  <a:pt x="2759123" y="1173943"/>
                  <a:pt x="2764214" y="1173943"/>
                </a:cubicBezTo>
                <a:close/>
                <a:moveTo>
                  <a:pt x="2648148" y="1159690"/>
                </a:moveTo>
                <a:cubicBezTo>
                  <a:pt x="2652222" y="1158672"/>
                  <a:pt x="2656293" y="1162744"/>
                  <a:pt x="2656293" y="1167833"/>
                </a:cubicBezTo>
                <a:cubicBezTo>
                  <a:pt x="2656293" y="1172925"/>
                  <a:pt x="2652222" y="1175980"/>
                  <a:pt x="2648148" y="1175980"/>
                </a:cubicBezTo>
                <a:cubicBezTo>
                  <a:pt x="2643058" y="1175980"/>
                  <a:pt x="2640003" y="1171906"/>
                  <a:pt x="2640003" y="1167833"/>
                </a:cubicBezTo>
                <a:cubicBezTo>
                  <a:pt x="2640003" y="1162744"/>
                  <a:pt x="2644077" y="1159690"/>
                  <a:pt x="2648148" y="1159690"/>
                </a:cubicBezTo>
                <a:close/>
                <a:moveTo>
                  <a:pt x="4093873" y="1127106"/>
                </a:moveTo>
                <a:cubicBezTo>
                  <a:pt x="4101181" y="1127106"/>
                  <a:pt x="4107107" y="1133027"/>
                  <a:pt x="4107107" y="1140346"/>
                </a:cubicBezTo>
                <a:cubicBezTo>
                  <a:pt x="4107107" y="1147653"/>
                  <a:pt x="4101181" y="1153581"/>
                  <a:pt x="4093873" y="1153581"/>
                </a:cubicBezTo>
                <a:cubicBezTo>
                  <a:pt x="4086562" y="1153581"/>
                  <a:pt x="4080636" y="1147653"/>
                  <a:pt x="4080636" y="1140346"/>
                </a:cubicBezTo>
                <a:cubicBezTo>
                  <a:pt x="4080636" y="1133027"/>
                  <a:pt x="4086562" y="1127106"/>
                  <a:pt x="4093873" y="1127106"/>
                </a:cubicBezTo>
                <a:close/>
                <a:moveTo>
                  <a:pt x="4586598" y="1109799"/>
                </a:moveTo>
                <a:cubicBezTo>
                  <a:pt x="4588638" y="1109799"/>
                  <a:pt x="4590671" y="1111835"/>
                  <a:pt x="4590671" y="1113871"/>
                </a:cubicBezTo>
                <a:cubicBezTo>
                  <a:pt x="4590671" y="1115907"/>
                  <a:pt x="4588638" y="1117944"/>
                  <a:pt x="4586598" y="1117944"/>
                </a:cubicBezTo>
                <a:cubicBezTo>
                  <a:pt x="4584560" y="1117944"/>
                  <a:pt x="4582523" y="1115907"/>
                  <a:pt x="4582523" y="1113871"/>
                </a:cubicBezTo>
                <a:cubicBezTo>
                  <a:pt x="4582523" y="1111835"/>
                  <a:pt x="4584560" y="1109799"/>
                  <a:pt x="4586598" y="1109799"/>
                </a:cubicBezTo>
                <a:close/>
                <a:moveTo>
                  <a:pt x="7513655" y="1097557"/>
                </a:moveTo>
                <a:cubicBezTo>
                  <a:pt x="7514673" y="1097557"/>
                  <a:pt x="7515692" y="1098575"/>
                  <a:pt x="7515692" y="1099593"/>
                </a:cubicBezTo>
                <a:cubicBezTo>
                  <a:pt x="7515692" y="1100612"/>
                  <a:pt x="7514673" y="1101630"/>
                  <a:pt x="7513655" y="1101630"/>
                </a:cubicBezTo>
                <a:cubicBezTo>
                  <a:pt x="7512637" y="1101630"/>
                  <a:pt x="7511619" y="1100612"/>
                  <a:pt x="7511619" y="1099593"/>
                </a:cubicBezTo>
                <a:cubicBezTo>
                  <a:pt x="7511619" y="1098575"/>
                  <a:pt x="7512637" y="1097557"/>
                  <a:pt x="7513655" y="1097557"/>
                </a:cubicBezTo>
                <a:close/>
                <a:moveTo>
                  <a:pt x="3753810" y="1095550"/>
                </a:moveTo>
                <a:cubicBezTo>
                  <a:pt x="3766026" y="1095550"/>
                  <a:pt x="3776207" y="1105731"/>
                  <a:pt x="3776207" y="1117946"/>
                </a:cubicBezTo>
                <a:cubicBezTo>
                  <a:pt x="3776207" y="1130164"/>
                  <a:pt x="3766026" y="1140347"/>
                  <a:pt x="3753810" y="1140347"/>
                </a:cubicBezTo>
                <a:cubicBezTo>
                  <a:pt x="3741592" y="1140347"/>
                  <a:pt x="3731412" y="1130164"/>
                  <a:pt x="3731412" y="1117946"/>
                </a:cubicBezTo>
                <a:cubicBezTo>
                  <a:pt x="3731412" y="1105731"/>
                  <a:pt x="3741592" y="1095550"/>
                  <a:pt x="3753810" y="1095550"/>
                </a:cubicBezTo>
                <a:close/>
                <a:moveTo>
                  <a:pt x="4764761" y="1095542"/>
                </a:moveTo>
                <a:cubicBezTo>
                  <a:pt x="4770871" y="1094525"/>
                  <a:pt x="4774946" y="1099616"/>
                  <a:pt x="4774946" y="1105725"/>
                </a:cubicBezTo>
                <a:cubicBezTo>
                  <a:pt x="4774946" y="1111831"/>
                  <a:pt x="4769852" y="1115903"/>
                  <a:pt x="4764761" y="1115903"/>
                </a:cubicBezTo>
                <a:cubicBezTo>
                  <a:pt x="4758654" y="1115903"/>
                  <a:pt x="4754580" y="1110815"/>
                  <a:pt x="4754580" y="1105725"/>
                </a:cubicBezTo>
                <a:cubicBezTo>
                  <a:pt x="4754580" y="1099616"/>
                  <a:pt x="4759672" y="1095542"/>
                  <a:pt x="4764761" y="1095542"/>
                </a:cubicBezTo>
                <a:close/>
                <a:moveTo>
                  <a:pt x="10431577" y="1092497"/>
                </a:moveTo>
                <a:cubicBezTo>
                  <a:pt x="10442776" y="1092497"/>
                  <a:pt x="10452957" y="1101657"/>
                  <a:pt x="10452957" y="1113876"/>
                </a:cubicBezTo>
                <a:cubicBezTo>
                  <a:pt x="10452957" y="1126092"/>
                  <a:pt x="10442776" y="1135254"/>
                  <a:pt x="10431577" y="1135254"/>
                </a:cubicBezTo>
                <a:cubicBezTo>
                  <a:pt x="10419360" y="1135254"/>
                  <a:pt x="10410197" y="1126092"/>
                  <a:pt x="10410197" y="1113876"/>
                </a:cubicBezTo>
                <a:cubicBezTo>
                  <a:pt x="10410197" y="1101657"/>
                  <a:pt x="10419360" y="1092497"/>
                  <a:pt x="10431577" y="1092497"/>
                </a:cubicBezTo>
                <a:close/>
                <a:moveTo>
                  <a:pt x="9323867" y="1089437"/>
                </a:moveTo>
                <a:cubicBezTo>
                  <a:pt x="9329976" y="1089437"/>
                  <a:pt x="9336084" y="1094529"/>
                  <a:pt x="9336084" y="1101655"/>
                </a:cubicBezTo>
                <a:cubicBezTo>
                  <a:pt x="9336084" y="1108781"/>
                  <a:pt x="9330993" y="1113872"/>
                  <a:pt x="9323867" y="1113872"/>
                </a:cubicBezTo>
                <a:cubicBezTo>
                  <a:pt x="9316740" y="1113872"/>
                  <a:pt x="9311649" y="1108781"/>
                  <a:pt x="9311649" y="1101655"/>
                </a:cubicBezTo>
                <a:cubicBezTo>
                  <a:pt x="9311649" y="1095547"/>
                  <a:pt x="9316740" y="1089437"/>
                  <a:pt x="9323867" y="1089437"/>
                </a:cubicBezTo>
                <a:close/>
                <a:moveTo>
                  <a:pt x="10601604" y="1085369"/>
                </a:moveTo>
                <a:cubicBezTo>
                  <a:pt x="10616876" y="1084351"/>
                  <a:pt x="10627057" y="1095550"/>
                  <a:pt x="10627057" y="1109804"/>
                </a:cubicBezTo>
                <a:cubicBezTo>
                  <a:pt x="10627057" y="1123038"/>
                  <a:pt x="10615857" y="1134235"/>
                  <a:pt x="10601604" y="1134235"/>
                </a:cubicBezTo>
                <a:cubicBezTo>
                  <a:pt x="10588368" y="1134235"/>
                  <a:pt x="10577169" y="1123038"/>
                  <a:pt x="10577169" y="1109804"/>
                </a:cubicBezTo>
                <a:cubicBezTo>
                  <a:pt x="10577169" y="1096569"/>
                  <a:pt x="10588368" y="1085369"/>
                  <a:pt x="10601604" y="1085369"/>
                </a:cubicBezTo>
                <a:close/>
                <a:moveTo>
                  <a:pt x="2304983" y="1076179"/>
                </a:moveTo>
                <a:cubicBezTo>
                  <a:pt x="2313128" y="1077197"/>
                  <a:pt x="2319236" y="1083306"/>
                  <a:pt x="2319236" y="1090433"/>
                </a:cubicBezTo>
                <a:cubicBezTo>
                  <a:pt x="2319236" y="1098577"/>
                  <a:pt x="2313128" y="1104686"/>
                  <a:pt x="2304983" y="1104686"/>
                </a:cubicBezTo>
                <a:cubicBezTo>
                  <a:pt x="2296839" y="1104686"/>
                  <a:pt x="2290730" y="1098577"/>
                  <a:pt x="2290730" y="1090433"/>
                </a:cubicBezTo>
                <a:cubicBezTo>
                  <a:pt x="2290730" y="1082287"/>
                  <a:pt x="2296839" y="1076179"/>
                  <a:pt x="2304983" y="1076179"/>
                </a:cubicBezTo>
                <a:close/>
                <a:moveTo>
                  <a:pt x="6644184" y="1061950"/>
                </a:moveTo>
                <a:cubicBezTo>
                  <a:pt x="6654365" y="1062968"/>
                  <a:pt x="6662511" y="1070095"/>
                  <a:pt x="6662511" y="1080276"/>
                </a:cubicBezTo>
                <a:cubicBezTo>
                  <a:pt x="6662511" y="1090458"/>
                  <a:pt x="6654365" y="1098602"/>
                  <a:pt x="6644184" y="1098602"/>
                </a:cubicBezTo>
                <a:cubicBezTo>
                  <a:pt x="6634003" y="1098602"/>
                  <a:pt x="6625858" y="1090458"/>
                  <a:pt x="6625858" y="1080276"/>
                </a:cubicBezTo>
                <a:cubicBezTo>
                  <a:pt x="6625858" y="1070095"/>
                  <a:pt x="6634003" y="1061950"/>
                  <a:pt x="6644184" y="1061950"/>
                </a:cubicBezTo>
                <a:close/>
                <a:moveTo>
                  <a:pt x="5034577" y="1060935"/>
                </a:moveTo>
                <a:cubicBezTo>
                  <a:pt x="5043736" y="1060935"/>
                  <a:pt x="5050867" y="1068061"/>
                  <a:pt x="5050867" y="1077224"/>
                </a:cubicBezTo>
                <a:cubicBezTo>
                  <a:pt x="5050867" y="1086387"/>
                  <a:pt x="5043736" y="1093513"/>
                  <a:pt x="5034577" y="1093513"/>
                </a:cubicBezTo>
                <a:cubicBezTo>
                  <a:pt x="5025416" y="1093513"/>
                  <a:pt x="5018293" y="1086387"/>
                  <a:pt x="5018293" y="1077224"/>
                </a:cubicBezTo>
                <a:cubicBezTo>
                  <a:pt x="5018293" y="1068061"/>
                  <a:pt x="5025416" y="1060935"/>
                  <a:pt x="5034577" y="1060935"/>
                </a:cubicBezTo>
                <a:close/>
                <a:moveTo>
                  <a:pt x="4292388" y="1051765"/>
                </a:moveTo>
                <a:cubicBezTo>
                  <a:pt x="4297476" y="1051765"/>
                  <a:pt x="4302574" y="1056856"/>
                  <a:pt x="4302574" y="1061946"/>
                </a:cubicBezTo>
                <a:cubicBezTo>
                  <a:pt x="4302574" y="1068055"/>
                  <a:pt x="4297476" y="1072127"/>
                  <a:pt x="4292388" y="1072127"/>
                </a:cubicBezTo>
                <a:cubicBezTo>
                  <a:pt x="4286289" y="1072127"/>
                  <a:pt x="4282213" y="1068055"/>
                  <a:pt x="4282213" y="1061946"/>
                </a:cubicBezTo>
                <a:cubicBezTo>
                  <a:pt x="4282213" y="1055838"/>
                  <a:pt x="4287298" y="1051765"/>
                  <a:pt x="4292388" y="1051765"/>
                </a:cubicBezTo>
                <a:close/>
                <a:moveTo>
                  <a:pt x="7710152" y="1027306"/>
                </a:moveTo>
                <a:cubicBezTo>
                  <a:pt x="7715242" y="1028324"/>
                  <a:pt x="7719315" y="1031378"/>
                  <a:pt x="7719315" y="1036469"/>
                </a:cubicBezTo>
                <a:cubicBezTo>
                  <a:pt x="7719315" y="1041561"/>
                  <a:pt x="7715242" y="1045633"/>
                  <a:pt x="7710152" y="1045633"/>
                </a:cubicBezTo>
                <a:cubicBezTo>
                  <a:pt x="7705061" y="1045633"/>
                  <a:pt x="7700989" y="1041561"/>
                  <a:pt x="7700989" y="1036469"/>
                </a:cubicBezTo>
                <a:cubicBezTo>
                  <a:pt x="7700989" y="1031378"/>
                  <a:pt x="7705061" y="1027306"/>
                  <a:pt x="7710152" y="1027306"/>
                </a:cubicBezTo>
                <a:close/>
                <a:moveTo>
                  <a:pt x="1374422" y="1019163"/>
                </a:moveTo>
                <a:cubicBezTo>
                  <a:pt x="1376458" y="1019163"/>
                  <a:pt x="1379512" y="1022217"/>
                  <a:pt x="1379512" y="1024254"/>
                </a:cubicBezTo>
                <a:cubicBezTo>
                  <a:pt x="1379512" y="1027308"/>
                  <a:pt x="1377476" y="1029344"/>
                  <a:pt x="1374422" y="1029344"/>
                </a:cubicBezTo>
                <a:cubicBezTo>
                  <a:pt x="1371367" y="1029344"/>
                  <a:pt x="1369331" y="1027308"/>
                  <a:pt x="1369331" y="1024254"/>
                </a:cubicBezTo>
                <a:cubicBezTo>
                  <a:pt x="1369331" y="1021199"/>
                  <a:pt x="1371367" y="1019163"/>
                  <a:pt x="1374422" y="1019163"/>
                </a:cubicBezTo>
                <a:close/>
                <a:moveTo>
                  <a:pt x="1313392" y="992716"/>
                </a:moveTo>
                <a:cubicBezTo>
                  <a:pt x="1326627" y="992716"/>
                  <a:pt x="1335789" y="1002897"/>
                  <a:pt x="1335789" y="1015116"/>
                </a:cubicBezTo>
                <a:cubicBezTo>
                  <a:pt x="1335789" y="1027333"/>
                  <a:pt x="1325608" y="1037514"/>
                  <a:pt x="1313392" y="1037514"/>
                </a:cubicBezTo>
                <a:cubicBezTo>
                  <a:pt x="1301174" y="1037514"/>
                  <a:pt x="1290993" y="1027333"/>
                  <a:pt x="1290993" y="1015116"/>
                </a:cubicBezTo>
                <a:cubicBezTo>
                  <a:pt x="1290993" y="1002897"/>
                  <a:pt x="1301174" y="992716"/>
                  <a:pt x="1313392" y="992716"/>
                </a:cubicBezTo>
                <a:close/>
                <a:moveTo>
                  <a:pt x="5232076" y="980492"/>
                </a:moveTo>
                <a:cubicBezTo>
                  <a:pt x="5237160" y="980492"/>
                  <a:pt x="5241226" y="984565"/>
                  <a:pt x="5241226" y="989655"/>
                </a:cubicBezTo>
                <a:cubicBezTo>
                  <a:pt x="5241226" y="994746"/>
                  <a:pt x="5237160" y="998818"/>
                  <a:pt x="5232076" y="998818"/>
                </a:cubicBezTo>
                <a:cubicBezTo>
                  <a:pt x="5226985" y="998818"/>
                  <a:pt x="5222909" y="994746"/>
                  <a:pt x="5222909" y="989655"/>
                </a:cubicBezTo>
                <a:cubicBezTo>
                  <a:pt x="5222909" y="984565"/>
                  <a:pt x="5226985" y="980492"/>
                  <a:pt x="5232076" y="980492"/>
                </a:cubicBezTo>
                <a:close/>
                <a:moveTo>
                  <a:pt x="7707098" y="969283"/>
                </a:moveTo>
                <a:cubicBezTo>
                  <a:pt x="7719315" y="969283"/>
                  <a:pt x="7729496" y="979464"/>
                  <a:pt x="7729496" y="991681"/>
                </a:cubicBezTo>
                <a:cubicBezTo>
                  <a:pt x="7729496" y="1003898"/>
                  <a:pt x="7719315" y="1014079"/>
                  <a:pt x="7707098" y="1014079"/>
                </a:cubicBezTo>
                <a:cubicBezTo>
                  <a:pt x="7694880" y="1014079"/>
                  <a:pt x="7684699" y="1003898"/>
                  <a:pt x="7684699" y="991681"/>
                </a:cubicBezTo>
                <a:cubicBezTo>
                  <a:pt x="7684699" y="979464"/>
                  <a:pt x="7694880" y="969283"/>
                  <a:pt x="7707098" y="969283"/>
                </a:cubicBezTo>
                <a:close/>
                <a:moveTo>
                  <a:pt x="2975991" y="968282"/>
                </a:moveTo>
                <a:cubicBezTo>
                  <a:pt x="2982098" y="967773"/>
                  <a:pt x="2987187" y="969809"/>
                  <a:pt x="2990748" y="973373"/>
                </a:cubicBezTo>
                <a:lnTo>
                  <a:pt x="2994348" y="982533"/>
                </a:lnTo>
                <a:lnTo>
                  <a:pt x="3001424" y="979477"/>
                </a:lnTo>
                <a:cubicBezTo>
                  <a:pt x="3010589" y="979477"/>
                  <a:pt x="3018736" y="987623"/>
                  <a:pt x="3018736" y="996786"/>
                </a:cubicBezTo>
                <a:cubicBezTo>
                  <a:pt x="3018736" y="1005948"/>
                  <a:pt x="3010589" y="1014093"/>
                  <a:pt x="3001424" y="1014093"/>
                </a:cubicBezTo>
                <a:cubicBezTo>
                  <a:pt x="2996334" y="1014093"/>
                  <a:pt x="2992008" y="1012057"/>
                  <a:pt x="2988955" y="1008875"/>
                </a:cubicBezTo>
                <a:lnTo>
                  <a:pt x="2986581" y="1002939"/>
                </a:lnTo>
                <a:lnTo>
                  <a:pt x="2975991" y="1006971"/>
                </a:lnTo>
                <a:cubicBezTo>
                  <a:pt x="2964795" y="1006971"/>
                  <a:pt x="2955628" y="997808"/>
                  <a:pt x="2955628" y="987627"/>
                </a:cubicBezTo>
                <a:lnTo>
                  <a:pt x="2956229" y="986235"/>
                </a:lnTo>
                <a:lnTo>
                  <a:pt x="2954541" y="984547"/>
                </a:lnTo>
                <a:lnTo>
                  <a:pt x="2958789" y="980299"/>
                </a:lnTo>
                <a:lnTo>
                  <a:pt x="2961612" y="973754"/>
                </a:lnTo>
                <a:cubicBezTo>
                  <a:pt x="2965303" y="970318"/>
                  <a:pt x="2970392" y="968282"/>
                  <a:pt x="2975991" y="968282"/>
                </a:cubicBezTo>
                <a:close/>
                <a:moveTo>
                  <a:pt x="11050593" y="929590"/>
                </a:moveTo>
                <a:cubicBezTo>
                  <a:pt x="11058737" y="929590"/>
                  <a:pt x="11065865" y="936716"/>
                  <a:pt x="11065865" y="944862"/>
                </a:cubicBezTo>
                <a:cubicBezTo>
                  <a:pt x="11065865" y="953007"/>
                  <a:pt x="11058737" y="960134"/>
                  <a:pt x="11050593" y="960134"/>
                </a:cubicBezTo>
                <a:cubicBezTo>
                  <a:pt x="11042447" y="960134"/>
                  <a:pt x="11035321" y="953007"/>
                  <a:pt x="11035321" y="944862"/>
                </a:cubicBezTo>
                <a:cubicBezTo>
                  <a:pt x="11035321" y="936716"/>
                  <a:pt x="11042447" y="929590"/>
                  <a:pt x="11050593" y="929590"/>
                </a:cubicBezTo>
                <a:close/>
                <a:moveTo>
                  <a:pt x="8596932" y="919404"/>
                </a:moveTo>
                <a:cubicBezTo>
                  <a:pt x="8606095" y="920422"/>
                  <a:pt x="8614240" y="927549"/>
                  <a:pt x="8614240" y="936711"/>
                </a:cubicBezTo>
                <a:cubicBezTo>
                  <a:pt x="8614240" y="945875"/>
                  <a:pt x="8606095" y="954021"/>
                  <a:pt x="8596932" y="954021"/>
                </a:cubicBezTo>
                <a:cubicBezTo>
                  <a:pt x="8587769" y="954021"/>
                  <a:pt x="8579624" y="946893"/>
                  <a:pt x="8579624" y="936711"/>
                </a:cubicBezTo>
                <a:cubicBezTo>
                  <a:pt x="8579624" y="927549"/>
                  <a:pt x="8586751" y="919404"/>
                  <a:pt x="8596932" y="919404"/>
                </a:cubicBezTo>
                <a:close/>
                <a:moveTo>
                  <a:pt x="5332854" y="906151"/>
                </a:moveTo>
                <a:cubicBezTo>
                  <a:pt x="5336928" y="906151"/>
                  <a:pt x="5339980" y="909205"/>
                  <a:pt x="5339980" y="913278"/>
                </a:cubicBezTo>
                <a:cubicBezTo>
                  <a:pt x="5339980" y="917350"/>
                  <a:pt x="5336928" y="920405"/>
                  <a:pt x="5332854" y="920405"/>
                </a:cubicBezTo>
                <a:cubicBezTo>
                  <a:pt x="5328781" y="920405"/>
                  <a:pt x="5325727" y="917350"/>
                  <a:pt x="5325727" y="913278"/>
                </a:cubicBezTo>
                <a:cubicBezTo>
                  <a:pt x="5325727" y="909205"/>
                  <a:pt x="5328781" y="906151"/>
                  <a:pt x="5332854" y="906151"/>
                </a:cubicBezTo>
                <a:close/>
                <a:moveTo>
                  <a:pt x="4459325" y="895988"/>
                </a:moveTo>
                <a:cubicBezTo>
                  <a:pt x="4465436" y="895988"/>
                  <a:pt x="4470526" y="901080"/>
                  <a:pt x="4470526" y="907188"/>
                </a:cubicBezTo>
                <a:cubicBezTo>
                  <a:pt x="4470526" y="913297"/>
                  <a:pt x="4465436" y="918387"/>
                  <a:pt x="4459325" y="918387"/>
                </a:cubicBezTo>
                <a:cubicBezTo>
                  <a:pt x="4453218" y="918387"/>
                  <a:pt x="4448126" y="913297"/>
                  <a:pt x="4448126" y="907188"/>
                </a:cubicBezTo>
                <a:cubicBezTo>
                  <a:pt x="4448126" y="901080"/>
                  <a:pt x="4453218" y="895988"/>
                  <a:pt x="4459325" y="895988"/>
                </a:cubicBezTo>
                <a:close/>
                <a:moveTo>
                  <a:pt x="7826218" y="856284"/>
                </a:moveTo>
                <a:cubicBezTo>
                  <a:pt x="7830290" y="856284"/>
                  <a:pt x="7834363" y="860356"/>
                  <a:pt x="7834363" y="864429"/>
                </a:cubicBezTo>
                <a:cubicBezTo>
                  <a:pt x="7834363" y="868502"/>
                  <a:pt x="7830290" y="872574"/>
                  <a:pt x="7826218" y="872574"/>
                </a:cubicBezTo>
                <a:cubicBezTo>
                  <a:pt x="7821127" y="872574"/>
                  <a:pt x="7818073" y="868502"/>
                  <a:pt x="7818073" y="864429"/>
                </a:cubicBezTo>
                <a:cubicBezTo>
                  <a:pt x="7818073" y="860356"/>
                  <a:pt x="7822145" y="856284"/>
                  <a:pt x="7826218" y="856284"/>
                </a:cubicBezTo>
                <a:close/>
                <a:moveTo>
                  <a:pt x="4359551" y="850180"/>
                </a:moveTo>
                <a:cubicBezTo>
                  <a:pt x="4376859" y="850180"/>
                  <a:pt x="4392132" y="864433"/>
                  <a:pt x="4392132" y="882760"/>
                </a:cubicBezTo>
                <a:cubicBezTo>
                  <a:pt x="4392132" y="901085"/>
                  <a:pt x="4376859" y="915339"/>
                  <a:pt x="4359551" y="915339"/>
                </a:cubicBezTo>
                <a:cubicBezTo>
                  <a:pt x="4341223" y="915339"/>
                  <a:pt x="4326968" y="901085"/>
                  <a:pt x="4326968" y="882760"/>
                </a:cubicBezTo>
                <a:cubicBezTo>
                  <a:pt x="4326968" y="864433"/>
                  <a:pt x="4342242" y="850180"/>
                  <a:pt x="4359551" y="850180"/>
                </a:cubicBezTo>
                <a:close/>
                <a:moveTo>
                  <a:pt x="1986347" y="813521"/>
                </a:moveTo>
                <a:cubicBezTo>
                  <a:pt x="1990420" y="812503"/>
                  <a:pt x="1993475" y="815558"/>
                  <a:pt x="1993475" y="819630"/>
                </a:cubicBezTo>
                <a:cubicBezTo>
                  <a:pt x="1993475" y="823703"/>
                  <a:pt x="1990420" y="826757"/>
                  <a:pt x="1986347" y="826757"/>
                </a:cubicBezTo>
                <a:cubicBezTo>
                  <a:pt x="1982274" y="826757"/>
                  <a:pt x="1979220" y="823703"/>
                  <a:pt x="1979220" y="819630"/>
                </a:cubicBezTo>
                <a:cubicBezTo>
                  <a:pt x="1979220" y="815558"/>
                  <a:pt x="1982274" y="813521"/>
                  <a:pt x="1986347" y="813521"/>
                </a:cubicBezTo>
                <a:close/>
                <a:moveTo>
                  <a:pt x="927522" y="812507"/>
                </a:moveTo>
                <a:cubicBezTo>
                  <a:pt x="932612" y="812507"/>
                  <a:pt x="935667" y="816580"/>
                  <a:pt x="935667" y="820652"/>
                </a:cubicBezTo>
                <a:cubicBezTo>
                  <a:pt x="935667" y="824725"/>
                  <a:pt x="931594" y="828797"/>
                  <a:pt x="927522" y="828797"/>
                </a:cubicBezTo>
                <a:cubicBezTo>
                  <a:pt x="923449" y="828797"/>
                  <a:pt x="919377" y="824725"/>
                  <a:pt x="919377" y="820652"/>
                </a:cubicBezTo>
                <a:cubicBezTo>
                  <a:pt x="919377" y="816580"/>
                  <a:pt x="923449" y="812507"/>
                  <a:pt x="927522" y="812507"/>
                </a:cubicBezTo>
                <a:close/>
                <a:moveTo>
                  <a:pt x="3198942" y="766688"/>
                </a:moveTo>
                <a:cubicBezTo>
                  <a:pt x="3212177" y="766688"/>
                  <a:pt x="3222358" y="776869"/>
                  <a:pt x="3222358" y="790105"/>
                </a:cubicBezTo>
                <a:cubicBezTo>
                  <a:pt x="3222358" y="803340"/>
                  <a:pt x="3212177" y="813521"/>
                  <a:pt x="3198942" y="813521"/>
                </a:cubicBezTo>
                <a:cubicBezTo>
                  <a:pt x="3185705" y="813521"/>
                  <a:pt x="3175523" y="803340"/>
                  <a:pt x="3175523" y="790105"/>
                </a:cubicBezTo>
                <a:cubicBezTo>
                  <a:pt x="3175523" y="777887"/>
                  <a:pt x="3185705" y="766688"/>
                  <a:pt x="3198942" y="766688"/>
                </a:cubicBezTo>
                <a:close/>
                <a:moveTo>
                  <a:pt x="994706" y="754471"/>
                </a:moveTo>
                <a:cubicBezTo>
                  <a:pt x="1004886" y="754471"/>
                  <a:pt x="1014049" y="762616"/>
                  <a:pt x="1014049" y="772797"/>
                </a:cubicBezTo>
                <a:cubicBezTo>
                  <a:pt x="1014049" y="782978"/>
                  <a:pt x="1005905" y="791123"/>
                  <a:pt x="994706" y="791123"/>
                </a:cubicBezTo>
                <a:cubicBezTo>
                  <a:pt x="984525" y="791123"/>
                  <a:pt x="975362" y="782978"/>
                  <a:pt x="975362" y="772797"/>
                </a:cubicBezTo>
                <a:cubicBezTo>
                  <a:pt x="975362" y="762616"/>
                  <a:pt x="983507" y="754471"/>
                  <a:pt x="994706" y="754471"/>
                </a:cubicBezTo>
                <a:close/>
                <a:moveTo>
                  <a:pt x="4060267" y="751418"/>
                </a:moveTo>
                <a:cubicBezTo>
                  <a:pt x="4064340" y="752436"/>
                  <a:pt x="4066377" y="754473"/>
                  <a:pt x="4066377" y="757527"/>
                </a:cubicBezTo>
                <a:cubicBezTo>
                  <a:pt x="4066377" y="760581"/>
                  <a:pt x="4064340" y="763636"/>
                  <a:pt x="4060267" y="763636"/>
                </a:cubicBezTo>
                <a:cubicBezTo>
                  <a:pt x="4057212" y="763636"/>
                  <a:pt x="4054157" y="761599"/>
                  <a:pt x="4054157" y="757527"/>
                </a:cubicBezTo>
                <a:cubicBezTo>
                  <a:pt x="4054157" y="754473"/>
                  <a:pt x="4057212" y="751418"/>
                  <a:pt x="4060267" y="751418"/>
                </a:cubicBezTo>
                <a:close/>
                <a:moveTo>
                  <a:pt x="1145336" y="742230"/>
                </a:moveTo>
                <a:cubicBezTo>
                  <a:pt x="1146354" y="742230"/>
                  <a:pt x="1148391" y="743248"/>
                  <a:pt x="1148391" y="745285"/>
                </a:cubicBezTo>
                <a:cubicBezTo>
                  <a:pt x="1148391" y="747321"/>
                  <a:pt x="1147373" y="748339"/>
                  <a:pt x="1145336" y="748339"/>
                </a:cubicBezTo>
                <a:cubicBezTo>
                  <a:pt x="1143300" y="748339"/>
                  <a:pt x="1142282" y="747321"/>
                  <a:pt x="1142282" y="745285"/>
                </a:cubicBezTo>
                <a:cubicBezTo>
                  <a:pt x="1142282" y="743248"/>
                  <a:pt x="1143300" y="742230"/>
                  <a:pt x="1145336" y="742230"/>
                </a:cubicBezTo>
                <a:close/>
                <a:moveTo>
                  <a:pt x="5388870" y="739199"/>
                </a:moveTo>
                <a:cubicBezTo>
                  <a:pt x="5399050" y="739199"/>
                  <a:pt x="5406181" y="747344"/>
                  <a:pt x="5406181" y="756506"/>
                </a:cubicBezTo>
                <a:cubicBezTo>
                  <a:pt x="5406181" y="766687"/>
                  <a:pt x="5398035" y="773814"/>
                  <a:pt x="5388870" y="773814"/>
                </a:cubicBezTo>
                <a:cubicBezTo>
                  <a:pt x="5378693" y="773814"/>
                  <a:pt x="5371564" y="765670"/>
                  <a:pt x="5371564" y="756506"/>
                </a:cubicBezTo>
                <a:cubicBezTo>
                  <a:pt x="5371564" y="746326"/>
                  <a:pt x="5379710" y="739199"/>
                  <a:pt x="5388870" y="739199"/>
                </a:cubicBezTo>
                <a:close/>
                <a:moveTo>
                  <a:pt x="11597322" y="735130"/>
                </a:moveTo>
                <a:cubicBezTo>
                  <a:pt x="11619721" y="736148"/>
                  <a:pt x="11638046" y="753456"/>
                  <a:pt x="11638046" y="775855"/>
                </a:cubicBezTo>
                <a:cubicBezTo>
                  <a:pt x="11638046" y="798253"/>
                  <a:pt x="11619721" y="816579"/>
                  <a:pt x="11597322" y="816579"/>
                </a:cubicBezTo>
                <a:cubicBezTo>
                  <a:pt x="11574924" y="816579"/>
                  <a:pt x="11556597" y="798253"/>
                  <a:pt x="11556597" y="775855"/>
                </a:cubicBezTo>
                <a:cubicBezTo>
                  <a:pt x="11556597" y="753456"/>
                  <a:pt x="11574924" y="735130"/>
                  <a:pt x="11597322" y="735130"/>
                </a:cubicBezTo>
                <a:close/>
                <a:moveTo>
                  <a:pt x="8627475" y="728007"/>
                </a:moveTo>
                <a:cubicBezTo>
                  <a:pt x="8640710" y="728007"/>
                  <a:pt x="8651909" y="739206"/>
                  <a:pt x="8651909" y="751424"/>
                </a:cubicBezTo>
                <a:cubicBezTo>
                  <a:pt x="8651909" y="764659"/>
                  <a:pt x="8640710" y="774840"/>
                  <a:pt x="8627475" y="774840"/>
                </a:cubicBezTo>
                <a:cubicBezTo>
                  <a:pt x="8614239" y="774840"/>
                  <a:pt x="8603040" y="764659"/>
                  <a:pt x="8603040" y="751424"/>
                </a:cubicBezTo>
                <a:cubicBezTo>
                  <a:pt x="8603040" y="738188"/>
                  <a:pt x="8614239" y="728007"/>
                  <a:pt x="8627475" y="728007"/>
                </a:cubicBezTo>
                <a:close/>
                <a:moveTo>
                  <a:pt x="172017" y="700487"/>
                </a:moveTo>
                <a:cubicBezTo>
                  <a:pt x="175071" y="700487"/>
                  <a:pt x="178125" y="703542"/>
                  <a:pt x="178125" y="706596"/>
                </a:cubicBezTo>
                <a:cubicBezTo>
                  <a:pt x="178125" y="709650"/>
                  <a:pt x="175071" y="712705"/>
                  <a:pt x="172017" y="712705"/>
                </a:cubicBezTo>
                <a:cubicBezTo>
                  <a:pt x="168962" y="712705"/>
                  <a:pt x="165908" y="709650"/>
                  <a:pt x="165908" y="706596"/>
                </a:cubicBezTo>
                <a:cubicBezTo>
                  <a:pt x="165908" y="703542"/>
                  <a:pt x="168962" y="700487"/>
                  <a:pt x="172017" y="700487"/>
                </a:cubicBezTo>
                <a:close/>
                <a:moveTo>
                  <a:pt x="2623699" y="688293"/>
                </a:moveTo>
                <a:cubicBezTo>
                  <a:pt x="2632862" y="688293"/>
                  <a:pt x="2639989" y="695420"/>
                  <a:pt x="2639989" y="704583"/>
                </a:cubicBezTo>
                <a:cubicBezTo>
                  <a:pt x="2639989" y="713746"/>
                  <a:pt x="2632862" y="719855"/>
                  <a:pt x="2623699" y="719855"/>
                </a:cubicBezTo>
                <a:cubicBezTo>
                  <a:pt x="2614535" y="719855"/>
                  <a:pt x="2607408" y="712728"/>
                  <a:pt x="2607408" y="704583"/>
                </a:cubicBezTo>
                <a:cubicBezTo>
                  <a:pt x="2607408" y="695420"/>
                  <a:pt x="2614535" y="688293"/>
                  <a:pt x="2623699" y="688293"/>
                </a:cubicBezTo>
                <a:close/>
                <a:moveTo>
                  <a:pt x="1419236" y="677084"/>
                </a:moveTo>
                <a:cubicBezTo>
                  <a:pt x="1428399" y="678102"/>
                  <a:pt x="1435526" y="684211"/>
                  <a:pt x="1435526" y="693374"/>
                </a:cubicBezTo>
                <a:cubicBezTo>
                  <a:pt x="1435526" y="702537"/>
                  <a:pt x="1428399" y="709664"/>
                  <a:pt x="1419236" y="709664"/>
                </a:cubicBezTo>
                <a:cubicBezTo>
                  <a:pt x="1410073" y="709664"/>
                  <a:pt x="1402946" y="702537"/>
                  <a:pt x="1402946" y="693374"/>
                </a:cubicBezTo>
                <a:cubicBezTo>
                  <a:pt x="1402946" y="684211"/>
                  <a:pt x="1410073" y="677084"/>
                  <a:pt x="1419236" y="677084"/>
                </a:cubicBezTo>
                <a:close/>
                <a:moveTo>
                  <a:pt x="221959" y="674041"/>
                </a:moveTo>
                <a:cubicBezTo>
                  <a:pt x="230104" y="674041"/>
                  <a:pt x="236212" y="680149"/>
                  <a:pt x="236212" y="688294"/>
                </a:cubicBezTo>
                <a:cubicBezTo>
                  <a:pt x="236212" y="695421"/>
                  <a:pt x="230104" y="702548"/>
                  <a:pt x="221959" y="702548"/>
                </a:cubicBezTo>
                <a:cubicBezTo>
                  <a:pt x="213814" y="702548"/>
                  <a:pt x="207705" y="696439"/>
                  <a:pt x="207705" y="688294"/>
                </a:cubicBezTo>
                <a:cubicBezTo>
                  <a:pt x="207705" y="681168"/>
                  <a:pt x="213814" y="674041"/>
                  <a:pt x="221959" y="674041"/>
                </a:cubicBezTo>
                <a:close/>
                <a:moveTo>
                  <a:pt x="2549321" y="666891"/>
                </a:moveTo>
                <a:cubicBezTo>
                  <a:pt x="2552375" y="666891"/>
                  <a:pt x="2555429" y="668927"/>
                  <a:pt x="2555429" y="673000"/>
                </a:cubicBezTo>
                <a:cubicBezTo>
                  <a:pt x="2555429" y="676054"/>
                  <a:pt x="2552375" y="679109"/>
                  <a:pt x="2549321" y="679109"/>
                </a:cubicBezTo>
                <a:cubicBezTo>
                  <a:pt x="2546266" y="679109"/>
                  <a:pt x="2543212" y="676054"/>
                  <a:pt x="2543212" y="673000"/>
                </a:cubicBezTo>
                <a:cubicBezTo>
                  <a:pt x="2543212" y="669945"/>
                  <a:pt x="2546266" y="666891"/>
                  <a:pt x="2549321" y="666891"/>
                </a:cubicBezTo>
                <a:close/>
                <a:moveTo>
                  <a:pt x="1138277" y="663865"/>
                </a:moveTo>
                <a:cubicBezTo>
                  <a:pt x="1143368" y="663865"/>
                  <a:pt x="1148458" y="667937"/>
                  <a:pt x="1148458" y="674046"/>
                </a:cubicBezTo>
                <a:cubicBezTo>
                  <a:pt x="1148458" y="680155"/>
                  <a:pt x="1143368" y="684227"/>
                  <a:pt x="1138277" y="684227"/>
                </a:cubicBezTo>
                <a:cubicBezTo>
                  <a:pt x="1132168" y="684227"/>
                  <a:pt x="1128096" y="679137"/>
                  <a:pt x="1128096" y="674046"/>
                </a:cubicBezTo>
                <a:cubicBezTo>
                  <a:pt x="1128096" y="667937"/>
                  <a:pt x="1133187" y="663865"/>
                  <a:pt x="1138277" y="663865"/>
                </a:cubicBezTo>
                <a:close/>
                <a:moveTo>
                  <a:pt x="4785103" y="656710"/>
                </a:moveTo>
                <a:cubicBezTo>
                  <a:pt x="4787140" y="656710"/>
                  <a:pt x="4789176" y="658746"/>
                  <a:pt x="4789176" y="660782"/>
                </a:cubicBezTo>
                <a:cubicBezTo>
                  <a:pt x="4789176" y="662819"/>
                  <a:pt x="4787140" y="664855"/>
                  <a:pt x="4785103" y="664855"/>
                </a:cubicBezTo>
                <a:cubicBezTo>
                  <a:pt x="4783067" y="664855"/>
                  <a:pt x="4781032" y="662819"/>
                  <a:pt x="4781032" y="660782"/>
                </a:cubicBezTo>
                <a:cubicBezTo>
                  <a:pt x="4781032" y="658746"/>
                  <a:pt x="4783067" y="656710"/>
                  <a:pt x="4785103" y="656710"/>
                </a:cubicBezTo>
                <a:close/>
                <a:moveTo>
                  <a:pt x="6443616" y="651641"/>
                </a:moveTo>
                <a:cubicBezTo>
                  <a:pt x="6450742" y="651641"/>
                  <a:pt x="6455832" y="656732"/>
                  <a:pt x="6455832" y="663859"/>
                </a:cubicBezTo>
                <a:cubicBezTo>
                  <a:pt x="6455832" y="670985"/>
                  <a:pt x="6450742" y="676076"/>
                  <a:pt x="6443616" y="676076"/>
                </a:cubicBezTo>
                <a:cubicBezTo>
                  <a:pt x="6436489" y="676076"/>
                  <a:pt x="6431398" y="670985"/>
                  <a:pt x="6431398" y="663859"/>
                </a:cubicBezTo>
                <a:cubicBezTo>
                  <a:pt x="6431398" y="656732"/>
                  <a:pt x="6436489" y="651641"/>
                  <a:pt x="6443616" y="651641"/>
                </a:cubicBezTo>
                <a:close/>
                <a:moveTo>
                  <a:pt x="3110366" y="648590"/>
                </a:moveTo>
                <a:cubicBezTo>
                  <a:pt x="3118511" y="648590"/>
                  <a:pt x="3124621" y="654698"/>
                  <a:pt x="3124621" y="662844"/>
                </a:cubicBezTo>
                <a:cubicBezTo>
                  <a:pt x="3124621" y="670988"/>
                  <a:pt x="3118511" y="677097"/>
                  <a:pt x="3110366" y="677097"/>
                </a:cubicBezTo>
                <a:cubicBezTo>
                  <a:pt x="3102224" y="677097"/>
                  <a:pt x="3096114" y="670988"/>
                  <a:pt x="3096114" y="662844"/>
                </a:cubicBezTo>
                <a:cubicBezTo>
                  <a:pt x="3096114" y="654698"/>
                  <a:pt x="3102224" y="648590"/>
                  <a:pt x="3110366" y="648590"/>
                </a:cubicBezTo>
                <a:close/>
                <a:moveTo>
                  <a:pt x="4397201" y="629220"/>
                </a:moveTo>
                <a:cubicBezTo>
                  <a:pt x="4399238" y="629220"/>
                  <a:pt x="4401274" y="631256"/>
                  <a:pt x="4401274" y="633293"/>
                </a:cubicBezTo>
                <a:cubicBezTo>
                  <a:pt x="4401274" y="635329"/>
                  <a:pt x="4399238" y="637365"/>
                  <a:pt x="4397201" y="637365"/>
                </a:cubicBezTo>
                <a:cubicBezTo>
                  <a:pt x="4395165" y="637365"/>
                  <a:pt x="4393129" y="635329"/>
                  <a:pt x="4393129" y="633293"/>
                </a:cubicBezTo>
                <a:cubicBezTo>
                  <a:pt x="4393129" y="631256"/>
                  <a:pt x="4395165" y="629220"/>
                  <a:pt x="4397201" y="629220"/>
                </a:cubicBezTo>
                <a:close/>
                <a:moveTo>
                  <a:pt x="743181" y="564060"/>
                </a:moveTo>
                <a:cubicBezTo>
                  <a:pt x="746235" y="564060"/>
                  <a:pt x="748271" y="566096"/>
                  <a:pt x="748271" y="568132"/>
                </a:cubicBezTo>
                <a:cubicBezTo>
                  <a:pt x="748271" y="570169"/>
                  <a:pt x="746235" y="572205"/>
                  <a:pt x="743181" y="572205"/>
                </a:cubicBezTo>
                <a:cubicBezTo>
                  <a:pt x="740125" y="572205"/>
                  <a:pt x="738090" y="570169"/>
                  <a:pt x="738090" y="568132"/>
                </a:cubicBezTo>
                <a:cubicBezTo>
                  <a:pt x="738090" y="566096"/>
                  <a:pt x="740125" y="564060"/>
                  <a:pt x="743181" y="564060"/>
                </a:cubicBezTo>
                <a:close/>
                <a:moveTo>
                  <a:pt x="5325756" y="552890"/>
                </a:moveTo>
                <a:cubicBezTo>
                  <a:pt x="5355285" y="552890"/>
                  <a:pt x="5378697" y="576306"/>
                  <a:pt x="5378697" y="604813"/>
                </a:cubicBezTo>
                <a:cubicBezTo>
                  <a:pt x="5378697" y="633320"/>
                  <a:pt x="5355285" y="656737"/>
                  <a:pt x="5325756" y="656737"/>
                </a:cubicBezTo>
                <a:cubicBezTo>
                  <a:pt x="5296228" y="656737"/>
                  <a:pt x="5272813" y="633320"/>
                  <a:pt x="5272813" y="604813"/>
                </a:cubicBezTo>
                <a:cubicBezTo>
                  <a:pt x="5272813" y="576306"/>
                  <a:pt x="5296228" y="552890"/>
                  <a:pt x="5325756" y="552890"/>
                </a:cubicBezTo>
                <a:close/>
                <a:moveTo>
                  <a:pt x="777848" y="531504"/>
                </a:moveTo>
                <a:cubicBezTo>
                  <a:pt x="788028" y="532522"/>
                  <a:pt x="797192" y="540667"/>
                  <a:pt x="797192" y="550848"/>
                </a:cubicBezTo>
                <a:cubicBezTo>
                  <a:pt x="797192" y="562048"/>
                  <a:pt x="788028" y="570192"/>
                  <a:pt x="777848" y="570192"/>
                </a:cubicBezTo>
                <a:cubicBezTo>
                  <a:pt x="766649" y="570192"/>
                  <a:pt x="758504" y="562048"/>
                  <a:pt x="758504" y="550848"/>
                </a:cubicBezTo>
                <a:cubicBezTo>
                  <a:pt x="758504" y="540667"/>
                  <a:pt x="767667" y="531504"/>
                  <a:pt x="777848" y="531504"/>
                </a:cubicBezTo>
                <a:close/>
                <a:moveTo>
                  <a:pt x="10168903" y="524376"/>
                </a:moveTo>
                <a:cubicBezTo>
                  <a:pt x="10172976" y="524376"/>
                  <a:pt x="10175013" y="527430"/>
                  <a:pt x="10175013" y="530485"/>
                </a:cubicBezTo>
                <a:cubicBezTo>
                  <a:pt x="10175013" y="533539"/>
                  <a:pt x="10171958" y="536594"/>
                  <a:pt x="10168903" y="536594"/>
                </a:cubicBezTo>
                <a:cubicBezTo>
                  <a:pt x="10165849" y="536594"/>
                  <a:pt x="10162795" y="533539"/>
                  <a:pt x="10162795" y="530485"/>
                </a:cubicBezTo>
                <a:cubicBezTo>
                  <a:pt x="10162795" y="527430"/>
                  <a:pt x="10165849" y="524376"/>
                  <a:pt x="10168903" y="524376"/>
                </a:cubicBezTo>
                <a:close/>
                <a:moveTo>
                  <a:pt x="6053676" y="522319"/>
                </a:moveTo>
                <a:cubicBezTo>
                  <a:pt x="6056730" y="522319"/>
                  <a:pt x="6058766" y="524355"/>
                  <a:pt x="6058766" y="527410"/>
                </a:cubicBezTo>
                <a:cubicBezTo>
                  <a:pt x="6058766" y="530464"/>
                  <a:pt x="6056730" y="532500"/>
                  <a:pt x="6053676" y="532500"/>
                </a:cubicBezTo>
                <a:cubicBezTo>
                  <a:pt x="6050621" y="532500"/>
                  <a:pt x="6048585" y="530464"/>
                  <a:pt x="6048585" y="527410"/>
                </a:cubicBezTo>
                <a:cubicBezTo>
                  <a:pt x="6048585" y="524355"/>
                  <a:pt x="6050621" y="522319"/>
                  <a:pt x="6053676" y="522319"/>
                </a:cubicBezTo>
                <a:close/>
                <a:moveTo>
                  <a:pt x="2166508" y="516210"/>
                </a:moveTo>
                <a:cubicBezTo>
                  <a:pt x="2167526" y="516210"/>
                  <a:pt x="2168544" y="516210"/>
                  <a:pt x="2168544" y="518246"/>
                </a:cubicBezTo>
                <a:cubicBezTo>
                  <a:pt x="2168544" y="519264"/>
                  <a:pt x="2167526" y="520282"/>
                  <a:pt x="2166508" y="520282"/>
                </a:cubicBezTo>
                <a:cubicBezTo>
                  <a:pt x="2165490" y="520282"/>
                  <a:pt x="2164472" y="519264"/>
                  <a:pt x="2164472" y="518246"/>
                </a:cubicBezTo>
                <a:cubicBezTo>
                  <a:pt x="2164472" y="517228"/>
                  <a:pt x="2165490" y="516210"/>
                  <a:pt x="2166508" y="516210"/>
                </a:cubicBezTo>
                <a:close/>
                <a:moveTo>
                  <a:pt x="8592859" y="508092"/>
                </a:moveTo>
                <a:cubicBezTo>
                  <a:pt x="8606094" y="508092"/>
                  <a:pt x="8617294" y="519292"/>
                  <a:pt x="8617294" y="532528"/>
                </a:cubicBezTo>
                <a:cubicBezTo>
                  <a:pt x="8617294" y="545762"/>
                  <a:pt x="8606094" y="556963"/>
                  <a:pt x="8592859" y="556963"/>
                </a:cubicBezTo>
                <a:cubicBezTo>
                  <a:pt x="8579624" y="556963"/>
                  <a:pt x="8568424" y="545762"/>
                  <a:pt x="8568424" y="532528"/>
                </a:cubicBezTo>
                <a:cubicBezTo>
                  <a:pt x="8568424" y="519292"/>
                  <a:pt x="8579624" y="508092"/>
                  <a:pt x="8592859" y="508092"/>
                </a:cubicBezTo>
                <a:close/>
                <a:moveTo>
                  <a:pt x="6066913" y="493836"/>
                </a:moveTo>
                <a:cubicBezTo>
                  <a:pt x="6074039" y="493836"/>
                  <a:pt x="6081166" y="499945"/>
                  <a:pt x="6081166" y="508090"/>
                </a:cubicBezTo>
                <a:cubicBezTo>
                  <a:pt x="6081166" y="516235"/>
                  <a:pt x="6075057" y="522343"/>
                  <a:pt x="6066913" y="522343"/>
                </a:cubicBezTo>
                <a:cubicBezTo>
                  <a:pt x="6058767" y="522343"/>
                  <a:pt x="6052659" y="516235"/>
                  <a:pt x="6052659" y="508090"/>
                </a:cubicBezTo>
                <a:cubicBezTo>
                  <a:pt x="6052659" y="499945"/>
                  <a:pt x="6058767" y="493836"/>
                  <a:pt x="6066913" y="493836"/>
                </a:cubicBezTo>
                <a:close/>
                <a:moveTo>
                  <a:pt x="6723597" y="480603"/>
                </a:moveTo>
                <a:cubicBezTo>
                  <a:pt x="6734796" y="480603"/>
                  <a:pt x="6743960" y="489766"/>
                  <a:pt x="6743960" y="500965"/>
                </a:cubicBezTo>
                <a:cubicBezTo>
                  <a:pt x="6743960" y="512164"/>
                  <a:pt x="6734796" y="521329"/>
                  <a:pt x="6723597" y="521329"/>
                </a:cubicBezTo>
                <a:cubicBezTo>
                  <a:pt x="6712398" y="521329"/>
                  <a:pt x="6703235" y="512164"/>
                  <a:pt x="6703235" y="500965"/>
                </a:cubicBezTo>
                <a:cubicBezTo>
                  <a:pt x="6703235" y="489766"/>
                  <a:pt x="6712398" y="480603"/>
                  <a:pt x="6723597" y="480603"/>
                </a:cubicBezTo>
                <a:close/>
                <a:moveTo>
                  <a:pt x="10992560" y="476531"/>
                </a:moveTo>
                <a:cubicBezTo>
                  <a:pt x="10995614" y="476531"/>
                  <a:pt x="10997650" y="478567"/>
                  <a:pt x="10997650" y="481622"/>
                </a:cubicBezTo>
                <a:cubicBezTo>
                  <a:pt x="10997650" y="484676"/>
                  <a:pt x="10995614" y="486712"/>
                  <a:pt x="10992560" y="486712"/>
                </a:cubicBezTo>
                <a:cubicBezTo>
                  <a:pt x="10989506" y="486712"/>
                  <a:pt x="10987469" y="484676"/>
                  <a:pt x="10987469" y="481622"/>
                </a:cubicBezTo>
                <a:cubicBezTo>
                  <a:pt x="10987469" y="478567"/>
                  <a:pt x="10989506" y="476531"/>
                  <a:pt x="10992560" y="476531"/>
                </a:cubicBezTo>
                <a:close/>
                <a:moveTo>
                  <a:pt x="3592921" y="475498"/>
                </a:moveTo>
                <a:cubicBezTo>
                  <a:pt x="3641788" y="475498"/>
                  <a:pt x="3681491" y="515204"/>
                  <a:pt x="3681491" y="563056"/>
                </a:cubicBezTo>
                <a:cubicBezTo>
                  <a:pt x="3681491" y="611926"/>
                  <a:pt x="3641788" y="650613"/>
                  <a:pt x="3592921" y="650613"/>
                </a:cubicBezTo>
                <a:cubicBezTo>
                  <a:pt x="3544054" y="650613"/>
                  <a:pt x="3504350" y="610906"/>
                  <a:pt x="3504350" y="563056"/>
                </a:cubicBezTo>
                <a:cubicBezTo>
                  <a:pt x="3504350" y="514186"/>
                  <a:pt x="3544054" y="475498"/>
                  <a:pt x="3592921" y="475498"/>
                </a:cubicBezTo>
                <a:close/>
                <a:moveTo>
                  <a:pt x="4326963" y="471433"/>
                </a:moveTo>
                <a:cubicBezTo>
                  <a:pt x="4337144" y="471433"/>
                  <a:pt x="4346306" y="480596"/>
                  <a:pt x="4346306" y="490777"/>
                </a:cubicBezTo>
                <a:cubicBezTo>
                  <a:pt x="4346306" y="500959"/>
                  <a:pt x="4338162" y="510122"/>
                  <a:pt x="4326963" y="510122"/>
                </a:cubicBezTo>
                <a:cubicBezTo>
                  <a:pt x="4316781" y="510122"/>
                  <a:pt x="4307663" y="501977"/>
                  <a:pt x="4307663" y="490777"/>
                </a:cubicBezTo>
                <a:cubicBezTo>
                  <a:pt x="4307663" y="480596"/>
                  <a:pt x="4315762" y="471433"/>
                  <a:pt x="4326963" y="471433"/>
                </a:cubicBezTo>
                <a:close/>
                <a:moveTo>
                  <a:pt x="427563" y="469375"/>
                </a:moveTo>
                <a:cubicBezTo>
                  <a:pt x="427563" y="469375"/>
                  <a:pt x="428581" y="470393"/>
                  <a:pt x="428581" y="470393"/>
                </a:cubicBezTo>
                <a:cubicBezTo>
                  <a:pt x="428581" y="471411"/>
                  <a:pt x="427563" y="471411"/>
                  <a:pt x="427563" y="471411"/>
                </a:cubicBezTo>
                <a:cubicBezTo>
                  <a:pt x="426545" y="471411"/>
                  <a:pt x="426545" y="470393"/>
                  <a:pt x="426545" y="470393"/>
                </a:cubicBezTo>
                <a:cubicBezTo>
                  <a:pt x="426545" y="469375"/>
                  <a:pt x="427563" y="469375"/>
                  <a:pt x="427563" y="469375"/>
                </a:cubicBezTo>
                <a:close/>
                <a:moveTo>
                  <a:pt x="2938242" y="457159"/>
                </a:moveTo>
                <a:cubicBezTo>
                  <a:pt x="2942314" y="457159"/>
                  <a:pt x="2944351" y="459195"/>
                  <a:pt x="2944351" y="462250"/>
                </a:cubicBezTo>
                <a:cubicBezTo>
                  <a:pt x="2944351" y="465304"/>
                  <a:pt x="2942314" y="467340"/>
                  <a:pt x="2938242" y="467340"/>
                </a:cubicBezTo>
                <a:cubicBezTo>
                  <a:pt x="2935187" y="467340"/>
                  <a:pt x="2932133" y="465304"/>
                  <a:pt x="2932133" y="462250"/>
                </a:cubicBezTo>
                <a:cubicBezTo>
                  <a:pt x="2932133" y="459195"/>
                  <a:pt x="2934169" y="457159"/>
                  <a:pt x="2938242" y="457159"/>
                </a:cubicBezTo>
                <a:close/>
                <a:moveTo>
                  <a:pt x="2512732" y="403224"/>
                </a:moveTo>
                <a:cubicBezTo>
                  <a:pt x="2515786" y="403224"/>
                  <a:pt x="2518840" y="406278"/>
                  <a:pt x="2518840" y="409333"/>
                </a:cubicBezTo>
                <a:cubicBezTo>
                  <a:pt x="2518840" y="412387"/>
                  <a:pt x="2516804" y="415441"/>
                  <a:pt x="2512732" y="415441"/>
                </a:cubicBezTo>
                <a:cubicBezTo>
                  <a:pt x="2509677" y="415441"/>
                  <a:pt x="2506624" y="413405"/>
                  <a:pt x="2506624" y="409333"/>
                </a:cubicBezTo>
                <a:cubicBezTo>
                  <a:pt x="2506624" y="406278"/>
                  <a:pt x="2508660" y="403224"/>
                  <a:pt x="2512732" y="403224"/>
                </a:cubicBezTo>
                <a:close/>
                <a:moveTo>
                  <a:pt x="5816456" y="403200"/>
                </a:moveTo>
                <a:cubicBezTo>
                  <a:pt x="5821546" y="403200"/>
                  <a:pt x="5825619" y="407272"/>
                  <a:pt x="5825619" y="412363"/>
                </a:cubicBezTo>
                <a:cubicBezTo>
                  <a:pt x="5825619" y="417454"/>
                  <a:pt x="5821546" y="421526"/>
                  <a:pt x="5816456" y="421526"/>
                </a:cubicBezTo>
                <a:cubicBezTo>
                  <a:pt x="5811365" y="421526"/>
                  <a:pt x="5807293" y="417454"/>
                  <a:pt x="5807293" y="412363"/>
                </a:cubicBezTo>
                <a:cubicBezTo>
                  <a:pt x="5807293" y="407272"/>
                  <a:pt x="5811365" y="403200"/>
                  <a:pt x="5816456" y="403200"/>
                </a:cubicBezTo>
                <a:close/>
                <a:moveTo>
                  <a:pt x="8714015" y="402208"/>
                </a:moveTo>
                <a:cubicBezTo>
                  <a:pt x="8719106" y="402208"/>
                  <a:pt x="8722160" y="406280"/>
                  <a:pt x="8722160" y="410353"/>
                </a:cubicBezTo>
                <a:cubicBezTo>
                  <a:pt x="8722160" y="414426"/>
                  <a:pt x="8718088" y="418498"/>
                  <a:pt x="8714015" y="418498"/>
                </a:cubicBezTo>
                <a:cubicBezTo>
                  <a:pt x="8709943" y="418498"/>
                  <a:pt x="8705870" y="414426"/>
                  <a:pt x="8705870" y="410353"/>
                </a:cubicBezTo>
                <a:cubicBezTo>
                  <a:pt x="8705870" y="406280"/>
                  <a:pt x="8709943" y="402208"/>
                  <a:pt x="8714015" y="402208"/>
                </a:cubicBezTo>
                <a:close/>
                <a:moveTo>
                  <a:pt x="9278052" y="383876"/>
                </a:moveTo>
                <a:cubicBezTo>
                  <a:pt x="9279070" y="383876"/>
                  <a:pt x="9279070" y="384894"/>
                  <a:pt x="9279070" y="384894"/>
                </a:cubicBezTo>
                <a:cubicBezTo>
                  <a:pt x="9279070" y="385912"/>
                  <a:pt x="9278052" y="385912"/>
                  <a:pt x="9278052" y="385912"/>
                </a:cubicBezTo>
                <a:cubicBezTo>
                  <a:pt x="9277034" y="385912"/>
                  <a:pt x="9277034" y="384894"/>
                  <a:pt x="9277034" y="384894"/>
                </a:cubicBezTo>
                <a:cubicBezTo>
                  <a:pt x="9277034" y="383876"/>
                  <a:pt x="9278052" y="383876"/>
                  <a:pt x="9278052" y="383876"/>
                </a:cubicBezTo>
                <a:close/>
                <a:moveTo>
                  <a:pt x="8419779" y="378786"/>
                </a:moveTo>
                <a:cubicBezTo>
                  <a:pt x="8426906" y="378786"/>
                  <a:pt x="8434033" y="384894"/>
                  <a:pt x="8434033" y="393040"/>
                </a:cubicBezTo>
                <a:cubicBezTo>
                  <a:pt x="8434033" y="401184"/>
                  <a:pt x="8427924" y="407293"/>
                  <a:pt x="8419779" y="407293"/>
                </a:cubicBezTo>
                <a:cubicBezTo>
                  <a:pt x="8411634" y="407293"/>
                  <a:pt x="8405525" y="401184"/>
                  <a:pt x="8405525" y="393040"/>
                </a:cubicBezTo>
                <a:cubicBezTo>
                  <a:pt x="8405525" y="384894"/>
                  <a:pt x="8411634" y="378786"/>
                  <a:pt x="8419779" y="378786"/>
                </a:cubicBezTo>
                <a:close/>
                <a:moveTo>
                  <a:pt x="4043916" y="366546"/>
                </a:moveTo>
                <a:cubicBezTo>
                  <a:pt x="4053080" y="366546"/>
                  <a:pt x="4059189" y="372655"/>
                  <a:pt x="4059189" y="381818"/>
                </a:cubicBezTo>
                <a:cubicBezTo>
                  <a:pt x="4059189" y="389963"/>
                  <a:pt x="4052062" y="397090"/>
                  <a:pt x="4043916" y="397090"/>
                </a:cubicBezTo>
                <a:cubicBezTo>
                  <a:pt x="4035771" y="397090"/>
                  <a:pt x="4028645" y="389963"/>
                  <a:pt x="4028645" y="381818"/>
                </a:cubicBezTo>
                <a:cubicBezTo>
                  <a:pt x="4028645" y="373673"/>
                  <a:pt x="4035771" y="366546"/>
                  <a:pt x="4043916" y="366546"/>
                </a:cubicBezTo>
                <a:close/>
                <a:moveTo>
                  <a:pt x="5531384" y="355348"/>
                </a:moveTo>
                <a:cubicBezTo>
                  <a:pt x="5540547" y="355348"/>
                  <a:pt x="5548692" y="363493"/>
                  <a:pt x="5548692" y="372656"/>
                </a:cubicBezTo>
                <a:cubicBezTo>
                  <a:pt x="5548692" y="381819"/>
                  <a:pt x="5540547" y="389964"/>
                  <a:pt x="5531384" y="389964"/>
                </a:cubicBezTo>
                <a:cubicBezTo>
                  <a:pt x="5522221" y="389964"/>
                  <a:pt x="5514076" y="381819"/>
                  <a:pt x="5514076" y="372656"/>
                </a:cubicBezTo>
                <a:cubicBezTo>
                  <a:pt x="5514076" y="363493"/>
                  <a:pt x="5522221" y="355348"/>
                  <a:pt x="5531384" y="355348"/>
                </a:cubicBezTo>
                <a:close/>
                <a:moveTo>
                  <a:pt x="6608550" y="325823"/>
                </a:moveTo>
                <a:cubicBezTo>
                  <a:pt x="6611604" y="325823"/>
                  <a:pt x="6613640" y="327859"/>
                  <a:pt x="6613640" y="330914"/>
                </a:cubicBezTo>
                <a:cubicBezTo>
                  <a:pt x="6613640" y="333968"/>
                  <a:pt x="6611604" y="336004"/>
                  <a:pt x="6608550" y="336004"/>
                </a:cubicBezTo>
                <a:cubicBezTo>
                  <a:pt x="6605495" y="336004"/>
                  <a:pt x="6603459" y="333968"/>
                  <a:pt x="6603459" y="330914"/>
                </a:cubicBezTo>
                <a:cubicBezTo>
                  <a:pt x="6603459" y="327859"/>
                  <a:pt x="6605495" y="325823"/>
                  <a:pt x="6608550" y="325823"/>
                </a:cubicBezTo>
                <a:close/>
                <a:moveTo>
                  <a:pt x="7003580" y="314648"/>
                </a:moveTo>
                <a:cubicBezTo>
                  <a:pt x="7010706" y="314648"/>
                  <a:pt x="7015796" y="319739"/>
                  <a:pt x="7015796" y="325847"/>
                </a:cubicBezTo>
                <a:cubicBezTo>
                  <a:pt x="7015796" y="331956"/>
                  <a:pt x="7010706" y="337047"/>
                  <a:pt x="7003580" y="337047"/>
                </a:cubicBezTo>
                <a:cubicBezTo>
                  <a:pt x="6997470" y="337047"/>
                  <a:pt x="6991362" y="331956"/>
                  <a:pt x="6991362" y="325847"/>
                </a:cubicBezTo>
                <a:cubicBezTo>
                  <a:pt x="6991362" y="319739"/>
                  <a:pt x="6996453" y="314648"/>
                  <a:pt x="7003580" y="314648"/>
                </a:cubicBezTo>
                <a:close/>
                <a:moveTo>
                  <a:pt x="4121368" y="295307"/>
                </a:moveTo>
                <a:cubicBezTo>
                  <a:pt x="4130532" y="295307"/>
                  <a:pt x="4136640" y="301416"/>
                  <a:pt x="4136640" y="309561"/>
                </a:cubicBezTo>
                <a:cubicBezTo>
                  <a:pt x="4136640" y="317706"/>
                  <a:pt x="4129514" y="323814"/>
                  <a:pt x="4121368" y="323814"/>
                </a:cubicBezTo>
                <a:cubicBezTo>
                  <a:pt x="4113225" y="323814"/>
                  <a:pt x="4106095" y="317706"/>
                  <a:pt x="4106095" y="309561"/>
                </a:cubicBezTo>
                <a:cubicBezTo>
                  <a:pt x="4106095" y="301416"/>
                  <a:pt x="4112206" y="295307"/>
                  <a:pt x="4121368" y="295307"/>
                </a:cubicBezTo>
                <a:close/>
                <a:moveTo>
                  <a:pt x="5311470" y="293243"/>
                </a:moveTo>
                <a:cubicBezTo>
                  <a:pt x="5316562" y="293243"/>
                  <a:pt x="5320634" y="297316"/>
                  <a:pt x="5320634" y="302406"/>
                </a:cubicBezTo>
                <a:cubicBezTo>
                  <a:pt x="5320634" y="307497"/>
                  <a:pt x="5316562" y="311569"/>
                  <a:pt x="5311470" y="311569"/>
                </a:cubicBezTo>
                <a:cubicBezTo>
                  <a:pt x="5306380" y="311569"/>
                  <a:pt x="5302308" y="307497"/>
                  <a:pt x="5302308" y="302406"/>
                </a:cubicBezTo>
                <a:cubicBezTo>
                  <a:pt x="5302308" y="297316"/>
                  <a:pt x="5306380" y="293243"/>
                  <a:pt x="5311470" y="293243"/>
                </a:cubicBezTo>
                <a:close/>
                <a:moveTo>
                  <a:pt x="9786092" y="292250"/>
                </a:moveTo>
                <a:cubicBezTo>
                  <a:pt x="9795255" y="292250"/>
                  <a:pt x="9802382" y="299377"/>
                  <a:pt x="9802382" y="308540"/>
                </a:cubicBezTo>
                <a:cubicBezTo>
                  <a:pt x="9802382" y="317703"/>
                  <a:pt x="9795255" y="324830"/>
                  <a:pt x="9786092" y="324830"/>
                </a:cubicBezTo>
                <a:cubicBezTo>
                  <a:pt x="9776929" y="324830"/>
                  <a:pt x="9769802" y="317703"/>
                  <a:pt x="9769802" y="308540"/>
                </a:cubicBezTo>
                <a:cubicBezTo>
                  <a:pt x="9769802" y="299377"/>
                  <a:pt x="9776929" y="292250"/>
                  <a:pt x="9786092" y="292250"/>
                </a:cubicBezTo>
                <a:close/>
                <a:moveTo>
                  <a:pt x="9236309" y="271884"/>
                </a:moveTo>
                <a:cubicBezTo>
                  <a:pt x="9243436" y="271884"/>
                  <a:pt x="9249545" y="277992"/>
                  <a:pt x="9249545" y="285119"/>
                </a:cubicBezTo>
                <a:cubicBezTo>
                  <a:pt x="9249545" y="292246"/>
                  <a:pt x="9243436" y="298355"/>
                  <a:pt x="9236309" y="298355"/>
                </a:cubicBezTo>
                <a:cubicBezTo>
                  <a:pt x="9229182" y="298355"/>
                  <a:pt x="9223074" y="292246"/>
                  <a:pt x="9223074" y="285119"/>
                </a:cubicBezTo>
                <a:cubicBezTo>
                  <a:pt x="9223074" y="277992"/>
                  <a:pt x="9229182" y="271884"/>
                  <a:pt x="9236309" y="271884"/>
                </a:cubicBezTo>
                <a:close/>
                <a:moveTo>
                  <a:pt x="1991444" y="266797"/>
                </a:moveTo>
                <a:cubicBezTo>
                  <a:pt x="1995516" y="266797"/>
                  <a:pt x="1998572" y="269851"/>
                  <a:pt x="1998572" y="273924"/>
                </a:cubicBezTo>
                <a:cubicBezTo>
                  <a:pt x="1998572" y="277996"/>
                  <a:pt x="1995516" y="281051"/>
                  <a:pt x="1991444" y="281051"/>
                </a:cubicBezTo>
                <a:cubicBezTo>
                  <a:pt x="1987370" y="281051"/>
                  <a:pt x="1984317" y="277996"/>
                  <a:pt x="1984317" y="273924"/>
                </a:cubicBezTo>
                <a:cubicBezTo>
                  <a:pt x="1984317" y="269851"/>
                  <a:pt x="1987370" y="266797"/>
                  <a:pt x="1991444" y="266797"/>
                </a:cubicBezTo>
                <a:close/>
                <a:moveTo>
                  <a:pt x="8223283" y="262699"/>
                </a:moveTo>
                <a:cubicBezTo>
                  <a:pt x="8225320" y="262699"/>
                  <a:pt x="8226337" y="263717"/>
                  <a:pt x="8226337" y="265754"/>
                </a:cubicBezTo>
                <a:cubicBezTo>
                  <a:pt x="8226337" y="266772"/>
                  <a:pt x="8225320" y="268808"/>
                  <a:pt x="8223283" y="268808"/>
                </a:cubicBezTo>
                <a:cubicBezTo>
                  <a:pt x="8222265" y="268808"/>
                  <a:pt x="8220229" y="267790"/>
                  <a:pt x="8220229" y="265754"/>
                </a:cubicBezTo>
                <a:cubicBezTo>
                  <a:pt x="8220229" y="263717"/>
                  <a:pt x="8221247" y="262699"/>
                  <a:pt x="8223283" y="262699"/>
                </a:cubicBezTo>
                <a:close/>
                <a:moveTo>
                  <a:pt x="3759863" y="253535"/>
                </a:moveTo>
                <a:cubicBezTo>
                  <a:pt x="3762916" y="253535"/>
                  <a:pt x="3764952" y="255571"/>
                  <a:pt x="3764952" y="258626"/>
                </a:cubicBezTo>
                <a:cubicBezTo>
                  <a:pt x="3764952" y="261680"/>
                  <a:pt x="3762916" y="263716"/>
                  <a:pt x="3759863" y="263716"/>
                </a:cubicBezTo>
                <a:cubicBezTo>
                  <a:pt x="3756807" y="263716"/>
                  <a:pt x="3754772" y="261680"/>
                  <a:pt x="3754772" y="258626"/>
                </a:cubicBezTo>
                <a:cubicBezTo>
                  <a:pt x="3754772" y="255571"/>
                  <a:pt x="3756807" y="253535"/>
                  <a:pt x="3759863" y="253535"/>
                </a:cubicBezTo>
                <a:close/>
                <a:moveTo>
                  <a:pt x="7655174" y="243355"/>
                </a:moveTo>
                <a:cubicBezTo>
                  <a:pt x="7656192" y="244373"/>
                  <a:pt x="7658228" y="245391"/>
                  <a:pt x="7658228" y="246410"/>
                </a:cubicBezTo>
                <a:cubicBezTo>
                  <a:pt x="7658228" y="247427"/>
                  <a:pt x="7657210" y="249464"/>
                  <a:pt x="7655174" y="249464"/>
                </a:cubicBezTo>
                <a:cubicBezTo>
                  <a:pt x="7654155" y="249464"/>
                  <a:pt x="7652119" y="248446"/>
                  <a:pt x="7652119" y="246410"/>
                </a:cubicBezTo>
                <a:cubicBezTo>
                  <a:pt x="7652119" y="245391"/>
                  <a:pt x="7653137" y="243355"/>
                  <a:pt x="7655174" y="243355"/>
                </a:cubicBezTo>
                <a:close/>
                <a:moveTo>
                  <a:pt x="1998518" y="237245"/>
                </a:moveTo>
                <a:cubicBezTo>
                  <a:pt x="2003609" y="237245"/>
                  <a:pt x="2007681" y="241318"/>
                  <a:pt x="2007681" y="246408"/>
                </a:cubicBezTo>
                <a:cubicBezTo>
                  <a:pt x="2007681" y="251499"/>
                  <a:pt x="2003609" y="255571"/>
                  <a:pt x="1998518" y="255571"/>
                </a:cubicBezTo>
                <a:cubicBezTo>
                  <a:pt x="1993428" y="255571"/>
                  <a:pt x="1989355" y="251499"/>
                  <a:pt x="1989355" y="246408"/>
                </a:cubicBezTo>
                <a:cubicBezTo>
                  <a:pt x="1989355" y="241318"/>
                  <a:pt x="1993428" y="237245"/>
                  <a:pt x="1998518" y="237245"/>
                </a:cubicBezTo>
                <a:close/>
                <a:moveTo>
                  <a:pt x="1157580" y="234204"/>
                </a:moveTo>
                <a:cubicBezTo>
                  <a:pt x="1177943" y="233186"/>
                  <a:pt x="1195251" y="250494"/>
                  <a:pt x="1195251" y="270856"/>
                </a:cubicBezTo>
                <a:cubicBezTo>
                  <a:pt x="1195251" y="291218"/>
                  <a:pt x="1178961" y="307508"/>
                  <a:pt x="1157580" y="307508"/>
                </a:cubicBezTo>
                <a:cubicBezTo>
                  <a:pt x="1137218" y="307508"/>
                  <a:pt x="1119910" y="291218"/>
                  <a:pt x="1119910" y="270856"/>
                </a:cubicBezTo>
                <a:cubicBezTo>
                  <a:pt x="1119910" y="250494"/>
                  <a:pt x="1136200" y="234204"/>
                  <a:pt x="1157580" y="234204"/>
                </a:cubicBezTo>
                <a:close/>
                <a:moveTo>
                  <a:pt x="961058" y="233172"/>
                </a:moveTo>
                <a:cubicBezTo>
                  <a:pt x="979384" y="233172"/>
                  <a:pt x="993637" y="247426"/>
                  <a:pt x="993637" y="265752"/>
                </a:cubicBezTo>
                <a:cubicBezTo>
                  <a:pt x="993637" y="283060"/>
                  <a:pt x="979384" y="297314"/>
                  <a:pt x="961058" y="297314"/>
                </a:cubicBezTo>
                <a:cubicBezTo>
                  <a:pt x="942732" y="297314"/>
                  <a:pt x="928478" y="283060"/>
                  <a:pt x="928478" y="265752"/>
                </a:cubicBezTo>
                <a:cubicBezTo>
                  <a:pt x="928478" y="248444"/>
                  <a:pt x="942732" y="233172"/>
                  <a:pt x="961058" y="233172"/>
                </a:cubicBezTo>
                <a:close/>
                <a:moveTo>
                  <a:pt x="171076" y="227096"/>
                </a:moveTo>
                <a:cubicBezTo>
                  <a:pt x="173114" y="227096"/>
                  <a:pt x="174131" y="229132"/>
                  <a:pt x="174131" y="230151"/>
                </a:cubicBezTo>
                <a:cubicBezTo>
                  <a:pt x="174131" y="232186"/>
                  <a:pt x="173114" y="233205"/>
                  <a:pt x="171076" y="233205"/>
                </a:cubicBezTo>
                <a:cubicBezTo>
                  <a:pt x="169040" y="233205"/>
                  <a:pt x="168023" y="232186"/>
                  <a:pt x="168023" y="230151"/>
                </a:cubicBezTo>
                <a:cubicBezTo>
                  <a:pt x="168023" y="228113"/>
                  <a:pt x="169040" y="227096"/>
                  <a:pt x="171076" y="227096"/>
                </a:cubicBezTo>
                <a:close/>
                <a:moveTo>
                  <a:pt x="1620797" y="211791"/>
                </a:moveTo>
                <a:cubicBezTo>
                  <a:pt x="1626906" y="212809"/>
                  <a:pt x="1630978" y="216882"/>
                  <a:pt x="1630978" y="221973"/>
                </a:cubicBezTo>
                <a:cubicBezTo>
                  <a:pt x="1630978" y="227064"/>
                  <a:pt x="1626906" y="232153"/>
                  <a:pt x="1620797" y="232153"/>
                </a:cubicBezTo>
                <a:cubicBezTo>
                  <a:pt x="1615707" y="232153"/>
                  <a:pt x="1610616" y="228082"/>
                  <a:pt x="1610616" y="221973"/>
                </a:cubicBezTo>
                <a:cubicBezTo>
                  <a:pt x="1610616" y="216882"/>
                  <a:pt x="1614689" y="211791"/>
                  <a:pt x="1620797" y="211791"/>
                </a:cubicBezTo>
                <a:close/>
                <a:moveTo>
                  <a:pt x="5128210" y="193466"/>
                </a:moveTo>
                <a:cubicBezTo>
                  <a:pt x="5135336" y="193466"/>
                  <a:pt x="5140427" y="199575"/>
                  <a:pt x="5140427" y="205684"/>
                </a:cubicBezTo>
                <a:cubicBezTo>
                  <a:pt x="5140427" y="212810"/>
                  <a:pt x="5134318" y="217901"/>
                  <a:pt x="5128210" y="217901"/>
                </a:cubicBezTo>
                <a:cubicBezTo>
                  <a:pt x="5121084" y="217901"/>
                  <a:pt x="5115993" y="211792"/>
                  <a:pt x="5115993" y="205684"/>
                </a:cubicBezTo>
                <a:cubicBezTo>
                  <a:pt x="5115993" y="198557"/>
                  <a:pt x="5122102" y="193466"/>
                  <a:pt x="5128210" y="193466"/>
                </a:cubicBezTo>
                <a:close/>
                <a:moveTo>
                  <a:pt x="9614030" y="138518"/>
                </a:moveTo>
                <a:cubicBezTo>
                  <a:pt x="9620139" y="138518"/>
                  <a:pt x="9625230" y="143609"/>
                  <a:pt x="9625230" y="149717"/>
                </a:cubicBezTo>
                <a:cubicBezTo>
                  <a:pt x="9625230" y="155826"/>
                  <a:pt x="9620139" y="160915"/>
                  <a:pt x="9614030" y="160915"/>
                </a:cubicBezTo>
                <a:cubicBezTo>
                  <a:pt x="9607922" y="160915"/>
                  <a:pt x="9602831" y="155826"/>
                  <a:pt x="9602831" y="149717"/>
                </a:cubicBezTo>
                <a:cubicBezTo>
                  <a:pt x="9602831" y="143609"/>
                  <a:pt x="9607922" y="138518"/>
                  <a:pt x="9614030" y="138518"/>
                </a:cubicBezTo>
                <a:close/>
                <a:moveTo>
                  <a:pt x="3063470" y="115071"/>
                </a:moveTo>
                <a:cubicBezTo>
                  <a:pt x="3066524" y="115071"/>
                  <a:pt x="3069579" y="117107"/>
                  <a:pt x="3069579" y="121180"/>
                </a:cubicBezTo>
                <a:cubicBezTo>
                  <a:pt x="3069579" y="124234"/>
                  <a:pt x="3066524" y="127289"/>
                  <a:pt x="3063470" y="127289"/>
                </a:cubicBezTo>
                <a:cubicBezTo>
                  <a:pt x="3060416" y="127289"/>
                  <a:pt x="3057361" y="124234"/>
                  <a:pt x="3057361" y="121180"/>
                </a:cubicBezTo>
                <a:cubicBezTo>
                  <a:pt x="3057361" y="118126"/>
                  <a:pt x="3060416" y="115071"/>
                  <a:pt x="3063470" y="115071"/>
                </a:cubicBezTo>
                <a:close/>
                <a:moveTo>
                  <a:pt x="1904915" y="92704"/>
                </a:moveTo>
                <a:cubicBezTo>
                  <a:pt x="1915096" y="91685"/>
                  <a:pt x="1923240" y="99831"/>
                  <a:pt x="1923240" y="110012"/>
                </a:cubicBezTo>
                <a:cubicBezTo>
                  <a:pt x="1923240" y="120193"/>
                  <a:pt x="1915096" y="127319"/>
                  <a:pt x="1904915" y="127319"/>
                </a:cubicBezTo>
                <a:cubicBezTo>
                  <a:pt x="1894733" y="127319"/>
                  <a:pt x="1886589" y="119175"/>
                  <a:pt x="1886589" y="110012"/>
                </a:cubicBezTo>
                <a:cubicBezTo>
                  <a:pt x="1886589" y="99831"/>
                  <a:pt x="1894733" y="92704"/>
                  <a:pt x="1904915" y="92704"/>
                </a:cubicBezTo>
                <a:close/>
                <a:moveTo>
                  <a:pt x="6230829" y="87605"/>
                </a:moveTo>
                <a:cubicBezTo>
                  <a:pt x="6234902" y="87605"/>
                  <a:pt x="6238974" y="90659"/>
                  <a:pt x="6238974" y="95750"/>
                </a:cubicBezTo>
                <a:cubicBezTo>
                  <a:pt x="6238974" y="99822"/>
                  <a:pt x="6234902" y="103895"/>
                  <a:pt x="6230829" y="103895"/>
                </a:cubicBezTo>
                <a:cubicBezTo>
                  <a:pt x="6226756" y="103895"/>
                  <a:pt x="6222684" y="99822"/>
                  <a:pt x="6222684" y="95750"/>
                </a:cubicBezTo>
                <a:cubicBezTo>
                  <a:pt x="6222684" y="91677"/>
                  <a:pt x="6226756" y="87605"/>
                  <a:pt x="6230829" y="87605"/>
                </a:cubicBezTo>
                <a:close/>
                <a:moveTo>
                  <a:pt x="11171750" y="86587"/>
                </a:moveTo>
                <a:cubicBezTo>
                  <a:pt x="11227746" y="86587"/>
                  <a:pt x="11273561" y="131384"/>
                  <a:pt x="11273561" y="187380"/>
                </a:cubicBezTo>
                <a:cubicBezTo>
                  <a:pt x="11273561" y="243377"/>
                  <a:pt x="11228764" y="288173"/>
                  <a:pt x="11171750" y="288173"/>
                </a:cubicBezTo>
                <a:cubicBezTo>
                  <a:pt x="11115753" y="288173"/>
                  <a:pt x="11069938" y="243377"/>
                  <a:pt x="11069938" y="187380"/>
                </a:cubicBezTo>
                <a:cubicBezTo>
                  <a:pt x="11069938" y="131384"/>
                  <a:pt x="11115753" y="86587"/>
                  <a:pt x="11171750" y="86587"/>
                </a:cubicBezTo>
                <a:close/>
                <a:moveTo>
                  <a:pt x="3533841" y="71293"/>
                </a:moveTo>
                <a:cubicBezTo>
                  <a:pt x="3535876" y="70275"/>
                  <a:pt x="3536895" y="72311"/>
                  <a:pt x="3536895" y="74347"/>
                </a:cubicBezTo>
                <a:cubicBezTo>
                  <a:pt x="3536895" y="76383"/>
                  <a:pt x="3535876" y="77402"/>
                  <a:pt x="3533841" y="77402"/>
                </a:cubicBezTo>
                <a:cubicBezTo>
                  <a:pt x="3531804" y="77402"/>
                  <a:pt x="3530785" y="76383"/>
                  <a:pt x="3530785" y="74347"/>
                </a:cubicBezTo>
                <a:cubicBezTo>
                  <a:pt x="3530785" y="72311"/>
                  <a:pt x="3531804" y="71293"/>
                  <a:pt x="3533841" y="71293"/>
                </a:cubicBezTo>
                <a:close/>
                <a:moveTo>
                  <a:pt x="8850443" y="69279"/>
                </a:moveTo>
                <a:cubicBezTo>
                  <a:pt x="8853497" y="69279"/>
                  <a:pt x="8855533" y="71315"/>
                  <a:pt x="8855533" y="74370"/>
                </a:cubicBezTo>
                <a:cubicBezTo>
                  <a:pt x="8855533" y="77424"/>
                  <a:pt x="8853497" y="79460"/>
                  <a:pt x="8850443" y="79460"/>
                </a:cubicBezTo>
                <a:cubicBezTo>
                  <a:pt x="8847388" y="79460"/>
                  <a:pt x="8845352" y="77424"/>
                  <a:pt x="8845352" y="74370"/>
                </a:cubicBezTo>
                <a:cubicBezTo>
                  <a:pt x="8845352" y="71315"/>
                  <a:pt x="8847388" y="69279"/>
                  <a:pt x="8850443" y="69279"/>
                </a:cubicBezTo>
                <a:close/>
                <a:moveTo>
                  <a:pt x="2747929" y="68269"/>
                </a:moveTo>
                <a:cubicBezTo>
                  <a:pt x="2760149" y="68269"/>
                  <a:pt x="2770331" y="78449"/>
                  <a:pt x="2770331" y="90666"/>
                </a:cubicBezTo>
                <a:cubicBezTo>
                  <a:pt x="2770331" y="102884"/>
                  <a:pt x="2760149" y="113065"/>
                  <a:pt x="2747929" y="113065"/>
                </a:cubicBezTo>
                <a:cubicBezTo>
                  <a:pt x="2735713" y="113065"/>
                  <a:pt x="2725531" y="102884"/>
                  <a:pt x="2725531" y="90666"/>
                </a:cubicBezTo>
                <a:cubicBezTo>
                  <a:pt x="2725531" y="78449"/>
                  <a:pt x="2735713" y="68269"/>
                  <a:pt x="2747929" y="68269"/>
                </a:cubicBezTo>
                <a:close/>
                <a:moveTo>
                  <a:pt x="1222767" y="68265"/>
                </a:moveTo>
                <a:cubicBezTo>
                  <a:pt x="1233967" y="68265"/>
                  <a:pt x="1243130" y="77428"/>
                  <a:pt x="1243130" y="88627"/>
                </a:cubicBezTo>
                <a:cubicBezTo>
                  <a:pt x="1243130" y="99825"/>
                  <a:pt x="1233967" y="108990"/>
                  <a:pt x="1222767" y="108990"/>
                </a:cubicBezTo>
                <a:cubicBezTo>
                  <a:pt x="1211568" y="108990"/>
                  <a:pt x="1202406" y="99825"/>
                  <a:pt x="1202406" y="88627"/>
                </a:cubicBezTo>
                <a:cubicBezTo>
                  <a:pt x="1202406" y="77428"/>
                  <a:pt x="1211568" y="68265"/>
                  <a:pt x="1222767" y="68265"/>
                </a:cubicBezTo>
                <a:close/>
                <a:moveTo>
                  <a:pt x="11961807" y="59105"/>
                </a:moveTo>
                <a:cubicBezTo>
                  <a:pt x="11973006" y="59105"/>
                  <a:pt x="11982170" y="68268"/>
                  <a:pt x="11982170" y="79467"/>
                </a:cubicBezTo>
                <a:cubicBezTo>
                  <a:pt x="11982170" y="90667"/>
                  <a:pt x="11973006" y="99830"/>
                  <a:pt x="11961807" y="99830"/>
                </a:cubicBezTo>
                <a:cubicBezTo>
                  <a:pt x="11950608" y="99830"/>
                  <a:pt x="11941445" y="90667"/>
                  <a:pt x="11941445" y="79467"/>
                </a:cubicBezTo>
                <a:cubicBezTo>
                  <a:pt x="11941445" y="68268"/>
                  <a:pt x="11950608" y="59105"/>
                  <a:pt x="11961807" y="59105"/>
                </a:cubicBezTo>
                <a:close/>
                <a:moveTo>
                  <a:pt x="2790665" y="54007"/>
                </a:moveTo>
                <a:cubicBezTo>
                  <a:pt x="2797792" y="54007"/>
                  <a:pt x="2803901" y="60116"/>
                  <a:pt x="2803901" y="67243"/>
                </a:cubicBezTo>
                <a:cubicBezTo>
                  <a:pt x="2803901" y="74369"/>
                  <a:pt x="2797792" y="80478"/>
                  <a:pt x="2790665" y="80478"/>
                </a:cubicBezTo>
                <a:cubicBezTo>
                  <a:pt x="2783539" y="80478"/>
                  <a:pt x="2777433" y="74369"/>
                  <a:pt x="2777433" y="67243"/>
                </a:cubicBezTo>
                <a:cubicBezTo>
                  <a:pt x="2777433" y="60116"/>
                  <a:pt x="2783539" y="54007"/>
                  <a:pt x="2790665" y="54007"/>
                </a:cubicBezTo>
                <a:close/>
                <a:moveTo>
                  <a:pt x="3751773" y="46888"/>
                </a:moveTo>
                <a:cubicBezTo>
                  <a:pt x="3755844" y="46888"/>
                  <a:pt x="3759917" y="49943"/>
                  <a:pt x="3759917" y="55033"/>
                </a:cubicBezTo>
                <a:cubicBezTo>
                  <a:pt x="3759917" y="59105"/>
                  <a:pt x="3756861" y="63179"/>
                  <a:pt x="3751773" y="63179"/>
                </a:cubicBezTo>
                <a:cubicBezTo>
                  <a:pt x="3747699" y="63179"/>
                  <a:pt x="3743628" y="60123"/>
                  <a:pt x="3743628" y="55033"/>
                </a:cubicBezTo>
                <a:cubicBezTo>
                  <a:pt x="3743628" y="50961"/>
                  <a:pt x="3746682" y="46888"/>
                  <a:pt x="3751773" y="46888"/>
                </a:cubicBezTo>
                <a:close/>
                <a:moveTo>
                  <a:pt x="6107637" y="40750"/>
                </a:moveTo>
                <a:cubicBezTo>
                  <a:pt x="6111709" y="40750"/>
                  <a:pt x="6113746" y="43804"/>
                  <a:pt x="6113746" y="46859"/>
                </a:cubicBezTo>
                <a:cubicBezTo>
                  <a:pt x="6113746" y="49913"/>
                  <a:pt x="6110691" y="52968"/>
                  <a:pt x="6107637" y="52968"/>
                </a:cubicBezTo>
                <a:cubicBezTo>
                  <a:pt x="6104582" y="52968"/>
                  <a:pt x="6101528" y="49913"/>
                  <a:pt x="6101528" y="46859"/>
                </a:cubicBezTo>
                <a:cubicBezTo>
                  <a:pt x="6101528" y="43804"/>
                  <a:pt x="6104582" y="40750"/>
                  <a:pt x="6107637" y="40750"/>
                </a:cubicBezTo>
                <a:close/>
                <a:moveTo>
                  <a:pt x="338029" y="35685"/>
                </a:moveTo>
                <a:cubicBezTo>
                  <a:pt x="354318" y="35685"/>
                  <a:pt x="367554" y="48920"/>
                  <a:pt x="367554" y="65210"/>
                </a:cubicBezTo>
                <a:cubicBezTo>
                  <a:pt x="367554" y="81499"/>
                  <a:pt x="354318" y="94736"/>
                  <a:pt x="338029" y="94736"/>
                </a:cubicBezTo>
                <a:cubicBezTo>
                  <a:pt x="321740" y="94736"/>
                  <a:pt x="308504" y="81499"/>
                  <a:pt x="308504" y="65210"/>
                </a:cubicBezTo>
                <a:cubicBezTo>
                  <a:pt x="308504" y="48920"/>
                  <a:pt x="321740" y="35685"/>
                  <a:pt x="338029" y="35685"/>
                </a:cubicBezTo>
                <a:close/>
                <a:moveTo>
                  <a:pt x="7914793" y="30595"/>
                </a:moveTo>
                <a:cubicBezTo>
                  <a:pt x="7919884" y="29578"/>
                  <a:pt x="7924974" y="33649"/>
                  <a:pt x="7924974" y="39758"/>
                </a:cubicBezTo>
                <a:cubicBezTo>
                  <a:pt x="7924974" y="44849"/>
                  <a:pt x="7920902" y="48922"/>
                  <a:pt x="7914793" y="48922"/>
                </a:cubicBezTo>
                <a:cubicBezTo>
                  <a:pt x="7909703" y="48922"/>
                  <a:pt x="7905630" y="44849"/>
                  <a:pt x="7905630" y="39758"/>
                </a:cubicBezTo>
                <a:cubicBezTo>
                  <a:pt x="7905630" y="34667"/>
                  <a:pt x="7909703" y="30595"/>
                  <a:pt x="7914793" y="30595"/>
                </a:cubicBezTo>
                <a:close/>
                <a:moveTo>
                  <a:pt x="631216" y="38"/>
                </a:moveTo>
                <a:cubicBezTo>
                  <a:pt x="654633" y="-980"/>
                  <a:pt x="673977" y="18364"/>
                  <a:pt x="673977" y="41781"/>
                </a:cubicBezTo>
                <a:cubicBezTo>
                  <a:pt x="673977" y="65197"/>
                  <a:pt x="654633" y="83523"/>
                  <a:pt x="631216" y="83523"/>
                </a:cubicBezTo>
                <a:cubicBezTo>
                  <a:pt x="607799" y="83523"/>
                  <a:pt x="588455" y="65197"/>
                  <a:pt x="588455" y="41781"/>
                </a:cubicBezTo>
                <a:cubicBezTo>
                  <a:pt x="588455" y="18364"/>
                  <a:pt x="607799" y="38"/>
                  <a:pt x="631216" y="38"/>
                </a:cubicBezTo>
                <a:close/>
              </a:path>
            </a:pathLst>
          </a:custGeom>
          <a:solidFill>
            <a:schemeClr val="bg1"/>
          </a:solidFill>
          <a:ln w="10176" cap="flat">
            <a:noFill/>
            <a:prstDash val="solid"/>
            <a:miter/>
          </a:ln>
          <a:effectLst>
            <a:outerShdw blurRad="76200" dist="38100" dir="5400000" algn="t" rotWithShape="0">
              <a:prstClr val="black">
                <a:alpha val="20000"/>
              </a:prstClr>
            </a:outerShdw>
          </a:effectLst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36" name="矩形: 圆角 35">
            <a:extLst>
              <a:ext uri="{FF2B5EF4-FFF2-40B4-BE49-F238E27FC236}">
                <a16:creationId xmlns:a16="http://schemas.microsoft.com/office/drawing/2014/main" id="{F6DBAB6C-947C-4B55-A514-959FA6B7D1D3}"/>
              </a:ext>
            </a:extLst>
          </p:cNvPr>
          <p:cNvSpPr/>
          <p:nvPr/>
        </p:nvSpPr>
        <p:spPr>
          <a:xfrm>
            <a:off x="488950" y="374079"/>
            <a:ext cx="11214100" cy="6084514"/>
          </a:xfrm>
          <a:prstGeom prst="roundRect">
            <a:avLst>
              <a:gd name="adj" fmla="val 5863"/>
            </a:avLst>
          </a:prstGeom>
          <a:gradFill>
            <a:gsLst>
              <a:gs pos="100000">
                <a:schemeClr val="accent5">
                  <a:alpha val="67000"/>
                </a:schemeClr>
              </a:gs>
              <a:gs pos="0">
                <a:schemeClr val="accent5">
                  <a:lumMod val="75000"/>
                  <a:alpha val="67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7" name="矩形: 圆角 36">
            <a:extLst>
              <a:ext uri="{FF2B5EF4-FFF2-40B4-BE49-F238E27FC236}">
                <a16:creationId xmlns:a16="http://schemas.microsoft.com/office/drawing/2014/main" id="{1E9AADA1-A638-4500-B849-3F7DB10AEA6E}"/>
              </a:ext>
            </a:extLst>
          </p:cNvPr>
          <p:cNvSpPr/>
          <p:nvPr/>
        </p:nvSpPr>
        <p:spPr>
          <a:xfrm>
            <a:off x="647295" y="533369"/>
            <a:ext cx="10884711" cy="5925224"/>
          </a:xfrm>
          <a:prstGeom prst="roundRect">
            <a:avLst>
              <a:gd name="adj" fmla="val 5863"/>
            </a:avLst>
          </a:prstGeom>
          <a:noFill/>
          <a:ln>
            <a:gradFill>
              <a:gsLst>
                <a:gs pos="0">
                  <a:schemeClr val="bg1"/>
                </a:gs>
                <a:gs pos="100000">
                  <a:schemeClr val="bg1">
                    <a:alpha val="0"/>
                  </a:schemeClr>
                </a:gs>
              </a:gsLst>
              <a:lin ang="5400000" scaled="1"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8" name="任意多边形: 形状 37">
            <a:extLst>
              <a:ext uri="{FF2B5EF4-FFF2-40B4-BE49-F238E27FC236}">
                <a16:creationId xmlns:a16="http://schemas.microsoft.com/office/drawing/2014/main" id="{8D2F9D3F-9C97-4AB1-BE0C-CC8AC2AFBA05}"/>
              </a:ext>
            </a:extLst>
          </p:cNvPr>
          <p:cNvSpPr/>
          <p:nvPr/>
        </p:nvSpPr>
        <p:spPr>
          <a:xfrm>
            <a:off x="4079777" y="376610"/>
            <a:ext cx="4047414" cy="540593"/>
          </a:xfrm>
          <a:custGeom>
            <a:avLst/>
            <a:gdLst>
              <a:gd name="connsiteX0" fmla="*/ 63048 w 3836793"/>
              <a:gd name="connsiteY0" fmla="*/ 0 h 310083"/>
              <a:gd name="connsiteX1" fmla="*/ 3731203 w 3836793"/>
              <a:gd name="connsiteY1" fmla="*/ 0 h 310083"/>
              <a:gd name="connsiteX2" fmla="*/ 3744126 w 3836793"/>
              <a:gd name="connsiteY2" fmla="*/ 2674 h 310083"/>
              <a:gd name="connsiteX3" fmla="*/ 3830196 w 3836793"/>
              <a:gd name="connsiteY3" fmla="*/ 75721 h 310083"/>
              <a:gd name="connsiteX4" fmla="*/ 3682156 w 3836793"/>
              <a:gd name="connsiteY4" fmla="*/ 254511 h 310083"/>
              <a:gd name="connsiteX5" fmla="*/ 3417344 w 3836793"/>
              <a:gd name="connsiteY5" fmla="*/ 214290 h 310083"/>
              <a:gd name="connsiteX6" fmla="*/ 2719569 w 3836793"/>
              <a:gd name="connsiteY6" fmla="*/ 290062 h 310083"/>
              <a:gd name="connsiteX7" fmla="*/ 2527285 w 3836793"/>
              <a:gd name="connsiteY7" fmla="*/ 244650 h 310083"/>
              <a:gd name="connsiteX8" fmla="*/ 2241065 w 3836793"/>
              <a:gd name="connsiteY8" fmla="*/ 213381 h 310083"/>
              <a:gd name="connsiteX9" fmla="*/ 1947450 w 3836793"/>
              <a:gd name="connsiteY9" fmla="*/ 198071 h 310083"/>
              <a:gd name="connsiteX10" fmla="*/ 1710662 w 3836793"/>
              <a:gd name="connsiteY10" fmla="*/ 212084 h 310083"/>
              <a:gd name="connsiteX11" fmla="*/ 1450003 w 3836793"/>
              <a:gd name="connsiteY11" fmla="*/ 308486 h 310083"/>
              <a:gd name="connsiteX12" fmla="*/ 1103061 w 3836793"/>
              <a:gd name="connsiteY12" fmla="*/ 211306 h 310083"/>
              <a:gd name="connsiteX13" fmla="*/ 888721 w 3836793"/>
              <a:gd name="connsiteY13" fmla="*/ 171863 h 310083"/>
              <a:gd name="connsiteX14" fmla="*/ 575643 w 3836793"/>
              <a:gd name="connsiteY14" fmla="*/ 174327 h 310083"/>
              <a:gd name="connsiteX15" fmla="*/ 411125 w 3836793"/>
              <a:gd name="connsiteY15" fmla="*/ 233363 h 310083"/>
              <a:gd name="connsiteX16" fmla="*/ 30190 w 3836793"/>
              <a:gd name="connsiteY16" fmla="*/ 182891 h 310083"/>
              <a:gd name="connsiteX17" fmla="*/ 25136 w 3836793"/>
              <a:gd name="connsiteY17" fmla="*/ 36835 h 3100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3836793" h="310083">
                <a:moveTo>
                  <a:pt x="63048" y="0"/>
                </a:moveTo>
                <a:lnTo>
                  <a:pt x="3731203" y="0"/>
                </a:lnTo>
                <a:lnTo>
                  <a:pt x="3744126" y="2674"/>
                </a:lnTo>
                <a:cubicBezTo>
                  <a:pt x="3783099" y="15421"/>
                  <a:pt x="3815535" y="37640"/>
                  <a:pt x="3830196" y="75721"/>
                </a:cubicBezTo>
                <a:cubicBezTo>
                  <a:pt x="3862374" y="159407"/>
                  <a:pt x="3771033" y="245558"/>
                  <a:pt x="3682156" y="254511"/>
                </a:cubicBezTo>
                <a:cubicBezTo>
                  <a:pt x="3592891" y="263723"/>
                  <a:pt x="3506091" y="226615"/>
                  <a:pt x="3417344" y="214290"/>
                </a:cubicBezTo>
                <a:cubicBezTo>
                  <a:pt x="3184191" y="181983"/>
                  <a:pt x="2952852" y="321590"/>
                  <a:pt x="2719569" y="290062"/>
                </a:cubicBezTo>
                <a:cubicBezTo>
                  <a:pt x="2654307" y="281239"/>
                  <a:pt x="2591639" y="259182"/>
                  <a:pt x="2527285" y="244650"/>
                </a:cubicBezTo>
                <a:cubicBezTo>
                  <a:pt x="2433609" y="223502"/>
                  <a:pt x="2337078" y="218441"/>
                  <a:pt x="2241065" y="213381"/>
                </a:cubicBezTo>
                <a:cubicBezTo>
                  <a:pt x="2143236" y="208321"/>
                  <a:pt x="2045278" y="203132"/>
                  <a:pt x="1947450" y="198071"/>
                </a:cubicBezTo>
                <a:cubicBezTo>
                  <a:pt x="1868045" y="194049"/>
                  <a:pt x="1786954" y="190027"/>
                  <a:pt x="1710662" y="212084"/>
                </a:cubicBezTo>
                <a:cubicBezTo>
                  <a:pt x="1621268" y="237904"/>
                  <a:pt x="1542382" y="298235"/>
                  <a:pt x="1450003" y="308486"/>
                </a:cubicBezTo>
                <a:cubicBezTo>
                  <a:pt x="1329468" y="321849"/>
                  <a:pt x="1218665" y="248024"/>
                  <a:pt x="1103061" y="211306"/>
                </a:cubicBezTo>
                <a:cubicBezTo>
                  <a:pt x="1033647" y="189249"/>
                  <a:pt x="960989" y="180556"/>
                  <a:pt x="888721" y="171863"/>
                </a:cubicBezTo>
                <a:cubicBezTo>
                  <a:pt x="784405" y="159407"/>
                  <a:pt x="677105" y="147081"/>
                  <a:pt x="575643" y="174327"/>
                </a:cubicBezTo>
                <a:cubicBezTo>
                  <a:pt x="519333" y="189508"/>
                  <a:pt x="466916" y="216365"/>
                  <a:pt x="411125" y="233363"/>
                </a:cubicBezTo>
                <a:cubicBezTo>
                  <a:pt x="286698" y="271378"/>
                  <a:pt x="141901" y="267096"/>
                  <a:pt x="30190" y="182891"/>
                </a:cubicBezTo>
                <a:cubicBezTo>
                  <a:pt x="-11945" y="147762"/>
                  <a:pt x="-6496" y="83149"/>
                  <a:pt x="25136" y="36835"/>
                </a:cubicBezTo>
                <a:close/>
              </a:path>
            </a:pathLst>
          </a:custGeom>
          <a:solidFill>
            <a:schemeClr val="bg1"/>
          </a:solidFill>
          <a:ln w="3690" cap="flat">
            <a:noFill/>
            <a:prstDash val="solid"/>
            <a:miter/>
          </a:ln>
          <a:effectLst>
            <a:outerShdw blurRad="127000" dist="63500" dir="5400000" algn="t" rotWithShape="0">
              <a:prstClr val="black">
                <a:alpha val="25000"/>
              </a:prstClr>
            </a:outerShdw>
          </a:effectLst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zh-CN" altLang="en-US"/>
          </a:p>
        </p:txBody>
      </p:sp>
      <p:grpSp>
        <p:nvGrpSpPr>
          <p:cNvPr id="42" name="tree">
            <a:extLst>
              <a:ext uri="{FF2B5EF4-FFF2-40B4-BE49-F238E27FC236}">
                <a16:creationId xmlns:a16="http://schemas.microsoft.com/office/drawing/2014/main" id="{7DC735BC-C1B5-4F65-B429-F92697F43556}"/>
              </a:ext>
            </a:extLst>
          </p:cNvPr>
          <p:cNvGrpSpPr/>
          <p:nvPr/>
        </p:nvGrpSpPr>
        <p:grpSpPr>
          <a:xfrm>
            <a:off x="10624773" y="5399140"/>
            <a:ext cx="379289" cy="524496"/>
            <a:chOff x="9412438" y="5051876"/>
            <a:chExt cx="379289" cy="524496"/>
          </a:xfrm>
        </p:grpSpPr>
        <p:sp>
          <p:nvSpPr>
            <p:cNvPr id="43" name="任意多边形: 形状 42">
              <a:extLst>
                <a:ext uri="{FF2B5EF4-FFF2-40B4-BE49-F238E27FC236}">
                  <a16:creationId xmlns:a16="http://schemas.microsoft.com/office/drawing/2014/main" id="{41DACD0F-E349-4563-8BEB-5A3C10027C04}"/>
                </a:ext>
              </a:extLst>
            </p:cNvPr>
            <p:cNvSpPr/>
            <p:nvPr/>
          </p:nvSpPr>
          <p:spPr>
            <a:xfrm>
              <a:off x="9599283" y="5504005"/>
              <a:ext cx="21693" cy="72367"/>
            </a:xfrm>
            <a:custGeom>
              <a:avLst/>
              <a:gdLst>
                <a:gd name="connsiteX0" fmla="*/ 3499 w 21693"/>
                <a:gd name="connsiteY0" fmla="*/ 289 h 72367"/>
                <a:gd name="connsiteX1" fmla="*/ 0 w 21693"/>
                <a:gd name="connsiteY1" fmla="*/ 72368 h 72367"/>
                <a:gd name="connsiteX2" fmla="*/ 21694 w 21693"/>
                <a:gd name="connsiteY2" fmla="*/ 72368 h 72367"/>
                <a:gd name="connsiteX3" fmla="*/ 18195 w 21693"/>
                <a:gd name="connsiteY3" fmla="*/ 289 h 72367"/>
                <a:gd name="connsiteX4" fmla="*/ 3499 w 21693"/>
                <a:gd name="connsiteY4" fmla="*/ 289 h 72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693" h="72367">
                  <a:moveTo>
                    <a:pt x="3499" y="289"/>
                  </a:moveTo>
                  <a:cubicBezTo>
                    <a:pt x="2799" y="-5310"/>
                    <a:pt x="0" y="72368"/>
                    <a:pt x="0" y="72368"/>
                  </a:cubicBezTo>
                  <a:lnTo>
                    <a:pt x="21694" y="72368"/>
                  </a:lnTo>
                  <a:lnTo>
                    <a:pt x="18195" y="289"/>
                  </a:lnTo>
                  <a:lnTo>
                    <a:pt x="3499" y="289"/>
                  </a:lnTo>
                  <a:close/>
                </a:path>
              </a:pathLst>
            </a:custGeom>
            <a:solidFill>
              <a:schemeClr val="accent3">
                <a:lumMod val="50000"/>
              </a:schemeClr>
            </a:solidFill>
            <a:ln w="69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4" name="任意多边形: 形状 43">
              <a:extLst>
                <a:ext uri="{FF2B5EF4-FFF2-40B4-BE49-F238E27FC236}">
                  <a16:creationId xmlns:a16="http://schemas.microsoft.com/office/drawing/2014/main" id="{EF2E570D-6D77-4250-B1B2-5922DCD53117}"/>
                </a:ext>
              </a:extLst>
            </p:cNvPr>
            <p:cNvSpPr/>
            <p:nvPr/>
          </p:nvSpPr>
          <p:spPr>
            <a:xfrm>
              <a:off x="9412438" y="5051876"/>
              <a:ext cx="379289" cy="490380"/>
            </a:xfrm>
            <a:custGeom>
              <a:avLst/>
              <a:gdLst>
                <a:gd name="connsiteX0" fmla="*/ 0 w 379289"/>
                <a:gd name="connsiteY0" fmla="*/ 458016 h 490380"/>
                <a:gd name="connsiteX1" fmla="*/ 107769 w 379289"/>
                <a:gd name="connsiteY1" fmla="*/ 466414 h 490380"/>
                <a:gd name="connsiteX2" fmla="*/ 95172 w 379289"/>
                <a:gd name="connsiteY2" fmla="*/ 486708 h 490380"/>
                <a:gd name="connsiteX3" fmla="*/ 200841 w 379289"/>
                <a:gd name="connsiteY3" fmla="*/ 465714 h 490380"/>
                <a:gd name="connsiteX4" fmla="*/ 300213 w 379289"/>
                <a:gd name="connsiteY4" fmla="*/ 481810 h 490380"/>
                <a:gd name="connsiteX5" fmla="*/ 283417 w 379289"/>
                <a:gd name="connsiteY5" fmla="*/ 468513 h 490380"/>
                <a:gd name="connsiteX6" fmla="*/ 379289 w 379289"/>
                <a:gd name="connsiteY6" fmla="*/ 460816 h 490380"/>
                <a:gd name="connsiteX7" fmla="*/ 282718 w 379289"/>
                <a:gd name="connsiteY7" fmla="*/ 346749 h 490380"/>
                <a:gd name="connsiteX8" fmla="*/ 338701 w 379289"/>
                <a:gd name="connsiteY8" fmla="*/ 357946 h 490380"/>
                <a:gd name="connsiteX9" fmla="*/ 272920 w 379289"/>
                <a:gd name="connsiteY9" fmla="*/ 260674 h 490380"/>
                <a:gd name="connsiteX10" fmla="*/ 308610 w 379289"/>
                <a:gd name="connsiteY10" fmla="*/ 264173 h 490380"/>
                <a:gd name="connsiteX11" fmla="*/ 245628 w 379289"/>
                <a:gd name="connsiteY11" fmla="*/ 157804 h 490380"/>
                <a:gd name="connsiteX12" fmla="*/ 291815 w 379289"/>
                <a:gd name="connsiteY12" fmla="*/ 169001 h 490380"/>
                <a:gd name="connsiteX13" fmla="*/ 193144 w 379289"/>
                <a:gd name="connsiteY13" fmla="*/ 1050 h 490380"/>
                <a:gd name="connsiteX14" fmla="*/ 189645 w 379289"/>
                <a:gd name="connsiteY14" fmla="*/ 1050 h 490380"/>
                <a:gd name="connsiteX15" fmla="*/ 90973 w 379289"/>
                <a:gd name="connsiteY15" fmla="*/ 169001 h 490380"/>
                <a:gd name="connsiteX16" fmla="*/ 137160 w 379289"/>
                <a:gd name="connsiteY16" fmla="*/ 157804 h 490380"/>
                <a:gd name="connsiteX17" fmla="*/ 74178 w 379289"/>
                <a:gd name="connsiteY17" fmla="*/ 264173 h 490380"/>
                <a:gd name="connsiteX18" fmla="*/ 109868 w 379289"/>
                <a:gd name="connsiteY18" fmla="*/ 260674 h 490380"/>
                <a:gd name="connsiteX19" fmla="*/ 44087 w 379289"/>
                <a:gd name="connsiteY19" fmla="*/ 357946 h 490380"/>
                <a:gd name="connsiteX20" fmla="*/ 100070 w 379289"/>
                <a:gd name="connsiteY20" fmla="*/ 346749 h 490380"/>
                <a:gd name="connsiteX21" fmla="*/ 3499 w 379289"/>
                <a:gd name="connsiteY21" fmla="*/ 460816 h 490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79289" h="490380">
                  <a:moveTo>
                    <a:pt x="0" y="458016"/>
                  </a:moveTo>
                  <a:cubicBezTo>
                    <a:pt x="30791" y="475511"/>
                    <a:pt x="74878" y="470613"/>
                    <a:pt x="107769" y="466414"/>
                  </a:cubicBezTo>
                  <a:cubicBezTo>
                    <a:pt x="107068" y="474112"/>
                    <a:pt x="97272" y="481110"/>
                    <a:pt x="95172" y="486708"/>
                  </a:cubicBezTo>
                  <a:cubicBezTo>
                    <a:pt x="115466" y="495106"/>
                    <a:pt x="179148" y="489507"/>
                    <a:pt x="200841" y="465714"/>
                  </a:cubicBezTo>
                  <a:cubicBezTo>
                    <a:pt x="222535" y="485309"/>
                    <a:pt x="272221" y="488108"/>
                    <a:pt x="300213" y="481810"/>
                  </a:cubicBezTo>
                  <a:cubicBezTo>
                    <a:pt x="293215" y="479010"/>
                    <a:pt x="286916" y="474812"/>
                    <a:pt x="283417" y="468513"/>
                  </a:cubicBezTo>
                  <a:cubicBezTo>
                    <a:pt x="312109" y="468513"/>
                    <a:pt x="351997" y="469913"/>
                    <a:pt x="379289" y="460816"/>
                  </a:cubicBezTo>
                  <a:cubicBezTo>
                    <a:pt x="350598" y="420927"/>
                    <a:pt x="311409" y="386638"/>
                    <a:pt x="282718" y="346749"/>
                  </a:cubicBezTo>
                  <a:cubicBezTo>
                    <a:pt x="303011" y="350948"/>
                    <a:pt x="319806" y="355846"/>
                    <a:pt x="338701" y="357946"/>
                  </a:cubicBezTo>
                  <a:cubicBezTo>
                    <a:pt x="316307" y="332753"/>
                    <a:pt x="281318" y="294264"/>
                    <a:pt x="272920" y="260674"/>
                  </a:cubicBezTo>
                  <a:cubicBezTo>
                    <a:pt x="286217" y="265573"/>
                    <a:pt x="298813" y="264173"/>
                    <a:pt x="308610" y="264173"/>
                  </a:cubicBezTo>
                  <a:cubicBezTo>
                    <a:pt x="284817" y="231982"/>
                    <a:pt x="262423" y="193494"/>
                    <a:pt x="245628" y="157804"/>
                  </a:cubicBezTo>
                  <a:cubicBezTo>
                    <a:pt x="257524" y="164102"/>
                    <a:pt x="277819" y="170400"/>
                    <a:pt x="291815" y="169001"/>
                  </a:cubicBezTo>
                  <a:cubicBezTo>
                    <a:pt x="245628" y="113017"/>
                    <a:pt x="213438" y="61232"/>
                    <a:pt x="193144" y="1050"/>
                  </a:cubicBezTo>
                  <a:cubicBezTo>
                    <a:pt x="192444" y="-350"/>
                    <a:pt x="190344" y="-350"/>
                    <a:pt x="189645" y="1050"/>
                  </a:cubicBezTo>
                  <a:cubicBezTo>
                    <a:pt x="169350" y="61232"/>
                    <a:pt x="137160" y="113017"/>
                    <a:pt x="90973" y="169001"/>
                  </a:cubicBezTo>
                  <a:cubicBezTo>
                    <a:pt x="104969" y="170400"/>
                    <a:pt x="124563" y="164102"/>
                    <a:pt x="137160" y="157804"/>
                  </a:cubicBezTo>
                  <a:cubicBezTo>
                    <a:pt x="120365" y="192794"/>
                    <a:pt x="97971" y="231982"/>
                    <a:pt x="74178" y="264173"/>
                  </a:cubicBezTo>
                  <a:cubicBezTo>
                    <a:pt x="83276" y="264173"/>
                    <a:pt x="96571" y="265573"/>
                    <a:pt x="109868" y="260674"/>
                  </a:cubicBezTo>
                  <a:cubicBezTo>
                    <a:pt x="101470" y="294264"/>
                    <a:pt x="65781" y="332753"/>
                    <a:pt x="44087" y="357946"/>
                  </a:cubicBezTo>
                  <a:cubicBezTo>
                    <a:pt x="62982" y="356546"/>
                    <a:pt x="79777" y="350948"/>
                    <a:pt x="100070" y="346749"/>
                  </a:cubicBezTo>
                  <a:cubicBezTo>
                    <a:pt x="71379" y="386638"/>
                    <a:pt x="32190" y="420927"/>
                    <a:pt x="3499" y="460816"/>
                  </a:cubicBezTo>
                </a:path>
              </a:pathLst>
            </a:custGeom>
            <a:gradFill>
              <a:gsLst>
                <a:gs pos="75000">
                  <a:schemeClr val="accent1">
                    <a:lumMod val="75000"/>
                  </a:schemeClr>
                </a:gs>
                <a:gs pos="25000">
                  <a:schemeClr val="accent1"/>
                </a:gs>
              </a:gsLst>
              <a:lin ang="5400000" scaled="0"/>
            </a:gradFill>
            <a:ln w="69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45" name="tree">
            <a:extLst>
              <a:ext uri="{FF2B5EF4-FFF2-40B4-BE49-F238E27FC236}">
                <a16:creationId xmlns:a16="http://schemas.microsoft.com/office/drawing/2014/main" id="{B37B9A7D-55EF-4F2C-A85D-4873BA948575}"/>
              </a:ext>
            </a:extLst>
          </p:cNvPr>
          <p:cNvGrpSpPr/>
          <p:nvPr/>
        </p:nvGrpSpPr>
        <p:grpSpPr>
          <a:xfrm>
            <a:off x="2462699" y="5285155"/>
            <a:ext cx="379289" cy="524497"/>
            <a:chOff x="2479368" y="5273616"/>
            <a:chExt cx="379289" cy="524497"/>
          </a:xfrm>
          <a:effectLst>
            <a:outerShdw blurRad="50800" dist="38100" dir="16200000" rotWithShape="0">
              <a:prstClr val="black">
                <a:alpha val="40000"/>
              </a:prstClr>
            </a:outerShdw>
          </a:effectLst>
        </p:grpSpPr>
        <p:sp>
          <p:nvSpPr>
            <p:cNvPr id="48" name="任意多边形: 形状 47">
              <a:extLst>
                <a:ext uri="{FF2B5EF4-FFF2-40B4-BE49-F238E27FC236}">
                  <a16:creationId xmlns:a16="http://schemas.microsoft.com/office/drawing/2014/main" id="{15A09B2F-A569-4599-8D84-92A51ABD1116}"/>
                </a:ext>
              </a:extLst>
            </p:cNvPr>
            <p:cNvSpPr/>
            <p:nvPr/>
          </p:nvSpPr>
          <p:spPr>
            <a:xfrm>
              <a:off x="2665514" y="5725746"/>
              <a:ext cx="21693" cy="72367"/>
            </a:xfrm>
            <a:custGeom>
              <a:avLst/>
              <a:gdLst>
                <a:gd name="connsiteX0" fmla="*/ 3499 w 21693"/>
                <a:gd name="connsiteY0" fmla="*/ 289 h 72367"/>
                <a:gd name="connsiteX1" fmla="*/ 0 w 21693"/>
                <a:gd name="connsiteY1" fmla="*/ 72368 h 72367"/>
                <a:gd name="connsiteX2" fmla="*/ 21694 w 21693"/>
                <a:gd name="connsiteY2" fmla="*/ 72368 h 72367"/>
                <a:gd name="connsiteX3" fmla="*/ 18195 w 21693"/>
                <a:gd name="connsiteY3" fmla="*/ 289 h 72367"/>
                <a:gd name="connsiteX4" fmla="*/ 3499 w 21693"/>
                <a:gd name="connsiteY4" fmla="*/ 289 h 72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693" h="72367">
                  <a:moveTo>
                    <a:pt x="3499" y="289"/>
                  </a:moveTo>
                  <a:cubicBezTo>
                    <a:pt x="2799" y="-5310"/>
                    <a:pt x="0" y="72368"/>
                    <a:pt x="0" y="72368"/>
                  </a:cubicBezTo>
                  <a:lnTo>
                    <a:pt x="21694" y="72368"/>
                  </a:lnTo>
                  <a:lnTo>
                    <a:pt x="18195" y="289"/>
                  </a:lnTo>
                  <a:lnTo>
                    <a:pt x="3499" y="289"/>
                  </a:lnTo>
                  <a:close/>
                </a:path>
              </a:pathLst>
            </a:custGeom>
            <a:solidFill>
              <a:schemeClr val="accent3">
                <a:lumMod val="50000"/>
              </a:schemeClr>
            </a:solidFill>
            <a:ln w="69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9" name="任意多边形: 形状 48">
              <a:extLst>
                <a:ext uri="{FF2B5EF4-FFF2-40B4-BE49-F238E27FC236}">
                  <a16:creationId xmlns:a16="http://schemas.microsoft.com/office/drawing/2014/main" id="{939584C6-ED8B-4A85-95E4-3673B2DACB65}"/>
                </a:ext>
              </a:extLst>
            </p:cNvPr>
            <p:cNvSpPr/>
            <p:nvPr/>
          </p:nvSpPr>
          <p:spPr>
            <a:xfrm>
              <a:off x="2479368" y="5273616"/>
              <a:ext cx="379289" cy="490380"/>
            </a:xfrm>
            <a:custGeom>
              <a:avLst/>
              <a:gdLst>
                <a:gd name="connsiteX0" fmla="*/ 0 w 379289"/>
                <a:gd name="connsiteY0" fmla="*/ 458016 h 490380"/>
                <a:gd name="connsiteX1" fmla="*/ 107769 w 379289"/>
                <a:gd name="connsiteY1" fmla="*/ 466414 h 490380"/>
                <a:gd name="connsiteX2" fmla="*/ 95172 w 379289"/>
                <a:gd name="connsiteY2" fmla="*/ 486708 h 490380"/>
                <a:gd name="connsiteX3" fmla="*/ 200842 w 379289"/>
                <a:gd name="connsiteY3" fmla="*/ 465714 h 490380"/>
                <a:gd name="connsiteX4" fmla="*/ 300212 w 379289"/>
                <a:gd name="connsiteY4" fmla="*/ 481810 h 490380"/>
                <a:gd name="connsiteX5" fmla="*/ 283417 w 379289"/>
                <a:gd name="connsiteY5" fmla="*/ 468513 h 490380"/>
                <a:gd name="connsiteX6" fmla="*/ 379289 w 379289"/>
                <a:gd name="connsiteY6" fmla="*/ 460816 h 490380"/>
                <a:gd name="connsiteX7" fmla="*/ 282718 w 379289"/>
                <a:gd name="connsiteY7" fmla="*/ 346749 h 490380"/>
                <a:gd name="connsiteX8" fmla="*/ 338701 w 379289"/>
                <a:gd name="connsiteY8" fmla="*/ 357946 h 490380"/>
                <a:gd name="connsiteX9" fmla="*/ 272920 w 379289"/>
                <a:gd name="connsiteY9" fmla="*/ 260674 h 490380"/>
                <a:gd name="connsiteX10" fmla="*/ 308610 w 379289"/>
                <a:gd name="connsiteY10" fmla="*/ 264173 h 490380"/>
                <a:gd name="connsiteX11" fmla="*/ 245628 w 379289"/>
                <a:gd name="connsiteY11" fmla="*/ 157804 h 490380"/>
                <a:gd name="connsiteX12" fmla="*/ 291815 w 379289"/>
                <a:gd name="connsiteY12" fmla="*/ 169001 h 490380"/>
                <a:gd name="connsiteX13" fmla="*/ 193144 w 379289"/>
                <a:gd name="connsiteY13" fmla="*/ 1050 h 490380"/>
                <a:gd name="connsiteX14" fmla="*/ 189645 w 379289"/>
                <a:gd name="connsiteY14" fmla="*/ 1050 h 490380"/>
                <a:gd name="connsiteX15" fmla="*/ 90973 w 379289"/>
                <a:gd name="connsiteY15" fmla="*/ 169001 h 490380"/>
                <a:gd name="connsiteX16" fmla="*/ 137160 w 379289"/>
                <a:gd name="connsiteY16" fmla="*/ 157804 h 490380"/>
                <a:gd name="connsiteX17" fmla="*/ 74178 w 379289"/>
                <a:gd name="connsiteY17" fmla="*/ 264173 h 490380"/>
                <a:gd name="connsiteX18" fmla="*/ 109868 w 379289"/>
                <a:gd name="connsiteY18" fmla="*/ 260674 h 490380"/>
                <a:gd name="connsiteX19" fmla="*/ 44087 w 379289"/>
                <a:gd name="connsiteY19" fmla="*/ 357946 h 490380"/>
                <a:gd name="connsiteX20" fmla="*/ 100071 w 379289"/>
                <a:gd name="connsiteY20" fmla="*/ 346749 h 490380"/>
                <a:gd name="connsiteX21" fmla="*/ 3499 w 379289"/>
                <a:gd name="connsiteY21" fmla="*/ 460816 h 490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79289" h="490380">
                  <a:moveTo>
                    <a:pt x="0" y="458016"/>
                  </a:moveTo>
                  <a:cubicBezTo>
                    <a:pt x="30791" y="475511"/>
                    <a:pt x="74878" y="470613"/>
                    <a:pt x="107769" y="466414"/>
                  </a:cubicBezTo>
                  <a:cubicBezTo>
                    <a:pt x="107069" y="474112"/>
                    <a:pt x="97272" y="481110"/>
                    <a:pt x="95172" y="486708"/>
                  </a:cubicBezTo>
                  <a:cubicBezTo>
                    <a:pt x="115466" y="495106"/>
                    <a:pt x="179148" y="489507"/>
                    <a:pt x="200842" y="465714"/>
                  </a:cubicBezTo>
                  <a:cubicBezTo>
                    <a:pt x="222535" y="485309"/>
                    <a:pt x="272221" y="488108"/>
                    <a:pt x="300212" y="481810"/>
                  </a:cubicBezTo>
                  <a:cubicBezTo>
                    <a:pt x="293214" y="479010"/>
                    <a:pt x="286916" y="474812"/>
                    <a:pt x="283417" y="468513"/>
                  </a:cubicBezTo>
                  <a:cubicBezTo>
                    <a:pt x="312109" y="468513"/>
                    <a:pt x="351997" y="469913"/>
                    <a:pt x="379289" y="460816"/>
                  </a:cubicBezTo>
                  <a:cubicBezTo>
                    <a:pt x="350598" y="420927"/>
                    <a:pt x="311409" y="386637"/>
                    <a:pt x="282718" y="346749"/>
                  </a:cubicBezTo>
                  <a:cubicBezTo>
                    <a:pt x="303012" y="350948"/>
                    <a:pt x="319807" y="355846"/>
                    <a:pt x="338701" y="357946"/>
                  </a:cubicBezTo>
                  <a:cubicBezTo>
                    <a:pt x="316308" y="332753"/>
                    <a:pt x="281318" y="294264"/>
                    <a:pt x="272920" y="260674"/>
                  </a:cubicBezTo>
                  <a:cubicBezTo>
                    <a:pt x="286217" y="265573"/>
                    <a:pt x="298813" y="264173"/>
                    <a:pt x="308610" y="264173"/>
                  </a:cubicBezTo>
                  <a:cubicBezTo>
                    <a:pt x="284817" y="231982"/>
                    <a:pt x="262423" y="193494"/>
                    <a:pt x="245628" y="157804"/>
                  </a:cubicBezTo>
                  <a:cubicBezTo>
                    <a:pt x="257525" y="164102"/>
                    <a:pt x="277819" y="170400"/>
                    <a:pt x="291815" y="169001"/>
                  </a:cubicBezTo>
                  <a:cubicBezTo>
                    <a:pt x="245628" y="113017"/>
                    <a:pt x="213438" y="61232"/>
                    <a:pt x="193144" y="1050"/>
                  </a:cubicBezTo>
                  <a:cubicBezTo>
                    <a:pt x="192444" y="-350"/>
                    <a:pt x="190345" y="-350"/>
                    <a:pt x="189645" y="1050"/>
                  </a:cubicBezTo>
                  <a:cubicBezTo>
                    <a:pt x="169351" y="61232"/>
                    <a:pt x="137160" y="113017"/>
                    <a:pt x="90973" y="169001"/>
                  </a:cubicBezTo>
                  <a:cubicBezTo>
                    <a:pt x="104969" y="170400"/>
                    <a:pt x="124564" y="164102"/>
                    <a:pt x="137160" y="157804"/>
                  </a:cubicBezTo>
                  <a:cubicBezTo>
                    <a:pt x="120365" y="192794"/>
                    <a:pt x="97971" y="231982"/>
                    <a:pt x="74178" y="264173"/>
                  </a:cubicBezTo>
                  <a:cubicBezTo>
                    <a:pt x="83276" y="264173"/>
                    <a:pt x="96572" y="265573"/>
                    <a:pt x="109868" y="260674"/>
                  </a:cubicBezTo>
                  <a:cubicBezTo>
                    <a:pt x="101470" y="294264"/>
                    <a:pt x="65781" y="332753"/>
                    <a:pt x="44087" y="357946"/>
                  </a:cubicBezTo>
                  <a:cubicBezTo>
                    <a:pt x="62982" y="356546"/>
                    <a:pt x="79777" y="350948"/>
                    <a:pt x="100071" y="346749"/>
                  </a:cubicBezTo>
                  <a:cubicBezTo>
                    <a:pt x="71379" y="386637"/>
                    <a:pt x="32191" y="420927"/>
                    <a:pt x="3499" y="460816"/>
                  </a:cubicBezTo>
                </a:path>
              </a:pathLst>
            </a:custGeom>
            <a:gradFill>
              <a:gsLst>
                <a:gs pos="75000">
                  <a:schemeClr val="accent1">
                    <a:lumMod val="75000"/>
                  </a:schemeClr>
                </a:gs>
                <a:gs pos="25000">
                  <a:schemeClr val="accent1"/>
                </a:gs>
              </a:gsLst>
              <a:lin ang="9000000" scaled="0"/>
            </a:gradFill>
            <a:ln w="69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50" name="tree">
            <a:extLst>
              <a:ext uri="{FF2B5EF4-FFF2-40B4-BE49-F238E27FC236}">
                <a16:creationId xmlns:a16="http://schemas.microsoft.com/office/drawing/2014/main" id="{9CD06BB3-30AD-4942-8E75-B22B3FE482BF}"/>
              </a:ext>
            </a:extLst>
          </p:cNvPr>
          <p:cNvGrpSpPr/>
          <p:nvPr/>
        </p:nvGrpSpPr>
        <p:grpSpPr>
          <a:xfrm>
            <a:off x="179307" y="5297136"/>
            <a:ext cx="304524" cy="422401"/>
            <a:chOff x="258687" y="5148511"/>
            <a:chExt cx="327504" cy="454276"/>
          </a:xfrm>
          <a:effectLst>
            <a:outerShdw blurRad="50800" dist="38100" dir="16200000" rotWithShape="0">
              <a:prstClr val="black">
                <a:alpha val="40000"/>
              </a:prstClr>
            </a:outerShdw>
          </a:effectLst>
        </p:grpSpPr>
        <p:sp>
          <p:nvSpPr>
            <p:cNvPr id="51" name="任意多边形: 形状 50">
              <a:extLst>
                <a:ext uri="{FF2B5EF4-FFF2-40B4-BE49-F238E27FC236}">
                  <a16:creationId xmlns:a16="http://schemas.microsoft.com/office/drawing/2014/main" id="{505B7770-5523-4360-9EAE-67BE1409F509}"/>
                </a:ext>
              </a:extLst>
            </p:cNvPr>
            <p:cNvSpPr/>
            <p:nvPr/>
          </p:nvSpPr>
          <p:spPr>
            <a:xfrm>
              <a:off x="421040" y="5540250"/>
              <a:ext cx="18894" cy="62537"/>
            </a:xfrm>
            <a:custGeom>
              <a:avLst/>
              <a:gdLst>
                <a:gd name="connsiteX0" fmla="*/ 2799 w 18894"/>
                <a:gd name="connsiteY0" fmla="*/ 255 h 62537"/>
                <a:gd name="connsiteX1" fmla="*/ 0 w 18894"/>
                <a:gd name="connsiteY1" fmla="*/ 62537 h 62537"/>
                <a:gd name="connsiteX2" fmla="*/ 18895 w 18894"/>
                <a:gd name="connsiteY2" fmla="*/ 62537 h 62537"/>
                <a:gd name="connsiteX3" fmla="*/ 16095 w 18894"/>
                <a:gd name="connsiteY3" fmla="*/ 255 h 62537"/>
                <a:gd name="connsiteX4" fmla="*/ 2799 w 18894"/>
                <a:gd name="connsiteY4" fmla="*/ 255 h 62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894" h="62537">
                  <a:moveTo>
                    <a:pt x="2799" y="255"/>
                  </a:moveTo>
                  <a:cubicBezTo>
                    <a:pt x="2099" y="-4643"/>
                    <a:pt x="0" y="62537"/>
                    <a:pt x="0" y="62537"/>
                  </a:cubicBezTo>
                  <a:lnTo>
                    <a:pt x="18895" y="62537"/>
                  </a:lnTo>
                  <a:lnTo>
                    <a:pt x="16095" y="255"/>
                  </a:lnTo>
                  <a:lnTo>
                    <a:pt x="2799" y="255"/>
                  </a:lnTo>
                  <a:close/>
                </a:path>
              </a:pathLst>
            </a:custGeom>
            <a:solidFill>
              <a:schemeClr val="accent3">
                <a:lumMod val="50000"/>
              </a:schemeClr>
            </a:solidFill>
            <a:ln w="6994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52" name="任意多边形: 形状 51">
              <a:extLst>
                <a:ext uri="{FF2B5EF4-FFF2-40B4-BE49-F238E27FC236}">
                  <a16:creationId xmlns:a16="http://schemas.microsoft.com/office/drawing/2014/main" id="{5ABDF9B7-C734-468F-995B-00CD22B98F13}"/>
                </a:ext>
              </a:extLst>
            </p:cNvPr>
            <p:cNvSpPr/>
            <p:nvPr/>
          </p:nvSpPr>
          <p:spPr>
            <a:xfrm>
              <a:off x="258687" y="5148511"/>
              <a:ext cx="327504" cy="424512"/>
            </a:xfrm>
            <a:custGeom>
              <a:avLst/>
              <a:gdLst>
                <a:gd name="connsiteX0" fmla="*/ 700 w 327504"/>
                <a:gd name="connsiteY0" fmla="*/ 396892 h 424512"/>
                <a:gd name="connsiteX1" fmla="*/ 93773 w 327504"/>
                <a:gd name="connsiteY1" fmla="*/ 403890 h 424512"/>
                <a:gd name="connsiteX2" fmla="*/ 82576 w 327504"/>
                <a:gd name="connsiteY2" fmla="*/ 421385 h 424512"/>
                <a:gd name="connsiteX3" fmla="*/ 173549 w 327504"/>
                <a:gd name="connsiteY3" fmla="*/ 403191 h 424512"/>
                <a:gd name="connsiteX4" fmla="*/ 259624 w 327504"/>
                <a:gd name="connsiteY4" fmla="*/ 417187 h 424512"/>
                <a:gd name="connsiteX5" fmla="*/ 244929 w 327504"/>
                <a:gd name="connsiteY5" fmla="*/ 405990 h 424512"/>
                <a:gd name="connsiteX6" fmla="*/ 327505 w 327504"/>
                <a:gd name="connsiteY6" fmla="*/ 398992 h 424512"/>
                <a:gd name="connsiteX7" fmla="*/ 243529 w 327504"/>
                <a:gd name="connsiteY7" fmla="*/ 300321 h 424512"/>
                <a:gd name="connsiteX8" fmla="*/ 291815 w 327504"/>
                <a:gd name="connsiteY8" fmla="*/ 309418 h 424512"/>
                <a:gd name="connsiteX9" fmla="*/ 234432 w 327504"/>
                <a:gd name="connsiteY9" fmla="*/ 225442 h 424512"/>
                <a:gd name="connsiteX10" fmla="*/ 265223 w 327504"/>
                <a:gd name="connsiteY10" fmla="*/ 228242 h 424512"/>
                <a:gd name="connsiteX11" fmla="*/ 210639 w 327504"/>
                <a:gd name="connsiteY11" fmla="*/ 136569 h 424512"/>
                <a:gd name="connsiteX12" fmla="*/ 250527 w 327504"/>
                <a:gd name="connsiteY12" fmla="*/ 145666 h 424512"/>
                <a:gd name="connsiteX13" fmla="*/ 165152 w 327504"/>
                <a:gd name="connsiteY13" fmla="*/ 808 h 424512"/>
                <a:gd name="connsiteX14" fmla="*/ 162353 w 327504"/>
                <a:gd name="connsiteY14" fmla="*/ 808 h 424512"/>
                <a:gd name="connsiteX15" fmla="*/ 76978 w 327504"/>
                <a:gd name="connsiteY15" fmla="*/ 145666 h 424512"/>
                <a:gd name="connsiteX16" fmla="*/ 116866 w 327504"/>
                <a:gd name="connsiteY16" fmla="*/ 136569 h 424512"/>
                <a:gd name="connsiteX17" fmla="*/ 62282 w 327504"/>
                <a:gd name="connsiteY17" fmla="*/ 228242 h 424512"/>
                <a:gd name="connsiteX18" fmla="*/ 93073 w 327504"/>
                <a:gd name="connsiteY18" fmla="*/ 225442 h 424512"/>
                <a:gd name="connsiteX19" fmla="*/ 35690 w 327504"/>
                <a:gd name="connsiteY19" fmla="*/ 309418 h 424512"/>
                <a:gd name="connsiteX20" fmla="*/ 83976 w 327504"/>
                <a:gd name="connsiteY20" fmla="*/ 300321 h 424512"/>
                <a:gd name="connsiteX21" fmla="*/ 0 w 327504"/>
                <a:gd name="connsiteY21" fmla="*/ 398992 h 424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27504" h="424512">
                  <a:moveTo>
                    <a:pt x="700" y="396892"/>
                  </a:moveTo>
                  <a:cubicBezTo>
                    <a:pt x="27292" y="412288"/>
                    <a:pt x="65781" y="407389"/>
                    <a:pt x="93773" y="403890"/>
                  </a:cubicBezTo>
                  <a:cubicBezTo>
                    <a:pt x="93773" y="410888"/>
                    <a:pt x="84675" y="416487"/>
                    <a:pt x="82576" y="421385"/>
                  </a:cubicBezTo>
                  <a:cubicBezTo>
                    <a:pt x="100071" y="428383"/>
                    <a:pt x="155355" y="424185"/>
                    <a:pt x="173549" y="403191"/>
                  </a:cubicBezTo>
                  <a:cubicBezTo>
                    <a:pt x="192444" y="419986"/>
                    <a:pt x="235131" y="422785"/>
                    <a:pt x="259624" y="417187"/>
                  </a:cubicBezTo>
                  <a:cubicBezTo>
                    <a:pt x="254026" y="414387"/>
                    <a:pt x="247728" y="410888"/>
                    <a:pt x="244929" y="405990"/>
                  </a:cubicBezTo>
                  <a:cubicBezTo>
                    <a:pt x="269421" y="405990"/>
                    <a:pt x="304411" y="407389"/>
                    <a:pt x="327505" y="398992"/>
                  </a:cubicBezTo>
                  <a:cubicBezTo>
                    <a:pt x="302312" y="364002"/>
                    <a:pt x="268722" y="335310"/>
                    <a:pt x="243529" y="300321"/>
                  </a:cubicBezTo>
                  <a:cubicBezTo>
                    <a:pt x="261024" y="303820"/>
                    <a:pt x="275720" y="308019"/>
                    <a:pt x="291815" y="309418"/>
                  </a:cubicBezTo>
                  <a:cubicBezTo>
                    <a:pt x="272221" y="287724"/>
                    <a:pt x="242129" y="254134"/>
                    <a:pt x="234432" y="225442"/>
                  </a:cubicBezTo>
                  <a:cubicBezTo>
                    <a:pt x="245628" y="229641"/>
                    <a:pt x="256825" y="228242"/>
                    <a:pt x="265223" y="228242"/>
                  </a:cubicBezTo>
                  <a:cubicBezTo>
                    <a:pt x="244929" y="200250"/>
                    <a:pt x="225334" y="166660"/>
                    <a:pt x="210639" y="136569"/>
                  </a:cubicBezTo>
                  <a:cubicBezTo>
                    <a:pt x="221136" y="142167"/>
                    <a:pt x="238630" y="147066"/>
                    <a:pt x="250527" y="145666"/>
                  </a:cubicBezTo>
                  <a:cubicBezTo>
                    <a:pt x="210639" y="97380"/>
                    <a:pt x="182647" y="52593"/>
                    <a:pt x="165152" y="808"/>
                  </a:cubicBezTo>
                  <a:cubicBezTo>
                    <a:pt x="164452" y="-592"/>
                    <a:pt x="163052" y="108"/>
                    <a:pt x="162353" y="808"/>
                  </a:cubicBezTo>
                  <a:cubicBezTo>
                    <a:pt x="144858" y="52593"/>
                    <a:pt x="116866" y="97380"/>
                    <a:pt x="76978" y="145666"/>
                  </a:cubicBezTo>
                  <a:cubicBezTo>
                    <a:pt x="88874" y="147066"/>
                    <a:pt x="106369" y="141467"/>
                    <a:pt x="116866" y="136569"/>
                  </a:cubicBezTo>
                  <a:cubicBezTo>
                    <a:pt x="102170" y="167359"/>
                    <a:pt x="83276" y="200250"/>
                    <a:pt x="62282" y="228242"/>
                  </a:cubicBezTo>
                  <a:cubicBezTo>
                    <a:pt x="70679" y="228242"/>
                    <a:pt x="81176" y="229641"/>
                    <a:pt x="93073" y="225442"/>
                  </a:cubicBezTo>
                  <a:cubicBezTo>
                    <a:pt x="85375" y="254834"/>
                    <a:pt x="55284" y="287724"/>
                    <a:pt x="35690" y="309418"/>
                  </a:cubicBezTo>
                  <a:cubicBezTo>
                    <a:pt x="51785" y="308019"/>
                    <a:pt x="66481" y="303820"/>
                    <a:pt x="83976" y="300321"/>
                  </a:cubicBezTo>
                  <a:cubicBezTo>
                    <a:pt x="58783" y="335310"/>
                    <a:pt x="25193" y="364002"/>
                    <a:pt x="0" y="398992"/>
                  </a:cubicBezTo>
                </a:path>
              </a:pathLst>
            </a:custGeom>
            <a:gradFill>
              <a:gsLst>
                <a:gs pos="75000">
                  <a:schemeClr val="accent1">
                    <a:lumMod val="75000"/>
                  </a:schemeClr>
                </a:gs>
                <a:gs pos="25000">
                  <a:schemeClr val="accent1"/>
                </a:gs>
              </a:gsLst>
              <a:lin ang="9000000" scaled="0"/>
            </a:gradFill>
            <a:ln w="6994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</p:grpSp>
      <p:sp>
        <p:nvSpPr>
          <p:cNvPr id="156" name="地形3">
            <a:extLst>
              <a:ext uri="{FF2B5EF4-FFF2-40B4-BE49-F238E27FC236}">
                <a16:creationId xmlns:a16="http://schemas.microsoft.com/office/drawing/2014/main" id="{2417E161-77F2-43F7-8133-B0D075058E40}"/>
              </a:ext>
            </a:extLst>
          </p:cNvPr>
          <p:cNvSpPr/>
          <p:nvPr/>
        </p:nvSpPr>
        <p:spPr>
          <a:xfrm>
            <a:off x="-17518" y="5715000"/>
            <a:ext cx="12196818" cy="1143000"/>
          </a:xfrm>
          <a:custGeom>
            <a:avLst/>
            <a:gdLst>
              <a:gd name="connsiteX0" fmla="*/ 0 w 12192000"/>
              <a:gd name="connsiteY0" fmla="*/ 0 h 2311400"/>
              <a:gd name="connsiteX1" fmla="*/ 12192000 w 12192000"/>
              <a:gd name="connsiteY1" fmla="*/ 1676400 h 2311400"/>
              <a:gd name="connsiteX2" fmla="*/ 12192000 w 12192000"/>
              <a:gd name="connsiteY2" fmla="*/ 2311400 h 2311400"/>
              <a:gd name="connsiteX3" fmla="*/ 12700 w 12192000"/>
              <a:gd name="connsiteY3" fmla="*/ 2311400 h 2311400"/>
              <a:gd name="connsiteX4" fmla="*/ 0 w 12192000"/>
              <a:gd name="connsiteY4" fmla="*/ 0 h 2311400"/>
              <a:gd name="connsiteX0" fmla="*/ 0 w 12192000"/>
              <a:gd name="connsiteY0" fmla="*/ 0 h 2311400"/>
              <a:gd name="connsiteX1" fmla="*/ 12192000 w 12192000"/>
              <a:gd name="connsiteY1" fmla="*/ 1676400 h 2311400"/>
              <a:gd name="connsiteX2" fmla="*/ 12192000 w 12192000"/>
              <a:gd name="connsiteY2" fmla="*/ 2311400 h 2311400"/>
              <a:gd name="connsiteX3" fmla="*/ 12700 w 12192000"/>
              <a:gd name="connsiteY3" fmla="*/ 2311400 h 2311400"/>
              <a:gd name="connsiteX4" fmla="*/ 0 w 12192000"/>
              <a:gd name="connsiteY4" fmla="*/ 0 h 2311400"/>
              <a:gd name="connsiteX0" fmla="*/ 0 w 12192000"/>
              <a:gd name="connsiteY0" fmla="*/ 0 h 2311400"/>
              <a:gd name="connsiteX1" fmla="*/ 12192000 w 12192000"/>
              <a:gd name="connsiteY1" fmla="*/ 1676400 h 2311400"/>
              <a:gd name="connsiteX2" fmla="*/ 12192000 w 12192000"/>
              <a:gd name="connsiteY2" fmla="*/ 2311400 h 2311400"/>
              <a:gd name="connsiteX3" fmla="*/ 12700 w 12192000"/>
              <a:gd name="connsiteY3" fmla="*/ 2311400 h 2311400"/>
              <a:gd name="connsiteX4" fmla="*/ 0 w 12192000"/>
              <a:gd name="connsiteY4" fmla="*/ 0 h 2311400"/>
              <a:gd name="connsiteX0" fmla="*/ 0 w 12192000"/>
              <a:gd name="connsiteY0" fmla="*/ 0 h 2311400"/>
              <a:gd name="connsiteX1" fmla="*/ 12192000 w 12192000"/>
              <a:gd name="connsiteY1" fmla="*/ 1676400 h 2311400"/>
              <a:gd name="connsiteX2" fmla="*/ 12192000 w 12192000"/>
              <a:gd name="connsiteY2" fmla="*/ 2311400 h 2311400"/>
              <a:gd name="connsiteX3" fmla="*/ 12700 w 12192000"/>
              <a:gd name="connsiteY3" fmla="*/ 2311400 h 2311400"/>
              <a:gd name="connsiteX4" fmla="*/ 0 w 12192000"/>
              <a:gd name="connsiteY4" fmla="*/ 0 h 2311400"/>
              <a:gd name="connsiteX0" fmla="*/ 0 w 12192000"/>
              <a:gd name="connsiteY0" fmla="*/ 0 h 2311400"/>
              <a:gd name="connsiteX1" fmla="*/ 12192000 w 12192000"/>
              <a:gd name="connsiteY1" fmla="*/ 1676400 h 2311400"/>
              <a:gd name="connsiteX2" fmla="*/ 12192000 w 12192000"/>
              <a:gd name="connsiteY2" fmla="*/ 2311400 h 2311400"/>
              <a:gd name="connsiteX3" fmla="*/ 12700 w 12192000"/>
              <a:gd name="connsiteY3" fmla="*/ 2311400 h 2311400"/>
              <a:gd name="connsiteX4" fmla="*/ 0 w 12192000"/>
              <a:gd name="connsiteY4" fmla="*/ 0 h 2311400"/>
              <a:gd name="connsiteX0" fmla="*/ 0 w 12192000"/>
              <a:gd name="connsiteY0" fmla="*/ 982 h 2312382"/>
              <a:gd name="connsiteX1" fmla="*/ 12192000 w 12192000"/>
              <a:gd name="connsiteY1" fmla="*/ 1677382 h 2312382"/>
              <a:gd name="connsiteX2" fmla="*/ 12192000 w 12192000"/>
              <a:gd name="connsiteY2" fmla="*/ 2312382 h 2312382"/>
              <a:gd name="connsiteX3" fmla="*/ 12700 w 12192000"/>
              <a:gd name="connsiteY3" fmla="*/ 2312382 h 2312382"/>
              <a:gd name="connsiteX4" fmla="*/ 0 w 12192000"/>
              <a:gd name="connsiteY4" fmla="*/ 982 h 2312382"/>
              <a:gd name="connsiteX0" fmla="*/ 0 w 12192000"/>
              <a:gd name="connsiteY0" fmla="*/ 982 h 2312382"/>
              <a:gd name="connsiteX1" fmla="*/ 12192000 w 12192000"/>
              <a:gd name="connsiteY1" fmla="*/ 1677382 h 2312382"/>
              <a:gd name="connsiteX2" fmla="*/ 12192000 w 12192000"/>
              <a:gd name="connsiteY2" fmla="*/ 2312382 h 2312382"/>
              <a:gd name="connsiteX3" fmla="*/ 5072 w 12192000"/>
              <a:gd name="connsiteY3" fmla="*/ 2312382 h 2312382"/>
              <a:gd name="connsiteX4" fmla="*/ 0 w 12192000"/>
              <a:gd name="connsiteY4" fmla="*/ 982 h 23123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192000" h="2312382">
                <a:moveTo>
                  <a:pt x="0" y="982"/>
                </a:moveTo>
                <a:cubicBezTo>
                  <a:pt x="2298554" y="-37118"/>
                  <a:pt x="8953500" y="1042382"/>
                  <a:pt x="12192000" y="1677382"/>
                </a:cubicBezTo>
                <a:lnTo>
                  <a:pt x="12192000" y="2312382"/>
                </a:lnTo>
                <a:lnTo>
                  <a:pt x="5072" y="2312382"/>
                </a:lnTo>
                <a:cubicBezTo>
                  <a:pt x="839" y="1541915"/>
                  <a:pt x="4233" y="771449"/>
                  <a:pt x="0" y="982"/>
                </a:cubicBezTo>
                <a:close/>
              </a:path>
            </a:pathLst>
          </a:custGeom>
          <a:gradFill>
            <a:gsLst>
              <a:gs pos="0">
                <a:schemeClr val="bg1"/>
              </a:gs>
              <a:gs pos="100000">
                <a:schemeClr val="bg1">
                  <a:lumMod val="85000"/>
                </a:schemeClr>
              </a:gs>
            </a:gsLst>
            <a:lin ang="5400000" scaled="0"/>
          </a:gradFill>
          <a:ln>
            <a:noFill/>
          </a:ln>
          <a:effectLst>
            <a:outerShdw blurRad="127000" dist="63500" dir="16200000" rotWithShape="0">
              <a:schemeClr val="bg2">
                <a:lumMod val="75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/>
          </a:p>
        </p:txBody>
      </p:sp>
      <p:grpSp>
        <p:nvGrpSpPr>
          <p:cNvPr id="53" name="tree">
            <a:extLst>
              <a:ext uri="{FF2B5EF4-FFF2-40B4-BE49-F238E27FC236}">
                <a16:creationId xmlns:a16="http://schemas.microsoft.com/office/drawing/2014/main" id="{F9C713C9-9208-4E86-B4E9-0E2CC1F5A91B}"/>
              </a:ext>
            </a:extLst>
          </p:cNvPr>
          <p:cNvGrpSpPr/>
          <p:nvPr/>
        </p:nvGrpSpPr>
        <p:grpSpPr>
          <a:xfrm>
            <a:off x="3014453" y="5494168"/>
            <a:ext cx="542624" cy="751947"/>
            <a:chOff x="834619" y="4419432"/>
            <a:chExt cx="845353" cy="1171457"/>
          </a:xfrm>
          <a:effectLst>
            <a:outerShdw blurRad="63500" dist="63500" dir="16200000" rotWithShape="0">
              <a:prstClr val="black">
                <a:alpha val="40000"/>
              </a:prstClr>
            </a:outerShdw>
          </a:effectLst>
        </p:grpSpPr>
        <p:sp>
          <p:nvSpPr>
            <p:cNvPr id="54" name="任意多边形: 形状 53">
              <a:extLst>
                <a:ext uri="{FF2B5EF4-FFF2-40B4-BE49-F238E27FC236}">
                  <a16:creationId xmlns:a16="http://schemas.microsoft.com/office/drawing/2014/main" id="{C599DAA1-DC69-4A25-A852-7F5EAC530A23}"/>
                </a:ext>
              </a:extLst>
            </p:cNvPr>
            <p:cNvSpPr/>
            <p:nvPr/>
          </p:nvSpPr>
          <p:spPr>
            <a:xfrm>
              <a:off x="1250298" y="5429910"/>
              <a:ext cx="48285" cy="160979"/>
            </a:xfrm>
            <a:custGeom>
              <a:avLst/>
              <a:gdLst>
                <a:gd name="connsiteX0" fmla="*/ 7698 w 48285"/>
                <a:gd name="connsiteY0" fmla="*/ 727 h 160979"/>
                <a:gd name="connsiteX1" fmla="*/ 0 w 48285"/>
                <a:gd name="connsiteY1" fmla="*/ 160980 h 160979"/>
                <a:gd name="connsiteX2" fmla="*/ 48286 w 48285"/>
                <a:gd name="connsiteY2" fmla="*/ 160980 h 160979"/>
                <a:gd name="connsiteX3" fmla="*/ 41288 w 48285"/>
                <a:gd name="connsiteY3" fmla="*/ 727 h 160979"/>
                <a:gd name="connsiteX4" fmla="*/ 7698 w 48285"/>
                <a:gd name="connsiteY4" fmla="*/ 727 h 160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285" h="160979">
                  <a:moveTo>
                    <a:pt x="7698" y="727"/>
                  </a:moveTo>
                  <a:cubicBezTo>
                    <a:pt x="6998" y="-12570"/>
                    <a:pt x="0" y="160980"/>
                    <a:pt x="0" y="160980"/>
                  </a:cubicBezTo>
                  <a:lnTo>
                    <a:pt x="48286" y="160980"/>
                  </a:lnTo>
                  <a:lnTo>
                    <a:pt x="41288" y="727"/>
                  </a:lnTo>
                  <a:lnTo>
                    <a:pt x="7698" y="727"/>
                  </a:lnTo>
                  <a:close/>
                </a:path>
              </a:pathLst>
            </a:custGeom>
            <a:solidFill>
              <a:schemeClr val="accent3">
                <a:lumMod val="50000"/>
              </a:schemeClr>
            </a:solidFill>
            <a:ln w="69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5" name="任意多边形: 形状 54">
              <a:extLst>
                <a:ext uri="{FF2B5EF4-FFF2-40B4-BE49-F238E27FC236}">
                  <a16:creationId xmlns:a16="http://schemas.microsoft.com/office/drawing/2014/main" id="{CA49C433-651B-4736-AD94-111080778A0D}"/>
                </a:ext>
              </a:extLst>
            </p:cNvPr>
            <p:cNvSpPr/>
            <p:nvPr/>
          </p:nvSpPr>
          <p:spPr>
            <a:xfrm>
              <a:off x="834619" y="4419432"/>
              <a:ext cx="845353" cy="1094048"/>
            </a:xfrm>
            <a:custGeom>
              <a:avLst/>
              <a:gdLst>
                <a:gd name="connsiteX0" fmla="*/ 0 w 845353"/>
                <a:gd name="connsiteY0" fmla="*/ 1023102 h 1094048"/>
                <a:gd name="connsiteX1" fmla="*/ 240030 w 845353"/>
                <a:gd name="connsiteY1" fmla="*/ 1041296 h 1094048"/>
                <a:gd name="connsiteX2" fmla="*/ 211338 w 845353"/>
                <a:gd name="connsiteY2" fmla="*/ 1086084 h 1094048"/>
                <a:gd name="connsiteX3" fmla="*/ 447170 w 845353"/>
                <a:gd name="connsiteY3" fmla="*/ 1039197 h 1094048"/>
                <a:gd name="connsiteX4" fmla="*/ 669705 w 845353"/>
                <a:gd name="connsiteY4" fmla="*/ 1075587 h 1094048"/>
                <a:gd name="connsiteX5" fmla="*/ 631916 w 845353"/>
                <a:gd name="connsiteY5" fmla="*/ 1045495 h 1094048"/>
                <a:gd name="connsiteX6" fmla="*/ 845354 w 845353"/>
                <a:gd name="connsiteY6" fmla="*/ 1028700 h 1094048"/>
                <a:gd name="connsiteX7" fmla="*/ 629117 w 845353"/>
                <a:gd name="connsiteY7" fmla="*/ 774674 h 1094048"/>
                <a:gd name="connsiteX8" fmla="*/ 754380 w 845353"/>
                <a:gd name="connsiteY8" fmla="*/ 798467 h 1094048"/>
                <a:gd name="connsiteX9" fmla="*/ 607423 w 845353"/>
                <a:gd name="connsiteY9" fmla="*/ 581530 h 1094048"/>
                <a:gd name="connsiteX10" fmla="*/ 686500 w 845353"/>
                <a:gd name="connsiteY10" fmla="*/ 589228 h 1094048"/>
                <a:gd name="connsiteX11" fmla="*/ 546541 w 845353"/>
                <a:gd name="connsiteY11" fmla="*/ 352697 h 1094048"/>
                <a:gd name="connsiteX12" fmla="*/ 648711 w 845353"/>
                <a:gd name="connsiteY12" fmla="*/ 376490 h 1094048"/>
                <a:gd name="connsiteX13" fmla="*/ 428975 w 845353"/>
                <a:gd name="connsiteY13" fmla="*/ 2100 h 1094048"/>
                <a:gd name="connsiteX14" fmla="*/ 421277 w 845353"/>
                <a:gd name="connsiteY14" fmla="*/ 2100 h 1094048"/>
                <a:gd name="connsiteX15" fmla="*/ 201541 w 845353"/>
                <a:gd name="connsiteY15" fmla="*/ 376490 h 1094048"/>
                <a:gd name="connsiteX16" fmla="*/ 303711 w 845353"/>
                <a:gd name="connsiteY16" fmla="*/ 352697 h 1094048"/>
                <a:gd name="connsiteX17" fmla="*/ 163752 w 845353"/>
                <a:gd name="connsiteY17" fmla="*/ 589228 h 1094048"/>
                <a:gd name="connsiteX18" fmla="*/ 242829 w 845353"/>
                <a:gd name="connsiteY18" fmla="*/ 581530 h 1094048"/>
                <a:gd name="connsiteX19" fmla="*/ 95872 w 845353"/>
                <a:gd name="connsiteY19" fmla="*/ 798467 h 1094048"/>
                <a:gd name="connsiteX20" fmla="*/ 221135 w 845353"/>
                <a:gd name="connsiteY20" fmla="*/ 774674 h 1094048"/>
                <a:gd name="connsiteX21" fmla="*/ 5598 w 845353"/>
                <a:gd name="connsiteY21" fmla="*/ 1028700 h 1094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845353" h="1094048">
                  <a:moveTo>
                    <a:pt x="0" y="1023102"/>
                  </a:moveTo>
                  <a:cubicBezTo>
                    <a:pt x="68580" y="1062290"/>
                    <a:pt x="166551" y="1050394"/>
                    <a:pt x="240030" y="1041296"/>
                  </a:cubicBezTo>
                  <a:cubicBezTo>
                    <a:pt x="239330" y="1058791"/>
                    <a:pt x="216937" y="1074887"/>
                    <a:pt x="211338" y="1086084"/>
                  </a:cubicBezTo>
                  <a:cubicBezTo>
                    <a:pt x="256825" y="1104278"/>
                    <a:pt x="398884" y="1092382"/>
                    <a:pt x="447170" y="1039197"/>
                  </a:cubicBezTo>
                  <a:cubicBezTo>
                    <a:pt x="495456" y="1082585"/>
                    <a:pt x="606023" y="1089583"/>
                    <a:pt x="669705" y="1075587"/>
                  </a:cubicBezTo>
                  <a:cubicBezTo>
                    <a:pt x="654309" y="1068589"/>
                    <a:pt x="639613" y="1059491"/>
                    <a:pt x="631916" y="1045495"/>
                  </a:cubicBezTo>
                  <a:cubicBezTo>
                    <a:pt x="694897" y="1045495"/>
                    <a:pt x="785171" y="1048994"/>
                    <a:pt x="845354" y="1028700"/>
                  </a:cubicBezTo>
                  <a:cubicBezTo>
                    <a:pt x="780972" y="939126"/>
                    <a:pt x="694198" y="863548"/>
                    <a:pt x="629117" y="774674"/>
                  </a:cubicBezTo>
                  <a:cubicBezTo>
                    <a:pt x="673904" y="783772"/>
                    <a:pt x="712392" y="794968"/>
                    <a:pt x="754380" y="798467"/>
                  </a:cubicBezTo>
                  <a:cubicBezTo>
                    <a:pt x="704695" y="743184"/>
                    <a:pt x="626317" y="657108"/>
                    <a:pt x="607423" y="581530"/>
                  </a:cubicBezTo>
                  <a:cubicBezTo>
                    <a:pt x="636814" y="592027"/>
                    <a:pt x="665506" y="589228"/>
                    <a:pt x="686500" y="589228"/>
                  </a:cubicBezTo>
                  <a:cubicBezTo>
                    <a:pt x="633315" y="517149"/>
                    <a:pt x="584330" y="431074"/>
                    <a:pt x="546541" y="352697"/>
                  </a:cubicBezTo>
                  <a:cubicBezTo>
                    <a:pt x="573133" y="366693"/>
                    <a:pt x="618620" y="379989"/>
                    <a:pt x="648711" y="376490"/>
                  </a:cubicBezTo>
                  <a:cubicBezTo>
                    <a:pt x="546541" y="251927"/>
                    <a:pt x="474462" y="136460"/>
                    <a:pt x="428975" y="2100"/>
                  </a:cubicBezTo>
                  <a:cubicBezTo>
                    <a:pt x="427575" y="-700"/>
                    <a:pt x="422677" y="-700"/>
                    <a:pt x="421277" y="2100"/>
                  </a:cubicBezTo>
                  <a:cubicBezTo>
                    <a:pt x="375790" y="135760"/>
                    <a:pt x="303711" y="251927"/>
                    <a:pt x="201541" y="376490"/>
                  </a:cubicBezTo>
                  <a:cubicBezTo>
                    <a:pt x="231632" y="379989"/>
                    <a:pt x="277119" y="365993"/>
                    <a:pt x="303711" y="352697"/>
                  </a:cubicBezTo>
                  <a:cubicBezTo>
                    <a:pt x="265922" y="431774"/>
                    <a:pt x="216237" y="517149"/>
                    <a:pt x="163752" y="589228"/>
                  </a:cubicBezTo>
                  <a:cubicBezTo>
                    <a:pt x="184746" y="589228"/>
                    <a:pt x="212738" y="592027"/>
                    <a:pt x="242829" y="581530"/>
                  </a:cubicBezTo>
                  <a:cubicBezTo>
                    <a:pt x="223935" y="657108"/>
                    <a:pt x="145558" y="743184"/>
                    <a:pt x="95872" y="798467"/>
                  </a:cubicBezTo>
                  <a:cubicBezTo>
                    <a:pt x="137860" y="794968"/>
                    <a:pt x="176349" y="783772"/>
                    <a:pt x="221135" y="774674"/>
                  </a:cubicBezTo>
                  <a:cubicBezTo>
                    <a:pt x="156754" y="864248"/>
                    <a:pt x="69980" y="939826"/>
                    <a:pt x="5598" y="1028700"/>
                  </a:cubicBezTo>
                </a:path>
              </a:pathLst>
            </a:custGeom>
            <a:gradFill>
              <a:gsLst>
                <a:gs pos="75000">
                  <a:schemeClr val="accent1">
                    <a:lumMod val="75000"/>
                  </a:schemeClr>
                </a:gs>
                <a:gs pos="25000">
                  <a:schemeClr val="accent1"/>
                </a:gs>
              </a:gsLst>
              <a:lin ang="9000000" scaled="0"/>
            </a:gradFill>
            <a:ln w="69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sp>
        <p:nvSpPr>
          <p:cNvPr id="157" name="地形2">
            <a:extLst>
              <a:ext uri="{FF2B5EF4-FFF2-40B4-BE49-F238E27FC236}">
                <a16:creationId xmlns:a16="http://schemas.microsoft.com/office/drawing/2014/main" id="{C7692E31-1FB9-4B4D-86BC-C6716C459B60}"/>
              </a:ext>
            </a:extLst>
          </p:cNvPr>
          <p:cNvSpPr/>
          <p:nvPr/>
        </p:nvSpPr>
        <p:spPr>
          <a:xfrm>
            <a:off x="0" y="5851062"/>
            <a:ext cx="12194540" cy="1006938"/>
          </a:xfrm>
          <a:custGeom>
            <a:avLst/>
            <a:gdLst>
              <a:gd name="connsiteX0" fmla="*/ 12179300 w 12179300"/>
              <a:gd name="connsiteY0" fmla="*/ 0 h 2311400"/>
              <a:gd name="connsiteX1" fmla="*/ 12179300 w 12179300"/>
              <a:gd name="connsiteY1" fmla="*/ 2311400 h 2311400"/>
              <a:gd name="connsiteX2" fmla="*/ 0 w 12179300"/>
              <a:gd name="connsiteY2" fmla="*/ 2311400 h 2311400"/>
              <a:gd name="connsiteX3" fmla="*/ 0 w 12179300"/>
              <a:gd name="connsiteY3" fmla="*/ 1981200 h 2311400"/>
              <a:gd name="connsiteX4" fmla="*/ 12179300 w 12179300"/>
              <a:gd name="connsiteY4" fmla="*/ 0 h 2311400"/>
              <a:gd name="connsiteX0" fmla="*/ 12179300 w 12179300"/>
              <a:gd name="connsiteY0" fmla="*/ 0 h 2311400"/>
              <a:gd name="connsiteX1" fmla="*/ 12179300 w 12179300"/>
              <a:gd name="connsiteY1" fmla="*/ 2311400 h 2311400"/>
              <a:gd name="connsiteX2" fmla="*/ 0 w 12179300"/>
              <a:gd name="connsiteY2" fmla="*/ 2311400 h 2311400"/>
              <a:gd name="connsiteX3" fmla="*/ 0 w 12179300"/>
              <a:gd name="connsiteY3" fmla="*/ 1981200 h 2311400"/>
              <a:gd name="connsiteX4" fmla="*/ 12179300 w 12179300"/>
              <a:gd name="connsiteY4" fmla="*/ 0 h 2311400"/>
              <a:gd name="connsiteX0" fmla="*/ 12179300 w 12179300"/>
              <a:gd name="connsiteY0" fmla="*/ 0 h 2311400"/>
              <a:gd name="connsiteX1" fmla="*/ 12179300 w 12179300"/>
              <a:gd name="connsiteY1" fmla="*/ 2311400 h 2311400"/>
              <a:gd name="connsiteX2" fmla="*/ 0 w 12179300"/>
              <a:gd name="connsiteY2" fmla="*/ 2311400 h 2311400"/>
              <a:gd name="connsiteX3" fmla="*/ 0 w 12179300"/>
              <a:gd name="connsiteY3" fmla="*/ 1981200 h 2311400"/>
              <a:gd name="connsiteX4" fmla="*/ 12179300 w 12179300"/>
              <a:gd name="connsiteY4" fmla="*/ 0 h 2311400"/>
              <a:gd name="connsiteX0" fmla="*/ 12179300 w 12179300"/>
              <a:gd name="connsiteY0" fmla="*/ 0 h 2311400"/>
              <a:gd name="connsiteX1" fmla="*/ 12179300 w 12179300"/>
              <a:gd name="connsiteY1" fmla="*/ 2311400 h 2311400"/>
              <a:gd name="connsiteX2" fmla="*/ 0 w 12179300"/>
              <a:gd name="connsiteY2" fmla="*/ 2311400 h 2311400"/>
              <a:gd name="connsiteX3" fmla="*/ 0 w 12179300"/>
              <a:gd name="connsiteY3" fmla="*/ 1981200 h 2311400"/>
              <a:gd name="connsiteX4" fmla="*/ 12179300 w 12179300"/>
              <a:gd name="connsiteY4" fmla="*/ 0 h 2311400"/>
              <a:gd name="connsiteX0" fmla="*/ 12179300 w 12179300"/>
              <a:gd name="connsiteY0" fmla="*/ 0 h 2311400"/>
              <a:gd name="connsiteX1" fmla="*/ 12179300 w 12179300"/>
              <a:gd name="connsiteY1" fmla="*/ 2311400 h 2311400"/>
              <a:gd name="connsiteX2" fmla="*/ 0 w 12179300"/>
              <a:gd name="connsiteY2" fmla="*/ 2311400 h 2311400"/>
              <a:gd name="connsiteX3" fmla="*/ 0 w 12179300"/>
              <a:gd name="connsiteY3" fmla="*/ 1981200 h 2311400"/>
              <a:gd name="connsiteX4" fmla="*/ 12179300 w 12179300"/>
              <a:gd name="connsiteY4" fmla="*/ 0 h 2311400"/>
              <a:gd name="connsiteX0" fmla="*/ 12186920 w 12186920"/>
              <a:gd name="connsiteY0" fmla="*/ 0 h 2323108"/>
              <a:gd name="connsiteX1" fmla="*/ 12179300 w 12186920"/>
              <a:gd name="connsiteY1" fmla="*/ 2323108 h 2323108"/>
              <a:gd name="connsiteX2" fmla="*/ 0 w 12186920"/>
              <a:gd name="connsiteY2" fmla="*/ 2323108 h 2323108"/>
              <a:gd name="connsiteX3" fmla="*/ 0 w 12186920"/>
              <a:gd name="connsiteY3" fmla="*/ 1992908 h 2323108"/>
              <a:gd name="connsiteX4" fmla="*/ 12186920 w 12186920"/>
              <a:gd name="connsiteY4" fmla="*/ 0 h 2323108"/>
              <a:gd name="connsiteX0" fmla="*/ 12186920 w 12186920"/>
              <a:gd name="connsiteY0" fmla="*/ 0 h 2323108"/>
              <a:gd name="connsiteX1" fmla="*/ 11965940 w 12186920"/>
              <a:gd name="connsiteY1" fmla="*/ 2264567 h 2323108"/>
              <a:gd name="connsiteX2" fmla="*/ 0 w 12186920"/>
              <a:gd name="connsiteY2" fmla="*/ 2323108 h 2323108"/>
              <a:gd name="connsiteX3" fmla="*/ 0 w 12186920"/>
              <a:gd name="connsiteY3" fmla="*/ 1992908 h 2323108"/>
              <a:gd name="connsiteX4" fmla="*/ 12186920 w 12186920"/>
              <a:gd name="connsiteY4" fmla="*/ 0 h 2323108"/>
              <a:gd name="connsiteX0" fmla="*/ 12186920 w 12194540"/>
              <a:gd name="connsiteY0" fmla="*/ 0 h 2323108"/>
              <a:gd name="connsiteX1" fmla="*/ 12194540 w 12194540"/>
              <a:gd name="connsiteY1" fmla="*/ 2323108 h 2323108"/>
              <a:gd name="connsiteX2" fmla="*/ 0 w 12194540"/>
              <a:gd name="connsiteY2" fmla="*/ 2323108 h 2323108"/>
              <a:gd name="connsiteX3" fmla="*/ 0 w 12194540"/>
              <a:gd name="connsiteY3" fmla="*/ 1992908 h 2323108"/>
              <a:gd name="connsiteX4" fmla="*/ 12186920 w 12194540"/>
              <a:gd name="connsiteY4" fmla="*/ 0 h 2323108"/>
              <a:gd name="connsiteX0" fmla="*/ 12194540 w 12194540"/>
              <a:gd name="connsiteY0" fmla="*/ 0 h 2323108"/>
              <a:gd name="connsiteX1" fmla="*/ 12194540 w 12194540"/>
              <a:gd name="connsiteY1" fmla="*/ 2323108 h 2323108"/>
              <a:gd name="connsiteX2" fmla="*/ 0 w 12194540"/>
              <a:gd name="connsiteY2" fmla="*/ 2323108 h 2323108"/>
              <a:gd name="connsiteX3" fmla="*/ 0 w 12194540"/>
              <a:gd name="connsiteY3" fmla="*/ 1992908 h 2323108"/>
              <a:gd name="connsiteX4" fmla="*/ 12194540 w 12194540"/>
              <a:gd name="connsiteY4" fmla="*/ 0 h 2323108"/>
              <a:gd name="connsiteX0" fmla="*/ 12194540 w 12194540"/>
              <a:gd name="connsiteY0" fmla="*/ 0 h 2323108"/>
              <a:gd name="connsiteX1" fmla="*/ 12194540 w 12194540"/>
              <a:gd name="connsiteY1" fmla="*/ 2323108 h 2323108"/>
              <a:gd name="connsiteX2" fmla="*/ 0 w 12194540"/>
              <a:gd name="connsiteY2" fmla="*/ 2323108 h 2323108"/>
              <a:gd name="connsiteX3" fmla="*/ 12194540 w 12194540"/>
              <a:gd name="connsiteY3" fmla="*/ 0 h 2323108"/>
              <a:gd name="connsiteX0" fmla="*/ 12194540 w 12194540"/>
              <a:gd name="connsiteY0" fmla="*/ 0 h 2323108"/>
              <a:gd name="connsiteX1" fmla="*/ 12194540 w 12194540"/>
              <a:gd name="connsiteY1" fmla="*/ 2323108 h 2323108"/>
              <a:gd name="connsiteX2" fmla="*/ 0 w 12194540"/>
              <a:gd name="connsiteY2" fmla="*/ 2323108 h 2323108"/>
              <a:gd name="connsiteX3" fmla="*/ 12194540 w 12194540"/>
              <a:gd name="connsiteY3" fmla="*/ 0 h 2323108"/>
              <a:gd name="connsiteX0" fmla="*/ 12194540 w 12194540"/>
              <a:gd name="connsiteY0" fmla="*/ 0 h 2323108"/>
              <a:gd name="connsiteX1" fmla="*/ 12194540 w 12194540"/>
              <a:gd name="connsiteY1" fmla="*/ 2323108 h 2323108"/>
              <a:gd name="connsiteX2" fmla="*/ 0 w 12194540"/>
              <a:gd name="connsiteY2" fmla="*/ 2323108 h 2323108"/>
              <a:gd name="connsiteX3" fmla="*/ 12194540 w 12194540"/>
              <a:gd name="connsiteY3" fmla="*/ 0 h 2323108"/>
              <a:gd name="connsiteX0" fmla="*/ 12194540 w 12194540"/>
              <a:gd name="connsiteY0" fmla="*/ 0 h 2323108"/>
              <a:gd name="connsiteX1" fmla="*/ 12194540 w 12194540"/>
              <a:gd name="connsiteY1" fmla="*/ 2323108 h 2323108"/>
              <a:gd name="connsiteX2" fmla="*/ 0 w 12194540"/>
              <a:gd name="connsiteY2" fmla="*/ 2323108 h 2323108"/>
              <a:gd name="connsiteX3" fmla="*/ 12194540 w 12194540"/>
              <a:gd name="connsiteY3" fmla="*/ 0 h 2323108"/>
              <a:gd name="connsiteX0" fmla="*/ 12194540 w 12194540"/>
              <a:gd name="connsiteY0" fmla="*/ 0 h 1400721"/>
              <a:gd name="connsiteX1" fmla="*/ 12194540 w 12194540"/>
              <a:gd name="connsiteY1" fmla="*/ 1400721 h 1400721"/>
              <a:gd name="connsiteX2" fmla="*/ 0 w 12194540"/>
              <a:gd name="connsiteY2" fmla="*/ 1400721 h 1400721"/>
              <a:gd name="connsiteX3" fmla="*/ 12194540 w 12194540"/>
              <a:gd name="connsiteY3" fmla="*/ 0 h 1400721"/>
              <a:gd name="connsiteX0" fmla="*/ 12194540 w 12194540"/>
              <a:gd name="connsiteY0" fmla="*/ 238523 h 1639244"/>
              <a:gd name="connsiteX1" fmla="*/ 12194540 w 12194540"/>
              <a:gd name="connsiteY1" fmla="*/ 1639244 h 1639244"/>
              <a:gd name="connsiteX2" fmla="*/ 0 w 12194540"/>
              <a:gd name="connsiteY2" fmla="*/ 1639244 h 1639244"/>
              <a:gd name="connsiteX3" fmla="*/ 12194540 w 12194540"/>
              <a:gd name="connsiteY3" fmla="*/ 238523 h 1639244"/>
              <a:gd name="connsiteX0" fmla="*/ 12194540 w 12194540"/>
              <a:gd name="connsiteY0" fmla="*/ 369729 h 1770450"/>
              <a:gd name="connsiteX1" fmla="*/ 12194540 w 12194540"/>
              <a:gd name="connsiteY1" fmla="*/ 1770450 h 1770450"/>
              <a:gd name="connsiteX2" fmla="*/ 0 w 12194540"/>
              <a:gd name="connsiteY2" fmla="*/ 1770450 h 1770450"/>
              <a:gd name="connsiteX3" fmla="*/ 12194540 w 12194540"/>
              <a:gd name="connsiteY3" fmla="*/ 369729 h 1770450"/>
              <a:gd name="connsiteX0" fmla="*/ 12194540 w 12194540"/>
              <a:gd name="connsiteY0" fmla="*/ 328772 h 1729493"/>
              <a:gd name="connsiteX1" fmla="*/ 12194540 w 12194540"/>
              <a:gd name="connsiteY1" fmla="*/ 1729493 h 1729493"/>
              <a:gd name="connsiteX2" fmla="*/ 0 w 12194540"/>
              <a:gd name="connsiteY2" fmla="*/ 1729493 h 1729493"/>
              <a:gd name="connsiteX3" fmla="*/ 12194540 w 12194540"/>
              <a:gd name="connsiteY3" fmla="*/ 328772 h 17294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4540" h="1729493">
                <a:moveTo>
                  <a:pt x="12194540" y="328772"/>
                </a:moveTo>
                <a:lnTo>
                  <a:pt x="12194540" y="1729493"/>
                </a:lnTo>
                <a:lnTo>
                  <a:pt x="0" y="1729493"/>
                </a:lnTo>
                <a:cubicBezTo>
                  <a:pt x="1569297" y="896582"/>
                  <a:pt x="7208036" y="-686125"/>
                  <a:pt x="12194540" y="328772"/>
                </a:cubicBezTo>
                <a:close/>
              </a:path>
            </a:pathLst>
          </a:custGeom>
          <a:gradFill>
            <a:gsLst>
              <a:gs pos="0">
                <a:schemeClr val="bg1"/>
              </a:gs>
              <a:gs pos="100000">
                <a:schemeClr val="bg1">
                  <a:lumMod val="85000"/>
                </a:schemeClr>
              </a:gs>
            </a:gsLst>
            <a:lin ang="5400000" scaled="0"/>
          </a:gradFill>
          <a:ln>
            <a:noFill/>
          </a:ln>
          <a:effectLst>
            <a:outerShdw blurRad="127000" dist="63500" dir="16200000" rotWithShape="0">
              <a:schemeClr val="bg2">
                <a:lumMod val="75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/>
          </a:p>
        </p:txBody>
      </p:sp>
      <p:grpSp>
        <p:nvGrpSpPr>
          <p:cNvPr id="29" name="雪橇">
            <a:extLst>
              <a:ext uri="{FF2B5EF4-FFF2-40B4-BE49-F238E27FC236}">
                <a16:creationId xmlns:a16="http://schemas.microsoft.com/office/drawing/2014/main" id="{BDAD8358-961D-406F-9B11-83E71612C969}"/>
              </a:ext>
            </a:extLst>
          </p:cNvPr>
          <p:cNvGrpSpPr/>
          <p:nvPr/>
        </p:nvGrpSpPr>
        <p:grpSpPr>
          <a:xfrm rot="330374">
            <a:off x="4100462" y="5337231"/>
            <a:ext cx="3089468" cy="895070"/>
            <a:chOff x="4499932" y="-1674471"/>
            <a:chExt cx="3431378" cy="994128"/>
          </a:xfrm>
          <a:solidFill>
            <a:schemeClr val="bg1"/>
          </a:solidFill>
          <a:effectLst>
            <a:outerShdw blurRad="50800" dist="38100" dir="16200000" rotWithShape="0">
              <a:prstClr val="black">
                <a:alpha val="40000"/>
              </a:prstClr>
            </a:outerShdw>
          </a:effectLst>
        </p:grpSpPr>
        <p:sp>
          <p:nvSpPr>
            <p:cNvPr id="31" name="任意多边形: 形状 30">
              <a:extLst>
                <a:ext uri="{FF2B5EF4-FFF2-40B4-BE49-F238E27FC236}">
                  <a16:creationId xmlns:a16="http://schemas.microsoft.com/office/drawing/2014/main" id="{9521A502-F638-4A0B-AC67-C558CDE8021A}"/>
                </a:ext>
              </a:extLst>
            </p:cNvPr>
            <p:cNvSpPr/>
            <p:nvPr/>
          </p:nvSpPr>
          <p:spPr>
            <a:xfrm>
              <a:off x="5247797" y="-1674471"/>
              <a:ext cx="2540444" cy="715914"/>
            </a:xfrm>
            <a:custGeom>
              <a:avLst/>
              <a:gdLst>
                <a:gd name="connsiteX0" fmla="*/ 2540259 w 2540444"/>
                <a:gd name="connsiteY0" fmla="*/ 102170 h 715914"/>
                <a:gd name="connsiteX1" fmla="*/ 2528363 w 2540444"/>
                <a:gd name="connsiteY1" fmla="*/ 92373 h 715914"/>
                <a:gd name="connsiteX2" fmla="*/ 2482876 w 2540444"/>
                <a:gd name="connsiteY2" fmla="*/ 82576 h 715914"/>
                <a:gd name="connsiteX3" fmla="*/ 2477978 w 2540444"/>
                <a:gd name="connsiteY3" fmla="*/ 79077 h 715914"/>
                <a:gd name="connsiteX4" fmla="*/ 2470280 w 2540444"/>
                <a:gd name="connsiteY4" fmla="*/ 78377 h 715914"/>
                <a:gd name="connsiteX5" fmla="*/ 2465382 w 2540444"/>
                <a:gd name="connsiteY5" fmla="*/ 80477 h 715914"/>
                <a:gd name="connsiteX6" fmla="*/ 2452085 w 2540444"/>
                <a:gd name="connsiteY6" fmla="*/ 65081 h 715914"/>
                <a:gd name="connsiteX7" fmla="*/ 2450686 w 2540444"/>
                <a:gd name="connsiteY7" fmla="*/ 51785 h 715914"/>
                <a:gd name="connsiteX8" fmla="*/ 2448586 w 2540444"/>
                <a:gd name="connsiteY8" fmla="*/ 49686 h 715914"/>
                <a:gd name="connsiteX9" fmla="*/ 2443688 w 2540444"/>
                <a:gd name="connsiteY9" fmla="*/ 65781 h 715914"/>
                <a:gd name="connsiteX10" fmla="*/ 2414996 w 2540444"/>
                <a:gd name="connsiteY10" fmla="*/ 55284 h 715914"/>
                <a:gd name="connsiteX11" fmla="*/ 2417095 w 2540444"/>
                <a:gd name="connsiteY11" fmla="*/ 36389 h 715914"/>
                <a:gd name="connsiteX12" fmla="*/ 2414296 w 2540444"/>
                <a:gd name="connsiteY12" fmla="*/ 34990 h 715914"/>
                <a:gd name="connsiteX13" fmla="*/ 2411497 w 2540444"/>
                <a:gd name="connsiteY13" fmla="*/ 47586 h 715914"/>
                <a:gd name="connsiteX14" fmla="*/ 2405899 w 2540444"/>
                <a:gd name="connsiteY14" fmla="*/ 51785 h 715914"/>
                <a:gd name="connsiteX15" fmla="*/ 2380006 w 2540444"/>
                <a:gd name="connsiteY15" fmla="*/ 26593 h 715914"/>
                <a:gd name="connsiteX16" fmla="*/ 2375807 w 2540444"/>
                <a:gd name="connsiteY16" fmla="*/ 4899 h 715914"/>
                <a:gd name="connsiteX17" fmla="*/ 2373708 w 2540444"/>
                <a:gd name="connsiteY17" fmla="*/ 0 h 715914"/>
                <a:gd name="connsiteX18" fmla="*/ 2365310 w 2540444"/>
                <a:gd name="connsiteY18" fmla="*/ 21694 h 715914"/>
                <a:gd name="connsiteX19" fmla="*/ 2361811 w 2540444"/>
                <a:gd name="connsiteY19" fmla="*/ 25193 h 715914"/>
                <a:gd name="connsiteX20" fmla="*/ 2360412 w 2540444"/>
                <a:gd name="connsiteY20" fmla="*/ 20994 h 715914"/>
                <a:gd name="connsiteX21" fmla="*/ 2356213 w 2540444"/>
                <a:gd name="connsiteY21" fmla="*/ 20294 h 715914"/>
                <a:gd name="connsiteX22" fmla="*/ 2357613 w 2540444"/>
                <a:gd name="connsiteY22" fmla="*/ 26593 h 715914"/>
                <a:gd name="connsiteX23" fmla="*/ 2348516 w 2540444"/>
                <a:gd name="connsiteY23" fmla="*/ 29392 h 715914"/>
                <a:gd name="connsiteX24" fmla="*/ 2347116 w 2540444"/>
                <a:gd name="connsiteY24" fmla="*/ 37789 h 715914"/>
                <a:gd name="connsiteX25" fmla="*/ 2360412 w 2540444"/>
                <a:gd name="connsiteY25" fmla="*/ 35690 h 715914"/>
                <a:gd name="connsiteX26" fmla="*/ 2361112 w 2540444"/>
                <a:gd name="connsiteY26" fmla="*/ 44787 h 715914"/>
                <a:gd name="connsiteX27" fmla="*/ 2350615 w 2540444"/>
                <a:gd name="connsiteY27" fmla="*/ 52485 h 715914"/>
                <a:gd name="connsiteX28" fmla="*/ 2354114 w 2540444"/>
                <a:gd name="connsiteY28" fmla="*/ 54584 h 715914"/>
                <a:gd name="connsiteX29" fmla="*/ 2361112 w 2540444"/>
                <a:gd name="connsiteY29" fmla="*/ 49686 h 715914"/>
                <a:gd name="connsiteX30" fmla="*/ 2380006 w 2540444"/>
                <a:gd name="connsiteY30" fmla="*/ 61582 h 715914"/>
                <a:gd name="connsiteX31" fmla="*/ 2398901 w 2540444"/>
                <a:gd name="connsiteY31" fmla="*/ 60183 h 715914"/>
                <a:gd name="connsiteX32" fmla="*/ 2407998 w 2540444"/>
                <a:gd name="connsiteY32" fmla="*/ 67880 h 715914"/>
                <a:gd name="connsiteX33" fmla="*/ 2403799 w 2540444"/>
                <a:gd name="connsiteY33" fmla="*/ 72779 h 715914"/>
                <a:gd name="connsiteX34" fmla="*/ 2407298 w 2540444"/>
                <a:gd name="connsiteY34" fmla="*/ 84676 h 715914"/>
                <a:gd name="connsiteX35" fmla="*/ 2383505 w 2540444"/>
                <a:gd name="connsiteY35" fmla="*/ 79077 h 715914"/>
                <a:gd name="connsiteX36" fmla="*/ 2377207 w 2540444"/>
                <a:gd name="connsiteY36" fmla="*/ 83276 h 715914"/>
                <a:gd name="connsiteX37" fmla="*/ 2401000 w 2540444"/>
                <a:gd name="connsiteY37" fmla="*/ 105669 h 715914"/>
                <a:gd name="connsiteX38" fmla="*/ 2415696 w 2540444"/>
                <a:gd name="connsiteY38" fmla="*/ 111268 h 715914"/>
                <a:gd name="connsiteX39" fmla="*/ 2419895 w 2540444"/>
                <a:gd name="connsiteY39" fmla="*/ 109168 h 715914"/>
                <a:gd name="connsiteX40" fmla="*/ 2410797 w 2540444"/>
                <a:gd name="connsiteY40" fmla="*/ 162353 h 715914"/>
                <a:gd name="connsiteX41" fmla="*/ 2277136 w 2540444"/>
                <a:gd name="connsiteY41" fmla="*/ 182647 h 715914"/>
                <a:gd name="connsiteX42" fmla="*/ 2170767 w 2540444"/>
                <a:gd name="connsiteY42" fmla="*/ 172150 h 715914"/>
                <a:gd name="connsiteX43" fmla="*/ 2097289 w 2540444"/>
                <a:gd name="connsiteY43" fmla="*/ 205041 h 715914"/>
                <a:gd name="connsiteX44" fmla="*/ 2082593 w 2540444"/>
                <a:gd name="connsiteY44" fmla="*/ 213438 h 715914"/>
                <a:gd name="connsiteX45" fmla="*/ 2053201 w 2540444"/>
                <a:gd name="connsiteY45" fmla="*/ 217637 h 715914"/>
                <a:gd name="connsiteX46" fmla="*/ 2030108 w 2540444"/>
                <a:gd name="connsiteY46" fmla="*/ 237931 h 715914"/>
                <a:gd name="connsiteX47" fmla="*/ 2063698 w 2540444"/>
                <a:gd name="connsiteY47" fmla="*/ 234432 h 715914"/>
                <a:gd name="connsiteX48" fmla="*/ 2081893 w 2540444"/>
                <a:gd name="connsiteY48" fmla="*/ 226034 h 715914"/>
                <a:gd name="connsiteX49" fmla="*/ 2086792 w 2540444"/>
                <a:gd name="connsiteY49" fmla="*/ 251927 h 715914"/>
                <a:gd name="connsiteX50" fmla="*/ 1768384 w 2540444"/>
                <a:gd name="connsiteY50" fmla="*/ 301612 h 715914"/>
                <a:gd name="connsiteX51" fmla="*/ 1804074 w 2540444"/>
                <a:gd name="connsiteY51" fmla="*/ 252627 h 715914"/>
                <a:gd name="connsiteX52" fmla="*/ 1832066 w 2540444"/>
                <a:gd name="connsiteY52" fmla="*/ 250527 h 715914"/>
                <a:gd name="connsiteX53" fmla="*/ 1850960 w 2540444"/>
                <a:gd name="connsiteY53" fmla="*/ 252627 h 715914"/>
                <a:gd name="connsiteX54" fmla="*/ 1873354 w 2540444"/>
                <a:gd name="connsiteY54" fmla="*/ 252627 h 715914"/>
                <a:gd name="connsiteX55" fmla="*/ 1874754 w 2540444"/>
                <a:gd name="connsiteY55" fmla="*/ 247028 h 715914"/>
                <a:gd name="connsiteX56" fmla="*/ 1870555 w 2540444"/>
                <a:gd name="connsiteY56" fmla="*/ 237231 h 715914"/>
                <a:gd name="connsiteX57" fmla="*/ 1843962 w 2540444"/>
                <a:gd name="connsiteY57" fmla="*/ 207839 h 715914"/>
                <a:gd name="connsiteX58" fmla="*/ 1839764 w 2540444"/>
                <a:gd name="connsiteY58" fmla="*/ 202941 h 715914"/>
                <a:gd name="connsiteX59" fmla="*/ 1832066 w 2540444"/>
                <a:gd name="connsiteY59" fmla="*/ 198742 h 715914"/>
                <a:gd name="connsiteX60" fmla="*/ 1822269 w 2540444"/>
                <a:gd name="connsiteY60" fmla="*/ 182647 h 715914"/>
                <a:gd name="connsiteX61" fmla="*/ 1821569 w 2540444"/>
                <a:gd name="connsiteY61" fmla="*/ 177748 h 715914"/>
                <a:gd name="connsiteX62" fmla="*/ 1832766 w 2540444"/>
                <a:gd name="connsiteY62" fmla="*/ 128763 h 715914"/>
                <a:gd name="connsiteX63" fmla="*/ 1829966 w 2540444"/>
                <a:gd name="connsiteY63" fmla="*/ 130162 h 715914"/>
                <a:gd name="connsiteX64" fmla="*/ 1831366 w 2540444"/>
                <a:gd name="connsiteY64" fmla="*/ 153955 h 715914"/>
                <a:gd name="connsiteX65" fmla="*/ 1819469 w 2540444"/>
                <a:gd name="connsiteY65" fmla="*/ 169351 h 715914"/>
                <a:gd name="connsiteX66" fmla="*/ 1819469 w 2540444"/>
                <a:gd name="connsiteY66" fmla="*/ 170051 h 715914"/>
                <a:gd name="connsiteX67" fmla="*/ 1813871 w 2540444"/>
                <a:gd name="connsiteY67" fmla="*/ 165852 h 715914"/>
                <a:gd name="connsiteX68" fmla="*/ 1810372 w 2540444"/>
                <a:gd name="connsiteY68" fmla="*/ 167251 h 715914"/>
                <a:gd name="connsiteX69" fmla="*/ 1806174 w 2540444"/>
                <a:gd name="connsiteY69" fmla="*/ 138560 h 715914"/>
                <a:gd name="connsiteX70" fmla="*/ 1802675 w 2540444"/>
                <a:gd name="connsiteY70" fmla="*/ 123164 h 715914"/>
                <a:gd name="connsiteX71" fmla="*/ 1799875 w 2540444"/>
                <a:gd name="connsiteY71" fmla="*/ 124564 h 715914"/>
                <a:gd name="connsiteX72" fmla="*/ 1804074 w 2540444"/>
                <a:gd name="connsiteY72" fmla="*/ 143458 h 715914"/>
                <a:gd name="connsiteX73" fmla="*/ 1805474 w 2540444"/>
                <a:gd name="connsiteY73" fmla="*/ 161653 h 715914"/>
                <a:gd name="connsiteX74" fmla="*/ 1794977 w 2540444"/>
                <a:gd name="connsiteY74" fmla="*/ 143458 h 715914"/>
                <a:gd name="connsiteX75" fmla="*/ 1794977 w 2540444"/>
                <a:gd name="connsiteY75" fmla="*/ 139260 h 715914"/>
                <a:gd name="connsiteX76" fmla="*/ 1791478 w 2540444"/>
                <a:gd name="connsiteY76" fmla="*/ 132961 h 715914"/>
                <a:gd name="connsiteX77" fmla="*/ 1787979 w 2540444"/>
                <a:gd name="connsiteY77" fmla="*/ 107069 h 715914"/>
                <a:gd name="connsiteX78" fmla="*/ 1782380 w 2540444"/>
                <a:gd name="connsiteY78" fmla="*/ 89574 h 715914"/>
                <a:gd name="connsiteX79" fmla="*/ 1780981 w 2540444"/>
                <a:gd name="connsiteY79" fmla="*/ 93773 h 715914"/>
                <a:gd name="connsiteX80" fmla="*/ 1783780 w 2540444"/>
                <a:gd name="connsiteY80" fmla="*/ 121765 h 715914"/>
                <a:gd name="connsiteX81" fmla="*/ 1775382 w 2540444"/>
                <a:gd name="connsiteY81" fmla="*/ 114767 h 715914"/>
                <a:gd name="connsiteX82" fmla="*/ 1773983 w 2540444"/>
                <a:gd name="connsiteY82" fmla="*/ 116866 h 715914"/>
                <a:gd name="connsiteX83" fmla="*/ 1783080 w 2540444"/>
                <a:gd name="connsiteY83" fmla="*/ 133661 h 715914"/>
                <a:gd name="connsiteX84" fmla="*/ 1792178 w 2540444"/>
                <a:gd name="connsiteY84" fmla="*/ 154655 h 715914"/>
                <a:gd name="connsiteX85" fmla="*/ 1797776 w 2540444"/>
                <a:gd name="connsiteY85" fmla="*/ 168651 h 715914"/>
                <a:gd name="connsiteX86" fmla="*/ 1797076 w 2540444"/>
                <a:gd name="connsiteY86" fmla="*/ 168651 h 715914"/>
                <a:gd name="connsiteX87" fmla="*/ 1776082 w 2540444"/>
                <a:gd name="connsiteY87" fmla="*/ 152556 h 715914"/>
                <a:gd name="connsiteX88" fmla="*/ 1754389 w 2540444"/>
                <a:gd name="connsiteY88" fmla="*/ 89574 h 715914"/>
                <a:gd name="connsiteX89" fmla="*/ 1752989 w 2540444"/>
                <a:gd name="connsiteY89" fmla="*/ 87474 h 715914"/>
                <a:gd name="connsiteX90" fmla="*/ 1751590 w 2540444"/>
                <a:gd name="connsiteY90" fmla="*/ 120365 h 715914"/>
                <a:gd name="connsiteX91" fmla="*/ 1752289 w 2540444"/>
                <a:gd name="connsiteY91" fmla="*/ 123864 h 715914"/>
                <a:gd name="connsiteX92" fmla="*/ 1748790 w 2540444"/>
                <a:gd name="connsiteY92" fmla="*/ 121765 h 715914"/>
                <a:gd name="connsiteX93" fmla="*/ 1747391 w 2540444"/>
                <a:gd name="connsiteY93" fmla="*/ 124564 h 715914"/>
                <a:gd name="connsiteX94" fmla="*/ 1752989 w 2540444"/>
                <a:gd name="connsiteY94" fmla="*/ 132961 h 715914"/>
                <a:gd name="connsiteX95" fmla="*/ 1775382 w 2540444"/>
                <a:gd name="connsiteY95" fmla="*/ 161653 h 715914"/>
                <a:gd name="connsiteX96" fmla="*/ 1790778 w 2540444"/>
                <a:gd name="connsiteY96" fmla="*/ 173550 h 715914"/>
                <a:gd name="connsiteX97" fmla="*/ 1787979 w 2540444"/>
                <a:gd name="connsiteY97" fmla="*/ 177748 h 715914"/>
                <a:gd name="connsiteX98" fmla="*/ 1785180 w 2540444"/>
                <a:gd name="connsiteY98" fmla="*/ 195243 h 715914"/>
                <a:gd name="connsiteX99" fmla="*/ 1743892 w 2540444"/>
                <a:gd name="connsiteY99" fmla="*/ 243529 h 715914"/>
                <a:gd name="connsiteX100" fmla="*/ 1675312 w 2540444"/>
                <a:gd name="connsiteY100" fmla="*/ 275020 h 715914"/>
                <a:gd name="connsiteX101" fmla="*/ 1517158 w 2540444"/>
                <a:gd name="connsiteY101" fmla="*/ 275020 h 715914"/>
                <a:gd name="connsiteX102" fmla="*/ 1475870 w 2540444"/>
                <a:gd name="connsiteY102" fmla="*/ 282718 h 715914"/>
                <a:gd name="connsiteX103" fmla="*/ 1439480 w 2540444"/>
                <a:gd name="connsiteY103" fmla="*/ 275020 h 715914"/>
                <a:gd name="connsiteX104" fmla="*/ 1447878 w 2540444"/>
                <a:gd name="connsiteY104" fmla="*/ 286916 h 715914"/>
                <a:gd name="connsiteX105" fmla="*/ 1458375 w 2540444"/>
                <a:gd name="connsiteY105" fmla="*/ 291115 h 715914"/>
                <a:gd name="connsiteX106" fmla="*/ 1438081 w 2540444"/>
                <a:gd name="connsiteY106" fmla="*/ 332403 h 715914"/>
                <a:gd name="connsiteX107" fmla="*/ 1184055 w 2540444"/>
                <a:gd name="connsiteY107" fmla="*/ 361795 h 715914"/>
                <a:gd name="connsiteX108" fmla="*/ 1188954 w 2540444"/>
                <a:gd name="connsiteY108" fmla="*/ 342200 h 715914"/>
                <a:gd name="connsiteX109" fmla="*/ 1200850 w 2540444"/>
                <a:gd name="connsiteY109" fmla="*/ 336602 h 715914"/>
                <a:gd name="connsiteX110" fmla="*/ 1235140 w 2540444"/>
                <a:gd name="connsiteY110" fmla="*/ 322606 h 715914"/>
                <a:gd name="connsiteX111" fmla="*/ 1254034 w 2540444"/>
                <a:gd name="connsiteY111" fmla="*/ 317008 h 715914"/>
                <a:gd name="connsiteX112" fmla="*/ 1258933 w 2540444"/>
                <a:gd name="connsiteY112" fmla="*/ 300213 h 715914"/>
                <a:gd name="connsiteX113" fmla="*/ 1246337 w 2540444"/>
                <a:gd name="connsiteY113" fmla="*/ 290415 h 715914"/>
                <a:gd name="connsiteX114" fmla="*/ 1200850 w 2540444"/>
                <a:gd name="connsiteY114" fmla="*/ 280618 h 715914"/>
                <a:gd name="connsiteX115" fmla="*/ 1195951 w 2540444"/>
                <a:gd name="connsiteY115" fmla="*/ 277119 h 715914"/>
                <a:gd name="connsiteX116" fmla="*/ 1188254 w 2540444"/>
                <a:gd name="connsiteY116" fmla="*/ 276419 h 715914"/>
                <a:gd name="connsiteX117" fmla="*/ 1183355 w 2540444"/>
                <a:gd name="connsiteY117" fmla="*/ 278519 h 715914"/>
                <a:gd name="connsiteX118" fmla="*/ 1170059 w 2540444"/>
                <a:gd name="connsiteY118" fmla="*/ 263124 h 715914"/>
                <a:gd name="connsiteX119" fmla="*/ 1168659 w 2540444"/>
                <a:gd name="connsiteY119" fmla="*/ 249827 h 715914"/>
                <a:gd name="connsiteX120" fmla="*/ 1166560 w 2540444"/>
                <a:gd name="connsiteY120" fmla="*/ 247728 h 715914"/>
                <a:gd name="connsiteX121" fmla="*/ 1161661 w 2540444"/>
                <a:gd name="connsiteY121" fmla="*/ 263823 h 715914"/>
                <a:gd name="connsiteX122" fmla="*/ 1132970 w 2540444"/>
                <a:gd name="connsiteY122" fmla="*/ 253326 h 715914"/>
                <a:gd name="connsiteX123" fmla="*/ 1135069 w 2540444"/>
                <a:gd name="connsiteY123" fmla="*/ 234432 h 715914"/>
                <a:gd name="connsiteX124" fmla="*/ 1132270 w 2540444"/>
                <a:gd name="connsiteY124" fmla="*/ 233032 h 715914"/>
                <a:gd name="connsiteX125" fmla="*/ 1129471 w 2540444"/>
                <a:gd name="connsiteY125" fmla="*/ 245629 h 715914"/>
                <a:gd name="connsiteX126" fmla="*/ 1123873 w 2540444"/>
                <a:gd name="connsiteY126" fmla="*/ 249827 h 715914"/>
                <a:gd name="connsiteX127" fmla="*/ 1097980 w 2540444"/>
                <a:gd name="connsiteY127" fmla="*/ 224635 h 715914"/>
                <a:gd name="connsiteX128" fmla="*/ 1093781 w 2540444"/>
                <a:gd name="connsiteY128" fmla="*/ 202941 h 715914"/>
                <a:gd name="connsiteX129" fmla="*/ 1091682 w 2540444"/>
                <a:gd name="connsiteY129" fmla="*/ 198043 h 715914"/>
                <a:gd name="connsiteX130" fmla="*/ 1083285 w 2540444"/>
                <a:gd name="connsiteY130" fmla="*/ 219736 h 715914"/>
                <a:gd name="connsiteX131" fmla="*/ 1079786 w 2540444"/>
                <a:gd name="connsiteY131" fmla="*/ 223235 h 715914"/>
                <a:gd name="connsiteX132" fmla="*/ 1078386 w 2540444"/>
                <a:gd name="connsiteY132" fmla="*/ 219036 h 715914"/>
                <a:gd name="connsiteX133" fmla="*/ 1074187 w 2540444"/>
                <a:gd name="connsiteY133" fmla="*/ 218336 h 715914"/>
                <a:gd name="connsiteX134" fmla="*/ 1075586 w 2540444"/>
                <a:gd name="connsiteY134" fmla="*/ 224635 h 715914"/>
                <a:gd name="connsiteX135" fmla="*/ 1066489 w 2540444"/>
                <a:gd name="connsiteY135" fmla="*/ 227434 h 715914"/>
                <a:gd name="connsiteX136" fmla="*/ 1065090 w 2540444"/>
                <a:gd name="connsiteY136" fmla="*/ 235831 h 715914"/>
                <a:gd name="connsiteX137" fmla="*/ 1078386 w 2540444"/>
                <a:gd name="connsiteY137" fmla="*/ 233732 h 715914"/>
                <a:gd name="connsiteX138" fmla="*/ 1079085 w 2540444"/>
                <a:gd name="connsiteY138" fmla="*/ 242829 h 715914"/>
                <a:gd name="connsiteX139" fmla="*/ 1068589 w 2540444"/>
                <a:gd name="connsiteY139" fmla="*/ 250527 h 715914"/>
                <a:gd name="connsiteX140" fmla="*/ 1072088 w 2540444"/>
                <a:gd name="connsiteY140" fmla="*/ 252627 h 715914"/>
                <a:gd name="connsiteX141" fmla="*/ 1079085 w 2540444"/>
                <a:gd name="connsiteY141" fmla="*/ 247728 h 715914"/>
                <a:gd name="connsiteX142" fmla="*/ 1097980 w 2540444"/>
                <a:gd name="connsiteY142" fmla="*/ 259625 h 715914"/>
                <a:gd name="connsiteX143" fmla="*/ 1116875 w 2540444"/>
                <a:gd name="connsiteY143" fmla="*/ 258225 h 715914"/>
                <a:gd name="connsiteX144" fmla="*/ 1125972 w 2540444"/>
                <a:gd name="connsiteY144" fmla="*/ 265922 h 715914"/>
                <a:gd name="connsiteX145" fmla="*/ 1121773 w 2540444"/>
                <a:gd name="connsiteY145" fmla="*/ 270821 h 715914"/>
                <a:gd name="connsiteX146" fmla="*/ 1125272 w 2540444"/>
                <a:gd name="connsiteY146" fmla="*/ 282718 h 715914"/>
                <a:gd name="connsiteX147" fmla="*/ 1101479 w 2540444"/>
                <a:gd name="connsiteY147" fmla="*/ 277119 h 715914"/>
                <a:gd name="connsiteX148" fmla="*/ 1095181 w 2540444"/>
                <a:gd name="connsiteY148" fmla="*/ 281318 h 715914"/>
                <a:gd name="connsiteX149" fmla="*/ 1118974 w 2540444"/>
                <a:gd name="connsiteY149" fmla="*/ 303712 h 715914"/>
                <a:gd name="connsiteX150" fmla="*/ 1133669 w 2540444"/>
                <a:gd name="connsiteY150" fmla="*/ 309310 h 715914"/>
                <a:gd name="connsiteX151" fmla="*/ 1137868 w 2540444"/>
                <a:gd name="connsiteY151" fmla="*/ 307211 h 715914"/>
                <a:gd name="connsiteX152" fmla="*/ 1128771 w 2540444"/>
                <a:gd name="connsiteY152" fmla="*/ 360395 h 715914"/>
                <a:gd name="connsiteX153" fmla="*/ 995110 w 2540444"/>
                <a:gd name="connsiteY153" fmla="*/ 380689 h 715914"/>
                <a:gd name="connsiteX154" fmla="*/ 888741 w 2540444"/>
                <a:gd name="connsiteY154" fmla="*/ 370192 h 715914"/>
                <a:gd name="connsiteX155" fmla="*/ 815262 w 2540444"/>
                <a:gd name="connsiteY155" fmla="*/ 403083 h 715914"/>
                <a:gd name="connsiteX156" fmla="*/ 800567 w 2540444"/>
                <a:gd name="connsiteY156" fmla="*/ 411480 h 715914"/>
                <a:gd name="connsiteX157" fmla="*/ 771175 w 2540444"/>
                <a:gd name="connsiteY157" fmla="*/ 415679 h 715914"/>
                <a:gd name="connsiteX158" fmla="*/ 748082 w 2540444"/>
                <a:gd name="connsiteY158" fmla="*/ 435973 h 715914"/>
                <a:gd name="connsiteX159" fmla="*/ 781672 w 2540444"/>
                <a:gd name="connsiteY159" fmla="*/ 432474 h 715914"/>
                <a:gd name="connsiteX160" fmla="*/ 799867 w 2540444"/>
                <a:gd name="connsiteY160" fmla="*/ 424077 h 715914"/>
                <a:gd name="connsiteX161" fmla="*/ 803366 w 2540444"/>
                <a:gd name="connsiteY161" fmla="*/ 446470 h 715914"/>
                <a:gd name="connsiteX162" fmla="*/ 485659 w 2540444"/>
                <a:gd name="connsiteY162" fmla="*/ 467464 h 715914"/>
                <a:gd name="connsiteX163" fmla="*/ 500354 w 2540444"/>
                <a:gd name="connsiteY163" fmla="*/ 452768 h 715914"/>
                <a:gd name="connsiteX164" fmla="*/ 528346 w 2540444"/>
                <a:gd name="connsiteY164" fmla="*/ 450669 h 715914"/>
                <a:gd name="connsiteX165" fmla="*/ 547241 w 2540444"/>
                <a:gd name="connsiteY165" fmla="*/ 452768 h 715914"/>
                <a:gd name="connsiteX166" fmla="*/ 569634 w 2540444"/>
                <a:gd name="connsiteY166" fmla="*/ 452768 h 715914"/>
                <a:gd name="connsiteX167" fmla="*/ 571034 w 2540444"/>
                <a:gd name="connsiteY167" fmla="*/ 447170 h 715914"/>
                <a:gd name="connsiteX168" fmla="*/ 566835 w 2540444"/>
                <a:gd name="connsiteY168" fmla="*/ 437372 h 715914"/>
                <a:gd name="connsiteX169" fmla="*/ 540243 w 2540444"/>
                <a:gd name="connsiteY169" fmla="*/ 407981 h 715914"/>
                <a:gd name="connsiteX170" fmla="*/ 536044 w 2540444"/>
                <a:gd name="connsiteY170" fmla="*/ 403083 h 715914"/>
                <a:gd name="connsiteX171" fmla="*/ 528346 w 2540444"/>
                <a:gd name="connsiteY171" fmla="*/ 398884 h 715914"/>
                <a:gd name="connsiteX172" fmla="*/ 518549 w 2540444"/>
                <a:gd name="connsiteY172" fmla="*/ 382788 h 715914"/>
                <a:gd name="connsiteX173" fmla="*/ 517849 w 2540444"/>
                <a:gd name="connsiteY173" fmla="*/ 377890 h 715914"/>
                <a:gd name="connsiteX174" fmla="*/ 529046 w 2540444"/>
                <a:gd name="connsiteY174" fmla="*/ 328904 h 715914"/>
                <a:gd name="connsiteX175" fmla="*/ 526247 w 2540444"/>
                <a:gd name="connsiteY175" fmla="*/ 330304 h 715914"/>
                <a:gd name="connsiteX176" fmla="*/ 527646 w 2540444"/>
                <a:gd name="connsiteY176" fmla="*/ 354097 h 715914"/>
                <a:gd name="connsiteX177" fmla="*/ 515750 w 2540444"/>
                <a:gd name="connsiteY177" fmla="*/ 369493 h 715914"/>
                <a:gd name="connsiteX178" fmla="*/ 515750 w 2540444"/>
                <a:gd name="connsiteY178" fmla="*/ 370192 h 715914"/>
                <a:gd name="connsiteX179" fmla="*/ 510151 w 2540444"/>
                <a:gd name="connsiteY179" fmla="*/ 365994 h 715914"/>
                <a:gd name="connsiteX180" fmla="*/ 506652 w 2540444"/>
                <a:gd name="connsiteY180" fmla="*/ 367393 h 715914"/>
                <a:gd name="connsiteX181" fmla="*/ 502454 w 2540444"/>
                <a:gd name="connsiteY181" fmla="*/ 338701 h 715914"/>
                <a:gd name="connsiteX182" fmla="*/ 498955 w 2540444"/>
                <a:gd name="connsiteY182" fmla="*/ 323306 h 715914"/>
                <a:gd name="connsiteX183" fmla="*/ 496155 w 2540444"/>
                <a:gd name="connsiteY183" fmla="*/ 324705 h 715914"/>
                <a:gd name="connsiteX184" fmla="*/ 500354 w 2540444"/>
                <a:gd name="connsiteY184" fmla="*/ 343600 h 715914"/>
                <a:gd name="connsiteX185" fmla="*/ 501754 w 2540444"/>
                <a:gd name="connsiteY185" fmla="*/ 361795 h 715914"/>
                <a:gd name="connsiteX186" fmla="*/ 491257 w 2540444"/>
                <a:gd name="connsiteY186" fmla="*/ 343600 h 715914"/>
                <a:gd name="connsiteX187" fmla="*/ 491257 w 2540444"/>
                <a:gd name="connsiteY187" fmla="*/ 339401 h 715914"/>
                <a:gd name="connsiteX188" fmla="*/ 487758 w 2540444"/>
                <a:gd name="connsiteY188" fmla="*/ 333103 h 715914"/>
                <a:gd name="connsiteX189" fmla="*/ 484259 w 2540444"/>
                <a:gd name="connsiteY189" fmla="*/ 307211 h 715914"/>
                <a:gd name="connsiteX190" fmla="*/ 478661 w 2540444"/>
                <a:gd name="connsiteY190" fmla="*/ 289716 h 715914"/>
                <a:gd name="connsiteX191" fmla="*/ 477261 w 2540444"/>
                <a:gd name="connsiteY191" fmla="*/ 293914 h 715914"/>
                <a:gd name="connsiteX192" fmla="*/ 480060 w 2540444"/>
                <a:gd name="connsiteY192" fmla="*/ 321906 h 715914"/>
                <a:gd name="connsiteX193" fmla="*/ 471663 w 2540444"/>
                <a:gd name="connsiteY193" fmla="*/ 314908 h 715914"/>
                <a:gd name="connsiteX194" fmla="*/ 470263 w 2540444"/>
                <a:gd name="connsiteY194" fmla="*/ 317008 h 715914"/>
                <a:gd name="connsiteX195" fmla="*/ 479360 w 2540444"/>
                <a:gd name="connsiteY195" fmla="*/ 333803 h 715914"/>
                <a:gd name="connsiteX196" fmla="*/ 488458 w 2540444"/>
                <a:gd name="connsiteY196" fmla="*/ 354797 h 715914"/>
                <a:gd name="connsiteX197" fmla="*/ 494056 w 2540444"/>
                <a:gd name="connsiteY197" fmla="*/ 368793 h 715914"/>
                <a:gd name="connsiteX198" fmla="*/ 493356 w 2540444"/>
                <a:gd name="connsiteY198" fmla="*/ 369493 h 715914"/>
                <a:gd name="connsiteX199" fmla="*/ 472362 w 2540444"/>
                <a:gd name="connsiteY199" fmla="*/ 353397 h 715914"/>
                <a:gd name="connsiteX200" fmla="*/ 450669 w 2540444"/>
                <a:gd name="connsiteY200" fmla="*/ 290415 h 715914"/>
                <a:gd name="connsiteX201" fmla="*/ 449269 w 2540444"/>
                <a:gd name="connsiteY201" fmla="*/ 288316 h 715914"/>
                <a:gd name="connsiteX202" fmla="*/ 447869 w 2540444"/>
                <a:gd name="connsiteY202" fmla="*/ 321207 h 715914"/>
                <a:gd name="connsiteX203" fmla="*/ 448569 w 2540444"/>
                <a:gd name="connsiteY203" fmla="*/ 324705 h 715914"/>
                <a:gd name="connsiteX204" fmla="*/ 445770 w 2540444"/>
                <a:gd name="connsiteY204" fmla="*/ 322606 h 715914"/>
                <a:gd name="connsiteX205" fmla="*/ 444370 w 2540444"/>
                <a:gd name="connsiteY205" fmla="*/ 325405 h 715914"/>
                <a:gd name="connsiteX206" fmla="*/ 449969 w 2540444"/>
                <a:gd name="connsiteY206" fmla="*/ 333803 h 715914"/>
                <a:gd name="connsiteX207" fmla="*/ 472362 w 2540444"/>
                <a:gd name="connsiteY207" fmla="*/ 362495 h 715914"/>
                <a:gd name="connsiteX208" fmla="*/ 487758 w 2540444"/>
                <a:gd name="connsiteY208" fmla="*/ 374391 h 715914"/>
                <a:gd name="connsiteX209" fmla="*/ 484959 w 2540444"/>
                <a:gd name="connsiteY209" fmla="*/ 378590 h 715914"/>
                <a:gd name="connsiteX210" fmla="*/ 482160 w 2540444"/>
                <a:gd name="connsiteY210" fmla="*/ 396085 h 715914"/>
                <a:gd name="connsiteX211" fmla="*/ 440871 w 2540444"/>
                <a:gd name="connsiteY211" fmla="*/ 444370 h 715914"/>
                <a:gd name="connsiteX212" fmla="*/ 372292 w 2540444"/>
                <a:gd name="connsiteY212" fmla="*/ 475861 h 715914"/>
                <a:gd name="connsiteX213" fmla="*/ 214138 w 2540444"/>
                <a:gd name="connsiteY213" fmla="*/ 475861 h 715914"/>
                <a:gd name="connsiteX214" fmla="*/ 172850 w 2540444"/>
                <a:gd name="connsiteY214" fmla="*/ 483559 h 715914"/>
                <a:gd name="connsiteX215" fmla="*/ 136460 w 2540444"/>
                <a:gd name="connsiteY215" fmla="*/ 475861 h 715914"/>
                <a:gd name="connsiteX216" fmla="*/ 144858 w 2540444"/>
                <a:gd name="connsiteY216" fmla="*/ 487758 h 715914"/>
                <a:gd name="connsiteX217" fmla="*/ 155355 w 2540444"/>
                <a:gd name="connsiteY217" fmla="*/ 491957 h 715914"/>
                <a:gd name="connsiteX218" fmla="*/ 136460 w 2540444"/>
                <a:gd name="connsiteY218" fmla="*/ 566835 h 715914"/>
                <a:gd name="connsiteX219" fmla="*/ 130162 w 2540444"/>
                <a:gd name="connsiteY219" fmla="*/ 578032 h 715914"/>
                <a:gd name="connsiteX220" fmla="*/ 101470 w 2540444"/>
                <a:gd name="connsiteY220" fmla="*/ 601825 h 715914"/>
                <a:gd name="connsiteX221" fmla="*/ 80477 w 2540444"/>
                <a:gd name="connsiteY221" fmla="*/ 610922 h 715914"/>
                <a:gd name="connsiteX222" fmla="*/ 32191 w 2540444"/>
                <a:gd name="connsiteY222" fmla="*/ 675303 h 715914"/>
                <a:gd name="connsiteX223" fmla="*/ 6298 w 2540444"/>
                <a:gd name="connsiteY223" fmla="*/ 690699 h 715914"/>
                <a:gd name="connsiteX224" fmla="*/ 0 w 2540444"/>
                <a:gd name="connsiteY224" fmla="*/ 706094 h 715914"/>
                <a:gd name="connsiteX225" fmla="*/ 30791 w 2540444"/>
                <a:gd name="connsiteY225" fmla="*/ 694198 h 715914"/>
                <a:gd name="connsiteX226" fmla="*/ 59483 w 2540444"/>
                <a:gd name="connsiteY226" fmla="*/ 662707 h 715914"/>
                <a:gd name="connsiteX227" fmla="*/ 91674 w 2540444"/>
                <a:gd name="connsiteY227" fmla="*/ 636814 h 715914"/>
                <a:gd name="connsiteX228" fmla="*/ 54584 w 2540444"/>
                <a:gd name="connsiteY228" fmla="*/ 692098 h 715914"/>
                <a:gd name="connsiteX229" fmla="*/ 30791 w 2540444"/>
                <a:gd name="connsiteY229" fmla="*/ 703295 h 715914"/>
                <a:gd name="connsiteX230" fmla="*/ 19595 w 2540444"/>
                <a:gd name="connsiteY230" fmla="*/ 715892 h 715914"/>
                <a:gd name="connsiteX231" fmla="*/ 55984 w 2540444"/>
                <a:gd name="connsiteY231" fmla="*/ 710293 h 715914"/>
                <a:gd name="connsiteX232" fmla="*/ 76978 w 2540444"/>
                <a:gd name="connsiteY232" fmla="*/ 680902 h 715914"/>
                <a:gd name="connsiteX233" fmla="*/ 125264 w 2540444"/>
                <a:gd name="connsiteY233" fmla="*/ 640313 h 715914"/>
                <a:gd name="connsiteX234" fmla="*/ 214837 w 2540444"/>
                <a:gd name="connsiteY234" fmla="*/ 589228 h 715914"/>
                <a:gd name="connsiteX235" fmla="*/ 305111 w 2540444"/>
                <a:gd name="connsiteY235" fmla="*/ 590628 h 715914"/>
                <a:gd name="connsiteX236" fmla="*/ 378590 w 2540444"/>
                <a:gd name="connsiteY236" fmla="*/ 591328 h 715914"/>
                <a:gd name="connsiteX237" fmla="*/ 417778 w 2540444"/>
                <a:gd name="connsiteY237" fmla="*/ 593427 h 715914"/>
                <a:gd name="connsiteX238" fmla="*/ 454168 w 2540444"/>
                <a:gd name="connsiteY238" fmla="*/ 641713 h 715914"/>
                <a:gd name="connsiteX239" fmla="*/ 453468 w 2540444"/>
                <a:gd name="connsiteY239" fmla="*/ 648711 h 715914"/>
                <a:gd name="connsiteX240" fmla="*/ 444370 w 2540444"/>
                <a:gd name="connsiteY240" fmla="*/ 664806 h 715914"/>
                <a:gd name="connsiteX241" fmla="*/ 444370 w 2540444"/>
                <a:gd name="connsiteY241" fmla="*/ 681601 h 715914"/>
                <a:gd name="connsiteX242" fmla="*/ 461865 w 2540444"/>
                <a:gd name="connsiteY242" fmla="*/ 666206 h 715914"/>
                <a:gd name="connsiteX243" fmla="*/ 492657 w 2540444"/>
                <a:gd name="connsiteY243" fmla="*/ 647311 h 715914"/>
                <a:gd name="connsiteX244" fmla="*/ 494756 w 2540444"/>
                <a:gd name="connsiteY244" fmla="*/ 636115 h 715914"/>
                <a:gd name="connsiteX245" fmla="*/ 487758 w 2540444"/>
                <a:gd name="connsiteY245" fmla="*/ 593427 h 715914"/>
                <a:gd name="connsiteX246" fmla="*/ 477961 w 2540444"/>
                <a:gd name="connsiteY246" fmla="*/ 568934 h 715914"/>
                <a:gd name="connsiteX247" fmla="*/ 441572 w 2540444"/>
                <a:gd name="connsiteY247" fmla="*/ 559137 h 715914"/>
                <a:gd name="connsiteX248" fmla="*/ 447869 w 2540444"/>
                <a:gd name="connsiteY248" fmla="*/ 552139 h 715914"/>
                <a:gd name="connsiteX249" fmla="*/ 458366 w 2540444"/>
                <a:gd name="connsiteY249" fmla="*/ 515050 h 715914"/>
                <a:gd name="connsiteX250" fmla="*/ 484259 w 2540444"/>
                <a:gd name="connsiteY250" fmla="*/ 468164 h 715914"/>
                <a:gd name="connsiteX251" fmla="*/ 484259 w 2540444"/>
                <a:gd name="connsiteY251" fmla="*/ 468164 h 715914"/>
                <a:gd name="connsiteX252" fmla="*/ 803366 w 2540444"/>
                <a:gd name="connsiteY252" fmla="*/ 447170 h 715914"/>
                <a:gd name="connsiteX253" fmla="*/ 811763 w 2540444"/>
                <a:gd name="connsiteY253" fmla="*/ 458366 h 715914"/>
                <a:gd name="connsiteX254" fmla="*/ 825060 w 2540444"/>
                <a:gd name="connsiteY254" fmla="*/ 489158 h 715914"/>
                <a:gd name="connsiteX255" fmla="*/ 796368 w 2540444"/>
                <a:gd name="connsiteY255" fmla="*/ 500354 h 715914"/>
                <a:gd name="connsiteX256" fmla="*/ 782372 w 2540444"/>
                <a:gd name="connsiteY256" fmla="*/ 525547 h 715914"/>
                <a:gd name="connsiteX257" fmla="*/ 822960 w 2540444"/>
                <a:gd name="connsiteY257" fmla="*/ 593427 h 715914"/>
                <a:gd name="connsiteX258" fmla="*/ 827159 w 2540444"/>
                <a:gd name="connsiteY258" fmla="*/ 607423 h 715914"/>
                <a:gd name="connsiteX259" fmla="*/ 816662 w 2540444"/>
                <a:gd name="connsiteY259" fmla="*/ 628417 h 715914"/>
                <a:gd name="connsiteX260" fmla="*/ 836256 w 2540444"/>
                <a:gd name="connsiteY260" fmla="*/ 629117 h 715914"/>
                <a:gd name="connsiteX261" fmla="*/ 851652 w 2540444"/>
                <a:gd name="connsiteY261" fmla="*/ 604624 h 715914"/>
                <a:gd name="connsiteX262" fmla="*/ 825060 w 2540444"/>
                <a:gd name="connsiteY262" fmla="*/ 555638 h 715914"/>
                <a:gd name="connsiteX263" fmla="*/ 863548 w 2540444"/>
                <a:gd name="connsiteY263" fmla="*/ 585729 h 715914"/>
                <a:gd name="connsiteX264" fmla="*/ 873346 w 2540444"/>
                <a:gd name="connsiteY264" fmla="*/ 595527 h 715914"/>
                <a:gd name="connsiteX265" fmla="*/ 874045 w 2540444"/>
                <a:gd name="connsiteY265" fmla="*/ 620019 h 715914"/>
                <a:gd name="connsiteX266" fmla="*/ 890841 w 2540444"/>
                <a:gd name="connsiteY266" fmla="*/ 613721 h 715914"/>
                <a:gd name="connsiteX267" fmla="*/ 896439 w 2540444"/>
                <a:gd name="connsiteY267" fmla="*/ 587129 h 715914"/>
                <a:gd name="connsiteX268" fmla="*/ 860049 w 2540444"/>
                <a:gd name="connsiteY268" fmla="*/ 557038 h 715914"/>
                <a:gd name="connsiteX269" fmla="*/ 836256 w 2540444"/>
                <a:gd name="connsiteY269" fmla="*/ 524147 h 715914"/>
                <a:gd name="connsiteX270" fmla="*/ 913934 w 2540444"/>
                <a:gd name="connsiteY270" fmla="*/ 507352 h 715914"/>
                <a:gd name="connsiteX271" fmla="*/ 939826 w 2540444"/>
                <a:gd name="connsiteY271" fmla="*/ 494756 h 715914"/>
                <a:gd name="connsiteX272" fmla="*/ 981814 w 2540444"/>
                <a:gd name="connsiteY272" fmla="*/ 511551 h 715914"/>
                <a:gd name="connsiteX273" fmla="*/ 1037098 w 2540444"/>
                <a:gd name="connsiteY273" fmla="*/ 514350 h 715914"/>
                <a:gd name="connsiteX274" fmla="*/ 1025901 w 2540444"/>
                <a:gd name="connsiteY274" fmla="*/ 594827 h 715914"/>
                <a:gd name="connsiteX275" fmla="*/ 1007706 w 2540444"/>
                <a:gd name="connsiteY275" fmla="*/ 618620 h 715914"/>
                <a:gd name="connsiteX276" fmla="*/ 999309 w 2540444"/>
                <a:gd name="connsiteY276" fmla="*/ 631216 h 715914"/>
                <a:gd name="connsiteX277" fmla="*/ 1003508 w 2540444"/>
                <a:gd name="connsiteY277" fmla="*/ 641713 h 715914"/>
                <a:gd name="connsiteX278" fmla="*/ 1020303 w 2540444"/>
                <a:gd name="connsiteY278" fmla="*/ 626317 h 715914"/>
                <a:gd name="connsiteX279" fmla="*/ 1044796 w 2540444"/>
                <a:gd name="connsiteY279" fmla="*/ 594127 h 715914"/>
                <a:gd name="connsiteX280" fmla="*/ 1065790 w 2540444"/>
                <a:gd name="connsiteY280" fmla="*/ 522048 h 715914"/>
                <a:gd name="connsiteX281" fmla="*/ 1095881 w 2540444"/>
                <a:gd name="connsiteY281" fmla="*/ 570334 h 715914"/>
                <a:gd name="connsiteX282" fmla="*/ 1103578 w 2540444"/>
                <a:gd name="connsiteY282" fmla="*/ 582930 h 715914"/>
                <a:gd name="connsiteX283" fmla="*/ 1097280 w 2540444"/>
                <a:gd name="connsiteY283" fmla="*/ 629816 h 715914"/>
                <a:gd name="connsiteX284" fmla="*/ 1106378 w 2540444"/>
                <a:gd name="connsiteY284" fmla="*/ 636814 h 715914"/>
                <a:gd name="connsiteX285" fmla="*/ 1125272 w 2540444"/>
                <a:gd name="connsiteY285" fmla="*/ 587129 h 715914"/>
                <a:gd name="connsiteX286" fmla="*/ 1121773 w 2540444"/>
                <a:gd name="connsiteY286" fmla="*/ 574533 h 715914"/>
                <a:gd name="connsiteX287" fmla="*/ 1091682 w 2540444"/>
                <a:gd name="connsiteY287" fmla="*/ 505953 h 715914"/>
                <a:gd name="connsiteX288" fmla="*/ 1111976 w 2540444"/>
                <a:gd name="connsiteY288" fmla="*/ 487058 h 715914"/>
                <a:gd name="connsiteX289" fmla="*/ 1146966 w 2540444"/>
                <a:gd name="connsiteY289" fmla="*/ 446470 h 715914"/>
                <a:gd name="connsiteX290" fmla="*/ 1178457 w 2540444"/>
                <a:gd name="connsiteY290" fmla="*/ 389087 h 715914"/>
                <a:gd name="connsiteX291" fmla="*/ 1184055 w 2540444"/>
                <a:gd name="connsiteY291" fmla="*/ 361095 h 715914"/>
                <a:gd name="connsiteX292" fmla="*/ 1438081 w 2540444"/>
                <a:gd name="connsiteY292" fmla="*/ 331703 h 715914"/>
                <a:gd name="connsiteX293" fmla="*/ 1439480 w 2540444"/>
                <a:gd name="connsiteY293" fmla="*/ 363894 h 715914"/>
                <a:gd name="connsiteX294" fmla="*/ 1433182 w 2540444"/>
                <a:gd name="connsiteY294" fmla="*/ 375091 h 715914"/>
                <a:gd name="connsiteX295" fmla="*/ 1404491 w 2540444"/>
                <a:gd name="connsiteY295" fmla="*/ 398884 h 715914"/>
                <a:gd name="connsiteX296" fmla="*/ 1383497 w 2540444"/>
                <a:gd name="connsiteY296" fmla="*/ 407981 h 715914"/>
                <a:gd name="connsiteX297" fmla="*/ 1335211 w 2540444"/>
                <a:gd name="connsiteY297" fmla="*/ 472362 h 715914"/>
                <a:gd name="connsiteX298" fmla="*/ 1309319 w 2540444"/>
                <a:gd name="connsiteY298" fmla="*/ 487758 h 715914"/>
                <a:gd name="connsiteX299" fmla="*/ 1303020 w 2540444"/>
                <a:gd name="connsiteY299" fmla="*/ 503153 h 715914"/>
                <a:gd name="connsiteX300" fmla="*/ 1334511 w 2540444"/>
                <a:gd name="connsiteY300" fmla="*/ 491257 h 715914"/>
                <a:gd name="connsiteX301" fmla="*/ 1363203 w 2540444"/>
                <a:gd name="connsiteY301" fmla="*/ 459766 h 715914"/>
                <a:gd name="connsiteX302" fmla="*/ 1395393 w 2540444"/>
                <a:gd name="connsiteY302" fmla="*/ 433873 h 715914"/>
                <a:gd name="connsiteX303" fmla="*/ 1358304 w 2540444"/>
                <a:gd name="connsiteY303" fmla="*/ 489158 h 715914"/>
                <a:gd name="connsiteX304" fmla="*/ 1334511 w 2540444"/>
                <a:gd name="connsiteY304" fmla="*/ 500354 h 715914"/>
                <a:gd name="connsiteX305" fmla="*/ 1323314 w 2540444"/>
                <a:gd name="connsiteY305" fmla="*/ 512951 h 715914"/>
                <a:gd name="connsiteX306" fmla="*/ 1359704 w 2540444"/>
                <a:gd name="connsiteY306" fmla="*/ 507352 h 715914"/>
                <a:gd name="connsiteX307" fmla="*/ 1380698 w 2540444"/>
                <a:gd name="connsiteY307" fmla="*/ 477961 h 715914"/>
                <a:gd name="connsiteX308" fmla="*/ 1428983 w 2540444"/>
                <a:gd name="connsiteY308" fmla="*/ 437372 h 715914"/>
                <a:gd name="connsiteX309" fmla="*/ 1518557 w 2540444"/>
                <a:gd name="connsiteY309" fmla="*/ 386287 h 715914"/>
                <a:gd name="connsiteX310" fmla="*/ 1608831 w 2540444"/>
                <a:gd name="connsiteY310" fmla="*/ 387687 h 715914"/>
                <a:gd name="connsiteX311" fmla="*/ 1682310 w 2540444"/>
                <a:gd name="connsiteY311" fmla="*/ 388387 h 715914"/>
                <a:gd name="connsiteX312" fmla="*/ 1721498 w 2540444"/>
                <a:gd name="connsiteY312" fmla="*/ 390486 h 715914"/>
                <a:gd name="connsiteX313" fmla="*/ 1757888 w 2540444"/>
                <a:gd name="connsiteY313" fmla="*/ 438772 h 715914"/>
                <a:gd name="connsiteX314" fmla="*/ 1757188 w 2540444"/>
                <a:gd name="connsiteY314" fmla="*/ 445770 h 715914"/>
                <a:gd name="connsiteX315" fmla="*/ 1748091 w 2540444"/>
                <a:gd name="connsiteY315" fmla="*/ 461865 h 715914"/>
                <a:gd name="connsiteX316" fmla="*/ 1748091 w 2540444"/>
                <a:gd name="connsiteY316" fmla="*/ 478661 h 715914"/>
                <a:gd name="connsiteX317" fmla="*/ 1765586 w 2540444"/>
                <a:gd name="connsiteY317" fmla="*/ 463265 h 715914"/>
                <a:gd name="connsiteX318" fmla="*/ 1796376 w 2540444"/>
                <a:gd name="connsiteY318" fmla="*/ 444370 h 715914"/>
                <a:gd name="connsiteX319" fmla="*/ 1798476 w 2540444"/>
                <a:gd name="connsiteY319" fmla="*/ 433174 h 715914"/>
                <a:gd name="connsiteX320" fmla="*/ 1791478 w 2540444"/>
                <a:gd name="connsiteY320" fmla="*/ 390486 h 715914"/>
                <a:gd name="connsiteX321" fmla="*/ 1781681 w 2540444"/>
                <a:gd name="connsiteY321" fmla="*/ 365994 h 715914"/>
                <a:gd name="connsiteX322" fmla="*/ 1745991 w 2540444"/>
                <a:gd name="connsiteY322" fmla="*/ 356196 h 715914"/>
                <a:gd name="connsiteX323" fmla="*/ 1752289 w 2540444"/>
                <a:gd name="connsiteY323" fmla="*/ 349198 h 715914"/>
                <a:gd name="connsiteX324" fmla="*/ 1762786 w 2540444"/>
                <a:gd name="connsiteY324" fmla="*/ 312109 h 715914"/>
                <a:gd name="connsiteX325" fmla="*/ 1768384 w 2540444"/>
                <a:gd name="connsiteY325" fmla="*/ 299513 h 715914"/>
                <a:gd name="connsiteX326" fmla="*/ 1768384 w 2540444"/>
                <a:gd name="connsiteY326" fmla="*/ 299513 h 715914"/>
                <a:gd name="connsiteX327" fmla="*/ 2087492 w 2540444"/>
                <a:gd name="connsiteY327" fmla="*/ 249128 h 715914"/>
                <a:gd name="connsiteX328" fmla="*/ 2094490 w 2540444"/>
                <a:gd name="connsiteY328" fmla="*/ 257525 h 715914"/>
                <a:gd name="connsiteX329" fmla="*/ 2107786 w 2540444"/>
                <a:gd name="connsiteY329" fmla="*/ 288316 h 715914"/>
                <a:gd name="connsiteX330" fmla="*/ 2079094 w 2540444"/>
                <a:gd name="connsiteY330" fmla="*/ 299513 h 715914"/>
                <a:gd name="connsiteX331" fmla="*/ 2065098 w 2540444"/>
                <a:gd name="connsiteY331" fmla="*/ 324705 h 715914"/>
                <a:gd name="connsiteX332" fmla="*/ 2105686 w 2540444"/>
                <a:gd name="connsiteY332" fmla="*/ 392586 h 715914"/>
                <a:gd name="connsiteX333" fmla="*/ 2109885 w 2540444"/>
                <a:gd name="connsiteY333" fmla="*/ 406582 h 715914"/>
                <a:gd name="connsiteX334" fmla="*/ 2099388 w 2540444"/>
                <a:gd name="connsiteY334" fmla="*/ 427576 h 715914"/>
                <a:gd name="connsiteX335" fmla="*/ 2118983 w 2540444"/>
                <a:gd name="connsiteY335" fmla="*/ 428275 h 715914"/>
                <a:gd name="connsiteX336" fmla="*/ 2134378 w 2540444"/>
                <a:gd name="connsiteY336" fmla="*/ 403782 h 715914"/>
                <a:gd name="connsiteX337" fmla="*/ 2107786 w 2540444"/>
                <a:gd name="connsiteY337" fmla="*/ 354797 h 715914"/>
                <a:gd name="connsiteX338" fmla="*/ 2146274 w 2540444"/>
                <a:gd name="connsiteY338" fmla="*/ 384888 h 715914"/>
                <a:gd name="connsiteX339" fmla="*/ 2156072 w 2540444"/>
                <a:gd name="connsiteY339" fmla="*/ 394685 h 715914"/>
                <a:gd name="connsiteX340" fmla="*/ 2156771 w 2540444"/>
                <a:gd name="connsiteY340" fmla="*/ 419178 h 715914"/>
                <a:gd name="connsiteX341" fmla="*/ 2173567 w 2540444"/>
                <a:gd name="connsiteY341" fmla="*/ 412880 h 715914"/>
                <a:gd name="connsiteX342" fmla="*/ 2179165 w 2540444"/>
                <a:gd name="connsiteY342" fmla="*/ 386287 h 715914"/>
                <a:gd name="connsiteX343" fmla="*/ 2142076 w 2540444"/>
                <a:gd name="connsiteY343" fmla="*/ 356196 h 715914"/>
                <a:gd name="connsiteX344" fmla="*/ 2118282 w 2540444"/>
                <a:gd name="connsiteY344" fmla="*/ 323306 h 715914"/>
                <a:gd name="connsiteX345" fmla="*/ 2195960 w 2540444"/>
                <a:gd name="connsiteY345" fmla="*/ 306511 h 715914"/>
                <a:gd name="connsiteX346" fmla="*/ 2221852 w 2540444"/>
                <a:gd name="connsiteY346" fmla="*/ 293914 h 715914"/>
                <a:gd name="connsiteX347" fmla="*/ 2263840 w 2540444"/>
                <a:gd name="connsiteY347" fmla="*/ 310710 h 715914"/>
                <a:gd name="connsiteX348" fmla="*/ 2319124 w 2540444"/>
                <a:gd name="connsiteY348" fmla="*/ 313509 h 715914"/>
                <a:gd name="connsiteX349" fmla="*/ 2307927 w 2540444"/>
                <a:gd name="connsiteY349" fmla="*/ 393985 h 715914"/>
                <a:gd name="connsiteX350" fmla="*/ 2289732 w 2540444"/>
                <a:gd name="connsiteY350" fmla="*/ 417778 h 715914"/>
                <a:gd name="connsiteX351" fmla="*/ 2281335 w 2540444"/>
                <a:gd name="connsiteY351" fmla="*/ 430375 h 715914"/>
                <a:gd name="connsiteX352" fmla="*/ 2285534 w 2540444"/>
                <a:gd name="connsiteY352" fmla="*/ 440871 h 715914"/>
                <a:gd name="connsiteX353" fmla="*/ 2302329 w 2540444"/>
                <a:gd name="connsiteY353" fmla="*/ 425476 h 715914"/>
                <a:gd name="connsiteX354" fmla="*/ 2326822 w 2540444"/>
                <a:gd name="connsiteY354" fmla="*/ 393285 h 715914"/>
                <a:gd name="connsiteX355" fmla="*/ 2347116 w 2540444"/>
                <a:gd name="connsiteY355" fmla="*/ 321207 h 715914"/>
                <a:gd name="connsiteX356" fmla="*/ 2377207 w 2540444"/>
                <a:gd name="connsiteY356" fmla="*/ 369493 h 715914"/>
                <a:gd name="connsiteX357" fmla="*/ 2385605 w 2540444"/>
                <a:gd name="connsiteY357" fmla="*/ 382089 h 715914"/>
                <a:gd name="connsiteX358" fmla="*/ 2379306 w 2540444"/>
                <a:gd name="connsiteY358" fmla="*/ 428975 h 715914"/>
                <a:gd name="connsiteX359" fmla="*/ 2388404 w 2540444"/>
                <a:gd name="connsiteY359" fmla="*/ 435973 h 715914"/>
                <a:gd name="connsiteX360" fmla="*/ 2407298 w 2540444"/>
                <a:gd name="connsiteY360" fmla="*/ 386287 h 715914"/>
                <a:gd name="connsiteX361" fmla="*/ 2403799 w 2540444"/>
                <a:gd name="connsiteY361" fmla="*/ 373691 h 715914"/>
                <a:gd name="connsiteX362" fmla="*/ 2373708 w 2540444"/>
                <a:gd name="connsiteY362" fmla="*/ 305111 h 715914"/>
                <a:gd name="connsiteX363" fmla="*/ 2394002 w 2540444"/>
                <a:gd name="connsiteY363" fmla="*/ 286217 h 715914"/>
                <a:gd name="connsiteX364" fmla="*/ 2428992 w 2540444"/>
                <a:gd name="connsiteY364" fmla="*/ 245629 h 715914"/>
                <a:gd name="connsiteX365" fmla="*/ 2460483 w 2540444"/>
                <a:gd name="connsiteY365" fmla="*/ 188245 h 715914"/>
                <a:gd name="connsiteX366" fmla="*/ 2471679 w 2540444"/>
                <a:gd name="connsiteY366" fmla="*/ 139959 h 715914"/>
                <a:gd name="connsiteX367" fmla="*/ 2483576 w 2540444"/>
                <a:gd name="connsiteY367" fmla="*/ 134361 h 715914"/>
                <a:gd name="connsiteX368" fmla="*/ 2517866 w 2540444"/>
                <a:gd name="connsiteY368" fmla="*/ 120365 h 715914"/>
                <a:gd name="connsiteX369" fmla="*/ 2536760 w 2540444"/>
                <a:gd name="connsiteY369" fmla="*/ 114767 h 715914"/>
                <a:gd name="connsiteX370" fmla="*/ 2540259 w 2540444"/>
                <a:gd name="connsiteY370" fmla="*/ 102170 h 715914"/>
                <a:gd name="connsiteX371" fmla="*/ 2374408 w 2540444"/>
                <a:gd name="connsiteY371" fmla="*/ 47586 h 715914"/>
                <a:gd name="connsiteX372" fmla="*/ 2367410 w 2540444"/>
                <a:gd name="connsiteY372" fmla="*/ 33591 h 715914"/>
                <a:gd name="connsiteX373" fmla="*/ 2373708 w 2540444"/>
                <a:gd name="connsiteY373" fmla="*/ 29392 h 715914"/>
                <a:gd name="connsiteX374" fmla="*/ 2391203 w 2540444"/>
                <a:gd name="connsiteY374" fmla="*/ 50385 h 715914"/>
                <a:gd name="connsiteX375" fmla="*/ 2374408 w 2540444"/>
                <a:gd name="connsiteY375" fmla="*/ 47586 h 715914"/>
                <a:gd name="connsiteX376" fmla="*/ 1091682 w 2540444"/>
                <a:gd name="connsiteY376" fmla="*/ 247728 h 715914"/>
                <a:gd name="connsiteX377" fmla="*/ 1084684 w 2540444"/>
                <a:gd name="connsiteY377" fmla="*/ 233732 h 715914"/>
                <a:gd name="connsiteX378" fmla="*/ 1090982 w 2540444"/>
                <a:gd name="connsiteY378" fmla="*/ 229533 h 715914"/>
                <a:gd name="connsiteX379" fmla="*/ 1108477 w 2540444"/>
                <a:gd name="connsiteY379" fmla="*/ 250527 h 715914"/>
                <a:gd name="connsiteX380" fmla="*/ 1091682 w 2540444"/>
                <a:gd name="connsiteY380" fmla="*/ 247728 h 715914"/>
                <a:gd name="connsiteX381" fmla="*/ 456967 w 2540444"/>
                <a:gd name="connsiteY381" fmla="*/ 587129 h 715914"/>
                <a:gd name="connsiteX382" fmla="*/ 474462 w 2540444"/>
                <a:gd name="connsiteY382" fmla="*/ 592727 h 715914"/>
                <a:gd name="connsiteX383" fmla="*/ 480760 w 2540444"/>
                <a:gd name="connsiteY383" fmla="*/ 633315 h 715914"/>
                <a:gd name="connsiteX384" fmla="*/ 464665 w 2540444"/>
                <a:gd name="connsiteY384" fmla="*/ 652210 h 715914"/>
                <a:gd name="connsiteX385" fmla="*/ 466764 w 2540444"/>
                <a:gd name="connsiteY385" fmla="*/ 641013 h 715914"/>
                <a:gd name="connsiteX386" fmla="*/ 455567 w 2540444"/>
                <a:gd name="connsiteY386" fmla="*/ 600425 h 715914"/>
                <a:gd name="connsiteX387" fmla="*/ 446470 w 2540444"/>
                <a:gd name="connsiteY387" fmla="*/ 587129 h 715914"/>
                <a:gd name="connsiteX388" fmla="*/ 456967 w 2540444"/>
                <a:gd name="connsiteY388" fmla="*/ 587129 h 715914"/>
                <a:gd name="connsiteX389" fmla="*/ 1759987 w 2540444"/>
                <a:gd name="connsiteY389" fmla="*/ 384888 h 715914"/>
                <a:gd name="connsiteX390" fmla="*/ 1777482 w 2540444"/>
                <a:gd name="connsiteY390" fmla="*/ 390486 h 715914"/>
                <a:gd name="connsiteX391" fmla="*/ 1783780 w 2540444"/>
                <a:gd name="connsiteY391" fmla="*/ 431075 h 715914"/>
                <a:gd name="connsiteX392" fmla="*/ 1767685 w 2540444"/>
                <a:gd name="connsiteY392" fmla="*/ 449969 h 715914"/>
                <a:gd name="connsiteX393" fmla="*/ 1769784 w 2540444"/>
                <a:gd name="connsiteY393" fmla="*/ 438772 h 715914"/>
                <a:gd name="connsiteX394" fmla="*/ 1758588 w 2540444"/>
                <a:gd name="connsiteY394" fmla="*/ 398184 h 715914"/>
                <a:gd name="connsiteX395" fmla="*/ 1749490 w 2540444"/>
                <a:gd name="connsiteY395" fmla="*/ 384888 h 715914"/>
                <a:gd name="connsiteX396" fmla="*/ 1759987 w 2540444"/>
                <a:gd name="connsiteY396" fmla="*/ 384888 h 715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</a:cxnLst>
              <a:rect l="l" t="t" r="r" b="b"/>
              <a:pathLst>
                <a:path w="2540444" h="715914">
                  <a:moveTo>
                    <a:pt x="2540259" y="102170"/>
                  </a:moveTo>
                  <a:lnTo>
                    <a:pt x="2528363" y="92373"/>
                  </a:lnTo>
                  <a:lnTo>
                    <a:pt x="2482876" y="82576"/>
                  </a:lnTo>
                  <a:lnTo>
                    <a:pt x="2477978" y="79077"/>
                  </a:lnTo>
                  <a:lnTo>
                    <a:pt x="2470280" y="78377"/>
                  </a:lnTo>
                  <a:lnTo>
                    <a:pt x="2465382" y="80477"/>
                  </a:lnTo>
                  <a:lnTo>
                    <a:pt x="2452085" y="65081"/>
                  </a:lnTo>
                  <a:cubicBezTo>
                    <a:pt x="2452085" y="65081"/>
                    <a:pt x="2452785" y="55984"/>
                    <a:pt x="2450686" y="51785"/>
                  </a:cubicBezTo>
                  <a:cubicBezTo>
                    <a:pt x="2450686" y="51785"/>
                    <a:pt x="2450686" y="49686"/>
                    <a:pt x="2448586" y="49686"/>
                  </a:cubicBezTo>
                  <a:cubicBezTo>
                    <a:pt x="2446487" y="49686"/>
                    <a:pt x="2449286" y="60183"/>
                    <a:pt x="2443688" y="65781"/>
                  </a:cubicBezTo>
                  <a:cubicBezTo>
                    <a:pt x="2437390" y="71379"/>
                    <a:pt x="2421994" y="65081"/>
                    <a:pt x="2414996" y="55284"/>
                  </a:cubicBezTo>
                  <a:cubicBezTo>
                    <a:pt x="2414996" y="55284"/>
                    <a:pt x="2420594" y="42688"/>
                    <a:pt x="2417095" y="36389"/>
                  </a:cubicBezTo>
                  <a:cubicBezTo>
                    <a:pt x="2417095" y="36389"/>
                    <a:pt x="2417095" y="34990"/>
                    <a:pt x="2414296" y="34990"/>
                  </a:cubicBezTo>
                  <a:cubicBezTo>
                    <a:pt x="2411497" y="34990"/>
                    <a:pt x="2416396" y="41988"/>
                    <a:pt x="2411497" y="47586"/>
                  </a:cubicBezTo>
                  <a:cubicBezTo>
                    <a:pt x="2406598" y="53185"/>
                    <a:pt x="2405899" y="51785"/>
                    <a:pt x="2405899" y="51785"/>
                  </a:cubicBezTo>
                  <a:cubicBezTo>
                    <a:pt x="2405899" y="51785"/>
                    <a:pt x="2386304" y="41288"/>
                    <a:pt x="2380006" y="26593"/>
                  </a:cubicBezTo>
                  <a:cubicBezTo>
                    <a:pt x="2373708" y="11897"/>
                    <a:pt x="2375108" y="8398"/>
                    <a:pt x="2375807" y="4899"/>
                  </a:cubicBezTo>
                  <a:cubicBezTo>
                    <a:pt x="2375807" y="4899"/>
                    <a:pt x="2377207" y="0"/>
                    <a:pt x="2373708" y="0"/>
                  </a:cubicBezTo>
                  <a:cubicBezTo>
                    <a:pt x="2370209" y="0"/>
                    <a:pt x="2370209" y="15396"/>
                    <a:pt x="2365310" y="21694"/>
                  </a:cubicBezTo>
                  <a:lnTo>
                    <a:pt x="2361811" y="25193"/>
                  </a:lnTo>
                  <a:cubicBezTo>
                    <a:pt x="2361811" y="25193"/>
                    <a:pt x="2361112" y="23793"/>
                    <a:pt x="2360412" y="20994"/>
                  </a:cubicBezTo>
                  <a:cubicBezTo>
                    <a:pt x="2359712" y="18195"/>
                    <a:pt x="2356913" y="17495"/>
                    <a:pt x="2356213" y="20294"/>
                  </a:cubicBezTo>
                  <a:cubicBezTo>
                    <a:pt x="2356213" y="23094"/>
                    <a:pt x="2357613" y="26593"/>
                    <a:pt x="2357613" y="26593"/>
                  </a:cubicBezTo>
                  <a:cubicBezTo>
                    <a:pt x="2357613" y="26593"/>
                    <a:pt x="2355513" y="30791"/>
                    <a:pt x="2348516" y="29392"/>
                  </a:cubicBezTo>
                  <a:cubicBezTo>
                    <a:pt x="2341518" y="27992"/>
                    <a:pt x="2339418" y="37789"/>
                    <a:pt x="2347116" y="37789"/>
                  </a:cubicBezTo>
                  <a:cubicBezTo>
                    <a:pt x="2354813" y="37789"/>
                    <a:pt x="2360412" y="35690"/>
                    <a:pt x="2360412" y="35690"/>
                  </a:cubicBezTo>
                  <a:lnTo>
                    <a:pt x="2361112" y="44787"/>
                  </a:lnTo>
                  <a:cubicBezTo>
                    <a:pt x="2361112" y="44787"/>
                    <a:pt x="2351314" y="47586"/>
                    <a:pt x="2350615" y="52485"/>
                  </a:cubicBezTo>
                  <a:cubicBezTo>
                    <a:pt x="2349915" y="57383"/>
                    <a:pt x="2353414" y="55284"/>
                    <a:pt x="2354114" y="54584"/>
                  </a:cubicBezTo>
                  <a:cubicBezTo>
                    <a:pt x="2354813" y="53884"/>
                    <a:pt x="2359012" y="49686"/>
                    <a:pt x="2361112" y="49686"/>
                  </a:cubicBezTo>
                  <a:cubicBezTo>
                    <a:pt x="2363211" y="49686"/>
                    <a:pt x="2368110" y="58083"/>
                    <a:pt x="2380006" y="61582"/>
                  </a:cubicBezTo>
                  <a:cubicBezTo>
                    <a:pt x="2391903" y="65081"/>
                    <a:pt x="2395402" y="58783"/>
                    <a:pt x="2398901" y="60183"/>
                  </a:cubicBezTo>
                  <a:cubicBezTo>
                    <a:pt x="2403100" y="61582"/>
                    <a:pt x="2407998" y="67880"/>
                    <a:pt x="2407998" y="67880"/>
                  </a:cubicBezTo>
                  <a:cubicBezTo>
                    <a:pt x="2407998" y="67880"/>
                    <a:pt x="2403100" y="68580"/>
                    <a:pt x="2403799" y="72779"/>
                  </a:cubicBezTo>
                  <a:cubicBezTo>
                    <a:pt x="2404499" y="77678"/>
                    <a:pt x="2407298" y="84676"/>
                    <a:pt x="2407298" y="84676"/>
                  </a:cubicBezTo>
                  <a:lnTo>
                    <a:pt x="2383505" y="79077"/>
                  </a:lnTo>
                  <a:cubicBezTo>
                    <a:pt x="2383505" y="79077"/>
                    <a:pt x="2377207" y="78377"/>
                    <a:pt x="2377207" y="83276"/>
                  </a:cubicBezTo>
                  <a:cubicBezTo>
                    <a:pt x="2377207" y="88175"/>
                    <a:pt x="2388404" y="100771"/>
                    <a:pt x="2401000" y="105669"/>
                  </a:cubicBezTo>
                  <a:cubicBezTo>
                    <a:pt x="2412897" y="110568"/>
                    <a:pt x="2415696" y="111268"/>
                    <a:pt x="2415696" y="111268"/>
                  </a:cubicBezTo>
                  <a:lnTo>
                    <a:pt x="2419895" y="109168"/>
                  </a:lnTo>
                  <a:cubicBezTo>
                    <a:pt x="2419895" y="109168"/>
                    <a:pt x="2421294" y="130862"/>
                    <a:pt x="2410797" y="162353"/>
                  </a:cubicBezTo>
                  <a:cubicBezTo>
                    <a:pt x="2400300" y="193844"/>
                    <a:pt x="2323323" y="184746"/>
                    <a:pt x="2277136" y="182647"/>
                  </a:cubicBezTo>
                  <a:cubicBezTo>
                    <a:pt x="2226051" y="180548"/>
                    <a:pt x="2223252" y="157454"/>
                    <a:pt x="2170767" y="172150"/>
                  </a:cubicBezTo>
                  <a:cubicBezTo>
                    <a:pt x="2118282" y="187546"/>
                    <a:pt x="2116183" y="194544"/>
                    <a:pt x="2097289" y="205041"/>
                  </a:cubicBezTo>
                  <a:lnTo>
                    <a:pt x="2082593" y="213438"/>
                  </a:lnTo>
                  <a:cubicBezTo>
                    <a:pt x="2082593" y="213438"/>
                    <a:pt x="2066498" y="206440"/>
                    <a:pt x="2053201" y="217637"/>
                  </a:cubicBezTo>
                  <a:cubicBezTo>
                    <a:pt x="2039905" y="228833"/>
                    <a:pt x="2034307" y="236531"/>
                    <a:pt x="2030108" y="237931"/>
                  </a:cubicBezTo>
                  <a:cubicBezTo>
                    <a:pt x="2030108" y="237931"/>
                    <a:pt x="2050402" y="242130"/>
                    <a:pt x="2063698" y="234432"/>
                  </a:cubicBezTo>
                  <a:cubicBezTo>
                    <a:pt x="2076295" y="226034"/>
                    <a:pt x="2081893" y="226034"/>
                    <a:pt x="2081893" y="226034"/>
                  </a:cubicBezTo>
                  <a:cubicBezTo>
                    <a:pt x="2081893" y="226034"/>
                    <a:pt x="2081893" y="240730"/>
                    <a:pt x="2086792" y="251927"/>
                  </a:cubicBezTo>
                  <a:cubicBezTo>
                    <a:pt x="1981822" y="279219"/>
                    <a:pt x="1876853" y="301612"/>
                    <a:pt x="1768384" y="301612"/>
                  </a:cubicBezTo>
                  <a:cubicBezTo>
                    <a:pt x="1775382" y="286916"/>
                    <a:pt x="1788679" y="263823"/>
                    <a:pt x="1804074" y="252627"/>
                  </a:cubicBezTo>
                  <a:cubicBezTo>
                    <a:pt x="1804074" y="252627"/>
                    <a:pt x="1821569" y="252627"/>
                    <a:pt x="1832066" y="250527"/>
                  </a:cubicBezTo>
                  <a:cubicBezTo>
                    <a:pt x="1842563" y="248428"/>
                    <a:pt x="1847461" y="249128"/>
                    <a:pt x="1850960" y="252627"/>
                  </a:cubicBezTo>
                  <a:cubicBezTo>
                    <a:pt x="1854459" y="255426"/>
                    <a:pt x="1869155" y="255426"/>
                    <a:pt x="1873354" y="252627"/>
                  </a:cubicBezTo>
                  <a:cubicBezTo>
                    <a:pt x="1877553" y="250527"/>
                    <a:pt x="1874754" y="247028"/>
                    <a:pt x="1874754" y="247028"/>
                  </a:cubicBezTo>
                  <a:lnTo>
                    <a:pt x="1870555" y="237231"/>
                  </a:lnTo>
                  <a:lnTo>
                    <a:pt x="1843962" y="207839"/>
                  </a:lnTo>
                  <a:lnTo>
                    <a:pt x="1839764" y="202941"/>
                  </a:lnTo>
                  <a:lnTo>
                    <a:pt x="1832066" y="198742"/>
                  </a:lnTo>
                  <a:lnTo>
                    <a:pt x="1822269" y="182647"/>
                  </a:lnTo>
                  <a:cubicBezTo>
                    <a:pt x="1822269" y="182647"/>
                    <a:pt x="1822269" y="180548"/>
                    <a:pt x="1821569" y="177748"/>
                  </a:cubicBezTo>
                  <a:cubicBezTo>
                    <a:pt x="1824368" y="175649"/>
                    <a:pt x="1843263" y="160253"/>
                    <a:pt x="1832766" y="128763"/>
                  </a:cubicBezTo>
                  <a:cubicBezTo>
                    <a:pt x="1832766" y="128763"/>
                    <a:pt x="1829267" y="127363"/>
                    <a:pt x="1829966" y="130162"/>
                  </a:cubicBezTo>
                  <a:cubicBezTo>
                    <a:pt x="1830666" y="132961"/>
                    <a:pt x="1834165" y="144858"/>
                    <a:pt x="1831366" y="153955"/>
                  </a:cubicBezTo>
                  <a:cubicBezTo>
                    <a:pt x="1828567" y="163053"/>
                    <a:pt x="1819469" y="169351"/>
                    <a:pt x="1819469" y="169351"/>
                  </a:cubicBezTo>
                  <a:lnTo>
                    <a:pt x="1819469" y="170051"/>
                  </a:lnTo>
                  <a:cubicBezTo>
                    <a:pt x="1817370" y="165852"/>
                    <a:pt x="1815271" y="165852"/>
                    <a:pt x="1813871" y="165852"/>
                  </a:cubicBezTo>
                  <a:cubicBezTo>
                    <a:pt x="1813172" y="165852"/>
                    <a:pt x="1811772" y="166552"/>
                    <a:pt x="1810372" y="167251"/>
                  </a:cubicBezTo>
                  <a:cubicBezTo>
                    <a:pt x="1810372" y="163752"/>
                    <a:pt x="1811072" y="151156"/>
                    <a:pt x="1806174" y="138560"/>
                  </a:cubicBezTo>
                  <a:cubicBezTo>
                    <a:pt x="1800575" y="123164"/>
                    <a:pt x="1803374" y="125264"/>
                    <a:pt x="1802675" y="123164"/>
                  </a:cubicBezTo>
                  <a:cubicBezTo>
                    <a:pt x="1802675" y="121065"/>
                    <a:pt x="1799875" y="121065"/>
                    <a:pt x="1799875" y="124564"/>
                  </a:cubicBezTo>
                  <a:cubicBezTo>
                    <a:pt x="1799875" y="128063"/>
                    <a:pt x="1801975" y="138560"/>
                    <a:pt x="1804074" y="143458"/>
                  </a:cubicBezTo>
                  <a:cubicBezTo>
                    <a:pt x="1806174" y="148357"/>
                    <a:pt x="1805474" y="161653"/>
                    <a:pt x="1805474" y="161653"/>
                  </a:cubicBezTo>
                  <a:cubicBezTo>
                    <a:pt x="1805474" y="161653"/>
                    <a:pt x="1795677" y="155355"/>
                    <a:pt x="1794977" y="143458"/>
                  </a:cubicBezTo>
                  <a:lnTo>
                    <a:pt x="1794977" y="139260"/>
                  </a:lnTo>
                  <a:cubicBezTo>
                    <a:pt x="1794977" y="139260"/>
                    <a:pt x="1794277" y="136460"/>
                    <a:pt x="1791478" y="132961"/>
                  </a:cubicBezTo>
                  <a:cubicBezTo>
                    <a:pt x="1788679" y="129462"/>
                    <a:pt x="1787979" y="113367"/>
                    <a:pt x="1787979" y="107069"/>
                  </a:cubicBezTo>
                  <a:cubicBezTo>
                    <a:pt x="1787979" y="100771"/>
                    <a:pt x="1784480" y="91674"/>
                    <a:pt x="1782380" y="89574"/>
                  </a:cubicBezTo>
                  <a:cubicBezTo>
                    <a:pt x="1780281" y="86775"/>
                    <a:pt x="1779581" y="90973"/>
                    <a:pt x="1780981" y="93773"/>
                  </a:cubicBezTo>
                  <a:cubicBezTo>
                    <a:pt x="1782380" y="96572"/>
                    <a:pt x="1784480" y="99371"/>
                    <a:pt x="1783780" y="121765"/>
                  </a:cubicBezTo>
                  <a:lnTo>
                    <a:pt x="1775382" y="114767"/>
                  </a:lnTo>
                  <a:lnTo>
                    <a:pt x="1773983" y="116866"/>
                  </a:lnTo>
                  <a:cubicBezTo>
                    <a:pt x="1773983" y="116866"/>
                    <a:pt x="1780281" y="128063"/>
                    <a:pt x="1783080" y="133661"/>
                  </a:cubicBezTo>
                  <a:cubicBezTo>
                    <a:pt x="1785879" y="139260"/>
                    <a:pt x="1786579" y="148357"/>
                    <a:pt x="1792178" y="154655"/>
                  </a:cubicBezTo>
                  <a:cubicBezTo>
                    <a:pt x="1797076" y="160253"/>
                    <a:pt x="1797776" y="166552"/>
                    <a:pt x="1797776" y="168651"/>
                  </a:cubicBezTo>
                  <a:cubicBezTo>
                    <a:pt x="1797776" y="168651"/>
                    <a:pt x="1797076" y="168651"/>
                    <a:pt x="1797076" y="168651"/>
                  </a:cubicBezTo>
                  <a:cubicBezTo>
                    <a:pt x="1793577" y="165852"/>
                    <a:pt x="1776782" y="153955"/>
                    <a:pt x="1776082" y="152556"/>
                  </a:cubicBezTo>
                  <a:cubicBezTo>
                    <a:pt x="1774683" y="151156"/>
                    <a:pt x="1751590" y="134361"/>
                    <a:pt x="1754389" y="89574"/>
                  </a:cubicBezTo>
                  <a:cubicBezTo>
                    <a:pt x="1754389" y="89574"/>
                    <a:pt x="1755089" y="87474"/>
                    <a:pt x="1752989" y="87474"/>
                  </a:cubicBezTo>
                  <a:cubicBezTo>
                    <a:pt x="1751590" y="87474"/>
                    <a:pt x="1749490" y="104270"/>
                    <a:pt x="1751590" y="120365"/>
                  </a:cubicBezTo>
                  <a:lnTo>
                    <a:pt x="1752289" y="123864"/>
                  </a:lnTo>
                  <a:lnTo>
                    <a:pt x="1748790" y="121765"/>
                  </a:lnTo>
                  <a:lnTo>
                    <a:pt x="1747391" y="124564"/>
                  </a:lnTo>
                  <a:cubicBezTo>
                    <a:pt x="1747391" y="124564"/>
                    <a:pt x="1750890" y="128763"/>
                    <a:pt x="1752989" y="132961"/>
                  </a:cubicBezTo>
                  <a:cubicBezTo>
                    <a:pt x="1755089" y="136460"/>
                    <a:pt x="1758588" y="148357"/>
                    <a:pt x="1775382" y="161653"/>
                  </a:cubicBezTo>
                  <a:cubicBezTo>
                    <a:pt x="1781681" y="166552"/>
                    <a:pt x="1786579" y="170750"/>
                    <a:pt x="1790778" y="173550"/>
                  </a:cubicBezTo>
                  <a:cubicBezTo>
                    <a:pt x="1790078" y="174949"/>
                    <a:pt x="1788679" y="176349"/>
                    <a:pt x="1787979" y="177748"/>
                  </a:cubicBezTo>
                  <a:cubicBezTo>
                    <a:pt x="1780281" y="191045"/>
                    <a:pt x="1785180" y="195243"/>
                    <a:pt x="1785180" y="195243"/>
                  </a:cubicBezTo>
                  <a:cubicBezTo>
                    <a:pt x="1785180" y="195243"/>
                    <a:pt x="1761387" y="217637"/>
                    <a:pt x="1743892" y="243529"/>
                  </a:cubicBezTo>
                  <a:cubicBezTo>
                    <a:pt x="1726397" y="269421"/>
                    <a:pt x="1695606" y="274320"/>
                    <a:pt x="1675312" y="275020"/>
                  </a:cubicBezTo>
                  <a:cubicBezTo>
                    <a:pt x="1655017" y="275720"/>
                    <a:pt x="1574541" y="285517"/>
                    <a:pt x="1517158" y="275020"/>
                  </a:cubicBezTo>
                  <a:cubicBezTo>
                    <a:pt x="1459075" y="264523"/>
                    <a:pt x="1475870" y="282718"/>
                    <a:pt x="1475870" y="282718"/>
                  </a:cubicBezTo>
                  <a:cubicBezTo>
                    <a:pt x="1475870" y="282718"/>
                    <a:pt x="1460474" y="268722"/>
                    <a:pt x="1439480" y="275020"/>
                  </a:cubicBezTo>
                  <a:cubicBezTo>
                    <a:pt x="1439480" y="275020"/>
                    <a:pt x="1435981" y="281318"/>
                    <a:pt x="1447878" y="286916"/>
                  </a:cubicBezTo>
                  <a:lnTo>
                    <a:pt x="1458375" y="291115"/>
                  </a:lnTo>
                  <a:cubicBezTo>
                    <a:pt x="1458375" y="291115"/>
                    <a:pt x="1441580" y="302312"/>
                    <a:pt x="1438081" y="332403"/>
                  </a:cubicBezTo>
                  <a:cubicBezTo>
                    <a:pt x="1344308" y="356896"/>
                    <a:pt x="1280627" y="361095"/>
                    <a:pt x="1184055" y="361795"/>
                  </a:cubicBezTo>
                  <a:cubicBezTo>
                    <a:pt x="1185455" y="352697"/>
                    <a:pt x="1186154" y="345000"/>
                    <a:pt x="1188954" y="342200"/>
                  </a:cubicBezTo>
                  <a:cubicBezTo>
                    <a:pt x="1193852" y="336602"/>
                    <a:pt x="1195951" y="336602"/>
                    <a:pt x="1200850" y="336602"/>
                  </a:cubicBezTo>
                  <a:cubicBezTo>
                    <a:pt x="1205749" y="336602"/>
                    <a:pt x="1224643" y="328904"/>
                    <a:pt x="1235140" y="322606"/>
                  </a:cubicBezTo>
                  <a:cubicBezTo>
                    <a:pt x="1245637" y="316308"/>
                    <a:pt x="1248436" y="319807"/>
                    <a:pt x="1254034" y="317008"/>
                  </a:cubicBezTo>
                  <a:cubicBezTo>
                    <a:pt x="1259633" y="314209"/>
                    <a:pt x="1258933" y="300213"/>
                    <a:pt x="1258933" y="300213"/>
                  </a:cubicBezTo>
                  <a:lnTo>
                    <a:pt x="1246337" y="290415"/>
                  </a:lnTo>
                  <a:lnTo>
                    <a:pt x="1200850" y="280618"/>
                  </a:lnTo>
                  <a:lnTo>
                    <a:pt x="1195951" y="277119"/>
                  </a:lnTo>
                  <a:lnTo>
                    <a:pt x="1188254" y="276419"/>
                  </a:lnTo>
                  <a:lnTo>
                    <a:pt x="1183355" y="278519"/>
                  </a:lnTo>
                  <a:lnTo>
                    <a:pt x="1170059" y="263124"/>
                  </a:lnTo>
                  <a:cubicBezTo>
                    <a:pt x="1170059" y="263124"/>
                    <a:pt x="1170759" y="254026"/>
                    <a:pt x="1168659" y="249827"/>
                  </a:cubicBezTo>
                  <a:cubicBezTo>
                    <a:pt x="1168659" y="249827"/>
                    <a:pt x="1168659" y="247728"/>
                    <a:pt x="1166560" y="247728"/>
                  </a:cubicBezTo>
                  <a:cubicBezTo>
                    <a:pt x="1164461" y="247728"/>
                    <a:pt x="1167260" y="258225"/>
                    <a:pt x="1161661" y="263823"/>
                  </a:cubicBezTo>
                  <a:cubicBezTo>
                    <a:pt x="1155363" y="269421"/>
                    <a:pt x="1139968" y="263124"/>
                    <a:pt x="1132970" y="253326"/>
                  </a:cubicBezTo>
                  <a:cubicBezTo>
                    <a:pt x="1132970" y="253326"/>
                    <a:pt x="1138568" y="240730"/>
                    <a:pt x="1135069" y="234432"/>
                  </a:cubicBezTo>
                  <a:cubicBezTo>
                    <a:pt x="1135069" y="234432"/>
                    <a:pt x="1135069" y="233032"/>
                    <a:pt x="1132270" y="233032"/>
                  </a:cubicBezTo>
                  <a:cubicBezTo>
                    <a:pt x="1129471" y="233032"/>
                    <a:pt x="1134370" y="240030"/>
                    <a:pt x="1129471" y="245629"/>
                  </a:cubicBezTo>
                  <a:cubicBezTo>
                    <a:pt x="1124572" y="251227"/>
                    <a:pt x="1123873" y="249827"/>
                    <a:pt x="1123873" y="249827"/>
                  </a:cubicBezTo>
                  <a:cubicBezTo>
                    <a:pt x="1123873" y="249827"/>
                    <a:pt x="1104278" y="239330"/>
                    <a:pt x="1097980" y="224635"/>
                  </a:cubicBezTo>
                  <a:cubicBezTo>
                    <a:pt x="1091682" y="209939"/>
                    <a:pt x="1093081" y="206440"/>
                    <a:pt x="1093781" y="202941"/>
                  </a:cubicBezTo>
                  <a:cubicBezTo>
                    <a:pt x="1093781" y="202941"/>
                    <a:pt x="1095181" y="198043"/>
                    <a:pt x="1091682" y="198043"/>
                  </a:cubicBezTo>
                  <a:cubicBezTo>
                    <a:pt x="1088183" y="198043"/>
                    <a:pt x="1088183" y="213438"/>
                    <a:pt x="1083285" y="219736"/>
                  </a:cubicBezTo>
                  <a:lnTo>
                    <a:pt x="1079786" y="223235"/>
                  </a:lnTo>
                  <a:cubicBezTo>
                    <a:pt x="1079786" y="223235"/>
                    <a:pt x="1079085" y="221835"/>
                    <a:pt x="1078386" y="219036"/>
                  </a:cubicBezTo>
                  <a:cubicBezTo>
                    <a:pt x="1077686" y="216237"/>
                    <a:pt x="1074887" y="215537"/>
                    <a:pt x="1074187" y="218336"/>
                  </a:cubicBezTo>
                  <a:cubicBezTo>
                    <a:pt x="1074187" y="221136"/>
                    <a:pt x="1075586" y="224635"/>
                    <a:pt x="1075586" y="224635"/>
                  </a:cubicBezTo>
                  <a:cubicBezTo>
                    <a:pt x="1075586" y="224635"/>
                    <a:pt x="1073487" y="228833"/>
                    <a:pt x="1066489" y="227434"/>
                  </a:cubicBezTo>
                  <a:cubicBezTo>
                    <a:pt x="1059491" y="226034"/>
                    <a:pt x="1057392" y="235831"/>
                    <a:pt x="1065090" y="235831"/>
                  </a:cubicBezTo>
                  <a:cubicBezTo>
                    <a:pt x="1072788" y="235831"/>
                    <a:pt x="1078386" y="233732"/>
                    <a:pt x="1078386" y="233732"/>
                  </a:cubicBezTo>
                  <a:lnTo>
                    <a:pt x="1079085" y="242829"/>
                  </a:lnTo>
                  <a:cubicBezTo>
                    <a:pt x="1079085" y="242829"/>
                    <a:pt x="1069289" y="245629"/>
                    <a:pt x="1068589" y="250527"/>
                  </a:cubicBezTo>
                  <a:cubicBezTo>
                    <a:pt x="1067889" y="255426"/>
                    <a:pt x="1071388" y="253326"/>
                    <a:pt x="1072088" y="252627"/>
                  </a:cubicBezTo>
                  <a:cubicBezTo>
                    <a:pt x="1072788" y="251927"/>
                    <a:pt x="1076986" y="247728"/>
                    <a:pt x="1079085" y="247728"/>
                  </a:cubicBezTo>
                  <a:cubicBezTo>
                    <a:pt x="1081185" y="247728"/>
                    <a:pt x="1086083" y="256126"/>
                    <a:pt x="1097980" y="259625"/>
                  </a:cubicBezTo>
                  <a:cubicBezTo>
                    <a:pt x="1109877" y="263124"/>
                    <a:pt x="1113376" y="256825"/>
                    <a:pt x="1116875" y="258225"/>
                  </a:cubicBezTo>
                  <a:cubicBezTo>
                    <a:pt x="1121073" y="259625"/>
                    <a:pt x="1125972" y="265922"/>
                    <a:pt x="1125972" y="265922"/>
                  </a:cubicBezTo>
                  <a:cubicBezTo>
                    <a:pt x="1125972" y="265922"/>
                    <a:pt x="1121073" y="266623"/>
                    <a:pt x="1121773" y="270821"/>
                  </a:cubicBezTo>
                  <a:cubicBezTo>
                    <a:pt x="1122473" y="275720"/>
                    <a:pt x="1125272" y="282718"/>
                    <a:pt x="1125272" y="282718"/>
                  </a:cubicBezTo>
                  <a:lnTo>
                    <a:pt x="1101479" y="277119"/>
                  </a:lnTo>
                  <a:cubicBezTo>
                    <a:pt x="1101479" y="277119"/>
                    <a:pt x="1095181" y="276419"/>
                    <a:pt x="1095181" y="281318"/>
                  </a:cubicBezTo>
                  <a:cubicBezTo>
                    <a:pt x="1095181" y="286217"/>
                    <a:pt x="1106378" y="298813"/>
                    <a:pt x="1118974" y="303712"/>
                  </a:cubicBezTo>
                  <a:cubicBezTo>
                    <a:pt x="1130871" y="308610"/>
                    <a:pt x="1133669" y="309310"/>
                    <a:pt x="1133669" y="309310"/>
                  </a:cubicBezTo>
                  <a:lnTo>
                    <a:pt x="1137868" y="307211"/>
                  </a:lnTo>
                  <a:cubicBezTo>
                    <a:pt x="1137868" y="307211"/>
                    <a:pt x="1139268" y="328904"/>
                    <a:pt x="1128771" y="360395"/>
                  </a:cubicBezTo>
                  <a:cubicBezTo>
                    <a:pt x="1118274" y="391886"/>
                    <a:pt x="1041297" y="382788"/>
                    <a:pt x="995110" y="380689"/>
                  </a:cubicBezTo>
                  <a:cubicBezTo>
                    <a:pt x="944025" y="378590"/>
                    <a:pt x="941226" y="355497"/>
                    <a:pt x="888741" y="370192"/>
                  </a:cubicBezTo>
                  <a:cubicBezTo>
                    <a:pt x="836256" y="385588"/>
                    <a:pt x="834157" y="392586"/>
                    <a:pt x="815262" y="403083"/>
                  </a:cubicBezTo>
                  <a:lnTo>
                    <a:pt x="800567" y="411480"/>
                  </a:lnTo>
                  <a:cubicBezTo>
                    <a:pt x="800567" y="411480"/>
                    <a:pt x="784472" y="404482"/>
                    <a:pt x="771175" y="415679"/>
                  </a:cubicBezTo>
                  <a:cubicBezTo>
                    <a:pt x="757879" y="426876"/>
                    <a:pt x="752281" y="434574"/>
                    <a:pt x="748082" y="435973"/>
                  </a:cubicBezTo>
                  <a:cubicBezTo>
                    <a:pt x="748082" y="435973"/>
                    <a:pt x="768376" y="440172"/>
                    <a:pt x="781672" y="432474"/>
                  </a:cubicBezTo>
                  <a:cubicBezTo>
                    <a:pt x="794268" y="424077"/>
                    <a:pt x="799867" y="424077"/>
                    <a:pt x="799867" y="424077"/>
                  </a:cubicBezTo>
                  <a:cubicBezTo>
                    <a:pt x="799867" y="424077"/>
                    <a:pt x="799867" y="435973"/>
                    <a:pt x="803366" y="446470"/>
                  </a:cubicBezTo>
                  <a:cubicBezTo>
                    <a:pt x="702595" y="486358"/>
                    <a:pt x="591328" y="491257"/>
                    <a:pt x="485659" y="467464"/>
                  </a:cubicBezTo>
                  <a:cubicBezTo>
                    <a:pt x="490557" y="461865"/>
                    <a:pt x="495456" y="456267"/>
                    <a:pt x="500354" y="452768"/>
                  </a:cubicBezTo>
                  <a:cubicBezTo>
                    <a:pt x="500354" y="452768"/>
                    <a:pt x="517849" y="452768"/>
                    <a:pt x="528346" y="450669"/>
                  </a:cubicBezTo>
                  <a:cubicBezTo>
                    <a:pt x="538843" y="448569"/>
                    <a:pt x="543742" y="449269"/>
                    <a:pt x="547241" y="452768"/>
                  </a:cubicBezTo>
                  <a:cubicBezTo>
                    <a:pt x="550740" y="455567"/>
                    <a:pt x="565435" y="455567"/>
                    <a:pt x="569634" y="452768"/>
                  </a:cubicBezTo>
                  <a:cubicBezTo>
                    <a:pt x="573833" y="450669"/>
                    <a:pt x="571034" y="447170"/>
                    <a:pt x="571034" y="447170"/>
                  </a:cubicBezTo>
                  <a:lnTo>
                    <a:pt x="566835" y="437372"/>
                  </a:lnTo>
                  <a:lnTo>
                    <a:pt x="540243" y="407981"/>
                  </a:lnTo>
                  <a:lnTo>
                    <a:pt x="536044" y="403083"/>
                  </a:lnTo>
                  <a:lnTo>
                    <a:pt x="528346" y="398884"/>
                  </a:lnTo>
                  <a:lnTo>
                    <a:pt x="518549" y="382788"/>
                  </a:lnTo>
                  <a:cubicBezTo>
                    <a:pt x="518549" y="382788"/>
                    <a:pt x="518549" y="380689"/>
                    <a:pt x="517849" y="377890"/>
                  </a:cubicBezTo>
                  <a:cubicBezTo>
                    <a:pt x="520648" y="375791"/>
                    <a:pt x="539543" y="360395"/>
                    <a:pt x="529046" y="328904"/>
                  </a:cubicBezTo>
                  <a:cubicBezTo>
                    <a:pt x="529046" y="328904"/>
                    <a:pt x="525547" y="327505"/>
                    <a:pt x="526247" y="330304"/>
                  </a:cubicBezTo>
                  <a:cubicBezTo>
                    <a:pt x="526947" y="333103"/>
                    <a:pt x="530446" y="345000"/>
                    <a:pt x="527646" y="354097"/>
                  </a:cubicBezTo>
                  <a:cubicBezTo>
                    <a:pt x="524847" y="363194"/>
                    <a:pt x="515750" y="369493"/>
                    <a:pt x="515750" y="369493"/>
                  </a:cubicBezTo>
                  <a:lnTo>
                    <a:pt x="515750" y="370192"/>
                  </a:lnTo>
                  <a:cubicBezTo>
                    <a:pt x="513650" y="365994"/>
                    <a:pt x="511551" y="365994"/>
                    <a:pt x="510151" y="365994"/>
                  </a:cubicBezTo>
                  <a:cubicBezTo>
                    <a:pt x="509452" y="365994"/>
                    <a:pt x="508052" y="366693"/>
                    <a:pt x="506652" y="367393"/>
                  </a:cubicBezTo>
                  <a:cubicBezTo>
                    <a:pt x="506652" y="363894"/>
                    <a:pt x="507352" y="351298"/>
                    <a:pt x="502454" y="338701"/>
                  </a:cubicBezTo>
                  <a:cubicBezTo>
                    <a:pt x="496855" y="323306"/>
                    <a:pt x="499654" y="325405"/>
                    <a:pt x="498955" y="323306"/>
                  </a:cubicBezTo>
                  <a:cubicBezTo>
                    <a:pt x="498955" y="321207"/>
                    <a:pt x="496155" y="321207"/>
                    <a:pt x="496155" y="324705"/>
                  </a:cubicBezTo>
                  <a:cubicBezTo>
                    <a:pt x="496155" y="328204"/>
                    <a:pt x="498255" y="338701"/>
                    <a:pt x="500354" y="343600"/>
                  </a:cubicBezTo>
                  <a:cubicBezTo>
                    <a:pt x="502454" y="348499"/>
                    <a:pt x="501754" y="361795"/>
                    <a:pt x="501754" y="361795"/>
                  </a:cubicBezTo>
                  <a:cubicBezTo>
                    <a:pt x="501754" y="361795"/>
                    <a:pt x="491957" y="355497"/>
                    <a:pt x="491257" y="343600"/>
                  </a:cubicBezTo>
                  <a:lnTo>
                    <a:pt x="491257" y="339401"/>
                  </a:lnTo>
                  <a:cubicBezTo>
                    <a:pt x="491257" y="339401"/>
                    <a:pt x="490557" y="336602"/>
                    <a:pt x="487758" y="333103"/>
                  </a:cubicBezTo>
                  <a:cubicBezTo>
                    <a:pt x="484959" y="329604"/>
                    <a:pt x="484259" y="313509"/>
                    <a:pt x="484259" y="307211"/>
                  </a:cubicBezTo>
                  <a:cubicBezTo>
                    <a:pt x="484259" y="300912"/>
                    <a:pt x="480760" y="291815"/>
                    <a:pt x="478661" y="289716"/>
                  </a:cubicBezTo>
                  <a:cubicBezTo>
                    <a:pt x="476561" y="286916"/>
                    <a:pt x="475861" y="291115"/>
                    <a:pt x="477261" y="293914"/>
                  </a:cubicBezTo>
                  <a:cubicBezTo>
                    <a:pt x="478661" y="296714"/>
                    <a:pt x="480760" y="299513"/>
                    <a:pt x="480060" y="321906"/>
                  </a:cubicBezTo>
                  <a:lnTo>
                    <a:pt x="471663" y="314908"/>
                  </a:lnTo>
                  <a:lnTo>
                    <a:pt x="470263" y="317008"/>
                  </a:lnTo>
                  <a:cubicBezTo>
                    <a:pt x="470263" y="317008"/>
                    <a:pt x="476561" y="328204"/>
                    <a:pt x="479360" y="333803"/>
                  </a:cubicBezTo>
                  <a:cubicBezTo>
                    <a:pt x="482160" y="339401"/>
                    <a:pt x="482859" y="348499"/>
                    <a:pt x="488458" y="354797"/>
                  </a:cubicBezTo>
                  <a:cubicBezTo>
                    <a:pt x="493356" y="360395"/>
                    <a:pt x="494056" y="366693"/>
                    <a:pt x="494056" y="368793"/>
                  </a:cubicBezTo>
                  <a:cubicBezTo>
                    <a:pt x="494056" y="368793"/>
                    <a:pt x="493356" y="368793"/>
                    <a:pt x="493356" y="369493"/>
                  </a:cubicBezTo>
                  <a:cubicBezTo>
                    <a:pt x="489857" y="366693"/>
                    <a:pt x="473062" y="354797"/>
                    <a:pt x="472362" y="353397"/>
                  </a:cubicBezTo>
                  <a:cubicBezTo>
                    <a:pt x="470963" y="351998"/>
                    <a:pt x="447869" y="335202"/>
                    <a:pt x="450669" y="290415"/>
                  </a:cubicBezTo>
                  <a:cubicBezTo>
                    <a:pt x="450669" y="290415"/>
                    <a:pt x="451368" y="288316"/>
                    <a:pt x="449269" y="288316"/>
                  </a:cubicBezTo>
                  <a:cubicBezTo>
                    <a:pt x="447869" y="288316"/>
                    <a:pt x="445770" y="305111"/>
                    <a:pt x="447869" y="321207"/>
                  </a:cubicBezTo>
                  <a:lnTo>
                    <a:pt x="448569" y="324705"/>
                  </a:lnTo>
                  <a:lnTo>
                    <a:pt x="445770" y="322606"/>
                  </a:lnTo>
                  <a:lnTo>
                    <a:pt x="444370" y="325405"/>
                  </a:lnTo>
                  <a:cubicBezTo>
                    <a:pt x="444370" y="325405"/>
                    <a:pt x="447869" y="329604"/>
                    <a:pt x="449969" y="333803"/>
                  </a:cubicBezTo>
                  <a:cubicBezTo>
                    <a:pt x="452068" y="337302"/>
                    <a:pt x="455567" y="349198"/>
                    <a:pt x="472362" y="362495"/>
                  </a:cubicBezTo>
                  <a:cubicBezTo>
                    <a:pt x="478661" y="367393"/>
                    <a:pt x="483559" y="371592"/>
                    <a:pt x="487758" y="374391"/>
                  </a:cubicBezTo>
                  <a:cubicBezTo>
                    <a:pt x="487058" y="375791"/>
                    <a:pt x="485659" y="377190"/>
                    <a:pt x="484959" y="378590"/>
                  </a:cubicBezTo>
                  <a:cubicBezTo>
                    <a:pt x="477261" y="391886"/>
                    <a:pt x="482160" y="396085"/>
                    <a:pt x="482160" y="396085"/>
                  </a:cubicBezTo>
                  <a:cubicBezTo>
                    <a:pt x="482160" y="396085"/>
                    <a:pt x="458366" y="418478"/>
                    <a:pt x="440871" y="444370"/>
                  </a:cubicBezTo>
                  <a:cubicBezTo>
                    <a:pt x="423377" y="470263"/>
                    <a:pt x="392586" y="475162"/>
                    <a:pt x="372292" y="475861"/>
                  </a:cubicBezTo>
                  <a:cubicBezTo>
                    <a:pt x="351998" y="476561"/>
                    <a:pt x="271521" y="486358"/>
                    <a:pt x="214138" y="475861"/>
                  </a:cubicBezTo>
                  <a:cubicBezTo>
                    <a:pt x="156055" y="465364"/>
                    <a:pt x="172850" y="483559"/>
                    <a:pt x="172850" y="483559"/>
                  </a:cubicBezTo>
                  <a:cubicBezTo>
                    <a:pt x="172850" y="483559"/>
                    <a:pt x="157454" y="469563"/>
                    <a:pt x="136460" y="475861"/>
                  </a:cubicBezTo>
                  <a:cubicBezTo>
                    <a:pt x="136460" y="475861"/>
                    <a:pt x="132961" y="482160"/>
                    <a:pt x="144858" y="487758"/>
                  </a:cubicBezTo>
                  <a:lnTo>
                    <a:pt x="155355" y="491957"/>
                  </a:lnTo>
                  <a:cubicBezTo>
                    <a:pt x="155355" y="491957"/>
                    <a:pt x="126663" y="511551"/>
                    <a:pt x="136460" y="566835"/>
                  </a:cubicBezTo>
                  <a:lnTo>
                    <a:pt x="130162" y="578032"/>
                  </a:lnTo>
                  <a:cubicBezTo>
                    <a:pt x="130162" y="578032"/>
                    <a:pt x="117566" y="596926"/>
                    <a:pt x="101470" y="601825"/>
                  </a:cubicBezTo>
                  <a:cubicBezTo>
                    <a:pt x="85375" y="607423"/>
                    <a:pt x="86775" y="603224"/>
                    <a:pt x="80477" y="610922"/>
                  </a:cubicBezTo>
                  <a:cubicBezTo>
                    <a:pt x="74179" y="619319"/>
                    <a:pt x="32191" y="675303"/>
                    <a:pt x="32191" y="675303"/>
                  </a:cubicBezTo>
                  <a:lnTo>
                    <a:pt x="6298" y="690699"/>
                  </a:lnTo>
                  <a:lnTo>
                    <a:pt x="0" y="706094"/>
                  </a:lnTo>
                  <a:lnTo>
                    <a:pt x="30791" y="694198"/>
                  </a:lnTo>
                  <a:cubicBezTo>
                    <a:pt x="30791" y="694198"/>
                    <a:pt x="48286" y="680202"/>
                    <a:pt x="59483" y="662707"/>
                  </a:cubicBezTo>
                  <a:cubicBezTo>
                    <a:pt x="70680" y="644512"/>
                    <a:pt x="91674" y="636814"/>
                    <a:pt x="91674" y="636814"/>
                  </a:cubicBezTo>
                  <a:lnTo>
                    <a:pt x="54584" y="692098"/>
                  </a:lnTo>
                  <a:cubicBezTo>
                    <a:pt x="54584" y="692098"/>
                    <a:pt x="41288" y="702595"/>
                    <a:pt x="30791" y="703295"/>
                  </a:cubicBezTo>
                  <a:lnTo>
                    <a:pt x="19595" y="715892"/>
                  </a:lnTo>
                  <a:cubicBezTo>
                    <a:pt x="19595" y="715892"/>
                    <a:pt x="45487" y="716591"/>
                    <a:pt x="55984" y="710293"/>
                  </a:cubicBezTo>
                  <a:cubicBezTo>
                    <a:pt x="65781" y="703995"/>
                    <a:pt x="69980" y="691399"/>
                    <a:pt x="76978" y="680902"/>
                  </a:cubicBezTo>
                  <a:cubicBezTo>
                    <a:pt x="84676" y="670405"/>
                    <a:pt x="109868" y="647311"/>
                    <a:pt x="125264" y="640313"/>
                  </a:cubicBezTo>
                  <a:cubicBezTo>
                    <a:pt x="141359" y="634015"/>
                    <a:pt x="194544" y="607423"/>
                    <a:pt x="214837" y="589228"/>
                  </a:cubicBezTo>
                  <a:cubicBezTo>
                    <a:pt x="214837" y="589228"/>
                    <a:pt x="237931" y="582930"/>
                    <a:pt x="305111" y="590628"/>
                  </a:cubicBezTo>
                  <a:cubicBezTo>
                    <a:pt x="372292" y="598326"/>
                    <a:pt x="365994" y="592028"/>
                    <a:pt x="378590" y="591328"/>
                  </a:cubicBezTo>
                  <a:cubicBezTo>
                    <a:pt x="378590" y="591328"/>
                    <a:pt x="400983" y="594827"/>
                    <a:pt x="417778" y="593427"/>
                  </a:cubicBezTo>
                  <a:cubicBezTo>
                    <a:pt x="434574" y="592028"/>
                    <a:pt x="446470" y="596926"/>
                    <a:pt x="454168" y="641713"/>
                  </a:cubicBezTo>
                  <a:lnTo>
                    <a:pt x="453468" y="648711"/>
                  </a:lnTo>
                  <a:lnTo>
                    <a:pt x="444370" y="664806"/>
                  </a:lnTo>
                  <a:lnTo>
                    <a:pt x="444370" y="681601"/>
                  </a:lnTo>
                  <a:lnTo>
                    <a:pt x="461865" y="666206"/>
                  </a:lnTo>
                  <a:lnTo>
                    <a:pt x="492657" y="647311"/>
                  </a:lnTo>
                  <a:lnTo>
                    <a:pt x="494756" y="636115"/>
                  </a:lnTo>
                  <a:cubicBezTo>
                    <a:pt x="494756" y="636115"/>
                    <a:pt x="485659" y="601825"/>
                    <a:pt x="487758" y="593427"/>
                  </a:cubicBezTo>
                  <a:cubicBezTo>
                    <a:pt x="489158" y="585030"/>
                    <a:pt x="486358" y="573133"/>
                    <a:pt x="477961" y="568934"/>
                  </a:cubicBezTo>
                  <a:cubicBezTo>
                    <a:pt x="469563" y="564735"/>
                    <a:pt x="443671" y="565435"/>
                    <a:pt x="441572" y="559137"/>
                  </a:cubicBezTo>
                  <a:lnTo>
                    <a:pt x="447869" y="552139"/>
                  </a:lnTo>
                  <a:cubicBezTo>
                    <a:pt x="447869" y="552139"/>
                    <a:pt x="459066" y="531145"/>
                    <a:pt x="458366" y="515050"/>
                  </a:cubicBezTo>
                  <a:cubicBezTo>
                    <a:pt x="458366" y="515050"/>
                    <a:pt x="468863" y="488458"/>
                    <a:pt x="484259" y="468164"/>
                  </a:cubicBezTo>
                  <a:cubicBezTo>
                    <a:pt x="484259" y="468164"/>
                    <a:pt x="484259" y="468164"/>
                    <a:pt x="484259" y="468164"/>
                  </a:cubicBezTo>
                  <a:cubicBezTo>
                    <a:pt x="584330" y="499654"/>
                    <a:pt x="704695" y="488458"/>
                    <a:pt x="803366" y="447170"/>
                  </a:cubicBezTo>
                  <a:cubicBezTo>
                    <a:pt x="805465" y="452068"/>
                    <a:pt x="807565" y="456267"/>
                    <a:pt x="811763" y="458366"/>
                  </a:cubicBezTo>
                  <a:cubicBezTo>
                    <a:pt x="824360" y="466064"/>
                    <a:pt x="825759" y="484259"/>
                    <a:pt x="825060" y="489158"/>
                  </a:cubicBezTo>
                  <a:cubicBezTo>
                    <a:pt x="825060" y="489158"/>
                    <a:pt x="813163" y="498255"/>
                    <a:pt x="796368" y="500354"/>
                  </a:cubicBezTo>
                  <a:cubicBezTo>
                    <a:pt x="779573" y="502454"/>
                    <a:pt x="773975" y="511551"/>
                    <a:pt x="782372" y="525547"/>
                  </a:cubicBezTo>
                  <a:cubicBezTo>
                    <a:pt x="790769" y="539543"/>
                    <a:pt x="822960" y="593427"/>
                    <a:pt x="822960" y="593427"/>
                  </a:cubicBezTo>
                  <a:cubicBezTo>
                    <a:pt x="822960" y="593427"/>
                    <a:pt x="829258" y="603224"/>
                    <a:pt x="827159" y="607423"/>
                  </a:cubicBezTo>
                  <a:cubicBezTo>
                    <a:pt x="825060" y="611622"/>
                    <a:pt x="816662" y="628417"/>
                    <a:pt x="816662" y="628417"/>
                  </a:cubicBezTo>
                  <a:lnTo>
                    <a:pt x="836256" y="629117"/>
                  </a:lnTo>
                  <a:lnTo>
                    <a:pt x="851652" y="604624"/>
                  </a:lnTo>
                  <a:lnTo>
                    <a:pt x="825060" y="555638"/>
                  </a:lnTo>
                  <a:cubicBezTo>
                    <a:pt x="825060" y="555638"/>
                    <a:pt x="851652" y="570334"/>
                    <a:pt x="863548" y="585729"/>
                  </a:cubicBezTo>
                  <a:lnTo>
                    <a:pt x="873346" y="595527"/>
                  </a:lnTo>
                  <a:lnTo>
                    <a:pt x="874045" y="620019"/>
                  </a:lnTo>
                  <a:lnTo>
                    <a:pt x="890841" y="613721"/>
                  </a:lnTo>
                  <a:lnTo>
                    <a:pt x="896439" y="587129"/>
                  </a:lnTo>
                  <a:cubicBezTo>
                    <a:pt x="896439" y="587129"/>
                    <a:pt x="878244" y="571034"/>
                    <a:pt x="860049" y="557038"/>
                  </a:cubicBezTo>
                  <a:cubicBezTo>
                    <a:pt x="841855" y="543042"/>
                    <a:pt x="831358" y="530446"/>
                    <a:pt x="836256" y="524147"/>
                  </a:cubicBezTo>
                  <a:lnTo>
                    <a:pt x="913934" y="507352"/>
                  </a:lnTo>
                  <a:lnTo>
                    <a:pt x="939826" y="494756"/>
                  </a:lnTo>
                  <a:lnTo>
                    <a:pt x="981814" y="511551"/>
                  </a:lnTo>
                  <a:lnTo>
                    <a:pt x="1037098" y="514350"/>
                  </a:lnTo>
                  <a:lnTo>
                    <a:pt x="1025901" y="594827"/>
                  </a:lnTo>
                  <a:lnTo>
                    <a:pt x="1007706" y="618620"/>
                  </a:lnTo>
                  <a:lnTo>
                    <a:pt x="999309" y="631216"/>
                  </a:lnTo>
                  <a:lnTo>
                    <a:pt x="1003508" y="641713"/>
                  </a:lnTo>
                  <a:lnTo>
                    <a:pt x="1020303" y="626317"/>
                  </a:lnTo>
                  <a:lnTo>
                    <a:pt x="1044796" y="594127"/>
                  </a:lnTo>
                  <a:lnTo>
                    <a:pt x="1065790" y="522048"/>
                  </a:lnTo>
                  <a:lnTo>
                    <a:pt x="1095881" y="570334"/>
                  </a:lnTo>
                  <a:lnTo>
                    <a:pt x="1103578" y="582930"/>
                  </a:lnTo>
                  <a:lnTo>
                    <a:pt x="1097280" y="629816"/>
                  </a:lnTo>
                  <a:lnTo>
                    <a:pt x="1106378" y="636814"/>
                  </a:lnTo>
                  <a:lnTo>
                    <a:pt x="1125272" y="587129"/>
                  </a:lnTo>
                  <a:lnTo>
                    <a:pt x="1121773" y="574533"/>
                  </a:lnTo>
                  <a:lnTo>
                    <a:pt x="1091682" y="505953"/>
                  </a:lnTo>
                  <a:cubicBezTo>
                    <a:pt x="1091682" y="505953"/>
                    <a:pt x="1106378" y="496155"/>
                    <a:pt x="1111976" y="487058"/>
                  </a:cubicBezTo>
                  <a:cubicBezTo>
                    <a:pt x="1117574" y="477961"/>
                    <a:pt x="1135069" y="454168"/>
                    <a:pt x="1146966" y="446470"/>
                  </a:cubicBezTo>
                  <a:cubicBezTo>
                    <a:pt x="1158862" y="438772"/>
                    <a:pt x="1172158" y="405882"/>
                    <a:pt x="1178457" y="389087"/>
                  </a:cubicBezTo>
                  <a:cubicBezTo>
                    <a:pt x="1181956" y="380689"/>
                    <a:pt x="1183355" y="370892"/>
                    <a:pt x="1184055" y="361095"/>
                  </a:cubicBezTo>
                  <a:cubicBezTo>
                    <a:pt x="1279227" y="366693"/>
                    <a:pt x="1347107" y="358296"/>
                    <a:pt x="1438081" y="331703"/>
                  </a:cubicBezTo>
                  <a:cubicBezTo>
                    <a:pt x="1437381" y="340801"/>
                    <a:pt x="1437381" y="351298"/>
                    <a:pt x="1439480" y="363894"/>
                  </a:cubicBezTo>
                  <a:lnTo>
                    <a:pt x="1433182" y="375091"/>
                  </a:lnTo>
                  <a:cubicBezTo>
                    <a:pt x="1433182" y="375091"/>
                    <a:pt x="1420586" y="393985"/>
                    <a:pt x="1404491" y="398884"/>
                  </a:cubicBezTo>
                  <a:cubicBezTo>
                    <a:pt x="1388395" y="404482"/>
                    <a:pt x="1389795" y="400283"/>
                    <a:pt x="1383497" y="407981"/>
                  </a:cubicBezTo>
                  <a:cubicBezTo>
                    <a:pt x="1377199" y="416379"/>
                    <a:pt x="1335211" y="472362"/>
                    <a:pt x="1335211" y="472362"/>
                  </a:cubicBezTo>
                  <a:lnTo>
                    <a:pt x="1309319" y="487758"/>
                  </a:lnTo>
                  <a:lnTo>
                    <a:pt x="1303020" y="503153"/>
                  </a:lnTo>
                  <a:lnTo>
                    <a:pt x="1334511" y="491257"/>
                  </a:lnTo>
                  <a:cubicBezTo>
                    <a:pt x="1334511" y="491257"/>
                    <a:pt x="1352006" y="477261"/>
                    <a:pt x="1363203" y="459766"/>
                  </a:cubicBezTo>
                  <a:cubicBezTo>
                    <a:pt x="1374399" y="441571"/>
                    <a:pt x="1395393" y="433873"/>
                    <a:pt x="1395393" y="433873"/>
                  </a:cubicBezTo>
                  <a:lnTo>
                    <a:pt x="1358304" y="489158"/>
                  </a:lnTo>
                  <a:cubicBezTo>
                    <a:pt x="1358304" y="489158"/>
                    <a:pt x="1345008" y="499654"/>
                    <a:pt x="1334511" y="500354"/>
                  </a:cubicBezTo>
                  <a:lnTo>
                    <a:pt x="1323314" y="512951"/>
                  </a:lnTo>
                  <a:cubicBezTo>
                    <a:pt x="1323314" y="512951"/>
                    <a:pt x="1349207" y="513650"/>
                    <a:pt x="1359704" y="507352"/>
                  </a:cubicBezTo>
                  <a:cubicBezTo>
                    <a:pt x="1369501" y="501054"/>
                    <a:pt x="1373700" y="488458"/>
                    <a:pt x="1380698" y="477961"/>
                  </a:cubicBezTo>
                  <a:cubicBezTo>
                    <a:pt x="1388395" y="467464"/>
                    <a:pt x="1413588" y="444370"/>
                    <a:pt x="1428983" y="437372"/>
                  </a:cubicBezTo>
                  <a:cubicBezTo>
                    <a:pt x="1445079" y="431075"/>
                    <a:pt x="1498263" y="404482"/>
                    <a:pt x="1518557" y="386287"/>
                  </a:cubicBezTo>
                  <a:cubicBezTo>
                    <a:pt x="1518557" y="386287"/>
                    <a:pt x="1541651" y="379990"/>
                    <a:pt x="1608831" y="387687"/>
                  </a:cubicBezTo>
                  <a:cubicBezTo>
                    <a:pt x="1676011" y="395385"/>
                    <a:pt x="1669713" y="389087"/>
                    <a:pt x="1682310" y="388387"/>
                  </a:cubicBezTo>
                  <a:cubicBezTo>
                    <a:pt x="1682310" y="388387"/>
                    <a:pt x="1704703" y="391886"/>
                    <a:pt x="1721498" y="390486"/>
                  </a:cubicBezTo>
                  <a:cubicBezTo>
                    <a:pt x="1738293" y="389087"/>
                    <a:pt x="1750190" y="393985"/>
                    <a:pt x="1757888" y="438772"/>
                  </a:cubicBezTo>
                  <a:lnTo>
                    <a:pt x="1757188" y="445770"/>
                  </a:lnTo>
                  <a:lnTo>
                    <a:pt x="1748091" y="461865"/>
                  </a:lnTo>
                  <a:lnTo>
                    <a:pt x="1748091" y="478661"/>
                  </a:lnTo>
                  <a:lnTo>
                    <a:pt x="1765586" y="463265"/>
                  </a:lnTo>
                  <a:lnTo>
                    <a:pt x="1796376" y="444370"/>
                  </a:lnTo>
                  <a:lnTo>
                    <a:pt x="1798476" y="433174"/>
                  </a:lnTo>
                  <a:cubicBezTo>
                    <a:pt x="1798476" y="433174"/>
                    <a:pt x="1789378" y="398884"/>
                    <a:pt x="1791478" y="390486"/>
                  </a:cubicBezTo>
                  <a:cubicBezTo>
                    <a:pt x="1792877" y="382089"/>
                    <a:pt x="1790078" y="370192"/>
                    <a:pt x="1781681" y="365994"/>
                  </a:cubicBezTo>
                  <a:cubicBezTo>
                    <a:pt x="1773283" y="361795"/>
                    <a:pt x="1747391" y="362495"/>
                    <a:pt x="1745991" y="356196"/>
                  </a:cubicBezTo>
                  <a:lnTo>
                    <a:pt x="1752289" y="349198"/>
                  </a:lnTo>
                  <a:cubicBezTo>
                    <a:pt x="1752289" y="349198"/>
                    <a:pt x="1763486" y="328204"/>
                    <a:pt x="1762786" y="312109"/>
                  </a:cubicBezTo>
                  <a:cubicBezTo>
                    <a:pt x="1762786" y="312109"/>
                    <a:pt x="1764885" y="307211"/>
                    <a:pt x="1768384" y="299513"/>
                  </a:cubicBezTo>
                  <a:cubicBezTo>
                    <a:pt x="1768384" y="299513"/>
                    <a:pt x="1768384" y="299513"/>
                    <a:pt x="1768384" y="299513"/>
                  </a:cubicBezTo>
                  <a:cubicBezTo>
                    <a:pt x="1876153" y="303712"/>
                    <a:pt x="1983922" y="278519"/>
                    <a:pt x="2087492" y="249128"/>
                  </a:cubicBezTo>
                  <a:cubicBezTo>
                    <a:pt x="2089591" y="252627"/>
                    <a:pt x="2091690" y="256126"/>
                    <a:pt x="2094490" y="257525"/>
                  </a:cubicBezTo>
                  <a:cubicBezTo>
                    <a:pt x="2107086" y="265223"/>
                    <a:pt x="2108486" y="283417"/>
                    <a:pt x="2107786" y="288316"/>
                  </a:cubicBezTo>
                  <a:cubicBezTo>
                    <a:pt x="2107786" y="288316"/>
                    <a:pt x="2095889" y="297413"/>
                    <a:pt x="2079094" y="299513"/>
                  </a:cubicBezTo>
                  <a:cubicBezTo>
                    <a:pt x="2062299" y="301612"/>
                    <a:pt x="2056700" y="310710"/>
                    <a:pt x="2065098" y="324705"/>
                  </a:cubicBezTo>
                  <a:cubicBezTo>
                    <a:pt x="2073496" y="338701"/>
                    <a:pt x="2105686" y="392586"/>
                    <a:pt x="2105686" y="392586"/>
                  </a:cubicBezTo>
                  <a:cubicBezTo>
                    <a:pt x="2105686" y="392586"/>
                    <a:pt x="2111985" y="402383"/>
                    <a:pt x="2109885" y="406582"/>
                  </a:cubicBezTo>
                  <a:cubicBezTo>
                    <a:pt x="2107786" y="410780"/>
                    <a:pt x="2099388" y="427576"/>
                    <a:pt x="2099388" y="427576"/>
                  </a:cubicBezTo>
                  <a:lnTo>
                    <a:pt x="2118983" y="428275"/>
                  </a:lnTo>
                  <a:lnTo>
                    <a:pt x="2134378" y="403782"/>
                  </a:lnTo>
                  <a:lnTo>
                    <a:pt x="2107786" y="354797"/>
                  </a:lnTo>
                  <a:cubicBezTo>
                    <a:pt x="2107786" y="354797"/>
                    <a:pt x="2134378" y="369493"/>
                    <a:pt x="2146274" y="384888"/>
                  </a:cubicBezTo>
                  <a:lnTo>
                    <a:pt x="2156072" y="394685"/>
                  </a:lnTo>
                  <a:lnTo>
                    <a:pt x="2156771" y="419178"/>
                  </a:lnTo>
                  <a:lnTo>
                    <a:pt x="2173567" y="412880"/>
                  </a:lnTo>
                  <a:lnTo>
                    <a:pt x="2179165" y="386287"/>
                  </a:lnTo>
                  <a:cubicBezTo>
                    <a:pt x="2179165" y="386287"/>
                    <a:pt x="2160970" y="370192"/>
                    <a:pt x="2142076" y="356196"/>
                  </a:cubicBezTo>
                  <a:cubicBezTo>
                    <a:pt x="2123881" y="342200"/>
                    <a:pt x="2113384" y="329604"/>
                    <a:pt x="2118282" y="323306"/>
                  </a:cubicBezTo>
                  <a:lnTo>
                    <a:pt x="2195960" y="306511"/>
                  </a:lnTo>
                  <a:lnTo>
                    <a:pt x="2221852" y="293914"/>
                  </a:lnTo>
                  <a:lnTo>
                    <a:pt x="2263840" y="310710"/>
                  </a:lnTo>
                  <a:lnTo>
                    <a:pt x="2319124" y="313509"/>
                  </a:lnTo>
                  <a:lnTo>
                    <a:pt x="2307927" y="393985"/>
                  </a:lnTo>
                  <a:lnTo>
                    <a:pt x="2289732" y="417778"/>
                  </a:lnTo>
                  <a:lnTo>
                    <a:pt x="2281335" y="430375"/>
                  </a:lnTo>
                  <a:lnTo>
                    <a:pt x="2285534" y="440871"/>
                  </a:lnTo>
                  <a:lnTo>
                    <a:pt x="2302329" y="425476"/>
                  </a:lnTo>
                  <a:lnTo>
                    <a:pt x="2326822" y="393285"/>
                  </a:lnTo>
                  <a:lnTo>
                    <a:pt x="2347116" y="321207"/>
                  </a:lnTo>
                  <a:lnTo>
                    <a:pt x="2377207" y="369493"/>
                  </a:lnTo>
                  <a:lnTo>
                    <a:pt x="2385605" y="382089"/>
                  </a:lnTo>
                  <a:lnTo>
                    <a:pt x="2379306" y="428975"/>
                  </a:lnTo>
                  <a:lnTo>
                    <a:pt x="2388404" y="435973"/>
                  </a:lnTo>
                  <a:lnTo>
                    <a:pt x="2407298" y="386287"/>
                  </a:lnTo>
                  <a:lnTo>
                    <a:pt x="2403799" y="373691"/>
                  </a:lnTo>
                  <a:lnTo>
                    <a:pt x="2373708" y="305111"/>
                  </a:lnTo>
                  <a:cubicBezTo>
                    <a:pt x="2373708" y="305111"/>
                    <a:pt x="2388404" y="295314"/>
                    <a:pt x="2394002" y="286217"/>
                  </a:cubicBezTo>
                  <a:cubicBezTo>
                    <a:pt x="2399601" y="277119"/>
                    <a:pt x="2417095" y="253326"/>
                    <a:pt x="2428992" y="245629"/>
                  </a:cubicBezTo>
                  <a:cubicBezTo>
                    <a:pt x="2440889" y="237931"/>
                    <a:pt x="2454185" y="205041"/>
                    <a:pt x="2460483" y="188245"/>
                  </a:cubicBezTo>
                  <a:cubicBezTo>
                    <a:pt x="2467481" y="171450"/>
                    <a:pt x="2466081" y="144858"/>
                    <a:pt x="2471679" y="139959"/>
                  </a:cubicBezTo>
                  <a:cubicBezTo>
                    <a:pt x="2476578" y="135061"/>
                    <a:pt x="2478677" y="134361"/>
                    <a:pt x="2483576" y="134361"/>
                  </a:cubicBezTo>
                  <a:cubicBezTo>
                    <a:pt x="2488475" y="134361"/>
                    <a:pt x="2507369" y="126663"/>
                    <a:pt x="2517866" y="120365"/>
                  </a:cubicBezTo>
                  <a:cubicBezTo>
                    <a:pt x="2528363" y="114067"/>
                    <a:pt x="2531162" y="117566"/>
                    <a:pt x="2536760" y="114767"/>
                  </a:cubicBezTo>
                  <a:cubicBezTo>
                    <a:pt x="2541659" y="116166"/>
                    <a:pt x="2540259" y="102170"/>
                    <a:pt x="2540259" y="102170"/>
                  </a:cubicBezTo>
                  <a:close/>
                  <a:moveTo>
                    <a:pt x="2374408" y="47586"/>
                  </a:moveTo>
                  <a:cubicBezTo>
                    <a:pt x="2368110" y="44787"/>
                    <a:pt x="2367410" y="33591"/>
                    <a:pt x="2367410" y="33591"/>
                  </a:cubicBezTo>
                  <a:lnTo>
                    <a:pt x="2373708" y="29392"/>
                  </a:lnTo>
                  <a:cubicBezTo>
                    <a:pt x="2375108" y="35690"/>
                    <a:pt x="2391203" y="50385"/>
                    <a:pt x="2391203" y="50385"/>
                  </a:cubicBezTo>
                  <a:cubicBezTo>
                    <a:pt x="2387704" y="51085"/>
                    <a:pt x="2380706" y="51085"/>
                    <a:pt x="2374408" y="47586"/>
                  </a:cubicBezTo>
                  <a:close/>
                  <a:moveTo>
                    <a:pt x="1091682" y="247728"/>
                  </a:moveTo>
                  <a:cubicBezTo>
                    <a:pt x="1085384" y="244929"/>
                    <a:pt x="1084684" y="233732"/>
                    <a:pt x="1084684" y="233732"/>
                  </a:cubicBezTo>
                  <a:lnTo>
                    <a:pt x="1090982" y="229533"/>
                  </a:lnTo>
                  <a:cubicBezTo>
                    <a:pt x="1092382" y="235831"/>
                    <a:pt x="1108477" y="250527"/>
                    <a:pt x="1108477" y="250527"/>
                  </a:cubicBezTo>
                  <a:cubicBezTo>
                    <a:pt x="1104978" y="250527"/>
                    <a:pt x="1097980" y="250527"/>
                    <a:pt x="1091682" y="247728"/>
                  </a:cubicBezTo>
                  <a:close/>
                  <a:moveTo>
                    <a:pt x="456967" y="587129"/>
                  </a:moveTo>
                  <a:lnTo>
                    <a:pt x="474462" y="592727"/>
                  </a:lnTo>
                  <a:lnTo>
                    <a:pt x="480760" y="633315"/>
                  </a:lnTo>
                  <a:lnTo>
                    <a:pt x="464665" y="652210"/>
                  </a:lnTo>
                  <a:lnTo>
                    <a:pt x="466764" y="641013"/>
                  </a:lnTo>
                  <a:lnTo>
                    <a:pt x="455567" y="600425"/>
                  </a:lnTo>
                  <a:lnTo>
                    <a:pt x="446470" y="587129"/>
                  </a:lnTo>
                  <a:lnTo>
                    <a:pt x="456967" y="587129"/>
                  </a:lnTo>
                  <a:close/>
                  <a:moveTo>
                    <a:pt x="1759987" y="384888"/>
                  </a:moveTo>
                  <a:lnTo>
                    <a:pt x="1777482" y="390486"/>
                  </a:lnTo>
                  <a:lnTo>
                    <a:pt x="1783780" y="431075"/>
                  </a:lnTo>
                  <a:lnTo>
                    <a:pt x="1767685" y="449969"/>
                  </a:lnTo>
                  <a:lnTo>
                    <a:pt x="1769784" y="438772"/>
                  </a:lnTo>
                  <a:lnTo>
                    <a:pt x="1758588" y="398184"/>
                  </a:lnTo>
                  <a:lnTo>
                    <a:pt x="1749490" y="384888"/>
                  </a:lnTo>
                  <a:lnTo>
                    <a:pt x="1759987" y="384888"/>
                  </a:lnTo>
                  <a:close/>
                </a:path>
              </a:pathLst>
            </a:custGeom>
            <a:grpFill/>
            <a:ln w="69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0" name="任意多边形: 形状 39">
              <a:extLst>
                <a:ext uri="{FF2B5EF4-FFF2-40B4-BE49-F238E27FC236}">
                  <a16:creationId xmlns:a16="http://schemas.microsoft.com/office/drawing/2014/main" id="{E185363D-AE6C-4C68-B9B9-00AEFE6F962D}"/>
                </a:ext>
              </a:extLst>
            </p:cNvPr>
            <p:cNvSpPr/>
            <p:nvPr/>
          </p:nvSpPr>
          <p:spPr>
            <a:xfrm>
              <a:off x="5421346" y="-1661175"/>
              <a:ext cx="2509964" cy="788670"/>
            </a:xfrm>
            <a:custGeom>
              <a:avLst/>
              <a:gdLst>
                <a:gd name="connsiteX0" fmla="*/ 2509468 w 2509964"/>
                <a:gd name="connsiteY0" fmla="*/ 179848 h 788670"/>
                <a:gd name="connsiteX1" fmla="*/ 2504569 w 2509964"/>
                <a:gd name="connsiteY1" fmla="*/ 168651 h 788670"/>
                <a:gd name="connsiteX2" fmla="*/ 2475178 w 2509964"/>
                <a:gd name="connsiteY2" fmla="*/ 136460 h 788670"/>
                <a:gd name="connsiteX3" fmla="*/ 2470280 w 2509964"/>
                <a:gd name="connsiteY3" fmla="*/ 130862 h 788670"/>
                <a:gd name="connsiteX4" fmla="*/ 2461882 w 2509964"/>
                <a:gd name="connsiteY4" fmla="*/ 125963 h 788670"/>
                <a:gd name="connsiteX5" fmla="*/ 2450685 w 2509964"/>
                <a:gd name="connsiteY5" fmla="*/ 108468 h 788670"/>
                <a:gd name="connsiteX6" fmla="*/ 2449986 w 2509964"/>
                <a:gd name="connsiteY6" fmla="*/ 102870 h 788670"/>
                <a:gd name="connsiteX7" fmla="*/ 2461882 w 2509964"/>
                <a:gd name="connsiteY7" fmla="*/ 48286 h 788670"/>
                <a:gd name="connsiteX8" fmla="*/ 2459083 w 2509964"/>
                <a:gd name="connsiteY8" fmla="*/ 49685 h 788670"/>
                <a:gd name="connsiteX9" fmla="*/ 2461182 w 2509964"/>
                <a:gd name="connsiteY9" fmla="*/ 76278 h 788670"/>
                <a:gd name="connsiteX10" fmla="*/ 2447886 w 2509964"/>
                <a:gd name="connsiteY10" fmla="*/ 93073 h 788670"/>
                <a:gd name="connsiteX11" fmla="*/ 2447886 w 2509964"/>
                <a:gd name="connsiteY11" fmla="*/ 93773 h 788670"/>
                <a:gd name="connsiteX12" fmla="*/ 2441588 w 2509964"/>
                <a:gd name="connsiteY12" fmla="*/ 88874 h 788670"/>
                <a:gd name="connsiteX13" fmla="*/ 2437389 w 2509964"/>
                <a:gd name="connsiteY13" fmla="*/ 90274 h 788670"/>
                <a:gd name="connsiteX14" fmla="*/ 2432491 w 2509964"/>
                <a:gd name="connsiteY14" fmla="*/ 58083 h 788670"/>
                <a:gd name="connsiteX15" fmla="*/ 2428992 w 2509964"/>
                <a:gd name="connsiteY15" fmla="*/ 41288 h 788670"/>
                <a:gd name="connsiteX16" fmla="*/ 2425493 w 2509964"/>
                <a:gd name="connsiteY16" fmla="*/ 42687 h 788670"/>
                <a:gd name="connsiteX17" fmla="*/ 2429691 w 2509964"/>
                <a:gd name="connsiteY17" fmla="*/ 63681 h 788670"/>
                <a:gd name="connsiteX18" fmla="*/ 2431091 w 2509964"/>
                <a:gd name="connsiteY18" fmla="*/ 83276 h 788670"/>
                <a:gd name="connsiteX19" fmla="*/ 2419194 w 2509964"/>
                <a:gd name="connsiteY19" fmla="*/ 62982 h 788670"/>
                <a:gd name="connsiteX20" fmla="*/ 2419194 w 2509964"/>
                <a:gd name="connsiteY20" fmla="*/ 58083 h 788670"/>
                <a:gd name="connsiteX21" fmla="*/ 2414996 w 2509964"/>
                <a:gd name="connsiteY21" fmla="*/ 51085 h 788670"/>
                <a:gd name="connsiteX22" fmla="*/ 2410797 w 2509964"/>
                <a:gd name="connsiteY22" fmla="*/ 22394 h 788670"/>
                <a:gd name="connsiteX23" fmla="*/ 2404499 w 2509964"/>
                <a:gd name="connsiteY23" fmla="*/ 2799 h 788670"/>
                <a:gd name="connsiteX24" fmla="*/ 2403099 w 2509964"/>
                <a:gd name="connsiteY24" fmla="*/ 7698 h 788670"/>
                <a:gd name="connsiteX25" fmla="*/ 2405898 w 2509964"/>
                <a:gd name="connsiteY25" fmla="*/ 38489 h 788670"/>
                <a:gd name="connsiteX26" fmla="*/ 2396101 w 2509964"/>
                <a:gd name="connsiteY26" fmla="*/ 30791 h 788670"/>
                <a:gd name="connsiteX27" fmla="*/ 2394701 w 2509964"/>
                <a:gd name="connsiteY27" fmla="*/ 32890 h 788670"/>
                <a:gd name="connsiteX28" fmla="*/ 2404499 w 2509964"/>
                <a:gd name="connsiteY28" fmla="*/ 51085 h 788670"/>
                <a:gd name="connsiteX29" fmla="*/ 2414996 w 2509964"/>
                <a:gd name="connsiteY29" fmla="*/ 74178 h 788670"/>
                <a:gd name="connsiteX30" fmla="*/ 2421294 w 2509964"/>
                <a:gd name="connsiteY30" fmla="*/ 89574 h 788670"/>
                <a:gd name="connsiteX31" fmla="*/ 2420594 w 2509964"/>
                <a:gd name="connsiteY31" fmla="*/ 90274 h 788670"/>
                <a:gd name="connsiteX32" fmla="*/ 2396801 w 2509964"/>
                <a:gd name="connsiteY32" fmla="*/ 72779 h 788670"/>
                <a:gd name="connsiteX33" fmla="*/ 2373008 w 2509964"/>
                <a:gd name="connsiteY33" fmla="*/ 2799 h 788670"/>
                <a:gd name="connsiteX34" fmla="*/ 2371608 w 2509964"/>
                <a:gd name="connsiteY34" fmla="*/ 0 h 788670"/>
                <a:gd name="connsiteX35" fmla="*/ 2370209 w 2509964"/>
                <a:gd name="connsiteY35" fmla="*/ 36389 h 788670"/>
                <a:gd name="connsiteX36" fmla="*/ 2370909 w 2509964"/>
                <a:gd name="connsiteY36" fmla="*/ 40588 h 788670"/>
                <a:gd name="connsiteX37" fmla="*/ 2367410 w 2509964"/>
                <a:gd name="connsiteY37" fmla="*/ 37789 h 788670"/>
                <a:gd name="connsiteX38" fmla="*/ 2366010 w 2509964"/>
                <a:gd name="connsiteY38" fmla="*/ 41288 h 788670"/>
                <a:gd name="connsiteX39" fmla="*/ 2372308 w 2509964"/>
                <a:gd name="connsiteY39" fmla="*/ 50385 h 788670"/>
                <a:gd name="connsiteX40" fmla="*/ 2397501 w 2509964"/>
                <a:gd name="connsiteY40" fmla="*/ 81876 h 788670"/>
                <a:gd name="connsiteX41" fmla="*/ 2414296 w 2509964"/>
                <a:gd name="connsiteY41" fmla="*/ 95172 h 788670"/>
                <a:gd name="connsiteX42" fmla="*/ 2410797 w 2509964"/>
                <a:gd name="connsiteY42" fmla="*/ 100071 h 788670"/>
                <a:gd name="connsiteX43" fmla="*/ 2407998 w 2509964"/>
                <a:gd name="connsiteY43" fmla="*/ 119665 h 788670"/>
                <a:gd name="connsiteX44" fmla="*/ 2362511 w 2509964"/>
                <a:gd name="connsiteY44" fmla="*/ 173549 h 788670"/>
                <a:gd name="connsiteX45" fmla="*/ 2286933 w 2509964"/>
                <a:gd name="connsiteY45" fmla="*/ 208539 h 788670"/>
                <a:gd name="connsiteX46" fmla="*/ 2111284 w 2509964"/>
                <a:gd name="connsiteY46" fmla="*/ 208539 h 788670"/>
                <a:gd name="connsiteX47" fmla="*/ 2065098 w 2509964"/>
                <a:gd name="connsiteY47" fmla="*/ 216937 h 788670"/>
                <a:gd name="connsiteX48" fmla="*/ 2024510 w 2509964"/>
                <a:gd name="connsiteY48" fmla="*/ 208539 h 788670"/>
                <a:gd name="connsiteX49" fmla="*/ 2033607 w 2509964"/>
                <a:gd name="connsiteY49" fmla="*/ 221835 h 788670"/>
                <a:gd name="connsiteX50" fmla="*/ 2044803 w 2509964"/>
                <a:gd name="connsiteY50" fmla="*/ 226734 h 788670"/>
                <a:gd name="connsiteX51" fmla="*/ 2021710 w 2509964"/>
                <a:gd name="connsiteY51" fmla="*/ 290415 h 788670"/>
                <a:gd name="connsiteX52" fmla="*/ 1761386 w 2509964"/>
                <a:gd name="connsiteY52" fmla="*/ 307910 h 788670"/>
                <a:gd name="connsiteX53" fmla="*/ 1770484 w 2509964"/>
                <a:gd name="connsiteY53" fmla="*/ 263123 h 788670"/>
                <a:gd name="connsiteX54" fmla="*/ 1783080 w 2509964"/>
                <a:gd name="connsiteY54" fmla="*/ 257525 h 788670"/>
                <a:gd name="connsiteX55" fmla="*/ 1819469 w 2509964"/>
                <a:gd name="connsiteY55" fmla="*/ 242829 h 788670"/>
                <a:gd name="connsiteX56" fmla="*/ 1839763 w 2509964"/>
                <a:gd name="connsiteY56" fmla="*/ 236531 h 788670"/>
                <a:gd name="connsiteX57" fmla="*/ 1844662 w 2509964"/>
                <a:gd name="connsiteY57" fmla="*/ 219036 h 788670"/>
                <a:gd name="connsiteX58" fmla="*/ 1831366 w 2509964"/>
                <a:gd name="connsiteY58" fmla="*/ 208539 h 788670"/>
                <a:gd name="connsiteX59" fmla="*/ 1782380 w 2509964"/>
                <a:gd name="connsiteY59" fmla="*/ 198742 h 788670"/>
                <a:gd name="connsiteX60" fmla="*/ 1777482 w 2509964"/>
                <a:gd name="connsiteY60" fmla="*/ 195243 h 788670"/>
                <a:gd name="connsiteX61" fmla="*/ 1769784 w 2509964"/>
                <a:gd name="connsiteY61" fmla="*/ 194543 h 788670"/>
                <a:gd name="connsiteX62" fmla="*/ 1764185 w 2509964"/>
                <a:gd name="connsiteY62" fmla="*/ 196642 h 788670"/>
                <a:gd name="connsiteX63" fmla="*/ 1750190 w 2509964"/>
                <a:gd name="connsiteY63" fmla="*/ 179848 h 788670"/>
                <a:gd name="connsiteX64" fmla="*/ 1748090 w 2509964"/>
                <a:gd name="connsiteY64" fmla="*/ 165152 h 788670"/>
                <a:gd name="connsiteX65" fmla="*/ 1745991 w 2509964"/>
                <a:gd name="connsiteY65" fmla="*/ 163052 h 788670"/>
                <a:gd name="connsiteX66" fmla="*/ 1740392 w 2509964"/>
                <a:gd name="connsiteY66" fmla="*/ 179848 h 788670"/>
                <a:gd name="connsiteX67" fmla="*/ 1709601 w 2509964"/>
                <a:gd name="connsiteY67" fmla="*/ 168651 h 788670"/>
                <a:gd name="connsiteX68" fmla="*/ 1712400 w 2509964"/>
                <a:gd name="connsiteY68" fmla="*/ 148357 h 788670"/>
                <a:gd name="connsiteX69" fmla="*/ 1709601 w 2509964"/>
                <a:gd name="connsiteY69" fmla="*/ 146258 h 788670"/>
                <a:gd name="connsiteX70" fmla="*/ 1706802 w 2509964"/>
                <a:gd name="connsiteY70" fmla="*/ 159553 h 788670"/>
                <a:gd name="connsiteX71" fmla="*/ 1701204 w 2509964"/>
                <a:gd name="connsiteY71" fmla="*/ 163752 h 788670"/>
                <a:gd name="connsiteX72" fmla="*/ 1673912 w 2509964"/>
                <a:gd name="connsiteY72" fmla="*/ 137160 h 788670"/>
                <a:gd name="connsiteX73" fmla="*/ 1669713 w 2509964"/>
                <a:gd name="connsiteY73" fmla="*/ 114067 h 788670"/>
                <a:gd name="connsiteX74" fmla="*/ 1667614 w 2509964"/>
                <a:gd name="connsiteY74" fmla="*/ 108468 h 788670"/>
                <a:gd name="connsiteX75" fmla="*/ 1658516 w 2509964"/>
                <a:gd name="connsiteY75" fmla="*/ 131562 h 788670"/>
                <a:gd name="connsiteX76" fmla="*/ 1655017 w 2509964"/>
                <a:gd name="connsiteY76" fmla="*/ 135061 h 788670"/>
                <a:gd name="connsiteX77" fmla="*/ 1653618 w 2509964"/>
                <a:gd name="connsiteY77" fmla="*/ 130862 h 788670"/>
                <a:gd name="connsiteX78" fmla="*/ 1649419 w 2509964"/>
                <a:gd name="connsiteY78" fmla="*/ 130162 h 788670"/>
                <a:gd name="connsiteX79" fmla="*/ 1650818 w 2509964"/>
                <a:gd name="connsiteY79" fmla="*/ 137160 h 788670"/>
                <a:gd name="connsiteX80" fmla="*/ 1641022 w 2509964"/>
                <a:gd name="connsiteY80" fmla="*/ 139959 h 788670"/>
                <a:gd name="connsiteX81" fmla="*/ 1639622 w 2509964"/>
                <a:gd name="connsiteY81" fmla="*/ 149056 h 788670"/>
                <a:gd name="connsiteX82" fmla="*/ 1653618 w 2509964"/>
                <a:gd name="connsiteY82" fmla="*/ 146258 h 788670"/>
                <a:gd name="connsiteX83" fmla="*/ 1654317 w 2509964"/>
                <a:gd name="connsiteY83" fmla="*/ 155355 h 788670"/>
                <a:gd name="connsiteX84" fmla="*/ 1643121 w 2509964"/>
                <a:gd name="connsiteY84" fmla="*/ 163752 h 788670"/>
                <a:gd name="connsiteX85" fmla="*/ 1646620 w 2509964"/>
                <a:gd name="connsiteY85" fmla="*/ 165852 h 788670"/>
                <a:gd name="connsiteX86" fmla="*/ 1654317 w 2509964"/>
                <a:gd name="connsiteY86" fmla="*/ 160953 h 788670"/>
                <a:gd name="connsiteX87" fmla="*/ 1674612 w 2509964"/>
                <a:gd name="connsiteY87" fmla="*/ 173549 h 788670"/>
                <a:gd name="connsiteX88" fmla="*/ 1694905 w 2509964"/>
                <a:gd name="connsiteY88" fmla="*/ 172150 h 788670"/>
                <a:gd name="connsiteX89" fmla="*/ 1704703 w 2509964"/>
                <a:gd name="connsiteY89" fmla="*/ 179848 h 788670"/>
                <a:gd name="connsiteX90" fmla="*/ 1699804 w 2509964"/>
                <a:gd name="connsiteY90" fmla="*/ 185446 h 788670"/>
                <a:gd name="connsiteX91" fmla="*/ 1704003 w 2509964"/>
                <a:gd name="connsiteY91" fmla="*/ 198042 h 788670"/>
                <a:gd name="connsiteX92" fmla="*/ 1678810 w 2509964"/>
                <a:gd name="connsiteY92" fmla="*/ 192444 h 788670"/>
                <a:gd name="connsiteX93" fmla="*/ 1672512 w 2509964"/>
                <a:gd name="connsiteY93" fmla="*/ 197343 h 788670"/>
                <a:gd name="connsiteX94" fmla="*/ 1697705 w 2509964"/>
                <a:gd name="connsiteY94" fmla="*/ 221135 h 788670"/>
                <a:gd name="connsiteX95" fmla="*/ 1713100 w 2509964"/>
                <a:gd name="connsiteY95" fmla="*/ 227434 h 788670"/>
                <a:gd name="connsiteX96" fmla="*/ 1717999 w 2509964"/>
                <a:gd name="connsiteY96" fmla="*/ 225334 h 788670"/>
                <a:gd name="connsiteX97" fmla="*/ 1708202 w 2509964"/>
                <a:gd name="connsiteY97" fmla="*/ 282018 h 788670"/>
                <a:gd name="connsiteX98" fmla="*/ 1565443 w 2509964"/>
                <a:gd name="connsiteY98" fmla="*/ 303712 h 788670"/>
                <a:gd name="connsiteX99" fmla="*/ 1452077 w 2509964"/>
                <a:gd name="connsiteY99" fmla="*/ 292515 h 788670"/>
                <a:gd name="connsiteX100" fmla="*/ 1373699 w 2509964"/>
                <a:gd name="connsiteY100" fmla="*/ 327504 h 788670"/>
                <a:gd name="connsiteX101" fmla="*/ 1358304 w 2509964"/>
                <a:gd name="connsiteY101" fmla="*/ 336602 h 788670"/>
                <a:gd name="connsiteX102" fmla="*/ 1326813 w 2509964"/>
                <a:gd name="connsiteY102" fmla="*/ 340801 h 788670"/>
                <a:gd name="connsiteX103" fmla="*/ 1302320 w 2509964"/>
                <a:gd name="connsiteY103" fmla="*/ 362494 h 788670"/>
                <a:gd name="connsiteX104" fmla="*/ 1338010 w 2509964"/>
                <a:gd name="connsiteY104" fmla="*/ 358296 h 788670"/>
                <a:gd name="connsiteX105" fmla="*/ 1357604 w 2509964"/>
                <a:gd name="connsiteY105" fmla="*/ 349898 h 788670"/>
                <a:gd name="connsiteX106" fmla="*/ 1370900 w 2509964"/>
                <a:gd name="connsiteY106" fmla="*/ 386987 h 788670"/>
                <a:gd name="connsiteX107" fmla="*/ 1375799 w 2509964"/>
                <a:gd name="connsiteY107" fmla="*/ 390486 h 788670"/>
                <a:gd name="connsiteX108" fmla="*/ 1105678 w 2509964"/>
                <a:gd name="connsiteY108" fmla="*/ 442271 h 788670"/>
                <a:gd name="connsiteX109" fmla="*/ 1148365 w 2509964"/>
                <a:gd name="connsiteY109" fmla="*/ 382088 h 788670"/>
                <a:gd name="connsiteX110" fmla="*/ 1179856 w 2509964"/>
                <a:gd name="connsiteY110" fmla="*/ 379989 h 788670"/>
                <a:gd name="connsiteX111" fmla="*/ 1200850 w 2509964"/>
                <a:gd name="connsiteY111" fmla="*/ 382088 h 788670"/>
                <a:gd name="connsiteX112" fmla="*/ 1225343 w 2509964"/>
                <a:gd name="connsiteY112" fmla="*/ 382088 h 788670"/>
                <a:gd name="connsiteX113" fmla="*/ 1227442 w 2509964"/>
                <a:gd name="connsiteY113" fmla="*/ 375791 h 788670"/>
                <a:gd name="connsiteX114" fmla="*/ 1222543 w 2509964"/>
                <a:gd name="connsiteY114" fmla="*/ 364594 h 788670"/>
                <a:gd name="connsiteX115" fmla="*/ 1193152 w 2509964"/>
                <a:gd name="connsiteY115" fmla="*/ 332403 h 788670"/>
                <a:gd name="connsiteX116" fmla="*/ 1188253 w 2509964"/>
                <a:gd name="connsiteY116" fmla="*/ 326805 h 788670"/>
                <a:gd name="connsiteX117" fmla="*/ 1179856 w 2509964"/>
                <a:gd name="connsiteY117" fmla="*/ 321906 h 788670"/>
                <a:gd name="connsiteX118" fmla="*/ 1168659 w 2509964"/>
                <a:gd name="connsiteY118" fmla="*/ 304411 h 788670"/>
                <a:gd name="connsiteX119" fmla="*/ 1167959 w 2509964"/>
                <a:gd name="connsiteY119" fmla="*/ 298813 h 788670"/>
                <a:gd name="connsiteX120" fmla="*/ 1179856 w 2509964"/>
                <a:gd name="connsiteY120" fmla="*/ 244229 h 788670"/>
                <a:gd name="connsiteX121" fmla="*/ 1177056 w 2509964"/>
                <a:gd name="connsiteY121" fmla="*/ 245628 h 788670"/>
                <a:gd name="connsiteX122" fmla="*/ 1179156 w 2509964"/>
                <a:gd name="connsiteY122" fmla="*/ 272221 h 788670"/>
                <a:gd name="connsiteX123" fmla="*/ 1165860 w 2509964"/>
                <a:gd name="connsiteY123" fmla="*/ 289016 h 788670"/>
                <a:gd name="connsiteX124" fmla="*/ 1165860 w 2509964"/>
                <a:gd name="connsiteY124" fmla="*/ 289716 h 788670"/>
                <a:gd name="connsiteX125" fmla="*/ 1159562 w 2509964"/>
                <a:gd name="connsiteY125" fmla="*/ 284817 h 788670"/>
                <a:gd name="connsiteX126" fmla="*/ 1155363 w 2509964"/>
                <a:gd name="connsiteY126" fmla="*/ 286217 h 788670"/>
                <a:gd name="connsiteX127" fmla="*/ 1150464 w 2509964"/>
                <a:gd name="connsiteY127" fmla="*/ 254026 h 788670"/>
                <a:gd name="connsiteX128" fmla="*/ 1146965 w 2509964"/>
                <a:gd name="connsiteY128" fmla="*/ 237231 h 788670"/>
                <a:gd name="connsiteX129" fmla="*/ 1143466 w 2509964"/>
                <a:gd name="connsiteY129" fmla="*/ 238630 h 788670"/>
                <a:gd name="connsiteX130" fmla="*/ 1147665 w 2509964"/>
                <a:gd name="connsiteY130" fmla="*/ 259624 h 788670"/>
                <a:gd name="connsiteX131" fmla="*/ 1149065 w 2509964"/>
                <a:gd name="connsiteY131" fmla="*/ 279219 h 788670"/>
                <a:gd name="connsiteX132" fmla="*/ 1137168 w 2509964"/>
                <a:gd name="connsiteY132" fmla="*/ 258924 h 788670"/>
                <a:gd name="connsiteX133" fmla="*/ 1137168 w 2509964"/>
                <a:gd name="connsiteY133" fmla="*/ 254026 h 788670"/>
                <a:gd name="connsiteX134" fmla="*/ 1132969 w 2509964"/>
                <a:gd name="connsiteY134" fmla="*/ 247028 h 788670"/>
                <a:gd name="connsiteX135" fmla="*/ 1128771 w 2509964"/>
                <a:gd name="connsiteY135" fmla="*/ 218336 h 788670"/>
                <a:gd name="connsiteX136" fmla="*/ 1122472 w 2509964"/>
                <a:gd name="connsiteY136" fmla="*/ 198742 h 788670"/>
                <a:gd name="connsiteX137" fmla="*/ 1121073 w 2509964"/>
                <a:gd name="connsiteY137" fmla="*/ 203640 h 788670"/>
                <a:gd name="connsiteX138" fmla="*/ 1123872 w 2509964"/>
                <a:gd name="connsiteY138" fmla="*/ 234432 h 788670"/>
                <a:gd name="connsiteX139" fmla="*/ 1114075 w 2509964"/>
                <a:gd name="connsiteY139" fmla="*/ 226734 h 788670"/>
                <a:gd name="connsiteX140" fmla="*/ 1113375 w 2509964"/>
                <a:gd name="connsiteY140" fmla="*/ 234432 h 788670"/>
                <a:gd name="connsiteX141" fmla="*/ 1123173 w 2509964"/>
                <a:gd name="connsiteY141" fmla="*/ 252626 h 788670"/>
                <a:gd name="connsiteX142" fmla="*/ 1133669 w 2509964"/>
                <a:gd name="connsiteY142" fmla="*/ 275720 h 788670"/>
                <a:gd name="connsiteX143" fmla="*/ 1139967 w 2509964"/>
                <a:gd name="connsiteY143" fmla="*/ 291115 h 788670"/>
                <a:gd name="connsiteX144" fmla="*/ 1139268 w 2509964"/>
                <a:gd name="connsiteY144" fmla="*/ 291815 h 788670"/>
                <a:gd name="connsiteX145" fmla="*/ 1115475 w 2509964"/>
                <a:gd name="connsiteY145" fmla="*/ 274320 h 788670"/>
                <a:gd name="connsiteX146" fmla="*/ 1091682 w 2509964"/>
                <a:gd name="connsiteY146" fmla="*/ 204341 h 788670"/>
                <a:gd name="connsiteX147" fmla="*/ 1090282 w 2509964"/>
                <a:gd name="connsiteY147" fmla="*/ 201541 h 788670"/>
                <a:gd name="connsiteX148" fmla="*/ 1088882 w 2509964"/>
                <a:gd name="connsiteY148" fmla="*/ 237931 h 788670"/>
                <a:gd name="connsiteX149" fmla="*/ 1089582 w 2509964"/>
                <a:gd name="connsiteY149" fmla="*/ 242129 h 788670"/>
                <a:gd name="connsiteX150" fmla="*/ 1086083 w 2509964"/>
                <a:gd name="connsiteY150" fmla="*/ 239330 h 788670"/>
                <a:gd name="connsiteX151" fmla="*/ 1084684 w 2509964"/>
                <a:gd name="connsiteY151" fmla="*/ 242829 h 788670"/>
                <a:gd name="connsiteX152" fmla="*/ 1090982 w 2509964"/>
                <a:gd name="connsiteY152" fmla="*/ 251927 h 788670"/>
                <a:gd name="connsiteX153" fmla="*/ 1116175 w 2509964"/>
                <a:gd name="connsiteY153" fmla="*/ 283417 h 788670"/>
                <a:gd name="connsiteX154" fmla="*/ 1132969 w 2509964"/>
                <a:gd name="connsiteY154" fmla="*/ 296714 h 788670"/>
                <a:gd name="connsiteX155" fmla="*/ 1129470 w 2509964"/>
                <a:gd name="connsiteY155" fmla="*/ 301612 h 788670"/>
                <a:gd name="connsiteX156" fmla="*/ 1126672 w 2509964"/>
                <a:gd name="connsiteY156" fmla="*/ 321207 h 788670"/>
                <a:gd name="connsiteX157" fmla="*/ 1081185 w 2509964"/>
                <a:gd name="connsiteY157" fmla="*/ 375090 h 788670"/>
                <a:gd name="connsiteX158" fmla="*/ 1005606 w 2509964"/>
                <a:gd name="connsiteY158" fmla="*/ 410080 h 788670"/>
                <a:gd name="connsiteX159" fmla="*/ 829958 w 2509964"/>
                <a:gd name="connsiteY159" fmla="*/ 410080 h 788670"/>
                <a:gd name="connsiteX160" fmla="*/ 783771 w 2509964"/>
                <a:gd name="connsiteY160" fmla="*/ 418478 h 788670"/>
                <a:gd name="connsiteX161" fmla="*/ 743183 w 2509964"/>
                <a:gd name="connsiteY161" fmla="*/ 410080 h 788670"/>
                <a:gd name="connsiteX162" fmla="*/ 752281 w 2509964"/>
                <a:gd name="connsiteY162" fmla="*/ 423377 h 788670"/>
                <a:gd name="connsiteX163" fmla="*/ 763477 w 2509964"/>
                <a:gd name="connsiteY163" fmla="*/ 428275 h 788670"/>
                <a:gd name="connsiteX164" fmla="*/ 740384 w 2509964"/>
                <a:gd name="connsiteY164" fmla="*/ 485659 h 788670"/>
                <a:gd name="connsiteX165" fmla="*/ 443670 w 2509964"/>
                <a:gd name="connsiteY165" fmla="*/ 549340 h 788670"/>
                <a:gd name="connsiteX166" fmla="*/ 456967 w 2509964"/>
                <a:gd name="connsiteY166" fmla="*/ 518549 h 788670"/>
                <a:gd name="connsiteX167" fmla="*/ 468863 w 2509964"/>
                <a:gd name="connsiteY167" fmla="*/ 466764 h 788670"/>
                <a:gd name="connsiteX168" fmla="*/ 481460 w 2509964"/>
                <a:gd name="connsiteY168" fmla="*/ 461166 h 788670"/>
                <a:gd name="connsiteX169" fmla="*/ 517849 w 2509964"/>
                <a:gd name="connsiteY169" fmla="*/ 446470 h 788670"/>
                <a:gd name="connsiteX170" fmla="*/ 538143 w 2509964"/>
                <a:gd name="connsiteY170" fmla="*/ 440172 h 788670"/>
                <a:gd name="connsiteX171" fmla="*/ 543042 w 2509964"/>
                <a:gd name="connsiteY171" fmla="*/ 422677 h 788670"/>
                <a:gd name="connsiteX172" fmla="*/ 529745 w 2509964"/>
                <a:gd name="connsiteY172" fmla="*/ 412180 h 788670"/>
                <a:gd name="connsiteX173" fmla="*/ 480759 w 2509964"/>
                <a:gd name="connsiteY173" fmla="*/ 402383 h 788670"/>
                <a:gd name="connsiteX174" fmla="*/ 475861 w 2509964"/>
                <a:gd name="connsiteY174" fmla="*/ 398884 h 788670"/>
                <a:gd name="connsiteX175" fmla="*/ 468163 w 2509964"/>
                <a:gd name="connsiteY175" fmla="*/ 398184 h 788670"/>
                <a:gd name="connsiteX176" fmla="*/ 462565 w 2509964"/>
                <a:gd name="connsiteY176" fmla="*/ 400283 h 788670"/>
                <a:gd name="connsiteX177" fmla="*/ 448569 w 2509964"/>
                <a:gd name="connsiteY177" fmla="*/ 383488 h 788670"/>
                <a:gd name="connsiteX178" fmla="*/ 446470 w 2509964"/>
                <a:gd name="connsiteY178" fmla="*/ 368793 h 788670"/>
                <a:gd name="connsiteX179" fmla="*/ 444370 w 2509964"/>
                <a:gd name="connsiteY179" fmla="*/ 366693 h 788670"/>
                <a:gd name="connsiteX180" fmla="*/ 438772 w 2509964"/>
                <a:gd name="connsiteY180" fmla="*/ 383488 h 788670"/>
                <a:gd name="connsiteX181" fmla="*/ 407981 w 2509964"/>
                <a:gd name="connsiteY181" fmla="*/ 372292 h 788670"/>
                <a:gd name="connsiteX182" fmla="*/ 410780 w 2509964"/>
                <a:gd name="connsiteY182" fmla="*/ 351997 h 788670"/>
                <a:gd name="connsiteX183" fmla="*/ 407981 w 2509964"/>
                <a:gd name="connsiteY183" fmla="*/ 349898 h 788670"/>
                <a:gd name="connsiteX184" fmla="*/ 405182 w 2509964"/>
                <a:gd name="connsiteY184" fmla="*/ 363194 h 788670"/>
                <a:gd name="connsiteX185" fmla="*/ 399583 w 2509964"/>
                <a:gd name="connsiteY185" fmla="*/ 367393 h 788670"/>
                <a:gd name="connsiteX186" fmla="*/ 372291 w 2509964"/>
                <a:gd name="connsiteY186" fmla="*/ 340801 h 788670"/>
                <a:gd name="connsiteX187" fmla="*/ 368093 w 2509964"/>
                <a:gd name="connsiteY187" fmla="*/ 317708 h 788670"/>
                <a:gd name="connsiteX188" fmla="*/ 365993 w 2509964"/>
                <a:gd name="connsiteY188" fmla="*/ 312109 h 788670"/>
                <a:gd name="connsiteX189" fmla="*/ 356896 w 2509964"/>
                <a:gd name="connsiteY189" fmla="*/ 335202 h 788670"/>
                <a:gd name="connsiteX190" fmla="*/ 353397 w 2509964"/>
                <a:gd name="connsiteY190" fmla="*/ 338701 h 788670"/>
                <a:gd name="connsiteX191" fmla="*/ 351997 w 2509964"/>
                <a:gd name="connsiteY191" fmla="*/ 334502 h 788670"/>
                <a:gd name="connsiteX192" fmla="*/ 347798 w 2509964"/>
                <a:gd name="connsiteY192" fmla="*/ 333803 h 788670"/>
                <a:gd name="connsiteX193" fmla="*/ 349198 w 2509964"/>
                <a:gd name="connsiteY193" fmla="*/ 340801 h 788670"/>
                <a:gd name="connsiteX194" fmla="*/ 339401 w 2509964"/>
                <a:gd name="connsiteY194" fmla="*/ 343600 h 788670"/>
                <a:gd name="connsiteX195" fmla="*/ 338001 w 2509964"/>
                <a:gd name="connsiteY195" fmla="*/ 352697 h 788670"/>
                <a:gd name="connsiteX196" fmla="*/ 351997 w 2509964"/>
                <a:gd name="connsiteY196" fmla="*/ 349898 h 788670"/>
                <a:gd name="connsiteX197" fmla="*/ 352697 w 2509964"/>
                <a:gd name="connsiteY197" fmla="*/ 358995 h 788670"/>
                <a:gd name="connsiteX198" fmla="*/ 341500 w 2509964"/>
                <a:gd name="connsiteY198" fmla="*/ 367393 h 788670"/>
                <a:gd name="connsiteX199" fmla="*/ 344999 w 2509964"/>
                <a:gd name="connsiteY199" fmla="*/ 369492 h 788670"/>
                <a:gd name="connsiteX200" fmla="*/ 352697 w 2509964"/>
                <a:gd name="connsiteY200" fmla="*/ 364594 h 788670"/>
                <a:gd name="connsiteX201" fmla="*/ 372991 w 2509964"/>
                <a:gd name="connsiteY201" fmla="*/ 377190 h 788670"/>
                <a:gd name="connsiteX202" fmla="*/ 393285 w 2509964"/>
                <a:gd name="connsiteY202" fmla="*/ 375791 h 788670"/>
                <a:gd name="connsiteX203" fmla="*/ 403082 w 2509964"/>
                <a:gd name="connsiteY203" fmla="*/ 383488 h 788670"/>
                <a:gd name="connsiteX204" fmla="*/ 398184 w 2509964"/>
                <a:gd name="connsiteY204" fmla="*/ 389086 h 788670"/>
                <a:gd name="connsiteX205" fmla="*/ 402383 w 2509964"/>
                <a:gd name="connsiteY205" fmla="*/ 401683 h 788670"/>
                <a:gd name="connsiteX206" fmla="*/ 377190 w 2509964"/>
                <a:gd name="connsiteY206" fmla="*/ 396084 h 788670"/>
                <a:gd name="connsiteX207" fmla="*/ 370892 w 2509964"/>
                <a:gd name="connsiteY207" fmla="*/ 400983 h 788670"/>
                <a:gd name="connsiteX208" fmla="*/ 396084 w 2509964"/>
                <a:gd name="connsiteY208" fmla="*/ 424776 h 788670"/>
                <a:gd name="connsiteX209" fmla="*/ 411480 w 2509964"/>
                <a:gd name="connsiteY209" fmla="*/ 431074 h 788670"/>
                <a:gd name="connsiteX210" fmla="*/ 416379 w 2509964"/>
                <a:gd name="connsiteY210" fmla="*/ 428975 h 788670"/>
                <a:gd name="connsiteX211" fmla="*/ 406581 w 2509964"/>
                <a:gd name="connsiteY211" fmla="*/ 485659 h 788670"/>
                <a:gd name="connsiteX212" fmla="*/ 263823 w 2509964"/>
                <a:gd name="connsiteY212" fmla="*/ 507352 h 788670"/>
                <a:gd name="connsiteX213" fmla="*/ 149756 w 2509964"/>
                <a:gd name="connsiteY213" fmla="*/ 496155 h 788670"/>
                <a:gd name="connsiteX214" fmla="*/ 71379 w 2509964"/>
                <a:gd name="connsiteY214" fmla="*/ 531145 h 788670"/>
                <a:gd name="connsiteX215" fmla="*/ 55984 w 2509964"/>
                <a:gd name="connsiteY215" fmla="*/ 540243 h 788670"/>
                <a:gd name="connsiteX216" fmla="*/ 24493 w 2509964"/>
                <a:gd name="connsiteY216" fmla="*/ 544441 h 788670"/>
                <a:gd name="connsiteX217" fmla="*/ 0 w 2509964"/>
                <a:gd name="connsiteY217" fmla="*/ 566135 h 788670"/>
                <a:gd name="connsiteX218" fmla="*/ 35689 w 2509964"/>
                <a:gd name="connsiteY218" fmla="*/ 561936 h 788670"/>
                <a:gd name="connsiteX219" fmla="*/ 55284 w 2509964"/>
                <a:gd name="connsiteY219" fmla="*/ 553538 h 788670"/>
                <a:gd name="connsiteX220" fmla="*/ 68580 w 2509964"/>
                <a:gd name="connsiteY220" fmla="*/ 590628 h 788670"/>
                <a:gd name="connsiteX221" fmla="*/ 83275 w 2509964"/>
                <a:gd name="connsiteY221" fmla="*/ 623518 h 788670"/>
                <a:gd name="connsiteX222" fmla="*/ 52485 w 2509964"/>
                <a:gd name="connsiteY222" fmla="*/ 635415 h 788670"/>
                <a:gd name="connsiteX223" fmla="*/ 37789 w 2509964"/>
                <a:gd name="connsiteY223" fmla="*/ 662007 h 788670"/>
                <a:gd name="connsiteX224" fmla="*/ 81176 w 2509964"/>
                <a:gd name="connsiteY224" fmla="*/ 734086 h 788670"/>
                <a:gd name="connsiteX225" fmla="*/ 86075 w 2509964"/>
                <a:gd name="connsiteY225" fmla="*/ 748782 h 788670"/>
                <a:gd name="connsiteX226" fmla="*/ 74878 w 2509964"/>
                <a:gd name="connsiteY226" fmla="*/ 771175 h 788670"/>
                <a:gd name="connsiteX227" fmla="*/ 95872 w 2509964"/>
                <a:gd name="connsiteY227" fmla="*/ 771875 h 788670"/>
                <a:gd name="connsiteX228" fmla="*/ 112667 w 2509964"/>
                <a:gd name="connsiteY228" fmla="*/ 745283 h 788670"/>
                <a:gd name="connsiteX229" fmla="*/ 83976 w 2509964"/>
                <a:gd name="connsiteY229" fmla="*/ 692798 h 788670"/>
                <a:gd name="connsiteX230" fmla="*/ 125263 w 2509964"/>
                <a:gd name="connsiteY230" fmla="*/ 724988 h 788670"/>
                <a:gd name="connsiteX231" fmla="*/ 135760 w 2509964"/>
                <a:gd name="connsiteY231" fmla="*/ 735485 h 788670"/>
                <a:gd name="connsiteX232" fmla="*/ 136460 w 2509964"/>
                <a:gd name="connsiteY232" fmla="*/ 761378 h 788670"/>
                <a:gd name="connsiteX233" fmla="*/ 154655 w 2509964"/>
                <a:gd name="connsiteY233" fmla="*/ 754380 h 788670"/>
                <a:gd name="connsiteX234" fmla="*/ 160253 w 2509964"/>
                <a:gd name="connsiteY234" fmla="*/ 725688 h 788670"/>
                <a:gd name="connsiteX235" fmla="*/ 121065 w 2509964"/>
                <a:gd name="connsiteY235" fmla="*/ 693498 h 788670"/>
                <a:gd name="connsiteX236" fmla="*/ 95872 w 2509964"/>
                <a:gd name="connsiteY236" fmla="*/ 658508 h 788670"/>
                <a:gd name="connsiteX237" fmla="*/ 179148 w 2509964"/>
                <a:gd name="connsiteY237" fmla="*/ 641013 h 788670"/>
                <a:gd name="connsiteX238" fmla="*/ 206440 w 2509964"/>
                <a:gd name="connsiteY238" fmla="*/ 627717 h 788670"/>
                <a:gd name="connsiteX239" fmla="*/ 251226 w 2509964"/>
                <a:gd name="connsiteY239" fmla="*/ 645912 h 788670"/>
                <a:gd name="connsiteX240" fmla="*/ 310010 w 2509964"/>
                <a:gd name="connsiteY240" fmla="*/ 648711 h 788670"/>
                <a:gd name="connsiteX241" fmla="*/ 294614 w 2509964"/>
                <a:gd name="connsiteY241" fmla="*/ 738285 h 788670"/>
                <a:gd name="connsiteX242" fmla="*/ 275020 w 2509964"/>
                <a:gd name="connsiteY242" fmla="*/ 764177 h 788670"/>
                <a:gd name="connsiteX243" fmla="*/ 265922 w 2509964"/>
                <a:gd name="connsiteY243" fmla="*/ 777473 h 788670"/>
                <a:gd name="connsiteX244" fmla="*/ 270121 w 2509964"/>
                <a:gd name="connsiteY244" fmla="*/ 788670 h 788670"/>
                <a:gd name="connsiteX245" fmla="*/ 288316 w 2509964"/>
                <a:gd name="connsiteY245" fmla="*/ 771875 h 788670"/>
                <a:gd name="connsiteX246" fmla="*/ 314208 w 2509964"/>
                <a:gd name="connsiteY246" fmla="*/ 736885 h 788670"/>
                <a:gd name="connsiteX247" fmla="*/ 335902 w 2509964"/>
                <a:gd name="connsiteY247" fmla="*/ 660608 h 788670"/>
                <a:gd name="connsiteX248" fmla="*/ 368093 w 2509964"/>
                <a:gd name="connsiteY248" fmla="*/ 712392 h 788670"/>
                <a:gd name="connsiteX249" fmla="*/ 376490 w 2509964"/>
                <a:gd name="connsiteY249" fmla="*/ 725688 h 788670"/>
                <a:gd name="connsiteX250" fmla="*/ 369492 w 2509964"/>
                <a:gd name="connsiteY250" fmla="*/ 776074 h 788670"/>
                <a:gd name="connsiteX251" fmla="*/ 379289 w 2509964"/>
                <a:gd name="connsiteY251" fmla="*/ 783072 h 788670"/>
                <a:gd name="connsiteX252" fmla="*/ 399583 w 2509964"/>
                <a:gd name="connsiteY252" fmla="*/ 729887 h 788670"/>
                <a:gd name="connsiteX253" fmla="*/ 396084 w 2509964"/>
                <a:gd name="connsiteY253" fmla="*/ 716591 h 788670"/>
                <a:gd name="connsiteX254" fmla="*/ 363894 w 2509964"/>
                <a:gd name="connsiteY254" fmla="*/ 643812 h 788670"/>
                <a:gd name="connsiteX255" fmla="*/ 384888 w 2509964"/>
                <a:gd name="connsiteY255" fmla="*/ 623518 h 788670"/>
                <a:gd name="connsiteX256" fmla="*/ 421977 w 2509964"/>
                <a:gd name="connsiteY256" fmla="*/ 580131 h 788670"/>
                <a:gd name="connsiteX257" fmla="*/ 442271 w 2509964"/>
                <a:gd name="connsiteY257" fmla="*/ 550039 h 788670"/>
                <a:gd name="connsiteX258" fmla="*/ 739684 w 2509964"/>
                <a:gd name="connsiteY258" fmla="*/ 488457 h 788670"/>
                <a:gd name="connsiteX259" fmla="*/ 741784 w 2509964"/>
                <a:gd name="connsiteY259" fmla="*/ 511551 h 788670"/>
                <a:gd name="connsiteX260" fmla="*/ 735485 w 2509964"/>
                <a:gd name="connsiteY260" fmla="*/ 524147 h 788670"/>
                <a:gd name="connsiteX261" fmla="*/ 703295 w 2509964"/>
                <a:gd name="connsiteY261" fmla="*/ 550740 h 788670"/>
                <a:gd name="connsiteX262" fmla="*/ 680201 w 2509964"/>
                <a:gd name="connsiteY262" fmla="*/ 561236 h 788670"/>
                <a:gd name="connsiteX263" fmla="*/ 626317 w 2509964"/>
                <a:gd name="connsiteY263" fmla="*/ 632616 h 788670"/>
                <a:gd name="connsiteX264" fmla="*/ 597625 w 2509964"/>
                <a:gd name="connsiteY264" fmla="*/ 649411 h 788670"/>
                <a:gd name="connsiteX265" fmla="*/ 590628 w 2509964"/>
                <a:gd name="connsiteY265" fmla="*/ 666206 h 788670"/>
                <a:gd name="connsiteX266" fmla="*/ 624918 w 2509964"/>
                <a:gd name="connsiteY266" fmla="*/ 652910 h 788670"/>
                <a:gd name="connsiteX267" fmla="*/ 657108 w 2509964"/>
                <a:gd name="connsiteY267" fmla="*/ 617920 h 788670"/>
                <a:gd name="connsiteX268" fmla="*/ 692798 w 2509964"/>
                <a:gd name="connsiteY268" fmla="*/ 588528 h 788670"/>
                <a:gd name="connsiteX269" fmla="*/ 651510 w 2509964"/>
                <a:gd name="connsiteY269" fmla="*/ 649411 h 788670"/>
                <a:gd name="connsiteX270" fmla="*/ 625617 w 2509964"/>
                <a:gd name="connsiteY270" fmla="*/ 662007 h 788670"/>
                <a:gd name="connsiteX271" fmla="*/ 613021 w 2509964"/>
                <a:gd name="connsiteY271" fmla="*/ 676003 h 788670"/>
                <a:gd name="connsiteX272" fmla="*/ 652910 w 2509964"/>
                <a:gd name="connsiteY272" fmla="*/ 669705 h 788670"/>
                <a:gd name="connsiteX273" fmla="*/ 676702 w 2509964"/>
                <a:gd name="connsiteY273" fmla="*/ 636814 h 788670"/>
                <a:gd name="connsiteX274" fmla="*/ 730587 w 2509964"/>
                <a:gd name="connsiteY274" fmla="*/ 592027 h 788670"/>
                <a:gd name="connsiteX275" fmla="*/ 829958 w 2509964"/>
                <a:gd name="connsiteY275" fmla="*/ 535344 h 788670"/>
                <a:gd name="connsiteX276" fmla="*/ 930029 w 2509964"/>
                <a:gd name="connsiteY276" fmla="*/ 536744 h 788670"/>
                <a:gd name="connsiteX277" fmla="*/ 1011905 w 2509964"/>
                <a:gd name="connsiteY277" fmla="*/ 537443 h 788670"/>
                <a:gd name="connsiteX278" fmla="*/ 1055292 w 2509964"/>
                <a:gd name="connsiteY278" fmla="*/ 539543 h 788670"/>
                <a:gd name="connsiteX279" fmla="*/ 1095880 w 2509964"/>
                <a:gd name="connsiteY279" fmla="*/ 593427 h 788670"/>
                <a:gd name="connsiteX280" fmla="*/ 1095181 w 2509964"/>
                <a:gd name="connsiteY280" fmla="*/ 601125 h 788670"/>
                <a:gd name="connsiteX281" fmla="*/ 1084684 w 2509964"/>
                <a:gd name="connsiteY281" fmla="*/ 618620 h 788670"/>
                <a:gd name="connsiteX282" fmla="*/ 1084684 w 2509964"/>
                <a:gd name="connsiteY282" fmla="*/ 637514 h 788670"/>
                <a:gd name="connsiteX283" fmla="*/ 1104278 w 2509964"/>
                <a:gd name="connsiteY283" fmla="*/ 620719 h 788670"/>
                <a:gd name="connsiteX284" fmla="*/ 1138568 w 2509964"/>
                <a:gd name="connsiteY284" fmla="*/ 600425 h 788670"/>
                <a:gd name="connsiteX285" fmla="*/ 1140667 w 2509964"/>
                <a:gd name="connsiteY285" fmla="*/ 588528 h 788670"/>
                <a:gd name="connsiteX286" fmla="*/ 1132969 w 2509964"/>
                <a:gd name="connsiteY286" fmla="*/ 540942 h 788670"/>
                <a:gd name="connsiteX287" fmla="*/ 1121773 w 2509964"/>
                <a:gd name="connsiteY287" fmla="*/ 513650 h 788670"/>
                <a:gd name="connsiteX288" fmla="*/ 1081884 w 2509964"/>
                <a:gd name="connsiteY288" fmla="*/ 502453 h 788670"/>
                <a:gd name="connsiteX289" fmla="*/ 1088882 w 2509964"/>
                <a:gd name="connsiteY289" fmla="*/ 494756 h 788670"/>
                <a:gd name="connsiteX290" fmla="*/ 1100079 w 2509964"/>
                <a:gd name="connsiteY290" fmla="*/ 453468 h 788670"/>
                <a:gd name="connsiteX291" fmla="*/ 1100779 w 2509964"/>
                <a:gd name="connsiteY291" fmla="*/ 451368 h 788670"/>
                <a:gd name="connsiteX292" fmla="*/ 1377898 w 2509964"/>
                <a:gd name="connsiteY292" fmla="*/ 398184 h 788670"/>
                <a:gd name="connsiteX293" fmla="*/ 1383496 w 2509964"/>
                <a:gd name="connsiteY293" fmla="*/ 422677 h 788670"/>
                <a:gd name="connsiteX294" fmla="*/ 1352706 w 2509964"/>
                <a:gd name="connsiteY294" fmla="*/ 434573 h 788670"/>
                <a:gd name="connsiteX295" fmla="*/ 1338010 w 2509964"/>
                <a:gd name="connsiteY295" fmla="*/ 461166 h 788670"/>
                <a:gd name="connsiteX296" fmla="*/ 1381397 w 2509964"/>
                <a:gd name="connsiteY296" fmla="*/ 533245 h 788670"/>
                <a:gd name="connsiteX297" fmla="*/ 1386296 w 2509964"/>
                <a:gd name="connsiteY297" fmla="*/ 547940 h 788670"/>
                <a:gd name="connsiteX298" fmla="*/ 1375099 w 2509964"/>
                <a:gd name="connsiteY298" fmla="*/ 570334 h 788670"/>
                <a:gd name="connsiteX299" fmla="*/ 1396093 w 2509964"/>
                <a:gd name="connsiteY299" fmla="*/ 571033 h 788670"/>
                <a:gd name="connsiteX300" fmla="*/ 1412888 w 2509964"/>
                <a:gd name="connsiteY300" fmla="*/ 544441 h 788670"/>
                <a:gd name="connsiteX301" fmla="*/ 1384196 w 2509964"/>
                <a:gd name="connsiteY301" fmla="*/ 491956 h 788670"/>
                <a:gd name="connsiteX302" fmla="*/ 1425484 w 2509964"/>
                <a:gd name="connsiteY302" fmla="*/ 524147 h 788670"/>
                <a:gd name="connsiteX303" fmla="*/ 1435981 w 2509964"/>
                <a:gd name="connsiteY303" fmla="*/ 534644 h 788670"/>
                <a:gd name="connsiteX304" fmla="*/ 1436681 w 2509964"/>
                <a:gd name="connsiteY304" fmla="*/ 560536 h 788670"/>
                <a:gd name="connsiteX305" fmla="*/ 1454876 w 2509964"/>
                <a:gd name="connsiteY305" fmla="*/ 553538 h 788670"/>
                <a:gd name="connsiteX306" fmla="*/ 1460474 w 2509964"/>
                <a:gd name="connsiteY306" fmla="*/ 524847 h 788670"/>
                <a:gd name="connsiteX307" fmla="*/ 1421285 w 2509964"/>
                <a:gd name="connsiteY307" fmla="*/ 492657 h 788670"/>
                <a:gd name="connsiteX308" fmla="*/ 1396093 w 2509964"/>
                <a:gd name="connsiteY308" fmla="*/ 457667 h 788670"/>
                <a:gd name="connsiteX309" fmla="*/ 1479368 w 2509964"/>
                <a:gd name="connsiteY309" fmla="*/ 440172 h 788670"/>
                <a:gd name="connsiteX310" fmla="*/ 1506661 w 2509964"/>
                <a:gd name="connsiteY310" fmla="*/ 426876 h 788670"/>
                <a:gd name="connsiteX311" fmla="*/ 1551447 w 2509964"/>
                <a:gd name="connsiteY311" fmla="*/ 445070 h 788670"/>
                <a:gd name="connsiteX312" fmla="*/ 1610230 w 2509964"/>
                <a:gd name="connsiteY312" fmla="*/ 447869 h 788670"/>
                <a:gd name="connsiteX313" fmla="*/ 1598334 w 2509964"/>
                <a:gd name="connsiteY313" fmla="*/ 533245 h 788670"/>
                <a:gd name="connsiteX314" fmla="*/ 1578740 w 2509964"/>
                <a:gd name="connsiteY314" fmla="*/ 558437 h 788670"/>
                <a:gd name="connsiteX315" fmla="*/ 1569642 w 2509964"/>
                <a:gd name="connsiteY315" fmla="*/ 571733 h 788670"/>
                <a:gd name="connsiteX316" fmla="*/ 1573841 w 2509964"/>
                <a:gd name="connsiteY316" fmla="*/ 582930 h 788670"/>
                <a:gd name="connsiteX317" fmla="*/ 1592036 w 2509964"/>
                <a:gd name="connsiteY317" fmla="*/ 566135 h 788670"/>
                <a:gd name="connsiteX318" fmla="*/ 1617928 w 2509964"/>
                <a:gd name="connsiteY318" fmla="*/ 531145 h 788670"/>
                <a:gd name="connsiteX319" fmla="*/ 1639622 w 2509964"/>
                <a:gd name="connsiteY319" fmla="*/ 454867 h 788670"/>
                <a:gd name="connsiteX320" fmla="*/ 1671812 w 2509964"/>
                <a:gd name="connsiteY320" fmla="*/ 506652 h 788670"/>
                <a:gd name="connsiteX321" fmla="*/ 1680210 w 2509964"/>
                <a:gd name="connsiteY321" fmla="*/ 519948 h 788670"/>
                <a:gd name="connsiteX322" fmla="*/ 1673212 w 2509964"/>
                <a:gd name="connsiteY322" fmla="*/ 570334 h 788670"/>
                <a:gd name="connsiteX323" fmla="*/ 1683009 w 2509964"/>
                <a:gd name="connsiteY323" fmla="*/ 577332 h 788670"/>
                <a:gd name="connsiteX324" fmla="*/ 1703303 w 2509964"/>
                <a:gd name="connsiteY324" fmla="*/ 524147 h 788670"/>
                <a:gd name="connsiteX325" fmla="*/ 1699804 w 2509964"/>
                <a:gd name="connsiteY325" fmla="*/ 510851 h 788670"/>
                <a:gd name="connsiteX326" fmla="*/ 1667614 w 2509964"/>
                <a:gd name="connsiteY326" fmla="*/ 438072 h 788670"/>
                <a:gd name="connsiteX327" fmla="*/ 1688608 w 2509964"/>
                <a:gd name="connsiteY327" fmla="*/ 417778 h 788670"/>
                <a:gd name="connsiteX328" fmla="*/ 1725697 w 2509964"/>
                <a:gd name="connsiteY328" fmla="*/ 374391 h 788670"/>
                <a:gd name="connsiteX329" fmla="*/ 1759287 w 2509964"/>
                <a:gd name="connsiteY329" fmla="*/ 313509 h 788670"/>
                <a:gd name="connsiteX330" fmla="*/ 1760686 w 2509964"/>
                <a:gd name="connsiteY330" fmla="*/ 307910 h 788670"/>
                <a:gd name="connsiteX331" fmla="*/ 2022410 w 2509964"/>
                <a:gd name="connsiteY331" fmla="*/ 298113 h 788670"/>
                <a:gd name="connsiteX332" fmla="*/ 2023810 w 2509964"/>
                <a:gd name="connsiteY332" fmla="*/ 307910 h 788670"/>
                <a:gd name="connsiteX333" fmla="*/ 2016812 w 2509964"/>
                <a:gd name="connsiteY333" fmla="*/ 320506 h 788670"/>
                <a:gd name="connsiteX334" fmla="*/ 1984621 w 2509964"/>
                <a:gd name="connsiteY334" fmla="*/ 347099 h 788670"/>
                <a:gd name="connsiteX335" fmla="*/ 1961528 w 2509964"/>
                <a:gd name="connsiteY335" fmla="*/ 357596 h 788670"/>
                <a:gd name="connsiteX336" fmla="*/ 1907644 w 2509964"/>
                <a:gd name="connsiteY336" fmla="*/ 428975 h 788670"/>
                <a:gd name="connsiteX337" fmla="*/ 1878952 w 2509964"/>
                <a:gd name="connsiteY337" fmla="*/ 445770 h 788670"/>
                <a:gd name="connsiteX338" fmla="*/ 1871954 w 2509964"/>
                <a:gd name="connsiteY338" fmla="*/ 462565 h 788670"/>
                <a:gd name="connsiteX339" fmla="*/ 1906244 w 2509964"/>
                <a:gd name="connsiteY339" fmla="*/ 449269 h 788670"/>
                <a:gd name="connsiteX340" fmla="*/ 1938435 w 2509964"/>
                <a:gd name="connsiteY340" fmla="*/ 414279 h 788670"/>
                <a:gd name="connsiteX341" fmla="*/ 1974124 w 2509964"/>
                <a:gd name="connsiteY341" fmla="*/ 384888 h 788670"/>
                <a:gd name="connsiteX342" fmla="*/ 1932836 w 2509964"/>
                <a:gd name="connsiteY342" fmla="*/ 445770 h 788670"/>
                <a:gd name="connsiteX343" fmla="*/ 1906944 w 2509964"/>
                <a:gd name="connsiteY343" fmla="*/ 458366 h 788670"/>
                <a:gd name="connsiteX344" fmla="*/ 1894347 w 2509964"/>
                <a:gd name="connsiteY344" fmla="*/ 472362 h 788670"/>
                <a:gd name="connsiteX345" fmla="*/ 1934236 w 2509964"/>
                <a:gd name="connsiteY345" fmla="*/ 466064 h 788670"/>
                <a:gd name="connsiteX346" fmla="*/ 1958029 w 2509964"/>
                <a:gd name="connsiteY346" fmla="*/ 433174 h 788670"/>
                <a:gd name="connsiteX347" fmla="*/ 2011913 w 2509964"/>
                <a:gd name="connsiteY347" fmla="*/ 388387 h 788670"/>
                <a:gd name="connsiteX348" fmla="*/ 2111284 w 2509964"/>
                <a:gd name="connsiteY348" fmla="*/ 331703 h 788670"/>
                <a:gd name="connsiteX349" fmla="*/ 2211355 w 2509964"/>
                <a:gd name="connsiteY349" fmla="*/ 333103 h 788670"/>
                <a:gd name="connsiteX350" fmla="*/ 2293231 w 2509964"/>
                <a:gd name="connsiteY350" fmla="*/ 333803 h 788670"/>
                <a:gd name="connsiteX351" fmla="*/ 2336618 w 2509964"/>
                <a:gd name="connsiteY351" fmla="*/ 335902 h 788670"/>
                <a:gd name="connsiteX352" fmla="*/ 2377207 w 2509964"/>
                <a:gd name="connsiteY352" fmla="*/ 389786 h 788670"/>
                <a:gd name="connsiteX353" fmla="*/ 2376507 w 2509964"/>
                <a:gd name="connsiteY353" fmla="*/ 397484 h 788670"/>
                <a:gd name="connsiteX354" fmla="*/ 2366010 w 2509964"/>
                <a:gd name="connsiteY354" fmla="*/ 414979 h 788670"/>
                <a:gd name="connsiteX355" fmla="*/ 2366010 w 2509964"/>
                <a:gd name="connsiteY355" fmla="*/ 433873 h 788670"/>
                <a:gd name="connsiteX356" fmla="*/ 2385604 w 2509964"/>
                <a:gd name="connsiteY356" fmla="*/ 417078 h 788670"/>
                <a:gd name="connsiteX357" fmla="*/ 2419894 w 2509964"/>
                <a:gd name="connsiteY357" fmla="*/ 396784 h 788670"/>
                <a:gd name="connsiteX358" fmla="*/ 2421994 w 2509964"/>
                <a:gd name="connsiteY358" fmla="*/ 384888 h 788670"/>
                <a:gd name="connsiteX359" fmla="*/ 2414296 w 2509964"/>
                <a:gd name="connsiteY359" fmla="*/ 337302 h 788670"/>
                <a:gd name="connsiteX360" fmla="*/ 2403099 w 2509964"/>
                <a:gd name="connsiteY360" fmla="*/ 310010 h 788670"/>
                <a:gd name="connsiteX361" fmla="*/ 2363211 w 2509964"/>
                <a:gd name="connsiteY361" fmla="*/ 298813 h 788670"/>
                <a:gd name="connsiteX362" fmla="*/ 2370209 w 2509964"/>
                <a:gd name="connsiteY362" fmla="*/ 291115 h 788670"/>
                <a:gd name="connsiteX363" fmla="*/ 2381406 w 2509964"/>
                <a:gd name="connsiteY363" fmla="*/ 249827 h 788670"/>
                <a:gd name="connsiteX364" fmla="*/ 2427592 w 2509964"/>
                <a:gd name="connsiteY364" fmla="*/ 180547 h 788670"/>
                <a:gd name="connsiteX365" fmla="*/ 2459083 w 2509964"/>
                <a:gd name="connsiteY365" fmla="*/ 178448 h 788670"/>
                <a:gd name="connsiteX366" fmla="*/ 2480077 w 2509964"/>
                <a:gd name="connsiteY366" fmla="*/ 180547 h 788670"/>
                <a:gd name="connsiteX367" fmla="*/ 2504569 w 2509964"/>
                <a:gd name="connsiteY367" fmla="*/ 180547 h 788670"/>
                <a:gd name="connsiteX368" fmla="*/ 2509468 w 2509964"/>
                <a:gd name="connsiteY368" fmla="*/ 179848 h 788670"/>
                <a:gd name="connsiteX369" fmla="*/ 1669013 w 2509964"/>
                <a:gd name="connsiteY369" fmla="*/ 163752 h 788670"/>
                <a:gd name="connsiteX370" fmla="*/ 1661315 w 2509964"/>
                <a:gd name="connsiteY370" fmla="*/ 149056 h 788670"/>
                <a:gd name="connsiteX371" fmla="*/ 1668313 w 2509964"/>
                <a:gd name="connsiteY371" fmla="*/ 144858 h 788670"/>
                <a:gd name="connsiteX372" fmla="*/ 1686508 w 2509964"/>
                <a:gd name="connsiteY372" fmla="*/ 167251 h 788670"/>
                <a:gd name="connsiteX373" fmla="*/ 1669013 w 2509964"/>
                <a:gd name="connsiteY373" fmla="*/ 163752 h 788670"/>
                <a:gd name="connsiteX374" fmla="*/ 365293 w 2509964"/>
                <a:gd name="connsiteY374" fmla="*/ 365294 h 788670"/>
                <a:gd name="connsiteX375" fmla="*/ 357596 w 2509964"/>
                <a:gd name="connsiteY375" fmla="*/ 350598 h 788670"/>
                <a:gd name="connsiteX376" fmla="*/ 364594 w 2509964"/>
                <a:gd name="connsiteY376" fmla="*/ 346399 h 788670"/>
                <a:gd name="connsiteX377" fmla="*/ 382788 w 2509964"/>
                <a:gd name="connsiteY377" fmla="*/ 368793 h 788670"/>
                <a:gd name="connsiteX378" fmla="*/ 365293 w 2509964"/>
                <a:gd name="connsiteY378" fmla="*/ 365294 h 788670"/>
                <a:gd name="connsiteX379" fmla="*/ 1099379 w 2509964"/>
                <a:gd name="connsiteY379" fmla="*/ 532545 h 788670"/>
                <a:gd name="connsiteX380" fmla="*/ 1118973 w 2509964"/>
                <a:gd name="connsiteY380" fmla="*/ 538843 h 788670"/>
                <a:gd name="connsiteX381" fmla="*/ 1125971 w 2509964"/>
                <a:gd name="connsiteY381" fmla="*/ 583630 h 788670"/>
                <a:gd name="connsiteX382" fmla="*/ 1107777 w 2509964"/>
                <a:gd name="connsiteY382" fmla="*/ 603924 h 788670"/>
                <a:gd name="connsiteX383" fmla="*/ 1110576 w 2509964"/>
                <a:gd name="connsiteY383" fmla="*/ 592027 h 788670"/>
                <a:gd name="connsiteX384" fmla="*/ 1098680 w 2509964"/>
                <a:gd name="connsiteY384" fmla="*/ 547241 h 788670"/>
                <a:gd name="connsiteX385" fmla="*/ 1088882 w 2509964"/>
                <a:gd name="connsiteY385" fmla="*/ 532545 h 788670"/>
                <a:gd name="connsiteX386" fmla="*/ 1099379 w 2509964"/>
                <a:gd name="connsiteY386" fmla="*/ 532545 h 788670"/>
                <a:gd name="connsiteX387" fmla="*/ 2381406 w 2509964"/>
                <a:gd name="connsiteY387" fmla="*/ 333103 h 788670"/>
                <a:gd name="connsiteX388" fmla="*/ 2401000 w 2509964"/>
                <a:gd name="connsiteY388" fmla="*/ 339401 h 788670"/>
                <a:gd name="connsiteX389" fmla="*/ 2407998 w 2509964"/>
                <a:gd name="connsiteY389" fmla="*/ 384188 h 788670"/>
                <a:gd name="connsiteX390" fmla="*/ 2389803 w 2509964"/>
                <a:gd name="connsiteY390" fmla="*/ 404482 h 788670"/>
                <a:gd name="connsiteX391" fmla="*/ 2392602 w 2509964"/>
                <a:gd name="connsiteY391" fmla="*/ 392585 h 788670"/>
                <a:gd name="connsiteX392" fmla="*/ 2380706 w 2509964"/>
                <a:gd name="connsiteY392" fmla="*/ 347799 h 788670"/>
                <a:gd name="connsiteX393" fmla="*/ 2370909 w 2509964"/>
                <a:gd name="connsiteY393" fmla="*/ 333103 h 788670"/>
                <a:gd name="connsiteX394" fmla="*/ 2381406 w 2509964"/>
                <a:gd name="connsiteY394" fmla="*/ 333103 h 788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</a:cxnLst>
              <a:rect l="l" t="t" r="r" b="b"/>
              <a:pathLst>
                <a:path w="2509964" h="788670">
                  <a:moveTo>
                    <a:pt x="2509468" y="179848"/>
                  </a:moveTo>
                  <a:lnTo>
                    <a:pt x="2504569" y="168651"/>
                  </a:lnTo>
                  <a:lnTo>
                    <a:pt x="2475178" y="136460"/>
                  </a:lnTo>
                  <a:lnTo>
                    <a:pt x="2470280" y="130862"/>
                  </a:lnTo>
                  <a:lnTo>
                    <a:pt x="2461882" y="125963"/>
                  </a:lnTo>
                  <a:lnTo>
                    <a:pt x="2450685" y="108468"/>
                  </a:lnTo>
                  <a:cubicBezTo>
                    <a:pt x="2450685" y="108468"/>
                    <a:pt x="2450685" y="106369"/>
                    <a:pt x="2449986" y="102870"/>
                  </a:cubicBezTo>
                  <a:cubicBezTo>
                    <a:pt x="2452785" y="100771"/>
                    <a:pt x="2473779" y="83976"/>
                    <a:pt x="2461882" y="48286"/>
                  </a:cubicBezTo>
                  <a:cubicBezTo>
                    <a:pt x="2461882" y="48286"/>
                    <a:pt x="2458383" y="46886"/>
                    <a:pt x="2459083" y="49685"/>
                  </a:cubicBezTo>
                  <a:cubicBezTo>
                    <a:pt x="2459783" y="52485"/>
                    <a:pt x="2463981" y="66481"/>
                    <a:pt x="2461182" y="76278"/>
                  </a:cubicBezTo>
                  <a:cubicBezTo>
                    <a:pt x="2458383" y="86775"/>
                    <a:pt x="2447886" y="93073"/>
                    <a:pt x="2447886" y="93073"/>
                  </a:cubicBezTo>
                  <a:lnTo>
                    <a:pt x="2447886" y="93773"/>
                  </a:lnTo>
                  <a:cubicBezTo>
                    <a:pt x="2445787" y="89574"/>
                    <a:pt x="2442988" y="89574"/>
                    <a:pt x="2441588" y="88874"/>
                  </a:cubicBezTo>
                  <a:cubicBezTo>
                    <a:pt x="2440888" y="88874"/>
                    <a:pt x="2439489" y="89574"/>
                    <a:pt x="2437389" y="90274"/>
                  </a:cubicBezTo>
                  <a:cubicBezTo>
                    <a:pt x="2437389" y="86775"/>
                    <a:pt x="2438089" y="72779"/>
                    <a:pt x="2432491" y="58083"/>
                  </a:cubicBezTo>
                  <a:cubicBezTo>
                    <a:pt x="2426192" y="41288"/>
                    <a:pt x="2428992" y="43387"/>
                    <a:pt x="2428992" y="41288"/>
                  </a:cubicBezTo>
                  <a:cubicBezTo>
                    <a:pt x="2428992" y="39188"/>
                    <a:pt x="2425493" y="39188"/>
                    <a:pt x="2425493" y="42687"/>
                  </a:cubicBezTo>
                  <a:cubicBezTo>
                    <a:pt x="2425493" y="46186"/>
                    <a:pt x="2427592" y="58083"/>
                    <a:pt x="2429691" y="63681"/>
                  </a:cubicBezTo>
                  <a:cubicBezTo>
                    <a:pt x="2431791" y="69280"/>
                    <a:pt x="2431091" y="83276"/>
                    <a:pt x="2431091" y="83276"/>
                  </a:cubicBezTo>
                  <a:cubicBezTo>
                    <a:pt x="2431091" y="83276"/>
                    <a:pt x="2419894" y="76278"/>
                    <a:pt x="2419194" y="62982"/>
                  </a:cubicBezTo>
                  <a:lnTo>
                    <a:pt x="2419194" y="58083"/>
                  </a:lnTo>
                  <a:cubicBezTo>
                    <a:pt x="2419194" y="58083"/>
                    <a:pt x="2418495" y="55284"/>
                    <a:pt x="2414996" y="51085"/>
                  </a:cubicBezTo>
                  <a:cubicBezTo>
                    <a:pt x="2411497" y="47586"/>
                    <a:pt x="2410797" y="29392"/>
                    <a:pt x="2410797" y="22394"/>
                  </a:cubicBezTo>
                  <a:cubicBezTo>
                    <a:pt x="2410797" y="15396"/>
                    <a:pt x="2407298" y="5598"/>
                    <a:pt x="2404499" y="2799"/>
                  </a:cubicBezTo>
                  <a:cubicBezTo>
                    <a:pt x="2401699" y="0"/>
                    <a:pt x="2401699" y="4199"/>
                    <a:pt x="2403099" y="7698"/>
                  </a:cubicBezTo>
                  <a:cubicBezTo>
                    <a:pt x="2404499" y="11197"/>
                    <a:pt x="2407298" y="13996"/>
                    <a:pt x="2405898" y="38489"/>
                  </a:cubicBezTo>
                  <a:lnTo>
                    <a:pt x="2396101" y="30791"/>
                  </a:lnTo>
                  <a:lnTo>
                    <a:pt x="2394701" y="32890"/>
                  </a:lnTo>
                  <a:cubicBezTo>
                    <a:pt x="2394701" y="32890"/>
                    <a:pt x="2401699" y="45487"/>
                    <a:pt x="2404499" y="51085"/>
                  </a:cubicBezTo>
                  <a:cubicBezTo>
                    <a:pt x="2407298" y="57383"/>
                    <a:pt x="2407998" y="67180"/>
                    <a:pt x="2414996" y="74178"/>
                  </a:cubicBezTo>
                  <a:cubicBezTo>
                    <a:pt x="2420594" y="80477"/>
                    <a:pt x="2421294" y="86775"/>
                    <a:pt x="2421294" y="89574"/>
                  </a:cubicBezTo>
                  <a:cubicBezTo>
                    <a:pt x="2421294" y="89574"/>
                    <a:pt x="2420594" y="89574"/>
                    <a:pt x="2420594" y="90274"/>
                  </a:cubicBezTo>
                  <a:cubicBezTo>
                    <a:pt x="2416395" y="87474"/>
                    <a:pt x="2398200" y="74178"/>
                    <a:pt x="2396801" y="72779"/>
                  </a:cubicBezTo>
                  <a:cubicBezTo>
                    <a:pt x="2395402" y="71379"/>
                    <a:pt x="2370209" y="53184"/>
                    <a:pt x="2373008" y="2799"/>
                  </a:cubicBezTo>
                  <a:cubicBezTo>
                    <a:pt x="2373008" y="2799"/>
                    <a:pt x="2373708" y="0"/>
                    <a:pt x="2371608" y="0"/>
                  </a:cubicBezTo>
                  <a:cubicBezTo>
                    <a:pt x="2369509" y="0"/>
                    <a:pt x="2368109" y="18895"/>
                    <a:pt x="2370209" y="36389"/>
                  </a:cubicBezTo>
                  <a:lnTo>
                    <a:pt x="2370909" y="40588"/>
                  </a:lnTo>
                  <a:lnTo>
                    <a:pt x="2367410" y="37789"/>
                  </a:lnTo>
                  <a:lnTo>
                    <a:pt x="2366010" y="41288"/>
                  </a:lnTo>
                  <a:cubicBezTo>
                    <a:pt x="2366010" y="41288"/>
                    <a:pt x="2370209" y="46186"/>
                    <a:pt x="2372308" y="50385"/>
                  </a:cubicBezTo>
                  <a:cubicBezTo>
                    <a:pt x="2374408" y="54584"/>
                    <a:pt x="2378606" y="67180"/>
                    <a:pt x="2397501" y="81876"/>
                  </a:cubicBezTo>
                  <a:cubicBezTo>
                    <a:pt x="2404499" y="87474"/>
                    <a:pt x="2410097" y="91673"/>
                    <a:pt x="2414296" y="95172"/>
                  </a:cubicBezTo>
                  <a:cubicBezTo>
                    <a:pt x="2412896" y="96572"/>
                    <a:pt x="2412196" y="97971"/>
                    <a:pt x="2410797" y="100071"/>
                  </a:cubicBezTo>
                  <a:cubicBezTo>
                    <a:pt x="2402399" y="114767"/>
                    <a:pt x="2407998" y="119665"/>
                    <a:pt x="2407998" y="119665"/>
                  </a:cubicBezTo>
                  <a:cubicBezTo>
                    <a:pt x="2407998" y="119665"/>
                    <a:pt x="2382105" y="144158"/>
                    <a:pt x="2362511" y="173549"/>
                  </a:cubicBezTo>
                  <a:cubicBezTo>
                    <a:pt x="2342917" y="202941"/>
                    <a:pt x="2309327" y="207839"/>
                    <a:pt x="2286933" y="208539"/>
                  </a:cubicBezTo>
                  <a:cubicBezTo>
                    <a:pt x="2264540" y="209939"/>
                    <a:pt x="2175665" y="220436"/>
                    <a:pt x="2111284" y="208539"/>
                  </a:cubicBezTo>
                  <a:cubicBezTo>
                    <a:pt x="2046903" y="196642"/>
                    <a:pt x="2065098" y="216937"/>
                    <a:pt x="2065098" y="216937"/>
                  </a:cubicBezTo>
                  <a:cubicBezTo>
                    <a:pt x="2065098" y="216937"/>
                    <a:pt x="2048302" y="201541"/>
                    <a:pt x="2024510" y="208539"/>
                  </a:cubicBezTo>
                  <a:cubicBezTo>
                    <a:pt x="2024510" y="208539"/>
                    <a:pt x="2020311" y="215537"/>
                    <a:pt x="2033607" y="221835"/>
                  </a:cubicBezTo>
                  <a:lnTo>
                    <a:pt x="2044803" y="226734"/>
                  </a:lnTo>
                  <a:cubicBezTo>
                    <a:pt x="2044803" y="226734"/>
                    <a:pt x="2020311" y="243529"/>
                    <a:pt x="2021710" y="290415"/>
                  </a:cubicBezTo>
                  <a:cubicBezTo>
                    <a:pt x="1935635" y="303712"/>
                    <a:pt x="1849561" y="306511"/>
                    <a:pt x="1761386" y="307910"/>
                  </a:cubicBezTo>
                  <a:cubicBezTo>
                    <a:pt x="1766285" y="290415"/>
                    <a:pt x="1765585" y="268022"/>
                    <a:pt x="1770484" y="263123"/>
                  </a:cubicBezTo>
                  <a:cubicBezTo>
                    <a:pt x="1776082" y="257525"/>
                    <a:pt x="1777482" y="257525"/>
                    <a:pt x="1783080" y="257525"/>
                  </a:cubicBezTo>
                  <a:cubicBezTo>
                    <a:pt x="1787979" y="257525"/>
                    <a:pt x="1808272" y="249127"/>
                    <a:pt x="1819469" y="242829"/>
                  </a:cubicBezTo>
                  <a:cubicBezTo>
                    <a:pt x="1830666" y="236531"/>
                    <a:pt x="1834165" y="239330"/>
                    <a:pt x="1839763" y="236531"/>
                  </a:cubicBezTo>
                  <a:cubicBezTo>
                    <a:pt x="1845362" y="233732"/>
                    <a:pt x="1844662" y="219036"/>
                    <a:pt x="1844662" y="219036"/>
                  </a:cubicBezTo>
                  <a:lnTo>
                    <a:pt x="1831366" y="208539"/>
                  </a:lnTo>
                  <a:lnTo>
                    <a:pt x="1782380" y="198742"/>
                  </a:lnTo>
                  <a:lnTo>
                    <a:pt x="1777482" y="195243"/>
                  </a:lnTo>
                  <a:lnTo>
                    <a:pt x="1769784" y="194543"/>
                  </a:lnTo>
                  <a:lnTo>
                    <a:pt x="1764185" y="196642"/>
                  </a:lnTo>
                  <a:lnTo>
                    <a:pt x="1750190" y="179848"/>
                  </a:lnTo>
                  <a:cubicBezTo>
                    <a:pt x="1750190" y="179848"/>
                    <a:pt x="1750889" y="170050"/>
                    <a:pt x="1748090" y="165152"/>
                  </a:cubicBezTo>
                  <a:cubicBezTo>
                    <a:pt x="1748090" y="165152"/>
                    <a:pt x="1748090" y="163052"/>
                    <a:pt x="1745991" y="163052"/>
                  </a:cubicBezTo>
                  <a:cubicBezTo>
                    <a:pt x="1743891" y="163052"/>
                    <a:pt x="1746691" y="174249"/>
                    <a:pt x="1740392" y="179848"/>
                  </a:cubicBezTo>
                  <a:cubicBezTo>
                    <a:pt x="1734094" y="185446"/>
                    <a:pt x="1717299" y="179148"/>
                    <a:pt x="1709601" y="168651"/>
                  </a:cubicBezTo>
                  <a:cubicBezTo>
                    <a:pt x="1709601" y="168651"/>
                    <a:pt x="1715899" y="155355"/>
                    <a:pt x="1712400" y="148357"/>
                  </a:cubicBezTo>
                  <a:cubicBezTo>
                    <a:pt x="1712400" y="148357"/>
                    <a:pt x="1712400" y="146957"/>
                    <a:pt x="1709601" y="146258"/>
                  </a:cubicBezTo>
                  <a:cubicBezTo>
                    <a:pt x="1706802" y="146258"/>
                    <a:pt x="1711701" y="153255"/>
                    <a:pt x="1706802" y="159553"/>
                  </a:cubicBezTo>
                  <a:cubicBezTo>
                    <a:pt x="1701903" y="165852"/>
                    <a:pt x="1701204" y="163752"/>
                    <a:pt x="1701204" y="163752"/>
                  </a:cubicBezTo>
                  <a:cubicBezTo>
                    <a:pt x="1701204" y="163752"/>
                    <a:pt x="1680910" y="152555"/>
                    <a:pt x="1673912" y="137160"/>
                  </a:cubicBezTo>
                  <a:cubicBezTo>
                    <a:pt x="1666914" y="121765"/>
                    <a:pt x="1668313" y="117566"/>
                    <a:pt x="1669713" y="114067"/>
                  </a:cubicBezTo>
                  <a:cubicBezTo>
                    <a:pt x="1669713" y="114067"/>
                    <a:pt x="1671113" y="108468"/>
                    <a:pt x="1667614" y="108468"/>
                  </a:cubicBezTo>
                  <a:cubicBezTo>
                    <a:pt x="1664115" y="108468"/>
                    <a:pt x="1664115" y="125264"/>
                    <a:pt x="1658516" y="131562"/>
                  </a:cubicBezTo>
                  <a:lnTo>
                    <a:pt x="1655017" y="135061"/>
                  </a:lnTo>
                  <a:cubicBezTo>
                    <a:pt x="1655017" y="135061"/>
                    <a:pt x="1653618" y="133661"/>
                    <a:pt x="1653618" y="130862"/>
                  </a:cubicBezTo>
                  <a:cubicBezTo>
                    <a:pt x="1652918" y="128063"/>
                    <a:pt x="1649419" y="127363"/>
                    <a:pt x="1649419" y="130162"/>
                  </a:cubicBezTo>
                  <a:cubicBezTo>
                    <a:pt x="1649419" y="133661"/>
                    <a:pt x="1650818" y="137160"/>
                    <a:pt x="1650818" y="137160"/>
                  </a:cubicBezTo>
                  <a:cubicBezTo>
                    <a:pt x="1650818" y="137160"/>
                    <a:pt x="1648719" y="141359"/>
                    <a:pt x="1641022" y="139959"/>
                  </a:cubicBezTo>
                  <a:cubicBezTo>
                    <a:pt x="1633324" y="138560"/>
                    <a:pt x="1631924" y="149056"/>
                    <a:pt x="1639622" y="149056"/>
                  </a:cubicBezTo>
                  <a:cubicBezTo>
                    <a:pt x="1647319" y="149056"/>
                    <a:pt x="1653618" y="146258"/>
                    <a:pt x="1653618" y="146258"/>
                  </a:cubicBezTo>
                  <a:lnTo>
                    <a:pt x="1654317" y="155355"/>
                  </a:lnTo>
                  <a:cubicBezTo>
                    <a:pt x="1654317" y="155355"/>
                    <a:pt x="1644520" y="158154"/>
                    <a:pt x="1643121" y="163752"/>
                  </a:cubicBezTo>
                  <a:cubicBezTo>
                    <a:pt x="1642421" y="169351"/>
                    <a:pt x="1646620" y="166551"/>
                    <a:pt x="1646620" y="165852"/>
                  </a:cubicBezTo>
                  <a:cubicBezTo>
                    <a:pt x="1647319" y="165152"/>
                    <a:pt x="1652218" y="160953"/>
                    <a:pt x="1654317" y="160953"/>
                  </a:cubicBezTo>
                  <a:cubicBezTo>
                    <a:pt x="1656417" y="160953"/>
                    <a:pt x="1662015" y="170050"/>
                    <a:pt x="1674612" y="173549"/>
                  </a:cubicBezTo>
                  <a:cubicBezTo>
                    <a:pt x="1687208" y="177048"/>
                    <a:pt x="1690707" y="170750"/>
                    <a:pt x="1694905" y="172150"/>
                  </a:cubicBezTo>
                  <a:cubicBezTo>
                    <a:pt x="1699104" y="173549"/>
                    <a:pt x="1704703" y="179848"/>
                    <a:pt x="1704703" y="179848"/>
                  </a:cubicBezTo>
                  <a:cubicBezTo>
                    <a:pt x="1704703" y="179848"/>
                    <a:pt x="1699804" y="180547"/>
                    <a:pt x="1699804" y="185446"/>
                  </a:cubicBezTo>
                  <a:cubicBezTo>
                    <a:pt x="1700504" y="190345"/>
                    <a:pt x="1704003" y="198042"/>
                    <a:pt x="1704003" y="198042"/>
                  </a:cubicBezTo>
                  <a:lnTo>
                    <a:pt x="1678810" y="192444"/>
                  </a:lnTo>
                  <a:cubicBezTo>
                    <a:pt x="1678810" y="192444"/>
                    <a:pt x="1671812" y="191744"/>
                    <a:pt x="1672512" y="197343"/>
                  </a:cubicBezTo>
                  <a:cubicBezTo>
                    <a:pt x="1672512" y="202941"/>
                    <a:pt x="1684409" y="216237"/>
                    <a:pt x="1697705" y="221135"/>
                  </a:cubicBezTo>
                  <a:cubicBezTo>
                    <a:pt x="1711001" y="226734"/>
                    <a:pt x="1713100" y="227434"/>
                    <a:pt x="1713100" y="227434"/>
                  </a:cubicBezTo>
                  <a:lnTo>
                    <a:pt x="1717999" y="225334"/>
                  </a:lnTo>
                  <a:cubicBezTo>
                    <a:pt x="1717999" y="225334"/>
                    <a:pt x="1719398" y="248428"/>
                    <a:pt x="1708202" y="282018"/>
                  </a:cubicBezTo>
                  <a:cubicBezTo>
                    <a:pt x="1697005" y="315608"/>
                    <a:pt x="1615129" y="306511"/>
                    <a:pt x="1565443" y="303712"/>
                  </a:cubicBezTo>
                  <a:cubicBezTo>
                    <a:pt x="1511559" y="300912"/>
                    <a:pt x="1508060" y="276419"/>
                    <a:pt x="1452077" y="292515"/>
                  </a:cubicBezTo>
                  <a:cubicBezTo>
                    <a:pt x="1396093" y="308610"/>
                    <a:pt x="1393993" y="316308"/>
                    <a:pt x="1373699" y="327504"/>
                  </a:cubicBezTo>
                  <a:lnTo>
                    <a:pt x="1358304" y="336602"/>
                  </a:lnTo>
                  <a:cubicBezTo>
                    <a:pt x="1358304" y="336602"/>
                    <a:pt x="1340809" y="328904"/>
                    <a:pt x="1326813" y="340801"/>
                  </a:cubicBezTo>
                  <a:cubicBezTo>
                    <a:pt x="1312817" y="352697"/>
                    <a:pt x="1307219" y="360395"/>
                    <a:pt x="1302320" y="362494"/>
                  </a:cubicBezTo>
                  <a:cubicBezTo>
                    <a:pt x="1302320" y="362494"/>
                    <a:pt x="1324014" y="367393"/>
                    <a:pt x="1338010" y="358296"/>
                  </a:cubicBezTo>
                  <a:cubicBezTo>
                    <a:pt x="1352005" y="349898"/>
                    <a:pt x="1357604" y="349898"/>
                    <a:pt x="1357604" y="349898"/>
                  </a:cubicBezTo>
                  <a:cubicBezTo>
                    <a:pt x="1357604" y="349898"/>
                    <a:pt x="1357604" y="379289"/>
                    <a:pt x="1370900" y="386987"/>
                  </a:cubicBezTo>
                  <a:cubicBezTo>
                    <a:pt x="1372300" y="387687"/>
                    <a:pt x="1374399" y="389086"/>
                    <a:pt x="1375799" y="390486"/>
                  </a:cubicBezTo>
                  <a:cubicBezTo>
                    <a:pt x="1289724" y="426176"/>
                    <a:pt x="1198750" y="435973"/>
                    <a:pt x="1105678" y="442271"/>
                  </a:cubicBezTo>
                  <a:cubicBezTo>
                    <a:pt x="1112676" y="426876"/>
                    <a:pt x="1128771" y="395385"/>
                    <a:pt x="1148365" y="382088"/>
                  </a:cubicBezTo>
                  <a:cubicBezTo>
                    <a:pt x="1148365" y="382088"/>
                    <a:pt x="1167959" y="382088"/>
                    <a:pt x="1179856" y="379989"/>
                  </a:cubicBezTo>
                  <a:cubicBezTo>
                    <a:pt x="1191752" y="377890"/>
                    <a:pt x="1196651" y="378589"/>
                    <a:pt x="1200850" y="382088"/>
                  </a:cubicBezTo>
                  <a:cubicBezTo>
                    <a:pt x="1205048" y="385587"/>
                    <a:pt x="1221144" y="384888"/>
                    <a:pt x="1225343" y="382088"/>
                  </a:cubicBezTo>
                  <a:cubicBezTo>
                    <a:pt x="1230241" y="379289"/>
                    <a:pt x="1227442" y="375791"/>
                    <a:pt x="1227442" y="375791"/>
                  </a:cubicBezTo>
                  <a:lnTo>
                    <a:pt x="1222543" y="364594"/>
                  </a:lnTo>
                  <a:lnTo>
                    <a:pt x="1193152" y="332403"/>
                  </a:lnTo>
                  <a:lnTo>
                    <a:pt x="1188253" y="326805"/>
                  </a:lnTo>
                  <a:lnTo>
                    <a:pt x="1179856" y="321906"/>
                  </a:lnTo>
                  <a:lnTo>
                    <a:pt x="1168659" y="304411"/>
                  </a:lnTo>
                  <a:cubicBezTo>
                    <a:pt x="1168659" y="304411"/>
                    <a:pt x="1168659" y="302312"/>
                    <a:pt x="1167959" y="298813"/>
                  </a:cubicBezTo>
                  <a:cubicBezTo>
                    <a:pt x="1170759" y="296714"/>
                    <a:pt x="1191752" y="279918"/>
                    <a:pt x="1179856" y="244229"/>
                  </a:cubicBezTo>
                  <a:cubicBezTo>
                    <a:pt x="1179856" y="244229"/>
                    <a:pt x="1176357" y="242829"/>
                    <a:pt x="1177056" y="245628"/>
                  </a:cubicBezTo>
                  <a:cubicBezTo>
                    <a:pt x="1177757" y="248428"/>
                    <a:pt x="1181955" y="262423"/>
                    <a:pt x="1179156" y="272221"/>
                  </a:cubicBezTo>
                  <a:cubicBezTo>
                    <a:pt x="1176357" y="282718"/>
                    <a:pt x="1165860" y="289016"/>
                    <a:pt x="1165860" y="289016"/>
                  </a:cubicBezTo>
                  <a:lnTo>
                    <a:pt x="1165860" y="289716"/>
                  </a:lnTo>
                  <a:cubicBezTo>
                    <a:pt x="1163761" y="285517"/>
                    <a:pt x="1160961" y="285517"/>
                    <a:pt x="1159562" y="284817"/>
                  </a:cubicBezTo>
                  <a:cubicBezTo>
                    <a:pt x="1158862" y="284817"/>
                    <a:pt x="1157462" y="285517"/>
                    <a:pt x="1155363" y="286217"/>
                  </a:cubicBezTo>
                  <a:cubicBezTo>
                    <a:pt x="1155363" y="282718"/>
                    <a:pt x="1156063" y="268722"/>
                    <a:pt x="1150464" y="254026"/>
                  </a:cubicBezTo>
                  <a:cubicBezTo>
                    <a:pt x="1144166" y="237231"/>
                    <a:pt x="1146965" y="239330"/>
                    <a:pt x="1146965" y="237231"/>
                  </a:cubicBezTo>
                  <a:cubicBezTo>
                    <a:pt x="1146965" y="235131"/>
                    <a:pt x="1143466" y="235131"/>
                    <a:pt x="1143466" y="238630"/>
                  </a:cubicBezTo>
                  <a:cubicBezTo>
                    <a:pt x="1143466" y="242129"/>
                    <a:pt x="1145566" y="254026"/>
                    <a:pt x="1147665" y="259624"/>
                  </a:cubicBezTo>
                  <a:cubicBezTo>
                    <a:pt x="1149765" y="265223"/>
                    <a:pt x="1149065" y="279219"/>
                    <a:pt x="1149065" y="279219"/>
                  </a:cubicBezTo>
                  <a:cubicBezTo>
                    <a:pt x="1149065" y="279219"/>
                    <a:pt x="1137868" y="272221"/>
                    <a:pt x="1137168" y="258924"/>
                  </a:cubicBezTo>
                  <a:lnTo>
                    <a:pt x="1137168" y="254026"/>
                  </a:lnTo>
                  <a:cubicBezTo>
                    <a:pt x="1137168" y="254026"/>
                    <a:pt x="1136468" y="251227"/>
                    <a:pt x="1132969" y="247028"/>
                  </a:cubicBezTo>
                  <a:cubicBezTo>
                    <a:pt x="1129470" y="243529"/>
                    <a:pt x="1128771" y="225334"/>
                    <a:pt x="1128771" y="218336"/>
                  </a:cubicBezTo>
                  <a:cubicBezTo>
                    <a:pt x="1128771" y="211338"/>
                    <a:pt x="1125272" y="201541"/>
                    <a:pt x="1122472" y="198742"/>
                  </a:cubicBezTo>
                  <a:cubicBezTo>
                    <a:pt x="1119674" y="195943"/>
                    <a:pt x="1119674" y="200141"/>
                    <a:pt x="1121073" y="203640"/>
                  </a:cubicBezTo>
                  <a:cubicBezTo>
                    <a:pt x="1122472" y="207139"/>
                    <a:pt x="1125272" y="209939"/>
                    <a:pt x="1123872" y="234432"/>
                  </a:cubicBezTo>
                  <a:lnTo>
                    <a:pt x="1114075" y="226734"/>
                  </a:lnTo>
                  <a:lnTo>
                    <a:pt x="1113375" y="234432"/>
                  </a:lnTo>
                  <a:cubicBezTo>
                    <a:pt x="1113375" y="234432"/>
                    <a:pt x="1120373" y="247028"/>
                    <a:pt x="1123173" y="252626"/>
                  </a:cubicBezTo>
                  <a:cubicBezTo>
                    <a:pt x="1125971" y="258924"/>
                    <a:pt x="1126672" y="268722"/>
                    <a:pt x="1133669" y="275720"/>
                  </a:cubicBezTo>
                  <a:cubicBezTo>
                    <a:pt x="1139268" y="282018"/>
                    <a:pt x="1139967" y="288316"/>
                    <a:pt x="1139967" y="291115"/>
                  </a:cubicBezTo>
                  <a:cubicBezTo>
                    <a:pt x="1139967" y="291115"/>
                    <a:pt x="1139268" y="291115"/>
                    <a:pt x="1139268" y="291815"/>
                  </a:cubicBezTo>
                  <a:cubicBezTo>
                    <a:pt x="1135069" y="289016"/>
                    <a:pt x="1116874" y="275720"/>
                    <a:pt x="1115475" y="274320"/>
                  </a:cubicBezTo>
                  <a:cubicBezTo>
                    <a:pt x="1114075" y="272920"/>
                    <a:pt x="1088882" y="254726"/>
                    <a:pt x="1091682" y="204341"/>
                  </a:cubicBezTo>
                  <a:cubicBezTo>
                    <a:pt x="1091682" y="204341"/>
                    <a:pt x="1092381" y="201541"/>
                    <a:pt x="1090282" y="201541"/>
                  </a:cubicBezTo>
                  <a:cubicBezTo>
                    <a:pt x="1088183" y="201541"/>
                    <a:pt x="1086783" y="220436"/>
                    <a:pt x="1088882" y="237931"/>
                  </a:cubicBezTo>
                  <a:lnTo>
                    <a:pt x="1089582" y="242129"/>
                  </a:lnTo>
                  <a:lnTo>
                    <a:pt x="1086083" y="239330"/>
                  </a:lnTo>
                  <a:lnTo>
                    <a:pt x="1084684" y="242829"/>
                  </a:lnTo>
                  <a:cubicBezTo>
                    <a:pt x="1084684" y="242829"/>
                    <a:pt x="1088882" y="247728"/>
                    <a:pt x="1090982" y="251927"/>
                  </a:cubicBezTo>
                  <a:cubicBezTo>
                    <a:pt x="1093081" y="256125"/>
                    <a:pt x="1097280" y="268722"/>
                    <a:pt x="1116175" y="283417"/>
                  </a:cubicBezTo>
                  <a:cubicBezTo>
                    <a:pt x="1123173" y="289016"/>
                    <a:pt x="1128771" y="293215"/>
                    <a:pt x="1132969" y="296714"/>
                  </a:cubicBezTo>
                  <a:cubicBezTo>
                    <a:pt x="1131570" y="298113"/>
                    <a:pt x="1130870" y="299513"/>
                    <a:pt x="1129470" y="301612"/>
                  </a:cubicBezTo>
                  <a:cubicBezTo>
                    <a:pt x="1121073" y="316308"/>
                    <a:pt x="1126672" y="321207"/>
                    <a:pt x="1126672" y="321207"/>
                  </a:cubicBezTo>
                  <a:cubicBezTo>
                    <a:pt x="1126672" y="321207"/>
                    <a:pt x="1100779" y="345699"/>
                    <a:pt x="1081185" y="375090"/>
                  </a:cubicBezTo>
                  <a:cubicBezTo>
                    <a:pt x="1061590" y="404482"/>
                    <a:pt x="1028000" y="409381"/>
                    <a:pt x="1005606" y="410080"/>
                  </a:cubicBezTo>
                  <a:cubicBezTo>
                    <a:pt x="983213" y="411480"/>
                    <a:pt x="894339" y="421977"/>
                    <a:pt x="829958" y="410080"/>
                  </a:cubicBezTo>
                  <a:cubicBezTo>
                    <a:pt x="765577" y="398184"/>
                    <a:pt x="783771" y="418478"/>
                    <a:pt x="783771" y="418478"/>
                  </a:cubicBezTo>
                  <a:cubicBezTo>
                    <a:pt x="783771" y="418478"/>
                    <a:pt x="766976" y="403082"/>
                    <a:pt x="743183" y="410080"/>
                  </a:cubicBezTo>
                  <a:cubicBezTo>
                    <a:pt x="743183" y="410080"/>
                    <a:pt x="738984" y="417078"/>
                    <a:pt x="752281" y="423377"/>
                  </a:cubicBezTo>
                  <a:lnTo>
                    <a:pt x="763477" y="428275"/>
                  </a:lnTo>
                  <a:cubicBezTo>
                    <a:pt x="763477" y="428275"/>
                    <a:pt x="741084" y="443671"/>
                    <a:pt x="740384" y="485659"/>
                  </a:cubicBezTo>
                  <a:cubicBezTo>
                    <a:pt x="643812" y="524847"/>
                    <a:pt x="547240" y="545841"/>
                    <a:pt x="443670" y="549340"/>
                  </a:cubicBezTo>
                  <a:cubicBezTo>
                    <a:pt x="449269" y="538143"/>
                    <a:pt x="453468" y="526946"/>
                    <a:pt x="456967" y="518549"/>
                  </a:cubicBezTo>
                  <a:cubicBezTo>
                    <a:pt x="463965" y="500354"/>
                    <a:pt x="463265" y="472362"/>
                    <a:pt x="468863" y="466764"/>
                  </a:cubicBezTo>
                  <a:cubicBezTo>
                    <a:pt x="474462" y="461166"/>
                    <a:pt x="475861" y="461166"/>
                    <a:pt x="481460" y="461166"/>
                  </a:cubicBezTo>
                  <a:cubicBezTo>
                    <a:pt x="486358" y="461166"/>
                    <a:pt x="506652" y="452768"/>
                    <a:pt x="517849" y="446470"/>
                  </a:cubicBezTo>
                  <a:cubicBezTo>
                    <a:pt x="529046" y="440172"/>
                    <a:pt x="532545" y="442971"/>
                    <a:pt x="538143" y="440172"/>
                  </a:cubicBezTo>
                  <a:cubicBezTo>
                    <a:pt x="543741" y="437372"/>
                    <a:pt x="543042" y="422677"/>
                    <a:pt x="543042" y="422677"/>
                  </a:cubicBezTo>
                  <a:lnTo>
                    <a:pt x="529745" y="412180"/>
                  </a:lnTo>
                  <a:lnTo>
                    <a:pt x="480759" y="402383"/>
                  </a:lnTo>
                  <a:lnTo>
                    <a:pt x="475861" y="398884"/>
                  </a:lnTo>
                  <a:lnTo>
                    <a:pt x="468163" y="398184"/>
                  </a:lnTo>
                  <a:lnTo>
                    <a:pt x="462565" y="400283"/>
                  </a:lnTo>
                  <a:lnTo>
                    <a:pt x="448569" y="383488"/>
                  </a:lnTo>
                  <a:cubicBezTo>
                    <a:pt x="448569" y="383488"/>
                    <a:pt x="449269" y="373691"/>
                    <a:pt x="446470" y="368793"/>
                  </a:cubicBezTo>
                  <a:cubicBezTo>
                    <a:pt x="446470" y="368793"/>
                    <a:pt x="446470" y="366693"/>
                    <a:pt x="444370" y="366693"/>
                  </a:cubicBezTo>
                  <a:cubicBezTo>
                    <a:pt x="442271" y="366693"/>
                    <a:pt x="445070" y="377890"/>
                    <a:pt x="438772" y="383488"/>
                  </a:cubicBezTo>
                  <a:cubicBezTo>
                    <a:pt x="432474" y="389086"/>
                    <a:pt x="415679" y="382788"/>
                    <a:pt x="407981" y="372292"/>
                  </a:cubicBezTo>
                  <a:cubicBezTo>
                    <a:pt x="407981" y="372292"/>
                    <a:pt x="414279" y="358995"/>
                    <a:pt x="410780" y="351997"/>
                  </a:cubicBezTo>
                  <a:cubicBezTo>
                    <a:pt x="410780" y="351997"/>
                    <a:pt x="410780" y="350598"/>
                    <a:pt x="407981" y="349898"/>
                  </a:cubicBezTo>
                  <a:cubicBezTo>
                    <a:pt x="405182" y="349898"/>
                    <a:pt x="410080" y="356896"/>
                    <a:pt x="405182" y="363194"/>
                  </a:cubicBezTo>
                  <a:cubicBezTo>
                    <a:pt x="400283" y="369492"/>
                    <a:pt x="399583" y="367393"/>
                    <a:pt x="399583" y="367393"/>
                  </a:cubicBezTo>
                  <a:cubicBezTo>
                    <a:pt x="399583" y="367393"/>
                    <a:pt x="379289" y="356196"/>
                    <a:pt x="372291" y="340801"/>
                  </a:cubicBezTo>
                  <a:cubicBezTo>
                    <a:pt x="365293" y="325405"/>
                    <a:pt x="366693" y="321207"/>
                    <a:pt x="368093" y="317708"/>
                  </a:cubicBezTo>
                  <a:cubicBezTo>
                    <a:pt x="368093" y="317708"/>
                    <a:pt x="369492" y="312109"/>
                    <a:pt x="365993" y="312109"/>
                  </a:cubicBezTo>
                  <a:cubicBezTo>
                    <a:pt x="362494" y="312109"/>
                    <a:pt x="362494" y="328904"/>
                    <a:pt x="356896" y="335202"/>
                  </a:cubicBezTo>
                  <a:lnTo>
                    <a:pt x="353397" y="338701"/>
                  </a:lnTo>
                  <a:cubicBezTo>
                    <a:pt x="353397" y="338701"/>
                    <a:pt x="351997" y="337302"/>
                    <a:pt x="351997" y="334502"/>
                  </a:cubicBezTo>
                  <a:cubicBezTo>
                    <a:pt x="351297" y="331703"/>
                    <a:pt x="347798" y="331003"/>
                    <a:pt x="347798" y="333803"/>
                  </a:cubicBezTo>
                  <a:cubicBezTo>
                    <a:pt x="347798" y="337302"/>
                    <a:pt x="349198" y="340801"/>
                    <a:pt x="349198" y="340801"/>
                  </a:cubicBezTo>
                  <a:cubicBezTo>
                    <a:pt x="349198" y="340801"/>
                    <a:pt x="347099" y="344999"/>
                    <a:pt x="339401" y="343600"/>
                  </a:cubicBezTo>
                  <a:cubicBezTo>
                    <a:pt x="331703" y="342200"/>
                    <a:pt x="330303" y="352697"/>
                    <a:pt x="338001" y="352697"/>
                  </a:cubicBezTo>
                  <a:cubicBezTo>
                    <a:pt x="345699" y="352697"/>
                    <a:pt x="351997" y="349898"/>
                    <a:pt x="351997" y="349898"/>
                  </a:cubicBezTo>
                  <a:lnTo>
                    <a:pt x="352697" y="358995"/>
                  </a:lnTo>
                  <a:cubicBezTo>
                    <a:pt x="352697" y="358995"/>
                    <a:pt x="342900" y="361795"/>
                    <a:pt x="341500" y="367393"/>
                  </a:cubicBezTo>
                  <a:cubicBezTo>
                    <a:pt x="340800" y="372991"/>
                    <a:pt x="344999" y="370192"/>
                    <a:pt x="344999" y="369492"/>
                  </a:cubicBezTo>
                  <a:cubicBezTo>
                    <a:pt x="345699" y="368793"/>
                    <a:pt x="350598" y="364594"/>
                    <a:pt x="352697" y="364594"/>
                  </a:cubicBezTo>
                  <a:cubicBezTo>
                    <a:pt x="354796" y="364594"/>
                    <a:pt x="360395" y="373691"/>
                    <a:pt x="372991" y="377190"/>
                  </a:cubicBezTo>
                  <a:cubicBezTo>
                    <a:pt x="385587" y="380689"/>
                    <a:pt x="389086" y="374391"/>
                    <a:pt x="393285" y="375791"/>
                  </a:cubicBezTo>
                  <a:cubicBezTo>
                    <a:pt x="397484" y="377190"/>
                    <a:pt x="403082" y="383488"/>
                    <a:pt x="403082" y="383488"/>
                  </a:cubicBezTo>
                  <a:cubicBezTo>
                    <a:pt x="403082" y="383488"/>
                    <a:pt x="398184" y="384188"/>
                    <a:pt x="398184" y="389086"/>
                  </a:cubicBezTo>
                  <a:cubicBezTo>
                    <a:pt x="398884" y="393985"/>
                    <a:pt x="402383" y="401683"/>
                    <a:pt x="402383" y="401683"/>
                  </a:cubicBezTo>
                  <a:lnTo>
                    <a:pt x="377190" y="396084"/>
                  </a:lnTo>
                  <a:cubicBezTo>
                    <a:pt x="377190" y="396084"/>
                    <a:pt x="370192" y="395385"/>
                    <a:pt x="370892" y="400983"/>
                  </a:cubicBezTo>
                  <a:cubicBezTo>
                    <a:pt x="370892" y="406581"/>
                    <a:pt x="382788" y="419878"/>
                    <a:pt x="396084" y="424776"/>
                  </a:cubicBezTo>
                  <a:cubicBezTo>
                    <a:pt x="409381" y="430375"/>
                    <a:pt x="411480" y="431074"/>
                    <a:pt x="411480" y="431074"/>
                  </a:cubicBezTo>
                  <a:lnTo>
                    <a:pt x="416379" y="428975"/>
                  </a:lnTo>
                  <a:cubicBezTo>
                    <a:pt x="416379" y="428975"/>
                    <a:pt x="417778" y="452068"/>
                    <a:pt x="406581" y="485659"/>
                  </a:cubicBezTo>
                  <a:cubicBezTo>
                    <a:pt x="395385" y="519249"/>
                    <a:pt x="313509" y="510151"/>
                    <a:pt x="263823" y="507352"/>
                  </a:cubicBezTo>
                  <a:cubicBezTo>
                    <a:pt x="209939" y="504553"/>
                    <a:pt x="206440" y="480060"/>
                    <a:pt x="149756" y="496155"/>
                  </a:cubicBezTo>
                  <a:cubicBezTo>
                    <a:pt x="93772" y="512251"/>
                    <a:pt x="91673" y="519948"/>
                    <a:pt x="71379" y="531145"/>
                  </a:cubicBezTo>
                  <a:lnTo>
                    <a:pt x="55984" y="540243"/>
                  </a:lnTo>
                  <a:cubicBezTo>
                    <a:pt x="55984" y="540243"/>
                    <a:pt x="38489" y="532545"/>
                    <a:pt x="24493" y="544441"/>
                  </a:cubicBezTo>
                  <a:cubicBezTo>
                    <a:pt x="10497" y="556338"/>
                    <a:pt x="4898" y="564035"/>
                    <a:pt x="0" y="566135"/>
                  </a:cubicBezTo>
                  <a:cubicBezTo>
                    <a:pt x="0" y="566135"/>
                    <a:pt x="21694" y="571033"/>
                    <a:pt x="35689" y="561936"/>
                  </a:cubicBezTo>
                  <a:cubicBezTo>
                    <a:pt x="49685" y="552839"/>
                    <a:pt x="55284" y="553538"/>
                    <a:pt x="55284" y="553538"/>
                  </a:cubicBezTo>
                  <a:cubicBezTo>
                    <a:pt x="55284" y="553538"/>
                    <a:pt x="55284" y="582930"/>
                    <a:pt x="68580" y="590628"/>
                  </a:cubicBezTo>
                  <a:cubicBezTo>
                    <a:pt x="81876" y="598326"/>
                    <a:pt x="83976" y="617920"/>
                    <a:pt x="83275" y="623518"/>
                  </a:cubicBezTo>
                  <a:cubicBezTo>
                    <a:pt x="83275" y="623518"/>
                    <a:pt x="70679" y="633315"/>
                    <a:pt x="52485" y="635415"/>
                  </a:cubicBezTo>
                  <a:cubicBezTo>
                    <a:pt x="34290" y="637514"/>
                    <a:pt x="28691" y="647311"/>
                    <a:pt x="37789" y="662007"/>
                  </a:cubicBezTo>
                  <a:cubicBezTo>
                    <a:pt x="46186" y="676703"/>
                    <a:pt x="81176" y="734086"/>
                    <a:pt x="81176" y="734086"/>
                  </a:cubicBezTo>
                  <a:cubicBezTo>
                    <a:pt x="81176" y="734086"/>
                    <a:pt x="88174" y="744583"/>
                    <a:pt x="86075" y="748782"/>
                  </a:cubicBezTo>
                  <a:cubicBezTo>
                    <a:pt x="83976" y="752980"/>
                    <a:pt x="74878" y="771175"/>
                    <a:pt x="74878" y="771175"/>
                  </a:cubicBezTo>
                  <a:lnTo>
                    <a:pt x="95872" y="771875"/>
                  </a:lnTo>
                  <a:lnTo>
                    <a:pt x="112667" y="745283"/>
                  </a:lnTo>
                  <a:lnTo>
                    <a:pt x="83976" y="692798"/>
                  </a:lnTo>
                  <a:cubicBezTo>
                    <a:pt x="83976" y="692798"/>
                    <a:pt x="111967" y="708194"/>
                    <a:pt x="125263" y="724988"/>
                  </a:cubicBezTo>
                  <a:lnTo>
                    <a:pt x="135760" y="735485"/>
                  </a:lnTo>
                  <a:lnTo>
                    <a:pt x="136460" y="761378"/>
                  </a:lnTo>
                  <a:lnTo>
                    <a:pt x="154655" y="754380"/>
                  </a:lnTo>
                  <a:lnTo>
                    <a:pt x="160253" y="725688"/>
                  </a:lnTo>
                  <a:cubicBezTo>
                    <a:pt x="160253" y="725688"/>
                    <a:pt x="140659" y="708893"/>
                    <a:pt x="121065" y="693498"/>
                  </a:cubicBezTo>
                  <a:cubicBezTo>
                    <a:pt x="101470" y="678802"/>
                    <a:pt x="90273" y="665506"/>
                    <a:pt x="95872" y="658508"/>
                  </a:cubicBezTo>
                  <a:lnTo>
                    <a:pt x="179148" y="641013"/>
                  </a:lnTo>
                  <a:lnTo>
                    <a:pt x="206440" y="627717"/>
                  </a:lnTo>
                  <a:lnTo>
                    <a:pt x="251226" y="645912"/>
                  </a:lnTo>
                  <a:lnTo>
                    <a:pt x="310010" y="648711"/>
                  </a:lnTo>
                  <a:lnTo>
                    <a:pt x="294614" y="738285"/>
                  </a:lnTo>
                  <a:lnTo>
                    <a:pt x="275020" y="764177"/>
                  </a:lnTo>
                  <a:lnTo>
                    <a:pt x="265922" y="777473"/>
                  </a:lnTo>
                  <a:lnTo>
                    <a:pt x="270121" y="788670"/>
                  </a:lnTo>
                  <a:lnTo>
                    <a:pt x="288316" y="771875"/>
                  </a:lnTo>
                  <a:lnTo>
                    <a:pt x="314208" y="736885"/>
                  </a:lnTo>
                  <a:lnTo>
                    <a:pt x="335902" y="660608"/>
                  </a:lnTo>
                  <a:lnTo>
                    <a:pt x="368093" y="712392"/>
                  </a:lnTo>
                  <a:lnTo>
                    <a:pt x="376490" y="725688"/>
                  </a:lnTo>
                  <a:lnTo>
                    <a:pt x="369492" y="776074"/>
                  </a:lnTo>
                  <a:lnTo>
                    <a:pt x="379289" y="783072"/>
                  </a:lnTo>
                  <a:lnTo>
                    <a:pt x="399583" y="729887"/>
                  </a:lnTo>
                  <a:lnTo>
                    <a:pt x="396084" y="716591"/>
                  </a:lnTo>
                  <a:lnTo>
                    <a:pt x="363894" y="643812"/>
                  </a:lnTo>
                  <a:cubicBezTo>
                    <a:pt x="363894" y="643812"/>
                    <a:pt x="379289" y="633315"/>
                    <a:pt x="384888" y="623518"/>
                  </a:cubicBezTo>
                  <a:cubicBezTo>
                    <a:pt x="390486" y="613721"/>
                    <a:pt x="409381" y="588528"/>
                    <a:pt x="421977" y="580131"/>
                  </a:cubicBezTo>
                  <a:cubicBezTo>
                    <a:pt x="428975" y="575932"/>
                    <a:pt x="435973" y="563336"/>
                    <a:pt x="442271" y="550039"/>
                  </a:cubicBezTo>
                  <a:cubicBezTo>
                    <a:pt x="544441" y="547940"/>
                    <a:pt x="645912" y="531145"/>
                    <a:pt x="739684" y="488457"/>
                  </a:cubicBezTo>
                  <a:cubicBezTo>
                    <a:pt x="739684" y="495455"/>
                    <a:pt x="740384" y="503153"/>
                    <a:pt x="741784" y="511551"/>
                  </a:cubicBezTo>
                  <a:lnTo>
                    <a:pt x="735485" y="524147"/>
                  </a:lnTo>
                  <a:cubicBezTo>
                    <a:pt x="735485" y="524147"/>
                    <a:pt x="721489" y="544441"/>
                    <a:pt x="703295" y="550740"/>
                  </a:cubicBezTo>
                  <a:cubicBezTo>
                    <a:pt x="685100" y="557037"/>
                    <a:pt x="687199" y="552139"/>
                    <a:pt x="680201" y="561236"/>
                  </a:cubicBezTo>
                  <a:cubicBezTo>
                    <a:pt x="673203" y="570334"/>
                    <a:pt x="626317" y="632616"/>
                    <a:pt x="626317" y="632616"/>
                  </a:cubicBezTo>
                  <a:lnTo>
                    <a:pt x="597625" y="649411"/>
                  </a:lnTo>
                  <a:lnTo>
                    <a:pt x="590628" y="666206"/>
                  </a:lnTo>
                  <a:lnTo>
                    <a:pt x="624918" y="652910"/>
                  </a:lnTo>
                  <a:cubicBezTo>
                    <a:pt x="624918" y="652910"/>
                    <a:pt x="644512" y="637514"/>
                    <a:pt x="657108" y="617920"/>
                  </a:cubicBezTo>
                  <a:cubicBezTo>
                    <a:pt x="669704" y="597626"/>
                    <a:pt x="692798" y="588528"/>
                    <a:pt x="692798" y="588528"/>
                  </a:cubicBezTo>
                  <a:lnTo>
                    <a:pt x="651510" y="649411"/>
                  </a:lnTo>
                  <a:cubicBezTo>
                    <a:pt x="651510" y="649411"/>
                    <a:pt x="636114" y="660608"/>
                    <a:pt x="625617" y="662007"/>
                  </a:cubicBezTo>
                  <a:lnTo>
                    <a:pt x="613021" y="676003"/>
                  </a:lnTo>
                  <a:cubicBezTo>
                    <a:pt x="613021" y="676003"/>
                    <a:pt x="642413" y="676703"/>
                    <a:pt x="652910" y="669705"/>
                  </a:cubicBezTo>
                  <a:cubicBezTo>
                    <a:pt x="664106" y="662707"/>
                    <a:pt x="668305" y="648711"/>
                    <a:pt x="676702" y="636814"/>
                  </a:cubicBezTo>
                  <a:cubicBezTo>
                    <a:pt x="685100" y="625618"/>
                    <a:pt x="713092" y="599025"/>
                    <a:pt x="730587" y="592027"/>
                  </a:cubicBezTo>
                  <a:cubicBezTo>
                    <a:pt x="748082" y="585029"/>
                    <a:pt x="807564" y="555638"/>
                    <a:pt x="829958" y="535344"/>
                  </a:cubicBezTo>
                  <a:cubicBezTo>
                    <a:pt x="829958" y="535344"/>
                    <a:pt x="855150" y="528346"/>
                    <a:pt x="930029" y="536744"/>
                  </a:cubicBezTo>
                  <a:cubicBezTo>
                    <a:pt x="1004207" y="545141"/>
                    <a:pt x="997909" y="538843"/>
                    <a:pt x="1011905" y="537443"/>
                  </a:cubicBezTo>
                  <a:cubicBezTo>
                    <a:pt x="1011905" y="537443"/>
                    <a:pt x="1037097" y="540942"/>
                    <a:pt x="1055292" y="539543"/>
                  </a:cubicBezTo>
                  <a:cubicBezTo>
                    <a:pt x="1074187" y="538143"/>
                    <a:pt x="1087483" y="543041"/>
                    <a:pt x="1095880" y="593427"/>
                  </a:cubicBezTo>
                  <a:lnTo>
                    <a:pt x="1095181" y="601125"/>
                  </a:lnTo>
                  <a:lnTo>
                    <a:pt x="1084684" y="618620"/>
                  </a:lnTo>
                  <a:lnTo>
                    <a:pt x="1084684" y="637514"/>
                  </a:lnTo>
                  <a:lnTo>
                    <a:pt x="1104278" y="620719"/>
                  </a:lnTo>
                  <a:lnTo>
                    <a:pt x="1138568" y="600425"/>
                  </a:lnTo>
                  <a:lnTo>
                    <a:pt x="1140667" y="588528"/>
                  </a:lnTo>
                  <a:cubicBezTo>
                    <a:pt x="1140667" y="588528"/>
                    <a:pt x="1130870" y="550039"/>
                    <a:pt x="1132969" y="540942"/>
                  </a:cubicBezTo>
                  <a:cubicBezTo>
                    <a:pt x="1135069" y="531845"/>
                    <a:pt x="1130870" y="518549"/>
                    <a:pt x="1121773" y="513650"/>
                  </a:cubicBezTo>
                  <a:cubicBezTo>
                    <a:pt x="1112676" y="508752"/>
                    <a:pt x="1083284" y="510151"/>
                    <a:pt x="1081884" y="502453"/>
                  </a:cubicBezTo>
                  <a:lnTo>
                    <a:pt x="1088882" y="494756"/>
                  </a:lnTo>
                  <a:cubicBezTo>
                    <a:pt x="1088882" y="494756"/>
                    <a:pt x="1101479" y="471663"/>
                    <a:pt x="1100079" y="453468"/>
                  </a:cubicBezTo>
                  <a:cubicBezTo>
                    <a:pt x="1100079" y="453468"/>
                    <a:pt x="1100079" y="452768"/>
                    <a:pt x="1100779" y="451368"/>
                  </a:cubicBezTo>
                  <a:cubicBezTo>
                    <a:pt x="1193852" y="449969"/>
                    <a:pt x="1294623" y="436673"/>
                    <a:pt x="1377898" y="398184"/>
                  </a:cubicBezTo>
                  <a:cubicBezTo>
                    <a:pt x="1383496" y="407281"/>
                    <a:pt x="1384196" y="418478"/>
                    <a:pt x="1383496" y="422677"/>
                  </a:cubicBezTo>
                  <a:cubicBezTo>
                    <a:pt x="1383496" y="422677"/>
                    <a:pt x="1370900" y="432474"/>
                    <a:pt x="1352706" y="434573"/>
                  </a:cubicBezTo>
                  <a:cubicBezTo>
                    <a:pt x="1334511" y="436673"/>
                    <a:pt x="1328912" y="446470"/>
                    <a:pt x="1338010" y="461166"/>
                  </a:cubicBezTo>
                  <a:cubicBezTo>
                    <a:pt x="1346407" y="475861"/>
                    <a:pt x="1381397" y="533245"/>
                    <a:pt x="1381397" y="533245"/>
                  </a:cubicBezTo>
                  <a:cubicBezTo>
                    <a:pt x="1381397" y="533245"/>
                    <a:pt x="1388395" y="543742"/>
                    <a:pt x="1386296" y="547940"/>
                  </a:cubicBezTo>
                  <a:cubicBezTo>
                    <a:pt x="1384196" y="552139"/>
                    <a:pt x="1375099" y="570334"/>
                    <a:pt x="1375099" y="570334"/>
                  </a:cubicBezTo>
                  <a:lnTo>
                    <a:pt x="1396093" y="571033"/>
                  </a:lnTo>
                  <a:lnTo>
                    <a:pt x="1412888" y="544441"/>
                  </a:lnTo>
                  <a:lnTo>
                    <a:pt x="1384196" y="491956"/>
                  </a:lnTo>
                  <a:cubicBezTo>
                    <a:pt x="1384196" y="491956"/>
                    <a:pt x="1412188" y="507352"/>
                    <a:pt x="1425484" y="524147"/>
                  </a:cubicBezTo>
                  <a:lnTo>
                    <a:pt x="1435981" y="534644"/>
                  </a:lnTo>
                  <a:lnTo>
                    <a:pt x="1436681" y="560536"/>
                  </a:lnTo>
                  <a:lnTo>
                    <a:pt x="1454876" y="553538"/>
                  </a:lnTo>
                  <a:lnTo>
                    <a:pt x="1460474" y="524847"/>
                  </a:lnTo>
                  <a:cubicBezTo>
                    <a:pt x="1460474" y="524847"/>
                    <a:pt x="1440880" y="508052"/>
                    <a:pt x="1421285" y="492657"/>
                  </a:cubicBezTo>
                  <a:cubicBezTo>
                    <a:pt x="1401691" y="477961"/>
                    <a:pt x="1390494" y="464665"/>
                    <a:pt x="1396093" y="457667"/>
                  </a:cubicBezTo>
                  <a:lnTo>
                    <a:pt x="1479368" y="440172"/>
                  </a:lnTo>
                  <a:lnTo>
                    <a:pt x="1506661" y="426876"/>
                  </a:lnTo>
                  <a:lnTo>
                    <a:pt x="1551447" y="445070"/>
                  </a:lnTo>
                  <a:lnTo>
                    <a:pt x="1610230" y="447869"/>
                  </a:lnTo>
                  <a:lnTo>
                    <a:pt x="1598334" y="533245"/>
                  </a:lnTo>
                  <a:lnTo>
                    <a:pt x="1578740" y="558437"/>
                  </a:lnTo>
                  <a:lnTo>
                    <a:pt x="1569642" y="571733"/>
                  </a:lnTo>
                  <a:lnTo>
                    <a:pt x="1573841" y="582930"/>
                  </a:lnTo>
                  <a:lnTo>
                    <a:pt x="1592036" y="566135"/>
                  </a:lnTo>
                  <a:lnTo>
                    <a:pt x="1617928" y="531145"/>
                  </a:lnTo>
                  <a:lnTo>
                    <a:pt x="1639622" y="454867"/>
                  </a:lnTo>
                  <a:lnTo>
                    <a:pt x="1671812" y="506652"/>
                  </a:lnTo>
                  <a:lnTo>
                    <a:pt x="1680210" y="519948"/>
                  </a:lnTo>
                  <a:lnTo>
                    <a:pt x="1673212" y="570334"/>
                  </a:lnTo>
                  <a:lnTo>
                    <a:pt x="1683009" y="577332"/>
                  </a:lnTo>
                  <a:lnTo>
                    <a:pt x="1703303" y="524147"/>
                  </a:lnTo>
                  <a:lnTo>
                    <a:pt x="1699804" y="510851"/>
                  </a:lnTo>
                  <a:lnTo>
                    <a:pt x="1667614" y="438072"/>
                  </a:lnTo>
                  <a:cubicBezTo>
                    <a:pt x="1667614" y="438072"/>
                    <a:pt x="1683009" y="427575"/>
                    <a:pt x="1688608" y="417778"/>
                  </a:cubicBezTo>
                  <a:cubicBezTo>
                    <a:pt x="1694206" y="407981"/>
                    <a:pt x="1713100" y="382788"/>
                    <a:pt x="1725697" y="374391"/>
                  </a:cubicBezTo>
                  <a:cubicBezTo>
                    <a:pt x="1738293" y="365993"/>
                    <a:pt x="1752289" y="331703"/>
                    <a:pt x="1759287" y="313509"/>
                  </a:cubicBezTo>
                  <a:cubicBezTo>
                    <a:pt x="1759987" y="312109"/>
                    <a:pt x="1760686" y="310010"/>
                    <a:pt x="1760686" y="307910"/>
                  </a:cubicBezTo>
                  <a:cubicBezTo>
                    <a:pt x="1846062" y="309310"/>
                    <a:pt x="1936335" y="312109"/>
                    <a:pt x="2022410" y="298113"/>
                  </a:cubicBezTo>
                  <a:cubicBezTo>
                    <a:pt x="2022410" y="300912"/>
                    <a:pt x="2023110" y="304411"/>
                    <a:pt x="2023810" y="307910"/>
                  </a:cubicBezTo>
                  <a:lnTo>
                    <a:pt x="2016812" y="320506"/>
                  </a:lnTo>
                  <a:cubicBezTo>
                    <a:pt x="2016812" y="320506"/>
                    <a:pt x="2002816" y="340801"/>
                    <a:pt x="1984621" y="347099"/>
                  </a:cubicBezTo>
                  <a:cubicBezTo>
                    <a:pt x="1966427" y="353397"/>
                    <a:pt x="1968526" y="348498"/>
                    <a:pt x="1961528" y="357596"/>
                  </a:cubicBezTo>
                  <a:cubicBezTo>
                    <a:pt x="1954530" y="366693"/>
                    <a:pt x="1907644" y="428975"/>
                    <a:pt x="1907644" y="428975"/>
                  </a:cubicBezTo>
                  <a:lnTo>
                    <a:pt x="1878952" y="445770"/>
                  </a:lnTo>
                  <a:lnTo>
                    <a:pt x="1871954" y="462565"/>
                  </a:lnTo>
                  <a:lnTo>
                    <a:pt x="1906244" y="449269"/>
                  </a:lnTo>
                  <a:cubicBezTo>
                    <a:pt x="1906244" y="449269"/>
                    <a:pt x="1925838" y="433873"/>
                    <a:pt x="1938435" y="414279"/>
                  </a:cubicBezTo>
                  <a:cubicBezTo>
                    <a:pt x="1951031" y="393985"/>
                    <a:pt x="1974124" y="384888"/>
                    <a:pt x="1974124" y="384888"/>
                  </a:cubicBezTo>
                  <a:lnTo>
                    <a:pt x="1932836" y="445770"/>
                  </a:lnTo>
                  <a:cubicBezTo>
                    <a:pt x="1932836" y="445770"/>
                    <a:pt x="1917441" y="456967"/>
                    <a:pt x="1906944" y="458366"/>
                  </a:cubicBezTo>
                  <a:lnTo>
                    <a:pt x="1894347" y="472362"/>
                  </a:lnTo>
                  <a:cubicBezTo>
                    <a:pt x="1894347" y="472362"/>
                    <a:pt x="1923739" y="473062"/>
                    <a:pt x="1934236" y="466064"/>
                  </a:cubicBezTo>
                  <a:cubicBezTo>
                    <a:pt x="1945433" y="459066"/>
                    <a:pt x="1949631" y="445070"/>
                    <a:pt x="1958029" y="433174"/>
                  </a:cubicBezTo>
                  <a:cubicBezTo>
                    <a:pt x="1966427" y="421977"/>
                    <a:pt x="1994418" y="395385"/>
                    <a:pt x="2011913" y="388387"/>
                  </a:cubicBezTo>
                  <a:cubicBezTo>
                    <a:pt x="2029408" y="381389"/>
                    <a:pt x="2088891" y="351997"/>
                    <a:pt x="2111284" y="331703"/>
                  </a:cubicBezTo>
                  <a:cubicBezTo>
                    <a:pt x="2111284" y="331703"/>
                    <a:pt x="2136477" y="324705"/>
                    <a:pt x="2211355" y="333103"/>
                  </a:cubicBezTo>
                  <a:cubicBezTo>
                    <a:pt x="2285533" y="341500"/>
                    <a:pt x="2279235" y="335202"/>
                    <a:pt x="2293231" y="333803"/>
                  </a:cubicBezTo>
                  <a:cubicBezTo>
                    <a:pt x="2293231" y="333803"/>
                    <a:pt x="2317724" y="337302"/>
                    <a:pt x="2336618" y="335902"/>
                  </a:cubicBezTo>
                  <a:cubicBezTo>
                    <a:pt x="2355513" y="334502"/>
                    <a:pt x="2368809" y="339401"/>
                    <a:pt x="2377207" y="389786"/>
                  </a:cubicBezTo>
                  <a:lnTo>
                    <a:pt x="2376507" y="397484"/>
                  </a:lnTo>
                  <a:lnTo>
                    <a:pt x="2366010" y="414979"/>
                  </a:lnTo>
                  <a:lnTo>
                    <a:pt x="2366010" y="433873"/>
                  </a:lnTo>
                  <a:lnTo>
                    <a:pt x="2385604" y="417078"/>
                  </a:lnTo>
                  <a:lnTo>
                    <a:pt x="2419894" y="396784"/>
                  </a:lnTo>
                  <a:lnTo>
                    <a:pt x="2421994" y="384888"/>
                  </a:lnTo>
                  <a:cubicBezTo>
                    <a:pt x="2421994" y="384888"/>
                    <a:pt x="2412196" y="346399"/>
                    <a:pt x="2414296" y="337302"/>
                  </a:cubicBezTo>
                  <a:cubicBezTo>
                    <a:pt x="2416395" y="328204"/>
                    <a:pt x="2412196" y="314908"/>
                    <a:pt x="2403099" y="310010"/>
                  </a:cubicBezTo>
                  <a:cubicBezTo>
                    <a:pt x="2394002" y="305111"/>
                    <a:pt x="2364610" y="306511"/>
                    <a:pt x="2363211" y="298813"/>
                  </a:cubicBezTo>
                  <a:lnTo>
                    <a:pt x="2370209" y="291115"/>
                  </a:lnTo>
                  <a:cubicBezTo>
                    <a:pt x="2370209" y="291115"/>
                    <a:pt x="2382805" y="268022"/>
                    <a:pt x="2381406" y="249827"/>
                  </a:cubicBezTo>
                  <a:cubicBezTo>
                    <a:pt x="2381406" y="249827"/>
                    <a:pt x="2401699" y="198742"/>
                    <a:pt x="2427592" y="180547"/>
                  </a:cubicBezTo>
                  <a:cubicBezTo>
                    <a:pt x="2427592" y="180547"/>
                    <a:pt x="2447186" y="180547"/>
                    <a:pt x="2459083" y="178448"/>
                  </a:cubicBezTo>
                  <a:cubicBezTo>
                    <a:pt x="2470979" y="176349"/>
                    <a:pt x="2475878" y="177048"/>
                    <a:pt x="2480077" y="180547"/>
                  </a:cubicBezTo>
                  <a:cubicBezTo>
                    <a:pt x="2484276" y="184046"/>
                    <a:pt x="2500371" y="183347"/>
                    <a:pt x="2504569" y="180547"/>
                  </a:cubicBezTo>
                  <a:cubicBezTo>
                    <a:pt x="2512268" y="184046"/>
                    <a:pt x="2509468" y="179848"/>
                    <a:pt x="2509468" y="179848"/>
                  </a:cubicBezTo>
                  <a:close/>
                  <a:moveTo>
                    <a:pt x="1669013" y="163752"/>
                  </a:moveTo>
                  <a:cubicBezTo>
                    <a:pt x="1662015" y="160253"/>
                    <a:pt x="1661315" y="149056"/>
                    <a:pt x="1661315" y="149056"/>
                  </a:cubicBezTo>
                  <a:lnTo>
                    <a:pt x="1668313" y="144858"/>
                  </a:lnTo>
                  <a:cubicBezTo>
                    <a:pt x="1670413" y="151856"/>
                    <a:pt x="1686508" y="167251"/>
                    <a:pt x="1686508" y="167251"/>
                  </a:cubicBezTo>
                  <a:cubicBezTo>
                    <a:pt x="1683709" y="167251"/>
                    <a:pt x="1676011" y="166551"/>
                    <a:pt x="1669013" y="163752"/>
                  </a:cubicBezTo>
                  <a:close/>
                  <a:moveTo>
                    <a:pt x="365293" y="365294"/>
                  </a:moveTo>
                  <a:cubicBezTo>
                    <a:pt x="358295" y="361795"/>
                    <a:pt x="357596" y="350598"/>
                    <a:pt x="357596" y="350598"/>
                  </a:cubicBezTo>
                  <a:lnTo>
                    <a:pt x="364594" y="346399"/>
                  </a:lnTo>
                  <a:cubicBezTo>
                    <a:pt x="366693" y="353397"/>
                    <a:pt x="382788" y="368793"/>
                    <a:pt x="382788" y="368793"/>
                  </a:cubicBezTo>
                  <a:cubicBezTo>
                    <a:pt x="379989" y="368793"/>
                    <a:pt x="372291" y="368793"/>
                    <a:pt x="365293" y="365294"/>
                  </a:cubicBezTo>
                  <a:close/>
                  <a:moveTo>
                    <a:pt x="1099379" y="532545"/>
                  </a:moveTo>
                  <a:lnTo>
                    <a:pt x="1118973" y="538843"/>
                  </a:lnTo>
                  <a:lnTo>
                    <a:pt x="1125971" y="583630"/>
                  </a:lnTo>
                  <a:lnTo>
                    <a:pt x="1107777" y="603924"/>
                  </a:lnTo>
                  <a:lnTo>
                    <a:pt x="1110576" y="592027"/>
                  </a:lnTo>
                  <a:lnTo>
                    <a:pt x="1098680" y="547241"/>
                  </a:lnTo>
                  <a:lnTo>
                    <a:pt x="1088882" y="532545"/>
                  </a:lnTo>
                  <a:lnTo>
                    <a:pt x="1099379" y="532545"/>
                  </a:lnTo>
                  <a:close/>
                  <a:moveTo>
                    <a:pt x="2381406" y="333103"/>
                  </a:moveTo>
                  <a:lnTo>
                    <a:pt x="2401000" y="339401"/>
                  </a:lnTo>
                  <a:lnTo>
                    <a:pt x="2407998" y="384188"/>
                  </a:lnTo>
                  <a:lnTo>
                    <a:pt x="2389803" y="404482"/>
                  </a:lnTo>
                  <a:lnTo>
                    <a:pt x="2392602" y="392585"/>
                  </a:lnTo>
                  <a:lnTo>
                    <a:pt x="2380706" y="347799"/>
                  </a:lnTo>
                  <a:lnTo>
                    <a:pt x="2370909" y="333103"/>
                  </a:lnTo>
                  <a:lnTo>
                    <a:pt x="2381406" y="333103"/>
                  </a:lnTo>
                  <a:close/>
                </a:path>
              </a:pathLst>
            </a:custGeom>
            <a:grpFill/>
            <a:ln w="69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1" name="任意多边形: 形状 40">
              <a:extLst>
                <a:ext uri="{FF2B5EF4-FFF2-40B4-BE49-F238E27FC236}">
                  <a16:creationId xmlns:a16="http://schemas.microsoft.com/office/drawing/2014/main" id="{893C60DC-39FC-4AFF-8AE9-F71404E55F8F}"/>
                </a:ext>
              </a:extLst>
            </p:cNvPr>
            <p:cNvSpPr/>
            <p:nvPr/>
          </p:nvSpPr>
          <p:spPr>
            <a:xfrm>
              <a:off x="4499932" y="-1379906"/>
              <a:ext cx="988869" cy="699563"/>
            </a:xfrm>
            <a:custGeom>
              <a:avLst/>
              <a:gdLst>
                <a:gd name="connsiteX0" fmla="*/ 600908 w 988869"/>
                <a:gd name="connsiteY0" fmla="*/ 618669 h 699563"/>
                <a:gd name="connsiteX1" fmla="*/ 491740 w 988869"/>
                <a:gd name="connsiteY1" fmla="*/ 638263 h 699563"/>
                <a:gd name="connsiteX2" fmla="*/ 343383 w 988869"/>
                <a:gd name="connsiteY2" fmla="*/ 658557 h 699563"/>
                <a:gd name="connsiteX3" fmla="*/ 347582 w 988869"/>
                <a:gd name="connsiteY3" fmla="*/ 671853 h 699563"/>
                <a:gd name="connsiteX4" fmla="*/ 470047 w 988869"/>
                <a:gd name="connsiteY4" fmla="*/ 651559 h 699563"/>
                <a:gd name="connsiteX5" fmla="*/ 603707 w 988869"/>
                <a:gd name="connsiteY5" fmla="*/ 628466 h 699563"/>
                <a:gd name="connsiteX6" fmla="*/ 600908 w 988869"/>
                <a:gd name="connsiteY6" fmla="*/ 618669 h 699563"/>
                <a:gd name="connsiteX7" fmla="*/ 590411 w 988869"/>
                <a:gd name="connsiteY7" fmla="*/ 577381 h 699563"/>
                <a:gd name="connsiteX8" fmla="*/ 533028 w 988869"/>
                <a:gd name="connsiteY8" fmla="*/ 587878 h 699563"/>
                <a:gd name="connsiteX9" fmla="*/ 396568 w 988869"/>
                <a:gd name="connsiteY9" fmla="*/ 613770 h 699563"/>
                <a:gd name="connsiteX10" fmla="*/ 361578 w 988869"/>
                <a:gd name="connsiteY10" fmla="*/ 619369 h 699563"/>
                <a:gd name="connsiteX11" fmla="*/ 366476 w 988869"/>
                <a:gd name="connsiteY11" fmla="*/ 636163 h 699563"/>
                <a:gd name="connsiteX12" fmla="*/ 475645 w 988869"/>
                <a:gd name="connsiteY12" fmla="*/ 617969 h 699563"/>
                <a:gd name="connsiteX13" fmla="*/ 595310 w 988869"/>
                <a:gd name="connsiteY13" fmla="*/ 596975 h 699563"/>
                <a:gd name="connsiteX14" fmla="*/ 590411 w 988869"/>
                <a:gd name="connsiteY14" fmla="*/ 577381 h 699563"/>
                <a:gd name="connsiteX15" fmla="*/ 730877 w 988869"/>
                <a:gd name="connsiteY15" fmla="*/ 269471 h 699563"/>
                <a:gd name="connsiteX16" fmla="*/ 731070 w 988869"/>
                <a:gd name="connsiteY16" fmla="*/ 269471 h 699563"/>
                <a:gd name="connsiteX17" fmla="*/ 731331 w 988869"/>
                <a:gd name="connsiteY17" fmla="*/ 269523 h 699563"/>
                <a:gd name="connsiteX18" fmla="*/ 559941 w 988869"/>
                <a:gd name="connsiteY18" fmla="*/ 123712 h 699563"/>
                <a:gd name="connsiteX19" fmla="*/ 556121 w 988869"/>
                <a:gd name="connsiteY19" fmla="*/ 125663 h 699563"/>
                <a:gd name="connsiteX20" fmla="*/ 548905 w 988869"/>
                <a:gd name="connsiteY20" fmla="*/ 138044 h 699563"/>
                <a:gd name="connsiteX21" fmla="*/ 550522 w 988869"/>
                <a:gd name="connsiteY21" fmla="*/ 137909 h 699563"/>
                <a:gd name="connsiteX22" fmla="*/ 557870 w 988869"/>
                <a:gd name="connsiteY22" fmla="*/ 129511 h 699563"/>
                <a:gd name="connsiteX23" fmla="*/ 288277 w 988869"/>
                <a:gd name="connsiteY23" fmla="*/ 172 h 699563"/>
                <a:gd name="connsiteX24" fmla="*/ 354579 w 988869"/>
                <a:gd name="connsiteY24" fmla="*/ 43437 h 699563"/>
                <a:gd name="connsiteX25" fmla="*/ 362977 w 988869"/>
                <a:gd name="connsiteY25" fmla="*/ 57432 h 699563"/>
                <a:gd name="connsiteX26" fmla="*/ 376973 w 988869"/>
                <a:gd name="connsiteY26" fmla="*/ 60931 h 699563"/>
                <a:gd name="connsiteX27" fmla="*/ 374873 w 988869"/>
                <a:gd name="connsiteY27" fmla="*/ 88223 h 699563"/>
                <a:gd name="connsiteX28" fmla="*/ 391669 w 988869"/>
                <a:gd name="connsiteY28" fmla="*/ 109917 h 699563"/>
                <a:gd name="connsiteX29" fmla="*/ 420360 w 988869"/>
                <a:gd name="connsiteY29" fmla="*/ 167300 h 699563"/>
                <a:gd name="connsiteX30" fmla="*/ 514832 w 988869"/>
                <a:gd name="connsiteY30" fmla="*/ 193193 h 699563"/>
                <a:gd name="connsiteX31" fmla="*/ 515380 w 988869"/>
                <a:gd name="connsiteY31" fmla="*/ 193286 h 699563"/>
                <a:gd name="connsiteX32" fmla="*/ 516593 w 988869"/>
                <a:gd name="connsiteY32" fmla="*/ 193236 h 699563"/>
                <a:gd name="connsiteX33" fmla="*/ 539325 w 988869"/>
                <a:gd name="connsiteY33" fmla="*/ 170799 h 699563"/>
                <a:gd name="connsiteX34" fmla="*/ 531628 w 988869"/>
                <a:gd name="connsiteY34" fmla="*/ 144907 h 699563"/>
                <a:gd name="connsiteX35" fmla="*/ 540915 w 988869"/>
                <a:gd name="connsiteY35" fmla="*/ 139771 h 699563"/>
                <a:gd name="connsiteX36" fmla="*/ 541994 w 988869"/>
                <a:gd name="connsiteY36" fmla="*/ 134891 h 699563"/>
                <a:gd name="connsiteX37" fmla="*/ 556821 w 988869"/>
                <a:gd name="connsiteY37" fmla="*/ 116215 h 699563"/>
                <a:gd name="connsiteX38" fmla="*/ 563031 w 988869"/>
                <a:gd name="connsiteY38" fmla="*/ 113985 h 699563"/>
                <a:gd name="connsiteX39" fmla="*/ 561719 w 988869"/>
                <a:gd name="connsiteY39" fmla="*/ 101694 h 699563"/>
                <a:gd name="connsiteX40" fmla="*/ 570816 w 988869"/>
                <a:gd name="connsiteY40" fmla="*/ 95921 h 699563"/>
                <a:gd name="connsiteX41" fmla="*/ 581313 w 988869"/>
                <a:gd name="connsiteY41" fmla="*/ 100120 h 699563"/>
                <a:gd name="connsiteX42" fmla="*/ 619190 w 988869"/>
                <a:gd name="connsiteY42" fmla="*/ 94084 h 699563"/>
                <a:gd name="connsiteX43" fmla="*/ 626145 w 988869"/>
                <a:gd name="connsiteY43" fmla="*/ 108377 h 699563"/>
                <a:gd name="connsiteX44" fmla="*/ 651752 w 988869"/>
                <a:gd name="connsiteY44" fmla="*/ 103553 h 699563"/>
                <a:gd name="connsiteX45" fmla="*/ 674386 w 988869"/>
                <a:gd name="connsiteY45" fmla="*/ 137209 h 699563"/>
                <a:gd name="connsiteX46" fmla="*/ 665431 w 988869"/>
                <a:gd name="connsiteY46" fmla="*/ 151948 h 699563"/>
                <a:gd name="connsiteX47" fmla="*/ 652513 w 988869"/>
                <a:gd name="connsiteY47" fmla="*/ 165842 h 699563"/>
                <a:gd name="connsiteX48" fmla="*/ 665420 w 988869"/>
                <a:gd name="connsiteY48" fmla="*/ 179295 h 699563"/>
                <a:gd name="connsiteX49" fmla="*/ 787054 w 988869"/>
                <a:gd name="connsiteY49" fmla="*/ 242179 h 699563"/>
                <a:gd name="connsiteX50" fmla="*/ 987195 w 988869"/>
                <a:gd name="connsiteY50" fmla="*/ 277168 h 699563"/>
                <a:gd name="connsiteX51" fmla="*/ 987895 w 988869"/>
                <a:gd name="connsiteY51" fmla="*/ 280667 h 699563"/>
                <a:gd name="connsiteX52" fmla="*/ 850035 w 988869"/>
                <a:gd name="connsiteY52" fmla="*/ 266671 h 699563"/>
                <a:gd name="connsiteX53" fmla="*/ 731070 w 988869"/>
                <a:gd name="connsiteY53" fmla="*/ 229582 h 699563"/>
                <a:gd name="connsiteX54" fmla="*/ 681297 w 988869"/>
                <a:gd name="connsiteY54" fmla="*/ 202378 h 699563"/>
                <a:gd name="connsiteX55" fmla="*/ 646603 w 988869"/>
                <a:gd name="connsiteY55" fmla="*/ 171595 h 699563"/>
                <a:gd name="connsiteX56" fmla="*/ 636499 w 988869"/>
                <a:gd name="connsiteY56" fmla="*/ 180903 h 699563"/>
                <a:gd name="connsiteX57" fmla="*/ 630299 w 988869"/>
                <a:gd name="connsiteY57" fmla="*/ 186195 h 699563"/>
                <a:gd name="connsiteX58" fmla="*/ 630299 w 988869"/>
                <a:gd name="connsiteY58" fmla="*/ 213487 h 699563"/>
                <a:gd name="connsiteX59" fmla="*/ 596709 w 988869"/>
                <a:gd name="connsiteY59" fmla="*/ 220485 h 699563"/>
                <a:gd name="connsiteX60" fmla="*/ 574315 w 988869"/>
                <a:gd name="connsiteY60" fmla="*/ 247777 h 699563"/>
                <a:gd name="connsiteX61" fmla="*/ 546499 w 988869"/>
                <a:gd name="connsiteY61" fmla="*/ 262746 h 699563"/>
                <a:gd name="connsiteX62" fmla="*/ 526363 w 988869"/>
                <a:gd name="connsiteY62" fmla="*/ 263422 h 699563"/>
                <a:gd name="connsiteX63" fmla="*/ 494539 w 988869"/>
                <a:gd name="connsiteY63" fmla="*/ 254775 h 699563"/>
                <a:gd name="connsiteX64" fmla="*/ 520781 w 988869"/>
                <a:gd name="connsiteY64" fmla="*/ 263610 h 699563"/>
                <a:gd name="connsiteX65" fmla="*/ 526363 w 988869"/>
                <a:gd name="connsiteY65" fmla="*/ 263422 h 699563"/>
                <a:gd name="connsiteX66" fmla="*/ 537258 w 988869"/>
                <a:gd name="connsiteY66" fmla="*/ 266383 h 699563"/>
                <a:gd name="connsiteX67" fmla="*/ 659014 w 988869"/>
                <a:gd name="connsiteY67" fmla="*/ 402162 h 699563"/>
                <a:gd name="connsiteX68" fmla="*/ 659071 w 988869"/>
                <a:gd name="connsiteY68" fmla="*/ 402323 h 699563"/>
                <a:gd name="connsiteX69" fmla="*/ 682872 w 988869"/>
                <a:gd name="connsiteY69" fmla="*/ 395084 h 699563"/>
                <a:gd name="connsiteX70" fmla="*/ 733869 w 988869"/>
                <a:gd name="connsiteY70" fmla="*/ 355545 h 699563"/>
                <a:gd name="connsiteX71" fmla="*/ 740867 w 988869"/>
                <a:gd name="connsiteY71" fmla="*/ 347148 h 699563"/>
                <a:gd name="connsiteX72" fmla="*/ 744366 w 988869"/>
                <a:gd name="connsiteY72" fmla="*/ 342249 h 699563"/>
                <a:gd name="connsiteX73" fmla="*/ 733170 w 988869"/>
                <a:gd name="connsiteY73" fmla="*/ 309359 h 699563"/>
                <a:gd name="connsiteX74" fmla="*/ 733170 w 988869"/>
                <a:gd name="connsiteY74" fmla="*/ 310059 h 699563"/>
                <a:gd name="connsiteX75" fmla="*/ 715675 w 988869"/>
                <a:gd name="connsiteY75" fmla="*/ 334552 h 699563"/>
                <a:gd name="connsiteX76" fmla="*/ 686283 w 988869"/>
                <a:gd name="connsiteY76" fmla="*/ 317057 h 699563"/>
                <a:gd name="connsiteX77" fmla="*/ 688383 w 988869"/>
                <a:gd name="connsiteY77" fmla="*/ 282067 h 699563"/>
                <a:gd name="connsiteX78" fmla="*/ 724072 w 988869"/>
                <a:gd name="connsiteY78" fmla="*/ 268771 h 699563"/>
                <a:gd name="connsiteX79" fmla="*/ 724772 w 988869"/>
                <a:gd name="connsiteY79" fmla="*/ 268771 h 699563"/>
                <a:gd name="connsiteX80" fmla="*/ 730877 w 988869"/>
                <a:gd name="connsiteY80" fmla="*/ 269471 h 699563"/>
                <a:gd name="connsiteX81" fmla="*/ 729671 w 988869"/>
                <a:gd name="connsiteY81" fmla="*/ 269471 h 699563"/>
                <a:gd name="connsiteX82" fmla="*/ 734569 w 988869"/>
                <a:gd name="connsiteY82" fmla="*/ 270170 h 699563"/>
                <a:gd name="connsiteX83" fmla="*/ 731331 w 988869"/>
                <a:gd name="connsiteY83" fmla="*/ 269523 h 699563"/>
                <a:gd name="connsiteX84" fmla="*/ 741179 w 988869"/>
                <a:gd name="connsiteY84" fmla="*/ 270652 h 699563"/>
                <a:gd name="connsiteX85" fmla="*/ 746892 w 988869"/>
                <a:gd name="connsiteY85" fmla="*/ 271308 h 699563"/>
                <a:gd name="connsiteX86" fmla="*/ 798951 w 988869"/>
                <a:gd name="connsiteY86" fmla="*/ 311458 h 699563"/>
                <a:gd name="connsiteX87" fmla="*/ 834640 w 988869"/>
                <a:gd name="connsiteY87" fmla="*/ 404531 h 699563"/>
                <a:gd name="connsiteX88" fmla="*/ 794052 w 988869"/>
                <a:gd name="connsiteY88" fmla="*/ 504602 h 699563"/>
                <a:gd name="connsiteX89" fmla="*/ 683484 w 988869"/>
                <a:gd name="connsiteY89" fmla="*/ 562685 h 699563"/>
                <a:gd name="connsiteX90" fmla="*/ 631699 w 988869"/>
                <a:gd name="connsiteY90" fmla="*/ 571783 h 699563"/>
                <a:gd name="connsiteX91" fmla="*/ 628900 w 988869"/>
                <a:gd name="connsiteY91" fmla="*/ 592776 h 699563"/>
                <a:gd name="connsiteX92" fmla="*/ 773058 w 988869"/>
                <a:gd name="connsiteY92" fmla="*/ 554987 h 699563"/>
                <a:gd name="connsiteX93" fmla="*/ 840238 w 988869"/>
                <a:gd name="connsiteY93" fmla="*/ 493405 h 699563"/>
                <a:gd name="connsiteX94" fmla="*/ 847236 w 988869"/>
                <a:gd name="connsiteY94" fmla="*/ 391935 h 699563"/>
                <a:gd name="connsiteX95" fmla="*/ 847236 w 988869"/>
                <a:gd name="connsiteY95" fmla="*/ 391235 h 699563"/>
                <a:gd name="connsiteX96" fmla="*/ 855634 w 988869"/>
                <a:gd name="connsiteY96" fmla="*/ 386337 h 699563"/>
                <a:gd name="connsiteX97" fmla="*/ 875228 w 988869"/>
                <a:gd name="connsiteY97" fmla="*/ 419227 h 699563"/>
                <a:gd name="connsiteX98" fmla="*/ 863332 w 988869"/>
                <a:gd name="connsiteY98" fmla="*/ 512300 h 699563"/>
                <a:gd name="connsiteX99" fmla="*/ 862632 w 988869"/>
                <a:gd name="connsiteY99" fmla="*/ 512300 h 699563"/>
                <a:gd name="connsiteX100" fmla="*/ 710776 w 988869"/>
                <a:gd name="connsiteY100" fmla="*/ 599074 h 699563"/>
                <a:gd name="connsiteX101" fmla="*/ 631000 w 988869"/>
                <a:gd name="connsiteY101" fmla="*/ 613770 h 699563"/>
                <a:gd name="connsiteX102" fmla="*/ 633799 w 988869"/>
                <a:gd name="connsiteY102" fmla="*/ 623567 h 699563"/>
                <a:gd name="connsiteX103" fmla="*/ 801750 w 988869"/>
                <a:gd name="connsiteY103" fmla="*/ 580180 h 699563"/>
                <a:gd name="connsiteX104" fmla="*/ 877327 w 988869"/>
                <a:gd name="connsiteY104" fmla="*/ 510900 h 699563"/>
                <a:gd name="connsiteX105" fmla="*/ 885025 w 988869"/>
                <a:gd name="connsiteY105" fmla="*/ 396834 h 699563"/>
                <a:gd name="connsiteX106" fmla="*/ 885025 w 988869"/>
                <a:gd name="connsiteY106" fmla="*/ 396134 h 699563"/>
                <a:gd name="connsiteX107" fmla="*/ 894822 w 988869"/>
                <a:gd name="connsiteY107" fmla="*/ 391235 h 699563"/>
                <a:gd name="connsiteX108" fmla="*/ 916516 w 988869"/>
                <a:gd name="connsiteY108" fmla="*/ 428324 h 699563"/>
                <a:gd name="connsiteX109" fmla="*/ 903920 w 988869"/>
                <a:gd name="connsiteY109" fmla="*/ 532594 h 699563"/>
                <a:gd name="connsiteX110" fmla="*/ 903220 w 988869"/>
                <a:gd name="connsiteY110" fmla="*/ 532594 h 699563"/>
                <a:gd name="connsiteX111" fmla="*/ 733170 w 988869"/>
                <a:gd name="connsiteY111" fmla="*/ 629866 h 699563"/>
                <a:gd name="connsiteX112" fmla="*/ 638697 w 988869"/>
                <a:gd name="connsiteY112" fmla="*/ 647360 h 699563"/>
                <a:gd name="connsiteX113" fmla="*/ 486841 w 988869"/>
                <a:gd name="connsiteY113" fmla="*/ 674652 h 699563"/>
                <a:gd name="connsiteX114" fmla="*/ 281801 w 988869"/>
                <a:gd name="connsiteY114" fmla="*/ 699145 h 699563"/>
                <a:gd name="connsiteX115" fmla="*/ 136943 w 988869"/>
                <a:gd name="connsiteY115" fmla="*/ 673953 h 699563"/>
                <a:gd name="connsiteX116" fmla="*/ 136943 w 988869"/>
                <a:gd name="connsiteY116" fmla="*/ 673253 h 699563"/>
                <a:gd name="connsiteX117" fmla="*/ 136943 w 988869"/>
                <a:gd name="connsiteY117" fmla="*/ 669054 h 699563"/>
                <a:gd name="connsiteX118" fmla="*/ 186629 w 988869"/>
                <a:gd name="connsiteY118" fmla="*/ 676052 h 699563"/>
                <a:gd name="connsiteX119" fmla="*/ 313992 w 988869"/>
                <a:gd name="connsiteY119" fmla="*/ 675352 h 699563"/>
                <a:gd name="connsiteX120" fmla="*/ 309093 w 988869"/>
                <a:gd name="connsiteY120" fmla="*/ 659957 h 699563"/>
                <a:gd name="connsiteX121" fmla="*/ 307694 w 988869"/>
                <a:gd name="connsiteY121" fmla="*/ 659957 h 699563"/>
                <a:gd name="connsiteX122" fmla="*/ 178232 w 988869"/>
                <a:gd name="connsiteY122" fmla="*/ 637563 h 699563"/>
                <a:gd name="connsiteX123" fmla="*/ 178232 w 988869"/>
                <a:gd name="connsiteY123" fmla="*/ 636863 h 699563"/>
                <a:gd name="connsiteX124" fmla="*/ 178232 w 988869"/>
                <a:gd name="connsiteY124" fmla="*/ 633365 h 699563"/>
                <a:gd name="connsiteX125" fmla="*/ 222319 w 988869"/>
                <a:gd name="connsiteY125" fmla="*/ 639662 h 699563"/>
                <a:gd name="connsiteX126" fmla="*/ 306294 w 988869"/>
                <a:gd name="connsiteY126" fmla="*/ 641762 h 699563"/>
                <a:gd name="connsiteX127" fmla="*/ 306294 w 988869"/>
                <a:gd name="connsiteY127" fmla="*/ 638963 h 699563"/>
                <a:gd name="connsiteX128" fmla="*/ 306994 w 988869"/>
                <a:gd name="connsiteY128" fmla="*/ 620768 h 699563"/>
                <a:gd name="connsiteX129" fmla="*/ 264306 w 988869"/>
                <a:gd name="connsiteY129" fmla="*/ 615870 h 699563"/>
                <a:gd name="connsiteX130" fmla="*/ 165635 w 988869"/>
                <a:gd name="connsiteY130" fmla="*/ 557787 h 699563"/>
                <a:gd name="connsiteX131" fmla="*/ 108952 w 988869"/>
                <a:gd name="connsiteY131" fmla="*/ 461915 h 699563"/>
                <a:gd name="connsiteX132" fmla="*/ 63465 w 988869"/>
                <a:gd name="connsiteY132" fmla="*/ 376539 h 699563"/>
                <a:gd name="connsiteX133" fmla="*/ 55767 w 988869"/>
                <a:gd name="connsiteY133" fmla="*/ 386337 h 699563"/>
                <a:gd name="connsiteX134" fmla="*/ 10281 w 988869"/>
                <a:gd name="connsiteY134" fmla="*/ 379339 h 699563"/>
                <a:gd name="connsiteX135" fmla="*/ 3982 w 988869"/>
                <a:gd name="connsiteY135" fmla="*/ 333852 h 699563"/>
                <a:gd name="connsiteX136" fmla="*/ 67664 w 988869"/>
                <a:gd name="connsiteY136" fmla="*/ 274369 h 699563"/>
                <a:gd name="connsiteX137" fmla="*/ 176132 w 988869"/>
                <a:gd name="connsiteY137" fmla="*/ 260373 h 699563"/>
                <a:gd name="connsiteX138" fmla="*/ 221236 w 988869"/>
                <a:gd name="connsiteY138" fmla="*/ 267885 h 699563"/>
                <a:gd name="connsiteX139" fmla="*/ 230309 w 988869"/>
                <a:gd name="connsiteY139" fmla="*/ 270831 h 699563"/>
                <a:gd name="connsiteX140" fmla="*/ 226516 w 988869"/>
                <a:gd name="connsiteY140" fmla="*/ 268071 h 699563"/>
                <a:gd name="connsiteX141" fmla="*/ 266405 w 988869"/>
                <a:gd name="connsiteY141" fmla="*/ 198791 h 699563"/>
                <a:gd name="connsiteX142" fmla="*/ 259407 w 988869"/>
                <a:gd name="connsiteY142" fmla="*/ 180596 h 699563"/>
                <a:gd name="connsiteX143" fmla="*/ 251009 w 988869"/>
                <a:gd name="connsiteY143" fmla="*/ 180596 h 699563"/>
                <a:gd name="connsiteX144" fmla="*/ 253109 w 988869"/>
                <a:gd name="connsiteY144" fmla="*/ 151905 h 699563"/>
                <a:gd name="connsiteX145" fmla="*/ 240512 w 988869"/>
                <a:gd name="connsiteY145" fmla="*/ 151905 h 699563"/>
                <a:gd name="connsiteX146" fmla="*/ 240512 w 988869"/>
                <a:gd name="connsiteY146" fmla="*/ 131611 h 699563"/>
                <a:gd name="connsiteX147" fmla="*/ 217419 w 988869"/>
                <a:gd name="connsiteY147" fmla="*/ 91023 h 699563"/>
                <a:gd name="connsiteX148" fmla="*/ 188728 w 988869"/>
                <a:gd name="connsiteY148" fmla="*/ 116915 h 699563"/>
                <a:gd name="connsiteX149" fmla="*/ 178930 w 988869"/>
                <a:gd name="connsiteY149" fmla="*/ 139308 h 699563"/>
                <a:gd name="connsiteX150" fmla="*/ 144641 w 988869"/>
                <a:gd name="connsiteY150" fmla="*/ 107118 h 699563"/>
                <a:gd name="connsiteX151" fmla="*/ 176831 w 988869"/>
                <a:gd name="connsiteY151" fmla="*/ 100120 h 699563"/>
                <a:gd name="connsiteX152" fmla="*/ 206922 w 988869"/>
                <a:gd name="connsiteY152" fmla="*/ 57432 h 699563"/>
                <a:gd name="connsiteX153" fmla="*/ 266405 w 988869"/>
                <a:gd name="connsiteY153" fmla="*/ 4948 h 699563"/>
                <a:gd name="connsiteX154" fmla="*/ 288277 w 988869"/>
                <a:gd name="connsiteY154" fmla="*/ 172 h 699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</a:cxnLst>
              <a:rect l="l" t="t" r="r" b="b"/>
              <a:pathLst>
                <a:path w="988869" h="699563">
                  <a:moveTo>
                    <a:pt x="600908" y="618669"/>
                  </a:moveTo>
                  <a:cubicBezTo>
                    <a:pt x="564519" y="624967"/>
                    <a:pt x="528130" y="631965"/>
                    <a:pt x="491740" y="638263"/>
                  </a:cubicBezTo>
                  <a:cubicBezTo>
                    <a:pt x="442754" y="646660"/>
                    <a:pt x="393069" y="655058"/>
                    <a:pt x="343383" y="658557"/>
                  </a:cubicBezTo>
                  <a:cubicBezTo>
                    <a:pt x="344783" y="662756"/>
                    <a:pt x="346183" y="667654"/>
                    <a:pt x="347582" y="671853"/>
                  </a:cubicBezTo>
                  <a:cubicBezTo>
                    <a:pt x="388870" y="666255"/>
                    <a:pt x="429458" y="658557"/>
                    <a:pt x="470047" y="651559"/>
                  </a:cubicBezTo>
                  <a:cubicBezTo>
                    <a:pt x="514833" y="643861"/>
                    <a:pt x="558920" y="636163"/>
                    <a:pt x="603707" y="628466"/>
                  </a:cubicBezTo>
                  <a:cubicBezTo>
                    <a:pt x="602308" y="624967"/>
                    <a:pt x="600908" y="622168"/>
                    <a:pt x="600908" y="618669"/>
                  </a:cubicBezTo>
                  <a:close/>
                  <a:moveTo>
                    <a:pt x="590411" y="577381"/>
                  </a:moveTo>
                  <a:cubicBezTo>
                    <a:pt x="570817" y="580880"/>
                    <a:pt x="551922" y="584379"/>
                    <a:pt x="533028" y="587878"/>
                  </a:cubicBezTo>
                  <a:cubicBezTo>
                    <a:pt x="487541" y="595575"/>
                    <a:pt x="442055" y="606072"/>
                    <a:pt x="396568" y="613770"/>
                  </a:cubicBezTo>
                  <a:cubicBezTo>
                    <a:pt x="384671" y="615870"/>
                    <a:pt x="372775" y="617969"/>
                    <a:pt x="361578" y="619369"/>
                  </a:cubicBezTo>
                  <a:cubicBezTo>
                    <a:pt x="362977" y="624967"/>
                    <a:pt x="364377" y="630565"/>
                    <a:pt x="366476" y="636163"/>
                  </a:cubicBezTo>
                  <a:cubicBezTo>
                    <a:pt x="402866" y="631265"/>
                    <a:pt x="439255" y="624267"/>
                    <a:pt x="475645" y="617969"/>
                  </a:cubicBezTo>
                  <a:cubicBezTo>
                    <a:pt x="515533" y="610971"/>
                    <a:pt x="555421" y="603973"/>
                    <a:pt x="595310" y="596975"/>
                  </a:cubicBezTo>
                  <a:cubicBezTo>
                    <a:pt x="592511" y="590677"/>
                    <a:pt x="591111" y="584379"/>
                    <a:pt x="590411" y="577381"/>
                  </a:cubicBezTo>
                  <a:close/>
                  <a:moveTo>
                    <a:pt x="730877" y="269471"/>
                  </a:moveTo>
                  <a:lnTo>
                    <a:pt x="731070" y="269471"/>
                  </a:lnTo>
                  <a:lnTo>
                    <a:pt x="731331" y="269523"/>
                  </a:lnTo>
                  <a:close/>
                  <a:moveTo>
                    <a:pt x="559941" y="123712"/>
                  </a:moveTo>
                  <a:lnTo>
                    <a:pt x="556121" y="125663"/>
                  </a:lnTo>
                  <a:lnTo>
                    <a:pt x="548905" y="138044"/>
                  </a:lnTo>
                  <a:lnTo>
                    <a:pt x="550522" y="137909"/>
                  </a:lnTo>
                  <a:cubicBezTo>
                    <a:pt x="550522" y="137909"/>
                    <a:pt x="554371" y="134235"/>
                    <a:pt x="557870" y="129511"/>
                  </a:cubicBezTo>
                  <a:close/>
                  <a:moveTo>
                    <a:pt x="288277" y="172"/>
                  </a:moveTo>
                  <a:cubicBezTo>
                    <a:pt x="335292" y="-3177"/>
                    <a:pt x="354579" y="43437"/>
                    <a:pt x="354579" y="43437"/>
                  </a:cubicBezTo>
                  <a:lnTo>
                    <a:pt x="362977" y="57432"/>
                  </a:lnTo>
                  <a:cubicBezTo>
                    <a:pt x="362977" y="57432"/>
                    <a:pt x="368575" y="49035"/>
                    <a:pt x="376973" y="60931"/>
                  </a:cubicBezTo>
                  <a:cubicBezTo>
                    <a:pt x="385370" y="72828"/>
                    <a:pt x="374873" y="88223"/>
                    <a:pt x="374873" y="88223"/>
                  </a:cubicBezTo>
                  <a:cubicBezTo>
                    <a:pt x="398667" y="88223"/>
                    <a:pt x="391669" y="109917"/>
                    <a:pt x="391669" y="109917"/>
                  </a:cubicBezTo>
                  <a:cubicBezTo>
                    <a:pt x="411962" y="112716"/>
                    <a:pt x="420360" y="167300"/>
                    <a:pt x="420360" y="167300"/>
                  </a:cubicBezTo>
                  <a:cubicBezTo>
                    <a:pt x="457449" y="156103"/>
                    <a:pt x="491040" y="179897"/>
                    <a:pt x="514832" y="193193"/>
                  </a:cubicBezTo>
                  <a:lnTo>
                    <a:pt x="515380" y="193286"/>
                  </a:lnTo>
                  <a:lnTo>
                    <a:pt x="516593" y="193236"/>
                  </a:lnTo>
                  <a:cubicBezTo>
                    <a:pt x="530666" y="187725"/>
                    <a:pt x="539325" y="170799"/>
                    <a:pt x="539325" y="170799"/>
                  </a:cubicBezTo>
                  <a:cubicBezTo>
                    <a:pt x="539325" y="170799"/>
                    <a:pt x="525329" y="152604"/>
                    <a:pt x="531628" y="144907"/>
                  </a:cubicBezTo>
                  <a:lnTo>
                    <a:pt x="540915" y="139771"/>
                  </a:lnTo>
                  <a:lnTo>
                    <a:pt x="541994" y="134891"/>
                  </a:lnTo>
                  <a:cubicBezTo>
                    <a:pt x="545274" y="127718"/>
                    <a:pt x="550173" y="121289"/>
                    <a:pt x="556821" y="116215"/>
                  </a:cubicBezTo>
                  <a:lnTo>
                    <a:pt x="563031" y="113985"/>
                  </a:lnTo>
                  <a:lnTo>
                    <a:pt x="561719" y="101694"/>
                  </a:lnTo>
                  <a:cubicBezTo>
                    <a:pt x="562594" y="97670"/>
                    <a:pt x="565218" y="94871"/>
                    <a:pt x="570816" y="95921"/>
                  </a:cubicBezTo>
                  <a:cubicBezTo>
                    <a:pt x="582013" y="98020"/>
                    <a:pt x="581313" y="100120"/>
                    <a:pt x="581313" y="100120"/>
                  </a:cubicBezTo>
                  <a:cubicBezTo>
                    <a:pt x="598808" y="88923"/>
                    <a:pt x="611230" y="89098"/>
                    <a:pt x="619190" y="94084"/>
                  </a:cubicBezTo>
                  <a:lnTo>
                    <a:pt x="626145" y="108377"/>
                  </a:lnTo>
                  <a:lnTo>
                    <a:pt x="651752" y="103553"/>
                  </a:lnTo>
                  <a:cubicBezTo>
                    <a:pt x="672681" y="105324"/>
                    <a:pt x="678061" y="124613"/>
                    <a:pt x="674386" y="137209"/>
                  </a:cubicBezTo>
                  <a:cubicBezTo>
                    <a:pt x="673162" y="141408"/>
                    <a:pt x="669794" y="146569"/>
                    <a:pt x="665431" y="151948"/>
                  </a:cubicBezTo>
                  <a:lnTo>
                    <a:pt x="652513" y="165842"/>
                  </a:lnTo>
                  <a:lnTo>
                    <a:pt x="665420" y="179295"/>
                  </a:lnTo>
                  <a:cubicBezTo>
                    <a:pt x="700060" y="209113"/>
                    <a:pt x="741392" y="228008"/>
                    <a:pt x="787054" y="242179"/>
                  </a:cubicBezTo>
                  <a:cubicBezTo>
                    <a:pt x="848636" y="261073"/>
                    <a:pt x="922814" y="285566"/>
                    <a:pt x="987195" y="277168"/>
                  </a:cubicBezTo>
                  <a:cubicBezTo>
                    <a:pt x="989294" y="277168"/>
                    <a:pt x="989294" y="279968"/>
                    <a:pt x="987895" y="280667"/>
                  </a:cubicBezTo>
                  <a:cubicBezTo>
                    <a:pt x="944508" y="295363"/>
                    <a:pt x="893423" y="276469"/>
                    <a:pt x="850035" y="266671"/>
                  </a:cubicBezTo>
                  <a:cubicBezTo>
                    <a:pt x="810147" y="257574"/>
                    <a:pt x="768859" y="247077"/>
                    <a:pt x="731070" y="229582"/>
                  </a:cubicBezTo>
                  <a:cubicBezTo>
                    <a:pt x="713925" y="221534"/>
                    <a:pt x="696955" y="212787"/>
                    <a:pt x="681297" y="202378"/>
                  </a:cubicBezTo>
                  <a:lnTo>
                    <a:pt x="646603" y="171595"/>
                  </a:lnTo>
                  <a:lnTo>
                    <a:pt x="636499" y="180903"/>
                  </a:lnTo>
                  <a:cubicBezTo>
                    <a:pt x="632749" y="184183"/>
                    <a:pt x="630299" y="186195"/>
                    <a:pt x="630299" y="186195"/>
                  </a:cubicBezTo>
                  <a:cubicBezTo>
                    <a:pt x="630299" y="186195"/>
                    <a:pt x="643595" y="199491"/>
                    <a:pt x="630299" y="213487"/>
                  </a:cubicBezTo>
                  <a:cubicBezTo>
                    <a:pt x="617003" y="227483"/>
                    <a:pt x="596709" y="220485"/>
                    <a:pt x="596709" y="220485"/>
                  </a:cubicBezTo>
                  <a:cubicBezTo>
                    <a:pt x="596709" y="220485"/>
                    <a:pt x="589011" y="234481"/>
                    <a:pt x="574315" y="247777"/>
                  </a:cubicBezTo>
                  <a:cubicBezTo>
                    <a:pt x="565218" y="255999"/>
                    <a:pt x="555683" y="260548"/>
                    <a:pt x="546499" y="262746"/>
                  </a:cubicBezTo>
                  <a:lnTo>
                    <a:pt x="526363" y="263422"/>
                  </a:lnTo>
                  <a:lnTo>
                    <a:pt x="494539" y="254775"/>
                  </a:lnTo>
                  <a:cubicBezTo>
                    <a:pt x="494539" y="254775"/>
                    <a:pt x="505386" y="261248"/>
                    <a:pt x="520781" y="263610"/>
                  </a:cubicBezTo>
                  <a:lnTo>
                    <a:pt x="526363" y="263422"/>
                  </a:lnTo>
                  <a:lnTo>
                    <a:pt x="537258" y="266383"/>
                  </a:lnTo>
                  <a:cubicBezTo>
                    <a:pt x="615386" y="298702"/>
                    <a:pt x="650559" y="379684"/>
                    <a:pt x="659014" y="402162"/>
                  </a:cubicBezTo>
                  <a:lnTo>
                    <a:pt x="659071" y="402323"/>
                  </a:lnTo>
                  <a:lnTo>
                    <a:pt x="682872" y="395084"/>
                  </a:lnTo>
                  <a:cubicBezTo>
                    <a:pt x="702029" y="385112"/>
                    <a:pt x="719524" y="371641"/>
                    <a:pt x="733869" y="355545"/>
                  </a:cubicBezTo>
                  <a:cubicBezTo>
                    <a:pt x="735969" y="352746"/>
                    <a:pt x="738768" y="349947"/>
                    <a:pt x="740867" y="347148"/>
                  </a:cubicBezTo>
                  <a:cubicBezTo>
                    <a:pt x="742267" y="345748"/>
                    <a:pt x="742967" y="343649"/>
                    <a:pt x="744366" y="342249"/>
                  </a:cubicBezTo>
                  <a:cubicBezTo>
                    <a:pt x="742267" y="331053"/>
                    <a:pt x="738068" y="319856"/>
                    <a:pt x="733170" y="309359"/>
                  </a:cubicBezTo>
                  <a:cubicBezTo>
                    <a:pt x="733170" y="309359"/>
                    <a:pt x="733170" y="310059"/>
                    <a:pt x="733170" y="310059"/>
                  </a:cubicBezTo>
                  <a:cubicBezTo>
                    <a:pt x="733869" y="321955"/>
                    <a:pt x="727571" y="331752"/>
                    <a:pt x="715675" y="334552"/>
                  </a:cubicBezTo>
                  <a:cubicBezTo>
                    <a:pt x="703079" y="338051"/>
                    <a:pt x="691882" y="327554"/>
                    <a:pt x="686283" y="317057"/>
                  </a:cubicBezTo>
                  <a:cubicBezTo>
                    <a:pt x="680685" y="306560"/>
                    <a:pt x="679985" y="291164"/>
                    <a:pt x="688383" y="282067"/>
                  </a:cubicBezTo>
                  <a:cubicBezTo>
                    <a:pt x="698180" y="271570"/>
                    <a:pt x="710076" y="265272"/>
                    <a:pt x="724072" y="268771"/>
                  </a:cubicBezTo>
                  <a:cubicBezTo>
                    <a:pt x="724072" y="268771"/>
                    <a:pt x="724772" y="268771"/>
                    <a:pt x="724772" y="268771"/>
                  </a:cubicBezTo>
                  <a:lnTo>
                    <a:pt x="730877" y="269471"/>
                  </a:lnTo>
                  <a:lnTo>
                    <a:pt x="729671" y="269471"/>
                  </a:lnTo>
                  <a:cubicBezTo>
                    <a:pt x="731770" y="269471"/>
                    <a:pt x="733170" y="270170"/>
                    <a:pt x="734569" y="270170"/>
                  </a:cubicBezTo>
                  <a:lnTo>
                    <a:pt x="731331" y="269523"/>
                  </a:lnTo>
                  <a:lnTo>
                    <a:pt x="741179" y="270652"/>
                  </a:lnTo>
                  <a:lnTo>
                    <a:pt x="746892" y="271308"/>
                  </a:lnTo>
                  <a:cubicBezTo>
                    <a:pt x="767985" y="277606"/>
                    <a:pt x="785830" y="294138"/>
                    <a:pt x="798951" y="311458"/>
                  </a:cubicBezTo>
                  <a:cubicBezTo>
                    <a:pt x="818545" y="337351"/>
                    <a:pt x="832541" y="371641"/>
                    <a:pt x="834640" y="404531"/>
                  </a:cubicBezTo>
                  <a:cubicBezTo>
                    <a:pt x="836739" y="440921"/>
                    <a:pt x="818545" y="478709"/>
                    <a:pt x="794052" y="504602"/>
                  </a:cubicBezTo>
                  <a:cubicBezTo>
                    <a:pt x="764660" y="536093"/>
                    <a:pt x="726172" y="554987"/>
                    <a:pt x="683484" y="562685"/>
                  </a:cubicBezTo>
                  <a:cubicBezTo>
                    <a:pt x="665989" y="565484"/>
                    <a:pt x="649194" y="568983"/>
                    <a:pt x="631699" y="571783"/>
                  </a:cubicBezTo>
                  <a:cubicBezTo>
                    <a:pt x="629600" y="578781"/>
                    <a:pt x="628900" y="585778"/>
                    <a:pt x="628900" y="592776"/>
                  </a:cubicBezTo>
                  <a:cubicBezTo>
                    <a:pt x="677886" y="584379"/>
                    <a:pt x="728271" y="576681"/>
                    <a:pt x="773058" y="554987"/>
                  </a:cubicBezTo>
                  <a:cubicBezTo>
                    <a:pt x="800350" y="541691"/>
                    <a:pt x="826242" y="521397"/>
                    <a:pt x="840238" y="493405"/>
                  </a:cubicBezTo>
                  <a:cubicBezTo>
                    <a:pt x="856334" y="462614"/>
                    <a:pt x="854934" y="425525"/>
                    <a:pt x="847236" y="391935"/>
                  </a:cubicBezTo>
                  <a:cubicBezTo>
                    <a:pt x="847236" y="391235"/>
                    <a:pt x="847236" y="391235"/>
                    <a:pt x="847236" y="391235"/>
                  </a:cubicBezTo>
                  <a:cubicBezTo>
                    <a:pt x="845837" y="384937"/>
                    <a:pt x="850036" y="383537"/>
                    <a:pt x="855634" y="386337"/>
                  </a:cubicBezTo>
                  <a:cubicBezTo>
                    <a:pt x="867531" y="391935"/>
                    <a:pt x="872429" y="407331"/>
                    <a:pt x="875228" y="419227"/>
                  </a:cubicBezTo>
                  <a:cubicBezTo>
                    <a:pt x="882226" y="448618"/>
                    <a:pt x="881526" y="487107"/>
                    <a:pt x="863332" y="512300"/>
                  </a:cubicBezTo>
                  <a:cubicBezTo>
                    <a:pt x="863332" y="513000"/>
                    <a:pt x="862632" y="512300"/>
                    <a:pt x="862632" y="512300"/>
                  </a:cubicBezTo>
                  <a:cubicBezTo>
                    <a:pt x="831841" y="564085"/>
                    <a:pt x="766760" y="586478"/>
                    <a:pt x="710776" y="599074"/>
                  </a:cubicBezTo>
                  <a:cubicBezTo>
                    <a:pt x="684184" y="605373"/>
                    <a:pt x="657592" y="608872"/>
                    <a:pt x="631000" y="613770"/>
                  </a:cubicBezTo>
                  <a:cubicBezTo>
                    <a:pt x="631699" y="617269"/>
                    <a:pt x="632399" y="620068"/>
                    <a:pt x="633799" y="623567"/>
                  </a:cubicBezTo>
                  <a:cubicBezTo>
                    <a:pt x="690482" y="613770"/>
                    <a:pt x="749265" y="605373"/>
                    <a:pt x="801750" y="580180"/>
                  </a:cubicBezTo>
                  <a:cubicBezTo>
                    <a:pt x="833240" y="564785"/>
                    <a:pt x="861232" y="542391"/>
                    <a:pt x="877327" y="510900"/>
                  </a:cubicBezTo>
                  <a:cubicBezTo>
                    <a:pt x="895522" y="475910"/>
                    <a:pt x="893423" y="433923"/>
                    <a:pt x="885025" y="396834"/>
                  </a:cubicBezTo>
                  <a:cubicBezTo>
                    <a:pt x="885025" y="396134"/>
                    <a:pt x="885025" y="396134"/>
                    <a:pt x="885025" y="396134"/>
                  </a:cubicBezTo>
                  <a:cubicBezTo>
                    <a:pt x="883626" y="389836"/>
                    <a:pt x="888524" y="388436"/>
                    <a:pt x="894822" y="391235"/>
                  </a:cubicBezTo>
                  <a:cubicBezTo>
                    <a:pt x="908119" y="397533"/>
                    <a:pt x="913017" y="415028"/>
                    <a:pt x="916516" y="428324"/>
                  </a:cubicBezTo>
                  <a:cubicBezTo>
                    <a:pt x="924914" y="461214"/>
                    <a:pt x="924214" y="503902"/>
                    <a:pt x="903920" y="532594"/>
                  </a:cubicBezTo>
                  <a:cubicBezTo>
                    <a:pt x="903920" y="533294"/>
                    <a:pt x="903220" y="532594"/>
                    <a:pt x="903220" y="532594"/>
                  </a:cubicBezTo>
                  <a:cubicBezTo>
                    <a:pt x="868230" y="590677"/>
                    <a:pt x="796151" y="615170"/>
                    <a:pt x="733170" y="629866"/>
                  </a:cubicBezTo>
                  <a:cubicBezTo>
                    <a:pt x="701679" y="636863"/>
                    <a:pt x="670188" y="641762"/>
                    <a:pt x="638697" y="647360"/>
                  </a:cubicBezTo>
                  <a:cubicBezTo>
                    <a:pt x="588312" y="656458"/>
                    <a:pt x="537227" y="665555"/>
                    <a:pt x="486841" y="674652"/>
                  </a:cubicBezTo>
                  <a:cubicBezTo>
                    <a:pt x="418961" y="685849"/>
                    <a:pt x="350381" y="697046"/>
                    <a:pt x="281801" y="699145"/>
                  </a:cubicBezTo>
                  <a:cubicBezTo>
                    <a:pt x="233515" y="700545"/>
                    <a:pt x="179631" y="699845"/>
                    <a:pt x="136943" y="673953"/>
                  </a:cubicBezTo>
                  <a:cubicBezTo>
                    <a:pt x="136943" y="673953"/>
                    <a:pt x="136943" y="673253"/>
                    <a:pt x="136943" y="673253"/>
                  </a:cubicBezTo>
                  <a:cubicBezTo>
                    <a:pt x="134844" y="671153"/>
                    <a:pt x="132045" y="669054"/>
                    <a:pt x="136943" y="669054"/>
                  </a:cubicBezTo>
                  <a:cubicBezTo>
                    <a:pt x="153739" y="669054"/>
                    <a:pt x="170534" y="673953"/>
                    <a:pt x="186629" y="676052"/>
                  </a:cubicBezTo>
                  <a:cubicBezTo>
                    <a:pt x="229317" y="682350"/>
                    <a:pt x="271304" y="680251"/>
                    <a:pt x="313992" y="675352"/>
                  </a:cubicBezTo>
                  <a:cubicBezTo>
                    <a:pt x="311892" y="670454"/>
                    <a:pt x="310493" y="665555"/>
                    <a:pt x="309093" y="659957"/>
                  </a:cubicBezTo>
                  <a:cubicBezTo>
                    <a:pt x="308393" y="659957"/>
                    <a:pt x="308393" y="659957"/>
                    <a:pt x="307694" y="659957"/>
                  </a:cubicBezTo>
                  <a:cubicBezTo>
                    <a:pt x="264306" y="661356"/>
                    <a:pt x="216020" y="660656"/>
                    <a:pt x="178232" y="637563"/>
                  </a:cubicBezTo>
                  <a:cubicBezTo>
                    <a:pt x="178232" y="636863"/>
                    <a:pt x="178232" y="636863"/>
                    <a:pt x="178232" y="636863"/>
                  </a:cubicBezTo>
                  <a:cubicBezTo>
                    <a:pt x="176132" y="635464"/>
                    <a:pt x="174033" y="633365"/>
                    <a:pt x="178232" y="633365"/>
                  </a:cubicBezTo>
                  <a:cubicBezTo>
                    <a:pt x="192927" y="633365"/>
                    <a:pt x="208323" y="637563"/>
                    <a:pt x="222319" y="639662"/>
                  </a:cubicBezTo>
                  <a:cubicBezTo>
                    <a:pt x="250310" y="643861"/>
                    <a:pt x="278302" y="643861"/>
                    <a:pt x="306294" y="641762"/>
                  </a:cubicBezTo>
                  <a:cubicBezTo>
                    <a:pt x="306294" y="640362"/>
                    <a:pt x="306294" y="639662"/>
                    <a:pt x="306294" y="638963"/>
                  </a:cubicBezTo>
                  <a:cubicBezTo>
                    <a:pt x="306294" y="632664"/>
                    <a:pt x="306294" y="627066"/>
                    <a:pt x="306994" y="620768"/>
                  </a:cubicBezTo>
                  <a:cubicBezTo>
                    <a:pt x="292998" y="620068"/>
                    <a:pt x="278302" y="618669"/>
                    <a:pt x="264306" y="615870"/>
                  </a:cubicBezTo>
                  <a:cubicBezTo>
                    <a:pt x="226517" y="608172"/>
                    <a:pt x="190828" y="586478"/>
                    <a:pt x="165635" y="557787"/>
                  </a:cubicBezTo>
                  <a:cubicBezTo>
                    <a:pt x="140442" y="529795"/>
                    <a:pt x="125747" y="494805"/>
                    <a:pt x="108952" y="461915"/>
                  </a:cubicBezTo>
                  <a:cubicBezTo>
                    <a:pt x="94256" y="433223"/>
                    <a:pt x="79560" y="404531"/>
                    <a:pt x="63465" y="376539"/>
                  </a:cubicBezTo>
                  <a:cubicBezTo>
                    <a:pt x="62065" y="380738"/>
                    <a:pt x="59266" y="383537"/>
                    <a:pt x="55767" y="386337"/>
                  </a:cubicBezTo>
                  <a:cubicBezTo>
                    <a:pt x="41071" y="397533"/>
                    <a:pt x="20777" y="392635"/>
                    <a:pt x="10281" y="379339"/>
                  </a:cubicBezTo>
                  <a:cubicBezTo>
                    <a:pt x="483" y="366742"/>
                    <a:pt x="-3715" y="346448"/>
                    <a:pt x="3982" y="333852"/>
                  </a:cubicBezTo>
                  <a:cubicBezTo>
                    <a:pt x="13080" y="304460"/>
                    <a:pt x="41071" y="285566"/>
                    <a:pt x="67664" y="274369"/>
                  </a:cubicBezTo>
                  <a:cubicBezTo>
                    <a:pt x="101254" y="259673"/>
                    <a:pt x="139743" y="258274"/>
                    <a:pt x="176132" y="260373"/>
                  </a:cubicBezTo>
                  <a:cubicBezTo>
                    <a:pt x="191528" y="261423"/>
                    <a:pt x="206748" y="264178"/>
                    <a:pt x="221236" y="267885"/>
                  </a:cubicBezTo>
                  <a:lnTo>
                    <a:pt x="230309" y="270831"/>
                  </a:lnTo>
                  <a:lnTo>
                    <a:pt x="226516" y="268071"/>
                  </a:lnTo>
                  <a:cubicBezTo>
                    <a:pt x="237013" y="237980"/>
                    <a:pt x="266405" y="198791"/>
                    <a:pt x="266405" y="198791"/>
                  </a:cubicBezTo>
                  <a:lnTo>
                    <a:pt x="259407" y="180596"/>
                  </a:lnTo>
                  <a:lnTo>
                    <a:pt x="251009" y="180596"/>
                  </a:lnTo>
                  <a:lnTo>
                    <a:pt x="253109" y="151905"/>
                  </a:lnTo>
                  <a:lnTo>
                    <a:pt x="240512" y="151905"/>
                  </a:lnTo>
                  <a:cubicBezTo>
                    <a:pt x="225117" y="147006"/>
                    <a:pt x="240512" y="131611"/>
                    <a:pt x="240512" y="131611"/>
                  </a:cubicBezTo>
                  <a:cubicBezTo>
                    <a:pt x="228616" y="129511"/>
                    <a:pt x="217419" y="91023"/>
                    <a:pt x="217419" y="91023"/>
                  </a:cubicBezTo>
                  <a:cubicBezTo>
                    <a:pt x="204123" y="91722"/>
                    <a:pt x="188728" y="116915"/>
                    <a:pt x="188728" y="116915"/>
                  </a:cubicBezTo>
                  <a:cubicBezTo>
                    <a:pt x="188728" y="116915"/>
                    <a:pt x="194326" y="127412"/>
                    <a:pt x="178930" y="139308"/>
                  </a:cubicBezTo>
                  <a:cubicBezTo>
                    <a:pt x="163535" y="151205"/>
                    <a:pt x="127845" y="132310"/>
                    <a:pt x="144641" y="107118"/>
                  </a:cubicBezTo>
                  <a:cubicBezTo>
                    <a:pt x="161436" y="81925"/>
                    <a:pt x="176831" y="100120"/>
                    <a:pt x="176831" y="100120"/>
                  </a:cubicBezTo>
                  <a:cubicBezTo>
                    <a:pt x="188028" y="91722"/>
                    <a:pt x="202024" y="77726"/>
                    <a:pt x="206922" y="57432"/>
                  </a:cubicBezTo>
                  <a:cubicBezTo>
                    <a:pt x="211821" y="37138"/>
                    <a:pt x="219518" y="21743"/>
                    <a:pt x="266405" y="4948"/>
                  </a:cubicBezTo>
                  <a:cubicBezTo>
                    <a:pt x="274278" y="2149"/>
                    <a:pt x="281560" y="651"/>
                    <a:pt x="288277" y="172"/>
                  </a:cubicBezTo>
                  <a:close/>
                </a:path>
              </a:pathLst>
            </a:custGeom>
            <a:grpFill/>
            <a:ln w="69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56" name="tree">
            <a:extLst>
              <a:ext uri="{FF2B5EF4-FFF2-40B4-BE49-F238E27FC236}">
                <a16:creationId xmlns:a16="http://schemas.microsoft.com/office/drawing/2014/main" id="{3660F1C8-AB50-4E9F-A5DC-7DBEC08BA9CC}"/>
              </a:ext>
            </a:extLst>
          </p:cNvPr>
          <p:cNvGrpSpPr/>
          <p:nvPr/>
        </p:nvGrpSpPr>
        <p:grpSpPr>
          <a:xfrm>
            <a:off x="9107121" y="5143072"/>
            <a:ext cx="891713" cy="1235528"/>
            <a:chOff x="2898631" y="3966618"/>
            <a:chExt cx="1117573" cy="1548473"/>
          </a:xfrm>
          <a:solidFill>
            <a:schemeClr val="accent1"/>
          </a:solidFill>
          <a:effectLst>
            <a:outerShdw blurRad="63500" dist="63500" dir="16200000" rotWithShape="0">
              <a:prstClr val="black">
                <a:alpha val="40000"/>
              </a:prstClr>
            </a:outerShdw>
          </a:effectLst>
        </p:grpSpPr>
        <p:sp>
          <p:nvSpPr>
            <p:cNvPr id="57" name="任意多边形: 形状 56">
              <a:extLst>
                <a:ext uri="{FF2B5EF4-FFF2-40B4-BE49-F238E27FC236}">
                  <a16:creationId xmlns:a16="http://schemas.microsoft.com/office/drawing/2014/main" id="{7C344146-3B99-4DC9-AFE9-CFD82A3161B2}"/>
                </a:ext>
              </a:extLst>
            </p:cNvPr>
            <p:cNvSpPr/>
            <p:nvPr/>
          </p:nvSpPr>
          <p:spPr>
            <a:xfrm>
              <a:off x="3447971" y="5302101"/>
              <a:ext cx="64381" cy="212989"/>
            </a:xfrm>
            <a:custGeom>
              <a:avLst/>
              <a:gdLst>
                <a:gd name="connsiteX0" fmla="*/ 10497 w 64381"/>
                <a:gd name="connsiteY0" fmla="*/ 952 h 212989"/>
                <a:gd name="connsiteX1" fmla="*/ 0 w 64381"/>
                <a:gd name="connsiteY1" fmla="*/ 212990 h 212989"/>
                <a:gd name="connsiteX2" fmla="*/ 64381 w 64381"/>
                <a:gd name="connsiteY2" fmla="*/ 212990 h 212989"/>
                <a:gd name="connsiteX3" fmla="*/ 55284 w 64381"/>
                <a:gd name="connsiteY3" fmla="*/ 952 h 212989"/>
                <a:gd name="connsiteX4" fmla="*/ 10497 w 64381"/>
                <a:gd name="connsiteY4" fmla="*/ 952 h 2129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4381" h="212989">
                  <a:moveTo>
                    <a:pt x="10497" y="952"/>
                  </a:moveTo>
                  <a:cubicBezTo>
                    <a:pt x="9097" y="-16543"/>
                    <a:pt x="0" y="212990"/>
                    <a:pt x="0" y="212990"/>
                  </a:cubicBezTo>
                  <a:lnTo>
                    <a:pt x="64381" y="212990"/>
                  </a:lnTo>
                  <a:lnTo>
                    <a:pt x="55284" y="952"/>
                  </a:lnTo>
                  <a:lnTo>
                    <a:pt x="10497" y="952"/>
                  </a:lnTo>
                  <a:close/>
                </a:path>
              </a:pathLst>
            </a:custGeom>
            <a:solidFill>
              <a:schemeClr val="accent3">
                <a:lumMod val="50000"/>
              </a:schemeClr>
            </a:solidFill>
            <a:ln w="69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8" name="任意多边形: 形状 57">
              <a:extLst>
                <a:ext uri="{FF2B5EF4-FFF2-40B4-BE49-F238E27FC236}">
                  <a16:creationId xmlns:a16="http://schemas.microsoft.com/office/drawing/2014/main" id="{4EDAFDFD-4EAE-4685-943F-4D915AFC718E}"/>
                </a:ext>
              </a:extLst>
            </p:cNvPr>
            <p:cNvSpPr/>
            <p:nvPr/>
          </p:nvSpPr>
          <p:spPr>
            <a:xfrm>
              <a:off x="2898631" y="3966618"/>
              <a:ext cx="1117573" cy="1446227"/>
            </a:xfrm>
            <a:custGeom>
              <a:avLst/>
              <a:gdLst>
                <a:gd name="connsiteX0" fmla="*/ 0 w 1117573"/>
                <a:gd name="connsiteY0" fmla="*/ 1352530 h 1446227"/>
                <a:gd name="connsiteX1" fmla="*/ 317707 w 1117573"/>
                <a:gd name="connsiteY1" fmla="*/ 1376324 h 1446227"/>
                <a:gd name="connsiteX2" fmla="*/ 279918 w 1117573"/>
                <a:gd name="connsiteY2" fmla="*/ 1435806 h 1446227"/>
                <a:gd name="connsiteX3" fmla="*/ 591328 w 1117573"/>
                <a:gd name="connsiteY3" fmla="*/ 1373524 h 1446227"/>
                <a:gd name="connsiteX4" fmla="*/ 885242 w 1117573"/>
                <a:gd name="connsiteY4" fmla="*/ 1421810 h 1446227"/>
                <a:gd name="connsiteX5" fmla="*/ 835556 w 1117573"/>
                <a:gd name="connsiteY5" fmla="*/ 1382622 h 1446227"/>
                <a:gd name="connsiteX6" fmla="*/ 1117574 w 1117573"/>
                <a:gd name="connsiteY6" fmla="*/ 1360228 h 1446227"/>
                <a:gd name="connsiteX7" fmla="*/ 832057 w 1117573"/>
                <a:gd name="connsiteY7" fmla="*/ 1024326 h 1446227"/>
                <a:gd name="connsiteX8" fmla="*/ 997209 w 1117573"/>
                <a:gd name="connsiteY8" fmla="*/ 1055817 h 1446227"/>
                <a:gd name="connsiteX9" fmla="*/ 802666 w 1117573"/>
                <a:gd name="connsiteY9" fmla="*/ 768901 h 1446227"/>
                <a:gd name="connsiteX10" fmla="*/ 906936 w 1117573"/>
                <a:gd name="connsiteY10" fmla="*/ 779398 h 1446227"/>
                <a:gd name="connsiteX11" fmla="*/ 721490 w 1117573"/>
                <a:gd name="connsiteY11" fmla="*/ 465889 h 1446227"/>
                <a:gd name="connsiteX12" fmla="*/ 856550 w 1117573"/>
                <a:gd name="connsiteY12" fmla="*/ 497380 h 1446227"/>
                <a:gd name="connsiteX13" fmla="*/ 566135 w 1117573"/>
                <a:gd name="connsiteY13" fmla="*/ 2624 h 1446227"/>
                <a:gd name="connsiteX14" fmla="*/ 555638 w 1117573"/>
                <a:gd name="connsiteY14" fmla="*/ 2624 h 1446227"/>
                <a:gd name="connsiteX15" fmla="*/ 265223 w 1117573"/>
                <a:gd name="connsiteY15" fmla="*/ 497380 h 1446227"/>
                <a:gd name="connsiteX16" fmla="*/ 400983 w 1117573"/>
                <a:gd name="connsiteY16" fmla="*/ 465889 h 1446227"/>
                <a:gd name="connsiteX17" fmla="*/ 215537 w 1117573"/>
                <a:gd name="connsiteY17" fmla="*/ 779398 h 1446227"/>
                <a:gd name="connsiteX18" fmla="*/ 319807 w 1117573"/>
                <a:gd name="connsiteY18" fmla="*/ 768901 h 1446227"/>
                <a:gd name="connsiteX19" fmla="*/ 125263 w 1117573"/>
                <a:gd name="connsiteY19" fmla="*/ 1055817 h 1446227"/>
                <a:gd name="connsiteX20" fmla="*/ 290415 w 1117573"/>
                <a:gd name="connsiteY20" fmla="*/ 1024326 h 1446227"/>
                <a:gd name="connsiteX21" fmla="*/ 4899 w 1117573"/>
                <a:gd name="connsiteY21" fmla="*/ 1360228 h 1446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117573" h="1446227">
                  <a:moveTo>
                    <a:pt x="0" y="1352530"/>
                  </a:moveTo>
                  <a:cubicBezTo>
                    <a:pt x="90274" y="1404315"/>
                    <a:pt x="220436" y="1388920"/>
                    <a:pt x="317707" y="1376324"/>
                  </a:cubicBezTo>
                  <a:cubicBezTo>
                    <a:pt x="317007" y="1399417"/>
                    <a:pt x="286916" y="1420411"/>
                    <a:pt x="279918" y="1435806"/>
                  </a:cubicBezTo>
                  <a:cubicBezTo>
                    <a:pt x="340101" y="1459599"/>
                    <a:pt x="527646" y="1444204"/>
                    <a:pt x="591328" y="1373524"/>
                  </a:cubicBezTo>
                  <a:cubicBezTo>
                    <a:pt x="655009" y="1430908"/>
                    <a:pt x="801966" y="1440005"/>
                    <a:pt x="885242" y="1421810"/>
                  </a:cubicBezTo>
                  <a:cubicBezTo>
                    <a:pt x="864948" y="1412713"/>
                    <a:pt x="845353" y="1400816"/>
                    <a:pt x="835556" y="1382622"/>
                  </a:cubicBezTo>
                  <a:cubicBezTo>
                    <a:pt x="918832" y="1382622"/>
                    <a:pt x="1037797" y="1387520"/>
                    <a:pt x="1117574" y="1360228"/>
                  </a:cubicBezTo>
                  <a:cubicBezTo>
                    <a:pt x="1032199" y="1241963"/>
                    <a:pt x="917433" y="1142592"/>
                    <a:pt x="832057" y="1024326"/>
                  </a:cubicBezTo>
                  <a:cubicBezTo>
                    <a:pt x="890840" y="1036223"/>
                    <a:pt x="942625" y="1051618"/>
                    <a:pt x="997209" y="1055817"/>
                  </a:cubicBezTo>
                  <a:cubicBezTo>
                    <a:pt x="932128" y="982339"/>
                    <a:pt x="827859" y="868972"/>
                    <a:pt x="802666" y="768901"/>
                  </a:cubicBezTo>
                  <a:cubicBezTo>
                    <a:pt x="841854" y="782897"/>
                    <a:pt x="879643" y="779398"/>
                    <a:pt x="906936" y="779398"/>
                  </a:cubicBezTo>
                  <a:cubicBezTo>
                    <a:pt x="836956" y="684225"/>
                    <a:pt x="771875" y="570859"/>
                    <a:pt x="721490" y="465889"/>
                  </a:cubicBezTo>
                  <a:cubicBezTo>
                    <a:pt x="756479" y="484084"/>
                    <a:pt x="816662" y="502278"/>
                    <a:pt x="856550" y="497380"/>
                  </a:cubicBezTo>
                  <a:cubicBezTo>
                    <a:pt x="721490" y="332228"/>
                    <a:pt x="626317" y="179673"/>
                    <a:pt x="566135" y="2624"/>
                  </a:cubicBezTo>
                  <a:cubicBezTo>
                    <a:pt x="564036" y="-875"/>
                    <a:pt x="558437" y="-875"/>
                    <a:pt x="555638" y="2624"/>
                  </a:cubicBezTo>
                  <a:cubicBezTo>
                    <a:pt x="495455" y="179673"/>
                    <a:pt x="400283" y="332928"/>
                    <a:pt x="265223" y="497380"/>
                  </a:cubicBezTo>
                  <a:cubicBezTo>
                    <a:pt x="305111" y="502278"/>
                    <a:pt x="365293" y="484084"/>
                    <a:pt x="400983" y="465889"/>
                  </a:cubicBezTo>
                  <a:cubicBezTo>
                    <a:pt x="350598" y="570159"/>
                    <a:pt x="285517" y="683526"/>
                    <a:pt x="215537" y="779398"/>
                  </a:cubicBezTo>
                  <a:cubicBezTo>
                    <a:pt x="243529" y="779398"/>
                    <a:pt x="280618" y="782897"/>
                    <a:pt x="319807" y="768901"/>
                  </a:cubicBezTo>
                  <a:cubicBezTo>
                    <a:pt x="295314" y="868972"/>
                    <a:pt x="191044" y="982339"/>
                    <a:pt x="125263" y="1055817"/>
                  </a:cubicBezTo>
                  <a:cubicBezTo>
                    <a:pt x="180547" y="1051618"/>
                    <a:pt x="231633" y="1036223"/>
                    <a:pt x="290415" y="1024326"/>
                  </a:cubicBezTo>
                  <a:cubicBezTo>
                    <a:pt x="205040" y="1142592"/>
                    <a:pt x="90274" y="1242663"/>
                    <a:pt x="4899" y="1360228"/>
                  </a:cubicBezTo>
                </a:path>
              </a:pathLst>
            </a:custGeom>
            <a:gradFill>
              <a:gsLst>
                <a:gs pos="75000">
                  <a:schemeClr val="accent1">
                    <a:lumMod val="75000"/>
                  </a:schemeClr>
                </a:gs>
                <a:gs pos="25000">
                  <a:schemeClr val="accent1"/>
                </a:gs>
              </a:gsLst>
              <a:lin ang="5400000" scaled="0"/>
            </a:gradFill>
            <a:ln w="69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/>
            </a:p>
          </p:txBody>
        </p:sp>
      </p:grpSp>
      <p:grpSp>
        <p:nvGrpSpPr>
          <p:cNvPr id="59" name="tree">
            <a:extLst>
              <a:ext uri="{FF2B5EF4-FFF2-40B4-BE49-F238E27FC236}">
                <a16:creationId xmlns:a16="http://schemas.microsoft.com/office/drawing/2014/main" id="{1516B025-DE90-4009-979A-6CE45501ECF9}"/>
              </a:ext>
            </a:extLst>
          </p:cNvPr>
          <p:cNvGrpSpPr/>
          <p:nvPr/>
        </p:nvGrpSpPr>
        <p:grpSpPr>
          <a:xfrm>
            <a:off x="585119" y="5202435"/>
            <a:ext cx="881197" cy="1380267"/>
            <a:chOff x="9660760" y="4090737"/>
            <a:chExt cx="723589" cy="1380267"/>
          </a:xfrm>
          <a:solidFill>
            <a:schemeClr val="accent1"/>
          </a:solidFill>
          <a:effectLst>
            <a:outerShdw blurRad="63500" dist="63500" dir="16200000" rotWithShape="0">
              <a:prstClr val="black">
                <a:alpha val="40000"/>
              </a:prstClr>
            </a:outerShdw>
          </a:effectLst>
        </p:grpSpPr>
        <p:sp>
          <p:nvSpPr>
            <p:cNvPr id="60" name="任意多边形: 形状 59">
              <a:extLst>
                <a:ext uri="{FF2B5EF4-FFF2-40B4-BE49-F238E27FC236}">
                  <a16:creationId xmlns:a16="http://schemas.microsoft.com/office/drawing/2014/main" id="{8CAD65AC-EC6D-4B9C-8F79-E45456E1FE65}"/>
                </a:ext>
              </a:extLst>
            </p:cNvPr>
            <p:cNvSpPr/>
            <p:nvPr/>
          </p:nvSpPr>
          <p:spPr>
            <a:xfrm>
              <a:off x="10016255" y="5280534"/>
              <a:ext cx="41987" cy="190470"/>
            </a:xfrm>
            <a:custGeom>
              <a:avLst/>
              <a:gdLst>
                <a:gd name="connsiteX0" fmla="*/ 6998 w 41987"/>
                <a:gd name="connsiteY0" fmla="*/ 826 h 190470"/>
                <a:gd name="connsiteX1" fmla="*/ 0 w 41987"/>
                <a:gd name="connsiteY1" fmla="*/ 190470 h 190470"/>
                <a:gd name="connsiteX2" fmla="*/ 41988 w 41987"/>
                <a:gd name="connsiteY2" fmla="*/ 190470 h 190470"/>
                <a:gd name="connsiteX3" fmla="*/ 36390 w 41987"/>
                <a:gd name="connsiteY3" fmla="*/ 826 h 190470"/>
                <a:gd name="connsiteX4" fmla="*/ 6998 w 41987"/>
                <a:gd name="connsiteY4" fmla="*/ 826 h 19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987" h="190470">
                  <a:moveTo>
                    <a:pt x="6998" y="826"/>
                  </a:moveTo>
                  <a:cubicBezTo>
                    <a:pt x="6298" y="-14570"/>
                    <a:pt x="0" y="190470"/>
                    <a:pt x="0" y="190470"/>
                  </a:cubicBezTo>
                  <a:lnTo>
                    <a:pt x="41988" y="190470"/>
                  </a:lnTo>
                  <a:lnTo>
                    <a:pt x="36390" y="826"/>
                  </a:lnTo>
                  <a:lnTo>
                    <a:pt x="6998" y="826"/>
                  </a:lnTo>
                  <a:close/>
                </a:path>
              </a:pathLst>
            </a:custGeom>
            <a:solidFill>
              <a:schemeClr val="accent3">
                <a:lumMod val="50000"/>
              </a:schemeClr>
            </a:solidFill>
            <a:ln w="69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1" name="任意多边形: 形状 60">
              <a:extLst>
                <a:ext uri="{FF2B5EF4-FFF2-40B4-BE49-F238E27FC236}">
                  <a16:creationId xmlns:a16="http://schemas.microsoft.com/office/drawing/2014/main" id="{9CB7CE34-F6FA-48DF-91BC-61E6C50CD3C9}"/>
                </a:ext>
              </a:extLst>
            </p:cNvPr>
            <p:cNvSpPr/>
            <p:nvPr/>
          </p:nvSpPr>
          <p:spPr>
            <a:xfrm>
              <a:off x="9660760" y="4090737"/>
              <a:ext cx="723589" cy="1289041"/>
            </a:xfrm>
            <a:custGeom>
              <a:avLst/>
              <a:gdLst>
                <a:gd name="connsiteX0" fmla="*/ 0 w 723589"/>
                <a:gd name="connsiteY0" fmla="*/ 1205318 h 1289041"/>
                <a:gd name="connsiteX1" fmla="*/ 205740 w 723589"/>
                <a:gd name="connsiteY1" fmla="*/ 1226312 h 1289041"/>
                <a:gd name="connsiteX2" fmla="*/ 181247 w 723589"/>
                <a:gd name="connsiteY2" fmla="*/ 1279497 h 1289041"/>
                <a:gd name="connsiteX3" fmla="*/ 382788 w 723589"/>
                <a:gd name="connsiteY3" fmla="*/ 1224213 h 1289041"/>
                <a:gd name="connsiteX4" fmla="*/ 573133 w 723589"/>
                <a:gd name="connsiteY4" fmla="*/ 1267600 h 1289041"/>
                <a:gd name="connsiteX5" fmla="*/ 540942 w 723589"/>
                <a:gd name="connsiteY5" fmla="*/ 1232610 h 1289041"/>
                <a:gd name="connsiteX6" fmla="*/ 723589 w 723589"/>
                <a:gd name="connsiteY6" fmla="*/ 1212316 h 1289041"/>
                <a:gd name="connsiteX7" fmla="*/ 538843 w 723589"/>
                <a:gd name="connsiteY7" fmla="*/ 912803 h 1289041"/>
                <a:gd name="connsiteX8" fmla="*/ 645911 w 723589"/>
                <a:gd name="connsiteY8" fmla="*/ 941495 h 1289041"/>
                <a:gd name="connsiteX9" fmla="*/ 519948 w 723589"/>
                <a:gd name="connsiteY9" fmla="*/ 685370 h 1289041"/>
                <a:gd name="connsiteX10" fmla="*/ 587829 w 723589"/>
                <a:gd name="connsiteY10" fmla="*/ 694467 h 1289041"/>
                <a:gd name="connsiteX11" fmla="*/ 467463 w 723589"/>
                <a:gd name="connsiteY11" fmla="*/ 415249 h 1289041"/>
                <a:gd name="connsiteX12" fmla="*/ 554938 w 723589"/>
                <a:gd name="connsiteY12" fmla="*/ 443940 h 1289041"/>
                <a:gd name="connsiteX13" fmla="*/ 366693 w 723589"/>
                <a:gd name="connsiteY13" fmla="*/ 2369 h 1289041"/>
                <a:gd name="connsiteX14" fmla="*/ 360395 w 723589"/>
                <a:gd name="connsiteY14" fmla="*/ 2369 h 1289041"/>
                <a:gd name="connsiteX15" fmla="*/ 172150 w 723589"/>
                <a:gd name="connsiteY15" fmla="*/ 443940 h 1289041"/>
                <a:gd name="connsiteX16" fmla="*/ 259624 w 723589"/>
                <a:gd name="connsiteY16" fmla="*/ 415249 h 1289041"/>
                <a:gd name="connsiteX17" fmla="*/ 139260 w 723589"/>
                <a:gd name="connsiteY17" fmla="*/ 694467 h 1289041"/>
                <a:gd name="connsiteX18" fmla="*/ 207139 w 723589"/>
                <a:gd name="connsiteY18" fmla="*/ 685370 h 1289041"/>
                <a:gd name="connsiteX19" fmla="*/ 81176 w 723589"/>
                <a:gd name="connsiteY19" fmla="*/ 941495 h 1289041"/>
                <a:gd name="connsiteX20" fmla="*/ 188245 w 723589"/>
                <a:gd name="connsiteY20" fmla="*/ 912803 h 1289041"/>
                <a:gd name="connsiteX21" fmla="*/ 3499 w 723589"/>
                <a:gd name="connsiteY21" fmla="*/ 1212316 h 1289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23589" h="1289041">
                  <a:moveTo>
                    <a:pt x="0" y="1205318"/>
                  </a:moveTo>
                  <a:cubicBezTo>
                    <a:pt x="58083" y="1250805"/>
                    <a:pt x="142759" y="1237509"/>
                    <a:pt x="205740" y="1226312"/>
                  </a:cubicBezTo>
                  <a:cubicBezTo>
                    <a:pt x="205040" y="1246606"/>
                    <a:pt x="185446" y="1265501"/>
                    <a:pt x="181247" y="1279497"/>
                  </a:cubicBezTo>
                  <a:cubicBezTo>
                    <a:pt x="219736" y="1301190"/>
                    <a:pt x="341500" y="1287194"/>
                    <a:pt x="382788" y="1224213"/>
                  </a:cubicBezTo>
                  <a:cubicBezTo>
                    <a:pt x="424076" y="1275298"/>
                    <a:pt x="519248" y="1283695"/>
                    <a:pt x="573133" y="1267600"/>
                  </a:cubicBezTo>
                  <a:cubicBezTo>
                    <a:pt x="560536" y="1259202"/>
                    <a:pt x="547240" y="1248706"/>
                    <a:pt x="540942" y="1232610"/>
                  </a:cubicBezTo>
                  <a:cubicBezTo>
                    <a:pt x="594827" y="1232610"/>
                    <a:pt x="671804" y="1236109"/>
                    <a:pt x="723589" y="1212316"/>
                  </a:cubicBezTo>
                  <a:cubicBezTo>
                    <a:pt x="668305" y="1107347"/>
                    <a:pt x="593426" y="1018472"/>
                    <a:pt x="538843" y="912803"/>
                  </a:cubicBezTo>
                  <a:cubicBezTo>
                    <a:pt x="577332" y="923300"/>
                    <a:pt x="610222" y="936597"/>
                    <a:pt x="645911" y="941495"/>
                  </a:cubicBezTo>
                  <a:cubicBezTo>
                    <a:pt x="603224" y="876414"/>
                    <a:pt x="536044" y="774244"/>
                    <a:pt x="519948" y="685370"/>
                  </a:cubicBezTo>
                  <a:cubicBezTo>
                    <a:pt x="545141" y="697966"/>
                    <a:pt x="569634" y="694467"/>
                    <a:pt x="587829" y="694467"/>
                  </a:cubicBezTo>
                  <a:cubicBezTo>
                    <a:pt x="542342" y="609092"/>
                    <a:pt x="500354" y="508321"/>
                    <a:pt x="467463" y="415249"/>
                  </a:cubicBezTo>
                  <a:cubicBezTo>
                    <a:pt x="489857" y="431344"/>
                    <a:pt x="529046" y="447439"/>
                    <a:pt x="554938" y="443940"/>
                  </a:cubicBezTo>
                  <a:cubicBezTo>
                    <a:pt x="467463" y="296983"/>
                    <a:pt x="405182" y="160523"/>
                    <a:pt x="366693" y="2369"/>
                  </a:cubicBezTo>
                  <a:cubicBezTo>
                    <a:pt x="365293" y="-1130"/>
                    <a:pt x="361794" y="-430"/>
                    <a:pt x="360395" y="2369"/>
                  </a:cubicBezTo>
                  <a:cubicBezTo>
                    <a:pt x="321207" y="160523"/>
                    <a:pt x="259624" y="296983"/>
                    <a:pt x="172150" y="443940"/>
                  </a:cubicBezTo>
                  <a:cubicBezTo>
                    <a:pt x="198042" y="447439"/>
                    <a:pt x="237231" y="431344"/>
                    <a:pt x="259624" y="415249"/>
                  </a:cubicBezTo>
                  <a:cubicBezTo>
                    <a:pt x="227434" y="508321"/>
                    <a:pt x="184746" y="609792"/>
                    <a:pt x="139260" y="694467"/>
                  </a:cubicBezTo>
                  <a:cubicBezTo>
                    <a:pt x="157454" y="694467"/>
                    <a:pt x="181247" y="697966"/>
                    <a:pt x="207139" y="685370"/>
                  </a:cubicBezTo>
                  <a:cubicBezTo>
                    <a:pt x="191044" y="774244"/>
                    <a:pt x="123164" y="876414"/>
                    <a:pt x="81176" y="941495"/>
                  </a:cubicBezTo>
                  <a:cubicBezTo>
                    <a:pt x="116866" y="937296"/>
                    <a:pt x="149757" y="924000"/>
                    <a:pt x="188245" y="912803"/>
                  </a:cubicBezTo>
                  <a:cubicBezTo>
                    <a:pt x="132961" y="1017773"/>
                    <a:pt x="58083" y="1107347"/>
                    <a:pt x="3499" y="1212316"/>
                  </a:cubicBezTo>
                </a:path>
              </a:pathLst>
            </a:custGeom>
            <a:gradFill>
              <a:gsLst>
                <a:gs pos="75000">
                  <a:schemeClr val="accent1">
                    <a:lumMod val="75000"/>
                  </a:schemeClr>
                </a:gs>
                <a:gs pos="25000">
                  <a:schemeClr val="accent1"/>
                </a:gs>
              </a:gsLst>
              <a:lin ang="9000000" scaled="0"/>
            </a:gradFill>
            <a:ln w="69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62" name="tree">
            <a:extLst>
              <a:ext uri="{FF2B5EF4-FFF2-40B4-BE49-F238E27FC236}">
                <a16:creationId xmlns:a16="http://schemas.microsoft.com/office/drawing/2014/main" id="{B353DD20-8801-4D72-99DE-ED20CCBDD352}"/>
              </a:ext>
            </a:extLst>
          </p:cNvPr>
          <p:cNvGrpSpPr/>
          <p:nvPr/>
        </p:nvGrpSpPr>
        <p:grpSpPr>
          <a:xfrm>
            <a:off x="10864749" y="5511503"/>
            <a:ext cx="698108" cy="968857"/>
            <a:chOff x="10133303" y="4767784"/>
            <a:chExt cx="627323" cy="870619"/>
          </a:xfrm>
          <a:effectLst>
            <a:outerShdw blurRad="63500" dist="63500" dir="16200000" rotWithShape="0">
              <a:prstClr val="black">
                <a:alpha val="40000"/>
              </a:prstClr>
            </a:outerShdw>
          </a:effectLst>
        </p:grpSpPr>
        <p:sp>
          <p:nvSpPr>
            <p:cNvPr id="63" name="任意多边形: 形状 62">
              <a:extLst>
                <a:ext uri="{FF2B5EF4-FFF2-40B4-BE49-F238E27FC236}">
                  <a16:creationId xmlns:a16="http://schemas.microsoft.com/office/drawing/2014/main" id="{A9C29611-6250-48D0-BE13-0452A8FC89D7}"/>
                </a:ext>
              </a:extLst>
            </p:cNvPr>
            <p:cNvSpPr/>
            <p:nvPr/>
          </p:nvSpPr>
          <p:spPr>
            <a:xfrm>
              <a:off x="10441413" y="5518495"/>
              <a:ext cx="36084" cy="119908"/>
            </a:xfrm>
            <a:custGeom>
              <a:avLst/>
              <a:gdLst>
                <a:gd name="connsiteX0" fmla="*/ 7698 w 45486"/>
                <a:gd name="connsiteY0" fmla="*/ 694 h 151150"/>
                <a:gd name="connsiteX1" fmla="*/ 0 w 45486"/>
                <a:gd name="connsiteY1" fmla="*/ 151150 h 151150"/>
                <a:gd name="connsiteX2" fmla="*/ 45487 w 45486"/>
                <a:gd name="connsiteY2" fmla="*/ 151150 h 151150"/>
                <a:gd name="connsiteX3" fmla="*/ 39188 w 45486"/>
                <a:gd name="connsiteY3" fmla="*/ 694 h 151150"/>
                <a:gd name="connsiteX4" fmla="*/ 7698 w 45486"/>
                <a:gd name="connsiteY4" fmla="*/ 694 h 151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486" h="151150">
                  <a:moveTo>
                    <a:pt x="7698" y="694"/>
                  </a:moveTo>
                  <a:cubicBezTo>
                    <a:pt x="6998" y="-11902"/>
                    <a:pt x="0" y="151150"/>
                    <a:pt x="0" y="151150"/>
                  </a:cubicBezTo>
                  <a:lnTo>
                    <a:pt x="45487" y="151150"/>
                  </a:lnTo>
                  <a:lnTo>
                    <a:pt x="39188" y="694"/>
                  </a:lnTo>
                  <a:lnTo>
                    <a:pt x="7698" y="694"/>
                  </a:lnTo>
                  <a:close/>
                </a:path>
              </a:pathLst>
            </a:custGeom>
            <a:solidFill>
              <a:schemeClr val="accent3">
                <a:lumMod val="50000"/>
              </a:schemeClr>
            </a:solidFill>
            <a:ln w="69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4" name="任意多边形: 形状 63">
              <a:extLst>
                <a:ext uri="{FF2B5EF4-FFF2-40B4-BE49-F238E27FC236}">
                  <a16:creationId xmlns:a16="http://schemas.microsoft.com/office/drawing/2014/main" id="{D2B01B4E-C49C-496E-8CDE-85CFA43C7307}"/>
                </a:ext>
              </a:extLst>
            </p:cNvPr>
            <p:cNvSpPr/>
            <p:nvPr/>
          </p:nvSpPr>
          <p:spPr>
            <a:xfrm>
              <a:off x="10133303" y="4767784"/>
              <a:ext cx="627323" cy="812919"/>
            </a:xfrm>
            <a:custGeom>
              <a:avLst/>
              <a:gdLst>
                <a:gd name="connsiteX0" fmla="*/ 0 w 790769"/>
                <a:gd name="connsiteY0" fmla="*/ 958196 h 1024721"/>
                <a:gd name="connsiteX1" fmla="*/ 224634 w 790769"/>
                <a:gd name="connsiteY1" fmla="*/ 974991 h 1024721"/>
                <a:gd name="connsiteX2" fmla="*/ 198043 w 790769"/>
                <a:gd name="connsiteY2" fmla="*/ 1016979 h 1024721"/>
                <a:gd name="connsiteX3" fmla="*/ 418478 w 790769"/>
                <a:gd name="connsiteY3" fmla="*/ 973591 h 1024721"/>
                <a:gd name="connsiteX4" fmla="*/ 626317 w 790769"/>
                <a:gd name="connsiteY4" fmla="*/ 1007881 h 1024721"/>
                <a:gd name="connsiteX5" fmla="*/ 591328 w 790769"/>
                <a:gd name="connsiteY5" fmla="*/ 979889 h 1024721"/>
                <a:gd name="connsiteX6" fmla="*/ 790769 w 790769"/>
                <a:gd name="connsiteY6" fmla="*/ 963794 h 1024721"/>
                <a:gd name="connsiteX7" fmla="*/ 588528 w 790769"/>
                <a:gd name="connsiteY7" fmla="*/ 725864 h 1024721"/>
                <a:gd name="connsiteX8" fmla="*/ 705395 w 790769"/>
                <a:gd name="connsiteY8" fmla="*/ 748257 h 1024721"/>
                <a:gd name="connsiteX9" fmla="*/ 567534 w 790769"/>
                <a:gd name="connsiteY9" fmla="*/ 544616 h 1024721"/>
                <a:gd name="connsiteX10" fmla="*/ 641713 w 790769"/>
                <a:gd name="connsiteY10" fmla="*/ 551614 h 1024721"/>
                <a:gd name="connsiteX11" fmla="*/ 510151 w 790769"/>
                <a:gd name="connsiteY11" fmla="*/ 329779 h 1024721"/>
                <a:gd name="connsiteX12" fmla="*/ 606023 w 790769"/>
                <a:gd name="connsiteY12" fmla="*/ 352172 h 1024721"/>
                <a:gd name="connsiteX13" fmla="*/ 400283 w 790769"/>
                <a:gd name="connsiteY13" fmla="*/ 1575 h 1024721"/>
                <a:gd name="connsiteX14" fmla="*/ 393285 w 790769"/>
                <a:gd name="connsiteY14" fmla="*/ 1575 h 1024721"/>
                <a:gd name="connsiteX15" fmla="*/ 187546 w 790769"/>
                <a:gd name="connsiteY15" fmla="*/ 352172 h 1024721"/>
                <a:gd name="connsiteX16" fmla="*/ 283417 w 790769"/>
                <a:gd name="connsiteY16" fmla="*/ 329779 h 1024721"/>
                <a:gd name="connsiteX17" fmla="*/ 151855 w 790769"/>
                <a:gd name="connsiteY17" fmla="*/ 551614 h 1024721"/>
                <a:gd name="connsiteX18" fmla="*/ 225334 w 790769"/>
                <a:gd name="connsiteY18" fmla="*/ 544616 h 1024721"/>
                <a:gd name="connsiteX19" fmla="*/ 87474 w 790769"/>
                <a:gd name="connsiteY19" fmla="*/ 748257 h 1024721"/>
                <a:gd name="connsiteX20" fmla="*/ 204340 w 790769"/>
                <a:gd name="connsiteY20" fmla="*/ 725864 h 1024721"/>
                <a:gd name="connsiteX21" fmla="*/ 2100 w 790769"/>
                <a:gd name="connsiteY21" fmla="*/ 963794 h 1024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90769" h="1024721">
                  <a:moveTo>
                    <a:pt x="0" y="958196"/>
                  </a:moveTo>
                  <a:cubicBezTo>
                    <a:pt x="64381" y="994585"/>
                    <a:pt x="156055" y="983388"/>
                    <a:pt x="224634" y="974991"/>
                  </a:cubicBezTo>
                  <a:cubicBezTo>
                    <a:pt x="223935" y="991086"/>
                    <a:pt x="202241" y="1006482"/>
                    <a:pt x="198043" y="1016979"/>
                  </a:cubicBezTo>
                  <a:cubicBezTo>
                    <a:pt x="240730" y="1034473"/>
                    <a:pt x="372992" y="1023277"/>
                    <a:pt x="418478" y="973591"/>
                  </a:cubicBezTo>
                  <a:cubicBezTo>
                    <a:pt x="463265" y="1014179"/>
                    <a:pt x="567534" y="1020478"/>
                    <a:pt x="626317" y="1007881"/>
                  </a:cubicBezTo>
                  <a:cubicBezTo>
                    <a:pt x="612321" y="1001583"/>
                    <a:pt x="597626" y="992486"/>
                    <a:pt x="591328" y="979889"/>
                  </a:cubicBezTo>
                  <a:cubicBezTo>
                    <a:pt x="650111" y="979889"/>
                    <a:pt x="734086" y="983388"/>
                    <a:pt x="790769" y="963794"/>
                  </a:cubicBezTo>
                  <a:cubicBezTo>
                    <a:pt x="730587" y="880518"/>
                    <a:pt x="648711" y="809139"/>
                    <a:pt x="588528" y="725864"/>
                  </a:cubicBezTo>
                  <a:cubicBezTo>
                    <a:pt x="630516" y="734261"/>
                    <a:pt x="666205" y="745458"/>
                    <a:pt x="705395" y="748257"/>
                  </a:cubicBezTo>
                  <a:cubicBezTo>
                    <a:pt x="659207" y="696472"/>
                    <a:pt x="585029" y="615296"/>
                    <a:pt x="567534" y="544616"/>
                  </a:cubicBezTo>
                  <a:cubicBezTo>
                    <a:pt x="595526" y="554414"/>
                    <a:pt x="622119" y="551614"/>
                    <a:pt x="641713" y="551614"/>
                  </a:cubicBezTo>
                  <a:cubicBezTo>
                    <a:pt x="592027" y="483734"/>
                    <a:pt x="545841" y="403957"/>
                    <a:pt x="510151" y="329779"/>
                  </a:cubicBezTo>
                  <a:cubicBezTo>
                    <a:pt x="535344" y="343075"/>
                    <a:pt x="577332" y="355671"/>
                    <a:pt x="606023" y="352172"/>
                  </a:cubicBezTo>
                  <a:cubicBezTo>
                    <a:pt x="510151" y="235306"/>
                    <a:pt x="442971" y="126838"/>
                    <a:pt x="400283" y="1575"/>
                  </a:cubicBezTo>
                  <a:cubicBezTo>
                    <a:pt x="398884" y="-525"/>
                    <a:pt x="394685" y="-525"/>
                    <a:pt x="393285" y="1575"/>
                  </a:cubicBezTo>
                  <a:cubicBezTo>
                    <a:pt x="350598" y="126838"/>
                    <a:pt x="283417" y="235306"/>
                    <a:pt x="187546" y="352172"/>
                  </a:cubicBezTo>
                  <a:cubicBezTo>
                    <a:pt x="216237" y="355671"/>
                    <a:pt x="258225" y="342375"/>
                    <a:pt x="283417" y="329779"/>
                  </a:cubicBezTo>
                  <a:cubicBezTo>
                    <a:pt x="247728" y="403957"/>
                    <a:pt x="201542" y="483734"/>
                    <a:pt x="151855" y="551614"/>
                  </a:cubicBezTo>
                  <a:cubicBezTo>
                    <a:pt x="171450" y="551614"/>
                    <a:pt x="197342" y="554414"/>
                    <a:pt x="225334" y="544616"/>
                  </a:cubicBezTo>
                  <a:cubicBezTo>
                    <a:pt x="207839" y="615296"/>
                    <a:pt x="133661" y="696472"/>
                    <a:pt x="87474" y="748257"/>
                  </a:cubicBezTo>
                  <a:cubicBezTo>
                    <a:pt x="126663" y="744758"/>
                    <a:pt x="163053" y="733561"/>
                    <a:pt x="204340" y="725864"/>
                  </a:cubicBezTo>
                  <a:cubicBezTo>
                    <a:pt x="144158" y="809139"/>
                    <a:pt x="62282" y="880518"/>
                    <a:pt x="2100" y="963794"/>
                  </a:cubicBezTo>
                </a:path>
              </a:pathLst>
            </a:custGeom>
            <a:gradFill>
              <a:gsLst>
                <a:gs pos="75000">
                  <a:schemeClr val="accent1">
                    <a:lumMod val="75000"/>
                  </a:schemeClr>
                </a:gs>
                <a:gs pos="25000">
                  <a:schemeClr val="accent1"/>
                </a:gs>
              </a:gsLst>
              <a:lin ang="5400000" scaled="0"/>
            </a:gradFill>
            <a:ln w="69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sp>
        <p:nvSpPr>
          <p:cNvPr id="158" name="地形1">
            <a:extLst>
              <a:ext uri="{FF2B5EF4-FFF2-40B4-BE49-F238E27FC236}">
                <a16:creationId xmlns:a16="http://schemas.microsoft.com/office/drawing/2014/main" id="{769FC6D0-0333-4E2D-961E-DBBC1C191A78}"/>
              </a:ext>
            </a:extLst>
          </p:cNvPr>
          <p:cNvSpPr/>
          <p:nvPr/>
        </p:nvSpPr>
        <p:spPr>
          <a:xfrm>
            <a:off x="-17518" y="6283246"/>
            <a:ext cx="12209518" cy="579516"/>
          </a:xfrm>
          <a:custGeom>
            <a:avLst/>
            <a:gdLst>
              <a:gd name="connsiteX0" fmla="*/ 0 w 12211050"/>
              <a:gd name="connsiteY0" fmla="*/ 1104900 h 1104900"/>
              <a:gd name="connsiteX1" fmla="*/ 0 w 12211050"/>
              <a:gd name="connsiteY1" fmla="*/ 762000 h 1104900"/>
              <a:gd name="connsiteX2" fmla="*/ 12211050 w 12211050"/>
              <a:gd name="connsiteY2" fmla="*/ 0 h 1104900"/>
              <a:gd name="connsiteX3" fmla="*/ 12211050 w 12211050"/>
              <a:gd name="connsiteY3" fmla="*/ 1104900 h 1104900"/>
              <a:gd name="connsiteX4" fmla="*/ 0 w 12211050"/>
              <a:gd name="connsiteY4" fmla="*/ 1104900 h 1104900"/>
              <a:gd name="connsiteX0" fmla="*/ 0 w 12211050"/>
              <a:gd name="connsiteY0" fmla="*/ 1104900 h 1104900"/>
              <a:gd name="connsiteX1" fmla="*/ 0 w 12211050"/>
              <a:gd name="connsiteY1" fmla="*/ 762000 h 1104900"/>
              <a:gd name="connsiteX2" fmla="*/ 12211050 w 12211050"/>
              <a:gd name="connsiteY2" fmla="*/ 0 h 1104900"/>
              <a:gd name="connsiteX3" fmla="*/ 12211050 w 12211050"/>
              <a:gd name="connsiteY3" fmla="*/ 1104900 h 1104900"/>
              <a:gd name="connsiteX4" fmla="*/ 0 w 12211050"/>
              <a:gd name="connsiteY4" fmla="*/ 1104900 h 1104900"/>
              <a:gd name="connsiteX0" fmla="*/ 0 w 12211050"/>
              <a:gd name="connsiteY0" fmla="*/ 1172973 h 1172973"/>
              <a:gd name="connsiteX1" fmla="*/ 0 w 12211050"/>
              <a:gd name="connsiteY1" fmla="*/ 830073 h 1172973"/>
              <a:gd name="connsiteX2" fmla="*/ 12211050 w 12211050"/>
              <a:gd name="connsiteY2" fmla="*/ 68073 h 1172973"/>
              <a:gd name="connsiteX3" fmla="*/ 12211050 w 12211050"/>
              <a:gd name="connsiteY3" fmla="*/ 1172973 h 1172973"/>
              <a:gd name="connsiteX4" fmla="*/ 0 w 12211050"/>
              <a:gd name="connsiteY4" fmla="*/ 1172973 h 1172973"/>
              <a:gd name="connsiteX0" fmla="*/ 0 w 12211050"/>
              <a:gd name="connsiteY0" fmla="*/ 901049 h 901049"/>
              <a:gd name="connsiteX1" fmla="*/ 0 w 12211050"/>
              <a:gd name="connsiteY1" fmla="*/ 558149 h 901049"/>
              <a:gd name="connsiteX2" fmla="*/ 12211050 w 12211050"/>
              <a:gd name="connsiteY2" fmla="*/ 270078 h 901049"/>
              <a:gd name="connsiteX3" fmla="*/ 12211050 w 12211050"/>
              <a:gd name="connsiteY3" fmla="*/ 901049 h 901049"/>
              <a:gd name="connsiteX4" fmla="*/ 0 w 12211050"/>
              <a:gd name="connsiteY4" fmla="*/ 901049 h 901049"/>
              <a:gd name="connsiteX0" fmla="*/ 0 w 12211050"/>
              <a:gd name="connsiteY0" fmla="*/ 983218 h 983218"/>
              <a:gd name="connsiteX1" fmla="*/ 0 w 12211050"/>
              <a:gd name="connsiteY1" fmla="*/ 640318 h 983218"/>
              <a:gd name="connsiteX2" fmla="*/ 12211050 w 12211050"/>
              <a:gd name="connsiteY2" fmla="*/ 352247 h 983218"/>
              <a:gd name="connsiteX3" fmla="*/ 12211050 w 12211050"/>
              <a:gd name="connsiteY3" fmla="*/ 983218 h 983218"/>
              <a:gd name="connsiteX4" fmla="*/ 0 w 12211050"/>
              <a:gd name="connsiteY4" fmla="*/ 983218 h 983218"/>
              <a:gd name="connsiteX0" fmla="*/ 0 w 12211050"/>
              <a:gd name="connsiteY0" fmla="*/ 1057725 h 1057725"/>
              <a:gd name="connsiteX1" fmla="*/ 0 w 12211050"/>
              <a:gd name="connsiteY1" fmla="*/ 714825 h 1057725"/>
              <a:gd name="connsiteX2" fmla="*/ 12211050 w 12211050"/>
              <a:gd name="connsiteY2" fmla="*/ 426754 h 1057725"/>
              <a:gd name="connsiteX3" fmla="*/ 12211050 w 12211050"/>
              <a:gd name="connsiteY3" fmla="*/ 1057725 h 1057725"/>
              <a:gd name="connsiteX4" fmla="*/ 0 w 12211050"/>
              <a:gd name="connsiteY4" fmla="*/ 1057725 h 1057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211050" h="1057725">
                <a:moveTo>
                  <a:pt x="0" y="1057725"/>
                </a:moveTo>
                <a:lnTo>
                  <a:pt x="0" y="714825"/>
                </a:lnTo>
                <a:cubicBezTo>
                  <a:pt x="4738621" y="-452647"/>
                  <a:pt x="8575335" y="81839"/>
                  <a:pt x="12211050" y="426754"/>
                </a:cubicBezTo>
                <a:lnTo>
                  <a:pt x="12211050" y="1057725"/>
                </a:lnTo>
                <a:lnTo>
                  <a:pt x="0" y="1057725"/>
                </a:lnTo>
                <a:close/>
              </a:path>
            </a:pathLst>
          </a:custGeom>
          <a:gradFill>
            <a:gsLst>
              <a:gs pos="0">
                <a:schemeClr val="bg1"/>
              </a:gs>
              <a:gs pos="100000">
                <a:schemeClr val="bg1">
                  <a:lumMod val="85000"/>
                </a:schemeClr>
              </a:gs>
            </a:gsLst>
            <a:lin ang="5400000" scaled="0"/>
          </a:gradFill>
          <a:ln>
            <a:noFill/>
          </a:ln>
          <a:effectLst>
            <a:outerShdw blurRad="127000" dist="63500" dir="16200000" rotWithShape="0">
              <a:schemeClr val="bg2">
                <a:lumMod val="75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8" name="任意多边形: 形状 7">
            <a:extLst>
              <a:ext uri="{FF2B5EF4-FFF2-40B4-BE49-F238E27FC236}">
                <a16:creationId xmlns:a16="http://schemas.microsoft.com/office/drawing/2014/main" id="{CDE5E9F8-89CE-4841-B1D9-62713528A02C}"/>
              </a:ext>
            </a:extLst>
          </p:cNvPr>
          <p:cNvSpPr/>
          <p:nvPr/>
        </p:nvSpPr>
        <p:spPr>
          <a:xfrm>
            <a:off x="1051927" y="903928"/>
            <a:ext cx="103699" cy="57307"/>
          </a:xfrm>
          <a:custGeom>
            <a:avLst/>
            <a:gdLst>
              <a:gd name="connsiteX0" fmla="*/ 903 w 171591"/>
              <a:gd name="connsiteY0" fmla="*/ 94827 h 94826"/>
              <a:gd name="connsiteX1" fmla="*/ 171591 w 171591"/>
              <a:gd name="connsiteY1" fmla="*/ 94827 h 94826"/>
              <a:gd name="connsiteX2" fmla="*/ 171591 w 171591"/>
              <a:gd name="connsiteY2" fmla="*/ 82183 h 94826"/>
              <a:gd name="connsiteX3" fmla="*/ 146304 w 171591"/>
              <a:gd name="connsiteY3" fmla="*/ 21675 h 94826"/>
              <a:gd name="connsiteX4" fmla="*/ 108373 w 171591"/>
              <a:gd name="connsiteY4" fmla="*/ 0 h 94826"/>
              <a:gd name="connsiteX5" fmla="*/ 108373 w 171591"/>
              <a:gd name="connsiteY5" fmla="*/ 27996 h 94826"/>
              <a:gd name="connsiteX6" fmla="*/ 86699 w 171591"/>
              <a:gd name="connsiteY6" fmla="*/ 49671 h 94826"/>
              <a:gd name="connsiteX7" fmla="*/ 65024 w 171591"/>
              <a:gd name="connsiteY7" fmla="*/ 27996 h 94826"/>
              <a:gd name="connsiteX8" fmla="*/ 65024 w 171591"/>
              <a:gd name="connsiteY8" fmla="*/ 0 h 94826"/>
              <a:gd name="connsiteX9" fmla="*/ 25287 w 171591"/>
              <a:gd name="connsiteY9" fmla="*/ 22578 h 94826"/>
              <a:gd name="connsiteX10" fmla="*/ 0 w 171591"/>
              <a:gd name="connsiteY10" fmla="*/ 83086 h 94826"/>
              <a:gd name="connsiteX11" fmla="*/ 903 w 171591"/>
              <a:gd name="connsiteY11" fmla="*/ 94827 h 94826"/>
              <a:gd name="connsiteX12" fmla="*/ 903 w 171591"/>
              <a:gd name="connsiteY12" fmla="*/ 94827 h 948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71591" h="94826">
                <a:moveTo>
                  <a:pt x="903" y="94827"/>
                </a:moveTo>
                <a:lnTo>
                  <a:pt x="171591" y="94827"/>
                </a:lnTo>
                <a:lnTo>
                  <a:pt x="171591" y="82183"/>
                </a:lnTo>
                <a:cubicBezTo>
                  <a:pt x="171591" y="58702"/>
                  <a:pt x="161657" y="37028"/>
                  <a:pt x="146304" y="21675"/>
                </a:cubicBezTo>
                <a:cubicBezTo>
                  <a:pt x="136370" y="11740"/>
                  <a:pt x="122823" y="3612"/>
                  <a:pt x="108373" y="0"/>
                </a:cubicBezTo>
                <a:lnTo>
                  <a:pt x="108373" y="27996"/>
                </a:lnTo>
                <a:cubicBezTo>
                  <a:pt x="108373" y="39737"/>
                  <a:pt x="98439" y="49671"/>
                  <a:pt x="86699" y="49671"/>
                </a:cubicBezTo>
                <a:cubicBezTo>
                  <a:pt x="74958" y="49671"/>
                  <a:pt x="65024" y="39737"/>
                  <a:pt x="65024" y="27996"/>
                </a:cubicBezTo>
                <a:lnTo>
                  <a:pt x="65024" y="0"/>
                </a:lnTo>
                <a:cubicBezTo>
                  <a:pt x="49671" y="3612"/>
                  <a:pt x="36124" y="11740"/>
                  <a:pt x="25287" y="22578"/>
                </a:cubicBezTo>
                <a:cubicBezTo>
                  <a:pt x="9934" y="37931"/>
                  <a:pt x="0" y="59605"/>
                  <a:pt x="0" y="83086"/>
                </a:cubicBezTo>
                <a:lnTo>
                  <a:pt x="903" y="94827"/>
                </a:lnTo>
                <a:lnTo>
                  <a:pt x="903" y="94827"/>
                </a:lnTo>
                <a:close/>
              </a:path>
            </a:pathLst>
          </a:custGeom>
          <a:solidFill>
            <a:schemeClr val="bg1"/>
          </a:solidFill>
          <a:ln w="9031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25" name="任意多边形: 形状 24">
            <a:extLst>
              <a:ext uri="{FF2B5EF4-FFF2-40B4-BE49-F238E27FC236}">
                <a16:creationId xmlns:a16="http://schemas.microsoft.com/office/drawing/2014/main" id="{1E110E4F-47C3-44E7-AC84-DE0DA6746207}"/>
              </a:ext>
            </a:extLst>
          </p:cNvPr>
          <p:cNvSpPr/>
          <p:nvPr/>
        </p:nvSpPr>
        <p:spPr>
          <a:xfrm>
            <a:off x="746287" y="876301"/>
            <a:ext cx="729169" cy="931993"/>
          </a:xfrm>
          <a:custGeom>
            <a:avLst/>
            <a:gdLst>
              <a:gd name="connsiteX0" fmla="*/ 183929 w 729169"/>
              <a:gd name="connsiteY0" fmla="*/ 740422 h 931993"/>
              <a:gd name="connsiteX1" fmla="*/ 167556 w 729169"/>
              <a:gd name="connsiteY1" fmla="*/ 826656 h 931993"/>
              <a:gd name="connsiteX2" fmla="*/ 147362 w 729169"/>
              <a:gd name="connsiteY2" fmla="*/ 828839 h 931993"/>
              <a:gd name="connsiteX3" fmla="*/ 253244 w 729169"/>
              <a:gd name="connsiteY3" fmla="*/ 888875 h 931993"/>
              <a:gd name="connsiteX4" fmla="*/ 243966 w 729169"/>
              <a:gd name="connsiteY4" fmla="*/ 867590 h 931993"/>
              <a:gd name="connsiteX5" fmla="*/ 307823 w 729169"/>
              <a:gd name="connsiteY5" fmla="*/ 808099 h 931993"/>
              <a:gd name="connsiteX6" fmla="*/ 221043 w 729169"/>
              <a:gd name="connsiteY6" fmla="*/ 819561 h 931993"/>
              <a:gd name="connsiteX7" fmla="*/ 666403 w 729169"/>
              <a:gd name="connsiteY7" fmla="*/ 592514 h 931993"/>
              <a:gd name="connsiteX8" fmla="*/ 652213 w 729169"/>
              <a:gd name="connsiteY8" fmla="*/ 667832 h 931993"/>
              <a:gd name="connsiteX9" fmla="*/ 576349 w 729169"/>
              <a:gd name="connsiteY9" fmla="*/ 677111 h 931993"/>
              <a:gd name="connsiteX10" fmla="*/ 643481 w 729169"/>
              <a:gd name="connsiteY10" fmla="*/ 714224 h 931993"/>
              <a:gd name="connsiteX11" fmla="*/ 631473 w 729169"/>
              <a:gd name="connsiteY11" fmla="*/ 778627 h 931993"/>
              <a:gd name="connsiteX12" fmla="*/ 694239 w 729169"/>
              <a:gd name="connsiteY12" fmla="*/ 650913 h 931993"/>
              <a:gd name="connsiteX13" fmla="*/ 57853 w 729169"/>
              <a:gd name="connsiteY13" fmla="*/ 498639 h 931993"/>
              <a:gd name="connsiteX14" fmla="*/ 41479 w 729169"/>
              <a:gd name="connsiteY14" fmla="*/ 584873 h 931993"/>
              <a:gd name="connsiteX15" fmla="*/ 25106 w 729169"/>
              <a:gd name="connsiteY15" fmla="*/ 587056 h 931993"/>
              <a:gd name="connsiteX16" fmla="*/ 48029 w 729169"/>
              <a:gd name="connsiteY16" fmla="*/ 691846 h 931993"/>
              <a:gd name="connsiteX17" fmla="*/ 78593 w 729169"/>
              <a:gd name="connsiteY17" fmla="*/ 662920 h 931993"/>
              <a:gd name="connsiteX18" fmla="*/ 155003 w 729169"/>
              <a:gd name="connsiteY18" fmla="*/ 705491 h 931993"/>
              <a:gd name="connsiteX19" fmla="*/ 117890 w 729169"/>
              <a:gd name="connsiteY19" fmla="*/ 626352 h 931993"/>
              <a:gd name="connsiteX20" fmla="*/ 181747 w 729169"/>
              <a:gd name="connsiteY20" fmla="*/ 566862 h 931993"/>
              <a:gd name="connsiteX21" fmla="*/ 94966 w 729169"/>
              <a:gd name="connsiteY21" fmla="*/ 577778 h 931993"/>
              <a:gd name="connsiteX22" fmla="*/ 389144 w 729169"/>
              <a:gd name="connsiteY22" fmla="*/ 414043 h 931993"/>
              <a:gd name="connsiteX23" fmla="*/ 364038 w 729169"/>
              <a:gd name="connsiteY23" fmla="*/ 545577 h 931993"/>
              <a:gd name="connsiteX24" fmla="*/ 230867 w 729169"/>
              <a:gd name="connsiteY24" fmla="*/ 562496 h 931993"/>
              <a:gd name="connsiteX25" fmla="*/ 348757 w 729169"/>
              <a:gd name="connsiteY25" fmla="*/ 626899 h 931993"/>
              <a:gd name="connsiteX26" fmla="*/ 323105 w 729169"/>
              <a:gd name="connsiteY26" fmla="*/ 758979 h 931993"/>
              <a:gd name="connsiteX27" fmla="*/ 420800 w 729169"/>
              <a:gd name="connsiteY27" fmla="*/ 666741 h 931993"/>
              <a:gd name="connsiteX28" fmla="*/ 538690 w 729169"/>
              <a:gd name="connsiteY28" fmla="*/ 731690 h 931993"/>
              <a:gd name="connsiteX29" fmla="*/ 480837 w 729169"/>
              <a:gd name="connsiteY29" fmla="*/ 609980 h 931993"/>
              <a:gd name="connsiteX30" fmla="*/ 579078 w 729169"/>
              <a:gd name="connsiteY30" fmla="*/ 518288 h 931993"/>
              <a:gd name="connsiteX31" fmla="*/ 445906 w 729169"/>
              <a:gd name="connsiteY31" fmla="*/ 535753 h 931993"/>
              <a:gd name="connsiteX32" fmla="*/ 549059 w 729169"/>
              <a:gd name="connsiteY32" fmla="*/ 283054 h 931993"/>
              <a:gd name="connsiteX33" fmla="*/ 541418 w 729169"/>
              <a:gd name="connsiteY33" fmla="*/ 320168 h 931993"/>
              <a:gd name="connsiteX34" fmla="*/ 465554 w 729169"/>
              <a:gd name="connsiteY34" fmla="*/ 329445 h 931993"/>
              <a:gd name="connsiteX35" fmla="*/ 532686 w 729169"/>
              <a:gd name="connsiteY35" fmla="*/ 366013 h 931993"/>
              <a:gd name="connsiteX36" fmla="*/ 517950 w 729169"/>
              <a:gd name="connsiteY36" fmla="*/ 441331 h 931993"/>
              <a:gd name="connsiteX37" fmla="*/ 574165 w 729169"/>
              <a:gd name="connsiteY37" fmla="*/ 388936 h 931993"/>
              <a:gd name="connsiteX38" fmla="*/ 641297 w 729169"/>
              <a:gd name="connsiteY38" fmla="*/ 426049 h 931993"/>
              <a:gd name="connsiteX39" fmla="*/ 608549 w 729169"/>
              <a:gd name="connsiteY39" fmla="*/ 356735 h 931993"/>
              <a:gd name="connsiteX40" fmla="*/ 620557 w 729169"/>
              <a:gd name="connsiteY40" fmla="*/ 345274 h 931993"/>
              <a:gd name="connsiteX41" fmla="*/ 589447 w 729169"/>
              <a:gd name="connsiteY41" fmla="*/ 314164 h 931993"/>
              <a:gd name="connsiteX42" fmla="*/ 588355 w 729169"/>
              <a:gd name="connsiteY42" fmla="*/ 314164 h 931993"/>
              <a:gd name="connsiteX43" fmla="*/ 587810 w 729169"/>
              <a:gd name="connsiteY43" fmla="*/ 312526 h 931993"/>
              <a:gd name="connsiteX44" fmla="*/ 549059 w 729169"/>
              <a:gd name="connsiteY44" fmla="*/ 283054 h 931993"/>
              <a:gd name="connsiteX45" fmla="*/ 236870 w 729169"/>
              <a:gd name="connsiteY45" fmla="*/ 263406 h 931993"/>
              <a:gd name="connsiteX46" fmla="*/ 222680 w 729169"/>
              <a:gd name="connsiteY46" fmla="*/ 339270 h 931993"/>
              <a:gd name="connsiteX47" fmla="*/ 146816 w 729169"/>
              <a:gd name="connsiteY47" fmla="*/ 348548 h 931993"/>
              <a:gd name="connsiteX48" fmla="*/ 213948 w 729169"/>
              <a:gd name="connsiteY48" fmla="*/ 385116 h 931993"/>
              <a:gd name="connsiteX49" fmla="*/ 199211 w 729169"/>
              <a:gd name="connsiteY49" fmla="*/ 460434 h 931993"/>
              <a:gd name="connsiteX50" fmla="*/ 255427 w 729169"/>
              <a:gd name="connsiteY50" fmla="*/ 408039 h 931993"/>
              <a:gd name="connsiteX51" fmla="*/ 322558 w 729169"/>
              <a:gd name="connsiteY51" fmla="*/ 445152 h 931993"/>
              <a:gd name="connsiteX52" fmla="*/ 289811 w 729169"/>
              <a:gd name="connsiteY52" fmla="*/ 375838 h 931993"/>
              <a:gd name="connsiteX53" fmla="*/ 345481 w 729169"/>
              <a:gd name="connsiteY53" fmla="*/ 323442 h 931993"/>
              <a:gd name="connsiteX54" fmla="*/ 269617 w 729169"/>
              <a:gd name="connsiteY54" fmla="*/ 333266 h 931993"/>
              <a:gd name="connsiteX55" fmla="*/ 344936 w 729169"/>
              <a:gd name="connsiteY55" fmla="*/ 0 h 931993"/>
              <a:gd name="connsiteX56" fmla="*/ 371134 w 729169"/>
              <a:gd name="connsiteY56" fmla="*/ 0 h 931993"/>
              <a:gd name="connsiteX57" fmla="*/ 371134 w 729169"/>
              <a:gd name="connsiteY57" fmla="*/ 9617 h 931993"/>
              <a:gd name="connsiteX58" fmla="*/ 406064 w 729169"/>
              <a:gd name="connsiteY58" fmla="*/ 28719 h 931993"/>
              <a:gd name="connsiteX59" fmla="*/ 426258 w 729169"/>
              <a:gd name="connsiteY59" fmla="*/ 77294 h 931993"/>
              <a:gd name="connsiteX60" fmla="*/ 426258 w 729169"/>
              <a:gd name="connsiteY60" fmla="*/ 85481 h 931993"/>
              <a:gd name="connsiteX61" fmla="*/ 440448 w 729169"/>
              <a:gd name="connsiteY61" fmla="*/ 102400 h 931993"/>
              <a:gd name="connsiteX62" fmla="*/ 440448 w 729169"/>
              <a:gd name="connsiteY62" fmla="*/ 210466 h 931993"/>
              <a:gd name="connsiteX63" fmla="*/ 440994 w 729169"/>
              <a:gd name="connsiteY63" fmla="*/ 210466 h 931993"/>
              <a:gd name="connsiteX64" fmla="*/ 729169 w 729169"/>
              <a:gd name="connsiteY64" fmla="*/ 567409 h 931993"/>
              <a:gd name="connsiteX65" fmla="*/ 364584 w 729169"/>
              <a:gd name="connsiteY65" fmla="*/ 931993 h 931993"/>
              <a:gd name="connsiteX66" fmla="*/ 0 w 729169"/>
              <a:gd name="connsiteY66" fmla="*/ 567409 h 931993"/>
              <a:gd name="connsiteX67" fmla="*/ 275076 w 729169"/>
              <a:gd name="connsiteY67" fmla="*/ 214286 h 931993"/>
              <a:gd name="connsiteX68" fmla="*/ 275076 w 729169"/>
              <a:gd name="connsiteY68" fmla="*/ 102400 h 931993"/>
              <a:gd name="connsiteX69" fmla="*/ 288720 w 729169"/>
              <a:gd name="connsiteY69" fmla="*/ 85481 h 931993"/>
              <a:gd name="connsiteX70" fmla="*/ 288720 w 729169"/>
              <a:gd name="connsiteY70" fmla="*/ 77294 h 931993"/>
              <a:gd name="connsiteX71" fmla="*/ 308914 w 729169"/>
              <a:gd name="connsiteY71" fmla="*/ 28719 h 931993"/>
              <a:gd name="connsiteX72" fmla="*/ 344936 w 729169"/>
              <a:gd name="connsiteY72" fmla="*/ 9617 h 9319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</a:cxnLst>
            <a:rect l="l" t="t" r="r" b="b"/>
            <a:pathLst>
              <a:path w="729169" h="931993">
                <a:moveTo>
                  <a:pt x="183929" y="740422"/>
                </a:moveTo>
                <a:lnTo>
                  <a:pt x="167556" y="826656"/>
                </a:lnTo>
                <a:lnTo>
                  <a:pt x="147362" y="828839"/>
                </a:lnTo>
                <a:cubicBezTo>
                  <a:pt x="178471" y="855036"/>
                  <a:pt x="213948" y="875230"/>
                  <a:pt x="253244" y="888875"/>
                </a:cubicBezTo>
                <a:lnTo>
                  <a:pt x="243966" y="867590"/>
                </a:lnTo>
                <a:lnTo>
                  <a:pt x="307823" y="808099"/>
                </a:lnTo>
                <a:lnTo>
                  <a:pt x="221043" y="819561"/>
                </a:lnTo>
                <a:close/>
                <a:moveTo>
                  <a:pt x="666403" y="592514"/>
                </a:moveTo>
                <a:lnTo>
                  <a:pt x="652213" y="667832"/>
                </a:lnTo>
                <a:lnTo>
                  <a:pt x="576349" y="677111"/>
                </a:lnTo>
                <a:lnTo>
                  <a:pt x="643481" y="714224"/>
                </a:lnTo>
                <a:lnTo>
                  <a:pt x="631473" y="778627"/>
                </a:lnTo>
                <a:cubicBezTo>
                  <a:pt x="660400" y="741513"/>
                  <a:pt x="682777" y="698396"/>
                  <a:pt x="694239" y="650913"/>
                </a:cubicBezTo>
                <a:close/>
                <a:moveTo>
                  <a:pt x="57853" y="498639"/>
                </a:moveTo>
                <a:lnTo>
                  <a:pt x="41479" y="584873"/>
                </a:lnTo>
                <a:lnTo>
                  <a:pt x="25106" y="587056"/>
                </a:lnTo>
                <a:cubicBezTo>
                  <a:pt x="27289" y="623624"/>
                  <a:pt x="34930" y="659100"/>
                  <a:pt x="48029" y="691846"/>
                </a:cubicBezTo>
                <a:lnTo>
                  <a:pt x="78593" y="662920"/>
                </a:lnTo>
                <a:lnTo>
                  <a:pt x="155003" y="705491"/>
                </a:lnTo>
                <a:lnTo>
                  <a:pt x="117890" y="626352"/>
                </a:lnTo>
                <a:lnTo>
                  <a:pt x="181747" y="566862"/>
                </a:lnTo>
                <a:lnTo>
                  <a:pt x="94966" y="577778"/>
                </a:lnTo>
                <a:close/>
                <a:moveTo>
                  <a:pt x="389144" y="414043"/>
                </a:moveTo>
                <a:lnTo>
                  <a:pt x="364038" y="545577"/>
                </a:lnTo>
                <a:lnTo>
                  <a:pt x="230867" y="562496"/>
                </a:lnTo>
                <a:lnTo>
                  <a:pt x="348757" y="626899"/>
                </a:lnTo>
                <a:lnTo>
                  <a:pt x="323105" y="758979"/>
                </a:lnTo>
                <a:lnTo>
                  <a:pt x="420800" y="666741"/>
                </a:lnTo>
                <a:lnTo>
                  <a:pt x="538690" y="731690"/>
                </a:lnTo>
                <a:lnTo>
                  <a:pt x="480837" y="609980"/>
                </a:lnTo>
                <a:lnTo>
                  <a:pt x="579078" y="518288"/>
                </a:lnTo>
                <a:lnTo>
                  <a:pt x="445906" y="535753"/>
                </a:lnTo>
                <a:close/>
                <a:moveTo>
                  <a:pt x="549059" y="283054"/>
                </a:moveTo>
                <a:lnTo>
                  <a:pt x="541418" y="320168"/>
                </a:lnTo>
                <a:lnTo>
                  <a:pt x="465554" y="329445"/>
                </a:lnTo>
                <a:lnTo>
                  <a:pt x="532686" y="366013"/>
                </a:lnTo>
                <a:lnTo>
                  <a:pt x="517950" y="441331"/>
                </a:lnTo>
                <a:lnTo>
                  <a:pt x="574165" y="388936"/>
                </a:lnTo>
                <a:lnTo>
                  <a:pt x="641297" y="426049"/>
                </a:lnTo>
                <a:lnTo>
                  <a:pt x="608549" y="356735"/>
                </a:lnTo>
                <a:lnTo>
                  <a:pt x="620557" y="345274"/>
                </a:lnTo>
                <a:cubicBezTo>
                  <a:pt x="611279" y="334357"/>
                  <a:pt x="600909" y="323988"/>
                  <a:pt x="589447" y="314164"/>
                </a:cubicBezTo>
                <a:lnTo>
                  <a:pt x="588355" y="314164"/>
                </a:lnTo>
                <a:lnTo>
                  <a:pt x="587810" y="312526"/>
                </a:lnTo>
                <a:cubicBezTo>
                  <a:pt x="575803" y="301611"/>
                  <a:pt x="562704" y="291787"/>
                  <a:pt x="549059" y="283054"/>
                </a:cubicBezTo>
                <a:close/>
                <a:moveTo>
                  <a:pt x="236870" y="263406"/>
                </a:moveTo>
                <a:lnTo>
                  <a:pt x="222680" y="339270"/>
                </a:lnTo>
                <a:lnTo>
                  <a:pt x="146816" y="348548"/>
                </a:lnTo>
                <a:lnTo>
                  <a:pt x="213948" y="385116"/>
                </a:lnTo>
                <a:lnTo>
                  <a:pt x="199211" y="460434"/>
                </a:lnTo>
                <a:lnTo>
                  <a:pt x="255427" y="408039"/>
                </a:lnTo>
                <a:lnTo>
                  <a:pt x="322558" y="445152"/>
                </a:lnTo>
                <a:lnTo>
                  <a:pt x="289811" y="375838"/>
                </a:lnTo>
                <a:lnTo>
                  <a:pt x="345481" y="323442"/>
                </a:lnTo>
                <a:lnTo>
                  <a:pt x="269617" y="333266"/>
                </a:lnTo>
                <a:close/>
                <a:moveTo>
                  <a:pt x="344936" y="0"/>
                </a:moveTo>
                <a:lnTo>
                  <a:pt x="371134" y="0"/>
                </a:lnTo>
                <a:lnTo>
                  <a:pt x="371134" y="9617"/>
                </a:lnTo>
                <a:cubicBezTo>
                  <a:pt x="384778" y="12346"/>
                  <a:pt x="396786" y="19441"/>
                  <a:pt x="406064" y="28719"/>
                </a:cubicBezTo>
                <a:cubicBezTo>
                  <a:pt x="418617" y="41273"/>
                  <a:pt x="426258" y="58192"/>
                  <a:pt x="426258" y="77294"/>
                </a:cubicBezTo>
                <a:lnTo>
                  <a:pt x="426258" y="85481"/>
                </a:lnTo>
                <a:cubicBezTo>
                  <a:pt x="434445" y="87118"/>
                  <a:pt x="440448" y="94213"/>
                  <a:pt x="440448" y="102400"/>
                </a:cubicBezTo>
                <a:lnTo>
                  <a:pt x="440448" y="210466"/>
                </a:lnTo>
                <a:lnTo>
                  <a:pt x="440994" y="210466"/>
                </a:lnTo>
                <a:cubicBezTo>
                  <a:pt x="605821" y="245396"/>
                  <a:pt x="729169" y="392212"/>
                  <a:pt x="729169" y="567409"/>
                </a:cubicBezTo>
                <a:cubicBezTo>
                  <a:pt x="729169" y="768803"/>
                  <a:pt x="565979" y="931993"/>
                  <a:pt x="364584" y="931993"/>
                </a:cubicBezTo>
                <a:cubicBezTo>
                  <a:pt x="163190" y="931993"/>
                  <a:pt x="0" y="768803"/>
                  <a:pt x="0" y="567409"/>
                </a:cubicBezTo>
                <a:cubicBezTo>
                  <a:pt x="0" y="397124"/>
                  <a:pt x="116798" y="254128"/>
                  <a:pt x="275076" y="214286"/>
                </a:cubicBezTo>
                <a:lnTo>
                  <a:pt x="275076" y="102400"/>
                </a:lnTo>
                <a:cubicBezTo>
                  <a:pt x="275076" y="94213"/>
                  <a:pt x="281079" y="87118"/>
                  <a:pt x="288720" y="85481"/>
                </a:cubicBezTo>
                <a:lnTo>
                  <a:pt x="288720" y="77294"/>
                </a:lnTo>
                <a:cubicBezTo>
                  <a:pt x="288720" y="58192"/>
                  <a:pt x="296361" y="41273"/>
                  <a:pt x="308914" y="28719"/>
                </a:cubicBezTo>
                <a:cubicBezTo>
                  <a:pt x="318738" y="18895"/>
                  <a:pt x="331291" y="11800"/>
                  <a:pt x="344936" y="9617"/>
                </a:cubicBezTo>
                <a:close/>
              </a:path>
            </a:pathLst>
          </a:custGeom>
          <a:solidFill>
            <a:schemeClr val="accent5">
              <a:lumMod val="20000"/>
              <a:lumOff val="80000"/>
            </a:schemeClr>
          </a:solidFill>
          <a:ln w="9031" cap="flat">
            <a:noFill/>
            <a:prstDash val="solid"/>
            <a:miter/>
          </a:ln>
          <a:effectLst>
            <a:outerShdw blurRad="25400" dist="50800" dir="5400000" algn="t" rotWithShape="0">
              <a:prstClr val="black">
                <a:alpha val="25000"/>
              </a:prstClr>
            </a:outerShdw>
          </a:effectLst>
        </p:spPr>
        <p:txBody>
          <a:bodyPr wrap="square" rtlCol="0" anchor="ctr">
            <a:noAutofit/>
          </a:bodyPr>
          <a:lstStyle/>
          <a:p>
            <a:endParaRPr lang="zh-CN" altLang="en-US"/>
          </a:p>
        </p:txBody>
      </p:sp>
      <p:sp>
        <p:nvSpPr>
          <p:cNvPr id="6" name="椭圆 5">
            <a:extLst>
              <a:ext uri="{FF2B5EF4-FFF2-40B4-BE49-F238E27FC236}">
                <a16:creationId xmlns:a16="http://schemas.microsoft.com/office/drawing/2014/main" id="{B1171548-7A29-4CF8-9949-E0BE383496C9}"/>
              </a:ext>
            </a:extLst>
          </p:cNvPr>
          <p:cNvSpPr/>
          <p:nvPr/>
        </p:nvSpPr>
        <p:spPr>
          <a:xfrm>
            <a:off x="3077013" y="877892"/>
            <a:ext cx="139666" cy="139666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1" name="任意多边形: 形状 20">
            <a:extLst>
              <a:ext uri="{FF2B5EF4-FFF2-40B4-BE49-F238E27FC236}">
                <a16:creationId xmlns:a16="http://schemas.microsoft.com/office/drawing/2014/main" id="{7B7F420B-E7B4-457B-AD5E-549944A97D97}"/>
              </a:ext>
            </a:extLst>
          </p:cNvPr>
          <p:cNvSpPr/>
          <p:nvPr/>
        </p:nvSpPr>
        <p:spPr>
          <a:xfrm>
            <a:off x="2899211" y="961235"/>
            <a:ext cx="399045" cy="574599"/>
          </a:xfrm>
          <a:custGeom>
            <a:avLst/>
            <a:gdLst>
              <a:gd name="connsiteX0" fmla="*/ 519605 w 558747"/>
              <a:gd name="connsiteY0" fmla="*/ 458436 h 804559"/>
              <a:gd name="connsiteX1" fmla="*/ 519605 w 558747"/>
              <a:gd name="connsiteY1" fmla="*/ 540146 h 804559"/>
              <a:gd name="connsiteX2" fmla="*/ 458967 w 558747"/>
              <a:gd name="connsiteY2" fmla="*/ 656260 h 804559"/>
              <a:gd name="connsiteX3" fmla="*/ 360485 w 558747"/>
              <a:gd name="connsiteY3" fmla="*/ 706146 h 804559"/>
              <a:gd name="connsiteX4" fmla="*/ 353174 w 558747"/>
              <a:gd name="connsiteY4" fmla="*/ 653250 h 804559"/>
              <a:gd name="connsiteX5" fmla="*/ 519605 w 558747"/>
              <a:gd name="connsiteY5" fmla="*/ 458436 h 804559"/>
              <a:gd name="connsiteX6" fmla="*/ 456387 w 558747"/>
              <a:gd name="connsiteY6" fmla="*/ 118264 h 804559"/>
              <a:gd name="connsiteX7" fmla="*/ 436605 w 558747"/>
              <a:gd name="connsiteY7" fmla="*/ 138047 h 804559"/>
              <a:gd name="connsiteX8" fmla="*/ 456387 w 558747"/>
              <a:gd name="connsiteY8" fmla="*/ 157829 h 804559"/>
              <a:gd name="connsiteX9" fmla="*/ 476169 w 558747"/>
              <a:gd name="connsiteY9" fmla="*/ 138047 h 804559"/>
              <a:gd name="connsiteX10" fmla="*/ 456387 w 558747"/>
              <a:gd name="connsiteY10" fmla="*/ 118264 h 804559"/>
              <a:gd name="connsiteX11" fmla="*/ 399620 w 558747"/>
              <a:gd name="connsiteY11" fmla="*/ 118264 h 804559"/>
              <a:gd name="connsiteX12" fmla="*/ 379838 w 558747"/>
              <a:gd name="connsiteY12" fmla="*/ 138047 h 804559"/>
              <a:gd name="connsiteX13" fmla="*/ 399620 w 558747"/>
              <a:gd name="connsiteY13" fmla="*/ 157829 h 804559"/>
              <a:gd name="connsiteX14" fmla="*/ 419402 w 558747"/>
              <a:gd name="connsiteY14" fmla="*/ 138047 h 804559"/>
              <a:gd name="connsiteX15" fmla="*/ 399620 w 558747"/>
              <a:gd name="connsiteY15" fmla="*/ 118264 h 804559"/>
              <a:gd name="connsiteX16" fmla="*/ 342853 w 558747"/>
              <a:gd name="connsiteY16" fmla="*/ 118264 h 804559"/>
              <a:gd name="connsiteX17" fmla="*/ 323071 w 558747"/>
              <a:gd name="connsiteY17" fmla="*/ 138047 h 804559"/>
              <a:gd name="connsiteX18" fmla="*/ 342853 w 558747"/>
              <a:gd name="connsiteY18" fmla="*/ 157829 h 804559"/>
              <a:gd name="connsiteX19" fmla="*/ 362635 w 558747"/>
              <a:gd name="connsiteY19" fmla="*/ 138047 h 804559"/>
              <a:gd name="connsiteX20" fmla="*/ 342853 w 558747"/>
              <a:gd name="connsiteY20" fmla="*/ 118264 h 804559"/>
              <a:gd name="connsiteX21" fmla="*/ 286516 w 558747"/>
              <a:gd name="connsiteY21" fmla="*/ 118264 h 804559"/>
              <a:gd name="connsiteX22" fmla="*/ 266734 w 558747"/>
              <a:gd name="connsiteY22" fmla="*/ 138047 h 804559"/>
              <a:gd name="connsiteX23" fmla="*/ 286516 w 558747"/>
              <a:gd name="connsiteY23" fmla="*/ 157829 h 804559"/>
              <a:gd name="connsiteX24" fmla="*/ 306298 w 558747"/>
              <a:gd name="connsiteY24" fmla="*/ 138047 h 804559"/>
              <a:gd name="connsiteX25" fmla="*/ 286516 w 558747"/>
              <a:gd name="connsiteY25" fmla="*/ 118264 h 804559"/>
              <a:gd name="connsiteX26" fmla="*/ 229749 w 558747"/>
              <a:gd name="connsiteY26" fmla="*/ 118264 h 804559"/>
              <a:gd name="connsiteX27" fmla="*/ 209967 w 558747"/>
              <a:gd name="connsiteY27" fmla="*/ 138047 h 804559"/>
              <a:gd name="connsiteX28" fmla="*/ 229749 w 558747"/>
              <a:gd name="connsiteY28" fmla="*/ 157829 h 804559"/>
              <a:gd name="connsiteX29" fmla="*/ 249532 w 558747"/>
              <a:gd name="connsiteY29" fmla="*/ 138047 h 804559"/>
              <a:gd name="connsiteX30" fmla="*/ 229749 w 558747"/>
              <a:gd name="connsiteY30" fmla="*/ 118264 h 804559"/>
              <a:gd name="connsiteX31" fmla="*/ 178143 w 558747"/>
              <a:gd name="connsiteY31" fmla="*/ 82570 h 804559"/>
              <a:gd name="connsiteX32" fmla="*/ 519605 w 558747"/>
              <a:gd name="connsiteY32" fmla="*/ 82570 h 804559"/>
              <a:gd name="connsiteX33" fmla="*/ 519605 w 558747"/>
              <a:gd name="connsiteY33" fmla="*/ 119555 h 804559"/>
              <a:gd name="connsiteX34" fmla="*/ 519605 w 558747"/>
              <a:gd name="connsiteY34" fmla="*/ 445965 h 804559"/>
              <a:gd name="connsiteX35" fmla="*/ 339843 w 558747"/>
              <a:gd name="connsiteY35" fmla="*/ 653680 h 804559"/>
              <a:gd name="connsiteX36" fmla="*/ 348444 w 558747"/>
              <a:gd name="connsiteY36" fmla="*/ 712597 h 804559"/>
              <a:gd name="connsiteX37" fmla="*/ 178143 w 558747"/>
              <a:gd name="connsiteY37" fmla="*/ 795598 h 804559"/>
              <a:gd name="connsiteX38" fmla="*/ 3541 w 558747"/>
              <a:gd name="connsiteY38" fmla="*/ 694105 h 804559"/>
              <a:gd name="connsiteX39" fmla="*/ 41386 w 558747"/>
              <a:gd name="connsiteY39" fmla="*/ 566810 h 804559"/>
              <a:gd name="connsiteX40" fmla="*/ 133847 w 558747"/>
              <a:gd name="connsiteY40" fmla="*/ 495851 h 804559"/>
              <a:gd name="connsiteX41" fmla="*/ 178143 w 558747"/>
              <a:gd name="connsiteY41" fmla="*/ 283405 h 804559"/>
              <a:gd name="connsiteX42" fmla="*/ 178143 w 558747"/>
              <a:gd name="connsiteY42" fmla="*/ 82570 h 804559"/>
              <a:gd name="connsiteX43" fmla="*/ 176852 w 558747"/>
              <a:gd name="connsiteY43" fmla="*/ 0 h 804559"/>
              <a:gd name="connsiteX44" fmla="*/ 523475 w 558747"/>
              <a:gd name="connsiteY44" fmla="*/ 0 h 804559"/>
              <a:gd name="connsiteX45" fmla="*/ 558739 w 558747"/>
              <a:gd name="connsiteY45" fmla="*/ 35264 h 804559"/>
              <a:gd name="connsiteX46" fmla="*/ 523475 w 558747"/>
              <a:gd name="connsiteY46" fmla="*/ 70529 h 804559"/>
              <a:gd name="connsiteX47" fmla="*/ 176852 w 558747"/>
              <a:gd name="connsiteY47" fmla="*/ 70529 h 804559"/>
              <a:gd name="connsiteX48" fmla="*/ 141588 w 558747"/>
              <a:gd name="connsiteY48" fmla="*/ 35264 h 804559"/>
              <a:gd name="connsiteX49" fmla="*/ 176852 w 558747"/>
              <a:gd name="connsiteY49" fmla="*/ 0 h 8045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558747" h="804559">
                <a:moveTo>
                  <a:pt x="519605" y="458436"/>
                </a:moveTo>
                <a:cubicBezTo>
                  <a:pt x="519605" y="491550"/>
                  <a:pt x="519605" y="520364"/>
                  <a:pt x="519605" y="540146"/>
                </a:cubicBezTo>
                <a:cubicBezTo>
                  <a:pt x="519605" y="639918"/>
                  <a:pt x="458967" y="656260"/>
                  <a:pt x="458967" y="656260"/>
                </a:cubicBezTo>
                <a:cubicBezTo>
                  <a:pt x="458967" y="656260"/>
                  <a:pt x="414672" y="679053"/>
                  <a:pt x="360485" y="706146"/>
                </a:cubicBezTo>
                <a:cubicBezTo>
                  <a:pt x="355754" y="689374"/>
                  <a:pt x="353174" y="671742"/>
                  <a:pt x="353174" y="653250"/>
                </a:cubicBezTo>
                <a:cubicBezTo>
                  <a:pt x="353174" y="555198"/>
                  <a:pt x="425423" y="473488"/>
                  <a:pt x="519605" y="458436"/>
                </a:cubicBezTo>
                <a:close/>
                <a:moveTo>
                  <a:pt x="456387" y="118264"/>
                </a:moveTo>
                <a:cubicBezTo>
                  <a:pt x="445206" y="118264"/>
                  <a:pt x="436605" y="127295"/>
                  <a:pt x="436605" y="138047"/>
                </a:cubicBezTo>
                <a:cubicBezTo>
                  <a:pt x="436605" y="148798"/>
                  <a:pt x="445636" y="157829"/>
                  <a:pt x="456387" y="157829"/>
                </a:cubicBezTo>
                <a:cubicBezTo>
                  <a:pt x="467138" y="157829"/>
                  <a:pt x="476169" y="148798"/>
                  <a:pt x="476169" y="138047"/>
                </a:cubicBezTo>
                <a:cubicBezTo>
                  <a:pt x="476169" y="127295"/>
                  <a:pt x="467138" y="118264"/>
                  <a:pt x="456387" y="118264"/>
                </a:cubicBezTo>
                <a:close/>
                <a:moveTo>
                  <a:pt x="399620" y="118264"/>
                </a:moveTo>
                <a:cubicBezTo>
                  <a:pt x="388869" y="118264"/>
                  <a:pt x="379838" y="127295"/>
                  <a:pt x="379838" y="138047"/>
                </a:cubicBezTo>
                <a:cubicBezTo>
                  <a:pt x="379838" y="148798"/>
                  <a:pt x="388869" y="157829"/>
                  <a:pt x="399620" y="157829"/>
                </a:cubicBezTo>
                <a:cubicBezTo>
                  <a:pt x="410371" y="157829"/>
                  <a:pt x="419402" y="148798"/>
                  <a:pt x="419402" y="138047"/>
                </a:cubicBezTo>
                <a:cubicBezTo>
                  <a:pt x="419402" y="127295"/>
                  <a:pt x="410371" y="118264"/>
                  <a:pt x="399620" y="118264"/>
                </a:cubicBezTo>
                <a:close/>
                <a:moveTo>
                  <a:pt x="342853" y="118264"/>
                </a:moveTo>
                <a:cubicBezTo>
                  <a:pt x="332102" y="118264"/>
                  <a:pt x="323071" y="127295"/>
                  <a:pt x="323071" y="138047"/>
                </a:cubicBezTo>
                <a:cubicBezTo>
                  <a:pt x="323071" y="148798"/>
                  <a:pt x="332102" y="157829"/>
                  <a:pt x="342853" y="157829"/>
                </a:cubicBezTo>
                <a:cubicBezTo>
                  <a:pt x="353604" y="157829"/>
                  <a:pt x="362635" y="148798"/>
                  <a:pt x="362635" y="138047"/>
                </a:cubicBezTo>
                <a:cubicBezTo>
                  <a:pt x="362635" y="127295"/>
                  <a:pt x="353604" y="118264"/>
                  <a:pt x="342853" y="118264"/>
                </a:cubicBezTo>
                <a:close/>
                <a:moveTo>
                  <a:pt x="286516" y="118264"/>
                </a:moveTo>
                <a:cubicBezTo>
                  <a:pt x="275335" y="118264"/>
                  <a:pt x="266734" y="127295"/>
                  <a:pt x="266734" y="138047"/>
                </a:cubicBezTo>
                <a:cubicBezTo>
                  <a:pt x="266734" y="148798"/>
                  <a:pt x="275765" y="157829"/>
                  <a:pt x="286516" y="157829"/>
                </a:cubicBezTo>
                <a:cubicBezTo>
                  <a:pt x="297267" y="157829"/>
                  <a:pt x="306298" y="148798"/>
                  <a:pt x="306298" y="138047"/>
                </a:cubicBezTo>
                <a:cubicBezTo>
                  <a:pt x="306298" y="127295"/>
                  <a:pt x="297267" y="118264"/>
                  <a:pt x="286516" y="118264"/>
                </a:cubicBezTo>
                <a:close/>
                <a:moveTo>
                  <a:pt x="229749" y="118264"/>
                </a:moveTo>
                <a:cubicBezTo>
                  <a:pt x="218998" y="118264"/>
                  <a:pt x="209967" y="127295"/>
                  <a:pt x="209967" y="138047"/>
                </a:cubicBezTo>
                <a:cubicBezTo>
                  <a:pt x="209967" y="148798"/>
                  <a:pt x="218998" y="157829"/>
                  <a:pt x="229749" y="157829"/>
                </a:cubicBezTo>
                <a:cubicBezTo>
                  <a:pt x="240500" y="157829"/>
                  <a:pt x="249532" y="148798"/>
                  <a:pt x="249532" y="138047"/>
                </a:cubicBezTo>
                <a:cubicBezTo>
                  <a:pt x="249532" y="127295"/>
                  <a:pt x="240500" y="118264"/>
                  <a:pt x="229749" y="118264"/>
                </a:cubicBezTo>
                <a:close/>
                <a:moveTo>
                  <a:pt x="178143" y="82570"/>
                </a:moveTo>
                <a:lnTo>
                  <a:pt x="519605" y="82570"/>
                </a:lnTo>
                <a:lnTo>
                  <a:pt x="519605" y="119555"/>
                </a:lnTo>
                <a:cubicBezTo>
                  <a:pt x="519605" y="119555"/>
                  <a:pt x="519605" y="312648"/>
                  <a:pt x="519605" y="445965"/>
                </a:cubicBezTo>
                <a:cubicBezTo>
                  <a:pt x="417682" y="460586"/>
                  <a:pt x="339843" y="547887"/>
                  <a:pt x="339843" y="653680"/>
                </a:cubicBezTo>
                <a:cubicBezTo>
                  <a:pt x="339843" y="673893"/>
                  <a:pt x="342853" y="693675"/>
                  <a:pt x="348444" y="712597"/>
                </a:cubicBezTo>
                <a:cubicBezTo>
                  <a:pt x="283076" y="745281"/>
                  <a:pt x="207386" y="782696"/>
                  <a:pt x="178143" y="795598"/>
                </a:cubicBezTo>
                <a:cubicBezTo>
                  <a:pt x="122666" y="820111"/>
                  <a:pt x="28914" y="796888"/>
                  <a:pt x="3541" y="694105"/>
                </a:cubicBezTo>
                <a:cubicBezTo>
                  <a:pt x="-8070" y="646799"/>
                  <a:pt x="9992" y="602074"/>
                  <a:pt x="41386" y="566810"/>
                </a:cubicBezTo>
                <a:cubicBezTo>
                  <a:pt x="68479" y="535846"/>
                  <a:pt x="105894" y="523804"/>
                  <a:pt x="133847" y="495851"/>
                </a:cubicBezTo>
                <a:cubicBezTo>
                  <a:pt x="188464" y="441664"/>
                  <a:pt x="178143" y="353503"/>
                  <a:pt x="178143" y="283405"/>
                </a:cubicBezTo>
                <a:cubicBezTo>
                  <a:pt x="178143" y="216316"/>
                  <a:pt x="178143" y="149228"/>
                  <a:pt x="178143" y="82570"/>
                </a:cubicBezTo>
                <a:close/>
                <a:moveTo>
                  <a:pt x="176852" y="0"/>
                </a:moveTo>
                <a:lnTo>
                  <a:pt x="523475" y="0"/>
                </a:lnTo>
                <a:cubicBezTo>
                  <a:pt x="543258" y="0"/>
                  <a:pt x="559170" y="15912"/>
                  <a:pt x="558739" y="35264"/>
                </a:cubicBezTo>
                <a:cubicBezTo>
                  <a:pt x="558739" y="54617"/>
                  <a:pt x="542827" y="70529"/>
                  <a:pt x="523475" y="70529"/>
                </a:cubicBezTo>
                <a:lnTo>
                  <a:pt x="176852" y="70529"/>
                </a:lnTo>
                <a:cubicBezTo>
                  <a:pt x="157500" y="70529"/>
                  <a:pt x="141588" y="54617"/>
                  <a:pt x="141588" y="35264"/>
                </a:cubicBezTo>
                <a:cubicBezTo>
                  <a:pt x="141588" y="15912"/>
                  <a:pt x="157500" y="0"/>
                  <a:pt x="176852" y="0"/>
                </a:cubicBezTo>
                <a:close/>
              </a:path>
            </a:pathLst>
          </a:custGeom>
          <a:solidFill>
            <a:schemeClr val="accent6"/>
          </a:solidFill>
          <a:ln w="9031" cap="flat">
            <a:noFill/>
            <a:prstDash val="solid"/>
            <a:miter/>
          </a:ln>
          <a:effectLst>
            <a:outerShdw blurRad="25400" dist="50800" dir="5400000" algn="t" rotWithShape="0">
              <a:prstClr val="black">
                <a:alpha val="25000"/>
              </a:prstClr>
            </a:outerShdw>
          </a:effectLst>
        </p:spPr>
        <p:txBody>
          <a:bodyPr rtlCol="0" anchor="ctr"/>
          <a:lstStyle/>
          <a:p>
            <a:endParaRPr lang="zh-CN" altLang="en-US"/>
          </a:p>
        </p:txBody>
      </p:sp>
      <p:cxnSp>
        <p:nvCxnSpPr>
          <p:cNvPr id="16" name="直接连接符 15">
            <a:extLst>
              <a:ext uri="{FF2B5EF4-FFF2-40B4-BE49-F238E27FC236}">
                <a16:creationId xmlns:a16="http://schemas.microsoft.com/office/drawing/2014/main" id="{07959A0E-3369-4D6A-A0E8-52B1FC46E2A2}"/>
              </a:ext>
            </a:extLst>
          </p:cNvPr>
          <p:cNvCxnSpPr>
            <a:cxnSpLocks/>
            <a:stCxn id="6" idx="0"/>
          </p:cNvCxnSpPr>
          <p:nvPr/>
        </p:nvCxnSpPr>
        <p:spPr>
          <a:xfrm flipV="1">
            <a:off x="3146846" y="-2381"/>
            <a:ext cx="0" cy="880273"/>
          </a:xfrm>
          <a:prstGeom prst="line">
            <a:avLst/>
          </a:prstGeom>
          <a:ln w="190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直接连接符 29">
            <a:extLst>
              <a:ext uri="{FF2B5EF4-FFF2-40B4-BE49-F238E27FC236}">
                <a16:creationId xmlns:a16="http://schemas.microsoft.com/office/drawing/2014/main" id="{78521CC1-706E-40DB-AD2E-833FF4F062B6}"/>
              </a:ext>
            </a:extLst>
          </p:cNvPr>
          <p:cNvCxnSpPr>
            <a:cxnSpLocks/>
          </p:cNvCxnSpPr>
          <p:nvPr/>
        </p:nvCxnSpPr>
        <p:spPr>
          <a:xfrm flipV="1">
            <a:off x="1106108" y="0"/>
            <a:ext cx="0" cy="876301"/>
          </a:xfrm>
          <a:prstGeom prst="line">
            <a:avLst/>
          </a:prstGeom>
          <a:ln w="190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3" name="椭圆 32">
            <a:extLst>
              <a:ext uri="{FF2B5EF4-FFF2-40B4-BE49-F238E27FC236}">
                <a16:creationId xmlns:a16="http://schemas.microsoft.com/office/drawing/2014/main" id="{774917B2-23D2-4368-936B-F5AA860DA708}"/>
              </a:ext>
            </a:extLst>
          </p:cNvPr>
          <p:cNvSpPr/>
          <p:nvPr/>
        </p:nvSpPr>
        <p:spPr>
          <a:xfrm>
            <a:off x="8976687" y="876300"/>
            <a:ext cx="139666" cy="139666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2" name="任意多边形: 形状 31">
            <a:extLst>
              <a:ext uri="{FF2B5EF4-FFF2-40B4-BE49-F238E27FC236}">
                <a16:creationId xmlns:a16="http://schemas.microsoft.com/office/drawing/2014/main" id="{462F4995-DDFE-4834-B2BF-372E9D6F1F27}"/>
              </a:ext>
            </a:extLst>
          </p:cNvPr>
          <p:cNvSpPr/>
          <p:nvPr/>
        </p:nvSpPr>
        <p:spPr>
          <a:xfrm>
            <a:off x="8762121" y="960475"/>
            <a:ext cx="564036" cy="534950"/>
          </a:xfrm>
          <a:custGeom>
            <a:avLst/>
            <a:gdLst>
              <a:gd name="connsiteX0" fmla="*/ 707007 w 783990"/>
              <a:gd name="connsiteY0" fmla="*/ 65798 h 743561"/>
              <a:gd name="connsiteX1" fmla="*/ 690235 w 783990"/>
              <a:gd name="connsiteY1" fmla="*/ 67518 h 743561"/>
              <a:gd name="connsiteX2" fmla="*/ 430483 w 783990"/>
              <a:gd name="connsiteY2" fmla="*/ 215887 h 743561"/>
              <a:gd name="connsiteX3" fmla="*/ 415431 w 783990"/>
              <a:gd name="connsiteY3" fmla="*/ 207716 h 743561"/>
              <a:gd name="connsiteX4" fmla="*/ 475208 w 783990"/>
              <a:gd name="connsiteY4" fmla="*/ 130306 h 743561"/>
              <a:gd name="connsiteX5" fmla="*/ 446395 w 783990"/>
              <a:gd name="connsiteY5" fmla="*/ 68808 h 743561"/>
              <a:gd name="connsiteX6" fmla="*/ 481229 w 783990"/>
              <a:gd name="connsiteY6" fmla="*/ 37845 h 743561"/>
              <a:gd name="connsiteX7" fmla="*/ 397799 w 783990"/>
              <a:gd name="connsiteY7" fmla="*/ 0 h 743561"/>
              <a:gd name="connsiteX8" fmla="*/ 314369 w 783990"/>
              <a:gd name="connsiteY8" fmla="*/ 37845 h 743561"/>
              <a:gd name="connsiteX9" fmla="*/ 345333 w 783990"/>
              <a:gd name="connsiteY9" fmla="*/ 67518 h 743561"/>
              <a:gd name="connsiteX10" fmla="*/ 315229 w 783990"/>
              <a:gd name="connsiteY10" fmla="*/ 130306 h 743561"/>
              <a:gd name="connsiteX11" fmla="*/ 377157 w 783990"/>
              <a:gd name="connsiteY11" fmla="*/ 208146 h 743561"/>
              <a:gd name="connsiteX12" fmla="*/ 358664 w 783990"/>
              <a:gd name="connsiteY12" fmla="*/ 219757 h 743561"/>
              <a:gd name="connsiteX13" fmla="*/ 94612 w 783990"/>
              <a:gd name="connsiteY13" fmla="*/ 67948 h 743561"/>
              <a:gd name="connsiteX14" fmla="*/ 77839 w 783990"/>
              <a:gd name="connsiteY14" fmla="*/ 66228 h 743561"/>
              <a:gd name="connsiteX15" fmla="*/ 0 w 783990"/>
              <a:gd name="connsiteY15" fmla="*/ 143638 h 743561"/>
              <a:gd name="connsiteX16" fmla="*/ 45156 w 783990"/>
              <a:gd name="connsiteY16" fmla="*/ 214166 h 743561"/>
              <a:gd name="connsiteX17" fmla="*/ 116544 w 783990"/>
              <a:gd name="connsiteY17" fmla="*/ 299317 h 743561"/>
              <a:gd name="connsiteX18" fmla="*/ 116114 w 783990"/>
              <a:gd name="connsiteY18" fmla="*/ 309638 h 743561"/>
              <a:gd name="connsiteX19" fmla="*/ 220617 w 783990"/>
              <a:gd name="connsiteY19" fmla="*/ 413711 h 743561"/>
              <a:gd name="connsiteX20" fmla="*/ 295447 w 783990"/>
              <a:gd name="connsiteY20" fmla="*/ 382317 h 743561"/>
              <a:gd name="connsiteX21" fmla="*/ 203845 w 783990"/>
              <a:gd name="connsiteY21" fmla="*/ 483379 h 743561"/>
              <a:gd name="connsiteX22" fmla="*/ 151809 w 783990"/>
              <a:gd name="connsiteY22" fmla="*/ 544447 h 743561"/>
              <a:gd name="connsiteX23" fmla="*/ 213737 w 783990"/>
              <a:gd name="connsiteY23" fmla="*/ 606374 h 743561"/>
              <a:gd name="connsiteX24" fmla="*/ 214167 w 783990"/>
              <a:gd name="connsiteY24" fmla="*/ 606374 h 743561"/>
              <a:gd name="connsiteX25" fmla="*/ 213737 w 783990"/>
              <a:gd name="connsiteY25" fmla="*/ 612825 h 743561"/>
              <a:gd name="connsiteX26" fmla="*/ 275664 w 783990"/>
              <a:gd name="connsiteY26" fmla="*/ 674753 h 743561"/>
              <a:gd name="connsiteX27" fmla="*/ 300177 w 783990"/>
              <a:gd name="connsiteY27" fmla="*/ 669592 h 743561"/>
              <a:gd name="connsiteX28" fmla="*/ 396509 w 783990"/>
              <a:gd name="connsiteY28" fmla="*/ 743561 h 743561"/>
              <a:gd name="connsiteX29" fmla="*/ 492841 w 783990"/>
              <a:gd name="connsiteY29" fmla="*/ 669592 h 743561"/>
              <a:gd name="connsiteX30" fmla="*/ 517354 w 783990"/>
              <a:gd name="connsiteY30" fmla="*/ 674753 h 743561"/>
              <a:gd name="connsiteX31" fmla="*/ 579282 w 783990"/>
              <a:gd name="connsiteY31" fmla="*/ 612825 h 743561"/>
              <a:gd name="connsiteX32" fmla="*/ 578851 w 783990"/>
              <a:gd name="connsiteY32" fmla="*/ 605514 h 743561"/>
              <a:gd name="connsiteX33" fmla="*/ 587452 w 783990"/>
              <a:gd name="connsiteY33" fmla="*/ 605945 h 743561"/>
              <a:gd name="connsiteX34" fmla="*/ 649380 w 783990"/>
              <a:gd name="connsiteY34" fmla="*/ 544017 h 743561"/>
              <a:gd name="connsiteX35" fmla="*/ 595193 w 783990"/>
              <a:gd name="connsiteY35" fmla="*/ 482519 h 743561"/>
              <a:gd name="connsiteX36" fmla="*/ 504022 w 783990"/>
              <a:gd name="connsiteY36" fmla="*/ 395219 h 743561"/>
              <a:gd name="connsiteX37" fmla="*/ 563369 w 783990"/>
              <a:gd name="connsiteY37" fmla="*/ 413711 h 743561"/>
              <a:gd name="connsiteX38" fmla="*/ 667872 w 783990"/>
              <a:gd name="connsiteY38" fmla="*/ 309638 h 743561"/>
              <a:gd name="connsiteX39" fmla="*/ 667442 w 783990"/>
              <a:gd name="connsiteY39" fmla="*/ 299317 h 743561"/>
              <a:gd name="connsiteX40" fmla="*/ 738831 w 783990"/>
              <a:gd name="connsiteY40" fmla="*/ 214166 h 743561"/>
              <a:gd name="connsiteX41" fmla="*/ 783987 w 783990"/>
              <a:gd name="connsiteY41" fmla="*/ 143638 h 743561"/>
              <a:gd name="connsiteX42" fmla="*/ 707007 w 783990"/>
              <a:gd name="connsiteY42" fmla="*/ 65798 h 743561"/>
              <a:gd name="connsiteX43" fmla="*/ 333721 w 783990"/>
              <a:gd name="connsiteY43" fmla="*/ 37845 h 743561"/>
              <a:gd name="connsiteX44" fmla="*/ 397799 w 783990"/>
              <a:gd name="connsiteY44" fmla="*/ 19782 h 743561"/>
              <a:gd name="connsiteX45" fmla="*/ 461877 w 783990"/>
              <a:gd name="connsiteY45" fmla="*/ 37845 h 743561"/>
              <a:gd name="connsiteX46" fmla="*/ 421022 w 783990"/>
              <a:gd name="connsiteY46" fmla="*/ 54617 h 743561"/>
              <a:gd name="connsiteX47" fmla="*/ 394789 w 783990"/>
              <a:gd name="connsiteY47" fmla="*/ 50316 h 743561"/>
              <a:gd name="connsiteX48" fmla="*/ 370275 w 783990"/>
              <a:gd name="connsiteY48" fmla="*/ 54187 h 743561"/>
              <a:gd name="connsiteX49" fmla="*/ 333721 w 783990"/>
              <a:gd name="connsiteY49" fmla="*/ 37845 h 7435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783990" h="743561">
                <a:moveTo>
                  <a:pt x="707007" y="65798"/>
                </a:moveTo>
                <a:cubicBezTo>
                  <a:pt x="700986" y="65798"/>
                  <a:pt x="695396" y="66658"/>
                  <a:pt x="690235" y="67518"/>
                </a:cubicBezTo>
                <a:cubicBezTo>
                  <a:pt x="590463" y="82570"/>
                  <a:pt x="481659" y="169871"/>
                  <a:pt x="430483" y="215887"/>
                </a:cubicBezTo>
                <a:cubicBezTo>
                  <a:pt x="425752" y="212446"/>
                  <a:pt x="421022" y="209436"/>
                  <a:pt x="415431" y="207716"/>
                </a:cubicBezTo>
                <a:cubicBezTo>
                  <a:pt x="449835" y="198684"/>
                  <a:pt x="475208" y="167291"/>
                  <a:pt x="475208" y="130306"/>
                </a:cubicBezTo>
                <a:cubicBezTo>
                  <a:pt x="475208" y="105793"/>
                  <a:pt x="464027" y="83430"/>
                  <a:pt x="446395" y="68808"/>
                </a:cubicBezTo>
                <a:cubicBezTo>
                  <a:pt x="466607" y="62788"/>
                  <a:pt x="481229" y="52036"/>
                  <a:pt x="481229" y="37845"/>
                </a:cubicBezTo>
                <a:cubicBezTo>
                  <a:pt x="481229" y="12902"/>
                  <a:pt x="439084" y="0"/>
                  <a:pt x="397799" y="0"/>
                </a:cubicBezTo>
                <a:cubicBezTo>
                  <a:pt x="356514" y="0"/>
                  <a:pt x="314369" y="12902"/>
                  <a:pt x="314369" y="37845"/>
                </a:cubicBezTo>
                <a:cubicBezTo>
                  <a:pt x="314369" y="51606"/>
                  <a:pt x="326840" y="61498"/>
                  <a:pt x="345333" y="67518"/>
                </a:cubicBezTo>
                <a:cubicBezTo>
                  <a:pt x="326840" y="82140"/>
                  <a:pt x="315229" y="104933"/>
                  <a:pt x="315229" y="130306"/>
                </a:cubicBezTo>
                <a:cubicBezTo>
                  <a:pt x="315229" y="168151"/>
                  <a:pt x="341462" y="199975"/>
                  <a:pt x="377157" y="208146"/>
                </a:cubicBezTo>
                <a:cubicBezTo>
                  <a:pt x="370275" y="210726"/>
                  <a:pt x="364255" y="214596"/>
                  <a:pt x="358664" y="219757"/>
                </a:cubicBezTo>
                <a:cubicBezTo>
                  <a:pt x="309208" y="175031"/>
                  <a:pt x="197394" y="83430"/>
                  <a:pt x="94612" y="67948"/>
                </a:cubicBezTo>
                <a:cubicBezTo>
                  <a:pt x="89021" y="66658"/>
                  <a:pt x="83430" y="66228"/>
                  <a:pt x="77839" y="66228"/>
                </a:cubicBezTo>
                <a:cubicBezTo>
                  <a:pt x="34834" y="66228"/>
                  <a:pt x="0" y="101062"/>
                  <a:pt x="0" y="143638"/>
                </a:cubicBezTo>
                <a:cubicBezTo>
                  <a:pt x="0" y="175031"/>
                  <a:pt x="18492" y="201695"/>
                  <a:pt x="45156" y="214166"/>
                </a:cubicBezTo>
                <a:cubicBezTo>
                  <a:pt x="49026" y="255021"/>
                  <a:pt x="77839" y="288565"/>
                  <a:pt x="116544" y="299317"/>
                </a:cubicBezTo>
                <a:cubicBezTo>
                  <a:pt x="116114" y="302757"/>
                  <a:pt x="116114" y="306198"/>
                  <a:pt x="116114" y="309638"/>
                </a:cubicBezTo>
                <a:cubicBezTo>
                  <a:pt x="116114" y="367265"/>
                  <a:pt x="162990" y="413711"/>
                  <a:pt x="220617" y="413711"/>
                </a:cubicBezTo>
                <a:cubicBezTo>
                  <a:pt x="249861" y="413711"/>
                  <a:pt x="276524" y="401669"/>
                  <a:pt x="295447" y="382317"/>
                </a:cubicBezTo>
                <a:cubicBezTo>
                  <a:pt x="275234" y="416291"/>
                  <a:pt x="245560" y="451986"/>
                  <a:pt x="203845" y="483379"/>
                </a:cubicBezTo>
                <a:cubicBezTo>
                  <a:pt x="174171" y="488110"/>
                  <a:pt x="151809" y="513483"/>
                  <a:pt x="151809" y="544447"/>
                </a:cubicBezTo>
                <a:cubicBezTo>
                  <a:pt x="151809" y="578421"/>
                  <a:pt x="179762" y="606374"/>
                  <a:pt x="213737" y="606374"/>
                </a:cubicBezTo>
                <a:cubicBezTo>
                  <a:pt x="213737" y="606374"/>
                  <a:pt x="214167" y="606374"/>
                  <a:pt x="214167" y="606374"/>
                </a:cubicBezTo>
                <a:cubicBezTo>
                  <a:pt x="213737" y="608525"/>
                  <a:pt x="213737" y="610675"/>
                  <a:pt x="213737" y="612825"/>
                </a:cubicBezTo>
                <a:cubicBezTo>
                  <a:pt x="213737" y="646800"/>
                  <a:pt x="241690" y="674753"/>
                  <a:pt x="275664" y="674753"/>
                </a:cubicBezTo>
                <a:cubicBezTo>
                  <a:pt x="284265" y="674753"/>
                  <a:pt x="292866" y="673033"/>
                  <a:pt x="300177" y="669592"/>
                </a:cubicBezTo>
                <a:cubicBezTo>
                  <a:pt x="311358" y="712167"/>
                  <a:pt x="350493" y="743561"/>
                  <a:pt x="396509" y="743561"/>
                </a:cubicBezTo>
                <a:cubicBezTo>
                  <a:pt x="442955" y="743561"/>
                  <a:pt x="481659" y="712167"/>
                  <a:pt x="492841" y="669592"/>
                </a:cubicBezTo>
                <a:cubicBezTo>
                  <a:pt x="500582" y="673033"/>
                  <a:pt x="508753" y="674753"/>
                  <a:pt x="517354" y="674753"/>
                </a:cubicBezTo>
                <a:cubicBezTo>
                  <a:pt x="551758" y="674753"/>
                  <a:pt x="579282" y="647229"/>
                  <a:pt x="579282" y="612825"/>
                </a:cubicBezTo>
                <a:cubicBezTo>
                  <a:pt x="579282" y="610245"/>
                  <a:pt x="579282" y="608095"/>
                  <a:pt x="578851" y="605514"/>
                </a:cubicBezTo>
                <a:cubicBezTo>
                  <a:pt x="581862" y="605945"/>
                  <a:pt x="584442" y="605945"/>
                  <a:pt x="587452" y="605945"/>
                </a:cubicBezTo>
                <a:cubicBezTo>
                  <a:pt x="621856" y="605945"/>
                  <a:pt x="649380" y="578421"/>
                  <a:pt x="649380" y="544017"/>
                </a:cubicBezTo>
                <a:cubicBezTo>
                  <a:pt x="649380" y="512623"/>
                  <a:pt x="625727" y="486390"/>
                  <a:pt x="595193" y="482519"/>
                </a:cubicBezTo>
                <a:cubicBezTo>
                  <a:pt x="568100" y="463167"/>
                  <a:pt x="532836" y="433923"/>
                  <a:pt x="504022" y="395219"/>
                </a:cubicBezTo>
                <a:cubicBezTo>
                  <a:pt x="520794" y="406830"/>
                  <a:pt x="541437" y="413711"/>
                  <a:pt x="563369" y="413711"/>
                </a:cubicBezTo>
                <a:cubicBezTo>
                  <a:pt x="620997" y="413711"/>
                  <a:pt x="667872" y="366835"/>
                  <a:pt x="667872" y="309638"/>
                </a:cubicBezTo>
                <a:cubicBezTo>
                  <a:pt x="667872" y="306198"/>
                  <a:pt x="667872" y="302757"/>
                  <a:pt x="667442" y="299317"/>
                </a:cubicBezTo>
                <a:cubicBezTo>
                  <a:pt x="706147" y="288996"/>
                  <a:pt x="735391" y="255451"/>
                  <a:pt x="738831" y="214166"/>
                </a:cubicBezTo>
                <a:cubicBezTo>
                  <a:pt x="765494" y="202125"/>
                  <a:pt x="783987" y="175031"/>
                  <a:pt x="783987" y="143638"/>
                </a:cubicBezTo>
                <a:cubicBezTo>
                  <a:pt x="784417" y="100632"/>
                  <a:pt x="750012" y="65798"/>
                  <a:pt x="707007" y="65798"/>
                </a:cubicBezTo>
                <a:close/>
                <a:moveTo>
                  <a:pt x="333721" y="37845"/>
                </a:moveTo>
                <a:cubicBezTo>
                  <a:pt x="333721" y="32684"/>
                  <a:pt x="356084" y="19782"/>
                  <a:pt x="397799" y="19782"/>
                </a:cubicBezTo>
                <a:cubicBezTo>
                  <a:pt x="439514" y="19782"/>
                  <a:pt x="461877" y="32684"/>
                  <a:pt x="461877" y="37845"/>
                </a:cubicBezTo>
                <a:cubicBezTo>
                  <a:pt x="461877" y="42145"/>
                  <a:pt x="447685" y="51176"/>
                  <a:pt x="421022" y="54617"/>
                </a:cubicBezTo>
                <a:cubicBezTo>
                  <a:pt x="412851" y="52036"/>
                  <a:pt x="404250" y="50316"/>
                  <a:pt x="394789" y="50316"/>
                </a:cubicBezTo>
                <a:cubicBezTo>
                  <a:pt x="386188" y="50316"/>
                  <a:pt x="378017" y="51606"/>
                  <a:pt x="370275" y="54187"/>
                </a:cubicBezTo>
                <a:cubicBezTo>
                  <a:pt x="346193" y="49886"/>
                  <a:pt x="333721" y="41715"/>
                  <a:pt x="333721" y="37845"/>
                </a:cubicBezTo>
                <a:close/>
              </a:path>
            </a:pathLst>
          </a:custGeom>
          <a:solidFill>
            <a:schemeClr val="accent6"/>
          </a:solidFill>
          <a:ln w="4301" cap="flat">
            <a:noFill/>
            <a:prstDash val="solid"/>
            <a:miter/>
          </a:ln>
          <a:effectLst>
            <a:outerShdw blurRad="25400" dist="50800" dir="5400000" algn="t" rotWithShape="0">
              <a:prstClr val="black">
                <a:alpha val="25000"/>
              </a:prstClr>
            </a:outerShdw>
          </a:effectLst>
        </p:spPr>
        <p:txBody>
          <a:bodyPr rtlCol="0" anchor="ctr"/>
          <a:lstStyle/>
          <a:p>
            <a:endParaRPr lang="zh-CN" altLang="en-US"/>
          </a:p>
        </p:txBody>
      </p:sp>
      <p:cxnSp>
        <p:nvCxnSpPr>
          <p:cNvPr id="34" name="直接连接符 33">
            <a:extLst>
              <a:ext uri="{FF2B5EF4-FFF2-40B4-BE49-F238E27FC236}">
                <a16:creationId xmlns:a16="http://schemas.microsoft.com/office/drawing/2014/main" id="{9717F3F6-898C-4CC8-806C-71333E2D7EA0}"/>
              </a:ext>
            </a:extLst>
          </p:cNvPr>
          <p:cNvCxnSpPr>
            <a:cxnSpLocks/>
            <a:stCxn id="33" idx="0"/>
          </p:cNvCxnSpPr>
          <p:nvPr/>
        </p:nvCxnSpPr>
        <p:spPr>
          <a:xfrm flipV="1">
            <a:off x="9046520" y="-2381"/>
            <a:ext cx="0" cy="878681"/>
          </a:xfrm>
          <a:prstGeom prst="line">
            <a:avLst/>
          </a:prstGeom>
          <a:ln w="190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6" name="任意多边形: 形状 45">
            <a:extLst>
              <a:ext uri="{FF2B5EF4-FFF2-40B4-BE49-F238E27FC236}">
                <a16:creationId xmlns:a16="http://schemas.microsoft.com/office/drawing/2014/main" id="{FF3F0874-7AC2-4CCA-9C8E-31022B152585}"/>
              </a:ext>
            </a:extLst>
          </p:cNvPr>
          <p:cNvSpPr/>
          <p:nvPr/>
        </p:nvSpPr>
        <p:spPr>
          <a:xfrm>
            <a:off x="10677842" y="877185"/>
            <a:ext cx="729169" cy="923966"/>
          </a:xfrm>
          <a:custGeom>
            <a:avLst/>
            <a:gdLst>
              <a:gd name="connsiteX0" fmla="*/ 932009 w 1206556"/>
              <a:gd name="connsiteY0" fmla="*/ 1341942 h 1528887"/>
              <a:gd name="connsiteX1" fmla="*/ 911238 w 1206556"/>
              <a:gd name="connsiteY1" fmla="*/ 1378970 h 1528887"/>
              <a:gd name="connsiteX2" fmla="*/ 937428 w 1206556"/>
              <a:gd name="connsiteY2" fmla="*/ 1393419 h 1528887"/>
              <a:gd name="connsiteX3" fmla="*/ 975359 w 1206556"/>
              <a:gd name="connsiteY3" fmla="*/ 1366326 h 1528887"/>
              <a:gd name="connsiteX4" fmla="*/ 986196 w 1206556"/>
              <a:gd name="connsiteY4" fmla="*/ 1088168 h 1528887"/>
              <a:gd name="connsiteX5" fmla="*/ 985293 w 1206556"/>
              <a:gd name="connsiteY5" fmla="*/ 1160417 h 1528887"/>
              <a:gd name="connsiteX6" fmla="*/ 926591 w 1206556"/>
              <a:gd name="connsiteY6" fmla="*/ 1128808 h 1528887"/>
              <a:gd name="connsiteX7" fmla="*/ 906723 w 1206556"/>
              <a:gd name="connsiteY7" fmla="*/ 1166739 h 1528887"/>
              <a:gd name="connsiteX8" fmla="*/ 963618 w 1206556"/>
              <a:gd name="connsiteY8" fmla="*/ 1197444 h 1528887"/>
              <a:gd name="connsiteX9" fmla="*/ 906723 w 1206556"/>
              <a:gd name="connsiteY9" fmla="*/ 1235375 h 1528887"/>
              <a:gd name="connsiteX10" fmla="*/ 930204 w 1206556"/>
              <a:gd name="connsiteY10" fmla="*/ 1270597 h 1528887"/>
              <a:gd name="connsiteX11" fmla="*/ 1006968 w 1206556"/>
              <a:gd name="connsiteY11" fmla="*/ 1220925 h 1528887"/>
              <a:gd name="connsiteX12" fmla="*/ 1077411 w 1206556"/>
              <a:gd name="connsiteY12" fmla="*/ 1258856 h 1528887"/>
              <a:gd name="connsiteX13" fmla="*/ 1105407 w 1206556"/>
              <a:gd name="connsiteY13" fmla="*/ 1212797 h 1528887"/>
              <a:gd name="connsiteX14" fmla="*/ 1094569 w 1206556"/>
              <a:gd name="connsiteY14" fmla="*/ 1219119 h 1528887"/>
              <a:gd name="connsiteX15" fmla="*/ 1027740 w 1206556"/>
              <a:gd name="connsiteY15" fmla="*/ 1182995 h 1528887"/>
              <a:gd name="connsiteX16" fmla="*/ 1028643 w 1206556"/>
              <a:gd name="connsiteY16" fmla="*/ 1088168 h 1528887"/>
              <a:gd name="connsiteX17" fmla="*/ 1111728 w 1206556"/>
              <a:gd name="connsiteY17" fmla="*/ 1015016 h 1528887"/>
              <a:gd name="connsiteX18" fmla="*/ 1091860 w 1206556"/>
              <a:gd name="connsiteY18" fmla="*/ 1052946 h 1528887"/>
              <a:gd name="connsiteX19" fmla="*/ 1155981 w 1206556"/>
              <a:gd name="connsiteY19" fmla="*/ 1087265 h 1528887"/>
              <a:gd name="connsiteX20" fmla="*/ 1165012 w 1206556"/>
              <a:gd name="connsiteY20" fmla="*/ 1043915 h 1528887"/>
              <a:gd name="connsiteX21" fmla="*/ 423558 w 1206556"/>
              <a:gd name="connsiteY21" fmla="*/ 875034 h 1528887"/>
              <a:gd name="connsiteX22" fmla="*/ 423558 w 1206556"/>
              <a:gd name="connsiteY22" fmla="*/ 945477 h 1528887"/>
              <a:gd name="connsiteX23" fmla="*/ 356727 w 1206556"/>
              <a:gd name="connsiteY23" fmla="*/ 909352 h 1528887"/>
              <a:gd name="connsiteX24" fmla="*/ 335052 w 1206556"/>
              <a:gd name="connsiteY24" fmla="*/ 949992 h 1528887"/>
              <a:gd name="connsiteX25" fmla="*/ 422654 w 1206556"/>
              <a:gd name="connsiteY25" fmla="*/ 997857 h 1528887"/>
              <a:gd name="connsiteX26" fmla="*/ 422654 w 1206556"/>
              <a:gd name="connsiteY26" fmla="*/ 1081846 h 1528887"/>
              <a:gd name="connsiteX27" fmla="*/ 382918 w 1206556"/>
              <a:gd name="connsiteY27" fmla="*/ 1104424 h 1528887"/>
              <a:gd name="connsiteX28" fmla="*/ 338665 w 1206556"/>
              <a:gd name="connsiteY28" fmla="*/ 1130614 h 1528887"/>
              <a:gd name="connsiteX29" fmla="*/ 267319 w 1206556"/>
              <a:gd name="connsiteY29" fmla="*/ 1091781 h 1528887"/>
              <a:gd name="connsiteX30" fmla="*/ 268223 w 1206556"/>
              <a:gd name="connsiteY30" fmla="*/ 989729 h 1528887"/>
              <a:gd name="connsiteX31" fmla="*/ 222164 w 1206556"/>
              <a:gd name="connsiteY31" fmla="*/ 988826 h 1528887"/>
              <a:gd name="connsiteX32" fmla="*/ 221261 w 1206556"/>
              <a:gd name="connsiteY32" fmla="*/ 1066493 h 1528887"/>
              <a:gd name="connsiteX33" fmla="*/ 158043 w 1206556"/>
              <a:gd name="connsiteY33" fmla="*/ 1032175 h 1528887"/>
              <a:gd name="connsiteX34" fmla="*/ 136368 w 1206556"/>
              <a:gd name="connsiteY34" fmla="*/ 1071912 h 1528887"/>
              <a:gd name="connsiteX35" fmla="*/ 197780 w 1206556"/>
              <a:gd name="connsiteY35" fmla="*/ 1105327 h 1528887"/>
              <a:gd name="connsiteX36" fmla="*/ 136368 w 1206556"/>
              <a:gd name="connsiteY36" fmla="*/ 1145967 h 1528887"/>
              <a:gd name="connsiteX37" fmla="*/ 161656 w 1206556"/>
              <a:gd name="connsiteY37" fmla="*/ 1183898 h 1528887"/>
              <a:gd name="connsiteX38" fmla="*/ 243838 w 1206556"/>
              <a:gd name="connsiteY38" fmla="*/ 1130614 h 1528887"/>
              <a:gd name="connsiteX39" fmla="*/ 319700 w 1206556"/>
              <a:gd name="connsiteY39" fmla="*/ 1171254 h 1528887"/>
              <a:gd name="connsiteX40" fmla="*/ 319700 w 1206556"/>
              <a:gd name="connsiteY40" fmla="*/ 1210991 h 1528887"/>
              <a:gd name="connsiteX41" fmla="*/ 319700 w 1206556"/>
              <a:gd name="connsiteY41" fmla="*/ 1266081 h 1528887"/>
              <a:gd name="connsiteX42" fmla="*/ 253772 w 1206556"/>
              <a:gd name="connsiteY42" fmla="*/ 1309430 h 1528887"/>
              <a:gd name="connsiteX43" fmla="*/ 167977 w 1206556"/>
              <a:gd name="connsiteY43" fmla="*/ 1261565 h 1528887"/>
              <a:gd name="connsiteX44" fmla="*/ 278157 w 1206556"/>
              <a:gd name="connsiteY44" fmla="*/ 1369939 h 1528887"/>
              <a:gd name="connsiteX45" fmla="*/ 276350 w 1206556"/>
              <a:gd name="connsiteY45" fmla="*/ 1350973 h 1528887"/>
              <a:gd name="connsiteX46" fmla="*/ 350405 w 1206556"/>
              <a:gd name="connsiteY46" fmla="*/ 1303109 h 1528887"/>
              <a:gd name="connsiteX47" fmla="*/ 382918 w 1206556"/>
              <a:gd name="connsiteY47" fmla="*/ 1322074 h 1528887"/>
              <a:gd name="connsiteX48" fmla="*/ 422654 w 1206556"/>
              <a:gd name="connsiteY48" fmla="*/ 1345555 h 1528887"/>
              <a:gd name="connsiteX49" fmla="*/ 422654 w 1206556"/>
              <a:gd name="connsiteY49" fmla="*/ 1429544 h 1528887"/>
              <a:gd name="connsiteX50" fmla="*/ 401883 w 1206556"/>
              <a:gd name="connsiteY50" fmla="*/ 1441284 h 1528887"/>
              <a:gd name="connsiteX51" fmla="*/ 556315 w 1206556"/>
              <a:gd name="connsiteY51" fmla="*/ 1478312 h 1528887"/>
              <a:gd name="connsiteX52" fmla="*/ 559024 w 1206556"/>
              <a:gd name="connsiteY52" fmla="*/ 1477409 h 1528887"/>
              <a:gd name="connsiteX53" fmla="*/ 470519 w 1206556"/>
              <a:gd name="connsiteY53" fmla="*/ 1429544 h 1528887"/>
              <a:gd name="connsiteX54" fmla="*/ 470519 w 1206556"/>
              <a:gd name="connsiteY54" fmla="*/ 1345555 h 1528887"/>
              <a:gd name="connsiteX55" fmla="*/ 511159 w 1206556"/>
              <a:gd name="connsiteY55" fmla="*/ 1322074 h 1528887"/>
              <a:gd name="connsiteX56" fmla="*/ 555412 w 1206556"/>
              <a:gd name="connsiteY56" fmla="*/ 1296787 h 1528887"/>
              <a:gd name="connsiteX57" fmla="*/ 626758 w 1206556"/>
              <a:gd name="connsiteY57" fmla="*/ 1334717 h 1528887"/>
              <a:gd name="connsiteX58" fmla="*/ 625854 w 1206556"/>
              <a:gd name="connsiteY58" fmla="*/ 1436769 h 1528887"/>
              <a:gd name="connsiteX59" fmla="*/ 671913 w 1206556"/>
              <a:gd name="connsiteY59" fmla="*/ 1436769 h 1528887"/>
              <a:gd name="connsiteX60" fmla="*/ 671913 w 1206556"/>
              <a:gd name="connsiteY60" fmla="*/ 1359101 h 1528887"/>
              <a:gd name="connsiteX61" fmla="*/ 735131 w 1206556"/>
              <a:gd name="connsiteY61" fmla="*/ 1393420 h 1528887"/>
              <a:gd name="connsiteX62" fmla="*/ 756805 w 1206556"/>
              <a:gd name="connsiteY62" fmla="*/ 1352780 h 1528887"/>
              <a:gd name="connsiteX63" fmla="*/ 695394 w 1206556"/>
              <a:gd name="connsiteY63" fmla="*/ 1319364 h 1528887"/>
              <a:gd name="connsiteX64" fmla="*/ 756805 w 1206556"/>
              <a:gd name="connsiteY64" fmla="*/ 1279628 h 1528887"/>
              <a:gd name="connsiteX65" fmla="*/ 731518 w 1206556"/>
              <a:gd name="connsiteY65" fmla="*/ 1241697 h 1528887"/>
              <a:gd name="connsiteX66" fmla="*/ 648432 w 1206556"/>
              <a:gd name="connsiteY66" fmla="*/ 1294981 h 1528887"/>
              <a:gd name="connsiteX67" fmla="*/ 572571 w 1206556"/>
              <a:gd name="connsiteY67" fmla="*/ 1254341 h 1528887"/>
              <a:gd name="connsiteX68" fmla="*/ 572571 w 1206556"/>
              <a:gd name="connsiteY68" fmla="*/ 1212797 h 1528887"/>
              <a:gd name="connsiteX69" fmla="*/ 572571 w 1206556"/>
              <a:gd name="connsiteY69" fmla="*/ 1156804 h 1528887"/>
              <a:gd name="connsiteX70" fmla="*/ 638498 w 1206556"/>
              <a:gd name="connsiteY70" fmla="*/ 1113455 h 1528887"/>
              <a:gd name="connsiteX71" fmla="*/ 728809 w 1206556"/>
              <a:gd name="connsiteY71" fmla="*/ 1164030 h 1528887"/>
              <a:gd name="connsiteX72" fmla="*/ 751387 w 1206556"/>
              <a:gd name="connsiteY72" fmla="*/ 1124292 h 1528887"/>
              <a:gd name="connsiteX73" fmla="*/ 681847 w 1206556"/>
              <a:gd name="connsiteY73" fmla="*/ 1085459 h 1528887"/>
              <a:gd name="connsiteX74" fmla="*/ 742356 w 1206556"/>
              <a:gd name="connsiteY74" fmla="*/ 1045722 h 1528887"/>
              <a:gd name="connsiteX75" fmla="*/ 717069 w 1206556"/>
              <a:gd name="connsiteY75" fmla="*/ 1007791 h 1528887"/>
              <a:gd name="connsiteX76" fmla="*/ 660172 w 1206556"/>
              <a:gd name="connsiteY76" fmla="*/ 1045722 h 1528887"/>
              <a:gd name="connsiteX77" fmla="*/ 654754 w 1206556"/>
              <a:gd name="connsiteY77" fmla="*/ 974376 h 1528887"/>
              <a:gd name="connsiteX78" fmla="*/ 609598 w 1206556"/>
              <a:gd name="connsiteY78" fmla="*/ 977989 h 1528887"/>
              <a:gd name="connsiteX79" fmla="*/ 616823 w 1206556"/>
              <a:gd name="connsiteY79" fmla="*/ 1074621 h 1528887"/>
              <a:gd name="connsiteX80" fmla="*/ 542768 w 1206556"/>
              <a:gd name="connsiteY80" fmla="*/ 1123390 h 1528887"/>
              <a:gd name="connsiteX81" fmla="*/ 510256 w 1206556"/>
              <a:gd name="connsiteY81" fmla="*/ 1104424 h 1528887"/>
              <a:gd name="connsiteX82" fmla="*/ 469616 w 1206556"/>
              <a:gd name="connsiteY82" fmla="*/ 1081846 h 1528887"/>
              <a:gd name="connsiteX83" fmla="*/ 469616 w 1206556"/>
              <a:gd name="connsiteY83" fmla="*/ 997857 h 1528887"/>
              <a:gd name="connsiteX84" fmla="*/ 558121 w 1206556"/>
              <a:gd name="connsiteY84" fmla="*/ 949992 h 1528887"/>
              <a:gd name="connsiteX85" fmla="*/ 536447 w 1206556"/>
              <a:gd name="connsiteY85" fmla="*/ 909352 h 1528887"/>
              <a:gd name="connsiteX86" fmla="*/ 469616 w 1206556"/>
              <a:gd name="connsiteY86" fmla="*/ 945477 h 1528887"/>
              <a:gd name="connsiteX87" fmla="*/ 469616 w 1206556"/>
              <a:gd name="connsiteY87" fmla="*/ 875034 h 1528887"/>
              <a:gd name="connsiteX88" fmla="*/ 344084 w 1206556"/>
              <a:gd name="connsiteY88" fmla="*/ 457797 h 1528887"/>
              <a:gd name="connsiteX89" fmla="*/ 306154 w 1206556"/>
              <a:gd name="connsiteY89" fmla="*/ 477665 h 1528887"/>
              <a:gd name="connsiteX90" fmla="*/ 306154 w 1206556"/>
              <a:gd name="connsiteY90" fmla="*/ 463216 h 1528887"/>
              <a:gd name="connsiteX91" fmla="*/ 260095 w 1206556"/>
              <a:gd name="connsiteY91" fmla="*/ 496631 h 1528887"/>
              <a:gd name="connsiteX92" fmla="*/ 279964 w 1206556"/>
              <a:gd name="connsiteY92" fmla="*/ 507468 h 1528887"/>
              <a:gd name="connsiteX93" fmla="*/ 279964 w 1206556"/>
              <a:gd name="connsiteY93" fmla="*/ 555333 h 1528887"/>
              <a:gd name="connsiteX94" fmla="*/ 257386 w 1206556"/>
              <a:gd name="connsiteY94" fmla="*/ 567977 h 1528887"/>
              <a:gd name="connsiteX95" fmla="*/ 232099 w 1206556"/>
              <a:gd name="connsiteY95" fmla="*/ 582426 h 1528887"/>
              <a:gd name="connsiteX96" fmla="*/ 192362 w 1206556"/>
              <a:gd name="connsiteY96" fmla="*/ 560752 h 1528887"/>
              <a:gd name="connsiteX97" fmla="*/ 168881 w 1206556"/>
              <a:gd name="connsiteY97" fmla="*/ 589651 h 1528887"/>
              <a:gd name="connsiteX98" fmla="*/ 180621 w 1206556"/>
              <a:gd name="connsiteY98" fmla="*/ 583329 h 1528887"/>
              <a:gd name="connsiteX99" fmla="*/ 223068 w 1206556"/>
              <a:gd name="connsiteY99" fmla="*/ 606810 h 1528887"/>
              <a:gd name="connsiteX100" fmla="*/ 223068 w 1206556"/>
              <a:gd name="connsiteY100" fmla="*/ 630291 h 1528887"/>
              <a:gd name="connsiteX101" fmla="*/ 223068 w 1206556"/>
              <a:gd name="connsiteY101" fmla="*/ 660997 h 1528887"/>
              <a:gd name="connsiteX102" fmla="*/ 186040 w 1206556"/>
              <a:gd name="connsiteY102" fmla="*/ 685381 h 1528887"/>
              <a:gd name="connsiteX103" fmla="*/ 135466 w 1206556"/>
              <a:gd name="connsiteY103" fmla="*/ 656481 h 1528887"/>
              <a:gd name="connsiteX104" fmla="*/ 122822 w 1206556"/>
              <a:gd name="connsiteY104" fmla="*/ 679059 h 1528887"/>
              <a:gd name="connsiteX105" fmla="*/ 161656 w 1206556"/>
              <a:gd name="connsiteY105" fmla="*/ 700734 h 1528887"/>
              <a:gd name="connsiteX106" fmla="*/ 127338 w 1206556"/>
              <a:gd name="connsiteY106" fmla="*/ 723312 h 1528887"/>
              <a:gd name="connsiteX107" fmla="*/ 141788 w 1206556"/>
              <a:gd name="connsiteY107" fmla="*/ 744986 h 1528887"/>
              <a:gd name="connsiteX108" fmla="*/ 173397 w 1206556"/>
              <a:gd name="connsiteY108" fmla="*/ 724215 h 1528887"/>
              <a:gd name="connsiteX109" fmla="*/ 176106 w 1206556"/>
              <a:gd name="connsiteY109" fmla="*/ 763952 h 1528887"/>
              <a:gd name="connsiteX110" fmla="*/ 202296 w 1206556"/>
              <a:gd name="connsiteY110" fmla="*/ 762146 h 1528887"/>
              <a:gd name="connsiteX111" fmla="*/ 197781 w 1206556"/>
              <a:gd name="connsiteY111" fmla="*/ 707959 h 1528887"/>
              <a:gd name="connsiteX112" fmla="*/ 239324 w 1206556"/>
              <a:gd name="connsiteY112" fmla="*/ 680866 h 1528887"/>
              <a:gd name="connsiteX113" fmla="*/ 258289 w 1206556"/>
              <a:gd name="connsiteY113" fmla="*/ 691703 h 1528887"/>
              <a:gd name="connsiteX114" fmla="*/ 280866 w 1206556"/>
              <a:gd name="connsiteY114" fmla="*/ 704346 h 1528887"/>
              <a:gd name="connsiteX115" fmla="*/ 280866 w 1206556"/>
              <a:gd name="connsiteY115" fmla="*/ 751308 h 1528887"/>
              <a:gd name="connsiteX116" fmla="*/ 231195 w 1206556"/>
              <a:gd name="connsiteY116" fmla="*/ 778401 h 1528887"/>
              <a:gd name="connsiteX117" fmla="*/ 242936 w 1206556"/>
              <a:gd name="connsiteY117" fmla="*/ 800979 h 1528887"/>
              <a:gd name="connsiteX118" fmla="*/ 280866 w 1206556"/>
              <a:gd name="connsiteY118" fmla="*/ 781111 h 1528887"/>
              <a:gd name="connsiteX119" fmla="*/ 280866 w 1206556"/>
              <a:gd name="connsiteY119" fmla="*/ 820848 h 1528887"/>
              <a:gd name="connsiteX120" fmla="*/ 307057 w 1206556"/>
              <a:gd name="connsiteY120" fmla="*/ 820848 h 1528887"/>
              <a:gd name="connsiteX121" fmla="*/ 307057 w 1206556"/>
              <a:gd name="connsiteY121" fmla="*/ 781111 h 1528887"/>
              <a:gd name="connsiteX122" fmla="*/ 344988 w 1206556"/>
              <a:gd name="connsiteY122" fmla="*/ 800979 h 1528887"/>
              <a:gd name="connsiteX123" fmla="*/ 357631 w 1206556"/>
              <a:gd name="connsiteY123" fmla="*/ 778401 h 1528887"/>
              <a:gd name="connsiteX124" fmla="*/ 307960 w 1206556"/>
              <a:gd name="connsiteY124" fmla="*/ 751308 h 1528887"/>
              <a:gd name="connsiteX125" fmla="*/ 307960 w 1206556"/>
              <a:gd name="connsiteY125" fmla="*/ 704346 h 1528887"/>
              <a:gd name="connsiteX126" fmla="*/ 330538 w 1206556"/>
              <a:gd name="connsiteY126" fmla="*/ 691703 h 1528887"/>
              <a:gd name="connsiteX127" fmla="*/ 354922 w 1206556"/>
              <a:gd name="connsiteY127" fmla="*/ 677253 h 1528887"/>
              <a:gd name="connsiteX128" fmla="*/ 395562 w 1206556"/>
              <a:gd name="connsiteY128" fmla="*/ 698928 h 1528887"/>
              <a:gd name="connsiteX129" fmla="*/ 394659 w 1206556"/>
              <a:gd name="connsiteY129" fmla="*/ 755824 h 1528887"/>
              <a:gd name="connsiteX130" fmla="*/ 420849 w 1206556"/>
              <a:gd name="connsiteY130" fmla="*/ 755824 h 1528887"/>
              <a:gd name="connsiteX131" fmla="*/ 420849 w 1206556"/>
              <a:gd name="connsiteY131" fmla="*/ 712474 h 1528887"/>
              <a:gd name="connsiteX132" fmla="*/ 456973 w 1206556"/>
              <a:gd name="connsiteY132" fmla="*/ 731440 h 1528887"/>
              <a:gd name="connsiteX133" fmla="*/ 468714 w 1206556"/>
              <a:gd name="connsiteY133" fmla="*/ 708862 h 1528887"/>
              <a:gd name="connsiteX134" fmla="*/ 434395 w 1206556"/>
              <a:gd name="connsiteY134" fmla="*/ 689897 h 1528887"/>
              <a:gd name="connsiteX135" fmla="*/ 469617 w 1206556"/>
              <a:gd name="connsiteY135" fmla="*/ 667319 h 1528887"/>
              <a:gd name="connsiteX136" fmla="*/ 455167 w 1206556"/>
              <a:gd name="connsiteY136" fmla="*/ 645644 h 1528887"/>
              <a:gd name="connsiteX137" fmla="*/ 408205 w 1206556"/>
              <a:gd name="connsiteY137" fmla="*/ 675447 h 1528887"/>
              <a:gd name="connsiteX138" fmla="*/ 365759 w 1206556"/>
              <a:gd name="connsiteY138" fmla="*/ 652869 h 1528887"/>
              <a:gd name="connsiteX139" fmla="*/ 365759 w 1206556"/>
              <a:gd name="connsiteY139" fmla="*/ 629388 h 1528887"/>
              <a:gd name="connsiteX140" fmla="*/ 365759 w 1206556"/>
              <a:gd name="connsiteY140" fmla="*/ 597779 h 1528887"/>
              <a:gd name="connsiteX141" fmla="*/ 402786 w 1206556"/>
              <a:gd name="connsiteY141" fmla="*/ 573395 h 1528887"/>
              <a:gd name="connsiteX142" fmla="*/ 453361 w 1206556"/>
              <a:gd name="connsiteY142" fmla="*/ 602295 h 1528887"/>
              <a:gd name="connsiteX143" fmla="*/ 466004 w 1206556"/>
              <a:gd name="connsiteY143" fmla="*/ 579717 h 1528887"/>
              <a:gd name="connsiteX144" fmla="*/ 427171 w 1206556"/>
              <a:gd name="connsiteY144" fmla="*/ 558042 h 1528887"/>
              <a:gd name="connsiteX145" fmla="*/ 461489 w 1206556"/>
              <a:gd name="connsiteY145" fmla="*/ 535465 h 1528887"/>
              <a:gd name="connsiteX146" fmla="*/ 447039 w 1206556"/>
              <a:gd name="connsiteY146" fmla="*/ 513790 h 1528887"/>
              <a:gd name="connsiteX147" fmla="*/ 414527 w 1206556"/>
              <a:gd name="connsiteY147" fmla="*/ 534561 h 1528887"/>
              <a:gd name="connsiteX148" fmla="*/ 411818 w 1206556"/>
              <a:gd name="connsiteY148" fmla="*/ 494825 h 1528887"/>
              <a:gd name="connsiteX149" fmla="*/ 386531 w 1206556"/>
              <a:gd name="connsiteY149" fmla="*/ 496631 h 1528887"/>
              <a:gd name="connsiteX150" fmla="*/ 390143 w 1206556"/>
              <a:gd name="connsiteY150" fmla="*/ 550817 h 1528887"/>
              <a:gd name="connsiteX151" fmla="*/ 348600 w 1206556"/>
              <a:gd name="connsiteY151" fmla="*/ 578814 h 1528887"/>
              <a:gd name="connsiteX152" fmla="*/ 329635 w 1206556"/>
              <a:gd name="connsiteY152" fmla="*/ 567977 h 1528887"/>
              <a:gd name="connsiteX153" fmla="*/ 307057 w 1206556"/>
              <a:gd name="connsiteY153" fmla="*/ 555333 h 1528887"/>
              <a:gd name="connsiteX154" fmla="*/ 307057 w 1206556"/>
              <a:gd name="connsiteY154" fmla="*/ 507468 h 1528887"/>
              <a:gd name="connsiteX155" fmla="*/ 356728 w 1206556"/>
              <a:gd name="connsiteY155" fmla="*/ 480375 h 1528887"/>
              <a:gd name="connsiteX156" fmla="*/ 842602 w 1206556"/>
              <a:gd name="connsiteY156" fmla="*/ 427091 h 1528887"/>
              <a:gd name="connsiteX157" fmla="*/ 835376 w 1206556"/>
              <a:gd name="connsiteY157" fmla="*/ 439734 h 1528887"/>
              <a:gd name="connsiteX158" fmla="*/ 904012 w 1206556"/>
              <a:gd name="connsiteY158" fmla="*/ 476762 h 1528887"/>
              <a:gd name="connsiteX159" fmla="*/ 904012 w 1206556"/>
              <a:gd name="connsiteY159" fmla="*/ 542689 h 1528887"/>
              <a:gd name="connsiteX160" fmla="*/ 872404 w 1206556"/>
              <a:gd name="connsiteY160" fmla="*/ 560751 h 1528887"/>
              <a:gd name="connsiteX161" fmla="*/ 838086 w 1206556"/>
              <a:gd name="connsiteY161" fmla="*/ 580620 h 1528887"/>
              <a:gd name="connsiteX162" fmla="*/ 782092 w 1206556"/>
              <a:gd name="connsiteY162" fmla="*/ 550817 h 1528887"/>
              <a:gd name="connsiteX163" fmla="*/ 782996 w 1206556"/>
              <a:gd name="connsiteY163" fmla="*/ 471343 h 1528887"/>
              <a:gd name="connsiteX164" fmla="*/ 746871 w 1206556"/>
              <a:gd name="connsiteY164" fmla="*/ 471343 h 1528887"/>
              <a:gd name="connsiteX165" fmla="*/ 745968 w 1206556"/>
              <a:gd name="connsiteY165" fmla="*/ 531852 h 1528887"/>
              <a:gd name="connsiteX166" fmla="*/ 697200 w 1206556"/>
              <a:gd name="connsiteY166" fmla="*/ 504758 h 1528887"/>
              <a:gd name="connsiteX167" fmla="*/ 680041 w 1206556"/>
              <a:gd name="connsiteY167" fmla="*/ 536367 h 1528887"/>
              <a:gd name="connsiteX168" fmla="*/ 727906 w 1206556"/>
              <a:gd name="connsiteY168" fmla="*/ 562558 h 1528887"/>
              <a:gd name="connsiteX169" fmla="*/ 680041 w 1206556"/>
              <a:gd name="connsiteY169" fmla="*/ 594167 h 1528887"/>
              <a:gd name="connsiteX170" fmla="*/ 699007 w 1206556"/>
              <a:gd name="connsiteY170" fmla="*/ 623969 h 1528887"/>
              <a:gd name="connsiteX171" fmla="*/ 764030 w 1206556"/>
              <a:gd name="connsiteY171" fmla="*/ 582426 h 1528887"/>
              <a:gd name="connsiteX172" fmla="*/ 823635 w 1206556"/>
              <a:gd name="connsiteY172" fmla="*/ 614035 h 1528887"/>
              <a:gd name="connsiteX173" fmla="*/ 823635 w 1206556"/>
              <a:gd name="connsiteY173" fmla="*/ 647450 h 1528887"/>
              <a:gd name="connsiteX174" fmla="*/ 823635 w 1206556"/>
              <a:gd name="connsiteY174" fmla="*/ 690799 h 1528887"/>
              <a:gd name="connsiteX175" fmla="*/ 772158 w 1206556"/>
              <a:gd name="connsiteY175" fmla="*/ 724214 h 1528887"/>
              <a:gd name="connsiteX176" fmla="*/ 701716 w 1206556"/>
              <a:gd name="connsiteY176" fmla="*/ 684478 h 1528887"/>
              <a:gd name="connsiteX177" fmla="*/ 683654 w 1206556"/>
              <a:gd name="connsiteY177" fmla="*/ 716087 h 1528887"/>
              <a:gd name="connsiteX178" fmla="*/ 737840 w 1206556"/>
              <a:gd name="connsiteY178" fmla="*/ 746792 h 1528887"/>
              <a:gd name="connsiteX179" fmla="*/ 689976 w 1206556"/>
              <a:gd name="connsiteY179" fmla="*/ 777498 h 1528887"/>
              <a:gd name="connsiteX180" fmla="*/ 709844 w 1206556"/>
              <a:gd name="connsiteY180" fmla="*/ 807301 h 1528887"/>
              <a:gd name="connsiteX181" fmla="*/ 754096 w 1206556"/>
              <a:gd name="connsiteY181" fmla="*/ 778401 h 1528887"/>
              <a:gd name="connsiteX182" fmla="*/ 758612 w 1206556"/>
              <a:gd name="connsiteY182" fmla="*/ 834394 h 1528887"/>
              <a:gd name="connsiteX183" fmla="*/ 794736 w 1206556"/>
              <a:gd name="connsiteY183" fmla="*/ 831685 h 1528887"/>
              <a:gd name="connsiteX184" fmla="*/ 789318 w 1206556"/>
              <a:gd name="connsiteY184" fmla="*/ 755823 h 1528887"/>
              <a:gd name="connsiteX185" fmla="*/ 847117 w 1206556"/>
              <a:gd name="connsiteY185" fmla="*/ 717893 h 1528887"/>
              <a:gd name="connsiteX186" fmla="*/ 872404 w 1206556"/>
              <a:gd name="connsiteY186" fmla="*/ 732342 h 1528887"/>
              <a:gd name="connsiteX187" fmla="*/ 904012 w 1206556"/>
              <a:gd name="connsiteY187" fmla="*/ 750405 h 1528887"/>
              <a:gd name="connsiteX188" fmla="*/ 904012 w 1206556"/>
              <a:gd name="connsiteY188" fmla="*/ 816332 h 1528887"/>
              <a:gd name="connsiteX189" fmla="*/ 835376 w 1206556"/>
              <a:gd name="connsiteY189" fmla="*/ 853359 h 1528887"/>
              <a:gd name="connsiteX190" fmla="*/ 852536 w 1206556"/>
              <a:gd name="connsiteY190" fmla="*/ 884968 h 1528887"/>
              <a:gd name="connsiteX191" fmla="*/ 904915 w 1206556"/>
              <a:gd name="connsiteY191" fmla="*/ 856972 h 1528887"/>
              <a:gd name="connsiteX192" fmla="*/ 904915 w 1206556"/>
              <a:gd name="connsiteY192" fmla="*/ 912061 h 1528887"/>
              <a:gd name="connsiteX193" fmla="*/ 941040 w 1206556"/>
              <a:gd name="connsiteY193" fmla="*/ 912061 h 1528887"/>
              <a:gd name="connsiteX194" fmla="*/ 941040 w 1206556"/>
              <a:gd name="connsiteY194" fmla="*/ 856972 h 1528887"/>
              <a:gd name="connsiteX195" fmla="*/ 993421 w 1206556"/>
              <a:gd name="connsiteY195" fmla="*/ 884968 h 1528887"/>
              <a:gd name="connsiteX196" fmla="*/ 1010580 w 1206556"/>
              <a:gd name="connsiteY196" fmla="*/ 853359 h 1528887"/>
              <a:gd name="connsiteX197" fmla="*/ 941040 w 1206556"/>
              <a:gd name="connsiteY197" fmla="*/ 816332 h 1528887"/>
              <a:gd name="connsiteX198" fmla="*/ 941040 w 1206556"/>
              <a:gd name="connsiteY198" fmla="*/ 750405 h 1528887"/>
              <a:gd name="connsiteX199" fmla="*/ 972649 w 1206556"/>
              <a:gd name="connsiteY199" fmla="*/ 732342 h 1528887"/>
              <a:gd name="connsiteX200" fmla="*/ 1006967 w 1206556"/>
              <a:gd name="connsiteY200" fmla="*/ 712474 h 1528887"/>
              <a:gd name="connsiteX201" fmla="*/ 1062960 w 1206556"/>
              <a:gd name="connsiteY201" fmla="*/ 742277 h 1528887"/>
              <a:gd name="connsiteX202" fmla="*/ 1062057 w 1206556"/>
              <a:gd name="connsiteY202" fmla="*/ 821750 h 1528887"/>
              <a:gd name="connsiteX203" fmla="*/ 1098181 w 1206556"/>
              <a:gd name="connsiteY203" fmla="*/ 821750 h 1528887"/>
              <a:gd name="connsiteX204" fmla="*/ 1099084 w 1206556"/>
              <a:gd name="connsiteY204" fmla="*/ 761242 h 1528887"/>
              <a:gd name="connsiteX205" fmla="*/ 1142434 w 1206556"/>
              <a:gd name="connsiteY205" fmla="*/ 784723 h 1528887"/>
              <a:gd name="connsiteX206" fmla="*/ 1127082 w 1206556"/>
              <a:gd name="connsiteY206" fmla="*/ 735955 h 1528887"/>
              <a:gd name="connsiteX207" fmla="*/ 1117146 w 1206556"/>
              <a:gd name="connsiteY207" fmla="*/ 730536 h 1528887"/>
              <a:gd name="connsiteX208" fmla="*/ 1123469 w 1206556"/>
              <a:gd name="connsiteY208" fmla="*/ 726924 h 1528887"/>
              <a:gd name="connsiteX209" fmla="*/ 1109019 w 1206556"/>
              <a:gd name="connsiteY209" fmla="*/ 693509 h 1528887"/>
              <a:gd name="connsiteX210" fmla="*/ 1081022 w 1206556"/>
              <a:gd name="connsiteY210" fmla="*/ 711571 h 1528887"/>
              <a:gd name="connsiteX211" fmla="*/ 1021417 w 1206556"/>
              <a:gd name="connsiteY211" fmla="*/ 679962 h 1528887"/>
              <a:gd name="connsiteX212" fmla="*/ 1021417 w 1206556"/>
              <a:gd name="connsiteY212" fmla="*/ 647450 h 1528887"/>
              <a:gd name="connsiteX213" fmla="*/ 1021417 w 1206556"/>
              <a:gd name="connsiteY213" fmla="*/ 604101 h 1528887"/>
              <a:gd name="connsiteX214" fmla="*/ 1043995 w 1206556"/>
              <a:gd name="connsiteY214" fmla="*/ 589651 h 1528887"/>
              <a:gd name="connsiteX215" fmla="*/ 1021417 w 1206556"/>
              <a:gd name="connsiteY215" fmla="*/ 561654 h 1528887"/>
              <a:gd name="connsiteX216" fmla="*/ 997936 w 1206556"/>
              <a:gd name="connsiteY216" fmla="*/ 577007 h 1528887"/>
              <a:gd name="connsiteX217" fmla="*/ 971746 w 1206556"/>
              <a:gd name="connsiteY217" fmla="*/ 561654 h 1528887"/>
              <a:gd name="connsiteX218" fmla="*/ 940137 w 1206556"/>
              <a:gd name="connsiteY218" fmla="*/ 543592 h 1528887"/>
              <a:gd name="connsiteX219" fmla="*/ 940137 w 1206556"/>
              <a:gd name="connsiteY219" fmla="*/ 486696 h 1528887"/>
              <a:gd name="connsiteX220" fmla="*/ 842602 w 1206556"/>
              <a:gd name="connsiteY220" fmla="*/ 427091 h 1528887"/>
              <a:gd name="connsiteX221" fmla="*/ 571669 w 1206556"/>
              <a:gd name="connsiteY221" fmla="*/ 0 h 1528887"/>
              <a:gd name="connsiteX222" fmla="*/ 616825 w 1206556"/>
              <a:gd name="connsiteY222" fmla="*/ 0 h 1528887"/>
              <a:gd name="connsiteX223" fmla="*/ 616825 w 1206556"/>
              <a:gd name="connsiteY223" fmla="*/ 2629 h 1528887"/>
              <a:gd name="connsiteX224" fmla="*/ 673721 w 1206556"/>
              <a:gd name="connsiteY224" fmla="*/ 33335 h 1528887"/>
              <a:gd name="connsiteX225" fmla="*/ 707136 w 1206556"/>
              <a:gd name="connsiteY225" fmla="*/ 113712 h 1528887"/>
              <a:gd name="connsiteX226" fmla="*/ 707136 w 1206556"/>
              <a:gd name="connsiteY226" fmla="*/ 127259 h 1528887"/>
              <a:gd name="connsiteX227" fmla="*/ 729714 w 1206556"/>
              <a:gd name="connsiteY227" fmla="*/ 155255 h 1528887"/>
              <a:gd name="connsiteX228" fmla="*/ 729714 w 1206556"/>
              <a:gd name="connsiteY228" fmla="*/ 334974 h 1528887"/>
              <a:gd name="connsiteX229" fmla="*/ 1206556 w 1206556"/>
              <a:gd name="connsiteY229" fmla="*/ 925609 h 1528887"/>
              <a:gd name="connsiteX230" fmla="*/ 603278 w 1206556"/>
              <a:gd name="connsiteY230" fmla="*/ 1528887 h 1528887"/>
              <a:gd name="connsiteX231" fmla="*/ 0 w 1206556"/>
              <a:gd name="connsiteY231" fmla="*/ 925609 h 1528887"/>
              <a:gd name="connsiteX232" fmla="*/ 455168 w 1206556"/>
              <a:gd name="connsiteY232" fmla="*/ 340393 h 1528887"/>
              <a:gd name="connsiteX233" fmla="*/ 455168 w 1206556"/>
              <a:gd name="connsiteY233" fmla="*/ 155255 h 1528887"/>
              <a:gd name="connsiteX234" fmla="*/ 477746 w 1206556"/>
              <a:gd name="connsiteY234" fmla="*/ 127259 h 1528887"/>
              <a:gd name="connsiteX235" fmla="*/ 477746 w 1206556"/>
              <a:gd name="connsiteY235" fmla="*/ 114615 h 1528887"/>
              <a:gd name="connsiteX236" fmla="*/ 511161 w 1206556"/>
              <a:gd name="connsiteY236" fmla="*/ 34238 h 1528887"/>
              <a:gd name="connsiteX237" fmla="*/ 571669 w 1206556"/>
              <a:gd name="connsiteY237" fmla="*/ 2629 h 15288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</a:cxnLst>
            <a:rect l="l" t="t" r="r" b="b"/>
            <a:pathLst>
              <a:path w="1206556" h="1528887">
                <a:moveTo>
                  <a:pt x="932009" y="1341942"/>
                </a:moveTo>
                <a:lnTo>
                  <a:pt x="911238" y="1378970"/>
                </a:lnTo>
                <a:lnTo>
                  <a:pt x="937428" y="1393419"/>
                </a:lnTo>
                <a:cubicBezTo>
                  <a:pt x="950071" y="1385291"/>
                  <a:pt x="963618" y="1376260"/>
                  <a:pt x="975359" y="1366326"/>
                </a:cubicBezTo>
                <a:close/>
                <a:moveTo>
                  <a:pt x="986196" y="1088168"/>
                </a:moveTo>
                <a:lnTo>
                  <a:pt x="985293" y="1160417"/>
                </a:lnTo>
                <a:lnTo>
                  <a:pt x="926591" y="1128808"/>
                </a:lnTo>
                <a:lnTo>
                  <a:pt x="906723" y="1166739"/>
                </a:lnTo>
                <a:lnTo>
                  <a:pt x="963618" y="1197444"/>
                </a:lnTo>
                <a:lnTo>
                  <a:pt x="906723" y="1235375"/>
                </a:lnTo>
                <a:lnTo>
                  <a:pt x="930204" y="1270597"/>
                </a:lnTo>
                <a:lnTo>
                  <a:pt x="1006968" y="1220925"/>
                </a:lnTo>
                <a:lnTo>
                  <a:pt x="1077411" y="1258856"/>
                </a:lnTo>
                <a:cubicBezTo>
                  <a:pt x="1087345" y="1244406"/>
                  <a:pt x="1097279" y="1229053"/>
                  <a:pt x="1105407" y="1212797"/>
                </a:cubicBezTo>
                <a:lnTo>
                  <a:pt x="1094569" y="1219119"/>
                </a:lnTo>
                <a:lnTo>
                  <a:pt x="1027740" y="1182995"/>
                </a:lnTo>
                <a:lnTo>
                  <a:pt x="1028643" y="1088168"/>
                </a:lnTo>
                <a:close/>
                <a:moveTo>
                  <a:pt x="1111728" y="1015016"/>
                </a:moveTo>
                <a:lnTo>
                  <a:pt x="1091860" y="1052946"/>
                </a:lnTo>
                <a:lnTo>
                  <a:pt x="1155981" y="1087265"/>
                </a:lnTo>
                <a:cubicBezTo>
                  <a:pt x="1158690" y="1072815"/>
                  <a:pt x="1162302" y="1058365"/>
                  <a:pt x="1165012" y="1043915"/>
                </a:cubicBezTo>
                <a:close/>
                <a:moveTo>
                  <a:pt x="423558" y="875034"/>
                </a:moveTo>
                <a:lnTo>
                  <a:pt x="423558" y="945477"/>
                </a:lnTo>
                <a:lnTo>
                  <a:pt x="356727" y="909352"/>
                </a:lnTo>
                <a:lnTo>
                  <a:pt x="335052" y="949992"/>
                </a:lnTo>
                <a:lnTo>
                  <a:pt x="422654" y="997857"/>
                </a:lnTo>
                <a:lnTo>
                  <a:pt x="422654" y="1081846"/>
                </a:lnTo>
                <a:lnTo>
                  <a:pt x="382918" y="1104424"/>
                </a:lnTo>
                <a:lnTo>
                  <a:pt x="338665" y="1130614"/>
                </a:lnTo>
                <a:lnTo>
                  <a:pt x="267319" y="1091781"/>
                </a:lnTo>
                <a:lnTo>
                  <a:pt x="268223" y="989729"/>
                </a:lnTo>
                <a:lnTo>
                  <a:pt x="222164" y="988826"/>
                </a:lnTo>
                <a:lnTo>
                  <a:pt x="221261" y="1066493"/>
                </a:lnTo>
                <a:lnTo>
                  <a:pt x="158043" y="1032175"/>
                </a:lnTo>
                <a:lnTo>
                  <a:pt x="136368" y="1071912"/>
                </a:lnTo>
                <a:lnTo>
                  <a:pt x="197780" y="1105327"/>
                </a:lnTo>
                <a:lnTo>
                  <a:pt x="136368" y="1145967"/>
                </a:lnTo>
                <a:lnTo>
                  <a:pt x="161656" y="1183898"/>
                </a:lnTo>
                <a:lnTo>
                  <a:pt x="243838" y="1130614"/>
                </a:lnTo>
                <a:lnTo>
                  <a:pt x="319700" y="1171254"/>
                </a:lnTo>
                <a:lnTo>
                  <a:pt x="319700" y="1210991"/>
                </a:lnTo>
                <a:lnTo>
                  <a:pt x="319700" y="1266081"/>
                </a:lnTo>
                <a:lnTo>
                  <a:pt x="253772" y="1309430"/>
                </a:lnTo>
                <a:lnTo>
                  <a:pt x="167977" y="1261565"/>
                </a:lnTo>
                <a:cubicBezTo>
                  <a:pt x="199586" y="1303109"/>
                  <a:pt x="236614" y="1339233"/>
                  <a:pt x="278157" y="1369939"/>
                </a:cubicBezTo>
                <a:lnTo>
                  <a:pt x="276350" y="1350973"/>
                </a:lnTo>
                <a:lnTo>
                  <a:pt x="350405" y="1303109"/>
                </a:lnTo>
                <a:lnTo>
                  <a:pt x="382918" y="1322074"/>
                </a:lnTo>
                <a:lnTo>
                  <a:pt x="422654" y="1345555"/>
                </a:lnTo>
                <a:lnTo>
                  <a:pt x="422654" y="1429544"/>
                </a:lnTo>
                <a:lnTo>
                  <a:pt x="401883" y="1441284"/>
                </a:lnTo>
                <a:cubicBezTo>
                  <a:pt x="449748" y="1460250"/>
                  <a:pt x="502128" y="1473797"/>
                  <a:pt x="556315" y="1478312"/>
                </a:cubicBezTo>
                <a:lnTo>
                  <a:pt x="559024" y="1477409"/>
                </a:lnTo>
                <a:lnTo>
                  <a:pt x="470519" y="1429544"/>
                </a:lnTo>
                <a:lnTo>
                  <a:pt x="470519" y="1345555"/>
                </a:lnTo>
                <a:lnTo>
                  <a:pt x="511159" y="1322074"/>
                </a:lnTo>
                <a:lnTo>
                  <a:pt x="555412" y="1296787"/>
                </a:lnTo>
                <a:lnTo>
                  <a:pt x="626758" y="1334717"/>
                </a:lnTo>
                <a:lnTo>
                  <a:pt x="625854" y="1436769"/>
                </a:lnTo>
                <a:lnTo>
                  <a:pt x="671913" y="1436769"/>
                </a:lnTo>
                <a:lnTo>
                  <a:pt x="671913" y="1359101"/>
                </a:lnTo>
                <a:lnTo>
                  <a:pt x="735131" y="1393420"/>
                </a:lnTo>
                <a:lnTo>
                  <a:pt x="756805" y="1352780"/>
                </a:lnTo>
                <a:lnTo>
                  <a:pt x="695394" y="1319364"/>
                </a:lnTo>
                <a:lnTo>
                  <a:pt x="756805" y="1279628"/>
                </a:lnTo>
                <a:lnTo>
                  <a:pt x="731518" y="1241697"/>
                </a:lnTo>
                <a:lnTo>
                  <a:pt x="648432" y="1294981"/>
                </a:lnTo>
                <a:lnTo>
                  <a:pt x="572571" y="1254341"/>
                </a:lnTo>
                <a:lnTo>
                  <a:pt x="572571" y="1212797"/>
                </a:lnTo>
                <a:lnTo>
                  <a:pt x="572571" y="1156804"/>
                </a:lnTo>
                <a:lnTo>
                  <a:pt x="638498" y="1113455"/>
                </a:lnTo>
                <a:lnTo>
                  <a:pt x="728809" y="1164030"/>
                </a:lnTo>
                <a:lnTo>
                  <a:pt x="751387" y="1124292"/>
                </a:lnTo>
                <a:lnTo>
                  <a:pt x="681847" y="1085459"/>
                </a:lnTo>
                <a:lnTo>
                  <a:pt x="742356" y="1045722"/>
                </a:lnTo>
                <a:lnTo>
                  <a:pt x="717069" y="1007791"/>
                </a:lnTo>
                <a:lnTo>
                  <a:pt x="660172" y="1045722"/>
                </a:lnTo>
                <a:lnTo>
                  <a:pt x="654754" y="974376"/>
                </a:lnTo>
                <a:lnTo>
                  <a:pt x="609598" y="977989"/>
                </a:lnTo>
                <a:lnTo>
                  <a:pt x="616823" y="1074621"/>
                </a:lnTo>
                <a:lnTo>
                  <a:pt x="542768" y="1123390"/>
                </a:lnTo>
                <a:lnTo>
                  <a:pt x="510256" y="1104424"/>
                </a:lnTo>
                <a:lnTo>
                  <a:pt x="469616" y="1081846"/>
                </a:lnTo>
                <a:lnTo>
                  <a:pt x="469616" y="997857"/>
                </a:lnTo>
                <a:lnTo>
                  <a:pt x="558121" y="949992"/>
                </a:lnTo>
                <a:lnTo>
                  <a:pt x="536447" y="909352"/>
                </a:lnTo>
                <a:lnTo>
                  <a:pt x="469616" y="945477"/>
                </a:lnTo>
                <a:lnTo>
                  <a:pt x="469616" y="875034"/>
                </a:lnTo>
                <a:close/>
                <a:moveTo>
                  <a:pt x="344084" y="457797"/>
                </a:moveTo>
                <a:lnTo>
                  <a:pt x="306154" y="477665"/>
                </a:lnTo>
                <a:lnTo>
                  <a:pt x="306154" y="463216"/>
                </a:lnTo>
                <a:cubicBezTo>
                  <a:pt x="289898" y="474053"/>
                  <a:pt x="275448" y="484890"/>
                  <a:pt x="260095" y="496631"/>
                </a:cubicBezTo>
                <a:lnTo>
                  <a:pt x="279964" y="507468"/>
                </a:lnTo>
                <a:lnTo>
                  <a:pt x="279964" y="555333"/>
                </a:lnTo>
                <a:lnTo>
                  <a:pt x="257386" y="567977"/>
                </a:lnTo>
                <a:lnTo>
                  <a:pt x="232099" y="582426"/>
                </a:lnTo>
                <a:lnTo>
                  <a:pt x="192362" y="560752"/>
                </a:lnTo>
                <a:cubicBezTo>
                  <a:pt x="184234" y="570686"/>
                  <a:pt x="177009" y="579717"/>
                  <a:pt x="168881" y="589651"/>
                </a:cubicBezTo>
                <a:lnTo>
                  <a:pt x="180621" y="583329"/>
                </a:lnTo>
                <a:lnTo>
                  <a:pt x="223068" y="606810"/>
                </a:lnTo>
                <a:lnTo>
                  <a:pt x="223068" y="630291"/>
                </a:lnTo>
                <a:lnTo>
                  <a:pt x="223068" y="660997"/>
                </a:lnTo>
                <a:lnTo>
                  <a:pt x="186040" y="685381"/>
                </a:lnTo>
                <a:lnTo>
                  <a:pt x="135466" y="656481"/>
                </a:lnTo>
                <a:lnTo>
                  <a:pt x="122822" y="679059"/>
                </a:lnTo>
                <a:lnTo>
                  <a:pt x="161656" y="700734"/>
                </a:lnTo>
                <a:lnTo>
                  <a:pt x="127338" y="723312"/>
                </a:lnTo>
                <a:lnTo>
                  <a:pt x="141788" y="744986"/>
                </a:lnTo>
                <a:lnTo>
                  <a:pt x="173397" y="724215"/>
                </a:lnTo>
                <a:lnTo>
                  <a:pt x="176106" y="763952"/>
                </a:lnTo>
                <a:lnTo>
                  <a:pt x="202296" y="762146"/>
                </a:lnTo>
                <a:lnTo>
                  <a:pt x="197781" y="707959"/>
                </a:lnTo>
                <a:lnTo>
                  <a:pt x="239324" y="680866"/>
                </a:lnTo>
                <a:lnTo>
                  <a:pt x="258289" y="691703"/>
                </a:lnTo>
                <a:lnTo>
                  <a:pt x="280866" y="704346"/>
                </a:lnTo>
                <a:lnTo>
                  <a:pt x="280866" y="751308"/>
                </a:lnTo>
                <a:lnTo>
                  <a:pt x="231195" y="778401"/>
                </a:lnTo>
                <a:lnTo>
                  <a:pt x="242936" y="800979"/>
                </a:lnTo>
                <a:lnTo>
                  <a:pt x="280866" y="781111"/>
                </a:lnTo>
                <a:lnTo>
                  <a:pt x="280866" y="820848"/>
                </a:lnTo>
                <a:lnTo>
                  <a:pt x="307057" y="820848"/>
                </a:lnTo>
                <a:lnTo>
                  <a:pt x="307057" y="781111"/>
                </a:lnTo>
                <a:lnTo>
                  <a:pt x="344988" y="800979"/>
                </a:lnTo>
                <a:lnTo>
                  <a:pt x="357631" y="778401"/>
                </a:lnTo>
                <a:lnTo>
                  <a:pt x="307960" y="751308"/>
                </a:lnTo>
                <a:lnTo>
                  <a:pt x="307960" y="704346"/>
                </a:lnTo>
                <a:lnTo>
                  <a:pt x="330538" y="691703"/>
                </a:lnTo>
                <a:lnTo>
                  <a:pt x="354922" y="677253"/>
                </a:lnTo>
                <a:lnTo>
                  <a:pt x="395562" y="698928"/>
                </a:lnTo>
                <a:lnTo>
                  <a:pt x="394659" y="755824"/>
                </a:lnTo>
                <a:lnTo>
                  <a:pt x="420849" y="755824"/>
                </a:lnTo>
                <a:lnTo>
                  <a:pt x="420849" y="712474"/>
                </a:lnTo>
                <a:lnTo>
                  <a:pt x="456973" y="731440"/>
                </a:lnTo>
                <a:lnTo>
                  <a:pt x="468714" y="708862"/>
                </a:lnTo>
                <a:lnTo>
                  <a:pt x="434395" y="689897"/>
                </a:lnTo>
                <a:lnTo>
                  <a:pt x="469617" y="667319"/>
                </a:lnTo>
                <a:lnTo>
                  <a:pt x="455167" y="645644"/>
                </a:lnTo>
                <a:lnTo>
                  <a:pt x="408205" y="675447"/>
                </a:lnTo>
                <a:lnTo>
                  <a:pt x="365759" y="652869"/>
                </a:lnTo>
                <a:lnTo>
                  <a:pt x="365759" y="629388"/>
                </a:lnTo>
                <a:lnTo>
                  <a:pt x="365759" y="597779"/>
                </a:lnTo>
                <a:lnTo>
                  <a:pt x="402786" y="573395"/>
                </a:lnTo>
                <a:lnTo>
                  <a:pt x="453361" y="602295"/>
                </a:lnTo>
                <a:lnTo>
                  <a:pt x="466004" y="579717"/>
                </a:lnTo>
                <a:lnTo>
                  <a:pt x="427171" y="558042"/>
                </a:lnTo>
                <a:lnTo>
                  <a:pt x="461489" y="535465"/>
                </a:lnTo>
                <a:lnTo>
                  <a:pt x="447039" y="513790"/>
                </a:lnTo>
                <a:lnTo>
                  <a:pt x="414527" y="534561"/>
                </a:lnTo>
                <a:lnTo>
                  <a:pt x="411818" y="494825"/>
                </a:lnTo>
                <a:lnTo>
                  <a:pt x="386531" y="496631"/>
                </a:lnTo>
                <a:lnTo>
                  <a:pt x="390143" y="550817"/>
                </a:lnTo>
                <a:lnTo>
                  <a:pt x="348600" y="578814"/>
                </a:lnTo>
                <a:lnTo>
                  <a:pt x="329635" y="567977"/>
                </a:lnTo>
                <a:lnTo>
                  <a:pt x="307057" y="555333"/>
                </a:lnTo>
                <a:lnTo>
                  <a:pt x="307057" y="507468"/>
                </a:lnTo>
                <a:lnTo>
                  <a:pt x="356728" y="480375"/>
                </a:lnTo>
                <a:close/>
                <a:moveTo>
                  <a:pt x="842602" y="427091"/>
                </a:moveTo>
                <a:lnTo>
                  <a:pt x="835376" y="439734"/>
                </a:lnTo>
                <a:lnTo>
                  <a:pt x="904012" y="476762"/>
                </a:lnTo>
                <a:lnTo>
                  <a:pt x="904012" y="542689"/>
                </a:lnTo>
                <a:lnTo>
                  <a:pt x="872404" y="560751"/>
                </a:lnTo>
                <a:lnTo>
                  <a:pt x="838086" y="580620"/>
                </a:lnTo>
                <a:lnTo>
                  <a:pt x="782092" y="550817"/>
                </a:lnTo>
                <a:lnTo>
                  <a:pt x="782996" y="471343"/>
                </a:lnTo>
                <a:lnTo>
                  <a:pt x="746871" y="471343"/>
                </a:lnTo>
                <a:lnTo>
                  <a:pt x="745968" y="531852"/>
                </a:lnTo>
                <a:lnTo>
                  <a:pt x="697200" y="504758"/>
                </a:lnTo>
                <a:lnTo>
                  <a:pt x="680041" y="536367"/>
                </a:lnTo>
                <a:lnTo>
                  <a:pt x="727906" y="562558"/>
                </a:lnTo>
                <a:lnTo>
                  <a:pt x="680041" y="594167"/>
                </a:lnTo>
                <a:lnTo>
                  <a:pt x="699007" y="623969"/>
                </a:lnTo>
                <a:lnTo>
                  <a:pt x="764030" y="582426"/>
                </a:lnTo>
                <a:lnTo>
                  <a:pt x="823635" y="614035"/>
                </a:lnTo>
                <a:lnTo>
                  <a:pt x="823635" y="647450"/>
                </a:lnTo>
                <a:lnTo>
                  <a:pt x="823635" y="690799"/>
                </a:lnTo>
                <a:lnTo>
                  <a:pt x="772158" y="724214"/>
                </a:lnTo>
                <a:lnTo>
                  <a:pt x="701716" y="684478"/>
                </a:lnTo>
                <a:lnTo>
                  <a:pt x="683654" y="716087"/>
                </a:lnTo>
                <a:lnTo>
                  <a:pt x="737840" y="746792"/>
                </a:lnTo>
                <a:lnTo>
                  <a:pt x="689976" y="777498"/>
                </a:lnTo>
                <a:lnTo>
                  <a:pt x="709844" y="807301"/>
                </a:lnTo>
                <a:lnTo>
                  <a:pt x="754096" y="778401"/>
                </a:lnTo>
                <a:lnTo>
                  <a:pt x="758612" y="834394"/>
                </a:lnTo>
                <a:lnTo>
                  <a:pt x="794736" y="831685"/>
                </a:lnTo>
                <a:lnTo>
                  <a:pt x="789318" y="755823"/>
                </a:lnTo>
                <a:lnTo>
                  <a:pt x="847117" y="717893"/>
                </a:lnTo>
                <a:lnTo>
                  <a:pt x="872404" y="732342"/>
                </a:lnTo>
                <a:lnTo>
                  <a:pt x="904012" y="750405"/>
                </a:lnTo>
                <a:lnTo>
                  <a:pt x="904012" y="816332"/>
                </a:lnTo>
                <a:lnTo>
                  <a:pt x="835376" y="853359"/>
                </a:lnTo>
                <a:lnTo>
                  <a:pt x="852536" y="884968"/>
                </a:lnTo>
                <a:lnTo>
                  <a:pt x="904915" y="856972"/>
                </a:lnTo>
                <a:lnTo>
                  <a:pt x="904915" y="912061"/>
                </a:lnTo>
                <a:lnTo>
                  <a:pt x="941040" y="912061"/>
                </a:lnTo>
                <a:lnTo>
                  <a:pt x="941040" y="856972"/>
                </a:lnTo>
                <a:lnTo>
                  <a:pt x="993421" y="884968"/>
                </a:lnTo>
                <a:lnTo>
                  <a:pt x="1010580" y="853359"/>
                </a:lnTo>
                <a:lnTo>
                  <a:pt x="941040" y="816332"/>
                </a:lnTo>
                <a:lnTo>
                  <a:pt x="941040" y="750405"/>
                </a:lnTo>
                <a:lnTo>
                  <a:pt x="972649" y="732342"/>
                </a:lnTo>
                <a:lnTo>
                  <a:pt x="1006967" y="712474"/>
                </a:lnTo>
                <a:lnTo>
                  <a:pt x="1062960" y="742277"/>
                </a:lnTo>
                <a:lnTo>
                  <a:pt x="1062057" y="821750"/>
                </a:lnTo>
                <a:lnTo>
                  <a:pt x="1098181" y="821750"/>
                </a:lnTo>
                <a:lnTo>
                  <a:pt x="1099084" y="761242"/>
                </a:lnTo>
                <a:lnTo>
                  <a:pt x="1142434" y="784723"/>
                </a:lnTo>
                <a:cubicBezTo>
                  <a:pt x="1137918" y="768467"/>
                  <a:pt x="1133403" y="752211"/>
                  <a:pt x="1127082" y="735955"/>
                </a:cubicBezTo>
                <a:lnTo>
                  <a:pt x="1117146" y="730536"/>
                </a:lnTo>
                <a:lnTo>
                  <a:pt x="1123469" y="726924"/>
                </a:lnTo>
                <a:cubicBezTo>
                  <a:pt x="1118953" y="715183"/>
                  <a:pt x="1114438" y="704346"/>
                  <a:pt x="1109019" y="693509"/>
                </a:cubicBezTo>
                <a:lnTo>
                  <a:pt x="1081022" y="711571"/>
                </a:lnTo>
                <a:lnTo>
                  <a:pt x="1021417" y="679962"/>
                </a:lnTo>
                <a:lnTo>
                  <a:pt x="1021417" y="647450"/>
                </a:lnTo>
                <a:lnTo>
                  <a:pt x="1021417" y="604101"/>
                </a:lnTo>
                <a:lnTo>
                  <a:pt x="1043995" y="589651"/>
                </a:lnTo>
                <a:cubicBezTo>
                  <a:pt x="1036770" y="580620"/>
                  <a:pt x="1029545" y="570686"/>
                  <a:pt x="1021417" y="561654"/>
                </a:cubicBezTo>
                <a:lnTo>
                  <a:pt x="997936" y="577007"/>
                </a:lnTo>
                <a:lnTo>
                  <a:pt x="971746" y="561654"/>
                </a:lnTo>
                <a:lnTo>
                  <a:pt x="940137" y="543592"/>
                </a:lnTo>
                <a:lnTo>
                  <a:pt x="940137" y="486696"/>
                </a:lnTo>
                <a:cubicBezTo>
                  <a:pt x="909431" y="463215"/>
                  <a:pt x="876919" y="443347"/>
                  <a:pt x="842602" y="427091"/>
                </a:cubicBezTo>
                <a:close/>
                <a:moveTo>
                  <a:pt x="571669" y="0"/>
                </a:moveTo>
                <a:lnTo>
                  <a:pt x="616825" y="0"/>
                </a:lnTo>
                <a:lnTo>
                  <a:pt x="616825" y="2629"/>
                </a:lnTo>
                <a:cubicBezTo>
                  <a:pt x="638500" y="7145"/>
                  <a:pt x="658368" y="17982"/>
                  <a:pt x="673721" y="33335"/>
                </a:cubicBezTo>
                <a:cubicBezTo>
                  <a:pt x="694493" y="54107"/>
                  <a:pt x="707136" y="82103"/>
                  <a:pt x="707136" y="113712"/>
                </a:cubicBezTo>
                <a:lnTo>
                  <a:pt x="707136" y="127259"/>
                </a:lnTo>
                <a:cubicBezTo>
                  <a:pt x="719780" y="129968"/>
                  <a:pt x="729714" y="141708"/>
                  <a:pt x="729714" y="155255"/>
                </a:cubicBezTo>
                <a:lnTo>
                  <a:pt x="729714" y="334974"/>
                </a:lnTo>
                <a:cubicBezTo>
                  <a:pt x="1002453" y="392773"/>
                  <a:pt x="1206556" y="634807"/>
                  <a:pt x="1206556" y="925609"/>
                </a:cubicBezTo>
                <a:cubicBezTo>
                  <a:pt x="1206556" y="1258857"/>
                  <a:pt x="936526" y="1528887"/>
                  <a:pt x="603278" y="1528887"/>
                </a:cubicBezTo>
                <a:cubicBezTo>
                  <a:pt x="270030" y="1528887"/>
                  <a:pt x="0" y="1258857"/>
                  <a:pt x="0" y="925609"/>
                </a:cubicBezTo>
                <a:cubicBezTo>
                  <a:pt x="0" y="643838"/>
                  <a:pt x="193266" y="407223"/>
                  <a:pt x="455168" y="340393"/>
                </a:cubicBezTo>
                <a:lnTo>
                  <a:pt x="455168" y="155255"/>
                </a:lnTo>
                <a:cubicBezTo>
                  <a:pt x="455168" y="141708"/>
                  <a:pt x="465102" y="129968"/>
                  <a:pt x="477746" y="127259"/>
                </a:cubicBezTo>
                <a:lnTo>
                  <a:pt x="477746" y="114615"/>
                </a:lnTo>
                <a:cubicBezTo>
                  <a:pt x="477746" y="83006"/>
                  <a:pt x="490389" y="55010"/>
                  <a:pt x="511161" y="34238"/>
                </a:cubicBezTo>
                <a:cubicBezTo>
                  <a:pt x="527417" y="17982"/>
                  <a:pt x="549091" y="6242"/>
                  <a:pt x="571669" y="2629"/>
                </a:cubicBezTo>
                <a:close/>
              </a:path>
            </a:pathLst>
          </a:custGeom>
          <a:solidFill>
            <a:schemeClr val="accent5">
              <a:lumMod val="20000"/>
              <a:lumOff val="80000"/>
            </a:schemeClr>
          </a:solidFill>
          <a:ln w="9031" cap="flat">
            <a:noFill/>
            <a:prstDash val="solid"/>
            <a:miter/>
          </a:ln>
          <a:effectLst>
            <a:outerShdw blurRad="25400" dist="50800" dir="5400000" algn="t" rotWithShape="0">
              <a:prstClr val="black">
                <a:alpha val="25000"/>
              </a:prstClr>
            </a:outerShdw>
          </a:effectLst>
        </p:spPr>
        <p:txBody>
          <a:bodyPr wrap="square" rtlCol="0" anchor="ctr">
            <a:noAutofit/>
          </a:bodyPr>
          <a:lstStyle/>
          <a:p>
            <a:endParaRPr lang="zh-CN" altLang="en-US"/>
          </a:p>
        </p:txBody>
      </p:sp>
      <p:cxnSp>
        <p:nvCxnSpPr>
          <p:cNvPr id="47" name="直接连接符 46">
            <a:extLst>
              <a:ext uri="{FF2B5EF4-FFF2-40B4-BE49-F238E27FC236}">
                <a16:creationId xmlns:a16="http://schemas.microsoft.com/office/drawing/2014/main" id="{FEDB51FC-050B-4B3E-B9B7-7EBD90DD20F6}"/>
              </a:ext>
            </a:extLst>
          </p:cNvPr>
          <p:cNvCxnSpPr>
            <a:cxnSpLocks/>
          </p:cNvCxnSpPr>
          <p:nvPr/>
        </p:nvCxnSpPr>
        <p:spPr>
          <a:xfrm flipV="1">
            <a:off x="11039269" y="0"/>
            <a:ext cx="0" cy="876301"/>
          </a:xfrm>
          <a:prstGeom prst="line">
            <a:avLst/>
          </a:prstGeom>
          <a:ln w="190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椭圆 23">
            <a:extLst>
              <a:ext uri="{FF2B5EF4-FFF2-40B4-BE49-F238E27FC236}">
                <a16:creationId xmlns:a16="http://schemas.microsoft.com/office/drawing/2014/main" id="{DC3EB37D-E34F-4389-9AEC-15D20C2D1593}"/>
              </a:ext>
            </a:extLst>
          </p:cNvPr>
          <p:cNvSpPr/>
          <p:nvPr/>
        </p:nvSpPr>
        <p:spPr>
          <a:xfrm>
            <a:off x="2142587" y="607531"/>
            <a:ext cx="139666" cy="139666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cxnSp>
        <p:nvCxnSpPr>
          <p:cNvPr id="26" name="直接连接符 25">
            <a:extLst>
              <a:ext uri="{FF2B5EF4-FFF2-40B4-BE49-F238E27FC236}">
                <a16:creationId xmlns:a16="http://schemas.microsoft.com/office/drawing/2014/main" id="{E82F5769-34B0-490C-A25A-0136E91FF4ED}"/>
              </a:ext>
            </a:extLst>
          </p:cNvPr>
          <p:cNvCxnSpPr>
            <a:cxnSpLocks/>
            <a:stCxn id="24" idx="0"/>
          </p:cNvCxnSpPr>
          <p:nvPr/>
        </p:nvCxnSpPr>
        <p:spPr>
          <a:xfrm flipV="1">
            <a:off x="2212420" y="-2381"/>
            <a:ext cx="0" cy="609912"/>
          </a:xfrm>
          <a:prstGeom prst="line">
            <a:avLst/>
          </a:prstGeom>
          <a:ln w="190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" name="任意多边形: 形状 19">
            <a:extLst>
              <a:ext uri="{FF2B5EF4-FFF2-40B4-BE49-F238E27FC236}">
                <a16:creationId xmlns:a16="http://schemas.microsoft.com/office/drawing/2014/main" id="{870EAC5C-45D1-436E-956E-0AA330A1DF81}"/>
              </a:ext>
            </a:extLst>
          </p:cNvPr>
          <p:cNvSpPr/>
          <p:nvPr/>
        </p:nvSpPr>
        <p:spPr>
          <a:xfrm>
            <a:off x="1999612" y="657225"/>
            <a:ext cx="445494" cy="663662"/>
          </a:xfrm>
          <a:custGeom>
            <a:avLst/>
            <a:gdLst>
              <a:gd name="connsiteX0" fmla="*/ 547027 w 585731"/>
              <a:gd name="connsiteY0" fmla="*/ 204275 h 872577"/>
              <a:gd name="connsiteX1" fmla="*/ 434784 w 585731"/>
              <a:gd name="connsiteY1" fmla="*/ 204275 h 872577"/>
              <a:gd name="connsiteX2" fmla="*/ 396079 w 585731"/>
              <a:gd name="connsiteY2" fmla="*/ 166000 h 872577"/>
              <a:gd name="connsiteX3" fmla="*/ 396079 w 585731"/>
              <a:gd name="connsiteY3" fmla="*/ 38275 h 872577"/>
              <a:gd name="connsiteX4" fmla="*/ 357374 w 585731"/>
              <a:gd name="connsiteY4" fmla="*/ 0 h 872577"/>
              <a:gd name="connsiteX5" fmla="*/ 228358 w 585731"/>
              <a:gd name="connsiteY5" fmla="*/ 0 h 872577"/>
              <a:gd name="connsiteX6" fmla="*/ 189653 w 585731"/>
              <a:gd name="connsiteY6" fmla="*/ 38275 h 872577"/>
              <a:gd name="connsiteX7" fmla="*/ 189653 w 585731"/>
              <a:gd name="connsiteY7" fmla="*/ 166000 h 872577"/>
              <a:gd name="connsiteX8" fmla="*/ 150949 w 585731"/>
              <a:gd name="connsiteY8" fmla="*/ 204275 h 872577"/>
              <a:gd name="connsiteX9" fmla="*/ 38705 w 585731"/>
              <a:gd name="connsiteY9" fmla="*/ 204275 h 872577"/>
              <a:gd name="connsiteX10" fmla="*/ 0 w 585731"/>
              <a:gd name="connsiteY10" fmla="*/ 242550 h 872577"/>
              <a:gd name="connsiteX11" fmla="*/ 0 w 585731"/>
              <a:gd name="connsiteY11" fmla="*/ 371566 h 872577"/>
              <a:gd name="connsiteX12" fmla="*/ 38705 w 585731"/>
              <a:gd name="connsiteY12" fmla="*/ 409840 h 872577"/>
              <a:gd name="connsiteX13" fmla="*/ 150949 w 585731"/>
              <a:gd name="connsiteY13" fmla="*/ 409840 h 872577"/>
              <a:gd name="connsiteX14" fmla="*/ 189653 w 585731"/>
              <a:gd name="connsiteY14" fmla="*/ 448115 h 872577"/>
              <a:gd name="connsiteX15" fmla="*/ 189653 w 585731"/>
              <a:gd name="connsiteY15" fmla="*/ 834303 h 872577"/>
              <a:gd name="connsiteX16" fmla="*/ 228358 w 585731"/>
              <a:gd name="connsiteY16" fmla="*/ 872577 h 872577"/>
              <a:gd name="connsiteX17" fmla="*/ 357374 w 585731"/>
              <a:gd name="connsiteY17" fmla="*/ 872577 h 872577"/>
              <a:gd name="connsiteX18" fmla="*/ 396079 w 585731"/>
              <a:gd name="connsiteY18" fmla="*/ 834303 h 872577"/>
              <a:gd name="connsiteX19" fmla="*/ 396079 w 585731"/>
              <a:gd name="connsiteY19" fmla="*/ 448115 h 872577"/>
              <a:gd name="connsiteX20" fmla="*/ 434784 w 585731"/>
              <a:gd name="connsiteY20" fmla="*/ 409840 h 872577"/>
              <a:gd name="connsiteX21" fmla="*/ 547027 w 585731"/>
              <a:gd name="connsiteY21" fmla="*/ 409840 h 872577"/>
              <a:gd name="connsiteX22" fmla="*/ 585732 w 585731"/>
              <a:gd name="connsiteY22" fmla="*/ 371566 h 872577"/>
              <a:gd name="connsiteX23" fmla="*/ 585732 w 585731"/>
              <a:gd name="connsiteY23" fmla="*/ 242550 h 872577"/>
              <a:gd name="connsiteX24" fmla="*/ 547027 w 585731"/>
              <a:gd name="connsiteY24" fmla="*/ 204275 h 872577"/>
              <a:gd name="connsiteX25" fmla="*/ 293296 w 585731"/>
              <a:gd name="connsiteY25" fmla="*/ 403820 h 872577"/>
              <a:gd name="connsiteX26" fmla="*/ 188793 w 585731"/>
              <a:gd name="connsiteY26" fmla="*/ 287275 h 872577"/>
              <a:gd name="connsiteX27" fmla="*/ 293296 w 585731"/>
              <a:gd name="connsiteY27" fmla="*/ 250291 h 872577"/>
              <a:gd name="connsiteX28" fmla="*/ 397799 w 585731"/>
              <a:gd name="connsiteY28" fmla="*/ 287275 h 872577"/>
              <a:gd name="connsiteX29" fmla="*/ 293296 w 585731"/>
              <a:gd name="connsiteY29" fmla="*/ 403820 h 8725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585731" h="872577">
                <a:moveTo>
                  <a:pt x="547027" y="204275"/>
                </a:moveTo>
                <a:lnTo>
                  <a:pt x="434784" y="204275"/>
                </a:lnTo>
                <a:cubicBezTo>
                  <a:pt x="413711" y="204275"/>
                  <a:pt x="396079" y="187073"/>
                  <a:pt x="396079" y="166000"/>
                </a:cubicBezTo>
                <a:lnTo>
                  <a:pt x="396079" y="38275"/>
                </a:lnTo>
                <a:cubicBezTo>
                  <a:pt x="396079" y="17202"/>
                  <a:pt x="378877" y="0"/>
                  <a:pt x="357374" y="0"/>
                </a:cubicBezTo>
                <a:lnTo>
                  <a:pt x="228358" y="0"/>
                </a:lnTo>
                <a:cubicBezTo>
                  <a:pt x="207285" y="0"/>
                  <a:pt x="189653" y="17202"/>
                  <a:pt x="189653" y="38275"/>
                </a:cubicBezTo>
                <a:lnTo>
                  <a:pt x="189653" y="166000"/>
                </a:lnTo>
                <a:cubicBezTo>
                  <a:pt x="189653" y="187073"/>
                  <a:pt x="172451" y="204275"/>
                  <a:pt x="150949" y="204275"/>
                </a:cubicBezTo>
                <a:lnTo>
                  <a:pt x="38705" y="204275"/>
                </a:lnTo>
                <a:cubicBezTo>
                  <a:pt x="17632" y="204275"/>
                  <a:pt x="0" y="221477"/>
                  <a:pt x="0" y="242550"/>
                </a:cubicBezTo>
                <a:lnTo>
                  <a:pt x="0" y="371566"/>
                </a:lnTo>
                <a:cubicBezTo>
                  <a:pt x="0" y="392638"/>
                  <a:pt x="17202" y="409840"/>
                  <a:pt x="38705" y="409840"/>
                </a:cubicBezTo>
                <a:lnTo>
                  <a:pt x="150949" y="409840"/>
                </a:lnTo>
                <a:cubicBezTo>
                  <a:pt x="172021" y="409840"/>
                  <a:pt x="189653" y="427042"/>
                  <a:pt x="189653" y="448115"/>
                </a:cubicBezTo>
                <a:lnTo>
                  <a:pt x="189653" y="834303"/>
                </a:lnTo>
                <a:cubicBezTo>
                  <a:pt x="189653" y="855375"/>
                  <a:pt x="206855" y="872577"/>
                  <a:pt x="228358" y="872577"/>
                </a:cubicBezTo>
                <a:lnTo>
                  <a:pt x="357374" y="872577"/>
                </a:lnTo>
                <a:cubicBezTo>
                  <a:pt x="378447" y="872577"/>
                  <a:pt x="396079" y="855375"/>
                  <a:pt x="396079" y="834303"/>
                </a:cubicBezTo>
                <a:lnTo>
                  <a:pt x="396079" y="448115"/>
                </a:lnTo>
                <a:cubicBezTo>
                  <a:pt x="396079" y="427042"/>
                  <a:pt x="413281" y="409840"/>
                  <a:pt x="434784" y="409840"/>
                </a:cubicBezTo>
                <a:lnTo>
                  <a:pt x="547027" y="409840"/>
                </a:lnTo>
                <a:cubicBezTo>
                  <a:pt x="568100" y="409840"/>
                  <a:pt x="585732" y="392638"/>
                  <a:pt x="585732" y="371566"/>
                </a:cubicBezTo>
                <a:lnTo>
                  <a:pt x="585732" y="242550"/>
                </a:lnTo>
                <a:cubicBezTo>
                  <a:pt x="585732" y="221477"/>
                  <a:pt x="568530" y="204275"/>
                  <a:pt x="547027" y="204275"/>
                </a:cubicBezTo>
                <a:close/>
                <a:moveTo>
                  <a:pt x="293296" y="403820"/>
                </a:moveTo>
                <a:cubicBezTo>
                  <a:pt x="293296" y="403820"/>
                  <a:pt x="180192" y="339312"/>
                  <a:pt x="188793" y="287275"/>
                </a:cubicBezTo>
                <a:cubicBezTo>
                  <a:pt x="197824" y="235239"/>
                  <a:pt x="244270" y="214166"/>
                  <a:pt x="293296" y="250291"/>
                </a:cubicBezTo>
                <a:cubicBezTo>
                  <a:pt x="342322" y="214166"/>
                  <a:pt x="388768" y="235239"/>
                  <a:pt x="397799" y="287275"/>
                </a:cubicBezTo>
                <a:cubicBezTo>
                  <a:pt x="406400" y="338882"/>
                  <a:pt x="293296" y="403820"/>
                  <a:pt x="293296" y="403820"/>
                </a:cubicBezTo>
                <a:close/>
              </a:path>
            </a:pathLst>
          </a:custGeom>
          <a:solidFill>
            <a:schemeClr val="bg1"/>
          </a:solidFill>
          <a:ln w="4301" cap="flat">
            <a:noFill/>
            <a:prstDash val="solid"/>
            <a:miter/>
          </a:ln>
          <a:effectLst>
            <a:outerShdw blurRad="25400" dist="50800" dir="5400000" algn="t" rotWithShape="0">
              <a:prstClr val="black">
                <a:alpha val="25000"/>
              </a:prstClr>
            </a:outerShdw>
          </a:effectLst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27" name="椭圆 26">
            <a:extLst>
              <a:ext uri="{FF2B5EF4-FFF2-40B4-BE49-F238E27FC236}">
                <a16:creationId xmlns:a16="http://schemas.microsoft.com/office/drawing/2014/main" id="{A73E7F4D-A21D-4A2E-B16A-34533BD92E2E}"/>
              </a:ext>
            </a:extLst>
          </p:cNvPr>
          <p:cNvSpPr/>
          <p:nvPr/>
        </p:nvSpPr>
        <p:spPr>
          <a:xfrm>
            <a:off x="9941000" y="607531"/>
            <a:ext cx="139666" cy="139666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cxnSp>
        <p:nvCxnSpPr>
          <p:cNvPr id="28" name="直接连接符 27">
            <a:extLst>
              <a:ext uri="{FF2B5EF4-FFF2-40B4-BE49-F238E27FC236}">
                <a16:creationId xmlns:a16="http://schemas.microsoft.com/office/drawing/2014/main" id="{9911E1EC-1EA0-45A2-B3A4-FA662E26AE4C}"/>
              </a:ext>
            </a:extLst>
          </p:cNvPr>
          <p:cNvCxnSpPr>
            <a:cxnSpLocks/>
            <a:stCxn id="27" idx="0"/>
          </p:cNvCxnSpPr>
          <p:nvPr/>
        </p:nvCxnSpPr>
        <p:spPr>
          <a:xfrm flipV="1">
            <a:off x="10010833" y="-2381"/>
            <a:ext cx="0" cy="609912"/>
          </a:xfrm>
          <a:prstGeom prst="line">
            <a:avLst/>
          </a:prstGeom>
          <a:ln w="190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" name="任意多边形: 形状 22">
            <a:extLst>
              <a:ext uri="{FF2B5EF4-FFF2-40B4-BE49-F238E27FC236}">
                <a16:creationId xmlns:a16="http://schemas.microsoft.com/office/drawing/2014/main" id="{B8F1455D-FD03-4BE7-845F-38F9D59CF61D}"/>
              </a:ext>
            </a:extLst>
          </p:cNvPr>
          <p:cNvSpPr/>
          <p:nvPr/>
        </p:nvSpPr>
        <p:spPr>
          <a:xfrm>
            <a:off x="9795431" y="692944"/>
            <a:ext cx="428457" cy="620858"/>
          </a:xfrm>
          <a:custGeom>
            <a:avLst/>
            <a:gdLst>
              <a:gd name="connsiteX0" fmla="*/ 541007 w 629597"/>
              <a:gd name="connsiteY0" fmla="*/ 273944 h 912321"/>
              <a:gd name="connsiteX1" fmla="*/ 406400 w 629597"/>
              <a:gd name="connsiteY1" fmla="*/ 289426 h 912321"/>
              <a:gd name="connsiteX2" fmla="*/ 470477 w 629597"/>
              <a:gd name="connsiteY2" fmla="*/ 161270 h 912321"/>
              <a:gd name="connsiteX3" fmla="*/ 308778 w 629597"/>
              <a:gd name="connsiteY3" fmla="*/ 0 h 912321"/>
              <a:gd name="connsiteX4" fmla="*/ 147078 w 629597"/>
              <a:gd name="connsiteY4" fmla="*/ 161270 h 912321"/>
              <a:gd name="connsiteX5" fmla="*/ 211156 w 629597"/>
              <a:gd name="connsiteY5" fmla="*/ 289426 h 912321"/>
              <a:gd name="connsiteX6" fmla="*/ 88591 w 629597"/>
              <a:gd name="connsiteY6" fmla="*/ 273944 h 912321"/>
              <a:gd name="connsiteX7" fmla="*/ 0 w 629597"/>
              <a:gd name="connsiteY7" fmla="*/ 362534 h 912321"/>
              <a:gd name="connsiteX8" fmla="*/ 88591 w 629597"/>
              <a:gd name="connsiteY8" fmla="*/ 451125 h 912321"/>
              <a:gd name="connsiteX9" fmla="*/ 171161 w 629597"/>
              <a:gd name="connsiteY9" fmla="*/ 462307 h 912321"/>
              <a:gd name="connsiteX10" fmla="*/ 171161 w 629597"/>
              <a:gd name="connsiteY10" fmla="*/ 546597 h 912321"/>
              <a:gd name="connsiteX11" fmla="*/ 82141 w 629597"/>
              <a:gd name="connsiteY11" fmla="*/ 793878 h 912321"/>
              <a:gd name="connsiteX12" fmla="*/ 135467 w 629597"/>
              <a:gd name="connsiteY12" fmla="*/ 906981 h 912321"/>
              <a:gd name="connsiteX13" fmla="*/ 249000 w 629597"/>
              <a:gd name="connsiteY13" fmla="*/ 853655 h 912321"/>
              <a:gd name="connsiteX14" fmla="*/ 308778 w 629597"/>
              <a:gd name="connsiteY14" fmla="*/ 688515 h 912321"/>
              <a:gd name="connsiteX15" fmla="*/ 368555 w 629597"/>
              <a:gd name="connsiteY15" fmla="*/ 853655 h 912321"/>
              <a:gd name="connsiteX16" fmla="*/ 482090 w 629597"/>
              <a:gd name="connsiteY16" fmla="*/ 906981 h 912321"/>
              <a:gd name="connsiteX17" fmla="*/ 535416 w 629597"/>
              <a:gd name="connsiteY17" fmla="*/ 793878 h 912321"/>
              <a:gd name="connsiteX18" fmla="*/ 445535 w 629597"/>
              <a:gd name="connsiteY18" fmla="*/ 544017 h 912321"/>
              <a:gd name="connsiteX19" fmla="*/ 445535 w 629597"/>
              <a:gd name="connsiteY19" fmla="*/ 462737 h 912321"/>
              <a:gd name="connsiteX20" fmla="*/ 541007 w 629597"/>
              <a:gd name="connsiteY20" fmla="*/ 450695 h 912321"/>
              <a:gd name="connsiteX21" fmla="*/ 629597 w 629597"/>
              <a:gd name="connsiteY21" fmla="*/ 362104 h 912321"/>
              <a:gd name="connsiteX22" fmla="*/ 541007 w 629597"/>
              <a:gd name="connsiteY22" fmla="*/ 273944 h 912321"/>
              <a:gd name="connsiteX23" fmla="*/ 308778 w 629597"/>
              <a:gd name="connsiteY23" fmla="*/ 534986 h 912321"/>
              <a:gd name="connsiteX24" fmla="*/ 282545 w 629597"/>
              <a:gd name="connsiteY24" fmla="*/ 508752 h 912321"/>
              <a:gd name="connsiteX25" fmla="*/ 308778 w 629597"/>
              <a:gd name="connsiteY25" fmla="*/ 482519 h 912321"/>
              <a:gd name="connsiteX26" fmla="*/ 335011 w 629597"/>
              <a:gd name="connsiteY26" fmla="*/ 508752 h 912321"/>
              <a:gd name="connsiteX27" fmla="*/ 308778 w 629597"/>
              <a:gd name="connsiteY27" fmla="*/ 534986 h 912321"/>
              <a:gd name="connsiteX28" fmla="*/ 335011 w 629597"/>
              <a:gd name="connsiteY28" fmla="*/ 599064 h 912321"/>
              <a:gd name="connsiteX29" fmla="*/ 308778 w 629597"/>
              <a:gd name="connsiteY29" fmla="*/ 624867 h 912321"/>
              <a:gd name="connsiteX30" fmla="*/ 282545 w 629597"/>
              <a:gd name="connsiteY30" fmla="*/ 599064 h 912321"/>
              <a:gd name="connsiteX31" fmla="*/ 308778 w 629597"/>
              <a:gd name="connsiteY31" fmla="*/ 572830 h 912321"/>
              <a:gd name="connsiteX32" fmla="*/ 335011 w 629597"/>
              <a:gd name="connsiteY32" fmla="*/ 599064 h 912321"/>
              <a:gd name="connsiteX33" fmla="*/ 308778 w 629597"/>
              <a:gd name="connsiteY33" fmla="*/ 444675 h 912321"/>
              <a:gd name="connsiteX34" fmla="*/ 282545 w 629597"/>
              <a:gd name="connsiteY34" fmla="*/ 418441 h 912321"/>
              <a:gd name="connsiteX35" fmla="*/ 308778 w 629597"/>
              <a:gd name="connsiteY35" fmla="*/ 392208 h 912321"/>
              <a:gd name="connsiteX36" fmla="*/ 335011 w 629597"/>
              <a:gd name="connsiteY36" fmla="*/ 418441 h 912321"/>
              <a:gd name="connsiteX37" fmla="*/ 308778 w 629597"/>
              <a:gd name="connsiteY37" fmla="*/ 444675 h 912321"/>
              <a:gd name="connsiteX38" fmla="*/ 373286 w 629597"/>
              <a:gd name="connsiteY38" fmla="*/ 110524 h 912321"/>
              <a:gd name="connsiteX39" fmla="*/ 399519 w 629597"/>
              <a:gd name="connsiteY39" fmla="*/ 136757 h 912321"/>
              <a:gd name="connsiteX40" fmla="*/ 373286 w 629597"/>
              <a:gd name="connsiteY40" fmla="*/ 162990 h 912321"/>
              <a:gd name="connsiteX41" fmla="*/ 347053 w 629597"/>
              <a:gd name="connsiteY41" fmla="*/ 136757 h 912321"/>
              <a:gd name="connsiteX42" fmla="*/ 373286 w 629597"/>
              <a:gd name="connsiteY42" fmla="*/ 110524 h 912321"/>
              <a:gd name="connsiteX43" fmla="*/ 275664 w 629597"/>
              <a:gd name="connsiteY43" fmla="*/ 213736 h 912321"/>
              <a:gd name="connsiteX44" fmla="*/ 309208 w 629597"/>
              <a:gd name="connsiteY44" fmla="*/ 233089 h 912321"/>
              <a:gd name="connsiteX45" fmla="*/ 342752 w 629597"/>
              <a:gd name="connsiteY45" fmla="*/ 213736 h 912321"/>
              <a:gd name="connsiteX46" fmla="*/ 359954 w 629597"/>
              <a:gd name="connsiteY46" fmla="*/ 209006 h 912321"/>
              <a:gd name="connsiteX47" fmla="*/ 364685 w 629597"/>
              <a:gd name="connsiteY47" fmla="*/ 226208 h 912321"/>
              <a:gd name="connsiteX48" fmla="*/ 309638 w 629597"/>
              <a:gd name="connsiteY48" fmla="*/ 258032 h 912321"/>
              <a:gd name="connsiteX49" fmla="*/ 254591 w 629597"/>
              <a:gd name="connsiteY49" fmla="*/ 226208 h 912321"/>
              <a:gd name="connsiteX50" fmla="*/ 259322 w 629597"/>
              <a:gd name="connsiteY50" fmla="*/ 209006 h 912321"/>
              <a:gd name="connsiteX51" fmla="*/ 275664 w 629597"/>
              <a:gd name="connsiteY51" fmla="*/ 213736 h 912321"/>
              <a:gd name="connsiteX52" fmla="*/ 244700 w 629597"/>
              <a:gd name="connsiteY52" fmla="*/ 110524 h 912321"/>
              <a:gd name="connsiteX53" fmla="*/ 270933 w 629597"/>
              <a:gd name="connsiteY53" fmla="*/ 136757 h 912321"/>
              <a:gd name="connsiteX54" fmla="*/ 244700 w 629597"/>
              <a:gd name="connsiteY54" fmla="*/ 162990 h 912321"/>
              <a:gd name="connsiteX55" fmla="*/ 218467 w 629597"/>
              <a:gd name="connsiteY55" fmla="*/ 136757 h 912321"/>
              <a:gd name="connsiteX56" fmla="*/ 244700 w 629597"/>
              <a:gd name="connsiteY56" fmla="*/ 110524 h 9123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</a:cxnLst>
            <a:rect l="l" t="t" r="r" b="b"/>
            <a:pathLst>
              <a:path w="629597" h="912321">
                <a:moveTo>
                  <a:pt x="541007" y="273944"/>
                </a:moveTo>
                <a:lnTo>
                  <a:pt x="406400" y="289426"/>
                </a:lnTo>
                <a:cubicBezTo>
                  <a:pt x="445105" y="260182"/>
                  <a:pt x="470477" y="213736"/>
                  <a:pt x="470477" y="161270"/>
                </a:cubicBezTo>
                <a:cubicBezTo>
                  <a:pt x="470477" y="72249"/>
                  <a:pt x="398229" y="0"/>
                  <a:pt x="308778" y="0"/>
                </a:cubicBezTo>
                <a:cubicBezTo>
                  <a:pt x="219757" y="0"/>
                  <a:pt x="147078" y="72249"/>
                  <a:pt x="147078" y="161270"/>
                </a:cubicBezTo>
                <a:cubicBezTo>
                  <a:pt x="147078" y="213736"/>
                  <a:pt x="172452" y="260182"/>
                  <a:pt x="211156" y="289426"/>
                </a:cubicBezTo>
                <a:lnTo>
                  <a:pt x="88591" y="273944"/>
                </a:lnTo>
                <a:cubicBezTo>
                  <a:pt x="39565" y="273944"/>
                  <a:pt x="0" y="313509"/>
                  <a:pt x="0" y="362534"/>
                </a:cubicBezTo>
                <a:cubicBezTo>
                  <a:pt x="0" y="411560"/>
                  <a:pt x="39565" y="451125"/>
                  <a:pt x="88591" y="451125"/>
                </a:cubicBezTo>
                <a:lnTo>
                  <a:pt x="171161" y="462307"/>
                </a:lnTo>
                <a:lnTo>
                  <a:pt x="171161" y="546597"/>
                </a:lnTo>
                <a:lnTo>
                  <a:pt x="82141" y="793878"/>
                </a:lnTo>
                <a:cubicBezTo>
                  <a:pt x="65368" y="839893"/>
                  <a:pt x="89451" y="890639"/>
                  <a:pt x="135467" y="906981"/>
                </a:cubicBezTo>
                <a:cubicBezTo>
                  <a:pt x="181482" y="923323"/>
                  <a:pt x="232229" y="899670"/>
                  <a:pt x="249000" y="853655"/>
                </a:cubicBezTo>
                <a:lnTo>
                  <a:pt x="308778" y="688515"/>
                </a:lnTo>
                <a:lnTo>
                  <a:pt x="368555" y="853655"/>
                </a:lnTo>
                <a:cubicBezTo>
                  <a:pt x="385328" y="899670"/>
                  <a:pt x="436073" y="923753"/>
                  <a:pt x="482090" y="906981"/>
                </a:cubicBezTo>
                <a:cubicBezTo>
                  <a:pt x="528105" y="890639"/>
                  <a:pt x="552188" y="839893"/>
                  <a:pt x="535416" y="793878"/>
                </a:cubicBezTo>
                <a:lnTo>
                  <a:pt x="445535" y="544017"/>
                </a:lnTo>
                <a:lnTo>
                  <a:pt x="445535" y="462737"/>
                </a:lnTo>
                <a:lnTo>
                  <a:pt x="541007" y="450695"/>
                </a:lnTo>
                <a:cubicBezTo>
                  <a:pt x="590032" y="450695"/>
                  <a:pt x="629597" y="411131"/>
                  <a:pt x="629597" y="362104"/>
                </a:cubicBezTo>
                <a:cubicBezTo>
                  <a:pt x="629597" y="313509"/>
                  <a:pt x="590032" y="273944"/>
                  <a:pt x="541007" y="273944"/>
                </a:cubicBezTo>
                <a:close/>
                <a:moveTo>
                  <a:pt x="308778" y="534986"/>
                </a:moveTo>
                <a:cubicBezTo>
                  <a:pt x="294586" y="534986"/>
                  <a:pt x="282545" y="523374"/>
                  <a:pt x="282545" y="508752"/>
                </a:cubicBezTo>
                <a:cubicBezTo>
                  <a:pt x="282545" y="494561"/>
                  <a:pt x="294156" y="482519"/>
                  <a:pt x="308778" y="482519"/>
                </a:cubicBezTo>
                <a:cubicBezTo>
                  <a:pt x="322970" y="482519"/>
                  <a:pt x="335011" y="494131"/>
                  <a:pt x="335011" y="508752"/>
                </a:cubicBezTo>
                <a:cubicBezTo>
                  <a:pt x="335011" y="523374"/>
                  <a:pt x="323400" y="534986"/>
                  <a:pt x="308778" y="534986"/>
                </a:cubicBezTo>
                <a:close/>
                <a:moveTo>
                  <a:pt x="335011" y="599064"/>
                </a:moveTo>
                <a:cubicBezTo>
                  <a:pt x="335011" y="613255"/>
                  <a:pt x="323400" y="624867"/>
                  <a:pt x="308778" y="624867"/>
                </a:cubicBezTo>
                <a:cubicBezTo>
                  <a:pt x="294586" y="624867"/>
                  <a:pt x="282545" y="613255"/>
                  <a:pt x="282545" y="599064"/>
                </a:cubicBezTo>
                <a:cubicBezTo>
                  <a:pt x="282545" y="584872"/>
                  <a:pt x="294156" y="572830"/>
                  <a:pt x="308778" y="572830"/>
                </a:cubicBezTo>
                <a:cubicBezTo>
                  <a:pt x="323400" y="573260"/>
                  <a:pt x="335011" y="584872"/>
                  <a:pt x="335011" y="599064"/>
                </a:cubicBezTo>
                <a:close/>
                <a:moveTo>
                  <a:pt x="308778" y="444675"/>
                </a:moveTo>
                <a:cubicBezTo>
                  <a:pt x="294586" y="444675"/>
                  <a:pt x="282545" y="433063"/>
                  <a:pt x="282545" y="418441"/>
                </a:cubicBezTo>
                <a:cubicBezTo>
                  <a:pt x="282545" y="404250"/>
                  <a:pt x="294156" y="392208"/>
                  <a:pt x="308778" y="392208"/>
                </a:cubicBezTo>
                <a:cubicBezTo>
                  <a:pt x="322970" y="392208"/>
                  <a:pt x="335011" y="403820"/>
                  <a:pt x="335011" y="418441"/>
                </a:cubicBezTo>
                <a:cubicBezTo>
                  <a:pt x="335011" y="433063"/>
                  <a:pt x="323400" y="444675"/>
                  <a:pt x="308778" y="444675"/>
                </a:cubicBezTo>
                <a:close/>
                <a:moveTo>
                  <a:pt x="373286" y="110524"/>
                </a:moveTo>
                <a:cubicBezTo>
                  <a:pt x="387478" y="110524"/>
                  <a:pt x="399519" y="122135"/>
                  <a:pt x="399519" y="136757"/>
                </a:cubicBezTo>
                <a:cubicBezTo>
                  <a:pt x="399519" y="150949"/>
                  <a:pt x="387908" y="162990"/>
                  <a:pt x="373286" y="162990"/>
                </a:cubicBezTo>
                <a:cubicBezTo>
                  <a:pt x="358664" y="162990"/>
                  <a:pt x="347053" y="151379"/>
                  <a:pt x="347053" y="136757"/>
                </a:cubicBezTo>
                <a:cubicBezTo>
                  <a:pt x="347053" y="122135"/>
                  <a:pt x="358664" y="110524"/>
                  <a:pt x="373286" y="110524"/>
                </a:cubicBezTo>
                <a:close/>
                <a:moveTo>
                  <a:pt x="275664" y="213736"/>
                </a:moveTo>
                <a:cubicBezTo>
                  <a:pt x="282545" y="225778"/>
                  <a:pt x="295446" y="233089"/>
                  <a:pt x="309208" y="233089"/>
                </a:cubicBezTo>
                <a:cubicBezTo>
                  <a:pt x="322970" y="233089"/>
                  <a:pt x="335872" y="225778"/>
                  <a:pt x="342752" y="213736"/>
                </a:cubicBezTo>
                <a:cubicBezTo>
                  <a:pt x="346193" y="207715"/>
                  <a:pt x="353934" y="205565"/>
                  <a:pt x="359954" y="209006"/>
                </a:cubicBezTo>
                <a:cubicBezTo>
                  <a:pt x="365975" y="212446"/>
                  <a:pt x="368126" y="220187"/>
                  <a:pt x="364685" y="226208"/>
                </a:cubicBezTo>
                <a:cubicBezTo>
                  <a:pt x="353503" y="245990"/>
                  <a:pt x="332001" y="258032"/>
                  <a:pt x="309638" y="258032"/>
                </a:cubicBezTo>
                <a:cubicBezTo>
                  <a:pt x="286845" y="258032"/>
                  <a:pt x="265773" y="245990"/>
                  <a:pt x="254591" y="226208"/>
                </a:cubicBezTo>
                <a:cubicBezTo>
                  <a:pt x="251150" y="220187"/>
                  <a:pt x="253301" y="212446"/>
                  <a:pt x="259322" y="209006"/>
                </a:cubicBezTo>
                <a:cubicBezTo>
                  <a:pt x="264483" y="205995"/>
                  <a:pt x="272224" y="207715"/>
                  <a:pt x="275664" y="213736"/>
                </a:cubicBezTo>
                <a:close/>
                <a:moveTo>
                  <a:pt x="244700" y="110524"/>
                </a:moveTo>
                <a:cubicBezTo>
                  <a:pt x="258892" y="110524"/>
                  <a:pt x="270933" y="122135"/>
                  <a:pt x="270933" y="136757"/>
                </a:cubicBezTo>
                <a:cubicBezTo>
                  <a:pt x="270933" y="150949"/>
                  <a:pt x="259322" y="162990"/>
                  <a:pt x="244700" y="162990"/>
                </a:cubicBezTo>
                <a:cubicBezTo>
                  <a:pt x="230509" y="162990"/>
                  <a:pt x="218467" y="151379"/>
                  <a:pt x="218467" y="136757"/>
                </a:cubicBezTo>
                <a:cubicBezTo>
                  <a:pt x="218467" y="122135"/>
                  <a:pt x="230509" y="110524"/>
                  <a:pt x="244700" y="110524"/>
                </a:cubicBezTo>
                <a:close/>
              </a:path>
            </a:pathLst>
          </a:custGeom>
          <a:solidFill>
            <a:schemeClr val="accent3">
              <a:lumMod val="75000"/>
            </a:schemeClr>
          </a:solidFill>
          <a:ln w="4301" cap="flat">
            <a:noFill/>
            <a:prstDash val="solid"/>
            <a:miter/>
          </a:ln>
          <a:effectLst>
            <a:outerShdw blurRad="25400" dist="50800" dir="5400000" algn="t" rotWithShape="0">
              <a:prstClr val="black">
                <a:alpha val="25000"/>
              </a:prstClr>
            </a:outerShdw>
          </a:effectLst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39" name="文本框 38">
            <a:extLst>
              <a:ext uri="{FF2B5EF4-FFF2-40B4-BE49-F238E27FC236}">
                <a16:creationId xmlns:a16="http://schemas.microsoft.com/office/drawing/2014/main" id="{C58D2F19-6C7E-468A-BC22-53B4D7E346EE}"/>
              </a:ext>
            </a:extLst>
          </p:cNvPr>
          <p:cNvSpPr txBox="1"/>
          <p:nvPr/>
        </p:nvSpPr>
        <p:spPr>
          <a:xfrm>
            <a:off x="1517037" y="1689179"/>
            <a:ext cx="9168192" cy="327615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zh-CN" altLang="en-US" sz="2000" b="0" i="0" dirty="0">
                <a:solidFill>
                  <a:schemeClr val="bg1"/>
                </a:solidFill>
                <a:effectLst/>
                <a:latin typeface="+mn-ea"/>
              </a:rPr>
              <a:t>        随着改革开放，中西方文化的不断融合，圣诞节在中国，尤其是在中国年轻一代的影响里逐渐增大，如今已经成为中国新生代群体的一个重要节</a:t>
            </a:r>
            <a:r>
              <a:rPr lang="zh-CN" altLang="en-US" sz="2000" dirty="0">
                <a:solidFill>
                  <a:schemeClr val="bg1"/>
                </a:solidFill>
                <a:latin typeface="+mn-ea"/>
              </a:rPr>
              <a:t>日。通过在圣诞节组织的</a:t>
            </a:r>
            <a:r>
              <a:rPr lang="zh-CN" altLang="en-US" sz="2000" b="0" i="0" dirty="0">
                <a:solidFill>
                  <a:schemeClr val="bg1"/>
                </a:solidFill>
                <a:effectLst/>
                <a:latin typeface="+mn-ea"/>
              </a:rPr>
              <a:t>丰富多样的活动，既可以博得年轻群体的关注，提升公司文化魅力，也可以作为公司内部、公司与公司之间释放压力、联络情感、沟通交流的一种重要方式。</a:t>
            </a:r>
            <a:endParaRPr lang="en-US" altLang="zh-CN" sz="2000" b="0" i="0" dirty="0">
              <a:solidFill>
                <a:schemeClr val="bg1"/>
              </a:solidFill>
              <a:effectLst/>
              <a:latin typeface="+mn-ea"/>
            </a:endParaRPr>
          </a:p>
          <a:p>
            <a:pPr algn="just">
              <a:lnSpc>
                <a:spcPct val="150000"/>
              </a:lnSpc>
            </a:pPr>
            <a:r>
              <a:rPr lang="zh-CN" altLang="en-US" sz="2000" b="0" i="0" dirty="0">
                <a:solidFill>
                  <a:schemeClr val="bg1"/>
                </a:solidFill>
                <a:effectLst/>
                <a:latin typeface="+mn-ea"/>
              </a:rPr>
              <a:t>        总的看来，本活动的难度均不大，经费的开支，即宣传、会场布置、奖品的费用，无不确定因素的变动开支，都能够控制在预算的范围内。</a:t>
            </a:r>
            <a:endParaRPr lang="en-US" altLang="zh-CN" sz="2000" b="0" i="0" dirty="0">
              <a:solidFill>
                <a:schemeClr val="bg1"/>
              </a:solidFill>
              <a:effectLst/>
              <a:latin typeface="+mn-ea"/>
            </a:endParaRPr>
          </a:p>
        </p:txBody>
      </p:sp>
    </p:spTree>
    <p:extLst>
      <p:ext uri="{BB962C8B-B14F-4D97-AF65-F5344CB8AC3E}">
        <p14:creationId xmlns:p14="http://schemas.microsoft.com/office/powerpoint/2010/main" val="238054450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底版-渐变">
            <a:extLst>
              <a:ext uri="{FF2B5EF4-FFF2-40B4-BE49-F238E27FC236}">
                <a16:creationId xmlns:a16="http://schemas.microsoft.com/office/drawing/2014/main" id="{93B09A32-D30A-4B54-8EE4-C176DDEED57C}"/>
              </a:ext>
            </a:extLst>
          </p:cNvPr>
          <p:cNvSpPr/>
          <p:nvPr/>
        </p:nvSpPr>
        <p:spPr>
          <a:xfrm>
            <a:off x="-14978" y="0"/>
            <a:ext cx="12206978" cy="6862722"/>
          </a:xfrm>
          <a:prstGeom prst="rect">
            <a:avLst/>
          </a:prstGeom>
          <a:gradFill flip="none" rotWithShape="1">
            <a:gsLst>
              <a:gs pos="75000">
                <a:schemeClr val="accent5">
                  <a:lumMod val="50000"/>
                </a:schemeClr>
              </a:gs>
              <a:gs pos="25000">
                <a:schemeClr val="accent5"/>
              </a:gs>
            </a:gsLst>
            <a:lin ang="5400000" scaled="0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grpSp>
        <p:nvGrpSpPr>
          <p:cNvPr id="7" name="tree">
            <a:extLst>
              <a:ext uri="{FF2B5EF4-FFF2-40B4-BE49-F238E27FC236}">
                <a16:creationId xmlns:a16="http://schemas.microsoft.com/office/drawing/2014/main" id="{82FBD5E5-F7A6-46B1-B0BA-3AD63C09CE10}"/>
              </a:ext>
            </a:extLst>
          </p:cNvPr>
          <p:cNvGrpSpPr/>
          <p:nvPr/>
        </p:nvGrpSpPr>
        <p:grpSpPr>
          <a:xfrm>
            <a:off x="10523173" y="5566979"/>
            <a:ext cx="379289" cy="524496"/>
            <a:chOff x="9412438" y="5051876"/>
            <a:chExt cx="379289" cy="524496"/>
          </a:xfrm>
        </p:grpSpPr>
        <p:sp>
          <p:nvSpPr>
            <p:cNvPr id="103" name="任意多边形: 形状 102">
              <a:extLst>
                <a:ext uri="{FF2B5EF4-FFF2-40B4-BE49-F238E27FC236}">
                  <a16:creationId xmlns:a16="http://schemas.microsoft.com/office/drawing/2014/main" id="{F477101F-E61E-4EFA-AD58-4FE892E171D0}"/>
                </a:ext>
              </a:extLst>
            </p:cNvPr>
            <p:cNvSpPr/>
            <p:nvPr/>
          </p:nvSpPr>
          <p:spPr>
            <a:xfrm>
              <a:off x="9599283" y="5504005"/>
              <a:ext cx="21693" cy="72367"/>
            </a:xfrm>
            <a:custGeom>
              <a:avLst/>
              <a:gdLst>
                <a:gd name="connsiteX0" fmla="*/ 3499 w 21693"/>
                <a:gd name="connsiteY0" fmla="*/ 289 h 72367"/>
                <a:gd name="connsiteX1" fmla="*/ 0 w 21693"/>
                <a:gd name="connsiteY1" fmla="*/ 72368 h 72367"/>
                <a:gd name="connsiteX2" fmla="*/ 21694 w 21693"/>
                <a:gd name="connsiteY2" fmla="*/ 72368 h 72367"/>
                <a:gd name="connsiteX3" fmla="*/ 18195 w 21693"/>
                <a:gd name="connsiteY3" fmla="*/ 289 h 72367"/>
                <a:gd name="connsiteX4" fmla="*/ 3499 w 21693"/>
                <a:gd name="connsiteY4" fmla="*/ 289 h 72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693" h="72367">
                  <a:moveTo>
                    <a:pt x="3499" y="289"/>
                  </a:moveTo>
                  <a:cubicBezTo>
                    <a:pt x="2799" y="-5310"/>
                    <a:pt x="0" y="72368"/>
                    <a:pt x="0" y="72368"/>
                  </a:cubicBezTo>
                  <a:lnTo>
                    <a:pt x="21694" y="72368"/>
                  </a:lnTo>
                  <a:lnTo>
                    <a:pt x="18195" y="289"/>
                  </a:lnTo>
                  <a:lnTo>
                    <a:pt x="3499" y="289"/>
                  </a:lnTo>
                  <a:close/>
                </a:path>
              </a:pathLst>
            </a:custGeom>
            <a:solidFill>
              <a:schemeClr val="accent3">
                <a:lumMod val="50000"/>
              </a:schemeClr>
            </a:solidFill>
            <a:ln w="69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4" name="任意多边形: 形状 103">
              <a:extLst>
                <a:ext uri="{FF2B5EF4-FFF2-40B4-BE49-F238E27FC236}">
                  <a16:creationId xmlns:a16="http://schemas.microsoft.com/office/drawing/2014/main" id="{82A0E7C2-50B9-47CB-B96E-2EF1FABA0818}"/>
                </a:ext>
              </a:extLst>
            </p:cNvPr>
            <p:cNvSpPr/>
            <p:nvPr/>
          </p:nvSpPr>
          <p:spPr>
            <a:xfrm>
              <a:off x="9412438" y="5051876"/>
              <a:ext cx="379289" cy="490380"/>
            </a:xfrm>
            <a:custGeom>
              <a:avLst/>
              <a:gdLst>
                <a:gd name="connsiteX0" fmla="*/ 0 w 379289"/>
                <a:gd name="connsiteY0" fmla="*/ 458016 h 490380"/>
                <a:gd name="connsiteX1" fmla="*/ 107769 w 379289"/>
                <a:gd name="connsiteY1" fmla="*/ 466414 h 490380"/>
                <a:gd name="connsiteX2" fmla="*/ 95172 w 379289"/>
                <a:gd name="connsiteY2" fmla="*/ 486708 h 490380"/>
                <a:gd name="connsiteX3" fmla="*/ 200841 w 379289"/>
                <a:gd name="connsiteY3" fmla="*/ 465714 h 490380"/>
                <a:gd name="connsiteX4" fmla="*/ 300213 w 379289"/>
                <a:gd name="connsiteY4" fmla="*/ 481810 h 490380"/>
                <a:gd name="connsiteX5" fmla="*/ 283417 w 379289"/>
                <a:gd name="connsiteY5" fmla="*/ 468513 h 490380"/>
                <a:gd name="connsiteX6" fmla="*/ 379289 w 379289"/>
                <a:gd name="connsiteY6" fmla="*/ 460816 h 490380"/>
                <a:gd name="connsiteX7" fmla="*/ 282718 w 379289"/>
                <a:gd name="connsiteY7" fmla="*/ 346749 h 490380"/>
                <a:gd name="connsiteX8" fmla="*/ 338701 w 379289"/>
                <a:gd name="connsiteY8" fmla="*/ 357946 h 490380"/>
                <a:gd name="connsiteX9" fmla="*/ 272920 w 379289"/>
                <a:gd name="connsiteY9" fmla="*/ 260674 h 490380"/>
                <a:gd name="connsiteX10" fmla="*/ 308610 w 379289"/>
                <a:gd name="connsiteY10" fmla="*/ 264173 h 490380"/>
                <a:gd name="connsiteX11" fmla="*/ 245628 w 379289"/>
                <a:gd name="connsiteY11" fmla="*/ 157804 h 490380"/>
                <a:gd name="connsiteX12" fmla="*/ 291815 w 379289"/>
                <a:gd name="connsiteY12" fmla="*/ 169001 h 490380"/>
                <a:gd name="connsiteX13" fmla="*/ 193144 w 379289"/>
                <a:gd name="connsiteY13" fmla="*/ 1050 h 490380"/>
                <a:gd name="connsiteX14" fmla="*/ 189645 w 379289"/>
                <a:gd name="connsiteY14" fmla="*/ 1050 h 490380"/>
                <a:gd name="connsiteX15" fmla="*/ 90973 w 379289"/>
                <a:gd name="connsiteY15" fmla="*/ 169001 h 490380"/>
                <a:gd name="connsiteX16" fmla="*/ 137160 w 379289"/>
                <a:gd name="connsiteY16" fmla="*/ 157804 h 490380"/>
                <a:gd name="connsiteX17" fmla="*/ 74178 w 379289"/>
                <a:gd name="connsiteY17" fmla="*/ 264173 h 490380"/>
                <a:gd name="connsiteX18" fmla="*/ 109868 w 379289"/>
                <a:gd name="connsiteY18" fmla="*/ 260674 h 490380"/>
                <a:gd name="connsiteX19" fmla="*/ 44087 w 379289"/>
                <a:gd name="connsiteY19" fmla="*/ 357946 h 490380"/>
                <a:gd name="connsiteX20" fmla="*/ 100070 w 379289"/>
                <a:gd name="connsiteY20" fmla="*/ 346749 h 490380"/>
                <a:gd name="connsiteX21" fmla="*/ 3499 w 379289"/>
                <a:gd name="connsiteY21" fmla="*/ 460816 h 490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79289" h="490380">
                  <a:moveTo>
                    <a:pt x="0" y="458016"/>
                  </a:moveTo>
                  <a:cubicBezTo>
                    <a:pt x="30791" y="475511"/>
                    <a:pt x="74878" y="470613"/>
                    <a:pt x="107769" y="466414"/>
                  </a:cubicBezTo>
                  <a:cubicBezTo>
                    <a:pt x="107068" y="474112"/>
                    <a:pt x="97272" y="481110"/>
                    <a:pt x="95172" y="486708"/>
                  </a:cubicBezTo>
                  <a:cubicBezTo>
                    <a:pt x="115466" y="495106"/>
                    <a:pt x="179148" y="489507"/>
                    <a:pt x="200841" y="465714"/>
                  </a:cubicBezTo>
                  <a:cubicBezTo>
                    <a:pt x="222535" y="485309"/>
                    <a:pt x="272221" y="488108"/>
                    <a:pt x="300213" y="481810"/>
                  </a:cubicBezTo>
                  <a:cubicBezTo>
                    <a:pt x="293215" y="479010"/>
                    <a:pt x="286916" y="474812"/>
                    <a:pt x="283417" y="468513"/>
                  </a:cubicBezTo>
                  <a:cubicBezTo>
                    <a:pt x="312109" y="468513"/>
                    <a:pt x="351997" y="469913"/>
                    <a:pt x="379289" y="460816"/>
                  </a:cubicBezTo>
                  <a:cubicBezTo>
                    <a:pt x="350598" y="420927"/>
                    <a:pt x="311409" y="386638"/>
                    <a:pt x="282718" y="346749"/>
                  </a:cubicBezTo>
                  <a:cubicBezTo>
                    <a:pt x="303011" y="350948"/>
                    <a:pt x="319806" y="355846"/>
                    <a:pt x="338701" y="357946"/>
                  </a:cubicBezTo>
                  <a:cubicBezTo>
                    <a:pt x="316307" y="332753"/>
                    <a:pt x="281318" y="294264"/>
                    <a:pt x="272920" y="260674"/>
                  </a:cubicBezTo>
                  <a:cubicBezTo>
                    <a:pt x="286217" y="265573"/>
                    <a:pt x="298813" y="264173"/>
                    <a:pt x="308610" y="264173"/>
                  </a:cubicBezTo>
                  <a:cubicBezTo>
                    <a:pt x="284817" y="231982"/>
                    <a:pt x="262423" y="193494"/>
                    <a:pt x="245628" y="157804"/>
                  </a:cubicBezTo>
                  <a:cubicBezTo>
                    <a:pt x="257524" y="164102"/>
                    <a:pt x="277819" y="170400"/>
                    <a:pt x="291815" y="169001"/>
                  </a:cubicBezTo>
                  <a:cubicBezTo>
                    <a:pt x="245628" y="113017"/>
                    <a:pt x="213438" y="61232"/>
                    <a:pt x="193144" y="1050"/>
                  </a:cubicBezTo>
                  <a:cubicBezTo>
                    <a:pt x="192444" y="-350"/>
                    <a:pt x="190344" y="-350"/>
                    <a:pt x="189645" y="1050"/>
                  </a:cubicBezTo>
                  <a:cubicBezTo>
                    <a:pt x="169350" y="61232"/>
                    <a:pt x="137160" y="113017"/>
                    <a:pt x="90973" y="169001"/>
                  </a:cubicBezTo>
                  <a:cubicBezTo>
                    <a:pt x="104969" y="170400"/>
                    <a:pt x="124563" y="164102"/>
                    <a:pt x="137160" y="157804"/>
                  </a:cubicBezTo>
                  <a:cubicBezTo>
                    <a:pt x="120365" y="192794"/>
                    <a:pt x="97971" y="231982"/>
                    <a:pt x="74178" y="264173"/>
                  </a:cubicBezTo>
                  <a:cubicBezTo>
                    <a:pt x="83276" y="264173"/>
                    <a:pt x="96571" y="265573"/>
                    <a:pt x="109868" y="260674"/>
                  </a:cubicBezTo>
                  <a:cubicBezTo>
                    <a:pt x="101470" y="294264"/>
                    <a:pt x="65781" y="332753"/>
                    <a:pt x="44087" y="357946"/>
                  </a:cubicBezTo>
                  <a:cubicBezTo>
                    <a:pt x="62982" y="356546"/>
                    <a:pt x="79777" y="350948"/>
                    <a:pt x="100070" y="346749"/>
                  </a:cubicBezTo>
                  <a:cubicBezTo>
                    <a:pt x="71379" y="386638"/>
                    <a:pt x="32190" y="420927"/>
                    <a:pt x="3499" y="460816"/>
                  </a:cubicBezTo>
                </a:path>
              </a:pathLst>
            </a:custGeom>
            <a:gradFill>
              <a:gsLst>
                <a:gs pos="75000">
                  <a:schemeClr val="accent1">
                    <a:lumMod val="75000"/>
                  </a:schemeClr>
                </a:gs>
                <a:gs pos="25000">
                  <a:schemeClr val="accent1"/>
                </a:gs>
              </a:gsLst>
              <a:lin ang="5400000" scaled="0"/>
            </a:gradFill>
            <a:ln w="69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3" name="tree">
            <a:extLst>
              <a:ext uri="{FF2B5EF4-FFF2-40B4-BE49-F238E27FC236}">
                <a16:creationId xmlns:a16="http://schemas.microsoft.com/office/drawing/2014/main" id="{373ABB99-DBE7-4405-BCA3-4DD5DA5C9872}"/>
              </a:ext>
            </a:extLst>
          </p:cNvPr>
          <p:cNvGrpSpPr/>
          <p:nvPr/>
        </p:nvGrpSpPr>
        <p:grpSpPr>
          <a:xfrm>
            <a:off x="2472224" y="5783781"/>
            <a:ext cx="379289" cy="524497"/>
            <a:chOff x="2479368" y="5273616"/>
            <a:chExt cx="379289" cy="524497"/>
          </a:xfrm>
          <a:effectLst>
            <a:outerShdw blurRad="50800" dist="38100" dir="16200000" rotWithShape="0">
              <a:prstClr val="black">
                <a:alpha val="40000"/>
              </a:prstClr>
            </a:outerShdw>
          </a:effectLst>
        </p:grpSpPr>
        <p:sp>
          <p:nvSpPr>
            <p:cNvPr id="106" name="任意多边形: 形状 105">
              <a:extLst>
                <a:ext uri="{FF2B5EF4-FFF2-40B4-BE49-F238E27FC236}">
                  <a16:creationId xmlns:a16="http://schemas.microsoft.com/office/drawing/2014/main" id="{76338A8D-155B-40EC-9C3D-8130C4F3A844}"/>
                </a:ext>
              </a:extLst>
            </p:cNvPr>
            <p:cNvSpPr/>
            <p:nvPr/>
          </p:nvSpPr>
          <p:spPr>
            <a:xfrm>
              <a:off x="2665514" y="5725746"/>
              <a:ext cx="21693" cy="72367"/>
            </a:xfrm>
            <a:custGeom>
              <a:avLst/>
              <a:gdLst>
                <a:gd name="connsiteX0" fmla="*/ 3499 w 21693"/>
                <a:gd name="connsiteY0" fmla="*/ 289 h 72367"/>
                <a:gd name="connsiteX1" fmla="*/ 0 w 21693"/>
                <a:gd name="connsiteY1" fmla="*/ 72368 h 72367"/>
                <a:gd name="connsiteX2" fmla="*/ 21694 w 21693"/>
                <a:gd name="connsiteY2" fmla="*/ 72368 h 72367"/>
                <a:gd name="connsiteX3" fmla="*/ 18195 w 21693"/>
                <a:gd name="connsiteY3" fmla="*/ 289 h 72367"/>
                <a:gd name="connsiteX4" fmla="*/ 3499 w 21693"/>
                <a:gd name="connsiteY4" fmla="*/ 289 h 72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693" h="72367">
                  <a:moveTo>
                    <a:pt x="3499" y="289"/>
                  </a:moveTo>
                  <a:cubicBezTo>
                    <a:pt x="2799" y="-5310"/>
                    <a:pt x="0" y="72368"/>
                    <a:pt x="0" y="72368"/>
                  </a:cubicBezTo>
                  <a:lnTo>
                    <a:pt x="21694" y="72368"/>
                  </a:lnTo>
                  <a:lnTo>
                    <a:pt x="18195" y="289"/>
                  </a:lnTo>
                  <a:lnTo>
                    <a:pt x="3499" y="289"/>
                  </a:lnTo>
                  <a:close/>
                </a:path>
              </a:pathLst>
            </a:custGeom>
            <a:solidFill>
              <a:schemeClr val="accent3">
                <a:lumMod val="50000"/>
              </a:schemeClr>
            </a:solidFill>
            <a:ln w="69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7" name="任意多边形: 形状 106">
              <a:extLst>
                <a:ext uri="{FF2B5EF4-FFF2-40B4-BE49-F238E27FC236}">
                  <a16:creationId xmlns:a16="http://schemas.microsoft.com/office/drawing/2014/main" id="{098615A8-E9EC-467C-B67E-CBEFA73134E8}"/>
                </a:ext>
              </a:extLst>
            </p:cNvPr>
            <p:cNvSpPr/>
            <p:nvPr/>
          </p:nvSpPr>
          <p:spPr>
            <a:xfrm>
              <a:off x="2479368" y="5273616"/>
              <a:ext cx="379289" cy="490380"/>
            </a:xfrm>
            <a:custGeom>
              <a:avLst/>
              <a:gdLst>
                <a:gd name="connsiteX0" fmla="*/ 0 w 379289"/>
                <a:gd name="connsiteY0" fmla="*/ 458016 h 490380"/>
                <a:gd name="connsiteX1" fmla="*/ 107769 w 379289"/>
                <a:gd name="connsiteY1" fmla="*/ 466414 h 490380"/>
                <a:gd name="connsiteX2" fmla="*/ 95172 w 379289"/>
                <a:gd name="connsiteY2" fmla="*/ 486708 h 490380"/>
                <a:gd name="connsiteX3" fmla="*/ 200842 w 379289"/>
                <a:gd name="connsiteY3" fmla="*/ 465714 h 490380"/>
                <a:gd name="connsiteX4" fmla="*/ 300212 w 379289"/>
                <a:gd name="connsiteY4" fmla="*/ 481810 h 490380"/>
                <a:gd name="connsiteX5" fmla="*/ 283417 w 379289"/>
                <a:gd name="connsiteY5" fmla="*/ 468513 h 490380"/>
                <a:gd name="connsiteX6" fmla="*/ 379289 w 379289"/>
                <a:gd name="connsiteY6" fmla="*/ 460816 h 490380"/>
                <a:gd name="connsiteX7" fmla="*/ 282718 w 379289"/>
                <a:gd name="connsiteY7" fmla="*/ 346749 h 490380"/>
                <a:gd name="connsiteX8" fmla="*/ 338701 w 379289"/>
                <a:gd name="connsiteY8" fmla="*/ 357946 h 490380"/>
                <a:gd name="connsiteX9" fmla="*/ 272920 w 379289"/>
                <a:gd name="connsiteY9" fmla="*/ 260674 h 490380"/>
                <a:gd name="connsiteX10" fmla="*/ 308610 w 379289"/>
                <a:gd name="connsiteY10" fmla="*/ 264173 h 490380"/>
                <a:gd name="connsiteX11" fmla="*/ 245628 w 379289"/>
                <a:gd name="connsiteY11" fmla="*/ 157804 h 490380"/>
                <a:gd name="connsiteX12" fmla="*/ 291815 w 379289"/>
                <a:gd name="connsiteY12" fmla="*/ 169001 h 490380"/>
                <a:gd name="connsiteX13" fmla="*/ 193144 w 379289"/>
                <a:gd name="connsiteY13" fmla="*/ 1050 h 490380"/>
                <a:gd name="connsiteX14" fmla="*/ 189645 w 379289"/>
                <a:gd name="connsiteY14" fmla="*/ 1050 h 490380"/>
                <a:gd name="connsiteX15" fmla="*/ 90973 w 379289"/>
                <a:gd name="connsiteY15" fmla="*/ 169001 h 490380"/>
                <a:gd name="connsiteX16" fmla="*/ 137160 w 379289"/>
                <a:gd name="connsiteY16" fmla="*/ 157804 h 490380"/>
                <a:gd name="connsiteX17" fmla="*/ 74178 w 379289"/>
                <a:gd name="connsiteY17" fmla="*/ 264173 h 490380"/>
                <a:gd name="connsiteX18" fmla="*/ 109868 w 379289"/>
                <a:gd name="connsiteY18" fmla="*/ 260674 h 490380"/>
                <a:gd name="connsiteX19" fmla="*/ 44087 w 379289"/>
                <a:gd name="connsiteY19" fmla="*/ 357946 h 490380"/>
                <a:gd name="connsiteX20" fmla="*/ 100071 w 379289"/>
                <a:gd name="connsiteY20" fmla="*/ 346749 h 490380"/>
                <a:gd name="connsiteX21" fmla="*/ 3499 w 379289"/>
                <a:gd name="connsiteY21" fmla="*/ 460816 h 490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79289" h="490380">
                  <a:moveTo>
                    <a:pt x="0" y="458016"/>
                  </a:moveTo>
                  <a:cubicBezTo>
                    <a:pt x="30791" y="475511"/>
                    <a:pt x="74878" y="470613"/>
                    <a:pt x="107769" y="466414"/>
                  </a:cubicBezTo>
                  <a:cubicBezTo>
                    <a:pt x="107069" y="474112"/>
                    <a:pt x="97272" y="481110"/>
                    <a:pt x="95172" y="486708"/>
                  </a:cubicBezTo>
                  <a:cubicBezTo>
                    <a:pt x="115466" y="495106"/>
                    <a:pt x="179148" y="489507"/>
                    <a:pt x="200842" y="465714"/>
                  </a:cubicBezTo>
                  <a:cubicBezTo>
                    <a:pt x="222535" y="485309"/>
                    <a:pt x="272221" y="488108"/>
                    <a:pt x="300212" y="481810"/>
                  </a:cubicBezTo>
                  <a:cubicBezTo>
                    <a:pt x="293214" y="479010"/>
                    <a:pt x="286916" y="474812"/>
                    <a:pt x="283417" y="468513"/>
                  </a:cubicBezTo>
                  <a:cubicBezTo>
                    <a:pt x="312109" y="468513"/>
                    <a:pt x="351997" y="469913"/>
                    <a:pt x="379289" y="460816"/>
                  </a:cubicBezTo>
                  <a:cubicBezTo>
                    <a:pt x="350598" y="420927"/>
                    <a:pt x="311409" y="386637"/>
                    <a:pt x="282718" y="346749"/>
                  </a:cubicBezTo>
                  <a:cubicBezTo>
                    <a:pt x="303012" y="350948"/>
                    <a:pt x="319807" y="355846"/>
                    <a:pt x="338701" y="357946"/>
                  </a:cubicBezTo>
                  <a:cubicBezTo>
                    <a:pt x="316308" y="332753"/>
                    <a:pt x="281318" y="294264"/>
                    <a:pt x="272920" y="260674"/>
                  </a:cubicBezTo>
                  <a:cubicBezTo>
                    <a:pt x="286217" y="265573"/>
                    <a:pt x="298813" y="264173"/>
                    <a:pt x="308610" y="264173"/>
                  </a:cubicBezTo>
                  <a:cubicBezTo>
                    <a:pt x="284817" y="231982"/>
                    <a:pt x="262423" y="193494"/>
                    <a:pt x="245628" y="157804"/>
                  </a:cubicBezTo>
                  <a:cubicBezTo>
                    <a:pt x="257525" y="164102"/>
                    <a:pt x="277819" y="170400"/>
                    <a:pt x="291815" y="169001"/>
                  </a:cubicBezTo>
                  <a:cubicBezTo>
                    <a:pt x="245628" y="113017"/>
                    <a:pt x="213438" y="61232"/>
                    <a:pt x="193144" y="1050"/>
                  </a:cubicBezTo>
                  <a:cubicBezTo>
                    <a:pt x="192444" y="-350"/>
                    <a:pt x="190345" y="-350"/>
                    <a:pt x="189645" y="1050"/>
                  </a:cubicBezTo>
                  <a:cubicBezTo>
                    <a:pt x="169351" y="61232"/>
                    <a:pt x="137160" y="113017"/>
                    <a:pt x="90973" y="169001"/>
                  </a:cubicBezTo>
                  <a:cubicBezTo>
                    <a:pt x="104969" y="170400"/>
                    <a:pt x="124564" y="164102"/>
                    <a:pt x="137160" y="157804"/>
                  </a:cubicBezTo>
                  <a:cubicBezTo>
                    <a:pt x="120365" y="192794"/>
                    <a:pt x="97971" y="231982"/>
                    <a:pt x="74178" y="264173"/>
                  </a:cubicBezTo>
                  <a:cubicBezTo>
                    <a:pt x="83276" y="264173"/>
                    <a:pt x="96572" y="265573"/>
                    <a:pt x="109868" y="260674"/>
                  </a:cubicBezTo>
                  <a:cubicBezTo>
                    <a:pt x="101470" y="294264"/>
                    <a:pt x="65781" y="332753"/>
                    <a:pt x="44087" y="357946"/>
                  </a:cubicBezTo>
                  <a:cubicBezTo>
                    <a:pt x="62982" y="356546"/>
                    <a:pt x="79777" y="350948"/>
                    <a:pt x="100071" y="346749"/>
                  </a:cubicBezTo>
                  <a:cubicBezTo>
                    <a:pt x="71379" y="386637"/>
                    <a:pt x="32191" y="420927"/>
                    <a:pt x="3499" y="460816"/>
                  </a:cubicBezTo>
                </a:path>
              </a:pathLst>
            </a:custGeom>
            <a:gradFill>
              <a:gsLst>
                <a:gs pos="75000">
                  <a:schemeClr val="accent1">
                    <a:lumMod val="75000"/>
                  </a:schemeClr>
                </a:gs>
                <a:gs pos="25000">
                  <a:schemeClr val="accent1"/>
                </a:gs>
              </a:gsLst>
              <a:lin ang="9000000" scaled="0"/>
            </a:gradFill>
            <a:ln w="69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297" name="tree">
            <a:extLst>
              <a:ext uri="{FF2B5EF4-FFF2-40B4-BE49-F238E27FC236}">
                <a16:creationId xmlns:a16="http://schemas.microsoft.com/office/drawing/2014/main" id="{2F9CB02C-CE26-475E-B9DC-5116EC330E7C}"/>
              </a:ext>
            </a:extLst>
          </p:cNvPr>
          <p:cNvGrpSpPr/>
          <p:nvPr/>
        </p:nvGrpSpPr>
        <p:grpSpPr>
          <a:xfrm>
            <a:off x="179307" y="5821162"/>
            <a:ext cx="304524" cy="422401"/>
            <a:chOff x="258687" y="5148511"/>
            <a:chExt cx="327504" cy="454276"/>
          </a:xfrm>
          <a:effectLst>
            <a:outerShdw blurRad="50800" dist="38100" dir="16200000" rotWithShape="0">
              <a:prstClr val="black">
                <a:alpha val="40000"/>
              </a:prstClr>
            </a:outerShdw>
          </a:effectLst>
        </p:grpSpPr>
        <p:sp>
          <p:nvSpPr>
            <p:cNvPr id="109" name="任意多边形: 形状 108">
              <a:extLst>
                <a:ext uri="{FF2B5EF4-FFF2-40B4-BE49-F238E27FC236}">
                  <a16:creationId xmlns:a16="http://schemas.microsoft.com/office/drawing/2014/main" id="{B0FF2A9C-B7EC-417F-8068-232D5621531D}"/>
                </a:ext>
              </a:extLst>
            </p:cNvPr>
            <p:cNvSpPr/>
            <p:nvPr/>
          </p:nvSpPr>
          <p:spPr>
            <a:xfrm>
              <a:off x="421040" y="5540250"/>
              <a:ext cx="18894" cy="62537"/>
            </a:xfrm>
            <a:custGeom>
              <a:avLst/>
              <a:gdLst>
                <a:gd name="connsiteX0" fmla="*/ 2799 w 18894"/>
                <a:gd name="connsiteY0" fmla="*/ 255 h 62537"/>
                <a:gd name="connsiteX1" fmla="*/ 0 w 18894"/>
                <a:gd name="connsiteY1" fmla="*/ 62537 h 62537"/>
                <a:gd name="connsiteX2" fmla="*/ 18895 w 18894"/>
                <a:gd name="connsiteY2" fmla="*/ 62537 h 62537"/>
                <a:gd name="connsiteX3" fmla="*/ 16095 w 18894"/>
                <a:gd name="connsiteY3" fmla="*/ 255 h 62537"/>
                <a:gd name="connsiteX4" fmla="*/ 2799 w 18894"/>
                <a:gd name="connsiteY4" fmla="*/ 255 h 62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894" h="62537">
                  <a:moveTo>
                    <a:pt x="2799" y="255"/>
                  </a:moveTo>
                  <a:cubicBezTo>
                    <a:pt x="2099" y="-4643"/>
                    <a:pt x="0" y="62537"/>
                    <a:pt x="0" y="62537"/>
                  </a:cubicBezTo>
                  <a:lnTo>
                    <a:pt x="18895" y="62537"/>
                  </a:lnTo>
                  <a:lnTo>
                    <a:pt x="16095" y="255"/>
                  </a:lnTo>
                  <a:lnTo>
                    <a:pt x="2799" y="255"/>
                  </a:lnTo>
                  <a:close/>
                </a:path>
              </a:pathLst>
            </a:custGeom>
            <a:solidFill>
              <a:schemeClr val="accent3">
                <a:lumMod val="50000"/>
              </a:schemeClr>
            </a:solidFill>
            <a:ln w="6994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10" name="任意多边形: 形状 109">
              <a:extLst>
                <a:ext uri="{FF2B5EF4-FFF2-40B4-BE49-F238E27FC236}">
                  <a16:creationId xmlns:a16="http://schemas.microsoft.com/office/drawing/2014/main" id="{FFC73497-6016-4CE3-B549-CCE75FBD6B03}"/>
                </a:ext>
              </a:extLst>
            </p:cNvPr>
            <p:cNvSpPr/>
            <p:nvPr/>
          </p:nvSpPr>
          <p:spPr>
            <a:xfrm>
              <a:off x="258687" y="5148511"/>
              <a:ext cx="327504" cy="424512"/>
            </a:xfrm>
            <a:custGeom>
              <a:avLst/>
              <a:gdLst>
                <a:gd name="connsiteX0" fmla="*/ 700 w 327504"/>
                <a:gd name="connsiteY0" fmla="*/ 396892 h 424512"/>
                <a:gd name="connsiteX1" fmla="*/ 93773 w 327504"/>
                <a:gd name="connsiteY1" fmla="*/ 403890 h 424512"/>
                <a:gd name="connsiteX2" fmla="*/ 82576 w 327504"/>
                <a:gd name="connsiteY2" fmla="*/ 421385 h 424512"/>
                <a:gd name="connsiteX3" fmla="*/ 173549 w 327504"/>
                <a:gd name="connsiteY3" fmla="*/ 403191 h 424512"/>
                <a:gd name="connsiteX4" fmla="*/ 259624 w 327504"/>
                <a:gd name="connsiteY4" fmla="*/ 417187 h 424512"/>
                <a:gd name="connsiteX5" fmla="*/ 244929 w 327504"/>
                <a:gd name="connsiteY5" fmla="*/ 405990 h 424512"/>
                <a:gd name="connsiteX6" fmla="*/ 327505 w 327504"/>
                <a:gd name="connsiteY6" fmla="*/ 398992 h 424512"/>
                <a:gd name="connsiteX7" fmla="*/ 243529 w 327504"/>
                <a:gd name="connsiteY7" fmla="*/ 300321 h 424512"/>
                <a:gd name="connsiteX8" fmla="*/ 291815 w 327504"/>
                <a:gd name="connsiteY8" fmla="*/ 309418 h 424512"/>
                <a:gd name="connsiteX9" fmla="*/ 234432 w 327504"/>
                <a:gd name="connsiteY9" fmla="*/ 225442 h 424512"/>
                <a:gd name="connsiteX10" fmla="*/ 265223 w 327504"/>
                <a:gd name="connsiteY10" fmla="*/ 228242 h 424512"/>
                <a:gd name="connsiteX11" fmla="*/ 210639 w 327504"/>
                <a:gd name="connsiteY11" fmla="*/ 136569 h 424512"/>
                <a:gd name="connsiteX12" fmla="*/ 250527 w 327504"/>
                <a:gd name="connsiteY12" fmla="*/ 145666 h 424512"/>
                <a:gd name="connsiteX13" fmla="*/ 165152 w 327504"/>
                <a:gd name="connsiteY13" fmla="*/ 808 h 424512"/>
                <a:gd name="connsiteX14" fmla="*/ 162353 w 327504"/>
                <a:gd name="connsiteY14" fmla="*/ 808 h 424512"/>
                <a:gd name="connsiteX15" fmla="*/ 76978 w 327504"/>
                <a:gd name="connsiteY15" fmla="*/ 145666 h 424512"/>
                <a:gd name="connsiteX16" fmla="*/ 116866 w 327504"/>
                <a:gd name="connsiteY16" fmla="*/ 136569 h 424512"/>
                <a:gd name="connsiteX17" fmla="*/ 62282 w 327504"/>
                <a:gd name="connsiteY17" fmla="*/ 228242 h 424512"/>
                <a:gd name="connsiteX18" fmla="*/ 93073 w 327504"/>
                <a:gd name="connsiteY18" fmla="*/ 225442 h 424512"/>
                <a:gd name="connsiteX19" fmla="*/ 35690 w 327504"/>
                <a:gd name="connsiteY19" fmla="*/ 309418 h 424512"/>
                <a:gd name="connsiteX20" fmla="*/ 83976 w 327504"/>
                <a:gd name="connsiteY20" fmla="*/ 300321 h 424512"/>
                <a:gd name="connsiteX21" fmla="*/ 0 w 327504"/>
                <a:gd name="connsiteY21" fmla="*/ 398992 h 424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27504" h="424512">
                  <a:moveTo>
                    <a:pt x="700" y="396892"/>
                  </a:moveTo>
                  <a:cubicBezTo>
                    <a:pt x="27292" y="412288"/>
                    <a:pt x="65781" y="407389"/>
                    <a:pt x="93773" y="403890"/>
                  </a:cubicBezTo>
                  <a:cubicBezTo>
                    <a:pt x="93773" y="410888"/>
                    <a:pt x="84675" y="416487"/>
                    <a:pt x="82576" y="421385"/>
                  </a:cubicBezTo>
                  <a:cubicBezTo>
                    <a:pt x="100071" y="428383"/>
                    <a:pt x="155355" y="424185"/>
                    <a:pt x="173549" y="403191"/>
                  </a:cubicBezTo>
                  <a:cubicBezTo>
                    <a:pt x="192444" y="419986"/>
                    <a:pt x="235131" y="422785"/>
                    <a:pt x="259624" y="417187"/>
                  </a:cubicBezTo>
                  <a:cubicBezTo>
                    <a:pt x="254026" y="414387"/>
                    <a:pt x="247728" y="410888"/>
                    <a:pt x="244929" y="405990"/>
                  </a:cubicBezTo>
                  <a:cubicBezTo>
                    <a:pt x="269421" y="405990"/>
                    <a:pt x="304411" y="407389"/>
                    <a:pt x="327505" y="398992"/>
                  </a:cubicBezTo>
                  <a:cubicBezTo>
                    <a:pt x="302312" y="364002"/>
                    <a:pt x="268722" y="335310"/>
                    <a:pt x="243529" y="300321"/>
                  </a:cubicBezTo>
                  <a:cubicBezTo>
                    <a:pt x="261024" y="303820"/>
                    <a:pt x="275720" y="308019"/>
                    <a:pt x="291815" y="309418"/>
                  </a:cubicBezTo>
                  <a:cubicBezTo>
                    <a:pt x="272221" y="287724"/>
                    <a:pt x="242129" y="254134"/>
                    <a:pt x="234432" y="225442"/>
                  </a:cubicBezTo>
                  <a:cubicBezTo>
                    <a:pt x="245628" y="229641"/>
                    <a:pt x="256825" y="228242"/>
                    <a:pt x="265223" y="228242"/>
                  </a:cubicBezTo>
                  <a:cubicBezTo>
                    <a:pt x="244929" y="200250"/>
                    <a:pt x="225334" y="166660"/>
                    <a:pt x="210639" y="136569"/>
                  </a:cubicBezTo>
                  <a:cubicBezTo>
                    <a:pt x="221136" y="142167"/>
                    <a:pt x="238630" y="147066"/>
                    <a:pt x="250527" y="145666"/>
                  </a:cubicBezTo>
                  <a:cubicBezTo>
                    <a:pt x="210639" y="97380"/>
                    <a:pt x="182647" y="52593"/>
                    <a:pt x="165152" y="808"/>
                  </a:cubicBezTo>
                  <a:cubicBezTo>
                    <a:pt x="164452" y="-592"/>
                    <a:pt x="163052" y="108"/>
                    <a:pt x="162353" y="808"/>
                  </a:cubicBezTo>
                  <a:cubicBezTo>
                    <a:pt x="144858" y="52593"/>
                    <a:pt x="116866" y="97380"/>
                    <a:pt x="76978" y="145666"/>
                  </a:cubicBezTo>
                  <a:cubicBezTo>
                    <a:pt x="88874" y="147066"/>
                    <a:pt x="106369" y="141467"/>
                    <a:pt x="116866" y="136569"/>
                  </a:cubicBezTo>
                  <a:cubicBezTo>
                    <a:pt x="102170" y="167359"/>
                    <a:pt x="83276" y="200250"/>
                    <a:pt x="62282" y="228242"/>
                  </a:cubicBezTo>
                  <a:cubicBezTo>
                    <a:pt x="70679" y="228242"/>
                    <a:pt x="81176" y="229641"/>
                    <a:pt x="93073" y="225442"/>
                  </a:cubicBezTo>
                  <a:cubicBezTo>
                    <a:pt x="85375" y="254834"/>
                    <a:pt x="55284" y="287724"/>
                    <a:pt x="35690" y="309418"/>
                  </a:cubicBezTo>
                  <a:cubicBezTo>
                    <a:pt x="51785" y="308019"/>
                    <a:pt x="66481" y="303820"/>
                    <a:pt x="83976" y="300321"/>
                  </a:cubicBezTo>
                  <a:cubicBezTo>
                    <a:pt x="58783" y="335310"/>
                    <a:pt x="25193" y="364002"/>
                    <a:pt x="0" y="398992"/>
                  </a:cubicBezTo>
                </a:path>
              </a:pathLst>
            </a:custGeom>
            <a:gradFill>
              <a:gsLst>
                <a:gs pos="75000">
                  <a:schemeClr val="accent1">
                    <a:lumMod val="75000"/>
                  </a:schemeClr>
                </a:gs>
                <a:gs pos="25000">
                  <a:schemeClr val="accent1"/>
                </a:gs>
              </a:gsLst>
              <a:lin ang="9000000" scaled="0"/>
            </a:gradFill>
            <a:ln w="6994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</p:grpSp>
      <p:sp>
        <p:nvSpPr>
          <p:cNvPr id="127" name="任意多边形: 形状 126">
            <a:extLst>
              <a:ext uri="{FF2B5EF4-FFF2-40B4-BE49-F238E27FC236}">
                <a16:creationId xmlns:a16="http://schemas.microsoft.com/office/drawing/2014/main" id="{0908AF1D-0C3D-4DDB-B225-89D53F840F8F}"/>
              </a:ext>
            </a:extLst>
          </p:cNvPr>
          <p:cNvSpPr/>
          <p:nvPr/>
        </p:nvSpPr>
        <p:spPr>
          <a:xfrm>
            <a:off x="0" y="6251501"/>
            <a:ext cx="11841282" cy="606500"/>
          </a:xfrm>
          <a:custGeom>
            <a:avLst/>
            <a:gdLst>
              <a:gd name="connsiteX0" fmla="*/ 210587 w 11841282"/>
              <a:gd name="connsiteY0" fmla="*/ 0 h 796459"/>
              <a:gd name="connsiteX1" fmla="*/ 11533687 w 11841282"/>
              <a:gd name="connsiteY1" fmla="*/ 767569 h 796459"/>
              <a:gd name="connsiteX2" fmla="*/ 11841282 w 11841282"/>
              <a:gd name="connsiteY2" fmla="*/ 796459 h 796459"/>
              <a:gd name="connsiteX3" fmla="*/ 0 w 11841282"/>
              <a:gd name="connsiteY3" fmla="*/ 796459 h 796459"/>
              <a:gd name="connsiteX4" fmla="*/ 0 w 11841282"/>
              <a:gd name="connsiteY4" fmla="*/ 158 h 7964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841282" h="796459">
                <a:moveTo>
                  <a:pt x="210587" y="0"/>
                </a:moveTo>
                <a:cubicBezTo>
                  <a:pt x="2534440" y="13539"/>
                  <a:pt x="8237992" y="460961"/>
                  <a:pt x="11533687" y="767569"/>
                </a:cubicBezTo>
                <a:lnTo>
                  <a:pt x="11841282" y="796459"/>
                </a:lnTo>
                <a:lnTo>
                  <a:pt x="0" y="796459"/>
                </a:lnTo>
                <a:lnTo>
                  <a:pt x="0" y="158"/>
                </a:lnTo>
                <a:close/>
              </a:path>
            </a:pathLst>
          </a:custGeom>
          <a:gradFill>
            <a:gsLst>
              <a:gs pos="0">
                <a:schemeClr val="bg1"/>
              </a:gs>
              <a:gs pos="100000">
                <a:schemeClr val="bg1">
                  <a:lumMod val="85000"/>
                </a:schemeClr>
              </a:gs>
            </a:gsLst>
            <a:lin ang="5400000" scaled="0"/>
          </a:gradFill>
          <a:ln>
            <a:noFill/>
          </a:ln>
          <a:effectLst>
            <a:outerShdw blurRad="127000" dist="63500" dir="16200000" rotWithShape="0">
              <a:schemeClr val="bg2">
                <a:lumMod val="75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/>
          </a:p>
        </p:txBody>
      </p:sp>
      <p:grpSp>
        <p:nvGrpSpPr>
          <p:cNvPr id="2" name="tree">
            <a:extLst>
              <a:ext uri="{FF2B5EF4-FFF2-40B4-BE49-F238E27FC236}">
                <a16:creationId xmlns:a16="http://schemas.microsoft.com/office/drawing/2014/main" id="{13B8F658-76F9-4868-A2B0-E0B15F56CBE6}"/>
              </a:ext>
            </a:extLst>
          </p:cNvPr>
          <p:cNvGrpSpPr/>
          <p:nvPr/>
        </p:nvGrpSpPr>
        <p:grpSpPr>
          <a:xfrm>
            <a:off x="3014453" y="5802294"/>
            <a:ext cx="542624" cy="751947"/>
            <a:chOff x="834619" y="4419432"/>
            <a:chExt cx="845353" cy="1171457"/>
          </a:xfrm>
          <a:effectLst>
            <a:outerShdw blurRad="63500" dist="63500" dir="16200000" rotWithShape="0">
              <a:prstClr val="black">
                <a:alpha val="40000"/>
              </a:prstClr>
            </a:outerShdw>
          </a:effectLst>
        </p:grpSpPr>
        <p:sp>
          <p:nvSpPr>
            <p:cNvPr id="124" name="任意多边形: 形状 123">
              <a:extLst>
                <a:ext uri="{FF2B5EF4-FFF2-40B4-BE49-F238E27FC236}">
                  <a16:creationId xmlns:a16="http://schemas.microsoft.com/office/drawing/2014/main" id="{4EB42733-4AD2-48B4-BA07-EDCE83BB0562}"/>
                </a:ext>
              </a:extLst>
            </p:cNvPr>
            <p:cNvSpPr/>
            <p:nvPr/>
          </p:nvSpPr>
          <p:spPr>
            <a:xfrm>
              <a:off x="1250298" y="5429910"/>
              <a:ext cx="48285" cy="160979"/>
            </a:xfrm>
            <a:custGeom>
              <a:avLst/>
              <a:gdLst>
                <a:gd name="connsiteX0" fmla="*/ 7698 w 48285"/>
                <a:gd name="connsiteY0" fmla="*/ 727 h 160979"/>
                <a:gd name="connsiteX1" fmla="*/ 0 w 48285"/>
                <a:gd name="connsiteY1" fmla="*/ 160980 h 160979"/>
                <a:gd name="connsiteX2" fmla="*/ 48286 w 48285"/>
                <a:gd name="connsiteY2" fmla="*/ 160980 h 160979"/>
                <a:gd name="connsiteX3" fmla="*/ 41288 w 48285"/>
                <a:gd name="connsiteY3" fmla="*/ 727 h 160979"/>
                <a:gd name="connsiteX4" fmla="*/ 7698 w 48285"/>
                <a:gd name="connsiteY4" fmla="*/ 727 h 160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285" h="160979">
                  <a:moveTo>
                    <a:pt x="7698" y="727"/>
                  </a:moveTo>
                  <a:cubicBezTo>
                    <a:pt x="6998" y="-12570"/>
                    <a:pt x="0" y="160980"/>
                    <a:pt x="0" y="160980"/>
                  </a:cubicBezTo>
                  <a:lnTo>
                    <a:pt x="48286" y="160980"/>
                  </a:lnTo>
                  <a:lnTo>
                    <a:pt x="41288" y="727"/>
                  </a:lnTo>
                  <a:lnTo>
                    <a:pt x="7698" y="727"/>
                  </a:lnTo>
                  <a:close/>
                </a:path>
              </a:pathLst>
            </a:custGeom>
            <a:solidFill>
              <a:schemeClr val="accent3">
                <a:lumMod val="50000"/>
              </a:schemeClr>
            </a:solidFill>
            <a:ln w="69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5" name="任意多边形: 形状 124">
              <a:extLst>
                <a:ext uri="{FF2B5EF4-FFF2-40B4-BE49-F238E27FC236}">
                  <a16:creationId xmlns:a16="http://schemas.microsoft.com/office/drawing/2014/main" id="{05F62B48-1B30-46D7-820A-5C6121453723}"/>
                </a:ext>
              </a:extLst>
            </p:cNvPr>
            <p:cNvSpPr/>
            <p:nvPr/>
          </p:nvSpPr>
          <p:spPr>
            <a:xfrm>
              <a:off x="834619" y="4419432"/>
              <a:ext cx="845353" cy="1094048"/>
            </a:xfrm>
            <a:custGeom>
              <a:avLst/>
              <a:gdLst>
                <a:gd name="connsiteX0" fmla="*/ 0 w 845353"/>
                <a:gd name="connsiteY0" fmla="*/ 1023102 h 1094048"/>
                <a:gd name="connsiteX1" fmla="*/ 240030 w 845353"/>
                <a:gd name="connsiteY1" fmla="*/ 1041296 h 1094048"/>
                <a:gd name="connsiteX2" fmla="*/ 211338 w 845353"/>
                <a:gd name="connsiteY2" fmla="*/ 1086084 h 1094048"/>
                <a:gd name="connsiteX3" fmla="*/ 447170 w 845353"/>
                <a:gd name="connsiteY3" fmla="*/ 1039197 h 1094048"/>
                <a:gd name="connsiteX4" fmla="*/ 669705 w 845353"/>
                <a:gd name="connsiteY4" fmla="*/ 1075587 h 1094048"/>
                <a:gd name="connsiteX5" fmla="*/ 631916 w 845353"/>
                <a:gd name="connsiteY5" fmla="*/ 1045495 h 1094048"/>
                <a:gd name="connsiteX6" fmla="*/ 845354 w 845353"/>
                <a:gd name="connsiteY6" fmla="*/ 1028700 h 1094048"/>
                <a:gd name="connsiteX7" fmla="*/ 629117 w 845353"/>
                <a:gd name="connsiteY7" fmla="*/ 774674 h 1094048"/>
                <a:gd name="connsiteX8" fmla="*/ 754380 w 845353"/>
                <a:gd name="connsiteY8" fmla="*/ 798467 h 1094048"/>
                <a:gd name="connsiteX9" fmla="*/ 607423 w 845353"/>
                <a:gd name="connsiteY9" fmla="*/ 581530 h 1094048"/>
                <a:gd name="connsiteX10" fmla="*/ 686500 w 845353"/>
                <a:gd name="connsiteY10" fmla="*/ 589228 h 1094048"/>
                <a:gd name="connsiteX11" fmla="*/ 546541 w 845353"/>
                <a:gd name="connsiteY11" fmla="*/ 352697 h 1094048"/>
                <a:gd name="connsiteX12" fmla="*/ 648711 w 845353"/>
                <a:gd name="connsiteY12" fmla="*/ 376490 h 1094048"/>
                <a:gd name="connsiteX13" fmla="*/ 428975 w 845353"/>
                <a:gd name="connsiteY13" fmla="*/ 2100 h 1094048"/>
                <a:gd name="connsiteX14" fmla="*/ 421277 w 845353"/>
                <a:gd name="connsiteY14" fmla="*/ 2100 h 1094048"/>
                <a:gd name="connsiteX15" fmla="*/ 201541 w 845353"/>
                <a:gd name="connsiteY15" fmla="*/ 376490 h 1094048"/>
                <a:gd name="connsiteX16" fmla="*/ 303711 w 845353"/>
                <a:gd name="connsiteY16" fmla="*/ 352697 h 1094048"/>
                <a:gd name="connsiteX17" fmla="*/ 163752 w 845353"/>
                <a:gd name="connsiteY17" fmla="*/ 589228 h 1094048"/>
                <a:gd name="connsiteX18" fmla="*/ 242829 w 845353"/>
                <a:gd name="connsiteY18" fmla="*/ 581530 h 1094048"/>
                <a:gd name="connsiteX19" fmla="*/ 95872 w 845353"/>
                <a:gd name="connsiteY19" fmla="*/ 798467 h 1094048"/>
                <a:gd name="connsiteX20" fmla="*/ 221135 w 845353"/>
                <a:gd name="connsiteY20" fmla="*/ 774674 h 1094048"/>
                <a:gd name="connsiteX21" fmla="*/ 5598 w 845353"/>
                <a:gd name="connsiteY21" fmla="*/ 1028700 h 1094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845353" h="1094048">
                  <a:moveTo>
                    <a:pt x="0" y="1023102"/>
                  </a:moveTo>
                  <a:cubicBezTo>
                    <a:pt x="68580" y="1062290"/>
                    <a:pt x="166551" y="1050394"/>
                    <a:pt x="240030" y="1041296"/>
                  </a:cubicBezTo>
                  <a:cubicBezTo>
                    <a:pt x="239330" y="1058791"/>
                    <a:pt x="216937" y="1074887"/>
                    <a:pt x="211338" y="1086084"/>
                  </a:cubicBezTo>
                  <a:cubicBezTo>
                    <a:pt x="256825" y="1104278"/>
                    <a:pt x="398884" y="1092382"/>
                    <a:pt x="447170" y="1039197"/>
                  </a:cubicBezTo>
                  <a:cubicBezTo>
                    <a:pt x="495456" y="1082585"/>
                    <a:pt x="606023" y="1089583"/>
                    <a:pt x="669705" y="1075587"/>
                  </a:cubicBezTo>
                  <a:cubicBezTo>
                    <a:pt x="654309" y="1068589"/>
                    <a:pt x="639613" y="1059491"/>
                    <a:pt x="631916" y="1045495"/>
                  </a:cubicBezTo>
                  <a:cubicBezTo>
                    <a:pt x="694897" y="1045495"/>
                    <a:pt x="785171" y="1048994"/>
                    <a:pt x="845354" y="1028700"/>
                  </a:cubicBezTo>
                  <a:cubicBezTo>
                    <a:pt x="780972" y="939126"/>
                    <a:pt x="694198" y="863548"/>
                    <a:pt x="629117" y="774674"/>
                  </a:cubicBezTo>
                  <a:cubicBezTo>
                    <a:pt x="673904" y="783772"/>
                    <a:pt x="712392" y="794968"/>
                    <a:pt x="754380" y="798467"/>
                  </a:cubicBezTo>
                  <a:cubicBezTo>
                    <a:pt x="704695" y="743184"/>
                    <a:pt x="626317" y="657108"/>
                    <a:pt x="607423" y="581530"/>
                  </a:cubicBezTo>
                  <a:cubicBezTo>
                    <a:pt x="636814" y="592027"/>
                    <a:pt x="665506" y="589228"/>
                    <a:pt x="686500" y="589228"/>
                  </a:cubicBezTo>
                  <a:cubicBezTo>
                    <a:pt x="633315" y="517149"/>
                    <a:pt x="584330" y="431074"/>
                    <a:pt x="546541" y="352697"/>
                  </a:cubicBezTo>
                  <a:cubicBezTo>
                    <a:pt x="573133" y="366693"/>
                    <a:pt x="618620" y="379989"/>
                    <a:pt x="648711" y="376490"/>
                  </a:cubicBezTo>
                  <a:cubicBezTo>
                    <a:pt x="546541" y="251927"/>
                    <a:pt x="474462" y="136460"/>
                    <a:pt x="428975" y="2100"/>
                  </a:cubicBezTo>
                  <a:cubicBezTo>
                    <a:pt x="427575" y="-700"/>
                    <a:pt x="422677" y="-700"/>
                    <a:pt x="421277" y="2100"/>
                  </a:cubicBezTo>
                  <a:cubicBezTo>
                    <a:pt x="375790" y="135760"/>
                    <a:pt x="303711" y="251927"/>
                    <a:pt x="201541" y="376490"/>
                  </a:cubicBezTo>
                  <a:cubicBezTo>
                    <a:pt x="231632" y="379989"/>
                    <a:pt x="277119" y="365993"/>
                    <a:pt x="303711" y="352697"/>
                  </a:cubicBezTo>
                  <a:cubicBezTo>
                    <a:pt x="265922" y="431774"/>
                    <a:pt x="216237" y="517149"/>
                    <a:pt x="163752" y="589228"/>
                  </a:cubicBezTo>
                  <a:cubicBezTo>
                    <a:pt x="184746" y="589228"/>
                    <a:pt x="212738" y="592027"/>
                    <a:pt x="242829" y="581530"/>
                  </a:cubicBezTo>
                  <a:cubicBezTo>
                    <a:pt x="223935" y="657108"/>
                    <a:pt x="145558" y="743184"/>
                    <a:pt x="95872" y="798467"/>
                  </a:cubicBezTo>
                  <a:cubicBezTo>
                    <a:pt x="137860" y="794968"/>
                    <a:pt x="176349" y="783772"/>
                    <a:pt x="221135" y="774674"/>
                  </a:cubicBezTo>
                  <a:cubicBezTo>
                    <a:pt x="156754" y="864248"/>
                    <a:pt x="69980" y="939826"/>
                    <a:pt x="5598" y="1028700"/>
                  </a:cubicBezTo>
                </a:path>
              </a:pathLst>
            </a:custGeom>
            <a:gradFill>
              <a:gsLst>
                <a:gs pos="75000">
                  <a:schemeClr val="accent1">
                    <a:lumMod val="75000"/>
                  </a:schemeClr>
                </a:gs>
                <a:gs pos="25000">
                  <a:schemeClr val="accent1"/>
                </a:gs>
              </a:gsLst>
              <a:lin ang="9000000" scaled="0"/>
            </a:gradFill>
            <a:ln w="69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sp>
        <p:nvSpPr>
          <p:cNvPr id="126" name="任意多边形: 形状 125">
            <a:extLst>
              <a:ext uri="{FF2B5EF4-FFF2-40B4-BE49-F238E27FC236}">
                <a16:creationId xmlns:a16="http://schemas.microsoft.com/office/drawing/2014/main" id="{5D909492-4F33-4997-8BEA-5E37B6D64425}"/>
              </a:ext>
            </a:extLst>
          </p:cNvPr>
          <p:cNvSpPr/>
          <p:nvPr/>
        </p:nvSpPr>
        <p:spPr>
          <a:xfrm>
            <a:off x="629143" y="6038864"/>
            <a:ext cx="11562857" cy="819135"/>
          </a:xfrm>
          <a:custGeom>
            <a:avLst/>
            <a:gdLst>
              <a:gd name="connsiteX0" fmla="*/ 10671234 w 10671234"/>
              <a:gd name="connsiteY0" fmla="*/ 0 h 1006220"/>
              <a:gd name="connsiteX1" fmla="*/ 10671234 w 10671234"/>
              <a:gd name="connsiteY1" fmla="*/ 1006220 h 1006220"/>
              <a:gd name="connsiteX2" fmla="*/ 0 w 10671234"/>
              <a:gd name="connsiteY2" fmla="*/ 1006220 h 1006220"/>
              <a:gd name="connsiteX3" fmla="*/ 225028 w 10671234"/>
              <a:gd name="connsiteY3" fmla="*/ 965694 h 1006220"/>
              <a:gd name="connsiteX4" fmla="*/ 9591193 w 10671234"/>
              <a:gd name="connsiteY4" fmla="*/ 43936 h 10062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671234" h="1006220">
                <a:moveTo>
                  <a:pt x="10671234" y="0"/>
                </a:moveTo>
                <a:lnTo>
                  <a:pt x="10671234" y="1006220"/>
                </a:lnTo>
                <a:lnTo>
                  <a:pt x="0" y="1006220"/>
                </a:lnTo>
                <a:lnTo>
                  <a:pt x="225028" y="965694"/>
                </a:lnTo>
                <a:cubicBezTo>
                  <a:pt x="2315926" y="599036"/>
                  <a:pt x="5671149" y="223748"/>
                  <a:pt x="9591193" y="43936"/>
                </a:cubicBezTo>
                <a:close/>
              </a:path>
            </a:pathLst>
          </a:custGeom>
          <a:gradFill>
            <a:gsLst>
              <a:gs pos="0">
                <a:schemeClr val="bg1"/>
              </a:gs>
              <a:gs pos="100000">
                <a:schemeClr val="bg1">
                  <a:lumMod val="85000"/>
                </a:schemeClr>
              </a:gs>
            </a:gsLst>
            <a:lin ang="5400000" scaled="0"/>
          </a:gradFill>
          <a:ln>
            <a:noFill/>
          </a:ln>
          <a:effectLst>
            <a:outerShdw blurRad="127000" dist="63500" dir="16200000" rotWithShape="0">
              <a:schemeClr val="bg2">
                <a:lumMod val="75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/>
          </a:p>
        </p:txBody>
      </p:sp>
      <p:grpSp>
        <p:nvGrpSpPr>
          <p:cNvPr id="120" name="tree">
            <a:extLst>
              <a:ext uri="{FF2B5EF4-FFF2-40B4-BE49-F238E27FC236}">
                <a16:creationId xmlns:a16="http://schemas.microsoft.com/office/drawing/2014/main" id="{52F335CF-C86F-49D5-AAED-80AF74AA046B}"/>
              </a:ext>
            </a:extLst>
          </p:cNvPr>
          <p:cNvGrpSpPr/>
          <p:nvPr/>
        </p:nvGrpSpPr>
        <p:grpSpPr>
          <a:xfrm>
            <a:off x="9107121" y="5489298"/>
            <a:ext cx="891713" cy="1235528"/>
            <a:chOff x="2898631" y="3966618"/>
            <a:chExt cx="1117573" cy="1548473"/>
          </a:xfrm>
          <a:solidFill>
            <a:schemeClr val="accent1"/>
          </a:solidFill>
          <a:effectLst>
            <a:outerShdw blurRad="63500" dist="63500" dir="16200000" rotWithShape="0">
              <a:prstClr val="black">
                <a:alpha val="40000"/>
              </a:prstClr>
            </a:outerShdw>
          </a:effectLst>
        </p:grpSpPr>
        <p:sp>
          <p:nvSpPr>
            <p:cNvPr id="121" name="任意多边形: 形状 120">
              <a:extLst>
                <a:ext uri="{FF2B5EF4-FFF2-40B4-BE49-F238E27FC236}">
                  <a16:creationId xmlns:a16="http://schemas.microsoft.com/office/drawing/2014/main" id="{D40560D5-F895-4B81-AF60-35E1E333E30D}"/>
                </a:ext>
              </a:extLst>
            </p:cNvPr>
            <p:cNvSpPr/>
            <p:nvPr/>
          </p:nvSpPr>
          <p:spPr>
            <a:xfrm>
              <a:off x="3447971" y="5302101"/>
              <a:ext cx="64381" cy="212989"/>
            </a:xfrm>
            <a:custGeom>
              <a:avLst/>
              <a:gdLst>
                <a:gd name="connsiteX0" fmla="*/ 10497 w 64381"/>
                <a:gd name="connsiteY0" fmla="*/ 952 h 212989"/>
                <a:gd name="connsiteX1" fmla="*/ 0 w 64381"/>
                <a:gd name="connsiteY1" fmla="*/ 212990 h 212989"/>
                <a:gd name="connsiteX2" fmla="*/ 64381 w 64381"/>
                <a:gd name="connsiteY2" fmla="*/ 212990 h 212989"/>
                <a:gd name="connsiteX3" fmla="*/ 55284 w 64381"/>
                <a:gd name="connsiteY3" fmla="*/ 952 h 212989"/>
                <a:gd name="connsiteX4" fmla="*/ 10497 w 64381"/>
                <a:gd name="connsiteY4" fmla="*/ 952 h 2129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4381" h="212989">
                  <a:moveTo>
                    <a:pt x="10497" y="952"/>
                  </a:moveTo>
                  <a:cubicBezTo>
                    <a:pt x="9097" y="-16543"/>
                    <a:pt x="0" y="212990"/>
                    <a:pt x="0" y="212990"/>
                  </a:cubicBezTo>
                  <a:lnTo>
                    <a:pt x="64381" y="212990"/>
                  </a:lnTo>
                  <a:lnTo>
                    <a:pt x="55284" y="952"/>
                  </a:lnTo>
                  <a:lnTo>
                    <a:pt x="10497" y="952"/>
                  </a:lnTo>
                  <a:close/>
                </a:path>
              </a:pathLst>
            </a:custGeom>
            <a:solidFill>
              <a:schemeClr val="accent3">
                <a:lumMod val="50000"/>
              </a:schemeClr>
            </a:solidFill>
            <a:ln w="69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2" name="任意多边形: 形状 121">
              <a:extLst>
                <a:ext uri="{FF2B5EF4-FFF2-40B4-BE49-F238E27FC236}">
                  <a16:creationId xmlns:a16="http://schemas.microsoft.com/office/drawing/2014/main" id="{36E30978-B03C-4F6B-8857-035E4752CF38}"/>
                </a:ext>
              </a:extLst>
            </p:cNvPr>
            <p:cNvSpPr/>
            <p:nvPr/>
          </p:nvSpPr>
          <p:spPr>
            <a:xfrm>
              <a:off x="2898631" y="3966618"/>
              <a:ext cx="1117573" cy="1446227"/>
            </a:xfrm>
            <a:custGeom>
              <a:avLst/>
              <a:gdLst>
                <a:gd name="connsiteX0" fmla="*/ 0 w 1117573"/>
                <a:gd name="connsiteY0" fmla="*/ 1352530 h 1446227"/>
                <a:gd name="connsiteX1" fmla="*/ 317707 w 1117573"/>
                <a:gd name="connsiteY1" fmla="*/ 1376324 h 1446227"/>
                <a:gd name="connsiteX2" fmla="*/ 279918 w 1117573"/>
                <a:gd name="connsiteY2" fmla="*/ 1435806 h 1446227"/>
                <a:gd name="connsiteX3" fmla="*/ 591328 w 1117573"/>
                <a:gd name="connsiteY3" fmla="*/ 1373524 h 1446227"/>
                <a:gd name="connsiteX4" fmla="*/ 885242 w 1117573"/>
                <a:gd name="connsiteY4" fmla="*/ 1421810 h 1446227"/>
                <a:gd name="connsiteX5" fmla="*/ 835556 w 1117573"/>
                <a:gd name="connsiteY5" fmla="*/ 1382622 h 1446227"/>
                <a:gd name="connsiteX6" fmla="*/ 1117574 w 1117573"/>
                <a:gd name="connsiteY6" fmla="*/ 1360228 h 1446227"/>
                <a:gd name="connsiteX7" fmla="*/ 832057 w 1117573"/>
                <a:gd name="connsiteY7" fmla="*/ 1024326 h 1446227"/>
                <a:gd name="connsiteX8" fmla="*/ 997209 w 1117573"/>
                <a:gd name="connsiteY8" fmla="*/ 1055817 h 1446227"/>
                <a:gd name="connsiteX9" fmla="*/ 802666 w 1117573"/>
                <a:gd name="connsiteY9" fmla="*/ 768901 h 1446227"/>
                <a:gd name="connsiteX10" fmla="*/ 906936 w 1117573"/>
                <a:gd name="connsiteY10" fmla="*/ 779398 h 1446227"/>
                <a:gd name="connsiteX11" fmla="*/ 721490 w 1117573"/>
                <a:gd name="connsiteY11" fmla="*/ 465889 h 1446227"/>
                <a:gd name="connsiteX12" fmla="*/ 856550 w 1117573"/>
                <a:gd name="connsiteY12" fmla="*/ 497380 h 1446227"/>
                <a:gd name="connsiteX13" fmla="*/ 566135 w 1117573"/>
                <a:gd name="connsiteY13" fmla="*/ 2624 h 1446227"/>
                <a:gd name="connsiteX14" fmla="*/ 555638 w 1117573"/>
                <a:gd name="connsiteY14" fmla="*/ 2624 h 1446227"/>
                <a:gd name="connsiteX15" fmla="*/ 265223 w 1117573"/>
                <a:gd name="connsiteY15" fmla="*/ 497380 h 1446227"/>
                <a:gd name="connsiteX16" fmla="*/ 400983 w 1117573"/>
                <a:gd name="connsiteY16" fmla="*/ 465889 h 1446227"/>
                <a:gd name="connsiteX17" fmla="*/ 215537 w 1117573"/>
                <a:gd name="connsiteY17" fmla="*/ 779398 h 1446227"/>
                <a:gd name="connsiteX18" fmla="*/ 319807 w 1117573"/>
                <a:gd name="connsiteY18" fmla="*/ 768901 h 1446227"/>
                <a:gd name="connsiteX19" fmla="*/ 125263 w 1117573"/>
                <a:gd name="connsiteY19" fmla="*/ 1055817 h 1446227"/>
                <a:gd name="connsiteX20" fmla="*/ 290415 w 1117573"/>
                <a:gd name="connsiteY20" fmla="*/ 1024326 h 1446227"/>
                <a:gd name="connsiteX21" fmla="*/ 4899 w 1117573"/>
                <a:gd name="connsiteY21" fmla="*/ 1360228 h 1446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117573" h="1446227">
                  <a:moveTo>
                    <a:pt x="0" y="1352530"/>
                  </a:moveTo>
                  <a:cubicBezTo>
                    <a:pt x="90274" y="1404315"/>
                    <a:pt x="220436" y="1388920"/>
                    <a:pt x="317707" y="1376324"/>
                  </a:cubicBezTo>
                  <a:cubicBezTo>
                    <a:pt x="317007" y="1399417"/>
                    <a:pt x="286916" y="1420411"/>
                    <a:pt x="279918" y="1435806"/>
                  </a:cubicBezTo>
                  <a:cubicBezTo>
                    <a:pt x="340101" y="1459599"/>
                    <a:pt x="527646" y="1444204"/>
                    <a:pt x="591328" y="1373524"/>
                  </a:cubicBezTo>
                  <a:cubicBezTo>
                    <a:pt x="655009" y="1430908"/>
                    <a:pt x="801966" y="1440005"/>
                    <a:pt x="885242" y="1421810"/>
                  </a:cubicBezTo>
                  <a:cubicBezTo>
                    <a:pt x="864948" y="1412713"/>
                    <a:pt x="845353" y="1400816"/>
                    <a:pt x="835556" y="1382622"/>
                  </a:cubicBezTo>
                  <a:cubicBezTo>
                    <a:pt x="918832" y="1382622"/>
                    <a:pt x="1037797" y="1387520"/>
                    <a:pt x="1117574" y="1360228"/>
                  </a:cubicBezTo>
                  <a:cubicBezTo>
                    <a:pt x="1032199" y="1241963"/>
                    <a:pt x="917433" y="1142592"/>
                    <a:pt x="832057" y="1024326"/>
                  </a:cubicBezTo>
                  <a:cubicBezTo>
                    <a:pt x="890840" y="1036223"/>
                    <a:pt x="942625" y="1051618"/>
                    <a:pt x="997209" y="1055817"/>
                  </a:cubicBezTo>
                  <a:cubicBezTo>
                    <a:pt x="932128" y="982339"/>
                    <a:pt x="827859" y="868972"/>
                    <a:pt x="802666" y="768901"/>
                  </a:cubicBezTo>
                  <a:cubicBezTo>
                    <a:pt x="841854" y="782897"/>
                    <a:pt x="879643" y="779398"/>
                    <a:pt x="906936" y="779398"/>
                  </a:cubicBezTo>
                  <a:cubicBezTo>
                    <a:pt x="836956" y="684225"/>
                    <a:pt x="771875" y="570859"/>
                    <a:pt x="721490" y="465889"/>
                  </a:cubicBezTo>
                  <a:cubicBezTo>
                    <a:pt x="756479" y="484084"/>
                    <a:pt x="816662" y="502278"/>
                    <a:pt x="856550" y="497380"/>
                  </a:cubicBezTo>
                  <a:cubicBezTo>
                    <a:pt x="721490" y="332228"/>
                    <a:pt x="626317" y="179673"/>
                    <a:pt x="566135" y="2624"/>
                  </a:cubicBezTo>
                  <a:cubicBezTo>
                    <a:pt x="564036" y="-875"/>
                    <a:pt x="558437" y="-875"/>
                    <a:pt x="555638" y="2624"/>
                  </a:cubicBezTo>
                  <a:cubicBezTo>
                    <a:pt x="495455" y="179673"/>
                    <a:pt x="400283" y="332928"/>
                    <a:pt x="265223" y="497380"/>
                  </a:cubicBezTo>
                  <a:cubicBezTo>
                    <a:pt x="305111" y="502278"/>
                    <a:pt x="365293" y="484084"/>
                    <a:pt x="400983" y="465889"/>
                  </a:cubicBezTo>
                  <a:cubicBezTo>
                    <a:pt x="350598" y="570159"/>
                    <a:pt x="285517" y="683526"/>
                    <a:pt x="215537" y="779398"/>
                  </a:cubicBezTo>
                  <a:cubicBezTo>
                    <a:pt x="243529" y="779398"/>
                    <a:pt x="280618" y="782897"/>
                    <a:pt x="319807" y="768901"/>
                  </a:cubicBezTo>
                  <a:cubicBezTo>
                    <a:pt x="295314" y="868972"/>
                    <a:pt x="191044" y="982339"/>
                    <a:pt x="125263" y="1055817"/>
                  </a:cubicBezTo>
                  <a:cubicBezTo>
                    <a:pt x="180547" y="1051618"/>
                    <a:pt x="231633" y="1036223"/>
                    <a:pt x="290415" y="1024326"/>
                  </a:cubicBezTo>
                  <a:cubicBezTo>
                    <a:pt x="205040" y="1142592"/>
                    <a:pt x="90274" y="1242663"/>
                    <a:pt x="4899" y="1360228"/>
                  </a:cubicBezTo>
                </a:path>
              </a:pathLst>
            </a:custGeom>
            <a:gradFill>
              <a:gsLst>
                <a:gs pos="75000">
                  <a:schemeClr val="accent1">
                    <a:lumMod val="75000"/>
                  </a:schemeClr>
                </a:gs>
                <a:gs pos="25000">
                  <a:schemeClr val="accent1"/>
                </a:gs>
              </a:gsLst>
              <a:lin ang="5400000" scaled="0"/>
            </a:gradFill>
            <a:ln w="69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/>
            </a:p>
          </p:txBody>
        </p:sp>
      </p:grpSp>
      <p:grpSp>
        <p:nvGrpSpPr>
          <p:cNvPr id="117" name="tree">
            <a:extLst>
              <a:ext uri="{FF2B5EF4-FFF2-40B4-BE49-F238E27FC236}">
                <a16:creationId xmlns:a16="http://schemas.microsoft.com/office/drawing/2014/main" id="{52F335CF-C86F-49D5-AAED-80AF74AA046B}"/>
              </a:ext>
            </a:extLst>
          </p:cNvPr>
          <p:cNvGrpSpPr/>
          <p:nvPr/>
        </p:nvGrpSpPr>
        <p:grpSpPr>
          <a:xfrm>
            <a:off x="699422" y="5651500"/>
            <a:ext cx="766894" cy="1201228"/>
            <a:chOff x="9660760" y="4090737"/>
            <a:chExt cx="723589" cy="1380267"/>
          </a:xfrm>
          <a:solidFill>
            <a:schemeClr val="accent1"/>
          </a:solidFill>
          <a:effectLst>
            <a:outerShdw blurRad="63500" dist="63500" dir="16200000" rotWithShape="0">
              <a:prstClr val="black">
                <a:alpha val="40000"/>
              </a:prstClr>
            </a:outerShdw>
          </a:effectLst>
        </p:grpSpPr>
        <p:sp>
          <p:nvSpPr>
            <p:cNvPr id="118" name="任意多边形: 形状 117">
              <a:extLst>
                <a:ext uri="{FF2B5EF4-FFF2-40B4-BE49-F238E27FC236}">
                  <a16:creationId xmlns:a16="http://schemas.microsoft.com/office/drawing/2014/main" id="{ED8219CA-C47B-4928-9557-785A610C1FEB}"/>
                </a:ext>
              </a:extLst>
            </p:cNvPr>
            <p:cNvSpPr/>
            <p:nvPr/>
          </p:nvSpPr>
          <p:spPr>
            <a:xfrm>
              <a:off x="10016255" y="5280534"/>
              <a:ext cx="41987" cy="190470"/>
            </a:xfrm>
            <a:custGeom>
              <a:avLst/>
              <a:gdLst>
                <a:gd name="connsiteX0" fmla="*/ 6998 w 41987"/>
                <a:gd name="connsiteY0" fmla="*/ 826 h 190470"/>
                <a:gd name="connsiteX1" fmla="*/ 0 w 41987"/>
                <a:gd name="connsiteY1" fmla="*/ 190470 h 190470"/>
                <a:gd name="connsiteX2" fmla="*/ 41988 w 41987"/>
                <a:gd name="connsiteY2" fmla="*/ 190470 h 190470"/>
                <a:gd name="connsiteX3" fmla="*/ 36390 w 41987"/>
                <a:gd name="connsiteY3" fmla="*/ 826 h 190470"/>
                <a:gd name="connsiteX4" fmla="*/ 6998 w 41987"/>
                <a:gd name="connsiteY4" fmla="*/ 826 h 19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987" h="190470">
                  <a:moveTo>
                    <a:pt x="6998" y="826"/>
                  </a:moveTo>
                  <a:cubicBezTo>
                    <a:pt x="6298" y="-14570"/>
                    <a:pt x="0" y="190470"/>
                    <a:pt x="0" y="190470"/>
                  </a:cubicBezTo>
                  <a:lnTo>
                    <a:pt x="41988" y="190470"/>
                  </a:lnTo>
                  <a:lnTo>
                    <a:pt x="36390" y="826"/>
                  </a:lnTo>
                  <a:lnTo>
                    <a:pt x="6998" y="826"/>
                  </a:lnTo>
                  <a:close/>
                </a:path>
              </a:pathLst>
            </a:custGeom>
            <a:solidFill>
              <a:schemeClr val="accent3">
                <a:lumMod val="50000"/>
              </a:schemeClr>
            </a:solidFill>
            <a:ln w="69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9" name="任意多边形: 形状 118">
              <a:extLst>
                <a:ext uri="{FF2B5EF4-FFF2-40B4-BE49-F238E27FC236}">
                  <a16:creationId xmlns:a16="http://schemas.microsoft.com/office/drawing/2014/main" id="{44F0237E-711D-4B28-B976-7309F66A24CF}"/>
                </a:ext>
              </a:extLst>
            </p:cNvPr>
            <p:cNvSpPr/>
            <p:nvPr/>
          </p:nvSpPr>
          <p:spPr>
            <a:xfrm>
              <a:off x="9660760" y="4090737"/>
              <a:ext cx="723589" cy="1289041"/>
            </a:xfrm>
            <a:custGeom>
              <a:avLst/>
              <a:gdLst>
                <a:gd name="connsiteX0" fmla="*/ 0 w 723589"/>
                <a:gd name="connsiteY0" fmla="*/ 1205318 h 1289041"/>
                <a:gd name="connsiteX1" fmla="*/ 205740 w 723589"/>
                <a:gd name="connsiteY1" fmla="*/ 1226312 h 1289041"/>
                <a:gd name="connsiteX2" fmla="*/ 181247 w 723589"/>
                <a:gd name="connsiteY2" fmla="*/ 1279497 h 1289041"/>
                <a:gd name="connsiteX3" fmla="*/ 382788 w 723589"/>
                <a:gd name="connsiteY3" fmla="*/ 1224213 h 1289041"/>
                <a:gd name="connsiteX4" fmla="*/ 573133 w 723589"/>
                <a:gd name="connsiteY4" fmla="*/ 1267600 h 1289041"/>
                <a:gd name="connsiteX5" fmla="*/ 540942 w 723589"/>
                <a:gd name="connsiteY5" fmla="*/ 1232610 h 1289041"/>
                <a:gd name="connsiteX6" fmla="*/ 723589 w 723589"/>
                <a:gd name="connsiteY6" fmla="*/ 1212316 h 1289041"/>
                <a:gd name="connsiteX7" fmla="*/ 538843 w 723589"/>
                <a:gd name="connsiteY7" fmla="*/ 912803 h 1289041"/>
                <a:gd name="connsiteX8" fmla="*/ 645911 w 723589"/>
                <a:gd name="connsiteY8" fmla="*/ 941495 h 1289041"/>
                <a:gd name="connsiteX9" fmla="*/ 519948 w 723589"/>
                <a:gd name="connsiteY9" fmla="*/ 685370 h 1289041"/>
                <a:gd name="connsiteX10" fmla="*/ 587829 w 723589"/>
                <a:gd name="connsiteY10" fmla="*/ 694467 h 1289041"/>
                <a:gd name="connsiteX11" fmla="*/ 467463 w 723589"/>
                <a:gd name="connsiteY11" fmla="*/ 415249 h 1289041"/>
                <a:gd name="connsiteX12" fmla="*/ 554938 w 723589"/>
                <a:gd name="connsiteY12" fmla="*/ 443940 h 1289041"/>
                <a:gd name="connsiteX13" fmla="*/ 366693 w 723589"/>
                <a:gd name="connsiteY13" fmla="*/ 2369 h 1289041"/>
                <a:gd name="connsiteX14" fmla="*/ 360395 w 723589"/>
                <a:gd name="connsiteY14" fmla="*/ 2369 h 1289041"/>
                <a:gd name="connsiteX15" fmla="*/ 172150 w 723589"/>
                <a:gd name="connsiteY15" fmla="*/ 443940 h 1289041"/>
                <a:gd name="connsiteX16" fmla="*/ 259624 w 723589"/>
                <a:gd name="connsiteY16" fmla="*/ 415249 h 1289041"/>
                <a:gd name="connsiteX17" fmla="*/ 139260 w 723589"/>
                <a:gd name="connsiteY17" fmla="*/ 694467 h 1289041"/>
                <a:gd name="connsiteX18" fmla="*/ 207139 w 723589"/>
                <a:gd name="connsiteY18" fmla="*/ 685370 h 1289041"/>
                <a:gd name="connsiteX19" fmla="*/ 81176 w 723589"/>
                <a:gd name="connsiteY19" fmla="*/ 941495 h 1289041"/>
                <a:gd name="connsiteX20" fmla="*/ 188245 w 723589"/>
                <a:gd name="connsiteY20" fmla="*/ 912803 h 1289041"/>
                <a:gd name="connsiteX21" fmla="*/ 3499 w 723589"/>
                <a:gd name="connsiteY21" fmla="*/ 1212316 h 1289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23589" h="1289041">
                  <a:moveTo>
                    <a:pt x="0" y="1205318"/>
                  </a:moveTo>
                  <a:cubicBezTo>
                    <a:pt x="58083" y="1250805"/>
                    <a:pt x="142759" y="1237509"/>
                    <a:pt x="205740" y="1226312"/>
                  </a:cubicBezTo>
                  <a:cubicBezTo>
                    <a:pt x="205040" y="1246606"/>
                    <a:pt x="185446" y="1265501"/>
                    <a:pt x="181247" y="1279497"/>
                  </a:cubicBezTo>
                  <a:cubicBezTo>
                    <a:pt x="219736" y="1301190"/>
                    <a:pt x="341500" y="1287194"/>
                    <a:pt x="382788" y="1224213"/>
                  </a:cubicBezTo>
                  <a:cubicBezTo>
                    <a:pt x="424076" y="1275298"/>
                    <a:pt x="519248" y="1283695"/>
                    <a:pt x="573133" y="1267600"/>
                  </a:cubicBezTo>
                  <a:cubicBezTo>
                    <a:pt x="560536" y="1259202"/>
                    <a:pt x="547240" y="1248706"/>
                    <a:pt x="540942" y="1232610"/>
                  </a:cubicBezTo>
                  <a:cubicBezTo>
                    <a:pt x="594827" y="1232610"/>
                    <a:pt x="671804" y="1236109"/>
                    <a:pt x="723589" y="1212316"/>
                  </a:cubicBezTo>
                  <a:cubicBezTo>
                    <a:pt x="668305" y="1107347"/>
                    <a:pt x="593426" y="1018472"/>
                    <a:pt x="538843" y="912803"/>
                  </a:cubicBezTo>
                  <a:cubicBezTo>
                    <a:pt x="577332" y="923300"/>
                    <a:pt x="610222" y="936597"/>
                    <a:pt x="645911" y="941495"/>
                  </a:cubicBezTo>
                  <a:cubicBezTo>
                    <a:pt x="603224" y="876414"/>
                    <a:pt x="536044" y="774244"/>
                    <a:pt x="519948" y="685370"/>
                  </a:cubicBezTo>
                  <a:cubicBezTo>
                    <a:pt x="545141" y="697966"/>
                    <a:pt x="569634" y="694467"/>
                    <a:pt x="587829" y="694467"/>
                  </a:cubicBezTo>
                  <a:cubicBezTo>
                    <a:pt x="542342" y="609092"/>
                    <a:pt x="500354" y="508321"/>
                    <a:pt x="467463" y="415249"/>
                  </a:cubicBezTo>
                  <a:cubicBezTo>
                    <a:pt x="489857" y="431344"/>
                    <a:pt x="529046" y="447439"/>
                    <a:pt x="554938" y="443940"/>
                  </a:cubicBezTo>
                  <a:cubicBezTo>
                    <a:pt x="467463" y="296983"/>
                    <a:pt x="405182" y="160523"/>
                    <a:pt x="366693" y="2369"/>
                  </a:cubicBezTo>
                  <a:cubicBezTo>
                    <a:pt x="365293" y="-1130"/>
                    <a:pt x="361794" y="-430"/>
                    <a:pt x="360395" y="2369"/>
                  </a:cubicBezTo>
                  <a:cubicBezTo>
                    <a:pt x="321207" y="160523"/>
                    <a:pt x="259624" y="296983"/>
                    <a:pt x="172150" y="443940"/>
                  </a:cubicBezTo>
                  <a:cubicBezTo>
                    <a:pt x="198042" y="447439"/>
                    <a:pt x="237231" y="431344"/>
                    <a:pt x="259624" y="415249"/>
                  </a:cubicBezTo>
                  <a:cubicBezTo>
                    <a:pt x="227434" y="508321"/>
                    <a:pt x="184746" y="609792"/>
                    <a:pt x="139260" y="694467"/>
                  </a:cubicBezTo>
                  <a:cubicBezTo>
                    <a:pt x="157454" y="694467"/>
                    <a:pt x="181247" y="697966"/>
                    <a:pt x="207139" y="685370"/>
                  </a:cubicBezTo>
                  <a:cubicBezTo>
                    <a:pt x="191044" y="774244"/>
                    <a:pt x="123164" y="876414"/>
                    <a:pt x="81176" y="941495"/>
                  </a:cubicBezTo>
                  <a:cubicBezTo>
                    <a:pt x="116866" y="937296"/>
                    <a:pt x="149757" y="924000"/>
                    <a:pt x="188245" y="912803"/>
                  </a:cubicBezTo>
                  <a:cubicBezTo>
                    <a:pt x="132961" y="1017773"/>
                    <a:pt x="58083" y="1107347"/>
                    <a:pt x="3499" y="1212316"/>
                  </a:cubicBezTo>
                </a:path>
              </a:pathLst>
            </a:custGeom>
            <a:gradFill>
              <a:gsLst>
                <a:gs pos="75000">
                  <a:schemeClr val="accent1">
                    <a:lumMod val="75000"/>
                  </a:schemeClr>
                </a:gs>
                <a:gs pos="25000">
                  <a:schemeClr val="accent1"/>
                </a:gs>
              </a:gsLst>
              <a:lin ang="9000000" scaled="0"/>
            </a:gradFill>
            <a:ln w="69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4" name="tree">
            <a:extLst>
              <a:ext uri="{FF2B5EF4-FFF2-40B4-BE49-F238E27FC236}">
                <a16:creationId xmlns:a16="http://schemas.microsoft.com/office/drawing/2014/main" id="{56381350-6E68-408E-BBDB-94DC05536F53}"/>
              </a:ext>
            </a:extLst>
          </p:cNvPr>
          <p:cNvGrpSpPr/>
          <p:nvPr/>
        </p:nvGrpSpPr>
        <p:grpSpPr>
          <a:xfrm>
            <a:off x="10864749" y="5857729"/>
            <a:ext cx="698108" cy="968857"/>
            <a:chOff x="10133303" y="4767784"/>
            <a:chExt cx="627323" cy="870619"/>
          </a:xfrm>
          <a:effectLst>
            <a:outerShdw blurRad="63500" dist="63500" dir="16200000" rotWithShape="0">
              <a:prstClr val="black">
                <a:alpha val="40000"/>
              </a:prstClr>
            </a:outerShdw>
          </a:effectLst>
        </p:grpSpPr>
        <p:sp>
          <p:nvSpPr>
            <p:cNvPr id="115" name="任意多边形: 形状 114">
              <a:extLst>
                <a:ext uri="{FF2B5EF4-FFF2-40B4-BE49-F238E27FC236}">
                  <a16:creationId xmlns:a16="http://schemas.microsoft.com/office/drawing/2014/main" id="{37D9C70D-3BD7-4ADE-B8C6-F3768B4E7219}"/>
                </a:ext>
              </a:extLst>
            </p:cNvPr>
            <p:cNvSpPr/>
            <p:nvPr/>
          </p:nvSpPr>
          <p:spPr>
            <a:xfrm>
              <a:off x="10441413" y="5518495"/>
              <a:ext cx="36084" cy="119908"/>
            </a:xfrm>
            <a:custGeom>
              <a:avLst/>
              <a:gdLst>
                <a:gd name="connsiteX0" fmla="*/ 7698 w 45486"/>
                <a:gd name="connsiteY0" fmla="*/ 694 h 151150"/>
                <a:gd name="connsiteX1" fmla="*/ 0 w 45486"/>
                <a:gd name="connsiteY1" fmla="*/ 151150 h 151150"/>
                <a:gd name="connsiteX2" fmla="*/ 45487 w 45486"/>
                <a:gd name="connsiteY2" fmla="*/ 151150 h 151150"/>
                <a:gd name="connsiteX3" fmla="*/ 39188 w 45486"/>
                <a:gd name="connsiteY3" fmla="*/ 694 h 151150"/>
                <a:gd name="connsiteX4" fmla="*/ 7698 w 45486"/>
                <a:gd name="connsiteY4" fmla="*/ 694 h 151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486" h="151150">
                  <a:moveTo>
                    <a:pt x="7698" y="694"/>
                  </a:moveTo>
                  <a:cubicBezTo>
                    <a:pt x="6998" y="-11902"/>
                    <a:pt x="0" y="151150"/>
                    <a:pt x="0" y="151150"/>
                  </a:cubicBezTo>
                  <a:lnTo>
                    <a:pt x="45487" y="151150"/>
                  </a:lnTo>
                  <a:lnTo>
                    <a:pt x="39188" y="694"/>
                  </a:lnTo>
                  <a:lnTo>
                    <a:pt x="7698" y="694"/>
                  </a:lnTo>
                  <a:close/>
                </a:path>
              </a:pathLst>
            </a:custGeom>
            <a:solidFill>
              <a:schemeClr val="accent3">
                <a:lumMod val="50000"/>
              </a:schemeClr>
            </a:solidFill>
            <a:ln w="69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6" name="任意多边形: 形状 115">
              <a:extLst>
                <a:ext uri="{FF2B5EF4-FFF2-40B4-BE49-F238E27FC236}">
                  <a16:creationId xmlns:a16="http://schemas.microsoft.com/office/drawing/2014/main" id="{F9DB1B97-7D72-45DE-89FA-3F42FE6F1151}"/>
                </a:ext>
              </a:extLst>
            </p:cNvPr>
            <p:cNvSpPr/>
            <p:nvPr/>
          </p:nvSpPr>
          <p:spPr>
            <a:xfrm>
              <a:off x="10133303" y="4767784"/>
              <a:ext cx="627323" cy="812919"/>
            </a:xfrm>
            <a:custGeom>
              <a:avLst/>
              <a:gdLst>
                <a:gd name="connsiteX0" fmla="*/ 0 w 790769"/>
                <a:gd name="connsiteY0" fmla="*/ 958196 h 1024721"/>
                <a:gd name="connsiteX1" fmla="*/ 224634 w 790769"/>
                <a:gd name="connsiteY1" fmla="*/ 974991 h 1024721"/>
                <a:gd name="connsiteX2" fmla="*/ 198043 w 790769"/>
                <a:gd name="connsiteY2" fmla="*/ 1016979 h 1024721"/>
                <a:gd name="connsiteX3" fmla="*/ 418478 w 790769"/>
                <a:gd name="connsiteY3" fmla="*/ 973591 h 1024721"/>
                <a:gd name="connsiteX4" fmla="*/ 626317 w 790769"/>
                <a:gd name="connsiteY4" fmla="*/ 1007881 h 1024721"/>
                <a:gd name="connsiteX5" fmla="*/ 591328 w 790769"/>
                <a:gd name="connsiteY5" fmla="*/ 979889 h 1024721"/>
                <a:gd name="connsiteX6" fmla="*/ 790769 w 790769"/>
                <a:gd name="connsiteY6" fmla="*/ 963794 h 1024721"/>
                <a:gd name="connsiteX7" fmla="*/ 588528 w 790769"/>
                <a:gd name="connsiteY7" fmla="*/ 725864 h 1024721"/>
                <a:gd name="connsiteX8" fmla="*/ 705395 w 790769"/>
                <a:gd name="connsiteY8" fmla="*/ 748257 h 1024721"/>
                <a:gd name="connsiteX9" fmla="*/ 567534 w 790769"/>
                <a:gd name="connsiteY9" fmla="*/ 544616 h 1024721"/>
                <a:gd name="connsiteX10" fmla="*/ 641713 w 790769"/>
                <a:gd name="connsiteY10" fmla="*/ 551614 h 1024721"/>
                <a:gd name="connsiteX11" fmla="*/ 510151 w 790769"/>
                <a:gd name="connsiteY11" fmla="*/ 329779 h 1024721"/>
                <a:gd name="connsiteX12" fmla="*/ 606023 w 790769"/>
                <a:gd name="connsiteY12" fmla="*/ 352172 h 1024721"/>
                <a:gd name="connsiteX13" fmla="*/ 400283 w 790769"/>
                <a:gd name="connsiteY13" fmla="*/ 1575 h 1024721"/>
                <a:gd name="connsiteX14" fmla="*/ 393285 w 790769"/>
                <a:gd name="connsiteY14" fmla="*/ 1575 h 1024721"/>
                <a:gd name="connsiteX15" fmla="*/ 187546 w 790769"/>
                <a:gd name="connsiteY15" fmla="*/ 352172 h 1024721"/>
                <a:gd name="connsiteX16" fmla="*/ 283417 w 790769"/>
                <a:gd name="connsiteY16" fmla="*/ 329779 h 1024721"/>
                <a:gd name="connsiteX17" fmla="*/ 151855 w 790769"/>
                <a:gd name="connsiteY17" fmla="*/ 551614 h 1024721"/>
                <a:gd name="connsiteX18" fmla="*/ 225334 w 790769"/>
                <a:gd name="connsiteY18" fmla="*/ 544616 h 1024721"/>
                <a:gd name="connsiteX19" fmla="*/ 87474 w 790769"/>
                <a:gd name="connsiteY19" fmla="*/ 748257 h 1024721"/>
                <a:gd name="connsiteX20" fmla="*/ 204340 w 790769"/>
                <a:gd name="connsiteY20" fmla="*/ 725864 h 1024721"/>
                <a:gd name="connsiteX21" fmla="*/ 2100 w 790769"/>
                <a:gd name="connsiteY21" fmla="*/ 963794 h 1024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90769" h="1024721">
                  <a:moveTo>
                    <a:pt x="0" y="958196"/>
                  </a:moveTo>
                  <a:cubicBezTo>
                    <a:pt x="64381" y="994585"/>
                    <a:pt x="156055" y="983388"/>
                    <a:pt x="224634" y="974991"/>
                  </a:cubicBezTo>
                  <a:cubicBezTo>
                    <a:pt x="223935" y="991086"/>
                    <a:pt x="202241" y="1006482"/>
                    <a:pt x="198043" y="1016979"/>
                  </a:cubicBezTo>
                  <a:cubicBezTo>
                    <a:pt x="240730" y="1034473"/>
                    <a:pt x="372992" y="1023277"/>
                    <a:pt x="418478" y="973591"/>
                  </a:cubicBezTo>
                  <a:cubicBezTo>
                    <a:pt x="463265" y="1014179"/>
                    <a:pt x="567534" y="1020478"/>
                    <a:pt x="626317" y="1007881"/>
                  </a:cubicBezTo>
                  <a:cubicBezTo>
                    <a:pt x="612321" y="1001583"/>
                    <a:pt x="597626" y="992486"/>
                    <a:pt x="591328" y="979889"/>
                  </a:cubicBezTo>
                  <a:cubicBezTo>
                    <a:pt x="650111" y="979889"/>
                    <a:pt x="734086" y="983388"/>
                    <a:pt x="790769" y="963794"/>
                  </a:cubicBezTo>
                  <a:cubicBezTo>
                    <a:pt x="730587" y="880518"/>
                    <a:pt x="648711" y="809139"/>
                    <a:pt x="588528" y="725864"/>
                  </a:cubicBezTo>
                  <a:cubicBezTo>
                    <a:pt x="630516" y="734261"/>
                    <a:pt x="666205" y="745458"/>
                    <a:pt x="705395" y="748257"/>
                  </a:cubicBezTo>
                  <a:cubicBezTo>
                    <a:pt x="659207" y="696472"/>
                    <a:pt x="585029" y="615296"/>
                    <a:pt x="567534" y="544616"/>
                  </a:cubicBezTo>
                  <a:cubicBezTo>
                    <a:pt x="595526" y="554414"/>
                    <a:pt x="622119" y="551614"/>
                    <a:pt x="641713" y="551614"/>
                  </a:cubicBezTo>
                  <a:cubicBezTo>
                    <a:pt x="592027" y="483734"/>
                    <a:pt x="545841" y="403957"/>
                    <a:pt x="510151" y="329779"/>
                  </a:cubicBezTo>
                  <a:cubicBezTo>
                    <a:pt x="535344" y="343075"/>
                    <a:pt x="577332" y="355671"/>
                    <a:pt x="606023" y="352172"/>
                  </a:cubicBezTo>
                  <a:cubicBezTo>
                    <a:pt x="510151" y="235306"/>
                    <a:pt x="442971" y="126838"/>
                    <a:pt x="400283" y="1575"/>
                  </a:cubicBezTo>
                  <a:cubicBezTo>
                    <a:pt x="398884" y="-525"/>
                    <a:pt x="394685" y="-525"/>
                    <a:pt x="393285" y="1575"/>
                  </a:cubicBezTo>
                  <a:cubicBezTo>
                    <a:pt x="350598" y="126838"/>
                    <a:pt x="283417" y="235306"/>
                    <a:pt x="187546" y="352172"/>
                  </a:cubicBezTo>
                  <a:cubicBezTo>
                    <a:pt x="216237" y="355671"/>
                    <a:pt x="258225" y="342375"/>
                    <a:pt x="283417" y="329779"/>
                  </a:cubicBezTo>
                  <a:cubicBezTo>
                    <a:pt x="247728" y="403957"/>
                    <a:pt x="201542" y="483734"/>
                    <a:pt x="151855" y="551614"/>
                  </a:cubicBezTo>
                  <a:cubicBezTo>
                    <a:pt x="171450" y="551614"/>
                    <a:pt x="197342" y="554414"/>
                    <a:pt x="225334" y="544616"/>
                  </a:cubicBezTo>
                  <a:cubicBezTo>
                    <a:pt x="207839" y="615296"/>
                    <a:pt x="133661" y="696472"/>
                    <a:pt x="87474" y="748257"/>
                  </a:cubicBezTo>
                  <a:cubicBezTo>
                    <a:pt x="126663" y="744758"/>
                    <a:pt x="163053" y="733561"/>
                    <a:pt x="204340" y="725864"/>
                  </a:cubicBezTo>
                  <a:cubicBezTo>
                    <a:pt x="144158" y="809139"/>
                    <a:pt x="62282" y="880518"/>
                    <a:pt x="2100" y="963794"/>
                  </a:cubicBezTo>
                </a:path>
              </a:pathLst>
            </a:custGeom>
            <a:gradFill>
              <a:gsLst>
                <a:gs pos="75000">
                  <a:schemeClr val="accent1">
                    <a:lumMod val="75000"/>
                  </a:schemeClr>
                </a:gs>
                <a:gs pos="25000">
                  <a:schemeClr val="accent1"/>
                </a:gs>
              </a:gsLst>
              <a:lin ang="5400000" scaled="0"/>
            </a:gradFill>
            <a:ln w="69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sp>
        <p:nvSpPr>
          <p:cNvPr id="123" name="任意多边形: 形状 122">
            <a:extLst>
              <a:ext uri="{FF2B5EF4-FFF2-40B4-BE49-F238E27FC236}">
                <a16:creationId xmlns:a16="http://schemas.microsoft.com/office/drawing/2014/main" id="{F84252AA-DF50-4E45-B7CA-521C181E145F}"/>
              </a:ext>
            </a:extLst>
          </p:cNvPr>
          <p:cNvSpPr/>
          <p:nvPr/>
        </p:nvSpPr>
        <p:spPr>
          <a:xfrm>
            <a:off x="1380062" y="6629472"/>
            <a:ext cx="10713403" cy="228528"/>
          </a:xfrm>
          <a:custGeom>
            <a:avLst/>
            <a:gdLst>
              <a:gd name="connsiteX0" fmla="*/ 4361941 w 10713403"/>
              <a:gd name="connsiteY0" fmla="*/ 777 h 228528"/>
              <a:gd name="connsiteX1" fmla="*/ 9437927 w 10713403"/>
              <a:gd name="connsiteY1" fmla="*/ 160104 h 228528"/>
              <a:gd name="connsiteX2" fmla="*/ 10713403 w 10713403"/>
              <a:gd name="connsiteY2" fmla="*/ 228528 h 228528"/>
              <a:gd name="connsiteX3" fmla="*/ 0 w 10713403"/>
              <a:gd name="connsiteY3" fmla="*/ 228528 h 228528"/>
              <a:gd name="connsiteX4" fmla="*/ 338278 w 10713403"/>
              <a:gd name="connsiteY4" fmla="*/ 193464 h 228528"/>
              <a:gd name="connsiteX5" fmla="*/ 4361941 w 10713403"/>
              <a:gd name="connsiteY5" fmla="*/ 777 h 2285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713403" h="228528">
                <a:moveTo>
                  <a:pt x="4361941" y="777"/>
                </a:moveTo>
                <a:cubicBezTo>
                  <a:pt x="6148296" y="-8886"/>
                  <a:pt x="7820729" y="73152"/>
                  <a:pt x="9437927" y="160104"/>
                </a:cubicBezTo>
                <a:lnTo>
                  <a:pt x="10713403" y="228528"/>
                </a:lnTo>
                <a:lnTo>
                  <a:pt x="0" y="228528"/>
                </a:lnTo>
                <a:lnTo>
                  <a:pt x="338278" y="193464"/>
                </a:lnTo>
                <a:cubicBezTo>
                  <a:pt x="1751881" y="61365"/>
                  <a:pt x="3085973" y="7678"/>
                  <a:pt x="4361941" y="777"/>
                </a:cubicBezTo>
                <a:close/>
              </a:path>
            </a:pathLst>
          </a:custGeom>
          <a:gradFill>
            <a:gsLst>
              <a:gs pos="0">
                <a:schemeClr val="bg1"/>
              </a:gs>
              <a:gs pos="100000">
                <a:schemeClr val="bg1">
                  <a:lumMod val="85000"/>
                </a:schemeClr>
              </a:gs>
            </a:gsLst>
            <a:lin ang="5400000" scaled="0"/>
          </a:gradFill>
          <a:ln>
            <a:noFill/>
          </a:ln>
          <a:effectLst>
            <a:outerShdw blurRad="127000" dist="63500" dir="16200000" rotWithShape="0">
              <a:schemeClr val="bg2">
                <a:lumMod val="75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4213" name="雪花2">
            <a:extLst>
              <a:ext uri="{FF2B5EF4-FFF2-40B4-BE49-F238E27FC236}">
                <a16:creationId xmlns:a16="http://schemas.microsoft.com/office/drawing/2014/main" id="{AC62FC23-88FA-4A6C-B827-A8251114760F}"/>
              </a:ext>
            </a:extLst>
          </p:cNvPr>
          <p:cNvSpPr/>
          <p:nvPr/>
        </p:nvSpPr>
        <p:spPr>
          <a:xfrm>
            <a:off x="86360" y="340873"/>
            <a:ext cx="12078891" cy="5907136"/>
          </a:xfrm>
          <a:custGeom>
            <a:avLst/>
            <a:gdLst>
              <a:gd name="connsiteX0" fmla="*/ 3842360 w 12078891"/>
              <a:gd name="connsiteY0" fmla="*/ 5831795 h 5907136"/>
              <a:gd name="connsiteX1" fmla="*/ 3880030 w 12078891"/>
              <a:gd name="connsiteY1" fmla="*/ 5869465 h 5907136"/>
              <a:gd name="connsiteX2" fmla="*/ 3842360 w 12078891"/>
              <a:gd name="connsiteY2" fmla="*/ 5907136 h 5907136"/>
              <a:gd name="connsiteX3" fmla="*/ 3804687 w 12078891"/>
              <a:gd name="connsiteY3" fmla="*/ 5869465 h 5907136"/>
              <a:gd name="connsiteX4" fmla="*/ 3842360 w 12078891"/>
              <a:gd name="connsiteY4" fmla="*/ 5831795 h 5907136"/>
              <a:gd name="connsiteX5" fmla="*/ 7474967 w 12078891"/>
              <a:gd name="connsiteY5" fmla="*/ 5830778 h 5907136"/>
              <a:gd name="connsiteX6" fmla="*/ 7492275 w 12078891"/>
              <a:gd name="connsiteY6" fmla="*/ 5848086 h 5907136"/>
              <a:gd name="connsiteX7" fmla="*/ 7474967 w 12078891"/>
              <a:gd name="connsiteY7" fmla="*/ 5865394 h 5907136"/>
              <a:gd name="connsiteX8" fmla="*/ 7457659 w 12078891"/>
              <a:gd name="connsiteY8" fmla="*/ 5848086 h 5907136"/>
              <a:gd name="connsiteX9" fmla="*/ 7474967 w 12078891"/>
              <a:gd name="connsiteY9" fmla="*/ 5830778 h 5907136"/>
              <a:gd name="connsiteX10" fmla="*/ 8992978 w 12078891"/>
              <a:gd name="connsiteY10" fmla="*/ 5793107 h 5907136"/>
              <a:gd name="connsiteX11" fmla="*/ 8999088 w 12078891"/>
              <a:gd name="connsiteY11" fmla="*/ 5799215 h 5907136"/>
              <a:gd name="connsiteX12" fmla="*/ 8992978 w 12078891"/>
              <a:gd name="connsiteY12" fmla="*/ 5805325 h 5907136"/>
              <a:gd name="connsiteX13" fmla="*/ 8986870 w 12078891"/>
              <a:gd name="connsiteY13" fmla="*/ 5799215 h 5907136"/>
              <a:gd name="connsiteX14" fmla="*/ 8992978 w 12078891"/>
              <a:gd name="connsiteY14" fmla="*/ 5793107 h 5907136"/>
              <a:gd name="connsiteX15" fmla="*/ 10305331 w 12078891"/>
              <a:gd name="connsiteY15" fmla="*/ 5791071 h 5907136"/>
              <a:gd name="connsiteX16" fmla="*/ 10324675 w 12078891"/>
              <a:gd name="connsiteY16" fmla="*/ 5810415 h 5907136"/>
              <a:gd name="connsiteX17" fmla="*/ 10305331 w 12078891"/>
              <a:gd name="connsiteY17" fmla="*/ 5829759 h 5907136"/>
              <a:gd name="connsiteX18" fmla="*/ 10285987 w 12078891"/>
              <a:gd name="connsiteY18" fmla="*/ 5810415 h 5907136"/>
              <a:gd name="connsiteX19" fmla="*/ 10305331 w 12078891"/>
              <a:gd name="connsiteY19" fmla="*/ 5791071 h 5907136"/>
              <a:gd name="connsiteX20" fmla="*/ 9101917 w 12078891"/>
              <a:gd name="connsiteY20" fmla="*/ 5773763 h 5907136"/>
              <a:gd name="connsiteX21" fmla="*/ 9126352 w 12078891"/>
              <a:gd name="connsiteY21" fmla="*/ 5798198 h 5907136"/>
              <a:gd name="connsiteX22" fmla="*/ 9101917 w 12078891"/>
              <a:gd name="connsiteY22" fmla="*/ 5822633 h 5907136"/>
              <a:gd name="connsiteX23" fmla="*/ 9077482 w 12078891"/>
              <a:gd name="connsiteY23" fmla="*/ 5798198 h 5907136"/>
              <a:gd name="connsiteX24" fmla="*/ 9101917 w 12078891"/>
              <a:gd name="connsiteY24" fmla="*/ 5773763 h 5907136"/>
              <a:gd name="connsiteX25" fmla="*/ 4563173 w 12078891"/>
              <a:gd name="connsiteY25" fmla="*/ 5765618 h 5907136"/>
              <a:gd name="connsiteX26" fmla="*/ 4573353 w 12078891"/>
              <a:gd name="connsiteY26" fmla="*/ 5775799 h 5907136"/>
              <a:gd name="connsiteX27" fmla="*/ 4563173 w 12078891"/>
              <a:gd name="connsiteY27" fmla="*/ 5785980 h 5907136"/>
              <a:gd name="connsiteX28" fmla="*/ 4552992 w 12078891"/>
              <a:gd name="connsiteY28" fmla="*/ 5775799 h 5907136"/>
              <a:gd name="connsiteX29" fmla="*/ 4563173 w 12078891"/>
              <a:gd name="connsiteY29" fmla="*/ 5765618 h 5907136"/>
              <a:gd name="connsiteX30" fmla="*/ 3667253 w 12078891"/>
              <a:gd name="connsiteY30" fmla="*/ 5747292 h 5907136"/>
              <a:gd name="connsiteX31" fmla="*/ 3677432 w 12078891"/>
              <a:gd name="connsiteY31" fmla="*/ 5756455 h 5907136"/>
              <a:gd name="connsiteX32" fmla="*/ 3667253 w 12078891"/>
              <a:gd name="connsiteY32" fmla="*/ 5765618 h 5907136"/>
              <a:gd name="connsiteX33" fmla="*/ 3657072 w 12078891"/>
              <a:gd name="connsiteY33" fmla="*/ 5756455 h 5907136"/>
              <a:gd name="connsiteX34" fmla="*/ 3667253 w 12078891"/>
              <a:gd name="connsiteY34" fmla="*/ 5747292 h 5907136"/>
              <a:gd name="connsiteX35" fmla="*/ 5934563 w 12078891"/>
              <a:gd name="connsiteY35" fmla="*/ 5691295 h 5907136"/>
              <a:gd name="connsiteX36" fmla="*/ 5937617 w 12078891"/>
              <a:gd name="connsiteY36" fmla="*/ 5694349 h 5907136"/>
              <a:gd name="connsiteX37" fmla="*/ 5934563 w 12078891"/>
              <a:gd name="connsiteY37" fmla="*/ 5697403 h 5907136"/>
              <a:gd name="connsiteX38" fmla="*/ 5931508 w 12078891"/>
              <a:gd name="connsiteY38" fmla="*/ 5694349 h 5907136"/>
              <a:gd name="connsiteX39" fmla="*/ 5934563 w 12078891"/>
              <a:gd name="connsiteY39" fmla="*/ 5691295 h 5907136"/>
              <a:gd name="connsiteX40" fmla="*/ 9720932 w 12078891"/>
              <a:gd name="connsiteY40" fmla="*/ 5662788 h 5907136"/>
              <a:gd name="connsiteX41" fmla="*/ 9741295 w 12078891"/>
              <a:gd name="connsiteY41" fmla="*/ 5683150 h 5907136"/>
              <a:gd name="connsiteX42" fmla="*/ 9720932 w 12078891"/>
              <a:gd name="connsiteY42" fmla="*/ 5703513 h 5907136"/>
              <a:gd name="connsiteX43" fmla="*/ 9700570 w 12078891"/>
              <a:gd name="connsiteY43" fmla="*/ 5683150 h 5907136"/>
              <a:gd name="connsiteX44" fmla="*/ 9720932 w 12078891"/>
              <a:gd name="connsiteY44" fmla="*/ 5662788 h 5907136"/>
              <a:gd name="connsiteX45" fmla="*/ 1551600 w 12078891"/>
              <a:gd name="connsiteY45" fmla="*/ 5657698 h 5907136"/>
              <a:gd name="connsiteX46" fmla="*/ 1556689 w 12078891"/>
              <a:gd name="connsiteY46" fmla="*/ 5662789 h 5907136"/>
              <a:gd name="connsiteX47" fmla="*/ 1551600 w 12078891"/>
              <a:gd name="connsiteY47" fmla="*/ 5667879 h 5907136"/>
              <a:gd name="connsiteX48" fmla="*/ 1546509 w 12078891"/>
              <a:gd name="connsiteY48" fmla="*/ 5662789 h 5907136"/>
              <a:gd name="connsiteX49" fmla="*/ 1551600 w 12078891"/>
              <a:gd name="connsiteY49" fmla="*/ 5657698 h 5907136"/>
              <a:gd name="connsiteX50" fmla="*/ 5617940 w 12078891"/>
              <a:gd name="connsiteY50" fmla="*/ 5620027 h 5907136"/>
              <a:gd name="connsiteX51" fmla="*/ 5628121 w 12078891"/>
              <a:gd name="connsiteY51" fmla="*/ 5630208 h 5907136"/>
              <a:gd name="connsiteX52" fmla="*/ 5617940 w 12078891"/>
              <a:gd name="connsiteY52" fmla="*/ 5640389 h 5907136"/>
              <a:gd name="connsiteX53" fmla="*/ 5607759 w 12078891"/>
              <a:gd name="connsiteY53" fmla="*/ 5630208 h 5907136"/>
              <a:gd name="connsiteX54" fmla="*/ 5617940 w 12078891"/>
              <a:gd name="connsiteY54" fmla="*/ 5620027 h 5907136"/>
              <a:gd name="connsiteX55" fmla="*/ 7608340 w 12078891"/>
              <a:gd name="connsiteY55" fmla="*/ 5584393 h 5907136"/>
              <a:gd name="connsiteX56" fmla="*/ 7616485 w 12078891"/>
              <a:gd name="connsiteY56" fmla="*/ 5592538 h 5907136"/>
              <a:gd name="connsiteX57" fmla="*/ 7608340 w 12078891"/>
              <a:gd name="connsiteY57" fmla="*/ 5600683 h 5907136"/>
              <a:gd name="connsiteX58" fmla="*/ 7600195 w 12078891"/>
              <a:gd name="connsiteY58" fmla="*/ 5592538 h 5907136"/>
              <a:gd name="connsiteX59" fmla="*/ 7608340 w 12078891"/>
              <a:gd name="connsiteY59" fmla="*/ 5584393 h 5907136"/>
              <a:gd name="connsiteX60" fmla="*/ 4031736 w 12078891"/>
              <a:gd name="connsiteY60" fmla="*/ 5584393 h 5907136"/>
              <a:gd name="connsiteX61" fmla="*/ 4043953 w 12078891"/>
              <a:gd name="connsiteY61" fmla="*/ 5596611 h 5907136"/>
              <a:gd name="connsiteX62" fmla="*/ 4031736 w 12078891"/>
              <a:gd name="connsiteY62" fmla="*/ 5608828 h 5907136"/>
              <a:gd name="connsiteX63" fmla="*/ 4019517 w 12078891"/>
              <a:gd name="connsiteY63" fmla="*/ 5596611 h 5907136"/>
              <a:gd name="connsiteX64" fmla="*/ 4031736 w 12078891"/>
              <a:gd name="connsiteY64" fmla="*/ 5584393 h 5907136"/>
              <a:gd name="connsiteX65" fmla="*/ 8657000 w 12078891"/>
              <a:gd name="connsiteY65" fmla="*/ 5577266 h 5907136"/>
              <a:gd name="connsiteX66" fmla="*/ 8696707 w 12078891"/>
              <a:gd name="connsiteY66" fmla="*/ 5616973 h 5907136"/>
              <a:gd name="connsiteX67" fmla="*/ 8657000 w 12078891"/>
              <a:gd name="connsiteY67" fmla="*/ 5656679 h 5907136"/>
              <a:gd name="connsiteX68" fmla="*/ 8617294 w 12078891"/>
              <a:gd name="connsiteY68" fmla="*/ 5616973 h 5907136"/>
              <a:gd name="connsiteX69" fmla="*/ 8657000 w 12078891"/>
              <a:gd name="connsiteY69" fmla="*/ 5577266 h 5907136"/>
              <a:gd name="connsiteX70" fmla="*/ 10814389 w 12078891"/>
              <a:gd name="connsiteY70" fmla="*/ 5571158 h 5907136"/>
              <a:gd name="connsiteX71" fmla="*/ 10825589 w 12078891"/>
              <a:gd name="connsiteY71" fmla="*/ 5582357 h 5907136"/>
              <a:gd name="connsiteX72" fmla="*/ 10814389 w 12078891"/>
              <a:gd name="connsiteY72" fmla="*/ 5593557 h 5907136"/>
              <a:gd name="connsiteX73" fmla="*/ 10803190 w 12078891"/>
              <a:gd name="connsiteY73" fmla="*/ 5582357 h 5907136"/>
              <a:gd name="connsiteX74" fmla="*/ 10814389 w 12078891"/>
              <a:gd name="connsiteY74" fmla="*/ 5571158 h 5907136"/>
              <a:gd name="connsiteX75" fmla="*/ 7000525 w 12078891"/>
              <a:gd name="connsiteY75" fmla="*/ 5501926 h 5907136"/>
              <a:gd name="connsiteX76" fmla="*/ 7026996 w 12078891"/>
              <a:gd name="connsiteY76" fmla="*/ 5528397 h 5907136"/>
              <a:gd name="connsiteX77" fmla="*/ 7000525 w 12078891"/>
              <a:gd name="connsiteY77" fmla="*/ 5554868 h 5907136"/>
              <a:gd name="connsiteX78" fmla="*/ 6974054 w 12078891"/>
              <a:gd name="connsiteY78" fmla="*/ 5528397 h 5907136"/>
              <a:gd name="connsiteX79" fmla="*/ 7000525 w 12078891"/>
              <a:gd name="connsiteY79" fmla="*/ 5501926 h 5907136"/>
              <a:gd name="connsiteX80" fmla="*/ 8101109 w 12078891"/>
              <a:gd name="connsiteY80" fmla="*/ 5497853 h 5907136"/>
              <a:gd name="connsiteX81" fmla="*/ 8114345 w 12078891"/>
              <a:gd name="connsiteY81" fmla="*/ 5511088 h 5907136"/>
              <a:gd name="connsiteX82" fmla="*/ 8101109 w 12078891"/>
              <a:gd name="connsiteY82" fmla="*/ 5524324 h 5907136"/>
              <a:gd name="connsiteX83" fmla="*/ 8087874 w 12078891"/>
              <a:gd name="connsiteY83" fmla="*/ 5511088 h 5907136"/>
              <a:gd name="connsiteX84" fmla="*/ 8101109 w 12078891"/>
              <a:gd name="connsiteY84" fmla="*/ 5497853 h 5907136"/>
              <a:gd name="connsiteX85" fmla="*/ 11261343 w 12078891"/>
              <a:gd name="connsiteY85" fmla="*/ 5462219 h 5907136"/>
              <a:gd name="connsiteX86" fmla="*/ 11297995 w 12078891"/>
              <a:gd name="connsiteY86" fmla="*/ 5498871 h 5907136"/>
              <a:gd name="connsiteX87" fmla="*/ 11261343 w 12078891"/>
              <a:gd name="connsiteY87" fmla="*/ 5535524 h 5907136"/>
              <a:gd name="connsiteX88" fmla="*/ 11224691 w 12078891"/>
              <a:gd name="connsiteY88" fmla="*/ 5498871 h 5907136"/>
              <a:gd name="connsiteX89" fmla="*/ 11261343 w 12078891"/>
              <a:gd name="connsiteY89" fmla="*/ 5462219 h 5907136"/>
              <a:gd name="connsiteX90" fmla="*/ 6980162 w 12078891"/>
              <a:gd name="connsiteY90" fmla="*/ 5433712 h 5907136"/>
              <a:gd name="connsiteX91" fmla="*/ 6995434 w 12078891"/>
              <a:gd name="connsiteY91" fmla="*/ 5448984 h 5907136"/>
              <a:gd name="connsiteX92" fmla="*/ 6980162 w 12078891"/>
              <a:gd name="connsiteY92" fmla="*/ 5463237 h 5907136"/>
              <a:gd name="connsiteX93" fmla="*/ 6964890 w 12078891"/>
              <a:gd name="connsiteY93" fmla="*/ 5448984 h 5907136"/>
              <a:gd name="connsiteX94" fmla="*/ 6980162 w 12078891"/>
              <a:gd name="connsiteY94" fmla="*/ 5433712 h 5907136"/>
              <a:gd name="connsiteX95" fmla="*/ 7394535 w 12078891"/>
              <a:gd name="connsiteY95" fmla="*/ 5431676 h 5907136"/>
              <a:gd name="connsiteX96" fmla="*/ 7426097 w 12078891"/>
              <a:gd name="connsiteY96" fmla="*/ 5463237 h 5907136"/>
              <a:gd name="connsiteX97" fmla="*/ 7394535 w 12078891"/>
              <a:gd name="connsiteY97" fmla="*/ 5494799 h 5907136"/>
              <a:gd name="connsiteX98" fmla="*/ 7362974 w 12078891"/>
              <a:gd name="connsiteY98" fmla="*/ 5463237 h 5907136"/>
              <a:gd name="connsiteX99" fmla="*/ 7394535 w 12078891"/>
              <a:gd name="connsiteY99" fmla="*/ 5431676 h 5907136"/>
              <a:gd name="connsiteX100" fmla="*/ 9262779 w 12078891"/>
              <a:gd name="connsiteY100" fmla="*/ 5425567 h 5907136"/>
              <a:gd name="connsiteX101" fmla="*/ 9264816 w 12078891"/>
              <a:gd name="connsiteY101" fmla="*/ 5427603 h 5907136"/>
              <a:gd name="connsiteX102" fmla="*/ 9262779 w 12078891"/>
              <a:gd name="connsiteY102" fmla="*/ 5429639 h 5907136"/>
              <a:gd name="connsiteX103" fmla="*/ 9260743 w 12078891"/>
              <a:gd name="connsiteY103" fmla="*/ 5427603 h 5907136"/>
              <a:gd name="connsiteX104" fmla="*/ 9262779 w 12078891"/>
              <a:gd name="connsiteY104" fmla="*/ 5425567 h 5907136"/>
              <a:gd name="connsiteX105" fmla="*/ 9043884 w 12078891"/>
              <a:gd name="connsiteY105" fmla="*/ 5381788 h 5907136"/>
              <a:gd name="connsiteX106" fmla="*/ 9092754 w 12078891"/>
              <a:gd name="connsiteY106" fmla="*/ 5430658 h 5907136"/>
              <a:gd name="connsiteX107" fmla="*/ 9043884 w 12078891"/>
              <a:gd name="connsiteY107" fmla="*/ 5479528 h 5907136"/>
              <a:gd name="connsiteX108" fmla="*/ 8995015 w 12078891"/>
              <a:gd name="connsiteY108" fmla="*/ 5430658 h 5907136"/>
              <a:gd name="connsiteX109" fmla="*/ 9043884 w 12078891"/>
              <a:gd name="connsiteY109" fmla="*/ 5381788 h 5907136"/>
              <a:gd name="connsiteX110" fmla="*/ 8166268 w 12078891"/>
              <a:gd name="connsiteY110" fmla="*/ 5370589 h 5907136"/>
              <a:gd name="connsiteX111" fmla="*/ 8180522 w 12078891"/>
              <a:gd name="connsiteY111" fmla="*/ 5384843 h 5907136"/>
              <a:gd name="connsiteX112" fmla="*/ 8166268 w 12078891"/>
              <a:gd name="connsiteY112" fmla="*/ 5399096 h 5907136"/>
              <a:gd name="connsiteX113" fmla="*/ 8152015 w 12078891"/>
              <a:gd name="connsiteY113" fmla="*/ 5384843 h 5907136"/>
              <a:gd name="connsiteX114" fmla="*/ 8166268 w 12078891"/>
              <a:gd name="connsiteY114" fmla="*/ 5370589 h 5907136"/>
              <a:gd name="connsiteX115" fmla="*/ 9917428 w 12078891"/>
              <a:gd name="connsiteY115" fmla="*/ 5332918 h 5907136"/>
              <a:gd name="connsiteX116" fmla="*/ 9991751 w 12078891"/>
              <a:gd name="connsiteY116" fmla="*/ 5406223 h 5907136"/>
              <a:gd name="connsiteX117" fmla="*/ 9917428 w 12078891"/>
              <a:gd name="connsiteY117" fmla="*/ 5479527 h 5907136"/>
              <a:gd name="connsiteX118" fmla="*/ 9843106 w 12078891"/>
              <a:gd name="connsiteY118" fmla="*/ 5406223 h 5907136"/>
              <a:gd name="connsiteX119" fmla="*/ 9917428 w 12078891"/>
              <a:gd name="connsiteY119" fmla="*/ 5332918 h 5907136"/>
              <a:gd name="connsiteX120" fmla="*/ 5489660 w 12078891"/>
              <a:gd name="connsiteY120" fmla="*/ 5317646 h 5907136"/>
              <a:gd name="connsiteX121" fmla="*/ 5535474 w 12078891"/>
              <a:gd name="connsiteY121" fmla="*/ 5362443 h 5907136"/>
              <a:gd name="connsiteX122" fmla="*/ 5489660 w 12078891"/>
              <a:gd name="connsiteY122" fmla="*/ 5408259 h 5907136"/>
              <a:gd name="connsiteX123" fmla="*/ 5443845 w 12078891"/>
              <a:gd name="connsiteY123" fmla="*/ 5362443 h 5907136"/>
              <a:gd name="connsiteX124" fmla="*/ 5489660 w 12078891"/>
              <a:gd name="connsiteY124" fmla="*/ 5317646 h 5907136"/>
              <a:gd name="connsiteX125" fmla="*/ 7760040 w 12078891"/>
              <a:gd name="connsiteY125" fmla="*/ 5273868 h 5907136"/>
              <a:gd name="connsiteX126" fmla="*/ 7795674 w 12078891"/>
              <a:gd name="connsiteY126" fmla="*/ 5309502 h 5907136"/>
              <a:gd name="connsiteX127" fmla="*/ 7760040 w 12078891"/>
              <a:gd name="connsiteY127" fmla="*/ 5345136 h 5907136"/>
              <a:gd name="connsiteX128" fmla="*/ 7724406 w 12078891"/>
              <a:gd name="connsiteY128" fmla="*/ 5309502 h 5907136"/>
              <a:gd name="connsiteX129" fmla="*/ 7760040 w 12078891"/>
              <a:gd name="connsiteY129" fmla="*/ 5273868 h 5907136"/>
              <a:gd name="connsiteX130" fmla="*/ 4548919 w 12078891"/>
              <a:gd name="connsiteY130" fmla="*/ 5233143 h 5907136"/>
              <a:gd name="connsiteX131" fmla="*/ 4575387 w 12078891"/>
              <a:gd name="connsiteY131" fmla="*/ 5259614 h 5907136"/>
              <a:gd name="connsiteX132" fmla="*/ 4548919 w 12078891"/>
              <a:gd name="connsiteY132" fmla="*/ 5286085 h 5907136"/>
              <a:gd name="connsiteX133" fmla="*/ 4522446 w 12078891"/>
              <a:gd name="connsiteY133" fmla="*/ 5259614 h 5907136"/>
              <a:gd name="connsiteX134" fmla="*/ 4548919 w 12078891"/>
              <a:gd name="connsiteY134" fmla="*/ 5233143 h 5907136"/>
              <a:gd name="connsiteX135" fmla="*/ 7408789 w 12078891"/>
              <a:gd name="connsiteY135" fmla="*/ 5131331 h 5907136"/>
              <a:gd name="connsiteX136" fmla="*/ 7417952 w 12078891"/>
              <a:gd name="connsiteY136" fmla="*/ 5140494 h 5907136"/>
              <a:gd name="connsiteX137" fmla="*/ 7408789 w 12078891"/>
              <a:gd name="connsiteY137" fmla="*/ 5149657 h 5907136"/>
              <a:gd name="connsiteX138" fmla="*/ 7399626 w 12078891"/>
              <a:gd name="connsiteY138" fmla="*/ 5140494 h 5907136"/>
              <a:gd name="connsiteX139" fmla="*/ 7408789 w 12078891"/>
              <a:gd name="connsiteY139" fmla="*/ 5131331 h 5907136"/>
              <a:gd name="connsiteX140" fmla="*/ 10433614 w 12078891"/>
              <a:gd name="connsiteY140" fmla="*/ 5120132 h 5907136"/>
              <a:gd name="connsiteX141" fmla="*/ 10442776 w 12078891"/>
              <a:gd name="connsiteY141" fmla="*/ 5129295 h 5907136"/>
              <a:gd name="connsiteX142" fmla="*/ 10433614 w 12078891"/>
              <a:gd name="connsiteY142" fmla="*/ 5138458 h 5907136"/>
              <a:gd name="connsiteX143" fmla="*/ 10424451 w 12078891"/>
              <a:gd name="connsiteY143" fmla="*/ 5129295 h 5907136"/>
              <a:gd name="connsiteX144" fmla="*/ 10433614 w 12078891"/>
              <a:gd name="connsiteY144" fmla="*/ 5120132 h 5907136"/>
              <a:gd name="connsiteX145" fmla="*/ 1525133 w 12078891"/>
              <a:gd name="connsiteY145" fmla="*/ 5095697 h 5907136"/>
              <a:gd name="connsiteX146" fmla="*/ 1568912 w 12078891"/>
              <a:gd name="connsiteY146" fmla="*/ 5139476 h 5907136"/>
              <a:gd name="connsiteX147" fmla="*/ 1525133 w 12078891"/>
              <a:gd name="connsiteY147" fmla="*/ 5183255 h 5907136"/>
              <a:gd name="connsiteX148" fmla="*/ 1481354 w 12078891"/>
              <a:gd name="connsiteY148" fmla="*/ 5139476 h 5907136"/>
              <a:gd name="connsiteX149" fmla="*/ 1525133 w 12078891"/>
              <a:gd name="connsiteY149" fmla="*/ 5095697 h 5907136"/>
              <a:gd name="connsiteX150" fmla="*/ 4545863 w 12078891"/>
              <a:gd name="connsiteY150" fmla="*/ 5086534 h 5907136"/>
              <a:gd name="connsiteX151" fmla="*/ 4563168 w 12078891"/>
              <a:gd name="connsiteY151" fmla="*/ 5103842 h 5907136"/>
              <a:gd name="connsiteX152" fmla="*/ 4545863 w 12078891"/>
              <a:gd name="connsiteY152" fmla="*/ 5121150 h 5907136"/>
              <a:gd name="connsiteX153" fmla="*/ 4528555 w 12078891"/>
              <a:gd name="connsiteY153" fmla="*/ 5103842 h 5907136"/>
              <a:gd name="connsiteX154" fmla="*/ 4545863 w 12078891"/>
              <a:gd name="connsiteY154" fmla="*/ 5086534 h 5907136"/>
              <a:gd name="connsiteX155" fmla="*/ 9595704 w 12078891"/>
              <a:gd name="connsiteY155" fmla="*/ 5048864 h 5907136"/>
              <a:gd name="connsiteX156" fmla="*/ 9601813 w 12078891"/>
              <a:gd name="connsiteY156" fmla="*/ 5054972 h 5907136"/>
              <a:gd name="connsiteX157" fmla="*/ 9595704 w 12078891"/>
              <a:gd name="connsiteY157" fmla="*/ 5061081 h 5907136"/>
              <a:gd name="connsiteX158" fmla="*/ 9589596 w 12078891"/>
              <a:gd name="connsiteY158" fmla="*/ 5054972 h 5907136"/>
              <a:gd name="connsiteX159" fmla="*/ 9595704 w 12078891"/>
              <a:gd name="connsiteY159" fmla="*/ 5048864 h 5907136"/>
              <a:gd name="connsiteX160" fmla="*/ 11474130 w 12078891"/>
              <a:gd name="connsiteY160" fmla="*/ 5040719 h 5907136"/>
              <a:gd name="connsiteX161" fmla="*/ 11492456 w 12078891"/>
              <a:gd name="connsiteY161" fmla="*/ 5059046 h 5907136"/>
              <a:gd name="connsiteX162" fmla="*/ 11474130 w 12078891"/>
              <a:gd name="connsiteY162" fmla="*/ 5077372 h 5907136"/>
              <a:gd name="connsiteX163" fmla="*/ 11455803 w 12078891"/>
              <a:gd name="connsiteY163" fmla="*/ 5059046 h 5907136"/>
              <a:gd name="connsiteX164" fmla="*/ 11474130 w 12078891"/>
              <a:gd name="connsiteY164" fmla="*/ 5040719 h 5907136"/>
              <a:gd name="connsiteX165" fmla="*/ 2684777 w 12078891"/>
              <a:gd name="connsiteY165" fmla="*/ 5038683 h 5907136"/>
              <a:gd name="connsiteX166" fmla="*/ 2690886 w 12078891"/>
              <a:gd name="connsiteY166" fmla="*/ 5044791 h 5907136"/>
              <a:gd name="connsiteX167" fmla="*/ 2684777 w 12078891"/>
              <a:gd name="connsiteY167" fmla="*/ 5050900 h 5907136"/>
              <a:gd name="connsiteX168" fmla="*/ 2678668 w 12078891"/>
              <a:gd name="connsiteY168" fmla="*/ 5044791 h 5907136"/>
              <a:gd name="connsiteX169" fmla="*/ 2684777 w 12078891"/>
              <a:gd name="connsiteY169" fmla="*/ 5038683 h 5907136"/>
              <a:gd name="connsiteX170" fmla="*/ 8718088 w 12078891"/>
              <a:gd name="connsiteY170" fmla="*/ 5027483 h 5907136"/>
              <a:gd name="connsiteX171" fmla="*/ 8750668 w 12078891"/>
              <a:gd name="connsiteY171" fmla="*/ 5060063 h 5907136"/>
              <a:gd name="connsiteX172" fmla="*/ 8718088 w 12078891"/>
              <a:gd name="connsiteY172" fmla="*/ 5092643 h 5907136"/>
              <a:gd name="connsiteX173" fmla="*/ 8684490 w 12078891"/>
              <a:gd name="connsiteY173" fmla="*/ 5060063 h 5907136"/>
              <a:gd name="connsiteX174" fmla="*/ 8718088 w 12078891"/>
              <a:gd name="connsiteY174" fmla="*/ 5027483 h 5907136"/>
              <a:gd name="connsiteX175" fmla="*/ 855208 w 12078891"/>
              <a:gd name="connsiteY175" fmla="*/ 4961306 h 5907136"/>
              <a:gd name="connsiteX176" fmla="*/ 859281 w 12078891"/>
              <a:gd name="connsiteY176" fmla="*/ 4965379 h 5907136"/>
              <a:gd name="connsiteX177" fmla="*/ 855208 w 12078891"/>
              <a:gd name="connsiteY177" fmla="*/ 4969451 h 5907136"/>
              <a:gd name="connsiteX178" fmla="*/ 851136 w 12078891"/>
              <a:gd name="connsiteY178" fmla="*/ 4965379 h 5907136"/>
              <a:gd name="connsiteX179" fmla="*/ 855208 w 12078891"/>
              <a:gd name="connsiteY179" fmla="*/ 4961306 h 5907136"/>
              <a:gd name="connsiteX180" fmla="*/ 3860690 w 12078891"/>
              <a:gd name="connsiteY180" fmla="*/ 4955197 h 5907136"/>
              <a:gd name="connsiteX181" fmla="*/ 3873926 w 12078891"/>
              <a:gd name="connsiteY181" fmla="*/ 4968432 h 5907136"/>
              <a:gd name="connsiteX182" fmla="*/ 3860690 w 12078891"/>
              <a:gd name="connsiteY182" fmla="*/ 4981668 h 5907136"/>
              <a:gd name="connsiteX183" fmla="*/ 3847454 w 12078891"/>
              <a:gd name="connsiteY183" fmla="*/ 4968432 h 5907136"/>
              <a:gd name="connsiteX184" fmla="*/ 3860690 w 12078891"/>
              <a:gd name="connsiteY184" fmla="*/ 4955197 h 5907136"/>
              <a:gd name="connsiteX185" fmla="*/ 428625 w 12078891"/>
              <a:gd name="connsiteY185" fmla="*/ 4954179 h 5907136"/>
              <a:gd name="connsiteX186" fmla="*/ 483604 w 12078891"/>
              <a:gd name="connsiteY186" fmla="*/ 5009158 h 5907136"/>
              <a:gd name="connsiteX187" fmla="*/ 428625 w 12078891"/>
              <a:gd name="connsiteY187" fmla="*/ 5064136 h 5907136"/>
              <a:gd name="connsiteX188" fmla="*/ 373647 w 12078891"/>
              <a:gd name="connsiteY188" fmla="*/ 5009158 h 5907136"/>
              <a:gd name="connsiteX189" fmla="*/ 428625 w 12078891"/>
              <a:gd name="connsiteY189" fmla="*/ 4954179 h 5907136"/>
              <a:gd name="connsiteX190" fmla="*/ 8221247 w 12078891"/>
              <a:gd name="connsiteY190" fmla="*/ 4935853 h 5907136"/>
              <a:gd name="connsiteX191" fmla="*/ 8225319 w 12078891"/>
              <a:gd name="connsiteY191" fmla="*/ 4939926 h 5907136"/>
              <a:gd name="connsiteX192" fmla="*/ 8221247 w 12078891"/>
              <a:gd name="connsiteY192" fmla="*/ 4943998 h 5907136"/>
              <a:gd name="connsiteX193" fmla="*/ 8217174 w 12078891"/>
              <a:gd name="connsiteY193" fmla="*/ 4939926 h 5907136"/>
              <a:gd name="connsiteX194" fmla="*/ 8221247 w 12078891"/>
              <a:gd name="connsiteY194" fmla="*/ 4935853 h 5907136"/>
              <a:gd name="connsiteX195" fmla="*/ 6571898 w 12078891"/>
              <a:gd name="connsiteY195" fmla="*/ 4926690 h 5907136"/>
              <a:gd name="connsiteX196" fmla="*/ 6586152 w 12078891"/>
              <a:gd name="connsiteY196" fmla="*/ 4940943 h 5907136"/>
              <a:gd name="connsiteX197" fmla="*/ 6571898 w 12078891"/>
              <a:gd name="connsiteY197" fmla="*/ 4955197 h 5907136"/>
              <a:gd name="connsiteX198" fmla="*/ 6557644 w 12078891"/>
              <a:gd name="connsiteY198" fmla="*/ 4940943 h 5907136"/>
              <a:gd name="connsiteX199" fmla="*/ 6571898 w 12078891"/>
              <a:gd name="connsiteY199" fmla="*/ 4926690 h 5907136"/>
              <a:gd name="connsiteX200" fmla="*/ 5978342 w 12078891"/>
              <a:gd name="connsiteY200" fmla="*/ 4896147 h 5907136"/>
              <a:gd name="connsiteX201" fmla="*/ 6022119 w 12078891"/>
              <a:gd name="connsiteY201" fmla="*/ 4939926 h 5907136"/>
              <a:gd name="connsiteX202" fmla="*/ 5978342 w 12078891"/>
              <a:gd name="connsiteY202" fmla="*/ 4983705 h 5907136"/>
              <a:gd name="connsiteX203" fmla="*/ 5934564 w 12078891"/>
              <a:gd name="connsiteY203" fmla="*/ 4939926 h 5907136"/>
              <a:gd name="connsiteX204" fmla="*/ 5978342 w 12078891"/>
              <a:gd name="connsiteY204" fmla="*/ 4896147 h 5907136"/>
              <a:gd name="connsiteX205" fmla="*/ 9071374 w 12078891"/>
              <a:gd name="connsiteY205" fmla="*/ 4885965 h 5907136"/>
              <a:gd name="connsiteX206" fmla="*/ 9105990 w 12078891"/>
              <a:gd name="connsiteY206" fmla="*/ 4920581 h 5907136"/>
              <a:gd name="connsiteX207" fmla="*/ 9071374 w 12078891"/>
              <a:gd name="connsiteY207" fmla="*/ 4955197 h 5907136"/>
              <a:gd name="connsiteX208" fmla="*/ 9036758 w 12078891"/>
              <a:gd name="connsiteY208" fmla="*/ 4920581 h 5907136"/>
              <a:gd name="connsiteX209" fmla="*/ 9071374 w 12078891"/>
              <a:gd name="connsiteY209" fmla="*/ 4885965 h 5907136"/>
              <a:gd name="connsiteX210" fmla="*/ 4705700 w 12078891"/>
              <a:gd name="connsiteY210" fmla="*/ 4854403 h 5907136"/>
              <a:gd name="connsiteX211" fmla="*/ 4713844 w 12078891"/>
              <a:gd name="connsiteY211" fmla="*/ 4861530 h 5907136"/>
              <a:gd name="connsiteX212" fmla="*/ 4705700 w 12078891"/>
              <a:gd name="connsiteY212" fmla="*/ 4868657 h 5907136"/>
              <a:gd name="connsiteX213" fmla="*/ 4697560 w 12078891"/>
              <a:gd name="connsiteY213" fmla="*/ 4861530 h 5907136"/>
              <a:gd name="connsiteX214" fmla="*/ 4705700 w 12078891"/>
              <a:gd name="connsiteY214" fmla="*/ 4854403 h 5907136"/>
              <a:gd name="connsiteX215" fmla="*/ 11940428 w 12078891"/>
              <a:gd name="connsiteY215" fmla="*/ 4845241 h 5907136"/>
              <a:gd name="connsiteX216" fmla="*/ 11945518 w 12078891"/>
              <a:gd name="connsiteY216" fmla="*/ 4850331 h 5907136"/>
              <a:gd name="connsiteX217" fmla="*/ 11940428 w 12078891"/>
              <a:gd name="connsiteY217" fmla="*/ 4855422 h 5907136"/>
              <a:gd name="connsiteX218" fmla="*/ 11935337 w 12078891"/>
              <a:gd name="connsiteY218" fmla="*/ 4850331 h 5907136"/>
              <a:gd name="connsiteX219" fmla="*/ 11940428 w 12078891"/>
              <a:gd name="connsiteY219" fmla="*/ 4845241 h 5907136"/>
              <a:gd name="connsiteX220" fmla="*/ 8474758 w 12078891"/>
              <a:gd name="connsiteY220" fmla="*/ 4844222 h 5907136"/>
              <a:gd name="connsiteX221" fmla="*/ 8489011 w 12078891"/>
              <a:gd name="connsiteY221" fmla="*/ 4858476 h 5907136"/>
              <a:gd name="connsiteX222" fmla="*/ 8474758 w 12078891"/>
              <a:gd name="connsiteY222" fmla="*/ 4872729 h 5907136"/>
              <a:gd name="connsiteX223" fmla="*/ 8460504 w 12078891"/>
              <a:gd name="connsiteY223" fmla="*/ 4858476 h 5907136"/>
              <a:gd name="connsiteX224" fmla="*/ 8474758 w 12078891"/>
              <a:gd name="connsiteY224" fmla="*/ 4844222 h 5907136"/>
              <a:gd name="connsiteX225" fmla="*/ 4205825 w 12078891"/>
              <a:gd name="connsiteY225" fmla="*/ 4837095 h 5907136"/>
              <a:gd name="connsiteX226" fmla="*/ 4213970 w 12078891"/>
              <a:gd name="connsiteY226" fmla="*/ 4845240 h 5907136"/>
              <a:gd name="connsiteX227" fmla="*/ 4205825 w 12078891"/>
              <a:gd name="connsiteY227" fmla="*/ 4853385 h 5907136"/>
              <a:gd name="connsiteX228" fmla="*/ 4196662 w 12078891"/>
              <a:gd name="connsiteY228" fmla="*/ 4845240 h 5907136"/>
              <a:gd name="connsiteX229" fmla="*/ 4205825 w 12078891"/>
              <a:gd name="connsiteY229" fmla="*/ 4837095 h 5907136"/>
              <a:gd name="connsiteX230" fmla="*/ 7787529 w 12078891"/>
              <a:gd name="connsiteY230" fmla="*/ 4832005 h 5907136"/>
              <a:gd name="connsiteX231" fmla="*/ 7822145 w 12078891"/>
              <a:gd name="connsiteY231" fmla="*/ 4866621 h 5907136"/>
              <a:gd name="connsiteX232" fmla="*/ 7787529 w 12078891"/>
              <a:gd name="connsiteY232" fmla="*/ 4901237 h 5907136"/>
              <a:gd name="connsiteX233" fmla="*/ 7752913 w 12078891"/>
              <a:gd name="connsiteY233" fmla="*/ 4866621 h 5907136"/>
              <a:gd name="connsiteX234" fmla="*/ 7787529 w 12078891"/>
              <a:gd name="connsiteY234" fmla="*/ 4832005 h 5907136"/>
              <a:gd name="connsiteX235" fmla="*/ 11802981 w 12078891"/>
              <a:gd name="connsiteY235" fmla="*/ 4826914 h 5907136"/>
              <a:gd name="connsiteX236" fmla="*/ 11811126 w 12078891"/>
              <a:gd name="connsiteY236" fmla="*/ 4834041 h 5907136"/>
              <a:gd name="connsiteX237" fmla="*/ 11802981 w 12078891"/>
              <a:gd name="connsiteY237" fmla="*/ 4842186 h 5907136"/>
              <a:gd name="connsiteX238" fmla="*/ 11794836 w 12078891"/>
              <a:gd name="connsiteY238" fmla="*/ 4834041 h 5907136"/>
              <a:gd name="connsiteX239" fmla="*/ 11802981 w 12078891"/>
              <a:gd name="connsiteY239" fmla="*/ 4826914 h 5907136"/>
              <a:gd name="connsiteX240" fmla="*/ 5411257 w 12078891"/>
              <a:gd name="connsiteY240" fmla="*/ 4809607 h 5907136"/>
              <a:gd name="connsiteX241" fmla="*/ 5422456 w 12078891"/>
              <a:gd name="connsiteY241" fmla="*/ 4819788 h 5907136"/>
              <a:gd name="connsiteX242" fmla="*/ 5411257 w 12078891"/>
              <a:gd name="connsiteY242" fmla="*/ 4829969 h 5907136"/>
              <a:gd name="connsiteX243" fmla="*/ 5401075 w 12078891"/>
              <a:gd name="connsiteY243" fmla="*/ 4819788 h 5907136"/>
              <a:gd name="connsiteX244" fmla="*/ 5411257 w 12078891"/>
              <a:gd name="connsiteY244" fmla="*/ 4809607 h 5907136"/>
              <a:gd name="connsiteX245" fmla="*/ 9626248 w 12078891"/>
              <a:gd name="connsiteY245" fmla="*/ 4808588 h 5907136"/>
              <a:gd name="connsiteX246" fmla="*/ 9637447 w 12078891"/>
              <a:gd name="connsiteY246" fmla="*/ 4819788 h 5907136"/>
              <a:gd name="connsiteX247" fmla="*/ 9626248 w 12078891"/>
              <a:gd name="connsiteY247" fmla="*/ 4830987 h 5907136"/>
              <a:gd name="connsiteX248" fmla="*/ 9615049 w 12078891"/>
              <a:gd name="connsiteY248" fmla="*/ 4819788 h 5907136"/>
              <a:gd name="connsiteX249" fmla="*/ 9626248 w 12078891"/>
              <a:gd name="connsiteY249" fmla="*/ 4808588 h 5907136"/>
              <a:gd name="connsiteX250" fmla="*/ 4160030 w 12078891"/>
              <a:gd name="connsiteY250" fmla="*/ 4788226 h 5907136"/>
              <a:gd name="connsiteX251" fmla="*/ 4168175 w 12078891"/>
              <a:gd name="connsiteY251" fmla="*/ 4796371 h 5907136"/>
              <a:gd name="connsiteX252" fmla="*/ 4160030 w 12078891"/>
              <a:gd name="connsiteY252" fmla="*/ 4804516 h 5907136"/>
              <a:gd name="connsiteX253" fmla="*/ 4151885 w 12078891"/>
              <a:gd name="connsiteY253" fmla="*/ 4796371 h 5907136"/>
              <a:gd name="connsiteX254" fmla="*/ 4160030 w 12078891"/>
              <a:gd name="connsiteY254" fmla="*/ 4788226 h 5907136"/>
              <a:gd name="connsiteX255" fmla="*/ 2707168 w 12078891"/>
              <a:gd name="connsiteY255" fmla="*/ 4788226 h 5907136"/>
              <a:gd name="connsiteX256" fmla="*/ 2727529 w 12078891"/>
              <a:gd name="connsiteY256" fmla="*/ 4808588 h 5907136"/>
              <a:gd name="connsiteX257" fmla="*/ 2707168 w 12078891"/>
              <a:gd name="connsiteY257" fmla="*/ 4828951 h 5907136"/>
              <a:gd name="connsiteX258" fmla="*/ 2686805 w 12078891"/>
              <a:gd name="connsiteY258" fmla="*/ 4808588 h 5907136"/>
              <a:gd name="connsiteX259" fmla="*/ 2707168 w 12078891"/>
              <a:gd name="connsiteY259" fmla="*/ 4788226 h 5907136"/>
              <a:gd name="connsiteX260" fmla="*/ 8423852 w 12078891"/>
              <a:gd name="connsiteY260" fmla="*/ 4774990 h 5907136"/>
              <a:gd name="connsiteX261" fmla="*/ 8441160 w 12078891"/>
              <a:gd name="connsiteY261" fmla="*/ 4792298 h 5907136"/>
              <a:gd name="connsiteX262" fmla="*/ 8423852 w 12078891"/>
              <a:gd name="connsiteY262" fmla="*/ 4809606 h 5907136"/>
              <a:gd name="connsiteX263" fmla="*/ 8406544 w 12078891"/>
              <a:gd name="connsiteY263" fmla="*/ 4792298 h 5907136"/>
              <a:gd name="connsiteX264" fmla="*/ 8423852 w 12078891"/>
              <a:gd name="connsiteY264" fmla="*/ 4774990 h 5907136"/>
              <a:gd name="connsiteX265" fmla="*/ 7361956 w 12078891"/>
              <a:gd name="connsiteY265" fmla="*/ 4766846 h 5907136"/>
              <a:gd name="connsiteX266" fmla="*/ 7371119 w 12078891"/>
              <a:gd name="connsiteY266" fmla="*/ 4776009 h 5907136"/>
              <a:gd name="connsiteX267" fmla="*/ 7361956 w 12078891"/>
              <a:gd name="connsiteY267" fmla="*/ 4784154 h 5907136"/>
              <a:gd name="connsiteX268" fmla="*/ 7352793 w 12078891"/>
              <a:gd name="connsiteY268" fmla="*/ 4776009 h 5907136"/>
              <a:gd name="connsiteX269" fmla="*/ 7361956 w 12078891"/>
              <a:gd name="connsiteY269" fmla="*/ 4766846 h 5907136"/>
              <a:gd name="connsiteX270" fmla="*/ 5745195 w 12078891"/>
              <a:gd name="connsiteY270" fmla="*/ 4758701 h 5907136"/>
              <a:gd name="connsiteX271" fmla="*/ 5755375 w 12078891"/>
              <a:gd name="connsiteY271" fmla="*/ 4768882 h 5907136"/>
              <a:gd name="connsiteX272" fmla="*/ 5745195 w 12078891"/>
              <a:gd name="connsiteY272" fmla="*/ 4779063 h 5907136"/>
              <a:gd name="connsiteX273" fmla="*/ 5735013 w 12078891"/>
              <a:gd name="connsiteY273" fmla="*/ 4768882 h 5907136"/>
              <a:gd name="connsiteX274" fmla="*/ 5745195 w 12078891"/>
              <a:gd name="connsiteY274" fmla="*/ 4758701 h 5907136"/>
              <a:gd name="connsiteX275" fmla="*/ 9463349 w 12078891"/>
              <a:gd name="connsiteY275" fmla="*/ 4748520 h 5907136"/>
              <a:gd name="connsiteX276" fmla="*/ 9478621 w 12078891"/>
              <a:gd name="connsiteY276" fmla="*/ 4763792 h 5907136"/>
              <a:gd name="connsiteX277" fmla="*/ 9463349 w 12078891"/>
              <a:gd name="connsiteY277" fmla="*/ 4778045 h 5907136"/>
              <a:gd name="connsiteX278" fmla="*/ 9448077 w 12078891"/>
              <a:gd name="connsiteY278" fmla="*/ 4763792 h 5907136"/>
              <a:gd name="connsiteX279" fmla="*/ 9463349 w 12078891"/>
              <a:gd name="connsiteY279" fmla="*/ 4748520 h 5907136"/>
              <a:gd name="connsiteX280" fmla="*/ 3995069 w 12078891"/>
              <a:gd name="connsiteY280" fmla="*/ 4743429 h 5907136"/>
              <a:gd name="connsiteX281" fmla="*/ 4003214 w 12078891"/>
              <a:gd name="connsiteY281" fmla="*/ 4751574 h 5907136"/>
              <a:gd name="connsiteX282" fmla="*/ 3995069 w 12078891"/>
              <a:gd name="connsiteY282" fmla="*/ 4759719 h 5907136"/>
              <a:gd name="connsiteX283" fmla="*/ 3986923 w 12078891"/>
              <a:gd name="connsiteY283" fmla="*/ 4751574 h 5907136"/>
              <a:gd name="connsiteX284" fmla="*/ 3995069 w 12078891"/>
              <a:gd name="connsiteY284" fmla="*/ 4743429 h 5907136"/>
              <a:gd name="connsiteX285" fmla="*/ 1604530 w 12078891"/>
              <a:gd name="connsiteY285" fmla="*/ 4720012 h 5907136"/>
              <a:gd name="connsiteX286" fmla="*/ 1613694 w 12078891"/>
              <a:gd name="connsiteY286" fmla="*/ 4729175 h 5907136"/>
              <a:gd name="connsiteX287" fmla="*/ 1604530 w 12078891"/>
              <a:gd name="connsiteY287" fmla="*/ 4738339 h 5907136"/>
              <a:gd name="connsiteX288" fmla="*/ 1595368 w 12078891"/>
              <a:gd name="connsiteY288" fmla="*/ 4729175 h 5907136"/>
              <a:gd name="connsiteX289" fmla="*/ 1604530 w 12078891"/>
              <a:gd name="connsiteY289" fmla="*/ 4720012 h 5907136"/>
              <a:gd name="connsiteX290" fmla="*/ 1371382 w 12078891"/>
              <a:gd name="connsiteY290" fmla="*/ 4705759 h 5907136"/>
              <a:gd name="connsiteX291" fmla="*/ 1374437 w 12078891"/>
              <a:gd name="connsiteY291" fmla="*/ 4708813 h 5907136"/>
              <a:gd name="connsiteX292" fmla="*/ 1371382 w 12078891"/>
              <a:gd name="connsiteY292" fmla="*/ 4711867 h 5907136"/>
              <a:gd name="connsiteX293" fmla="*/ 1368328 w 12078891"/>
              <a:gd name="connsiteY293" fmla="*/ 4708813 h 5907136"/>
              <a:gd name="connsiteX294" fmla="*/ 1371382 w 12078891"/>
              <a:gd name="connsiteY294" fmla="*/ 4705759 h 5907136"/>
              <a:gd name="connsiteX295" fmla="*/ 10108836 w 12078891"/>
              <a:gd name="connsiteY295" fmla="*/ 4692523 h 5907136"/>
              <a:gd name="connsiteX296" fmla="*/ 10121052 w 12078891"/>
              <a:gd name="connsiteY296" fmla="*/ 4704740 h 5907136"/>
              <a:gd name="connsiteX297" fmla="*/ 10108836 w 12078891"/>
              <a:gd name="connsiteY297" fmla="*/ 4716957 h 5907136"/>
              <a:gd name="connsiteX298" fmla="*/ 10096618 w 12078891"/>
              <a:gd name="connsiteY298" fmla="*/ 4704740 h 5907136"/>
              <a:gd name="connsiteX299" fmla="*/ 10108836 w 12078891"/>
              <a:gd name="connsiteY299" fmla="*/ 4692523 h 5907136"/>
              <a:gd name="connsiteX300" fmla="*/ 10068111 w 12078891"/>
              <a:gd name="connsiteY300" fmla="*/ 4669106 h 5907136"/>
              <a:gd name="connsiteX301" fmla="*/ 10079310 w 12078891"/>
              <a:gd name="connsiteY301" fmla="*/ 4679287 h 5907136"/>
              <a:gd name="connsiteX302" fmla="*/ 10068111 w 12078891"/>
              <a:gd name="connsiteY302" fmla="*/ 4690487 h 5907136"/>
              <a:gd name="connsiteX303" fmla="*/ 10056911 w 12078891"/>
              <a:gd name="connsiteY303" fmla="*/ 4679287 h 5907136"/>
              <a:gd name="connsiteX304" fmla="*/ 10068111 w 12078891"/>
              <a:gd name="connsiteY304" fmla="*/ 4669106 h 5907136"/>
              <a:gd name="connsiteX305" fmla="*/ 8009478 w 12078891"/>
              <a:gd name="connsiteY305" fmla="*/ 4660961 h 5907136"/>
              <a:gd name="connsiteX306" fmla="*/ 8016605 w 12078891"/>
              <a:gd name="connsiteY306" fmla="*/ 4668088 h 5907136"/>
              <a:gd name="connsiteX307" fmla="*/ 8009478 w 12078891"/>
              <a:gd name="connsiteY307" fmla="*/ 4675215 h 5907136"/>
              <a:gd name="connsiteX308" fmla="*/ 8002351 w 12078891"/>
              <a:gd name="connsiteY308" fmla="*/ 4668088 h 5907136"/>
              <a:gd name="connsiteX309" fmla="*/ 8009478 w 12078891"/>
              <a:gd name="connsiteY309" fmla="*/ 4660961 h 5907136"/>
              <a:gd name="connsiteX310" fmla="*/ 10355219 w 12078891"/>
              <a:gd name="connsiteY310" fmla="*/ 4649762 h 5907136"/>
              <a:gd name="connsiteX311" fmla="*/ 10363364 w 12078891"/>
              <a:gd name="connsiteY311" fmla="*/ 4657907 h 5907136"/>
              <a:gd name="connsiteX312" fmla="*/ 10355219 w 12078891"/>
              <a:gd name="connsiteY312" fmla="*/ 4666052 h 5907136"/>
              <a:gd name="connsiteX313" fmla="*/ 10347074 w 12078891"/>
              <a:gd name="connsiteY313" fmla="*/ 4657907 h 5907136"/>
              <a:gd name="connsiteX314" fmla="*/ 10355219 w 12078891"/>
              <a:gd name="connsiteY314" fmla="*/ 4649762 h 5907136"/>
              <a:gd name="connsiteX315" fmla="*/ 10402053 w 12078891"/>
              <a:gd name="connsiteY315" fmla="*/ 4646708 h 5907136"/>
              <a:gd name="connsiteX316" fmla="*/ 10408162 w 12078891"/>
              <a:gd name="connsiteY316" fmla="*/ 4652816 h 5907136"/>
              <a:gd name="connsiteX317" fmla="*/ 10402053 w 12078891"/>
              <a:gd name="connsiteY317" fmla="*/ 4658925 h 5907136"/>
              <a:gd name="connsiteX318" fmla="*/ 10395944 w 12078891"/>
              <a:gd name="connsiteY318" fmla="*/ 4652816 h 5907136"/>
              <a:gd name="connsiteX319" fmla="*/ 10402053 w 12078891"/>
              <a:gd name="connsiteY319" fmla="*/ 4646708 h 5907136"/>
              <a:gd name="connsiteX320" fmla="*/ 4307634 w 12078891"/>
              <a:gd name="connsiteY320" fmla="*/ 4637545 h 5907136"/>
              <a:gd name="connsiteX321" fmla="*/ 4321866 w 12078891"/>
              <a:gd name="connsiteY321" fmla="*/ 4651799 h 5907136"/>
              <a:gd name="connsiteX322" fmla="*/ 4307634 w 12078891"/>
              <a:gd name="connsiteY322" fmla="*/ 4666052 h 5907136"/>
              <a:gd name="connsiteX323" fmla="*/ 4293379 w 12078891"/>
              <a:gd name="connsiteY323" fmla="*/ 4651799 h 5907136"/>
              <a:gd name="connsiteX324" fmla="*/ 4307634 w 12078891"/>
              <a:gd name="connsiteY324" fmla="*/ 4637545 h 5907136"/>
              <a:gd name="connsiteX325" fmla="*/ 117067 w 12078891"/>
              <a:gd name="connsiteY325" fmla="*/ 4626346 h 5907136"/>
              <a:gd name="connsiteX326" fmla="*/ 119103 w 12078891"/>
              <a:gd name="connsiteY326" fmla="*/ 4628382 h 5907136"/>
              <a:gd name="connsiteX327" fmla="*/ 117067 w 12078891"/>
              <a:gd name="connsiteY327" fmla="*/ 4630418 h 5907136"/>
              <a:gd name="connsiteX328" fmla="*/ 115031 w 12078891"/>
              <a:gd name="connsiteY328" fmla="*/ 4628382 h 5907136"/>
              <a:gd name="connsiteX329" fmla="*/ 117067 w 12078891"/>
              <a:gd name="connsiteY329" fmla="*/ 4626346 h 5907136"/>
              <a:gd name="connsiteX330" fmla="*/ 3638730 w 12078891"/>
              <a:gd name="connsiteY330" fmla="*/ 4547951 h 5907136"/>
              <a:gd name="connsiteX331" fmla="*/ 3644839 w 12078891"/>
              <a:gd name="connsiteY331" fmla="*/ 4554059 h 5907136"/>
              <a:gd name="connsiteX332" fmla="*/ 3638730 w 12078891"/>
              <a:gd name="connsiteY332" fmla="*/ 4560169 h 5907136"/>
              <a:gd name="connsiteX333" fmla="*/ 3632622 w 12078891"/>
              <a:gd name="connsiteY333" fmla="*/ 4554059 h 5907136"/>
              <a:gd name="connsiteX334" fmla="*/ 3638730 w 12078891"/>
              <a:gd name="connsiteY334" fmla="*/ 4547951 h 5907136"/>
              <a:gd name="connsiteX335" fmla="*/ 11106590 w 12078891"/>
              <a:gd name="connsiteY335" fmla="*/ 4539806 h 5907136"/>
              <a:gd name="connsiteX336" fmla="*/ 11136115 w 12078891"/>
              <a:gd name="connsiteY336" fmla="*/ 4569331 h 5907136"/>
              <a:gd name="connsiteX337" fmla="*/ 11106590 w 12078891"/>
              <a:gd name="connsiteY337" fmla="*/ 4598857 h 5907136"/>
              <a:gd name="connsiteX338" fmla="*/ 11077064 w 12078891"/>
              <a:gd name="connsiteY338" fmla="*/ 4569331 h 5907136"/>
              <a:gd name="connsiteX339" fmla="*/ 11106590 w 12078891"/>
              <a:gd name="connsiteY339" fmla="*/ 4539806 h 5907136"/>
              <a:gd name="connsiteX340" fmla="*/ 10039603 w 12078891"/>
              <a:gd name="connsiteY340" fmla="*/ 4533697 h 5907136"/>
              <a:gd name="connsiteX341" fmla="*/ 10051820 w 12078891"/>
              <a:gd name="connsiteY341" fmla="*/ 4545915 h 5907136"/>
              <a:gd name="connsiteX342" fmla="*/ 10039603 w 12078891"/>
              <a:gd name="connsiteY342" fmla="*/ 4558132 h 5907136"/>
              <a:gd name="connsiteX343" fmla="*/ 10027386 w 12078891"/>
              <a:gd name="connsiteY343" fmla="*/ 4545915 h 5907136"/>
              <a:gd name="connsiteX344" fmla="*/ 10039603 w 12078891"/>
              <a:gd name="connsiteY344" fmla="*/ 4533697 h 5907136"/>
              <a:gd name="connsiteX345" fmla="*/ 5086492 w 12078891"/>
              <a:gd name="connsiteY345" fmla="*/ 4530642 h 5907136"/>
              <a:gd name="connsiteX346" fmla="*/ 5114995 w 12078891"/>
              <a:gd name="connsiteY346" fmla="*/ 4559149 h 5907136"/>
              <a:gd name="connsiteX347" fmla="*/ 5086492 w 12078891"/>
              <a:gd name="connsiteY347" fmla="*/ 4587656 h 5907136"/>
              <a:gd name="connsiteX348" fmla="*/ 5057989 w 12078891"/>
              <a:gd name="connsiteY348" fmla="*/ 4559149 h 5907136"/>
              <a:gd name="connsiteX349" fmla="*/ 5086492 w 12078891"/>
              <a:gd name="connsiteY349" fmla="*/ 4530642 h 5907136"/>
              <a:gd name="connsiteX350" fmla="*/ 5031503 w 12078891"/>
              <a:gd name="connsiteY350" fmla="*/ 4522498 h 5907136"/>
              <a:gd name="connsiteX351" fmla="*/ 5037610 w 12078891"/>
              <a:gd name="connsiteY351" fmla="*/ 4528606 h 5907136"/>
              <a:gd name="connsiteX352" fmla="*/ 5031503 w 12078891"/>
              <a:gd name="connsiteY352" fmla="*/ 4534716 h 5907136"/>
              <a:gd name="connsiteX353" fmla="*/ 5025395 w 12078891"/>
              <a:gd name="connsiteY353" fmla="*/ 4528606 h 5907136"/>
              <a:gd name="connsiteX354" fmla="*/ 5031503 w 12078891"/>
              <a:gd name="connsiteY354" fmla="*/ 4522498 h 5907136"/>
              <a:gd name="connsiteX355" fmla="*/ 10449905 w 12078891"/>
              <a:gd name="connsiteY355" fmla="*/ 4519443 h 5907136"/>
              <a:gd name="connsiteX356" fmla="*/ 10453977 w 12078891"/>
              <a:gd name="connsiteY356" fmla="*/ 4523515 h 5907136"/>
              <a:gd name="connsiteX357" fmla="*/ 10449905 w 12078891"/>
              <a:gd name="connsiteY357" fmla="*/ 4527588 h 5907136"/>
              <a:gd name="connsiteX358" fmla="*/ 10445832 w 12078891"/>
              <a:gd name="connsiteY358" fmla="*/ 4523515 h 5907136"/>
              <a:gd name="connsiteX359" fmla="*/ 10449905 w 12078891"/>
              <a:gd name="connsiteY359" fmla="*/ 4519443 h 5907136"/>
              <a:gd name="connsiteX360" fmla="*/ 6405944 w 12078891"/>
              <a:gd name="connsiteY360" fmla="*/ 4511298 h 5907136"/>
              <a:gd name="connsiteX361" fmla="*/ 6415107 w 12078891"/>
              <a:gd name="connsiteY361" fmla="*/ 4520461 h 5907136"/>
              <a:gd name="connsiteX362" fmla="*/ 6405944 w 12078891"/>
              <a:gd name="connsiteY362" fmla="*/ 4529625 h 5907136"/>
              <a:gd name="connsiteX363" fmla="*/ 6396781 w 12078891"/>
              <a:gd name="connsiteY363" fmla="*/ 4520461 h 5907136"/>
              <a:gd name="connsiteX364" fmla="*/ 6405944 w 12078891"/>
              <a:gd name="connsiteY364" fmla="*/ 4511298 h 5907136"/>
              <a:gd name="connsiteX365" fmla="*/ 3329227 w 12078891"/>
              <a:gd name="connsiteY365" fmla="*/ 4505190 h 5907136"/>
              <a:gd name="connsiteX366" fmla="*/ 3339409 w 12078891"/>
              <a:gd name="connsiteY366" fmla="*/ 4515371 h 5907136"/>
              <a:gd name="connsiteX367" fmla="*/ 3329227 w 12078891"/>
              <a:gd name="connsiteY367" fmla="*/ 4525552 h 5907136"/>
              <a:gd name="connsiteX368" fmla="*/ 3319045 w 12078891"/>
              <a:gd name="connsiteY368" fmla="*/ 4515371 h 5907136"/>
              <a:gd name="connsiteX369" fmla="*/ 3329227 w 12078891"/>
              <a:gd name="connsiteY369" fmla="*/ 4505190 h 5907136"/>
              <a:gd name="connsiteX370" fmla="*/ 9823763 w 12078891"/>
              <a:gd name="connsiteY370" fmla="*/ 4504172 h 5907136"/>
              <a:gd name="connsiteX371" fmla="*/ 9828853 w 12078891"/>
              <a:gd name="connsiteY371" fmla="*/ 4509263 h 5907136"/>
              <a:gd name="connsiteX372" fmla="*/ 9823763 w 12078891"/>
              <a:gd name="connsiteY372" fmla="*/ 4514353 h 5907136"/>
              <a:gd name="connsiteX373" fmla="*/ 9818672 w 12078891"/>
              <a:gd name="connsiteY373" fmla="*/ 4509263 h 5907136"/>
              <a:gd name="connsiteX374" fmla="*/ 9823763 w 12078891"/>
              <a:gd name="connsiteY374" fmla="*/ 4504172 h 5907136"/>
              <a:gd name="connsiteX375" fmla="*/ 11835561 w 12078891"/>
              <a:gd name="connsiteY375" fmla="*/ 4496026 h 5907136"/>
              <a:gd name="connsiteX376" fmla="*/ 11886467 w 12078891"/>
              <a:gd name="connsiteY376" fmla="*/ 4546932 h 5907136"/>
              <a:gd name="connsiteX377" fmla="*/ 11835561 w 12078891"/>
              <a:gd name="connsiteY377" fmla="*/ 4597838 h 5907136"/>
              <a:gd name="connsiteX378" fmla="*/ 11784655 w 12078891"/>
              <a:gd name="connsiteY378" fmla="*/ 4546932 h 5907136"/>
              <a:gd name="connsiteX379" fmla="*/ 11835561 w 12078891"/>
              <a:gd name="connsiteY379" fmla="*/ 4496026 h 5907136"/>
              <a:gd name="connsiteX380" fmla="*/ 2021958 w 12078891"/>
              <a:gd name="connsiteY380" fmla="*/ 4478719 h 5907136"/>
              <a:gd name="connsiteX381" fmla="*/ 2025013 w 12078891"/>
              <a:gd name="connsiteY381" fmla="*/ 4481773 h 5907136"/>
              <a:gd name="connsiteX382" fmla="*/ 2021958 w 12078891"/>
              <a:gd name="connsiteY382" fmla="*/ 4484827 h 5907136"/>
              <a:gd name="connsiteX383" fmla="*/ 2018904 w 12078891"/>
              <a:gd name="connsiteY383" fmla="*/ 4481773 h 5907136"/>
              <a:gd name="connsiteX384" fmla="*/ 2021958 w 12078891"/>
              <a:gd name="connsiteY384" fmla="*/ 4478719 h 5907136"/>
              <a:gd name="connsiteX385" fmla="*/ 1314378 w 12078891"/>
              <a:gd name="connsiteY385" fmla="*/ 4477700 h 5907136"/>
              <a:gd name="connsiteX386" fmla="*/ 1331686 w 12078891"/>
              <a:gd name="connsiteY386" fmla="*/ 4495008 h 5907136"/>
              <a:gd name="connsiteX387" fmla="*/ 1314378 w 12078891"/>
              <a:gd name="connsiteY387" fmla="*/ 4512316 h 5907136"/>
              <a:gd name="connsiteX388" fmla="*/ 1297070 w 12078891"/>
              <a:gd name="connsiteY388" fmla="*/ 4495008 h 5907136"/>
              <a:gd name="connsiteX389" fmla="*/ 1314378 w 12078891"/>
              <a:gd name="connsiteY389" fmla="*/ 4477700 h 5907136"/>
              <a:gd name="connsiteX390" fmla="*/ 9049994 w 12078891"/>
              <a:gd name="connsiteY390" fmla="*/ 4471592 h 5907136"/>
              <a:gd name="connsiteX391" fmla="*/ 9054066 w 12078891"/>
              <a:gd name="connsiteY391" fmla="*/ 4475664 h 5907136"/>
              <a:gd name="connsiteX392" fmla="*/ 9049994 w 12078891"/>
              <a:gd name="connsiteY392" fmla="*/ 4479737 h 5907136"/>
              <a:gd name="connsiteX393" fmla="*/ 9045921 w 12078891"/>
              <a:gd name="connsiteY393" fmla="*/ 4475664 h 5907136"/>
              <a:gd name="connsiteX394" fmla="*/ 9049994 w 12078891"/>
              <a:gd name="connsiteY394" fmla="*/ 4471592 h 5907136"/>
              <a:gd name="connsiteX395" fmla="*/ 9692425 w 12078891"/>
              <a:gd name="connsiteY395" fmla="*/ 4440030 h 5907136"/>
              <a:gd name="connsiteX396" fmla="*/ 9714823 w 12078891"/>
              <a:gd name="connsiteY396" fmla="*/ 4462429 h 5907136"/>
              <a:gd name="connsiteX397" fmla="*/ 9692425 w 12078891"/>
              <a:gd name="connsiteY397" fmla="*/ 4484827 h 5907136"/>
              <a:gd name="connsiteX398" fmla="*/ 9670026 w 12078891"/>
              <a:gd name="connsiteY398" fmla="*/ 4462429 h 5907136"/>
              <a:gd name="connsiteX399" fmla="*/ 9692425 w 12078891"/>
              <a:gd name="connsiteY399" fmla="*/ 4440030 h 5907136"/>
              <a:gd name="connsiteX400" fmla="*/ 748314 w 12078891"/>
              <a:gd name="connsiteY400" fmla="*/ 4434939 h 5907136"/>
              <a:gd name="connsiteX401" fmla="*/ 753404 w 12078891"/>
              <a:gd name="connsiteY401" fmla="*/ 4440030 h 5907136"/>
              <a:gd name="connsiteX402" fmla="*/ 748314 w 12078891"/>
              <a:gd name="connsiteY402" fmla="*/ 4445120 h 5907136"/>
              <a:gd name="connsiteX403" fmla="*/ 743223 w 12078891"/>
              <a:gd name="connsiteY403" fmla="*/ 4440030 h 5907136"/>
              <a:gd name="connsiteX404" fmla="*/ 748314 w 12078891"/>
              <a:gd name="connsiteY404" fmla="*/ 4434939 h 5907136"/>
              <a:gd name="connsiteX405" fmla="*/ 409266 w 12078891"/>
              <a:gd name="connsiteY405" fmla="*/ 4434939 h 5907136"/>
              <a:gd name="connsiteX406" fmla="*/ 415374 w 12078891"/>
              <a:gd name="connsiteY406" fmla="*/ 4441048 h 5907136"/>
              <a:gd name="connsiteX407" fmla="*/ 409266 w 12078891"/>
              <a:gd name="connsiteY407" fmla="*/ 4447157 h 5907136"/>
              <a:gd name="connsiteX408" fmla="*/ 403157 w 12078891"/>
              <a:gd name="connsiteY408" fmla="*/ 4441048 h 5907136"/>
              <a:gd name="connsiteX409" fmla="*/ 409266 w 12078891"/>
              <a:gd name="connsiteY409" fmla="*/ 4434939 h 5907136"/>
              <a:gd name="connsiteX410" fmla="*/ 9956118 w 12078891"/>
              <a:gd name="connsiteY410" fmla="*/ 4432903 h 5907136"/>
              <a:gd name="connsiteX411" fmla="*/ 9959172 w 12078891"/>
              <a:gd name="connsiteY411" fmla="*/ 4435957 h 5907136"/>
              <a:gd name="connsiteX412" fmla="*/ 9956118 w 12078891"/>
              <a:gd name="connsiteY412" fmla="*/ 4439011 h 5907136"/>
              <a:gd name="connsiteX413" fmla="*/ 9953063 w 12078891"/>
              <a:gd name="connsiteY413" fmla="*/ 4435957 h 5907136"/>
              <a:gd name="connsiteX414" fmla="*/ 9956118 w 12078891"/>
              <a:gd name="connsiteY414" fmla="*/ 4432903 h 5907136"/>
              <a:gd name="connsiteX415" fmla="*/ 8798519 w 12078891"/>
              <a:gd name="connsiteY415" fmla="*/ 4432903 h 5907136"/>
              <a:gd name="connsiteX416" fmla="*/ 8801573 w 12078891"/>
              <a:gd name="connsiteY416" fmla="*/ 4435957 h 5907136"/>
              <a:gd name="connsiteX417" fmla="*/ 8798519 w 12078891"/>
              <a:gd name="connsiteY417" fmla="*/ 4439011 h 5907136"/>
              <a:gd name="connsiteX418" fmla="*/ 8795465 w 12078891"/>
              <a:gd name="connsiteY418" fmla="*/ 4435957 h 5907136"/>
              <a:gd name="connsiteX419" fmla="*/ 8798519 w 12078891"/>
              <a:gd name="connsiteY419" fmla="*/ 4432903 h 5907136"/>
              <a:gd name="connsiteX420" fmla="*/ 6079128 w 12078891"/>
              <a:gd name="connsiteY420" fmla="*/ 4427813 h 5907136"/>
              <a:gd name="connsiteX421" fmla="*/ 6085238 w 12078891"/>
              <a:gd name="connsiteY421" fmla="*/ 4433921 h 5907136"/>
              <a:gd name="connsiteX422" fmla="*/ 6079128 w 12078891"/>
              <a:gd name="connsiteY422" fmla="*/ 4440030 h 5907136"/>
              <a:gd name="connsiteX423" fmla="*/ 6073020 w 12078891"/>
              <a:gd name="connsiteY423" fmla="*/ 4433921 h 5907136"/>
              <a:gd name="connsiteX424" fmla="*/ 6079128 w 12078891"/>
              <a:gd name="connsiteY424" fmla="*/ 4427813 h 5907136"/>
              <a:gd name="connsiteX425" fmla="*/ 1133145 w 12078891"/>
              <a:gd name="connsiteY425" fmla="*/ 4424758 h 5907136"/>
              <a:gd name="connsiteX426" fmla="*/ 1138235 w 12078891"/>
              <a:gd name="connsiteY426" fmla="*/ 4429849 h 5907136"/>
              <a:gd name="connsiteX427" fmla="*/ 1133145 w 12078891"/>
              <a:gd name="connsiteY427" fmla="*/ 4434939 h 5907136"/>
              <a:gd name="connsiteX428" fmla="*/ 1128054 w 12078891"/>
              <a:gd name="connsiteY428" fmla="*/ 4429849 h 5907136"/>
              <a:gd name="connsiteX429" fmla="*/ 1133145 w 12078891"/>
              <a:gd name="connsiteY429" fmla="*/ 4424758 h 5907136"/>
              <a:gd name="connsiteX430" fmla="*/ 10647419 w 12078891"/>
              <a:gd name="connsiteY430" fmla="*/ 4375889 h 5907136"/>
              <a:gd name="connsiteX431" fmla="*/ 10655564 w 12078891"/>
              <a:gd name="connsiteY431" fmla="*/ 4384034 h 5907136"/>
              <a:gd name="connsiteX432" fmla="*/ 10647419 w 12078891"/>
              <a:gd name="connsiteY432" fmla="*/ 4392179 h 5907136"/>
              <a:gd name="connsiteX433" fmla="*/ 10639274 w 12078891"/>
              <a:gd name="connsiteY433" fmla="*/ 4384034 h 5907136"/>
              <a:gd name="connsiteX434" fmla="*/ 10647419 w 12078891"/>
              <a:gd name="connsiteY434" fmla="*/ 4375889 h 5907136"/>
              <a:gd name="connsiteX435" fmla="*/ 7329376 w 12078891"/>
              <a:gd name="connsiteY435" fmla="*/ 4373852 h 5907136"/>
              <a:gd name="connsiteX436" fmla="*/ 7331412 w 12078891"/>
              <a:gd name="connsiteY436" fmla="*/ 4375888 h 5907136"/>
              <a:gd name="connsiteX437" fmla="*/ 7329376 w 12078891"/>
              <a:gd name="connsiteY437" fmla="*/ 4377925 h 5907136"/>
              <a:gd name="connsiteX438" fmla="*/ 7327340 w 12078891"/>
              <a:gd name="connsiteY438" fmla="*/ 4375888 h 5907136"/>
              <a:gd name="connsiteX439" fmla="*/ 7329376 w 12078891"/>
              <a:gd name="connsiteY439" fmla="*/ 4373852 h 5907136"/>
              <a:gd name="connsiteX440" fmla="*/ 7485148 w 12078891"/>
              <a:gd name="connsiteY440" fmla="*/ 4351454 h 5907136"/>
              <a:gd name="connsiteX441" fmla="*/ 7492275 w 12078891"/>
              <a:gd name="connsiteY441" fmla="*/ 4358580 h 5907136"/>
              <a:gd name="connsiteX442" fmla="*/ 7485148 w 12078891"/>
              <a:gd name="connsiteY442" fmla="*/ 4365707 h 5907136"/>
              <a:gd name="connsiteX443" fmla="*/ 7478021 w 12078891"/>
              <a:gd name="connsiteY443" fmla="*/ 4358580 h 5907136"/>
              <a:gd name="connsiteX444" fmla="*/ 7485148 w 12078891"/>
              <a:gd name="connsiteY444" fmla="*/ 4351454 h 5907136"/>
              <a:gd name="connsiteX445" fmla="*/ 7821127 w 12078891"/>
              <a:gd name="connsiteY445" fmla="*/ 4341273 h 5907136"/>
              <a:gd name="connsiteX446" fmla="*/ 7824181 w 12078891"/>
              <a:gd name="connsiteY446" fmla="*/ 4344327 h 5907136"/>
              <a:gd name="connsiteX447" fmla="*/ 7821127 w 12078891"/>
              <a:gd name="connsiteY447" fmla="*/ 4347381 h 5907136"/>
              <a:gd name="connsiteX448" fmla="*/ 7818073 w 12078891"/>
              <a:gd name="connsiteY448" fmla="*/ 4344327 h 5907136"/>
              <a:gd name="connsiteX449" fmla="*/ 7821127 w 12078891"/>
              <a:gd name="connsiteY449" fmla="*/ 4341273 h 5907136"/>
              <a:gd name="connsiteX450" fmla="*/ 2867001 w 12078891"/>
              <a:gd name="connsiteY450" fmla="*/ 4337200 h 5907136"/>
              <a:gd name="connsiteX451" fmla="*/ 2870055 w 12078891"/>
              <a:gd name="connsiteY451" fmla="*/ 4340254 h 5907136"/>
              <a:gd name="connsiteX452" fmla="*/ 2867001 w 12078891"/>
              <a:gd name="connsiteY452" fmla="*/ 4343308 h 5907136"/>
              <a:gd name="connsiteX453" fmla="*/ 2863946 w 12078891"/>
              <a:gd name="connsiteY453" fmla="*/ 4340254 h 5907136"/>
              <a:gd name="connsiteX454" fmla="*/ 2867001 w 12078891"/>
              <a:gd name="connsiteY454" fmla="*/ 4337200 h 5907136"/>
              <a:gd name="connsiteX455" fmla="*/ 288110 w 12078891"/>
              <a:gd name="connsiteY455" fmla="*/ 4316838 h 5907136"/>
              <a:gd name="connsiteX456" fmla="*/ 298290 w 12078891"/>
              <a:gd name="connsiteY456" fmla="*/ 4327019 h 5907136"/>
              <a:gd name="connsiteX457" fmla="*/ 288110 w 12078891"/>
              <a:gd name="connsiteY457" fmla="*/ 4337200 h 5907136"/>
              <a:gd name="connsiteX458" fmla="*/ 277929 w 12078891"/>
              <a:gd name="connsiteY458" fmla="*/ 4327019 h 5907136"/>
              <a:gd name="connsiteX459" fmla="*/ 288110 w 12078891"/>
              <a:gd name="connsiteY459" fmla="*/ 4316838 h 5907136"/>
              <a:gd name="connsiteX460" fmla="*/ 12035111 w 12078891"/>
              <a:gd name="connsiteY460" fmla="*/ 4313784 h 5907136"/>
              <a:gd name="connsiteX461" fmla="*/ 12042239 w 12078891"/>
              <a:gd name="connsiteY461" fmla="*/ 4320911 h 5907136"/>
              <a:gd name="connsiteX462" fmla="*/ 12035111 w 12078891"/>
              <a:gd name="connsiteY462" fmla="*/ 4328037 h 5907136"/>
              <a:gd name="connsiteX463" fmla="*/ 12027985 w 12078891"/>
              <a:gd name="connsiteY463" fmla="*/ 4320911 h 5907136"/>
              <a:gd name="connsiteX464" fmla="*/ 12035111 w 12078891"/>
              <a:gd name="connsiteY464" fmla="*/ 4313784 h 5907136"/>
              <a:gd name="connsiteX465" fmla="*/ 5619968 w 12078891"/>
              <a:gd name="connsiteY465" fmla="*/ 4302584 h 5907136"/>
              <a:gd name="connsiteX466" fmla="*/ 5622005 w 12078891"/>
              <a:gd name="connsiteY466" fmla="*/ 4304620 h 5907136"/>
              <a:gd name="connsiteX467" fmla="*/ 5619968 w 12078891"/>
              <a:gd name="connsiteY467" fmla="*/ 4306657 h 5907136"/>
              <a:gd name="connsiteX468" fmla="*/ 5617932 w 12078891"/>
              <a:gd name="connsiteY468" fmla="*/ 4304620 h 5907136"/>
              <a:gd name="connsiteX469" fmla="*/ 5619968 w 12078891"/>
              <a:gd name="connsiteY469" fmla="*/ 4302584 h 5907136"/>
              <a:gd name="connsiteX470" fmla="*/ 2632833 w 12078891"/>
              <a:gd name="connsiteY470" fmla="*/ 4256769 h 5907136"/>
              <a:gd name="connsiteX471" fmla="*/ 2643014 w 12078891"/>
              <a:gd name="connsiteY471" fmla="*/ 4266950 h 5907136"/>
              <a:gd name="connsiteX472" fmla="*/ 2632833 w 12078891"/>
              <a:gd name="connsiteY472" fmla="*/ 4277131 h 5907136"/>
              <a:gd name="connsiteX473" fmla="*/ 2622652 w 12078891"/>
              <a:gd name="connsiteY473" fmla="*/ 4266950 h 5907136"/>
              <a:gd name="connsiteX474" fmla="*/ 2632833 w 12078891"/>
              <a:gd name="connsiteY474" fmla="*/ 4256769 h 5907136"/>
              <a:gd name="connsiteX475" fmla="*/ 5403112 w 12078891"/>
              <a:gd name="connsiteY475" fmla="*/ 4242516 h 5907136"/>
              <a:gd name="connsiteX476" fmla="*/ 5404130 w 12078891"/>
              <a:gd name="connsiteY476" fmla="*/ 4243534 h 5907136"/>
              <a:gd name="connsiteX477" fmla="*/ 5403112 w 12078891"/>
              <a:gd name="connsiteY477" fmla="*/ 4244552 h 5907136"/>
              <a:gd name="connsiteX478" fmla="*/ 5402095 w 12078891"/>
              <a:gd name="connsiteY478" fmla="*/ 4243534 h 5907136"/>
              <a:gd name="connsiteX479" fmla="*/ 5403112 w 12078891"/>
              <a:gd name="connsiteY479" fmla="*/ 4242516 h 5907136"/>
              <a:gd name="connsiteX480" fmla="*/ 3718138 w 12078891"/>
              <a:gd name="connsiteY480" fmla="*/ 4228262 h 5907136"/>
              <a:gd name="connsiteX481" fmla="*/ 3730354 w 12078891"/>
              <a:gd name="connsiteY481" fmla="*/ 4240480 h 5907136"/>
              <a:gd name="connsiteX482" fmla="*/ 3718138 w 12078891"/>
              <a:gd name="connsiteY482" fmla="*/ 4252697 h 5907136"/>
              <a:gd name="connsiteX483" fmla="*/ 3705922 w 12078891"/>
              <a:gd name="connsiteY483" fmla="*/ 4240480 h 5907136"/>
              <a:gd name="connsiteX484" fmla="*/ 3718138 w 12078891"/>
              <a:gd name="connsiteY484" fmla="*/ 4228262 h 5907136"/>
              <a:gd name="connsiteX485" fmla="*/ 1566870 w 12078891"/>
              <a:gd name="connsiteY485" fmla="*/ 4220117 h 5907136"/>
              <a:gd name="connsiteX486" fmla="*/ 1593341 w 12078891"/>
              <a:gd name="connsiteY486" fmla="*/ 4246588 h 5907136"/>
              <a:gd name="connsiteX487" fmla="*/ 1566870 w 12078891"/>
              <a:gd name="connsiteY487" fmla="*/ 4273059 h 5907136"/>
              <a:gd name="connsiteX488" fmla="*/ 1540399 w 12078891"/>
              <a:gd name="connsiteY488" fmla="*/ 4246588 h 5907136"/>
              <a:gd name="connsiteX489" fmla="*/ 1566870 w 12078891"/>
              <a:gd name="connsiteY489" fmla="*/ 4220117 h 5907136"/>
              <a:gd name="connsiteX490" fmla="*/ 10648437 w 12078891"/>
              <a:gd name="connsiteY490" fmla="*/ 4218080 h 5907136"/>
              <a:gd name="connsiteX491" fmla="*/ 10662691 w 12078891"/>
              <a:gd name="connsiteY491" fmla="*/ 4232334 h 5907136"/>
              <a:gd name="connsiteX492" fmla="*/ 10648437 w 12078891"/>
              <a:gd name="connsiteY492" fmla="*/ 4246587 h 5907136"/>
              <a:gd name="connsiteX493" fmla="*/ 10634183 w 12078891"/>
              <a:gd name="connsiteY493" fmla="*/ 4232334 h 5907136"/>
              <a:gd name="connsiteX494" fmla="*/ 10648437 w 12078891"/>
              <a:gd name="connsiteY494" fmla="*/ 4218080 h 5907136"/>
              <a:gd name="connsiteX495" fmla="*/ 11093353 w 12078891"/>
              <a:gd name="connsiteY495" fmla="*/ 4214008 h 5907136"/>
              <a:gd name="connsiteX496" fmla="*/ 11104552 w 12078891"/>
              <a:gd name="connsiteY496" fmla="*/ 4225207 h 5907136"/>
              <a:gd name="connsiteX497" fmla="*/ 11093353 w 12078891"/>
              <a:gd name="connsiteY497" fmla="*/ 4236406 h 5907136"/>
              <a:gd name="connsiteX498" fmla="*/ 11082154 w 12078891"/>
              <a:gd name="connsiteY498" fmla="*/ 4225207 h 5907136"/>
              <a:gd name="connsiteX499" fmla="*/ 11093353 w 12078891"/>
              <a:gd name="connsiteY499" fmla="*/ 4214008 h 5907136"/>
              <a:gd name="connsiteX500" fmla="*/ 550793 w 12078891"/>
              <a:gd name="connsiteY500" fmla="*/ 4191610 h 5907136"/>
              <a:gd name="connsiteX501" fmla="*/ 558938 w 12078891"/>
              <a:gd name="connsiteY501" fmla="*/ 4199755 h 5907136"/>
              <a:gd name="connsiteX502" fmla="*/ 550793 w 12078891"/>
              <a:gd name="connsiteY502" fmla="*/ 4207900 h 5907136"/>
              <a:gd name="connsiteX503" fmla="*/ 542648 w 12078891"/>
              <a:gd name="connsiteY503" fmla="*/ 4199755 h 5907136"/>
              <a:gd name="connsiteX504" fmla="*/ 550793 w 12078891"/>
              <a:gd name="connsiteY504" fmla="*/ 4191610 h 5907136"/>
              <a:gd name="connsiteX505" fmla="*/ 6863078 w 12078891"/>
              <a:gd name="connsiteY505" fmla="*/ 4178374 h 5907136"/>
              <a:gd name="connsiteX506" fmla="*/ 6869188 w 12078891"/>
              <a:gd name="connsiteY506" fmla="*/ 4184482 h 5907136"/>
              <a:gd name="connsiteX507" fmla="*/ 6863078 w 12078891"/>
              <a:gd name="connsiteY507" fmla="*/ 4190591 h 5907136"/>
              <a:gd name="connsiteX508" fmla="*/ 6856970 w 12078891"/>
              <a:gd name="connsiteY508" fmla="*/ 4184482 h 5907136"/>
              <a:gd name="connsiteX509" fmla="*/ 6863078 w 12078891"/>
              <a:gd name="connsiteY509" fmla="*/ 4178374 h 5907136"/>
              <a:gd name="connsiteX510" fmla="*/ 11333628 w 12078891"/>
              <a:gd name="connsiteY510" fmla="*/ 4167175 h 5907136"/>
              <a:gd name="connsiteX511" fmla="*/ 11339738 w 12078891"/>
              <a:gd name="connsiteY511" fmla="*/ 4173284 h 5907136"/>
              <a:gd name="connsiteX512" fmla="*/ 11333628 w 12078891"/>
              <a:gd name="connsiteY512" fmla="*/ 4179393 h 5907136"/>
              <a:gd name="connsiteX513" fmla="*/ 11327520 w 12078891"/>
              <a:gd name="connsiteY513" fmla="*/ 4173284 h 5907136"/>
              <a:gd name="connsiteX514" fmla="*/ 11333628 w 12078891"/>
              <a:gd name="connsiteY514" fmla="*/ 4167175 h 5907136"/>
              <a:gd name="connsiteX515" fmla="*/ 11631937 w 12078891"/>
              <a:gd name="connsiteY515" fmla="*/ 4147831 h 5907136"/>
              <a:gd name="connsiteX516" fmla="*/ 11655354 w 12078891"/>
              <a:gd name="connsiteY516" fmla="*/ 4171248 h 5907136"/>
              <a:gd name="connsiteX517" fmla="*/ 11631937 w 12078891"/>
              <a:gd name="connsiteY517" fmla="*/ 4194664 h 5907136"/>
              <a:gd name="connsiteX518" fmla="*/ 11608520 w 12078891"/>
              <a:gd name="connsiteY518" fmla="*/ 4171248 h 5907136"/>
              <a:gd name="connsiteX519" fmla="*/ 11631937 w 12078891"/>
              <a:gd name="connsiteY519" fmla="*/ 4147831 h 5907136"/>
              <a:gd name="connsiteX520" fmla="*/ 3068595 w 12078891"/>
              <a:gd name="connsiteY520" fmla="*/ 4123396 h 5907136"/>
              <a:gd name="connsiteX521" fmla="*/ 3105248 w 12078891"/>
              <a:gd name="connsiteY521" fmla="*/ 4160048 h 5907136"/>
              <a:gd name="connsiteX522" fmla="*/ 3068595 w 12078891"/>
              <a:gd name="connsiteY522" fmla="*/ 4196701 h 5907136"/>
              <a:gd name="connsiteX523" fmla="*/ 3031941 w 12078891"/>
              <a:gd name="connsiteY523" fmla="*/ 4160048 h 5907136"/>
              <a:gd name="connsiteX524" fmla="*/ 3068595 w 12078891"/>
              <a:gd name="connsiteY524" fmla="*/ 4123396 h 5907136"/>
              <a:gd name="connsiteX525" fmla="*/ 10819479 w 12078891"/>
              <a:gd name="connsiteY525" fmla="*/ 4092852 h 5907136"/>
              <a:gd name="connsiteX526" fmla="*/ 10825589 w 12078891"/>
              <a:gd name="connsiteY526" fmla="*/ 4098960 h 5907136"/>
              <a:gd name="connsiteX527" fmla="*/ 10819479 w 12078891"/>
              <a:gd name="connsiteY527" fmla="*/ 4105070 h 5907136"/>
              <a:gd name="connsiteX528" fmla="*/ 10813371 w 12078891"/>
              <a:gd name="connsiteY528" fmla="*/ 4098960 h 5907136"/>
              <a:gd name="connsiteX529" fmla="*/ 10819479 w 12078891"/>
              <a:gd name="connsiteY529" fmla="*/ 4092852 h 5907136"/>
              <a:gd name="connsiteX530" fmla="*/ 5376643 w 12078891"/>
              <a:gd name="connsiteY530" fmla="*/ 4073508 h 5907136"/>
              <a:gd name="connsiteX531" fmla="*/ 5378679 w 12078891"/>
              <a:gd name="connsiteY531" fmla="*/ 4075544 h 5907136"/>
              <a:gd name="connsiteX532" fmla="*/ 5376643 w 12078891"/>
              <a:gd name="connsiteY532" fmla="*/ 4077581 h 5907136"/>
              <a:gd name="connsiteX533" fmla="*/ 5374603 w 12078891"/>
              <a:gd name="connsiteY533" fmla="*/ 4075544 h 5907136"/>
              <a:gd name="connsiteX534" fmla="*/ 5376643 w 12078891"/>
              <a:gd name="connsiteY534" fmla="*/ 4073508 h 5907136"/>
              <a:gd name="connsiteX535" fmla="*/ 4249614 w 12078891"/>
              <a:gd name="connsiteY535" fmla="*/ 4036856 h 5907136"/>
              <a:gd name="connsiteX536" fmla="*/ 4274048 w 12078891"/>
              <a:gd name="connsiteY536" fmla="*/ 4061291 h 5907136"/>
              <a:gd name="connsiteX537" fmla="*/ 4249614 w 12078891"/>
              <a:gd name="connsiteY537" fmla="*/ 4085726 h 5907136"/>
              <a:gd name="connsiteX538" fmla="*/ 4225181 w 12078891"/>
              <a:gd name="connsiteY538" fmla="*/ 4061291 h 5907136"/>
              <a:gd name="connsiteX539" fmla="*/ 4249614 w 12078891"/>
              <a:gd name="connsiteY539" fmla="*/ 4036856 h 5907136"/>
              <a:gd name="connsiteX540" fmla="*/ 380768 w 12078891"/>
              <a:gd name="connsiteY540" fmla="*/ 4020566 h 5907136"/>
              <a:gd name="connsiteX541" fmla="*/ 385858 w 12078891"/>
              <a:gd name="connsiteY541" fmla="*/ 4025657 h 5907136"/>
              <a:gd name="connsiteX542" fmla="*/ 380768 w 12078891"/>
              <a:gd name="connsiteY542" fmla="*/ 4030747 h 5907136"/>
              <a:gd name="connsiteX543" fmla="*/ 375677 w 12078891"/>
              <a:gd name="connsiteY543" fmla="*/ 4025657 h 5907136"/>
              <a:gd name="connsiteX544" fmla="*/ 380768 w 12078891"/>
              <a:gd name="connsiteY544" fmla="*/ 4020566 h 5907136"/>
              <a:gd name="connsiteX545" fmla="*/ 2215400 w 12078891"/>
              <a:gd name="connsiteY545" fmla="*/ 3970678 h 5907136"/>
              <a:gd name="connsiteX546" fmla="*/ 2216418 w 12078891"/>
              <a:gd name="connsiteY546" fmla="*/ 3971696 h 5907136"/>
              <a:gd name="connsiteX547" fmla="*/ 2215400 w 12078891"/>
              <a:gd name="connsiteY547" fmla="*/ 3972714 h 5907136"/>
              <a:gd name="connsiteX548" fmla="*/ 2214383 w 12078891"/>
              <a:gd name="connsiteY548" fmla="*/ 3971696 h 5907136"/>
              <a:gd name="connsiteX549" fmla="*/ 2215400 w 12078891"/>
              <a:gd name="connsiteY549" fmla="*/ 3970678 h 5907136"/>
              <a:gd name="connsiteX550" fmla="*/ 4634435 w 12078891"/>
              <a:gd name="connsiteY550" fmla="*/ 3959479 h 5907136"/>
              <a:gd name="connsiteX551" fmla="*/ 4660903 w 12078891"/>
              <a:gd name="connsiteY551" fmla="*/ 3985950 h 5907136"/>
              <a:gd name="connsiteX552" fmla="*/ 4634435 w 12078891"/>
              <a:gd name="connsiteY552" fmla="*/ 4012421 h 5907136"/>
              <a:gd name="connsiteX553" fmla="*/ 4607962 w 12078891"/>
              <a:gd name="connsiteY553" fmla="*/ 3985950 h 5907136"/>
              <a:gd name="connsiteX554" fmla="*/ 4634435 w 12078891"/>
              <a:gd name="connsiteY554" fmla="*/ 3959479 h 5907136"/>
              <a:gd name="connsiteX555" fmla="*/ 10706469 w 12078891"/>
              <a:gd name="connsiteY555" fmla="*/ 3953370 h 5907136"/>
              <a:gd name="connsiteX556" fmla="*/ 10726832 w 12078891"/>
              <a:gd name="connsiteY556" fmla="*/ 3972715 h 5907136"/>
              <a:gd name="connsiteX557" fmla="*/ 10706469 w 12078891"/>
              <a:gd name="connsiteY557" fmla="*/ 3992059 h 5907136"/>
              <a:gd name="connsiteX558" fmla="*/ 10686107 w 12078891"/>
              <a:gd name="connsiteY558" fmla="*/ 3972715 h 5907136"/>
              <a:gd name="connsiteX559" fmla="*/ 10706469 w 12078891"/>
              <a:gd name="connsiteY559" fmla="*/ 3953370 h 5907136"/>
              <a:gd name="connsiteX560" fmla="*/ 8545008 w 12078891"/>
              <a:gd name="connsiteY560" fmla="*/ 3938098 h 5907136"/>
              <a:gd name="connsiteX561" fmla="*/ 8588787 w 12078891"/>
              <a:gd name="connsiteY561" fmla="*/ 3981877 h 5907136"/>
              <a:gd name="connsiteX562" fmla="*/ 8545008 w 12078891"/>
              <a:gd name="connsiteY562" fmla="*/ 4025656 h 5907136"/>
              <a:gd name="connsiteX563" fmla="*/ 8501229 w 12078891"/>
              <a:gd name="connsiteY563" fmla="*/ 3981877 h 5907136"/>
              <a:gd name="connsiteX564" fmla="*/ 8545008 w 12078891"/>
              <a:gd name="connsiteY564" fmla="*/ 3938098 h 5907136"/>
              <a:gd name="connsiteX565" fmla="*/ 677029 w 12078891"/>
              <a:gd name="connsiteY565" fmla="*/ 3937081 h 5907136"/>
              <a:gd name="connsiteX566" fmla="*/ 684156 w 12078891"/>
              <a:gd name="connsiteY566" fmla="*/ 3944208 h 5907136"/>
              <a:gd name="connsiteX567" fmla="*/ 677029 w 12078891"/>
              <a:gd name="connsiteY567" fmla="*/ 3951334 h 5907136"/>
              <a:gd name="connsiteX568" fmla="*/ 669902 w 12078891"/>
              <a:gd name="connsiteY568" fmla="*/ 3944208 h 5907136"/>
              <a:gd name="connsiteX569" fmla="*/ 677029 w 12078891"/>
              <a:gd name="connsiteY569" fmla="*/ 3937081 h 5907136"/>
              <a:gd name="connsiteX570" fmla="*/ 165937 w 12078891"/>
              <a:gd name="connsiteY570" fmla="*/ 3893302 h 5907136"/>
              <a:gd name="connsiteX571" fmla="*/ 171027 w 12078891"/>
              <a:gd name="connsiteY571" fmla="*/ 3898393 h 5907136"/>
              <a:gd name="connsiteX572" fmla="*/ 165937 w 12078891"/>
              <a:gd name="connsiteY572" fmla="*/ 3903483 h 5907136"/>
              <a:gd name="connsiteX573" fmla="*/ 160846 w 12078891"/>
              <a:gd name="connsiteY573" fmla="*/ 3898393 h 5907136"/>
              <a:gd name="connsiteX574" fmla="*/ 165937 w 12078891"/>
              <a:gd name="connsiteY574" fmla="*/ 3893302 h 5907136"/>
              <a:gd name="connsiteX575" fmla="*/ 3428003 w 12078891"/>
              <a:gd name="connsiteY575" fmla="*/ 3860722 h 5907136"/>
              <a:gd name="connsiteX576" fmla="*/ 3454475 w 12078891"/>
              <a:gd name="connsiteY576" fmla="*/ 3887193 h 5907136"/>
              <a:gd name="connsiteX577" fmla="*/ 3428003 w 12078891"/>
              <a:gd name="connsiteY577" fmla="*/ 3913664 h 5907136"/>
              <a:gd name="connsiteX578" fmla="*/ 3401528 w 12078891"/>
              <a:gd name="connsiteY578" fmla="*/ 3887193 h 5907136"/>
              <a:gd name="connsiteX579" fmla="*/ 3428003 w 12078891"/>
              <a:gd name="connsiteY579" fmla="*/ 3860722 h 5907136"/>
              <a:gd name="connsiteX580" fmla="*/ 461189 w 12078891"/>
              <a:gd name="connsiteY580" fmla="*/ 3827124 h 5907136"/>
              <a:gd name="connsiteX581" fmla="*/ 465262 w 12078891"/>
              <a:gd name="connsiteY581" fmla="*/ 3831196 h 5907136"/>
              <a:gd name="connsiteX582" fmla="*/ 461189 w 12078891"/>
              <a:gd name="connsiteY582" fmla="*/ 3835269 h 5907136"/>
              <a:gd name="connsiteX583" fmla="*/ 457117 w 12078891"/>
              <a:gd name="connsiteY583" fmla="*/ 3831196 h 5907136"/>
              <a:gd name="connsiteX584" fmla="*/ 461189 w 12078891"/>
              <a:gd name="connsiteY584" fmla="*/ 3827124 h 5907136"/>
              <a:gd name="connsiteX585" fmla="*/ 395021 w 12078891"/>
              <a:gd name="connsiteY585" fmla="*/ 3817961 h 5907136"/>
              <a:gd name="connsiteX586" fmla="*/ 402148 w 12078891"/>
              <a:gd name="connsiteY586" fmla="*/ 3825088 h 5907136"/>
              <a:gd name="connsiteX587" fmla="*/ 395021 w 12078891"/>
              <a:gd name="connsiteY587" fmla="*/ 3832215 h 5907136"/>
              <a:gd name="connsiteX588" fmla="*/ 387894 w 12078891"/>
              <a:gd name="connsiteY588" fmla="*/ 3825088 h 5907136"/>
              <a:gd name="connsiteX589" fmla="*/ 395021 w 12078891"/>
              <a:gd name="connsiteY589" fmla="*/ 3817961 h 5907136"/>
              <a:gd name="connsiteX590" fmla="*/ 11750038 w 12078891"/>
              <a:gd name="connsiteY590" fmla="*/ 3799635 h 5907136"/>
              <a:gd name="connsiteX591" fmla="*/ 11755129 w 12078891"/>
              <a:gd name="connsiteY591" fmla="*/ 3805743 h 5907136"/>
              <a:gd name="connsiteX592" fmla="*/ 11750038 w 12078891"/>
              <a:gd name="connsiteY592" fmla="*/ 3810834 h 5907136"/>
              <a:gd name="connsiteX593" fmla="*/ 11743930 w 12078891"/>
              <a:gd name="connsiteY593" fmla="*/ 3805743 h 5907136"/>
              <a:gd name="connsiteX594" fmla="*/ 11750038 w 12078891"/>
              <a:gd name="connsiteY594" fmla="*/ 3799635 h 5907136"/>
              <a:gd name="connsiteX595" fmla="*/ 9481675 w 12078891"/>
              <a:gd name="connsiteY595" fmla="*/ 3783345 h 5907136"/>
              <a:gd name="connsiteX596" fmla="*/ 9493892 w 12078891"/>
              <a:gd name="connsiteY596" fmla="*/ 3794545 h 5907136"/>
              <a:gd name="connsiteX597" fmla="*/ 9481675 w 12078891"/>
              <a:gd name="connsiteY597" fmla="*/ 3805744 h 5907136"/>
              <a:gd name="connsiteX598" fmla="*/ 9469457 w 12078891"/>
              <a:gd name="connsiteY598" fmla="*/ 3794545 h 5907136"/>
              <a:gd name="connsiteX599" fmla="*/ 9481675 w 12078891"/>
              <a:gd name="connsiteY599" fmla="*/ 3783345 h 5907136"/>
              <a:gd name="connsiteX600" fmla="*/ 3492152 w 12078891"/>
              <a:gd name="connsiteY600" fmla="*/ 3781309 h 5907136"/>
              <a:gd name="connsiteX601" fmla="*/ 3503351 w 12078891"/>
              <a:gd name="connsiteY601" fmla="*/ 3792508 h 5907136"/>
              <a:gd name="connsiteX602" fmla="*/ 3492152 w 12078891"/>
              <a:gd name="connsiteY602" fmla="*/ 3803707 h 5907136"/>
              <a:gd name="connsiteX603" fmla="*/ 3480954 w 12078891"/>
              <a:gd name="connsiteY603" fmla="*/ 3792508 h 5907136"/>
              <a:gd name="connsiteX604" fmla="*/ 3492152 w 12078891"/>
              <a:gd name="connsiteY604" fmla="*/ 3781309 h 5907136"/>
              <a:gd name="connsiteX605" fmla="*/ 3015654 w 12078891"/>
              <a:gd name="connsiteY605" fmla="*/ 3767055 h 5907136"/>
              <a:gd name="connsiteX606" fmla="*/ 3022780 w 12078891"/>
              <a:gd name="connsiteY606" fmla="*/ 3774182 h 5907136"/>
              <a:gd name="connsiteX607" fmla="*/ 3015654 w 12078891"/>
              <a:gd name="connsiteY607" fmla="*/ 3781309 h 5907136"/>
              <a:gd name="connsiteX608" fmla="*/ 3008526 w 12078891"/>
              <a:gd name="connsiteY608" fmla="*/ 3774182 h 5907136"/>
              <a:gd name="connsiteX609" fmla="*/ 3015654 w 12078891"/>
              <a:gd name="connsiteY609" fmla="*/ 3767055 h 5907136"/>
              <a:gd name="connsiteX610" fmla="*/ 3810802 w 12078891"/>
              <a:gd name="connsiteY610" fmla="*/ 3754837 h 5907136"/>
              <a:gd name="connsiteX611" fmla="*/ 3820985 w 12078891"/>
              <a:gd name="connsiteY611" fmla="*/ 3765018 h 5907136"/>
              <a:gd name="connsiteX612" fmla="*/ 3810802 w 12078891"/>
              <a:gd name="connsiteY612" fmla="*/ 3775199 h 5907136"/>
              <a:gd name="connsiteX613" fmla="*/ 3800620 w 12078891"/>
              <a:gd name="connsiteY613" fmla="*/ 3765018 h 5907136"/>
              <a:gd name="connsiteX614" fmla="*/ 3810802 w 12078891"/>
              <a:gd name="connsiteY614" fmla="*/ 3754837 h 5907136"/>
              <a:gd name="connsiteX615" fmla="*/ 2153313 w 12078891"/>
              <a:gd name="connsiteY615" fmla="*/ 3744656 h 5907136"/>
              <a:gd name="connsiteX616" fmla="*/ 2170621 w 12078891"/>
              <a:gd name="connsiteY616" fmla="*/ 3761964 h 5907136"/>
              <a:gd name="connsiteX617" fmla="*/ 2153313 w 12078891"/>
              <a:gd name="connsiteY617" fmla="*/ 3779272 h 5907136"/>
              <a:gd name="connsiteX618" fmla="*/ 2136003 w 12078891"/>
              <a:gd name="connsiteY618" fmla="*/ 3761964 h 5907136"/>
              <a:gd name="connsiteX619" fmla="*/ 2153313 w 12078891"/>
              <a:gd name="connsiteY619" fmla="*/ 3744656 h 5907136"/>
              <a:gd name="connsiteX620" fmla="*/ 5287053 w 12078891"/>
              <a:gd name="connsiteY620" fmla="*/ 3741602 h 5907136"/>
              <a:gd name="connsiteX621" fmla="*/ 5292143 w 12078891"/>
              <a:gd name="connsiteY621" fmla="*/ 3746693 h 5907136"/>
              <a:gd name="connsiteX622" fmla="*/ 5287053 w 12078891"/>
              <a:gd name="connsiteY622" fmla="*/ 3751783 h 5907136"/>
              <a:gd name="connsiteX623" fmla="*/ 5281965 w 12078891"/>
              <a:gd name="connsiteY623" fmla="*/ 3746693 h 5907136"/>
              <a:gd name="connsiteX624" fmla="*/ 5287053 w 12078891"/>
              <a:gd name="connsiteY624" fmla="*/ 3741602 h 5907136"/>
              <a:gd name="connsiteX625" fmla="*/ 7031068 w 12078891"/>
              <a:gd name="connsiteY625" fmla="*/ 3735494 h 5907136"/>
              <a:gd name="connsiteX626" fmla="*/ 7053467 w 12078891"/>
              <a:gd name="connsiteY626" fmla="*/ 3757892 h 5907136"/>
              <a:gd name="connsiteX627" fmla="*/ 7031068 w 12078891"/>
              <a:gd name="connsiteY627" fmla="*/ 3780291 h 5907136"/>
              <a:gd name="connsiteX628" fmla="*/ 7008670 w 12078891"/>
              <a:gd name="connsiteY628" fmla="*/ 3757892 h 5907136"/>
              <a:gd name="connsiteX629" fmla="*/ 7031068 w 12078891"/>
              <a:gd name="connsiteY629" fmla="*/ 3735494 h 5907136"/>
              <a:gd name="connsiteX630" fmla="*/ 8007442 w 12078891"/>
              <a:gd name="connsiteY630" fmla="*/ 3718185 h 5907136"/>
              <a:gd name="connsiteX631" fmla="*/ 8051221 w 12078891"/>
              <a:gd name="connsiteY631" fmla="*/ 3761964 h 5907136"/>
              <a:gd name="connsiteX632" fmla="*/ 8007442 w 12078891"/>
              <a:gd name="connsiteY632" fmla="*/ 3804725 h 5907136"/>
              <a:gd name="connsiteX633" fmla="*/ 7963663 w 12078891"/>
              <a:gd name="connsiteY633" fmla="*/ 3761964 h 5907136"/>
              <a:gd name="connsiteX634" fmla="*/ 8007442 w 12078891"/>
              <a:gd name="connsiteY634" fmla="*/ 3718185 h 5907136"/>
              <a:gd name="connsiteX635" fmla="*/ 2738703 w 12078891"/>
              <a:gd name="connsiteY635" fmla="*/ 3717167 h 5907136"/>
              <a:gd name="connsiteX636" fmla="*/ 2746849 w 12078891"/>
              <a:gd name="connsiteY636" fmla="*/ 3725312 h 5907136"/>
              <a:gd name="connsiteX637" fmla="*/ 2738703 w 12078891"/>
              <a:gd name="connsiteY637" fmla="*/ 3733457 h 5907136"/>
              <a:gd name="connsiteX638" fmla="*/ 2730559 w 12078891"/>
              <a:gd name="connsiteY638" fmla="*/ 3725312 h 5907136"/>
              <a:gd name="connsiteX639" fmla="*/ 2738703 w 12078891"/>
              <a:gd name="connsiteY639" fmla="*/ 3717167 h 5907136"/>
              <a:gd name="connsiteX640" fmla="*/ 5693282 w 12078891"/>
              <a:gd name="connsiteY640" fmla="*/ 3715131 h 5907136"/>
              <a:gd name="connsiteX641" fmla="*/ 5701426 w 12078891"/>
              <a:gd name="connsiteY641" fmla="*/ 3722257 h 5907136"/>
              <a:gd name="connsiteX642" fmla="*/ 5693282 w 12078891"/>
              <a:gd name="connsiteY642" fmla="*/ 3729384 h 5907136"/>
              <a:gd name="connsiteX643" fmla="*/ 5685137 w 12078891"/>
              <a:gd name="connsiteY643" fmla="*/ 3722257 h 5907136"/>
              <a:gd name="connsiteX644" fmla="*/ 5693282 w 12078891"/>
              <a:gd name="connsiteY644" fmla="*/ 3715131 h 5907136"/>
              <a:gd name="connsiteX645" fmla="*/ 1150439 w 12078891"/>
              <a:gd name="connsiteY645" fmla="*/ 3714113 h 5907136"/>
              <a:gd name="connsiteX646" fmla="*/ 1156547 w 12078891"/>
              <a:gd name="connsiteY646" fmla="*/ 3720222 h 5907136"/>
              <a:gd name="connsiteX647" fmla="*/ 1150439 w 12078891"/>
              <a:gd name="connsiteY647" fmla="*/ 3726331 h 5907136"/>
              <a:gd name="connsiteX648" fmla="*/ 1144330 w 12078891"/>
              <a:gd name="connsiteY648" fmla="*/ 3720222 h 5907136"/>
              <a:gd name="connsiteX649" fmla="*/ 1150439 w 12078891"/>
              <a:gd name="connsiteY649" fmla="*/ 3714113 h 5907136"/>
              <a:gd name="connsiteX650" fmla="*/ 3209096 w 12078891"/>
              <a:gd name="connsiteY650" fmla="*/ 3699859 h 5907136"/>
              <a:gd name="connsiteX651" fmla="*/ 3261017 w 12078891"/>
              <a:gd name="connsiteY651" fmla="*/ 3751783 h 5907136"/>
              <a:gd name="connsiteX652" fmla="*/ 3209096 w 12078891"/>
              <a:gd name="connsiteY652" fmla="*/ 3803706 h 5907136"/>
              <a:gd name="connsiteX653" fmla="*/ 3157171 w 12078891"/>
              <a:gd name="connsiteY653" fmla="*/ 3751783 h 5907136"/>
              <a:gd name="connsiteX654" fmla="*/ 3209096 w 12078891"/>
              <a:gd name="connsiteY654" fmla="*/ 3699859 h 5907136"/>
              <a:gd name="connsiteX655" fmla="*/ 10019241 w 12078891"/>
              <a:gd name="connsiteY655" fmla="*/ 3698841 h 5907136"/>
              <a:gd name="connsiteX656" fmla="*/ 10081346 w 12078891"/>
              <a:gd name="connsiteY656" fmla="*/ 3759928 h 5907136"/>
              <a:gd name="connsiteX657" fmla="*/ 10019241 w 12078891"/>
              <a:gd name="connsiteY657" fmla="*/ 3821015 h 5907136"/>
              <a:gd name="connsiteX658" fmla="*/ 9957136 w 12078891"/>
              <a:gd name="connsiteY658" fmla="*/ 3759928 h 5907136"/>
              <a:gd name="connsiteX659" fmla="*/ 10019241 w 12078891"/>
              <a:gd name="connsiteY659" fmla="*/ 3698841 h 5907136"/>
              <a:gd name="connsiteX660" fmla="*/ 4673138 w 12078891"/>
              <a:gd name="connsiteY660" fmla="*/ 3679497 h 5907136"/>
              <a:gd name="connsiteX661" fmla="*/ 4690446 w 12078891"/>
              <a:gd name="connsiteY661" fmla="*/ 3695787 h 5907136"/>
              <a:gd name="connsiteX662" fmla="*/ 4673138 w 12078891"/>
              <a:gd name="connsiteY662" fmla="*/ 3712076 h 5907136"/>
              <a:gd name="connsiteX663" fmla="*/ 4655826 w 12078891"/>
              <a:gd name="connsiteY663" fmla="*/ 3695787 h 5907136"/>
              <a:gd name="connsiteX664" fmla="*/ 4673138 w 12078891"/>
              <a:gd name="connsiteY664" fmla="*/ 3679497 h 5907136"/>
              <a:gd name="connsiteX665" fmla="*/ 22399 w 12078891"/>
              <a:gd name="connsiteY665" fmla="*/ 3673388 h 5907136"/>
              <a:gd name="connsiteX666" fmla="*/ 47851 w 12078891"/>
              <a:gd name="connsiteY666" fmla="*/ 3699859 h 5907136"/>
              <a:gd name="connsiteX667" fmla="*/ 22399 w 12078891"/>
              <a:gd name="connsiteY667" fmla="*/ 3725312 h 5907136"/>
              <a:gd name="connsiteX668" fmla="*/ 0 w 12078891"/>
              <a:gd name="connsiteY668" fmla="*/ 3712076 h 5907136"/>
              <a:gd name="connsiteX669" fmla="*/ 0 w 12078891"/>
              <a:gd name="connsiteY669" fmla="*/ 3686623 h 5907136"/>
              <a:gd name="connsiteX670" fmla="*/ 22399 w 12078891"/>
              <a:gd name="connsiteY670" fmla="*/ 3673388 h 5907136"/>
              <a:gd name="connsiteX671" fmla="*/ 10351147 w 12078891"/>
              <a:gd name="connsiteY671" fmla="*/ 3666261 h 5907136"/>
              <a:gd name="connsiteX672" fmla="*/ 10367436 w 12078891"/>
              <a:gd name="connsiteY672" fmla="*/ 3681533 h 5907136"/>
              <a:gd name="connsiteX673" fmla="*/ 10351147 w 12078891"/>
              <a:gd name="connsiteY673" fmla="*/ 3696804 h 5907136"/>
              <a:gd name="connsiteX674" fmla="*/ 10335875 w 12078891"/>
              <a:gd name="connsiteY674" fmla="*/ 3681533 h 5907136"/>
              <a:gd name="connsiteX675" fmla="*/ 10351147 w 12078891"/>
              <a:gd name="connsiteY675" fmla="*/ 3666261 h 5907136"/>
              <a:gd name="connsiteX676" fmla="*/ 11263380 w 12078891"/>
              <a:gd name="connsiteY676" fmla="*/ 3656080 h 5907136"/>
              <a:gd name="connsiteX677" fmla="*/ 11276615 w 12078891"/>
              <a:gd name="connsiteY677" fmla="*/ 3669316 h 5907136"/>
              <a:gd name="connsiteX678" fmla="*/ 11263380 w 12078891"/>
              <a:gd name="connsiteY678" fmla="*/ 3682551 h 5907136"/>
              <a:gd name="connsiteX679" fmla="*/ 11250144 w 12078891"/>
              <a:gd name="connsiteY679" fmla="*/ 3669316 h 5907136"/>
              <a:gd name="connsiteX680" fmla="*/ 11263380 w 12078891"/>
              <a:gd name="connsiteY680" fmla="*/ 3656080 h 5907136"/>
              <a:gd name="connsiteX681" fmla="*/ 223997 w 12078891"/>
              <a:gd name="connsiteY681" fmla="*/ 3647935 h 5907136"/>
              <a:gd name="connsiteX682" fmla="*/ 237232 w 12078891"/>
              <a:gd name="connsiteY682" fmla="*/ 3661170 h 5907136"/>
              <a:gd name="connsiteX683" fmla="*/ 223997 w 12078891"/>
              <a:gd name="connsiteY683" fmla="*/ 3674406 h 5907136"/>
              <a:gd name="connsiteX684" fmla="*/ 210761 w 12078891"/>
              <a:gd name="connsiteY684" fmla="*/ 3661170 h 5907136"/>
              <a:gd name="connsiteX685" fmla="*/ 223997 w 12078891"/>
              <a:gd name="connsiteY685" fmla="*/ 3647935 h 5907136"/>
              <a:gd name="connsiteX686" fmla="*/ 6892604 w 12078891"/>
              <a:gd name="connsiteY686" fmla="*/ 3642845 h 5907136"/>
              <a:gd name="connsiteX687" fmla="*/ 6898713 w 12078891"/>
              <a:gd name="connsiteY687" fmla="*/ 3648954 h 5907136"/>
              <a:gd name="connsiteX688" fmla="*/ 6892604 w 12078891"/>
              <a:gd name="connsiteY688" fmla="*/ 3655063 h 5907136"/>
              <a:gd name="connsiteX689" fmla="*/ 6886496 w 12078891"/>
              <a:gd name="connsiteY689" fmla="*/ 3648954 h 5907136"/>
              <a:gd name="connsiteX690" fmla="*/ 6892604 w 12078891"/>
              <a:gd name="connsiteY690" fmla="*/ 3642845 h 5907136"/>
              <a:gd name="connsiteX691" fmla="*/ 3798592 w 12078891"/>
              <a:gd name="connsiteY691" fmla="*/ 3640808 h 5907136"/>
              <a:gd name="connsiteX692" fmla="*/ 3802666 w 12078891"/>
              <a:gd name="connsiteY692" fmla="*/ 3644880 h 5907136"/>
              <a:gd name="connsiteX693" fmla="*/ 3798592 w 12078891"/>
              <a:gd name="connsiteY693" fmla="*/ 3648953 h 5907136"/>
              <a:gd name="connsiteX694" fmla="*/ 3794520 w 12078891"/>
              <a:gd name="connsiteY694" fmla="*/ 3644880 h 5907136"/>
              <a:gd name="connsiteX695" fmla="*/ 3798592 w 12078891"/>
              <a:gd name="connsiteY695" fmla="*/ 3640808 h 5907136"/>
              <a:gd name="connsiteX696" fmla="*/ 11062810 w 12078891"/>
              <a:gd name="connsiteY696" fmla="*/ 3638772 h 5907136"/>
              <a:gd name="connsiteX697" fmla="*/ 11066882 w 12078891"/>
              <a:gd name="connsiteY697" fmla="*/ 3642844 h 5907136"/>
              <a:gd name="connsiteX698" fmla="*/ 11062810 w 12078891"/>
              <a:gd name="connsiteY698" fmla="*/ 3646917 h 5907136"/>
              <a:gd name="connsiteX699" fmla="*/ 11058737 w 12078891"/>
              <a:gd name="connsiteY699" fmla="*/ 3642844 h 5907136"/>
              <a:gd name="connsiteX700" fmla="*/ 11062810 w 12078891"/>
              <a:gd name="connsiteY700" fmla="*/ 3638772 h 5907136"/>
              <a:gd name="connsiteX701" fmla="*/ 11256252 w 12078891"/>
              <a:gd name="connsiteY701" fmla="*/ 3614337 h 5907136"/>
              <a:gd name="connsiteX702" fmla="*/ 11270506 w 12078891"/>
              <a:gd name="connsiteY702" fmla="*/ 3628591 h 5907136"/>
              <a:gd name="connsiteX703" fmla="*/ 11256252 w 12078891"/>
              <a:gd name="connsiteY703" fmla="*/ 3642844 h 5907136"/>
              <a:gd name="connsiteX704" fmla="*/ 11241998 w 12078891"/>
              <a:gd name="connsiteY704" fmla="*/ 3628591 h 5907136"/>
              <a:gd name="connsiteX705" fmla="*/ 11256252 w 12078891"/>
              <a:gd name="connsiteY705" fmla="*/ 3614337 h 5907136"/>
              <a:gd name="connsiteX706" fmla="*/ 11961807 w 12078891"/>
              <a:gd name="connsiteY706" fmla="*/ 3603138 h 5907136"/>
              <a:gd name="connsiteX707" fmla="*/ 11974024 w 12078891"/>
              <a:gd name="connsiteY707" fmla="*/ 3615355 h 5907136"/>
              <a:gd name="connsiteX708" fmla="*/ 11961807 w 12078891"/>
              <a:gd name="connsiteY708" fmla="*/ 3627572 h 5907136"/>
              <a:gd name="connsiteX709" fmla="*/ 11949589 w 12078891"/>
              <a:gd name="connsiteY709" fmla="*/ 3615355 h 5907136"/>
              <a:gd name="connsiteX710" fmla="*/ 11961807 w 12078891"/>
              <a:gd name="connsiteY710" fmla="*/ 3603138 h 5907136"/>
              <a:gd name="connsiteX711" fmla="*/ 7592051 w 12078891"/>
              <a:gd name="connsiteY711" fmla="*/ 3603138 h 5907136"/>
              <a:gd name="connsiteX712" fmla="*/ 7598160 w 12078891"/>
              <a:gd name="connsiteY712" fmla="*/ 3609246 h 5907136"/>
              <a:gd name="connsiteX713" fmla="*/ 7592051 w 12078891"/>
              <a:gd name="connsiteY713" fmla="*/ 3615355 h 5907136"/>
              <a:gd name="connsiteX714" fmla="*/ 7585942 w 12078891"/>
              <a:gd name="connsiteY714" fmla="*/ 3609246 h 5907136"/>
              <a:gd name="connsiteX715" fmla="*/ 7592051 w 12078891"/>
              <a:gd name="connsiteY715" fmla="*/ 3603138 h 5907136"/>
              <a:gd name="connsiteX716" fmla="*/ 5719746 w 12078891"/>
              <a:gd name="connsiteY716" fmla="*/ 3579721 h 5907136"/>
              <a:gd name="connsiteX717" fmla="*/ 5736035 w 12078891"/>
              <a:gd name="connsiteY717" fmla="*/ 3596011 h 5907136"/>
              <a:gd name="connsiteX718" fmla="*/ 5719746 w 12078891"/>
              <a:gd name="connsiteY718" fmla="*/ 3612301 h 5907136"/>
              <a:gd name="connsiteX719" fmla="*/ 5703456 w 12078891"/>
              <a:gd name="connsiteY719" fmla="*/ 3596011 h 5907136"/>
              <a:gd name="connsiteX720" fmla="*/ 5719746 w 12078891"/>
              <a:gd name="connsiteY720" fmla="*/ 3579721 h 5907136"/>
              <a:gd name="connsiteX721" fmla="*/ 2581980 w 12078891"/>
              <a:gd name="connsiteY721" fmla="*/ 3574631 h 5907136"/>
              <a:gd name="connsiteX722" fmla="*/ 2591143 w 12078891"/>
              <a:gd name="connsiteY722" fmla="*/ 3583794 h 5907136"/>
              <a:gd name="connsiteX723" fmla="*/ 2581980 w 12078891"/>
              <a:gd name="connsiteY723" fmla="*/ 3592958 h 5907136"/>
              <a:gd name="connsiteX724" fmla="*/ 2572815 w 12078891"/>
              <a:gd name="connsiteY724" fmla="*/ 3583794 h 5907136"/>
              <a:gd name="connsiteX725" fmla="*/ 2581980 w 12078891"/>
              <a:gd name="connsiteY725" fmla="*/ 3574631 h 5907136"/>
              <a:gd name="connsiteX726" fmla="*/ 6245083 w 12078891"/>
              <a:gd name="connsiteY726" fmla="*/ 3559359 h 5907136"/>
              <a:gd name="connsiteX727" fmla="*/ 6260355 w 12078891"/>
              <a:gd name="connsiteY727" fmla="*/ 3574631 h 5907136"/>
              <a:gd name="connsiteX728" fmla="*/ 6245083 w 12078891"/>
              <a:gd name="connsiteY728" fmla="*/ 3589903 h 5907136"/>
              <a:gd name="connsiteX729" fmla="*/ 6229811 w 12078891"/>
              <a:gd name="connsiteY729" fmla="*/ 3574631 h 5907136"/>
              <a:gd name="connsiteX730" fmla="*/ 6245083 w 12078891"/>
              <a:gd name="connsiteY730" fmla="*/ 3559359 h 5907136"/>
              <a:gd name="connsiteX731" fmla="*/ 2969866 w 12078891"/>
              <a:gd name="connsiteY731" fmla="*/ 3548160 h 5907136"/>
              <a:gd name="connsiteX732" fmla="*/ 2984114 w 12078891"/>
              <a:gd name="connsiteY732" fmla="*/ 3562414 h 5907136"/>
              <a:gd name="connsiteX733" fmla="*/ 2969866 w 12078891"/>
              <a:gd name="connsiteY733" fmla="*/ 3576667 h 5907136"/>
              <a:gd name="connsiteX734" fmla="*/ 2955610 w 12078891"/>
              <a:gd name="connsiteY734" fmla="*/ 3562414 h 5907136"/>
              <a:gd name="connsiteX735" fmla="*/ 2969866 w 12078891"/>
              <a:gd name="connsiteY735" fmla="*/ 3548160 h 5907136"/>
              <a:gd name="connsiteX736" fmla="*/ 9676136 w 12078891"/>
              <a:gd name="connsiteY736" fmla="*/ 3545106 h 5907136"/>
              <a:gd name="connsiteX737" fmla="*/ 9689371 w 12078891"/>
              <a:gd name="connsiteY737" fmla="*/ 3558341 h 5907136"/>
              <a:gd name="connsiteX738" fmla="*/ 9676136 w 12078891"/>
              <a:gd name="connsiteY738" fmla="*/ 3571577 h 5907136"/>
              <a:gd name="connsiteX739" fmla="*/ 9662900 w 12078891"/>
              <a:gd name="connsiteY739" fmla="*/ 3558341 h 5907136"/>
              <a:gd name="connsiteX740" fmla="*/ 9676136 w 12078891"/>
              <a:gd name="connsiteY740" fmla="*/ 3545106 h 5907136"/>
              <a:gd name="connsiteX741" fmla="*/ 11762257 w 12078891"/>
              <a:gd name="connsiteY741" fmla="*/ 3540015 h 5907136"/>
              <a:gd name="connsiteX742" fmla="*/ 11784655 w 12078891"/>
              <a:gd name="connsiteY742" fmla="*/ 3562414 h 5907136"/>
              <a:gd name="connsiteX743" fmla="*/ 11762257 w 12078891"/>
              <a:gd name="connsiteY743" fmla="*/ 3584812 h 5907136"/>
              <a:gd name="connsiteX744" fmla="*/ 11739858 w 12078891"/>
              <a:gd name="connsiteY744" fmla="*/ 3562414 h 5907136"/>
              <a:gd name="connsiteX745" fmla="*/ 11762257 w 12078891"/>
              <a:gd name="connsiteY745" fmla="*/ 3540015 h 5907136"/>
              <a:gd name="connsiteX746" fmla="*/ 9631338 w 12078891"/>
              <a:gd name="connsiteY746" fmla="*/ 3535942 h 5907136"/>
              <a:gd name="connsiteX747" fmla="*/ 9633375 w 12078891"/>
              <a:gd name="connsiteY747" fmla="*/ 3537978 h 5907136"/>
              <a:gd name="connsiteX748" fmla="*/ 9631338 w 12078891"/>
              <a:gd name="connsiteY748" fmla="*/ 3540015 h 5907136"/>
              <a:gd name="connsiteX749" fmla="*/ 9629302 w 12078891"/>
              <a:gd name="connsiteY749" fmla="*/ 3537978 h 5907136"/>
              <a:gd name="connsiteX750" fmla="*/ 9631338 w 12078891"/>
              <a:gd name="connsiteY750" fmla="*/ 3535942 h 5907136"/>
              <a:gd name="connsiteX751" fmla="*/ 12059546 w 12078891"/>
              <a:gd name="connsiteY751" fmla="*/ 3527798 h 5907136"/>
              <a:gd name="connsiteX752" fmla="*/ 12078891 w 12078891"/>
              <a:gd name="connsiteY752" fmla="*/ 3547142 h 5907136"/>
              <a:gd name="connsiteX753" fmla="*/ 12059546 w 12078891"/>
              <a:gd name="connsiteY753" fmla="*/ 3566486 h 5907136"/>
              <a:gd name="connsiteX754" fmla="*/ 12040202 w 12078891"/>
              <a:gd name="connsiteY754" fmla="*/ 3547142 h 5907136"/>
              <a:gd name="connsiteX755" fmla="*/ 12059546 w 12078891"/>
              <a:gd name="connsiteY755" fmla="*/ 3527798 h 5907136"/>
              <a:gd name="connsiteX756" fmla="*/ 7084010 w 12078891"/>
              <a:gd name="connsiteY756" fmla="*/ 3498272 h 5907136"/>
              <a:gd name="connsiteX757" fmla="*/ 7119644 w 12078891"/>
              <a:gd name="connsiteY757" fmla="*/ 3533906 h 5907136"/>
              <a:gd name="connsiteX758" fmla="*/ 7084010 w 12078891"/>
              <a:gd name="connsiteY758" fmla="*/ 3569540 h 5907136"/>
              <a:gd name="connsiteX759" fmla="*/ 7048376 w 12078891"/>
              <a:gd name="connsiteY759" fmla="*/ 3533906 h 5907136"/>
              <a:gd name="connsiteX760" fmla="*/ 7084010 w 12078891"/>
              <a:gd name="connsiteY760" fmla="*/ 3498272 h 5907136"/>
              <a:gd name="connsiteX761" fmla="*/ 6021100 w 12078891"/>
              <a:gd name="connsiteY761" fmla="*/ 3493181 h 5907136"/>
              <a:gd name="connsiteX762" fmla="*/ 6044514 w 12078891"/>
              <a:gd name="connsiteY762" fmla="*/ 3516598 h 5907136"/>
              <a:gd name="connsiteX763" fmla="*/ 6021100 w 12078891"/>
              <a:gd name="connsiteY763" fmla="*/ 3540015 h 5907136"/>
              <a:gd name="connsiteX764" fmla="*/ 5997683 w 12078891"/>
              <a:gd name="connsiteY764" fmla="*/ 3516598 h 5907136"/>
              <a:gd name="connsiteX765" fmla="*/ 6021100 w 12078891"/>
              <a:gd name="connsiteY765" fmla="*/ 3493181 h 5907136"/>
              <a:gd name="connsiteX766" fmla="*/ 11277632 w 12078891"/>
              <a:gd name="connsiteY766" fmla="*/ 3485036 h 5907136"/>
              <a:gd name="connsiteX767" fmla="*/ 11297995 w 12078891"/>
              <a:gd name="connsiteY767" fmla="*/ 3505398 h 5907136"/>
              <a:gd name="connsiteX768" fmla="*/ 11277632 w 12078891"/>
              <a:gd name="connsiteY768" fmla="*/ 3525761 h 5907136"/>
              <a:gd name="connsiteX769" fmla="*/ 11257270 w 12078891"/>
              <a:gd name="connsiteY769" fmla="*/ 3505398 h 5907136"/>
              <a:gd name="connsiteX770" fmla="*/ 11277632 w 12078891"/>
              <a:gd name="connsiteY770" fmla="*/ 3485036 h 5907136"/>
              <a:gd name="connsiteX771" fmla="*/ 2440421 w 12078891"/>
              <a:gd name="connsiteY771" fmla="*/ 3471801 h 5907136"/>
              <a:gd name="connsiteX772" fmla="*/ 2451621 w 12078891"/>
              <a:gd name="connsiteY772" fmla="*/ 3483000 h 5907136"/>
              <a:gd name="connsiteX773" fmla="*/ 2440421 w 12078891"/>
              <a:gd name="connsiteY773" fmla="*/ 3494200 h 5907136"/>
              <a:gd name="connsiteX774" fmla="*/ 2429222 w 12078891"/>
              <a:gd name="connsiteY774" fmla="*/ 3483000 h 5907136"/>
              <a:gd name="connsiteX775" fmla="*/ 2440421 w 12078891"/>
              <a:gd name="connsiteY775" fmla="*/ 3471801 h 5907136"/>
              <a:gd name="connsiteX776" fmla="*/ 3097080 w 12078891"/>
              <a:gd name="connsiteY776" fmla="*/ 3463656 h 5907136"/>
              <a:gd name="connsiteX777" fmla="*/ 3105225 w 12078891"/>
              <a:gd name="connsiteY777" fmla="*/ 3471801 h 5907136"/>
              <a:gd name="connsiteX778" fmla="*/ 3097080 w 12078891"/>
              <a:gd name="connsiteY778" fmla="*/ 3479946 h 5907136"/>
              <a:gd name="connsiteX779" fmla="*/ 3088935 w 12078891"/>
              <a:gd name="connsiteY779" fmla="*/ 3471801 h 5907136"/>
              <a:gd name="connsiteX780" fmla="*/ 3097080 w 12078891"/>
              <a:gd name="connsiteY780" fmla="*/ 3463656 h 5907136"/>
              <a:gd name="connsiteX781" fmla="*/ 8625439 w 12078891"/>
              <a:gd name="connsiteY781" fmla="*/ 3460602 h 5907136"/>
              <a:gd name="connsiteX782" fmla="*/ 8628493 w 12078891"/>
              <a:gd name="connsiteY782" fmla="*/ 3463656 h 5907136"/>
              <a:gd name="connsiteX783" fmla="*/ 8625439 w 12078891"/>
              <a:gd name="connsiteY783" fmla="*/ 3466710 h 5907136"/>
              <a:gd name="connsiteX784" fmla="*/ 8622385 w 12078891"/>
              <a:gd name="connsiteY784" fmla="*/ 3463656 h 5907136"/>
              <a:gd name="connsiteX785" fmla="*/ 8625439 w 12078891"/>
              <a:gd name="connsiteY785" fmla="*/ 3460602 h 5907136"/>
              <a:gd name="connsiteX786" fmla="*/ 10457030 w 12078891"/>
              <a:gd name="connsiteY786" fmla="*/ 3457547 h 5907136"/>
              <a:gd name="connsiteX787" fmla="*/ 10466194 w 12078891"/>
              <a:gd name="connsiteY787" fmla="*/ 3466710 h 5907136"/>
              <a:gd name="connsiteX788" fmla="*/ 10457030 w 12078891"/>
              <a:gd name="connsiteY788" fmla="*/ 3475874 h 5907136"/>
              <a:gd name="connsiteX789" fmla="*/ 10447867 w 12078891"/>
              <a:gd name="connsiteY789" fmla="*/ 3466710 h 5907136"/>
              <a:gd name="connsiteX790" fmla="*/ 10457030 w 12078891"/>
              <a:gd name="connsiteY790" fmla="*/ 3457547 h 5907136"/>
              <a:gd name="connsiteX791" fmla="*/ 8199867 w 12078891"/>
              <a:gd name="connsiteY791" fmla="*/ 3455511 h 5907136"/>
              <a:gd name="connsiteX792" fmla="*/ 8201903 w 12078891"/>
              <a:gd name="connsiteY792" fmla="*/ 3458565 h 5907136"/>
              <a:gd name="connsiteX793" fmla="*/ 8199867 w 12078891"/>
              <a:gd name="connsiteY793" fmla="*/ 3460602 h 5907136"/>
              <a:gd name="connsiteX794" fmla="*/ 8196812 w 12078891"/>
              <a:gd name="connsiteY794" fmla="*/ 3458565 h 5907136"/>
              <a:gd name="connsiteX795" fmla="*/ 8199867 w 12078891"/>
              <a:gd name="connsiteY795" fmla="*/ 3455511 h 5907136"/>
              <a:gd name="connsiteX796" fmla="*/ 5478448 w 12078891"/>
              <a:gd name="connsiteY796" fmla="*/ 3453475 h 5907136"/>
              <a:gd name="connsiteX797" fmla="*/ 5481503 w 12078891"/>
              <a:gd name="connsiteY797" fmla="*/ 3456529 h 5907136"/>
              <a:gd name="connsiteX798" fmla="*/ 5478448 w 12078891"/>
              <a:gd name="connsiteY798" fmla="*/ 3459583 h 5907136"/>
              <a:gd name="connsiteX799" fmla="*/ 5475394 w 12078891"/>
              <a:gd name="connsiteY799" fmla="*/ 3456529 h 5907136"/>
              <a:gd name="connsiteX800" fmla="*/ 5478448 w 12078891"/>
              <a:gd name="connsiteY800" fmla="*/ 3453475 h 5907136"/>
              <a:gd name="connsiteX801" fmla="*/ 11224691 w 12078891"/>
              <a:gd name="connsiteY801" fmla="*/ 3452457 h 5907136"/>
              <a:gd name="connsiteX802" fmla="*/ 11227746 w 12078891"/>
              <a:gd name="connsiteY802" fmla="*/ 3455512 h 5907136"/>
              <a:gd name="connsiteX803" fmla="*/ 11224691 w 12078891"/>
              <a:gd name="connsiteY803" fmla="*/ 3458566 h 5907136"/>
              <a:gd name="connsiteX804" fmla="*/ 11221636 w 12078891"/>
              <a:gd name="connsiteY804" fmla="*/ 3455512 h 5907136"/>
              <a:gd name="connsiteX805" fmla="*/ 11224691 w 12078891"/>
              <a:gd name="connsiteY805" fmla="*/ 3452457 h 5907136"/>
              <a:gd name="connsiteX806" fmla="*/ 8541953 w 12078891"/>
              <a:gd name="connsiteY806" fmla="*/ 3447366 h 5907136"/>
              <a:gd name="connsiteX807" fmla="*/ 8549080 w 12078891"/>
              <a:gd name="connsiteY807" fmla="*/ 3454493 h 5907136"/>
              <a:gd name="connsiteX808" fmla="*/ 8541953 w 12078891"/>
              <a:gd name="connsiteY808" fmla="*/ 3461620 h 5907136"/>
              <a:gd name="connsiteX809" fmla="*/ 8534826 w 12078891"/>
              <a:gd name="connsiteY809" fmla="*/ 3454493 h 5907136"/>
              <a:gd name="connsiteX810" fmla="*/ 8541953 w 12078891"/>
              <a:gd name="connsiteY810" fmla="*/ 3447366 h 5907136"/>
              <a:gd name="connsiteX811" fmla="*/ 7065684 w 12078891"/>
              <a:gd name="connsiteY811" fmla="*/ 3431076 h 5907136"/>
              <a:gd name="connsiteX812" fmla="*/ 7088082 w 12078891"/>
              <a:gd name="connsiteY812" fmla="*/ 3453475 h 5907136"/>
              <a:gd name="connsiteX813" fmla="*/ 7065684 w 12078891"/>
              <a:gd name="connsiteY813" fmla="*/ 3475873 h 5907136"/>
              <a:gd name="connsiteX814" fmla="*/ 7043285 w 12078891"/>
              <a:gd name="connsiteY814" fmla="*/ 3453475 h 5907136"/>
              <a:gd name="connsiteX815" fmla="*/ 7065684 w 12078891"/>
              <a:gd name="connsiteY815" fmla="*/ 3431076 h 5907136"/>
              <a:gd name="connsiteX816" fmla="*/ 5279916 w 12078891"/>
              <a:gd name="connsiteY816" fmla="*/ 3424968 h 5907136"/>
              <a:gd name="connsiteX817" fmla="*/ 5289078 w 12078891"/>
              <a:gd name="connsiteY817" fmla="*/ 3435149 h 5907136"/>
              <a:gd name="connsiteX818" fmla="*/ 5279916 w 12078891"/>
              <a:gd name="connsiteY818" fmla="*/ 3444312 h 5907136"/>
              <a:gd name="connsiteX819" fmla="*/ 5270756 w 12078891"/>
              <a:gd name="connsiteY819" fmla="*/ 3435149 h 5907136"/>
              <a:gd name="connsiteX820" fmla="*/ 5279916 w 12078891"/>
              <a:gd name="connsiteY820" fmla="*/ 3424968 h 5907136"/>
              <a:gd name="connsiteX821" fmla="*/ 1524108 w 12078891"/>
              <a:gd name="connsiteY821" fmla="*/ 3424968 h 5907136"/>
              <a:gd name="connsiteX822" fmla="*/ 1541416 w 12078891"/>
              <a:gd name="connsiteY822" fmla="*/ 3441258 h 5907136"/>
              <a:gd name="connsiteX823" fmla="*/ 1524108 w 12078891"/>
              <a:gd name="connsiteY823" fmla="*/ 3458566 h 5907136"/>
              <a:gd name="connsiteX824" fmla="*/ 1506800 w 12078891"/>
              <a:gd name="connsiteY824" fmla="*/ 3441258 h 5907136"/>
              <a:gd name="connsiteX825" fmla="*/ 1524108 w 12078891"/>
              <a:gd name="connsiteY825" fmla="*/ 3424968 h 5907136"/>
              <a:gd name="connsiteX826" fmla="*/ 11624811 w 12078891"/>
              <a:gd name="connsiteY826" fmla="*/ 3416823 h 5907136"/>
              <a:gd name="connsiteX827" fmla="*/ 11627864 w 12078891"/>
              <a:gd name="connsiteY827" fmla="*/ 3419878 h 5907136"/>
              <a:gd name="connsiteX828" fmla="*/ 11624811 w 12078891"/>
              <a:gd name="connsiteY828" fmla="*/ 3422932 h 5907136"/>
              <a:gd name="connsiteX829" fmla="*/ 11621756 w 12078891"/>
              <a:gd name="connsiteY829" fmla="*/ 3419878 h 5907136"/>
              <a:gd name="connsiteX830" fmla="*/ 11624811 w 12078891"/>
              <a:gd name="connsiteY830" fmla="*/ 3416823 h 5907136"/>
              <a:gd name="connsiteX831" fmla="*/ 1917116 w 12078891"/>
              <a:gd name="connsiteY831" fmla="*/ 3413768 h 5907136"/>
              <a:gd name="connsiteX832" fmla="*/ 1927297 w 12078891"/>
              <a:gd name="connsiteY832" fmla="*/ 3423949 h 5907136"/>
              <a:gd name="connsiteX833" fmla="*/ 1917116 w 12078891"/>
              <a:gd name="connsiteY833" fmla="*/ 3434130 h 5907136"/>
              <a:gd name="connsiteX834" fmla="*/ 1906936 w 12078891"/>
              <a:gd name="connsiteY834" fmla="*/ 3423949 h 5907136"/>
              <a:gd name="connsiteX835" fmla="*/ 1917116 w 12078891"/>
              <a:gd name="connsiteY835" fmla="*/ 3413768 h 5907136"/>
              <a:gd name="connsiteX836" fmla="*/ 5165902 w 12078891"/>
              <a:gd name="connsiteY836" fmla="*/ 3393406 h 5907136"/>
              <a:gd name="connsiteX837" fmla="*/ 5177103 w 12078891"/>
              <a:gd name="connsiteY837" fmla="*/ 3404606 h 5907136"/>
              <a:gd name="connsiteX838" fmla="*/ 5165902 w 12078891"/>
              <a:gd name="connsiteY838" fmla="*/ 3415805 h 5907136"/>
              <a:gd name="connsiteX839" fmla="*/ 5154701 w 12078891"/>
              <a:gd name="connsiteY839" fmla="*/ 3404606 h 5907136"/>
              <a:gd name="connsiteX840" fmla="*/ 5165902 w 12078891"/>
              <a:gd name="connsiteY840" fmla="*/ 3393406 h 5907136"/>
              <a:gd name="connsiteX841" fmla="*/ 5465222 w 12078891"/>
              <a:gd name="connsiteY841" fmla="*/ 3386279 h 5907136"/>
              <a:gd name="connsiteX842" fmla="*/ 5499838 w 12078891"/>
              <a:gd name="connsiteY842" fmla="*/ 3420895 h 5907136"/>
              <a:gd name="connsiteX843" fmla="*/ 5465222 w 12078891"/>
              <a:gd name="connsiteY843" fmla="*/ 3455512 h 5907136"/>
              <a:gd name="connsiteX844" fmla="*/ 5429590 w 12078891"/>
              <a:gd name="connsiteY844" fmla="*/ 3420895 h 5907136"/>
              <a:gd name="connsiteX845" fmla="*/ 5465222 w 12078891"/>
              <a:gd name="connsiteY845" fmla="*/ 3386279 h 5907136"/>
              <a:gd name="connsiteX846" fmla="*/ 8081764 w 12078891"/>
              <a:gd name="connsiteY846" fmla="*/ 3381188 h 5907136"/>
              <a:gd name="connsiteX847" fmla="*/ 8099072 w 12078891"/>
              <a:gd name="connsiteY847" fmla="*/ 3398496 h 5907136"/>
              <a:gd name="connsiteX848" fmla="*/ 8081764 w 12078891"/>
              <a:gd name="connsiteY848" fmla="*/ 3415804 h 5907136"/>
              <a:gd name="connsiteX849" fmla="*/ 8064456 w 12078891"/>
              <a:gd name="connsiteY849" fmla="*/ 3398496 h 5907136"/>
              <a:gd name="connsiteX850" fmla="*/ 8081764 w 12078891"/>
              <a:gd name="connsiteY850" fmla="*/ 3381188 h 5907136"/>
              <a:gd name="connsiteX851" fmla="*/ 2167538 w 12078891"/>
              <a:gd name="connsiteY851" fmla="*/ 3379153 h 5907136"/>
              <a:gd name="connsiteX852" fmla="*/ 2174665 w 12078891"/>
              <a:gd name="connsiteY852" fmla="*/ 3386279 h 5907136"/>
              <a:gd name="connsiteX853" fmla="*/ 2167538 w 12078891"/>
              <a:gd name="connsiteY853" fmla="*/ 3393406 h 5907136"/>
              <a:gd name="connsiteX854" fmla="*/ 2160411 w 12078891"/>
              <a:gd name="connsiteY854" fmla="*/ 3386279 h 5907136"/>
              <a:gd name="connsiteX855" fmla="*/ 2167538 w 12078891"/>
              <a:gd name="connsiteY855" fmla="*/ 3379153 h 5907136"/>
              <a:gd name="connsiteX856" fmla="*/ 5912161 w 12078891"/>
              <a:gd name="connsiteY856" fmla="*/ 3372026 h 5907136"/>
              <a:gd name="connsiteX857" fmla="*/ 5917252 w 12078891"/>
              <a:gd name="connsiteY857" fmla="*/ 3377117 h 5907136"/>
              <a:gd name="connsiteX858" fmla="*/ 5912161 w 12078891"/>
              <a:gd name="connsiteY858" fmla="*/ 3382207 h 5907136"/>
              <a:gd name="connsiteX859" fmla="*/ 5907070 w 12078891"/>
              <a:gd name="connsiteY859" fmla="*/ 3377117 h 5907136"/>
              <a:gd name="connsiteX860" fmla="*/ 5912161 w 12078891"/>
              <a:gd name="connsiteY860" fmla="*/ 3372026 h 5907136"/>
              <a:gd name="connsiteX861" fmla="*/ 5985469 w 12078891"/>
              <a:gd name="connsiteY861" fmla="*/ 3371007 h 5907136"/>
              <a:gd name="connsiteX862" fmla="*/ 6014992 w 12078891"/>
              <a:gd name="connsiteY862" fmla="*/ 3400533 h 5907136"/>
              <a:gd name="connsiteX863" fmla="*/ 5985469 w 12078891"/>
              <a:gd name="connsiteY863" fmla="*/ 3429040 h 5907136"/>
              <a:gd name="connsiteX864" fmla="*/ 5955944 w 12078891"/>
              <a:gd name="connsiteY864" fmla="*/ 3400533 h 5907136"/>
              <a:gd name="connsiteX865" fmla="*/ 5985469 w 12078891"/>
              <a:gd name="connsiteY865" fmla="*/ 3371007 h 5907136"/>
              <a:gd name="connsiteX866" fmla="*/ 11978097 w 12078891"/>
              <a:gd name="connsiteY866" fmla="*/ 3369989 h 5907136"/>
              <a:gd name="connsiteX867" fmla="*/ 11988278 w 12078891"/>
              <a:gd name="connsiteY867" fmla="*/ 3380170 h 5907136"/>
              <a:gd name="connsiteX868" fmla="*/ 11978097 w 12078891"/>
              <a:gd name="connsiteY868" fmla="*/ 3390351 h 5907136"/>
              <a:gd name="connsiteX869" fmla="*/ 11967916 w 12078891"/>
              <a:gd name="connsiteY869" fmla="*/ 3380170 h 5907136"/>
              <a:gd name="connsiteX870" fmla="*/ 11978097 w 12078891"/>
              <a:gd name="connsiteY870" fmla="*/ 3369989 h 5907136"/>
              <a:gd name="connsiteX871" fmla="*/ 5751306 w 12078891"/>
              <a:gd name="connsiteY871" fmla="*/ 3365917 h 5907136"/>
              <a:gd name="connsiteX872" fmla="*/ 5774723 w 12078891"/>
              <a:gd name="connsiteY872" fmla="*/ 3389334 h 5907136"/>
              <a:gd name="connsiteX873" fmla="*/ 5751306 w 12078891"/>
              <a:gd name="connsiteY873" fmla="*/ 3412751 h 5907136"/>
              <a:gd name="connsiteX874" fmla="*/ 5727889 w 12078891"/>
              <a:gd name="connsiteY874" fmla="*/ 3389334 h 5907136"/>
              <a:gd name="connsiteX875" fmla="*/ 5751306 w 12078891"/>
              <a:gd name="connsiteY875" fmla="*/ 3365917 h 5907136"/>
              <a:gd name="connsiteX876" fmla="*/ 1345917 w 12078891"/>
              <a:gd name="connsiteY876" fmla="*/ 3353700 h 5907136"/>
              <a:gd name="connsiteX877" fmla="*/ 1357117 w 12078891"/>
              <a:gd name="connsiteY877" fmla="*/ 3364899 h 5907136"/>
              <a:gd name="connsiteX878" fmla="*/ 1345917 w 12078891"/>
              <a:gd name="connsiteY878" fmla="*/ 3376098 h 5907136"/>
              <a:gd name="connsiteX879" fmla="*/ 1334718 w 12078891"/>
              <a:gd name="connsiteY879" fmla="*/ 3364899 h 5907136"/>
              <a:gd name="connsiteX880" fmla="*/ 1345917 w 12078891"/>
              <a:gd name="connsiteY880" fmla="*/ 3353700 h 5907136"/>
              <a:gd name="connsiteX881" fmla="*/ 1741964 w 12078891"/>
              <a:gd name="connsiteY881" fmla="*/ 3352681 h 5907136"/>
              <a:gd name="connsiteX882" fmla="*/ 1757236 w 12078891"/>
              <a:gd name="connsiteY882" fmla="*/ 3367953 h 5907136"/>
              <a:gd name="connsiteX883" fmla="*/ 1741964 w 12078891"/>
              <a:gd name="connsiteY883" fmla="*/ 3383225 h 5907136"/>
              <a:gd name="connsiteX884" fmla="*/ 1726692 w 12078891"/>
              <a:gd name="connsiteY884" fmla="*/ 3367953 h 5907136"/>
              <a:gd name="connsiteX885" fmla="*/ 1741964 w 12078891"/>
              <a:gd name="connsiteY885" fmla="*/ 3352681 h 5907136"/>
              <a:gd name="connsiteX886" fmla="*/ 8901348 w 12078891"/>
              <a:gd name="connsiteY886" fmla="*/ 3345554 h 5907136"/>
              <a:gd name="connsiteX887" fmla="*/ 8912548 w 12078891"/>
              <a:gd name="connsiteY887" fmla="*/ 3356754 h 5907136"/>
              <a:gd name="connsiteX888" fmla="*/ 8901348 w 12078891"/>
              <a:gd name="connsiteY888" fmla="*/ 3367953 h 5907136"/>
              <a:gd name="connsiteX889" fmla="*/ 8890149 w 12078891"/>
              <a:gd name="connsiteY889" fmla="*/ 3356754 h 5907136"/>
              <a:gd name="connsiteX890" fmla="*/ 8901348 w 12078891"/>
              <a:gd name="connsiteY890" fmla="*/ 3345554 h 5907136"/>
              <a:gd name="connsiteX891" fmla="*/ 8379055 w 12078891"/>
              <a:gd name="connsiteY891" fmla="*/ 3334355 h 5907136"/>
              <a:gd name="connsiteX892" fmla="*/ 8391272 w 12078891"/>
              <a:gd name="connsiteY892" fmla="*/ 3346573 h 5907136"/>
              <a:gd name="connsiteX893" fmla="*/ 8379055 w 12078891"/>
              <a:gd name="connsiteY893" fmla="*/ 3358790 h 5907136"/>
              <a:gd name="connsiteX894" fmla="*/ 8366837 w 12078891"/>
              <a:gd name="connsiteY894" fmla="*/ 3346573 h 5907136"/>
              <a:gd name="connsiteX895" fmla="*/ 8379055 w 12078891"/>
              <a:gd name="connsiteY895" fmla="*/ 3334355 h 5907136"/>
              <a:gd name="connsiteX896" fmla="*/ 1251232 w 12078891"/>
              <a:gd name="connsiteY896" fmla="*/ 3312975 h 5907136"/>
              <a:gd name="connsiteX897" fmla="*/ 1258359 w 12078891"/>
              <a:gd name="connsiteY897" fmla="*/ 3320101 h 5907136"/>
              <a:gd name="connsiteX898" fmla="*/ 1251232 w 12078891"/>
              <a:gd name="connsiteY898" fmla="*/ 3327228 h 5907136"/>
              <a:gd name="connsiteX899" fmla="*/ 1244105 w 12078891"/>
              <a:gd name="connsiteY899" fmla="*/ 3320101 h 5907136"/>
              <a:gd name="connsiteX900" fmla="*/ 1251232 w 12078891"/>
              <a:gd name="connsiteY900" fmla="*/ 3312975 h 5907136"/>
              <a:gd name="connsiteX901" fmla="*/ 8995015 w 12078891"/>
              <a:gd name="connsiteY901" fmla="*/ 3306866 h 5907136"/>
              <a:gd name="connsiteX902" fmla="*/ 8998069 w 12078891"/>
              <a:gd name="connsiteY902" fmla="*/ 3309920 h 5907136"/>
              <a:gd name="connsiteX903" fmla="*/ 8995015 w 12078891"/>
              <a:gd name="connsiteY903" fmla="*/ 3312975 h 5907136"/>
              <a:gd name="connsiteX904" fmla="*/ 8991961 w 12078891"/>
              <a:gd name="connsiteY904" fmla="*/ 3309920 h 5907136"/>
              <a:gd name="connsiteX905" fmla="*/ 8995015 w 12078891"/>
              <a:gd name="connsiteY905" fmla="*/ 3306866 h 5907136"/>
              <a:gd name="connsiteX906" fmla="*/ 4238390 w 12078891"/>
              <a:gd name="connsiteY906" fmla="*/ 3297703 h 5907136"/>
              <a:gd name="connsiteX907" fmla="*/ 4244501 w 12078891"/>
              <a:gd name="connsiteY907" fmla="*/ 3303811 h 5907136"/>
              <a:gd name="connsiteX908" fmla="*/ 4238390 w 12078891"/>
              <a:gd name="connsiteY908" fmla="*/ 3309920 h 5907136"/>
              <a:gd name="connsiteX909" fmla="*/ 4232282 w 12078891"/>
              <a:gd name="connsiteY909" fmla="*/ 3303811 h 5907136"/>
              <a:gd name="connsiteX910" fmla="*/ 4238390 w 12078891"/>
              <a:gd name="connsiteY910" fmla="*/ 3297703 h 5907136"/>
              <a:gd name="connsiteX911" fmla="*/ 10075237 w 12078891"/>
              <a:gd name="connsiteY911" fmla="*/ 3291594 h 5907136"/>
              <a:gd name="connsiteX912" fmla="*/ 10078292 w 12078891"/>
              <a:gd name="connsiteY912" fmla="*/ 3294648 h 5907136"/>
              <a:gd name="connsiteX913" fmla="*/ 10075237 w 12078891"/>
              <a:gd name="connsiteY913" fmla="*/ 3297703 h 5907136"/>
              <a:gd name="connsiteX914" fmla="*/ 10072183 w 12078891"/>
              <a:gd name="connsiteY914" fmla="*/ 3294648 h 5907136"/>
              <a:gd name="connsiteX915" fmla="*/ 10075237 w 12078891"/>
              <a:gd name="connsiteY915" fmla="*/ 3291594 h 5907136"/>
              <a:gd name="connsiteX916" fmla="*/ 7144079 w 12078891"/>
              <a:gd name="connsiteY916" fmla="*/ 3279377 h 5907136"/>
              <a:gd name="connsiteX917" fmla="*/ 7147133 w 12078891"/>
              <a:gd name="connsiteY917" fmla="*/ 3282432 h 5907136"/>
              <a:gd name="connsiteX918" fmla="*/ 7144079 w 12078891"/>
              <a:gd name="connsiteY918" fmla="*/ 3285486 h 5907136"/>
              <a:gd name="connsiteX919" fmla="*/ 7141025 w 12078891"/>
              <a:gd name="connsiteY919" fmla="*/ 3282432 h 5907136"/>
              <a:gd name="connsiteX920" fmla="*/ 7144079 w 12078891"/>
              <a:gd name="connsiteY920" fmla="*/ 3279377 h 5907136"/>
              <a:gd name="connsiteX921" fmla="*/ 4435895 w 12078891"/>
              <a:gd name="connsiteY921" fmla="*/ 3261051 h 5907136"/>
              <a:gd name="connsiteX922" fmla="*/ 4444040 w 12078891"/>
              <a:gd name="connsiteY922" fmla="*/ 3269196 h 5907136"/>
              <a:gd name="connsiteX923" fmla="*/ 4435895 w 12078891"/>
              <a:gd name="connsiteY923" fmla="*/ 3277341 h 5907136"/>
              <a:gd name="connsiteX924" fmla="*/ 4427749 w 12078891"/>
              <a:gd name="connsiteY924" fmla="*/ 3269196 h 5907136"/>
              <a:gd name="connsiteX925" fmla="*/ 4435895 w 12078891"/>
              <a:gd name="connsiteY925" fmla="*/ 3261051 h 5907136"/>
              <a:gd name="connsiteX926" fmla="*/ 3076766 w 12078891"/>
              <a:gd name="connsiteY926" fmla="*/ 3244761 h 5907136"/>
              <a:gd name="connsiteX927" fmla="*/ 3118507 w 12078891"/>
              <a:gd name="connsiteY927" fmla="*/ 3286504 h 5907136"/>
              <a:gd name="connsiteX928" fmla="*/ 3076766 w 12078891"/>
              <a:gd name="connsiteY928" fmla="*/ 3328247 h 5907136"/>
              <a:gd name="connsiteX929" fmla="*/ 3035021 w 12078891"/>
              <a:gd name="connsiteY929" fmla="*/ 3286504 h 5907136"/>
              <a:gd name="connsiteX930" fmla="*/ 3076766 w 12078891"/>
              <a:gd name="connsiteY930" fmla="*/ 3244761 h 5907136"/>
              <a:gd name="connsiteX931" fmla="*/ 2172686 w 12078891"/>
              <a:gd name="connsiteY931" fmla="*/ 3238652 h 5907136"/>
              <a:gd name="connsiteX932" fmla="*/ 2195083 w 12078891"/>
              <a:gd name="connsiteY932" fmla="*/ 3261051 h 5907136"/>
              <a:gd name="connsiteX933" fmla="*/ 2172686 w 12078891"/>
              <a:gd name="connsiteY933" fmla="*/ 3283449 h 5907136"/>
              <a:gd name="connsiteX934" fmla="*/ 2150289 w 12078891"/>
              <a:gd name="connsiteY934" fmla="*/ 3261051 h 5907136"/>
              <a:gd name="connsiteX935" fmla="*/ 2172686 w 12078891"/>
              <a:gd name="connsiteY935" fmla="*/ 3238652 h 5907136"/>
              <a:gd name="connsiteX936" fmla="*/ 312529 w 12078891"/>
              <a:gd name="connsiteY936" fmla="*/ 3216254 h 5907136"/>
              <a:gd name="connsiteX937" fmla="*/ 327801 w 12078891"/>
              <a:gd name="connsiteY937" fmla="*/ 3230508 h 5907136"/>
              <a:gd name="connsiteX938" fmla="*/ 312529 w 12078891"/>
              <a:gd name="connsiteY938" fmla="*/ 3244761 h 5907136"/>
              <a:gd name="connsiteX939" fmla="*/ 297257 w 12078891"/>
              <a:gd name="connsiteY939" fmla="*/ 3230508 h 5907136"/>
              <a:gd name="connsiteX940" fmla="*/ 312529 w 12078891"/>
              <a:gd name="connsiteY940" fmla="*/ 3216254 h 5907136"/>
              <a:gd name="connsiteX941" fmla="*/ 3855575 w 12078891"/>
              <a:gd name="connsiteY941" fmla="*/ 3211163 h 5907136"/>
              <a:gd name="connsiteX942" fmla="*/ 3861683 w 12078891"/>
              <a:gd name="connsiteY942" fmla="*/ 3217272 h 5907136"/>
              <a:gd name="connsiteX943" fmla="*/ 3855575 w 12078891"/>
              <a:gd name="connsiteY943" fmla="*/ 3223380 h 5907136"/>
              <a:gd name="connsiteX944" fmla="*/ 3849466 w 12078891"/>
              <a:gd name="connsiteY944" fmla="*/ 3217272 h 5907136"/>
              <a:gd name="connsiteX945" fmla="*/ 3855575 w 12078891"/>
              <a:gd name="connsiteY945" fmla="*/ 3211163 h 5907136"/>
              <a:gd name="connsiteX946" fmla="*/ 10133270 w 12078891"/>
              <a:gd name="connsiteY946" fmla="*/ 3199964 h 5907136"/>
              <a:gd name="connsiteX947" fmla="*/ 10152614 w 12078891"/>
              <a:gd name="connsiteY947" fmla="*/ 3219308 h 5907136"/>
              <a:gd name="connsiteX948" fmla="*/ 10133270 w 12078891"/>
              <a:gd name="connsiteY948" fmla="*/ 3238652 h 5907136"/>
              <a:gd name="connsiteX949" fmla="*/ 10113926 w 12078891"/>
              <a:gd name="connsiteY949" fmla="*/ 3219308 h 5907136"/>
              <a:gd name="connsiteX950" fmla="*/ 10133270 w 12078891"/>
              <a:gd name="connsiteY950" fmla="*/ 3199964 h 5907136"/>
              <a:gd name="connsiteX951" fmla="*/ 3664170 w 12078891"/>
              <a:gd name="connsiteY951" fmla="*/ 3197927 h 5907136"/>
              <a:gd name="connsiteX952" fmla="*/ 3667224 w 12078891"/>
              <a:gd name="connsiteY952" fmla="*/ 3200982 h 5907136"/>
              <a:gd name="connsiteX953" fmla="*/ 3664170 w 12078891"/>
              <a:gd name="connsiteY953" fmla="*/ 3204036 h 5907136"/>
              <a:gd name="connsiteX954" fmla="*/ 3661116 w 12078891"/>
              <a:gd name="connsiteY954" fmla="*/ 3200982 h 5907136"/>
              <a:gd name="connsiteX955" fmla="*/ 3664170 w 12078891"/>
              <a:gd name="connsiteY955" fmla="*/ 3197927 h 5907136"/>
              <a:gd name="connsiteX956" fmla="*/ 10032476 w 12078891"/>
              <a:gd name="connsiteY956" fmla="*/ 3196910 h 5907136"/>
              <a:gd name="connsiteX957" fmla="*/ 10049784 w 12078891"/>
              <a:gd name="connsiteY957" fmla="*/ 3214218 h 5907136"/>
              <a:gd name="connsiteX958" fmla="*/ 10032476 w 12078891"/>
              <a:gd name="connsiteY958" fmla="*/ 3231526 h 5907136"/>
              <a:gd name="connsiteX959" fmla="*/ 10015168 w 12078891"/>
              <a:gd name="connsiteY959" fmla="*/ 3214218 h 5907136"/>
              <a:gd name="connsiteX960" fmla="*/ 10032476 w 12078891"/>
              <a:gd name="connsiteY960" fmla="*/ 3196910 h 5907136"/>
              <a:gd name="connsiteX961" fmla="*/ 9661882 w 12078891"/>
              <a:gd name="connsiteY961" fmla="*/ 3195892 h 5907136"/>
              <a:gd name="connsiteX962" fmla="*/ 9677154 w 12078891"/>
              <a:gd name="connsiteY962" fmla="*/ 3211164 h 5907136"/>
              <a:gd name="connsiteX963" fmla="*/ 9661882 w 12078891"/>
              <a:gd name="connsiteY963" fmla="*/ 3226436 h 5907136"/>
              <a:gd name="connsiteX964" fmla="*/ 9646610 w 12078891"/>
              <a:gd name="connsiteY964" fmla="*/ 3211164 h 5907136"/>
              <a:gd name="connsiteX965" fmla="*/ 9661882 w 12078891"/>
              <a:gd name="connsiteY965" fmla="*/ 3195892 h 5907136"/>
              <a:gd name="connsiteX966" fmla="*/ 6536264 w 12078891"/>
              <a:gd name="connsiteY966" fmla="*/ 3192837 h 5907136"/>
              <a:gd name="connsiteX967" fmla="*/ 6550518 w 12078891"/>
              <a:gd name="connsiteY967" fmla="*/ 3206073 h 5907136"/>
              <a:gd name="connsiteX968" fmla="*/ 6536264 w 12078891"/>
              <a:gd name="connsiteY968" fmla="*/ 3219308 h 5907136"/>
              <a:gd name="connsiteX969" fmla="*/ 6522010 w 12078891"/>
              <a:gd name="connsiteY969" fmla="*/ 3206073 h 5907136"/>
              <a:gd name="connsiteX970" fmla="*/ 6536264 w 12078891"/>
              <a:gd name="connsiteY970" fmla="*/ 3192837 h 5907136"/>
              <a:gd name="connsiteX971" fmla="*/ 4988769 w 12078891"/>
              <a:gd name="connsiteY971" fmla="*/ 3183674 h 5907136"/>
              <a:gd name="connsiteX972" fmla="*/ 5005056 w 12078891"/>
              <a:gd name="connsiteY972" fmla="*/ 3199964 h 5907136"/>
              <a:gd name="connsiteX973" fmla="*/ 4988769 w 12078891"/>
              <a:gd name="connsiteY973" fmla="*/ 3216254 h 5907136"/>
              <a:gd name="connsiteX974" fmla="*/ 4972473 w 12078891"/>
              <a:gd name="connsiteY974" fmla="*/ 3199964 h 5907136"/>
              <a:gd name="connsiteX975" fmla="*/ 4988769 w 12078891"/>
              <a:gd name="connsiteY975" fmla="*/ 3183674 h 5907136"/>
              <a:gd name="connsiteX976" fmla="*/ 3054391 w 12078891"/>
              <a:gd name="connsiteY976" fmla="*/ 3177565 h 5907136"/>
              <a:gd name="connsiteX977" fmla="*/ 3061517 w 12078891"/>
              <a:gd name="connsiteY977" fmla="*/ 3184692 h 5907136"/>
              <a:gd name="connsiteX978" fmla="*/ 3054391 w 12078891"/>
              <a:gd name="connsiteY978" fmla="*/ 3191819 h 5907136"/>
              <a:gd name="connsiteX979" fmla="*/ 3047263 w 12078891"/>
              <a:gd name="connsiteY979" fmla="*/ 3184692 h 5907136"/>
              <a:gd name="connsiteX980" fmla="*/ 3054391 w 12078891"/>
              <a:gd name="connsiteY980" fmla="*/ 3177565 h 5907136"/>
              <a:gd name="connsiteX981" fmla="*/ 5637293 w 12078891"/>
              <a:gd name="connsiteY981" fmla="*/ 3172475 h 5907136"/>
              <a:gd name="connsiteX982" fmla="*/ 5642384 w 12078891"/>
              <a:gd name="connsiteY982" fmla="*/ 3177566 h 5907136"/>
              <a:gd name="connsiteX983" fmla="*/ 5637293 w 12078891"/>
              <a:gd name="connsiteY983" fmla="*/ 3182656 h 5907136"/>
              <a:gd name="connsiteX984" fmla="*/ 5632203 w 12078891"/>
              <a:gd name="connsiteY984" fmla="*/ 3177566 h 5907136"/>
              <a:gd name="connsiteX985" fmla="*/ 5637293 w 12078891"/>
              <a:gd name="connsiteY985" fmla="*/ 3172475 h 5907136"/>
              <a:gd name="connsiteX986" fmla="*/ 3531885 w 12078891"/>
              <a:gd name="connsiteY986" fmla="*/ 3163312 h 5907136"/>
              <a:gd name="connsiteX987" fmla="*/ 3561407 w 12078891"/>
              <a:gd name="connsiteY987" fmla="*/ 3192837 h 5907136"/>
              <a:gd name="connsiteX988" fmla="*/ 3531885 w 12078891"/>
              <a:gd name="connsiteY988" fmla="*/ 3222363 h 5907136"/>
              <a:gd name="connsiteX989" fmla="*/ 3502364 w 12078891"/>
              <a:gd name="connsiteY989" fmla="*/ 3192837 h 5907136"/>
              <a:gd name="connsiteX990" fmla="*/ 3531885 w 12078891"/>
              <a:gd name="connsiteY990" fmla="*/ 3163312 h 5907136"/>
              <a:gd name="connsiteX991" fmla="*/ 4761699 w 12078891"/>
              <a:gd name="connsiteY991" fmla="*/ 3156185 h 5907136"/>
              <a:gd name="connsiteX992" fmla="*/ 4776972 w 12078891"/>
              <a:gd name="connsiteY992" fmla="*/ 3171457 h 5907136"/>
              <a:gd name="connsiteX993" fmla="*/ 4761699 w 12078891"/>
              <a:gd name="connsiteY993" fmla="*/ 3186729 h 5907136"/>
              <a:gd name="connsiteX994" fmla="*/ 4746428 w 12078891"/>
              <a:gd name="connsiteY994" fmla="*/ 3171457 h 5907136"/>
              <a:gd name="connsiteX995" fmla="*/ 4761699 w 12078891"/>
              <a:gd name="connsiteY995" fmla="*/ 3156185 h 5907136"/>
              <a:gd name="connsiteX996" fmla="*/ 9412443 w 12078891"/>
              <a:gd name="connsiteY996" fmla="*/ 3153131 h 5907136"/>
              <a:gd name="connsiteX997" fmla="*/ 9413461 w 12078891"/>
              <a:gd name="connsiteY997" fmla="*/ 3154149 h 5907136"/>
              <a:gd name="connsiteX998" fmla="*/ 9412443 w 12078891"/>
              <a:gd name="connsiteY998" fmla="*/ 3155167 h 5907136"/>
              <a:gd name="connsiteX999" fmla="*/ 9411425 w 12078891"/>
              <a:gd name="connsiteY999" fmla="*/ 3154149 h 5907136"/>
              <a:gd name="connsiteX1000" fmla="*/ 9412443 w 12078891"/>
              <a:gd name="connsiteY1000" fmla="*/ 3153131 h 5907136"/>
              <a:gd name="connsiteX1001" fmla="*/ 9980552 w 12078891"/>
              <a:gd name="connsiteY1001" fmla="*/ 3152112 h 5907136"/>
              <a:gd name="connsiteX1002" fmla="*/ 9993788 w 12078891"/>
              <a:gd name="connsiteY1002" fmla="*/ 3165348 h 5907136"/>
              <a:gd name="connsiteX1003" fmla="*/ 9980552 w 12078891"/>
              <a:gd name="connsiteY1003" fmla="*/ 3178583 h 5907136"/>
              <a:gd name="connsiteX1004" fmla="*/ 9967317 w 12078891"/>
              <a:gd name="connsiteY1004" fmla="*/ 3165348 h 5907136"/>
              <a:gd name="connsiteX1005" fmla="*/ 9980552 w 12078891"/>
              <a:gd name="connsiteY1005" fmla="*/ 3152112 h 5907136"/>
              <a:gd name="connsiteX1006" fmla="*/ 3434082 w 12078891"/>
              <a:gd name="connsiteY1006" fmla="*/ 3143967 h 5907136"/>
              <a:gd name="connsiteX1007" fmla="*/ 3457497 w 12078891"/>
              <a:gd name="connsiteY1007" fmla="*/ 3167384 h 5907136"/>
              <a:gd name="connsiteX1008" fmla="*/ 3434082 w 12078891"/>
              <a:gd name="connsiteY1008" fmla="*/ 3190801 h 5907136"/>
              <a:gd name="connsiteX1009" fmla="*/ 3410663 w 12078891"/>
              <a:gd name="connsiteY1009" fmla="*/ 3167384 h 5907136"/>
              <a:gd name="connsiteX1010" fmla="*/ 3434082 w 12078891"/>
              <a:gd name="connsiteY1010" fmla="*/ 3143967 h 5907136"/>
              <a:gd name="connsiteX1011" fmla="*/ 4864520 w 12078891"/>
              <a:gd name="connsiteY1011" fmla="*/ 3122587 h 5907136"/>
              <a:gd name="connsiteX1012" fmla="*/ 4873683 w 12078891"/>
              <a:gd name="connsiteY1012" fmla="*/ 3131750 h 5907136"/>
              <a:gd name="connsiteX1013" fmla="*/ 4864520 w 12078891"/>
              <a:gd name="connsiteY1013" fmla="*/ 3140913 h 5907136"/>
              <a:gd name="connsiteX1014" fmla="*/ 4855358 w 12078891"/>
              <a:gd name="connsiteY1014" fmla="*/ 3131750 h 5907136"/>
              <a:gd name="connsiteX1015" fmla="*/ 4864520 w 12078891"/>
              <a:gd name="connsiteY1015" fmla="*/ 3122587 h 5907136"/>
              <a:gd name="connsiteX1016" fmla="*/ 1861120 w 12078891"/>
              <a:gd name="connsiteY1016" fmla="*/ 3113424 h 5907136"/>
              <a:gd name="connsiteX1017" fmla="*/ 1866211 w 12078891"/>
              <a:gd name="connsiteY1017" fmla="*/ 3118515 h 5907136"/>
              <a:gd name="connsiteX1018" fmla="*/ 1861120 w 12078891"/>
              <a:gd name="connsiteY1018" fmla="*/ 3123605 h 5907136"/>
              <a:gd name="connsiteX1019" fmla="*/ 1856029 w 12078891"/>
              <a:gd name="connsiteY1019" fmla="*/ 3118515 h 5907136"/>
              <a:gd name="connsiteX1020" fmla="*/ 1861120 w 12078891"/>
              <a:gd name="connsiteY1020" fmla="*/ 3113424 h 5907136"/>
              <a:gd name="connsiteX1021" fmla="*/ 8803609 w 12078891"/>
              <a:gd name="connsiteY1021" fmla="*/ 3099171 h 5907136"/>
              <a:gd name="connsiteX1022" fmla="*/ 8828043 w 12078891"/>
              <a:gd name="connsiteY1022" fmla="*/ 3123605 h 5907136"/>
              <a:gd name="connsiteX1023" fmla="*/ 8803609 w 12078891"/>
              <a:gd name="connsiteY1023" fmla="*/ 3148040 h 5907136"/>
              <a:gd name="connsiteX1024" fmla="*/ 8779174 w 12078891"/>
              <a:gd name="connsiteY1024" fmla="*/ 3123605 h 5907136"/>
              <a:gd name="connsiteX1025" fmla="*/ 8803609 w 12078891"/>
              <a:gd name="connsiteY1025" fmla="*/ 3099171 h 5907136"/>
              <a:gd name="connsiteX1026" fmla="*/ 7949410 w 12078891"/>
              <a:gd name="connsiteY1026" fmla="*/ 3059464 h 5907136"/>
              <a:gd name="connsiteX1027" fmla="*/ 7961627 w 12078891"/>
              <a:gd name="connsiteY1027" fmla="*/ 3071682 h 5907136"/>
              <a:gd name="connsiteX1028" fmla="*/ 7949410 w 12078891"/>
              <a:gd name="connsiteY1028" fmla="*/ 3083899 h 5907136"/>
              <a:gd name="connsiteX1029" fmla="*/ 7937192 w 12078891"/>
              <a:gd name="connsiteY1029" fmla="*/ 3071682 h 5907136"/>
              <a:gd name="connsiteX1030" fmla="*/ 7949410 w 12078891"/>
              <a:gd name="connsiteY1030" fmla="*/ 3059464 h 5907136"/>
              <a:gd name="connsiteX1031" fmla="*/ 9902157 w 12078891"/>
              <a:gd name="connsiteY1031" fmla="*/ 3041138 h 5907136"/>
              <a:gd name="connsiteX1032" fmla="*/ 9917429 w 12078891"/>
              <a:gd name="connsiteY1032" fmla="*/ 3056410 h 5907136"/>
              <a:gd name="connsiteX1033" fmla="*/ 9902157 w 12078891"/>
              <a:gd name="connsiteY1033" fmla="*/ 3071682 h 5907136"/>
              <a:gd name="connsiteX1034" fmla="*/ 9886885 w 12078891"/>
              <a:gd name="connsiteY1034" fmla="*/ 3056410 h 5907136"/>
              <a:gd name="connsiteX1035" fmla="*/ 9902157 w 12078891"/>
              <a:gd name="connsiteY1035" fmla="*/ 3041138 h 5907136"/>
              <a:gd name="connsiteX1036" fmla="*/ 6312277 w 12078891"/>
              <a:gd name="connsiteY1036" fmla="*/ 3032993 h 5907136"/>
              <a:gd name="connsiteX1037" fmla="*/ 6314314 w 12078891"/>
              <a:gd name="connsiteY1037" fmla="*/ 3035029 h 5907136"/>
              <a:gd name="connsiteX1038" fmla="*/ 6312277 w 12078891"/>
              <a:gd name="connsiteY1038" fmla="*/ 3037065 h 5907136"/>
              <a:gd name="connsiteX1039" fmla="*/ 6310241 w 12078891"/>
              <a:gd name="connsiteY1039" fmla="*/ 3035029 h 5907136"/>
              <a:gd name="connsiteX1040" fmla="*/ 6312277 w 12078891"/>
              <a:gd name="connsiteY1040" fmla="*/ 3032993 h 5907136"/>
              <a:gd name="connsiteX1041" fmla="*/ 9349319 w 12078891"/>
              <a:gd name="connsiteY1041" fmla="*/ 3031975 h 5907136"/>
              <a:gd name="connsiteX1042" fmla="*/ 9351356 w 12078891"/>
              <a:gd name="connsiteY1042" fmla="*/ 3034011 h 5907136"/>
              <a:gd name="connsiteX1043" fmla="*/ 9349319 w 12078891"/>
              <a:gd name="connsiteY1043" fmla="*/ 3036048 h 5907136"/>
              <a:gd name="connsiteX1044" fmla="*/ 9347283 w 12078891"/>
              <a:gd name="connsiteY1044" fmla="*/ 3034011 h 5907136"/>
              <a:gd name="connsiteX1045" fmla="*/ 9349319 w 12078891"/>
              <a:gd name="connsiteY1045" fmla="*/ 3031975 h 5907136"/>
              <a:gd name="connsiteX1046" fmla="*/ 10741086 w 12078891"/>
              <a:gd name="connsiteY1046" fmla="*/ 3007540 h 5907136"/>
              <a:gd name="connsiteX1047" fmla="*/ 10745158 w 12078891"/>
              <a:gd name="connsiteY1047" fmla="*/ 3011612 h 5907136"/>
              <a:gd name="connsiteX1048" fmla="*/ 10741086 w 12078891"/>
              <a:gd name="connsiteY1048" fmla="*/ 3015685 h 5907136"/>
              <a:gd name="connsiteX1049" fmla="*/ 10737013 w 12078891"/>
              <a:gd name="connsiteY1049" fmla="*/ 3011612 h 5907136"/>
              <a:gd name="connsiteX1050" fmla="*/ 10741086 w 12078891"/>
              <a:gd name="connsiteY1050" fmla="*/ 3007540 h 5907136"/>
              <a:gd name="connsiteX1051" fmla="*/ 2150269 w 12078891"/>
              <a:gd name="connsiteY1051" fmla="*/ 2998377 h 5907136"/>
              <a:gd name="connsiteX1052" fmla="*/ 2161467 w 12078891"/>
              <a:gd name="connsiteY1052" fmla="*/ 3009576 h 5907136"/>
              <a:gd name="connsiteX1053" fmla="*/ 2150269 w 12078891"/>
              <a:gd name="connsiteY1053" fmla="*/ 3020775 h 5907136"/>
              <a:gd name="connsiteX1054" fmla="*/ 2139069 w 12078891"/>
              <a:gd name="connsiteY1054" fmla="*/ 3009576 h 5907136"/>
              <a:gd name="connsiteX1055" fmla="*/ 2150269 w 12078891"/>
              <a:gd name="connsiteY1055" fmla="*/ 2998377 h 5907136"/>
              <a:gd name="connsiteX1056" fmla="*/ 10768574 w 12078891"/>
              <a:gd name="connsiteY1056" fmla="*/ 2987178 h 5907136"/>
              <a:gd name="connsiteX1057" fmla="*/ 10782828 w 12078891"/>
              <a:gd name="connsiteY1057" fmla="*/ 3000413 h 5907136"/>
              <a:gd name="connsiteX1058" fmla="*/ 10768574 w 12078891"/>
              <a:gd name="connsiteY1058" fmla="*/ 3014667 h 5907136"/>
              <a:gd name="connsiteX1059" fmla="*/ 10754321 w 12078891"/>
              <a:gd name="connsiteY1059" fmla="*/ 3000413 h 5907136"/>
              <a:gd name="connsiteX1060" fmla="*/ 10768574 w 12078891"/>
              <a:gd name="connsiteY1060" fmla="*/ 2987178 h 5907136"/>
              <a:gd name="connsiteX1061" fmla="*/ 7612413 w 12078891"/>
              <a:gd name="connsiteY1061" fmla="*/ 2976997 h 5907136"/>
              <a:gd name="connsiteX1062" fmla="*/ 7615467 w 12078891"/>
              <a:gd name="connsiteY1062" fmla="*/ 2980051 h 5907136"/>
              <a:gd name="connsiteX1063" fmla="*/ 7612413 w 12078891"/>
              <a:gd name="connsiteY1063" fmla="*/ 2983105 h 5907136"/>
              <a:gd name="connsiteX1064" fmla="*/ 7609359 w 12078891"/>
              <a:gd name="connsiteY1064" fmla="*/ 2980051 h 5907136"/>
              <a:gd name="connsiteX1065" fmla="*/ 7612413 w 12078891"/>
              <a:gd name="connsiteY1065" fmla="*/ 2976997 h 5907136"/>
              <a:gd name="connsiteX1066" fmla="*/ 2436381 w 12078891"/>
              <a:gd name="connsiteY1066" fmla="*/ 2954598 h 5907136"/>
              <a:gd name="connsiteX1067" fmla="*/ 2455725 w 12078891"/>
              <a:gd name="connsiteY1067" fmla="*/ 2973942 h 5907136"/>
              <a:gd name="connsiteX1068" fmla="*/ 2436381 w 12078891"/>
              <a:gd name="connsiteY1068" fmla="*/ 2993286 h 5907136"/>
              <a:gd name="connsiteX1069" fmla="*/ 2417037 w 12078891"/>
              <a:gd name="connsiteY1069" fmla="*/ 2973942 h 5907136"/>
              <a:gd name="connsiteX1070" fmla="*/ 2436381 w 12078891"/>
              <a:gd name="connsiteY1070" fmla="*/ 2954598 h 5907136"/>
              <a:gd name="connsiteX1071" fmla="*/ 536514 w 12078891"/>
              <a:gd name="connsiteY1071" fmla="*/ 2952562 h 5907136"/>
              <a:gd name="connsiteX1072" fmla="*/ 545677 w 12078891"/>
              <a:gd name="connsiteY1072" fmla="*/ 2961725 h 5907136"/>
              <a:gd name="connsiteX1073" fmla="*/ 536514 w 12078891"/>
              <a:gd name="connsiteY1073" fmla="*/ 2970888 h 5907136"/>
              <a:gd name="connsiteX1074" fmla="*/ 527351 w 12078891"/>
              <a:gd name="connsiteY1074" fmla="*/ 2961725 h 5907136"/>
              <a:gd name="connsiteX1075" fmla="*/ 536514 w 12078891"/>
              <a:gd name="connsiteY1075" fmla="*/ 2952562 h 5907136"/>
              <a:gd name="connsiteX1076" fmla="*/ 2217424 w 12078891"/>
              <a:gd name="connsiteY1076" fmla="*/ 2925072 h 5907136"/>
              <a:gd name="connsiteX1077" fmla="*/ 2220483 w 12078891"/>
              <a:gd name="connsiteY1077" fmla="*/ 2928126 h 5907136"/>
              <a:gd name="connsiteX1078" fmla="*/ 2217424 w 12078891"/>
              <a:gd name="connsiteY1078" fmla="*/ 2931181 h 5907136"/>
              <a:gd name="connsiteX1079" fmla="*/ 2214369 w 12078891"/>
              <a:gd name="connsiteY1079" fmla="*/ 2928126 h 5907136"/>
              <a:gd name="connsiteX1080" fmla="*/ 2217424 w 12078891"/>
              <a:gd name="connsiteY1080" fmla="*/ 2925072 h 5907136"/>
              <a:gd name="connsiteX1081" fmla="*/ 748335 w 12078891"/>
              <a:gd name="connsiteY1081" fmla="*/ 2906747 h 5907136"/>
              <a:gd name="connsiteX1082" fmla="*/ 770733 w 12078891"/>
              <a:gd name="connsiteY1082" fmla="*/ 2929146 h 5907136"/>
              <a:gd name="connsiteX1083" fmla="*/ 748335 w 12078891"/>
              <a:gd name="connsiteY1083" fmla="*/ 2951543 h 5907136"/>
              <a:gd name="connsiteX1084" fmla="*/ 725936 w 12078891"/>
              <a:gd name="connsiteY1084" fmla="*/ 2929146 h 5907136"/>
              <a:gd name="connsiteX1085" fmla="*/ 748335 w 12078891"/>
              <a:gd name="connsiteY1085" fmla="*/ 2906747 h 5907136"/>
              <a:gd name="connsiteX1086" fmla="*/ 9257689 w 12078891"/>
              <a:gd name="connsiteY1086" fmla="*/ 2898604 h 5907136"/>
              <a:gd name="connsiteX1087" fmla="*/ 9272961 w 12078891"/>
              <a:gd name="connsiteY1087" fmla="*/ 2913875 h 5907136"/>
              <a:gd name="connsiteX1088" fmla="*/ 9257689 w 12078891"/>
              <a:gd name="connsiteY1088" fmla="*/ 2929146 h 5907136"/>
              <a:gd name="connsiteX1089" fmla="*/ 9242417 w 12078891"/>
              <a:gd name="connsiteY1089" fmla="*/ 2913875 h 5907136"/>
              <a:gd name="connsiteX1090" fmla="*/ 9257689 w 12078891"/>
              <a:gd name="connsiteY1090" fmla="*/ 2898604 h 5907136"/>
              <a:gd name="connsiteX1091" fmla="*/ 190380 w 12078891"/>
              <a:gd name="connsiteY1091" fmla="*/ 2894530 h 5907136"/>
              <a:gd name="connsiteX1092" fmla="*/ 217869 w 12078891"/>
              <a:gd name="connsiteY1092" fmla="*/ 2922019 h 5907136"/>
              <a:gd name="connsiteX1093" fmla="*/ 190380 w 12078891"/>
              <a:gd name="connsiteY1093" fmla="*/ 2949509 h 5907136"/>
              <a:gd name="connsiteX1094" fmla="*/ 162891 w 12078891"/>
              <a:gd name="connsiteY1094" fmla="*/ 2922019 h 5907136"/>
              <a:gd name="connsiteX1095" fmla="*/ 190380 w 12078891"/>
              <a:gd name="connsiteY1095" fmla="*/ 2894530 h 5907136"/>
              <a:gd name="connsiteX1096" fmla="*/ 3601049 w 12078891"/>
              <a:gd name="connsiteY1096" fmla="*/ 2881294 h 5907136"/>
              <a:gd name="connsiteX1097" fmla="*/ 3604103 w 12078891"/>
              <a:gd name="connsiteY1097" fmla="*/ 2884348 h 5907136"/>
              <a:gd name="connsiteX1098" fmla="*/ 3601049 w 12078891"/>
              <a:gd name="connsiteY1098" fmla="*/ 2887402 h 5907136"/>
              <a:gd name="connsiteX1099" fmla="*/ 3597995 w 12078891"/>
              <a:gd name="connsiteY1099" fmla="*/ 2884348 h 5907136"/>
              <a:gd name="connsiteX1100" fmla="*/ 3601049 w 12078891"/>
              <a:gd name="connsiteY1100" fmla="*/ 2881294 h 5907136"/>
              <a:gd name="connsiteX1101" fmla="*/ 7358902 w 12078891"/>
              <a:gd name="connsiteY1101" fmla="*/ 2869078 h 5907136"/>
              <a:gd name="connsiteX1102" fmla="*/ 7362975 w 12078891"/>
              <a:gd name="connsiteY1102" fmla="*/ 2873153 h 5907136"/>
              <a:gd name="connsiteX1103" fmla="*/ 7358902 w 12078891"/>
              <a:gd name="connsiteY1103" fmla="*/ 2877223 h 5907136"/>
              <a:gd name="connsiteX1104" fmla="*/ 7354830 w 12078891"/>
              <a:gd name="connsiteY1104" fmla="*/ 2873153 h 5907136"/>
              <a:gd name="connsiteX1105" fmla="*/ 7358902 w 12078891"/>
              <a:gd name="connsiteY1105" fmla="*/ 2869078 h 5907136"/>
              <a:gd name="connsiteX1106" fmla="*/ 7198039 w 12078891"/>
              <a:gd name="connsiteY1106" fmla="*/ 2816137 h 5907136"/>
              <a:gd name="connsiteX1107" fmla="*/ 7204148 w 12078891"/>
              <a:gd name="connsiteY1107" fmla="*/ 2822246 h 5907136"/>
              <a:gd name="connsiteX1108" fmla="*/ 7198039 w 12078891"/>
              <a:gd name="connsiteY1108" fmla="*/ 2828355 h 5907136"/>
              <a:gd name="connsiteX1109" fmla="*/ 7191931 w 12078891"/>
              <a:gd name="connsiteY1109" fmla="*/ 2822246 h 5907136"/>
              <a:gd name="connsiteX1110" fmla="*/ 7198039 w 12078891"/>
              <a:gd name="connsiteY1110" fmla="*/ 2816137 h 5907136"/>
              <a:gd name="connsiteX1111" fmla="*/ 5795091 w 12078891"/>
              <a:gd name="connsiteY1111" fmla="*/ 2743854 h 5907136"/>
              <a:gd name="connsiteX1112" fmla="*/ 5813416 w 12078891"/>
              <a:gd name="connsiteY1112" fmla="*/ 2762180 h 5907136"/>
              <a:gd name="connsiteX1113" fmla="*/ 5795091 w 12078891"/>
              <a:gd name="connsiteY1113" fmla="*/ 2780505 h 5907136"/>
              <a:gd name="connsiteX1114" fmla="*/ 5776766 w 12078891"/>
              <a:gd name="connsiteY1114" fmla="*/ 2762180 h 5907136"/>
              <a:gd name="connsiteX1115" fmla="*/ 5795091 w 12078891"/>
              <a:gd name="connsiteY1115" fmla="*/ 2743854 h 5907136"/>
              <a:gd name="connsiteX1116" fmla="*/ 4190602 w 12078891"/>
              <a:gd name="connsiteY1116" fmla="*/ 2728583 h 5907136"/>
              <a:gd name="connsiteX1117" fmla="*/ 4221146 w 12078891"/>
              <a:gd name="connsiteY1117" fmla="*/ 2759126 h 5907136"/>
              <a:gd name="connsiteX1118" fmla="*/ 4190602 w 12078891"/>
              <a:gd name="connsiteY1118" fmla="*/ 2789668 h 5907136"/>
              <a:gd name="connsiteX1119" fmla="*/ 4160049 w 12078891"/>
              <a:gd name="connsiteY1119" fmla="*/ 2759126 h 5907136"/>
              <a:gd name="connsiteX1120" fmla="*/ 4190602 w 12078891"/>
              <a:gd name="connsiteY1120" fmla="*/ 2728583 h 5907136"/>
              <a:gd name="connsiteX1121" fmla="*/ 5955945 w 12078891"/>
              <a:gd name="connsiteY1121" fmla="*/ 2699057 h 5907136"/>
              <a:gd name="connsiteX1122" fmla="*/ 5961035 w 12078891"/>
              <a:gd name="connsiteY1122" fmla="*/ 2704148 h 5907136"/>
              <a:gd name="connsiteX1123" fmla="*/ 5955945 w 12078891"/>
              <a:gd name="connsiteY1123" fmla="*/ 2709238 h 5907136"/>
              <a:gd name="connsiteX1124" fmla="*/ 5950855 w 12078891"/>
              <a:gd name="connsiteY1124" fmla="*/ 2704148 h 5907136"/>
              <a:gd name="connsiteX1125" fmla="*/ 5955945 w 12078891"/>
              <a:gd name="connsiteY1125" fmla="*/ 2699057 h 5907136"/>
              <a:gd name="connsiteX1126" fmla="*/ 7390463 w 12078891"/>
              <a:gd name="connsiteY1126" fmla="*/ 2694983 h 5907136"/>
              <a:gd name="connsiteX1127" fmla="*/ 7424061 w 12078891"/>
              <a:gd name="connsiteY1127" fmla="*/ 2728581 h 5907136"/>
              <a:gd name="connsiteX1128" fmla="*/ 7390463 w 12078891"/>
              <a:gd name="connsiteY1128" fmla="*/ 2762177 h 5907136"/>
              <a:gd name="connsiteX1129" fmla="*/ 7356865 w 12078891"/>
              <a:gd name="connsiteY1129" fmla="*/ 2728581 h 5907136"/>
              <a:gd name="connsiteX1130" fmla="*/ 7390463 w 12078891"/>
              <a:gd name="connsiteY1130" fmla="*/ 2694983 h 5907136"/>
              <a:gd name="connsiteX1131" fmla="*/ 1814308 w 12078891"/>
              <a:gd name="connsiteY1131" fmla="*/ 2665460 h 5907136"/>
              <a:gd name="connsiteX1132" fmla="*/ 1819397 w 12078891"/>
              <a:gd name="connsiteY1132" fmla="*/ 2670549 h 5907136"/>
              <a:gd name="connsiteX1133" fmla="*/ 1814308 w 12078891"/>
              <a:gd name="connsiteY1133" fmla="*/ 2675639 h 5907136"/>
              <a:gd name="connsiteX1134" fmla="*/ 1809215 w 12078891"/>
              <a:gd name="connsiteY1134" fmla="*/ 2670549 h 5907136"/>
              <a:gd name="connsiteX1135" fmla="*/ 1814308 w 12078891"/>
              <a:gd name="connsiteY1135" fmla="*/ 2665460 h 5907136"/>
              <a:gd name="connsiteX1136" fmla="*/ 9232236 w 12078891"/>
              <a:gd name="connsiteY1136" fmla="*/ 2663422 h 5907136"/>
              <a:gd name="connsiteX1137" fmla="*/ 9270925 w 12078891"/>
              <a:gd name="connsiteY1137" fmla="*/ 2702110 h 5907136"/>
              <a:gd name="connsiteX1138" fmla="*/ 9232236 w 12078891"/>
              <a:gd name="connsiteY1138" fmla="*/ 2740798 h 5907136"/>
              <a:gd name="connsiteX1139" fmla="*/ 9193548 w 12078891"/>
              <a:gd name="connsiteY1139" fmla="*/ 2702110 h 5907136"/>
              <a:gd name="connsiteX1140" fmla="*/ 9232236 w 12078891"/>
              <a:gd name="connsiteY1140" fmla="*/ 2663422 h 5907136"/>
              <a:gd name="connsiteX1141" fmla="*/ 2759084 w 12078891"/>
              <a:gd name="connsiteY1141" fmla="*/ 2623713 h 5907136"/>
              <a:gd name="connsiteX1142" fmla="*/ 2767229 w 12078891"/>
              <a:gd name="connsiteY1142" fmla="*/ 2631859 h 5907136"/>
              <a:gd name="connsiteX1143" fmla="*/ 2759084 w 12078891"/>
              <a:gd name="connsiteY1143" fmla="*/ 2640003 h 5907136"/>
              <a:gd name="connsiteX1144" fmla="*/ 2750938 w 12078891"/>
              <a:gd name="connsiteY1144" fmla="*/ 2631859 h 5907136"/>
              <a:gd name="connsiteX1145" fmla="*/ 2759084 w 12078891"/>
              <a:gd name="connsiteY1145" fmla="*/ 2623713 h 5907136"/>
              <a:gd name="connsiteX1146" fmla="*/ 9533599 w 12078891"/>
              <a:gd name="connsiteY1146" fmla="*/ 2604369 h 5907136"/>
              <a:gd name="connsiteX1147" fmla="*/ 9546834 w 12078891"/>
              <a:gd name="connsiteY1147" fmla="*/ 2616588 h 5907136"/>
              <a:gd name="connsiteX1148" fmla="*/ 9533599 w 12078891"/>
              <a:gd name="connsiteY1148" fmla="*/ 2628806 h 5907136"/>
              <a:gd name="connsiteX1149" fmla="*/ 9520363 w 12078891"/>
              <a:gd name="connsiteY1149" fmla="*/ 2616588 h 5907136"/>
              <a:gd name="connsiteX1150" fmla="*/ 9533599 w 12078891"/>
              <a:gd name="connsiteY1150" fmla="*/ 2604369 h 5907136"/>
              <a:gd name="connsiteX1151" fmla="*/ 1707395 w 12078891"/>
              <a:gd name="connsiteY1151" fmla="*/ 2601316 h 5907136"/>
              <a:gd name="connsiteX1152" fmla="*/ 1711468 w 12078891"/>
              <a:gd name="connsiteY1152" fmla="*/ 2605389 h 5907136"/>
              <a:gd name="connsiteX1153" fmla="*/ 1707395 w 12078891"/>
              <a:gd name="connsiteY1153" fmla="*/ 2609462 h 5907136"/>
              <a:gd name="connsiteX1154" fmla="*/ 1703323 w 12078891"/>
              <a:gd name="connsiteY1154" fmla="*/ 2605389 h 5907136"/>
              <a:gd name="connsiteX1155" fmla="*/ 1707395 w 12078891"/>
              <a:gd name="connsiteY1155" fmla="*/ 2601316 h 5907136"/>
              <a:gd name="connsiteX1156" fmla="*/ 4194661 w 12078891"/>
              <a:gd name="connsiteY1156" fmla="*/ 2596226 h 5907136"/>
              <a:gd name="connsiteX1157" fmla="*/ 4200772 w 12078891"/>
              <a:gd name="connsiteY1157" fmla="*/ 2602334 h 5907136"/>
              <a:gd name="connsiteX1158" fmla="*/ 4194661 w 12078891"/>
              <a:gd name="connsiteY1158" fmla="*/ 2608446 h 5907136"/>
              <a:gd name="connsiteX1159" fmla="*/ 4188551 w 12078891"/>
              <a:gd name="connsiteY1159" fmla="*/ 2602334 h 5907136"/>
              <a:gd name="connsiteX1160" fmla="*/ 4194661 w 12078891"/>
              <a:gd name="connsiteY1160" fmla="*/ 2596226 h 5907136"/>
              <a:gd name="connsiteX1161" fmla="*/ 5638309 w 12078891"/>
              <a:gd name="connsiteY1161" fmla="*/ 2592153 h 5907136"/>
              <a:gd name="connsiteX1162" fmla="*/ 5655618 w 12078891"/>
              <a:gd name="connsiteY1162" fmla="*/ 2609462 h 5907136"/>
              <a:gd name="connsiteX1163" fmla="*/ 5638309 w 12078891"/>
              <a:gd name="connsiteY1163" fmla="*/ 2626771 h 5907136"/>
              <a:gd name="connsiteX1164" fmla="*/ 5621002 w 12078891"/>
              <a:gd name="connsiteY1164" fmla="*/ 2609462 h 5907136"/>
              <a:gd name="connsiteX1165" fmla="*/ 5638309 w 12078891"/>
              <a:gd name="connsiteY1165" fmla="*/ 2592153 h 5907136"/>
              <a:gd name="connsiteX1166" fmla="*/ 1008960 w 12078891"/>
              <a:gd name="connsiteY1166" fmla="*/ 2587062 h 5907136"/>
              <a:gd name="connsiteX1167" fmla="*/ 1036449 w 12078891"/>
              <a:gd name="connsiteY1167" fmla="*/ 2614553 h 5907136"/>
              <a:gd name="connsiteX1168" fmla="*/ 1008960 w 12078891"/>
              <a:gd name="connsiteY1168" fmla="*/ 2642042 h 5907136"/>
              <a:gd name="connsiteX1169" fmla="*/ 981471 w 12078891"/>
              <a:gd name="connsiteY1169" fmla="*/ 2614553 h 5907136"/>
              <a:gd name="connsiteX1170" fmla="*/ 1008960 w 12078891"/>
              <a:gd name="connsiteY1170" fmla="*/ 2587062 h 5907136"/>
              <a:gd name="connsiteX1171" fmla="*/ 5912163 w 12078891"/>
              <a:gd name="connsiteY1171" fmla="*/ 2569755 h 5907136"/>
              <a:gd name="connsiteX1172" fmla="*/ 5934560 w 12078891"/>
              <a:gd name="connsiteY1172" fmla="*/ 2591134 h 5907136"/>
              <a:gd name="connsiteX1173" fmla="*/ 5912163 w 12078891"/>
              <a:gd name="connsiteY1173" fmla="*/ 2612518 h 5907136"/>
              <a:gd name="connsiteX1174" fmla="*/ 5889764 w 12078891"/>
              <a:gd name="connsiteY1174" fmla="*/ 2591134 h 5907136"/>
              <a:gd name="connsiteX1175" fmla="*/ 5912163 w 12078891"/>
              <a:gd name="connsiteY1175" fmla="*/ 2569755 h 5907136"/>
              <a:gd name="connsiteX1176" fmla="*/ 10252389 w 12078891"/>
              <a:gd name="connsiteY1176" fmla="*/ 2562630 h 5907136"/>
              <a:gd name="connsiteX1177" fmla="*/ 10330784 w 12078891"/>
              <a:gd name="connsiteY1177" fmla="*/ 2640006 h 5907136"/>
              <a:gd name="connsiteX1178" fmla="*/ 10324691 w 12078891"/>
              <a:gd name="connsiteY1178" fmla="*/ 2670136 h 5907136"/>
              <a:gd name="connsiteX1179" fmla="*/ 10314641 w 12078891"/>
              <a:gd name="connsiteY1179" fmla="*/ 2684950 h 5907136"/>
              <a:gd name="connsiteX1180" fmla="*/ 10316531 w 12078891"/>
              <a:gd name="connsiteY1180" fmla="*/ 2686840 h 5907136"/>
              <a:gd name="connsiteX1181" fmla="*/ 10310422 w 12078891"/>
              <a:gd name="connsiteY1181" fmla="*/ 2692949 h 5907136"/>
              <a:gd name="connsiteX1182" fmla="*/ 10309702 w 12078891"/>
              <a:gd name="connsiteY1182" fmla="*/ 2692227 h 5907136"/>
              <a:gd name="connsiteX1183" fmla="*/ 10308004 w 12078891"/>
              <a:gd name="connsiteY1183" fmla="*/ 2694730 h 5907136"/>
              <a:gd name="connsiteX1184" fmla="*/ 10252389 w 12078891"/>
              <a:gd name="connsiteY1184" fmla="*/ 2717384 h 5907136"/>
              <a:gd name="connsiteX1185" fmla="*/ 10173994 w 12078891"/>
              <a:gd name="connsiteY1185" fmla="*/ 2640006 h 5907136"/>
              <a:gd name="connsiteX1186" fmla="*/ 10252389 w 12078891"/>
              <a:gd name="connsiteY1186" fmla="*/ 2562630 h 5907136"/>
              <a:gd name="connsiteX1187" fmla="*/ 6487394 w 12078891"/>
              <a:gd name="connsiteY1187" fmla="*/ 2547361 h 5907136"/>
              <a:gd name="connsiteX1188" fmla="*/ 6503684 w 12078891"/>
              <a:gd name="connsiteY1188" fmla="*/ 2563649 h 5907136"/>
              <a:gd name="connsiteX1189" fmla="*/ 6487394 w 12078891"/>
              <a:gd name="connsiteY1189" fmla="*/ 2579938 h 5907136"/>
              <a:gd name="connsiteX1190" fmla="*/ 6471104 w 12078891"/>
              <a:gd name="connsiteY1190" fmla="*/ 2563649 h 5907136"/>
              <a:gd name="connsiteX1191" fmla="*/ 6487394 w 12078891"/>
              <a:gd name="connsiteY1191" fmla="*/ 2547361 h 5907136"/>
              <a:gd name="connsiteX1192" fmla="*/ 10923328 w 12078891"/>
              <a:gd name="connsiteY1192" fmla="*/ 2546344 h 5907136"/>
              <a:gd name="connsiteX1193" fmla="*/ 10944708 w 12078891"/>
              <a:gd name="connsiteY1193" fmla="*/ 2567722 h 5907136"/>
              <a:gd name="connsiteX1194" fmla="*/ 10923328 w 12078891"/>
              <a:gd name="connsiteY1194" fmla="*/ 2589100 h 5907136"/>
              <a:gd name="connsiteX1195" fmla="*/ 10901948 w 12078891"/>
              <a:gd name="connsiteY1195" fmla="*/ 2567722 h 5907136"/>
              <a:gd name="connsiteX1196" fmla="*/ 10923328 w 12078891"/>
              <a:gd name="connsiteY1196" fmla="*/ 2546344 h 5907136"/>
              <a:gd name="connsiteX1197" fmla="*/ 591492 w 12078891"/>
              <a:gd name="connsiteY1197" fmla="*/ 2539209 h 5907136"/>
              <a:gd name="connsiteX1198" fmla="*/ 603710 w 12078891"/>
              <a:gd name="connsiteY1198" fmla="*/ 2551426 h 5907136"/>
              <a:gd name="connsiteX1199" fmla="*/ 591492 w 12078891"/>
              <a:gd name="connsiteY1199" fmla="*/ 2563643 h 5907136"/>
              <a:gd name="connsiteX1200" fmla="*/ 579275 w 12078891"/>
              <a:gd name="connsiteY1200" fmla="*/ 2551426 h 5907136"/>
              <a:gd name="connsiteX1201" fmla="*/ 591492 w 12078891"/>
              <a:gd name="connsiteY1201" fmla="*/ 2539209 h 5907136"/>
              <a:gd name="connsiteX1202" fmla="*/ 386905 w 12078891"/>
              <a:gd name="connsiteY1202" fmla="*/ 2534124 h 5907136"/>
              <a:gd name="connsiteX1203" fmla="*/ 405231 w 12078891"/>
              <a:gd name="connsiteY1203" fmla="*/ 2552451 h 5907136"/>
              <a:gd name="connsiteX1204" fmla="*/ 386905 w 12078891"/>
              <a:gd name="connsiteY1204" fmla="*/ 2570776 h 5907136"/>
              <a:gd name="connsiteX1205" fmla="*/ 368579 w 12078891"/>
              <a:gd name="connsiteY1205" fmla="*/ 2552451 h 5907136"/>
              <a:gd name="connsiteX1206" fmla="*/ 386905 w 12078891"/>
              <a:gd name="connsiteY1206" fmla="*/ 2534124 h 5907136"/>
              <a:gd name="connsiteX1207" fmla="*/ 3113437 w 12078891"/>
              <a:gd name="connsiteY1207" fmla="*/ 2528012 h 5907136"/>
              <a:gd name="connsiteX1208" fmla="*/ 3122602 w 12078891"/>
              <a:gd name="connsiteY1208" fmla="*/ 2537177 h 5907136"/>
              <a:gd name="connsiteX1209" fmla="*/ 3113437 w 12078891"/>
              <a:gd name="connsiteY1209" fmla="*/ 2546344 h 5907136"/>
              <a:gd name="connsiteX1210" fmla="*/ 3104277 w 12078891"/>
              <a:gd name="connsiteY1210" fmla="*/ 2537177 h 5907136"/>
              <a:gd name="connsiteX1211" fmla="*/ 3113437 w 12078891"/>
              <a:gd name="connsiteY1211" fmla="*/ 2528012 h 5907136"/>
              <a:gd name="connsiteX1212" fmla="*/ 5387857 w 12078891"/>
              <a:gd name="connsiteY1212" fmla="*/ 2519865 h 5907136"/>
              <a:gd name="connsiteX1213" fmla="*/ 5398041 w 12078891"/>
              <a:gd name="connsiteY1213" fmla="*/ 2530048 h 5907136"/>
              <a:gd name="connsiteX1214" fmla="*/ 5387857 w 12078891"/>
              <a:gd name="connsiteY1214" fmla="*/ 2540233 h 5907136"/>
              <a:gd name="connsiteX1215" fmla="*/ 5377677 w 12078891"/>
              <a:gd name="connsiteY1215" fmla="*/ 2530048 h 5907136"/>
              <a:gd name="connsiteX1216" fmla="*/ 5387857 w 12078891"/>
              <a:gd name="connsiteY1216" fmla="*/ 2519865 h 5907136"/>
              <a:gd name="connsiteX1217" fmla="*/ 11337701 w 12078891"/>
              <a:gd name="connsiteY1217" fmla="*/ 2517829 h 5907136"/>
              <a:gd name="connsiteX1218" fmla="*/ 11347882 w 12078891"/>
              <a:gd name="connsiteY1218" fmla="*/ 2528012 h 5907136"/>
              <a:gd name="connsiteX1219" fmla="*/ 11337701 w 12078891"/>
              <a:gd name="connsiteY1219" fmla="*/ 2538195 h 5907136"/>
              <a:gd name="connsiteX1220" fmla="*/ 11327520 w 12078891"/>
              <a:gd name="connsiteY1220" fmla="*/ 2528012 h 5907136"/>
              <a:gd name="connsiteX1221" fmla="*/ 11337701 w 12078891"/>
              <a:gd name="connsiteY1221" fmla="*/ 2517829 h 5907136"/>
              <a:gd name="connsiteX1222" fmla="*/ 5092607 w 12078891"/>
              <a:gd name="connsiteY1222" fmla="*/ 2499505 h 5907136"/>
              <a:gd name="connsiteX1223" fmla="*/ 5113983 w 12078891"/>
              <a:gd name="connsiteY1223" fmla="*/ 2519865 h 5907136"/>
              <a:gd name="connsiteX1224" fmla="*/ 5092607 w 12078891"/>
              <a:gd name="connsiteY1224" fmla="*/ 2540233 h 5907136"/>
              <a:gd name="connsiteX1225" fmla="*/ 5071229 w 12078891"/>
              <a:gd name="connsiteY1225" fmla="*/ 2519865 h 5907136"/>
              <a:gd name="connsiteX1226" fmla="*/ 5092607 w 12078891"/>
              <a:gd name="connsiteY1226" fmla="*/ 2499505 h 5907136"/>
              <a:gd name="connsiteX1227" fmla="*/ 7711170 w 12078891"/>
              <a:gd name="connsiteY1227" fmla="*/ 2493397 h 5907136"/>
              <a:gd name="connsiteX1228" fmla="*/ 7717279 w 12078891"/>
              <a:gd name="connsiteY1228" fmla="*/ 2499505 h 5907136"/>
              <a:gd name="connsiteX1229" fmla="*/ 7711170 w 12078891"/>
              <a:gd name="connsiteY1229" fmla="*/ 2505613 h 5907136"/>
              <a:gd name="connsiteX1230" fmla="*/ 7705061 w 12078891"/>
              <a:gd name="connsiteY1230" fmla="*/ 2499505 h 5907136"/>
              <a:gd name="connsiteX1231" fmla="*/ 7711170 w 12078891"/>
              <a:gd name="connsiteY1231" fmla="*/ 2493397 h 5907136"/>
              <a:gd name="connsiteX1232" fmla="*/ 11655354 w 12078891"/>
              <a:gd name="connsiteY1232" fmla="*/ 2472014 h 5907136"/>
              <a:gd name="connsiteX1233" fmla="*/ 11666553 w 12078891"/>
              <a:gd name="connsiteY1233" fmla="*/ 2483214 h 5907136"/>
              <a:gd name="connsiteX1234" fmla="*/ 11655354 w 12078891"/>
              <a:gd name="connsiteY1234" fmla="*/ 2493395 h 5907136"/>
              <a:gd name="connsiteX1235" fmla="*/ 11644154 w 12078891"/>
              <a:gd name="connsiteY1235" fmla="*/ 2483214 h 5907136"/>
              <a:gd name="connsiteX1236" fmla="*/ 11655354 w 12078891"/>
              <a:gd name="connsiteY1236" fmla="*/ 2472014 h 5907136"/>
              <a:gd name="connsiteX1237" fmla="*/ 1161657 w 12078891"/>
              <a:gd name="connsiteY1237" fmla="*/ 2462852 h 5907136"/>
              <a:gd name="connsiteX1238" fmla="*/ 1238016 w 12078891"/>
              <a:gd name="connsiteY1238" fmla="*/ 2539213 h 5907136"/>
              <a:gd name="connsiteX1239" fmla="*/ 1161657 w 12078891"/>
              <a:gd name="connsiteY1239" fmla="*/ 2615570 h 5907136"/>
              <a:gd name="connsiteX1240" fmla="*/ 1153260 w 12078891"/>
              <a:gd name="connsiteY1240" fmla="*/ 2613912 h 5907136"/>
              <a:gd name="connsiteX1241" fmla="*/ 1153543 w 12078891"/>
              <a:gd name="connsiteY1241" fmla="*/ 2614553 h 5907136"/>
              <a:gd name="connsiteX1242" fmla="*/ 1133180 w 12078891"/>
              <a:gd name="connsiteY1242" fmla="*/ 2634915 h 5907136"/>
              <a:gd name="connsiteX1243" fmla="*/ 1112818 w 12078891"/>
              <a:gd name="connsiteY1243" fmla="*/ 2614553 h 5907136"/>
              <a:gd name="connsiteX1244" fmla="*/ 1118521 w 12078891"/>
              <a:gd name="connsiteY1244" fmla="*/ 2600840 h 5907136"/>
              <a:gd name="connsiteX1245" fmla="*/ 1107443 w 12078891"/>
              <a:gd name="connsiteY1245" fmla="*/ 2593425 h 5907136"/>
              <a:gd name="connsiteX1246" fmla="*/ 1085299 w 12078891"/>
              <a:gd name="connsiteY1246" fmla="*/ 2539213 h 5907136"/>
              <a:gd name="connsiteX1247" fmla="*/ 1161657 w 12078891"/>
              <a:gd name="connsiteY1247" fmla="*/ 2462852 h 5907136"/>
              <a:gd name="connsiteX1248" fmla="*/ 7789564 w 12078891"/>
              <a:gd name="connsiteY1248" fmla="*/ 2417038 h 5907136"/>
              <a:gd name="connsiteX1249" fmla="*/ 7795674 w 12078891"/>
              <a:gd name="connsiteY1249" fmla="*/ 2423147 h 5907136"/>
              <a:gd name="connsiteX1250" fmla="*/ 7789564 w 12078891"/>
              <a:gd name="connsiteY1250" fmla="*/ 2429254 h 5907136"/>
              <a:gd name="connsiteX1251" fmla="*/ 7783456 w 12078891"/>
              <a:gd name="connsiteY1251" fmla="*/ 2423147 h 5907136"/>
              <a:gd name="connsiteX1252" fmla="*/ 7789564 w 12078891"/>
              <a:gd name="connsiteY1252" fmla="*/ 2417038 h 5907136"/>
              <a:gd name="connsiteX1253" fmla="*/ 8313895 w 12078891"/>
              <a:gd name="connsiteY1253" fmla="*/ 2398712 h 5907136"/>
              <a:gd name="connsiteX1254" fmla="*/ 8330185 w 12078891"/>
              <a:gd name="connsiteY1254" fmla="*/ 2415002 h 5907136"/>
              <a:gd name="connsiteX1255" fmla="*/ 8313895 w 12078891"/>
              <a:gd name="connsiteY1255" fmla="*/ 2431292 h 5907136"/>
              <a:gd name="connsiteX1256" fmla="*/ 8297605 w 12078891"/>
              <a:gd name="connsiteY1256" fmla="*/ 2415002 h 5907136"/>
              <a:gd name="connsiteX1257" fmla="*/ 8313895 w 12078891"/>
              <a:gd name="connsiteY1257" fmla="*/ 2398712 h 5907136"/>
              <a:gd name="connsiteX1258" fmla="*/ 10361328 w 12078891"/>
              <a:gd name="connsiteY1258" fmla="*/ 2390565 h 5907136"/>
              <a:gd name="connsiteX1259" fmla="*/ 10383726 w 12078891"/>
              <a:gd name="connsiteY1259" fmla="*/ 2412965 h 5907136"/>
              <a:gd name="connsiteX1260" fmla="*/ 10361328 w 12078891"/>
              <a:gd name="connsiteY1260" fmla="*/ 2435363 h 5907136"/>
              <a:gd name="connsiteX1261" fmla="*/ 10338929 w 12078891"/>
              <a:gd name="connsiteY1261" fmla="*/ 2412965 h 5907136"/>
              <a:gd name="connsiteX1262" fmla="*/ 10361328 w 12078891"/>
              <a:gd name="connsiteY1262" fmla="*/ 2390565 h 5907136"/>
              <a:gd name="connsiteX1263" fmla="*/ 1788833 w 12078891"/>
              <a:gd name="connsiteY1263" fmla="*/ 2370201 h 5907136"/>
              <a:gd name="connsiteX1264" fmla="*/ 1809196 w 12078891"/>
              <a:gd name="connsiteY1264" fmla="*/ 2390565 h 5907136"/>
              <a:gd name="connsiteX1265" fmla="*/ 1788833 w 12078891"/>
              <a:gd name="connsiteY1265" fmla="*/ 2410929 h 5907136"/>
              <a:gd name="connsiteX1266" fmla="*/ 1768472 w 12078891"/>
              <a:gd name="connsiteY1266" fmla="*/ 2390565 h 5907136"/>
              <a:gd name="connsiteX1267" fmla="*/ 1788833 w 12078891"/>
              <a:gd name="connsiteY1267" fmla="*/ 2370201 h 5907136"/>
              <a:gd name="connsiteX1268" fmla="*/ 8322040 w 12078891"/>
              <a:gd name="connsiteY1268" fmla="*/ 2351875 h 5907136"/>
              <a:gd name="connsiteX1269" fmla="*/ 8335275 w 12078891"/>
              <a:gd name="connsiteY1269" fmla="*/ 2365110 h 5907136"/>
              <a:gd name="connsiteX1270" fmla="*/ 8322040 w 12078891"/>
              <a:gd name="connsiteY1270" fmla="*/ 2378348 h 5907136"/>
              <a:gd name="connsiteX1271" fmla="*/ 8308804 w 12078891"/>
              <a:gd name="connsiteY1271" fmla="*/ 2365110 h 5907136"/>
              <a:gd name="connsiteX1272" fmla="*/ 8322040 w 12078891"/>
              <a:gd name="connsiteY1272" fmla="*/ 2351875 h 5907136"/>
              <a:gd name="connsiteX1273" fmla="*/ 1726739 w 12078891"/>
              <a:gd name="connsiteY1273" fmla="*/ 2338640 h 5907136"/>
              <a:gd name="connsiteX1274" fmla="*/ 1749137 w 12078891"/>
              <a:gd name="connsiteY1274" fmla="*/ 2361037 h 5907136"/>
              <a:gd name="connsiteX1275" fmla="*/ 1726739 w 12078891"/>
              <a:gd name="connsiteY1275" fmla="*/ 2383438 h 5907136"/>
              <a:gd name="connsiteX1276" fmla="*/ 1704340 w 12078891"/>
              <a:gd name="connsiteY1276" fmla="*/ 2361037 h 5907136"/>
              <a:gd name="connsiteX1277" fmla="*/ 1726739 w 12078891"/>
              <a:gd name="connsiteY1277" fmla="*/ 2338640 h 5907136"/>
              <a:gd name="connsiteX1278" fmla="*/ 5160810 w 12078891"/>
              <a:gd name="connsiteY1278" fmla="*/ 2317265 h 5907136"/>
              <a:gd name="connsiteX1279" fmla="*/ 5181174 w 12078891"/>
              <a:gd name="connsiteY1279" fmla="*/ 2337623 h 5907136"/>
              <a:gd name="connsiteX1280" fmla="*/ 5160810 w 12078891"/>
              <a:gd name="connsiteY1280" fmla="*/ 2357983 h 5907136"/>
              <a:gd name="connsiteX1281" fmla="*/ 5140448 w 12078891"/>
              <a:gd name="connsiteY1281" fmla="*/ 2337623 h 5907136"/>
              <a:gd name="connsiteX1282" fmla="*/ 5160810 w 12078891"/>
              <a:gd name="connsiteY1282" fmla="*/ 2317265 h 5907136"/>
              <a:gd name="connsiteX1283" fmla="*/ 5008114 w 12078891"/>
              <a:gd name="connsiteY1283" fmla="*/ 2306069 h 5907136"/>
              <a:gd name="connsiteX1284" fmla="*/ 5017273 w 12078891"/>
              <a:gd name="connsiteY1284" fmla="*/ 2315229 h 5907136"/>
              <a:gd name="connsiteX1285" fmla="*/ 5008114 w 12078891"/>
              <a:gd name="connsiteY1285" fmla="*/ 2324392 h 5907136"/>
              <a:gd name="connsiteX1286" fmla="*/ 4998954 w 12078891"/>
              <a:gd name="connsiteY1286" fmla="*/ 2315229 h 5907136"/>
              <a:gd name="connsiteX1287" fmla="*/ 5008114 w 12078891"/>
              <a:gd name="connsiteY1287" fmla="*/ 2306069 h 5907136"/>
              <a:gd name="connsiteX1288" fmla="*/ 6816246 w 12078891"/>
              <a:gd name="connsiteY1288" fmla="*/ 2280623 h 5907136"/>
              <a:gd name="connsiteX1289" fmla="*/ 6830500 w 12078891"/>
              <a:gd name="connsiteY1289" fmla="*/ 2294873 h 5907136"/>
              <a:gd name="connsiteX1290" fmla="*/ 6816246 w 12078891"/>
              <a:gd name="connsiteY1290" fmla="*/ 2309123 h 5907136"/>
              <a:gd name="connsiteX1291" fmla="*/ 6801992 w 12078891"/>
              <a:gd name="connsiteY1291" fmla="*/ 2294873 h 5907136"/>
              <a:gd name="connsiteX1292" fmla="*/ 6816246 w 12078891"/>
              <a:gd name="connsiteY1292" fmla="*/ 2280623 h 5907136"/>
              <a:gd name="connsiteX1293" fmla="*/ 7301887 w 12078891"/>
              <a:gd name="connsiteY1293" fmla="*/ 2233780 h 5907136"/>
              <a:gd name="connsiteX1294" fmla="*/ 7321231 w 12078891"/>
              <a:gd name="connsiteY1294" fmla="*/ 2253129 h 5907136"/>
              <a:gd name="connsiteX1295" fmla="*/ 7301887 w 12078891"/>
              <a:gd name="connsiteY1295" fmla="*/ 2272473 h 5907136"/>
              <a:gd name="connsiteX1296" fmla="*/ 7282543 w 12078891"/>
              <a:gd name="connsiteY1296" fmla="*/ 2253129 h 5907136"/>
              <a:gd name="connsiteX1297" fmla="*/ 7301887 w 12078891"/>
              <a:gd name="connsiteY1297" fmla="*/ 2233780 h 5907136"/>
              <a:gd name="connsiteX1298" fmla="*/ 11671645 w 12078891"/>
              <a:gd name="connsiteY1298" fmla="*/ 2219524 h 5907136"/>
              <a:gd name="connsiteX1299" fmla="*/ 11676735 w 12078891"/>
              <a:gd name="connsiteY1299" fmla="*/ 2224617 h 5907136"/>
              <a:gd name="connsiteX1300" fmla="*/ 11671645 w 12078891"/>
              <a:gd name="connsiteY1300" fmla="*/ 2229707 h 5907136"/>
              <a:gd name="connsiteX1301" fmla="*/ 11666554 w 12078891"/>
              <a:gd name="connsiteY1301" fmla="*/ 2224617 h 5907136"/>
              <a:gd name="connsiteX1302" fmla="*/ 11671645 w 12078891"/>
              <a:gd name="connsiteY1302" fmla="*/ 2219524 h 5907136"/>
              <a:gd name="connsiteX1303" fmla="*/ 10717669 w 12078891"/>
              <a:gd name="connsiteY1303" fmla="*/ 2192034 h 5907136"/>
              <a:gd name="connsiteX1304" fmla="*/ 10731923 w 12078891"/>
              <a:gd name="connsiteY1304" fmla="*/ 2206286 h 5907136"/>
              <a:gd name="connsiteX1305" fmla="*/ 10717669 w 12078891"/>
              <a:gd name="connsiteY1305" fmla="*/ 2220542 h 5907136"/>
              <a:gd name="connsiteX1306" fmla="*/ 10703416 w 12078891"/>
              <a:gd name="connsiteY1306" fmla="*/ 2206286 h 5907136"/>
              <a:gd name="connsiteX1307" fmla="*/ 10717669 w 12078891"/>
              <a:gd name="connsiteY1307" fmla="*/ 2192034 h 5907136"/>
              <a:gd name="connsiteX1308" fmla="*/ 4248637 w 12078891"/>
              <a:gd name="connsiteY1308" fmla="*/ 2184910 h 5907136"/>
              <a:gd name="connsiteX1309" fmla="*/ 4276129 w 12078891"/>
              <a:gd name="connsiteY1309" fmla="*/ 2212394 h 5907136"/>
              <a:gd name="connsiteX1310" fmla="*/ 4248637 w 12078891"/>
              <a:gd name="connsiteY1310" fmla="*/ 2239891 h 5907136"/>
              <a:gd name="connsiteX1311" fmla="*/ 4221154 w 12078891"/>
              <a:gd name="connsiteY1311" fmla="*/ 2212394 h 5907136"/>
              <a:gd name="connsiteX1312" fmla="*/ 4248637 w 12078891"/>
              <a:gd name="connsiteY1312" fmla="*/ 2184910 h 5907136"/>
              <a:gd name="connsiteX1313" fmla="*/ 10552733 w 12078891"/>
              <a:gd name="connsiteY1313" fmla="*/ 2163530 h 5907136"/>
              <a:gd name="connsiteX1314" fmla="*/ 10558842 w 12078891"/>
              <a:gd name="connsiteY1314" fmla="*/ 2169638 h 5907136"/>
              <a:gd name="connsiteX1315" fmla="*/ 10552733 w 12078891"/>
              <a:gd name="connsiteY1315" fmla="*/ 2174729 h 5907136"/>
              <a:gd name="connsiteX1316" fmla="*/ 10546625 w 12078891"/>
              <a:gd name="connsiteY1316" fmla="*/ 2169638 h 5907136"/>
              <a:gd name="connsiteX1317" fmla="*/ 10552733 w 12078891"/>
              <a:gd name="connsiteY1317" fmla="*/ 2163530 h 5907136"/>
              <a:gd name="connsiteX1318" fmla="*/ 11573905 w 12078891"/>
              <a:gd name="connsiteY1318" fmla="*/ 2144178 h 5907136"/>
              <a:gd name="connsiteX1319" fmla="*/ 11586122 w 12078891"/>
              <a:gd name="connsiteY1319" fmla="*/ 2155377 h 5907136"/>
              <a:gd name="connsiteX1320" fmla="*/ 11573905 w 12078891"/>
              <a:gd name="connsiteY1320" fmla="*/ 2166575 h 5907136"/>
              <a:gd name="connsiteX1321" fmla="*/ 11561687 w 12078891"/>
              <a:gd name="connsiteY1321" fmla="*/ 2155377 h 5907136"/>
              <a:gd name="connsiteX1322" fmla="*/ 11573905 w 12078891"/>
              <a:gd name="connsiteY1322" fmla="*/ 2144178 h 5907136"/>
              <a:gd name="connsiteX1323" fmla="*/ 10875476 w 12078891"/>
              <a:gd name="connsiteY1323" fmla="*/ 2060694 h 5907136"/>
              <a:gd name="connsiteX1324" fmla="*/ 10883622 w 12078891"/>
              <a:gd name="connsiteY1324" fmla="*/ 2068840 h 5907136"/>
              <a:gd name="connsiteX1325" fmla="*/ 10875476 w 12078891"/>
              <a:gd name="connsiteY1325" fmla="*/ 2076984 h 5907136"/>
              <a:gd name="connsiteX1326" fmla="*/ 10867332 w 12078891"/>
              <a:gd name="connsiteY1326" fmla="*/ 2068840 h 5907136"/>
              <a:gd name="connsiteX1327" fmla="*/ 10875476 w 12078891"/>
              <a:gd name="connsiteY1327" fmla="*/ 2060694 h 5907136"/>
              <a:gd name="connsiteX1328" fmla="*/ 9976480 w 12078891"/>
              <a:gd name="connsiteY1328" fmla="*/ 2052572 h 5907136"/>
              <a:gd name="connsiteX1329" fmla="*/ 10023313 w 12078891"/>
              <a:gd name="connsiteY1329" fmla="*/ 2099390 h 5907136"/>
              <a:gd name="connsiteX1330" fmla="*/ 9976480 w 12078891"/>
              <a:gd name="connsiteY1330" fmla="*/ 2146221 h 5907136"/>
              <a:gd name="connsiteX1331" fmla="*/ 9929646 w 12078891"/>
              <a:gd name="connsiteY1331" fmla="*/ 2099390 h 5907136"/>
              <a:gd name="connsiteX1332" fmla="*/ 9976480 w 12078891"/>
              <a:gd name="connsiteY1332" fmla="*/ 2052572 h 5907136"/>
              <a:gd name="connsiteX1333" fmla="*/ 8217174 w 12078891"/>
              <a:gd name="connsiteY1333" fmla="*/ 2041361 h 5907136"/>
              <a:gd name="connsiteX1334" fmla="*/ 8257898 w 12078891"/>
              <a:gd name="connsiteY1334" fmla="*/ 2082087 h 5907136"/>
              <a:gd name="connsiteX1335" fmla="*/ 8217174 w 12078891"/>
              <a:gd name="connsiteY1335" fmla="*/ 2122802 h 5907136"/>
              <a:gd name="connsiteX1336" fmla="*/ 8176449 w 12078891"/>
              <a:gd name="connsiteY1336" fmla="*/ 2082087 h 5907136"/>
              <a:gd name="connsiteX1337" fmla="*/ 8217174 w 12078891"/>
              <a:gd name="connsiteY1337" fmla="*/ 2041361 h 5907136"/>
              <a:gd name="connsiteX1338" fmla="*/ 11389625 w 12078891"/>
              <a:gd name="connsiteY1338" fmla="*/ 2007776 h 5907136"/>
              <a:gd name="connsiteX1339" fmla="*/ 11401843 w 12078891"/>
              <a:gd name="connsiteY1339" fmla="*/ 2019993 h 5907136"/>
              <a:gd name="connsiteX1340" fmla="*/ 11389625 w 12078891"/>
              <a:gd name="connsiteY1340" fmla="*/ 2032209 h 5907136"/>
              <a:gd name="connsiteX1341" fmla="*/ 11377408 w 12078891"/>
              <a:gd name="connsiteY1341" fmla="*/ 2019993 h 5907136"/>
              <a:gd name="connsiteX1342" fmla="*/ 11389625 w 12078891"/>
              <a:gd name="connsiteY1342" fmla="*/ 2007776 h 5907136"/>
              <a:gd name="connsiteX1343" fmla="*/ 11089281 w 12078891"/>
              <a:gd name="connsiteY1343" fmla="*/ 1971100 h 5907136"/>
              <a:gd name="connsiteX1344" fmla="*/ 11094371 w 12078891"/>
              <a:gd name="connsiteY1344" fmla="*/ 1976191 h 5907136"/>
              <a:gd name="connsiteX1345" fmla="*/ 11089281 w 12078891"/>
              <a:gd name="connsiteY1345" fmla="*/ 1981281 h 5907136"/>
              <a:gd name="connsiteX1346" fmla="*/ 11084190 w 12078891"/>
              <a:gd name="connsiteY1346" fmla="*/ 1976191 h 5907136"/>
              <a:gd name="connsiteX1347" fmla="*/ 11089281 w 12078891"/>
              <a:gd name="connsiteY1347" fmla="*/ 1971100 h 5907136"/>
              <a:gd name="connsiteX1348" fmla="*/ 607782 w 12078891"/>
              <a:gd name="connsiteY1348" fmla="*/ 1958886 h 5907136"/>
              <a:gd name="connsiteX1349" fmla="*/ 627126 w 12078891"/>
              <a:gd name="connsiteY1349" fmla="*/ 1978230 h 5907136"/>
              <a:gd name="connsiteX1350" fmla="*/ 607782 w 12078891"/>
              <a:gd name="connsiteY1350" fmla="*/ 1997575 h 5907136"/>
              <a:gd name="connsiteX1351" fmla="*/ 588438 w 12078891"/>
              <a:gd name="connsiteY1351" fmla="*/ 1978230 h 5907136"/>
              <a:gd name="connsiteX1352" fmla="*/ 607782 w 12078891"/>
              <a:gd name="connsiteY1352" fmla="*/ 1958886 h 5907136"/>
              <a:gd name="connsiteX1353" fmla="*/ 8754740 w 12078891"/>
              <a:gd name="connsiteY1353" fmla="*/ 1924294 h 5907136"/>
              <a:gd name="connsiteX1354" fmla="*/ 8760849 w 12078891"/>
              <a:gd name="connsiteY1354" fmla="*/ 1930402 h 5907136"/>
              <a:gd name="connsiteX1355" fmla="*/ 8754740 w 12078891"/>
              <a:gd name="connsiteY1355" fmla="*/ 1936513 h 5907136"/>
              <a:gd name="connsiteX1356" fmla="*/ 8748631 w 12078891"/>
              <a:gd name="connsiteY1356" fmla="*/ 1930402 h 5907136"/>
              <a:gd name="connsiteX1357" fmla="*/ 8754740 w 12078891"/>
              <a:gd name="connsiteY1357" fmla="*/ 1924294 h 5907136"/>
              <a:gd name="connsiteX1358" fmla="*/ 6224720 w 12078891"/>
              <a:gd name="connsiteY1358" fmla="*/ 1894771 h 5907136"/>
              <a:gd name="connsiteX1359" fmla="*/ 6230829 w 12078891"/>
              <a:gd name="connsiteY1359" fmla="*/ 1900877 h 5907136"/>
              <a:gd name="connsiteX1360" fmla="*/ 6224720 w 12078891"/>
              <a:gd name="connsiteY1360" fmla="*/ 1906983 h 5907136"/>
              <a:gd name="connsiteX1361" fmla="*/ 6218611 w 12078891"/>
              <a:gd name="connsiteY1361" fmla="*/ 1900877 h 5907136"/>
              <a:gd name="connsiteX1362" fmla="*/ 6224720 w 12078891"/>
              <a:gd name="connsiteY1362" fmla="*/ 1894771 h 5907136"/>
              <a:gd name="connsiteX1363" fmla="*/ 6900749 w 12078891"/>
              <a:gd name="connsiteY1363" fmla="*/ 1835719 h 5907136"/>
              <a:gd name="connsiteX1364" fmla="*/ 6913985 w 12078891"/>
              <a:gd name="connsiteY1364" fmla="*/ 1848957 h 5907136"/>
              <a:gd name="connsiteX1365" fmla="*/ 6900749 w 12078891"/>
              <a:gd name="connsiteY1365" fmla="*/ 1862192 h 5907136"/>
              <a:gd name="connsiteX1366" fmla="*/ 6887514 w 12078891"/>
              <a:gd name="connsiteY1366" fmla="*/ 1848957 h 5907136"/>
              <a:gd name="connsiteX1367" fmla="*/ 6900749 w 12078891"/>
              <a:gd name="connsiteY1367" fmla="*/ 1835719 h 5907136"/>
              <a:gd name="connsiteX1368" fmla="*/ 3320114 w 12078891"/>
              <a:gd name="connsiteY1368" fmla="*/ 1834701 h 5907136"/>
              <a:gd name="connsiteX1369" fmla="*/ 3324187 w 12078891"/>
              <a:gd name="connsiteY1369" fmla="*/ 1838772 h 5907136"/>
              <a:gd name="connsiteX1370" fmla="*/ 3320114 w 12078891"/>
              <a:gd name="connsiteY1370" fmla="*/ 1842845 h 5907136"/>
              <a:gd name="connsiteX1371" fmla="*/ 3316042 w 12078891"/>
              <a:gd name="connsiteY1371" fmla="*/ 1838772 h 5907136"/>
              <a:gd name="connsiteX1372" fmla="*/ 3320114 w 12078891"/>
              <a:gd name="connsiteY1372" fmla="*/ 1834701 h 5907136"/>
              <a:gd name="connsiteX1373" fmla="*/ 6968963 w 12078891"/>
              <a:gd name="connsiteY1373" fmla="*/ 1829583 h 5907136"/>
              <a:gd name="connsiteX1374" fmla="*/ 6972017 w 12078891"/>
              <a:gd name="connsiteY1374" fmla="*/ 1832637 h 5907136"/>
              <a:gd name="connsiteX1375" fmla="*/ 6968963 w 12078891"/>
              <a:gd name="connsiteY1375" fmla="*/ 1835691 h 5907136"/>
              <a:gd name="connsiteX1376" fmla="*/ 6965909 w 12078891"/>
              <a:gd name="connsiteY1376" fmla="*/ 1832637 h 5907136"/>
              <a:gd name="connsiteX1377" fmla="*/ 6968963 w 12078891"/>
              <a:gd name="connsiteY1377" fmla="*/ 1829583 h 5907136"/>
              <a:gd name="connsiteX1378" fmla="*/ 5026434 w 12078891"/>
              <a:gd name="connsiteY1378" fmla="*/ 1816374 h 5907136"/>
              <a:gd name="connsiteX1379" fmla="*/ 5031521 w 12078891"/>
              <a:gd name="connsiteY1379" fmla="*/ 1821463 h 5907136"/>
              <a:gd name="connsiteX1380" fmla="*/ 5026434 w 12078891"/>
              <a:gd name="connsiteY1380" fmla="*/ 1826554 h 5907136"/>
              <a:gd name="connsiteX1381" fmla="*/ 5021344 w 12078891"/>
              <a:gd name="connsiteY1381" fmla="*/ 1821463 h 5907136"/>
              <a:gd name="connsiteX1382" fmla="*/ 5026434 w 12078891"/>
              <a:gd name="connsiteY1382" fmla="*/ 1816374 h 5907136"/>
              <a:gd name="connsiteX1383" fmla="*/ 1693109 w 12078891"/>
              <a:gd name="connsiteY1383" fmla="*/ 1810250 h 5907136"/>
              <a:gd name="connsiteX1384" fmla="*/ 1722634 w 12078891"/>
              <a:gd name="connsiteY1384" fmla="*/ 1839778 h 5907136"/>
              <a:gd name="connsiteX1385" fmla="*/ 1693109 w 12078891"/>
              <a:gd name="connsiteY1385" fmla="*/ 1869303 h 5907136"/>
              <a:gd name="connsiteX1386" fmla="*/ 1663584 w 12078891"/>
              <a:gd name="connsiteY1386" fmla="*/ 1839778 h 5907136"/>
              <a:gd name="connsiteX1387" fmla="*/ 1693109 w 12078891"/>
              <a:gd name="connsiteY1387" fmla="*/ 1810250 h 5907136"/>
              <a:gd name="connsiteX1388" fmla="*/ 466263 w 12078891"/>
              <a:gd name="connsiteY1388" fmla="*/ 1806168 h 5907136"/>
              <a:gd name="connsiteX1389" fmla="*/ 470336 w 12078891"/>
              <a:gd name="connsiteY1389" fmla="*/ 1810240 h 5907136"/>
              <a:gd name="connsiteX1390" fmla="*/ 466263 w 12078891"/>
              <a:gd name="connsiteY1390" fmla="*/ 1814313 h 5907136"/>
              <a:gd name="connsiteX1391" fmla="*/ 462191 w 12078891"/>
              <a:gd name="connsiteY1391" fmla="*/ 1810240 h 5907136"/>
              <a:gd name="connsiteX1392" fmla="*/ 466263 w 12078891"/>
              <a:gd name="connsiteY1392" fmla="*/ 1806168 h 5907136"/>
              <a:gd name="connsiteX1393" fmla="*/ 11028194 w 12078891"/>
              <a:gd name="connsiteY1393" fmla="*/ 1801104 h 5907136"/>
              <a:gd name="connsiteX1394" fmla="*/ 11040412 w 12078891"/>
              <a:gd name="connsiteY1394" fmla="*/ 1813323 h 5907136"/>
              <a:gd name="connsiteX1395" fmla="*/ 11028194 w 12078891"/>
              <a:gd name="connsiteY1395" fmla="*/ 1825541 h 5907136"/>
              <a:gd name="connsiteX1396" fmla="*/ 11015977 w 12078891"/>
              <a:gd name="connsiteY1396" fmla="*/ 1813323 h 5907136"/>
              <a:gd name="connsiteX1397" fmla="*/ 11028194 w 12078891"/>
              <a:gd name="connsiteY1397" fmla="*/ 1801104 h 5907136"/>
              <a:gd name="connsiteX1398" fmla="*/ 9489820 w 12078891"/>
              <a:gd name="connsiteY1398" fmla="*/ 1800068 h 5907136"/>
              <a:gd name="connsiteX1399" fmla="*/ 9524436 w 12078891"/>
              <a:gd name="connsiteY1399" fmla="*/ 1834686 h 5907136"/>
              <a:gd name="connsiteX1400" fmla="*/ 9489820 w 12078891"/>
              <a:gd name="connsiteY1400" fmla="*/ 1869303 h 5907136"/>
              <a:gd name="connsiteX1401" fmla="*/ 9455204 w 12078891"/>
              <a:gd name="connsiteY1401" fmla="*/ 1834686 h 5907136"/>
              <a:gd name="connsiteX1402" fmla="*/ 9489820 w 12078891"/>
              <a:gd name="connsiteY1402" fmla="*/ 1800068 h 5907136"/>
              <a:gd name="connsiteX1403" fmla="*/ 10635201 w 12078891"/>
              <a:gd name="connsiteY1403" fmla="*/ 1799039 h 5907136"/>
              <a:gd name="connsiteX1404" fmla="*/ 10642329 w 12078891"/>
              <a:gd name="connsiteY1404" fmla="*/ 1806166 h 5907136"/>
              <a:gd name="connsiteX1405" fmla="*/ 10635201 w 12078891"/>
              <a:gd name="connsiteY1405" fmla="*/ 1813293 h 5907136"/>
              <a:gd name="connsiteX1406" fmla="*/ 10628075 w 12078891"/>
              <a:gd name="connsiteY1406" fmla="*/ 1806166 h 5907136"/>
              <a:gd name="connsiteX1407" fmla="*/ 10635201 w 12078891"/>
              <a:gd name="connsiteY1407" fmla="*/ 1799039 h 5907136"/>
              <a:gd name="connsiteX1408" fmla="*/ 8181540 w 12078891"/>
              <a:gd name="connsiteY1408" fmla="*/ 1798022 h 5907136"/>
              <a:gd name="connsiteX1409" fmla="*/ 8186630 w 12078891"/>
              <a:gd name="connsiteY1409" fmla="*/ 1803111 h 5907136"/>
              <a:gd name="connsiteX1410" fmla="*/ 8181540 w 12078891"/>
              <a:gd name="connsiteY1410" fmla="*/ 1808202 h 5907136"/>
              <a:gd name="connsiteX1411" fmla="*/ 8176449 w 12078891"/>
              <a:gd name="connsiteY1411" fmla="*/ 1803111 h 5907136"/>
              <a:gd name="connsiteX1412" fmla="*/ 8181540 w 12078891"/>
              <a:gd name="connsiteY1412" fmla="*/ 1798022 h 5907136"/>
              <a:gd name="connsiteX1413" fmla="*/ 5724840 w 12078891"/>
              <a:gd name="connsiteY1413" fmla="*/ 1792952 h 5907136"/>
              <a:gd name="connsiteX1414" fmla="*/ 5730949 w 12078891"/>
              <a:gd name="connsiteY1414" fmla="*/ 1799061 h 5907136"/>
              <a:gd name="connsiteX1415" fmla="*/ 5724840 w 12078891"/>
              <a:gd name="connsiteY1415" fmla="*/ 1805170 h 5907136"/>
              <a:gd name="connsiteX1416" fmla="*/ 5718734 w 12078891"/>
              <a:gd name="connsiteY1416" fmla="*/ 1799061 h 5907136"/>
              <a:gd name="connsiteX1417" fmla="*/ 5724840 w 12078891"/>
              <a:gd name="connsiteY1417" fmla="*/ 1792952 h 5907136"/>
              <a:gd name="connsiteX1418" fmla="*/ 10191302 w 12078891"/>
              <a:gd name="connsiteY1418" fmla="*/ 1791912 h 5907136"/>
              <a:gd name="connsiteX1419" fmla="*/ 10204538 w 12078891"/>
              <a:gd name="connsiteY1419" fmla="*/ 1805147 h 5907136"/>
              <a:gd name="connsiteX1420" fmla="*/ 10191302 w 12078891"/>
              <a:gd name="connsiteY1420" fmla="*/ 1818383 h 5907136"/>
              <a:gd name="connsiteX1421" fmla="*/ 10178067 w 12078891"/>
              <a:gd name="connsiteY1421" fmla="*/ 1805147 h 5907136"/>
              <a:gd name="connsiteX1422" fmla="*/ 10191302 w 12078891"/>
              <a:gd name="connsiteY1422" fmla="*/ 1791912 h 5907136"/>
              <a:gd name="connsiteX1423" fmla="*/ 5611817 w 12078891"/>
              <a:gd name="connsiteY1423" fmla="*/ 1782750 h 5907136"/>
              <a:gd name="connsiteX1424" fmla="*/ 5613854 w 12078891"/>
              <a:gd name="connsiteY1424" fmla="*/ 1784786 h 5907136"/>
              <a:gd name="connsiteX1425" fmla="*/ 5611817 w 12078891"/>
              <a:gd name="connsiteY1425" fmla="*/ 1786822 h 5907136"/>
              <a:gd name="connsiteX1426" fmla="*/ 5609781 w 12078891"/>
              <a:gd name="connsiteY1426" fmla="*/ 1784786 h 5907136"/>
              <a:gd name="connsiteX1427" fmla="*/ 5611817 w 12078891"/>
              <a:gd name="connsiteY1427" fmla="*/ 1782750 h 5907136"/>
              <a:gd name="connsiteX1428" fmla="*/ 2172677 w 12078891"/>
              <a:gd name="connsiteY1428" fmla="*/ 1781757 h 5907136"/>
              <a:gd name="connsiteX1429" fmla="*/ 2195074 w 12078891"/>
              <a:gd name="connsiteY1429" fmla="*/ 1804157 h 5907136"/>
              <a:gd name="connsiteX1430" fmla="*/ 2172677 w 12078891"/>
              <a:gd name="connsiteY1430" fmla="*/ 1826554 h 5907136"/>
              <a:gd name="connsiteX1431" fmla="*/ 2150279 w 12078891"/>
              <a:gd name="connsiteY1431" fmla="*/ 1804157 h 5907136"/>
              <a:gd name="connsiteX1432" fmla="*/ 2172677 w 12078891"/>
              <a:gd name="connsiteY1432" fmla="*/ 1781757 h 5907136"/>
              <a:gd name="connsiteX1433" fmla="*/ 8210047 w 12078891"/>
              <a:gd name="connsiteY1433" fmla="*/ 1762412 h 5907136"/>
              <a:gd name="connsiteX1434" fmla="*/ 8219210 w 12078891"/>
              <a:gd name="connsiteY1434" fmla="*/ 1771574 h 5907136"/>
              <a:gd name="connsiteX1435" fmla="*/ 8210047 w 12078891"/>
              <a:gd name="connsiteY1435" fmla="*/ 1780737 h 5907136"/>
              <a:gd name="connsiteX1436" fmla="*/ 8200884 w 12078891"/>
              <a:gd name="connsiteY1436" fmla="*/ 1771574 h 5907136"/>
              <a:gd name="connsiteX1437" fmla="*/ 8210047 w 12078891"/>
              <a:gd name="connsiteY1437" fmla="*/ 1762412 h 5907136"/>
              <a:gd name="connsiteX1438" fmla="*/ 559930 w 12078891"/>
              <a:gd name="connsiteY1438" fmla="*/ 1753225 h 5907136"/>
              <a:gd name="connsiteX1439" fmla="*/ 572147 w 12078891"/>
              <a:gd name="connsiteY1439" fmla="*/ 1765442 h 5907136"/>
              <a:gd name="connsiteX1440" fmla="*/ 559930 w 12078891"/>
              <a:gd name="connsiteY1440" fmla="*/ 1777660 h 5907136"/>
              <a:gd name="connsiteX1441" fmla="*/ 547713 w 12078891"/>
              <a:gd name="connsiteY1441" fmla="*/ 1765442 h 5907136"/>
              <a:gd name="connsiteX1442" fmla="*/ 559930 w 12078891"/>
              <a:gd name="connsiteY1442" fmla="*/ 1753225 h 5907136"/>
              <a:gd name="connsiteX1443" fmla="*/ 6170759 w 12078891"/>
              <a:gd name="connsiteY1443" fmla="*/ 1745079 h 5907136"/>
              <a:gd name="connsiteX1444" fmla="*/ 6179922 w 12078891"/>
              <a:gd name="connsiteY1444" fmla="*/ 1754241 h 5907136"/>
              <a:gd name="connsiteX1445" fmla="*/ 6170759 w 12078891"/>
              <a:gd name="connsiteY1445" fmla="*/ 1763405 h 5907136"/>
              <a:gd name="connsiteX1446" fmla="*/ 6160578 w 12078891"/>
              <a:gd name="connsiteY1446" fmla="*/ 1754241 h 5907136"/>
              <a:gd name="connsiteX1447" fmla="*/ 6170759 w 12078891"/>
              <a:gd name="connsiteY1447" fmla="*/ 1745079 h 5907136"/>
              <a:gd name="connsiteX1448" fmla="*/ 7806873 w 12078891"/>
              <a:gd name="connsiteY1448" fmla="*/ 1737952 h 5907136"/>
              <a:gd name="connsiteX1449" fmla="*/ 7811963 w 12078891"/>
              <a:gd name="connsiteY1449" fmla="*/ 1743043 h 5907136"/>
              <a:gd name="connsiteX1450" fmla="*/ 7806873 w 12078891"/>
              <a:gd name="connsiteY1450" fmla="*/ 1748133 h 5907136"/>
              <a:gd name="connsiteX1451" fmla="*/ 7801782 w 12078891"/>
              <a:gd name="connsiteY1451" fmla="*/ 1743043 h 5907136"/>
              <a:gd name="connsiteX1452" fmla="*/ 7806873 w 12078891"/>
              <a:gd name="connsiteY1452" fmla="*/ 1737952 h 5907136"/>
              <a:gd name="connsiteX1453" fmla="*/ 961068 w 12078891"/>
              <a:gd name="connsiteY1453" fmla="*/ 1706391 h 5907136"/>
              <a:gd name="connsiteX1454" fmla="*/ 967176 w 12078891"/>
              <a:gd name="connsiteY1454" fmla="*/ 1712500 h 5907136"/>
              <a:gd name="connsiteX1455" fmla="*/ 961068 w 12078891"/>
              <a:gd name="connsiteY1455" fmla="*/ 1718608 h 5907136"/>
              <a:gd name="connsiteX1456" fmla="*/ 954959 w 12078891"/>
              <a:gd name="connsiteY1456" fmla="*/ 1712500 h 5907136"/>
              <a:gd name="connsiteX1457" fmla="*/ 961068 w 12078891"/>
              <a:gd name="connsiteY1457" fmla="*/ 1706391 h 5907136"/>
              <a:gd name="connsiteX1458" fmla="*/ 4813613 w 12078891"/>
              <a:gd name="connsiteY1458" fmla="*/ 1703336 h 5907136"/>
              <a:gd name="connsiteX1459" fmla="*/ 4817688 w 12078891"/>
              <a:gd name="connsiteY1459" fmla="*/ 1707408 h 5907136"/>
              <a:gd name="connsiteX1460" fmla="*/ 4813613 w 12078891"/>
              <a:gd name="connsiteY1460" fmla="*/ 1711481 h 5907136"/>
              <a:gd name="connsiteX1461" fmla="*/ 4809541 w 12078891"/>
              <a:gd name="connsiteY1461" fmla="*/ 1707408 h 5907136"/>
              <a:gd name="connsiteX1462" fmla="*/ 4813613 w 12078891"/>
              <a:gd name="connsiteY1462" fmla="*/ 1703336 h 5907136"/>
              <a:gd name="connsiteX1463" fmla="*/ 4269970 w 12078891"/>
              <a:gd name="connsiteY1463" fmla="*/ 1698253 h 5907136"/>
              <a:gd name="connsiteX1464" fmla="*/ 4300511 w 12078891"/>
              <a:gd name="connsiteY1464" fmla="*/ 1728798 h 5907136"/>
              <a:gd name="connsiteX1465" fmla="*/ 4269970 w 12078891"/>
              <a:gd name="connsiteY1465" fmla="*/ 1758324 h 5907136"/>
              <a:gd name="connsiteX1466" fmla="*/ 4239427 w 12078891"/>
              <a:gd name="connsiteY1466" fmla="*/ 1728798 h 5907136"/>
              <a:gd name="connsiteX1467" fmla="*/ 4269970 w 12078891"/>
              <a:gd name="connsiteY1467" fmla="*/ 1698253 h 5907136"/>
              <a:gd name="connsiteX1468" fmla="*/ 7008670 w 12078891"/>
              <a:gd name="connsiteY1468" fmla="*/ 1697244 h 5907136"/>
              <a:gd name="connsiteX1469" fmla="*/ 7013760 w 12078891"/>
              <a:gd name="connsiteY1469" fmla="*/ 1702335 h 5907136"/>
              <a:gd name="connsiteX1470" fmla="*/ 7008670 w 12078891"/>
              <a:gd name="connsiteY1470" fmla="*/ 1707425 h 5907136"/>
              <a:gd name="connsiteX1471" fmla="*/ 7003579 w 12078891"/>
              <a:gd name="connsiteY1471" fmla="*/ 1702335 h 5907136"/>
              <a:gd name="connsiteX1472" fmla="*/ 7008670 w 12078891"/>
              <a:gd name="connsiteY1472" fmla="*/ 1697244 h 5907136"/>
              <a:gd name="connsiteX1473" fmla="*/ 3364842 w 12078891"/>
              <a:gd name="connsiteY1473" fmla="*/ 1697228 h 5907136"/>
              <a:gd name="connsiteX1474" fmla="*/ 3370952 w 12078891"/>
              <a:gd name="connsiteY1474" fmla="*/ 1703336 h 5907136"/>
              <a:gd name="connsiteX1475" fmla="*/ 3364842 w 12078891"/>
              <a:gd name="connsiteY1475" fmla="*/ 1709445 h 5907136"/>
              <a:gd name="connsiteX1476" fmla="*/ 3358734 w 12078891"/>
              <a:gd name="connsiteY1476" fmla="*/ 1703336 h 5907136"/>
              <a:gd name="connsiteX1477" fmla="*/ 3364842 w 12078891"/>
              <a:gd name="connsiteY1477" fmla="*/ 1697228 h 5907136"/>
              <a:gd name="connsiteX1478" fmla="*/ 1989412 w 12078891"/>
              <a:gd name="connsiteY1478" fmla="*/ 1695213 h 5907136"/>
              <a:gd name="connsiteX1479" fmla="*/ 2000613 w 12078891"/>
              <a:gd name="connsiteY1479" fmla="*/ 1706413 h 5907136"/>
              <a:gd name="connsiteX1480" fmla="*/ 1989412 w 12078891"/>
              <a:gd name="connsiteY1480" fmla="*/ 1717613 h 5907136"/>
              <a:gd name="connsiteX1481" fmla="*/ 1978214 w 12078891"/>
              <a:gd name="connsiteY1481" fmla="*/ 1706413 h 5907136"/>
              <a:gd name="connsiteX1482" fmla="*/ 1989412 w 12078891"/>
              <a:gd name="connsiteY1482" fmla="*/ 1695213 h 5907136"/>
              <a:gd name="connsiteX1483" fmla="*/ 3038026 w 12078891"/>
              <a:gd name="connsiteY1483" fmla="*/ 1681956 h 5907136"/>
              <a:gd name="connsiteX1484" fmla="*/ 3040062 w 12078891"/>
              <a:gd name="connsiteY1484" fmla="*/ 1683992 h 5907136"/>
              <a:gd name="connsiteX1485" fmla="*/ 3038026 w 12078891"/>
              <a:gd name="connsiteY1485" fmla="*/ 1686029 h 5907136"/>
              <a:gd name="connsiteX1486" fmla="*/ 3035990 w 12078891"/>
              <a:gd name="connsiteY1486" fmla="*/ 1683992 h 5907136"/>
              <a:gd name="connsiteX1487" fmla="*/ 3038026 w 12078891"/>
              <a:gd name="connsiteY1487" fmla="*/ 1681956 h 5907136"/>
              <a:gd name="connsiteX1488" fmla="*/ 2787638 w 12078891"/>
              <a:gd name="connsiteY1488" fmla="*/ 1677907 h 5907136"/>
              <a:gd name="connsiteX1489" fmla="*/ 2803927 w 12078891"/>
              <a:gd name="connsiteY1489" fmla="*/ 1694197 h 5907136"/>
              <a:gd name="connsiteX1490" fmla="*/ 2787638 w 12078891"/>
              <a:gd name="connsiteY1490" fmla="*/ 1710486 h 5907136"/>
              <a:gd name="connsiteX1491" fmla="*/ 2771350 w 12078891"/>
              <a:gd name="connsiteY1491" fmla="*/ 1694197 h 5907136"/>
              <a:gd name="connsiteX1492" fmla="*/ 2787638 w 12078891"/>
              <a:gd name="connsiteY1492" fmla="*/ 1677907 h 5907136"/>
              <a:gd name="connsiteX1493" fmla="*/ 8908476 w 12078891"/>
              <a:gd name="connsiteY1493" fmla="*/ 1670778 h 5907136"/>
              <a:gd name="connsiteX1494" fmla="*/ 8913566 w 12078891"/>
              <a:gd name="connsiteY1494" fmla="*/ 1675869 h 5907136"/>
              <a:gd name="connsiteX1495" fmla="*/ 8908476 w 12078891"/>
              <a:gd name="connsiteY1495" fmla="*/ 1680959 h 5907136"/>
              <a:gd name="connsiteX1496" fmla="*/ 8903385 w 12078891"/>
              <a:gd name="connsiteY1496" fmla="*/ 1675869 h 5907136"/>
              <a:gd name="connsiteX1497" fmla="*/ 8908476 w 12078891"/>
              <a:gd name="connsiteY1497" fmla="*/ 1670778 h 5907136"/>
              <a:gd name="connsiteX1498" fmla="*/ 9803401 w 12078891"/>
              <a:gd name="connsiteY1498" fmla="*/ 1667723 h 5907136"/>
              <a:gd name="connsiteX1499" fmla="*/ 9815617 w 12078891"/>
              <a:gd name="connsiteY1499" fmla="*/ 1679940 h 5907136"/>
              <a:gd name="connsiteX1500" fmla="*/ 9803401 w 12078891"/>
              <a:gd name="connsiteY1500" fmla="*/ 1692156 h 5907136"/>
              <a:gd name="connsiteX1501" fmla="*/ 9791183 w 12078891"/>
              <a:gd name="connsiteY1501" fmla="*/ 1679940 h 5907136"/>
              <a:gd name="connsiteX1502" fmla="*/ 9803401 w 12078891"/>
              <a:gd name="connsiteY1502" fmla="*/ 1667723 h 5907136"/>
              <a:gd name="connsiteX1503" fmla="*/ 7189895 w 12078891"/>
              <a:gd name="connsiteY1503" fmla="*/ 1665690 h 5907136"/>
              <a:gd name="connsiteX1504" fmla="*/ 7202112 w 12078891"/>
              <a:gd name="connsiteY1504" fmla="*/ 1677908 h 5907136"/>
              <a:gd name="connsiteX1505" fmla="*/ 7189895 w 12078891"/>
              <a:gd name="connsiteY1505" fmla="*/ 1690124 h 5907136"/>
              <a:gd name="connsiteX1506" fmla="*/ 7177677 w 12078891"/>
              <a:gd name="connsiteY1506" fmla="*/ 1677908 h 5907136"/>
              <a:gd name="connsiteX1507" fmla="*/ 7189895 w 12078891"/>
              <a:gd name="connsiteY1507" fmla="*/ 1665690 h 5907136"/>
              <a:gd name="connsiteX1508" fmla="*/ 6840681 w 12078891"/>
              <a:gd name="connsiteY1508" fmla="*/ 1665682 h 5907136"/>
              <a:gd name="connsiteX1509" fmla="*/ 6890568 w 12078891"/>
              <a:gd name="connsiteY1509" fmla="*/ 1714552 h 5907136"/>
              <a:gd name="connsiteX1510" fmla="*/ 6840681 w 12078891"/>
              <a:gd name="connsiteY1510" fmla="*/ 1763425 h 5907136"/>
              <a:gd name="connsiteX1511" fmla="*/ 6790793 w 12078891"/>
              <a:gd name="connsiteY1511" fmla="*/ 1714552 h 5907136"/>
              <a:gd name="connsiteX1512" fmla="*/ 6840681 w 12078891"/>
              <a:gd name="connsiteY1512" fmla="*/ 1665682 h 5907136"/>
              <a:gd name="connsiteX1513" fmla="*/ 4489879 w 12078891"/>
              <a:gd name="connsiteY1513" fmla="*/ 1651438 h 5907136"/>
              <a:gd name="connsiteX1514" fmla="*/ 4500062 w 12078891"/>
              <a:gd name="connsiteY1514" fmla="*/ 1661619 h 5907136"/>
              <a:gd name="connsiteX1515" fmla="*/ 4489879 w 12078891"/>
              <a:gd name="connsiteY1515" fmla="*/ 1671800 h 5907136"/>
              <a:gd name="connsiteX1516" fmla="*/ 4479698 w 12078891"/>
              <a:gd name="connsiteY1516" fmla="*/ 1661619 h 5907136"/>
              <a:gd name="connsiteX1517" fmla="*/ 4489879 w 12078891"/>
              <a:gd name="connsiteY1517" fmla="*/ 1651438 h 5907136"/>
              <a:gd name="connsiteX1518" fmla="*/ 4124356 w 12078891"/>
              <a:gd name="connsiteY1518" fmla="*/ 1643267 h 5907136"/>
              <a:gd name="connsiteX1519" fmla="*/ 4135556 w 12078891"/>
              <a:gd name="connsiteY1519" fmla="*/ 1654466 h 5907136"/>
              <a:gd name="connsiteX1520" fmla="*/ 4124356 w 12078891"/>
              <a:gd name="connsiteY1520" fmla="*/ 1665666 h 5907136"/>
              <a:gd name="connsiteX1521" fmla="*/ 4113157 w 12078891"/>
              <a:gd name="connsiteY1521" fmla="*/ 1654466 h 5907136"/>
              <a:gd name="connsiteX1522" fmla="*/ 4124356 w 12078891"/>
              <a:gd name="connsiteY1522" fmla="*/ 1643267 h 5907136"/>
              <a:gd name="connsiteX1523" fmla="*/ 1369383 w 12078891"/>
              <a:gd name="connsiteY1523" fmla="*/ 1634128 h 5907136"/>
              <a:gd name="connsiteX1524" fmla="*/ 1384655 w 12078891"/>
              <a:gd name="connsiteY1524" fmla="*/ 1649400 h 5907136"/>
              <a:gd name="connsiteX1525" fmla="*/ 1369383 w 12078891"/>
              <a:gd name="connsiteY1525" fmla="*/ 1664671 h 5907136"/>
              <a:gd name="connsiteX1526" fmla="*/ 1354111 w 12078891"/>
              <a:gd name="connsiteY1526" fmla="*/ 1649400 h 5907136"/>
              <a:gd name="connsiteX1527" fmla="*/ 1369383 w 12078891"/>
              <a:gd name="connsiteY1527" fmla="*/ 1634128 h 5907136"/>
              <a:gd name="connsiteX1528" fmla="*/ 9290270 w 12078891"/>
              <a:gd name="connsiteY1528" fmla="*/ 1625987 h 5907136"/>
              <a:gd name="connsiteX1529" fmla="*/ 9295360 w 12078891"/>
              <a:gd name="connsiteY1529" fmla="*/ 1631077 h 5907136"/>
              <a:gd name="connsiteX1530" fmla="*/ 9290270 w 12078891"/>
              <a:gd name="connsiteY1530" fmla="*/ 1636167 h 5907136"/>
              <a:gd name="connsiteX1531" fmla="*/ 9285179 w 12078891"/>
              <a:gd name="connsiteY1531" fmla="*/ 1631077 h 5907136"/>
              <a:gd name="connsiteX1532" fmla="*/ 9290270 w 12078891"/>
              <a:gd name="connsiteY1532" fmla="*/ 1625987 h 5907136"/>
              <a:gd name="connsiteX1533" fmla="*/ 1867190 w 12078891"/>
              <a:gd name="connsiteY1533" fmla="*/ 1615780 h 5907136"/>
              <a:gd name="connsiteX1534" fmla="*/ 1879408 w 12078891"/>
              <a:gd name="connsiteY1534" fmla="*/ 1627997 h 5907136"/>
              <a:gd name="connsiteX1535" fmla="*/ 1867190 w 12078891"/>
              <a:gd name="connsiteY1535" fmla="*/ 1640215 h 5907136"/>
              <a:gd name="connsiteX1536" fmla="*/ 1854973 w 12078891"/>
              <a:gd name="connsiteY1536" fmla="*/ 1627997 h 5907136"/>
              <a:gd name="connsiteX1537" fmla="*/ 1867190 w 12078891"/>
              <a:gd name="connsiteY1537" fmla="*/ 1615780 h 5907136"/>
              <a:gd name="connsiteX1538" fmla="*/ 1952765 w 12078891"/>
              <a:gd name="connsiteY1538" fmla="*/ 1611732 h 5907136"/>
              <a:gd name="connsiteX1539" fmla="*/ 1985346 w 12078891"/>
              <a:gd name="connsiteY1539" fmla="*/ 1644310 h 5907136"/>
              <a:gd name="connsiteX1540" fmla="*/ 1952765 w 12078891"/>
              <a:gd name="connsiteY1540" fmla="*/ 1676889 h 5907136"/>
              <a:gd name="connsiteX1541" fmla="*/ 1920186 w 12078891"/>
              <a:gd name="connsiteY1541" fmla="*/ 1644310 h 5907136"/>
              <a:gd name="connsiteX1542" fmla="*/ 1952765 w 12078891"/>
              <a:gd name="connsiteY1542" fmla="*/ 1611732 h 5907136"/>
              <a:gd name="connsiteX1543" fmla="*/ 7601213 w 12078891"/>
              <a:gd name="connsiteY1543" fmla="*/ 1601545 h 5907136"/>
              <a:gd name="connsiteX1544" fmla="*/ 7612413 w 12078891"/>
              <a:gd name="connsiteY1544" fmla="*/ 1612743 h 5907136"/>
              <a:gd name="connsiteX1545" fmla="*/ 7601213 w 12078891"/>
              <a:gd name="connsiteY1545" fmla="*/ 1623943 h 5907136"/>
              <a:gd name="connsiteX1546" fmla="*/ 7590014 w 12078891"/>
              <a:gd name="connsiteY1546" fmla="*/ 1612743 h 5907136"/>
              <a:gd name="connsiteX1547" fmla="*/ 7601213 w 12078891"/>
              <a:gd name="connsiteY1547" fmla="*/ 1601545 h 5907136"/>
              <a:gd name="connsiteX1548" fmla="*/ 4432839 w 12078891"/>
              <a:gd name="connsiteY1548" fmla="*/ 1598471 h 5907136"/>
              <a:gd name="connsiteX1549" fmla="*/ 4450147 w 12078891"/>
              <a:gd name="connsiteY1549" fmla="*/ 1615779 h 5907136"/>
              <a:gd name="connsiteX1550" fmla="*/ 4432839 w 12078891"/>
              <a:gd name="connsiteY1550" fmla="*/ 1633087 h 5907136"/>
              <a:gd name="connsiteX1551" fmla="*/ 4415530 w 12078891"/>
              <a:gd name="connsiteY1551" fmla="*/ 1615779 h 5907136"/>
              <a:gd name="connsiteX1552" fmla="*/ 4432839 w 12078891"/>
              <a:gd name="connsiteY1552" fmla="*/ 1598471 h 5907136"/>
              <a:gd name="connsiteX1553" fmla="*/ 8604059 w 12078891"/>
              <a:gd name="connsiteY1553" fmla="*/ 1598470 h 5907136"/>
              <a:gd name="connsiteX1554" fmla="*/ 8627476 w 12078891"/>
              <a:gd name="connsiteY1554" fmla="*/ 1621886 h 5907136"/>
              <a:gd name="connsiteX1555" fmla="*/ 8604059 w 12078891"/>
              <a:gd name="connsiteY1555" fmla="*/ 1645302 h 5907136"/>
              <a:gd name="connsiteX1556" fmla="*/ 8580642 w 12078891"/>
              <a:gd name="connsiteY1556" fmla="*/ 1621886 h 5907136"/>
              <a:gd name="connsiteX1557" fmla="*/ 8604059 w 12078891"/>
              <a:gd name="connsiteY1557" fmla="*/ 1598470 h 5907136"/>
              <a:gd name="connsiteX1558" fmla="*/ 970231 w 12078891"/>
              <a:gd name="connsiteY1558" fmla="*/ 1592364 h 5907136"/>
              <a:gd name="connsiteX1559" fmla="*/ 985503 w 12078891"/>
              <a:gd name="connsiteY1559" fmla="*/ 1607636 h 5907136"/>
              <a:gd name="connsiteX1560" fmla="*/ 970231 w 12078891"/>
              <a:gd name="connsiteY1560" fmla="*/ 1622908 h 5907136"/>
              <a:gd name="connsiteX1561" fmla="*/ 954959 w 12078891"/>
              <a:gd name="connsiteY1561" fmla="*/ 1607636 h 5907136"/>
              <a:gd name="connsiteX1562" fmla="*/ 970231 w 12078891"/>
              <a:gd name="connsiteY1562" fmla="*/ 1592364 h 5907136"/>
              <a:gd name="connsiteX1563" fmla="*/ 8077693 w 12078891"/>
              <a:gd name="connsiteY1563" fmla="*/ 1588309 h 5907136"/>
              <a:gd name="connsiteX1564" fmla="*/ 8099073 w 12078891"/>
              <a:gd name="connsiteY1564" fmla="*/ 1609690 h 5907136"/>
              <a:gd name="connsiteX1565" fmla="*/ 8077693 w 12078891"/>
              <a:gd name="connsiteY1565" fmla="*/ 1631068 h 5907136"/>
              <a:gd name="connsiteX1566" fmla="*/ 8056312 w 12078891"/>
              <a:gd name="connsiteY1566" fmla="*/ 1609690 h 5907136"/>
              <a:gd name="connsiteX1567" fmla="*/ 8077693 w 12078891"/>
              <a:gd name="connsiteY1567" fmla="*/ 1588309 h 5907136"/>
              <a:gd name="connsiteX1568" fmla="*/ 10993578 w 12078891"/>
              <a:gd name="connsiteY1568" fmla="*/ 1587269 h 5907136"/>
              <a:gd name="connsiteX1569" fmla="*/ 11004777 w 12078891"/>
              <a:gd name="connsiteY1569" fmla="*/ 1598469 h 5907136"/>
              <a:gd name="connsiteX1570" fmla="*/ 10993578 w 12078891"/>
              <a:gd name="connsiteY1570" fmla="*/ 1609668 h 5907136"/>
              <a:gd name="connsiteX1571" fmla="*/ 10982378 w 12078891"/>
              <a:gd name="connsiteY1571" fmla="*/ 1598469 h 5907136"/>
              <a:gd name="connsiteX1572" fmla="*/ 10993578 w 12078891"/>
              <a:gd name="connsiteY1572" fmla="*/ 1587269 h 5907136"/>
              <a:gd name="connsiteX1573" fmla="*/ 1053773 w 12078891"/>
              <a:gd name="connsiteY1573" fmla="*/ 1581190 h 5907136"/>
              <a:gd name="connsiteX1574" fmla="*/ 1061918 w 12078891"/>
              <a:gd name="connsiteY1574" fmla="*/ 1589335 h 5907136"/>
              <a:gd name="connsiteX1575" fmla="*/ 1053773 w 12078891"/>
              <a:gd name="connsiteY1575" fmla="*/ 1597478 h 5907136"/>
              <a:gd name="connsiteX1576" fmla="*/ 1045628 w 12078891"/>
              <a:gd name="connsiteY1576" fmla="*/ 1589335 h 5907136"/>
              <a:gd name="connsiteX1577" fmla="*/ 1053773 w 12078891"/>
              <a:gd name="connsiteY1577" fmla="*/ 1581190 h 5907136"/>
              <a:gd name="connsiteX1578" fmla="*/ 6563753 w 12078891"/>
              <a:gd name="connsiteY1578" fmla="*/ 1579126 h 5907136"/>
              <a:gd name="connsiteX1579" fmla="*/ 6574952 w 12078891"/>
              <a:gd name="connsiteY1579" fmla="*/ 1590325 h 5907136"/>
              <a:gd name="connsiteX1580" fmla="*/ 6563753 w 12078891"/>
              <a:gd name="connsiteY1580" fmla="*/ 1601524 h 5907136"/>
              <a:gd name="connsiteX1581" fmla="*/ 6552553 w 12078891"/>
              <a:gd name="connsiteY1581" fmla="*/ 1590325 h 5907136"/>
              <a:gd name="connsiteX1582" fmla="*/ 6563753 w 12078891"/>
              <a:gd name="connsiteY1582" fmla="*/ 1579126 h 5907136"/>
              <a:gd name="connsiteX1583" fmla="*/ 9187440 w 12078891"/>
              <a:gd name="connsiteY1583" fmla="*/ 1578129 h 5907136"/>
              <a:gd name="connsiteX1584" fmla="*/ 9198639 w 12078891"/>
              <a:gd name="connsiteY1584" fmla="*/ 1589328 h 5907136"/>
              <a:gd name="connsiteX1585" fmla="*/ 9187440 w 12078891"/>
              <a:gd name="connsiteY1585" fmla="*/ 1600526 h 5907136"/>
              <a:gd name="connsiteX1586" fmla="*/ 9176240 w 12078891"/>
              <a:gd name="connsiteY1586" fmla="*/ 1589328 h 5907136"/>
              <a:gd name="connsiteX1587" fmla="*/ 9187440 w 12078891"/>
              <a:gd name="connsiteY1587" fmla="*/ 1578129 h 5907136"/>
              <a:gd name="connsiteX1588" fmla="*/ 5811366 w 12078891"/>
              <a:gd name="connsiteY1588" fmla="*/ 1539421 h 5907136"/>
              <a:gd name="connsiteX1589" fmla="*/ 5821547 w 12078891"/>
              <a:gd name="connsiteY1589" fmla="*/ 1549602 h 5907136"/>
              <a:gd name="connsiteX1590" fmla="*/ 5811366 w 12078891"/>
              <a:gd name="connsiteY1590" fmla="*/ 1559783 h 5907136"/>
              <a:gd name="connsiteX1591" fmla="*/ 5801185 w 12078891"/>
              <a:gd name="connsiteY1591" fmla="*/ 1549602 h 5907136"/>
              <a:gd name="connsiteX1592" fmla="*/ 5811366 w 12078891"/>
              <a:gd name="connsiteY1592" fmla="*/ 1539421 h 5907136"/>
              <a:gd name="connsiteX1593" fmla="*/ 6556626 w 12078891"/>
              <a:gd name="connsiteY1593" fmla="*/ 1510942 h 5907136"/>
              <a:gd name="connsiteX1594" fmla="*/ 6568843 w 12078891"/>
              <a:gd name="connsiteY1594" fmla="*/ 1523160 h 5907136"/>
              <a:gd name="connsiteX1595" fmla="*/ 6556626 w 12078891"/>
              <a:gd name="connsiteY1595" fmla="*/ 1535375 h 5907136"/>
              <a:gd name="connsiteX1596" fmla="*/ 6544408 w 12078891"/>
              <a:gd name="connsiteY1596" fmla="*/ 1523160 h 5907136"/>
              <a:gd name="connsiteX1597" fmla="*/ 6556626 w 12078891"/>
              <a:gd name="connsiteY1597" fmla="*/ 1510942 h 5907136"/>
              <a:gd name="connsiteX1598" fmla="*/ 5064100 w 12078891"/>
              <a:gd name="connsiteY1598" fmla="*/ 1507884 h 5907136"/>
              <a:gd name="connsiteX1599" fmla="*/ 5076314 w 12078891"/>
              <a:gd name="connsiteY1599" fmla="*/ 1520102 h 5907136"/>
              <a:gd name="connsiteX1600" fmla="*/ 5064100 w 12078891"/>
              <a:gd name="connsiteY1600" fmla="*/ 1532317 h 5907136"/>
              <a:gd name="connsiteX1601" fmla="*/ 5051886 w 12078891"/>
              <a:gd name="connsiteY1601" fmla="*/ 1520102 h 5907136"/>
              <a:gd name="connsiteX1602" fmla="*/ 5064100 w 12078891"/>
              <a:gd name="connsiteY1602" fmla="*/ 1507884 h 5907136"/>
              <a:gd name="connsiteX1603" fmla="*/ 12045293 w 12078891"/>
              <a:gd name="connsiteY1603" fmla="*/ 1495671 h 5907136"/>
              <a:gd name="connsiteX1604" fmla="*/ 12074818 w 12078891"/>
              <a:gd name="connsiteY1604" fmla="*/ 1525195 h 5907136"/>
              <a:gd name="connsiteX1605" fmla="*/ 12045293 w 12078891"/>
              <a:gd name="connsiteY1605" fmla="*/ 1553701 h 5907136"/>
              <a:gd name="connsiteX1606" fmla="*/ 12015767 w 12078891"/>
              <a:gd name="connsiteY1606" fmla="*/ 1525195 h 5907136"/>
              <a:gd name="connsiteX1607" fmla="*/ 12045293 w 12078891"/>
              <a:gd name="connsiteY1607" fmla="*/ 1495671 h 5907136"/>
              <a:gd name="connsiteX1608" fmla="*/ 7198040 w 12078891"/>
              <a:gd name="connsiteY1608" fmla="*/ 1482432 h 5907136"/>
              <a:gd name="connsiteX1609" fmla="*/ 7203130 w 12078891"/>
              <a:gd name="connsiteY1609" fmla="*/ 1487523 h 5907136"/>
              <a:gd name="connsiteX1610" fmla="*/ 7198040 w 12078891"/>
              <a:gd name="connsiteY1610" fmla="*/ 1492613 h 5907136"/>
              <a:gd name="connsiteX1611" fmla="*/ 7192949 w 12078891"/>
              <a:gd name="connsiteY1611" fmla="*/ 1487523 h 5907136"/>
              <a:gd name="connsiteX1612" fmla="*/ 7198040 w 12078891"/>
              <a:gd name="connsiteY1612" fmla="*/ 1482432 h 5907136"/>
              <a:gd name="connsiteX1613" fmla="*/ 10018223 w 12078891"/>
              <a:gd name="connsiteY1613" fmla="*/ 1481387 h 5907136"/>
              <a:gd name="connsiteX1614" fmla="*/ 10025350 w 12078891"/>
              <a:gd name="connsiteY1614" fmla="*/ 1488514 h 5907136"/>
              <a:gd name="connsiteX1615" fmla="*/ 10018223 w 12078891"/>
              <a:gd name="connsiteY1615" fmla="*/ 1494622 h 5907136"/>
              <a:gd name="connsiteX1616" fmla="*/ 10011096 w 12078891"/>
              <a:gd name="connsiteY1616" fmla="*/ 1488514 h 5907136"/>
              <a:gd name="connsiteX1617" fmla="*/ 10018223 w 12078891"/>
              <a:gd name="connsiteY1617" fmla="*/ 1481387 h 5907136"/>
              <a:gd name="connsiteX1618" fmla="*/ 8393309 w 12078891"/>
              <a:gd name="connsiteY1618" fmla="*/ 1477350 h 5907136"/>
              <a:gd name="connsiteX1619" fmla="*/ 8425888 w 12078891"/>
              <a:gd name="connsiteY1619" fmla="*/ 1509928 h 5907136"/>
              <a:gd name="connsiteX1620" fmla="*/ 8393309 w 12078891"/>
              <a:gd name="connsiteY1620" fmla="*/ 1542506 h 5907136"/>
              <a:gd name="connsiteX1621" fmla="*/ 8360729 w 12078891"/>
              <a:gd name="connsiteY1621" fmla="*/ 1509928 h 5907136"/>
              <a:gd name="connsiteX1622" fmla="*/ 8393309 w 12078891"/>
              <a:gd name="connsiteY1622" fmla="*/ 1477350 h 5907136"/>
              <a:gd name="connsiteX1623" fmla="*/ 5908087 w 12078891"/>
              <a:gd name="connsiteY1623" fmla="*/ 1476298 h 5907136"/>
              <a:gd name="connsiteX1624" fmla="*/ 5910123 w 12078891"/>
              <a:gd name="connsiteY1624" fmla="*/ 1478334 h 5907136"/>
              <a:gd name="connsiteX1625" fmla="*/ 5908087 w 12078891"/>
              <a:gd name="connsiteY1625" fmla="*/ 1480369 h 5907136"/>
              <a:gd name="connsiteX1626" fmla="*/ 5906050 w 12078891"/>
              <a:gd name="connsiteY1626" fmla="*/ 1478334 h 5907136"/>
              <a:gd name="connsiteX1627" fmla="*/ 5908087 w 12078891"/>
              <a:gd name="connsiteY1627" fmla="*/ 1476298 h 5907136"/>
              <a:gd name="connsiteX1628" fmla="*/ 10401034 w 12078891"/>
              <a:gd name="connsiteY1628" fmla="*/ 1474260 h 5907136"/>
              <a:gd name="connsiteX1629" fmla="*/ 10410197 w 12078891"/>
              <a:gd name="connsiteY1629" fmla="*/ 1483423 h 5907136"/>
              <a:gd name="connsiteX1630" fmla="*/ 10401034 w 12078891"/>
              <a:gd name="connsiteY1630" fmla="*/ 1492586 h 5907136"/>
              <a:gd name="connsiteX1631" fmla="*/ 10391871 w 12078891"/>
              <a:gd name="connsiteY1631" fmla="*/ 1483423 h 5907136"/>
              <a:gd name="connsiteX1632" fmla="*/ 10401034 w 12078891"/>
              <a:gd name="connsiteY1632" fmla="*/ 1474260 h 5907136"/>
              <a:gd name="connsiteX1633" fmla="*/ 2631798 w 12078891"/>
              <a:gd name="connsiteY1633" fmla="*/ 1469172 h 5907136"/>
              <a:gd name="connsiteX1634" fmla="*/ 2637906 w 12078891"/>
              <a:gd name="connsiteY1634" fmla="*/ 1475281 h 5907136"/>
              <a:gd name="connsiteX1635" fmla="*/ 2631798 w 12078891"/>
              <a:gd name="connsiteY1635" fmla="*/ 1481390 h 5907136"/>
              <a:gd name="connsiteX1636" fmla="*/ 2625688 w 12078891"/>
              <a:gd name="connsiteY1636" fmla="*/ 1475281 h 5907136"/>
              <a:gd name="connsiteX1637" fmla="*/ 2631798 w 12078891"/>
              <a:gd name="connsiteY1637" fmla="*/ 1469172 h 5907136"/>
              <a:gd name="connsiteX1638" fmla="*/ 8095000 w 12078891"/>
              <a:gd name="connsiteY1638" fmla="*/ 1469170 h 5907136"/>
              <a:gd name="connsiteX1639" fmla="*/ 8107217 w 12078891"/>
              <a:gd name="connsiteY1639" fmla="*/ 1481388 h 5907136"/>
              <a:gd name="connsiteX1640" fmla="*/ 8095000 w 12078891"/>
              <a:gd name="connsiteY1640" fmla="*/ 1493605 h 5907136"/>
              <a:gd name="connsiteX1641" fmla="*/ 8082783 w 12078891"/>
              <a:gd name="connsiteY1641" fmla="*/ 1481388 h 5907136"/>
              <a:gd name="connsiteX1642" fmla="*/ 8095000 w 12078891"/>
              <a:gd name="connsiteY1642" fmla="*/ 1469170 h 5907136"/>
              <a:gd name="connsiteX1643" fmla="*/ 3408677 w 12078891"/>
              <a:gd name="connsiteY1643" fmla="*/ 1462072 h 5907136"/>
              <a:gd name="connsiteX1644" fmla="*/ 3413767 w 12078891"/>
              <a:gd name="connsiteY1644" fmla="*/ 1467163 h 5907136"/>
              <a:gd name="connsiteX1645" fmla="*/ 3408677 w 12078891"/>
              <a:gd name="connsiteY1645" fmla="*/ 1472253 h 5907136"/>
              <a:gd name="connsiteX1646" fmla="*/ 3403585 w 12078891"/>
              <a:gd name="connsiteY1646" fmla="*/ 1467163 h 5907136"/>
              <a:gd name="connsiteX1647" fmla="*/ 3408677 w 12078891"/>
              <a:gd name="connsiteY1647" fmla="*/ 1462072 h 5907136"/>
              <a:gd name="connsiteX1648" fmla="*/ 3686616 w 12078891"/>
              <a:gd name="connsiteY1648" fmla="*/ 1449860 h 5907136"/>
              <a:gd name="connsiteX1649" fmla="*/ 3690689 w 12078891"/>
              <a:gd name="connsiteY1649" fmla="*/ 1453933 h 5907136"/>
              <a:gd name="connsiteX1650" fmla="*/ 3686616 w 12078891"/>
              <a:gd name="connsiteY1650" fmla="*/ 1458006 h 5907136"/>
              <a:gd name="connsiteX1651" fmla="*/ 3682544 w 12078891"/>
              <a:gd name="connsiteY1651" fmla="*/ 1453933 h 5907136"/>
              <a:gd name="connsiteX1652" fmla="*/ 3686616 w 12078891"/>
              <a:gd name="connsiteY1652" fmla="*/ 1449860 h 5907136"/>
              <a:gd name="connsiteX1653" fmla="*/ 8790374 w 12078891"/>
              <a:gd name="connsiteY1653" fmla="*/ 1447825 h 5907136"/>
              <a:gd name="connsiteX1654" fmla="*/ 8795464 w 12078891"/>
              <a:gd name="connsiteY1654" fmla="*/ 1452917 h 5907136"/>
              <a:gd name="connsiteX1655" fmla="*/ 8790374 w 12078891"/>
              <a:gd name="connsiteY1655" fmla="*/ 1458007 h 5907136"/>
              <a:gd name="connsiteX1656" fmla="*/ 8785283 w 12078891"/>
              <a:gd name="connsiteY1656" fmla="*/ 1452917 h 5907136"/>
              <a:gd name="connsiteX1657" fmla="*/ 8790374 w 12078891"/>
              <a:gd name="connsiteY1657" fmla="*/ 1447825 h 5907136"/>
              <a:gd name="connsiteX1658" fmla="*/ 10691198 w 12078891"/>
              <a:gd name="connsiteY1658" fmla="*/ 1418293 h 5907136"/>
              <a:gd name="connsiteX1659" fmla="*/ 10696288 w 12078891"/>
              <a:gd name="connsiteY1659" fmla="*/ 1423383 h 5907136"/>
              <a:gd name="connsiteX1660" fmla="*/ 10691198 w 12078891"/>
              <a:gd name="connsiteY1660" fmla="*/ 1428476 h 5907136"/>
              <a:gd name="connsiteX1661" fmla="*/ 10686107 w 12078891"/>
              <a:gd name="connsiteY1661" fmla="*/ 1423383 h 5907136"/>
              <a:gd name="connsiteX1662" fmla="*/ 10691198 w 12078891"/>
              <a:gd name="connsiteY1662" fmla="*/ 1418293 h 5907136"/>
              <a:gd name="connsiteX1663" fmla="*/ 3349636 w 12078891"/>
              <a:gd name="connsiteY1663" fmla="*/ 1409134 h 5907136"/>
              <a:gd name="connsiteX1664" fmla="*/ 3358800 w 12078891"/>
              <a:gd name="connsiteY1664" fmla="*/ 1418293 h 5907136"/>
              <a:gd name="connsiteX1665" fmla="*/ 3349636 w 12078891"/>
              <a:gd name="connsiteY1665" fmla="*/ 1427460 h 5907136"/>
              <a:gd name="connsiteX1666" fmla="*/ 3340474 w 12078891"/>
              <a:gd name="connsiteY1666" fmla="*/ 1418293 h 5907136"/>
              <a:gd name="connsiteX1667" fmla="*/ 3349636 w 12078891"/>
              <a:gd name="connsiteY1667" fmla="*/ 1409134 h 5907136"/>
              <a:gd name="connsiteX1668" fmla="*/ 4588610 w 12078891"/>
              <a:gd name="connsiteY1668" fmla="*/ 1397903 h 5907136"/>
              <a:gd name="connsiteX1669" fmla="*/ 4596755 w 12078891"/>
              <a:gd name="connsiteY1669" fmla="*/ 1406048 h 5907136"/>
              <a:gd name="connsiteX1670" fmla="*/ 4588610 w 12078891"/>
              <a:gd name="connsiteY1670" fmla="*/ 1414193 h 5907136"/>
              <a:gd name="connsiteX1671" fmla="*/ 4580466 w 12078891"/>
              <a:gd name="connsiteY1671" fmla="*/ 1406048 h 5907136"/>
              <a:gd name="connsiteX1672" fmla="*/ 4588610 w 12078891"/>
              <a:gd name="connsiteY1672" fmla="*/ 1397903 h 5907136"/>
              <a:gd name="connsiteX1673" fmla="*/ 1814297 w 12078891"/>
              <a:gd name="connsiteY1673" fmla="*/ 1390807 h 5907136"/>
              <a:gd name="connsiteX1674" fmla="*/ 1835677 w 12078891"/>
              <a:gd name="connsiteY1674" fmla="*/ 1412190 h 5907136"/>
              <a:gd name="connsiteX1675" fmla="*/ 1814297 w 12078891"/>
              <a:gd name="connsiteY1675" fmla="*/ 1433570 h 5907136"/>
              <a:gd name="connsiteX1676" fmla="*/ 1792917 w 12078891"/>
              <a:gd name="connsiteY1676" fmla="*/ 1412190 h 5907136"/>
              <a:gd name="connsiteX1677" fmla="*/ 1814297 w 12078891"/>
              <a:gd name="connsiteY1677" fmla="*/ 1390807 h 5907136"/>
              <a:gd name="connsiteX1678" fmla="*/ 9676136 w 12078891"/>
              <a:gd name="connsiteY1678" fmla="*/ 1389757 h 5907136"/>
              <a:gd name="connsiteX1679" fmla="*/ 9679190 w 12078891"/>
              <a:gd name="connsiteY1679" fmla="*/ 1392811 h 5907136"/>
              <a:gd name="connsiteX1680" fmla="*/ 9676136 w 12078891"/>
              <a:gd name="connsiteY1680" fmla="*/ 1395866 h 5907136"/>
              <a:gd name="connsiteX1681" fmla="*/ 9673081 w 12078891"/>
              <a:gd name="connsiteY1681" fmla="*/ 1392811 h 5907136"/>
              <a:gd name="connsiteX1682" fmla="*/ 9676136 w 12078891"/>
              <a:gd name="connsiteY1682" fmla="*/ 1389757 h 5907136"/>
              <a:gd name="connsiteX1683" fmla="*/ 12015767 w 12078891"/>
              <a:gd name="connsiteY1683" fmla="*/ 1375502 h 5907136"/>
              <a:gd name="connsiteX1684" fmla="*/ 12018821 w 12078891"/>
              <a:gd name="connsiteY1684" fmla="*/ 1378556 h 5907136"/>
              <a:gd name="connsiteX1685" fmla="*/ 12015767 w 12078891"/>
              <a:gd name="connsiteY1685" fmla="*/ 1381611 h 5907136"/>
              <a:gd name="connsiteX1686" fmla="*/ 12012713 w 12078891"/>
              <a:gd name="connsiteY1686" fmla="*/ 1378556 h 5907136"/>
              <a:gd name="connsiteX1687" fmla="*/ 12015767 w 12078891"/>
              <a:gd name="connsiteY1687" fmla="*/ 1375502 h 5907136"/>
              <a:gd name="connsiteX1688" fmla="*/ 9431787 w 12078891"/>
              <a:gd name="connsiteY1688" fmla="*/ 1368376 h 5907136"/>
              <a:gd name="connsiteX1689" fmla="*/ 9437896 w 12078891"/>
              <a:gd name="connsiteY1689" fmla="*/ 1373467 h 5907136"/>
              <a:gd name="connsiteX1690" fmla="*/ 9431787 w 12078891"/>
              <a:gd name="connsiteY1690" fmla="*/ 1379575 h 5907136"/>
              <a:gd name="connsiteX1691" fmla="*/ 9425678 w 12078891"/>
              <a:gd name="connsiteY1691" fmla="*/ 1373467 h 5907136"/>
              <a:gd name="connsiteX1692" fmla="*/ 9431787 w 12078891"/>
              <a:gd name="connsiteY1692" fmla="*/ 1368376 h 5907136"/>
              <a:gd name="connsiteX1693" fmla="*/ 7596123 w 12078891"/>
              <a:gd name="connsiteY1693" fmla="*/ 1359243 h 5907136"/>
              <a:gd name="connsiteX1694" fmla="*/ 7604268 w 12078891"/>
              <a:gd name="connsiteY1694" fmla="*/ 1367389 h 5907136"/>
              <a:gd name="connsiteX1695" fmla="*/ 7596123 w 12078891"/>
              <a:gd name="connsiteY1695" fmla="*/ 1374515 h 5907136"/>
              <a:gd name="connsiteX1696" fmla="*/ 7587978 w 12078891"/>
              <a:gd name="connsiteY1696" fmla="*/ 1367389 h 5907136"/>
              <a:gd name="connsiteX1697" fmla="*/ 7596123 w 12078891"/>
              <a:gd name="connsiteY1697" fmla="*/ 1359243 h 5907136"/>
              <a:gd name="connsiteX1698" fmla="*/ 5364445 w 12078891"/>
              <a:gd name="connsiteY1698" fmla="*/ 1346011 h 5907136"/>
              <a:gd name="connsiteX1699" fmla="*/ 5381754 w 12078891"/>
              <a:gd name="connsiteY1699" fmla="*/ 1363320 h 5907136"/>
              <a:gd name="connsiteX1700" fmla="*/ 5364445 w 12078891"/>
              <a:gd name="connsiteY1700" fmla="*/ 1380628 h 5907136"/>
              <a:gd name="connsiteX1701" fmla="*/ 5347139 w 12078891"/>
              <a:gd name="connsiteY1701" fmla="*/ 1363320 h 5907136"/>
              <a:gd name="connsiteX1702" fmla="*/ 5364445 w 12078891"/>
              <a:gd name="connsiteY1702" fmla="*/ 1346011 h 5907136"/>
              <a:gd name="connsiteX1703" fmla="*/ 12059547 w 12078891"/>
              <a:gd name="connsiteY1703" fmla="*/ 1314439 h 5907136"/>
              <a:gd name="connsiteX1704" fmla="*/ 12064637 w 12078891"/>
              <a:gd name="connsiteY1704" fmla="*/ 1319529 h 5907136"/>
              <a:gd name="connsiteX1705" fmla="*/ 12059547 w 12078891"/>
              <a:gd name="connsiteY1705" fmla="*/ 1324620 h 5907136"/>
              <a:gd name="connsiteX1706" fmla="*/ 12054456 w 12078891"/>
              <a:gd name="connsiteY1706" fmla="*/ 1319529 h 5907136"/>
              <a:gd name="connsiteX1707" fmla="*/ 12059547 w 12078891"/>
              <a:gd name="connsiteY1707" fmla="*/ 1314439 h 5907136"/>
              <a:gd name="connsiteX1708" fmla="*/ 11131025 w 12078891"/>
              <a:gd name="connsiteY1708" fmla="*/ 1300174 h 5907136"/>
              <a:gd name="connsiteX1709" fmla="*/ 11149350 w 12078891"/>
              <a:gd name="connsiteY1709" fmla="*/ 1318500 h 5907136"/>
              <a:gd name="connsiteX1710" fmla="*/ 11131025 w 12078891"/>
              <a:gd name="connsiteY1710" fmla="*/ 1336827 h 5907136"/>
              <a:gd name="connsiteX1711" fmla="*/ 11112698 w 12078891"/>
              <a:gd name="connsiteY1711" fmla="*/ 1318500 h 5907136"/>
              <a:gd name="connsiteX1712" fmla="*/ 11131025 w 12078891"/>
              <a:gd name="connsiteY1712" fmla="*/ 1300174 h 5907136"/>
              <a:gd name="connsiteX1713" fmla="*/ 8098055 w 12078891"/>
              <a:gd name="connsiteY1713" fmla="*/ 1297139 h 5907136"/>
              <a:gd name="connsiteX1714" fmla="*/ 8133689 w 12078891"/>
              <a:gd name="connsiteY1714" fmla="*/ 1332775 h 5907136"/>
              <a:gd name="connsiteX1715" fmla="*/ 8098055 w 12078891"/>
              <a:gd name="connsiteY1715" fmla="*/ 1368410 h 5907136"/>
              <a:gd name="connsiteX1716" fmla="*/ 8062421 w 12078891"/>
              <a:gd name="connsiteY1716" fmla="*/ 1332775 h 5907136"/>
              <a:gd name="connsiteX1717" fmla="*/ 8098055 w 12078891"/>
              <a:gd name="connsiteY1717" fmla="*/ 1297139 h 5907136"/>
              <a:gd name="connsiteX1718" fmla="*/ 5691230 w 12078891"/>
              <a:gd name="connsiteY1718" fmla="*/ 1264529 h 5907136"/>
              <a:gd name="connsiteX1719" fmla="*/ 5701411 w 12078891"/>
              <a:gd name="connsiteY1719" fmla="*/ 1274710 h 5907136"/>
              <a:gd name="connsiteX1720" fmla="*/ 5691230 w 12078891"/>
              <a:gd name="connsiteY1720" fmla="*/ 1284890 h 5907136"/>
              <a:gd name="connsiteX1721" fmla="*/ 5681049 w 12078891"/>
              <a:gd name="connsiteY1721" fmla="*/ 1274710 h 5907136"/>
              <a:gd name="connsiteX1722" fmla="*/ 5691230 w 12078891"/>
              <a:gd name="connsiteY1722" fmla="*/ 1264529 h 5907136"/>
              <a:gd name="connsiteX1723" fmla="*/ 10805227 w 12078891"/>
              <a:gd name="connsiteY1723" fmla="*/ 1263541 h 5907136"/>
              <a:gd name="connsiteX1724" fmla="*/ 10818462 w 12078891"/>
              <a:gd name="connsiteY1724" fmla="*/ 1276776 h 5907136"/>
              <a:gd name="connsiteX1725" fmla="*/ 10805227 w 12078891"/>
              <a:gd name="connsiteY1725" fmla="*/ 1290011 h 5907136"/>
              <a:gd name="connsiteX1726" fmla="*/ 10791991 w 12078891"/>
              <a:gd name="connsiteY1726" fmla="*/ 1276776 h 5907136"/>
              <a:gd name="connsiteX1727" fmla="*/ 10805227 w 12078891"/>
              <a:gd name="connsiteY1727" fmla="*/ 1263541 h 5907136"/>
              <a:gd name="connsiteX1728" fmla="*/ 298292 w 12078891"/>
              <a:gd name="connsiteY1728" fmla="*/ 1260468 h 5907136"/>
              <a:gd name="connsiteX1729" fmla="*/ 408248 w 12078891"/>
              <a:gd name="connsiteY1729" fmla="*/ 1369407 h 5907136"/>
              <a:gd name="connsiteX1730" fmla="*/ 298292 w 12078891"/>
              <a:gd name="connsiteY1730" fmla="*/ 1478349 h 5907136"/>
              <a:gd name="connsiteX1731" fmla="*/ 188336 w 12078891"/>
              <a:gd name="connsiteY1731" fmla="*/ 1369407 h 5907136"/>
              <a:gd name="connsiteX1732" fmla="*/ 298292 w 12078891"/>
              <a:gd name="connsiteY1732" fmla="*/ 1260468 h 5907136"/>
              <a:gd name="connsiteX1733" fmla="*/ 11437477 w 12078891"/>
              <a:gd name="connsiteY1733" fmla="*/ 1252334 h 5907136"/>
              <a:gd name="connsiteX1734" fmla="*/ 11459875 w 12078891"/>
              <a:gd name="connsiteY1734" fmla="*/ 1274732 h 5907136"/>
              <a:gd name="connsiteX1735" fmla="*/ 11437477 w 12078891"/>
              <a:gd name="connsiteY1735" fmla="*/ 1297131 h 5907136"/>
              <a:gd name="connsiteX1736" fmla="*/ 11415078 w 12078891"/>
              <a:gd name="connsiteY1736" fmla="*/ 1274732 h 5907136"/>
              <a:gd name="connsiteX1737" fmla="*/ 11437477 w 12078891"/>
              <a:gd name="connsiteY1737" fmla="*/ 1252334 h 5907136"/>
              <a:gd name="connsiteX1738" fmla="*/ 3814846 w 12078891"/>
              <a:gd name="connsiteY1738" fmla="*/ 1200388 h 5907136"/>
              <a:gd name="connsiteX1739" fmla="*/ 3818919 w 12078891"/>
              <a:gd name="connsiteY1739" fmla="*/ 1204460 h 5907136"/>
              <a:gd name="connsiteX1740" fmla="*/ 3814846 w 12078891"/>
              <a:gd name="connsiteY1740" fmla="*/ 1208533 h 5907136"/>
              <a:gd name="connsiteX1741" fmla="*/ 3810773 w 12078891"/>
              <a:gd name="connsiteY1741" fmla="*/ 1204460 h 5907136"/>
              <a:gd name="connsiteX1742" fmla="*/ 3814846 w 12078891"/>
              <a:gd name="connsiteY1742" fmla="*/ 1200388 h 5907136"/>
              <a:gd name="connsiteX1743" fmla="*/ 9736204 w 12078891"/>
              <a:gd name="connsiteY1743" fmla="*/ 1192272 h 5907136"/>
              <a:gd name="connsiteX1744" fmla="*/ 9771838 w 12078891"/>
              <a:gd name="connsiteY1744" fmla="*/ 1227907 h 5907136"/>
              <a:gd name="connsiteX1745" fmla="*/ 9736204 w 12078891"/>
              <a:gd name="connsiteY1745" fmla="*/ 1263541 h 5907136"/>
              <a:gd name="connsiteX1746" fmla="*/ 9699552 w 12078891"/>
              <a:gd name="connsiteY1746" fmla="*/ 1227907 h 5907136"/>
              <a:gd name="connsiteX1747" fmla="*/ 9736204 w 12078891"/>
              <a:gd name="connsiteY1747" fmla="*/ 1192272 h 5907136"/>
              <a:gd name="connsiteX1748" fmla="*/ 10679998 w 12078891"/>
              <a:gd name="connsiteY1748" fmla="*/ 1188190 h 5907136"/>
              <a:gd name="connsiteX1749" fmla="*/ 10687125 w 12078891"/>
              <a:gd name="connsiteY1749" fmla="*/ 1195319 h 5907136"/>
              <a:gd name="connsiteX1750" fmla="*/ 10679998 w 12078891"/>
              <a:gd name="connsiteY1750" fmla="*/ 1202445 h 5907136"/>
              <a:gd name="connsiteX1751" fmla="*/ 10672872 w 12078891"/>
              <a:gd name="connsiteY1751" fmla="*/ 1195319 h 5907136"/>
              <a:gd name="connsiteX1752" fmla="*/ 10679998 w 12078891"/>
              <a:gd name="connsiteY1752" fmla="*/ 1188190 h 5907136"/>
              <a:gd name="connsiteX1753" fmla="*/ 1609646 w 12078891"/>
              <a:gd name="connsiteY1753" fmla="*/ 1183104 h 5907136"/>
              <a:gd name="connsiteX1754" fmla="*/ 1614735 w 12078891"/>
              <a:gd name="connsiteY1754" fmla="*/ 1188193 h 5907136"/>
              <a:gd name="connsiteX1755" fmla="*/ 1609646 w 12078891"/>
              <a:gd name="connsiteY1755" fmla="*/ 1193283 h 5907136"/>
              <a:gd name="connsiteX1756" fmla="*/ 1604554 w 12078891"/>
              <a:gd name="connsiteY1756" fmla="*/ 1188193 h 5907136"/>
              <a:gd name="connsiteX1757" fmla="*/ 1609646 w 12078891"/>
              <a:gd name="connsiteY1757" fmla="*/ 1183104 h 5907136"/>
              <a:gd name="connsiteX1758" fmla="*/ 8997051 w 12078891"/>
              <a:gd name="connsiteY1758" fmla="*/ 1183079 h 5907136"/>
              <a:gd name="connsiteX1759" fmla="*/ 9006214 w 12078891"/>
              <a:gd name="connsiteY1759" fmla="*/ 1192241 h 5907136"/>
              <a:gd name="connsiteX1760" fmla="*/ 8997051 w 12078891"/>
              <a:gd name="connsiteY1760" fmla="*/ 1201404 h 5907136"/>
              <a:gd name="connsiteX1761" fmla="*/ 8987888 w 12078891"/>
              <a:gd name="connsiteY1761" fmla="*/ 1192241 h 5907136"/>
              <a:gd name="connsiteX1762" fmla="*/ 8997051 w 12078891"/>
              <a:gd name="connsiteY1762" fmla="*/ 1183079 h 5907136"/>
              <a:gd name="connsiteX1763" fmla="*/ 2764214 w 12078891"/>
              <a:gd name="connsiteY1763" fmla="*/ 1173943 h 5907136"/>
              <a:gd name="connsiteX1764" fmla="*/ 2772359 w 12078891"/>
              <a:gd name="connsiteY1764" fmla="*/ 1182089 h 5907136"/>
              <a:gd name="connsiteX1765" fmla="*/ 2764214 w 12078891"/>
              <a:gd name="connsiteY1765" fmla="*/ 1190233 h 5907136"/>
              <a:gd name="connsiteX1766" fmla="*/ 2756067 w 12078891"/>
              <a:gd name="connsiteY1766" fmla="*/ 1182089 h 5907136"/>
              <a:gd name="connsiteX1767" fmla="*/ 2764214 w 12078891"/>
              <a:gd name="connsiteY1767" fmla="*/ 1173943 h 5907136"/>
              <a:gd name="connsiteX1768" fmla="*/ 2648148 w 12078891"/>
              <a:gd name="connsiteY1768" fmla="*/ 1159690 h 5907136"/>
              <a:gd name="connsiteX1769" fmla="*/ 2656293 w 12078891"/>
              <a:gd name="connsiteY1769" fmla="*/ 1167833 h 5907136"/>
              <a:gd name="connsiteX1770" fmla="*/ 2648148 w 12078891"/>
              <a:gd name="connsiteY1770" fmla="*/ 1175980 h 5907136"/>
              <a:gd name="connsiteX1771" fmla="*/ 2640003 w 12078891"/>
              <a:gd name="connsiteY1771" fmla="*/ 1167833 h 5907136"/>
              <a:gd name="connsiteX1772" fmla="*/ 2648148 w 12078891"/>
              <a:gd name="connsiteY1772" fmla="*/ 1159690 h 5907136"/>
              <a:gd name="connsiteX1773" fmla="*/ 4093873 w 12078891"/>
              <a:gd name="connsiteY1773" fmla="*/ 1127106 h 5907136"/>
              <a:gd name="connsiteX1774" fmla="*/ 4107107 w 12078891"/>
              <a:gd name="connsiteY1774" fmla="*/ 1140346 h 5907136"/>
              <a:gd name="connsiteX1775" fmla="*/ 4093873 w 12078891"/>
              <a:gd name="connsiteY1775" fmla="*/ 1153581 h 5907136"/>
              <a:gd name="connsiteX1776" fmla="*/ 4080636 w 12078891"/>
              <a:gd name="connsiteY1776" fmla="*/ 1140346 h 5907136"/>
              <a:gd name="connsiteX1777" fmla="*/ 4093873 w 12078891"/>
              <a:gd name="connsiteY1777" fmla="*/ 1127106 h 5907136"/>
              <a:gd name="connsiteX1778" fmla="*/ 4586598 w 12078891"/>
              <a:gd name="connsiteY1778" fmla="*/ 1109799 h 5907136"/>
              <a:gd name="connsiteX1779" fmla="*/ 4590671 w 12078891"/>
              <a:gd name="connsiteY1779" fmla="*/ 1113871 h 5907136"/>
              <a:gd name="connsiteX1780" fmla="*/ 4586598 w 12078891"/>
              <a:gd name="connsiteY1780" fmla="*/ 1117944 h 5907136"/>
              <a:gd name="connsiteX1781" fmla="*/ 4582523 w 12078891"/>
              <a:gd name="connsiteY1781" fmla="*/ 1113871 h 5907136"/>
              <a:gd name="connsiteX1782" fmla="*/ 4586598 w 12078891"/>
              <a:gd name="connsiteY1782" fmla="*/ 1109799 h 5907136"/>
              <a:gd name="connsiteX1783" fmla="*/ 7513655 w 12078891"/>
              <a:gd name="connsiteY1783" fmla="*/ 1097557 h 5907136"/>
              <a:gd name="connsiteX1784" fmla="*/ 7515692 w 12078891"/>
              <a:gd name="connsiteY1784" fmla="*/ 1099593 h 5907136"/>
              <a:gd name="connsiteX1785" fmla="*/ 7513655 w 12078891"/>
              <a:gd name="connsiteY1785" fmla="*/ 1101630 h 5907136"/>
              <a:gd name="connsiteX1786" fmla="*/ 7511619 w 12078891"/>
              <a:gd name="connsiteY1786" fmla="*/ 1099593 h 5907136"/>
              <a:gd name="connsiteX1787" fmla="*/ 7513655 w 12078891"/>
              <a:gd name="connsiteY1787" fmla="*/ 1097557 h 5907136"/>
              <a:gd name="connsiteX1788" fmla="*/ 3753810 w 12078891"/>
              <a:gd name="connsiteY1788" fmla="*/ 1095550 h 5907136"/>
              <a:gd name="connsiteX1789" fmla="*/ 3776207 w 12078891"/>
              <a:gd name="connsiteY1789" fmla="*/ 1117946 h 5907136"/>
              <a:gd name="connsiteX1790" fmla="*/ 3753810 w 12078891"/>
              <a:gd name="connsiteY1790" fmla="*/ 1140347 h 5907136"/>
              <a:gd name="connsiteX1791" fmla="*/ 3731412 w 12078891"/>
              <a:gd name="connsiteY1791" fmla="*/ 1117946 h 5907136"/>
              <a:gd name="connsiteX1792" fmla="*/ 3753810 w 12078891"/>
              <a:gd name="connsiteY1792" fmla="*/ 1095550 h 5907136"/>
              <a:gd name="connsiteX1793" fmla="*/ 4764761 w 12078891"/>
              <a:gd name="connsiteY1793" fmla="*/ 1095542 h 5907136"/>
              <a:gd name="connsiteX1794" fmla="*/ 4774946 w 12078891"/>
              <a:gd name="connsiteY1794" fmla="*/ 1105725 h 5907136"/>
              <a:gd name="connsiteX1795" fmla="*/ 4764761 w 12078891"/>
              <a:gd name="connsiteY1795" fmla="*/ 1115903 h 5907136"/>
              <a:gd name="connsiteX1796" fmla="*/ 4754580 w 12078891"/>
              <a:gd name="connsiteY1796" fmla="*/ 1105725 h 5907136"/>
              <a:gd name="connsiteX1797" fmla="*/ 4764761 w 12078891"/>
              <a:gd name="connsiteY1797" fmla="*/ 1095542 h 5907136"/>
              <a:gd name="connsiteX1798" fmla="*/ 10431577 w 12078891"/>
              <a:gd name="connsiteY1798" fmla="*/ 1092497 h 5907136"/>
              <a:gd name="connsiteX1799" fmla="*/ 10452957 w 12078891"/>
              <a:gd name="connsiteY1799" fmla="*/ 1113876 h 5907136"/>
              <a:gd name="connsiteX1800" fmla="*/ 10431577 w 12078891"/>
              <a:gd name="connsiteY1800" fmla="*/ 1135254 h 5907136"/>
              <a:gd name="connsiteX1801" fmla="*/ 10410197 w 12078891"/>
              <a:gd name="connsiteY1801" fmla="*/ 1113876 h 5907136"/>
              <a:gd name="connsiteX1802" fmla="*/ 10431577 w 12078891"/>
              <a:gd name="connsiteY1802" fmla="*/ 1092497 h 5907136"/>
              <a:gd name="connsiteX1803" fmla="*/ 9323867 w 12078891"/>
              <a:gd name="connsiteY1803" fmla="*/ 1089437 h 5907136"/>
              <a:gd name="connsiteX1804" fmla="*/ 9336084 w 12078891"/>
              <a:gd name="connsiteY1804" fmla="*/ 1101655 h 5907136"/>
              <a:gd name="connsiteX1805" fmla="*/ 9323867 w 12078891"/>
              <a:gd name="connsiteY1805" fmla="*/ 1113872 h 5907136"/>
              <a:gd name="connsiteX1806" fmla="*/ 9311649 w 12078891"/>
              <a:gd name="connsiteY1806" fmla="*/ 1101655 h 5907136"/>
              <a:gd name="connsiteX1807" fmla="*/ 9323867 w 12078891"/>
              <a:gd name="connsiteY1807" fmla="*/ 1089437 h 5907136"/>
              <a:gd name="connsiteX1808" fmla="*/ 10601604 w 12078891"/>
              <a:gd name="connsiteY1808" fmla="*/ 1085369 h 5907136"/>
              <a:gd name="connsiteX1809" fmla="*/ 10627057 w 12078891"/>
              <a:gd name="connsiteY1809" fmla="*/ 1109804 h 5907136"/>
              <a:gd name="connsiteX1810" fmla="*/ 10601604 w 12078891"/>
              <a:gd name="connsiteY1810" fmla="*/ 1134235 h 5907136"/>
              <a:gd name="connsiteX1811" fmla="*/ 10577169 w 12078891"/>
              <a:gd name="connsiteY1811" fmla="*/ 1109804 h 5907136"/>
              <a:gd name="connsiteX1812" fmla="*/ 10601604 w 12078891"/>
              <a:gd name="connsiteY1812" fmla="*/ 1085369 h 5907136"/>
              <a:gd name="connsiteX1813" fmla="*/ 2304983 w 12078891"/>
              <a:gd name="connsiteY1813" fmla="*/ 1076179 h 5907136"/>
              <a:gd name="connsiteX1814" fmla="*/ 2319236 w 12078891"/>
              <a:gd name="connsiteY1814" fmla="*/ 1090433 h 5907136"/>
              <a:gd name="connsiteX1815" fmla="*/ 2304983 w 12078891"/>
              <a:gd name="connsiteY1815" fmla="*/ 1104686 h 5907136"/>
              <a:gd name="connsiteX1816" fmla="*/ 2290730 w 12078891"/>
              <a:gd name="connsiteY1816" fmla="*/ 1090433 h 5907136"/>
              <a:gd name="connsiteX1817" fmla="*/ 2304983 w 12078891"/>
              <a:gd name="connsiteY1817" fmla="*/ 1076179 h 5907136"/>
              <a:gd name="connsiteX1818" fmla="*/ 6644184 w 12078891"/>
              <a:gd name="connsiteY1818" fmla="*/ 1061950 h 5907136"/>
              <a:gd name="connsiteX1819" fmla="*/ 6662511 w 12078891"/>
              <a:gd name="connsiteY1819" fmla="*/ 1080276 h 5907136"/>
              <a:gd name="connsiteX1820" fmla="*/ 6644184 w 12078891"/>
              <a:gd name="connsiteY1820" fmla="*/ 1098602 h 5907136"/>
              <a:gd name="connsiteX1821" fmla="*/ 6625858 w 12078891"/>
              <a:gd name="connsiteY1821" fmla="*/ 1080276 h 5907136"/>
              <a:gd name="connsiteX1822" fmla="*/ 6644184 w 12078891"/>
              <a:gd name="connsiteY1822" fmla="*/ 1061950 h 5907136"/>
              <a:gd name="connsiteX1823" fmla="*/ 5034577 w 12078891"/>
              <a:gd name="connsiteY1823" fmla="*/ 1060935 h 5907136"/>
              <a:gd name="connsiteX1824" fmla="*/ 5050867 w 12078891"/>
              <a:gd name="connsiteY1824" fmla="*/ 1077224 h 5907136"/>
              <a:gd name="connsiteX1825" fmla="*/ 5034577 w 12078891"/>
              <a:gd name="connsiteY1825" fmla="*/ 1093513 h 5907136"/>
              <a:gd name="connsiteX1826" fmla="*/ 5018293 w 12078891"/>
              <a:gd name="connsiteY1826" fmla="*/ 1077224 h 5907136"/>
              <a:gd name="connsiteX1827" fmla="*/ 5034577 w 12078891"/>
              <a:gd name="connsiteY1827" fmla="*/ 1060935 h 5907136"/>
              <a:gd name="connsiteX1828" fmla="*/ 4292388 w 12078891"/>
              <a:gd name="connsiteY1828" fmla="*/ 1051765 h 5907136"/>
              <a:gd name="connsiteX1829" fmla="*/ 4302574 w 12078891"/>
              <a:gd name="connsiteY1829" fmla="*/ 1061946 h 5907136"/>
              <a:gd name="connsiteX1830" fmla="*/ 4292388 w 12078891"/>
              <a:gd name="connsiteY1830" fmla="*/ 1072127 h 5907136"/>
              <a:gd name="connsiteX1831" fmla="*/ 4282213 w 12078891"/>
              <a:gd name="connsiteY1831" fmla="*/ 1061946 h 5907136"/>
              <a:gd name="connsiteX1832" fmla="*/ 4292388 w 12078891"/>
              <a:gd name="connsiteY1832" fmla="*/ 1051765 h 5907136"/>
              <a:gd name="connsiteX1833" fmla="*/ 7710152 w 12078891"/>
              <a:gd name="connsiteY1833" fmla="*/ 1027306 h 5907136"/>
              <a:gd name="connsiteX1834" fmla="*/ 7719315 w 12078891"/>
              <a:gd name="connsiteY1834" fmla="*/ 1036469 h 5907136"/>
              <a:gd name="connsiteX1835" fmla="*/ 7710152 w 12078891"/>
              <a:gd name="connsiteY1835" fmla="*/ 1045633 h 5907136"/>
              <a:gd name="connsiteX1836" fmla="*/ 7700989 w 12078891"/>
              <a:gd name="connsiteY1836" fmla="*/ 1036469 h 5907136"/>
              <a:gd name="connsiteX1837" fmla="*/ 7710152 w 12078891"/>
              <a:gd name="connsiteY1837" fmla="*/ 1027306 h 5907136"/>
              <a:gd name="connsiteX1838" fmla="*/ 1374422 w 12078891"/>
              <a:gd name="connsiteY1838" fmla="*/ 1019163 h 5907136"/>
              <a:gd name="connsiteX1839" fmla="*/ 1379512 w 12078891"/>
              <a:gd name="connsiteY1839" fmla="*/ 1024254 h 5907136"/>
              <a:gd name="connsiteX1840" fmla="*/ 1374422 w 12078891"/>
              <a:gd name="connsiteY1840" fmla="*/ 1029344 h 5907136"/>
              <a:gd name="connsiteX1841" fmla="*/ 1369331 w 12078891"/>
              <a:gd name="connsiteY1841" fmla="*/ 1024254 h 5907136"/>
              <a:gd name="connsiteX1842" fmla="*/ 1374422 w 12078891"/>
              <a:gd name="connsiteY1842" fmla="*/ 1019163 h 5907136"/>
              <a:gd name="connsiteX1843" fmla="*/ 1313392 w 12078891"/>
              <a:gd name="connsiteY1843" fmla="*/ 992716 h 5907136"/>
              <a:gd name="connsiteX1844" fmla="*/ 1335789 w 12078891"/>
              <a:gd name="connsiteY1844" fmla="*/ 1015116 h 5907136"/>
              <a:gd name="connsiteX1845" fmla="*/ 1313392 w 12078891"/>
              <a:gd name="connsiteY1845" fmla="*/ 1037514 h 5907136"/>
              <a:gd name="connsiteX1846" fmla="*/ 1290993 w 12078891"/>
              <a:gd name="connsiteY1846" fmla="*/ 1015116 h 5907136"/>
              <a:gd name="connsiteX1847" fmla="*/ 1313392 w 12078891"/>
              <a:gd name="connsiteY1847" fmla="*/ 992716 h 5907136"/>
              <a:gd name="connsiteX1848" fmla="*/ 5232076 w 12078891"/>
              <a:gd name="connsiteY1848" fmla="*/ 980492 h 5907136"/>
              <a:gd name="connsiteX1849" fmla="*/ 5241226 w 12078891"/>
              <a:gd name="connsiteY1849" fmla="*/ 989655 h 5907136"/>
              <a:gd name="connsiteX1850" fmla="*/ 5232076 w 12078891"/>
              <a:gd name="connsiteY1850" fmla="*/ 998818 h 5907136"/>
              <a:gd name="connsiteX1851" fmla="*/ 5222909 w 12078891"/>
              <a:gd name="connsiteY1851" fmla="*/ 989655 h 5907136"/>
              <a:gd name="connsiteX1852" fmla="*/ 5232076 w 12078891"/>
              <a:gd name="connsiteY1852" fmla="*/ 980492 h 5907136"/>
              <a:gd name="connsiteX1853" fmla="*/ 7707098 w 12078891"/>
              <a:gd name="connsiteY1853" fmla="*/ 969283 h 5907136"/>
              <a:gd name="connsiteX1854" fmla="*/ 7729496 w 12078891"/>
              <a:gd name="connsiteY1854" fmla="*/ 991681 h 5907136"/>
              <a:gd name="connsiteX1855" fmla="*/ 7707098 w 12078891"/>
              <a:gd name="connsiteY1855" fmla="*/ 1014079 h 5907136"/>
              <a:gd name="connsiteX1856" fmla="*/ 7684699 w 12078891"/>
              <a:gd name="connsiteY1856" fmla="*/ 991681 h 5907136"/>
              <a:gd name="connsiteX1857" fmla="*/ 7707098 w 12078891"/>
              <a:gd name="connsiteY1857" fmla="*/ 969283 h 5907136"/>
              <a:gd name="connsiteX1858" fmla="*/ 2975991 w 12078891"/>
              <a:gd name="connsiteY1858" fmla="*/ 968282 h 5907136"/>
              <a:gd name="connsiteX1859" fmla="*/ 2990748 w 12078891"/>
              <a:gd name="connsiteY1859" fmla="*/ 973373 h 5907136"/>
              <a:gd name="connsiteX1860" fmla="*/ 2994348 w 12078891"/>
              <a:gd name="connsiteY1860" fmla="*/ 982533 h 5907136"/>
              <a:gd name="connsiteX1861" fmla="*/ 3001424 w 12078891"/>
              <a:gd name="connsiteY1861" fmla="*/ 979477 h 5907136"/>
              <a:gd name="connsiteX1862" fmla="*/ 3018736 w 12078891"/>
              <a:gd name="connsiteY1862" fmla="*/ 996786 h 5907136"/>
              <a:gd name="connsiteX1863" fmla="*/ 3001424 w 12078891"/>
              <a:gd name="connsiteY1863" fmla="*/ 1014093 h 5907136"/>
              <a:gd name="connsiteX1864" fmla="*/ 2988955 w 12078891"/>
              <a:gd name="connsiteY1864" fmla="*/ 1008875 h 5907136"/>
              <a:gd name="connsiteX1865" fmla="*/ 2986581 w 12078891"/>
              <a:gd name="connsiteY1865" fmla="*/ 1002939 h 5907136"/>
              <a:gd name="connsiteX1866" fmla="*/ 2975991 w 12078891"/>
              <a:gd name="connsiteY1866" fmla="*/ 1006971 h 5907136"/>
              <a:gd name="connsiteX1867" fmla="*/ 2955628 w 12078891"/>
              <a:gd name="connsiteY1867" fmla="*/ 987627 h 5907136"/>
              <a:gd name="connsiteX1868" fmla="*/ 2956229 w 12078891"/>
              <a:gd name="connsiteY1868" fmla="*/ 986235 h 5907136"/>
              <a:gd name="connsiteX1869" fmla="*/ 2954541 w 12078891"/>
              <a:gd name="connsiteY1869" fmla="*/ 984547 h 5907136"/>
              <a:gd name="connsiteX1870" fmla="*/ 2958789 w 12078891"/>
              <a:gd name="connsiteY1870" fmla="*/ 980299 h 5907136"/>
              <a:gd name="connsiteX1871" fmla="*/ 2961612 w 12078891"/>
              <a:gd name="connsiteY1871" fmla="*/ 973754 h 5907136"/>
              <a:gd name="connsiteX1872" fmla="*/ 2975991 w 12078891"/>
              <a:gd name="connsiteY1872" fmla="*/ 968282 h 5907136"/>
              <a:gd name="connsiteX1873" fmla="*/ 11050593 w 12078891"/>
              <a:gd name="connsiteY1873" fmla="*/ 929590 h 5907136"/>
              <a:gd name="connsiteX1874" fmla="*/ 11065865 w 12078891"/>
              <a:gd name="connsiteY1874" fmla="*/ 944862 h 5907136"/>
              <a:gd name="connsiteX1875" fmla="*/ 11050593 w 12078891"/>
              <a:gd name="connsiteY1875" fmla="*/ 960134 h 5907136"/>
              <a:gd name="connsiteX1876" fmla="*/ 11035321 w 12078891"/>
              <a:gd name="connsiteY1876" fmla="*/ 944862 h 5907136"/>
              <a:gd name="connsiteX1877" fmla="*/ 11050593 w 12078891"/>
              <a:gd name="connsiteY1877" fmla="*/ 929590 h 5907136"/>
              <a:gd name="connsiteX1878" fmla="*/ 8596932 w 12078891"/>
              <a:gd name="connsiteY1878" fmla="*/ 919404 h 5907136"/>
              <a:gd name="connsiteX1879" fmla="*/ 8614240 w 12078891"/>
              <a:gd name="connsiteY1879" fmla="*/ 936711 h 5907136"/>
              <a:gd name="connsiteX1880" fmla="*/ 8596932 w 12078891"/>
              <a:gd name="connsiteY1880" fmla="*/ 954021 h 5907136"/>
              <a:gd name="connsiteX1881" fmla="*/ 8579624 w 12078891"/>
              <a:gd name="connsiteY1881" fmla="*/ 936711 h 5907136"/>
              <a:gd name="connsiteX1882" fmla="*/ 8596932 w 12078891"/>
              <a:gd name="connsiteY1882" fmla="*/ 919404 h 5907136"/>
              <a:gd name="connsiteX1883" fmla="*/ 5332854 w 12078891"/>
              <a:gd name="connsiteY1883" fmla="*/ 906151 h 5907136"/>
              <a:gd name="connsiteX1884" fmla="*/ 5339980 w 12078891"/>
              <a:gd name="connsiteY1884" fmla="*/ 913278 h 5907136"/>
              <a:gd name="connsiteX1885" fmla="*/ 5332854 w 12078891"/>
              <a:gd name="connsiteY1885" fmla="*/ 920405 h 5907136"/>
              <a:gd name="connsiteX1886" fmla="*/ 5325727 w 12078891"/>
              <a:gd name="connsiteY1886" fmla="*/ 913278 h 5907136"/>
              <a:gd name="connsiteX1887" fmla="*/ 5332854 w 12078891"/>
              <a:gd name="connsiteY1887" fmla="*/ 906151 h 5907136"/>
              <a:gd name="connsiteX1888" fmla="*/ 4459325 w 12078891"/>
              <a:gd name="connsiteY1888" fmla="*/ 895988 h 5907136"/>
              <a:gd name="connsiteX1889" fmla="*/ 4470526 w 12078891"/>
              <a:gd name="connsiteY1889" fmla="*/ 907188 h 5907136"/>
              <a:gd name="connsiteX1890" fmla="*/ 4459325 w 12078891"/>
              <a:gd name="connsiteY1890" fmla="*/ 918387 h 5907136"/>
              <a:gd name="connsiteX1891" fmla="*/ 4448126 w 12078891"/>
              <a:gd name="connsiteY1891" fmla="*/ 907188 h 5907136"/>
              <a:gd name="connsiteX1892" fmla="*/ 4459325 w 12078891"/>
              <a:gd name="connsiteY1892" fmla="*/ 895988 h 5907136"/>
              <a:gd name="connsiteX1893" fmla="*/ 7826218 w 12078891"/>
              <a:gd name="connsiteY1893" fmla="*/ 856284 h 5907136"/>
              <a:gd name="connsiteX1894" fmla="*/ 7834363 w 12078891"/>
              <a:gd name="connsiteY1894" fmla="*/ 864429 h 5907136"/>
              <a:gd name="connsiteX1895" fmla="*/ 7826218 w 12078891"/>
              <a:gd name="connsiteY1895" fmla="*/ 872574 h 5907136"/>
              <a:gd name="connsiteX1896" fmla="*/ 7818073 w 12078891"/>
              <a:gd name="connsiteY1896" fmla="*/ 864429 h 5907136"/>
              <a:gd name="connsiteX1897" fmla="*/ 7826218 w 12078891"/>
              <a:gd name="connsiteY1897" fmla="*/ 856284 h 5907136"/>
              <a:gd name="connsiteX1898" fmla="*/ 4359551 w 12078891"/>
              <a:gd name="connsiteY1898" fmla="*/ 850180 h 5907136"/>
              <a:gd name="connsiteX1899" fmla="*/ 4392132 w 12078891"/>
              <a:gd name="connsiteY1899" fmla="*/ 882760 h 5907136"/>
              <a:gd name="connsiteX1900" fmla="*/ 4359551 w 12078891"/>
              <a:gd name="connsiteY1900" fmla="*/ 915339 h 5907136"/>
              <a:gd name="connsiteX1901" fmla="*/ 4326968 w 12078891"/>
              <a:gd name="connsiteY1901" fmla="*/ 882760 h 5907136"/>
              <a:gd name="connsiteX1902" fmla="*/ 4359551 w 12078891"/>
              <a:gd name="connsiteY1902" fmla="*/ 850180 h 5907136"/>
              <a:gd name="connsiteX1903" fmla="*/ 1986347 w 12078891"/>
              <a:gd name="connsiteY1903" fmla="*/ 813521 h 5907136"/>
              <a:gd name="connsiteX1904" fmla="*/ 1993475 w 12078891"/>
              <a:gd name="connsiteY1904" fmla="*/ 819630 h 5907136"/>
              <a:gd name="connsiteX1905" fmla="*/ 1986347 w 12078891"/>
              <a:gd name="connsiteY1905" fmla="*/ 826757 h 5907136"/>
              <a:gd name="connsiteX1906" fmla="*/ 1979220 w 12078891"/>
              <a:gd name="connsiteY1906" fmla="*/ 819630 h 5907136"/>
              <a:gd name="connsiteX1907" fmla="*/ 1986347 w 12078891"/>
              <a:gd name="connsiteY1907" fmla="*/ 813521 h 5907136"/>
              <a:gd name="connsiteX1908" fmla="*/ 927522 w 12078891"/>
              <a:gd name="connsiteY1908" fmla="*/ 812507 h 5907136"/>
              <a:gd name="connsiteX1909" fmla="*/ 935667 w 12078891"/>
              <a:gd name="connsiteY1909" fmla="*/ 820652 h 5907136"/>
              <a:gd name="connsiteX1910" fmla="*/ 927522 w 12078891"/>
              <a:gd name="connsiteY1910" fmla="*/ 828797 h 5907136"/>
              <a:gd name="connsiteX1911" fmla="*/ 919377 w 12078891"/>
              <a:gd name="connsiteY1911" fmla="*/ 820652 h 5907136"/>
              <a:gd name="connsiteX1912" fmla="*/ 927522 w 12078891"/>
              <a:gd name="connsiteY1912" fmla="*/ 812507 h 5907136"/>
              <a:gd name="connsiteX1913" fmla="*/ 3198942 w 12078891"/>
              <a:gd name="connsiteY1913" fmla="*/ 766688 h 5907136"/>
              <a:gd name="connsiteX1914" fmla="*/ 3222358 w 12078891"/>
              <a:gd name="connsiteY1914" fmla="*/ 790105 h 5907136"/>
              <a:gd name="connsiteX1915" fmla="*/ 3198942 w 12078891"/>
              <a:gd name="connsiteY1915" fmla="*/ 813521 h 5907136"/>
              <a:gd name="connsiteX1916" fmla="*/ 3175523 w 12078891"/>
              <a:gd name="connsiteY1916" fmla="*/ 790105 h 5907136"/>
              <a:gd name="connsiteX1917" fmla="*/ 3198942 w 12078891"/>
              <a:gd name="connsiteY1917" fmla="*/ 766688 h 5907136"/>
              <a:gd name="connsiteX1918" fmla="*/ 994706 w 12078891"/>
              <a:gd name="connsiteY1918" fmla="*/ 754471 h 5907136"/>
              <a:gd name="connsiteX1919" fmla="*/ 1014049 w 12078891"/>
              <a:gd name="connsiteY1919" fmla="*/ 772797 h 5907136"/>
              <a:gd name="connsiteX1920" fmla="*/ 994706 w 12078891"/>
              <a:gd name="connsiteY1920" fmla="*/ 791123 h 5907136"/>
              <a:gd name="connsiteX1921" fmla="*/ 975362 w 12078891"/>
              <a:gd name="connsiteY1921" fmla="*/ 772797 h 5907136"/>
              <a:gd name="connsiteX1922" fmla="*/ 994706 w 12078891"/>
              <a:gd name="connsiteY1922" fmla="*/ 754471 h 5907136"/>
              <a:gd name="connsiteX1923" fmla="*/ 4060267 w 12078891"/>
              <a:gd name="connsiteY1923" fmla="*/ 751418 h 5907136"/>
              <a:gd name="connsiteX1924" fmla="*/ 4066377 w 12078891"/>
              <a:gd name="connsiteY1924" fmla="*/ 757527 h 5907136"/>
              <a:gd name="connsiteX1925" fmla="*/ 4060267 w 12078891"/>
              <a:gd name="connsiteY1925" fmla="*/ 763636 h 5907136"/>
              <a:gd name="connsiteX1926" fmla="*/ 4054157 w 12078891"/>
              <a:gd name="connsiteY1926" fmla="*/ 757527 h 5907136"/>
              <a:gd name="connsiteX1927" fmla="*/ 4060267 w 12078891"/>
              <a:gd name="connsiteY1927" fmla="*/ 751418 h 5907136"/>
              <a:gd name="connsiteX1928" fmla="*/ 1145336 w 12078891"/>
              <a:gd name="connsiteY1928" fmla="*/ 742230 h 5907136"/>
              <a:gd name="connsiteX1929" fmla="*/ 1148391 w 12078891"/>
              <a:gd name="connsiteY1929" fmla="*/ 745285 h 5907136"/>
              <a:gd name="connsiteX1930" fmla="*/ 1145336 w 12078891"/>
              <a:gd name="connsiteY1930" fmla="*/ 748339 h 5907136"/>
              <a:gd name="connsiteX1931" fmla="*/ 1142282 w 12078891"/>
              <a:gd name="connsiteY1931" fmla="*/ 745285 h 5907136"/>
              <a:gd name="connsiteX1932" fmla="*/ 1145336 w 12078891"/>
              <a:gd name="connsiteY1932" fmla="*/ 742230 h 5907136"/>
              <a:gd name="connsiteX1933" fmla="*/ 5388870 w 12078891"/>
              <a:gd name="connsiteY1933" fmla="*/ 739199 h 5907136"/>
              <a:gd name="connsiteX1934" fmla="*/ 5406181 w 12078891"/>
              <a:gd name="connsiteY1934" fmla="*/ 756506 h 5907136"/>
              <a:gd name="connsiteX1935" fmla="*/ 5388870 w 12078891"/>
              <a:gd name="connsiteY1935" fmla="*/ 773814 h 5907136"/>
              <a:gd name="connsiteX1936" fmla="*/ 5371564 w 12078891"/>
              <a:gd name="connsiteY1936" fmla="*/ 756506 h 5907136"/>
              <a:gd name="connsiteX1937" fmla="*/ 5388870 w 12078891"/>
              <a:gd name="connsiteY1937" fmla="*/ 739199 h 5907136"/>
              <a:gd name="connsiteX1938" fmla="*/ 11597322 w 12078891"/>
              <a:gd name="connsiteY1938" fmla="*/ 735130 h 5907136"/>
              <a:gd name="connsiteX1939" fmla="*/ 11638046 w 12078891"/>
              <a:gd name="connsiteY1939" fmla="*/ 775855 h 5907136"/>
              <a:gd name="connsiteX1940" fmla="*/ 11597322 w 12078891"/>
              <a:gd name="connsiteY1940" fmla="*/ 816579 h 5907136"/>
              <a:gd name="connsiteX1941" fmla="*/ 11556597 w 12078891"/>
              <a:gd name="connsiteY1941" fmla="*/ 775855 h 5907136"/>
              <a:gd name="connsiteX1942" fmla="*/ 11597322 w 12078891"/>
              <a:gd name="connsiteY1942" fmla="*/ 735130 h 5907136"/>
              <a:gd name="connsiteX1943" fmla="*/ 8627475 w 12078891"/>
              <a:gd name="connsiteY1943" fmla="*/ 728007 h 5907136"/>
              <a:gd name="connsiteX1944" fmla="*/ 8651909 w 12078891"/>
              <a:gd name="connsiteY1944" fmla="*/ 751424 h 5907136"/>
              <a:gd name="connsiteX1945" fmla="*/ 8627475 w 12078891"/>
              <a:gd name="connsiteY1945" fmla="*/ 774840 h 5907136"/>
              <a:gd name="connsiteX1946" fmla="*/ 8603040 w 12078891"/>
              <a:gd name="connsiteY1946" fmla="*/ 751424 h 5907136"/>
              <a:gd name="connsiteX1947" fmla="*/ 8627475 w 12078891"/>
              <a:gd name="connsiteY1947" fmla="*/ 728007 h 5907136"/>
              <a:gd name="connsiteX1948" fmla="*/ 172017 w 12078891"/>
              <a:gd name="connsiteY1948" fmla="*/ 700487 h 5907136"/>
              <a:gd name="connsiteX1949" fmla="*/ 178125 w 12078891"/>
              <a:gd name="connsiteY1949" fmla="*/ 706596 h 5907136"/>
              <a:gd name="connsiteX1950" fmla="*/ 172017 w 12078891"/>
              <a:gd name="connsiteY1950" fmla="*/ 712705 h 5907136"/>
              <a:gd name="connsiteX1951" fmla="*/ 165908 w 12078891"/>
              <a:gd name="connsiteY1951" fmla="*/ 706596 h 5907136"/>
              <a:gd name="connsiteX1952" fmla="*/ 172017 w 12078891"/>
              <a:gd name="connsiteY1952" fmla="*/ 700487 h 5907136"/>
              <a:gd name="connsiteX1953" fmla="*/ 2623699 w 12078891"/>
              <a:gd name="connsiteY1953" fmla="*/ 688293 h 5907136"/>
              <a:gd name="connsiteX1954" fmla="*/ 2639989 w 12078891"/>
              <a:gd name="connsiteY1954" fmla="*/ 704583 h 5907136"/>
              <a:gd name="connsiteX1955" fmla="*/ 2623699 w 12078891"/>
              <a:gd name="connsiteY1955" fmla="*/ 719855 h 5907136"/>
              <a:gd name="connsiteX1956" fmla="*/ 2607408 w 12078891"/>
              <a:gd name="connsiteY1956" fmla="*/ 704583 h 5907136"/>
              <a:gd name="connsiteX1957" fmla="*/ 2623699 w 12078891"/>
              <a:gd name="connsiteY1957" fmla="*/ 688293 h 5907136"/>
              <a:gd name="connsiteX1958" fmla="*/ 1419236 w 12078891"/>
              <a:gd name="connsiteY1958" fmla="*/ 677084 h 5907136"/>
              <a:gd name="connsiteX1959" fmla="*/ 1435526 w 12078891"/>
              <a:gd name="connsiteY1959" fmla="*/ 693374 h 5907136"/>
              <a:gd name="connsiteX1960" fmla="*/ 1419236 w 12078891"/>
              <a:gd name="connsiteY1960" fmla="*/ 709664 h 5907136"/>
              <a:gd name="connsiteX1961" fmla="*/ 1402946 w 12078891"/>
              <a:gd name="connsiteY1961" fmla="*/ 693374 h 5907136"/>
              <a:gd name="connsiteX1962" fmla="*/ 1419236 w 12078891"/>
              <a:gd name="connsiteY1962" fmla="*/ 677084 h 5907136"/>
              <a:gd name="connsiteX1963" fmla="*/ 221959 w 12078891"/>
              <a:gd name="connsiteY1963" fmla="*/ 674041 h 5907136"/>
              <a:gd name="connsiteX1964" fmla="*/ 236212 w 12078891"/>
              <a:gd name="connsiteY1964" fmla="*/ 688294 h 5907136"/>
              <a:gd name="connsiteX1965" fmla="*/ 221959 w 12078891"/>
              <a:gd name="connsiteY1965" fmla="*/ 702548 h 5907136"/>
              <a:gd name="connsiteX1966" fmla="*/ 207705 w 12078891"/>
              <a:gd name="connsiteY1966" fmla="*/ 688294 h 5907136"/>
              <a:gd name="connsiteX1967" fmla="*/ 221959 w 12078891"/>
              <a:gd name="connsiteY1967" fmla="*/ 674041 h 5907136"/>
              <a:gd name="connsiteX1968" fmla="*/ 2549321 w 12078891"/>
              <a:gd name="connsiteY1968" fmla="*/ 666891 h 5907136"/>
              <a:gd name="connsiteX1969" fmla="*/ 2555429 w 12078891"/>
              <a:gd name="connsiteY1969" fmla="*/ 673000 h 5907136"/>
              <a:gd name="connsiteX1970" fmla="*/ 2549321 w 12078891"/>
              <a:gd name="connsiteY1970" fmla="*/ 679109 h 5907136"/>
              <a:gd name="connsiteX1971" fmla="*/ 2543212 w 12078891"/>
              <a:gd name="connsiteY1971" fmla="*/ 673000 h 5907136"/>
              <a:gd name="connsiteX1972" fmla="*/ 2549321 w 12078891"/>
              <a:gd name="connsiteY1972" fmla="*/ 666891 h 5907136"/>
              <a:gd name="connsiteX1973" fmla="*/ 1138277 w 12078891"/>
              <a:gd name="connsiteY1973" fmla="*/ 663865 h 5907136"/>
              <a:gd name="connsiteX1974" fmla="*/ 1148458 w 12078891"/>
              <a:gd name="connsiteY1974" fmla="*/ 674046 h 5907136"/>
              <a:gd name="connsiteX1975" fmla="*/ 1138277 w 12078891"/>
              <a:gd name="connsiteY1975" fmla="*/ 684227 h 5907136"/>
              <a:gd name="connsiteX1976" fmla="*/ 1128096 w 12078891"/>
              <a:gd name="connsiteY1976" fmla="*/ 674046 h 5907136"/>
              <a:gd name="connsiteX1977" fmla="*/ 1138277 w 12078891"/>
              <a:gd name="connsiteY1977" fmla="*/ 663865 h 5907136"/>
              <a:gd name="connsiteX1978" fmla="*/ 4785103 w 12078891"/>
              <a:gd name="connsiteY1978" fmla="*/ 656710 h 5907136"/>
              <a:gd name="connsiteX1979" fmla="*/ 4789176 w 12078891"/>
              <a:gd name="connsiteY1979" fmla="*/ 660782 h 5907136"/>
              <a:gd name="connsiteX1980" fmla="*/ 4785103 w 12078891"/>
              <a:gd name="connsiteY1980" fmla="*/ 664855 h 5907136"/>
              <a:gd name="connsiteX1981" fmla="*/ 4781032 w 12078891"/>
              <a:gd name="connsiteY1981" fmla="*/ 660782 h 5907136"/>
              <a:gd name="connsiteX1982" fmla="*/ 4785103 w 12078891"/>
              <a:gd name="connsiteY1982" fmla="*/ 656710 h 5907136"/>
              <a:gd name="connsiteX1983" fmla="*/ 6443616 w 12078891"/>
              <a:gd name="connsiteY1983" fmla="*/ 651641 h 5907136"/>
              <a:gd name="connsiteX1984" fmla="*/ 6455832 w 12078891"/>
              <a:gd name="connsiteY1984" fmla="*/ 663859 h 5907136"/>
              <a:gd name="connsiteX1985" fmla="*/ 6443616 w 12078891"/>
              <a:gd name="connsiteY1985" fmla="*/ 676076 h 5907136"/>
              <a:gd name="connsiteX1986" fmla="*/ 6431398 w 12078891"/>
              <a:gd name="connsiteY1986" fmla="*/ 663859 h 5907136"/>
              <a:gd name="connsiteX1987" fmla="*/ 6443616 w 12078891"/>
              <a:gd name="connsiteY1987" fmla="*/ 651641 h 5907136"/>
              <a:gd name="connsiteX1988" fmla="*/ 3110366 w 12078891"/>
              <a:gd name="connsiteY1988" fmla="*/ 648590 h 5907136"/>
              <a:gd name="connsiteX1989" fmla="*/ 3124621 w 12078891"/>
              <a:gd name="connsiteY1989" fmla="*/ 662844 h 5907136"/>
              <a:gd name="connsiteX1990" fmla="*/ 3110366 w 12078891"/>
              <a:gd name="connsiteY1990" fmla="*/ 677097 h 5907136"/>
              <a:gd name="connsiteX1991" fmla="*/ 3096114 w 12078891"/>
              <a:gd name="connsiteY1991" fmla="*/ 662844 h 5907136"/>
              <a:gd name="connsiteX1992" fmla="*/ 3110366 w 12078891"/>
              <a:gd name="connsiteY1992" fmla="*/ 648590 h 5907136"/>
              <a:gd name="connsiteX1993" fmla="*/ 4397201 w 12078891"/>
              <a:gd name="connsiteY1993" fmla="*/ 629220 h 5907136"/>
              <a:gd name="connsiteX1994" fmla="*/ 4401274 w 12078891"/>
              <a:gd name="connsiteY1994" fmla="*/ 633293 h 5907136"/>
              <a:gd name="connsiteX1995" fmla="*/ 4397201 w 12078891"/>
              <a:gd name="connsiteY1995" fmla="*/ 637365 h 5907136"/>
              <a:gd name="connsiteX1996" fmla="*/ 4393129 w 12078891"/>
              <a:gd name="connsiteY1996" fmla="*/ 633293 h 5907136"/>
              <a:gd name="connsiteX1997" fmla="*/ 4397201 w 12078891"/>
              <a:gd name="connsiteY1997" fmla="*/ 629220 h 5907136"/>
              <a:gd name="connsiteX1998" fmla="*/ 743181 w 12078891"/>
              <a:gd name="connsiteY1998" fmla="*/ 564060 h 5907136"/>
              <a:gd name="connsiteX1999" fmla="*/ 748271 w 12078891"/>
              <a:gd name="connsiteY1999" fmla="*/ 568132 h 5907136"/>
              <a:gd name="connsiteX2000" fmla="*/ 743181 w 12078891"/>
              <a:gd name="connsiteY2000" fmla="*/ 572205 h 5907136"/>
              <a:gd name="connsiteX2001" fmla="*/ 738090 w 12078891"/>
              <a:gd name="connsiteY2001" fmla="*/ 568132 h 5907136"/>
              <a:gd name="connsiteX2002" fmla="*/ 743181 w 12078891"/>
              <a:gd name="connsiteY2002" fmla="*/ 564060 h 5907136"/>
              <a:gd name="connsiteX2003" fmla="*/ 5325756 w 12078891"/>
              <a:gd name="connsiteY2003" fmla="*/ 552890 h 5907136"/>
              <a:gd name="connsiteX2004" fmla="*/ 5378697 w 12078891"/>
              <a:gd name="connsiteY2004" fmla="*/ 604813 h 5907136"/>
              <a:gd name="connsiteX2005" fmla="*/ 5325756 w 12078891"/>
              <a:gd name="connsiteY2005" fmla="*/ 656737 h 5907136"/>
              <a:gd name="connsiteX2006" fmla="*/ 5272813 w 12078891"/>
              <a:gd name="connsiteY2006" fmla="*/ 604813 h 5907136"/>
              <a:gd name="connsiteX2007" fmla="*/ 5325756 w 12078891"/>
              <a:gd name="connsiteY2007" fmla="*/ 552890 h 5907136"/>
              <a:gd name="connsiteX2008" fmla="*/ 777848 w 12078891"/>
              <a:gd name="connsiteY2008" fmla="*/ 531504 h 5907136"/>
              <a:gd name="connsiteX2009" fmla="*/ 797192 w 12078891"/>
              <a:gd name="connsiteY2009" fmla="*/ 550848 h 5907136"/>
              <a:gd name="connsiteX2010" fmla="*/ 777848 w 12078891"/>
              <a:gd name="connsiteY2010" fmla="*/ 570192 h 5907136"/>
              <a:gd name="connsiteX2011" fmla="*/ 758504 w 12078891"/>
              <a:gd name="connsiteY2011" fmla="*/ 550848 h 5907136"/>
              <a:gd name="connsiteX2012" fmla="*/ 777848 w 12078891"/>
              <a:gd name="connsiteY2012" fmla="*/ 531504 h 5907136"/>
              <a:gd name="connsiteX2013" fmla="*/ 10168903 w 12078891"/>
              <a:gd name="connsiteY2013" fmla="*/ 524376 h 5907136"/>
              <a:gd name="connsiteX2014" fmla="*/ 10175013 w 12078891"/>
              <a:gd name="connsiteY2014" fmla="*/ 530485 h 5907136"/>
              <a:gd name="connsiteX2015" fmla="*/ 10168903 w 12078891"/>
              <a:gd name="connsiteY2015" fmla="*/ 536594 h 5907136"/>
              <a:gd name="connsiteX2016" fmla="*/ 10162795 w 12078891"/>
              <a:gd name="connsiteY2016" fmla="*/ 530485 h 5907136"/>
              <a:gd name="connsiteX2017" fmla="*/ 10168903 w 12078891"/>
              <a:gd name="connsiteY2017" fmla="*/ 524376 h 5907136"/>
              <a:gd name="connsiteX2018" fmla="*/ 6053676 w 12078891"/>
              <a:gd name="connsiteY2018" fmla="*/ 522319 h 5907136"/>
              <a:gd name="connsiteX2019" fmla="*/ 6058766 w 12078891"/>
              <a:gd name="connsiteY2019" fmla="*/ 527410 h 5907136"/>
              <a:gd name="connsiteX2020" fmla="*/ 6053676 w 12078891"/>
              <a:gd name="connsiteY2020" fmla="*/ 532500 h 5907136"/>
              <a:gd name="connsiteX2021" fmla="*/ 6048585 w 12078891"/>
              <a:gd name="connsiteY2021" fmla="*/ 527410 h 5907136"/>
              <a:gd name="connsiteX2022" fmla="*/ 6053676 w 12078891"/>
              <a:gd name="connsiteY2022" fmla="*/ 522319 h 5907136"/>
              <a:gd name="connsiteX2023" fmla="*/ 2166508 w 12078891"/>
              <a:gd name="connsiteY2023" fmla="*/ 516210 h 5907136"/>
              <a:gd name="connsiteX2024" fmla="*/ 2168544 w 12078891"/>
              <a:gd name="connsiteY2024" fmla="*/ 518246 h 5907136"/>
              <a:gd name="connsiteX2025" fmla="*/ 2166508 w 12078891"/>
              <a:gd name="connsiteY2025" fmla="*/ 520282 h 5907136"/>
              <a:gd name="connsiteX2026" fmla="*/ 2164472 w 12078891"/>
              <a:gd name="connsiteY2026" fmla="*/ 518246 h 5907136"/>
              <a:gd name="connsiteX2027" fmla="*/ 2166508 w 12078891"/>
              <a:gd name="connsiteY2027" fmla="*/ 516210 h 5907136"/>
              <a:gd name="connsiteX2028" fmla="*/ 8592859 w 12078891"/>
              <a:gd name="connsiteY2028" fmla="*/ 508092 h 5907136"/>
              <a:gd name="connsiteX2029" fmla="*/ 8617294 w 12078891"/>
              <a:gd name="connsiteY2029" fmla="*/ 532528 h 5907136"/>
              <a:gd name="connsiteX2030" fmla="*/ 8592859 w 12078891"/>
              <a:gd name="connsiteY2030" fmla="*/ 556963 h 5907136"/>
              <a:gd name="connsiteX2031" fmla="*/ 8568424 w 12078891"/>
              <a:gd name="connsiteY2031" fmla="*/ 532528 h 5907136"/>
              <a:gd name="connsiteX2032" fmla="*/ 8592859 w 12078891"/>
              <a:gd name="connsiteY2032" fmla="*/ 508092 h 5907136"/>
              <a:gd name="connsiteX2033" fmla="*/ 6066913 w 12078891"/>
              <a:gd name="connsiteY2033" fmla="*/ 493836 h 5907136"/>
              <a:gd name="connsiteX2034" fmla="*/ 6081166 w 12078891"/>
              <a:gd name="connsiteY2034" fmla="*/ 508090 h 5907136"/>
              <a:gd name="connsiteX2035" fmla="*/ 6066913 w 12078891"/>
              <a:gd name="connsiteY2035" fmla="*/ 522343 h 5907136"/>
              <a:gd name="connsiteX2036" fmla="*/ 6052659 w 12078891"/>
              <a:gd name="connsiteY2036" fmla="*/ 508090 h 5907136"/>
              <a:gd name="connsiteX2037" fmla="*/ 6066913 w 12078891"/>
              <a:gd name="connsiteY2037" fmla="*/ 493836 h 5907136"/>
              <a:gd name="connsiteX2038" fmla="*/ 6723597 w 12078891"/>
              <a:gd name="connsiteY2038" fmla="*/ 480603 h 5907136"/>
              <a:gd name="connsiteX2039" fmla="*/ 6743960 w 12078891"/>
              <a:gd name="connsiteY2039" fmla="*/ 500965 h 5907136"/>
              <a:gd name="connsiteX2040" fmla="*/ 6723597 w 12078891"/>
              <a:gd name="connsiteY2040" fmla="*/ 521329 h 5907136"/>
              <a:gd name="connsiteX2041" fmla="*/ 6703235 w 12078891"/>
              <a:gd name="connsiteY2041" fmla="*/ 500965 h 5907136"/>
              <a:gd name="connsiteX2042" fmla="*/ 6723597 w 12078891"/>
              <a:gd name="connsiteY2042" fmla="*/ 480603 h 5907136"/>
              <a:gd name="connsiteX2043" fmla="*/ 10992560 w 12078891"/>
              <a:gd name="connsiteY2043" fmla="*/ 476531 h 5907136"/>
              <a:gd name="connsiteX2044" fmla="*/ 10997650 w 12078891"/>
              <a:gd name="connsiteY2044" fmla="*/ 481622 h 5907136"/>
              <a:gd name="connsiteX2045" fmla="*/ 10992560 w 12078891"/>
              <a:gd name="connsiteY2045" fmla="*/ 486712 h 5907136"/>
              <a:gd name="connsiteX2046" fmla="*/ 10987469 w 12078891"/>
              <a:gd name="connsiteY2046" fmla="*/ 481622 h 5907136"/>
              <a:gd name="connsiteX2047" fmla="*/ 10992560 w 12078891"/>
              <a:gd name="connsiteY2047" fmla="*/ 476531 h 5907136"/>
              <a:gd name="connsiteX2048" fmla="*/ 3592921 w 12078891"/>
              <a:gd name="connsiteY2048" fmla="*/ 475498 h 5907136"/>
              <a:gd name="connsiteX2049" fmla="*/ 3681491 w 12078891"/>
              <a:gd name="connsiteY2049" fmla="*/ 563056 h 5907136"/>
              <a:gd name="connsiteX2050" fmla="*/ 3592921 w 12078891"/>
              <a:gd name="connsiteY2050" fmla="*/ 650613 h 5907136"/>
              <a:gd name="connsiteX2051" fmla="*/ 3504350 w 12078891"/>
              <a:gd name="connsiteY2051" fmla="*/ 563056 h 5907136"/>
              <a:gd name="connsiteX2052" fmla="*/ 3592921 w 12078891"/>
              <a:gd name="connsiteY2052" fmla="*/ 475498 h 5907136"/>
              <a:gd name="connsiteX2053" fmla="*/ 4326963 w 12078891"/>
              <a:gd name="connsiteY2053" fmla="*/ 471433 h 5907136"/>
              <a:gd name="connsiteX2054" fmla="*/ 4346306 w 12078891"/>
              <a:gd name="connsiteY2054" fmla="*/ 490777 h 5907136"/>
              <a:gd name="connsiteX2055" fmla="*/ 4326963 w 12078891"/>
              <a:gd name="connsiteY2055" fmla="*/ 510122 h 5907136"/>
              <a:gd name="connsiteX2056" fmla="*/ 4307663 w 12078891"/>
              <a:gd name="connsiteY2056" fmla="*/ 490777 h 5907136"/>
              <a:gd name="connsiteX2057" fmla="*/ 4326963 w 12078891"/>
              <a:gd name="connsiteY2057" fmla="*/ 471433 h 5907136"/>
              <a:gd name="connsiteX2058" fmla="*/ 427563 w 12078891"/>
              <a:gd name="connsiteY2058" fmla="*/ 469375 h 5907136"/>
              <a:gd name="connsiteX2059" fmla="*/ 428581 w 12078891"/>
              <a:gd name="connsiteY2059" fmla="*/ 470393 h 5907136"/>
              <a:gd name="connsiteX2060" fmla="*/ 427563 w 12078891"/>
              <a:gd name="connsiteY2060" fmla="*/ 471411 h 5907136"/>
              <a:gd name="connsiteX2061" fmla="*/ 426545 w 12078891"/>
              <a:gd name="connsiteY2061" fmla="*/ 470393 h 5907136"/>
              <a:gd name="connsiteX2062" fmla="*/ 427563 w 12078891"/>
              <a:gd name="connsiteY2062" fmla="*/ 469375 h 5907136"/>
              <a:gd name="connsiteX2063" fmla="*/ 2938242 w 12078891"/>
              <a:gd name="connsiteY2063" fmla="*/ 457159 h 5907136"/>
              <a:gd name="connsiteX2064" fmla="*/ 2944351 w 12078891"/>
              <a:gd name="connsiteY2064" fmla="*/ 462250 h 5907136"/>
              <a:gd name="connsiteX2065" fmla="*/ 2938242 w 12078891"/>
              <a:gd name="connsiteY2065" fmla="*/ 467340 h 5907136"/>
              <a:gd name="connsiteX2066" fmla="*/ 2932133 w 12078891"/>
              <a:gd name="connsiteY2066" fmla="*/ 462250 h 5907136"/>
              <a:gd name="connsiteX2067" fmla="*/ 2938242 w 12078891"/>
              <a:gd name="connsiteY2067" fmla="*/ 457159 h 5907136"/>
              <a:gd name="connsiteX2068" fmla="*/ 2512732 w 12078891"/>
              <a:gd name="connsiteY2068" fmla="*/ 403224 h 5907136"/>
              <a:gd name="connsiteX2069" fmla="*/ 2518840 w 12078891"/>
              <a:gd name="connsiteY2069" fmla="*/ 409333 h 5907136"/>
              <a:gd name="connsiteX2070" fmla="*/ 2512732 w 12078891"/>
              <a:gd name="connsiteY2070" fmla="*/ 415441 h 5907136"/>
              <a:gd name="connsiteX2071" fmla="*/ 2506624 w 12078891"/>
              <a:gd name="connsiteY2071" fmla="*/ 409333 h 5907136"/>
              <a:gd name="connsiteX2072" fmla="*/ 2512732 w 12078891"/>
              <a:gd name="connsiteY2072" fmla="*/ 403224 h 5907136"/>
              <a:gd name="connsiteX2073" fmla="*/ 5816456 w 12078891"/>
              <a:gd name="connsiteY2073" fmla="*/ 403200 h 5907136"/>
              <a:gd name="connsiteX2074" fmla="*/ 5825619 w 12078891"/>
              <a:gd name="connsiteY2074" fmla="*/ 412363 h 5907136"/>
              <a:gd name="connsiteX2075" fmla="*/ 5816456 w 12078891"/>
              <a:gd name="connsiteY2075" fmla="*/ 421526 h 5907136"/>
              <a:gd name="connsiteX2076" fmla="*/ 5807293 w 12078891"/>
              <a:gd name="connsiteY2076" fmla="*/ 412363 h 5907136"/>
              <a:gd name="connsiteX2077" fmla="*/ 5816456 w 12078891"/>
              <a:gd name="connsiteY2077" fmla="*/ 403200 h 5907136"/>
              <a:gd name="connsiteX2078" fmla="*/ 8714015 w 12078891"/>
              <a:gd name="connsiteY2078" fmla="*/ 402208 h 5907136"/>
              <a:gd name="connsiteX2079" fmla="*/ 8722160 w 12078891"/>
              <a:gd name="connsiteY2079" fmla="*/ 410353 h 5907136"/>
              <a:gd name="connsiteX2080" fmla="*/ 8714015 w 12078891"/>
              <a:gd name="connsiteY2080" fmla="*/ 418498 h 5907136"/>
              <a:gd name="connsiteX2081" fmla="*/ 8705870 w 12078891"/>
              <a:gd name="connsiteY2081" fmla="*/ 410353 h 5907136"/>
              <a:gd name="connsiteX2082" fmla="*/ 8714015 w 12078891"/>
              <a:gd name="connsiteY2082" fmla="*/ 402208 h 5907136"/>
              <a:gd name="connsiteX2083" fmla="*/ 9278052 w 12078891"/>
              <a:gd name="connsiteY2083" fmla="*/ 383876 h 5907136"/>
              <a:gd name="connsiteX2084" fmla="*/ 9279070 w 12078891"/>
              <a:gd name="connsiteY2084" fmla="*/ 384894 h 5907136"/>
              <a:gd name="connsiteX2085" fmla="*/ 9278052 w 12078891"/>
              <a:gd name="connsiteY2085" fmla="*/ 385912 h 5907136"/>
              <a:gd name="connsiteX2086" fmla="*/ 9277034 w 12078891"/>
              <a:gd name="connsiteY2086" fmla="*/ 384894 h 5907136"/>
              <a:gd name="connsiteX2087" fmla="*/ 9278052 w 12078891"/>
              <a:gd name="connsiteY2087" fmla="*/ 383876 h 5907136"/>
              <a:gd name="connsiteX2088" fmla="*/ 8419779 w 12078891"/>
              <a:gd name="connsiteY2088" fmla="*/ 378786 h 5907136"/>
              <a:gd name="connsiteX2089" fmla="*/ 8434033 w 12078891"/>
              <a:gd name="connsiteY2089" fmla="*/ 393040 h 5907136"/>
              <a:gd name="connsiteX2090" fmla="*/ 8419779 w 12078891"/>
              <a:gd name="connsiteY2090" fmla="*/ 407293 h 5907136"/>
              <a:gd name="connsiteX2091" fmla="*/ 8405525 w 12078891"/>
              <a:gd name="connsiteY2091" fmla="*/ 393040 h 5907136"/>
              <a:gd name="connsiteX2092" fmla="*/ 8419779 w 12078891"/>
              <a:gd name="connsiteY2092" fmla="*/ 378786 h 5907136"/>
              <a:gd name="connsiteX2093" fmla="*/ 4043916 w 12078891"/>
              <a:gd name="connsiteY2093" fmla="*/ 366546 h 5907136"/>
              <a:gd name="connsiteX2094" fmla="*/ 4059189 w 12078891"/>
              <a:gd name="connsiteY2094" fmla="*/ 381818 h 5907136"/>
              <a:gd name="connsiteX2095" fmla="*/ 4043916 w 12078891"/>
              <a:gd name="connsiteY2095" fmla="*/ 397090 h 5907136"/>
              <a:gd name="connsiteX2096" fmla="*/ 4028645 w 12078891"/>
              <a:gd name="connsiteY2096" fmla="*/ 381818 h 5907136"/>
              <a:gd name="connsiteX2097" fmla="*/ 4043916 w 12078891"/>
              <a:gd name="connsiteY2097" fmla="*/ 366546 h 5907136"/>
              <a:gd name="connsiteX2098" fmla="*/ 5531384 w 12078891"/>
              <a:gd name="connsiteY2098" fmla="*/ 355348 h 5907136"/>
              <a:gd name="connsiteX2099" fmla="*/ 5548692 w 12078891"/>
              <a:gd name="connsiteY2099" fmla="*/ 372656 h 5907136"/>
              <a:gd name="connsiteX2100" fmla="*/ 5531384 w 12078891"/>
              <a:gd name="connsiteY2100" fmla="*/ 389964 h 5907136"/>
              <a:gd name="connsiteX2101" fmla="*/ 5514076 w 12078891"/>
              <a:gd name="connsiteY2101" fmla="*/ 372656 h 5907136"/>
              <a:gd name="connsiteX2102" fmla="*/ 5531384 w 12078891"/>
              <a:gd name="connsiteY2102" fmla="*/ 355348 h 5907136"/>
              <a:gd name="connsiteX2103" fmla="*/ 6608550 w 12078891"/>
              <a:gd name="connsiteY2103" fmla="*/ 325823 h 5907136"/>
              <a:gd name="connsiteX2104" fmla="*/ 6613640 w 12078891"/>
              <a:gd name="connsiteY2104" fmla="*/ 330914 h 5907136"/>
              <a:gd name="connsiteX2105" fmla="*/ 6608550 w 12078891"/>
              <a:gd name="connsiteY2105" fmla="*/ 336004 h 5907136"/>
              <a:gd name="connsiteX2106" fmla="*/ 6603459 w 12078891"/>
              <a:gd name="connsiteY2106" fmla="*/ 330914 h 5907136"/>
              <a:gd name="connsiteX2107" fmla="*/ 6608550 w 12078891"/>
              <a:gd name="connsiteY2107" fmla="*/ 325823 h 5907136"/>
              <a:gd name="connsiteX2108" fmla="*/ 7003580 w 12078891"/>
              <a:gd name="connsiteY2108" fmla="*/ 314648 h 5907136"/>
              <a:gd name="connsiteX2109" fmla="*/ 7015796 w 12078891"/>
              <a:gd name="connsiteY2109" fmla="*/ 325847 h 5907136"/>
              <a:gd name="connsiteX2110" fmla="*/ 7003580 w 12078891"/>
              <a:gd name="connsiteY2110" fmla="*/ 337047 h 5907136"/>
              <a:gd name="connsiteX2111" fmla="*/ 6991362 w 12078891"/>
              <a:gd name="connsiteY2111" fmla="*/ 325847 h 5907136"/>
              <a:gd name="connsiteX2112" fmla="*/ 7003580 w 12078891"/>
              <a:gd name="connsiteY2112" fmla="*/ 314648 h 5907136"/>
              <a:gd name="connsiteX2113" fmla="*/ 4121368 w 12078891"/>
              <a:gd name="connsiteY2113" fmla="*/ 295307 h 5907136"/>
              <a:gd name="connsiteX2114" fmla="*/ 4136640 w 12078891"/>
              <a:gd name="connsiteY2114" fmla="*/ 309561 h 5907136"/>
              <a:gd name="connsiteX2115" fmla="*/ 4121368 w 12078891"/>
              <a:gd name="connsiteY2115" fmla="*/ 323814 h 5907136"/>
              <a:gd name="connsiteX2116" fmla="*/ 4106095 w 12078891"/>
              <a:gd name="connsiteY2116" fmla="*/ 309561 h 5907136"/>
              <a:gd name="connsiteX2117" fmla="*/ 4121368 w 12078891"/>
              <a:gd name="connsiteY2117" fmla="*/ 295307 h 5907136"/>
              <a:gd name="connsiteX2118" fmla="*/ 5311470 w 12078891"/>
              <a:gd name="connsiteY2118" fmla="*/ 293243 h 5907136"/>
              <a:gd name="connsiteX2119" fmla="*/ 5320634 w 12078891"/>
              <a:gd name="connsiteY2119" fmla="*/ 302406 h 5907136"/>
              <a:gd name="connsiteX2120" fmla="*/ 5311470 w 12078891"/>
              <a:gd name="connsiteY2120" fmla="*/ 311569 h 5907136"/>
              <a:gd name="connsiteX2121" fmla="*/ 5302308 w 12078891"/>
              <a:gd name="connsiteY2121" fmla="*/ 302406 h 5907136"/>
              <a:gd name="connsiteX2122" fmla="*/ 5311470 w 12078891"/>
              <a:gd name="connsiteY2122" fmla="*/ 293243 h 5907136"/>
              <a:gd name="connsiteX2123" fmla="*/ 9786092 w 12078891"/>
              <a:gd name="connsiteY2123" fmla="*/ 292250 h 5907136"/>
              <a:gd name="connsiteX2124" fmla="*/ 9802382 w 12078891"/>
              <a:gd name="connsiteY2124" fmla="*/ 308540 h 5907136"/>
              <a:gd name="connsiteX2125" fmla="*/ 9786092 w 12078891"/>
              <a:gd name="connsiteY2125" fmla="*/ 324830 h 5907136"/>
              <a:gd name="connsiteX2126" fmla="*/ 9769802 w 12078891"/>
              <a:gd name="connsiteY2126" fmla="*/ 308540 h 5907136"/>
              <a:gd name="connsiteX2127" fmla="*/ 9786092 w 12078891"/>
              <a:gd name="connsiteY2127" fmla="*/ 292250 h 5907136"/>
              <a:gd name="connsiteX2128" fmla="*/ 9236309 w 12078891"/>
              <a:gd name="connsiteY2128" fmla="*/ 271884 h 5907136"/>
              <a:gd name="connsiteX2129" fmla="*/ 9249545 w 12078891"/>
              <a:gd name="connsiteY2129" fmla="*/ 285119 h 5907136"/>
              <a:gd name="connsiteX2130" fmla="*/ 9236309 w 12078891"/>
              <a:gd name="connsiteY2130" fmla="*/ 298355 h 5907136"/>
              <a:gd name="connsiteX2131" fmla="*/ 9223074 w 12078891"/>
              <a:gd name="connsiteY2131" fmla="*/ 285119 h 5907136"/>
              <a:gd name="connsiteX2132" fmla="*/ 9236309 w 12078891"/>
              <a:gd name="connsiteY2132" fmla="*/ 271884 h 5907136"/>
              <a:gd name="connsiteX2133" fmla="*/ 1991444 w 12078891"/>
              <a:gd name="connsiteY2133" fmla="*/ 266797 h 5907136"/>
              <a:gd name="connsiteX2134" fmla="*/ 1998572 w 12078891"/>
              <a:gd name="connsiteY2134" fmla="*/ 273924 h 5907136"/>
              <a:gd name="connsiteX2135" fmla="*/ 1991444 w 12078891"/>
              <a:gd name="connsiteY2135" fmla="*/ 281051 h 5907136"/>
              <a:gd name="connsiteX2136" fmla="*/ 1984317 w 12078891"/>
              <a:gd name="connsiteY2136" fmla="*/ 273924 h 5907136"/>
              <a:gd name="connsiteX2137" fmla="*/ 1991444 w 12078891"/>
              <a:gd name="connsiteY2137" fmla="*/ 266797 h 5907136"/>
              <a:gd name="connsiteX2138" fmla="*/ 8223283 w 12078891"/>
              <a:gd name="connsiteY2138" fmla="*/ 262699 h 5907136"/>
              <a:gd name="connsiteX2139" fmla="*/ 8226337 w 12078891"/>
              <a:gd name="connsiteY2139" fmla="*/ 265754 h 5907136"/>
              <a:gd name="connsiteX2140" fmla="*/ 8223283 w 12078891"/>
              <a:gd name="connsiteY2140" fmla="*/ 268808 h 5907136"/>
              <a:gd name="connsiteX2141" fmla="*/ 8220229 w 12078891"/>
              <a:gd name="connsiteY2141" fmla="*/ 265754 h 5907136"/>
              <a:gd name="connsiteX2142" fmla="*/ 8223283 w 12078891"/>
              <a:gd name="connsiteY2142" fmla="*/ 262699 h 5907136"/>
              <a:gd name="connsiteX2143" fmla="*/ 3759863 w 12078891"/>
              <a:gd name="connsiteY2143" fmla="*/ 253535 h 5907136"/>
              <a:gd name="connsiteX2144" fmla="*/ 3764952 w 12078891"/>
              <a:gd name="connsiteY2144" fmla="*/ 258626 h 5907136"/>
              <a:gd name="connsiteX2145" fmla="*/ 3759863 w 12078891"/>
              <a:gd name="connsiteY2145" fmla="*/ 263716 h 5907136"/>
              <a:gd name="connsiteX2146" fmla="*/ 3754772 w 12078891"/>
              <a:gd name="connsiteY2146" fmla="*/ 258626 h 5907136"/>
              <a:gd name="connsiteX2147" fmla="*/ 3759863 w 12078891"/>
              <a:gd name="connsiteY2147" fmla="*/ 253535 h 5907136"/>
              <a:gd name="connsiteX2148" fmla="*/ 7655174 w 12078891"/>
              <a:gd name="connsiteY2148" fmla="*/ 243355 h 5907136"/>
              <a:gd name="connsiteX2149" fmla="*/ 7658228 w 12078891"/>
              <a:gd name="connsiteY2149" fmla="*/ 246410 h 5907136"/>
              <a:gd name="connsiteX2150" fmla="*/ 7655174 w 12078891"/>
              <a:gd name="connsiteY2150" fmla="*/ 249464 h 5907136"/>
              <a:gd name="connsiteX2151" fmla="*/ 7652119 w 12078891"/>
              <a:gd name="connsiteY2151" fmla="*/ 246410 h 5907136"/>
              <a:gd name="connsiteX2152" fmla="*/ 7655174 w 12078891"/>
              <a:gd name="connsiteY2152" fmla="*/ 243355 h 5907136"/>
              <a:gd name="connsiteX2153" fmla="*/ 1998518 w 12078891"/>
              <a:gd name="connsiteY2153" fmla="*/ 237245 h 5907136"/>
              <a:gd name="connsiteX2154" fmla="*/ 2007681 w 12078891"/>
              <a:gd name="connsiteY2154" fmla="*/ 246408 h 5907136"/>
              <a:gd name="connsiteX2155" fmla="*/ 1998518 w 12078891"/>
              <a:gd name="connsiteY2155" fmla="*/ 255571 h 5907136"/>
              <a:gd name="connsiteX2156" fmla="*/ 1989355 w 12078891"/>
              <a:gd name="connsiteY2156" fmla="*/ 246408 h 5907136"/>
              <a:gd name="connsiteX2157" fmla="*/ 1998518 w 12078891"/>
              <a:gd name="connsiteY2157" fmla="*/ 237245 h 5907136"/>
              <a:gd name="connsiteX2158" fmla="*/ 1157580 w 12078891"/>
              <a:gd name="connsiteY2158" fmla="*/ 234204 h 5907136"/>
              <a:gd name="connsiteX2159" fmla="*/ 1195251 w 12078891"/>
              <a:gd name="connsiteY2159" fmla="*/ 270856 h 5907136"/>
              <a:gd name="connsiteX2160" fmla="*/ 1157580 w 12078891"/>
              <a:gd name="connsiteY2160" fmla="*/ 307508 h 5907136"/>
              <a:gd name="connsiteX2161" fmla="*/ 1119910 w 12078891"/>
              <a:gd name="connsiteY2161" fmla="*/ 270856 h 5907136"/>
              <a:gd name="connsiteX2162" fmla="*/ 1157580 w 12078891"/>
              <a:gd name="connsiteY2162" fmla="*/ 234204 h 5907136"/>
              <a:gd name="connsiteX2163" fmla="*/ 961058 w 12078891"/>
              <a:gd name="connsiteY2163" fmla="*/ 233172 h 5907136"/>
              <a:gd name="connsiteX2164" fmla="*/ 993637 w 12078891"/>
              <a:gd name="connsiteY2164" fmla="*/ 265752 h 5907136"/>
              <a:gd name="connsiteX2165" fmla="*/ 961058 w 12078891"/>
              <a:gd name="connsiteY2165" fmla="*/ 297314 h 5907136"/>
              <a:gd name="connsiteX2166" fmla="*/ 928478 w 12078891"/>
              <a:gd name="connsiteY2166" fmla="*/ 265752 h 5907136"/>
              <a:gd name="connsiteX2167" fmla="*/ 961058 w 12078891"/>
              <a:gd name="connsiteY2167" fmla="*/ 233172 h 5907136"/>
              <a:gd name="connsiteX2168" fmla="*/ 171076 w 12078891"/>
              <a:gd name="connsiteY2168" fmla="*/ 227096 h 5907136"/>
              <a:gd name="connsiteX2169" fmla="*/ 174131 w 12078891"/>
              <a:gd name="connsiteY2169" fmla="*/ 230151 h 5907136"/>
              <a:gd name="connsiteX2170" fmla="*/ 171076 w 12078891"/>
              <a:gd name="connsiteY2170" fmla="*/ 233205 h 5907136"/>
              <a:gd name="connsiteX2171" fmla="*/ 168023 w 12078891"/>
              <a:gd name="connsiteY2171" fmla="*/ 230151 h 5907136"/>
              <a:gd name="connsiteX2172" fmla="*/ 171076 w 12078891"/>
              <a:gd name="connsiteY2172" fmla="*/ 227096 h 5907136"/>
              <a:gd name="connsiteX2173" fmla="*/ 1620797 w 12078891"/>
              <a:gd name="connsiteY2173" fmla="*/ 211791 h 5907136"/>
              <a:gd name="connsiteX2174" fmla="*/ 1630978 w 12078891"/>
              <a:gd name="connsiteY2174" fmla="*/ 221973 h 5907136"/>
              <a:gd name="connsiteX2175" fmla="*/ 1620797 w 12078891"/>
              <a:gd name="connsiteY2175" fmla="*/ 232153 h 5907136"/>
              <a:gd name="connsiteX2176" fmla="*/ 1610616 w 12078891"/>
              <a:gd name="connsiteY2176" fmla="*/ 221973 h 5907136"/>
              <a:gd name="connsiteX2177" fmla="*/ 1620797 w 12078891"/>
              <a:gd name="connsiteY2177" fmla="*/ 211791 h 5907136"/>
              <a:gd name="connsiteX2178" fmla="*/ 5128210 w 12078891"/>
              <a:gd name="connsiteY2178" fmla="*/ 193466 h 5907136"/>
              <a:gd name="connsiteX2179" fmla="*/ 5140427 w 12078891"/>
              <a:gd name="connsiteY2179" fmla="*/ 205684 h 5907136"/>
              <a:gd name="connsiteX2180" fmla="*/ 5128210 w 12078891"/>
              <a:gd name="connsiteY2180" fmla="*/ 217901 h 5907136"/>
              <a:gd name="connsiteX2181" fmla="*/ 5115993 w 12078891"/>
              <a:gd name="connsiteY2181" fmla="*/ 205684 h 5907136"/>
              <a:gd name="connsiteX2182" fmla="*/ 5128210 w 12078891"/>
              <a:gd name="connsiteY2182" fmla="*/ 193466 h 5907136"/>
              <a:gd name="connsiteX2183" fmla="*/ 9614030 w 12078891"/>
              <a:gd name="connsiteY2183" fmla="*/ 138518 h 5907136"/>
              <a:gd name="connsiteX2184" fmla="*/ 9625230 w 12078891"/>
              <a:gd name="connsiteY2184" fmla="*/ 149717 h 5907136"/>
              <a:gd name="connsiteX2185" fmla="*/ 9614030 w 12078891"/>
              <a:gd name="connsiteY2185" fmla="*/ 160915 h 5907136"/>
              <a:gd name="connsiteX2186" fmla="*/ 9602831 w 12078891"/>
              <a:gd name="connsiteY2186" fmla="*/ 149717 h 5907136"/>
              <a:gd name="connsiteX2187" fmla="*/ 9614030 w 12078891"/>
              <a:gd name="connsiteY2187" fmla="*/ 138518 h 5907136"/>
              <a:gd name="connsiteX2188" fmla="*/ 3063470 w 12078891"/>
              <a:gd name="connsiteY2188" fmla="*/ 115071 h 5907136"/>
              <a:gd name="connsiteX2189" fmla="*/ 3069579 w 12078891"/>
              <a:gd name="connsiteY2189" fmla="*/ 121180 h 5907136"/>
              <a:gd name="connsiteX2190" fmla="*/ 3063470 w 12078891"/>
              <a:gd name="connsiteY2190" fmla="*/ 127289 h 5907136"/>
              <a:gd name="connsiteX2191" fmla="*/ 3057361 w 12078891"/>
              <a:gd name="connsiteY2191" fmla="*/ 121180 h 5907136"/>
              <a:gd name="connsiteX2192" fmla="*/ 3063470 w 12078891"/>
              <a:gd name="connsiteY2192" fmla="*/ 115071 h 5907136"/>
              <a:gd name="connsiteX2193" fmla="*/ 1904915 w 12078891"/>
              <a:gd name="connsiteY2193" fmla="*/ 92704 h 5907136"/>
              <a:gd name="connsiteX2194" fmla="*/ 1923240 w 12078891"/>
              <a:gd name="connsiteY2194" fmla="*/ 110012 h 5907136"/>
              <a:gd name="connsiteX2195" fmla="*/ 1904915 w 12078891"/>
              <a:gd name="connsiteY2195" fmla="*/ 127319 h 5907136"/>
              <a:gd name="connsiteX2196" fmla="*/ 1886589 w 12078891"/>
              <a:gd name="connsiteY2196" fmla="*/ 110012 h 5907136"/>
              <a:gd name="connsiteX2197" fmla="*/ 1904915 w 12078891"/>
              <a:gd name="connsiteY2197" fmla="*/ 92704 h 5907136"/>
              <a:gd name="connsiteX2198" fmla="*/ 6230829 w 12078891"/>
              <a:gd name="connsiteY2198" fmla="*/ 87605 h 5907136"/>
              <a:gd name="connsiteX2199" fmla="*/ 6238974 w 12078891"/>
              <a:gd name="connsiteY2199" fmla="*/ 95750 h 5907136"/>
              <a:gd name="connsiteX2200" fmla="*/ 6230829 w 12078891"/>
              <a:gd name="connsiteY2200" fmla="*/ 103895 h 5907136"/>
              <a:gd name="connsiteX2201" fmla="*/ 6222684 w 12078891"/>
              <a:gd name="connsiteY2201" fmla="*/ 95750 h 5907136"/>
              <a:gd name="connsiteX2202" fmla="*/ 6230829 w 12078891"/>
              <a:gd name="connsiteY2202" fmla="*/ 87605 h 5907136"/>
              <a:gd name="connsiteX2203" fmla="*/ 11171750 w 12078891"/>
              <a:gd name="connsiteY2203" fmla="*/ 86587 h 5907136"/>
              <a:gd name="connsiteX2204" fmla="*/ 11273561 w 12078891"/>
              <a:gd name="connsiteY2204" fmla="*/ 187380 h 5907136"/>
              <a:gd name="connsiteX2205" fmla="*/ 11171750 w 12078891"/>
              <a:gd name="connsiteY2205" fmla="*/ 288173 h 5907136"/>
              <a:gd name="connsiteX2206" fmla="*/ 11069938 w 12078891"/>
              <a:gd name="connsiteY2206" fmla="*/ 187380 h 5907136"/>
              <a:gd name="connsiteX2207" fmla="*/ 11171750 w 12078891"/>
              <a:gd name="connsiteY2207" fmla="*/ 86587 h 5907136"/>
              <a:gd name="connsiteX2208" fmla="*/ 3533841 w 12078891"/>
              <a:gd name="connsiteY2208" fmla="*/ 71293 h 5907136"/>
              <a:gd name="connsiteX2209" fmla="*/ 3536895 w 12078891"/>
              <a:gd name="connsiteY2209" fmla="*/ 74347 h 5907136"/>
              <a:gd name="connsiteX2210" fmla="*/ 3533841 w 12078891"/>
              <a:gd name="connsiteY2210" fmla="*/ 77402 h 5907136"/>
              <a:gd name="connsiteX2211" fmla="*/ 3530785 w 12078891"/>
              <a:gd name="connsiteY2211" fmla="*/ 74347 h 5907136"/>
              <a:gd name="connsiteX2212" fmla="*/ 3533841 w 12078891"/>
              <a:gd name="connsiteY2212" fmla="*/ 71293 h 5907136"/>
              <a:gd name="connsiteX2213" fmla="*/ 8850443 w 12078891"/>
              <a:gd name="connsiteY2213" fmla="*/ 69279 h 5907136"/>
              <a:gd name="connsiteX2214" fmla="*/ 8855533 w 12078891"/>
              <a:gd name="connsiteY2214" fmla="*/ 74370 h 5907136"/>
              <a:gd name="connsiteX2215" fmla="*/ 8850443 w 12078891"/>
              <a:gd name="connsiteY2215" fmla="*/ 79460 h 5907136"/>
              <a:gd name="connsiteX2216" fmla="*/ 8845352 w 12078891"/>
              <a:gd name="connsiteY2216" fmla="*/ 74370 h 5907136"/>
              <a:gd name="connsiteX2217" fmla="*/ 8850443 w 12078891"/>
              <a:gd name="connsiteY2217" fmla="*/ 69279 h 5907136"/>
              <a:gd name="connsiteX2218" fmla="*/ 2747929 w 12078891"/>
              <a:gd name="connsiteY2218" fmla="*/ 68269 h 5907136"/>
              <a:gd name="connsiteX2219" fmla="*/ 2770331 w 12078891"/>
              <a:gd name="connsiteY2219" fmla="*/ 90666 h 5907136"/>
              <a:gd name="connsiteX2220" fmla="*/ 2747929 w 12078891"/>
              <a:gd name="connsiteY2220" fmla="*/ 113065 h 5907136"/>
              <a:gd name="connsiteX2221" fmla="*/ 2725531 w 12078891"/>
              <a:gd name="connsiteY2221" fmla="*/ 90666 h 5907136"/>
              <a:gd name="connsiteX2222" fmla="*/ 2747929 w 12078891"/>
              <a:gd name="connsiteY2222" fmla="*/ 68269 h 5907136"/>
              <a:gd name="connsiteX2223" fmla="*/ 1222767 w 12078891"/>
              <a:gd name="connsiteY2223" fmla="*/ 68265 h 5907136"/>
              <a:gd name="connsiteX2224" fmla="*/ 1243130 w 12078891"/>
              <a:gd name="connsiteY2224" fmla="*/ 88627 h 5907136"/>
              <a:gd name="connsiteX2225" fmla="*/ 1222767 w 12078891"/>
              <a:gd name="connsiteY2225" fmla="*/ 108990 h 5907136"/>
              <a:gd name="connsiteX2226" fmla="*/ 1202406 w 12078891"/>
              <a:gd name="connsiteY2226" fmla="*/ 88627 h 5907136"/>
              <a:gd name="connsiteX2227" fmla="*/ 1222767 w 12078891"/>
              <a:gd name="connsiteY2227" fmla="*/ 68265 h 5907136"/>
              <a:gd name="connsiteX2228" fmla="*/ 11961807 w 12078891"/>
              <a:gd name="connsiteY2228" fmla="*/ 59105 h 5907136"/>
              <a:gd name="connsiteX2229" fmla="*/ 11982170 w 12078891"/>
              <a:gd name="connsiteY2229" fmla="*/ 79467 h 5907136"/>
              <a:gd name="connsiteX2230" fmla="*/ 11961807 w 12078891"/>
              <a:gd name="connsiteY2230" fmla="*/ 99830 h 5907136"/>
              <a:gd name="connsiteX2231" fmla="*/ 11941445 w 12078891"/>
              <a:gd name="connsiteY2231" fmla="*/ 79467 h 5907136"/>
              <a:gd name="connsiteX2232" fmla="*/ 11961807 w 12078891"/>
              <a:gd name="connsiteY2232" fmla="*/ 59105 h 5907136"/>
              <a:gd name="connsiteX2233" fmla="*/ 2790665 w 12078891"/>
              <a:gd name="connsiteY2233" fmla="*/ 54007 h 5907136"/>
              <a:gd name="connsiteX2234" fmla="*/ 2803901 w 12078891"/>
              <a:gd name="connsiteY2234" fmla="*/ 67243 h 5907136"/>
              <a:gd name="connsiteX2235" fmla="*/ 2790665 w 12078891"/>
              <a:gd name="connsiteY2235" fmla="*/ 80478 h 5907136"/>
              <a:gd name="connsiteX2236" fmla="*/ 2777433 w 12078891"/>
              <a:gd name="connsiteY2236" fmla="*/ 67243 h 5907136"/>
              <a:gd name="connsiteX2237" fmla="*/ 2790665 w 12078891"/>
              <a:gd name="connsiteY2237" fmla="*/ 54007 h 5907136"/>
              <a:gd name="connsiteX2238" fmla="*/ 3751773 w 12078891"/>
              <a:gd name="connsiteY2238" fmla="*/ 46888 h 5907136"/>
              <a:gd name="connsiteX2239" fmla="*/ 3759917 w 12078891"/>
              <a:gd name="connsiteY2239" fmla="*/ 55033 h 5907136"/>
              <a:gd name="connsiteX2240" fmla="*/ 3751773 w 12078891"/>
              <a:gd name="connsiteY2240" fmla="*/ 63179 h 5907136"/>
              <a:gd name="connsiteX2241" fmla="*/ 3743628 w 12078891"/>
              <a:gd name="connsiteY2241" fmla="*/ 55033 h 5907136"/>
              <a:gd name="connsiteX2242" fmla="*/ 3751773 w 12078891"/>
              <a:gd name="connsiteY2242" fmla="*/ 46888 h 5907136"/>
              <a:gd name="connsiteX2243" fmla="*/ 6107637 w 12078891"/>
              <a:gd name="connsiteY2243" fmla="*/ 40750 h 5907136"/>
              <a:gd name="connsiteX2244" fmla="*/ 6113746 w 12078891"/>
              <a:gd name="connsiteY2244" fmla="*/ 46859 h 5907136"/>
              <a:gd name="connsiteX2245" fmla="*/ 6107637 w 12078891"/>
              <a:gd name="connsiteY2245" fmla="*/ 52968 h 5907136"/>
              <a:gd name="connsiteX2246" fmla="*/ 6101528 w 12078891"/>
              <a:gd name="connsiteY2246" fmla="*/ 46859 h 5907136"/>
              <a:gd name="connsiteX2247" fmla="*/ 6107637 w 12078891"/>
              <a:gd name="connsiteY2247" fmla="*/ 40750 h 5907136"/>
              <a:gd name="connsiteX2248" fmla="*/ 338029 w 12078891"/>
              <a:gd name="connsiteY2248" fmla="*/ 35685 h 5907136"/>
              <a:gd name="connsiteX2249" fmla="*/ 367554 w 12078891"/>
              <a:gd name="connsiteY2249" fmla="*/ 65210 h 5907136"/>
              <a:gd name="connsiteX2250" fmla="*/ 338029 w 12078891"/>
              <a:gd name="connsiteY2250" fmla="*/ 94736 h 5907136"/>
              <a:gd name="connsiteX2251" fmla="*/ 308504 w 12078891"/>
              <a:gd name="connsiteY2251" fmla="*/ 65210 h 5907136"/>
              <a:gd name="connsiteX2252" fmla="*/ 338029 w 12078891"/>
              <a:gd name="connsiteY2252" fmla="*/ 35685 h 5907136"/>
              <a:gd name="connsiteX2253" fmla="*/ 7914793 w 12078891"/>
              <a:gd name="connsiteY2253" fmla="*/ 30595 h 5907136"/>
              <a:gd name="connsiteX2254" fmla="*/ 7924974 w 12078891"/>
              <a:gd name="connsiteY2254" fmla="*/ 39758 h 5907136"/>
              <a:gd name="connsiteX2255" fmla="*/ 7914793 w 12078891"/>
              <a:gd name="connsiteY2255" fmla="*/ 48922 h 5907136"/>
              <a:gd name="connsiteX2256" fmla="*/ 7905630 w 12078891"/>
              <a:gd name="connsiteY2256" fmla="*/ 39758 h 5907136"/>
              <a:gd name="connsiteX2257" fmla="*/ 7914793 w 12078891"/>
              <a:gd name="connsiteY2257" fmla="*/ 30595 h 5907136"/>
              <a:gd name="connsiteX2258" fmla="*/ 631216 w 12078891"/>
              <a:gd name="connsiteY2258" fmla="*/ 38 h 5907136"/>
              <a:gd name="connsiteX2259" fmla="*/ 673977 w 12078891"/>
              <a:gd name="connsiteY2259" fmla="*/ 41781 h 5907136"/>
              <a:gd name="connsiteX2260" fmla="*/ 631216 w 12078891"/>
              <a:gd name="connsiteY2260" fmla="*/ 83523 h 5907136"/>
              <a:gd name="connsiteX2261" fmla="*/ 588455 w 12078891"/>
              <a:gd name="connsiteY2261" fmla="*/ 41781 h 5907136"/>
              <a:gd name="connsiteX2262" fmla="*/ 631216 w 12078891"/>
              <a:gd name="connsiteY2262" fmla="*/ 38 h 59071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</a:cxnLst>
            <a:rect l="l" t="t" r="r" b="b"/>
            <a:pathLst>
              <a:path w="12078891" h="5907136">
                <a:moveTo>
                  <a:pt x="3842360" y="5831795"/>
                </a:moveTo>
                <a:cubicBezTo>
                  <a:pt x="3862721" y="5831795"/>
                  <a:pt x="3880030" y="5849103"/>
                  <a:pt x="3880030" y="5869465"/>
                </a:cubicBezTo>
                <a:cubicBezTo>
                  <a:pt x="3880030" y="5889828"/>
                  <a:pt x="3863739" y="5907136"/>
                  <a:pt x="3842360" y="5907136"/>
                </a:cubicBezTo>
                <a:cubicBezTo>
                  <a:pt x="3821997" y="5907136"/>
                  <a:pt x="3804687" y="5890846"/>
                  <a:pt x="3804687" y="5869465"/>
                </a:cubicBezTo>
                <a:cubicBezTo>
                  <a:pt x="3804687" y="5849103"/>
                  <a:pt x="3820979" y="5831795"/>
                  <a:pt x="3842360" y="5831795"/>
                </a:cubicBezTo>
                <a:close/>
                <a:moveTo>
                  <a:pt x="7474967" y="5830778"/>
                </a:moveTo>
                <a:cubicBezTo>
                  <a:pt x="7485148" y="5830778"/>
                  <a:pt x="7492275" y="5838923"/>
                  <a:pt x="7492275" y="5848086"/>
                </a:cubicBezTo>
                <a:cubicBezTo>
                  <a:pt x="7492275" y="5857249"/>
                  <a:pt x="7484130" y="5865394"/>
                  <a:pt x="7474967" y="5865394"/>
                </a:cubicBezTo>
                <a:cubicBezTo>
                  <a:pt x="7465804" y="5865394"/>
                  <a:pt x="7457659" y="5858267"/>
                  <a:pt x="7457659" y="5848086"/>
                </a:cubicBezTo>
                <a:cubicBezTo>
                  <a:pt x="7457659" y="5838923"/>
                  <a:pt x="7465804" y="5830778"/>
                  <a:pt x="7474967" y="5830778"/>
                </a:cubicBezTo>
                <a:close/>
                <a:moveTo>
                  <a:pt x="8992978" y="5793107"/>
                </a:moveTo>
                <a:cubicBezTo>
                  <a:pt x="8996033" y="5793107"/>
                  <a:pt x="8999088" y="5795143"/>
                  <a:pt x="8999088" y="5799215"/>
                </a:cubicBezTo>
                <a:cubicBezTo>
                  <a:pt x="8999088" y="5802270"/>
                  <a:pt x="8996033" y="5805325"/>
                  <a:pt x="8992978" y="5805325"/>
                </a:cubicBezTo>
                <a:cubicBezTo>
                  <a:pt x="8989924" y="5805325"/>
                  <a:pt x="8986870" y="5802270"/>
                  <a:pt x="8986870" y="5799215"/>
                </a:cubicBezTo>
                <a:cubicBezTo>
                  <a:pt x="8986870" y="5796161"/>
                  <a:pt x="8989924" y="5793107"/>
                  <a:pt x="8992978" y="5793107"/>
                </a:cubicBezTo>
                <a:close/>
                <a:moveTo>
                  <a:pt x="10305331" y="5791071"/>
                </a:moveTo>
                <a:cubicBezTo>
                  <a:pt x="10316531" y="5791071"/>
                  <a:pt x="10324675" y="5800234"/>
                  <a:pt x="10324675" y="5810415"/>
                </a:cubicBezTo>
                <a:cubicBezTo>
                  <a:pt x="10324675" y="5820597"/>
                  <a:pt x="10316531" y="5829759"/>
                  <a:pt x="10305331" y="5829759"/>
                </a:cubicBezTo>
                <a:cubicBezTo>
                  <a:pt x="10295150" y="5829759"/>
                  <a:pt x="10285987" y="5821615"/>
                  <a:pt x="10285987" y="5810415"/>
                </a:cubicBezTo>
                <a:cubicBezTo>
                  <a:pt x="10285987" y="5800234"/>
                  <a:pt x="10294132" y="5791071"/>
                  <a:pt x="10305331" y="5791071"/>
                </a:cubicBezTo>
                <a:close/>
                <a:moveTo>
                  <a:pt x="9101917" y="5773763"/>
                </a:moveTo>
                <a:cubicBezTo>
                  <a:pt x="9116171" y="5773763"/>
                  <a:pt x="9126352" y="5784963"/>
                  <a:pt x="9126352" y="5798198"/>
                </a:cubicBezTo>
                <a:cubicBezTo>
                  <a:pt x="9126352" y="5811433"/>
                  <a:pt x="9115152" y="5822633"/>
                  <a:pt x="9101917" y="5822633"/>
                </a:cubicBezTo>
                <a:cubicBezTo>
                  <a:pt x="9088682" y="5822633"/>
                  <a:pt x="9077482" y="5811433"/>
                  <a:pt x="9077482" y="5798198"/>
                </a:cubicBezTo>
                <a:cubicBezTo>
                  <a:pt x="9077482" y="5784963"/>
                  <a:pt x="9088682" y="5773763"/>
                  <a:pt x="9101917" y="5773763"/>
                </a:cubicBezTo>
                <a:close/>
                <a:moveTo>
                  <a:pt x="4563173" y="5765618"/>
                </a:moveTo>
                <a:cubicBezTo>
                  <a:pt x="4568264" y="5765618"/>
                  <a:pt x="4573353" y="5769691"/>
                  <a:pt x="4573353" y="5775799"/>
                </a:cubicBezTo>
                <a:cubicBezTo>
                  <a:pt x="4573353" y="5781908"/>
                  <a:pt x="4568264" y="5785980"/>
                  <a:pt x="4563173" y="5785980"/>
                </a:cubicBezTo>
                <a:cubicBezTo>
                  <a:pt x="4557062" y="5785980"/>
                  <a:pt x="4552992" y="5781908"/>
                  <a:pt x="4552992" y="5775799"/>
                </a:cubicBezTo>
                <a:cubicBezTo>
                  <a:pt x="4552992" y="5769691"/>
                  <a:pt x="4558082" y="5765618"/>
                  <a:pt x="4563173" y="5765618"/>
                </a:cubicBezTo>
                <a:close/>
                <a:moveTo>
                  <a:pt x="3667253" y="5747292"/>
                </a:moveTo>
                <a:cubicBezTo>
                  <a:pt x="3673361" y="5746274"/>
                  <a:pt x="3677432" y="5750346"/>
                  <a:pt x="3677432" y="5756455"/>
                </a:cubicBezTo>
                <a:cubicBezTo>
                  <a:pt x="3677432" y="5761546"/>
                  <a:pt x="3673361" y="5765618"/>
                  <a:pt x="3667253" y="5765618"/>
                </a:cubicBezTo>
                <a:cubicBezTo>
                  <a:pt x="3662163" y="5765618"/>
                  <a:pt x="3657072" y="5761546"/>
                  <a:pt x="3657072" y="5756455"/>
                </a:cubicBezTo>
                <a:cubicBezTo>
                  <a:pt x="3657072" y="5751365"/>
                  <a:pt x="3661143" y="5747292"/>
                  <a:pt x="3667253" y="5747292"/>
                </a:cubicBezTo>
                <a:close/>
                <a:moveTo>
                  <a:pt x="5934563" y="5691295"/>
                </a:moveTo>
                <a:cubicBezTo>
                  <a:pt x="5935581" y="5691295"/>
                  <a:pt x="5937617" y="5692313"/>
                  <a:pt x="5937617" y="5694349"/>
                </a:cubicBezTo>
                <a:cubicBezTo>
                  <a:pt x="5937617" y="5696386"/>
                  <a:pt x="5936598" y="5697403"/>
                  <a:pt x="5934563" y="5697403"/>
                </a:cubicBezTo>
                <a:cubicBezTo>
                  <a:pt x="5932526" y="5697403"/>
                  <a:pt x="5931508" y="5696386"/>
                  <a:pt x="5931508" y="5694349"/>
                </a:cubicBezTo>
                <a:cubicBezTo>
                  <a:pt x="5931508" y="5692313"/>
                  <a:pt x="5932526" y="5691295"/>
                  <a:pt x="5934563" y="5691295"/>
                </a:cubicBezTo>
                <a:close/>
                <a:moveTo>
                  <a:pt x="9720932" y="5662788"/>
                </a:moveTo>
                <a:cubicBezTo>
                  <a:pt x="9732132" y="5662788"/>
                  <a:pt x="9741295" y="5671951"/>
                  <a:pt x="9741295" y="5683150"/>
                </a:cubicBezTo>
                <a:cubicBezTo>
                  <a:pt x="9741295" y="5694349"/>
                  <a:pt x="9732132" y="5703513"/>
                  <a:pt x="9720932" y="5703513"/>
                </a:cubicBezTo>
                <a:cubicBezTo>
                  <a:pt x="9709733" y="5703513"/>
                  <a:pt x="9700570" y="5694349"/>
                  <a:pt x="9700570" y="5683150"/>
                </a:cubicBezTo>
                <a:cubicBezTo>
                  <a:pt x="9700570" y="5671951"/>
                  <a:pt x="9709733" y="5662788"/>
                  <a:pt x="9720932" y="5662788"/>
                </a:cubicBezTo>
                <a:close/>
                <a:moveTo>
                  <a:pt x="1551600" y="5657698"/>
                </a:moveTo>
                <a:cubicBezTo>
                  <a:pt x="1554653" y="5657698"/>
                  <a:pt x="1556689" y="5659734"/>
                  <a:pt x="1556689" y="5662789"/>
                </a:cubicBezTo>
                <a:cubicBezTo>
                  <a:pt x="1556689" y="5665843"/>
                  <a:pt x="1554653" y="5667879"/>
                  <a:pt x="1551600" y="5667879"/>
                </a:cubicBezTo>
                <a:cubicBezTo>
                  <a:pt x="1548544" y="5667879"/>
                  <a:pt x="1546509" y="5665843"/>
                  <a:pt x="1546509" y="5662789"/>
                </a:cubicBezTo>
                <a:cubicBezTo>
                  <a:pt x="1546509" y="5659734"/>
                  <a:pt x="1548544" y="5657698"/>
                  <a:pt x="1551600" y="5657698"/>
                </a:cubicBezTo>
                <a:close/>
                <a:moveTo>
                  <a:pt x="5617940" y="5620027"/>
                </a:moveTo>
                <a:cubicBezTo>
                  <a:pt x="5623030" y="5620027"/>
                  <a:pt x="5628121" y="5625118"/>
                  <a:pt x="5628121" y="5630208"/>
                </a:cubicBezTo>
                <a:cubicBezTo>
                  <a:pt x="5628121" y="5636317"/>
                  <a:pt x="5623030" y="5640389"/>
                  <a:pt x="5617940" y="5640389"/>
                </a:cubicBezTo>
                <a:cubicBezTo>
                  <a:pt x="5611832" y="5640389"/>
                  <a:pt x="5607759" y="5635299"/>
                  <a:pt x="5607759" y="5630208"/>
                </a:cubicBezTo>
                <a:cubicBezTo>
                  <a:pt x="5607759" y="5624100"/>
                  <a:pt x="5612850" y="5620027"/>
                  <a:pt x="5617940" y="5620027"/>
                </a:cubicBezTo>
                <a:close/>
                <a:moveTo>
                  <a:pt x="7608340" y="5584393"/>
                </a:moveTo>
                <a:cubicBezTo>
                  <a:pt x="7612413" y="5584393"/>
                  <a:pt x="7616485" y="5588466"/>
                  <a:pt x="7616485" y="5592538"/>
                </a:cubicBezTo>
                <a:cubicBezTo>
                  <a:pt x="7616485" y="5596611"/>
                  <a:pt x="7613430" y="5600683"/>
                  <a:pt x="7608340" y="5600683"/>
                </a:cubicBezTo>
                <a:cubicBezTo>
                  <a:pt x="7604268" y="5600683"/>
                  <a:pt x="7600195" y="5597628"/>
                  <a:pt x="7600195" y="5592538"/>
                </a:cubicBezTo>
                <a:cubicBezTo>
                  <a:pt x="7600195" y="5588466"/>
                  <a:pt x="7603249" y="5584393"/>
                  <a:pt x="7608340" y="5584393"/>
                </a:cubicBezTo>
                <a:close/>
                <a:moveTo>
                  <a:pt x="4031736" y="5584393"/>
                </a:moveTo>
                <a:cubicBezTo>
                  <a:pt x="4037844" y="5584393"/>
                  <a:pt x="4043953" y="5590501"/>
                  <a:pt x="4043953" y="5596611"/>
                </a:cubicBezTo>
                <a:cubicBezTo>
                  <a:pt x="4043953" y="5603737"/>
                  <a:pt x="4038861" y="5608828"/>
                  <a:pt x="4031736" y="5608828"/>
                </a:cubicBezTo>
                <a:cubicBezTo>
                  <a:pt x="4024608" y="5608828"/>
                  <a:pt x="4019517" y="5603737"/>
                  <a:pt x="4019517" y="5596611"/>
                </a:cubicBezTo>
                <a:cubicBezTo>
                  <a:pt x="4019517" y="5589484"/>
                  <a:pt x="4024608" y="5584393"/>
                  <a:pt x="4031736" y="5584393"/>
                </a:cubicBezTo>
                <a:close/>
                <a:moveTo>
                  <a:pt x="8657000" y="5577266"/>
                </a:moveTo>
                <a:cubicBezTo>
                  <a:pt x="8678381" y="5577266"/>
                  <a:pt x="8696707" y="5595592"/>
                  <a:pt x="8696707" y="5616973"/>
                </a:cubicBezTo>
                <a:cubicBezTo>
                  <a:pt x="8696707" y="5638353"/>
                  <a:pt x="8679399" y="5656679"/>
                  <a:pt x="8657000" y="5656679"/>
                </a:cubicBezTo>
                <a:cubicBezTo>
                  <a:pt x="8634601" y="5656679"/>
                  <a:pt x="8617294" y="5639371"/>
                  <a:pt x="8617294" y="5616973"/>
                </a:cubicBezTo>
                <a:cubicBezTo>
                  <a:pt x="8617294" y="5595592"/>
                  <a:pt x="8634601" y="5577266"/>
                  <a:pt x="8657000" y="5577266"/>
                </a:cubicBezTo>
                <a:close/>
                <a:moveTo>
                  <a:pt x="10814389" y="5571158"/>
                </a:moveTo>
                <a:cubicBezTo>
                  <a:pt x="10820499" y="5571158"/>
                  <a:pt x="10825589" y="5576249"/>
                  <a:pt x="10825589" y="5582357"/>
                </a:cubicBezTo>
                <a:cubicBezTo>
                  <a:pt x="10825589" y="5588466"/>
                  <a:pt x="10820499" y="5593557"/>
                  <a:pt x="10814389" y="5593557"/>
                </a:cubicBezTo>
                <a:cubicBezTo>
                  <a:pt x="10808281" y="5593557"/>
                  <a:pt x="10803190" y="5588466"/>
                  <a:pt x="10803190" y="5582357"/>
                </a:cubicBezTo>
                <a:cubicBezTo>
                  <a:pt x="10803190" y="5576249"/>
                  <a:pt x="10808281" y="5571158"/>
                  <a:pt x="10814389" y="5571158"/>
                </a:cubicBezTo>
                <a:close/>
                <a:moveTo>
                  <a:pt x="7000525" y="5501926"/>
                </a:moveTo>
                <a:cubicBezTo>
                  <a:pt x="7015797" y="5502944"/>
                  <a:pt x="7026996" y="5514143"/>
                  <a:pt x="7026996" y="5528397"/>
                </a:cubicBezTo>
                <a:cubicBezTo>
                  <a:pt x="7026996" y="5542651"/>
                  <a:pt x="7015797" y="5554868"/>
                  <a:pt x="7000525" y="5554868"/>
                </a:cubicBezTo>
                <a:cubicBezTo>
                  <a:pt x="6986272" y="5554868"/>
                  <a:pt x="6974054" y="5543669"/>
                  <a:pt x="6974054" y="5528397"/>
                </a:cubicBezTo>
                <a:cubicBezTo>
                  <a:pt x="6974054" y="5514143"/>
                  <a:pt x="6985253" y="5501926"/>
                  <a:pt x="7000525" y="5501926"/>
                </a:cubicBezTo>
                <a:close/>
                <a:moveTo>
                  <a:pt x="8101109" y="5497853"/>
                </a:moveTo>
                <a:cubicBezTo>
                  <a:pt x="8108236" y="5497853"/>
                  <a:pt x="8114345" y="5503961"/>
                  <a:pt x="8114345" y="5511088"/>
                </a:cubicBezTo>
                <a:cubicBezTo>
                  <a:pt x="8114345" y="5518215"/>
                  <a:pt x="8108236" y="5524324"/>
                  <a:pt x="8101109" y="5524324"/>
                </a:cubicBezTo>
                <a:cubicBezTo>
                  <a:pt x="8093982" y="5524324"/>
                  <a:pt x="8087874" y="5518215"/>
                  <a:pt x="8087874" y="5511088"/>
                </a:cubicBezTo>
                <a:cubicBezTo>
                  <a:pt x="8087874" y="5503961"/>
                  <a:pt x="8093982" y="5497853"/>
                  <a:pt x="8101109" y="5497853"/>
                </a:cubicBezTo>
                <a:close/>
                <a:moveTo>
                  <a:pt x="11261343" y="5462219"/>
                </a:moveTo>
                <a:cubicBezTo>
                  <a:pt x="11280687" y="5462219"/>
                  <a:pt x="11297995" y="5478509"/>
                  <a:pt x="11297995" y="5498871"/>
                </a:cubicBezTo>
                <a:cubicBezTo>
                  <a:pt x="11297995" y="5519233"/>
                  <a:pt x="11281705" y="5535524"/>
                  <a:pt x="11261343" y="5535524"/>
                </a:cubicBezTo>
                <a:cubicBezTo>
                  <a:pt x="11240981" y="5535524"/>
                  <a:pt x="11224691" y="5519233"/>
                  <a:pt x="11224691" y="5498871"/>
                </a:cubicBezTo>
                <a:cubicBezTo>
                  <a:pt x="11224691" y="5478509"/>
                  <a:pt x="11240981" y="5462219"/>
                  <a:pt x="11261343" y="5462219"/>
                </a:cubicBezTo>
                <a:close/>
                <a:moveTo>
                  <a:pt x="6980162" y="5433712"/>
                </a:moveTo>
                <a:cubicBezTo>
                  <a:pt x="6988307" y="5433712"/>
                  <a:pt x="6995434" y="5440839"/>
                  <a:pt x="6995434" y="5448984"/>
                </a:cubicBezTo>
                <a:cubicBezTo>
                  <a:pt x="6995434" y="5457129"/>
                  <a:pt x="6988307" y="5463237"/>
                  <a:pt x="6980162" y="5463237"/>
                </a:cubicBezTo>
                <a:cubicBezTo>
                  <a:pt x="6972017" y="5463237"/>
                  <a:pt x="6964890" y="5457129"/>
                  <a:pt x="6964890" y="5448984"/>
                </a:cubicBezTo>
                <a:cubicBezTo>
                  <a:pt x="6964890" y="5440839"/>
                  <a:pt x="6972017" y="5433712"/>
                  <a:pt x="6980162" y="5433712"/>
                </a:cubicBezTo>
                <a:close/>
                <a:moveTo>
                  <a:pt x="7394535" y="5431676"/>
                </a:moveTo>
                <a:cubicBezTo>
                  <a:pt x="7411843" y="5432694"/>
                  <a:pt x="7426097" y="5445930"/>
                  <a:pt x="7426097" y="5463237"/>
                </a:cubicBezTo>
                <a:cubicBezTo>
                  <a:pt x="7426097" y="5480545"/>
                  <a:pt x="7411843" y="5494799"/>
                  <a:pt x="7394535" y="5494799"/>
                </a:cubicBezTo>
                <a:cubicBezTo>
                  <a:pt x="7377227" y="5494799"/>
                  <a:pt x="7362974" y="5480545"/>
                  <a:pt x="7362974" y="5463237"/>
                </a:cubicBezTo>
                <a:cubicBezTo>
                  <a:pt x="7362974" y="5445930"/>
                  <a:pt x="7377227" y="5431676"/>
                  <a:pt x="7394535" y="5431676"/>
                </a:cubicBezTo>
                <a:close/>
                <a:moveTo>
                  <a:pt x="9262779" y="5425567"/>
                </a:moveTo>
                <a:cubicBezTo>
                  <a:pt x="9263798" y="5425567"/>
                  <a:pt x="9264816" y="5426585"/>
                  <a:pt x="9264816" y="5427603"/>
                </a:cubicBezTo>
                <a:cubicBezTo>
                  <a:pt x="9264816" y="5428621"/>
                  <a:pt x="9263798" y="5429639"/>
                  <a:pt x="9262779" y="5429639"/>
                </a:cubicBezTo>
                <a:cubicBezTo>
                  <a:pt x="9261761" y="5429639"/>
                  <a:pt x="9260743" y="5428621"/>
                  <a:pt x="9260743" y="5427603"/>
                </a:cubicBezTo>
                <a:cubicBezTo>
                  <a:pt x="9260743" y="5426585"/>
                  <a:pt x="9261761" y="5425567"/>
                  <a:pt x="9262779" y="5425567"/>
                </a:cubicBezTo>
                <a:close/>
                <a:moveTo>
                  <a:pt x="9043884" y="5381788"/>
                </a:moveTo>
                <a:cubicBezTo>
                  <a:pt x="9070356" y="5381788"/>
                  <a:pt x="9092754" y="5404187"/>
                  <a:pt x="9092754" y="5430658"/>
                </a:cubicBezTo>
                <a:cubicBezTo>
                  <a:pt x="9092754" y="5457129"/>
                  <a:pt x="9070356" y="5479528"/>
                  <a:pt x="9043884" y="5479528"/>
                </a:cubicBezTo>
                <a:cubicBezTo>
                  <a:pt x="9016395" y="5479528"/>
                  <a:pt x="8995015" y="5458147"/>
                  <a:pt x="8995015" y="5430658"/>
                </a:cubicBezTo>
                <a:cubicBezTo>
                  <a:pt x="8995015" y="5404187"/>
                  <a:pt x="9016395" y="5381788"/>
                  <a:pt x="9043884" y="5381788"/>
                </a:cubicBezTo>
                <a:close/>
                <a:moveTo>
                  <a:pt x="8166268" y="5370589"/>
                </a:moveTo>
                <a:cubicBezTo>
                  <a:pt x="8174414" y="5370589"/>
                  <a:pt x="8180522" y="5376697"/>
                  <a:pt x="8180522" y="5384843"/>
                </a:cubicBezTo>
                <a:cubicBezTo>
                  <a:pt x="8180522" y="5392988"/>
                  <a:pt x="8174414" y="5399096"/>
                  <a:pt x="8166268" y="5399096"/>
                </a:cubicBezTo>
                <a:cubicBezTo>
                  <a:pt x="8158123" y="5399096"/>
                  <a:pt x="8152015" y="5392988"/>
                  <a:pt x="8152015" y="5384843"/>
                </a:cubicBezTo>
                <a:cubicBezTo>
                  <a:pt x="8152015" y="5376697"/>
                  <a:pt x="8158123" y="5370589"/>
                  <a:pt x="8166268" y="5370589"/>
                </a:cubicBezTo>
                <a:close/>
                <a:moveTo>
                  <a:pt x="9917428" y="5332918"/>
                </a:moveTo>
                <a:cubicBezTo>
                  <a:pt x="9958153" y="5332918"/>
                  <a:pt x="9991751" y="5365498"/>
                  <a:pt x="9991751" y="5406223"/>
                </a:cubicBezTo>
                <a:cubicBezTo>
                  <a:pt x="9991751" y="5446947"/>
                  <a:pt x="9958153" y="5479527"/>
                  <a:pt x="9917428" y="5479527"/>
                </a:cubicBezTo>
                <a:cubicBezTo>
                  <a:pt x="9876704" y="5479527"/>
                  <a:pt x="9843106" y="5446947"/>
                  <a:pt x="9843106" y="5406223"/>
                </a:cubicBezTo>
                <a:cubicBezTo>
                  <a:pt x="9843106" y="5365498"/>
                  <a:pt x="9876704" y="5332918"/>
                  <a:pt x="9917428" y="5332918"/>
                </a:cubicBezTo>
                <a:close/>
                <a:moveTo>
                  <a:pt x="5489660" y="5317646"/>
                </a:moveTo>
                <a:cubicBezTo>
                  <a:pt x="5515111" y="5317646"/>
                  <a:pt x="5535474" y="5338008"/>
                  <a:pt x="5535474" y="5362443"/>
                </a:cubicBezTo>
                <a:cubicBezTo>
                  <a:pt x="5535474" y="5387896"/>
                  <a:pt x="5515111" y="5408259"/>
                  <a:pt x="5489660" y="5408259"/>
                </a:cubicBezTo>
                <a:cubicBezTo>
                  <a:pt x="5464207" y="5408259"/>
                  <a:pt x="5443845" y="5387896"/>
                  <a:pt x="5443845" y="5362443"/>
                </a:cubicBezTo>
                <a:cubicBezTo>
                  <a:pt x="5443845" y="5336990"/>
                  <a:pt x="5464207" y="5317646"/>
                  <a:pt x="5489660" y="5317646"/>
                </a:cubicBezTo>
                <a:close/>
                <a:moveTo>
                  <a:pt x="7760040" y="5273868"/>
                </a:moveTo>
                <a:cubicBezTo>
                  <a:pt x="7780402" y="5273868"/>
                  <a:pt x="7795674" y="5290158"/>
                  <a:pt x="7795674" y="5309502"/>
                </a:cubicBezTo>
                <a:cubicBezTo>
                  <a:pt x="7795674" y="5328847"/>
                  <a:pt x="7779384" y="5345136"/>
                  <a:pt x="7760040" y="5345136"/>
                </a:cubicBezTo>
                <a:cubicBezTo>
                  <a:pt x="7740696" y="5345136"/>
                  <a:pt x="7724406" y="5329864"/>
                  <a:pt x="7724406" y="5309502"/>
                </a:cubicBezTo>
                <a:cubicBezTo>
                  <a:pt x="7724406" y="5290158"/>
                  <a:pt x="7740696" y="5273868"/>
                  <a:pt x="7760040" y="5273868"/>
                </a:cubicBezTo>
                <a:close/>
                <a:moveTo>
                  <a:pt x="4548919" y="5233143"/>
                </a:moveTo>
                <a:cubicBezTo>
                  <a:pt x="4564190" y="5233143"/>
                  <a:pt x="4575387" y="5244342"/>
                  <a:pt x="4575387" y="5259614"/>
                </a:cubicBezTo>
                <a:cubicBezTo>
                  <a:pt x="4575387" y="5274886"/>
                  <a:pt x="4563173" y="5286085"/>
                  <a:pt x="4548919" y="5286085"/>
                </a:cubicBezTo>
                <a:cubicBezTo>
                  <a:pt x="4533646" y="5286085"/>
                  <a:pt x="4522446" y="5273868"/>
                  <a:pt x="4522446" y="5259614"/>
                </a:cubicBezTo>
                <a:cubicBezTo>
                  <a:pt x="4522446" y="5244342"/>
                  <a:pt x="4534664" y="5233143"/>
                  <a:pt x="4548919" y="5233143"/>
                </a:cubicBezTo>
                <a:close/>
                <a:moveTo>
                  <a:pt x="7408789" y="5131331"/>
                </a:moveTo>
                <a:cubicBezTo>
                  <a:pt x="7413880" y="5131331"/>
                  <a:pt x="7417952" y="5135404"/>
                  <a:pt x="7417952" y="5140494"/>
                </a:cubicBezTo>
                <a:cubicBezTo>
                  <a:pt x="7417952" y="5145585"/>
                  <a:pt x="7413880" y="5149657"/>
                  <a:pt x="7408789" y="5149657"/>
                </a:cubicBezTo>
                <a:cubicBezTo>
                  <a:pt x="7403699" y="5149657"/>
                  <a:pt x="7399626" y="5145585"/>
                  <a:pt x="7399626" y="5140494"/>
                </a:cubicBezTo>
                <a:cubicBezTo>
                  <a:pt x="7399626" y="5135404"/>
                  <a:pt x="7403699" y="5131331"/>
                  <a:pt x="7408789" y="5131331"/>
                </a:cubicBezTo>
                <a:close/>
                <a:moveTo>
                  <a:pt x="10433614" y="5120132"/>
                </a:moveTo>
                <a:cubicBezTo>
                  <a:pt x="10438705" y="5120132"/>
                  <a:pt x="10442776" y="5124204"/>
                  <a:pt x="10442776" y="5129295"/>
                </a:cubicBezTo>
                <a:cubicBezTo>
                  <a:pt x="10442776" y="5134385"/>
                  <a:pt x="10438705" y="5138458"/>
                  <a:pt x="10433614" y="5138458"/>
                </a:cubicBezTo>
                <a:cubicBezTo>
                  <a:pt x="10428524" y="5138458"/>
                  <a:pt x="10424451" y="5134385"/>
                  <a:pt x="10424451" y="5129295"/>
                </a:cubicBezTo>
                <a:cubicBezTo>
                  <a:pt x="10424451" y="5124204"/>
                  <a:pt x="10428524" y="5120132"/>
                  <a:pt x="10433614" y="5120132"/>
                </a:cubicBezTo>
                <a:close/>
                <a:moveTo>
                  <a:pt x="1525133" y="5095697"/>
                </a:moveTo>
                <a:cubicBezTo>
                  <a:pt x="1549568" y="5095697"/>
                  <a:pt x="1568912" y="5116059"/>
                  <a:pt x="1568912" y="5139476"/>
                </a:cubicBezTo>
                <a:cubicBezTo>
                  <a:pt x="1568912" y="5163911"/>
                  <a:pt x="1549568" y="5183255"/>
                  <a:pt x="1525133" y="5183255"/>
                </a:cubicBezTo>
                <a:cubicBezTo>
                  <a:pt x="1500698" y="5183255"/>
                  <a:pt x="1481354" y="5163911"/>
                  <a:pt x="1481354" y="5139476"/>
                </a:cubicBezTo>
                <a:cubicBezTo>
                  <a:pt x="1481354" y="5115041"/>
                  <a:pt x="1500698" y="5095697"/>
                  <a:pt x="1525133" y="5095697"/>
                </a:cubicBezTo>
                <a:close/>
                <a:moveTo>
                  <a:pt x="4545863" y="5086534"/>
                </a:moveTo>
                <a:cubicBezTo>
                  <a:pt x="4555026" y="5086534"/>
                  <a:pt x="4563168" y="5094679"/>
                  <a:pt x="4563168" y="5103842"/>
                </a:cubicBezTo>
                <a:cubicBezTo>
                  <a:pt x="4563168" y="5113005"/>
                  <a:pt x="4555026" y="5121150"/>
                  <a:pt x="4545863" y="5121150"/>
                </a:cubicBezTo>
                <a:cubicBezTo>
                  <a:pt x="4535682" y="5121150"/>
                  <a:pt x="4528555" y="5113005"/>
                  <a:pt x="4528555" y="5103842"/>
                </a:cubicBezTo>
                <a:cubicBezTo>
                  <a:pt x="4528555" y="5093661"/>
                  <a:pt x="4536700" y="5086534"/>
                  <a:pt x="4545863" y="5086534"/>
                </a:cubicBezTo>
                <a:close/>
                <a:moveTo>
                  <a:pt x="9595704" y="5048864"/>
                </a:moveTo>
                <a:cubicBezTo>
                  <a:pt x="9599777" y="5048864"/>
                  <a:pt x="9601813" y="5051918"/>
                  <a:pt x="9601813" y="5054972"/>
                </a:cubicBezTo>
                <a:cubicBezTo>
                  <a:pt x="9601813" y="5058027"/>
                  <a:pt x="9598759" y="5061081"/>
                  <a:pt x="9595704" y="5061081"/>
                </a:cubicBezTo>
                <a:cubicBezTo>
                  <a:pt x="9592650" y="5061081"/>
                  <a:pt x="9589596" y="5059045"/>
                  <a:pt x="9589596" y="5054972"/>
                </a:cubicBezTo>
                <a:cubicBezTo>
                  <a:pt x="9589596" y="5051918"/>
                  <a:pt x="9592650" y="5048864"/>
                  <a:pt x="9595704" y="5048864"/>
                </a:cubicBezTo>
                <a:close/>
                <a:moveTo>
                  <a:pt x="11474130" y="5040719"/>
                </a:moveTo>
                <a:cubicBezTo>
                  <a:pt x="11484311" y="5040719"/>
                  <a:pt x="11492456" y="5048864"/>
                  <a:pt x="11492456" y="5059046"/>
                </a:cubicBezTo>
                <a:cubicBezTo>
                  <a:pt x="11492456" y="5069227"/>
                  <a:pt x="11484311" y="5077372"/>
                  <a:pt x="11474130" y="5077372"/>
                </a:cubicBezTo>
                <a:cubicBezTo>
                  <a:pt x="11463948" y="5077372"/>
                  <a:pt x="11455803" y="5069227"/>
                  <a:pt x="11455803" y="5059046"/>
                </a:cubicBezTo>
                <a:cubicBezTo>
                  <a:pt x="11455803" y="5048864"/>
                  <a:pt x="11463948" y="5040719"/>
                  <a:pt x="11474130" y="5040719"/>
                </a:cubicBezTo>
                <a:close/>
                <a:moveTo>
                  <a:pt x="2684777" y="5038683"/>
                </a:moveTo>
                <a:cubicBezTo>
                  <a:pt x="2688848" y="5038683"/>
                  <a:pt x="2690886" y="5041737"/>
                  <a:pt x="2690886" y="5044791"/>
                </a:cubicBezTo>
                <a:cubicBezTo>
                  <a:pt x="2690886" y="5047846"/>
                  <a:pt x="2687831" y="5050900"/>
                  <a:pt x="2684777" y="5050900"/>
                </a:cubicBezTo>
                <a:cubicBezTo>
                  <a:pt x="2681723" y="5050900"/>
                  <a:pt x="2678668" y="5047846"/>
                  <a:pt x="2678668" y="5044791"/>
                </a:cubicBezTo>
                <a:cubicBezTo>
                  <a:pt x="2678668" y="5041737"/>
                  <a:pt x="2681723" y="5038683"/>
                  <a:pt x="2684777" y="5038683"/>
                </a:cubicBezTo>
                <a:close/>
                <a:moveTo>
                  <a:pt x="8718088" y="5027483"/>
                </a:moveTo>
                <a:cubicBezTo>
                  <a:pt x="8735396" y="5027483"/>
                  <a:pt x="8750668" y="5042755"/>
                  <a:pt x="8750668" y="5060063"/>
                </a:cubicBezTo>
                <a:cubicBezTo>
                  <a:pt x="8750668" y="5078389"/>
                  <a:pt x="8735396" y="5092643"/>
                  <a:pt x="8718088" y="5092643"/>
                </a:cubicBezTo>
                <a:cubicBezTo>
                  <a:pt x="8699762" y="5092643"/>
                  <a:pt x="8684490" y="5078389"/>
                  <a:pt x="8684490" y="5060063"/>
                </a:cubicBezTo>
                <a:cubicBezTo>
                  <a:pt x="8684490" y="5041737"/>
                  <a:pt x="8699762" y="5027483"/>
                  <a:pt x="8718088" y="5027483"/>
                </a:cubicBezTo>
                <a:close/>
                <a:moveTo>
                  <a:pt x="855208" y="4961306"/>
                </a:moveTo>
                <a:cubicBezTo>
                  <a:pt x="857245" y="4961306"/>
                  <a:pt x="859281" y="4963342"/>
                  <a:pt x="859281" y="4965379"/>
                </a:cubicBezTo>
                <a:cubicBezTo>
                  <a:pt x="859281" y="4967415"/>
                  <a:pt x="857245" y="4969451"/>
                  <a:pt x="855208" y="4969451"/>
                </a:cubicBezTo>
                <a:cubicBezTo>
                  <a:pt x="853172" y="4969451"/>
                  <a:pt x="851136" y="4967415"/>
                  <a:pt x="851136" y="4965379"/>
                </a:cubicBezTo>
                <a:cubicBezTo>
                  <a:pt x="851136" y="4963342"/>
                  <a:pt x="853172" y="4961306"/>
                  <a:pt x="855208" y="4961306"/>
                </a:cubicBezTo>
                <a:close/>
                <a:moveTo>
                  <a:pt x="3860690" y="4955197"/>
                </a:moveTo>
                <a:cubicBezTo>
                  <a:pt x="3867816" y="4955197"/>
                  <a:pt x="3873926" y="4961305"/>
                  <a:pt x="3873926" y="4968432"/>
                </a:cubicBezTo>
                <a:cubicBezTo>
                  <a:pt x="3873926" y="4975559"/>
                  <a:pt x="3867816" y="4981668"/>
                  <a:pt x="3860690" y="4981668"/>
                </a:cubicBezTo>
                <a:cubicBezTo>
                  <a:pt x="3853563" y="4981668"/>
                  <a:pt x="3847454" y="4975559"/>
                  <a:pt x="3847454" y="4968432"/>
                </a:cubicBezTo>
                <a:cubicBezTo>
                  <a:pt x="3847454" y="4961305"/>
                  <a:pt x="3853563" y="4955197"/>
                  <a:pt x="3860690" y="4955197"/>
                </a:cubicBezTo>
                <a:close/>
                <a:moveTo>
                  <a:pt x="428625" y="4954179"/>
                </a:moveTo>
                <a:cubicBezTo>
                  <a:pt x="459169" y="4955197"/>
                  <a:pt x="483604" y="4979632"/>
                  <a:pt x="483604" y="5009158"/>
                </a:cubicBezTo>
                <a:cubicBezTo>
                  <a:pt x="483604" y="5039701"/>
                  <a:pt x="459169" y="5064136"/>
                  <a:pt x="428625" y="5064136"/>
                </a:cubicBezTo>
                <a:cubicBezTo>
                  <a:pt x="398082" y="5064136"/>
                  <a:pt x="373647" y="5039701"/>
                  <a:pt x="373647" y="5009158"/>
                </a:cubicBezTo>
                <a:cubicBezTo>
                  <a:pt x="373647" y="4978614"/>
                  <a:pt x="398082" y="4954179"/>
                  <a:pt x="428625" y="4954179"/>
                </a:cubicBezTo>
                <a:close/>
                <a:moveTo>
                  <a:pt x="8221247" y="4935853"/>
                </a:moveTo>
                <a:cubicBezTo>
                  <a:pt x="8224301" y="4936871"/>
                  <a:pt x="8225319" y="4937889"/>
                  <a:pt x="8225319" y="4939926"/>
                </a:cubicBezTo>
                <a:cubicBezTo>
                  <a:pt x="8225319" y="4941962"/>
                  <a:pt x="8223283" y="4943998"/>
                  <a:pt x="8221247" y="4943998"/>
                </a:cubicBezTo>
                <a:cubicBezTo>
                  <a:pt x="8219210" y="4943998"/>
                  <a:pt x="8217174" y="4941962"/>
                  <a:pt x="8217174" y="4939926"/>
                </a:cubicBezTo>
                <a:cubicBezTo>
                  <a:pt x="8217174" y="4937889"/>
                  <a:pt x="8219210" y="4935853"/>
                  <a:pt x="8221247" y="4935853"/>
                </a:cubicBezTo>
                <a:close/>
                <a:moveTo>
                  <a:pt x="6571898" y="4926690"/>
                </a:moveTo>
                <a:cubicBezTo>
                  <a:pt x="6580043" y="4926690"/>
                  <a:pt x="6586152" y="4932798"/>
                  <a:pt x="6586152" y="4940943"/>
                </a:cubicBezTo>
                <a:cubicBezTo>
                  <a:pt x="6586152" y="4949088"/>
                  <a:pt x="6580043" y="4955197"/>
                  <a:pt x="6571898" y="4955197"/>
                </a:cubicBezTo>
                <a:cubicBezTo>
                  <a:pt x="6563753" y="4955197"/>
                  <a:pt x="6557644" y="4949088"/>
                  <a:pt x="6557644" y="4940943"/>
                </a:cubicBezTo>
                <a:cubicBezTo>
                  <a:pt x="6557644" y="4932798"/>
                  <a:pt x="6563753" y="4926690"/>
                  <a:pt x="6571898" y="4926690"/>
                </a:cubicBezTo>
                <a:close/>
                <a:moveTo>
                  <a:pt x="5978342" y="4896147"/>
                </a:moveTo>
                <a:cubicBezTo>
                  <a:pt x="6002774" y="4897165"/>
                  <a:pt x="6022119" y="4916509"/>
                  <a:pt x="6022119" y="4939926"/>
                </a:cubicBezTo>
                <a:cubicBezTo>
                  <a:pt x="6022119" y="4964360"/>
                  <a:pt x="6002774" y="4983705"/>
                  <a:pt x="5978342" y="4983705"/>
                </a:cubicBezTo>
                <a:cubicBezTo>
                  <a:pt x="5953907" y="4983705"/>
                  <a:pt x="5934564" y="4964360"/>
                  <a:pt x="5934564" y="4939926"/>
                </a:cubicBezTo>
                <a:cubicBezTo>
                  <a:pt x="5934564" y="4915491"/>
                  <a:pt x="5953907" y="4896147"/>
                  <a:pt x="5978342" y="4896147"/>
                </a:cubicBezTo>
                <a:close/>
                <a:moveTo>
                  <a:pt x="9071374" y="4885965"/>
                </a:moveTo>
                <a:cubicBezTo>
                  <a:pt x="9090719" y="4885965"/>
                  <a:pt x="9105990" y="4901237"/>
                  <a:pt x="9105990" y="4920581"/>
                </a:cubicBezTo>
                <a:cubicBezTo>
                  <a:pt x="9105990" y="4939925"/>
                  <a:pt x="9090719" y="4955197"/>
                  <a:pt x="9071374" y="4955197"/>
                </a:cubicBezTo>
                <a:cubicBezTo>
                  <a:pt x="9052030" y="4955197"/>
                  <a:pt x="9036758" y="4939925"/>
                  <a:pt x="9036758" y="4920581"/>
                </a:cubicBezTo>
                <a:cubicBezTo>
                  <a:pt x="9036758" y="4901237"/>
                  <a:pt x="9052030" y="4885965"/>
                  <a:pt x="9071374" y="4885965"/>
                </a:cubicBezTo>
                <a:close/>
                <a:moveTo>
                  <a:pt x="4705700" y="4854403"/>
                </a:moveTo>
                <a:cubicBezTo>
                  <a:pt x="4710788" y="4854403"/>
                  <a:pt x="4713844" y="4857457"/>
                  <a:pt x="4713844" y="4861530"/>
                </a:cubicBezTo>
                <a:cubicBezTo>
                  <a:pt x="4713844" y="4865603"/>
                  <a:pt x="4710788" y="4868657"/>
                  <a:pt x="4705700" y="4868657"/>
                </a:cubicBezTo>
                <a:cubicBezTo>
                  <a:pt x="4701628" y="4868657"/>
                  <a:pt x="4697560" y="4865603"/>
                  <a:pt x="4697560" y="4861530"/>
                </a:cubicBezTo>
                <a:cubicBezTo>
                  <a:pt x="4697560" y="4857457"/>
                  <a:pt x="4700612" y="4854403"/>
                  <a:pt x="4705700" y="4854403"/>
                </a:cubicBezTo>
                <a:close/>
                <a:moveTo>
                  <a:pt x="11940428" y="4845241"/>
                </a:moveTo>
                <a:cubicBezTo>
                  <a:pt x="11943481" y="4844222"/>
                  <a:pt x="11945518" y="4847277"/>
                  <a:pt x="11945518" y="4850331"/>
                </a:cubicBezTo>
                <a:cubicBezTo>
                  <a:pt x="11945518" y="4853386"/>
                  <a:pt x="11943481" y="4855422"/>
                  <a:pt x="11940428" y="4855422"/>
                </a:cubicBezTo>
                <a:cubicBezTo>
                  <a:pt x="11937373" y="4855422"/>
                  <a:pt x="11935337" y="4853386"/>
                  <a:pt x="11935337" y="4850331"/>
                </a:cubicBezTo>
                <a:cubicBezTo>
                  <a:pt x="11935337" y="4847277"/>
                  <a:pt x="11937373" y="4845241"/>
                  <a:pt x="11940428" y="4845241"/>
                </a:cubicBezTo>
                <a:close/>
                <a:moveTo>
                  <a:pt x="8474758" y="4844222"/>
                </a:moveTo>
                <a:cubicBezTo>
                  <a:pt x="8482903" y="4844222"/>
                  <a:pt x="8489011" y="4850331"/>
                  <a:pt x="8489011" y="4858476"/>
                </a:cubicBezTo>
                <a:cubicBezTo>
                  <a:pt x="8489011" y="4866621"/>
                  <a:pt x="8482903" y="4872729"/>
                  <a:pt x="8474758" y="4872729"/>
                </a:cubicBezTo>
                <a:cubicBezTo>
                  <a:pt x="8466612" y="4872729"/>
                  <a:pt x="8460504" y="4866621"/>
                  <a:pt x="8460504" y="4858476"/>
                </a:cubicBezTo>
                <a:cubicBezTo>
                  <a:pt x="8460504" y="4850331"/>
                  <a:pt x="8466612" y="4844222"/>
                  <a:pt x="8474758" y="4844222"/>
                </a:cubicBezTo>
                <a:close/>
                <a:moveTo>
                  <a:pt x="4205825" y="4837095"/>
                </a:moveTo>
                <a:cubicBezTo>
                  <a:pt x="4209897" y="4837095"/>
                  <a:pt x="4213970" y="4840150"/>
                  <a:pt x="4213970" y="4845240"/>
                </a:cubicBezTo>
                <a:cubicBezTo>
                  <a:pt x="4213970" y="4850331"/>
                  <a:pt x="4209897" y="4853385"/>
                  <a:pt x="4205825" y="4853385"/>
                </a:cubicBezTo>
                <a:cubicBezTo>
                  <a:pt x="4200734" y="4853385"/>
                  <a:pt x="4196662" y="4849313"/>
                  <a:pt x="4196662" y="4845240"/>
                </a:cubicBezTo>
                <a:cubicBezTo>
                  <a:pt x="4196662" y="4840150"/>
                  <a:pt x="4200734" y="4837095"/>
                  <a:pt x="4205825" y="4837095"/>
                </a:cubicBezTo>
                <a:close/>
                <a:moveTo>
                  <a:pt x="7787529" y="4832005"/>
                </a:moveTo>
                <a:cubicBezTo>
                  <a:pt x="7806873" y="4832005"/>
                  <a:pt x="7822145" y="4847277"/>
                  <a:pt x="7822145" y="4866621"/>
                </a:cubicBezTo>
                <a:cubicBezTo>
                  <a:pt x="7822145" y="4884947"/>
                  <a:pt x="7806873" y="4901237"/>
                  <a:pt x="7787529" y="4901237"/>
                </a:cubicBezTo>
                <a:cubicBezTo>
                  <a:pt x="7768185" y="4901237"/>
                  <a:pt x="7752913" y="4885966"/>
                  <a:pt x="7752913" y="4866621"/>
                </a:cubicBezTo>
                <a:cubicBezTo>
                  <a:pt x="7752913" y="4847277"/>
                  <a:pt x="7768185" y="4832005"/>
                  <a:pt x="7787529" y="4832005"/>
                </a:cubicBezTo>
                <a:close/>
                <a:moveTo>
                  <a:pt x="11802981" y="4826914"/>
                </a:moveTo>
                <a:cubicBezTo>
                  <a:pt x="11808072" y="4825896"/>
                  <a:pt x="11811126" y="4828950"/>
                  <a:pt x="11811126" y="4834041"/>
                </a:cubicBezTo>
                <a:cubicBezTo>
                  <a:pt x="11811126" y="4838114"/>
                  <a:pt x="11808072" y="4842186"/>
                  <a:pt x="11802981" y="4842186"/>
                </a:cubicBezTo>
                <a:cubicBezTo>
                  <a:pt x="11798909" y="4842186"/>
                  <a:pt x="11794836" y="4839132"/>
                  <a:pt x="11794836" y="4834041"/>
                </a:cubicBezTo>
                <a:cubicBezTo>
                  <a:pt x="11794836" y="4829969"/>
                  <a:pt x="11797891" y="4826914"/>
                  <a:pt x="11802981" y="4826914"/>
                </a:cubicBezTo>
                <a:close/>
                <a:moveTo>
                  <a:pt x="5411257" y="4809607"/>
                </a:moveTo>
                <a:cubicBezTo>
                  <a:pt x="5417365" y="4809607"/>
                  <a:pt x="5422456" y="4813679"/>
                  <a:pt x="5422456" y="4819788"/>
                </a:cubicBezTo>
                <a:cubicBezTo>
                  <a:pt x="5422456" y="4825897"/>
                  <a:pt x="5417365" y="4829969"/>
                  <a:pt x="5411257" y="4829969"/>
                </a:cubicBezTo>
                <a:cubicBezTo>
                  <a:pt x="5405150" y="4829969"/>
                  <a:pt x="5401075" y="4824879"/>
                  <a:pt x="5401075" y="4819788"/>
                </a:cubicBezTo>
                <a:cubicBezTo>
                  <a:pt x="5401075" y="4813679"/>
                  <a:pt x="5406167" y="4809607"/>
                  <a:pt x="5411257" y="4809607"/>
                </a:cubicBezTo>
                <a:close/>
                <a:moveTo>
                  <a:pt x="9626248" y="4808588"/>
                </a:moveTo>
                <a:cubicBezTo>
                  <a:pt x="9632356" y="4808588"/>
                  <a:pt x="9637447" y="4813679"/>
                  <a:pt x="9637447" y="4819788"/>
                </a:cubicBezTo>
                <a:cubicBezTo>
                  <a:pt x="9637447" y="4825896"/>
                  <a:pt x="9632356" y="4830987"/>
                  <a:pt x="9626248" y="4830987"/>
                </a:cubicBezTo>
                <a:cubicBezTo>
                  <a:pt x="9620140" y="4830987"/>
                  <a:pt x="9615049" y="4825896"/>
                  <a:pt x="9615049" y="4819788"/>
                </a:cubicBezTo>
                <a:cubicBezTo>
                  <a:pt x="9615049" y="4813679"/>
                  <a:pt x="9620140" y="4808588"/>
                  <a:pt x="9626248" y="4808588"/>
                </a:cubicBezTo>
                <a:close/>
                <a:moveTo>
                  <a:pt x="4160030" y="4788226"/>
                </a:moveTo>
                <a:cubicBezTo>
                  <a:pt x="4164103" y="4789244"/>
                  <a:pt x="4168175" y="4792299"/>
                  <a:pt x="4168175" y="4796371"/>
                </a:cubicBezTo>
                <a:cubicBezTo>
                  <a:pt x="4168175" y="4800444"/>
                  <a:pt x="4164103" y="4804516"/>
                  <a:pt x="4160030" y="4804516"/>
                </a:cubicBezTo>
                <a:cubicBezTo>
                  <a:pt x="4155957" y="4804516"/>
                  <a:pt x="4151885" y="4801461"/>
                  <a:pt x="4151885" y="4796371"/>
                </a:cubicBezTo>
                <a:cubicBezTo>
                  <a:pt x="4151885" y="4792299"/>
                  <a:pt x="4155957" y="4788226"/>
                  <a:pt x="4160030" y="4788226"/>
                </a:cubicBezTo>
                <a:close/>
                <a:moveTo>
                  <a:pt x="2707168" y="4788226"/>
                </a:moveTo>
                <a:cubicBezTo>
                  <a:pt x="2718366" y="4788226"/>
                  <a:pt x="2727529" y="4797389"/>
                  <a:pt x="2727529" y="4808588"/>
                </a:cubicBezTo>
                <a:cubicBezTo>
                  <a:pt x="2727529" y="4819788"/>
                  <a:pt x="2718366" y="4828951"/>
                  <a:pt x="2707168" y="4828951"/>
                </a:cubicBezTo>
                <a:cubicBezTo>
                  <a:pt x="2695968" y="4828951"/>
                  <a:pt x="2686805" y="4819788"/>
                  <a:pt x="2686805" y="4808588"/>
                </a:cubicBezTo>
                <a:cubicBezTo>
                  <a:pt x="2686805" y="4797389"/>
                  <a:pt x="2695968" y="4788226"/>
                  <a:pt x="2707168" y="4788226"/>
                </a:cubicBezTo>
                <a:close/>
                <a:moveTo>
                  <a:pt x="8423852" y="4774990"/>
                </a:moveTo>
                <a:cubicBezTo>
                  <a:pt x="8434033" y="4774990"/>
                  <a:pt x="8441160" y="4783135"/>
                  <a:pt x="8441160" y="4792298"/>
                </a:cubicBezTo>
                <a:cubicBezTo>
                  <a:pt x="8441160" y="4802479"/>
                  <a:pt x="8433015" y="4809606"/>
                  <a:pt x="8423852" y="4809606"/>
                </a:cubicBezTo>
                <a:cubicBezTo>
                  <a:pt x="8413671" y="4809606"/>
                  <a:pt x="8406544" y="4801461"/>
                  <a:pt x="8406544" y="4792298"/>
                </a:cubicBezTo>
                <a:cubicBezTo>
                  <a:pt x="8406544" y="4782117"/>
                  <a:pt x="8414689" y="4774990"/>
                  <a:pt x="8423852" y="4774990"/>
                </a:cubicBezTo>
                <a:close/>
                <a:moveTo>
                  <a:pt x="7361956" y="4766846"/>
                </a:moveTo>
                <a:cubicBezTo>
                  <a:pt x="7367046" y="4766846"/>
                  <a:pt x="7371119" y="4771937"/>
                  <a:pt x="7371119" y="4776009"/>
                </a:cubicBezTo>
                <a:cubicBezTo>
                  <a:pt x="7371119" y="4781099"/>
                  <a:pt x="7367046" y="4784154"/>
                  <a:pt x="7361956" y="4784154"/>
                </a:cubicBezTo>
                <a:cubicBezTo>
                  <a:pt x="7356865" y="4784154"/>
                  <a:pt x="7352793" y="4780081"/>
                  <a:pt x="7352793" y="4776009"/>
                </a:cubicBezTo>
                <a:cubicBezTo>
                  <a:pt x="7352793" y="4770918"/>
                  <a:pt x="7356865" y="4766846"/>
                  <a:pt x="7361956" y="4766846"/>
                </a:cubicBezTo>
                <a:close/>
                <a:moveTo>
                  <a:pt x="5745195" y="4758701"/>
                </a:moveTo>
                <a:cubicBezTo>
                  <a:pt x="5751304" y="4758701"/>
                  <a:pt x="5755375" y="4762773"/>
                  <a:pt x="5755375" y="4768882"/>
                </a:cubicBezTo>
                <a:cubicBezTo>
                  <a:pt x="5755375" y="4773973"/>
                  <a:pt x="5751304" y="4779063"/>
                  <a:pt x="5745195" y="4779063"/>
                </a:cubicBezTo>
                <a:cubicBezTo>
                  <a:pt x="5740104" y="4779063"/>
                  <a:pt x="5735013" y="4774991"/>
                  <a:pt x="5735013" y="4768882"/>
                </a:cubicBezTo>
                <a:cubicBezTo>
                  <a:pt x="5735013" y="4763792"/>
                  <a:pt x="5739086" y="4758701"/>
                  <a:pt x="5745195" y="4758701"/>
                </a:cubicBezTo>
                <a:close/>
                <a:moveTo>
                  <a:pt x="9463349" y="4748520"/>
                </a:moveTo>
                <a:cubicBezTo>
                  <a:pt x="9472512" y="4749538"/>
                  <a:pt x="9478621" y="4755646"/>
                  <a:pt x="9478621" y="4763792"/>
                </a:cubicBezTo>
                <a:cubicBezTo>
                  <a:pt x="9478621" y="4771937"/>
                  <a:pt x="9471494" y="4778045"/>
                  <a:pt x="9463349" y="4778045"/>
                </a:cubicBezTo>
                <a:cubicBezTo>
                  <a:pt x="9455204" y="4778045"/>
                  <a:pt x="9448077" y="4771937"/>
                  <a:pt x="9448077" y="4763792"/>
                </a:cubicBezTo>
                <a:cubicBezTo>
                  <a:pt x="9448077" y="4755646"/>
                  <a:pt x="9455204" y="4748520"/>
                  <a:pt x="9463349" y="4748520"/>
                </a:cubicBezTo>
                <a:close/>
                <a:moveTo>
                  <a:pt x="3995069" y="4743429"/>
                </a:moveTo>
                <a:cubicBezTo>
                  <a:pt x="3999141" y="4743429"/>
                  <a:pt x="4003214" y="4746483"/>
                  <a:pt x="4003214" y="4751574"/>
                </a:cubicBezTo>
                <a:cubicBezTo>
                  <a:pt x="4003214" y="4755646"/>
                  <a:pt x="4000159" y="4759719"/>
                  <a:pt x="3995069" y="4759719"/>
                </a:cubicBezTo>
                <a:cubicBezTo>
                  <a:pt x="3990995" y="4759719"/>
                  <a:pt x="3986923" y="4756664"/>
                  <a:pt x="3986923" y="4751574"/>
                </a:cubicBezTo>
                <a:cubicBezTo>
                  <a:pt x="3986923" y="4747501"/>
                  <a:pt x="3989978" y="4743429"/>
                  <a:pt x="3995069" y="4743429"/>
                </a:cubicBezTo>
                <a:close/>
                <a:moveTo>
                  <a:pt x="1604530" y="4720012"/>
                </a:moveTo>
                <a:cubicBezTo>
                  <a:pt x="1609621" y="4720012"/>
                  <a:pt x="1613694" y="4724085"/>
                  <a:pt x="1613694" y="4729175"/>
                </a:cubicBezTo>
                <a:cubicBezTo>
                  <a:pt x="1613694" y="4734266"/>
                  <a:pt x="1609621" y="4738339"/>
                  <a:pt x="1604530" y="4738339"/>
                </a:cubicBezTo>
                <a:cubicBezTo>
                  <a:pt x="1599441" y="4738339"/>
                  <a:pt x="1595368" y="4734266"/>
                  <a:pt x="1595368" y="4729175"/>
                </a:cubicBezTo>
                <a:cubicBezTo>
                  <a:pt x="1595368" y="4724085"/>
                  <a:pt x="1599441" y="4720012"/>
                  <a:pt x="1604530" y="4720012"/>
                </a:cubicBezTo>
                <a:close/>
                <a:moveTo>
                  <a:pt x="1371382" y="4705759"/>
                </a:moveTo>
                <a:cubicBezTo>
                  <a:pt x="1372401" y="4705759"/>
                  <a:pt x="1374437" y="4706777"/>
                  <a:pt x="1374437" y="4708813"/>
                </a:cubicBezTo>
                <a:cubicBezTo>
                  <a:pt x="1374437" y="4710850"/>
                  <a:pt x="1372401" y="4711867"/>
                  <a:pt x="1371382" y="4711867"/>
                </a:cubicBezTo>
                <a:cubicBezTo>
                  <a:pt x="1370364" y="4711867"/>
                  <a:pt x="1368328" y="4709831"/>
                  <a:pt x="1368328" y="4708813"/>
                </a:cubicBezTo>
                <a:cubicBezTo>
                  <a:pt x="1368328" y="4706777"/>
                  <a:pt x="1370364" y="4705759"/>
                  <a:pt x="1371382" y="4705759"/>
                </a:cubicBezTo>
                <a:close/>
                <a:moveTo>
                  <a:pt x="10108836" y="4692523"/>
                </a:moveTo>
                <a:cubicBezTo>
                  <a:pt x="10114944" y="4692523"/>
                  <a:pt x="10121052" y="4697614"/>
                  <a:pt x="10121052" y="4704740"/>
                </a:cubicBezTo>
                <a:cubicBezTo>
                  <a:pt x="10121052" y="4711867"/>
                  <a:pt x="10115962" y="4716957"/>
                  <a:pt x="10108836" y="4716957"/>
                </a:cubicBezTo>
                <a:cubicBezTo>
                  <a:pt x="10101709" y="4716957"/>
                  <a:pt x="10096618" y="4711867"/>
                  <a:pt x="10096618" y="4704740"/>
                </a:cubicBezTo>
                <a:cubicBezTo>
                  <a:pt x="10096618" y="4697614"/>
                  <a:pt x="10101709" y="4692523"/>
                  <a:pt x="10108836" y="4692523"/>
                </a:cubicBezTo>
                <a:close/>
                <a:moveTo>
                  <a:pt x="10068111" y="4669106"/>
                </a:moveTo>
                <a:cubicBezTo>
                  <a:pt x="10075237" y="4669106"/>
                  <a:pt x="10079310" y="4674197"/>
                  <a:pt x="10079310" y="4679287"/>
                </a:cubicBezTo>
                <a:cubicBezTo>
                  <a:pt x="10079310" y="4685396"/>
                  <a:pt x="10074219" y="4690487"/>
                  <a:pt x="10068111" y="4690487"/>
                </a:cubicBezTo>
                <a:cubicBezTo>
                  <a:pt x="10062002" y="4690487"/>
                  <a:pt x="10056911" y="4685396"/>
                  <a:pt x="10056911" y="4679287"/>
                </a:cubicBezTo>
                <a:cubicBezTo>
                  <a:pt x="10056911" y="4673179"/>
                  <a:pt x="10062002" y="4669106"/>
                  <a:pt x="10068111" y="4669106"/>
                </a:cubicBezTo>
                <a:close/>
                <a:moveTo>
                  <a:pt x="8009478" y="4660961"/>
                </a:moveTo>
                <a:cubicBezTo>
                  <a:pt x="8013550" y="4660961"/>
                  <a:pt x="8016605" y="4664015"/>
                  <a:pt x="8016605" y="4668088"/>
                </a:cubicBezTo>
                <a:cubicBezTo>
                  <a:pt x="8016605" y="4672161"/>
                  <a:pt x="8013550" y="4675215"/>
                  <a:pt x="8009478" y="4675215"/>
                </a:cubicBezTo>
                <a:cubicBezTo>
                  <a:pt x="8005405" y="4675215"/>
                  <a:pt x="8002351" y="4672161"/>
                  <a:pt x="8002351" y="4668088"/>
                </a:cubicBezTo>
                <a:cubicBezTo>
                  <a:pt x="8002351" y="4664015"/>
                  <a:pt x="8005405" y="4660961"/>
                  <a:pt x="8009478" y="4660961"/>
                </a:cubicBezTo>
                <a:close/>
                <a:moveTo>
                  <a:pt x="10355219" y="4649762"/>
                </a:moveTo>
                <a:cubicBezTo>
                  <a:pt x="10359292" y="4649762"/>
                  <a:pt x="10363364" y="4652816"/>
                  <a:pt x="10363364" y="4657907"/>
                </a:cubicBezTo>
                <a:cubicBezTo>
                  <a:pt x="10363364" y="4661980"/>
                  <a:pt x="10359292" y="4666052"/>
                  <a:pt x="10355219" y="4666052"/>
                </a:cubicBezTo>
                <a:cubicBezTo>
                  <a:pt x="10351147" y="4666052"/>
                  <a:pt x="10347074" y="4661980"/>
                  <a:pt x="10347074" y="4657907"/>
                </a:cubicBezTo>
                <a:cubicBezTo>
                  <a:pt x="10347074" y="4653834"/>
                  <a:pt x="10351147" y="4649762"/>
                  <a:pt x="10355219" y="4649762"/>
                </a:cubicBezTo>
                <a:close/>
                <a:moveTo>
                  <a:pt x="10402053" y="4646708"/>
                </a:moveTo>
                <a:cubicBezTo>
                  <a:pt x="10406125" y="4646708"/>
                  <a:pt x="10408162" y="4648744"/>
                  <a:pt x="10408162" y="4652816"/>
                </a:cubicBezTo>
                <a:cubicBezTo>
                  <a:pt x="10408162" y="4655871"/>
                  <a:pt x="10405107" y="4658925"/>
                  <a:pt x="10402053" y="4658925"/>
                </a:cubicBezTo>
                <a:cubicBezTo>
                  <a:pt x="10398999" y="4658925"/>
                  <a:pt x="10395944" y="4655871"/>
                  <a:pt x="10395944" y="4652816"/>
                </a:cubicBezTo>
                <a:cubicBezTo>
                  <a:pt x="10395944" y="4649762"/>
                  <a:pt x="10398999" y="4646708"/>
                  <a:pt x="10402053" y="4646708"/>
                </a:cubicBezTo>
                <a:close/>
                <a:moveTo>
                  <a:pt x="4307634" y="4637545"/>
                </a:moveTo>
                <a:cubicBezTo>
                  <a:pt x="4315757" y="4637545"/>
                  <a:pt x="4321866" y="4643653"/>
                  <a:pt x="4321866" y="4651799"/>
                </a:cubicBezTo>
                <a:cubicBezTo>
                  <a:pt x="4321866" y="4659944"/>
                  <a:pt x="4315757" y="4666052"/>
                  <a:pt x="4307634" y="4666052"/>
                </a:cubicBezTo>
                <a:cubicBezTo>
                  <a:pt x="4299487" y="4666052"/>
                  <a:pt x="4293379" y="4659944"/>
                  <a:pt x="4293379" y="4651799"/>
                </a:cubicBezTo>
                <a:cubicBezTo>
                  <a:pt x="4293379" y="4643653"/>
                  <a:pt x="4299487" y="4637545"/>
                  <a:pt x="4307634" y="4637545"/>
                </a:cubicBezTo>
                <a:close/>
                <a:moveTo>
                  <a:pt x="117067" y="4626346"/>
                </a:moveTo>
                <a:cubicBezTo>
                  <a:pt x="118085" y="4626346"/>
                  <a:pt x="119103" y="4627364"/>
                  <a:pt x="119103" y="4628382"/>
                </a:cubicBezTo>
                <a:cubicBezTo>
                  <a:pt x="119103" y="4629400"/>
                  <a:pt x="118085" y="4630418"/>
                  <a:pt x="117067" y="4630418"/>
                </a:cubicBezTo>
                <a:cubicBezTo>
                  <a:pt x="116049" y="4630418"/>
                  <a:pt x="115031" y="4629400"/>
                  <a:pt x="115031" y="4628382"/>
                </a:cubicBezTo>
                <a:cubicBezTo>
                  <a:pt x="115031" y="4627364"/>
                  <a:pt x="116049" y="4626346"/>
                  <a:pt x="117067" y="4626346"/>
                </a:cubicBezTo>
                <a:close/>
                <a:moveTo>
                  <a:pt x="3638730" y="4547951"/>
                </a:moveTo>
                <a:cubicBezTo>
                  <a:pt x="3642802" y="4547951"/>
                  <a:pt x="3644839" y="4549987"/>
                  <a:pt x="3644839" y="4554059"/>
                </a:cubicBezTo>
                <a:cubicBezTo>
                  <a:pt x="3644839" y="4557114"/>
                  <a:pt x="3641784" y="4560169"/>
                  <a:pt x="3638730" y="4560169"/>
                </a:cubicBezTo>
                <a:cubicBezTo>
                  <a:pt x="3635676" y="4560169"/>
                  <a:pt x="3632622" y="4557114"/>
                  <a:pt x="3632622" y="4554059"/>
                </a:cubicBezTo>
                <a:cubicBezTo>
                  <a:pt x="3632622" y="4551005"/>
                  <a:pt x="3635676" y="4547951"/>
                  <a:pt x="3638730" y="4547951"/>
                </a:cubicBezTo>
                <a:close/>
                <a:moveTo>
                  <a:pt x="11106590" y="4539806"/>
                </a:moveTo>
                <a:cubicBezTo>
                  <a:pt x="11122879" y="4539806"/>
                  <a:pt x="11136115" y="4553041"/>
                  <a:pt x="11136115" y="4569331"/>
                </a:cubicBezTo>
                <a:cubicBezTo>
                  <a:pt x="11136115" y="4585621"/>
                  <a:pt x="11122879" y="4598857"/>
                  <a:pt x="11106590" y="4598857"/>
                </a:cubicBezTo>
                <a:cubicBezTo>
                  <a:pt x="11090300" y="4598857"/>
                  <a:pt x="11077064" y="4585621"/>
                  <a:pt x="11077064" y="4569331"/>
                </a:cubicBezTo>
                <a:cubicBezTo>
                  <a:pt x="11077064" y="4553041"/>
                  <a:pt x="11090300" y="4539806"/>
                  <a:pt x="11106590" y="4539806"/>
                </a:cubicBezTo>
                <a:close/>
                <a:moveTo>
                  <a:pt x="10039603" y="4533697"/>
                </a:moveTo>
                <a:cubicBezTo>
                  <a:pt x="10046730" y="4533697"/>
                  <a:pt x="10051820" y="4538788"/>
                  <a:pt x="10051820" y="4545915"/>
                </a:cubicBezTo>
                <a:cubicBezTo>
                  <a:pt x="10051820" y="4553041"/>
                  <a:pt x="10045712" y="4558132"/>
                  <a:pt x="10039603" y="4558132"/>
                </a:cubicBezTo>
                <a:cubicBezTo>
                  <a:pt x="10032477" y="4558132"/>
                  <a:pt x="10027386" y="4553041"/>
                  <a:pt x="10027386" y="4545915"/>
                </a:cubicBezTo>
                <a:cubicBezTo>
                  <a:pt x="10027386" y="4538788"/>
                  <a:pt x="10033494" y="4533697"/>
                  <a:pt x="10039603" y="4533697"/>
                </a:cubicBezTo>
                <a:close/>
                <a:moveTo>
                  <a:pt x="5086492" y="4530642"/>
                </a:moveTo>
                <a:cubicBezTo>
                  <a:pt x="5101760" y="4530642"/>
                  <a:pt x="5114995" y="4543877"/>
                  <a:pt x="5114995" y="4559149"/>
                </a:cubicBezTo>
                <a:cubicBezTo>
                  <a:pt x="5114995" y="4575439"/>
                  <a:pt x="5101760" y="4587656"/>
                  <a:pt x="5086492" y="4587656"/>
                </a:cubicBezTo>
                <a:cubicBezTo>
                  <a:pt x="5070204" y="4587656"/>
                  <a:pt x="5057989" y="4574421"/>
                  <a:pt x="5057989" y="4559149"/>
                </a:cubicBezTo>
                <a:cubicBezTo>
                  <a:pt x="5057989" y="4542860"/>
                  <a:pt x="5071223" y="4530642"/>
                  <a:pt x="5086492" y="4530642"/>
                </a:cubicBezTo>
                <a:close/>
                <a:moveTo>
                  <a:pt x="5031503" y="4522498"/>
                </a:moveTo>
                <a:cubicBezTo>
                  <a:pt x="5034558" y="4522498"/>
                  <a:pt x="5037610" y="4525552"/>
                  <a:pt x="5037610" y="4528606"/>
                </a:cubicBezTo>
                <a:cubicBezTo>
                  <a:pt x="5037610" y="4531661"/>
                  <a:pt x="5034558" y="4534716"/>
                  <a:pt x="5031503" y="4534716"/>
                </a:cubicBezTo>
                <a:cubicBezTo>
                  <a:pt x="5028450" y="4534716"/>
                  <a:pt x="5025395" y="4531661"/>
                  <a:pt x="5025395" y="4528606"/>
                </a:cubicBezTo>
                <a:cubicBezTo>
                  <a:pt x="5025395" y="4525552"/>
                  <a:pt x="5028450" y="4522498"/>
                  <a:pt x="5031503" y="4522498"/>
                </a:cubicBezTo>
                <a:close/>
                <a:moveTo>
                  <a:pt x="10449905" y="4519443"/>
                </a:moveTo>
                <a:cubicBezTo>
                  <a:pt x="10451940" y="4519443"/>
                  <a:pt x="10453977" y="4521479"/>
                  <a:pt x="10453977" y="4523515"/>
                </a:cubicBezTo>
                <a:cubicBezTo>
                  <a:pt x="10453977" y="4525551"/>
                  <a:pt x="10451940" y="4527588"/>
                  <a:pt x="10449905" y="4527588"/>
                </a:cubicBezTo>
                <a:cubicBezTo>
                  <a:pt x="10447868" y="4527588"/>
                  <a:pt x="10445832" y="4525551"/>
                  <a:pt x="10445832" y="4523515"/>
                </a:cubicBezTo>
                <a:cubicBezTo>
                  <a:pt x="10445832" y="4521479"/>
                  <a:pt x="10447868" y="4519443"/>
                  <a:pt x="10449905" y="4519443"/>
                </a:cubicBezTo>
                <a:close/>
                <a:moveTo>
                  <a:pt x="6405944" y="4511298"/>
                </a:moveTo>
                <a:cubicBezTo>
                  <a:pt x="6411035" y="4511298"/>
                  <a:pt x="6415107" y="4515371"/>
                  <a:pt x="6415107" y="4520461"/>
                </a:cubicBezTo>
                <a:cubicBezTo>
                  <a:pt x="6415107" y="4525552"/>
                  <a:pt x="6411035" y="4529625"/>
                  <a:pt x="6405944" y="4529625"/>
                </a:cubicBezTo>
                <a:cubicBezTo>
                  <a:pt x="6400854" y="4529625"/>
                  <a:pt x="6396781" y="4525552"/>
                  <a:pt x="6396781" y="4520461"/>
                </a:cubicBezTo>
                <a:cubicBezTo>
                  <a:pt x="6396781" y="4515371"/>
                  <a:pt x="6400854" y="4511298"/>
                  <a:pt x="6405944" y="4511298"/>
                </a:cubicBezTo>
                <a:close/>
                <a:moveTo>
                  <a:pt x="3329227" y="4505190"/>
                </a:moveTo>
                <a:cubicBezTo>
                  <a:pt x="3334319" y="4505190"/>
                  <a:pt x="3339409" y="4510281"/>
                  <a:pt x="3339409" y="4515371"/>
                </a:cubicBezTo>
                <a:cubicBezTo>
                  <a:pt x="3339409" y="4520462"/>
                  <a:pt x="3335337" y="4525552"/>
                  <a:pt x="3329227" y="4525552"/>
                </a:cubicBezTo>
                <a:cubicBezTo>
                  <a:pt x="3324137" y="4525552"/>
                  <a:pt x="3319045" y="4521480"/>
                  <a:pt x="3319045" y="4515371"/>
                </a:cubicBezTo>
                <a:cubicBezTo>
                  <a:pt x="3319045" y="4510281"/>
                  <a:pt x="3323119" y="4505190"/>
                  <a:pt x="3329227" y="4505190"/>
                </a:cubicBezTo>
                <a:close/>
                <a:moveTo>
                  <a:pt x="9823763" y="4504172"/>
                </a:moveTo>
                <a:cubicBezTo>
                  <a:pt x="9826817" y="4505190"/>
                  <a:pt x="9828853" y="4507226"/>
                  <a:pt x="9828853" y="4509263"/>
                </a:cubicBezTo>
                <a:cubicBezTo>
                  <a:pt x="9828853" y="4512317"/>
                  <a:pt x="9826817" y="4514353"/>
                  <a:pt x="9823763" y="4514353"/>
                </a:cubicBezTo>
                <a:cubicBezTo>
                  <a:pt x="9820708" y="4514353"/>
                  <a:pt x="9818672" y="4512317"/>
                  <a:pt x="9818672" y="4509263"/>
                </a:cubicBezTo>
                <a:cubicBezTo>
                  <a:pt x="9818672" y="4506208"/>
                  <a:pt x="9820708" y="4504172"/>
                  <a:pt x="9823763" y="4504172"/>
                </a:cubicBezTo>
                <a:close/>
                <a:moveTo>
                  <a:pt x="11835561" y="4496026"/>
                </a:moveTo>
                <a:cubicBezTo>
                  <a:pt x="11864069" y="4496026"/>
                  <a:pt x="11886467" y="4518425"/>
                  <a:pt x="11886467" y="4546932"/>
                </a:cubicBezTo>
                <a:cubicBezTo>
                  <a:pt x="11886467" y="4574421"/>
                  <a:pt x="11864069" y="4597838"/>
                  <a:pt x="11835561" y="4597838"/>
                </a:cubicBezTo>
                <a:cubicBezTo>
                  <a:pt x="11807053" y="4597838"/>
                  <a:pt x="11784655" y="4575440"/>
                  <a:pt x="11784655" y="4546932"/>
                </a:cubicBezTo>
                <a:cubicBezTo>
                  <a:pt x="11784655" y="4518425"/>
                  <a:pt x="11808072" y="4496026"/>
                  <a:pt x="11835561" y="4496026"/>
                </a:cubicBezTo>
                <a:close/>
                <a:moveTo>
                  <a:pt x="2021958" y="4478719"/>
                </a:moveTo>
                <a:cubicBezTo>
                  <a:pt x="2023994" y="4478719"/>
                  <a:pt x="2025013" y="4480755"/>
                  <a:pt x="2025013" y="4481773"/>
                </a:cubicBezTo>
                <a:cubicBezTo>
                  <a:pt x="2025013" y="4483810"/>
                  <a:pt x="2023994" y="4484827"/>
                  <a:pt x="2021958" y="4484827"/>
                </a:cubicBezTo>
                <a:cubicBezTo>
                  <a:pt x="2019921" y="4484827"/>
                  <a:pt x="2018904" y="4483810"/>
                  <a:pt x="2018904" y="4481773"/>
                </a:cubicBezTo>
                <a:cubicBezTo>
                  <a:pt x="2018904" y="4479737"/>
                  <a:pt x="2019921" y="4478719"/>
                  <a:pt x="2021958" y="4478719"/>
                </a:cubicBezTo>
                <a:close/>
                <a:moveTo>
                  <a:pt x="1314378" y="4477700"/>
                </a:moveTo>
                <a:cubicBezTo>
                  <a:pt x="1323541" y="4477700"/>
                  <a:pt x="1331686" y="4484827"/>
                  <a:pt x="1331686" y="4495008"/>
                </a:cubicBezTo>
                <a:cubicBezTo>
                  <a:pt x="1331686" y="4504171"/>
                  <a:pt x="1323541" y="4512316"/>
                  <a:pt x="1314378" y="4512316"/>
                </a:cubicBezTo>
                <a:cubicBezTo>
                  <a:pt x="1305215" y="4512316"/>
                  <a:pt x="1297070" y="4504171"/>
                  <a:pt x="1297070" y="4495008"/>
                </a:cubicBezTo>
                <a:cubicBezTo>
                  <a:pt x="1297070" y="4485845"/>
                  <a:pt x="1305215" y="4477700"/>
                  <a:pt x="1314378" y="4477700"/>
                </a:cubicBezTo>
                <a:close/>
                <a:moveTo>
                  <a:pt x="9049994" y="4471592"/>
                </a:moveTo>
                <a:cubicBezTo>
                  <a:pt x="9052029" y="4472610"/>
                  <a:pt x="9054066" y="4473628"/>
                  <a:pt x="9054066" y="4475664"/>
                </a:cubicBezTo>
                <a:cubicBezTo>
                  <a:pt x="9054066" y="4477700"/>
                  <a:pt x="9052029" y="4479737"/>
                  <a:pt x="9049994" y="4479737"/>
                </a:cubicBezTo>
                <a:cubicBezTo>
                  <a:pt x="9047957" y="4479737"/>
                  <a:pt x="9045921" y="4477700"/>
                  <a:pt x="9045921" y="4475664"/>
                </a:cubicBezTo>
                <a:cubicBezTo>
                  <a:pt x="9045921" y="4473628"/>
                  <a:pt x="9047957" y="4471592"/>
                  <a:pt x="9049994" y="4471592"/>
                </a:cubicBezTo>
                <a:close/>
                <a:moveTo>
                  <a:pt x="9692425" y="4440030"/>
                </a:moveTo>
                <a:cubicBezTo>
                  <a:pt x="9704642" y="4440030"/>
                  <a:pt x="9714823" y="4450211"/>
                  <a:pt x="9714823" y="4462429"/>
                </a:cubicBezTo>
                <a:cubicBezTo>
                  <a:pt x="9714823" y="4474646"/>
                  <a:pt x="9704642" y="4484827"/>
                  <a:pt x="9692425" y="4484827"/>
                </a:cubicBezTo>
                <a:cubicBezTo>
                  <a:pt x="9680207" y="4484827"/>
                  <a:pt x="9670026" y="4474646"/>
                  <a:pt x="9670026" y="4462429"/>
                </a:cubicBezTo>
                <a:cubicBezTo>
                  <a:pt x="9670026" y="4450211"/>
                  <a:pt x="9680207" y="4440030"/>
                  <a:pt x="9692425" y="4440030"/>
                </a:cubicBezTo>
                <a:close/>
                <a:moveTo>
                  <a:pt x="748314" y="4434939"/>
                </a:moveTo>
                <a:cubicBezTo>
                  <a:pt x="751368" y="4434939"/>
                  <a:pt x="753404" y="4436975"/>
                  <a:pt x="753404" y="4440030"/>
                </a:cubicBezTo>
                <a:cubicBezTo>
                  <a:pt x="753404" y="4443084"/>
                  <a:pt x="751368" y="4445120"/>
                  <a:pt x="748314" y="4445120"/>
                </a:cubicBezTo>
                <a:cubicBezTo>
                  <a:pt x="745259" y="4445120"/>
                  <a:pt x="743223" y="4443084"/>
                  <a:pt x="743223" y="4440030"/>
                </a:cubicBezTo>
                <a:cubicBezTo>
                  <a:pt x="743223" y="4436975"/>
                  <a:pt x="745259" y="4434939"/>
                  <a:pt x="748314" y="4434939"/>
                </a:cubicBezTo>
                <a:close/>
                <a:moveTo>
                  <a:pt x="409266" y="4434939"/>
                </a:moveTo>
                <a:cubicBezTo>
                  <a:pt x="412320" y="4434939"/>
                  <a:pt x="415374" y="4436975"/>
                  <a:pt x="415374" y="4441048"/>
                </a:cubicBezTo>
                <a:cubicBezTo>
                  <a:pt x="415374" y="4444102"/>
                  <a:pt x="412320" y="4447157"/>
                  <a:pt x="409266" y="4447157"/>
                </a:cubicBezTo>
                <a:cubicBezTo>
                  <a:pt x="405193" y="4447157"/>
                  <a:pt x="403157" y="4444102"/>
                  <a:pt x="403157" y="4441048"/>
                </a:cubicBezTo>
                <a:cubicBezTo>
                  <a:pt x="403157" y="4436975"/>
                  <a:pt x="406211" y="4434939"/>
                  <a:pt x="409266" y="4434939"/>
                </a:cubicBezTo>
                <a:close/>
                <a:moveTo>
                  <a:pt x="9956118" y="4432903"/>
                </a:moveTo>
                <a:cubicBezTo>
                  <a:pt x="9957136" y="4432903"/>
                  <a:pt x="9959172" y="4433921"/>
                  <a:pt x="9959172" y="4435957"/>
                </a:cubicBezTo>
                <a:cubicBezTo>
                  <a:pt x="9959172" y="4437994"/>
                  <a:pt x="9958154" y="4439011"/>
                  <a:pt x="9956118" y="4439011"/>
                </a:cubicBezTo>
                <a:cubicBezTo>
                  <a:pt x="9954081" y="4439011"/>
                  <a:pt x="9953063" y="4437994"/>
                  <a:pt x="9953063" y="4435957"/>
                </a:cubicBezTo>
                <a:cubicBezTo>
                  <a:pt x="9953063" y="4433921"/>
                  <a:pt x="9954081" y="4432903"/>
                  <a:pt x="9956118" y="4432903"/>
                </a:cubicBezTo>
                <a:close/>
                <a:moveTo>
                  <a:pt x="8798519" y="4432903"/>
                </a:moveTo>
                <a:cubicBezTo>
                  <a:pt x="8800556" y="4432903"/>
                  <a:pt x="8801573" y="4434939"/>
                  <a:pt x="8801573" y="4435957"/>
                </a:cubicBezTo>
                <a:cubicBezTo>
                  <a:pt x="8801573" y="4436975"/>
                  <a:pt x="8800556" y="4439011"/>
                  <a:pt x="8798519" y="4439011"/>
                </a:cubicBezTo>
                <a:cubicBezTo>
                  <a:pt x="8796483" y="4439011"/>
                  <a:pt x="8795465" y="4437994"/>
                  <a:pt x="8795465" y="4435957"/>
                </a:cubicBezTo>
                <a:cubicBezTo>
                  <a:pt x="8795465" y="4433921"/>
                  <a:pt x="8796483" y="4432903"/>
                  <a:pt x="8798519" y="4432903"/>
                </a:cubicBezTo>
                <a:close/>
                <a:moveTo>
                  <a:pt x="6079128" y="4427813"/>
                </a:moveTo>
                <a:cubicBezTo>
                  <a:pt x="6083201" y="4428831"/>
                  <a:pt x="6085238" y="4430867"/>
                  <a:pt x="6085238" y="4433921"/>
                </a:cubicBezTo>
                <a:cubicBezTo>
                  <a:pt x="6085238" y="4436976"/>
                  <a:pt x="6083201" y="4440030"/>
                  <a:pt x="6079128" y="4440030"/>
                </a:cubicBezTo>
                <a:cubicBezTo>
                  <a:pt x="6076074" y="4440030"/>
                  <a:pt x="6073020" y="4437994"/>
                  <a:pt x="6073020" y="4433921"/>
                </a:cubicBezTo>
                <a:cubicBezTo>
                  <a:pt x="6073020" y="4430867"/>
                  <a:pt x="6076074" y="4427813"/>
                  <a:pt x="6079128" y="4427813"/>
                </a:cubicBezTo>
                <a:close/>
                <a:moveTo>
                  <a:pt x="1133145" y="4424758"/>
                </a:moveTo>
                <a:cubicBezTo>
                  <a:pt x="1136199" y="4424758"/>
                  <a:pt x="1138235" y="4426794"/>
                  <a:pt x="1138235" y="4429849"/>
                </a:cubicBezTo>
                <a:cubicBezTo>
                  <a:pt x="1138235" y="4432903"/>
                  <a:pt x="1136199" y="4434939"/>
                  <a:pt x="1133145" y="4434939"/>
                </a:cubicBezTo>
                <a:cubicBezTo>
                  <a:pt x="1130090" y="4434939"/>
                  <a:pt x="1128054" y="4432903"/>
                  <a:pt x="1128054" y="4429849"/>
                </a:cubicBezTo>
                <a:cubicBezTo>
                  <a:pt x="1128054" y="4426794"/>
                  <a:pt x="1130090" y="4424758"/>
                  <a:pt x="1133145" y="4424758"/>
                </a:cubicBezTo>
                <a:close/>
                <a:moveTo>
                  <a:pt x="10647419" y="4375889"/>
                </a:moveTo>
                <a:cubicBezTo>
                  <a:pt x="10651491" y="4375889"/>
                  <a:pt x="10655564" y="4378943"/>
                  <a:pt x="10655564" y="4384034"/>
                </a:cubicBezTo>
                <a:cubicBezTo>
                  <a:pt x="10655564" y="4389124"/>
                  <a:pt x="10651491" y="4392179"/>
                  <a:pt x="10647419" y="4392179"/>
                </a:cubicBezTo>
                <a:cubicBezTo>
                  <a:pt x="10642329" y="4392179"/>
                  <a:pt x="10639274" y="4388107"/>
                  <a:pt x="10639274" y="4384034"/>
                </a:cubicBezTo>
                <a:cubicBezTo>
                  <a:pt x="10639274" y="4378943"/>
                  <a:pt x="10643347" y="4375889"/>
                  <a:pt x="10647419" y="4375889"/>
                </a:cubicBezTo>
                <a:close/>
                <a:moveTo>
                  <a:pt x="7329376" y="4373852"/>
                </a:moveTo>
                <a:cubicBezTo>
                  <a:pt x="7330394" y="4373852"/>
                  <a:pt x="7331412" y="4374870"/>
                  <a:pt x="7331412" y="4375888"/>
                </a:cubicBezTo>
                <a:cubicBezTo>
                  <a:pt x="7331412" y="4376907"/>
                  <a:pt x="7330394" y="4377925"/>
                  <a:pt x="7329376" y="4377925"/>
                </a:cubicBezTo>
                <a:cubicBezTo>
                  <a:pt x="7328358" y="4377925"/>
                  <a:pt x="7327340" y="4376907"/>
                  <a:pt x="7327340" y="4375888"/>
                </a:cubicBezTo>
                <a:cubicBezTo>
                  <a:pt x="7327340" y="4374870"/>
                  <a:pt x="7328358" y="4373852"/>
                  <a:pt x="7329376" y="4373852"/>
                </a:cubicBezTo>
                <a:close/>
                <a:moveTo>
                  <a:pt x="7485148" y="4351454"/>
                </a:moveTo>
                <a:cubicBezTo>
                  <a:pt x="7489220" y="4351454"/>
                  <a:pt x="7492275" y="4354508"/>
                  <a:pt x="7492275" y="4358580"/>
                </a:cubicBezTo>
                <a:cubicBezTo>
                  <a:pt x="7492275" y="4362653"/>
                  <a:pt x="7489220" y="4365707"/>
                  <a:pt x="7485148" y="4365707"/>
                </a:cubicBezTo>
                <a:cubicBezTo>
                  <a:pt x="7481075" y="4365707"/>
                  <a:pt x="7478021" y="4362653"/>
                  <a:pt x="7478021" y="4358580"/>
                </a:cubicBezTo>
                <a:cubicBezTo>
                  <a:pt x="7478021" y="4354508"/>
                  <a:pt x="7481075" y="4351454"/>
                  <a:pt x="7485148" y="4351454"/>
                </a:cubicBezTo>
                <a:close/>
                <a:moveTo>
                  <a:pt x="7821127" y="4341273"/>
                </a:moveTo>
                <a:cubicBezTo>
                  <a:pt x="7823164" y="4341273"/>
                  <a:pt x="7824181" y="4343309"/>
                  <a:pt x="7824181" y="4344327"/>
                </a:cubicBezTo>
                <a:cubicBezTo>
                  <a:pt x="7824181" y="4346364"/>
                  <a:pt x="7823164" y="4347381"/>
                  <a:pt x="7821127" y="4347381"/>
                </a:cubicBezTo>
                <a:cubicBezTo>
                  <a:pt x="7819091" y="4347381"/>
                  <a:pt x="7818073" y="4346364"/>
                  <a:pt x="7818073" y="4344327"/>
                </a:cubicBezTo>
                <a:cubicBezTo>
                  <a:pt x="7818073" y="4342291"/>
                  <a:pt x="7819091" y="4341273"/>
                  <a:pt x="7821127" y="4341273"/>
                </a:cubicBezTo>
                <a:close/>
                <a:moveTo>
                  <a:pt x="2867001" y="4337200"/>
                </a:moveTo>
                <a:cubicBezTo>
                  <a:pt x="2869037" y="4337200"/>
                  <a:pt x="2870055" y="4339236"/>
                  <a:pt x="2870055" y="4340254"/>
                </a:cubicBezTo>
                <a:cubicBezTo>
                  <a:pt x="2870055" y="4342291"/>
                  <a:pt x="2869037" y="4343308"/>
                  <a:pt x="2867001" y="4343308"/>
                </a:cubicBezTo>
                <a:cubicBezTo>
                  <a:pt x="2865982" y="4343308"/>
                  <a:pt x="2863946" y="4342291"/>
                  <a:pt x="2863946" y="4340254"/>
                </a:cubicBezTo>
                <a:cubicBezTo>
                  <a:pt x="2863946" y="4339236"/>
                  <a:pt x="2864963" y="4337200"/>
                  <a:pt x="2867001" y="4337200"/>
                </a:cubicBezTo>
                <a:close/>
                <a:moveTo>
                  <a:pt x="288110" y="4316838"/>
                </a:moveTo>
                <a:cubicBezTo>
                  <a:pt x="293201" y="4316838"/>
                  <a:pt x="298290" y="4320911"/>
                  <a:pt x="298290" y="4327019"/>
                </a:cubicBezTo>
                <a:cubicBezTo>
                  <a:pt x="298290" y="4333128"/>
                  <a:pt x="293201" y="4337200"/>
                  <a:pt x="288110" y="4337200"/>
                </a:cubicBezTo>
                <a:cubicBezTo>
                  <a:pt x="282001" y="4337200"/>
                  <a:pt x="277929" y="4333128"/>
                  <a:pt x="277929" y="4327019"/>
                </a:cubicBezTo>
                <a:cubicBezTo>
                  <a:pt x="277929" y="4321929"/>
                  <a:pt x="282001" y="4316838"/>
                  <a:pt x="288110" y="4316838"/>
                </a:cubicBezTo>
                <a:close/>
                <a:moveTo>
                  <a:pt x="12035111" y="4313784"/>
                </a:moveTo>
                <a:cubicBezTo>
                  <a:pt x="12039184" y="4313784"/>
                  <a:pt x="12042239" y="4316838"/>
                  <a:pt x="12042239" y="4320911"/>
                </a:cubicBezTo>
                <a:cubicBezTo>
                  <a:pt x="12042239" y="4324983"/>
                  <a:pt x="12039184" y="4328037"/>
                  <a:pt x="12035111" y="4328037"/>
                </a:cubicBezTo>
                <a:cubicBezTo>
                  <a:pt x="12031039" y="4328037"/>
                  <a:pt x="12027985" y="4324983"/>
                  <a:pt x="12027985" y="4320911"/>
                </a:cubicBezTo>
                <a:cubicBezTo>
                  <a:pt x="12027985" y="4316838"/>
                  <a:pt x="12031039" y="4313784"/>
                  <a:pt x="12035111" y="4313784"/>
                </a:cubicBezTo>
                <a:close/>
                <a:moveTo>
                  <a:pt x="5619968" y="4302584"/>
                </a:moveTo>
                <a:cubicBezTo>
                  <a:pt x="5620986" y="4302584"/>
                  <a:pt x="5622005" y="4303602"/>
                  <a:pt x="5622005" y="4304620"/>
                </a:cubicBezTo>
                <a:cubicBezTo>
                  <a:pt x="5622005" y="4305639"/>
                  <a:pt x="5620986" y="4306657"/>
                  <a:pt x="5619968" y="4306657"/>
                </a:cubicBezTo>
                <a:cubicBezTo>
                  <a:pt x="5618950" y="4306657"/>
                  <a:pt x="5617932" y="4305639"/>
                  <a:pt x="5617932" y="4304620"/>
                </a:cubicBezTo>
                <a:cubicBezTo>
                  <a:pt x="5617932" y="4303602"/>
                  <a:pt x="5618950" y="4302584"/>
                  <a:pt x="5619968" y="4302584"/>
                </a:cubicBezTo>
                <a:close/>
                <a:moveTo>
                  <a:pt x="2632833" y="4256769"/>
                </a:moveTo>
                <a:cubicBezTo>
                  <a:pt x="2637924" y="4256769"/>
                  <a:pt x="2643014" y="4260842"/>
                  <a:pt x="2643014" y="4266950"/>
                </a:cubicBezTo>
                <a:cubicBezTo>
                  <a:pt x="2643014" y="4273059"/>
                  <a:pt x="2637924" y="4277131"/>
                  <a:pt x="2632833" y="4277131"/>
                </a:cubicBezTo>
                <a:cubicBezTo>
                  <a:pt x="2626724" y="4277131"/>
                  <a:pt x="2622652" y="4273059"/>
                  <a:pt x="2622652" y="4266950"/>
                </a:cubicBezTo>
                <a:cubicBezTo>
                  <a:pt x="2622652" y="4260842"/>
                  <a:pt x="2627743" y="4256769"/>
                  <a:pt x="2632833" y="4256769"/>
                </a:cubicBezTo>
                <a:close/>
                <a:moveTo>
                  <a:pt x="5403112" y="4242516"/>
                </a:moveTo>
                <a:cubicBezTo>
                  <a:pt x="5403112" y="4242516"/>
                  <a:pt x="5404130" y="4242516"/>
                  <a:pt x="5404130" y="4243534"/>
                </a:cubicBezTo>
                <a:cubicBezTo>
                  <a:pt x="5404130" y="4244552"/>
                  <a:pt x="5403112" y="4244552"/>
                  <a:pt x="5403112" y="4244552"/>
                </a:cubicBezTo>
                <a:cubicBezTo>
                  <a:pt x="5402095" y="4244552"/>
                  <a:pt x="5402095" y="4243534"/>
                  <a:pt x="5402095" y="4243534"/>
                </a:cubicBezTo>
                <a:cubicBezTo>
                  <a:pt x="5402095" y="4242516"/>
                  <a:pt x="5403112" y="4242516"/>
                  <a:pt x="5403112" y="4242516"/>
                </a:cubicBezTo>
                <a:close/>
                <a:moveTo>
                  <a:pt x="3718138" y="4228262"/>
                </a:moveTo>
                <a:cubicBezTo>
                  <a:pt x="3725265" y="4228262"/>
                  <a:pt x="3730354" y="4234371"/>
                  <a:pt x="3730354" y="4240480"/>
                </a:cubicBezTo>
                <a:cubicBezTo>
                  <a:pt x="3730354" y="4247606"/>
                  <a:pt x="3725265" y="4252697"/>
                  <a:pt x="3718138" y="4252697"/>
                </a:cubicBezTo>
                <a:cubicBezTo>
                  <a:pt x="3711011" y="4252697"/>
                  <a:pt x="3705922" y="4247606"/>
                  <a:pt x="3705922" y="4240480"/>
                </a:cubicBezTo>
                <a:cubicBezTo>
                  <a:pt x="3705922" y="4233353"/>
                  <a:pt x="3711011" y="4228262"/>
                  <a:pt x="3718138" y="4228262"/>
                </a:cubicBezTo>
                <a:close/>
                <a:moveTo>
                  <a:pt x="1566870" y="4220117"/>
                </a:moveTo>
                <a:cubicBezTo>
                  <a:pt x="1581124" y="4220117"/>
                  <a:pt x="1593341" y="4232335"/>
                  <a:pt x="1593341" y="4246588"/>
                </a:cubicBezTo>
                <a:cubicBezTo>
                  <a:pt x="1593341" y="4260842"/>
                  <a:pt x="1581124" y="4273059"/>
                  <a:pt x="1566870" y="4273059"/>
                </a:cubicBezTo>
                <a:cubicBezTo>
                  <a:pt x="1552616" y="4273059"/>
                  <a:pt x="1540399" y="4260842"/>
                  <a:pt x="1540399" y="4246588"/>
                </a:cubicBezTo>
                <a:cubicBezTo>
                  <a:pt x="1540399" y="4232335"/>
                  <a:pt x="1552616" y="4220117"/>
                  <a:pt x="1566870" y="4220117"/>
                </a:cubicBezTo>
                <a:close/>
                <a:moveTo>
                  <a:pt x="10648437" y="4218080"/>
                </a:moveTo>
                <a:cubicBezTo>
                  <a:pt x="10656581" y="4218080"/>
                  <a:pt x="10662691" y="4224189"/>
                  <a:pt x="10662691" y="4232334"/>
                </a:cubicBezTo>
                <a:cubicBezTo>
                  <a:pt x="10662691" y="4239461"/>
                  <a:pt x="10656581" y="4246587"/>
                  <a:pt x="10648437" y="4246587"/>
                </a:cubicBezTo>
                <a:cubicBezTo>
                  <a:pt x="10640291" y="4246587"/>
                  <a:pt x="10634183" y="4240479"/>
                  <a:pt x="10634183" y="4232334"/>
                </a:cubicBezTo>
                <a:cubicBezTo>
                  <a:pt x="10634183" y="4224189"/>
                  <a:pt x="10640291" y="4218080"/>
                  <a:pt x="10648437" y="4218080"/>
                </a:cubicBezTo>
                <a:close/>
                <a:moveTo>
                  <a:pt x="11093353" y="4214008"/>
                </a:moveTo>
                <a:cubicBezTo>
                  <a:pt x="11099461" y="4214008"/>
                  <a:pt x="11104552" y="4219099"/>
                  <a:pt x="11104552" y="4225207"/>
                </a:cubicBezTo>
                <a:cubicBezTo>
                  <a:pt x="11104552" y="4231315"/>
                  <a:pt x="11099461" y="4236406"/>
                  <a:pt x="11093353" y="4236406"/>
                </a:cubicBezTo>
                <a:cubicBezTo>
                  <a:pt x="11087245" y="4236406"/>
                  <a:pt x="11082154" y="4231315"/>
                  <a:pt x="11082154" y="4225207"/>
                </a:cubicBezTo>
                <a:cubicBezTo>
                  <a:pt x="11082154" y="4219099"/>
                  <a:pt x="11087245" y="4214008"/>
                  <a:pt x="11093353" y="4214008"/>
                </a:cubicBezTo>
                <a:close/>
                <a:moveTo>
                  <a:pt x="550793" y="4191610"/>
                </a:moveTo>
                <a:cubicBezTo>
                  <a:pt x="555884" y="4191610"/>
                  <a:pt x="558938" y="4195682"/>
                  <a:pt x="558938" y="4199755"/>
                </a:cubicBezTo>
                <a:cubicBezTo>
                  <a:pt x="558938" y="4203828"/>
                  <a:pt x="555884" y="4207900"/>
                  <a:pt x="550793" y="4207900"/>
                </a:cubicBezTo>
                <a:cubicBezTo>
                  <a:pt x="546720" y="4207900"/>
                  <a:pt x="542648" y="4204845"/>
                  <a:pt x="542648" y="4199755"/>
                </a:cubicBezTo>
                <a:cubicBezTo>
                  <a:pt x="542648" y="4195682"/>
                  <a:pt x="545702" y="4191610"/>
                  <a:pt x="550793" y="4191610"/>
                </a:cubicBezTo>
                <a:close/>
                <a:moveTo>
                  <a:pt x="6863078" y="4178374"/>
                </a:moveTo>
                <a:cubicBezTo>
                  <a:pt x="6866133" y="4178374"/>
                  <a:pt x="6869188" y="4181428"/>
                  <a:pt x="6869188" y="4184482"/>
                </a:cubicBezTo>
                <a:cubicBezTo>
                  <a:pt x="6869188" y="4187537"/>
                  <a:pt x="6866133" y="4190591"/>
                  <a:pt x="6863078" y="4190591"/>
                </a:cubicBezTo>
                <a:cubicBezTo>
                  <a:pt x="6860024" y="4190591"/>
                  <a:pt x="6856970" y="4187537"/>
                  <a:pt x="6856970" y="4184482"/>
                </a:cubicBezTo>
                <a:cubicBezTo>
                  <a:pt x="6856970" y="4181428"/>
                  <a:pt x="6860024" y="4178374"/>
                  <a:pt x="6863078" y="4178374"/>
                </a:cubicBezTo>
                <a:close/>
                <a:moveTo>
                  <a:pt x="11333628" y="4167175"/>
                </a:moveTo>
                <a:cubicBezTo>
                  <a:pt x="11336683" y="4167175"/>
                  <a:pt x="11339738" y="4170229"/>
                  <a:pt x="11339738" y="4173284"/>
                </a:cubicBezTo>
                <a:cubicBezTo>
                  <a:pt x="11339738" y="4176338"/>
                  <a:pt x="11336683" y="4179393"/>
                  <a:pt x="11333628" y="4179393"/>
                </a:cubicBezTo>
                <a:cubicBezTo>
                  <a:pt x="11330575" y="4179393"/>
                  <a:pt x="11327520" y="4176338"/>
                  <a:pt x="11327520" y="4173284"/>
                </a:cubicBezTo>
                <a:cubicBezTo>
                  <a:pt x="11327520" y="4170229"/>
                  <a:pt x="11330575" y="4167175"/>
                  <a:pt x="11333628" y="4167175"/>
                </a:cubicBezTo>
                <a:close/>
                <a:moveTo>
                  <a:pt x="11631937" y="4147831"/>
                </a:moveTo>
                <a:cubicBezTo>
                  <a:pt x="11644154" y="4147831"/>
                  <a:pt x="11655354" y="4158012"/>
                  <a:pt x="11655354" y="4171248"/>
                </a:cubicBezTo>
                <a:cubicBezTo>
                  <a:pt x="11655354" y="4184483"/>
                  <a:pt x="11645173" y="4194664"/>
                  <a:pt x="11631937" y="4194664"/>
                </a:cubicBezTo>
                <a:cubicBezTo>
                  <a:pt x="11618701" y="4194664"/>
                  <a:pt x="11608520" y="4184483"/>
                  <a:pt x="11608520" y="4171248"/>
                </a:cubicBezTo>
                <a:cubicBezTo>
                  <a:pt x="11608520" y="4158012"/>
                  <a:pt x="11618701" y="4147831"/>
                  <a:pt x="11631937" y="4147831"/>
                </a:cubicBezTo>
                <a:close/>
                <a:moveTo>
                  <a:pt x="3068595" y="4123396"/>
                </a:moveTo>
                <a:cubicBezTo>
                  <a:pt x="3088956" y="4123396"/>
                  <a:pt x="3105248" y="4139686"/>
                  <a:pt x="3105248" y="4160048"/>
                </a:cubicBezTo>
                <a:cubicBezTo>
                  <a:pt x="3105248" y="4180410"/>
                  <a:pt x="3088956" y="4196701"/>
                  <a:pt x="3068595" y="4196701"/>
                </a:cubicBezTo>
                <a:cubicBezTo>
                  <a:pt x="3048233" y="4196701"/>
                  <a:pt x="3031941" y="4180410"/>
                  <a:pt x="3031941" y="4160048"/>
                </a:cubicBezTo>
                <a:cubicBezTo>
                  <a:pt x="3031941" y="4139686"/>
                  <a:pt x="3048233" y="4123396"/>
                  <a:pt x="3068595" y="4123396"/>
                </a:cubicBezTo>
                <a:close/>
                <a:moveTo>
                  <a:pt x="10819479" y="4092852"/>
                </a:moveTo>
                <a:cubicBezTo>
                  <a:pt x="10822534" y="4092852"/>
                  <a:pt x="10825589" y="4094888"/>
                  <a:pt x="10825589" y="4098960"/>
                </a:cubicBezTo>
                <a:cubicBezTo>
                  <a:pt x="10825589" y="4102015"/>
                  <a:pt x="10822534" y="4105070"/>
                  <a:pt x="10819479" y="4105070"/>
                </a:cubicBezTo>
                <a:cubicBezTo>
                  <a:pt x="10816426" y="4105070"/>
                  <a:pt x="10813371" y="4102015"/>
                  <a:pt x="10813371" y="4098960"/>
                </a:cubicBezTo>
                <a:cubicBezTo>
                  <a:pt x="10813371" y="4095906"/>
                  <a:pt x="10816426" y="4092852"/>
                  <a:pt x="10819479" y="4092852"/>
                </a:cubicBezTo>
                <a:close/>
                <a:moveTo>
                  <a:pt x="5376643" y="4073508"/>
                </a:moveTo>
                <a:cubicBezTo>
                  <a:pt x="5378679" y="4073508"/>
                  <a:pt x="5378679" y="4074526"/>
                  <a:pt x="5378679" y="4075544"/>
                </a:cubicBezTo>
                <a:cubicBezTo>
                  <a:pt x="5378679" y="4076563"/>
                  <a:pt x="5377659" y="4077581"/>
                  <a:pt x="5376643" y="4077581"/>
                </a:cubicBezTo>
                <a:cubicBezTo>
                  <a:pt x="5375624" y="4077581"/>
                  <a:pt x="5374603" y="4076563"/>
                  <a:pt x="5374603" y="4075544"/>
                </a:cubicBezTo>
                <a:cubicBezTo>
                  <a:pt x="5374603" y="4074526"/>
                  <a:pt x="5375624" y="4073508"/>
                  <a:pt x="5376643" y="4073508"/>
                </a:cubicBezTo>
                <a:close/>
                <a:moveTo>
                  <a:pt x="4249614" y="4036856"/>
                </a:moveTo>
                <a:cubicBezTo>
                  <a:pt x="4262849" y="4035838"/>
                  <a:pt x="4274048" y="4047037"/>
                  <a:pt x="4274048" y="4061291"/>
                </a:cubicBezTo>
                <a:cubicBezTo>
                  <a:pt x="4274048" y="4074527"/>
                  <a:pt x="4262849" y="4085726"/>
                  <a:pt x="4249614" y="4085726"/>
                </a:cubicBezTo>
                <a:cubicBezTo>
                  <a:pt x="4236380" y="4085726"/>
                  <a:pt x="4225181" y="4074527"/>
                  <a:pt x="4225181" y="4061291"/>
                </a:cubicBezTo>
                <a:cubicBezTo>
                  <a:pt x="4225181" y="4048055"/>
                  <a:pt x="4236380" y="4036856"/>
                  <a:pt x="4249614" y="4036856"/>
                </a:cubicBezTo>
                <a:close/>
                <a:moveTo>
                  <a:pt x="380768" y="4020566"/>
                </a:moveTo>
                <a:cubicBezTo>
                  <a:pt x="383822" y="4020566"/>
                  <a:pt x="385858" y="4022602"/>
                  <a:pt x="385858" y="4025657"/>
                </a:cubicBezTo>
                <a:cubicBezTo>
                  <a:pt x="385858" y="4027692"/>
                  <a:pt x="383822" y="4030747"/>
                  <a:pt x="380768" y="4030747"/>
                </a:cubicBezTo>
                <a:cubicBezTo>
                  <a:pt x="377713" y="4030747"/>
                  <a:pt x="375677" y="4028711"/>
                  <a:pt x="375677" y="4025657"/>
                </a:cubicBezTo>
                <a:cubicBezTo>
                  <a:pt x="375677" y="4022602"/>
                  <a:pt x="377713" y="4020566"/>
                  <a:pt x="380768" y="4020566"/>
                </a:cubicBezTo>
                <a:close/>
                <a:moveTo>
                  <a:pt x="2215400" y="3970678"/>
                </a:moveTo>
                <a:cubicBezTo>
                  <a:pt x="2216418" y="3970678"/>
                  <a:pt x="2216418" y="3971696"/>
                  <a:pt x="2216418" y="3971696"/>
                </a:cubicBezTo>
                <a:cubicBezTo>
                  <a:pt x="2216418" y="3972714"/>
                  <a:pt x="2216418" y="3972714"/>
                  <a:pt x="2215400" y="3972714"/>
                </a:cubicBezTo>
                <a:cubicBezTo>
                  <a:pt x="2214383" y="3972714"/>
                  <a:pt x="2214383" y="3972714"/>
                  <a:pt x="2214383" y="3971696"/>
                </a:cubicBezTo>
                <a:cubicBezTo>
                  <a:pt x="2214383" y="3970678"/>
                  <a:pt x="2214383" y="3970678"/>
                  <a:pt x="2215400" y="3970678"/>
                </a:cubicBezTo>
                <a:close/>
                <a:moveTo>
                  <a:pt x="4634435" y="3959479"/>
                </a:moveTo>
                <a:cubicBezTo>
                  <a:pt x="4648687" y="3959479"/>
                  <a:pt x="4660903" y="3970678"/>
                  <a:pt x="4660903" y="3985950"/>
                </a:cubicBezTo>
                <a:cubicBezTo>
                  <a:pt x="4660903" y="4001222"/>
                  <a:pt x="4648687" y="4012421"/>
                  <a:pt x="4634435" y="4012421"/>
                </a:cubicBezTo>
                <a:cubicBezTo>
                  <a:pt x="4619161" y="4012421"/>
                  <a:pt x="4607962" y="4000204"/>
                  <a:pt x="4607962" y="3985950"/>
                </a:cubicBezTo>
                <a:cubicBezTo>
                  <a:pt x="4607962" y="3971696"/>
                  <a:pt x="4620178" y="3959479"/>
                  <a:pt x="4634435" y="3959479"/>
                </a:cubicBezTo>
                <a:close/>
                <a:moveTo>
                  <a:pt x="10706469" y="3953370"/>
                </a:moveTo>
                <a:cubicBezTo>
                  <a:pt x="10718687" y="3952353"/>
                  <a:pt x="10726832" y="3961515"/>
                  <a:pt x="10726832" y="3972715"/>
                </a:cubicBezTo>
                <a:cubicBezTo>
                  <a:pt x="10726832" y="3983914"/>
                  <a:pt x="10717668" y="3992059"/>
                  <a:pt x="10706469" y="3992059"/>
                </a:cubicBezTo>
                <a:cubicBezTo>
                  <a:pt x="10695270" y="3992059"/>
                  <a:pt x="10686107" y="3982896"/>
                  <a:pt x="10686107" y="3972715"/>
                </a:cubicBezTo>
                <a:cubicBezTo>
                  <a:pt x="10686107" y="3961515"/>
                  <a:pt x="10695270" y="3953370"/>
                  <a:pt x="10706469" y="3953370"/>
                </a:cubicBezTo>
                <a:close/>
                <a:moveTo>
                  <a:pt x="8545008" y="3938098"/>
                </a:moveTo>
                <a:cubicBezTo>
                  <a:pt x="8568424" y="3938098"/>
                  <a:pt x="8588787" y="3957442"/>
                  <a:pt x="8588787" y="3981877"/>
                </a:cubicBezTo>
                <a:cubicBezTo>
                  <a:pt x="8588787" y="4006312"/>
                  <a:pt x="8569443" y="4025656"/>
                  <a:pt x="8545008" y="4025656"/>
                </a:cubicBezTo>
                <a:cubicBezTo>
                  <a:pt x="8520573" y="4025656"/>
                  <a:pt x="8501229" y="4006312"/>
                  <a:pt x="8501229" y="3981877"/>
                </a:cubicBezTo>
                <a:cubicBezTo>
                  <a:pt x="8501229" y="3957442"/>
                  <a:pt x="8520573" y="3938098"/>
                  <a:pt x="8545008" y="3938098"/>
                </a:cubicBezTo>
                <a:close/>
                <a:moveTo>
                  <a:pt x="677029" y="3937081"/>
                </a:moveTo>
                <a:cubicBezTo>
                  <a:pt x="680083" y="3937081"/>
                  <a:pt x="684156" y="3940135"/>
                  <a:pt x="684156" y="3944208"/>
                </a:cubicBezTo>
                <a:cubicBezTo>
                  <a:pt x="684156" y="3948280"/>
                  <a:pt x="681101" y="3951334"/>
                  <a:pt x="677029" y="3951334"/>
                </a:cubicBezTo>
                <a:cubicBezTo>
                  <a:pt x="672956" y="3951334"/>
                  <a:pt x="669902" y="3948280"/>
                  <a:pt x="669902" y="3944208"/>
                </a:cubicBezTo>
                <a:cubicBezTo>
                  <a:pt x="669902" y="3940135"/>
                  <a:pt x="672956" y="3937081"/>
                  <a:pt x="677029" y="3937081"/>
                </a:cubicBezTo>
                <a:close/>
                <a:moveTo>
                  <a:pt x="165937" y="3893302"/>
                </a:moveTo>
                <a:cubicBezTo>
                  <a:pt x="168991" y="3893302"/>
                  <a:pt x="171027" y="3895338"/>
                  <a:pt x="171027" y="3898393"/>
                </a:cubicBezTo>
                <a:cubicBezTo>
                  <a:pt x="171027" y="3901447"/>
                  <a:pt x="168991" y="3903483"/>
                  <a:pt x="165937" y="3903483"/>
                </a:cubicBezTo>
                <a:cubicBezTo>
                  <a:pt x="162882" y="3903483"/>
                  <a:pt x="160846" y="3901447"/>
                  <a:pt x="160846" y="3898393"/>
                </a:cubicBezTo>
                <a:cubicBezTo>
                  <a:pt x="160846" y="3895338"/>
                  <a:pt x="162882" y="3893302"/>
                  <a:pt x="165937" y="3893302"/>
                </a:cubicBezTo>
                <a:close/>
                <a:moveTo>
                  <a:pt x="3428003" y="3860722"/>
                </a:moveTo>
                <a:cubicBezTo>
                  <a:pt x="3443277" y="3860722"/>
                  <a:pt x="3454475" y="3872940"/>
                  <a:pt x="3454475" y="3887193"/>
                </a:cubicBezTo>
                <a:cubicBezTo>
                  <a:pt x="3454475" y="3901447"/>
                  <a:pt x="3442258" y="3913664"/>
                  <a:pt x="3428003" y="3913664"/>
                </a:cubicBezTo>
                <a:cubicBezTo>
                  <a:pt x="3413746" y="3913664"/>
                  <a:pt x="3401528" y="3901447"/>
                  <a:pt x="3401528" y="3887193"/>
                </a:cubicBezTo>
                <a:cubicBezTo>
                  <a:pt x="3401528" y="3872940"/>
                  <a:pt x="3413746" y="3860722"/>
                  <a:pt x="3428003" y="3860722"/>
                </a:cubicBezTo>
                <a:close/>
                <a:moveTo>
                  <a:pt x="461189" y="3827124"/>
                </a:moveTo>
                <a:cubicBezTo>
                  <a:pt x="464244" y="3828142"/>
                  <a:pt x="465262" y="3829160"/>
                  <a:pt x="465262" y="3831196"/>
                </a:cubicBezTo>
                <a:cubicBezTo>
                  <a:pt x="465262" y="3833232"/>
                  <a:pt x="463226" y="3835269"/>
                  <a:pt x="461189" y="3835269"/>
                </a:cubicBezTo>
                <a:cubicBezTo>
                  <a:pt x="459153" y="3835269"/>
                  <a:pt x="457117" y="3833232"/>
                  <a:pt x="457117" y="3831196"/>
                </a:cubicBezTo>
                <a:cubicBezTo>
                  <a:pt x="457117" y="3829160"/>
                  <a:pt x="459153" y="3827124"/>
                  <a:pt x="461189" y="3827124"/>
                </a:cubicBezTo>
                <a:close/>
                <a:moveTo>
                  <a:pt x="395021" y="3817961"/>
                </a:moveTo>
                <a:cubicBezTo>
                  <a:pt x="399093" y="3817961"/>
                  <a:pt x="402148" y="3821015"/>
                  <a:pt x="402148" y="3825088"/>
                </a:cubicBezTo>
                <a:cubicBezTo>
                  <a:pt x="402148" y="3829160"/>
                  <a:pt x="399093" y="3832215"/>
                  <a:pt x="395021" y="3832215"/>
                </a:cubicBezTo>
                <a:cubicBezTo>
                  <a:pt x="390948" y="3832215"/>
                  <a:pt x="387894" y="3829160"/>
                  <a:pt x="387894" y="3825088"/>
                </a:cubicBezTo>
                <a:cubicBezTo>
                  <a:pt x="387894" y="3821015"/>
                  <a:pt x="390948" y="3817961"/>
                  <a:pt x="395021" y="3817961"/>
                </a:cubicBezTo>
                <a:close/>
                <a:moveTo>
                  <a:pt x="11750038" y="3799635"/>
                </a:moveTo>
                <a:cubicBezTo>
                  <a:pt x="11753093" y="3800653"/>
                  <a:pt x="11755129" y="3802689"/>
                  <a:pt x="11755129" y="3805743"/>
                </a:cubicBezTo>
                <a:cubicBezTo>
                  <a:pt x="11755129" y="3808798"/>
                  <a:pt x="11753093" y="3810834"/>
                  <a:pt x="11750038" y="3810834"/>
                </a:cubicBezTo>
                <a:cubicBezTo>
                  <a:pt x="11746985" y="3810834"/>
                  <a:pt x="11743930" y="3808798"/>
                  <a:pt x="11743930" y="3805743"/>
                </a:cubicBezTo>
                <a:cubicBezTo>
                  <a:pt x="11743930" y="3802689"/>
                  <a:pt x="11745966" y="3799635"/>
                  <a:pt x="11750038" y="3799635"/>
                </a:cubicBezTo>
                <a:close/>
                <a:moveTo>
                  <a:pt x="9481675" y="3783345"/>
                </a:moveTo>
                <a:cubicBezTo>
                  <a:pt x="9488801" y="3783345"/>
                  <a:pt x="9493892" y="3788436"/>
                  <a:pt x="9493892" y="3794545"/>
                </a:cubicBezTo>
                <a:cubicBezTo>
                  <a:pt x="9493892" y="3800653"/>
                  <a:pt x="9488801" y="3805744"/>
                  <a:pt x="9481675" y="3805744"/>
                </a:cubicBezTo>
                <a:cubicBezTo>
                  <a:pt x="9475566" y="3805744"/>
                  <a:pt x="9469457" y="3800653"/>
                  <a:pt x="9469457" y="3794545"/>
                </a:cubicBezTo>
                <a:cubicBezTo>
                  <a:pt x="9469457" y="3788436"/>
                  <a:pt x="9474548" y="3783345"/>
                  <a:pt x="9481675" y="3783345"/>
                </a:cubicBezTo>
                <a:close/>
                <a:moveTo>
                  <a:pt x="3492152" y="3781309"/>
                </a:moveTo>
                <a:cubicBezTo>
                  <a:pt x="3498262" y="3781309"/>
                  <a:pt x="3503351" y="3786400"/>
                  <a:pt x="3503351" y="3792508"/>
                </a:cubicBezTo>
                <a:cubicBezTo>
                  <a:pt x="3503351" y="3798616"/>
                  <a:pt x="3498262" y="3803707"/>
                  <a:pt x="3492152" y="3803707"/>
                </a:cubicBezTo>
                <a:cubicBezTo>
                  <a:pt x="3486046" y="3803707"/>
                  <a:pt x="3480954" y="3798616"/>
                  <a:pt x="3480954" y="3792508"/>
                </a:cubicBezTo>
                <a:cubicBezTo>
                  <a:pt x="3480954" y="3786400"/>
                  <a:pt x="3486046" y="3781309"/>
                  <a:pt x="3492152" y="3781309"/>
                </a:cubicBezTo>
                <a:close/>
                <a:moveTo>
                  <a:pt x="3015654" y="3767055"/>
                </a:moveTo>
                <a:cubicBezTo>
                  <a:pt x="3019727" y="3768073"/>
                  <a:pt x="3022780" y="3771128"/>
                  <a:pt x="3022780" y="3774182"/>
                </a:cubicBezTo>
                <a:cubicBezTo>
                  <a:pt x="3022780" y="3778254"/>
                  <a:pt x="3019727" y="3781309"/>
                  <a:pt x="3015654" y="3781309"/>
                </a:cubicBezTo>
                <a:cubicBezTo>
                  <a:pt x="3011580" y="3781309"/>
                  <a:pt x="3008526" y="3778254"/>
                  <a:pt x="3008526" y="3774182"/>
                </a:cubicBezTo>
                <a:cubicBezTo>
                  <a:pt x="3008526" y="3770109"/>
                  <a:pt x="3011580" y="3767055"/>
                  <a:pt x="3015654" y="3767055"/>
                </a:cubicBezTo>
                <a:close/>
                <a:moveTo>
                  <a:pt x="3810802" y="3754837"/>
                </a:moveTo>
                <a:cubicBezTo>
                  <a:pt x="3815894" y="3754837"/>
                  <a:pt x="3820985" y="3758910"/>
                  <a:pt x="3820985" y="3765018"/>
                </a:cubicBezTo>
                <a:cubicBezTo>
                  <a:pt x="3820985" y="3770109"/>
                  <a:pt x="3816912" y="3775199"/>
                  <a:pt x="3810802" y="3775199"/>
                </a:cubicBezTo>
                <a:cubicBezTo>
                  <a:pt x="3804694" y="3775199"/>
                  <a:pt x="3800620" y="3771127"/>
                  <a:pt x="3800620" y="3765018"/>
                </a:cubicBezTo>
                <a:cubicBezTo>
                  <a:pt x="3800620" y="3758910"/>
                  <a:pt x="3804694" y="3754837"/>
                  <a:pt x="3810802" y="3754837"/>
                </a:cubicBezTo>
                <a:close/>
                <a:moveTo>
                  <a:pt x="2153313" y="3744656"/>
                </a:moveTo>
                <a:cubicBezTo>
                  <a:pt x="2162474" y="3744656"/>
                  <a:pt x="2170621" y="3751783"/>
                  <a:pt x="2170621" y="3761964"/>
                </a:cubicBezTo>
                <a:cubicBezTo>
                  <a:pt x="2170621" y="3771127"/>
                  <a:pt x="2162474" y="3779272"/>
                  <a:pt x="2153313" y="3779272"/>
                </a:cubicBezTo>
                <a:cubicBezTo>
                  <a:pt x="2144150" y="3779272"/>
                  <a:pt x="2136003" y="3772145"/>
                  <a:pt x="2136003" y="3761964"/>
                </a:cubicBezTo>
                <a:cubicBezTo>
                  <a:pt x="2136003" y="3752801"/>
                  <a:pt x="2144150" y="3744656"/>
                  <a:pt x="2153313" y="3744656"/>
                </a:cubicBezTo>
                <a:close/>
                <a:moveTo>
                  <a:pt x="5287053" y="3741602"/>
                </a:moveTo>
                <a:cubicBezTo>
                  <a:pt x="5290104" y="3741602"/>
                  <a:pt x="5292143" y="3743638"/>
                  <a:pt x="5292143" y="3746693"/>
                </a:cubicBezTo>
                <a:cubicBezTo>
                  <a:pt x="5292143" y="3749747"/>
                  <a:pt x="5290104" y="3751783"/>
                  <a:pt x="5287053" y="3751783"/>
                </a:cubicBezTo>
                <a:cubicBezTo>
                  <a:pt x="5284000" y="3751783"/>
                  <a:pt x="5281965" y="3749747"/>
                  <a:pt x="5281965" y="3746693"/>
                </a:cubicBezTo>
                <a:cubicBezTo>
                  <a:pt x="5281965" y="3743638"/>
                  <a:pt x="5284000" y="3741602"/>
                  <a:pt x="5287053" y="3741602"/>
                </a:cubicBezTo>
                <a:close/>
                <a:moveTo>
                  <a:pt x="7031068" y="3735494"/>
                </a:moveTo>
                <a:cubicBezTo>
                  <a:pt x="7043286" y="3735494"/>
                  <a:pt x="7053467" y="3745675"/>
                  <a:pt x="7053467" y="3757892"/>
                </a:cubicBezTo>
                <a:cubicBezTo>
                  <a:pt x="7053467" y="3770110"/>
                  <a:pt x="7043286" y="3780291"/>
                  <a:pt x="7031068" y="3780291"/>
                </a:cubicBezTo>
                <a:cubicBezTo>
                  <a:pt x="7018851" y="3780291"/>
                  <a:pt x="7008670" y="3770110"/>
                  <a:pt x="7008670" y="3757892"/>
                </a:cubicBezTo>
                <a:cubicBezTo>
                  <a:pt x="7008670" y="3745675"/>
                  <a:pt x="7018851" y="3735494"/>
                  <a:pt x="7031068" y="3735494"/>
                </a:cubicBezTo>
                <a:close/>
                <a:moveTo>
                  <a:pt x="8007442" y="3718185"/>
                </a:moveTo>
                <a:cubicBezTo>
                  <a:pt x="8031877" y="3719203"/>
                  <a:pt x="8051221" y="3738547"/>
                  <a:pt x="8051221" y="3761964"/>
                </a:cubicBezTo>
                <a:cubicBezTo>
                  <a:pt x="8051221" y="3785380"/>
                  <a:pt x="8031877" y="3804725"/>
                  <a:pt x="8007442" y="3804725"/>
                </a:cubicBezTo>
                <a:cubicBezTo>
                  <a:pt x="7983007" y="3804725"/>
                  <a:pt x="7963663" y="3785380"/>
                  <a:pt x="7963663" y="3761964"/>
                </a:cubicBezTo>
                <a:cubicBezTo>
                  <a:pt x="7963663" y="3738547"/>
                  <a:pt x="7983007" y="3718185"/>
                  <a:pt x="8007442" y="3718185"/>
                </a:cubicBezTo>
                <a:close/>
                <a:moveTo>
                  <a:pt x="2738703" y="3717167"/>
                </a:moveTo>
                <a:cubicBezTo>
                  <a:pt x="2742776" y="3717167"/>
                  <a:pt x="2746849" y="3720222"/>
                  <a:pt x="2746849" y="3725312"/>
                </a:cubicBezTo>
                <a:cubicBezTo>
                  <a:pt x="2746849" y="3729385"/>
                  <a:pt x="2743795" y="3733457"/>
                  <a:pt x="2738703" y="3733457"/>
                </a:cubicBezTo>
                <a:cubicBezTo>
                  <a:pt x="2734631" y="3733457"/>
                  <a:pt x="2730559" y="3730403"/>
                  <a:pt x="2730559" y="3725312"/>
                </a:cubicBezTo>
                <a:cubicBezTo>
                  <a:pt x="2730559" y="3721240"/>
                  <a:pt x="2733613" y="3717167"/>
                  <a:pt x="2738703" y="3717167"/>
                </a:cubicBezTo>
                <a:close/>
                <a:moveTo>
                  <a:pt x="5693282" y="3715131"/>
                </a:moveTo>
                <a:cubicBezTo>
                  <a:pt x="5697354" y="3715131"/>
                  <a:pt x="5701426" y="3718185"/>
                  <a:pt x="5701426" y="3722257"/>
                </a:cubicBezTo>
                <a:cubicBezTo>
                  <a:pt x="5701426" y="3726330"/>
                  <a:pt x="5698371" y="3729384"/>
                  <a:pt x="5693282" y="3729384"/>
                </a:cubicBezTo>
                <a:cubicBezTo>
                  <a:pt x="5689209" y="3729384"/>
                  <a:pt x="5685137" y="3726330"/>
                  <a:pt x="5685137" y="3722257"/>
                </a:cubicBezTo>
                <a:cubicBezTo>
                  <a:pt x="5685137" y="3718185"/>
                  <a:pt x="5688191" y="3715131"/>
                  <a:pt x="5693282" y="3715131"/>
                </a:cubicBezTo>
                <a:close/>
                <a:moveTo>
                  <a:pt x="1150439" y="3714113"/>
                </a:moveTo>
                <a:cubicBezTo>
                  <a:pt x="1153493" y="3714113"/>
                  <a:pt x="1156547" y="3717167"/>
                  <a:pt x="1156547" y="3720222"/>
                </a:cubicBezTo>
                <a:cubicBezTo>
                  <a:pt x="1156547" y="3723276"/>
                  <a:pt x="1153493" y="3726331"/>
                  <a:pt x="1150439" y="3726331"/>
                </a:cubicBezTo>
                <a:cubicBezTo>
                  <a:pt x="1147384" y="3726331"/>
                  <a:pt x="1144330" y="3723276"/>
                  <a:pt x="1144330" y="3720222"/>
                </a:cubicBezTo>
                <a:cubicBezTo>
                  <a:pt x="1144330" y="3717167"/>
                  <a:pt x="1147384" y="3714113"/>
                  <a:pt x="1150439" y="3714113"/>
                </a:cubicBezTo>
                <a:close/>
                <a:moveTo>
                  <a:pt x="3209096" y="3699859"/>
                </a:moveTo>
                <a:cubicBezTo>
                  <a:pt x="3238621" y="3700877"/>
                  <a:pt x="3261017" y="3723276"/>
                  <a:pt x="3261017" y="3751783"/>
                </a:cubicBezTo>
                <a:cubicBezTo>
                  <a:pt x="3261017" y="3780290"/>
                  <a:pt x="3237603" y="3803706"/>
                  <a:pt x="3209096" y="3803706"/>
                </a:cubicBezTo>
                <a:cubicBezTo>
                  <a:pt x="3180589" y="3803706"/>
                  <a:pt x="3157171" y="3780290"/>
                  <a:pt x="3157171" y="3751783"/>
                </a:cubicBezTo>
                <a:cubicBezTo>
                  <a:pt x="3157171" y="3723276"/>
                  <a:pt x="3180589" y="3699859"/>
                  <a:pt x="3209096" y="3699859"/>
                </a:cubicBezTo>
                <a:close/>
                <a:moveTo>
                  <a:pt x="10019241" y="3698841"/>
                </a:moveTo>
                <a:cubicBezTo>
                  <a:pt x="10053857" y="3698841"/>
                  <a:pt x="10081346" y="3726330"/>
                  <a:pt x="10081346" y="3759928"/>
                </a:cubicBezTo>
                <a:cubicBezTo>
                  <a:pt x="10081346" y="3793526"/>
                  <a:pt x="10053857" y="3821015"/>
                  <a:pt x="10019241" y="3821015"/>
                </a:cubicBezTo>
                <a:cubicBezTo>
                  <a:pt x="9985643" y="3821015"/>
                  <a:pt x="9957136" y="3793526"/>
                  <a:pt x="9957136" y="3759928"/>
                </a:cubicBezTo>
                <a:cubicBezTo>
                  <a:pt x="9957136" y="3726330"/>
                  <a:pt x="9984625" y="3698841"/>
                  <a:pt x="10019241" y="3698841"/>
                </a:cubicBezTo>
                <a:close/>
                <a:moveTo>
                  <a:pt x="4673138" y="3679497"/>
                </a:moveTo>
                <a:cubicBezTo>
                  <a:pt x="4682302" y="3679497"/>
                  <a:pt x="4690446" y="3686623"/>
                  <a:pt x="4690446" y="3695787"/>
                </a:cubicBezTo>
                <a:cubicBezTo>
                  <a:pt x="4690446" y="3704950"/>
                  <a:pt x="4683321" y="3712076"/>
                  <a:pt x="4673138" y="3712076"/>
                </a:cubicBezTo>
                <a:cubicBezTo>
                  <a:pt x="4663972" y="3712076"/>
                  <a:pt x="4655826" y="3704950"/>
                  <a:pt x="4655826" y="3695787"/>
                </a:cubicBezTo>
                <a:cubicBezTo>
                  <a:pt x="4655826" y="3686623"/>
                  <a:pt x="4662954" y="3679497"/>
                  <a:pt x="4673138" y="3679497"/>
                </a:cubicBezTo>
                <a:close/>
                <a:moveTo>
                  <a:pt x="22399" y="3673388"/>
                </a:moveTo>
                <a:cubicBezTo>
                  <a:pt x="36652" y="3673388"/>
                  <a:pt x="47851" y="3684588"/>
                  <a:pt x="47851" y="3699859"/>
                </a:cubicBezTo>
                <a:cubicBezTo>
                  <a:pt x="47851" y="3714113"/>
                  <a:pt x="36652" y="3725312"/>
                  <a:pt x="22399" y="3725312"/>
                </a:cubicBezTo>
                <a:cubicBezTo>
                  <a:pt x="12217" y="3725312"/>
                  <a:pt x="4072" y="3719203"/>
                  <a:pt x="0" y="3712076"/>
                </a:cubicBezTo>
                <a:lnTo>
                  <a:pt x="0" y="3686623"/>
                </a:lnTo>
                <a:cubicBezTo>
                  <a:pt x="5091" y="3678479"/>
                  <a:pt x="13236" y="3673388"/>
                  <a:pt x="22399" y="3673388"/>
                </a:cubicBezTo>
                <a:close/>
                <a:moveTo>
                  <a:pt x="10351147" y="3666261"/>
                </a:moveTo>
                <a:cubicBezTo>
                  <a:pt x="10360309" y="3665243"/>
                  <a:pt x="10367436" y="3672370"/>
                  <a:pt x="10367436" y="3681533"/>
                </a:cubicBezTo>
                <a:cubicBezTo>
                  <a:pt x="10367436" y="3690696"/>
                  <a:pt x="10360309" y="3696804"/>
                  <a:pt x="10351147" y="3696804"/>
                </a:cubicBezTo>
                <a:cubicBezTo>
                  <a:pt x="10341983" y="3696804"/>
                  <a:pt x="10335875" y="3689678"/>
                  <a:pt x="10335875" y="3681533"/>
                </a:cubicBezTo>
                <a:cubicBezTo>
                  <a:pt x="10335875" y="3672370"/>
                  <a:pt x="10343002" y="3666261"/>
                  <a:pt x="10351147" y="3666261"/>
                </a:cubicBezTo>
                <a:close/>
                <a:moveTo>
                  <a:pt x="11263380" y="3656080"/>
                </a:moveTo>
                <a:cubicBezTo>
                  <a:pt x="11271524" y="3656080"/>
                  <a:pt x="11276615" y="3662189"/>
                  <a:pt x="11276615" y="3669316"/>
                </a:cubicBezTo>
                <a:cubicBezTo>
                  <a:pt x="11276615" y="3676442"/>
                  <a:pt x="11270506" y="3682551"/>
                  <a:pt x="11263380" y="3682551"/>
                </a:cubicBezTo>
                <a:cubicBezTo>
                  <a:pt x="11256252" y="3682551"/>
                  <a:pt x="11250144" y="3676442"/>
                  <a:pt x="11250144" y="3669316"/>
                </a:cubicBezTo>
                <a:cubicBezTo>
                  <a:pt x="11250144" y="3662189"/>
                  <a:pt x="11256252" y="3656080"/>
                  <a:pt x="11263380" y="3656080"/>
                </a:cubicBezTo>
                <a:close/>
                <a:moveTo>
                  <a:pt x="223997" y="3647935"/>
                </a:moveTo>
                <a:cubicBezTo>
                  <a:pt x="231123" y="3647935"/>
                  <a:pt x="237232" y="3654044"/>
                  <a:pt x="237232" y="3661170"/>
                </a:cubicBezTo>
                <a:cubicBezTo>
                  <a:pt x="237232" y="3668297"/>
                  <a:pt x="231123" y="3674406"/>
                  <a:pt x="223997" y="3674406"/>
                </a:cubicBezTo>
                <a:cubicBezTo>
                  <a:pt x="216870" y="3674406"/>
                  <a:pt x="210761" y="3668297"/>
                  <a:pt x="210761" y="3661170"/>
                </a:cubicBezTo>
                <a:cubicBezTo>
                  <a:pt x="210761" y="3654044"/>
                  <a:pt x="216870" y="3647935"/>
                  <a:pt x="223997" y="3647935"/>
                </a:cubicBezTo>
                <a:close/>
                <a:moveTo>
                  <a:pt x="6892604" y="3642845"/>
                </a:moveTo>
                <a:cubicBezTo>
                  <a:pt x="6896677" y="3642845"/>
                  <a:pt x="6898713" y="3645899"/>
                  <a:pt x="6898713" y="3648954"/>
                </a:cubicBezTo>
                <a:cubicBezTo>
                  <a:pt x="6898713" y="3653026"/>
                  <a:pt x="6895659" y="3655063"/>
                  <a:pt x="6892604" y="3655063"/>
                </a:cubicBezTo>
                <a:cubicBezTo>
                  <a:pt x="6888532" y="3655063"/>
                  <a:pt x="6886496" y="3652008"/>
                  <a:pt x="6886496" y="3648954"/>
                </a:cubicBezTo>
                <a:cubicBezTo>
                  <a:pt x="6886496" y="3644881"/>
                  <a:pt x="6889550" y="3642845"/>
                  <a:pt x="6892604" y="3642845"/>
                </a:cubicBezTo>
                <a:close/>
                <a:moveTo>
                  <a:pt x="3798592" y="3640808"/>
                </a:moveTo>
                <a:cubicBezTo>
                  <a:pt x="3800628" y="3639790"/>
                  <a:pt x="3802666" y="3641826"/>
                  <a:pt x="3802666" y="3644880"/>
                </a:cubicBezTo>
                <a:cubicBezTo>
                  <a:pt x="3802666" y="3646917"/>
                  <a:pt x="3800628" y="3648953"/>
                  <a:pt x="3798592" y="3648953"/>
                </a:cubicBezTo>
                <a:cubicBezTo>
                  <a:pt x="3796557" y="3648953"/>
                  <a:pt x="3794520" y="3646917"/>
                  <a:pt x="3794520" y="3644880"/>
                </a:cubicBezTo>
                <a:cubicBezTo>
                  <a:pt x="3794520" y="3642844"/>
                  <a:pt x="3796557" y="3640808"/>
                  <a:pt x="3798592" y="3640808"/>
                </a:cubicBezTo>
                <a:close/>
                <a:moveTo>
                  <a:pt x="11062810" y="3638772"/>
                </a:moveTo>
                <a:cubicBezTo>
                  <a:pt x="11064847" y="3638772"/>
                  <a:pt x="11066882" y="3640808"/>
                  <a:pt x="11066882" y="3642844"/>
                </a:cubicBezTo>
                <a:cubicBezTo>
                  <a:pt x="11066882" y="3644880"/>
                  <a:pt x="11064847" y="3646917"/>
                  <a:pt x="11062810" y="3646917"/>
                </a:cubicBezTo>
                <a:cubicBezTo>
                  <a:pt x="11060774" y="3646917"/>
                  <a:pt x="11058737" y="3644880"/>
                  <a:pt x="11058737" y="3642844"/>
                </a:cubicBezTo>
                <a:cubicBezTo>
                  <a:pt x="11058737" y="3640808"/>
                  <a:pt x="11060774" y="3638772"/>
                  <a:pt x="11062810" y="3638772"/>
                </a:cubicBezTo>
                <a:close/>
                <a:moveTo>
                  <a:pt x="11256252" y="3614337"/>
                </a:moveTo>
                <a:cubicBezTo>
                  <a:pt x="11263379" y="3614337"/>
                  <a:pt x="11270506" y="3620445"/>
                  <a:pt x="11270506" y="3628591"/>
                </a:cubicBezTo>
                <a:cubicBezTo>
                  <a:pt x="11270506" y="3636736"/>
                  <a:pt x="11264397" y="3642844"/>
                  <a:pt x="11256252" y="3642844"/>
                </a:cubicBezTo>
                <a:cubicBezTo>
                  <a:pt x="11248108" y="3642844"/>
                  <a:pt x="11241998" y="3636736"/>
                  <a:pt x="11241998" y="3628591"/>
                </a:cubicBezTo>
                <a:cubicBezTo>
                  <a:pt x="11241998" y="3620445"/>
                  <a:pt x="11248108" y="3614337"/>
                  <a:pt x="11256252" y="3614337"/>
                </a:cubicBezTo>
                <a:close/>
                <a:moveTo>
                  <a:pt x="11961807" y="3603138"/>
                </a:moveTo>
                <a:cubicBezTo>
                  <a:pt x="11967916" y="3603138"/>
                  <a:pt x="11974024" y="3608229"/>
                  <a:pt x="11974024" y="3615355"/>
                </a:cubicBezTo>
                <a:cubicBezTo>
                  <a:pt x="11974024" y="3622482"/>
                  <a:pt x="11968933" y="3627572"/>
                  <a:pt x="11961807" y="3627572"/>
                </a:cubicBezTo>
                <a:cubicBezTo>
                  <a:pt x="11954680" y="3627572"/>
                  <a:pt x="11949589" y="3622482"/>
                  <a:pt x="11949589" y="3615355"/>
                </a:cubicBezTo>
                <a:cubicBezTo>
                  <a:pt x="11949589" y="3608229"/>
                  <a:pt x="11954680" y="3603138"/>
                  <a:pt x="11961807" y="3603138"/>
                </a:cubicBezTo>
                <a:close/>
                <a:moveTo>
                  <a:pt x="7592051" y="3603138"/>
                </a:moveTo>
                <a:cubicBezTo>
                  <a:pt x="7595105" y="3603138"/>
                  <a:pt x="7598160" y="3606192"/>
                  <a:pt x="7598160" y="3609246"/>
                </a:cubicBezTo>
                <a:cubicBezTo>
                  <a:pt x="7598160" y="3612301"/>
                  <a:pt x="7595105" y="3615355"/>
                  <a:pt x="7592051" y="3615355"/>
                </a:cubicBezTo>
                <a:cubicBezTo>
                  <a:pt x="7587978" y="3615355"/>
                  <a:pt x="7585942" y="3612301"/>
                  <a:pt x="7585942" y="3609246"/>
                </a:cubicBezTo>
                <a:cubicBezTo>
                  <a:pt x="7585942" y="3606192"/>
                  <a:pt x="7588997" y="3603138"/>
                  <a:pt x="7592051" y="3603138"/>
                </a:cubicBezTo>
                <a:close/>
                <a:moveTo>
                  <a:pt x="5719746" y="3579721"/>
                </a:moveTo>
                <a:cubicBezTo>
                  <a:pt x="5727889" y="3579721"/>
                  <a:pt x="5736035" y="3587866"/>
                  <a:pt x="5736035" y="3596011"/>
                </a:cubicBezTo>
                <a:cubicBezTo>
                  <a:pt x="5736035" y="3605174"/>
                  <a:pt x="5728909" y="3612301"/>
                  <a:pt x="5719746" y="3612301"/>
                </a:cubicBezTo>
                <a:cubicBezTo>
                  <a:pt x="5710583" y="3612301"/>
                  <a:pt x="5703456" y="3605174"/>
                  <a:pt x="5703456" y="3596011"/>
                </a:cubicBezTo>
                <a:cubicBezTo>
                  <a:pt x="5703456" y="3586848"/>
                  <a:pt x="5710583" y="3579721"/>
                  <a:pt x="5719746" y="3579721"/>
                </a:cubicBezTo>
                <a:close/>
                <a:moveTo>
                  <a:pt x="2581980" y="3574631"/>
                </a:moveTo>
                <a:cubicBezTo>
                  <a:pt x="2587071" y="3574631"/>
                  <a:pt x="2591143" y="3578704"/>
                  <a:pt x="2591143" y="3583794"/>
                </a:cubicBezTo>
                <a:cubicBezTo>
                  <a:pt x="2591143" y="3588885"/>
                  <a:pt x="2587071" y="3592958"/>
                  <a:pt x="2581980" y="3592958"/>
                </a:cubicBezTo>
                <a:cubicBezTo>
                  <a:pt x="2576889" y="3592958"/>
                  <a:pt x="2572815" y="3588885"/>
                  <a:pt x="2572815" y="3583794"/>
                </a:cubicBezTo>
                <a:cubicBezTo>
                  <a:pt x="2572815" y="3578704"/>
                  <a:pt x="2576889" y="3574631"/>
                  <a:pt x="2581980" y="3574631"/>
                </a:cubicBezTo>
                <a:close/>
                <a:moveTo>
                  <a:pt x="6245083" y="3559359"/>
                </a:moveTo>
                <a:cubicBezTo>
                  <a:pt x="6253228" y="3559359"/>
                  <a:pt x="6260355" y="3566486"/>
                  <a:pt x="6260355" y="3574631"/>
                </a:cubicBezTo>
                <a:cubicBezTo>
                  <a:pt x="6260355" y="3582776"/>
                  <a:pt x="6253228" y="3589903"/>
                  <a:pt x="6245083" y="3589903"/>
                </a:cubicBezTo>
                <a:cubicBezTo>
                  <a:pt x="6236937" y="3589903"/>
                  <a:pt x="6229811" y="3582776"/>
                  <a:pt x="6229811" y="3574631"/>
                </a:cubicBezTo>
                <a:cubicBezTo>
                  <a:pt x="6229811" y="3566486"/>
                  <a:pt x="6236937" y="3559359"/>
                  <a:pt x="6245083" y="3559359"/>
                </a:cubicBezTo>
                <a:close/>
                <a:moveTo>
                  <a:pt x="2969866" y="3548160"/>
                </a:moveTo>
                <a:cubicBezTo>
                  <a:pt x="2976991" y="3548160"/>
                  <a:pt x="2984114" y="3554268"/>
                  <a:pt x="2984114" y="3562414"/>
                </a:cubicBezTo>
                <a:cubicBezTo>
                  <a:pt x="2984114" y="3570559"/>
                  <a:pt x="2978009" y="3576667"/>
                  <a:pt x="2969866" y="3576667"/>
                </a:cubicBezTo>
                <a:cubicBezTo>
                  <a:pt x="2961720" y="3576667"/>
                  <a:pt x="2955610" y="3570559"/>
                  <a:pt x="2955610" y="3562414"/>
                </a:cubicBezTo>
                <a:cubicBezTo>
                  <a:pt x="2955610" y="3554268"/>
                  <a:pt x="2961720" y="3548160"/>
                  <a:pt x="2969866" y="3548160"/>
                </a:cubicBezTo>
                <a:close/>
                <a:moveTo>
                  <a:pt x="9676136" y="3545106"/>
                </a:moveTo>
                <a:cubicBezTo>
                  <a:pt x="9683262" y="3545106"/>
                  <a:pt x="9689371" y="3550197"/>
                  <a:pt x="9689371" y="3558341"/>
                </a:cubicBezTo>
                <a:cubicBezTo>
                  <a:pt x="9689371" y="3565468"/>
                  <a:pt x="9683262" y="3571577"/>
                  <a:pt x="9676136" y="3571577"/>
                </a:cubicBezTo>
                <a:cubicBezTo>
                  <a:pt x="9669009" y="3571577"/>
                  <a:pt x="9662900" y="3565468"/>
                  <a:pt x="9662900" y="3558341"/>
                </a:cubicBezTo>
                <a:cubicBezTo>
                  <a:pt x="9662900" y="3551214"/>
                  <a:pt x="9669009" y="3545106"/>
                  <a:pt x="9676136" y="3545106"/>
                </a:cubicBezTo>
                <a:close/>
                <a:moveTo>
                  <a:pt x="11762257" y="3540015"/>
                </a:moveTo>
                <a:cubicBezTo>
                  <a:pt x="11774474" y="3540015"/>
                  <a:pt x="11784655" y="3550196"/>
                  <a:pt x="11784655" y="3562414"/>
                </a:cubicBezTo>
                <a:cubicBezTo>
                  <a:pt x="11784655" y="3574631"/>
                  <a:pt x="11774474" y="3584812"/>
                  <a:pt x="11762257" y="3584812"/>
                </a:cubicBezTo>
                <a:cubicBezTo>
                  <a:pt x="11750039" y="3584812"/>
                  <a:pt x="11739858" y="3574631"/>
                  <a:pt x="11739858" y="3562414"/>
                </a:cubicBezTo>
                <a:cubicBezTo>
                  <a:pt x="11739858" y="3550196"/>
                  <a:pt x="11750039" y="3540015"/>
                  <a:pt x="11762257" y="3540015"/>
                </a:cubicBezTo>
                <a:close/>
                <a:moveTo>
                  <a:pt x="9631338" y="3535942"/>
                </a:moveTo>
                <a:cubicBezTo>
                  <a:pt x="9632356" y="3535942"/>
                  <a:pt x="9633375" y="3536960"/>
                  <a:pt x="9633375" y="3537978"/>
                </a:cubicBezTo>
                <a:cubicBezTo>
                  <a:pt x="9633375" y="3538996"/>
                  <a:pt x="9632356" y="3540015"/>
                  <a:pt x="9631338" y="3540015"/>
                </a:cubicBezTo>
                <a:cubicBezTo>
                  <a:pt x="9630320" y="3540015"/>
                  <a:pt x="9629302" y="3538996"/>
                  <a:pt x="9629302" y="3537978"/>
                </a:cubicBezTo>
                <a:cubicBezTo>
                  <a:pt x="9629302" y="3536960"/>
                  <a:pt x="9630320" y="3535942"/>
                  <a:pt x="9631338" y="3535942"/>
                </a:cubicBezTo>
                <a:close/>
                <a:moveTo>
                  <a:pt x="12059546" y="3527798"/>
                </a:moveTo>
                <a:cubicBezTo>
                  <a:pt x="12069728" y="3527798"/>
                  <a:pt x="12078891" y="3535943"/>
                  <a:pt x="12078891" y="3547142"/>
                </a:cubicBezTo>
                <a:cubicBezTo>
                  <a:pt x="12078891" y="3557324"/>
                  <a:pt x="12069728" y="3566486"/>
                  <a:pt x="12059546" y="3566486"/>
                </a:cubicBezTo>
                <a:cubicBezTo>
                  <a:pt x="12049365" y="3566486"/>
                  <a:pt x="12040202" y="3557324"/>
                  <a:pt x="12040202" y="3547142"/>
                </a:cubicBezTo>
                <a:cubicBezTo>
                  <a:pt x="12040202" y="3536961"/>
                  <a:pt x="12049365" y="3527798"/>
                  <a:pt x="12059546" y="3527798"/>
                </a:cubicBezTo>
                <a:close/>
                <a:moveTo>
                  <a:pt x="7084010" y="3498272"/>
                </a:moveTo>
                <a:cubicBezTo>
                  <a:pt x="7103355" y="3498272"/>
                  <a:pt x="7119644" y="3513544"/>
                  <a:pt x="7119644" y="3533906"/>
                </a:cubicBezTo>
                <a:cubicBezTo>
                  <a:pt x="7119644" y="3553251"/>
                  <a:pt x="7103355" y="3569540"/>
                  <a:pt x="7084010" y="3569540"/>
                </a:cubicBezTo>
                <a:cubicBezTo>
                  <a:pt x="7063648" y="3569540"/>
                  <a:pt x="7048376" y="3553251"/>
                  <a:pt x="7048376" y="3533906"/>
                </a:cubicBezTo>
                <a:cubicBezTo>
                  <a:pt x="7048376" y="3514562"/>
                  <a:pt x="7064666" y="3498272"/>
                  <a:pt x="7084010" y="3498272"/>
                </a:cubicBezTo>
                <a:close/>
                <a:moveTo>
                  <a:pt x="6021100" y="3493181"/>
                </a:moveTo>
                <a:cubicBezTo>
                  <a:pt x="6034335" y="3493181"/>
                  <a:pt x="6044514" y="3503362"/>
                  <a:pt x="6044514" y="3516598"/>
                </a:cubicBezTo>
                <a:cubicBezTo>
                  <a:pt x="6044514" y="3529834"/>
                  <a:pt x="6034335" y="3540015"/>
                  <a:pt x="6021100" y="3540015"/>
                </a:cubicBezTo>
                <a:cubicBezTo>
                  <a:pt x="6007864" y="3540015"/>
                  <a:pt x="5997683" y="3529834"/>
                  <a:pt x="5997683" y="3516598"/>
                </a:cubicBezTo>
                <a:cubicBezTo>
                  <a:pt x="5997683" y="3503362"/>
                  <a:pt x="6007864" y="3493181"/>
                  <a:pt x="6021100" y="3493181"/>
                </a:cubicBezTo>
                <a:close/>
                <a:moveTo>
                  <a:pt x="11277632" y="3485036"/>
                </a:moveTo>
                <a:cubicBezTo>
                  <a:pt x="11288833" y="3485036"/>
                  <a:pt x="11297995" y="3494199"/>
                  <a:pt x="11297995" y="3505398"/>
                </a:cubicBezTo>
                <a:cubicBezTo>
                  <a:pt x="11297995" y="3516598"/>
                  <a:pt x="11288833" y="3525761"/>
                  <a:pt x="11277632" y="3525761"/>
                </a:cubicBezTo>
                <a:cubicBezTo>
                  <a:pt x="11266433" y="3525761"/>
                  <a:pt x="11257270" y="3516598"/>
                  <a:pt x="11257270" y="3505398"/>
                </a:cubicBezTo>
                <a:cubicBezTo>
                  <a:pt x="11257270" y="3494199"/>
                  <a:pt x="11266433" y="3485036"/>
                  <a:pt x="11277632" y="3485036"/>
                </a:cubicBezTo>
                <a:close/>
                <a:moveTo>
                  <a:pt x="2440421" y="3471801"/>
                </a:moveTo>
                <a:cubicBezTo>
                  <a:pt x="2446530" y="3471801"/>
                  <a:pt x="2451621" y="3476892"/>
                  <a:pt x="2451621" y="3483000"/>
                </a:cubicBezTo>
                <a:cubicBezTo>
                  <a:pt x="2451621" y="3489109"/>
                  <a:pt x="2446530" y="3494200"/>
                  <a:pt x="2440421" y="3494200"/>
                </a:cubicBezTo>
                <a:cubicBezTo>
                  <a:pt x="2434312" y="3494200"/>
                  <a:pt x="2429222" y="3489109"/>
                  <a:pt x="2429222" y="3483000"/>
                </a:cubicBezTo>
                <a:cubicBezTo>
                  <a:pt x="2429222" y="3476892"/>
                  <a:pt x="2434312" y="3471801"/>
                  <a:pt x="2440421" y="3471801"/>
                </a:cubicBezTo>
                <a:close/>
                <a:moveTo>
                  <a:pt x="3097080" y="3463656"/>
                </a:moveTo>
                <a:cubicBezTo>
                  <a:pt x="3101153" y="3463656"/>
                  <a:pt x="3105225" y="3466710"/>
                  <a:pt x="3105225" y="3471801"/>
                </a:cubicBezTo>
                <a:cubicBezTo>
                  <a:pt x="3105225" y="3476891"/>
                  <a:pt x="3101153" y="3479946"/>
                  <a:pt x="3097080" y="3479946"/>
                </a:cubicBezTo>
                <a:cubicBezTo>
                  <a:pt x="3091990" y="3479946"/>
                  <a:pt x="3088935" y="3475874"/>
                  <a:pt x="3088935" y="3471801"/>
                </a:cubicBezTo>
                <a:cubicBezTo>
                  <a:pt x="3088935" y="3466710"/>
                  <a:pt x="3093008" y="3463656"/>
                  <a:pt x="3097080" y="3463656"/>
                </a:cubicBezTo>
                <a:close/>
                <a:moveTo>
                  <a:pt x="8625439" y="3460602"/>
                </a:moveTo>
                <a:cubicBezTo>
                  <a:pt x="8627476" y="3460602"/>
                  <a:pt x="8628493" y="3461620"/>
                  <a:pt x="8628493" y="3463656"/>
                </a:cubicBezTo>
                <a:cubicBezTo>
                  <a:pt x="8628493" y="3465693"/>
                  <a:pt x="8627476" y="3466710"/>
                  <a:pt x="8625439" y="3466710"/>
                </a:cubicBezTo>
                <a:cubicBezTo>
                  <a:pt x="8623403" y="3466710"/>
                  <a:pt x="8622385" y="3465693"/>
                  <a:pt x="8622385" y="3463656"/>
                </a:cubicBezTo>
                <a:cubicBezTo>
                  <a:pt x="8622385" y="3461620"/>
                  <a:pt x="8623403" y="3460602"/>
                  <a:pt x="8625439" y="3460602"/>
                </a:cubicBezTo>
                <a:close/>
                <a:moveTo>
                  <a:pt x="10457030" y="3457547"/>
                </a:moveTo>
                <a:cubicBezTo>
                  <a:pt x="10462121" y="3457547"/>
                  <a:pt x="10466194" y="3461620"/>
                  <a:pt x="10466194" y="3466710"/>
                </a:cubicBezTo>
                <a:cubicBezTo>
                  <a:pt x="10466194" y="3471801"/>
                  <a:pt x="10462121" y="3475874"/>
                  <a:pt x="10457030" y="3475874"/>
                </a:cubicBezTo>
                <a:cubicBezTo>
                  <a:pt x="10451940" y="3475874"/>
                  <a:pt x="10447867" y="3471801"/>
                  <a:pt x="10447867" y="3466710"/>
                </a:cubicBezTo>
                <a:cubicBezTo>
                  <a:pt x="10447867" y="3461620"/>
                  <a:pt x="10451940" y="3457547"/>
                  <a:pt x="10457030" y="3457547"/>
                </a:cubicBezTo>
                <a:close/>
                <a:moveTo>
                  <a:pt x="8199867" y="3455511"/>
                </a:moveTo>
                <a:cubicBezTo>
                  <a:pt x="8200885" y="3455511"/>
                  <a:pt x="8201903" y="3457547"/>
                  <a:pt x="8201903" y="3458565"/>
                </a:cubicBezTo>
                <a:cubicBezTo>
                  <a:pt x="8201903" y="3459583"/>
                  <a:pt x="8200885" y="3460602"/>
                  <a:pt x="8199867" y="3460602"/>
                </a:cubicBezTo>
                <a:cubicBezTo>
                  <a:pt x="8198848" y="3460602"/>
                  <a:pt x="8196812" y="3459583"/>
                  <a:pt x="8196812" y="3458565"/>
                </a:cubicBezTo>
                <a:cubicBezTo>
                  <a:pt x="8196812" y="3457547"/>
                  <a:pt x="8197830" y="3455511"/>
                  <a:pt x="8199867" y="3455511"/>
                </a:cubicBezTo>
                <a:close/>
                <a:moveTo>
                  <a:pt x="5478448" y="3453475"/>
                </a:moveTo>
                <a:cubicBezTo>
                  <a:pt x="5480485" y="3453475"/>
                  <a:pt x="5481503" y="3454493"/>
                  <a:pt x="5481503" y="3456529"/>
                </a:cubicBezTo>
                <a:cubicBezTo>
                  <a:pt x="5481503" y="3458566"/>
                  <a:pt x="5480485" y="3459583"/>
                  <a:pt x="5478448" y="3459583"/>
                </a:cubicBezTo>
                <a:cubicBezTo>
                  <a:pt x="5476412" y="3459583"/>
                  <a:pt x="5475394" y="3458566"/>
                  <a:pt x="5475394" y="3456529"/>
                </a:cubicBezTo>
                <a:cubicBezTo>
                  <a:pt x="5475394" y="3454493"/>
                  <a:pt x="5476412" y="3453475"/>
                  <a:pt x="5478448" y="3453475"/>
                </a:cubicBezTo>
                <a:close/>
                <a:moveTo>
                  <a:pt x="11224691" y="3452457"/>
                </a:moveTo>
                <a:cubicBezTo>
                  <a:pt x="11225709" y="3451439"/>
                  <a:pt x="11227746" y="3453475"/>
                  <a:pt x="11227746" y="3455512"/>
                </a:cubicBezTo>
                <a:cubicBezTo>
                  <a:pt x="11227746" y="3457547"/>
                  <a:pt x="11225709" y="3458566"/>
                  <a:pt x="11224691" y="3458566"/>
                </a:cubicBezTo>
                <a:cubicBezTo>
                  <a:pt x="11222655" y="3458566"/>
                  <a:pt x="11221636" y="3456529"/>
                  <a:pt x="11221636" y="3455512"/>
                </a:cubicBezTo>
                <a:cubicBezTo>
                  <a:pt x="11221636" y="3453475"/>
                  <a:pt x="11223673" y="3452457"/>
                  <a:pt x="11224691" y="3452457"/>
                </a:cubicBezTo>
                <a:close/>
                <a:moveTo>
                  <a:pt x="8541953" y="3447366"/>
                </a:moveTo>
                <a:cubicBezTo>
                  <a:pt x="8546026" y="3447366"/>
                  <a:pt x="8549080" y="3450421"/>
                  <a:pt x="8549080" y="3454493"/>
                </a:cubicBezTo>
                <a:cubicBezTo>
                  <a:pt x="8549080" y="3458566"/>
                  <a:pt x="8546026" y="3461620"/>
                  <a:pt x="8541953" y="3461620"/>
                </a:cubicBezTo>
                <a:cubicBezTo>
                  <a:pt x="8537880" y="3461620"/>
                  <a:pt x="8534826" y="3458566"/>
                  <a:pt x="8534826" y="3454493"/>
                </a:cubicBezTo>
                <a:cubicBezTo>
                  <a:pt x="8534826" y="3450421"/>
                  <a:pt x="8537880" y="3447366"/>
                  <a:pt x="8541953" y="3447366"/>
                </a:cubicBezTo>
                <a:close/>
                <a:moveTo>
                  <a:pt x="7065684" y="3431076"/>
                </a:moveTo>
                <a:cubicBezTo>
                  <a:pt x="7077901" y="3431076"/>
                  <a:pt x="7088082" y="3441257"/>
                  <a:pt x="7088082" y="3453475"/>
                </a:cubicBezTo>
                <a:cubicBezTo>
                  <a:pt x="7088082" y="3465692"/>
                  <a:pt x="7077901" y="3475873"/>
                  <a:pt x="7065684" y="3475873"/>
                </a:cubicBezTo>
                <a:cubicBezTo>
                  <a:pt x="7053466" y="3475873"/>
                  <a:pt x="7043285" y="3465692"/>
                  <a:pt x="7043285" y="3453475"/>
                </a:cubicBezTo>
                <a:cubicBezTo>
                  <a:pt x="7043285" y="3441257"/>
                  <a:pt x="7053466" y="3431076"/>
                  <a:pt x="7065684" y="3431076"/>
                </a:cubicBezTo>
                <a:close/>
                <a:moveTo>
                  <a:pt x="5279916" y="3424968"/>
                </a:moveTo>
                <a:cubicBezTo>
                  <a:pt x="5285008" y="3425986"/>
                  <a:pt x="5289078" y="3430059"/>
                  <a:pt x="5289078" y="3435149"/>
                </a:cubicBezTo>
                <a:cubicBezTo>
                  <a:pt x="5289078" y="3440240"/>
                  <a:pt x="5285008" y="3444312"/>
                  <a:pt x="5279916" y="3444312"/>
                </a:cubicBezTo>
                <a:cubicBezTo>
                  <a:pt x="5274827" y="3444312"/>
                  <a:pt x="5270756" y="3440240"/>
                  <a:pt x="5270756" y="3435149"/>
                </a:cubicBezTo>
                <a:cubicBezTo>
                  <a:pt x="5270756" y="3430059"/>
                  <a:pt x="5274827" y="3424968"/>
                  <a:pt x="5279916" y="3424968"/>
                </a:cubicBezTo>
                <a:close/>
                <a:moveTo>
                  <a:pt x="1524108" y="3424968"/>
                </a:moveTo>
                <a:cubicBezTo>
                  <a:pt x="1533271" y="3423950"/>
                  <a:pt x="1541416" y="3432095"/>
                  <a:pt x="1541416" y="3441258"/>
                </a:cubicBezTo>
                <a:cubicBezTo>
                  <a:pt x="1541416" y="3450421"/>
                  <a:pt x="1533271" y="3458566"/>
                  <a:pt x="1524108" y="3458566"/>
                </a:cubicBezTo>
                <a:cubicBezTo>
                  <a:pt x="1514945" y="3458566"/>
                  <a:pt x="1506800" y="3451439"/>
                  <a:pt x="1506800" y="3441258"/>
                </a:cubicBezTo>
                <a:cubicBezTo>
                  <a:pt x="1506800" y="3432095"/>
                  <a:pt x="1513927" y="3424968"/>
                  <a:pt x="1524108" y="3424968"/>
                </a:cubicBezTo>
                <a:close/>
                <a:moveTo>
                  <a:pt x="11624811" y="3416823"/>
                </a:moveTo>
                <a:cubicBezTo>
                  <a:pt x="11625829" y="3416823"/>
                  <a:pt x="11627864" y="3417841"/>
                  <a:pt x="11627864" y="3419878"/>
                </a:cubicBezTo>
                <a:cubicBezTo>
                  <a:pt x="11627864" y="3421914"/>
                  <a:pt x="11626847" y="3422932"/>
                  <a:pt x="11624811" y="3422932"/>
                </a:cubicBezTo>
                <a:cubicBezTo>
                  <a:pt x="11622774" y="3422932"/>
                  <a:pt x="11621756" y="3421914"/>
                  <a:pt x="11621756" y="3419878"/>
                </a:cubicBezTo>
                <a:cubicBezTo>
                  <a:pt x="11621756" y="3417841"/>
                  <a:pt x="11622774" y="3416823"/>
                  <a:pt x="11624811" y="3416823"/>
                </a:cubicBezTo>
                <a:close/>
                <a:moveTo>
                  <a:pt x="1917116" y="3413768"/>
                </a:moveTo>
                <a:cubicBezTo>
                  <a:pt x="1922207" y="3413768"/>
                  <a:pt x="1927297" y="3417841"/>
                  <a:pt x="1927297" y="3423949"/>
                </a:cubicBezTo>
                <a:cubicBezTo>
                  <a:pt x="1927297" y="3430058"/>
                  <a:pt x="1922207" y="3434130"/>
                  <a:pt x="1917116" y="3434130"/>
                </a:cubicBezTo>
                <a:cubicBezTo>
                  <a:pt x="1911007" y="3434130"/>
                  <a:pt x="1906936" y="3429040"/>
                  <a:pt x="1906936" y="3423949"/>
                </a:cubicBezTo>
                <a:cubicBezTo>
                  <a:pt x="1906936" y="3417841"/>
                  <a:pt x="1912026" y="3413768"/>
                  <a:pt x="1917116" y="3413768"/>
                </a:cubicBezTo>
                <a:close/>
                <a:moveTo>
                  <a:pt x="5165902" y="3393406"/>
                </a:moveTo>
                <a:cubicBezTo>
                  <a:pt x="5172009" y="3394424"/>
                  <a:pt x="5177103" y="3399515"/>
                  <a:pt x="5177103" y="3404606"/>
                </a:cubicBezTo>
                <a:cubicBezTo>
                  <a:pt x="5177103" y="3410714"/>
                  <a:pt x="5172009" y="3415805"/>
                  <a:pt x="5165902" y="3415805"/>
                </a:cubicBezTo>
                <a:cubicBezTo>
                  <a:pt x="5159799" y="3415805"/>
                  <a:pt x="5154701" y="3410714"/>
                  <a:pt x="5154701" y="3404606"/>
                </a:cubicBezTo>
                <a:cubicBezTo>
                  <a:pt x="5154701" y="3398497"/>
                  <a:pt x="5159799" y="3393406"/>
                  <a:pt x="5165902" y="3393406"/>
                </a:cubicBezTo>
                <a:close/>
                <a:moveTo>
                  <a:pt x="5465222" y="3386279"/>
                </a:moveTo>
                <a:cubicBezTo>
                  <a:pt x="5484567" y="3385261"/>
                  <a:pt x="5499838" y="3401551"/>
                  <a:pt x="5499838" y="3420895"/>
                </a:cubicBezTo>
                <a:cubicBezTo>
                  <a:pt x="5499838" y="3440240"/>
                  <a:pt x="5484567" y="3455512"/>
                  <a:pt x="5465222" y="3455512"/>
                </a:cubicBezTo>
                <a:cubicBezTo>
                  <a:pt x="5445879" y="3455512"/>
                  <a:pt x="5429590" y="3440240"/>
                  <a:pt x="5429590" y="3420895"/>
                </a:cubicBezTo>
                <a:cubicBezTo>
                  <a:pt x="5429590" y="3401551"/>
                  <a:pt x="5444861" y="3386279"/>
                  <a:pt x="5465222" y="3386279"/>
                </a:cubicBezTo>
                <a:close/>
                <a:moveTo>
                  <a:pt x="8081764" y="3381188"/>
                </a:moveTo>
                <a:cubicBezTo>
                  <a:pt x="8090927" y="3381188"/>
                  <a:pt x="8099072" y="3389333"/>
                  <a:pt x="8099072" y="3398496"/>
                </a:cubicBezTo>
                <a:cubicBezTo>
                  <a:pt x="8099072" y="3407659"/>
                  <a:pt x="8090927" y="3415804"/>
                  <a:pt x="8081764" y="3415804"/>
                </a:cubicBezTo>
                <a:cubicBezTo>
                  <a:pt x="8072601" y="3415804"/>
                  <a:pt x="8064456" y="3407659"/>
                  <a:pt x="8064456" y="3398496"/>
                </a:cubicBezTo>
                <a:cubicBezTo>
                  <a:pt x="8064456" y="3389333"/>
                  <a:pt x="8072601" y="3381188"/>
                  <a:pt x="8081764" y="3381188"/>
                </a:cubicBezTo>
                <a:close/>
                <a:moveTo>
                  <a:pt x="2167538" y="3379153"/>
                </a:moveTo>
                <a:cubicBezTo>
                  <a:pt x="2171610" y="3379153"/>
                  <a:pt x="2174665" y="3382207"/>
                  <a:pt x="2174665" y="3386279"/>
                </a:cubicBezTo>
                <a:cubicBezTo>
                  <a:pt x="2174665" y="3390352"/>
                  <a:pt x="2171610" y="3393406"/>
                  <a:pt x="2167538" y="3393406"/>
                </a:cubicBezTo>
                <a:cubicBezTo>
                  <a:pt x="2163464" y="3393406"/>
                  <a:pt x="2160411" y="3390352"/>
                  <a:pt x="2160411" y="3386279"/>
                </a:cubicBezTo>
                <a:cubicBezTo>
                  <a:pt x="2160411" y="3382207"/>
                  <a:pt x="2163464" y="3379153"/>
                  <a:pt x="2167538" y="3379153"/>
                </a:cubicBezTo>
                <a:close/>
                <a:moveTo>
                  <a:pt x="5912161" y="3372026"/>
                </a:moveTo>
                <a:cubicBezTo>
                  <a:pt x="5915216" y="3372026"/>
                  <a:pt x="5917252" y="3374062"/>
                  <a:pt x="5917252" y="3377117"/>
                </a:cubicBezTo>
                <a:cubicBezTo>
                  <a:pt x="5917252" y="3380171"/>
                  <a:pt x="5915216" y="3382207"/>
                  <a:pt x="5912161" y="3382207"/>
                </a:cubicBezTo>
                <a:cubicBezTo>
                  <a:pt x="5909107" y="3382207"/>
                  <a:pt x="5907070" y="3380171"/>
                  <a:pt x="5907070" y="3377117"/>
                </a:cubicBezTo>
                <a:cubicBezTo>
                  <a:pt x="5907070" y="3374062"/>
                  <a:pt x="5909107" y="3372026"/>
                  <a:pt x="5912161" y="3372026"/>
                </a:cubicBezTo>
                <a:close/>
                <a:moveTo>
                  <a:pt x="5985469" y="3371007"/>
                </a:moveTo>
                <a:cubicBezTo>
                  <a:pt x="6001757" y="3371007"/>
                  <a:pt x="6014992" y="3384243"/>
                  <a:pt x="6014992" y="3400533"/>
                </a:cubicBezTo>
                <a:cubicBezTo>
                  <a:pt x="6014992" y="3416822"/>
                  <a:pt x="6001757" y="3429040"/>
                  <a:pt x="5985469" y="3429040"/>
                </a:cubicBezTo>
                <a:cubicBezTo>
                  <a:pt x="5969178" y="3429040"/>
                  <a:pt x="5955944" y="3415804"/>
                  <a:pt x="5955944" y="3400533"/>
                </a:cubicBezTo>
                <a:cubicBezTo>
                  <a:pt x="5955944" y="3384243"/>
                  <a:pt x="5969178" y="3371007"/>
                  <a:pt x="5985469" y="3371007"/>
                </a:cubicBezTo>
                <a:close/>
                <a:moveTo>
                  <a:pt x="11978097" y="3369989"/>
                </a:moveTo>
                <a:cubicBezTo>
                  <a:pt x="11984206" y="3369989"/>
                  <a:pt x="11988278" y="3374062"/>
                  <a:pt x="11988278" y="3380170"/>
                </a:cubicBezTo>
                <a:cubicBezTo>
                  <a:pt x="11988278" y="3386279"/>
                  <a:pt x="11983188" y="3390351"/>
                  <a:pt x="11978097" y="3390351"/>
                </a:cubicBezTo>
                <a:cubicBezTo>
                  <a:pt x="11971989" y="3390351"/>
                  <a:pt x="11967916" y="3385261"/>
                  <a:pt x="11967916" y="3380170"/>
                </a:cubicBezTo>
                <a:cubicBezTo>
                  <a:pt x="11967916" y="3375080"/>
                  <a:pt x="11973007" y="3369989"/>
                  <a:pt x="11978097" y="3369989"/>
                </a:cubicBezTo>
                <a:close/>
                <a:moveTo>
                  <a:pt x="5751306" y="3365917"/>
                </a:moveTo>
                <a:cubicBezTo>
                  <a:pt x="5763522" y="3365917"/>
                  <a:pt x="5774723" y="3376098"/>
                  <a:pt x="5774723" y="3389334"/>
                </a:cubicBezTo>
                <a:cubicBezTo>
                  <a:pt x="5774723" y="3402570"/>
                  <a:pt x="5764541" y="3412751"/>
                  <a:pt x="5751306" y="3412751"/>
                </a:cubicBezTo>
                <a:cubicBezTo>
                  <a:pt x="5738071" y="3412751"/>
                  <a:pt x="5727889" y="3402570"/>
                  <a:pt x="5727889" y="3389334"/>
                </a:cubicBezTo>
                <a:cubicBezTo>
                  <a:pt x="5727889" y="3376098"/>
                  <a:pt x="5738071" y="3365917"/>
                  <a:pt x="5751306" y="3365917"/>
                </a:cubicBezTo>
                <a:close/>
                <a:moveTo>
                  <a:pt x="1345917" y="3353700"/>
                </a:moveTo>
                <a:cubicBezTo>
                  <a:pt x="1352026" y="3353700"/>
                  <a:pt x="1357117" y="3358791"/>
                  <a:pt x="1357117" y="3364899"/>
                </a:cubicBezTo>
                <a:cubicBezTo>
                  <a:pt x="1357117" y="3371007"/>
                  <a:pt x="1352026" y="3376098"/>
                  <a:pt x="1345917" y="3376098"/>
                </a:cubicBezTo>
                <a:cubicBezTo>
                  <a:pt x="1339809" y="3376098"/>
                  <a:pt x="1334718" y="3371007"/>
                  <a:pt x="1334718" y="3364899"/>
                </a:cubicBezTo>
                <a:cubicBezTo>
                  <a:pt x="1334718" y="3358791"/>
                  <a:pt x="1339809" y="3353700"/>
                  <a:pt x="1345917" y="3353700"/>
                </a:cubicBezTo>
                <a:close/>
                <a:moveTo>
                  <a:pt x="1741964" y="3352681"/>
                </a:moveTo>
                <a:cubicBezTo>
                  <a:pt x="1750109" y="3352681"/>
                  <a:pt x="1757236" y="3359808"/>
                  <a:pt x="1757236" y="3367953"/>
                </a:cubicBezTo>
                <a:cubicBezTo>
                  <a:pt x="1757236" y="3376098"/>
                  <a:pt x="1750109" y="3383225"/>
                  <a:pt x="1741964" y="3383225"/>
                </a:cubicBezTo>
                <a:cubicBezTo>
                  <a:pt x="1732801" y="3383225"/>
                  <a:pt x="1726692" y="3376098"/>
                  <a:pt x="1726692" y="3367953"/>
                </a:cubicBezTo>
                <a:cubicBezTo>
                  <a:pt x="1726692" y="3359808"/>
                  <a:pt x="1733819" y="3352681"/>
                  <a:pt x="1741964" y="3352681"/>
                </a:cubicBezTo>
                <a:close/>
                <a:moveTo>
                  <a:pt x="8901348" y="3345554"/>
                </a:moveTo>
                <a:cubicBezTo>
                  <a:pt x="8907457" y="3345554"/>
                  <a:pt x="8912548" y="3350645"/>
                  <a:pt x="8912548" y="3356754"/>
                </a:cubicBezTo>
                <a:cubicBezTo>
                  <a:pt x="8912548" y="3362862"/>
                  <a:pt x="8907457" y="3367953"/>
                  <a:pt x="8901348" y="3367953"/>
                </a:cubicBezTo>
                <a:cubicBezTo>
                  <a:pt x="8895240" y="3367953"/>
                  <a:pt x="8890149" y="3362862"/>
                  <a:pt x="8890149" y="3356754"/>
                </a:cubicBezTo>
                <a:cubicBezTo>
                  <a:pt x="8890149" y="3350645"/>
                  <a:pt x="8895240" y="3345554"/>
                  <a:pt x="8901348" y="3345554"/>
                </a:cubicBezTo>
                <a:close/>
                <a:moveTo>
                  <a:pt x="8379055" y="3334355"/>
                </a:moveTo>
                <a:cubicBezTo>
                  <a:pt x="8385163" y="3335373"/>
                  <a:pt x="8391272" y="3340463"/>
                  <a:pt x="8391272" y="3346573"/>
                </a:cubicBezTo>
                <a:cubicBezTo>
                  <a:pt x="8391272" y="3352681"/>
                  <a:pt x="8386181" y="3358790"/>
                  <a:pt x="8379055" y="3358790"/>
                </a:cubicBezTo>
                <a:cubicBezTo>
                  <a:pt x="8371928" y="3358790"/>
                  <a:pt x="8366837" y="3353699"/>
                  <a:pt x="8366837" y="3346573"/>
                </a:cubicBezTo>
                <a:cubicBezTo>
                  <a:pt x="8366837" y="3340463"/>
                  <a:pt x="8371928" y="3334355"/>
                  <a:pt x="8379055" y="3334355"/>
                </a:cubicBezTo>
                <a:close/>
                <a:moveTo>
                  <a:pt x="1251232" y="3312975"/>
                </a:moveTo>
                <a:cubicBezTo>
                  <a:pt x="1255304" y="3312975"/>
                  <a:pt x="1258359" y="3316029"/>
                  <a:pt x="1258359" y="3320101"/>
                </a:cubicBezTo>
                <a:cubicBezTo>
                  <a:pt x="1258359" y="3324174"/>
                  <a:pt x="1255304" y="3327228"/>
                  <a:pt x="1251232" y="3327228"/>
                </a:cubicBezTo>
                <a:cubicBezTo>
                  <a:pt x="1247159" y="3327228"/>
                  <a:pt x="1244105" y="3324174"/>
                  <a:pt x="1244105" y="3320101"/>
                </a:cubicBezTo>
                <a:cubicBezTo>
                  <a:pt x="1244105" y="3316029"/>
                  <a:pt x="1247159" y="3312975"/>
                  <a:pt x="1251232" y="3312975"/>
                </a:cubicBezTo>
                <a:close/>
                <a:moveTo>
                  <a:pt x="8995015" y="3306866"/>
                </a:moveTo>
                <a:cubicBezTo>
                  <a:pt x="8997052" y="3306866"/>
                  <a:pt x="8998069" y="3308902"/>
                  <a:pt x="8998069" y="3309920"/>
                </a:cubicBezTo>
                <a:cubicBezTo>
                  <a:pt x="8998069" y="3311957"/>
                  <a:pt x="8997052" y="3312975"/>
                  <a:pt x="8995015" y="3312975"/>
                </a:cubicBezTo>
                <a:cubicBezTo>
                  <a:pt x="8992979" y="3312975"/>
                  <a:pt x="8991961" y="3310939"/>
                  <a:pt x="8991961" y="3309920"/>
                </a:cubicBezTo>
                <a:cubicBezTo>
                  <a:pt x="8991961" y="3307884"/>
                  <a:pt x="8993997" y="3306866"/>
                  <a:pt x="8995015" y="3306866"/>
                </a:cubicBezTo>
                <a:close/>
                <a:moveTo>
                  <a:pt x="4238390" y="3297703"/>
                </a:moveTo>
                <a:cubicBezTo>
                  <a:pt x="4241446" y="3297703"/>
                  <a:pt x="4244501" y="3300757"/>
                  <a:pt x="4244501" y="3303811"/>
                </a:cubicBezTo>
                <a:cubicBezTo>
                  <a:pt x="4244501" y="3306866"/>
                  <a:pt x="4241446" y="3309920"/>
                  <a:pt x="4238390" y="3309920"/>
                </a:cubicBezTo>
                <a:cubicBezTo>
                  <a:pt x="4235338" y="3309920"/>
                  <a:pt x="4232282" y="3306866"/>
                  <a:pt x="4232282" y="3303811"/>
                </a:cubicBezTo>
                <a:cubicBezTo>
                  <a:pt x="4232282" y="3300757"/>
                  <a:pt x="4235338" y="3297703"/>
                  <a:pt x="4238390" y="3297703"/>
                </a:cubicBezTo>
                <a:close/>
                <a:moveTo>
                  <a:pt x="10075237" y="3291594"/>
                </a:moveTo>
                <a:cubicBezTo>
                  <a:pt x="10077274" y="3292612"/>
                  <a:pt x="10078292" y="3293630"/>
                  <a:pt x="10078292" y="3294648"/>
                </a:cubicBezTo>
                <a:cubicBezTo>
                  <a:pt x="10078292" y="3296685"/>
                  <a:pt x="10077274" y="3297703"/>
                  <a:pt x="10075237" y="3297703"/>
                </a:cubicBezTo>
                <a:cubicBezTo>
                  <a:pt x="10073201" y="3297703"/>
                  <a:pt x="10072183" y="3296685"/>
                  <a:pt x="10072183" y="3294648"/>
                </a:cubicBezTo>
                <a:cubicBezTo>
                  <a:pt x="10072183" y="3292612"/>
                  <a:pt x="10073201" y="3291594"/>
                  <a:pt x="10075237" y="3291594"/>
                </a:cubicBezTo>
                <a:close/>
                <a:moveTo>
                  <a:pt x="7144079" y="3279377"/>
                </a:moveTo>
                <a:cubicBezTo>
                  <a:pt x="7145097" y="3279377"/>
                  <a:pt x="7147133" y="3280395"/>
                  <a:pt x="7147133" y="3282432"/>
                </a:cubicBezTo>
                <a:cubicBezTo>
                  <a:pt x="7147133" y="3284468"/>
                  <a:pt x="7146116" y="3285486"/>
                  <a:pt x="7144079" y="3285486"/>
                </a:cubicBezTo>
                <a:cubicBezTo>
                  <a:pt x="7143061" y="3285486"/>
                  <a:pt x="7141025" y="3284468"/>
                  <a:pt x="7141025" y="3282432"/>
                </a:cubicBezTo>
                <a:cubicBezTo>
                  <a:pt x="7141025" y="3281413"/>
                  <a:pt x="7142043" y="3279377"/>
                  <a:pt x="7144079" y="3279377"/>
                </a:cubicBezTo>
                <a:close/>
                <a:moveTo>
                  <a:pt x="4435895" y="3261051"/>
                </a:moveTo>
                <a:cubicBezTo>
                  <a:pt x="4439967" y="3261051"/>
                  <a:pt x="4444040" y="3264105"/>
                  <a:pt x="4444040" y="3269196"/>
                </a:cubicBezTo>
                <a:cubicBezTo>
                  <a:pt x="4444040" y="3273269"/>
                  <a:pt x="4440986" y="3277341"/>
                  <a:pt x="4435895" y="3277341"/>
                </a:cubicBezTo>
                <a:cubicBezTo>
                  <a:pt x="4431822" y="3277341"/>
                  <a:pt x="4427749" y="3274286"/>
                  <a:pt x="4427749" y="3269196"/>
                </a:cubicBezTo>
                <a:cubicBezTo>
                  <a:pt x="4427749" y="3265124"/>
                  <a:pt x="4430805" y="3261051"/>
                  <a:pt x="4435895" y="3261051"/>
                </a:cubicBezTo>
                <a:close/>
                <a:moveTo>
                  <a:pt x="3076766" y="3244761"/>
                </a:moveTo>
                <a:cubicBezTo>
                  <a:pt x="3100181" y="3244761"/>
                  <a:pt x="3118507" y="3264105"/>
                  <a:pt x="3118507" y="3286504"/>
                </a:cubicBezTo>
                <a:cubicBezTo>
                  <a:pt x="3118507" y="3308902"/>
                  <a:pt x="3100181" y="3328247"/>
                  <a:pt x="3076766" y="3328247"/>
                </a:cubicBezTo>
                <a:cubicBezTo>
                  <a:pt x="3053349" y="3328247"/>
                  <a:pt x="3035021" y="3309920"/>
                  <a:pt x="3035021" y="3286504"/>
                </a:cubicBezTo>
                <a:cubicBezTo>
                  <a:pt x="3035021" y="3263087"/>
                  <a:pt x="3053349" y="3244761"/>
                  <a:pt x="3076766" y="3244761"/>
                </a:cubicBezTo>
                <a:close/>
                <a:moveTo>
                  <a:pt x="2172686" y="3238652"/>
                </a:moveTo>
                <a:cubicBezTo>
                  <a:pt x="2184903" y="3238652"/>
                  <a:pt x="2195083" y="3248833"/>
                  <a:pt x="2195083" y="3261051"/>
                </a:cubicBezTo>
                <a:cubicBezTo>
                  <a:pt x="2195083" y="3273268"/>
                  <a:pt x="2184903" y="3283449"/>
                  <a:pt x="2172686" y="3283449"/>
                </a:cubicBezTo>
                <a:cubicBezTo>
                  <a:pt x="2160468" y="3283449"/>
                  <a:pt x="2150289" y="3273268"/>
                  <a:pt x="2150289" y="3261051"/>
                </a:cubicBezTo>
                <a:cubicBezTo>
                  <a:pt x="2150289" y="3248833"/>
                  <a:pt x="2160468" y="3238652"/>
                  <a:pt x="2172686" y="3238652"/>
                </a:cubicBezTo>
                <a:close/>
                <a:moveTo>
                  <a:pt x="312529" y="3216254"/>
                </a:moveTo>
                <a:cubicBezTo>
                  <a:pt x="320674" y="3215236"/>
                  <a:pt x="327801" y="3222363"/>
                  <a:pt x="327801" y="3230508"/>
                </a:cubicBezTo>
                <a:cubicBezTo>
                  <a:pt x="327801" y="3238652"/>
                  <a:pt x="320674" y="3244761"/>
                  <a:pt x="312529" y="3244761"/>
                </a:cubicBezTo>
                <a:cubicBezTo>
                  <a:pt x="304384" y="3244761"/>
                  <a:pt x="297257" y="3238652"/>
                  <a:pt x="297257" y="3230508"/>
                </a:cubicBezTo>
                <a:cubicBezTo>
                  <a:pt x="297257" y="3222363"/>
                  <a:pt x="303366" y="3216254"/>
                  <a:pt x="312529" y="3216254"/>
                </a:cubicBezTo>
                <a:close/>
                <a:moveTo>
                  <a:pt x="3855575" y="3211163"/>
                </a:moveTo>
                <a:cubicBezTo>
                  <a:pt x="3859647" y="3210145"/>
                  <a:pt x="3861683" y="3213199"/>
                  <a:pt x="3861683" y="3217272"/>
                </a:cubicBezTo>
                <a:cubicBezTo>
                  <a:pt x="3861683" y="3220326"/>
                  <a:pt x="3858629" y="3223380"/>
                  <a:pt x="3855575" y="3223380"/>
                </a:cubicBezTo>
                <a:cubicBezTo>
                  <a:pt x="3851502" y="3223380"/>
                  <a:pt x="3849466" y="3220326"/>
                  <a:pt x="3849466" y="3217272"/>
                </a:cubicBezTo>
                <a:cubicBezTo>
                  <a:pt x="3849466" y="3213199"/>
                  <a:pt x="3852520" y="3211163"/>
                  <a:pt x="3855575" y="3211163"/>
                </a:cubicBezTo>
                <a:close/>
                <a:moveTo>
                  <a:pt x="10133270" y="3199964"/>
                </a:moveTo>
                <a:cubicBezTo>
                  <a:pt x="10143451" y="3200982"/>
                  <a:pt x="10152614" y="3209127"/>
                  <a:pt x="10152614" y="3219308"/>
                </a:cubicBezTo>
                <a:cubicBezTo>
                  <a:pt x="10152614" y="3229490"/>
                  <a:pt x="10144470" y="3238652"/>
                  <a:pt x="10133270" y="3238652"/>
                </a:cubicBezTo>
                <a:cubicBezTo>
                  <a:pt x="10123089" y="3238652"/>
                  <a:pt x="10113926" y="3230508"/>
                  <a:pt x="10113926" y="3219308"/>
                </a:cubicBezTo>
                <a:cubicBezTo>
                  <a:pt x="10113926" y="3209127"/>
                  <a:pt x="10122071" y="3199964"/>
                  <a:pt x="10133270" y="3199964"/>
                </a:cubicBezTo>
                <a:close/>
                <a:moveTo>
                  <a:pt x="3664170" y="3197927"/>
                </a:moveTo>
                <a:cubicBezTo>
                  <a:pt x="3665187" y="3197927"/>
                  <a:pt x="3667224" y="3199963"/>
                  <a:pt x="3667224" y="3200982"/>
                </a:cubicBezTo>
                <a:cubicBezTo>
                  <a:pt x="3667224" y="3203018"/>
                  <a:pt x="3666207" y="3204036"/>
                  <a:pt x="3664170" y="3204036"/>
                </a:cubicBezTo>
                <a:cubicBezTo>
                  <a:pt x="3662133" y="3204036"/>
                  <a:pt x="3661116" y="3203018"/>
                  <a:pt x="3661116" y="3200982"/>
                </a:cubicBezTo>
                <a:cubicBezTo>
                  <a:pt x="3661116" y="3198945"/>
                  <a:pt x="3662133" y="3197927"/>
                  <a:pt x="3664170" y="3197927"/>
                </a:cubicBezTo>
                <a:close/>
                <a:moveTo>
                  <a:pt x="10032476" y="3196910"/>
                </a:moveTo>
                <a:cubicBezTo>
                  <a:pt x="10042657" y="3196910"/>
                  <a:pt x="10049784" y="3205055"/>
                  <a:pt x="10049784" y="3214218"/>
                </a:cubicBezTo>
                <a:cubicBezTo>
                  <a:pt x="10049784" y="3223381"/>
                  <a:pt x="10041639" y="3231526"/>
                  <a:pt x="10032476" y="3231526"/>
                </a:cubicBezTo>
                <a:cubicBezTo>
                  <a:pt x="10023313" y="3231526"/>
                  <a:pt x="10015168" y="3224399"/>
                  <a:pt x="10015168" y="3214218"/>
                </a:cubicBezTo>
                <a:cubicBezTo>
                  <a:pt x="10015168" y="3205055"/>
                  <a:pt x="10022295" y="3196910"/>
                  <a:pt x="10032476" y="3196910"/>
                </a:cubicBezTo>
                <a:close/>
                <a:moveTo>
                  <a:pt x="9661882" y="3195892"/>
                </a:moveTo>
                <a:cubicBezTo>
                  <a:pt x="9670027" y="3195892"/>
                  <a:pt x="9677154" y="3203018"/>
                  <a:pt x="9677154" y="3211164"/>
                </a:cubicBezTo>
                <a:cubicBezTo>
                  <a:pt x="9677154" y="3219309"/>
                  <a:pt x="9670027" y="3226436"/>
                  <a:pt x="9661882" y="3226436"/>
                </a:cubicBezTo>
                <a:cubicBezTo>
                  <a:pt x="9653737" y="3226436"/>
                  <a:pt x="9646610" y="3219309"/>
                  <a:pt x="9646610" y="3211164"/>
                </a:cubicBezTo>
                <a:cubicBezTo>
                  <a:pt x="9646610" y="3203018"/>
                  <a:pt x="9653737" y="3195892"/>
                  <a:pt x="9661882" y="3195892"/>
                </a:cubicBezTo>
                <a:close/>
                <a:moveTo>
                  <a:pt x="6536264" y="3192837"/>
                </a:moveTo>
                <a:cubicBezTo>
                  <a:pt x="6544409" y="3192837"/>
                  <a:pt x="6550518" y="3197928"/>
                  <a:pt x="6550518" y="3206073"/>
                </a:cubicBezTo>
                <a:cubicBezTo>
                  <a:pt x="6550518" y="3213199"/>
                  <a:pt x="6544409" y="3219308"/>
                  <a:pt x="6536264" y="3219308"/>
                </a:cubicBezTo>
                <a:cubicBezTo>
                  <a:pt x="6528119" y="3219308"/>
                  <a:pt x="6522010" y="3213199"/>
                  <a:pt x="6522010" y="3206073"/>
                </a:cubicBezTo>
                <a:cubicBezTo>
                  <a:pt x="6522010" y="3197928"/>
                  <a:pt x="6528119" y="3192837"/>
                  <a:pt x="6536264" y="3192837"/>
                </a:cubicBezTo>
                <a:close/>
                <a:moveTo>
                  <a:pt x="4988769" y="3183674"/>
                </a:moveTo>
                <a:cubicBezTo>
                  <a:pt x="4996911" y="3183674"/>
                  <a:pt x="5005056" y="3190801"/>
                  <a:pt x="5005056" y="3199964"/>
                </a:cubicBezTo>
                <a:cubicBezTo>
                  <a:pt x="5005056" y="3209127"/>
                  <a:pt x="4997929" y="3216254"/>
                  <a:pt x="4988769" y="3216254"/>
                </a:cubicBezTo>
                <a:cubicBezTo>
                  <a:pt x="4979603" y="3216254"/>
                  <a:pt x="4972473" y="3209127"/>
                  <a:pt x="4972473" y="3199964"/>
                </a:cubicBezTo>
                <a:cubicBezTo>
                  <a:pt x="4972473" y="3190801"/>
                  <a:pt x="4979603" y="3183674"/>
                  <a:pt x="4988769" y="3183674"/>
                </a:cubicBezTo>
                <a:close/>
                <a:moveTo>
                  <a:pt x="3054391" y="3177565"/>
                </a:moveTo>
                <a:cubicBezTo>
                  <a:pt x="3057443" y="3177565"/>
                  <a:pt x="3061517" y="3180620"/>
                  <a:pt x="3061517" y="3184692"/>
                </a:cubicBezTo>
                <a:cubicBezTo>
                  <a:pt x="3061517" y="3188765"/>
                  <a:pt x="3058462" y="3191819"/>
                  <a:pt x="3054391" y="3191819"/>
                </a:cubicBezTo>
                <a:cubicBezTo>
                  <a:pt x="3050319" y="3191819"/>
                  <a:pt x="3047263" y="3188765"/>
                  <a:pt x="3047263" y="3184692"/>
                </a:cubicBezTo>
                <a:cubicBezTo>
                  <a:pt x="3047263" y="3180620"/>
                  <a:pt x="3050319" y="3177565"/>
                  <a:pt x="3054391" y="3177565"/>
                </a:cubicBezTo>
                <a:close/>
                <a:moveTo>
                  <a:pt x="5637293" y="3172475"/>
                </a:moveTo>
                <a:cubicBezTo>
                  <a:pt x="5640347" y="3172475"/>
                  <a:pt x="5642384" y="3174511"/>
                  <a:pt x="5642384" y="3177566"/>
                </a:cubicBezTo>
                <a:cubicBezTo>
                  <a:pt x="5642384" y="3180620"/>
                  <a:pt x="5640347" y="3182656"/>
                  <a:pt x="5637293" y="3182656"/>
                </a:cubicBezTo>
                <a:cubicBezTo>
                  <a:pt x="5634239" y="3182656"/>
                  <a:pt x="5632203" y="3180620"/>
                  <a:pt x="5632203" y="3177566"/>
                </a:cubicBezTo>
                <a:cubicBezTo>
                  <a:pt x="5632203" y="3174511"/>
                  <a:pt x="5634239" y="3172475"/>
                  <a:pt x="5637293" y="3172475"/>
                </a:cubicBezTo>
                <a:close/>
                <a:moveTo>
                  <a:pt x="3531885" y="3163312"/>
                </a:moveTo>
                <a:cubicBezTo>
                  <a:pt x="3548174" y="3163312"/>
                  <a:pt x="3561407" y="3176547"/>
                  <a:pt x="3561407" y="3192837"/>
                </a:cubicBezTo>
                <a:cubicBezTo>
                  <a:pt x="3561407" y="3209127"/>
                  <a:pt x="3548174" y="3222363"/>
                  <a:pt x="3531885" y="3222363"/>
                </a:cubicBezTo>
                <a:cubicBezTo>
                  <a:pt x="3515597" y="3222363"/>
                  <a:pt x="3502364" y="3209127"/>
                  <a:pt x="3502364" y="3192837"/>
                </a:cubicBezTo>
                <a:cubicBezTo>
                  <a:pt x="3502364" y="3176547"/>
                  <a:pt x="3515597" y="3163312"/>
                  <a:pt x="3531885" y="3163312"/>
                </a:cubicBezTo>
                <a:close/>
                <a:moveTo>
                  <a:pt x="4761699" y="3156185"/>
                </a:moveTo>
                <a:cubicBezTo>
                  <a:pt x="4769846" y="3156185"/>
                  <a:pt x="4776972" y="3163312"/>
                  <a:pt x="4776972" y="3171457"/>
                </a:cubicBezTo>
                <a:cubicBezTo>
                  <a:pt x="4776972" y="3179602"/>
                  <a:pt x="4769846" y="3186729"/>
                  <a:pt x="4761699" y="3186729"/>
                </a:cubicBezTo>
                <a:cubicBezTo>
                  <a:pt x="4753556" y="3186729"/>
                  <a:pt x="4746428" y="3179602"/>
                  <a:pt x="4746428" y="3171457"/>
                </a:cubicBezTo>
                <a:cubicBezTo>
                  <a:pt x="4746428" y="3163312"/>
                  <a:pt x="4753556" y="3156185"/>
                  <a:pt x="4761699" y="3156185"/>
                </a:cubicBezTo>
                <a:close/>
                <a:moveTo>
                  <a:pt x="9412443" y="3153131"/>
                </a:moveTo>
                <a:cubicBezTo>
                  <a:pt x="9412443" y="3153131"/>
                  <a:pt x="9413461" y="3153131"/>
                  <a:pt x="9413461" y="3154149"/>
                </a:cubicBezTo>
                <a:cubicBezTo>
                  <a:pt x="9413461" y="3155167"/>
                  <a:pt x="9412443" y="3155167"/>
                  <a:pt x="9412443" y="3155167"/>
                </a:cubicBezTo>
                <a:cubicBezTo>
                  <a:pt x="9411425" y="3155167"/>
                  <a:pt x="9411425" y="3154149"/>
                  <a:pt x="9411425" y="3154149"/>
                </a:cubicBezTo>
                <a:cubicBezTo>
                  <a:pt x="9411425" y="3153131"/>
                  <a:pt x="9412443" y="3153131"/>
                  <a:pt x="9412443" y="3153131"/>
                </a:cubicBezTo>
                <a:close/>
                <a:moveTo>
                  <a:pt x="9980552" y="3152112"/>
                </a:moveTo>
                <a:cubicBezTo>
                  <a:pt x="9988697" y="3152112"/>
                  <a:pt x="9993788" y="3158221"/>
                  <a:pt x="9993788" y="3165348"/>
                </a:cubicBezTo>
                <a:cubicBezTo>
                  <a:pt x="9993788" y="3172474"/>
                  <a:pt x="9987679" y="3178583"/>
                  <a:pt x="9980552" y="3178583"/>
                </a:cubicBezTo>
                <a:cubicBezTo>
                  <a:pt x="9973425" y="3178583"/>
                  <a:pt x="9967317" y="3172474"/>
                  <a:pt x="9967317" y="3165348"/>
                </a:cubicBezTo>
                <a:cubicBezTo>
                  <a:pt x="9967317" y="3158221"/>
                  <a:pt x="9973425" y="3152112"/>
                  <a:pt x="9980552" y="3152112"/>
                </a:cubicBezTo>
                <a:close/>
                <a:moveTo>
                  <a:pt x="3434082" y="3143967"/>
                </a:moveTo>
                <a:cubicBezTo>
                  <a:pt x="3447316" y="3143967"/>
                  <a:pt x="3457497" y="3154148"/>
                  <a:pt x="3457497" y="3167384"/>
                </a:cubicBezTo>
                <a:cubicBezTo>
                  <a:pt x="3457497" y="3180620"/>
                  <a:pt x="3447316" y="3190801"/>
                  <a:pt x="3434082" y="3190801"/>
                </a:cubicBezTo>
                <a:cubicBezTo>
                  <a:pt x="3420845" y="3190801"/>
                  <a:pt x="3410663" y="3180620"/>
                  <a:pt x="3410663" y="3167384"/>
                </a:cubicBezTo>
                <a:cubicBezTo>
                  <a:pt x="3410663" y="3154148"/>
                  <a:pt x="3420845" y="3143967"/>
                  <a:pt x="3434082" y="3143967"/>
                </a:cubicBezTo>
                <a:close/>
                <a:moveTo>
                  <a:pt x="4864520" y="3122587"/>
                </a:moveTo>
                <a:cubicBezTo>
                  <a:pt x="4869612" y="3122587"/>
                  <a:pt x="4873683" y="3126659"/>
                  <a:pt x="4873683" y="3131750"/>
                </a:cubicBezTo>
                <a:cubicBezTo>
                  <a:pt x="4873683" y="3136840"/>
                  <a:pt x="4869612" y="3140913"/>
                  <a:pt x="4864520" y="3140913"/>
                </a:cubicBezTo>
                <a:cubicBezTo>
                  <a:pt x="4859430" y="3140913"/>
                  <a:pt x="4855358" y="3136840"/>
                  <a:pt x="4855358" y="3131750"/>
                </a:cubicBezTo>
                <a:cubicBezTo>
                  <a:pt x="4855358" y="3126659"/>
                  <a:pt x="4859430" y="3122587"/>
                  <a:pt x="4864520" y="3122587"/>
                </a:cubicBezTo>
                <a:close/>
                <a:moveTo>
                  <a:pt x="1861120" y="3113424"/>
                </a:moveTo>
                <a:cubicBezTo>
                  <a:pt x="1864175" y="3113424"/>
                  <a:pt x="1866211" y="3115460"/>
                  <a:pt x="1866211" y="3118515"/>
                </a:cubicBezTo>
                <a:cubicBezTo>
                  <a:pt x="1866211" y="3121569"/>
                  <a:pt x="1864175" y="3123605"/>
                  <a:pt x="1861120" y="3123605"/>
                </a:cubicBezTo>
                <a:cubicBezTo>
                  <a:pt x="1858065" y="3123605"/>
                  <a:pt x="1856029" y="3121569"/>
                  <a:pt x="1856029" y="3118515"/>
                </a:cubicBezTo>
                <a:cubicBezTo>
                  <a:pt x="1856029" y="3115460"/>
                  <a:pt x="1858065" y="3113424"/>
                  <a:pt x="1861120" y="3113424"/>
                </a:cubicBezTo>
                <a:close/>
                <a:moveTo>
                  <a:pt x="8803609" y="3099171"/>
                </a:moveTo>
                <a:cubicBezTo>
                  <a:pt x="8816844" y="3099171"/>
                  <a:pt x="8828043" y="3110370"/>
                  <a:pt x="8828043" y="3123605"/>
                </a:cubicBezTo>
                <a:cubicBezTo>
                  <a:pt x="8828043" y="3136841"/>
                  <a:pt x="8816844" y="3148040"/>
                  <a:pt x="8803609" y="3148040"/>
                </a:cubicBezTo>
                <a:cubicBezTo>
                  <a:pt x="8790374" y="3148040"/>
                  <a:pt x="8779174" y="3136841"/>
                  <a:pt x="8779174" y="3123605"/>
                </a:cubicBezTo>
                <a:cubicBezTo>
                  <a:pt x="8779174" y="3110370"/>
                  <a:pt x="8790374" y="3099171"/>
                  <a:pt x="8803609" y="3099171"/>
                </a:cubicBezTo>
                <a:close/>
                <a:moveTo>
                  <a:pt x="7949410" y="3059464"/>
                </a:moveTo>
                <a:cubicBezTo>
                  <a:pt x="7956536" y="3059464"/>
                  <a:pt x="7961627" y="3065572"/>
                  <a:pt x="7961627" y="3071682"/>
                </a:cubicBezTo>
                <a:cubicBezTo>
                  <a:pt x="7961627" y="3077790"/>
                  <a:pt x="7956536" y="3083899"/>
                  <a:pt x="7949410" y="3083899"/>
                </a:cubicBezTo>
                <a:cubicBezTo>
                  <a:pt x="7943301" y="3083899"/>
                  <a:pt x="7937192" y="3078808"/>
                  <a:pt x="7937192" y="3071682"/>
                </a:cubicBezTo>
                <a:cubicBezTo>
                  <a:pt x="7937192" y="3065572"/>
                  <a:pt x="7942283" y="3059464"/>
                  <a:pt x="7949410" y="3059464"/>
                </a:cubicBezTo>
                <a:close/>
                <a:moveTo>
                  <a:pt x="9902157" y="3041138"/>
                </a:moveTo>
                <a:cubicBezTo>
                  <a:pt x="9911320" y="3041138"/>
                  <a:pt x="9917429" y="3048265"/>
                  <a:pt x="9917429" y="3056410"/>
                </a:cubicBezTo>
                <a:cubicBezTo>
                  <a:pt x="9917429" y="3064555"/>
                  <a:pt x="9910302" y="3071682"/>
                  <a:pt x="9902157" y="3071682"/>
                </a:cubicBezTo>
                <a:cubicBezTo>
                  <a:pt x="9894012" y="3071682"/>
                  <a:pt x="9886885" y="3064555"/>
                  <a:pt x="9886885" y="3056410"/>
                </a:cubicBezTo>
                <a:cubicBezTo>
                  <a:pt x="9886885" y="3048265"/>
                  <a:pt x="9894012" y="3041138"/>
                  <a:pt x="9902157" y="3041138"/>
                </a:cubicBezTo>
                <a:close/>
                <a:moveTo>
                  <a:pt x="6312277" y="3032993"/>
                </a:moveTo>
                <a:cubicBezTo>
                  <a:pt x="6313295" y="3034011"/>
                  <a:pt x="6314314" y="3035029"/>
                  <a:pt x="6314314" y="3035029"/>
                </a:cubicBezTo>
                <a:cubicBezTo>
                  <a:pt x="6314314" y="3036047"/>
                  <a:pt x="6313295" y="3037065"/>
                  <a:pt x="6312277" y="3037065"/>
                </a:cubicBezTo>
                <a:cubicBezTo>
                  <a:pt x="6311259" y="3037065"/>
                  <a:pt x="6310241" y="3036047"/>
                  <a:pt x="6310241" y="3035029"/>
                </a:cubicBezTo>
                <a:cubicBezTo>
                  <a:pt x="6310241" y="3034011"/>
                  <a:pt x="6311259" y="3032993"/>
                  <a:pt x="6312277" y="3032993"/>
                </a:cubicBezTo>
                <a:close/>
                <a:moveTo>
                  <a:pt x="9349319" y="3031975"/>
                </a:moveTo>
                <a:cubicBezTo>
                  <a:pt x="9350338" y="3032993"/>
                  <a:pt x="9351356" y="3032993"/>
                  <a:pt x="9351356" y="3034011"/>
                </a:cubicBezTo>
                <a:cubicBezTo>
                  <a:pt x="9351356" y="3035029"/>
                  <a:pt x="9350338" y="3036048"/>
                  <a:pt x="9349319" y="3036048"/>
                </a:cubicBezTo>
                <a:cubicBezTo>
                  <a:pt x="9348301" y="3036048"/>
                  <a:pt x="9347283" y="3035029"/>
                  <a:pt x="9347283" y="3034011"/>
                </a:cubicBezTo>
                <a:cubicBezTo>
                  <a:pt x="9347283" y="3032993"/>
                  <a:pt x="9348301" y="3031975"/>
                  <a:pt x="9349319" y="3031975"/>
                </a:cubicBezTo>
                <a:close/>
                <a:moveTo>
                  <a:pt x="10741086" y="3007540"/>
                </a:moveTo>
                <a:cubicBezTo>
                  <a:pt x="10744141" y="3007540"/>
                  <a:pt x="10745158" y="3009576"/>
                  <a:pt x="10745158" y="3011612"/>
                </a:cubicBezTo>
                <a:cubicBezTo>
                  <a:pt x="10745158" y="3013648"/>
                  <a:pt x="10743121" y="3015685"/>
                  <a:pt x="10741086" y="3015685"/>
                </a:cubicBezTo>
                <a:cubicBezTo>
                  <a:pt x="10739050" y="3015685"/>
                  <a:pt x="10737013" y="3013648"/>
                  <a:pt x="10737013" y="3011612"/>
                </a:cubicBezTo>
                <a:cubicBezTo>
                  <a:pt x="10737013" y="3009576"/>
                  <a:pt x="10739050" y="3007540"/>
                  <a:pt x="10741086" y="3007540"/>
                </a:cubicBezTo>
                <a:close/>
                <a:moveTo>
                  <a:pt x="2150269" y="2998377"/>
                </a:moveTo>
                <a:cubicBezTo>
                  <a:pt x="2156454" y="2998377"/>
                  <a:pt x="2161467" y="3003391"/>
                  <a:pt x="2161467" y="3009576"/>
                </a:cubicBezTo>
                <a:cubicBezTo>
                  <a:pt x="2161467" y="3015761"/>
                  <a:pt x="2156454" y="3020775"/>
                  <a:pt x="2150269" y="3020775"/>
                </a:cubicBezTo>
                <a:cubicBezTo>
                  <a:pt x="2144082" y="3020775"/>
                  <a:pt x="2139069" y="3015761"/>
                  <a:pt x="2139069" y="3009576"/>
                </a:cubicBezTo>
                <a:cubicBezTo>
                  <a:pt x="2139069" y="3003391"/>
                  <a:pt x="2144082" y="2998377"/>
                  <a:pt x="2150269" y="2998377"/>
                </a:cubicBezTo>
                <a:close/>
                <a:moveTo>
                  <a:pt x="10768574" y="2987178"/>
                </a:moveTo>
                <a:cubicBezTo>
                  <a:pt x="10775701" y="2987178"/>
                  <a:pt x="10782828" y="2993286"/>
                  <a:pt x="10782828" y="3000413"/>
                </a:cubicBezTo>
                <a:cubicBezTo>
                  <a:pt x="10782828" y="3007540"/>
                  <a:pt x="10776719" y="3014667"/>
                  <a:pt x="10768574" y="3014667"/>
                </a:cubicBezTo>
                <a:cubicBezTo>
                  <a:pt x="10760429" y="3014667"/>
                  <a:pt x="10754321" y="3008558"/>
                  <a:pt x="10754321" y="3000413"/>
                </a:cubicBezTo>
                <a:cubicBezTo>
                  <a:pt x="10754321" y="2993286"/>
                  <a:pt x="10760429" y="2987178"/>
                  <a:pt x="10768574" y="2987178"/>
                </a:cubicBezTo>
                <a:close/>
                <a:moveTo>
                  <a:pt x="7612413" y="2976997"/>
                </a:moveTo>
                <a:cubicBezTo>
                  <a:pt x="7613431" y="2976997"/>
                  <a:pt x="7615467" y="2978015"/>
                  <a:pt x="7615467" y="2980051"/>
                </a:cubicBezTo>
                <a:cubicBezTo>
                  <a:pt x="7615467" y="2982088"/>
                  <a:pt x="7614450" y="2983105"/>
                  <a:pt x="7612413" y="2983105"/>
                </a:cubicBezTo>
                <a:cubicBezTo>
                  <a:pt x="7610377" y="2983105"/>
                  <a:pt x="7609359" y="2982088"/>
                  <a:pt x="7609359" y="2980051"/>
                </a:cubicBezTo>
                <a:cubicBezTo>
                  <a:pt x="7609359" y="2978015"/>
                  <a:pt x="7610377" y="2976997"/>
                  <a:pt x="7612413" y="2976997"/>
                </a:cubicBezTo>
                <a:close/>
                <a:moveTo>
                  <a:pt x="2436381" y="2954598"/>
                </a:moveTo>
                <a:cubicBezTo>
                  <a:pt x="2446562" y="2954598"/>
                  <a:pt x="2455725" y="2963761"/>
                  <a:pt x="2455725" y="2973942"/>
                </a:cubicBezTo>
                <a:cubicBezTo>
                  <a:pt x="2455725" y="2984123"/>
                  <a:pt x="2447580" y="2993286"/>
                  <a:pt x="2436381" y="2993286"/>
                </a:cubicBezTo>
                <a:cubicBezTo>
                  <a:pt x="2426200" y="2993286"/>
                  <a:pt x="2417037" y="2985142"/>
                  <a:pt x="2417037" y="2973942"/>
                </a:cubicBezTo>
                <a:cubicBezTo>
                  <a:pt x="2417037" y="2963761"/>
                  <a:pt x="2425183" y="2954598"/>
                  <a:pt x="2436381" y="2954598"/>
                </a:cubicBezTo>
                <a:close/>
                <a:moveTo>
                  <a:pt x="536514" y="2952562"/>
                </a:moveTo>
                <a:cubicBezTo>
                  <a:pt x="541605" y="2952562"/>
                  <a:pt x="545677" y="2956635"/>
                  <a:pt x="545677" y="2961725"/>
                </a:cubicBezTo>
                <a:cubicBezTo>
                  <a:pt x="545677" y="2966816"/>
                  <a:pt x="541605" y="2970888"/>
                  <a:pt x="536514" y="2970888"/>
                </a:cubicBezTo>
                <a:cubicBezTo>
                  <a:pt x="531423" y="2970888"/>
                  <a:pt x="527351" y="2966816"/>
                  <a:pt x="527351" y="2961725"/>
                </a:cubicBezTo>
                <a:cubicBezTo>
                  <a:pt x="527351" y="2956635"/>
                  <a:pt x="531423" y="2952562"/>
                  <a:pt x="536514" y="2952562"/>
                </a:cubicBezTo>
                <a:close/>
                <a:moveTo>
                  <a:pt x="2217424" y="2925072"/>
                </a:moveTo>
                <a:cubicBezTo>
                  <a:pt x="2218446" y="2925072"/>
                  <a:pt x="2220483" y="2927108"/>
                  <a:pt x="2220483" y="2928126"/>
                </a:cubicBezTo>
                <a:cubicBezTo>
                  <a:pt x="2220483" y="2930163"/>
                  <a:pt x="2219465" y="2931181"/>
                  <a:pt x="2217424" y="2931181"/>
                </a:cubicBezTo>
                <a:cubicBezTo>
                  <a:pt x="2215388" y="2931181"/>
                  <a:pt x="2214369" y="2930163"/>
                  <a:pt x="2214369" y="2928126"/>
                </a:cubicBezTo>
                <a:cubicBezTo>
                  <a:pt x="2214369" y="2926090"/>
                  <a:pt x="2215388" y="2925072"/>
                  <a:pt x="2217424" y="2925072"/>
                </a:cubicBezTo>
                <a:close/>
                <a:moveTo>
                  <a:pt x="748335" y="2906747"/>
                </a:moveTo>
                <a:cubicBezTo>
                  <a:pt x="760552" y="2907765"/>
                  <a:pt x="770733" y="2916928"/>
                  <a:pt x="770733" y="2929146"/>
                </a:cubicBezTo>
                <a:cubicBezTo>
                  <a:pt x="770733" y="2941362"/>
                  <a:pt x="760552" y="2951543"/>
                  <a:pt x="748335" y="2951543"/>
                </a:cubicBezTo>
                <a:cubicBezTo>
                  <a:pt x="736117" y="2951543"/>
                  <a:pt x="725936" y="2941362"/>
                  <a:pt x="725936" y="2929146"/>
                </a:cubicBezTo>
                <a:cubicBezTo>
                  <a:pt x="725936" y="2916928"/>
                  <a:pt x="736117" y="2906747"/>
                  <a:pt x="748335" y="2906747"/>
                </a:cubicBezTo>
                <a:close/>
                <a:moveTo>
                  <a:pt x="9257689" y="2898604"/>
                </a:moveTo>
                <a:cubicBezTo>
                  <a:pt x="9265834" y="2898604"/>
                  <a:pt x="9272961" y="2905731"/>
                  <a:pt x="9272961" y="2913875"/>
                </a:cubicBezTo>
                <a:cubicBezTo>
                  <a:pt x="9272961" y="2922020"/>
                  <a:pt x="9265834" y="2929146"/>
                  <a:pt x="9257689" y="2929146"/>
                </a:cubicBezTo>
                <a:cubicBezTo>
                  <a:pt x="9249544" y="2929146"/>
                  <a:pt x="9242417" y="2922020"/>
                  <a:pt x="9242417" y="2913875"/>
                </a:cubicBezTo>
                <a:cubicBezTo>
                  <a:pt x="9242417" y="2905731"/>
                  <a:pt x="9249544" y="2898604"/>
                  <a:pt x="9257689" y="2898604"/>
                </a:cubicBezTo>
                <a:close/>
                <a:moveTo>
                  <a:pt x="190380" y="2894530"/>
                </a:moveTo>
                <a:cubicBezTo>
                  <a:pt x="205652" y="2894530"/>
                  <a:pt x="217869" y="2906748"/>
                  <a:pt x="217869" y="2922019"/>
                </a:cubicBezTo>
                <a:cubicBezTo>
                  <a:pt x="217869" y="2937290"/>
                  <a:pt x="205652" y="2949509"/>
                  <a:pt x="190380" y="2949509"/>
                </a:cubicBezTo>
                <a:cubicBezTo>
                  <a:pt x="175108" y="2949509"/>
                  <a:pt x="162891" y="2937290"/>
                  <a:pt x="162891" y="2922019"/>
                </a:cubicBezTo>
                <a:cubicBezTo>
                  <a:pt x="162891" y="2906748"/>
                  <a:pt x="175108" y="2894530"/>
                  <a:pt x="190380" y="2894530"/>
                </a:cubicBezTo>
                <a:close/>
                <a:moveTo>
                  <a:pt x="3601049" y="2881294"/>
                </a:moveTo>
                <a:cubicBezTo>
                  <a:pt x="3603085" y="2881294"/>
                  <a:pt x="3604103" y="2882312"/>
                  <a:pt x="3604103" y="2884348"/>
                </a:cubicBezTo>
                <a:cubicBezTo>
                  <a:pt x="3604103" y="2886385"/>
                  <a:pt x="3603085" y="2887402"/>
                  <a:pt x="3601049" y="2887402"/>
                </a:cubicBezTo>
                <a:cubicBezTo>
                  <a:pt x="3599012" y="2887402"/>
                  <a:pt x="3597995" y="2886385"/>
                  <a:pt x="3597995" y="2884348"/>
                </a:cubicBezTo>
                <a:cubicBezTo>
                  <a:pt x="3597995" y="2882312"/>
                  <a:pt x="3599012" y="2881294"/>
                  <a:pt x="3601049" y="2881294"/>
                </a:cubicBezTo>
                <a:close/>
                <a:moveTo>
                  <a:pt x="7358902" y="2869078"/>
                </a:moveTo>
                <a:cubicBezTo>
                  <a:pt x="7360938" y="2869078"/>
                  <a:pt x="7362975" y="2871115"/>
                  <a:pt x="7362975" y="2873153"/>
                </a:cubicBezTo>
                <a:cubicBezTo>
                  <a:pt x="7362975" y="2875187"/>
                  <a:pt x="7360938" y="2877223"/>
                  <a:pt x="7358902" y="2877223"/>
                </a:cubicBezTo>
                <a:cubicBezTo>
                  <a:pt x="7356866" y="2877223"/>
                  <a:pt x="7354830" y="2875187"/>
                  <a:pt x="7354830" y="2873153"/>
                </a:cubicBezTo>
                <a:cubicBezTo>
                  <a:pt x="7354830" y="2871115"/>
                  <a:pt x="7356866" y="2869078"/>
                  <a:pt x="7358902" y="2869078"/>
                </a:cubicBezTo>
                <a:close/>
                <a:moveTo>
                  <a:pt x="7198039" y="2816137"/>
                </a:moveTo>
                <a:cubicBezTo>
                  <a:pt x="7201094" y="2815119"/>
                  <a:pt x="7204148" y="2818174"/>
                  <a:pt x="7204148" y="2822246"/>
                </a:cubicBezTo>
                <a:cubicBezTo>
                  <a:pt x="7204148" y="2825301"/>
                  <a:pt x="7201094" y="2828355"/>
                  <a:pt x="7198039" y="2828355"/>
                </a:cubicBezTo>
                <a:cubicBezTo>
                  <a:pt x="7194985" y="2828355"/>
                  <a:pt x="7191931" y="2825301"/>
                  <a:pt x="7191931" y="2822246"/>
                </a:cubicBezTo>
                <a:cubicBezTo>
                  <a:pt x="7191931" y="2819192"/>
                  <a:pt x="7194985" y="2816137"/>
                  <a:pt x="7198039" y="2816137"/>
                </a:cubicBezTo>
                <a:close/>
                <a:moveTo>
                  <a:pt x="5795091" y="2743854"/>
                </a:moveTo>
                <a:cubicBezTo>
                  <a:pt x="5805271" y="2743854"/>
                  <a:pt x="5813416" y="2751999"/>
                  <a:pt x="5813416" y="2762180"/>
                </a:cubicBezTo>
                <a:cubicBezTo>
                  <a:pt x="5813416" y="2772361"/>
                  <a:pt x="5805271" y="2780505"/>
                  <a:pt x="5795091" y="2780505"/>
                </a:cubicBezTo>
                <a:cubicBezTo>
                  <a:pt x="5784911" y="2780505"/>
                  <a:pt x="5776766" y="2772361"/>
                  <a:pt x="5776766" y="2762180"/>
                </a:cubicBezTo>
                <a:cubicBezTo>
                  <a:pt x="5776766" y="2751999"/>
                  <a:pt x="5784911" y="2743854"/>
                  <a:pt x="5795091" y="2743854"/>
                </a:cubicBezTo>
                <a:close/>
                <a:moveTo>
                  <a:pt x="4190602" y="2728583"/>
                </a:moveTo>
                <a:cubicBezTo>
                  <a:pt x="4207914" y="2728583"/>
                  <a:pt x="4221146" y="2742837"/>
                  <a:pt x="4221146" y="2759126"/>
                </a:cubicBezTo>
                <a:cubicBezTo>
                  <a:pt x="4221146" y="2776434"/>
                  <a:pt x="4206895" y="2789668"/>
                  <a:pt x="4190602" y="2789668"/>
                </a:cubicBezTo>
                <a:cubicBezTo>
                  <a:pt x="4173287" y="2789668"/>
                  <a:pt x="4160049" y="2775414"/>
                  <a:pt x="4160049" y="2759126"/>
                </a:cubicBezTo>
                <a:cubicBezTo>
                  <a:pt x="4160049" y="2741817"/>
                  <a:pt x="4174307" y="2728583"/>
                  <a:pt x="4190602" y="2728583"/>
                </a:cubicBezTo>
                <a:close/>
                <a:moveTo>
                  <a:pt x="5955945" y="2699057"/>
                </a:moveTo>
                <a:cubicBezTo>
                  <a:pt x="5957981" y="2699057"/>
                  <a:pt x="5961035" y="2701094"/>
                  <a:pt x="5961035" y="2704148"/>
                </a:cubicBezTo>
                <a:cubicBezTo>
                  <a:pt x="5961035" y="2707202"/>
                  <a:pt x="5959000" y="2709238"/>
                  <a:pt x="5955945" y="2709238"/>
                </a:cubicBezTo>
                <a:cubicBezTo>
                  <a:pt x="5952891" y="2709238"/>
                  <a:pt x="5950855" y="2707202"/>
                  <a:pt x="5950855" y="2704148"/>
                </a:cubicBezTo>
                <a:cubicBezTo>
                  <a:pt x="5950855" y="2701094"/>
                  <a:pt x="5952891" y="2699057"/>
                  <a:pt x="5955945" y="2699057"/>
                </a:cubicBezTo>
                <a:close/>
                <a:moveTo>
                  <a:pt x="7390463" y="2694983"/>
                </a:moveTo>
                <a:cubicBezTo>
                  <a:pt x="7408789" y="2694983"/>
                  <a:pt x="7424061" y="2710256"/>
                  <a:pt x="7424061" y="2728581"/>
                </a:cubicBezTo>
                <a:cubicBezTo>
                  <a:pt x="7424061" y="2746907"/>
                  <a:pt x="7408789" y="2762177"/>
                  <a:pt x="7390463" y="2762177"/>
                </a:cubicBezTo>
                <a:cubicBezTo>
                  <a:pt x="7372137" y="2762177"/>
                  <a:pt x="7356865" y="2746907"/>
                  <a:pt x="7356865" y="2728581"/>
                </a:cubicBezTo>
                <a:cubicBezTo>
                  <a:pt x="7356865" y="2710256"/>
                  <a:pt x="7372137" y="2694983"/>
                  <a:pt x="7390463" y="2694983"/>
                </a:cubicBezTo>
                <a:close/>
                <a:moveTo>
                  <a:pt x="1814308" y="2665460"/>
                </a:moveTo>
                <a:cubicBezTo>
                  <a:pt x="1817361" y="2665460"/>
                  <a:pt x="1819397" y="2668512"/>
                  <a:pt x="1819397" y="2670549"/>
                </a:cubicBezTo>
                <a:cubicBezTo>
                  <a:pt x="1819397" y="2673605"/>
                  <a:pt x="1817361" y="2675639"/>
                  <a:pt x="1814308" y="2675639"/>
                </a:cubicBezTo>
                <a:cubicBezTo>
                  <a:pt x="1811253" y="2675639"/>
                  <a:pt x="1809215" y="2673605"/>
                  <a:pt x="1809215" y="2670549"/>
                </a:cubicBezTo>
                <a:cubicBezTo>
                  <a:pt x="1809215" y="2667495"/>
                  <a:pt x="1811253" y="2665460"/>
                  <a:pt x="1814308" y="2665460"/>
                </a:cubicBezTo>
                <a:close/>
                <a:moveTo>
                  <a:pt x="9232236" y="2663422"/>
                </a:moveTo>
                <a:cubicBezTo>
                  <a:pt x="9253617" y="2664440"/>
                  <a:pt x="9270925" y="2680729"/>
                  <a:pt x="9270925" y="2702110"/>
                </a:cubicBezTo>
                <a:cubicBezTo>
                  <a:pt x="9270925" y="2723490"/>
                  <a:pt x="9253617" y="2740798"/>
                  <a:pt x="9232236" y="2740798"/>
                </a:cubicBezTo>
                <a:cubicBezTo>
                  <a:pt x="9210856" y="2740798"/>
                  <a:pt x="9193548" y="2723490"/>
                  <a:pt x="9193548" y="2702110"/>
                </a:cubicBezTo>
                <a:cubicBezTo>
                  <a:pt x="9193548" y="2680729"/>
                  <a:pt x="9210856" y="2663422"/>
                  <a:pt x="9232236" y="2663422"/>
                </a:cubicBezTo>
                <a:close/>
                <a:moveTo>
                  <a:pt x="2759084" y="2623713"/>
                </a:moveTo>
                <a:cubicBezTo>
                  <a:pt x="2763156" y="2623713"/>
                  <a:pt x="2767229" y="2627785"/>
                  <a:pt x="2767229" y="2631859"/>
                </a:cubicBezTo>
                <a:cubicBezTo>
                  <a:pt x="2767229" y="2636948"/>
                  <a:pt x="2763156" y="2640003"/>
                  <a:pt x="2759084" y="2640003"/>
                </a:cubicBezTo>
                <a:cubicBezTo>
                  <a:pt x="2753992" y="2640003"/>
                  <a:pt x="2750938" y="2635931"/>
                  <a:pt x="2750938" y="2631859"/>
                </a:cubicBezTo>
                <a:cubicBezTo>
                  <a:pt x="2750938" y="2627785"/>
                  <a:pt x="2755010" y="2623713"/>
                  <a:pt x="2759084" y="2623713"/>
                </a:cubicBezTo>
                <a:close/>
                <a:moveTo>
                  <a:pt x="9533599" y="2604369"/>
                </a:moveTo>
                <a:cubicBezTo>
                  <a:pt x="9540725" y="2603353"/>
                  <a:pt x="9546834" y="2609462"/>
                  <a:pt x="9546834" y="2616588"/>
                </a:cubicBezTo>
                <a:cubicBezTo>
                  <a:pt x="9546834" y="2623715"/>
                  <a:pt x="9540725" y="2628806"/>
                  <a:pt x="9533599" y="2628806"/>
                </a:cubicBezTo>
                <a:cubicBezTo>
                  <a:pt x="9526472" y="2628806"/>
                  <a:pt x="9520363" y="2622694"/>
                  <a:pt x="9520363" y="2616588"/>
                </a:cubicBezTo>
                <a:cubicBezTo>
                  <a:pt x="9520363" y="2609462"/>
                  <a:pt x="9526472" y="2604369"/>
                  <a:pt x="9533599" y="2604369"/>
                </a:cubicBezTo>
                <a:close/>
                <a:moveTo>
                  <a:pt x="1707395" y="2601316"/>
                </a:moveTo>
                <a:cubicBezTo>
                  <a:pt x="1709433" y="2601316"/>
                  <a:pt x="1711468" y="2602334"/>
                  <a:pt x="1711468" y="2605389"/>
                </a:cubicBezTo>
                <a:cubicBezTo>
                  <a:pt x="1711468" y="2607425"/>
                  <a:pt x="1709433" y="2609462"/>
                  <a:pt x="1707395" y="2609462"/>
                </a:cubicBezTo>
                <a:cubicBezTo>
                  <a:pt x="1705359" y="2609462"/>
                  <a:pt x="1703323" y="2607425"/>
                  <a:pt x="1703323" y="2605389"/>
                </a:cubicBezTo>
                <a:cubicBezTo>
                  <a:pt x="1703323" y="2603353"/>
                  <a:pt x="1705359" y="2601316"/>
                  <a:pt x="1707395" y="2601316"/>
                </a:cubicBezTo>
                <a:close/>
                <a:moveTo>
                  <a:pt x="4194661" y="2596226"/>
                </a:moveTo>
                <a:cubicBezTo>
                  <a:pt x="4197716" y="2596226"/>
                  <a:pt x="4200772" y="2599279"/>
                  <a:pt x="4200772" y="2602334"/>
                </a:cubicBezTo>
                <a:cubicBezTo>
                  <a:pt x="4200772" y="2605389"/>
                  <a:pt x="4198735" y="2608446"/>
                  <a:pt x="4194661" y="2608446"/>
                </a:cubicBezTo>
                <a:cubicBezTo>
                  <a:pt x="4191607" y="2608446"/>
                  <a:pt x="4188551" y="2606407"/>
                  <a:pt x="4188551" y="2602334"/>
                </a:cubicBezTo>
                <a:cubicBezTo>
                  <a:pt x="4188551" y="2599279"/>
                  <a:pt x="4190588" y="2596226"/>
                  <a:pt x="4194661" y="2596226"/>
                </a:cubicBezTo>
                <a:close/>
                <a:moveTo>
                  <a:pt x="5638309" y="2592153"/>
                </a:moveTo>
                <a:cubicBezTo>
                  <a:pt x="5648490" y="2593171"/>
                  <a:pt x="5655618" y="2600297"/>
                  <a:pt x="5655618" y="2609462"/>
                </a:cubicBezTo>
                <a:cubicBezTo>
                  <a:pt x="5655618" y="2618622"/>
                  <a:pt x="5647472" y="2626771"/>
                  <a:pt x="5638309" y="2626771"/>
                </a:cubicBezTo>
                <a:cubicBezTo>
                  <a:pt x="5629148" y="2626771"/>
                  <a:pt x="5621002" y="2619640"/>
                  <a:pt x="5621002" y="2609462"/>
                </a:cubicBezTo>
                <a:cubicBezTo>
                  <a:pt x="5621002" y="2600297"/>
                  <a:pt x="5629148" y="2592153"/>
                  <a:pt x="5638309" y="2592153"/>
                </a:cubicBezTo>
                <a:close/>
                <a:moveTo>
                  <a:pt x="1008960" y="2587062"/>
                </a:moveTo>
                <a:cubicBezTo>
                  <a:pt x="1024232" y="2587062"/>
                  <a:pt x="1036449" y="2600297"/>
                  <a:pt x="1036449" y="2614553"/>
                </a:cubicBezTo>
                <a:cubicBezTo>
                  <a:pt x="1036449" y="2629824"/>
                  <a:pt x="1024232" y="2642042"/>
                  <a:pt x="1008960" y="2642042"/>
                </a:cubicBezTo>
                <a:cubicBezTo>
                  <a:pt x="993688" y="2642042"/>
                  <a:pt x="981471" y="2629824"/>
                  <a:pt x="981471" y="2614553"/>
                </a:cubicBezTo>
                <a:cubicBezTo>
                  <a:pt x="981471" y="2599279"/>
                  <a:pt x="993688" y="2587062"/>
                  <a:pt x="1008960" y="2587062"/>
                </a:cubicBezTo>
                <a:close/>
                <a:moveTo>
                  <a:pt x="5912163" y="2569755"/>
                </a:moveTo>
                <a:cubicBezTo>
                  <a:pt x="5924380" y="2568738"/>
                  <a:pt x="5934560" y="2578917"/>
                  <a:pt x="5934560" y="2591134"/>
                </a:cubicBezTo>
                <a:cubicBezTo>
                  <a:pt x="5934560" y="2603351"/>
                  <a:pt x="5924380" y="2612518"/>
                  <a:pt x="5912163" y="2612518"/>
                </a:cubicBezTo>
                <a:cubicBezTo>
                  <a:pt x="5899946" y="2612518"/>
                  <a:pt x="5889764" y="2602334"/>
                  <a:pt x="5889764" y="2591134"/>
                </a:cubicBezTo>
                <a:cubicBezTo>
                  <a:pt x="5889764" y="2578917"/>
                  <a:pt x="5899946" y="2569755"/>
                  <a:pt x="5912163" y="2569755"/>
                </a:cubicBezTo>
                <a:close/>
                <a:moveTo>
                  <a:pt x="10252389" y="2562630"/>
                </a:moveTo>
                <a:cubicBezTo>
                  <a:pt x="10296168" y="2562630"/>
                  <a:pt x="10330784" y="2597243"/>
                  <a:pt x="10330784" y="2640006"/>
                </a:cubicBezTo>
                <a:cubicBezTo>
                  <a:pt x="10330784" y="2650698"/>
                  <a:pt x="10328620" y="2660879"/>
                  <a:pt x="10324691" y="2670136"/>
                </a:cubicBezTo>
                <a:lnTo>
                  <a:pt x="10314641" y="2684950"/>
                </a:lnTo>
                <a:lnTo>
                  <a:pt x="10316531" y="2686840"/>
                </a:lnTo>
                <a:cubicBezTo>
                  <a:pt x="10316531" y="2689895"/>
                  <a:pt x="10313476" y="2692949"/>
                  <a:pt x="10310422" y="2692949"/>
                </a:cubicBezTo>
                <a:lnTo>
                  <a:pt x="10309702" y="2692227"/>
                </a:lnTo>
                <a:lnTo>
                  <a:pt x="10308004" y="2694730"/>
                </a:lnTo>
                <a:cubicBezTo>
                  <a:pt x="10293877" y="2708730"/>
                  <a:pt x="10274278" y="2717384"/>
                  <a:pt x="10252389" y="2717384"/>
                </a:cubicBezTo>
                <a:cubicBezTo>
                  <a:pt x="10209628" y="2717384"/>
                  <a:pt x="10173994" y="2682768"/>
                  <a:pt x="10173994" y="2640006"/>
                </a:cubicBezTo>
                <a:cubicBezTo>
                  <a:pt x="10173994" y="2597243"/>
                  <a:pt x="10208610" y="2562630"/>
                  <a:pt x="10252389" y="2562630"/>
                </a:cubicBezTo>
                <a:close/>
                <a:moveTo>
                  <a:pt x="6487394" y="2547361"/>
                </a:moveTo>
                <a:cubicBezTo>
                  <a:pt x="6496557" y="2547361"/>
                  <a:pt x="6503684" y="2554486"/>
                  <a:pt x="6503684" y="2563649"/>
                </a:cubicBezTo>
                <a:cubicBezTo>
                  <a:pt x="6503684" y="2572811"/>
                  <a:pt x="6496557" y="2579938"/>
                  <a:pt x="6487394" y="2579938"/>
                </a:cubicBezTo>
                <a:cubicBezTo>
                  <a:pt x="6478231" y="2579938"/>
                  <a:pt x="6471104" y="2572811"/>
                  <a:pt x="6471104" y="2563649"/>
                </a:cubicBezTo>
                <a:cubicBezTo>
                  <a:pt x="6471104" y="2554486"/>
                  <a:pt x="6478231" y="2547361"/>
                  <a:pt x="6487394" y="2547361"/>
                </a:cubicBezTo>
                <a:close/>
                <a:moveTo>
                  <a:pt x="10923328" y="2546344"/>
                </a:moveTo>
                <a:cubicBezTo>
                  <a:pt x="10935545" y="2546344"/>
                  <a:pt x="10944708" y="2556522"/>
                  <a:pt x="10944708" y="2567722"/>
                </a:cubicBezTo>
                <a:cubicBezTo>
                  <a:pt x="10944708" y="2579938"/>
                  <a:pt x="10935545" y="2589100"/>
                  <a:pt x="10923328" y="2589100"/>
                </a:cubicBezTo>
                <a:cubicBezTo>
                  <a:pt x="10911110" y="2589100"/>
                  <a:pt x="10901948" y="2578919"/>
                  <a:pt x="10901948" y="2567722"/>
                </a:cubicBezTo>
                <a:cubicBezTo>
                  <a:pt x="10901948" y="2555505"/>
                  <a:pt x="10912129" y="2546344"/>
                  <a:pt x="10923328" y="2546344"/>
                </a:cubicBezTo>
                <a:close/>
                <a:moveTo>
                  <a:pt x="591492" y="2539209"/>
                </a:moveTo>
                <a:cubicBezTo>
                  <a:pt x="598619" y="2539209"/>
                  <a:pt x="603710" y="2545318"/>
                  <a:pt x="603710" y="2551426"/>
                </a:cubicBezTo>
                <a:cubicBezTo>
                  <a:pt x="603710" y="2557534"/>
                  <a:pt x="598619" y="2563643"/>
                  <a:pt x="591492" y="2563643"/>
                </a:cubicBezTo>
                <a:cubicBezTo>
                  <a:pt x="585384" y="2563643"/>
                  <a:pt x="579275" y="2558552"/>
                  <a:pt x="579275" y="2551426"/>
                </a:cubicBezTo>
                <a:cubicBezTo>
                  <a:pt x="579275" y="2545318"/>
                  <a:pt x="584366" y="2539209"/>
                  <a:pt x="591492" y="2539209"/>
                </a:cubicBezTo>
                <a:close/>
                <a:moveTo>
                  <a:pt x="386905" y="2534124"/>
                </a:moveTo>
                <a:cubicBezTo>
                  <a:pt x="397086" y="2534124"/>
                  <a:pt x="405231" y="2542271"/>
                  <a:pt x="405231" y="2552451"/>
                </a:cubicBezTo>
                <a:cubicBezTo>
                  <a:pt x="405231" y="2562630"/>
                  <a:pt x="397086" y="2570776"/>
                  <a:pt x="386905" y="2570776"/>
                </a:cubicBezTo>
                <a:cubicBezTo>
                  <a:pt x="376724" y="2570776"/>
                  <a:pt x="368579" y="2562630"/>
                  <a:pt x="368579" y="2552451"/>
                </a:cubicBezTo>
                <a:cubicBezTo>
                  <a:pt x="368579" y="2542271"/>
                  <a:pt x="376724" y="2534124"/>
                  <a:pt x="386905" y="2534124"/>
                </a:cubicBezTo>
                <a:close/>
                <a:moveTo>
                  <a:pt x="3113437" y="2528012"/>
                </a:moveTo>
                <a:cubicBezTo>
                  <a:pt x="3118529" y="2528012"/>
                  <a:pt x="3122602" y="2532086"/>
                  <a:pt x="3122602" y="2537177"/>
                </a:cubicBezTo>
                <a:cubicBezTo>
                  <a:pt x="3122602" y="2542271"/>
                  <a:pt x="3118529" y="2546344"/>
                  <a:pt x="3113437" y="2546344"/>
                </a:cubicBezTo>
                <a:cubicBezTo>
                  <a:pt x="3108348" y="2546344"/>
                  <a:pt x="3104277" y="2542271"/>
                  <a:pt x="3104277" y="2537177"/>
                </a:cubicBezTo>
                <a:cubicBezTo>
                  <a:pt x="3104277" y="2532086"/>
                  <a:pt x="3108348" y="2528012"/>
                  <a:pt x="3113437" y="2528012"/>
                </a:cubicBezTo>
                <a:close/>
                <a:moveTo>
                  <a:pt x="5387857" y="2519865"/>
                </a:moveTo>
                <a:cubicBezTo>
                  <a:pt x="5392950" y="2519865"/>
                  <a:pt x="5398041" y="2524955"/>
                  <a:pt x="5398041" y="2530048"/>
                </a:cubicBezTo>
                <a:cubicBezTo>
                  <a:pt x="5398041" y="2536159"/>
                  <a:pt x="5392950" y="2540233"/>
                  <a:pt x="5387857" y="2540233"/>
                </a:cubicBezTo>
                <a:cubicBezTo>
                  <a:pt x="5381754" y="2540233"/>
                  <a:pt x="5377677" y="2535141"/>
                  <a:pt x="5377677" y="2530048"/>
                </a:cubicBezTo>
                <a:cubicBezTo>
                  <a:pt x="5377677" y="2523937"/>
                  <a:pt x="5382769" y="2519865"/>
                  <a:pt x="5387857" y="2519865"/>
                </a:cubicBezTo>
                <a:close/>
                <a:moveTo>
                  <a:pt x="11337701" y="2517829"/>
                </a:moveTo>
                <a:cubicBezTo>
                  <a:pt x="11342792" y="2517829"/>
                  <a:pt x="11347882" y="2522920"/>
                  <a:pt x="11347882" y="2528012"/>
                </a:cubicBezTo>
                <a:cubicBezTo>
                  <a:pt x="11347882" y="2534124"/>
                  <a:pt x="11342792" y="2538195"/>
                  <a:pt x="11337701" y="2538195"/>
                </a:cubicBezTo>
                <a:cubicBezTo>
                  <a:pt x="11331593" y="2538195"/>
                  <a:pt x="11327520" y="2534124"/>
                  <a:pt x="11327520" y="2528012"/>
                </a:cubicBezTo>
                <a:cubicBezTo>
                  <a:pt x="11327520" y="2521902"/>
                  <a:pt x="11332611" y="2517829"/>
                  <a:pt x="11337701" y="2517829"/>
                </a:cubicBezTo>
                <a:close/>
                <a:moveTo>
                  <a:pt x="5092607" y="2499505"/>
                </a:moveTo>
                <a:cubicBezTo>
                  <a:pt x="5104822" y="2498488"/>
                  <a:pt x="5113983" y="2507649"/>
                  <a:pt x="5113983" y="2519865"/>
                </a:cubicBezTo>
                <a:cubicBezTo>
                  <a:pt x="5113983" y="2531068"/>
                  <a:pt x="5104822" y="2540233"/>
                  <a:pt x="5092607" y="2540233"/>
                </a:cubicBezTo>
                <a:cubicBezTo>
                  <a:pt x="5081409" y="2540233"/>
                  <a:pt x="5071229" y="2531068"/>
                  <a:pt x="5071229" y="2519865"/>
                </a:cubicBezTo>
                <a:cubicBezTo>
                  <a:pt x="5071229" y="2508668"/>
                  <a:pt x="5080391" y="2499505"/>
                  <a:pt x="5092607" y="2499505"/>
                </a:cubicBezTo>
                <a:close/>
                <a:moveTo>
                  <a:pt x="7711170" y="2493397"/>
                </a:moveTo>
                <a:cubicBezTo>
                  <a:pt x="7714224" y="2493397"/>
                  <a:pt x="7717279" y="2495433"/>
                  <a:pt x="7717279" y="2499505"/>
                </a:cubicBezTo>
                <a:cubicBezTo>
                  <a:pt x="7717279" y="2502558"/>
                  <a:pt x="7714224" y="2505613"/>
                  <a:pt x="7711170" y="2505613"/>
                </a:cubicBezTo>
                <a:cubicBezTo>
                  <a:pt x="7708115" y="2505613"/>
                  <a:pt x="7705061" y="2502558"/>
                  <a:pt x="7705061" y="2499505"/>
                </a:cubicBezTo>
                <a:cubicBezTo>
                  <a:pt x="7705061" y="2496451"/>
                  <a:pt x="7708115" y="2493397"/>
                  <a:pt x="7711170" y="2493397"/>
                </a:cubicBezTo>
                <a:close/>
                <a:moveTo>
                  <a:pt x="11655354" y="2472014"/>
                </a:moveTo>
                <a:cubicBezTo>
                  <a:pt x="11662481" y="2472014"/>
                  <a:pt x="11666553" y="2477105"/>
                  <a:pt x="11666553" y="2483214"/>
                </a:cubicBezTo>
                <a:cubicBezTo>
                  <a:pt x="11666553" y="2489322"/>
                  <a:pt x="11661463" y="2493395"/>
                  <a:pt x="11655354" y="2493395"/>
                </a:cubicBezTo>
                <a:cubicBezTo>
                  <a:pt x="11649245" y="2493395"/>
                  <a:pt x="11644154" y="2488304"/>
                  <a:pt x="11644154" y="2483214"/>
                </a:cubicBezTo>
                <a:cubicBezTo>
                  <a:pt x="11644154" y="2477105"/>
                  <a:pt x="11649245" y="2472014"/>
                  <a:pt x="11655354" y="2472014"/>
                </a:cubicBezTo>
                <a:close/>
                <a:moveTo>
                  <a:pt x="1161657" y="2462852"/>
                </a:moveTo>
                <a:cubicBezTo>
                  <a:pt x="1204418" y="2462852"/>
                  <a:pt x="1238016" y="2496451"/>
                  <a:pt x="1238016" y="2539213"/>
                </a:cubicBezTo>
                <a:cubicBezTo>
                  <a:pt x="1238016" y="2580954"/>
                  <a:pt x="1203400" y="2615570"/>
                  <a:pt x="1161657" y="2615570"/>
                </a:cubicBezTo>
                <a:lnTo>
                  <a:pt x="1153260" y="2613912"/>
                </a:lnTo>
                <a:lnTo>
                  <a:pt x="1153543" y="2614553"/>
                </a:lnTo>
                <a:cubicBezTo>
                  <a:pt x="1153543" y="2625751"/>
                  <a:pt x="1144380" y="2634915"/>
                  <a:pt x="1133180" y="2634915"/>
                </a:cubicBezTo>
                <a:cubicBezTo>
                  <a:pt x="1121981" y="2634915"/>
                  <a:pt x="1112818" y="2625751"/>
                  <a:pt x="1112818" y="2614553"/>
                </a:cubicBezTo>
                <a:lnTo>
                  <a:pt x="1118521" y="2600840"/>
                </a:lnTo>
                <a:lnTo>
                  <a:pt x="1107443" y="2593425"/>
                </a:lnTo>
                <a:cubicBezTo>
                  <a:pt x="1093698" y="2579682"/>
                  <a:pt x="1085299" y="2560594"/>
                  <a:pt x="1085299" y="2539213"/>
                </a:cubicBezTo>
                <a:cubicBezTo>
                  <a:pt x="1085299" y="2497468"/>
                  <a:pt x="1119914" y="2462852"/>
                  <a:pt x="1161657" y="2462852"/>
                </a:cubicBezTo>
                <a:close/>
                <a:moveTo>
                  <a:pt x="7789564" y="2417038"/>
                </a:moveTo>
                <a:cubicBezTo>
                  <a:pt x="7792619" y="2416020"/>
                  <a:pt x="7795674" y="2419073"/>
                  <a:pt x="7795674" y="2423147"/>
                </a:cubicBezTo>
                <a:cubicBezTo>
                  <a:pt x="7795674" y="2426201"/>
                  <a:pt x="7792619" y="2429254"/>
                  <a:pt x="7789564" y="2429254"/>
                </a:cubicBezTo>
                <a:cubicBezTo>
                  <a:pt x="7785492" y="2429254"/>
                  <a:pt x="7783456" y="2426201"/>
                  <a:pt x="7783456" y="2423147"/>
                </a:cubicBezTo>
                <a:cubicBezTo>
                  <a:pt x="7783456" y="2420092"/>
                  <a:pt x="7786510" y="2417038"/>
                  <a:pt x="7789564" y="2417038"/>
                </a:cubicBezTo>
                <a:close/>
                <a:moveTo>
                  <a:pt x="8313895" y="2398712"/>
                </a:moveTo>
                <a:cubicBezTo>
                  <a:pt x="8322040" y="2398712"/>
                  <a:pt x="8330185" y="2405839"/>
                  <a:pt x="8330185" y="2415002"/>
                </a:cubicBezTo>
                <a:cubicBezTo>
                  <a:pt x="8330185" y="2424164"/>
                  <a:pt x="8323058" y="2431292"/>
                  <a:pt x="8313895" y="2431292"/>
                </a:cubicBezTo>
                <a:cubicBezTo>
                  <a:pt x="8304732" y="2431292"/>
                  <a:pt x="8297605" y="2424164"/>
                  <a:pt x="8297605" y="2415002"/>
                </a:cubicBezTo>
                <a:cubicBezTo>
                  <a:pt x="8297605" y="2405839"/>
                  <a:pt x="8304732" y="2398712"/>
                  <a:pt x="8313895" y="2398712"/>
                </a:cubicBezTo>
                <a:close/>
                <a:moveTo>
                  <a:pt x="10361328" y="2390565"/>
                </a:moveTo>
                <a:cubicBezTo>
                  <a:pt x="10373545" y="2391585"/>
                  <a:pt x="10383726" y="2400746"/>
                  <a:pt x="10383726" y="2412965"/>
                </a:cubicBezTo>
                <a:cubicBezTo>
                  <a:pt x="10383726" y="2425182"/>
                  <a:pt x="10373545" y="2435363"/>
                  <a:pt x="10361328" y="2435363"/>
                </a:cubicBezTo>
                <a:cubicBezTo>
                  <a:pt x="10349110" y="2435363"/>
                  <a:pt x="10338929" y="2425182"/>
                  <a:pt x="10338929" y="2412965"/>
                </a:cubicBezTo>
                <a:cubicBezTo>
                  <a:pt x="10338929" y="2400746"/>
                  <a:pt x="10349110" y="2390565"/>
                  <a:pt x="10361328" y="2390565"/>
                </a:cubicBezTo>
                <a:close/>
                <a:moveTo>
                  <a:pt x="1788833" y="2370201"/>
                </a:moveTo>
                <a:cubicBezTo>
                  <a:pt x="1800034" y="2370201"/>
                  <a:pt x="1809196" y="2379366"/>
                  <a:pt x="1809196" y="2390565"/>
                </a:cubicBezTo>
                <a:cubicBezTo>
                  <a:pt x="1809196" y="2401766"/>
                  <a:pt x="1800034" y="2410929"/>
                  <a:pt x="1788833" y="2410929"/>
                </a:cubicBezTo>
                <a:cubicBezTo>
                  <a:pt x="1777635" y="2410929"/>
                  <a:pt x="1768472" y="2401766"/>
                  <a:pt x="1768472" y="2390565"/>
                </a:cubicBezTo>
                <a:cubicBezTo>
                  <a:pt x="1768472" y="2379366"/>
                  <a:pt x="1777635" y="2370201"/>
                  <a:pt x="1788833" y="2370201"/>
                </a:cubicBezTo>
                <a:close/>
                <a:moveTo>
                  <a:pt x="8322040" y="2351875"/>
                </a:moveTo>
                <a:cubicBezTo>
                  <a:pt x="8329166" y="2351875"/>
                  <a:pt x="8335275" y="2357982"/>
                  <a:pt x="8335275" y="2365110"/>
                </a:cubicBezTo>
                <a:cubicBezTo>
                  <a:pt x="8335275" y="2372238"/>
                  <a:pt x="8329166" y="2378348"/>
                  <a:pt x="8322040" y="2378348"/>
                </a:cubicBezTo>
                <a:cubicBezTo>
                  <a:pt x="8314913" y="2378348"/>
                  <a:pt x="8308804" y="2372238"/>
                  <a:pt x="8308804" y="2365110"/>
                </a:cubicBezTo>
                <a:cubicBezTo>
                  <a:pt x="8308804" y="2357982"/>
                  <a:pt x="8314913" y="2351875"/>
                  <a:pt x="8322040" y="2351875"/>
                </a:cubicBezTo>
                <a:close/>
                <a:moveTo>
                  <a:pt x="1726739" y="2338640"/>
                </a:moveTo>
                <a:cubicBezTo>
                  <a:pt x="1739974" y="2338640"/>
                  <a:pt x="1749137" y="2348821"/>
                  <a:pt x="1749137" y="2361037"/>
                </a:cubicBezTo>
                <a:cubicBezTo>
                  <a:pt x="1749137" y="2373257"/>
                  <a:pt x="1738956" y="2383438"/>
                  <a:pt x="1726739" y="2383438"/>
                </a:cubicBezTo>
                <a:cubicBezTo>
                  <a:pt x="1714521" y="2383438"/>
                  <a:pt x="1704340" y="2373257"/>
                  <a:pt x="1704340" y="2361037"/>
                </a:cubicBezTo>
                <a:cubicBezTo>
                  <a:pt x="1704340" y="2348821"/>
                  <a:pt x="1714521" y="2338640"/>
                  <a:pt x="1726739" y="2338640"/>
                </a:cubicBezTo>
                <a:close/>
                <a:moveTo>
                  <a:pt x="5160810" y="2317265"/>
                </a:moveTo>
                <a:cubicBezTo>
                  <a:pt x="5172007" y="2317265"/>
                  <a:pt x="5181174" y="2326427"/>
                  <a:pt x="5181174" y="2337623"/>
                </a:cubicBezTo>
                <a:cubicBezTo>
                  <a:pt x="5181174" y="2348821"/>
                  <a:pt x="5172007" y="2357983"/>
                  <a:pt x="5160810" y="2357983"/>
                </a:cubicBezTo>
                <a:cubicBezTo>
                  <a:pt x="5149610" y="2357983"/>
                  <a:pt x="5140448" y="2348821"/>
                  <a:pt x="5140448" y="2337623"/>
                </a:cubicBezTo>
                <a:cubicBezTo>
                  <a:pt x="5140448" y="2326427"/>
                  <a:pt x="5149610" y="2317265"/>
                  <a:pt x="5160810" y="2317265"/>
                </a:cubicBezTo>
                <a:close/>
                <a:moveTo>
                  <a:pt x="5008114" y="2306069"/>
                </a:moveTo>
                <a:cubicBezTo>
                  <a:pt x="5013202" y="2306069"/>
                  <a:pt x="5017273" y="2310141"/>
                  <a:pt x="5017273" y="2315229"/>
                </a:cubicBezTo>
                <a:cubicBezTo>
                  <a:pt x="5017273" y="2320321"/>
                  <a:pt x="5013202" y="2324392"/>
                  <a:pt x="5008114" y="2324392"/>
                </a:cubicBezTo>
                <a:cubicBezTo>
                  <a:pt x="5003024" y="2324392"/>
                  <a:pt x="4998954" y="2320321"/>
                  <a:pt x="4998954" y="2315229"/>
                </a:cubicBezTo>
                <a:cubicBezTo>
                  <a:pt x="4998954" y="2310141"/>
                  <a:pt x="5003024" y="2306069"/>
                  <a:pt x="5008114" y="2306069"/>
                </a:cubicBezTo>
                <a:close/>
                <a:moveTo>
                  <a:pt x="6816246" y="2280623"/>
                </a:moveTo>
                <a:cubicBezTo>
                  <a:pt x="6824391" y="2280623"/>
                  <a:pt x="6830500" y="2286728"/>
                  <a:pt x="6830500" y="2294873"/>
                </a:cubicBezTo>
                <a:cubicBezTo>
                  <a:pt x="6830500" y="2303015"/>
                  <a:pt x="6824391" y="2309123"/>
                  <a:pt x="6816246" y="2309123"/>
                </a:cubicBezTo>
                <a:cubicBezTo>
                  <a:pt x="6808101" y="2309123"/>
                  <a:pt x="6801992" y="2303015"/>
                  <a:pt x="6801992" y="2294873"/>
                </a:cubicBezTo>
                <a:cubicBezTo>
                  <a:pt x="6801992" y="2286728"/>
                  <a:pt x="6808101" y="2280623"/>
                  <a:pt x="6816246" y="2280623"/>
                </a:cubicBezTo>
                <a:close/>
                <a:moveTo>
                  <a:pt x="7301887" y="2233780"/>
                </a:moveTo>
                <a:cubicBezTo>
                  <a:pt x="7313087" y="2233780"/>
                  <a:pt x="7321231" y="2242945"/>
                  <a:pt x="7321231" y="2253129"/>
                </a:cubicBezTo>
                <a:cubicBezTo>
                  <a:pt x="7321231" y="2263311"/>
                  <a:pt x="7313087" y="2272473"/>
                  <a:pt x="7301887" y="2272473"/>
                </a:cubicBezTo>
                <a:cubicBezTo>
                  <a:pt x="7291706" y="2272473"/>
                  <a:pt x="7282543" y="2264329"/>
                  <a:pt x="7282543" y="2253129"/>
                </a:cubicBezTo>
                <a:cubicBezTo>
                  <a:pt x="7282543" y="2242945"/>
                  <a:pt x="7290688" y="2233780"/>
                  <a:pt x="7301887" y="2233780"/>
                </a:cubicBezTo>
                <a:close/>
                <a:moveTo>
                  <a:pt x="11671645" y="2219524"/>
                </a:moveTo>
                <a:cubicBezTo>
                  <a:pt x="11673680" y="2219524"/>
                  <a:pt x="11676735" y="2221560"/>
                  <a:pt x="11676735" y="2224617"/>
                </a:cubicBezTo>
                <a:cubicBezTo>
                  <a:pt x="11676735" y="2227670"/>
                  <a:pt x="11674698" y="2229707"/>
                  <a:pt x="11671645" y="2229707"/>
                </a:cubicBezTo>
                <a:cubicBezTo>
                  <a:pt x="11668590" y="2229707"/>
                  <a:pt x="11666554" y="2227670"/>
                  <a:pt x="11666554" y="2224617"/>
                </a:cubicBezTo>
                <a:cubicBezTo>
                  <a:pt x="11666554" y="2221560"/>
                  <a:pt x="11668590" y="2219524"/>
                  <a:pt x="11671645" y="2219524"/>
                </a:cubicBezTo>
                <a:close/>
                <a:moveTo>
                  <a:pt x="10717669" y="2192034"/>
                </a:moveTo>
                <a:cubicBezTo>
                  <a:pt x="10724796" y="2192034"/>
                  <a:pt x="10731923" y="2198142"/>
                  <a:pt x="10731923" y="2206286"/>
                </a:cubicBezTo>
                <a:cubicBezTo>
                  <a:pt x="10731923" y="2214431"/>
                  <a:pt x="10725814" y="2220542"/>
                  <a:pt x="10717669" y="2220542"/>
                </a:cubicBezTo>
                <a:cubicBezTo>
                  <a:pt x="10709524" y="2220542"/>
                  <a:pt x="10703416" y="2214431"/>
                  <a:pt x="10703416" y="2206286"/>
                </a:cubicBezTo>
                <a:cubicBezTo>
                  <a:pt x="10703416" y="2198142"/>
                  <a:pt x="10709524" y="2192034"/>
                  <a:pt x="10717669" y="2192034"/>
                </a:cubicBezTo>
                <a:close/>
                <a:moveTo>
                  <a:pt x="4248637" y="2184910"/>
                </a:moveTo>
                <a:cubicBezTo>
                  <a:pt x="4263912" y="2184910"/>
                  <a:pt x="4276129" y="2197127"/>
                  <a:pt x="4276129" y="2212394"/>
                </a:cubicBezTo>
                <a:cubicBezTo>
                  <a:pt x="4276129" y="2227670"/>
                  <a:pt x="4263912" y="2239891"/>
                  <a:pt x="4248637" y="2239891"/>
                </a:cubicBezTo>
                <a:cubicBezTo>
                  <a:pt x="4233368" y="2239891"/>
                  <a:pt x="4221154" y="2227670"/>
                  <a:pt x="4221154" y="2212394"/>
                </a:cubicBezTo>
                <a:cubicBezTo>
                  <a:pt x="4221154" y="2197127"/>
                  <a:pt x="4233368" y="2184910"/>
                  <a:pt x="4248637" y="2184910"/>
                </a:cubicBezTo>
                <a:close/>
                <a:moveTo>
                  <a:pt x="10552733" y="2163530"/>
                </a:moveTo>
                <a:cubicBezTo>
                  <a:pt x="10556806" y="2164547"/>
                  <a:pt x="10558842" y="2166583"/>
                  <a:pt x="10558842" y="2169638"/>
                </a:cubicBezTo>
                <a:cubicBezTo>
                  <a:pt x="10558842" y="2172694"/>
                  <a:pt x="10556806" y="2174729"/>
                  <a:pt x="10552733" y="2174729"/>
                </a:cubicBezTo>
                <a:cubicBezTo>
                  <a:pt x="10549679" y="2174729"/>
                  <a:pt x="10546625" y="2172694"/>
                  <a:pt x="10546625" y="2169638"/>
                </a:cubicBezTo>
                <a:cubicBezTo>
                  <a:pt x="10546625" y="2166583"/>
                  <a:pt x="10548661" y="2163530"/>
                  <a:pt x="10552733" y="2163530"/>
                </a:cubicBezTo>
                <a:close/>
                <a:moveTo>
                  <a:pt x="11573905" y="2144178"/>
                </a:moveTo>
                <a:cubicBezTo>
                  <a:pt x="11581031" y="2143160"/>
                  <a:pt x="11586122" y="2148250"/>
                  <a:pt x="11586122" y="2155377"/>
                </a:cubicBezTo>
                <a:cubicBezTo>
                  <a:pt x="11586122" y="2161486"/>
                  <a:pt x="11581031" y="2166575"/>
                  <a:pt x="11573905" y="2166575"/>
                </a:cubicBezTo>
                <a:cubicBezTo>
                  <a:pt x="11567795" y="2166575"/>
                  <a:pt x="11561687" y="2161486"/>
                  <a:pt x="11561687" y="2155377"/>
                </a:cubicBezTo>
                <a:cubicBezTo>
                  <a:pt x="11561687" y="2149268"/>
                  <a:pt x="11566778" y="2144178"/>
                  <a:pt x="11573905" y="2144178"/>
                </a:cubicBezTo>
                <a:close/>
                <a:moveTo>
                  <a:pt x="10875476" y="2060694"/>
                </a:moveTo>
                <a:cubicBezTo>
                  <a:pt x="10879549" y="2060694"/>
                  <a:pt x="10883622" y="2063748"/>
                  <a:pt x="10883622" y="2068840"/>
                </a:cubicBezTo>
                <a:cubicBezTo>
                  <a:pt x="10883622" y="2073930"/>
                  <a:pt x="10879549" y="2076984"/>
                  <a:pt x="10875476" y="2076984"/>
                </a:cubicBezTo>
                <a:cubicBezTo>
                  <a:pt x="10870386" y="2076984"/>
                  <a:pt x="10867332" y="2072912"/>
                  <a:pt x="10867332" y="2068840"/>
                </a:cubicBezTo>
                <a:cubicBezTo>
                  <a:pt x="10867332" y="2063748"/>
                  <a:pt x="10871405" y="2060694"/>
                  <a:pt x="10875476" y="2060694"/>
                </a:cubicBezTo>
                <a:close/>
                <a:moveTo>
                  <a:pt x="9976480" y="2052572"/>
                </a:moveTo>
                <a:cubicBezTo>
                  <a:pt x="10001933" y="2052572"/>
                  <a:pt x="10023313" y="2072934"/>
                  <a:pt x="10023313" y="2099390"/>
                </a:cubicBezTo>
                <a:cubicBezTo>
                  <a:pt x="10023313" y="2124842"/>
                  <a:pt x="10001933" y="2146221"/>
                  <a:pt x="9976480" y="2146221"/>
                </a:cubicBezTo>
                <a:cubicBezTo>
                  <a:pt x="9950008" y="2146221"/>
                  <a:pt x="9929646" y="2124842"/>
                  <a:pt x="9929646" y="2099390"/>
                </a:cubicBezTo>
                <a:cubicBezTo>
                  <a:pt x="9929646" y="2072934"/>
                  <a:pt x="9951027" y="2052572"/>
                  <a:pt x="9976480" y="2052572"/>
                </a:cubicBezTo>
                <a:close/>
                <a:moveTo>
                  <a:pt x="8217174" y="2041361"/>
                </a:moveTo>
                <a:cubicBezTo>
                  <a:pt x="8239572" y="2041361"/>
                  <a:pt x="8257898" y="2059688"/>
                  <a:pt x="8257898" y="2082087"/>
                </a:cubicBezTo>
                <a:cubicBezTo>
                  <a:pt x="8257898" y="2104477"/>
                  <a:pt x="8239572" y="2122802"/>
                  <a:pt x="8217174" y="2122802"/>
                </a:cubicBezTo>
                <a:cubicBezTo>
                  <a:pt x="8194776" y="2122802"/>
                  <a:pt x="8176449" y="2104477"/>
                  <a:pt x="8176449" y="2082087"/>
                </a:cubicBezTo>
                <a:cubicBezTo>
                  <a:pt x="8176449" y="2059688"/>
                  <a:pt x="8194776" y="2041361"/>
                  <a:pt x="8217174" y="2041361"/>
                </a:cubicBezTo>
                <a:close/>
                <a:moveTo>
                  <a:pt x="11389625" y="2007776"/>
                </a:moveTo>
                <a:cubicBezTo>
                  <a:pt x="11396752" y="2007776"/>
                  <a:pt x="11401843" y="2012868"/>
                  <a:pt x="11401843" y="2019993"/>
                </a:cubicBezTo>
                <a:cubicBezTo>
                  <a:pt x="11401843" y="2026102"/>
                  <a:pt x="11396752" y="2032209"/>
                  <a:pt x="11389625" y="2032209"/>
                </a:cubicBezTo>
                <a:cubicBezTo>
                  <a:pt x="11383516" y="2032209"/>
                  <a:pt x="11377408" y="2027119"/>
                  <a:pt x="11377408" y="2019993"/>
                </a:cubicBezTo>
                <a:cubicBezTo>
                  <a:pt x="11377408" y="2013885"/>
                  <a:pt x="11382499" y="2007776"/>
                  <a:pt x="11389625" y="2007776"/>
                </a:cubicBezTo>
                <a:close/>
                <a:moveTo>
                  <a:pt x="11089281" y="1971100"/>
                </a:moveTo>
                <a:cubicBezTo>
                  <a:pt x="11092335" y="1971100"/>
                  <a:pt x="11094371" y="1973135"/>
                  <a:pt x="11094371" y="1976191"/>
                </a:cubicBezTo>
                <a:cubicBezTo>
                  <a:pt x="11094371" y="1979244"/>
                  <a:pt x="11092335" y="1981281"/>
                  <a:pt x="11089281" y="1981281"/>
                </a:cubicBezTo>
                <a:cubicBezTo>
                  <a:pt x="11086227" y="1981281"/>
                  <a:pt x="11084190" y="1979244"/>
                  <a:pt x="11084190" y="1976191"/>
                </a:cubicBezTo>
                <a:cubicBezTo>
                  <a:pt x="11084190" y="1973135"/>
                  <a:pt x="11086227" y="1971100"/>
                  <a:pt x="11089281" y="1971100"/>
                </a:cubicBezTo>
                <a:close/>
                <a:moveTo>
                  <a:pt x="607782" y="1958886"/>
                </a:moveTo>
                <a:cubicBezTo>
                  <a:pt x="618982" y="1958886"/>
                  <a:pt x="627126" y="1968049"/>
                  <a:pt x="627126" y="1978230"/>
                </a:cubicBezTo>
                <a:cubicBezTo>
                  <a:pt x="627126" y="1989429"/>
                  <a:pt x="617963" y="1997575"/>
                  <a:pt x="607782" y="1997575"/>
                </a:cubicBezTo>
                <a:cubicBezTo>
                  <a:pt x="596583" y="1997575"/>
                  <a:pt x="588438" y="1988410"/>
                  <a:pt x="588438" y="1978230"/>
                </a:cubicBezTo>
                <a:cubicBezTo>
                  <a:pt x="588438" y="1967031"/>
                  <a:pt x="597601" y="1958886"/>
                  <a:pt x="607782" y="1958886"/>
                </a:cubicBezTo>
                <a:close/>
                <a:moveTo>
                  <a:pt x="8754740" y="1924294"/>
                </a:moveTo>
                <a:cubicBezTo>
                  <a:pt x="8757794" y="1925312"/>
                  <a:pt x="8760849" y="1927349"/>
                  <a:pt x="8760849" y="1930402"/>
                </a:cubicBezTo>
                <a:cubicBezTo>
                  <a:pt x="8760849" y="1933458"/>
                  <a:pt x="8758812" y="1936513"/>
                  <a:pt x="8754740" y="1936513"/>
                </a:cubicBezTo>
                <a:cubicBezTo>
                  <a:pt x="8751685" y="1936513"/>
                  <a:pt x="8748631" y="1934476"/>
                  <a:pt x="8748631" y="1930402"/>
                </a:cubicBezTo>
                <a:cubicBezTo>
                  <a:pt x="8748631" y="1927349"/>
                  <a:pt x="8750667" y="1924294"/>
                  <a:pt x="8754740" y="1924294"/>
                </a:cubicBezTo>
                <a:close/>
                <a:moveTo>
                  <a:pt x="6224720" y="1894771"/>
                </a:moveTo>
                <a:cubicBezTo>
                  <a:pt x="6227774" y="1894771"/>
                  <a:pt x="6230829" y="1897823"/>
                  <a:pt x="6230829" y="1900877"/>
                </a:cubicBezTo>
                <a:cubicBezTo>
                  <a:pt x="6230829" y="1904948"/>
                  <a:pt x="6227774" y="1906983"/>
                  <a:pt x="6224720" y="1906983"/>
                </a:cubicBezTo>
                <a:cubicBezTo>
                  <a:pt x="6220647" y="1906983"/>
                  <a:pt x="6218611" y="1903930"/>
                  <a:pt x="6218611" y="1900877"/>
                </a:cubicBezTo>
                <a:cubicBezTo>
                  <a:pt x="6218611" y="1896803"/>
                  <a:pt x="6221665" y="1894771"/>
                  <a:pt x="6224720" y="1894771"/>
                </a:cubicBezTo>
                <a:close/>
                <a:moveTo>
                  <a:pt x="6900749" y="1835719"/>
                </a:moveTo>
                <a:cubicBezTo>
                  <a:pt x="6907876" y="1834702"/>
                  <a:pt x="6913985" y="1840812"/>
                  <a:pt x="6913985" y="1848957"/>
                </a:cubicBezTo>
                <a:cubicBezTo>
                  <a:pt x="6913985" y="1856084"/>
                  <a:pt x="6907876" y="1862192"/>
                  <a:pt x="6900749" y="1862192"/>
                </a:cubicBezTo>
                <a:cubicBezTo>
                  <a:pt x="6893622" y="1862192"/>
                  <a:pt x="6887514" y="1856084"/>
                  <a:pt x="6887514" y="1848957"/>
                </a:cubicBezTo>
                <a:cubicBezTo>
                  <a:pt x="6887514" y="1841829"/>
                  <a:pt x="6893622" y="1835719"/>
                  <a:pt x="6900749" y="1835719"/>
                </a:cubicBezTo>
                <a:close/>
                <a:moveTo>
                  <a:pt x="3320114" y="1834701"/>
                </a:moveTo>
                <a:cubicBezTo>
                  <a:pt x="3322150" y="1834701"/>
                  <a:pt x="3324187" y="1836737"/>
                  <a:pt x="3324187" y="1838772"/>
                </a:cubicBezTo>
                <a:cubicBezTo>
                  <a:pt x="3324187" y="1840809"/>
                  <a:pt x="3322150" y="1842845"/>
                  <a:pt x="3320114" y="1842845"/>
                </a:cubicBezTo>
                <a:cubicBezTo>
                  <a:pt x="3318077" y="1842845"/>
                  <a:pt x="3316042" y="1840809"/>
                  <a:pt x="3316042" y="1838772"/>
                </a:cubicBezTo>
                <a:cubicBezTo>
                  <a:pt x="3316042" y="1836737"/>
                  <a:pt x="3318077" y="1834701"/>
                  <a:pt x="3320114" y="1834701"/>
                </a:cubicBezTo>
                <a:close/>
                <a:moveTo>
                  <a:pt x="6968963" y="1829583"/>
                </a:moveTo>
                <a:cubicBezTo>
                  <a:pt x="6971000" y="1829583"/>
                  <a:pt x="6972017" y="1831619"/>
                  <a:pt x="6972017" y="1832637"/>
                </a:cubicBezTo>
                <a:cubicBezTo>
                  <a:pt x="6972017" y="1834674"/>
                  <a:pt x="6971000" y="1835691"/>
                  <a:pt x="6968963" y="1835691"/>
                </a:cubicBezTo>
                <a:cubicBezTo>
                  <a:pt x="6966927" y="1835691"/>
                  <a:pt x="6965909" y="1834674"/>
                  <a:pt x="6965909" y="1832637"/>
                </a:cubicBezTo>
                <a:cubicBezTo>
                  <a:pt x="6965909" y="1830601"/>
                  <a:pt x="6966927" y="1829583"/>
                  <a:pt x="6968963" y="1829583"/>
                </a:cubicBezTo>
                <a:close/>
                <a:moveTo>
                  <a:pt x="5026434" y="1816374"/>
                </a:moveTo>
                <a:cubicBezTo>
                  <a:pt x="5029485" y="1816374"/>
                  <a:pt x="5031521" y="1818411"/>
                  <a:pt x="5031521" y="1821463"/>
                </a:cubicBezTo>
                <a:cubicBezTo>
                  <a:pt x="5031521" y="1824518"/>
                  <a:pt x="5029485" y="1826554"/>
                  <a:pt x="5026434" y="1826554"/>
                </a:cubicBezTo>
                <a:cubicBezTo>
                  <a:pt x="5023379" y="1826554"/>
                  <a:pt x="5021344" y="1824518"/>
                  <a:pt x="5021344" y="1821463"/>
                </a:cubicBezTo>
                <a:cubicBezTo>
                  <a:pt x="5021344" y="1818411"/>
                  <a:pt x="5023379" y="1816374"/>
                  <a:pt x="5026434" y="1816374"/>
                </a:cubicBezTo>
                <a:close/>
                <a:moveTo>
                  <a:pt x="1693109" y="1810250"/>
                </a:moveTo>
                <a:cubicBezTo>
                  <a:pt x="1709398" y="1810250"/>
                  <a:pt x="1722634" y="1823487"/>
                  <a:pt x="1722634" y="1839778"/>
                </a:cubicBezTo>
                <a:cubicBezTo>
                  <a:pt x="1722634" y="1856067"/>
                  <a:pt x="1709398" y="1869303"/>
                  <a:pt x="1693109" y="1869303"/>
                </a:cubicBezTo>
                <a:cubicBezTo>
                  <a:pt x="1676819" y="1869303"/>
                  <a:pt x="1663584" y="1856067"/>
                  <a:pt x="1663584" y="1839778"/>
                </a:cubicBezTo>
                <a:cubicBezTo>
                  <a:pt x="1663584" y="1823487"/>
                  <a:pt x="1676819" y="1810250"/>
                  <a:pt x="1693109" y="1810250"/>
                </a:cubicBezTo>
                <a:close/>
                <a:moveTo>
                  <a:pt x="466263" y="1806168"/>
                </a:moveTo>
                <a:cubicBezTo>
                  <a:pt x="468300" y="1806168"/>
                  <a:pt x="470336" y="1808204"/>
                  <a:pt x="470336" y="1810240"/>
                </a:cubicBezTo>
                <a:cubicBezTo>
                  <a:pt x="470336" y="1812277"/>
                  <a:pt x="468300" y="1814313"/>
                  <a:pt x="466263" y="1814313"/>
                </a:cubicBezTo>
                <a:cubicBezTo>
                  <a:pt x="464227" y="1814313"/>
                  <a:pt x="462191" y="1812277"/>
                  <a:pt x="462191" y="1810240"/>
                </a:cubicBezTo>
                <a:cubicBezTo>
                  <a:pt x="462191" y="1808204"/>
                  <a:pt x="464227" y="1806168"/>
                  <a:pt x="466263" y="1806168"/>
                </a:cubicBezTo>
                <a:close/>
                <a:moveTo>
                  <a:pt x="11028194" y="1801104"/>
                </a:moveTo>
                <a:cubicBezTo>
                  <a:pt x="11034304" y="1800086"/>
                  <a:pt x="11040412" y="1806195"/>
                  <a:pt x="11040412" y="1813323"/>
                </a:cubicBezTo>
                <a:cubicBezTo>
                  <a:pt x="11040412" y="1820451"/>
                  <a:pt x="11034304" y="1825541"/>
                  <a:pt x="11028194" y="1825541"/>
                </a:cubicBezTo>
                <a:cubicBezTo>
                  <a:pt x="11021068" y="1825541"/>
                  <a:pt x="11015977" y="1819432"/>
                  <a:pt x="11015977" y="1813323"/>
                </a:cubicBezTo>
                <a:cubicBezTo>
                  <a:pt x="11015977" y="1806195"/>
                  <a:pt x="11022085" y="1801104"/>
                  <a:pt x="11028194" y="1801104"/>
                </a:cubicBezTo>
                <a:close/>
                <a:moveTo>
                  <a:pt x="9489820" y="1800068"/>
                </a:moveTo>
                <a:cubicBezTo>
                  <a:pt x="9509164" y="1800068"/>
                  <a:pt x="9524436" y="1815341"/>
                  <a:pt x="9524436" y="1834686"/>
                </a:cubicBezTo>
                <a:cubicBezTo>
                  <a:pt x="9524436" y="1854031"/>
                  <a:pt x="9509164" y="1869303"/>
                  <a:pt x="9489820" y="1869303"/>
                </a:cubicBezTo>
                <a:cubicBezTo>
                  <a:pt x="9470476" y="1869303"/>
                  <a:pt x="9455204" y="1854031"/>
                  <a:pt x="9455204" y="1834686"/>
                </a:cubicBezTo>
                <a:cubicBezTo>
                  <a:pt x="9455204" y="1815341"/>
                  <a:pt x="9470476" y="1800068"/>
                  <a:pt x="9489820" y="1800068"/>
                </a:cubicBezTo>
                <a:close/>
                <a:moveTo>
                  <a:pt x="10635201" y="1799039"/>
                </a:moveTo>
                <a:cubicBezTo>
                  <a:pt x="10639274" y="1799039"/>
                  <a:pt x="10642329" y="1802093"/>
                  <a:pt x="10642329" y="1806166"/>
                </a:cubicBezTo>
                <a:cubicBezTo>
                  <a:pt x="10642329" y="1810238"/>
                  <a:pt x="10639274" y="1813293"/>
                  <a:pt x="10635201" y="1813293"/>
                </a:cubicBezTo>
                <a:cubicBezTo>
                  <a:pt x="10631129" y="1813293"/>
                  <a:pt x="10628075" y="1810238"/>
                  <a:pt x="10628075" y="1806166"/>
                </a:cubicBezTo>
                <a:cubicBezTo>
                  <a:pt x="10628075" y="1802093"/>
                  <a:pt x="10631129" y="1799039"/>
                  <a:pt x="10635201" y="1799039"/>
                </a:cubicBezTo>
                <a:close/>
                <a:moveTo>
                  <a:pt x="8181540" y="1798022"/>
                </a:moveTo>
                <a:cubicBezTo>
                  <a:pt x="8184594" y="1797003"/>
                  <a:pt x="8186630" y="1800058"/>
                  <a:pt x="8186630" y="1803111"/>
                </a:cubicBezTo>
                <a:cubicBezTo>
                  <a:pt x="8186630" y="1806166"/>
                  <a:pt x="8184594" y="1808202"/>
                  <a:pt x="8181540" y="1808202"/>
                </a:cubicBezTo>
                <a:cubicBezTo>
                  <a:pt x="8178485" y="1808202"/>
                  <a:pt x="8176449" y="1806166"/>
                  <a:pt x="8176449" y="1803111"/>
                </a:cubicBezTo>
                <a:cubicBezTo>
                  <a:pt x="8176449" y="1800058"/>
                  <a:pt x="8178485" y="1798022"/>
                  <a:pt x="8181540" y="1798022"/>
                </a:cubicBezTo>
                <a:close/>
                <a:moveTo>
                  <a:pt x="5724840" y="1792952"/>
                </a:moveTo>
                <a:cubicBezTo>
                  <a:pt x="5727896" y="1792952"/>
                  <a:pt x="5730949" y="1796006"/>
                  <a:pt x="5730949" y="1799061"/>
                </a:cubicBezTo>
                <a:cubicBezTo>
                  <a:pt x="5730949" y="1802116"/>
                  <a:pt x="5727896" y="1805170"/>
                  <a:pt x="5724840" y="1805170"/>
                </a:cubicBezTo>
                <a:cubicBezTo>
                  <a:pt x="5721787" y="1805170"/>
                  <a:pt x="5718734" y="1802116"/>
                  <a:pt x="5718734" y="1799061"/>
                </a:cubicBezTo>
                <a:cubicBezTo>
                  <a:pt x="5718734" y="1796006"/>
                  <a:pt x="5721787" y="1792952"/>
                  <a:pt x="5724840" y="1792952"/>
                </a:cubicBezTo>
                <a:close/>
                <a:moveTo>
                  <a:pt x="10191302" y="1791912"/>
                </a:moveTo>
                <a:cubicBezTo>
                  <a:pt x="10198429" y="1791912"/>
                  <a:pt x="10204538" y="1798021"/>
                  <a:pt x="10204538" y="1805147"/>
                </a:cubicBezTo>
                <a:cubicBezTo>
                  <a:pt x="10204538" y="1812274"/>
                  <a:pt x="10198429" y="1818383"/>
                  <a:pt x="10191302" y="1818383"/>
                </a:cubicBezTo>
                <a:cubicBezTo>
                  <a:pt x="10184175" y="1818383"/>
                  <a:pt x="10178067" y="1812274"/>
                  <a:pt x="10178067" y="1805147"/>
                </a:cubicBezTo>
                <a:cubicBezTo>
                  <a:pt x="10178067" y="1798021"/>
                  <a:pt x="10184175" y="1791912"/>
                  <a:pt x="10191302" y="1791912"/>
                </a:cubicBezTo>
                <a:close/>
                <a:moveTo>
                  <a:pt x="5611817" y="1782750"/>
                </a:moveTo>
                <a:cubicBezTo>
                  <a:pt x="5612835" y="1782750"/>
                  <a:pt x="5613854" y="1783768"/>
                  <a:pt x="5613854" y="1784786"/>
                </a:cubicBezTo>
                <a:cubicBezTo>
                  <a:pt x="5613854" y="1785804"/>
                  <a:pt x="5612835" y="1786822"/>
                  <a:pt x="5611817" y="1786822"/>
                </a:cubicBezTo>
                <a:cubicBezTo>
                  <a:pt x="5610799" y="1786822"/>
                  <a:pt x="5609781" y="1785804"/>
                  <a:pt x="5609781" y="1784786"/>
                </a:cubicBezTo>
                <a:cubicBezTo>
                  <a:pt x="5609781" y="1783768"/>
                  <a:pt x="5610799" y="1782750"/>
                  <a:pt x="5611817" y="1782750"/>
                </a:cubicBezTo>
                <a:close/>
                <a:moveTo>
                  <a:pt x="2172677" y="1781757"/>
                </a:moveTo>
                <a:cubicBezTo>
                  <a:pt x="2184894" y="1781757"/>
                  <a:pt x="2195074" y="1791938"/>
                  <a:pt x="2195074" y="1804157"/>
                </a:cubicBezTo>
                <a:cubicBezTo>
                  <a:pt x="2195074" y="1816374"/>
                  <a:pt x="2184894" y="1826554"/>
                  <a:pt x="2172677" y="1826554"/>
                </a:cubicBezTo>
                <a:cubicBezTo>
                  <a:pt x="2160460" y="1826554"/>
                  <a:pt x="2150279" y="1816374"/>
                  <a:pt x="2150279" y="1804157"/>
                </a:cubicBezTo>
                <a:cubicBezTo>
                  <a:pt x="2150279" y="1791938"/>
                  <a:pt x="2160460" y="1781757"/>
                  <a:pt x="2172677" y="1781757"/>
                </a:cubicBezTo>
                <a:close/>
                <a:moveTo>
                  <a:pt x="8210047" y="1762412"/>
                </a:moveTo>
                <a:cubicBezTo>
                  <a:pt x="8215138" y="1762412"/>
                  <a:pt x="8219210" y="1766483"/>
                  <a:pt x="8219210" y="1771574"/>
                </a:cubicBezTo>
                <a:cubicBezTo>
                  <a:pt x="8219210" y="1776666"/>
                  <a:pt x="8215138" y="1780737"/>
                  <a:pt x="8210047" y="1780737"/>
                </a:cubicBezTo>
                <a:cubicBezTo>
                  <a:pt x="8204957" y="1780737"/>
                  <a:pt x="8200884" y="1776666"/>
                  <a:pt x="8200884" y="1771574"/>
                </a:cubicBezTo>
                <a:cubicBezTo>
                  <a:pt x="8200884" y="1766483"/>
                  <a:pt x="8204957" y="1762412"/>
                  <a:pt x="8210047" y="1762412"/>
                </a:cubicBezTo>
                <a:close/>
                <a:moveTo>
                  <a:pt x="559930" y="1753225"/>
                </a:moveTo>
                <a:cubicBezTo>
                  <a:pt x="567056" y="1753225"/>
                  <a:pt x="572147" y="1758316"/>
                  <a:pt x="572147" y="1765442"/>
                </a:cubicBezTo>
                <a:cubicBezTo>
                  <a:pt x="572147" y="1771551"/>
                  <a:pt x="567056" y="1777660"/>
                  <a:pt x="559930" y="1777660"/>
                </a:cubicBezTo>
                <a:cubicBezTo>
                  <a:pt x="553821" y="1777660"/>
                  <a:pt x="547713" y="1772569"/>
                  <a:pt x="547713" y="1765442"/>
                </a:cubicBezTo>
                <a:cubicBezTo>
                  <a:pt x="547713" y="1759333"/>
                  <a:pt x="552804" y="1753225"/>
                  <a:pt x="559930" y="1753225"/>
                </a:cubicBezTo>
                <a:close/>
                <a:moveTo>
                  <a:pt x="6170759" y="1745079"/>
                </a:moveTo>
                <a:cubicBezTo>
                  <a:pt x="6175850" y="1744060"/>
                  <a:pt x="6179922" y="1748132"/>
                  <a:pt x="6179922" y="1754241"/>
                </a:cubicBezTo>
                <a:cubicBezTo>
                  <a:pt x="6179922" y="1759332"/>
                  <a:pt x="6175850" y="1763405"/>
                  <a:pt x="6170759" y="1763405"/>
                </a:cubicBezTo>
                <a:cubicBezTo>
                  <a:pt x="6165669" y="1763405"/>
                  <a:pt x="6160578" y="1759332"/>
                  <a:pt x="6160578" y="1754241"/>
                </a:cubicBezTo>
                <a:cubicBezTo>
                  <a:pt x="6160578" y="1749150"/>
                  <a:pt x="6164651" y="1745079"/>
                  <a:pt x="6170759" y="1745079"/>
                </a:cubicBezTo>
                <a:close/>
                <a:moveTo>
                  <a:pt x="7806873" y="1737952"/>
                </a:moveTo>
                <a:cubicBezTo>
                  <a:pt x="7809927" y="1737952"/>
                  <a:pt x="7811963" y="1739988"/>
                  <a:pt x="7811963" y="1743043"/>
                </a:cubicBezTo>
                <a:cubicBezTo>
                  <a:pt x="7811963" y="1745079"/>
                  <a:pt x="7809927" y="1748133"/>
                  <a:pt x="7806873" y="1748133"/>
                </a:cubicBezTo>
                <a:cubicBezTo>
                  <a:pt x="7803818" y="1748133"/>
                  <a:pt x="7801782" y="1746097"/>
                  <a:pt x="7801782" y="1743043"/>
                </a:cubicBezTo>
                <a:cubicBezTo>
                  <a:pt x="7801782" y="1739988"/>
                  <a:pt x="7803818" y="1737952"/>
                  <a:pt x="7806873" y="1737952"/>
                </a:cubicBezTo>
                <a:close/>
                <a:moveTo>
                  <a:pt x="961068" y="1706391"/>
                </a:moveTo>
                <a:cubicBezTo>
                  <a:pt x="964122" y="1706391"/>
                  <a:pt x="967176" y="1708427"/>
                  <a:pt x="967176" y="1712500"/>
                </a:cubicBezTo>
                <a:cubicBezTo>
                  <a:pt x="967176" y="1715555"/>
                  <a:pt x="964122" y="1718608"/>
                  <a:pt x="961068" y="1718608"/>
                </a:cubicBezTo>
                <a:cubicBezTo>
                  <a:pt x="958013" y="1718608"/>
                  <a:pt x="954959" y="1715555"/>
                  <a:pt x="954959" y="1712500"/>
                </a:cubicBezTo>
                <a:cubicBezTo>
                  <a:pt x="954959" y="1709445"/>
                  <a:pt x="958013" y="1706391"/>
                  <a:pt x="961068" y="1706391"/>
                </a:cubicBezTo>
                <a:close/>
                <a:moveTo>
                  <a:pt x="4813613" y="1703336"/>
                </a:moveTo>
                <a:cubicBezTo>
                  <a:pt x="4815650" y="1703336"/>
                  <a:pt x="4817688" y="1705371"/>
                  <a:pt x="4817688" y="1707408"/>
                </a:cubicBezTo>
                <a:cubicBezTo>
                  <a:pt x="4817688" y="1709444"/>
                  <a:pt x="4815650" y="1711481"/>
                  <a:pt x="4813613" y="1711481"/>
                </a:cubicBezTo>
                <a:cubicBezTo>
                  <a:pt x="4811579" y="1711481"/>
                  <a:pt x="4809541" y="1709444"/>
                  <a:pt x="4809541" y="1707408"/>
                </a:cubicBezTo>
                <a:cubicBezTo>
                  <a:pt x="4809541" y="1705371"/>
                  <a:pt x="4811579" y="1703336"/>
                  <a:pt x="4813613" y="1703336"/>
                </a:cubicBezTo>
                <a:close/>
                <a:moveTo>
                  <a:pt x="4269970" y="1698253"/>
                </a:moveTo>
                <a:cubicBezTo>
                  <a:pt x="4287274" y="1699272"/>
                  <a:pt x="4300511" y="1712507"/>
                  <a:pt x="4300511" y="1728798"/>
                </a:cubicBezTo>
                <a:cubicBezTo>
                  <a:pt x="4300511" y="1745088"/>
                  <a:pt x="4287274" y="1758324"/>
                  <a:pt x="4269970" y="1758324"/>
                </a:cubicBezTo>
                <a:cubicBezTo>
                  <a:pt x="4253681" y="1758324"/>
                  <a:pt x="4239427" y="1745088"/>
                  <a:pt x="4239427" y="1728798"/>
                </a:cubicBezTo>
                <a:cubicBezTo>
                  <a:pt x="4239427" y="1712507"/>
                  <a:pt x="4252663" y="1698253"/>
                  <a:pt x="4269970" y="1698253"/>
                </a:cubicBezTo>
                <a:close/>
                <a:moveTo>
                  <a:pt x="7008670" y="1697244"/>
                </a:moveTo>
                <a:cubicBezTo>
                  <a:pt x="7010705" y="1697244"/>
                  <a:pt x="7013760" y="1699281"/>
                  <a:pt x="7013760" y="1702335"/>
                </a:cubicBezTo>
                <a:cubicBezTo>
                  <a:pt x="7013760" y="1705389"/>
                  <a:pt x="7011724" y="1707425"/>
                  <a:pt x="7008670" y="1707425"/>
                </a:cubicBezTo>
                <a:cubicBezTo>
                  <a:pt x="7005615" y="1707425"/>
                  <a:pt x="7003579" y="1705389"/>
                  <a:pt x="7003579" y="1702335"/>
                </a:cubicBezTo>
                <a:cubicBezTo>
                  <a:pt x="7003579" y="1699281"/>
                  <a:pt x="7005615" y="1697244"/>
                  <a:pt x="7008670" y="1697244"/>
                </a:cubicBezTo>
                <a:close/>
                <a:moveTo>
                  <a:pt x="3364842" y="1697228"/>
                </a:moveTo>
                <a:cubicBezTo>
                  <a:pt x="3367896" y="1697228"/>
                  <a:pt x="3370952" y="1700282"/>
                  <a:pt x="3370952" y="1703336"/>
                </a:cubicBezTo>
                <a:cubicBezTo>
                  <a:pt x="3370952" y="1707409"/>
                  <a:pt x="3367896" y="1709445"/>
                  <a:pt x="3364842" y="1709445"/>
                </a:cubicBezTo>
                <a:cubicBezTo>
                  <a:pt x="3360770" y="1709445"/>
                  <a:pt x="3358734" y="1706391"/>
                  <a:pt x="3358734" y="1703336"/>
                </a:cubicBezTo>
                <a:cubicBezTo>
                  <a:pt x="3358734" y="1700282"/>
                  <a:pt x="3361788" y="1697228"/>
                  <a:pt x="3364842" y="1697228"/>
                </a:cubicBezTo>
                <a:close/>
                <a:moveTo>
                  <a:pt x="1989412" y="1695213"/>
                </a:moveTo>
                <a:cubicBezTo>
                  <a:pt x="1995522" y="1695213"/>
                  <a:pt x="2000613" y="1700305"/>
                  <a:pt x="2000613" y="1706413"/>
                </a:cubicBezTo>
                <a:cubicBezTo>
                  <a:pt x="2000613" y="1712522"/>
                  <a:pt x="1995522" y="1717613"/>
                  <a:pt x="1989412" y="1717613"/>
                </a:cubicBezTo>
                <a:cubicBezTo>
                  <a:pt x="1983305" y="1717613"/>
                  <a:pt x="1978214" y="1712522"/>
                  <a:pt x="1978214" y="1706413"/>
                </a:cubicBezTo>
                <a:cubicBezTo>
                  <a:pt x="1978214" y="1700305"/>
                  <a:pt x="1983305" y="1695213"/>
                  <a:pt x="1989412" y="1695213"/>
                </a:cubicBezTo>
                <a:close/>
                <a:moveTo>
                  <a:pt x="3038026" y="1681956"/>
                </a:moveTo>
                <a:cubicBezTo>
                  <a:pt x="3039044" y="1680938"/>
                  <a:pt x="3040062" y="1681956"/>
                  <a:pt x="3040062" y="1683992"/>
                </a:cubicBezTo>
                <a:cubicBezTo>
                  <a:pt x="3040062" y="1685011"/>
                  <a:pt x="3039044" y="1686029"/>
                  <a:pt x="3038026" y="1686029"/>
                </a:cubicBezTo>
                <a:cubicBezTo>
                  <a:pt x="3037008" y="1686029"/>
                  <a:pt x="3035990" y="1685011"/>
                  <a:pt x="3035990" y="1683992"/>
                </a:cubicBezTo>
                <a:cubicBezTo>
                  <a:pt x="3035990" y="1682974"/>
                  <a:pt x="3037008" y="1681956"/>
                  <a:pt x="3038026" y="1681956"/>
                </a:cubicBezTo>
                <a:close/>
                <a:moveTo>
                  <a:pt x="2787638" y="1677907"/>
                </a:moveTo>
                <a:cubicBezTo>
                  <a:pt x="2796801" y="1677907"/>
                  <a:pt x="2803927" y="1685033"/>
                  <a:pt x="2803927" y="1694197"/>
                </a:cubicBezTo>
                <a:cubicBezTo>
                  <a:pt x="2803927" y="1703360"/>
                  <a:pt x="2796801" y="1710486"/>
                  <a:pt x="2787638" y="1710486"/>
                </a:cubicBezTo>
                <a:cubicBezTo>
                  <a:pt x="2778479" y="1710486"/>
                  <a:pt x="2771350" y="1703360"/>
                  <a:pt x="2771350" y="1694197"/>
                </a:cubicBezTo>
                <a:cubicBezTo>
                  <a:pt x="2771350" y="1685033"/>
                  <a:pt x="2778479" y="1677907"/>
                  <a:pt x="2787638" y="1677907"/>
                </a:cubicBezTo>
                <a:close/>
                <a:moveTo>
                  <a:pt x="8908476" y="1670778"/>
                </a:moveTo>
                <a:cubicBezTo>
                  <a:pt x="8910512" y="1670778"/>
                  <a:pt x="8913566" y="1672813"/>
                  <a:pt x="8913566" y="1675869"/>
                </a:cubicBezTo>
                <a:cubicBezTo>
                  <a:pt x="8913566" y="1678923"/>
                  <a:pt x="8911530" y="1680959"/>
                  <a:pt x="8908476" y="1680959"/>
                </a:cubicBezTo>
                <a:cubicBezTo>
                  <a:pt x="8905421" y="1680959"/>
                  <a:pt x="8903385" y="1678923"/>
                  <a:pt x="8903385" y="1675869"/>
                </a:cubicBezTo>
                <a:cubicBezTo>
                  <a:pt x="8903385" y="1672813"/>
                  <a:pt x="8905421" y="1670778"/>
                  <a:pt x="8908476" y="1670778"/>
                </a:cubicBezTo>
                <a:close/>
                <a:moveTo>
                  <a:pt x="9803401" y="1667723"/>
                </a:moveTo>
                <a:cubicBezTo>
                  <a:pt x="9809509" y="1667723"/>
                  <a:pt x="9815617" y="1672813"/>
                  <a:pt x="9815617" y="1679940"/>
                </a:cubicBezTo>
                <a:cubicBezTo>
                  <a:pt x="9815617" y="1686048"/>
                  <a:pt x="9810527" y="1692156"/>
                  <a:pt x="9803401" y="1692156"/>
                </a:cubicBezTo>
                <a:cubicBezTo>
                  <a:pt x="9796274" y="1692156"/>
                  <a:pt x="9791183" y="1687066"/>
                  <a:pt x="9791183" y="1679940"/>
                </a:cubicBezTo>
                <a:cubicBezTo>
                  <a:pt x="9791183" y="1673832"/>
                  <a:pt x="9796274" y="1667723"/>
                  <a:pt x="9803401" y="1667723"/>
                </a:cubicBezTo>
                <a:close/>
                <a:moveTo>
                  <a:pt x="7189895" y="1665690"/>
                </a:moveTo>
                <a:cubicBezTo>
                  <a:pt x="7197021" y="1665690"/>
                  <a:pt x="7202112" y="1670781"/>
                  <a:pt x="7202112" y="1677908"/>
                </a:cubicBezTo>
                <a:cubicBezTo>
                  <a:pt x="7202112" y="1685034"/>
                  <a:pt x="7197021" y="1690124"/>
                  <a:pt x="7189895" y="1690124"/>
                </a:cubicBezTo>
                <a:cubicBezTo>
                  <a:pt x="7182768" y="1690124"/>
                  <a:pt x="7177677" y="1685034"/>
                  <a:pt x="7177677" y="1677908"/>
                </a:cubicBezTo>
                <a:cubicBezTo>
                  <a:pt x="7177677" y="1670781"/>
                  <a:pt x="7182768" y="1665690"/>
                  <a:pt x="7189895" y="1665690"/>
                </a:cubicBezTo>
                <a:close/>
                <a:moveTo>
                  <a:pt x="6840681" y="1665682"/>
                </a:moveTo>
                <a:cubicBezTo>
                  <a:pt x="6869188" y="1665682"/>
                  <a:pt x="6890568" y="1688080"/>
                  <a:pt x="6890568" y="1714552"/>
                </a:cubicBezTo>
                <a:cubicBezTo>
                  <a:pt x="6890568" y="1742044"/>
                  <a:pt x="6868170" y="1763425"/>
                  <a:pt x="6840681" y="1763425"/>
                </a:cubicBezTo>
                <a:cubicBezTo>
                  <a:pt x="6813192" y="1763425"/>
                  <a:pt x="6790793" y="1741026"/>
                  <a:pt x="6790793" y="1714552"/>
                </a:cubicBezTo>
                <a:cubicBezTo>
                  <a:pt x="6790793" y="1687063"/>
                  <a:pt x="6813192" y="1665682"/>
                  <a:pt x="6840681" y="1665682"/>
                </a:cubicBezTo>
                <a:close/>
                <a:moveTo>
                  <a:pt x="4489879" y="1651438"/>
                </a:moveTo>
                <a:cubicBezTo>
                  <a:pt x="4494968" y="1651438"/>
                  <a:pt x="4500062" y="1656528"/>
                  <a:pt x="4500062" y="1661619"/>
                </a:cubicBezTo>
                <a:cubicBezTo>
                  <a:pt x="4500062" y="1666710"/>
                  <a:pt x="4495988" y="1671800"/>
                  <a:pt x="4489879" y="1671800"/>
                </a:cubicBezTo>
                <a:cubicBezTo>
                  <a:pt x="4484789" y="1671800"/>
                  <a:pt x="4479698" y="1667727"/>
                  <a:pt x="4479698" y="1661619"/>
                </a:cubicBezTo>
                <a:cubicBezTo>
                  <a:pt x="4479698" y="1656528"/>
                  <a:pt x="4483769" y="1651438"/>
                  <a:pt x="4489879" y="1651438"/>
                </a:cubicBezTo>
                <a:close/>
                <a:moveTo>
                  <a:pt x="4124356" y="1643267"/>
                </a:moveTo>
                <a:cubicBezTo>
                  <a:pt x="4130464" y="1643267"/>
                  <a:pt x="4135556" y="1648358"/>
                  <a:pt x="4135556" y="1654466"/>
                </a:cubicBezTo>
                <a:cubicBezTo>
                  <a:pt x="4135556" y="1660575"/>
                  <a:pt x="4130464" y="1665666"/>
                  <a:pt x="4124356" y="1665666"/>
                </a:cubicBezTo>
                <a:cubicBezTo>
                  <a:pt x="4118247" y="1665666"/>
                  <a:pt x="4113157" y="1660575"/>
                  <a:pt x="4113157" y="1654466"/>
                </a:cubicBezTo>
                <a:cubicBezTo>
                  <a:pt x="4113157" y="1648358"/>
                  <a:pt x="4118247" y="1643267"/>
                  <a:pt x="4124356" y="1643267"/>
                </a:cubicBezTo>
                <a:close/>
                <a:moveTo>
                  <a:pt x="1369383" y="1634128"/>
                </a:moveTo>
                <a:cubicBezTo>
                  <a:pt x="1378546" y="1634128"/>
                  <a:pt x="1384655" y="1641256"/>
                  <a:pt x="1384655" y="1649400"/>
                </a:cubicBezTo>
                <a:cubicBezTo>
                  <a:pt x="1384655" y="1657544"/>
                  <a:pt x="1377528" y="1664671"/>
                  <a:pt x="1369383" y="1664671"/>
                </a:cubicBezTo>
                <a:cubicBezTo>
                  <a:pt x="1361238" y="1664671"/>
                  <a:pt x="1354111" y="1657544"/>
                  <a:pt x="1354111" y="1649400"/>
                </a:cubicBezTo>
                <a:cubicBezTo>
                  <a:pt x="1354111" y="1641256"/>
                  <a:pt x="1361238" y="1634128"/>
                  <a:pt x="1369383" y="1634128"/>
                </a:cubicBezTo>
                <a:close/>
                <a:moveTo>
                  <a:pt x="9290270" y="1625987"/>
                </a:moveTo>
                <a:cubicBezTo>
                  <a:pt x="9293324" y="1625987"/>
                  <a:pt x="9295360" y="1628022"/>
                  <a:pt x="9295360" y="1631077"/>
                </a:cubicBezTo>
                <a:cubicBezTo>
                  <a:pt x="9295360" y="1634131"/>
                  <a:pt x="9293324" y="1636167"/>
                  <a:pt x="9290270" y="1636167"/>
                </a:cubicBezTo>
                <a:cubicBezTo>
                  <a:pt x="9287215" y="1636167"/>
                  <a:pt x="9285179" y="1634131"/>
                  <a:pt x="9285179" y="1631077"/>
                </a:cubicBezTo>
                <a:cubicBezTo>
                  <a:pt x="9285179" y="1628022"/>
                  <a:pt x="9287215" y="1625987"/>
                  <a:pt x="9290270" y="1625987"/>
                </a:cubicBezTo>
                <a:close/>
                <a:moveTo>
                  <a:pt x="1867190" y="1615780"/>
                </a:moveTo>
                <a:cubicBezTo>
                  <a:pt x="1874317" y="1615780"/>
                  <a:pt x="1879408" y="1620871"/>
                  <a:pt x="1879408" y="1627997"/>
                </a:cubicBezTo>
                <a:cubicBezTo>
                  <a:pt x="1879408" y="1635124"/>
                  <a:pt x="1874317" y="1640215"/>
                  <a:pt x="1867190" y="1640215"/>
                </a:cubicBezTo>
                <a:cubicBezTo>
                  <a:pt x="1860064" y="1640215"/>
                  <a:pt x="1854973" y="1635124"/>
                  <a:pt x="1854973" y="1627997"/>
                </a:cubicBezTo>
                <a:cubicBezTo>
                  <a:pt x="1854973" y="1621888"/>
                  <a:pt x="1860064" y="1615780"/>
                  <a:pt x="1867190" y="1615780"/>
                </a:cubicBezTo>
                <a:close/>
                <a:moveTo>
                  <a:pt x="1952765" y="1611732"/>
                </a:moveTo>
                <a:cubicBezTo>
                  <a:pt x="1970074" y="1611732"/>
                  <a:pt x="1985346" y="1627003"/>
                  <a:pt x="1985346" y="1644310"/>
                </a:cubicBezTo>
                <a:cubicBezTo>
                  <a:pt x="1985346" y="1662635"/>
                  <a:pt x="1971092" y="1676889"/>
                  <a:pt x="1952765" y="1676889"/>
                </a:cubicBezTo>
                <a:cubicBezTo>
                  <a:pt x="1934440" y="1676889"/>
                  <a:pt x="1920186" y="1662635"/>
                  <a:pt x="1920186" y="1644310"/>
                </a:cubicBezTo>
                <a:cubicBezTo>
                  <a:pt x="1920186" y="1625985"/>
                  <a:pt x="1934440" y="1611732"/>
                  <a:pt x="1952765" y="1611732"/>
                </a:cubicBezTo>
                <a:close/>
                <a:moveTo>
                  <a:pt x="7601213" y="1601545"/>
                </a:moveTo>
                <a:cubicBezTo>
                  <a:pt x="7607322" y="1601545"/>
                  <a:pt x="7612413" y="1606636"/>
                  <a:pt x="7612413" y="1612743"/>
                </a:cubicBezTo>
                <a:cubicBezTo>
                  <a:pt x="7612413" y="1618852"/>
                  <a:pt x="7607322" y="1623943"/>
                  <a:pt x="7601213" y="1623943"/>
                </a:cubicBezTo>
                <a:cubicBezTo>
                  <a:pt x="7595105" y="1623943"/>
                  <a:pt x="7590014" y="1618852"/>
                  <a:pt x="7590014" y="1612743"/>
                </a:cubicBezTo>
                <a:cubicBezTo>
                  <a:pt x="7590014" y="1606636"/>
                  <a:pt x="7595105" y="1601545"/>
                  <a:pt x="7601213" y="1601545"/>
                </a:cubicBezTo>
                <a:close/>
                <a:moveTo>
                  <a:pt x="4432839" y="1598471"/>
                </a:moveTo>
                <a:cubicBezTo>
                  <a:pt x="4443020" y="1598471"/>
                  <a:pt x="4450147" y="1606616"/>
                  <a:pt x="4450147" y="1615779"/>
                </a:cubicBezTo>
                <a:cubicBezTo>
                  <a:pt x="4450147" y="1624941"/>
                  <a:pt x="4443020" y="1633087"/>
                  <a:pt x="4432839" y="1633087"/>
                </a:cubicBezTo>
                <a:cubicBezTo>
                  <a:pt x="4423675" y="1633087"/>
                  <a:pt x="4415530" y="1625960"/>
                  <a:pt x="4415530" y="1615779"/>
                </a:cubicBezTo>
                <a:cubicBezTo>
                  <a:pt x="4415530" y="1606616"/>
                  <a:pt x="4422657" y="1598471"/>
                  <a:pt x="4432839" y="1598471"/>
                </a:cubicBezTo>
                <a:close/>
                <a:moveTo>
                  <a:pt x="8604059" y="1598470"/>
                </a:moveTo>
                <a:cubicBezTo>
                  <a:pt x="8616276" y="1598470"/>
                  <a:pt x="8627476" y="1608650"/>
                  <a:pt x="8627476" y="1621886"/>
                </a:cubicBezTo>
                <a:cubicBezTo>
                  <a:pt x="8627476" y="1634103"/>
                  <a:pt x="8617295" y="1645302"/>
                  <a:pt x="8604059" y="1645302"/>
                </a:cubicBezTo>
                <a:cubicBezTo>
                  <a:pt x="8590823" y="1645302"/>
                  <a:pt x="8580642" y="1635121"/>
                  <a:pt x="8580642" y="1621886"/>
                </a:cubicBezTo>
                <a:cubicBezTo>
                  <a:pt x="8580642" y="1608650"/>
                  <a:pt x="8590823" y="1598470"/>
                  <a:pt x="8604059" y="1598470"/>
                </a:cubicBezTo>
                <a:close/>
                <a:moveTo>
                  <a:pt x="970231" y="1592364"/>
                </a:moveTo>
                <a:cubicBezTo>
                  <a:pt x="979394" y="1592364"/>
                  <a:pt x="985503" y="1599491"/>
                  <a:pt x="985503" y="1607636"/>
                </a:cubicBezTo>
                <a:cubicBezTo>
                  <a:pt x="985503" y="1615781"/>
                  <a:pt x="978376" y="1622908"/>
                  <a:pt x="970231" y="1622908"/>
                </a:cubicBezTo>
                <a:cubicBezTo>
                  <a:pt x="962086" y="1622908"/>
                  <a:pt x="954959" y="1615781"/>
                  <a:pt x="954959" y="1607636"/>
                </a:cubicBezTo>
                <a:cubicBezTo>
                  <a:pt x="954959" y="1599491"/>
                  <a:pt x="962086" y="1592364"/>
                  <a:pt x="970231" y="1592364"/>
                </a:cubicBezTo>
                <a:close/>
                <a:moveTo>
                  <a:pt x="8077693" y="1588309"/>
                </a:moveTo>
                <a:cubicBezTo>
                  <a:pt x="8088892" y="1588309"/>
                  <a:pt x="8099073" y="1597471"/>
                  <a:pt x="8099073" y="1609690"/>
                </a:cubicBezTo>
                <a:cubicBezTo>
                  <a:pt x="8099073" y="1621906"/>
                  <a:pt x="8088892" y="1631068"/>
                  <a:pt x="8077693" y="1631068"/>
                </a:cubicBezTo>
                <a:cubicBezTo>
                  <a:pt x="8065475" y="1631068"/>
                  <a:pt x="8056312" y="1621906"/>
                  <a:pt x="8056312" y="1609690"/>
                </a:cubicBezTo>
                <a:cubicBezTo>
                  <a:pt x="8056312" y="1597471"/>
                  <a:pt x="8066493" y="1588309"/>
                  <a:pt x="8077693" y="1588309"/>
                </a:cubicBezTo>
                <a:close/>
                <a:moveTo>
                  <a:pt x="10993578" y="1587269"/>
                </a:moveTo>
                <a:cubicBezTo>
                  <a:pt x="10999687" y="1588288"/>
                  <a:pt x="11004777" y="1593379"/>
                  <a:pt x="11004777" y="1598469"/>
                </a:cubicBezTo>
                <a:cubicBezTo>
                  <a:pt x="11004777" y="1604577"/>
                  <a:pt x="10999687" y="1609668"/>
                  <a:pt x="10993578" y="1609668"/>
                </a:cubicBezTo>
                <a:cubicBezTo>
                  <a:pt x="10987469" y="1609668"/>
                  <a:pt x="10982378" y="1604577"/>
                  <a:pt x="10982378" y="1598469"/>
                </a:cubicBezTo>
                <a:cubicBezTo>
                  <a:pt x="10982378" y="1592360"/>
                  <a:pt x="10987469" y="1587269"/>
                  <a:pt x="10993578" y="1587269"/>
                </a:cubicBezTo>
                <a:close/>
                <a:moveTo>
                  <a:pt x="1053773" y="1581190"/>
                </a:moveTo>
                <a:cubicBezTo>
                  <a:pt x="1057845" y="1580171"/>
                  <a:pt x="1061918" y="1584246"/>
                  <a:pt x="1061918" y="1589335"/>
                </a:cubicBezTo>
                <a:cubicBezTo>
                  <a:pt x="1061918" y="1594424"/>
                  <a:pt x="1057845" y="1597478"/>
                  <a:pt x="1053773" y="1597478"/>
                </a:cubicBezTo>
                <a:cubicBezTo>
                  <a:pt x="1048682" y="1597478"/>
                  <a:pt x="1045628" y="1593408"/>
                  <a:pt x="1045628" y="1589335"/>
                </a:cubicBezTo>
                <a:cubicBezTo>
                  <a:pt x="1045628" y="1584246"/>
                  <a:pt x="1049700" y="1581190"/>
                  <a:pt x="1053773" y="1581190"/>
                </a:cubicBezTo>
                <a:close/>
                <a:moveTo>
                  <a:pt x="6563753" y="1579126"/>
                </a:moveTo>
                <a:cubicBezTo>
                  <a:pt x="6569861" y="1579126"/>
                  <a:pt x="6574952" y="1584217"/>
                  <a:pt x="6574952" y="1590325"/>
                </a:cubicBezTo>
                <a:cubicBezTo>
                  <a:pt x="6574952" y="1596434"/>
                  <a:pt x="6569861" y="1601524"/>
                  <a:pt x="6563753" y="1601524"/>
                </a:cubicBezTo>
                <a:cubicBezTo>
                  <a:pt x="6557644" y="1601524"/>
                  <a:pt x="6552553" y="1596434"/>
                  <a:pt x="6552553" y="1590325"/>
                </a:cubicBezTo>
                <a:cubicBezTo>
                  <a:pt x="6552553" y="1584217"/>
                  <a:pt x="6557644" y="1579126"/>
                  <a:pt x="6563753" y="1579126"/>
                </a:cubicBezTo>
                <a:close/>
                <a:moveTo>
                  <a:pt x="9187440" y="1578129"/>
                </a:moveTo>
                <a:cubicBezTo>
                  <a:pt x="9193548" y="1578129"/>
                  <a:pt x="9198639" y="1583220"/>
                  <a:pt x="9198639" y="1589328"/>
                </a:cubicBezTo>
                <a:cubicBezTo>
                  <a:pt x="9198639" y="1595436"/>
                  <a:pt x="9193548" y="1600526"/>
                  <a:pt x="9187440" y="1600526"/>
                </a:cubicBezTo>
                <a:cubicBezTo>
                  <a:pt x="9181331" y="1600526"/>
                  <a:pt x="9176240" y="1595436"/>
                  <a:pt x="9176240" y="1589328"/>
                </a:cubicBezTo>
                <a:cubicBezTo>
                  <a:pt x="9176240" y="1583220"/>
                  <a:pt x="9181331" y="1578129"/>
                  <a:pt x="9187440" y="1578129"/>
                </a:cubicBezTo>
                <a:close/>
                <a:moveTo>
                  <a:pt x="5811366" y="1539421"/>
                </a:moveTo>
                <a:cubicBezTo>
                  <a:pt x="5816457" y="1539421"/>
                  <a:pt x="5821547" y="1543493"/>
                  <a:pt x="5821547" y="1549602"/>
                </a:cubicBezTo>
                <a:cubicBezTo>
                  <a:pt x="5821547" y="1555711"/>
                  <a:pt x="5816457" y="1559783"/>
                  <a:pt x="5811366" y="1559783"/>
                </a:cubicBezTo>
                <a:cubicBezTo>
                  <a:pt x="5805258" y="1559783"/>
                  <a:pt x="5801185" y="1555711"/>
                  <a:pt x="5801185" y="1549602"/>
                </a:cubicBezTo>
                <a:cubicBezTo>
                  <a:pt x="5801185" y="1544512"/>
                  <a:pt x="5805258" y="1539421"/>
                  <a:pt x="5811366" y="1539421"/>
                </a:cubicBezTo>
                <a:close/>
                <a:moveTo>
                  <a:pt x="6556626" y="1510942"/>
                </a:moveTo>
                <a:cubicBezTo>
                  <a:pt x="6562734" y="1510942"/>
                  <a:pt x="6568843" y="1516032"/>
                  <a:pt x="6568843" y="1523160"/>
                </a:cubicBezTo>
                <a:cubicBezTo>
                  <a:pt x="6568843" y="1530285"/>
                  <a:pt x="6563752" y="1535375"/>
                  <a:pt x="6556626" y="1535375"/>
                </a:cubicBezTo>
                <a:cubicBezTo>
                  <a:pt x="6549499" y="1535375"/>
                  <a:pt x="6544408" y="1530285"/>
                  <a:pt x="6544408" y="1523160"/>
                </a:cubicBezTo>
                <a:cubicBezTo>
                  <a:pt x="6544408" y="1516032"/>
                  <a:pt x="6549499" y="1510942"/>
                  <a:pt x="6556626" y="1510942"/>
                </a:cubicBezTo>
                <a:close/>
                <a:moveTo>
                  <a:pt x="5064100" y="1507884"/>
                </a:moveTo>
                <a:cubicBezTo>
                  <a:pt x="5071226" y="1506866"/>
                  <a:pt x="5076314" y="1512975"/>
                  <a:pt x="5076314" y="1520102"/>
                </a:cubicBezTo>
                <a:cubicBezTo>
                  <a:pt x="5076314" y="1527228"/>
                  <a:pt x="5071226" y="1532317"/>
                  <a:pt x="5064100" y="1532317"/>
                </a:cubicBezTo>
                <a:cubicBezTo>
                  <a:pt x="5056975" y="1532317"/>
                  <a:pt x="5051886" y="1527228"/>
                  <a:pt x="5051886" y="1520102"/>
                </a:cubicBezTo>
                <a:cubicBezTo>
                  <a:pt x="5051886" y="1512975"/>
                  <a:pt x="5056975" y="1507884"/>
                  <a:pt x="5064100" y="1507884"/>
                </a:cubicBezTo>
                <a:close/>
                <a:moveTo>
                  <a:pt x="12045293" y="1495671"/>
                </a:moveTo>
                <a:cubicBezTo>
                  <a:pt x="12061582" y="1496689"/>
                  <a:pt x="12074818" y="1509924"/>
                  <a:pt x="12074818" y="1525195"/>
                </a:cubicBezTo>
                <a:cubicBezTo>
                  <a:pt x="12074818" y="1541483"/>
                  <a:pt x="12061582" y="1553701"/>
                  <a:pt x="12045293" y="1553701"/>
                </a:cubicBezTo>
                <a:cubicBezTo>
                  <a:pt x="12029003" y="1553701"/>
                  <a:pt x="12015767" y="1540465"/>
                  <a:pt x="12015767" y="1525195"/>
                </a:cubicBezTo>
                <a:cubicBezTo>
                  <a:pt x="12015767" y="1508906"/>
                  <a:pt x="12029003" y="1495671"/>
                  <a:pt x="12045293" y="1495671"/>
                </a:cubicBezTo>
                <a:close/>
                <a:moveTo>
                  <a:pt x="7198040" y="1482432"/>
                </a:moveTo>
                <a:cubicBezTo>
                  <a:pt x="7200076" y="1482432"/>
                  <a:pt x="7203130" y="1484468"/>
                  <a:pt x="7203130" y="1487523"/>
                </a:cubicBezTo>
                <a:cubicBezTo>
                  <a:pt x="7203130" y="1490577"/>
                  <a:pt x="7201094" y="1492613"/>
                  <a:pt x="7198040" y="1492613"/>
                </a:cubicBezTo>
                <a:cubicBezTo>
                  <a:pt x="7194985" y="1492613"/>
                  <a:pt x="7192949" y="1490577"/>
                  <a:pt x="7192949" y="1487523"/>
                </a:cubicBezTo>
                <a:cubicBezTo>
                  <a:pt x="7192949" y="1484468"/>
                  <a:pt x="7194985" y="1482432"/>
                  <a:pt x="7198040" y="1482432"/>
                </a:cubicBezTo>
                <a:close/>
                <a:moveTo>
                  <a:pt x="10018223" y="1481387"/>
                </a:moveTo>
                <a:cubicBezTo>
                  <a:pt x="10022296" y="1481387"/>
                  <a:pt x="10025350" y="1484441"/>
                  <a:pt x="10025350" y="1488514"/>
                </a:cubicBezTo>
                <a:cubicBezTo>
                  <a:pt x="10025350" y="1492586"/>
                  <a:pt x="10022296" y="1494622"/>
                  <a:pt x="10018223" y="1494622"/>
                </a:cubicBezTo>
                <a:cubicBezTo>
                  <a:pt x="10014150" y="1494622"/>
                  <a:pt x="10011096" y="1491568"/>
                  <a:pt x="10011096" y="1488514"/>
                </a:cubicBezTo>
                <a:cubicBezTo>
                  <a:pt x="10011096" y="1484441"/>
                  <a:pt x="10014150" y="1481387"/>
                  <a:pt x="10018223" y="1481387"/>
                </a:cubicBezTo>
                <a:close/>
                <a:moveTo>
                  <a:pt x="8393309" y="1477350"/>
                </a:moveTo>
                <a:cubicBezTo>
                  <a:pt x="8410616" y="1477350"/>
                  <a:pt x="8425888" y="1491603"/>
                  <a:pt x="8425888" y="1509928"/>
                </a:cubicBezTo>
                <a:cubicBezTo>
                  <a:pt x="8425888" y="1528253"/>
                  <a:pt x="8411635" y="1542506"/>
                  <a:pt x="8393309" y="1542506"/>
                </a:cubicBezTo>
                <a:cubicBezTo>
                  <a:pt x="8374982" y="1542506"/>
                  <a:pt x="8360729" y="1528253"/>
                  <a:pt x="8360729" y="1509928"/>
                </a:cubicBezTo>
                <a:cubicBezTo>
                  <a:pt x="8360729" y="1491603"/>
                  <a:pt x="8374982" y="1477350"/>
                  <a:pt x="8393309" y="1477350"/>
                </a:cubicBezTo>
                <a:close/>
                <a:moveTo>
                  <a:pt x="5908087" y="1476298"/>
                </a:moveTo>
                <a:cubicBezTo>
                  <a:pt x="5909106" y="1476298"/>
                  <a:pt x="5910123" y="1477315"/>
                  <a:pt x="5910123" y="1478334"/>
                </a:cubicBezTo>
                <a:cubicBezTo>
                  <a:pt x="5910123" y="1479351"/>
                  <a:pt x="5909106" y="1480369"/>
                  <a:pt x="5908087" y="1480369"/>
                </a:cubicBezTo>
                <a:cubicBezTo>
                  <a:pt x="5907069" y="1480369"/>
                  <a:pt x="5906050" y="1479351"/>
                  <a:pt x="5906050" y="1478334"/>
                </a:cubicBezTo>
                <a:cubicBezTo>
                  <a:pt x="5906050" y="1477315"/>
                  <a:pt x="5907069" y="1476298"/>
                  <a:pt x="5908087" y="1476298"/>
                </a:cubicBezTo>
                <a:close/>
                <a:moveTo>
                  <a:pt x="10401034" y="1474260"/>
                </a:moveTo>
                <a:cubicBezTo>
                  <a:pt x="10406124" y="1474260"/>
                  <a:pt x="10410197" y="1478333"/>
                  <a:pt x="10410197" y="1483423"/>
                </a:cubicBezTo>
                <a:cubicBezTo>
                  <a:pt x="10410197" y="1488514"/>
                  <a:pt x="10406124" y="1492586"/>
                  <a:pt x="10401034" y="1492586"/>
                </a:cubicBezTo>
                <a:cubicBezTo>
                  <a:pt x="10395943" y="1492586"/>
                  <a:pt x="10391871" y="1488514"/>
                  <a:pt x="10391871" y="1483423"/>
                </a:cubicBezTo>
                <a:cubicBezTo>
                  <a:pt x="10391871" y="1478333"/>
                  <a:pt x="10395943" y="1474260"/>
                  <a:pt x="10401034" y="1474260"/>
                </a:cubicBezTo>
                <a:close/>
                <a:moveTo>
                  <a:pt x="2631798" y="1469172"/>
                </a:moveTo>
                <a:cubicBezTo>
                  <a:pt x="2634852" y="1469172"/>
                  <a:pt x="2637906" y="1472227"/>
                  <a:pt x="2637906" y="1475281"/>
                </a:cubicBezTo>
                <a:cubicBezTo>
                  <a:pt x="2637906" y="1478335"/>
                  <a:pt x="2634852" y="1481390"/>
                  <a:pt x="2631798" y="1481390"/>
                </a:cubicBezTo>
                <a:cubicBezTo>
                  <a:pt x="2628743" y="1481390"/>
                  <a:pt x="2625688" y="1478335"/>
                  <a:pt x="2625688" y="1475281"/>
                </a:cubicBezTo>
                <a:cubicBezTo>
                  <a:pt x="2625688" y="1472227"/>
                  <a:pt x="2628743" y="1469172"/>
                  <a:pt x="2631798" y="1469172"/>
                </a:cubicBezTo>
                <a:close/>
                <a:moveTo>
                  <a:pt x="8095000" y="1469170"/>
                </a:moveTo>
                <a:cubicBezTo>
                  <a:pt x="8102127" y="1469170"/>
                  <a:pt x="8107217" y="1474261"/>
                  <a:pt x="8107217" y="1481388"/>
                </a:cubicBezTo>
                <a:cubicBezTo>
                  <a:pt x="8107217" y="1488514"/>
                  <a:pt x="8102127" y="1493605"/>
                  <a:pt x="8095000" y="1493605"/>
                </a:cubicBezTo>
                <a:cubicBezTo>
                  <a:pt x="8087874" y="1493605"/>
                  <a:pt x="8082783" y="1488514"/>
                  <a:pt x="8082783" y="1481388"/>
                </a:cubicBezTo>
                <a:cubicBezTo>
                  <a:pt x="8082783" y="1474261"/>
                  <a:pt x="8087874" y="1469170"/>
                  <a:pt x="8095000" y="1469170"/>
                </a:cubicBezTo>
                <a:close/>
                <a:moveTo>
                  <a:pt x="3408677" y="1462072"/>
                </a:moveTo>
                <a:cubicBezTo>
                  <a:pt x="3411731" y="1463090"/>
                  <a:pt x="3413767" y="1465126"/>
                  <a:pt x="3413767" y="1467163"/>
                </a:cubicBezTo>
                <a:cubicBezTo>
                  <a:pt x="3413767" y="1470216"/>
                  <a:pt x="3411731" y="1472253"/>
                  <a:pt x="3408677" y="1472253"/>
                </a:cubicBezTo>
                <a:cubicBezTo>
                  <a:pt x="3406640" y="1472253"/>
                  <a:pt x="3403585" y="1470216"/>
                  <a:pt x="3403585" y="1467163"/>
                </a:cubicBezTo>
                <a:cubicBezTo>
                  <a:pt x="3403585" y="1465126"/>
                  <a:pt x="3405620" y="1462072"/>
                  <a:pt x="3408677" y="1462072"/>
                </a:cubicBezTo>
                <a:close/>
                <a:moveTo>
                  <a:pt x="3686616" y="1449860"/>
                </a:moveTo>
                <a:cubicBezTo>
                  <a:pt x="3688652" y="1449860"/>
                  <a:pt x="3690689" y="1451898"/>
                  <a:pt x="3690689" y="1453933"/>
                </a:cubicBezTo>
                <a:cubicBezTo>
                  <a:pt x="3690689" y="1455970"/>
                  <a:pt x="3688652" y="1458006"/>
                  <a:pt x="3686616" y="1458006"/>
                </a:cubicBezTo>
                <a:cubicBezTo>
                  <a:pt x="3684581" y="1458006"/>
                  <a:pt x="3682544" y="1455970"/>
                  <a:pt x="3682544" y="1453933"/>
                </a:cubicBezTo>
                <a:cubicBezTo>
                  <a:pt x="3682544" y="1451898"/>
                  <a:pt x="3684581" y="1449860"/>
                  <a:pt x="3686616" y="1449860"/>
                </a:cubicBezTo>
                <a:close/>
                <a:moveTo>
                  <a:pt x="8790374" y="1447825"/>
                </a:moveTo>
                <a:cubicBezTo>
                  <a:pt x="8793428" y="1447825"/>
                  <a:pt x="8795464" y="1449862"/>
                  <a:pt x="8795464" y="1452917"/>
                </a:cubicBezTo>
                <a:cubicBezTo>
                  <a:pt x="8795464" y="1455971"/>
                  <a:pt x="8793428" y="1458007"/>
                  <a:pt x="8790374" y="1458007"/>
                </a:cubicBezTo>
                <a:cubicBezTo>
                  <a:pt x="8787319" y="1458007"/>
                  <a:pt x="8785283" y="1455971"/>
                  <a:pt x="8785283" y="1452917"/>
                </a:cubicBezTo>
                <a:cubicBezTo>
                  <a:pt x="8785283" y="1449862"/>
                  <a:pt x="8787319" y="1447825"/>
                  <a:pt x="8790374" y="1447825"/>
                </a:cubicBezTo>
                <a:close/>
                <a:moveTo>
                  <a:pt x="10691198" y="1418293"/>
                </a:moveTo>
                <a:cubicBezTo>
                  <a:pt x="10693235" y="1417275"/>
                  <a:pt x="10696288" y="1420331"/>
                  <a:pt x="10696288" y="1423383"/>
                </a:cubicBezTo>
                <a:cubicBezTo>
                  <a:pt x="10696288" y="1426441"/>
                  <a:pt x="10694252" y="1428476"/>
                  <a:pt x="10691198" y="1428476"/>
                </a:cubicBezTo>
                <a:cubicBezTo>
                  <a:pt x="10688144" y="1428476"/>
                  <a:pt x="10686107" y="1426441"/>
                  <a:pt x="10686107" y="1423383"/>
                </a:cubicBezTo>
                <a:cubicBezTo>
                  <a:pt x="10686107" y="1420331"/>
                  <a:pt x="10688144" y="1418293"/>
                  <a:pt x="10691198" y="1418293"/>
                </a:cubicBezTo>
                <a:close/>
                <a:moveTo>
                  <a:pt x="3349636" y="1409134"/>
                </a:moveTo>
                <a:cubicBezTo>
                  <a:pt x="3354729" y="1409134"/>
                  <a:pt x="3358800" y="1413204"/>
                  <a:pt x="3358800" y="1418293"/>
                </a:cubicBezTo>
                <a:cubicBezTo>
                  <a:pt x="3358800" y="1423387"/>
                  <a:pt x="3354729" y="1427460"/>
                  <a:pt x="3349636" y="1427460"/>
                </a:cubicBezTo>
                <a:cubicBezTo>
                  <a:pt x="3344546" y="1427460"/>
                  <a:pt x="3340474" y="1423387"/>
                  <a:pt x="3340474" y="1418293"/>
                </a:cubicBezTo>
                <a:cubicBezTo>
                  <a:pt x="3340474" y="1413204"/>
                  <a:pt x="3344546" y="1409134"/>
                  <a:pt x="3349636" y="1409134"/>
                </a:cubicBezTo>
                <a:close/>
                <a:moveTo>
                  <a:pt x="4588610" y="1397903"/>
                </a:moveTo>
                <a:cubicBezTo>
                  <a:pt x="4592683" y="1397903"/>
                  <a:pt x="4596755" y="1401976"/>
                  <a:pt x="4596755" y="1406048"/>
                </a:cubicBezTo>
                <a:cubicBezTo>
                  <a:pt x="4596755" y="1411139"/>
                  <a:pt x="4592683" y="1414193"/>
                  <a:pt x="4588610" y="1414193"/>
                </a:cubicBezTo>
                <a:cubicBezTo>
                  <a:pt x="4584538" y="1414193"/>
                  <a:pt x="4580466" y="1410120"/>
                  <a:pt x="4580466" y="1406048"/>
                </a:cubicBezTo>
                <a:cubicBezTo>
                  <a:pt x="4580466" y="1401976"/>
                  <a:pt x="4584538" y="1397903"/>
                  <a:pt x="4588610" y="1397903"/>
                </a:cubicBezTo>
                <a:close/>
                <a:moveTo>
                  <a:pt x="1814297" y="1390807"/>
                </a:moveTo>
                <a:cubicBezTo>
                  <a:pt x="1826514" y="1390807"/>
                  <a:pt x="1835677" y="1399971"/>
                  <a:pt x="1835677" y="1412190"/>
                </a:cubicBezTo>
                <a:cubicBezTo>
                  <a:pt x="1835677" y="1424404"/>
                  <a:pt x="1825497" y="1433570"/>
                  <a:pt x="1814297" y="1433570"/>
                </a:cubicBezTo>
                <a:cubicBezTo>
                  <a:pt x="1802080" y="1433570"/>
                  <a:pt x="1792917" y="1424404"/>
                  <a:pt x="1792917" y="1412190"/>
                </a:cubicBezTo>
                <a:cubicBezTo>
                  <a:pt x="1792917" y="1399971"/>
                  <a:pt x="1803098" y="1390807"/>
                  <a:pt x="1814297" y="1390807"/>
                </a:cubicBezTo>
                <a:close/>
                <a:moveTo>
                  <a:pt x="9676136" y="1389757"/>
                </a:moveTo>
                <a:cubicBezTo>
                  <a:pt x="9678172" y="1389757"/>
                  <a:pt x="9679190" y="1390775"/>
                  <a:pt x="9679190" y="1392811"/>
                </a:cubicBezTo>
                <a:cubicBezTo>
                  <a:pt x="9679190" y="1394848"/>
                  <a:pt x="9678172" y="1395866"/>
                  <a:pt x="9676136" y="1395866"/>
                </a:cubicBezTo>
                <a:cubicBezTo>
                  <a:pt x="9674099" y="1395866"/>
                  <a:pt x="9673081" y="1394848"/>
                  <a:pt x="9673081" y="1392811"/>
                </a:cubicBezTo>
                <a:cubicBezTo>
                  <a:pt x="9673081" y="1390775"/>
                  <a:pt x="9674099" y="1389757"/>
                  <a:pt x="9676136" y="1389757"/>
                </a:cubicBezTo>
                <a:close/>
                <a:moveTo>
                  <a:pt x="12015767" y="1375502"/>
                </a:moveTo>
                <a:cubicBezTo>
                  <a:pt x="12017804" y="1375502"/>
                  <a:pt x="12018821" y="1376520"/>
                  <a:pt x="12018821" y="1378556"/>
                </a:cubicBezTo>
                <a:cubicBezTo>
                  <a:pt x="12018821" y="1380593"/>
                  <a:pt x="12017804" y="1381611"/>
                  <a:pt x="12015767" y="1381611"/>
                </a:cubicBezTo>
                <a:cubicBezTo>
                  <a:pt x="12013731" y="1381611"/>
                  <a:pt x="12012713" y="1380593"/>
                  <a:pt x="12012713" y="1378556"/>
                </a:cubicBezTo>
                <a:cubicBezTo>
                  <a:pt x="12012713" y="1376520"/>
                  <a:pt x="12013731" y="1375502"/>
                  <a:pt x="12015767" y="1375502"/>
                </a:cubicBezTo>
                <a:close/>
                <a:moveTo>
                  <a:pt x="9431787" y="1368376"/>
                </a:moveTo>
                <a:cubicBezTo>
                  <a:pt x="9435859" y="1368376"/>
                  <a:pt x="9437896" y="1370412"/>
                  <a:pt x="9437896" y="1373467"/>
                </a:cubicBezTo>
                <a:cubicBezTo>
                  <a:pt x="9437896" y="1376521"/>
                  <a:pt x="9434841" y="1379575"/>
                  <a:pt x="9431787" y="1379575"/>
                </a:cubicBezTo>
                <a:cubicBezTo>
                  <a:pt x="9428732" y="1379575"/>
                  <a:pt x="9425678" y="1377539"/>
                  <a:pt x="9425678" y="1373467"/>
                </a:cubicBezTo>
                <a:cubicBezTo>
                  <a:pt x="9425678" y="1370412"/>
                  <a:pt x="9427714" y="1368376"/>
                  <a:pt x="9431787" y="1368376"/>
                </a:cubicBezTo>
                <a:close/>
                <a:moveTo>
                  <a:pt x="7596123" y="1359243"/>
                </a:moveTo>
                <a:cubicBezTo>
                  <a:pt x="7601213" y="1359243"/>
                  <a:pt x="7604268" y="1363316"/>
                  <a:pt x="7604268" y="1367389"/>
                </a:cubicBezTo>
                <a:cubicBezTo>
                  <a:pt x="7604268" y="1371462"/>
                  <a:pt x="7601213" y="1374515"/>
                  <a:pt x="7596123" y="1374515"/>
                </a:cubicBezTo>
                <a:cubicBezTo>
                  <a:pt x="7592051" y="1374515"/>
                  <a:pt x="7587978" y="1371462"/>
                  <a:pt x="7587978" y="1367389"/>
                </a:cubicBezTo>
                <a:cubicBezTo>
                  <a:pt x="7587978" y="1363316"/>
                  <a:pt x="7591032" y="1359243"/>
                  <a:pt x="7596123" y="1359243"/>
                </a:cubicBezTo>
                <a:close/>
                <a:moveTo>
                  <a:pt x="5364445" y="1346011"/>
                </a:moveTo>
                <a:cubicBezTo>
                  <a:pt x="5374621" y="1346011"/>
                  <a:pt x="5381754" y="1354157"/>
                  <a:pt x="5381754" y="1363320"/>
                </a:cubicBezTo>
                <a:cubicBezTo>
                  <a:pt x="5381754" y="1372483"/>
                  <a:pt x="5373604" y="1380628"/>
                  <a:pt x="5364445" y="1380628"/>
                </a:cubicBezTo>
                <a:cubicBezTo>
                  <a:pt x="5355285" y="1380628"/>
                  <a:pt x="5347139" y="1372483"/>
                  <a:pt x="5347139" y="1363320"/>
                </a:cubicBezTo>
                <a:cubicBezTo>
                  <a:pt x="5347139" y="1354157"/>
                  <a:pt x="5355285" y="1346011"/>
                  <a:pt x="5364445" y="1346011"/>
                </a:cubicBezTo>
                <a:close/>
                <a:moveTo>
                  <a:pt x="12059547" y="1314439"/>
                </a:moveTo>
                <a:cubicBezTo>
                  <a:pt x="12061582" y="1313421"/>
                  <a:pt x="12064637" y="1316475"/>
                  <a:pt x="12064637" y="1319529"/>
                </a:cubicBezTo>
                <a:cubicBezTo>
                  <a:pt x="12064637" y="1322585"/>
                  <a:pt x="12062601" y="1324620"/>
                  <a:pt x="12059547" y="1324620"/>
                </a:cubicBezTo>
                <a:cubicBezTo>
                  <a:pt x="12056492" y="1324620"/>
                  <a:pt x="12054456" y="1322585"/>
                  <a:pt x="12054456" y="1319529"/>
                </a:cubicBezTo>
                <a:cubicBezTo>
                  <a:pt x="12054456" y="1316475"/>
                  <a:pt x="12056492" y="1314439"/>
                  <a:pt x="12059547" y="1314439"/>
                </a:cubicBezTo>
                <a:close/>
                <a:moveTo>
                  <a:pt x="11131025" y="1300174"/>
                </a:moveTo>
                <a:cubicBezTo>
                  <a:pt x="11141206" y="1300174"/>
                  <a:pt x="11149350" y="1308319"/>
                  <a:pt x="11149350" y="1318500"/>
                </a:cubicBezTo>
                <a:cubicBezTo>
                  <a:pt x="11149350" y="1328682"/>
                  <a:pt x="11141206" y="1336827"/>
                  <a:pt x="11131025" y="1336827"/>
                </a:cubicBezTo>
                <a:cubicBezTo>
                  <a:pt x="11120843" y="1336827"/>
                  <a:pt x="11112698" y="1328682"/>
                  <a:pt x="11112698" y="1318500"/>
                </a:cubicBezTo>
                <a:cubicBezTo>
                  <a:pt x="11112698" y="1308319"/>
                  <a:pt x="11120843" y="1300174"/>
                  <a:pt x="11131025" y="1300174"/>
                </a:cubicBezTo>
                <a:close/>
                <a:moveTo>
                  <a:pt x="8098055" y="1297139"/>
                </a:moveTo>
                <a:cubicBezTo>
                  <a:pt x="8118417" y="1297139"/>
                  <a:pt x="8133689" y="1313430"/>
                  <a:pt x="8133689" y="1332775"/>
                </a:cubicBezTo>
                <a:cubicBezTo>
                  <a:pt x="8133689" y="1352120"/>
                  <a:pt x="8117399" y="1368410"/>
                  <a:pt x="8098055" y="1368410"/>
                </a:cubicBezTo>
                <a:cubicBezTo>
                  <a:pt x="8078711" y="1368410"/>
                  <a:pt x="8062421" y="1352120"/>
                  <a:pt x="8062421" y="1332775"/>
                </a:cubicBezTo>
                <a:cubicBezTo>
                  <a:pt x="8062421" y="1313430"/>
                  <a:pt x="8078711" y="1297139"/>
                  <a:pt x="8098055" y="1297139"/>
                </a:cubicBezTo>
                <a:close/>
                <a:moveTo>
                  <a:pt x="5691230" y="1264529"/>
                </a:moveTo>
                <a:cubicBezTo>
                  <a:pt x="5697339" y="1264529"/>
                  <a:pt x="5701411" y="1269620"/>
                  <a:pt x="5701411" y="1274710"/>
                </a:cubicBezTo>
                <a:cubicBezTo>
                  <a:pt x="5701411" y="1279800"/>
                  <a:pt x="5697339" y="1284890"/>
                  <a:pt x="5691230" y="1284890"/>
                </a:cubicBezTo>
                <a:cubicBezTo>
                  <a:pt x="5685122" y="1284890"/>
                  <a:pt x="5681049" y="1280818"/>
                  <a:pt x="5681049" y="1274710"/>
                </a:cubicBezTo>
                <a:cubicBezTo>
                  <a:pt x="5681049" y="1268601"/>
                  <a:pt x="5685122" y="1264529"/>
                  <a:pt x="5691230" y="1264529"/>
                </a:cubicBezTo>
                <a:close/>
                <a:moveTo>
                  <a:pt x="10805227" y="1263541"/>
                </a:moveTo>
                <a:cubicBezTo>
                  <a:pt x="10812353" y="1264560"/>
                  <a:pt x="10818462" y="1269650"/>
                  <a:pt x="10818462" y="1276776"/>
                </a:cubicBezTo>
                <a:cubicBezTo>
                  <a:pt x="10818462" y="1283903"/>
                  <a:pt x="10812353" y="1290011"/>
                  <a:pt x="10805227" y="1290011"/>
                </a:cubicBezTo>
                <a:cubicBezTo>
                  <a:pt x="10798099" y="1290011"/>
                  <a:pt x="10791991" y="1283903"/>
                  <a:pt x="10791991" y="1276776"/>
                </a:cubicBezTo>
                <a:cubicBezTo>
                  <a:pt x="10791991" y="1269650"/>
                  <a:pt x="10798099" y="1263541"/>
                  <a:pt x="10805227" y="1263541"/>
                </a:cubicBezTo>
                <a:close/>
                <a:moveTo>
                  <a:pt x="298292" y="1260468"/>
                </a:moveTo>
                <a:cubicBezTo>
                  <a:pt x="359379" y="1259450"/>
                  <a:pt x="408248" y="1308318"/>
                  <a:pt x="408248" y="1369407"/>
                </a:cubicBezTo>
                <a:cubicBezTo>
                  <a:pt x="408248" y="1429477"/>
                  <a:pt x="359379" y="1478349"/>
                  <a:pt x="298292" y="1478349"/>
                </a:cubicBezTo>
                <a:cubicBezTo>
                  <a:pt x="237206" y="1478349"/>
                  <a:pt x="188336" y="1429477"/>
                  <a:pt x="188336" y="1369407"/>
                </a:cubicBezTo>
                <a:cubicBezTo>
                  <a:pt x="188336" y="1309336"/>
                  <a:pt x="237206" y="1260468"/>
                  <a:pt x="298292" y="1260468"/>
                </a:cubicBezTo>
                <a:close/>
                <a:moveTo>
                  <a:pt x="11437477" y="1252334"/>
                </a:moveTo>
                <a:cubicBezTo>
                  <a:pt x="11449694" y="1252334"/>
                  <a:pt x="11459875" y="1262515"/>
                  <a:pt x="11459875" y="1274732"/>
                </a:cubicBezTo>
                <a:cubicBezTo>
                  <a:pt x="11459875" y="1286949"/>
                  <a:pt x="11449694" y="1297131"/>
                  <a:pt x="11437477" y="1297131"/>
                </a:cubicBezTo>
                <a:cubicBezTo>
                  <a:pt x="11425259" y="1297131"/>
                  <a:pt x="11415078" y="1286949"/>
                  <a:pt x="11415078" y="1274732"/>
                </a:cubicBezTo>
                <a:cubicBezTo>
                  <a:pt x="11415078" y="1262515"/>
                  <a:pt x="11425259" y="1252334"/>
                  <a:pt x="11437477" y="1252334"/>
                </a:cubicBezTo>
                <a:close/>
                <a:moveTo>
                  <a:pt x="3814846" y="1200388"/>
                </a:moveTo>
                <a:cubicBezTo>
                  <a:pt x="3816882" y="1200388"/>
                  <a:pt x="3818919" y="1202424"/>
                  <a:pt x="3818919" y="1204460"/>
                </a:cubicBezTo>
                <a:cubicBezTo>
                  <a:pt x="3818919" y="1206497"/>
                  <a:pt x="3816882" y="1208533"/>
                  <a:pt x="3814846" y="1208533"/>
                </a:cubicBezTo>
                <a:cubicBezTo>
                  <a:pt x="3812808" y="1208533"/>
                  <a:pt x="3810773" y="1206497"/>
                  <a:pt x="3810773" y="1204460"/>
                </a:cubicBezTo>
                <a:cubicBezTo>
                  <a:pt x="3810773" y="1202424"/>
                  <a:pt x="3812808" y="1200388"/>
                  <a:pt x="3814846" y="1200388"/>
                </a:cubicBezTo>
                <a:close/>
                <a:moveTo>
                  <a:pt x="9736204" y="1192272"/>
                </a:moveTo>
                <a:cubicBezTo>
                  <a:pt x="9755548" y="1192272"/>
                  <a:pt x="9771838" y="1208561"/>
                  <a:pt x="9771838" y="1227907"/>
                </a:cubicBezTo>
                <a:cubicBezTo>
                  <a:pt x="9771838" y="1248270"/>
                  <a:pt x="9755548" y="1263541"/>
                  <a:pt x="9736204" y="1263541"/>
                </a:cubicBezTo>
                <a:cubicBezTo>
                  <a:pt x="9715842" y="1263541"/>
                  <a:pt x="9699552" y="1247252"/>
                  <a:pt x="9699552" y="1227907"/>
                </a:cubicBezTo>
                <a:cubicBezTo>
                  <a:pt x="9699552" y="1208561"/>
                  <a:pt x="9715842" y="1192272"/>
                  <a:pt x="9736204" y="1192272"/>
                </a:cubicBezTo>
                <a:close/>
                <a:moveTo>
                  <a:pt x="10679998" y="1188190"/>
                </a:moveTo>
                <a:cubicBezTo>
                  <a:pt x="10684071" y="1187171"/>
                  <a:pt x="10687125" y="1191245"/>
                  <a:pt x="10687125" y="1195319"/>
                </a:cubicBezTo>
                <a:cubicBezTo>
                  <a:pt x="10687125" y="1199389"/>
                  <a:pt x="10684071" y="1202445"/>
                  <a:pt x="10679998" y="1202445"/>
                </a:cubicBezTo>
                <a:cubicBezTo>
                  <a:pt x="10675926" y="1202445"/>
                  <a:pt x="10672872" y="1199389"/>
                  <a:pt x="10672872" y="1195319"/>
                </a:cubicBezTo>
                <a:cubicBezTo>
                  <a:pt x="10672872" y="1191245"/>
                  <a:pt x="10675926" y="1188190"/>
                  <a:pt x="10679998" y="1188190"/>
                </a:cubicBezTo>
                <a:close/>
                <a:moveTo>
                  <a:pt x="1609646" y="1183104"/>
                </a:moveTo>
                <a:cubicBezTo>
                  <a:pt x="1612699" y="1184122"/>
                  <a:pt x="1614735" y="1186156"/>
                  <a:pt x="1614735" y="1188193"/>
                </a:cubicBezTo>
                <a:cubicBezTo>
                  <a:pt x="1614735" y="1191247"/>
                  <a:pt x="1612699" y="1193283"/>
                  <a:pt x="1609646" y="1193283"/>
                </a:cubicBezTo>
                <a:cubicBezTo>
                  <a:pt x="1606590" y="1193283"/>
                  <a:pt x="1604554" y="1191247"/>
                  <a:pt x="1604554" y="1188193"/>
                </a:cubicBezTo>
                <a:cubicBezTo>
                  <a:pt x="1604554" y="1185139"/>
                  <a:pt x="1606590" y="1183104"/>
                  <a:pt x="1609646" y="1183104"/>
                </a:cubicBezTo>
                <a:close/>
                <a:moveTo>
                  <a:pt x="8997051" y="1183079"/>
                </a:moveTo>
                <a:cubicBezTo>
                  <a:pt x="9001123" y="1183079"/>
                  <a:pt x="9006214" y="1187151"/>
                  <a:pt x="9006214" y="1192241"/>
                </a:cubicBezTo>
                <a:cubicBezTo>
                  <a:pt x="9006214" y="1197332"/>
                  <a:pt x="9002142" y="1201404"/>
                  <a:pt x="8997051" y="1201404"/>
                </a:cubicBezTo>
                <a:cubicBezTo>
                  <a:pt x="8991961" y="1201404"/>
                  <a:pt x="8987888" y="1197332"/>
                  <a:pt x="8987888" y="1192241"/>
                </a:cubicBezTo>
                <a:cubicBezTo>
                  <a:pt x="8987888" y="1187151"/>
                  <a:pt x="8991961" y="1183079"/>
                  <a:pt x="8997051" y="1183079"/>
                </a:cubicBezTo>
                <a:close/>
                <a:moveTo>
                  <a:pt x="2764214" y="1173943"/>
                </a:moveTo>
                <a:cubicBezTo>
                  <a:pt x="2769305" y="1173943"/>
                  <a:pt x="2772359" y="1178017"/>
                  <a:pt x="2772359" y="1182089"/>
                </a:cubicBezTo>
                <a:cubicBezTo>
                  <a:pt x="2772359" y="1186161"/>
                  <a:pt x="2769305" y="1190233"/>
                  <a:pt x="2764214" y="1190233"/>
                </a:cubicBezTo>
                <a:cubicBezTo>
                  <a:pt x="2760140" y="1190233"/>
                  <a:pt x="2756067" y="1187179"/>
                  <a:pt x="2756067" y="1182089"/>
                </a:cubicBezTo>
                <a:cubicBezTo>
                  <a:pt x="2756067" y="1178017"/>
                  <a:pt x="2759123" y="1173943"/>
                  <a:pt x="2764214" y="1173943"/>
                </a:cubicBezTo>
                <a:close/>
                <a:moveTo>
                  <a:pt x="2648148" y="1159690"/>
                </a:moveTo>
                <a:cubicBezTo>
                  <a:pt x="2652222" y="1158672"/>
                  <a:pt x="2656293" y="1162744"/>
                  <a:pt x="2656293" y="1167833"/>
                </a:cubicBezTo>
                <a:cubicBezTo>
                  <a:pt x="2656293" y="1172925"/>
                  <a:pt x="2652222" y="1175980"/>
                  <a:pt x="2648148" y="1175980"/>
                </a:cubicBezTo>
                <a:cubicBezTo>
                  <a:pt x="2643058" y="1175980"/>
                  <a:pt x="2640003" y="1171906"/>
                  <a:pt x="2640003" y="1167833"/>
                </a:cubicBezTo>
                <a:cubicBezTo>
                  <a:pt x="2640003" y="1162744"/>
                  <a:pt x="2644077" y="1159690"/>
                  <a:pt x="2648148" y="1159690"/>
                </a:cubicBezTo>
                <a:close/>
                <a:moveTo>
                  <a:pt x="4093873" y="1127106"/>
                </a:moveTo>
                <a:cubicBezTo>
                  <a:pt x="4101181" y="1127106"/>
                  <a:pt x="4107107" y="1133027"/>
                  <a:pt x="4107107" y="1140346"/>
                </a:cubicBezTo>
                <a:cubicBezTo>
                  <a:pt x="4107107" y="1147653"/>
                  <a:pt x="4101181" y="1153581"/>
                  <a:pt x="4093873" y="1153581"/>
                </a:cubicBezTo>
                <a:cubicBezTo>
                  <a:pt x="4086562" y="1153581"/>
                  <a:pt x="4080636" y="1147653"/>
                  <a:pt x="4080636" y="1140346"/>
                </a:cubicBezTo>
                <a:cubicBezTo>
                  <a:pt x="4080636" y="1133027"/>
                  <a:pt x="4086562" y="1127106"/>
                  <a:pt x="4093873" y="1127106"/>
                </a:cubicBezTo>
                <a:close/>
                <a:moveTo>
                  <a:pt x="4586598" y="1109799"/>
                </a:moveTo>
                <a:cubicBezTo>
                  <a:pt x="4588638" y="1109799"/>
                  <a:pt x="4590671" y="1111835"/>
                  <a:pt x="4590671" y="1113871"/>
                </a:cubicBezTo>
                <a:cubicBezTo>
                  <a:pt x="4590671" y="1115907"/>
                  <a:pt x="4588638" y="1117944"/>
                  <a:pt x="4586598" y="1117944"/>
                </a:cubicBezTo>
                <a:cubicBezTo>
                  <a:pt x="4584560" y="1117944"/>
                  <a:pt x="4582523" y="1115907"/>
                  <a:pt x="4582523" y="1113871"/>
                </a:cubicBezTo>
                <a:cubicBezTo>
                  <a:pt x="4582523" y="1111835"/>
                  <a:pt x="4584560" y="1109799"/>
                  <a:pt x="4586598" y="1109799"/>
                </a:cubicBezTo>
                <a:close/>
                <a:moveTo>
                  <a:pt x="7513655" y="1097557"/>
                </a:moveTo>
                <a:cubicBezTo>
                  <a:pt x="7514673" y="1097557"/>
                  <a:pt x="7515692" y="1098575"/>
                  <a:pt x="7515692" y="1099593"/>
                </a:cubicBezTo>
                <a:cubicBezTo>
                  <a:pt x="7515692" y="1100612"/>
                  <a:pt x="7514673" y="1101630"/>
                  <a:pt x="7513655" y="1101630"/>
                </a:cubicBezTo>
                <a:cubicBezTo>
                  <a:pt x="7512637" y="1101630"/>
                  <a:pt x="7511619" y="1100612"/>
                  <a:pt x="7511619" y="1099593"/>
                </a:cubicBezTo>
                <a:cubicBezTo>
                  <a:pt x="7511619" y="1098575"/>
                  <a:pt x="7512637" y="1097557"/>
                  <a:pt x="7513655" y="1097557"/>
                </a:cubicBezTo>
                <a:close/>
                <a:moveTo>
                  <a:pt x="3753810" y="1095550"/>
                </a:moveTo>
                <a:cubicBezTo>
                  <a:pt x="3766026" y="1095550"/>
                  <a:pt x="3776207" y="1105731"/>
                  <a:pt x="3776207" y="1117946"/>
                </a:cubicBezTo>
                <a:cubicBezTo>
                  <a:pt x="3776207" y="1130164"/>
                  <a:pt x="3766026" y="1140347"/>
                  <a:pt x="3753810" y="1140347"/>
                </a:cubicBezTo>
                <a:cubicBezTo>
                  <a:pt x="3741592" y="1140347"/>
                  <a:pt x="3731412" y="1130164"/>
                  <a:pt x="3731412" y="1117946"/>
                </a:cubicBezTo>
                <a:cubicBezTo>
                  <a:pt x="3731412" y="1105731"/>
                  <a:pt x="3741592" y="1095550"/>
                  <a:pt x="3753810" y="1095550"/>
                </a:cubicBezTo>
                <a:close/>
                <a:moveTo>
                  <a:pt x="4764761" y="1095542"/>
                </a:moveTo>
                <a:cubicBezTo>
                  <a:pt x="4770871" y="1094525"/>
                  <a:pt x="4774946" y="1099616"/>
                  <a:pt x="4774946" y="1105725"/>
                </a:cubicBezTo>
                <a:cubicBezTo>
                  <a:pt x="4774946" y="1111831"/>
                  <a:pt x="4769852" y="1115903"/>
                  <a:pt x="4764761" y="1115903"/>
                </a:cubicBezTo>
                <a:cubicBezTo>
                  <a:pt x="4758654" y="1115903"/>
                  <a:pt x="4754580" y="1110815"/>
                  <a:pt x="4754580" y="1105725"/>
                </a:cubicBezTo>
                <a:cubicBezTo>
                  <a:pt x="4754580" y="1099616"/>
                  <a:pt x="4759672" y="1095542"/>
                  <a:pt x="4764761" y="1095542"/>
                </a:cubicBezTo>
                <a:close/>
                <a:moveTo>
                  <a:pt x="10431577" y="1092497"/>
                </a:moveTo>
                <a:cubicBezTo>
                  <a:pt x="10442776" y="1092497"/>
                  <a:pt x="10452957" y="1101657"/>
                  <a:pt x="10452957" y="1113876"/>
                </a:cubicBezTo>
                <a:cubicBezTo>
                  <a:pt x="10452957" y="1126092"/>
                  <a:pt x="10442776" y="1135254"/>
                  <a:pt x="10431577" y="1135254"/>
                </a:cubicBezTo>
                <a:cubicBezTo>
                  <a:pt x="10419360" y="1135254"/>
                  <a:pt x="10410197" y="1126092"/>
                  <a:pt x="10410197" y="1113876"/>
                </a:cubicBezTo>
                <a:cubicBezTo>
                  <a:pt x="10410197" y="1101657"/>
                  <a:pt x="10419360" y="1092497"/>
                  <a:pt x="10431577" y="1092497"/>
                </a:cubicBezTo>
                <a:close/>
                <a:moveTo>
                  <a:pt x="9323867" y="1089437"/>
                </a:moveTo>
                <a:cubicBezTo>
                  <a:pt x="9329976" y="1089437"/>
                  <a:pt x="9336084" y="1094529"/>
                  <a:pt x="9336084" y="1101655"/>
                </a:cubicBezTo>
                <a:cubicBezTo>
                  <a:pt x="9336084" y="1108781"/>
                  <a:pt x="9330993" y="1113872"/>
                  <a:pt x="9323867" y="1113872"/>
                </a:cubicBezTo>
                <a:cubicBezTo>
                  <a:pt x="9316740" y="1113872"/>
                  <a:pt x="9311649" y="1108781"/>
                  <a:pt x="9311649" y="1101655"/>
                </a:cubicBezTo>
                <a:cubicBezTo>
                  <a:pt x="9311649" y="1095547"/>
                  <a:pt x="9316740" y="1089437"/>
                  <a:pt x="9323867" y="1089437"/>
                </a:cubicBezTo>
                <a:close/>
                <a:moveTo>
                  <a:pt x="10601604" y="1085369"/>
                </a:moveTo>
                <a:cubicBezTo>
                  <a:pt x="10616876" y="1084351"/>
                  <a:pt x="10627057" y="1095550"/>
                  <a:pt x="10627057" y="1109804"/>
                </a:cubicBezTo>
                <a:cubicBezTo>
                  <a:pt x="10627057" y="1123038"/>
                  <a:pt x="10615857" y="1134235"/>
                  <a:pt x="10601604" y="1134235"/>
                </a:cubicBezTo>
                <a:cubicBezTo>
                  <a:pt x="10588368" y="1134235"/>
                  <a:pt x="10577169" y="1123038"/>
                  <a:pt x="10577169" y="1109804"/>
                </a:cubicBezTo>
                <a:cubicBezTo>
                  <a:pt x="10577169" y="1096569"/>
                  <a:pt x="10588368" y="1085369"/>
                  <a:pt x="10601604" y="1085369"/>
                </a:cubicBezTo>
                <a:close/>
                <a:moveTo>
                  <a:pt x="2304983" y="1076179"/>
                </a:moveTo>
                <a:cubicBezTo>
                  <a:pt x="2313128" y="1077197"/>
                  <a:pt x="2319236" y="1083306"/>
                  <a:pt x="2319236" y="1090433"/>
                </a:cubicBezTo>
                <a:cubicBezTo>
                  <a:pt x="2319236" y="1098577"/>
                  <a:pt x="2313128" y="1104686"/>
                  <a:pt x="2304983" y="1104686"/>
                </a:cubicBezTo>
                <a:cubicBezTo>
                  <a:pt x="2296839" y="1104686"/>
                  <a:pt x="2290730" y="1098577"/>
                  <a:pt x="2290730" y="1090433"/>
                </a:cubicBezTo>
                <a:cubicBezTo>
                  <a:pt x="2290730" y="1082287"/>
                  <a:pt x="2296839" y="1076179"/>
                  <a:pt x="2304983" y="1076179"/>
                </a:cubicBezTo>
                <a:close/>
                <a:moveTo>
                  <a:pt x="6644184" y="1061950"/>
                </a:moveTo>
                <a:cubicBezTo>
                  <a:pt x="6654365" y="1062968"/>
                  <a:pt x="6662511" y="1070095"/>
                  <a:pt x="6662511" y="1080276"/>
                </a:cubicBezTo>
                <a:cubicBezTo>
                  <a:pt x="6662511" y="1090458"/>
                  <a:pt x="6654365" y="1098602"/>
                  <a:pt x="6644184" y="1098602"/>
                </a:cubicBezTo>
                <a:cubicBezTo>
                  <a:pt x="6634003" y="1098602"/>
                  <a:pt x="6625858" y="1090458"/>
                  <a:pt x="6625858" y="1080276"/>
                </a:cubicBezTo>
                <a:cubicBezTo>
                  <a:pt x="6625858" y="1070095"/>
                  <a:pt x="6634003" y="1061950"/>
                  <a:pt x="6644184" y="1061950"/>
                </a:cubicBezTo>
                <a:close/>
                <a:moveTo>
                  <a:pt x="5034577" y="1060935"/>
                </a:moveTo>
                <a:cubicBezTo>
                  <a:pt x="5043736" y="1060935"/>
                  <a:pt x="5050867" y="1068061"/>
                  <a:pt x="5050867" y="1077224"/>
                </a:cubicBezTo>
                <a:cubicBezTo>
                  <a:pt x="5050867" y="1086387"/>
                  <a:pt x="5043736" y="1093513"/>
                  <a:pt x="5034577" y="1093513"/>
                </a:cubicBezTo>
                <a:cubicBezTo>
                  <a:pt x="5025416" y="1093513"/>
                  <a:pt x="5018293" y="1086387"/>
                  <a:pt x="5018293" y="1077224"/>
                </a:cubicBezTo>
                <a:cubicBezTo>
                  <a:pt x="5018293" y="1068061"/>
                  <a:pt x="5025416" y="1060935"/>
                  <a:pt x="5034577" y="1060935"/>
                </a:cubicBezTo>
                <a:close/>
                <a:moveTo>
                  <a:pt x="4292388" y="1051765"/>
                </a:moveTo>
                <a:cubicBezTo>
                  <a:pt x="4297476" y="1051765"/>
                  <a:pt x="4302574" y="1056856"/>
                  <a:pt x="4302574" y="1061946"/>
                </a:cubicBezTo>
                <a:cubicBezTo>
                  <a:pt x="4302574" y="1068055"/>
                  <a:pt x="4297476" y="1072127"/>
                  <a:pt x="4292388" y="1072127"/>
                </a:cubicBezTo>
                <a:cubicBezTo>
                  <a:pt x="4286289" y="1072127"/>
                  <a:pt x="4282213" y="1068055"/>
                  <a:pt x="4282213" y="1061946"/>
                </a:cubicBezTo>
                <a:cubicBezTo>
                  <a:pt x="4282213" y="1055838"/>
                  <a:pt x="4287298" y="1051765"/>
                  <a:pt x="4292388" y="1051765"/>
                </a:cubicBezTo>
                <a:close/>
                <a:moveTo>
                  <a:pt x="7710152" y="1027306"/>
                </a:moveTo>
                <a:cubicBezTo>
                  <a:pt x="7715242" y="1028324"/>
                  <a:pt x="7719315" y="1031378"/>
                  <a:pt x="7719315" y="1036469"/>
                </a:cubicBezTo>
                <a:cubicBezTo>
                  <a:pt x="7719315" y="1041561"/>
                  <a:pt x="7715242" y="1045633"/>
                  <a:pt x="7710152" y="1045633"/>
                </a:cubicBezTo>
                <a:cubicBezTo>
                  <a:pt x="7705061" y="1045633"/>
                  <a:pt x="7700989" y="1041561"/>
                  <a:pt x="7700989" y="1036469"/>
                </a:cubicBezTo>
                <a:cubicBezTo>
                  <a:pt x="7700989" y="1031378"/>
                  <a:pt x="7705061" y="1027306"/>
                  <a:pt x="7710152" y="1027306"/>
                </a:cubicBezTo>
                <a:close/>
                <a:moveTo>
                  <a:pt x="1374422" y="1019163"/>
                </a:moveTo>
                <a:cubicBezTo>
                  <a:pt x="1376458" y="1019163"/>
                  <a:pt x="1379512" y="1022217"/>
                  <a:pt x="1379512" y="1024254"/>
                </a:cubicBezTo>
                <a:cubicBezTo>
                  <a:pt x="1379512" y="1027308"/>
                  <a:pt x="1377476" y="1029344"/>
                  <a:pt x="1374422" y="1029344"/>
                </a:cubicBezTo>
                <a:cubicBezTo>
                  <a:pt x="1371367" y="1029344"/>
                  <a:pt x="1369331" y="1027308"/>
                  <a:pt x="1369331" y="1024254"/>
                </a:cubicBezTo>
                <a:cubicBezTo>
                  <a:pt x="1369331" y="1021199"/>
                  <a:pt x="1371367" y="1019163"/>
                  <a:pt x="1374422" y="1019163"/>
                </a:cubicBezTo>
                <a:close/>
                <a:moveTo>
                  <a:pt x="1313392" y="992716"/>
                </a:moveTo>
                <a:cubicBezTo>
                  <a:pt x="1326627" y="992716"/>
                  <a:pt x="1335789" y="1002897"/>
                  <a:pt x="1335789" y="1015116"/>
                </a:cubicBezTo>
                <a:cubicBezTo>
                  <a:pt x="1335789" y="1027333"/>
                  <a:pt x="1325608" y="1037514"/>
                  <a:pt x="1313392" y="1037514"/>
                </a:cubicBezTo>
                <a:cubicBezTo>
                  <a:pt x="1301174" y="1037514"/>
                  <a:pt x="1290993" y="1027333"/>
                  <a:pt x="1290993" y="1015116"/>
                </a:cubicBezTo>
                <a:cubicBezTo>
                  <a:pt x="1290993" y="1002897"/>
                  <a:pt x="1301174" y="992716"/>
                  <a:pt x="1313392" y="992716"/>
                </a:cubicBezTo>
                <a:close/>
                <a:moveTo>
                  <a:pt x="5232076" y="980492"/>
                </a:moveTo>
                <a:cubicBezTo>
                  <a:pt x="5237160" y="980492"/>
                  <a:pt x="5241226" y="984565"/>
                  <a:pt x="5241226" y="989655"/>
                </a:cubicBezTo>
                <a:cubicBezTo>
                  <a:pt x="5241226" y="994746"/>
                  <a:pt x="5237160" y="998818"/>
                  <a:pt x="5232076" y="998818"/>
                </a:cubicBezTo>
                <a:cubicBezTo>
                  <a:pt x="5226985" y="998818"/>
                  <a:pt x="5222909" y="994746"/>
                  <a:pt x="5222909" y="989655"/>
                </a:cubicBezTo>
                <a:cubicBezTo>
                  <a:pt x="5222909" y="984565"/>
                  <a:pt x="5226985" y="980492"/>
                  <a:pt x="5232076" y="980492"/>
                </a:cubicBezTo>
                <a:close/>
                <a:moveTo>
                  <a:pt x="7707098" y="969283"/>
                </a:moveTo>
                <a:cubicBezTo>
                  <a:pt x="7719315" y="969283"/>
                  <a:pt x="7729496" y="979464"/>
                  <a:pt x="7729496" y="991681"/>
                </a:cubicBezTo>
                <a:cubicBezTo>
                  <a:pt x="7729496" y="1003898"/>
                  <a:pt x="7719315" y="1014079"/>
                  <a:pt x="7707098" y="1014079"/>
                </a:cubicBezTo>
                <a:cubicBezTo>
                  <a:pt x="7694880" y="1014079"/>
                  <a:pt x="7684699" y="1003898"/>
                  <a:pt x="7684699" y="991681"/>
                </a:cubicBezTo>
                <a:cubicBezTo>
                  <a:pt x="7684699" y="979464"/>
                  <a:pt x="7694880" y="969283"/>
                  <a:pt x="7707098" y="969283"/>
                </a:cubicBezTo>
                <a:close/>
                <a:moveTo>
                  <a:pt x="2975991" y="968282"/>
                </a:moveTo>
                <a:cubicBezTo>
                  <a:pt x="2982098" y="967773"/>
                  <a:pt x="2987187" y="969809"/>
                  <a:pt x="2990748" y="973373"/>
                </a:cubicBezTo>
                <a:lnTo>
                  <a:pt x="2994348" y="982533"/>
                </a:lnTo>
                <a:lnTo>
                  <a:pt x="3001424" y="979477"/>
                </a:lnTo>
                <a:cubicBezTo>
                  <a:pt x="3010589" y="979477"/>
                  <a:pt x="3018736" y="987623"/>
                  <a:pt x="3018736" y="996786"/>
                </a:cubicBezTo>
                <a:cubicBezTo>
                  <a:pt x="3018736" y="1005948"/>
                  <a:pt x="3010589" y="1014093"/>
                  <a:pt x="3001424" y="1014093"/>
                </a:cubicBezTo>
                <a:cubicBezTo>
                  <a:pt x="2996334" y="1014093"/>
                  <a:pt x="2992008" y="1012057"/>
                  <a:pt x="2988955" y="1008875"/>
                </a:cubicBezTo>
                <a:lnTo>
                  <a:pt x="2986581" y="1002939"/>
                </a:lnTo>
                <a:lnTo>
                  <a:pt x="2975991" y="1006971"/>
                </a:lnTo>
                <a:cubicBezTo>
                  <a:pt x="2964795" y="1006971"/>
                  <a:pt x="2955628" y="997808"/>
                  <a:pt x="2955628" y="987627"/>
                </a:cubicBezTo>
                <a:lnTo>
                  <a:pt x="2956229" y="986235"/>
                </a:lnTo>
                <a:lnTo>
                  <a:pt x="2954541" y="984547"/>
                </a:lnTo>
                <a:lnTo>
                  <a:pt x="2958789" y="980299"/>
                </a:lnTo>
                <a:lnTo>
                  <a:pt x="2961612" y="973754"/>
                </a:lnTo>
                <a:cubicBezTo>
                  <a:pt x="2965303" y="970318"/>
                  <a:pt x="2970392" y="968282"/>
                  <a:pt x="2975991" y="968282"/>
                </a:cubicBezTo>
                <a:close/>
                <a:moveTo>
                  <a:pt x="11050593" y="929590"/>
                </a:moveTo>
                <a:cubicBezTo>
                  <a:pt x="11058737" y="929590"/>
                  <a:pt x="11065865" y="936716"/>
                  <a:pt x="11065865" y="944862"/>
                </a:cubicBezTo>
                <a:cubicBezTo>
                  <a:pt x="11065865" y="953007"/>
                  <a:pt x="11058737" y="960134"/>
                  <a:pt x="11050593" y="960134"/>
                </a:cubicBezTo>
                <a:cubicBezTo>
                  <a:pt x="11042447" y="960134"/>
                  <a:pt x="11035321" y="953007"/>
                  <a:pt x="11035321" y="944862"/>
                </a:cubicBezTo>
                <a:cubicBezTo>
                  <a:pt x="11035321" y="936716"/>
                  <a:pt x="11042447" y="929590"/>
                  <a:pt x="11050593" y="929590"/>
                </a:cubicBezTo>
                <a:close/>
                <a:moveTo>
                  <a:pt x="8596932" y="919404"/>
                </a:moveTo>
                <a:cubicBezTo>
                  <a:pt x="8606095" y="920422"/>
                  <a:pt x="8614240" y="927549"/>
                  <a:pt x="8614240" y="936711"/>
                </a:cubicBezTo>
                <a:cubicBezTo>
                  <a:pt x="8614240" y="945875"/>
                  <a:pt x="8606095" y="954021"/>
                  <a:pt x="8596932" y="954021"/>
                </a:cubicBezTo>
                <a:cubicBezTo>
                  <a:pt x="8587769" y="954021"/>
                  <a:pt x="8579624" y="946893"/>
                  <a:pt x="8579624" y="936711"/>
                </a:cubicBezTo>
                <a:cubicBezTo>
                  <a:pt x="8579624" y="927549"/>
                  <a:pt x="8586751" y="919404"/>
                  <a:pt x="8596932" y="919404"/>
                </a:cubicBezTo>
                <a:close/>
                <a:moveTo>
                  <a:pt x="5332854" y="906151"/>
                </a:moveTo>
                <a:cubicBezTo>
                  <a:pt x="5336928" y="906151"/>
                  <a:pt x="5339980" y="909205"/>
                  <a:pt x="5339980" y="913278"/>
                </a:cubicBezTo>
                <a:cubicBezTo>
                  <a:pt x="5339980" y="917350"/>
                  <a:pt x="5336928" y="920405"/>
                  <a:pt x="5332854" y="920405"/>
                </a:cubicBezTo>
                <a:cubicBezTo>
                  <a:pt x="5328781" y="920405"/>
                  <a:pt x="5325727" y="917350"/>
                  <a:pt x="5325727" y="913278"/>
                </a:cubicBezTo>
                <a:cubicBezTo>
                  <a:pt x="5325727" y="909205"/>
                  <a:pt x="5328781" y="906151"/>
                  <a:pt x="5332854" y="906151"/>
                </a:cubicBezTo>
                <a:close/>
                <a:moveTo>
                  <a:pt x="4459325" y="895988"/>
                </a:moveTo>
                <a:cubicBezTo>
                  <a:pt x="4465436" y="895988"/>
                  <a:pt x="4470526" y="901080"/>
                  <a:pt x="4470526" y="907188"/>
                </a:cubicBezTo>
                <a:cubicBezTo>
                  <a:pt x="4470526" y="913297"/>
                  <a:pt x="4465436" y="918387"/>
                  <a:pt x="4459325" y="918387"/>
                </a:cubicBezTo>
                <a:cubicBezTo>
                  <a:pt x="4453218" y="918387"/>
                  <a:pt x="4448126" y="913297"/>
                  <a:pt x="4448126" y="907188"/>
                </a:cubicBezTo>
                <a:cubicBezTo>
                  <a:pt x="4448126" y="901080"/>
                  <a:pt x="4453218" y="895988"/>
                  <a:pt x="4459325" y="895988"/>
                </a:cubicBezTo>
                <a:close/>
                <a:moveTo>
                  <a:pt x="7826218" y="856284"/>
                </a:moveTo>
                <a:cubicBezTo>
                  <a:pt x="7830290" y="856284"/>
                  <a:pt x="7834363" y="860356"/>
                  <a:pt x="7834363" y="864429"/>
                </a:cubicBezTo>
                <a:cubicBezTo>
                  <a:pt x="7834363" y="868502"/>
                  <a:pt x="7830290" y="872574"/>
                  <a:pt x="7826218" y="872574"/>
                </a:cubicBezTo>
                <a:cubicBezTo>
                  <a:pt x="7821127" y="872574"/>
                  <a:pt x="7818073" y="868502"/>
                  <a:pt x="7818073" y="864429"/>
                </a:cubicBezTo>
                <a:cubicBezTo>
                  <a:pt x="7818073" y="860356"/>
                  <a:pt x="7822145" y="856284"/>
                  <a:pt x="7826218" y="856284"/>
                </a:cubicBezTo>
                <a:close/>
                <a:moveTo>
                  <a:pt x="4359551" y="850180"/>
                </a:moveTo>
                <a:cubicBezTo>
                  <a:pt x="4376859" y="850180"/>
                  <a:pt x="4392132" y="864433"/>
                  <a:pt x="4392132" y="882760"/>
                </a:cubicBezTo>
                <a:cubicBezTo>
                  <a:pt x="4392132" y="901085"/>
                  <a:pt x="4376859" y="915339"/>
                  <a:pt x="4359551" y="915339"/>
                </a:cubicBezTo>
                <a:cubicBezTo>
                  <a:pt x="4341223" y="915339"/>
                  <a:pt x="4326968" y="901085"/>
                  <a:pt x="4326968" y="882760"/>
                </a:cubicBezTo>
                <a:cubicBezTo>
                  <a:pt x="4326968" y="864433"/>
                  <a:pt x="4342242" y="850180"/>
                  <a:pt x="4359551" y="850180"/>
                </a:cubicBezTo>
                <a:close/>
                <a:moveTo>
                  <a:pt x="1986347" y="813521"/>
                </a:moveTo>
                <a:cubicBezTo>
                  <a:pt x="1990420" y="812503"/>
                  <a:pt x="1993475" y="815558"/>
                  <a:pt x="1993475" y="819630"/>
                </a:cubicBezTo>
                <a:cubicBezTo>
                  <a:pt x="1993475" y="823703"/>
                  <a:pt x="1990420" y="826757"/>
                  <a:pt x="1986347" y="826757"/>
                </a:cubicBezTo>
                <a:cubicBezTo>
                  <a:pt x="1982274" y="826757"/>
                  <a:pt x="1979220" y="823703"/>
                  <a:pt x="1979220" y="819630"/>
                </a:cubicBezTo>
                <a:cubicBezTo>
                  <a:pt x="1979220" y="815558"/>
                  <a:pt x="1982274" y="813521"/>
                  <a:pt x="1986347" y="813521"/>
                </a:cubicBezTo>
                <a:close/>
                <a:moveTo>
                  <a:pt x="927522" y="812507"/>
                </a:moveTo>
                <a:cubicBezTo>
                  <a:pt x="932612" y="812507"/>
                  <a:pt x="935667" y="816580"/>
                  <a:pt x="935667" y="820652"/>
                </a:cubicBezTo>
                <a:cubicBezTo>
                  <a:pt x="935667" y="824725"/>
                  <a:pt x="931594" y="828797"/>
                  <a:pt x="927522" y="828797"/>
                </a:cubicBezTo>
                <a:cubicBezTo>
                  <a:pt x="923449" y="828797"/>
                  <a:pt x="919377" y="824725"/>
                  <a:pt x="919377" y="820652"/>
                </a:cubicBezTo>
                <a:cubicBezTo>
                  <a:pt x="919377" y="816580"/>
                  <a:pt x="923449" y="812507"/>
                  <a:pt x="927522" y="812507"/>
                </a:cubicBezTo>
                <a:close/>
                <a:moveTo>
                  <a:pt x="3198942" y="766688"/>
                </a:moveTo>
                <a:cubicBezTo>
                  <a:pt x="3212177" y="766688"/>
                  <a:pt x="3222358" y="776869"/>
                  <a:pt x="3222358" y="790105"/>
                </a:cubicBezTo>
                <a:cubicBezTo>
                  <a:pt x="3222358" y="803340"/>
                  <a:pt x="3212177" y="813521"/>
                  <a:pt x="3198942" y="813521"/>
                </a:cubicBezTo>
                <a:cubicBezTo>
                  <a:pt x="3185705" y="813521"/>
                  <a:pt x="3175523" y="803340"/>
                  <a:pt x="3175523" y="790105"/>
                </a:cubicBezTo>
                <a:cubicBezTo>
                  <a:pt x="3175523" y="777887"/>
                  <a:pt x="3185705" y="766688"/>
                  <a:pt x="3198942" y="766688"/>
                </a:cubicBezTo>
                <a:close/>
                <a:moveTo>
                  <a:pt x="994706" y="754471"/>
                </a:moveTo>
                <a:cubicBezTo>
                  <a:pt x="1004886" y="754471"/>
                  <a:pt x="1014049" y="762616"/>
                  <a:pt x="1014049" y="772797"/>
                </a:cubicBezTo>
                <a:cubicBezTo>
                  <a:pt x="1014049" y="782978"/>
                  <a:pt x="1005905" y="791123"/>
                  <a:pt x="994706" y="791123"/>
                </a:cubicBezTo>
                <a:cubicBezTo>
                  <a:pt x="984525" y="791123"/>
                  <a:pt x="975362" y="782978"/>
                  <a:pt x="975362" y="772797"/>
                </a:cubicBezTo>
                <a:cubicBezTo>
                  <a:pt x="975362" y="762616"/>
                  <a:pt x="983507" y="754471"/>
                  <a:pt x="994706" y="754471"/>
                </a:cubicBezTo>
                <a:close/>
                <a:moveTo>
                  <a:pt x="4060267" y="751418"/>
                </a:moveTo>
                <a:cubicBezTo>
                  <a:pt x="4064340" y="752436"/>
                  <a:pt x="4066377" y="754473"/>
                  <a:pt x="4066377" y="757527"/>
                </a:cubicBezTo>
                <a:cubicBezTo>
                  <a:pt x="4066377" y="760581"/>
                  <a:pt x="4064340" y="763636"/>
                  <a:pt x="4060267" y="763636"/>
                </a:cubicBezTo>
                <a:cubicBezTo>
                  <a:pt x="4057212" y="763636"/>
                  <a:pt x="4054157" y="761599"/>
                  <a:pt x="4054157" y="757527"/>
                </a:cubicBezTo>
                <a:cubicBezTo>
                  <a:pt x="4054157" y="754473"/>
                  <a:pt x="4057212" y="751418"/>
                  <a:pt x="4060267" y="751418"/>
                </a:cubicBezTo>
                <a:close/>
                <a:moveTo>
                  <a:pt x="1145336" y="742230"/>
                </a:moveTo>
                <a:cubicBezTo>
                  <a:pt x="1146354" y="742230"/>
                  <a:pt x="1148391" y="743248"/>
                  <a:pt x="1148391" y="745285"/>
                </a:cubicBezTo>
                <a:cubicBezTo>
                  <a:pt x="1148391" y="747321"/>
                  <a:pt x="1147373" y="748339"/>
                  <a:pt x="1145336" y="748339"/>
                </a:cubicBezTo>
                <a:cubicBezTo>
                  <a:pt x="1143300" y="748339"/>
                  <a:pt x="1142282" y="747321"/>
                  <a:pt x="1142282" y="745285"/>
                </a:cubicBezTo>
                <a:cubicBezTo>
                  <a:pt x="1142282" y="743248"/>
                  <a:pt x="1143300" y="742230"/>
                  <a:pt x="1145336" y="742230"/>
                </a:cubicBezTo>
                <a:close/>
                <a:moveTo>
                  <a:pt x="5388870" y="739199"/>
                </a:moveTo>
                <a:cubicBezTo>
                  <a:pt x="5399050" y="739199"/>
                  <a:pt x="5406181" y="747344"/>
                  <a:pt x="5406181" y="756506"/>
                </a:cubicBezTo>
                <a:cubicBezTo>
                  <a:pt x="5406181" y="766687"/>
                  <a:pt x="5398035" y="773814"/>
                  <a:pt x="5388870" y="773814"/>
                </a:cubicBezTo>
                <a:cubicBezTo>
                  <a:pt x="5378693" y="773814"/>
                  <a:pt x="5371564" y="765670"/>
                  <a:pt x="5371564" y="756506"/>
                </a:cubicBezTo>
                <a:cubicBezTo>
                  <a:pt x="5371564" y="746326"/>
                  <a:pt x="5379710" y="739199"/>
                  <a:pt x="5388870" y="739199"/>
                </a:cubicBezTo>
                <a:close/>
                <a:moveTo>
                  <a:pt x="11597322" y="735130"/>
                </a:moveTo>
                <a:cubicBezTo>
                  <a:pt x="11619721" y="736148"/>
                  <a:pt x="11638046" y="753456"/>
                  <a:pt x="11638046" y="775855"/>
                </a:cubicBezTo>
                <a:cubicBezTo>
                  <a:pt x="11638046" y="798253"/>
                  <a:pt x="11619721" y="816579"/>
                  <a:pt x="11597322" y="816579"/>
                </a:cubicBezTo>
                <a:cubicBezTo>
                  <a:pt x="11574924" y="816579"/>
                  <a:pt x="11556597" y="798253"/>
                  <a:pt x="11556597" y="775855"/>
                </a:cubicBezTo>
                <a:cubicBezTo>
                  <a:pt x="11556597" y="753456"/>
                  <a:pt x="11574924" y="735130"/>
                  <a:pt x="11597322" y="735130"/>
                </a:cubicBezTo>
                <a:close/>
                <a:moveTo>
                  <a:pt x="8627475" y="728007"/>
                </a:moveTo>
                <a:cubicBezTo>
                  <a:pt x="8640710" y="728007"/>
                  <a:pt x="8651909" y="739206"/>
                  <a:pt x="8651909" y="751424"/>
                </a:cubicBezTo>
                <a:cubicBezTo>
                  <a:pt x="8651909" y="764659"/>
                  <a:pt x="8640710" y="774840"/>
                  <a:pt x="8627475" y="774840"/>
                </a:cubicBezTo>
                <a:cubicBezTo>
                  <a:pt x="8614239" y="774840"/>
                  <a:pt x="8603040" y="764659"/>
                  <a:pt x="8603040" y="751424"/>
                </a:cubicBezTo>
                <a:cubicBezTo>
                  <a:pt x="8603040" y="738188"/>
                  <a:pt x="8614239" y="728007"/>
                  <a:pt x="8627475" y="728007"/>
                </a:cubicBezTo>
                <a:close/>
                <a:moveTo>
                  <a:pt x="172017" y="700487"/>
                </a:moveTo>
                <a:cubicBezTo>
                  <a:pt x="175071" y="700487"/>
                  <a:pt x="178125" y="703542"/>
                  <a:pt x="178125" y="706596"/>
                </a:cubicBezTo>
                <a:cubicBezTo>
                  <a:pt x="178125" y="709650"/>
                  <a:pt x="175071" y="712705"/>
                  <a:pt x="172017" y="712705"/>
                </a:cubicBezTo>
                <a:cubicBezTo>
                  <a:pt x="168962" y="712705"/>
                  <a:pt x="165908" y="709650"/>
                  <a:pt x="165908" y="706596"/>
                </a:cubicBezTo>
                <a:cubicBezTo>
                  <a:pt x="165908" y="703542"/>
                  <a:pt x="168962" y="700487"/>
                  <a:pt x="172017" y="700487"/>
                </a:cubicBezTo>
                <a:close/>
                <a:moveTo>
                  <a:pt x="2623699" y="688293"/>
                </a:moveTo>
                <a:cubicBezTo>
                  <a:pt x="2632862" y="688293"/>
                  <a:pt x="2639989" y="695420"/>
                  <a:pt x="2639989" y="704583"/>
                </a:cubicBezTo>
                <a:cubicBezTo>
                  <a:pt x="2639989" y="713746"/>
                  <a:pt x="2632862" y="719855"/>
                  <a:pt x="2623699" y="719855"/>
                </a:cubicBezTo>
                <a:cubicBezTo>
                  <a:pt x="2614535" y="719855"/>
                  <a:pt x="2607408" y="712728"/>
                  <a:pt x="2607408" y="704583"/>
                </a:cubicBezTo>
                <a:cubicBezTo>
                  <a:pt x="2607408" y="695420"/>
                  <a:pt x="2614535" y="688293"/>
                  <a:pt x="2623699" y="688293"/>
                </a:cubicBezTo>
                <a:close/>
                <a:moveTo>
                  <a:pt x="1419236" y="677084"/>
                </a:moveTo>
                <a:cubicBezTo>
                  <a:pt x="1428399" y="678102"/>
                  <a:pt x="1435526" y="684211"/>
                  <a:pt x="1435526" y="693374"/>
                </a:cubicBezTo>
                <a:cubicBezTo>
                  <a:pt x="1435526" y="702537"/>
                  <a:pt x="1428399" y="709664"/>
                  <a:pt x="1419236" y="709664"/>
                </a:cubicBezTo>
                <a:cubicBezTo>
                  <a:pt x="1410073" y="709664"/>
                  <a:pt x="1402946" y="702537"/>
                  <a:pt x="1402946" y="693374"/>
                </a:cubicBezTo>
                <a:cubicBezTo>
                  <a:pt x="1402946" y="684211"/>
                  <a:pt x="1410073" y="677084"/>
                  <a:pt x="1419236" y="677084"/>
                </a:cubicBezTo>
                <a:close/>
                <a:moveTo>
                  <a:pt x="221959" y="674041"/>
                </a:moveTo>
                <a:cubicBezTo>
                  <a:pt x="230104" y="674041"/>
                  <a:pt x="236212" y="680149"/>
                  <a:pt x="236212" y="688294"/>
                </a:cubicBezTo>
                <a:cubicBezTo>
                  <a:pt x="236212" y="695421"/>
                  <a:pt x="230104" y="702548"/>
                  <a:pt x="221959" y="702548"/>
                </a:cubicBezTo>
                <a:cubicBezTo>
                  <a:pt x="213814" y="702548"/>
                  <a:pt x="207705" y="696439"/>
                  <a:pt x="207705" y="688294"/>
                </a:cubicBezTo>
                <a:cubicBezTo>
                  <a:pt x="207705" y="681168"/>
                  <a:pt x="213814" y="674041"/>
                  <a:pt x="221959" y="674041"/>
                </a:cubicBezTo>
                <a:close/>
                <a:moveTo>
                  <a:pt x="2549321" y="666891"/>
                </a:moveTo>
                <a:cubicBezTo>
                  <a:pt x="2552375" y="666891"/>
                  <a:pt x="2555429" y="668927"/>
                  <a:pt x="2555429" y="673000"/>
                </a:cubicBezTo>
                <a:cubicBezTo>
                  <a:pt x="2555429" y="676054"/>
                  <a:pt x="2552375" y="679109"/>
                  <a:pt x="2549321" y="679109"/>
                </a:cubicBezTo>
                <a:cubicBezTo>
                  <a:pt x="2546266" y="679109"/>
                  <a:pt x="2543212" y="676054"/>
                  <a:pt x="2543212" y="673000"/>
                </a:cubicBezTo>
                <a:cubicBezTo>
                  <a:pt x="2543212" y="669945"/>
                  <a:pt x="2546266" y="666891"/>
                  <a:pt x="2549321" y="666891"/>
                </a:cubicBezTo>
                <a:close/>
                <a:moveTo>
                  <a:pt x="1138277" y="663865"/>
                </a:moveTo>
                <a:cubicBezTo>
                  <a:pt x="1143368" y="663865"/>
                  <a:pt x="1148458" y="667937"/>
                  <a:pt x="1148458" y="674046"/>
                </a:cubicBezTo>
                <a:cubicBezTo>
                  <a:pt x="1148458" y="680155"/>
                  <a:pt x="1143368" y="684227"/>
                  <a:pt x="1138277" y="684227"/>
                </a:cubicBezTo>
                <a:cubicBezTo>
                  <a:pt x="1132168" y="684227"/>
                  <a:pt x="1128096" y="679137"/>
                  <a:pt x="1128096" y="674046"/>
                </a:cubicBezTo>
                <a:cubicBezTo>
                  <a:pt x="1128096" y="667937"/>
                  <a:pt x="1133187" y="663865"/>
                  <a:pt x="1138277" y="663865"/>
                </a:cubicBezTo>
                <a:close/>
                <a:moveTo>
                  <a:pt x="4785103" y="656710"/>
                </a:moveTo>
                <a:cubicBezTo>
                  <a:pt x="4787140" y="656710"/>
                  <a:pt x="4789176" y="658746"/>
                  <a:pt x="4789176" y="660782"/>
                </a:cubicBezTo>
                <a:cubicBezTo>
                  <a:pt x="4789176" y="662819"/>
                  <a:pt x="4787140" y="664855"/>
                  <a:pt x="4785103" y="664855"/>
                </a:cubicBezTo>
                <a:cubicBezTo>
                  <a:pt x="4783067" y="664855"/>
                  <a:pt x="4781032" y="662819"/>
                  <a:pt x="4781032" y="660782"/>
                </a:cubicBezTo>
                <a:cubicBezTo>
                  <a:pt x="4781032" y="658746"/>
                  <a:pt x="4783067" y="656710"/>
                  <a:pt x="4785103" y="656710"/>
                </a:cubicBezTo>
                <a:close/>
                <a:moveTo>
                  <a:pt x="6443616" y="651641"/>
                </a:moveTo>
                <a:cubicBezTo>
                  <a:pt x="6450742" y="651641"/>
                  <a:pt x="6455832" y="656732"/>
                  <a:pt x="6455832" y="663859"/>
                </a:cubicBezTo>
                <a:cubicBezTo>
                  <a:pt x="6455832" y="670985"/>
                  <a:pt x="6450742" y="676076"/>
                  <a:pt x="6443616" y="676076"/>
                </a:cubicBezTo>
                <a:cubicBezTo>
                  <a:pt x="6436489" y="676076"/>
                  <a:pt x="6431398" y="670985"/>
                  <a:pt x="6431398" y="663859"/>
                </a:cubicBezTo>
                <a:cubicBezTo>
                  <a:pt x="6431398" y="656732"/>
                  <a:pt x="6436489" y="651641"/>
                  <a:pt x="6443616" y="651641"/>
                </a:cubicBezTo>
                <a:close/>
                <a:moveTo>
                  <a:pt x="3110366" y="648590"/>
                </a:moveTo>
                <a:cubicBezTo>
                  <a:pt x="3118511" y="648590"/>
                  <a:pt x="3124621" y="654698"/>
                  <a:pt x="3124621" y="662844"/>
                </a:cubicBezTo>
                <a:cubicBezTo>
                  <a:pt x="3124621" y="670988"/>
                  <a:pt x="3118511" y="677097"/>
                  <a:pt x="3110366" y="677097"/>
                </a:cubicBezTo>
                <a:cubicBezTo>
                  <a:pt x="3102224" y="677097"/>
                  <a:pt x="3096114" y="670988"/>
                  <a:pt x="3096114" y="662844"/>
                </a:cubicBezTo>
                <a:cubicBezTo>
                  <a:pt x="3096114" y="654698"/>
                  <a:pt x="3102224" y="648590"/>
                  <a:pt x="3110366" y="648590"/>
                </a:cubicBezTo>
                <a:close/>
                <a:moveTo>
                  <a:pt x="4397201" y="629220"/>
                </a:moveTo>
                <a:cubicBezTo>
                  <a:pt x="4399238" y="629220"/>
                  <a:pt x="4401274" y="631256"/>
                  <a:pt x="4401274" y="633293"/>
                </a:cubicBezTo>
                <a:cubicBezTo>
                  <a:pt x="4401274" y="635329"/>
                  <a:pt x="4399238" y="637365"/>
                  <a:pt x="4397201" y="637365"/>
                </a:cubicBezTo>
                <a:cubicBezTo>
                  <a:pt x="4395165" y="637365"/>
                  <a:pt x="4393129" y="635329"/>
                  <a:pt x="4393129" y="633293"/>
                </a:cubicBezTo>
                <a:cubicBezTo>
                  <a:pt x="4393129" y="631256"/>
                  <a:pt x="4395165" y="629220"/>
                  <a:pt x="4397201" y="629220"/>
                </a:cubicBezTo>
                <a:close/>
                <a:moveTo>
                  <a:pt x="743181" y="564060"/>
                </a:moveTo>
                <a:cubicBezTo>
                  <a:pt x="746235" y="564060"/>
                  <a:pt x="748271" y="566096"/>
                  <a:pt x="748271" y="568132"/>
                </a:cubicBezTo>
                <a:cubicBezTo>
                  <a:pt x="748271" y="570169"/>
                  <a:pt x="746235" y="572205"/>
                  <a:pt x="743181" y="572205"/>
                </a:cubicBezTo>
                <a:cubicBezTo>
                  <a:pt x="740125" y="572205"/>
                  <a:pt x="738090" y="570169"/>
                  <a:pt x="738090" y="568132"/>
                </a:cubicBezTo>
                <a:cubicBezTo>
                  <a:pt x="738090" y="566096"/>
                  <a:pt x="740125" y="564060"/>
                  <a:pt x="743181" y="564060"/>
                </a:cubicBezTo>
                <a:close/>
                <a:moveTo>
                  <a:pt x="5325756" y="552890"/>
                </a:moveTo>
                <a:cubicBezTo>
                  <a:pt x="5355285" y="552890"/>
                  <a:pt x="5378697" y="576306"/>
                  <a:pt x="5378697" y="604813"/>
                </a:cubicBezTo>
                <a:cubicBezTo>
                  <a:pt x="5378697" y="633320"/>
                  <a:pt x="5355285" y="656737"/>
                  <a:pt x="5325756" y="656737"/>
                </a:cubicBezTo>
                <a:cubicBezTo>
                  <a:pt x="5296228" y="656737"/>
                  <a:pt x="5272813" y="633320"/>
                  <a:pt x="5272813" y="604813"/>
                </a:cubicBezTo>
                <a:cubicBezTo>
                  <a:pt x="5272813" y="576306"/>
                  <a:pt x="5296228" y="552890"/>
                  <a:pt x="5325756" y="552890"/>
                </a:cubicBezTo>
                <a:close/>
                <a:moveTo>
                  <a:pt x="777848" y="531504"/>
                </a:moveTo>
                <a:cubicBezTo>
                  <a:pt x="788028" y="532522"/>
                  <a:pt x="797192" y="540667"/>
                  <a:pt x="797192" y="550848"/>
                </a:cubicBezTo>
                <a:cubicBezTo>
                  <a:pt x="797192" y="562048"/>
                  <a:pt x="788028" y="570192"/>
                  <a:pt x="777848" y="570192"/>
                </a:cubicBezTo>
                <a:cubicBezTo>
                  <a:pt x="766649" y="570192"/>
                  <a:pt x="758504" y="562048"/>
                  <a:pt x="758504" y="550848"/>
                </a:cubicBezTo>
                <a:cubicBezTo>
                  <a:pt x="758504" y="540667"/>
                  <a:pt x="767667" y="531504"/>
                  <a:pt x="777848" y="531504"/>
                </a:cubicBezTo>
                <a:close/>
                <a:moveTo>
                  <a:pt x="10168903" y="524376"/>
                </a:moveTo>
                <a:cubicBezTo>
                  <a:pt x="10172976" y="524376"/>
                  <a:pt x="10175013" y="527430"/>
                  <a:pt x="10175013" y="530485"/>
                </a:cubicBezTo>
                <a:cubicBezTo>
                  <a:pt x="10175013" y="533539"/>
                  <a:pt x="10171958" y="536594"/>
                  <a:pt x="10168903" y="536594"/>
                </a:cubicBezTo>
                <a:cubicBezTo>
                  <a:pt x="10165849" y="536594"/>
                  <a:pt x="10162795" y="533539"/>
                  <a:pt x="10162795" y="530485"/>
                </a:cubicBezTo>
                <a:cubicBezTo>
                  <a:pt x="10162795" y="527430"/>
                  <a:pt x="10165849" y="524376"/>
                  <a:pt x="10168903" y="524376"/>
                </a:cubicBezTo>
                <a:close/>
                <a:moveTo>
                  <a:pt x="6053676" y="522319"/>
                </a:moveTo>
                <a:cubicBezTo>
                  <a:pt x="6056730" y="522319"/>
                  <a:pt x="6058766" y="524355"/>
                  <a:pt x="6058766" y="527410"/>
                </a:cubicBezTo>
                <a:cubicBezTo>
                  <a:pt x="6058766" y="530464"/>
                  <a:pt x="6056730" y="532500"/>
                  <a:pt x="6053676" y="532500"/>
                </a:cubicBezTo>
                <a:cubicBezTo>
                  <a:pt x="6050621" y="532500"/>
                  <a:pt x="6048585" y="530464"/>
                  <a:pt x="6048585" y="527410"/>
                </a:cubicBezTo>
                <a:cubicBezTo>
                  <a:pt x="6048585" y="524355"/>
                  <a:pt x="6050621" y="522319"/>
                  <a:pt x="6053676" y="522319"/>
                </a:cubicBezTo>
                <a:close/>
                <a:moveTo>
                  <a:pt x="2166508" y="516210"/>
                </a:moveTo>
                <a:cubicBezTo>
                  <a:pt x="2167526" y="516210"/>
                  <a:pt x="2168544" y="516210"/>
                  <a:pt x="2168544" y="518246"/>
                </a:cubicBezTo>
                <a:cubicBezTo>
                  <a:pt x="2168544" y="519264"/>
                  <a:pt x="2167526" y="520282"/>
                  <a:pt x="2166508" y="520282"/>
                </a:cubicBezTo>
                <a:cubicBezTo>
                  <a:pt x="2165490" y="520282"/>
                  <a:pt x="2164472" y="519264"/>
                  <a:pt x="2164472" y="518246"/>
                </a:cubicBezTo>
                <a:cubicBezTo>
                  <a:pt x="2164472" y="517228"/>
                  <a:pt x="2165490" y="516210"/>
                  <a:pt x="2166508" y="516210"/>
                </a:cubicBezTo>
                <a:close/>
                <a:moveTo>
                  <a:pt x="8592859" y="508092"/>
                </a:moveTo>
                <a:cubicBezTo>
                  <a:pt x="8606094" y="508092"/>
                  <a:pt x="8617294" y="519292"/>
                  <a:pt x="8617294" y="532528"/>
                </a:cubicBezTo>
                <a:cubicBezTo>
                  <a:pt x="8617294" y="545762"/>
                  <a:pt x="8606094" y="556963"/>
                  <a:pt x="8592859" y="556963"/>
                </a:cubicBezTo>
                <a:cubicBezTo>
                  <a:pt x="8579624" y="556963"/>
                  <a:pt x="8568424" y="545762"/>
                  <a:pt x="8568424" y="532528"/>
                </a:cubicBezTo>
                <a:cubicBezTo>
                  <a:pt x="8568424" y="519292"/>
                  <a:pt x="8579624" y="508092"/>
                  <a:pt x="8592859" y="508092"/>
                </a:cubicBezTo>
                <a:close/>
                <a:moveTo>
                  <a:pt x="6066913" y="493836"/>
                </a:moveTo>
                <a:cubicBezTo>
                  <a:pt x="6074039" y="493836"/>
                  <a:pt x="6081166" y="499945"/>
                  <a:pt x="6081166" y="508090"/>
                </a:cubicBezTo>
                <a:cubicBezTo>
                  <a:pt x="6081166" y="516235"/>
                  <a:pt x="6075057" y="522343"/>
                  <a:pt x="6066913" y="522343"/>
                </a:cubicBezTo>
                <a:cubicBezTo>
                  <a:pt x="6058767" y="522343"/>
                  <a:pt x="6052659" y="516235"/>
                  <a:pt x="6052659" y="508090"/>
                </a:cubicBezTo>
                <a:cubicBezTo>
                  <a:pt x="6052659" y="499945"/>
                  <a:pt x="6058767" y="493836"/>
                  <a:pt x="6066913" y="493836"/>
                </a:cubicBezTo>
                <a:close/>
                <a:moveTo>
                  <a:pt x="6723597" y="480603"/>
                </a:moveTo>
                <a:cubicBezTo>
                  <a:pt x="6734796" y="480603"/>
                  <a:pt x="6743960" y="489766"/>
                  <a:pt x="6743960" y="500965"/>
                </a:cubicBezTo>
                <a:cubicBezTo>
                  <a:pt x="6743960" y="512164"/>
                  <a:pt x="6734796" y="521329"/>
                  <a:pt x="6723597" y="521329"/>
                </a:cubicBezTo>
                <a:cubicBezTo>
                  <a:pt x="6712398" y="521329"/>
                  <a:pt x="6703235" y="512164"/>
                  <a:pt x="6703235" y="500965"/>
                </a:cubicBezTo>
                <a:cubicBezTo>
                  <a:pt x="6703235" y="489766"/>
                  <a:pt x="6712398" y="480603"/>
                  <a:pt x="6723597" y="480603"/>
                </a:cubicBezTo>
                <a:close/>
                <a:moveTo>
                  <a:pt x="10992560" y="476531"/>
                </a:moveTo>
                <a:cubicBezTo>
                  <a:pt x="10995614" y="476531"/>
                  <a:pt x="10997650" y="478567"/>
                  <a:pt x="10997650" y="481622"/>
                </a:cubicBezTo>
                <a:cubicBezTo>
                  <a:pt x="10997650" y="484676"/>
                  <a:pt x="10995614" y="486712"/>
                  <a:pt x="10992560" y="486712"/>
                </a:cubicBezTo>
                <a:cubicBezTo>
                  <a:pt x="10989506" y="486712"/>
                  <a:pt x="10987469" y="484676"/>
                  <a:pt x="10987469" y="481622"/>
                </a:cubicBezTo>
                <a:cubicBezTo>
                  <a:pt x="10987469" y="478567"/>
                  <a:pt x="10989506" y="476531"/>
                  <a:pt x="10992560" y="476531"/>
                </a:cubicBezTo>
                <a:close/>
                <a:moveTo>
                  <a:pt x="3592921" y="475498"/>
                </a:moveTo>
                <a:cubicBezTo>
                  <a:pt x="3641788" y="475498"/>
                  <a:pt x="3681491" y="515204"/>
                  <a:pt x="3681491" y="563056"/>
                </a:cubicBezTo>
                <a:cubicBezTo>
                  <a:pt x="3681491" y="611926"/>
                  <a:pt x="3641788" y="650613"/>
                  <a:pt x="3592921" y="650613"/>
                </a:cubicBezTo>
                <a:cubicBezTo>
                  <a:pt x="3544054" y="650613"/>
                  <a:pt x="3504350" y="610906"/>
                  <a:pt x="3504350" y="563056"/>
                </a:cubicBezTo>
                <a:cubicBezTo>
                  <a:pt x="3504350" y="514186"/>
                  <a:pt x="3544054" y="475498"/>
                  <a:pt x="3592921" y="475498"/>
                </a:cubicBezTo>
                <a:close/>
                <a:moveTo>
                  <a:pt x="4326963" y="471433"/>
                </a:moveTo>
                <a:cubicBezTo>
                  <a:pt x="4337144" y="471433"/>
                  <a:pt x="4346306" y="480596"/>
                  <a:pt x="4346306" y="490777"/>
                </a:cubicBezTo>
                <a:cubicBezTo>
                  <a:pt x="4346306" y="500959"/>
                  <a:pt x="4338162" y="510122"/>
                  <a:pt x="4326963" y="510122"/>
                </a:cubicBezTo>
                <a:cubicBezTo>
                  <a:pt x="4316781" y="510122"/>
                  <a:pt x="4307663" y="501977"/>
                  <a:pt x="4307663" y="490777"/>
                </a:cubicBezTo>
                <a:cubicBezTo>
                  <a:pt x="4307663" y="480596"/>
                  <a:pt x="4315762" y="471433"/>
                  <a:pt x="4326963" y="471433"/>
                </a:cubicBezTo>
                <a:close/>
                <a:moveTo>
                  <a:pt x="427563" y="469375"/>
                </a:moveTo>
                <a:cubicBezTo>
                  <a:pt x="427563" y="469375"/>
                  <a:pt x="428581" y="470393"/>
                  <a:pt x="428581" y="470393"/>
                </a:cubicBezTo>
                <a:cubicBezTo>
                  <a:pt x="428581" y="471411"/>
                  <a:pt x="427563" y="471411"/>
                  <a:pt x="427563" y="471411"/>
                </a:cubicBezTo>
                <a:cubicBezTo>
                  <a:pt x="426545" y="471411"/>
                  <a:pt x="426545" y="470393"/>
                  <a:pt x="426545" y="470393"/>
                </a:cubicBezTo>
                <a:cubicBezTo>
                  <a:pt x="426545" y="469375"/>
                  <a:pt x="427563" y="469375"/>
                  <a:pt x="427563" y="469375"/>
                </a:cubicBezTo>
                <a:close/>
                <a:moveTo>
                  <a:pt x="2938242" y="457159"/>
                </a:moveTo>
                <a:cubicBezTo>
                  <a:pt x="2942314" y="457159"/>
                  <a:pt x="2944351" y="459195"/>
                  <a:pt x="2944351" y="462250"/>
                </a:cubicBezTo>
                <a:cubicBezTo>
                  <a:pt x="2944351" y="465304"/>
                  <a:pt x="2942314" y="467340"/>
                  <a:pt x="2938242" y="467340"/>
                </a:cubicBezTo>
                <a:cubicBezTo>
                  <a:pt x="2935187" y="467340"/>
                  <a:pt x="2932133" y="465304"/>
                  <a:pt x="2932133" y="462250"/>
                </a:cubicBezTo>
                <a:cubicBezTo>
                  <a:pt x="2932133" y="459195"/>
                  <a:pt x="2934169" y="457159"/>
                  <a:pt x="2938242" y="457159"/>
                </a:cubicBezTo>
                <a:close/>
                <a:moveTo>
                  <a:pt x="2512732" y="403224"/>
                </a:moveTo>
                <a:cubicBezTo>
                  <a:pt x="2515786" y="403224"/>
                  <a:pt x="2518840" y="406278"/>
                  <a:pt x="2518840" y="409333"/>
                </a:cubicBezTo>
                <a:cubicBezTo>
                  <a:pt x="2518840" y="412387"/>
                  <a:pt x="2516804" y="415441"/>
                  <a:pt x="2512732" y="415441"/>
                </a:cubicBezTo>
                <a:cubicBezTo>
                  <a:pt x="2509677" y="415441"/>
                  <a:pt x="2506624" y="413405"/>
                  <a:pt x="2506624" y="409333"/>
                </a:cubicBezTo>
                <a:cubicBezTo>
                  <a:pt x="2506624" y="406278"/>
                  <a:pt x="2508660" y="403224"/>
                  <a:pt x="2512732" y="403224"/>
                </a:cubicBezTo>
                <a:close/>
                <a:moveTo>
                  <a:pt x="5816456" y="403200"/>
                </a:moveTo>
                <a:cubicBezTo>
                  <a:pt x="5821546" y="403200"/>
                  <a:pt x="5825619" y="407272"/>
                  <a:pt x="5825619" y="412363"/>
                </a:cubicBezTo>
                <a:cubicBezTo>
                  <a:pt x="5825619" y="417454"/>
                  <a:pt x="5821546" y="421526"/>
                  <a:pt x="5816456" y="421526"/>
                </a:cubicBezTo>
                <a:cubicBezTo>
                  <a:pt x="5811365" y="421526"/>
                  <a:pt x="5807293" y="417454"/>
                  <a:pt x="5807293" y="412363"/>
                </a:cubicBezTo>
                <a:cubicBezTo>
                  <a:pt x="5807293" y="407272"/>
                  <a:pt x="5811365" y="403200"/>
                  <a:pt x="5816456" y="403200"/>
                </a:cubicBezTo>
                <a:close/>
                <a:moveTo>
                  <a:pt x="8714015" y="402208"/>
                </a:moveTo>
                <a:cubicBezTo>
                  <a:pt x="8719106" y="402208"/>
                  <a:pt x="8722160" y="406280"/>
                  <a:pt x="8722160" y="410353"/>
                </a:cubicBezTo>
                <a:cubicBezTo>
                  <a:pt x="8722160" y="414426"/>
                  <a:pt x="8718088" y="418498"/>
                  <a:pt x="8714015" y="418498"/>
                </a:cubicBezTo>
                <a:cubicBezTo>
                  <a:pt x="8709943" y="418498"/>
                  <a:pt x="8705870" y="414426"/>
                  <a:pt x="8705870" y="410353"/>
                </a:cubicBezTo>
                <a:cubicBezTo>
                  <a:pt x="8705870" y="406280"/>
                  <a:pt x="8709943" y="402208"/>
                  <a:pt x="8714015" y="402208"/>
                </a:cubicBezTo>
                <a:close/>
                <a:moveTo>
                  <a:pt x="9278052" y="383876"/>
                </a:moveTo>
                <a:cubicBezTo>
                  <a:pt x="9279070" y="383876"/>
                  <a:pt x="9279070" y="384894"/>
                  <a:pt x="9279070" y="384894"/>
                </a:cubicBezTo>
                <a:cubicBezTo>
                  <a:pt x="9279070" y="385912"/>
                  <a:pt x="9278052" y="385912"/>
                  <a:pt x="9278052" y="385912"/>
                </a:cubicBezTo>
                <a:cubicBezTo>
                  <a:pt x="9277034" y="385912"/>
                  <a:pt x="9277034" y="384894"/>
                  <a:pt x="9277034" y="384894"/>
                </a:cubicBezTo>
                <a:cubicBezTo>
                  <a:pt x="9277034" y="383876"/>
                  <a:pt x="9278052" y="383876"/>
                  <a:pt x="9278052" y="383876"/>
                </a:cubicBezTo>
                <a:close/>
                <a:moveTo>
                  <a:pt x="8419779" y="378786"/>
                </a:moveTo>
                <a:cubicBezTo>
                  <a:pt x="8426906" y="378786"/>
                  <a:pt x="8434033" y="384894"/>
                  <a:pt x="8434033" y="393040"/>
                </a:cubicBezTo>
                <a:cubicBezTo>
                  <a:pt x="8434033" y="401184"/>
                  <a:pt x="8427924" y="407293"/>
                  <a:pt x="8419779" y="407293"/>
                </a:cubicBezTo>
                <a:cubicBezTo>
                  <a:pt x="8411634" y="407293"/>
                  <a:pt x="8405525" y="401184"/>
                  <a:pt x="8405525" y="393040"/>
                </a:cubicBezTo>
                <a:cubicBezTo>
                  <a:pt x="8405525" y="384894"/>
                  <a:pt x="8411634" y="378786"/>
                  <a:pt x="8419779" y="378786"/>
                </a:cubicBezTo>
                <a:close/>
                <a:moveTo>
                  <a:pt x="4043916" y="366546"/>
                </a:moveTo>
                <a:cubicBezTo>
                  <a:pt x="4053080" y="366546"/>
                  <a:pt x="4059189" y="372655"/>
                  <a:pt x="4059189" y="381818"/>
                </a:cubicBezTo>
                <a:cubicBezTo>
                  <a:pt x="4059189" y="389963"/>
                  <a:pt x="4052062" y="397090"/>
                  <a:pt x="4043916" y="397090"/>
                </a:cubicBezTo>
                <a:cubicBezTo>
                  <a:pt x="4035771" y="397090"/>
                  <a:pt x="4028645" y="389963"/>
                  <a:pt x="4028645" y="381818"/>
                </a:cubicBezTo>
                <a:cubicBezTo>
                  <a:pt x="4028645" y="373673"/>
                  <a:pt x="4035771" y="366546"/>
                  <a:pt x="4043916" y="366546"/>
                </a:cubicBezTo>
                <a:close/>
                <a:moveTo>
                  <a:pt x="5531384" y="355348"/>
                </a:moveTo>
                <a:cubicBezTo>
                  <a:pt x="5540547" y="355348"/>
                  <a:pt x="5548692" y="363493"/>
                  <a:pt x="5548692" y="372656"/>
                </a:cubicBezTo>
                <a:cubicBezTo>
                  <a:pt x="5548692" y="381819"/>
                  <a:pt x="5540547" y="389964"/>
                  <a:pt x="5531384" y="389964"/>
                </a:cubicBezTo>
                <a:cubicBezTo>
                  <a:pt x="5522221" y="389964"/>
                  <a:pt x="5514076" y="381819"/>
                  <a:pt x="5514076" y="372656"/>
                </a:cubicBezTo>
                <a:cubicBezTo>
                  <a:pt x="5514076" y="363493"/>
                  <a:pt x="5522221" y="355348"/>
                  <a:pt x="5531384" y="355348"/>
                </a:cubicBezTo>
                <a:close/>
                <a:moveTo>
                  <a:pt x="6608550" y="325823"/>
                </a:moveTo>
                <a:cubicBezTo>
                  <a:pt x="6611604" y="325823"/>
                  <a:pt x="6613640" y="327859"/>
                  <a:pt x="6613640" y="330914"/>
                </a:cubicBezTo>
                <a:cubicBezTo>
                  <a:pt x="6613640" y="333968"/>
                  <a:pt x="6611604" y="336004"/>
                  <a:pt x="6608550" y="336004"/>
                </a:cubicBezTo>
                <a:cubicBezTo>
                  <a:pt x="6605495" y="336004"/>
                  <a:pt x="6603459" y="333968"/>
                  <a:pt x="6603459" y="330914"/>
                </a:cubicBezTo>
                <a:cubicBezTo>
                  <a:pt x="6603459" y="327859"/>
                  <a:pt x="6605495" y="325823"/>
                  <a:pt x="6608550" y="325823"/>
                </a:cubicBezTo>
                <a:close/>
                <a:moveTo>
                  <a:pt x="7003580" y="314648"/>
                </a:moveTo>
                <a:cubicBezTo>
                  <a:pt x="7010706" y="314648"/>
                  <a:pt x="7015796" y="319739"/>
                  <a:pt x="7015796" y="325847"/>
                </a:cubicBezTo>
                <a:cubicBezTo>
                  <a:pt x="7015796" y="331956"/>
                  <a:pt x="7010706" y="337047"/>
                  <a:pt x="7003580" y="337047"/>
                </a:cubicBezTo>
                <a:cubicBezTo>
                  <a:pt x="6997470" y="337047"/>
                  <a:pt x="6991362" y="331956"/>
                  <a:pt x="6991362" y="325847"/>
                </a:cubicBezTo>
                <a:cubicBezTo>
                  <a:pt x="6991362" y="319739"/>
                  <a:pt x="6996453" y="314648"/>
                  <a:pt x="7003580" y="314648"/>
                </a:cubicBezTo>
                <a:close/>
                <a:moveTo>
                  <a:pt x="4121368" y="295307"/>
                </a:moveTo>
                <a:cubicBezTo>
                  <a:pt x="4130532" y="295307"/>
                  <a:pt x="4136640" y="301416"/>
                  <a:pt x="4136640" y="309561"/>
                </a:cubicBezTo>
                <a:cubicBezTo>
                  <a:pt x="4136640" y="317706"/>
                  <a:pt x="4129514" y="323814"/>
                  <a:pt x="4121368" y="323814"/>
                </a:cubicBezTo>
                <a:cubicBezTo>
                  <a:pt x="4113225" y="323814"/>
                  <a:pt x="4106095" y="317706"/>
                  <a:pt x="4106095" y="309561"/>
                </a:cubicBezTo>
                <a:cubicBezTo>
                  <a:pt x="4106095" y="301416"/>
                  <a:pt x="4112206" y="295307"/>
                  <a:pt x="4121368" y="295307"/>
                </a:cubicBezTo>
                <a:close/>
                <a:moveTo>
                  <a:pt x="5311470" y="293243"/>
                </a:moveTo>
                <a:cubicBezTo>
                  <a:pt x="5316562" y="293243"/>
                  <a:pt x="5320634" y="297316"/>
                  <a:pt x="5320634" y="302406"/>
                </a:cubicBezTo>
                <a:cubicBezTo>
                  <a:pt x="5320634" y="307497"/>
                  <a:pt x="5316562" y="311569"/>
                  <a:pt x="5311470" y="311569"/>
                </a:cubicBezTo>
                <a:cubicBezTo>
                  <a:pt x="5306380" y="311569"/>
                  <a:pt x="5302308" y="307497"/>
                  <a:pt x="5302308" y="302406"/>
                </a:cubicBezTo>
                <a:cubicBezTo>
                  <a:pt x="5302308" y="297316"/>
                  <a:pt x="5306380" y="293243"/>
                  <a:pt x="5311470" y="293243"/>
                </a:cubicBezTo>
                <a:close/>
                <a:moveTo>
                  <a:pt x="9786092" y="292250"/>
                </a:moveTo>
                <a:cubicBezTo>
                  <a:pt x="9795255" y="292250"/>
                  <a:pt x="9802382" y="299377"/>
                  <a:pt x="9802382" y="308540"/>
                </a:cubicBezTo>
                <a:cubicBezTo>
                  <a:pt x="9802382" y="317703"/>
                  <a:pt x="9795255" y="324830"/>
                  <a:pt x="9786092" y="324830"/>
                </a:cubicBezTo>
                <a:cubicBezTo>
                  <a:pt x="9776929" y="324830"/>
                  <a:pt x="9769802" y="317703"/>
                  <a:pt x="9769802" y="308540"/>
                </a:cubicBezTo>
                <a:cubicBezTo>
                  <a:pt x="9769802" y="299377"/>
                  <a:pt x="9776929" y="292250"/>
                  <a:pt x="9786092" y="292250"/>
                </a:cubicBezTo>
                <a:close/>
                <a:moveTo>
                  <a:pt x="9236309" y="271884"/>
                </a:moveTo>
                <a:cubicBezTo>
                  <a:pt x="9243436" y="271884"/>
                  <a:pt x="9249545" y="277992"/>
                  <a:pt x="9249545" y="285119"/>
                </a:cubicBezTo>
                <a:cubicBezTo>
                  <a:pt x="9249545" y="292246"/>
                  <a:pt x="9243436" y="298355"/>
                  <a:pt x="9236309" y="298355"/>
                </a:cubicBezTo>
                <a:cubicBezTo>
                  <a:pt x="9229182" y="298355"/>
                  <a:pt x="9223074" y="292246"/>
                  <a:pt x="9223074" y="285119"/>
                </a:cubicBezTo>
                <a:cubicBezTo>
                  <a:pt x="9223074" y="277992"/>
                  <a:pt x="9229182" y="271884"/>
                  <a:pt x="9236309" y="271884"/>
                </a:cubicBezTo>
                <a:close/>
                <a:moveTo>
                  <a:pt x="1991444" y="266797"/>
                </a:moveTo>
                <a:cubicBezTo>
                  <a:pt x="1995516" y="266797"/>
                  <a:pt x="1998572" y="269851"/>
                  <a:pt x="1998572" y="273924"/>
                </a:cubicBezTo>
                <a:cubicBezTo>
                  <a:pt x="1998572" y="277996"/>
                  <a:pt x="1995516" y="281051"/>
                  <a:pt x="1991444" y="281051"/>
                </a:cubicBezTo>
                <a:cubicBezTo>
                  <a:pt x="1987370" y="281051"/>
                  <a:pt x="1984317" y="277996"/>
                  <a:pt x="1984317" y="273924"/>
                </a:cubicBezTo>
                <a:cubicBezTo>
                  <a:pt x="1984317" y="269851"/>
                  <a:pt x="1987370" y="266797"/>
                  <a:pt x="1991444" y="266797"/>
                </a:cubicBezTo>
                <a:close/>
                <a:moveTo>
                  <a:pt x="8223283" y="262699"/>
                </a:moveTo>
                <a:cubicBezTo>
                  <a:pt x="8225320" y="262699"/>
                  <a:pt x="8226337" y="263717"/>
                  <a:pt x="8226337" y="265754"/>
                </a:cubicBezTo>
                <a:cubicBezTo>
                  <a:pt x="8226337" y="266772"/>
                  <a:pt x="8225320" y="268808"/>
                  <a:pt x="8223283" y="268808"/>
                </a:cubicBezTo>
                <a:cubicBezTo>
                  <a:pt x="8222265" y="268808"/>
                  <a:pt x="8220229" y="267790"/>
                  <a:pt x="8220229" y="265754"/>
                </a:cubicBezTo>
                <a:cubicBezTo>
                  <a:pt x="8220229" y="263717"/>
                  <a:pt x="8221247" y="262699"/>
                  <a:pt x="8223283" y="262699"/>
                </a:cubicBezTo>
                <a:close/>
                <a:moveTo>
                  <a:pt x="3759863" y="253535"/>
                </a:moveTo>
                <a:cubicBezTo>
                  <a:pt x="3762916" y="253535"/>
                  <a:pt x="3764952" y="255571"/>
                  <a:pt x="3764952" y="258626"/>
                </a:cubicBezTo>
                <a:cubicBezTo>
                  <a:pt x="3764952" y="261680"/>
                  <a:pt x="3762916" y="263716"/>
                  <a:pt x="3759863" y="263716"/>
                </a:cubicBezTo>
                <a:cubicBezTo>
                  <a:pt x="3756807" y="263716"/>
                  <a:pt x="3754772" y="261680"/>
                  <a:pt x="3754772" y="258626"/>
                </a:cubicBezTo>
                <a:cubicBezTo>
                  <a:pt x="3754772" y="255571"/>
                  <a:pt x="3756807" y="253535"/>
                  <a:pt x="3759863" y="253535"/>
                </a:cubicBezTo>
                <a:close/>
                <a:moveTo>
                  <a:pt x="7655174" y="243355"/>
                </a:moveTo>
                <a:cubicBezTo>
                  <a:pt x="7656192" y="244373"/>
                  <a:pt x="7658228" y="245391"/>
                  <a:pt x="7658228" y="246410"/>
                </a:cubicBezTo>
                <a:cubicBezTo>
                  <a:pt x="7658228" y="247427"/>
                  <a:pt x="7657210" y="249464"/>
                  <a:pt x="7655174" y="249464"/>
                </a:cubicBezTo>
                <a:cubicBezTo>
                  <a:pt x="7654155" y="249464"/>
                  <a:pt x="7652119" y="248446"/>
                  <a:pt x="7652119" y="246410"/>
                </a:cubicBezTo>
                <a:cubicBezTo>
                  <a:pt x="7652119" y="245391"/>
                  <a:pt x="7653137" y="243355"/>
                  <a:pt x="7655174" y="243355"/>
                </a:cubicBezTo>
                <a:close/>
                <a:moveTo>
                  <a:pt x="1998518" y="237245"/>
                </a:moveTo>
                <a:cubicBezTo>
                  <a:pt x="2003609" y="237245"/>
                  <a:pt x="2007681" y="241318"/>
                  <a:pt x="2007681" y="246408"/>
                </a:cubicBezTo>
                <a:cubicBezTo>
                  <a:pt x="2007681" y="251499"/>
                  <a:pt x="2003609" y="255571"/>
                  <a:pt x="1998518" y="255571"/>
                </a:cubicBezTo>
                <a:cubicBezTo>
                  <a:pt x="1993428" y="255571"/>
                  <a:pt x="1989355" y="251499"/>
                  <a:pt x="1989355" y="246408"/>
                </a:cubicBezTo>
                <a:cubicBezTo>
                  <a:pt x="1989355" y="241318"/>
                  <a:pt x="1993428" y="237245"/>
                  <a:pt x="1998518" y="237245"/>
                </a:cubicBezTo>
                <a:close/>
                <a:moveTo>
                  <a:pt x="1157580" y="234204"/>
                </a:moveTo>
                <a:cubicBezTo>
                  <a:pt x="1177943" y="233186"/>
                  <a:pt x="1195251" y="250494"/>
                  <a:pt x="1195251" y="270856"/>
                </a:cubicBezTo>
                <a:cubicBezTo>
                  <a:pt x="1195251" y="291218"/>
                  <a:pt x="1178961" y="307508"/>
                  <a:pt x="1157580" y="307508"/>
                </a:cubicBezTo>
                <a:cubicBezTo>
                  <a:pt x="1137218" y="307508"/>
                  <a:pt x="1119910" y="291218"/>
                  <a:pt x="1119910" y="270856"/>
                </a:cubicBezTo>
                <a:cubicBezTo>
                  <a:pt x="1119910" y="250494"/>
                  <a:pt x="1136200" y="234204"/>
                  <a:pt x="1157580" y="234204"/>
                </a:cubicBezTo>
                <a:close/>
                <a:moveTo>
                  <a:pt x="961058" y="233172"/>
                </a:moveTo>
                <a:cubicBezTo>
                  <a:pt x="979384" y="233172"/>
                  <a:pt x="993637" y="247426"/>
                  <a:pt x="993637" y="265752"/>
                </a:cubicBezTo>
                <a:cubicBezTo>
                  <a:pt x="993637" y="283060"/>
                  <a:pt x="979384" y="297314"/>
                  <a:pt x="961058" y="297314"/>
                </a:cubicBezTo>
                <a:cubicBezTo>
                  <a:pt x="942732" y="297314"/>
                  <a:pt x="928478" y="283060"/>
                  <a:pt x="928478" y="265752"/>
                </a:cubicBezTo>
                <a:cubicBezTo>
                  <a:pt x="928478" y="248444"/>
                  <a:pt x="942732" y="233172"/>
                  <a:pt x="961058" y="233172"/>
                </a:cubicBezTo>
                <a:close/>
                <a:moveTo>
                  <a:pt x="171076" y="227096"/>
                </a:moveTo>
                <a:cubicBezTo>
                  <a:pt x="173114" y="227096"/>
                  <a:pt x="174131" y="229132"/>
                  <a:pt x="174131" y="230151"/>
                </a:cubicBezTo>
                <a:cubicBezTo>
                  <a:pt x="174131" y="232186"/>
                  <a:pt x="173114" y="233205"/>
                  <a:pt x="171076" y="233205"/>
                </a:cubicBezTo>
                <a:cubicBezTo>
                  <a:pt x="169040" y="233205"/>
                  <a:pt x="168023" y="232186"/>
                  <a:pt x="168023" y="230151"/>
                </a:cubicBezTo>
                <a:cubicBezTo>
                  <a:pt x="168023" y="228113"/>
                  <a:pt x="169040" y="227096"/>
                  <a:pt x="171076" y="227096"/>
                </a:cubicBezTo>
                <a:close/>
                <a:moveTo>
                  <a:pt x="1620797" y="211791"/>
                </a:moveTo>
                <a:cubicBezTo>
                  <a:pt x="1626906" y="212809"/>
                  <a:pt x="1630978" y="216882"/>
                  <a:pt x="1630978" y="221973"/>
                </a:cubicBezTo>
                <a:cubicBezTo>
                  <a:pt x="1630978" y="227064"/>
                  <a:pt x="1626906" y="232153"/>
                  <a:pt x="1620797" y="232153"/>
                </a:cubicBezTo>
                <a:cubicBezTo>
                  <a:pt x="1615707" y="232153"/>
                  <a:pt x="1610616" y="228082"/>
                  <a:pt x="1610616" y="221973"/>
                </a:cubicBezTo>
                <a:cubicBezTo>
                  <a:pt x="1610616" y="216882"/>
                  <a:pt x="1614689" y="211791"/>
                  <a:pt x="1620797" y="211791"/>
                </a:cubicBezTo>
                <a:close/>
                <a:moveTo>
                  <a:pt x="5128210" y="193466"/>
                </a:moveTo>
                <a:cubicBezTo>
                  <a:pt x="5135336" y="193466"/>
                  <a:pt x="5140427" y="199575"/>
                  <a:pt x="5140427" y="205684"/>
                </a:cubicBezTo>
                <a:cubicBezTo>
                  <a:pt x="5140427" y="212810"/>
                  <a:pt x="5134318" y="217901"/>
                  <a:pt x="5128210" y="217901"/>
                </a:cubicBezTo>
                <a:cubicBezTo>
                  <a:pt x="5121084" y="217901"/>
                  <a:pt x="5115993" y="211792"/>
                  <a:pt x="5115993" y="205684"/>
                </a:cubicBezTo>
                <a:cubicBezTo>
                  <a:pt x="5115993" y="198557"/>
                  <a:pt x="5122102" y="193466"/>
                  <a:pt x="5128210" y="193466"/>
                </a:cubicBezTo>
                <a:close/>
                <a:moveTo>
                  <a:pt x="9614030" y="138518"/>
                </a:moveTo>
                <a:cubicBezTo>
                  <a:pt x="9620139" y="138518"/>
                  <a:pt x="9625230" y="143609"/>
                  <a:pt x="9625230" y="149717"/>
                </a:cubicBezTo>
                <a:cubicBezTo>
                  <a:pt x="9625230" y="155826"/>
                  <a:pt x="9620139" y="160915"/>
                  <a:pt x="9614030" y="160915"/>
                </a:cubicBezTo>
                <a:cubicBezTo>
                  <a:pt x="9607922" y="160915"/>
                  <a:pt x="9602831" y="155826"/>
                  <a:pt x="9602831" y="149717"/>
                </a:cubicBezTo>
                <a:cubicBezTo>
                  <a:pt x="9602831" y="143609"/>
                  <a:pt x="9607922" y="138518"/>
                  <a:pt x="9614030" y="138518"/>
                </a:cubicBezTo>
                <a:close/>
                <a:moveTo>
                  <a:pt x="3063470" y="115071"/>
                </a:moveTo>
                <a:cubicBezTo>
                  <a:pt x="3066524" y="115071"/>
                  <a:pt x="3069579" y="117107"/>
                  <a:pt x="3069579" y="121180"/>
                </a:cubicBezTo>
                <a:cubicBezTo>
                  <a:pt x="3069579" y="124234"/>
                  <a:pt x="3066524" y="127289"/>
                  <a:pt x="3063470" y="127289"/>
                </a:cubicBezTo>
                <a:cubicBezTo>
                  <a:pt x="3060416" y="127289"/>
                  <a:pt x="3057361" y="124234"/>
                  <a:pt x="3057361" y="121180"/>
                </a:cubicBezTo>
                <a:cubicBezTo>
                  <a:pt x="3057361" y="118126"/>
                  <a:pt x="3060416" y="115071"/>
                  <a:pt x="3063470" y="115071"/>
                </a:cubicBezTo>
                <a:close/>
                <a:moveTo>
                  <a:pt x="1904915" y="92704"/>
                </a:moveTo>
                <a:cubicBezTo>
                  <a:pt x="1915096" y="91685"/>
                  <a:pt x="1923240" y="99831"/>
                  <a:pt x="1923240" y="110012"/>
                </a:cubicBezTo>
                <a:cubicBezTo>
                  <a:pt x="1923240" y="120193"/>
                  <a:pt x="1915096" y="127319"/>
                  <a:pt x="1904915" y="127319"/>
                </a:cubicBezTo>
                <a:cubicBezTo>
                  <a:pt x="1894733" y="127319"/>
                  <a:pt x="1886589" y="119175"/>
                  <a:pt x="1886589" y="110012"/>
                </a:cubicBezTo>
                <a:cubicBezTo>
                  <a:pt x="1886589" y="99831"/>
                  <a:pt x="1894733" y="92704"/>
                  <a:pt x="1904915" y="92704"/>
                </a:cubicBezTo>
                <a:close/>
                <a:moveTo>
                  <a:pt x="6230829" y="87605"/>
                </a:moveTo>
                <a:cubicBezTo>
                  <a:pt x="6234902" y="87605"/>
                  <a:pt x="6238974" y="90659"/>
                  <a:pt x="6238974" y="95750"/>
                </a:cubicBezTo>
                <a:cubicBezTo>
                  <a:pt x="6238974" y="99822"/>
                  <a:pt x="6234902" y="103895"/>
                  <a:pt x="6230829" y="103895"/>
                </a:cubicBezTo>
                <a:cubicBezTo>
                  <a:pt x="6226756" y="103895"/>
                  <a:pt x="6222684" y="99822"/>
                  <a:pt x="6222684" y="95750"/>
                </a:cubicBezTo>
                <a:cubicBezTo>
                  <a:pt x="6222684" y="91677"/>
                  <a:pt x="6226756" y="87605"/>
                  <a:pt x="6230829" y="87605"/>
                </a:cubicBezTo>
                <a:close/>
                <a:moveTo>
                  <a:pt x="11171750" y="86587"/>
                </a:moveTo>
                <a:cubicBezTo>
                  <a:pt x="11227746" y="86587"/>
                  <a:pt x="11273561" y="131384"/>
                  <a:pt x="11273561" y="187380"/>
                </a:cubicBezTo>
                <a:cubicBezTo>
                  <a:pt x="11273561" y="243377"/>
                  <a:pt x="11228764" y="288173"/>
                  <a:pt x="11171750" y="288173"/>
                </a:cubicBezTo>
                <a:cubicBezTo>
                  <a:pt x="11115753" y="288173"/>
                  <a:pt x="11069938" y="243377"/>
                  <a:pt x="11069938" y="187380"/>
                </a:cubicBezTo>
                <a:cubicBezTo>
                  <a:pt x="11069938" y="131384"/>
                  <a:pt x="11115753" y="86587"/>
                  <a:pt x="11171750" y="86587"/>
                </a:cubicBezTo>
                <a:close/>
                <a:moveTo>
                  <a:pt x="3533841" y="71293"/>
                </a:moveTo>
                <a:cubicBezTo>
                  <a:pt x="3535876" y="70275"/>
                  <a:pt x="3536895" y="72311"/>
                  <a:pt x="3536895" y="74347"/>
                </a:cubicBezTo>
                <a:cubicBezTo>
                  <a:pt x="3536895" y="76383"/>
                  <a:pt x="3535876" y="77402"/>
                  <a:pt x="3533841" y="77402"/>
                </a:cubicBezTo>
                <a:cubicBezTo>
                  <a:pt x="3531804" y="77402"/>
                  <a:pt x="3530785" y="76383"/>
                  <a:pt x="3530785" y="74347"/>
                </a:cubicBezTo>
                <a:cubicBezTo>
                  <a:pt x="3530785" y="72311"/>
                  <a:pt x="3531804" y="71293"/>
                  <a:pt x="3533841" y="71293"/>
                </a:cubicBezTo>
                <a:close/>
                <a:moveTo>
                  <a:pt x="8850443" y="69279"/>
                </a:moveTo>
                <a:cubicBezTo>
                  <a:pt x="8853497" y="69279"/>
                  <a:pt x="8855533" y="71315"/>
                  <a:pt x="8855533" y="74370"/>
                </a:cubicBezTo>
                <a:cubicBezTo>
                  <a:pt x="8855533" y="77424"/>
                  <a:pt x="8853497" y="79460"/>
                  <a:pt x="8850443" y="79460"/>
                </a:cubicBezTo>
                <a:cubicBezTo>
                  <a:pt x="8847388" y="79460"/>
                  <a:pt x="8845352" y="77424"/>
                  <a:pt x="8845352" y="74370"/>
                </a:cubicBezTo>
                <a:cubicBezTo>
                  <a:pt x="8845352" y="71315"/>
                  <a:pt x="8847388" y="69279"/>
                  <a:pt x="8850443" y="69279"/>
                </a:cubicBezTo>
                <a:close/>
                <a:moveTo>
                  <a:pt x="2747929" y="68269"/>
                </a:moveTo>
                <a:cubicBezTo>
                  <a:pt x="2760149" y="68269"/>
                  <a:pt x="2770331" y="78449"/>
                  <a:pt x="2770331" y="90666"/>
                </a:cubicBezTo>
                <a:cubicBezTo>
                  <a:pt x="2770331" y="102884"/>
                  <a:pt x="2760149" y="113065"/>
                  <a:pt x="2747929" y="113065"/>
                </a:cubicBezTo>
                <a:cubicBezTo>
                  <a:pt x="2735713" y="113065"/>
                  <a:pt x="2725531" y="102884"/>
                  <a:pt x="2725531" y="90666"/>
                </a:cubicBezTo>
                <a:cubicBezTo>
                  <a:pt x="2725531" y="78449"/>
                  <a:pt x="2735713" y="68269"/>
                  <a:pt x="2747929" y="68269"/>
                </a:cubicBezTo>
                <a:close/>
                <a:moveTo>
                  <a:pt x="1222767" y="68265"/>
                </a:moveTo>
                <a:cubicBezTo>
                  <a:pt x="1233967" y="68265"/>
                  <a:pt x="1243130" y="77428"/>
                  <a:pt x="1243130" y="88627"/>
                </a:cubicBezTo>
                <a:cubicBezTo>
                  <a:pt x="1243130" y="99825"/>
                  <a:pt x="1233967" y="108990"/>
                  <a:pt x="1222767" y="108990"/>
                </a:cubicBezTo>
                <a:cubicBezTo>
                  <a:pt x="1211568" y="108990"/>
                  <a:pt x="1202406" y="99825"/>
                  <a:pt x="1202406" y="88627"/>
                </a:cubicBezTo>
                <a:cubicBezTo>
                  <a:pt x="1202406" y="77428"/>
                  <a:pt x="1211568" y="68265"/>
                  <a:pt x="1222767" y="68265"/>
                </a:cubicBezTo>
                <a:close/>
                <a:moveTo>
                  <a:pt x="11961807" y="59105"/>
                </a:moveTo>
                <a:cubicBezTo>
                  <a:pt x="11973006" y="59105"/>
                  <a:pt x="11982170" y="68268"/>
                  <a:pt x="11982170" y="79467"/>
                </a:cubicBezTo>
                <a:cubicBezTo>
                  <a:pt x="11982170" y="90667"/>
                  <a:pt x="11973006" y="99830"/>
                  <a:pt x="11961807" y="99830"/>
                </a:cubicBezTo>
                <a:cubicBezTo>
                  <a:pt x="11950608" y="99830"/>
                  <a:pt x="11941445" y="90667"/>
                  <a:pt x="11941445" y="79467"/>
                </a:cubicBezTo>
                <a:cubicBezTo>
                  <a:pt x="11941445" y="68268"/>
                  <a:pt x="11950608" y="59105"/>
                  <a:pt x="11961807" y="59105"/>
                </a:cubicBezTo>
                <a:close/>
                <a:moveTo>
                  <a:pt x="2790665" y="54007"/>
                </a:moveTo>
                <a:cubicBezTo>
                  <a:pt x="2797792" y="54007"/>
                  <a:pt x="2803901" y="60116"/>
                  <a:pt x="2803901" y="67243"/>
                </a:cubicBezTo>
                <a:cubicBezTo>
                  <a:pt x="2803901" y="74369"/>
                  <a:pt x="2797792" y="80478"/>
                  <a:pt x="2790665" y="80478"/>
                </a:cubicBezTo>
                <a:cubicBezTo>
                  <a:pt x="2783539" y="80478"/>
                  <a:pt x="2777433" y="74369"/>
                  <a:pt x="2777433" y="67243"/>
                </a:cubicBezTo>
                <a:cubicBezTo>
                  <a:pt x="2777433" y="60116"/>
                  <a:pt x="2783539" y="54007"/>
                  <a:pt x="2790665" y="54007"/>
                </a:cubicBezTo>
                <a:close/>
                <a:moveTo>
                  <a:pt x="3751773" y="46888"/>
                </a:moveTo>
                <a:cubicBezTo>
                  <a:pt x="3755844" y="46888"/>
                  <a:pt x="3759917" y="49943"/>
                  <a:pt x="3759917" y="55033"/>
                </a:cubicBezTo>
                <a:cubicBezTo>
                  <a:pt x="3759917" y="59105"/>
                  <a:pt x="3756861" y="63179"/>
                  <a:pt x="3751773" y="63179"/>
                </a:cubicBezTo>
                <a:cubicBezTo>
                  <a:pt x="3747699" y="63179"/>
                  <a:pt x="3743628" y="60123"/>
                  <a:pt x="3743628" y="55033"/>
                </a:cubicBezTo>
                <a:cubicBezTo>
                  <a:pt x="3743628" y="50961"/>
                  <a:pt x="3746682" y="46888"/>
                  <a:pt x="3751773" y="46888"/>
                </a:cubicBezTo>
                <a:close/>
                <a:moveTo>
                  <a:pt x="6107637" y="40750"/>
                </a:moveTo>
                <a:cubicBezTo>
                  <a:pt x="6111709" y="40750"/>
                  <a:pt x="6113746" y="43804"/>
                  <a:pt x="6113746" y="46859"/>
                </a:cubicBezTo>
                <a:cubicBezTo>
                  <a:pt x="6113746" y="49913"/>
                  <a:pt x="6110691" y="52968"/>
                  <a:pt x="6107637" y="52968"/>
                </a:cubicBezTo>
                <a:cubicBezTo>
                  <a:pt x="6104582" y="52968"/>
                  <a:pt x="6101528" y="49913"/>
                  <a:pt x="6101528" y="46859"/>
                </a:cubicBezTo>
                <a:cubicBezTo>
                  <a:pt x="6101528" y="43804"/>
                  <a:pt x="6104582" y="40750"/>
                  <a:pt x="6107637" y="40750"/>
                </a:cubicBezTo>
                <a:close/>
                <a:moveTo>
                  <a:pt x="338029" y="35685"/>
                </a:moveTo>
                <a:cubicBezTo>
                  <a:pt x="354318" y="35685"/>
                  <a:pt x="367554" y="48920"/>
                  <a:pt x="367554" y="65210"/>
                </a:cubicBezTo>
                <a:cubicBezTo>
                  <a:pt x="367554" y="81499"/>
                  <a:pt x="354318" y="94736"/>
                  <a:pt x="338029" y="94736"/>
                </a:cubicBezTo>
                <a:cubicBezTo>
                  <a:pt x="321740" y="94736"/>
                  <a:pt x="308504" y="81499"/>
                  <a:pt x="308504" y="65210"/>
                </a:cubicBezTo>
                <a:cubicBezTo>
                  <a:pt x="308504" y="48920"/>
                  <a:pt x="321740" y="35685"/>
                  <a:pt x="338029" y="35685"/>
                </a:cubicBezTo>
                <a:close/>
                <a:moveTo>
                  <a:pt x="7914793" y="30595"/>
                </a:moveTo>
                <a:cubicBezTo>
                  <a:pt x="7919884" y="29578"/>
                  <a:pt x="7924974" y="33649"/>
                  <a:pt x="7924974" y="39758"/>
                </a:cubicBezTo>
                <a:cubicBezTo>
                  <a:pt x="7924974" y="44849"/>
                  <a:pt x="7920902" y="48922"/>
                  <a:pt x="7914793" y="48922"/>
                </a:cubicBezTo>
                <a:cubicBezTo>
                  <a:pt x="7909703" y="48922"/>
                  <a:pt x="7905630" y="44849"/>
                  <a:pt x="7905630" y="39758"/>
                </a:cubicBezTo>
                <a:cubicBezTo>
                  <a:pt x="7905630" y="34667"/>
                  <a:pt x="7909703" y="30595"/>
                  <a:pt x="7914793" y="30595"/>
                </a:cubicBezTo>
                <a:close/>
                <a:moveTo>
                  <a:pt x="631216" y="38"/>
                </a:moveTo>
                <a:cubicBezTo>
                  <a:pt x="654633" y="-980"/>
                  <a:pt x="673977" y="18364"/>
                  <a:pt x="673977" y="41781"/>
                </a:cubicBezTo>
                <a:cubicBezTo>
                  <a:pt x="673977" y="65197"/>
                  <a:pt x="654633" y="83523"/>
                  <a:pt x="631216" y="83523"/>
                </a:cubicBezTo>
                <a:cubicBezTo>
                  <a:pt x="607799" y="83523"/>
                  <a:pt x="588455" y="65197"/>
                  <a:pt x="588455" y="41781"/>
                </a:cubicBezTo>
                <a:cubicBezTo>
                  <a:pt x="588455" y="18364"/>
                  <a:pt x="607799" y="38"/>
                  <a:pt x="631216" y="38"/>
                </a:cubicBezTo>
                <a:close/>
              </a:path>
            </a:pathLst>
          </a:custGeom>
          <a:solidFill>
            <a:schemeClr val="bg1">
              <a:alpha val="67000"/>
            </a:schemeClr>
          </a:solidFill>
          <a:ln w="10176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61" name="cloud1">
            <a:extLst>
              <a:ext uri="{FF2B5EF4-FFF2-40B4-BE49-F238E27FC236}">
                <a16:creationId xmlns:a16="http://schemas.microsoft.com/office/drawing/2014/main" id="{EB0140FF-B547-463D-A824-6811E369BBE4}"/>
              </a:ext>
            </a:extLst>
          </p:cNvPr>
          <p:cNvSpPr/>
          <p:nvPr/>
        </p:nvSpPr>
        <p:spPr>
          <a:xfrm>
            <a:off x="2000190" y="774892"/>
            <a:ext cx="1895909" cy="434661"/>
          </a:xfrm>
          <a:custGeom>
            <a:avLst/>
            <a:gdLst>
              <a:gd name="connsiteX0" fmla="*/ 88310 w 1589580"/>
              <a:gd name="connsiteY0" fmla="*/ 252314 h 321700"/>
              <a:gd name="connsiteX1" fmla="*/ 182928 w 1589580"/>
              <a:gd name="connsiteY1" fmla="*/ 189236 h 321700"/>
              <a:gd name="connsiteX2" fmla="*/ 195544 w 1589580"/>
              <a:gd name="connsiteY2" fmla="*/ 189236 h 321700"/>
              <a:gd name="connsiteX3" fmla="*/ 340624 w 1589580"/>
              <a:gd name="connsiteY3" fmla="*/ 82002 h 321700"/>
              <a:gd name="connsiteX4" fmla="*/ 479397 w 1589580"/>
              <a:gd name="connsiteY4" fmla="*/ 164004 h 321700"/>
              <a:gd name="connsiteX5" fmla="*/ 479397 w 1589580"/>
              <a:gd name="connsiteY5" fmla="*/ 164004 h 321700"/>
              <a:gd name="connsiteX6" fmla="*/ 536168 w 1589580"/>
              <a:gd name="connsiteY6" fmla="*/ 138773 h 321700"/>
              <a:gd name="connsiteX7" fmla="*/ 611862 w 1589580"/>
              <a:gd name="connsiteY7" fmla="*/ 189236 h 321700"/>
              <a:gd name="connsiteX8" fmla="*/ 637094 w 1589580"/>
              <a:gd name="connsiteY8" fmla="*/ 208159 h 321700"/>
              <a:gd name="connsiteX9" fmla="*/ 668633 w 1589580"/>
              <a:gd name="connsiteY9" fmla="*/ 195544 h 321700"/>
              <a:gd name="connsiteX10" fmla="*/ 813714 w 1589580"/>
              <a:gd name="connsiteY10" fmla="*/ 75694 h 321700"/>
              <a:gd name="connsiteX11" fmla="*/ 889408 w 1589580"/>
              <a:gd name="connsiteY11" fmla="*/ 94618 h 321700"/>
              <a:gd name="connsiteX12" fmla="*/ 889408 w 1589580"/>
              <a:gd name="connsiteY12" fmla="*/ 94618 h 321700"/>
              <a:gd name="connsiteX13" fmla="*/ 1002950 w 1589580"/>
              <a:gd name="connsiteY13" fmla="*/ 0 h 321700"/>
              <a:gd name="connsiteX14" fmla="*/ 1122799 w 1589580"/>
              <a:gd name="connsiteY14" fmla="*/ 94618 h 321700"/>
              <a:gd name="connsiteX15" fmla="*/ 1122799 w 1589580"/>
              <a:gd name="connsiteY15" fmla="*/ 94618 h 321700"/>
              <a:gd name="connsiteX16" fmla="*/ 1154338 w 1589580"/>
              <a:gd name="connsiteY16" fmla="*/ 94618 h 321700"/>
              <a:gd name="connsiteX17" fmla="*/ 1293111 w 1589580"/>
              <a:gd name="connsiteY17" fmla="*/ 189236 h 321700"/>
              <a:gd name="connsiteX18" fmla="*/ 1318343 w 1589580"/>
              <a:gd name="connsiteY18" fmla="*/ 182928 h 321700"/>
              <a:gd name="connsiteX19" fmla="*/ 1394037 w 1589580"/>
              <a:gd name="connsiteY19" fmla="*/ 227083 h 321700"/>
              <a:gd name="connsiteX20" fmla="*/ 1469731 w 1589580"/>
              <a:gd name="connsiteY20" fmla="*/ 201851 h 321700"/>
              <a:gd name="connsiteX21" fmla="*/ 1589581 w 1589580"/>
              <a:gd name="connsiteY21" fmla="*/ 321701 h 321700"/>
              <a:gd name="connsiteX22" fmla="*/ 1381421 w 1589580"/>
              <a:gd name="connsiteY22" fmla="*/ 321701 h 321700"/>
              <a:gd name="connsiteX23" fmla="*/ 1349882 w 1589580"/>
              <a:gd name="connsiteY23" fmla="*/ 321701 h 321700"/>
              <a:gd name="connsiteX24" fmla="*/ 1280496 w 1589580"/>
              <a:gd name="connsiteY24" fmla="*/ 321701 h 321700"/>
              <a:gd name="connsiteX25" fmla="*/ 1261572 w 1589580"/>
              <a:gd name="connsiteY25" fmla="*/ 321701 h 321700"/>
              <a:gd name="connsiteX26" fmla="*/ 1059720 w 1589580"/>
              <a:gd name="connsiteY26" fmla="*/ 321701 h 321700"/>
              <a:gd name="connsiteX27" fmla="*/ 1034489 w 1589580"/>
              <a:gd name="connsiteY27" fmla="*/ 321701 h 321700"/>
              <a:gd name="connsiteX28" fmla="*/ 920948 w 1589580"/>
              <a:gd name="connsiteY28" fmla="*/ 321701 h 321700"/>
              <a:gd name="connsiteX29" fmla="*/ 769559 w 1589580"/>
              <a:gd name="connsiteY29" fmla="*/ 321701 h 321700"/>
              <a:gd name="connsiteX30" fmla="*/ 731712 w 1589580"/>
              <a:gd name="connsiteY30" fmla="*/ 321701 h 321700"/>
              <a:gd name="connsiteX31" fmla="*/ 706480 w 1589580"/>
              <a:gd name="connsiteY31" fmla="*/ 321701 h 321700"/>
              <a:gd name="connsiteX32" fmla="*/ 674941 w 1589580"/>
              <a:gd name="connsiteY32" fmla="*/ 321701 h 321700"/>
              <a:gd name="connsiteX33" fmla="*/ 630786 w 1589580"/>
              <a:gd name="connsiteY33" fmla="*/ 321701 h 321700"/>
              <a:gd name="connsiteX34" fmla="*/ 473090 w 1589580"/>
              <a:gd name="connsiteY34" fmla="*/ 321701 h 321700"/>
              <a:gd name="connsiteX35" fmla="*/ 435242 w 1589580"/>
              <a:gd name="connsiteY35" fmla="*/ 321701 h 321700"/>
              <a:gd name="connsiteX36" fmla="*/ 277546 w 1589580"/>
              <a:gd name="connsiteY36" fmla="*/ 321701 h 321700"/>
              <a:gd name="connsiteX37" fmla="*/ 201852 w 1589580"/>
              <a:gd name="connsiteY37" fmla="*/ 321701 h 321700"/>
              <a:gd name="connsiteX38" fmla="*/ 195544 w 1589580"/>
              <a:gd name="connsiteY38" fmla="*/ 321701 h 321700"/>
              <a:gd name="connsiteX39" fmla="*/ 88310 w 1589580"/>
              <a:gd name="connsiteY39" fmla="*/ 321701 h 321700"/>
              <a:gd name="connsiteX40" fmla="*/ 0 w 1589580"/>
              <a:gd name="connsiteY40" fmla="*/ 321701 h 321700"/>
              <a:gd name="connsiteX41" fmla="*/ 88310 w 1589580"/>
              <a:gd name="connsiteY41" fmla="*/ 252314 h 321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1589580" h="321700">
                <a:moveTo>
                  <a:pt x="88310" y="252314"/>
                </a:moveTo>
                <a:cubicBezTo>
                  <a:pt x="100926" y="214467"/>
                  <a:pt x="138773" y="189236"/>
                  <a:pt x="182928" y="189236"/>
                </a:cubicBezTo>
                <a:cubicBezTo>
                  <a:pt x="189236" y="189236"/>
                  <a:pt x="189236" y="189236"/>
                  <a:pt x="195544" y="189236"/>
                </a:cubicBezTo>
                <a:cubicBezTo>
                  <a:pt x="214467" y="126157"/>
                  <a:pt x="271238" y="82002"/>
                  <a:pt x="340624" y="82002"/>
                </a:cubicBezTo>
                <a:cubicBezTo>
                  <a:pt x="397395" y="82002"/>
                  <a:pt x="447858" y="113541"/>
                  <a:pt x="479397" y="164004"/>
                </a:cubicBezTo>
                <a:cubicBezTo>
                  <a:pt x="479397" y="164004"/>
                  <a:pt x="479397" y="164004"/>
                  <a:pt x="479397" y="164004"/>
                </a:cubicBezTo>
                <a:cubicBezTo>
                  <a:pt x="492013" y="151389"/>
                  <a:pt x="517245" y="138773"/>
                  <a:pt x="536168" y="138773"/>
                </a:cubicBezTo>
                <a:cubicBezTo>
                  <a:pt x="574015" y="138773"/>
                  <a:pt x="599247" y="157696"/>
                  <a:pt x="611862" y="189236"/>
                </a:cubicBezTo>
                <a:cubicBezTo>
                  <a:pt x="618170" y="195544"/>
                  <a:pt x="630786" y="201851"/>
                  <a:pt x="637094" y="208159"/>
                </a:cubicBezTo>
                <a:cubicBezTo>
                  <a:pt x="643402" y="201851"/>
                  <a:pt x="656017" y="195544"/>
                  <a:pt x="668633" y="195544"/>
                </a:cubicBezTo>
                <a:cubicBezTo>
                  <a:pt x="681249" y="126157"/>
                  <a:pt x="744328" y="75694"/>
                  <a:pt x="813714" y="75694"/>
                </a:cubicBezTo>
                <a:cubicBezTo>
                  <a:pt x="838945" y="75694"/>
                  <a:pt x="870485" y="82002"/>
                  <a:pt x="889408" y="94618"/>
                </a:cubicBezTo>
                <a:cubicBezTo>
                  <a:pt x="889408" y="94618"/>
                  <a:pt x="889408" y="94618"/>
                  <a:pt x="889408" y="94618"/>
                </a:cubicBezTo>
                <a:cubicBezTo>
                  <a:pt x="895716" y="37847"/>
                  <a:pt x="946179" y="0"/>
                  <a:pt x="1002950" y="0"/>
                </a:cubicBezTo>
                <a:cubicBezTo>
                  <a:pt x="1059720" y="0"/>
                  <a:pt x="1110183" y="37847"/>
                  <a:pt x="1122799" y="94618"/>
                </a:cubicBezTo>
                <a:cubicBezTo>
                  <a:pt x="1122799" y="94618"/>
                  <a:pt x="1122799" y="94618"/>
                  <a:pt x="1122799" y="94618"/>
                </a:cubicBezTo>
                <a:cubicBezTo>
                  <a:pt x="1135415" y="94618"/>
                  <a:pt x="1141723" y="94618"/>
                  <a:pt x="1154338" y="94618"/>
                </a:cubicBezTo>
                <a:cubicBezTo>
                  <a:pt x="1217417" y="94618"/>
                  <a:pt x="1274188" y="132465"/>
                  <a:pt x="1293111" y="189236"/>
                </a:cubicBezTo>
                <a:cubicBezTo>
                  <a:pt x="1299419" y="189236"/>
                  <a:pt x="1312035" y="182928"/>
                  <a:pt x="1318343" y="182928"/>
                </a:cubicBezTo>
                <a:cubicBezTo>
                  <a:pt x="1349882" y="182928"/>
                  <a:pt x="1375113" y="201851"/>
                  <a:pt x="1394037" y="227083"/>
                </a:cubicBezTo>
                <a:cubicBezTo>
                  <a:pt x="1412961" y="208159"/>
                  <a:pt x="1438192" y="201851"/>
                  <a:pt x="1469731" y="201851"/>
                </a:cubicBezTo>
                <a:cubicBezTo>
                  <a:pt x="1539118" y="201851"/>
                  <a:pt x="1589581" y="258622"/>
                  <a:pt x="1589581" y="321701"/>
                </a:cubicBezTo>
                <a:lnTo>
                  <a:pt x="1381421" y="321701"/>
                </a:lnTo>
                <a:lnTo>
                  <a:pt x="1349882" y="321701"/>
                </a:lnTo>
                <a:lnTo>
                  <a:pt x="1280496" y="321701"/>
                </a:lnTo>
                <a:lnTo>
                  <a:pt x="1261572" y="321701"/>
                </a:lnTo>
                <a:lnTo>
                  <a:pt x="1059720" y="321701"/>
                </a:lnTo>
                <a:lnTo>
                  <a:pt x="1034489" y="321701"/>
                </a:lnTo>
                <a:lnTo>
                  <a:pt x="920948" y="321701"/>
                </a:lnTo>
                <a:lnTo>
                  <a:pt x="769559" y="321701"/>
                </a:lnTo>
                <a:lnTo>
                  <a:pt x="731712" y="321701"/>
                </a:lnTo>
                <a:lnTo>
                  <a:pt x="706480" y="321701"/>
                </a:lnTo>
                <a:lnTo>
                  <a:pt x="674941" y="321701"/>
                </a:lnTo>
                <a:lnTo>
                  <a:pt x="630786" y="321701"/>
                </a:lnTo>
                <a:lnTo>
                  <a:pt x="473090" y="321701"/>
                </a:lnTo>
                <a:lnTo>
                  <a:pt x="435242" y="321701"/>
                </a:lnTo>
                <a:lnTo>
                  <a:pt x="277546" y="321701"/>
                </a:lnTo>
                <a:lnTo>
                  <a:pt x="201852" y="321701"/>
                </a:lnTo>
                <a:lnTo>
                  <a:pt x="195544" y="321701"/>
                </a:lnTo>
                <a:lnTo>
                  <a:pt x="88310" y="321701"/>
                </a:lnTo>
                <a:lnTo>
                  <a:pt x="0" y="321701"/>
                </a:lnTo>
                <a:cubicBezTo>
                  <a:pt x="12616" y="283854"/>
                  <a:pt x="44155" y="252314"/>
                  <a:pt x="88310" y="252314"/>
                </a:cubicBezTo>
                <a:close/>
              </a:path>
            </a:pathLst>
          </a:custGeom>
          <a:gradFill>
            <a:gsLst>
              <a:gs pos="0">
                <a:schemeClr val="bg1"/>
              </a:gs>
              <a:gs pos="100000">
                <a:schemeClr val="bg1">
                  <a:lumMod val="85000"/>
                </a:schemeClr>
              </a:gs>
            </a:gsLst>
            <a:lin ang="10800000" scaled="0"/>
          </a:gradFill>
          <a:ln w="62865" cap="flat">
            <a:noFill/>
            <a:prstDash val="solid"/>
            <a:miter/>
          </a:ln>
          <a:effectLst>
            <a:outerShdw blurRad="50800" dist="38100" dir="16200000" rotWithShape="0">
              <a:schemeClr val="accent5">
                <a:lumMod val="50000"/>
                <a:alpha val="50000"/>
              </a:schemeClr>
            </a:outerShdw>
          </a:effectLst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zh-CN" altLang="en-US"/>
          </a:p>
        </p:txBody>
      </p:sp>
      <p:sp>
        <p:nvSpPr>
          <p:cNvPr id="62" name="cloud3">
            <a:extLst>
              <a:ext uri="{FF2B5EF4-FFF2-40B4-BE49-F238E27FC236}">
                <a16:creationId xmlns:a16="http://schemas.microsoft.com/office/drawing/2014/main" id="{AD6769DC-B89F-4E25-BCBB-6987D00B3293}"/>
              </a:ext>
            </a:extLst>
          </p:cNvPr>
          <p:cNvSpPr/>
          <p:nvPr/>
        </p:nvSpPr>
        <p:spPr>
          <a:xfrm>
            <a:off x="7514179" y="524863"/>
            <a:ext cx="908266" cy="324381"/>
          </a:xfrm>
          <a:custGeom>
            <a:avLst/>
            <a:gdLst>
              <a:gd name="connsiteX0" fmla="*/ 37847 w 618170"/>
              <a:gd name="connsiteY0" fmla="*/ 157696 h 220775"/>
              <a:gd name="connsiteX1" fmla="*/ 37847 w 618170"/>
              <a:gd name="connsiteY1" fmla="*/ 145081 h 220775"/>
              <a:gd name="connsiteX2" fmla="*/ 82002 w 618170"/>
              <a:gd name="connsiteY2" fmla="*/ 100926 h 220775"/>
              <a:gd name="connsiteX3" fmla="*/ 119849 w 618170"/>
              <a:gd name="connsiteY3" fmla="*/ 126157 h 220775"/>
              <a:gd name="connsiteX4" fmla="*/ 119849 w 618170"/>
              <a:gd name="connsiteY4" fmla="*/ 126157 h 220775"/>
              <a:gd name="connsiteX5" fmla="*/ 151389 w 618170"/>
              <a:gd name="connsiteY5" fmla="*/ 113541 h 220775"/>
              <a:gd name="connsiteX6" fmla="*/ 220775 w 618170"/>
              <a:gd name="connsiteY6" fmla="*/ 44155 h 220775"/>
              <a:gd name="connsiteX7" fmla="*/ 239699 w 618170"/>
              <a:gd name="connsiteY7" fmla="*/ 50463 h 220775"/>
              <a:gd name="connsiteX8" fmla="*/ 315393 w 618170"/>
              <a:gd name="connsiteY8" fmla="*/ 0 h 220775"/>
              <a:gd name="connsiteX9" fmla="*/ 403703 w 618170"/>
              <a:gd name="connsiteY9" fmla="*/ 69386 h 220775"/>
              <a:gd name="connsiteX10" fmla="*/ 435242 w 618170"/>
              <a:gd name="connsiteY10" fmla="*/ 63079 h 220775"/>
              <a:gd name="connsiteX11" fmla="*/ 492013 w 618170"/>
              <a:gd name="connsiteY11" fmla="*/ 94618 h 220775"/>
              <a:gd name="connsiteX12" fmla="*/ 510937 w 618170"/>
              <a:gd name="connsiteY12" fmla="*/ 88310 h 220775"/>
              <a:gd name="connsiteX13" fmla="*/ 555092 w 618170"/>
              <a:gd name="connsiteY13" fmla="*/ 132465 h 220775"/>
              <a:gd name="connsiteX14" fmla="*/ 555092 w 618170"/>
              <a:gd name="connsiteY14" fmla="*/ 138773 h 220775"/>
              <a:gd name="connsiteX15" fmla="*/ 555092 w 618170"/>
              <a:gd name="connsiteY15" fmla="*/ 138773 h 220775"/>
              <a:gd name="connsiteX16" fmla="*/ 574015 w 618170"/>
              <a:gd name="connsiteY16" fmla="*/ 132465 h 220775"/>
              <a:gd name="connsiteX17" fmla="*/ 605555 w 618170"/>
              <a:gd name="connsiteY17" fmla="*/ 151389 h 220775"/>
              <a:gd name="connsiteX18" fmla="*/ 618170 w 618170"/>
              <a:gd name="connsiteY18" fmla="*/ 176620 h 220775"/>
              <a:gd name="connsiteX19" fmla="*/ 574015 w 618170"/>
              <a:gd name="connsiteY19" fmla="*/ 220775 h 220775"/>
              <a:gd name="connsiteX20" fmla="*/ 88310 w 618170"/>
              <a:gd name="connsiteY20" fmla="*/ 220775 h 220775"/>
              <a:gd name="connsiteX21" fmla="*/ 6308 w 618170"/>
              <a:gd name="connsiteY21" fmla="*/ 220775 h 220775"/>
              <a:gd name="connsiteX22" fmla="*/ 0 w 618170"/>
              <a:gd name="connsiteY22" fmla="*/ 201851 h 220775"/>
              <a:gd name="connsiteX23" fmla="*/ 37847 w 618170"/>
              <a:gd name="connsiteY23" fmla="*/ 157696 h 220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618170" h="220775">
                <a:moveTo>
                  <a:pt x="37847" y="157696"/>
                </a:moveTo>
                <a:cubicBezTo>
                  <a:pt x="37847" y="151389"/>
                  <a:pt x="37847" y="151389"/>
                  <a:pt x="37847" y="145081"/>
                </a:cubicBezTo>
                <a:cubicBezTo>
                  <a:pt x="37847" y="119849"/>
                  <a:pt x="56771" y="100926"/>
                  <a:pt x="82002" y="100926"/>
                </a:cubicBezTo>
                <a:cubicBezTo>
                  <a:pt x="100926" y="100926"/>
                  <a:pt x="113541" y="113541"/>
                  <a:pt x="119849" y="126157"/>
                </a:cubicBezTo>
                <a:cubicBezTo>
                  <a:pt x="119849" y="126157"/>
                  <a:pt x="119849" y="126157"/>
                  <a:pt x="119849" y="126157"/>
                </a:cubicBezTo>
                <a:cubicBezTo>
                  <a:pt x="126157" y="119849"/>
                  <a:pt x="138773" y="113541"/>
                  <a:pt x="151389" y="113541"/>
                </a:cubicBezTo>
                <a:cubicBezTo>
                  <a:pt x="151389" y="75694"/>
                  <a:pt x="182928" y="44155"/>
                  <a:pt x="220775" y="44155"/>
                </a:cubicBezTo>
                <a:cubicBezTo>
                  <a:pt x="227083" y="44155"/>
                  <a:pt x="233391" y="44155"/>
                  <a:pt x="239699" y="50463"/>
                </a:cubicBezTo>
                <a:cubicBezTo>
                  <a:pt x="252314" y="25231"/>
                  <a:pt x="283854" y="0"/>
                  <a:pt x="315393" y="0"/>
                </a:cubicBezTo>
                <a:cubicBezTo>
                  <a:pt x="359548" y="0"/>
                  <a:pt x="391087" y="31539"/>
                  <a:pt x="403703" y="69386"/>
                </a:cubicBezTo>
                <a:cubicBezTo>
                  <a:pt x="410011" y="63079"/>
                  <a:pt x="422627" y="63079"/>
                  <a:pt x="435242" y="63079"/>
                </a:cubicBezTo>
                <a:cubicBezTo>
                  <a:pt x="460474" y="63079"/>
                  <a:pt x="479397" y="75694"/>
                  <a:pt x="492013" y="94618"/>
                </a:cubicBezTo>
                <a:cubicBezTo>
                  <a:pt x="498321" y="94618"/>
                  <a:pt x="504629" y="88310"/>
                  <a:pt x="510937" y="88310"/>
                </a:cubicBezTo>
                <a:cubicBezTo>
                  <a:pt x="536168" y="88310"/>
                  <a:pt x="555092" y="107234"/>
                  <a:pt x="555092" y="132465"/>
                </a:cubicBezTo>
                <a:cubicBezTo>
                  <a:pt x="555092" y="132465"/>
                  <a:pt x="555092" y="132465"/>
                  <a:pt x="555092" y="138773"/>
                </a:cubicBezTo>
                <a:cubicBezTo>
                  <a:pt x="555092" y="138773"/>
                  <a:pt x="555092" y="138773"/>
                  <a:pt x="555092" y="138773"/>
                </a:cubicBezTo>
                <a:cubicBezTo>
                  <a:pt x="561400" y="138773"/>
                  <a:pt x="567707" y="132465"/>
                  <a:pt x="574015" y="132465"/>
                </a:cubicBezTo>
                <a:cubicBezTo>
                  <a:pt x="586631" y="132465"/>
                  <a:pt x="599247" y="138773"/>
                  <a:pt x="605555" y="151389"/>
                </a:cubicBezTo>
                <a:cubicBezTo>
                  <a:pt x="611862" y="157696"/>
                  <a:pt x="618170" y="170312"/>
                  <a:pt x="618170" y="176620"/>
                </a:cubicBezTo>
                <a:cubicBezTo>
                  <a:pt x="618170" y="201851"/>
                  <a:pt x="599247" y="220775"/>
                  <a:pt x="574015" y="220775"/>
                </a:cubicBezTo>
                <a:lnTo>
                  <a:pt x="88310" y="220775"/>
                </a:lnTo>
                <a:lnTo>
                  <a:pt x="6308" y="220775"/>
                </a:lnTo>
                <a:cubicBezTo>
                  <a:pt x="6308" y="214467"/>
                  <a:pt x="0" y="208159"/>
                  <a:pt x="0" y="201851"/>
                </a:cubicBezTo>
                <a:cubicBezTo>
                  <a:pt x="6308" y="182928"/>
                  <a:pt x="18924" y="164004"/>
                  <a:pt x="37847" y="157696"/>
                </a:cubicBezTo>
                <a:close/>
              </a:path>
            </a:pathLst>
          </a:custGeom>
          <a:gradFill>
            <a:gsLst>
              <a:gs pos="0">
                <a:schemeClr val="bg1"/>
              </a:gs>
              <a:gs pos="100000">
                <a:schemeClr val="bg1">
                  <a:lumMod val="85000"/>
                </a:schemeClr>
              </a:gs>
            </a:gsLst>
            <a:lin ang="9000000" scaled="0"/>
          </a:gradFill>
          <a:ln w="62865" cap="flat">
            <a:noFill/>
            <a:prstDash val="solid"/>
            <a:miter/>
          </a:ln>
          <a:effectLst>
            <a:outerShdw blurRad="50800" dist="38100" dir="16200000" rotWithShape="0">
              <a:schemeClr val="accent5">
                <a:lumMod val="50000"/>
                <a:alpha val="50000"/>
              </a:schemeClr>
            </a:outerShdw>
          </a:effectLst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zh-CN" altLang="en-US"/>
          </a:p>
        </p:txBody>
      </p:sp>
      <p:sp>
        <p:nvSpPr>
          <p:cNvPr id="65" name="cloud2">
            <a:extLst>
              <a:ext uri="{FF2B5EF4-FFF2-40B4-BE49-F238E27FC236}">
                <a16:creationId xmlns:a16="http://schemas.microsoft.com/office/drawing/2014/main" id="{A3996C67-C2A0-4E42-85EE-76506A2B2F25}"/>
              </a:ext>
            </a:extLst>
          </p:cNvPr>
          <p:cNvSpPr/>
          <p:nvPr/>
        </p:nvSpPr>
        <p:spPr>
          <a:xfrm>
            <a:off x="796152" y="268422"/>
            <a:ext cx="1227218" cy="381939"/>
          </a:xfrm>
          <a:custGeom>
            <a:avLst/>
            <a:gdLst>
              <a:gd name="connsiteX0" fmla="*/ 8921 w 835250"/>
              <a:gd name="connsiteY0" fmla="*/ 197930 h 229469"/>
              <a:gd name="connsiteX1" fmla="*/ 97231 w 835250"/>
              <a:gd name="connsiteY1" fmla="*/ 166390 h 229469"/>
              <a:gd name="connsiteX2" fmla="*/ 97231 w 835250"/>
              <a:gd name="connsiteY2" fmla="*/ 166390 h 229469"/>
              <a:gd name="connsiteX3" fmla="*/ 103539 w 835250"/>
              <a:gd name="connsiteY3" fmla="*/ 153775 h 229469"/>
              <a:gd name="connsiteX4" fmla="*/ 154001 w 835250"/>
              <a:gd name="connsiteY4" fmla="*/ 141159 h 229469"/>
              <a:gd name="connsiteX5" fmla="*/ 160309 w 835250"/>
              <a:gd name="connsiteY5" fmla="*/ 147467 h 229469"/>
              <a:gd name="connsiteX6" fmla="*/ 204464 w 835250"/>
              <a:gd name="connsiteY6" fmla="*/ 122236 h 229469"/>
              <a:gd name="connsiteX7" fmla="*/ 210772 w 835250"/>
              <a:gd name="connsiteY7" fmla="*/ 109620 h 229469"/>
              <a:gd name="connsiteX8" fmla="*/ 286467 w 835250"/>
              <a:gd name="connsiteY8" fmla="*/ 84388 h 229469"/>
              <a:gd name="connsiteX9" fmla="*/ 311698 w 835250"/>
              <a:gd name="connsiteY9" fmla="*/ 109620 h 229469"/>
              <a:gd name="connsiteX10" fmla="*/ 311698 w 835250"/>
              <a:gd name="connsiteY10" fmla="*/ 109620 h 229469"/>
              <a:gd name="connsiteX11" fmla="*/ 362161 w 835250"/>
              <a:gd name="connsiteY11" fmla="*/ 71773 h 229469"/>
              <a:gd name="connsiteX12" fmla="*/ 368469 w 835250"/>
              <a:gd name="connsiteY12" fmla="*/ 40233 h 229469"/>
              <a:gd name="connsiteX13" fmla="*/ 469394 w 835250"/>
              <a:gd name="connsiteY13" fmla="*/ 8694 h 229469"/>
              <a:gd name="connsiteX14" fmla="*/ 507242 w 835250"/>
              <a:gd name="connsiteY14" fmla="*/ 84388 h 229469"/>
              <a:gd name="connsiteX15" fmla="*/ 545089 w 835250"/>
              <a:gd name="connsiteY15" fmla="*/ 90696 h 229469"/>
              <a:gd name="connsiteX16" fmla="*/ 545089 w 835250"/>
              <a:gd name="connsiteY16" fmla="*/ 90696 h 229469"/>
              <a:gd name="connsiteX17" fmla="*/ 633399 w 835250"/>
              <a:gd name="connsiteY17" fmla="*/ 71773 h 229469"/>
              <a:gd name="connsiteX18" fmla="*/ 671246 w 835250"/>
              <a:gd name="connsiteY18" fmla="*/ 115928 h 229469"/>
              <a:gd name="connsiteX19" fmla="*/ 671246 w 835250"/>
              <a:gd name="connsiteY19" fmla="*/ 115928 h 229469"/>
              <a:gd name="connsiteX20" fmla="*/ 728017 w 835250"/>
              <a:gd name="connsiteY20" fmla="*/ 134851 h 229469"/>
              <a:gd name="connsiteX21" fmla="*/ 734325 w 835250"/>
              <a:gd name="connsiteY21" fmla="*/ 153775 h 229469"/>
              <a:gd name="connsiteX22" fmla="*/ 765864 w 835250"/>
              <a:gd name="connsiteY22" fmla="*/ 160083 h 229469"/>
              <a:gd name="connsiteX23" fmla="*/ 835250 w 835250"/>
              <a:gd name="connsiteY23" fmla="*/ 229469 h 229469"/>
              <a:gd name="connsiteX24" fmla="*/ 683862 w 835250"/>
              <a:gd name="connsiteY24" fmla="*/ 229469 h 229469"/>
              <a:gd name="connsiteX25" fmla="*/ 658630 w 835250"/>
              <a:gd name="connsiteY25" fmla="*/ 229469 h 229469"/>
              <a:gd name="connsiteX26" fmla="*/ 595552 w 835250"/>
              <a:gd name="connsiteY26" fmla="*/ 229469 h 229469"/>
              <a:gd name="connsiteX27" fmla="*/ 576628 w 835250"/>
              <a:gd name="connsiteY27" fmla="*/ 229469 h 229469"/>
              <a:gd name="connsiteX28" fmla="*/ 507242 w 835250"/>
              <a:gd name="connsiteY28" fmla="*/ 229469 h 229469"/>
              <a:gd name="connsiteX29" fmla="*/ 450471 w 835250"/>
              <a:gd name="connsiteY29" fmla="*/ 229469 h 229469"/>
              <a:gd name="connsiteX30" fmla="*/ 400008 w 835250"/>
              <a:gd name="connsiteY30" fmla="*/ 229469 h 229469"/>
              <a:gd name="connsiteX31" fmla="*/ 381084 w 835250"/>
              <a:gd name="connsiteY31" fmla="*/ 229469 h 229469"/>
              <a:gd name="connsiteX32" fmla="*/ 318006 w 835250"/>
              <a:gd name="connsiteY32" fmla="*/ 229469 h 229469"/>
              <a:gd name="connsiteX33" fmla="*/ 273851 w 835250"/>
              <a:gd name="connsiteY33" fmla="*/ 229469 h 229469"/>
              <a:gd name="connsiteX34" fmla="*/ 210772 w 835250"/>
              <a:gd name="connsiteY34" fmla="*/ 229469 h 229469"/>
              <a:gd name="connsiteX35" fmla="*/ 166617 w 835250"/>
              <a:gd name="connsiteY35" fmla="*/ 229469 h 229469"/>
              <a:gd name="connsiteX36" fmla="*/ 141386 w 835250"/>
              <a:gd name="connsiteY36" fmla="*/ 229469 h 229469"/>
              <a:gd name="connsiteX37" fmla="*/ 71999 w 835250"/>
              <a:gd name="connsiteY37" fmla="*/ 229469 h 229469"/>
              <a:gd name="connsiteX38" fmla="*/ 2613 w 835250"/>
              <a:gd name="connsiteY38" fmla="*/ 229469 h 229469"/>
              <a:gd name="connsiteX39" fmla="*/ 8921 w 835250"/>
              <a:gd name="connsiteY39" fmla="*/ 197930 h 2294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835250" h="229469">
                <a:moveTo>
                  <a:pt x="8921" y="197930"/>
                </a:moveTo>
                <a:cubicBezTo>
                  <a:pt x="27844" y="166390"/>
                  <a:pt x="65691" y="153775"/>
                  <a:pt x="97231" y="166390"/>
                </a:cubicBezTo>
                <a:cubicBezTo>
                  <a:pt x="97231" y="166390"/>
                  <a:pt x="97231" y="166390"/>
                  <a:pt x="97231" y="166390"/>
                </a:cubicBezTo>
                <a:cubicBezTo>
                  <a:pt x="97231" y="160083"/>
                  <a:pt x="97231" y="153775"/>
                  <a:pt x="103539" y="153775"/>
                </a:cubicBezTo>
                <a:cubicBezTo>
                  <a:pt x="109846" y="134851"/>
                  <a:pt x="135078" y="128543"/>
                  <a:pt x="154001" y="141159"/>
                </a:cubicBezTo>
                <a:cubicBezTo>
                  <a:pt x="160309" y="141159"/>
                  <a:pt x="160309" y="147467"/>
                  <a:pt x="160309" y="147467"/>
                </a:cubicBezTo>
                <a:cubicBezTo>
                  <a:pt x="172925" y="128543"/>
                  <a:pt x="185541" y="122236"/>
                  <a:pt x="204464" y="122236"/>
                </a:cubicBezTo>
                <a:cubicBezTo>
                  <a:pt x="204464" y="115928"/>
                  <a:pt x="204464" y="109620"/>
                  <a:pt x="210772" y="109620"/>
                </a:cubicBezTo>
                <a:cubicBezTo>
                  <a:pt x="223388" y="84388"/>
                  <a:pt x="261235" y="71773"/>
                  <a:pt x="286467" y="84388"/>
                </a:cubicBezTo>
                <a:cubicBezTo>
                  <a:pt x="299082" y="90696"/>
                  <a:pt x="305390" y="103312"/>
                  <a:pt x="311698" y="109620"/>
                </a:cubicBezTo>
                <a:cubicBezTo>
                  <a:pt x="311698" y="109620"/>
                  <a:pt x="311698" y="109620"/>
                  <a:pt x="311698" y="109620"/>
                </a:cubicBezTo>
                <a:cubicBezTo>
                  <a:pt x="324314" y="90696"/>
                  <a:pt x="336929" y="78081"/>
                  <a:pt x="362161" y="71773"/>
                </a:cubicBezTo>
                <a:cubicBezTo>
                  <a:pt x="362161" y="59157"/>
                  <a:pt x="362161" y="52849"/>
                  <a:pt x="368469" y="40233"/>
                </a:cubicBezTo>
                <a:cubicBezTo>
                  <a:pt x="387392" y="2386"/>
                  <a:pt x="431547" y="-10229"/>
                  <a:pt x="469394" y="8694"/>
                </a:cubicBezTo>
                <a:cubicBezTo>
                  <a:pt x="500934" y="21310"/>
                  <a:pt x="513550" y="52849"/>
                  <a:pt x="507242" y="84388"/>
                </a:cubicBezTo>
                <a:cubicBezTo>
                  <a:pt x="519857" y="84388"/>
                  <a:pt x="532473" y="84388"/>
                  <a:pt x="545089" y="90696"/>
                </a:cubicBezTo>
                <a:cubicBezTo>
                  <a:pt x="545089" y="90696"/>
                  <a:pt x="545089" y="90696"/>
                  <a:pt x="545089" y="90696"/>
                </a:cubicBezTo>
                <a:cubicBezTo>
                  <a:pt x="564012" y="65465"/>
                  <a:pt x="601860" y="59157"/>
                  <a:pt x="633399" y="71773"/>
                </a:cubicBezTo>
                <a:cubicBezTo>
                  <a:pt x="652322" y="84388"/>
                  <a:pt x="664938" y="97004"/>
                  <a:pt x="671246" y="115928"/>
                </a:cubicBezTo>
                <a:cubicBezTo>
                  <a:pt x="671246" y="115928"/>
                  <a:pt x="671246" y="115928"/>
                  <a:pt x="671246" y="115928"/>
                </a:cubicBezTo>
                <a:cubicBezTo>
                  <a:pt x="696477" y="115928"/>
                  <a:pt x="715401" y="122236"/>
                  <a:pt x="728017" y="134851"/>
                </a:cubicBezTo>
                <a:cubicBezTo>
                  <a:pt x="734325" y="141159"/>
                  <a:pt x="734325" y="147467"/>
                  <a:pt x="734325" y="153775"/>
                </a:cubicBezTo>
                <a:cubicBezTo>
                  <a:pt x="746940" y="153775"/>
                  <a:pt x="759556" y="153775"/>
                  <a:pt x="765864" y="160083"/>
                </a:cubicBezTo>
                <a:cubicBezTo>
                  <a:pt x="803711" y="172698"/>
                  <a:pt x="835250" y="204238"/>
                  <a:pt x="835250" y="229469"/>
                </a:cubicBezTo>
                <a:lnTo>
                  <a:pt x="683862" y="229469"/>
                </a:lnTo>
                <a:lnTo>
                  <a:pt x="658630" y="229469"/>
                </a:lnTo>
                <a:lnTo>
                  <a:pt x="595552" y="229469"/>
                </a:lnTo>
                <a:lnTo>
                  <a:pt x="576628" y="229469"/>
                </a:lnTo>
                <a:lnTo>
                  <a:pt x="507242" y="229469"/>
                </a:lnTo>
                <a:lnTo>
                  <a:pt x="450471" y="229469"/>
                </a:lnTo>
                <a:lnTo>
                  <a:pt x="400008" y="229469"/>
                </a:lnTo>
                <a:lnTo>
                  <a:pt x="381084" y="229469"/>
                </a:lnTo>
                <a:lnTo>
                  <a:pt x="318006" y="229469"/>
                </a:lnTo>
                <a:lnTo>
                  <a:pt x="273851" y="229469"/>
                </a:lnTo>
                <a:lnTo>
                  <a:pt x="210772" y="229469"/>
                </a:lnTo>
                <a:lnTo>
                  <a:pt x="166617" y="229469"/>
                </a:lnTo>
                <a:lnTo>
                  <a:pt x="141386" y="229469"/>
                </a:lnTo>
                <a:lnTo>
                  <a:pt x="71999" y="229469"/>
                </a:lnTo>
                <a:lnTo>
                  <a:pt x="2613" y="229469"/>
                </a:lnTo>
                <a:cubicBezTo>
                  <a:pt x="-3695" y="229469"/>
                  <a:pt x="2613" y="210546"/>
                  <a:pt x="8921" y="197930"/>
                </a:cubicBezTo>
                <a:close/>
              </a:path>
            </a:pathLst>
          </a:custGeom>
          <a:gradFill>
            <a:gsLst>
              <a:gs pos="0">
                <a:schemeClr val="bg1"/>
              </a:gs>
              <a:gs pos="100000">
                <a:schemeClr val="bg1">
                  <a:lumMod val="85000"/>
                </a:schemeClr>
              </a:gs>
            </a:gsLst>
            <a:lin ang="10800000" scaled="0"/>
          </a:gradFill>
          <a:ln w="62865" cap="flat">
            <a:noFill/>
            <a:prstDash val="solid"/>
            <a:miter/>
          </a:ln>
          <a:effectLst>
            <a:outerShdw blurRad="50800" dist="38100" dir="16200000" rotWithShape="0">
              <a:schemeClr val="accent5">
                <a:lumMod val="50000"/>
                <a:alpha val="50000"/>
              </a:schemeClr>
            </a:outerShdw>
          </a:effectLst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96" name="cloud4">
            <a:extLst>
              <a:ext uri="{FF2B5EF4-FFF2-40B4-BE49-F238E27FC236}">
                <a16:creationId xmlns:a16="http://schemas.microsoft.com/office/drawing/2014/main" id="{8F034162-2638-4623-A2C9-346F9BB74364}"/>
              </a:ext>
            </a:extLst>
          </p:cNvPr>
          <p:cNvSpPr/>
          <p:nvPr/>
        </p:nvSpPr>
        <p:spPr>
          <a:xfrm>
            <a:off x="8585550" y="849244"/>
            <a:ext cx="952761" cy="384965"/>
          </a:xfrm>
          <a:custGeom>
            <a:avLst/>
            <a:gdLst>
              <a:gd name="connsiteX0" fmla="*/ 1194552 w 1194551"/>
              <a:gd name="connsiteY0" fmla="*/ 482661 h 482661"/>
              <a:gd name="connsiteX1" fmla="*/ 1025201 w 1194551"/>
              <a:gd name="connsiteY1" fmla="*/ 313311 h 482661"/>
              <a:gd name="connsiteX2" fmla="*/ 909735 w 1194551"/>
              <a:gd name="connsiteY2" fmla="*/ 313311 h 482661"/>
              <a:gd name="connsiteX3" fmla="*/ 909735 w 1194551"/>
              <a:gd name="connsiteY3" fmla="*/ 313311 h 482661"/>
              <a:gd name="connsiteX4" fmla="*/ 679502 w 1194551"/>
              <a:gd name="connsiteY4" fmla="*/ 10299 h 482661"/>
              <a:gd name="connsiteX5" fmla="*/ 285517 w 1194551"/>
              <a:gd name="connsiteY5" fmla="*/ 311911 h 482661"/>
              <a:gd name="connsiteX6" fmla="*/ 285517 w 1194551"/>
              <a:gd name="connsiteY6" fmla="*/ 313311 h 482661"/>
              <a:gd name="connsiteX7" fmla="*/ 169351 w 1194551"/>
              <a:gd name="connsiteY7" fmla="*/ 313311 h 482661"/>
              <a:gd name="connsiteX8" fmla="*/ 0 w 1194551"/>
              <a:gd name="connsiteY8" fmla="*/ 482661 h 4826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94551" h="482661">
                <a:moveTo>
                  <a:pt x="1194552" y="482661"/>
                </a:moveTo>
                <a:cubicBezTo>
                  <a:pt x="1194552" y="388889"/>
                  <a:pt x="1118974" y="313311"/>
                  <a:pt x="1025201" y="313311"/>
                </a:cubicBezTo>
                <a:lnTo>
                  <a:pt x="909735" y="313311"/>
                </a:lnTo>
                <a:lnTo>
                  <a:pt x="909735" y="313311"/>
                </a:lnTo>
                <a:cubicBezTo>
                  <a:pt x="909735" y="171952"/>
                  <a:pt x="816662" y="44589"/>
                  <a:pt x="679502" y="10299"/>
                </a:cubicBezTo>
                <a:cubicBezTo>
                  <a:pt x="471662" y="-42186"/>
                  <a:pt x="285517" y="113169"/>
                  <a:pt x="285517" y="311911"/>
                </a:cubicBezTo>
                <a:lnTo>
                  <a:pt x="285517" y="313311"/>
                </a:lnTo>
                <a:lnTo>
                  <a:pt x="169351" y="313311"/>
                </a:lnTo>
                <a:cubicBezTo>
                  <a:pt x="75578" y="313311"/>
                  <a:pt x="0" y="388889"/>
                  <a:pt x="0" y="482661"/>
                </a:cubicBezTo>
              </a:path>
            </a:pathLst>
          </a:custGeom>
          <a:gradFill>
            <a:gsLst>
              <a:gs pos="0">
                <a:schemeClr val="bg1"/>
              </a:gs>
              <a:gs pos="100000">
                <a:schemeClr val="bg1">
                  <a:lumMod val="85000"/>
                </a:schemeClr>
              </a:gs>
            </a:gsLst>
            <a:lin ang="9000000" scaled="0"/>
          </a:gradFill>
          <a:ln w="62865" cap="flat">
            <a:noFill/>
            <a:prstDash val="solid"/>
            <a:miter/>
          </a:ln>
          <a:effectLst>
            <a:outerShdw blurRad="50800" dist="38100" dir="16200000" rotWithShape="0">
              <a:schemeClr val="accent5">
                <a:lumMod val="50000"/>
                <a:alpha val="50000"/>
              </a:schemeClr>
            </a:outerShdw>
          </a:effectLst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zh-CN" altLang="en-US"/>
          </a:p>
        </p:txBody>
      </p:sp>
      <p:sp>
        <p:nvSpPr>
          <p:cNvPr id="296" name="月亮">
            <a:extLst>
              <a:ext uri="{FF2B5EF4-FFF2-40B4-BE49-F238E27FC236}">
                <a16:creationId xmlns:a16="http://schemas.microsoft.com/office/drawing/2014/main" id="{A807AA24-F204-43A1-9B4B-FE17F30650C5}"/>
              </a:ext>
            </a:extLst>
          </p:cNvPr>
          <p:cNvSpPr/>
          <p:nvPr/>
        </p:nvSpPr>
        <p:spPr>
          <a:xfrm>
            <a:off x="8662030" y="0"/>
            <a:ext cx="3529970" cy="1790515"/>
          </a:xfrm>
          <a:custGeom>
            <a:avLst/>
            <a:gdLst>
              <a:gd name="connsiteX0" fmla="*/ 0 w 3529970"/>
              <a:gd name="connsiteY0" fmla="*/ 0 h 1790515"/>
              <a:gd name="connsiteX1" fmla="*/ 3529970 w 3529970"/>
              <a:gd name="connsiteY1" fmla="*/ 0 h 1790515"/>
              <a:gd name="connsiteX2" fmla="*/ 3529970 w 3529970"/>
              <a:gd name="connsiteY2" fmla="*/ 937505 h 1790515"/>
              <a:gd name="connsiteX3" fmla="*/ 3529639 w 3529970"/>
              <a:gd name="connsiteY3" fmla="*/ 938049 h 1790515"/>
              <a:gd name="connsiteX4" fmla="*/ 1926314 w 3529970"/>
              <a:gd name="connsiteY4" fmla="*/ 1790515 h 1790515"/>
              <a:gd name="connsiteX5" fmla="*/ 2760 w 3529970"/>
              <a:gd name="connsiteY5" fmla="*/ 54676 h 17905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529970" h="1790515">
                <a:moveTo>
                  <a:pt x="0" y="0"/>
                </a:moveTo>
                <a:lnTo>
                  <a:pt x="3529970" y="0"/>
                </a:lnTo>
                <a:lnTo>
                  <a:pt x="3529970" y="937505"/>
                </a:lnTo>
                <a:lnTo>
                  <a:pt x="3529639" y="938049"/>
                </a:lnTo>
                <a:cubicBezTo>
                  <a:pt x="3182174" y="1452371"/>
                  <a:pt x="2593745" y="1790515"/>
                  <a:pt x="1926314" y="1790515"/>
                </a:cubicBezTo>
                <a:cubicBezTo>
                  <a:pt x="925168" y="1790515"/>
                  <a:pt x="101774" y="1029692"/>
                  <a:pt x="2760" y="54676"/>
                </a:cubicBezTo>
                <a:close/>
              </a:path>
            </a:pathLst>
          </a:custGeom>
          <a:solidFill>
            <a:schemeClr val="accent4">
              <a:lumMod val="20000"/>
              <a:lumOff val="80000"/>
            </a:schemeClr>
          </a:solidFill>
          <a:ln w="6994" cap="flat">
            <a:noFill/>
            <a:prstDash val="solid"/>
            <a:miter/>
          </a:ln>
          <a:effectLst>
            <a:outerShdw blurRad="127000" sx="102000" sy="102000" algn="ctr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294" name="月亮-沟壑">
            <a:extLst>
              <a:ext uri="{FF2B5EF4-FFF2-40B4-BE49-F238E27FC236}">
                <a16:creationId xmlns:a16="http://schemas.microsoft.com/office/drawing/2014/main" id="{D492F92D-4A48-4220-A49E-8FC7D018063F}"/>
              </a:ext>
            </a:extLst>
          </p:cNvPr>
          <p:cNvSpPr/>
          <p:nvPr/>
        </p:nvSpPr>
        <p:spPr>
          <a:xfrm>
            <a:off x="9303389" y="77384"/>
            <a:ext cx="2688445" cy="1395968"/>
          </a:xfrm>
          <a:custGeom>
            <a:avLst/>
            <a:gdLst>
              <a:gd name="connsiteX0" fmla="*/ 856235 w 2688445"/>
              <a:gd name="connsiteY0" fmla="*/ 542722 h 1395968"/>
              <a:gd name="connsiteX1" fmla="*/ 902334 w 2688445"/>
              <a:gd name="connsiteY1" fmla="*/ 552169 h 1395968"/>
              <a:gd name="connsiteX2" fmla="*/ 932425 w 2688445"/>
              <a:gd name="connsiteY2" fmla="*/ 684431 h 1395968"/>
              <a:gd name="connsiteX3" fmla="*/ 886938 w 2688445"/>
              <a:gd name="connsiteY3" fmla="*/ 689329 h 1395968"/>
              <a:gd name="connsiteX4" fmla="*/ 826756 w 2688445"/>
              <a:gd name="connsiteY4" fmla="*/ 748812 h 1395968"/>
              <a:gd name="connsiteX5" fmla="*/ 826756 w 2688445"/>
              <a:gd name="connsiteY5" fmla="*/ 839785 h 1395968"/>
              <a:gd name="connsiteX6" fmla="*/ 748379 w 2688445"/>
              <a:gd name="connsiteY6" fmla="*/ 819491 h 1395968"/>
              <a:gd name="connsiteX7" fmla="*/ 750478 w 2688445"/>
              <a:gd name="connsiteY7" fmla="*/ 759309 h 1395968"/>
              <a:gd name="connsiteX8" fmla="*/ 695894 w 2688445"/>
              <a:gd name="connsiteY8" fmla="*/ 622849 h 1395968"/>
              <a:gd name="connsiteX9" fmla="*/ 728784 w 2688445"/>
              <a:gd name="connsiteY9" fmla="*/ 582260 h 1395968"/>
              <a:gd name="connsiteX10" fmla="*/ 806462 w 2688445"/>
              <a:gd name="connsiteY10" fmla="*/ 552169 h 1395968"/>
              <a:gd name="connsiteX11" fmla="*/ 856235 w 2688445"/>
              <a:gd name="connsiteY11" fmla="*/ 542722 h 1395968"/>
              <a:gd name="connsiteX12" fmla="*/ 152153 w 2688445"/>
              <a:gd name="connsiteY12" fmla="*/ 430405 h 1395968"/>
              <a:gd name="connsiteX13" fmla="*/ 202538 w 2688445"/>
              <a:gd name="connsiteY13" fmla="*/ 430405 h 1395968"/>
              <a:gd name="connsiteX14" fmla="*/ 312406 w 2688445"/>
              <a:gd name="connsiteY14" fmla="*/ 463295 h 1395968"/>
              <a:gd name="connsiteX15" fmla="*/ 332700 w 2688445"/>
              <a:gd name="connsiteY15" fmla="*/ 568265 h 1395968"/>
              <a:gd name="connsiteX16" fmla="*/ 443268 w 2688445"/>
              <a:gd name="connsiteY16" fmla="*/ 568265 h 1395968"/>
              <a:gd name="connsiteX17" fmla="*/ 503451 w 2688445"/>
              <a:gd name="connsiteY17" fmla="*/ 568265 h 1395968"/>
              <a:gd name="connsiteX18" fmla="*/ 623815 w 2688445"/>
              <a:gd name="connsiteY18" fmla="*/ 638944 h 1395968"/>
              <a:gd name="connsiteX19" fmla="*/ 624515 w 2688445"/>
              <a:gd name="connsiteY19" fmla="*/ 719421 h 1395968"/>
              <a:gd name="connsiteX20" fmla="*/ 624515 w 2688445"/>
              <a:gd name="connsiteY20" fmla="*/ 810394 h 1395968"/>
              <a:gd name="connsiteX21" fmla="*/ 627314 w 2688445"/>
              <a:gd name="connsiteY21" fmla="*/ 890871 h 1395968"/>
              <a:gd name="connsiteX22" fmla="*/ 709890 w 2688445"/>
              <a:gd name="connsiteY22" fmla="*/ 991641 h 1395968"/>
              <a:gd name="connsiteX23" fmla="*/ 750479 w 2688445"/>
              <a:gd name="connsiteY23" fmla="*/ 991641 h 1395968"/>
              <a:gd name="connsiteX24" fmla="*/ 816259 w 2688445"/>
              <a:gd name="connsiteY24" fmla="*/ 1057422 h 1395968"/>
              <a:gd name="connsiteX25" fmla="*/ 851249 w 2688445"/>
              <a:gd name="connsiteY25" fmla="*/ 1142797 h 1395968"/>
              <a:gd name="connsiteX26" fmla="*/ 851249 w 2688445"/>
              <a:gd name="connsiteY26" fmla="*/ 1223274 h 1395968"/>
              <a:gd name="connsiteX27" fmla="*/ 801564 w 2688445"/>
              <a:gd name="connsiteY27" fmla="*/ 1298852 h 1395968"/>
              <a:gd name="connsiteX28" fmla="*/ 700793 w 2688445"/>
              <a:gd name="connsiteY28" fmla="*/ 1369531 h 1395968"/>
              <a:gd name="connsiteX29" fmla="*/ 588825 w 2688445"/>
              <a:gd name="connsiteY29" fmla="*/ 1394724 h 1395968"/>
              <a:gd name="connsiteX30" fmla="*/ 519546 w 2688445"/>
              <a:gd name="connsiteY30" fmla="*/ 1349237 h 1395968"/>
              <a:gd name="connsiteX31" fmla="*/ 388684 w 2688445"/>
              <a:gd name="connsiteY31" fmla="*/ 1303750 h 1395968"/>
              <a:gd name="connsiteX32" fmla="*/ 271818 w 2688445"/>
              <a:gd name="connsiteY32" fmla="*/ 1308649 h 1395968"/>
              <a:gd name="connsiteX33" fmla="*/ 157052 w 2688445"/>
              <a:gd name="connsiteY33" fmla="*/ 1283456 h 1395968"/>
              <a:gd name="connsiteX34" fmla="*/ 126960 w 2688445"/>
              <a:gd name="connsiteY34" fmla="*/ 1237969 h 1395968"/>
              <a:gd name="connsiteX35" fmla="*/ 76575 w 2688445"/>
              <a:gd name="connsiteY35" fmla="*/ 1121803 h 1395968"/>
              <a:gd name="connsiteX36" fmla="*/ 997 w 2688445"/>
              <a:gd name="connsiteY36" fmla="*/ 1005637 h 1395968"/>
              <a:gd name="connsiteX37" fmla="*/ 56281 w 2688445"/>
              <a:gd name="connsiteY37" fmla="*/ 928660 h 1395968"/>
              <a:gd name="connsiteX38" fmla="*/ 147254 w 2688445"/>
              <a:gd name="connsiteY38" fmla="*/ 854481 h 1395968"/>
              <a:gd name="connsiteX39" fmla="*/ 157052 w 2688445"/>
              <a:gd name="connsiteY39" fmla="*/ 839086 h 1395968"/>
              <a:gd name="connsiteX40" fmla="*/ 157052 w 2688445"/>
              <a:gd name="connsiteY40" fmla="*/ 733417 h 1395968"/>
              <a:gd name="connsiteX41" fmla="*/ 126960 w 2688445"/>
              <a:gd name="connsiteY41" fmla="*/ 688629 h 1395968"/>
              <a:gd name="connsiteX42" fmla="*/ 96869 w 2688445"/>
              <a:gd name="connsiteY42" fmla="*/ 647342 h 1395968"/>
              <a:gd name="connsiteX43" fmla="*/ 81473 w 2688445"/>
              <a:gd name="connsiteY43" fmla="*/ 556368 h 1395968"/>
              <a:gd name="connsiteX44" fmla="*/ 111565 w 2688445"/>
              <a:gd name="connsiteY44" fmla="*/ 461896 h 1395968"/>
              <a:gd name="connsiteX45" fmla="*/ 152153 w 2688445"/>
              <a:gd name="connsiteY45" fmla="*/ 430405 h 1395968"/>
              <a:gd name="connsiteX46" fmla="*/ 2536517 w 2688445"/>
              <a:gd name="connsiteY46" fmla="*/ 388621 h 1395968"/>
              <a:gd name="connsiteX47" fmla="*/ 2645525 w 2688445"/>
              <a:gd name="connsiteY47" fmla="*/ 435304 h 1395968"/>
              <a:gd name="connsiteX48" fmla="*/ 2645525 w 2688445"/>
              <a:gd name="connsiteY48" fmla="*/ 538174 h 1395968"/>
              <a:gd name="connsiteX49" fmla="*/ 2467077 w 2688445"/>
              <a:gd name="connsiteY49" fmla="*/ 689330 h 1395968"/>
              <a:gd name="connsiteX50" fmla="*/ 2375404 w 2688445"/>
              <a:gd name="connsiteY50" fmla="*/ 765607 h 1395968"/>
              <a:gd name="connsiteX51" fmla="*/ 2449582 w 2688445"/>
              <a:gd name="connsiteY51" fmla="*/ 850982 h 1395968"/>
              <a:gd name="connsiteX52" fmla="*/ 2348112 w 2688445"/>
              <a:gd name="connsiteY52" fmla="*/ 997940 h 1395968"/>
              <a:gd name="connsiteX53" fmla="*/ 2149370 w 2688445"/>
              <a:gd name="connsiteY53" fmla="*/ 997940 h 1395968"/>
              <a:gd name="connsiteX54" fmla="*/ 2066094 w 2688445"/>
              <a:gd name="connsiteY54" fmla="*/ 913964 h 1395968"/>
              <a:gd name="connsiteX55" fmla="*/ 1949928 w 2688445"/>
              <a:gd name="connsiteY55" fmla="*/ 881774 h 1395968"/>
              <a:gd name="connsiteX56" fmla="*/ 2008011 w 2688445"/>
              <a:gd name="connsiteY56" fmla="*/ 850982 h 1395968"/>
              <a:gd name="connsiteX57" fmla="*/ 2008011 w 2688445"/>
              <a:gd name="connsiteY57" fmla="*/ 689330 h 1395968"/>
              <a:gd name="connsiteX58" fmla="*/ 2143772 w 2688445"/>
              <a:gd name="connsiteY58" fmla="*/ 543072 h 1395968"/>
              <a:gd name="connsiteX59" fmla="*/ 2348112 w 2688445"/>
              <a:gd name="connsiteY59" fmla="*/ 543072 h 1395968"/>
              <a:gd name="connsiteX60" fmla="*/ 2454481 w 2688445"/>
              <a:gd name="connsiteY60" fmla="*/ 435304 h 1395968"/>
              <a:gd name="connsiteX61" fmla="*/ 2536517 w 2688445"/>
              <a:gd name="connsiteY61" fmla="*/ 388621 h 1395968"/>
              <a:gd name="connsiteX62" fmla="*/ 1546409 w 2688445"/>
              <a:gd name="connsiteY62" fmla="*/ 325 h 1395968"/>
              <a:gd name="connsiteX63" fmla="*/ 1581836 w 2688445"/>
              <a:gd name="connsiteY63" fmla="*/ 37819 h 1395968"/>
              <a:gd name="connsiteX64" fmla="*/ 1604230 w 2688445"/>
              <a:gd name="connsiteY64" fmla="*/ 72809 h 1395968"/>
              <a:gd name="connsiteX65" fmla="*/ 1602130 w 2688445"/>
              <a:gd name="connsiteY65" fmla="*/ 132992 h 1395968"/>
              <a:gd name="connsiteX66" fmla="*/ 1602130 w 2688445"/>
              <a:gd name="connsiteY66" fmla="*/ 235862 h 1395968"/>
              <a:gd name="connsiteX67" fmla="*/ 1567140 w 2688445"/>
              <a:gd name="connsiteY67" fmla="*/ 274350 h 1395968"/>
              <a:gd name="connsiteX68" fmla="*/ 1491562 w 2688445"/>
              <a:gd name="connsiteY68" fmla="*/ 349928 h 1395968"/>
              <a:gd name="connsiteX69" fmla="*/ 1471268 w 2688445"/>
              <a:gd name="connsiteY69" fmla="*/ 415709 h 1395968"/>
              <a:gd name="connsiteX70" fmla="*/ 1403388 w 2688445"/>
              <a:gd name="connsiteY70" fmla="*/ 431104 h 1395968"/>
              <a:gd name="connsiteX71" fmla="*/ 1365599 w 2688445"/>
              <a:gd name="connsiteY71" fmla="*/ 431104 h 1395968"/>
              <a:gd name="connsiteX72" fmla="*/ 1375396 w 2688445"/>
              <a:gd name="connsiteY72" fmla="*/ 365324 h 1395968"/>
              <a:gd name="connsiteX73" fmla="*/ 1403388 w 2688445"/>
              <a:gd name="connsiteY73" fmla="*/ 310040 h 1395968"/>
              <a:gd name="connsiteX74" fmla="*/ 1425782 w 2688445"/>
              <a:gd name="connsiteY74" fmla="*/ 249858 h 1395968"/>
              <a:gd name="connsiteX75" fmla="*/ 1350204 w 2688445"/>
              <a:gd name="connsiteY75" fmla="*/ 184077 h 1395968"/>
              <a:gd name="connsiteX76" fmla="*/ 1350204 w 2688445"/>
              <a:gd name="connsiteY76" fmla="*/ 123894 h 1395968"/>
              <a:gd name="connsiteX77" fmla="*/ 1471268 w 2688445"/>
              <a:gd name="connsiteY77" fmla="*/ 38519 h 1395968"/>
              <a:gd name="connsiteX78" fmla="*/ 1526552 w 2688445"/>
              <a:gd name="connsiteY78" fmla="*/ 2829 h 1395968"/>
              <a:gd name="connsiteX79" fmla="*/ 1546409 w 2688445"/>
              <a:gd name="connsiteY79" fmla="*/ 325 h 13959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</a:cxnLst>
            <a:rect l="l" t="t" r="r" b="b"/>
            <a:pathLst>
              <a:path w="2688445" h="1395968">
                <a:moveTo>
                  <a:pt x="856235" y="542722"/>
                </a:moveTo>
                <a:cubicBezTo>
                  <a:pt x="868219" y="543422"/>
                  <a:pt x="879591" y="547271"/>
                  <a:pt x="902334" y="552169"/>
                </a:cubicBezTo>
                <a:cubicBezTo>
                  <a:pt x="947821" y="561966"/>
                  <a:pt x="942222" y="607453"/>
                  <a:pt x="932425" y="684431"/>
                </a:cubicBezTo>
                <a:cubicBezTo>
                  <a:pt x="921928" y="761408"/>
                  <a:pt x="912131" y="708224"/>
                  <a:pt x="886938" y="689329"/>
                </a:cubicBezTo>
                <a:cubicBezTo>
                  <a:pt x="861745" y="669735"/>
                  <a:pt x="851949" y="713822"/>
                  <a:pt x="826756" y="748812"/>
                </a:cubicBezTo>
                <a:cubicBezTo>
                  <a:pt x="801563" y="784501"/>
                  <a:pt x="826756" y="824390"/>
                  <a:pt x="826756" y="839785"/>
                </a:cubicBezTo>
                <a:cubicBezTo>
                  <a:pt x="826756" y="854481"/>
                  <a:pt x="786168" y="860079"/>
                  <a:pt x="748379" y="819491"/>
                </a:cubicBezTo>
                <a:cubicBezTo>
                  <a:pt x="710590" y="779603"/>
                  <a:pt x="735083" y="789400"/>
                  <a:pt x="750478" y="759309"/>
                </a:cubicBezTo>
                <a:cubicBezTo>
                  <a:pt x="765874" y="729218"/>
                  <a:pt x="695194" y="669035"/>
                  <a:pt x="695894" y="622849"/>
                </a:cubicBezTo>
                <a:cubicBezTo>
                  <a:pt x="695894" y="577362"/>
                  <a:pt x="710590" y="597656"/>
                  <a:pt x="728784" y="582260"/>
                </a:cubicBezTo>
                <a:cubicBezTo>
                  <a:pt x="746979" y="567565"/>
                  <a:pt x="756076" y="567565"/>
                  <a:pt x="806462" y="552169"/>
                </a:cubicBezTo>
                <a:cubicBezTo>
                  <a:pt x="831655" y="544472"/>
                  <a:pt x="844251" y="542022"/>
                  <a:pt x="856235" y="542722"/>
                </a:cubicBezTo>
                <a:close/>
                <a:moveTo>
                  <a:pt x="152153" y="430405"/>
                </a:moveTo>
                <a:cubicBezTo>
                  <a:pt x="167549" y="430405"/>
                  <a:pt x="202538" y="430405"/>
                  <a:pt x="202538" y="430405"/>
                </a:cubicBezTo>
                <a:lnTo>
                  <a:pt x="312406" y="463295"/>
                </a:lnTo>
                <a:lnTo>
                  <a:pt x="332700" y="568265"/>
                </a:lnTo>
                <a:cubicBezTo>
                  <a:pt x="332700" y="568265"/>
                  <a:pt x="423674" y="558468"/>
                  <a:pt x="443268" y="568265"/>
                </a:cubicBezTo>
                <a:cubicBezTo>
                  <a:pt x="463562" y="578062"/>
                  <a:pt x="473359" y="552869"/>
                  <a:pt x="503451" y="568265"/>
                </a:cubicBezTo>
                <a:cubicBezTo>
                  <a:pt x="533542" y="583660"/>
                  <a:pt x="633613" y="603255"/>
                  <a:pt x="623815" y="638944"/>
                </a:cubicBezTo>
                <a:cubicBezTo>
                  <a:pt x="614018" y="673934"/>
                  <a:pt x="614718" y="689329"/>
                  <a:pt x="624515" y="719421"/>
                </a:cubicBezTo>
                <a:cubicBezTo>
                  <a:pt x="634312" y="749512"/>
                  <a:pt x="614718" y="785202"/>
                  <a:pt x="624515" y="810394"/>
                </a:cubicBezTo>
                <a:cubicBezTo>
                  <a:pt x="634312" y="835587"/>
                  <a:pt x="604921" y="870576"/>
                  <a:pt x="627314" y="890871"/>
                </a:cubicBezTo>
                <a:cubicBezTo>
                  <a:pt x="649008" y="911165"/>
                  <a:pt x="694495" y="991641"/>
                  <a:pt x="709890" y="991641"/>
                </a:cubicBezTo>
                <a:cubicBezTo>
                  <a:pt x="725286" y="991641"/>
                  <a:pt x="719687" y="961550"/>
                  <a:pt x="750479" y="991641"/>
                </a:cubicBezTo>
                <a:cubicBezTo>
                  <a:pt x="780570" y="1021733"/>
                  <a:pt x="805762" y="1032230"/>
                  <a:pt x="816259" y="1057422"/>
                </a:cubicBezTo>
                <a:cubicBezTo>
                  <a:pt x="826056" y="1082615"/>
                  <a:pt x="861046" y="1112706"/>
                  <a:pt x="851249" y="1142797"/>
                </a:cubicBezTo>
                <a:cubicBezTo>
                  <a:pt x="841452" y="1172888"/>
                  <a:pt x="886239" y="1193183"/>
                  <a:pt x="851249" y="1223274"/>
                </a:cubicBezTo>
                <a:cubicBezTo>
                  <a:pt x="816259" y="1253365"/>
                  <a:pt x="841452" y="1263862"/>
                  <a:pt x="801564" y="1298852"/>
                </a:cubicBezTo>
                <a:cubicBezTo>
                  <a:pt x="760975" y="1333841"/>
                  <a:pt x="746279" y="1349237"/>
                  <a:pt x="700793" y="1369531"/>
                </a:cubicBezTo>
                <a:cubicBezTo>
                  <a:pt x="655306" y="1389825"/>
                  <a:pt x="607720" y="1399622"/>
                  <a:pt x="588825" y="1394724"/>
                </a:cubicBezTo>
                <a:cubicBezTo>
                  <a:pt x="569931" y="1389825"/>
                  <a:pt x="584627" y="1374429"/>
                  <a:pt x="519546" y="1349237"/>
                </a:cubicBezTo>
                <a:cubicBezTo>
                  <a:pt x="453765" y="1324045"/>
                  <a:pt x="434171" y="1298852"/>
                  <a:pt x="388684" y="1303750"/>
                </a:cubicBezTo>
                <a:cubicBezTo>
                  <a:pt x="343197" y="1308649"/>
                  <a:pt x="301209" y="1308649"/>
                  <a:pt x="271818" y="1308649"/>
                </a:cubicBezTo>
                <a:cubicBezTo>
                  <a:pt x="242426" y="1308649"/>
                  <a:pt x="157052" y="1283456"/>
                  <a:pt x="157052" y="1283456"/>
                </a:cubicBezTo>
                <a:cubicBezTo>
                  <a:pt x="157052" y="1283456"/>
                  <a:pt x="147254" y="1273659"/>
                  <a:pt x="126960" y="1237969"/>
                </a:cubicBezTo>
                <a:cubicBezTo>
                  <a:pt x="106666" y="1202979"/>
                  <a:pt x="96869" y="1152595"/>
                  <a:pt x="76575" y="1121803"/>
                </a:cubicBezTo>
                <a:cubicBezTo>
                  <a:pt x="56281" y="1091712"/>
                  <a:pt x="-8800" y="1021033"/>
                  <a:pt x="997" y="1005637"/>
                </a:cubicBezTo>
                <a:cubicBezTo>
                  <a:pt x="10794" y="990242"/>
                  <a:pt x="41585" y="937757"/>
                  <a:pt x="56281" y="928660"/>
                </a:cubicBezTo>
                <a:cubicBezTo>
                  <a:pt x="71676" y="919562"/>
                  <a:pt x="136757" y="869177"/>
                  <a:pt x="147254" y="854481"/>
                </a:cubicBezTo>
                <a:cubicBezTo>
                  <a:pt x="157052" y="839086"/>
                  <a:pt x="142356" y="904867"/>
                  <a:pt x="157052" y="839086"/>
                </a:cubicBezTo>
                <a:cubicBezTo>
                  <a:pt x="172447" y="773305"/>
                  <a:pt x="172447" y="748112"/>
                  <a:pt x="157052" y="733417"/>
                </a:cubicBezTo>
                <a:cubicBezTo>
                  <a:pt x="141656" y="718021"/>
                  <a:pt x="136757" y="694928"/>
                  <a:pt x="126960" y="688629"/>
                </a:cubicBezTo>
                <a:cubicBezTo>
                  <a:pt x="117163" y="683031"/>
                  <a:pt x="96869" y="662737"/>
                  <a:pt x="96869" y="647342"/>
                </a:cubicBezTo>
                <a:cubicBezTo>
                  <a:pt x="96869" y="631946"/>
                  <a:pt x="66778" y="581561"/>
                  <a:pt x="81473" y="556368"/>
                </a:cubicBezTo>
                <a:cubicBezTo>
                  <a:pt x="96869" y="531175"/>
                  <a:pt x="101768" y="473092"/>
                  <a:pt x="111565" y="461896"/>
                </a:cubicBezTo>
                <a:cubicBezTo>
                  <a:pt x="121362" y="450699"/>
                  <a:pt x="136757" y="430405"/>
                  <a:pt x="152153" y="430405"/>
                </a:cubicBezTo>
                <a:close/>
                <a:moveTo>
                  <a:pt x="2536517" y="388621"/>
                </a:moveTo>
                <a:cubicBezTo>
                  <a:pt x="2567455" y="394136"/>
                  <a:pt x="2585168" y="436178"/>
                  <a:pt x="2645525" y="435304"/>
                </a:cubicBezTo>
                <a:cubicBezTo>
                  <a:pt x="2742097" y="433904"/>
                  <a:pt x="2645525" y="538174"/>
                  <a:pt x="2645525" y="538174"/>
                </a:cubicBezTo>
                <a:cubicBezTo>
                  <a:pt x="2645525" y="538174"/>
                  <a:pt x="2548954" y="610952"/>
                  <a:pt x="2467077" y="689330"/>
                </a:cubicBezTo>
                <a:cubicBezTo>
                  <a:pt x="2385201" y="767707"/>
                  <a:pt x="2375404" y="765607"/>
                  <a:pt x="2375404" y="765607"/>
                </a:cubicBezTo>
                <a:cubicBezTo>
                  <a:pt x="2375404" y="765607"/>
                  <a:pt x="2375404" y="765607"/>
                  <a:pt x="2449582" y="850982"/>
                </a:cubicBezTo>
                <a:cubicBezTo>
                  <a:pt x="2523061" y="936358"/>
                  <a:pt x="2348112" y="997940"/>
                  <a:pt x="2348112" y="997940"/>
                </a:cubicBezTo>
                <a:cubicBezTo>
                  <a:pt x="2348112" y="997940"/>
                  <a:pt x="2259938" y="997940"/>
                  <a:pt x="2149370" y="997940"/>
                </a:cubicBezTo>
                <a:cubicBezTo>
                  <a:pt x="2038802" y="997940"/>
                  <a:pt x="2066094" y="913964"/>
                  <a:pt x="2066094" y="913964"/>
                </a:cubicBezTo>
                <a:lnTo>
                  <a:pt x="1949928" y="881774"/>
                </a:lnTo>
                <a:cubicBezTo>
                  <a:pt x="1949928" y="881774"/>
                  <a:pt x="1949928" y="881774"/>
                  <a:pt x="2008011" y="850982"/>
                </a:cubicBezTo>
                <a:cubicBezTo>
                  <a:pt x="2066094" y="820192"/>
                  <a:pt x="1988417" y="727118"/>
                  <a:pt x="2008011" y="689330"/>
                </a:cubicBezTo>
                <a:cubicBezTo>
                  <a:pt x="2027606" y="652241"/>
                  <a:pt x="2066094" y="552869"/>
                  <a:pt x="2143772" y="543072"/>
                </a:cubicBezTo>
                <a:cubicBezTo>
                  <a:pt x="2220749" y="533275"/>
                  <a:pt x="2348112" y="543072"/>
                  <a:pt x="2348112" y="543072"/>
                </a:cubicBezTo>
                <a:cubicBezTo>
                  <a:pt x="2348112" y="543072"/>
                  <a:pt x="2348112" y="543072"/>
                  <a:pt x="2454481" y="435304"/>
                </a:cubicBezTo>
                <a:cubicBezTo>
                  <a:pt x="2494632" y="395153"/>
                  <a:pt x="2517955" y="385312"/>
                  <a:pt x="2536517" y="388621"/>
                </a:cubicBezTo>
                <a:close/>
                <a:moveTo>
                  <a:pt x="1546409" y="325"/>
                </a:moveTo>
                <a:cubicBezTo>
                  <a:pt x="1560973" y="2786"/>
                  <a:pt x="1562941" y="18925"/>
                  <a:pt x="1581836" y="37819"/>
                </a:cubicBezTo>
                <a:cubicBezTo>
                  <a:pt x="1607028" y="63012"/>
                  <a:pt x="1604230" y="72809"/>
                  <a:pt x="1604230" y="72809"/>
                </a:cubicBezTo>
                <a:cubicBezTo>
                  <a:pt x="1604230" y="72809"/>
                  <a:pt x="1622424" y="102900"/>
                  <a:pt x="1602130" y="132992"/>
                </a:cubicBezTo>
                <a:cubicBezTo>
                  <a:pt x="1581836" y="163083"/>
                  <a:pt x="1611927" y="208569"/>
                  <a:pt x="1602130" y="235862"/>
                </a:cubicBezTo>
                <a:cubicBezTo>
                  <a:pt x="1592333" y="263153"/>
                  <a:pt x="1587434" y="264553"/>
                  <a:pt x="1567140" y="274350"/>
                </a:cubicBezTo>
                <a:cubicBezTo>
                  <a:pt x="1546846" y="284147"/>
                  <a:pt x="1516755" y="314939"/>
                  <a:pt x="1491562" y="349928"/>
                </a:cubicBezTo>
                <a:cubicBezTo>
                  <a:pt x="1466370" y="385618"/>
                  <a:pt x="1486664" y="400314"/>
                  <a:pt x="1471268" y="415709"/>
                </a:cubicBezTo>
                <a:cubicBezTo>
                  <a:pt x="1455873" y="431104"/>
                  <a:pt x="1450974" y="440902"/>
                  <a:pt x="1403388" y="431104"/>
                </a:cubicBezTo>
                <a:cubicBezTo>
                  <a:pt x="1355802" y="421308"/>
                  <a:pt x="1365599" y="440902"/>
                  <a:pt x="1365599" y="431104"/>
                </a:cubicBezTo>
                <a:cubicBezTo>
                  <a:pt x="1365599" y="420608"/>
                  <a:pt x="1370497" y="380719"/>
                  <a:pt x="1375396" y="365324"/>
                </a:cubicBezTo>
                <a:cubicBezTo>
                  <a:pt x="1380295" y="350628"/>
                  <a:pt x="1395690" y="345030"/>
                  <a:pt x="1403388" y="310040"/>
                </a:cubicBezTo>
                <a:cubicBezTo>
                  <a:pt x="1411086" y="275050"/>
                  <a:pt x="1425782" y="265253"/>
                  <a:pt x="1425782" y="249858"/>
                </a:cubicBezTo>
                <a:cubicBezTo>
                  <a:pt x="1425782" y="234462"/>
                  <a:pt x="1380295" y="229563"/>
                  <a:pt x="1350204" y="184077"/>
                </a:cubicBezTo>
                <a:cubicBezTo>
                  <a:pt x="1320112" y="139289"/>
                  <a:pt x="1345305" y="164482"/>
                  <a:pt x="1350204" y="123894"/>
                </a:cubicBezTo>
                <a:cubicBezTo>
                  <a:pt x="1355102" y="84006"/>
                  <a:pt x="1441177" y="48316"/>
                  <a:pt x="1471268" y="38519"/>
                </a:cubicBezTo>
                <a:cubicBezTo>
                  <a:pt x="1471268" y="38519"/>
                  <a:pt x="1491562" y="13326"/>
                  <a:pt x="1526552" y="2829"/>
                </a:cubicBezTo>
                <a:cubicBezTo>
                  <a:pt x="1535299" y="205"/>
                  <a:pt x="1541554" y="-495"/>
                  <a:pt x="1546409" y="325"/>
                </a:cubicBezTo>
                <a:close/>
              </a:path>
            </a:pathLst>
          </a:custGeom>
          <a:solidFill>
            <a:schemeClr val="accent4">
              <a:lumMod val="40000"/>
              <a:lumOff val="60000"/>
            </a:schemeClr>
          </a:solidFill>
          <a:ln w="6994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grpSp>
        <p:nvGrpSpPr>
          <p:cNvPr id="291" name="雪橇">
            <a:extLst>
              <a:ext uri="{FF2B5EF4-FFF2-40B4-BE49-F238E27FC236}">
                <a16:creationId xmlns:a16="http://schemas.microsoft.com/office/drawing/2014/main" id="{93B685FA-82F9-4DDD-B99B-C078834EC789}"/>
              </a:ext>
            </a:extLst>
          </p:cNvPr>
          <p:cNvGrpSpPr/>
          <p:nvPr/>
        </p:nvGrpSpPr>
        <p:grpSpPr>
          <a:xfrm>
            <a:off x="9303389" y="245284"/>
            <a:ext cx="2517676" cy="729413"/>
            <a:chOff x="4499932" y="-1674471"/>
            <a:chExt cx="3431378" cy="994128"/>
          </a:xfrm>
        </p:grpSpPr>
        <p:sp>
          <p:nvSpPr>
            <p:cNvPr id="88" name="任意多边形: 形状 87">
              <a:extLst>
                <a:ext uri="{FF2B5EF4-FFF2-40B4-BE49-F238E27FC236}">
                  <a16:creationId xmlns:a16="http://schemas.microsoft.com/office/drawing/2014/main" id="{C79F9830-AC07-4ADE-8E3E-13FD479C4842}"/>
                </a:ext>
              </a:extLst>
            </p:cNvPr>
            <p:cNvSpPr/>
            <p:nvPr/>
          </p:nvSpPr>
          <p:spPr>
            <a:xfrm>
              <a:off x="5247797" y="-1674471"/>
              <a:ext cx="2540444" cy="715914"/>
            </a:xfrm>
            <a:custGeom>
              <a:avLst/>
              <a:gdLst>
                <a:gd name="connsiteX0" fmla="*/ 2540259 w 2540444"/>
                <a:gd name="connsiteY0" fmla="*/ 102170 h 715914"/>
                <a:gd name="connsiteX1" fmla="*/ 2528363 w 2540444"/>
                <a:gd name="connsiteY1" fmla="*/ 92373 h 715914"/>
                <a:gd name="connsiteX2" fmla="*/ 2482876 w 2540444"/>
                <a:gd name="connsiteY2" fmla="*/ 82576 h 715914"/>
                <a:gd name="connsiteX3" fmla="*/ 2477978 w 2540444"/>
                <a:gd name="connsiteY3" fmla="*/ 79077 h 715914"/>
                <a:gd name="connsiteX4" fmla="*/ 2470280 w 2540444"/>
                <a:gd name="connsiteY4" fmla="*/ 78377 h 715914"/>
                <a:gd name="connsiteX5" fmla="*/ 2465382 w 2540444"/>
                <a:gd name="connsiteY5" fmla="*/ 80477 h 715914"/>
                <a:gd name="connsiteX6" fmla="*/ 2452085 w 2540444"/>
                <a:gd name="connsiteY6" fmla="*/ 65081 h 715914"/>
                <a:gd name="connsiteX7" fmla="*/ 2450686 w 2540444"/>
                <a:gd name="connsiteY7" fmla="*/ 51785 h 715914"/>
                <a:gd name="connsiteX8" fmla="*/ 2448586 w 2540444"/>
                <a:gd name="connsiteY8" fmla="*/ 49686 h 715914"/>
                <a:gd name="connsiteX9" fmla="*/ 2443688 w 2540444"/>
                <a:gd name="connsiteY9" fmla="*/ 65781 h 715914"/>
                <a:gd name="connsiteX10" fmla="*/ 2414996 w 2540444"/>
                <a:gd name="connsiteY10" fmla="*/ 55284 h 715914"/>
                <a:gd name="connsiteX11" fmla="*/ 2417095 w 2540444"/>
                <a:gd name="connsiteY11" fmla="*/ 36389 h 715914"/>
                <a:gd name="connsiteX12" fmla="*/ 2414296 w 2540444"/>
                <a:gd name="connsiteY12" fmla="*/ 34990 h 715914"/>
                <a:gd name="connsiteX13" fmla="*/ 2411497 w 2540444"/>
                <a:gd name="connsiteY13" fmla="*/ 47586 h 715914"/>
                <a:gd name="connsiteX14" fmla="*/ 2405899 w 2540444"/>
                <a:gd name="connsiteY14" fmla="*/ 51785 h 715914"/>
                <a:gd name="connsiteX15" fmla="*/ 2380006 w 2540444"/>
                <a:gd name="connsiteY15" fmla="*/ 26593 h 715914"/>
                <a:gd name="connsiteX16" fmla="*/ 2375807 w 2540444"/>
                <a:gd name="connsiteY16" fmla="*/ 4899 h 715914"/>
                <a:gd name="connsiteX17" fmla="*/ 2373708 w 2540444"/>
                <a:gd name="connsiteY17" fmla="*/ 0 h 715914"/>
                <a:gd name="connsiteX18" fmla="*/ 2365310 w 2540444"/>
                <a:gd name="connsiteY18" fmla="*/ 21694 h 715914"/>
                <a:gd name="connsiteX19" fmla="*/ 2361811 w 2540444"/>
                <a:gd name="connsiteY19" fmla="*/ 25193 h 715914"/>
                <a:gd name="connsiteX20" fmla="*/ 2360412 w 2540444"/>
                <a:gd name="connsiteY20" fmla="*/ 20994 h 715914"/>
                <a:gd name="connsiteX21" fmla="*/ 2356213 w 2540444"/>
                <a:gd name="connsiteY21" fmla="*/ 20294 h 715914"/>
                <a:gd name="connsiteX22" fmla="*/ 2357613 w 2540444"/>
                <a:gd name="connsiteY22" fmla="*/ 26593 h 715914"/>
                <a:gd name="connsiteX23" fmla="*/ 2348516 w 2540444"/>
                <a:gd name="connsiteY23" fmla="*/ 29392 h 715914"/>
                <a:gd name="connsiteX24" fmla="*/ 2347116 w 2540444"/>
                <a:gd name="connsiteY24" fmla="*/ 37789 h 715914"/>
                <a:gd name="connsiteX25" fmla="*/ 2360412 w 2540444"/>
                <a:gd name="connsiteY25" fmla="*/ 35690 h 715914"/>
                <a:gd name="connsiteX26" fmla="*/ 2361112 w 2540444"/>
                <a:gd name="connsiteY26" fmla="*/ 44787 h 715914"/>
                <a:gd name="connsiteX27" fmla="*/ 2350615 w 2540444"/>
                <a:gd name="connsiteY27" fmla="*/ 52485 h 715914"/>
                <a:gd name="connsiteX28" fmla="*/ 2354114 w 2540444"/>
                <a:gd name="connsiteY28" fmla="*/ 54584 h 715914"/>
                <a:gd name="connsiteX29" fmla="*/ 2361112 w 2540444"/>
                <a:gd name="connsiteY29" fmla="*/ 49686 h 715914"/>
                <a:gd name="connsiteX30" fmla="*/ 2380006 w 2540444"/>
                <a:gd name="connsiteY30" fmla="*/ 61582 h 715914"/>
                <a:gd name="connsiteX31" fmla="*/ 2398901 w 2540444"/>
                <a:gd name="connsiteY31" fmla="*/ 60183 h 715914"/>
                <a:gd name="connsiteX32" fmla="*/ 2407998 w 2540444"/>
                <a:gd name="connsiteY32" fmla="*/ 67880 h 715914"/>
                <a:gd name="connsiteX33" fmla="*/ 2403799 w 2540444"/>
                <a:gd name="connsiteY33" fmla="*/ 72779 h 715914"/>
                <a:gd name="connsiteX34" fmla="*/ 2407298 w 2540444"/>
                <a:gd name="connsiteY34" fmla="*/ 84676 h 715914"/>
                <a:gd name="connsiteX35" fmla="*/ 2383505 w 2540444"/>
                <a:gd name="connsiteY35" fmla="*/ 79077 h 715914"/>
                <a:gd name="connsiteX36" fmla="*/ 2377207 w 2540444"/>
                <a:gd name="connsiteY36" fmla="*/ 83276 h 715914"/>
                <a:gd name="connsiteX37" fmla="*/ 2401000 w 2540444"/>
                <a:gd name="connsiteY37" fmla="*/ 105669 h 715914"/>
                <a:gd name="connsiteX38" fmla="*/ 2415696 w 2540444"/>
                <a:gd name="connsiteY38" fmla="*/ 111268 h 715914"/>
                <a:gd name="connsiteX39" fmla="*/ 2419895 w 2540444"/>
                <a:gd name="connsiteY39" fmla="*/ 109168 h 715914"/>
                <a:gd name="connsiteX40" fmla="*/ 2410797 w 2540444"/>
                <a:gd name="connsiteY40" fmla="*/ 162353 h 715914"/>
                <a:gd name="connsiteX41" fmla="*/ 2277136 w 2540444"/>
                <a:gd name="connsiteY41" fmla="*/ 182647 h 715914"/>
                <a:gd name="connsiteX42" fmla="*/ 2170767 w 2540444"/>
                <a:gd name="connsiteY42" fmla="*/ 172150 h 715914"/>
                <a:gd name="connsiteX43" fmla="*/ 2097289 w 2540444"/>
                <a:gd name="connsiteY43" fmla="*/ 205041 h 715914"/>
                <a:gd name="connsiteX44" fmla="*/ 2082593 w 2540444"/>
                <a:gd name="connsiteY44" fmla="*/ 213438 h 715914"/>
                <a:gd name="connsiteX45" fmla="*/ 2053201 w 2540444"/>
                <a:gd name="connsiteY45" fmla="*/ 217637 h 715914"/>
                <a:gd name="connsiteX46" fmla="*/ 2030108 w 2540444"/>
                <a:gd name="connsiteY46" fmla="*/ 237931 h 715914"/>
                <a:gd name="connsiteX47" fmla="*/ 2063698 w 2540444"/>
                <a:gd name="connsiteY47" fmla="*/ 234432 h 715914"/>
                <a:gd name="connsiteX48" fmla="*/ 2081893 w 2540444"/>
                <a:gd name="connsiteY48" fmla="*/ 226034 h 715914"/>
                <a:gd name="connsiteX49" fmla="*/ 2086792 w 2540444"/>
                <a:gd name="connsiteY49" fmla="*/ 251927 h 715914"/>
                <a:gd name="connsiteX50" fmla="*/ 1768384 w 2540444"/>
                <a:gd name="connsiteY50" fmla="*/ 301612 h 715914"/>
                <a:gd name="connsiteX51" fmla="*/ 1804074 w 2540444"/>
                <a:gd name="connsiteY51" fmla="*/ 252627 h 715914"/>
                <a:gd name="connsiteX52" fmla="*/ 1832066 w 2540444"/>
                <a:gd name="connsiteY52" fmla="*/ 250527 h 715914"/>
                <a:gd name="connsiteX53" fmla="*/ 1850960 w 2540444"/>
                <a:gd name="connsiteY53" fmla="*/ 252627 h 715914"/>
                <a:gd name="connsiteX54" fmla="*/ 1873354 w 2540444"/>
                <a:gd name="connsiteY54" fmla="*/ 252627 h 715914"/>
                <a:gd name="connsiteX55" fmla="*/ 1874754 w 2540444"/>
                <a:gd name="connsiteY55" fmla="*/ 247028 h 715914"/>
                <a:gd name="connsiteX56" fmla="*/ 1870555 w 2540444"/>
                <a:gd name="connsiteY56" fmla="*/ 237231 h 715914"/>
                <a:gd name="connsiteX57" fmla="*/ 1843962 w 2540444"/>
                <a:gd name="connsiteY57" fmla="*/ 207839 h 715914"/>
                <a:gd name="connsiteX58" fmla="*/ 1839764 w 2540444"/>
                <a:gd name="connsiteY58" fmla="*/ 202941 h 715914"/>
                <a:gd name="connsiteX59" fmla="*/ 1832066 w 2540444"/>
                <a:gd name="connsiteY59" fmla="*/ 198742 h 715914"/>
                <a:gd name="connsiteX60" fmla="*/ 1822269 w 2540444"/>
                <a:gd name="connsiteY60" fmla="*/ 182647 h 715914"/>
                <a:gd name="connsiteX61" fmla="*/ 1821569 w 2540444"/>
                <a:gd name="connsiteY61" fmla="*/ 177748 h 715914"/>
                <a:gd name="connsiteX62" fmla="*/ 1832766 w 2540444"/>
                <a:gd name="connsiteY62" fmla="*/ 128763 h 715914"/>
                <a:gd name="connsiteX63" fmla="*/ 1829966 w 2540444"/>
                <a:gd name="connsiteY63" fmla="*/ 130162 h 715914"/>
                <a:gd name="connsiteX64" fmla="*/ 1831366 w 2540444"/>
                <a:gd name="connsiteY64" fmla="*/ 153955 h 715914"/>
                <a:gd name="connsiteX65" fmla="*/ 1819469 w 2540444"/>
                <a:gd name="connsiteY65" fmla="*/ 169351 h 715914"/>
                <a:gd name="connsiteX66" fmla="*/ 1819469 w 2540444"/>
                <a:gd name="connsiteY66" fmla="*/ 170051 h 715914"/>
                <a:gd name="connsiteX67" fmla="*/ 1813871 w 2540444"/>
                <a:gd name="connsiteY67" fmla="*/ 165852 h 715914"/>
                <a:gd name="connsiteX68" fmla="*/ 1810372 w 2540444"/>
                <a:gd name="connsiteY68" fmla="*/ 167251 h 715914"/>
                <a:gd name="connsiteX69" fmla="*/ 1806174 w 2540444"/>
                <a:gd name="connsiteY69" fmla="*/ 138560 h 715914"/>
                <a:gd name="connsiteX70" fmla="*/ 1802675 w 2540444"/>
                <a:gd name="connsiteY70" fmla="*/ 123164 h 715914"/>
                <a:gd name="connsiteX71" fmla="*/ 1799875 w 2540444"/>
                <a:gd name="connsiteY71" fmla="*/ 124564 h 715914"/>
                <a:gd name="connsiteX72" fmla="*/ 1804074 w 2540444"/>
                <a:gd name="connsiteY72" fmla="*/ 143458 h 715914"/>
                <a:gd name="connsiteX73" fmla="*/ 1805474 w 2540444"/>
                <a:gd name="connsiteY73" fmla="*/ 161653 h 715914"/>
                <a:gd name="connsiteX74" fmla="*/ 1794977 w 2540444"/>
                <a:gd name="connsiteY74" fmla="*/ 143458 h 715914"/>
                <a:gd name="connsiteX75" fmla="*/ 1794977 w 2540444"/>
                <a:gd name="connsiteY75" fmla="*/ 139260 h 715914"/>
                <a:gd name="connsiteX76" fmla="*/ 1791478 w 2540444"/>
                <a:gd name="connsiteY76" fmla="*/ 132961 h 715914"/>
                <a:gd name="connsiteX77" fmla="*/ 1787979 w 2540444"/>
                <a:gd name="connsiteY77" fmla="*/ 107069 h 715914"/>
                <a:gd name="connsiteX78" fmla="*/ 1782380 w 2540444"/>
                <a:gd name="connsiteY78" fmla="*/ 89574 h 715914"/>
                <a:gd name="connsiteX79" fmla="*/ 1780981 w 2540444"/>
                <a:gd name="connsiteY79" fmla="*/ 93773 h 715914"/>
                <a:gd name="connsiteX80" fmla="*/ 1783780 w 2540444"/>
                <a:gd name="connsiteY80" fmla="*/ 121765 h 715914"/>
                <a:gd name="connsiteX81" fmla="*/ 1775382 w 2540444"/>
                <a:gd name="connsiteY81" fmla="*/ 114767 h 715914"/>
                <a:gd name="connsiteX82" fmla="*/ 1773983 w 2540444"/>
                <a:gd name="connsiteY82" fmla="*/ 116866 h 715914"/>
                <a:gd name="connsiteX83" fmla="*/ 1783080 w 2540444"/>
                <a:gd name="connsiteY83" fmla="*/ 133661 h 715914"/>
                <a:gd name="connsiteX84" fmla="*/ 1792178 w 2540444"/>
                <a:gd name="connsiteY84" fmla="*/ 154655 h 715914"/>
                <a:gd name="connsiteX85" fmla="*/ 1797776 w 2540444"/>
                <a:gd name="connsiteY85" fmla="*/ 168651 h 715914"/>
                <a:gd name="connsiteX86" fmla="*/ 1797076 w 2540444"/>
                <a:gd name="connsiteY86" fmla="*/ 168651 h 715914"/>
                <a:gd name="connsiteX87" fmla="*/ 1776082 w 2540444"/>
                <a:gd name="connsiteY87" fmla="*/ 152556 h 715914"/>
                <a:gd name="connsiteX88" fmla="*/ 1754389 w 2540444"/>
                <a:gd name="connsiteY88" fmla="*/ 89574 h 715914"/>
                <a:gd name="connsiteX89" fmla="*/ 1752989 w 2540444"/>
                <a:gd name="connsiteY89" fmla="*/ 87474 h 715914"/>
                <a:gd name="connsiteX90" fmla="*/ 1751590 w 2540444"/>
                <a:gd name="connsiteY90" fmla="*/ 120365 h 715914"/>
                <a:gd name="connsiteX91" fmla="*/ 1752289 w 2540444"/>
                <a:gd name="connsiteY91" fmla="*/ 123864 h 715914"/>
                <a:gd name="connsiteX92" fmla="*/ 1748790 w 2540444"/>
                <a:gd name="connsiteY92" fmla="*/ 121765 h 715914"/>
                <a:gd name="connsiteX93" fmla="*/ 1747391 w 2540444"/>
                <a:gd name="connsiteY93" fmla="*/ 124564 h 715914"/>
                <a:gd name="connsiteX94" fmla="*/ 1752989 w 2540444"/>
                <a:gd name="connsiteY94" fmla="*/ 132961 h 715914"/>
                <a:gd name="connsiteX95" fmla="*/ 1775382 w 2540444"/>
                <a:gd name="connsiteY95" fmla="*/ 161653 h 715914"/>
                <a:gd name="connsiteX96" fmla="*/ 1790778 w 2540444"/>
                <a:gd name="connsiteY96" fmla="*/ 173550 h 715914"/>
                <a:gd name="connsiteX97" fmla="*/ 1787979 w 2540444"/>
                <a:gd name="connsiteY97" fmla="*/ 177748 h 715914"/>
                <a:gd name="connsiteX98" fmla="*/ 1785180 w 2540444"/>
                <a:gd name="connsiteY98" fmla="*/ 195243 h 715914"/>
                <a:gd name="connsiteX99" fmla="*/ 1743892 w 2540444"/>
                <a:gd name="connsiteY99" fmla="*/ 243529 h 715914"/>
                <a:gd name="connsiteX100" fmla="*/ 1675312 w 2540444"/>
                <a:gd name="connsiteY100" fmla="*/ 275020 h 715914"/>
                <a:gd name="connsiteX101" fmla="*/ 1517158 w 2540444"/>
                <a:gd name="connsiteY101" fmla="*/ 275020 h 715914"/>
                <a:gd name="connsiteX102" fmla="*/ 1475870 w 2540444"/>
                <a:gd name="connsiteY102" fmla="*/ 282718 h 715914"/>
                <a:gd name="connsiteX103" fmla="*/ 1439480 w 2540444"/>
                <a:gd name="connsiteY103" fmla="*/ 275020 h 715914"/>
                <a:gd name="connsiteX104" fmla="*/ 1447878 w 2540444"/>
                <a:gd name="connsiteY104" fmla="*/ 286916 h 715914"/>
                <a:gd name="connsiteX105" fmla="*/ 1458375 w 2540444"/>
                <a:gd name="connsiteY105" fmla="*/ 291115 h 715914"/>
                <a:gd name="connsiteX106" fmla="*/ 1438081 w 2540444"/>
                <a:gd name="connsiteY106" fmla="*/ 332403 h 715914"/>
                <a:gd name="connsiteX107" fmla="*/ 1184055 w 2540444"/>
                <a:gd name="connsiteY107" fmla="*/ 361795 h 715914"/>
                <a:gd name="connsiteX108" fmla="*/ 1188954 w 2540444"/>
                <a:gd name="connsiteY108" fmla="*/ 342200 h 715914"/>
                <a:gd name="connsiteX109" fmla="*/ 1200850 w 2540444"/>
                <a:gd name="connsiteY109" fmla="*/ 336602 h 715914"/>
                <a:gd name="connsiteX110" fmla="*/ 1235140 w 2540444"/>
                <a:gd name="connsiteY110" fmla="*/ 322606 h 715914"/>
                <a:gd name="connsiteX111" fmla="*/ 1254034 w 2540444"/>
                <a:gd name="connsiteY111" fmla="*/ 317008 h 715914"/>
                <a:gd name="connsiteX112" fmla="*/ 1258933 w 2540444"/>
                <a:gd name="connsiteY112" fmla="*/ 300213 h 715914"/>
                <a:gd name="connsiteX113" fmla="*/ 1246337 w 2540444"/>
                <a:gd name="connsiteY113" fmla="*/ 290415 h 715914"/>
                <a:gd name="connsiteX114" fmla="*/ 1200850 w 2540444"/>
                <a:gd name="connsiteY114" fmla="*/ 280618 h 715914"/>
                <a:gd name="connsiteX115" fmla="*/ 1195951 w 2540444"/>
                <a:gd name="connsiteY115" fmla="*/ 277119 h 715914"/>
                <a:gd name="connsiteX116" fmla="*/ 1188254 w 2540444"/>
                <a:gd name="connsiteY116" fmla="*/ 276419 h 715914"/>
                <a:gd name="connsiteX117" fmla="*/ 1183355 w 2540444"/>
                <a:gd name="connsiteY117" fmla="*/ 278519 h 715914"/>
                <a:gd name="connsiteX118" fmla="*/ 1170059 w 2540444"/>
                <a:gd name="connsiteY118" fmla="*/ 263124 h 715914"/>
                <a:gd name="connsiteX119" fmla="*/ 1168659 w 2540444"/>
                <a:gd name="connsiteY119" fmla="*/ 249827 h 715914"/>
                <a:gd name="connsiteX120" fmla="*/ 1166560 w 2540444"/>
                <a:gd name="connsiteY120" fmla="*/ 247728 h 715914"/>
                <a:gd name="connsiteX121" fmla="*/ 1161661 w 2540444"/>
                <a:gd name="connsiteY121" fmla="*/ 263823 h 715914"/>
                <a:gd name="connsiteX122" fmla="*/ 1132970 w 2540444"/>
                <a:gd name="connsiteY122" fmla="*/ 253326 h 715914"/>
                <a:gd name="connsiteX123" fmla="*/ 1135069 w 2540444"/>
                <a:gd name="connsiteY123" fmla="*/ 234432 h 715914"/>
                <a:gd name="connsiteX124" fmla="*/ 1132270 w 2540444"/>
                <a:gd name="connsiteY124" fmla="*/ 233032 h 715914"/>
                <a:gd name="connsiteX125" fmla="*/ 1129471 w 2540444"/>
                <a:gd name="connsiteY125" fmla="*/ 245629 h 715914"/>
                <a:gd name="connsiteX126" fmla="*/ 1123873 w 2540444"/>
                <a:gd name="connsiteY126" fmla="*/ 249827 h 715914"/>
                <a:gd name="connsiteX127" fmla="*/ 1097980 w 2540444"/>
                <a:gd name="connsiteY127" fmla="*/ 224635 h 715914"/>
                <a:gd name="connsiteX128" fmla="*/ 1093781 w 2540444"/>
                <a:gd name="connsiteY128" fmla="*/ 202941 h 715914"/>
                <a:gd name="connsiteX129" fmla="*/ 1091682 w 2540444"/>
                <a:gd name="connsiteY129" fmla="*/ 198043 h 715914"/>
                <a:gd name="connsiteX130" fmla="*/ 1083285 w 2540444"/>
                <a:gd name="connsiteY130" fmla="*/ 219736 h 715914"/>
                <a:gd name="connsiteX131" fmla="*/ 1079786 w 2540444"/>
                <a:gd name="connsiteY131" fmla="*/ 223235 h 715914"/>
                <a:gd name="connsiteX132" fmla="*/ 1078386 w 2540444"/>
                <a:gd name="connsiteY132" fmla="*/ 219036 h 715914"/>
                <a:gd name="connsiteX133" fmla="*/ 1074187 w 2540444"/>
                <a:gd name="connsiteY133" fmla="*/ 218336 h 715914"/>
                <a:gd name="connsiteX134" fmla="*/ 1075586 w 2540444"/>
                <a:gd name="connsiteY134" fmla="*/ 224635 h 715914"/>
                <a:gd name="connsiteX135" fmla="*/ 1066489 w 2540444"/>
                <a:gd name="connsiteY135" fmla="*/ 227434 h 715914"/>
                <a:gd name="connsiteX136" fmla="*/ 1065090 w 2540444"/>
                <a:gd name="connsiteY136" fmla="*/ 235831 h 715914"/>
                <a:gd name="connsiteX137" fmla="*/ 1078386 w 2540444"/>
                <a:gd name="connsiteY137" fmla="*/ 233732 h 715914"/>
                <a:gd name="connsiteX138" fmla="*/ 1079085 w 2540444"/>
                <a:gd name="connsiteY138" fmla="*/ 242829 h 715914"/>
                <a:gd name="connsiteX139" fmla="*/ 1068589 w 2540444"/>
                <a:gd name="connsiteY139" fmla="*/ 250527 h 715914"/>
                <a:gd name="connsiteX140" fmla="*/ 1072088 w 2540444"/>
                <a:gd name="connsiteY140" fmla="*/ 252627 h 715914"/>
                <a:gd name="connsiteX141" fmla="*/ 1079085 w 2540444"/>
                <a:gd name="connsiteY141" fmla="*/ 247728 h 715914"/>
                <a:gd name="connsiteX142" fmla="*/ 1097980 w 2540444"/>
                <a:gd name="connsiteY142" fmla="*/ 259625 h 715914"/>
                <a:gd name="connsiteX143" fmla="*/ 1116875 w 2540444"/>
                <a:gd name="connsiteY143" fmla="*/ 258225 h 715914"/>
                <a:gd name="connsiteX144" fmla="*/ 1125972 w 2540444"/>
                <a:gd name="connsiteY144" fmla="*/ 265922 h 715914"/>
                <a:gd name="connsiteX145" fmla="*/ 1121773 w 2540444"/>
                <a:gd name="connsiteY145" fmla="*/ 270821 h 715914"/>
                <a:gd name="connsiteX146" fmla="*/ 1125272 w 2540444"/>
                <a:gd name="connsiteY146" fmla="*/ 282718 h 715914"/>
                <a:gd name="connsiteX147" fmla="*/ 1101479 w 2540444"/>
                <a:gd name="connsiteY147" fmla="*/ 277119 h 715914"/>
                <a:gd name="connsiteX148" fmla="*/ 1095181 w 2540444"/>
                <a:gd name="connsiteY148" fmla="*/ 281318 h 715914"/>
                <a:gd name="connsiteX149" fmla="*/ 1118974 w 2540444"/>
                <a:gd name="connsiteY149" fmla="*/ 303712 h 715914"/>
                <a:gd name="connsiteX150" fmla="*/ 1133669 w 2540444"/>
                <a:gd name="connsiteY150" fmla="*/ 309310 h 715914"/>
                <a:gd name="connsiteX151" fmla="*/ 1137868 w 2540444"/>
                <a:gd name="connsiteY151" fmla="*/ 307211 h 715914"/>
                <a:gd name="connsiteX152" fmla="*/ 1128771 w 2540444"/>
                <a:gd name="connsiteY152" fmla="*/ 360395 h 715914"/>
                <a:gd name="connsiteX153" fmla="*/ 995110 w 2540444"/>
                <a:gd name="connsiteY153" fmla="*/ 380689 h 715914"/>
                <a:gd name="connsiteX154" fmla="*/ 888741 w 2540444"/>
                <a:gd name="connsiteY154" fmla="*/ 370192 h 715914"/>
                <a:gd name="connsiteX155" fmla="*/ 815262 w 2540444"/>
                <a:gd name="connsiteY155" fmla="*/ 403083 h 715914"/>
                <a:gd name="connsiteX156" fmla="*/ 800567 w 2540444"/>
                <a:gd name="connsiteY156" fmla="*/ 411480 h 715914"/>
                <a:gd name="connsiteX157" fmla="*/ 771175 w 2540444"/>
                <a:gd name="connsiteY157" fmla="*/ 415679 h 715914"/>
                <a:gd name="connsiteX158" fmla="*/ 748082 w 2540444"/>
                <a:gd name="connsiteY158" fmla="*/ 435973 h 715914"/>
                <a:gd name="connsiteX159" fmla="*/ 781672 w 2540444"/>
                <a:gd name="connsiteY159" fmla="*/ 432474 h 715914"/>
                <a:gd name="connsiteX160" fmla="*/ 799867 w 2540444"/>
                <a:gd name="connsiteY160" fmla="*/ 424077 h 715914"/>
                <a:gd name="connsiteX161" fmla="*/ 803366 w 2540444"/>
                <a:gd name="connsiteY161" fmla="*/ 446470 h 715914"/>
                <a:gd name="connsiteX162" fmla="*/ 485659 w 2540444"/>
                <a:gd name="connsiteY162" fmla="*/ 467464 h 715914"/>
                <a:gd name="connsiteX163" fmla="*/ 500354 w 2540444"/>
                <a:gd name="connsiteY163" fmla="*/ 452768 h 715914"/>
                <a:gd name="connsiteX164" fmla="*/ 528346 w 2540444"/>
                <a:gd name="connsiteY164" fmla="*/ 450669 h 715914"/>
                <a:gd name="connsiteX165" fmla="*/ 547241 w 2540444"/>
                <a:gd name="connsiteY165" fmla="*/ 452768 h 715914"/>
                <a:gd name="connsiteX166" fmla="*/ 569634 w 2540444"/>
                <a:gd name="connsiteY166" fmla="*/ 452768 h 715914"/>
                <a:gd name="connsiteX167" fmla="*/ 571034 w 2540444"/>
                <a:gd name="connsiteY167" fmla="*/ 447170 h 715914"/>
                <a:gd name="connsiteX168" fmla="*/ 566835 w 2540444"/>
                <a:gd name="connsiteY168" fmla="*/ 437372 h 715914"/>
                <a:gd name="connsiteX169" fmla="*/ 540243 w 2540444"/>
                <a:gd name="connsiteY169" fmla="*/ 407981 h 715914"/>
                <a:gd name="connsiteX170" fmla="*/ 536044 w 2540444"/>
                <a:gd name="connsiteY170" fmla="*/ 403083 h 715914"/>
                <a:gd name="connsiteX171" fmla="*/ 528346 w 2540444"/>
                <a:gd name="connsiteY171" fmla="*/ 398884 h 715914"/>
                <a:gd name="connsiteX172" fmla="*/ 518549 w 2540444"/>
                <a:gd name="connsiteY172" fmla="*/ 382788 h 715914"/>
                <a:gd name="connsiteX173" fmla="*/ 517849 w 2540444"/>
                <a:gd name="connsiteY173" fmla="*/ 377890 h 715914"/>
                <a:gd name="connsiteX174" fmla="*/ 529046 w 2540444"/>
                <a:gd name="connsiteY174" fmla="*/ 328904 h 715914"/>
                <a:gd name="connsiteX175" fmla="*/ 526247 w 2540444"/>
                <a:gd name="connsiteY175" fmla="*/ 330304 h 715914"/>
                <a:gd name="connsiteX176" fmla="*/ 527646 w 2540444"/>
                <a:gd name="connsiteY176" fmla="*/ 354097 h 715914"/>
                <a:gd name="connsiteX177" fmla="*/ 515750 w 2540444"/>
                <a:gd name="connsiteY177" fmla="*/ 369493 h 715914"/>
                <a:gd name="connsiteX178" fmla="*/ 515750 w 2540444"/>
                <a:gd name="connsiteY178" fmla="*/ 370192 h 715914"/>
                <a:gd name="connsiteX179" fmla="*/ 510151 w 2540444"/>
                <a:gd name="connsiteY179" fmla="*/ 365994 h 715914"/>
                <a:gd name="connsiteX180" fmla="*/ 506652 w 2540444"/>
                <a:gd name="connsiteY180" fmla="*/ 367393 h 715914"/>
                <a:gd name="connsiteX181" fmla="*/ 502454 w 2540444"/>
                <a:gd name="connsiteY181" fmla="*/ 338701 h 715914"/>
                <a:gd name="connsiteX182" fmla="*/ 498955 w 2540444"/>
                <a:gd name="connsiteY182" fmla="*/ 323306 h 715914"/>
                <a:gd name="connsiteX183" fmla="*/ 496155 w 2540444"/>
                <a:gd name="connsiteY183" fmla="*/ 324705 h 715914"/>
                <a:gd name="connsiteX184" fmla="*/ 500354 w 2540444"/>
                <a:gd name="connsiteY184" fmla="*/ 343600 h 715914"/>
                <a:gd name="connsiteX185" fmla="*/ 501754 w 2540444"/>
                <a:gd name="connsiteY185" fmla="*/ 361795 h 715914"/>
                <a:gd name="connsiteX186" fmla="*/ 491257 w 2540444"/>
                <a:gd name="connsiteY186" fmla="*/ 343600 h 715914"/>
                <a:gd name="connsiteX187" fmla="*/ 491257 w 2540444"/>
                <a:gd name="connsiteY187" fmla="*/ 339401 h 715914"/>
                <a:gd name="connsiteX188" fmla="*/ 487758 w 2540444"/>
                <a:gd name="connsiteY188" fmla="*/ 333103 h 715914"/>
                <a:gd name="connsiteX189" fmla="*/ 484259 w 2540444"/>
                <a:gd name="connsiteY189" fmla="*/ 307211 h 715914"/>
                <a:gd name="connsiteX190" fmla="*/ 478661 w 2540444"/>
                <a:gd name="connsiteY190" fmla="*/ 289716 h 715914"/>
                <a:gd name="connsiteX191" fmla="*/ 477261 w 2540444"/>
                <a:gd name="connsiteY191" fmla="*/ 293914 h 715914"/>
                <a:gd name="connsiteX192" fmla="*/ 480060 w 2540444"/>
                <a:gd name="connsiteY192" fmla="*/ 321906 h 715914"/>
                <a:gd name="connsiteX193" fmla="*/ 471663 w 2540444"/>
                <a:gd name="connsiteY193" fmla="*/ 314908 h 715914"/>
                <a:gd name="connsiteX194" fmla="*/ 470263 w 2540444"/>
                <a:gd name="connsiteY194" fmla="*/ 317008 h 715914"/>
                <a:gd name="connsiteX195" fmla="*/ 479360 w 2540444"/>
                <a:gd name="connsiteY195" fmla="*/ 333803 h 715914"/>
                <a:gd name="connsiteX196" fmla="*/ 488458 w 2540444"/>
                <a:gd name="connsiteY196" fmla="*/ 354797 h 715914"/>
                <a:gd name="connsiteX197" fmla="*/ 494056 w 2540444"/>
                <a:gd name="connsiteY197" fmla="*/ 368793 h 715914"/>
                <a:gd name="connsiteX198" fmla="*/ 493356 w 2540444"/>
                <a:gd name="connsiteY198" fmla="*/ 369493 h 715914"/>
                <a:gd name="connsiteX199" fmla="*/ 472362 w 2540444"/>
                <a:gd name="connsiteY199" fmla="*/ 353397 h 715914"/>
                <a:gd name="connsiteX200" fmla="*/ 450669 w 2540444"/>
                <a:gd name="connsiteY200" fmla="*/ 290415 h 715914"/>
                <a:gd name="connsiteX201" fmla="*/ 449269 w 2540444"/>
                <a:gd name="connsiteY201" fmla="*/ 288316 h 715914"/>
                <a:gd name="connsiteX202" fmla="*/ 447869 w 2540444"/>
                <a:gd name="connsiteY202" fmla="*/ 321207 h 715914"/>
                <a:gd name="connsiteX203" fmla="*/ 448569 w 2540444"/>
                <a:gd name="connsiteY203" fmla="*/ 324705 h 715914"/>
                <a:gd name="connsiteX204" fmla="*/ 445770 w 2540444"/>
                <a:gd name="connsiteY204" fmla="*/ 322606 h 715914"/>
                <a:gd name="connsiteX205" fmla="*/ 444370 w 2540444"/>
                <a:gd name="connsiteY205" fmla="*/ 325405 h 715914"/>
                <a:gd name="connsiteX206" fmla="*/ 449969 w 2540444"/>
                <a:gd name="connsiteY206" fmla="*/ 333803 h 715914"/>
                <a:gd name="connsiteX207" fmla="*/ 472362 w 2540444"/>
                <a:gd name="connsiteY207" fmla="*/ 362495 h 715914"/>
                <a:gd name="connsiteX208" fmla="*/ 487758 w 2540444"/>
                <a:gd name="connsiteY208" fmla="*/ 374391 h 715914"/>
                <a:gd name="connsiteX209" fmla="*/ 484959 w 2540444"/>
                <a:gd name="connsiteY209" fmla="*/ 378590 h 715914"/>
                <a:gd name="connsiteX210" fmla="*/ 482160 w 2540444"/>
                <a:gd name="connsiteY210" fmla="*/ 396085 h 715914"/>
                <a:gd name="connsiteX211" fmla="*/ 440871 w 2540444"/>
                <a:gd name="connsiteY211" fmla="*/ 444370 h 715914"/>
                <a:gd name="connsiteX212" fmla="*/ 372292 w 2540444"/>
                <a:gd name="connsiteY212" fmla="*/ 475861 h 715914"/>
                <a:gd name="connsiteX213" fmla="*/ 214138 w 2540444"/>
                <a:gd name="connsiteY213" fmla="*/ 475861 h 715914"/>
                <a:gd name="connsiteX214" fmla="*/ 172850 w 2540444"/>
                <a:gd name="connsiteY214" fmla="*/ 483559 h 715914"/>
                <a:gd name="connsiteX215" fmla="*/ 136460 w 2540444"/>
                <a:gd name="connsiteY215" fmla="*/ 475861 h 715914"/>
                <a:gd name="connsiteX216" fmla="*/ 144858 w 2540444"/>
                <a:gd name="connsiteY216" fmla="*/ 487758 h 715914"/>
                <a:gd name="connsiteX217" fmla="*/ 155355 w 2540444"/>
                <a:gd name="connsiteY217" fmla="*/ 491957 h 715914"/>
                <a:gd name="connsiteX218" fmla="*/ 136460 w 2540444"/>
                <a:gd name="connsiteY218" fmla="*/ 566835 h 715914"/>
                <a:gd name="connsiteX219" fmla="*/ 130162 w 2540444"/>
                <a:gd name="connsiteY219" fmla="*/ 578032 h 715914"/>
                <a:gd name="connsiteX220" fmla="*/ 101470 w 2540444"/>
                <a:gd name="connsiteY220" fmla="*/ 601825 h 715914"/>
                <a:gd name="connsiteX221" fmla="*/ 80477 w 2540444"/>
                <a:gd name="connsiteY221" fmla="*/ 610922 h 715914"/>
                <a:gd name="connsiteX222" fmla="*/ 32191 w 2540444"/>
                <a:gd name="connsiteY222" fmla="*/ 675303 h 715914"/>
                <a:gd name="connsiteX223" fmla="*/ 6298 w 2540444"/>
                <a:gd name="connsiteY223" fmla="*/ 690699 h 715914"/>
                <a:gd name="connsiteX224" fmla="*/ 0 w 2540444"/>
                <a:gd name="connsiteY224" fmla="*/ 706094 h 715914"/>
                <a:gd name="connsiteX225" fmla="*/ 30791 w 2540444"/>
                <a:gd name="connsiteY225" fmla="*/ 694198 h 715914"/>
                <a:gd name="connsiteX226" fmla="*/ 59483 w 2540444"/>
                <a:gd name="connsiteY226" fmla="*/ 662707 h 715914"/>
                <a:gd name="connsiteX227" fmla="*/ 91674 w 2540444"/>
                <a:gd name="connsiteY227" fmla="*/ 636814 h 715914"/>
                <a:gd name="connsiteX228" fmla="*/ 54584 w 2540444"/>
                <a:gd name="connsiteY228" fmla="*/ 692098 h 715914"/>
                <a:gd name="connsiteX229" fmla="*/ 30791 w 2540444"/>
                <a:gd name="connsiteY229" fmla="*/ 703295 h 715914"/>
                <a:gd name="connsiteX230" fmla="*/ 19595 w 2540444"/>
                <a:gd name="connsiteY230" fmla="*/ 715892 h 715914"/>
                <a:gd name="connsiteX231" fmla="*/ 55984 w 2540444"/>
                <a:gd name="connsiteY231" fmla="*/ 710293 h 715914"/>
                <a:gd name="connsiteX232" fmla="*/ 76978 w 2540444"/>
                <a:gd name="connsiteY232" fmla="*/ 680902 h 715914"/>
                <a:gd name="connsiteX233" fmla="*/ 125264 w 2540444"/>
                <a:gd name="connsiteY233" fmla="*/ 640313 h 715914"/>
                <a:gd name="connsiteX234" fmla="*/ 214837 w 2540444"/>
                <a:gd name="connsiteY234" fmla="*/ 589228 h 715914"/>
                <a:gd name="connsiteX235" fmla="*/ 305111 w 2540444"/>
                <a:gd name="connsiteY235" fmla="*/ 590628 h 715914"/>
                <a:gd name="connsiteX236" fmla="*/ 378590 w 2540444"/>
                <a:gd name="connsiteY236" fmla="*/ 591328 h 715914"/>
                <a:gd name="connsiteX237" fmla="*/ 417778 w 2540444"/>
                <a:gd name="connsiteY237" fmla="*/ 593427 h 715914"/>
                <a:gd name="connsiteX238" fmla="*/ 454168 w 2540444"/>
                <a:gd name="connsiteY238" fmla="*/ 641713 h 715914"/>
                <a:gd name="connsiteX239" fmla="*/ 453468 w 2540444"/>
                <a:gd name="connsiteY239" fmla="*/ 648711 h 715914"/>
                <a:gd name="connsiteX240" fmla="*/ 444370 w 2540444"/>
                <a:gd name="connsiteY240" fmla="*/ 664806 h 715914"/>
                <a:gd name="connsiteX241" fmla="*/ 444370 w 2540444"/>
                <a:gd name="connsiteY241" fmla="*/ 681601 h 715914"/>
                <a:gd name="connsiteX242" fmla="*/ 461865 w 2540444"/>
                <a:gd name="connsiteY242" fmla="*/ 666206 h 715914"/>
                <a:gd name="connsiteX243" fmla="*/ 492657 w 2540444"/>
                <a:gd name="connsiteY243" fmla="*/ 647311 h 715914"/>
                <a:gd name="connsiteX244" fmla="*/ 494756 w 2540444"/>
                <a:gd name="connsiteY244" fmla="*/ 636115 h 715914"/>
                <a:gd name="connsiteX245" fmla="*/ 487758 w 2540444"/>
                <a:gd name="connsiteY245" fmla="*/ 593427 h 715914"/>
                <a:gd name="connsiteX246" fmla="*/ 477961 w 2540444"/>
                <a:gd name="connsiteY246" fmla="*/ 568934 h 715914"/>
                <a:gd name="connsiteX247" fmla="*/ 441572 w 2540444"/>
                <a:gd name="connsiteY247" fmla="*/ 559137 h 715914"/>
                <a:gd name="connsiteX248" fmla="*/ 447869 w 2540444"/>
                <a:gd name="connsiteY248" fmla="*/ 552139 h 715914"/>
                <a:gd name="connsiteX249" fmla="*/ 458366 w 2540444"/>
                <a:gd name="connsiteY249" fmla="*/ 515050 h 715914"/>
                <a:gd name="connsiteX250" fmla="*/ 484259 w 2540444"/>
                <a:gd name="connsiteY250" fmla="*/ 468164 h 715914"/>
                <a:gd name="connsiteX251" fmla="*/ 484259 w 2540444"/>
                <a:gd name="connsiteY251" fmla="*/ 468164 h 715914"/>
                <a:gd name="connsiteX252" fmla="*/ 803366 w 2540444"/>
                <a:gd name="connsiteY252" fmla="*/ 447170 h 715914"/>
                <a:gd name="connsiteX253" fmla="*/ 811763 w 2540444"/>
                <a:gd name="connsiteY253" fmla="*/ 458366 h 715914"/>
                <a:gd name="connsiteX254" fmla="*/ 825060 w 2540444"/>
                <a:gd name="connsiteY254" fmla="*/ 489158 h 715914"/>
                <a:gd name="connsiteX255" fmla="*/ 796368 w 2540444"/>
                <a:gd name="connsiteY255" fmla="*/ 500354 h 715914"/>
                <a:gd name="connsiteX256" fmla="*/ 782372 w 2540444"/>
                <a:gd name="connsiteY256" fmla="*/ 525547 h 715914"/>
                <a:gd name="connsiteX257" fmla="*/ 822960 w 2540444"/>
                <a:gd name="connsiteY257" fmla="*/ 593427 h 715914"/>
                <a:gd name="connsiteX258" fmla="*/ 827159 w 2540444"/>
                <a:gd name="connsiteY258" fmla="*/ 607423 h 715914"/>
                <a:gd name="connsiteX259" fmla="*/ 816662 w 2540444"/>
                <a:gd name="connsiteY259" fmla="*/ 628417 h 715914"/>
                <a:gd name="connsiteX260" fmla="*/ 836256 w 2540444"/>
                <a:gd name="connsiteY260" fmla="*/ 629117 h 715914"/>
                <a:gd name="connsiteX261" fmla="*/ 851652 w 2540444"/>
                <a:gd name="connsiteY261" fmla="*/ 604624 h 715914"/>
                <a:gd name="connsiteX262" fmla="*/ 825060 w 2540444"/>
                <a:gd name="connsiteY262" fmla="*/ 555638 h 715914"/>
                <a:gd name="connsiteX263" fmla="*/ 863548 w 2540444"/>
                <a:gd name="connsiteY263" fmla="*/ 585729 h 715914"/>
                <a:gd name="connsiteX264" fmla="*/ 873346 w 2540444"/>
                <a:gd name="connsiteY264" fmla="*/ 595527 h 715914"/>
                <a:gd name="connsiteX265" fmla="*/ 874045 w 2540444"/>
                <a:gd name="connsiteY265" fmla="*/ 620019 h 715914"/>
                <a:gd name="connsiteX266" fmla="*/ 890841 w 2540444"/>
                <a:gd name="connsiteY266" fmla="*/ 613721 h 715914"/>
                <a:gd name="connsiteX267" fmla="*/ 896439 w 2540444"/>
                <a:gd name="connsiteY267" fmla="*/ 587129 h 715914"/>
                <a:gd name="connsiteX268" fmla="*/ 860049 w 2540444"/>
                <a:gd name="connsiteY268" fmla="*/ 557038 h 715914"/>
                <a:gd name="connsiteX269" fmla="*/ 836256 w 2540444"/>
                <a:gd name="connsiteY269" fmla="*/ 524147 h 715914"/>
                <a:gd name="connsiteX270" fmla="*/ 913934 w 2540444"/>
                <a:gd name="connsiteY270" fmla="*/ 507352 h 715914"/>
                <a:gd name="connsiteX271" fmla="*/ 939826 w 2540444"/>
                <a:gd name="connsiteY271" fmla="*/ 494756 h 715914"/>
                <a:gd name="connsiteX272" fmla="*/ 981814 w 2540444"/>
                <a:gd name="connsiteY272" fmla="*/ 511551 h 715914"/>
                <a:gd name="connsiteX273" fmla="*/ 1037098 w 2540444"/>
                <a:gd name="connsiteY273" fmla="*/ 514350 h 715914"/>
                <a:gd name="connsiteX274" fmla="*/ 1025901 w 2540444"/>
                <a:gd name="connsiteY274" fmla="*/ 594827 h 715914"/>
                <a:gd name="connsiteX275" fmla="*/ 1007706 w 2540444"/>
                <a:gd name="connsiteY275" fmla="*/ 618620 h 715914"/>
                <a:gd name="connsiteX276" fmla="*/ 999309 w 2540444"/>
                <a:gd name="connsiteY276" fmla="*/ 631216 h 715914"/>
                <a:gd name="connsiteX277" fmla="*/ 1003508 w 2540444"/>
                <a:gd name="connsiteY277" fmla="*/ 641713 h 715914"/>
                <a:gd name="connsiteX278" fmla="*/ 1020303 w 2540444"/>
                <a:gd name="connsiteY278" fmla="*/ 626317 h 715914"/>
                <a:gd name="connsiteX279" fmla="*/ 1044796 w 2540444"/>
                <a:gd name="connsiteY279" fmla="*/ 594127 h 715914"/>
                <a:gd name="connsiteX280" fmla="*/ 1065790 w 2540444"/>
                <a:gd name="connsiteY280" fmla="*/ 522048 h 715914"/>
                <a:gd name="connsiteX281" fmla="*/ 1095881 w 2540444"/>
                <a:gd name="connsiteY281" fmla="*/ 570334 h 715914"/>
                <a:gd name="connsiteX282" fmla="*/ 1103578 w 2540444"/>
                <a:gd name="connsiteY282" fmla="*/ 582930 h 715914"/>
                <a:gd name="connsiteX283" fmla="*/ 1097280 w 2540444"/>
                <a:gd name="connsiteY283" fmla="*/ 629816 h 715914"/>
                <a:gd name="connsiteX284" fmla="*/ 1106378 w 2540444"/>
                <a:gd name="connsiteY284" fmla="*/ 636814 h 715914"/>
                <a:gd name="connsiteX285" fmla="*/ 1125272 w 2540444"/>
                <a:gd name="connsiteY285" fmla="*/ 587129 h 715914"/>
                <a:gd name="connsiteX286" fmla="*/ 1121773 w 2540444"/>
                <a:gd name="connsiteY286" fmla="*/ 574533 h 715914"/>
                <a:gd name="connsiteX287" fmla="*/ 1091682 w 2540444"/>
                <a:gd name="connsiteY287" fmla="*/ 505953 h 715914"/>
                <a:gd name="connsiteX288" fmla="*/ 1111976 w 2540444"/>
                <a:gd name="connsiteY288" fmla="*/ 487058 h 715914"/>
                <a:gd name="connsiteX289" fmla="*/ 1146966 w 2540444"/>
                <a:gd name="connsiteY289" fmla="*/ 446470 h 715914"/>
                <a:gd name="connsiteX290" fmla="*/ 1178457 w 2540444"/>
                <a:gd name="connsiteY290" fmla="*/ 389087 h 715914"/>
                <a:gd name="connsiteX291" fmla="*/ 1184055 w 2540444"/>
                <a:gd name="connsiteY291" fmla="*/ 361095 h 715914"/>
                <a:gd name="connsiteX292" fmla="*/ 1438081 w 2540444"/>
                <a:gd name="connsiteY292" fmla="*/ 331703 h 715914"/>
                <a:gd name="connsiteX293" fmla="*/ 1439480 w 2540444"/>
                <a:gd name="connsiteY293" fmla="*/ 363894 h 715914"/>
                <a:gd name="connsiteX294" fmla="*/ 1433182 w 2540444"/>
                <a:gd name="connsiteY294" fmla="*/ 375091 h 715914"/>
                <a:gd name="connsiteX295" fmla="*/ 1404491 w 2540444"/>
                <a:gd name="connsiteY295" fmla="*/ 398884 h 715914"/>
                <a:gd name="connsiteX296" fmla="*/ 1383497 w 2540444"/>
                <a:gd name="connsiteY296" fmla="*/ 407981 h 715914"/>
                <a:gd name="connsiteX297" fmla="*/ 1335211 w 2540444"/>
                <a:gd name="connsiteY297" fmla="*/ 472362 h 715914"/>
                <a:gd name="connsiteX298" fmla="*/ 1309319 w 2540444"/>
                <a:gd name="connsiteY298" fmla="*/ 487758 h 715914"/>
                <a:gd name="connsiteX299" fmla="*/ 1303020 w 2540444"/>
                <a:gd name="connsiteY299" fmla="*/ 503153 h 715914"/>
                <a:gd name="connsiteX300" fmla="*/ 1334511 w 2540444"/>
                <a:gd name="connsiteY300" fmla="*/ 491257 h 715914"/>
                <a:gd name="connsiteX301" fmla="*/ 1363203 w 2540444"/>
                <a:gd name="connsiteY301" fmla="*/ 459766 h 715914"/>
                <a:gd name="connsiteX302" fmla="*/ 1395393 w 2540444"/>
                <a:gd name="connsiteY302" fmla="*/ 433873 h 715914"/>
                <a:gd name="connsiteX303" fmla="*/ 1358304 w 2540444"/>
                <a:gd name="connsiteY303" fmla="*/ 489158 h 715914"/>
                <a:gd name="connsiteX304" fmla="*/ 1334511 w 2540444"/>
                <a:gd name="connsiteY304" fmla="*/ 500354 h 715914"/>
                <a:gd name="connsiteX305" fmla="*/ 1323314 w 2540444"/>
                <a:gd name="connsiteY305" fmla="*/ 512951 h 715914"/>
                <a:gd name="connsiteX306" fmla="*/ 1359704 w 2540444"/>
                <a:gd name="connsiteY306" fmla="*/ 507352 h 715914"/>
                <a:gd name="connsiteX307" fmla="*/ 1380698 w 2540444"/>
                <a:gd name="connsiteY307" fmla="*/ 477961 h 715914"/>
                <a:gd name="connsiteX308" fmla="*/ 1428983 w 2540444"/>
                <a:gd name="connsiteY308" fmla="*/ 437372 h 715914"/>
                <a:gd name="connsiteX309" fmla="*/ 1518557 w 2540444"/>
                <a:gd name="connsiteY309" fmla="*/ 386287 h 715914"/>
                <a:gd name="connsiteX310" fmla="*/ 1608831 w 2540444"/>
                <a:gd name="connsiteY310" fmla="*/ 387687 h 715914"/>
                <a:gd name="connsiteX311" fmla="*/ 1682310 w 2540444"/>
                <a:gd name="connsiteY311" fmla="*/ 388387 h 715914"/>
                <a:gd name="connsiteX312" fmla="*/ 1721498 w 2540444"/>
                <a:gd name="connsiteY312" fmla="*/ 390486 h 715914"/>
                <a:gd name="connsiteX313" fmla="*/ 1757888 w 2540444"/>
                <a:gd name="connsiteY313" fmla="*/ 438772 h 715914"/>
                <a:gd name="connsiteX314" fmla="*/ 1757188 w 2540444"/>
                <a:gd name="connsiteY314" fmla="*/ 445770 h 715914"/>
                <a:gd name="connsiteX315" fmla="*/ 1748091 w 2540444"/>
                <a:gd name="connsiteY315" fmla="*/ 461865 h 715914"/>
                <a:gd name="connsiteX316" fmla="*/ 1748091 w 2540444"/>
                <a:gd name="connsiteY316" fmla="*/ 478661 h 715914"/>
                <a:gd name="connsiteX317" fmla="*/ 1765586 w 2540444"/>
                <a:gd name="connsiteY317" fmla="*/ 463265 h 715914"/>
                <a:gd name="connsiteX318" fmla="*/ 1796376 w 2540444"/>
                <a:gd name="connsiteY318" fmla="*/ 444370 h 715914"/>
                <a:gd name="connsiteX319" fmla="*/ 1798476 w 2540444"/>
                <a:gd name="connsiteY319" fmla="*/ 433174 h 715914"/>
                <a:gd name="connsiteX320" fmla="*/ 1791478 w 2540444"/>
                <a:gd name="connsiteY320" fmla="*/ 390486 h 715914"/>
                <a:gd name="connsiteX321" fmla="*/ 1781681 w 2540444"/>
                <a:gd name="connsiteY321" fmla="*/ 365994 h 715914"/>
                <a:gd name="connsiteX322" fmla="*/ 1745991 w 2540444"/>
                <a:gd name="connsiteY322" fmla="*/ 356196 h 715914"/>
                <a:gd name="connsiteX323" fmla="*/ 1752289 w 2540444"/>
                <a:gd name="connsiteY323" fmla="*/ 349198 h 715914"/>
                <a:gd name="connsiteX324" fmla="*/ 1762786 w 2540444"/>
                <a:gd name="connsiteY324" fmla="*/ 312109 h 715914"/>
                <a:gd name="connsiteX325" fmla="*/ 1768384 w 2540444"/>
                <a:gd name="connsiteY325" fmla="*/ 299513 h 715914"/>
                <a:gd name="connsiteX326" fmla="*/ 1768384 w 2540444"/>
                <a:gd name="connsiteY326" fmla="*/ 299513 h 715914"/>
                <a:gd name="connsiteX327" fmla="*/ 2087492 w 2540444"/>
                <a:gd name="connsiteY327" fmla="*/ 249128 h 715914"/>
                <a:gd name="connsiteX328" fmla="*/ 2094490 w 2540444"/>
                <a:gd name="connsiteY328" fmla="*/ 257525 h 715914"/>
                <a:gd name="connsiteX329" fmla="*/ 2107786 w 2540444"/>
                <a:gd name="connsiteY329" fmla="*/ 288316 h 715914"/>
                <a:gd name="connsiteX330" fmla="*/ 2079094 w 2540444"/>
                <a:gd name="connsiteY330" fmla="*/ 299513 h 715914"/>
                <a:gd name="connsiteX331" fmla="*/ 2065098 w 2540444"/>
                <a:gd name="connsiteY331" fmla="*/ 324705 h 715914"/>
                <a:gd name="connsiteX332" fmla="*/ 2105686 w 2540444"/>
                <a:gd name="connsiteY332" fmla="*/ 392586 h 715914"/>
                <a:gd name="connsiteX333" fmla="*/ 2109885 w 2540444"/>
                <a:gd name="connsiteY333" fmla="*/ 406582 h 715914"/>
                <a:gd name="connsiteX334" fmla="*/ 2099388 w 2540444"/>
                <a:gd name="connsiteY334" fmla="*/ 427576 h 715914"/>
                <a:gd name="connsiteX335" fmla="*/ 2118983 w 2540444"/>
                <a:gd name="connsiteY335" fmla="*/ 428275 h 715914"/>
                <a:gd name="connsiteX336" fmla="*/ 2134378 w 2540444"/>
                <a:gd name="connsiteY336" fmla="*/ 403782 h 715914"/>
                <a:gd name="connsiteX337" fmla="*/ 2107786 w 2540444"/>
                <a:gd name="connsiteY337" fmla="*/ 354797 h 715914"/>
                <a:gd name="connsiteX338" fmla="*/ 2146274 w 2540444"/>
                <a:gd name="connsiteY338" fmla="*/ 384888 h 715914"/>
                <a:gd name="connsiteX339" fmla="*/ 2156072 w 2540444"/>
                <a:gd name="connsiteY339" fmla="*/ 394685 h 715914"/>
                <a:gd name="connsiteX340" fmla="*/ 2156771 w 2540444"/>
                <a:gd name="connsiteY340" fmla="*/ 419178 h 715914"/>
                <a:gd name="connsiteX341" fmla="*/ 2173567 w 2540444"/>
                <a:gd name="connsiteY341" fmla="*/ 412880 h 715914"/>
                <a:gd name="connsiteX342" fmla="*/ 2179165 w 2540444"/>
                <a:gd name="connsiteY342" fmla="*/ 386287 h 715914"/>
                <a:gd name="connsiteX343" fmla="*/ 2142076 w 2540444"/>
                <a:gd name="connsiteY343" fmla="*/ 356196 h 715914"/>
                <a:gd name="connsiteX344" fmla="*/ 2118282 w 2540444"/>
                <a:gd name="connsiteY344" fmla="*/ 323306 h 715914"/>
                <a:gd name="connsiteX345" fmla="*/ 2195960 w 2540444"/>
                <a:gd name="connsiteY345" fmla="*/ 306511 h 715914"/>
                <a:gd name="connsiteX346" fmla="*/ 2221852 w 2540444"/>
                <a:gd name="connsiteY346" fmla="*/ 293914 h 715914"/>
                <a:gd name="connsiteX347" fmla="*/ 2263840 w 2540444"/>
                <a:gd name="connsiteY347" fmla="*/ 310710 h 715914"/>
                <a:gd name="connsiteX348" fmla="*/ 2319124 w 2540444"/>
                <a:gd name="connsiteY348" fmla="*/ 313509 h 715914"/>
                <a:gd name="connsiteX349" fmla="*/ 2307927 w 2540444"/>
                <a:gd name="connsiteY349" fmla="*/ 393985 h 715914"/>
                <a:gd name="connsiteX350" fmla="*/ 2289732 w 2540444"/>
                <a:gd name="connsiteY350" fmla="*/ 417778 h 715914"/>
                <a:gd name="connsiteX351" fmla="*/ 2281335 w 2540444"/>
                <a:gd name="connsiteY351" fmla="*/ 430375 h 715914"/>
                <a:gd name="connsiteX352" fmla="*/ 2285534 w 2540444"/>
                <a:gd name="connsiteY352" fmla="*/ 440871 h 715914"/>
                <a:gd name="connsiteX353" fmla="*/ 2302329 w 2540444"/>
                <a:gd name="connsiteY353" fmla="*/ 425476 h 715914"/>
                <a:gd name="connsiteX354" fmla="*/ 2326822 w 2540444"/>
                <a:gd name="connsiteY354" fmla="*/ 393285 h 715914"/>
                <a:gd name="connsiteX355" fmla="*/ 2347116 w 2540444"/>
                <a:gd name="connsiteY355" fmla="*/ 321207 h 715914"/>
                <a:gd name="connsiteX356" fmla="*/ 2377207 w 2540444"/>
                <a:gd name="connsiteY356" fmla="*/ 369493 h 715914"/>
                <a:gd name="connsiteX357" fmla="*/ 2385605 w 2540444"/>
                <a:gd name="connsiteY357" fmla="*/ 382089 h 715914"/>
                <a:gd name="connsiteX358" fmla="*/ 2379306 w 2540444"/>
                <a:gd name="connsiteY358" fmla="*/ 428975 h 715914"/>
                <a:gd name="connsiteX359" fmla="*/ 2388404 w 2540444"/>
                <a:gd name="connsiteY359" fmla="*/ 435973 h 715914"/>
                <a:gd name="connsiteX360" fmla="*/ 2407298 w 2540444"/>
                <a:gd name="connsiteY360" fmla="*/ 386287 h 715914"/>
                <a:gd name="connsiteX361" fmla="*/ 2403799 w 2540444"/>
                <a:gd name="connsiteY361" fmla="*/ 373691 h 715914"/>
                <a:gd name="connsiteX362" fmla="*/ 2373708 w 2540444"/>
                <a:gd name="connsiteY362" fmla="*/ 305111 h 715914"/>
                <a:gd name="connsiteX363" fmla="*/ 2394002 w 2540444"/>
                <a:gd name="connsiteY363" fmla="*/ 286217 h 715914"/>
                <a:gd name="connsiteX364" fmla="*/ 2428992 w 2540444"/>
                <a:gd name="connsiteY364" fmla="*/ 245629 h 715914"/>
                <a:gd name="connsiteX365" fmla="*/ 2460483 w 2540444"/>
                <a:gd name="connsiteY365" fmla="*/ 188245 h 715914"/>
                <a:gd name="connsiteX366" fmla="*/ 2471679 w 2540444"/>
                <a:gd name="connsiteY366" fmla="*/ 139959 h 715914"/>
                <a:gd name="connsiteX367" fmla="*/ 2483576 w 2540444"/>
                <a:gd name="connsiteY367" fmla="*/ 134361 h 715914"/>
                <a:gd name="connsiteX368" fmla="*/ 2517866 w 2540444"/>
                <a:gd name="connsiteY368" fmla="*/ 120365 h 715914"/>
                <a:gd name="connsiteX369" fmla="*/ 2536760 w 2540444"/>
                <a:gd name="connsiteY369" fmla="*/ 114767 h 715914"/>
                <a:gd name="connsiteX370" fmla="*/ 2540259 w 2540444"/>
                <a:gd name="connsiteY370" fmla="*/ 102170 h 715914"/>
                <a:gd name="connsiteX371" fmla="*/ 2374408 w 2540444"/>
                <a:gd name="connsiteY371" fmla="*/ 47586 h 715914"/>
                <a:gd name="connsiteX372" fmla="*/ 2367410 w 2540444"/>
                <a:gd name="connsiteY372" fmla="*/ 33591 h 715914"/>
                <a:gd name="connsiteX373" fmla="*/ 2373708 w 2540444"/>
                <a:gd name="connsiteY373" fmla="*/ 29392 h 715914"/>
                <a:gd name="connsiteX374" fmla="*/ 2391203 w 2540444"/>
                <a:gd name="connsiteY374" fmla="*/ 50385 h 715914"/>
                <a:gd name="connsiteX375" fmla="*/ 2374408 w 2540444"/>
                <a:gd name="connsiteY375" fmla="*/ 47586 h 715914"/>
                <a:gd name="connsiteX376" fmla="*/ 1091682 w 2540444"/>
                <a:gd name="connsiteY376" fmla="*/ 247728 h 715914"/>
                <a:gd name="connsiteX377" fmla="*/ 1084684 w 2540444"/>
                <a:gd name="connsiteY377" fmla="*/ 233732 h 715914"/>
                <a:gd name="connsiteX378" fmla="*/ 1090982 w 2540444"/>
                <a:gd name="connsiteY378" fmla="*/ 229533 h 715914"/>
                <a:gd name="connsiteX379" fmla="*/ 1108477 w 2540444"/>
                <a:gd name="connsiteY379" fmla="*/ 250527 h 715914"/>
                <a:gd name="connsiteX380" fmla="*/ 1091682 w 2540444"/>
                <a:gd name="connsiteY380" fmla="*/ 247728 h 715914"/>
                <a:gd name="connsiteX381" fmla="*/ 456967 w 2540444"/>
                <a:gd name="connsiteY381" fmla="*/ 587129 h 715914"/>
                <a:gd name="connsiteX382" fmla="*/ 474462 w 2540444"/>
                <a:gd name="connsiteY382" fmla="*/ 592727 h 715914"/>
                <a:gd name="connsiteX383" fmla="*/ 480760 w 2540444"/>
                <a:gd name="connsiteY383" fmla="*/ 633315 h 715914"/>
                <a:gd name="connsiteX384" fmla="*/ 464665 w 2540444"/>
                <a:gd name="connsiteY384" fmla="*/ 652210 h 715914"/>
                <a:gd name="connsiteX385" fmla="*/ 466764 w 2540444"/>
                <a:gd name="connsiteY385" fmla="*/ 641013 h 715914"/>
                <a:gd name="connsiteX386" fmla="*/ 455567 w 2540444"/>
                <a:gd name="connsiteY386" fmla="*/ 600425 h 715914"/>
                <a:gd name="connsiteX387" fmla="*/ 446470 w 2540444"/>
                <a:gd name="connsiteY387" fmla="*/ 587129 h 715914"/>
                <a:gd name="connsiteX388" fmla="*/ 456967 w 2540444"/>
                <a:gd name="connsiteY388" fmla="*/ 587129 h 715914"/>
                <a:gd name="connsiteX389" fmla="*/ 1759987 w 2540444"/>
                <a:gd name="connsiteY389" fmla="*/ 384888 h 715914"/>
                <a:gd name="connsiteX390" fmla="*/ 1777482 w 2540444"/>
                <a:gd name="connsiteY390" fmla="*/ 390486 h 715914"/>
                <a:gd name="connsiteX391" fmla="*/ 1783780 w 2540444"/>
                <a:gd name="connsiteY391" fmla="*/ 431075 h 715914"/>
                <a:gd name="connsiteX392" fmla="*/ 1767685 w 2540444"/>
                <a:gd name="connsiteY392" fmla="*/ 449969 h 715914"/>
                <a:gd name="connsiteX393" fmla="*/ 1769784 w 2540444"/>
                <a:gd name="connsiteY393" fmla="*/ 438772 h 715914"/>
                <a:gd name="connsiteX394" fmla="*/ 1758588 w 2540444"/>
                <a:gd name="connsiteY394" fmla="*/ 398184 h 715914"/>
                <a:gd name="connsiteX395" fmla="*/ 1749490 w 2540444"/>
                <a:gd name="connsiteY395" fmla="*/ 384888 h 715914"/>
                <a:gd name="connsiteX396" fmla="*/ 1759987 w 2540444"/>
                <a:gd name="connsiteY396" fmla="*/ 384888 h 715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</a:cxnLst>
              <a:rect l="l" t="t" r="r" b="b"/>
              <a:pathLst>
                <a:path w="2540444" h="715914">
                  <a:moveTo>
                    <a:pt x="2540259" y="102170"/>
                  </a:moveTo>
                  <a:lnTo>
                    <a:pt x="2528363" y="92373"/>
                  </a:lnTo>
                  <a:lnTo>
                    <a:pt x="2482876" y="82576"/>
                  </a:lnTo>
                  <a:lnTo>
                    <a:pt x="2477978" y="79077"/>
                  </a:lnTo>
                  <a:lnTo>
                    <a:pt x="2470280" y="78377"/>
                  </a:lnTo>
                  <a:lnTo>
                    <a:pt x="2465382" y="80477"/>
                  </a:lnTo>
                  <a:lnTo>
                    <a:pt x="2452085" y="65081"/>
                  </a:lnTo>
                  <a:cubicBezTo>
                    <a:pt x="2452085" y="65081"/>
                    <a:pt x="2452785" y="55984"/>
                    <a:pt x="2450686" y="51785"/>
                  </a:cubicBezTo>
                  <a:cubicBezTo>
                    <a:pt x="2450686" y="51785"/>
                    <a:pt x="2450686" y="49686"/>
                    <a:pt x="2448586" y="49686"/>
                  </a:cubicBezTo>
                  <a:cubicBezTo>
                    <a:pt x="2446487" y="49686"/>
                    <a:pt x="2449286" y="60183"/>
                    <a:pt x="2443688" y="65781"/>
                  </a:cubicBezTo>
                  <a:cubicBezTo>
                    <a:pt x="2437390" y="71379"/>
                    <a:pt x="2421994" y="65081"/>
                    <a:pt x="2414996" y="55284"/>
                  </a:cubicBezTo>
                  <a:cubicBezTo>
                    <a:pt x="2414996" y="55284"/>
                    <a:pt x="2420594" y="42688"/>
                    <a:pt x="2417095" y="36389"/>
                  </a:cubicBezTo>
                  <a:cubicBezTo>
                    <a:pt x="2417095" y="36389"/>
                    <a:pt x="2417095" y="34990"/>
                    <a:pt x="2414296" y="34990"/>
                  </a:cubicBezTo>
                  <a:cubicBezTo>
                    <a:pt x="2411497" y="34990"/>
                    <a:pt x="2416396" y="41988"/>
                    <a:pt x="2411497" y="47586"/>
                  </a:cubicBezTo>
                  <a:cubicBezTo>
                    <a:pt x="2406598" y="53185"/>
                    <a:pt x="2405899" y="51785"/>
                    <a:pt x="2405899" y="51785"/>
                  </a:cubicBezTo>
                  <a:cubicBezTo>
                    <a:pt x="2405899" y="51785"/>
                    <a:pt x="2386304" y="41288"/>
                    <a:pt x="2380006" y="26593"/>
                  </a:cubicBezTo>
                  <a:cubicBezTo>
                    <a:pt x="2373708" y="11897"/>
                    <a:pt x="2375108" y="8398"/>
                    <a:pt x="2375807" y="4899"/>
                  </a:cubicBezTo>
                  <a:cubicBezTo>
                    <a:pt x="2375807" y="4899"/>
                    <a:pt x="2377207" y="0"/>
                    <a:pt x="2373708" y="0"/>
                  </a:cubicBezTo>
                  <a:cubicBezTo>
                    <a:pt x="2370209" y="0"/>
                    <a:pt x="2370209" y="15396"/>
                    <a:pt x="2365310" y="21694"/>
                  </a:cubicBezTo>
                  <a:lnTo>
                    <a:pt x="2361811" y="25193"/>
                  </a:lnTo>
                  <a:cubicBezTo>
                    <a:pt x="2361811" y="25193"/>
                    <a:pt x="2361112" y="23793"/>
                    <a:pt x="2360412" y="20994"/>
                  </a:cubicBezTo>
                  <a:cubicBezTo>
                    <a:pt x="2359712" y="18195"/>
                    <a:pt x="2356913" y="17495"/>
                    <a:pt x="2356213" y="20294"/>
                  </a:cubicBezTo>
                  <a:cubicBezTo>
                    <a:pt x="2356213" y="23094"/>
                    <a:pt x="2357613" y="26593"/>
                    <a:pt x="2357613" y="26593"/>
                  </a:cubicBezTo>
                  <a:cubicBezTo>
                    <a:pt x="2357613" y="26593"/>
                    <a:pt x="2355513" y="30791"/>
                    <a:pt x="2348516" y="29392"/>
                  </a:cubicBezTo>
                  <a:cubicBezTo>
                    <a:pt x="2341518" y="27992"/>
                    <a:pt x="2339418" y="37789"/>
                    <a:pt x="2347116" y="37789"/>
                  </a:cubicBezTo>
                  <a:cubicBezTo>
                    <a:pt x="2354813" y="37789"/>
                    <a:pt x="2360412" y="35690"/>
                    <a:pt x="2360412" y="35690"/>
                  </a:cubicBezTo>
                  <a:lnTo>
                    <a:pt x="2361112" y="44787"/>
                  </a:lnTo>
                  <a:cubicBezTo>
                    <a:pt x="2361112" y="44787"/>
                    <a:pt x="2351314" y="47586"/>
                    <a:pt x="2350615" y="52485"/>
                  </a:cubicBezTo>
                  <a:cubicBezTo>
                    <a:pt x="2349915" y="57383"/>
                    <a:pt x="2353414" y="55284"/>
                    <a:pt x="2354114" y="54584"/>
                  </a:cubicBezTo>
                  <a:cubicBezTo>
                    <a:pt x="2354813" y="53884"/>
                    <a:pt x="2359012" y="49686"/>
                    <a:pt x="2361112" y="49686"/>
                  </a:cubicBezTo>
                  <a:cubicBezTo>
                    <a:pt x="2363211" y="49686"/>
                    <a:pt x="2368110" y="58083"/>
                    <a:pt x="2380006" y="61582"/>
                  </a:cubicBezTo>
                  <a:cubicBezTo>
                    <a:pt x="2391903" y="65081"/>
                    <a:pt x="2395402" y="58783"/>
                    <a:pt x="2398901" y="60183"/>
                  </a:cubicBezTo>
                  <a:cubicBezTo>
                    <a:pt x="2403100" y="61582"/>
                    <a:pt x="2407998" y="67880"/>
                    <a:pt x="2407998" y="67880"/>
                  </a:cubicBezTo>
                  <a:cubicBezTo>
                    <a:pt x="2407998" y="67880"/>
                    <a:pt x="2403100" y="68580"/>
                    <a:pt x="2403799" y="72779"/>
                  </a:cubicBezTo>
                  <a:cubicBezTo>
                    <a:pt x="2404499" y="77678"/>
                    <a:pt x="2407298" y="84676"/>
                    <a:pt x="2407298" y="84676"/>
                  </a:cubicBezTo>
                  <a:lnTo>
                    <a:pt x="2383505" y="79077"/>
                  </a:lnTo>
                  <a:cubicBezTo>
                    <a:pt x="2383505" y="79077"/>
                    <a:pt x="2377207" y="78377"/>
                    <a:pt x="2377207" y="83276"/>
                  </a:cubicBezTo>
                  <a:cubicBezTo>
                    <a:pt x="2377207" y="88175"/>
                    <a:pt x="2388404" y="100771"/>
                    <a:pt x="2401000" y="105669"/>
                  </a:cubicBezTo>
                  <a:cubicBezTo>
                    <a:pt x="2412897" y="110568"/>
                    <a:pt x="2415696" y="111268"/>
                    <a:pt x="2415696" y="111268"/>
                  </a:cubicBezTo>
                  <a:lnTo>
                    <a:pt x="2419895" y="109168"/>
                  </a:lnTo>
                  <a:cubicBezTo>
                    <a:pt x="2419895" y="109168"/>
                    <a:pt x="2421294" y="130862"/>
                    <a:pt x="2410797" y="162353"/>
                  </a:cubicBezTo>
                  <a:cubicBezTo>
                    <a:pt x="2400300" y="193844"/>
                    <a:pt x="2323323" y="184746"/>
                    <a:pt x="2277136" y="182647"/>
                  </a:cubicBezTo>
                  <a:cubicBezTo>
                    <a:pt x="2226051" y="180548"/>
                    <a:pt x="2223252" y="157454"/>
                    <a:pt x="2170767" y="172150"/>
                  </a:cubicBezTo>
                  <a:cubicBezTo>
                    <a:pt x="2118282" y="187546"/>
                    <a:pt x="2116183" y="194544"/>
                    <a:pt x="2097289" y="205041"/>
                  </a:cubicBezTo>
                  <a:lnTo>
                    <a:pt x="2082593" y="213438"/>
                  </a:lnTo>
                  <a:cubicBezTo>
                    <a:pt x="2082593" y="213438"/>
                    <a:pt x="2066498" y="206440"/>
                    <a:pt x="2053201" y="217637"/>
                  </a:cubicBezTo>
                  <a:cubicBezTo>
                    <a:pt x="2039905" y="228833"/>
                    <a:pt x="2034307" y="236531"/>
                    <a:pt x="2030108" y="237931"/>
                  </a:cubicBezTo>
                  <a:cubicBezTo>
                    <a:pt x="2030108" y="237931"/>
                    <a:pt x="2050402" y="242130"/>
                    <a:pt x="2063698" y="234432"/>
                  </a:cubicBezTo>
                  <a:cubicBezTo>
                    <a:pt x="2076295" y="226034"/>
                    <a:pt x="2081893" y="226034"/>
                    <a:pt x="2081893" y="226034"/>
                  </a:cubicBezTo>
                  <a:cubicBezTo>
                    <a:pt x="2081893" y="226034"/>
                    <a:pt x="2081893" y="240730"/>
                    <a:pt x="2086792" y="251927"/>
                  </a:cubicBezTo>
                  <a:cubicBezTo>
                    <a:pt x="1981822" y="279219"/>
                    <a:pt x="1876853" y="301612"/>
                    <a:pt x="1768384" y="301612"/>
                  </a:cubicBezTo>
                  <a:cubicBezTo>
                    <a:pt x="1775382" y="286916"/>
                    <a:pt x="1788679" y="263823"/>
                    <a:pt x="1804074" y="252627"/>
                  </a:cubicBezTo>
                  <a:cubicBezTo>
                    <a:pt x="1804074" y="252627"/>
                    <a:pt x="1821569" y="252627"/>
                    <a:pt x="1832066" y="250527"/>
                  </a:cubicBezTo>
                  <a:cubicBezTo>
                    <a:pt x="1842563" y="248428"/>
                    <a:pt x="1847461" y="249128"/>
                    <a:pt x="1850960" y="252627"/>
                  </a:cubicBezTo>
                  <a:cubicBezTo>
                    <a:pt x="1854459" y="255426"/>
                    <a:pt x="1869155" y="255426"/>
                    <a:pt x="1873354" y="252627"/>
                  </a:cubicBezTo>
                  <a:cubicBezTo>
                    <a:pt x="1877553" y="250527"/>
                    <a:pt x="1874754" y="247028"/>
                    <a:pt x="1874754" y="247028"/>
                  </a:cubicBezTo>
                  <a:lnTo>
                    <a:pt x="1870555" y="237231"/>
                  </a:lnTo>
                  <a:lnTo>
                    <a:pt x="1843962" y="207839"/>
                  </a:lnTo>
                  <a:lnTo>
                    <a:pt x="1839764" y="202941"/>
                  </a:lnTo>
                  <a:lnTo>
                    <a:pt x="1832066" y="198742"/>
                  </a:lnTo>
                  <a:lnTo>
                    <a:pt x="1822269" y="182647"/>
                  </a:lnTo>
                  <a:cubicBezTo>
                    <a:pt x="1822269" y="182647"/>
                    <a:pt x="1822269" y="180548"/>
                    <a:pt x="1821569" y="177748"/>
                  </a:cubicBezTo>
                  <a:cubicBezTo>
                    <a:pt x="1824368" y="175649"/>
                    <a:pt x="1843263" y="160253"/>
                    <a:pt x="1832766" y="128763"/>
                  </a:cubicBezTo>
                  <a:cubicBezTo>
                    <a:pt x="1832766" y="128763"/>
                    <a:pt x="1829267" y="127363"/>
                    <a:pt x="1829966" y="130162"/>
                  </a:cubicBezTo>
                  <a:cubicBezTo>
                    <a:pt x="1830666" y="132961"/>
                    <a:pt x="1834165" y="144858"/>
                    <a:pt x="1831366" y="153955"/>
                  </a:cubicBezTo>
                  <a:cubicBezTo>
                    <a:pt x="1828567" y="163053"/>
                    <a:pt x="1819469" y="169351"/>
                    <a:pt x="1819469" y="169351"/>
                  </a:cubicBezTo>
                  <a:lnTo>
                    <a:pt x="1819469" y="170051"/>
                  </a:lnTo>
                  <a:cubicBezTo>
                    <a:pt x="1817370" y="165852"/>
                    <a:pt x="1815271" y="165852"/>
                    <a:pt x="1813871" y="165852"/>
                  </a:cubicBezTo>
                  <a:cubicBezTo>
                    <a:pt x="1813172" y="165852"/>
                    <a:pt x="1811772" y="166552"/>
                    <a:pt x="1810372" y="167251"/>
                  </a:cubicBezTo>
                  <a:cubicBezTo>
                    <a:pt x="1810372" y="163752"/>
                    <a:pt x="1811072" y="151156"/>
                    <a:pt x="1806174" y="138560"/>
                  </a:cubicBezTo>
                  <a:cubicBezTo>
                    <a:pt x="1800575" y="123164"/>
                    <a:pt x="1803374" y="125264"/>
                    <a:pt x="1802675" y="123164"/>
                  </a:cubicBezTo>
                  <a:cubicBezTo>
                    <a:pt x="1802675" y="121065"/>
                    <a:pt x="1799875" y="121065"/>
                    <a:pt x="1799875" y="124564"/>
                  </a:cubicBezTo>
                  <a:cubicBezTo>
                    <a:pt x="1799875" y="128063"/>
                    <a:pt x="1801975" y="138560"/>
                    <a:pt x="1804074" y="143458"/>
                  </a:cubicBezTo>
                  <a:cubicBezTo>
                    <a:pt x="1806174" y="148357"/>
                    <a:pt x="1805474" y="161653"/>
                    <a:pt x="1805474" y="161653"/>
                  </a:cubicBezTo>
                  <a:cubicBezTo>
                    <a:pt x="1805474" y="161653"/>
                    <a:pt x="1795677" y="155355"/>
                    <a:pt x="1794977" y="143458"/>
                  </a:cubicBezTo>
                  <a:lnTo>
                    <a:pt x="1794977" y="139260"/>
                  </a:lnTo>
                  <a:cubicBezTo>
                    <a:pt x="1794977" y="139260"/>
                    <a:pt x="1794277" y="136460"/>
                    <a:pt x="1791478" y="132961"/>
                  </a:cubicBezTo>
                  <a:cubicBezTo>
                    <a:pt x="1788679" y="129462"/>
                    <a:pt x="1787979" y="113367"/>
                    <a:pt x="1787979" y="107069"/>
                  </a:cubicBezTo>
                  <a:cubicBezTo>
                    <a:pt x="1787979" y="100771"/>
                    <a:pt x="1784480" y="91674"/>
                    <a:pt x="1782380" y="89574"/>
                  </a:cubicBezTo>
                  <a:cubicBezTo>
                    <a:pt x="1780281" y="86775"/>
                    <a:pt x="1779581" y="90973"/>
                    <a:pt x="1780981" y="93773"/>
                  </a:cubicBezTo>
                  <a:cubicBezTo>
                    <a:pt x="1782380" y="96572"/>
                    <a:pt x="1784480" y="99371"/>
                    <a:pt x="1783780" y="121765"/>
                  </a:cubicBezTo>
                  <a:lnTo>
                    <a:pt x="1775382" y="114767"/>
                  </a:lnTo>
                  <a:lnTo>
                    <a:pt x="1773983" y="116866"/>
                  </a:lnTo>
                  <a:cubicBezTo>
                    <a:pt x="1773983" y="116866"/>
                    <a:pt x="1780281" y="128063"/>
                    <a:pt x="1783080" y="133661"/>
                  </a:cubicBezTo>
                  <a:cubicBezTo>
                    <a:pt x="1785879" y="139260"/>
                    <a:pt x="1786579" y="148357"/>
                    <a:pt x="1792178" y="154655"/>
                  </a:cubicBezTo>
                  <a:cubicBezTo>
                    <a:pt x="1797076" y="160253"/>
                    <a:pt x="1797776" y="166552"/>
                    <a:pt x="1797776" y="168651"/>
                  </a:cubicBezTo>
                  <a:cubicBezTo>
                    <a:pt x="1797776" y="168651"/>
                    <a:pt x="1797076" y="168651"/>
                    <a:pt x="1797076" y="168651"/>
                  </a:cubicBezTo>
                  <a:cubicBezTo>
                    <a:pt x="1793577" y="165852"/>
                    <a:pt x="1776782" y="153955"/>
                    <a:pt x="1776082" y="152556"/>
                  </a:cubicBezTo>
                  <a:cubicBezTo>
                    <a:pt x="1774683" y="151156"/>
                    <a:pt x="1751590" y="134361"/>
                    <a:pt x="1754389" y="89574"/>
                  </a:cubicBezTo>
                  <a:cubicBezTo>
                    <a:pt x="1754389" y="89574"/>
                    <a:pt x="1755089" y="87474"/>
                    <a:pt x="1752989" y="87474"/>
                  </a:cubicBezTo>
                  <a:cubicBezTo>
                    <a:pt x="1751590" y="87474"/>
                    <a:pt x="1749490" y="104270"/>
                    <a:pt x="1751590" y="120365"/>
                  </a:cubicBezTo>
                  <a:lnTo>
                    <a:pt x="1752289" y="123864"/>
                  </a:lnTo>
                  <a:lnTo>
                    <a:pt x="1748790" y="121765"/>
                  </a:lnTo>
                  <a:lnTo>
                    <a:pt x="1747391" y="124564"/>
                  </a:lnTo>
                  <a:cubicBezTo>
                    <a:pt x="1747391" y="124564"/>
                    <a:pt x="1750890" y="128763"/>
                    <a:pt x="1752989" y="132961"/>
                  </a:cubicBezTo>
                  <a:cubicBezTo>
                    <a:pt x="1755089" y="136460"/>
                    <a:pt x="1758588" y="148357"/>
                    <a:pt x="1775382" y="161653"/>
                  </a:cubicBezTo>
                  <a:cubicBezTo>
                    <a:pt x="1781681" y="166552"/>
                    <a:pt x="1786579" y="170750"/>
                    <a:pt x="1790778" y="173550"/>
                  </a:cubicBezTo>
                  <a:cubicBezTo>
                    <a:pt x="1790078" y="174949"/>
                    <a:pt x="1788679" y="176349"/>
                    <a:pt x="1787979" y="177748"/>
                  </a:cubicBezTo>
                  <a:cubicBezTo>
                    <a:pt x="1780281" y="191045"/>
                    <a:pt x="1785180" y="195243"/>
                    <a:pt x="1785180" y="195243"/>
                  </a:cubicBezTo>
                  <a:cubicBezTo>
                    <a:pt x="1785180" y="195243"/>
                    <a:pt x="1761387" y="217637"/>
                    <a:pt x="1743892" y="243529"/>
                  </a:cubicBezTo>
                  <a:cubicBezTo>
                    <a:pt x="1726397" y="269421"/>
                    <a:pt x="1695606" y="274320"/>
                    <a:pt x="1675312" y="275020"/>
                  </a:cubicBezTo>
                  <a:cubicBezTo>
                    <a:pt x="1655017" y="275720"/>
                    <a:pt x="1574541" y="285517"/>
                    <a:pt x="1517158" y="275020"/>
                  </a:cubicBezTo>
                  <a:cubicBezTo>
                    <a:pt x="1459075" y="264523"/>
                    <a:pt x="1475870" y="282718"/>
                    <a:pt x="1475870" y="282718"/>
                  </a:cubicBezTo>
                  <a:cubicBezTo>
                    <a:pt x="1475870" y="282718"/>
                    <a:pt x="1460474" y="268722"/>
                    <a:pt x="1439480" y="275020"/>
                  </a:cubicBezTo>
                  <a:cubicBezTo>
                    <a:pt x="1439480" y="275020"/>
                    <a:pt x="1435981" y="281318"/>
                    <a:pt x="1447878" y="286916"/>
                  </a:cubicBezTo>
                  <a:lnTo>
                    <a:pt x="1458375" y="291115"/>
                  </a:lnTo>
                  <a:cubicBezTo>
                    <a:pt x="1458375" y="291115"/>
                    <a:pt x="1441580" y="302312"/>
                    <a:pt x="1438081" y="332403"/>
                  </a:cubicBezTo>
                  <a:cubicBezTo>
                    <a:pt x="1344308" y="356896"/>
                    <a:pt x="1280627" y="361095"/>
                    <a:pt x="1184055" y="361795"/>
                  </a:cubicBezTo>
                  <a:cubicBezTo>
                    <a:pt x="1185455" y="352697"/>
                    <a:pt x="1186154" y="345000"/>
                    <a:pt x="1188954" y="342200"/>
                  </a:cubicBezTo>
                  <a:cubicBezTo>
                    <a:pt x="1193852" y="336602"/>
                    <a:pt x="1195951" y="336602"/>
                    <a:pt x="1200850" y="336602"/>
                  </a:cubicBezTo>
                  <a:cubicBezTo>
                    <a:pt x="1205749" y="336602"/>
                    <a:pt x="1224643" y="328904"/>
                    <a:pt x="1235140" y="322606"/>
                  </a:cubicBezTo>
                  <a:cubicBezTo>
                    <a:pt x="1245637" y="316308"/>
                    <a:pt x="1248436" y="319807"/>
                    <a:pt x="1254034" y="317008"/>
                  </a:cubicBezTo>
                  <a:cubicBezTo>
                    <a:pt x="1259633" y="314209"/>
                    <a:pt x="1258933" y="300213"/>
                    <a:pt x="1258933" y="300213"/>
                  </a:cubicBezTo>
                  <a:lnTo>
                    <a:pt x="1246337" y="290415"/>
                  </a:lnTo>
                  <a:lnTo>
                    <a:pt x="1200850" y="280618"/>
                  </a:lnTo>
                  <a:lnTo>
                    <a:pt x="1195951" y="277119"/>
                  </a:lnTo>
                  <a:lnTo>
                    <a:pt x="1188254" y="276419"/>
                  </a:lnTo>
                  <a:lnTo>
                    <a:pt x="1183355" y="278519"/>
                  </a:lnTo>
                  <a:lnTo>
                    <a:pt x="1170059" y="263124"/>
                  </a:lnTo>
                  <a:cubicBezTo>
                    <a:pt x="1170059" y="263124"/>
                    <a:pt x="1170759" y="254026"/>
                    <a:pt x="1168659" y="249827"/>
                  </a:cubicBezTo>
                  <a:cubicBezTo>
                    <a:pt x="1168659" y="249827"/>
                    <a:pt x="1168659" y="247728"/>
                    <a:pt x="1166560" y="247728"/>
                  </a:cubicBezTo>
                  <a:cubicBezTo>
                    <a:pt x="1164461" y="247728"/>
                    <a:pt x="1167260" y="258225"/>
                    <a:pt x="1161661" y="263823"/>
                  </a:cubicBezTo>
                  <a:cubicBezTo>
                    <a:pt x="1155363" y="269421"/>
                    <a:pt x="1139968" y="263124"/>
                    <a:pt x="1132970" y="253326"/>
                  </a:cubicBezTo>
                  <a:cubicBezTo>
                    <a:pt x="1132970" y="253326"/>
                    <a:pt x="1138568" y="240730"/>
                    <a:pt x="1135069" y="234432"/>
                  </a:cubicBezTo>
                  <a:cubicBezTo>
                    <a:pt x="1135069" y="234432"/>
                    <a:pt x="1135069" y="233032"/>
                    <a:pt x="1132270" y="233032"/>
                  </a:cubicBezTo>
                  <a:cubicBezTo>
                    <a:pt x="1129471" y="233032"/>
                    <a:pt x="1134370" y="240030"/>
                    <a:pt x="1129471" y="245629"/>
                  </a:cubicBezTo>
                  <a:cubicBezTo>
                    <a:pt x="1124572" y="251227"/>
                    <a:pt x="1123873" y="249827"/>
                    <a:pt x="1123873" y="249827"/>
                  </a:cubicBezTo>
                  <a:cubicBezTo>
                    <a:pt x="1123873" y="249827"/>
                    <a:pt x="1104278" y="239330"/>
                    <a:pt x="1097980" y="224635"/>
                  </a:cubicBezTo>
                  <a:cubicBezTo>
                    <a:pt x="1091682" y="209939"/>
                    <a:pt x="1093081" y="206440"/>
                    <a:pt x="1093781" y="202941"/>
                  </a:cubicBezTo>
                  <a:cubicBezTo>
                    <a:pt x="1093781" y="202941"/>
                    <a:pt x="1095181" y="198043"/>
                    <a:pt x="1091682" y="198043"/>
                  </a:cubicBezTo>
                  <a:cubicBezTo>
                    <a:pt x="1088183" y="198043"/>
                    <a:pt x="1088183" y="213438"/>
                    <a:pt x="1083285" y="219736"/>
                  </a:cubicBezTo>
                  <a:lnTo>
                    <a:pt x="1079786" y="223235"/>
                  </a:lnTo>
                  <a:cubicBezTo>
                    <a:pt x="1079786" y="223235"/>
                    <a:pt x="1079085" y="221835"/>
                    <a:pt x="1078386" y="219036"/>
                  </a:cubicBezTo>
                  <a:cubicBezTo>
                    <a:pt x="1077686" y="216237"/>
                    <a:pt x="1074887" y="215537"/>
                    <a:pt x="1074187" y="218336"/>
                  </a:cubicBezTo>
                  <a:cubicBezTo>
                    <a:pt x="1074187" y="221136"/>
                    <a:pt x="1075586" y="224635"/>
                    <a:pt x="1075586" y="224635"/>
                  </a:cubicBezTo>
                  <a:cubicBezTo>
                    <a:pt x="1075586" y="224635"/>
                    <a:pt x="1073487" y="228833"/>
                    <a:pt x="1066489" y="227434"/>
                  </a:cubicBezTo>
                  <a:cubicBezTo>
                    <a:pt x="1059491" y="226034"/>
                    <a:pt x="1057392" y="235831"/>
                    <a:pt x="1065090" y="235831"/>
                  </a:cubicBezTo>
                  <a:cubicBezTo>
                    <a:pt x="1072788" y="235831"/>
                    <a:pt x="1078386" y="233732"/>
                    <a:pt x="1078386" y="233732"/>
                  </a:cubicBezTo>
                  <a:lnTo>
                    <a:pt x="1079085" y="242829"/>
                  </a:lnTo>
                  <a:cubicBezTo>
                    <a:pt x="1079085" y="242829"/>
                    <a:pt x="1069289" y="245629"/>
                    <a:pt x="1068589" y="250527"/>
                  </a:cubicBezTo>
                  <a:cubicBezTo>
                    <a:pt x="1067889" y="255426"/>
                    <a:pt x="1071388" y="253326"/>
                    <a:pt x="1072088" y="252627"/>
                  </a:cubicBezTo>
                  <a:cubicBezTo>
                    <a:pt x="1072788" y="251927"/>
                    <a:pt x="1076986" y="247728"/>
                    <a:pt x="1079085" y="247728"/>
                  </a:cubicBezTo>
                  <a:cubicBezTo>
                    <a:pt x="1081185" y="247728"/>
                    <a:pt x="1086083" y="256126"/>
                    <a:pt x="1097980" y="259625"/>
                  </a:cubicBezTo>
                  <a:cubicBezTo>
                    <a:pt x="1109877" y="263124"/>
                    <a:pt x="1113376" y="256825"/>
                    <a:pt x="1116875" y="258225"/>
                  </a:cubicBezTo>
                  <a:cubicBezTo>
                    <a:pt x="1121073" y="259625"/>
                    <a:pt x="1125972" y="265922"/>
                    <a:pt x="1125972" y="265922"/>
                  </a:cubicBezTo>
                  <a:cubicBezTo>
                    <a:pt x="1125972" y="265922"/>
                    <a:pt x="1121073" y="266623"/>
                    <a:pt x="1121773" y="270821"/>
                  </a:cubicBezTo>
                  <a:cubicBezTo>
                    <a:pt x="1122473" y="275720"/>
                    <a:pt x="1125272" y="282718"/>
                    <a:pt x="1125272" y="282718"/>
                  </a:cubicBezTo>
                  <a:lnTo>
                    <a:pt x="1101479" y="277119"/>
                  </a:lnTo>
                  <a:cubicBezTo>
                    <a:pt x="1101479" y="277119"/>
                    <a:pt x="1095181" y="276419"/>
                    <a:pt x="1095181" y="281318"/>
                  </a:cubicBezTo>
                  <a:cubicBezTo>
                    <a:pt x="1095181" y="286217"/>
                    <a:pt x="1106378" y="298813"/>
                    <a:pt x="1118974" y="303712"/>
                  </a:cubicBezTo>
                  <a:cubicBezTo>
                    <a:pt x="1130871" y="308610"/>
                    <a:pt x="1133669" y="309310"/>
                    <a:pt x="1133669" y="309310"/>
                  </a:cubicBezTo>
                  <a:lnTo>
                    <a:pt x="1137868" y="307211"/>
                  </a:lnTo>
                  <a:cubicBezTo>
                    <a:pt x="1137868" y="307211"/>
                    <a:pt x="1139268" y="328904"/>
                    <a:pt x="1128771" y="360395"/>
                  </a:cubicBezTo>
                  <a:cubicBezTo>
                    <a:pt x="1118274" y="391886"/>
                    <a:pt x="1041297" y="382788"/>
                    <a:pt x="995110" y="380689"/>
                  </a:cubicBezTo>
                  <a:cubicBezTo>
                    <a:pt x="944025" y="378590"/>
                    <a:pt x="941226" y="355497"/>
                    <a:pt x="888741" y="370192"/>
                  </a:cubicBezTo>
                  <a:cubicBezTo>
                    <a:pt x="836256" y="385588"/>
                    <a:pt x="834157" y="392586"/>
                    <a:pt x="815262" y="403083"/>
                  </a:cubicBezTo>
                  <a:lnTo>
                    <a:pt x="800567" y="411480"/>
                  </a:lnTo>
                  <a:cubicBezTo>
                    <a:pt x="800567" y="411480"/>
                    <a:pt x="784472" y="404482"/>
                    <a:pt x="771175" y="415679"/>
                  </a:cubicBezTo>
                  <a:cubicBezTo>
                    <a:pt x="757879" y="426876"/>
                    <a:pt x="752281" y="434574"/>
                    <a:pt x="748082" y="435973"/>
                  </a:cubicBezTo>
                  <a:cubicBezTo>
                    <a:pt x="748082" y="435973"/>
                    <a:pt x="768376" y="440172"/>
                    <a:pt x="781672" y="432474"/>
                  </a:cubicBezTo>
                  <a:cubicBezTo>
                    <a:pt x="794268" y="424077"/>
                    <a:pt x="799867" y="424077"/>
                    <a:pt x="799867" y="424077"/>
                  </a:cubicBezTo>
                  <a:cubicBezTo>
                    <a:pt x="799867" y="424077"/>
                    <a:pt x="799867" y="435973"/>
                    <a:pt x="803366" y="446470"/>
                  </a:cubicBezTo>
                  <a:cubicBezTo>
                    <a:pt x="702595" y="486358"/>
                    <a:pt x="591328" y="491257"/>
                    <a:pt x="485659" y="467464"/>
                  </a:cubicBezTo>
                  <a:cubicBezTo>
                    <a:pt x="490557" y="461865"/>
                    <a:pt x="495456" y="456267"/>
                    <a:pt x="500354" y="452768"/>
                  </a:cubicBezTo>
                  <a:cubicBezTo>
                    <a:pt x="500354" y="452768"/>
                    <a:pt x="517849" y="452768"/>
                    <a:pt x="528346" y="450669"/>
                  </a:cubicBezTo>
                  <a:cubicBezTo>
                    <a:pt x="538843" y="448569"/>
                    <a:pt x="543742" y="449269"/>
                    <a:pt x="547241" y="452768"/>
                  </a:cubicBezTo>
                  <a:cubicBezTo>
                    <a:pt x="550740" y="455567"/>
                    <a:pt x="565435" y="455567"/>
                    <a:pt x="569634" y="452768"/>
                  </a:cubicBezTo>
                  <a:cubicBezTo>
                    <a:pt x="573833" y="450669"/>
                    <a:pt x="571034" y="447170"/>
                    <a:pt x="571034" y="447170"/>
                  </a:cubicBezTo>
                  <a:lnTo>
                    <a:pt x="566835" y="437372"/>
                  </a:lnTo>
                  <a:lnTo>
                    <a:pt x="540243" y="407981"/>
                  </a:lnTo>
                  <a:lnTo>
                    <a:pt x="536044" y="403083"/>
                  </a:lnTo>
                  <a:lnTo>
                    <a:pt x="528346" y="398884"/>
                  </a:lnTo>
                  <a:lnTo>
                    <a:pt x="518549" y="382788"/>
                  </a:lnTo>
                  <a:cubicBezTo>
                    <a:pt x="518549" y="382788"/>
                    <a:pt x="518549" y="380689"/>
                    <a:pt x="517849" y="377890"/>
                  </a:cubicBezTo>
                  <a:cubicBezTo>
                    <a:pt x="520648" y="375791"/>
                    <a:pt x="539543" y="360395"/>
                    <a:pt x="529046" y="328904"/>
                  </a:cubicBezTo>
                  <a:cubicBezTo>
                    <a:pt x="529046" y="328904"/>
                    <a:pt x="525547" y="327505"/>
                    <a:pt x="526247" y="330304"/>
                  </a:cubicBezTo>
                  <a:cubicBezTo>
                    <a:pt x="526947" y="333103"/>
                    <a:pt x="530446" y="345000"/>
                    <a:pt x="527646" y="354097"/>
                  </a:cubicBezTo>
                  <a:cubicBezTo>
                    <a:pt x="524847" y="363194"/>
                    <a:pt x="515750" y="369493"/>
                    <a:pt x="515750" y="369493"/>
                  </a:cubicBezTo>
                  <a:lnTo>
                    <a:pt x="515750" y="370192"/>
                  </a:lnTo>
                  <a:cubicBezTo>
                    <a:pt x="513650" y="365994"/>
                    <a:pt x="511551" y="365994"/>
                    <a:pt x="510151" y="365994"/>
                  </a:cubicBezTo>
                  <a:cubicBezTo>
                    <a:pt x="509452" y="365994"/>
                    <a:pt x="508052" y="366693"/>
                    <a:pt x="506652" y="367393"/>
                  </a:cubicBezTo>
                  <a:cubicBezTo>
                    <a:pt x="506652" y="363894"/>
                    <a:pt x="507352" y="351298"/>
                    <a:pt x="502454" y="338701"/>
                  </a:cubicBezTo>
                  <a:cubicBezTo>
                    <a:pt x="496855" y="323306"/>
                    <a:pt x="499654" y="325405"/>
                    <a:pt x="498955" y="323306"/>
                  </a:cubicBezTo>
                  <a:cubicBezTo>
                    <a:pt x="498955" y="321207"/>
                    <a:pt x="496155" y="321207"/>
                    <a:pt x="496155" y="324705"/>
                  </a:cubicBezTo>
                  <a:cubicBezTo>
                    <a:pt x="496155" y="328204"/>
                    <a:pt x="498255" y="338701"/>
                    <a:pt x="500354" y="343600"/>
                  </a:cubicBezTo>
                  <a:cubicBezTo>
                    <a:pt x="502454" y="348499"/>
                    <a:pt x="501754" y="361795"/>
                    <a:pt x="501754" y="361795"/>
                  </a:cubicBezTo>
                  <a:cubicBezTo>
                    <a:pt x="501754" y="361795"/>
                    <a:pt x="491957" y="355497"/>
                    <a:pt x="491257" y="343600"/>
                  </a:cubicBezTo>
                  <a:lnTo>
                    <a:pt x="491257" y="339401"/>
                  </a:lnTo>
                  <a:cubicBezTo>
                    <a:pt x="491257" y="339401"/>
                    <a:pt x="490557" y="336602"/>
                    <a:pt x="487758" y="333103"/>
                  </a:cubicBezTo>
                  <a:cubicBezTo>
                    <a:pt x="484959" y="329604"/>
                    <a:pt x="484259" y="313509"/>
                    <a:pt x="484259" y="307211"/>
                  </a:cubicBezTo>
                  <a:cubicBezTo>
                    <a:pt x="484259" y="300912"/>
                    <a:pt x="480760" y="291815"/>
                    <a:pt x="478661" y="289716"/>
                  </a:cubicBezTo>
                  <a:cubicBezTo>
                    <a:pt x="476561" y="286916"/>
                    <a:pt x="475861" y="291115"/>
                    <a:pt x="477261" y="293914"/>
                  </a:cubicBezTo>
                  <a:cubicBezTo>
                    <a:pt x="478661" y="296714"/>
                    <a:pt x="480760" y="299513"/>
                    <a:pt x="480060" y="321906"/>
                  </a:cubicBezTo>
                  <a:lnTo>
                    <a:pt x="471663" y="314908"/>
                  </a:lnTo>
                  <a:lnTo>
                    <a:pt x="470263" y="317008"/>
                  </a:lnTo>
                  <a:cubicBezTo>
                    <a:pt x="470263" y="317008"/>
                    <a:pt x="476561" y="328204"/>
                    <a:pt x="479360" y="333803"/>
                  </a:cubicBezTo>
                  <a:cubicBezTo>
                    <a:pt x="482160" y="339401"/>
                    <a:pt x="482859" y="348499"/>
                    <a:pt x="488458" y="354797"/>
                  </a:cubicBezTo>
                  <a:cubicBezTo>
                    <a:pt x="493356" y="360395"/>
                    <a:pt x="494056" y="366693"/>
                    <a:pt x="494056" y="368793"/>
                  </a:cubicBezTo>
                  <a:cubicBezTo>
                    <a:pt x="494056" y="368793"/>
                    <a:pt x="493356" y="368793"/>
                    <a:pt x="493356" y="369493"/>
                  </a:cubicBezTo>
                  <a:cubicBezTo>
                    <a:pt x="489857" y="366693"/>
                    <a:pt x="473062" y="354797"/>
                    <a:pt x="472362" y="353397"/>
                  </a:cubicBezTo>
                  <a:cubicBezTo>
                    <a:pt x="470963" y="351998"/>
                    <a:pt x="447869" y="335202"/>
                    <a:pt x="450669" y="290415"/>
                  </a:cubicBezTo>
                  <a:cubicBezTo>
                    <a:pt x="450669" y="290415"/>
                    <a:pt x="451368" y="288316"/>
                    <a:pt x="449269" y="288316"/>
                  </a:cubicBezTo>
                  <a:cubicBezTo>
                    <a:pt x="447869" y="288316"/>
                    <a:pt x="445770" y="305111"/>
                    <a:pt x="447869" y="321207"/>
                  </a:cubicBezTo>
                  <a:lnTo>
                    <a:pt x="448569" y="324705"/>
                  </a:lnTo>
                  <a:lnTo>
                    <a:pt x="445770" y="322606"/>
                  </a:lnTo>
                  <a:lnTo>
                    <a:pt x="444370" y="325405"/>
                  </a:lnTo>
                  <a:cubicBezTo>
                    <a:pt x="444370" y="325405"/>
                    <a:pt x="447869" y="329604"/>
                    <a:pt x="449969" y="333803"/>
                  </a:cubicBezTo>
                  <a:cubicBezTo>
                    <a:pt x="452068" y="337302"/>
                    <a:pt x="455567" y="349198"/>
                    <a:pt x="472362" y="362495"/>
                  </a:cubicBezTo>
                  <a:cubicBezTo>
                    <a:pt x="478661" y="367393"/>
                    <a:pt x="483559" y="371592"/>
                    <a:pt x="487758" y="374391"/>
                  </a:cubicBezTo>
                  <a:cubicBezTo>
                    <a:pt x="487058" y="375791"/>
                    <a:pt x="485659" y="377190"/>
                    <a:pt x="484959" y="378590"/>
                  </a:cubicBezTo>
                  <a:cubicBezTo>
                    <a:pt x="477261" y="391886"/>
                    <a:pt x="482160" y="396085"/>
                    <a:pt x="482160" y="396085"/>
                  </a:cubicBezTo>
                  <a:cubicBezTo>
                    <a:pt x="482160" y="396085"/>
                    <a:pt x="458366" y="418478"/>
                    <a:pt x="440871" y="444370"/>
                  </a:cubicBezTo>
                  <a:cubicBezTo>
                    <a:pt x="423377" y="470263"/>
                    <a:pt x="392586" y="475162"/>
                    <a:pt x="372292" y="475861"/>
                  </a:cubicBezTo>
                  <a:cubicBezTo>
                    <a:pt x="351998" y="476561"/>
                    <a:pt x="271521" y="486358"/>
                    <a:pt x="214138" y="475861"/>
                  </a:cubicBezTo>
                  <a:cubicBezTo>
                    <a:pt x="156055" y="465364"/>
                    <a:pt x="172850" y="483559"/>
                    <a:pt x="172850" y="483559"/>
                  </a:cubicBezTo>
                  <a:cubicBezTo>
                    <a:pt x="172850" y="483559"/>
                    <a:pt x="157454" y="469563"/>
                    <a:pt x="136460" y="475861"/>
                  </a:cubicBezTo>
                  <a:cubicBezTo>
                    <a:pt x="136460" y="475861"/>
                    <a:pt x="132961" y="482160"/>
                    <a:pt x="144858" y="487758"/>
                  </a:cubicBezTo>
                  <a:lnTo>
                    <a:pt x="155355" y="491957"/>
                  </a:lnTo>
                  <a:cubicBezTo>
                    <a:pt x="155355" y="491957"/>
                    <a:pt x="126663" y="511551"/>
                    <a:pt x="136460" y="566835"/>
                  </a:cubicBezTo>
                  <a:lnTo>
                    <a:pt x="130162" y="578032"/>
                  </a:lnTo>
                  <a:cubicBezTo>
                    <a:pt x="130162" y="578032"/>
                    <a:pt x="117566" y="596926"/>
                    <a:pt x="101470" y="601825"/>
                  </a:cubicBezTo>
                  <a:cubicBezTo>
                    <a:pt x="85375" y="607423"/>
                    <a:pt x="86775" y="603224"/>
                    <a:pt x="80477" y="610922"/>
                  </a:cubicBezTo>
                  <a:cubicBezTo>
                    <a:pt x="74179" y="619319"/>
                    <a:pt x="32191" y="675303"/>
                    <a:pt x="32191" y="675303"/>
                  </a:cubicBezTo>
                  <a:lnTo>
                    <a:pt x="6298" y="690699"/>
                  </a:lnTo>
                  <a:lnTo>
                    <a:pt x="0" y="706094"/>
                  </a:lnTo>
                  <a:lnTo>
                    <a:pt x="30791" y="694198"/>
                  </a:lnTo>
                  <a:cubicBezTo>
                    <a:pt x="30791" y="694198"/>
                    <a:pt x="48286" y="680202"/>
                    <a:pt x="59483" y="662707"/>
                  </a:cubicBezTo>
                  <a:cubicBezTo>
                    <a:pt x="70680" y="644512"/>
                    <a:pt x="91674" y="636814"/>
                    <a:pt x="91674" y="636814"/>
                  </a:cubicBezTo>
                  <a:lnTo>
                    <a:pt x="54584" y="692098"/>
                  </a:lnTo>
                  <a:cubicBezTo>
                    <a:pt x="54584" y="692098"/>
                    <a:pt x="41288" y="702595"/>
                    <a:pt x="30791" y="703295"/>
                  </a:cubicBezTo>
                  <a:lnTo>
                    <a:pt x="19595" y="715892"/>
                  </a:lnTo>
                  <a:cubicBezTo>
                    <a:pt x="19595" y="715892"/>
                    <a:pt x="45487" y="716591"/>
                    <a:pt x="55984" y="710293"/>
                  </a:cubicBezTo>
                  <a:cubicBezTo>
                    <a:pt x="65781" y="703995"/>
                    <a:pt x="69980" y="691399"/>
                    <a:pt x="76978" y="680902"/>
                  </a:cubicBezTo>
                  <a:cubicBezTo>
                    <a:pt x="84676" y="670405"/>
                    <a:pt x="109868" y="647311"/>
                    <a:pt x="125264" y="640313"/>
                  </a:cubicBezTo>
                  <a:cubicBezTo>
                    <a:pt x="141359" y="634015"/>
                    <a:pt x="194544" y="607423"/>
                    <a:pt x="214837" y="589228"/>
                  </a:cubicBezTo>
                  <a:cubicBezTo>
                    <a:pt x="214837" y="589228"/>
                    <a:pt x="237931" y="582930"/>
                    <a:pt x="305111" y="590628"/>
                  </a:cubicBezTo>
                  <a:cubicBezTo>
                    <a:pt x="372292" y="598326"/>
                    <a:pt x="365994" y="592028"/>
                    <a:pt x="378590" y="591328"/>
                  </a:cubicBezTo>
                  <a:cubicBezTo>
                    <a:pt x="378590" y="591328"/>
                    <a:pt x="400983" y="594827"/>
                    <a:pt x="417778" y="593427"/>
                  </a:cubicBezTo>
                  <a:cubicBezTo>
                    <a:pt x="434574" y="592028"/>
                    <a:pt x="446470" y="596926"/>
                    <a:pt x="454168" y="641713"/>
                  </a:cubicBezTo>
                  <a:lnTo>
                    <a:pt x="453468" y="648711"/>
                  </a:lnTo>
                  <a:lnTo>
                    <a:pt x="444370" y="664806"/>
                  </a:lnTo>
                  <a:lnTo>
                    <a:pt x="444370" y="681601"/>
                  </a:lnTo>
                  <a:lnTo>
                    <a:pt x="461865" y="666206"/>
                  </a:lnTo>
                  <a:lnTo>
                    <a:pt x="492657" y="647311"/>
                  </a:lnTo>
                  <a:lnTo>
                    <a:pt x="494756" y="636115"/>
                  </a:lnTo>
                  <a:cubicBezTo>
                    <a:pt x="494756" y="636115"/>
                    <a:pt x="485659" y="601825"/>
                    <a:pt x="487758" y="593427"/>
                  </a:cubicBezTo>
                  <a:cubicBezTo>
                    <a:pt x="489158" y="585030"/>
                    <a:pt x="486358" y="573133"/>
                    <a:pt x="477961" y="568934"/>
                  </a:cubicBezTo>
                  <a:cubicBezTo>
                    <a:pt x="469563" y="564735"/>
                    <a:pt x="443671" y="565435"/>
                    <a:pt x="441572" y="559137"/>
                  </a:cubicBezTo>
                  <a:lnTo>
                    <a:pt x="447869" y="552139"/>
                  </a:lnTo>
                  <a:cubicBezTo>
                    <a:pt x="447869" y="552139"/>
                    <a:pt x="459066" y="531145"/>
                    <a:pt x="458366" y="515050"/>
                  </a:cubicBezTo>
                  <a:cubicBezTo>
                    <a:pt x="458366" y="515050"/>
                    <a:pt x="468863" y="488458"/>
                    <a:pt x="484259" y="468164"/>
                  </a:cubicBezTo>
                  <a:cubicBezTo>
                    <a:pt x="484259" y="468164"/>
                    <a:pt x="484259" y="468164"/>
                    <a:pt x="484259" y="468164"/>
                  </a:cubicBezTo>
                  <a:cubicBezTo>
                    <a:pt x="584330" y="499654"/>
                    <a:pt x="704695" y="488458"/>
                    <a:pt x="803366" y="447170"/>
                  </a:cubicBezTo>
                  <a:cubicBezTo>
                    <a:pt x="805465" y="452068"/>
                    <a:pt x="807565" y="456267"/>
                    <a:pt x="811763" y="458366"/>
                  </a:cubicBezTo>
                  <a:cubicBezTo>
                    <a:pt x="824360" y="466064"/>
                    <a:pt x="825759" y="484259"/>
                    <a:pt x="825060" y="489158"/>
                  </a:cubicBezTo>
                  <a:cubicBezTo>
                    <a:pt x="825060" y="489158"/>
                    <a:pt x="813163" y="498255"/>
                    <a:pt x="796368" y="500354"/>
                  </a:cubicBezTo>
                  <a:cubicBezTo>
                    <a:pt x="779573" y="502454"/>
                    <a:pt x="773975" y="511551"/>
                    <a:pt x="782372" y="525547"/>
                  </a:cubicBezTo>
                  <a:cubicBezTo>
                    <a:pt x="790769" y="539543"/>
                    <a:pt x="822960" y="593427"/>
                    <a:pt x="822960" y="593427"/>
                  </a:cubicBezTo>
                  <a:cubicBezTo>
                    <a:pt x="822960" y="593427"/>
                    <a:pt x="829258" y="603224"/>
                    <a:pt x="827159" y="607423"/>
                  </a:cubicBezTo>
                  <a:cubicBezTo>
                    <a:pt x="825060" y="611622"/>
                    <a:pt x="816662" y="628417"/>
                    <a:pt x="816662" y="628417"/>
                  </a:cubicBezTo>
                  <a:lnTo>
                    <a:pt x="836256" y="629117"/>
                  </a:lnTo>
                  <a:lnTo>
                    <a:pt x="851652" y="604624"/>
                  </a:lnTo>
                  <a:lnTo>
                    <a:pt x="825060" y="555638"/>
                  </a:lnTo>
                  <a:cubicBezTo>
                    <a:pt x="825060" y="555638"/>
                    <a:pt x="851652" y="570334"/>
                    <a:pt x="863548" y="585729"/>
                  </a:cubicBezTo>
                  <a:lnTo>
                    <a:pt x="873346" y="595527"/>
                  </a:lnTo>
                  <a:lnTo>
                    <a:pt x="874045" y="620019"/>
                  </a:lnTo>
                  <a:lnTo>
                    <a:pt x="890841" y="613721"/>
                  </a:lnTo>
                  <a:lnTo>
                    <a:pt x="896439" y="587129"/>
                  </a:lnTo>
                  <a:cubicBezTo>
                    <a:pt x="896439" y="587129"/>
                    <a:pt x="878244" y="571034"/>
                    <a:pt x="860049" y="557038"/>
                  </a:cubicBezTo>
                  <a:cubicBezTo>
                    <a:pt x="841855" y="543042"/>
                    <a:pt x="831358" y="530446"/>
                    <a:pt x="836256" y="524147"/>
                  </a:cubicBezTo>
                  <a:lnTo>
                    <a:pt x="913934" y="507352"/>
                  </a:lnTo>
                  <a:lnTo>
                    <a:pt x="939826" y="494756"/>
                  </a:lnTo>
                  <a:lnTo>
                    <a:pt x="981814" y="511551"/>
                  </a:lnTo>
                  <a:lnTo>
                    <a:pt x="1037098" y="514350"/>
                  </a:lnTo>
                  <a:lnTo>
                    <a:pt x="1025901" y="594827"/>
                  </a:lnTo>
                  <a:lnTo>
                    <a:pt x="1007706" y="618620"/>
                  </a:lnTo>
                  <a:lnTo>
                    <a:pt x="999309" y="631216"/>
                  </a:lnTo>
                  <a:lnTo>
                    <a:pt x="1003508" y="641713"/>
                  </a:lnTo>
                  <a:lnTo>
                    <a:pt x="1020303" y="626317"/>
                  </a:lnTo>
                  <a:lnTo>
                    <a:pt x="1044796" y="594127"/>
                  </a:lnTo>
                  <a:lnTo>
                    <a:pt x="1065790" y="522048"/>
                  </a:lnTo>
                  <a:lnTo>
                    <a:pt x="1095881" y="570334"/>
                  </a:lnTo>
                  <a:lnTo>
                    <a:pt x="1103578" y="582930"/>
                  </a:lnTo>
                  <a:lnTo>
                    <a:pt x="1097280" y="629816"/>
                  </a:lnTo>
                  <a:lnTo>
                    <a:pt x="1106378" y="636814"/>
                  </a:lnTo>
                  <a:lnTo>
                    <a:pt x="1125272" y="587129"/>
                  </a:lnTo>
                  <a:lnTo>
                    <a:pt x="1121773" y="574533"/>
                  </a:lnTo>
                  <a:lnTo>
                    <a:pt x="1091682" y="505953"/>
                  </a:lnTo>
                  <a:cubicBezTo>
                    <a:pt x="1091682" y="505953"/>
                    <a:pt x="1106378" y="496155"/>
                    <a:pt x="1111976" y="487058"/>
                  </a:cubicBezTo>
                  <a:cubicBezTo>
                    <a:pt x="1117574" y="477961"/>
                    <a:pt x="1135069" y="454168"/>
                    <a:pt x="1146966" y="446470"/>
                  </a:cubicBezTo>
                  <a:cubicBezTo>
                    <a:pt x="1158862" y="438772"/>
                    <a:pt x="1172158" y="405882"/>
                    <a:pt x="1178457" y="389087"/>
                  </a:cubicBezTo>
                  <a:cubicBezTo>
                    <a:pt x="1181956" y="380689"/>
                    <a:pt x="1183355" y="370892"/>
                    <a:pt x="1184055" y="361095"/>
                  </a:cubicBezTo>
                  <a:cubicBezTo>
                    <a:pt x="1279227" y="366693"/>
                    <a:pt x="1347107" y="358296"/>
                    <a:pt x="1438081" y="331703"/>
                  </a:cubicBezTo>
                  <a:cubicBezTo>
                    <a:pt x="1437381" y="340801"/>
                    <a:pt x="1437381" y="351298"/>
                    <a:pt x="1439480" y="363894"/>
                  </a:cubicBezTo>
                  <a:lnTo>
                    <a:pt x="1433182" y="375091"/>
                  </a:lnTo>
                  <a:cubicBezTo>
                    <a:pt x="1433182" y="375091"/>
                    <a:pt x="1420586" y="393985"/>
                    <a:pt x="1404491" y="398884"/>
                  </a:cubicBezTo>
                  <a:cubicBezTo>
                    <a:pt x="1388395" y="404482"/>
                    <a:pt x="1389795" y="400283"/>
                    <a:pt x="1383497" y="407981"/>
                  </a:cubicBezTo>
                  <a:cubicBezTo>
                    <a:pt x="1377199" y="416379"/>
                    <a:pt x="1335211" y="472362"/>
                    <a:pt x="1335211" y="472362"/>
                  </a:cubicBezTo>
                  <a:lnTo>
                    <a:pt x="1309319" y="487758"/>
                  </a:lnTo>
                  <a:lnTo>
                    <a:pt x="1303020" y="503153"/>
                  </a:lnTo>
                  <a:lnTo>
                    <a:pt x="1334511" y="491257"/>
                  </a:lnTo>
                  <a:cubicBezTo>
                    <a:pt x="1334511" y="491257"/>
                    <a:pt x="1352006" y="477261"/>
                    <a:pt x="1363203" y="459766"/>
                  </a:cubicBezTo>
                  <a:cubicBezTo>
                    <a:pt x="1374399" y="441571"/>
                    <a:pt x="1395393" y="433873"/>
                    <a:pt x="1395393" y="433873"/>
                  </a:cubicBezTo>
                  <a:lnTo>
                    <a:pt x="1358304" y="489158"/>
                  </a:lnTo>
                  <a:cubicBezTo>
                    <a:pt x="1358304" y="489158"/>
                    <a:pt x="1345008" y="499654"/>
                    <a:pt x="1334511" y="500354"/>
                  </a:cubicBezTo>
                  <a:lnTo>
                    <a:pt x="1323314" y="512951"/>
                  </a:lnTo>
                  <a:cubicBezTo>
                    <a:pt x="1323314" y="512951"/>
                    <a:pt x="1349207" y="513650"/>
                    <a:pt x="1359704" y="507352"/>
                  </a:cubicBezTo>
                  <a:cubicBezTo>
                    <a:pt x="1369501" y="501054"/>
                    <a:pt x="1373700" y="488458"/>
                    <a:pt x="1380698" y="477961"/>
                  </a:cubicBezTo>
                  <a:cubicBezTo>
                    <a:pt x="1388395" y="467464"/>
                    <a:pt x="1413588" y="444370"/>
                    <a:pt x="1428983" y="437372"/>
                  </a:cubicBezTo>
                  <a:cubicBezTo>
                    <a:pt x="1445079" y="431075"/>
                    <a:pt x="1498263" y="404482"/>
                    <a:pt x="1518557" y="386287"/>
                  </a:cubicBezTo>
                  <a:cubicBezTo>
                    <a:pt x="1518557" y="386287"/>
                    <a:pt x="1541651" y="379990"/>
                    <a:pt x="1608831" y="387687"/>
                  </a:cubicBezTo>
                  <a:cubicBezTo>
                    <a:pt x="1676011" y="395385"/>
                    <a:pt x="1669713" y="389087"/>
                    <a:pt x="1682310" y="388387"/>
                  </a:cubicBezTo>
                  <a:cubicBezTo>
                    <a:pt x="1682310" y="388387"/>
                    <a:pt x="1704703" y="391886"/>
                    <a:pt x="1721498" y="390486"/>
                  </a:cubicBezTo>
                  <a:cubicBezTo>
                    <a:pt x="1738293" y="389087"/>
                    <a:pt x="1750190" y="393985"/>
                    <a:pt x="1757888" y="438772"/>
                  </a:cubicBezTo>
                  <a:lnTo>
                    <a:pt x="1757188" y="445770"/>
                  </a:lnTo>
                  <a:lnTo>
                    <a:pt x="1748091" y="461865"/>
                  </a:lnTo>
                  <a:lnTo>
                    <a:pt x="1748091" y="478661"/>
                  </a:lnTo>
                  <a:lnTo>
                    <a:pt x="1765586" y="463265"/>
                  </a:lnTo>
                  <a:lnTo>
                    <a:pt x="1796376" y="444370"/>
                  </a:lnTo>
                  <a:lnTo>
                    <a:pt x="1798476" y="433174"/>
                  </a:lnTo>
                  <a:cubicBezTo>
                    <a:pt x="1798476" y="433174"/>
                    <a:pt x="1789378" y="398884"/>
                    <a:pt x="1791478" y="390486"/>
                  </a:cubicBezTo>
                  <a:cubicBezTo>
                    <a:pt x="1792877" y="382089"/>
                    <a:pt x="1790078" y="370192"/>
                    <a:pt x="1781681" y="365994"/>
                  </a:cubicBezTo>
                  <a:cubicBezTo>
                    <a:pt x="1773283" y="361795"/>
                    <a:pt x="1747391" y="362495"/>
                    <a:pt x="1745991" y="356196"/>
                  </a:cubicBezTo>
                  <a:lnTo>
                    <a:pt x="1752289" y="349198"/>
                  </a:lnTo>
                  <a:cubicBezTo>
                    <a:pt x="1752289" y="349198"/>
                    <a:pt x="1763486" y="328204"/>
                    <a:pt x="1762786" y="312109"/>
                  </a:cubicBezTo>
                  <a:cubicBezTo>
                    <a:pt x="1762786" y="312109"/>
                    <a:pt x="1764885" y="307211"/>
                    <a:pt x="1768384" y="299513"/>
                  </a:cubicBezTo>
                  <a:cubicBezTo>
                    <a:pt x="1768384" y="299513"/>
                    <a:pt x="1768384" y="299513"/>
                    <a:pt x="1768384" y="299513"/>
                  </a:cubicBezTo>
                  <a:cubicBezTo>
                    <a:pt x="1876153" y="303712"/>
                    <a:pt x="1983922" y="278519"/>
                    <a:pt x="2087492" y="249128"/>
                  </a:cubicBezTo>
                  <a:cubicBezTo>
                    <a:pt x="2089591" y="252627"/>
                    <a:pt x="2091690" y="256126"/>
                    <a:pt x="2094490" y="257525"/>
                  </a:cubicBezTo>
                  <a:cubicBezTo>
                    <a:pt x="2107086" y="265223"/>
                    <a:pt x="2108486" y="283417"/>
                    <a:pt x="2107786" y="288316"/>
                  </a:cubicBezTo>
                  <a:cubicBezTo>
                    <a:pt x="2107786" y="288316"/>
                    <a:pt x="2095889" y="297413"/>
                    <a:pt x="2079094" y="299513"/>
                  </a:cubicBezTo>
                  <a:cubicBezTo>
                    <a:pt x="2062299" y="301612"/>
                    <a:pt x="2056700" y="310710"/>
                    <a:pt x="2065098" y="324705"/>
                  </a:cubicBezTo>
                  <a:cubicBezTo>
                    <a:pt x="2073496" y="338701"/>
                    <a:pt x="2105686" y="392586"/>
                    <a:pt x="2105686" y="392586"/>
                  </a:cubicBezTo>
                  <a:cubicBezTo>
                    <a:pt x="2105686" y="392586"/>
                    <a:pt x="2111985" y="402383"/>
                    <a:pt x="2109885" y="406582"/>
                  </a:cubicBezTo>
                  <a:cubicBezTo>
                    <a:pt x="2107786" y="410780"/>
                    <a:pt x="2099388" y="427576"/>
                    <a:pt x="2099388" y="427576"/>
                  </a:cubicBezTo>
                  <a:lnTo>
                    <a:pt x="2118983" y="428275"/>
                  </a:lnTo>
                  <a:lnTo>
                    <a:pt x="2134378" y="403782"/>
                  </a:lnTo>
                  <a:lnTo>
                    <a:pt x="2107786" y="354797"/>
                  </a:lnTo>
                  <a:cubicBezTo>
                    <a:pt x="2107786" y="354797"/>
                    <a:pt x="2134378" y="369493"/>
                    <a:pt x="2146274" y="384888"/>
                  </a:cubicBezTo>
                  <a:lnTo>
                    <a:pt x="2156072" y="394685"/>
                  </a:lnTo>
                  <a:lnTo>
                    <a:pt x="2156771" y="419178"/>
                  </a:lnTo>
                  <a:lnTo>
                    <a:pt x="2173567" y="412880"/>
                  </a:lnTo>
                  <a:lnTo>
                    <a:pt x="2179165" y="386287"/>
                  </a:lnTo>
                  <a:cubicBezTo>
                    <a:pt x="2179165" y="386287"/>
                    <a:pt x="2160970" y="370192"/>
                    <a:pt x="2142076" y="356196"/>
                  </a:cubicBezTo>
                  <a:cubicBezTo>
                    <a:pt x="2123881" y="342200"/>
                    <a:pt x="2113384" y="329604"/>
                    <a:pt x="2118282" y="323306"/>
                  </a:cubicBezTo>
                  <a:lnTo>
                    <a:pt x="2195960" y="306511"/>
                  </a:lnTo>
                  <a:lnTo>
                    <a:pt x="2221852" y="293914"/>
                  </a:lnTo>
                  <a:lnTo>
                    <a:pt x="2263840" y="310710"/>
                  </a:lnTo>
                  <a:lnTo>
                    <a:pt x="2319124" y="313509"/>
                  </a:lnTo>
                  <a:lnTo>
                    <a:pt x="2307927" y="393985"/>
                  </a:lnTo>
                  <a:lnTo>
                    <a:pt x="2289732" y="417778"/>
                  </a:lnTo>
                  <a:lnTo>
                    <a:pt x="2281335" y="430375"/>
                  </a:lnTo>
                  <a:lnTo>
                    <a:pt x="2285534" y="440871"/>
                  </a:lnTo>
                  <a:lnTo>
                    <a:pt x="2302329" y="425476"/>
                  </a:lnTo>
                  <a:lnTo>
                    <a:pt x="2326822" y="393285"/>
                  </a:lnTo>
                  <a:lnTo>
                    <a:pt x="2347116" y="321207"/>
                  </a:lnTo>
                  <a:lnTo>
                    <a:pt x="2377207" y="369493"/>
                  </a:lnTo>
                  <a:lnTo>
                    <a:pt x="2385605" y="382089"/>
                  </a:lnTo>
                  <a:lnTo>
                    <a:pt x="2379306" y="428975"/>
                  </a:lnTo>
                  <a:lnTo>
                    <a:pt x="2388404" y="435973"/>
                  </a:lnTo>
                  <a:lnTo>
                    <a:pt x="2407298" y="386287"/>
                  </a:lnTo>
                  <a:lnTo>
                    <a:pt x="2403799" y="373691"/>
                  </a:lnTo>
                  <a:lnTo>
                    <a:pt x="2373708" y="305111"/>
                  </a:lnTo>
                  <a:cubicBezTo>
                    <a:pt x="2373708" y="305111"/>
                    <a:pt x="2388404" y="295314"/>
                    <a:pt x="2394002" y="286217"/>
                  </a:cubicBezTo>
                  <a:cubicBezTo>
                    <a:pt x="2399601" y="277119"/>
                    <a:pt x="2417095" y="253326"/>
                    <a:pt x="2428992" y="245629"/>
                  </a:cubicBezTo>
                  <a:cubicBezTo>
                    <a:pt x="2440889" y="237931"/>
                    <a:pt x="2454185" y="205041"/>
                    <a:pt x="2460483" y="188245"/>
                  </a:cubicBezTo>
                  <a:cubicBezTo>
                    <a:pt x="2467481" y="171450"/>
                    <a:pt x="2466081" y="144858"/>
                    <a:pt x="2471679" y="139959"/>
                  </a:cubicBezTo>
                  <a:cubicBezTo>
                    <a:pt x="2476578" y="135061"/>
                    <a:pt x="2478677" y="134361"/>
                    <a:pt x="2483576" y="134361"/>
                  </a:cubicBezTo>
                  <a:cubicBezTo>
                    <a:pt x="2488475" y="134361"/>
                    <a:pt x="2507369" y="126663"/>
                    <a:pt x="2517866" y="120365"/>
                  </a:cubicBezTo>
                  <a:cubicBezTo>
                    <a:pt x="2528363" y="114067"/>
                    <a:pt x="2531162" y="117566"/>
                    <a:pt x="2536760" y="114767"/>
                  </a:cubicBezTo>
                  <a:cubicBezTo>
                    <a:pt x="2541659" y="116166"/>
                    <a:pt x="2540259" y="102170"/>
                    <a:pt x="2540259" y="102170"/>
                  </a:cubicBezTo>
                  <a:close/>
                  <a:moveTo>
                    <a:pt x="2374408" y="47586"/>
                  </a:moveTo>
                  <a:cubicBezTo>
                    <a:pt x="2368110" y="44787"/>
                    <a:pt x="2367410" y="33591"/>
                    <a:pt x="2367410" y="33591"/>
                  </a:cubicBezTo>
                  <a:lnTo>
                    <a:pt x="2373708" y="29392"/>
                  </a:lnTo>
                  <a:cubicBezTo>
                    <a:pt x="2375108" y="35690"/>
                    <a:pt x="2391203" y="50385"/>
                    <a:pt x="2391203" y="50385"/>
                  </a:cubicBezTo>
                  <a:cubicBezTo>
                    <a:pt x="2387704" y="51085"/>
                    <a:pt x="2380706" y="51085"/>
                    <a:pt x="2374408" y="47586"/>
                  </a:cubicBezTo>
                  <a:close/>
                  <a:moveTo>
                    <a:pt x="1091682" y="247728"/>
                  </a:moveTo>
                  <a:cubicBezTo>
                    <a:pt x="1085384" y="244929"/>
                    <a:pt x="1084684" y="233732"/>
                    <a:pt x="1084684" y="233732"/>
                  </a:cubicBezTo>
                  <a:lnTo>
                    <a:pt x="1090982" y="229533"/>
                  </a:lnTo>
                  <a:cubicBezTo>
                    <a:pt x="1092382" y="235831"/>
                    <a:pt x="1108477" y="250527"/>
                    <a:pt x="1108477" y="250527"/>
                  </a:cubicBezTo>
                  <a:cubicBezTo>
                    <a:pt x="1104978" y="250527"/>
                    <a:pt x="1097980" y="250527"/>
                    <a:pt x="1091682" y="247728"/>
                  </a:cubicBezTo>
                  <a:close/>
                  <a:moveTo>
                    <a:pt x="456967" y="587129"/>
                  </a:moveTo>
                  <a:lnTo>
                    <a:pt x="474462" y="592727"/>
                  </a:lnTo>
                  <a:lnTo>
                    <a:pt x="480760" y="633315"/>
                  </a:lnTo>
                  <a:lnTo>
                    <a:pt x="464665" y="652210"/>
                  </a:lnTo>
                  <a:lnTo>
                    <a:pt x="466764" y="641013"/>
                  </a:lnTo>
                  <a:lnTo>
                    <a:pt x="455567" y="600425"/>
                  </a:lnTo>
                  <a:lnTo>
                    <a:pt x="446470" y="587129"/>
                  </a:lnTo>
                  <a:lnTo>
                    <a:pt x="456967" y="587129"/>
                  </a:lnTo>
                  <a:close/>
                  <a:moveTo>
                    <a:pt x="1759987" y="384888"/>
                  </a:moveTo>
                  <a:lnTo>
                    <a:pt x="1777482" y="390486"/>
                  </a:lnTo>
                  <a:lnTo>
                    <a:pt x="1783780" y="431075"/>
                  </a:lnTo>
                  <a:lnTo>
                    <a:pt x="1767685" y="449969"/>
                  </a:lnTo>
                  <a:lnTo>
                    <a:pt x="1769784" y="438772"/>
                  </a:lnTo>
                  <a:lnTo>
                    <a:pt x="1758588" y="398184"/>
                  </a:lnTo>
                  <a:lnTo>
                    <a:pt x="1749490" y="384888"/>
                  </a:lnTo>
                  <a:lnTo>
                    <a:pt x="1759987" y="384888"/>
                  </a:lnTo>
                  <a:close/>
                </a:path>
              </a:pathLst>
            </a:custGeom>
            <a:solidFill>
              <a:schemeClr val="accent5">
                <a:alpha val="50000"/>
              </a:schemeClr>
            </a:solidFill>
            <a:ln w="69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7" name="任意多边形: 形状 86">
              <a:extLst>
                <a:ext uri="{FF2B5EF4-FFF2-40B4-BE49-F238E27FC236}">
                  <a16:creationId xmlns:a16="http://schemas.microsoft.com/office/drawing/2014/main" id="{17AA6667-2139-423C-BC41-AC48388138FA}"/>
                </a:ext>
              </a:extLst>
            </p:cNvPr>
            <p:cNvSpPr/>
            <p:nvPr/>
          </p:nvSpPr>
          <p:spPr>
            <a:xfrm>
              <a:off x="5421346" y="-1661175"/>
              <a:ext cx="2509964" cy="788670"/>
            </a:xfrm>
            <a:custGeom>
              <a:avLst/>
              <a:gdLst>
                <a:gd name="connsiteX0" fmla="*/ 2509468 w 2509964"/>
                <a:gd name="connsiteY0" fmla="*/ 179848 h 788670"/>
                <a:gd name="connsiteX1" fmla="*/ 2504569 w 2509964"/>
                <a:gd name="connsiteY1" fmla="*/ 168651 h 788670"/>
                <a:gd name="connsiteX2" fmla="*/ 2475178 w 2509964"/>
                <a:gd name="connsiteY2" fmla="*/ 136460 h 788670"/>
                <a:gd name="connsiteX3" fmla="*/ 2470280 w 2509964"/>
                <a:gd name="connsiteY3" fmla="*/ 130862 h 788670"/>
                <a:gd name="connsiteX4" fmla="*/ 2461882 w 2509964"/>
                <a:gd name="connsiteY4" fmla="*/ 125963 h 788670"/>
                <a:gd name="connsiteX5" fmla="*/ 2450685 w 2509964"/>
                <a:gd name="connsiteY5" fmla="*/ 108468 h 788670"/>
                <a:gd name="connsiteX6" fmla="*/ 2449986 w 2509964"/>
                <a:gd name="connsiteY6" fmla="*/ 102870 h 788670"/>
                <a:gd name="connsiteX7" fmla="*/ 2461882 w 2509964"/>
                <a:gd name="connsiteY7" fmla="*/ 48286 h 788670"/>
                <a:gd name="connsiteX8" fmla="*/ 2459083 w 2509964"/>
                <a:gd name="connsiteY8" fmla="*/ 49685 h 788670"/>
                <a:gd name="connsiteX9" fmla="*/ 2461182 w 2509964"/>
                <a:gd name="connsiteY9" fmla="*/ 76278 h 788670"/>
                <a:gd name="connsiteX10" fmla="*/ 2447886 w 2509964"/>
                <a:gd name="connsiteY10" fmla="*/ 93073 h 788670"/>
                <a:gd name="connsiteX11" fmla="*/ 2447886 w 2509964"/>
                <a:gd name="connsiteY11" fmla="*/ 93773 h 788670"/>
                <a:gd name="connsiteX12" fmla="*/ 2441588 w 2509964"/>
                <a:gd name="connsiteY12" fmla="*/ 88874 h 788670"/>
                <a:gd name="connsiteX13" fmla="*/ 2437389 w 2509964"/>
                <a:gd name="connsiteY13" fmla="*/ 90274 h 788670"/>
                <a:gd name="connsiteX14" fmla="*/ 2432491 w 2509964"/>
                <a:gd name="connsiteY14" fmla="*/ 58083 h 788670"/>
                <a:gd name="connsiteX15" fmla="*/ 2428992 w 2509964"/>
                <a:gd name="connsiteY15" fmla="*/ 41288 h 788670"/>
                <a:gd name="connsiteX16" fmla="*/ 2425493 w 2509964"/>
                <a:gd name="connsiteY16" fmla="*/ 42687 h 788670"/>
                <a:gd name="connsiteX17" fmla="*/ 2429691 w 2509964"/>
                <a:gd name="connsiteY17" fmla="*/ 63681 h 788670"/>
                <a:gd name="connsiteX18" fmla="*/ 2431091 w 2509964"/>
                <a:gd name="connsiteY18" fmla="*/ 83276 h 788670"/>
                <a:gd name="connsiteX19" fmla="*/ 2419194 w 2509964"/>
                <a:gd name="connsiteY19" fmla="*/ 62982 h 788670"/>
                <a:gd name="connsiteX20" fmla="*/ 2419194 w 2509964"/>
                <a:gd name="connsiteY20" fmla="*/ 58083 h 788670"/>
                <a:gd name="connsiteX21" fmla="*/ 2414996 w 2509964"/>
                <a:gd name="connsiteY21" fmla="*/ 51085 h 788670"/>
                <a:gd name="connsiteX22" fmla="*/ 2410797 w 2509964"/>
                <a:gd name="connsiteY22" fmla="*/ 22394 h 788670"/>
                <a:gd name="connsiteX23" fmla="*/ 2404499 w 2509964"/>
                <a:gd name="connsiteY23" fmla="*/ 2799 h 788670"/>
                <a:gd name="connsiteX24" fmla="*/ 2403099 w 2509964"/>
                <a:gd name="connsiteY24" fmla="*/ 7698 h 788670"/>
                <a:gd name="connsiteX25" fmla="*/ 2405898 w 2509964"/>
                <a:gd name="connsiteY25" fmla="*/ 38489 h 788670"/>
                <a:gd name="connsiteX26" fmla="*/ 2396101 w 2509964"/>
                <a:gd name="connsiteY26" fmla="*/ 30791 h 788670"/>
                <a:gd name="connsiteX27" fmla="*/ 2394701 w 2509964"/>
                <a:gd name="connsiteY27" fmla="*/ 32890 h 788670"/>
                <a:gd name="connsiteX28" fmla="*/ 2404499 w 2509964"/>
                <a:gd name="connsiteY28" fmla="*/ 51085 h 788670"/>
                <a:gd name="connsiteX29" fmla="*/ 2414996 w 2509964"/>
                <a:gd name="connsiteY29" fmla="*/ 74178 h 788670"/>
                <a:gd name="connsiteX30" fmla="*/ 2421294 w 2509964"/>
                <a:gd name="connsiteY30" fmla="*/ 89574 h 788670"/>
                <a:gd name="connsiteX31" fmla="*/ 2420594 w 2509964"/>
                <a:gd name="connsiteY31" fmla="*/ 90274 h 788670"/>
                <a:gd name="connsiteX32" fmla="*/ 2396801 w 2509964"/>
                <a:gd name="connsiteY32" fmla="*/ 72779 h 788670"/>
                <a:gd name="connsiteX33" fmla="*/ 2373008 w 2509964"/>
                <a:gd name="connsiteY33" fmla="*/ 2799 h 788670"/>
                <a:gd name="connsiteX34" fmla="*/ 2371608 w 2509964"/>
                <a:gd name="connsiteY34" fmla="*/ 0 h 788670"/>
                <a:gd name="connsiteX35" fmla="*/ 2370209 w 2509964"/>
                <a:gd name="connsiteY35" fmla="*/ 36389 h 788670"/>
                <a:gd name="connsiteX36" fmla="*/ 2370909 w 2509964"/>
                <a:gd name="connsiteY36" fmla="*/ 40588 h 788670"/>
                <a:gd name="connsiteX37" fmla="*/ 2367410 w 2509964"/>
                <a:gd name="connsiteY37" fmla="*/ 37789 h 788670"/>
                <a:gd name="connsiteX38" fmla="*/ 2366010 w 2509964"/>
                <a:gd name="connsiteY38" fmla="*/ 41288 h 788670"/>
                <a:gd name="connsiteX39" fmla="*/ 2372308 w 2509964"/>
                <a:gd name="connsiteY39" fmla="*/ 50385 h 788670"/>
                <a:gd name="connsiteX40" fmla="*/ 2397501 w 2509964"/>
                <a:gd name="connsiteY40" fmla="*/ 81876 h 788670"/>
                <a:gd name="connsiteX41" fmla="*/ 2414296 w 2509964"/>
                <a:gd name="connsiteY41" fmla="*/ 95172 h 788670"/>
                <a:gd name="connsiteX42" fmla="*/ 2410797 w 2509964"/>
                <a:gd name="connsiteY42" fmla="*/ 100071 h 788670"/>
                <a:gd name="connsiteX43" fmla="*/ 2407998 w 2509964"/>
                <a:gd name="connsiteY43" fmla="*/ 119665 h 788670"/>
                <a:gd name="connsiteX44" fmla="*/ 2362511 w 2509964"/>
                <a:gd name="connsiteY44" fmla="*/ 173549 h 788670"/>
                <a:gd name="connsiteX45" fmla="*/ 2286933 w 2509964"/>
                <a:gd name="connsiteY45" fmla="*/ 208539 h 788670"/>
                <a:gd name="connsiteX46" fmla="*/ 2111284 w 2509964"/>
                <a:gd name="connsiteY46" fmla="*/ 208539 h 788670"/>
                <a:gd name="connsiteX47" fmla="*/ 2065098 w 2509964"/>
                <a:gd name="connsiteY47" fmla="*/ 216937 h 788670"/>
                <a:gd name="connsiteX48" fmla="*/ 2024510 w 2509964"/>
                <a:gd name="connsiteY48" fmla="*/ 208539 h 788670"/>
                <a:gd name="connsiteX49" fmla="*/ 2033607 w 2509964"/>
                <a:gd name="connsiteY49" fmla="*/ 221835 h 788670"/>
                <a:gd name="connsiteX50" fmla="*/ 2044803 w 2509964"/>
                <a:gd name="connsiteY50" fmla="*/ 226734 h 788670"/>
                <a:gd name="connsiteX51" fmla="*/ 2021710 w 2509964"/>
                <a:gd name="connsiteY51" fmla="*/ 290415 h 788670"/>
                <a:gd name="connsiteX52" fmla="*/ 1761386 w 2509964"/>
                <a:gd name="connsiteY52" fmla="*/ 307910 h 788670"/>
                <a:gd name="connsiteX53" fmla="*/ 1770484 w 2509964"/>
                <a:gd name="connsiteY53" fmla="*/ 263123 h 788670"/>
                <a:gd name="connsiteX54" fmla="*/ 1783080 w 2509964"/>
                <a:gd name="connsiteY54" fmla="*/ 257525 h 788670"/>
                <a:gd name="connsiteX55" fmla="*/ 1819469 w 2509964"/>
                <a:gd name="connsiteY55" fmla="*/ 242829 h 788670"/>
                <a:gd name="connsiteX56" fmla="*/ 1839763 w 2509964"/>
                <a:gd name="connsiteY56" fmla="*/ 236531 h 788670"/>
                <a:gd name="connsiteX57" fmla="*/ 1844662 w 2509964"/>
                <a:gd name="connsiteY57" fmla="*/ 219036 h 788670"/>
                <a:gd name="connsiteX58" fmla="*/ 1831366 w 2509964"/>
                <a:gd name="connsiteY58" fmla="*/ 208539 h 788670"/>
                <a:gd name="connsiteX59" fmla="*/ 1782380 w 2509964"/>
                <a:gd name="connsiteY59" fmla="*/ 198742 h 788670"/>
                <a:gd name="connsiteX60" fmla="*/ 1777482 w 2509964"/>
                <a:gd name="connsiteY60" fmla="*/ 195243 h 788670"/>
                <a:gd name="connsiteX61" fmla="*/ 1769784 w 2509964"/>
                <a:gd name="connsiteY61" fmla="*/ 194543 h 788670"/>
                <a:gd name="connsiteX62" fmla="*/ 1764185 w 2509964"/>
                <a:gd name="connsiteY62" fmla="*/ 196642 h 788670"/>
                <a:gd name="connsiteX63" fmla="*/ 1750190 w 2509964"/>
                <a:gd name="connsiteY63" fmla="*/ 179848 h 788670"/>
                <a:gd name="connsiteX64" fmla="*/ 1748090 w 2509964"/>
                <a:gd name="connsiteY64" fmla="*/ 165152 h 788670"/>
                <a:gd name="connsiteX65" fmla="*/ 1745991 w 2509964"/>
                <a:gd name="connsiteY65" fmla="*/ 163052 h 788670"/>
                <a:gd name="connsiteX66" fmla="*/ 1740392 w 2509964"/>
                <a:gd name="connsiteY66" fmla="*/ 179848 h 788670"/>
                <a:gd name="connsiteX67" fmla="*/ 1709601 w 2509964"/>
                <a:gd name="connsiteY67" fmla="*/ 168651 h 788670"/>
                <a:gd name="connsiteX68" fmla="*/ 1712400 w 2509964"/>
                <a:gd name="connsiteY68" fmla="*/ 148357 h 788670"/>
                <a:gd name="connsiteX69" fmla="*/ 1709601 w 2509964"/>
                <a:gd name="connsiteY69" fmla="*/ 146258 h 788670"/>
                <a:gd name="connsiteX70" fmla="*/ 1706802 w 2509964"/>
                <a:gd name="connsiteY70" fmla="*/ 159553 h 788670"/>
                <a:gd name="connsiteX71" fmla="*/ 1701204 w 2509964"/>
                <a:gd name="connsiteY71" fmla="*/ 163752 h 788670"/>
                <a:gd name="connsiteX72" fmla="*/ 1673912 w 2509964"/>
                <a:gd name="connsiteY72" fmla="*/ 137160 h 788670"/>
                <a:gd name="connsiteX73" fmla="*/ 1669713 w 2509964"/>
                <a:gd name="connsiteY73" fmla="*/ 114067 h 788670"/>
                <a:gd name="connsiteX74" fmla="*/ 1667614 w 2509964"/>
                <a:gd name="connsiteY74" fmla="*/ 108468 h 788670"/>
                <a:gd name="connsiteX75" fmla="*/ 1658516 w 2509964"/>
                <a:gd name="connsiteY75" fmla="*/ 131562 h 788670"/>
                <a:gd name="connsiteX76" fmla="*/ 1655017 w 2509964"/>
                <a:gd name="connsiteY76" fmla="*/ 135061 h 788670"/>
                <a:gd name="connsiteX77" fmla="*/ 1653618 w 2509964"/>
                <a:gd name="connsiteY77" fmla="*/ 130862 h 788670"/>
                <a:gd name="connsiteX78" fmla="*/ 1649419 w 2509964"/>
                <a:gd name="connsiteY78" fmla="*/ 130162 h 788670"/>
                <a:gd name="connsiteX79" fmla="*/ 1650818 w 2509964"/>
                <a:gd name="connsiteY79" fmla="*/ 137160 h 788670"/>
                <a:gd name="connsiteX80" fmla="*/ 1641022 w 2509964"/>
                <a:gd name="connsiteY80" fmla="*/ 139959 h 788670"/>
                <a:gd name="connsiteX81" fmla="*/ 1639622 w 2509964"/>
                <a:gd name="connsiteY81" fmla="*/ 149056 h 788670"/>
                <a:gd name="connsiteX82" fmla="*/ 1653618 w 2509964"/>
                <a:gd name="connsiteY82" fmla="*/ 146258 h 788670"/>
                <a:gd name="connsiteX83" fmla="*/ 1654317 w 2509964"/>
                <a:gd name="connsiteY83" fmla="*/ 155355 h 788670"/>
                <a:gd name="connsiteX84" fmla="*/ 1643121 w 2509964"/>
                <a:gd name="connsiteY84" fmla="*/ 163752 h 788670"/>
                <a:gd name="connsiteX85" fmla="*/ 1646620 w 2509964"/>
                <a:gd name="connsiteY85" fmla="*/ 165852 h 788670"/>
                <a:gd name="connsiteX86" fmla="*/ 1654317 w 2509964"/>
                <a:gd name="connsiteY86" fmla="*/ 160953 h 788670"/>
                <a:gd name="connsiteX87" fmla="*/ 1674612 w 2509964"/>
                <a:gd name="connsiteY87" fmla="*/ 173549 h 788670"/>
                <a:gd name="connsiteX88" fmla="*/ 1694905 w 2509964"/>
                <a:gd name="connsiteY88" fmla="*/ 172150 h 788670"/>
                <a:gd name="connsiteX89" fmla="*/ 1704703 w 2509964"/>
                <a:gd name="connsiteY89" fmla="*/ 179848 h 788670"/>
                <a:gd name="connsiteX90" fmla="*/ 1699804 w 2509964"/>
                <a:gd name="connsiteY90" fmla="*/ 185446 h 788670"/>
                <a:gd name="connsiteX91" fmla="*/ 1704003 w 2509964"/>
                <a:gd name="connsiteY91" fmla="*/ 198042 h 788670"/>
                <a:gd name="connsiteX92" fmla="*/ 1678810 w 2509964"/>
                <a:gd name="connsiteY92" fmla="*/ 192444 h 788670"/>
                <a:gd name="connsiteX93" fmla="*/ 1672512 w 2509964"/>
                <a:gd name="connsiteY93" fmla="*/ 197343 h 788670"/>
                <a:gd name="connsiteX94" fmla="*/ 1697705 w 2509964"/>
                <a:gd name="connsiteY94" fmla="*/ 221135 h 788670"/>
                <a:gd name="connsiteX95" fmla="*/ 1713100 w 2509964"/>
                <a:gd name="connsiteY95" fmla="*/ 227434 h 788670"/>
                <a:gd name="connsiteX96" fmla="*/ 1717999 w 2509964"/>
                <a:gd name="connsiteY96" fmla="*/ 225334 h 788670"/>
                <a:gd name="connsiteX97" fmla="*/ 1708202 w 2509964"/>
                <a:gd name="connsiteY97" fmla="*/ 282018 h 788670"/>
                <a:gd name="connsiteX98" fmla="*/ 1565443 w 2509964"/>
                <a:gd name="connsiteY98" fmla="*/ 303712 h 788670"/>
                <a:gd name="connsiteX99" fmla="*/ 1452077 w 2509964"/>
                <a:gd name="connsiteY99" fmla="*/ 292515 h 788670"/>
                <a:gd name="connsiteX100" fmla="*/ 1373699 w 2509964"/>
                <a:gd name="connsiteY100" fmla="*/ 327504 h 788670"/>
                <a:gd name="connsiteX101" fmla="*/ 1358304 w 2509964"/>
                <a:gd name="connsiteY101" fmla="*/ 336602 h 788670"/>
                <a:gd name="connsiteX102" fmla="*/ 1326813 w 2509964"/>
                <a:gd name="connsiteY102" fmla="*/ 340801 h 788670"/>
                <a:gd name="connsiteX103" fmla="*/ 1302320 w 2509964"/>
                <a:gd name="connsiteY103" fmla="*/ 362494 h 788670"/>
                <a:gd name="connsiteX104" fmla="*/ 1338010 w 2509964"/>
                <a:gd name="connsiteY104" fmla="*/ 358296 h 788670"/>
                <a:gd name="connsiteX105" fmla="*/ 1357604 w 2509964"/>
                <a:gd name="connsiteY105" fmla="*/ 349898 h 788670"/>
                <a:gd name="connsiteX106" fmla="*/ 1370900 w 2509964"/>
                <a:gd name="connsiteY106" fmla="*/ 386987 h 788670"/>
                <a:gd name="connsiteX107" fmla="*/ 1375799 w 2509964"/>
                <a:gd name="connsiteY107" fmla="*/ 390486 h 788670"/>
                <a:gd name="connsiteX108" fmla="*/ 1105678 w 2509964"/>
                <a:gd name="connsiteY108" fmla="*/ 442271 h 788670"/>
                <a:gd name="connsiteX109" fmla="*/ 1148365 w 2509964"/>
                <a:gd name="connsiteY109" fmla="*/ 382088 h 788670"/>
                <a:gd name="connsiteX110" fmla="*/ 1179856 w 2509964"/>
                <a:gd name="connsiteY110" fmla="*/ 379989 h 788670"/>
                <a:gd name="connsiteX111" fmla="*/ 1200850 w 2509964"/>
                <a:gd name="connsiteY111" fmla="*/ 382088 h 788670"/>
                <a:gd name="connsiteX112" fmla="*/ 1225343 w 2509964"/>
                <a:gd name="connsiteY112" fmla="*/ 382088 h 788670"/>
                <a:gd name="connsiteX113" fmla="*/ 1227442 w 2509964"/>
                <a:gd name="connsiteY113" fmla="*/ 375791 h 788670"/>
                <a:gd name="connsiteX114" fmla="*/ 1222543 w 2509964"/>
                <a:gd name="connsiteY114" fmla="*/ 364594 h 788670"/>
                <a:gd name="connsiteX115" fmla="*/ 1193152 w 2509964"/>
                <a:gd name="connsiteY115" fmla="*/ 332403 h 788670"/>
                <a:gd name="connsiteX116" fmla="*/ 1188253 w 2509964"/>
                <a:gd name="connsiteY116" fmla="*/ 326805 h 788670"/>
                <a:gd name="connsiteX117" fmla="*/ 1179856 w 2509964"/>
                <a:gd name="connsiteY117" fmla="*/ 321906 h 788670"/>
                <a:gd name="connsiteX118" fmla="*/ 1168659 w 2509964"/>
                <a:gd name="connsiteY118" fmla="*/ 304411 h 788670"/>
                <a:gd name="connsiteX119" fmla="*/ 1167959 w 2509964"/>
                <a:gd name="connsiteY119" fmla="*/ 298813 h 788670"/>
                <a:gd name="connsiteX120" fmla="*/ 1179856 w 2509964"/>
                <a:gd name="connsiteY120" fmla="*/ 244229 h 788670"/>
                <a:gd name="connsiteX121" fmla="*/ 1177056 w 2509964"/>
                <a:gd name="connsiteY121" fmla="*/ 245628 h 788670"/>
                <a:gd name="connsiteX122" fmla="*/ 1179156 w 2509964"/>
                <a:gd name="connsiteY122" fmla="*/ 272221 h 788670"/>
                <a:gd name="connsiteX123" fmla="*/ 1165860 w 2509964"/>
                <a:gd name="connsiteY123" fmla="*/ 289016 h 788670"/>
                <a:gd name="connsiteX124" fmla="*/ 1165860 w 2509964"/>
                <a:gd name="connsiteY124" fmla="*/ 289716 h 788670"/>
                <a:gd name="connsiteX125" fmla="*/ 1159562 w 2509964"/>
                <a:gd name="connsiteY125" fmla="*/ 284817 h 788670"/>
                <a:gd name="connsiteX126" fmla="*/ 1155363 w 2509964"/>
                <a:gd name="connsiteY126" fmla="*/ 286217 h 788670"/>
                <a:gd name="connsiteX127" fmla="*/ 1150464 w 2509964"/>
                <a:gd name="connsiteY127" fmla="*/ 254026 h 788670"/>
                <a:gd name="connsiteX128" fmla="*/ 1146965 w 2509964"/>
                <a:gd name="connsiteY128" fmla="*/ 237231 h 788670"/>
                <a:gd name="connsiteX129" fmla="*/ 1143466 w 2509964"/>
                <a:gd name="connsiteY129" fmla="*/ 238630 h 788670"/>
                <a:gd name="connsiteX130" fmla="*/ 1147665 w 2509964"/>
                <a:gd name="connsiteY130" fmla="*/ 259624 h 788670"/>
                <a:gd name="connsiteX131" fmla="*/ 1149065 w 2509964"/>
                <a:gd name="connsiteY131" fmla="*/ 279219 h 788670"/>
                <a:gd name="connsiteX132" fmla="*/ 1137168 w 2509964"/>
                <a:gd name="connsiteY132" fmla="*/ 258924 h 788670"/>
                <a:gd name="connsiteX133" fmla="*/ 1137168 w 2509964"/>
                <a:gd name="connsiteY133" fmla="*/ 254026 h 788670"/>
                <a:gd name="connsiteX134" fmla="*/ 1132969 w 2509964"/>
                <a:gd name="connsiteY134" fmla="*/ 247028 h 788670"/>
                <a:gd name="connsiteX135" fmla="*/ 1128771 w 2509964"/>
                <a:gd name="connsiteY135" fmla="*/ 218336 h 788670"/>
                <a:gd name="connsiteX136" fmla="*/ 1122472 w 2509964"/>
                <a:gd name="connsiteY136" fmla="*/ 198742 h 788670"/>
                <a:gd name="connsiteX137" fmla="*/ 1121073 w 2509964"/>
                <a:gd name="connsiteY137" fmla="*/ 203640 h 788670"/>
                <a:gd name="connsiteX138" fmla="*/ 1123872 w 2509964"/>
                <a:gd name="connsiteY138" fmla="*/ 234432 h 788670"/>
                <a:gd name="connsiteX139" fmla="*/ 1114075 w 2509964"/>
                <a:gd name="connsiteY139" fmla="*/ 226734 h 788670"/>
                <a:gd name="connsiteX140" fmla="*/ 1113375 w 2509964"/>
                <a:gd name="connsiteY140" fmla="*/ 234432 h 788670"/>
                <a:gd name="connsiteX141" fmla="*/ 1123173 w 2509964"/>
                <a:gd name="connsiteY141" fmla="*/ 252626 h 788670"/>
                <a:gd name="connsiteX142" fmla="*/ 1133669 w 2509964"/>
                <a:gd name="connsiteY142" fmla="*/ 275720 h 788670"/>
                <a:gd name="connsiteX143" fmla="*/ 1139967 w 2509964"/>
                <a:gd name="connsiteY143" fmla="*/ 291115 h 788670"/>
                <a:gd name="connsiteX144" fmla="*/ 1139268 w 2509964"/>
                <a:gd name="connsiteY144" fmla="*/ 291815 h 788670"/>
                <a:gd name="connsiteX145" fmla="*/ 1115475 w 2509964"/>
                <a:gd name="connsiteY145" fmla="*/ 274320 h 788670"/>
                <a:gd name="connsiteX146" fmla="*/ 1091682 w 2509964"/>
                <a:gd name="connsiteY146" fmla="*/ 204341 h 788670"/>
                <a:gd name="connsiteX147" fmla="*/ 1090282 w 2509964"/>
                <a:gd name="connsiteY147" fmla="*/ 201541 h 788670"/>
                <a:gd name="connsiteX148" fmla="*/ 1088882 w 2509964"/>
                <a:gd name="connsiteY148" fmla="*/ 237931 h 788670"/>
                <a:gd name="connsiteX149" fmla="*/ 1089582 w 2509964"/>
                <a:gd name="connsiteY149" fmla="*/ 242129 h 788670"/>
                <a:gd name="connsiteX150" fmla="*/ 1086083 w 2509964"/>
                <a:gd name="connsiteY150" fmla="*/ 239330 h 788670"/>
                <a:gd name="connsiteX151" fmla="*/ 1084684 w 2509964"/>
                <a:gd name="connsiteY151" fmla="*/ 242829 h 788670"/>
                <a:gd name="connsiteX152" fmla="*/ 1090982 w 2509964"/>
                <a:gd name="connsiteY152" fmla="*/ 251927 h 788670"/>
                <a:gd name="connsiteX153" fmla="*/ 1116175 w 2509964"/>
                <a:gd name="connsiteY153" fmla="*/ 283417 h 788670"/>
                <a:gd name="connsiteX154" fmla="*/ 1132969 w 2509964"/>
                <a:gd name="connsiteY154" fmla="*/ 296714 h 788670"/>
                <a:gd name="connsiteX155" fmla="*/ 1129470 w 2509964"/>
                <a:gd name="connsiteY155" fmla="*/ 301612 h 788670"/>
                <a:gd name="connsiteX156" fmla="*/ 1126672 w 2509964"/>
                <a:gd name="connsiteY156" fmla="*/ 321207 h 788670"/>
                <a:gd name="connsiteX157" fmla="*/ 1081185 w 2509964"/>
                <a:gd name="connsiteY157" fmla="*/ 375090 h 788670"/>
                <a:gd name="connsiteX158" fmla="*/ 1005606 w 2509964"/>
                <a:gd name="connsiteY158" fmla="*/ 410080 h 788670"/>
                <a:gd name="connsiteX159" fmla="*/ 829958 w 2509964"/>
                <a:gd name="connsiteY159" fmla="*/ 410080 h 788670"/>
                <a:gd name="connsiteX160" fmla="*/ 783771 w 2509964"/>
                <a:gd name="connsiteY160" fmla="*/ 418478 h 788670"/>
                <a:gd name="connsiteX161" fmla="*/ 743183 w 2509964"/>
                <a:gd name="connsiteY161" fmla="*/ 410080 h 788670"/>
                <a:gd name="connsiteX162" fmla="*/ 752281 w 2509964"/>
                <a:gd name="connsiteY162" fmla="*/ 423377 h 788670"/>
                <a:gd name="connsiteX163" fmla="*/ 763477 w 2509964"/>
                <a:gd name="connsiteY163" fmla="*/ 428275 h 788670"/>
                <a:gd name="connsiteX164" fmla="*/ 740384 w 2509964"/>
                <a:gd name="connsiteY164" fmla="*/ 485659 h 788670"/>
                <a:gd name="connsiteX165" fmla="*/ 443670 w 2509964"/>
                <a:gd name="connsiteY165" fmla="*/ 549340 h 788670"/>
                <a:gd name="connsiteX166" fmla="*/ 456967 w 2509964"/>
                <a:gd name="connsiteY166" fmla="*/ 518549 h 788670"/>
                <a:gd name="connsiteX167" fmla="*/ 468863 w 2509964"/>
                <a:gd name="connsiteY167" fmla="*/ 466764 h 788670"/>
                <a:gd name="connsiteX168" fmla="*/ 481460 w 2509964"/>
                <a:gd name="connsiteY168" fmla="*/ 461166 h 788670"/>
                <a:gd name="connsiteX169" fmla="*/ 517849 w 2509964"/>
                <a:gd name="connsiteY169" fmla="*/ 446470 h 788670"/>
                <a:gd name="connsiteX170" fmla="*/ 538143 w 2509964"/>
                <a:gd name="connsiteY170" fmla="*/ 440172 h 788670"/>
                <a:gd name="connsiteX171" fmla="*/ 543042 w 2509964"/>
                <a:gd name="connsiteY171" fmla="*/ 422677 h 788670"/>
                <a:gd name="connsiteX172" fmla="*/ 529745 w 2509964"/>
                <a:gd name="connsiteY172" fmla="*/ 412180 h 788670"/>
                <a:gd name="connsiteX173" fmla="*/ 480759 w 2509964"/>
                <a:gd name="connsiteY173" fmla="*/ 402383 h 788670"/>
                <a:gd name="connsiteX174" fmla="*/ 475861 w 2509964"/>
                <a:gd name="connsiteY174" fmla="*/ 398884 h 788670"/>
                <a:gd name="connsiteX175" fmla="*/ 468163 w 2509964"/>
                <a:gd name="connsiteY175" fmla="*/ 398184 h 788670"/>
                <a:gd name="connsiteX176" fmla="*/ 462565 w 2509964"/>
                <a:gd name="connsiteY176" fmla="*/ 400283 h 788670"/>
                <a:gd name="connsiteX177" fmla="*/ 448569 w 2509964"/>
                <a:gd name="connsiteY177" fmla="*/ 383488 h 788670"/>
                <a:gd name="connsiteX178" fmla="*/ 446470 w 2509964"/>
                <a:gd name="connsiteY178" fmla="*/ 368793 h 788670"/>
                <a:gd name="connsiteX179" fmla="*/ 444370 w 2509964"/>
                <a:gd name="connsiteY179" fmla="*/ 366693 h 788670"/>
                <a:gd name="connsiteX180" fmla="*/ 438772 w 2509964"/>
                <a:gd name="connsiteY180" fmla="*/ 383488 h 788670"/>
                <a:gd name="connsiteX181" fmla="*/ 407981 w 2509964"/>
                <a:gd name="connsiteY181" fmla="*/ 372292 h 788670"/>
                <a:gd name="connsiteX182" fmla="*/ 410780 w 2509964"/>
                <a:gd name="connsiteY182" fmla="*/ 351997 h 788670"/>
                <a:gd name="connsiteX183" fmla="*/ 407981 w 2509964"/>
                <a:gd name="connsiteY183" fmla="*/ 349898 h 788670"/>
                <a:gd name="connsiteX184" fmla="*/ 405182 w 2509964"/>
                <a:gd name="connsiteY184" fmla="*/ 363194 h 788670"/>
                <a:gd name="connsiteX185" fmla="*/ 399583 w 2509964"/>
                <a:gd name="connsiteY185" fmla="*/ 367393 h 788670"/>
                <a:gd name="connsiteX186" fmla="*/ 372291 w 2509964"/>
                <a:gd name="connsiteY186" fmla="*/ 340801 h 788670"/>
                <a:gd name="connsiteX187" fmla="*/ 368093 w 2509964"/>
                <a:gd name="connsiteY187" fmla="*/ 317708 h 788670"/>
                <a:gd name="connsiteX188" fmla="*/ 365993 w 2509964"/>
                <a:gd name="connsiteY188" fmla="*/ 312109 h 788670"/>
                <a:gd name="connsiteX189" fmla="*/ 356896 w 2509964"/>
                <a:gd name="connsiteY189" fmla="*/ 335202 h 788670"/>
                <a:gd name="connsiteX190" fmla="*/ 353397 w 2509964"/>
                <a:gd name="connsiteY190" fmla="*/ 338701 h 788670"/>
                <a:gd name="connsiteX191" fmla="*/ 351997 w 2509964"/>
                <a:gd name="connsiteY191" fmla="*/ 334502 h 788670"/>
                <a:gd name="connsiteX192" fmla="*/ 347798 w 2509964"/>
                <a:gd name="connsiteY192" fmla="*/ 333803 h 788670"/>
                <a:gd name="connsiteX193" fmla="*/ 349198 w 2509964"/>
                <a:gd name="connsiteY193" fmla="*/ 340801 h 788670"/>
                <a:gd name="connsiteX194" fmla="*/ 339401 w 2509964"/>
                <a:gd name="connsiteY194" fmla="*/ 343600 h 788670"/>
                <a:gd name="connsiteX195" fmla="*/ 338001 w 2509964"/>
                <a:gd name="connsiteY195" fmla="*/ 352697 h 788670"/>
                <a:gd name="connsiteX196" fmla="*/ 351997 w 2509964"/>
                <a:gd name="connsiteY196" fmla="*/ 349898 h 788670"/>
                <a:gd name="connsiteX197" fmla="*/ 352697 w 2509964"/>
                <a:gd name="connsiteY197" fmla="*/ 358995 h 788670"/>
                <a:gd name="connsiteX198" fmla="*/ 341500 w 2509964"/>
                <a:gd name="connsiteY198" fmla="*/ 367393 h 788670"/>
                <a:gd name="connsiteX199" fmla="*/ 344999 w 2509964"/>
                <a:gd name="connsiteY199" fmla="*/ 369492 h 788670"/>
                <a:gd name="connsiteX200" fmla="*/ 352697 w 2509964"/>
                <a:gd name="connsiteY200" fmla="*/ 364594 h 788670"/>
                <a:gd name="connsiteX201" fmla="*/ 372991 w 2509964"/>
                <a:gd name="connsiteY201" fmla="*/ 377190 h 788670"/>
                <a:gd name="connsiteX202" fmla="*/ 393285 w 2509964"/>
                <a:gd name="connsiteY202" fmla="*/ 375791 h 788670"/>
                <a:gd name="connsiteX203" fmla="*/ 403082 w 2509964"/>
                <a:gd name="connsiteY203" fmla="*/ 383488 h 788670"/>
                <a:gd name="connsiteX204" fmla="*/ 398184 w 2509964"/>
                <a:gd name="connsiteY204" fmla="*/ 389086 h 788670"/>
                <a:gd name="connsiteX205" fmla="*/ 402383 w 2509964"/>
                <a:gd name="connsiteY205" fmla="*/ 401683 h 788670"/>
                <a:gd name="connsiteX206" fmla="*/ 377190 w 2509964"/>
                <a:gd name="connsiteY206" fmla="*/ 396084 h 788670"/>
                <a:gd name="connsiteX207" fmla="*/ 370892 w 2509964"/>
                <a:gd name="connsiteY207" fmla="*/ 400983 h 788670"/>
                <a:gd name="connsiteX208" fmla="*/ 396084 w 2509964"/>
                <a:gd name="connsiteY208" fmla="*/ 424776 h 788670"/>
                <a:gd name="connsiteX209" fmla="*/ 411480 w 2509964"/>
                <a:gd name="connsiteY209" fmla="*/ 431074 h 788670"/>
                <a:gd name="connsiteX210" fmla="*/ 416379 w 2509964"/>
                <a:gd name="connsiteY210" fmla="*/ 428975 h 788670"/>
                <a:gd name="connsiteX211" fmla="*/ 406581 w 2509964"/>
                <a:gd name="connsiteY211" fmla="*/ 485659 h 788670"/>
                <a:gd name="connsiteX212" fmla="*/ 263823 w 2509964"/>
                <a:gd name="connsiteY212" fmla="*/ 507352 h 788670"/>
                <a:gd name="connsiteX213" fmla="*/ 149756 w 2509964"/>
                <a:gd name="connsiteY213" fmla="*/ 496155 h 788670"/>
                <a:gd name="connsiteX214" fmla="*/ 71379 w 2509964"/>
                <a:gd name="connsiteY214" fmla="*/ 531145 h 788670"/>
                <a:gd name="connsiteX215" fmla="*/ 55984 w 2509964"/>
                <a:gd name="connsiteY215" fmla="*/ 540243 h 788670"/>
                <a:gd name="connsiteX216" fmla="*/ 24493 w 2509964"/>
                <a:gd name="connsiteY216" fmla="*/ 544441 h 788670"/>
                <a:gd name="connsiteX217" fmla="*/ 0 w 2509964"/>
                <a:gd name="connsiteY217" fmla="*/ 566135 h 788670"/>
                <a:gd name="connsiteX218" fmla="*/ 35689 w 2509964"/>
                <a:gd name="connsiteY218" fmla="*/ 561936 h 788670"/>
                <a:gd name="connsiteX219" fmla="*/ 55284 w 2509964"/>
                <a:gd name="connsiteY219" fmla="*/ 553538 h 788670"/>
                <a:gd name="connsiteX220" fmla="*/ 68580 w 2509964"/>
                <a:gd name="connsiteY220" fmla="*/ 590628 h 788670"/>
                <a:gd name="connsiteX221" fmla="*/ 83275 w 2509964"/>
                <a:gd name="connsiteY221" fmla="*/ 623518 h 788670"/>
                <a:gd name="connsiteX222" fmla="*/ 52485 w 2509964"/>
                <a:gd name="connsiteY222" fmla="*/ 635415 h 788670"/>
                <a:gd name="connsiteX223" fmla="*/ 37789 w 2509964"/>
                <a:gd name="connsiteY223" fmla="*/ 662007 h 788670"/>
                <a:gd name="connsiteX224" fmla="*/ 81176 w 2509964"/>
                <a:gd name="connsiteY224" fmla="*/ 734086 h 788670"/>
                <a:gd name="connsiteX225" fmla="*/ 86075 w 2509964"/>
                <a:gd name="connsiteY225" fmla="*/ 748782 h 788670"/>
                <a:gd name="connsiteX226" fmla="*/ 74878 w 2509964"/>
                <a:gd name="connsiteY226" fmla="*/ 771175 h 788670"/>
                <a:gd name="connsiteX227" fmla="*/ 95872 w 2509964"/>
                <a:gd name="connsiteY227" fmla="*/ 771875 h 788670"/>
                <a:gd name="connsiteX228" fmla="*/ 112667 w 2509964"/>
                <a:gd name="connsiteY228" fmla="*/ 745283 h 788670"/>
                <a:gd name="connsiteX229" fmla="*/ 83976 w 2509964"/>
                <a:gd name="connsiteY229" fmla="*/ 692798 h 788670"/>
                <a:gd name="connsiteX230" fmla="*/ 125263 w 2509964"/>
                <a:gd name="connsiteY230" fmla="*/ 724988 h 788670"/>
                <a:gd name="connsiteX231" fmla="*/ 135760 w 2509964"/>
                <a:gd name="connsiteY231" fmla="*/ 735485 h 788670"/>
                <a:gd name="connsiteX232" fmla="*/ 136460 w 2509964"/>
                <a:gd name="connsiteY232" fmla="*/ 761378 h 788670"/>
                <a:gd name="connsiteX233" fmla="*/ 154655 w 2509964"/>
                <a:gd name="connsiteY233" fmla="*/ 754380 h 788670"/>
                <a:gd name="connsiteX234" fmla="*/ 160253 w 2509964"/>
                <a:gd name="connsiteY234" fmla="*/ 725688 h 788670"/>
                <a:gd name="connsiteX235" fmla="*/ 121065 w 2509964"/>
                <a:gd name="connsiteY235" fmla="*/ 693498 h 788670"/>
                <a:gd name="connsiteX236" fmla="*/ 95872 w 2509964"/>
                <a:gd name="connsiteY236" fmla="*/ 658508 h 788670"/>
                <a:gd name="connsiteX237" fmla="*/ 179148 w 2509964"/>
                <a:gd name="connsiteY237" fmla="*/ 641013 h 788670"/>
                <a:gd name="connsiteX238" fmla="*/ 206440 w 2509964"/>
                <a:gd name="connsiteY238" fmla="*/ 627717 h 788670"/>
                <a:gd name="connsiteX239" fmla="*/ 251226 w 2509964"/>
                <a:gd name="connsiteY239" fmla="*/ 645912 h 788670"/>
                <a:gd name="connsiteX240" fmla="*/ 310010 w 2509964"/>
                <a:gd name="connsiteY240" fmla="*/ 648711 h 788670"/>
                <a:gd name="connsiteX241" fmla="*/ 294614 w 2509964"/>
                <a:gd name="connsiteY241" fmla="*/ 738285 h 788670"/>
                <a:gd name="connsiteX242" fmla="*/ 275020 w 2509964"/>
                <a:gd name="connsiteY242" fmla="*/ 764177 h 788670"/>
                <a:gd name="connsiteX243" fmla="*/ 265922 w 2509964"/>
                <a:gd name="connsiteY243" fmla="*/ 777473 h 788670"/>
                <a:gd name="connsiteX244" fmla="*/ 270121 w 2509964"/>
                <a:gd name="connsiteY244" fmla="*/ 788670 h 788670"/>
                <a:gd name="connsiteX245" fmla="*/ 288316 w 2509964"/>
                <a:gd name="connsiteY245" fmla="*/ 771875 h 788670"/>
                <a:gd name="connsiteX246" fmla="*/ 314208 w 2509964"/>
                <a:gd name="connsiteY246" fmla="*/ 736885 h 788670"/>
                <a:gd name="connsiteX247" fmla="*/ 335902 w 2509964"/>
                <a:gd name="connsiteY247" fmla="*/ 660608 h 788670"/>
                <a:gd name="connsiteX248" fmla="*/ 368093 w 2509964"/>
                <a:gd name="connsiteY248" fmla="*/ 712392 h 788670"/>
                <a:gd name="connsiteX249" fmla="*/ 376490 w 2509964"/>
                <a:gd name="connsiteY249" fmla="*/ 725688 h 788670"/>
                <a:gd name="connsiteX250" fmla="*/ 369492 w 2509964"/>
                <a:gd name="connsiteY250" fmla="*/ 776074 h 788670"/>
                <a:gd name="connsiteX251" fmla="*/ 379289 w 2509964"/>
                <a:gd name="connsiteY251" fmla="*/ 783072 h 788670"/>
                <a:gd name="connsiteX252" fmla="*/ 399583 w 2509964"/>
                <a:gd name="connsiteY252" fmla="*/ 729887 h 788670"/>
                <a:gd name="connsiteX253" fmla="*/ 396084 w 2509964"/>
                <a:gd name="connsiteY253" fmla="*/ 716591 h 788670"/>
                <a:gd name="connsiteX254" fmla="*/ 363894 w 2509964"/>
                <a:gd name="connsiteY254" fmla="*/ 643812 h 788670"/>
                <a:gd name="connsiteX255" fmla="*/ 384888 w 2509964"/>
                <a:gd name="connsiteY255" fmla="*/ 623518 h 788670"/>
                <a:gd name="connsiteX256" fmla="*/ 421977 w 2509964"/>
                <a:gd name="connsiteY256" fmla="*/ 580131 h 788670"/>
                <a:gd name="connsiteX257" fmla="*/ 442271 w 2509964"/>
                <a:gd name="connsiteY257" fmla="*/ 550039 h 788670"/>
                <a:gd name="connsiteX258" fmla="*/ 739684 w 2509964"/>
                <a:gd name="connsiteY258" fmla="*/ 488457 h 788670"/>
                <a:gd name="connsiteX259" fmla="*/ 741784 w 2509964"/>
                <a:gd name="connsiteY259" fmla="*/ 511551 h 788670"/>
                <a:gd name="connsiteX260" fmla="*/ 735485 w 2509964"/>
                <a:gd name="connsiteY260" fmla="*/ 524147 h 788670"/>
                <a:gd name="connsiteX261" fmla="*/ 703295 w 2509964"/>
                <a:gd name="connsiteY261" fmla="*/ 550740 h 788670"/>
                <a:gd name="connsiteX262" fmla="*/ 680201 w 2509964"/>
                <a:gd name="connsiteY262" fmla="*/ 561236 h 788670"/>
                <a:gd name="connsiteX263" fmla="*/ 626317 w 2509964"/>
                <a:gd name="connsiteY263" fmla="*/ 632616 h 788670"/>
                <a:gd name="connsiteX264" fmla="*/ 597625 w 2509964"/>
                <a:gd name="connsiteY264" fmla="*/ 649411 h 788670"/>
                <a:gd name="connsiteX265" fmla="*/ 590628 w 2509964"/>
                <a:gd name="connsiteY265" fmla="*/ 666206 h 788670"/>
                <a:gd name="connsiteX266" fmla="*/ 624918 w 2509964"/>
                <a:gd name="connsiteY266" fmla="*/ 652910 h 788670"/>
                <a:gd name="connsiteX267" fmla="*/ 657108 w 2509964"/>
                <a:gd name="connsiteY267" fmla="*/ 617920 h 788670"/>
                <a:gd name="connsiteX268" fmla="*/ 692798 w 2509964"/>
                <a:gd name="connsiteY268" fmla="*/ 588528 h 788670"/>
                <a:gd name="connsiteX269" fmla="*/ 651510 w 2509964"/>
                <a:gd name="connsiteY269" fmla="*/ 649411 h 788670"/>
                <a:gd name="connsiteX270" fmla="*/ 625617 w 2509964"/>
                <a:gd name="connsiteY270" fmla="*/ 662007 h 788670"/>
                <a:gd name="connsiteX271" fmla="*/ 613021 w 2509964"/>
                <a:gd name="connsiteY271" fmla="*/ 676003 h 788670"/>
                <a:gd name="connsiteX272" fmla="*/ 652910 w 2509964"/>
                <a:gd name="connsiteY272" fmla="*/ 669705 h 788670"/>
                <a:gd name="connsiteX273" fmla="*/ 676702 w 2509964"/>
                <a:gd name="connsiteY273" fmla="*/ 636814 h 788670"/>
                <a:gd name="connsiteX274" fmla="*/ 730587 w 2509964"/>
                <a:gd name="connsiteY274" fmla="*/ 592027 h 788670"/>
                <a:gd name="connsiteX275" fmla="*/ 829958 w 2509964"/>
                <a:gd name="connsiteY275" fmla="*/ 535344 h 788670"/>
                <a:gd name="connsiteX276" fmla="*/ 930029 w 2509964"/>
                <a:gd name="connsiteY276" fmla="*/ 536744 h 788670"/>
                <a:gd name="connsiteX277" fmla="*/ 1011905 w 2509964"/>
                <a:gd name="connsiteY277" fmla="*/ 537443 h 788670"/>
                <a:gd name="connsiteX278" fmla="*/ 1055292 w 2509964"/>
                <a:gd name="connsiteY278" fmla="*/ 539543 h 788670"/>
                <a:gd name="connsiteX279" fmla="*/ 1095880 w 2509964"/>
                <a:gd name="connsiteY279" fmla="*/ 593427 h 788670"/>
                <a:gd name="connsiteX280" fmla="*/ 1095181 w 2509964"/>
                <a:gd name="connsiteY280" fmla="*/ 601125 h 788670"/>
                <a:gd name="connsiteX281" fmla="*/ 1084684 w 2509964"/>
                <a:gd name="connsiteY281" fmla="*/ 618620 h 788670"/>
                <a:gd name="connsiteX282" fmla="*/ 1084684 w 2509964"/>
                <a:gd name="connsiteY282" fmla="*/ 637514 h 788670"/>
                <a:gd name="connsiteX283" fmla="*/ 1104278 w 2509964"/>
                <a:gd name="connsiteY283" fmla="*/ 620719 h 788670"/>
                <a:gd name="connsiteX284" fmla="*/ 1138568 w 2509964"/>
                <a:gd name="connsiteY284" fmla="*/ 600425 h 788670"/>
                <a:gd name="connsiteX285" fmla="*/ 1140667 w 2509964"/>
                <a:gd name="connsiteY285" fmla="*/ 588528 h 788670"/>
                <a:gd name="connsiteX286" fmla="*/ 1132969 w 2509964"/>
                <a:gd name="connsiteY286" fmla="*/ 540942 h 788670"/>
                <a:gd name="connsiteX287" fmla="*/ 1121773 w 2509964"/>
                <a:gd name="connsiteY287" fmla="*/ 513650 h 788670"/>
                <a:gd name="connsiteX288" fmla="*/ 1081884 w 2509964"/>
                <a:gd name="connsiteY288" fmla="*/ 502453 h 788670"/>
                <a:gd name="connsiteX289" fmla="*/ 1088882 w 2509964"/>
                <a:gd name="connsiteY289" fmla="*/ 494756 h 788670"/>
                <a:gd name="connsiteX290" fmla="*/ 1100079 w 2509964"/>
                <a:gd name="connsiteY290" fmla="*/ 453468 h 788670"/>
                <a:gd name="connsiteX291" fmla="*/ 1100779 w 2509964"/>
                <a:gd name="connsiteY291" fmla="*/ 451368 h 788670"/>
                <a:gd name="connsiteX292" fmla="*/ 1377898 w 2509964"/>
                <a:gd name="connsiteY292" fmla="*/ 398184 h 788670"/>
                <a:gd name="connsiteX293" fmla="*/ 1383496 w 2509964"/>
                <a:gd name="connsiteY293" fmla="*/ 422677 h 788670"/>
                <a:gd name="connsiteX294" fmla="*/ 1352706 w 2509964"/>
                <a:gd name="connsiteY294" fmla="*/ 434573 h 788670"/>
                <a:gd name="connsiteX295" fmla="*/ 1338010 w 2509964"/>
                <a:gd name="connsiteY295" fmla="*/ 461166 h 788670"/>
                <a:gd name="connsiteX296" fmla="*/ 1381397 w 2509964"/>
                <a:gd name="connsiteY296" fmla="*/ 533245 h 788670"/>
                <a:gd name="connsiteX297" fmla="*/ 1386296 w 2509964"/>
                <a:gd name="connsiteY297" fmla="*/ 547940 h 788670"/>
                <a:gd name="connsiteX298" fmla="*/ 1375099 w 2509964"/>
                <a:gd name="connsiteY298" fmla="*/ 570334 h 788670"/>
                <a:gd name="connsiteX299" fmla="*/ 1396093 w 2509964"/>
                <a:gd name="connsiteY299" fmla="*/ 571033 h 788670"/>
                <a:gd name="connsiteX300" fmla="*/ 1412888 w 2509964"/>
                <a:gd name="connsiteY300" fmla="*/ 544441 h 788670"/>
                <a:gd name="connsiteX301" fmla="*/ 1384196 w 2509964"/>
                <a:gd name="connsiteY301" fmla="*/ 491956 h 788670"/>
                <a:gd name="connsiteX302" fmla="*/ 1425484 w 2509964"/>
                <a:gd name="connsiteY302" fmla="*/ 524147 h 788670"/>
                <a:gd name="connsiteX303" fmla="*/ 1435981 w 2509964"/>
                <a:gd name="connsiteY303" fmla="*/ 534644 h 788670"/>
                <a:gd name="connsiteX304" fmla="*/ 1436681 w 2509964"/>
                <a:gd name="connsiteY304" fmla="*/ 560536 h 788670"/>
                <a:gd name="connsiteX305" fmla="*/ 1454876 w 2509964"/>
                <a:gd name="connsiteY305" fmla="*/ 553538 h 788670"/>
                <a:gd name="connsiteX306" fmla="*/ 1460474 w 2509964"/>
                <a:gd name="connsiteY306" fmla="*/ 524847 h 788670"/>
                <a:gd name="connsiteX307" fmla="*/ 1421285 w 2509964"/>
                <a:gd name="connsiteY307" fmla="*/ 492657 h 788670"/>
                <a:gd name="connsiteX308" fmla="*/ 1396093 w 2509964"/>
                <a:gd name="connsiteY308" fmla="*/ 457667 h 788670"/>
                <a:gd name="connsiteX309" fmla="*/ 1479368 w 2509964"/>
                <a:gd name="connsiteY309" fmla="*/ 440172 h 788670"/>
                <a:gd name="connsiteX310" fmla="*/ 1506661 w 2509964"/>
                <a:gd name="connsiteY310" fmla="*/ 426876 h 788670"/>
                <a:gd name="connsiteX311" fmla="*/ 1551447 w 2509964"/>
                <a:gd name="connsiteY311" fmla="*/ 445070 h 788670"/>
                <a:gd name="connsiteX312" fmla="*/ 1610230 w 2509964"/>
                <a:gd name="connsiteY312" fmla="*/ 447869 h 788670"/>
                <a:gd name="connsiteX313" fmla="*/ 1598334 w 2509964"/>
                <a:gd name="connsiteY313" fmla="*/ 533245 h 788670"/>
                <a:gd name="connsiteX314" fmla="*/ 1578740 w 2509964"/>
                <a:gd name="connsiteY314" fmla="*/ 558437 h 788670"/>
                <a:gd name="connsiteX315" fmla="*/ 1569642 w 2509964"/>
                <a:gd name="connsiteY315" fmla="*/ 571733 h 788670"/>
                <a:gd name="connsiteX316" fmla="*/ 1573841 w 2509964"/>
                <a:gd name="connsiteY316" fmla="*/ 582930 h 788670"/>
                <a:gd name="connsiteX317" fmla="*/ 1592036 w 2509964"/>
                <a:gd name="connsiteY317" fmla="*/ 566135 h 788670"/>
                <a:gd name="connsiteX318" fmla="*/ 1617928 w 2509964"/>
                <a:gd name="connsiteY318" fmla="*/ 531145 h 788670"/>
                <a:gd name="connsiteX319" fmla="*/ 1639622 w 2509964"/>
                <a:gd name="connsiteY319" fmla="*/ 454867 h 788670"/>
                <a:gd name="connsiteX320" fmla="*/ 1671812 w 2509964"/>
                <a:gd name="connsiteY320" fmla="*/ 506652 h 788670"/>
                <a:gd name="connsiteX321" fmla="*/ 1680210 w 2509964"/>
                <a:gd name="connsiteY321" fmla="*/ 519948 h 788670"/>
                <a:gd name="connsiteX322" fmla="*/ 1673212 w 2509964"/>
                <a:gd name="connsiteY322" fmla="*/ 570334 h 788670"/>
                <a:gd name="connsiteX323" fmla="*/ 1683009 w 2509964"/>
                <a:gd name="connsiteY323" fmla="*/ 577332 h 788670"/>
                <a:gd name="connsiteX324" fmla="*/ 1703303 w 2509964"/>
                <a:gd name="connsiteY324" fmla="*/ 524147 h 788670"/>
                <a:gd name="connsiteX325" fmla="*/ 1699804 w 2509964"/>
                <a:gd name="connsiteY325" fmla="*/ 510851 h 788670"/>
                <a:gd name="connsiteX326" fmla="*/ 1667614 w 2509964"/>
                <a:gd name="connsiteY326" fmla="*/ 438072 h 788670"/>
                <a:gd name="connsiteX327" fmla="*/ 1688608 w 2509964"/>
                <a:gd name="connsiteY327" fmla="*/ 417778 h 788670"/>
                <a:gd name="connsiteX328" fmla="*/ 1725697 w 2509964"/>
                <a:gd name="connsiteY328" fmla="*/ 374391 h 788670"/>
                <a:gd name="connsiteX329" fmla="*/ 1759287 w 2509964"/>
                <a:gd name="connsiteY329" fmla="*/ 313509 h 788670"/>
                <a:gd name="connsiteX330" fmla="*/ 1760686 w 2509964"/>
                <a:gd name="connsiteY330" fmla="*/ 307910 h 788670"/>
                <a:gd name="connsiteX331" fmla="*/ 2022410 w 2509964"/>
                <a:gd name="connsiteY331" fmla="*/ 298113 h 788670"/>
                <a:gd name="connsiteX332" fmla="*/ 2023810 w 2509964"/>
                <a:gd name="connsiteY332" fmla="*/ 307910 h 788670"/>
                <a:gd name="connsiteX333" fmla="*/ 2016812 w 2509964"/>
                <a:gd name="connsiteY333" fmla="*/ 320506 h 788670"/>
                <a:gd name="connsiteX334" fmla="*/ 1984621 w 2509964"/>
                <a:gd name="connsiteY334" fmla="*/ 347099 h 788670"/>
                <a:gd name="connsiteX335" fmla="*/ 1961528 w 2509964"/>
                <a:gd name="connsiteY335" fmla="*/ 357596 h 788670"/>
                <a:gd name="connsiteX336" fmla="*/ 1907644 w 2509964"/>
                <a:gd name="connsiteY336" fmla="*/ 428975 h 788670"/>
                <a:gd name="connsiteX337" fmla="*/ 1878952 w 2509964"/>
                <a:gd name="connsiteY337" fmla="*/ 445770 h 788670"/>
                <a:gd name="connsiteX338" fmla="*/ 1871954 w 2509964"/>
                <a:gd name="connsiteY338" fmla="*/ 462565 h 788670"/>
                <a:gd name="connsiteX339" fmla="*/ 1906244 w 2509964"/>
                <a:gd name="connsiteY339" fmla="*/ 449269 h 788670"/>
                <a:gd name="connsiteX340" fmla="*/ 1938435 w 2509964"/>
                <a:gd name="connsiteY340" fmla="*/ 414279 h 788670"/>
                <a:gd name="connsiteX341" fmla="*/ 1974124 w 2509964"/>
                <a:gd name="connsiteY341" fmla="*/ 384888 h 788670"/>
                <a:gd name="connsiteX342" fmla="*/ 1932836 w 2509964"/>
                <a:gd name="connsiteY342" fmla="*/ 445770 h 788670"/>
                <a:gd name="connsiteX343" fmla="*/ 1906944 w 2509964"/>
                <a:gd name="connsiteY343" fmla="*/ 458366 h 788670"/>
                <a:gd name="connsiteX344" fmla="*/ 1894347 w 2509964"/>
                <a:gd name="connsiteY344" fmla="*/ 472362 h 788670"/>
                <a:gd name="connsiteX345" fmla="*/ 1934236 w 2509964"/>
                <a:gd name="connsiteY345" fmla="*/ 466064 h 788670"/>
                <a:gd name="connsiteX346" fmla="*/ 1958029 w 2509964"/>
                <a:gd name="connsiteY346" fmla="*/ 433174 h 788670"/>
                <a:gd name="connsiteX347" fmla="*/ 2011913 w 2509964"/>
                <a:gd name="connsiteY347" fmla="*/ 388387 h 788670"/>
                <a:gd name="connsiteX348" fmla="*/ 2111284 w 2509964"/>
                <a:gd name="connsiteY348" fmla="*/ 331703 h 788670"/>
                <a:gd name="connsiteX349" fmla="*/ 2211355 w 2509964"/>
                <a:gd name="connsiteY349" fmla="*/ 333103 h 788670"/>
                <a:gd name="connsiteX350" fmla="*/ 2293231 w 2509964"/>
                <a:gd name="connsiteY350" fmla="*/ 333803 h 788670"/>
                <a:gd name="connsiteX351" fmla="*/ 2336618 w 2509964"/>
                <a:gd name="connsiteY351" fmla="*/ 335902 h 788670"/>
                <a:gd name="connsiteX352" fmla="*/ 2377207 w 2509964"/>
                <a:gd name="connsiteY352" fmla="*/ 389786 h 788670"/>
                <a:gd name="connsiteX353" fmla="*/ 2376507 w 2509964"/>
                <a:gd name="connsiteY353" fmla="*/ 397484 h 788670"/>
                <a:gd name="connsiteX354" fmla="*/ 2366010 w 2509964"/>
                <a:gd name="connsiteY354" fmla="*/ 414979 h 788670"/>
                <a:gd name="connsiteX355" fmla="*/ 2366010 w 2509964"/>
                <a:gd name="connsiteY355" fmla="*/ 433873 h 788670"/>
                <a:gd name="connsiteX356" fmla="*/ 2385604 w 2509964"/>
                <a:gd name="connsiteY356" fmla="*/ 417078 h 788670"/>
                <a:gd name="connsiteX357" fmla="*/ 2419894 w 2509964"/>
                <a:gd name="connsiteY357" fmla="*/ 396784 h 788670"/>
                <a:gd name="connsiteX358" fmla="*/ 2421994 w 2509964"/>
                <a:gd name="connsiteY358" fmla="*/ 384888 h 788670"/>
                <a:gd name="connsiteX359" fmla="*/ 2414296 w 2509964"/>
                <a:gd name="connsiteY359" fmla="*/ 337302 h 788670"/>
                <a:gd name="connsiteX360" fmla="*/ 2403099 w 2509964"/>
                <a:gd name="connsiteY360" fmla="*/ 310010 h 788670"/>
                <a:gd name="connsiteX361" fmla="*/ 2363211 w 2509964"/>
                <a:gd name="connsiteY361" fmla="*/ 298813 h 788670"/>
                <a:gd name="connsiteX362" fmla="*/ 2370209 w 2509964"/>
                <a:gd name="connsiteY362" fmla="*/ 291115 h 788670"/>
                <a:gd name="connsiteX363" fmla="*/ 2381406 w 2509964"/>
                <a:gd name="connsiteY363" fmla="*/ 249827 h 788670"/>
                <a:gd name="connsiteX364" fmla="*/ 2427592 w 2509964"/>
                <a:gd name="connsiteY364" fmla="*/ 180547 h 788670"/>
                <a:gd name="connsiteX365" fmla="*/ 2459083 w 2509964"/>
                <a:gd name="connsiteY365" fmla="*/ 178448 h 788670"/>
                <a:gd name="connsiteX366" fmla="*/ 2480077 w 2509964"/>
                <a:gd name="connsiteY366" fmla="*/ 180547 h 788670"/>
                <a:gd name="connsiteX367" fmla="*/ 2504569 w 2509964"/>
                <a:gd name="connsiteY367" fmla="*/ 180547 h 788670"/>
                <a:gd name="connsiteX368" fmla="*/ 2509468 w 2509964"/>
                <a:gd name="connsiteY368" fmla="*/ 179848 h 788670"/>
                <a:gd name="connsiteX369" fmla="*/ 1669013 w 2509964"/>
                <a:gd name="connsiteY369" fmla="*/ 163752 h 788670"/>
                <a:gd name="connsiteX370" fmla="*/ 1661315 w 2509964"/>
                <a:gd name="connsiteY370" fmla="*/ 149056 h 788670"/>
                <a:gd name="connsiteX371" fmla="*/ 1668313 w 2509964"/>
                <a:gd name="connsiteY371" fmla="*/ 144858 h 788670"/>
                <a:gd name="connsiteX372" fmla="*/ 1686508 w 2509964"/>
                <a:gd name="connsiteY372" fmla="*/ 167251 h 788670"/>
                <a:gd name="connsiteX373" fmla="*/ 1669013 w 2509964"/>
                <a:gd name="connsiteY373" fmla="*/ 163752 h 788670"/>
                <a:gd name="connsiteX374" fmla="*/ 365293 w 2509964"/>
                <a:gd name="connsiteY374" fmla="*/ 365294 h 788670"/>
                <a:gd name="connsiteX375" fmla="*/ 357596 w 2509964"/>
                <a:gd name="connsiteY375" fmla="*/ 350598 h 788670"/>
                <a:gd name="connsiteX376" fmla="*/ 364594 w 2509964"/>
                <a:gd name="connsiteY376" fmla="*/ 346399 h 788670"/>
                <a:gd name="connsiteX377" fmla="*/ 382788 w 2509964"/>
                <a:gd name="connsiteY377" fmla="*/ 368793 h 788670"/>
                <a:gd name="connsiteX378" fmla="*/ 365293 w 2509964"/>
                <a:gd name="connsiteY378" fmla="*/ 365294 h 788670"/>
                <a:gd name="connsiteX379" fmla="*/ 1099379 w 2509964"/>
                <a:gd name="connsiteY379" fmla="*/ 532545 h 788670"/>
                <a:gd name="connsiteX380" fmla="*/ 1118973 w 2509964"/>
                <a:gd name="connsiteY380" fmla="*/ 538843 h 788670"/>
                <a:gd name="connsiteX381" fmla="*/ 1125971 w 2509964"/>
                <a:gd name="connsiteY381" fmla="*/ 583630 h 788670"/>
                <a:gd name="connsiteX382" fmla="*/ 1107777 w 2509964"/>
                <a:gd name="connsiteY382" fmla="*/ 603924 h 788670"/>
                <a:gd name="connsiteX383" fmla="*/ 1110576 w 2509964"/>
                <a:gd name="connsiteY383" fmla="*/ 592027 h 788670"/>
                <a:gd name="connsiteX384" fmla="*/ 1098680 w 2509964"/>
                <a:gd name="connsiteY384" fmla="*/ 547241 h 788670"/>
                <a:gd name="connsiteX385" fmla="*/ 1088882 w 2509964"/>
                <a:gd name="connsiteY385" fmla="*/ 532545 h 788670"/>
                <a:gd name="connsiteX386" fmla="*/ 1099379 w 2509964"/>
                <a:gd name="connsiteY386" fmla="*/ 532545 h 788670"/>
                <a:gd name="connsiteX387" fmla="*/ 2381406 w 2509964"/>
                <a:gd name="connsiteY387" fmla="*/ 333103 h 788670"/>
                <a:gd name="connsiteX388" fmla="*/ 2401000 w 2509964"/>
                <a:gd name="connsiteY388" fmla="*/ 339401 h 788670"/>
                <a:gd name="connsiteX389" fmla="*/ 2407998 w 2509964"/>
                <a:gd name="connsiteY389" fmla="*/ 384188 h 788670"/>
                <a:gd name="connsiteX390" fmla="*/ 2389803 w 2509964"/>
                <a:gd name="connsiteY390" fmla="*/ 404482 h 788670"/>
                <a:gd name="connsiteX391" fmla="*/ 2392602 w 2509964"/>
                <a:gd name="connsiteY391" fmla="*/ 392585 h 788670"/>
                <a:gd name="connsiteX392" fmla="*/ 2380706 w 2509964"/>
                <a:gd name="connsiteY392" fmla="*/ 347799 h 788670"/>
                <a:gd name="connsiteX393" fmla="*/ 2370909 w 2509964"/>
                <a:gd name="connsiteY393" fmla="*/ 333103 h 788670"/>
                <a:gd name="connsiteX394" fmla="*/ 2381406 w 2509964"/>
                <a:gd name="connsiteY394" fmla="*/ 333103 h 788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</a:cxnLst>
              <a:rect l="l" t="t" r="r" b="b"/>
              <a:pathLst>
                <a:path w="2509964" h="788670">
                  <a:moveTo>
                    <a:pt x="2509468" y="179848"/>
                  </a:moveTo>
                  <a:lnTo>
                    <a:pt x="2504569" y="168651"/>
                  </a:lnTo>
                  <a:lnTo>
                    <a:pt x="2475178" y="136460"/>
                  </a:lnTo>
                  <a:lnTo>
                    <a:pt x="2470280" y="130862"/>
                  </a:lnTo>
                  <a:lnTo>
                    <a:pt x="2461882" y="125963"/>
                  </a:lnTo>
                  <a:lnTo>
                    <a:pt x="2450685" y="108468"/>
                  </a:lnTo>
                  <a:cubicBezTo>
                    <a:pt x="2450685" y="108468"/>
                    <a:pt x="2450685" y="106369"/>
                    <a:pt x="2449986" y="102870"/>
                  </a:cubicBezTo>
                  <a:cubicBezTo>
                    <a:pt x="2452785" y="100771"/>
                    <a:pt x="2473779" y="83976"/>
                    <a:pt x="2461882" y="48286"/>
                  </a:cubicBezTo>
                  <a:cubicBezTo>
                    <a:pt x="2461882" y="48286"/>
                    <a:pt x="2458383" y="46886"/>
                    <a:pt x="2459083" y="49685"/>
                  </a:cubicBezTo>
                  <a:cubicBezTo>
                    <a:pt x="2459783" y="52485"/>
                    <a:pt x="2463981" y="66481"/>
                    <a:pt x="2461182" y="76278"/>
                  </a:cubicBezTo>
                  <a:cubicBezTo>
                    <a:pt x="2458383" y="86775"/>
                    <a:pt x="2447886" y="93073"/>
                    <a:pt x="2447886" y="93073"/>
                  </a:cubicBezTo>
                  <a:lnTo>
                    <a:pt x="2447886" y="93773"/>
                  </a:lnTo>
                  <a:cubicBezTo>
                    <a:pt x="2445787" y="89574"/>
                    <a:pt x="2442988" y="89574"/>
                    <a:pt x="2441588" y="88874"/>
                  </a:cubicBezTo>
                  <a:cubicBezTo>
                    <a:pt x="2440888" y="88874"/>
                    <a:pt x="2439489" y="89574"/>
                    <a:pt x="2437389" y="90274"/>
                  </a:cubicBezTo>
                  <a:cubicBezTo>
                    <a:pt x="2437389" y="86775"/>
                    <a:pt x="2438089" y="72779"/>
                    <a:pt x="2432491" y="58083"/>
                  </a:cubicBezTo>
                  <a:cubicBezTo>
                    <a:pt x="2426192" y="41288"/>
                    <a:pt x="2428992" y="43387"/>
                    <a:pt x="2428992" y="41288"/>
                  </a:cubicBezTo>
                  <a:cubicBezTo>
                    <a:pt x="2428992" y="39188"/>
                    <a:pt x="2425493" y="39188"/>
                    <a:pt x="2425493" y="42687"/>
                  </a:cubicBezTo>
                  <a:cubicBezTo>
                    <a:pt x="2425493" y="46186"/>
                    <a:pt x="2427592" y="58083"/>
                    <a:pt x="2429691" y="63681"/>
                  </a:cubicBezTo>
                  <a:cubicBezTo>
                    <a:pt x="2431791" y="69280"/>
                    <a:pt x="2431091" y="83276"/>
                    <a:pt x="2431091" y="83276"/>
                  </a:cubicBezTo>
                  <a:cubicBezTo>
                    <a:pt x="2431091" y="83276"/>
                    <a:pt x="2419894" y="76278"/>
                    <a:pt x="2419194" y="62982"/>
                  </a:cubicBezTo>
                  <a:lnTo>
                    <a:pt x="2419194" y="58083"/>
                  </a:lnTo>
                  <a:cubicBezTo>
                    <a:pt x="2419194" y="58083"/>
                    <a:pt x="2418495" y="55284"/>
                    <a:pt x="2414996" y="51085"/>
                  </a:cubicBezTo>
                  <a:cubicBezTo>
                    <a:pt x="2411497" y="47586"/>
                    <a:pt x="2410797" y="29392"/>
                    <a:pt x="2410797" y="22394"/>
                  </a:cubicBezTo>
                  <a:cubicBezTo>
                    <a:pt x="2410797" y="15396"/>
                    <a:pt x="2407298" y="5598"/>
                    <a:pt x="2404499" y="2799"/>
                  </a:cubicBezTo>
                  <a:cubicBezTo>
                    <a:pt x="2401699" y="0"/>
                    <a:pt x="2401699" y="4199"/>
                    <a:pt x="2403099" y="7698"/>
                  </a:cubicBezTo>
                  <a:cubicBezTo>
                    <a:pt x="2404499" y="11197"/>
                    <a:pt x="2407298" y="13996"/>
                    <a:pt x="2405898" y="38489"/>
                  </a:cubicBezTo>
                  <a:lnTo>
                    <a:pt x="2396101" y="30791"/>
                  </a:lnTo>
                  <a:lnTo>
                    <a:pt x="2394701" y="32890"/>
                  </a:lnTo>
                  <a:cubicBezTo>
                    <a:pt x="2394701" y="32890"/>
                    <a:pt x="2401699" y="45487"/>
                    <a:pt x="2404499" y="51085"/>
                  </a:cubicBezTo>
                  <a:cubicBezTo>
                    <a:pt x="2407298" y="57383"/>
                    <a:pt x="2407998" y="67180"/>
                    <a:pt x="2414996" y="74178"/>
                  </a:cubicBezTo>
                  <a:cubicBezTo>
                    <a:pt x="2420594" y="80477"/>
                    <a:pt x="2421294" y="86775"/>
                    <a:pt x="2421294" y="89574"/>
                  </a:cubicBezTo>
                  <a:cubicBezTo>
                    <a:pt x="2421294" y="89574"/>
                    <a:pt x="2420594" y="89574"/>
                    <a:pt x="2420594" y="90274"/>
                  </a:cubicBezTo>
                  <a:cubicBezTo>
                    <a:pt x="2416395" y="87474"/>
                    <a:pt x="2398200" y="74178"/>
                    <a:pt x="2396801" y="72779"/>
                  </a:cubicBezTo>
                  <a:cubicBezTo>
                    <a:pt x="2395402" y="71379"/>
                    <a:pt x="2370209" y="53184"/>
                    <a:pt x="2373008" y="2799"/>
                  </a:cubicBezTo>
                  <a:cubicBezTo>
                    <a:pt x="2373008" y="2799"/>
                    <a:pt x="2373708" y="0"/>
                    <a:pt x="2371608" y="0"/>
                  </a:cubicBezTo>
                  <a:cubicBezTo>
                    <a:pt x="2369509" y="0"/>
                    <a:pt x="2368109" y="18895"/>
                    <a:pt x="2370209" y="36389"/>
                  </a:cubicBezTo>
                  <a:lnTo>
                    <a:pt x="2370909" y="40588"/>
                  </a:lnTo>
                  <a:lnTo>
                    <a:pt x="2367410" y="37789"/>
                  </a:lnTo>
                  <a:lnTo>
                    <a:pt x="2366010" y="41288"/>
                  </a:lnTo>
                  <a:cubicBezTo>
                    <a:pt x="2366010" y="41288"/>
                    <a:pt x="2370209" y="46186"/>
                    <a:pt x="2372308" y="50385"/>
                  </a:cubicBezTo>
                  <a:cubicBezTo>
                    <a:pt x="2374408" y="54584"/>
                    <a:pt x="2378606" y="67180"/>
                    <a:pt x="2397501" y="81876"/>
                  </a:cubicBezTo>
                  <a:cubicBezTo>
                    <a:pt x="2404499" y="87474"/>
                    <a:pt x="2410097" y="91673"/>
                    <a:pt x="2414296" y="95172"/>
                  </a:cubicBezTo>
                  <a:cubicBezTo>
                    <a:pt x="2412896" y="96572"/>
                    <a:pt x="2412196" y="97971"/>
                    <a:pt x="2410797" y="100071"/>
                  </a:cubicBezTo>
                  <a:cubicBezTo>
                    <a:pt x="2402399" y="114767"/>
                    <a:pt x="2407998" y="119665"/>
                    <a:pt x="2407998" y="119665"/>
                  </a:cubicBezTo>
                  <a:cubicBezTo>
                    <a:pt x="2407998" y="119665"/>
                    <a:pt x="2382105" y="144158"/>
                    <a:pt x="2362511" y="173549"/>
                  </a:cubicBezTo>
                  <a:cubicBezTo>
                    <a:pt x="2342917" y="202941"/>
                    <a:pt x="2309327" y="207839"/>
                    <a:pt x="2286933" y="208539"/>
                  </a:cubicBezTo>
                  <a:cubicBezTo>
                    <a:pt x="2264540" y="209939"/>
                    <a:pt x="2175665" y="220436"/>
                    <a:pt x="2111284" y="208539"/>
                  </a:cubicBezTo>
                  <a:cubicBezTo>
                    <a:pt x="2046903" y="196642"/>
                    <a:pt x="2065098" y="216937"/>
                    <a:pt x="2065098" y="216937"/>
                  </a:cubicBezTo>
                  <a:cubicBezTo>
                    <a:pt x="2065098" y="216937"/>
                    <a:pt x="2048302" y="201541"/>
                    <a:pt x="2024510" y="208539"/>
                  </a:cubicBezTo>
                  <a:cubicBezTo>
                    <a:pt x="2024510" y="208539"/>
                    <a:pt x="2020311" y="215537"/>
                    <a:pt x="2033607" y="221835"/>
                  </a:cubicBezTo>
                  <a:lnTo>
                    <a:pt x="2044803" y="226734"/>
                  </a:lnTo>
                  <a:cubicBezTo>
                    <a:pt x="2044803" y="226734"/>
                    <a:pt x="2020311" y="243529"/>
                    <a:pt x="2021710" y="290415"/>
                  </a:cubicBezTo>
                  <a:cubicBezTo>
                    <a:pt x="1935635" y="303712"/>
                    <a:pt x="1849561" y="306511"/>
                    <a:pt x="1761386" y="307910"/>
                  </a:cubicBezTo>
                  <a:cubicBezTo>
                    <a:pt x="1766285" y="290415"/>
                    <a:pt x="1765585" y="268022"/>
                    <a:pt x="1770484" y="263123"/>
                  </a:cubicBezTo>
                  <a:cubicBezTo>
                    <a:pt x="1776082" y="257525"/>
                    <a:pt x="1777482" y="257525"/>
                    <a:pt x="1783080" y="257525"/>
                  </a:cubicBezTo>
                  <a:cubicBezTo>
                    <a:pt x="1787979" y="257525"/>
                    <a:pt x="1808272" y="249127"/>
                    <a:pt x="1819469" y="242829"/>
                  </a:cubicBezTo>
                  <a:cubicBezTo>
                    <a:pt x="1830666" y="236531"/>
                    <a:pt x="1834165" y="239330"/>
                    <a:pt x="1839763" y="236531"/>
                  </a:cubicBezTo>
                  <a:cubicBezTo>
                    <a:pt x="1845362" y="233732"/>
                    <a:pt x="1844662" y="219036"/>
                    <a:pt x="1844662" y="219036"/>
                  </a:cubicBezTo>
                  <a:lnTo>
                    <a:pt x="1831366" y="208539"/>
                  </a:lnTo>
                  <a:lnTo>
                    <a:pt x="1782380" y="198742"/>
                  </a:lnTo>
                  <a:lnTo>
                    <a:pt x="1777482" y="195243"/>
                  </a:lnTo>
                  <a:lnTo>
                    <a:pt x="1769784" y="194543"/>
                  </a:lnTo>
                  <a:lnTo>
                    <a:pt x="1764185" y="196642"/>
                  </a:lnTo>
                  <a:lnTo>
                    <a:pt x="1750190" y="179848"/>
                  </a:lnTo>
                  <a:cubicBezTo>
                    <a:pt x="1750190" y="179848"/>
                    <a:pt x="1750889" y="170050"/>
                    <a:pt x="1748090" y="165152"/>
                  </a:cubicBezTo>
                  <a:cubicBezTo>
                    <a:pt x="1748090" y="165152"/>
                    <a:pt x="1748090" y="163052"/>
                    <a:pt x="1745991" y="163052"/>
                  </a:cubicBezTo>
                  <a:cubicBezTo>
                    <a:pt x="1743891" y="163052"/>
                    <a:pt x="1746691" y="174249"/>
                    <a:pt x="1740392" y="179848"/>
                  </a:cubicBezTo>
                  <a:cubicBezTo>
                    <a:pt x="1734094" y="185446"/>
                    <a:pt x="1717299" y="179148"/>
                    <a:pt x="1709601" y="168651"/>
                  </a:cubicBezTo>
                  <a:cubicBezTo>
                    <a:pt x="1709601" y="168651"/>
                    <a:pt x="1715899" y="155355"/>
                    <a:pt x="1712400" y="148357"/>
                  </a:cubicBezTo>
                  <a:cubicBezTo>
                    <a:pt x="1712400" y="148357"/>
                    <a:pt x="1712400" y="146957"/>
                    <a:pt x="1709601" y="146258"/>
                  </a:cubicBezTo>
                  <a:cubicBezTo>
                    <a:pt x="1706802" y="146258"/>
                    <a:pt x="1711701" y="153255"/>
                    <a:pt x="1706802" y="159553"/>
                  </a:cubicBezTo>
                  <a:cubicBezTo>
                    <a:pt x="1701903" y="165852"/>
                    <a:pt x="1701204" y="163752"/>
                    <a:pt x="1701204" y="163752"/>
                  </a:cubicBezTo>
                  <a:cubicBezTo>
                    <a:pt x="1701204" y="163752"/>
                    <a:pt x="1680910" y="152555"/>
                    <a:pt x="1673912" y="137160"/>
                  </a:cubicBezTo>
                  <a:cubicBezTo>
                    <a:pt x="1666914" y="121765"/>
                    <a:pt x="1668313" y="117566"/>
                    <a:pt x="1669713" y="114067"/>
                  </a:cubicBezTo>
                  <a:cubicBezTo>
                    <a:pt x="1669713" y="114067"/>
                    <a:pt x="1671113" y="108468"/>
                    <a:pt x="1667614" y="108468"/>
                  </a:cubicBezTo>
                  <a:cubicBezTo>
                    <a:pt x="1664115" y="108468"/>
                    <a:pt x="1664115" y="125264"/>
                    <a:pt x="1658516" y="131562"/>
                  </a:cubicBezTo>
                  <a:lnTo>
                    <a:pt x="1655017" y="135061"/>
                  </a:lnTo>
                  <a:cubicBezTo>
                    <a:pt x="1655017" y="135061"/>
                    <a:pt x="1653618" y="133661"/>
                    <a:pt x="1653618" y="130862"/>
                  </a:cubicBezTo>
                  <a:cubicBezTo>
                    <a:pt x="1652918" y="128063"/>
                    <a:pt x="1649419" y="127363"/>
                    <a:pt x="1649419" y="130162"/>
                  </a:cubicBezTo>
                  <a:cubicBezTo>
                    <a:pt x="1649419" y="133661"/>
                    <a:pt x="1650818" y="137160"/>
                    <a:pt x="1650818" y="137160"/>
                  </a:cubicBezTo>
                  <a:cubicBezTo>
                    <a:pt x="1650818" y="137160"/>
                    <a:pt x="1648719" y="141359"/>
                    <a:pt x="1641022" y="139959"/>
                  </a:cubicBezTo>
                  <a:cubicBezTo>
                    <a:pt x="1633324" y="138560"/>
                    <a:pt x="1631924" y="149056"/>
                    <a:pt x="1639622" y="149056"/>
                  </a:cubicBezTo>
                  <a:cubicBezTo>
                    <a:pt x="1647319" y="149056"/>
                    <a:pt x="1653618" y="146258"/>
                    <a:pt x="1653618" y="146258"/>
                  </a:cubicBezTo>
                  <a:lnTo>
                    <a:pt x="1654317" y="155355"/>
                  </a:lnTo>
                  <a:cubicBezTo>
                    <a:pt x="1654317" y="155355"/>
                    <a:pt x="1644520" y="158154"/>
                    <a:pt x="1643121" y="163752"/>
                  </a:cubicBezTo>
                  <a:cubicBezTo>
                    <a:pt x="1642421" y="169351"/>
                    <a:pt x="1646620" y="166551"/>
                    <a:pt x="1646620" y="165852"/>
                  </a:cubicBezTo>
                  <a:cubicBezTo>
                    <a:pt x="1647319" y="165152"/>
                    <a:pt x="1652218" y="160953"/>
                    <a:pt x="1654317" y="160953"/>
                  </a:cubicBezTo>
                  <a:cubicBezTo>
                    <a:pt x="1656417" y="160953"/>
                    <a:pt x="1662015" y="170050"/>
                    <a:pt x="1674612" y="173549"/>
                  </a:cubicBezTo>
                  <a:cubicBezTo>
                    <a:pt x="1687208" y="177048"/>
                    <a:pt x="1690707" y="170750"/>
                    <a:pt x="1694905" y="172150"/>
                  </a:cubicBezTo>
                  <a:cubicBezTo>
                    <a:pt x="1699104" y="173549"/>
                    <a:pt x="1704703" y="179848"/>
                    <a:pt x="1704703" y="179848"/>
                  </a:cubicBezTo>
                  <a:cubicBezTo>
                    <a:pt x="1704703" y="179848"/>
                    <a:pt x="1699804" y="180547"/>
                    <a:pt x="1699804" y="185446"/>
                  </a:cubicBezTo>
                  <a:cubicBezTo>
                    <a:pt x="1700504" y="190345"/>
                    <a:pt x="1704003" y="198042"/>
                    <a:pt x="1704003" y="198042"/>
                  </a:cubicBezTo>
                  <a:lnTo>
                    <a:pt x="1678810" y="192444"/>
                  </a:lnTo>
                  <a:cubicBezTo>
                    <a:pt x="1678810" y="192444"/>
                    <a:pt x="1671812" y="191744"/>
                    <a:pt x="1672512" y="197343"/>
                  </a:cubicBezTo>
                  <a:cubicBezTo>
                    <a:pt x="1672512" y="202941"/>
                    <a:pt x="1684409" y="216237"/>
                    <a:pt x="1697705" y="221135"/>
                  </a:cubicBezTo>
                  <a:cubicBezTo>
                    <a:pt x="1711001" y="226734"/>
                    <a:pt x="1713100" y="227434"/>
                    <a:pt x="1713100" y="227434"/>
                  </a:cubicBezTo>
                  <a:lnTo>
                    <a:pt x="1717999" y="225334"/>
                  </a:lnTo>
                  <a:cubicBezTo>
                    <a:pt x="1717999" y="225334"/>
                    <a:pt x="1719398" y="248428"/>
                    <a:pt x="1708202" y="282018"/>
                  </a:cubicBezTo>
                  <a:cubicBezTo>
                    <a:pt x="1697005" y="315608"/>
                    <a:pt x="1615129" y="306511"/>
                    <a:pt x="1565443" y="303712"/>
                  </a:cubicBezTo>
                  <a:cubicBezTo>
                    <a:pt x="1511559" y="300912"/>
                    <a:pt x="1508060" y="276419"/>
                    <a:pt x="1452077" y="292515"/>
                  </a:cubicBezTo>
                  <a:cubicBezTo>
                    <a:pt x="1396093" y="308610"/>
                    <a:pt x="1393993" y="316308"/>
                    <a:pt x="1373699" y="327504"/>
                  </a:cubicBezTo>
                  <a:lnTo>
                    <a:pt x="1358304" y="336602"/>
                  </a:lnTo>
                  <a:cubicBezTo>
                    <a:pt x="1358304" y="336602"/>
                    <a:pt x="1340809" y="328904"/>
                    <a:pt x="1326813" y="340801"/>
                  </a:cubicBezTo>
                  <a:cubicBezTo>
                    <a:pt x="1312817" y="352697"/>
                    <a:pt x="1307219" y="360395"/>
                    <a:pt x="1302320" y="362494"/>
                  </a:cubicBezTo>
                  <a:cubicBezTo>
                    <a:pt x="1302320" y="362494"/>
                    <a:pt x="1324014" y="367393"/>
                    <a:pt x="1338010" y="358296"/>
                  </a:cubicBezTo>
                  <a:cubicBezTo>
                    <a:pt x="1352005" y="349898"/>
                    <a:pt x="1357604" y="349898"/>
                    <a:pt x="1357604" y="349898"/>
                  </a:cubicBezTo>
                  <a:cubicBezTo>
                    <a:pt x="1357604" y="349898"/>
                    <a:pt x="1357604" y="379289"/>
                    <a:pt x="1370900" y="386987"/>
                  </a:cubicBezTo>
                  <a:cubicBezTo>
                    <a:pt x="1372300" y="387687"/>
                    <a:pt x="1374399" y="389086"/>
                    <a:pt x="1375799" y="390486"/>
                  </a:cubicBezTo>
                  <a:cubicBezTo>
                    <a:pt x="1289724" y="426176"/>
                    <a:pt x="1198750" y="435973"/>
                    <a:pt x="1105678" y="442271"/>
                  </a:cubicBezTo>
                  <a:cubicBezTo>
                    <a:pt x="1112676" y="426876"/>
                    <a:pt x="1128771" y="395385"/>
                    <a:pt x="1148365" y="382088"/>
                  </a:cubicBezTo>
                  <a:cubicBezTo>
                    <a:pt x="1148365" y="382088"/>
                    <a:pt x="1167959" y="382088"/>
                    <a:pt x="1179856" y="379989"/>
                  </a:cubicBezTo>
                  <a:cubicBezTo>
                    <a:pt x="1191752" y="377890"/>
                    <a:pt x="1196651" y="378589"/>
                    <a:pt x="1200850" y="382088"/>
                  </a:cubicBezTo>
                  <a:cubicBezTo>
                    <a:pt x="1205048" y="385587"/>
                    <a:pt x="1221144" y="384888"/>
                    <a:pt x="1225343" y="382088"/>
                  </a:cubicBezTo>
                  <a:cubicBezTo>
                    <a:pt x="1230241" y="379289"/>
                    <a:pt x="1227442" y="375791"/>
                    <a:pt x="1227442" y="375791"/>
                  </a:cubicBezTo>
                  <a:lnTo>
                    <a:pt x="1222543" y="364594"/>
                  </a:lnTo>
                  <a:lnTo>
                    <a:pt x="1193152" y="332403"/>
                  </a:lnTo>
                  <a:lnTo>
                    <a:pt x="1188253" y="326805"/>
                  </a:lnTo>
                  <a:lnTo>
                    <a:pt x="1179856" y="321906"/>
                  </a:lnTo>
                  <a:lnTo>
                    <a:pt x="1168659" y="304411"/>
                  </a:lnTo>
                  <a:cubicBezTo>
                    <a:pt x="1168659" y="304411"/>
                    <a:pt x="1168659" y="302312"/>
                    <a:pt x="1167959" y="298813"/>
                  </a:cubicBezTo>
                  <a:cubicBezTo>
                    <a:pt x="1170759" y="296714"/>
                    <a:pt x="1191752" y="279918"/>
                    <a:pt x="1179856" y="244229"/>
                  </a:cubicBezTo>
                  <a:cubicBezTo>
                    <a:pt x="1179856" y="244229"/>
                    <a:pt x="1176357" y="242829"/>
                    <a:pt x="1177056" y="245628"/>
                  </a:cubicBezTo>
                  <a:cubicBezTo>
                    <a:pt x="1177757" y="248428"/>
                    <a:pt x="1181955" y="262423"/>
                    <a:pt x="1179156" y="272221"/>
                  </a:cubicBezTo>
                  <a:cubicBezTo>
                    <a:pt x="1176357" y="282718"/>
                    <a:pt x="1165860" y="289016"/>
                    <a:pt x="1165860" y="289016"/>
                  </a:cubicBezTo>
                  <a:lnTo>
                    <a:pt x="1165860" y="289716"/>
                  </a:lnTo>
                  <a:cubicBezTo>
                    <a:pt x="1163761" y="285517"/>
                    <a:pt x="1160961" y="285517"/>
                    <a:pt x="1159562" y="284817"/>
                  </a:cubicBezTo>
                  <a:cubicBezTo>
                    <a:pt x="1158862" y="284817"/>
                    <a:pt x="1157462" y="285517"/>
                    <a:pt x="1155363" y="286217"/>
                  </a:cubicBezTo>
                  <a:cubicBezTo>
                    <a:pt x="1155363" y="282718"/>
                    <a:pt x="1156063" y="268722"/>
                    <a:pt x="1150464" y="254026"/>
                  </a:cubicBezTo>
                  <a:cubicBezTo>
                    <a:pt x="1144166" y="237231"/>
                    <a:pt x="1146965" y="239330"/>
                    <a:pt x="1146965" y="237231"/>
                  </a:cubicBezTo>
                  <a:cubicBezTo>
                    <a:pt x="1146965" y="235131"/>
                    <a:pt x="1143466" y="235131"/>
                    <a:pt x="1143466" y="238630"/>
                  </a:cubicBezTo>
                  <a:cubicBezTo>
                    <a:pt x="1143466" y="242129"/>
                    <a:pt x="1145566" y="254026"/>
                    <a:pt x="1147665" y="259624"/>
                  </a:cubicBezTo>
                  <a:cubicBezTo>
                    <a:pt x="1149765" y="265223"/>
                    <a:pt x="1149065" y="279219"/>
                    <a:pt x="1149065" y="279219"/>
                  </a:cubicBezTo>
                  <a:cubicBezTo>
                    <a:pt x="1149065" y="279219"/>
                    <a:pt x="1137868" y="272221"/>
                    <a:pt x="1137168" y="258924"/>
                  </a:cubicBezTo>
                  <a:lnTo>
                    <a:pt x="1137168" y="254026"/>
                  </a:lnTo>
                  <a:cubicBezTo>
                    <a:pt x="1137168" y="254026"/>
                    <a:pt x="1136468" y="251227"/>
                    <a:pt x="1132969" y="247028"/>
                  </a:cubicBezTo>
                  <a:cubicBezTo>
                    <a:pt x="1129470" y="243529"/>
                    <a:pt x="1128771" y="225334"/>
                    <a:pt x="1128771" y="218336"/>
                  </a:cubicBezTo>
                  <a:cubicBezTo>
                    <a:pt x="1128771" y="211338"/>
                    <a:pt x="1125272" y="201541"/>
                    <a:pt x="1122472" y="198742"/>
                  </a:cubicBezTo>
                  <a:cubicBezTo>
                    <a:pt x="1119674" y="195943"/>
                    <a:pt x="1119674" y="200141"/>
                    <a:pt x="1121073" y="203640"/>
                  </a:cubicBezTo>
                  <a:cubicBezTo>
                    <a:pt x="1122472" y="207139"/>
                    <a:pt x="1125272" y="209939"/>
                    <a:pt x="1123872" y="234432"/>
                  </a:cubicBezTo>
                  <a:lnTo>
                    <a:pt x="1114075" y="226734"/>
                  </a:lnTo>
                  <a:lnTo>
                    <a:pt x="1113375" y="234432"/>
                  </a:lnTo>
                  <a:cubicBezTo>
                    <a:pt x="1113375" y="234432"/>
                    <a:pt x="1120373" y="247028"/>
                    <a:pt x="1123173" y="252626"/>
                  </a:cubicBezTo>
                  <a:cubicBezTo>
                    <a:pt x="1125971" y="258924"/>
                    <a:pt x="1126672" y="268722"/>
                    <a:pt x="1133669" y="275720"/>
                  </a:cubicBezTo>
                  <a:cubicBezTo>
                    <a:pt x="1139268" y="282018"/>
                    <a:pt x="1139967" y="288316"/>
                    <a:pt x="1139967" y="291115"/>
                  </a:cubicBezTo>
                  <a:cubicBezTo>
                    <a:pt x="1139967" y="291115"/>
                    <a:pt x="1139268" y="291115"/>
                    <a:pt x="1139268" y="291815"/>
                  </a:cubicBezTo>
                  <a:cubicBezTo>
                    <a:pt x="1135069" y="289016"/>
                    <a:pt x="1116874" y="275720"/>
                    <a:pt x="1115475" y="274320"/>
                  </a:cubicBezTo>
                  <a:cubicBezTo>
                    <a:pt x="1114075" y="272920"/>
                    <a:pt x="1088882" y="254726"/>
                    <a:pt x="1091682" y="204341"/>
                  </a:cubicBezTo>
                  <a:cubicBezTo>
                    <a:pt x="1091682" y="204341"/>
                    <a:pt x="1092381" y="201541"/>
                    <a:pt x="1090282" y="201541"/>
                  </a:cubicBezTo>
                  <a:cubicBezTo>
                    <a:pt x="1088183" y="201541"/>
                    <a:pt x="1086783" y="220436"/>
                    <a:pt x="1088882" y="237931"/>
                  </a:cubicBezTo>
                  <a:lnTo>
                    <a:pt x="1089582" y="242129"/>
                  </a:lnTo>
                  <a:lnTo>
                    <a:pt x="1086083" y="239330"/>
                  </a:lnTo>
                  <a:lnTo>
                    <a:pt x="1084684" y="242829"/>
                  </a:lnTo>
                  <a:cubicBezTo>
                    <a:pt x="1084684" y="242829"/>
                    <a:pt x="1088882" y="247728"/>
                    <a:pt x="1090982" y="251927"/>
                  </a:cubicBezTo>
                  <a:cubicBezTo>
                    <a:pt x="1093081" y="256125"/>
                    <a:pt x="1097280" y="268722"/>
                    <a:pt x="1116175" y="283417"/>
                  </a:cubicBezTo>
                  <a:cubicBezTo>
                    <a:pt x="1123173" y="289016"/>
                    <a:pt x="1128771" y="293215"/>
                    <a:pt x="1132969" y="296714"/>
                  </a:cubicBezTo>
                  <a:cubicBezTo>
                    <a:pt x="1131570" y="298113"/>
                    <a:pt x="1130870" y="299513"/>
                    <a:pt x="1129470" y="301612"/>
                  </a:cubicBezTo>
                  <a:cubicBezTo>
                    <a:pt x="1121073" y="316308"/>
                    <a:pt x="1126672" y="321207"/>
                    <a:pt x="1126672" y="321207"/>
                  </a:cubicBezTo>
                  <a:cubicBezTo>
                    <a:pt x="1126672" y="321207"/>
                    <a:pt x="1100779" y="345699"/>
                    <a:pt x="1081185" y="375090"/>
                  </a:cubicBezTo>
                  <a:cubicBezTo>
                    <a:pt x="1061590" y="404482"/>
                    <a:pt x="1028000" y="409381"/>
                    <a:pt x="1005606" y="410080"/>
                  </a:cubicBezTo>
                  <a:cubicBezTo>
                    <a:pt x="983213" y="411480"/>
                    <a:pt x="894339" y="421977"/>
                    <a:pt x="829958" y="410080"/>
                  </a:cubicBezTo>
                  <a:cubicBezTo>
                    <a:pt x="765577" y="398184"/>
                    <a:pt x="783771" y="418478"/>
                    <a:pt x="783771" y="418478"/>
                  </a:cubicBezTo>
                  <a:cubicBezTo>
                    <a:pt x="783771" y="418478"/>
                    <a:pt x="766976" y="403082"/>
                    <a:pt x="743183" y="410080"/>
                  </a:cubicBezTo>
                  <a:cubicBezTo>
                    <a:pt x="743183" y="410080"/>
                    <a:pt x="738984" y="417078"/>
                    <a:pt x="752281" y="423377"/>
                  </a:cubicBezTo>
                  <a:lnTo>
                    <a:pt x="763477" y="428275"/>
                  </a:lnTo>
                  <a:cubicBezTo>
                    <a:pt x="763477" y="428275"/>
                    <a:pt x="741084" y="443671"/>
                    <a:pt x="740384" y="485659"/>
                  </a:cubicBezTo>
                  <a:cubicBezTo>
                    <a:pt x="643812" y="524847"/>
                    <a:pt x="547240" y="545841"/>
                    <a:pt x="443670" y="549340"/>
                  </a:cubicBezTo>
                  <a:cubicBezTo>
                    <a:pt x="449269" y="538143"/>
                    <a:pt x="453468" y="526946"/>
                    <a:pt x="456967" y="518549"/>
                  </a:cubicBezTo>
                  <a:cubicBezTo>
                    <a:pt x="463965" y="500354"/>
                    <a:pt x="463265" y="472362"/>
                    <a:pt x="468863" y="466764"/>
                  </a:cubicBezTo>
                  <a:cubicBezTo>
                    <a:pt x="474462" y="461166"/>
                    <a:pt x="475861" y="461166"/>
                    <a:pt x="481460" y="461166"/>
                  </a:cubicBezTo>
                  <a:cubicBezTo>
                    <a:pt x="486358" y="461166"/>
                    <a:pt x="506652" y="452768"/>
                    <a:pt x="517849" y="446470"/>
                  </a:cubicBezTo>
                  <a:cubicBezTo>
                    <a:pt x="529046" y="440172"/>
                    <a:pt x="532545" y="442971"/>
                    <a:pt x="538143" y="440172"/>
                  </a:cubicBezTo>
                  <a:cubicBezTo>
                    <a:pt x="543741" y="437372"/>
                    <a:pt x="543042" y="422677"/>
                    <a:pt x="543042" y="422677"/>
                  </a:cubicBezTo>
                  <a:lnTo>
                    <a:pt x="529745" y="412180"/>
                  </a:lnTo>
                  <a:lnTo>
                    <a:pt x="480759" y="402383"/>
                  </a:lnTo>
                  <a:lnTo>
                    <a:pt x="475861" y="398884"/>
                  </a:lnTo>
                  <a:lnTo>
                    <a:pt x="468163" y="398184"/>
                  </a:lnTo>
                  <a:lnTo>
                    <a:pt x="462565" y="400283"/>
                  </a:lnTo>
                  <a:lnTo>
                    <a:pt x="448569" y="383488"/>
                  </a:lnTo>
                  <a:cubicBezTo>
                    <a:pt x="448569" y="383488"/>
                    <a:pt x="449269" y="373691"/>
                    <a:pt x="446470" y="368793"/>
                  </a:cubicBezTo>
                  <a:cubicBezTo>
                    <a:pt x="446470" y="368793"/>
                    <a:pt x="446470" y="366693"/>
                    <a:pt x="444370" y="366693"/>
                  </a:cubicBezTo>
                  <a:cubicBezTo>
                    <a:pt x="442271" y="366693"/>
                    <a:pt x="445070" y="377890"/>
                    <a:pt x="438772" y="383488"/>
                  </a:cubicBezTo>
                  <a:cubicBezTo>
                    <a:pt x="432474" y="389086"/>
                    <a:pt x="415679" y="382788"/>
                    <a:pt x="407981" y="372292"/>
                  </a:cubicBezTo>
                  <a:cubicBezTo>
                    <a:pt x="407981" y="372292"/>
                    <a:pt x="414279" y="358995"/>
                    <a:pt x="410780" y="351997"/>
                  </a:cubicBezTo>
                  <a:cubicBezTo>
                    <a:pt x="410780" y="351997"/>
                    <a:pt x="410780" y="350598"/>
                    <a:pt x="407981" y="349898"/>
                  </a:cubicBezTo>
                  <a:cubicBezTo>
                    <a:pt x="405182" y="349898"/>
                    <a:pt x="410080" y="356896"/>
                    <a:pt x="405182" y="363194"/>
                  </a:cubicBezTo>
                  <a:cubicBezTo>
                    <a:pt x="400283" y="369492"/>
                    <a:pt x="399583" y="367393"/>
                    <a:pt x="399583" y="367393"/>
                  </a:cubicBezTo>
                  <a:cubicBezTo>
                    <a:pt x="399583" y="367393"/>
                    <a:pt x="379289" y="356196"/>
                    <a:pt x="372291" y="340801"/>
                  </a:cubicBezTo>
                  <a:cubicBezTo>
                    <a:pt x="365293" y="325405"/>
                    <a:pt x="366693" y="321207"/>
                    <a:pt x="368093" y="317708"/>
                  </a:cubicBezTo>
                  <a:cubicBezTo>
                    <a:pt x="368093" y="317708"/>
                    <a:pt x="369492" y="312109"/>
                    <a:pt x="365993" y="312109"/>
                  </a:cubicBezTo>
                  <a:cubicBezTo>
                    <a:pt x="362494" y="312109"/>
                    <a:pt x="362494" y="328904"/>
                    <a:pt x="356896" y="335202"/>
                  </a:cubicBezTo>
                  <a:lnTo>
                    <a:pt x="353397" y="338701"/>
                  </a:lnTo>
                  <a:cubicBezTo>
                    <a:pt x="353397" y="338701"/>
                    <a:pt x="351997" y="337302"/>
                    <a:pt x="351997" y="334502"/>
                  </a:cubicBezTo>
                  <a:cubicBezTo>
                    <a:pt x="351297" y="331703"/>
                    <a:pt x="347798" y="331003"/>
                    <a:pt x="347798" y="333803"/>
                  </a:cubicBezTo>
                  <a:cubicBezTo>
                    <a:pt x="347798" y="337302"/>
                    <a:pt x="349198" y="340801"/>
                    <a:pt x="349198" y="340801"/>
                  </a:cubicBezTo>
                  <a:cubicBezTo>
                    <a:pt x="349198" y="340801"/>
                    <a:pt x="347099" y="344999"/>
                    <a:pt x="339401" y="343600"/>
                  </a:cubicBezTo>
                  <a:cubicBezTo>
                    <a:pt x="331703" y="342200"/>
                    <a:pt x="330303" y="352697"/>
                    <a:pt x="338001" y="352697"/>
                  </a:cubicBezTo>
                  <a:cubicBezTo>
                    <a:pt x="345699" y="352697"/>
                    <a:pt x="351997" y="349898"/>
                    <a:pt x="351997" y="349898"/>
                  </a:cubicBezTo>
                  <a:lnTo>
                    <a:pt x="352697" y="358995"/>
                  </a:lnTo>
                  <a:cubicBezTo>
                    <a:pt x="352697" y="358995"/>
                    <a:pt x="342900" y="361795"/>
                    <a:pt x="341500" y="367393"/>
                  </a:cubicBezTo>
                  <a:cubicBezTo>
                    <a:pt x="340800" y="372991"/>
                    <a:pt x="344999" y="370192"/>
                    <a:pt x="344999" y="369492"/>
                  </a:cubicBezTo>
                  <a:cubicBezTo>
                    <a:pt x="345699" y="368793"/>
                    <a:pt x="350598" y="364594"/>
                    <a:pt x="352697" y="364594"/>
                  </a:cubicBezTo>
                  <a:cubicBezTo>
                    <a:pt x="354796" y="364594"/>
                    <a:pt x="360395" y="373691"/>
                    <a:pt x="372991" y="377190"/>
                  </a:cubicBezTo>
                  <a:cubicBezTo>
                    <a:pt x="385587" y="380689"/>
                    <a:pt x="389086" y="374391"/>
                    <a:pt x="393285" y="375791"/>
                  </a:cubicBezTo>
                  <a:cubicBezTo>
                    <a:pt x="397484" y="377190"/>
                    <a:pt x="403082" y="383488"/>
                    <a:pt x="403082" y="383488"/>
                  </a:cubicBezTo>
                  <a:cubicBezTo>
                    <a:pt x="403082" y="383488"/>
                    <a:pt x="398184" y="384188"/>
                    <a:pt x="398184" y="389086"/>
                  </a:cubicBezTo>
                  <a:cubicBezTo>
                    <a:pt x="398884" y="393985"/>
                    <a:pt x="402383" y="401683"/>
                    <a:pt x="402383" y="401683"/>
                  </a:cubicBezTo>
                  <a:lnTo>
                    <a:pt x="377190" y="396084"/>
                  </a:lnTo>
                  <a:cubicBezTo>
                    <a:pt x="377190" y="396084"/>
                    <a:pt x="370192" y="395385"/>
                    <a:pt x="370892" y="400983"/>
                  </a:cubicBezTo>
                  <a:cubicBezTo>
                    <a:pt x="370892" y="406581"/>
                    <a:pt x="382788" y="419878"/>
                    <a:pt x="396084" y="424776"/>
                  </a:cubicBezTo>
                  <a:cubicBezTo>
                    <a:pt x="409381" y="430375"/>
                    <a:pt x="411480" y="431074"/>
                    <a:pt x="411480" y="431074"/>
                  </a:cubicBezTo>
                  <a:lnTo>
                    <a:pt x="416379" y="428975"/>
                  </a:lnTo>
                  <a:cubicBezTo>
                    <a:pt x="416379" y="428975"/>
                    <a:pt x="417778" y="452068"/>
                    <a:pt x="406581" y="485659"/>
                  </a:cubicBezTo>
                  <a:cubicBezTo>
                    <a:pt x="395385" y="519249"/>
                    <a:pt x="313509" y="510151"/>
                    <a:pt x="263823" y="507352"/>
                  </a:cubicBezTo>
                  <a:cubicBezTo>
                    <a:pt x="209939" y="504553"/>
                    <a:pt x="206440" y="480060"/>
                    <a:pt x="149756" y="496155"/>
                  </a:cubicBezTo>
                  <a:cubicBezTo>
                    <a:pt x="93772" y="512251"/>
                    <a:pt x="91673" y="519948"/>
                    <a:pt x="71379" y="531145"/>
                  </a:cubicBezTo>
                  <a:lnTo>
                    <a:pt x="55984" y="540243"/>
                  </a:lnTo>
                  <a:cubicBezTo>
                    <a:pt x="55984" y="540243"/>
                    <a:pt x="38489" y="532545"/>
                    <a:pt x="24493" y="544441"/>
                  </a:cubicBezTo>
                  <a:cubicBezTo>
                    <a:pt x="10497" y="556338"/>
                    <a:pt x="4898" y="564035"/>
                    <a:pt x="0" y="566135"/>
                  </a:cubicBezTo>
                  <a:cubicBezTo>
                    <a:pt x="0" y="566135"/>
                    <a:pt x="21694" y="571033"/>
                    <a:pt x="35689" y="561936"/>
                  </a:cubicBezTo>
                  <a:cubicBezTo>
                    <a:pt x="49685" y="552839"/>
                    <a:pt x="55284" y="553538"/>
                    <a:pt x="55284" y="553538"/>
                  </a:cubicBezTo>
                  <a:cubicBezTo>
                    <a:pt x="55284" y="553538"/>
                    <a:pt x="55284" y="582930"/>
                    <a:pt x="68580" y="590628"/>
                  </a:cubicBezTo>
                  <a:cubicBezTo>
                    <a:pt x="81876" y="598326"/>
                    <a:pt x="83976" y="617920"/>
                    <a:pt x="83275" y="623518"/>
                  </a:cubicBezTo>
                  <a:cubicBezTo>
                    <a:pt x="83275" y="623518"/>
                    <a:pt x="70679" y="633315"/>
                    <a:pt x="52485" y="635415"/>
                  </a:cubicBezTo>
                  <a:cubicBezTo>
                    <a:pt x="34290" y="637514"/>
                    <a:pt x="28691" y="647311"/>
                    <a:pt x="37789" y="662007"/>
                  </a:cubicBezTo>
                  <a:cubicBezTo>
                    <a:pt x="46186" y="676703"/>
                    <a:pt x="81176" y="734086"/>
                    <a:pt x="81176" y="734086"/>
                  </a:cubicBezTo>
                  <a:cubicBezTo>
                    <a:pt x="81176" y="734086"/>
                    <a:pt x="88174" y="744583"/>
                    <a:pt x="86075" y="748782"/>
                  </a:cubicBezTo>
                  <a:cubicBezTo>
                    <a:pt x="83976" y="752980"/>
                    <a:pt x="74878" y="771175"/>
                    <a:pt x="74878" y="771175"/>
                  </a:cubicBezTo>
                  <a:lnTo>
                    <a:pt x="95872" y="771875"/>
                  </a:lnTo>
                  <a:lnTo>
                    <a:pt x="112667" y="745283"/>
                  </a:lnTo>
                  <a:lnTo>
                    <a:pt x="83976" y="692798"/>
                  </a:lnTo>
                  <a:cubicBezTo>
                    <a:pt x="83976" y="692798"/>
                    <a:pt x="111967" y="708194"/>
                    <a:pt x="125263" y="724988"/>
                  </a:cubicBezTo>
                  <a:lnTo>
                    <a:pt x="135760" y="735485"/>
                  </a:lnTo>
                  <a:lnTo>
                    <a:pt x="136460" y="761378"/>
                  </a:lnTo>
                  <a:lnTo>
                    <a:pt x="154655" y="754380"/>
                  </a:lnTo>
                  <a:lnTo>
                    <a:pt x="160253" y="725688"/>
                  </a:lnTo>
                  <a:cubicBezTo>
                    <a:pt x="160253" y="725688"/>
                    <a:pt x="140659" y="708893"/>
                    <a:pt x="121065" y="693498"/>
                  </a:cubicBezTo>
                  <a:cubicBezTo>
                    <a:pt x="101470" y="678802"/>
                    <a:pt x="90273" y="665506"/>
                    <a:pt x="95872" y="658508"/>
                  </a:cubicBezTo>
                  <a:lnTo>
                    <a:pt x="179148" y="641013"/>
                  </a:lnTo>
                  <a:lnTo>
                    <a:pt x="206440" y="627717"/>
                  </a:lnTo>
                  <a:lnTo>
                    <a:pt x="251226" y="645912"/>
                  </a:lnTo>
                  <a:lnTo>
                    <a:pt x="310010" y="648711"/>
                  </a:lnTo>
                  <a:lnTo>
                    <a:pt x="294614" y="738285"/>
                  </a:lnTo>
                  <a:lnTo>
                    <a:pt x="275020" y="764177"/>
                  </a:lnTo>
                  <a:lnTo>
                    <a:pt x="265922" y="777473"/>
                  </a:lnTo>
                  <a:lnTo>
                    <a:pt x="270121" y="788670"/>
                  </a:lnTo>
                  <a:lnTo>
                    <a:pt x="288316" y="771875"/>
                  </a:lnTo>
                  <a:lnTo>
                    <a:pt x="314208" y="736885"/>
                  </a:lnTo>
                  <a:lnTo>
                    <a:pt x="335902" y="660608"/>
                  </a:lnTo>
                  <a:lnTo>
                    <a:pt x="368093" y="712392"/>
                  </a:lnTo>
                  <a:lnTo>
                    <a:pt x="376490" y="725688"/>
                  </a:lnTo>
                  <a:lnTo>
                    <a:pt x="369492" y="776074"/>
                  </a:lnTo>
                  <a:lnTo>
                    <a:pt x="379289" y="783072"/>
                  </a:lnTo>
                  <a:lnTo>
                    <a:pt x="399583" y="729887"/>
                  </a:lnTo>
                  <a:lnTo>
                    <a:pt x="396084" y="716591"/>
                  </a:lnTo>
                  <a:lnTo>
                    <a:pt x="363894" y="643812"/>
                  </a:lnTo>
                  <a:cubicBezTo>
                    <a:pt x="363894" y="643812"/>
                    <a:pt x="379289" y="633315"/>
                    <a:pt x="384888" y="623518"/>
                  </a:cubicBezTo>
                  <a:cubicBezTo>
                    <a:pt x="390486" y="613721"/>
                    <a:pt x="409381" y="588528"/>
                    <a:pt x="421977" y="580131"/>
                  </a:cubicBezTo>
                  <a:cubicBezTo>
                    <a:pt x="428975" y="575932"/>
                    <a:pt x="435973" y="563336"/>
                    <a:pt x="442271" y="550039"/>
                  </a:cubicBezTo>
                  <a:cubicBezTo>
                    <a:pt x="544441" y="547940"/>
                    <a:pt x="645912" y="531145"/>
                    <a:pt x="739684" y="488457"/>
                  </a:cubicBezTo>
                  <a:cubicBezTo>
                    <a:pt x="739684" y="495455"/>
                    <a:pt x="740384" y="503153"/>
                    <a:pt x="741784" y="511551"/>
                  </a:cubicBezTo>
                  <a:lnTo>
                    <a:pt x="735485" y="524147"/>
                  </a:lnTo>
                  <a:cubicBezTo>
                    <a:pt x="735485" y="524147"/>
                    <a:pt x="721489" y="544441"/>
                    <a:pt x="703295" y="550740"/>
                  </a:cubicBezTo>
                  <a:cubicBezTo>
                    <a:pt x="685100" y="557037"/>
                    <a:pt x="687199" y="552139"/>
                    <a:pt x="680201" y="561236"/>
                  </a:cubicBezTo>
                  <a:cubicBezTo>
                    <a:pt x="673203" y="570334"/>
                    <a:pt x="626317" y="632616"/>
                    <a:pt x="626317" y="632616"/>
                  </a:cubicBezTo>
                  <a:lnTo>
                    <a:pt x="597625" y="649411"/>
                  </a:lnTo>
                  <a:lnTo>
                    <a:pt x="590628" y="666206"/>
                  </a:lnTo>
                  <a:lnTo>
                    <a:pt x="624918" y="652910"/>
                  </a:lnTo>
                  <a:cubicBezTo>
                    <a:pt x="624918" y="652910"/>
                    <a:pt x="644512" y="637514"/>
                    <a:pt x="657108" y="617920"/>
                  </a:cubicBezTo>
                  <a:cubicBezTo>
                    <a:pt x="669704" y="597626"/>
                    <a:pt x="692798" y="588528"/>
                    <a:pt x="692798" y="588528"/>
                  </a:cubicBezTo>
                  <a:lnTo>
                    <a:pt x="651510" y="649411"/>
                  </a:lnTo>
                  <a:cubicBezTo>
                    <a:pt x="651510" y="649411"/>
                    <a:pt x="636114" y="660608"/>
                    <a:pt x="625617" y="662007"/>
                  </a:cubicBezTo>
                  <a:lnTo>
                    <a:pt x="613021" y="676003"/>
                  </a:lnTo>
                  <a:cubicBezTo>
                    <a:pt x="613021" y="676003"/>
                    <a:pt x="642413" y="676703"/>
                    <a:pt x="652910" y="669705"/>
                  </a:cubicBezTo>
                  <a:cubicBezTo>
                    <a:pt x="664106" y="662707"/>
                    <a:pt x="668305" y="648711"/>
                    <a:pt x="676702" y="636814"/>
                  </a:cubicBezTo>
                  <a:cubicBezTo>
                    <a:pt x="685100" y="625618"/>
                    <a:pt x="713092" y="599025"/>
                    <a:pt x="730587" y="592027"/>
                  </a:cubicBezTo>
                  <a:cubicBezTo>
                    <a:pt x="748082" y="585029"/>
                    <a:pt x="807564" y="555638"/>
                    <a:pt x="829958" y="535344"/>
                  </a:cubicBezTo>
                  <a:cubicBezTo>
                    <a:pt x="829958" y="535344"/>
                    <a:pt x="855150" y="528346"/>
                    <a:pt x="930029" y="536744"/>
                  </a:cubicBezTo>
                  <a:cubicBezTo>
                    <a:pt x="1004207" y="545141"/>
                    <a:pt x="997909" y="538843"/>
                    <a:pt x="1011905" y="537443"/>
                  </a:cubicBezTo>
                  <a:cubicBezTo>
                    <a:pt x="1011905" y="537443"/>
                    <a:pt x="1037097" y="540942"/>
                    <a:pt x="1055292" y="539543"/>
                  </a:cubicBezTo>
                  <a:cubicBezTo>
                    <a:pt x="1074187" y="538143"/>
                    <a:pt x="1087483" y="543041"/>
                    <a:pt x="1095880" y="593427"/>
                  </a:cubicBezTo>
                  <a:lnTo>
                    <a:pt x="1095181" y="601125"/>
                  </a:lnTo>
                  <a:lnTo>
                    <a:pt x="1084684" y="618620"/>
                  </a:lnTo>
                  <a:lnTo>
                    <a:pt x="1084684" y="637514"/>
                  </a:lnTo>
                  <a:lnTo>
                    <a:pt x="1104278" y="620719"/>
                  </a:lnTo>
                  <a:lnTo>
                    <a:pt x="1138568" y="600425"/>
                  </a:lnTo>
                  <a:lnTo>
                    <a:pt x="1140667" y="588528"/>
                  </a:lnTo>
                  <a:cubicBezTo>
                    <a:pt x="1140667" y="588528"/>
                    <a:pt x="1130870" y="550039"/>
                    <a:pt x="1132969" y="540942"/>
                  </a:cubicBezTo>
                  <a:cubicBezTo>
                    <a:pt x="1135069" y="531845"/>
                    <a:pt x="1130870" y="518549"/>
                    <a:pt x="1121773" y="513650"/>
                  </a:cubicBezTo>
                  <a:cubicBezTo>
                    <a:pt x="1112676" y="508752"/>
                    <a:pt x="1083284" y="510151"/>
                    <a:pt x="1081884" y="502453"/>
                  </a:cubicBezTo>
                  <a:lnTo>
                    <a:pt x="1088882" y="494756"/>
                  </a:lnTo>
                  <a:cubicBezTo>
                    <a:pt x="1088882" y="494756"/>
                    <a:pt x="1101479" y="471663"/>
                    <a:pt x="1100079" y="453468"/>
                  </a:cubicBezTo>
                  <a:cubicBezTo>
                    <a:pt x="1100079" y="453468"/>
                    <a:pt x="1100079" y="452768"/>
                    <a:pt x="1100779" y="451368"/>
                  </a:cubicBezTo>
                  <a:cubicBezTo>
                    <a:pt x="1193852" y="449969"/>
                    <a:pt x="1294623" y="436673"/>
                    <a:pt x="1377898" y="398184"/>
                  </a:cubicBezTo>
                  <a:cubicBezTo>
                    <a:pt x="1383496" y="407281"/>
                    <a:pt x="1384196" y="418478"/>
                    <a:pt x="1383496" y="422677"/>
                  </a:cubicBezTo>
                  <a:cubicBezTo>
                    <a:pt x="1383496" y="422677"/>
                    <a:pt x="1370900" y="432474"/>
                    <a:pt x="1352706" y="434573"/>
                  </a:cubicBezTo>
                  <a:cubicBezTo>
                    <a:pt x="1334511" y="436673"/>
                    <a:pt x="1328912" y="446470"/>
                    <a:pt x="1338010" y="461166"/>
                  </a:cubicBezTo>
                  <a:cubicBezTo>
                    <a:pt x="1346407" y="475861"/>
                    <a:pt x="1381397" y="533245"/>
                    <a:pt x="1381397" y="533245"/>
                  </a:cubicBezTo>
                  <a:cubicBezTo>
                    <a:pt x="1381397" y="533245"/>
                    <a:pt x="1388395" y="543742"/>
                    <a:pt x="1386296" y="547940"/>
                  </a:cubicBezTo>
                  <a:cubicBezTo>
                    <a:pt x="1384196" y="552139"/>
                    <a:pt x="1375099" y="570334"/>
                    <a:pt x="1375099" y="570334"/>
                  </a:cubicBezTo>
                  <a:lnTo>
                    <a:pt x="1396093" y="571033"/>
                  </a:lnTo>
                  <a:lnTo>
                    <a:pt x="1412888" y="544441"/>
                  </a:lnTo>
                  <a:lnTo>
                    <a:pt x="1384196" y="491956"/>
                  </a:lnTo>
                  <a:cubicBezTo>
                    <a:pt x="1384196" y="491956"/>
                    <a:pt x="1412188" y="507352"/>
                    <a:pt x="1425484" y="524147"/>
                  </a:cubicBezTo>
                  <a:lnTo>
                    <a:pt x="1435981" y="534644"/>
                  </a:lnTo>
                  <a:lnTo>
                    <a:pt x="1436681" y="560536"/>
                  </a:lnTo>
                  <a:lnTo>
                    <a:pt x="1454876" y="553538"/>
                  </a:lnTo>
                  <a:lnTo>
                    <a:pt x="1460474" y="524847"/>
                  </a:lnTo>
                  <a:cubicBezTo>
                    <a:pt x="1460474" y="524847"/>
                    <a:pt x="1440880" y="508052"/>
                    <a:pt x="1421285" y="492657"/>
                  </a:cubicBezTo>
                  <a:cubicBezTo>
                    <a:pt x="1401691" y="477961"/>
                    <a:pt x="1390494" y="464665"/>
                    <a:pt x="1396093" y="457667"/>
                  </a:cubicBezTo>
                  <a:lnTo>
                    <a:pt x="1479368" y="440172"/>
                  </a:lnTo>
                  <a:lnTo>
                    <a:pt x="1506661" y="426876"/>
                  </a:lnTo>
                  <a:lnTo>
                    <a:pt x="1551447" y="445070"/>
                  </a:lnTo>
                  <a:lnTo>
                    <a:pt x="1610230" y="447869"/>
                  </a:lnTo>
                  <a:lnTo>
                    <a:pt x="1598334" y="533245"/>
                  </a:lnTo>
                  <a:lnTo>
                    <a:pt x="1578740" y="558437"/>
                  </a:lnTo>
                  <a:lnTo>
                    <a:pt x="1569642" y="571733"/>
                  </a:lnTo>
                  <a:lnTo>
                    <a:pt x="1573841" y="582930"/>
                  </a:lnTo>
                  <a:lnTo>
                    <a:pt x="1592036" y="566135"/>
                  </a:lnTo>
                  <a:lnTo>
                    <a:pt x="1617928" y="531145"/>
                  </a:lnTo>
                  <a:lnTo>
                    <a:pt x="1639622" y="454867"/>
                  </a:lnTo>
                  <a:lnTo>
                    <a:pt x="1671812" y="506652"/>
                  </a:lnTo>
                  <a:lnTo>
                    <a:pt x="1680210" y="519948"/>
                  </a:lnTo>
                  <a:lnTo>
                    <a:pt x="1673212" y="570334"/>
                  </a:lnTo>
                  <a:lnTo>
                    <a:pt x="1683009" y="577332"/>
                  </a:lnTo>
                  <a:lnTo>
                    <a:pt x="1703303" y="524147"/>
                  </a:lnTo>
                  <a:lnTo>
                    <a:pt x="1699804" y="510851"/>
                  </a:lnTo>
                  <a:lnTo>
                    <a:pt x="1667614" y="438072"/>
                  </a:lnTo>
                  <a:cubicBezTo>
                    <a:pt x="1667614" y="438072"/>
                    <a:pt x="1683009" y="427575"/>
                    <a:pt x="1688608" y="417778"/>
                  </a:cubicBezTo>
                  <a:cubicBezTo>
                    <a:pt x="1694206" y="407981"/>
                    <a:pt x="1713100" y="382788"/>
                    <a:pt x="1725697" y="374391"/>
                  </a:cubicBezTo>
                  <a:cubicBezTo>
                    <a:pt x="1738293" y="365993"/>
                    <a:pt x="1752289" y="331703"/>
                    <a:pt x="1759287" y="313509"/>
                  </a:cubicBezTo>
                  <a:cubicBezTo>
                    <a:pt x="1759987" y="312109"/>
                    <a:pt x="1760686" y="310010"/>
                    <a:pt x="1760686" y="307910"/>
                  </a:cubicBezTo>
                  <a:cubicBezTo>
                    <a:pt x="1846062" y="309310"/>
                    <a:pt x="1936335" y="312109"/>
                    <a:pt x="2022410" y="298113"/>
                  </a:cubicBezTo>
                  <a:cubicBezTo>
                    <a:pt x="2022410" y="300912"/>
                    <a:pt x="2023110" y="304411"/>
                    <a:pt x="2023810" y="307910"/>
                  </a:cubicBezTo>
                  <a:lnTo>
                    <a:pt x="2016812" y="320506"/>
                  </a:lnTo>
                  <a:cubicBezTo>
                    <a:pt x="2016812" y="320506"/>
                    <a:pt x="2002816" y="340801"/>
                    <a:pt x="1984621" y="347099"/>
                  </a:cubicBezTo>
                  <a:cubicBezTo>
                    <a:pt x="1966427" y="353397"/>
                    <a:pt x="1968526" y="348498"/>
                    <a:pt x="1961528" y="357596"/>
                  </a:cubicBezTo>
                  <a:cubicBezTo>
                    <a:pt x="1954530" y="366693"/>
                    <a:pt x="1907644" y="428975"/>
                    <a:pt x="1907644" y="428975"/>
                  </a:cubicBezTo>
                  <a:lnTo>
                    <a:pt x="1878952" y="445770"/>
                  </a:lnTo>
                  <a:lnTo>
                    <a:pt x="1871954" y="462565"/>
                  </a:lnTo>
                  <a:lnTo>
                    <a:pt x="1906244" y="449269"/>
                  </a:lnTo>
                  <a:cubicBezTo>
                    <a:pt x="1906244" y="449269"/>
                    <a:pt x="1925838" y="433873"/>
                    <a:pt x="1938435" y="414279"/>
                  </a:cubicBezTo>
                  <a:cubicBezTo>
                    <a:pt x="1951031" y="393985"/>
                    <a:pt x="1974124" y="384888"/>
                    <a:pt x="1974124" y="384888"/>
                  </a:cubicBezTo>
                  <a:lnTo>
                    <a:pt x="1932836" y="445770"/>
                  </a:lnTo>
                  <a:cubicBezTo>
                    <a:pt x="1932836" y="445770"/>
                    <a:pt x="1917441" y="456967"/>
                    <a:pt x="1906944" y="458366"/>
                  </a:cubicBezTo>
                  <a:lnTo>
                    <a:pt x="1894347" y="472362"/>
                  </a:lnTo>
                  <a:cubicBezTo>
                    <a:pt x="1894347" y="472362"/>
                    <a:pt x="1923739" y="473062"/>
                    <a:pt x="1934236" y="466064"/>
                  </a:cubicBezTo>
                  <a:cubicBezTo>
                    <a:pt x="1945433" y="459066"/>
                    <a:pt x="1949631" y="445070"/>
                    <a:pt x="1958029" y="433174"/>
                  </a:cubicBezTo>
                  <a:cubicBezTo>
                    <a:pt x="1966427" y="421977"/>
                    <a:pt x="1994418" y="395385"/>
                    <a:pt x="2011913" y="388387"/>
                  </a:cubicBezTo>
                  <a:cubicBezTo>
                    <a:pt x="2029408" y="381389"/>
                    <a:pt x="2088891" y="351997"/>
                    <a:pt x="2111284" y="331703"/>
                  </a:cubicBezTo>
                  <a:cubicBezTo>
                    <a:pt x="2111284" y="331703"/>
                    <a:pt x="2136477" y="324705"/>
                    <a:pt x="2211355" y="333103"/>
                  </a:cubicBezTo>
                  <a:cubicBezTo>
                    <a:pt x="2285533" y="341500"/>
                    <a:pt x="2279235" y="335202"/>
                    <a:pt x="2293231" y="333803"/>
                  </a:cubicBezTo>
                  <a:cubicBezTo>
                    <a:pt x="2293231" y="333803"/>
                    <a:pt x="2317724" y="337302"/>
                    <a:pt x="2336618" y="335902"/>
                  </a:cubicBezTo>
                  <a:cubicBezTo>
                    <a:pt x="2355513" y="334502"/>
                    <a:pt x="2368809" y="339401"/>
                    <a:pt x="2377207" y="389786"/>
                  </a:cubicBezTo>
                  <a:lnTo>
                    <a:pt x="2376507" y="397484"/>
                  </a:lnTo>
                  <a:lnTo>
                    <a:pt x="2366010" y="414979"/>
                  </a:lnTo>
                  <a:lnTo>
                    <a:pt x="2366010" y="433873"/>
                  </a:lnTo>
                  <a:lnTo>
                    <a:pt x="2385604" y="417078"/>
                  </a:lnTo>
                  <a:lnTo>
                    <a:pt x="2419894" y="396784"/>
                  </a:lnTo>
                  <a:lnTo>
                    <a:pt x="2421994" y="384888"/>
                  </a:lnTo>
                  <a:cubicBezTo>
                    <a:pt x="2421994" y="384888"/>
                    <a:pt x="2412196" y="346399"/>
                    <a:pt x="2414296" y="337302"/>
                  </a:cubicBezTo>
                  <a:cubicBezTo>
                    <a:pt x="2416395" y="328204"/>
                    <a:pt x="2412196" y="314908"/>
                    <a:pt x="2403099" y="310010"/>
                  </a:cubicBezTo>
                  <a:cubicBezTo>
                    <a:pt x="2394002" y="305111"/>
                    <a:pt x="2364610" y="306511"/>
                    <a:pt x="2363211" y="298813"/>
                  </a:cubicBezTo>
                  <a:lnTo>
                    <a:pt x="2370209" y="291115"/>
                  </a:lnTo>
                  <a:cubicBezTo>
                    <a:pt x="2370209" y="291115"/>
                    <a:pt x="2382805" y="268022"/>
                    <a:pt x="2381406" y="249827"/>
                  </a:cubicBezTo>
                  <a:cubicBezTo>
                    <a:pt x="2381406" y="249827"/>
                    <a:pt x="2401699" y="198742"/>
                    <a:pt x="2427592" y="180547"/>
                  </a:cubicBezTo>
                  <a:cubicBezTo>
                    <a:pt x="2427592" y="180547"/>
                    <a:pt x="2447186" y="180547"/>
                    <a:pt x="2459083" y="178448"/>
                  </a:cubicBezTo>
                  <a:cubicBezTo>
                    <a:pt x="2470979" y="176349"/>
                    <a:pt x="2475878" y="177048"/>
                    <a:pt x="2480077" y="180547"/>
                  </a:cubicBezTo>
                  <a:cubicBezTo>
                    <a:pt x="2484276" y="184046"/>
                    <a:pt x="2500371" y="183347"/>
                    <a:pt x="2504569" y="180547"/>
                  </a:cubicBezTo>
                  <a:cubicBezTo>
                    <a:pt x="2512268" y="184046"/>
                    <a:pt x="2509468" y="179848"/>
                    <a:pt x="2509468" y="179848"/>
                  </a:cubicBezTo>
                  <a:close/>
                  <a:moveTo>
                    <a:pt x="1669013" y="163752"/>
                  </a:moveTo>
                  <a:cubicBezTo>
                    <a:pt x="1662015" y="160253"/>
                    <a:pt x="1661315" y="149056"/>
                    <a:pt x="1661315" y="149056"/>
                  </a:cubicBezTo>
                  <a:lnTo>
                    <a:pt x="1668313" y="144858"/>
                  </a:lnTo>
                  <a:cubicBezTo>
                    <a:pt x="1670413" y="151856"/>
                    <a:pt x="1686508" y="167251"/>
                    <a:pt x="1686508" y="167251"/>
                  </a:cubicBezTo>
                  <a:cubicBezTo>
                    <a:pt x="1683709" y="167251"/>
                    <a:pt x="1676011" y="166551"/>
                    <a:pt x="1669013" y="163752"/>
                  </a:cubicBezTo>
                  <a:close/>
                  <a:moveTo>
                    <a:pt x="365293" y="365294"/>
                  </a:moveTo>
                  <a:cubicBezTo>
                    <a:pt x="358295" y="361795"/>
                    <a:pt x="357596" y="350598"/>
                    <a:pt x="357596" y="350598"/>
                  </a:cubicBezTo>
                  <a:lnTo>
                    <a:pt x="364594" y="346399"/>
                  </a:lnTo>
                  <a:cubicBezTo>
                    <a:pt x="366693" y="353397"/>
                    <a:pt x="382788" y="368793"/>
                    <a:pt x="382788" y="368793"/>
                  </a:cubicBezTo>
                  <a:cubicBezTo>
                    <a:pt x="379989" y="368793"/>
                    <a:pt x="372291" y="368793"/>
                    <a:pt x="365293" y="365294"/>
                  </a:cubicBezTo>
                  <a:close/>
                  <a:moveTo>
                    <a:pt x="1099379" y="532545"/>
                  </a:moveTo>
                  <a:lnTo>
                    <a:pt x="1118973" y="538843"/>
                  </a:lnTo>
                  <a:lnTo>
                    <a:pt x="1125971" y="583630"/>
                  </a:lnTo>
                  <a:lnTo>
                    <a:pt x="1107777" y="603924"/>
                  </a:lnTo>
                  <a:lnTo>
                    <a:pt x="1110576" y="592027"/>
                  </a:lnTo>
                  <a:lnTo>
                    <a:pt x="1098680" y="547241"/>
                  </a:lnTo>
                  <a:lnTo>
                    <a:pt x="1088882" y="532545"/>
                  </a:lnTo>
                  <a:lnTo>
                    <a:pt x="1099379" y="532545"/>
                  </a:lnTo>
                  <a:close/>
                  <a:moveTo>
                    <a:pt x="2381406" y="333103"/>
                  </a:moveTo>
                  <a:lnTo>
                    <a:pt x="2401000" y="339401"/>
                  </a:lnTo>
                  <a:lnTo>
                    <a:pt x="2407998" y="384188"/>
                  </a:lnTo>
                  <a:lnTo>
                    <a:pt x="2389803" y="404482"/>
                  </a:lnTo>
                  <a:lnTo>
                    <a:pt x="2392602" y="392585"/>
                  </a:lnTo>
                  <a:lnTo>
                    <a:pt x="2380706" y="347799"/>
                  </a:lnTo>
                  <a:lnTo>
                    <a:pt x="2370909" y="333103"/>
                  </a:lnTo>
                  <a:lnTo>
                    <a:pt x="2381406" y="333103"/>
                  </a:lnTo>
                  <a:close/>
                </a:path>
              </a:pathLst>
            </a:custGeom>
            <a:solidFill>
              <a:schemeClr val="accent5">
                <a:lumMod val="75000"/>
                <a:alpha val="50000"/>
              </a:schemeClr>
            </a:solidFill>
            <a:ln w="69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90" name="任意多边形: 形状 289">
              <a:extLst>
                <a:ext uri="{FF2B5EF4-FFF2-40B4-BE49-F238E27FC236}">
                  <a16:creationId xmlns:a16="http://schemas.microsoft.com/office/drawing/2014/main" id="{95C65916-54E7-4FF8-8B4F-BCBD27E061A1}"/>
                </a:ext>
              </a:extLst>
            </p:cNvPr>
            <p:cNvSpPr/>
            <p:nvPr/>
          </p:nvSpPr>
          <p:spPr>
            <a:xfrm>
              <a:off x="4499932" y="-1379906"/>
              <a:ext cx="988869" cy="699563"/>
            </a:xfrm>
            <a:custGeom>
              <a:avLst/>
              <a:gdLst>
                <a:gd name="connsiteX0" fmla="*/ 600908 w 988869"/>
                <a:gd name="connsiteY0" fmla="*/ 618669 h 699563"/>
                <a:gd name="connsiteX1" fmla="*/ 491740 w 988869"/>
                <a:gd name="connsiteY1" fmla="*/ 638263 h 699563"/>
                <a:gd name="connsiteX2" fmla="*/ 343383 w 988869"/>
                <a:gd name="connsiteY2" fmla="*/ 658557 h 699563"/>
                <a:gd name="connsiteX3" fmla="*/ 347582 w 988869"/>
                <a:gd name="connsiteY3" fmla="*/ 671853 h 699563"/>
                <a:gd name="connsiteX4" fmla="*/ 470047 w 988869"/>
                <a:gd name="connsiteY4" fmla="*/ 651559 h 699563"/>
                <a:gd name="connsiteX5" fmla="*/ 603707 w 988869"/>
                <a:gd name="connsiteY5" fmla="*/ 628466 h 699563"/>
                <a:gd name="connsiteX6" fmla="*/ 600908 w 988869"/>
                <a:gd name="connsiteY6" fmla="*/ 618669 h 699563"/>
                <a:gd name="connsiteX7" fmla="*/ 590411 w 988869"/>
                <a:gd name="connsiteY7" fmla="*/ 577381 h 699563"/>
                <a:gd name="connsiteX8" fmla="*/ 533028 w 988869"/>
                <a:gd name="connsiteY8" fmla="*/ 587878 h 699563"/>
                <a:gd name="connsiteX9" fmla="*/ 396568 w 988869"/>
                <a:gd name="connsiteY9" fmla="*/ 613770 h 699563"/>
                <a:gd name="connsiteX10" fmla="*/ 361578 w 988869"/>
                <a:gd name="connsiteY10" fmla="*/ 619369 h 699563"/>
                <a:gd name="connsiteX11" fmla="*/ 366476 w 988869"/>
                <a:gd name="connsiteY11" fmla="*/ 636163 h 699563"/>
                <a:gd name="connsiteX12" fmla="*/ 475645 w 988869"/>
                <a:gd name="connsiteY12" fmla="*/ 617969 h 699563"/>
                <a:gd name="connsiteX13" fmla="*/ 595310 w 988869"/>
                <a:gd name="connsiteY13" fmla="*/ 596975 h 699563"/>
                <a:gd name="connsiteX14" fmla="*/ 590411 w 988869"/>
                <a:gd name="connsiteY14" fmla="*/ 577381 h 699563"/>
                <a:gd name="connsiteX15" fmla="*/ 730877 w 988869"/>
                <a:gd name="connsiteY15" fmla="*/ 269471 h 699563"/>
                <a:gd name="connsiteX16" fmla="*/ 731070 w 988869"/>
                <a:gd name="connsiteY16" fmla="*/ 269471 h 699563"/>
                <a:gd name="connsiteX17" fmla="*/ 731331 w 988869"/>
                <a:gd name="connsiteY17" fmla="*/ 269523 h 699563"/>
                <a:gd name="connsiteX18" fmla="*/ 559941 w 988869"/>
                <a:gd name="connsiteY18" fmla="*/ 123712 h 699563"/>
                <a:gd name="connsiteX19" fmla="*/ 556121 w 988869"/>
                <a:gd name="connsiteY19" fmla="*/ 125663 h 699563"/>
                <a:gd name="connsiteX20" fmla="*/ 548905 w 988869"/>
                <a:gd name="connsiteY20" fmla="*/ 138044 h 699563"/>
                <a:gd name="connsiteX21" fmla="*/ 550522 w 988869"/>
                <a:gd name="connsiteY21" fmla="*/ 137909 h 699563"/>
                <a:gd name="connsiteX22" fmla="*/ 557870 w 988869"/>
                <a:gd name="connsiteY22" fmla="*/ 129511 h 699563"/>
                <a:gd name="connsiteX23" fmla="*/ 288277 w 988869"/>
                <a:gd name="connsiteY23" fmla="*/ 172 h 699563"/>
                <a:gd name="connsiteX24" fmla="*/ 354579 w 988869"/>
                <a:gd name="connsiteY24" fmla="*/ 43437 h 699563"/>
                <a:gd name="connsiteX25" fmla="*/ 362977 w 988869"/>
                <a:gd name="connsiteY25" fmla="*/ 57432 h 699563"/>
                <a:gd name="connsiteX26" fmla="*/ 376973 w 988869"/>
                <a:gd name="connsiteY26" fmla="*/ 60931 h 699563"/>
                <a:gd name="connsiteX27" fmla="*/ 374873 w 988869"/>
                <a:gd name="connsiteY27" fmla="*/ 88223 h 699563"/>
                <a:gd name="connsiteX28" fmla="*/ 391669 w 988869"/>
                <a:gd name="connsiteY28" fmla="*/ 109917 h 699563"/>
                <a:gd name="connsiteX29" fmla="*/ 420360 w 988869"/>
                <a:gd name="connsiteY29" fmla="*/ 167300 h 699563"/>
                <a:gd name="connsiteX30" fmla="*/ 514832 w 988869"/>
                <a:gd name="connsiteY30" fmla="*/ 193193 h 699563"/>
                <a:gd name="connsiteX31" fmla="*/ 515380 w 988869"/>
                <a:gd name="connsiteY31" fmla="*/ 193286 h 699563"/>
                <a:gd name="connsiteX32" fmla="*/ 516593 w 988869"/>
                <a:gd name="connsiteY32" fmla="*/ 193236 h 699563"/>
                <a:gd name="connsiteX33" fmla="*/ 539325 w 988869"/>
                <a:gd name="connsiteY33" fmla="*/ 170799 h 699563"/>
                <a:gd name="connsiteX34" fmla="*/ 531628 w 988869"/>
                <a:gd name="connsiteY34" fmla="*/ 144907 h 699563"/>
                <a:gd name="connsiteX35" fmla="*/ 540915 w 988869"/>
                <a:gd name="connsiteY35" fmla="*/ 139771 h 699563"/>
                <a:gd name="connsiteX36" fmla="*/ 541994 w 988869"/>
                <a:gd name="connsiteY36" fmla="*/ 134891 h 699563"/>
                <a:gd name="connsiteX37" fmla="*/ 556821 w 988869"/>
                <a:gd name="connsiteY37" fmla="*/ 116215 h 699563"/>
                <a:gd name="connsiteX38" fmla="*/ 563031 w 988869"/>
                <a:gd name="connsiteY38" fmla="*/ 113985 h 699563"/>
                <a:gd name="connsiteX39" fmla="*/ 561719 w 988869"/>
                <a:gd name="connsiteY39" fmla="*/ 101694 h 699563"/>
                <a:gd name="connsiteX40" fmla="*/ 570816 w 988869"/>
                <a:gd name="connsiteY40" fmla="*/ 95921 h 699563"/>
                <a:gd name="connsiteX41" fmla="*/ 581313 w 988869"/>
                <a:gd name="connsiteY41" fmla="*/ 100120 h 699563"/>
                <a:gd name="connsiteX42" fmla="*/ 619190 w 988869"/>
                <a:gd name="connsiteY42" fmla="*/ 94084 h 699563"/>
                <a:gd name="connsiteX43" fmla="*/ 626145 w 988869"/>
                <a:gd name="connsiteY43" fmla="*/ 108377 h 699563"/>
                <a:gd name="connsiteX44" fmla="*/ 651752 w 988869"/>
                <a:gd name="connsiteY44" fmla="*/ 103553 h 699563"/>
                <a:gd name="connsiteX45" fmla="*/ 674386 w 988869"/>
                <a:gd name="connsiteY45" fmla="*/ 137209 h 699563"/>
                <a:gd name="connsiteX46" fmla="*/ 665431 w 988869"/>
                <a:gd name="connsiteY46" fmla="*/ 151948 h 699563"/>
                <a:gd name="connsiteX47" fmla="*/ 652513 w 988869"/>
                <a:gd name="connsiteY47" fmla="*/ 165842 h 699563"/>
                <a:gd name="connsiteX48" fmla="*/ 665420 w 988869"/>
                <a:gd name="connsiteY48" fmla="*/ 179295 h 699563"/>
                <a:gd name="connsiteX49" fmla="*/ 787054 w 988869"/>
                <a:gd name="connsiteY49" fmla="*/ 242179 h 699563"/>
                <a:gd name="connsiteX50" fmla="*/ 987195 w 988869"/>
                <a:gd name="connsiteY50" fmla="*/ 277168 h 699563"/>
                <a:gd name="connsiteX51" fmla="*/ 987895 w 988869"/>
                <a:gd name="connsiteY51" fmla="*/ 280667 h 699563"/>
                <a:gd name="connsiteX52" fmla="*/ 850035 w 988869"/>
                <a:gd name="connsiteY52" fmla="*/ 266671 h 699563"/>
                <a:gd name="connsiteX53" fmla="*/ 731070 w 988869"/>
                <a:gd name="connsiteY53" fmla="*/ 229582 h 699563"/>
                <a:gd name="connsiteX54" fmla="*/ 681297 w 988869"/>
                <a:gd name="connsiteY54" fmla="*/ 202378 h 699563"/>
                <a:gd name="connsiteX55" fmla="*/ 646603 w 988869"/>
                <a:gd name="connsiteY55" fmla="*/ 171595 h 699563"/>
                <a:gd name="connsiteX56" fmla="*/ 636499 w 988869"/>
                <a:gd name="connsiteY56" fmla="*/ 180903 h 699563"/>
                <a:gd name="connsiteX57" fmla="*/ 630299 w 988869"/>
                <a:gd name="connsiteY57" fmla="*/ 186195 h 699563"/>
                <a:gd name="connsiteX58" fmla="*/ 630299 w 988869"/>
                <a:gd name="connsiteY58" fmla="*/ 213487 h 699563"/>
                <a:gd name="connsiteX59" fmla="*/ 596709 w 988869"/>
                <a:gd name="connsiteY59" fmla="*/ 220485 h 699563"/>
                <a:gd name="connsiteX60" fmla="*/ 574315 w 988869"/>
                <a:gd name="connsiteY60" fmla="*/ 247777 h 699563"/>
                <a:gd name="connsiteX61" fmla="*/ 546499 w 988869"/>
                <a:gd name="connsiteY61" fmla="*/ 262746 h 699563"/>
                <a:gd name="connsiteX62" fmla="*/ 526363 w 988869"/>
                <a:gd name="connsiteY62" fmla="*/ 263422 h 699563"/>
                <a:gd name="connsiteX63" fmla="*/ 494539 w 988869"/>
                <a:gd name="connsiteY63" fmla="*/ 254775 h 699563"/>
                <a:gd name="connsiteX64" fmla="*/ 520781 w 988869"/>
                <a:gd name="connsiteY64" fmla="*/ 263610 h 699563"/>
                <a:gd name="connsiteX65" fmla="*/ 526363 w 988869"/>
                <a:gd name="connsiteY65" fmla="*/ 263422 h 699563"/>
                <a:gd name="connsiteX66" fmla="*/ 537258 w 988869"/>
                <a:gd name="connsiteY66" fmla="*/ 266383 h 699563"/>
                <a:gd name="connsiteX67" fmla="*/ 659014 w 988869"/>
                <a:gd name="connsiteY67" fmla="*/ 402162 h 699563"/>
                <a:gd name="connsiteX68" fmla="*/ 659071 w 988869"/>
                <a:gd name="connsiteY68" fmla="*/ 402323 h 699563"/>
                <a:gd name="connsiteX69" fmla="*/ 682872 w 988869"/>
                <a:gd name="connsiteY69" fmla="*/ 395084 h 699563"/>
                <a:gd name="connsiteX70" fmla="*/ 733869 w 988869"/>
                <a:gd name="connsiteY70" fmla="*/ 355545 h 699563"/>
                <a:gd name="connsiteX71" fmla="*/ 740867 w 988869"/>
                <a:gd name="connsiteY71" fmla="*/ 347148 h 699563"/>
                <a:gd name="connsiteX72" fmla="*/ 744366 w 988869"/>
                <a:gd name="connsiteY72" fmla="*/ 342249 h 699563"/>
                <a:gd name="connsiteX73" fmla="*/ 733170 w 988869"/>
                <a:gd name="connsiteY73" fmla="*/ 309359 h 699563"/>
                <a:gd name="connsiteX74" fmla="*/ 733170 w 988869"/>
                <a:gd name="connsiteY74" fmla="*/ 310059 h 699563"/>
                <a:gd name="connsiteX75" fmla="*/ 715675 w 988869"/>
                <a:gd name="connsiteY75" fmla="*/ 334552 h 699563"/>
                <a:gd name="connsiteX76" fmla="*/ 686283 w 988869"/>
                <a:gd name="connsiteY76" fmla="*/ 317057 h 699563"/>
                <a:gd name="connsiteX77" fmla="*/ 688383 w 988869"/>
                <a:gd name="connsiteY77" fmla="*/ 282067 h 699563"/>
                <a:gd name="connsiteX78" fmla="*/ 724072 w 988869"/>
                <a:gd name="connsiteY78" fmla="*/ 268771 h 699563"/>
                <a:gd name="connsiteX79" fmla="*/ 724772 w 988869"/>
                <a:gd name="connsiteY79" fmla="*/ 268771 h 699563"/>
                <a:gd name="connsiteX80" fmla="*/ 730877 w 988869"/>
                <a:gd name="connsiteY80" fmla="*/ 269471 h 699563"/>
                <a:gd name="connsiteX81" fmla="*/ 729671 w 988869"/>
                <a:gd name="connsiteY81" fmla="*/ 269471 h 699563"/>
                <a:gd name="connsiteX82" fmla="*/ 734569 w 988869"/>
                <a:gd name="connsiteY82" fmla="*/ 270170 h 699563"/>
                <a:gd name="connsiteX83" fmla="*/ 731331 w 988869"/>
                <a:gd name="connsiteY83" fmla="*/ 269523 h 699563"/>
                <a:gd name="connsiteX84" fmla="*/ 741179 w 988869"/>
                <a:gd name="connsiteY84" fmla="*/ 270652 h 699563"/>
                <a:gd name="connsiteX85" fmla="*/ 746892 w 988869"/>
                <a:gd name="connsiteY85" fmla="*/ 271308 h 699563"/>
                <a:gd name="connsiteX86" fmla="*/ 798951 w 988869"/>
                <a:gd name="connsiteY86" fmla="*/ 311458 h 699563"/>
                <a:gd name="connsiteX87" fmla="*/ 834640 w 988869"/>
                <a:gd name="connsiteY87" fmla="*/ 404531 h 699563"/>
                <a:gd name="connsiteX88" fmla="*/ 794052 w 988869"/>
                <a:gd name="connsiteY88" fmla="*/ 504602 h 699563"/>
                <a:gd name="connsiteX89" fmla="*/ 683484 w 988869"/>
                <a:gd name="connsiteY89" fmla="*/ 562685 h 699563"/>
                <a:gd name="connsiteX90" fmla="*/ 631699 w 988869"/>
                <a:gd name="connsiteY90" fmla="*/ 571783 h 699563"/>
                <a:gd name="connsiteX91" fmla="*/ 628900 w 988869"/>
                <a:gd name="connsiteY91" fmla="*/ 592776 h 699563"/>
                <a:gd name="connsiteX92" fmla="*/ 773058 w 988869"/>
                <a:gd name="connsiteY92" fmla="*/ 554987 h 699563"/>
                <a:gd name="connsiteX93" fmla="*/ 840238 w 988869"/>
                <a:gd name="connsiteY93" fmla="*/ 493405 h 699563"/>
                <a:gd name="connsiteX94" fmla="*/ 847236 w 988869"/>
                <a:gd name="connsiteY94" fmla="*/ 391935 h 699563"/>
                <a:gd name="connsiteX95" fmla="*/ 847236 w 988869"/>
                <a:gd name="connsiteY95" fmla="*/ 391235 h 699563"/>
                <a:gd name="connsiteX96" fmla="*/ 855634 w 988869"/>
                <a:gd name="connsiteY96" fmla="*/ 386337 h 699563"/>
                <a:gd name="connsiteX97" fmla="*/ 875228 w 988869"/>
                <a:gd name="connsiteY97" fmla="*/ 419227 h 699563"/>
                <a:gd name="connsiteX98" fmla="*/ 863332 w 988869"/>
                <a:gd name="connsiteY98" fmla="*/ 512300 h 699563"/>
                <a:gd name="connsiteX99" fmla="*/ 862632 w 988869"/>
                <a:gd name="connsiteY99" fmla="*/ 512300 h 699563"/>
                <a:gd name="connsiteX100" fmla="*/ 710776 w 988869"/>
                <a:gd name="connsiteY100" fmla="*/ 599074 h 699563"/>
                <a:gd name="connsiteX101" fmla="*/ 631000 w 988869"/>
                <a:gd name="connsiteY101" fmla="*/ 613770 h 699563"/>
                <a:gd name="connsiteX102" fmla="*/ 633799 w 988869"/>
                <a:gd name="connsiteY102" fmla="*/ 623567 h 699563"/>
                <a:gd name="connsiteX103" fmla="*/ 801750 w 988869"/>
                <a:gd name="connsiteY103" fmla="*/ 580180 h 699563"/>
                <a:gd name="connsiteX104" fmla="*/ 877327 w 988869"/>
                <a:gd name="connsiteY104" fmla="*/ 510900 h 699563"/>
                <a:gd name="connsiteX105" fmla="*/ 885025 w 988869"/>
                <a:gd name="connsiteY105" fmla="*/ 396834 h 699563"/>
                <a:gd name="connsiteX106" fmla="*/ 885025 w 988869"/>
                <a:gd name="connsiteY106" fmla="*/ 396134 h 699563"/>
                <a:gd name="connsiteX107" fmla="*/ 894822 w 988869"/>
                <a:gd name="connsiteY107" fmla="*/ 391235 h 699563"/>
                <a:gd name="connsiteX108" fmla="*/ 916516 w 988869"/>
                <a:gd name="connsiteY108" fmla="*/ 428324 h 699563"/>
                <a:gd name="connsiteX109" fmla="*/ 903920 w 988869"/>
                <a:gd name="connsiteY109" fmla="*/ 532594 h 699563"/>
                <a:gd name="connsiteX110" fmla="*/ 903220 w 988869"/>
                <a:gd name="connsiteY110" fmla="*/ 532594 h 699563"/>
                <a:gd name="connsiteX111" fmla="*/ 733170 w 988869"/>
                <a:gd name="connsiteY111" fmla="*/ 629866 h 699563"/>
                <a:gd name="connsiteX112" fmla="*/ 638697 w 988869"/>
                <a:gd name="connsiteY112" fmla="*/ 647360 h 699563"/>
                <a:gd name="connsiteX113" fmla="*/ 486841 w 988869"/>
                <a:gd name="connsiteY113" fmla="*/ 674652 h 699563"/>
                <a:gd name="connsiteX114" fmla="*/ 281801 w 988869"/>
                <a:gd name="connsiteY114" fmla="*/ 699145 h 699563"/>
                <a:gd name="connsiteX115" fmla="*/ 136943 w 988869"/>
                <a:gd name="connsiteY115" fmla="*/ 673953 h 699563"/>
                <a:gd name="connsiteX116" fmla="*/ 136943 w 988869"/>
                <a:gd name="connsiteY116" fmla="*/ 673253 h 699563"/>
                <a:gd name="connsiteX117" fmla="*/ 136943 w 988869"/>
                <a:gd name="connsiteY117" fmla="*/ 669054 h 699563"/>
                <a:gd name="connsiteX118" fmla="*/ 186629 w 988869"/>
                <a:gd name="connsiteY118" fmla="*/ 676052 h 699563"/>
                <a:gd name="connsiteX119" fmla="*/ 313992 w 988869"/>
                <a:gd name="connsiteY119" fmla="*/ 675352 h 699563"/>
                <a:gd name="connsiteX120" fmla="*/ 309093 w 988869"/>
                <a:gd name="connsiteY120" fmla="*/ 659957 h 699563"/>
                <a:gd name="connsiteX121" fmla="*/ 307694 w 988869"/>
                <a:gd name="connsiteY121" fmla="*/ 659957 h 699563"/>
                <a:gd name="connsiteX122" fmla="*/ 178232 w 988869"/>
                <a:gd name="connsiteY122" fmla="*/ 637563 h 699563"/>
                <a:gd name="connsiteX123" fmla="*/ 178232 w 988869"/>
                <a:gd name="connsiteY123" fmla="*/ 636863 h 699563"/>
                <a:gd name="connsiteX124" fmla="*/ 178232 w 988869"/>
                <a:gd name="connsiteY124" fmla="*/ 633365 h 699563"/>
                <a:gd name="connsiteX125" fmla="*/ 222319 w 988869"/>
                <a:gd name="connsiteY125" fmla="*/ 639662 h 699563"/>
                <a:gd name="connsiteX126" fmla="*/ 306294 w 988869"/>
                <a:gd name="connsiteY126" fmla="*/ 641762 h 699563"/>
                <a:gd name="connsiteX127" fmla="*/ 306294 w 988869"/>
                <a:gd name="connsiteY127" fmla="*/ 638963 h 699563"/>
                <a:gd name="connsiteX128" fmla="*/ 306994 w 988869"/>
                <a:gd name="connsiteY128" fmla="*/ 620768 h 699563"/>
                <a:gd name="connsiteX129" fmla="*/ 264306 w 988869"/>
                <a:gd name="connsiteY129" fmla="*/ 615870 h 699563"/>
                <a:gd name="connsiteX130" fmla="*/ 165635 w 988869"/>
                <a:gd name="connsiteY130" fmla="*/ 557787 h 699563"/>
                <a:gd name="connsiteX131" fmla="*/ 108952 w 988869"/>
                <a:gd name="connsiteY131" fmla="*/ 461915 h 699563"/>
                <a:gd name="connsiteX132" fmla="*/ 63465 w 988869"/>
                <a:gd name="connsiteY132" fmla="*/ 376539 h 699563"/>
                <a:gd name="connsiteX133" fmla="*/ 55767 w 988869"/>
                <a:gd name="connsiteY133" fmla="*/ 386337 h 699563"/>
                <a:gd name="connsiteX134" fmla="*/ 10281 w 988869"/>
                <a:gd name="connsiteY134" fmla="*/ 379339 h 699563"/>
                <a:gd name="connsiteX135" fmla="*/ 3982 w 988869"/>
                <a:gd name="connsiteY135" fmla="*/ 333852 h 699563"/>
                <a:gd name="connsiteX136" fmla="*/ 67664 w 988869"/>
                <a:gd name="connsiteY136" fmla="*/ 274369 h 699563"/>
                <a:gd name="connsiteX137" fmla="*/ 176132 w 988869"/>
                <a:gd name="connsiteY137" fmla="*/ 260373 h 699563"/>
                <a:gd name="connsiteX138" fmla="*/ 221236 w 988869"/>
                <a:gd name="connsiteY138" fmla="*/ 267885 h 699563"/>
                <a:gd name="connsiteX139" fmla="*/ 230309 w 988869"/>
                <a:gd name="connsiteY139" fmla="*/ 270831 h 699563"/>
                <a:gd name="connsiteX140" fmla="*/ 226516 w 988869"/>
                <a:gd name="connsiteY140" fmla="*/ 268071 h 699563"/>
                <a:gd name="connsiteX141" fmla="*/ 266405 w 988869"/>
                <a:gd name="connsiteY141" fmla="*/ 198791 h 699563"/>
                <a:gd name="connsiteX142" fmla="*/ 259407 w 988869"/>
                <a:gd name="connsiteY142" fmla="*/ 180596 h 699563"/>
                <a:gd name="connsiteX143" fmla="*/ 251009 w 988869"/>
                <a:gd name="connsiteY143" fmla="*/ 180596 h 699563"/>
                <a:gd name="connsiteX144" fmla="*/ 253109 w 988869"/>
                <a:gd name="connsiteY144" fmla="*/ 151905 h 699563"/>
                <a:gd name="connsiteX145" fmla="*/ 240512 w 988869"/>
                <a:gd name="connsiteY145" fmla="*/ 151905 h 699563"/>
                <a:gd name="connsiteX146" fmla="*/ 240512 w 988869"/>
                <a:gd name="connsiteY146" fmla="*/ 131611 h 699563"/>
                <a:gd name="connsiteX147" fmla="*/ 217419 w 988869"/>
                <a:gd name="connsiteY147" fmla="*/ 91023 h 699563"/>
                <a:gd name="connsiteX148" fmla="*/ 188728 w 988869"/>
                <a:gd name="connsiteY148" fmla="*/ 116915 h 699563"/>
                <a:gd name="connsiteX149" fmla="*/ 178930 w 988869"/>
                <a:gd name="connsiteY149" fmla="*/ 139308 h 699563"/>
                <a:gd name="connsiteX150" fmla="*/ 144641 w 988869"/>
                <a:gd name="connsiteY150" fmla="*/ 107118 h 699563"/>
                <a:gd name="connsiteX151" fmla="*/ 176831 w 988869"/>
                <a:gd name="connsiteY151" fmla="*/ 100120 h 699563"/>
                <a:gd name="connsiteX152" fmla="*/ 206922 w 988869"/>
                <a:gd name="connsiteY152" fmla="*/ 57432 h 699563"/>
                <a:gd name="connsiteX153" fmla="*/ 266405 w 988869"/>
                <a:gd name="connsiteY153" fmla="*/ 4948 h 699563"/>
                <a:gd name="connsiteX154" fmla="*/ 288277 w 988869"/>
                <a:gd name="connsiteY154" fmla="*/ 172 h 699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</a:cxnLst>
              <a:rect l="l" t="t" r="r" b="b"/>
              <a:pathLst>
                <a:path w="988869" h="699563">
                  <a:moveTo>
                    <a:pt x="600908" y="618669"/>
                  </a:moveTo>
                  <a:cubicBezTo>
                    <a:pt x="564519" y="624967"/>
                    <a:pt x="528130" y="631965"/>
                    <a:pt x="491740" y="638263"/>
                  </a:cubicBezTo>
                  <a:cubicBezTo>
                    <a:pt x="442754" y="646660"/>
                    <a:pt x="393069" y="655058"/>
                    <a:pt x="343383" y="658557"/>
                  </a:cubicBezTo>
                  <a:cubicBezTo>
                    <a:pt x="344783" y="662756"/>
                    <a:pt x="346183" y="667654"/>
                    <a:pt x="347582" y="671853"/>
                  </a:cubicBezTo>
                  <a:cubicBezTo>
                    <a:pt x="388870" y="666255"/>
                    <a:pt x="429458" y="658557"/>
                    <a:pt x="470047" y="651559"/>
                  </a:cubicBezTo>
                  <a:cubicBezTo>
                    <a:pt x="514833" y="643861"/>
                    <a:pt x="558920" y="636163"/>
                    <a:pt x="603707" y="628466"/>
                  </a:cubicBezTo>
                  <a:cubicBezTo>
                    <a:pt x="602308" y="624967"/>
                    <a:pt x="600908" y="622168"/>
                    <a:pt x="600908" y="618669"/>
                  </a:cubicBezTo>
                  <a:close/>
                  <a:moveTo>
                    <a:pt x="590411" y="577381"/>
                  </a:moveTo>
                  <a:cubicBezTo>
                    <a:pt x="570817" y="580880"/>
                    <a:pt x="551922" y="584379"/>
                    <a:pt x="533028" y="587878"/>
                  </a:cubicBezTo>
                  <a:cubicBezTo>
                    <a:pt x="487541" y="595575"/>
                    <a:pt x="442055" y="606072"/>
                    <a:pt x="396568" y="613770"/>
                  </a:cubicBezTo>
                  <a:cubicBezTo>
                    <a:pt x="384671" y="615870"/>
                    <a:pt x="372775" y="617969"/>
                    <a:pt x="361578" y="619369"/>
                  </a:cubicBezTo>
                  <a:cubicBezTo>
                    <a:pt x="362977" y="624967"/>
                    <a:pt x="364377" y="630565"/>
                    <a:pt x="366476" y="636163"/>
                  </a:cubicBezTo>
                  <a:cubicBezTo>
                    <a:pt x="402866" y="631265"/>
                    <a:pt x="439255" y="624267"/>
                    <a:pt x="475645" y="617969"/>
                  </a:cubicBezTo>
                  <a:cubicBezTo>
                    <a:pt x="515533" y="610971"/>
                    <a:pt x="555421" y="603973"/>
                    <a:pt x="595310" y="596975"/>
                  </a:cubicBezTo>
                  <a:cubicBezTo>
                    <a:pt x="592511" y="590677"/>
                    <a:pt x="591111" y="584379"/>
                    <a:pt x="590411" y="577381"/>
                  </a:cubicBezTo>
                  <a:close/>
                  <a:moveTo>
                    <a:pt x="730877" y="269471"/>
                  </a:moveTo>
                  <a:lnTo>
                    <a:pt x="731070" y="269471"/>
                  </a:lnTo>
                  <a:lnTo>
                    <a:pt x="731331" y="269523"/>
                  </a:lnTo>
                  <a:close/>
                  <a:moveTo>
                    <a:pt x="559941" y="123712"/>
                  </a:moveTo>
                  <a:lnTo>
                    <a:pt x="556121" y="125663"/>
                  </a:lnTo>
                  <a:lnTo>
                    <a:pt x="548905" y="138044"/>
                  </a:lnTo>
                  <a:lnTo>
                    <a:pt x="550522" y="137909"/>
                  </a:lnTo>
                  <a:cubicBezTo>
                    <a:pt x="550522" y="137909"/>
                    <a:pt x="554371" y="134235"/>
                    <a:pt x="557870" y="129511"/>
                  </a:cubicBezTo>
                  <a:close/>
                  <a:moveTo>
                    <a:pt x="288277" y="172"/>
                  </a:moveTo>
                  <a:cubicBezTo>
                    <a:pt x="335292" y="-3177"/>
                    <a:pt x="354579" y="43437"/>
                    <a:pt x="354579" y="43437"/>
                  </a:cubicBezTo>
                  <a:lnTo>
                    <a:pt x="362977" y="57432"/>
                  </a:lnTo>
                  <a:cubicBezTo>
                    <a:pt x="362977" y="57432"/>
                    <a:pt x="368575" y="49035"/>
                    <a:pt x="376973" y="60931"/>
                  </a:cubicBezTo>
                  <a:cubicBezTo>
                    <a:pt x="385370" y="72828"/>
                    <a:pt x="374873" y="88223"/>
                    <a:pt x="374873" y="88223"/>
                  </a:cubicBezTo>
                  <a:cubicBezTo>
                    <a:pt x="398667" y="88223"/>
                    <a:pt x="391669" y="109917"/>
                    <a:pt x="391669" y="109917"/>
                  </a:cubicBezTo>
                  <a:cubicBezTo>
                    <a:pt x="411962" y="112716"/>
                    <a:pt x="420360" y="167300"/>
                    <a:pt x="420360" y="167300"/>
                  </a:cubicBezTo>
                  <a:cubicBezTo>
                    <a:pt x="457449" y="156103"/>
                    <a:pt x="491040" y="179897"/>
                    <a:pt x="514832" y="193193"/>
                  </a:cubicBezTo>
                  <a:lnTo>
                    <a:pt x="515380" y="193286"/>
                  </a:lnTo>
                  <a:lnTo>
                    <a:pt x="516593" y="193236"/>
                  </a:lnTo>
                  <a:cubicBezTo>
                    <a:pt x="530666" y="187725"/>
                    <a:pt x="539325" y="170799"/>
                    <a:pt x="539325" y="170799"/>
                  </a:cubicBezTo>
                  <a:cubicBezTo>
                    <a:pt x="539325" y="170799"/>
                    <a:pt x="525329" y="152604"/>
                    <a:pt x="531628" y="144907"/>
                  </a:cubicBezTo>
                  <a:lnTo>
                    <a:pt x="540915" y="139771"/>
                  </a:lnTo>
                  <a:lnTo>
                    <a:pt x="541994" y="134891"/>
                  </a:lnTo>
                  <a:cubicBezTo>
                    <a:pt x="545274" y="127718"/>
                    <a:pt x="550173" y="121289"/>
                    <a:pt x="556821" y="116215"/>
                  </a:cubicBezTo>
                  <a:lnTo>
                    <a:pt x="563031" y="113985"/>
                  </a:lnTo>
                  <a:lnTo>
                    <a:pt x="561719" y="101694"/>
                  </a:lnTo>
                  <a:cubicBezTo>
                    <a:pt x="562594" y="97670"/>
                    <a:pt x="565218" y="94871"/>
                    <a:pt x="570816" y="95921"/>
                  </a:cubicBezTo>
                  <a:cubicBezTo>
                    <a:pt x="582013" y="98020"/>
                    <a:pt x="581313" y="100120"/>
                    <a:pt x="581313" y="100120"/>
                  </a:cubicBezTo>
                  <a:cubicBezTo>
                    <a:pt x="598808" y="88923"/>
                    <a:pt x="611230" y="89098"/>
                    <a:pt x="619190" y="94084"/>
                  </a:cubicBezTo>
                  <a:lnTo>
                    <a:pt x="626145" y="108377"/>
                  </a:lnTo>
                  <a:lnTo>
                    <a:pt x="651752" y="103553"/>
                  </a:lnTo>
                  <a:cubicBezTo>
                    <a:pt x="672681" y="105324"/>
                    <a:pt x="678061" y="124613"/>
                    <a:pt x="674386" y="137209"/>
                  </a:cubicBezTo>
                  <a:cubicBezTo>
                    <a:pt x="673162" y="141408"/>
                    <a:pt x="669794" y="146569"/>
                    <a:pt x="665431" y="151948"/>
                  </a:cubicBezTo>
                  <a:lnTo>
                    <a:pt x="652513" y="165842"/>
                  </a:lnTo>
                  <a:lnTo>
                    <a:pt x="665420" y="179295"/>
                  </a:lnTo>
                  <a:cubicBezTo>
                    <a:pt x="700060" y="209113"/>
                    <a:pt x="741392" y="228008"/>
                    <a:pt x="787054" y="242179"/>
                  </a:cubicBezTo>
                  <a:cubicBezTo>
                    <a:pt x="848636" y="261073"/>
                    <a:pt x="922814" y="285566"/>
                    <a:pt x="987195" y="277168"/>
                  </a:cubicBezTo>
                  <a:cubicBezTo>
                    <a:pt x="989294" y="277168"/>
                    <a:pt x="989294" y="279968"/>
                    <a:pt x="987895" y="280667"/>
                  </a:cubicBezTo>
                  <a:cubicBezTo>
                    <a:pt x="944508" y="295363"/>
                    <a:pt x="893423" y="276469"/>
                    <a:pt x="850035" y="266671"/>
                  </a:cubicBezTo>
                  <a:cubicBezTo>
                    <a:pt x="810147" y="257574"/>
                    <a:pt x="768859" y="247077"/>
                    <a:pt x="731070" y="229582"/>
                  </a:cubicBezTo>
                  <a:cubicBezTo>
                    <a:pt x="713925" y="221534"/>
                    <a:pt x="696955" y="212787"/>
                    <a:pt x="681297" y="202378"/>
                  </a:cubicBezTo>
                  <a:lnTo>
                    <a:pt x="646603" y="171595"/>
                  </a:lnTo>
                  <a:lnTo>
                    <a:pt x="636499" y="180903"/>
                  </a:lnTo>
                  <a:cubicBezTo>
                    <a:pt x="632749" y="184183"/>
                    <a:pt x="630299" y="186195"/>
                    <a:pt x="630299" y="186195"/>
                  </a:cubicBezTo>
                  <a:cubicBezTo>
                    <a:pt x="630299" y="186195"/>
                    <a:pt x="643595" y="199491"/>
                    <a:pt x="630299" y="213487"/>
                  </a:cubicBezTo>
                  <a:cubicBezTo>
                    <a:pt x="617003" y="227483"/>
                    <a:pt x="596709" y="220485"/>
                    <a:pt x="596709" y="220485"/>
                  </a:cubicBezTo>
                  <a:cubicBezTo>
                    <a:pt x="596709" y="220485"/>
                    <a:pt x="589011" y="234481"/>
                    <a:pt x="574315" y="247777"/>
                  </a:cubicBezTo>
                  <a:cubicBezTo>
                    <a:pt x="565218" y="255999"/>
                    <a:pt x="555683" y="260548"/>
                    <a:pt x="546499" y="262746"/>
                  </a:cubicBezTo>
                  <a:lnTo>
                    <a:pt x="526363" y="263422"/>
                  </a:lnTo>
                  <a:lnTo>
                    <a:pt x="494539" y="254775"/>
                  </a:lnTo>
                  <a:cubicBezTo>
                    <a:pt x="494539" y="254775"/>
                    <a:pt x="505386" y="261248"/>
                    <a:pt x="520781" y="263610"/>
                  </a:cubicBezTo>
                  <a:lnTo>
                    <a:pt x="526363" y="263422"/>
                  </a:lnTo>
                  <a:lnTo>
                    <a:pt x="537258" y="266383"/>
                  </a:lnTo>
                  <a:cubicBezTo>
                    <a:pt x="615386" y="298702"/>
                    <a:pt x="650559" y="379684"/>
                    <a:pt x="659014" y="402162"/>
                  </a:cubicBezTo>
                  <a:lnTo>
                    <a:pt x="659071" y="402323"/>
                  </a:lnTo>
                  <a:lnTo>
                    <a:pt x="682872" y="395084"/>
                  </a:lnTo>
                  <a:cubicBezTo>
                    <a:pt x="702029" y="385112"/>
                    <a:pt x="719524" y="371641"/>
                    <a:pt x="733869" y="355545"/>
                  </a:cubicBezTo>
                  <a:cubicBezTo>
                    <a:pt x="735969" y="352746"/>
                    <a:pt x="738768" y="349947"/>
                    <a:pt x="740867" y="347148"/>
                  </a:cubicBezTo>
                  <a:cubicBezTo>
                    <a:pt x="742267" y="345748"/>
                    <a:pt x="742967" y="343649"/>
                    <a:pt x="744366" y="342249"/>
                  </a:cubicBezTo>
                  <a:cubicBezTo>
                    <a:pt x="742267" y="331053"/>
                    <a:pt x="738068" y="319856"/>
                    <a:pt x="733170" y="309359"/>
                  </a:cubicBezTo>
                  <a:cubicBezTo>
                    <a:pt x="733170" y="309359"/>
                    <a:pt x="733170" y="310059"/>
                    <a:pt x="733170" y="310059"/>
                  </a:cubicBezTo>
                  <a:cubicBezTo>
                    <a:pt x="733869" y="321955"/>
                    <a:pt x="727571" y="331752"/>
                    <a:pt x="715675" y="334552"/>
                  </a:cubicBezTo>
                  <a:cubicBezTo>
                    <a:pt x="703079" y="338051"/>
                    <a:pt x="691882" y="327554"/>
                    <a:pt x="686283" y="317057"/>
                  </a:cubicBezTo>
                  <a:cubicBezTo>
                    <a:pt x="680685" y="306560"/>
                    <a:pt x="679985" y="291164"/>
                    <a:pt x="688383" y="282067"/>
                  </a:cubicBezTo>
                  <a:cubicBezTo>
                    <a:pt x="698180" y="271570"/>
                    <a:pt x="710076" y="265272"/>
                    <a:pt x="724072" y="268771"/>
                  </a:cubicBezTo>
                  <a:cubicBezTo>
                    <a:pt x="724072" y="268771"/>
                    <a:pt x="724772" y="268771"/>
                    <a:pt x="724772" y="268771"/>
                  </a:cubicBezTo>
                  <a:lnTo>
                    <a:pt x="730877" y="269471"/>
                  </a:lnTo>
                  <a:lnTo>
                    <a:pt x="729671" y="269471"/>
                  </a:lnTo>
                  <a:cubicBezTo>
                    <a:pt x="731770" y="269471"/>
                    <a:pt x="733170" y="270170"/>
                    <a:pt x="734569" y="270170"/>
                  </a:cubicBezTo>
                  <a:lnTo>
                    <a:pt x="731331" y="269523"/>
                  </a:lnTo>
                  <a:lnTo>
                    <a:pt x="741179" y="270652"/>
                  </a:lnTo>
                  <a:lnTo>
                    <a:pt x="746892" y="271308"/>
                  </a:lnTo>
                  <a:cubicBezTo>
                    <a:pt x="767985" y="277606"/>
                    <a:pt x="785830" y="294138"/>
                    <a:pt x="798951" y="311458"/>
                  </a:cubicBezTo>
                  <a:cubicBezTo>
                    <a:pt x="818545" y="337351"/>
                    <a:pt x="832541" y="371641"/>
                    <a:pt x="834640" y="404531"/>
                  </a:cubicBezTo>
                  <a:cubicBezTo>
                    <a:pt x="836739" y="440921"/>
                    <a:pt x="818545" y="478709"/>
                    <a:pt x="794052" y="504602"/>
                  </a:cubicBezTo>
                  <a:cubicBezTo>
                    <a:pt x="764660" y="536093"/>
                    <a:pt x="726172" y="554987"/>
                    <a:pt x="683484" y="562685"/>
                  </a:cubicBezTo>
                  <a:cubicBezTo>
                    <a:pt x="665989" y="565484"/>
                    <a:pt x="649194" y="568983"/>
                    <a:pt x="631699" y="571783"/>
                  </a:cubicBezTo>
                  <a:cubicBezTo>
                    <a:pt x="629600" y="578781"/>
                    <a:pt x="628900" y="585778"/>
                    <a:pt x="628900" y="592776"/>
                  </a:cubicBezTo>
                  <a:cubicBezTo>
                    <a:pt x="677886" y="584379"/>
                    <a:pt x="728271" y="576681"/>
                    <a:pt x="773058" y="554987"/>
                  </a:cubicBezTo>
                  <a:cubicBezTo>
                    <a:pt x="800350" y="541691"/>
                    <a:pt x="826242" y="521397"/>
                    <a:pt x="840238" y="493405"/>
                  </a:cubicBezTo>
                  <a:cubicBezTo>
                    <a:pt x="856334" y="462614"/>
                    <a:pt x="854934" y="425525"/>
                    <a:pt x="847236" y="391935"/>
                  </a:cubicBezTo>
                  <a:cubicBezTo>
                    <a:pt x="847236" y="391235"/>
                    <a:pt x="847236" y="391235"/>
                    <a:pt x="847236" y="391235"/>
                  </a:cubicBezTo>
                  <a:cubicBezTo>
                    <a:pt x="845837" y="384937"/>
                    <a:pt x="850036" y="383537"/>
                    <a:pt x="855634" y="386337"/>
                  </a:cubicBezTo>
                  <a:cubicBezTo>
                    <a:pt x="867531" y="391935"/>
                    <a:pt x="872429" y="407331"/>
                    <a:pt x="875228" y="419227"/>
                  </a:cubicBezTo>
                  <a:cubicBezTo>
                    <a:pt x="882226" y="448618"/>
                    <a:pt x="881526" y="487107"/>
                    <a:pt x="863332" y="512300"/>
                  </a:cubicBezTo>
                  <a:cubicBezTo>
                    <a:pt x="863332" y="513000"/>
                    <a:pt x="862632" y="512300"/>
                    <a:pt x="862632" y="512300"/>
                  </a:cubicBezTo>
                  <a:cubicBezTo>
                    <a:pt x="831841" y="564085"/>
                    <a:pt x="766760" y="586478"/>
                    <a:pt x="710776" y="599074"/>
                  </a:cubicBezTo>
                  <a:cubicBezTo>
                    <a:pt x="684184" y="605373"/>
                    <a:pt x="657592" y="608872"/>
                    <a:pt x="631000" y="613770"/>
                  </a:cubicBezTo>
                  <a:cubicBezTo>
                    <a:pt x="631699" y="617269"/>
                    <a:pt x="632399" y="620068"/>
                    <a:pt x="633799" y="623567"/>
                  </a:cubicBezTo>
                  <a:cubicBezTo>
                    <a:pt x="690482" y="613770"/>
                    <a:pt x="749265" y="605373"/>
                    <a:pt x="801750" y="580180"/>
                  </a:cubicBezTo>
                  <a:cubicBezTo>
                    <a:pt x="833240" y="564785"/>
                    <a:pt x="861232" y="542391"/>
                    <a:pt x="877327" y="510900"/>
                  </a:cubicBezTo>
                  <a:cubicBezTo>
                    <a:pt x="895522" y="475910"/>
                    <a:pt x="893423" y="433923"/>
                    <a:pt x="885025" y="396834"/>
                  </a:cubicBezTo>
                  <a:cubicBezTo>
                    <a:pt x="885025" y="396134"/>
                    <a:pt x="885025" y="396134"/>
                    <a:pt x="885025" y="396134"/>
                  </a:cubicBezTo>
                  <a:cubicBezTo>
                    <a:pt x="883626" y="389836"/>
                    <a:pt x="888524" y="388436"/>
                    <a:pt x="894822" y="391235"/>
                  </a:cubicBezTo>
                  <a:cubicBezTo>
                    <a:pt x="908119" y="397533"/>
                    <a:pt x="913017" y="415028"/>
                    <a:pt x="916516" y="428324"/>
                  </a:cubicBezTo>
                  <a:cubicBezTo>
                    <a:pt x="924914" y="461214"/>
                    <a:pt x="924214" y="503902"/>
                    <a:pt x="903920" y="532594"/>
                  </a:cubicBezTo>
                  <a:cubicBezTo>
                    <a:pt x="903920" y="533294"/>
                    <a:pt x="903220" y="532594"/>
                    <a:pt x="903220" y="532594"/>
                  </a:cubicBezTo>
                  <a:cubicBezTo>
                    <a:pt x="868230" y="590677"/>
                    <a:pt x="796151" y="615170"/>
                    <a:pt x="733170" y="629866"/>
                  </a:cubicBezTo>
                  <a:cubicBezTo>
                    <a:pt x="701679" y="636863"/>
                    <a:pt x="670188" y="641762"/>
                    <a:pt x="638697" y="647360"/>
                  </a:cubicBezTo>
                  <a:cubicBezTo>
                    <a:pt x="588312" y="656458"/>
                    <a:pt x="537227" y="665555"/>
                    <a:pt x="486841" y="674652"/>
                  </a:cubicBezTo>
                  <a:cubicBezTo>
                    <a:pt x="418961" y="685849"/>
                    <a:pt x="350381" y="697046"/>
                    <a:pt x="281801" y="699145"/>
                  </a:cubicBezTo>
                  <a:cubicBezTo>
                    <a:pt x="233515" y="700545"/>
                    <a:pt x="179631" y="699845"/>
                    <a:pt x="136943" y="673953"/>
                  </a:cubicBezTo>
                  <a:cubicBezTo>
                    <a:pt x="136943" y="673953"/>
                    <a:pt x="136943" y="673253"/>
                    <a:pt x="136943" y="673253"/>
                  </a:cubicBezTo>
                  <a:cubicBezTo>
                    <a:pt x="134844" y="671153"/>
                    <a:pt x="132045" y="669054"/>
                    <a:pt x="136943" y="669054"/>
                  </a:cubicBezTo>
                  <a:cubicBezTo>
                    <a:pt x="153739" y="669054"/>
                    <a:pt x="170534" y="673953"/>
                    <a:pt x="186629" y="676052"/>
                  </a:cubicBezTo>
                  <a:cubicBezTo>
                    <a:pt x="229317" y="682350"/>
                    <a:pt x="271304" y="680251"/>
                    <a:pt x="313992" y="675352"/>
                  </a:cubicBezTo>
                  <a:cubicBezTo>
                    <a:pt x="311892" y="670454"/>
                    <a:pt x="310493" y="665555"/>
                    <a:pt x="309093" y="659957"/>
                  </a:cubicBezTo>
                  <a:cubicBezTo>
                    <a:pt x="308393" y="659957"/>
                    <a:pt x="308393" y="659957"/>
                    <a:pt x="307694" y="659957"/>
                  </a:cubicBezTo>
                  <a:cubicBezTo>
                    <a:pt x="264306" y="661356"/>
                    <a:pt x="216020" y="660656"/>
                    <a:pt x="178232" y="637563"/>
                  </a:cubicBezTo>
                  <a:cubicBezTo>
                    <a:pt x="178232" y="636863"/>
                    <a:pt x="178232" y="636863"/>
                    <a:pt x="178232" y="636863"/>
                  </a:cubicBezTo>
                  <a:cubicBezTo>
                    <a:pt x="176132" y="635464"/>
                    <a:pt x="174033" y="633365"/>
                    <a:pt x="178232" y="633365"/>
                  </a:cubicBezTo>
                  <a:cubicBezTo>
                    <a:pt x="192927" y="633365"/>
                    <a:pt x="208323" y="637563"/>
                    <a:pt x="222319" y="639662"/>
                  </a:cubicBezTo>
                  <a:cubicBezTo>
                    <a:pt x="250310" y="643861"/>
                    <a:pt x="278302" y="643861"/>
                    <a:pt x="306294" y="641762"/>
                  </a:cubicBezTo>
                  <a:cubicBezTo>
                    <a:pt x="306294" y="640362"/>
                    <a:pt x="306294" y="639662"/>
                    <a:pt x="306294" y="638963"/>
                  </a:cubicBezTo>
                  <a:cubicBezTo>
                    <a:pt x="306294" y="632664"/>
                    <a:pt x="306294" y="627066"/>
                    <a:pt x="306994" y="620768"/>
                  </a:cubicBezTo>
                  <a:cubicBezTo>
                    <a:pt x="292998" y="620068"/>
                    <a:pt x="278302" y="618669"/>
                    <a:pt x="264306" y="615870"/>
                  </a:cubicBezTo>
                  <a:cubicBezTo>
                    <a:pt x="226517" y="608172"/>
                    <a:pt x="190828" y="586478"/>
                    <a:pt x="165635" y="557787"/>
                  </a:cubicBezTo>
                  <a:cubicBezTo>
                    <a:pt x="140442" y="529795"/>
                    <a:pt x="125747" y="494805"/>
                    <a:pt x="108952" y="461915"/>
                  </a:cubicBezTo>
                  <a:cubicBezTo>
                    <a:pt x="94256" y="433223"/>
                    <a:pt x="79560" y="404531"/>
                    <a:pt x="63465" y="376539"/>
                  </a:cubicBezTo>
                  <a:cubicBezTo>
                    <a:pt x="62065" y="380738"/>
                    <a:pt x="59266" y="383537"/>
                    <a:pt x="55767" y="386337"/>
                  </a:cubicBezTo>
                  <a:cubicBezTo>
                    <a:pt x="41071" y="397533"/>
                    <a:pt x="20777" y="392635"/>
                    <a:pt x="10281" y="379339"/>
                  </a:cubicBezTo>
                  <a:cubicBezTo>
                    <a:pt x="483" y="366742"/>
                    <a:pt x="-3715" y="346448"/>
                    <a:pt x="3982" y="333852"/>
                  </a:cubicBezTo>
                  <a:cubicBezTo>
                    <a:pt x="13080" y="304460"/>
                    <a:pt x="41071" y="285566"/>
                    <a:pt x="67664" y="274369"/>
                  </a:cubicBezTo>
                  <a:cubicBezTo>
                    <a:pt x="101254" y="259673"/>
                    <a:pt x="139743" y="258274"/>
                    <a:pt x="176132" y="260373"/>
                  </a:cubicBezTo>
                  <a:cubicBezTo>
                    <a:pt x="191528" y="261423"/>
                    <a:pt x="206748" y="264178"/>
                    <a:pt x="221236" y="267885"/>
                  </a:cubicBezTo>
                  <a:lnTo>
                    <a:pt x="230309" y="270831"/>
                  </a:lnTo>
                  <a:lnTo>
                    <a:pt x="226516" y="268071"/>
                  </a:lnTo>
                  <a:cubicBezTo>
                    <a:pt x="237013" y="237980"/>
                    <a:pt x="266405" y="198791"/>
                    <a:pt x="266405" y="198791"/>
                  </a:cubicBezTo>
                  <a:lnTo>
                    <a:pt x="259407" y="180596"/>
                  </a:lnTo>
                  <a:lnTo>
                    <a:pt x="251009" y="180596"/>
                  </a:lnTo>
                  <a:lnTo>
                    <a:pt x="253109" y="151905"/>
                  </a:lnTo>
                  <a:lnTo>
                    <a:pt x="240512" y="151905"/>
                  </a:lnTo>
                  <a:cubicBezTo>
                    <a:pt x="225117" y="147006"/>
                    <a:pt x="240512" y="131611"/>
                    <a:pt x="240512" y="131611"/>
                  </a:cubicBezTo>
                  <a:cubicBezTo>
                    <a:pt x="228616" y="129511"/>
                    <a:pt x="217419" y="91023"/>
                    <a:pt x="217419" y="91023"/>
                  </a:cubicBezTo>
                  <a:cubicBezTo>
                    <a:pt x="204123" y="91722"/>
                    <a:pt x="188728" y="116915"/>
                    <a:pt x="188728" y="116915"/>
                  </a:cubicBezTo>
                  <a:cubicBezTo>
                    <a:pt x="188728" y="116915"/>
                    <a:pt x="194326" y="127412"/>
                    <a:pt x="178930" y="139308"/>
                  </a:cubicBezTo>
                  <a:cubicBezTo>
                    <a:pt x="163535" y="151205"/>
                    <a:pt x="127845" y="132310"/>
                    <a:pt x="144641" y="107118"/>
                  </a:cubicBezTo>
                  <a:cubicBezTo>
                    <a:pt x="161436" y="81925"/>
                    <a:pt x="176831" y="100120"/>
                    <a:pt x="176831" y="100120"/>
                  </a:cubicBezTo>
                  <a:cubicBezTo>
                    <a:pt x="188028" y="91722"/>
                    <a:pt x="202024" y="77726"/>
                    <a:pt x="206922" y="57432"/>
                  </a:cubicBezTo>
                  <a:cubicBezTo>
                    <a:pt x="211821" y="37138"/>
                    <a:pt x="219518" y="21743"/>
                    <a:pt x="266405" y="4948"/>
                  </a:cubicBezTo>
                  <a:cubicBezTo>
                    <a:pt x="274278" y="2149"/>
                    <a:pt x="281560" y="651"/>
                    <a:pt x="288277" y="172"/>
                  </a:cubicBezTo>
                  <a:close/>
                </a:path>
              </a:pathLst>
            </a:custGeom>
            <a:solidFill>
              <a:schemeClr val="accent5">
                <a:alpha val="50000"/>
              </a:schemeClr>
            </a:solidFill>
            <a:ln w="69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sp>
        <p:nvSpPr>
          <p:cNvPr id="16" name="主标题">
            <a:extLst>
              <a:ext uri="{FF2B5EF4-FFF2-40B4-BE49-F238E27FC236}">
                <a16:creationId xmlns:a16="http://schemas.microsoft.com/office/drawing/2014/main" id="{CC2547D8-30D7-485D-BDAA-EDF68E6C0029}"/>
              </a:ext>
            </a:extLst>
          </p:cNvPr>
          <p:cNvSpPr txBox="1"/>
          <p:nvPr/>
        </p:nvSpPr>
        <p:spPr>
          <a:xfrm>
            <a:off x="3767664" y="1953629"/>
            <a:ext cx="4662564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8000" dirty="0">
                <a:solidFill>
                  <a:schemeClr val="accent4"/>
                </a:solidFill>
                <a:effectLst>
                  <a:outerShdw blurRad="127000" sx="105000" sy="105000" algn="ctr" rotWithShape="0">
                    <a:prstClr val="black">
                      <a:alpha val="40000"/>
                    </a:prstClr>
                  </a:outerShdw>
                </a:effectLst>
                <a:latin typeface="+mj-ea"/>
                <a:ea typeface="+mj-ea"/>
              </a:rPr>
              <a:t>感谢观看</a:t>
            </a:r>
            <a:endParaRPr lang="en-US" altLang="zh-CN" sz="8000" dirty="0">
              <a:solidFill>
                <a:schemeClr val="bg1"/>
              </a:solidFill>
              <a:effectLst>
                <a:outerShdw blurRad="127000" sx="105000" sy="105000" algn="ctr" rotWithShape="0">
                  <a:prstClr val="black">
                    <a:alpha val="40000"/>
                  </a:prstClr>
                </a:outerShdw>
              </a:effectLst>
              <a:latin typeface="+mj-ea"/>
              <a:ea typeface="+mj-ea"/>
            </a:endParaRPr>
          </a:p>
        </p:txBody>
      </p:sp>
      <p:grpSp>
        <p:nvGrpSpPr>
          <p:cNvPr id="3231" name="组合 3230">
            <a:extLst>
              <a:ext uri="{FF2B5EF4-FFF2-40B4-BE49-F238E27FC236}">
                <a16:creationId xmlns:a16="http://schemas.microsoft.com/office/drawing/2014/main" id="{569B0EBA-6B60-4A12-B1F8-92740447E834}"/>
              </a:ext>
            </a:extLst>
          </p:cNvPr>
          <p:cNvGrpSpPr/>
          <p:nvPr/>
        </p:nvGrpSpPr>
        <p:grpSpPr>
          <a:xfrm rot="1500000">
            <a:off x="3378371" y="2147155"/>
            <a:ext cx="551596" cy="848234"/>
            <a:chOff x="-1440860" y="2563708"/>
            <a:chExt cx="1125375" cy="1730584"/>
          </a:xfrm>
        </p:grpSpPr>
        <p:sp>
          <p:nvSpPr>
            <p:cNvPr id="3219" name="任意多边形: 形状 3218">
              <a:extLst>
                <a:ext uri="{FF2B5EF4-FFF2-40B4-BE49-F238E27FC236}">
                  <a16:creationId xmlns:a16="http://schemas.microsoft.com/office/drawing/2014/main" id="{F4370B44-8B6F-4119-830D-2976FAE39BEE}"/>
                </a:ext>
              </a:extLst>
            </p:cNvPr>
            <p:cNvSpPr/>
            <p:nvPr/>
          </p:nvSpPr>
          <p:spPr>
            <a:xfrm>
              <a:off x="-1440860" y="3136026"/>
              <a:ext cx="1125375" cy="1158266"/>
            </a:xfrm>
            <a:custGeom>
              <a:avLst/>
              <a:gdLst>
                <a:gd name="connsiteX0" fmla="*/ 1110375 w 1125375"/>
                <a:gd name="connsiteY0" fmla="*/ 853440 h 1158266"/>
                <a:gd name="connsiteX1" fmla="*/ 562688 w 1125375"/>
                <a:gd name="connsiteY1" fmla="*/ 0 h 1158266"/>
                <a:gd name="connsiteX2" fmla="*/ 15000 w 1125375"/>
                <a:gd name="connsiteY2" fmla="*/ 853440 h 1158266"/>
                <a:gd name="connsiteX3" fmla="*/ 562688 w 1125375"/>
                <a:gd name="connsiteY3" fmla="*/ 1158240 h 1158266"/>
                <a:gd name="connsiteX4" fmla="*/ 1110375 w 1125375"/>
                <a:gd name="connsiteY4" fmla="*/ 853440 h 1158266"/>
                <a:gd name="connsiteX5" fmla="*/ 564593 w 1125375"/>
                <a:gd name="connsiteY5" fmla="*/ 1079183 h 1158266"/>
                <a:gd name="connsiteX6" fmla="*/ 70245 w 1125375"/>
                <a:gd name="connsiteY6" fmla="*/ 918210 h 1158266"/>
                <a:gd name="connsiteX7" fmla="*/ 564593 w 1125375"/>
                <a:gd name="connsiteY7" fmla="*/ 757238 h 1158266"/>
                <a:gd name="connsiteX8" fmla="*/ 1058940 w 1125375"/>
                <a:gd name="connsiteY8" fmla="*/ 918210 h 1158266"/>
                <a:gd name="connsiteX9" fmla="*/ 564593 w 1125375"/>
                <a:gd name="connsiteY9" fmla="*/ 1079183 h 11582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25375" h="1158266">
                  <a:moveTo>
                    <a:pt x="1110375" y="853440"/>
                  </a:moveTo>
                  <a:cubicBezTo>
                    <a:pt x="827483" y="546735"/>
                    <a:pt x="967500" y="0"/>
                    <a:pt x="562688" y="0"/>
                  </a:cubicBezTo>
                  <a:cubicBezTo>
                    <a:pt x="157875" y="0"/>
                    <a:pt x="297893" y="546735"/>
                    <a:pt x="15000" y="853440"/>
                  </a:cubicBezTo>
                  <a:cubicBezTo>
                    <a:pt x="-74535" y="1058228"/>
                    <a:pt x="253125" y="1160145"/>
                    <a:pt x="562688" y="1158240"/>
                  </a:cubicBezTo>
                  <a:cubicBezTo>
                    <a:pt x="872250" y="1160145"/>
                    <a:pt x="1199910" y="1058228"/>
                    <a:pt x="1110375" y="853440"/>
                  </a:cubicBezTo>
                  <a:close/>
                  <a:moveTo>
                    <a:pt x="564593" y="1079183"/>
                  </a:moveTo>
                  <a:cubicBezTo>
                    <a:pt x="291225" y="1079183"/>
                    <a:pt x="70245" y="1006793"/>
                    <a:pt x="70245" y="918210"/>
                  </a:cubicBezTo>
                  <a:cubicBezTo>
                    <a:pt x="70245" y="829628"/>
                    <a:pt x="291225" y="757238"/>
                    <a:pt x="564593" y="757238"/>
                  </a:cubicBezTo>
                  <a:cubicBezTo>
                    <a:pt x="837960" y="757238"/>
                    <a:pt x="1058940" y="829628"/>
                    <a:pt x="1058940" y="918210"/>
                  </a:cubicBezTo>
                  <a:cubicBezTo>
                    <a:pt x="1059893" y="1006793"/>
                    <a:pt x="837960" y="1079183"/>
                    <a:pt x="564593" y="1079183"/>
                  </a:cubicBezTo>
                  <a:close/>
                </a:path>
              </a:pathLst>
            </a:custGeom>
            <a:solidFill>
              <a:schemeClr val="accent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229" name="任意多边形: 形状 3228">
              <a:extLst>
                <a:ext uri="{FF2B5EF4-FFF2-40B4-BE49-F238E27FC236}">
                  <a16:creationId xmlns:a16="http://schemas.microsoft.com/office/drawing/2014/main" id="{B3102D54-26B8-4E3B-B725-C419D7DEACEA}"/>
                </a:ext>
              </a:extLst>
            </p:cNvPr>
            <p:cNvSpPr/>
            <p:nvPr/>
          </p:nvSpPr>
          <p:spPr>
            <a:xfrm>
              <a:off x="-1373412" y="2563708"/>
              <a:ext cx="950767" cy="752341"/>
            </a:xfrm>
            <a:custGeom>
              <a:avLst/>
              <a:gdLst>
                <a:gd name="connsiteX0" fmla="*/ 594300 w 950767"/>
                <a:gd name="connsiteY0" fmla="*/ 437063 h 752341"/>
                <a:gd name="connsiteX1" fmla="*/ 935295 w 950767"/>
                <a:gd name="connsiteY1" fmla="*/ 661853 h 752341"/>
                <a:gd name="connsiteX2" fmla="*/ 827663 w 950767"/>
                <a:gd name="connsiteY2" fmla="*/ 663758 h 752341"/>
                <a:gd name="connsiteX3" fmla="*/ 826710 w 950767"/>
                <a:gd name="connsiteY3" fmla="*/ 752341 h 752341"/>
                <a:gd name="connsiteX4" fmla="*/ 520005 w 950767"/>
                <a:gd name="connsiteY4" fmla="*/ 500880 h 752341"/>
                <a:gd name="connsiteX5" fmla="*/ 546675 w 950767"/>
                <a:gd name="connsiteY5" fmla="*/ 490403 h 752341"/>
                <a:gd name="connsiteX6" fmla="*/ 567630 w 950767"/>
                <a:gd name="connsiteY6" fmla="*/ 476115 h 752341"/>
                <a:gd name="connsiteX7" fmla="*/ 575250 w 950767"/>
                <a:gd name="connsiteY7" fmla="*/ 468495 h 752341"/>
                <a:gd name="connsiteX8" fmla="*/ 581917 w 950767"/>
                <a:gd name="connsiteY8" fmla="*/ 459923 h 752341"/>
                <a:gd name="connsiteX9" fmla="*/ 591442 w 950767"/>
                <a:gd name="connsiteY9" fmla="*/ 443730 h 752341"/>
                <a:gd name="connsiteX10" fmla="*/ 594300 w 950767"/>
                <a:gd name="connsiteY10" fmla="*/ 437063 h 752341"/>
                <a:gd name="connsiteX11" fmla="*/ 360938 w 950767"/>
                <a:gd name="connsiteY11" fmla="*/ 436110 h 752341"/>
                <a:gd name="connsiteX12" fmla="*/ 375226 w 950767"/>
                <a:gd name="connsiteY12" fmla="*/ 459923 h 752341"/>
                <a:gd name="connsiteX13" fmla="*/ 376178 w 950767"/>
                <a:gd name="connsiteY13" fmla="*/ 460875 h 752341"/>
                <a:gd name="connsiteX14" fmla="*/ 377131 w 950767"/>
                <a:gd name="connsiteY14" fmla="*/ 461828 h 752341"/>
                <a:gd name="connsiteX15" fmla="*/ 379036 w 950767"/>
                <a:gd name="connsiteY15" fmla="*/ 463733 h 752341"/>
                <a:gd name="connsiteX16" fmla="*/ 389513 w 950767"/>
                <a:gd name="connsiteY16" fmla="*/ 475163 h 752341"/>
                <a:gd name="connsiteX17" fmla="*/ 407611 w 950767"/>
                <a:gd name="connsiteY17" fmla="*/ 487545 h 752341"/>
                <a:gd name="connsiteX18" fmla="*/ 435233 w 950767"/>
                <a:gd name="connsiteY18" fmla="*/ 499928 h 752341"/>
                <a:gd name="connsiteX19" fmla="*/ 126623 w 950767"/>
                <a:gd name="connsiteY19" fmla="*/ 751388 h 752341"/>
                <a:gd name="connsiteX20" fmla="*/ 125670 w 950767"/>
                <a:gd name="connsiteY20" fmla="*/ 662805 h 752341"/>
                <a:gd name="connsiteX21" fmla="*/ 18038 w 950767"/>
                <a:gd name="connsiteY21" fmla="*/ 660900 h 752341"/>
                <a:gd name="connsiteX22" fmla="*/ 360938 w 950767"/>
                <a:gd name="connsiteY22" fmla="*/ 436110 h 752341"/>
                <a:gd name="connsiteX23" fmla="*/ 475237 w 950767"/>
                <a:gd name="connsiteY23" fmla="*/ 274185 h 752341"/>
                <a:gd name="connsiteX24" fmla="*/ 553342 w 950767"/>
                <a:gd name="connsiteY24" fmla="*/ 302760 h 752341"/>
                <a:gd name="connsiteX25" fmla="*/ 564773 w 950767"/>
                <a:gd name="connsiteY25" fmla="*/ 317048 h 752341"/>
                <a:gd name="connsiteX26" fmla="*/ 571440 w 950767"/>
                <a:gd name="connsiteY26" fmla="*/ 328478 h 752341"/>
                <a:gd name="connsiteX27" fmla="*/ 575250 w 950767"/>
                <a:gd name="connsiteY27" fmla="*/ 338003 h 752341"/>
                <a:gd name="connsiteX28" fmla="*/ 576202 w 950767"/>
                <a:gd name="connsiteY28" fmla="*/ 341813 h 752341"/>
                <a:gd name="connsiteX29" fmla="*/ 579060 w 950767"/>
                <a:gd name="connsiteY29" fmla="*/ 351338 h 752341"/>
                <a:gd name="connsiteX30" fmla="*/ 579060 w 950767"/>
                <a:gd name="connsiteY30" fmla="*/ 353242 h 752341"/>
                <a:gd name="connsiteX31" fmla="*/ 580013 w 950767"/>
                <a:gd name="connsiteY31" fmla="*/ 361815 h 752341"/>
                <a:gd name="connsiteX32" fmla="*/ 580965 w 950767"/>
                <a:gd name="connsiteY32" fmla="*/ 365625 h 752341"/>
                <a:gd name="connsiteX33" fmla="*/ 581917 w 950767"/>
                <a:gd name="connsiteY33" fmla="*/ 374198 h 752341"/>
                <a:gd name="connsiteX34" fmla="*/ 584775 w 950767"/>
                <a:gd name="connsiteY34" fmla="*/ 379913 h 752341"/>
                <a:gd name="connsiteX35" fmla="*/ 583823 w 950767"/>
                <a:gd name="connsiteY35" fmla="*/ 393248 h 752341"/>
                <a:gd name="connsiteX36" fmla="*/ 582870 w 950767"/>
                <a:gd name="connsiteY36" fmla="*/ 399915 h 752341"/>
                <a:gd name="connsiteX37" fmla="*/ 581917 w 950767"/>
                <a:gd name="connsiteY37" fmla="*/ 408488 h 752341"/>
                <a:gd name="connsiteX38" fmla="*/ 580965 w 950767"/>
                <a:gd name="connsiteY38" fmla="*/ 413250 h 752341"/>
                <a:gd name="connsiteX39" fmla="*/ 578108 w 950767"/>
                <a:gd name="connsiteY39" fmla="*/ 423728 h 752341"/>
                <a:gd name="connsiteX40" fmla="*/ 575250 w 950767"/>
                <a:gd name="connsiteY40" fmla="*/ 431348 h 752341"/>
                <a:gd name="connsiteX41" fmla="*/ 574298 w 950767"/>
                <a:gd name="connsiteY41" fmla="*/ 432300 h 752341"/>
                <a:gd name="connsiteX42" fmla="*/ 572392 w 950767"/>
                <a:gd name="connsiteY42" fmla="*/ 437063 h 752341"/>
                <a:gd name="connsiteX43" fmla="*/ 564773 w 950767"/>
                <a:gd name="connsiteY43" fmla="*/ 450398 h 752341"/>
                <a:gd name="connsiteX44" fmla="*/ 559058 w 950767"/>
                <a:gd name="connsiteY44" fmla="*/ 457065 h 752341"/>
                <a:gd name="connsiteX45" fmla="*/ 553342 w 950767"/>
                <a:gd name="connsiteY45" fmla="*/ 463733 h 752341"/>
                <a:gd name="connsiteX46" fmla="*/ 536198 w 950767"/>
                <a:gd name="connsiteY46" fmla="*/ 475163 h 752341"/>
                <a:gd name="connsiteX47" fmla="*/ 491430 w 950767"/>
                <a:gd name="connsiteY47" fmla="*/ 487545 h 752341"/>
                <a:gd name="connsiteX48" fmla="*/ 475237 w 950767"/>
                <a:gd name="connsiteY48" fmla="*/ 488498 h 752341"/>
                <a:gd name="connsiteX49" fmla="*/ 459998 w 950767"/>
                <a:gd name="connsiteY49" fmla="*/ 487545 h 752341"/>
                <a:gd name="connsiteX50" fmla="*/ 416182 w 950767"/>
                <a:gd name="connsiteY50" fmla="*/ 473258 h 752341"/>
                <a:gd name="connsiteX51" fmla="*/ 400943 w 950767"/>
                <a:gd name="connsiteY51" fmla="*/ 461828 h 752341"/>
                <a:gd name="connsiteX52" fmla="*/ 392370 w 950767"/>
                <a:gd name="connsiteY52" fmla="*/ 453255 h 752341"/>
                <a:gd name="connsiteX53" fmla="*/ 389512 w 950767"/>
                <a:gd name="connsiteY53" fmla="*/ 450398 h 752341"/>
                <a:gd name="connsiteX54" fmla="*/ 378082 w 950767"/>
                <a:gd name="connsiteY54" fmla="*/ 432300 h 752341"/>
                <a:gd name="connsiteX55" fmla="*/ 375225 w 950767"/>
                <a:gd name="connsiteY55" fmla="*/ 423728 h 752341"/>
                <a:gd name="connsiteX56" fmla="*/ 372368 w 950767"/>
                <a:gd name="connsiteY56" fmla="*/ 414203 h 752341"/>
                <a:gd name="connsiteX57" fmla="*/ 367605 w 950767"/>
                <a:gd name="connsiteY57" fmla="*/ 380865 h 752341"/>
                <a:gd name="connsiteX58" fmla="*/ 367605 w 950767"/>
                <a:gd name="connsiteY58" fmla="*/ 373245 h 752341"/>
                <a:gd name="connsiteX59" fmla="*/ 368557 w 950767"/>
                <a:gd name="connsiteY59" fmla="*/ 363720 h 752341"/>
                <a:gd name="connsiteX60" fmla="*/ 382845 w 950767"/>
                <a:gd name="connsiteY60" fmla="*/ 315142 h 752341"/>
                <a:gd name="connsiteX61" fmla="*/ 394275 w 950767"/>
                <a:gd name="connsiteY61" fmla="*/ 300855 h 752341"/>
                <a:gd name="connsiteX62" fmla="*/ 475237 w 950767"/>
                <a:gd name="connsiteY62" fmla="*/ 274185 h 752341"/>
                <a:gd name="connsiteX63" fmla="*/ 210398 w 950767"/>
                <a:gd name="connsiteY63" fmla="*/ 44067 h 752341"/>
                <a:gd name="connsiteX64" fmla="*/ 260925 w 950767"/>
                <a:gd name="connsiteY64" fmla="*/ 66540 h 752341"/>
                <a:gd name="connsiteX65" fmla="*/ 405705 w 950767"/>
                <a:gd name="connsiteY65" fmla="*/ 271328 h 752341"/>
                <a:gd name="connsiteX66" fmla="*/ 402848 w 950767"/>
                <a:gd name="connsiteY66" fmla="*/ 273233 h 752341"/>
                <a:gd name="connsiteX67" fmla="*/ 371415 w 950767"/>
                <a:gd name="connsiteY67" fmla="*/ 311333 h 752341"/>
                <a:gd name="connsiteX68" fmla="*/ 289500 w 950767"/>
                <a:gd name="connsiteY68" fmla="*/ 264660 h 752341"/>
                <a:gd name="connsiteX69" fmla="*/ 169485 w 950767"/>
                <a:gd name="connsiteY69" fmla="*/ 260850 h 752341"/>
                <a:gd name="connsiteX70" fmla="*/ 363795 w 950767"/>
                <a:gd name="connsiteY70" fmla="*/ 328478 h 752341"/>
                <a:gd name="connsiteX71" fmla="*/ 359985 w 950767"/>
                <a:gd name="connsiteY71" fmla="*/ 338003 h 752341"/>
                <a:gd name="connsiteX72" fmla="*/ 352365 w 950767"/>
                <a:gd name="connsiteY72" fmla="*/ 367530 h 752341"/>
                <a:gd name="connsiteX73" fmla="*/ 297120 w 950767"/>
                <a:gd name="connsiteY73" fmla="*/ 357053 h 752341"/>
                <a:gd name="connsiteX74" fmla="*/ 215205 w 950767"/>
                <a:gd name="connsiteY74" fmla="*/ 378960 h 752341"/>
                <a:gd name="connsiteX75" fmla="*/ 350460 w 950767"/>
                <a:gd name="connsiteY75" fmla="*/ 385628 h 752341"/>
                <a:gd name="connsiteX76" fmla="*/ 355223 w 950767"/>
                <a:gd name="connsiteY76" fmla="*/ 421823 h 752341"/>
                <a:gd name="connsiteX77" fmla="*/ 356175 w 950767"/>
                <a:gd name="connsiteY77" fmla="*/ 423728 h 752341"/>
                <a:gd name="connsiteX78" fmla="*/ 357128 w 950767"/>
                <a:gd name="connsiteY78" fmla="*/ 425633 h 752341"/>
                <a:gd name="connsiteX79" fmla="*/ 360938 w 950767"/>
                <a:gd name="connsiteY79" fmla="*/ 435158 h 752341"/>
                <a:gd name="connsiteX80" fmla="*/ 256163 w 950767"/>
                <a:gd name="connsiteY80" fmla="*/ 459923 h 752341"/>
                <a:gd name="connsiteX81" fmla="*/ 107573 w 950767"/>
                <a:gd name="connsiteY81" fmla="*/ 481830 h 752341"/>
                <a:gd name="connsiteX82" fmla="*/ 13275 w 950767"/>
                <a:gd name="connsiteY82" fmla="*/ 319905 h 752341"/>
                <a:gd name="connsiteX83" fmla="*/ 70425 w 950767"/>
                <a:gd name="connsiteY83" fmla="*/ 162743 h 752341"/>
                <a:gd name="connsiteX84" fmla="*/ 210398 w 950767"/>
                <a:gd name="connsiteY84" fmla="*/ 44067 h 752341"/>
                <a:gd name="connsiteX85" fmla="*/ 708440 w 950767"/>
                <a:gd name="connsiteY85" fmla="*/ 339 h 752341"/>
                <a:gd name="connsiteX86" fmla="*/ 839092 w 950767"/>
                <a:gd name="connsiteY86" fmla="*/ 95115 h 752341"/>
                <a:gd name="connsiteX87" fmla="*/ 923865 w 950767"/>
                <a:gd name="connsiteY87" fmla="*/ 238943 h 752341"/>
                <a:gd name="connsiteX88" fmla="*/ 859095 w 950767"/>
                <a:gd name="connsiteY88" fmla="*/ 415155 h 752341"/>
                <a:gd name="connsiteX89" fmla="*/ 709552 w 950767"/>
                <a:gd name="connsiteY89" fmla="*/ 419918 h 752341"/>
                <a:gd name="connsiteX90" fmla="*/ 605729 w 950767"/>
                <a:gd name="connsiteY90" fmla="*/ 414203 h 752341"/>
                <a:gd name="connsiteX91" fmla="*/ 606682 w 950767"/>
                <a:gd name="connsiteY91" fmla="*/ 408488 h 752341"/>
                <a:gd name="connsiteX92" fmla="*/ 608587 w 950767"/>
                <a:gd name="connsiteY92" fmla="*/ 398010 h 752341"/>
                <a:gd name="connsiteX93" fmla="*/ 605729 w 950767"/>
                <a:gd name="connsiteY93" fmla="*/ 361815 h 752341"/>
                <a:gd name="connsiteX94" fmla="*/ 736222 w 950767"/>
                <a:gd name="connsiteY94" fmla="*/ 332288 h 752341"/>
                <a:gd name="connsiteX95" fmla="*/ 652402 w 950767"/>
                <a:gd name="connsiteY95" fmla="*/ 324668 h 752341"/>
                <a:gd name="connsiteX96" fmla="*/ 600967 w 950767"/>
                <a:gd name="connsiteY96" fmla="*/ 343718 h 752341"/>
                <a:gd name="connsiteX97" fmla="*/ 587632 w 950767"/>
                <a:gd name="connsiteY97" fmla="*/ 316095 h 752341"/>
                <a:gd name="connsiteX98" fmla="*/ 581917 w 950767"/>
                <a:gd name="connsiteY98" fmla="*/ 307523 h 752341"/>
                <a:gd name="connsiteX99" fmla="*/ 760987 w 950767"/>
                <a:gd name="connsiteY99" fmla="*/ 206558 h 752341"/>
                <a:gd name="connsiteX100" fmla="*/ 642877 w 950767"/>
                <a:gd name="connsiteY100" fmla="*/ 231323 h 752341"/>
                <a:gd name="connsiteX101" fmla="*/ 569535 w 950767"/>
                <a:gd name="connsiteY101" fmla="*/ 292283 h 752341"/>
                <a:gd name="connsiteX102" fmla="*/ 531435 w 950767"/>
                <a:gd name="connsiteY102" fmla="*/ 261803 h 752341"/>
                <a:gd name="connsiteX103" fmla="*/ 528577 w 950767"/>
                <a:gd name="connsiteY103" fmla="*/ 260850 h 752341"/>
                <a:gd name="connsiteX104" fmla="*/ 636210 w 950767"/>
                <a:gd name="connsiteY104" fmla="*/ 31298 h 752341"/>
                <a:gd name="connsiteX105" fmla="*/ 708440 w 950767"/>
                <a:gd name="connsiteY105" fmla="*/ 339 h 752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</a:cxnLst>
              <a:rect l="l" t="t" r="r" b="b"/>
              <a:pathLst>
                <a:path w="950767" h="752341">
                  <a:moveTo>
                    <a:pt x="594300" y="437063"/>
                  </a:moveTo>
                  <a:cubicBezTo>
                    <a:pt x="780990" y="502785"/>
                    <a:pt x="935295" y="660901"/>
                    <a:pt x="935295" y="661853"/>
                  </a:cubicBezTo>
                  <a:lnTo>
                    <a:pt x="827663" y="663758"/>
                  </a:lnTo>
                  <a:lnTo>
                    <a:pt x="826710" y="752341"/>
                  </a:lnTo>
                  <a:cubicBezTo>
                    <a:pt x="781942" y="644708"/>
                    <a:pt x="618112" y="555173"/>
                    <a:pt x="520005" y="500880"/>
                  </a:cubicBezTo>
                  <a:cubicBezTo>
                    <a:pt x="529530" y="498023"/>
                    <a:pt x="539055" y="494213"/>
                    <a:pt x="546675" y="490403"/>
                  </a:cubicBezTo>
                  <a:cubicBezTo>
                    <a:pt x="554295" y="486593"/>
                    <a:pt x="560962" y="481830"/>
                    <a:pt x="567630" y="476115"/>
                  </a:cubicBezTo>
                  <a:cubicBezTo>
                    <a:pt x="571440" y="473258"/>
                    <a:pt x="573345" y="470401"/>
                    <a:pt x="575250" y="468495"/>
                  </a:cubicBezTo>
                  <a:cubicBezTo>
                    <a:pt x="578108" y="465638"/>
                    <a:pt x="580012" y="462780"/>
                    <a:pt x="581917" y="459923"/>
                  </a:cubicBezTo>
                  <a:cubicBezTo>
                    <a:pt x="585727" y="455160"/>
                    <a:pt x="588585" y="449445"/>
                    <a:pt x="591442" y="443730"/>
                  </a:cubicBezTo>
                  <a:cubicBezTo>
                    <a:pt x="592395" y="441826"/>
                    <a:pt x="593348" y="438968"/>
                    <a:pt x="594300" y="437063"/>
                  </a:cubicBezTo>
                  <a:close/>
                  <a:moveTo>
                    <a:pt x="360938" y="436110"/>
                  </a:moveTo>
                  <a:cubicBezTo>
                    <a:pt x="364748" y="444683"/>
                    <a:pt x="369511" y="452303"/>
                    <a:pt x="375226" y="459923"/>
                  </a:cubicBezTo>
                  <a:lnTo>
                    <a:pt x="376178" y="460875"/>
                  </a:lnTo>
                  <a:lnTo>
                    <a:pt x="377131" y="461828"/>
                  </a:lnTo>
                  <a:cubicBezTo>
                    <a:pt x="377131" y="461828"/>
                    <a:pt x="379036" y="463733"/>
                    <a:pt x="379036" y="463733"/>
                  </a:cubicBezTo>
                  <a:cubicBezTo>
                    <a:pt x="381893" y="467542"/>
                    <a:pt x="385703" y="471353"/>
                    <a:pt x="389513" y="475163"/>
                  </a:cubicBezTo>
                  <a:cubicBezTo>
                    <a:pt x="395228" y="479925"/>
                    <a:pt x="401896" y="484688"/>
                    <a:pt x="407611" y="487545"/>
                  </a:cubicBezTo>
                  <a:cubicBezTo>
                    <a:pt x="416183" y="493260"/>
                    <a:pt x="425708" y="497070"/>
                    <a:pt x="435233" y="499928"/>
                  </a:cubicBezTo>
                  <a:cubicBezTo>
                    <a:pt x="336173" y="553267"/>
                    <a:pt x="172343" y="642803"/>
                    <a:pt x="126623" y="751388"/>
                  </a:cubicBezTo>
                  <a:lnTo>
                    <a:pt x="125670" y="662805"/>
                  </a:lnTo>
                  <a:lnTo>
                    <a:pt x="18038" y="660900"/>
                  </a:lnTo>
                  <a:cubicBezTo>
                    <a:pt x="18038" y="660900"/>
                    <a:pt x="173296" y="500880"/>
                    <a:pt x="360938" y="436110"/>
                  </a:cubicBezTo>
                  <a:close/>
                  <a:moveTo>
                    <a:pt x="475237" y="274185"/>
                  </a:moveTo>
                  <a:cubicBezTo>
                    <a:pt x="510480" y="274185"/>
                    <a:pt x="536198" y="284663"/>
                    <a:pt x="553342" y="302760"/>
                  </a:cubicBezTo>
                  <a:cubicBezTo>
                    <a:pt x="558105" y="306570"/>
                    <a:pt x="561915" y="312285"/>
                    <a:pt x="564773" y="317048"/>
                  </a:cubicBezTo>
                  <a:cubicBezTo>
                    <a:pt x="567630" y="320858"/>
                    <a:pt x="569535" y="324667"/>
                    <a:pt x="571440" y="328478"/>
                  </a:cubicBezTo>
                  <a:cubicBezTo>
                    <a:pt x="573345" y="331335"/>
                    <a:pt x="574298" y="334192"/>
                    <a:pt x="575250" y="338003"/>
                  </a:cubicBezTo>
                  <a:cubicBezTo>
                    <a:pt x="575250" y="338955"/>
                    <a:pt x="576202" y="339908"/>
                    <a:pt x="576202" y="341813"/>
                  </a:cubicBezTo>
                  <a:cubicBezTo>
                    <a:pt x="577155" y="344670"/>
                    <a:pt x="578108" y="347528"/>
                    <a:pt x="579060" y="351338"/>
                  </a:cubicBezTo>
                  <a:cubicBezTo>
                    <a:pt x="579060" y="352290"/>
                    <a:pt x="579060" y="352290"/>
                    <a:pt x="579060" y="353242"/>
                  </a:cubicBezTo>
                  <a:cubicBezTo>
                    <a:pt x="580013" y="356100"/>
                    <a:pt x="580013" y="358958"/>
                    <a:pt x="580013" y="361815"/>
                  </a:cubicBezTo>
                  <a:cubicBezTo>
                    <a:pt x="580013" y="362767"/>
                    <a:pt x="580013" y="364673"/>
                    <a:pt x="580965" y="365625"/>
                  </a:cubicBezTo>
                  <a:cubicBezTo>
                    <a:pt x="581917" y="368483"/>
                    <a:pt x="581917" y="371340"/>
                    <a:pt x="581917" y="374198"/>
                  </a:cubicBezTo>
                  <a:cubicBezTo>
                    <a:pt x="584775" y="374198"/>
                    <a:pt x="584775" y="377055"/>
                    <a:pt x="584775" y="379913"/>
                  </a:cubicBezTo>
                  <a:cubicBezTo>
                    <a:pt x="584775" y="384675"/>
                    <a:pt x="584775" y="388485"/>
                    <a:pt x="583823" y="393248"/>
                  </a:cubicBezTo>
                  <a:cubicBezTo>
                    <a:pt x="583823" y="395153"/>
                    <a:pt x="583823" y="397058"/>
                    <a:pt x="582870" y="399915"/>
                  </a:cubicBezTo>
                  <a:cubicBezTo>
                    <a:pt x="582870" y="402773"/>
                    <a:pt x="581917" y="405630"/>
                    <a:pt x="581917" y="408488"/>
                  </a:cubicBezTo>
                  <a:cubicBezTo>
                    <a:pt x="581917" y="410393"/>
                    <a:pt x="580965" y="411345"/>
                    <a:pt x="580965" y="413250"/>
                  </a:cubicBezTo>
                  <a:cubicBezTo>
                    <a:pt x="580013" y="417060"/>
                    <a:pt x="579060" y="420870"/>
                    <a:pt x="578108" y="423728"/>
                  </a:cubicBezTo>
                  <a:cubicBezTo>
                    <a:pt x="577155" y="426585"/>
                    <a:pt x="577155" y="428490"/>
                    <a:pt x="575250" y="431348"/>
                  </a:cubicBezTo>
                  <a:cubicBezTo>
                    <a:pt x="575250" y="431348"/>
                    <a:pt x="575250" y="432300"/>
                    <a:pt x="574298" y="432300"/>
                  </a:cubicBezTo>
                  <a:cubicBezTo>
                    <a:pt x="573345" y="434205"/>
                    <a:pt x="573345" y="435158"/>
                    <a:pt x="572392" y="437063"/>
                  </a:cubicBezTo>
                  <a:cubicBezTo>
                    <a:pt x="570488" y="441825"/>
                    <a:pt x="567630" y="446588"/>
                    <a:pt x="564773" y="450398"/>
                  </a:cubicBezTo>
                  <a:cubicBezTo>
                    <a:pt x="562867" y="453255"/>
                    <a:pt x="560963" y="455160"/>
                    <a:pt x="559058" y="457065"/>
                  </a:cubicBezTo>
                  <a:cubicBezTo>
                    <a:pt x="557152" y="458970"/>
                    <a:pt x="555248" y="461828"/>
                    <a:pt x="553342" y="463733"/>
                  </a:cubicBezTo>
                  <a:cubicBezTo>
                    <a:pt x="548580" y="468495"/>
                    <a:pt x="542865" y="472305"/>
                    <a:pt x="536198" y="475163"/>
                  </a:cubicBezTo>
                  <a:cubicBezTo>
                    <a:pt x="523815" y="481830"/>
                    <a:pt x="509527" y="485640"/>
                    <a:pt x="491430" y="487545"/>
                  </a:cubicBezTo>
                  <a:cubicBezTo>
                    <a:pt x="486668" y="488498"/>
                    <a:pt x="480952" y="488498"/>
                    <a:pt x="475237" y="488498"/>
                  </a:cubicBezTo>
                  <a:cubicBezTo>
                    <a:pt x="469523" y="488498"/>
                    <a:pt x="464760" y="488498"/>
                    <a:pt x="459998" y="487545"/>
                  </a:cubicBezTo>
                  <a:cubicBezTo>
                    <a:pt x="442852" y="485640"/>
                    <a:pt x="428565" y="480878"/>
                    <a:pt x="416182" y="473258"/>
                  </a:cubicBezTo>
                  <a:cubicBezTo>
                    <a:pt x="410468" y="469448"/>
                    <a:pt x="405705" y="465638"/>
                    <a:pt x="400943" y="461828"/>
                  </a:cubicBezTo>
                  <a:cubicBezTo>
                    <a:pt x="398085" y="458970"/>
                    <a:pt x="395227" y="456113"/>
                    <a:pt x="392370" y="453255"/>
                  </a:cubicBezTo>
                  <a:cubicBezTo>
                    <a:pt x="391418" y="452303"/>
                    <a:pt x="390465" y="451350"/>
                    <a:pt x="389512" y="450398"/>
                  </a:cubicBezTo>
                  <a:cubicBezTo>
                    <a:pt x="384750" y="444683"/>
                    <a:pt x="381893" y="438968"/>
                    <a:pt x="378082" y="432300"/>
                  </a:cubicBezTo>
                  <a:cubicBezTo>
                    <a:pt x="377130" y="429443"/>
                    <a:pt x="375225" y="426585"/>
                    <a:pt x="375225" y="423728"/>
                  </a:cubicBezTo>
                  <a:cubicBezTo>
                    <a:pt x="374273" y="420870"/>
                    <a:pt x="372368" y="417060"/>
                    <a:pt x="372368" y="414203"/>
                  </a:cubicBezTo>
                  <a:cubicBezTo>
                    <a:pt x="369510" y="403725"/>
                    <a:pt x="367605" y="392295"/>
                    <a:pt x="367605" y="380865"/>
                  </a:cubicBezTo>
                  <a:cubicBezTo>
                    <a:pt x="367605" y="378008"/>
                    <a:pt x="367605" y="375150"/>
                    <a:pt x="367605" y="373245"/>
                  </a:cubicBezTo>
                  <a:cubicBezTo>
                    <a:pt x="367605" y="370388"/>
                    <a:pt x="367605" y="366578"/>
                    <a:pt x="368557" y="363720"/>
                  </a:cubicBezTo>
                  <a:cubicBezTo>
                    <a:pt x="370462" y="345623"/>
                    <a:pt x="374273" y="328478"/>
                    <a:pt x="382845" y="315142"/>
                  </a:cubicBezTo>
                  <a:cubicBezTo>
                    <a:pt x="385702" y="310380"/>
                    <a:pt x="389512" y="304665"/>
                    <a:pt x="394275" y="300855"/>
                  </a:cubicBezTo>
                  <a:cubicBezTo>
                    <a:pt x="411420" y="283710"/>
                    <a:pt x="437137" y="274185"/>
                    <a:pt x="475237" y="274185"/>
                  </a:cubicBezTo>
                  <a:close/>
                  <a:moveTo>
                    <a:pt x="210398" y="44067"/>
                  </a:moveTo>
                  <a:cubicBezTo>
                    <a:pt x="228362" y="45168"/>
                    <a:pt x="245685" y="52252"/>
                    <a:pt x="260925" y="66540"/>
                  </a:cubicBezTo>
                  <a:cubicBezTo>
                    <a:pt x="317123" y="118928"/>
                    <a:pt x="368558" y="200843"/>
                    <a:pt x="405705" y="271328"/>
                  </a:cubicBezTo>
                  <a:cubicBezTo>
                    <a:pt x="404753" y="271328"/>
                    <a:pt x="403800" y="272280"/>
                    <a:pt x="402848" y="273233"/>
                  </a:cubicBezTo>
                  <a:cubicBezTo>
                    <a:pt x="390465" y="282758"/>
                    <a:pt x="379988" y="295140"/>
                    <a:pt x="371415" y="311333"/>
                  </a:cubicBezTo>
                  <a:cubicBezTo>
                    <a:pt x="355223" y="295140"/>
                    <a:pt x="325695" y="277995"/>
                    <a:pt x="289500" y="264660"/>
                  </a:cubicBezTo>
                  <a:cubicBezTo>
                    <a:pt x="230445" y="242753"/>
                    <a:pt x="176153" y="241800"/>
                    <a:pt x="169485" y="260850"/>
                  </a:cubicBezTo>
                  <a:cubicBezTo>
                    <a:pt x="240923" y="273233"/>
                    <a:pt x="325695" y="310380"/>
                    <a:pt x="363795" y="328478"/>
                  </a:cubicBezTo>
                  <a:cubicBezTo>
                    <a:pt x="361890" y="331335"/>
                    <a:pt x="360938" y="335145"/>
                    <a:pt x="359985" y="338003"/>
                  </a:cubicBezTo>
                  <a:cubicBezTo>
                    <a:pt x="356175" y="347528"/>
                    <a:pt x="353318" y="358005"/>
                    <a:pt x="352365" y="367530"/>
                  </a:cubicBezTo>
                  <a:cubicBezTo>
                    <a:pt x="338078" y="361815"/>
                    <a:pt x="319028" y="358005"/>
                    <a:pt x="297120" y="357053"/>
                  </a:cubicBezTo>
                  <a:cubicBezTo>
                    <a:pt x="252353" y="354195"/>
                    <a:pt x="216158" y="364673"/>
                    <a:pt x="215205" y="378960"/>
                  </a:cubicBezTo>
                  <a:cubicBezTo>
                    <a:pt x="252353" y="378960"/>
                    <a:pt x="316170" y="382770"/>
                    <a:pt x="350460" y="385628"/>
                  </a:cubicBezTo>
                  <a:cubicBezTo>
                    <a:pt x="349508" y="398010"/>
                    <a:pt x="351413" y="410393"/>
                    <a:pt x="355223" y="421823"/>
                  </a:cubicBezTo>
                  <a:lnTo>
                    <a:pt x="356175" y="423728"/>
                  </a:lnTo>
                  <a:lnTo>
                    <a:pt x="357128" y="425633"/>
                  </a:lnTo>
                  <a:cubicBezTo>
                    <a:pt x="358080" y="428490"/>
                    <a:pt x="359033" y="432300"/>
                    <a:pt x="360938" y="435158"/>
                  </a:cubicBezTo>
                  <a:cubicBezTo>
                    <a:pt x="328553" y="443730"/>
                    <a:pt x="293310" y="452303"/>
                    <a:pt x="256163" y="459923"/>
                  </a:cubicBezTo>
                  <a:cubicBezTo>
                    <a:pt x="204728" y="471353"/>
                    <a:pt x="151388" y="479925"/>
                    <a:pt x="107573" y="481830"/>
                  </a:cubicBezTo>
                  <a:cubicBezTo>
                    <a:pt x="11370" y="485640"/>
                    <a:pt x="-21015" y="415155"/>
                    <a:pt x="13275" y="319905"/>
                  </a:cubicBezTo>
                  <a:lnTo>
                    <a:pt x="70425" y="162743"/>
                  </a:lnTo>
                  <a:cubicBezTo>
                    <a:pt x="96857" y="91305"/>
                    <a:pt x="156507" y="40763"/>
                    <a:pt x="210398" y="44067"/>
                  </a:cubicBezTo>
                  <a:close/>
                  <a:moveTo>
                    <a:pt x="708440" y="339"/>
                  </a:moveTo>
                  <a:cubicBezTo>
                    <a:pt x="755153" y="4181"/>
                    <a:pt x="807541" y="40346"/>
                    <a:pt x="839092" y="95115"/>
                  </a:cubicBezTo>
                  <a:lnTo>
                    <a:pt x="923865" y="238943"/>
                  </a:lnTo>
                  <a:cubicBezTo>
                    <a:pt x="974347" y="327525"/>
                    <a:pt x="954345" y="402773"/>
                    <a:pt x="859095" y="415155"/>
                  </a:cubicBezTo>
                  <a:cubicBezTo>
                    <a:pt x="816232" y="420870"/>
                    <a:pt x="761940" y="421823"/>
                    <a:pt x="709552" y="419918"/>
                  </a:cubicBezTo>
                  <a:cubicBezTo>
                    <a:pt x="673357" y="418965"/>
                    <a:pt x="638115" y="417060"/>
                    <a:pt x="605729" y="414203"/>
                  </a:cubicBezTo>
                  <a:cubicBezTo>
                    <a:pt x="605729" y="412298"/>
                    <a:pt x="606682" y="410393"/>
                    <a:pt x="606682" y="408488"/>
                  </a:cubicBezTo>
                  <a:cubicBezTo>
                    <a:pt x="607635" y="405630"/>
                    <a:pt x="608587" y="401820"/>
                    <a:pt x="608587" y="398010"/>
                  </a:cubicBezTo>
                  <a:cubicBezTo>
                    <a:pt x="609540" y="386580"/>
                    <a:pt x="608587" y="374198"/>
                    <a:pt x="605729" y="361815"/>
                  </a:cubicBezTo>
                  <a:cubicBezTo>
                    <a:pt x="640020" y="353243"/>
                    <a:pt x="700027" y="338955"/>
                    <a:pt x="736222" y="332288"/>
                  </a:cubicBezTo>
                  <a:cubicBezTo>
                    <a:pt x="733365" y="318000"/>
                    <a:pt x="695265" y="314190"/>
                    <a:pt x="652402" y="324668"/>
                  </a:cubicBezTo>
                  <a:cubicBezTo>
                    <a:pt x="632400" y="329430"/>
                    <a:pt x="614302" y="336098"/>
                    <a:pt x="600967" y="343718"/>
                  </a:cubicBezTo>
                  <a:cubicBezTo>
                    <a:pt x="597157" y="334193"/>
                    <a:pt x="593347" y="325620"/>
                    <a:pt x="587632" y="316095"/>
                  </a:cubicBezTo>
                  <a:cubicBezTo>
                    <a:pt x="585727" y="313238"/>
                    <a:pt x="583822" y="310380"/>
                    <a:pt x="581917" y="307523"/>
                  </a:cubicBezTo>
                  <a:cubicBezTo>
                    <a:pt x="616207" y="282758"/>
                    <a:pt x="693360" y="231323"/>
                    <a:pt x="760987" y="206558"/>
                  </a:cubicBezTo>
                  <a:cubicBezTo>
                    <a:pt x="750510" y="188460"/>
                    <a:pt x="697170" y="199890"/>
                    <a:pt x="642877" y="231323"/>
                  </a:cubicBezTo>
                  <a:cubicBezTo>
                    <a:pt x="609540" y="251325"/>
                    <a:pt x="582870" y="273233"/>
                    <a:pt x="569535" y="292283"/>
                  </a:cubicBezTo>
                  <a:cubicBezTo>
                    <a:pt x="558104" y="278948"/>
                    <a:pt x="544770" y="268470"/>
                    <a:pt x="531435" y="261803"/>
                  </a:cubicBezTo>
                  <a:cubicBezTo>
                    <a:pt x="530482" y="261803"/>
                    <a:pt x="529530" y="260850"/>
                    <a:pt x="528577" y="260850"/>
                  </a:cubicBezTo>
                  <a:cubicBezTo>
                    <a:pt x="552390" y="184650"/>
                    <a:pt x="588585" y="93210"/>
                    <a:pt x="636210" y="31298"/>
                  </a:cubicBezTo>
                  <a:cubicBezTo>
                    <a:pt x="654426" y="7366"/>
                    <a:pt x="680412" y="-1966"/>
                    <a:pt x="708440" y="339"/>
                  </a:cubicBez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227" name="任意多边形: 形状 3226">
              <a:extLst>
                <a:ext uri="{FF2B5EF4-FFF2-40B4-BE49-F238E27FC236}">
                  <a16:creationId xmlns:a16="http://schemas.microsoft.com/office/drawing/2014/main" id="{9A77108C-599E-4C7E-B4F0-FEE1CC565FBA}"/>
                </a:ext>
              </a:extLst>
            </p:cNvPr>
            <p:cNvSpPr/>
            <p:nvPr/>
          </p:nvSpPr>
          <p:spPr>
            <a:xfrm>
              <a:off x="-894364" y="3933269"/>
              <a:ext cx="312419" cy="200025"/>
            </a:xfrm>
            <a:custGeom>
              <a:avLst/>
              <a:gdLst>
                <a:gd name="connsiteX0" fmla="*/ 18097 w 312419"/>
                <a:gd name="connsiteY0" fmla="*/ 0 h 200025"/>
                <a:gd name="connsiteX1" fmla="*/ 3810 w 312419"/>
                <a:gd name="connsiteY1" fmla="*/ 0 h 200025"/>
                <a:gd name="connsiteX2" fmla="*/ 0 w 312419"/>
                <a:gd name="connsiteY2" fmla="*/ 0 h 200025"/>
                <a:gd name="connsiteX3" fmla="*/ 0 w 312419"/>
                <a:gd name="connsiteY3" fmla="*/ 43815 h 200025"/>
                <a:gd name="connsiteX4" fmla="*/ 156210 w 312419"/>
                <a:gd name="connsiteY4" fmla="*/ 200025 h 200025"/>
                <a:gd name="connsiteX5" fmla="*/ 266700 w 312419"/>
                <a:gd name="connsiteY5" fmla="*/ 154305 h 200025"/>
                <a:gd name="connsiteX6" fmla="*/ 312420 w 312419"/>
                <a:gd name="connsiteY6" fmla="*/ 51435 h 200025"/>
                <a:gd name="connsiteX7" fmla="*/ 312420 w 312419"/>
                <a:gd name="connsiteY7" fmla="*/ 49530 h 200025"/>
                <a:gd name="connsiteX8" fmla="*/ 310515 w 312419"/>
                <a:gd name="connsiteY8" fmla="*/ 48577 h 200025"/>
                <a:gd name="connsiteX9" fmla="*/ 18097 w 312419"/>
                <a:gd name="connsiteY9" fmla="*/ 0 h 200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2419" h="200025">
                  <a:moveTo>
                    <a:pt x="18097" y="0"/>
                  </a:moveTo>
                  <a:cubicBezTo>
                    <a:pt x="13335" y="0"/>
                    <a:pt x="8572" y="0"/>
                    <a:pt x="3810" y="0"/>
                  </a:cubicBezTo>
                  <a:lnTo>
                    <a:pt x="0" y="0"/>
                  </a:lnTo>
                  <a:lnTo>
                    <a:pt x="0" y="43815"/>
                  </a:lnTo>
                  <a:cubicBezTo>
                    <a:pt x="0" y="130492"/>
                    <a:pt x="70485" y="200025"/>
                    <a:pt x="156210" y="200025"/>
                  </a:cubicBezTo>
                  <a:cubicBezTo>
                    <a:pt x="198120" y="200025"/>
                    <a:pt x="237173" y="183833"/>
                    <a:pt x="266700" y="154305"/>
                  </a:cubicBezTo>
                  <a:cubicBezTo>
                    <a:pt x="294323" y="126683"/>
                    <a:pt x="310515" y="90488"/>
                    <a:pt x="312420" y="51435"/>
                  </a:cubicBezTo>
                  <a:lnTo>
                    <a:pt x="312420" y="49530"/>
                  </a:lnTo>
                  <a:lnTo>
                    <a:pt x="310515" y="48577"/>
                  </a:lnTo>
                  <a:cubicBezTo>
                    <a:pt x="243840" y="18097"/>
                    <a:pt x="134302" y="0"/>
                    <a:pt x="18097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3232" name="组合 3231">
            <a:extLst>
              <a:ext uri="{FF2B5EF4-FFF2-40B4-BE49-F238E27FC236}">
                <a16:creationId xmlns:a16="http://schemas.microsoft.com/office/drawing/2014/main" id="{6AF68DFA-0BA5-48CE-BF2C-2C9E88BD477C}"/>
              </a:ext>
            </a:extLst>
          </p:cNvPr>
          <p:cNvGrpSpPr/>
          <p:nvPr/>
        </p:nvGrpSpPr>
        <p:grpSpPr>
          <a:xfrm rot="20100000" flipH="1">
            <a:off x="8266106" y="2147156"/>
            <a:ext cx="551596" cy="848234"/>
            <a:chOff x="-1440860" y="2563708"/>
            <a:chExt cx="1125375" cy="1730584"/>
          </a:xfrm>
        </p:grpSpPr>
        <p:sp>
          <p:nvSpPr>
            <p:cNvPr id="3233" name="任意多边形: 形状 3232">
              <a:extLst>
                <a:ext uri="{FF2B5EF4-FFF2-40B4-BE49-F238E27FC236}">
                  <a16:creationId xmlns:a16="http://schemas.microsoft.com/office/drawing/2014/main" id="{6E05675E-A48F-48B0-BF1D-EE067FB6F2CD}"/>
                </a:ext>
              </a:extLst>
            </p:cNvPr>
            <p:cNvSpPr/>
            <p:nvPr/>
          </p:nvSpPr>
          <p:spPr>
            <a:xfrm>
              <a:off x="-1440860" y="3136026"/>
              <a:ext cx="1125375" cy="1158266"/>
            </a:xfrm>
            <a:custGeom>
              <a:avLst/>
              <a:gdLst>
                <a:gd name="connsiteX0" fmla="*/ 1110375 w 1125375"/>
                <a:gd name="connsiteY0" fmla="*/ 853440 h 1158266"/>
                <a:gd name="connsiteX1" fmla="*/ 562688 w 1125375"/>
                <a:gd name="connsiteY1" fmla="*/ 0 h 1158266"/>
                <a:gd name="connsiteX2" fmla="*/ 15000 w 1125375"/>
                <a:gd name="connsiteY2" fmla="*/ 853440 h 1158266"/>
                <a:gd name="connsiteX3" fmla="*/ 562688 w 1125375"/>
                <a:gd name="connsiteY3" fmla="*/ 1158240 h 1158266"/>
                <a:gd name="connsiteX4" fmla="*/ 1110375 w 1125375"/>
                <a:gd name="connsiteY4" fmla="*/ 853440 h 1158266"/>
                <a:gd name="connsiteX5" fmla="*/ 564593 w 1125375"/>
                <a:gd name="connsiteY5" fmla="*/ 1079183 h 1158266"/>
                <a:gd name="connsiteX6" fmla="*/ 70245 w 1125375"/>
                <a:gd name="connsiteY6" fmla="*/ 918210 h 1158266"/>
                <a:gd name="connsiteX7" fmla="*/ 564593 w 1125375"/>
                <a:gd name="connsiteY7" fmla="*/ 757238 h 1158266"/>
                <a:gd name="connsiteX8" fmla="*/ 1058940 w 1125375"/>
                <a:gd name="connsiteY8" fmla="*/ 918210 h 1158266"/>
                <a:gd name="connsiteX9" fmla="*/ 564593 w 1125375"/>
                <a:gd name="connsiteY9" fmla="*/ 1079183 h 11582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25375" h="1158266">
                  <a:moveTo>
                    <a:pt x="1110375" y="853440"/>
                  </a:moveTo>
                  <a:cubicBezTo>
                    <a:pt x="827483" y="546735"/>
                    <a:pt x="967500" y="0"/>
                    <a:pt x="562688" y="0"/>
                  </a:cubicBezTo>
                  <a:cubicBezTo>
                    <a:pt x="157875" y="0"/>
                    <a:pt x="297893" y="546735"/>
                    <a:pt x="15000" y="853440"/>
                  </a:cubicBezTo>
                  <a:cubicBezTo>
                    <a:pt x="-74535" y="1058228"/>
                    <a:pt x="253125" y="1160145"/>
                    <a:pt x="562688" y="1158240"/>
                  </a:cubicBezTo>
                  <a:cubicBezTo>
                    <a:pt x="872250" y="1160145"/>
                    <a:pt x="1199910" y="1058228"/>
                    <a:pt x="1110375" y="853440"/>
                  </a:cubicBezTo>
                  <a:close/>
                  <a:moveTo>
                    <a:pt x="564593" y="1079183"/>
                  </a:moveTo>
                  <a:cubicBezTo>
                    <a:pt x="291225" y="1079183"/>
                    <a:pt x="70245" y="1006793"/>
                    <a:pt x="70245" y="918210"/>
                  </a:cubicBezTo>
                  <a:cubicBezTo>
                    <a:pt x="70245" y="829628"/>
                    <a:pt x="291225" y="757238"/>
                    <a:pt x="564593" y="757238"/>
                  </a:cubicBezTo>
                  <a:cubicBezTo>
                    <a:pt x="837960" y="757238"/>
                    <a:pt x="1058940" y="829628"/>
                    <a:pt x="1058940" y="918210"/>
                  </a:cubicBezTo>
                  <a:cubicBezTo>
                    <a:pt x="1059893" y="1006793"/>
                    <a:pt x="837960" y="1079183"/>
                    <a:pt x="564593" y="1079183"/>
                  </a:cubicBezTo>
                  <a:close/>
                </a:path>
              </a:pathLst>
            </a:custGeom>
            <a:solidFill>
              <a:schemeClr val="accent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234" name="任意多边形: 形状 3233">
              <a:extLst>
                <a:ext uri="{FF2B5EF4-FFF2-40B4-BE49-F238E27FC236}">
                  <a16:creationId xmlns:a16="http://schemas.microsoft.com/office/drawing/2014/main" id="{0FE8229B-064A-4797-BB54-395D8FAEC98E}"/>
                </a:ext>
              </a:extLst>
            </p:cNvPr>
            <p:cNvSpPr/>
            <p:nvPr/>
          </p:nvSpPr>
          <p:spPr>
            <a:xfrm>
              <a:off x="-1373412" y="2563708"/>
              <a:ext cx="950767" cy="752341"/>
            </a:xfrm>
            <a:custGeom>
              <a:avLst/>
              <a:gdLst>
                <a:gd name="connsiteX0" fmla="*/ 594300 w 950767"/>
                <a:gd name="connsiteY0" fmla="*/ 437063 h 752341"/>
                <a:gd name="connsiteX1" fmla="*/ 935295 w 950767"/>
                <a:gd name="connsiteY1" fmla="*/ 661853 h 752341"/>
                <a:gd name="connsiteX2" fmla="*/ 827663 w 950767"/>
                <a:gd name="connsiteY2" fmla="*/ 663758 h 752341"/>
                <a:gd name="connsiteX3" fmla="*/ 826710 w 950767"/>
                <a:gd name="connsiteY3" fmla="*/ 752341 h 752341"/>
                <a:gd name="connsiteX4" fmla="*/ 520005 w 950767"/>
                <a:gd name="connsiteY4" fmla="*/ 500880 h 752341"/>
                <a:gd name="connsiteX5" fmla="*/ 546675 w 950767"/>
                <a:gd name="connsiteY5" fmla="*/ 490403 h 752341"/>
                <a:gd name="connsiteX6" fmla="*/ 567630 w 950767"/>
                <a:gd name="connsiteY6" fmla="*/ 476115 h 752341"/>
                <a:gd name="connsiteX7" fmla="*/ 575250 w 950767"/>
                <a:gd name="connsiteY7" fmla="*/ 468495 h 752341"/>
                <a:gd name="connsiteX8" fmla="*/ 581917 w 950767"/>
                <a:gd name="connsiteY8" fmla="*/ 459923 h 752341"/>
                <a:gd name="connsiteX9" fmla="*/ 591442 w 950767"/>
                <a:gd name="connsiteY9" fmla="*/ 443730 h 752341"/>
                <a:gd name="connsiteX10" fmla="*/ 594300 w 950767"/>
                <a:gd name="connsiteY10" fmla="*/ 437063 h 752341"/>
                <a:gd name="connsiteX11" fmla="*/ 360938 w 950767"/>
                <a:gd name="connsiteY11" fmla="*/ 436110 h 752341"/>
                <a:gd name="connsiteX12" fmla="*/ 375226 w 950767"/>
                <a:gd name="connsiteY12" fmla="*/ 459923 h 752341"/>
                <a:gd name="connsiteX13" fmla="*/ 376178 w 950767"/>
                <a:gd name="connsiteY13" fmla="*/ 460875 h 752341"/>
                <a:gd name="connsiteX14" fmla="*/ 377131 w 950767"/>
                <a:gd name="connsiteY14" fmla="*/ 461828 h 752341"/>
                <a:gd name="connsiteX15" fmla="*/ 379036 w 950767"/>
                <a:gd name="connsiteY15" fmla="*/ 463733 h 752341"/>
                <a:gd name="connsiteX16" fmla="*/ 389513 w 950767"/>
                <a:gd name="connsiteY16" fmla="*/ 475163 h 752341"/>
                <a:gd name="connsiteX17" fmla="*/ 407611 w 950767"/>
                <a:gd name="connsiteY17" fmla="*/ 487545 h 752341"/>
                <a:gd name="connsiteX18" fmla="*/ 435233 w 950767"/>
                <a:gd name="connsiteY18" fmla="*/ 499928 h 752341"/>
                <a:gd name="connsiteX19" fmla="*/ 126623 w 950767"/>
                <a:gd name="connsiteY19" fmla="*/ 751388 h 752341"/>
                <a:gd name="connsiteX20" fmla="*/ 125670 w 950767"/>
                <a:gd name="connsiteY20" fmla="*/ 662805 h 752341"/>
                <a:gd name="connsiteX21" fmla="*/ 18038 w 950767"/>
                <a:gd name="connsiteY21" fmla="*/ 660900 h 752341"/>
                <a:gd name="connsiteX22" fmla="*/ 360938 w 950767"/>
                <a:gd name="connsiteY22" fmla="*/ 436110 h 752341"/>
                <a:gd name="connsiteX23" fmla="*/ 475237 w 950767"/>
                <a:gd name="connsiteY23" fmla="*/ 274185 h 752341"/>
                <a:gd name="connsiteX24" fmla="*/ 553342 w 950767"/>
                <a:gd name="connsiteY24" fmla="*/ 302760 h 752341"/>
                <a:gd name="connsiteX25" fmla="*/ 564773 w 950767"/>
                <a:gd name="connsiteY25" fmla="*/ 317048 h 752341"/>
                <a:gd name="connsiteX26" fmla="*/ 571440 w 950767"/>
                <a:gd name="connsiteY26" fmla="*/ 328478 h 752341"/>
                <a:gd name="connsiteX27" fmla="*/ 575250 w 950767"/>
                <a:gd name="connsiteY27" fmla="*/ 338003 h 752341"/>
                <a:gd name="connsiteX28" fmla="*/ 576202 w 950767"/>
                <a:gd name="connsiteY28" fmla="*/ 341813 h 752341"/>
                <a:gd name="connsiteX29" fmla="*/ 579060 w 950767"/>
                <a:gd name="connsiteY29" fmla="*/ 351338 h 752341"/>
                <a:gd name="connsiteX30" fmla="*/ 579060 w 950767"/>
                <a:gd name="connsiteY30" fmla="*/ 353242 h 752341"/>
                <a:gd name="connsiteX31" fmla="*/ 580013 w 950767"/>
                <a:gd name="connsiteY31" fmla="*/ 361815 h 752341"/>
                <a:gd name="connsiteX32" fmla="*/ 580965 w 950767"/>
                <a:gd name="connsiteY32" fmla="*/ 365625 h 752341"/>
                <a:gd name="connsiteX33" fmla="*/ 581917 w 950767"/>
                <a:gd name="connsiteY33" fmla="*/ 374198 h 752341"/>
                <a:gd name="connsiteX34" fmla="*/ 584775 w 950767"/>
                <a:gd name="connsiteY34" fmla="*/ 379913 h 752341"/>
                <a:gd name="connsiteX35" fmla="*/ 583823 w 950767"/>
                <a:gd name="connsiteY35" fmla="*/ 393248 h 752341"/>
                <a:gd name="connsiteX36" fmla="*/ 582870 w 950767"/>
                <a:gd name="connsiteY36" fmla="*/ 399915 h 752341"/>
                <a:gd name="connsiteX37" fmla="*/ 581917 w 950767"/>
                <a:gd name="connsiteY37" fmla="*/ 408488 h 752341"/>
                <a:gd name="connsiteX38" fmla="*/ 580965 w 950767"/>
                <a:gd name="connsiteY38" fmla="*/ 413250 h 752341"/>
                <a:gd name="connsiteX39" fmla="*/ 578108 w 950767"/>
                <a:gd name="connsiteY39" fmla="*/ 423728 h 752341"/>
                <a:gd name="connsiteX40" fmla="*/ 575250 w 950767"/>
                <a:gd name="connsiteY40" fmla="*/ 431348 h 752341"/>
                <a:gd name="connsiteX41" fmla="*/ 574298 w 950767"/>
                <a:gd name="connsiteY41" fmla="*/ 432300 h 752341"/>
                <a:gd name="connsiteX42" fmla="*/ 572392 w 950767"/>
                <a:gd name="connsiteY42" fmla="*/ 437063 h 752341"/>
                <a:gd name="connsiteX43" fmla="*/ 564773 w 950767"/>
                <a:gd name="connsiteY43" fmla="*/ 450398 h 752341"/>
                <a:gd name="connsiteX44" fmla="*/ 559058 w 950767"/>
                <a:gd name="connsiteY44" fmla="*/ 457065 h 752341"/>
                <a:gd name="connsiteX45" fmla="*/ 553342 w 950767"/>
                <a:gd name="connsiteY45" fmla="*/ 463733 h 752341"/>
                <a:gd name="connsiteX46" fmla="*/ 536198 w 950767"/>
                <a:gd name="connsiteY46" fmla="*/ 475163 h 752341"/>
                <a:gd name="connsiteX47" fmla="*/ 491430 w 950767"/>
                <a:gd name="connsiteY47" fmla="*/ 487545 h 752341"/>
                <a:gd name="connsiteX48" fmla="*/ 475237 w 950767"/>
                <a:gd name="connsiteY48" fmla="*/ 488498 h 752341"/>
                <a:gd name="connsiteX49" fmla="*/ 459998 w 950767"/>
                <a:gd name="connsiteY49" fmla="*/ 487545 h 752341"/>
                <a:gd name="connsiteX50" fmla="*/ 416182 w 950767"/>
                <a:gd name="connsiteY50" fmla="*/ 473258 h 752341"/>
                <a:gd name="connsiteX51" fmla="*/ 400943 w 950767"/>
                <a:gd name="connsiteY51" fmla="*/ 461828 h 752341"/>
                <a:gd name="connsiteX52" fmla="*/ 392370 w 950767"/>
                <a:gd name="connsiteY52" fmla="*/ 453255 h 752341"/>
                <a:gd name="connsiteX53" fmla="*/ 389512 w 950767"/>
                <a:gd name="connsiteY53" fmla="*/ 450398 h 752341"/>
                <a:gd name="connsiteX54" fmla="*/ 378082 w 950767"/>
                <a:gd name="connsiteY54" fmla="*/ 432300 h 752341"/>
                <a:gd name="connsiteX55" fmla="*/ 375225 w 950767"/>
                <a:gd name="connsiteY55" fmla="*/ 423728 h 752341"/>
                <a:gd name="connsiteX56" fmla="*/ 372368 w 950767"/>
                <a:gd name="connsiteY56" fmla="*/ 414203 h 752341"/>
                <a:gd name="connsiteX57" fmla="*/ 367605 w 950767"/>
                <a:gd name="connsiteY57" fmla="*/ 380865 h 752341"/>
                <a:gd name="connsiteX58" fmla="*/ 367605 w 950767"/>
                <a:gd name="connsiteY58" fmla="*/ 373245 h 752341"/>
                <a:gd name="connsiteX59" fmla="*/ 368557 w 950767"/>
                <a:gd name="connsiteY59" fmla="*/ 363720 h 752341"/>
                <a:gd name="connsiteX60" fmla="*/ 382845 w 950767"/>
                <a:gd name="connsiteY60" fmla="*/ 315142 h 752341"/>
                <a:gd name="connsiteX61" fmla="*/ 394275 w 950767"/>
                <a:gd name="connsiteY61" fmla="*/ 300855 h 752341"/>
                <a:gd name="connsiteX62" fmla="*/ 475237 w 950767"/>
                <a:gd name="connsiteY62" fmla="*/ 274185 h 752341"/>
                <a:gd name="connsiteX63" fmla="*/ 210398 w 950767"/>
                <a:gd name="connsiteY63" fmla="*/ 44067 h 752341"/>
                <a:gd name="connsiteX64" fmla="*/ 260925 w 950767"/>
                <a:gd name="connsiteY64" fmla="*/ 66540 h 752341"/>
                <a:gd name="connsiteX65" fmla="*/ 405705 w 950767"/>
                <a:gd name="connsiteY65" fmla="*/ 271328 h 752341"/>
                <a:gd name="connsiteX66" fmla="*/ 402848 w 950767"/>
                <a:gd name="connsiteY66" fmla="*/ 273233 h 752341"/>
                <a:gd name="connsiteX67" fmla="*/ 371415 w 950767"/>
                <a:gd name="connsiteY67" fmla="*/ 311333 h 752341"/>
                <a:gd name="connsiteX68" fmla="*/ 289500 w 950767"/>
                <a:gd name="connsiteY68" fmla="*/ 264660 h 752341"/>
                <a:gd name="connsiteX69" fmla="*/ 169485 w 950767"/>
                <a:gd name="connsiteY69" fmla="*/ 260850 h 752341"/>
                <a:gd name="connsiteX70" fmla="*/ 363795 w 950767"/>
                <a:gd name="connsiteY70" fmla="*/ 328478 h 752341"/>
                <a:gd name="connsiteX71" fmla="*/ 359985 w 950767"/>
                <a:gd name="connsiteY71" fmla="*/ 338003 h 752341"/>
                <a:gd name="connsiteX72" fmla="*/ 352365 w 950767"/>
                <a:gd name="connsiteY72" fmla="*/ 367530 h 752341"/>
                <a:gd name="connsiteX73" fmla="*/ 297120 w 950767"/>
                <a:gd name="connsiteY73" fmla="*/ 357053 h 752341"/>
                <a:gd name="connsiteX74" fmla="*/ 215205 w 950767"/>
                <a:gd name="connsiteY74" fmla="*/ 378960 h 752341"/>
                <a:gd name="connsiteX75" fmla="*/ 350460 w 950767"/>
                <a:gd name="connsiteY75" fmla="*/ 385628 h 752341"/>
                <a:gd name="connsiteX76" fmla="*/ 355223 w 950767"/>
                <a:gd name="connsiteY76" fmla="*/ 421823 h 752341"/>
                <a:gd name="connsiteX77" fmla="*/ 356175 w 950767"/>
                <a:gd name="connsiteY77" fmla="*/ 423728 h 752341"/>
                <a:gd name="connsiteX78" fmla="*/ 357128 w 950767"/>
                <a:gd name="connsiteY78" fmla="*/ 425633 h 752341"/>
                <a:gd name="connsiteX79" fmla="*/ 360938 w 950767"/>
                <a:gd name="connsiteY79" fmla="*/ 435158 h 752341"/>
                <a:gd name="connsiteX80" fmla="*/ 256163 w 950767"/>
                <a:gd name="connsiteY80" fmla="*/ 459923 h 752341"/>
                <a:gd name="connsiteX81" fmla="*/ 107573 w 950767"/>
                <a:gd name="connsiteY81" fmla="*/ 481830 h 752341"/>
                <a:gd name="connsiteX82" fmla="*/ 13275 w 950767"/>
                <a:gd name="connsiteY82" fmla="*/ 319905 h 752341"/>
                <a:gd name="connsiteX83" fmla="*/ 70425 w 950767"/>
                <a:gd name="connsiteY83" fmla="*/ 162743 h 752341"/>
                <a:gd name="connsiteX84" fmla="*/ 210398 w 950767"/>
                <a:gd name="connsiteY84" fmla="*/ 44067 h 752341"/>
                <a:gd name="connsiteX85" fmla="*/ 708440 w 950767"/>
                <a:gd name="connsiteY85" fmla="*/ 339 h 752341"/>
                <a:gd name="connsiteX86" fmla="*/ 839092 w 950767"/>
                <a:gd name="connsiteY86" fmla="*/ 95115 h 752341"/>
                <a:gd name="connsiteX87" fmla="*/ 923865 w 950767"/>
                <a:gd name="connsiteY87" fmla="*/ 238943 h 752341"/>
                <a:gd name="connsiteX88" fmla="*/ 859095 w 950767"/>
                <a:gd name="connsiteY88" fmla="*/ 415155 h 752341"/>
                <a:gd name="connsiteX89" fmla="*/ 709552 w 950767"/>
                <a:gd name="connsiteY89" fmla="*/ 419918 h 752341"/>
                <a:gd name="connsiteX90" fmla="*/ 605729 w 950767"/>
                <a:gd name="connsiteY90" fmla="*/ 414203 h 752341"/>
                <a:gd name="connsiteX91" fmla="*/ 606682 w 950767"/>
                <a:gd name="connsiteY91" fmla="*/ 408488 h 752341"/>
                <a:gd name="connsiteX92" fmla="*/ 608587 w 950767"/>
                <a:gd name="connsiteY92" fmla="*/ 398010 h 752341"/>
                <a:gd name="connsiteX93" fmla="*/ 605729 w 950767"/>
                <a:gd name="connsiteY93" fmla="*/ 361815 h 752341"/>
                <a:gd name="connsiteX94" fmla="*/ 736222 w 950767"/>
                <a:gd name="connsiteY94" fmla="*/ 332288 h 752341"/>
                <a:gd name="connsiteX95" fmla="*/ 652402 w 950767"/>
                <a:gd name="connsiteY95" fmla="*/ 324668 h 752341"/>
                <a:gd name="connsiteX96" fmla="*/ 600967 w 950767"/>
                <a:gd name="connsiteY96" fmla="*/ 343718 h 752341"/>
                <a:gd name="connsiteX97" fmla="*/ 587632 w 950767"/>
                <a:gd name="connsiteY97" fmla="*/ 316095 h 752341"/>
                <a:gd name="connsiteX98" fmla="*/ 581917 w 950767"/>
                <a:gd name="connsiteY98" fmla="*/ 307523 h 752341"/>
                <a:gd name="connsiteX99" fmla="*/ 760987 w 950767"/>
                <a:gd name="connsiteY99" fmla="*/ 206558 h 752341"/>
                <a:gd name="connsiteX100" fmla="*/ 642877 w 950767"/>
                <a:gd name="connsiteY100" fmla="*/ 231323 h 752341"/>
                <a:gd name="connsiteX101" fmla="*/ 569535 w 950767"/>
                <a:gd name="connsiteY101" fmla="*/ 292283 h 752341"/>
                <a:gd name="connsiteX102" fmla="*/ 531435 w 950767"/>
                <a:gd name="connsiteY102" fmla="*/ 261803 h 752341"/>
                <a:gd name="connsiteX103" fmla="*/ 528577 w 950767"/>
                <a:gd name="connsiteY103" fmla="*/ 260850 h 752341"/>
                <a:gd name="connsiteX104" fmla="*/ 636210 w 950767"/>
                <a:gd name="connsiteY104" fmla="*/ 31298 h 752341"/>
                <a:gd name="connsiteX105" fmla="*/ 708440 w 950767"/>
                <a:gd name="connsiteY105" fmla="*/ 339 h 752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</a:cxnLst>
              <a:rect l="l" t="t" r="r" b="b"/>
              <a:pathLst>
                <a:path w="950767" h="752341">
                  <a:moveTo>
                    <a:pt x="594300" y="437063"/>
                  </a:moveTo>
                  <a:cubicBezTo>
                    <a:pt x="780990" y="502785"/>
                    <a:pt x="935295" y="660901"/>
                    <a:pt x="935295" y="661853"/>
                  </a:cubicBezTo>
                  <a:lnTo>
                    <a:pt x="827663" y="663758"/>
                  </a:lnTo>
                  <a:lnTo>
                    <a:pt x="826710" y="752341"/>
                  </a:lnTo>
                  <a:cubicBezTo>
                    <a:pt x="781942" y="644708"/>
                    <a:pt x="618112" y="555173"/>
                    <a:pt x="520005" y="500880"/>
                  </a:cubicBezTo>
                  <a:cubicBezTo>
                    <a:pt x="529530" y="498023"/>
                    <a:pt x="539055" y="494213"/>
                    <a:pt x="546675" y="490403"/>
                  </a:cubicBezTo>
                  <a:cubicBezTo>
                    <a:pt x="554295" y="486593"/>
                    <a:pt x="560962" y="481830"/>
                    <a:pt x="567630" y="476115"/>
                  </a:cubicBezTo>
                  <a:cubicBezTo>
                    <a:pt x="571440" y="473258"/>
                    <a:pt x="573345" y="470401"/>
                    <a:pt x="575250" y="468495"/>
                  </a:cubicBezTo>
                  <a:cubicBezTo>
                    <a:pt x="578108" y="465638"/>
                    <a:pt x="580012" y="462780"/>
                    <a:pt x="581917" y="459923"/>
                  </a:cubicBezTo>
                  <a:cubicBezTo>
                    <a:pt x="585727" y="455160"/>
                    <a:pt x="588585" y="449445"/>
                    <a:pt x="591442" y="443730"/>
                  </a:cubicBezTo>
                  <a:cubicBezTo>
                    <a:pt x="592395" y="441826"/>
                    <a:pt x="593348" y="438968"/>
                    <a:pt x="594300" y="437063"/>
                  </a:cubicBezTo>
                  <a:close/>
                  <a:moveTo>
                    <a:pt x="360938" y="436110"/>
                  </a:moveTo>
                  <a:cubicBezTo>
                    <a:pt x="364748" y="444683"/>
                    <a:pt x="369511" y="452303"/>
                    <a:pt x="375226" y="459923"/>
                  </a:cubicBezTo>
                  <a:lnTo>
                    <a:pt x="376178" y="460875"/>
                  </a:lnTo>
                  <a:lnTo>
                    <a:pt x="377131" y="461828"/>
                  </a:lnTo>
                  <a:cubicBezTo>
                    <a:pt x="377131" y="461828"/>
                    <a:pt x="379036" y="463733"/>
                    <a:pt x="379036" y="463733"/>
                  </a:cubicBezTo>
                  <a:cubicBezTo>
                    <a:pt x="381893" y="467542"/>
                    <a:pt x="385703" y="471353"/>
                    <a:pt x="389513" y="475163"/>
                  </a:cubicBezTo>
                  <a:cubicBezTo>
                    <a:pt x="395228" y="479925"/>
                    <a:pt x="401896" y="484688"/>
                    <a:pt x="407611" y="487545"/>
                  </a:cubicBezTo>
                  <a:cubicBezTo>
                    <a:pt x="416183" y="493260"/>
                    <a:pt x="425708" y="497070"/>
                    <a:pt x="435233" y="499928"/>
                  </a:cubicBezTo>
                  <a:cubicBezTo>
                    <a:pt x="336173" y="553267"/>
                    <a:pt x="172343" y="642803"/>
                    <a:pt x="126623" y="751388"/>
                  </a:cubicBezTo>
                  <a:lnTo>
                    <a:pt x="125670" y="662805"/>
                  </a:lnTo>
                  <a:lnTo>
                    <a:pt x="18038" y="660900"/>
                  </a:lnTo>
                  <a:cubicBezTo>
                    <a:pt x="18038" y="660900"/>
                    <a:pt x="173296" y="500880"/>
                    <a:pt x="360938" y="436110"/>
                  </a:cubicBezTo>
                  <a:close/>
                  <a:moveTo>
                    <a:pt x="475237" y="274185"/>
                  </a:moveTo>
                  <a:cubicBezTo>
                    <a:pt x="510480" y="274185"/>
                    <a:pt x="536198" y="284663"/>
                    <a:pt x="553342" y="302760"/>
                  </a:cubicBezTo>
                  <a:cubicBezTo>
                    <a:pt x="558105" y="306570"/>
                    <a:pt x="561915" y="312285"/>
                    <a:pt x="564773" y="317048"/>
                  </a:cubicBezTo>
                  <a:cubicBezTo>
                    <a:pt x="567630" y="320858"/>
                    <a:pt x="569535" y="324667"/>
                    <a:pt x="571440" y="328478"/>
                  </a:cubicBezTo>
                  <a:cubicBezTo>
                    <a:pt x="573345" y="331335"/>
                    <a:pt x="574298" y="334192"/>
                    <a:pt x="575250" y="338003"/>
                  </a:cubicBezTo>
                  <a:cubicBezTo>
                    <a:pt x="575250" y="338955"/>
                    <a:pt x="576202" y="339908"/>
                    <a:pt x="576202" y="341813"/>
                  </a:cubicBezTo>
                  <a:cubicBezTo>
                    <a:pt x="577155" y="344670"/>
                    <a:pt x="578108" y="347528"/>
                    <a:pt x="579060" y="351338"/>
                  </a:cubicBezTo>
                  <a:cubicBezTo>
                    <a:pt x="579060" y="352290"/>
                    <a:pt x="579060" y="352290"/>
                    <a:pt x="579060" y="353242"/>
                  </a:cubicBezTo>
                  <a:cubicBezTo>
                    <a:pt x="580013" y="356100"/>
                    <a:pt x="580013" y="358958"/>
                    <a:pt x="580013" y="361815"/>
                  </a:cubicBezTo>
                  <a:cubicBezTo>
                    <a:pt x="580013" y="362767"/>
                    <a:pt x="580013" y="364673"/>
                    <a:pt x="580965" y="365625"/>
                  </a:cubicBezTo>
                  <a:cubicBezTo>
                    <a:pt x="581917" y="368483"/>
                    <a:pt x="581917" y="371340"/>
                    <a:pt x="581917" y="374198"/>
                  </a:cubicBezTo>
                  <a:cubicBezTo>
                    <a:pt x="584775" y="374198"/>
                    <a:pt x="584775" y="377055"/>
                    <a:pt x="584775" y="379913"/>
                  </a:cubicBezTo>
                  <a:cubicBezTo>
                    <a:pt x="584775" y="384675"/>
                    <a:pt x="584775" y="388485"/>
                    <a:pt x="583823" y="393248"/>
                  </a:cubicBezTo>
                  <a:cubicBezTo>
                    <a:pt x="583823" y="395153"/>
                    <a:pt x="583823" y="397058"/>
                    <a:pt x="582870" y="399915"/>
                  </a:cubicBezTo>
                  <a:cubicBezTo>
                    <a:pt x="582870" y="402773"/>
                    <a:pt x="581917" y="405630"/>
                    <a:pt x="581917" y="408488"/>
                  </a:cubicBezTo>
                  <a:cubicBezTo>
                    <a:pt x="581917" y="410393"/>
                    <a:pt x="580965" y="411345"/>
                    <a:pt x="580965" y="413250"/>
                  </a:cubicBezTo>
                  <a:cubicBezTo>
                    <a:pt x="580013" y="417060"/>
                    <a:pt x="579060" y="420870"/>
                    <a:pt x="578108" y="423728"/>
                  </a:cubicBezTo>
                  <a:cubicBezTo>
                    <a:pt x="577155" y="426585"/>
                    <a:pt x="577155" y="428490"/>
                    <a:pt x="575250" y="431348"/>
                  </a:cubicBezTo>
                  <a:cubicBezTo>
                    <a:pt x="575250" y="431348"/>
                    <a:pt x="575250" y="432300"/>
                    <a:pt x="574298" y="432300"/>
                  </a:cubicBezTo>
                  <a:cubicBezTo>
                    <a:pt x="573345" y="434205"/>
                    <a:pt x="573345" y="435158"/>
                    <a:pt x="572392" y="437063"/>
                  </a:cubicBezTo>
                  <a:cubicBezTo>
                    <a:pt x="570488" y="441825"/>
                    <a:pt x="567630" y="446588"/>
                    <a:pt x="564773" y="450398"/>
                  </a:cubicBezTo>
                  <a:cubicBezTo>
                    <a:pt x="562867" y="453255"/>
                    <a:pt x="560963" y="455160"/>
                    <a:pt x="559058" y="457065"/>
                  </a:cubicBezTo>
                  <a:cubicBezTo>
                    <a:pt x="557152" y="458970"/>
                    <a:pt x="555248" y="461828"/>
                    <a:pt x="553342" y="463733"/>
                  </a:cubicBezTo>
                  <a:cubicBezTo>
                    <a:pt x="548580" y="468495"/>
                    <a:pt x="542865" y="472305"/>
                    <a:pt x="536198" y="475163"/>
                  </a:cubicBezTo>
                  <a:cubicBezTo>
                    <a:pt x="523815" y="481830"/>
                    <a:pt x="509527" y="485640"/>
                    <a:pt x="491430" y="487545"/>
                  </a:cubicBezTo>
                  <a:cubicBezTo>
                    <a:pt x="486668" y="488498"/>
                    <a:pt x="480952" y="488498"/>
                    <a:pt x="475237" y="488498"/>
                  </a:cubicBezTo>
                  <a:cubicBezTo>
                    <a:pt x="469523" y="488498"/>
                    <a:pt x="464760" y="488498"/>
                    <a:pt x="459998" y="487545"/>
                  </a:cubicBezTo>
                  <a:cubicBezTo>
                    <a:pt x="442852" y="485640"/>
                    <a:pt x="428565" y="480878"/>
                    <a:pt x="416182" y="473258"/>
                  </a:cubicBezTo>
                  <a:cubicBezTo>
                    <a:pt x="410468" y="469448"/>
                    <a:pt x="405705" y="465638"/>
                    <a:pt x="400943" y="461828"/>
                  </a:cubicBezTo>
                  <a:cubicBezTo>
                    <a:pt x="398085" y="458970"/>
                    <a:pt x="395227" y="456113"/>
                    <a:pt x="392370" y="453255"/>
                  </a:cubicBezTo>
                  <a:cubicBezTo>
                    <a:pt x="391418" y="452303"/>
                    <a:pt x="390465" y="451350"/>
                    <a:pt x="389512" y="450398"/>
                  </a:cubicBezTo>
                  <a:cubicBezTo>
                    <a:pt x="384750" y="444683"/>
                    <a:pt x="381893" y="438968"/>
                    <a:pt x="378082" y="432300"/>
                  </a:cubicBezTo>
                  <a:cubicBezTo>
                    <a:pt x="377130" y="429443"/>
                    <a:pt x="375225" y="426585"/>
                    <a:pt x="375225" y="423728"/>
                  </a:cubicBezTo>
                  <a:cubicBezTo>
                    <a:pt x="374273" y="420870"/>
                    <a:pt x="372368" y="417060"/>
                    <a:pt x="372368" y="414203"/>
                  </a:cubicBezTo>
                  <a:cubicBezTo>
                    <a:pt x="369510" y="403725"/>
                    <a:pt x="367605" y="392295"/>
                    <a:pt x="367605" y="380865"/>
                  </a:cubicBezTo>
                  <a:cubicBezTo>
                    <a:pt x="367605" y="378008"/>
                    <a:pt x="367605" y="375150"/>
                    <a:pt x="367605" y="373245"/>
                  </a:cubicBezTo>
                  <a:cubicBezTo>
                    <a:pt x="367605" y="370388"/>
                    <a:pt x="367605" y="366578"/>
                    <a:pt x="368557" y="363720"/>
                  </a:cubicBezTo>
                  <a:cubicBezTo>
                    <a:pt x="370462" y="345623"/>
                    <a:pt x="374273" y="328478"/>
                    <a:pt x="382845" y="315142"/>
                  </a:cubicBezTo>
                  <a:cubicBezTo>
                    <a:pt x="385702" y="310380"/>
                    <a:pt x="389512" y="304665"/>
                    <a:pt x="394275" y="300855"/>
                  </a:cubicBezTo>
                  <a:cubicBezTo>
                    <a:pt x="411420" y="283710"/>
                    <a:pt x="437137" y="274185"/>
                    <a:pt x="475237" y="274185"/>
                  </a:cubicBezTo>
                  <a:close/>
                  <a:moveTo>
                    <a:pt x="210398" y="44067"/>
                  </a:moveTo>
                  <a:cubicBezTo>
                    <a:pt x="228362" y="45168"/>
                    <a:pt x="245685" y="52252"/>
                    <a:pt x="260925" y="66540"/>
                  </a:cubicBezTo>
                  <a:cubicBezTo>
                    <a:pt x="317123" y="118928"/>
                    <a:pt x="368558" y="200843"/>
                    <a:pt x="405705" y="271328"/>
                  </a:cubicBezTo>
                  <a:cubicBezTo>
                    <a:pt x="404753" y="271328"/>
                    <a:pt x="403800" y="272280"/>
                    <a:pt x="402848" y="273233"/>
                  </a:cubicBezTo>
                  <a:cubicBezTo>
                    <a:pt x="390465" y="282758"/>
                    <a:pt x="379988" y="295140"/>
                    <a:pt x="371415" y="311333"/>
                  </a:cubicBezTo>
                  <a:cubicBezTo>
                    <a:pt x="355223" y="295140"/>
                    <a:pt x="325695" y="277995"/>
                    <a:pt x="289500" y="264660"/>
                  </a:cubicBezTo>
                  <a:cubicBezTo>
                    <a:pt x="230445" y="242753"/>
                    <a:pt x="176153" y="241800"/>
                    <a:pt x="169485" y="260850"/>
                  </a:cubicBezTo>
                  <a:cubicBezTo>
                    <a:pt x="240923" y="273233"/>
                    <a:pt x="325695" y="310380"/>
                    <a:pt x="363795" y="328478"/>
                  </a:cubicBezTo>
                  <a:cubicBezTo>
                    <a:pt x="361890" y="331335"/>
                    <a:pt x="360938" y="335145"/>
                    <a:pt x="359985" y="338003"/>
                  </a:cubicBezTo>
                  <a:cubicBezTo>
                    <a:pt x="356175" y="347528"/>
                    <a:pt x="353318" y="358005"/>
                    <a:pt x="352365" y="367530"/>
                  </a:cubicBezTo>
                  <a:cubicBezTo>
                    <a:pt x="338078" y="361815"/>
                    <a:pt x="319028" y="358005"/>
                    <a:pt x="297120" y="357053"/>
                  </a:cubicBezTo>
                  <a:cubicBezTo>
                    <a:pt x="252353" y="354195"/>
                    <a:pt x="216158" y="364673"/>
                    <a:pt x="215205" y="378960"/>
                  </a:cubicBezTo>
                  <a:cubicBezTo>
                    <a:pt x="252353" y="378960"/>
                    <a:pt x="316170" y="382770"/>
                    <a:pt x="350460" y="385628"/>
                  </a:cubicBezTo>
                  <a:cubicBezTo>
                    <a:pt x="349508" y="398010"/>
                    <a:pt x="351413" y="410393"/>
                    <a:pt x="355223" y="421823"/>
                  </a:cubicBezTo>
                  <a:lnTo>
                    <a:pt x="356175" y="423728"/>
                  </a:lnTo>
                  <a:lnTo>
                    <a:pt x="357128" y="425633"/>
                  </a:lnTo>
                  <a:cubicBezTo>
                    <a:pt x="358080" y="428490"/>
                    <a:pt x="359033" y="432300"/>
                    <a:pt x="360938" y="435158"/>
                  </a:cubicBezTo>
                  <a:cubicBezTo>
                    <a:pt x="328553" y="443730"/>
                    <a:pt x="293310" y="452303"/>
                    <a:pt x="256163" y="459923"/>
                  </a:cubicBezTo>
                  <a:cubicBezTo>
                    <a:pt x="204728" y="471353"/>
                    <a:pt x="151388" y="479925"/>
                    <a:pt x="107573" y="481830"/>
                  </a:cubicBezTo>
                  <a:cubicBezTo>
                    <a:pt x="11370" y="485640"/>
                    <a:pt x="-21015" y="415155"/>
                    <a:pt x="13275" y="319905"/>
                  </a:cubicBezTo>
                  <a:lnTo>
                    <a:pt x="70425" y="162743"/>
                  </a:lnTo>
                  <a:cubicBezTo>
                    <a:pt x="96857" y="91305"/>
                    <a:pt x="156507" y="40763"/>
                    <a:pt x="210398" y="44067"/>
                  </a:cubicBezTo>
                  <a:close/>
                  <a:moveTo>
                    <a:pt x="708440" y="339"/>
                  </a:moveTo>
                  <a:cubicBezTo>
                    <a:pt x="755153" y="4181"/>
                    <a:pt x="807541" y="40346"/>
                    <a:pt x="839092" y="95115"/>
                  </a:cubicBezTo>
                  <a:lnTo>
                    <a:pt x="923865" y="238943"/>
                  </a:lnTo>
                  <a:cubicBezTo>
                    <a:pt x="974347" y="327525"/>
                    <a:pt x="954345" y="402773"/>
                    <a:pt x="859095" y="415155"/>
                  </a:cubicBezTo>
                  <a:cubicBezTo>
                    <a:pt x="816232" y="420870"/>
                    <a:pt x="761940" y="421823"/>
                    <a:pt x="709552" y="419918"/>
                  </a:cubicBezTo>
                  <a:cubicBezTo>
                    <a:pt x="673357" y="418965"/>
                    <a:pt x="638115" y="417060"/>
                    <a:pt x="605729" y="414203"/>
                  </a:cubicBezTo>
                  <a:cubicBezTo>
                    <a:pt x="605729" y="412298"/>
                    <a:pt x="606682" y="410393"/>
                    <a:pt x="606682" y="408488"/>
                  </a:cubicBezTo>
                  <a:cubicBezTo>
                    <a:pt x="607635" y="405630"/>
                    <a:pt x="608587" y="401820"/>
                    <a:pt x="608587" y="398010"/>
                  </a:cubicBezTo>
                  <a:cubicBezTo>
                    <a:pt x="609540" y="386580"/>
                    <a:pt x="608587" y="374198"/>
                    <a:pt x="605729" y="361815"/>
                  </a:cubicBezTo>
                  <a:cubicBezTo>
                    <a:pt x="640020" y="353243"/>
                    <a:pt x="700027" y="338955"/>
                    <a:pt x="736222" y="332288"/>
                  </a:cubicBezTo>
                  <a:cubicBezTo>
                    <a:pt x="733365" y="318000"/>
                    <a:pt x="695265" y="314190"/>
                    <a:pt x="652402" y="324668"/>
                  </a:cubicBezTo>
                  <a:cubicBezTo>
                    <a:pt x="632400" y="329430"/>
                    <a:pt x="614302" y="336098"/>
                    <a:pt x="600967" y="343718"/>
                  </a:cubicBezTo>
                  <a:cubicBezTo>
                    <a:pt x="597157" y="334193"/>
                    <a:pt x="593347" y="325620"/>
                    <a:pt x="587632" y="316095"/>
                  </a:cubicBezTo>
                  <a:cubicBezTo>
                    <a:pt x="585727" y="313238"/>
                    <a:pt x="583822" y="310380"/>
                    <a:pt x="581917" y="307523"/>
                  </a:cubicBezTo>
                  <a:cubicBezTo>
                    <a:pt x="616207" y="282758"/>
                    <a:pt x="693360" y="231323"/>
                    <a:pt x="760987" y="206558"/>
                  </a:cubicBezTo>
                  <a:cubicBezTo>
                    <a:pt x="750510" y="188460"/>
                    <a:pt x="697170" y="199890"/>
                    <a:pt x="642877" y="231323"/>
                  </a:cubicBezTo>
                  <a:cubicBezTo>
                    <a:pt x="609540" y="251325"/>
                    <a:pt x="582870" y="273233"/>
                    <a:pt x="569535" y="292283"/>
                  </a:cubicBezTo>
                  <a:cubicBezTo>
                    <a:pt x="558104" y="278948"/>
                    <a:pt x="544770" y="268470"/>
                    <a:pt x="531435" y="261803"/>
                  </a:cubicBezTo>
                  <a:cubicBezTo>
                    <a:pt x="530482" y="261803"/>
                    <a:pt x="529530" y="260850"/>
                    <a:pt x="528577" y="260850"/>
                  </a:cubicBezTo>
                  <a:cubicBezTo>
                    <a:pt x="552390" y="184650"/>
                    <a:pt x="588585" y="93210"/>
                    <a:pt x="636210" y="31298"/>
                  </a:cubicBezTo>
                  <a:cubicBezTo>
                    <a:pt x="654426" y="7366"/>
                    <a:pt x="680412" y="-1966"/>
                    <a:pt x="708440" y="339"/>
                  </a:cubicBez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235" name="任意多边形: 形状 3234">
              <a:extLst>
                <a:ext uri="{FF2B5EF4-FFF2-40B4-BE49-F238E27FC236}">
                  <a16:creationId xmlns:a16="http://schemas.microsoft.com/office/drawing/2014/main" id="{5D070FF9-A642-454C-B1B0-81D93897ECAB}"/>
                </a:ext>
              </a:extLst>
            </p:cNvPr>
            <p:cNvSpPr/>
            <p:nvPr/>
          </p:nvSpPr>
          <p:spPr>
            <a:xfrm>
              <a:off x="-894364" y="3933269"/>
              <a:ext cx="312419" cy="200025"/>
            </a:xfrm>
            <a:custGeom>
              <a:avLst/>
              <a:gdLst>
                <a:gd name="connsiteX0" fmla="*/ 18097 w 312419"/>
                <a:gd name="connsiteY0" fmla="*/ 0 h 200025"/>
                <a:gd name="connsiteX1" fmla="*/ 3810 w 312419"/>
                <a:gd name="connsiteY1" fmla="*/ 0 h 200025"/>
                <a:gd name="connsiteX2" fmla="*/ 0 w 312419"/>
                <a:gd name="connsiteY2" fmla="*/ 0 h 200025"/>
                <a:gd name="connsiteX3" fmla="*/ 0 w 312419"/>
                <a:gd name="connsiteY3" fmla="*/ 43815 h 200025"/>
                <a:gd name="connsiteX4" fmla="*/ 156210 w 312419"/>
                <a:gd name="connsiteY4" fmla="*/ 200025 h 200025"/>
                <a:gd name="connsiteX5" fmla="*/ 266700 w 312419"/>
                <a:gd name="connsiteY5" fmla="*/ 154305 h 200025"/>
                <a:gd name="connsiteX6" fmla="*/ 312420 w 312419"/>
                <a:gd name="connsiteY6" fmla="*/ 51435 h 200025"/>
                <a:gd name="connsiteX7" fmla="*/ 312420 w 312419"/>
                <a:gd name="connsiteY7" fmla="*/ 49530 h 200025"/>
                <a:gd name="connsiteX8" fmla="*/ 310515 w 312419"/>
                <a:gd name="connsiteY8" fmla="*/ 48577 h 200025"/>
                <a:gd name="connsiteX9" fmla="*/ 18097 w 312419"/>
                <a:gd name="connsiteY9" fmla="*/ 0 h 200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2419" h="200025">
                  <a:moveTo>
                    <a:pt x="18097" y="0"/>
                  </a:moveTo>
                  <a:cubicBezTo>
                    <a:pt x="13335" y="0"/>
                    <a:pt x="8572" y="0"/>
                    <a:pt x="3810" y="0"/>
                  </a:cubicBezTo>
                  <a:lnTo>
                    <a:pt x="0" y="0"/>
                  </a:lnTo>
                  <a:lnTo>
                    <a:pt x="0" y="43815"/>
                  </a:lnTo>
                  <a:cubicBezTo>
                    <a:pt x="0" y="130492"/>
                    <a:pt x="70485" y="200025"/>
                    <a:pt x="156210" y="200025"/>
                  </a:cubicBezTo>
                  <a:cubicBezTo>
                    <a:pt x="198120" y="200025"/>
                    <a:pt x="237173" y="183833"/>
                    <a:pt x="266700" y="154305"/>
                  </a:cubicBezTo>
                  <a:cubicBezTo>
                    <a:pt x="294323" y="126683"/>
                    <a:pt x="310515" y="90488"/>
                    <a:pt x="312420" y="51435"/>
                  </a:cubicBezTo>
                  <a:lnTo>
                    <a:pt x="312420" y="49530"/>
                  </a:lnTo>
                  <a:lnTo>
                    <a:pt x="310515" y="48577"/>
                  </a:lnTo>
                  <a:cubicBezTo>
                    <a:pt x="243840" y="18097"/>
                    <a:pt x="134302" y="0"/>
                    <a:pt x="18097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10" name="组合 9">
            <a:extLst>
              <a:ext uri="{FF2B5EF4-FFF2-40B4-BE49-F238E27FC236}">
                <a16:creationId xmlns:a16="http://schemas.microsoft.com/office/drawing/2014/main" id="{C8DA53B7-07BA-4735-9D7D-EBE4F52771D4}"/>
              </a:ext>
            </a:extLst>
          </p:cNvPr>
          <p:cNvGrpSpPr/>
          <p:nvPr/>
        </p:nvGrpSpPr>
        <p:grpSpPr>
          <a:xfrm>
            <a:off x="4271059" y="3933870"/>
            <a:ext cx="3650102" cy="2927230"/>
            <a:chOff x="4965700" y="5085530"/>
            <a:chExt cx="2260820" cy="1813085"/>
          </a:xfrm>
        </p:grpSpPr>
        <p:cxnSp>
          <p:nvCxnSpPr>
            <p:cNvPr id="4220" name="直接连接符 4219">
              <a:extLst>
                <a:ext uri="{FF2B5EF4-FFF2-40B4-BE49-F238E27FC236}">
                  <a16:creationId xmlns:a16="http://schemas.microsoft.com/office/drawing/2014/main" id="{42347A8F-B12E-440F-AAB8-34065EB670E8}"/>
                </a:ext>
              </a:extLst>
            </p:cNvPr>
            <p:cNvCxnSpPr>
              <a:cxnSpLocks/>
            </p:cNvCxnSpPr>
            <p:nvPr/>
          </p:nvCxnSpPr>
          <p:spPr>
            <a:xfrm>
              <a:off x="6096110" y="5361007"/>
              <a:ext cx="0" cy="185139"/>
            </a:xfrm>
            <a:prstGeom prst="line">
              <a:avLst/>
            </a:prstGeom>
            <a:ln w="19050" cap="rnd">
              <a:solidFill>
                <a:schemeClr val="accent4"/>
              </a:solidFill>
              <a:round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218" name="星形: 五角 4217">
              <a:extLst>
                <a:ext uri="{FF2B5EF4-FFF2-40B4-BE49-F238E27FC236}">
                  <a16:creationId xmlns:a16="http://schemas.microsoft.com/office/drawing/2014/main" id="{4E5DD96B-737F-40C2-8A6E-7C1F450D1506}"/>
                </a:ext>
              </a:extLst>
            </p:cNvPr>
            <p:cNvSpPr/>
            <p:nvPr/>
          </p:nvSpPr>
          <p:spPr>
            <a:xfrm>
              <a:off x="5880100" y="5085530"/>
              <a:ext cx="431800" cy="431800"/>
            </a:xfrm>
            <a:prstGeom prst="star5">
              <a:avLst/>
            </a:prstGeom>
            <a:gradFill>
              <a:gsLst>
                <a:gs pos="20000">
                  <a:schemeClr val="accent3"/>
                </a:gs>
                <a:gs pos="100000">
                  <a:schemeClr val="accent4"/>
                </a:gs>
              </a:gsLst>
              <a:lin ang="0" scaled="0"/>
            </a:gradFill>
            <a:ln>
              <a:noFill/>
            </a:ln>
            <a:effectLst>
              <a:outerShdw blurRad="50800" dist="38100" dir="16200000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4217" name="组合 4216">
              <a:extLst>
                <a:ext uri="{FF2B5EF4-FFF2-40B4-BE49-F238E27FC236}">
                  <a16:creationId xmlns:a16="http://schemas.microsoft.com/office/drawing/2014/main" id="{C8303D9B-189C-41B9-8F7F-304219EFD2DD}"/>
                </a:ext>
              </a:extLst>
            </p:cNvPr>
            <p:cNvGrpSpPr/>
            <p:nvPr/>
          </p:nvGrpSpPr>
          <p:grpSpPr>
            <a:xfrm>
              <a:off x="4965700" y="5524804"/>
              <a:ext cx="2260820" cy="1373811"/>
              <a:chOff x="4514850" y="616472"/>
              <a:chExt cx="3162520" cy="1546866"/>
            </a:xfrm>
            <a:effectLst>
              <a:outerShdw blurRad="127000" dist="127000" dir="16200000" rotWithShape="0">
                <a:prstClr val="black">
                  <a:alpha val="40000"/>
                </a:prstClr>
              </a:outerShdw>
            </a:effectLst>
          </p:grpSpPr>
          <p:sp>
            <p:nvSpPr>
              <p:cNvPr id="48" name="梯形 47">
                <a:extLst>
                  <a:ext uri="{FF2B5EF4-FFF2-40B4-BE49-F238E27FC236}">
                    <a16:creationId xmlns:a16="http://schemas.microsoft.com/office/drawing/2014/main" id="{E739ED4C-39EA-43F3-9617-74F34BE154A6}"/>
                  </a:ext>
                </a:extLst>
              </p:cNvPr>
              <p:cNvSpPr/>
              <p:nvPr/>
            </p:nvSpPr>
            <p:spPr>
              <a:xfrm>
                <a:off x="4514850" y="616472"/>
                <a:ext cx="3162520" cy="1546231"/>
              </a:xfrm>
              <a:prstGeom prst="trapezoid">
                <a:avLst>
                  <a:gd name="adj" fmla="val 102265"/>
                </a:avLst>
              </a:prstGeom>
              <a:gradFill>
                <a:gsLst>
                  <a:gs pos="50000">
                    <a:schemeClr val="accent1">
                      <a:lumMod val="80000"/>
                    </a:schemeClr>
                  </a:gs>
                  <a:gs pos="49000">
                    <a:schemeClr val="accent1">
                      <a:lumMod val="90000"/>
                    </a:schemeClr>
                  </a:gs>
                </a:gsLst>
                <a:lin ang="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44" name="梯形 43">
                <a:extLst>
                  <a:ext uri="{FF2B5EF4-FFF2-40B4-BE49-F238E27FC236}">
                    <a16:creationId xmlns:a16="http://schemas.microsoft.com/office/drawing/2014/main" id="{AF9040C6-00B6-4EF5-B379-237D21D2EF79}"/>
                  </a:ext>
                </a:extLst>
              </p:cNvPr>
              <p:cNvSpPr/>
              <p:nvPr/>
            </p:nvSpPr>
            <p:spPr>
              <a:xfrm>
                <a:off x="4963287" y="616472"/>
                <a:ext cx="2265646" cy="1546231"/>
              </a:xfrm>
              <a:prstGeom prst="trapezoid">
                <a:avLst>
                  <a:gd name="adj" fmla="val 73264"/>
                </a:avLst>
              </a:prstGeom>
              <a:gradFill>
                <a:gsLst>
                  <a:gs pos="50000">
                    <a:schemeClr val="accent1">
                      <a:lumMod val="100000"/>
                    </a:schemeClr>
                  </a:gs>
                  <a:gs pos="50000">
                    <a:schemeClr val="accent1">
                      <a:lumMod val="90000"/>
                    </a:schemeClr>
                  </a:gs>
                </a:gsLst>
                <a:lin ang="0" scaled="0"/>
              </a:gradFill>
              <a:ln>
                <a:noFill/>
              </a:ln>
              <a:effectLst>
                <a:outerShdw blurRad="127000" sx="102000" sy="102000" algn="ctr" rotWithShape="0">
                  <a:prstClr val="black">
                    <a:alpha val="33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38" name="梯形 37">
                <a:extLst>
                  <a:ext uri="{FF2B5EF4-FFF2-40B4-BE49-F238E27FC236}">
                    <a16:creationId xmlns:a16="http://schemas.microsoft.com/office/drawing/2014/main" id="{5D505124-40DF-4788-81CE-5FB4AB756DD7}"/>
                  </a:ext>
                </a:extLst>
              </p:cNvPr>
              <p:cNvSpPr/>
              <p:nvPr/>
            </p:nvSpPr>
            <p:spPr>
              <a:xfrm>
                <a:off x="5521098" y="616472"/>
                <a:ext cx="1150024" cy="1546866"/>
              </a:xfrm>
              <a:prstGeom prst="trapezoid">
                <a:avLst>
                  <a:gd name="adj" fmla="val 50000"/>
                </a:avLst>
              </a:prstGeom>
              <a:gradFill>
                <a:gsLst>
                  <a:gs pos="50000">
                    <a:schemeClr val="accent1"/>
                  </a:gs>
                  <a:gs pos="49000">
                    <a:schemeClr val="accent1">
                      <a:lumMod val="90000"/>
                      <a:lumOff val="10000"/>
                    </a:schemeClr>
                  </a:gs>
                </a:gsLst>
                <a:lin ang="0" scaled="0"/>
              </a:gradFill>
              <a:ln>
                <a:noFill/>
              </a:ln>
              <a:effectLst>
                <a:outerShdw blurRad="127000" sx="102000" sy="102000" algn="ctr" rotWithShape="0">
                  <a:prstClr val="black">
                    <a:alpha val="33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4228" name="电线2">
              <a:extLst>
                <a:ext uri="{FF2B5EF4-FFF2-40B4-BE49-F238E27FC236}">
                  <a16:creationId xmlns:a16="http://schemas.microsoft.com/office/drawing/2014/main" id="{81748C2F-9845-417C-A5CD-FC81FA5FC066}"/>
                </a:ext>
              </a:extLst>
            </p:cNvPr>
            <p:cNvSpPr/>
            <p:nvPr/>
          </p:nvSpPr>
          <p:spPr>
            <a:xfrm>
              <a:off x="5717877" y="6003621"/>
              <a:ext cx="1396020" cy="752448"/>
            </a:xfrm>
            <a:custGeom>
              <a:avLst/>
              <a:gdLst>
                <a:gd name="connsiteX0" fmla="*/ 0 w 4629150"/>
                <a:gd name="connsiteY0" fmla="*/ 723900 h 723900"/>
                <a:gd name="connsiteX1" fmla="*/ 2686050 w 4629150"/>
                <a:gd name="connsiteY1" fmla="*/ 590550 h 723900"/>
                <a:gd name="connsiteX2" fmla="*/ 4629150 w 4629150"/>
                <a:gd name="connsiteY2" fmla="*/ 0 h 723900"/>
                <a:gd name="connsiteX0" fmla="*/ 0 w 4332612"/>
                <a:gd name="connsiteY0" fmla="*/ 810216 h 810216"/>
                <a:gd name="connsiteX1" fmla="*/ 2686050 w 4332612"/>
                <a:gd name="connsiteY1" fmla="*/ 676866 h 810216"/>
                <a:gd name="connsiteX2" fmla="*/ 4332612 w 4332612"/>
                <a:gd name="connsiteY2" fmla="*/ 0 h 810216"/>
                <a:gd name="connsiteX0" fmla="*/ 0 w 4332612"/>
                <a:gd name="connsiteY0" fmla="*/ 810216 h 810216"/>
                <a:gd name="connsiteX1" fmla="*/ 2686050 w 4332612"/>
                <a:gd name="connsiteY1" fmla="*/ 676866 h 810216"/>
                <a:gd name="connsiteX2" fmla="*/ 4332612 w 4332612"/>
                <a:gd name="connsiteY2" fmla="*/ 0 h 810216"/>
                <a:gd name="connsiteX0" fmla="*/ 0 w 4285790"/>
                <a:gd name="connsiteY0" fmla="*/ 1014235 h 1014235"/>
                <a:gd name="connsiteX1" fmla="*/ 2639228 w 4285790"/>
                <a:gd name="connsiteY1" fmla="*/ 676866 h 1014235"/>
                <a:gd name="connsiteX2" fmla="*/ 4285790 w 4285790"/>
                <a:gd name="connsiteY2" fmla="*/ 0 h 1014235"/>
                <a:gd name="connsiteX0" fmla="*/ 0 w 4285790"/>
                <a:gd name="connsiteY0" fmla="*/ 1014235 h 1014235"/>
                <a:gd name="connsiteX1" fmla="*/ 4285790 w 4285790"/>
                <a:gd name="connsiteY1" fmla="*/ 0 h 1014235"/>
                <a:gd name="connsiteX0" fmla="*/ 0 w 4285790"/>
                <a:gd name="connsiteY0" fmla="*/ 1014235 h 1040606"/>
                <a:gd name="connsiteX1" fmla="*/ 4285790 w 4285790"/>
                <a:gd name="connsiteY1" fmla="*/ 0 h 1040606"/>
                <a:gd name="connsiteX0" fmla="*/ 0 w 4285790"/>
                <a:gd name="connsiteY0" fmla="*/ 1014235 h 1054243"/>
                <a:gd name="connsiteX1" fmla="*/ 4285790 w 4285790"/>
                <a:gd name="connsiteY1" fmla="*/ 0 h 1054243"/>
                <a:gd name="connsiteX0" fmla="*/ 0 w 4285790"/>
                <a:gd name="connsiteY0" fmla="*/ 1014235 h 1060985"/>
                <a:gd name="connsiteX1" fmla="*/ 4285790 w 4285790"/>
                <a:gd name="connsiteY1" fmla="*/ 0 h 1060985"/>
                <a:gd name="connsiteX0" fmla="*/ 0 w 2131988"/>
                <a:gd name="connsiteY0" fmla="*/ 276630 h 515492"/>
                <a:gd name="connsiteX1" fmla="*/ 2131988 w 2131988"/>
                <a:gd name="connsiteY1" fmla="*/ 0 h 515492"/>
                <a:gd name="connsiteX0" fmla="*/ 0 w 1429661"/>
                <a:gd name="connsiteY0" fmla="*/ 0 h 1028072"/>
                <a:gd name="connsiteX1" fmla="*/ 1429661 w 1429661"/>
                <a:gd name="connsiteY1" fmla="*/ 774851 h 1028072"/>
                <a:gd name="connsiteX0" fmla="*/ 0 w 1429661"/>
                <a:gd name="connsiteY0" fmla="*/ 0 h 774851"/>
                <a:gd name="connsiteX1" fmla="*/ 1429661 w 1429661"/>
                <a:gd name="connsiteY1" fmla="*/ 774851 h 774851"/>
                <a:gd name="connsiteX0" fmla="*/ 0 w 1429661"/>
                <a:gd name="connsiteY0" fmla="*/ 0 h 774851"/>
                <a:gd name="connsiteX1" fmla="*/ 1429661 w 1429661"/>
                <a:gd name="connsiteY1" fmla="*/ 774851 h 774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429661" h="774851">
                  <a:moveTo>
                    <a:pt x="0" y="0"/>
                  </a:moveTo>
                  <a:cubicBezTo>
                    <a:pt x="94177" y="219050"/>
                    <a:pt x="625356" y="751972"/>
                    <a:pt x="1429661" y="774851"/>
                  </a:cubicBezTo>
                </a:path>
              </a:pathLst>
            </a:custGeom>
            <a:noFill/>
            <a:ln cap="rnd">
              <a:solidFill>
                <a:schemeClr val="bg1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231" name="挂球">
              <a:extLst>
                <a:ext uri="{FF2B5EF4-FFF2-40B4-BE49-F238E27FC236}">
                  <a16:creationId xmlns:a16="http://schemas.microsoft.com/office/drawing/2014/main" id="{85A4F20A-0E3F-49A8-BA5D-1B86ACED0602}"/>
                </a:ext>
              </a:extLst>
            </p:cNvPr>
            <p:cNvSpPr/>
            <p:nvPr/>
          </p:nvSpPr>
          <p:spPr>
            <a:xfrm>
              <a:off x="5660267" y="6039932"/>
              <a:ext cx="146712" cy="233962"/>
            </a:xfrm>
            <a:custGeom>
              <a:avLst/>
              <a:gdLst>
                <a:gd name="connsiteX0" fmla="*/ 878205 w 1257300"/>
                <a:gd name="connsiteY0" fmla="*/ 802005 h 2005012"/>
                <a:gd name="connsiteX1" fmla="*/ 878205 w 1257300"/>
                <a:gd name="connsiteY1" fmla="*/ 612458 h 2005012"/>
                <a:gd name="connsiteX2" fmla="*/ 670560 w 1257300"/>
                <a:gd name="connsiteY2" fmla="*/ 581978 h 2005012"/>
                <a:gd name="connsiteX3" fmla="*/ 716280 w 1257300"/>
                <a:gd name="connsiteY3" fmla="*/ 504825 h 2005012"/>
                <a:gd name="connsiteX4" fmla="*/ 640080 w 1257300"/>
                <a:gd name="connsiteY4" fmla="*/ 418148 h 2005012"/>
                <a:gd name="connsiteX5" fmla="*/ 640080 w 1257300"/>
                <a:gd name="connsiteY5" fmla="*/ 0 h 2005012"/>
                <a:gd name="connsiteX6" fmla="*/ 617220 w 1257300"/>
                <a:gd name="connsiteY6" fmla="*/ 0 h 2005012"/>
                <a:gd name="connsiteX7" fmla="*/ 617220 w 1257300"/>
                <a:gd name="connsiteY7" fmla="*/ 417195 h 2005012"/>
                <a:gd name="connsiteX8" fmla="*/ 541020 w 1257300"/>
                <a:gd name="connsiteY8" fmla="*/ 503873 h 2005012"/>
                <a:gd name="connsiteX9" fmla="*/ 586740 w 1257300"/>
                <a:gd name="connsiteY9" fmla="*/ 581025 h 2005012"/>
                <a:gd name="connsiteX10" fmla="*/ 379095 w 1257300"/>
                <a:gd name="connsiteY10" fmla="*/ 611505 h 2005012"/>
                <a:gd name="connsiteX11" fmla="*/ 379095 w 1257300"/>
                <a:gd name="connsiteY11" fmla="*/ 801053 h 2005012"/>
                <a:gd name="connsiteX12" fmla="*/ 0 w 1257300"/>
                <a:gd name="connsiteY12" fmla="*/ 1377315 h 2005012"/>
                <a:gd name="connsiteX13" fmla="*/ 628650 w 1257300"/>
                <a:gd name="connsiteY13" fmla="*/ 2005013 h 2005012"/>
                <a:gd name="connsiteX14" fmla="*/ 1257300 w 1257300"/>
                <a:gd name="connsiteY14" fmla="*/ 1377315 h 2005012"/>
                <a:gd name="connsiteX15" fmla="*/ 878205 w 1257300"/>
                <a:gd name="connsiteY15" fmla="*/ 802005 h 2005012"/>
                <a:gd name="connsiteX16" fmla="*/ 800100 w 1257300"/>
                <a:gd name="connsiteY16" fmla="*/ 648653 h 2005012"/>
                <a:gd name="connsiteX17" fmla="*/ 811530 w 1257300"/>
                <a:gd name="connsiteY17" fmla="*/ 637223 h 2005012"/>
                <a:gd name="connsiteX18" fmla="*/ 823913 w 1257300"/>
                <a:gd name="connsiteY18" fmla="*/ 648653 h 2005012"/>
                <a:gd name="connsiteX19" fmla="*/ 823913 w 1257300"/>
                <a:gd name="connsiteY19" fmla="*/ 753428 h 2005012"/>
                <a:gd name="connsiteX20" fmla="*/ 811530 w 1257300"/>
                <a:gd name="connsiteY20" fmla="*/ 764858 h 2005012"/>
                <a:gd name="connsiteX21" fmla="*/ 800100 w 1257300"/>
                <a:gd name="connsiteY21" fmla="*/ 753428 h 2005012"/>
                <a:gd name="connsiteX22" fmla="*/ 800100 w 1257300"/>
                <a:gd name="connsiteY22" fmla="*/ 648653 h 2005012"/>
                <a:gd name="connsiteX23" fmla="*/ 555308 w 1257300"/>
                <a:gd name="connsiteY23" fmla="*/ 504825 h 2005012"/>
                <a:gd name="connsiteX24" fmla="*/ 621030 w 1257300"/>
                <a:gd name="connsiteY24" fmla="*/ 431483 h 2005012"/>
                <a:gd name="connsiteX25" fmla="*/ 628650 w 1257300"/>
                <a:gd name="connsiteY25" fmla="*/ 434340 h 2005012"/>
                <a:gd name="connsiteX26" fmla="*/ 636270 w 1257300"/>
                <a:gd name="connsiteY26" fmla="*/ 431483 h 2005012"/>
                <a:gd name="connsiteX27" fmla="*/ 701993 w 1257300"/>
                <a:gd name="connsiteY27" fmla="*/ 504825 h 2005012"/>
                <a:gd name="connsiteX28" fmla="*/ 628650 w 1257300"/>
                <a:gd name="connsiteY28" fmla="*/ 578168 h 2005012"/>
                <a:gd name="connsiteX29" fmla="*/ 555308 w 1257300"/>
                <a:gd name="connsiteY29" fmla="*/ 504825 h 2005012"/>
                <a:gd name="connsiteX30" fmla="*/ 645795 w 1257300"/>
                <a:gd name="connsiteY30" fmla="*/ 626745 h 2005012"/>
                <a:gd name="connsiteX31" fmla="*/ 645795 w 1257300"/>
                <a:gd name="connsiteY31" fmla="*/ 750570 h 2005012"/>
                <a:gd name="connsiteX32" fmla="*/ 628650 w 1257300"/>
                <a:gd name="connsiteY32" fmla="*/ 750570 h 2005012"/>
                <a:gd name="connsiteX33" fmla="*/ 611505 w 1257300"/>
                <a:gd name="connsiteY33" fmla="*/ 750570 h 2005012"/>
                <a:gd name="connsiteX34" fmla="*/ 611505 w 1257300"/>
                <a:gd name="connsiteY34" fmla="*/ 626745 h 2005012"/>
                <a:gd name="connsiteX35" fmla="*/ 628650 w 1257300"/>
                <a:gd name="connsiteY35" fmla="*/ 609600 h 2005012"/>
                <a:gd name="connsiteX36" fmla="*/ 645795 w 1257300"/>
                <a:gd name="connsiteY36" fmla="*/ 626745 h 2005012"/>
                <a:gd name="connsiteX37" fmla="*/ 433388 w 1257300"/>
                <a:gd name="connsiteY37" fmla="*/ 648653 h 2005012"/>
                <a:gd name="connsiteX38" fmla="*/ 444818 w 1257300"/>
                <a:gd name="connsiteY38" fmla="*/ 637223 h 2005012"/>
                <a:gd name="connsiteX39" fmla="*/ 456248 w 1257300"/>
                <a:gd name="connsiteY39" fmla="*/ 648653 h 2005012"/>
                <a:gd name="connsiteX40" fmla="*/ 456248 w 1257300"/>
                <a:gd name="connsiteY40" fmla="*/ 753428 h 2005012"/>
                <a:gd name="connsiteX41" fmla="*/ 444818 w 1257300"/>
                <a:gd name="connsiteY41" fmla="*/ 764858 h 2005012"/>
                <a:gd name="connsiteX42" fmla="*/ 433388 w 1257300"/>
                <a:gd name="connsiteY42" fmla="*/ 753428 h 2005012"/>
                <a:gd name="connsiteX43" fmla="*/ 433388 w 1257300"/>
                <a:gd name="connsiteY43" fmla="*/ 648653 h 2005012"/>
                <a:gd name="connsiteX44" fmla="*/ 544830 w 1257300"/>
                <a:gd name="connsiteY44" fmla="*/ 1789748 h 2005012"/>
                <a:gd name="connsiteX45" fmla="*/ 110490 w 1257300"/>
                <a:gd name="connsiteY45" fmla="*/ 1356360 h 2005012"/>
                <a:gd name="connsiteX46" fmla="*/ 385763 w 1257300"/>
                <a:gd name="connsiteY46" fmla="*/ 953453 h 2005012"/>
                <a:gd name="connsiteX47" fmla="*/ 288608 w 1257300"/>
                <a:gd name="connsiteY47" fmla="*/ 1226820 h 2005012"/>
                <a:gd name="connsiteX48" fmla="*/ 722948 w 1257300"/>
                <a:gd name="connsiteY48" fmla="*/ 1660208 h 2005012"/>
                <a:gd name="connsiteX49" fmla="*/ 881063 w 1257300"/>
                <a:gd name="connsiteY49" fmla="*/ 1629728 h 2005012"/>
                <a:gd name="connsiteX50" fmla="*/ 544830 w 1257300"/>
                <a:gd name="connsiteY50" fmla="*/ 1789748 h 2005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257300" h="2005012">
                  <a:moveTo>
                    <a:pt x="878205" y="802005"/>
                  </a:moveTo>
                  <a:lnTo>
                    <a:pt x="878205" y="612458"/>
                  </a:lnTo>
                  <a:cubicBezTo>
                    <a:pt x="821055" y="595313"/>
                    <a:pt x="749618" y="584835"/>
                    <a:pt x="670560" y="581978"/>
                  </a:cubicBezTo>
                  <a:cubicBezTo>
                    <a:pt x="698183" y="566738"/>
                    <a:pt x="716280" y="538163"/>
                    <a:pt x="716280" y="504825"/>
                  </a:cubicBezTo>
                  <a:cubicBezTo>
                    <a:pt x="716280" y="460058"/>
                    <a:pt x="682943" y="423863"/>
                    <a:pt x="640080" y="418148"/>
                  </a:cubicBezTo>
                  <a:lnTo>
                    <a:pt x="640080" y="0"/>
                  </a:lnTo>
                  <a:lnTo>
                    <a:pt x="617220" y="0"/>
                  </a:lnTo>
                  <a:lnTo>
                    <a:pt x="617220" y="417195"/>
                  </a:lnTo>
                  <a:cubicBezTo>
                    <a:pt x="574358" y="422910"/>
                    <a:pt x="541020" y="460058"/>
                    <a:pt x="541020" y="503873"/>
                  </a:cubicBezTo>
                  <a:cubicBezTo>
                    <a:pt x="541020" y="537210"/>
                    <a:pt x="559118" y="565785"/>
                    <a:pt x="586740" y="581025"/>
                  </a:cubicBezTo>
                  <a:cubicBezTo>
                    <a:pt x="507683" y="583883"/>
                    <a:pt x="436245" y="595313"/>
                    <a:pt x="379095" y="611505"/>
                  </a:cubicBezTo>
                  <a:lnTo>
                    <a:pt x="379095" y="801053"/>
                  </a:lnTo>
                  <a:cubicBezTo>
                    <a:pt x="156210" y="898208"/>
                    <a:pt x="0" y="1120140"/>
                    <a:pt x="0" y="1377315"/>
                  </a:cubicBezTo>
                  <a:cubicBezTo>
                    <a:pt x="0" y="1723073"/>
                    <a:pt x="281940" y="2005013"/>
                    <a:pt x="628650" y="2005013"/>
                  </a:cubicBezTo>
                  <a:cubicBezTo>
                    <a:pt x="975360" y="2005013"/>
                    <a:pt x="1257300" y="1723073"/>
                    <a:pt x="1257300" y="1377315"/>
                  </a:cubicBezTo>
                  <a:cubicBezTo>
                    <a:pt x="1257300" y="1120140"/>
                    <a:pt x="1101090" y="898208"/>
                    <a:pt x="878205" y="802005"/>
                  </a:cubicBezTo>
                  <a:close/>
                  <a:moveTo>
                    <a:pt x="800100" y="648653"/>
                  </a:moveTo>
                  <a:cubicBezTo>
                    <a:pt x="800100" y="641985"/>
                    <a:pt x="805815" y="637223"/>
                    <a:pt x="811530" y="637223"/>
                  </a:cubicBezTo>
                  <a:cubicBezTo>
                    <a:pt x="817245" y="637223"/>
                    <a:pt x="823913" y="642938"/>
                    <a:pt x="823913" y="648653"/>
                  </a:cubicBezTo>
                  <a:lnTo>
                    <a:pt x="823913" y="753428"/>
                  </a:lnTo>
                  <a:cubicBezTo>
                    <a:pt x="823913" y="760095"/>
                    <a:pt x="818198" y="764858"/>
                    <a:pt x="811530" y="764858"/>
                  </a:cubicBezTo>
                  <a:cubicBezTo>
                    <a:pt x="804863" y="764858"/>
                    <a:pt x="800100" y="760095"/>
                    <a:pt x="800100" y="753428"/>
                  </a:cubicBezTo>
                  <a:lnTo>
                    <a:pt x="800100" y="648653"/>
                  </a:lnTo>
                  <a:close/>
                  <a:moveTo>
                    <a:pt x="555308" y="504825"/>
                  </a:moveTo>
                  <a:cubicBezTo>
                    <a:pt x="555308" y="466725"/>
                    <a:pt x="583883" y="435293"/>
                    <a:pt x="621030" y="431483"/>
                  </a:cubicBezTo>
                  <a:cubicBezTo>
                    <a:pt x="622935" y="433388"/>
                    <a:pt x="625793" y="434340"/>
                    <a:pt x="628650" y="434340"/>
                  </a:cubicBezTo>
                  <a:cubicBezTo>
                    <a:pt x="631508" y="434340"/>
                    <a:pt x="634365" y="433388"/>
                    <a:pt x="636270" y="431483"/>
                  </a:cubicBezTo>
                  <a:cubicBezTo>
                    <a:pt x="673418" y="435293"/>
                    <a:pt x="701993" y="466725"/>
                    <a:pt x="701993" y="504825"/>
                  </a:cubicBezTo>
                  <a:cubicBezTo>
                    <a:pt x="701993" y="545783"/>
                    <a:pt x="668655" y="578168"/>
                    <a:pt x="628650" y="578168"/>
                  </a:cubicBezTo>
                  <a:cubicBezTo>
                    <a:pt x="587693" y="578168"/>
                    <a:pt x="555308" y="544830"/>
                    <a:pt x="555308" y="504825"/>
                  </a:cubicBezTo>
                  <a:close/>
                  <a:moveTo>
                    <a:pt x="645795" y="626745"/>
                  </a:moveTo>
                  <a:lnTo>
                    <a:pt x="645795" y="750570"/>
                  </a:lnTo>
                  <a:cubicBezTo>
                    <a:pt x="640080" y="750570"/>
                    <a:pt x="634365" y="750570"/>
                    <a:pt x="628650" y="750570"/>
                  </a:cubicBezTo>
                  <a:cubicBezTo>
                    <a:pt x="622935" y="750570"/>
                    <a:pt x="617220" y="750570"/>
                    <a:pt x="611505" y="750570"/>
                  </a:cubicBezTo>
                  <a:lnTo>
                    <a:pt x="611505" y="626745"/>
                  </a:lnTo>
                  <a:cubicBezTo>
                    <a:pt x="611505" y="617220"/>
                    <a:pt x="619125" y="609600"/>
                    <a:pt x="628650" y="609600"/>
                  </a:cubicBezTo>
                  <a:cubicBezTo>
                    <a:pt x="638175" y="609600"/>
                    <a:pt x="645795" y="617220"/>
                    <a:pt x="645795" y="626745"/>
                  </a:cubicBezTo>
                  <a:close/>
                  <a:moveTo>
                    <a:pt x="433388" y="648653"/>
                  </a:moveTo>
                  <a:cubicBezTo>
                    <a:pt x="433388" y="641985"/>
                    <a:pt x="439103" y="637223"/>
                    <a:pt x="444818" y="637223"/>
                  </a:cubicBezTo>
                  <a:cubicBezTo>
                    <a:pt x="451485" y="637223"/>
                    <a:pt x="456248" y="642938"/>
                    <a:pt x="456248" y="648653"/>
                  </a:cubicBezTo>
                  <a:lnTo>
                    <a:pt x="456248" y="753428"/>
                  </a:lnTo>
                  <a:cubicBezTo>
                    <a:pt x="456248" y="760095"/>
                    <a:pt x="450533" y="764858"/>
                    <a:pt x="444818" y="764858"/>
                  </a:cubicBezTo>
                  <a:cubicBezTo>
                    <a:pt x="438150" y="764858"/>
                    <a:pt x="433388" y="759143"/>
                    <a:pt x="433388" y="753428"/>
                  </a:cubicBezTo>
                  <a:lnTo>
                    <a:pt x="433388" y="648653"/>
                  </a:lnTo>
                  <a:close/>
                  <a:moveTo>
                    <a:pt x="544830" y="1789748"/>
                  </a:moveTo>
                  <a:cubicBezTo>
                    <a:pt x="304800" y="1789748"/>
                    <a:pt x="110490" y="1595438"/>
                    <a:pt x="110490" y="1356360"/>
                  </a:cubicBezTo>
                  <a:cubicBezTo>
                    <a:pt x="110490" y="1173480"/>
                    <a:pt x="224790" y="1016318"/>
                    <a:pt x="385763" y="953453"/>
                  </a:cubicBezTo>
                  <a:cubicBezTo>
                    <a:pt x="324803" y="1027748"/>
                    <a:pt x="288608" y="1122998"/>
                    <a:pt x="288608" y="1226820"/>
                  </a:cubicBezTo>
                  <a:cubicBezTo>
                    <a:pt x="288608" y="1465898"/>
                    <a:pt x="482918" y="1660208"/>
                    <a:pt x="722948" y="1660208"/>
                  </a:cubicBezTo>
                  <a:cubicBezTo>
                    <a:pt x="779145" y="1660208"/>
                    <a:pt x="832485" y="1649730"/>
                    <a:pt x="881063" y="1629728"/>
                  </a:cubicBezTo>
                  <a:cubicBezTo>
                    <a:pt x="802005" y="1726883"/>
                    <a:pt x="680085" y="1789748"/>
                    <a:pt x="544830" y="1789748"/>
                  </a:cubicBezTo>
                  <a:close/>
                </a:path>
              </a:pathLst>
            </a:custGeom>
            <a:solidFill>
              <a:schemeClr val="accent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232" name="挂球">
              <a:extLst>
                <a:ext uri="{FF2B5EF4-FFF2-40B4-BE49-F238E27FC236}">
                  <a16:creationId xmlns:a16="http://schemas.microsoft.com/office/drawing/2014/main" id="{7EC96056-EF63-4FB1-8363-8B4B7719A3F9}"/>
                </a:ext>
              </a:extLst>
            </p:cNvPr>
            <p:cNvSpPr/>
            <p:nvPr/>
          </p:nvSpPr>
          <p:spPr>
            <a:xfrm>
              <a:off x="6048229" y="6416566"/>
              <a:ext cx="146712" cy="233962"/>
            </a:xfrm>
            <a:custGeom>
              <a:avLst/>
              <a:gdLst>
                <a:gd name="connsiteX0" fmla="*/ 878205 w 1257300"/>
                <a:gd name="connsiteY0" fmla="*/ 802005 h 2005012"/>
                <a:gd name="connsiteX1" fmla="*/ 878205 w 1257300"/>
                <a:gd name="connsiteY1" fmla="*/ 612458 h 2005012"/>
                <a:gd name="connsiteX2" fmla="*/ 670560 w 1257300"/>
                <a:gd name="connsiteY2" fmla="*/ 581978 h 2005012"/>
                <a:gd name="connsiteX3" fmla="*/ 716280 w 1257300"/>
                <a:gd name="connsiteY3" fmla="*/ 504825 h 2005012"/>
                <a:gd name="connsiteX4" fmla="*/ 640080 w 1257300"/>
                <a:gd name="connsiteY4" fmla="*/ 418148 h 2005012"/>
                <a:gd name="connsiteX5" fmla="*/ 640080 w 1257300"/>
                <a:gd name="connsiteY5" fmla="*/ 0 h 2005012"/>
                <a:gd name="connsiteX6" fmla="*/ 617220 w 1257300"/>
                <a:gd name="connsiteY6" fmla="*/ 0 h 2005012"/>
                <a:gd name="connsiteX7" fmla="*/ 617220 w 1257300"/>
                <a:gd name="connsiteY7" fmla="*/ 417195 h 2005012"/>
                <a:gd name="connsiteX8" fmla="*/ 541020 w 1257300"/>
                <a:gd name="connsiteY8" fmla="*/ 503873 h 2005012"/>
                <a:gd name="connsiteX9" fmla="*/ 586740 w 1257300"/>
                <a:gd name="connsiteY9" fmla="*/ 581025 h 2005012"/>
                <a:gd name="connsiteX10" fmla="*/ 379095 w 1257300"/>
                <a:gd name="connsiteY10" fmla="*/ 611505 h 2005012"/>
                <a:gd name="connsiteX11" fmla="*/ 379095 w 1257300"/>
                <a:gd name="connsiteY11" fmla="*/ 801053 h 2005012"/>
                <a:gd name="connsiteX12" fmla="*/ 0 w 1257300"/>
                <a:gd name="connsiteY12" fmla="*/ 1377315 h 2005012"/>
                <a:gd name="connsiteX13" fmla="*/ 628650 w 1257300"/>
                <a:gd name="connsiteY13" fmla="*/ 2005013 h 2005012"/>
                <a:gd name="connsiteX14" fmla="*/ 1257300 w 1257300"/>
                <a:gd name="connsiteY14" fmla="*/ 1377315 h 2005012"/>
                <a:gd name="connsiteX15" fmla="*/ 878205 w 1257300"/>
                <a:gd name="connsiteY15" fmla="*/ 802005 h 2005012"/>
                <a:gd name="connsiteX16" fmla="*/ 800100 w 1257300"/>
                <a:gd name="connsiteY16" fmla="*/ 648653 h 2005012"/>
                <a:gd name="connsiteX17" fmla="*/ 811530 w 1257300"/>
                <a:gd name="connsiteY17" fmla="*/ 637223 h 2005012"/>
                <a:gd name="connsiteX18" fmla="*/ 823913 w 1257300"/>
                <a:gd name="connsiteY18" fmla="*/ 648653 h 2005012"/>
                <a:gd name="connsiteX19" fmla="*/ 823913 w 1257300"/>
                <a:gd name="connsiteY19" fmla="*/ 753428 h 2005012"/>
                <a:gd name="connsiteX20" fmla="*/ 811530 w 1257300"/>
                <a:gd name="connsiteY20" fmla="*/ 764858 h 2005012"/>
                <a:gd name="connsiteX21" fmla="*/ 800100 w 1257300"/>
                <a:gd name="connsiteY21" fmla="*/ 753428 h 2005012"/>
                <a:gd name="connsiteX22" fmla="*/ 800100 w 1257300"/>
                <a:gd name="connsiteY22" fmla="*/ 648653 h 2005012"/>
                <a:gd name="connsiteX23" fmla="*/ 555308 w 1257300"/>
                <a:gd name="connsiteY23" fmla="*/ 504825 h 2005012"/>
                <a:gd name="connsiteX24" fmla="*/ 621030 w 1257300"/>
                <a:gd name="connsiteY24" fmla="*/ 431483 h 2005012"/>
                <a:gd name="connsiteX25" fmla="*/ 628650 w 1257300"/>
                <a:gd name="connsiteY25" fmla="*/ 434340 h 2005012"/>
                <a:gd name="connsiteX26" fmla="*/ 636270 w 1257300"/>
                <a:gd name="connsiteY26" fmla="*/ 431483 h 2005012"/>
                <a:gd name="connsiteX27" fmla="*/ 701993 w 1257300"/>
                <a:gd name="connsiteY27" fmla="*/ 504825 h 2005012"/>
                <a:gd name="connsiteX28" fmla="*/ 628650 w 1257300"/>
                <a:gd name="connsiteY28" fmla="*/ 578168 h 2005012"/>
                <a:gd name="connsiteX29" fmla="*/ 555308 w 1257300"/>
                <a:gd name="connsiteY29" fmla="*/ 504825 h 2005012"/>
                <a:gd name="connsiteX30" fmla="*/ 645795 w 1257300"/>
                <a:gd name="connsiteY30" fmla="*/ 626745 h 2005012"/>
                <a:gd name="connsiteX31" fmla="*/ 645795 w 1257300"/>
                <a:gd name="connsiteY31" fmla="*/ 750570 h 2005012"/>
                <a:gd name="connsiteX32" fmla="*/ 628650 w 1257300"/>
                <a:gd name="connsiteY32" fmla="*/ 750570 h 2005012"/>
                <a:gd name="connsiteX33" fmla="*/ 611505 w 1257300"/>
                <a:gd name="connsiteY33" fmla="*/ 750570 h 2005012"/>
                <a:gd name="connsiteX34" fmla="*/ 611505 w 1257300"/>
                <a:gd name="connsiteY34" fmla="*/ 626745 h 2005012"/>
                <a:gd name="connsiteX35" fmla="*/ 628650 w 1257300"/>
                <a:gd name="connsiteY35" fmla="*/ 609600 h 2005012"/>
                <a:gd name="connsiteX36" fmla="*/ 645795 w 1257300"/>
                <a:gd name="connsiteY36" fmla="*/ 626745 h 2005012"/>
                <a:gd name="connsiteX37" fmla="*/ 433388 w 1257300"/>
                <a:gd name="connsiteY37" fmla="*/ 648653 h 2005012"/>
                <a:gd name="connsiteX38" fmla="*/ 444818 w 1257300"/>
                <a:gd name="connsiteY38" fmla="*/ 637223 h 2005012"/>
                <a:gd name="connsiteX39" fmla="*/ 456248 w 1257300"/>
                <a:gd name="connsiteY39" fmla="*/ 648653 h 2005012"/>
                <a:gd name="connsiteX40" fmla="*/ 456248 w 1257300"/>
                <a:gd name="connsiteY40" fmla="*/ 753428 h 2005012"/>
                <a:gd name="connsiteX41" fmla="*/ 444818 w 1257300"/>
                <a:gd name="connsiteY41" fmla="*/ 764858 h 2005012"/>
                <a:gd name="connsiteX42" fmla="*/ 433388 w 1257300"/>
                <a:gd name="connsiteY42" fmla="*/ 753428 h 2005012"/>
                <a:gd name="connsiteX43" fmla="*/ 433388 w 1257300"/>
                <a:gd name="connsiteY43" fmla="*/ 648653 h 2005012"/>
                <a:gd name="connsiteX44" fmla="*/ 544830 w 1257300"/>
                <a:gd name="connsiteY44" fmla="*/ 1789748 h 2005012"/>
                <a:gd name="connsiteX45" fmla="*/ 110490 w 1257300"/>
                <a:gd name="connsiteY45" fmla="*/ 1356360 h 2005012"/>
                <a:gd name="connsiteX46" fmla="*/ 385763 w 1257300"/>
                <a:gd name="connsiteY46" fmla="*/ 953453 h 2005012"/>
                <a:gd name="connsiteX47" fmla="*/ 288608 w 1257300"/>
                <a:gd name="connsiteY47" fmla="*/ 1226820 h 2005012"/>
                <a:gd name="connsiteX48" fmla="*/ 722948 w 1257300"/>
                <a:gd name="connsiteY48" fmla="*/ 1660208 h 2005012"/>
                <a:gd name="connsiteX49" fmla="*/ 881063 w 1257300"/>
                <a:gd name="connsiteY49" fmla="*/ 1629728 h 2005012"/>
                <a:gd name="connsiteX50" fmla="*/ 544830 w 1257300"/>
                <a:gd name="connsiteY50" fmla="*/ 1789748 h 2005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257300" h="2005012">
                  <a:moveTo>
                    <a:pt x="878205" y="802005"/>
                  </a:moveTo>
                  <a:lnTo>
                    <a:pt x="878205" y="612458"/>
                  </a:lnTo>
                  <a:cubicBezTo>
                    <a:pt x="821055" y="595313"/>
                    <a:pt x="749618" y="584835"/>
                    <a:pt x="670560" y="581978"/>
                  </a:cubicBezTo>
                  <a:cubicBezTo>
                    <a:pt x="698183" y="566738"/>
                    <a:pt x="716280" y="538163"/>
                    <a:pt x="716280" y="504825"/>
                  </a:cubicBezTo>
                  <a:cubicBezTo>
                    <a:pt x="716280" y="460058"/>
                    <a:pt x="682943" y="423863"/>
                    <a:pt x="640080" y="418148"/>
                  </a:cubicBezTo>
                  <a:lnTo>
                    <a:pt x="640080" y="0"/>
                  </a:lnTo>
                  <a:lnTo>
                    <a:pt x="617220" y="0"/>
                  </a:lnTo>
                  <a:lnTo>
                    <a:pt x="617220" y="417195"/>
                  </a:lnTo>
                  <a:cubicBezTo>
                    <a:pt x="574358" y="422910"/>
                    <a:pt x="541020" y="460058"/>
                    <a:pt x="541020" y="503873"/>
                  </a:cubicBezTo>
                  <a:cubicBezTo>
                    <a:pt x="541020" y="537210"/>
                    <a:pt x="559118" y="565785"/>
                    <a:pt x="586740" y="581025"/>
                  </a:cubicBezTo>
                  <a:cubicBezTo>
                    <a:pt x="507683" y="583883"/>
                    <a:pt x="436245" y="595313"/>
                    <a:pt x="379095" y="611505"/>
                  </a:cubicBezTo>
                  <a:lnTo>
                    <a:pt x="379095" y="801053"/>
                  </a:lnTo>
                  <a:cubicBezTo>
                    <a:pt x="156210" y="898208"/>
                    <a:pt x="0" y="1120140"/>
                    <a:pt x="0" y="1377315"/>
                  </a:cubicBezTo>
                  <a:cubicBezTo>
                    <a:pt x="0" y="1723073"/>
                    <a:pt x="281940" y="2005013"/>
                    <a:pt x="628650" y="2005013"/>
                  </a:cubicBezTo>
                  <a:cubicBezTo>
                    <a:pt x="975360" y="2005013"/>
                    <a:pt x="1257300" y="1723073"/>
                    <a:pt x="1257300" y="1377315"/>
                  </a:cubicBezTo>
                  <a:cubicBezTo>
                    <a:pt x="1257300" y="1120140"/>
                    <a:pt x="1101090" y="898208"/>
                    <a:pt x="878205" y="802005"/>
                  </a:cubicBezTo>
                  <a:close/>
                  <a:moveTo>
                    <a:pt x="800100" y="648653"/>
                  </a:moveTo>
                  <a:cubicBezTo>
                    <a:pt x="800100" y="641985"/>
                    <a:pt x="805815" y="637223"/>
                    <a:pt x="811530" y="637223"/>
                  </a:cubicBezTo>
                  <a:cubicBezTo>
                    <a:pt x="817245" y="637223"/>
                    <a:pt x="823913" y="642938"/>
                    <a:pt x="823913" y="648653"/>
                  </a:cubicBezTo>
                  <a:lnTo>
                    <a:pt x="823913" y="753428"/>
                  </a:lnTo>
                  <a:cubicBezTo>
                    <a:pt x="823913" y="760095"/>
                    <a:pt x="818198" y="764858"/>
                    <a:pt x="811530" y="764858"/>
                  </a:cubicBezTo>
                  <a:cubicBezTo>
                    <a:pt x="804863" y="764858"/>
                    <a:pt x="800100" y="760095"/>
                    <a:pt x="800100" y="753428"/>
                  </a:cubicBezTo>
                  <a:lnTo>
                    <a:pt x="800100" y="648653"/>
                  </a:lnTo>
                  <a:close/>
                  <a:moveTo>
                    <a:pt x="555308" y="504825"/>
                  </a:moveTo>
                  <a:cubicBezTo>
                    <a:pt x="555308" y="466725"/>
                    <a:pt x="583883" y="435293"/>
                    <a:pt x="621030" y="431483"/>
                  </a:cubicBezTo>
                  <a:cubicBezTo>
                    <a:pt x="622935" y="433388"/>
                    <a:pt x="625793" y="434340"/>
                    <a:pt x="628650" y="434340"/>
                  </a:cubicBezTo>
                  <a:cubicBezTo>
                    <a:pt x="631508" y="434340"/>
                    <a:pt x="634365" y="433388"/>
                    <a:pt x="636270" y="431483"/>
                  </a:cubicBezTo>
                  <a:cubicBezTo>
                    <a:pt x="673418" y="435293"/>
                    <a:pt x="701993" y="466725"/>
                    <a:pt x="701993" y="504825"/>
                  </a:cubicBezTo>
                  <a:cubicBezTo>
                    <a:pt x="701993" y="545783"/>
                    <a:pt x="668655" y="578168"/>
                    <a:pt x="628650" y="578168"/>
                  </a:cubicBezTo>
                  <a:cubicBezTo>
                    <a:pt x="587693" y="578168"/>
                    <a:pt x="555308" y="544830"/>
                    <a:pt x="555308" y="504825"/>
                  </a:cubicBezTo>
                  <a:close/>
                  <a:moveTo>
                    <a:pt x="645795" y="626745"/>
                  </a:moveTo>
                  <a:lnTo>
                    <a:pt x="645795" y="750570"/>
                  </a:lnTo>
                  <a:cubicBezTo>
                    <a:pt x="640080" y="750570"/>
                    <a:pt x="634365" y="750570"/>
                    <a:pt x="628650" y="750570"/>
                  </a:cubicBezTo>
                  <a:cubicBezTo>
                    <a:pt x="622935" y="750570"/>
                    <a:pt x="617220" y="750570"/>
                    <a:pt x="611505" y="750570"/>
                  </a:cubicBezTo>
                  <a:lnTo>
                    <a:pt x="611505" y="626745"/>
                  </a:lnTo>
                  <a:cubicBezTo>
                    <a:pt x="611505" y="617220"/>
                    <a:pt x="619125" y="609600"/>
                    <a:pt x="628650" y="609600"/>
                  </a:cubicBezTo>
                  <a:cubicBezTo>
                    <a:pt x="638175" y="609600"/>
                    <a:pt x="645795" y="617220"/>
                    <a:pt x="645795" y="626745"/>
                  </a:cubicBezTo>
                  <a:close/>
                  <a:moveTo>
                    <a:pt x="433388" y="648653"/>
                  </a:moveTo>
                  <a:cubicBezTo>
                    <a:pt x="433388" y="641985"/>
                    <a:pt x="439103" y="637223"/>
                    <a:pt x="444818" y="637223"/>
                  </a:cubicBezTo>
                  <a:cubicBezTo>
                    <a:pt x="451485" y="637223"/>
                    <a:pt x="456248" y="642938"/>
                    <a:pt x="456248" y="648653"/>
                  </a:cubicBezTo>
                  <a:lnTo>
                    <a:pt x="456248" y="753428"/>
                  </a:lnTo>
                  <a:cubicBezTo>
                    <a:pt x="456248" y="760095"/>
                    <a:pt x="450533" y="764858"/>
                    <a:pt x="444818" y="764858"/>
                  </a:cubicBezTo>
                  <a:cubicBezTo>
                    <a:pt x="438150" y="764858"/>
                    <a:pt x="433388" y="759143"/>
                    <a:pt x="433388" y="753428"/>
                  </a:cubicBezTo>
                  <a:lnTo>
                    <a:pt x="433388" y="648653"/>
                  </a:lnTo>
                  <a:close/>
                  <a:moveTo>
                    <a:pt x="544830" y="1789748"/>
                  </a:moveTo>
                  <a:cubicBezTo>
                    <a:pt x="304800" y="1789748"/>
                    <a:pt x="110490" y="1595438"/>
                    <a:pt x="110490" y="1356360"/>
                  </a:cubicBezTo>
                  <a:cubicBezTo>
                    <a:pt x="110490" y="1173480"/>
                    <a:pt x="224790" y="1016318"/>
                    <a:pt x="385763" y="953453"/>
                  </a:cubicBezTo>
                  <a:cubicBezTo>
                    <a:pt x="324803" y="1027748"/>
                    <a:pt x="288608" y="1122998"/>
                    <a:pt x="288608" y="1226820"/>
                  </a:cubicBezTo>
                  <a:cubicBezTo>
                    <a:pt x="288608" y="1465898"/>
                    <a:pt x="482918" y="1660208"/>
                    <a:pt x="722948" y="1660208"/>
                  </a:cubicBezTo>
                  <a:cubicBezTo>
                    <a:pt x="779145" y="1660208"/>
                    <a:pt x="832485" y="1649730"/>
                    <a:pt x="881063" y="1629728"/>
                  </a:cubicBezTo>
                  <a:cubicBezTo>
                    <a:pt x="802005" y="1726883"/>
                    <a:pt x="680085" y="1789748"/>
                    <a:pt x="544830" y="1789748"/>
                  </a:cubicBezTo>
                  <a:close/>
                </a:path>
              </a:pathLst>
            </a:custGeom>
            <a:solidFill>
              <a:schemeClr val="accent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233" name="挂球">
              <a:extLst>
                <a:ext uri="{FF2B5EF4-FFF2-40B4-BE49-F238E27FC236}">
                  <a16:creationId xmlns:a16="http://schemas.microsoft.com/office/drawing/2014/main" id="{FA28D893-EDE2-4A36-90CF-00F5AC3B634E}"/>
                </a:ext>
              </a:extLst>
            </p:cNvPr>
            <p:cNvSpPr/>
            <p:nvPr/>
          </p:nvSpPr>
          <p:spPr>
            <a:xfrm>
              <a:off x="6518455" y="6659394"/>
              <a:ext cx="146712" cy="233962"/>
            </a:xfrm>
            <a:custGeom>
              <a:avLst/>
              <a:gdLst>
                <a:gd name="connsiteX0" fmla="*/ 878205 w 1257300"/>
                <a:gd name="connsiteY0" fmla="*/ 802005 h 2005012"/>
                <a:gd name="connsiteX1" fmla="*/ 878205 w 1257300"/>
                <a:gd name="connsiteY1" fmla="*/ 612458 h 2005012"/>
                <a:gd name="connsiteX2" fmla="*/ 670560 w 1257300"/>
                <a:gd name="connsiteY2" fmla="*/ 581978 h 2005012"/>
                <a:gd name="connsiteX3" fmla="*/ 716280 w 1257300"/>
                <a:gd name="connsiteY3" fmla="*/ 504825 h 2005012"/>
                <a:gd name="connsiteX4" fmla="*/ 640080 w 1257300"/>
                <a:gd name="connsiteY4" fmla="*/ 418148 h 2005012"/>
                <a:gd name="connsiteX5" fmla="*/ 640080 w 1257300"/>
                <a:gd name="connsiteY5" fmla="*/ 0 h 2005012"/>
                <a:gd name="connsiteX6" fmla="*/ 617220 w 1257300"/>
                <a:gd name="connsiteY6" fmla="*/ 0 h 2005012"/>
                <a:gd name="connsiteX7" fmla="*/ 617220 w 1257300"/>
                <a:gd name="connsiteY7" fmla="*/ 417195 h 2005012"/>
                <a:gd name="connsiteX8" fmla="*/ 541020 w 1257300"/>
                <a:gd name="connsiteY8" fmla="*/ 503873 h 2005012"/>
                <a:gd name="connsiteX9" fmla="*/ 586740 w 1257300"/>
                <a:gd name="connsiteY9" fmla="*/ 581025 h 2005012"/>
                <a:gd name="connsiteX10" fmla="*/ 379095 w 1257300"/>
                <a:gd name="connsiteY10" fmla="*/ 611505 h 2005012"/>
                <a:gd name="connsiteX11" fmla="*/ 379095 w 1257300"/>
                <a:gd name="connsiteY11" fmla="*/ 801053 h 2005012"/>
                <a:gd name="connsiteX12" fmla="*/ 0 w 1257300"/>
                <a:gd name="connsiteY12" fmla="*/ 1377315 h 2005012"/>
                <a:gd name="connsiteX13" fmla="*/ 628650 w 1257300"/>
                <a:gd name="connsiteY13" fmla="*/ 2005013 h 2005012"/>
                <a:gd name="connsiteX14" fmla="*/ 1257300 w 1257300"/>
                <a:gd name="connsiteY14" fmla="*/ 1377315 h 2005012"/>
                <a:gd name="connsiteX15" fmla="*/ 878205 w 1257300"/>
                <a:gd name="connsiteY15" fmla="*/ 802005 h 2005012"/>
                <a:gd name="connsiteX16" fmla="*/ 800100 w 1257300"/>
                <a:gd name="connsiteY16" fmla="*/ 648653 h 2005012"/>
                <a:gd name="connsiteX17" fmla="*/ 811530 w 1257300"/>
                <a:gd name="connsiteY17" fmla="*/ 637223 h 2005012"/>
                <a:gd name="connsiteX18" fmla="*/ 823913 w 1257300"/>
                <a:gd name="connsiteY18" fmla="*/ 648653 h 2005012"/>
                <a:gd name="connsiteX19" fmla="*/ 823913 w 1257300"/>
                <a:gd name="connsiteY19" fmla="*/ 753428 h 2005012"/>
                <a:gd name="connsiteX20" fmla="*/ 811530 w 1257300"/>
                <a:gd name="connsiteY20" fmla="*/ 764858 h 2005012"/>
                <a:gd name="connsiteX21" fmla="*/ 800100 w 1257300"/>
                <a:gd name="connsiteY21" fmla="*/ 753428 h 2005012"/>
                <a:gd name="connsiteX22" fmla="*/ 800100 w 1257300"/>
                <a:gd name="connsiteY22" fmla="*/ 648653 h 2005012"/>
                <a:gd name="connsiteX23" fmla="*/ 555308 w 1257300"/>
                <a:gd name="connsiteY23" fmla="*/ 504825 h 2005012"/>
                <a:gd name="connsiteX24" fmla="*/ 621030 w 1257300"/>
                <a:gd name="connsiteY24" fmla="*/ 431483 h 2005012"/>
                <a:gd name="connsiteX25" fmla="*/ 628650 w 1257300"/>
                <a:gd name="connsiteY25" fmla="*/ 434340 h 2005012"/>
                <a:gd name="connsiteX26" fmla="*/ 636270 w 1257300"/>
                <a:gd name="connsiteY26" fmla="*/ 431483 h 2005012"/>
                <a:gd name="connsiteX27" fmla="*/ 701993 w 1257300"/>
                <a:gd name="connsiteY27" fmla="*/ 504825 h 2005012"/>
                <a:gd name="connsiteX28" fmla="*/ 628650 w 1257300"/>
                <a:gd name="connsiteY28" fmla="*/ 578168 h 2005012"/>
                <a:gd name="connsiteX29" fmla="*/ 555308 w 1257300"/>
                <a:gd name="connsiteY29" fmla="*/ 504825 h 2005012"/>
                <a:gd name="connsiteX30" fmla="*/ 645795 w 1257300"/>
                <a:gd name="connsiteY30" fmla="*/ 626745 h 2005012"/>
                <a:gd name="connsiteX31" fmla="*/ 645795 w 1257300"/>
                <a:gd name="connsiteY31" fmla="*/ 750570 h 2005012"/>
                <a:gd name="connsiteX32" fmla="*/ 628650 w 1257300"/>
                <a:gd name="connsiteY32" fmla="*/ 750570 h 2005012"/>
                <a:gd name="connsiteX33" fmla="*/ 611505 w 1257300"/>
                <a:gd name="connsiteY33" fmla="*/ 750570 h 2005012"/>
                <a:gd name="connsiteX34" fmla="*/ 611505 w 1257300"/>
                <a:gd name="connsiteY34" fmla="*/ 626745 h 2005012"/>
                <a:gd name="connsiteX35" fmla="*/ 628650 w 1257300"/>
                <a:gd name="connsiteY35" fmla="*/ 609600 h 2005012"/>
                <a:gd name="connsiteX36" fmla="*/ 645795 w 1257300"/>
                <a:gd name="connsiteY36" fmla="*/ 626745 h 2005012"/>
                <a:gd name="connsiteX37" fmla="*/ 433388 w 1257300"/>
                <a:gd name="connsiteY37" fmla="*/ 648653 h 2005012"/>
                <a:gd name="connsiteX38" fmla="*/ 444818 w 1257300"/>
                <a:gd name="connsiteY38" fmla="*/ 637223 h 2005012"/>
                <a:gd name="connsiteX39" fmla="*/ 456248 w 1257300"/>
                <a:gd name="connsiteY39" fmla="*/ 648653 h 2005012"/>
                <a:gd name="connsiteX40" fmla="*/ 456248 w 1257300"/>
                <a:gd name="connsiteY40" fmla="*/ 753428 h 2005012"/>
                <a:gd name="connsiteX41" fmla="*/ 444818 w 1257300"/>
                <a:gd name="connsiteY41" fmla="*/ 764858 h 2005012"/>
                <a:gd name="connsiteX42" fmla="*/ 433388 w 1257300"/>
                <a:gd name="connsiteY42" fmla="*/ 753428 h 2005012"/>
                <a:gd name="connsiteX43" fmla="*/ 433388 w 1257300"/>
                <a:gd name="connsiteY43" fmla="*/ 648653 h 2005012"/>
                <a:gd name="connsiteX44" fmla="*/ 544830 w 1257300"/>
                <a:gd name="connsiteY44" fmla="*/ 1789748 h 2005012"/>
                <a:gd name="connsiteX45" fmla="*/ 110490 w 1257300"/>
                <a:gd name="connsiteY45" fmla="*/ 1356360 h 2005012"/>
                <a:gd name="connsiteX46" fmla="*/ 385763 w 1257300"/>
                <a:gd name="connsiteY46" fmla="*/ 953453 h 2005012"/>
                <a:gd name="connsiteX47" fmla="*/ 288608 w 1257300"/>
                <a:gd name="connsiteY47" fmla="*/ 1226820 h 2005012"/>
                <a:gd name="connsiteX48" fmla="*/ 722948 w 1257300"/>
                <a:gd name="connsiteY48" fmla="*/ 1660208 h 2005012"/>
                <a:gd name="connsiteX49" fmla="*/ 881063 w 1257300"/>
                <a:gd name="connsiteY49" fmla="*/ 1629728 h 2005012"/>
                <a:gd name="connsiteX50" fmla="*/ 544830 w 1257300"/>
                <a:gd name="connsiteY50" fmla="*/ 1789748 h 2005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257300" h="2005012">
                  <a:moveTo>
                    <a:pt x="878205" y="802005"/>
                  </a:moveTo>
                  <a:lnTo>
                    <a:pt x="878205" y="612458"/>
                  </a:lnTo>
                  <a:cubicBezTo>
                    <a:pt x="821055" y="595313"/>
                    <a:pt x="749618" y="584835"/>
                    <a:pt x="670560" y="581978"/>
                  </a:cubicBezTo>
                  <a:cubicBezTo>
                    <a:pt x="698183" y="566738"/>
                    <a:pt x="716280" y="538163"/>
                    <a:pt x="716280" y="504825"/>
                  </a:cubicBezTo>
                  <a:cubicBezTo>
                    <a:pt x="716280" y="460058"/>
                    <a:pt x="682943" y="423863"/>
                    <a:pt x="640080" y="418148"/>
                  </a:cubicBezTo>
                  <a:lnTo>
                    <a:pt x="640080" y="0"/>
                  </a:lnTo>
                  <a:lnTo>
                    <a:pt x="617220" y="0"/>
                  </a:lnTo>
                  <a:lnTo>
                    <a:pt x="617220" y="417195"/>
                  </a:lnTo>
                  <a:cubicBezTo>
                    <a:pt x="574358" y="422910"/>
                    <a:pt x="541020" y="460058"/>
                    <a:pt x="541020" y="503873"/>
                  </a:cubicBezTo>
                  <a:cubicBezTo>
                    <a:pt x="541020" y="537210"/>
                    <a:pt x="559118" y="565785"/>
                    <a:pt x="586740" y="581025"/>
                  </a:cubicBezTo>
                  <a:cubicBezTo>
                    <a:pt x="507683" y="583883"/>
                    <a:pt x="436245" y="595313"/>
                    <a:pt x="379095" y="611505"/>
                  </a:cubicBezTo>
                  <a:lnTo>
                    <a:pt x="379095" y="801053"/>
                  </a:lnTo>
                  <a:cubicBezTo>
                    <a:pt x="156210" y="898208"/>
                    <a:pt x="0" y="1120140"/>
                    <a:pt x="0" y="1377315"/>
                  </a:cubicBezTo>
                  <a:cubicBezTo>
                    <a:pt x="0" y="1723073"/>
                    <a:pt x="281940" y="2005013"/>
                    <a:pt x="628650" y="2005013"/>
                  </a:cubicBezTo>
                  <a:cubicBezTo>
                    <a:pt x="975360" y="2005013"/>
                    <a:pt x="1257300" y="1723073"/>
                    <a:pt x="1257300" y="1377315"/>
                  </a:cubicBezTo>
                  <a:cubicBezTo>
                    <a:pt x="1257300" y="1120140"/>
                    <a:pt x="1101090" y="898208"/>
                    <a:pt x="878205" y="802005"/>
                  </a:cubicBezTo>
                  <a:close/>
                  <a:moveTo>
                    <a:pt x="800100" y="648653"/>
                  </a:moveTo>
                  <a:cubicBezTo>
                    <a:pt x="800100" y="641985"/>
                    <a:pt x="805815" y="637223"/>
                    <a:pt x="811530" y="637223"/>
                  </a:cubicBezTo>
                  <a:cubicBezTo>
                    <a:pt x="817245" y="637223"/>
                    <a:pt x="823913" y="642938"/>
                    <a:pt x="823913" y="648653"/>
                  </a:cubicBezTo>
                  <a:lnTo>
                    <a:pt x="823913" y="753428"/>
                  </a:lnTo>
                  <a:cubicBezTo>
                    <a:pt x="823913" y="760095"/>
                    <a:pt x="818198" y="764858"/>
                    <a:pt x="811530" y="764858"/>
                  </a:cubicBezTo>
                  <a:cubicBezTo>
                    <a:pt x="804863" y="764858"/>
                    <a:pt x="800100" y="760095"/>
                    <a:pt x="800100" y="753428"/>
                  </a:cubicBezTo>
                  <a:lnTo>
                    <a:pt x="800100" y="648653"/>
                  </a:lnTo>
                  <a:close/>
                  <a:moveTo>
                    <a:pt x="555308" y="504825"/>
                  </a:moveTo>
                  <a:cubicBezTo>
                    <a:pt x="555308" y="466725"/>
                    <a:pt x="583883" y="435293"/>
                    <a:pt x="621030" y="431483"/>
                  </a:cubicBezTo>
                  <a:cubicBezTo>
                    <a:pt x="622935" y="433388"/>
                    <a:pt x="625793" y="434340"/>
                    <a:pt x="628650" y="434340"/>
                  </a:cubicBezTo>
                  <a:cubicBezTo>
                    <a:pt x="631508" y="434340"/>
                    <a:pt x="634365" y="433388"/>
                    <a:pt x="636270" y="431483"/>
                  </a:cubicBezTo>
                  <a:cubicBezTo>
                    <a:pt x="673418" y="435293"/>
                    <a:pt x="701993" y="466725"/>
                    <a:pt x="701993" y="504825"/>
                  </a:cubicBezTo>
                  <a:cubicBezTo>
                    <a:pt x="701993" y="545783"/>
                    <a:pt x="668655" y="578168"/>
                    <a:pt x="628650" y="578168"/>
                  </a:cubicBezTo>
                  <a:cubicBezTo>
                    <a:pt x="587693" y="578168"/>
                    <a:pt x="555308" y="544830"/>
                    <a:pt x="555308" y="504825"/>
                  </a:cubicBezTo>
                  <a:close/>
                  <a:moveTo>
                    <a:pt x="645795" y="626745"/>
                  </a:moveTo>
                  <a:lnTo>
                    <a:pt x="645795" y="750570"/>
                  </a:lnTo>
                  <a:cubicBezTo>
                    <a:pt x="640080" y="750570"/>
                    <a:pt x="634365" y="750570"/>
                    <a:pt x="628650" y="750570"/>
                  </a:cubicBezTo>
                  <a:cubicBezTo>
                    <a:pt x="622935" y="750570"/>
                    <a:pt x="617220" y="750570"/>
                    <a:pt x="611505" y="750570"/>
                  </a:cubicBezTo>
                  <a:lnTo>
                    <a:pt x="611505" y="626745"/>
                  </a:lnTo>
                  <a:cubicBezTo>
                    <a:pt x="611505" y="617220"/>
                    <a:pt x="619125" y="609600"/>
                    <a:pt x="628650" y="609600"/>
                  </a:cubicBezTo>
                  <a:cubicBezTo>
                    <a:pt x="638175" y="609600"/>
                    <a:pt x="645795" y="617220"/>
                    <a:pt x="645795" y="626745"/>
                  </a:cubicBezTo>
                  <a:close/>
                  <a:moveTo>
                    <a:pt x="433388" y="648653"/>
                  </a:moveTo>
                  <a:cubicBezTo>
                    <a:pt x="433388" y="641985"/>
                    <a:pt x="439103" y="637223"/>
                    <a:pt x="444818" y="637223"/>
                  </a:cubicBezTo>
                  <a:cubicBezTo>
                    <a:pt x="451485" y="637223"/>
                    <a:pt x="456248" y="642938"/>
                    <a:pt x="456248" y="648653"/>
                  </a:cubicBezTo>
                  <a:lnTo>
                    <a:pt x="456248" y="753428"/>
                  </a:lnTo>
                  <a:cubicBezTo>
                    <a:pt x="456248" y="760095"/>
                    <a:pt x="450533" y="764858"/>
                    <a:pt x="444818" y="764858"/>
                  </a:cubicBezTo>
                  <a:cubicBezTo>
                    <a:pt x="438150" y="764858"/>
                    <a:pt x="433388" y="759143"/>
                    <a:pt x="433388" y="753428"/>
                  </a:cubicBezTo>
                  <a:lnTo>
                    <a:pt x="433388" y="648653"/>
                  </a:lnTo>
                  <a:close/>
                  <a:moveTo>
                    <a:pt x="544830" y="1789748"/>
                  </a:moveTo>
                  <a:cubicBezTo>
                    <a:pt x="304800" y="1789748"/>
                    <a:pt x="110490" y="1595438"/>
                    <a:pt x="110490" y="1356360"/>
                  </a:cubicBezTo>
                  <a:cubicBezTo>
                    <a:pt x="110490" y="1173480"/>
                    <a:pt x="224790" y="1016318"/>
                    <a:pt x="385763" y="953453"/>
                  </a:cubicBezTo>
                  <a:cubicBezTo>
                    <a:pt x="324803" y="1027748"/>
                    <a:pt x="288608" y="1122998"/>
                    <a:pt x="288608" y="1226820"/>
                  </a:cubicBezTo>
                  <a:cubicBezTo>
                    <a:pt x="288608" y="1465898"/>
                    <a:pt x="482918" y="1660208"/>
                    <a:pt x="722948" y="1660208"/>
                  </a:cubicBezTo>
                  <a:cubicBezTo>
                    <a:pt x="779145" y="1660208"/>
                    <a:pt x="832485" y="1649730"/>
                    <a:pt x="881063" y="1629728"/>
                  </a:cubicBezTo>
                  <a:cubicBezTo>
                    <a:pt x="802005" y="1726883"/>
                    <a:pt x="680085" y="1789748"/>
                    <a:pt x="544830" y="1789748"/>
                  </a:cubicBezTo>
                  <a:close/>
                </a:path>
              </a:pathLst>
            </a:custGeom>
            <a:solidFill>
              <a:schemeClr val="accent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29" name="组合 28">
            <a:extLst>
              <a:ext uri="{FF2B5EF4-FFF2-40B4-BE49-F238E27FC236}">
                <a16:creationId xmlns:a16="http://schemas.microsoft.com/office/drawing/2014/main" id="{C185368E-1246-4AFE-9166-A41F956A7A7E}"/>
              </a:ext>
            </a:extLst>
          </p:cNvPr>
          <p:cNvGrpSpPr/>
          <p:nvPr/>
        </p:nvGrpSpPr>
        <p:grpSpPr>
          <a:xfrm>
            <a:off x="4152900" y="3263900"/>
            <a:ext cx="3885246" cy="538568"/>
            <a:chOff x="4448762" y="3124201"/>
            <a:chExt cx="3293522" cy="608646"/>
          </a:xfrm>
        </p:grpSpPr>
        <p:sp>
          <p:nvSpPr>
            <p:cNvPr id="26" name="任意多边形: 形状 25">
              <a:extLst>
                <a:ext uri="{FF2B5EF4-FFF2-40B4-BE49-F238E27FC236}">
                  <a16:creationId xmlns:a16="http://schemas.microsoft.com/office/drawing/2014/main" id="{27287CCC-4124-432A-AA6F-CA6F0393180F}"/>
                </a:ext>
              </a:extLst>
            </p:cNvPr>
            <p:cNvSpPr/>
            <p:nvPr/>
          </p:nvSpPr>
          <p:spPr>
            <a:xfrm>
              <a:off x="4448762" y="3124201"/>
              <a:ext cx="3293522" cy="608646"/>
            </a:xfrm>
            <a:custGeom>
              <a:avLst/>
              <a:gdLst>
                <a:gd name="connsiteX0" fmla="*/ 1329928 w 1334928"/>
                <a:gd name="connsiteY0" fmla="*/ 111443 h 246697"/>
                <a:gd name="connsiteX1" fmla="*/ 1288018 w 1334928"/>
                <a:gd name="connsiteY1" fmla="*/ 34290 h 246697"/>
                <a:gd name="connsiteX2" fmla="*/ 1270873 w 1334928"/>
                <a:gd name="connsiteY2" fmla="*/ 17145 h 246697"/>
                <a:gd name="connsiteX3" fmla="*/ 1261348 w 1334928"/>
                <a:gd name="connsiteY3" fmla="*/ 17145 h 246697"/>
                <a:gd name="connsiteX4" fmla="*/ 1261348 w 1334928"/>
                <a:gd name="connsiteY4" fmla="*/ 17145 h 246697"/>
                <a:gd name="connsiteX5" fmla="*/ 1244203 w 1334928"/>
                <a:gd name="connsiteY5" fmla="*/ 0 h 246697"/>
                <a:gd name="connsiteX6" fmla="*/ 90726 w 1334928"/>
                <a:gd name="connsiteY6" fmla="*/ 0 h 246697"/>
                <a:gd name="connsiteX7" fmla="*/ 73581 w 1334928"/>
                <a:gd name="connsiteY7" fmla="*/ 17145 h 246697"/>
                <a:gd name="connsiteX8" fmla="*/ 73581 w 1334928"/>
                <a:gd name="connsiteY8" fmla="*/ 17145 h 246697"/>
                <a:gd name="connsiteX9" fmla="*/ 64056 w 1334928"/>
                <a:gd name="connsiteY9" fmla="*/ 17145 h 246697"/>
                <a:gd name="connsiteX10" fmla="*/ 46911 w 1334928"/>
                <a:gd name="connsiteY10" fmla="*/ 34290 h 246697"/>
                <a:gd name="connsiteX11" fmla="*/ 5001 w 1334928"/>
                <a:gd name="connsiteY11" fmla="*/ 111443 h 246697"/>
                <a:gd name="connsiteX12" fmla="*/ 5001 w 1334928"/>
                <a:gd name="connsiteY12" fmla="*/ 135255 h 246697"/>
                <a:gd name="connsiteX13" fmla="*/ 46911 w 1334928"/>
                <a:gd name="connsiteY13" fmla="*/ 212408 h 246697"/>
                <a:gd name="connsiteX14" fmla="*/ 64056 w 1334928"/>
                <a:gd name="connsiteY14" fmla="*/ 229553 h 246697"/>
                <a:gd name="connsiteX15" fmla="*/ 73581 w 1334928"/>
                <a:gd name="connsiteY15" fmla="*/ 229553 h 246697"/>
                <a:gd name="connsiteX16" fmla="*/ 73581 w 1334928"/>
                <a:gd name="connsiteY16" fmla="*/ 229553 h 246697"/>
                <a:gd name="connsiteX17" fmla="*/ 90726 w 1334928"/>
                <a:gd name="connsiteY17" fmla="*/ 246698 h 246697"/>
                <a:gd name="connsiteX18" fmla="*/ 1244203 w 1334928"/>
                <a:gd name="connsiteY18" fmla="*/ 246698 h 246697"/>
                <a:gd name="connsiteX19" fmla="*/ 1261348 w 1334928"/>
                <a:gd name="connsiteY19" fmla="*/ 229553 h 246697"/>
                <a:gd name="connsiteX20" fmla="*/ 1261348 w 1334928"/>
                <a:gd name="connsiteY20" fmla="*/ 229553 h 246697"/>
                <a:gd name="connsiteX21" fmla="*/ 1270873 w 1334928"/>
                <a:gd name="connsiteY21" fmla="*/ 229553 h 246697"/>
                <a:gd name="connsiteX22" fmla="*/ 1288018 w 1334928"/>
                <a:gd name="connsiteY22" fmla="*/ 212408 h 246697"/>
                <a:gd name="connsiteX23" fmla="*/ 1329928 w 1334928"/>
                <a:gd name="connsiteY23" fmla="*/ 135255 h 246697"/>
                <a:gd name="connsiteX24" fmla="*/ 1329928 w 1334928"/>
                <a:gd name="connsiteY24" fmla="*/ 111443 h 246697"/>
                <a:gd name="connsiteX25" fmla="*/ 1279446 w 1334928"/>
                <a:gd name="connsiteY25" fmla="*/ 212408 h 246697"/>
                <a:gd name="connsiteX26" fmla="*/ 1270873 w 1334928"/>
                <a:gd name="connsiteY26" fmla="*/ 220980 h 246697"/>
                <a:gd name="connsiteX27" fmla="*/ 1253728 w 1334928"/>
                <a:gd name="connsiteY27" fmla="*/ 220980 h 246697"/>
                <a:gd name="connsiteX28" fmla="*/ 1252776 w 1334928"/>
                <a:gd name="connsiteY28" fmla="*/ 229553 h 246697"/>
                <a:gd name="connsiteX29" fmla="*/ 1244203 w 1334928"/>
                <a:gd name="connsiteY29" fmla="*/ 238125 h 246697"/>
                <a:gd name="connsiteX30" fmla="*/ 1089898 w 1334928"/>
                <a:gd name="connsiteY30" fmla="*/ 238125 h 246697"/>
                <a:gd name="connsiteX31" fmla="*/ 245031 w 1334928"/>
                <a:gd name="connsiteY31" fmla="*/ 238125 h 246697"/>
                <a:gd name="connsiteX32" fmla="*/ 90726 w 1334928"/>
                <a:gd name="connsiteY32" fmla="*/ 238125 h 246697"/>
                <a:gd name="connsiteX33" fmla="*/ 82153 w 1334928"/>
                <a:gd name="connsiteY33" fmla="*/ 229553 h 246697"/>
                <a:gd name="connsiteX34" fmla="*/ 81201 w 1334928"/>
                <a:gd name="connsiteY34" fmla="*/ 220980 h 246697"/>
                <a:gd name="connsiteX35" fmla="*/ 64056 w 1334928"/>
                <a:gd name="connsiteY35" fmla="*/ 220980 h 246697"/>
                <a:gd name="connsiteX36" fmla="*/ 55483 w 1334928"/>
                <a:gd name="connsiteY36" fmla="*/ 212408 h 246697"/>
                <a:gd name="connsiteX37" fmla="*/ 11668 w 1334928"/>
                <a:gd name="connsiteY37" fmla="*/ 129540 h 246697"/>
                <a:gd name="connsiteX38" fmla="*/ 11668 w 1334928"/>
                <a:gd name="connsiteY38" fmla="*/ 118110 h 246697"/>
                <a:gd name="connsiteX39" fmla="*/ 11668 w 1334928"/>
                <a:gd name="connsiteY39" fmla="*/ 118110 h 246697"/>
                <a:gd name="connsiteX40" fmla="*/ 12621 w 1334928"/>
                <a:gd name="connsiteY40" fmla="*/ 117158 h 246697"/>
                <a:gd name="connsiteX41" fmla="*/ 55483 w 1334928"/>
                <a:gd name="connsiteY41" fmla="*/ 34290 h 246697"/>
                <a:gd name="connsiteX42" fmla="*/ 64056 w 1334928"/>
                <a:gd name="connsiteY42" fmla="*/ 25718 h 246697"/>
                <a:gd name="connsiteX43" fmla="*/ 81201 w 1334928"/>
                <a:gd name="connsiteY43" fmla="*/ 25718 h 246697"/>
                <a:gd name="connsiteX44" fmla="*/ 83106 w 1334928"/>
                <a:gd name="connsiteY44" fmla="*/ 17145 h 246697"/>
                <a:gd name="connsiteX45" fmla="*/ 91678 w 1334928"/>
                <a:gd name="connsiteY45" fmla="*/ 8573 h 246697"/>
                <a:gd name="connsiteX46" fmla="*/ 245983 w 1334928"/>
                <a:gd name="connsiteY46" fmla="*/ 8573 h 246697"/>
                <a:gd name="connsiteX47" fmla="*/ 1090851 w 1334928"/>
                <a:gd name="connsiteY47" fmla="*/ 8573 h 246697"/>
                <a:gd name="connsiteX48" fmla="*/ 1245156 w 1334928"/>
                <a:gd name="connsiteY48" fmla="*/ 8573 h 246697"/>
                <a:gd name="connsiteX49" fmla="*/ 1253728 w 1334928"/>
                <a:gd name="connsiteY49" fmla="*/ 17145 h 246697"/>
                <a:gd name="connsiteX50" fmla="*/ 1254681 w 1334928"/>
                <a:gd name="connsiteY50" fmla="*/ 25718 h 246697"/>
                <a:gd name="connsiteX51" fmla="*/ 1271826 w 1334928"/>
                <a:gd name="connsiteY51" fmla="*/ 25718 h 246697"/>
                <a:gd name="connsiteX52" fmla="*/ 1280398 w 1334928"/>
                <a:gd name="connsiteY52" fmla="*/ 34290 h 246697"/>
                <a:gd name="connsiteX53" fmla="*/ 1324213 w 1334928"/>
                <a:gd name="connsiteY53" fmla="*/ 118110 h 246697"/>
                <a:gd name="connsiteX54" fmla="*/ 1324213 w 1334928"/>
                <a:gd name="connsiteY54" fmla="*/ 118110 h 246697"/>
                <a:gd name="connsiteX55" fmla="*/ 1324213 w 1334928"/>
                <a:gd name="connsiteY55" fmla="*/ 129540 h 246697"/>
                <a:gd name="connsiteX56" fmla="*/ 1279446 w 1334928"/>
                <a:gd name="connsiteY56" fmla="*/ 212408 h 246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334928" h="246697">
                  <a:moveTo>
                    <a:pt x="1329928" y="111443"/>
                  </a:moveTo>
                  <a:cubicBezTo>
                    <a:pt x="1318498" y="99060"/>
                    <a:pt x="1288018" y="61913"/>
                    <a:pt x="1288018" y="34290"/>
                  </a:cubicBezTo>
                  <a:cubicBezTo>
                    <a:pt x="1288018" y="24765"/>
                    <a:pt x="1280398" y="17145"/>
                    <a:pt x="1270873" y="17145"/>
                  </a:cubicBezTo>
                  <a:lnTo>
                    <a:pt x="1261348" y="17145"/>
                  </a:lnTo>
                  <a:lnTo>
                    <a:pt x="1261348" y="17145"/>
                  </a:lnTo>
                  <a:cubicBezTo>
                    <a:pt x="1261348" y="7620"/>
                    <a:pt x="1253728" y="0"/>
                    <a:pt x="1244203" y="0"/>
                  </a:cubicBezTo>
                  <a:lnTo>
                    <a:pt x="90726" y="0"/>
                  </a:lnTo>
                  <a:cubicBezTo>
                    <a:pt x="81201" y="0"/>
                    <a:pt x="73581" y="7620"/>
                    <a:pt x="73581" y="17145"/>
                  </a:cubicBezTo>
                  <a:lnTo>
                    <a:pt x="73581" y="17145"/>
                  </a:lnTo>
                  <a:lnTo>
                    <a:pt x="64056" y="17145"/>
                  </a:lnTo>
                  <a:cubicBezTo>
                    <a:pt x="54531" y="17145"/>
                    <a:pt x="46911" y="24765"/>
                    <a:pt x="46911" y="34290"/>
                  </a:cubicBezTo>
                  <a:cubicBezTo>
                    <a:pt x="46911" y="61913"/>
                    <a:pt x="16431" y="100013"/>
                    <a:pt x="5001" y="111443"/>
                  </a:cubicBezTo>
                  <a:cubicBezTo>
                    <a:pt x="-1667" y="118110"/>
                    <a:pt x="-1667" y="128588"/>
                    <a:pt x="5001" y="135255"/>
                  </a:cubicBezTo>
                  <a:cubicBezTo>
                    <a:pt x="5001" y="135255"/>
                    <a:pt x="46911" y="177165"/>
                    <a:pt x="46911" y="212408"/>
                  </a:cubicBezTo>
                  <a:cubicBezTo>
                    <a:pt x="46911" y="221933"/>
                    <a:pt x="54531" y="229553"/>
                    <a:pt x="64056" y="229553"/>
                  </a:cubicBezTo>
                  <a:lnTo>
                    <a:pt x="73581" y="229553"/>
                  </a:lnTo>
                  <a:lnTo>
                    <a:pt x="73581" y="229553"/>
                  </a:lnTo>
                  <a:cubicBezTo>
                    <a:pt x="73581" y="239078"/>
                    <a:pt x="81201" y="246698"/>
                    <a:pt x="90726" y="246698"/>
                  </a:cubicBezTo>
                  <a:lnTo>
                    <a:pt x="1244203" y="246698"/>
                  </a:lnTo>
                  <a:cubicBezTo>
                    <a:pt x="1253728" y="246698"/>
                    <a:pt x="1261348" y="239078"/>
                    <a:pt x="1261348" y="229553"/>
                  </a:cubicBezTo>
                  <a:lnTo>
                    <a:pt x="1261348" y="229553"/>
                  </a:lnTo>
                  <a:lnTo>
                    <a:pt x="1270873" y="229553"/>
                  </a:lnTo>
                  <a:cubicBezTo>
                    <a:pt x="1280398" y="229553"/>
                    <a:pt x="1288018" y="221933"/>
                    <a:pt x="1288018" y="212408"/>
                  </a:cubicBezTo>
                  <a:cubicBezTo>
                    <a:pt x="1288018" y="176213"/>
                    <a:pt x="1328976" y="135255"/>
                    <a:pt x="1329928" y="135255"/>
                  </a:cubicBezTo>
                  <a:cubicBezTo>
                    <a:pt x="1336596" y="128588"/>
                    <a:pt x="1336596" y="118110"/>
                    <a:pt x="1329928" y="111443"/>
                  </a:cubicBezTo>
                  <a:close/>
                  <a:moveTo>
                    <a:pt x="1279446" y="212408"/>
                  </a:moveTo>
                  <a:cubicBezTo>
                    <a:pt x="1279446" y="217170"/>
                    <a:pt x="1275636" y="220980"/>
                    <a:pt x="1270873" y="220980"/>
                  </a:cubicBezTo>
                  <a:lnTo>
                    <a:pt x="1253728" y="220980"/>
                  </a:lnTo>
                  <a:cubicBezTo>
                    <a:pt x="1252776" y="223838"/>
                    <a:pt x="1252776" y="226695"/>
                    <a:pt x="1252776" y="229553"/>
                  </a:cubicBezTo>
                  <a:cubicBezTo>
                    <a:pt x="1252776" y="234315"/>
                    <a:pt x="1248966" y="238125"/>
                    <a:pt x="1244203" y="238125"/>
                  </a:cubicBezTo>
                  <a:lnTo>
                    <a:pt x="1089898" y="238125"/>
                  </a:lnTo>
                  <a:lnTo>
                    <a:pt x="245031" y="238125"/>
                  </a:lnTo>
                  <a:lnTo>
                    <a:pt x="90726" y="238125"/>
                  </a:lnTo>
                  <a:cubicBezTo>
                    <a:pt x="85963" y="238125"/>
                    <a:pt x="82153" y="234315"/>
                    <a:pt x="82153" y="229553"/>
                  </a:cubicBezTo>
                  <a:cubicBezTo>
                    <a:pt x="82153" y="226695"/>
                    <a:pt x="82153" y="223838"/>
                    <a:pt x="81201" y="220980"/>
                  </a:cubicBezTo>
                  <a:lnTo>
                    <a:pt x="64056" y="220980"/>
                  </a:lnTo>
                  <a:cubicBezTo>
                    <a:pt x="59293" y="220980"/>
                    <a:pt x="55483" y="217170"/>
                    <a:pt x="55483" y="212408"/>
                  </a:cubicBezTo>
                  <a:cubicBezTo>
                    <a:pt x="55483" y="173355"/>
                    <a:pt x="11668" y="129540"/>
                    <a:pt x="11668" y="129540"/>
                  </a:cubicBezTo>
                  <a:cubicBezTo>
                    <a:pt x="8811" y="126683"/>
                    <a:pt x="8811" y="120968"/>
                    <a:pt x="11668" y="118110"/>
                  </a:cubicBezTo>
                  <a:lnTo>
                    <a:pt x="11668" y="118110"/>
                  </a:lnTo>
                  <a:cubicBezTo>
                    <a:pt x="11668" y="118110"/>
                    <a:pt x="11668" y="118110"/>
                    <a:pt x="12621" y="117158"/>
                  </a:cubicBezTo>
                  <a:cubicBezTo>
                    <a:pt x="18336" y="110490"/>
                    <a:pt x="55483" y="69533"/>
                    <a:pt x="55483" y="34290"/>
                  </a:cubicBezTo>
                  <a:cubicBezTo>
                    <a:pt x="55483" y="29528"/>
                    <a:pt x="59293" y="25718"/>
                    <a:pt x="64056" y="25718"/>
                  </a:cubicBezTo>
                  <a:lnTo>
                    <a:pt x="81201" y="25718"/>
                  </a:lnTo>
                  <a:cubicBezTo>
                    <a:pt x="82153" y="21908"/>
                    <a:pt x="83106" y="19050"/>
                    <a:pt x="83106" y="17145"/>
                  </a:cubicBezTo>
                  <a:cubicBezTo>
                    <a:pt x="83106" y="12383"/>
                    <a:pt x="86916" y="8573"/>
                    <a:pt x="91678" y="8573"/>
                  </a:cubicBezTo>
                  <a:lnTo>
                    <a:pt x="245983" y="8573"/>
                  </a:lnTo>
                  <a:lnTo>
                    <a:pt x="1090851" y="8573"/>
                  </a:lnTo>
                  <a:lnTo>
                    <a:pt x="1245156" y="8573"/>
                  </a:lnTo>
                  <a:cubicBezTo>
                    <a:pt x="1249918" y="8573"/>
                    <a:pt x="1253728" y="12383"/>
                    <a:pt x="1253728" y="17145"/>
                  </a:cubicBezTo>
                  <a:cubicBezTo>
                    <a:pt x="1253728" y="20003"/>
                    <a:pt x="1253728" y="22860"/>
                    <a:pt x="1254681" y="25718"/>
                  </a:cubicBezTo>
                  <a:lnTo>
                    <a:pt x="1271826" y="25718"/>
                  </a:lnTo>
                  <a:cubicBezTo>
                    <a:pt x="1276588" y="25718"/>
                    <a:pt x="1280398" y="29528"/>
                    <a:pt x="1280398" y="34290"/>
                  </a:cubicBezTo>
                  <a:cubicBezTo>
                    <a:pt x="1280398" y="71438"/>
                    <a:pt x="1324213" y="117158"/>
                    <a:pt x="1324213" y="118110"/>
                  </a:cubicBezTo>
                  <a:lnTo>
                    <a:pt x="1324213" y="118110"/>
                  </a:lnTo>
                  <a:cubicBezTo>
                    <a:pt x="1327071" y="120968"/>
                    <a:pt x="1327071" y="126683"/>
                    <a:pt x="1324213" y="129540"/>
                  </a:cubicBezTo>
                  <a:cubicBezTo>
                    <a:pt x="1323261" y="129540"/>
                    <a:pt x="1279446" y="172403"/>
                    <a:pt x="1279446" y="212408"/>
                  </a:cubicBez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8" name="任意多边形: 形状 27">
              <a:extLst>
                <a:ext uri="{FF2B5EF4-FFF2-40B4-BE49-F238E27FC236}">
                  <a16:creationId xmlns:a16="http://schemas.microsoft.com/office/drawing/2014/main" id="{D76A0E66-38D1-41AF-B34D-482967137BA5}"/>
                </a:ext>
              </a:extLst>
            </p:cNvPr>
            <p:cNvSpPr/>
            <p:nvPr/>
          </p:nvSpPr>
          <p:spPr>
            <a:xfrm>
              <a:off x="4491649" y="3164150"/>
              <a:ext cx="3207748" cy="526398"/>
            </a:xfrm>
            <a:custGeom>
              <a:avLst/>
              <a:gdLst>
                <a:gd name="connsiteX0" fmla="*/ 1230630 w 1300162"/>
                <a:gd name="connsiteY0" fmla="*/ 17145 h 213360"/>
                <a:gd name="connsiteX1" fmla="*/ 1227773 w 1300162"/>
                <a:gd name="connsiteY1" fmla="*/ 0 h 213360"/>
                <a:gd name="connsiteX2" fmla="*/ 1073468 w 1300162"/>
                <a:gd name="connsiteY2" fmla="*/ 0 h 213360"/>
                <a:gd name="connsiteX3" fmla="*/ 227648 w 1300162"/>
                <a:gd name="connsiteY3" fmla="*/ 0 h 213360"/>
                <a:gd name="connsiteX4" fmla="*/ 73342 w 1300162"/>
                <a:gd name="connsiteY4" fmla="*/ 0 h 213360"/>
                <a:gd name="connsiteX5" fmla="*/ 70485 w 1300162"/>
                <a:gd name="connsiteY5" fmla="*/ 17145 h 213360"/>
                <a:gd name="connsiteX6" fmla="*/ 46673 w 1300162"/>
                <a:gd name="connsiteY6" fmla="*/ 17145 h 213360"/>
                <a:gd name="connsiteX7" fmla="*/ 0 w 1300162"/>
                <a:gd name="connsiteY7" fmla="*/ 106680 h 213360"/>
                <a:gd name="connsiteX8" fmla="*/ 46673 w 1300162"/>
                <a:gd name="connsiteY8" fmla="*/ 196215 h 213360"/>
                <a:gd name="connsiteX9" fmla="*/ 70485 w 1300162"/>
                <a:gd name="connsiteY9" fmla="*/ 196215 h 213360"/>
                <a:gd name="connsiteX10" fmla="*/ 73342 w 1300162"/>
                <a:gd name="connsiteY10" fmla="*/ 213360 h 213360"/>
                <a:gd name="connsiteX11" fmla="*/ 227648 w 1300162"/>
                <a:gd name="connsiteY11" fmla="*/ 213360 h 213360"/>
                <a:gd name="connsiteX12" fmla="*/ 1072515 w 1300162"/>
                <a:gd name="connsiteY12" fmla="*/ 213360 h 213360"/>
                <a:gd name="connsiteX13" fmla="*/ 1226820 w 1300162"/>
                <a:gd name="connsiteY13" fmla="*/ 213360 h 213360"/>
                <a:gd name="connsiteX14" fmla="*/ 1229678 w 1300162"/>
                <a:gd name="connsiteY14" fmla="*/ 196215 h 213360"/>
                <a:gd name="connsiteX15" fmla="*/ 1253490 w 1300162"/>
                <a:gd name="connsiteY15" fmla="*/ 196215 h 213360"/>
                <a:gd name="connsiteX16" fmla="*/ 1300163 w 1300162"/>
                <a:gd name="connsiteY16" fmla="*/ 106680 h 213360"/>
                <a:gd name="connsiteX17" fmla="*/ 1253490 w 1300162"/>
                <a:gd name="connsiteY17" fmla="*/ 17145 h 213360"/>
                <a:gd name="connsiteX18" fmla="*/ 1230630 w 1300162"/>
                <a:gd name="connsiteY18" fmla="*/ 17145 h 213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300162" h="213360">
                  <a:moveTo>
                    <a:pt x="1230630" y="17145"/>
                  </a:moveTo>
                  <a:cubicBezTo>
                    <a:pt x="1228725" y="11430"/>
                    <a:pt x="1227773" y="5715"/>
                    <a:pt x="1227773" y="0"/>
                  </a:cubicBezTo>
                  <a:lnTo>
                    <a:pt x="1073468" y="0"/>
                  </a:lnTo>
                  <a:lnTo>
                    <a:pt x="227648" y="0"/>
                  </a:lnTo>
                  <a:lnTo>
                    <a:pt x="73342" y="0"/>
                  </a:lnTo>
                  <a:cubicBezTo>
                    <a:pt x="73342" y="5715"/>
                    <a:pt x="72390" y="11430"/>
                    <a:pt x="70485" y="17145"/>
                  </a:cubicBezTo>
                  <a:lnTo>
                    <a:pt x="46673" y="17145"/>
                  </a:lnTo>
                  <a:cubicBezTo>
                    <a:pt x="46673" y="58103"/>
                    <a:pt x="0" y="106680"/>
                    <a:pt x="0" y="106680"/>
                  </a:cubicBezTo>
                  <a:cubicBezTo>
                    <a:pt x="0" y="106680"/>
                    <a:pt x="46673" y="152400"/>
                    <a:pt x="46673" y="196215"/>
                  </a:cubicBezTo>
                  <a:lnTo>
                    <a:pt x="70485" y="196215"/>
                  </a:lnTo>
                  <a:cubicBezTo>
                    <a:pt x="72390" y="201930"/>
                    <a:pt x="73342" y="207645"/>
                    <a:pt x="73342" y="213360"/>
                  </a:cubicBezTo>
                  <a:lnTo>
                    <a:pt x="227648" y="213360"/>
                  </a:lnTo>
                  <a:lnTo>
                    <a:pt x="1072515" y="213360"/>
                  </a:lnTo>
                  <a:lnTo>
                    <a:pt x="1226820" y="213360"/>
                  </a:lnTo>
                  <a:cubicBezTo>
                    <a:pt x="1226820" y="207645"/>
                    <a:pt x="1227773" y="201930"/>
                    <a:pt x="1229678" y="196215"/>
                  </a:cubicBezTo>
                  <a:lnTo>
                    <a:pt x="1253490" y="196215"/>
                  </a:lnTo>
                  <a:cubicBezTo>
                    <a:pt x="1253490" y="152400"/>
                    <a:pt x="1300163" y="106680"/>
                    <a:pt x="1300163" y="106680"/>
                  </a:cubicBezTo>
                  <a:cubicBezTo>
                    <a:pt x="1300163" y="106680"/>
                    <a:pt x="1253490" y="59055"/>
                    <a:pt x="1253490" y="17145"/>
                  </a:cubicBezTo>
                  <a:lnTo>
                    <a:pt x="1230630" y="17145"/>
                  </a:ln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sp>
        <p:nvSpPr>
          <p:cNvPr id="132" name="主标题">
            <a:extLst>
              <a:ext uri="{FF2B5EF4-FFF2-40B4-BE49-F238E27FC236}">
                <a16:creationId xmlns:a16="http://schemas.microsoft.com/office/drawing/2014/main" id="{46B1F871-D551-4DE7-AD55-10ACE13CF475}"/>
              </a:ext>
            </a:extLst>
          </p:cNvPr>
          <p:cNvSpPr txBox="1"/>
          <p:nvPr/>
        </p:nvSpPr>
        <p:spPr>
          <a:xfrm>
            <a:off x="4090988" y="3348476"/>
            <a:ext cx="4035424" cy="369332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zh-CN" altLang="en-US" dirty="0">
                <a:solidFill>
                  <a:schemeClr val="bg1"/>
                </a:solidFill>
                <a:effectLst>
                  <a:outerShdw blurRad="127000" dist="63500" dir="16200000" sx="105000" sy="105000" rotWithShape="0">
                    <a:schemeClr val="accent3">
                      <a:lumMod val="50000"/>
                      <a:alpha val="20000"/>
                    </a:schemeClr>
                  </a:outerShdw>
                </a:effectLst>
                <a:latin typeface="+mn-ea"/>
              </a:rPr>
              <a:t>期待明年再次相遇</a:t>
            </a:r>
            <a:endParaRPr lang="en-US" altLang="zh-CN" dirty="0">
              <a:solidFill>
                <a:schemeClr val="bg1"/>
              </a:solidFill>
              <a:effectLst>
                <a:outerShdw blurRad="127000" dist="63500" dir="16200000" sx="105000" sy="105000" rotWithShape="0">
                  <a:schemeClr val="accent3">
                    <a:lumMod val="50000"/>
                    <a:alpha val="20000"/>
                  </a:schemeClr>
                </a:outerShdw>
              </a:effectLst>
              <a:latin typeface="+mn-ea"/>
            </a:endParaRPr>
          </a:p>
        </p:txBody>
      </p:sp>
      <p:sp>
        <p:nvSpPr>
          <p:cNvPr id="153" name="任意多边形: 形状 152">
            <a:extLst>
              <a:ext uri="{FF2B5EF4-FFF2-40B4-BE49-F238E27FC236}">
                <a16:creationId xmlns:a16="http://schemas.microsoft.com/office/drawing/2014/main" id="{2A96E45C-CC0C-48AB-B117-71663F726923}"/>
              </a:ext>
            </a:extLst>
          </p:cNvPr>
          <p:cNvSpPr/>
          <p:nvPr/>
        </p:nvSpPr>
        <p:spPr>
          <a:xfrm>
            <a:off x="4413129" y="3412822"/>
            <a:ext cx="521457" cy="276437"/>
          </a:xfrm>
          <a:custGeom>
            <a:avLst/>
            <a:gdLst>
              <a:gd name="connsiteX0" fmla="*/ 344292 w 521457"/>
              <a:gd name="connsiteY0" fmla="*/ 187854 h 276437"/>
              <a:gd name="connsiteX1" fmla="*/ 278570 w 521457"/>
              <a:gd name="connsiteY1" fmla="*/ 213572 h 276437"/>
              <a:gd name="connsiteX2" fmla="*/ 344292 w 521457"/>
              <a:gd name="connsiteY2" fmla="*/ 187854 h 276437"/>
              <a:gd name="connsiteX3" fmla="*/ 401442 w 521457"/>
              <a:gd name="connsiteY3" fmla="*/ 182140 h 276437"/>
              <a:gd name="connsiteX4" fmla="*/ 444304 w 521457"/>
              <a:gd name="connsiteY4" fmla="*/ 262150 h 276437"/>
              <a:gd name="connsiteX5" fmla="*/ 401442 w 521457"/>
              <a:gd name="connsiteY5" fmla="*/ 259293 h 276437"/>
              <a:gd name="connsiteX6" fmla="*/ 384297 w 521457"/>
              <a:gd name="connsiteY6" fmla="*/ 276437 h 276437"/>
              <a:gd name="connsiteX7" fmla="*/ 401442 w 521457"/>
              <a:gd name="connsiteY7" fmla="*/ 182140 h 276437"/>
              <a:gd name="connsiteX8" fmla="*/ 107834 w 521457"/>
              <a:gd name="connsiteY8" fmla="*/ 16762 h 276437"/>
              <a:gd name="connsiteX9" fmla="*/ 132837 w 521457"/>
              <a:gd name="connsiteY9" fmla="*/ 64982 h 276437"/>
              <a:gd name="connsiteX10" fmla="*/ 69972 w 521457"/>
              <a:gd name="connsiteY10" fmla="*/ 30692 h 276437"/>
              <a:gd name="connsiteX11" fmla="*/ 107834 w 521457"/>
              <a:gd name="connsiteY11" fmla="*/ 16762 h 276437"/>
              <a:gd name="connsiteX12" fmla="*/ 162796 w 521457"/>
              <a:gd name="connsiteY12" fmla="*/ 4349 h 276437"/>
              <a:gd name="connsiteX13" fmla="*/ 184272 w 521457"/>
              <a:gd name="connsiteY13" fmla="*/ 10689 h 276437"/>
              <a:gd name="connsiteX14" fmla="*/ 147124 w 521457"/>
              <a:gd name="connsiteY14" fmla="*/ 42122 h 276437"/>
              <a:gd name="connsiteX15" fmla="*/ 162796 w 521457"/>
              <a:gd name="connsiteY15" fmla="*/ 4349 h 276437"/>
              <a:gd name="connsiteX16" fmla="*/ 469595 w 521457"/>
              <a:gd name="connsiteY16" fmla="*/ 941 h 276437"/>
              <a:gd name="connsiteX17" fmla="*/ 494562 w 521457"/>
              <a:gd name="connsiteY17" fmla="*/ 1129 h 276437"/>
              <a:gd name="connsiteX18" fmla="*/ 521457 w 521457"/>
              <a:gd name="connsiteY18" fmla="*/ 13547 h 276437"/>
              <a:gd name="connsiteX19" fmla="*/ 249994 w 521457"/>
              <a:gd name="connsiteY19" fmla="*/ 184997 h 276437"/>
              <a:gd name="connsiteX20" fmla="*/ 69972 w 521457"/>
              <a:gd name="connsiteY20" fmla="*/ 84985 h 276437"/>
              <a:gd name="connsiteX21" fmla="*/ 72830 w 521457"/>
              <a:gd name="connsiteY21" fmla="*/ 122132 h 276437"/>
              <a:gd name="connsiteX22" fmla="*/ 35682 w 521457"/>
              <a:gd name="connsiteY22" fmla="*/ 144992 h 276437"/>
              <a:gd name="connsiteX23" fmla="*/ 52827 w 521457"/>
              <a:gd name="connsiteY23" fmla="*/ 50695 h 276437"/>
              <a:gd name="connsiteX24" fmla="*/ 152840 w 521457"/>
              <a:gd name="connsiteY24" fmla="*/ 102130 h 276437"/>
              <a:gd name="connsiteX25" fmla="*/ 215705 w 521457"/>
              <a:gd name="connsiteY25" fmla="*/ 27835 h 276437"/>
              <a:gd name="connsiteX26" fmla="*/ 244280 w 521457"/>
              <a:gd name="connsiteY26" fmla="*/ 104987 h 276437"/>
              <a:gd name="connsiteX27" fmla="*/ 198560 w 521457"/>
              <a:gd name="connsiteY27" fmla="*/ 93557 h 276437"/>
              <a:gd name="connsiteX28" fmla="*/ 252852 w 521457"/>
              <a:gd name="connsiteY28" fmla="*/ 144992 h 276437"/>
              <a:gd name="connsiteX29" fmla="*/ 370009 w 521457"/>
              <a:gd name="connsiteY29" fmla="*/ 96415 h 276437"/>
              <a:gd name="connsiteX30" fmla="*/ 312859 w 521457"/>
              <a:gd name="connsiteY30" fmla="*/ 16405 h 276437"/>
              <a:gd name="connsiteX31" fmla="*/ 469595 w 521457"/>
              <a:gd name="connsiteY31" fmla="*/ 941 h 276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521457" h="276437">
                <a:moveTo>
                  <a:pt x="344292" y="187854"/>
                </a:moveTo>
                <a:cubicBezTo>
                  <a:pt x="352864" y="256434"/>
                  <a:pt x="275712" y="247861"/>
                  <a:pt x="278570" y="213572"/>
                </a:cubicBezTo>
                <a:cubicBezTo>
                  <a:pt x="304287" y="219286"/>
                  <a:pt x="330004" y="204999"/>
                  <a:pt x="344292" y="187854"/>
                </a:cubicBezTo>
                <a:close/>
                <a:moveTo>
                  <a:pt x="401442" y="182140"/>
                </a:moveTo>
                <a:cubicBezTo>
                  <a:pt x="390012" y="207858"/>
                  <a:pt x="421444" y="253577"/>
                  <a:pt x="444304" y="262150"/>
                </a:cubicBezTo>
                <a:cubicBezTo>
                  <a:pt x="430017" y="273580"/>
                  <a:pt x="410014" y="270723"/>
                  <a:pt x="401442" y="259293"/>
                </a:cubicBezTo>
                <a:cubicBezTo>
                  <a:pt x="398584" y="267865"/>
                  <a:pt x="392869" y="270723"/>
                  <a:pt x="384297" y="276437"/>
                </a:cubicBezTo>
                <a:cubicBezTo>
                  <a:pt x="344292" y="239290"/>
                  <a:pt x="381439" y="187855"/>
                  <a:pt x="401442" y="182140"/>
                </a:cubicBezTo>
                <a:close/>
                <a:moveTo>
                  <a:pt x="107834" y="16762"/>
                </a:moveTo>
                <a:cubicBezTo>
                  <a:pt x="123550" y="20691"/>
                  <a:pt x="137123" y="34978"/>
                  <a:pt x="132837" y="64982"/>
                </a:cubicBezTo>
                <a:cubicBezTo>
                  <a:pt x="121407" y="44979"/>
                  <a:pt x="98547" y="36407"/>
                  <a:pt x="69972" y="30692"/>
                </a:cubicBezTo>
                <a:cubicBezTo>
                  <a:pt x="74258" y="19262"/>
                  <a:pt x="92118" y="12833"/>
                  <a:pt x="107834" y="16762"/>
                </a:cubicBezTo>
                <a:close/>
                <a:moveTo>
                  <a:pt x="162796" y="4349"/>
                </a:moveTo>
                <a:cubicBezTo>
                  <a:pt x="169092" y="3903"/>
                  <a:pt x="176414" y="5689"/>
                  <a:pt x="184272" y="10689"/>
                </a:cubicBezTo>
                <a:cubicBezTo>
                  <a:pt x="172842" y="24977"/>
                  <a:pt x="147124" y="22119"/>
                  <a:pt x="147124" y="42122"/>
                </a:cubicBezTo>
                <a:cubicBezTo>
                  <a:pt x="134266" y="27120"/>
                  <a:pt x="143910" y="5689"/>
                  <a:pt x="162796" y="4349"/>
                </a:cubicBezTo>
                <a:close/>
                <a:moveTo>
                  <a:pt x="469595" y="941"/>
                </a:moveTo>
                <a:cubicBezTo>
                  <a:pt x="478063" y="-291"/>
                  <a:pt x="486422" y="-399"/>
                  <a:pt x="494562" y="1129"/>
                </a:cubicBezTo>
                <a:cubicBezTo>
                  <a:pt x="503866" y="2876"/>
                  <a:pt x="512885" y="6761"/>
                  <a:pt x="521457" y="13547"/>
                </a:cubicBezTo>
                <a:cubicBezTo>
                  <a:pt x="447162" y="2117"/>
                  <a:pt x="384297" y="199285"/>
                  <a:pt x="249994" y="184997"/>
                </a:cubicBezTo>
                <a:cubicBezTo>
                  <a:pt x="147125" y="173567"/>
                  <a:pt x="121407" y="90700"/>
                  <a:pt x="69972" y="84985"/>
                </a:cubicBezTo>
                <a:cubicBezTo>
                  <a:pt x="35682" y="82127"/>
                  <a:pt x="38540" y="130705"/>
                  <a:pt x="72830" y="122132"/>
                </a:cubicBezTo>
                <a:cubicBezTo>
                  <a:pt x="72830" y="136420"/>
                  <a:pt x="61400" y="147850"/>
                  <a:pt x="35682" y="144992"/>
                </a:cubicBezTo>
                <a:cubicBezTo>
                  <a:pt x="-15753" y="139277"/>
                  <a:pt x="-12895" y="42122"/>
                  <a:pt x="52827" y="50695"/>
                </a:cubicBezTo>
                <a:cubicBezTo>
                  <a:pt x="101405" y="56410"/>
                  <a:pt x="124265" y="79270"/>
                  <a:pt x="152840" y="102130"/>
                </a:cubicBezTo>
                <a:cubicBezTo>
                  <a:pt x="144267" y="82127"/>
                  <a:pt x="158555" y="22120"/>
                  <a:pt x="215705" y="27835"/>
                </a:cubicBezTo>
                <a:cubicBezTo>
                  <a:pt x="264282" y="33550"/>
                  <a:pt x="272854" y="84985"/>
                  <a:pt x="244280" y="104987"/>
                </a:cubicBezTo>
                <a:cubicBezTo>
                  <a:pt x="247137" y="73555"/>
                  <a:pt x="198560" y="59267"/>
                  <a:pt x="198560" y="93557"/>
                </a:cubicBezTo>
                <a:cubicBezTo>
                  <a:pt x="195702" y="122132"/>
                  <a:pt x="224277" y="139277"/>
                  <a:pt x="252852" y="144992"/>
                </a:cubicBezTo>
                <a:cubicBezTo>
                  <a:pt x="301429" y="147850"/>
                  <a:pt x="338577" y="124990"/>
                  <a:pt x="370009" y="96415"/>
                </a:cubicBezTo>
                <a:cubicBezTo>
                  <a:pt x="341434" y="93557"/>
                  <a:pt x="307144" y="64982"/>
                  <a:pt x="312859" y="16405"/>
                </a:cubicBezTo>
                <a:cubicBezTo>
                  <a:pt x="345676" y="73287"/>
                  <a:pt x="410318" y="9568"/>
                  <a:pt x="469595" y="941"/>
                </a:cubicBezTo>
                <a:close/>
              </a:path>
            </a:pathLst>
          </a:custGeom>
          <a:solidFill>
            <a:schemeClr val="accent3">
              <a:alpha val="70000"/>
            </a:schemeClr>
          </a:solidFill>
          <a:ln w="28424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154" name="任意多边形: 形状 153">
            <a:extLst>
              <a:ext uri="{FF2B5EF4-FFF2-40B4-BE49-F238E27FC236}">
                <a16:creationId xmlns:a16="http://schemas.microsoft.com/office/drawing/2014/main" id="{CF168B72-450A-45CA-B079-5915F8D14CB6}"/>
              </a:ext>
            </a:extLst>
          </p:cNvPr>
          <p:cNvSpPr/>
          <p:nvPr/>
        </p:nvSpPr>
        <p:spPr>
          <a:xfrm>
            <a:off x="7306847" y="3410594"/>
            <a:ext cx="521188" cy="280892"/>
          </a:xfrm>
          <a:custGeom>
            <a:avLst/>
            <a:gdLst>
              <a:gd name="connsiteX0" fmla="*/ 174307 w 521188"/>
              <a:gd name="connsiteY0" fmla="*/ 189451 h 280892"/>
              <a:gd name="connsiteX1" fmla="*/ 240030 w 521188"/>
              <a:gd name="connsiteY1" fmla="*/ 215169 h 280892"/>
              <a:gd name="connsiteX2" fmla="*/ 174307 w 521188"/>
              <a:gd name="connsiteY2" fmla="*/ 189451 h 280892"/>
              <a:gd name="connsiteX3" fmla="*/ 117157 w 521188"/>
              <a:gd name="connsiteY3" fmla="*/ 183737 h 280892"/>
              <a:gd name="connsiteX4" fmla="*/ 134302 w 521188"/>
              <a:gd name="connsiteY4" fmla="*/ 280892 h 280892"/>
              <a:gd name="connsiteX5" fmla="*/ 117157 w 521188"/>
              <a:gd name="connsiteY5" fmla="*/ 263747 h 280892"/>
              <a:gd name="connsiteX6" fmla="*/ 74295 w 521188"/>
              <a:gd name="connsiteY6" fmla="*/ 266605 h 280892"/>
              <a:gd name="connsiteX7" fmla="*/ 117157 w 521188"/>
              <a:gd name="connsiteY7" fmla="*/ 183737 h 280892"/>
              <a:gd name="connsiteX8" fmla="*/ 408622 w 521188"/>
              <a:gd name="connsiteY8" fmla="*/ 18001 h 280892"/>
              <a:gd name="connsiteX9" fmla="*/ 448626 w 521188"/>
              <a:gd name="connsiteY9" fmla="*/ 32289 h 280892"/>
              <a:gd name="connsiteX10" fmla="*/ 385762 w 521188"/>
              <a:gd name="connsiteY10" fmla="*/ 63721 h 280892"/>
              <a:gd name="connsiteX11" fmla="*/ 408622 w 521188"/>
              <a:gd name="connsiteY11" fmla="*/ 18001 h 280892"/>
              <a:gd name="connsiteX12" fmla="*/ 356250 w 521188"/>
              <a:gd name="connsiteY12" fmla="*/ 6349 h 280892"/>
              <a:gd name="connsiteX13" fmla="*/ 374332 w 521188"/>
              <a:gd name="connsiteY13" fmla="*/ 43719 h 280892"/>
              <a:gd name="connsiteX14" fmla="*/ 334327 w 521188"/>
              <a:gd name="connsiteY14" fmla="*/ 12287 h 280892"/>
              <a:gd name="connsiteX15" fmla="*/ 356250 w 521188"/>
              <a:gd name="connsiteY15" fmla="*/ 6349 h 280892"/>
              <a:gd name="connsiteX16" fmla="*/ 26075 w 521188"/>
              <a:gd name="connsiteY16" fmla="*/ 812 h 280892"/>
              <a:gd name="connsiteX17" fmla="*/ 208597 w 521188"/>
              <a:gd name="connsiteY17" fmla="*/ 18002 h 280892"/>
              <a:gd name="connsiteX18" fmla="*/ 151447 w 521188"/>
              <a:gd name="connsiteY18" fmla="*/ 98012 h 280892"/>
              <a:gd name="connsiteX19" fmla="*/ 268605 w 521188"/>
              <a:gd name="connsiteY19" fmla="*/ 146589 h 280892"/>
              <a:gd name="connsiteX20" fmla="*/ 322897 w 521188"/>
              <a:gd name="connsiteY20" fmla="*/ 95154 h 280892"/>
              <a:gd name="connsiteX21" fmla="*/ 274320 w 521188"/>
              <a:gd name="connsiteY21" fmla="*/ 106584 h 280892"/>
              <a:gd name="connsiteX22" fmla="*/ 302894 w 521188"/>
              <a:gd name="connsiteY22" fmla="*/ 29432 h 280892"/>
              <a:gd name="connsiteX23" fmla="*/ 365759 w 521188"/>
              <a:gd name="connsiteY23" fmla="*/ 103727 h 280892"/>
              <a:gd name="connsiteX24" fmla="*/ 465772 w 521188"/>
              <a:gd name="connsiteY24" fmla="*/ 52292 h 280892"/>
              <a:gd name="connsiteX25" fmla="*/ 485774 w 521188"/>
              <a:gd name="connsiteY25" fmla="*/ 143732 h 280892"/>
              <a:gd name="connsiteX26" fmla="*/ 448627 w 521188"/>
              <a:gd name="connsiteY26" fmla="*/ 120872 h 280892"/>
              <a:gd name="connsiteX27" fmla="*/ 451484 w 521188"/>
              <a:gd name="connsiteY27" fmla="*/ 83724 h 280892"/>
              <a:gd name="connsiteX28" fmla="*/ 271462 w 521188"/>
              <a:gd name="connsiteY28" fmla="*/ 183737 h 280892"/>
              <a:gd name="connsiteX29" fmla="*/ 0 w 521188"/>
              <a:gd name="connsiteY29" fmla="*/ 12287 h 280892"/>
              <a:gd name="connsiteX30" fmla="*/ 26075 w 521188"/>
              <a:gd name="connsiteY30" fmla="*/ 812 h 2808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521188" h="280892">
                <a:moveTo>
                  <a:pt x="174307" y="189451"/>
                </a:moveTo>
                <a:cubicBezTo>
                  <a:pt x="188595" y="206596"/>
                  <a:pt x="214312" y="220883"/>
                  <a:pt x="240030" y="215169"/>
                </a:cubicBezTo>
                <a:cubicBezTo>
                  <a:pt x="242887" y="249458"/>
                  <a:pt x="165735" y="258031"/>
                  <a:pt x="174307" y="189451"/>
                </a:cubicBezTo>
                <a:close/>
                <a:moveTo>
                  <a:pt x="117157" y="183737"/>
                </a:moveTo>
                <a:cubicBezTo>
                  <a:pt x="137160" y="189452"/>
                  <a:pt x="177165" y="240887"/>
                  <a:pt x="134302" y="280892"/>
                </a:cubicBezTo>
                <a:cubicBezTo>
                  <a:pt x="125730" y="275177"/>
                  <a:pt x="120015" y="269462"/>
                  <a:pt x="117157" y="263747"/>
                </a:cubicBezTo>
                <a:cubicBezTo>
                  <a:pt x="108585" y="275177"/>
                  <a:pt x="88582" y="275177"/>
                  <a:pt x="74295" y="266605"/>
                </a:cubicBezTo>
                <a:cubicBezTo>
                  <a:pt x="97155" y="255174"/>
                  <a:pt x="125730" y="209455"/>
                  <a:pt x="117157" y="183737"/>
                </a:cubicBezTo>
                <a:close/>
                <a:moveTo>
                  <a:pt x="408622" y="18001"/>
                </a:moveTo>
                <a:cubicBezTo>
                  <a:pt x="424338" y="14430"/>
                  <a:pt x="442911" y="20859"/>
                  <a:pt x="448626" y="32289"/>
                </a:cubicBezTo>
                <a:cubicBezTo>
                  <a:pt x="420051" y="38004"/>
                  <a:pt x="397191" y="46576"/>
                  <a:pt x="385762" y="63721"/>
                </a:cubicBezTo>
                <a:cubicBezTo>
                  <a:pt x="380047" y="35146"/>
                  <a:pt x="392906" y="21573"/>
                  <a:pt x="408622" y="18001"/>
                </a:cubicBezTo>
                <a:close/>
                <a:moveTo>
                  <a:pt x="356250" y="6349"/>
                </a:moveTo>
                <a:cubicBezTo>
                  <a:pt x="375940" y="8358"/>
                  <a:pt x="387191" y="30860"/>
                  <a:pt x="374332" y="43719"/>
                </a:cubicBezTo>
                <a:cubicBezTo>
                  <a:pt x="374332" y="23717"/>
                  <a:pt x="345757" y="26574"/>
                  <a:pt x="334327" y="12287"/>
                </a:cubicBezTo>
                <a:cubicBezTo>
                  <a:pt x="342186" y="7286"/>
                  <a:pt x="349687" y="5679"/>
                  <a:pt x="356250" y="6349"/>
                </a:cubicBezTo>
                <a:close/>
                <a:moveTo>
                  <a:pt x="26075" y="812"/>
                </a:moveTo>
                <a:cubicBezTo>
                  <a:pt x="89833" y="-9502"/>
                  <a:pt x="171093" y="83010"/>
                  <a:pt x="208597" y="18002"/>
                </a:cubicBezTo>
                <a:cubicBezTo>
                  <a:pt x="214312" y="66579"/>
                  <a:pt x="180022" y="95154"/>
                  <a:pt x="151447" y="98012"/>
                </a:cubicBezTo>
                <a:cubicBezTo>
                  <a:pt x="182880" y="126587"/>
                  <a:pt x="220027" y="149447"/>
                  <a:pt x="268605" y="146589"/>
                </a:cubicBezTo>
                <a:cubicBezTo>
                  <a:pt x="297179" y="140874"/>
                  <a:pt x="325754" y="120872"/>
                  <a:pt x="322897" y="95154"/>
                </a:cubicBezTo>
                <a:cubicBezTo>
                  <a:pt x="317182" y="58007"/>
                  <a:pt x="271462" y="72294"/>
                  <a:pt x="274320" y="106584"/>
                </a:cubicBezTo>
                <a:cubicBezTo>
                  <a:pt x="242887" y="83724"/>
                  <a:pt x="254317" y="35147"/>
                  <a:pt x="302894" y="29432"/>
                </a:cubicBezTo>
                <a:cubicBezTo>
                  <a:pt x="360044" y="20859"/>
                  <a:pt x="374332" y="83724"/>
                  <a:pt x="365759" y="103727"/>
                </a:cubicBezTo>
                <a:cubicBezTo>
                  <a:pt x="391477" y="80867"/>
                  <a:pt x="417194" y="58007"/>
                  <a:pt x="465772" y="52292"/>
                </a:cubicBezTo>
                <a:cubicBezTo>
                  <a:pt x="534352" y="43719"/>
                  <a:pt x="537209" y="140874"/>
                  <a:pt x="485774" y="143732"/>
                </a:cubicBezTo>
                <a:cubicBezTo>
                  <a:pt x="462914" y="146589"/>
                  <a:pt x="448627" y="132302"/>
                  <a:pt x="448627" y="120872"/>
                </a:cubicBezTo>
                <a:cubicBezTo>
                  <a:pt x="482917" y="129444"/>
                  <a:pt x="485774" y="80867"/>
                  <a:pt x="451484" y="83724"/>
                </a:cubicBezTo>
                <a:cubicBezTo>
                  <a:pt x="400049" y="89439"/>
                  <a:pt x="374332" y="172307"/>
                  <a:pt x="271462" y="183737"/>
                </a:cubicBezTo>
                <a:cubicBezTo>
                  <a:pt x="134302" y="200882"/>
                  <a:pt x="71437" y="3714"/>
                  <a:pt x="0" y="12287"/>
                </a:cubicBezTo>
                <a:cubicBezTo>
                  <a:pt x="8216" y="5858"/>
                  <a:pt x="16967" y="2286"/>
                  <a:pt x="26075" y="812"/>
                </a:cubicBezTo>
                <a:close/>
              </a:path>
            </a:pathLst>
          </a:custGeom>
          <a:solidFill>
            <a:schemeClr val="accent3">
              <a:alpha val="70000"/>
            </a:schemeClr>
          </a:solidFill>
          <a:ln w="28424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pic>
        <p:nvPicPr>
          <p:cNvPr id="75" name="LOGO">
            <a:extLst>
              <a:ext uri="{FF2B5EF4-FFF2-40B4-BE49-F238E27FC236}">
                <a16:creationId xmlns:a16="http://schemas.microsoft.com/office/drawing/2014/main" id="{BBD720B7-11AB-4416-9E6E-81B21569157A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0618342" y="3314975"/>
            <a:ext cx="1371600" cy="182880"/>
          </a:xfrm>
          <a:custGeom>
            <a:avLst/>
            <a:gdLst>
              <a:gd name="connsiteX0" fmla="*/ -78 w 1371600"/>
              <a:gd name="connsiteY0" fmla="*/ -10 h 182880"/>
              <a:gd name="connsiteX1" fmla="*/ 1371522 w 1371600"/>
              <a:gd name="connsiteY1" fmla="*/ -10 h 182880"/>
              <a:gd name="connsiteX2" fmla="*/ 1371522 w 1371600"/>
              <a:gd name="connsiteY2" fmla="*/ 182870 h 182880"/>
              <a:gd name="connsiteX3" fmla="*/ -78 w 1371600"/>
              <a:gd name="connsiteY3" fmla="*/ 182870 h 1828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71600" h="182880">
                <a:moveTo>
                  <a:pt x="-78" y="-10"/>
                </a:moveTo>
                <a:lnTo>
                  <a:pt x="1371522" y="-10"/>
                </a:lnTo>
                <a:lnTo>
                  <a:pt x="1371522" y="182870"/>
                </a:lnTo>
                <a:lnTo>
                  <a:pt x="-78" y="182870"/>
                </a:lnTo>
                <a:close/>
              </a:path>
            </a:pathLst>
          </a:custGeom>
        </p:spPr>
      </p:pic>
      <p:grpSp>
        <p:nvGrpSpPr>
          <p:cNvPr id="74" name="组合 73">
            <a:extLst>
              <a:ext uri="{FF2B5EF4-FFF2-40B4-BE49-F238E27FC236}">
                <a16:creationId xmlns:a16="http://schemas.microsoft.com/office/drawing/2014/main" id="{C528D1E9-0E30-4B9E-AF15-4BB60E55A97C}"/>
              </a:ext>
            </a:extLst>
          </p:cNvPr>
          <p:cNvGrpSpPr/>
          <p:nvPr/>
        </p:nvGrpSpPr>
        <p:grpSpPr>
          <a:xfrm>
            <a:off x="9455975" y="2798263"/>
            <a:ext cx="830001" cy="859337"/>
            <a:chOff x="9172643" y="1470021"/>
            <a:chExt cx="937215" cy="970340"/>
          </a:xfrm>
        </p:grpSpPr>
        <p:sp>
          <p:nvSpPr>
            <p:cNvPr id="76" name="任意多边形: 形状 75">
              <a:extLst>
                <a:ext uri="{FF2B5EF4-FFF2-40B4-BE49-F238E27FC236}">
                  <a16:creationId xmlns:a16="http://schemas.microsoft.com/office/drawing/2014/main" id="{A5E2322B-C013-458B-AA36-669FC25CA913}"/>
                </a:ext>
              </a:extLst>
            </p:cNvPr>
            <p:cNvSpPr/>
            <p:nvPr/>
          </p:nvSpPr>
          <p:spPr>
            <a:xfrm>
              <a:off x="9590893" y="1470021"/>
              <a:ext cx="518965" cy="970340"/>
            </a:xfrm>
            <a:custGeom>
              <a:avLst/>
              <a:gdLst>
                <a:gd name="connsiteX0" fmla="*/ 167 w 518965"/>
                <a:gd name="connsiteY0" fmla="*/ 836500 h 970340"/>
                <a:gd name="connsiteX1" fmla="*/ 33627 w 518965"/>
                <a:gd name="connsiteY1" fmla="*/ 836500 h 970340"/>
                <a:gd name="connsiteX2" fmla="*/ 33627 w 518965"/>
                <a:gd name="connsiteY2" fmla="*/ 970340 h 970340"/>
                <a:gd name="connsiteX3" fmla="*/ 167 w 518965"/>
                <a:gd name="connsiteY3" fmla="*/ 970340 h 970340"/>
                <a:gd name="connsiteX4" fmla="*/ 0 w 518965"/>
                <a:gd name="connsiteY4" fmla="*/ 769580 h 970340"/>
                <a:gd name="connsiteX5" fmla="*/ 33460 w 518965"/>
                <a:gd name="connsiteY5" fmla="*/ 769580 h 970340"/>
                <a:gd name="connsiteX6" fmla="*/ 33460 w 518965"/>
                <a:gd name="connsiteY6" fmla="*/ 803040 h 970340"/>
                <a:gd name="connsiteX7" fmla="*/ 0 w 518965"/>
                <a:gd name="connsiteY7" fmla="*/ 803040 h 970340"/>
                <a:gd name="connsiteX8" fmla="*/ 256805 w 518965"/>
                <a:gd name="connsiteY8" fmla="*/ 238402 h 970340"/>
                <a:gd name="connsiteX9" fmla="*/ 278721 w 518965"/>
                <a:gd name="connsiteY9" fmla="*/ 263664 h 970340"/>
                <a:gd name="connsiteX10" fmla="*/ 224014 w 518965"/>
                <a:gd name="connsiteY10" fmla="*/ 311010 h 970340"/>
                <a:gd name="connsiteX11" fmla="*/ 33794 w 518965"/>
                <a:gd name="connsiteY11" fmla="*/ 736120 h 970340"/>
                <a:gd name="connsiteX12" fmla="*/ 334 w 518965"/>
                <a:gd name="connsiteY12" fmla="*/ 736120 h 970340"/>
                <a:gd name="connsiteX13" fmla="*/ 202098 w 518965"/>
                <a:gd name="connsiteY13" fmla="*/ 285748 h 970340"/>
                <a:gd name="connsiteX14" fmla="*/ 261490 w 518965"/>
                <a:gd name="connsiteY14" fmla="*/ 0 h 970340"/>
                <a:gd name="connsiteX15" fmla="*/ 359862 w 518965"/>
                <a:gd name="connsiteY15" fmla="*/ 51696 h 970340"/>
                <a:gd name="connsiteX16" fmla="*/ 458235 w 518965"/>
                <a:gd name="connsiteY16" fmla="*/ 0 h 970340"/>
                <a:gd name="connsiteX17" fmla="*/ 439497 w 518965"/>
                <a:gd name="connsiteY17" fmla="*/ 109582 h 970340"/>
                <a:gd name="connsiteX18" fmla="*/ 518965 w 518965"/>
                <a:gd name="connsiteY18" fmla="*/ 187041 h 970340"/>
                <a:gd name="connsiteX19" fmla="*/ 409049 w 518965"/>
                <a:gd name="connsiteY19" fmla="*/ 203102 h 970340"/>
                <a:gd name="connsiteX20" fmla="*/ 359862 w 518965"/>
                <a:gd name="connsiteY20" fmla="*/ 302646 h 970340"/>
                <a:gd name="connsiteX21" fmla="*/ 310676 w 518965"/>
                <a:gd name="connsiteY21" fmla="*/ 203102 h 970340"/>
                <a:gd name="connsiteX22" fmla="*/ 200760 w 518965"/>
                <a:gd name="connsiteY22" fmla="*/ 187041 h 970340"/>
                <a:gd name="connsiteX23" fmla="*/ 280395 w 518965"/>
                <a:gd name="connsiteY23" fmla="*/ 109582 h 970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518965" h="970340">
                  <a:moveTo>
                    <a:pt x="167" y="836500"/>
                  </a:moveTo>
                  <a:lnTo>
                    <a:pt x="33627" y="836500"/>
                  </a:lnTo>
                  <a:lnTo>
                    <a:pt x="33627" y="970340"/>
                  </a:lnTo>
                  <a:lnTo>
                    <a:pt x="167" y="970340"/>
                  </a:lnTo>
                  <a:close/>
                  <a:moveTo>
                    <a:pt x="0" y="769580"/>
                  </a:moveTo>
                  <a:lnTo>
                    <a:pt x="33460" y="769580"/>
                  </a:lnTo>
                  <a:lnTo>
                    <a:pt x="33460" y="803040"/>
                  </a:lnTo>
                  <a:lnTo>
                    <a:pt x="0" y="803040"/>
                  </a:lnTo>
                  <a:close/>
                  <a:moveTo>
                    <a:pt x="256805" y="238402"/>
                  </a:moveTo>
                  <a:lnTo>
                    <a:pt x="278721" y="263664"/>
                  </a:lnTo>
                  <a:lnTo>
                    <a:pt x="224014" y="311010"/>
                  </a:lnTo>
                  <a:cubicBezTo>
                    <a:pt x="104897" y="414234"/>
                    <a:pt x="33794" y="573169"/>
                    <a:pt x="33794" y="736120"/>
                  </a:cubicBezTo>
                  <a:lnTo>
                    <a:pt x="334" y="736120"/>
                  </a:lnTo>
                  <a:cubicBezTo>
                    <a:pt x="334" y="563466"/>
                    <a:pt x="75786" y="395162"/>
                    <a:pt x="202098" y="285748"/>
                  </a:cubicBezTo>
                  <a:close/>
                  <a:moveTo>
                    <a:pt x="261490" y="0"/>
                  </a:moveTo>
                  <a:lnTo>
                    <a:pt x="359862" y="51696"/>
                  </a:lnTo>
                  <a:lnTo>
                    <a:pt x="458235" y="0"/>
                  </a:lnTo>
                  <a:lnTo>
                    <a:pt x="439497" y="109582"/>
                  </a:lnTo>
                  <a:lnTo>
                    <a:pt x="518965" y="187041"/>
                  </a:lnTo>
                  <a:lnTo>
                    <a:pt x="409049" y="203102"/>
                  </a:lnTo>
                  <a:lnTo>
                    <a:pt x="359862" y="302646"/>
                  </a:lnTo>
                  <a:lnTo>
                    <a:pt x="310676" y="203102"/>
                  </a:lnTo>
                  <a:lnTo>
                    <a:pt x="200760" y="187041"/>
                  </a:lnTo>
                  <a:lnTo>
                    <a:pt x="280395" y="109582"/>
                  </a:lnTo>
                  <a:close/>
                </a:path>
              </a:pathLst>
            </a:custGeom>
            <a:solidFill>
              <a:schemeClr val="accent4"/>
            </a:solidFill>
            <a:ln w="16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+mj-ea"/>
                <a:ea typeface="+mj-ea"/>
              </a:endParaRPr>
            </a:p>
          </p:txBody>
        </p:sp>
        <p:sp>
          <p:nvSpPr>
            <p:cNvPr id="77" name="任意多边形: 形状 76">
              <a:extLst>
                <a:ext uri="{FF2B5EF4-FFF2-40B4-BE49-F238E27FC236}">
                  <a16:creationId xmlns:a16="http://schemas.microsoft.com/office/drawing/2014/main" id="{E2C6C876-AEE9-41F8-959C-A190C7D779A0}"/>
                </a:ext>
              </a:extLst>
            </p:cNvPr>
            <p:cNvSpPr/>
            <p:nvPr/>
          </p:nvSpPr>
          <p:spPr>
            <a:xfrm>
              <a:off x="9172643" y="1561535"/>
              <a:ext cx="415908" cy="439497"/>
            </a:xfrm>
            <a:custGeom>
              <a:avLst/>
              <a:gdLst>
                <a:gd name="connsiteX0" fmla="*/ 245596 w 415908"/>
                <a:gd name="connsiteY0" fmla="*/ 238402 h 439497"/>
                <a:gd name="connsiteX1" fmla="*/ 300303 w 415908"/>
                <a:gd name="connsiteY1" fmla="*/ 285748 h 439497"/>
                <a:gd name="connsiteX2" fmla="*/ 413566 w 415908"/>
                <a:gd name="connsiteY2" fmla="*/ 418250 h 439497"/>
                <a:gd name="connsiteX3" fmla="*/ 415908 w 415908"/>
                <a:gd name="connsiteY3" fmla="*/ 422097 h 439497"/>
                <a:gd name="connsiteX4" fmla="*/ 387299 w 415908"/>
                <a:gd name="connsiteY4" fmla="*/ 439497 h 439497"/>
                <a:gd name="connsiteX5" fmla="*/ 385125 w 415908"/>
                <a:gd name="connsiteY5" fmla="*/ 435983 h 439497"/>
                <a:gd name="connsiteX6" fmla="*/ 278387 w 415908"/>
                <a:gd name="connsiteY6" fmla="*/ 311010 h 439497"/>
                <a:gd name="connsiteX7" fmla="*/ 223680 w 415908"/>
                <a:gd name="connsiteY7" fmla="*/ 263664 h 439497"/>
                <a:gd name="connsiteX8" fmla="*/ 60730 w 415908"/>
                <a:gd name="connsiteY8" fmla="*/ 0 h 439497"/>
                <a:gd name="connsiteX9" fmla="*/ 159102 w 415908"/>
                <a:gd name="connsiteY9" fmla="*/ 51696 h 439497"/>
                <a:gd name="connsiteX10" fmla="*/ 257475 w 415908"/>
                <a:gd name="connsiteY10" fmla="*/ 0 h 439497"/>
                <a:gd name="connsiteX11" fmla="*/ 238737 w 415908"/>
                <a:gd name="connsiteY11" fmla="*/ 109581 h 439497"/>
                <a:gd name="connsiteX12" fmla="*/ 318205 w 415908"/>
                <a:gd name="connsiteY12" fmla="*/ 187041 h 439497"/>
                <a:gd name="connsiteX13" fmla="*/ 208289 w 415908"/>
                <a:gd name="connsiteY13" fmla="*/ 203102 h 439497"/>
                <a:gd name="connsiteX14" fmla="*/ 159102 w 415908"/>
                <a:gd name="connsiteY14" fmla="*/ 302646 h 439497"/>
                <a:gd name="connsiteX15" fmla="*/ 109916 w 415908"/>
                <a:gd name="connsiteY15" fmla="*/ 203102 h 439497"/>
                <a:gd name="connsiteX16" fmla="*/ 0 w 415908"/>
                <a:gd name="connsiteY16" fmla="*/ 187041 h 439497"/>
                <a:gd name="connsiteX17" fmla="*/ 79635 w 415908"/>
                <a:gd name="connsiteY17" fmla="*/ 109581 h 439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15908" h="439497">
                  <a:moveTo>
                    <a:pt x="245596" y="238402"/>
                  </a:moveTo>
                  <a:lnTo>
                    <a:pt x="300303" y="285748"/>
                  </a:lnTo>
                  <a:cubicBezTo>
                    <a:pt x="344471" y="324060"/>
                    <a:pt x="382615" y="368729"/>
                    <a:pt x="413566" y="418250"/>
                  </a:cubicBezTo>
                  <a:lnTo>
                    <a:pt x="415908" y="422097"/>
                  </a:lnTo>
                  <a:lnTo>
                    <a:pt x="387299" y="439497"/>
                  </a:lnTo>
                  <a:lnTo>
                    <a:pt x="385125" y="435983"/>
                  </a:lnTo>
                  <a:cubicBezTo>
                    <a:pt x="355847" y="389139"/>
                    <a:pt x="320045" y="347147"/>
                    <a:pt x="278387" y="311010"/>
                  </a:cubicBezTo>
                  <a:lnTo>
                    <a:pt x="223680" y="263664"/>
                  </a:lnTo>
                  <a:close/>
                  <a:moveTo>
                    <a:pt x="60730" y="0"/>
                  </a:moveTo>
                  <a:lnTo>
                    <a:pt x="159102" y="51696"/>
                  </a:lnTo>
                  <a:lnTo>
                    <a:pt x="257475" y="0"/>
                  </a:lnTo>
                  <a:lnTo>
                    <a:pt x="238737" y="109581"/>
                  </a:lnTo>
                  <a:lnTo>
                    <a:pt x="318205" y="187041"/>
                  </a:lnTo>
                  <a:lnTo>
                    <a:pt x="208289" y="203102"/>
                  </a:lnTo>
                  <a:lnTo>
                    <a:pt x="159102" y="302646"/>
                  </a:lnTo>
                  <a:lnTo>
                    <a:pt x="109916" y="203102"/>
                  </a:lnTo>
                  <a:lnTo>
                    <a:pt x="0" y="187041"/>
                  </a:lnTo>
                  <a:lnTo>
                    <a:pt x="79635" y="109581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 w="16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+mj-ea"/>
                <a:ea typeface="+mj-ea"/>
              </a:endParaRPr>
            </a:p>
          </p:txBody>
        </p:sp>
      </p:grpSp>
      <p:sp>
        <p:nvSpPr>
          <p:cNvPr id="78" name="任意多边形: 形状 77">
            <a:extLst>
              <a:ext uri="{FF2B5EF4-FFF2-40B4-BE49-F238E27FC236}">
                <a16:creationId xmlns:a16="http://schemas.microsoft.com/office/drawing/2014/main" id="{03B1B419-7101-43C5-84C6-A4840CE81B62}"/>
              </a:ext>
            </a:extLst>
          </p:cNvPr>
          <p:cNvSpPr/>
          <p:nvPr/>
        </p:nvSpPr>
        <p:spPr>
          <a:xfrm rot="17099960">
            <a:off x="6374110" y="430692"/>
            <a:ext cx="1119832" cy="1119815"/>
          </a:xfrm>
          <a:custGeom>
            <a:avLst/>
            <a:gdLst>
              <a:gd name="connsiteX0" fmla="*/ 195465 w 1119832"/>
              <a:gd name="connsiteY0" fmla="*/ 791071 h 1119815"/>
              <a:gd name="connsiteX1" fmla="*/ 164353 w 1119832"/>
              <a:gd name="connsiteY1" fmla="*/ 809042 h 1119815"/>
              <a:gd name="connsiteX2" fmla="*/ 146384 w 1119832"/>
              <a:gd name="connsiteY2" fmla="*/ 777930 h 1119815"/>
              <a:gd name="connsiteX3" fmla="*/ 177496 w 1119832"/>
              <a:gd name="connsiteY3" fmla="*/ 759960 h 1119815"/>
              <a:gd name="connsiteX4" fmla="*/ 128760 w 1119832"/>
              <a:gd name="connsiteY4" fmla="*/ 541947 h 1119815"/>
              <a:gd name="connsiteX5" fmla="*/ 128761 w 1119832"/>
              <a:gd name="connsiteY5" fmla="*/ 577874 h 1119815"/>
              <a:gd name="connsiteX6" fmla="*/ 92834 w 1119832"/>
              <a:gd name="connsiteY6" fmla="*/ 577874 h 1119815"/>
              <a:gd name="connsiteX7" fmla="*/ 92834 w 1119832"/>
              <a:gd name="connsiteY7" fmla="*/ 541947 h 1119815"/>
              <a:gd name="connsiteX8" fmla="*/ 195446 w 1119832"/>
              <a:gd name="connsiteY8" fmla="*/ 328795 h 1119815"/>
              <a:gd name="connsiteX9" fmla="*/ 177482 w 1119832"/>
              <a:gd name="connsiteY9" fmla="*/ 359910 h 1119815"/>
              <a:gd name="connsiteX10" fmla="*/ 146367 w 1119832"/>
              <a:gd name="connsiteY10" fmla="*/ 341945 h 1119815"/>
              <a:gd name="connsiteX11" fmla="*/ 164332 w 1119832"/>
              <a:gd name="connsiteY11" fmla="*/ 310831 h 1119815"/>
              <a:gd name="connsiteX12" fmla="*/ 359890 w 1119832"/>
              <a:gd name="connsiteY12" fmla="*/ 942316 h 1119815"/>
              <a:gd name="connsiteX13" fmla="*/ 341926 w 1119832"/>
              <a:gd name="connsiteY13" fmla="*/ 973430 h 1119815"/>
              <a:gd name="connsiteX14" fmla="*/ 310812 w 1119832"/>
              <a:gd name="connsiteY14" fmla="*/ 955466 h 1119815"/>
              <a:gd name="connsiteX15" fmla="*/ 328776 w 1119832"/>
              <a:gd name="connsiteY15" fmla="*/ 924352 h 1119815"/>
              <a:gd name="connsiteX16" fmla="*/ 312313 w 1119832"/>
              <a:gd name="connsiteY16" fmla="*/ 607655 h 1119815"/>
              <a:gd name="connsiteX17" fmla="*/ 321611 w 1119832"/>
              <a:gd name="connsiteY17" fmla="*/ 642359 h 1119815"/>
              <a:gd name="connsiteX18" fmla="*/ 43981 w 1119832"/>
              <a:gd name="connsiteY18" fmla="*/ 716746 h 1119815"/>
              <a:gd name="connsiteX19" fmla="*/ 34683 w 1119832"/>
              <a:gd name="connsiteY19" fmla="*/ 682042 h 1119815"/>
              <a:gd name="connsiteX20" fmla="*/ 308363 w 1119832"/>
              <a:gd name="connsiteY20" fmla="*/ 541979 h 1119815"/>
              <a:gd name="connsiteX21" fmla="*/ 308363 w 1119832"/>
              <a:gd name="connsiteY21" fmla="*/ 577906 h 1119815"/>
              <a:gd name="connsiteX22" fmla="*/ 164656 w 1119832"/>
              <a:gd name="connsiteY22" fmla="*/ 577906 h 1119815"/>
              <a:gd name="connsiteX23" fmla="*/ 164656 w 1119832"/>
              <a:gd name="connsiteY23" fmla="*/ 541979 h 1119815"/>
              <a:gd name="connsiteX24" fmla="*/ 351059 w 1119832"/>
              <a:gd name="connsiteY24" fmla="*/ 701251 h 1119815"/>
              <a:gd name="connsiteX25" fmla="*/ 226603 w 1119832"/>
              <a:gd name="connsiteY25" fmla="*/ 773102 h 1119815"/>
              <a:gd name="connsiteX26" fmla="*/ 208640 w 1119832"/>
              <a:gd name="connsiteY26" fmla="*/ 741987 h 1119815"/>
              <a:gd name="connsiteX27" fmla="*/ 333096 w 1119832"/>
              <a:gd name="connsiteY27" fmla="*/ 670137 h 1119815"/>
              <a:gd name="connsiteX28" fmla="*/ 394741 w 1119832"/>
              <a:gd name="connsiteY28" fmla="*/ 750461 h 1119815"/>
              <a:gd name="connsiteX29" fmla="*/ 255018 w 1119832"/>
              <a:gd name="connsiteY29" fmla="*/ 890184 h 1119815"/>
              <a:gd name="connsiteX30" fmla="*/ 229613 w 1119832"/>
              <a:gd name="connsiteY30" fmla="*/ 864780 h 1119815"/>
              <a:gd name="connsiteX31" fmla="*/ 369337 w 1119832"/>
              <a:gd name="connsiteY31" fmla="*/ 725056 h 1119815"/>
              <a:gd name="connsiteX32" fmla="*/ 321642 w 1119832"/>
              <a:gd name="connsiteY32" fmla="*/ 477486 h 1119815"/>
              <a:gd name="connsiteX33" fmla="*/ 312347 w 1119832"/>
              <a:gd name="connsiteY33" fmla="*/ 512191 h 1119815"/>
              <a:gd name="connsiteX34" fmla="*/ 0 w 1119832"/>
              <a:gd name="connsiteY34" fmla="*/ 428535 h 1119815"/>
              <a:gd name="connsiteX35" fmla="*/ 9295 w 1119832"/>
              <a:gd name="connsiteY35" fmla="*/ 393830 h 1119815"/>
              <a:gd name="connsiteX36" fmla="*/ 351020 w 1119832"/>
              <a:gd name="connsiteY36" fmla="*/ 418618 h 1119815"/>
              <a:gd name="connsiteX37" fmla="*/ 333056 w 1119832"/>
              <a:gd name="connsiteY37" fmla="*/ 449732 h 1119815"/>
              <a:gd name="connsiteX38" fmla="*/ 208600 w 1119832"/>
              <a:gd name="connsiteY38" fmla="*/ 377875 h 1119815"/>
              <a:gd name="connsiteX39" fmla="*/ 226564 w 1119832"/>
              <a:gd name="connsiteY39" fmla="*/ 346761 h 1119815"/>
              <a:gd name="connsiteX40" fmla="*/ 449710 w 1119832"/>
              <a:gd name="connsiteY40" fmla="*/ 786742 h 1119815"/>
              <a:gd name="connsiteX41" fmla="*/ 377854 w 1119832"/>
              <a:gd name="connsiteY41" fmla="*/ 911199 h 1119815"/>
              <a:gd name="connsiteX42" fmla="*/ 346739 w 1119832"/>
              <a:gd name="connsiteY42" fmla="*/ 893234 h 1119815"/>
              <a:gd name="connsiteX43" fmla="*/ 418596 w 1119832"/>
              <a:gd name="connsiteY43" fmla="*/ 768778 h 1119815"/>
              <a:gd name="connsiteX44" fmla="*/ 394705 w 1119832"/>
              <a:gd name="connsiteY44" fmla="*/ 369375 h 1119815"/>
              <a:gd name="connsiteX45" fmla="*/ 369297 w 1119832"/>
              <a:gd name="connsiteY45" fmla="*/ 394776 h 1119815"/>
              <a:gd name="connsiteX46" fmla="*/ 140681 w 1119832"/>
              <a:gd name="connsiteY46" fmla="*/ 166099 h 1119815"/>
              <a:gd name="connsiteX47" fmla="*/ 166089 w 1119832"/>
              <a:gd name="connsiteY47" fmla="*/ 140697 h 1119815"/>
              <a:gd name="connsiteX48" fmla="*/ 254982 w 1119832"/>
              <a:gd name="connsiteY48" fmla="*/ 229613 h 1119815"/>
              <a:gd name="connsiteX49" fmla="*/ 254987 w 1119832"/>
              <a:gd name="connsiteY49" fmla="*/ 229609 h 1119815"/>
              <a:gd name="connsiteX50" fmla="*/ 394697 w 1119832"/>
              <a:gd name="connsiteY50" fmla="*/ 369356 h 1119815"/>
              <a:gd name="connsiteX51" fmla="*/ 394692 w 1119832"/>
              <a:gd name="connsiteY51" fmla="*/ 369361 h 1119815"/>
              <a:gd name="connsiteX52" fmla="*/ 512146 w 1119832"/>
              <a:gd name="connsiteY52" fmla="*/ 807490 h 1119815"/>
              <a:gd name="connsiteX53" fmla="*/ 428451 w 1119832"/>
              <a:gd name="connsiteY53" fmla="*/ 1119815 h 1119815"/>
              <a:gd name="connsiteX54" fmla="*/ 393748 w 1119832"/>
              <a:gd name="connsiteY54" fmla="*/ 1110515 h 1119815"/>
              <a:gd name="connsiteX55" fmla="*/ 477443 w 1119832"/>
              <a:gd name="connsiteY55" fmla="*/ 798191 h 1119815"/>
              <a:gd name="connsiteX56" fmla="*/ 359885 w 1119832"/>
              <a:gd name="connsiteY56" fmla="*/ 177509 h 1119815"/>
              <a:gd name="connsiteX57" fmla="*/ 328770 w 1119832"/>
              <a:gd name="connsiteY57" fmla="*/ 195471 h 1119815"/>
              <a:gd name="connsiteX58" fmla="*/ 310808 w 1119832"/>
              <a:gd name="connsiteY58" fmla="*/ 164357 h 1119815"/>
              <a:gd name="connsiteX59" fmla="*/ 341922 w 1119832"/>
              <a:gd name="connsiteY59" fmla="*/ 146394 h 1119815"/>
              <a:gd name="connsiteX60" fmla="*/ 577899 w 1119832"/>
              <a:gd name="connsiteY60" fmla="*/ 991073 h 1119815"/>
              <a:gd name="connsiteX61" fmla="*/ 577892 w 1119832"/>
              <a:gd name="connsiteY61" fmla="*/ 1027002 h 1119815"/>
              <a:gd name="connsiteX62" fmla="*/ 541963 w 1119832"/>
              <a:gd name="connsiteY62" fmla="*/ 1026994 h 1119815"/>
              <a:gd name="connsiteX63" fmla="*/ 541970 w 1119832"/>
              <a:gd name="connsiteY63" fmla="*/ 991065 h 1119815"/>
              <a:gd name="connsiteX64" fmla="*/ 449658 w 1119832"/>
              <a:gd name="connsiteY64" fmla="*/ 333072 h 1119815"/>
              <a:gd name="connsiteX65" fmla="*/ 418543 w 1119832"/>
              <a:gd name="connsiteY65" fmla="*/ 351035 h 1119815"/>
              <a:gd name="connsiteX66" fmla="*/ 346693 w 1119832"/>
              <a:gd name="connsiteY66" fmla="*/ 226579 h 1119815"/>
              <a:gd name="connsiteX67" fmla="*/ 377807 w 1119832"/>
              <a:gd name="connsiteY67" fmla="*/ 208616 h 1119815"/>
              <a:gd name="connsiteX68" fmla="*/ 577871 w 1119832"/>
              <a:gd name="connsiteY68" fmla="*/ 811439 h 1119815"/>
              <a:gd name="connsiteX69" fmla="*/ 577871 w 1119832"/>
              <a:gd name="connsiteY69" fmla="*/ 955146 h 1119815"/>
              <a:gd name="connsiteX70" fmla="*/ 541944 w 1119832"/>
              <a:gd name="connsiteY70" fmla="*/ 955146 h 1119815"/>
              <a:gd name="connsiteX71" fmla="*/ 541944 w 1119832"/>
              <a:gd name="connsiteY71" fmla="*/ 811439 h 1119815"/>
              <a:gd name="connsiteX72" fmla="*/ 642331 w 1119832"/>
              <a:gd name="connsiteY72" fmla="*/ 798196 h 1119815"/>
              <a:gd name="connsiteX73" fmla="*/ 716718 w 1119832"/>
              <a:gd name="connsiteY73" fmla="*/ 1075826 h 1119815"/>
              <a:gd name="connsiteX74" fmla="*/ 682014 w 1119832"/>
              <a:gd name="connsiteY74" fmla="*/ 1085125 h 1119815"/>
              <a:gd name="connsiteX75" fmla="*/ 607627 w 1119832"/>
              <a:gd name="connsiteY75" fmla="*/ 807494 h 1119815"/>
              <a:gd name="connsiteX76" fmla="*/ 437765 w 1119832"/>
              <a:gd name="connsiteY76" fmla="*/ 34711 h 1119815"/>
              <a:gd name="connsiteX77" fmla="*/ 512152 w 1119832"/>
              <a:gd name="connsiteY77" fmla="*/ 312341 h 1119815"/>
              <a:gd name="connsiteX78" fmla="*/ 477448 w 1119832"/>
              <a:gd name="connsiteY78" fmla="*/ 321640 h 1119815"/>
              <a:gd name="connsiteX79" fmla="*/ 403061 w 1119832"/>
              <a:gd name="connsiteY79" fmla="*/ 44010 h 1119815"/>
              <a:gd name="connsiteX80" fmla="*/ 577780 w 1119832"/>
              <a:gd name="connsiteY80" fmla="*/ 164680 h 1119815"/>
              <a:gd name="connsiteX81" fmla="*/ 577780 w 1119832"/>
              <a:gd name="connsiteY81" fmla="*/ 308388 h 1119815"/>
              <a:gd name="connsiteX82" fmla="*/ 541853 w 1119832"/>
              <a:gd name="connsiteY82" fmla="*/ 308388 h 1119815"/>
              <a:gd name="connsiteX83" fmla="*/ 541853 w 1119832"/>
              <a:gd name="connsiteY83" fmla="*/ 164681 h 1119815"/>
              <a:gd name="connsiteX84" fmla="*/ 773083 w 1119832"/>
              <a:gd name="connsiteY84" fmla="*/ 893208 h 1119815"/>
              <a:gd name="connsiteX85" fmla="*/ 741968 w 1119832"/>
              <a:gd name="connsiteY85" fmla="*/ 911171 h 1119815"/>
              <a:gd name="connsiteX86" fmla="*/ 670118 w 1119832"/>
              <a:gd name="connsiteY86" fmla="*/ 786715 h 1119815"/>
              <a:gd name="connsiteX87" fmla="*/ 701232 w 1119832"/>
              <a:gd name="connsiteY87" fmla="*/ 768753 h 1119815"/>
              <a:gd name="connsiteX88" fmla="*/ 577826 w 1119832"/>
              <a:gd name="connsiteY88" fmla="*/ 92876 h 1119815"/>
              <a:gd name="connsiteX89" fmla="*/ 577819 w 1119832"/>
              <a:gd name="connsiteY89" fmla="*/ 128805 h 1119815"/>
              <a:gd name="connsiteX90" fmla="*/ 541890 w 1119832"/>
              <a:gd name="connsiteY90" fmla="*/ 128798 h 1119815"/>
              <a:gd name="connsiteX91" fmla="*/ 541897 w 1119832"/>
              <a:gd name="connsiteY91" fmla="*/ 92869 h 1119815"/>
              <a:gd name="connsiteX92" fmla="*/ 808967 w 1119832"/>
              <a:gd name="connsiteY92" fmla="*/ 955430 h 1119815"/>
              <a:gd name="connsiteX93" fmla="*/ 777852 w 1119832"/>
              <a:gd name="connsiteY93" fmla="*/ 973393 h 1119815"/>
              <a:gd name="connsiteX94" fmla="*/ 759890 w 1119832"/>
              <a:gd name="connsiteY94" fmla="*/ 942279 h 1119815"/>
              <a:gd name="connsiteX95" fmla="*/ 791004 w 1119832"/>
              <a:gd name="connsiteY95" fmla="*/ 924316 h 1119815"/>
              <a:gd name="connsiteX96" fmla="*/ 745728 w 1119832"/>
              <a:gd name="connsiteY96" fmla="*/ 510125 h 1119815"/>
              <a:gd name="connsiteX97" fmla="*/ 639432 w 1119832"/>
              <a:gd name="connsiteY97" fmla="*/ 579148 h 1119815"/>
              <a:gd name="connsiteX98" fmla="*/ 672209 w 1119832"/>
              <a:gd name="connsiteY98" fmla="*/ 701479 h 1119815"/>
              <a:gd name="connsiteX99" fmla="*/ 573698 w 1119832"/>
              <a:gd name="connsiteY99" fmla="*/ 621867 h 1119815"/>
              <a:gd name="connsiteX100" fmla="*/ 467576 w 1119832"/>
              <a:gd name="connsiteY100" fmla="*/ 690844 h 1119815"/>
              <a:gd name="connsiteX101" fmla="*/ 512866 w 1119832"/>
              <a:gd name="connsiteY101" fmla="*/ 572517 h 1119815"/>
              <a:gd name="connsiteX102" fmla="*/ 414482 w 1119832"/>
              <a:gd name="connsiteY102" fmla="*/ 492685 h 1119815"/>
              <a:gd name="connsiteX103" fmla="*/ 540875 w 1119832"/>
              <a:gd name="connsiteY103" fmla="*/ 499363 h 1119815"/>
              <a:gd name="connsiteX104" fmla="*/ 586385 w 1119832"/>
              <a:gd name="connsiteY104" fmla="*/ 381162 h 1119815"/>
              <a:gd name="connsiteX105" fmla="*/ 619162 w 1119832"/>
              <a:gd name="connsiteY105" fmla="*/ 503493 h 1119815"/>
              <a:gd name="connsiteX106" fmla="*/ 773037 w 1119832"/>
              <a:gd name="connsiteY106" fmla="*/ 226589 h 1119815"/>
              <a:gd name="connsiteX107" fmla="*/ 701181 w 1119832"/>
              <a:gd name="connsiteY107" fmla="*/ 351045 h 1119815"/>
              <a:gd name="connsiteX108" fmla="*/ 670066 w 1119832"/>
              <a:gd name="connsiteY108" fmla="*/ 333081 h 1119815"/>
              <a:gd name="connsiteX109" fmla="*/ 741923 w 1119832"/>
              <a:gd name="connsiteY109" fmla="*/ 208624 h 1119815"/>
              <a:gd name="connsiteX110" fmla="*/ 911175 w 1119832"/>
              <a:gd name="connsiteY110" fmla="*/ 741945 h 1119815"/>
              <a:gd name="connsiteX111" fmla="*/ 893211 w 1119832"/>
              <a:gd name="connsiteY111" fmla="*/ 773059 h 1119815"/>
              <a:gd name="connsiteX112" fmla="*/ 768756 w 1119832"/>
              <a:gd name="connsiteY112" fmla="*/ 701202 h 1119815"/>
              <a:gd name="connsiteX113" fmla="*/ 786720 w 1119832"/>
              <a:gd name="connsiteY113" fmla="*/ 670089 h 1119815"/>
              <a:gd name="connsiteX114" fmla="*/ 979051 w 1119832"/>
              <a:gd name="connsiteY114" fmla="*/ 953759 h 1119815"/>
              <a:gd name="connsiteX115" fmla="*/ 953643 w 1119832"/>
              <a:gd name="connsiteY115" fmla="*/ 979161 h 1119815"/>
              <a:gd name="connsiteX116" fmla="*/ 864748 w 1119832"/>
              <a:gd name="connsiteY116" fmla="*/ 890243 h 1119815"/>
              <a:gd name="connsiteX117" fmla="*/ 864743 w 1119832"/>
              <a:gd name="connsiteY117" fmla="*/ 890248 h 1119815"/>
              <a:gd name="connsiteX118" fmla="*/ 725033 w 1119832"/>
              <a:gd name="connsiteY118" fmla="*/ 750501 h 1119815"/>
              <a:gd name="connsiteX119" fmla="*/ 725039 w 1119832"/>
              <a:gd name="connsiteY119" fmla="*/ 750495 h 1119815"/>
              <a:gd name="connsiteX120" fmla="*/ 725026 w 1119832"/>
              <a:gd name="connsiteY120" fmla="*/ 750483 h 1119815"/>
              <a:gd name="connsiteX121" fmla="*/ 750435 w 1119832"/>
              <a:gd name="connsiteY121" fmla="*/ 725082 h 1119815"/>
              <a:gd name="connsiteX122" fmla="*/ 726001 w 1119832"/>
              <a:gd name="connsiteY122" fmla="*/ 9300 h 1119815"/>
              <a:gd name="connsiteX123" fmla="*/ 642306 w 1119832"/>
              <a:gd name="connsiteY123" fmla="*/ 321624 h 1119815"/>
              <a:gd name="connsiteX124" fmla="*/ 642285 w 1119832"/>
              <a:gd name="connsiteY124" fmla="*/ 321618 h 1119815"/>
              <a:gd name="connsiteX125" fmla="*/ 642284 w 1119832"/>
              <a:gd name="connsiteY125" fmla="*/ 321618 h 1119815"/>
              <a:gd name="connsiteX126" fmla="*/ 607582 w 1119832"/>
              <a:gd name="connsiteY126" fmla="*/ 312319 h 1119815"/>
              <a:gd name="connsiteX127" fmla="*/ 658729 w 1119832"/>
              <a:gd name="connsiteY127" fmla="*/ 121454 h 1119815"/>
              <a:gd name="connsiteX128" fmla="*/ 658751 w 1119832"/>
              <a:gd name="connsiteY128" fmla="*/ 121459 h 1119815"/>
              <a:gd name="connsiteX129" fmla="*/ 691299 w 1119832"/>
              <a:gd name="connsiteY129" fmla="*/ 0 h 1119815"/>
              <a:gd name="connsiteX130" fmla="*/ 808967 w 1119832"/>
              <a:gd name="connsiteY130" fmla="*/ 164355 h 1119815"/>
              <a:gd name="connsiteX131" fmla="*/ 791003 w 1119832"/>
              <a:gd name="connsiteY131" fmla="*/ 195470 h 1119815"/>
              <a:gd name="connsiteX132" fmla="*/ 759888 w 1119832"/>
              <a:gd name="connsiteY132" fmla="*/ 177505 h 1119815"/>
              <a:gd name="connsiteX133" fmla="*/ 777853 w 1119832"/>
              <a:gd name="connsiteY133" fmla="*/ 146391 h 1119815"/>
              <a:gd name="connsiteX134" fmla="*/ 973410 w 1119832"/>
              <a:gd name="connsiteY134" fmla="*/ 777875 h 1119815"/>
              <a:gd name="connsiteX135" fmla="*/ 955447 w 1119832"/>
              <a:gd name="connsiteY135" fmla="*/ 808989 h 1119815"/>
              <a:gd name="connsiteX136" fmla="*/ 924333 w 1119832"/>
              <a:gd name="connsiteY136" fmla="*/ 791024 h 1119815"/>
              <a:gd name="connsiteX137" fmla="*/ 942297 w 1119832"/>
              <a:gd name="connsiteY137" fmla="*/ 759911 h 1119815"/>
              <a:gd name="connsiteX138" fmla="*/ 955102 w 1119832"/>
              <a:gd name="connsiteY138" fmla="*/ 541884 h 1119815"/>
              <a:gd name="connsiteX139" fmla="*/ 955102 w 1119832"/>
              <a:gd name="connsiteY139" fmla="*/ 577812 h 1119815"/>
              <a:gd name="connsiteX140" fmla="*/ 811395 w 1119832"/>
              <a:gd name="connsiteY140" fmla="*/ 577812 h 1119815"/>
              <a:gd name="connsiteX141" fmla="*/ 811395 w 1119832"/>
              <a:gd name="connsiteY141" fmla="*/ 541885 h 1119815"/>
              <a:gd name="connsiteX142" fmla="*/ 911182 w 1119832"/>
              <a:gd name="connsiteY142" fmla="*/ 377813 h 1119815"/>
              <a:gd name="connsiteX143" fmla="*/ 786726 w 1119832"/>
              <a:gd name="connsiteY143" fmla="*/ 449663 h 1119815"/>
              <a:gd name="connsiteX144" fmla="*/ 768763 w 1119832"/>
              <a:gd name="connsiteY144" fmla="*/ 418549 h 1119815"/>
              <a:gd name="connsiteX145" fmla="*/ 893219 w 1119832"/>
              <a:gd name="connsiteY145" fmla="*/ 346699 h 1119815"/>
              <a:gd name="connsiteX146" fmla="*/ 1026926 w 1119832"/>
              <a:gd name="connsiteY146" fmla="*/ 541916 h 1119815"/>
              <a:gd name="connsiteX147" fmla="*/ 1026926 w 1119832"/>
              <a:gd name="connsiteY147" fmla="*/ 577843 h 1119815"/>
              <a:gd name="connsiteX148" fmla="*/ 990999 w 1119832"/>
              <a:gd name="connsiteY148" fmla="*/ 577843 h 1119815"/>
              <a:gd name="connsiteX149" fmla="*/ 990999 w 1119832"/>
              <a:gd name="connsiteY149" fmla="*/ 541916 h 1119815"/>
              <a:gd name="connsiteX150" fmla="*/ 973406 w 1119832"/>
              <a:gd name="connsiteY150" fmla="*/ 341943 h 1119815"/>
              <a:gd name="connsiteX151" fmla="*/ 942293 w 1119832"/>
              <a:gd name="connsiteY151" fmla="*/ 359913 h 1119815"/>
              <a:gd name="connsiteX152" fmla="*/ 924324 w 1119832"/>
              <a:gd name="connsiteY152" fmla="*/ 328801 h 1119815"/>
              <a:gd name="connsiteX153" fmla="*/ 955436 w 1119832"/>
              <a:gd name="connsiteY153" fmla="*/ 310831 h 1119815"/>
              <a:gd name="connsiteX154" fmla="*/ 979091 w 1119832"/>
              <a:gd name="connsiteY154" fmla="*/ 166122 h 1119815"/>
              <a:gd name="connsiteX155" fmla="*/ 750452 w 1119832"/>
              <a:gd name="connsiteY155" fmla="*/ 394761 h 1119815"/>
              <a:gd name="connsiteX156" fmla="*/ 725048 w 1119832"/>
              <a:gd name="connsiteY156" fmla="*/ 369357 h 1119815"/>
              <a:gd name="connsiteX157" fmla="*/ 953686 w 1119832"/>
              <a:gd name="connsiteY157" fmla="*/ 140718 h 1119815"/>
              <a:gd name="connsiteX158" fmla="*/ 1119832 w 1119832"/>
              <a:gd name="connsiteY158" fmla="*/ 691296 h 1119815"/>
              <a:gd name="connsiteX159" fmla="*/ 1110537 w 1119832"/>
              <a:gd name="connsiteY159" fmla="*/ 726001 h 1119815"/>
              <a:gd name="connsiteX160" fmla="*/ 798190 w 1119832"/>
              <a:gd name="connsiteY160" fmla="*/ 642345 h 1119815"/>
              <a:gd name="connsiteX161" fmla="*/ 807485 w 1119832"/>
              <a:gd name="connsiteY161" fmla="*/ 607640 h 1119815"/>
              <a:gd name="connsiteX162" fmla="*/ 1075798 w 1119832"/>
              <a:gd name="connsiteY162" fmla="*/ 403090 h 1119815"/>
              <a:gd name="connsiteX163" fmla="*/ 1085096 w 1119832"/>
              <a:gd name="connsiteY163" fmla="*/ 437793 h 1119815"/>
              <a:gd name="connsiteX164" fmla="*/ 946281 w 1119832"/>
              <a:gd name="connsiteY164" fmla="*/ 474987 h 1119815"/>
              <a:gd name="connsiteX165" fmla="*/ 807466 w 1119832"/>
              <a:gd name="connsiteY165" fmla="*/ 512181 h 1119815"/>
              <a:gd name="connsiteX166" fmla="*/ 798168 w 1119832"/>
              <a:gd name="connsiteY166" fmla="*/ 477477 h 1119815"/>
              <a:gd name="connsiteX167" fmla="*/ 936983 w 1119832"/>
              <a:gd name="connsiteY167" fmla="*/ 440283 h 11198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</a:cxnLst>
            <a:rect l="l" t="t" r="r" b="b"/>
            <a:pathLst>
              <a:path w="1119832" h="1119815">
                <a:moveTo>
                  <a:pt x="195465" y="791071"/>
                </a:moveTo>
                <a:lnTo>
                  <a:pt x="164353" y="809042"/>
                </a:lnTo>
                <a:lnTo>
                  <a:pt x="146384" y="777930"/>
                </a:lnTo>
                <a:lnTo>
                  <a:pt x="177496" y="759960"/>
                </a:lnTo>
                <a:close/>
                <a:moveTo>
                  <a:pt x="128760" y="541947"/>
                </a:moveTo>
                <a:lnTo>
                  <a:pt x="128761" y="577874"/>
                </a:lnTo>
                <a:lnTo>
                  <a:pt x="92834" y="577874"/>
                </a:lnTo>
                <a:lnTo>
                  <a:pt x="92834" y="541947"/>
                </a:lnTo>
                <a:close/>
                <a:moveTo>
                  <a:pt x="195446" y="328795"/>
                </a:moveTo>
                <a:lnTo>
                  <a:pt x="177482" y="359910"/>
                </a:lnTo>
                <a:lnTo>
                  <a:pt x="146367" y="341945"/>
                </a:lnTo>
                <a:lnTo>
                  <a:pt x="164332" y="310831"/>
                </a:lnTo>
                <a:close/>
                <a:moveTo>
                  <a:pt x="359890" y="942316"/>
                </a:moveTo>
                <a:lnTo>
                  <a:pt x="341926" y="973430"/>
                </a:lnTo>
                <a:lnTo>
                  <a:pt x="310812" y="955466"/>
                </a:lnTo>
                <a:lnTo>
                  <a:pt x="328776" y="924352"/>
                </a:lnTo>
                <a:close/>
                <a:moveTo>
                  <a:pt x="312313" y="607655"/>
                </a:moveTo>
                <a:lnTo>
                  <a:pt x="321611" y="642359"/>
                </a:lnTo>
                <a:lnTo>
                  <a:pt x="43981" y="716746"/>
                </a:lnTo>
                <a:lnTo>
                  <a:pt x="34683" y="682042"/>
                </a:lnTo>
                <a:close/>
                <a:moveTo>
                  <a:pt x="308363" y="541979"/>
                </a:moveTo>
                <a:lnTo>
                  <a:pt x="308363" y="577906"/>
                </a:lnTo>
                <a:lnTo>
                  <a:pt x="164656" y="577906"/>
                </a:lnTo>
                <a:lnTo>
                  <a:pt x="164656" y="541979"/>
                </a:lnTo>
                <a:close/>
                <a:moveTo>
                  <a:pt x="351059" y="701251"/>
                </a:moveTo>
                <a:lnTo>
                  <a:pt x="226603" y="773102"/>
                </a:lnTo>
                <a:lnTo>
                  <a:pt x="208640" y="741987"/>
                </a:lnTo>
                <a:lnTo>
                  <a:pt x="333096" y="670137"/>
                </a:lnTo>
                <a:close/>
                <a:moveTo>
                  <a:pt x="394741" y="750461"/>
                </a:moveTo>
                <a:lnTo>
                  <a:pt x="255018" y="890184"/>
                </a:lnTo>
                <a:lnTo>
                  <a:pt x="229613" y="864780"/>
                </a:lnTo>
                <a:lnTo>
                  <a:pt x="369337" y="725056"/>
                </a:lnTo>
                <a:close/>
                <a:moveTo>
                  <a:pt x="321642" y="477486"/>
                </a:moveTo>
                <a:lnTo>
                  <a:pt x="312347" y="512191"/>
                </a:lnTo>
                <a:lnTo>
                  <a:pt x="0" y="428535"/>
                </a:lnTo>
                <a:lnTo>
                  <a:pt x="9295" y="393830"/>
                </a:lnTo>
                <a:close/>
                <a:moveTo>
                  <a:pt x="351020" y="418618"/>
                </a:moveTo>
                <a:lnTo>
                  <a:pt x="333056" y="449732"/>
                </a:lnTo>
                <a:lnTo>
                  <a:pt x="208600" y="377875"/>
                </a:lnTo>
                <a:lnTo>
                  <a:pt x="226564" y="346761"/>
                </a:lnTo>
                <a:close/>
                <a:moveTo>
                  <a:pt x="449710" y="786742"/>
                </a:moveTo>
                <a:lnTo>
                  <a:pt x="377854" y="911199"/>
                </a:lnTo>
                <a:lnTo>
                  <a:pt x="346739" y="893234"/>
                </a:lnTo>
                <a:lnTo>
                  <a:pt x="418596" y="768778"/>
                </a:lnTo>
                <a:close/>
                <a:moveTo>
                  <a:pt x="394705" y="369375"/>
                </a:moveTo>
                <a:lnTo>
                  <a:pt x="369297" y="394776"/>
                </a:lnTo>
                <a:lnTo>
                  <a:pt x="140681" y="166099"/>
                </a:lnTo>
                <a:lnTo>
                  <a:pt x="166089" y="140697"/>
                </a:lnTo>
                <a:lnTo>
                  <a:pt x="254982" y="229613"/>
                </a:lnTo>
                <a:lnTo>
                  <a:pt x="254987" y="229609"/>
                </a:lnTo>
                <a:lnTo>
                  <a:pt x="394697" y="369356"/>
                </a:lnTo>
                <a:lnTo>
                  <a:pt x="394692" y="369361"/>
                </a:lnTo>
                <a:close/>
                <a:moveTo>
                  <a:pt x="512146" y="807490"/>
                </a:moveTo>
                <a:lnTo>
                  <a:pt x="428451" y="1119815"/>
                </a:lnTo>
                <a:lnTo>
                  <a:pt x="393748" y="1110515"/>
                </a:lnTo>
                <a:lnTo>
                  <a:pt x="477443" y="798191"/>
                </a:lnTo>
                <a:close/>
                <a:moveTo>
                  <a:pt x="359885" y="177509"/>
                </a:moveTo>
                <a:lnTo>
                  <a:pt x="328770" y="195471"/>
                </a:lnTo>
                <a:lnTo>
                  <a:pt x="310808" y="164357"/>
                </a:lnTo>
                <a:lnTo>
                  <a:pt x="341922" y="146394"/>
                </a:lnTo>
                <a:close/>
                <a:moveTo>
                  <a:pt x="577899" y="991073"/>
                </a:moveTo>
                <a:lnTo>
                  <a:pt x="577892" y="1027002"/>
                </a:lnTo>
                <a:lnTo>
                  <a:pt x="541963" y="1026994"/>
                </a:lnTo>
                <a:lnTo>
                  <a:pt x="541970" y="991065"/>
                </a:lnTo>
                <a:close/>
                <a:moveTo>
                  <a:pt x="449658" y="333072"/>
                </a:moveTo>
                <a:lnTo>
                  <a:pt x="418543" y="351035"/>
                </a:lnTo>
                <a:lnTo>
                  <a:pt x="346693" y="226579"/>
                </a:lnTo>
                <a:lnTo>
                  <a:pt x="377807" y="208616"/>
                </a:lnTo>
                <a:close/>
                <a:moveTo>
                  <a:pt x="577871" y="811439"/>
                </a:moveTo>
                <a:lnTo>
                  <a:pt x="577871" y="955146"/>
                </a:lnTo>
                <a:lnTo>
                  <a:pt x="541944" y="955146"/>
                </a:lnTo>
                <a:lnTo>
                  <a:pt x="541944" y="811439"/>
                </a:lnTo>
                <a:close/>
                <a:moveTo>
                  <a:pt x="642331" y="798196"/>
                </a:moveTo>
                <a:lnTo>
                  <a:pt x="716718" y="1075826"/>
                </a:lnTo>
                <a:lnTo>
                  <a:pt x="682014" y="1085125"/>
                </a:lnTo>
                <a:lnTo>
                  <a:pt x="607627" y="807494"/>
                </a:lnTo>
                <a:close/>
                <a:moveTo>
                  <a:pt x="437765" y="34711"/>
                </a:moveTo>
                <a:lnTo>
                  <a:pt x="512152" y="312341"/>
                </a:lnTo>
                <a:lnTo>
                  <a:pt x="477448" y="321640"/>
                </a:lnTo>
                <a:lnTo>
                  <a:pt x="403061" y="44010"/>
                </a:lnTo>
                <a:close/>
                <a:moveTo>
                  <a:pt x="577780" y="164680"/>
                </a:moveTo>
                <a:lnTo>
                  <a:pt x="577780" y="308388"/>
                </a:lnTo>
                <a:lnTo>
                  <a:pt x="541853" y="308388"/>
                </a:lnTo>
                <a:lnTo>
                  <a:pt x="541853" y="164681"/>
                </a:lnTo>
                <a:close/>
                <a:moveTo>
                  <a:pt x="773083" y="893208"/>
                </a:moveTo>
                <a:lnTo>
                  <a:pt x="741968" y="911171"/>
                </a:lnTo>
                <a:lnTo>
                  <a:pt x="670118" y="786715"/>
                </a:lnTo>
                <a:lnTo>
                  <a:pt x="701232" y="768753"/>
                </a:lnTo>
                <a:close/>
                <a:moveTo>
                  <a:pt x="577826" y="92876"/>
                </a:moveTo>
                <a:lnTo>
                  <a:pt x="577819" y="128805"/>
                </a:lnTo>
                <a:lnTo>
                  <a:pt x="541890" y="128798"/>
                </a:lnTo>
                <a:lnTo>
                  <a:pt x="541897" y="92869"/>
                </a:lnTo>
                <a:close/>
                <a:moveTo>
                  <a:pt x="808967" y="955430"/>
                </a:moveTo>
                <a:lnTo>
                  <a:pt x="777852" y="973393"/>
                </a:lnTo>
                <a:lnTo>
                  <a:pt x="759890" y="942279"/>
                </a:lnTo>
                <a:lnTo>
                  <a:pt x="791004" y="924316"/>
                </a:lnTo>
                <a:close/>
                <a:moveTo>
                  <a:pt x="745728" y="510125"/>
                </a:moveTo>
                <a:lnTo>
                  <a:pt x="639432" y="579148"/>
                </a:lnTo>
                <a:lnTo>
                  <a:pt x="672209" y="701479"/>
                </a:lnTo>
                <a:lnTo>
                  <a:pt x="573698" y="621867"/>
                </a:lnTo>
                <a:lnTo>
                  <a:pt x="467576" y="690844"/>
                </a:lnTo>
                <a:lnTo>
                  <a:pt x="512866" y="572517"/>
                </a:lnTo>
                <a:lnTo>
                  <a:pt x="414482" y="492685"/>
                </a:lnTo>
                <a:lnTo>
                  <a:pt x="540875" y="499363"/>
                </a:lnTo>
                <a:lnTo>
                  <a:pt x="586385" y="381162"/>
                </a:lnTo>
                <a:lnTo>
                  <a:pt x="619162" y="503493"/>
                </a:lnTo>
                <a:close/>
                <a:moveTo>
                  <a:pt x="773037" y="226589"/>
                </a:moveTo>
                <a:lnTo>
                  <a:pt x="701181" y="351045"/>
                </a:lnTo>
                <a:lnTo>
                  <a:pt x="670066" y="333081"/>
                </a:lnTo>
                <a:lnTo>
                  <a:pt x="741923" y="208624"/>
                </a:lnTo>
                <a:close/>
                <a:moveTo>
                  <a:pt x="911175" y="741945"/>
                </a:moveTo>
                <a:lnTo>
                  <a:pt x="893211" y="773059"/>
                </a:lnTo>
                <a:lnTo>
                  <a:pt x="768756" y="701202"/>
                </a:lnTo>
                <a:lnTo>
                  <a:pt x="786720" y="670089"/>
                </a:lnTo>
                <a:close/>
                <a:moveTo>
                  <a:pt x="979051" y="953759"/>
                </a:moveTo>
                <a:lnTo>
                  <a:pt x="953643" y="979161"/>
                </a:lnTo>
                <a:lnTo>
                  <a:pt x="864748" y="890243"/>
                </a:lnTo>
                <a:lnTo>
                  <a:pt x="864743" y="890248"/>
                </a:lnTo>
                <a:lnTo>
                  <a:pt x="725033" y="750501"/>
                </a:lnTo>
                <a:lnTo>
                  <a:pt x="725039" y="750495"/>
                </a:lnTo>
                <a:lnTo>
                  <a:pt x="725026" y="750483"/>
                </a:lnTo>
                <a:lnTo>
                  <a:pt x="750435" y="725082"/>
                </a:lnTo>
                <a:close/>
                <a:moveTo>
                  <a:pt x="726001" y="9300"/>
                </a:moveTo>
                <a:lnTo>
                  <a:pt x="642306" y="321624"/>
                </a:lnTo>
                <a:lnTo>
                  <a:pt x="642285" y="321618"/>
                </a:lnTo>
                <a:lnTo>
                  <a:pt x="642284" y="321618"/>
                </a:lnTo>
                <a:lnTo>
                  <a:pt x="607582" y="312319"/>
                </a:lnTo>
                <a:lnTo>
                  <a:pt x="658729" y="121454"/>
                </a:lnTo>
                <a:lnTo>
                  <a:pt x="658751" y="121459"/>
                </a:lnTo>
                <a:lnTo>
                  <a:pt x="691299" y="0"/>
                </a:lnTo>
                <a:close/>
                <a:moveTo>
                  <a:pt x="808967" y="164355"/>
                </a:moveTo>
                <a:lnTo>
                  <a:pt x="791003" y="195470"/>
                </a:lnTo>
                <a:lnTo>
                  <a:pt x="759888" y="177505"/>
                </a:lnTo>
                <a:lnTo>
                  <a:pt x="777853" y="146391"/>
                </a:lnTo>
                <a:close/>
                <a:moveTo>
                  <a:pt x="973410" y="777875"/>
                </a:moveTo>
                <a:lnTo>
                  <a:pt x="955447" y="808989"/>
                </a:lnTo>
                <a:lnTo>
                  <a:pt x="924333" y="791024"/>
                </a:lnTo>
                <a:lnTo>
                  <a:pt x="942297" y="759911"/>
                </a:lnTo>
                <a:close/>
                <a:moveTo>
                  <a:pt x="955102" y="541884"/>
                </a:moveTo>
                <a:lnTo>
                  <a:pt x="955102" y="577812"/>
                </a:lnTo>
                <a:lnTo>
                  <a:pt x="811395" y="577812"/>
                </a:lnTo>
                <a:lnTo>
                  <a:pt x="811395" y="541885"/>
                </a:lnTo>
                <a:close/>
                <a:moveTo>
                  <a:pt x="911182" y="377813"/>
                </a:moveTo>
                <a:lnTo>
                  <a:pt x="786726" y="449663"/>
                </a:lnTo>
                <a:lnTo>
                  <a:pt x="768763" y="418549"/>
                </a:lnTo>
                <a:lnTo>
                  <a:pt x="893219" y="346699"/>
                </a:lnTo>
                <a:close/>
                <a:moveTo>
                  <a:pt x="1026926" y="541916"/>
                </a:moveTo>
                <a:lnTo>
                  <a:pt x="1026926" y="577843"/>
                </a:lnTo>
                <a:lnTo>
                  <a:pt x="990999" y="577843"/>
                </a:lnTo>
                <a:lnTo>
                  <a:pt x="990999" y="541916"/>
                </a:lnTo>
                <a:close/>
                <a:moveTo>
                  <a:pt x="973406" y="341943"/>
                </a:moveTo>
                <a:lnTo>
                  <a:pt x="942293" y="359913"/>
                </a:lnTo>
                <a:lnTo>
                  <a:pt x="924324" y="328801"/>
                </a:lnTo>
                <a:lnTo>
                  <a:pt x="955436" y="310831"/>
                </a:lnTo>
                <a:close/>
                <a:moveTo>
                  <a:pt x="979091" y="166122"/>
                </a:moveTo>
                <a:lnTo>
                  <a:pt x="750452" y="394761"/>
                </a:lnTo>
                <a:lnTo>
                  <a:pt x="725048" y="369357"/>
                </a:lnTo>
                <a:lnTo>
                  <a:pt x="953686" y="140718"/>
                </a:lnTo>
                <a:close/>
                <a:moveTo>
                  <a:pt x="1119832" y="691296"/>
                </a:moveTo>
                <a:lnTo>
                  <a:pt x="1110537" y="726001"/>
                </a:lnTo>
                <a:lnTo>
                  <a:pt x="798190" y="642345"/>
                </a:lnTo>
                <a:lnTo>
                  <a:pt x="807485" y="607640"/>
                </a:lnTo>
                <a:close/>
                <a:moveTo>
                  <a:pt x="1075798" y="403090"/>
                </a:moveTo>
                <a:lnTo>
                  <a:pt x="1085096" y="437793"/>
                </a:lnTo>
                <a:lnTo>
                  <a:pt x="946281" y="474987"/>
                </a:lnTo>
                <a:lnTo>
                  <a:pt x="807466" y="512181"/>
                </a:lnTo>
                <a:lnTo>
                  <a:pt x="798168" y="477477"/>
                </a:lnTo>
                <a:lnTo>
                  <a:pt x="936983" y="440283"/>
                </a:ln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>
              <a:latin typeface="+mj-ea"/>
              <a:ea typeface="+mj-ea"/>
            </a:endParaRPr>
          </a:p>
        </p:txBody>
      </p:sp>
      <p:sp>
        <p:nvSpPr>
          <p:cNvPr id="79" name="任意多边形: 形状 78">
            <a:extLst>
              <a:ext uri="{FF2B5EF4-FFF2-40B4-BE49-F238E27FC236}">
                <a16:creationId xmlns:a16="http://schemas.microsoft.com/office/drawing/2014/main" id="{9CDF844C-D8EB-4E56-836B-672FFF6F2F7F}"/>
              </a:ext>
            </a:extLst>
          </p:cNvPr>
          <p:cNvSpPr/>
          <p:nvPr/>
        </p:nvSpPr>
        <p:spPr>
          <a:xfrm flipH="1">
            <a:off x="1722766" y="1808163"/>
            <a:ext cx="751388" cy="763766"/>
          </a:xfrm>
          <a:custGeom>
            <a:avLst/>
            <a:gdLst>
              <a:gd name="connsiteX0" fmla="*/ 17159 w 2154554"/>
              <a:gd name="connsiteY0" fmla="*/ 1988435 h 2190048"/>
              <a:gd name="connsiteX1" fmla="*/ 93982 w 2154554"/>
              <a:gd name="connsiteY1" fmla="*/ 2001694 h 2190048"/>
              <a:gd name="connsiteX2" fmla="*/ 77994 w 2154554"/>
              <a:gd name="connsiteY2" fmla="*/ 2190048 h 2190048"/>
              <a:gd name="connsiteX3" fmla="*/ 0 w 2154554"/>
              <a:gd name="connsiteY3" fmla="*/ 2190048 h 2190048"/>
              <a:gd name="connsiteX4" fmla="*/ 17159 w 2154554"/>
              <a:gd name="connsiteY4" fmla="*/ 1988435 h 2190048"/>
              <a:gd name="connsiteX5" fmla="*/ 57325 w 2154554"/>
              <a:gd name="connsiteY5" fmla="*/ 1826989 h 2190048"/>
              <a:gd name="connsiteX6" fmla="*/ 131419 w 2154554"/>
              <a:gd name="connsiteY6" fmla="*/ 1851167 h 2190048"/>
              <a:gd name="connsiteX7" fmla="*/ 109971 w 2154554"/>
              <a:gd name="connsiteY7" fmla="*/ 1926430 h 2190048"/>
              <a:gd name="connsiteX8" fmla="*/ 34317 w 2154554"/>
              <a:gd name="connsiteY8" fmla="*/ 1907712 h 2190048"/>
              <a:gd name="connsiteX9" fmla="*/ 57325 w 2154554"/>
              <a:gd name="connsiteY9" fmla="*/ 1826989 h 2190048"/>
              <a:gd name="connsiteX10" fmla="*/ 1171071 w 2154554"/>
              <a:gd name="connsiteY10" fmla="*/ 1669442 h 2190048"/>
              <a:gd name="connsiteX11" fmla="*/ 1249064 w 2154554"/>
              <a:gd name="connsiteY11" fmla="*/ 1669442 h 2190048"/>
              <a:gd name="connsiteX12" fmla="*/ 1249064 w 2154554"/>
              <a:gd name="connsiteY12" fmla="*/ 1729887 h 2190048"/>
              <a:gd name="connsiteX13" fmla="*/ 1171071 w 2154554"/>
              <a:gd name="connsiteY13" fmla="*/ 1729887 h 2190048"/>
              <a:gd name="connsiteX14" fmla="*/ 813854 w 2154554"/>
              <a:gd name="connsiteY14" fmla="*/ 1552809 h 2190048"/>
              <a:gd name="connsiteX15" fmla="*/ 881404 w 2154554"/>
              <a:gd name="connsiteY15" fmla="*/ 1591798 h 2190048"/>
              <a:gd name="connsiteX16" fmla="*/ 851188 w 2154554"/>
              <a:gd name="connsiteY16" fmla="*/ 1644149 h 2190048"/>
              <a:gd name="connsiteX17" fmla="*/ 783638 w 2154554"/>
              <a:gd name="connsiteY17" fmla="*/ 1605160 h 2190048"/>
              <a:gd name="connsiteX18" fmla="*/ 1606524 w 2154554"/>
              <a:gd name="connsiteY18" fmla="*/ 1552513 h 2190048"/>
              <a:gd name="connsiteX19" fmla="*/ 1636746 w 2154554"/>
              <a:gd name="connsiteY19" fmla="*/ 1604857 h 2190048"/>
              <a:gd name="connsiteX20" fmla="*/ 1569204 w 2154554"/>
              <a:gd name="connsiteY20" fmla="*/ 1643854 h 2190048"/>
              <a:gd name="connsiteX21" fmla="*/ 1538982 w 2154554"/>
              <a:gd name="connsiteY21" fmla="*/ 1591509 h 2190048"/>
              <a:gd name="connsiteX22" fmla="*/ 1171071 w 2154554"/>
              <a:gd name="connsiteY22" fmla="*/ 1367218 h 2190048"/>
              <a:gd name="connsiteX23" fmla="*/ 1249064 w 2154554"/>
              <a:gd name="connsiteY23" fmla="*/ 1367218 h 2190048"/>
              <a:gd name="connsiteX24" fmla="*/ 1249064 w 2154554"/>
              <a:gd name="connsiteY24" fmla="*/ 1608997 h 2190048"/>
              <a:gd name="connsiteX25" fmla="*/ 1171071 w 2154554"/>
              <a:gd name="connsiteY25" fmla="*/ 1608997 h 2190048"/>
              <a:gd name="connsiteX26" fmla="*/ 1063165 w 2154554"/>
              <a:gd name="connsiteY26" fmla="*/ 1342592 h 2190048"/>
              <a:gd name="connsiteX27" fmla="*/ 1138499 w 2154554"/>
              <a:gd name="connsiteY27" fmla="*/ 1362777 h 2190048"/>
              <a:gd name="connsiteX28" fmla="*/ 997710 w 2154554"/>
              <a:gd name="connsiteY28" fmla="*/ 1888230 h 2190048"/>
              <a:gd name="connsiteX29" fmla="*/ 922377 w 2154554"/>
              <a:gd name="connsiteY29" fmla="*/ 1868045 h 2190048"/>
              <a:gd name="connsiteX30" fmla="*/ 977084 w 2154554"/>
              <a:gd name="connsiteY30" fmla="*/ 1663865 h 2190048"/>
              <a:gd name="connsiteX31" fmla="*/ 977076 w 2154554"/>
              <a:gd name="connsiteY31" fmla="*/ 1663863 h 2190048"/>
              <a:gd name="connsiteX32" fmla="*/ 1063063 w 2154554"/>
              <a:gd name="connsiteY32" fmla="*/ 1342941 h 2190048"/>
              <a:gd name="connsiteX33" fmla="*/ 1063071 w 2154554"/>
              <a:gd name="connsiteY33" fmla="*/ 1342943 h 2190048"/>
              <a:gd name="connsiteX34" fmla="*/ 1357435 w 2154554"/>
              <a:gd name="connsiteY34" fmla="*/ 1342542 h 2190048"/>
              <a:gd name="connsiteX35" fmla="*/ 1357515 w 2154554"/>
              <a:gd name="connsiteY35" fmla="*/ 1342841 h 2190048"/>
              <a:gd name="connsiteX36" fmla="*/ 1357576 w 2154554"/>
              <a:gd name="connsiteY36" fmla="*/ 1342825 h 2190048"/>
              <a:gd name="connsiteX37" fmla="*/ 1443563 w 2154554"/>
              <a:gd name="connsiteY37" fmla="*/ 1663747 h 2190048"/>
              <a:gd name="connsiteX38" fmla="*/ 1443503 w 2154554"/>
              <a:gd name="connsiteY38" fmla="*/ 1663763 h 2190048"/>
              <a:gd name="connsiteX39" fmla="*/ 1498224 w 2154554"/>
              <a:gd name="connsiteY39" fmla="*/ 1867995 h 2190048"/>
              <a:gd name="connsiteX40" fmla="*/ 1422890 w 2154554"/>
              <a:gd name="connsiteY40" fmla="*/ 1888180 h 2190048"/>
              <a:gd name="connsiteX41" fmla="*/ 1282102 w 2154554"/>
              <a:gd name="connsiteY41" fmla="*/ 1362726 h 2190048"/>
              <a:gd name="connsiteX42" fmla="*/ 964914 w 2154554"/>
              <a:gd name="connsiteY42" fmla="*/ 1290947 h 2190048"/>
              <a:gd name="connsiteX43" fmla="*/ 1032464 w 2154554"/>
              <a:gd name="connsiteY43" fmla="*/ 1329936 h 2190048"/>
              <a:gd name="connsiteX44" fmla="*/ 911598 w 2154554"/>
              <a:gd name="connsiteY44" fmla="*/ 1539341 h 2190048"/>
              <a:gd name="connsiteX45" fmla="*/ 844048 w 2154554"/>
              <a:gd name="connsiteY45" fmla="*/ 1500352 h 2190048"/>
              <a:gd name="connsiteX46" fmla="*/ 1455530 w 2154554"/>
              <a:gd name="connsiteY46" fmla="*/ 1290945 h 2190048"/>
              <a:gd name="connsiteX47" fmla="*/ 1576420 w 2154554"/>
              <a:gd name="connsiteY47" fmla="*/ 1500326 h 2190048"/>
              <a:gd name="connsiteX48" fmla="*/ 1508877 w 2154554"/>
              <a:gd name="connsiteY48" fmla="*/ 1539323 h 2190048"/>
              <a:gd name="connsiteX49" fmla="*/ 1387988 w 2154554"/>
              <a:gd name="connsiteY49" fmla="*/ 1329942 h 2190048"/>
              <a:gd name="connsiteX50" fmla="*/ 1857705 w 2154554"/>
              <a:gd name="connsiteY50" fmla="*/ 1273146 h 2190048"/>
              <a:gd name="connsiteX51" fmla="*/ 1910050 w 2154554"/>
              <a:gd name="connsiteY51" fmla="*/ 1303368 h 2190048"/>
              <a:gd name="connsiteX52" fmla="*/ 1871054 w 2154554"/>
              <a:gd name="connsiteY52" fmla="*/ 1370910 h 2190048"/>
              <a:gd name="connsiteX53" fmla="*/ 1818709 w 2154554"/>
              <a:gd name="connsiteY53" fmla="*/ 1340688 h 2190048"/>
              <a:gd name="connsiteX54" fmla="*/ 883637 w 2154554"/>
              <a:gd name="connsiteY54" fmla="*/ 1215787 h 2190048"/>
              <a:gd name="connsiteX55" fmla="*/ 938786 w 2154554"/>
              <a:gd name="connsiteY55" fmla="*/ 1270937 h 2190048"/>
              <a:gd name="connsiteX56" fmla="*/ 596862 w 2154554"/>
              <a:gd name="connsiteY56" fmla="*/ 1612861 h 2190048"/>
              <a:gd name="connsiteX57" fmla="*/ 541712 w 2154554"/>
              <a:gd name="connsiteY57" fmla="*/ 1557712 h 2190048"/>
              <a:gd name="connsiteX58" fmla="*/ 648626 w 2154554"/>
              <a:gd name="connsiteY58" fmla="*/ 1450798 h 2190048"/>
              <a:gd name="connsiteX59" fmla="*/ 648625 w 2154554"/>
              <a:gd name="connsiteY59" fmla="*/ 1450798 h 2190048"/>
              <a:gd name="connsiteX60" fmla="*/ 883561 w 2154554"/>
              <a:gd name="connsiteY60" fmla="*/ 1215862 h 2190048"/>
              <a:gd name="connsiteX61" fmla="*/ 883562 w 2154554"/>
              <a:gd name="connsiteY61" fmla="*/ 1215863 h 2190048"/>
              <a:gd name="connsiteX62" fmla="*/ 1536855 w 2154554"/>
              <a:gd name="connsiteY62" fmla="*/ 1215596 h 2190048"/>
              <a:gd name="connsiteX63" fmla="*/ 1672292 w 2154554"/>
              <a:gd name="connsiteY63" fmla="*/ 1351033 h 2190048"/>
              <a:gd name="connsiteX64" fmla="*/ 1708056 w 2154554"/>
              <a:gd name="connsiteY64" fmla="*/ 1386715 h 2190048"/>
              <a:gd name="connsiteX65" fmla="*/ 1878861 w 2154554"/>
              <a:gd name="connsiteY65" fmla="*/ 1557521 h 2190048"/>
              <a:gd name="connsiteX66" fmla="*/ 1823876 w 2154554"/>
              <a:gd name="connsiteY66" fmla="*/ 1612896 h 2190048"/>
              <a:gd name="connsiteX67" fmla="*/ 1716652 w 2154554"/>
              <a:gd name="connsiteY67" fmla="*/ 1505671 h 2190048"/>
              <a:gd name="connsiteX68" fmla="*/ 1716642 w 2154554"/>
              <a:gd name="connsiteY68" fmla="*/ 1505681 h 2190048"/>
              <a:gd name="connsiteX69" fmla="*/ 1481706 w 2154554"/>
              <a:gd name="connsiteY69" fmla="*/ 1270745 h 2190048"/>
              <a:gd name="connsiteX70" fmla="*/ 1596151 w 2154554"/>
              <a:gd name="connsiteY70" fmla="*/ 1122171 h 2190048"/>
              <a:gd name="connsiteX71" fmla="*/ 1805532 w 2154554"/>
              <a:gd name="connsiteY71" fmla="*/ 1243061 h 2190048"/>
              <a:gd name="connsiteX72" fmla="*/ 1766536 w 2154554"/>
              <a:gd name="connsiteY72" fmla="*/ 1310603 h 2190048"/>
              <a:gd name="connsiteX73" fmla="*/ 1557155 w 2154554"/>
              <a:gd name="connsiteY73" fmla="*/ 1189713 h 2190048"/>
              <a:gd name="connsiteX74" fmla="*/ 806841 w 2154554"/>
              <a:gd name="connsiteY74" fmla="*/ 1077472 h 2190048"/>
              <a:gd name="connsiteX75" fmla="*/ 831019 w 2154554"/>
              <a:gd name="connsiteY75" fmla="*/ 1151566 h 2190048"/>
              <a:gd name="connsiteX76" fmla="*/ 159106 w 2154554"/>
              <a:gd name="connsiteY76" fmla="*/ 1775903 h 2190048"/>
              <a:gd name="connsiteX77" fmla="*/ 86962 w 2154554"/>
              <a:gd name="connsiteY77" fmla="*/ 1746266 h 2190048"/>
              <a:gd name="connsiteX78" fmla="*/ 806841 w 2154554"/>
              <a:gd name="connsiteY78" fmla="*/ 1077472 h 2190048"/>
              <a:gd name="connsiteX79" fmla="*/ 1628933 w 2154554"/>
              <a:gd name="connsiteY79" fmla="*/ 1016031 h 2190048"/>
              <a:gd name="connsiteX80" fmla="*/ 1949855 w 2154554"/>
              <a:gd name="connsiteY80" fmla="*/ 1102018 h 2190048"/>
              <a:gd name="connsiteX81" fmla="*/ 1929671 w 2154554"/>
              <a:gd name="connsiteY81" fmla="*/ 1177351 h 2190048"/>
              <a:gd name="connsiteX82" fmla="*/ 1608748 w 2154554"/>
              <a:gd name="connsiteY82" fmla="*/ 1091364 h 2190048"/>
              <a:gd name="connsiteX83" fmla="*/ 1935406 w 2154554"/>
              <a:gd name="connsiteY83" fmla="*/ 905106 h 2190048"/>
              <a:gd name="connsiteX84" fmla="*/ 1995851 w 2154554"/>
              <a:gd name="connsiteY84" fmla="*/ 905106 h 2190048"/>
              <a:gd name="connsiteX85" fmla="*/ 1995851 w 2154554"/>
              <a:gd name="connsiteY85" fmla="*/ 983099 h 2190048"/>
              <a:gd name="connsiteX86" fmla="*/ 1935406 w 2154554"/>
              <a:gd name="connsiteY86" fmla="*/ 983099 h 2190048"/>
              <a:gd name="connsiteX87" fmla="*/ 1633182 w 2154554"/>
              <a:gd name="connsiteY87" fmla="*/ 905106 h 2190048"/>
              <a:gd name="connsiteX88" fmla="*/ 1874961 w 2154554"/>
              <a:gd name="connsiteY88" fmla="*/ 905106 h 2190048"/>
              <a:gd name="connsiteX89" fmla="*/ 1874961 w 2154554"/>
              <a:gd name="connsiteY89" fmla="*/ 983099 h 2190048"/>
              <a:gd name="connsiteX90" fmla="*/ 1633182 w 2154554"/>
              <a:gd name="connsiteY90" fmla="*/ 983099 h 2190048"/>
              <a:gd name="connsiteX91" fmla="*/ 545564 w 2154554"/>
              <a:gd name="connsiteY91" fmla="*/ 905106 h 2190048"/>
              <a:gd name="connsiteX92" fmla="*/ 787343 w 2154554"/>
              <a:gd name="connsiteY92" fmla="*/ 905106 h 2190048"/>
              <a:gd name="connsiteX93" fmla="*/ 787343 w 2154554"/>
              <a:gd name="connsiteY93" fmla="*/ 983099 h 2190048"/>
              <a:gd name="connsiteX94" fmla="*/ 545564 w 2154554"/>
              <a:gd name="connsiteY94" fmla="*/ 983099 h 2190048"/>
              <a:gd name="connsiteX95" fmla="*/ 424674 w 2154554"/>
              <a:gd name="connsiteY95" fmla="*/ 905106 h 2190048"/>
              <a:gd name="connsiteX96" fmla="*/ 485119 w 2154554"/>
              <a:gd name="connsiteY96" fmla="*/ 905106 h 2190048"/>
              <a:gd name="connsiteX97" fmla="*/ 485119 w 2154554"/>
              <a:gd name="connsiteY97" fmla="*/ 983099 h 2190048"/>
              <a:gd name="connsiteX98" fmla="*/ 424674 w 2154554"/>
              <a:gd name="connsiteY98" fmla="*/ 983099 h 2190048"/>
              <a:gd name="connsiteX99" fmla="*/ 1321988 w 2154554"/>
              <a:gd name="connsiteY99" fmla="*/ 661377 h 2190048"/>
              <a:gd name="connsiteX100" fmla="*/ 1302490 w 2154554"/>
              <a:gd name="connsiteY100" fmla="*/ 784996 h 2190048"/>
              <a:gd name="connsiteX101" fmla="*/ 1366835 w 2154554"/>
              <a:gd name="connsiteY101" fmla="*/ 911736 h 2190048"/>
              <a:gd name="connsiteX102" fmla="*/ 1478365 w 2154554"/>
              <a:gd name="connsiteY102" fmla="*/ 968671 h 2190048"/>
              <a:gd name="connsiteX103" fmla="*/ 1354746 w 2154554"/>
              <a:gd name="connsiteY103" fmla="*/ 988169 h 2190048"/>
              <a:gd name="connsiteX104" fmla="*/ 1254134 w 2154554"/>
              <a:gd name="connsiteY104" fmla="*/ 1088781 h 2190048"/>
              <a:gd name="connsiteX105" fmla="*/ 1234636 w 2154554"/>
              <a:gd name="connsiteY105" fmla="*/ 1212400 h 2190048"/>
              <a:gd name="connsiteX106" fmla="*/ 1177701 w 2154554"/>
              <a:gd name="connsiteY106" fmla="*/ 1100869 h 2190048"/>
              <a:gd name="connsiteX107" fmla="*/ 1050961 w 2154554"/>
              <a:gd name="connsiteY107" fmla="*/ 1036525 h 2190048"/>
              <a:gd name="connsiteX108" fmla="*/ 927342 w 2154554"/>
              <a:gd name="connsiteY108" fmla="*/ 1056023 h 2190048"/>
              <a:gd name="connsiteX109" fmla="*/ 1015864 w 2154554"/>
              <a:gd name="connsiteY109" fmla="*/ 967501 h 2190048"/>
              <a:gd name="connsiteX110" fmla="*/ 1038093 w 2154554"/>
              <a:gd name="connsiteY110" fmla="*/ 827113 h 2190048"/>
              <a:gd name="connsiteX111" fmla="*/ 981547 w 2154554"/>
              <a:gd name="connsiteY111" fmla="*/ 715192 h 2190048"/>
              <a:gd name="connsiteX112" fmla="*/ 1093078 w 2154554"/>
              <a:gd name="connsiteY112" fmla="*/ 772128 h 2190048"/>
              <a:gd name="connsiteX113" fmla="*/ 1233466 w 2154554"/>
              <a:gd name="connsiteY113" fmla="*/ 749899 h 2190048"/>
              <a:gd name="connsiteX114" fmla="*/ 2134369 w 2154554"/>
              <a:gd name="connsiteY114" fmla="*/ 656229 h 2190048"/>
              <a:gd name="connsiteX115" fmla="*/ 2154554 w 2154554"/>
              <a:gd name="connsiteY115" fmla="*/ 731563 h 2190048"/>
              <a:gd name="connsiteX116" fmla="*/ 1629100 w 2154554"/>
              <a:gd name="connsiteY116" fmla="*/ 872351 h 2190048"/>
              <a:gd name="connsiteX117" fmla="*/ 1629080 w 2154554"/>
              <a:gd name="connsiteY117" fmla="*/ 872278 h 2190048"/>
              <a:gd name="connsiteX118" fmla="*/ 1628989 w 2154554"/>
              <a:gd name="connsiteY118" fmla="*/ 872303 h 2190048"/>
              <a:gd name="connsiteX119" fmla="*/ 1608805 w 2154554"/>
              <a:gd name="connsiteY119" fmla="*/ 796969 h 2190048"/>
              <a:gd name="connsiteX120" fmla="*/ 1929727 w 2154554"/>
              <a:gd name="connsiteY120" fmla="*/ 710982 h 2190048"/>
              <a:gd name="connsiteX121" fmla="*/ 1929747 w 2154554"/>
              <a:gd name="connsiteY121" fmla="*/ 711055 h 2190048"/>
              <a:gd name="connsiteX122" fmla="*/ 286106 w 2154554"/>
              <a:gd name="connsiteY122" fmla="*/ 656094 h 2190048"/>
              <a:gd name="connsiteX123" fmla="*/ 490634 w 2154554"/>
              <a:gd name="connsiteY123" fmla="*/ 710894 h 2190048"/>
              <a:gd name="connsiteX124" fmla="*/ 490639 w 2154554"/>
              <a:gd name="connsiteY124" fmla="*/ 710874 h 2190048"/>
              <a:gd name="connsiteX125" fmla="*/ 811561 w 2154554"/>
              <a:gd name="connsiteY125" fmla="*/ 796861 h 2190048"/>
              <a:gd name="connsiteX126" fmla="*/ 811556 w 2154554"/>
              <a:gd name="connsiteY126" fmla="*/ 796881 h 2190048"/>
              <a:gd name="connsiteX127" fmla="*/ 811560 w 2154554"/>
              <a:gd name="connsiteY127" fmla="*/ 796882 h 2190048"/>
              <a:gd name="connsiteX128" fmla="*/ 791375 w 2154554"/>
              <a:gd name="connsiteY128" fmla="*/ 872215 h 2190048"/>
              <a:gd name="connsiteX129" fmla="*/ 265922 w 2154554"/>
              <a:gd name="connsiteY129" fmla="*/ 731427 h 2190048"/>
              <a:gd name="connsiteX130" fmla="*/ 653986 w 2154554"/>
              <a:gd name="connsiteY130" fmla="*/ 578228 h 2190048"/>
              <a:gd name="connsiteX131" fmla="*/ 863367 w 2154554"/>
              <a:gd name="connsiteY131" fmla="*/ 699118 h 2190048"/>
              <a:gd name="connsiteX132" fmla="*/ 824371 w 2154554"/>
              <a:gd name="connsiteY132" fmla="*/ 766660 h 2190048"/>
              <a:gd name="connsiteX133" fmla="*/ 614990 w 2154554"/>
              <a:gd name="connsiteY133" fmla="*/ 645770 h 2190048"/>
              <a:gd name="connsiteX134" fmla="*/ 1766474 w 2154554"/>
              <a:gd name="connsiteY134" fmla="*/ 578204 h 2190048"/>
              <a:gd name="connsiteX135" fmla="*/ 1805463 w 2154554"/>
              <a:gd name="connsiteY135" fmla="*/ 645754 h 2190048"/>
              <a:gd name="connsiteX136" fmla="*/ 1596057 w 2154554"/>
              <a:gd name="connsiteY136" fmla="*/ 766620 h 2190048"/>
              <a:gd name="connsiteX137" fmla="*/ 1557069 w 2154554"/>
              <a:gd name="connsiteY137" fmla="*/ 699070 h 2190048"/>
              <a:gd name="connsiteX138" fmla="*/ 549394 w 2154554"/>
              <a:gd name="connsiteY138" fmla="*/ 517398 h 2190048"/>
              <a:gd name="connsiteX139" fmla="*/ 601739 w 2154554"/>
              <a:gd name="connsiteY139" fmla="*/ 547626 h 2190048"/>
              <a:gd name="connsiteX140" fmla="*/ 562735 w 2154554"/>
              <a:gd name="connsiteY140" fmla="*/ 615168 h 2190048"/>
              <a:gd name="connsiteX141" fmla="*/ 510390 w 2154554"/>
              <a:gd name="connsiteY141" fmla="*/ 584940 h 2190048"/>
              <a:gd name="connsiteX142" fmla="*/ 1871242 w 2154554"/>
              <a:gd name="connsiteY142" fmla="*/ 517356 h 2190048"/>
              <a:gd name="connsiteX143" fmla="*/ 1910231 w 2154554"/>
              <a:gd name="connsiteY143" fmla="*/ 584906 h 2190048"/>
              <a:gd name="connsiteX144" fmla="*/ 1857880 w 2154554"/>
              <a:gd name="connsiteY144" fmla="*/ 615122 h 2190048"/>
              <a:gd name="connsiteX145" fmla="*/ 1818891 w 2154554"/>
              <a:gd name="connsiteY145" fmla="*/ 547572 h 2190048"/>
              <a:gd name="connsiteX146" fmla="*/ 911535 w 2154554"/>
              <a:gd name="connsiteY146" fmla="*/ 348790 h 2190048"/>
              <a:gd name="connsiteX147" fmla="*/ 1032425 w 2154554"/>
              <a:gd name="connsiteY147" fmla="*/ 558171 h 2190048"/>
              <a:gd name="connsiteX148" fmla="*/ 964882 w 2154554"/>
              <a:gd name="connsiteY148" fmla="*/ 597168 h 2190048"/>
              <a:gd name="connsiteX149" fmla="*/ 843993 w 2154554"/>
              <a:gd name="connsiteY149" fmla="*/ 387787 h 2190048"/>
              <a:gd name="connsiteX150" fmla="*/ 1508837 w 2154554"/>
              <a:gd name="connsiteY150" fmla="*/ 348760 h 2190048"/>
              <a:gd name="connsiteX151" fmla="*/ 1576387 w 2154554"/>
              <a:gd name="connsiteY151" fmla="*/ 387748 h 2190048"/>
              <a:gd name="connsiteX152" fmla="*/ 1455521 w 2154554"/>
              <a:gd name="connsiteY152" fmla="*/ 597154 h 2190048"/>
              <a:gd name="connsiteX153" fmla="*/ 1387971 w 2154554"/>
              <a:gd name="connsiteY153" fmla="*/ 558165 h 2190048"/>
              <a:gd name="connsiteX154" fmla="*/ 1171071 w 2154554"/>
              <a:gd name="connsiteY154" fmla="*/ 279210 h 2190048"/>
              <a:gd name="connsiteX155" fmla="*/ 1249064 w 2154554"/>
              <a:gd name="connsiteY155" fmla="*/ 279210 h 2190048"/>
              <a:gd name="connsiteX156" fmla="*/ 1249064 w 2154554"/>
              <a:gd name="connsiteY156" fmla="*/ 520989 h 2190048"/>
              <a:gd name="connsiteX157" fmla="*/ 1171071 w 2154554"/>
              <a:gd name="connsiteY157" fmla="*/ 520989 h 2190048"/>
              <a:gd name="connsiteX158" fmla="*/ 596649 w 2154554"/>
              <a:gd name="connsiteY158" fmla="*/ 275700 h 2190048"/>
              <a:gd name="connsiteX159" fmla="*/ 767845 w 2154554"/>
              <a:gd name="connsiteY159" fmla="*/ 446505 h 2190048"/>
              <a:gd name="connsiteX160" fmla="*/ 938650 w 2154554"/>
              <a:gd name="connsiteY160" fmla="*/ 617311 h 2190048"/>
              <a:gd name="connsiteX161" fmla="*/ 883665 w 2154554"/>
              <a:gd name="connsiteY161" fmla="*/ 672686 h 2190048"/>
              <a:gd name="connsiteX162" fmla="*/ 712469 w 2154554"/>
              <a:gd name="connsiteY162" fmla="*/ 501491 h 2190048"/>
              <a:gd name="connsiteX163" fmla="*/ 541664 w 2154554"/>
              <a:gd name="connsiteY163" fmla="*/ 330685 h 2190048"/>
              <a:gd name="connsiteX164" fmla="*/ 1823841 w 2154554"/>
              <a:gd name="connsiteY164" fmla="*/ 275593 h 2190048"/>
              <a:gd name="connsiteX165" fmla="*/ 1878990 w 2154554"/>
              <a:gd name="connsiteY165" fmla="*/ 330743 h 2190048"/>
              <a:gd name="connsiteX166" fmla="*/ 1772072 w 2154554"/>
              <a:gd name="connsiteY166" fmla="*/ 437661 h 2190048"/>
              <a:gd name="connsiteX167" fmla="*/ 1772075 w 2154554"/>
              <a:gd name="connsiteY167" fmla="*/ 437664 h 2190048"/>
              <a:gd name="connsiteX168" fmla="*/ 1537139 w 2154554"/>
              <a:gd name="connsiteY168" fmla="*/ 672600 h 2190048"/>
              <a:gd name="connsiteX169" fmla="*/ 1537136 w 2154554"/>
              <a:gd name="connsiteY169" fmla="*/ 672597 h 2190048"/>
              <a:gd name="connsiteX170" fmla="*/ 1537066 w 2154554"/>
              <a:gd name="connsiteY170" fmla="*/ 672667 h 2190048"/>
              <a:gd name="connsiteX171" fmla="*/ 1481916 w 2154554"/>
              <a:gd name="connsiteY171" fmla="*/ 617518 h 2190048"/>
              <a:gd name="connsiteX172" fmla="*/ 851271 w 2154554"/>
              <a:gd name="connsiteY172" fmla="*/ 244189 h 2190048"/>
              <a:gd name="connsiteX173" fmla="*/ 881487 w 2154554"/>
              <a:gd name="connsiteY173" fmla="*/ 296540 h 2190048"/>
              <a:gd name="connsiteX174" fmla="*/ 813937 w 2154554"/>
              <a:gd name="connsiteY174" fmla="*/ 335528 h 2190048"/>
              <a:gd name="connsiteX175" fmla="*/ 783721 w 2154554"/>
              <a:gd name="connsiteY175" fmla="*/ 283177 h 2190048"/>
              <a:gd name="connsiteX176" fmla="*/ 1569247 w 2154554"/>
              <a:gd name="connsiteY176" fmla="*/ 243903 h 2190048"/>
              <a:gd name="connsiteX177" fmla="*/ 1636789 w 2154554"/>
              <a:gd name="connsiteY177" fmla="*/ 282907 h 2190048"/>
              <a:gd name="connsiteX178" fmla="*/ 1606561 w 2154554"/>
              <a:gd name="connsiteY178" fmla="*/ 335252 h 2190048"/>
              <a:gd name="connsiteX179" fmla="*/ 1539019 w 2154554"/>
              <a:gd name="connsiteY179" fmla="*/ 296248 h 2190048"/>
              <a:gd name="connsiteX180" fmla="*/ 1171071 w 2154554"/>
              <a:gd name="connsiteY180" fmla="*/ 158320 h 2190048"/>
              <a:gd name="connsiteX181" fmla="*/ 1249064 w 2154554"/>
              <a:gd name="connsiteY181" fmla="*/ 158320 h 2190048"/>
              <a:gd name="connsiteX182" fmla="*/ 1249064 w 2154554"/>
              <a:gd name="connsiteY182" fmla="*/ 218765 h 2190048"/>
              <a:gd name="connsiteX183" fmla="*/ 1171071 w 2154554"/>
              <a:gd name="connsiteY183" fmla="*/ 218765 h 2190048"/>
              <a:gd name="connsiteX184" fmla="*/ 1422976 w 2154554"/>
              <a:gd name="connsiteY184" fmla="*/ 135 h 2190048"/>
              <a:gd name="connsiteX185" fmla="*/ 1498310 w 2154554"/>
              <a:gd name="connsiteY185" fmla="*/ 20320 h 2190048"/>
              <a:gd name="connsiteX186" fmla="*/ 1443507 w 2154554"/>
              <a:gd name="connsiteY186" fmla="*/ 224856 h 2190048"/>
              <a:gd name="connsiteX187" fmla="*/ 1443517 w 2154554"/>
              <a:gd name="connsiteY187" fmla="*/ 224858 h 2190048"/>
              <a:gd name="connsiteX188" fmla="*/ 1357530 w 2154554"/>
              <a:gd name="connsiteY188" fmla="*/ 545781 h 2190048"/>
              <a:gd name="connsiteX189" fmla="*/ 1282197 w 2154554"/>
              <a:gd name="connsiteY189" fmla="*/ 525596 h 2190048"/>
              <a:gd name="connsiteX190" fmla="*/ 1282198 w 2154554"/>
              <a:gd name="connsiteY190" fmla="*/ 525591 h 2190048"/>
              <a:gd name="connsiteX191" fmla="*/ 1282188 w 2154554"/>
              <a:gd name="connsiteY191" fmla="*/ 525588 h 2190048"/>
              <a:gd name="connsiteX192" fmla="*/ 997532 w 2154554"/>
              <a:gd name="connsiteY192" fmla="*/ 0 h 2190048"/>
              <a:gd name="connsiteX193" fmla="*/ 1138321 w 2154554"/>
              <a:gd name="connsiteY193" fmla="*/ 525453 h 2190048"/>
              <a:gd name="connsiteX194" fmla="*/ 1062987 w 2154554"/>
              <a:gd name="connsiteY194" fmla="*/ 545638 h 2190048"/>
              <a:gd name="connsiteX195" fmla="*/ 1062915 w 2154554"/>
              <a:gd name="connsiteY195" fmla="*/ 545369 h 2190048"/>
              <a:gd name="connsiteX196" fmla="*/ 1062833 w 2154554"/>
              <a:gd name="connsiteY196" fmla="*/ 545391 h 2190048"/>
              <a:gd name="connsiteX197" fmla="*/ 976846 w 2154554"/>
              <a:gd name="connsiteY197" fmla="*/ 224468 h 2190048"/>
              <a:gd name="connsiteX198" fmla="*/ 976928 w 2154554"/>
              <a:gd name="connsiteY198" fmla="*/ 224446 h 2190048"/>
              <a:gd name="connsiteX199" fmla="*/ 922199 w 2154554"/>
              <a:gd name="connsiteY199" fmla="*/ 20184 h 21900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</a:cxnLst>
            <a:rect l="l" t="t" r="r" b="b"/>
            <a:pathLst>
              <a:path w="2154554" h="2190048">
                <a:moveTo>
                  <a:pt x="17159" y="1988435"/>
                </a:moveTo>
                <a:lnTo>
                  <a:pt x="93982" y="2001694"/>
                </a:lnTo>
                <a:cubicBezTo>
                  <a:pt x="83453" y="2063699"/>
                  <a:pt x="77994" y="2126874"/>
                  <a:pt x="77994" y="2190048"/>
                </a:cubicBezTo>
                <a:lnTo>
                  <a:pt x="0" y="2190048"/>
                </a:lnTo>
                <a:cubicBezTo>
                  <a:pt x="0" y="2122194"/>
                  <a:pt x="5850" y="2054339"/>
                  <a:pt x="17159" y="1988435"/>
                </a:cubicBezTo>
                <a:close/>
                <a:moveTo>
                  <a:pt x="57325" y="1826989"/>
                </a:moveTo>
                <a:lnTo>
                  <a:pt x="131419" y="1851167"/>
                </a:lnTo>
                <a:cubicBezTo>
                  <a:pt x="123230" y="1876125"/>
                  <a:pt x="116210" y="1901473"/>
                  <a:pt x="109971" y="1926430"/>
                </a:cubicBezTo>
                <a:lnTo>
                  <a:pt x="34317" y="1907712"/>
                </a:lnTo>
                <a:cubicBezTo>
                  <a:pt x="40946" y="1880804"/>
                  <a:pt x="48746" y="1853507"/>
                  <a:pt x="57325" y="1826989"/>
                </a:cubicBezTo>
                <a:close/>
                <a:moveTo>
                  <a:pt x="1171071" y="1669442"/>
                </a:moveTo>
                <a:lnTo>
                  <a:pt x="1249064" y="1669442"/>
                </a:lnTo>
                <a:lnTo>
                  <a:pt x="1249064" y="1729887"/>
                </a:lnTo>
                <a:lnTo>
                  <a:pt x="1171071" y="1729887"/>
                </a:lnTo>
                <a:close/>
                <a:moveTo>
                  <a:pt x="813854" y="1552809"/>
                </a:moveTo>
                <a:lnTo>
                  <a:pt x="881404" y="1591798"/>
                </a:lnTo>
                <a:lnTo>
                  <a:pt x="851188" y="1644149"/>
                </a:lnTo>
                <a:lnTo>
                  <a:pt x="783638" y="1605160"/>
                </a:lnTo>
                <a:close/>
                <a:moveTo>
                  <a:pt x="1606524" y="1552513"/>
                </a:moveTo>
                <a:lnTo>
                  <a:pt x="1636746" y="1604857"/>
                </a:lnTo>
                <a:lnTo>
                  <a:pt x="1569204" y="1643854"/>
                </a:lnTo>
                <a:lnTo>
                  <a:pt x="1538982" y="1591509"/>
                </a:lnTo>
                <a:close/>
                <a:moveTo>
                  <a:pt x="1171071" y="1367218"/>
                </a:moveTo>
                <a:lnTo>
                  <a:pt x="1249064" y="1367218"/>
                </a:lnTo>
                <a:lnTo>
                  <a:pt x="1249064" y="1608997"/>
                </a:lnTo>
                <a:lnTo>
                  <a:pt x="1171071" y="1608997"/>
                </a:lnTo>
                <a:close/>
                <a:moveTo>
                  <a:pt x="1063165" y="1342592"/>
                </a:moveTo>
                <a:lnTo>
                  <a:pt x="1138499" y="1362777"/>
                </a:lnTo>
                <a:lnTo>
                  <a:pt x="997710" y="1888230"/>
                </a:lnTo>
                <a:lnTo>
                  <a:pt x="922377" y="1868045"/>
                </a:lnTo>
                <a:lnTo>
                  <a:pt x="977084" y="1663865"/>
                </a:lnTo>
                <a:lnTo>
                  <a:pt x="977076" y="1663863"/>
                </a:lnTo>
                <a:lnTo>
                  <a:pt x="1063063" y="1342941"/>
                </a:lnTo>
                <a:lnTo>
                  <a:pt x="1063071" y="1342943"/>
                </a:lnTo>
                <a:close/>
                <a:moveTo>
                  <a:pt x="1357435" y="1342542"/>
                </a:moveTo>
                <a:lnTo>
                  <a:pt x="1357515" y="1342841"/>
                </a:lnTo>
                <a:lnTo>
                  <a:pt x="1357576" y="1342825"/>
                </a:lnTo>
                <a:lnTo>
                  <a:pt x="1443563" y="1663747"/>
                </a:lnTo>
                <a:lnTo>
                  <a:pt x="1443503" y="1663763"/>
                </a:lnTo>
                <a:lnTo>
                  <a:pt x="1498224" y="1867995"/>
                </a:lnTo>
                <a:lnTo>
                  <a:pt x="1422890" y="1888180"/>
                </a:lnTo>
                <a:lnTo>
                  <a:pt x="1282102" y="1362726"/>
                </a:lnTo>
                <a:close/>
                <a:moveTo>
                  <a:pt x="964914" y="1290947"/>
                </a:moveTo>
                <a:lnTo>
                  <a:pt x="1032464" y="1329936"/>
                </a:lnTo>
                <a:lnTo>
                  <a:pt x="911598" y="1539341"/>
                </a:lnTo>
                <a:lnTo>
                  <a:pt x="844048" y="1500352"/>
                </a:lnTo>
                <a:close/>
                <a:moveTo>
                  <a:pt x="1455530" y="1290945"/>
                </a:moveTo>
                <a:lnTo>
                  <a:pt x="1576420" y="1500326"/>
                </a:lnTo>
                <a:lnTo>
                  <a:pt x="1508877" y="1539323"/>
                </a:lnTo>
                <a:lnTo>
                  <a:pt x="1387988" y="1329942"/>
                </a:lnTo>
                <a:close/>
                <a:moveTo>
                  <a:pt x="1857705" y="1273146"/>
                </a:moveTo>
                <a:lnTo>
                  <a:pt x="1910050" y="1303368"/>
                </a:lnTo>
                <a:lnTo>
                  <a:pt x="1871054" y="1370910"/>
                </a:lnTo>
                <a:lnTo>
                  <a:pt x="1818709" y="1340688"/>
                </a:lnTo>
                <a:close/>
                <a:moveTo>
                  <a:pt x="883637" y="1215787"/>
                </a:moveTo>
                <a:lnTo>
                  <a:pt x="938786" y="1270937"/>
                </a:lnTo>
                <a:lnTo>
                  <a:pt x="596862" y="1612861"/>
                </a:lnTo>
                <a:lnTo>
                  <a:pt x="541712" y="1557712"/>
                </a:lnTo>
                <a:lnTo>
                  <a:pt x="648626" y="1450798"/>
                </a:lnTo>
                <a:lnTo>
                  <a:pt x="648625" y="1450798"/>
                </a:lnTo>
                <a:lnTo>
                  <a:pt x="883561" y="1215862"/>
                </a:lnTo>
                <a:lnTo>
                  <a:pt x="883562" y="1215863"/>
                </a:lnTo>
                <a:close/>
                <a:moveTo>
                  <a:pt x="1536855" y="1215596"/>
                </a:moveTo>
                <a:lnTo>
                  <a:pt x="1672292" y="1351033"/>
                </a:lnTo>
                <a:lnTo>
                  <a:pt x="1708056" y="1386715"/>
                </a:lnTo>
                <a:lnTo>
                  <a:pt x="1878861" y="1557521"/>
                </a:lnTo>
                <a:lnTo>
                  <a:pt x="1823876" y="1612896"/>
                </a:lnTo>
                <a:lnTo>
                  <a:pt x="1716652" y="1505671"/>
                </a:lnTo>
                <a:lnTo>
                  <a:pt x="1716642" y="1505681"/>
                </a:lnTo>
                <a:lnTo>
                  <a:pt x="1481706" y="1270745"/>
                </a:lnTo>
                <a:close/>
                <a:moveTo>
                  <a:pt x="1596151" y="1122171"/>
                </a:moveTo>
                <a:lnTo>
                  <a:pt x="1805532" y="1243061"/>
                </a:lnTo>
                <a:lnTo>
                  <a:pt x="1766536" y="1310603"/>
                </a:lnTo>
                <a:lnTo>
                  <a:pt x="1557155" y="1189713"/>
                </a:lnTo>
                <a:close/>
                <a:moveTo>
                  <a:pt x="806841" y="1077472"/>
                </a:moveTo>
                <a:lnTo>
                  <a:pt x="831019" y="1151566"/>
                </a:lnTo>
                <a:cubicBezTo>
                  <a:pt x="525675" y="1251008"/>
                  <a:pt x="280776" y="1478748"/>
                  <a:pt x="159106" y="1775903"/>
                </a:cubicBezTo>
                <a:lnTo>
                  <a:pt x="86962" y="1746266"/>
                </a:lnTo>
                <a:cubicBezTo>
                  <a:pt x="217601" y="1427662"/>
                  <a:pt x="479659" y="1183933"/>
                  <a:pt x="806841" y="1077472"/>
                </a:cubicBezTo>
                <a:close/>
                <a:moveTo>
                  <a:pt x="1628933" y="1016031"/>
                </a:moveTo>
                <a:lnTo>
                  <a:pt x="1949855" y="1102018"/>
                </a:lnTo>
                <a:lnTo>
                  <a:pt x="1929671" y="1177351"/>
                </a:lnTo>
                <a:lnTo>
                  <a:pt x="1608748" y="1091364"/>
                </a:lnTo>
                <a:close/>
                <a:moveTo>
                  <a:pt x="1935406" y="905106"/>
                </a:moveTo>
                <a:lnTo>
                  <a:pt x="1995851" y="905106"/>
                </a:lnTo>
                <a:lnTo>
                  <a:pt x="1995851" y="983099"/>
                </a:lnTo>
                <a:lnTo>
                  <a:pt x="1935406" y="983099"/>
                </a:lnTo>
                <a:close/>
                <a:moveTo>
                  <a:pt x="1633182" y="905106"/>
                </a:moveTo>
                <a:lnTo>
                  <a:pt x="1874961" y="905106"/>
                </a:lnTo>
                <a:lnTo>
                  <a:pt x="1874961" y="983099"/>
                </a:lnTo>
                <a:lnTo>
                  <a:pt x="1633182" y="983099"/>
                </a:lnTo>
                <a:close/>
                <a:moveTo>
                  <a:pt x="545564" y="905106"/>
                </a:moveTo>
                <a:lnTo>
                  <a:pt x="787343" y="905106"/>
                </a:lnTo>
                <a:lnTo>
                  <a:pt x="787343" y="983099"/>
                </a:lnTo>
                <a:lnTo>
                  <a:pt x="545564" y="983099"/>
                </a:lnTo>
                <a:close/>
                <a:moveTo>
                  <a:pt x="424674" y="905106"/>
                </a:moveTo>
                <a:lnTo>
                  <a:pt x="485119" y="905106"/>
                </a:lnTo>
                <a:lnTo>
                  <a:pt x="485119" y="983099"/>
                </a:lnTo>
                <a:lnTo>
                  <a:pt x="424674" y="983099"/>
                </a:lnTo>
                <a:close/>
                <a:moveTo>
                  <a:pt x="1321988" y="661377"/>
                </a:moveTo>
                <a:lnTo>
                  <a:pt x="1302490" y="784996"/>
                </a:lnTo>
                <a:cubicBezTo>
                  <a:pt x="1294301" y="836862"/>
                  <a:pt x="1320429" y="887947"/>
                  <a:pt x="1366835" y="911736"/>
                </a:cubicBezTo>
                <a:lnTo>
                  <a:pt x="1478365" y="968671"/>
                </a:lnTo>
                <a:lnTo>
                  <a:pt x="1354746" y="988169"/>
                </a:lnTo>
                <a:cubicBezTo>
                  <a:pt x="1302880" y="996358"/>
                  <a:pt x="1262324" y="1036915"/>
                  <a:pt x="1254134" y="1088781"/>
                </a:cubicBezTo>
                <a:lnTo>
                  <a:pt x="1234636" y="1212400"/>
                </a:lnTo>
                <a:lnTo>
                  <a:pt x="1177701" y="1100869"/>
                </a:lnTo>
                <a:cubicBezTo>
                  <a:pt x="1153913" y="1054073"/>
                  <a:pt x="1102827" y="1028336"/>
                  <a:pt x="1050961" y="1036525"/>
                </a:cubicBezTo>
                <a:lnTo>
                  <a:pt x="927342" y="1056023"/>
                </a:lnTo>
                <a:lnTo>
                  <a:pt x="1015864" y="967501"/>
                </a:lnTo>
                <a:cubicBezTo>
                  <a:pt x="1052911" y="930454"/>
                  <a:pt x="1061880" y="873909"/>
                  <a:pt x="1038093" y="827113"/>
                </a:cubicBezTo>
                <a:lnTo>
                  <a:pt x="981547" y="715192"/>
                </a:lnTo>
                <a:lnTo>
                  <a:pt x="1093078" y="772128"/>
                </a:lnTo>
                <a:cubicBezTo>
                  <a:pt x="1139874" y="795916"/>
                  <a:pt x="1196419" y="786946"/>
                  <a:pt x="1233466" y="749899"/>
                </a:cubicBezTo>
                <a:close/>
                <a:moveTo>
                  <a:pt x="2134369" y="656229"/>
                </a:moveTo>
                <a:lnTo>
                  <a:pt x="2154554" y="731563"/>
                </a:lnTo>
                <a:lnTo>
                  <a:pt x="1629100" y="872351"/>
                </a:lnTo>
                <a:lnTo>
                  <a:pt x="1629080" y="872278"/>
                </a:lnTo>
                <a:lnTo>
                  <a:pt x="1628989" y="872303"/>
                </a:lnTo>
                <a:lnTo>
                  <a:pt x="1608805" y="796969"/>
                </a:lnTo>
                <a:lnTo>
                  <a:pt x="1929727" y="710982"/>
                </a:lnTo>
                <a:lnTo>
                  <a:pt x="1929747" y="711055"/>
                </a:lnTo>
                <a:close/>
                <a:moveTo>
                  <a:pt x="286106" y="656094"/>
                </a:moveTo>
                <a:lnTo>
                  <a:pt x="490634" y="710894"/>
                </a:lnTo>
                <a:lnTo>
                  <a:pt x="490639" y="710874"/>
                </a:lnTo>
                <a:lnTo>
                  <a:pt x="811561" y="796861"/>
                </a:lnTo>
                <a:lnTo>
                  <a:pt x="811556" y="796881"/>
                </a:lnTo>
                <a:lnTo>
                  <a:pt x="811560" y="796882"/>
                </a:lnTo>
                <a:lnTo>
                  <a:pt x="791375" y="872215"/>
                </a:lnTo>
                <a:lnTo>
                  <a:pt x="265922" y="731427"/>
                </a:lnTo>
                <a:close/>
                <a:moveTo>
                  <a:pt x="653986" y="578228"/>
                </a:moveTo>
                <a:lnTo>
                  <a:pt x="863367" y="699118"/>
                </a:lnTo>
                <a:lnTo>
                  <a:pt x="824371" y="766660"/>
                </a:lnTo>
                <a:lnTo>
                  <a:pt x="614990" y="645770"/>
                </a:lnTo>
                <a:close/>
                <a:moveTo>
                  <a:pt x="1766474" y="578204"/>
                </a:moveTo>
                <a:lnTo>
                  <a:pt x="1805463" y="645754"/>
                </a:lnTo>
                <a:lnTo>
                  <a:pt x="1596057" y="766620"/>
                </a:lnTo>
                <a:lnTo>
                  <a:pt x="1557069" y="699070"/>
                </a:lnTo>
                <a:close/>
                <a:moveTo>
                  <a:pt x="549394" y="517398"/>
                </a:moveTo>
                <a:lnTo>
                  <a:pt x="601739" y="547626"/>
                </a:lnTo>
                <a:lnTo>
                  <a:pt x="562735" y="615168"/>
                </a:lnTo>
                <a:lnTo>
                  <a:pt x="510390" y="584940"/>
                </a:lnTo>
                <a:close/>
                <a:moveTo>
                  <a:pt x="1871242" y="517356"/>
                </a:moveTo>
                <a:lnTo>
                  <a:pt x="1910231" y="584906"/>
                </a:lnTo>
                <a:lnTo>
                  <a:pt x="1857880" y="615122"/>
                </a:lnTo>
                <a:lnTo>
                  <a:pt x="1818891" y="547572"/>
                </a:lnTo>
                <a:close/>
                <a:moveTo>
                  <a:pt x="911535" y="348790"/>
                </a:moveTo>
                <a:lnTo>
                  <a:pt x="1032425" y="558171"/>
                </a:lnTo>
                <a:lnTo>
                  <a:pt x="964882" y="597168"/>
                </a:lnTo>
                <a:lnTo>
                  <a:pt x="843993" y="387787"/>
                </a:lnTo>
                <a:close/>
                <a:moveTo>
                  <a:pt x="1508837" y="348760"/>
                </a:moveTo>
                <a:lnTo>
                  <a:pt x="1576387" y="387748"/>
                </a:lnTo>
                <a:lnTo>
                  <a:pt x="1455521" y="597154"/>
                </a:lnTo>
                <a:lnTo>
                  <a:pt x="1387971" y="558165"/>
                </a:lnTo>
                <a:close/>
                <a:moveTo>
                  <a:pt x="1171071" y="279210"/>
                </a:moveTo>
                <a:lnTo>
                  <a:pt x="1249064" y="279210"/>
                </a:lnTo>
                <a:lnTo>
                  <a:pt x="1249064" y="520989"/>
                </a:lnTo>
                <a:lnTo>
                  <a:pt x="1171071" y="520989"/>
                </a:lnTo>
                <a:close/>
                <a:moveTo>
                  <a:pt x="596649" y="275700"/>
                </a:moveTo>
                <a:lnTo>
                  <a:pt x="767845" y="446505"/>
                </a:lnTo>
                <a:lnTo>
                  <a:pt x="938650" y="617311"/>
                </a:lnTo>
                <a:lnTo>
                  <a:pt x="883665" y="672686"/>
                </a:lnTo>
                <a:lnTo>
                  <a:pt x="712469" y="501491"/>
                </a:lnTo>
                <a:lnTo>
                  <a:pt x="541664" y="330685"/>
                </a:lnTo>
                <a:close/>
                <a:moveTo>
                  <a:pt x="1823841" y="275593"/>
                </a:moveTo>
                <a:lnTo>
                  <a:pt x="1878990" y="330743"/>
                </a:lnTo>
                <a:lnTo>
                  <a:pt x="1772072" y="437661"/>
                </a:lnTo>
                <a:lnTo>
                  <a:pt x="1772075" y="437664"/>
                </a:lnTo>
                <a:lnTo>
                  <a:pt x="1537139" y="672600"/>
                </a:lnTo>
                <a:lnTo>
                  <a:pt x="1537136" y="672597"/>
                </a:lnTo>
                <a:lnTo>
                  <a:pt x="1537066" y="672667"/>
                </a:lnTo>
                <a:lnTo>
                  <a:pt x="1481916" y="617518"/>
                </a:lnTo>
                <a:close/>
                <a:moveTo>
                  <a:pt x="851271" y="244189"/>
                </a:moveTo>
                <a:lnTo>
                  <a:pt x="881487" y="296540"/>
                </a:lnTo>
                <a:lnTo>
                  <a:pt x="813937" y="335528"/>
                </a:lnTo>
                <a:lnTo>
                  <a:pt x="783721" y="283177"/>
                </a:lnTo>
                <a:close/>
                <a:moveTo>
                  <a:pt x="1569247" y="243903"/>
                </a:moveTo>
                <a:lnTo>
                  <a:pt x="1636789" y="282907"/>
                </a:lnTo>
                <a:lnTo>
                  <a:pt x="1606561" y="335252"/>
                </a:lnTo>
                <a:lnTo>
                  <a:pt x="1539019" y="296248"/>
                </a:lnTo>
                <a:close/>
                <a:moveTo>
                  <a:pt x="1171071" y="158320"/>
                </a:moveTo>
                <a:lnTo>
                  <a:pt x="1249064" y="158320"/>
                </a:lnTo>
                <a:lnTo>
                  <a:pt x="1249064" y="218765"/>
                </a:lnTo>
                <a:lnTo>
                  <a:pt x="1171071" y="218765"/>
                </a:lnTo>
                <a:close/>
                <a:moveTo>
                  <a:pt x="1422976" y="135"/>
                </a:moveTo>
                <a:lnTo>
                  <a:pt x="1498310" y="20320"/>
                </a:lnTo>
                <a:lnTo>
                  <a:pt x="1443507" y="224856"/>
                </a:lnTo>
                <a:lnTo>
                  <a:pt x="1443517" y="224858"/>
                </a:lnTo>
                <a:lnTo>
                  <a:pt x="1357530" y="545781"/>
                </a:lnTo>
                <a:lnTo>
                  <a:pt x="1282197" y="525596"/>
                </a:lnTo>
                <a:lnTo>
                  <a:pt x="1282198" y="525591"/>
                </a:lnTo>
                <a:lnTo>
                  <a:pt x="1282188" y="525588"/>
                </a:lnTo>
                <a:close/>
                <a:moveTo>
                  <a:pt x="997532" y="0"/>
                </a:moveTo>
                <a:lnTo>
                  <a:pt x="1138321" y="525453"/>
                </a:lnTo>
                <a:lnTo>
                  <a:pt x="1062987" y="545638"/>
                </a:lnTo>
                <a:lnTo>
                  <a:pt x="1062915" y="545369"/>
                </a:lnTo>
                <a:lnTo>
                  <a:pt x="1062833" y="545391"/>
                </a:lnTo>
                <a:lnTo>
                  <a:pt x="976846" y="224468"/>
                </a:lnTo>
                <a:lnTo>
                  <a:pt x="976928" y="224446"/>
                </a:lnTo>
                <a:lnTo>
                  <a:pt x="922199" y="20184"/>
                </a:lnTo>
                <a:close/>
              </a:path>
            </a:pathLst>
          </a:custGeom>
          <a:solidFill>
            <a:schemeClr val="accent3">
              <a:lumMod val="60000"/>
              <a:lumOff val="40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>
              <a:latin typeface="+mj-ea"/>
              <a:ea typeface="+mj-ea"/>
            </a:endParaRPr>
          </a:p>
        </p:txBody>
      </p:sp>
    </p:spTree>
    <p:extLst>
      <p:ext uri="{BB962C8B-B14F-4D97-AF65-F5344CB8AC3E}">
        <p14:creationId xmlns:p14="http://schemas.microsoft.com/office/powerpoint/2010/main" val="239719865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底版-渐变">
            <a:extLst>
              <a:ext uri="{FF2B5EF4-FFF2-40B4-BE49-F238E27FC236}">
                <a16:creationId xmlns:a16="http://schemas.microsoft.com/office/drawing/2014/main" id="{FF4155B7-CF3A-438E-96BA-053E2A5884E7}"/>
              </a:ext>
            </a:extLst>
          </p:cNvPr>
          <p:cNvSpPr/>
          <p:nvPr/>
        </p:nvSpPr>
        <p:spPr>
          <a:xfrm>
            <a:off x="-14978" y="0"/>
            <a:ext cx="12206978" cy="6862722"/>
          </a:xfrm>
          <a:prstGeom prst="rect">
            <a:avLst/>
          </a:prstGeom>
          <a:gradFill flip="none" rotWithShape="1">
            <a:gsLst>
              <a:gs pos="75000">
                <a:schemeClr val="accent5">
                  <a:lumMod val="50000"/>
                </a:schemeClr>
              </a:gs>
              <a:gs pos="25000">
                <a:schemeClr val="accent5"/>
              </a:gs>
            </a:gsLst>
            <a:lin ang="5400000" scaled="0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194" name="矩形 193">
            <a:extLst>
              <a:ext uri="{FF2B5EF4-FFF2-40B4-BE49-F238E27FC236}">
                <a16:creationId xmlns:a16="http://schemas.microsoft.com/office/drawing/2014/main" id="{02448906-1EFD-417E-AF93-D968F508C8B4}"/>
              </a:ext>
            </a:extLst>
          </p:cNvPr>
          <p:cNvSpPr/>
          <p:nvPr/>
        </p:nvSpPr>
        <p:spPr>
          <a:xfrm>
            <a:off x="-17518" y="-40"/>
            <a:ext cx="12209518" cy="3461993"/>
          </a:xfrm>
          <a:prstGeom prst="rect">
            <a:avLst/>
          </a:prstGeom>
          <a:gradFill>
            <a:gsLst>
              <a:gs pos="0">
                <a:schemeClr val="accent4">
                  <a:lumMod val="20000"/>
                  <a:lumOff val="80000"/>
                  <a:alpha val="60000"/>
                </a:schemeClr>
              </a:gs>
              <a:gs pos="100000">
                <a:schemeClr val="accent4">
                  <a:lumMod val="20000"/>
                  <a:lumOff val="80000"/>
                  <a:alpha val="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06" name="雪花2">
            <a:extLst>
              <a:ext uri="{FF2B5EF4-FFF2-40B4-BE49-F238E27FC236}">
                <a16:creationId xmlns:a16="http://schemas.microsoft.com/office/drawing/2014/main" id="{263CE9F1-63CB-457C-9F2E-BA9791F7D9AA}"/>
              </a:ext>
            </a:extLst>
          </p:cNvPr>
          <p:cNvSpPr/>
          <p:nvPr/>
        </p:nvSpPr>
        <p:spPr>
          <a:xfrm>
            <a:off x="86360" y="340873"/>
            <a:ext cx="12078891" cy="5907136"/>
          </a:xfrm>
          <a:custGeom>
            <a:avLst/>
            <a:gdLst>
              <a:gd name="connsiteX0" fmla="*/ 3842360 w 12078891"/>
              <a:gd name="connsiteY0" fmla="*/ 5831795 h 5907136"/>
              <a:gd name="connsiteX1" fmla="*/ 3880030 w 12078891"/>
              <a:gd name="connsiteY1" fmla="*/ 5869465 h 5907136"/>
              <a:gd name="connsiteX2" fmla="*/ 3842360 w 12078891"/>
              <a:gd name="connsiteY2" fmla="*/ 5907136 h 5907136"/>
              <a:gd name="connsiteX3" fmla="*/ 3804687 w 12078891"/>
              <a:gd name="connsiteY3" fmla="*/ 5869465 h 5907136"/>
              <a:gd name="connsiteX4" fmla="*/ 3842360 w 12078891"/>
              <a:gd name="connsiteY4" fmla="*/ 5831795 h 5907136"/>
              <a:gd name="connsiteX5" fmla="*/ 7474967 w 12078891"/>
              <a:gd name="connsiteY5" fmla="*/ 5830778 h 5907136"/>
              <a:gd name="connsiteX6" fmla="*/ 7492275 w 12078891"/>
              <a:gd name="connsiteY6" fmla="*/ 5848086 h 5907136"/>
              <a:gd name="connsiteX7" fmla="*/ 7474967 w 12078891"/>
              <a:gd name="connsiteY7" fmla="*/ 5865394 h 5907136"/>
              <a:gd name="connsiteX8" fmla="*/ 7457659 w 12078891"/>
              <a:gd name="connsiteY8" fmla="*/ 5848086 h 5907136"/>
              <a:gd name="connsiteX9" fmla="*/ 7474967 w 12078891"/>
              <a:gd name="connsiteY9" fmla="*/ 5830778 h 5907136"/>
              <a:gd name="connsiteX10" fmla="*/ 8992978 w 12078891"/>
              <a:gd name="connsiteY10" fmla="*/ 5793107 h 5907136"/>
              <a:gd name="connsiteX11" fmla="*/ 8999088 w 12078891"/>
              <a:gd name="connsiteY11" fmla="*/ 5799215 h 5907136"/>
              <a:gd name="connsiteX12" fmla="*/ 8992978 w 12078891"/>
              <a:gd name="connsiteY12" fmla="*/ 5805325 h 5907136"/>
              <a:gd name="connsiteX13" fmla="*/ 8986870 w 12078891"/>
              <a:gd name="connsiteY13" fmla="*/ 5799215 h 5907136"/>
              <a:gd name="connsiteX14" fmla="*/ 8992978 w 12078891"/>
              <a:gd name="connsiteY14" fmla="*/ 5793107 h 5907136"/>
              <a:gd name="connsiteX15" fmla="*/ 10305331 w 12078891"/>
              <a:gd name="connsiteY15" fmla="*/ 5791071 h 5907136"/>
              <a:gd name="connsiteX16" fmla="*/ 10324675 w 12078891"/>
              <a:gd name="connsiteY16" fmla="*/ 5810415 h 5907136"/>
              <a:gd name="connsiteX17" fmla="*/ 10305331 w 12078891"/>
              <a:gd name="connsiteY17" fmla="*/ 5829759 h 5907136"/>
              <a:gd name="connsiteX18" fmla="*/ 10285987 w 12078891"/>
              <a:gd name="connsiteY18" fmla="*/ 5810415 h 5907136"/>
              <a:gd name="connsiteX19" fmla="*/ 10305331 w 12078891"/>
              <a:gd name="connsiteY19" fmla="*/ 5791071 h 5907136"/>
              <a:gd name="connsiteX20" fmla="*/ 9101917 w 12078891"/>
              <a:gd name="connsiteY20" fmla="*/ 5773763 h 5907136"/>
              <a:gd name="connsiteX21" fmla="*/ 9126352 w 12078891"/>
              <a:gd name="connsiteY21" fmla="*/ 5798198 h 5907136"/>
              <a:gd name="connsiteX22" fmla="*/ 9101917 w 12078891"/>
              <a:gd name="connsiteY22" fmla="*/ 5822633 h 5907136"/>
              <a:gd name="connsiteX23" fmla="*/ 9077482 w 12078891"/>
              <a:gd name="connsiteY23" fmla="*/ 5798198 h 5907136"/>
              <a:gd name="connsiteX24" fmla="*/ 9101917 w 12078891"/>
              <a:gd name="connsiteY24" fmla="*/ 5773763 h 5907136"/>
              <a:gd name="connsiteX25" fmla="*/ 4563173 w 12078891"/>
              <a:gd name="connsiteY25" fmla="*/ 5765618 h 5907136"/>
              <a:gd name="connsiteX26" fmla="*/ 4573353 w 12078891"/>
              <a:gd name="connsiteY26" fmla="*/ 5775799 h 5907136"/>
              <a:gd name="connsiteX27" fmla="*/ 4563173 w 12078891"/>
              <a:gd name="connsiteY27" fmla="*/ 5785980 h 5907136"/>
              <a:gd name="connsiteX28" fmla="*/ 4552992 w 12078891"/>
              <a:gd name="connsiteY28" fmla="*/ 5775799 h 5907136"/>
              <a:gd name="connsiteX29" fmla="*/ 4563173 w 12078891"/>
              <a:gd name="connsiteY29" fmla="*/ 5765618 h 5907136"/>
              <a:gd name="connsiteX30" fmla="*/ 3667253 w 12078891"/>
              <a:gd name="connsiteY30" fmla="*/ 5747292 h 5907136"/>
              <a:gd name="connsiteX31" fmla="*/ 3677432 w 12078891"/>
              <a:gd name="connsiteY31" fmla="*/ 5756455 h 5907136"/>
              <a:gd name="connsiteX32" fmla="*/ 3667253 w 12078891"/>
              <a:gd name="connsiteY32" fmla="*/ 5765618 h 5907136"/>
              <a:gd name="connsiteX33" fmla="*/ 3657072 w 12078891"/>
              <a:gd name="connsiteY33" fmla="*/ 5756455 h 5907136"/>
              <a:gd name="connsiteX34" fmla="*/ 3667253 w 12078891"/>
              <a:gd name="connsiteY34" fmla="*/ 5747292 h 5907136"/>
              <a:gd name="connsiteX35" fmla="*/ 5934563 w 12078891"/>
              <a:gd name="connsiteY35" fmla="*/ 5691295 h 5907136"/>
              <a:gd name="connsiteX36" fmla="*/ 5937617 w 12078891"/>
              <a:gd name="connsiteY36" fmla="*/ 5694349 h 5907136"/>
              <a:gd name="connsiteX37" fmla="*/ 5934563 w 12078891"/>
              <a:gd name="connsiteY37" fmla="*/ 5697403 h 5907136"/>
              <a:gd name="connsiteX38" fmla="*/ 5931508 w 12078891"/>
              <a:gd name="connsiteY38" fmla="*/ 5694349 h 5907136"/>
              <a:gd name="connsiteX39" fmla="*/ 5934563 w 12078891"/>
              <a:gd name="connsiteY39" fmla="*/ 5691295 h 5907136"/>
              <a:gd name="connsiteX40" fmla="*/ 9720932 w 12078891"/>
              <a:gd name="connsiteY40" fmla="*/ 5662788 h 5907136"/>
              <a:gd name="connsiteX41" fmla="*/ 9741295 w 12078891"/>
              <a:gd name="connsiteY41" fmla="*/ 5683150 h 5907136"/>
              <a:gd name="connsiteX42" fmla="*/ 9720932 w 12078891"/>
              <a:gd name="connsiteY42" fmla="*/ 5703513 h 5907136"/>
              <a:gd name="connsiteX43" fmla="*/ 9700570 w 12078891"/>
              <a:gd name="connsiteY43" fmla="*/ 5683150 h 5907136"/>
              <a:gd name="connsiteX44" fmla="*/ 9720932 w 12078891"/>
              <a:gd name="connsiteY44" fmla="*/ 5662788 h 5907136"/>
              <a:gd name="connsiteX45" fmla="*/ 1551600 w 12078891"/>
              <a:gd name="connsiteY45" fmla="*/ 5657698 h 5907136"/>
              <a:gd name="connsiteX46" fmla="*/ 1556689 w 12078891"/>
              <a:gd name="connsiteY46" fmla="*/ 5662789 h 5907136"/>
              <a:gd name="connsiteX47" fmla="*/ 1551600 w 12078891"/>
              <a:gd name="connsiteY47" fmla="*/ 5667879 h 5907136"/>
              <a:gd name="connsiteX48" fmla="*/ 1546509 w 12078891"/>
              <a:gd name="connsiteY48" fmla="*/ 5662789 h 5907136"/>
              <a:gd name="connsiteX49" fmla="*/ 1551600 w 12078891"/>
              <a:gd name="connsiteY49" fmla="*/ 5657698 h 5907136"/>
              <a:gd name="connsiteX50" fmla="*/ 5617940 w 12078891"/>
              <a:gd name="connsiteY50" fmla="*/ 5620027 h 5907136"/>
              <a:gd name="connsiteX51" fmla="*/ 5628121 w 12078891"/>
              <a:gd name="connsiteY51" fmla="*/ 5630208 h 5907136"/>
              <a:gd name="connsiteX52" fmla="*/ 5617940 w 12078891"/>
              <a:gd name="connsiteY52" fmla="*/ 5640389 h 5907136"/>
              <a:gd name="connsiteX53" fmla="*/ 5607759 w 12078891"/>
              <a:gd name="connsiteY53" fmla="*/ 5630208 h 5907136"/>
              <a:gd name="connsiteX54" fmla="*/ 5617940 w 12078891"/>
              <a:gd name="connsiteY54" fmla="*/ 5620027 h 5907136"/>
              <a:gd name="connsiteX55" fmla="*/ 7608340 w 12078891"/>
              <a:gd name="connsiteY55" fmla="*/ 5584393 h 5907136"/>
              <a:gd name="connsiteX56" fmla="*/ 7616485 w 12078891"/>
              <a:gd name="connsiteY56" fmla="*/ 5592538 h 5907136"/>
              <a:gd name="connsiteX57" fmla="*/ 7608340 w 12078891"/>
              <a:gd name="connsiteY57" fmla="*/ 5600683 h 5907136"/>
              <a:gd name="connsiteX58" fmla="*/ 7600195 w 12078891"/>
              <a:gd name="connsiteY58" fmla="*/ 5592538 h 5907136"/>
              <a:gd name="connsiteX59" fmla="*/ 7608340 w 12078891"/>
              <a:gd name="connsiteY59" fmla="*/ 5584393 h 5907136"/>
              <a:gd name="connsiteX60" fmla="*/ 4031736 w 12078891"/>
              <a:gd name="connsiteY60" fmla="*/ 5584393 h 5907136"/>
              <a:gd name="connsiteX61" fmla="*/ 4043953 w 12078891"/>
              <a:gd name="connsiteY61" fmla="*/ 5596611 h 5907136"/>
              <a:gd name="connsiteX62" fmla="*/ 4031736 w 12078891"/>
              <a:gd name="connsiteY62" fmla="*/ 5608828 h 5907136"/>
              <a:gd name="connsiteX63" fmla="*/ 4019517 w 12078891"/>
              <a:gd name="connsiteY63" fmla="*/ 5596611 h 5907136"/>
              <a:gd name="connsiteX64" fmla="*/ 4031736 w 12078891"/>
              <a:gd name="connsiteY64" fmla="*/ 5584393 h 5907136"/>
              <a:gd name="connsiteX65" fmla="*/ 8657000 w 12078891"/>
              <a:gd name="connsiteY65" fmla="*/ 5577266 h 5907136"/>
              <a:gd name="connsiteX66" fmla="*/ 8696707 w 12078891"/>
              <a:gd name="connsiteY66" fmla="*/ 5616973 h 5907136"/>
              <a:gd name="connsiteX67" fmla="*/ 8657000 w 12078891"/>
              <a:gd name="connsiteY67" fmla="*/ 5656679 h 5907136"/>
              <a:gd name="connsiteX68" fmla="*/ 8617294 w 12078891"/>
              <a:gd name="connsiteY68" fmla="*/ 5616973 h 5907136"/>
              <a:gd name="connsiteX69" fmla="*/ 8657000 w 12078891"/>
              <a:gd name="connsiteY69" fmla="*/ 5577266 h 5907136"/>
              <a:gd name="connsiteX70" fmla="*/ 10814389 w 12078891"/>
              <a:gd name="connsiteY70" fmla="*/ 5571158 h 5907136"/>
              <a:gd name="connsiteX71" fmla="*/ 10825589 w 12078891"/>
              <a:gd name="connsiteY71" fmla="*/ 5582357 h 5907136"/>
              <a:gd name="connsiteX72" fmla="*/ 10814389 w 12078891"/>
              <a:gd name="connsiteY72" fmla="*/ 5593557 h 5907136"/>
              <a:gd name="connsiteX73" fmla="*/ 10803190 w 12078891"/>
              <a:gd name="connsiteY73" fmla="*/ 5582357 h 5907136"/>
              <a:gd name="connsiteX74" fmla="*/ 10814389 w 12078891"/>
              <a:gd name="connsiteY74" fmla="*/ 5571158 h 5907136"/>
              <a:gd name="connsiteX75" fmla="*/ 7000525 w 12078891"/>
              <a:gd name="connsiteY75" fmla="*/ 5501926 h 5907136"/>
              <a:gd name="connsiteX76" fmla="*/ 7026996 w 12078891"/>
              <a:gd name="connsiteY76" fmla="*/ 5528397 h 5907136"/>
              <a:gd name="connsiteX77" fmla="*/ 7000525 w 12078891"/>
              <a:gd name="connsiteY77" fmla="*/ 5554868 h 5907136"/>
              <a:gd name="connsiteX78" fmla="*/ 6974054 w 12078891"/>
              <a:gd name="connsiteY78" fmla="*/ 5528397 h 5907136"/>
              <a:gd name="connsiteX79" fmla="*/ 7000525 w 12078891"/>
              <a:gd name="connsiteY79" fmla="*/ 5501926 h 5907136"/>
              <a:gd name="connsiteX80" fmla="*/ 8101109 w 12078891"/>
              <a:gd name="connsiteY80" fmla="*/ 5497853 h 5907136"/>
              <a:gd name="connsiteX81" fmla="*/ 8114345 w 12078891"/>
              <a:gd name="connsiteY81" fmla="*/ 5511088 h 5907136"/>
              <a:gd name="connsiteX82" fmla="*/ 8101109 w 12078891"/>
              <a:gd name="connsiteY82" fmla="*/ 5524324 h 5907136"/>
              <a:gd name="connsiteX83" fmla="*/ 8087874 w 12078891"/>
              <a:gd name="connsiteY83" fmla="*/ 5511088 h 5907136"/>
              <a:gd name="connsiteX84" fmla="*/ 8101109 w 12078891"/>
              <a:gd name="connsiteY84" fmla="*/ 5497853 h 5907136"/>
              <a:gd name="connsiteX85" fmla="*/ 11261343 w 12078891"/>
              <a:gd name="connsiteY85" fmla="*/ 5462219 h 5907136"/>
              <a:gd name="connsiteX86" fmla="*/ 11297995 w 12078891"/>
              <a:gd name="connsiteY86" fmla="*/ 5498871 h 5907136"/>
              <a:gd name="connsiteX87" fmla="*/ 11261343 w 12078891"/>
              <a:gd name="connsiteY87" fmla="*/ 5535524 h 5907136"/>
              <a:gd name="connsiteX88" fmla="*/ 11224691 w 12078891"/>
              <a:gd name="connsiteY88" fmla="*/ 5498871 h 5907136"/>
              <a:gd name="connsiteX89" fmla="*/ 11261343 w 12078891"/>
              <a:gd name="connsiteY89" fmla="*/ 5462219 h 5907136"/>
              <a:gd name="connsiteX90" fmla="*/ 6980162 w 12078891"/>
              <a:gd name="connsiteY90" fmla="*/ 5433712 h 5907136"/>
              <a:gd name="connsiteX91" fmla="*/ 6995434 w 12078891"/>
              <a:gd name="connsiteY91" fmla="*/ 5448984 h 5907136"/>
              <a:gd name="connsiteX92" fmla="*/ 6980162 w 12078891"/>
              <a:gd name="connsiteY92" fmla="*/ 5463237 h 5907136"/>
              <a:gd name="connsiteX93" fmla="*/ 6964890 w 12078891"/>
              <a:gd name="connsiteY93" fmla="*/ 5448984 h 5907136"/>
              <a:gd name="connsiteX94" fmla="*/ 6980162 w 12078891"/>
              <a:gd name="connsiteY94" fmla="*/ 5433712 h 5907136"/>
              <a:gd name="connsiteX95" fmla="*/ 7394535 w 12078891"/>
              <a:gd name="connsiteY95" fmla="*/ 5431676 h 5907136"/>
              <a:gd name="connsiteX96" fmla="*/ 7426097 w 12078891"/>
              <a:gd name="connsiteY96" fmla="*/ 5463237 h 5907136"/>
              <a:gd name="connsiteX97" fmla="*/ 7394535 w 12078891"/>
              <a:gd name="connsiteY97" fmla="*/ 5494799 h 5907136"/>
              <a:gd name="connsiteX98" fmla="*/ 7362974 w 12078891"/>
              <a:gd name="connsiteY98" fmla="*/ 5463237 h 5907136"/>
              <a:gd name="connsiteX99" fmla="*/ 7394535 w 12078891"/>
              <a:gd name="connsiteY99" fmla="*/ 5431676 h 5907136"/>
              <a:gd name="connsiteX100" fmla="*/ 9262779 w 12078891"/>
              <a:gd name="connsiteY100" fmla="*/ 5425567 h 5907136"/>
              <a:gd name="connsiteX101" fmla="*/ 9264816 w 12078891"/>
              <a:gd name="connsiteY101" fmla="*/ 5427603 h 5907136"/>
              <a:gd name="connsiteX102" fmla="*/ 9262779 w 12078891"/>
              <a:gd name="connsiteY102" fmla="*/ 5429639 h 5907136"/>
              <a:gd name="connsiteX103" fmla="*/ 9260743 w 12078891"/>
              <a:gd name="connsiteY103" fmla="*/ 5427603 h 5907136"/>
              <a:gd name="connsiteX104" fmla="*/ 9262779 w 12078891"/>
              <a:gd name="connsiteY104" fmla="*/ 5425567 h 5907136"/>
              <a:gd name="connsiteX105" fmla="*/ 9043884 w 12078891"/>
              <a:gd name="connsiteY105" fmla="*/ 5381788 h 5907136"/>
              <a:gd name="connsiteX106" fmla="*/ 9092754 w 12078891"/>
              <a:gd name="connsiteY106" fmla="*/ 5430658 h 5907136"/>
              <a:gd name="connsiteX107" fmla="*/ 9043884 w 12078891"/>
              <a:gd name="connsiteY107" fmla="*/ 5479528 h 5907136"/>
              <a:gd name="connsiteX108" fmla="*/ 8995015 w 12078891"/>
              <a:gd name="connsiteY108" fmla="*/ 5430658 h 5907136"/>
              <a:gd name="connsiteX109" fmla="*/ 9043884 w 12078891"/>
              <a:gd name="connsiteY109" fmla="*/ 5381788 h 5907136"/>
              <a:gd name="connsiteX110" fmla="*/ 8166268 w 12078891"/>
              <a:gd name="connsiteY110" fmla="*/ 5370589 h 5907136"/>
              <a:gd name="connsiteX111" fmla="*/ 8180522 w 12078891"/>
              <a:gd name="connsiteY111" fmla="*/ 5384843 h 5907136"/>
              <a:gd name="connsiteX112" fmla="*/ 8166268 w 12078891"/>
              <a:gd name="connsiteY112" fmla="*/ 5399096 h 5907136"/>
              <a:gd name="connsiteX113" fmla="*/ 8152015 w 12078891"/>
              <a:gd name="connsiteY113" fmla="*/ 5384843 h 5907136"/>
              <a:gd name="connsiteX114" fmla="*/ 8166268 w 12078891"/>
              <a:gd name="connsiteY114" fmla="*/ 5370589 h 5907136"/>
              <a:gd name="connsiteX115" fmla="*/ 9917428 w 12078891"/>
              <a:gd name="connsiteY115" fmla="*/ 5332918 h 5907136"/>
              <a:gd name="connsiteX116" fmla="*/ 9991751 w 12078891"/>
              <a:gd name="connsiteY116" fmla="*/ 5406223 h 5907136"/>
              <a:gd name="connsiteX117" fmla="*/ 9917428 w 12078891"/>
              <a:gd name="connsiteY117" fmla="*/ 5479527 h 5907136"/>
              <a:gd name="connsiteX118" fmla="*/ 9843106 w 12078891"/>
              <a:gd name="connsiteY118" fmla="*/ 5406223 h 5907136"/>
              <a:gd name="connsiteX119" fmla="*/ 9917428 w 12078891"/>
              <a:gd name="connsiteY119" fmla="*/ 5332918 h 5907136"/>
              <a:gd name="connsiteX120" fmla="*/ 5489660 w 12078891"/>
              <a:gd name="connsiteY120" fmla="*/ 5317646 h 5907136"/>
              <a:gd name="connsiteX121" fmla="*/ 5535474 w 12078891"/>
              <a:gd name="connsiteY121" fmla="*/ 5362443 h 5907136"/>
              <a:gd name="connsiteX122" fmla="*/ 5489660 w 12078891"/>
              <a:gd name="connsiteY122" fmla="*/ 5408259 h 5907136"/>
              <a:gd name="connsiteX123" fmla="*/ 5443845 w 12078891"/>
              <a:gd name="connsiteY123" fmla="*/ 5362443 h 5907136"/>
              <a:gd name="connsiteX124" fmla="*/ 5489660 w 12078891"/>
              <a:gd name="connsiteY124" fmla="*/ 5317646 h 5907136"/>
              <a:gd name="connsiteX125" fmla="*/ 7760040 w 12078891"/>
              <a:gd name="connsiteY125" fmla="*/ 5273868 h 5907136"/>
              <a:gd name="connsiteX126" fmla="*/ 7795674 w 12078891"/>
              <a:gd name="connsiteY126" fmla="*/ 5309502 h 5907136"/>
              <a:gd name="connsiteX127" fmla="*/ 7760040 w 12078891"/>
              <a:gd name="connsiteY127" fmla="*/ 5345136 h 5907136"/>
              <a:gd name="connsiteX128" fmla="*/ 7724406 w 12078891"/>
              <a:gd name="connsiteY128" fmla="*/ 5309502 h 5907136"/>
              <a:gd name="connsiteX129" fmla="*/ 7760040 w 12078891"/>
              <a:gd name="connsiteY129" fmla="*/ 5273868 h 5907136"/>
              <a:gd name="connsiteX130" fmla="*/ 4548919 w 12078891"/>
              <a:gd name="connsiteY130" fmla="*/ 5233143 h 5907136"/>
              <a:gd name="connsiteX131" fmla="*/ 4575387 w 12078891"/>
              <a:gd name="connsiteY131" fmla="*/ 5259614 h 5907136"/>
              <a:gd name="connsiteX132" fmla="*/ 4548919 w 12078891"/>
              <a:gd name="connsiteY132" fmla="*/ 5286085 h 5907136"/>
              <a:gd name="connsiteX133" fmla="*/ 4522446 w 12078891"/>
              <a:gd name="connsiteY133" fmla="*/ 5259614 h 5907136"/>
              <a:gd name="connsiteX134" fmla="*/ 4548919 w 12078891"/>
              <a:gd name="connsiteY134" fmla="*/ 5233143 h 5907136"/>
              <a:gd name="connsiteX135" fmla="*/ 7408789 w 12078891"/>
              <a:gd name="connsiteY135" fmla="*/ 5131331 h 5907136"/>
              <a:gd name="connsiteX136" fmla="*/ 7417952 w 12078891"/>
              <a:gd name="connsiteY136" fmla="*/ 5140494 h 5907136"/>
              <a:gd name="connsiteX137" fmla="*/ 7408789 w 12078891"/>
              <a:gd name="connsiteY137" fmla="*/ 5149657 h 5907136"/>
              <a:gd name="connsiteX138" fmla="*/ 7399626 w 12078891"/>
              <a:gd name="connsiteY138" fmla="*/ 5140494 h 5907136"/>
              <a:gd name="connsiteX139" fmla="*/ 7408789 w 12078891"/>
              <a:gd name="connsiteY139" fmla="*/ 5131331 h 5907136"/>
              <a:gd name="connsiteX140" fmla="*/ 10433614 w 12078891"/>
              <a:gd name="connsiteY140" fmla="*/ 5120132 h 5907136"/>
              <a:gd name="connsiteX141" fmla="*/ 10442776 w 12078891"/>
              <a:gd name="connsiteY141" fmla="*/ 5129295 h 5907136"/>
              <a:gd name="connsiteX142" fmla="*/ 10433614 w 12078891"/>
              <a:gd name="connsiteY142" fmla="*/ 5138458 h 5907136"/>
              <a:gd name="connsiteX143" fmla="*/ 10424451 w 12078891"/>
              <a:gd name="connsiteY143" fmla="*/ 5129295 h 5907136"/>
              <a:gd name="connsiteX144" fmla="*/ 10433614 w 12078891"/>
              <a:gd name="connsiteY144" fmla="*/ 5120132 h 5907136"/>
              <a:gd name="connsiteX145" fmla="*/ 1525133 w 12078891"/>
              <a:gd name="connsiteY145" fmla="*/ 5095697 h 5907136"/>
              <a:gd name="connsiteX146" fmla="*/ 1568912 w 12078891"/>
              <a:gd name="connsiteY146" fmla="*/ 5139476 h 5907136"/>
              <a:gd name="connsiteX147" fmla="*/ 1525133 w 12078891"/>
              <a:gd name="connsiteY147" fmla="*/ 5183255 h 5907136"/>
              <a:gd name="connsiteX148" fmla="*/ 1481354 w 12078891"/>
              <a:gd name="connsiteY148" fmla="*/ 5139476 h 5907136"/>
              <a:gd name="connsiteX149" fmla="*/ 1525133 w 12078891"/>
              <a:gd name="connsiteY149" fmla="*/ 5095697 h 5907136"/>
              <a:gd name="connsiteX150" fmla="*/ 4545863 w 12078891"/>
              <a:gd name="connsiteY150" fmla="*/ 5086534 h 5907136"/>
              <a:gd name="connsiteX151" fmla="*/ 4563168 w 12078891"/>
              <a:gd name="connsiteY151" fmla="*/ 5103842 h 5907136"/>
              <a:gd name="connsiteX152" fmla="*/ 4545863 w 12078891"/>
              <a:gd name="connsiteY152" fmla="*/ 5121150 h 5907136"/>
              <a:gd name="connsiteX153" fmla="*/ 4528555 w 12078891"/>
              <a:gd name="connsiteY153" fmla="*/ 5103842 h 5907136"/>
              <a:gd name="connsiteX154" fmla="*/ 4545863 w 12078891"/>
              <a:gd name="connsiteY154" fmla="*/ 5086534 h 5907136"/>
              <a:gd name="connsiteX155" fmla="*/ 9595704 w 12078891"/>
              <a:gd name="connsiteY155" fmla="*/ 5048864 h 5907136"/>
              <a:gd name="connsiteX156" fmla="*/ 9601813 w 12078891"/>
              <a:gd name="connsiteY156" fmla="*/ 5054972 h 5907136"/>
              <a:gd name="connsiteX157" fmla="*/ 9595704 w 12078891"/>
              <a:gd name="connsiteY157" fmla="*/ 5061081 h 5907136"/>
              <a:gd name="connsiteX158" fmla="*/ 9589596 w 12078891"/>
              <a:gd name="connsiteY158" fmla="*/ 5054972 h 5907136"/>
              <a:gd name="connsiteX159" fmla="*/ 9595704 w 12078891"/>
              <a:gd name="connsiteY159" fmla="*/ 5048864 h 5907136"/>
              <a:gd name="connsiteX160" fmla="*/ 11474130 w 12078891"/>
              <a:gd name="connsiteY160" fmla="*/ 5040719 h 5907136"/>
              <a:gd name="connsiteX161" fmla="*/ 11492456 w 12078891"/>
              <a:gd name="connsiteY161" fmla="*/ 5059046 h 5907136"/>
              <a:gd name="connsiteX162" fmla="*/ 11474130 w 12078891"/>
              <a:gd name="connsiteY162" fmla="*/ 5077372 h 5907136"/>
              <a:gd name="connsiteX163" fmla="*/ 11455803 w 12078891"/>
              <a:gd name="connsiteY163" fmla="*/ 5059046 h 5907136"/>
              <a:gd name="connsiteX164" fmla="*/ 11474130 w 12078891"/>
              <a:gd name="connsiteY164" fmla="*/ 5040719 h 5907136"/>
              <a:gd name="connsiteX165" fmla="*/ 2684777 w 12078891"/>
              <a:gd name="connsiteY165" fmla="*/ 5038683 h 5907136"/>
              <a:gd name="connsiteX166" fmla="*/ 2690886 w 12078891"/>
              <a:gd name="connsiteY166" fmla="*/ 5044791 h 5907136"/>
              <a:gd name="connsiteX167" fmla="*/ 2684777 w 12078891"/>
              <a:gd name="connsiteY167" fmla="*/ 5050900 h 5907136"/>
              <a:gd name="connsiteX168" fmla="*/ 2678668 w 12078891"/>
              <a:gd name="connsiteY168" fmla="*/ 5044791 h 5907136"/>
              <a:gd name="connsiteX169" fmla="*/ 2684777 w 12078891"/>
              <a:gd name="connsiteY169" fmla="*/ 5038683 h 5907136"/>
              <a:gd name="connsiteX170" fmla="*/ 8718088 w 12078891"/>
              <a:gd name="connsiteY170" fmla="*/ 5027483 h 5907136"/>
              <a:gd name="connsiteX171" fmla="*/ 8750668 w 12078891"/>
              <a:gd name="connsiteY171" fmla="*/ 5060063 h 5907136"/>
              <a:gd name="connsiteX172" fmla="*/ 8718088 w 12078891"/>
              <a:gd name="connsiteY172" fmla="*/ 5092643 h 5907136"/>
              <a:gd name="connsiteX173" fmla="*/ 8684490 w 12078891"/>
              <a:gd name="connsiteY173" fmla="*/ 5060063 h 5907136"/>
              <a:gd name="connsiteX174" fmla="*/ 8718088 w 12078891"/>
              <a:gd name="connsiteY174" fmla="*/ 5027483 h 5907136"/>
              <a:gd name="connsiteX175" fmla="*/ 855208 w 12078891"/>
              <a:gd name="connsiteY175" fmla="*/ 4961306 h 5907136"/>
              <a:gd name="connsiteX176" fmla="*/ 859281 w 12078891"/>
              <a:gd name="connsiteY176" fmla="*/ 4965379 h 5907136"/>
              <a:gd name="connsiteX177" fmla="*/ 855208 w 12078891"/>
              <a:gd name="connsiteY177" fmla="*/ 4969451 h 5907136"/>
              <a:gd name="connsiteX178" fmla="*/ 851136 w 12078891"/>
              <a:gd name="connsiteY178" fmla="*/ 4965379 h 5907136"/>
              <a:gd name="connsiteX179" fmla="*/ 855208 w 12078891"/>
              <a:gd name="connsiteY179" fmla="*/ 4961306 h 5907136"/>
              <a:gd name="connsiteX180" fmla="*/ 3860690 w 12078891"/>
              <a:gd name="connsiteY180" fmla="*/ 4955197 h 5907136"/>
              <a:gd name="connsiteX181" fmla="*/ 3873926 w 12078891"/>
              <a:gd name="connsiteY181" fmla="*/ 4968432 h 5907136"/>
              <a:gd name="connsiteX182" fmla="*/ 3860690 w 12078891"/>
              <a:gd name="connsiteY182" fmla="*/ 4981668 h 5907136"/>
              <a:gd name="connsiteX183" fmla="*/ 3847454 w 12078891"/>
              <a:gd name="connsiteY183" fmla="*/ 4968432 h 5907136"/>
              <a:gd name="connsiteX184" fmla="*/ 3860690 w 12078891"/>
              <a:gd name="connsiteY184" fmla="*/ 4955197 h 5907136"/>
              <a:gd name="connsiteX185" fmla="*/ 428625 w 12078891"/>
              <a:gd name="connsiteY185" fmla="*/ 4954179 h 5907136"/>
              <a:gd name="connsiteX186" fmla="*/ 483604 w 12078891"/>
              <a:gd name="connsiteY186" fmla="*/ 5009158 h 5907136"/>
              <a:gd name="connsiteX187" fmla="*/ 428625 w 12078891"/>
              <a:gd name="connsiteY187" fmla="*/ 5064136 h 5907136"/>
              <a:gd name="connsiteX188" fmla="*/ 373647 w 12078891"/>
              <a:gd name="connsiteY188" fmla="*/ 5009158 h 5907136"/>
              <a:gd name="connsiteX189" fmla="*/ 428625 w 12078891"/>
              <a:gd name="connsiteY189" fmla="*/ 4954179 h 5907136"/>
              <a:gd name="connsiteX190" fmla="*/ 8221247 w 12078891"/>
              <a:gd name="connsiteY190" fmla="*/ 4935853 h 5907136"/>
              <a:gd name="connsiteX191" fmla="*/ 8225319 w 12078891"/>
              <a:gd name="connsiteY191" fmla="*/ 4939926 h 5907136"/>
              <a:gd name="connsiteX192" fmla="*/ 8221247 w 12078891"/>
              <a:gd name="connsiteY192" fmla="*/ 4943998 h 5907136"/>
              <a:gd name="connsiteX193" fmla="*/ 8217174 w 12078891"/>
              <a:gd name="connsiteY193" fmla="*/ 4939926 h 5907136"/>
              <a:gd name="connsiteX194" fmla="*/ 8221247 w 12078891"/>
              <a:gd name="connsiteY194" fmla="*/ 4935853 h 5907136"/>
              <a:gd name="connsiteX195" fmla="*/ 6571898 w 12078891"/>
              <a:gd name="connsiteY195" fmla="*/ 4926690 h 5907136"/>
              <a:gd name="connsiteX196" fmla="*/ 6586152 w 12078891"/>
              <a:gd name="connsiteY196" fmla="*/ 4940943 h 5907136"/>
              <a:gd name="connsiteX197" fmla="*/ 6571898 w 12078891"/>
              <a:gd name="connsiteY197" fmla="*/ 4955197 h 5907136"/>
              <a:gd name="connsiteX198" fmla="*/ 6557644 w 12078891"/>
              <a:gd name="connsiteY198" fmla="*/ 4940943 h 5907136"/>
              <a:gd name="connsiteX199" fmla="*/ 6571898 w 12078891"/>
              <a:gd name="connsiteY199" fmla="*/ 4926690 h 5907136"/>
              <a:gd name="connsiteX200" fmla="*/ 5978342 w 12078891"/>
              <a:gd name="connsiteY200" fmla="*/ 4896147 h 5907136"/>
              <a:gd name="connsiteX201" fmla="*/ 6022119 w 12078891"/>
              <a:gd name="connsiteY201" fmla="*/ 4939926 h 5907136"/>
              <a:gd name="connsiteX202" fmla="*/ 5978342 w 12078891"/>
              <a:gd name="connsiteY202" fmla="*/ 4983705 h 5907136"/>
              <a:gd name="connsiteX203" fmla="*/ 5934564 w 12078891"/>
              <a:gd name="connsiteY203" fmla="*/ 4939926 h 5907136"/>
              <a:gd name="connsiteX204" fmla="*/ 5978342 w 12078891"/>
              <a:gd name="connsiteY204" fmla="*/ 4896147 h 5907136"/>
              <a:gd name="connsiteX205" fmla="*/ 9071374 w 12078891"/>
              <a:gd name="connsiteY205" fmla="*/ 4885965 h 5907136"/>
              <a:gd name="connsiteX206" fmla="*/ 9105990 w 12078891"/>
              <a:gd name="connsiteY206" fmla="*/ 4920581 h 5907136"/>
              <a:gd name="connsiteX207" fmla="*/ 9071374 w 12078891"/>
              <a:gd name="connsiteY207" fmla="*/ 4955197 h 5907136"/>
              <a:gd name="connsiteX208" fmla="*/ 9036758 w 12078891"/>
              <a:gd name="connsiteY208" fmla="*/ 4920581 h 5907136"/>
              <a:gd name="connsiteX209" fmla="*/ 9071374 w 12078891"/>
              <a:gd name="connsiteY209" fmla="*/ 4885965 h 5907136"/>
              <a:gd name="connsiteX210" fmla="*/ 4705700 w 12078891"/>
              <a:gd name="connsiteY210" fmla="*/ 4854403 h 5907136"/>
              <a:gd name="connsiteX211" fmla="*/ 4713844 w 12078891"/>
              <a:gd name="connsiteY211" fmla="*/ 4861530 h 5907136"/>
              <a:gd name="connsiteX212" fmla="*/ 4705700 w 12078891"/>
              <a:gd name="connsiteY212" fmla="*/ 4868657 h 5907136"/>
              <a:gd name="connsiteX213" fmla="*/ 4697560 w 12078891"/>
              <a:gd name="connsiteY213" fmla="*/ 4861530 h 5907136"/>
              <a:gd name="connsiteX214" fmla="*/ 4705700 w 12078891"/>
              <a:gd name="connsiteY214" fmla="*/ 4854403 h 5907136"/>
              <a:gd name="connsiteX215" fmla="*/ 11940428 w 12078891"/>
              <a:gd name="connsiteY215" fmla="*/ 4845241 h 5907136"/>
              <a:gd name="connsiteX216" fmla="*/ 11945518 w 12078891"/>
              <a:gd name="connsiteY216" fmla="*/ 4850331 h 5907136"/>
              <a:gd name="connsiteX217" fmla="*/ 11940428 w 12078891"/>
              <a:gd name="connsiteY217" fmla="*/ 4855422 h 5907136"/>
              <a:gd name="connsiteX218" fmla="*/ 11935337 w 12078891"/>
              <a:gd name="connsiteY218" fmla="*/ 4850331 h 5907136"/>
              <a:gd name="connsiteX219" fmla="*/ 11940428 w 12078891"/>
              <a:gd name="connsiteY219" fmla="*/ 4845241 h 5907136"/>
              <a:gd name="connsiteX220" fmla="*/ 8474758 w 12078891"/>
              <a:gd name="connsiteY220" fmla="*/ 4844222 h 5907136"/>
              <a:gd name="connsiteX221" fmla="*/ 8489011 w 12078891"/>
              <a:gd name="connsiteY221" fmla="*/ 4858476 h 5907136"/>
              <a:gd name="connsiteX222" fmla="*/ 8474758 w 12078891"/>
              <a:gd name="connsiteY222" fmla="*/ 4872729 h 5907136"/>
              <a:gd name="connsiteX223" fmla="*/ 8460504 w 12078891"/>
              <a:gd name="connsiteY223" fmla="*/ 4858476 h 5907136"/>
              <a:gd name="connsiteX224" fmla="*/ 8474758 w 12078891"/>
              <a:gd name="connsiteY224" fmla="*/ 4844222 h 5907136"/>
              <a:gd name="connsiteX225" fmla="*/ 4205825 w 12078891"/>
              <a:gd name="connsiteY225" fmla="*/ 4837095 h 5907136"/>
              <a:gd name="connsiteX226" fmla="*/ 4213970 w 12078891"/>
              <a:gd name="connsiteY226" fmla="*/ 4845240 h 5907136"/>
              <a:gd name="connsiteX227" fmla="*/ 4205825 w 12078891"/>
              <a:gd name="connsiteY227" fmla="*/ 4853385 h 5907136"/>
              <a:gd name="connsiteX228" fmla="*/ 4196662 w 12078891"/>
              <a:gd name="connsiteY228" fmla="*/ 4845240 h 5907136"/>
              <a:gd name="connsiteX229" fmla="*/ 4205825 w 12078891"/>
              <a:gd name="connsiteY229" fmla="*/ 4837095 h 5907136"/>
              <a:gd name="connsiteX230" fmla="*/ 7787529 w 12078891"/>
              <a:gd name="connsiteY230" fmla="*/ 4832005 h 5907136"/>
              <a:gd name="connsiteX231" fmla="*/ 7822145 w 12078891"/>
              <a:gd name="connsiteY231" fmla="*/ 4866621 h 5907136"/>
              <a:gd name="connsiteX232" fmla="*/ 7787529 w 12078891"/>
              <a:gd name="connsiteY232" fmla="*/ 4901237 h 5907136"/>
              <a:gd name="connsiteX233" fmla="*/ 7752913 w 12078891"/>
              <a:gd name="connsiteY233" fmla="*/ 4866621 h 5907136"/>
              <a:gd name="connsiteX234" fmla="*/ 7787529 w 12078891"/>
              <a:gd name="connsiteY234" fmla="*/ 4832005 h 5907136"/>
              <a:gd name="connsiteX235" fmla="*/ 11802981 w 12078891"/>
              <a:gd name="connsiteY235" fmla="*/ 4826914 h 5907136"/>
              <a:gd name="connsiteX236" fmla="*/ 11811126 w 12078891"/>
              <a:gd name="connsiteY236" fmla="*/ 4834041 h 5907136"/>
              <a:gd name="connsiteX237" fmla="*/ 11802981 w 12078891"/>
              <a:gd name="connsiteY237" fmla="*/ 4842186 h 5907136"/>
              <a:gd name="connsiteX238" fmla="*/ 11794836 w 12078891"/>
              <a:gd name="connsiteY238" fmla="*/ 4834041 h 5907136"/>
              <a:gd name="connsiteX239" fmla="*/ 11802981 w 12078891"/>
              <a:gd name="connsiteY239" fmla="*/ 4826914 h 5907136"/>
              <a:gd name="connsiteX240" fmla="*/ 5411257 w 12078891"/>
              <a:gd name="connsiteY240" fmla="*/ 4809607 h 5907136"/>
              <a:gd name="connsiteX241" fmla="*/ 5422456 w 12078891"/>
              <a:gd name="connsiteY241" fmla="*/ 4819788 h 5907136"/>
              <a:gd name="connsiteX242" fmla="*/ 5411257 w 12078891"/>
              <a:gd name="connsiteY242" fmla="*/ 4829969 h 5907136"/>
              <a:gd name="connsiteX243" fmla="*/ 5401075 w 12078891"/>
              <a:gd name="connsiteY243" fmla="*/ 4819788 h 5907136"/>
              <a:gd name="connsiteX244" fmla="*/ 5411257 w 12078891"/>
              <a:gd name="connsiteY244" fmla="*/ 4809607 h 5907136"/>
              <a:gd name="connsiteX245" fmla="*/ 9626248 w 12078891"/>
              <a:gd name="connsiteY245" fmla="*/ 4808588 h 5907136"/>
              <a:gd name="connsiteX246" fmla="*/ 9637447 w 12078891"/>
              <a:gd name="connsiteY246" fmla="*/ 4819788 h 5907136"/>
              <a:gd name="connsiteX247" fmla="*/ 9626248 w 12078891"/>
              <a:gd name="connsiteY247" fmla="*/ 4830987 h 5907136"/>
              <a:gd name="connsiteX248" fmla="*/ 9615049 w 12078891"/>
              <a:gd name="connsiteY248" fmla="*/ 4819788 h 5907136"/>
              <a:gd name="connsiteX249" fmla="*/ 9626248 w 12078891"/>
              <a:gd name="connsiteY249" fmla="*/ 4808588 h 5907136"/>
              <a:gd name="connsiteX250" fmla="*/ 4160030 w 12078891"/>
              <a:gd name="connsiteY250" fmla="*/ 4788226 h 5907136"/>
              <a:gd name="connsiteX251" fmla="*/ 4168175 w 12078891"/>
              <a:gd name="connsiteY251" fmla="*/ 4796371 h 5907136"/>
              <a:gd name="connsiteX252" fmla="*/ 4160030 w 12078891"/>
              <a:gd name="connsiteY252" fmla="*/ 4804516 h 5907136"/>
              <a:gd name="connsiteX253" fmla="*/ 4151885 w 12078891"/>
              <a:gd name="connsiteY253" fmla="*/ 4796371 h 5907136"/>
              <a:gd name="connsiteX254" fmla="*/ 4160030 w 12078891"/>
              <a:gd name="connsiteY254" fmla="*/ 4788226 h 5907136"/>
              <a:gd name="connsiteX255" fmla="*/ 2707168 w 12078891"/>
              <a:gd name="connsiteY255" fmla="*/ 4788226 h 5907136"/>
              <a:gd name="connsiteX256" fmla="*/ 2727529 w 12078891"/>
              <a:gd name="connsiteY256" fmla="*/ 4808588 h 5907136"/>
              <a:gd name="connsiteX257" fmla="*/ 2707168 w 12078891"/>
              <a:gd name="connsiteY257" fmla="*/ 4828951 h 5907136"/>
              <a:gd name="connsiteX258" fmla="*/ 2686805 w 12078891"/>
              <a:gd name="connsiteY258" fmla="*/ 4808588 h 5907136"/>
              <a:gd name="connsiteX259" fmla="*/ 2707168 w 12078891"/>
              <a:gd name="connsiteY259" fmla="*/ 4788226 h 5907136"/>
              <a:gd name="connsiteX260" fmla="*/ 8423852 w 12078891"/>
              <a:gd name="connsiteY260" fmla="*/ 4774990 h 5907136"/>
              <a:gd name="connsiteX261" fmla="*/ 8441160 w 12078891"/>
              <a:gd name="connsiteY261" fmla="*/ 4792298 h 5907136"/>
              <a:gd name="connsiteX262" fmla="*/ 8423852 w 12078891"/>
              <a:gd name="connsiteY262" fmla="*/ 4809606 h 5907136"/>
              <a:gd name="connsiteX263" fmla="*/ 8406544 w 12078891"/>
              <a:gd name="connsiteY263" fmla="*/ 4792298 h 5907136"/>
              <a:gd name="connsiteX264" fmla="*/ 8423852 w 12078891"/>
              <a:gd name="connsiteY264" fmla="*/ 4774990 h 5907136"/>
              <a:gd name="connsiteX265" fmla="*/ 7361956 w 12078891"/>
              <a:gd name="connsiteY265" fmla="*/ 4766846 h 5907136"/>
              <a:gd name="connsiteX266" fmla="*/ 7371119 w 12078891"/>
              <a:gd name="connsiteY266" fmla="*/ 4776009 h 5907136"/>
              <a:gd name="connsiteX267" fmla="*/ 7361956 w 12078891"/>
              <a:gd name="connsiteY267" fmla="*/ 4784154 h 5907136"/>
              <a:gd name="connsiteX268" fmla="*/ 7352793 w 12078891"/>
              <a:gd name="connsiteY268" fmla="*/ 4776009 h 5907136"/>
              <a:gd name="connsiteX269" fmla="*/ 7361956 w 12078891"/>
              <a:gd name="connsiteY269" fmla="*/ 4766846 h 5907136"/>
              <a:gd name="connsiteX270" fmla="*/ 5745195 w 12078891"/>
              <a:gd name="connsiteY270" fmla="*/ 4758701 h 5907136"/>
              <a:gd name="connsiteX271" fmla="*/ 5755375 w 12078891"/>
              <a:gd name="connsiteY271" fmla="*/ 4768882 h 5907136"/>
              <a:gd name="connsiteX272" fmla="*/ 5745195 w 12078891"/>
              <a:gd name="connsiteY272" fmla="*/ 4779063 h 5907136"/>
              <a:gd name="connsiteX273" fmla="*/ 5735013 w 12078891"/>
              <a:gd name="connsiteY273" fmla="*/ 4768882 h 5907136"/>
              <a:gd name="connsiteX274" fmla="*/ 5745195 w 12078891"/>
              <a:gd name="connsiteY274" fmla="*/ 4758701 h 5907136"/>
              <a:gd name="connsiteX275" fmla="*/ 9463349 w 12078891"/>
              <a:gd name="connsiteY275" fmla="*/ 4748520 h 5907136"/>
              <a:gd name="connsiteX276" fmla="*/ 9478621 w 12078891"/>
              <a:gd name="connsiteY276" fmla="*/ 4763792 h 5907136"/>
              <a:gd name="connsiteX277" fmla="*/ 9463349 w 12078891"/>
              <a:gd name="connsiteY277" fmla="*/ 4778045 h 5907136"/>
              <a:gd name="connsiteX278" fmla="*/ 9448077 w 12078891"/>
              <a:gd name="connsiteY278" fmla="*/ 4763792 h 5907136"/>
              <a:gd name="connsiteX279" fmla="*/ 9463349 w 12078891"/>
              <a:gd name="connsiteY279" fmla="*/ 4748520 h 5907136"/>
              <a:gd name="connsiteX280" fmla="*/ 3995069 w 12078891"/>
              <a:gd name="connsiteY280" fmla="*/ 4743429 h 5907136"/>
              <a:gd name="connsiteX281" fmla="*/ 4003214 w 12078891"/>
              <a:gd name="connsiteY281" fmla="*/ 4751574 h 5907136"/>
              <a:gd name="connsiteX282" fmla="*/ 3995069 w 12078891"/>
              <a:gd name="connsiteY282" fmla="*/ 4759719 h 5907136"/>
              <a:gd name="connsiteX283" fmla="*/ 3986923 w 12078891"/>
              <a:gd name="connsiteY283" fmla="*/ 4751574 h 5907136"/>
              <a:gd name="connsiteX284" fmla="*/ 3995069 w 12078891"/>
              <a:gd name="connsiteY284" fmla="*/ 4743429 h 5907136"/>
              <a:gd name="connsiteX285" fmla="*/ 1604530 w 12078891"/>
              <a:gd name="connsiteY285" fmla="*/ 4720012 h 5907136"/>
              <a:gd name="connsiteX286" fmla="*/ 1613694 w 12078891"/>
              <a:gd name="connsiteY286" fmla="*/ 4729175 h 5907136"/>
              <a:gd name="connsiteX287" fmla="*/ 1604530 w 12078891"/>
              <a:gd name="connsiteY287" fmla="*/ 4738339 h 5907136"/>
              <a:gd name="connsiteX288" fmla="*/ 1595368 w 12078891"/>
              <a:gd name="connsiteY288" fmla="*/ 4729175 h 5907136"/>
              <a:gd name="connsiteX289" fmla="*/ 1604530 w 12078891"/>
              <a:gd name="connsiteY289" fmla="*/ 4720012 h 5907136"/>
              <a:gd name="connsiteX290" fmla="*/ 1371382 w 12078891"/>
              <a:gd name="connsiteY290" fmla="*/ 4705759 h 5907136"/>
              <a:gd name="connsiteX291" fmla="*/ 1374437 w 12078891"/>
              <a:gd name="connsiteY291" fmla="*/ 4708813 h 5907136"/>
              <a:gd name="connsiteX292" fmla="*/ 1371382 w 12078891"/>
              <a:gd name="connsiteY292" fmla="*/ 4711867 h 5907136"/>
              <a:gd name="connsiteX293" fmla="*/ 1368328 w 12078891"/>
              <a:gd name="connsiteY293" fmla="*/ 4708813 h 5907136"/>
              <a:gd name="connsiteX294" fmla="*/ 1371382 w 12078891"/>
              <a:gd name="connsiteY294" fmla="*/ 4705759 h 5907136"/>
              <a:gd name="connsiteX295" fmla="*/ 10108836 w 12078891"/>
              <a:gd name="connsiteY295" fmla="*/ 4692523 h 5907136"/>
              <a:gd name="connsiteX296" fmla="*/ 10121052 w 12078891"/>
              <a:gd name="connsiteY296" fmla="*/ 4704740 h 5907136"/>
              <a:gd name="connsiteX297" fmla="*/ 10108836 w 12078891"/>
              <a:gd name="connsiteY297" fmla="*/ 4716957 h 5907136"/>
              <a:gd name="connsiteX298" fmla="*/ 10096618 w 12078891"/>
              <a:gd name="connsiteY298" fmla="*/ 4704740 h 5907136"/>
              <a:gd name="connsiteX299" fmla="*/ 10108836 w 12078891"/>
              <a:gd name="connsiteY299" fmla="*/ 4692523 h 5907136"/>
              <a:gd name="connsiteX300" fmla="*/ 10068111 w 12078891"/>
              <a:gd name="connsiteY300" fmla="*/ 4669106 h 5907136"/>
              <a:gd name="connsiteX301" fmla="*/ 10079310 w 12078891"/>
              <a:gd name="connsiteY301" fmla="*/ 4679287 h 5907136"/>
              <a:gd name="connsiteX302" fmla="*/ 10068111 w 12078891"/>
              <a:gd name="connsiteY302" fmla="*/ 4690487 h 5907136"/>
              <a:gd name="connsiteX303" fmla="*/ 10056911 w 12078891"/>
              <a:gd name="connsiteY303" fmla="*/ 4679287 h 5907136"/>
              <a:gd name="connsiteX304" fmla="*/ 10068111 w 12078891"/>
              <a:gd name="connsiteY304" fmla="*/ 4669106 h 5907136"/>
              <a:gd name="connsiteX305" fmla="*/ 8009478 w 12078891"/>
              <a:gd name="connsiteY305" fmla="*/ 4660961 h 5907136"/>
              <a:gd name="connsiteX306" fmla="*/ 8016605 w 12078891"/>
              <a:gd name="connsiteY306" fmla="*/ 4668088 h 5907136"/>
              <a:gd name="connsiteX307" fmla="*/ 8009478 w 12078891"/>
              <a:gd name="connsiteY307" fmla="*/ 4675215 h 5907136"/>
              <a:gd name="connsiteX308" fmla="*/ 8002351 w 12078891"/>
              <a:gd name="connsiteY308" fmla="*/ 4668088 h 5907136"/>
              <a:gd name="connsiteX309" fmla="*/ 8009478 w 12078891"/>
              <a:gd name="connsiteY309" fmla="*/ 4660961 h 5907136"/>
              <a:gd name="connsiteX310" fmla="*/ 10355219 w 12078891"/>
              <a:gd name="connsiteY310" fmla="*/ 4649762 h 5907136"/>
              <a:gd name="connsiteX311" fmla="*/ 10363364 w 12078891"/>
              <a:gd name="connsiteY311" fmla="*/ 4657907 h 5907136"/>
              <a:gd name="connsiteX312" fmla="*/ 10355219 w 12078891"/>
              <a:gd name="connsiteY312" fmla="*/ 4666052 h 5907136"/>
              <a:gd name="connsiteX313" fmla="*/ 10347074 w 12078891"/>
              <a:gd name="connsiteY313" fmla="*/ 4657907 h 5907136"/>
              <a:gd name="connsiteX314" fmla="*/ 10355219 w 12078891"/>
              <a:gd name="connsiteY314" fmla="*/ 4649762 h 5907136"/>
              <a:gd name="connsiteX315" fmla="*/ 10402053 w 12078891"/>
              <a:gd name="connsiteY315" fmla="*/ 4646708 h 5907136"/>
              <a:gd name="connsiteX316" fmla="*/ 10408162 w 12078891"/>
              <a:gd name="connsiteY316" fmla="*/ 4652816 h 5907136"/>
              <a:gd name="connsiteX317" fmla="*/ 10402053 w 12078891"/>
              <a:gd name="connsiteY317" fmla="*/ 4658925 h 5907136"/>
              <a:gd name="connsiteX318" fmla="*/ 10395944 w 12078891"/>
              <a:gd name="connsiteY318" fmla="*/ 4652816 h 5907136"/>
              <a:gd name="connsiteX319" fmla="*/ 10402053 w 12078891"/>
              <a:gd name="connsiteY319" fmla="*/ 4646708 h 5907136"/>
              <a:gd name="connsiteX320" fmla="*/ 4307634 w 12078891"/>
              <a:gd name="connsiteY320" fmla="*/ 4637545 h 5907136"/>
              <a:gd name="connsiteX321" fmla="*/ 4321866 w 12078891"/>
              <a:gd name="connsiteY321" fmla="*/ 4651799 h 5907136"/>
              <a:gd name="connsiteX322" fmla="*/ 4307634 w 12078891"/>
              <a:gd name="connsiteY322" fmla="*/ 4666052 h 5907136"/>
              <a:gd name="connsiteX323" fmla="*/ 4293379 w 12078891"/>
              <a:gd name="connsiteY323" fmla="*/ 4651799 h 5907136"/>
              <a:gd name="connsiteX324" fmla="*/ 4307634 w 12078891"/>
              <a:gd name="connsiteY324" fmla="*/ 4637545 h 5907136"/>
              <a:gd name="connsiteX325" fmla="*/ 117067 w 12078891"/>
              <a:gd name="connsiteY325" fmla="*/ 4626346 h 5907136"/>
              <a:gd name="connsiteX326" fmla="*/ 119103 w 12078891"/>
              <a:gd name="connsiteY326" fmla="*/ 4628382 h 5907136"/>
              <a:gd name="connsiteX327" fmla="*/ 117067 w 12078891"/>
              <a:gd name="connsiteY327" fmla="*/ 4630418 h 5907136"/>
              <a:gd name="connsiteX328" fmla="*/ 115031 w 12078891"/>
              <a:gd name="connsiteY328" fmla="*/ 4628382 h 5907136"/>
              <a:gd name="connsiteX329" fmla="*/ 117067 w 12078891"/>
              <a:gd name="connsiteY329" fmla="*/ 4626346 h 5907136"/>
              <a:gd name="connsiteX330" fmla="*/ 3638730 w 12078891"/>
              <a:gd name="connsiteY330" fmla="*/ 4547951 h 5907136"/>
              <a:gd name="connsiteX331" fmla="*/ 3644839 w 12078891"/>
              <a:gd name="connsiteY331" fmla="*/ 4554059 h 5907136"/>
              <a:gd name="connsiteX332" fmla="*/ 3638730 w 12078891"/>
              <a:gd name="connsiteY332" fmla="*/ 4560169 h 5907136"/>
              <a:gd name="connsiteX333" fmla="*/ 3632622 w 12078891"/>
              <a:gd name="connsiteY333" fmla="*/ 4554059 h 5907136"/>
              <a:gd name="connsiteX334" fmla="*/ 3638730 w 12078891"/>
              <a:gd name="connsiteY334" fmla="*/ 4547951 h 5907136"/>
              <a:gd name="connsiteX335" fmla="*/ 11106590 w 12078891"/>
              <a:gd name="connsiteY335" fmla="*/ 4539806 h 5907136"/>
              <a:gd name="connsiteX336" fmla="*/ 11136115 w 12078891"/>
              <a:gd name="connsiteY336" fmla="*/ 4569331 h 5907136"/>
              <a:gd name="connsiteX337" fmla="*/ 11106590 w 12078891"/>
              <a:gd name="connsiteY337" fmla="*/ 4598857 h 5907136"/>
              <a:gd name="connsiteX338" fmla="*/ 11077064 w 12078891"/>
              <a:gd name="connsiteY338" fmla="*/ 4569331 h 5907136"/>
              <a:gd name="connsiteX339" fmla="*/ 11106590 w 12078891"/>
              <a:gd name="connsiteY339" fmla="*/ 4539806 h 5907136"/>
              <a:gd name="connsiteX340" fmla="*/ 10039603 w 12078891"/>
              <a:gd name="connsiteY340" fmla="*/ 4533697 h 5907136"/>
              <a:gd name="connsiteX341" fmla="*/ 10051820 w 12078891"/>
              <a:gd name="connsiteY341" fmla="*/ 4545915 h 5907136"/>
              <a:gd name="connsiteX342" fmla="*/ 10039603 w 12078891"/>
              <a:gd name="connsiteY342" fmla="*/ 4558132 h 5907136"/>
              <a:gd name="connsiteX343" fmla="*/ 10027386 w 12078891"/>
              <a:gd name="connsiteY343" fmla="*/ 4545915 h 5907136"/>
              <a:gd name="connsiteX344" fmla="*/ 10039603 w 12078891"/>
              <a:gd name="connsiteY344" fmla="*/ 4533697 h 5907136"/>
              <a:gd name="connsiteX345" fmla="*/ 5086492 w 12078891"/>
              <a:gd name="connsiteY345" fmla="*/ 4530642 h 5907136"/>
              <a:gd name="connsiteX346" fmla="*/ 5114995 w 12078891"/>
              <a:gd name="connsiteY346" fmla="*/ 4559149 h 5907136"/>
              <a:gd name="connsiteX347" fmla="*/ 5086492 w 12078891"/>
              <a:gd name="connsiteY347" fmla="*/ 4587656 h 5907136"/>
              <a:gd name="connsiteX348" fmla="*/ 5057989 w 12078891"/>
              <a:gd name="connsiteY348" fmla="*/ 4559149 h 5907136"/>
              <a:gd name="connsiteX349" fmla="*/ 5086492 w 12078891"/>
              <a:gd name="connsiteY349" fmla="*/ 4530642 h 5907136"/>
              <a:gd name="connsiteX350" fmla="*/ 5031503 w 12078891"/>
              <a:gd name="connsiteY350" fmla="*/ 4522498 h 5907136"/>
              <a:gd name="connsiteX351" fmla="*/ 5037610 w 12078891"/>
              <a:gd name="connsiteY351" fmla="*/ 4528606 h 5907136"/>
              <a:gd name="connsiteX352" fmla="*/ 5031503 w 12078891"/>
              <a:gd name="connsiteY352" fmla="*/ 4534716 h 5907136"/>
              <a:gd name="connsiteX353" fmla="*/ 5025395 w 12078891"/>
              <a:gd name="connsiteY353" fmla="*/ 4528606 h 5907136"/>
              <a:gd name="connsiteX354" fmla="*/ 5031503 w 12078891"/>
              <a:gd name="connsiteY354" fmla="*/ 4522498 h 5907136"/>
              <a:gd name="connsiteX355" fmla="*/ 10449905 w 12078891"/>
              <a:gd name="connsiteY355" fmla="*/ 4519443 h 5907136"/>
              <a:gd name="connsiteX356" fmla="*/ 10453977 w 12078891"/>
              <a:gd name="connsiteY356" fmla="*/ 4523515 h 5907136"/>
              <a:gd name="connsiteX357" fmla="*/ 10449905 w 12078891"/>
              <a:gd name="connsiteY357" fmla="*/ 4527588 h 5907136"/>
              <a:gd name="connsiteX358" fmla="*/ 10445832 w 12078891"/>
              <a:gd name="connsiteY358" fmla="*/ 4523515 h 5907136"/>
              <a:gd name="connsiteX359" fmla="*/ 10449905 w 12078891"/>
              <a:gd name="connsiteY359" fmla="*/ 4519443 h 5907136"/>
              <a:gd name="connsiteX360" fmla="*/ 6405944 w 12078891"/>
              <a:gd name="connsiteY360" fmla="*/ 4511298 h 5907136"/>
              <a:gd name="connsiteX361" fmla="*/ 6415107 w 12078891"/>
              <a:gd name="connsiteY361" fmla="*/ 4520461 h 5907136"/>
              <a:gd name="connsiteX362" fmla="*/ 6405944 w 12078891"/>
              <a:gd name="connsiteY362" fmla="*/ 4529625 h 5907136"/>
              <a:gd name="connsiteX363" fmla="*/ 6396781 w 12078891"/>
              <a:gd name="connsiteY363" fmla="*/ 4520461 h 5907136"/>
              <a:gd name="connsiteX364" fmla="*/ 6405944 w 12078891"/>
              <a:gd name="connsiteY364" fmla="*/ 4511298 h 5907136"/>
              <a:gd name="connsiteX365" fmla="*/ 3329227 w 12078891"/>
              <a:gd name="connsiteY365" fmla="*/ 4505190 h 5907136"/>
              <a:gd name="connsiteX366" fmla="*/ 3339409 w 12078891"/>
              <a:gd name="connsiteY366" fmla="*/ 4515371 h 5907136"/>
              <a:gd name="connsiteX367" fmla="*/ 3329227 w 12078891"/>
              <a:gd name="connsiteY367" fmla="*/ 4525552 h 5907136"/>
              <a:gd name="connsiteX368" fmla="*/ 3319045 w 12078891"/>
              <a:gd name="connsiteY368" fmla="*/ 4515371 h 5907136"/>
              <a:gd name="connsiteX369" fmla="*/ 3329227 w 12078891"/>
              <a:gd name="connsiteY369" fmla="*/ 4505190 h 5907136"/>
              <a:gd name="connsiteX370" fmla="*/ 9823763 w 12078891"/>
              <a:gd name="connsiteY370" fmla="*/ 4504172 h 5907136"/>
              <a:gd name="connsiteX371" fmla="*/ 9828853 w 12078891"/>
              <a:gd name="connsiteY371" fmla="*/ 4509263 h 5907136"/>
              <a:gd name="connsiteX372" fmla="*/ 9823763 w 12078891"/>
              <a:gd name="connsiteY372" fmla="*/ 4514353 h 5907136"/>
              <a:gd name="connsiteX373" fmla="*/ 9818672 w 12078891"/>
              <a:gd name="connsiteY373" fmla="*/ 4509263 h 5907136"/>
              <a:gd name="connsiteX374" fmla="*/ 9823763 w 12078891"/>
              <a:gd name="connsiteY374" fmla="*/ 4504172 h 5907136"/>
              <a:gd name="connsiteX375" fmla="*/ 11835561 w 12078891"/>
              <a:gd name="connsiteY375" fmla="*/ 4496026 h 5907136"/>
              <a:gd name="connsiteX376" fmla="*/ 11886467 w 12078891"/>
              <a:gd name="connsiteY376" fmla="*/ 4546932 h 5907136"/>
              <a:gd name="connsiteX377" fmla="*/ 11835561 w 12078891"/>
              <a:gd name="connsiteY377" fmla="*/ 4597838 h 5907136"/>
              <a:gd name="connsiteX378" fmla="*/ 11784655 w 12078891"/>
              <a:gd name="connsiteY378" fmla="*/ 4546932 h 5907136"/>
              <a:gd name="connsiteX379" fmla="*/ 11835561 w 12078891"/>
              <a:gd name="connsiteY379" fmla="*/ 4496026 h 5907136"/>
              <a:gd name="connsiteX380" fmla="*/ 2021958 w 12078891"/>
              <a:gd name="connsiteY380" fmla="*/ 4478719 h 5907136"/>
              <a:gd name="connsiteX381" fmla="*/ 2025013 w 12078891"/>
              <a:gd name="connsiteY381" fmla="*/ 4481773 h 5907136"/>
              <a:gd name="connsiteX382" fmla="*/ 2021958 w 12078891"/>
              <a:gd name="connsiteY382" fmla="*/ 4484827 h 5907136"/>
              <a:gd name="connsiteX383" fmla="*/ 2018904 w 12078891"/>
              <a:gd name="connsiteY383" fmla="*/ 4481773 h 5907136"/>
              <a:gd name="connsiteX384" fmla="*/ 2021958 w 12078891"/>
              <a:gd name="connsiteY384" fmla="*/ 4478719 h 5907136"/>
              <a:gd name="connsiteX385" fmla="*/ 1314378 w 12078891"/>
              <a:gd name="connsiteY385" fmla="*/ 4477700 h 5907136"/>
              <a:gd name="connsiteX386" fmla="*/ 1331686 w 12078891"/>
              <a:gd name="connsiteY386" fmla="*/ 4495008 h 5907136"/>
              <a:gd name="connsiteX387" fmla="*/ 1314378 w 12078891"/>
              <a:gd name="connsiteY387" fmla="*/ 4512316 h 5907136"/>
              <a:gd name="connsiteX388" fmla="*/ 1297070 w 12078891"/>
              <a:gd name="connsiteY388" fmla="*/ 4495008 h 5907136"/>
              <a:gd name="connsiteX389" fmla="*/ 1314378 w 12078891"/>
              <a:gd name="connsiteY389" fmla="*/ 4477700 h 5907136"/>
              <a:gd name="connsiteX390" fmla="*/ 9049994 w 12078891"/>
              <a:gd name="connsiteY390" fmla="*/ 4471592 h 5907136"/>
              <a:gd name="connsiteX391" fmla="*/ 9054066 w 12078891"/>
              <a:gd name="connsiteY391" fmla="*/ 4475664 h 5907136"/>
              <a:gd name="connsiteX392" fmla="*/ 9049994 w 12078891"/>
              <a:gd name="connsiteY392" fmla="*/ 4479737 h 5907136"/>
              <a:gd name="connsiteX393" fmla="*/ 9045921 w 12078891"/>
              <a:gd name="connsiteY393" fmla="*/ 4475664 h 5907136"/>
              <a:gd name="connsiteX394" fmla="*/ 9049994 w 12078891"/>
              <a:gd name="connsiteY394" fmla="*/ 4471592 h 5907136"/>
              <a:gd name="connsiteX395" fmla="*/ 9692425 w 12078891"/>
              <a:gd name="connsiteY395" fmla="*/ 4440030 h 5907136"/>
              <a:gd name="connsiteX396" fmla="*/ 9714823 w 12078891"/>
              <a:gd name="connsiteY396" fmla="*/ 4462429 h 5907136"/>
              <a:gd name="connsiteX397" fmla="*/ 9692425 w 12078891"/>
              <a:gd name="connsiteY397" fmla="*/ 4484827 h 5907136"/>
              <a:gd name="connsiteX398" fmla="*/ 9670026 w 12078891"/>
              <a:gd name="connsiteY398" fmla="*/ 4462429 h 5907136"/>
              <a:gd name="connsiteX399" fmla="*/ 9692425 w 12078891"/>
              <a:gd name="connsiteY399" fmla="*/ 4440030 h 5907136"/>
              <a:gd name="connsiteX400" fmla="*/ 748314 w 12078891"/>
              <a:gd name="connsiteY400" fmla="*/ 4434939 h 5907136"/>
              <a:gd name="connsiteX401" fmla="*/ 753404 w 12078891"/>
              <a:gd name="connsiteY401" fmla="*/ 4440030 h 5907136"/>
              <a:gd name="connsiteX402" fmla="*/ 748314 w 12078891"/>
              <a:gd name="connsiteY402" fmla="*/ 4445120 h 5907136"/>
              <a:gd name="connsiteX403" fmla="*/ 743223 w 12078891"/>
              <a:gd name="connsiteY403" fmla="*/ 4440030 h 5907136"/>
              <a:gd name="connsiteX404" fmla="*/ 748314 w 12078891"/>
              <a:gd name="connsiteY404" fmla="*/ 4434939 h 5907136"/>
              <a:gd name="connsiteX405" fmla="*/ 409266 w 12078891"/>
              <a:gd name="connsiteY405" fmla="*/ 4434939 h 5907136"/>
              <a:gd name="connsiteX406" fmla="*/ 415374 w 12078891"/>
              <a:gd name="connsiteY406" fmla="*/ 4441048 h 5907136"/>
              <a:gd name="connsiteX407" fmla="*/ 409266 w 12078891"/>
              <a:gd name="connsiteY407" fmla="*/ 4447157 h 5907136"/>
              <a:gd name="connsiteX408" fmla="*/ 403157 w 12078891"/>
              <a:gd name="connsiteY408" fmla="*/ 4441048 h 5907136"/>
              <a:gd name="connsiteX409" fmla="*/ 409266 w 12078891"/>
              <a:gd name="connsiteY409" fmla="*/ 4434939 h 5907136"/>
              <a:gd name="connsiteX410" fmla="*/ 9956118 w 12078891"/>
              <a:gd name="connsiteY410" fmla="*/ 4432903 h 5907136"/>
              <a:gd name="connsiteX411" fmla="*/ 9959172 w 12078891"/>
              <a:gd name="connsiteY411" fmla="*/ 4435957 h 5907136"/>
              <a:gd name="connsiteX412" fmla="*/ 9956118 w 12078891"/>
              <a:gd name="connsiteY412" fmla="*/ 4439011 h 5907136"/>
              <a:gd name="connsiteX413" fmla="*/ 9953063 w 12078891"/>
              <a:gd name="connsiteY413" fmla="*/ 4435957 h 5907136"/>
              <a:gd name="connsiteX414" fmla="*/ 9956118 w 12078891"/>
              <a:gd name="connsiteY414" fmla="*/ 4432903 h 5907136"/>
              <a:gd name="connsiteX415" fmla="*/ 8798519 w 12078891"/>
              <a:gd name="connsiteY415" fmla="*/ 4432903 h 5907136"/>
              <a:gd name="connsiteX416" fmla="*/ 8801573 w 12078891"/>
              <a:gd name="connsiteY416" fmla="*/ 4435957 h 5907136"/>
              <a:gd name="connsiteX417" fmla="*/ 8798519 w 12078891"/>
              <a:gd name="connsiteY417" fmla="*/ 4439011 h 5907136"/>
              <a:gd name="connsiteX418" fmla="*/ 8795465 w 12078891"/>
              <a:gd name="connsiteY418" fmla="*/ 4435957 h 5907136"/>
              <a:gd name="connsiteX419" fmla="*/ 8798519 w 12078891"/>
              <a:gd name="connsiteY419" fmla="*/ 4432903 h 5907136"/>
              <a:gd name="connsiteX420" fmla="*/ 6079128 w 12078891"/>
              <a:gd name="connsiteY420" fmla="*/ 4427813 h 5907136"/>
              <a:gd name="connsiteX421" fmla="*/ 6085238 w 12078891"/>
              <a:gd name="connsiteY421" fmla="*/ 4433921 h 5907136"/>
              <a:gd name="connsiteX422" fmla="*/ 6079128 w 12078891"/>
              <a:gd name="connsiteY422" fmla="*/ 4440030 h 5907136"/>
              <a:gd name="connsiteX423" fmla="*/ 6073020 w 12078891"/>
              <a:gd name="connsiteY423" fmla="*/ 4433921 h 5907136"/>
              <a:gd name="connsiteX424" fmla="*/ 6079128 w 12078891"/>
              <a:gd name="connsiteY424" fmla="*/ 4427813 h 5907136"/>
              <a:gd name="connsiteX425" fmla="*/ 1133145 w 12078891"/>
              <a:gd name="connsiteY425" fmla="*/ 4424758 h 5907136"/>
              <a:gd name="connsiteX426" fmla="*/ 1138235 w 12078891"/>
              <a:gd name="connsiteY426" fmla="*/ 4429849 h 5907136"/>
              <a:gd name="connsiteX427" fmla="*/ 1133145 w 12078891"/>
              <a:gd name="connsiteY427" fmla="*/ 4434939 h 5907136"/>
              <a:gd name="connsiteX428" fmla="*/ 1128054 w 12078891"/>
              <a:gd name="connsiteY428" fmla="*/ 4429849 h 5907136"/>
              <a:gd name="connsiteX429" fmla="*/ 1133145 w 12078891"/>
              <a:gd name="connsiteY429" fmla="*/ 4424758 h 5907136"/>
              <a:gd name="connsiteX430" fmla="*/ 10647419 w 12078891"/>
              <a:gd name="connsiteY430" fmla="*/ 4375889 h 5907136"/>
              <a:gd name="connsiteX431" fmla="*/ 10655564 w 12078891"/>
              <a:gd name="connsiteY431" fmla="*/ 4384034 h 5907136"/>
              <a:gd name="connsiteX432" fmla="*/ 10647419 w 12078891"/>
              <a:gd name="connsiteY432" fmla="*/ 4392179 h 5907136"/>
              <a:gd name="connsiteX433" fmla="*/ 10639274 w 12078891"/>
              <a:gd name="connsiteY433" fmla="*/ 4384034 h 5907136"/>
              <a:gd name="connsiteX434" fmla="*/ 10647419 w 12078891"/>
              <a:gd name="connsiteY434" fmla="*/ 4375889 h 5907136"/>
              <a:gd name="connsiteX435" fmla="*/ 7329376 w 12078891"/>
              <a:gd name="connsiteY435" fmla="*/ 4373852 h 5907136"/>
              <a:gd name="connsiteX436" fmla="*/ 7331412 w 12078891"/>
              <a:gd name="connsiteY436" fmla="*/ 4375888 h 5907136"/>
              <a:gd name="connsiteX437" fmla="*/ 7329376 w 12078891"/>
              <a:gd name="connsiteY437" fmla="*/ 4377925 h 5907136"/>
              <a:gd name="connsiteX438" fmla="*/ 7327340 w 12078891"/>
              <a:gd name="connsiteY438" fmla="*/ 4375888 h 5907136"/>
              <a:gd name="connsiteX439" fmla="*/ 7329376 w 12078891"/>
              <a:gd name="connsiteY439" fmla="*/ 4373852 h 5907136"/>
              <a:gd name="connsiteX440" fmla="*/ 7485148 w 12078891"/>
              <a:gd name="connsiteY440" fmla="*/ 4351454 h 5907136"/>
              <a:gd name="connsiteX441" fmla="*/ 7492275 w 12078891"/>
              <a:gd name="connsiteY441" fmla="*/ 4358580 h 5907136"/>
              <a:gd name="connsiteX442" fmla="*/ 7485148 w 12078891"/>
              <a:gd name="connsiteY442" fmla="*/ 4365707 h 5907136"/>
              <a:gd name="connsiteX443" fmla="*/ 7478021 w 12078891"/>
              <a:gd name="connsiteY443" fmla="*/ 4358580 h 5907136"/>
              <a:gd name="connsiteX444" fmla="*/ 7485148 w 12078891"/>
              <a:gd name="connsiteY444" fmla="*/ 4351454 h 5907136"/>
              <a:gd name="connsiteX445" fmla="*/ 7821127 w 12078891"/>
              <a:gd name="connsiteY445" fmla="*/ 4341273 h 5907136"/>
              <a:gd name="connsiteX446" fmla="*/ 7824181 w 12078891"/>
              <a:gd name="connsiteY446" fmla="*/ 4344327 h 5907136"/>
              <a:gd name="connsiteX447" fmla="*/ 7821127 w 12078891"/>
              <a:gd name="connsiteY447" fmla="*/ 4347381 h 5907136"/>
              <a:gd name="connsiteX448" fmla="*/ 7818073 w 12078891"/>
              <a:gd name="connsiteY448" fmla="*/ 4344327 h 5907136"/>
              <a:gd name="connsiteX449" fmla="*/ 7821127 w 12078891"/>
              <a:gd name="connsiteY449" fmla="*/ 4341273 h 5907136"/>
              <a:gd name="connsiteX450" fmla="*/ 2867001 w 12078891"/>
              <a:gd name="connsiteY450" fmla="*/ 4337200 h 5907136"/>
              <a:gd name="connsiteX451" fmla="*/ 2870055 w 12078891"/>
              <a:gd name="connsiteY451" fmla="*/ 4340254 h 5907136"/>
              <a:gd name="connsiteX452" fmla="*/ 2867001 w 12078891"/>
              <a:gd name="connsiteY452" fmla="*/ 4343308 h 5907136"/>
              <a:gd name="connsiteX453" fmla="*/ 2863946 w 12078891"/>
              <a:gd name="connsiteY453" fmla="*/ 4340254 h 5907136"/>
              <a:gd name="connsiteX454" fmla="*/ 2867001 w 12078891"/>
              <a:gd name="connsiteY454" fmla="*/ 4337200 h 5907136"/>
              <a:gd name="connsiteX455" fmla="*/ 288110 w 12078891"/>
              <a:gd name="connsiteY455" fmla="*/ 4316838 h 5907136"/>
              <a:gd name="connsiteX456" fmla="*/ 298290 w 12078891"/>
              <a:gd name="connsiteY456" fmla="*/ 4327019 h 5907136"/>
              <a:gd name="connsiteX457" fmla="*/ 288110 w 12078891"/>
              <a:gd name="connsiteY457" fmla="*/ 4337200 h 5907136"/>
              <a:gd name="connsiteX458" fmla="*/ 277929 w 12078891"/>
              <a:gd name="connsiteY458" fmla="*/ 4327019 h 5907136"/>
              <a:gd name="connsiteX459" fmla="*/ 288110 w 12078891"/>
              <a:gd name="connsiteY459" fmla="*/ 4316838 h 5907136"/>
              <a:gd name="connsiteX460" fmla="*/ 12035111 w 12078891"/>
              <a:gd name="connsiteY460" fmla="*/ 4313784 h 5907136"/>
              <a:gd name="connsiteX461" fmla="*/ 12042239 w 12078891"/>
              <a:gd name="connsiteY461" fmla="*/ 4320911 h 5907136"/>
              <a:gd name="connsiteX462" fmla="*/ 12035111 w 12078891"/>
              <a:gd name="connsiteY462" fmla="*/ 4328037 h 5907136"/>
              <a:gd name="connsiteX463" fmla="*/ 12027985 w 12078891"/>
              <a:gd name="connsiteY463" fmla="*/ 4320911 h 5907136"/>
              <a:gd name="connsiteX464" fmla="*/ 12035111 w 12078891"/>
              <a:gd name="connsiteY464" fmla="*/ 4313784 h 5907136"/>
              <a:gd name="connsiteX465" fmla="*/ 5619968 w 12078891"/>
              <a:gd name="connsiteY465" fmla="*/ 4302584 h 5907136"/>
              <a:gd name="connsiteX466" fmla="*/ 5622005 w 12078891"/>
              <a:gd name="connsiteY466" fmla="*/ 4304620 h 5907136"/>
              <a:gd name="connsiteX467" fmla="*/ 5619968 w 12078891"/>
              <a:gd name="connsiteY467" fmla="*/ 4306657 h 5907136"/>
              <a:gd name="connsiteX468" fmla="*/ 5617932 w 12078891"/>
              <a:gd name="connsiteY468" fmla="*/ 4304620 h 5907136"/>
              <a:gd name="connsiteX469" fmla="*/ 5619968 w 12078891"/>
              <a:gd name="connsiteY469" fmla="*/ 4302584 h 5907136"/>
              <a:gd name="connsiteX470" fmla="*/ 2632833 w 12078891"/>
              <a:gd name="connsiteY470" fmla="*/ 4256769 h 5907136"/>
              <a:gd name="connsiteX471" fmla="*/ 2643014 w 12078891"/>
              <a:gd name="connsiteY471" fmla="*/ 4266950 h 5907136"/>
              <a:gd name="connsiteX472" fmla="*/ 2632833 w 12078891"/>
              <a:gd name="connsiteY472" fmla="*/ 4277131 h 5907136"/>
              <a:gd name="connsiteX473" fmla="*/ 2622652 w 12078891"/>
              <a:gd name="connsiteY473" fmla="*/ 4266950 h 5907136"/>
              <a:gd name="connsiteX474" fmla="*/ 2632833 w 12078891"/>
              <a:gd name="connsiteY474" fmla="*/ 4256769 h 5907136"/>
              <a:gd name="connsiteX475" fmla="*/ 5403112 w 12078891"/>
              <a:gd name="connsiteY475" fmla="*/ 4242516 h 5907136"/>
              <a:gd name="connsiteX476" fmla="*/ 5404130 w 12078891"/>
              <a:gd name="connsiteY476" fmla="*/ 4243534 h 5907136"/>
              <a:gd name="connsiteX477" fmla="*/ 5403112 w 12078891"/>
              <a:gd name="connsiteY477" fmla="*/ 4244552 h 5907136"/>
              <a:gd name="connsiteX478" fmla="*/ 5402095 w 12078891"/>
              <a:gd name="connsiteY478" fmla="*/ 4243534 h 5907136"/>
              <a:gd name="connsiteX479" fmla="*/ 5403112 w 12078891"/>
              <a:gd name="connsiteY479" fmla="*/ 4242516 h 5907136"/>
              <a:gd name="connsiteX480" fmla="*/ 3718138 w 12078891"/>
              <a:gd name="connsiteY480" fmla="*/ 4228262 h 5907136"/>
              <a:gd name="connsiteX481" fmla="*/ 3730354 w 12078891"/>
              <a:gd name="connsiteY481" fmla="*/ 4240480 h 5907136"/>
              <a:gd name="connsiteX482" fmla="*/ 3718138 w 12078891"/>
              <a:gd name="connsiteY482" fmla="*/ 4252697 h 5907136"/>
              <a:gd name="connsiteX483" fmla="*/ 3705922 w 12078891"/>
              <a:gd name="connsiteY483" fmla="*/ 4240480 h 5907136"/>
              <a:gd name="connsiteX484" fmla="*/ 3718138 w 12078891"/>
              <a:gd name="connsiteY484" fmla="*/ 4228262 h 5907136"/>
              <a:gd name="connsiteX485" fmla="*/ 1566870 w 12078891"/>
              <a:gd name="connsiteY485" fmla="*/ 4220117 h 5907136"/>
              <a:gd name="connsiteX486" fmla="*/ 1593341 w 12078891"/>
              <a:gd name="connsiteY486" fmla="*/ 4246588 h 5907136"/>
              <a:gd name="connsiteX487" fmla="*/ 1566870 w 12078891"/>
              <a:gd name="connsiteY487" fmla="*/ 4273059 h 5907136"/>
              <a:gd name="connsiteX488" fmla="*/ 1540399 w 12078891"/>
              <a:gd name="connsiteY488" fmla="*/ 4246588 h 5907136"/>
              <a:gd name="connsiteX489" fmla="*/ 1566870 w 12078891"/>
              <a:gd name="connsiteY489" fmla="*/ 4220117 h 5907136"/>
              <a:gd name="connsiteX490" fmla="*/ 10648437 w 12078891"/>
              <a:gd name="connsiteY490" fmla="*/ 4218080 h 5907136"/>
              <a:gd name="connsiteX491" fmla="*/ 10662691 w 12078891"/>
              <a:gd name="connsiteY491" fmla="*/ 4232334 h 5907136"/>
              <a:gd name="connsiteX492" fmla="*/ 10648437 w 12078891"/>
              <a:gd name="connsiteY492" fmla="*/ 4246587 h 5907136"/>
              <a:gd name="connsiteX493" fmla="*/ 10634183 w 12078891"/>
              <a:gd name="connsiteY493" fmla="*/ 4232334 h 5907136"/>
              <a:gd name="connsiteX494" fmla="*/ 10648437 w 12078891"/>
              <a:gd name="connsiteY494" fmla="*/ 4218080 h 5907136"/>
              <a:gd name="connsiteX495" fmla="*/ 11093353 w 12078891"/>
              <a:gd name="connsiteY495" fmla="*/ 4214008 h 5907136"/>
              <a:gd name="connsiteX496" fmla="*/ 11104552 w 12078891"/>
              <a:gd name="connsiteY496" fmla="*/ 4225207 h 5907136"/>
              <a:gd name="connsiteX497" fmla="*/ 11093353 w 12078891"/>
              <a:gd name="connsiteY497" fmla="*/ 4236406 h 5907136"/>
              <a:gd name="connsiteX498" fmla="*/ 11082154 w 12078891"/>
              <a:gd name="connsiteY498" fmla="*/ 4225207 h 5907136"/>
              <a:gd name="connsiteX499" fmla="*/ 11093353 w 12078891"/>
              <a:gd name="connsiteY499" fmla="*/ 4214008 h 5907136"/>
              <a:gd name="connsiteX500" fmla="*/ 550793 w 12078891"/>
              <a:gd name="connsiteY500" fmla="*/ 4191610 h 5907136"/>
              <a:gd name="connsiteX501" fmla="*/ 558938 w 12078891"/>
              <a:gd name="connsiteY501" fmla="*/ 4199755 h 5907136"/>
              <a:gd name="connsiteX502" fmla="*/ 550793 w 12078891"/>
              <a:gd name="connsiteY502" fmla="*/ 4207900 h 5907136"/>
              <a:gd name="connsiteX503" fmla="*/ 542648 w 12078891"/>
              <a:gd name="connsiteY503" fmla="*/ 4199755 h 5907136"/>
              <a:gd name="connsiteX504" fmla="*/ 550793 w 12078891"/>
              <a:gd name="connsiteY504" fmla="*/ 4191610 h 5907136"/>
              <a:gd name="connsiteX505" fmla="*/ 6863078 w 12078891"/>
              <a:gd name="connsiteY505" fmla="*/ 4178374 h 5907136"/>
              <a:gd name="connsiteX506" fmla="*/ 6869188 w 12078891"/>
              <a:gd name="connsiteY506" fmla="*/ 4184482 h 5907136"/>
              <a:gd name="connsiteX507" fmla="*/ 6863078 w 12078891"/>
              <a:gd name="connsiteY507" fmla="*/ 4190591 h 5907136"/>
              <a:gd name="connsiteX508" fmla="*/ 6856970 w 12078891"/>
              <a:gd name="connsiteY508" fmla="*/ 4184482 h 5907136"/>
              <a:gd name="connsiteX509" fmla="*/ 6863078 w 12078891"/>
              <a:gd name="connsiteY509" fmla="*/ 4178374 h 5907136"/>
              <a:gd name="connsiteX510" fmla="*/ 11333628 w 12078891"/>
              <a:gd name="connsiteY510" fmla="*/ 4167175 h 5907136"/>
              <a:gd name="connsiteX511" fmla="*/ 11339738 w 12078891"/>
              <a:gd name="connsiteY511" fmla="*/ 4173284 h 5907136"/>
              <a:gd name="connsiteX512" fmla="*/ 11333628 w 12078891"/>
              <a:gd name="connsiteY512" fmla="*/ 4179393 h 5907136"/>
              <a:gd name="connsiteX513" fmla="*/ 11327520 w 12078891"/>
              <a:gd name="connsiteY513" fmla="*/ 4173284 h 5907136"/>
              <a:gd name="connsiteX514" fmla="*/ 11333628 w 12078891"/>
              <a:gd name="connsiteY514" fmla="*/ 4167175 h 5907136"/>
              <a:gd name="connsiteX515" fmla="*/ 11631937 w 12078891"/>
              <a:gd name="connsiteY515" fmla="*/ 4147831 h 5907136"/>
              <a:gd name="connsiteX516" fmla="*/ 11655354 w 12078891"/>
              <a:gd name="connsiteY516" fmla="*/ 4171248 h 5907136"/>
              <a:gd name="connsiteX517" fmla="*/ 11631937 w 12078891"/>
              <a:gd name="connsiteY517" fmla="*/ 4194664 h 5907136"/>
              <a:gd name="connsiteX518" fmla="*/ 11608520 w 12078891"/>
              <a:gd name="connsiteY518" fmla="*/ 4171248 h 5907136"/>
              <a:gd name="connsiteX519" fmla="*/ 11631937 w 12078891"/>
              <a:gd name="connsiteY519" fmla="*/ 4147831 h 5907136"/>
              <a:gd name="connsiteX520" fmla="*/ 3068595 w 12078891"/>
              <a:gd name="connsiteY520" fmla="*/ 4123396 h 5907136"/>
              <a:gd name="connsiteX521" fmla="*/ 3105248 w 12078891"/>
              <a:gd name="connsiteY521" fmla="*/ 4160048 h 5907136"/>
              <a:gd name="connsiteX522" fmla="*/ 3068595 w 12078891"/>
              <a:gd name="connsiteY522" fmla="*/ 4196701 h 5907136"/>
              <a:gd name="connsiteX523" fmla="*/ 3031941 w 12078891"/>
              <a:gd name="connsiteY523" fmla="*/ 4160048 h 5907136"/>
              <a:gd name="connsiteX524" fmla="*/ 3068595 w 12078891"/>
              <a:gd name="connsiteY524" fmla="*/ 4123396 h 5907136"/>
              <a:gd name="connsiteX525" fmla="*/ 10819479 w 12078891"/>
              <a:gd name="connsiteY525" fmla="*/ 4092852 h 5907136"/>
              <a:gd name="connsiteX526" fmla="*/ 10825589 w 12078891"/>
              <a:gd name="connsiteY526" fmla="*/ 4098960 h 5907136"/>
              <a:gd name="connsiteX527" fmla="*/ 10819479 w 12078891"/>
              <a:gd name="connsiteY527" fmla="*/ 4105070 h 5907136"/>
              <a:gd name="connsiteX528" fmla="*/ 10813371 w 12078891"/>
              <a:gd name="connsiteY528" fmla="*/ 4098960 h 5907136"/>
              <a:gd name="connsiteX529" fmla="*/ 10819479 w 12078891"/>
              <a:gd name="connsiteY529" fmla="*/ 4092852 h 5907136"/>
              <a:gd name="connsiteX530" fmla="*/ 5376643 w 12078891"/>
              <a:gd name="connsiteY530" fmla="*/ 4073508 h 5907136"/>
              <a:gd name="connsiteX531" fmla="*/ 5378679 w 12078891"/>
              <a:gd name="connsiteY531" fmla="*/ 4075544 h 5907136"/>
              <a:gd name="connsiteX532" fmla="*/ 5376643 w 12078891"/>
              <a:gd name="connsiteY532" fmla="*/ 4077581 h 5907136"/>
              <a:gd name="connsiteX533" fmla="*/ 5374603 w 12078891"/>
              <a:gd name="connsiteY533" fmla="*/ 4075544 h 5907136"/>
              <a:gd name="connsiteX534" fmla="*/ 5376643 w 12078891"/>
              <a:gd name="connsiteY534" fmla="*/ 4073508 h 5907136"/>
              <a:gd name="connsiteX535" fmla="*/ 4249614 w 12078891"/>
              <a:gd name="connsiteY535" fmla="*/ 4036856 h 5907136"/>
              <a:gd name="connsiteX536" fmla="*/ 4274048 w 12078891"/>
              <a:gd name="connsiteY536" fmla="*/ 4061291 h 5907136"/>
              <a:gd name="connsiteX537" fmla="*/ 4249614 w 12078891"/>
              <a:gd name="connsiteY537" fmla="*/ 4085726 h 5907136"/>
              <a:gd name="connsiteX538" fmla="*/ 4225181 w 12078891"/>
              <a:gd name="connsiteY538" fmla="*/ 4061291 h 5907136"/>
              <a:gd name="connsiteX539" fmla="*/ 4249614 w 12078891"/>
              <a:gd name="connsiteY539" fmla="*/ 4036856 h 5907136"/>
              <a:gd name="connsiteX540" fmla="*/ 380768 w 12078891"/>
              <a:gd name="connsiteY540" fmla="*/ 4020566 h 5907136"/>
              <a:gd name="connsiteX541" fmla="*/ 385858 w 12078891"/>
              <a:gd name="connsiteY541" fmla="*/ 4025657 h 5907136"/>
              <a:gd name="connsiteX542" fmla="*/ 380768 w 12078891"/>
              <a:gd name="connsiteY542" fmla="*/ 4030747 h 5907136"/>
              <a:gd name="connsiteX543" fmla="*/ 375677 w 12078891"/>
              <a:gd name="connsiteY543" fmla="*/ 4025657 h 5907136"/>
              <a:gd name="connsiteX544" fmla="*/ 380768 w 12078891"/>
              <a:gd name="connsiteY544" fmla="*/ 4020566 h 5907136"/>
              <a:gd name="connsiteX545" fmla="*/ 2215400 w 12078891"/>
              <a:gd name="connsiteY545" fmla="*/ 3970678 h 5907136"/>
              <a:gd name="connsiteX546" fmla="*/ 2216418 w 12078891"/>
              <a:gd name="connsiteY546" fmla="*/ 3971696 h 5907136"/>
              <a:gd name="connsiteX547" fmla="*/ 2215400 w 12078891"/>
              <a:gd name="connsiteY547" fmla="*/ 3972714 h 5907136"/>
              <a:gd name="connsiteX548" fmla="*/ 2214383 w 12078891"/>
              <a:gd name="connsiteY548" fmla="*/ 3971696 h 5907136"/>
              <a:gd name="connsiteX549" fmla="*/ 2215400 w 12078891"/>
              <a:gd name="connsiteY549" fmla="*/ 3970678 h 5907136"/>
              <a:gd name="connsiteX550" fmla="*/ 4634435 w 12078891"/>
              <a:gd name="connsiteY550" fmla="*/ 3959479 h 5907136"/>
              <a:gd name="connsiteX551" fmla="*/ 4660903 w 12078891"/>
              <a:gd name="connsiteY551" fmla="*/ 3985950 h 5907136"/>
              <a:gd name="connsiteX552" fmla="*/ 4634435 w 12078891"/>
              <a:gd name="connsiteY552" fmla="*/ 4012421 h 5907136"/>
              <a:gd name="connsiteX553" fmla="*/ 4607962 w 12078891"/>
              <a:gd name="connsiteY553" fmla="*/ 3985950 h 5907136"/>
              <a:gd name="connsiteX554" fmla="*/ 4634435 w 12078891"/>
              <a:gd name="connsiteY554" fmla="*/ 3959479 h 5907136"/>
              <a:gd name="connsiteX555" fmla="*/ 10706469 w 12078891"/>
              <a:gd name="connsiteY555" fmla="*/ 3953370 h 5907136"/>
              <a:gd name="connsiteX556" fmla="*/ 10726832 w 12078891"/>
              <a:gd name="connsiteY556" fmla="*/ 3972715 h 5907136"/>
              <a:gd name="connsiteX557" fmla="*/ 10706469 w 12078891"/>
              <a:gd name="connsiteY557" fmla="*/ 3992059 h 5907136"/>
              <a:gd name="connsiteX558" fmla="*/ 10686107 w 12078891"/>
              <a:gd name="connsiteY558" fmla="*/ 3972715 h 5907136"/>
              <a:gd name="connsiteX559" fmla="*/ 10706469 w 12078891"/>
              <a:gd name="connsiteY559" fmla="*/ 3953370 h 5907136"/>
              <a:gd name="connsiteX560" fmla="*/ 8545008 w 12078891"/>
              <a:gd name="connsiteY560" fmla="*/ 3938098 h 5907136"/>
              <a:gd name="connsiteX561" fmla="*/ 8588787 w 12078891"/>
              <a:gd name="connsiteY561" fmla="*/ 3981877 h 5907136"/>
              <a:gd name="connsiteX562" fmla="*/ 8545008 w 12078891"/>
              <a:gd name="connsiteY562" fmla="*/ 4025656 h 5907136"/>
              <a:gd name="connsiteX563" fmla="*/ 8501229 w 12078891"/>
              <a:gd name="connsiteY563" fmla="*/ 3981877 h 5907136"/>
              <a:gd name="connsiteX564" fmla="*/ 8545008 w 12078891"/>
              <a:gd name="connsiteY564" fmla="*/ 3938098 h 5907136"/>
              <a:gd name="connsiteX565" fmla="*/ 677029 w 12078891"/>
              <a:gd name="connsiteY565" fmla="*/ 3937081 h 5907136"/>
              <a:gd name="connsiteX566" fmla="*/ 684156 w 12078891"/>
              <a:gd name="connsiteY566" fmla="*/ 3944208 h 5907136"/>
              <a:gd name="connsiteX567" fmla="*/ 677029 w 12078891"/>
              <a:gd name="connsiteY567" fmla="*/ 3951334 h 5907136"/>
              <a:gd name="connsiteX568" fmla="*/ 669902 w 12078891"/>
              <a:gd name="connsiteY568" fmla="*/ 3944208 h 5907136"/>
              <a:gd name="connsiteX569" fmla="*/ 677029 w 12078891"/>
              <a:gd name="connsiteY569" fmla="*/ 3937081 h 5907136"/>
              <a:gd name="connsiteX570" fmla="*/ 165937 w 12078891"/>
              <a:gd name="connsiteY570" fmla="*/ 3893302 h 5907136"/>
              <a:gd name="connsiteX571" fmla="*/ 171027 w 12078891"/>
              <a:gd name="connsiteY571" fmla="*/ 3898393 h 5907136"/>
              <a:gd name="connsiteX572" fmla="*/ 165937 w 12078891"/>
              <a:gd name="connsiteY572" fmla="*/ 3903483 h 5907136"/>
              <a:gd name="connsiteX573" fmla="*/ 160846 w 12078891"/>
              <a:gd name="connsiteY573" fmla="*/ 3898393 h 5907136"/>
              <a:gd name="connsiteX574" fmla="*/ 165937 w 12078891"/>
              <a:gd name="connsiteY574" fmla="*/ 3893302 h 5907136"/>
              <a:gd name="connsiteX575" fmla="*/ 3428003 w 12078891"/>
              <a:gd name="connsiteY575" fmla="*/ 3860722 h 5907136"/>
              <a:gd name="connsiteX576" fmla="*/ 3454475 w 12078891"/>
              <a:gd name="connsiteY576" fmla="*/ 3887193 h 5907136"/>
              <a:gd name="connsiteX577" fmla="*/ 3428003 w 12078891"/>
              <a:gd name="connsiteY577" fmla="*/ 3913664 h 5907136"/>
              <a:gd name="connsiteX578" fmla="*/ 3401528 w 12078891"/>
              <a:gd name="connsiteY578" fmla="*/ 3887193 h 5907136"/>
              <a:gd name="connsiteX579" fmla="*/ 3428003 w 12078891"/>
              <a:gd name="connsiteY579" fmla="*/ 3860722 h 5907136"/>
              <a:gd name="connsiteX580" fmla="*/ 461189 w 12078891"/>
              <a:gd name="connsiteY580" fmla="*/ 3827124 h 5907136"/>
              <a:gd name="connsiteX581" fmla="*/ 465262 w 12078891"/>
              <a:gd name="connsiteY581" fmla="*/ 3831196 h 5907136"/>
              <a:gd name="connsiteX582" fmla="*/ 461189 w 12078891"/>
              <a:gd name="connsiteY582" fmla="*/ 3835269 h 5907136"/>
              <a:gd name="connsiteX583" fmla="*/ 457117 w 12078891"/>
              <a:gd name="connsiteY583" fmla="*/ 3831196 h 5907136"/>
              <a:gd name="connsiteX584" fmla="*/ 461189 w 12078891"/>
              <a:gd name="connsiteY584" fmla="*/ 3827124 h 5907136"/>
              <a:gd name="connsiteX585" fmla="*/ 395021 w 12078891"/>
              <a:gd name="connsiteY585" fmla="*/ 3817961 h 5907136"/>
              <a:gd name="connsiteX586" fmla="*/ 402148 w 12078891"/>
              <a:gd name="connsiteY586" fmla="*/ 3825088 h 5907136"/>
              <a:gd name="connsiteX587" fmla="*/ 395021 w 12078891"/>
              <a:gd name="connsiteY587" fmla="*/ 3832215 h 5907136"/>
              <a:gd name="connsiteX588" fmla="*/ 387894 w 12078891"/>
              <a:gd name="connsiteY588" fmla="*/ 3825088 h 5907136"/>
              <a:gd name="connsiteX589" fmla="*/ 395021 w 12078891"/>
              <a:gd name="connsiteY589" fmla="*/ 3817961 h 5907136"/>
              <a:gd name="connsiteX590" fmla="*/ 11750038 w 12078891"/>
              <a:gd name="connsiteY590" fmla="*/ 3799635 h 5907136"/>
              <a:gd name="connsiteX591" fmla="*/ 11755129 w 12078891"/>
              <a:gd name="connsiteY591" fmla="*/ 3805743 h 5907136"/>
              <a:gd name="connsiteX592" fmla="*/ 11750038 w 12078891"/>
              <a:gd name="connsiteY592" fmla="*/ 3810834 h 5907136"/>
              <a:gd name="connsiteX593" fmla="*/ 11743930 w 12078891"/>
              <a:gd name="connsiteY593" fmla="*/ 3805743 h 5907136"/>
              <a:gd name="connsiteX594" fmla="*/ 11750038 w 12078891"/>
              <a:gd name="connsiteY594" fmla="*/ 3799635 h 5907136"/>
              <a:gd name="connsiteX595" fmla="*/ 9481675 w 12078891"/>
              <a:gd name="connsiteY595" fmla="*/ 3783345 h 5907136"/>
              <a:gd name="connsiteX596" fmla="*/ 9493892 w 12078891"/>
              <a:gd name="connsiteY596" fmla="*/ 3794545 h 5907136"/>
              <a:gd name="connsiteX597" fmla="*/ 9481675 w 12078891"/>
              <a:gd name="connsiteY597" fmla="*/ 3805744 h 5907136"/>
              <a:gd name="connsiteX598" fmla="*/ 9469457 w 12078891"/>
              <a:gd name="connsiteY598" fmla="*/ 3794545 h 5907136"/>
              <a:gd name="connsiteX599" fmla="*/ 9481675 w 12078891"/>
              <a:gd name="connsiteY599" fmla="*/ 3783345 h 5907136"/>
              <a:gd name="connsiteX600" fmla="*/ 3492152 w 12078891"/>
              <a:gd name="connsiteY600" fmla="*/ 3781309 h 5907136"/>
              <a:gd name="connsiteX601" fmla="*/ 3503351 w 12078891"/>
              <a:gd name="connsiteY601" fmla="*/ 3792508 h 5907136"/>
              <a:gd name="connsiteX602" fmla="*/ 3492152 w 12078891"/>
              <a:gd name="connsiteY602" fmla="*/ 3803707 h 5907136"/>
              <a:gd name="connsiteX603" fmla="*/ 3480954 w 12078891"/>
              <a:gd name="connsiteY603" fmla="*/ 3792508 h 5907136"/>
              <a:gd name="connsiteX604" fmla="*/ 3492152 w 12078891"/>
              <a:gd name="connsiteY604" fmla="*/ 3781309 h 5907136"/>
              <a:gd name="connsiteX605" fmla="*/ 3015654 w 12078891"/>
              <a:gd name="connsiteY605" fmla="*/ 3767055 h 5907136"/>
              <a:gd name="connsiteX606" fmla="*/ 3022780 w 12078891"/>
              <a:gd name="connsiteY606" fmla="*/ 3774182 h 5907136"/>
              <a:gd name="connsiteX607" fmla="*/ 3015654 w 12078891"/>
              <a:gd name="connsiteY607" fmla="*/ 3781309 h 5907136"/>
              <a:gd name="connsiteX608" fmla="*/ 3008526 w 12078891"/>
              <a:gd name="connsiteY608" fmla="*/ 3774182 h 5907136"/>
              <a:gd name="connsiteX609" fmla="*/ 3015654 w 12078891"/>
              <a:gd name="connsiteY609" fmla="*/ 3767055 h 5907136"/>
              <a:gd name="connsiteX610" fmla="*/ 3810802 w 12078891"/>
              <a:gd name="connsiteY610" fmla="*/ 3754837 h 5907136"/>
              <a:gd name="connsiteX611" fmla="*/ 3820985 w 12078891"/>
              <a:gd name="connsiteY611" fmla="*/ 3765018 h 5907136"/>
              <a:gd name="connsiteX612" fmla="*/ 3810802 w 12078891"/>
              <a:gd name="connsiteY612" fmla="*/ 3775199 h 5907136"/>
              <a:gd name="connsiteX613" fmla="*/ 3800620 w 12078891"/>
              <a:gd name="connsiteY613" fmla="*/ 3765018 h 5907136"/>
              <a:gd name="connsiteX614" fmla="*/ 3810802 w 12078891"/>
              <a:gd name="connsiteY614" fmla="*/ 3754837 h 5907136"/>
              <a:gd name="connsiteX615" fmla="*/ 2153313 w 12078891"/>
              <a:gd name="connsiteY615" fmla="*/ 3744656 h 5907136"/>
              <a:gd name="connsiteX616" fmla="*/ 2170621 w 12078891"/>
              <a:gd name="connsiteY616" fmla="*/ 3761964 h 5907136"/>
              <a:gd name="connsiteX617" fmla="*/ 2153313 w 12078891"/>
              <a:gd name="connsiteY617" fmla="*/ 3779272 h 5907136"/>
              <a:gd name="connsiteX618" fmla="*/ 2136003 w 12078891"/>
              <a:gd name="connsiteY618" fmla="*/ 3761964 h 5907136"/>
              <a:gd name="connsiteX619" fmla="*/ 2153313 w 12078891"/>
              <a:gd name="connsiteY619" fmla="*/ 3744656 h 5907136"/>
              <a:gd name="connsiteX620" fmla="*/ 5287053 w 12078891"/>
              <a:gd name="connsiteY620" fmla="*/ 3741602 h 5907136"/>
              <a:gd name="connsiteX621" fmla="*/ 5292143 w 12078891"/>
              <a:gd name="connsiteY621" fmla="*/ 3746693 h 5907136"/>
              <a:gd name="connsiteX622" fmla="*/ 5287053 w 12078891"/>
              <a:gd name="connsiteY622" fmla="*/ 3751783 h 5907136"/>
              <a:gd name="connsiteX623" fmla="*/ 5281965 w 12078891"/>
              <a:gd name="connsiteY623" fmla="*/ 3746693 h 5907136"/>
              <a:gd name="connsiteX624" fmla="*/ 5287053 w 12078891"/>
              <a:gd name="connsiteY624" fmla="*/ 3741602 h 5907136"/>
              <a:gd name="connsiteX625" fmla="*/ 7031068 w 12078891"/>
              <a:gd name="connsiteY625" fmla="*/ 3735494 h 5907136"/>
              <a:gd name="connsiteX626" fmla="*/ 7053467 w 12078891"/>
              <a:gd name="connsiteY626" fmla="*/ 3757892 h 5907136"/>
              <a:gd name="connsiteX627" fmla="*/ 7031068 w 12078891"/>
              <a:gd name="connsiteY627" fmla="*/ 3780291 h 5907136"/>
              <a:gd name="connsiteX628" fmla="*/ 7008670 w 12078891"/>
              <a:gd name="connsiteY628" fmla="*/ 3757892 h 5907136"/>
              <a:gd name="connsiteX629" fmla="*/ 7031068 w 12078891"/>
              <a:gd name="connsiteY629" fmla="*/ 3735494 h 5907136"/>
              <a:gd name="connsiteX630" fmla="*/ 8007442 w 12078891"/>
              <a:gd name="connsiteY630" fmla="*/ 3718185 h 5907136"/>
              <a:gd name="connsiteX631" fmla="*/ 8051221 w 12078891"/>
              <a:gd name="connsiteY631" fmla="*/ 3761964 h 5907136"/>
              <a:gd name="connsiteX632" fmla="*/ 8007442 w 12078891"/>
              <a:gd name="connsiteY632" fmla="*/ 3804725 h 5907136"/>
              <a:gd name="connsiteX633" fmla="*/ 7963663 w 12078891"/>
              <a:gd name="connsiteY633" fmla="*/ 3761964 h 5907136"/>
              <a:gd name="connsiteX634" fmla="*/ 8007442 w 12078891"/>
              <a:gd name="connsiteY634" fmla="*/ 3718185 h 5907136"/>
              <a:gd name="connsiteX635" fmla="*/ 2738703 w 12078891"/>
              <a:gd name="connsiteY635" fmla="*/ 3717167 h 5907136"/>
              <a:gd name="connsiteX636" fmla="*/ 2746849 w 12078891"/>
              <a:gd name="connsiteY636" fmla="*/ 3725312 h 5907136"/>
              <a:gd name="connsiteX637" fmla="*/ 2738703 w 12078891"/>
              <a:gd name="connsiteY637" fmla="*/ 3733457 h 5907136"/>
              <a:gd name="connsiteX638" fmla="*/ 2730559 w 12078891"/>
              <a:gd name="connsiteY638" fmla="*/ 3725312 h 5907136"/>
              <a:gd name="connsiteX639" fmla="*/ 2738703 w 12078891"/>
              <a:gd name="connsiteY639" fmla="*/ 3717167 h 5907136"/>
              <a:gd name="connsiteX640" fmla="*/ 5693282 w 12078891"/>
              <a:gd name="connsiteY640" fmla="*/ 3715131 h 5907136"/>
              <a:gd name="connsiteX641" fmla="*/ 5701426 w 12078891"/>
              <a:gd name="connsiteY641" fmla="*/ 3722257 h 5907136"/>
              <a:gd name="connsiteX642" fmla="*/ 5693282 w 12078891"/>
              <a:gd name="connsiteY642" fmla="*/ 3729384 h 5907136"/>
              <a:gd name="connsiteX643" fmla="*/ 5685137 w 12078891"/>
              <a:gd name="connsiteY643" fmla="*/ 3722257 h 5907136"/>
              <a:gd name="connsiteX644" fmla="*/ 5693282 w 12078891"/>
              <a:gd name="connsiteY644" fmla="*/ 3715131 h 5907136"/>
              <a:gd name="connsiteX645" fmla="*/ 1150439 w 12078891"/>
              <a:gd name="connsiteY645" fmla="*/ 3714113 h 5907136"/>
              <a:gd name="connsiteX646" fmla="*/ 1156547 w 12078891"/>
              <a:gd name="connsiteY646" fmla="*/ 3720222 h 5907136"/>
              <a:gd name="connsiteX647" fmla="*/ 1150439 w 12078891"/>
              <a:gd name="connsiteY647" fmla="*/ 3726331 h 5907136"/>
              <a:gd name="connsiteX648" fmla="*/ 1144330 w 12078891"/>
              <a:gd name="connsiteY648" fmla="*/ 3720222 h 5907136"/>
              <a:gd name="connsiteX649" fmla="*/ 1150439 w 12078891"/>
              <a:gd name="connsiteY649" fmla="*/ 3714113 h 5907136"/>
              <a:gd name="connsiteX650" fmla="*/ 3209096 w 12078891"/>
              <a:gd name="connsiteY650" fmla="*/ 3699859 h 5907136"/>
              <a:gd name="connsiteX651" fmla="*/ 3261017 w 12078891"/>
              <a:gd name="connsiteY651" fmla="*/ 3751783 h 5907136"/>
              <a:gd name="connsiteX652" fmla="*/ 3209096 w 12078891"/>
              <a:gd name="connsiteY652" fmla="*/ 3803706 h 5907136"/>
              <a:gd name="connsiteX653" fmla="*/ 3157171 w 12078891"/>
              <a:gd name="connsiteY653" fmla="*/ 3751783 h 5907136"/>
              <a:gd name="connsiteX654" fmla="*/ 3209096 w 12078891"/>
              <a:gd name="connsiteY654" fmla="*/ 3699859 h 5907136"/>
              <a:gd name="connsiteX655" fmla="*/ 10019241 w 12078891"/>
              <a:gd name="connsiteY655" fmla="*/ 3698841 h 5907136"/>
              <a:gd name="connsiteX656" fmla="*/ 10081346 w 12078891"/>
              <a:gd name="connsiteY656" fmla="*/ 3759928 h 5907136"/>
              <a:gd name="connsiteX657" fmla="*/ 10019241 w 12078891"/>
              <a:gd name="connsiteY657" fmla="*/ 3821015 h 5907136"/>
              <a:gd name="connsiteX658" fmla="*/ 9957136 w 12078891"/>
              <a:gd name="connsiteY658" fmla="*/ 3759928 h 5907136"/>
              <a:gd name="connsiteX659" fmla="*/ 10019241 w 12078891"/>
              <a:gd name="connsiteY659" fmla="*/ 3698841 h 5907136"/>
              <a:gd name="connsiteX660" fmla="*/ 4673138 w 12078891"/>
              <a:gd name="connsiteY660" fmla="*/ 3679497 h 5907136"/>
              <a:gd name="connsiteX661" fmla="*/ 4690446 w 12078891"/>
              <a:gd name="connsiteY661" fmla="*/ 3695787 h 5907136"/>
              <a:gd name="connsiteX662" fmla="*/ 4673138 w 12078891"/>
              <a:gd name="connsiteY662" fmla="*/ 3712076 h 5907136"/>
              <a:gd name="connsiteX663" fmla="*/ 4655826 w 12078891"/>
              <a:gd name="connsiteY663" fmla="*/ 3695787 h 5907136"/>
              <a:gd name="connsiteX664" fmla="*/ 4673138 w 12078891"/>
              <a:gd name="connsiteY664" fmla="*/ 3679497 h 5907136"/>
              <a:gd name="connsiteX665" fmla="*/ 22399 w 12078891"/>
              <a:gd name="connsiteY665" fmla="*/ 3673388 h 5907136"/>
              <a:gd name="connsiteX666" fmla="*/ 47851 w 12078891"/>
              <a:gd name="connsiteY666" fmla="*/ 3699859 h 5907136"/>
              <a:gd name="connsiteX667" fmla="*/ 22399 w 12078891"/>
              <a:gd name="connsiteY667" fmla="*/ 3725312 h 5907136"/>
              <a:gd name="connsiteX668" fmla="*/ 0 w 12078891"/>
              <a:gd name="connsiteY668" fmla="*/ 3712076 h 5907136"/>
              <a:gd name="connsiteX669" fmla="*/ 0 w 12078891"/>
              <a:gd name="connsiteY669" fmla="*/ 3686623 h 5907136"/>
              <a:gd name="connsiteX670" fmla="*/ 22399 w 12078891"/>
              <a:gd name="connsiteY670" fmla="*/ 3673388 h 5907136"/>
              <a:gd name="connsiteX671" fmla="*/ 10351147 w 12078891"/>
              <a:gd name="connsiteY671" fmla="*/ 3666261 h 5907136"/>
              <a:gd name="connsiteX672" fmla="*/ 10367436 w 12078891"/>
              <a:gd name="connsiteY672" fmla="*/ 3681533 h 5907136"/>
              <a:gd name="connsiteX673" fmla="*/ 10351147 w 12078891"/>
              <a:gd name="connsiteY673" fmla="*/ 3696804 h 5907136"/>
              <a:gd name="connsiteX674" fmla="*/ 10335875 w 12078891"/>
              <a:gd name="connsiteY674" fmla="*/ 3681533 h 5907136"/>
              <a:gd name="connsiteX675" fmla="*/ 10351147 w 12078891"/>
              <a:gd name="connsiteY675" fmla="*/ 3666261 h 5907136"/>
              <a:gd name="connsiteX676" fmla="*/ 11263380 w 12078891"/>
              <a:gd name="connsiteY676" fmla="*/ 3656080 h 5907136"/>
              <a:gd name="connsiteX677" fmla="*/ 11276615 w 12078891"/>
              <a:gd name="connsiteY677" fmla="*/ 3669316 h 5907136"/>
              <a:gd name="connsiteX678" fmla="*/ 11263380 w 12078891"/>
              <a:gd name="connsiteY678" fmla="*/ 3682551 h 5907136"/>
              <a:gd name="connsiteX679" fmla="*/ 11250144 w 12078891"/>
              <a:gd name="connsiteY679" fmla="*/ 3669316 h 5907136"/>
              <a:gd name="connsiteX680" fmla="*/ 11263380 w 12078891"/>
              <a:gd name="connsiteY680" fmla="*/ 3656080 h 5907136"/>
              <a:gd name="connsiteX681" fmla="*/ 223997 w 12078891"/>
              <a:gd name="connsiteY681" fmla="*/ 3647935 h 5907136"/>
              <a:gd name="connsiteX682" fmla="*/ 237232 w 12078891"/>
              <a:gd name="connsiteY682" fmla="*/ 3661170 h 5907136"/>
              <a:gd name="connsiteX683" fmla="*/ 223997 w 12078891"/>
              <a:gd name="connsiteY683" fmla="*/ 3674406 h 5907136"/>
              <a:gd name="connsiteX684" fmla="*/ 210761 w 12078891"/>
              <a:gd name="connsiteY684" fmla="*/ 3661170 h 5907136"/>
              <a:gd name="connsiteX685" fmla="*/ 223997 w 12078891"/>
              <a:gd name="connsiteY685" fmla="*/ 3647935 h 5907136"/>
              <a:gd name="connsiteX686" fmla="*/ 6892604 w 12078891"/>
              <a:gd name="connsiteY686" fmla="*/ 3642845 h 5907136"/>
              <a:gd name="connsiteX687" fmla="*/ 6898713 w 12078891"/>
              <a:gd name="connsiteY687" fmla="*/ 3648954 h 5907136"/>
              <a:gd name="connsiteX688" fmla="*/ 6892604 w 12078891"/>
              <a:gd name="connsiteY688" fmla="*/ 3655063 h 5907136"/>
              <a:gd name="connsiteX689" fmla="*/ 6886496 w 12078891"/>
              <a:gd name="connsiteY689" fmla="*/ 3648954 h 5907136"/>
              <a:gd name="connsiteX690" fmla="*/ 6892604 w 12078891"/>
              <a:gd name="connsiteY690" fmla="*/ 3642845 h 5907136"/>
              <a:gd name="connsiteX691" fmla="*/ 3798592 w 12078891"/>
              <a:gd name="connsiteY691" fmla="*/ 3640808 h 5907136"/>
              <a:gd name="connsiteX692" fmla="*/ 3802666 w 12078891"/>
              <a:gd name="connsiteY692" fmla="*/ 3644880 h 5907136"/>
              <a:gd name="connsiteX693" fmla="*/ 3798592 w 12078891"/>
              <a:gd name="connsiteY693" fmla="*/ 3648953 h 5907136"/>
              <a:gd name="connsiteX694" fmla="*/ 3794520 w 12078891"/>
              <a:gd name="connsiteY694" fmla="*/ 3644880 h 5907136"/>
              <a:gd name="connsiteX695" fmla="*/ 3798592 w 12078891"/>
              <a:gd name="connsiteY695" fmla="*/ 3640808 h 5907136"/>
              <a:gd name="connsiteX696" fmla="*/ 11062810 w 12078891"/>
              <a:gd name="connsiteY696" fmla="*/ 3638772 h 5907136"/>
              <a:gd name="connsiteX697" fmla="*/ 11066882 w 12078891"/>
              <a:gd name="connsiteY697" fmla="*/ 3642844 h 5907136"/>
              <a:gd name="connsiteX698" fmla="*/ 11062810 w 12078891"/>
              <a:gd name="connsiteY698" fmla="*/ 3646917 h 5907136"/>
              <a:gd name="connsiteX699" fmla="*/ 11058737 w 12078891"/>
              <a:gd name="connsiteY699" fmla="*/ 3642844 h 5907136"/>
              <a:gd name="connsiteX700" fmla="*/ 11062810 w 12078891"/>
              <a:gd name="connsiteY700" fmla="*/ 3638772 h 5907136"/>
              <a:gd name="connsiteX701" fmla="*/ 11256252 w 12078891"/>
              <a:gd name="connsiteY701" fmla="*/ 3614337 h 5907136"/>
              <a:gd name="connsiteX702" fmla="*/ 11270506 w 12078891"/>
              <a:gd name="connsiteY702" fmla="*/ 3628591 h 5907136"/>
              <a:gd name="connsiteX703" fmla="*/ 11256252 w 12078891"/>
              <a:gd name="connsiteY703" fmla="*/ 3642844 h 5907136"/>
              <a:gd name="connsiteX704" fmla="*/ 11241998 w 12078891"/>
              <a:gd name="connsiteY704" fmla="*/ 3628591 h 5907136"/>
              <a:gd name="connsiteX705" fmla="*/ 11256252 w 12078891"/>
              <a:gd name="connsiteY705" fmla="*/ 3614337 h 5907136"/>
              <a:gd name="connsiteX706" fmla="*/ 11961807 w 12078891"/>
              <a:gd name="connsiteY706" fmla="*/ 3603138 h 5907136"/>
              <a:gd name="connsiteX707" fmla="*/ 11974024 w 12078891"/>
              <a:gd name="connsiteY707" fmla="*/ 3615355 h 5907136"/>
              <a:gd name="connsiteX708" fmla="*/ 11961807 w 12078891"/>
              <a:gd name="connsiteY708" fmla="*/ 3627572 h 5907136"/>
              <a:gd name="connsiteX709" fmla="*/ 11949589 w 12078891"/>
              <a:gd name="connsiteY709" fmla="*/ 3615355 h 5907136"/>
              <a:gd name="connsiteX710" fmla="*/ 11961807 w 12078891"/>
              <a:gd name="connsiteY710" fmla="*/ 3603138 h 5907136"/>
              <a:gd name="connsiteX711" fmla="*/ 7592051 w 12078891"/>
              <a:gd name="connsiteY711" fmla="*/ 3603138 h 5907136"/>
              <a:gd name="connsiteX712" fmla="*/ 7598160 w 12078891"/>
              <a:gd name="connsiteY712" fmla="*/ 3609246 h 5907136"/>
              <a:gd name="connsiteX713" fmla="*/ 7592051 w 12078891"/>
              <a:gd name="connsiteY713" fmla="*/ 3615355 h 5907136"/>
              <a:gd name="connsiteX714" fmla="*/ 7585942 w 12078891"/>
              <a:gd name="connsiteY714" fmla="*/ 3609246 h 5907136"/>
              <a:gd name="connsiteX715" fmla="*/ 7592051 w 12078891"/>
              <a:gd name="connsiteY715" fmla="*/ 3603138 h 5907136"/>
              <a:gd name="connsiteX716" fmla="*/ 5719746 w 12078891"/>
              <a:gd name="connsiteY716" fmla="*/ 3579721 h 5907136"/>
              <a:gd name="connsiteX717" fmla="*/ 5736035 w 12078891"/>
              <a:gd name="connsiteY717" fmla="*/ 3596011 h 5907136"/>
              <a:gd name="connsiteX718" fmla="*/ 5719746 w 12078891"/>
              <a:gd name="connsiteY718" fmla="*/ 3612301 h 5907136"/>
              <a:gd name="connsiteX719" fmla="*/ 5703456 w 12078891"/>
              <a:gd name="connsiteY719" fmla="*/ 3596011 h 5907136"/>
              <a:gd name="connsiteX720" fmla="*/ 5719746 w 12078891"/>
              <a:gd name="connsiteY720" fmla="*/ 3579721 h 5907136"/>
              <a:gd name="connsiteX721" fmla="*/ 2581980 w 12078891"/>
              <a:gd name="connsiteY721" fmla="*/ 3574631 h 5907136"/>
              <a:gd name="connsiteX722" fmla="*/ 2591143 w 12078891"/>
              <a:gd name="connsiteY722" fmla="*/ 3583794 h 5907136"/>
              <a:gd name="connsiteX723" fmla="*/ 2581980 w 12078891"/>
              <a:gd name="connsiteY723" fmla="*/ 3592958 h 5907136"/>
              <a:gd name="connsiteX724" fmla="*/ 2572815 w 12078891"/>
              <a:gd name="connsiteY724" fmla="*/ 3583794 h 5907136"/>
              <a:gd name="connsiteX725" fmla="*/ 2581980 w 12078891"/>
              <a:gd name="connsiteY725" fmla="*/ 3574631 h 5907136"/>
              <a:gd name="connsiteX726" fmla="*/ 6245083 w 12078891"/>
              <a:gd name="connsiteY726" fmla="*/ 3559359 h 5907136"/>
              <a:gd name="connsiteX727" fmla="*/ 6260355 w 12078891"/>
              <a:gd name="connsiteY727" fmla="*/ 3574631 h 5907136"/>
              <a:gd name="connsiteX728" fmla="*/ 6245083 w 12078891"/>
              <a:gd name="connsiteY728" fmla="*/ 3589903 h 5907136"/>
              <a:gd name="connsiteX729" fmla="*/ 6229811 w 12078891"/>
              <a:gd name="connsiteY729" fmla="*/ 3574631 h 5907136"/>
              <a:gd name="connsiteX730" fmla="*/ 6245083 w 12078891"/>
              <a:gd name="connsiteY730" fmla="*/ 3559359 h 5907136"/>
              <a:gd name="connsiteX731" fmla="*/ 2969866 w 12078891"/>
              <a:gd name="connsiteY731" fmla="*/ 3548160 h 5907136"/>
              <a:gd name="connsiteX732" fmla="*/ 2984114 w 12078891"/>
              <a:gd name="connsiteY732" fmla="*/ 3562414 h 5907136"/>
              <a:gd name="connsiteX733" fmla="*/ 2969866 w 12078891"/>
              <a:gd name="connsiteY733" fmla="*/ 3576667 h 5907136"/>
              <a:gd name="connsiteX734" fmla="*/ 2955610 w 12078891"/>
              <a:gd name="connsiteY734" fmla="*/ 3562414 h 5907136"/>
              <a:gd name="connsiteX735" fmla="*/ 2969866 w 12078891"/>
              <a:gd name="connsiteY735" fmla="*/ 3548160 h 5907136"/>
              <a:gd name="connsiteX736" fmla="*/ 9676136 w 12078891"/>
              <a:gd name="connsiteY736" fmla="*/ 3545106 h 5907136"/>
              <a:gd name="connsiteX737" fmla="*/ 9689371 w 12078891"/>
              <a:gd name="connsiteY737" fmla="*/ 3558341 h 5907136"/>
              <a:gd name="connsiteX738" fmla="*/ 9676136 w 12078891"/>
              <a:gd name="connsiteY738" fmla="*/ 3571577 h 5907136"/>
              <a:gd name="connsiteX739" fmla="*/ 9662900 w 12078891"/>
              <a:gd name="connsiteY739" fmla="*/ 3558341 h 5907136"/>
              <a:gd name="connsiteX740" fmla="*/ 9676136 w 12078891"/>
              <a:gd name="connsiteY740" fmla="*/ 3545106 h 5907136"/>
              <a:gd name="connsiteX741" fmla="*/ 11762257 w 12078891"/>
              <a:gd name="connsiteY741" fmla="*/ 3540015 h 5907136"/>
              <a:gd name="connsiteX742" fmla="*/ 11784655 w 12078891"/>
              <a:gd name="connsiteY742" fmla="*/ 3562414 h 5907136"/>
              <a:gd name="connsiteX743" fmla="*/ 11762257 w 12078891"/>
              <a:gd name="connsiteY743" fmla="*/ 3584812 h 5907136"/>
              <a:gd name="connsiteX744" fmla="*/ 11739858 w 12078891"/>
              <a:gd name="connsiteY744" fmla="*/ 3562414 h 5907136"/>
              <a:gd name="connsiteX745" fmla="*/ 11762257 w 12078891"/>
              <a:gd name="connsiteY745" fmla="*/ 3540015 h 5907136"/>
              <a:gd name="connsiteX746" fmla="*/ 9631338 w 12078891"/>
              <a:gd name="connsiteY746" fmla="*/ 3535942 h 5907136"/>
              <a:gd name="connsiteX747" fmla="*/ 9633375 w 12078891"/>
              <a:gd name="connsiteY747" fmla="*/ 3537978 h 5907136"/>
              <a:gd name="connsiteX748" fmla="*/ 9631338 w 12078891"/>
              <a:gd name="connsiteY748" fmla="*/ 3540015 h 5907136"/>
              <a:gd name="connsiteX749" fmla="*/ 9629302 w 12078891"/>
              <a:gd name="connsiteY749" fmla="*/ 3537978 h 5907136"/>
              <a:gd name="connsiteX750" fmla="*/ 9631338 w 12078891"/>
              <a:gd name="connsiteY750" fmla="*/ 3535942 h 5907136"/>
              <a:gd name="connsiteX751" fmla="*/ 12059546 w 12078891"/>
              <a:gd name="connsiteY751" fmla="*/ 3527798 h 5907136"/>
              <a:gd name="connsiteX752" fmla="*/ 12078891 w 12078891"/>
              <a:gd name="connsiteY752" fmla="*/ 3547142 h 5907136"/>
              <a:gd name="connsiteX753" fmla="*/ 12059546 w 12078891"/>
              <a:gd name="connsiteY753" fmla="*/ 3566486 h 5907136"/>
              <a:gd name="connsiteX754" fmla="*/ 12040202 w 12078891"/>
              <a:gd name="connsiteY754" fmla="*/ 3547142 h 5907136"/>
              <a:gd name="connsiteX755" fmla="*/ 12059546 w 12078891"/>
              <a:gd name="connsiteY755" fmla="*/ 3527798 h 5907136"/>
              <a:gd name="connsiteX756" fmla="*/ 7084010 w 12078891"/>
              <a:gd name="connsiteY756" fmla="*/ 3498272 h 5907136"/>
              <a:gd name="connsiteX757" fmla="*/ 7119644 w 12078891"/>
              <a:gd name="connsiteY757" fmla="*/ 3533906 h 5907136"/>
              <a:gd name="connsiteX758" fmla="*/ 7084010 w 12078891"/>
              <a:gd name="connsiteY758" fmla="*/ 3569540 h 5907136"/>
              <a:gd name="connsiteX759" fmla="*/ 7048376 w 12078891"/>
              <a:gd name="connsiteY759" fmla="*/ 3533906 h 5907136"/>
              <a:gd name="connsiteX760" fmla="*/ 7084010 w 12078891"/>
              <a:gd name="connsiteY760" fmla="*/ 3498272 h 5907136"/>
              <a:gd name="connsiteX761" fmla="*/ 6021100 w 12078891"/>
              <a:gd name="connsiteY761" fmla="*/ 3493181 h 5907136"/>
              <a:gd name="connsiteX762" fmla="*/ 6044514 w 12078891"/>
              <a:gd name="connsiteY762" fmla="*/ 3516598 h 5907136"/>
              <a:gd name="connsiteX763" fmla="*/ 6021100 w 12078891"/>
              <a:gd name="connsiteY763" fmla="*/ 3540015 h 5907136"/>
              <a:gd name="connsiteX764" fmla="*/ 5997683 w 12078891"/>
              <a:gd name="connsiteY764" fmla="*/ 3516598 h 5907136"/>
              <a:gd name="connsiteX765" fmla="*/ 6021100 w 12078891"/>
              <a:gd name="connsiteY765" fmla="*/ 3493181 h 5907136"/>
              <a:gd name="connsiteX766" fmla="*/ 11277632 w 12078891"/>
              <a:gd name="connsiteY766" fmla="*/ 3485036 h 5907136"/>
              <a:gd name="connsiteX767" fmla="*/ 11297995 w 12078891"/>
              <a:gd name="connsiteY767" fmla="*/ 3505398 h 5907136"/>
              <a:gd name="connsiteX768" fmla="*/ 11277632 w 12078891"/>
              <a:gd name="connsiteY768" fmla="*/ 3525761 h 5907136"/>
              <a:gd name="connsiteX769" fmla="*/ 11257270 w 12078891"/>
              <a:gd name="connsiteY769" fmla="*/ 3505398 h 5907136"/>
              <a:gd name="connsiteX770" fmla="*/ 11277632 w 12078891"/>
              <a:gd name="connsiteY770" fmla="*/ 3485036 h 5907136"/>
              <a:gd name="connsiteX771" fmla="*/ 2440421 w 12078891"/>
              <a:gd name="connsiteY771" fmla="*/ 3471801 h 5907136"/>
              <a:gd name="connsiteX772" fmla="*/ 2451621 w 12078891"/>
              <a:gd name="connsiteY772" fmla="*/ 3483000 h 5907136"/>
              <a:gd name="connsiteX773" fmla="*/ 2440421 w 12078891"/>
              <a:gd name="connsiteY773" fmla="*/ 3494200 h 5907136"/>
              <a:gd name="connsiteX774" fmla="*/ 2429222 w 12078891"/>
              <a:gd name="connsiteY774" fmla="*/ 3483000 h 5907136"/>
              <a:gd name="connsiteX775" fmla="*/ 2440421 w 12078891"/>
              <a:gd name="connsiteY775" fmla="*/ 3471801 h 5907136"/>
              <a:gd name="connsiteX776" fmla="*/ 3097080 w 12078891"/>
              <a:gd name="connsiteY776" fmla="*/ 3463656 h 5907136"/>
              <a:gd name="connsiteX777" fmla="*/ 3105225 w 12078891"/>
              <a:gd name="connsiteY777" fmla="*/ 3471801 h 5907136"/>
              <a:gd name="connsiteX778" fmla="*/ 3097080 w 12078891"/>
              <a:gd name="connsiteY778" fmla="*/ 3479946 h 5907136"/>
              <a:gd name="connsiteX779" fmla="*/ 3088935 w 12078891"/>
              <a:gd name="connsiteY779" fmla="*/ 3471801 h 5907136"/>
              <a:gd name="connsiteX780" fmla="*/ 3097080 w 12078891"/>
              <a:gd name="connsiteY780" fmla="*/ 3463656 h 5907136"/>
              <a:gd name="connsiteX781" fmla="*/ 8625439 w 12078891"/>
              <a:gd name="connsiteY781" fmla="*/ 3460602 h 5907136"/>
              <a:gd name="connsiteX782" fmla="*/ 8628493 w 12078891"/>
              <a:gd name="connsiteY782" fmla="*/ 3463656 h 5907136"/>
              <a:gd name="connsiteX783" fmla="*/ 8625439 w 12078891"/>
              <a:gd name="connsiteY783" fmla="*/ 3466710 h 5907136"/>
              <a:gd name="connsiteX784" fmla="*/ 8622385 w 12078891"/>
              <a:gd name="connsiteY784" fmla="*/ 3463656 h 5907136"/>
              <a:gd name="connsiteX785" fmla="*/ 8625439 w 12078891"/>
              <a:gd name="connsiteY785" fmla="*/ 3460602 h 5907136"/>
              <a:gd name="connsiteX786" fmla="*/ 10457030 w 12078891"/>
              <a:gd name="connsiteY786" fmla="*/ 3457547 h 5907136"/>
              <a:gd name="connsiteX787" fmla="*/ 10466194 w 12078891"/>
              <a:gd name="connsiteY787" fmla="*/ 3466710 h 5907136"/>
              <a:gd name="connsiteX788" fmla="*/ 10457030 w 12078891"/>
              <a:gd name="connsiteY788" fmla="*/ 3475874 h 5907136"/>
              <a:gd name="connsiteX789" fmla="*/ 10447867 w 12078891"/>
              <a:gd name="connsiteY789" fmla="*/ 3466710 h 5907136"/>
              <a:gd name="connsiteX790" fmla="*/ 10457030 w 12078891"/>
              <a:gd name="connsiteY790" fmla="*/ 3457547 h 5907136"/>
              <a:gd name="connsiteX791" fmla="*/ 8199867 w 12078891"/>
              <a:gd name="connsiteY791" fmla="*/ 3455511 h 5907136"/>
              <a:gd name="connsiteX792" fmla="*/ 8201903 w 12078891"/>
              <a:gd name="connsiteY792" fmla="*/ 3458565 h 5907136"/>
              <a:gd name="connsiteX793" fmla="*/ 8199867 w 12078891"/>
              <a:gd name="connsiteY793" fmla="*/ 3460602 h 5907136"/>
              <a:gd name="connsiteX794" fmla="*/ 8196812 w 12078891"/>
              <a:gd name="connsiteY794" fmla="*/ 3458565 h 5907136"/>
              <a:gd name="connsiteX795" fmla="*/ 8199867 w 12078891"/>
              <a:gd name="connsiteY795" fmla="*/ 3455511 h 5907136"/>
              <a:gd name="connsiteX796" fmla="*/ 5478448 w 12078891"/>
              <a:gd name="connsiteY796" fmla="*/ 3453475 h 5907136"/>
              <a:gd name="connsiteX797" fmla="*/ 5481503 w 12078891"/>
              <a:gd name="connsiteY797" fmla="*/ 3456529 h 5907136"/>
              <a:gd name="connsiteX798" fmla="*/ 5478448 w 12078891"/>
              <a:gd name="connsiteY798" fmla="*/ 3459583 h 5907136"/>
              <a:gd name="connsiteX799" fmla="*/ 5475394 w 12078891"/>
              <a:gd name="connsiteY799" fmla="*/ 3456529 h 5907136"/>
              <a:gd name="connsiteX800" fmla="*/ 5478448 w 12078891"/>
              <a:gd name="connsiteY800" fmla="*/ 3453475 h 5907136"/>
              <a:gd name="connsiteX801" fmla="*/ 11224691 w 12078891"/>
              <a:gd name="connsiteY801" fmla="*/ 3452457 h 5907136"/>
              <a:gd name="connsiteX802" fmla="*/ 11227746 w 12078891"/>
              <a:gd name="connsiteY802" fmla="*/ 3455512 h 5907136"/>
              <a:gd name="connsiteX803" fmla="*/ 11224691 w 12078891"/>
              <a:gd name="connsiteY803" fmla="*/ 3458566 h 5907136"/>
              <a:gd name="connsiteX804" fmla="*/ 11221636 w 12078891"/>
              <a:gd name="connsiteY804" fmla="*/ 3455512 h 5907136"/>
              <a:gd name="connsiteX805" fmla="*/ 11224691 w 12078891"/>
              <a:gd name="connsiteY805" fmla="*/ 3452457 h 5907136"/>
              <a:gd name="connsiteX806" fmla="*/ 8541953 w 12078891"/>
              <a:gd name="connsiteY806" fmla="*/ 3447366 h 5907136"/>
              <a:gd name="connsiteX807" fmla="*/ 8549080 w 12078891"/>
              <a:gd name="connsiteY807" fmla="*/ 3454493 h 5907136"/>
              <a:gd name="connsiteX808" fmla="*/ 8541953 w 12078891"/>
              <a:gd name="connsiteY808" fmla="*/ 3461620 h 5907136"/>
              <a:gd name="connsiteX809" fmla="*/ 8534826 w 12078891"/>
              <a:gd name="connsiteY809" fmla="*/ 3454493 h 5907136"/>
              <a:gd name="connsiteX810" fmla="*/ 8541953 w 12078891"/>
              <a:gd name="connsiteY810" fmla="*/ 3447366 h 5907136"/>
              <a:gd name="connsiteX811" fmla="*/ 7065684 w 12078891"/>
              <a:gd name="connsiteY811" fmla="*/ 3431076 h 5907136"/>
              <a:gd name="connsiteX812" fmla="*/ 7088082 w 12078891"/>
              <a:gd name="connsiteY812" fmla="*/ 3453475 h 5907136"/>
              <a:gd name="connsiteX813" fmla="*/ 7065684 w 12078891"/>
              <a:gd name="connsiteY813" fmla="*/ 3475873 h 5907136"/>
              <a:gd name="connsiteX814" fmla="*/ 7043285 w 12078891"/>
              <a:gd name="connsiteY814" fmla="*/ 3453475 h 5907136"/>
              <a:gd name="connsiteX815" fmla="*/ 7065684 w 12078891"/>
              <a:gd name="connsiteY815" fmla="*/ 3431076 h 5907136"/>
              <a:gd name="connsiteX816" fmla="*/ 5279916 w 12078891"/>
              <a:gd name="connsiteY816" fmla="*/ 3424968 h 5907136"/>
              <a:gd name="connsiteX817" fmla="*/ 5289078 w 12078891"/>
              <a:gd name="connsiteY817" fmla="*/ 3435149 h 5907136"/>
              <a:gd name="connsiteX818" fmla="*/ 5279916 w 12078891"/>
              <a:gd name="connsiteY818" fmla="*/ 3444312 h 5907136"/>
              <a:gd name="connsiteX819" fmla="*/ 5270756 w 12078891"/>
              <a:gd name="connsiteY819" fmla="*/ 3435149 h 5907136"/>
              <a:gd name="connsiteX820" fmla="*/ 5279916 w 12078891"/>
              <a:gd name="connsiteY820" fmla="*/ 3424968 h 5907136"/>
              <a:gd name="connsiteX821" fmla="*/ 1524108 w 12078891"/>
              <a:gd name="connsiteY821" fmla="*/ 3424968 h 5907136"/>
              <a:gd name="connsiteX822" fmla="*/ 1541416 w 12078891"/>
              <a:gd name="connsiteY822" fmla="*/ 3441258 h 5907136"/>
              <a:gd name="connsiteX823" fmla="*/ 1524108 w 12078891"/>
              <a:gd name="connsiteY823" fmla="*/ 3458566 h 5907136"/>
              <a:gd name="connsiteX824" fmla="*/ 1506800 w 12078891"/>
              <a:gd name="connsiteY824" fmla="*/ 3441258 h 5907136"/>
              <a:gd name="connsiteX825" fmla="*/ 1524108 w 12078891"/>
              <a:gd name="connsiteY825" fmla="*/ 3424968 h 5907136"/>
              <a:gd name="connsiteX826" fmla="*/ 11624811 w 12078891"/>
              <a:gd name="connsiteY826" fmla="*/ 3416823 h 5907136"/>
              <a:gd name="connsiteX827" fmla="*/ 11627864 w 12078891"/>
              <a:gd name="connsiteY827" fmla="*/ 3419878 h 5907136"/>
              <a:gd name="connsiteX828" fmla="*/ 11624811 w 12078891"/>
              <a:gd name="connsiteY828" fmla="*/ 3422932 h 5907136"/>
              <a:gd name="connsiteX829" fmla="*/ 11621756 w 12078891"/>
              <a:gd name="connsiteY829" fmla="*/ 3419878 h 5907136"/>
              <a:gd name="connsiteX830" fmla="*/ 11624811 w 12078891"/>
              <a:gd name="connsiteY830" fmla="*/ 3416823 h 5907136"/>
              <a:gd name="connsiteX831" fmla="*/ 1917116 w 12078891"/>
              <a:gd name="connsiteY831" fmla="*/ 3413768 h 5907136"/>
              <a:gd name="connsiteX832" fmla="*/ 1927297 w 12078891"/>
              <a:gd name="connsiteY832" fmla="*/ 3423949 h 5907136"/>
              <a:gd name="connsiteX833" fmla="*/ 1917116 w 12078891"/>
              <a:gd name="connsiteY833" fmla="*/ 3434130 h 5907136"/>
              <a:gd name="connsiteX834" fmla="*/ 1906936 w 12078891"/>
              <a:gd name="connsiteY834" fmla="*/ 3423949 h 5907136"/>
              <a:gd name="connsiteX835" fmla="*/ 1917116 w 12078891"/>
              <a:gd name="connsiteY835" fmla="*/ 3413768 h 5907136"/>
              <a:gd name="connsiteX836" fmla="*/ 5165902 w 12078891"/>
              <a:gd name="connsiteY836" fmla="*/ 3393406 h 5907136"/>
              <a:gd name="connsiteX837" fmla="*/ 5177103 w 12078891"/>
              <a:gd name="connsiteY837" fmla="*/ 3404606 h 5907136"/>
              <a:gd name="connsiteX838" fmla="*/ 5165902 w 12078891"/>
              <a:gd name="connsiteY838" fmla="*/ 3415805 h 5907136"/>
              <a:gd name="connsiteX839" fmla="*/ 5154701 w 12078891"/>
              <a:gd name="connsiteY839" fmla="*/ 3404606 h 5907136"/>
              <a:gd name="connsiteX840" fmla="*/ 5165902 w 12078891"/>
              <a:gd name="connsiteY840" fmla="*/ 3393406 h 5907136"/>
              <a:gd name="connsiteX841" fmla="*/ 5465222 w 12078891"/>
              <a:gd name="connsiteY841" fmla="*/ 3386279 h 5907136"/>
              <a:gd name="connsiteX842" fmla="*/ 5499838 w 12078891"/>
              <a:gd name="connsiteY842" fmla="*/ 3420895 h 5907136"/>
              <a:gd name="connsiteX843" fmla="*/ 5465222 w 12078891"/>
              <a:gd name="connsiteY843" fmla="*/ 3455512 h 5907136"/>
              <a:gd name="connsiteX844" fmla="*/ 5429590 w 12078891"/>
              <a:gd name="connsiteY844" fmla="*/ 3420895 h 5907136"/>
              <a:gd name="connsiteX845" fmla="*/ 5465222 w 12078891"/>
              <a:gd name="connsiteY845" fmla="*/ 3386279 h 5907136"/>
              <a:gd name="connsiteX846" fmla="*/ 8081764 w 12078891"/>
              <a:gd name="connsiteY846" fmla="*/ 3381188 h 5907136"/>
              <a:gd name="connsiteX847" fmla="*/ 8099072 w 12078891"/>
              <a:gd name="connsiteY847" fmla="*/ 3398496 h 5907136"/>
              <a:gd name="connsiteX848" fmla="*/ 8081764 w 12078891"/>
              <a:gd name="connsiteY848" fmla="*/ 3415804 h 5907136"/>
              <a:gd name="connsiteX849" fmla="*/ 8064456 w 12078891"/>
              <a:gd name="connsiteY849" fmla="*/ 3398496 h 5907136"/>
              <a:gd name="connsiteX850" fmla="*/ 8081764 w 12078891"/>
              <a:gd name="connsiteY850" fmla="*/ 3381188 h 5907136"/>
              <a:gd name="connsiteX851" fmla="*/ 2167538 w 12078891"/>
              <a:gd name="connsiteY851" fmla="*/ 3379153 h 5907136"/>
              <a:gd name="connsiteX852" fmla="*/ 2174665 w 12078891"/>
              <a:gd name="connsiteY852" fmla="*/ 3386279 h 5907136"/>
              <a:gd name="connsiteX853" fmla="*/ 2167538 w 12078891"/>
              <a:gd name="connsiteY853" fmla="*/ 3393406 h 5907136"/>
              <a:gd name="connsiteX854" fmla="*/ 2160411 w 12078891"/>
              <a:gd name="connsiteY854" fmla="*/ 3386279 h 5907136"/>
              <a:gd name="connsiteX855" fmla="*/ 2167538 w 12078891"/>
              <a:gd name="connsiteY855" fmla="*/ 3379153 h 5907136"/>
              <a:gd name="connsiteX856" fmla="*/ 5912161 w 12078891"/>
              <a:gd name="connsiteY856" fmla="*/ 3372026 h 5907136"/>
              <a:gd name="connsiteX857" fmla="*/ 5917252 w 12078891"/>
              <a:gd name="connsiteY857" fmla="*/ 3377117 h 5907136"/>
              <a:gd name="connsiteX858" fmla="*/ 5912161 w 12078891"/>
              <a:gd name="connsiteY858" fmla="*/ 3382207 h 5907136"/>
              <a:gd name="connsiteX859" fmla="*/ 5907070 w 12078891"/>
              <a:gd name="connsiteY859" fmla="*/ 3377117 h 5907136"/>
              <a:gd name="connsiteX860" fmla="*/ 5912161 w 12078891"/>
              <a:gd name="connsiteY860" fmla="*/ 3372026 h 5907136"/>
              <a:gd name="connsiteX861" fmla="*/ 5985469 w 12078891"/>
              <a:gd name="connsiteY861" fmla="*/ 3371007 h 5907136"/>
              <a:gd name="connsiteX862" fmla="*/ 6014992 w 12078891"/>
              <a:gd name="connsiteY862" fmla="*/ 3400533 h 5907136"/>
              <a:gd name="connsiteX863" fmla="*/ 5985469 w 12078891"/>
              <a:gd name="connsiteY863" fmla="*/ 3429040 h 5907136"/>
              <a:gd name="connsiteX864" fmla="*/ 5955944 w 12078891"/>
              <a:gd name="connsiteY864" fmla="*/ 3400533 h 5907136"/>
              <a:gd name="connsiteX865" fmla="*/ 5985469 w 12078891"/>
              <a:gd name="connsiteY865" fmla="*/ 3371007 h 5907136"/>
              <a:gd name="connsiteX866" fmla="*/ 11978097 w 12078891"/>
              <a:gd name="connsiteY866" fmla="*/ 3369989 h 5907136"/>
              <a:gd name="connsiteX867" fmla="*/ 11988278 w 12078891"/>
              <a:gd name="connsiteY867" fmla="*/ 3380170 h 5907136"/>
              <a:gd name="connsiteX868" fmla="*/ 11978097 w 12078891"/>
              <a:gd name="connsiteY868" fmla="*/ 3390351 h 5907136"/>
              <a:gd name="connsiteX869" fmla="*/ 11967916 w 12078891"/>
              <a:gd name="connsiteY869" fmla="*/ 3380170 h 5907136"/>
              <a:gd name="connsiteX870" fmla="*/ 11978097 w 12078891"/>
              <a:gd name="connsiteY870" fmla="*/ 3369989 h 5907136"/>
              <a:gd name="connsiteX871" fmla="*/ 5751306 w 12078891"/>
              <a:gd name="connsiteY871" fmla="*/ 3365917 h 5907136"/>
              <a:gd name="connsiteX872" fmla="*/ 5774723 w 12078891"/>
              <a:gd name="connsiteY872" fmla="*/ 3389334 h 5907136"/>
              <a:gd name="connsiteX873" fmla="*/ 5751306 w 12078891"/>
              <a:gd name="connsiteY873" fmla="*/ 3412751 h 5907136"/>
              <a:gd name="connsiteX874" fmla="*/ 5727889 w 12078891"/>
              <a:gd name="connsiteY874" fmla="*/ 3389334 h 5907136"/>
              <a:gd name="connsiteX875" fmla="*/ 5751306 w 12078891"/>
              <a:gd name="connsiteY875" fmla="*/ 3365917 h 5907136"/>
              <a:gd name="connsiteX876" fmla="*/ 1345917 w 12078891"/>
              <a:gd name="connsiteY876" fmla="*/ 3353700 h 5907136"/>
              <a:gd name="connsiteX877" fmla="*/ 1357117 w 12078891"/>
              <a:gd name="connsiteY877" fmla="*/ 3364899 h 5907136"/>
              <a:gd name="connsiteX878" fmla="*/ 1345917 w 12078891"/>
              <a:gd name="connsiteY878" fmla="*/ 3376098 h 5907136"/>
              <a:gd name="connsiteX879" fmla="*/ 1334718 w 12078891"/>
              <a:gd name="connsiteY879" fmla="*/ 3364899 h 5907136"/>
              <a:gd name="connsiteX880" fmla="*/ 1345917 w 12078891"/>
              <a:gd name="connsiteY880" fmla="*/ 3353700 h 5907136"/>
              <a:gd name="connsiteX881" fmla="*/ 1741964 w 12078891"/>
              <a:gd name="connsiteY881" fmla="*/ 3352681 h 5907136"/>
              <a:gd name="connsiteX882" fmla="*/ 1757236 w 12078891"/>
              <a:gd name="connsiteY882" fmla="*/ 3367953 h 5907136"/>
              <a:gd name="connsiteX883" fmla="*/ 1741964 w 12078891"/>
              <a:gd name="connsiteY883" fmla="*/ 3383225 h 5907136"/>
              <a:gd name="connsiteX884" fmla="*/ 1726692 w 12078891"/>
              <a:gd name="connsiteY884" fmla="*/ 3367953 h 5907136"/>
              <a:gd name="connsiteX885" fmla="*/ 1741964 w 12078891"/>
              <a:gd name="connsiteY885" fmla="*/ 3352681 h 5907136"/>
              <a:gd name="connsiteX886" fmla="*/ 8901348 w 12078891"/>
              <a:gd name="connsiteY886" fmla="*/ 3345554 h 5907136"/>
              <a:gd name="connsiteX887" fmla="*/ 8912548 w 12078891"/>
              <a:gd name="connsiteY887" fmla="*/ 3356754 h 5907136"/>
              <a:gd name="connsiteX888" fmla="*/ 8901348 w 12078891"/>
              <a:gd name="connsiteY888" fmla="*/ 3367953 h 5907136"/>
              <a:gd name="connsiteX889" fmla="*/ 8890149 w 12078891"/>
              <a:gd name="connsiteY889" fmla="*/ 3356754 h 5907136"/>
              <a:gd name="connsiteX890" fmla="*/ 8901348 w 12078891"/>
              <a:gd name="connsiteY890" fmla="*/ 3345554 h 5907136"/>
              <a:gd name="connsiteX891" fmla="*/ 8379055 w 12078891"/>
              <a:gd name="connsiteY891" fmla="*/ 3334355 h 5907136"/>
              <a:gd name="connsiteX892" fmla="*/ 8391272 w 12078891"/>
              <a:gd name="connsiteY892" fmla="*/ 3346573 h 5907136"/>
              <a:gd name="connsiteX893" fmla="*/ 8379055 w 12078891"/>
              <a:gd name="connsiteY893" fmla="*/ 3358790 h 5907136"/>
              <a:gd name="connsiteX894" fmla="*/ 8366837 w 12078891"/>
              <a:gd name="connsiteY894" fmla="*/ 3346573 h 5907136"/>
              <a:gd name="connsiteX895" fmla="*/ 8379055 w 12078891"/>
              <a:gd name="connsiteY895" fmla="*/ 3334355 h 5907136"/>
              <a:gd name="connsiteX896" fmla="*/ 1251232 w 12078891"/>
              <a:gd name="connsiteY896" fmla="*/ 3312975 h 5907136"/>
              <a:gd name="connsiteX897" fmla="*/ 1258359 w 12078891"/>
              <a:gd name="connsiteY897" fmla="*/ 3320101 h 5907136"/>
              <a:gd name="connsiteX898" fmla="*/ 1251232 w 12078891"/>
              <a:gd name="connsiteY898" fmla="*/ 3327228 h 5907136"/>
              <a:gd name="connsiteX899" fmla="*/ 1244105 w 12078891"/>
              <a:gd name="connsiteY899" fmla="*/ 3320101 h 5907136"/>
              <a:gd name="connsiteX900" fmla="*/ 1251232 w 12078891"/>
              <a:gd name="connsiteY900" fmla="*/ 3312975 h 5907136"/>
              <a:gd name="connsiteX901" fmla="*/ 8995015 w 12078891"/>
              <a:gd name="connsiteY901" fmla="*/ 3306866 h 5907136"/>
              <a:gd name="connsiteX902" fmla="*/ 8998069 w 12078891"/>
              <a:gd name="connsiteY902" fmla="*/ 3309920 h 5907136"/>
              <a:gd name="connsiteX903" fmla="*/ 8995015 w 12078891"/>
              <a:gd name="connsiteY903" fmla="*/ 3312975 h 5907136"/>
              <a:gd name="connsiteX904" fmla="*/ 8991961 w 12078891"/>
              <a:gd name="connsiteY904" fmla="*/ 3309920 h 5907136"/>
              <a:gd name="connsiteX905" fmla="*/ 8995015 w 12078891"/>
              <a:gd name="connsiteY905" fmla="*/ 3306866 h 5907136"/>
              <a:gd name="connsiteX906" fmla="*/ 4238390 w 12078891"/>
              <a:gd name="connsiteY906" fmla="*/ 3297703 h 5907136"/>
              <a:gd name="connsiteX907" fmla="*/ 4244501 w 12078891"/>
              <a:gd name="connsiteY907" fmla="*/ 3303811 h 5907136"/>
              <a:gd name="connsiteX908" fmla="*/ 4238390 w 12078891"/>
              <a:gd name="connsiteY908" fmla="*/ 3309920 h 5907136"/>
              <a:gd name="connsiteX909" fmla="*/ 4232282 w 12078891"/>
              <a:gd name="connsiteY909" fmla="*/ 3303811 h 5907136"/>
              <a:gd name="connsiteX910" fmla="*/ 4238390 w 12078891"/>
              <a:gd name="connsiteY910" fmla="*/ 3297703 h 5907136"/>
              <a:gd name="connsiteX911" fmla="*/ 10075237 w 12078891"/>
              <a:gd name="connsiteY911" fmla="*/ 3291594 h 5907136"/>
              <a:gd name="connsiteX912" fmla="*/ 10078292 w 12078891"/>
              <a:gd name="connsiteY912" fmla="*/ 3294648 h 5907136"/>
              <a:gd name="connsiteX913" fmla="*/ 10075237 w 12078891"/>
              <a:gd name="connsiteY913" fmla="*/ 3297703 h 5907136"/>
              <a:gd name="connsiteX914" fmla="*/ 10072183 w 12078891"/>
              <a:gd name="connsiteY914" fmla="*/ 3294648 h 5907136"/>
              <a:gd name="connsiteX915" fmla="*/ 10075237 w 12078891"/>
              <a:gd name="connsiteY915" fmla="*/ 3291594 h 5907136"/>
              <a:gd name="connsiteX916" fmla="*/ 7144079 w 12078891"/>
              <a:gd name="connsiteY916" fmla="*/ 3279377 h 5907136"/>
              <a:gd name="connsiteX917" fmla="*/ 7147133 w 12078891"/>
              <a:gd name="connsiteY917" fmla="*/ 3282432 h 5907136"/>
              <a:gd name="connsiteX918" fmla="*/ 7144079 w 12078891"/>
              <a:gd name="connsiteY918" fmla="*/ 3285486 h 5907136"/>
              <a:gd name="connsiteX919" fmla="*/ 7141025 w 12078891"/>
              <a:gd name="connsiteY919" fmla="*/ 3282432 h 5907136"/>
              <a:gd name="connsiteX920" fmla="*/ 7144079 w 12078891"/>
              <a:gd name="connsiteY920" fmla="*/ 3279377 h 5907136"/>
              <a:gd name="connsiteX921" fmla="*/ 4435895 w 12078891"/>
              <a:gd name="connsiteY921" fmla="*/ 3261051 h 5907136"/>
              <a:gd name="connsiteX922" fmla="*/ 4444040 w 12078891"/>
              <a:gd name="connsiteY922" fmla="*/ 3269196 h 5907136"/>
              <a:gd name="connsiteX923" fmla="*/ 4435895 w 12078891"/>
              <a:gd name="connsiteY923" fmla="*/ 3277341 h 5907136"/>
              <a:gd name="connsiteX924" fmla="*/ 4427749 w 12078891"/>
              <a:gd name="connsiteY924" fmla="*/ 3269196 h 5907136"/>
              <a:gd name="connsiteX925" fmla="*/ 4435895 w 12078891"/>
              <a:gd name="connsiteY925" fmla="*/ 3261051 h 5907136"/>
              <a:gd name="connsiteX926" fmla="*/ 3076766 w 12078891"/>
              <a:gd name="connsiteY926" fmla="*/ 3244761 h 5907136"/>
              <a:gd name="connsiteX927" fmla="*/ 3118507 w 12078891"/>
              <a:gd name="connsiteY927" fmla="*/ 3286504 h 5907136"/>
              <a:gd name="connsiteX928" fmla="*/ 3076766 w 12078891"/>
              <a:gd name="connsiteY928" fmla="*/ 3328247 h 5907136"/>
              <a:gd name="connsiteX929" fmla="*/ 3035021 w 12078891"/>
              <a:gd name="connsiteY929" fmla="*/ 3286504 h 5907136"/>
              <a:gd name="connsiteX930" fmla="*/ 3076766 w 12078891"/>
              <a:gd name="connsiteY930" fmla="*/ 3244761 h 5907136"/>
              <a:gd name="connsiteX931" fmla="*/ 2172686 w 12078891"/>
              <a:gd name="connsiteY931" fmla="*/ 3238652 h 5907136"/>
              <a:gd name="connsiteX932" fmla="*/ 2195083 w 12078891"/>
              <a:gd name="connsiteY932" fmla="*/ 3261051 h 5907136"/>
              <a:gd name="connsiteX933" fmla="*/ 2172686 w 12078891"/>
              <a:gd name="connsiteY933" fmla="*/ 3283449 h 5907136"/>
              <a:gd name="connsiteX934" fmla="*/ 2150289 w 12078891"/>
              <a:gd name="connsiteY934" fmla="*/ 3261051 h 5907136"/>
              <a:gd name="connsiteX935" fmla="*/ 2172686 w 12078891"/>
              <a:gd name="connsiteY935" fmla="*/ 3238652 h 5907136"/>
              <a:gd name="connsiteX936" fmla="*/ 312529 w 12078891"/>
              <a:gd name="connsiteY936" fmla="*/ 3216254 h 5907136"/>
              <a:gd name="connsiteX937" fmla="*/ 327801 w 12078891"/>
              <a:gd name="connsiteY937" fmla="*/ 3230508 h 5907136"/>
              <a:gd name="connsiteX938" fmla="*/ 312529 w 12078891"/>
              <a:gd name="connsiteY938" fmla="*/ 3244761 h 5907136"/>
              <a:gd name="connsiteX939" fmla="*/ 297257 w 12078891"/>
              <a:gd name="connsiteY939" fmla="*/ 3230508 h 5907136"/>
              <a:gd name="connsiteX940" fmla="*/ 312529 w 12078891"/>
              <a:gd name="connsiteY940" fmla="*/ 3216254 h 5907136"/>
              <a:gd name="connsiteX941" fmla="*/ 3855575 w 12078891"/>
              <a:gd name="connsiteY941" fmla="*/ 3211163 h 5907136"/>
              <a:gd name="connsiteX942" fmla="*/ 3861683 w 12078891"/>
              <a:gd name="connsiteY942" fmla="*/ 3217272 h 5907136"/>
              <a:gd name="connsiteX943" fmla="*/ 3855575 w 12078891"/>
              <a:gd name="connsiteY943" fmla="*/ 3223380 h 5907136"/>
              <a:gd name="connsiteX944" fmla="*/ 3849466 w 12078891"/>
              <a:gd name="connsiteY944" fmla="*/ 3217272 h 5907136"/>
              <a:gd name="connsiteX945" fmla="*/ 3855575 w 12078891"/>
              <a:gd name="connsiteY945" fmla="*/ 3211163 h 5907136"/>
              <a:gd name="connsiteX946" fmla="*/ 10133270 w 12078891"/>
              <a:gd name="connsiteY946" fmla="*/ 3199964 h 5907136"/>
              <a:gd name="connsiteX947" fmla="*/ 10152614 w 12078891"/>
              <a:gd name="connsiteY947" fmla="*/ 3219308 h 5907136"/>
              <a:gd name="connsiteX948" fmla="*/ 10133270 w 12078891"/>
              <a:gd name="connsiteY948" fmla="*/ 3238652 h 5907136"/>
              <a:gd name="connsiteX949" fmla="*/ 10113926 w 12078891"/>
              <a:gd name="connsiteY949" fmla="*/ 3219308 h 5907136"/>
              <a:gd name="connsiteX950" fmla="*/ 10133270 w 12078891"/>
              <a:gd name="connsiteY950" fmla="*/ 3199964 h 5907136"/>
              <a:gd name="connsiteX951" fmla="*/ 3664170 w 12078891"/>
              <a:gd name="connsiteY951" fmla="*/ 3197927 h 5907136"/>
              <a:gd name="connsiteX952" fmla="*/ 3667224 w 12078891"/>
              <a:gd name="connsiteY952" fmla="*/ 3200982 h 5907136"/>
              <a:gd name="connsiteX953" fmla="*/ 3664170 w 12078891"/>
              <a:gd name="connsiteY953" fmla="*/ 3204036 h 5907136"/>
              <a:gd name="connsiteX954" fmla="*/ 3661116 w 12078891"/>
              <a:gd name="connsiteY954" fmla="*/ 3200982 h 5907136"/>
              <a:gd name="connsiteX955" fmla="*/ 3664170 w 12078891"/>
              <a:gd name="connsiteY955" fmla="*/ 3197927 h 5907136"/>
              <a:gd name="connsiteX956" fmla="*/ 10032476 w 12078891"/>
              <a:gd name="connsiteY956" fmla="*/ 3196910 h 5907136"/>
              <a:gd name="connsiteX957" fmla="*/ 10049784 w 12078891"/>
              <a:gd name="connsiteY957" fmla="*/ 3214218 h 5907136"/>
              <a:gd name="connsiteX958" fmla="*/ 10032476 w 12078891"/>
              <a:gd name="connsiteY958" fmla="*/ 3231526 h 5907136"/>
              <a:gd name="connsiteX959" fmla="*/ 10015168 w 12078891"/>
              <a:gd name="connsiteY959" fmla="*/ 3214218 h 5907136"/>
              <a:gd name="connsiteX960" fmla="*/ 10032476 w 12078891"/>
              <a:gd name="connsiteY960" fmla="*/ 3196910 h 5907136"/>
              <a:gd name="connsiteX961" fmla="*/ 9661882 w 12078891"/>
              <a:gd name="connsiteY961" fmla="*/ 3195892 h 5907136"/>
              <a:gd name="connsiteX962" fmla="*/ 9677154 w 12078891"/>
              <a:gd name="connsiteY962" fmla="*/ 3211164 h 5907136"/>
              <a:gd name="connsiteX963" fmla="*/ 9661882 w 12078891"/>
              <a:gd name="connsiteY963" fmla="*/ 3226436 h 5907136"/>
              <a:gd name="connsiteX964" fmla="*/ 9646610 w 12078891"/>
              <a:gd name="connsiteY964" fmla="*/ 3211164 h 5907136"/>
              <a:gd name="connsiteX965" fmla="*/ 9661882 w 12078891"/>
              <a:gd name="connsiteY965" fmla="*/ 3195892 h 5907136"/>
              <a:gd name="connsiteX966" fmla="*/ 6536264 w 12078891"/>
              <a:gd name="connsiteY966" fmla="*/ 3192837 h 5907136"/>
              <a:gd name="connsiteX967" fmla="*/ 6550518 w 12078891"/>
              <a:gd name="connsiteY967" fmla="*/ 3206073 h 5907136"/>
              <a:gd name="connsiteX968" fmla="*/ 6536264 w 12078891"/>
              <a:gd name="connsiteY968" fmla="*/ 3219308 h 5907136"/>
              <a:gd name="connsiteX969" fmla="*/ 6522010 w 12078891"/>
              <a:gd name="connsiteY969" fmla="*/ 3206073 h 5907136"/>
              <a:gd name="connsiteX970" fmla="*/ 6536264 w 12078891"/>
              <a:gd name="connsiteY970" fmla="*/ 3192837 h 5907136"/>
              <a:gd name="connsiteX971" fmla="*/ 4988769 w 12078891"/>
              <a:gd name="connsiteY971" fmla="*/ 3183674 h 5907136"/>
              <a:gd name="connsiteX972" fmla="*/ 5005056 w 12078891"/>
              <a:gd name="connsiteY972" fmla="*/ 3199964 h 5907136"/>
              <a:gd name="connsiteX973" fmla="*/ 4988769 w 12078891"/>
              <a:gd name="connsiteY973" fmla="*/ 3216254 h 5907136"/>
              <a:gd name="connsiteX974" fmla="*/ 4972473 w 12078891"/>
              <a:gd name="connsiteY974" fmla="*/ 3199964 h 5907136"/>
              <a:gd name="connsiteX975" fmla="*/ 4988769 w 12078891"/>
              <a:gd name="connsiteY975" fmla="*/ 3183674 h 5907136"/>
              <a:gd name="connsiteX976" fmla="*/ 3054391 w 12078891"/>
              <a:gd name="connsiteY976" fmla="*/ 3177565 h 5907136"/>
              <a:gd name="connsiteX977" fmla="*/ 3061517 w 12078891"/>
              <a:gd name="connsiteY977" fmla="*/ 3184692 h 5907136"/>
              <a:gd name="connsiteX978" fmla="*/ 3054391 w 12078891"/>
              <a:gd name="connsiteY978" fmla="*/ 3191819 h 5907136"/>
              <a:gd name="connsiteX979" fmla="*/ 3047263 w 12078891"/>
              <a:gd name="connsiteY979" fmla="*/ 3184692 h 5907136"/>
              <a:gd name="connsiteX980" fmla="*/ 3054391 w 12078891"/>
              <a:gd name="connsiteY980" fmla="*/ 3177565 h 5907136"/>
              <a:gd name="connsiteX981" fmla="*/ 5637293 w 12078891"/>
              <a:gd name="connsiteY981" fmla="*/ 3172475 h 5907136"/>
              <a:gd name="connsiteX982" fmla="*/ 5642384 w 12078891"/>
              <a:gd name="connsiteY982" fmla="*/ 3177566 h 5907136"/>
              <a:gd name="connsiteX983" fmla="*/ 5637293 w 12078891"/>
              <a:gd name="connsiteY983" fmla="*/ 3182656 h 5907136"/>
              <a:gd name="connsiteX984" fmla="*/ 5632203 w 12078891"/>
              <a:gd name="connsiteY984" fmla="*/ 3177566 h 5907136"/>
              <a:gd name="connsiteX985" fmla="*/ 5637293 w 12078891"/>
              <a:gd name="connsiteY985" fmla="*/ 3172475 h 5907136"/>
              <a:gd name="connsiteX986" fmla="*/ 3531885 w 12078891"/>
              <a:gd name="connsiteY986" fmla="*/ 3163312 h 5907136"/>
              <a:gd name="connsiteX987" fmla="*/ 3561407 w 12078891"/>
              <a:gd name="connsiteY987" fmla="*/ 3192837 h 5907136"/>
              <a:gd name="connsiteX988" fmla="*/ 3531885 w 12078891"/>
              <a:gd name="connsiteY988" fmla="*/ 3222363 h 5907136"/>
              <a:gd name="connsiteX989" fmla="*/ 3502364 w 12078891"/>
              <a:gd name="connsiteY989" fmla="*/ 3192837 h 5907136"/>
              <a:gd name="connsiteX990" fmla="*/ 3531885 w 12078891"/>
              <a:gd name="connsiteY990" fmla="*/ 3163312 h 5907136"/>
              <a:gd name="connsiteX991" fmla="*/ 4761699 w 12078891"/>
              <a:gd name="connsiteY991" fmla="*/ 3156185 h 5907136"/>
              <a:gd name="connsiteX992" fmla="*/ 4776972 w 12078891"/>
              <a:gd name="connsiteY992" fmla="*/ 3171457 h 5907136"/>
              <a:gd name="connsiteX993" fmla="*/ 4761699 w 12078891"/>
              <a:gd name="connsiteY993" fmla="*/ 3186729 h 5907136"/>
              <a:gd name="connsiteX994" fmla="*/ 4746428 w 12078891"/>
              <a:gd name="connsiteY994" fmla="*/ 3171457 h 5907136"/>
              <a:gd name="connsiteX995" fmla="*/ 4761699 w 12078891"/>
              <a:gd name="connsiteY995" fmla="*/ 3156185 h 5907136"/>
              <a:gd name="connsiteX996" fmla="*/ 9412443 w 12078891"/>
              <a:gd name="connsiteY996" fmla="*/ 3153131 h 5907136"/>
              <a:gd name="connsiteX997" fmla="*/ 9413461 w 12078891"/>
              <a:gd name="connsiteY997" fmla="*/ 3154149 h 5907136"/>
              <a:gd name="connsiteX998" fmla="*/ 9412443 w 12078891"/>
              <a:gd name="connsiteY998" fmla="*/ 3155167 h 5907136"/>
              <a:gd name="connsiteX999" fmla="*/ 9411425 w 12078891"/>
              <a:gd name="connsiteY999" fmla="*/ 3154149 h 5907136"/>
              <a:gd name="connsiteX1000" fmla="*/ 9412443 w 12078891"/>
              <a:gd name="connsiteY1000" fmla="*/ 3153131 h 5907136"/>
              <a:gd name="connsiteX1001" fmla="*/ 9980552 w 12078891"/>
              <a:gd name="connsiteY1001" fmla="*/ 3152112 h 5907136"/>
              <a:gd name="connsiteX1002" fmla="*/ 9993788 w 12078891"/>
              <a:gd name="connsiteY1002" fmla="*/ 3165348 h 5907136"/>
              <a:gd name="connsiteX1003" fmla="*/ 9980552 w 12078891"/>
              <a:gd name="connsiteY1003" fmla="*/ 3178583 h 5907136"/>
              <a:gd name="connsiteX1004" fmla="*/ 9967317 w 12078891"/>
              <a:gd name="connsiteY1004" fmla="*/ 3165348 h 5907136"/>
              <a:gd name="connsiteX1005" fmla="*/ 9980552 w 12078891"/>
              <a:gd name="connsiteY1005" fmla="*/ 3152112 h 5907136"/>
              <a:gd name="connsiteX1006" fmla="*/ 3434082 w 12078891"/>
              <a:gd name="connsiteY1006" fmla="*/ 3143967 h 5907136"/>
              <a:gd name="connsiteX1007" fmla="*/ 3457497 w 12078891"/>
              <a:gd name="connsiteY1007" fmla="*/ 3167384 h 5907136"/>
              <a:gd name="connsiteX1008" fmla="*/ 3434082 w 12078891"/>
              <a:gd name="connsiteY1008" fmla="*/ 3190801 h 5907136"/>
              <a:gd name="connsiteX1009" fmla="*/ 3410663 w 12078891"/>
              <a:gd name="connsiteY1009" fmla="*/ 3167384 h 5907136"/>
              <a:gd name="connsiteX1010" fmla="*/ 3434082 w 12078891"/>
              <a:gd name="connsiteY1010" fmla="*/ 3143967 h 5907136"/>
              <a:gd name="connsiteX1011" fmla="*/ 4864520 w 12078891"/>
              <a:gd name="connsiteY1011" fmla="*/ 3122587 h 5907136"/>
              <a:gd name="connsiteX1012" fmla="*/ 4873683 w 12078891"/>
              <a:gd name="connsiteY1012" fmla="*/ 3131750 h 5907136"/>
              <a:gd name="connsiteX1013" fmla="*/ 4864520 w 12078891"/>
              <a:gd name="connsiteY1013" fmla="*/ 3140913 h 5907136"/>
              <a:gd name="connsiteX1014" fmla="*/ 4855358 w 12078891"/>
              <a:gd name="connsiteY1014" fmla="*/ 3131750 h 5907136"/>
              <a:gd name="connsiteX1015" fmla="*/ 4864520 w 12078891"/>
              <a:gd name="connsiteY1015" fmla="*/ 3122587 h 5907136"/>
              <a:gd name="connsiteX1016" fmla="*/ 1861120 w 12078891"/>
              <a:gd name="connsiteY1016" fmla="*/ 3113424 h 5907136"/>
              <a:gd name="connsiteX1017" fmla="*/ 1866211 w 12078891"/>
              <a:gd name="connsiteY1017" fmla="*/ 3118515 h 5907136"/>
              <a:gd name="connsiteX1018" fmla="*/ 1861120 w 12078891"/>
              <a:gd name="connsiteY1018" fmla="*/ 3123605 h 5907136"/>
              <a:gd name="connsiteX1019" fmla="*/ 1856029 w 12078891"/>
              <a:gd name="connsiteY1019" fmla="*/ 3118515 h 5907136"/>
              <a:gd name="connsiteX1020" fmla="*/ 1861120 w 12078891"/>
              <a:gd name="connsiteY1020" fmla="*/ 3113424 h 5907136"/>
              <a:gd name="connsiteX1021" fmla="*/ 8803609 w 12078891"/>
              <a:gd name="connsiteY1021" fmla="*/ 3099171 h 5907136"/>
              <a:gd name="connsiteX1022" fmla="*/ 8828043 w 12078891"/>
              <a:gd name="connsiteY1022" fmla="*/ 3123605 h 5907136"/>
              <a:gd name="connsiteX1023" fmla="*/ 8803609 w 12078891"/>
              <a:gd name="connsiteY1023" fmla="*/ 3148040 h 5907136"/>
              <a:gd name="connsiteX1024" fmla="*/ 8779174 w 12078891"/>
              <a:gd name="connsiteY1024" fmla="*/ 3123605 h 5907136"/>
              <a:gd name="connsiteX1025" fmla="*/ 8803609 w 12078891"/>
              <a:gd name="connsiteY1025" fmla="*/ 3099171 h 5907136"/>
              <a:gd name="connsiteX1026" fmla="*/ 7949410 w 12078891"/>
              <a:gd name="connsiteY1026" fmla="*/ 3059464 h 5907136"/>
              <a:gd name="connsiteX1027" fmla="*/ 7961627 w 12078891"/>
              <a:gd name="connsiteY1027" fmla="*/ 3071682 h 5907136"/>
              <a:gd name="connsiteX1028" fmla="*/ 7949410 w 12078891"/>
              <a:gd name="connsiteY1028" fmla="*/ 3083899 h 5907136"/>
              <a:gd name="connsiteX1029" fmla="*/ 7937192 w 12078891"/>
              <a:gd name="connsiteY1029" fmla="*/ 3071682 h 5907136"/>
              <a:gd name="connsiteX1030" fmla="*/ 7949410 w 12078891"/>
              <a:gd name="connsiteY1030" fmla="*/ 3059464 h 5907136"/>
              <a:gd name="connsiteX1031" fmla="*/ 9902157 w 12078891"/>
              <a:gd name="connsiteY1031" fmla="*/ 3041138 h 5907136"/>
              <a:gd name="connsiteX1032" fmla="*/ 9917429 w 12078891"/>
              <a:gd name="connsiteY1032" fmla="*/ 3056410 h 5907136"/>
              <a:gd name="connsiteX1033" fmla="*/ 9902157 w 12078891"/>
              <a:gd name="connsiteY1033" fmla="*/ 3071682 h 5907136"/>
              <a:gd name="connsiteX1034" fmla="*/ 9886885 w 12078891"/>
              <a:gd name="connsiteY1034" fmla="*/ 3056410 h 5907136"/>
              <a:gd name="connsiteX1035" fmla="*/ 9902157 w 12078891"/>
              <a:gd name="connsiteY1035" fmla="*/ 3041138 h 5907136"/>
              <a:gd name="connsiteX1036" fmla="*/ 6312277 w 12078891"/>
              <a:gd name="connsiteY1036" fmla="*/ 3032993 h 5907136"/>
              <a:gd name="connsiteX1037" fmla="*/ 6314314 w 12078891"/>
              <a:gd name="connsiteY1037" fmla="*/ 3035029 h 5907136"/>
              <a:gd name="connsiteX1038" fmla="*/ 6312277 w 12078891"/>
              <a:gd name="connsiteY1038" fmla="*/ 3037065 h 5907136"/>
              <a:gd name="connsiteX1039" fmla="*/ 6310241 w 12078891"/>
              <a:gd name="connsiteY1039" fmla="*/ 3035029 h 5907136"/>
              <a:gd name="connsiteX1040" fmla="*/ 6312277 w 12078891"/>
              <a:gd name="connsiteY1040" fmla="*/ 3032993 h 5907136"/>
              <a:gd name="connsiteX1041" fmla="*/ 9349319 w 12078891"/>
              <a:gd name="connsiteY1041" fmla="*/ 3031975 h 5907136"/>
              <a:gd name="connsiteX1042" fmla="*/ 9351356 w 12078891"/>
              <a:gd name="connsiteY1042" fmla="*/ 3034011 h 5907136"/>
              <a:gd name="connsiteX1043" fmla="*/ 9349319 w 12078891"/>
              <a:gd name="connsiteY1043" fmla="*/ 3036048 h 5907136"/>
              <a:gd name="connsiteX1044" fmla="*/ 9347283 w 12078891"/>
              <a:gd name="connsiteY1044" fmla="*/ 3034011 h 5907136"/>
              <a:gd name="connsiteX1045" fmla="*/ 9349319 w 12078891"/>
              <a:gd name="connsiteY1045" fmla="*/ 3031975 h 5907136"/>
              <a:gd name="connsiteX1046" fmla="*/ 10741086 w 12078891"/>
              <a:gd name="connsiteY1046" fmla="*/ 3007540 h 5907136"/>
              <a:gd name="connsiteX1047" fmla="*/ 10745158 w 12078891"/>
              <a:gd name="connsiteY1047" fmla="*/ 3011612 h 5907136"/>
              <a:gd name="connsiteX1048" fmla="*/ 10741086 w 12078891"/>
              <a:gd name="connsiteY1048" fmla="*/ 3015685 h 5907136"/>
              <a:gd name="connsiteX1049" fmla="*/ 10737013 w 12078891"/>
              <a:gd name="connsiteY1049" fmla="*/ 3011612 h 5907136"/>
              <a:gd name="connsiteX1050" fmla="*/ 10741086 w 12078891"/>
              <a:gd name="connsiteY1050" fmla="*/ 3007540 h 5907136"/>
              <a:gd name="connsiteX1051" fmla="*/ 2150269 w 12078891"/>
              <a:gd name="connsiteY1051" fmla="*/ 2998377 h 5907136"/>
              <a:gd name="connsiteX1052" fmla="*/ 2161467 w 12078891"/>
              <a:gd name="connsiteY1052" fmla="*/ 3009576 h 5907136"/>
              <a:gd name="connsiteX1053" fmla="*/ 2150269 w 12078891"/>
              <a:gd name="connsiteY1053" fmla="*/ 3020775 h 5907136"/>
              <a:gd name="connsiteX1054" fmla="*/ 2139069 w 12078891"/>
              <a:gd name="connsiteY1054" fmla="*/ 3009576 h 5907136"/>
              <a:gd name="connsiteX1055" fmla="*/ 2150269 w 12078891"/>
              <a:gd name="connsiteY1055" fmla="*/ 2998377 h 5907136"/>
              <a:gd name="connsiteX1056" fmla="*/ 10768574 w 12078891"/>
              <a:gd name="connsiteY1056" fmla="*/ 2987178 h 5907136"/>
              <a:gd name="connsiteX1057" fmla="*/ 10782828 w 12078891"/>
              <a:gd name="connsiteY1057" fmla="*/ 3000413 h 5907136"/>
              <a:gd name="connsiteX1058" fmla="*/ 10768574 w 12078891"/>
              <a:gd name="connsiteY1058" fmla="*/ 3014667 h 5907136"/>
              <a:gd name="connsiteX1059" fmla="*/ 10754321 w 12078891"/>
              <a:gd name="connsiteY1059" fmla="*/ 3000413 h 5907136"/>
              <a:gd name="connsiteX1060" fmla="*/ 10768574 w 12078891"/>
              <a:gd name="connsiteY1060" fmla="*/ 2987178 h 5907136"/>
              <a:gd name="connsiteX1061" fmla="*/ 7612413 w 12078891"/>
              <a:gd name="connsiteY1061" fmla="*/ 2976997 h 5907136"/>
              <a:gd name="connsiteX1062" fmla="*/ 7615467 w 12078891"/>
              <a:gd name="connsiteY1062" fmla="*/ 2980051 h 5907136"/>
              <a:gd name="connsiteX1063" fmla="*/ 7612413 w 12078891"/>
              <a:gd name="connsiteY1063" fmla="*/ 2983105 h 5907136"/>
              <a:gd name="connsiteX1064" fmla="*/ 7609359 w 12078891"/>
              <a:gd name="connsiteY1064" fmla="*/ 2980051 h 5907136"/>
              <a:gd name="connsiteX1065" fmla="*/ 7612413 w 12078891"/>
              <a:gd name="connsiteY1065" fmla="*/ 2976997 h 5907136"/>
              <a:gd name="connsiteX1066" fmla="*/ 2436381 w 12078891"/>
              <a:gd name="connsiteY1066" fmla="*/ 2954598 h 5907136"/>
              <a:gd name="connsiteX1067" fmla="*/ 2455725 w 12078891"/>
              <a:gd name="connsiteY1067" fmla="*/ 2973942 h 5907136"/>
              <a:gd name="connsiteX1068" fmla="*/ 2436381 w 12078891"/>
              <a:gd name="connsiteY1068" fmla="*/ 2993286 h 5907136"/>
              <a:gd name="connsiteX1069" fmla="*/ 2417037 w 12078891"/>
              <a:gd name="connsiteY1069" fmla="*/ 2973942 h 5907136"/>
              <a:gd name="connsiteX1070" fmla="*/ 2436381 w 12078891"/>
              <a:gd name="connsiteY1070" fmla="*/ 2954598 h 5907136"/>
              <a:gd name="connsiteX1071" fmla="*/ 536514 w 12078891"/>
              <a:gd name="connsiteY1071" fmla="*/ 2952562 h 5907136"/>
              <a:gd name="connsiteX1072" fmla="*/ 545677 w 12078891"/>
              <a:gd name="connsiteY1072" fmla="*/ 2961725 h 5907136"/>
              <a:gd name="connsiteX1073" fmla="*/ 536514 w 12078891"/>
              <a:gd name="connsiteY1073" fmla="*/ 2970888 h 5907136"/>
              <a:gd name="connsiteX1074" fmla="*/ 527351 w 12078891"/>
              <a:gd name="connsiteY1074" fmla="*/ 2961725 h 5907136"/>
              <a:gd name="connsiteX1075" fmla="*/ 536514 w 12078891"/>
              <a:gd name="connsiteY1075" fmla="*/ 2952562 h 5907136"/>
              <a:gd name="connsiteX1076" fmla="*/ 2217424 w 12078891"/>
              <a:gd name="connsiteY1076" fmla="*/ 2925072 h 5907136"/>
              <a:gd name="connsiteX1077" fmla="*/ 2220483 w 12078891"/>
              <a:gd name="connsiteY1077" fmla="*/ 2928126 h 5907136"/>
              <a:gd name="connsiteX1078" fmla="*/ 2217424 w 12078891"/>
              <a:gd name="connsiteY1078" fmla="*/ 2931181 h 5907136"/>
              <a:gd name="connsiteX1079" fmla="*/ 2214369 w 12078891"/>
              <a:gd name="connsiteY1079" fmla="*/ 2928126 h 5907136"/>
              <a:gd name="connsiteX1080" fmla="*/ 2217424 w 12078891"/>
              <a:gd name="connsiteY1080" fmla="*/ 2925072 h 5907136"/>
              <a:gd name="connsiteX1081" fmla="*/ 748335 w 12078891"/>
              <a:gd name="connsiteY1081" fmla="*/ 2906747 h 5907136"/>
              <a:gd name="connsiteX1082" fmla="*/ 770733 w 12078891"/>
              <a:gd name="connsiteY1082" fmla="*/ 2929146 h 5907136"/>
              <a:gd name="connsiteX1083" fmla="*/ 748335 w 12078891"/>
              <a:gd name="connsiteY1083" fmla="*/ 2951543 h 5907136"/>
              <a:gd name="connsiteX1084" fmla="*/ 725936 w 12078891"/>
              <a:gd name="connsiteY1084" fmla="*/ 2929146 h 5907136"/>
              <a:gd name="connsiteX1085" fmla="*/ 748335 w 12078891"/>
              <a:gd name="connsiteY1085" fmla="*/ 2906747 h 5907136"/>
              <a:gd name="connsiteX1086" fmla="*/ 9257689 w 12078891"/>
              <a:gd name="connsiteY1086" fmla="*/ 2898604 h 5907136"/>
              <a:gd name="connsiteX1087" fmla="*/ 9272961 w 12078891"/>
              <a:gd name="connsiteY1087" fmla="*/ 2913875 h 5907136"/>
              <a:gd name="connsiteX1088" fmla="*/ 9257689 w 12078891"/>
              <a:gd name="connsiteY1088" fmla="*/ 2929146 h 5907136"/>
              <a:gd name="connsiteX1089" fmla="*/ 9242417 w 12078891"/>
              <a:gd name="connsiteY1089" fmla="*/ 2913875 h 5907136"/>
              <a:gd name="connsiteX1090" fmla="*/ 9257689 w 12078891"/>
              <a:gd name="connsiteY1090" fmla="*/ 2898604 h 5907136"/>
              <a:gd name="connsiteX1091" fmla="*/ 190380 w 12078891"/>
              <a:gd name="connsiteY1091" fmla="*/ 2894530 h 5907136"/>
              <a:gd name="connsiteX1092" fmla="*/ 217869 w 12078891"/>
              <a:gd name="connsiteY1092" fmla="*/ 2922019 h 5907136"/>
              <a:gd name="connsiteX1093" fmla="*/ 190380 w 12078891"/>
              <a:gd name="connsiteY1093" fmla="*/ 2949509 h 5907136"/>
              <a:gd name="connsiteX1094" fmla="*/ 162891 w 12078891"/>
              <a:gd name="connsiteY1094" fmla="*/ 2922019 h 5907136"/>
              <a:gd name="connsiteX1095" fmla="*/ 190380 w 12078891"/>
              <a:gd name="connsiteY1095" fmla="*/ 2894530 h 5907136"/>
              <a:gd name="connsiteX1096" fmla="*/ 3601049 w 12078891"/>
              <a:gd name="connsiteY1096" fmla="*/ 2881294 h 5907136"/>
              <a:gd name="connsiteX1097" fmla="*/ 3604103 w 12078891"/>
              <a:gd name="connsiteY1097" fmla="*/ 2884348 h 5907136"/>
              <a:gd name="connsiteX1098" fmla="*/ 3601049 w 12078891"/>
              <a:gd name="connsiteY1098" fmla="*/ 2887402 h 5907136"/>
              <a:gd name="connsiteX1099" fmla="*/ 3597995 w 12078891"/>
              <a:gd name="connsiteY1099" fmla="*/ 2884348 h 5907136"/>
              <a:gd name="connsiteX1100" fmla="*/ 3601049 w 12078891"/>
              <a:gd name="connsiteY1100" fmla="*/ 2881294 h 5907136"/>
              <a:gd name="connsiteX1101" fmla="*/ 7358902 w 12078891"/>
              <a:gd name="connsiteY1101" fmla="*/ 2869078 h 5907136"/>
              <a:gd name="connsiteX1102" fmla="*/ 7362975 w 12078891"/>
              <a:gd name="connsiteY1102" fmla="*/ 2873153 h 5907136"/>
              <a:gd name="connsiteX1103" fmla="*/ 7358902 w 12078891"/>
              <a:gd name="connsiteY1103" fmla="*/ 2877223 h 5907136"/>
              <a:gd name="connsiteX1104" fmla="*/ 7354830 w 12078891"/>
              <a:gd name="connsiteY1104" fmla="*/ 2873153 h 5907136"/>
              <a:gd name="connsiteX1105" fmla="*/ 7358902 w 12078891"/>
              <a:gd name="connsiteY1105" fmla="*/ 2869078 h 5907136"/>
              <a:gd name="connsiteX1106" fmla="*/ 7198039 w 12078891"/>
              <a:gd name="connsiteY1106" fmla="*/ 2816137 h 5907136"/>
              <a:gd name="connsiteX1107" fmla="*/ 7204148 w 12078891"/>
              <a:gd name="connsiteY1107" fmla="*/ 2822246 h 5907136"/>
              <a:gd name="connsiteX1108" fmla="*/ 7198039 w 12078891"/>
              <a:gd name="connsiteY1108" fmla="*/ 2828355 h 5907136"/>
              <a:gd name="connsiteX1109" fmla="*/ 7191931 w 12078891"/>
              <a:gd name="connsiteY1109" fmla="*/ 2822246 h 5907136"/>
              <a:gd name="connsiteX1110" fmla="*/ 7198039 w 12078891"/>
              <a:gd name="connsiteY1110" fmla="*/ 2816137 h 5907136"/>
              <a:gd name="connsiteX1111" fmla="*/ 5795091 w 12078891"/>
              <a:gd name="connsiteY1111" fmla="*/ 2743854 h 5907136"/>
              <a:gd name="connsiteX1112" fmla="*/ 5813416 w 12078891"/>
              <a:gd name="connsiteY1112" fmla="*/ 2762180 h 5907136"/>
              <a:gd name="connsiteX1113" fmla="*/ 5795091 w 12078891"/>
              <a:gd name="connsiteY1113" fmla="*/ 2780505 h 5907136"/>
              <a:gd name="connsiteX1114" fmla="*/ 5776766 w 12078891"/>
              <a:gd name="connsiteY1114" fmla="*/ 2762180 h 5907136"/>
              <a:gd name="connsiteX1115" fmla="*/ 5795091 w 12078891"/>
              <a:gd name="connsiteY1115" fmla="*/ 2743854 h 5907136"/>
              <a:gd name="connsiteX1116" fmla="*/ 4190602 w 12078891"/>
              <a:gd name="connsiteY1116" fmla="*/ 2728583 h 5907136"/>
              <a:gd name="connsiteX1117" fmla="*/ 4221146 w 12078891"/>
              <a:gd name="connsiteY1117" fmla="*/ 2759126 h 5907136"/>
              <a:gd name="connsiteX1118" fmla="*/ 4190602 w 12078891"/>
              <a:gd name="connsiteY1118" fmla="*/ 2789668 h 5907136"/>
              <a:gd name="connsiteX1119" fmla="*/ 4160049 w 12078891"/>
              <a:gd name="connsiteY1119" fmla="*/ 2759126 h 5907136"/>
              <a:gd name="connsiteX1120" fmla="*/ 4190602 w 12078891"/>
              <a:gd name="connsiteY1120" fmla="*/ 2728583 h 5907136"/>
              <a:gd name="connsiteX1121" fmla="*/ 5955945 w 12078891"/>
              <a:gd name="connsiteY1121" fmla="*/ 2699057 h 5907136"/>
              <a:gd name="connsiteX1122" fmla="*/ 5961035 w 12078891"/>
              <a:gd name="connsiteY1122" fmla="*/ 2704148 h 5907136"/>
              <a:gd name="connsiteX1123" fmla="*/ 5955945 w 12078891"/>
              <a:gd name="connsiteY1123" fmla="*/ 2709238 h 5907136"/>
              <a:gd name="connsiteX1124" fmla="*/ 5950855 w 12078891"/>
              <a:gd name="connsiteY1124" fmla="*/ 2704148 h 5907136"/>
              <a:gd name="connsiteX1125" fmla="*/ 5955945 w 12078891"/>
              <a:gd name="connsiteY1125" fmla="*/ 2699057 h 5907136"/>
              <a:gd name="connsiteX1126" fmla="*/ 7390463 w 12078891"/>
              <a:gd name="connsiteY1126" fmla="*/ 2694983 h 5907136"/>
              <a:gd name="connsiteX1127" fmla="*/ 7424061 w 12078891"/>
              <a:gd name="connsiteY1127" fmla="*/ 2728581 h 5907136"/>
              <a:gd name="connsiteX1128" fmla="*/ 7390463 w 12078891"/>
              <a:gd name="connsiteY1128" fmla="*/ 2762177 h 5907136"/>
              <a:gd name="connsiteX1129" fmla="*/ 7356865 w 12078891"/>
              <a:gd name="connsiteY1129" fmla="*/ 2728581 h 5907136"/>
              <a:gd name="connsiteX1130" fmla="*/ 7390463 w 12078891"/>
              <a:gd name="connsiteY1130" fmla="*/ 2694983 h 5907136"/>
              <a:gd name="connsiteX1131" fmla="*/ 1814308 w 12078891"/>
              <a:gd name="connsiteY1131" fmla="*/ 2665460 h 5907136"/>
              <a:gd name="connsiteX1132" fmla="*/ 1819397 w 12078891"/>
              <a:gd name="connsiteY1132" fmla="*/ 2670549 h 5907136"/>
              <a:gd name="connsiteX1133" fmla="*/ 1814308 w 12078891"/>
              <a:gd name="connsiteY1133" fmla="*/ 2675639 h 5907136"/>
              <a:gd name="connsiteX1134" fmla="*/ 1809215 w 12078891"/>
              <a:gd name="connsiteY1134" fmla="*/ 2670549 h 5907136"/>
              <a:gd name="connsiteX1135" fmla="*/ 1814308 w 12078891"/>
              <a:gd name="connsiteY1135" fmla="*/ 2665460 h 5907136"/>
              <a:gd name="connsiteX1136" fmla="*/ 9232236 w 12078891"/>
              <a:gd name="connsiteY1136" fmla="*/ 2663422 h 5907136"/>
              <a:gd name="connsiteX1137" fmla="*/ 9270925 w 12078891"/>
              <a:gd name="connsiteY1137" fmla="*/ 2702110 h 5907136"/>
              <a:gd name="connsiteX1138" fmla="*/ 9232236 w 12078891"/>
              <a:gd name="connsiteY1138" fmla="*/ 2740798 h 5907136"/>
              <a:gd name="connsiteX1139" fmla="*/ 9193548 w 12078891"/>
              <a:gd name="connsiteY1139" fmla="*/ 2702110 h 5907136"/>
              <a:gd name="connsiteX1140" fmla="*/ 9232236 w 12078891"/>
              <a:gd name="connsiteY1140" fmla="*/ 2663422 h 5907136"/>
              <a:gd name="connsiteX1141" fmla="*/ 2759084 w 12078891"/>
              <a:gd name="connsiteY1141" fmla="*/ 2623713 h 5907136"/>
              <a:gd name="connsiteX1142" fmla="*/ 2767229 w 12078891"/>
              <a:gd name="connsiteY1142" fmla="*/ 2631859 h 5907136"/>
              <a:gd name="connsiteX1143" fmla="*/ 2759084 w 12078891"/>
              <a:gd name="connsiteY1143" fmla="*/ 2640003 h 5907136"/>
              <a:gd name="connsiteX1144" fmla="*/ 2750938 w 12078891"/>
              <a:gd name="connsiteY1144" fmla="*/ 2631859 h 5907136"/>
              <a:gd name="connsiteX1145" fmla="*/ 2759084 w 12078891"/>
              <a:gd name="connsiteY1145" fmla="*/ 2623713 h 5907136"/>
              <a:gd name="connsiteX1146" fmla="*/ 9533599 w 12078891"/>
              <a:gd name="connsiteY1146" fmla="*/ 2604369 h 5907136"/>
              <a:gd name="connsiteX1147" fmla="*/ 9546834 w 12078891"/>
              <a:gd name="connsiteY1147" fmla="*/ 2616588 h 5907136"/>
              <a:gd name="connsiteX1148" fmla="*/ 9533599 w 12078891"/>
              <a:gd name="connsiteY1148" fmla="*/ 2628806 h 5907136"/>
              <a:gd name="connsiteX1149" fmla="*/ 9520363 w 12078891"/>
              <a:gd name="connsiteY1149" fmla="*/ 2616588 h 5907136"/>
              <a:gd name="connsiteX1150" fmla="*/ 9533599 w 12078891"/>
              <a:gd name="connsiteY1150" fmla="*/ 2604369 h 5907136"/>
              <a:gd name="connsiteX1151" fmla="*/ 1707395 w 12078891"/>
              <a:gd name="connsiteY1151" fmla="*/ 2601316 h 5907136"/>
              <a:gd name="connsiteX1152" fmla="*/ 1711468 w 12078891"/>
              <a:gd name="connsiteY1152" fmla="*/ 2605389 h 5907136"/>
              <a:gd name="connsiteX1153" fmla="*/ 1707395 w 12078891"/>
              <a:gd name="connsiteY1153" fmla="*/ 2609462 h 5907136"/>
              <a:gd name="connsiteX1154" fmla="*/ 1703323 w 12078891"/>
              <a:gd name="connsiteY1154" fmla="*/ 2605389 h 5907136"/>
              <a:gd name="connsiteX1155" fmla="*/ 1707395 w 12078891"/>
              <a:gd name="connsiteY1155" fmla="*/ 2601316 h 5907136"/>
              <a:gd name="connsiteX1156" fmla="*/ 4194661 w 12078891"/>
              <a:gd name="connsiteY1156" fmla="*/ 2596226 h 5907136"/>
              <a:gd name="connsiteX1157" fmla="*/ 4200772 w 12078891"/>
              <a:gd name="connsiteY1157" fmla="*/ 2602334 h 5907136"/>
              <a:gd name="connsiteX1158" fmla="*/ 4194661 w 12078891"/>
              <a:gd name="connsiteY1158" fmla="*/ 2608446 h 5907136"/>
              <a:gd name="connsiteX1159" fmla="*/ 4188551 w 12078891"/>
              <a:gd name="connsiteY1159" fmla="*/ 2602334 h 5907136"/>
              <a:gd name="connsiteX1160" fmla="*/ 4194661 w 12078891"/>
              <a:gd name="connsiteY1160" fmla="*/ 2596226 h 5907136"/>
              <a:gd name="connsiteX1161" fmla="*/ 5638309 w 12078891"/>
              <a:gd name="connsiteY1161" fmla="*/ 2592153 h 5907136"/>
              <a:gd name="connsiteX1162" fmla="*/ 5655618 w 12078891"/>
              <a:gd name="connsiteY1162" fmla="*/ 2609462 h 5907136"/>
              <a:gd name="connsiteX1163" fmla="*/ 5638309 w 12078891"/>
              <a:gd name="connsiteY1163" fmla="*/ 2626771 h 5907136"/>
              <a:gd name="connsiteX1164" fmla="*/ 5621002 w 12078891"/>
              <a:gd name="connsiteY1164" fmla="*/ 2609462 h 5907136"/>
              <a:gd name="connsiteX1165" fmla="*/ 5638309 w 12078891"/>
              <a:gd name="connsiteY1165" fmla="*/ 2592153 h 5907136"/>
              <a:gd name="connsiteX1166" fmla="*/ 1008960 w 12078891"/>
              <a:gd name="connsiteY1166" fmla="*/ 2587062 h 5907136"/>
              <a:gd name="connsiteX1167" fmla="*/ 1036449 w 12078891"/>
              <a:gd name="connsiteY1167" fmla="*/ 2614553 h 5907136"/>
              <a:gd name="connsiteX1168" fmla="*/ 1008960 w 12078891"/>
              <a:gd name="connsiteY1168" fmla="*/ 2642042 h 5907136"/>
              <a:gd name="connsiteX1169" fmla="*/ 981471 w 12078891"/>
              <a:gd name="connsiteY1169" fmla="*/ 2614553 h 5907136"/>
              <a:gd name="connsiteX1170" fmla="*/ 1008960 w 12078891"/>
              <a:gd name="connsiteY1170" fmla="*/ 2587062 h 5907136"/>
              <a:gd name="connsiteX1171" fmla="*/ 5912163 w 12078891"/>
              <a:gd name="connsiteY1171" fmla="*/ 2569755 h 5907136"/>
              <a:gd name="connsiteX1172" fmla="*/ 5934560 w 12078891"/>
              <a:gd name="connsiteY1172" fmla="*/ 2591134 h 5907136"/>
              <a:gd name="connsiteX1173" fmla="*/ 5912163 w 12078891"/>
              <a:gd name="connsiteY1173" fmla="*/ 2612518 h 5907136"/>
              <a:gd name="connsiteX1174" fmla="*/ 5889764 w 12078891"/>
              <a:gd name="connsiteY1174" fmla="*/ 2591134 h 5907136"/>
              <a:gd name="connsiteX1175" fmla="*/ 5912163 w 12078891"/>
              <a:gd name="connsiteY1175" fmla="*/ 2569755 h 5907136"/>
              <a:gd name="connsiteX1176" fmla="*/ 10252389 w 12078891"/>
              <a:gd name="connsiteY1176" fmla="*/ 2562630 h 5907136"/>
              <a:gd name="connsiteX1177" fmla="*/ 10330784 w 12078891"/>
              <a:gd name="connsiteY1177" fmla="*/ 2640006 h 5907136"/>
              <a:gd name="connsiteX1178" fmla="*/ 10324691 w 12078891"/>
              <a:gd name="connsiteY1178" fmla="*/ 2670136 h 5907136"/>
              <a:gd name="connsiteX1179" fmla="*/ 10314641 w 12078891"/>
              <a:gd name="connsiteY1179" fmla="*/ 2684950 h 5907136"/>
              <a:gd name="connsiteX1180" fmla="*/ 10316531 w 12078891"/>
              <a:gd name="connsiteY1180" fmla="*/ 2686840 h 5907136"/>
              <a:gd name="connsiteX1181" fmla="*/ 10310422 w 12078891"/>
              <a:gd name="connsiteY1181" fmla="*/ 2692949 h 5907136"/>
              <a:gd name="connsiteX1182" fmla="*/ 10309702 w 12078891"/>
              <a:gd name="connsiteY1182" fmla="*/ 2692227 h 5907136"/>
              <a:gd name="connsiteX1183" fmla="*/ 10308004 w 12078891"/>
              <a:gd name="connsiteY1183" fmla="*/ 2694730 h 5907136"/>
              <a:gd name="connsiteX1184" fmla="*/ 10252389 w 12078891"/>
              <a:gd name="connsiteY1184" fmla="*/ 2717384 h 5907136"/>
              <a:gd name="connsiteX1185" fmla="*/ 10173994 w 12078891"/>
              <a:gd name="connsiteY1185" fmla="*/ 2640006 h 5907136"/>
              <a:gd name="connsiteX1186" fmla="*/ 10252389 w 12078891"/>
              <a:gd name="connsiteY1186" fmla="*/ 2562630 h 5907136"/>
              <a:gd name="connsiteX1187" fmla="*/ 6487394 w 12078891"/>
              <a:gd name="connsiteY1187" fmla="*/ 2547361 h 5907136"/>
              <a:gd name="connsiteX1188" fmla="*/ 6503684 w 12078891"/>
              <a:gd name="connsiteY1188" fmla="*/ 2563649 h 5907136"/>
              <a:gd name="connsiteX1189" fmla="*/ 6487394 w 12078891"/>
              <a:gd name="connsiteY1189" fmla="*/ 2579938 h 5907136"/>
              <a:gd name="connsiteX1190" fmla="*/ 6471104 w 12078891"/>
              <a:gd name="connsiteY1190" fmla="*/ 2563649 h 5907136"/>
              <a:gd name="connsiteX1191" fmla="*/ 6487394 w 12078891"/>
              <a:gd name="connsiteY1191" fmla="*/ 2547361 h 5907136"/>
              <a:gd name="connsiteX1192" fmla="*/ 10923328 w 12078891"/>
              <a:gd name="connsiteY1192" fmla="*/ 2546344 h 5907136"/>
              <a:gd name="connsiteX1193" fmla="*/ 10944708 w 12078891"/>
              <a:gd name="connsiteY1193" fmla="*/ 2567722 h 5907136"/>
              <a:gd name="connsiteX1194" fmla="*/ 10923328 w 12078891"/>
              <a:gd name="connsiteY1194" fmla="*/ 2589100 h 5907136"/>
              <a:gd name="connsiteX1195" fmla="*/ 10901948 w 12078891"/>
              <a:gd name="connsiteY1195" fmla="*/ 2567722 h 5907136"/>
              <a:gd name="connsiteX1196" fmla="*/ 10923328 w 12078891"/>
              <a:gd name="connsiteY1196" fmla="*/ 2546344 h 5907136"/>
              <a:gd name="connsiteX1197" fmla="*/ 591492 w 12078891"/>
              <a:gd name="connsiteY1197" fmla="*/ 2539209 h 5907136"/>
              <a:gd name="connsiteX1198" fmla="*/ 603710 w 12078891"/>
              <a:gd name="connsiteY1198" fmla="*/ 2551426 h 5907136"/>
              <a:gd name="connsiteX1199" fmla="*/ 591492 w 12078891"/>
              <a:gd name="connsiteY1199" fmla="*/ 2563643 h 5907136"/>
              <a:gd name="connsiteX1200" fmla="*/ 579275 w 12078891"/>
              <a:gd name="connsiteY1200" fmla="*/ 2551426 h 5907136"/>
              <a:gd name="connsiteX1201" fmla="*/ 591492 w 12078891"/>
              <a:gd name="connsiteY1201" fmla="*/ 2539209 h 5907136"/>
              <a:gd name="connsiteX1202" fmla="*/ 386905 w 12078891"/>
              <a:gd name="connsiteY1202" fmla="*/ 2534124 h 5907136"/>
              <a:gd name="connsiteX1203" fmla="*/ 405231 w 12078891"/>
              <a:gd name="connsiteY1203" fmla="*/ 2552451 h 5907136"/>
              <a:gd name="connsiteX1204" fmla="*/ 386905 w 12078891"/>
              <a:gd name="connsiteY1204" fmla="*/ 2570776 h 5907136"/>
              <a:gd name="connsiteX1205" fmla="*/ 368579 w 12078891"/>
              <a:gd name="connsiteY1205" fmla="*/ 2552451 h 5907136"/>
              <a:gd name="connsiteX1206" fmla="*/ 386905 w 12078891"/>
              <a:gd name="connsiteY1206" fmla="*/ 2534124 h 5907136"/>
              <a:gd name="connsiteX1207" fmla="*/ 3113437 w 12078891"/>
              <a:gd name="connsiteY1207" fmla="*/ 2528012 h 5907136"/>
              <a:gd name="connsiteX1208" fmla="*/ 3122602 w 12078891"/>
              <a:gd name="connsiteY1208" fmla="*/ 2537177 h 5907136"/>
              <a:gd name="connsiteX1209" fmla="*/ 3113437 w 12078891"/>
              <a:gd name="connsiteY1209" fmla="*/ 2546344 h 5907136"/>
              <a:gd name="connsiteX1210" fmla="*/ 3104277 w 12078891"/>
              <a:gd name="connsiteY1210" fmla="*/ 2537177 h 5907136"/>
              <a:gd name="connsiteX1211" fmla="*/ 3113437 w 12078891"/>
              <a:gd name="connsiteY1211" fmla="*/ 2528012 h 5907136"/>
              <a:gd name="connsiteX1212" fmla="*/ 5387857 w 12078891"/>
              <a:gd name="connsiteY1212" fmla="*/ 2519865 h 5907136"/>
              <a:gd name="connsiteX1213" fmla="*/ 5398041 w 12078891"/>
              <a:gd name="connsiteY1213" fmla="*/ 2530048 h 5907136"/>
              <a:gd name="connsiteX1214" fmla="*/ 5387857 w 12078891"/>
              <a:gd name="connsiteY1214" fmla="*/ 2540233 h 5907136"/>
              <a:gd name="connsiteX1215" fmla="*/ 5377677 w 12078891"/>
              <a:gd name="connsiteY1215" fmla="*/ 2530048 h 5907136"/>
              <a:gd name="connsiteX1216" fmla="*/ 5387857 w 12078891"/>
              <a:gd name="connsiteY1216" fmla="*/ 2519865 h 5907136"/>
              <a:gd name="connsiteX1217" fmla="*/ 11337701 w 12078891"/>
              <a:gd name="connsiteY1217" fmla="*/ 2517829 h 5907136"/>
              <a:gd name="connsiteX1218" fmla="*/ 11347882 w 12078891"/>
              <a:gd name="connsiteY1218" fmla="*/ 2528012 h 5907136"/>
              <a:gd name="connsiteX1219" fmla="*/ 11337701 w 12078891"/>
              <a:gd name="connsiteY1219" fmla="*/ 2538195 h 5907136"/>
              <a:gd name="connsiteX1220" fmla="*/ 11327520 w 12078891"/>
              <a:gd name="connsiteY1220" fmla="*/ 2528012 h 5907136"/>
              <a:gd name="connsiteX1221" fmla="*/ 11337701 w 12078891"/>
              <a:gd name="connsiteY1221" fmla="*/ 2517829 h 5907136"/>
              <a:gd name="connsiteX1222" fmla="*/ 5092607 w 12078891"/>
              <a:gd name="connsiteY1222" fmla="*/ 2499505 h 5907136"/>
              <a:gd name="connsiteX1223" fmla="*/ 5113983 w 12078891"/>
              <a:gd name="connsiteY1223" fmla="*/ 2519865 h 5907136"/>
              <a:gd name="connsiteX1224" fmla="*/ 5092607 w 12078891"/>
              <a:gd name="connsiteY1224" fmla="*/ 2540233 h 5907136"/>
              <a:gd name="connsiteX1225" fmla="*/ 5071229 w 12078891"/>
              <a:gd name="connsiteY1225" fmla="*/ 2519865 h 5907136"/>
              <a:gd name="connsiteX1226" fmla="*/ 5092607 w 12078891"/>
              <a:gd name="connsiteY1226" fmla="*/ 2499505 h 5907136"/>
              <a:gd name="connsiteX1227" fmla="*/ 7711170 w 12078891"/>
              <a:gd name="connsiteY1227" fmla="*/ 2493397 h 5907136"/>
              <a:gd name="connsiteX1228" fmla="*/ 7717279 w 12078891"/>
              <a:gd name="connsiteY1228" fmla="*/ 2499505 h 5907136"/>
              <a:gd name="connsiteX1229" fmla="*/ 7711170 w 12078891"/>
              <a:gd name="connsiteY1229" fmla="*/ 2505613 h 5907136"/>
              <a:gd name="connsiteX1230" fmla="*/ 7705061 w 12078891"/>
              <a:gd name="connsiteY1230" fmla="*/ 2499505 h 5907136"/>
              <a:gd name="connsiteX1231" fmla="*/ 7711170 w 12078891"/>
              <a:gd name="connsiteY1231" fmla="*/ 2493397 h 5907136"/>
              <a:gd name="connsiteX1232" fmla="*/ 11655354 w 12078891"/>
              <a:gd name="connsiteY1232" fmla="*/ 2472014 h 5907136"/>
              <a:gd name="connsiteX1233" fmla="*/ 11666553 w 12078891"/>
              <a:gd name="connsiteY1233" fmla="*/ 2483214 h 5907136"/>
              <a:gd name="connsiteX1234" fmla="*/ 11655354 w 12078891"/>
              <a:gd name="connsiteY1234" fmla="*/ 2493395 h 5907136"/>
              <a:gd name="connsiteX1235" fmla="*/ 11644154 w 12078891"/>
              <a:gd name="connsiteY1235" fmla="*/ 2483214 h 5907136"/>
              <a:gd name="connsiteX1236" fmla="*/ 11655354 w 12078891"/>
              <a:gd name="connsiteY1236" fmla="*/ 2472014 h 5907136"/>
              <a:gd name="connsiteX1237" fmla="*/ 1161657 w 12078891"/>
              <a:gd name="connsiteY1237" fmla="*/ 2462852 h 5907136"/>
              <a:gd name="connsiteX1238" fmla="*/ 1238016 w 12078891"/>
              <a:gd name="connsiteY1238" fmla="*/ 2539213 h 5907136"/>
              <a:gd name="connsiteX1239" fmla="*/ 1161657 w 12078891"/>
              <a:gd name="connsiteY1239" fmla="*/ 2615570 h 5907136"/>
              <a:gd name="connsiteX1240" fmla="*/ 1153260 w 12078891"/>
              <a:gd name="connsiteY1240" fmla="*/ 2613912 h 5907136"/>
              <a:gd name="connsiteX1241" fmla="*/ 1153543 w 12078891"/>
              <a:gd name="connsiteY1241" fmla="*/ 2614553 h 5907136"/>
              <a:gd name="connsiteX1242" fmla="*/ 1133180 w 12078891"/>
              <a:gd name="connsiteY1242" fmla="*/ 2634915 h 5907136"/>
              <a:gd name="connsiteX1243" fmla="*/ 1112818 w 12078891"/>
              <a:gd name="connsiteY1243" fmla="*/ 2614553 h 5907136"/>
              <a:gd name="connsiteX1244" fmla="*/ 1118521 w 12078891"/>
              <a:gd name="connsiteY1244" fmla="*/ 2600840 h 5907136"/>
              <a:gd name="connsiteX1245" fmla="*/ 1107443 w 12078891"/>
              <a:gd name="connsiteY1245" fmla="*/ 2593425 h 5907136"/>
              <a:gd name="connsiteX1246" fmla="*/ 1085299 w 12078891"/>
              <a:gd name="connsiteY1246" fmla="*/ 2539213 h 5907136"/>
              <a:gd name="connsiteX1247" fmla="*/ 1161657 w 12078891"/>
              <a:gd name="connsiteY1247" fmla="*/ 2462852 h 5907136"/>
              <a:gd name="connsiteX1248" fmla="*/ 7789564 w 12078891"/>
              <a:gd name="connsiteY1248" fmla="*/ 2417038 h 5907136"/>
              <a:gd name="connsiteX1249" fmla="*/ 7795674 w 12078891"/>
              <a:gd name="connsiteY1249" fmla="*/ 2423147 h 5907136"/>
              <a:gd name="connsiteX1250" fmla="*/ 7789564 w 12078891"/>
              <a:gd name="connsiteY1250" fmla="*/ 2429254 h 5907136"/>
              <a:gd name="connsiteX1251" fmla="*/ 7783456 w 12078891"/>
              <a:gd name="connsiteY1251" fmla="*/ 2423147 h 5907136"/>
              <a:gd name="connsiteX1252" fmla="*/ 7789564 w 12078891"/>
              <a:gd name="connsiteY1252" fmla="*/ 2417038 h 5907136"/>
              <a:gd name="connsiteX1253" fmla="*/ 8313895 w 12078891"/>
              <a:gd name="connsiteY1253" fmla="*/ 2398712 h 5907136"/>
              <a:gd name="connsiteX1254" fmla="*/ 8330185 w 12078891"/>
              <a:gd name="connsiteY1254" fmla="*/ 2415002 h 5907136"/>
              <a:gd name="connsiteX1255" fmla="*/ 8313895 w 12078891"/>
              <a:gd name="connsiteY1255" fmla="*/ 2431292 h 5907136"/>
              <a:gd name="connsiteX1256" fmla="*/ 8297605 w 12078891"/>
              <a:gd name="connsiteY1256" fmla="*/ 2415002 h 5907136"/>
              <a:gd name="connsiteX1257" fmla="*/ 8313895 w 12078891"/>
              <a:gd name="connsiteY1257" fmla="*/ 2398712 h 5907136"/>
              <a:gd name="connsiteX1258" fmla="*/ 10361328 w 12078891"/>
              <a:gd name="connsiteY1258" fmla="*/ 2390565 h 5907136"/>
              <a:gd name="connsiteX1259" fmla="*/ 10383726 w 12078891"/>
              <a:gd name="connsiteY1259" fmla="*/ 2412965 h 5907136"/>
              <a:gd name="connsiteX1260" fmla="*/ 10361328 w 12078891"/>
              <a:gd name="connsiteY1260" fmla="*/ 2435363 h 5907136"/>
              <a:gd name="connsiteX1261" fmla="*/ 10338929 w 12078891"/>
              <a:gd name="connsiteY1261" fmla="*/ 2412965 h 5907136"/>
              <a:gd name="connsiteX1262" fmla="*/ 10361328 w 12078891"/>
              <a:gd name="connsiteY1262" fmla="*/ 2390565 h 5907136"/>
              <a:gd name="connsiteX1263" fmla="*/ 1788833 w 12078891"/>
              <a:gd name="connsiteY1263" fmla="*/ 2370201 h 5907136"/>
              <a:gd name="connsiteX1264" fmla="*/ 1809196 w 12078891"/>
              <a:gd name="connsiteY1264" fmla="*/ 2390565 h 5907136"/>
              <a:gd name="connsiteX1265" fmla="*/ 1788833 w 12078891"/>
              <a:gd name="connsiteY1265" fmla="*/ 2410929 h 5907136"/>
              <a:gd name="connsiteX1266" fmla="*/ 1768472 w 12078891"/>
              <a:gd name="connsiteY1266" fmla="*/ 2390565 h 5907136"/>
              <a:gd name="connsiteX1267" fmla="*/ 1788833 w 12078891"/>
              <a:gd name="connsiteY1267" fmla="*/ 2370201 h 5907136"/>
              <a:gd name="connsiteX1268" fmla="*/ 8322040 w 12078891"/>
              <a:gd name="connsiteY1268" fmla="*/ 2351875 h 5907136"/>
              <a:gd name="connsiteX1269" fmla="*/ 8335275 w 12078891"/>
              <a:gd name="connsiteY1269" fmla="*/ 2365110 h 5907136"/>
              <a:gd name="connsiteX1270" fmla="*/ 8322040 w 12078891"/>
              <a:gd name="connsiteY1270" fmla="*/ 2378348 h 5907136"/>
              <a:gd name="connsiteX1271" fmla="*/ 8308804 w 12078891"/>
              <a:gd name="connsiteY1271" fmla="*/ 2365110 h 5907136"/>
              <a:gd name="connsiteX1272" fmla="*/ 8322040 w 12078891"/>
              <a:gd name="connsiteY1272" fmla="*/ 2351875 h 5907136"/>
              <a:gd name="connsiteX1273" fmla="*/ 1726739 w 12078891"/>
              <a:gd name="connsiteY1273" fmla="*/ 2338640 h 5907136"/>
              <a:gd name="connsiteX1274" fmla="*/ 1749137 w 12078891"/>
              <a:gd name="connsiteY1274" fmla="*/ 2361037 h 5907136"/>
              <a:gd name="connsiteX1275" fmla="*/ 1726739 w 12078891"/>
              <a:gd name="connsiteY1275" fmla="*/ 2383438 h 5907136"/>
              <a:gd name="connsiteX1276" fmla="*/ 1704340 w 12078891"/>
              <a:gd name="connsiteY1276" fmla="*/ 2361037 h 5907136"/>
              <a:gd name="connsiteX1277" fmla="*/ 1726739 w 12078891"/>
              <a:gd name="connsiteY1277" fmla="*/ 2338640 h 5907136"/>
              <a:gd name="connsiteX1278" fmla="*/ 5160810 w 12078891"/>
              <a:gd name="connsiteY1278" fmla="*/ 2317265 h 5907136"/>
              <a:gd name="connsiteX1279" fmla="*/ 5181174 w 12078891"/>
              <a:gd name="connsiteY1279" fmla="*/ 2337623 h 5907136"/>
              <a:gd name="connsiteX1280" fmla="*/ 5160810 w 12078891"/>
              <a:gd name="connsiteY1280" fmla="*/ 2357983 h 5907136"/>
              <a:gd name="connsiteX1281" fmla="*/ 5140448 w 12078891"/>
              <a:gd name="connsiteY1281" fmla="*/ 2337623 h 5907136"/>
              <a:gd name="connsiteX1282" fmla="*/ 5160810 w 12078891"/>
              <a:gd name="connsiteY1282" fmla="*/ 2317265 h 5907136"/>
              <a:gd name="connsiteX1283" fmla="*/ 5008114 w 12078891"/>
              <a:gd name="connsiteY1283" fmla="*/ 2306069 h 5907136"/>
              <a:gd name="connsiteX1284" fmla="*/ 5017273 w 12078891"/>
              <a:gd name="connsiteY1284" fmla="*/ 2315229 h 5907136"/>
              <a:gd name="connsiteX1285" fmla="*/ 5008114 w 12078891"/>
              <a:gd name="connsiteY1285" fmla="*/ 2324392 h 5907136"/>
              <a:gd name="connsiteX1286" fmla="*/ 4998954 w 12078891"/>
              <a:gd name="connsiteY1286" fmla="*/ 2315229 h 5907136"/>
              <a:gd name="connsiteX1287" fmla="*/ 5008114 w 12078891"/>
              <a:gd name="connsiteY1287" fmla="*/ 2306069 h 5907136"/>
              <a:gd name="connsiteX1288" fmla="*/ 6816246 w 12078891"/>
              <a:gd name="connsiteY1288" fmla="*/ 2280623 h 5907136"/>
              <a:gd name="connsiteX1289" fmla="*/ 6830500 w 12078891"/>
              <a:gd name="connsiteY1289" fmla="*/ 2294873 h 5907136"/>
              <a:gd name="connsiteX1290" fmla="*/ 6816246 w 12078891"/>
              <a:gd name="connsiteY1290" fmla="*/ 2309123 h 5907136"/>
              <a:gd name="connsiteX1291" fmla="*/ 6801992 w 12078891"/>
              <a:gd name="connsiteY1291" fmla="*/ 2294873 h 5907136"/>
              <a:gd name="connsiteX1292" fmla="*/ 6816246 w 12078891"/>
              <a:gd name="connsiteY1292" fmla="*/ 2280623 h 5907136"/>
              <a:gd name="connsiteX1293" fmla="*/ 7301887 w 12078891"/>
              <a:gd name="connsiteY1293" fmla="*/ 2233780 h 5907136"/>
              <a:gd name="connsiteX1294" fmla="*/ 7321231 w 12078891"/>
              <a:gd name="connsiteY1294" fmla="*/ 2253129 h 5907136"/>
              <a:gd name="connsiteX1295" fmla="*/ 7301887 w 12078891"/>
              <a:gd name="connsiteY1295" fmla="*/ 2272473 h 5907136"/>
              <a:gd name="connsiteX1296" fmla="*/ 7282543 w 12078891"/>
              <a:gd name="connsiteY1296" fmla="*/ 2253129 h 5907136"/>
              <a:gd name="connsiteX1297" fmla="*/ 7301887 w 12078891"/>
              <a:gd name="connsiteY1297" fmla="*/ 2233780 h 5907136"/>
              <a:gd name="connsiteX1298" fmla="*/ 11671645 w 12078891"/>
              <a:gd name="connsiteY1298" fmla="*/ 2219524 h 5907136"/>
              <a:gd name="connsiteX1299" fmla="*/ 11676735 w 12078891"/>
              <a:gd name="connsiteY1299" fmla="*/ 2224617 h 5907136"/>
              <a:gd name="connsiteX1300" fmla="*/ 11671645 w 12078891"/>
              <a:gd name="connsiteY1300" fmla="*/ 2229707 h 5907136"/>
              <a:gd name="connsiteX1301" fmla="*/ 11666554 w 12078891"/>
              <a:gd name="connsiteY1301" fmla="*/ 2224617 h 5907136"/>
              <a:gd name="connsiteX1302" fmla="*/ 11671645 w 12078891"/>
              <a:gd name="connsiteY1302" fmla="*/ 2219524 h 5907136"/>
              <a:gd name="connsiteX1303" fmla="*/ 10717669 w 12078891"/>
              <a:gd name="connsiteY1303" fmla="*/ 2192034 h 5907136"/>
              <a:gd name="connsiteX1304" fmla="*/ 10731923 w 12078891"/>
              <a:gd name="connsiteY1304" fmla="*/ 2206286 h 5907136"/>
              <a:gd name="connsiteX1305" fmla="*/ 10717669 w 12078891"/>
              <a:gd name="connsiteY1305" fmla="*/ 2220542 h 5907136"/>
              <a:gd name="connsiteX1306" fmla="*/ 10703416 w 12078891"/>
              <a:gd name="connsiteY1306" fmla="*/ 2206286 h 5907136"/>
              <a:gd name="connsiteX1307" fmla="*/ 10717669 w 12078891"/>
              <a:gd name="connsiteY1307" fmla="*/ 2192034 h 5907136"/>
              <a:gd name="connsiteX1308" fmla="*/ 4248637 w 12078891"/>
              <a:gd name="connsiteY1308" fmla="*/ 2184910 h 5907136"/>
              <a:gd name="connsiteX1309" fmla="*/ 4276129 w 12078891"/>
              <a:gd name="connsiteY1309" fmla="*/ 2212394 h 5907136"/>
              <a:gd name="connsiteX1310" fmla="*/ 4248637 w 12078891"/>
              <a:gd name="connsiteY1310" fmla="*/ 2239891 h 5907136"/>
              <a:gd name="connsiteX1311" fmla="*/ 4221154 w 12078891"/>
              <a:gd name="connsiteY1311" fmla="*/ 2212394 h 5907136"/>
              <a:gd name="connsiteX1312" fmla="*/ 4248637 w 12078891"/>
              <a:gd name="connsiteY1312" fmla="*/ 2184910 h 5907136"/>
              <a:gd name="connsiteX1313" fmla="*/ 10552733 w 12078891"/>
              <a:gd name="connsiteY1313" fmla="*/ 2163530 h 5907136"/>
              <a:gd name="connsiteX1314" fmla="*/ 10558842 w 12078891"/>
              <a:gd name="connsiteY1314" fmla="*/ 2169638 h 5907136"/>
              <a:gd name="connsiteX1315" fmla="*/ 10552733 w 12078891"/>
              <a:gd name="connsiteY1315" fmla="*/ 2174729 h 5907136"/>
              <a:gd name="connsiteX1316" fmla="*/ 10546625 w 12078891"/>
              <a:gd name="connsiteY1316" fmla="*/ 2169638 h 5907136"/>
              <a:gd name="connsiteX1317" fmla="*/ 10552733 w 12078891"/>
              <a:gd name="connsiteY1317" fmla="*/ 2163530 h 5907136"/>
              <a:gd name="connsiteX1318" fmla="*/ 11573905 w 12078891"/>
              <a:gd name="connsiteY1318" fmla="*/ 2144178 h 5907136"/>
              <a:gd name="connsiteX1319" fmla="*/ 11586122 w 12078891"/>
              <a:gd name="connsiteY1319" fmla="*/ 2155377 h 5907136"/>
              <a:gd name="connsiteX1320" fmla="*/ 11573905 w 12078891"/>
              <a:gd name="connsiteY1320" fmla="*/ 2166575 h 5907136"/>
              <a:gd name="connsiteX1321" fmla="*/ 11561687 w 12078891"/>
              <a:gd name="connsiteY1321" fmla="*/ 2155377 h 5907136"/>
              <a:gd name="connsiteX1322" fmla="*/ 11573905 w 12078891"/>
              <a:gd name="connsiteY1322" fmla="*/ 2144178 h 5907136"/>
              <a:gd name="connsiteX1323" fmla="*/ 10875476 w 12078891"/>
              <a:gd name="connsiteY1323" fmla="*/ 2060694 h 5907136"/>
              <a:gd name="connsiteX1324" fmla="*/ 10883622 w 12078891"/>
              <a:gd name="connsiteY1324" fmla="*/ 2068840 h 5907136"/>
              <a:gd name="connsiteX1325" fmla="*/ 10875476 w 12078891"/>
              <a:gd name="connsiteY1325" fmla="*/ 2076984 h 5907136"/>
              <a:gd name="connsiteX1326" fmla="*/ 10867332 w 12078891"/>
              <a:gd name="connsiteY1326" fmla="*/ 2068840 h 5907136"/>
              <a:gd name="connsiteX1327" fmla="*/ 10875476 w 12078891"/>
              <a:gd name="connsiteY1327" fmla="*/ 2060694 h 5907136"/>
              <a:gd name="connsiteX1328" fmla="*/ 9976480 w 12078891"/>
              <a:gd name="connsiteY1328" fmla="*/ 2052572 h 5907136"/>
              <a:gd name="connsiteX1329" fmla="*/ 10023313 w 12078891"/>
              <a:gd name="connsiteY1329" fmla="*/ 2099390 h 5907136"/>
              <a:gd name="connsiteX1330" fmla="*/ 9976480 w 12078891"/>
              <a:gd name="connsiteY1330" fmla="*/ 2146221 h 5907136"/>
              <a:gd name="connsiteX1331" fmla="*/ 9929646 w 12078891"/>
              <a:gd name="connsiteY1331" fmla="*/ 2099390 h 5907136"/>
              <a:gd name="connsiteX1332" fmla="*/ 9976480 w 12078891"/>
              <a:gd name="connsiteY1332" fmla="*/ 2052572 h 5907136"/>
              <a:gd name="connsiteX1333" fmla="*/ 8217174 w 12078891"/>
              <a:gd name="connsiteY1333" fmla="*/ 2041361 h 5907136"/>
              <a:gd name="connsiteX1334" fmla="*/ 8257898 w 12078891"/>
              <a:gd name="connsiteY1334" fmla="*/ 2082087 h 5907136"/>
              <a:gd name="connsiteX1335" fmla="*/ 8217174 w 12078891"/>
              <a:gd name="connsiteY1335" fmla="*/ 2122802 h 5907136"/>
              <a:gd name="connsiteX1336" fmla="*/ 8176449 w 12078891"/>
              <a:gd name="connsiteY1336" fmla="*/ 2082087 h 5907136"/>
              <a:gd name="connsiteX1337" fmla="*/ 8217174 w 12078891"/>
              <a:gd name="connsiteY1337" fmla="*/ 2041361 h 5907136"/>
              <a:gd name="connsiteX1338" fmla="*/ 11389625 w 12078891"/>
              <a:gd name="connsiteY1338" fmla="*/ 2007776 h 5907136"/>
              <a:gd name="connsiteX1339" fmla="*/ 11401843 w 12078891"/>
              <a:gd name="connsiteY1339" fmla="*/ 2019993 h 5907136"/>
              <a:gd name="connsiteX1340" fmla="*/ 11389625 w 12078891"/>
              <a:gd name="connsiteY1340" fmla="*/ 2032209 h 5907136"/>
              <a:gd name="connsiteX1341" fmla="*/ 11377408 w 12078891"/>
              <a:gd name="connsiteY1341" fmla="*/ 2019993 h 5907136"/>
              <a:gd name="connsiteX1342" fmla="*/ 11389625 w 12078891"/>
              <a:gd name="connsiteY1342" fmla="*/ 2007776 h 5907136"/>
              <a:gd name="connsiteX1343" fmla="*/ 11089281 w 12078891"/>
              <a:gd name="connsiteY1343" fmla="*/ 1971100 h 5907136"/>
              <a:gd name="connsiteX1344" fmla="*/ 11094371 w 12078891"/>
              <a:gd name="connsiteY1344" fmla="*/ 1976191 h 5907136"/>
              <a:gd name="connsiteX1345" fmla="*/ 11089281 w 12078891"/>
              <a:gd name="connsiteY1345" fmla="*/ 1981281 h 5907136"/>
              <a:gd name="connsiteX1346" fmla="*/ 11084190 w 12078891"/>
              <a:gd name="connsiteY1346" fmla="*/ 1976191 h 5907136"/>
              <a:gd name="connsiteX1347" fmla="*/ 11089281 w 12078891"/>
              <a:gd name="connsiteY1347" fmla="*/ 1971100 h 5907136"/>
              <a:gd name="connsiteX1348" fmla="*/ 607782 w 12078891"/>
              <a:gd name="connsiteY1348" fmla="*/ 1958886 h 5907136"/>
              <a:gd name="connsiteX1349" fmla="*/ 627126 w 12078891"/>
              <a:gd name="connsiteY1349" fmla="*/ 1978230 h 5907136"/>
              <a:gd name="connsiteX1350" fmla="*/ 607782 w 12078891"/>
              <a:gd name="connsiteY1350" fmla="*/ 1997575 h 5907136"/>
              <a:gd name="connsiteX1351" fmla="*/ 588438 w 12078891"/>
              <a:gd name="connsiteY1351" fmla="*/ 1978230 h 5907136"/>
              <a:gd name="connsiteX1352" fmla="*/ 607782 w 12078891"/>
              <a:gd name="connsiteY1352" fmla="*/ 1958886 h 5907136"/>
              <a:gd name="connsiteX1353" fmla="*/ 8754740 w 12078891"/>
              <a:gd name="connsiteY1353" fmla="*/ 1924294 h 5907136"/>
              <a:gd name="connsiteX1354" fmla="*/ 8760849 w 12078891"/>
              <a:gd name="connsiteY1354" fmla="*/ 1930402 h 5907136"/>
              <a:gd name="connsiteX1355" fmla="*/ 8754740 w 12078891"/>
              <a:gd name="connsiteY1355" fmla="*/ 1936513 h 5907136"/>
              <a:gd name="connsiteX1356" fmla="*/ 8748631 w 12078891"/>
              <a:gd name="connsiteY1356" fmla="*/ 1930402 h 5907136"/>
              <a:gd name="connsiteX1357" fmla="*/ 8754740 w 12078891"/>
              <a:gd name="connsiteY1357" fmla="*/ 1924294 h 5907136"/>
              <a:gd name="connsiteX1358" fmla="*/ 6224720 w 12078891"/>
              <a:gd name="connsiteY1358" fmla="*/ 1894771 h 5907136"/>
              <a:gd name="connsiteX1359" fmla="*/ 6230829 w 12078891"/>
              <a:gd name="connsiteY1359" fmla="*/ 1900877 h 5907136"/>
              <a:gd name="connsiteX1360" fmla="*/ 6224720 w 12078891"/>
              <a:gd name="connsiteY1360" fmla="*/ 1906983 h 5907136"/>
              <a:gd name="connsiteX1361" fmla="*/ 6218611 w 12078891"/>
              <a:gd name="connsiteY1361" fmla="*/ 1900877 h 5907136"/>
              <a:gd name="connsiteX1362" fmla="*/ 6224720 w 12078891"/>
              <a:gd name="connsiteY1362" fmla="*/ 1894771 h 5907136"/>
              <a:gd name="connsiteX1363" fmla="*/ 6900749 w 12078891"/>
              <a:gd name="connsiteY1363" fmla="*/ 1835719 h 5907136"/>
              <a:gd name="connsiteX1364" fmla="*/ 6913985 w 12078891"/>
              <a:gd name="connsiteY1364" fmla="*/ 1848957 h 5907136"/>
              <a:gd name="connsiteX1365" fmla="*/ 6900749 w 12078891"/>
              <a:gd name="connsiteY1365" fmla="*/ 1862192 h 5907136"/>
              <a:gd name="connsiteX1366" fmla="*/ 6887514 w 12078891"/>
              <a:gd name="connsiteY1366" fmla="*/ 1848957 h 5907136"/>
              <a:gd name="connsiteX1367" fmla="*/ 6900749 w 12078891"/>
              <a:gd name="connsiteY1367" fmla="*/ 1835719 h 5907136"/>
              <a:gd name="connsiteX1368" fmla="*/ 3320114 w 12078891"/>
              <a:gd name="connsiteY1368" fmla="*/ 1834701 h 5907136"/>
              <a:gd name="connsiteX1369" fmla="*/ 3324187 w 12078891"/>
              <a:gd name="connsiteY1369" fmla="*/ 1838772 h 5907136"/>
              <a:gd name="connsiteX1370" fmla="*/ 3320114 w 12078891"/>
              <a:gd name="connsiteY1370" fmla="*/ 1842845 h 5907136"/>
              <a:gd name="connsiteX1371" fmla="*/ 3316042 w 12078891"/>
              <a:gd name="connsiteY1371" fmla="*/ 1838772 h 5907136"/>
              <a:gd name="connsiteX1372" fmla="*/ 3320114 w 12078891"/>
              <a:gd name="connsiteY1372" fmla="*/ 1834701 h 5907136"/>
              <a:gd name="connsiteX1373" fmla="*/ 6968963 w 12078891"/>
              <a:gd name="connsiteY1373" fmla="*/ 1829583 h 5907136"/>
              <a:gd name="connsiteX1374" fmla="*/ 6972017 w 12078891"/>
              <a:gd name="connsiteY1374" fmla="*/ 1832637 h 5907136"/>
              <a:gd name="connsiteX1375" fmla="*/ 6968963 w 12078891"/>
              <a:gd name="connsiteY1375" fmla="*/ 1835691 h 5907136"/>
              <a:gd name="connsiteX1376" fmla="*/ 6965909 w 12078891"/>
              <a:gd name="connsiteY1376" fmla="*/ 1832637 h 5907136"/>
              <a:gd name="connsiteX1377" fmla="*/ 6968963 w 12078891"/>
              <a:gd name="connsiteY1377" fmla="*/ 1829583 h 5907136"/>
              <a:gd name="connsiteX1378" fmla="*/ 5026434 w 12078891"/>
              <a:gd name="connsiteY1378" fmla="*/ 1816374 h 5907136"/>
              <a:gd name="connsiteX1379" fmla="*/ 5031521 w 12078891"/>
              <a:gd name="connsiteY1379" fmla="*/ 1821463 h 5907136"/>
              <a:gd name="connsiteX1380" fmla="*/ 5026434 w 12078891"/>
              <a:gd name="connsiteY1380" fmla="*/ 1826554 h 5907136"/>
              <a:gd name="connsiteX1381" fmla="*/ 5021344 w 12078891"/>
              <a:gd name="connsiteY1381" fmla="*/ 1821463 h 5907136"/>
              <a:gd name="connsiteX1382" fmla="*/ 5026434 w 12078891"/>
              <a:gd name="connsiteY1382" fmla="*/ 1816374 h 5907136"/>
              <a:gd name="connsiteX1383" fmla="*/ 1693109 w 12078891"/>
              <a:gd name="connsiteY1383" fmla="*/ 1810250 h 5907136"/>
              <a:gd name="connsiteX1384" fmla="*/ 1722634 w 12078891"/>
              <a:gd name="connsiteY1384" fmla="*/ 1839778 h 5907136"/>
              <a:gd name="connsiteX1385" fmla="*/ 1693109 w 12078891"/>
              <a:gd name="connsiteY1385" fmla="*/ 1869303 h 5907136"/>
              <a:gd name="connsiteX1386" fmla="*/ 1663584 w 12078891"/>
              <a:gd name="connsiteY1386" fmla="*/ 1839778 h 5907136"/>
              <a:gd name="connsiteX1387" fmla="*/ 1693109 w 12078891"/>
              <a:gd name="connsiteY1387" fmla="*/ 1810250 h 5907136"/>
              <a:gd name="connsiteX1388" fmla="*/ 466263 w 12078891"/>
              <a:gd name="connsiteY1388" fmla="*/ 1806168 h 5907136"/>
              <a:gd name="connsiteX1389" fmla="*/ 470336 w 12078891"/>
              <a:gd name="connsiteY1389" fmla="*/ 1810240 h 5907136"/>
              <a:gd name="connsiteX1390" fmla="*/ 466263 w 12078891"/>
              <a:gd name="connsiteY1390" fmla="*/ 1814313 h 5907136"/>
              <a:gd name="connsiteX1391" fmla="*/ 462191 w 12078891"/>
              <a:gd name="connsiteY1391" fmla="*/ 1810240 h 5907136"/>
              <a:gd name="connsiteX1392" fmla="*/ 466263 w 12078891"/>
              <a:gd name="connsiteY1392" fmla="*/ 1806168 h 5907136"/>
              <a:gd name="connsiteX1393" fmla="*/ 11028194 w 12078891"/>
              <a:gd name="connsiteY1393" fmla="*/ 1801104 h 5907136"/>
              <a:gd name="connsiteX1394" fmla="*/ 11040412 w 12078891"/>
              <a:gd name="connsiteY1394" fmla="*/ 1813323 h 5907136"/>
              <a:gd name="connsiteX1395" fmla="*/ 11028194 w 12078891"/>
              <a:gd name="connsiteY1395" fmla="*/ 1825541 h 5907136"/>
              <a:gd name="connsiteX1396" fmla="*/ 11015977 w 12078891"/>
              <a:gd name="connsiteY1396" fmla="*/ 1813323 h 5907136"/>
              <a:gd name="connsiteX1397" fmla="*/ 11028194 w 12078891"/>
              <a:gd name="connsiteY1397" fmla="*/ 1801104 h 5907136"/>
              <a:gd name="connsiteX1398" fmla="*/ 9489820 w 12078891"/>
              <a:gd name="connsiteY1398" fmla="*/ 1800068 h 5907136"/>
              <a:gd name="connsiteX1399" fmla="*/ 9524436 w 12078891"/>
              <a:gd name="connsiteY1399" fmla="*/ 1834686 h 5907136"/>
              <a:gd name="connsiteX1400" fmla="*/ 9489820 w 12078891"/>
              <a:gd name="connsiteY1400" fmla="*/ 1869303 h 5907136"/>
              <a:gd name="connsiteX1401" fmla="*/ 9455204 w 12078891"/>
              <a:gd name="connsiteY1401" fmla="*/ 1834686 h 5907136"/>
              <a:gd name="connsiteX1402" fmla="*/ 9489820 w 12078891"/>
              <a:gd name="connsiteY1402" fmla="*/ 1800068 h 5907136"/>
              <a:gd name="connsiteX1403" fmla="*/ 10635201 w 12078891"/>
              <a:gd name="connsiteY1403" fmla="*/ 1799039 h 5907136"/>
              <a:gd name="connsiteX1404" fmla="*/ 10642329 w 12078891"/>
              <a:gd name="connsiteY1404" fmla="*/ 1806166 h 5907136"/>
              <a:gd name="connsiteX1405" fmla="*/ 10635201 w 12078891"/>
              <a:gd name="connsiteY1405" fmla="*/ 1813293 h 5907136"/>
              <a:gd name="connsiteX1406" fmla="*/ 10628075 w 12078891"/>
              <a:gd name="connsiteY1406" fmla="*/ 1806166 h 5907136"/>
              <a:gd name="connsiteX1407" fmla="*/ 10635201 w 12078891"/>
              <a:gd name="connsiteY1407" fmla="*/ 1799039 h 5907136"/>
              <a:gd name="connsiteX1408" fmla="*/ 8181540 w 12078891"/>
              <a:gd name="connsiteY1408" fmla="*/ 1798022 h 5907136"/>
              <a:gd name="connsiteX1409" fmla="*/ 8186630 w 12078891"/>
              <a:gd name="connsiteY1409" fmla="*/ 1803111 h 5907136"/>
              <a:gd name="connsiteX1410" fmla="*/ 8181540 w 12078891"/>
              <a:gd name="connsiteY1410" fmla="*/ 1808202 h 5907136"/>
              <a:gd name="connsiteX1411" fmla="*/ 8176449 w 12078891"/>
              <a:gd name="connsiteY1411" fmla="*/ 1803111 h 5907136"/>
              <a:gd name="connsiteX1412" fmla="*/ 8181540 w 12078891"/>
              <a:gd name="connsiteY1412" fmla="*/ 1798022 h 5907136"/>
              <a:gd name="connsiteX1413" fmla="*/ 5724840 w 12078891"/>
              <a:gd name="connsiteY1413" fmla="*/ 1792952 h 5907136"/>
              <a:gd name="connsiteX1414" fmla="*/ 5730949 w 12078891"/>
              <a:gd name="connsiteY1414" fmla="*/ 1799061 h 5907136"/>
              <a:gd name="connsiteX1415" fmla="*/ 5724840 w 12078891"/>
              <a:gd name="connsiteY1415" fmla="*/ 1805170 h 5907136"/>
              <a:gd name="connsiteX1416" fmla="*/ 5718734 w 12078891"/>
              <a:gd name="connsiteY1416" fmla="*/ 1799061 h 5907136"/>
              <a:gd name="connsiteX1417" fmla="*/ 5724840 w 12078891"/>
              <a:gd name="connsiteY1417" fmla="*/ 1792952 h 5907136"/>
              <a:gd name="connsiteX1418" fmla="*/ 10191302 w 12078891"/>
              <a:gd name="connsiteY1418" fmla="*/ 1791912 h 5907136"/>
              <a:gd name="connsiteX1419" fmla="*/ 10204538 w 12078891"/>
              <a:gd name="connsiteY1419" fmla="*/ 1805147 h 5907136"/>
              <a:gd name="connsiteX1420" fmla="*/ 10191302 w 12078891"/>
              <a:gd name="connsiteY1420" fmla="*/ 1818383 h 5907136"/>
              <a:gd name="connsiteX1421" fmla="*/ 10178067 w 12078891"/>
              <a:gd name="connsiteY1421" fmla="*/ 1805147 h 5907136"/>
              <a:gd name="connsiteX1422" fmla="*/ 10191302 w 12078891"/>
              <a:gd name="connsiteY1422" fmla="*/ 1791912 h 5907136"/>
              <a:gd name="connsiteX1423" fmla="*/ 5611817 w 12078891"/>
              <a:gd name="connsiteY1423" fmla="*/ 1782750 h 5907136"/>
              <a:gd name="connsiteX1424" fmla="*/ 5613854 w 12078891"/>
              <a:gd name="connsiteY1424" fmla="*/ 1784786 h 5907136"/>
              <a:gd name="connsiteX1425" fmla="*/ 5611817 w 12078891"/>
              <a:gd name="connsiteY1425" fmla="*/ 1786822 h 5907136"/>
              <a:gd name="connsiteX1426" fmla="*/ 5609781 w 12078891"/>
              <a:gd name="connsiteY1426" fmla="*/ 1784786 h 5907136"/>
              <a:gd name="connsiteX1427" fmla="*/ 5611817 w 12078891"/>
              <a:gd name="connsiteY1427" fmla="*/ 1782750 h 5907136"/>
              <a:gd name="connsiteX1428" fmla="*/ 2172677 w 12078891"/>
              <a:gd name="connsiteY1428" fmla="*/ 1781757 h 5907136"/>
              <a:gd name="connsiteX1429" fmla="*/ 2195074 w 12078891"/>
              <a:gd name="connsiteY1429" fmla="*/ 1804157 h 5907136"/>
              <a:gd name="connsiteX1430" fmla="*/ 2172677 w 12078891"/>
              <a:gd name="connsiteY1430" fmla="*/ 1826554 h 5907136"/>
              <a:gd name="connsiteX1431" fmla="*/ 2150279 w 12078891"/>
              <a:gd name="connsiteY1431" fmla="*/ 1804157 h 5907136"/>
              <a:gd name="connsiteX1432" fmla="*/ 2172677 w 12078891"/>
              <a:gd name="connsiteY1432" fmla="*/ 1781757 h 5907136"/>
              <a:gd name="connsiteX1433" fmla="*/ 8210047 w 12078891"/>
              <a:gd name="connsiteY1433" fmla="*/ 1762412 h 5907136"/>
              <a:gd name="connsiteX1434" fmla="*/ 8219210 w 12078891"/>
              <a:gd name="connsiteY1434" fmla="*/ 1771574 h 5907136"/>
              <a:gd name="connsiteX1435" fmla="*/ 8210047 w 12078891"/>
              <a:gd name="connsiteY1435" fmla="*/ 1780737 h 5907136"/>
              <a:gd name="connsiteX1436" fmla="*/ 8200884 w 12078891"/>
              <a:gd name="connsiteY1436" fmla="*/ 1771574 h 5907136"/>
              <a:gd name="connsiteX1437" fmla="*/ 8210047 w 12078891"/>
              <a:gd name="connsiteY1437" fmla="*/ 1762412 h 5907136"/>
              <a:gd name="connsiteX1438" fmla="*/ 559930 w 12078891"/>
              <a:gd name="connsiteY1438" fmla="*/ 1753225 h 5907136"/>
              <a:gd name="connsiteX1439" fmla="*/ 572147 w 12078891"/>
              <a:gd name="connsiteY1439" fmla="*/ 1765442 h 5907136"/>
              <a:gd name="connsiteX1440" fmla="*/ 559930 w 12078891"/>
              <a:gd name="connsiteY1440" fmla="*/ 1777660 h 5907136"/>
              <a:gd name="connsiteX1441" fmla="*/ 547713 w 12078891"/>
              <a:gd name="connsiteY1441" fmla="*/ 1765442 h 5907136"/>
              <a:gd name="connsiteX1442" fmla="*/ 559930 w 12078891"/>
              <a:gd name="connsiteY1442" fmla="*/ 1753225 h 5907136"/>
              <a:gd name="connsiteX1443" fmla="*/ 6170759 w 12078891"/>
              <a:gd name="connsiteY1443" fmla="*/ 1745079 h 5907136"/>
              <a:gd name="connsiteX1444" fmla="*/ 6179922 w 12078891"/>
              <a:gd name="connsiteY1444" fmla="*/ 1754241 h 5907136"/>
              <a:gd name="connsiteX1445" fmla="*/ 6170759 w 12078891"/>
              <a:gd name="connsiteY1445" fmla="*/ 1763405 h 5907136"/>
              <a:gd name="connsiteX1446" fmla="*/ 6160578 w 12078891"/>
              <a:gd name="connsiteY1446" fmla="*/ 1754241 h 5907136"/>
              <a:gd name="connsiteX1447" fmla="*/ 6170759 w 12078891"/>
              <a:gd name="connsiteY1447" fmla="*/ 1745079 h 5907136"/>
              <a:gd name="connsiteX1448" fmla="*/ 7806873 w 12078891"/>
              <a:gd name="connsiteY1448" fmla="*/ 1737952 h 5907136"/>
              <a:gd name="connsiteX1449" fmla="*/ 7811963 w 12078891"/>
              <a:gd name="connsiteY1449" fmla="*/ 1743043 h 5907136"/>
              <a:gd name="connsiteX1450" fmla="*/ 7806873 w 12078891"/>
              <a:gd name="connsiteY1450" fmla="*/ 1748133 h 5907136"/>
              <a:gd name="connsiteX1451" fmla="*/ 7801782 w 12078891"/>
              <a:gd name="connsiteY1451" fmla="*/ 1743043 h 5907136"/>
              <a:gd name="connsiteX1452" fmla="*/ 7806873 w 12078891"/>
              <a:gd name="connsiteY1452" fmla="*/ 1737952 h 5907136"/>
              <a:gd name="connsiteX1453" fmla="*/ 961068 w 12078891"/>
              <a:gd name="connsiteY1453" fmla="*/ 1706391 h 5907136"/>
              <a:gd name="connsiteX1454" fmla="*/ 967176 w 12078891"/>
              <a:gd name="connsiteY1454" fmla="*/ 1712500 h 5907136"/>
              <a:gd name="connsiteX1455" fmla="*/ 961068 w 12078891"/>
              <a:gd name="connsiteY1455" fmla="*/ 1718608 h 5907136"/>
              <a:gd name="connsiteX1456" fmla="*/ 954959 w 12078891"/>
              <a:gd name="connsiteY1456" fmla="*/ 1712500 h 5907136"/>
              <a:gd name="connsiteX1457" fmla="*/ 961068 w 12078891"/>
              <a:gd name="connsiteY1457" fmla="*/ 1706391 h 5907136"/>
              <a:gd name="connsiteX1458" fmla="*/ 4813613 w 12078891"/>
              <a:gd name="connsiteY1458" fmla="*/ 1703336 h 5907136"/>
              <a:gd name="connsiteX1459" fmla="*/ 4817688 w 12078891"/>
              <a:gd name="connsiteY1459" fmla="*/ 1707408 h 5907136"/>
              <a:gd name="connsiteX1460" fmla="*/ 4813613 w 12078891"/>
              <a:gd name="connsiteY1460" fmla="*/ 1711481 h 5907136"/>
              <a:gd name="connsiteX1461" fmla="*/ 4809541 w 12078891"/>
              <a:gd name="connsiteY1461" fmla="*/ 1707408 h 5907136"/>
              <a:gd name="connsiteX1462" fmla="*/ 4813613 w 12078891"/>
              <a:gd name="connsiteY1462" fmla="*/ 1703336 h 5907136"/>
              <a:gd name="connsiteX1463" fmla="*/ 4269970 w 12078891"/>
              <a:gd name="connsiteY1463" fmla="*/ 1698253 h 5907136"/>
              <a:gd name="connsiteX1464" fmla="*/ 4300511 w 12078891"/>
              <a:gd name="connsiteY1464" fmla="*/ 1728798 h 5907136"/>
              <a:gd name="connsiteX1465" fmla="*/ 4269970 w 12078891"/>
              <a:gd name="connsiteY1465" fmla="*/ 1758324 h 5907136"/>
              <a:gd name="connsiteX1466" fmla="*/ 4239427 w 12078891"/>
              <a:gd name="connsiteY1466" fmla="*/ 1728798 h 5907136"/>
              <a:gd name="connsiteX1467" fmla="*/ 4269970 w 12078891"/>
              <a:gd name="connsiteY1467" fmla="*/ 1698253 h 5907136"/>
              <a:gd name="connsiteX1468" fmla="*/ 7008670 w 12078891"/>
              <a:gd name="connsiteY1468" fmla="*/ 1697244 h 5907136"/>
              <a:gd name="connsiteX1469" fmla="*/ 7013760 w 12078891"/>
              <a:gd name="connsiteY1469" fmla="*/ 1702335 h 5907136"/>
              <a:gd name="connsiteX1470" fmla="*/ 7008670 w 12078891"/>
              <a:gd name="connsiteY1470" fmla="*/ 1707425 h 5907136"/>
              <a:gd name="connsiteX1471" fmla="*/ 7003579 w 12078891"/>
              <a:gd name="connsiteY1471" fmla="*/ 1702335 h 5907136"/>
              <a:gd name="connsiteX1472" fmla="*/ 7008670 w 12078891"/>
              <a:gd name="connsiteY1472" fmla="*/ 1697244 h 5907136"/>
              <a:gd name="connsiteX1473" fmla="*/ 3364842 w 12078891"/>
              <a:gd name="connsiteY1473" fmla="*/ 1697228 h 5907136"/>
              <a:gd name="connsiteX1474" fmla="*/ 3370952 w 12078891"/>
              <a:gd name="connsiteY1474" fmla="*/ 1703336 h 5907136"/>
              <a:gd name="connsiteX1475" fmla="*/ 3364842 w 12078891"/>
              <a:gd name="connsiteY1475" fmla="*/ 1709445 h 5907136"/>
              <a:gd name="connsiteX1476" fmla="*/ 3358734 w 12078891"/>
              <a:gd name="connsiteY1476" fmla="*/ 1703336 h 5907136"/>
              <a:gd name="connsiteX1477" fmla="*/ 3364842 w 12078891"/>
              <a:gd name="connsiteY1477" fmla="*/ 1697228 h 5907136"/>
              <a:gd name="connsiteX1478" fmla="*/ 1989412 w 12078891"/>
              <a:gd name="connsiteY1478" fmla="*/ 1695213 h 5907136"/>
              <a:gd name="connsiteX1479" fmla="*/ 2000613 w 12078891"/>
              <a:gd name="connsiteY1479" fmla="*/ 1706413 h 5907136"/>
              <a:gd name="connsiteX1480" fmla="*/ 1989412 w 12078891"/>
              <a:gd name="connsiteY1480" fmla="*/ 1717613 h 5907136"/>
              <a:gd name="connsiteX1481" fmla="*/ 1978214 w 12078891"/>
              <a:gd name="connsiteY1481" fmla="*/ 1706413 h 5907136"/>
              <a:gd name="connsiteX1482" fmla="*/ 1989412 w 12078891"/>
              <a:gd name="connsiteY1482" fmla="*/ 1695213 h 5907136"/>
              <a:gd name="connsiteX1483" fmla="*/ 3038026 w 12078891"/>
              <a:gd name="connsiteY1483" fmla="*/ 1681956 h 5907136"/>
              <a:gd name="connsiteX1484" fmla="*/ 3040062 w 12078891"/>
              <a:gd name="connsiteY1484" fmla="*/ 1683992 h 5907136"/>
              <a:gd name="connsiteX1485" fmla="*/ 3038026 w 12078891"/>
              <a:gd name="connsiteY1485" fmla="*/ 1686029 h 5907136"/>
              <a:gd name="connsiteX1486" fmla="*/ 3035990 w 12078891"/>
              <a:gd name="connsiteY1486" fmla="*/ 1683992 h 5907136"/>
              <a:gd name="connsiteX1487" fmla="*/ 3038026 w 12078891"/>
              <a:gd name="connsiteY1487" fmla="*/ 1681956 h 5907136"/>
              <a:gd name="connsiteX1488" fmla="*/ 2787638 w 12078891"/>
              <a:gd name="connsiteY1488" fmla="*/ 1677907 h 5907136"/>
              <a:gd name="connsiteX1489" fmla="*/ 2803927 w 12078891"/>
              <a:gd name="connsiteY1489" fmla="*/ 1694197 h 5907136"/>
              <a:gd name="connsiteX1490" fmla="*/ 2787638 w 12078891"/>
              <a:gd name="connsiteY1490" fmla="*/ 1710486 h 5907136"/>
              <a:gd name="connsiteX1491" fmla="*/ 2771350 w 12078891"/>
              <a:gd name="connsiteY1491" fmla="*/ 1694197 h 5907136"/>
              <a:gd name="connsiteX1492" fmla="*/ 2787638 w 12078891"/>
              <a:gd name="connsiteY1492" fmla="*/ 1677907 h 5907136"/>
              <a:gd name="connsiteX1493" fmla="*/ 8908476 w 12078891"/>
              <a:gd name="connsiteY1493" fmla="*/ 1670778 h 5907136"/>
              <a:gd name="connsiteX1494" fmla="*/ 8913566 w 12078891"/>
              <a:gd name="connsiteY1494" fmla="*/ 1675869 h 5907136"/>
              <a:gd name="connsiteX1495" fmla="*/ 8908476 w 12078891"/>
              <a:gd name="connsiteY1495" fmla="*/ 1680959 h 5907136"/>
              <a:gd name="connsiteX1496" fmla="*/ 8903385 w 12078891"/>
              <a:gd name="connsiteY1496" fmla="*/ 1675869 h 5907136"/>
              <a:gd name="connsiteX1497" fmla="*/ 8908476 w 12078891"/>
              <a:gd name="connsiteY1497" fmla="*/ 1670778 h 5907136"/>
              <a:gd name="connsiteX1498" fmla="*/ 9803401 w 12078891"/>
              <a:gd name="connsiteY1498" fmla="*/ 1667723 h 5907136"/>
              <a:gd name="connsiteX1499" fmla="*/ 9815617 w 12078891"/>
              <a:gd name="connsiteY1499" fmla="*/ 1679940 h 5907136"/>
              <a:gd name="connsiteX1500" fmla="*/ 9803401 w 12078891"/>
              <a:gd name="connsiteY1500" fmla="*/ 1692156 h 5907136"/>
              <a:gd name="connsiteX1501" fmla="*/ 9791183 w 12078891"/>
              <a:gd name="connsiteY1501" fmla="*/ 1679940 h 5907136"/>
              <a:gd name="connsiteX1502" fmla="*/ 9803401 w 12078891"/>
              <a:gd name="connsiteY1502" fmla="*/ 1667723 h 5907136"/>
              <a:gd name="connsiteX1503" fmla="*/ 7189895 w 12078891"/>
              <a:gd name="connsiteY1503" fmla="*/ 1665690 h 5907136"/>
              <a:gd name="connsiteX1504" fmla="*/ 7202112 w 12078891"/>
              <a:gd name="connsiteY1504" fmla="*/ 1677908 h 5907136"/>
              <a:gd name="connsiteX1505" fmla="*/ 7189895 w 12078891"/>
              <a:gd name="connsiteY1505" fmla="*/ 1690124 h 5907136"/>
              <a:gd name="connsiteX1506" fmla="*/ 7177677 w 12078891"/>
              <a:gd name="connsiteY1506" fmla="*/ 1677908 h 5907136"/>
              <a:gd name="connsiteX1507" fmla="*/ 7189895 w 12078891"/>
              <a:gd name="connsiteY1507" fmla="*/ 1665690 h 5907136"/>
              <a:gd name="connsiteX1508" fmla="*/ 6840681 w 12078891"/>
              <a:gd name="connsiteY1508" fmla="*/ 1665682 h 5907136"/>
              <a:gd name="connsiteX1509" fmla="*/ 6890568 w 12078891"/>
              <a:gd name="connsiteY1509" fmla="*/ 1714552 h 5907136"/>
              <a:gd name="connsiteX1510" fmla="*/ 6840681 w 12078891"/>
              <a:gd name="connsiteY1510" fmla="*/ 1763425 h 5907136"/>
              <a:gd name="connsiteX1511" fmla="*/ 6790793 w 12078891"/>
              <a:gd name="connsiteY1511" fmla="*/ 1714552 h 5907136"/>
              <a:gd name="connsiteX1512" fmla="*/ 6840681 w 12078891"/>
              <a:gd name="connsiteY1512" fmla="*/ 1665682 h 5907136"/>
              <a:gd name="connsiteX1513" fmla="*/ 4489879 w 12078891"/>
              <a:gd name="connsiteY1513" fmla="*/ 1651438 h 5907136"/>
              <a:gd name="connsiteX1514" fmla="*/ 4500062 w 12078891"/>
              <a:gd name="connsiteY1514" fmla="*/ 1661619 h 5907136"/>
              <a:gd name="connsiteX1515" fmla="*/ 4489879 w 12078891"/>
              <a:gd name="connsiteY1515" fmla="*/ 1671800 h 5907136"/>
              <a:gd name="connsiteX1516" fmla="*/ 4479698 w 12078891"/>
              <a:gd name="connsiteY1516" fmla="*/ 1661619 h 5907136"/>
              <a:gd name="connsiteX1517" fmla="*/ 4489879 w 12078891"/>
              <a:gd name="connsiteY1517" fmla="*/ 1651438 h 5907136"/>
              <a:gd name="connsiteX1518" fmla="*/ 4124356 w 12078891"/>
              <a:gd name="connsiteY1518" fmla="*/ 1643267 h 5907136"/>
              <a:gd name="connsiteX1519" fmla="*/ 4135556 w 12078891"/>
              <a:gd name="connsiteY1519" fmla="*/ 1654466 h 5907136"/>
              <a:gd name="connsiteX1520" fmla="*/ 4124356 w 12078891"/>
              <a:gd name="connsiteY1520" fmla="*/ 1665666 h 5907136"/>
              <a:gd name="connsiteX1521" fmla="*/ 4113157 w 12078891"/>
              <a:gd name="connsiteY1521" fmla="*/ 1654466 h 5907136"/>
              <a:gd name="connsiteX1522" fmla="*/ 4124356 w 12078891"/>
              <a:gd name="connsiteY1522" fmla="*/ 1643267 h 5907136"/>
              <a:gd name="connsiteX1523" fmla="*/ 1369383 w 12078891"/>
              <a:gd name="connsiteY1523" fmla="*/ 1634128 h 5907136"/>
              <a:gd name="connsiteX1524" fmla="*/ 1384655 w 12078891"/>
              <a:gd name="connsiteY1524" fmla="*/ 1649400 h 5907136"/>
              <a:gd name="connsiteX1525" fmla="*/ 1369383 w 12078891"/>
              <a:gd name="connsiteY1525" fmla="*/ 1664671 h 5907136"/>
              <a:gd name="connsiteX1526" fmla="*/ 1354111 w 12078891"/>
              <a:gd name="connsiteY1526" fmla="*/ 1649400 h 5907136"/>
              <a:gd name="connsiteX1527" fmla="*/ 1369383 w 12078891"/>
              <a:gd name="connsiteY1527" fmla="*/ 1634128 h 5907136"/>
              <a:gd name="connsiteX1528" fmla="*/ 9290270 w 12078891"/>
              <a:gd name="connsiteY1528" fmla="*/ 1625987 h 5907136"/>
              <a:gd name="connsiteX1529" fmla="*/ 9295360 w 12078891"/>
              <a:gd name="connsiteY1529" fmla="*/ 1631077 h 5907136"/>
              <a:gd name="connsiteX1530" fmla="*/ 9290270 w 12078891"/>
              <a:gd name="connsiteY1530" fmla="*/ 1636167 h 5907136"/>
              <a:gd name="connsiteX1531" fmla="*/ 9285179 w 12078891"/>
              <a:gd name="connsiteY1531" fmla="*/ 1631077 h 5907136"/>
              <a:gd name="connsiteX1532" fmla="*/ 9290270 w 12078891"/>
              <a:gd name="connsiteY1532" fmla="*/ 1625987 h 5907136"/>
              <a:gd name="connsiteX1533" fmla="*/ 1867190 w 12078891"/>
              <a:gd name="connsiteY1533" fmla="*/ 1615780 h 5907136"/>
              <a:gd name="connsiteX1534" fmla="*/ 1879408 w 12078891"/>
              <a:gd name="connsiteY1534" fmla="*/ 1627997 h 5907136"/>
              <a:gd name="connsiteX1535" fmla="*/ 1867190 w 12078891"/>
              <a:gd name="connsiteY1535" fmla="*/ 1640215 h 5907136"/>
              <a:gd name="connsiteX1536" fmla="*/ 1854973 w 12078891"/>
              <a:gd name="connsiteY1536" fmla="*/ 1627997 h 5907136"/>
              <a:gd name="connsiteX1537" fmla="*/ 1867190 w 12078891"/>
              <a:gd name="connsiteY1537" fmla="*/ 1615780 h 5907136"/>
              <a:gd name="connsiteX1538" fmla="*/ 1952765 w 12078891"/>
              <a:gd name="connsiteY1538" fmla="*/ 1611732 h 5907136"/>
              <a:gd name="connsiteX1539" fmla="*/ 1985346 w 12078891"/>
              <a:gd name="connsiteY1539" fmla="*/ 1644310 h 5907136"/>
              <a:gd name="connsiteX1540" fmla="*/ 1952765 w 12078891"/>
              <a:gd name="connsiteY1540" fmla="*/ 1676889 h 5907136"/>
              <a:gd name="connsiteX1541" fmla="*/ 1920186 w 12078891"/>
              <a:gd name="connsiteY1541" fmla="*/ 1644310 h 5907136"/>
              <a:gd name="connsiteX1542" fmla="*/ 1952765 w 12078891"/>
              <a:gd name="connsiteY1542" fmla="*/ 1611732 h 5907136"/>
              <a:gd name="connsiteX1543" fmla="*/ 7601213 w 12078891"/>
              <a:gd name="connsiteY1543" fmla="*/ 1601545 h 5907136"/>
              <a:gd name="connsiteX1544" fmla="*/ 7612413 w 12078891"/>
              <a:gd name="connsiteY1544" fmla="*/ 1612743 h 5907136"/>
              <a:gd name="connsiteX1545" fmla="*/ 7601213 w 12078891"/>
              <a:gd name="connsiteY1545" fmla="*/ 1623943 h 5907136"/>
              <a:gd name="connsiteX1546" fmla="*/ 7590014 w 12078891"/>
              <a:gd name="connsiteY1546" fmla="*/ 1612743 h 5907136"/>
              <a:gd name="connsiteX1547" fmla="*/ 7601213 w 12078891"/>
              <a:gd name="connsiteY1547" fmla="*/ 1601545 h 5907136"/>
              <a:gd name="connsiteX1548" fmla="*/ 4432839 w 12078891"/>
              <a:gd name="connsiteY1548" fmla="*/ 1598471 h 5907136"/>
              <a:gd name="connsiteX1549" fmla="*/ 4450147 w 12078891"/>
              <a:gd name="connsiteY1549" fmla="*/ 1615779 h 5907136"/>
              <a:gd name="connsiteX1550" fmla="*/ 4432839 w 12078891"/>
              <a:gd name="connsiteY1550" fmla="*/ 1633087 h 5907136"/>
              <a:gd name="connsiteX1551" fmla="*/ 4415530 w 12078891"/>
              <a:gd name="connsiteY1551" fmla="*/ 1615779 h 5907136"/>
              <a:gd name="connsiteX1552" fmla="*/ 4432839 w 12078891"/>
              <a:gd name="connsiteY1552" fmla="*/ 1598471 h 5907136"/>
              <a:gd name="connsiteX1553" fmla="*/ 8604059 w 12078891"/>
              <a:gd name="connsiteY1553" fmla="*/ 1598470 h 5907136"/>
              <a:gd name="connsiteX1554" fmla="*/ 8627476 w 12078891"/>
              <a:gd name="connsiteY1554" fmla="*/ 1621886 h 5907136"/>
              <a:gd name="connsiteX1555" fmla="*/ 8604059 w 12078891"/>
              <a:gd name="connsiteY1555" fmla="*/ 1645302 h 5907136"/>
              <a:gd name="connsiteX1556" fmla="*/ 8580642 w 12078891"/>
              <a:gd name="connsiteY1556" fmla="*/ 1621886 h 5907136"/>
              <a:gd name="connsiteX1557" fmla="*/ 8604059 w 12078891"/>
              <a:gd name="connsiteY1557" fmla="*/ 1598470 h 5907136"/>
              <a:gd name="connsiteX1558" fmla="*/ 970231 w 12078891"/>
              <a:gd name="connsiteY1558" fmla="*/ 1592364 h 5907136"/>
              <a:gd name="connsiteX1559" fmla="*/ 985503 w 12078891"/>
              <a:gd name="connsiteY1559" fmla="*/ 1607636 h 5907136"/>
              <a:gd name="connsiteX1560" fmla="*/ 970231 w 12078891"/>
              <a:gd name="connsiteY1560" fmla="*/ 1622908 h 5907136"/>
              <a:gd name="connsiteX1561" fmla="*/ 954959 w 12078891"/>
              <a:gd name="connsiteY1561" fmla="*/ 1607636 h 5907136"/>
              <a:gd name="connsiteX1562" fmla="*/ 970231 w 12078891"/>
              <a:gd name="connsiteY1562" fmla="*/ 1592364 h 5907136"/>
              <a:gd name="connsiteX1563" fmla="*/ 8077693 w 12078891"/>
              <a:gd name="connsiteY1563" fmla="*/ 1588309 h 5907136"/>
              <a:gd name="connsiteX1564" fmla="*/ 8099073 w 12078891"/>
              <a:gd name="connsiteY1564" fmla="*/ 1609690 h 5907136"/>
              <a:gd name="connsiteX1565" fmla="*/ 8077693 w 12078891"/>
              <a:gd name="connsiteY1565" fmla="*/ 1631068 h 5907136"/>
              <a:gd name="connsiteX1566" fmla="*/ 8056312 w 12078891"/>
              <a:gd name="connsiteY1566" fmla="*/ 1609690 h 5907136"/>
              <a:gd name="connsiteX1567" fmla="*/ 8077693 w 12078891"/>
              <a:gd name="connsiteY1567" fmla="*/ 1588309 h 5907136"/>
              <a:gd name="connsiteX1568" fmla="*/ 10993578 w 12078891"/>
              <a:gd name="connsiteY1568" fmla="*/ 1587269 h 5907136"/>
              <a:gd name="connsiteX1569" fmla="*/ 11004777 w 12078891"/>
              <a:gd name="connsiteY1569" fmla="*/ 1598469 h 5907136"/>
              <a:gd name="connsiteX1570" fmla="*/ 10993578 w 12078891"/>
              <a:gd name="connsiteY1570" fmla="*/ 1609668 h 5907136"/>
              <a:gd name="connsiteX1571" fmla="*/ 10982378 w 12078891"/>
              <a:gd name="connsiteY1571" fmla="*/ 1598469 h 5907136"/>
              <a:gd name="connsiteX1572" fmla="*/ 10993578 w 12078891"/>
              <a:gd name="connsiteY1572" fmla="*/ 1587269 h 5907136"/>
              <a:gd name="connsiteX1573" fmla="*/ 1053773 w 12078891"/>
              <a:gd name="connsiteY1573" fmla="*/ 1581190 h 5907136"/>
              <a:gd name="connsiteX1574" fmla="*/ 1061918 w 12078891"/>
              <a:gd name="connsiteY1574" fmla="*/ 1589335 h 5907136"/>
              <a:gd name="connsiteX1575" fmla="*/ 1053773 w 12078891"/>
              <a:gd name="connsiteY1575" fmla="*/ 1597478 h 5907136"/>
              <a:gd name="connsiteX1576" fmla="*/ 1045628 w 12078891"/>
              <a:gd name="connsiteY1576" fmla="*/ 1589335 h 5907136"/>
              <a:gd name="connsiteX1577" fmla="*/ 1053773 w 12078891"/>
              <a:gd name="connsiteY1577" fmla="*/ 1581190 h 5907136"/>
              <a:gd name="connsiteX1578" fmla="*/ 6563753 w 12078891"/>
              <a:gd name="connsiteY1578" fmla="*/ 1579126 h 5907136"/>
              <a:gd name="connsiteX1579" fmla="*/ 6574952 w 12078891"/>
              <a:gd name="connsiteY1579" fmla="*/ 1590325 h 5907136"/>
              <a:gd name="connsiteX1580" fmla="*/ 6563753 w 12078891"/>
              <a:gd name="connsiteY1580" fmla="*/ 1601524 h 5907136"/>
              <a:gd name="connsiteX1581" fmla="*/ 6552553 w 12078891"/>
              <a:gd name="connsiteY1581" fmla="*/ 1590325 h 5907136"/>
              <a:gd name="connsiteX1582" fmla="*/ 6563753 w 12078891"/>
              <a:gd name="connsiteY1582" fmla="*/ 1579126 h 5907136"/>
              <a:gd name="connsiteX1583" fmla="*/ 9187440 w 12078891"/>
              <a:gd name="connsiteY1583" fmla="*/ 1578129 h 5907136"/>
              <a:gd name="connsiteX1584" fmla="*/ 9198639 w 12078891"/>
              <a:gd name="connsiteY1584" fmla="*/ 1589328 h 5907136"/>
              <a:gd name="connsiteX1585" fmla="*/ 9187440 w 12078891"/>
              <a:gd name="connsiteY1585" fmla="*/ 1600526 h 5907136"/>
              <a:gd name="connsiteX1586" fmla="*/ 9176240 w 12078891"/>
              <a:gd name="connsiteY1586" fmla="*/ 1589328 h 5907136"/>
              <a:gd name="connsiteX1587" fmla="*/ 9187440 w 12078891"/>
              <a:gd name="connsiteY1587" fmla="*/ 1578129 h 5907136"/>
              <a:gd name="connsiteX1588" fmla="*/ 5811366 w 12078891"/>
              <a:gd name="connsiteY1588" fmla="*/ 1539421 h 5907136"/>
              <a:gd name="connsiteX1589" fmla="*/ 5821547 w 12078891"/>
              <a:gd name="connsiteY1589" fmla="*/ 1549602 h 5907136"/>
              <a:gd name="connsiteX1590" fmla="*/ 5811366 w 12078891"/>
              <a:gd name="connsiteY1590" fmla="*/ 1559783 h 5907136"/>
              <a:gd name="connsiteX1591" fmla="*/ 5801185 w 12078891"/>
              <a:gd name="connsiteY1591" fmla="*/ 1549602 h 5907136"/>
              <a:gd name="connsiteX1592" fmla="*/ 5811366 w 12078891"/>
              <a:gd name="connsiteY1592" fmla="*/ 1539421 h 5907136"/>
              <a:gd name="connsiteX1593" fmla="*/ 6556626 w 12078891"/>
              <a:gd name="connsiteY1593" fmla="*/ 1510942 h 5907136"/>
              <a:gd name="connsiteX1594" fmla="*/ 6568843 w 12078891"/>
              <a:gd name="connsiteY1594" fmla="*/ 1523160 h 5907136"/>
              <a:gd name="connsiteX1595" fmla="*/ 6556626 w 12078891"/>
              <a:gd name="connsiteY1595" fmla="*/ 1535375 h 5907136"/>
              <a:gd name="connsiteX1596" fmla="*/ 6544408 w 12078891"/>
              <a:gd name="connsiteY1596" fmla="*/ 1523160 h 5907136"/>
              <a:gd name="connsiteX1597" fmla="*/ 6556626 w 12078891"/>
              <a:gd name="connsiteY1597" fmla="*/ 1510942 h 5907136"/>
              <a:gd name="connsiteX1598" fmla="*/ 5064100 w 12078891"/>
              <a:gd name="connsiteY1598" fmla="*/ 1507884 h 5907136"/>
              <a:gd name="connsiteX1599" fmla="*/ 5076314 w 12078891"/>
              <a:gd name="connsiteY1599" fmla="*/ 1520102 h 5907136"/>
              <a:gd name="connsiteX1600" fmla="*/ 5064100 w 12078891"/>
              <a:gd name="connsiteY1600" fmla="*/ 1532317 h 5907136"/>
              <a:gd name="connsiteX1601" fmla="*/ 5051886 w 12078891"/>
              <a:gd name="connsiteY1601" fmla="*/ 1520102 h 5907136"/>
              <a:gd name="connsiteX1602" fmla="*/ 5064100 w 12078891"/>
              <a:gd name="connsiteY1602" fmla="*/ 1507884 h 5907136"/>
              <a:gd name="connsiteX1603" fmla="*/ 12045293 w 12078891"/>
              <a:gd name="connsiteY1603" fmla="*/ 1495671 h 5907136"/>
              <a:gd name="connsiteX1604" fmla="*/ 12074818 w 12078891"/>
              <a:gd name="connsiteY1604" fmla="*/ 1525195 h 5907136"/>
              <a:gd name="connsiteX1605" fmla="*/ 12045293 w 12078891"/>
              <a:gd name="connsiteY1605" fmla="*/ 1553701 h 5907136"/>
              <a:gd name="connsiteX1606" fmla="*/ 12015767 w 12078891"/>
              <a:gd name="connsiteY1606" fmla="*/ 1525195 h 5907136"/>
              <a:gd name="connsiteX1607" fmla="*/ 12045293 w 12078891"/>
              <a:gd name="connsiteY1607" fmla="*/ 1495671 h 5907136"/>
              <a:gd name="connsiteX1608" fmla="*/ 7198040 w 12078891"/>
              <a:gd name="connsiteY1608" fmla="*/ 1482432 h 5907136"/>
              <a:gd name="connsiteX1609" fmla="*/ 7203130 w 12078891"/>
              <a:gd name="connsiteY1609" fmla="*/ 1487523 h 5907136"/>
              <a:gd name="connsiteX1610" fmla="*/ 7198040 w 12078891"/>
              <a:gd name="connsiteY1610" fmla="*/ 1492613 h 5907136"/>
              <a:gd name="connsiteX1611" fmla="*/ 7192949 w 12078891"/>
              <a:gd name="connsiteY1611" fmla="*/ 1487523 h 5907136"/>
              <a:gd name="connsiteX1612" fmla="*/ 7198040 w 12078891"/>
              <a:gd name="connsiteY1612" fmla="*/ 1482432 h 5907136"/>
              <a:gd name="connsiteX1613" fmla="*/ 10018223 w 12078891"/>
              <a:gd name="connsiteY1613" fmla="*/ 1481387 h 5907136"/>
              <a:gd name="connsiteX1614" fmla="*/ 10025350 w 12078891"/>
              <a:gd name="connsiteY1614" fmla="*/ 1488514 h 5907136"/>
              <a:gd name="connsiteX1615" fmla="*/ 10018223 w 12078891"/>
              <a:gd name="connsiteY1615" fmla="*/ 1494622 h 5907136"/>
              <a:gd name="connsiteX1616" fmla="*/ 10011096 w 12078891"/>
              <a:gd name="connsiteY1616" fmla="*/ 1488514 h 5907136"/>
              <a:gd name="connsiteX1617" fmla="*/ 10018223 w 12078891"/>
              <a:gd name="connsiteY1617" fmla="*/ 1481387 h 5907136"/>
              <a:gd name="connsiteX1618" fmla="*/ 8393309 w 12078891"/>
              <a:gd name="connsiteY1618" fmla="*/ 1477350 h 5907136"/>
              <a:gd name="connsiteX1619" fmla="*/ 8425888 w 12078891"/>
              <a:gd name="connsiteY1619" fmla="*/ 1509928 h 5907136"/>
              <a:gd name="connsiteX1620" fmla="*/ 8393309 w 12078891"/>
              <a:gd name="connsiteY1620" fmla="*/ 1542506 h 5907136"/>
              <a:gd name="connsiteX1621" fmla="*/ 8360729 w 12078891"/>
              <a:gd name="connsiteY1621" fmla="*/ 1509928 h 5907136"/>
              <a:gd name="connsiteX1622" fmla="*/ 8393309 w 12078891"/>
              <a:gd name="connsiteY1622" fmla="*/ 1477350 h 5907136"/>
              <a:gd name="connsiteX1623" fmla="*/ 5908087 w 12078891"/>
              <a:gd name="connsiteY1623" fmla="*/ 1476298 h 5907136"/>
              <a:gd name="connsiteX1624" fmla="*/ 5910123 w 12078891"/>
              <a:gd name="connsiteY1624" fmla="*/ 1478334 h 5907136"/>
              <a:gd name="connsiteX1625" fmla="*/ 5908087 w 12078891"/>
              <a:gd name="connsiteY1625" fmla="*/ 1480369 h 5907136"/>
              <a:gd name="connsiteX1626" fmla="*/ 5906050 w 12078891"/>
              <a:gd name="connsiteY1626" fmla="*/ 1478334 h 5907136"/>
              <a:gd name="connsiteX1627" fmla="*/ 5908087 w 12078891"/>
              <a:gd name="connsiteY1627" fmla="*/ 1476298 h 5907136"/>
              <a:gd name="connsiteX1628" fmla="*/ 10401034 w 12078891"/>
              <a:gd name="connsiteY1628" fmla="*/ 1474260 h 5907136"/>
              <a:gd name="connsiteX1629" fmla="*/ 10410197 w 12078891"/>
              <a:gd name="connsiteY1629" fmla="*/ 1483423 h 5907136"/>
              <a:gd name="connsiteX1630" fmla="*/ 10401034 w 12078891"/>
              <a:gd name="connsiteY1630" fmla="*/ 1492586 h 5907136"/>
              <a:gd name="connsiteX1631" fmla="*/ 10391871 w 12078891"/>
              <a:gd name="connsiteY1631" fmla="*/ 1483423 h 5907136"/>
              <a:gd name="connsiteX1632" fmla="*/ 10401034 w 12078891"/>
              <a:gd name="connsiteY1632" fmla="*/ 1474260 h 5907136"/>
              <a:gd name="connsiteX1633" fmla="*/ 2631798 w 12078891"/>
              <a:gd name="connsiteY1633" fmla="*/ 1469172 h 5907136"/>
              <a:gd name="connsiteX1634" fmla="*/ 2637906 w 12078891"/>
              <a:gd name="connsiteY1634" fmla="*/ 1475281 h 5907136"/>
              <a:gd name="connsiteX1635" fmla="*/ 2631798 w 12078891"/>
              <a:gd name="connsiteY1635" fmla="*/ 1481390 h 5907136"/>
              <a:gd name="connsiteX1636" fmla="*/ 2625688 w 12078891"/>
              <a:gd name="connsiteY1636" fmla="*/ 1475281 h 5907136"/>
              <a:gd name="connsiteX1637" fmla="*/ 2631798 w 12078891"/>
              <a:gd name="connsiteY1637" fmla="*/ 1469172 h 5907136"/>
              <a:gd name="connsiteX1638" fmla="*/ 8095000 w 12078891"/>
              <a:gd name="connsiteY1638" fmla="*/ 1469170 h 5907136"/>
              <a:gd name="connsiteX1639" fmla="*/ 8107217 w 12078891"/>
              <a:gd name="connsiteY1639" fmla="*/ 1481388 h 5907136"/>
              <a:gd name="connsiteX1640" fmla="*/ 8095000 w 12078891"/>
              <a:gd name="connsiteY1640" fmla="*/ 1493605 h 5907136"/>
              <a:gd name="connsiteX1641" fmla="*/ 8082783 w 12078891"/>
              <a:gd name="connsiteY1641" fmla="*/ 1481388 h 5907136"/>
              <a:gd name="connsiteX1642" fmla="*/ 8095000 w 12078891"/>
              <a:gd name="connsiteY1642" fmla="*/ 1469170 h 5907136"/>
              <a:gd name="connsiteX1643" fmla="*/ 3408677 w 12078891"/>
              <a:gd name="connsiteY1643" fmla="*/ 1462072 h 5907136"/>
              <a:gd name="connsiteX1644" fmla="*/ 3413767 w 12078891"/>
              <a:gd name="connsiteY1644" fmla="*/ 1467163 h 5907136"/>
              <a:gd name="connsiteX1645" fmla="*/ 3408677 w 12078891"/>
              <a:gd name="connsiteY1645" fmla="*/ 1472253 h 5907136"/>
              <a:gd name="connsiteX1646" fmla="*/ 3403585 w 12078891"/>
              <a:gd name="connsiteY1646" fmla="*/ 1467163 h 5907136"/>
              <a:gd name="connsiteX1647" fmla="*/ 3408677 w 12078891"/>
              <a:gd name="connsiteY1647" fmla="*/ 1462072 h 5907136"/>
              <a:gd name="connsiteX1648" fmla="*/ 3686616 w 12078891"/>
              <a:gd name="connsiteY1648" fmla="*/ 1449860 h 5907136"/>
              <a:gd name="connsiteX1649" fmla="*/ 3690689 w 12078891"/>
              <a:gd name="connsiteY1649" fmla="*/ 1453933 h 5907136"/>
              <a:gd name="connsiteX1650" fmla="*/ 3686616 w 12078891"/>
              <a:gd name="connsiteY1650" fmla="*/ 1458006 h 5907136"/>
              <a:gd name="connsiteX1651" fmla="*/ 3682544 w 12078891"/>
              <a:gd name="connsiteY1651" fmla="*/ 1453933 h 5907136"/>
              <a:gd name="connsiteX1652" fmla="*/ 3686616 w 12078891"/>
              <a:gd name="connsiteY1652" fmla="*/ 1449860 h 5907136"/>
              <a:gd name="connsiteX1653" fmla="*/ 8790374 w 12078891"/>
              <a:gd name="connsiteY1653" fmla="*/ 1447825 h 5907136"/>
              <a:gd name="connsiteX1654" fmla="*/ 8795464 w 12078891"/>
              <a:gd name="connsiteY1654" fmla="*/ 1452917 h 5907136"/>
              <a:gd name="connsiteX1655" fmla="*/ 8790374 w 12078891"/>
              <a:gd name="connsiteY1655" fmla="*/ 1458007 h 5907136"/>
              <a:gd name="connsiteX1656" fmla="*/ 8785283 w 12078891"/>
              <a:gd name="connsiteY1656" fmla="*/ 1452917 h 5907136"/>
              <a:gd name="connsiteX1657" fmla="*/ 8790374 w 12078891"/>
              <a:gd name="connsiteY1657" fmla="*/ 1447825 h 5907136"/>
              <a:gd name="connsiteX1658" fmla="*/ 10691198 w 12078891"/>
              <a:gd name="connsiteY1658" fmla="*/ 1418293 h 5907136"/>
              <a:gd name="connsiteX1659" fmla="*/ 10696288 w 12078891"/>
              <a:gd name="connsiteY1659" fmla="*/ 1423383 h 5907136"/>
              <a:gd name="connsiteX1660" fmla="*/ 10691198 w 12078891"/>
              <a:gd name="connsiteY1660" fmla="*/ 1428476 h 5907136"/>
              <a:gd name="connsiteX1661" fmla="*/ 10686107 w 12078891"/>
              <a:gd name="connsiteY1661" fmla="*/ 1423383 h 5907136"/>
              <a:gd name="connsiteX1662" fmla="*/ 10691198 w 12078891"/>
              <a:gd name="connsiteY1662" fmla="*/ 1418293 h 5907136"/>
              <a:gd name="connsiteX1663" fmla="*/ 3349636 w 12078891"/>
              <a:gd name="connsiteY1663" fmla="*/ 1409134 h 5907136"/>
              <a:gd name="connsiteX1664" fmla="*/ 3358800 w 12078891"/>
              <a:gd name="connsiteY1664" fmla="*/ 1418293 h 5907136"/>
              <a:gd name="connsiteX1665" fmla="*/ 3349636 w 12078891"/>
              <a:gd name="connsiteY1665" fmla="*/ 1427460 h 5907136"/>
              <a:gd name="connsiteX1666" fmla="*/ 3340474 w 12078891"/>
              <a:gd name="connsiteY1666" fmla="*/ 1418293 h 5907136"/>
              <a:gd name="connsiteX1667" fmla="*/ 3349636 w 12078891"/>
              <a:gd name="connsiteY1667" fmla="*/ 1409134 h 5907136"/>
              <a:gd name="connsiteX1668" fmla="*/ 4588610 w 12078891"/>
              <a:gd name="connsiteY1668" fmla="*/ 1397903 h 5907136"/>
              <a:gd name="connsiteX1669" fmla="*/ 4596755 w 12078891"/>
              <a:gd name="connsiteY1669" fmla="*/ 1406048 h 5907136"/>
              <a:gd name="connsiteX1670" fmla="*/ 4588610 w 12078891"/>
              <a:gd name="connsiteY1670" fmla="*/ 1414193 h 5907136"/>
              <a:gd name="connsiteX1671" fmla="*/ 4580466 w 12078891"/>
              <a:gd name="connsiteY1671" fmla="*/ 1406048 h 5907136"/>
              <a:gd name="connsiteX1672" fmla="*/ 4588610 w 12078891"/>
              <a:gd name="connsiteY1672" fmla="*/ 1397903 h 5907136"/>
              <a:gd name="connsiteX1673" fmla="*/ 1814297 w 12078891"/>
              <a:gd name="connsiteY1673" fmla="*/ 1390807 h 5907136"/>
              <a:gd name="connsiteX1674" fmla="*/ 1835677 w 12078891"/>
              <a:gd name="connsiteY1674" fmla="*/ 1412190 h 5907136"/>
              <a:gd name="connsiteX1675" fmla="*/ 1814297 w 12078891"/>
              <a:gd name="connsiteY1675" fmla="*/ 1433570 h 5907136"/>
              <a:gd name="connsiteX1676" fmla="*/ 1792917 w 12078891"/>
              <a:gd name="connsiteY1676" fmla="*/ 1412190 h 5907136"/>
              <a:gd name="connsiteX1677" fmla="*/ 1814297 w 12078891"/>
              <a:gd name="connsiteY1677" fmla="*/ 1390807 h 5907136"/>
              <a:gd name="connsiteX1678" fmla="*/ 9676136 w 12078891"/>
              <a:gd name="connsiteY1678" fmla="*/ 1389757 h 5907136"/>
              <a:gd name="connsiteX1679" fmla="*/ 9679190 w 12078891"/>
              <a:gd name="connsiteY1679" fmla="*/ 1392811 h 5907136"/>
              <a:gd name="connsiteX1680" fmla="*/ 9676136 w 12078891"/>
              <a:gd name="connsiteY1680" fmla="*/ 1395866 h 5907136"/>
              <a:gd name="connsiteX1681" fmla="*/ 9673081 w 12078891"/>
              <a:gd name="connsiteY1681" fmla="*/ 1392811 h 5907136"/>
              <a:gd name="connsiteX1682" fmla="*/ 9676136 w 12078891"/>
              <a:gd name="connsiteY1682" fmla="*/ 1389757 h 5907136"/>
              <a:gd name="connsiteX1683" fmla="*/ 12015767 w 12078891"/>
              <a:gd name="connsiteY1683" fmla="*/ 1375502 h 5907136"/>
              <a:gd name="connsiteX1684" fmla="*/ 12018821 w 12078891"/>
              <a:gd name="connsiteY1684" fmla="*/ 1378556 h 5907136"/>
              <a:gd name="connsiteX1685" fmla="*/ 12015767 w 12078891"/>
              <a:gd name="connsiteY1685" fmla="*/ 1381611 h 5907136"/>
              <a:gd name="connsiteX1686" fmla="*/ 12012713 w 12078891"/>
              <a:gd name="connsiteY1686" fmla="*/ 1378556 h 5907136"/>
              <a:gd name="connsiteX1687" fmla="*/ 12015767 w 12078891"/>
              <a:gd name="connsiteY1687" fmla="*/ 1375502 h 5907136"/>
              <a:gd name="connsiteX1688" fmla="*/ 9431787 w 12078891"/>
              <a:gd name="connsiteY1688" fmla="*/ 1368376 h 5907136"/>
              <a:gd name="connsiteX1689" fmla="*/ 9437896 w 12078891"/>
              <a:gd name="connsiteY1689" fmla="*/ 1373467 h 5907136"/>
              <a:gd name="connsiteX1690" fmla="*/ 9431787 w 12078891"/>
              <a:gd name="connsiteY1690" fmla="*/ 1379575 h 5907136"/>
              <a:gd name="connsiteX1691" fmla="*/ 9425678 w 12078891"/>
              <a:gd name="connsiteY1691" fmla="*/ 1373467 h 5907136"/>
              <a:gd name="connsiteX1692" fmla="*/ 9431787 w 12078891"/>
              <a:gd name="connsiteY1692" fmla="*/ 1368376 h 5907136"/>
              <a:gd name="connsiteX1693" fmla="*/ 7596123 w 12078891"/>
              <a:gd name="connsiteY1693" fmla="*/ 1359243 h 5907136"/>
              <a:gd name="connsiteX1694" fmla="*/ 7604268 w 12078891"/>
              <a:gd name="connsiteY1694" fmla="*/ 1367389 h 5907136"/>
              <a:gd name="connsiteX1695" fmla="*/ 7596123 w 12078891"/>
              <a:gd name="connsiteY1695" fmla="*/ 1374515 h 5907136"/>
              <a:gd name="connsiteX1696" fmla="*/ 7587978 w 12078891"/>
              <a:gd name="connsiteY1696" fmla="*/ 1367389 h 5907136"/>
              <a:gd name="connsiteX1697" fmla="*/ 7596123 w 12078891"/>
              <a:gd name="connsiteY1697" fmla="*/ 1359243 h 5907136"/>
              <a:gd name="connsiteX1698" fmla="*/ 5364445 w 12078891"/>
              <a:gd name="connsiteY1698" fmla="*/ 1346011 h 5907136"/>
              <a:gd name="connsiteX1699" fmla="*/ 5381754 w 12078891"/>
              <a:gd name="connsiteY1699" fmla="*/ 1363320 h 5907136"/>
              <a:gd name="connsiteX1700" fmla="*/ 5364445 w 12078891"/>
              <a:gd name="connsiteY1700" fmla="*/ 1380628 h 5907136"/>
              <a:gd name="connsiteX1701" fmla="*/ 5347139 w 12078891"/>
              <a:gd name="connsiteY1701" fmla="*/ 1363320 h 5907136"/>
              <a:gd name="connsiteX1702" fmla="*/ 5364445 w 12078891"/>
              <a:gd name="connsiteY1702" fmla="*/ 1346011 h 5907136"/>
              <a:gd name="connsiteX1703" fmla="*/ 12059547 w 12078891"/>
              <a:gd name="connsiteY1703" fmla="*/ 1314439 h 5907136"/>
              <a:gd name="connsiteX1704" fmla="*/ 12064637 w 12078891"/>
              <a:gd name="connsiteY1704" fmla="*/ 1319529 h 5907136"/>
              <a:gd name="connsiteX1705" fmla="*/ 12059547 w 12078891"/>
              <a:gd name="connsiteY1705" fmla="*/ 1324620 h 5907136"/>
              <a:gd name="connsiteX1706" fmla="*/ 12054456 w 12078891"/>
              <a:gd name="connsiteY1706" fmla="*/ 1319529 h 5907136"/>
              <a:gd name="connsiteX1707" fmla="*/ 12059547 w 12078891"/>
              <a:gd name="connsiteY1707" fmla="*/ 1314439 h 5907136"/>
              <a:gd name="connsiteX1708" fmla="*/ 11131025 w 12078891"/>
              <a:gd name="connsiteY1708" fmla="*/ 1300174 h 5907136"/>
              <a:gd name="connsiteX1709" fmla="*/ 11149350 w 12078891"/>
              <a:gd name="connsiteY1709" fmla="*/ 1318500 h 5907136"/>
              <a:gd name="connsiteX1710" fmla="*/ 11131025 w 12078891"/>
              <a:gd name="connsiteY1710" fmla="*/ 1336827 h 5907136"/>
              <a:gd name="connsiteX1711" fmla="*/ 11112698 w 12078891"/>
              <a:gd name="connsiteY1711" fmla="*/ 1318500 h 5907136"/>
              <a:gd name="connsiteX1712" fmla="*/ 11131025 w 12078891"/>
              <a:gd name="connsiteY1712" fmla="*/ 1300174 h 5907136"/>
              <a:gd name="connsiteX1713" fmla="*/ 8098055 w 12078891"/>
              <a:gd name="connsiteY1713" fmla="*/ 1297139 h 5907136"/>
              <a:gd name="connsiteX1714" fmla="*/ 8133689 w 12078891"/>
              <a:gd name="connsiteY1714" fmla="*/ 1332775 h 5907136"/>
              <a:gd name="connsiteX1715" fmla="*/ 8098055 w 12078891"/>
              <a:gd name="connsiteY1715" fmla="*/ 1368410 h 5907136"/>
              <a:gd name="connsiteX1716" fmla="*/ 8062421 w 12078891"/>
              <a:gd name="connsiteY1716" fmla="*/ 1332775 h 5907136"/>
              <a:gd name="connsiteX1717" fmla="*/ 8098055 w 12078891"/>
              <a:gd name="connsiteY1717" fmla="*/ 1297139 h 5907136"/>
              <a:gd name="connsiteX1718" fmla="*/ 5691230 w 12078891"/>
              <a:gd name="connsiteY1718" fmla="*/ 1264529 h 5907136"/>
              <a:gd name="connsiteX1719" fmla="*/ 5701411 w 12078891"/>
              <a:gd name="connsiteY1719" fmla="*/ 1274710 h 5907136"/>
              <a:gd name="connsiteX1720" fmla="*/ 5691230 w 12078891"/>
              <a:gd name="connsiteY1720" fmla="*/ 1284890 h 5907136"/>
              <a:gd name="connsiteX1721" fmla="*/ 5681049 w 12078891"/>
              <a:gd name="connsiteY1721" fmla="*/ 1274710 h 5907136"/>
              <a:gd name="connsiteX1722" fmla="*/ 5691230 w 12078891"/>
              <a:gd name="connsiteY1722" fmla="*/ 1264529 h 5907136"/>
              <a:gd name="connsiteX1723" fmla="*/ 10805227 w 12078891"/>
              <a:gd name="connsiteY1723" fmla="*/ 1263541 h 5907136"/>
              <a:gd name="connsiteX1724" fmla="*/ 10818462 w 12078891"/>
              <a:gd name="connsiteY1724" fmla="*/ 1276776 h 5907136"/>
              <a:gd name="connsiteX1725" fmla="*/ 10805227 w 12078891"/>
              <a:gd name="connsiteY1725" fmla="*/ 1290011 h 5907136"/>
              <a:gd name="connsiteX1726" fmla="*/ 10791991 w 12078891"/>
              <a:gd name="connsiteY1726" fmla="*/ 1276776 h 5907136"/>
              <a:gd name="connsiteX1727" fmla="*/ 10805227 w 12078891"/>
              <a:gd name="connsiteY1727" fmla="*/ 1263541 h 5907136"/>
              <a:gd name="connsiteX1728" fmla="*/ 298292 w 12078891"/>
              <a:gd name="connsiteY1728" fmla="*/ 1260468 h 5907136"/>
              <a:gd name="connsiteX1729" fmla="*/ 408248 w 12078891"/>
              <a:gd name="connsiteY1729" fmla="*/ 1369407 h 5907136"/>
              <a:gd name="connsiteX1730" fmla="*/ 298292 w 12078891"/>
              <a:gd name="connsiteY1730" fmla="*/ 1478349 h 5907136"/>
              <a:gd name="connsiteX1731" fmla="*/ 188336 w 12078891"/>
              <a:gd name="connsiteY1731" fmla="*/ 1369407 h 5907136"/>
              <a:gd name="connsiteX1732" fmla="*/ 298292 w 12078891"/>
              <a:gd name="connsiteY1732" fmla="*/ 1260468 h 5907136"/>
              <a:gd name="connsiteX1733" fmla="*/ 11437477 w 12078891"/>
              <a:gd name="connsiteY1733" fmla="*/ 1252334 h 5907136"/>
              <a:gd name="connsiteX1734" fmla="*/ 11459875 w 12078891"/>
              <a:gd name="connsiteY1734" fmla="*/ 1274732 h 5907136"/>
              <a:gd name="connsiteX1735" fmla="*/ 11437477 w 12078891"/>
              <a:gd name="connsiteY1735" fmla="*/ 1297131 h 5907136"/>
              <a:gd name="connsiteX1736" fmla="*/ 11415078 w 12078891"/>
              <a:gd name="connsiteY1736" fmla="*/ 1274732 h 5907136"/>
              <a:gd name="connsiteX1737" fmla="*/ 11437477 w 12078891"/>
              <a:gd name="connsiteY1737" fmla="*/ 1252334 h 5907136"/>
              <a:gd name="connsiteX1738" fmla="*/ 3814846 w 12078891"/>
              <a:gd name="connsiteY1738" fmla="*/ 1200388 h 5907136"/>
              <a:gd name="connsiteX1739" fmla="*/ 3818919 w 12078891"/>
              <a:gd name="connsiteY1739" fmla="*/ 1204460 h 5907136"/>
              <a:gd name="connsiteX1740" fmla="*/ 3814846 w 12078891"/>
              <a:gd name="connsiteY1740" fmla="*/ 1208533 h 5907136"/>
              <a:gd name="connsiteX1741" fmla="*/ 3810773 w 12078891"/>
              <a:gd name="connsiteY1741" fmla="*/ 1204460 h 5907136"/>
              <a:gd name="connsiteX1742" fmla="*/ 3814846 w 12078891"/>
              <a:gd name="connsiteY1742" fmla="*/ 1200388 h 5907136"/>
              <a:gd name="connsiteX1743" fmla="*/ 9736204 w 12078891"/>
              <a:gd name="connsiteY1743" fmla="*/ 1192272 h 5907136"/>
              <a:gd name="connsiteX1744" fmla="*/ 9771838 w 12078891"/>
              <a:gd name="connsiteY1744" fmla="*/ 1227907 h 5907136"/>
              <a:gd name="connsiteX1745" fmla="*/ 9736204 w 12078891"/>
              <a:gd name="connsiteY1745" fmla="*/ 1263541 h 5907136"/>
              <a:gd name="connsiteX1746" fmla="*/ 9699552 w 12078891"/>
              <a:gd name="connsiteY1746" fmla="*/ 1227907 h 5907136"/>
              <a:gd name="connsiteX1747" fmla="*/ 9736204 w 12078891"/>
              <a:gd name="connsiteY1747" fmla="*/ 1192272 h 5907136"/>
              <a:gd name="connsiteX1748" fmla="*/ 10679998 w 12078891"/>
              <a:gd name="connsiteY1748" fmla="*/ 1188190 h 5907136"/>
              <a:gd name="connsiteX1749" fmla="*/ 10687125 w 12078891"/>
              <a:gd name="connsiteY1749" fmla="*/ 1195319 h 5907136"/>
              <a:gd name="connsiteX1750" fmla="*/ 10679998 w 12078891"/>
              <a:gd name="connsiteY1750" fmla="*/ 1202445 h 5907136"/>
              <a:gd name="connsiteX1751" fmla="*/ 10672872 w 12078891"/>
              <a:gd name="connsiteY1751" fmla="*/ 1195319 h 5907136"/>
              <a:gd name="connsiteX1752" fmla="*/ 10679998 w 12078891"/>
              <a:gd name="connsiteY1752" fmla="*/ 1188190 h 5907136"/>
              <a:gd name="connsiteX1753" fmla="*/ 1609646 w 12078891"/>
              <a:gd name="connsiteY1753" fmla="*/ 1183104 h 5907136"/>
              <a:gd name="connsiteX1754" fmla="*/ 1614735 w 12078891"/>
              <a:gd name="connsiteY1754" fmla="*/ 1188193 h 5907136"/>
              <a:gd name="connsiteX1755" fmla="*/ 1609646 w 12078891"/>
              <a:gd name="connsiteY1755" fmla="*/ 1193283 h 5907136"/>
              <a:gd name="connsiteX1756" fmla="*/ 1604554 w 12078891"/>
              <a:gd name="connsiteY1756" fmla="*/ 1188193 h 5907136"/>
              <a:gd name="connsiteX1757" fmla="*/ 1609646 w 12078891"/>
              <a:gd name="connsiteY1757" fmla="*/ 1183104 h 5907136"/>
              <a:gd name="connsiteX1758" fmla="*/ 8997051 w 12078891"/>
              <a:gd name="connsiteY1758" fmla="*/ 1183079 h 5907136"/>
              <a:gd name="connsiteX1759" fmla="*/ 9006214 w 12078891"/>
              <a:gd name="connsiteY1759" fmla="*/ 1192241 h 5907136"/>
              <a:gd name="connsiteX1760" fmla="*/ 8997051 w 12078891"/>
              <a:gd name="connsiteY1760" fmla="*/ 1201404 h 5907136"/>
              <a:gd name="connsiteX1761" fmla="*/ 8987888 w 12078891"/>
              <a:gd name="connsiteY1761" fmla="*/ 1192241 h 5907136"/>
              <a:gd name="connsiteX1762" fmla="*/ 8997051 w 12078891"/>
              <a:gd name="connsiteY1762" fmla="*/ 1183079 h 5907136"/>
              <a:gd name="connsiteX1763" fmla="*/ 2764214 w 12078891"/>
              <a:gd name="connsiteY1763" fmla="*/ 1173943 h 5907136"/>
              <a:gd name="connsiteX1764" fmla="*/ 2772359 w 12078891"/>
              <a:gd name="connsiteY1764" fmla="*/ 1182089 h 5907136"/>
              <a:gd name="connsiteX1765" fmla="*/ 2764214 w 12078891"/>
              <a:gd name="connsiteY1765" fmla="*/ 1190233 h 5907136"/>
              <a:gd name="connsiteX1766" fmla="*/ 2756067 w 12078891"/>
              <a:gd name="connsiteY1766" fmla="*/ 1182089 h 5907136"/>
              <a:gd name="connsiteX1767" fmla="*/ 2764214 w 12078891"/>
              <a:gd name="connsiteY1767" fmla="*/ 1173943 h 5907136"/>
              <a:gd name="connsiteX1768" fmla="*/ 2648148 w 12078891"/>
              <a:gd name="connsiteY1768" fmla="*/ 1159690 h 5907136"/>
              <a:gd name="connsiteX1769" fmla="*/ 2656293 w 12078891"/>
              <a:gd name="connsiteY1769" fmla="*/ 1167833 h 5907136"/>
              <a:gd name="connsiteX1770" fmla="*/ 2648148 w 12078891"/>
              <a:gd name="connsiteY1770" fmla="*/ 1175980 h 5907136"/>
              <a:gd name="connsiteX1771" fmla="*/ 2640003 w 12078891"/>
              <a:gd name="connsiteY1771" fmla="*/ 1167833 h 5907136"/>
              <a:gd name="connsiteX1772" fmla="*/ 2648148 w 12078891"/>
              <a:gd name="connsiteY1772" fmla="*/ 1159690 h 5907136"/>
              <a:gd name="connsiteX1773" fmla="*/ 4093873 w 12078891"/>
              <a:gd name="connsiteY1773" fmla="*/ 1127106 h 5907136"/>
              <a:gd name="connsiteX1774" fmla="*/ 4107107 w 12078891"/>
              <a:gd name="connsiteY1774" fmla="*/ 1140346 h 5907136"/>
              <a:gd name="connsiteX1775" fmla="*/ 4093873 w 12078891"/>
              <a:gd name="connsiteY1775" fmla="*/ 1153581 h 5907136"/>
              <a:gd name="connsiteX1776" fmla="*/ 4080636 w 12078891"/>
              <a:gd name="connsiteY1776" fmla="*/ 1140346 h 5907136"/>
              <a:gd name="connsiteX1777" fmla="*/ 4093873 w 12078891"/>
              <a:gd name="connsiteY1777" fmla="*/ 1127106 h 5907136"/>
              <a:gd name="connsiteX1778" fmla="*/ 4586598 w 12078891"/>
              <a:gd name="connsiteY1778" fmla="*/ 1109799 h 5907136"/>
              <a:gd name="connsiteX1779" fmla="*/ 4590671 w 12078891"/>
              <a:gd name="connsiteY1779" fmla="*/ 1113871 h 5907136"/>
              <a:gd name="connsiteX1780" fmla="*/ 4586598 w 12078891"/>
              <a:gd name="connsiteY1780" fmla="*/ 1117944 h 5907136"/>
              <a:gd name="connsiteX1781" fmla="*/ 4582523 w 12078891"/>
              <a:gd name="connsiteY1781" fmla="*/ 1113871 h 5907136"/>
              <a:gd name="connsiteX1782" fmla="*/ 4586598 w 12078891"/>
              <a:gd name="connsiteY1782" fmla="*/ 1109799 h 5907136"/>
              <a:gd name="connsiteX1783" fmla="*/ 7513655 w 12078891"/>
              <a:gd name="connsiteY1783" fmla="*/ 1097557 h 5907136"/>
              <a:gd name="connsiteX1784" fmla="*/ 7515692 w 12078891"/>
              <a:gd name="connsiteY1784" fmla="*/ 1099593 h 5907136"/>
              <a:gd name="connsiteX1785" fmla="*/ 7513655 w 12078891"/>
              <a:gd name="connsiteY1785" fmla="*/ 1101630 h 5907136"/>
              <a:gd name="connsiteX1786" fmla="*/ 7511619 w 12078891"/>
              <a:gd name="connsiteY1786" fmla="*/ 1099593 h 5907136"/>
              <a:gd name="connsiteX1787" fmla="*/ 7513655 w 12078891"/>
              <a:gd name="connsiteY1787" fmla="*/ 1097557 h 5907136"/>
              <a:gd name="connsiteX1788" fmla="*/ 3753810 w 12078891"/>
              <a:gd name="connsiteY1788" fmla="*/ 1095550 h 5907136"/>
              <a:gd name="connsiteX1789" fmla="*/ 3776207 w 12078891"/>
              <a:gd name="connsiteY1789" fmla="*/ 1117946 h 5907136"/>
              <a:gd name="connsiteX1790" fmla="*/ 3753810 w 12078891"/>
              <a:gd name="connsiteY1790" fmla="*/ 1140347 h 5907136"/>
              <a:gd name="connsiteX1791" fmla="*/ 3731412 w 12078891"/>
              <a:gd name="connsiteY1791" fmla="*/ 1117946 h 5907136"/>
              <a:gd name="connsiteX1792" fmla="*/ 3753810 w 12078891"/>
              <a:gd name="connsiteY1792" fmla="*/ 1095550 h 5907136"/>
              <a:gd name="connsiteX1793" fmla="*/ 4764761 w 12078891"/>
              <a:gd name="connsiteY1793" fmla="*/ 1095542 h 5907136"/>
              <a:gd name="connsiteX1794" fmla="*/ 4774946 w 12078891"/>
              <a:gd name="connsiteY1794" fmla="*/ 1105725 h 5907136"/>
              <a:gd name="connsiteX1795" fmla="*/ 4764761 w 12078891"/>
              <a:gd name="connsiteY1795" fmla="*/ 1115903 h 5907136"/>
              <a:gd name="connsiteX1796" fmla="*/ 4754580 w 12078891"/>
              <a:gd name="connsiteY1796" fmla="*/ 1105725 h 5907136"/>
              <a:gd name="connsiteX1797" fmla="*/ 4764761 w 12078891"/>
              <a:gd name="connsiteY1797" fmla="*/ 1095542 h 5907136"/>
              <a:gd name="connsiteX1798" fmla="*/ 10431577 w 12078891"/>
              <a:gd name="connsiteY1798" fmla="*/ 1092497 h 5907136"/>
              <a:gd name="connsiteX1799" fmla="*/ 10452957 w 12078891"/>
              <a:gd name="connsiteY1799" fmla="*/ 1113876 h 5907136"/>
              <a:gd name="connsiteX1800" fmla="*/ 10431577 w 12078891"/>
              <a:gd name="connsiteY1800" fmla="*/ 1135254 h 5907136"/>
              <a:gd name="connsiteX1801" fmla="*/ 10410197 w 12078891"/>
              <a:gd name="connsiteY1801" fmla="*/ 1113876 h 5907136"/>
              <a:gd name="connsiteX1802" fmla="*/ 10431577 w 12078891"/>
              <a:gd name="connsiteY1802" fmla="*/ 1092497 h 5907136"/>
              <a:gd name="connsiteX1803" fmla="*/ 9323867 w 12078891"/>
              <a:gd name="connsiteY1803" fmla="*/ 1089437 h 5907136"/>
              <a:gd name="connsiteX1804" fmla="*/ 9336084 w 12078891"/>
              <a:gd name="connsiteY1804" fmla="*/ 1101655 h 5907136"/>
              <a:gd name="connsiteX1805" fmla="*/ 9323867 w 12078891"/>
              <a:gd name="connsiteY1805" fmla="*/ 1113872 h 5907136"/>
              <a:gd name="connsiteX1806" fmla="*/ 9311649 w 12078891"/>
              <a:gd name="connsiteY1806" fmla="*/ 1101655 h 5907136"/>
              <a:gd name="connsiteX1807" fmla="*/ 9323867 w 12078891"/>
              <a:gd name="connsiteY1807" fmla="*/ 1089437 h 5907136"/>
              <a:gd name="connsiteX1808" fmla="*/ 10601604 w 12078891"/>
              <a:gd name="connsiteY1808" fmla="*/ 1085369 h 5907136"/>
              <a:gd name="connsiteX1809" fmla="*/ 10627057 w 12078891"/>
              <a:gd name="connsiteY1809" fmla="*/ 1109804 h 5907136"/>
              <a:gd name="connsiteX1810" fmla="*/ 10601604 w 12078891"/>
              <a:gd name="connsiteY1810" fmla="*/ 1134235 h 5907136"/>
              <a:gd name="connsiteX1811" fmla="*/ 10577169 w 12078891"/>
              <a:gd name="connsiteY1811" fmla="*/ 1109804 h 5907136"/>
              <a:gd name="connsiteX1812" fmla="*/ 10601604 w 12078891"/>
              <a:gd name="connsiteY1812" fmla="*/ 1085369 h 5907136"/>
              <a:gd name="connsiteX1813" fmla="*/ 2304983 w 12078891"/>
              <a:gd name="connsiteY1813" fmla="*/ 1076179 h 5907136"/>
              <a:gd name="connsiteX1814" fmla="*/ 2319236 w 12078891"/>
              <a:gd name="connsiteY1814" fmla="*/ 1090433 h 5907136"/>
              <a:gd name="connsiteX1815" fmla="*/ 2304983 w 12078891"/>
              <a:gd name="connsiteY1815" fmla="*/ 1104686 h 5907136"/>
              <a:gd name="connsiteX1816" fmla="*/ 2290730 w 12078891"/>
              <a:gd name="connsiteY1816" fmla="*/ 1090433 h 5907136"/>
              <a:gd name="connsiteX1817" fmla="*/ 2304983 w 12078891"/>
              <a:gd name="connsiteY1817" fmla="*/ 1076179 h 5907136"/>
              <a:gd name="connsiteX1818" fmla="*/ 6644184 w 12078891"/>
              <a:gd name="connsiteY1818" fmla="*/ 1061950 h 5907136"/>
              <a:gd name="connsiteX1819" fmla="*/ 6662511 w 12078891"/>
              <a:gd name="connsiteY1819" fmla="*/ 1080276 h 5907136"/>
              <a:gd name="connsiteX1820" fmla="*/ 6644184 w 12078891"/>
              <a:gd name="connsiteY1820" fmla="*/ 1098602 h 5907136"/>
              <a:gd name="connsiteX1821" fmla="*/ 6625858 w 12078891"/>
              <a:gd name="connsiteY1821" fmla="*/ 1080276 h 5907136"/>
              <a:gd name="connsiteX1822" fmla="*/ 6644184 w 12078891"/>
              <a:gd name="connsiteY1822" fmla="*/ 1061950 h 5907136"/>
              <a:gd name="connsiteX1823" fmla="*/ 5034577 w 12078891"/>
              <a:gd name="connsiteY1823" fmla="*/ 1060935 h 5907136"/>
              <a:gd name="connsiteX1824" fmla="*/ 5050867 w 12078891"/>
              <a:gd name="connsiteY1824" fmla="*/ 1077224 h 5907136"/>
              <a:gd name="connsiteX1825" fmla="*/ 5034577 w 12078891"/>
              <a:gd name="connsiteY1825" fmla="*/ 1093513 h 5907136"/>
              <a:gd name="connsiteX1826" fmla="*/ 5018293 w 12078891"/>
              <a:gd name="connsiteY1826" fmla="*/ 1077224 h 5907136"/>
              <a:gd name="connsiteX1827" fmla="*/ 5034577 w 12078891"/>
              <a:gd name="connsiteY1827" fmla="*/ 1060935 h 5907136"/>
              <a:gd name="connsiteX1828" fmla="*/ 4292388 w 12078891"/>
              <a:gd name="connsiteY1828" fmla="*/ 1051765 h 5907136"/>
              <a:gd name="connsiteX1829" fmla="*/ 4302574 w 12078891"/>
              <a:gd name="connsiteY1829" fmla="*/ 1061946 h 5907136"/>
              <a:gd name="connsiteX1830" fmla="*/ 4292388 w 12078891"/>
              <a:gd name="connsiteY1830" fmla="*/ 1072127 h 5907136"/>
              <a:gd name="connsiteX1831" fmla="*/ 4282213 w 12078891"/>
              <a:gd name="connsiteY1831" fmla="*/ 1061946 h 5907136"/>
              <a:gd name="connsiteX1832" fmla="*/ 4292388 w 12078891"/>
              <a:gd name="connsiteY1832" fmla="*/ 1051765 h 5907136"/>
              <a:gd name="connsiteX1833" fmla="*/ 7710152 w 12078891"/>
              <a:gd name="connsiteY1833" fmla="*/ 1027306 h 5907136"/>
              <a:gd name="connsiteX1834" fmla="*/ 7719315 w 12078891"/>
              <a:gd name="connsiteY1834" fmla="*/ 1036469 h 5907136"/>
              <a:gd name="connsiteX1835" fmla="*/ 7710152 w 12078891"/>
              <a:gd name="connsiteY1835" fmla="*/ 1045633 h 5907136"/>
              <a:gd name="connsiteX1836" fmla="*/ 7700989 w 12078891"/>
              <a:gd name="connsiteY1836" fmla="*/ 1036469 h 5907136"/>
              <a:gd name="connsiteX1837" fmla="*/ 7710152 w 12078891"/>
              <a:gd name="connsiteY1837" fmla="*/ 1027306 h 5907136"/>
              <a:gd name="connsiteX1838" fmla="*/ 1374422 w 12078891"/>
              <a:gd name="connsiteY1838" fmla="*/ 1019163 h 5907136"/>
              <a:gd name="connsiteX1839" fmla="*/ 1379512 w 12078891"/>
              <a:gd name="connsiteY1839" fmla="*/ 1024254 h 5907136"/>
              <a:gd name="connsiteX1840" fmla="*/ 1374422 w 12078891"/>
              <a:gd name="connsiteY1840" fmla="*/ 1029344 h 5907136"/>
              <a:gd name="connsiteX1841" fmla="*/ 1369331 w 12078891"/>
              <a:gd name="connsiteY1841" fmla="*/ 1024254 h 5907136"/>
              <a:gd name="connsiteX1842" fmla="*/ 1374422 w 12078891"/>
              <a:gd name="connsiteY1842" fmla="*/ 1019163 h 5907136"/>
              <a:gd name="connsiteX1843" fmla="*/ 1313392 w 12078891"/>
              <a:gd name="connsiteY1843" fmla="*/ 992716 h 5907136"/>
              <a:gd name="connsiteX1844" fmla="*/ 1335789 w 12078891"/>
              <a:gd name="connsiteY1844" fmla="*/ 1015116 h 5907136"/>
              <a:gd name="connsiteX1845" fmla="*/ 1313392 w 12078891"/>
              <a:gd name="connsiteY1845" fmla="*/ 1037514 h 5907136"/>
              <a:gd name="connsiteX1846" fmla="*/ 1290993 w 12078891"/>
              <a:gd name="connsiteY1846" fmla="*/ 1015116 h 5907136"/>
              <a:gd name="connsiteX1847" fmla="*/ 1313392 w 12078891"/>
              <a:gd name="connsiteY1847" fmla="*/ 992716 h 5907136"/>
              <a:gd name="connsiteX1848" fmla="*/ 5232076 w 12078891"/>
              <a:gd name="connsiteY1848" fmla="*/ 980492 h 5907136"/>
              <a:gd name="connsiteX1849" fmla="*/ 5241226 w 12078891"/>
              <a:gd name="connsiteY1849" fmla="*/ 989655 h 5907136"/>
              <a:gd name="connsiteX1850" fmla="*/ 5232076 w 12078891"/>
              <a:gd name="connsiteY1850" fmla="*/ 998818 h 5907136"/>
              <a:gd name="connsiteX1851" fmla="*/ 5222909 w 12078891"/>
              <a:gd name="connsiteY1851" fmla="*/ 989655 h 5907136"/>
              <a:gd name="connsiteX1852" fmla="*/ 5232076 w 12078891"/>
              <a:gd name="connsiteY1852" fmla="*/ 980492 h 5907136"/>
              <a:gd name="connsiteX1853" fmla="*/ 7707098 w 12078891"/>
              <a:gd name="connsiteY1853" fmla="*/ 969283 h 5907136"/>
              <a:gd name="connsiteX1854" fmla="*/ 7729496 w 12078891"/>
              <a:gd name="connsiteY1854" fmla="*/ 991681 h 5907136"/>
              <a:gd name="connsiteX1855" fmla="*/ 7707098 w 12078891"/>
              <a:gd name="connsiteY1855" fmla="*/ 1014079 h 5907136"/>
              <a:gd name="connsiteX1856" fmla="*/ 7684699 w 12078891"/>
              <a:gd name="connsiteY1856" fmla="*/ 991681 h 5907136"/>
              <a:gd name="connsiteX1857" fmla="*/ 7707098 w 12078891"/>
              <a:gd name="connsiteY1857" fmla="*/ 969283 h 5907136"/>
              <a:gd name="connsiteX1858" fmla="*/ 2975991 w 12078891"/>
              <a:gd name="connsiteY1858" fmla="*/ 968282 h 5907136"/>
              <a:gd name="connsiteX1859" fmla="*/ 2990748 w 12078891"/>
              <a:gd name="connsiteY1859" fmla="*/ 973373 h 5907136"/>
              <a:gd name="connsiteX1860" fmla="*/ 2994348 w 12078891"/>
              <a:gd name="connsiteY1860" fmla="*/ 982533 h 5907136"/>
              <a:gd name="connsiteX1861" fmla="*/ 3001424 w 12078891"/>
              <a:gd name="connsiteY1861" fmla="*/ 979477 h 5907136"/>
              <a:gd name="connsiteX1862" fmla="*/ 3018736 w 12078891"/>
              <a:gd name="connsiteY1862" fmla="*/ 996786 h 5907136"/>
              <a:gd name="connsiteX1863" fmla="*/ 3001424 w 12078891"/>
              <a:gd name="connsiteY1863" fmla="*/ 1014093 h 5907136"/>
              <a:gd name="connsiteX1864" fmla="*/ 2988955 w 12078891"/>
              <a:gd name="connsiteY1864" fmla="*/ 1008875 h 5907136"/>
              <a:gd name="connsiteX1865" fmla="*/ 2986581 w 12078891"/>
              <a:gd name="connsiteY1865" fmla="*/ 1002939 h 5907136"/>
              <a:gd name="connsiteX1866" fmla="*/ 2975991 w 12078891"/>
              <a:gd name="connsiteY1866" fmla="*/ 1006971 h 5907136"/>
              <a:gd name="connsiteX1867" fmla="*/ 2955628 w 12078891"/>
              <a:gd name="connsiteY1867" fmla="*/ 987627 h 5907136"/>
              <a:gd name="connsiteX1868" fmla="*/ 2956229 w 12078891"/>
              <a:gd name="connsiteY1868" fmla="*/ 986235 h 5907136"/>
              <a:gd name="connsiteX1869" fmla="*/ 2954541 w 12078891"/>
              <a:gd name="connsiteY1869" fmla="*/ 984547 h 5907136"/>
              <a:gd name="connsiteX1870" fmla="*/ 2958789 w 12078891"/>
              <a:gd name="connsiteY1870" fmla="*/ 980299 h 5907136"/>
              <a:gd name="connsiteX1871" fmla="*/ 2961612 w 12078891"/>
              <a:gd name="connsiteY1871" fmla="*/ 973754 h 5907136"/>
              <a:gd name="connsiteX1872" fmla="*/ 2975991 w 12078891"/>
              <a:gd name="connsiteY1872" fmla="*/ 968282 h 5907136"/>
              <a:gd name="connsiteX1873" fmla="*/ 11050593 w 12078891"/>
              <a:gd name="connsiteY1873" fmla="*/ 929590 h 5907136"/>
              <a:gd name="connsiteX1874" fmla="*/ 11065865 w 12078891"/>
              <a:gd name="connsiteY1874" fmla="*/ 944862 h 5907136"/>
              <a:gd name="connsiteX1875" fmla="*/ 11050593 w 12078891"/>
              <a:gd name="connsiteY1875" fmla="*/ 960134 h 5907136"/>
              <a:gd name="connsiteX1876" fmla="*/ 11035321 w 12078891"/>
              <a:gd name="connsiteY1876" fmla="*/ 944862 h 5907136"/>
              <a:gd name="connsiteX1877" fmla="*/ 11050593 w 12078891"/>
              <a:gd name="connsiteY1877" fmla="*/ 929590 h 5907136"/>
              <a:gd name="connsiteX1878" fmla="*/ 8596932 w 12078891"/>
              <a:gd name="connsiteY1878" fmla="*/ 919404 h 5907136"/>
              <a:gd name="connsiteX1879" fmla="*/ 8614240 w 12078891"/>
              <a:gd name="connsiteY1879" fmla="*/ 936711 h 5907136"/>
              <a:gd name="connsiteX1880" fmla="*/ 8596932 w 12078891"/>
              <a:gd name="connsiteY1880" fmla="*/ 954021 h 5907136"/>
              <a:gd name="connsiteX1881" fmla="*/ 8579624 w 12078891"/>
              <a:gd name="connsiteY1881" fmla="*/ 936711 h 5907136"/>
              <a:gd name="connsiteX1882" fmla="*/ 8596932 w 12078891"/>
              <a:gd name="connsiteY1882" fmla="*/ 919404 h 5907136"/>
              <a:gd name="connsiteX1883" fmla="*/ 5332854 w 12078891"/>
              <a:gd name="connsiteY1883" fmla="*/ 906151 h 5907136"/>
              <a:gd name="connsiteX1884" fmla="*/ 5339980 w 12078891"/>
              <a:gd name="connsiteY1884" fmla="*/ 913278 h 5907136"/>
              <a:gd name="connsiteX1885" fmla="*/ 5332854 w 12078891"/>
              <a:gd name="connsiteY1885" fmla="*/ 920405 h 5907136"/>
              <a:gd name="connsiteX1886" fmla="*/ 5325727 w 12078891"/>
              <a:gd name="connsiteY1886" fmla="*/ 913278 h 5907136"/>
              <a:gd name="connsiteX1887" fmla="*/ 5332854 w 12078891"/>
              <a:gd name="connsiteY1887" fmla="*/ 906151 h 5907136"/>
              <a:gd name="connsiteX1888" fmla="*/ 4459325 w 12078891"/>
              <a:gd name="connsiteY1888" fmla="*/ 895988 h 5907136"/>
              <a:gd name="connsiteX1889" fmla="*/ 4470526 w 12078891"/>
              <a:gd name="connsiteY1889" fmla="*/ 907188 h 5907136"/>
              <a:gd name="connsiteX1890" fmla="*/ 4459325 w 12078891"/>
              <a:gd name="connsiteY1890" fmla="*/ 918387 h 5907136"/>
              <a:gd name="connsiteX1891" fmla="*/ 4448126 w 12078891"/>
              <a:gd name="connsiteY1891" fmla="*/ 907188 h 5907136"/>
              <a:gd name="connsiteX1892" fmla="*/ 4459325 w 12078891"/>
              <a:gd name="connsiteY1892" fmla="*/ 895988 h 5907136"/>
              <a:gd name="connsiteX1893" fmla="*/ 7826218 w 12078891"/>
              <a:gd name="connsiteY1893" fmla="*/ 856284 h 5907136"/>
              <a:gd name="connsiteX1894" fmla="*/ 7834363 w 12078891"/>
              <a:gd name="connsiteY1894" fmla="*/ 864429 h 5907136"/>
              <a:gd name="connsiteX1895" fmla="*/ 7826218 w 12078891"/>
              <a:gd name="connsiteY1895" fmla="*/ 872574 h 5907136"/>
              <a:gd name="connsiteX1896" fmla="*/ 7818073 w 12078891"/>
              <a:gd name="connsiteY1896" fmla="*/ 864429 h 5907136"/>
              <a:gd name="connsiteX1897" fmla="*/ 7826218 w 12078891"/>
              <a:gd name="connsiteY1897" fmla="*/ 856284 h 5907136"/>
              <a:gd name="connsiteX1898" fmla="*/ 4359551 w 12078891"/>
              <a:gd name="connsiteY1898" fmla="*/ 850180 h 5907136"/>
              <a:gd name="connsiteX1899" fmla="*/ 4392132 w 12078891"/>
              <a:gd name="connsiteY1899" fmla="*/ 882760 h 5907136"/>
              <a:gd name="connsiteX1900" fmla="*/ 4359551 w 12078891"/>
              <a:gd name="connsiteY1900" fmla="*/ 915339 h 5907136"/>
              <a:gd name="connsiteX1901" fmla="*/ 4326968 w 12078891"/>
              <a:gd name="connsiteY1901" fmla="*/ 882760 h 5907136"/>
              <a:gd name="connsiteX1902" fmla="*/ 4359551 w 12078891"/>
              <a:gd name="connsiteY1902" fmla="*/ 850180 h 5907136"/>
              <a:gd name="connsiteX1903" fmla="*/ 1986347 w 12078891"/>
              <a:gd name="connsiteY1903" fmla="*/ 813521 h 5907136"/>
              <a:gd name="connsiteX1904" fmla="*/ 1993475 w 12078891"/>
              <a:gd name="connsiteY1904" fmla="*/ 819630 h 5907136"/>
              <a:gd name="connsiteX1905" fmla="*/ 1986347 w 12078891"/>
              <a:gd name="connsiteY1905" fmla="*/ 826757 h 5907136"/>
              <a:gd name="connsiteX1906" fmla="*/ 1979220 w 12078891"/>
              <a:gd name="connsiteY1906" fmla="*/ 819630 h 5907136"/>
              <a:gd name="connsiteX1907" fmla="*/ 1986347 w 12078891"/>
              <a:gd name="connsiteY1907" fmla="*/ 813521 h 5907136"/>
              <a:gd name="connsiteX1908" fmla="*/ 927522 w 12078891"/>
              <a:gd name="connsiteY1908" fmla="*/ 812507 h 5907136"/>
              <a:gd name="connsiteX1909" fmla="*/ 935667 w 12078891"/>
              <a:gd name="connsiteY1909" fmla="*/ 820652 h 5907136"/>
              <a:gd name="connsiteX1910" fmla="*/ 927522 w 12078891"/>
              <a:gd name="connsiteY1910" fmla="*/ 828797 h 5907136"/>
              <a:gd name="connsiteX1911" fmla="*/ 919377 w 12078891"/>
              <a:gd name="connsiteY1911" fmla="*/ 820652 h 5907136"/>
              <a:gd name="connsiteX1912" fmla="*/ 927522 w 12078891"/>
              <a:gd name="connsiteY1912" fmla="*/ 812507 h 5907136"/>
              <a:gd name="connsiteX1913" fmla="*/ 3198942 w 12078891"/>
              <a:gd name="connsiteY1913" fmla="*/ 766688 h 5907136"/>
              <a:gd name="connsiteX1914" fmla="*/ 3222358 w 12078891"/>
              <a:gd name="connsiteY1914" fmla="*/ 790105 h 5907136"/>
              <a:gd name="connsiteX1915" fmla="*/ 3198942 w 12078891"/>
              <a:gd name="connsiteY1915" fmla="*/ 813521 h 5907136"/>
              <a:gd name="connsiteX1916" fmla="*/ 3175523 w 12078891"/>
              <a:gd name="connsiteY1916" fmla="*/ 790105 h 5907136"/>
              <a:gd name="connsiteX1917" fmla="*/ 3198942 w 12078891"/>
              <a:gd name="connsiteY1917" fmla="*/ 766688 h 5907136"/>
              <a:gd name="connsiteX1918" fmla="*/ 994706 w 12078891"/>
              <a:gd name="connsiteY1918" fmla="*/ 754471 h 5907136"/>
              <a:gd name="connsiteX1919" fmla="*/ 1014049 w 12078891"/>
              <a:gd name="connsiteY1919" fmla="*/ 772797 h 5907136"/>
              <a:gd name="connsiteX1920" fmla="*/ 994706 w 12078891"/>
              <a:gd name="connsiteY1920" fmla="*/ 791123 h 5907136"/>
              <a:gd name="connsiteX1921" fmla="*/ 975362 w 12078891"/>
              <a:gd name="connsiteY1921" fmla="*/ 772797 h 5907136"/>
              <a:gd name="connsiteX1922" fmla="*/ 994706 w 12078891"/>
              <a:gd name="connsiteY1922" fmla="*/ 754471 h 5907136"/>
              <a:gd name="connsiteX1923" fmla="*/ 4060267 w 12078891"/>
              <a:gd name="connsiteY1923" fmla="*/ 751418 h 5907136"/>
              <a:gd name="connsiteX1924" fmla="*/ 4066377 w 12078891"/>
              <a:gd name="connsiteY1924" fmla="*/ 757527 h 5907136"/>
              <a:gd name="connsiteX1925" fmla="*/ 4060267 w 12078891"/>
              <a:gd name="connsiteY1925" fmla="*/ 763636 h 5907136"/>
              <a:gd name="connsiteX1926" fmla="*/ 4054157 w 12078891"/>
              <a:gd name="connsiteY1926" fmla="*/ 757527 h 5907136"/>
              <a:gd name="connsiteX1927" fmla="*/ 4060267 w 12078891"/>
              <a:gd name="connsiteY1927" fmla="*/ 751418 h 5907136"/>
              <a:gd name="connsiteX1928" fmla="*/ 1145336 w 12078891"/>
              <a:gd name="connsiteY1928" fmla="*/ 742230 h 5907136"/>
              <a:gd name="connsiteX1929" fmla="*/ 1148391 w 12078891"/>
              <a:gd name="connsiteY1929" fmla="*/ 745285 h 5907136"/>
              <a:gd name="connsiteX1930" fmla="*/ 1145336 w 12078891"/>
              <a:gd name="connsiteY1930" fmla="*/ 748339 h 5907136"/>
              <a:gd name="connsiteX1931" fmla="*/ 1142282 w 12078891"/>
              <a:gd name="connsiteY1931" fmla="*/ 745285 h 5907136"/>
              <a:gd name="connsiteX1932" fmla="*/ 1145336 w 12078891"/>
              <a:gd name="connsiteY1932" fmla="*/ 742230 h 5907136"/>
              <a:gd name="connsiteX1933" fmla="*/ 5388870 w 12078891"/>
              <a:gd name="connsiteY1933" fmla="*/ 739199 h 5907136"/>
              <a:gd name="connsiteX1934" fmla="*/ 5406181 w 12078891"/>
              <a:gd name="connsiteY1934" fmla="*/ 756506 h 5907136"/>
              <a:gd name="connsiteX1935" fmla="*/ 5388870 w 12078891"/>
              <a:gd name="connsiteY1935" fmla="*/ 773814 h 5907136"/>
              <a:gd name="connsiteX1936" fmla="*/ 5371564 w 12078891"/>
              <a:gd name="connsiteY1936" fmla="*/ 756506 h 5907136"/>
              <a:gd name="connsiteX1937" fmla="*/ 5388870 w 12078891"/>
              <a:gd name="connsiteY1937" fmla="*/ 739199 h 5907136"/>
              <a:gd name="connsiteX1938" fmla="*/ 11597322 w 12078891"/>
              <a:gd name="connsiteY1938" fmla="*/ 735130 h 5907136"/>
              <a:gd name="connsiteX1939" fmla="*/ 11638046 w 12078891"/>
              <a:gd name="connsiteY1939" fmla="*/ 775855 h 5907136"/>
              <a:gd name="connsiteX1940" fmla="*/ 11597322 w 12078891"/>
              <a:gd name="connsiteY1940" fmla="*/ 816579 h 5907136"/>
              <a:gd name="connsiteX1941" fmla="*/ 11556597 w 12078891"/>
              <a:gd name="connsiteY1941" fmla="*/ 775855 h 5907136"/>
              <a:gd name="connsiteX1942" fmla="*/ 11597322 w 12078891"/>
              <a:gd name="connsiteY1942" fmla="*/ 735130 h 5907136"/>
              <a:gd name="connsiteX1943" fmla="*/ 8627475 w 12078891"/>
              <a:gd name="connsiteY1943" fmla="*/ 728007 h 5907136"/>
              <a:gd name="connsiteX1944" fmla="*/ 8651909 w 12078891"/>
              <a:gd name="connsiteY1944" fmla="*/ 751424 h 5907136"/>
              <a:gd name="connsiteX1945" fmla="*/ 8627475 w 12078891"/>
              <a:gd name="connsiteY1945" fmla="*/ 774840 h 5907136"/>
              <a:gd name="connsiteX1946" fmla="*/ 8603040 w 12078891"/>
              <a:gd name="connsiteY1946" fmla="*/ 751424 h 5907136"/>
              <a:gd name="connsiteX1947" fmla="*/ 8627475 w 12078891"/>
              <a:gd name="connsiteY1947" fmla="*/ 728007 h 5907136"/>
              <a:gd name="connsiteX1948" fmla="*/ 172017 w 12078891"/>
              <a:gd name="connsiteY1948" fmla="*/ 700487 h 5907136"/>
              <a:gd name="connsiteX1949" fmla="*/ 178125 w 12078891"/>
              <a:gd name="connsiteY1949" fmla="*/ 706596 h 5907136"/>
              <a:gd name="connsiteX1950" fmla="*/ 172017 w 12078891"/>
              <a:gd name="connsiteY1950" fmla="*/ 712705 h 5907136"/>
              <a:gd name="connsiteX1951" fmla="*/ 165908 w 12078891"/>
              <a:gd name="connsiteY1951" fmla="*/ 706596 h 5907136"/>
              <a:gd name="connsiteX1952" fmla="*/ 172017 w 12078891"/>
              <a:gd name="connsiteY1952" fmla="*/ 700487 h 5907136"/>
              <a:gd name="connsiteX1953" fmla="*/ 2623699 w 12078891"/>
              <a:gd name="connsiteY1953" fmla="*/ 688293 h 5907136"/>
              <a:gd name="connsiteX1954" fmla="*/ 2639989 w 12078891"/>
              <a:gd name="connsiteY1954" fmla="*/ 704583 h 5907136"/>
              <a:gd name="connsiteX1955" fmla="*/ 2623699 w 12078891"/>
              <a:gd name="connsiteY1955" fmla="*/ 719855 h 5907136"/>
              <a:gd name="connsiteX1956" fmla="*/ 2607408 w 12078891"/>
              <a:gd name="connsiteY1956" fmla="*/ 704583 h 5907136"/>
              <a:gd name="connsiteX1957" fmla="*/ 2623699 w 12078891"/>
              <a:gd name="connsiteY1957" fmla="*/ 688293 h 5907136"/>
              <a:gd name="connsiteX1958" fmla="*/ 1419236 w 12078891"/>
              <a:gd name="connsiteY1958" fmla="*/ 677084 h 5907136"/>
              <a:gd name="connsiteX1959" fmla="*/ 1435526 w 12078891"/>
              <a:gd name="connsiteY1959" fmla="*/ 693374 h 5907136"/>
              <a:gd name="connsiteX1960" fmla="*/ 1419236 w 12078891"/>
              <a:gd name="connsiteY1960" fmla="*/ 709664 h 5907136"/>
              <a:gd name="connsiteX1961" fmla="*/ 1402946 w 12078891"/>
              <a:gd name="connsiteY1961" fmla="*/ 693374 h 5907136"/>
              <a:gd name="connsiteX1962" fmla="*/ 1419236 w 12078891"/>
              <a:gd name="connsiteY1962" fmla="*/ 677084 h 5907136"/>
              <a:gd name="connsiteX1963" fmla="*/ 221959 w 12078891"/>
              <a:gd name="connsiteY1963" fmla="*/ 674041 h 5907136"/>
              <a:gd name="connsiteX1964" fmla="*/ 236212 w 12078891"/>
              <a:gd name="connsiteY1964" fmla="*/ 688294 h 5907136"/>
              <a:gd name="connsiteX1965" fmla="*/ 221959 w 12078891"/>
              <a:gd name="connsiteY1965" fmla="*/ 702548 h 5907136"/>
              <a:gd name="connsiteX1966" fmla="*/ 207705 w 12078891"/>
              <a:gd name="connsiteY1966" fmla="*/ 688294 h 5907136"/>
              <a:gd name="connsiteX1967" fmla="*/ 221959 w 12078891"/>
              <a:gd name="connsiteY1967" fmla="*/ 674041 h 5907136"/>
              <a:gd name="connsiteX1968" fmla="*/ 2549321 w 12078891"/>
              <a:gd name="connsiteY1968" fmla="*/ 666891 h 5907136"/>
              <a:gd name="connsiteX1969" fmla="*/ 2555429 w 12078891"/>
              <a:gd name="connsiteY1969" fmla="*/ 673000 h 5907136"/>
              <a:gd name="connsiteX1970" fmla="*/ 2549321 w 12078891"/>
              <a:gd name="connsiteY1970" fmla="*/ 679109 h 5907136"/>
              <a:gd name="connsiteX1971" fmla="*/ 2543212 w 12078891"/>
              <a:gd name="connsiteY1971" fmla="*/ 673000 h 5907136"/>
              <a:gd name="connsiteX1972" fmla="*/ 2549321 w 12078891"/>
              <a:gd name="connsiteY1972" fmla="*/ 666891 h 5907136"/>
              <a:gd name="connsiteX1973" fmla="*/ 1138277 w 12078891"/>
              <a:gd name="connsiteY1973" fmla="*/ 663865 h 5907136"/>
              <a:gd name="connsiteX1974" fmla="*/ 1148458 w 12078891"/>
              <a:gd name="connsiteY1974" fmla="*/ 674046 h 5907136"/>
              <a:gd name="connsiteX1975" fmla="*/ 1138277 w 12078891"/>
              <a:gd name="connsiteY1975" fmla="*/ 684227 h 5907136"/>
              <a:gd name="connsiteX1976" fmla="*/ 1128096 w 12078891"/>
              <a:gd name="connsiteY1976" fmla="*/ 674046 h 5907136"/>
              <a:gd name="connsiteX1977" fmla="*/ 1138277 w 12078891"/>
              <a:gd name="connsiteY1977" fmla="*/ 663865 h 5907136"/>
              <a:gd name="connsiteX1978" fmla="*/ 4785103 w 12078891"/>
              <a:gd name="connsiteY1978" fmla="*/ 656710 h 5907136"/>
              <a:gd name="connsiteX1979" fmla="*/ 4789176 w 12078891"/>
              <a:gd name="connsiteY1979" fmla="*/ 660782 h 5907136"/>
              <a:gd name="connsiteX1980" fmla="*/ 4785103 w 12078891"/>
              <a:gd name="connsiteY1980" fmla="*/ 664855 h 5907136"/>
              <a:gd name="connsiteX1981" fmla="*/ 4781032 w 12078891"/>
              <a:gd name="connsiteY1981" fmla="*/ 660782 h 5907136"/>
              <a:gd name="connsiteX1982" fmla="*/ 4785103 w 12078891"/>
              <a:gd name="connsiteY1982" fmla="*/ 656710 h 5907136"/>
              <a:gd name="connsiteX1983" fmla="*/ 6443616 w 12078891"/>
              <a:gd name="connsiteY1983" fmla="*/ 651641 h 5907136"/>
              <a:gd name="connsiteX1984" fmla="*/ 6455832 w 12078891"/>
              <a:gd name="connsiteY1984" fmla="*/ 663859 h 5907136"/>
              <a:gd name="connsiteX1985" fmla="*/ 6443616 w 12078891"/>
              <a:gd name="connsiteY1985" fmla="*/ 676076 h 5907136"/>
              <a:gd name="connsiteX1986" fmla="*/ 6431398 w 12078891"/>
              <a:gd name="connsiteY1986" fmla="*/ 663859 h 5907136"/>
              <a:gd name="connsiteX1987" fmla="*/ 6443616 w 12078891"/>
              <a:gd name="connsiteY1987" fmla="*/ 651641 h 5907136"/>
              <a:gd name="connsiteX1988" fmla="*/ 3110366 w 12078891"/>
              <a:gd name="connsiteY1988" fmla="*/ 648590 h 5907136"/>
              <a:gd name="connsiteX1989" fmla="*/ 3124621 w 12078891"/>
              <a:gd name="connsiteY1989" fmla="*/ 662844 h 5907136"/>
              <a:gd name="connsiteX1990" fmla="*/ 3110366 w 12078891"/>
              <a:gd name="connsiteY1990" fmla="*/ 677097 h 5907136"/>
              <a:gd name="connsiteX1991" fmla="*/ 3096114 w 12078891"/>
              <a:gd name="connsiteY1991" fmla="*/ 662844 h 5907136"/>
              <a:gd name="connsiteX1992" fmla="*/ 3110366 w 12078891"/>
              <a:gd name="connsiteY1992" fmla="*/ 648590 h 5907136"/>
              <a:gd name="connsiteX1993" fmla="*/ 4397201 w 12078891"/>
              <a:gd name="connsiteY1993" fmla="*/ 629220 h 5907136"/>
              <a:gd name="connsiteX1994" fmla="*/ 4401274 w 12078891"/>
              <a:gd name="connsiteY1994" fmla="*/ 633293 h 5907136"/>
              <a:gd name="connsiteX1995" fmla="*/ 4397201 w 12078891"/>
              <a:gd name="connsiteY1995" fmla="*/ 637365 h 5907136"/>
              <a:gd name="connsiteX1996" fmla="*/ 4393129 w 12078891"/>
              <a:gd name="connsiteY1996" fmla="*/ 633293 h 5907136"/>
              <a:gd name="connsiteX1997" fmla="*/ 4397201 w 12078891"/>
              <a:gd name="connsiteY1997" fmla="*/ 629220 h 5907136"/>
              <a:gd name="connsiteX1998" fmla="*/ 743181 w 12078891"/>
              <a:gd name="connsiteY1998" fmla="*/ 564060 h 5907136"/>
              <a:gd name="connsiteX1999" fmla="*/ 748271 w 12078891"/>
              <a:gd name="connsiteY1999" fmla="*/ 568132 h 5907136"/>
              <a:gd name="connsiteX2000" fmla="*/ 743181 w 12078891"/>
              <a:gd name="connsiteY2000" fmla="*/ 572205 h 5907136"/>
              <a:gd name="connsiteX2001" fmla="*/ 738090 w 12078891"/>
              <a:gd name="connsiteY2001" fmla="*/ 568132 h 5907136"/>
              <a:gd name="connsiteX2002" fmla="*/ 743181 w 12078891"/>
              <a:gd name="connsiteY2002" fmla="*/ 564060 h 5907136"/>
              <a:gd name="connsiteX2003" fmla="*/ 5325756 w 12078891"/>
              <a:gd name="connsiteY2003" fmla="*/ 552890 h 5907136"/>
              <a:gd name="connsiteX2004" fmla="*/ 5378697 w 12078891"/>
              <a:gd name="connsiteY2004" fmla="*/ 604813 h 5907136"/>
              <a:gd name="connsiteX2005" fmla="*/ 5325756 w 12078891"/>
              <a:gd name="connsiteY2005" fmla="*/ 656737 h 5907136"/>
              <a:gd name="connsiteX2006" fmla="*/ 5272813 w 12078891"/>
              <a:gd name="connsiteY2006" fmla="*/ 604813 h 5907136"/>
              <a:gd name="connsiteX2007" fmla="*/ 5325756 w 12078891"/>
              <a:gd name="connsiteY2007" fmla="*/ 552890 h 5907136"/>
              <a:gd name="connsiteX2008" fmla="*/ 777848 w 12078891"/>
              <a:gd name="connsiteY2008" fmla="*/ 531504 h 5907136"/>
              <a:gd name="connsiteX2009" fmla="*/ 797192 w 12078891"/>
              <a:gd name="connsiteY2009" fmla="*/ 550848 h 5907136"/>
              <a:gd name="connsiteX2010" fmla="*/ 777848 w 12078891"/>
              <a:gd name="connsiteY2010" fmla="*/ 570192 h 5907136"/>
              <a:gd name="connsiteX2011" fmla="*/ 758504 w 12078891"/>
              <a:gd name="connsiteY2011" fmla="*/ 550848 h 5907136"/>
              <a:gd name="connsiteX2012" fmla="*/ 777848 w 12078891"/>
              <a:gd name="connsiteY2012" fmla="*/ 531504 h 5907136"/>
              <a:gd name="connsiteX2013" fmla="*/ 10168903 w 12078891"/>
              <a:gd name="connsiteY2013" fmla="*/ 524376 h 5907136"/>
              <a:gd name="connsiteX2014" fmla="*/ 10175013 w 12078891"/>
              <a:gd name="connsiteY2014" fmla="*/ 530485 h 5907136"/>
              <a:gd name="connsiteX2015" fmla="*/ 10168903 w 12078891"/>
              <a:gd name="connsiteY2015" fmla="*/ 536594 h 5907136"/>
              <a:gd name="connsiteX2016" fmla="*/ 10162795 w 12078891"/>
              <a:gd name="connsiteY2016" fmla="*/ 530485 h 5907136"/>
              <a:gd name="connsiteX2017" fmla="*/ 10168903 w 12078891"/>
              <a:gd name="connsiteY2017" fmla="*/ 524376 h 5907136"/>
              <a:gd name="connsiteX2018" fmla="*/ 6053676 w 12078891"/>
              <a:gd name="connsiteY2018" fmla="*/ 522319 h 5907136"/>
              <a:gd name="connsiteX2019" fmla="*/ 6058766 w 12078891"/>
              <a:gd name="connsiteY2019" fmla="*/ 527410 h 5907136"/>
              <a:gd name="connsiteX2020" fmla="*/ 6053676 w 12078891"/>
              <a:gd name="connsiteY2020" fmla="*/ 532500 h 5907136"/>
              <a:gd name="connsiteX2021" fmla="*/ 6048585 w 12078891"/>
              <a:gd name="connsiteY2021" fmla="*/ 527410 h 5907136"/>
              <a:gd name="connsiteX2022" fmla="*/ 6053676 w 12078891"/>
              <a:gd name="connsiteY2022" fmla="*/ 522319 h 5907136"/>
              <a:gd name="connsiteX2023" fmla="*/ 2166508 w 12078891"/>
              <a:gd name="connsiteY2023" fmla="*/ 516210 h 5907136"/>
              <a:gd name="connsiteX2024" fmla="*/ 2168544 w 12078891"/>
              <a:gd name="connsiteY2024" fmla="*/ 518246 h 5907136"/>
              <a:gd name="connsiteX2025" fmla="*/ 2166508 w 12078891"/>
              <a:gd name="connsiteY2025" fmla="*/ 520282 h 5907136"/>
              <a:gd name="connsiteX2026" fmla="*/ 2164472 w 12078891"/>
              <a:gd name="connsiteY2026" fmla="*/ 518246 h 5907136"/>
              <a:gd name="connsiteX2027" fmla="*/ 2166508 w 12078891"/>
              <a:gd name="connsiteY2027" fmla="*/ 516210 h 5907136"/>
              <a:gd name="connsiteX2028" fmla="*/ 8592859 w 12078891"/>
              <a:gd name="connsiteY2028" fmla="*/ 508092 h 5907136"/>
              <a:gd name="connsiteX2029" fmla="*/ 8617294 w 12078891"/>
              <a:gd name="connsiteY2029" fmla="*/ 532528 h 5907136"/>
              <a:gd name="connsiteX2030" fmla="*/ 8592859 w 12078891"/>
              <a:gd name="connsiteY2030" fmla="*/ 556963 h 5907136"/>
              <a:gd name="connsiteX2031" fmla="*/ 8568424 w 12078891"/>
              <a:gd name="connsiteY2031" fmla="*/ 532528 h 5907136"/>
              <a:gd name="connsiteX2032" fmla="*/ 8592859 w 12078891"/>
              <a:gd name="connsiteY2032" fmla="*/ 508092 h 5907136"/>
              <a:gd name="connsiteX2033" fmla="*/ 6066913 w 12078891"/>
              <a:gd name="connsiteY2033" fmla="*/ 493836 h 5907136"/>
              <a:gd name="connsiteX2034" fmla="*/ 6081166 w 12078891"/>
              <a:gd name="connsiteY2034" fmla="*/ 508090 h 5907136"/>
              <a:gd name="connsiteX2035" fmla="*/ 6066913 w 12078891"/>
              <a:gd name="connsiteY2035" fmla="*/ 522343 h 5907136"/>
              <a:gd name="connsiteX2036" fmla="*/ 6052659 w 12078891"/>
              <a:gd name="connsiteY2036" fmla="*/ 508090 h 5907136"/>
              <a:gd name="connsiteX2037" fmla="*/ 6066913 w 12078891"/>
              <a:gd name="connsiteY2037" fmla="*/ 493836 h 5907136"/>
              <a:gd name="connsiteX2038" fmla="*/ 6723597 w 12078891"/>
              <a:gd name="connsiteY2038" fmla="*/ 480603 h 5907136"/>
              <a:gd name="connsiteX2039" fmla="*/ 6743960 w 12078891"/>
              <a:gd name="connsiteY2039" fmla="*/ 500965 h 5907136"/>
              <a:gd name="connsiteX2040" fmla="*/ 6723597 w 12078891"/>
              <a:gd name="connsiteY2040" fmla="*/ 521329 h 5907136"/>
              <a:gd name="connsiteX2041" fmla="*/ 6703235 w 12078891"/>
              <a:gd name="connsiteY2041" fmla="*/ 500965 h 5907136"/>
              <a:gd name="connsiteX2042" fmla="*/ 6723597 w 12078891"/>
              <a:gd name="connsiteY2042" fmla="*/ 480603 h 5907136"/>
              <a:gd name="connsiteX2043" fmla="*/ 10992560 w 12078891"/>
              <a:gd name="connsiteY2043" fmla="*/ 476531 h 5907136"/>
              <a:gd name="connsiteX2044" fmla="*/ 10997650 w 12078891"/>
              <a:gd name="connsiteY2044" fmla="*/ 481622 h 5907136"/>
              <a:gd name="connsiteX2045" fmla="*/ 10992560 w 12078891"/>
              <a:gd name="connsiteY2045" fmla="*/ 486712 h 5907136"/>
              <a:gd name="connsiteX2046" fmla="*/ 10987469 w 12078891"/>
              <a:gd name="connsiteY2046" fmla="*/ 481622 h 5907136"/>
              <a:gd name="connsiteX2047" fmla="*/ 10992560 w 12078891"/>
              <a:gd name="connsiteY2047" fmla="*/ 476531 h 5907136"/>
              <a:gd name="connsiteX2048" fmla="*/ 3592921 w 12078891"/>
              <a:gd name="connsiteY2048" fmla="*/ 475498 h 5907136"/>
              <a:gd name="connsiteX2049" fmla="*/ 3681491 w 12078891"/>
              <a:gd name="connsiteY2049" fmla="*/ 563056 h 5907136"/>
              <a:gd name="connsiteX2050" fmla="*/ 3592921 w 12078891"/>
              <a:gd name="connsiteY2050" fmla="*/ 650613 h 5907136"/>
              <a:gd name="connsiteX2051" fmla="*/ 3504350 w 12078891"/>
              <a:gd name="connsiteY2051" fmla="*/ 563056 h 5907136"/>
              <a:gd name="connsiteX2052" fmla="*/ 3592921 w 12078891"/>
              <a:gd name="connsiteY2052" fmla="*/ 475498 h 5907136"/>
              <a:gd name="connsiteX2053" fmla="*/ 4326963 w 12078891"/>
              <a:gd name="connsiteY2053" fmla="*/ 471433 h 5907136"/>
              <a:gd name="connsiteX2054" fmla="*/ 4346306 w 12078891"/>
              <a:gd name="connsiteY2054" fmla="*/ 490777 h 5907136"/>
              <a:gd name="connsiteX2055" fmla="*/ 4326963 w 12078891"/>
              <a:gd name="connsiteY2055" fmla="*/ 510122 h 5907136"/>
              <a:gd name="connsiteX2056" fmla="*/ 4307663 w 12078891"/>
              <a:gd name="connsiteY2056" fmla="*/ 490777 h 5907136"/>
              <a:gd name="connsiteX2057" fmla="*/ 4326963 w 12078891"/>
              <a:gd name="connsiteY2057" fmla="*/ 471433 h 5907136"/>
              <a:gd name="connsiteX2058" fmla="*/ 427563 w 12078891"/>
              <a:gd name="connsiteY2058" fmla="*/ 469375 h 5907136"/>
              <a:gd name="connsiteX2059" fmla="*/ 428581 w 12078891"/>
              <a:gd name="connsiteY2059" fmla="*/ 470393 h 5907136"/>
              <a:gd name="connsiteX2060" fmla="*/ 427563 w 12078891"/>
              <a:gd name="connsiteY2060" fmla="*/ 471411 h 5907136"/>
              <a:gd name="connsiteX2061" fmla="*/ 426545 w 12078891"/>
              <a:gd name="connsiteY2061" fmla="*/ 470393 h 5907136"/>
              <a:gd name="connsiteX2062" fmla="*/ 427563 w 12078891"/>
              <a:gd name="connsiteY2062" fmla="*/ 469375 h 5907136"/>
              <a:gd name="connsiteX2063" fmla="*/ 2938242 w 12078891"/>
              <a:gd name="connsiteY2063" fmla="*/ 457159 h 5907136"/>
              <a:gd name="connsiteX2064" fmla="*/ 2944351 w 12078891"/>
              <a:gd name="connsiteY2064" fmla="*/ 462250 h 5907136"/>
              <a:gd name="connsiteX2065" fmla="*/ 2938242 w 12078891"/>
              <a:gd name="connsiteY2065" fmla="*/ 467340 h 5907136"/>
              <a:gd name="connsiteX2066" fmla="*/ 2932133 w 12078891"/>
              <a:gd name="connsiteY2066" fmla="*/ 462250 h 5907136"/>
              <a:gd name="connsiteX2067" fmla="*/ 2938242 w 12078891"/>
              <a:gd name="connsiteY2067" fmla="*/ 457159 h 5907136"/>
              <a:gd name="connsiteX2068" fmla="*/ 2512732 w 12078891"/>
              <a:gd name="connsiteY2068" fmla="*/ 403224 h 5907136"/>
              <a:gd name="connsiteX2069" fmla="*/ 2518840 w 12078891"/>
              <a:gd name="connsiteY2069" fmla="*/ 409333 h 5907136"/>
              <a:gd name="connsiteX2070" fmla="*/ 2512732 w 12078891"/>
              <a:gd name="connsiteY2070" fmla="*/ 415441 h 5907136"/>
              <a:gd name="connsiteX2071" fmla="*/ 2506624 w 12078891"/>
              <a:gd name="connsiteY2071" fmla="*/ 409333 h 5907136"/>
              <a:gd name="connsiteX2072" fmla="*/ 2512732 w 12078891"/>
              <a:gd name="connsiteY2072" fmla="*/ 403224 h 5907136"/>
              <a:gd name="connsiteX2073" fmla="*/ 5816456 w 12078891"/>
              <a:gd name="connsiteY2073" fmla="*/ 403200 h 5907136"/>
              <a:gd name="connsiteX2074" fmla="*/ 5825619 w 12078891"/>
              <a:gd name="connsiteY2074" fmla="*/ 412363 h 5907136"/>
              <a:gd name="connsiteX2075" fmla="*/ 5816456 w 12078891"/>
              <a:gd name="connsiteY2075" fmla="*/ 421526 h 5907136"/>
              <a:gd name="connsiteX2076" fmla="*/ 5807293 w 12078891"/>
              <a:gd name="connsiteY2076" fmla="*/ 412363 h 5907136"/>
              <a:gd name="connsiteX2077" fmla="*/ 5816456 w 12078891"/>
              <a:gd name="connsiteY2077" fmla="*/ 403200 h 5907136"/>
              <a:gd name="connsiteX2078" fmla="*/ 8714015 w 12078891"/>
              <a:gd name="connsiteY2078" fmla="*/ 402208 h 5907136"/>
              <a:gd name="connsiteX2079" fmla="*/ 8722160 w 12078891"/>
              <a:gd name="connsiteY2079" fmla="*/ 410353 h 5907136"/>
              <a:gd name="connsiteX2080" fmla="*/ 8714015 w 12078891"/>
              <a:gd name="connsiteY2080" fmla="*/ 418498 h 5907136"/>
              <a:gd name="connsiteX2081" fmla="*/ 8705870 w 12078891"/>
              <a:gd name="connsiteY2081" fmla="*/ 410353 h 5907136"/>
              <a:gd name="connsiteX2082" fmla="*/ 8714015 w 12078891"/>
              <a:gd name="connsiteY2082" fmla="*/ 402208 h 5907136"/>
              <a:gd name="connsiteX2083" fmla="*/ 9278052 w 12078891"/>
              <a:gd name="connsiteY2083" fmla="*/ 383876 h 5907136"/>
              <a:gd name="connsiteX2084" fmla="*/ 9279070 w 12078891"/>
              <a:gd name="connsiteY2084" fmla="*/ 384894 h 5907136"/>
              <a:gd name="connsiteX2085" fmla="*/ 9278052 w 12078891"/>
              <a:gd name="connsiteY2085" fmla="*/ 385912 h 5907136"/>
              <a:gd name="connsiteX2086" fmla="*/ 9277034 w 12078891"/>
              <a:gd name="connsiteY2086" fmla="*/ 384894 h 5907136"/>
              <a:gd name="connsiteX2087" fmla="*/ 9278052 w 12078891"/>
              <a:gd name="connsiteY2087" fmla="*/ 383876 h 5907136"/>
              <a:gd name="connsiteX2088" fmla="*/ 8419779 w 12078891"/>
              <a:gd name="connsiteY2088" fmla="*/ 378786 h 5907136"/>
              <a:gd name="connsiteX2089" fmla="*/ 8434033 w 12078891"/>
              <a:gd name="connsiteY2089" fmla="*/ 393040 h 5907136"/>
              <a:gd name="connsiteX2090" fmla="*/ 8419779 w 12078891"/>
              <a:gd name="connsiteY2090" fmla="*/ 407293 h 5907136"/>
              <a:gd name="connsiteX2091" fmla="*/ 8405525 w 12078891"/>
              <a:gd name="connsiteY2091" fmla="*/ 393040 h 5907136"/>
              <a:gd name="connsiteX2092" fmla="*/ 8419779 w 12078891"/>
              <a:gd name="connsiteY2092" fmla="*/ 378786 h 5907136"/>
              <a:gd name="connsiteX2093" fmla="*/ 4043916 w 12078891"/>
              <a:gd name="connsiteY2093" fmla="*/ 366546 h 5907136"/>
              <a:gd name="connsiteX2094" fmla="*/ 4059189 w 12078891"/>
              <a:gd name="connsiteY2094" fmla="*/ 381818 h 5907136"/>
              <a:gd name="connsiteX2095" fmla="*/ 4043916 w 12078891"/>
              <a:gd name="connsiteY2095" fmla="*/ 397090 h 5907136"/>
              <a:gd name="connsiteX2096" fmla="*/ 4028645 w 12078891"/>
              <a:gd name="connsiteY2096" fmla="*/ 381818 h 5907136"/>
              <a:gd name="connsiteX2097" fmla="*/ 4043916 w 12078891"/>
              <a:gd name="connsiteY2097" fmla="*/ 366546 h 5907136"/>
              <a:gd name="connsiteX2098" fmla="*/ 5531384 w 12078891"/>
              <a:gd name="connsiteY2098" fmla="*/ 355348 h 5907136"/>
              <a:gd name="connsiteX2099" fmla="*/ 5548692 w 12078891"/>
              <a:gd name="connsiteY2099" fmla="*/ 372656 h 5907136"/>
              <a:gd name="connsiteX2100" fmla="*/ 5531384 w 12078891"/>
              <a:gd name="connsiteY2100" fmla="*/ 389964 h 5907136"/>
              <a:gd name="connsiteX2101" fmla="*/ 5514076 w 12078891"/>
              <a:gd name="connsiteY2101" fmla="*/ 372656 h 5907136"/>
              <a:gd name="connsiteX2102" fmla="*/ 5531384 w 12078891"/>
              <a:gd name="connsiteY2102" fmla="*/ 355348 h 5907136"/>
              <a:gd name="connsiteX2103" fmla="*/ 6608550 w 12078891"/>
              <a:gd name="connsiteY2103" fmla="*/ 325823 h 5907136"/>
              <a:gd name="connsiteX2104" fmla="*/ 6613640 w 12078891"/>
              <a:gd name="connsiteY2104" fmla="*/ 330914 h 5907136"/>
              <a:gd name="connsiteX2105" fmla="*/ 6608550 w 12078891"/>
              <a:gd name="connsiteY2105" fmla="*/ 336004 h 5907136"/>
              <a:gd name="connsiteX2106" fmla="*/ 6603459 w 12078891"/>
              <a:gd name="connsiteY2106" fmla="*/ 330914 h 5907136"/>
              <a:gd name="connsiteX2107" fmla="*/ 6608550 w 12078891"/>
              <a:gd name="connsiteY2107" fmla="*/ 325823 h 5907136"/>
              <a:gd name="connsiteX2108" fmla="*/ 7003580 w 12078891"/>
              <a:gd name="connsiteY2108" fmla="*/ 314648 h 5907136"/>
              <a:gd name="connsiteX2109" fmla="*/ 7015796 w 12078891"/>
              <a:gd name="connsiteY2109" fmla="*/ 325847 h 5907136"/>
              <a:gd name="connsiteX2110" fmla="*/ 7003580 w 12078891"/>
              <a:gd name="connsiteY2110" fmla="*/ 337047 h 5907136"/>
              <a:gd name="connsiteX2111" fmla="*/ 6991362 w 12078891"/>
              <a:gd name="connsiteY2111" fmla="*/ 325847 h 5907136"/>
              <a:gd name="connsiteX2112" fmla="*/ 7003580 w 12078891"/>
              <a:gd name="connsiteY2112" fmla="*/ 314648 h 5907136"/>
              <a:gd name="connsiteX2113" fmla="*/ 4121368 w 12078891"/>
              <a:gd name="connsiteY2113" fmla="*/ 295307 h 5907136"/>
              <a:gd name="connsiteX2114" fmla="*/ 4136640 w 12078891"/>
              <a:gd name="connsiteY2114" fmla="*/ 309561 h 5907136"/>
              <a:gd name="connsiteX2115" fmla="*/ 4121368 w 12078891"/>
              <a:gd name="connsiteY2115" fmla="*/ 323814 h 5907136"/>
              <a:gd name="connsiteX2116" fmla="*/ 4106095 w 12078891"/>
              <a:gd name="connsiteY2116" fmla="*/ 309561 h 5907136"/>
              <a:gd name="connsiteX2117" fmla="*/ 4121368 w 12078891"/>
              <a:gd name="connsiteY2117" fmla="*/ 295307 h 5907136"/>
              <a:gd name="connsiteX2118" fmla="*/ 5311470 w 12078891"/>
              <a:gd name="connsiteY2118" fmla="*/ 293243 h 5907136"/>
              <a:gd name="connsiteX2119" fmla="*/ 5320634 w 12078891"/>
              <a:gd name="connsiteY2119" fmla="*/ 302406 h 5907136"/>
              <a:gd name="connsiteX2120" fmla="*/ 5311470 w 12078891"/>
              <a:gd name="connsiteY2120" fmla="*/ 311569 h 5907136"/>
              <a:gd name="connsiteX2121" fmla="*/ 5302308 w 12078891"/>
              <a:gd name="connsiteY2121" fmla="*/ 302406 h 5907136"/>
              <a:gd name="connsiteX2122" fmla="*/ 5311470 w 12078891"/>
              <a:gd name="connsiteY2122" fmla="*/ 293243 h 5907136"/>
              <a:gd name="connsiteX2123" fmla="*/ 9786092 w 12078891"/>
              <a:gd name="connsiteY2123" fmla="*/ 292250 h 5907136"/>
              <a:gd name="connsiteX2124" fmla="*/ 9802382 w 12078891"/>
              <a:gd name="connsiteY2124" fmla="*/ 308540 h 5907136"/>
              <a:gd name="connsiteX2125" fmla="*/ 9786092 w 12078891"/>
              <a:gd name="connsiteY2125" fmla="*/ 324830 h 5907136"/>
              <a:gd name="connsiteX2126" fmla="*/ 9769802 w 12078891"/>
              <a:gd name="connsiteY2126" fmla="*/ 308540 h 5907136"/>
              <a:gd name="connsiteX2127" fmla="*/ 9786092 w 12078891"/>
              <a:gd name="connsiteY2127" fmla="*/ 292250 h 5907136"/>
              <a:gd name="connsiteX2128" fmla="*/ 9236309 w 12078891"/>
              <a:gd name="connsiteY2128" fmla="*/ 271884 h 5907136"/>
              <a:gd name="connsiteX2129" fmla="*/ 9249545 w 12078891"/>
              <a:gd name="connsiteY2129" fmla="*/ 285119 h 5907136"/>
              <a:gd name="connsiteX2130" fmla="*/ 9236309 w 12078891"/>
              <a:gd name="connsiteY2130" fmla="*/ 298355 h 5907136"/>
              <a:gd name="connsiteX2131" fmla="*/ 9223074 w 12078891"/>
              <a:gd name="connsiteY2131" fmla="*/ 285119 h 5907136"/>
              <a:gd name="connsiteX2132" fmla="*/ 9236309 w 12078891"/>
              <a:gd name="connsiteY2132" fmla="*/ 271884 h 5907136"/>
              <a:gd name="connsiteX2133" fmla="*/ 1991444 w 12078891"/>
              <a:gd name="connsiteY2133" fmla="*/ 266797 h 5907136"/>
              <a:gd name="connsiteX2134" fmla="*/ 1998572 w 12078891"/>
              <a:gd name="connsiteY2134" fmla="*/ 273924 h 5907136"/>
              <a:gd name="connsiteX2135" fmla="*/ 1991444 w 12078891"/>
              <a:gd name="connsiteY2135" fmla="*/ 281051 h 5907136"/>
              <a:gd name="connsiteX2136" fmla="*/ 1984317 w 12078891"/>
              <a:gd name="connsiteY2136" fmla="*/ 273924 h 5907136"/>
              <a:gd name="connsiteX2137" fmla="*/ 1991444 w 12078891"/>
              <a:gd name="connsiteY2137" fmla="*/ 266797 h 5907136"/>
              <a:gd name="connsiteX2138" fmla="*/ 8223283 w 12078891"/>
              <a:gd name="connsiteY2138" fmla="*/ 262699 h 5907136"/>
              <a:gd name="connsiteX2139" fmla="*/ 8226337 w 12078891"/>
              <a:gd name="connsiteY2139" fmla="*/ 265754 h 5907136"/>
              <a:gd name="connsiteX2140" fmla="*/ 8223283 w 12078891"/>
              <a:gd name="connsiteY2140" fmla="*/ 268808 h 5907136"/>
              <a:gd name="connsiteX2141" fmla="*/ 8220229 w 12078891"/>
              <a:gd name="connsiteY2141" fmla="*/ 265754 h 5907136"/>
              <a:gd name="connsiteX2142" fmla="*/ 8223283 w 12078891"/>
              <a:gd name="connsiteY2142" fmla="*/ 262699 h 5907136"/>
              <a:gd name="connsiteX2143" fmla="*/ 3759863 w 12078891"/>
              <a:gd name="connsiteY2143" fmla="*/ 253535 h 5907136"/>
              <a:gd name="connsiteX2144" fmla="*/ 3764952 w 12078891"/>
              <a:gd name="connsiteY2144" fmla="*/ 258626 h 5907136"/>
              <a:gd name="connsiteX2145" fmla="*/ 3759863 w 12078891"/>
              <a:gd name="connsiteY2145" fmla="*/ 263716 h 5907136"/>
              <a:gd name="connsiteX2146" fmla="*/ 3754772 w 12078891"/>
              <a:gd name="connsiteY2146" fmla="*/ 258626 h 5907136"/>
              <a:gd name="connsiteX2147" fmla="*/ 3759863 w 12078891"/>
              <a:gd name="connsiteY2147" fmla="*/ 253535 h 5907136"/>
              <a:gd name="connsiteX2148" fmla="*/ 7655174 w 12078891"/>
              <a:gd name="connsiteY2148" fmla="*/ 243355 h 5907136"/>
              <a:gd name="connsiteX2149" fmla="*/ 7658228 w 12078891"/>
              <a:gd name="connsiteY2149" fmla="*/ 246410 h 5907136"/>
              <a:gd name="connsiteX2150" fmla="*/ 7655174 w 12078891"/>
              <a:gd name="connsiteY2150" fmla="*/ 249464 h 5907136"/>
              <a:gd name="connsiteX2151" fmla="*/ 7652119 w 12078891"/>
              <a:gd name="connsiteY2151" fmla="*/ 246410 h 5907136"/>
              <a:gd name="connsiteX2152" fmla="*/ 7655174 w 12078891"/>
              <a:gd name="connsiteY2152" fmla="*/ 243355 h 5907136"/>
              <a:gd name="connsiteX2153" fmla="*/ 1998518 w 12078891"/>
              <a:gd name="connsiteY2153" fmla="*/ 237245 h 5907136"/>
              <a:gd name="connsiteX2154" fmla="*/ 2007681 w 12078891"/>
              <a:gd name="connsiteY2154" fmla="*/ 246408 h 5907136"/>
              <a:gd name="connsiteX2155" fmla="*/ 1998518 w 12078891"/>
              <a:gd name="connsiteY2155" fmla="*/ 255571 h 5907136"/>
              <a:gd name="connsiteX2156" fmla="*/ 1989355 w 12078891"/>
              <a:gd name="connsiteY2156" fmla="*/ 246408 h 5907136"/>
              <a:gd name="connsiteX2157" fmla="*/ 1998518 w 12078891"/>
              <a:gd name="connsiteY2157" fmla="*/ 237245 h 5907136"/>
              <a:gd name="connsiteX2158" fmla="*/ 1157580 w 12078891"/>
              <a:gd name="connsiteY2158" fmla="*/ 234204 h 5907136"/>
              <a:gd name="connsiteX2159" fmla="*/ 1195251 w 12078891"/>
              <a:gd name="connsiteY2159" fmla="*/ 270856 h 5907136"/>
              <a:gd name="connsiteX2160" fmla="*/ 1157580 w 12078891"/>
              <a:gd name="connsiteY2160" fmla="*/ 307508 h 5907136"/>
              <a:gd name="connsiteX2161" fmla="*/ 1119910 w 12078891"/>
              <a:gd name="connsiteY2161" fmla="*/ 270856 h 5907136"/>
              <a:gd name="connsiteX2162" fmla="*/ 1157580 w 12078891"/>
              <a:gd name="connsiteY2162" fmla="*/ 234204 h 5907136"/>
              <a:gd name="connsiteX2163" fmla="*/ 961058 w 12078891"/>
              <a:gd name="connsiteY2163" fmla="*/ 233172 h 5907136"/>
              <a:gd name="connsiteX2164" fmla="*/ 993637 w 12078891"/>
              <a:gd name="connsiteY2164" fmla="*/ 265752 h 5907136"/>
              <a:gd name="connsiteX2165" fmla="*/ 961058 w 12078891"/>
              <a:gd name="connsiteY2165" fmla="*/ 297314 h 5907136"/>
              <a:gd name="connsiteX2166" fmla="*/ 928478 w 12078891"/>
              <a:gd name="connsiteY2166" fmla="*/ 265752 h 5907136"/>
              <a:gd name="connsiteX2167" fmla="*/ 961058 w 12078891"/>
              <a:gd name="connsiteY2167" fmla="*/ 233172 h 5907136"/>
              <a:gd name="connsiteX2168" fmla="*/ 171076 w 12078891"/>
              <a:gd name="connsiteY2168" fmla="*/ 227096 h 5907136"/>
              <a:gd name="connsiteX2169" fmla="*/ 174131 w 12078891"/>
              <a:gd name="connsiteY2169" fmla="*/ 230151 h 5907136"/>
              <a:gd name="connsiteX2170" fmla="*/ 171076 w 12078891"/>
              <a:gd name="connsiteY2170" fmla="*/ 233205 h 5907136"/>
              <a:gd name="connsiteX2171" fmla="*/ 168023 w 12078891"/>
              <a:gd name="connsiteY2171" fmla="*/ 230151 h 5907136"/>
              <a:gd name="connsiteX2172" fmla="*/ 171076 w 12078891"/>
              <a:gd name="connsiteY2172" fmla="*/ 227096 h 5907136"/>
              <a:gd name="connsiteX2173" fmla="*/ 1620797 w 12078891"/>
              <a:gd name="connsiteY2173" fmla="*/ 211791 h 5907136"/>
              <a:gd name="connsiteX2174" fmla="*/ 1630978 w 12078891"/>
              <a:gd name="connsiteY2174" fmla="*/ 221973 h 5907136"/>
              <a:gd name="connsiteX2175" fmla="*/ 1620797 w 12078891"/>
              <a:gd name="connsiteY2175" fmla="*/ 232153 h 5907136"/>
              <a:gd name="connsiteX2176" fmla="*/ 1610616 w 12078891"/>
              <a:gd name="connsiteY2176" fmla="*/ 221973 h 5907136"/>
              <a:gd name="connsiteX2177" fmla="*/ 1620797 w 12078891"/>
              <a:gd name="connsiteY2177" fmla="*/ 211791 h 5907136"/>
              <a:gd name="connsiteX2178" fmla="*/ 5128210 w 12078891"/>
              <a:gd name="connsiteY2178" fmla="*/ 193466 h 5907136"/>
              <a:gd name="connsiteX2179" fmla="*/ 5140427 w 12078891"/>
              <a:gd name="connsiteY2179" fmla="*/ 205684 h 5907136"/>
              <a:gd name="connsiteX2180" fmla="*/ 5128210 w 12078891"/>
              <a:gd name="connsiteY2180" fmla="*/ 217901 h 5907136"/>
              <a:gd name="connsiteX2181" fmla="*/ 5115993 w 12078891"/>
              <a:gd name="connsiteY2181" fmla="*/ 205684 h 5907136"/>
              <a:gd name="connsiteX2182" fmla="*/ 5128210 w 12078891"/>
              <a:gd name="connsiteY2182" fmla="*/ 193466 h 5907136"/>
              <a:gd name="connsiteX2183" fmla="*/ 9614030 w 12078891"/>
              <a:gd name="connsiteY2183" fmla="*/ 138518 h 5907136"/>
              <a:gd name="connsiteX2184" fmla="*/ 9625230 w 12078891"/>
              <a:gd name="connsiteY2184" fmla="*/ 149717 h 5907136"/>
              <a:gd name="connsiteX2185" fmla="*/ 9614030 w 12078891"/>
              <a:gd name="connsiteY2185" fmla="*/ 160915 h 5907136"/>
              <a:gd name="connsiteX2186" fmla="*/ 9602831 w 12078891"/>
              <a:gd name="connsiteY2186" fmla="*/ 149717 h 5907136"/>
              <a:gd name="connsiteX2187" fmla="*/ 9614030 w 12078891"/>
              <a:gd name="connsiteY2187" fmla="*/ 138518 h 5907136"/>
              <a:gd name="connsiteX2188" fmla="*/ 3063470 w 12078891"/>
              <a:gd name="connsiteY2188" fmla="*/ 115071 h 5907136"/>
              <a:gd name="connsiteX2189" fmla="*/ 3069579 w 12078891"/>
              <a:gd name="connsiteY2189" fmla="*/ 121180 h 5907136"/>
              <a:gd name="connsiteX2190" fmla="*/ 3063470 w 12078891"/>
              <a:gd name="connsiteY2190" fmla="*/ 127289 h 5907136"/>
              <a:gd name="connsiteX2191" fmla="*/ 3057361 w 12078891"/>
              <a:gd name="connsiteY2191" fmla="*/ 121180 h 5907136"/>
              <a:gd name="connsiteX2192" fmla="*/ 3063470 w 12078891"/>
              <a:gd name="connsiteY2192" fmla="*/ 115071 h 5907136"/>
              <a:gd name="connsiteX2193" fmla="*/ 1904915 w 12078891"/>
              <a:gd name="connsiteY2193" fmla="*/ 92704 h 5907136"/>
              <a:gd name="connsiteX2194" fmla="*/ 1923240 w 12078891"/>
              <a:gd name="connsiteY2194" fmla="*/ 110012 h 5907136"/>
              <a:gd name="connsiteX2195" fmla="*/ 1904915 w 12078891"/>
              <a:gd name="connsiteY2195" fmla="*/ 127319 h 5907136"/>
              <a:gd name="connsiteX2196" fmla="*/ 1886589 w 12078891"/>
              <a:gd name="connsiteY2196" fmla="*/ 110012 h 5907136"/>
              <a:gd name="connsiteX2197" fmla="*/ 1904915 w 12078891"/>
              <a:gd name="connsiteY2197" fmla="*/ 92704 h 5907136"/>
              <a:gd name="connsiteX2198" fmla="*/ 6230829 w 12078891"/>
              <a:gd name="connsiteY2198" fmla="*/ 87605 h 5907136"/>
              <a:gd name="connsiteX2199" fmla="*/ 6238974 w 12078891"/>
              <a:gd name="connsiteY2199" fmla="*/ 95750 h 5907136"/>
              <a:gd name="connsiteX2200" fmla="*/ 6230829 w 12078891"/>
              <a:gd name="connsiteY2200" fmla="*/ 103895 h 5907136"/>
              <a:gd name="connsiteX2201" fmla="*/ 6222684 w 12078891"/>
              <a:gd name="connsiteY2201" fmla="*/ 95750 h 5907136"/>
              <a:gd name="connsiteX2202" fmla="*/ 6230829 w 12078891"/>
              <a:gd name="connsiteY2202" fmla="*/ 87605 h 5907136"/>
              <a:gd name="connsiteX2203" fmla="*/ 11171750 w 12078891"/>
              <a:gd name="connsiteY2203" fmla="*/ 86587 h 5907136"/>
              <a:gd name="connsiteX2204" fmla="*/ 11273561 w 12078891"/>
              <a:gd name="connsiteY2204" fmla="*/ 187380 h 5907136"/>
              <a:gd name="connsiteX2205" fmla="*/ 11171750 w 12078891"/>
              <a:gd name="connsiteY2205" fmla="*/ 288173 h 5907136"/>
              <a:gd name="connsiteX2206" fmla="*/ 11069938 w 12078891"/>
              <a:gd name="connsiteY2206" fmla="*/ 187380 h 5907136"/>
              <a:gd name="connsiteX2207" fmla="*/ 11171750 w 12078891"/>
              <a:gd name="connsiteY2207" fmla="*/ 86587 h 5907136"/>
              <a:gd name="connsiteX2208" fmla="*/ 3533841 w 12078891"/>
              <a:gd name="connsiteY2208" fmla="*/ 71293 h 5907136"/>
              <a:gd name="connsiteX2209" fmla="*/ 3536895 w 12078891"/>
              <a:gd name="connsiteY2209" fmla="*/ 74347 h 5907136"/>
              <a:gd name="connsiteX2210" fmla="*/ 3533841 w 12078891"/>
              <a:gd name="connsiteY2210" fmla="*/ 77402 h 5907136"/>
              <a:gd name="connsiteX2211" fmla="*/ 3530785 w 12078891"/>
              <a:gd name="connsiteY2211" fmla="*/ 74347 h 5907136"/>
              <a:gd name="connsiteX2212" fmla="*/ 3533841 w 12078891"/>
              <a:gd name="connsiteY2212" fmla="*/ 71293 h 5907136"/>
              <a:gd name="connsiteX2213" fmla="*/ 8850443 w 12078891"/>
              <a:gd name="connsiteY2213" fmla="*/ 69279 h 5907136"/>
              <a:gd name="connsiteX2214" fmla="*/ 8855533 w 12078891"/>
              <a:gd name="connsiteY2214" fmla="*/ 74370 h 5907136"/>
              <a:gd name="connsiteX2215" fmla="*/ 8850443 w 12078891"/>
              <a:gd name="connsiteY2215" fmla="*/ 79460 h 5907136"/>
              <a:gd name="connsiteX2216" fmla="*/ 8845352 w 12078891"/>
              <a:gd name="connsiteY2216" fmla="*/ 74370 h 5907136"/>
              <a:gd name="connsiteX2217" fmla="*/ 8850443 w 12078891"/>
              <a:gd name="connsiteY2217" fmla="*/ 69279 h 5907136"/>
              <a:gd name="connsiteX2218" fmla="*/ 2747929 w 12078891"/>
              <a:gd name="connsiteY2218" fmla="*/ 68269 h 5907136"/>
              <a:gd name="connsiteX2219" fmla="*/ 2770331 w 12078891"/>
              <a:gd name="connsiteY2219" fmla="*/ 90666 h 5907136"/>
              <a:gd name="connsiteX2220" fmla="*/ 2747929 w 12078891"/>
              <a:gd name="connsiteY2220" fmla="*/ 113065 h 5907136"/>
              <a:gd name="connsiteX2221" fmla="*/ 2725531 w 12078891"/>
              <a:gd name="connsiteY2221" fmla="*/ 90666 h 5907136"/>
              <a:gd name="connsiteX2222" fmla="*/ 2747929 w 12078891"/>
              <a:gd name="connsiteY2222" fmla="*/ 68269 h 5907136"/>
              <a:gd name="connsiteX2223" fmla="*/ 1222767 w 12078891"/>
              <a:gd name="connsiteY2223" fmla="*/ 68265 h 5907136"/>
              <a:gd name="connsiteX2224" fmla="*/ 1243130 w 12078891"/>
              <a:gd name="connsiteY2224" fmla="*/ 88627 h 5907136"/>
              <a:gd name="connsiteX2225" fmla="*/ 1222767 w 12078891"/>
              <a:gd name="connsiteY2225" fmla="*/ 108990 h 5907136"/>
              <a:gd name="connsiteX2226" fmla="*/ 1202406 w 12078891"/>
              <a:gd name="connsiteY2226" fmla="*/ 88627 h 5907136"/>
              <a:gd name="connsiteX2227" fmla="*/ 1222767 w 12078891"/>
              <a:gd name="connsiteY2227" fmla="*/ 68265 h 5907136"/>
              <a:gd name="connsiteX2228" fmla="*/ 11961807 w 12078891"/>
              <a:gd name="connsiteY2228" fmla="*/ 59105 h 5907136"/>
              <a:gd name="connsiteX2229" fmla="*/ 11982170 w 12078891"/>
              <a:gd name="connsiteY2229" fmla="*/ 79467 h 5907136"/>
              <a:gd name="connsiteX2230" fmla="*/ 11961807 w 12078891"/>
              <a:gd name="connsiteY2230" fmla="*/ 99830 h 5907136"/>
              <a:gd name="connsiteX2231" fmla="*/ 11941445 w 12078891"/>
              <a:gd name="connsiteY2231" fmla="*/ 79467 h 5907136"/>
              <a:gd name="connsiteX2232" fmla="*/ 11961807 w 12078891"/>
              <a:gd name="connsiteY2232" fmla="*/ 59105 h 5907136"/>
              <a:gd name="connsiteX2233" fmla="*/ 2790665 w 12078891"/>
              <a:gd name="connsiteY2233" fmla="*/ 54007 h 5907136"/>
              <a:gd name="connsiteX2234" fmla="*/ 2803901 w 12078891"/>
              <a:gd name="connsiteY2234" fmla="*/ 67243 h 5907136"/>
              <a:gd name="connsiteX2235" fmla="*/ 2790665 w 12078891"/>
              <a:gd name="connsiteY2235" fmla="*/ 80478 h 5907136"/>
              <a:gd name="connsiteX2236" fmla="*/ 2777433 w 12078891"/>
              <a:gd name="connsiteY2236" fmla="*/ 67243 h 5907136"/>
              <a:gd name="connsiteX2237" fmla="*/ 2790665 w 12078891"/>
              <a:gd name="connsiteY2237" fmla="*/ 54007 h 5907136"/>
              <a:gd name="connsiteX2238" fmla="*/ 3751773 w 12078891"/>
              <a:gd name="connsiteY2238" fmla="*/ 46888 h 5907136"/>
              <a:gd name="connsiteX2239" fmla="*/ 3759917 w 12078891"/>
              <a:gd name="connsiteY2239" fmla="*/ 55033 h 5907136"/>
              <a:gd name="connsiteX2240" fmla="*/ 3751773 w 12078891"/>
              <a:gd name="connsiteY2240" fmla="*/ 63179 h 5907136"/>
              <a:gd name="connsiteX2241" fmla="*/ 3743628 w 12078891"/>
              <a:gd name="connsiteY2241" fmla="*/ 55033 h 5907136"/>
              <a:gd name="connsiteX2242" fmla="*/ 3751773 w 12078891"/>
              <a:gd name="connsiteY2242" fmla="*/ 46888 h 5907136"/>
              <a:gd name="connsiteX2243" fmla="*/ 6107637 w 12078891"/>
              <a:gd name="connsiteY2243" fmla="*/ 40750 h 5907136"/>
              <a:gd name="connsiteX2244" fmla="*/ 6113746 w 12078891"/>
              <a:gd name="connsiteY2244" fmla="*/ 46859 h 5907136"/>
              <a:gd name="connsiteX2245" fmla="*/ 6107637 w 12078891"/>
              <a:gd name="connsiteY2245" fmla="*/ 52968 h 5907136"/>
              <a:gd name="connsiteX2246" fmla="*/ 6101528 w 12078891"/>
              <a:gd name="connsiteY2246" fmla="*/ 46859 h 5907136"/>
              <a:gd name="connsiteX2247" fmla="*/ 6107637 w 12078891"/>
              <a:gd name="connsiteY2247" fmla="*/ 40750 h 5907136"/>
              <a:gd name="connsiteX2248" fmla="*/ 338029 w 12078891"/>
              <a:gd name="connsiteY2248" fmla="*/ 35685 h 5907136"/>
              <a:gd name="connsiteX2249" fmla="*/ 367554 w 12078891"/>
              <a:gd name="connsiteY2249" fmla="*/ 65210 h 5907136"/>
              <a:gd name="connsiteX2250" fmla="*/ 338029 w 12078891"/>
              <a:gd name="connsiteY2250" fmla="*/ 94736 h 5907136"/>
              <a:gd name="connsiteX2251" fmla="*/ 308504 w 12078891"/>
              <a:gd name="connsiteY2251" fmla="*/ 65210 h 5907136"/>
              <a:gd name="connsiteX2252" fmla="*/ 338029 w 12078891"/>
              <a:gd name="connsiteY2252" fmla="*/ 35685 h 5907136"/>
              <a:gd name="connsiteX2253" fmla="*/ 7914793 w 12078891"/>
              <a:gd name="connsiteY2253" fmla="*/ 30595 h 5907136"/>
              <a:gd name="connsiteX2254" fmla="*/ 7924974 w 12078891"/>
              <a:gd name="connsiteY2254" fmla="*/ 39758 h 5907136"/>
              <a:gd name="connsiteX2255" fmla="*/ 7914793 w 12078891"/>
              <a:gd name="connsiteY2255" fmla="*/ 48922 h 5907136"/>
              <a:gd name="connsiteX2256" fmla="*/ 7905630 w 12078891"/>
              <a:gd name="connsiteY2256" fmla="*/ 39758 h 5907136"/>
              <a:gd name="connsiteX2257" fmla="*/ 7914793 w 12078891"/>
              <a:gd name="connsiteY2257" fmla="*/ 30595 h 5907136"/>
              <a:gd name="connsiteX2258" fmla="*/ 631216 w 12078891"/>
              <a:gd name="connsiteY2258" fmla="*/ 38 h 5907136"/>
              <a:gd name="connsiteX2259" fmla="*/ 673977 w 12078891"/>
              <a:gd name="connsiteY2259" fmla="*/ 41781 h 5907136"/>
              <a:gd name="connsiteX2260" fmla="*/ 631216 w 12078891"/>
              <a:gd name="connsiteY2260" fmla="*/ 83523 h 5907136"/>
              <a:gd name="connsiteX2261" fmla="*/ 588455 w 12078891"/>
              <a:gd name="connsiteY2261" fmla="*/ 41781 h 5907136"/>
              <a:gd name="connsiteX2262" fmla="*/ 631216 w 12078891"/>
              <a:gd name="connsiteY2262" fmla="*/ 38 h 59071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</a:cxnLst>
            <a:rect l="l" t="t" r="r" b="b"/>
            <a:pathLst>
              <a:path w="12078891" h="5907136">
                <a:moveTo>
                  <a:pt x="3842360" y="5831795"/>
                </a:moveTo>
                <a:cubicBezTo>
                  <a:pt x="3862721" y="5831795"/>
                  <a:pt x="3880030" y="5849103"/>
                  <a:pt x="3880030" y="5869465"/>
                </a:cubicBezTo>
                <a:cubicBezTo>
                  <a:pt x="3880030" y="5889828"/>
                  <a:pt x="3863739" y="5907136"/>
                  <a:pt x="3842360" y="5907136"/>
                </a:cubicBezTo>
                <a:cubicBezTo>
                  <a:pt x="3821997" y="5907136"/>
                  <a:pt x="3804687" y="5890846"/>
                  <a:pt x="3804687" y="5869465"/>
                </a:cubicBezTo>
                <a:cubicBezTo>
                  <a:pt x="3804687" y="5849103"/>
                  <a:pt x="3820979" y="5831795"/>
                  <a:pt x="3842360" y="5831795"/>
                </a:cubicBezTo>
                <a:close/>
                <a:moveTo>
                  <a:pt x="7474967" y="5830778"/>
                </a:moveTo>
                <a:cubicBezTo>
                  <a:pt x="7485148" y="5830778"/>
                  <a:pt x="7492275" y="5838923"/>
                  <a:pt x="7492275" y="5848086"/>
                </a:cubicBezTo>
                <a:cubicBezTo>
                  <a:pt x="7492275" y="5857249"/>
                  <a:pt x="7484130" y="5865394"/>
                  <a:pt x="7474967" y="5865394"/>
                </a:cubicBezTo>
                <a:cubicBezTo>
                  <a:pt x="7465804" y="5865394"/>
                  <a:pt x="7457659" y="5858267"/>
                  <a:pt x="7457659" y="5848086"/>
                </a:cubicBezTo>
                <a:cubicBezTo>
                  <a:pt x="7457659" y="5838923"/>
                  <a:pt x="7465804" y="5830778"/>
                  <a:pt x="7474967" y="5830778"/>
                </a:cubicBezTo>
                <a:close/>
                <a:moveTo>
                  <a:pt x="8992978" y="5793107"/>
                </a:moveTo>
                <a:cubicBezTo>
                  <a:pt x="8996033" y="5793107"/>
                  <a:pt x="8999088" y="5795143"/>
                  <a:pt x="8999088" y="5799215"/>
                </a:cubicBezTo>
                <a:cubicBezTo>
                  <a:pt x="8999088" y="5802270"/>
                  <a:pt x="8996033" y="5805325"/>
                  <a:pt x="8992978" y="5805325"/>
                </a:cubicBezTo>
                <a:cubicBezTo>
                  <a:pt x="8989924" y="5805325"/>
                  <a:pt x="8986870" y="5802270"/>
                  <a:pt x="8986870" y="5799215"/>
                </a:cubicBezTo>
                <a:cubicBezTo>
                  <a:pt x="8986870" y="5796161"/>
                  <a:pt x="8989924" y="5793107"/>
                  <a:pt x="8992978" y="5793107"/>
                </a:cubicBezTo>
                <a:close/>
                <a:moveTo>
                  <a:pt x="10305331" y="5791071"/>
                </a:moveTo>
                <a:cubicBezTo>
                  <a:pt x="10316531" y="5791071"/>
                  <a:pt x="10324675" y="5800234"/>
                  <a:pt x="10324675" y="5810415"/>
                </a:cubicBezTo>
                <a:cubicBezTo>
                  <a:pt x="10324675" y="5820597"/>
                  <a:pt x="10316531" y="5829759"/>
                  <a:pt x="10305331" y="5829759"/>
                </a:cubicBezTo>
                <a:cubicBezTo>
                  <a:pt x="10295150" y="5829759"/>
                  <a:pt x="10285987" y="5821615"/>
                  <a:pt x="10285987" y="5810415"/>
                </a:cubicBezTo>
                <a:cubicBezTo>
                  <a:pt x="10285987" y="5800234"/>
                  <a:pt x="10294132" y="5791071"/>
                  <a:pt x="10305331" y="5791071"/>
                </a:cubicBezTo>
                <a:close/>
                <a:moveTo>
                  <a:pt x="9101917" y="5773763"/>
                </a:moveTo>
                <a:cubicBezTo>
                  <a:pt x="9116171" y="5773763"/>
                  <a:pt x="9126352" y="5784963"/>
                  <a:pt x="9126352" y="5798198"/>
                </a:cubicBezTo>
                <a:cubicBezTo>
                  <a:pt x="9126352" y="5811433"/>
                  <a:pt x="9115152" y="5822633"/>
                  <a:pt x="9101917" y="5822633"/>
                </a:cubicBezTo>
                <a:cubicBezTo>
                  <a:pt x="9088682" y="5822633"/>
                  <a:pt x="9077482" y="5811433"/>
                  <a:pt x="9077482" y="5798198"/>
                </a:cubicBezTo>
                <a:cubicBezTo>
                  <a:pt x="9077482" y="5784963"/>
                  <a:pt x="9088682" y="5773763"/>
                  <a:pt x="9101917" y="5773763"/>
                </a:cubicBezTo>
                <a:close/>
                <a:moveTo>
                  <a:pt x="4563173" y="5765618"/>
                </a:moveTo>
                <a:cubicBezTo>
                  <a:pt x="4568264" y="5765618"/>
                  <a:pt x="4573353" y="5769691"/>
                  <a:pt x="4573353" y="5775799"/>
                </a:cubicBezTo>
                <a:cubicBezTo>
                  <a:pt x="4573353" y="5781908"/>
                  <a:pt x="4568264" y="5785980"/>
                  <a:pt x="4563173" y="5785980"/>
                </a:cubicBezTo>
                <a:cubicBezTo>
                  <a:pt x="4557062" y="5785980"/>
                  <a:pt x="4552992" y="5781908"/>
                  <a:pt x="4552992" y="5775799"/>
                </a:cubicBezTo>
                <a:cubicBezTo>
                  <a:pt x="4552992" y="5769691"/>
                  <a:pt x="4558082" y="5765618"/>
                  <a:pt x="4563173" y="5765618"/>
                </a:cubicBezTo>
                <a:close/>
                <a:moveTo>
                  <a:pt x="3667253" y="5747292"/>
                </a:moveTo>
                <a:cubicBezTo>
                  <a:pt x="3673361" y="5746274"/>
                  <a:pt x="3677432" y="5750346"/>
                  <a:pt x="3677432" y="5756455"/>
                </a:cubicBezTo>
                <a:cubicBezTo>
                  <a:pt x="3677432" y="5761546"/>
                  <a:pt x="3673361" y="5765618"/>
                  <a:pt x="3667253" y="5765618"/>
                </a:cubicBezTo>
                <a:cubicBezTo>
                  <a:pt x="3662163" y="5765618"/>
                  <a:pt x="3657072" y="5761546"/>
                  <a:pt x="3657072" y="5756455"/>
                </a:cubicBezTo>
                <a:cubicBezTo>
                  <a:pt x="3657072" y="5751365"/>
                  <a:pt x="3661143" y="5747292"/>
                  <a:pt x="3667253" y="5747292"/>
                </a:cubicBezTo>
                <a:close/>
                <a:moveTo>
                  <a:pt x="5934563" y="5691295"/>
                </a:moveTo>
                <a:cubicBezTo>
                  <a:pt x="5935581" y="5691295"/>
                  <a:pt x="5937617" y="5692313"/>
                  <a:pt x="5937617" y="5694349"/>
                </a:cubicBezTo>
                <a:cubicBezTo>
                  <a:pt x="5937617" y="5696386"/>
                  <a:pt x="5936598" y="5697403"/>
                  <a:pt x="5934563" y="5697403"/>
                </a:cubicBezTo>
                <a:cubicBezTo>
                  <a:pt x="5932526" y="5697403"/>
                  <a:pt x="5931508" y="5696386"/>
                  <a:pt x="5931508" y="5694349"/>
                </a:cubicBezTo>
                <a:cubicBezTo>
                  <a:pt x="5931508" y="5692313"/>
                  <a:pt x="5932526" y="5691295"/>
                  <a:pt x="5934563" y="5691295"/>
                </a:cubicBezTo>
                <a:close/>
                <a:moveTo>
                  <a:pt x="9720932" y="5662788"/>
                </a:moveTo>
                <a:cubicBezTo>
                  <a:pt x="9732132" y="5662788"/>
                  <a:pt x="9741295" y="5671951"/>
                  <a:pt x="9741295" y="5683150"/>
                </a:cubicBezTo>
                <a:cubicBezTo>
                  <a:pt x="9741295" y="5694349"/>
                  <a:pt x="9732132" y="5703513"/>
                  <a:pt x="9720932" y="5703513"/>
                </a:cubicBezTo>
                <a:cubicBezTo>
                  <a:pt x="9709733" y="5703513"/>
                  <a:pt x="9700570" y="5694349"/>
                  <a:pt x="9700570" y="5683150"/>
                </a:cubicBezTo>
                <a:cubicBezTo>
                  <a:pt x="9700570" y="5671951"/>
                  <a:pt x="9709733" y="5662788"/>
                  <a:pt x="9720932" y="5662788"/>
                </a:cubicBezTo>
                <a:close/>
                <a:moveTo>
                  <a:pt x="1551600" y="5657698"/>
                </a:moveTo>
                <a:cubicBezTo>
                  <a:pt x="1554653" y="5657698"/>
                  <a:pt x="1556689" y="5659734"/>
                  <a:pt x="1556689" y="5662789"/>
                </a:cubicBezTo>
                <a:cubicBezTo>
                  <a:pt x="1556689" y="5665843"/>
                  <a:pt x="1554653" y="5667879"/>
                  <a:pt x="1551600" y="5667879"/>
                </a:cubicBezTo>
                <a:cubicBezTo>
                  <a:pt x="1548544" y="5667879"/>
                  <a:pt x="1546509" y="5665843"/>
                  <a:pt x="1546509" y="5662789"/>
                </a:cubicBezTo>
                <a:cubicBezTo>
                  <a:pt x="1546509" y="5659734"/>
                  <a:pt x="1548544" y="5657698"/>
                  <a:pt x="1551600" y="5657698"/>
                </a:cubicBezTo>
                <a:close/>
                <a:moveTo>
                  <a:pt x="5617940" y="5620027"/>
                </a:moveTo>
                <a:cubicBezTo>
                  <a:pt x="5623030" y="5620027"/>
                  <a:pt x="5628121" y="5625118"/>
                  <a:pt x="5628121" y="5630208"/>
                </a:cubicBezTo>
                <a:cubicBezTo>
                  <a:pt x="5628121" y="5636317"/>
                  <a:pt x="5623030" y="5640389"/>
                  <a:pt x="5617940" y="5640389"/>
                </a:cubicBezTo>
                <a:cubicBezTo>
                  <a:pt x="5611832" y="5640389"/>
                  <a:pt x="5607759" y="5635299"/>
                  <a:pt x="5607759" y="5630208"/>
                </a:cubicBezTo>
                <a:cubicBezTo>
                  <a:pt x="5607759" y="5624100"/>
                  <a:pt x="5612850" y="5620027"/>
                  <a:pt x="5617940" y="5620027"/>
                </a:cubicBezTo>
                <a:close/>
                <a:moveTo>
                  <a:pt x="7608340" y="5584393"/>
                </a:moveTo>
                <a:cubicBezTo>
                  <a:pt x="7612413" y="5584393"/>
                  <a:pt x="7616485" y="5588466"/>
                  <a:pt x="7616485" y="5592538"/>
                </a:cubicBezTo>
                <a:cubicBezTo>
                  <a:pt x="7616485" y="5596611"/>
                  <a:pt x="7613430" y="5600683"/>
                  <a:pt x="7608340" y="5600683"/>
                </a:cubicBezTo>
                <a:cubicBezTo>
                  <a:pt x="7604268" y="5600683"/>
                  <a:pt x="7600195" y="5597628"/>
                  <a:pt x="7600195" y="5592538"/>
                </a:cubicBezTo>
                <a:cubicBezTo>
                  <a:pt x="7600195" y="5588466"/>
                  <a:pt x="7603249" y="5584393"/>
                  <a:pt x="7608340" y="5584393"/>
                </a:cubicBezTo>
                <a:close/>
                <a:moveTo>
                  <a:pt x="4031736" y="5584393"/>
                </a:moveTo>
                <a:cubicBezTo>
                  <a:pt x="4037844" y="5584393"/>
                  <a:pt x="4043953" y="5590501"/>
                  <a:pt x="4043953" y="5596611"/>
                </a:cubicBezTo>
                <a:cubicBezTo>
                  <a:pt x="4043953" y="5603737"/>
                  <a:pt x="4038861" y="5608828"/>
                  <a:pt x="4031736" y="5608828"/>
                </a:cubicBezTo>
                <a:cubicBezTo>
                  <a:pt x="4024608" y="5608828"/>
                  <a:pt x="4019517" y="5603737"/>
                  <a:pt x="4019517" y="5596611"/>
                </a:cubicBezTo>
                <a:cubicBezTo>
                  <a:pt x="4019517" y="5589484"/>
                  <a:pt x="4024608" y="5584393"/>
                  <a:pt x="4031736" y="5584393"/>
                </a:cubicBezTo>
                <a:close/>
                <a:moveTo>
                  <a:pt x="8657000" y="5577266"/>
                </a:moveTo>
                <a:cubicBezTo>
                  <a:pt x="8678381" y="5577266"/>
                  <a:pt x="8696707" y="5595592"/>
                  <a:pt x="8696707" y="5616973"/>
                </a:cubicBezTo>
                <a:cubicBezTo>
                  <a:pt x="8696707" y="5638353"/>
                  <a:pt x="8679399" y="5656679"/>
                  <a:pt x="8657000" y="5656679"/>
                </a:cubicBezTo>
                <a:cubicBezTo>
                  <a:pt x="8634601" y="5656679"/>
                  <a:pt x="8617294" y="5639371"/>
                  <a:pt x="8617294" y="5616973"/>
                </a:cubicBezTo>
                <a:cubicBezTo>
                  <a:pt x="8617294" y="5595592"/>
                  <a:pt x="8634601" y="5577266"/>
                  <a:pt x="8657000" y="5577266"/>
                </a:cubicBezTo>
                <a:close/>
                <a:moveTo>
                  <a:pt x="10814389" y="5571158"/>
                </a:moveTo>
                <a:cubicBezTo>
                  <a:pt x="10820499" y="5571158"/>
                  <a:pt x="10825589" y="5576249"/>
                  <a:pt x="10825589" y="5582357"/>
                </a:cubicBezTo>
                <a:cubicBezTo>
                  <a:pt x="10825589" y="5588466"/>
                  <a:pt x="10820499" y="5593557"/>
                  <a:pt x="10814389" y="5593557"/>
                </a:cubicBezTo>
                <a:cubicBezTo>
                  <a:pt x="10808281" y="5593557"/>
                  <a:pt x="10803190" y="5588466"/>
                  <a:pt x="10803190" y="5582357"/>
                </a:cubicBezTo>
                <a:cubicBezTo>
                  <a:pt x="10803190" y="5576249"/>
                  <a:pt x="10808281" y="5571158"/>
                  <a:pt x="10814389" y="5571158"/>
                </a:cubicBezTo>
                <a:close/>
                <a:moveTo>
                  <a:pt x="7000525" y="5501926"/>
                </a:moveTo>
                <a:cubicBezTo>
                  <a:pt x="7015797" y="5502944"/>
                  <a:pt x="7026996" y="5514143"/>
                  <a:pt x="7026996" y="5528397"/>
                </a:cubicBezTo>
                <a:cubicBezTo>
                  <a:pt x="7026996" y="5542651"/>
                  <a:pt x="7015797" y="5554868"/>
                  <a:pt x="7000525" y="5554868"/>
                </a:cubicBezTo>
                <a:cubicBezTo>
                  <a:pt x="6986272" y="5554868"/>
                  <a:pt x="6974054" y="5543669"/>
                  <a:pt x="6974054" y="5528397"/>
                </a:cubicBezTo>
                <a:cubicBezTo>
                  <a:pt x="6974054" y="5514143"/>
                  <a:pt x="6985253" y="5501926"/>
                  <a:pt x="7000525" y="5501926"/>
                </a:cubicBezTo>
                <a:close/>
                <a:moveTo>
                  <a:pt x="8101109" y="5497853"/>
                </a:moveTo>
                <a:cubicBezTo>
                  <a:pt x="8108236" y="5497853"/>
                  <a:pt x="8114345" y="5503961"/>
                  <a:pt x="8114345" y="5511088"/>
                </a:cubicBezTo>
                <a:cubicBezTo>
                  <a:pt x="8114345" y="5518215"/>
                  <a:pt x="8108236" y="5524324"/>
                  <a:pt x="8101109" y="5524324"/>
                </a:cubicBezTo>
                <a:cubicBezTo>
                  <a:pt x="8093982" y="5524324"/>
                  <a:pt x="8087874" y="5518215"/>
                  <a:pt x="8087874" y="5511088"/>
                </a:cubicBezTo>
                <a:cubicBezTo>
                  <a:pt x="8087874" y="5503961"/>
                  <a:pt x="8093982" y="5497853"/>
                  <a:pt x="8101109" y="5497853"/>
                </a:cubicBezTo>
                <a:close/>
                <a:moveTo>
                  <a:pt x="11261343" y="5462219"/>
                </a:moveTo>
                <a:cubicBezTo>
                  <a:pt x="11280687" y="5462219"/>
                  <a:pt x="11297995" y="5478509"/>
                  <a:pt x="11297995" y="5498871"/>
                </a:cubicBezTo>
                <a:cubicBezTo>
                  <a:pt x="11297995" y="5519233"/>
                  <a:pt x="11281705" y="5535524"/>
                  <a:pt x="11261343" y="5535524"/>
                </a:cubicBezTo>
                <a:cubicBezTo>
                  <a:pt x="11240981" y="5535524"/>
                  <a:pt x="11224691" y="5519233"/>
                  <a:pt x="11224691" y="5498871"/>
                </a:cubicBezTo>
                <a:cubicBezTo>
                  <a:pt x="11224691" y="5478509"/>
                  <a:pt x="11240981" y="5462219"/>
                  <a:pt x="11261343" y="5462219"/>
                </a:cubicBezTo>
                <a:close/>
                <a:moveTo>
                  <a:pt x="6980162" y="5433712"/>
                </a:moveTo>
                <a:cubicBezTo>
                  <a:pt x="6988307" y="5433712"/>
                  <a:pt x="6995434" y="5440839"/>
                  <a:pt x="6995434" y="5448984"/>
                </a:cubicBezTo>
                <a:cubicBezTo>
                  <a:pt x="6995434" y="5457129"/>
                  <a:pt x="6988307" y="5463237"/>
                  <a:pt x="6980162" y="5463237"/>
                </a:cubicBezTo>
                <a:cubicBezTo>
                  <a:pt x="6972017" y="5463237"/>
                  <a:pt x="6964890" y="5457129"/>
                  <a:pt x="6964890" y="5448984"/>
                </a:cubicBezTo>
                <a:cubicBezTo>
                  <a:pt x="6964890" y="5440839"/>
                  <a:pt x="6972017" y="5433712"/>
                  <a:pt x="6980162" y="5433712"/>
                </a:cubicBezTo>
                <a:close/>
                <a:moveTo>
                  <a:pt x="7394535" y="5431676"/>
                </a:moveTo>
                <a:cubicBezTo>
                  <a:pt x="7411843" y="5432694"/>
                  <a:pt x="7426097" y="5445930"/>
                  <a:pt x="7426097" y="5463237"/>
                </a:cubicBezTo>
                <a:cubicBezTo>
                  <a:pt x="7426097" y="5480545"/>
                  <a:pt x="7411843" y="5494799"/>
                  <a:pt x="7394535" y="5494799"/>
                </a:cubicBezTo>
                <a:cubicBezTo>
                  <a:pt x="7377227" y="5494799"/>
                  <a:pt x="7362974" y="5480545"/>
                  <a:pt x="7362974" y="5463237"/>
                </a:cubicBezTo>
                <a:cubicBezTo>
                  <a:pt x="7362974" y="5445930"/>
                  <a:pt x="7377227" y="5431676"/>
                  <a:pt x="7394535" y="5431676"/>
                </a:cubicBezTo>
                <a:close/>
                <a:moveTo>
                  <a:pt x="9262779" y="5425567"/>
                </a:moveTo>
                <a:cubicBezTo>
                  <a:pt x="9263798" y="5425567"/>
                  <a:pt x="9264816" y="5426585"/>
                  <a:pt x="9264816" y="5427603"/>
                </a:cubicBezTo>
                <a:cubicBezTo>
                  <a:pt x="9264816" y="5428621"/>
                  <a:pt x="9263798" y="5429639"/>
                  <a:pt x="9262779" y="5429639"/>
                </a:cubicBezTo>
                <a:cubicBezTo>
                  <a:pt x="9261761" y="5429639"/>
                  <a:pt x="9260743" y="5428621"/>
                  <a:pt x="9260743" y="5427603"/>
                </a:cubicBezTo>
                <a:cubicBezTo>
                  <a:pt x="9260743" y="5426585"/>
                  <a:pt x="9261761" y="5425567"/>
                  <a:pt x="9262779" y="5425567"/>
                </a:cubicBezTo>
                <a:close/>
                <a:moveTo>
                  <a:pt x="9043884" y="5381788"/>
                </a:moveTo>
                <a:cubicBezTo>
                  <a:pt x="9070356" y="5381788"/>
                  <a:pt x="9092754" y="5404187"/>
                  <a:pt x="9092754" y="5430658"/>
                </a:cubicBezTo>
                <a:cubicBezTo>
                  <a:pt x="9092754" y="5457129"/>
                  <a:pt x="9070356" y="5479528"/>
                  <a:pt x="9043884" y="5479528"/>
                </a:cubicBezTo>
                <a:cubicBezTo>
                  <a:pt x="9016395" y="5479528"/>
                  <a:pt x="8995015" y="5458147"/>
                  <a:pt x="8995015" y="5430658"/>
                </a:cubicBezTo>
                <a:cubicBezTo>
                  <a:pt x="8995015" y="5404187"/>
                  <a:pt x="9016395" y="5381788"/>
                  <a:pt x="9043884" y="5381788"/>
                </a:cubicBezTo>
                <a:close/>
                <a:moveTo>
                  <a:pt x="8166268" y="5370589"/>
                </a:moveTo>
                <a:cubicBezTo>
                  <a:pt x="8174414" y="5370589"/>
                  <a:pt x="8180522" y="5376697"/>
                  <a:pt x="8180522" y="5384843"/>
                </a:cubicBezTo>
                <a:cubicBezTo>
                  <a:pt x="8180522" y="5392988"/>
                  <a:pt x="8174414" y="5399096"/>
                  <a:pt x="8166268" y="5399096"/>
                </a:cubicBezTo>
                <a:cubicBezTo>
                  <a:pt x="8158123" y="5399096"/>
                  <a:pt x="8152015" y="5392988"/>
                  <a:pt x="8152015" y="5384843"/>
                </a:cubicBezTo>
                <a:cubicBezTo>
                  <a:pt x="8152015" y="5376697"/>
                  <a:pt x="8158123" y="5370589"/>
                  <a:pt x="8166268" y="5370589"/>
                </a:cubicBezTo>
                <a:close/>
                <a:moveTo>
                  <a:pt x="9917428" y="5332918"/>
                </a:moveTo>
                <a:cubicBezTo>
                  <a:pt x="9958153" y="5332918"/>
                  <a:pt x="9991751" y="5365498"/>
                  <a:pt x="9991751" y="5406223"/>
                </a:cubicBezTo>
                <a:cubicBezTo>
                  <a:pt x="9991751" y="5446947"/>
                  <a:pt x="9958153" y="5479527"/>
                  <a:pt x="9917428" y="5479527"/>
                </a:cubicBezTo>
                <a:cubicBezTo>
                  <a:pt x="9876704" y="5479527"/>
                  <a:pt x="9843106" y="5446947"/>
                  <a:pt x="9843106" y="5406223"/>
                </a:cubicBezTo>
                <a:cubicBezTo>
                  <a:pt x="9843106" y="5365498"/>
                  <a:pt x="9876704" y="5332918"/>
                  <a:pt x="9917428" y="5332918"/>
                </a:cubicBezTo>
                <a:close/>
                <a:moveTo>
                  <a:pt x="5489660" y="5317646"/>
                </a:moveTo>
                <a:cubicBezTo>
                  <a:pt x="5515111" y="5317646"/>
                  <a:pt x="5535474" y="5338008"/>
                  <a:pt x="5535474" y="5362443"/>
                </a:cubicBezTo>
                <a:cubicBezTo>
                  <a:pt x="5535474" y="5387896"/>
                  <a:pt x="5515111" y="5408259"/>
                  <a:pt x="5489660" y="5408259"/>
                </a:cubicBezTo>
                <a:cubicBezTo>
                  <a:pt x="5464207" y="5408259"/>
                  <a:pt x="5443845" y="5387896"/>
                  <a:pt x="5443845" y="5362443"/>
                </a:cubicBezTo>
                <a:cubicBezTo>
                  <a:pt x="5443845" y="5336990"/>
                  <a:pt x="5464207" y="5317646"/>
                  <a:pt x="5489660" y="5317646"/>
                </a:cubicBezTo>
                <a:close/>
                <a:moveTo>
                  <a:pt x="7760040" y="5273868"/>
                </a:moveTo>
                <a:cubicBezTo>
                  <a:pt x="7780402" y="5273868"/>
                  <a:pt x="7795674" y="5290158"/>
                  <a:pt x="7795674" y="5309502"/>
                </a:cubicBezTo>
                <a:cubicBezTo>
                  <a:pt x="7795674" y="5328847"/>
                  <a:pt x="7779384" y="5345136"/>
                  <a:pt x="7760040" y="5345136"/>
                </a:cubicBezTo>
                <a:cubicBezTo>
                  <a:pt x="7740696" y="5345136"/>
                  <a:pt x="7724406" y="5329864"/>
                  <a:pt x="7724406" y="5309502"/>
                </a:cubicBezTo>
                <a:cubicBezTo>
                  <a:pt x="7724406" y="5290158"/>
                  <a:pt x="7740696" y="5273868"/>
                  <a:pt x="7760040" y="5273868"/>
                </a:cubicBezTo>
                <a:close/>
                <a:moveTo>
                  <a:pt x="4548919" y="5233143"/>
                </a:moveTo>
                <a:cubicBezTo>
                  <a:pt x="4564190" y="5233143"/>
                  <a:pt x="4575387" y="5244342"/>
                  <a:pt x="4575387" y="5259614"/>
                </a:cubicBezTo>
                <a:cubicBezTo>
                  <a:pt x="4575387" y="5274886"/>
                  <a:pt x="4563173" y="5286085"/>
                  <a:pt x="4548919" y="5286085"/>
                </a:cubicBezTo>
                <a:cubicBezTo>
                  <a:pt x="4533646" y="5286085"/>
                  <a:pt x="4522446" y="5273868"/>
                  <a:pt x="4522446" y="5259614"/>
                </a:cubicBezTo>
                <a:cubicBezTo>
                  <a:pt x="4522446" y="5244342"/>
                  <a:pt x="4534664" y="5233143"/>
                  <a:pt x="4548919" y="5233143"/>
                </a:cubicBezTo>
                <a:close/>
                <a:moveTo>
                  <a:pt x="7408789" y="5131331"/>
                </a:moveTo>
                <a:cubicBezTo>
                  <a:pt x="7413880" y="5131331"/>
                  <a:pt x="7417952" y="5135404"/>
                  <a:pt x="7417952" y="5140494"/>
                </a:cubicBezTo>
                <a:cubicBezTo>
                  <a:pt x="7417952" y="5145585"/>
                  <a:pt x="7413880" y="5149657"/>
                  <a:pt x="7408789" y="5149657"/>
                </a:cubicBezTo>
                <a:cubicBezTo>
                  <a:pt x="7403699" y="5149657"/>
                  <a:pt x="7399626" y="5145585"/>
                  <a:pt x="7399626" y="5140494"/>
                </a:cubicBezTo>
                <a:cubicBezTo>
                  <a:pt x="7399626" y="5135404"/>
                  <a:pt x="7403699" y="5131331"/>
                  <a:pt x="7408789" y="5131331"/>
                </a:cubicBezTo>
                <a:close/>
                <a:moveTo>
                  <a:pt x="10433614" y="5120132"/>
                </a:moveTo>
                <a:cubicBezTo>
                  <a:pt x="10438705" y="5120132"/>
                  <a:pt x="10442776" y="5124204"/>
                  <a:pt x="10442776" y="5129295"/>
                </a:cubicBezTo>
                <a:cubicBezTo>
                  <a:pt x="10442776" y="5134385"/>
                  <a:pt x="10438705" y="5138458"/>
                  <a:pt x="10433614" y="5138458"/>
                </a:cubicBezTo>
                <a:cubicBezTo>
                  <a:pt x="10428524" y="5138458"/>
                  <a:pt x="10424451" y="5134385"/>
                  <a:pt x="10424451" y="5129295"/>
                </a:cubicBezTo>
                <a:cubicBezTo>
                  <a:pt x="10424451" y="5124204"/>
                  <a:pt x="10428524" y="5120132"/>
                  <a:pt x="10433614" y="5120132"/>
                </a:cubicBezTo>
                <a:close/>
                <a:moveTo>
                  <a:pt x="1525133" y="5095697"/>
                </a:moveTo>
                <a:cubicBezTo>
                  <a:pt x="1549568" y="5095697"/>
                  <a:pt x="1568912" y="5116059"/>
                  <a:pt x="1568912" y="5139476"/>
                </a:cubicBezTo>
                <a:cubicBezTo>
                  <a:pt x="1568912" y="5163911"/>
                  <a:pt x="1549568" y="5183255"/>
                  <a:pt x="1525133" y="5183255"/>
                </a:cubicBezTo>
                <a:cubicBezTo>
                  <a:pt x="1500698" y="5183255"/>
                  <a:pt x="1481354" y="5163911"/>
                  <a:pt x="1481354" y="5139476"/>
                </a:cubicBezTo>
                <a:cubicBezTo>
                  <a:pt x="1481354" y="5115041"/>
                  <a:pt x="1500698" y="5095697"/>
                  <a:pt x="1525133" y="5095697"/>
                </a:cubicBezTo>
                <a:close/>
                <a:moveTo>
                  <a:pt x="4545863" y="5086534"/>
                </a:moveTo>
                <a:cubicBezTo>
                  <a:pt x="4555026" y="5086534"/>
                  <a:pt x="4563168" y="5094679"/>
                  <a:pt x="4563168" y="5103842"/>
                </a:cubicBezTo>
                <a:cubicBezTo>
                  <a:pt x="4563168" y="5113005"/>
                  <a:pt x="4555026" y="5121150"/>
                  <a:pt x="4545863" y="5121150"/>
                </a:cubicBezTo>
                <a:cubicBezTo>
                  <a:pt x="4535682" y="5121150"/>
                  <a:pt x="4528555" y="5113005"/>
                  <a:pt x="4528555" y="5103842"/>
                </a:cubicBezTo>
                <a:cubicBezTo>
                  <a:pt x="4528555" y="5093661"/>
                  <a:pt x="4536700" y="5086534"/>
                  <a:pt x="4545863" y="5086534"/>
                </a:cubicBezTo>
                <a:close/>
                <a:moveTo>
                  <a:pt x="9595704" y="5048864"/>
                </a:moveTo>
                <a:cubicBezTo>
                  <a:pt x="9599777" y="5048864"/>
                  <a:pt x="9601813" y="5051918"/>
                  <a:pt x="9601813" y="5054972"/>
                </a:cubicBezTo>
                <a:cubicBezTo>
                  <a:pt x="9601813" y="5058027"/>
                  <a:pt x="9598759" y="5061081"/>
                  <a:pt x="9595704" y="5061081"/>
                </a:cubicBezTo>
                <a:cubicBezTo>
                  <a:pt x="9592650" y="5061081"/>
                  <a:pt x="9589596" y="5059045"/>
                  <a:pt x="9589596" y="5054972"/>
                </a:cubicBezTo>
                <a:cubicBezTo>
                  <a:pt x="9589596" y="5051918"/>
                  <a:pt x="9592650" y="5048864"/>
                  <a:pt x="9595704" y="5048864"/>
                </a:cubicBezTo>
                <a:close/>
                <a:moveTo>
                  <a:pt x="11474130" y="5040719"/>
                </a:moveTo>
                <a:cubicBezTo>
                  <a:pt x="11484311" y="5040719"/>
                  <a:pt x="11492456" y="5048864"/>
                  <a:pt x="11492456" y="5059046"/>
                </a:cubicBezTo>
                <a:cubicBezTo>
                  <a:pt x="11492456" y="5069227"/>
                  <a:pt x="11484311" y="5077372"/>
                  <a:pt x="11474130" y="5077372"/>
                </a:cubicBezTo>
                <a:cubicBezTo>
                  <a:pt x="11463948" y="5077372"/>
                  <a:pt x="11455803" y="5069227"/>
                  <a:pt x="11455803" y="5059046"/>
                </a:cubicBezTo>
                <a:cubicBezTo>
                  <a:pt x="11455803" y="5048864"/>
                  <a:pt x="11463948" y="5040719"/>
                  <a:pt x="11474130" y="5040719"/>
                </a:cubicBezTo>
                <a:close/>
                <a:moveTo>
                  <a:pt x="2684777" y="5038683"/>
                </a:moveTo>
                <a:cubicBezTo>
                  <a:pt x="2688848" y="5038683"/>
                  <a:pt x="2690886" y="5041737"/>
                  <a:pt x="2690886" y="5044791"/>
                </a:cubicBezTo>
                <a:cubicBezTo>
                  <a:pt x="2690886" y="5047846"/>
                  <a:pt x="2687831" y="5050900"/>
                  <a:pt x="2684777" y="5050900"/>
                </a:cubicBezTo>
                <a:cubicBezTo>
                  <a:pt x="2681723" y="5050900"/>
                  <a:pt x="2678668" y="5047846"/>
                  <a:pt x="2678668" y="5044791"/>
                </a:cubicBezTo>
                <a:cubicBezTo>
                  <a:pt x="2678668" y="5041737"/>
                  <a:pt x="2681723" y="5038683"/>
                  <a:pt x="2684777" y="5038683"/>
                </a:cubicBezTo>
                <a:close/>
                <a:moveTo>
                  <a:pt x="8718088" y="5027483"/>
                </a:moveTo>
                <a:cubicBezTo>
                  <a:pt x="8735396" y="5027483"/>
                  <a:pt x="8750668" y="5042755"/>
                  <a:pt x="8750668" y="5060063"/>
                </a:cubicBezTo>
                <a:cubicBezTo>
                  <a:pt x="8750668" y="5078389"/>
                  <a:pt x="8735396" y="5092643"/>
                  <a:pt x="8718088" y="5092643"/>
                </a:cubicBezTo>
                <a:cubicBezTo>
                  <a:pt x="8699762" y="5092643"/>
                  <a:pt x="8684490" y="5078389"/>
                  <a:pt x="8684490" y="5060063"/>
                </a:cubicBezTo>
                <a:cubicBezTo>
                  <a:pt x="8684490" y="5041737"/>
                  <a:pt x="8699762" y="5027483"/>
                  <a:pt x="8718088" y="5027483"/>
                </a:cubicBezTo>
                <a:close/>
                <a:moveTo>
                  <a:pt x="855208" y="4961306"/>
                </a:moveTo>
                <a:cubicBezTo>
                  <a:pt x="857245" y="4961306"/>
                  <a:pt x="859281" y="4963342"/>
                  <a:pt x="859281" y="4965379"/>
                </a:cubicBezTo>
                <a:cubicBezTo>
                  <a:pt x="859281" y="4967415"/>
                  <a:pt x="857245" y="4969451"/>
                  <a:pt x="855208" y="4969451"/>
                </a:cubicBezTo>
                <a:cubicBezTo>
                  <a:pt x="853172" y="4969451"/>
                  <a:pt x="851136" y="4967415"/>
                  <a:pt x="851136" y="4965379"/>
                </a:cubicBezTo>
                <a:cubicBezTo>
                  <a:pt x="851136" y="4963342"/>
                  <a:pt x="853172" y="4961306"/>
                  <a:pt x="855208" y="4961306"/>
                </a:cubicBezTo>
                <a:close/>
                <a:moveTo>
                  <a:pt x="3860690" y="4955197"/>
                </a:moveTo>
                <a:cubicBezTo>
                  <a:pt x="3867816" y="4955197"/>
                  <a:pt x="3873926" y="4961305"/>
                  <a:pt x="3873926" y="4968432"/>
                </a:cubicBezTo>
                <a:cubicBezTo>
                  <a:pt x="3873926" y="4975559"/>
                  <a:pt x="3867816" y="4981668"/>
                  <a:pt x="3860690" y="4981668"/>
                </a:cubicBezTo>
                <a:cubicBezTo>
                  <a:pt x="3853563" y="4981668"/>
                  <a:pt x="3847454" y="4975559"/>
                  <a:pt x="3847454" y="4968432"/>
                </a:cubicBezTo>
                <a:cubicBezTo>
                  <a:pt x="3847454" y="4961305"/>
                  <a:pt x="3853563" y="4955197"/>
                  <a:pt x="3860690" y="4955197"/>
                </a:cubicBezTo>
                <a:close/>
                <a:moveTo>
                  <a:pt x="428625" y="4954179"/>
                </a:moveTo>
                <a:cubicBezTo>
                  <a:pt x="459169" y="4955197"/>
                  <a:pt x="483604" y="4979632"/>
                  <a:pt x="483604" y="5009158"/>
                </a:cubicBezTo>
                <a:cubicBezTo>
                  <a:pt x="483604" y="5039701"/>
                  <a:pt x="459169" y="5064136"/>
                  <a:pt x="428625" y="5064136"/>
                </a:cubicBezTo>
                <a:cubicBezTo>
                  <a:pt x="398082" y="5064136"/>
                  <a:pt x="373647" y="5039701"/>
                  <a:pt x="373647" y="5009158"/>
                </a:cubicBezTo>
                <a:cubicBezTo>
                  <a:pt x="373647" y="4978614"/>
                  <a:pt x="398082" y="4954179"/>
                  <a:pt x="428625" y="4954179"/>
                </a:cubicBezTo>
                <a:close/>
                <a:moveTo>
                  <a:pt x="8221247" y="4935853"/>
                </a:moveTo>
                <a:cubicBezTo>
                  <a:pt x="8224301" y="4936871"/>
                  <a:pt x="8225319" y="4937889"/>
                  <a:pt x="8225319" y="4939926"/>
                </a:cubicBezTo>
                <a:cubicBezTo>
                  <a:pt x="8225319" y="4941962"/>
                  <a:pt x="8223283" y="4943998"/>
                  <a:pt x="8221247" y="4943998"/>
                </a:cubicBezTo>
                <a:cubicBezTo>
                  <a:pt x="8219210" y="4943998"/>
                  <a:pt x="8217174" y="4941962"/>
                  <a:pt x="8217174" y="4939926"/>
                </a:cubicBezTo>
                <a:cubicBezTo>
                  <a:pt x="8217174" y="4937889"/>
                  <a:pt x="8219210" y="4935853"/>
                  <a:pt x="8221247" y="4935853"/>
                </a:cubicBezTo>
                <a:close/>
                <a:moveTo>
                  <a:pt x="6571898" y="4926690"/>
                </a:moveTo>
                <a:cubicBezTo>
                  <a:pt x="6580043" y="4926690"/>
                  <a:pt x="6586152" y="4932798"/>
                  <a:pt x="6586152" y="4940943"/>
                </a:cubicBezTo>
                <a:cubicBezTo>
                  <a:pt x="6586152" y="4949088"/>
                  <a:pt x="6580043" y="4955197"/>
                  <a:pt x="6571898" y="4955197"/>
                </a:cubicBezTo>
                <a:cubicBezTo>
                  <a:pt x="6563753" y="4955197"/>
                  <a:pt x="6557644" y="4949088"/>
                  <a:pt x="6557644" y="4940943"/>
                </a:cubicBezTo>
                <a:cubicBezTo>
                  <a:pt x="6557644" y="4932798"/>
                  <a:pt x="6563753" y="4926690"/>
                  <a:pt x="6571898" y="4926690"/>
                </a:cubicBezTo>
                <a:close/>
                <a:moveTo>
                  <a:pt x="5978342" y="4896147"/>
                </a:moveTo>
                <a:cubicBezTo>
                  <a:pt x="6002774" y="4897165"/>
                  <a:pt x="6022119" y="4916509"/>
                  <a:pt x="6022119" y="4939926"/>
                </a:cubicBezTo>
                <a:cubicBezTo>
                  <a:pt x="6022119" y="4964360"/>
                  <a:pt x="6002774" y="4983705"/>
                  <a:pt x="5978342" y="4983705"/>
                </a:cubicBezTo>
                <a:cubicBezTo>
                  <a:pt x="5953907" y="4983705"/>
                  <a:pt x="5934564" y="4964360"/>
                  <a:pt x="5934564" y="4939926"/>
                </a:cubicBezTo>
                <a:cubicBezTo>
                  <a:pt x="5934564" y="4915491"/>
                  <a:pt x="5953907" y="4896147"/>
                  <a:pt x="5978342" y="4896147"/>
                </a:cubicBezTo>
                <a:close/>
                <a:moveTo>
                  <a:pt x="9071374" y="4885965"/>
                </a:moveTo>
                <a:cubicBezTo>
                  <a:pt x="9090719" y="4885965"/>
                  <a:pt x="9105990" y="4901237"/>
                  <a:pt x="9105990" y="4920581"/>
                </a:cubicBezTo>
                <a:cubicBezTo>
                  <a:pt x="9105990" y="4939925"/>
                  <a:pt x="9090719" y="4955197"/>
                  <a:pt x="9071374" y="4955197"/>
                </a:cubicBezTo>
                <a:cubicBezTo>
                  <a:pt x="9052030" y="4955197"/>
                  <a:pt x="9036758" y="4939925"/>
                  <a:pt x="9036758" y="4920581"/>
                </a:cubicBezTo>
                <a:cubicBezTo>
                  <a:pt x="9036758" y="4901237"/>
                  <a:pt x="9052030" y="4885965"/>
                  <a:pt x="9071374" y="4885965"/>
                </a:cubicBezTo>
                <a:close/>
                <a:moveTo>
                  <a:pt x="4705700" y="4854403"/>
                </a:moveTo>
                <a:cubicBezTo>
                  <a:pt x="4710788" y="4854403"/>
                  <a:pt x="4713844" y="4857457"/>
                  <a:pt x="4713844" y="4861530"/>
                </a:cubicBezTo>
                <a:cubicBezTo>
                  <a:pt x="4713844" y="4865603"/>
                  <a:pt x="4710788" y="4868657"/>
                  <a:pt x="4705700" y="4868657"/>
                </a:cubicBezTo>
                <a:cubicBezTo>
                  <a:pt x="4701628" y="4868657"/>
                  <a:pt x="4697560" y="4865603"/>
                  <a:pt x="4697560" y="4861530"/>
                </a:cubicBezTo>
                <a:cubicBezTo>
                  <a:pt x="4697560" y="4857457"/>
                  <a:pt x="4700612" y="4854403"/>
                  <a:pt x="4705700" y="4854403"/>
                </a:cubicBezTo>
                <a:close/>
                <a:moveTo>
                  <a:pt x="11940428" y="4845241"/>
                </a:moveTo>
                <a:cubicBezTo>
                  <a:pt x="11943481" y="4844222"/>
                  <a:pt x="11945518" y="4847277"/>
                  <a:pt x="11945518" y="4850331"/>
                </a:cubicBezTo>
                <a:cubicBezTo>
                  <a:pt x="11945518" y="4853386"/>
                  <a:pt x="11943481" y="4855422"/>
                  <a:pt x="11940428" y="4855422"/>
                </a:cubicBezTo>
                <a:cubicBezTo>
                  <a:pt x="11937373" y="4855422"/>
                  <a:pt x="11935337" y="4853386"/>
                  <a:pt x="11935337" y="4850331"/>
                </a:cubicBezTo>
                <a:cubicBezTo>
                  <a:pt x="11935337" y="4847277"/>
                  <a:pt x="11937373" y="4845241"/>
                  <a:pt x="11940428" y="4845241"/>
                </a:cubicBezTo>
                <a:close/>
                <a:moveTo>
                  <a:pt x="8474758" y="4844222"/>
                </a:moveTo>
                <a:cubicBezTo>
                  <a:pt x="8482903" y="4844222"/>
                  <a:pt x="8489011" y="4850331"/>
                  <a:pt x="8489011" y="4858476"/>
                </a:cubicBezTo>
                <a:cubicBezTo>
                  <a:pt x="8489011" y="4866621"/>
                  <a:pt x="8482903" y="4872729"/>
                  <a:pt x="8474758" y="4872729"/>
                </a:cubicBezTo>
                <a:cubicBezTo>
                  <a:pt x="8466612" y="4872729"/>
                  <a:pt x="8460504" y="4866621"/>
                  <a:pt x="8460504" y="4858476"/>
                </a:cubicBezTo>
                <a:cubicBezTo>
                  <a:pt x="8460504" y="4850331"/>
                  <a:pt x="8466612" y="4844222"/>
                  <a:pt x="8474758" y="4844222"/>
                </a:cubicBezTo>
                <a:close/>
                <a:moveTo>
                  <a:pt x="4205825" y="4837095"/>
                </a:moveTo>
                <a:cubicBezTo>
                  <a:pt x="4209897" y="4837095"/>
                  <a:pt x="4213970" y="4840150"/>
                  <a:pt x="4213970" y="4845240"/>
                </a:cubicBezTo>
                <a:cubicBezTo>
                  <a:pt x="4213970" y="4850331"/>
                  <a:pt x="4209897" y="4853385"/>
                  <a:pt x="4205825" y="4853385"/>
                </a:cubicBezTo>
                <a:cubicBezTo>
                  <a:pt x="4200734" y="4853385"/>
                  <a:pt x="4196662" y="4849313"/>
                  <a:pt x="4196662" y="4845240"/>
                </a:cubicBezTo>
                <a:cubicBezTo>
                  <a:pt x="4196662" y="4840150"/>
                  <a:pt x="4200734" y="4837095"/>
                  <a:pt x="4205825" y="4837095"/>
                </a:cubicBezTo>
                <a:close/>
                <a:moveTo>
                  <a:pt x="7787529" y="4832005"/>
                </a:moveTo>
                <a:cubicBezTo>
                  <a:pt x="7806873" y="4832005"/>
                  <a:pt x="7822145" y="4847277"/>
                  <a:pt x="7822145" y="4866621"/>
                </a:cubicBezTo>
                <a:cubicBezTo>
                  <a:pt x="7822145" y="4884947"/>
                  <a:pt x="7806873" y="4901237"/>
                  <a:pt x="7787529" y="4901237"/>
                </a:cubicBezTo>
                <a:cubicBezTo>
                  <a:pt x="7768185" y="4901237"/>
                  <a:pt x="7752913" y="4885966"/>
                  <a:pt x="7752913" y="4866621"/>
                </a:cubicBezTo>
                <a:cubicBezTo>
                  <a:pt x="7752913" y="4847277"/>
                  <a:pt x="7768185" y="4832005"/>
                  <a:pt x="7787529" y="4832005"/>
                </a:cubicBezTo>
                <a:close/>
                <a:moveTo>
                  <a:pt x="11802981" y="4826914"/>
                </a:moveTo>
                <a:cubicBezTo>
                  <a:pt x="11808072" y="4825896"/>
                  <a:pt x="11811126" y="4828950"/>
                  <a:pt x="11811126" y="4834041"/>
                </a:cubicBezTo>
                <a:cubicBezTo>
                  <a:pt x="11811126" y="4838114"/>
                  <a:pt x="11808072" y="4842186"/>
                  <a:pt x="11802981" y="4842186"/>
                </a:cubicBezTo>
                <a:cubicBezTo>
                  <a:pt x="11798909" y="4842186"/>
                  <a:pt x="11794836" y="4839132"/>
                  <a:pt x="11794836" y="4834041"/>
                </a:cubicBezTo>
                <a:cubicBezTo>
                  <a:pt x="11794836" y="4829969"/>
                  <a:pt x="11797891" y="4826914"/>
                  <a:pt x="11802981" y="4826914"/>
                </a:cubicBezTo>
                <a:close/>
                <a:moveTo>
                  <a:pt x="5411257" y="4809607"/>
                </a:moveTo>
                <a:cubicBezTo>
                  <a:pt x="5417365" y="4809607"/>
                  <a:pt x="5422456" y="4813679"/>
                  <a:pt x="5422456" y="4819788"/>
                </a:cubicBezTo>
                <a:cubicBezTo>
                  <a:pt x="5422456" y="4825897"/>
                  <a:pt x="5417365" y="4829969"/>
                  <a:pt x="5411257" y="4829969"/>
                </a:cubicBezTo>
                <a:cubicBezTo>
                  <a:pt x="5405150" y="4829969"/>
                  <a:pt x="5401075" y="4824879"/>
                  <a:pt x="5401075" y="4819788"/>
                </a:cubicBezTo>
                <a:cubicBezTo>
                  <a:pt x="5401075" y="4813679"/>
                  <a:pt x="5406167" y="4809607"/>
                  <a:pt x="5411257" y="4809607"/>
                </a:cubicBezTo>
                <a:close/>
                <a:moveTo>
                  <a:pt x="9626248" y="4808588"/>
                </a:moveTo>
                <a:cubicBezTo>
                  <a:pt x="9632356" y="4808588"/>
                  <a:pt x="9637447" y="4813679"/>
                  <a:pt x="9637447" y="4819788"/>
                </a:cubicBezTo>
                <a:cubicBezTo>
                  <a:pt x="9637447" y="4825896"/>
                  <a:pt x="9632356" y="4830987"/>
                  <a:pt x="9626248" y="4830987"/>
                </a:cubicBezTo>
                <a:cubicBezTo>
                  <a:pt x="9620140" y="4830987"/>
                  <a:pt x="9615049" y="4825896"/>
                  <a:pt x="9615049" y="4819788"/>
                </a:cubicBezTo>
                <a:cubicBezTo>
                  <a:pt x="9615049" y="4813679"/>
                  <a:pt x="9620140" y="4808588"/>
                  <a:pt x="9626248" y="4808588"/>
                </a:cubicBezTo>
                <a:close/>
                <a:moveTo>
                  <a:pt x="4160030" y="4788226"/>
                </a:moveTo>
                <a:cubicBezTo>
                  <a:pt x="4164103" y="4789244"/>
                  <a:pt x="4168175" y="4792299"/>
                  <a:pt x="4168175" y="4796371"/>
                </a:cubicBezTo>
                <a:cubicBezTo>
                  <a:pt x="4168175" y="4800444"/>
                  <a:pt x="4164103" y="4804516"/>
                  <a:pt x="4160030" y="4804516"/>
                </a:cubicBezTo>
                <a:cubicBezTo>
                  <a:pt x="4155957" y="4804516"/>
                  <a:pt x="4151885" y="4801461"/>
                  <a:pt x="4151885" y="4796371"/>
                </a:cubicBezTo>
                <a:cubicBezTo>
                  <a:pt x="4151885" y="4792299"/>
                  <a:pt x="4155957" y="4788226"/>
                  <a:pt x="4160030" y="4788226"/>
                </a:cubicBezTo>
                <a:close/>
                <a:moveTo>
                  <a:pt x="2707168" y="4788226"/>
                </a:moveTo>
                <a:cubicBezTo>
                  <a:pt x="2718366" y="4788226"/>
                  <a:pt x="2727529" y="4797389"/>
                  <a:pt x="2727529" y="4808588"/>
                </a:cubicBezTo>
                <a:cubicBezTo>
                  <a:pt x="2727529" y="4819788"/>
                  <a:pt x="2718366" y="4828951"/>
                  <a:pt x="2707168" y="4828951"/>
                </a:cubicBezTo>
                <a:cubicBezTo>
                  <a:pt x="2695968" y="4828951"/>
                  <a:pt x="2686805" y="4819788"/>
                  <a:pt x="2686805" y="4808588"/>
                </a:cubicBezTo>
                <a:cubicBezTo>
                  <a:pt x="2686805" y="4797389"/>
                  <a:pt x="2695968" y="4788226"/>
                  <a:pt x="2707168" y="4788226"/>
                </a:cubicBezTo>
                <a:close/>
                <a:moveTo>
                  <a:pt x="8423852" y="4774990"/>
                </a:moveTo>
                <a:cubicBezTo>
                  <a:pt x="8434033" y="4774990"/>
                  <a:pt x="8441160" y="4783135"/>
                  <a:pt x="8441160" y="4792298"/>
                </a:cubicBezTo>
                <a:cubicBezTo>
                  <a:pt x="8441160" y="4802479"/>
                  <a:pt x="8433015" y="4809606"/>
                  <a:pt x="8423852" y="4809606"/>
                </a:cubicBezTo>
                <a:cubicBezTo>
                  <a:pt x="8413671" y="4809606"/>
                  <a:pt x="8406544" y="4801461"/>
                  <a:pt x="8406544" y="4792298"/>
                </a:cubicBezTo>
                <a:cubicBezTo>
                  <a:pt x="8406544" y="4782117"/>
                  <a:pt x="8414689" y="4774990"/>
                  <a:pt x="8423852" y="4774990"/>
                </a:cubicBezTo>
                <a:close/>
                <a:moveTo>
                  <a:pt x="7361956" y="4766846"/>
                </a:moveTo>
                <a:cubicBezTo>
                  <a:pt x="7367046" y="4766846"/>
                  <a:pt x="7371119" y="4771937"/>
                  <a:pt x="7371119" y="4776009"/>
                </a:cubicBezTo>
                <a:cubicBezTo>
                  <a:pt x="7371119" y="4781099"/>
                  <a:pt x="7367046" y="4784154"/>
                  <a:pt x="7361956" y="4784154"/>
                </a:cubicBezTo>
                <a:cubicBezTo>
                  <a:pt x="7356865" y="4784154"/>
                  <a:pt x="7352793" y="4780081"/>
                  <a:pt x="7352793" y="4776009"/>
                </a:cubicBezTo>
                <a:cubicBezTo>
                  <a:pt x="7352793" y="4770918"/>
                  <a:pt x="7356865" y="4766846"/>
                  <a:pt x="7361956" y="4766846"/>
                </a:cubicBezTo>
                <a:close/>
                <a:moveTo>
                  <a:pt x="5745195" y="4758701"/>
                </a:moveTo>
                <a:cubicBezTo>
                  <a:pt x="5751304" y="4758701"/>
                  <a:pt x="5755375" y="4762773"/>
                  <a:pt x="5755375" y="4768882"/>
                </a:cubicBezTo>
                <a:cubicBezTo>
                  <a:pt x="5755375" y="4773973"/>
                  <a:pt x="5751304" y="4779063"/>
                  <a:pt x="5745195" y="4779063"/>
                </a:cubicBezTo>
                <a:cubicBezTo>
                  <a:pt x="5740104" y="4779063"/>
                  <a:pt x="5735013" y="4774991"/>
                  <a:pt x="5735013" y="4768882"/>
                </a:cubicBezTo>
                <a:cubicBezTo>
                  <a:pt x="5735013" y="4763792"/>
                  <a:pt x="5739086" y="4758701"/>
                  <a:pt x="5745195" y="4758701"/>
                </a:cubicBezTo>
                <a:close/>
                <a:moveTo>
                  <a:pt x="9463349" y="4748520"/>
                </a:moveTo>
                <a:cubicBezTo>
                  <a:pt x="9472512" y="4749538"/>
                  <a:pt x="9478621" y="4755646"/>
                  <a:pt x="9478621" y="4763792"/>
                </a:cubicBezTo>
                <a:cubicBezTo>
                  <a:pt x="9478621" y="4771937"/>
                  <a:pt x="9471494" y="4778045"/>
                  <a:pt x="9463349" y="4778045"/>
                </a:cubicBezTo>
                <a:cubicBezTo>
                  <a:pt x="9455204" y="4778045"/>
                  <a:pt x="9448077" y="4771937"/>
                  <a:pt x="9448077" y="4763792"/>
                </a:cubicBezTo>
                <a:cubicBezTo>
                  <a:pt x="9448077" y="4755646"/>
                  <a:pt x="9455204" y="4748520"/>
                  <a:pt x="9463349" y="4748520"/>
                </a:cubicBezTo>
                <a:close/>
                <a:moveTo>
                  <a:pt x="3995069" y="4743429"/>
                </a:moveTo>
                <a:cubicBezTo>
                  <a:pt x="3999141" y="4743429"/>
                  <a:pt x="4003214" y="4746483"/>
                  <a:pt x="4003214" y="4751574"/>
                </a:cubicBezTo>
                <a:cubicBezTo>
                  <a:pt x="4003214" y="4755646"/>
                  <a:pt x="4000159" y="4759719"/>
                  <a:pt x="3995069" y="4759719"/>
                </a:cubicBezTo>
                <a:cubicBezTo>
                  <a:pt x="3990995" y="4759719"/>
                  <a:pt x="3986923" y="4756664"/>
                  <a:pt x="3986923" y="4751574"/>
                </a:cubicBezTo>
                <a:cubicBezTo>
                  <a:pt x="3986923" y="4747501"/>
                  <a:pt x="3989978" y="4743429"/>
                  <a:pt x="3995069" y="4743429"/>
                </a:cubicBezTo>
                <a:close/>
                <a:moveTo>
                  <a:pt x="1604530" y="4720012"/>
                </a:moveTo>
                <a:cubicBezTo>
                  <a:pt x="1609621" y="4720012"/>
                  <a:pt x="1613694" y="4724085"/>
                  <a:pt x="1613694" y="4729175"/>
                </a:cubicBezTo>
                <a:cubicBezTo>
                  <a:pt x="1613694" y="4734266"/>
                  <a:pt x="1609621" y="4738339"/>
                  <a:pt x="1604530" y="4738339"/>
                </a:cubicBezTo>
                <a:cubicBezTo>
                  <a:pt x="1599441" y="4738339"/>
                  <a:pt x="1595368" y="4734266"/>
                  <a:pt x="1595368" y="4729175"/>
                </a:cubicBezTo>
                <a:cubicBezTo>
                  <a:pt x="1595368" y="4724085"/>
                  <a:pt x="1599441" y="4720012"/>
                  <a:pt x="1604530" y="4720012"/>
                </a:cubicBezTo>
                <a:close/>
                <a:moveTo>
                  <a:pt x="1371382" y="4705759"/>
                </a:moveTo>
                <a:cubicBezTo>
                  <a:pt x="1372401" y="4705759"/>
                  <a:pt x="1374437" y="4706777"/>
                  <a:pt x="1374437" y="4708813"/>
                </a:cubicBezTo>
                <a:cubicBezTo>
                  <a:pt x="1374437" y="4710850"/>
                  <a:pt x="1372401" y="4711867"/>
                  <a:pt x="1371382" y="4711867"/>
                </a:cubicBezTo>
                <a:cubicBezTo>
                  <a:pt x="1370364" y="4711867"/>
                  <a:pt x="1368328" y="4709831"/>
                  <a:pt x="1368328" y="4708813"/>
                </a:cubicBezTo>
                <a:cubicBezTo>
                  <a:pt x="1368328" y="4706777"/>
                  <a:pt x="1370364" y="4705759"/>
                  <a:pt x="1371382" y="4705759"/>
                </a:cubicBezTo>
                <a:close/>
                <a:moveTo>
                  <a:pt x="10108836" y="4692523"/>
                </a:moveTo>
                <a:cubicBezTo>
                  <a:pt x="10114944" y="4692523"/>
                  <a:pt x="10121052" y="4697614"/>
                  <a:pt x="10121052" y="4704740"/>
                </a:cubicBezTo>
                <a:cubicBezTo>
                  <a:pt x="10121052" y="4711867"/>
                  <a:pt x="10115962" y="4716957"/>
                  <a:pt x="10108836" y="4716957"/>
                </a:cubicBezTo>
                <a:cubicBezTo>
                  <a:pt x="10101709" y="4716957"/>
                  <a:pt x="10096618" y="4711867"/>
                  <a:pt x="10096618" y="4704740"/>
                </a:cubicBezTo>
                <a:cubicBezTo>
                  <a:pt x="10096618" y="4697614"/>
                  <a:pt x="10101709" y="4692523"/>
                  <a:pt x="10108836" y="4692523"/>
                </a:cubicBezTo>
                <a:close/>
                <a:moveTo>
                  <a:pt x="10068111" y="4669106"/>
                </a:moveTo>
                <a:cubicBezTo>
                  <a:pt x="10075237" y="4669106"/>
                  <a:pt x="10079310" y="4674197"/>
                  <a:pt x="10079310" y="4679287"/>
                </a:cubicBezTo>
                <a:cubicBezTo>
                  <a:pt x="10079310" y="4685396"/>
                  <a:pt x="10074219" y="4690487"/>
                  <a:pt x="10068111" y="4690487"/>
                </a:cubicBezTo>
                <a:cubicBezTo>
                  <a:pt x="10062002" y="4690487"/>
                  <a:pt x="10056911" y="4685396"/>
                  <a:pt x="10056911" y="4679287"/>
                </a:cubicBezTo>
                <a:cubicBezTo>
                  <a:pt x="10056911" y="4673179"/>
                  <a:pt x="10062002" y="4669106"/>
                  <a:pt x="10068111" y="4669106"/>
                </a:cubicBezTo>
                <a:close/>
                <a:moveTo>
                  <a:pt x="8009478" y="4660961"/>
                </a:moveTo>
                <a:cubicBezTo>
                  <a:pt x="8013550" y="4660961"/>
                  <a:pt x="8016605" y="4664015"/>
                  <a:pt x="8016605" y="4668088"/>
                </a:cubicBezTo>
                <a:cubicBezTo>
                  <a:pt x="8016605" y="4672161"/>
                  <a:pt x="8013550" y="4675215"/>
                  <a:pt x="8009478" y="4675215"/>
                </a:cubicBezTo>
                <a:cubicBezTo>
                  <a:pt x="8005405" y="4675215"/>
                  <a:pt x="8002351" y="4672161"/>
                  <a:pt x="8002351" y="4668088"/>
                </a:cubicBezTo>
                <a:cubicBezTo>
                  <a:pt x="8002351" y="4664015"/>
                  <a:pt x="8005405" y="4660961"/>
                  <a:pt x="8009478" y="4660961"/>
                </a:cubicBezTo>
                <a:close/>
                <a:moveTo>
                  <a:pt x="10355219" y="4649762"/>
                </a:moveTo>
                <a:cubicBezTo>
                  <a:pt x="10359292" y="4649762"/>
                  <a:pt x="10363364" y="4652816"/>
                  <a:pt x="10363364" y="4657907"/>
                </a:cubicBezTo>
                <a:cubicBezTo>
                  <a:pt x="10363364" y="4661980"/>
                  <a:pt x="10359292" y="4666052"/>
                  <a:pt x="10355219" y="4666052"/>
                </a:cubicBezTo>
                <a:cubicBezTo>
                  <a:pt x="10351147" y="4666052"/>
                  <a:pt x="10347074" y="4661980"/>
                  <a:pt x="10347074" y="4657907"/>
                </a:cubicBezTo>
                <a:cubicBezTo>
                  <a:pt x="10347074" y="4653834"/>
                  <a:pt x="10351147" y="4649762"/>
                  <a:pt x="10355219" y="4649762"/>
                </a:cubicBezTo>
                <a:close/>
                <a:moveTo>
                  <a:pt x="10402053" y="4646708"/>
                </a:moveTo>
                <a:cubicBezTo>
                  <a:pt x="10406125" y="4646708"/>
                  <a:pt x="10408162" y="4648744"/>
                  <a:pt x="10408162" y="4652816"/>
                </a:cubicBezTo>
                <a:cubicBezTo>
                  <a:pt x="10408162" y="4655871"/>
                  <a:pt x="10405107" y="4658925"/>
                  <a:pt x="10402053" y="4658925"/>
                </a:cubicBezTo>
                <a:cubicBezTo>
                  <a:pt x="10398999" y="4658925"/>
                  <a:pt x="10395944" y="4655871"/>
                  <a:pt x="10395944" y="4652816"/>
                </a:cubicBezTo>
                <a:cubicBezTo>
                  <a:pt x="10395944" y="4649762"/>
                  <a:pt x="10398999" y="4646708"/>
                  <a:pt x="10402053" y="4646708"/>
                </a:cubicBezTo>
                <a:close/>
                <a:moveTo>
                  <a:pt x="4307634" y="4637545"/>
                </a:moveTo>
                <a:cubicBezTo>
                  <a:pt x="4315757" y="4637545"/>
                  <a:pt x="4321866" y="4643653"/>
                  <a:pt x="4321866" y="4651799"/>
                </a:cubicBezTo>
                <a:cubicBezTo>
                  <a:pt x="4321866" y="4659944"/>
                  <a:pt x="4315757" y="4666052"/>
                  <a:pt x="4307634" y="4666052"/>
                </a:cubicBezTo>
                <a:cubicBezTo>
                  <a:pt x="4299487" y="4666052"/>
                  <a:pt x="4293379" y="4659944"/>
                  <a:pt x="4293379" y="4651799"/>
                </a:cubicBezTo>
                <a:cubicBezTo>
                  <a:pt x="4293379" y="4643653"/>
                  <a:pt x="4299487" y="4637545"/>
                  <a:pt x="4307634" y="4637545"/>
                </a:cubicBezTo>
                <a:close/>
                <a:moveTo>
                  <a:pt x="117067" y="4626346"/>
                </a:moveTo>
                <a:cubicBezTo>
                  <a:pt x="118085" y="4626346"/>
                  <a:pt x="119103" y="4627364"/>
                  <a:pt x="119103" y="4628382"/>
                </a:cubicBezTo>
                <a:cubicBezTo>
                  <a:pt x="119103" y="4629400"/>
                  <a:pt x="118085" y="4630418"/>
                  <a:pt x="117067" y="4630418"/>
                </a:cubicBezTo>
                <a:cubicBezTo>
                  <a:pt x="116049" y="4630418"/>
                  <a:pt x="115031" y="4629400"/>
                  <a:pt x="115031" y="4628382"/>
                </a:cubicBezTo>
                <a:cubicBezTo>
                  <a:pt x="115031" y="4627364"/>
                  <a:pt x="116049" y="4626346"/>
                  <a:pt x="117067" y="4626346"/>
                </a:cubicBezTo>
                <a:close/>
                <a:moveTo>
                  <a:pt x="3638730" y="4547951"/>
                </a:moveTo>
                <a:cubicBezTo>
                  <a:pt x="3642802" y="4547951"/>
                  <a:pt x="3644839" y="4549987"/>
                  <a:pt x="3644839" y="4554059"/>
                </a:cubicBezTo>
                <a:cubicBezTo>
                  <a:pt x="3644839" y="4557114"/>
                  <a:pt x="3641784" y="4560169"/>
                  <a:pt x="3638730" y="4560169"/>
                </a:cubicBezTo>
                <a:cubicBezTo>
                  <a:pt x="3635676" y="4560169"/>
                  <a:pt x="3632622" y="4557114"/>
                  <a:pt x="3632622" y="4554059"/>
                </a:cubicBezTo>
                <a:cubicBezTo>
                  <a:pt x="3632622" y="4551005"/>
                  <a:pt x="3635676" y="4547951"/>
                  <a:pt x="3638730" y="4547951"/>
                </a:cubicBezTo>
                <a:close/>
                <a:moveTo>
                  <a:pt x="11106590" y="4539806"/>
                </a:moveTo>
                <a:cubicBezTo>
                  <a:pt x="11122879" y="4539806"/>
                  <a:pt x="11136115" y="4553041"/>
                  <a:pt x="11136115" y="4569331"/>
                </a:cubicBezTo>
                <a:cubicBezTo>
                  <a:pt x="11136115" y="4585621"/>
                  <a:pt x="11122879" y="4598857"/>
                  <a:pt x="11106590" y="4598857"/>
                </a:cubicBezTo>
                <a:cubicBezTo>
                  <a:pt x="11090300" y="4598857"/>
                  <a:pt x="11077064" y="4585621"/>
                  <a:pt x="11077064" y="4569331"/>
                </a:cubicBezTo>
                <a:cubicBezTo>
                  <a:pt x="11077064" y="4553041"/>
                  <a:pt x="11090300" y="4539806"/>
                  <a:pt x="11106590" y="4539806"/>
                </a:cubicBezTo>
                <a:close/>
                <a:moveTo>
                  <a:pt x="10039603" y="4533697"/>
                </a:moveTo>
                <a:cubicBezTo>
                  <a:pt x="10046730" y="4533697"/>
                  <a:pt x="10051820" y="4538788"/>
                  <a:pt x="10051820" y="4545915"/>
                </a:cubicBezTo>
                <a:cubicBezTo>
                  <a:pt x="10051820" y="4553041"/>
                  <a:pt x="10045712" y="4558132"/>
                  <a:pt x="10039603" y="4558132"/>
                </a:cubicBezTo>
                <a:cubicBezTo>
                  <a:pt x="10032477" y="4558132"/>
                  <a:pt x="10027386" y="4553041"/>
                  <a:pt x="10027386" y="4545915"/>
                </a:cubicBezTo>
                <a:cubicBezTo>
                  <a:pt x="10027386" y="4538788"/>
                  <a:pt x="10033494" y="4533697"/>
                  <a:pt x="10039603" y="4533697"/>
                </a:cubicBezTo>
                <a:close/>
                <a:moveTo>
                  <a:pt x="5086492" y="4530642"/>
                </a:moveTo>
                <a:cubicBezTo>
                  <a:pt x="5101760" y="4530642"/>
                  <a:pt x="5114995" y="4543877"/>
                  <a:pt x="5114995" y="4559149"/>
                </a:cubicBezTo>
                <a:cubicBezTo>
                  <a:pt x="5114995" y="4575439"/>
                  <a:pt x="5101760" y="4587656"/>
                  <a:pt x="5086492" y="4587656"/>
                </a:cubicBezTo>
                <a:cubicBezTo>
                  <a:pt x="5070204" y="4587656"/>
                  <a:pt x="5057989" y="4574421"/>
                  <a:pt x="5057989" y="4559149"/>
                </a:cubicBezTo>
                <a:cubicBezTo>
                  <a:pt x="5057989" y="4542860"/>
                  <a:pt x="5071223" y="4530642"/>
                  <a:pt x="5086492" y="4530642"/>
                </a:cubicBezTo>
                <a:close/>
                <a:moveTo>
                  <a:pt x="5031503" y="4522498"/>
                </a:moveTo>
                <a:cubicBezTo>
                  <a:pt x="5034558" y="4522498"/>
                  <a:pt x="5037610" y="4525552"/>
                  <a:pt x="5037610" y="4528606"/>
                </a:cubicBezTo>
                <a:cubicBezTo>
                  <a:pt x="5037610" y="4531661"/>
                  <a:pt x="5034558" y="4534716"/>
                  <a:pt x="5031503" y="4534716"/>
                </a:cubicBezTo>
                <a:cubicBezTo>
                  <a:pt x="5028450" y="4534716"/>
                  <a:pt x="5025395" y="4531661"/>
                  <a:pt x="5025395" y="4528606"/>
                </a:cubicBezTo>
                <a:cubicBezTo>
                  <a:pt x="5025395" y="4525552"/>
                  <a:pt x="5028450" y="4522498"/>
                  <a:pt x="5031503" y="4522498"/>
                </a:cubicBezTo>
                <a:close/>
                <a:moveTo>
                  <a:pt x="10449905" y="4519443"/>
                </a:moveTo>
                <a:cubicBezTo>
                  <a:pt x="10451940" y="4519443"/>
                  <a:pt x="10453977" y="4521479"/>
                  <a:pt x="10453977" y="4523515"/>
                </a:cubicBezTo>
                <a:cubicBezTo>
                  <a:pt x="10453977" y="4525551"/>
                  <a:pt x="10451940" y="4527588"/>
                  <a:pt x="10449905" y="4527588"/>
                </a:cubicBezTo>
                <a:cubicBezTo>
                  <a:pt x="10447868" y="4527588"/>
                  <a:pt x="10445832" y="4525551"/>
                  <a:pt x="10445832" y="4523515"/>
                </a:cubicBezTo>
                <a:cubicBezTo>
                  <a:pt x="10445832" y="4521479"/>
                  <a:pt x="10447868" y="4519443"/>
                  <a:pt x="10449905" y="4519443"/>
                </a:cubicBezTo>
                <a:close/>
                <a:moveTo>
                  <a:pt x="6405944" y="4511298"/>
                </a:moveTo>
                <a:cubicBezTo>
                  <a:pt x="6411035" y="4511298"/>
                  <a:pt x="6415107" y="4515371"/>
                  <a:pt x="6415107" y="4520461"/>
                </a:cubicBezTo>
                <a:cubicBezTo>
                  <a:pt x="6415107" y="4525552"/>
                  <a:pt x="6411035" y="4529625"/>
                  <a:pt x="6405944" y="4529625"/>
                </a:cubicBezTo>
                <a:cubicBezTo>
                  <a:pt x="6400854" y="4529625"/>
                  <a:pt x="6396781" y="4525552"/>
                  <a:pt x="6396781" y="4520461"/>
                </a:cubicBezTo>
                <a:cubicBezTo>
                  <a:pt x="6396781" y="4515371"/>
                  <a:pt x="6400854" y="4511298"/>
                  <a:pt x="6405944" y="4511298"/>
                </a:cubicBezTo>
                <a:close/>
                <a:moveTo>
                  <a:pt x="3329227" y="4505190"/>
                </a:moveTo>
                <a:cubicBezTo>
                  <a:pt x="3334319" y="4505190"/>
                  <a:pt x="3339409" y="4510281"/>
                  <a:pt x="3339409" y="4515371"/>
                </a:cubicBezTo>
                <a:cubicBezTo>
                  <a:pt x="3339409" y="4520462"/>
                  <a:pt x="3335337" y="4525552"/>
                  <a:pt x="3329227" y="4525552"/>
                </a:cubicBezTo>
                <a:cubicBezTo>
                  <a:pt x="3324137" y="4525552"/>
                  <a:pt x="3319045" y="4521480"/>
                  <a:pt x="3319045" y="4515371"/>
                </a:cubicBezTo>
                <a:cubicBezTo>
                  <a:pt x="3319045" y="4510281"/>
                  <a:pt x="3323119" y="4505190"/>
                  <a:pt x="3329227" y="4505190"/>
                </a:cubicBezTo>
                <a:close/>
                <a:moveTo>
                  <a:pt x="9823763" y="4504172"/>
                </a:moveTo>
                <a:cubicBezTo>
                  <a:pt x="9826817" y="4505190"/>
                  <a:pt x="9828853" y="4507226"/>
                  <a:pt x="9828853" y="4509263"/>
                </a:cubicBezTo>
                <a:cubicBezTo>
                  <a:pt x="9828853" y="4512317"/>
                  <a:pt x="9826817" y="4514353"/>
                  <a:pt x="9823763" y="4514353"/>
                </a:cubicBezTo>
                <a:cubicBezTo>
                  <a:pt x="9820708" y="4514353"/>
                  <a:pt x="9818672" y="4512317"/>
                  <a:pt x="9818672" y="4509263"/>
                </a:cubicBezTo>
                <a:cubicBezTo>
                  <a:pt x="9818672" y="4506208"/>
                  <a:pt x="9820708" y="4504172"/>
                  <a:pt x="9823763" y="4504172"/>
                </a:cubicBezTo>
                <a:close/>
                <a:moveTo>
                  <a:pt x="11835561" y="4496026"/>
                </a:moveTo>
                <a:cubicBezTo>
                  <a:pt x="11864069" y="4496026"/>
                  <a:pt x="11886467" y="4518425"/>
                  <a:pt x="11886467" y="4546932"/>
                </a:cubicBezTo>
                <a:cubicBezTo>
                  <a:pt x="11886467" y="4574421"/>
                  <a:pt x="11864069" y="4597838"/>
                  <a:pt x="11835561" y="4597838"/>
                </a:cubicBezTo>
                <a:cubicBezTo>
                  <a:pt x="11807053" y="4597838"/>
                  <a:pt x="11784655" y="4575440"/>
                  <a:pt x="11784655" y="4546932"/>
                </a:cubicBezTo>
                <a:cubicBezTo>
                  <a:pt x="11784655" y="4518425"/>
                  <a:pt x="11808072" y="4496026"/>
                  <a:pt x="11835561" y="4496026"/>
                </a:cubicBezTo>
                <a:close/>
                <a:moveTo>
                  <a:pt x="2021958" y="4478719"/>
                </a:moveTo>
                <a:cubicBezTo>
                  <a:pt x="2023994" y="4478719"/>
                  <a:pt x="2025013" y="4480755"/>
                  <a:pt x="2025013" y="4481773"/>
                </a:cubicBezTo>
                <a:cubicBezTo>
                  <a:pt x="2025013" y="4483810"/>
                  <a:pt x="2023994" y="4484827"/>
                  <a:pt x="2021958" y="4484827"/>
                </a:cubicBezTo>
                <a:cubicBezTo>
                  <a:pt x="2019921" y="4484827"/>
                  <a:pt x="2018904" y="4483810"/>
                  <a:pt x="2018904" y="4481773"/>
                </a:cubicBezTo>
                <a:cubicBezTo>
                  <a:pt x="2018904" y="4479737"/>
                  <a:pt x="2019921" y="4478719"/>
                  <a:pt x="2021958" y="4478719"/>
                </a:cubicBezTo>
                <a:close/>
                <a:moveTo>
                  <a:pt x="1314378" y="4477700"/>
                </a:moveTo>
                <a:cubicBezTo>
                  <a:pt x="1323541" y="4477700"/>
                  <a:pt x="1331686" y="4484827"/>
                  <a:pt x="1331686" y="4495008"/>
                </a:cubicBezTo>
                <a:cubicBezTo>
                  <a:pt x="1331686" y="4504171"/>
                  <a:pt x="1323541" y="4512316"/>
                  <a:pt x="1314378" y="4512316"/>
                </a:cubicBezTo>
                <a:cubicBezTo>
                  <a:pt x="1305215" y="4512316"/>
                  <a:pt x="1297070" y="4504171"/>
                  <a:pt x="1297070" y="4495008"/>
                </a:cubicBezTo>
                <a:cubicBezTo>
                  <a:pt x="1297070" y="4485845"/>
                  <a:pt x="1305215" y="4477700"/>
                  <a:pt x="1314378" y="4477700"/>
                </a:cubicBezTo>
                <a:close/>
                <a:moveTo>
                  <a:pt x="9049994" y="4471592"/>
                </a:moveTo>
                <a:cubicBezTo>
                  <a:pt x="9052029" y="4472610"/>
                  <a:pt x="9054066" y="4473628"/>
                  <a:pt x="9054066" y="4475664"/>
                </a:cubicBezTo>
                <a:cubicBezTo>
                  <a:pt x="9054066" y="4477700"/>
                  <a:pt x="9052029" y="4479737"/>
                  <a:pt x="9049994" y="4479737"/>
                </a:cubicBezTo>
                <a:cubicBezTo>
                  <a:pt x="9047957" y="4479737"/>
                  <a:pt x="9045921" y="4477700"/>
                  <a:pt x="9045921" y="4475664"/>
                </a:cubicBezTo>
                <a:cubicBezTo>
                  <a:pt x="9045921" y="4473628"/>
                  <a:pt x="9047957" y="4471592"/>
                  <a:pt x="9049994" y="4471592"/>
                </a:cubicBezTo>
                <a:close/>
                <a:moveTo>
                  <a:pt x="9692425" y="4440030"/>
                </a:moveTo>
                <a:cubicBezTo>
                  <a:pt x="9704642" y="4440030"/>
                  <a:pt x="9714823" y="4450211"/>
                  <a:pt x="9714823" y="4462429"/>
                </a:cubicBezTo>
                <a:cubicBezTo>
                  <a:pt x="9714823" y="4474646"/>
                  <a:pt x="9704642" y="4484827"/>
                  <a:pt x="9692425" y="4484827"/>
                </a:cubicBezTo>
                <a:cubicBezTo>
                  <a:pt x="9680207" y="4484827"/>
                  <a:pt x="9670026" y="4474646"/>
                  <a:pt x="9670026" y="4462429"/>
                </a:cubicBezTo>
                <a:cubicBezTo>
                  <a:pt x="9670026" y="4450211"/>
                  <a:pt x="9680207" y="4440030"/>
                  <a:pt x="9692425" y="4440030"/>
                </a:cubicBezTo>
                <a:close/>
                <a:moveTo>
                  <a:pt x="748314" y="4434939"/>
                </a:moveTo>
                <a:cubicBezTo>
                  <a:pt x="751368" y="4434939"/>
                  <a:pt x="753404" y="4436975"/>
                  <a:pt x="753404" y="4440030"/>
                </a:cubicBezTo>
                <a:cubicBezTo>
                  <a:pt x="753404" y="4443084"/>
                  <a:pt x="751368" y="4445120"/>
                  <a:pt x="748314" y="4445120"/>
                </a:cubicBezTo>
                <a:cubicBezTo>
                  <a:pt x="745259" y="4445120"/>
                  <a:pt x="743223" y="4443084"/>
                  <a:pt x="743223" y="4440030"/>
                </a:cubicBezTo>
                <a:cubicBezTo>
                  <a:pt x="743223" y="4436975"/>
                  <a:pt x="745259" y="4434939"/>
                  <a:pt x="748314" y="4434939"/>
                </a:cubicBezTo>
                <a:close/>
                <a:moveTo>
                  <a:pt x="409266" y="4434939"/>
                </a:moveTo>
                <a:cubicBezTo>
                  <a:pt x="412320" y="4434939"/>
                  <a:pt x="415374" y="4436975"/>
                  <a:pt x="415374" y="4441048"/>
                </a:cubicBezTo>
                <a:cubicBezTo>
                  <a:pt x="415374" y="4444102"/>
                  <a:pt x="412320" y="4447157"/>
                  <a:pt x="409266" y="4447157"/>
                </a:cubicBezTo>
                <a:cubicBezTo>
                  <a:pt x="405193" y="4447157"/>
                  <a:pt x="403157" y="4444102"/>
                  <a:pt x="403157" y="4441048"/>
                </a:cubicBezTo>
                <a:cubicBezTo>
                  <a:pt x="403157" y="4436975"/>
                  <a:pt x="406211" y="4434939"/>
                  <a:pt x="409266" y="4434939"/>
                </a:cubicBezTo>
                <a:close/>
                <a:moveTo>
                  <a:pt x="9956118" y="4432903"/>
                </a:moveTo>
                <a:cubicBezTo>
                  <a:pt x="9957136" y="4432903"/>
                  <a:pt x="9959172" y="4433921"/>
                  <a:pt x="9959172" y="4435957"/>
                </a:cubicBezTo>
                <a:cubicBezTo>
                  <a:pt x="9959172" y="4437994"/>
                  <a:pt x="9958154" y="4439011"/>
                  <a:pt x="9956118" y="4439011"/>
                </a:cubicBezTo>
                <a:cubicBezTo>
                  <a:pt x="9954081" y="4439011"/>
                  <a:pt x="9953063" y="4437994"/>
                  <a:pt x="9953063" y="4435957"/>
                </a:cubicBezTo>
                <a:cubicBezTo>
                  <a:pt x="9953063" y="4433921"/>
                  <a:pt x="9954081" y="4432903"/>
                  <a:pt x="9956118" y="4432903"/>
                </a:cubicBezTo>
                <a:close/>
                <a:moveTo>
                  <a:pt x="8798519" y="4432903"/>
                </a:moveTo>
                <a:cubicBezTo>
                  <a:pt x="8800556" y="4432903"/>
                  <a:pt x="8801573" y="4434939"/>
                  <a:pt x="8801573" y="4435957"/>
                </a:cubicBezTo>
                <a:cubicBezTo>
                  <a:pt x="8801573" y="4436975"/>
                  <a:pt x="8800556" y="4439011"/>
                  <a:pt x="8798519" y="4439011"/>
                </a:cubicBezTo>
                <a:cubicBezTo>
                  <a:pt x="8796483" y="4439011"/>
                  <a:pt x="8795465" y="4437994"/>
                  <a:pt x="8795465" y="4435957"/>
                </a:cubicBezTo>
                <a:cubicBezTo>
                  <a:pt x="8795465" y="4433921"/>
                  <a:pt x="8796483" y="4432903"/>
                  <a:pt x="8798519" y="4432903"/>
                </a:cubicBezTo>
                <a:close/>
                <a:moveTo>
                  <a:pt x="6079128" y="4427813"/>
                </a:moveTo>
                <a:cubicBezTo>
                  <a:pt x="6083201" y="4428831"/>
                  <a:pt x="6085238" y="4430867"/>
                  <a:pt x="6085238" y="4433921"/>
                </a:cubicBezTo>
                <a:cubicBezTo>
                  <a:pt x="6085238" y="4436976"/>
                  <a:pt x="6083201" y="4440030"/>
                  <a:pt x="6079128" y="4440030"/>
                </a:cubicBezTo>
                <a:cubicBezTo>
                  <a:pt x="6076074" y="4440030"/>
                  <a:pt x="6073020" y="4437994"/>
                  <a:pt x="6073020" y="4433921"/>
                </a:cubicBezTo>
                <a:cubicBezTo>
                  <a:pt x="6073020" y="4430867"/>
                  <a:pt x="6076074" y="4427813"/>
                  <a:pt x="6079128" y="4427813"/>
                </a:cubicBezTo>
                <a:close/>
                <a:moveTo>
                  <a:pt x="1133145" y="4424758"/>
                </a:moveTo>
                <a:cubicBezTo>
                  <a:pt x="1136199" y="4424758"/>
                  <a:pt x="1138235" y="4426794"/>
                  <a:pt x="1138235" y="4429849"/>
                </a:cubicBezTo>
                <a:cubicBezTo>
                  <a:pt x="1138235" y="4432903"/>
                  <a:pt x="1136199" y="4434939"/>
                  <a:pt x="1133145" y="4434939"/>
                </a:cubicBezTo>
                <a:cubicBezTo>
                  <a:pt x="1130090" y="4434939"/>
                  <a:pt x="1128054" y="4432903"/>
                  <a:pt x="1128054" y="4429849"/>
                </a:cubicBezTo>
                <a:cubicBezTo>
                  <a:pt x="1128054" y="4426794"/>
                  <a:pt x="1130090" y="4424758"/>
                  <a:pt x="1133145" y="4424758"/>
                </a:cubicBezTo>
                <a:close/>
                <a:moveTo>
                  <a:pt x="10647419" y="4375889"/>
                </a:moveTo>
                <a:cubicBezTo>
                  <a:pt x="10651491" y="4375889"/>
                  <a:pt x="10655564" y="4378943"/>
                  <a:pt x="10655564" y="4384034"/>
                </a:cubicBezTo>
                <a:cubicBezTo>
                  <a:pt x="10655564" y="4389124"/>
                  <a:pt x="10651491" y="4392179"/>
                  <a:pt x="10647419" y="4392179"/>
                </a:cubicBezTo>
                <a:cubicBezTo>
                  <a:pt x="10642329" y="4392179"/>
                  <a:pt x="10639274" y="4388107"/>
                  <a:pt x="10639274" y="4384034"/>
                </a:cubicBezTo>
                <a:cubicBezTo>
                  <a:pt x="10639274" y="4378943"/>
                  <a:pt x="10643347" y="4375889"/>
                  <a:pt x="10647419" y="4375889"/>
                </a:cubicBezTo>
                <a:close/>
                <a:moveTo>
                  <a:pt x="7329376" y="4373852"/>
                </a:moveTo>
                <a:cubicBezTo>
                  <a:pt x="7330394" y="4373852"/>
                  <a:pt x="7331412" y="4374870"/>
                  <a:pt x="7331412" y="4375888"/>
                </a:cubicBezTo>
                <a:cubicBezTo>
                  <a:pt x="7331412" y="4376907"/>
                  <a:pt x="7330394" y="4377925"/>
                  <a:pt x="7329376" y="4377925"/>
                </a:cubicBezTo>
                <a:cubicBezTo>
                  <a:pt x="7328358" y="4377925"/>
                  <a:pt x="7327340" y="4376907"/>
                  <a:pt x="7327340" y="4375888"/>
                </a:cubicBezTo>
                <a:cubicBezTo>
                  <a:pt x="7327340" y="4374870"/>
                  <a:pt x="7328358" y="4373852"/>
                  <a:pt x="7329376" y="4373852"/>
                </a:cubicBezTo>
                <a:close/>
                <a:moveTo>
                  <a:pt x="7485148" y="4351454"/>
                </a:moveTo>
                <a:cubicBezTo>
                  <a:pt x="7489220" y="4351454"/>
                  <a:pt x="7492275" y="4354508"/>
                  <a:pt x="7492275" y="4358580"/>
                </a:cubicBezTo>
                <a:cubicBezTo>
                  <a:pt x="7492275" y="4362653"/>
                  <a:pt x="7489220" y="4365707"/>
                  <a:pt x="7485148" y="4365707"/>
                </a:cubicBezTo>
                <a:cubicBezTo>
                  <a:pt x="7481075" y="4365707"/>
                  <a:pt x="7478021" y="4362653"/>
                  <a:pt x="7478021" y="4358580"/>
                </a:cubicBezTo>
                <a:cubicBezTo>
                  <a:pt x="7478021" y="4354508"/>
                  <a:pt x="7481075" y="4351454"/>
                  <a:pt x="7485148" y="4351454"/>
                </a:cubicBezTo>
                <a:close/>
                <a:moveTo>
                  <a:pt x="7821127" y="4341273"/>
                </a:moveTo>
                <a:cubicBezTo>
                  <a:pt x="7823164" y="4341273"/>
                  <a:pt x="7824181" y="4343309"/>
                  <a:pt x="7824181" y="4344327"/>
                </a:cubicBezTo>
                <a:cubicBezTo>
                  <a:pt x="7824181" y="4346364"/>
                  <a:pt x="7823164" y="4347381"/>
                  <a:pt x="7821127" y="4347381"/>
                </a:cubicBezTo>
                <a:cubicBezTo>
                  <a:pt x="7819091" y="4347381"/>
                  <a:pt x="7818073" y="4346364"/>
                  <a:pt x="7818073" y="4344327"/>
                </a:cubicBezTo>
                <a:cubicBezTo>
                  <a:pt x="7818073" y="4342291"/>
                  <a:pt x="7819091" y="4341273"/>
                  <a:pt x="7821127" y="4341273"/>
                </a:cubicBezTo>
                <a:close/>
                <a:moveTo>
                  <a:pt x="2867001" y="4337200"/>
                </a:moveTo>
                <a:cubicBezTo>
                  <a:pt x="2869037" y="4337200"/>
                  <a:pt x="2870055" y="4339236"/>
                  <a:pt x="2870055" y="4340254"/>
                </a:cubicBezTo>
                <a:cubicBezTo>
                  <a:pt x="2870055" y="4342291"/>
                  <a:pt x="2869037" y="4343308"/>
                  <a:pt x="2867001" y="4343308"/>
                </a:cubicBezTo>
                <a:cubicBezTo>
                  <a:pt x="2865982" y="4343308"/>
                  <a:pt x="2863946" y="4342291"/>
                  <a:pt x="2863946" y="4340254"/>
                </a:cubicBezTo>
                <a:cubicBezTo>
                  <a:pt x="2863946" y="4339236"/>
                  <a:pt x="2864963" y="4337200"/>
                  <a:pt x="2867001" y="4337200"/>
                </a:cubicBezTo>
                <a:close/>
                <a:moveTo>
                  <a:pt x="288110" y="4316838"/>
                </a:moveTo>
                <a:cubicBezTo>
                  <a:pt x="293201" y="4316838"/>
                  <a:pt x="298290" y="4320911"/>
                  <a:pt x="298290" y="4327019"/>
                </a:cubicBezTo>
                <a:cubicBezTo>
                  <a:pt x="298290" y="4333128"/>
                  <a:pt x="293201" y="4337200"/>
                  <a:pt x="288110" y="4337200"/>
                </a:cubicBezTo>
                <a:cubicBezTo>
                  <a:pt x="282001" y="4337200"/>
                  <a:pt x="277929" y="4333128"/>
                  <a:pt x="277929" y="4327019"/>
                </a:cubicBezTo>
                <a:cubicBezTo>
                  <a:pt x="277929" y="4321929"/>
                  <a:pt x="282001" y="4316838"/>
                  <a:pt x="288110" y="4316838"/>
                </a:cubicBezTo>
                <a:close/>
                <a:moveTo>
                  <a:pt x="12035111" y="4313784"/>
                </a:moveTo>
                <a:cubicBezTo>
                  <a:pt x="12039184" y="4313784"/>
                  <a:pt x="12042239" y="4316838"/>
                  <a:pt x="12042239" y="4320911"/>
                </a:cubicBezTo>
                <a:cubicBezTo>
                  <a:pt x="12042239" y="4324983"/>
                  <a:pt x="12039184" y="4328037"/>
                  <a:pt x="12035111" y="4328037"/>
                </a:cubicBezTo>
                <a:cubicBezTo>
                  <a:pt x="12031039" y="4328037"/>
                  <a:pt x="12027985" y="4324983"/>
                  <a:pt x="12027985" y="4320911"/>
                </a:cubicBezTo>
                <a:cubicBezTo>
                  <a:pt x="12027985" y="4316838"/>
                  <a:pt x="12031039" y="4313784"/>
                  <a:pt x="12035111" y="4313784"/>
                </a:cubicBezTo>
                <a:close/>
                <a:moveTo>
                  <a:pt x="5619968" y="4302584"/>
                </a:moveTo>
                <a:cubicBezTo>
                  <a:pt x="5620986" y="4302584"/>
                  <a:pt x="5622005" y="4303602"/>
                  <a:pt x="5622005" y="4304620"/>
                </a:cubicBezTo>
                <a:cubicBezTo>
                  <a:pt x="5622005" y="4305639"/>
                  <a:pt x="5620986" y="4306657"/>
                  <a:pt x="5619968" y="4306657"/>
                </a:cubicBezTo>
                <a:cubicBezTo>
                  <a:pt x="5618950" y="4306657"/>
                  <a:pt x="5617932" y="4305639"/>
                  <a:pt x="5617932" y="4304620"/>
                </a:cubicBezTo>
                <a:cubicBezTo>
                  <a:pt x="5617932" y="4303602"/>
                  <a:pt x="5618950" y="4302584"/>
                  <a:pt x="5619968" y="4302584"/>
                </a:cubicBezTo>
                <a:close/>
                <a:moveTo>
                  <a:pt x="2632833" y="4256769"/>
                </a:moveTo>
                <a:cubicBezTo>
                  <a:pt x="2637924" y="4256769"/>
                  <a:pt x="2643014" y="4260842"/>
                  <a:pt x="2643014" y="4266950"/>
                </a:cubicBezTo>
                <a:cubicBezTo>
                  <a:pt x="2643014" y="4273059"/>
                  <a:pt x="2637924" y="4277131"/>
                  <a:pt x="2632833" y="4277131"/>
                </a:cubicBezTo>
                <a:cubicBezTo>
                  <a:pt x="2626724" y="4277131"/>
                  <a:pt x="2622652" y="4273059"/>
                  <a:pt x="2622652" y="4266950"/>
                </a:cubicBezTo>
                <a:cubicBezTo>
                  <a:pt x="2622652" y="4260842"/>
                  <a:pt x="2627743" y="4256769"/>
                  <a:pt x="2632833" y="4256769"/>
                </a:cubicBezTo>
                <a:close/>
                <a:moveTo>
                  <a:pt x="5403112" y="4242516"/>
                </a:moveTo>
                <a:cubicBezTo>
                  <a:pt x="5403112" y="4242516"/>
                  <a:pt x="5404130" y="4242516"/>
                  <a:pt x="5404130" y="4243534"/>
                </a:cubicBezTo>
                <a:cubicBezTo>
                  <a:pt x="5404130" y="4244552"/>
                  <a:pt x="5403112" y="4244552"/>
                  <a:pt x="5403112" y="4244552"/>
                </a:cubicBezTo>
                <a:cubicBezTo>
                  <a:pt x="5402095" y="4244552"/>
                  <a:pt x="5402095" y="4243534"/>
                  <a:pt x="5402095" y="4243534"/>
                </a:cubicBezTo>
                <a:cubicBezTo>
                  <a:pt x="5402095" y="4242516"/>
                  <a:pt x="5403112" y="4242516"/>
                  <a:pt x="5403112" y="4242516"/>
                </a:cubicBezTo>
                <a:close/>
                <a:moveTo>
                  <a:pt x="3718138" y="4228262"/>
                </a:moveTo>
                <a:cubicBezTo>
                  <a:pt x="3725265" y="4228262"/>
                  <a:pt x="3730354" y="4234371"/>
                  <a:pt x="3730354" y="4240480"/>
                </a:cubicBezTo>
                <a:cubicBezTo>
                  <a:pt x="3730354" y="4247606"/>
                  <a:pt x="3725265" y="4252697"/>
                  <a:pt x="3718138" y="4252697"/>
                </a:cubicBezTo>
                <a:cubicBezTo>
                  <a:pt x="3711011" y="4252697"/>
                  <a:pt x="3705922" y="4247606"/>
                  <a:pt x="3705922" y="4240480"/>
                </a:cubicBezTo>
                <a:cubicBezTo>
                  <a:pt x="3705922" y="4233353"/>
                  <a:pt x="3711011" y="4228262"/>
                  <a:pt x="3718138" y="4228262"/>
                </a:cubicBezTo>
                <a:close/>
                <a:moveTo>
                  <a:pt x="1566870" y="4220117"/>
                </a:moveTo>
                <a:cubicBezTo>
                  <a:pt x="1581124" y="4220117"/>
                  <a:pt x="1593341" y="4232335"/>
                  <a:pt x="1593341" y="4246588"/>
                </a:cubicBezTo>
                <a:cubicBezTo>
                  <a:pt x="1593341" y="4260842"/>
                  <a:pt x="1581124" y="4273059"/>
                  <a:pt x="1566870" y="4273059"/>
                </a:cubicBezTo>
                <a:cubicBezTo>
                  <a:pt x="1552616" y="4273059"/>
                  <a:pt x="1540399" y="4260842"/>
                  <a:pt x="1540399" y="4246588"/>
                </a:cubicBezTo>
                <a:cubicBezTo>
                  <a:pt x="1540399" y="4232335"/>
                  <a:pt x="1552616" y="4220117"/>
                  <a:pt x="1566870" y="4220117"/>
                </a:cubicBezTo>
                <a:close/>
                <a:moveTo>
                  <a:pt x="10648437" y="4218080"/>
                </a:moveTo>
                <a:cubicBezTo>
                  <a:pt x="10656581" y="4218080"/>
                  <a:pt x="10662691" y="4224189"/>
                  <a:pt x="10662691" y="4232334"/>
                </a:cubicBezTo>
                <a:cubicBezTo>
                  <a:pt x="10662691" y="4239461"/>
                  <a:pt x="10656581" y="4246587"/>
                  <a:pt x="10648437" y="4246587"/>
                </a:cubicBezTo>
                <a:cubicBezTo>
                  <a:pt x="10640291" y="4246587"/>
                  <a:pt x="10634183" y="4240479"/>
                  <a:pt x="10634183" y="4232334"/>
                </a:cubicBezTo>
                <a:cubicBezTo>
                  <a:pt x="10634183" y="4224189"/>
                  <a:pt x="10640291" y="4218080"/>
                  <a:pt x="10648437" y="4218080"/>
                </a:cubicBezTo>
                <a:close/>
                <a:moveTo>
                  <a:pt x="11093353" y="4214008"/>
                </a:moveTo>
                <a:cubicBezTo>
                  <a:pt x="11099461" y="4214008"/>
                  <a:pt x="11104552" y="4219099"/>
                  <a:pt x="11104552" y="4225207"/>
                </a:cubicBezTo>
                <a:cubicBezTo>
                  <a:pt x="11104552" y="4231315"/>
                  <a:pt x="11099461" y="4236406"/>
                  <a:pt x="11093353" y="4236406"/>
                </a:cubicBezTo>
                <a:cubicBezTo>
                  <a:pt x="11087245" y="4236406"/>
                  <a:pt x="11082154" y="4231315"/>
                  <a:pt x="11082154" y="4225207"/>
                </a:cubicBezTo>
                <a:cubicBezTo>
                  <a:pt x="11082154" y="4219099"/>
                  <a:pt x="11087245" y="4214008"/>
                  <a:pt x="11093353" y="4214008"/>
                </a:cubicBezTo>
                <a:close/>
                <a:moveTo>
                  <a:pt x="550793" y="4191610"/>
                </a:moveTo>
                <a:cubicBezTo>
                  <a:pt x="555884" y="4191610"/>
                  <a:pt x="558938" y="4195682"/>
                  <a:pt x="558938" y="4199755"/>
                </a:cubicBezTo>
                <a:cubicBezTo>
                  <a:pt x="558938" y="4203828"/>
                  <a:pt x="555884" y="4207900"/>
                  <a:pt x="550793" y="4207900"/>
                </a:cubicBezTo>
                <a:cubicBezTo>
                  <a:pt x="546720" y="4207900"/>
                  <a:pt x="542648" y="4204845"/>
                  <a:pt x="542648" y="4199755"/>
                </a:cubicBezTo>
                <a:cubicBezTo>
                  <a:pt x="542648" y="4195682"/>
                  <a:pt x="545702" y="4191610"/>
                  <a:pt x="550793" y="4191610"/>
                </a:cubicBezTo>
                <a:close/>
                <a:moveTo>
                  <a:pt x="6863078" y="4178374"/>
                </a:moveTo>
                <a:cubicBezTo>
                  <a:pt x="6866133" y="4178374"/>
                  <a:pt x="6869188" y="4181428"/>
                  <a:pt x="6869188" y="4184482"/>
                </a:cubicBezTo>
                <a:cubicBezTo>
                  <a:pt x="6869188" y="4187537"/>
                  <a:pt x="6866133" y="4190591"/>
                  <a:pt x="6863078" y="4190591"/>
                </a:cubicBezTo>
                <a:cubicBezTo>
                  <a:pt x="6860024" y="4190591"/>
                  <a:pt x="6856970" y="4187537"/>
                  <a:pt x="6856970" y="4184482"/>
                </a:cubicBezTo>
                <a:cubicBezTo>
                  <a:pt x="6856970" y="4181428"/>
                  <a:pt x="6860024" y="4178374"/>
                  <a:pt x="6863078" y="4178374"/>
                </a:cubicBezTo>
                <a:close/>
                <a:moveTo>
                  <a:pt x="11333628" y="4167175"/>
                </a:moveTo>
                <a:cubicBezTo>
                  <a:pt x="11336683" y="4167175"/>
                  <a:pt x="11339738" y="4170229"/>
                  <a:pt x="11339738" y="4173284"/>
                </a:cubicBezTo>
                <a:cubicBezTo>
                  <a:pt x="11339738" y="4176338"/>
                  <a:pt x="11336683" y="4179393"/>
                  <a:pt x="11333628" y="4179393"/>
                </a:cubicBezTo>
                <a:cubicBezTo>
                  <a:pt x="11330575" y="4179393"/>
                  <a:pt x="11327520" y="4176338"/>
                  <a:pt x="11327520" y="4173284"/>
                </a:cubicBezTo>
                <a:cubicBezTo>
                  <a:pt x="11327520" y="4170229"/>
                  <a:pt x="11330575" y="4167175"/>
                  <a:pt x="11333628" y="4167175"/>
                </a:cubicBezTo>
                <a:close/>
                <a:moveTo>
                  <a:pt x="11631937" y="4147831"/>
                </a:moveTo>
                <a:cubicBezTo>
                  <a:pt x="11644154" y="4147831"/>
                  <a:pt x="11655354" y="4158012"/>
                  <a:pt x="11655354" y="4171248"/>
                </a:cubicBezTo>
                <a:cubicBezTo>
                  <a:pt x="11655354" y="4184483"/>
                  <a:pt x="11645173" y="4194664"/>
                  <a:pt x="11631937" y="4194664"/>
                </a:cubicBezTo>
                <a:cubicBezTo>
                  <a:pt x="11618701" y="4194664"/>
                  <a:pt x="11608520" y="4184483"/>
                  <a:pt x="11608520" y="4171248"/>
                </a:cubicBezTo>
                <a:cubicBezTo>
                  <a:pt x="11608520" y="4158012"/>
                  <a:pt x="11618701" y="4147831"/>
                  <a:pt x="11631937" y="4147831"/>
                </a:cubicBezTo>
                <a:close/>
                <a:moveTo>
                  <a:pt x="3068595" y="4123396"/>
                </a:moveTo>
                <a:cubicBezTo>
                  <a:pt x="3088956" y="4123396"/>
                  <a:pt x="3105248" y="4139686"/>
                  <a:pt x="3105248" y="4160048"/>
                </a:cubicBezTo>
                <a:cubicBezTo>
                  <a:pt x="3105248" y="4180410"/>
                  <a:pt x="3088956" y="4196701"/>
                  <a:pt x="3068595" y="4196701"/>
                </a:cubicBezTo>
                <a:cubicBezTo>
                  <a:pt x="3048233" y="4196701"/>
                  <a:pt x="3031941" y="4180410"/>
                  <a:pt x="3031941" y="4160048"/>
                </a:cubicBezTo>
                <a:cubicBezTo>
                  <a:pt x="3031941" y="4139686"/>
                  <a:pt x="3048233" y="4123396"/>
                  <a:pt x="3068595" y="4123396"/>
                </a:cubicBezTo>
                <a:close/>
                <a:moveTo>
                  <a:pt x="10819479" y="4092852"/>
                </a:moveTo>
                <a:cubicBezTo>
                  <a:pt x="10822534" y="4092852"/>
                  <a:pt x="10825589" y="4094888"/>
                  <a:pt x="10825589" y="4098960"/>
                </a:cubicBezTo>
                <a:cubicBezTo>
                  <a:pt x="10825589" y="4102015"/>
                  <a:pt x="10822534" y="4105070"/>
                  <a:pt x="10819479" y="4105070"/>
                </a:cubicBezTo>
                <a:cubicBezTo>
                  <a:pt x="10816426" y="4105070"/>
                  <a:pt x="10813371" y="4102015"/>
                  <a:pt x="10813371" y="4098960"/>
                </a:cubicBezTo>
                <a:cubicBezTo>
                  <a:pt x="10813371" y="4095906"/>
                  <a:pt x="10816426" y="4092852"/>
                  <a:pt x="10819479" y="4092852"/>
                </a:cubicBezTo>
                <a:close/>
                <a:moveTo>
                  <a:pt x="5376643" y="4073508"/>
                </a:moveTo>
                <a:cubicBezTo>
                  <a:pt x="5378679" y="4073508"/>
                  <a:pt x="5378679" y="4074526"/>
                  <a:pt x="5378679" y="4075544"/>
                </a:cubicBezTo>
                <a:cubicBezTo>
                  <a:pt x="5378679" y="4076563"/>
                  <a:pt x="5377659" y="4077581"/>
                  <a:pt x="5376643" y="4077581"/>
                </a:cubicBezTo>
                <a:cubicBezTo>
                  <a:pt x="5375624" y="4077581"/>
                  <a:pt x="5374603" y="4076563"/>
                  <a:pt x="5374603" y="4075544"/>
                </a:cubicBezTo>
                <a:cubicBezTo>
                  <a:pt x="5374603" y="4074526"/>
                  <a:pt x="5375624" y="4073508"/>
                  <a:pt x="5376643" y="4073508"/>
                </a:cubicBezTo>
                <a:close/>
                <a:moveTo>
                  <a:pt x="4249614" y="4036856"/>
                </a:moveTo>
                <a:cubicBezTo>
                  <a:pt x="4262849" y="4035838"/>
                  <a:pt x="4274048" y="4047037"/>
                  <a:pt x="4274048" y="4061291"/>
                </a:cubicBezTo>
                <a:cubicBezTo>
                  <a:pt x="4274048" y="4074527"/>
                  <a:pt x="4262849" y="4085726"/>
                  <a:pt x="4249614" y="4085726"/>
                </a:cubicBezTo>
                <a:cubicBezTo>
                  <a:pt x="4236380" y="4085726"/>
                  <a:pt x="4225181" y="4074527"/>
                  <a:pt x="4225181" y="4061291"/>
                </a:cubicBezTo>
                <a:cubicBezTo>
                  <a:pt x="4225181" y="4048055"/>
                  <a:pt x="4236380" y="4036856"/>
                  <a:pt x="4249614" y="4036856"/>
                </a:cubicBezTo>
                <a:close/>
                <a:moveTo>
                  <a:pt x="380768" y="4020566"/>
                </a:moveTo>
                <a:cubicBezTo>
                  <a:pt x="383822" y="4020566"/>
                  <a:pt x="385858" y="4022602"/>
                  <a:pt x="385858" y="4025657"/>
                </a:cubicBezTo>
                <a:cubicBezTo>
                  <a:pt x="385858" y="4027692"/>
                  <a:pt x="383822" y="4030747"/>
                  <a:pt x="380768" y="4030747"/>
                </a:cubicBezTo>
                <a:cubicBezTo>
                  <a:pt x="377713" y="4030747"/>
                  <a:pt x="375677" y="4028711"/>
                  <a:pt x="375677" y="4025657"/>
                </a:cubicBezTo>
                <a:cubicBezTo>
                  <a:pt x="375677" y="4022602"/>
                  <a:pt x="377713" y="4020566"/>
                  <a:pt x="380768" y="4020566"/>
                </a:cubicBezTo>
                <a:close/>
                <a:moveTo>
                  <a:pt x="2215400" y="3970678"/>
                </a:moveTo>
                <a:cubicBezTo>
                  <a:pt x="2216418" y="3970678"/>
                  <a:pt x="2216418" y="3971696"/>
                  <a:pt x="2216418" y="3971696"/>
                </a:cubicBezTo>
                <a:cubicBezTo>
                  <a:pt x="2216418" y="3972714"/>
                  <a:pt x="2216418" y="3972714"/>
                  <a:pt x="2215400" y="3972714"/>
                </a:cubicBezTo>
                <a:cubicBezTo>
                  <a:pt x="2214383" y="3972714"/>
                  <a:pt x="2214383" y="3972714"/>
                  <a:pt x="2214383" y="3971696"/>
                </a:cubicBezTo>
                <a:cubicBezTo>
                  <a:pt x="2214383" y="3970678"/>
                  <a:pt x="2214383" y="3970678"/>
                  <a:pt x="2215400" y="3970678"/>
                </a:cubicBezTo>
                <a:close/>
                <a:moveTo>
                  <a:pt x="4634435" y="3959479"/>
                </a:moveTo>
                <a:cubicBezTo>
                  <a:pt x="4648687" y="3959479"/>
                  <a:pt x="4660903" y="3970678"/>
                  <a:pt x="4660903" y="3985950"/>
                </a:cubicBezTo>
                <a:cubicBezTo>
                  <a:pt x="4660903" y="4001222"/>
                  <a:pt x="4648687" y="4012421"/>
                  <a:pt x="4634435" y="4012421"/>
                </a:cubicBezTo>
                <a:cubicBezTo>
                  <a:pt x="4619161" y="4012421"/>
                  <a:pt x="4607962" y="4000204"/>
                  <a:pt x="4607962" y="3985950"/>
                </a:cubicBezTo>
                <a:cubicBezTo>
                  <a:pt x="4607962" y="3971696"/>
                  <a:pt x="4620178" y="3959479"/>
                  <a:pt x="4634435" y="3959479"/>
                </a:cubicBezTo>
                <a:close/>
                <a:moveTo>
                  <a:pt x="10706469" y="3953370"/>
                </a:moveTo>
                <a:cubicBezTo>
                  <a:pt x="10718687" y="3952353"/>
                  <a:pt x="10726832" y="3961515"/>
                  <a:pt x="10726832" y="3972715"/>
                </a:cubicBezTo>
                <a:cubicBezTo>
                  <a:pt x="10726832" y="3983914"/>
                  <a:pt x="10717668" y="3992059"/>
                  <a:pt x="10706469" y="3992059"/>
                </a:cubicBezTo>
                <a:cubicBezTo>
                  <a:pt x="10695270" y="3992059"/>
                  <a:pt x="10686107" y="3982896"/>
                  <a:pt x="10686107" y="3972715"/>
                </a:cubicBezTo>
                <a:cubicBezTo>
                  <a:pt x="10686107" y="3961515"/>
                  <a:pt x="10695270" y="3953370"/>
                  <a:pt x="10706469" y="3953370"/>
                </a:cubicBezTo>
                <a:close/>
                <a:moveTo>
                  <a:pt x="8545008" y="3938098"/>
                </a:moveTo>
                <a:cubicBezTo>
                  <a:pt x="8568424" y="3938098"/>
                  <a:pt x="8588787" y="3957442"/>
                  <a:pt x="8588787" y="3981877"/>
                </a:cubicBezTo>
                <a:cubicBezTo>
                  <a:pt x="8588787" y="4006312"/>
                  <a:pt x="8569443" y="4025656"/>
                  <a:pt x="8545008" y="4025656"/>
                </a:cubicBezTo>
                <a:cubicBezTo>
                  <a:pt x="8520573" y="4025656"/>
                  <a:pt x="8501229" y="4006312"/>
                  <a:pt x="8501229" y="3981877"/>
                </a:cubicBezTo>
                <a:cubicBezTo>
                  <a:pt x="8501229" y="3957442"/>
                  <a:pt x="8520573" y="3938098"/>
                  <a:pt x="8545008" y="3938098"/>
                </a:cubicBezTo>
                <a:close/>
                <a:moveTo>
                  <a:pt x="677029" y="3937081"/>
                </a:moveTo>
                <a:cubicBezTo>
                  <a:pt x="680083" y="3937081"/>
                  <a:pt x="684156" y="3940135"/>
                  <a:pt x="684156" y="3944208"/>
                </a:cubicBezTo>
                <a:cubicBezTo>
                  <a:pt x="684156" y="3948280"/>
                  <a:pt x="681101" y="3951334"/>
                  <a:pt x="677029" y="3951334"/>
                </a:cubicBezTo>
                <a:cubicBezTo>
                  <a:pt x="672956" y="3951334"/>
                  <a:pt x="669902" y="3948280"/>
                  <a:pt x="669902" y="3944208"/>
                </a:cubicBezTo>
                <a:cubicBezTo>
                  <a:pt x="669902" y="3940135"/>
                  <a:pt x="672956" y="3937081"/>
                  <a:pt x="677029" y="3937081"/>
                </a:cubicBezTo>
                <a:close/>
                <a:moveTo>
                  <a:pt x="165937" y="3893302"/>
                </a:moveTo>
                <a:cubicBezTo>
                  <a:pt x="168991" y="3893302"/>
                  <a:pt x="171027" y="3895338"/>
                  <a:pt x="171027" y="3898393"/>
                </a:cubicBezTo>
                <a:cubicBezTo>
                  <a:pt x="171027" y="3901447"/>
                  <a:pt x="168991" y="3903483"/>
                  <a:pt x="165937" y="3903483"/>
                </a:cubicBezTo>
                <a:cubicBezTo>
                  <a:pt x="162882" y="3903483"/>
                  <a:pt x="160846" y="3901447"/>
                  <a:pt x="160846" y="3898393"/>
                </a:cubicBezTo>
                <a:cubicBezTo>
                  <a:pt x="160846" y="3895338"/>
                  <a:pt x="162882" y="3893302"/>
                  <a:pt x="165937" y="3893302"/>
                </a:cubicBezTo>
                <a:close/>
                <a:moveTo>
                  <a:pt x="3428003" y="3860722"/>
                </a:moveTo>
                <a:cubicBezTo>
                  <a:pt x="3443277" y="3860722"/>
                  <a:pt x="3454475" y="3872940"/>
                  <a:pt x="3454475" y="3887193"/>
                </a:cubicBezTo>
                <a:cubicBezTo>
                  <a:pt x="3454475" y="3901447"/>
                  <a:pt x="3442258" y="3913664"/>
                  <a:pt x="3428003" y="3913664"/>
                </a:cubicBezTo>
                <a:cubicBezTo>
                  <a:pt x="3413746" y="3913664"/>
                  <a:pt x="3401528" y="3901447"/>
                  <a:pt x="3401528" y="3887193"/>
                </a:cubicBezTo>
                <a:cubicBezTo>
                  <a:pt x="3401528" y="3872940"/>
                  <a:pt x="3413746" y="3860722"/>
                  <a:pt x="3428003" y="3860722"/>
                </a:cubicBezTo>
                <a:close/>
                <a:moveTo>
                  <a:pt x="461189" y="3827124"/>
                </a:moveTo>
                <a:cubicBezTo>
                  <a:pt x="464244" y="3828142"/>
                  <a:pt x="465262" y="3829160"/>
                  <a:pt x="465262" y="3831196"/>
                </a:cubicBezTo>
                <a:cubicBezTo>
                  <a:pt x="465262" y="3833232"/>
                  <a:pt x="463226" y="3835269"/>
                  <a:pt x="461189" y="3835269"/>
                </a:cubicBezTo>
                <a:cubicBezTo>
                  <a:pt x="459153" y="3835269"/>
                  <a:pt x="457117" y="3833232"/>
                  <a:pt x="457117" y="3831196"/>
                </a:cubicBezTo>
                <a:cubicBezTo>
                  <a:pt x="457117" y="3829160"/>
                  <a:pt x="459153" y="3827124"/>
                  <a:pt x="461189" y="3827124"/>
                </a:cubicBezTo>
                <a:close/>
                <a:moveTo>
                  <a:pt x="395021" y="3817961"/>
                </a:moveTo>
                <a:cubicBezTo>
                  <a:pt x="399093" y="3817961"/>
                  <a:pt x="402148" y="3821015"/>
                  <a:pt x="402148" y="3825088"/>
                </a:cubicBezTo>
                <a:cubicBezTo>
                  <a:pt x="402148" y="3829160"/>
                  <a:pt x="399093" y="3832215"/>
                  <a:pt x="395021" y="3832215"/>
                </a:cubicBezTo>
                <a:cubicBezTo>
                  <a:pt x="390948" y="3832215"/>
                  <a:pt x="387894" y="3829160"/>
                  <a:pt x="387894" y="3825088"/>
                </a:cubicBezTo>
                <a:cubicBezTo>
                  <a:pt x="387894" y="3821015"/>
                  <a:pt x="390948" y="3817961"/>
                  <a:pt x="395021" y="3817961"/>
                </a:cubicBezTo>
                <a:close/>
                <a:moveTo>
                  <a:pt x="11750038" y="3799635"/>
                </a:moveTo>
                <a:cubicBezTo>
                  <a:pt x="11753093" y="3800653"/>
                  <a:pt x="11755129" y="3802689"/>
                  <a:pt x="11755129" y="3805743"/>
                </a:cubicBezTo>
                <a:cubicBezTo>
                  <a:pt x="11755129" y="3808798"/>
                  <a:pt x="11753093" y="3810834"/>
                  <a:pt x="11750038" y="3810834"/>
                </a:cubicBezTo>
                <a:cubicBezTo>
                  <a:pt x="11746985" y="3810834"/>
                  <a:pt x="11743930" y="3808798"/>
                  <a:pt x="11743930" y="3805743"/>
                </a:cubicBezTo>
                <a:cubicBezTo>
                  <a:pt x="11743930" y="3802689"/>
                  <a:pt x="11745966" y="3799635"/>
                  <a:pt x="11750038" y="3799635"/>
                </a:cubicBezTo>
                <a:close/>
                <a:moveTo>
                  <a:pt x="9481675" y="3783345"/>
                </a:moveTo>
                <a:cubicBezTo>
                  <a:pt x="9488801" y="3783345"/>
                  <a:pt x="9493892" y="3788436"/>
                  <a:pt x="9493892" y="3794545"/>
                </a:cubicBezTo>
                <a:cubicBezTo>
                  <a:pt x="9493892" y="3800653"/>
                  <a:pt x="9488801" y="3805744"/>
                  <a:pt x="9481675" y="3805744"/>
                </a:cubicBezTo>
                <a:cubicBezTo>
                  <a:pt x="9475566" y="3805744"/>
                  <a:pt x="9469457" y="3800653"/>
                  <a:pt x="9469457" y="3794545"/>
                </a:cubicBezTo>
                <a:cubicBezTo>
                  <a:pt x="9469457" y="3788436"/>
                  <a:pt x="9474548" y="3783345"/>
                  <a:pt x="9481675" y="3783345"/>
                </a:cubicBezTo>
                <a:close/>
                <a:moveTo>
                  <a:pt x="3492152" y="3781309"/>
                </a:moveTo>
                <a:cubicBezTo>
                  <a:pt x="3498262" y="3781309"/>
                  <a:pt x="3503351" y="3786400"/>
                  <a:pt x="3503351" y="3792508"/>
                </a:cubicBezTo>
                <a:cubicBezTo>
                  <a:pt x="3503351" y="3798616"/>
                  <a:pt x="3498262" y="3803707"/>
                  <a:pt x="3492152" y="3803707"/>
                </a:cubicBezTo>
                <a:cubicBezTo>
                  <a:pt x="3486046" y="3803707"/>
                  <a:pt x="3480954" y="3798616"/>
                  <a:pt x="3480954" y="3792508"/>
                </a:cubicBezTo>
                <a:cubicBezTo>
                  <a:pt x="3480954" y="3786400"/>
                  <a:pt x="3486046" y="3781309"/>
                  <a:pt x="3492152" y="3781309"/>
                </a:cubicBezTo>
                <a:close/>
                <a:moveTo>
                  <a:pt x="3015654" y="3767055"/>
                </a:moveTo>
                <a:cubicBezTo>
                  <a:pt x="3019727" y="3768073"/>
                  <a:pt x="3022780" y="3771128"/>
                  <a:pt x="3022780" y="3774182"/>
                </a:cubicBezTo>
                <a:cubicBezTo>
                  <a:pt x="3022780" y="3778254"/>
                  <a:pt x="3019727" y="3781309"/>
                  <a:pt x="3015654" y="3781309"/>
                </a:cubicBezTo>
                <a:cubicBezTo>
                  <a:pt x="3011580" y="3781309"/>
                  <a:pt x="3008526" y="3778254"/>
                  <a:pt x="3008526" y="3774182"/>
                </a:cubicBezTo>
                <a:cubicBezTo>
                  <a:pt x="3008526" y="3770109"/>
                  <a:pt x="3011580" y="3767055"/>
                  <a:pt x="3015654" y="3767055"/>
                </a:cubicBezTo>
                <a:close/>
                <a:moveTo>
                  <a:pt x="3810802" y="3754837"/>
                </a:moveTo>
                <a:cubicBezTo>
                  <a:pt x="3815894" y="3754837"/>
                  <a:pt x="3820985" y="3758910"/>
                  <a:pt x="3820985" y="3765018"/>
                </a:cubicBezTo>
                <a:cubicBezTo>
                  <a:pt x="3820985" y="3770109"/>
                  <a:pt x="3816912" y="3775199"/>
                  <a:pt x="3810802" y="3775199"/>
                </a:cubicBezTo>
                <a:cubicBezTo>
                  <a:pt x="3804694" y="3775199"/>
                  <a:pt x="3800620" y="3771127"/>
                  <a:pt x="3800620" y="3765018"/>
                </a:cubicBezTo>
                <a:cubicBezTo>
                  <a:pt x="3800620" y="3758910"/>
                  <a:pt x="3804694" y="3754837"/>
                  <a:pt x="3810802" y="3754837"/>
                </a:cubicBezTo>
                <a:close/>
                <a:moveTo>
                  <a:pt x="2153313" y="3744656"/>
                </a:moveTo>
                <a:cubicBezTo>
                  <a:pt x="2162474" y="3744656"/>
                  <a:pt x="2170621" y="3751783"/>
                  <a:pt x="2170621" y="3761964"/>
                </a:cubicBezTo>
                <a:cubicBezTo>
                  <a:pt x="2170621" y="3771127"/>
                  <a:pt x="2162474" y="3779272"/>
                  <a:pt x="2153313" y="3779272"/>
                </a:cubicBezTo>
                <a:cubicBezTo>
                  <a:pt x="2144150" y="3779272"/>
                  <a:pt x="2136003" y="3772145"/>
                  <a:pt x="2136003" y="3761964"/>
                </a:cubicBezTo>
                <a:cubicBezTo>
                  <a:pt x="2136003" y="3752801"/>
                  <a:pt x="2144150" y="3744656"/>
                  <a:pt x="2153313" y="3744656"/>
                </a:cubicBezTo>
                <a:close/>
                <a:moveTo>
                  <a:pt x="5287053" y="3741602"/>
                </a:moveTo>
                <a:cubicBezTo>
                  <a:pt x="5290104" y="3741602"/>
                  <a:pt x="5292143" y="3743638"/>
                  <a:pt x="5292143" y="3746693"/>
                </a:cubicBezTo>
                <a:cubicBezTo>
                  <a:pt x="5292143" y="3749747"/>
                  <a:pt x="5290104" y="3751783"/>
                  <a:pt x="5287053" y="3751783"/>
                </a:cubicBezTo>
                <a:cubicBezTo>
                  <a:pt x="5284000" y="3751783"/>
                  <a:pt x="5281965" y="3749747"/>
                  <a:pt x="5281965" y="3746693"/>
                </a:cubicBezTo>
                <a:cubicBezTo>
                  <a:pt x="5281965" y="3743638"/>
                  <a:pt x="5284000" y="3741602"/>
                  <a:pt x="5287053" y="3741602"/>
                </a:cubicBezTo>
                <a:close/>
                <a:moveTo>
                  <a:pt x="7031068" y="3735494"/>
                </a:moveTo>
                <a:cubicBezTo>
                  <a:pt x="7043286" y="3735494"/>
                  <a:pt x="7053467" y="3745675"/>
                  <a:pt x="7053467" y="3757892"/>
                </a:cubicBezTo>
                <a:cubicBezTo>
                  <a:pt x="7053467" y="3770110"/>
                  <a:pt x="7043286" y="3780291"/>
                  <a:pt x="7031068" y="3780291"/>
                </a:cubicBezTo>
                <a:cubicBezTo>
                  <a:pt x="7018851" y="3780291"/>
                  <a:pt x="7008670" y="3770110"/>
                  <a:pt x="7008670" y="3757892"/>
                </a:cubicBezTo>
                <a:cubicBezTo>
                  <a:pt x="7008670" y="3745675"/>
                  <a:pt x="7018851" y="3735494"/>
                  <a:pt x="7031068" y="3735494"/>
                </a:cubicBezTo>
                <a:close/>
                <a:moveTo>
                  <a:pt x="8007442" y="3718185"/>
                </a:moveTo>
                <a:cubicBezTo>
                  <a:pt x="8031877" y="3719203"/>
                  <a:pt x="8051221" y="3738547"/>
                  <a:pt x="8051221" y="3761964"/>
                </a:cubicBezTo>
                <a:cubicBezTo>
                  <a:pt x="8051221" y="3785380"/>
                  <a:pt x="8031877" y="3804725"/>
                  <a:pt x="8007442" y="3804725"/>
                </a:cubicBezTo>
                <a:cubicBezTo>
                  <a:pt x="7983007" y="3804725"/>
                  <a:pt x="7963663" y="3785380"/>
                  <a:pt x="7963663" y="3761964"/>
                </a:cubicBezTo>
                <a:cubicBezTo>
                  <a:pt x="7963663" y="3738547"/>
                  <a:pt x="7983007" y="3718185"/>
                  <a:pt x="8007442" y="3718185"/>
                </a:cubicBezTo>
                <a:close/>
                <a:moveTo>
                  <a:pt x="2738703" y="3717167"/>
                </a:moveTo>
                <a:cubicBezTo>
                  <a:pt x="2742776" y="3717167"/>
                  <a:pt x="2746849" y="3720222"/>
                  <a:pt x="2746849" y="3725312"/>
                </a:cubicBezTo>
                <a:cubicBezTo>
                  <a:pt x="2746849" y="3729385"/>
                  <a:pt x="2743795" y="3733457"/>
                  <a:pt x="2738703" y="3733457"/>
                </a:cubicBezTo>
                <a:cubicBezTo>
                  <a:pt x="2734631" y="3733457"/>
                  <a:pt x="2730559" y="3730403"/>
                  <a:pt x="2730559" y="3725312"/>
                </a:cubicBezTo>
                <a:cubicBezTo>
                  <a:pt x="2730559" y="3721240"/>
                  <a:pt x="2733613" y="3717167"/>
                  <a:pt x="2738703" y="3717167"/>
                </a:cubicBezTo>
                <a:close/>
                <a:moveTo>
                  <a:pt x="5693282" y="3715131"/>
                </a:moveTo>
                <a:cubicBezTo>
                  <a:pt x="5697354" y="3715131"/>
                  <a:pt x="5701426" y="3718185"/>
                  <a:pt x="5701426" y="3722257"/>
                </a:cubicBezTo>
                <a:cubicBezTo>
                  <a:pt x="5701426" y="3726330"/>
                  <a:pt x="5698371" y="3729384"/>
                  <a:pt x="5693282" y="3729384"/>
                </a:cubicBezTo>
                <a:cubicBezTo>
                  <a:pt x="5689209" y="3729384"/>
                  <a:pt x="5685137" y="3726330"/>
                  <a:pt x="5685137" y="3722257"/>
                </a:cubicBezTo>
                <a:cubicBezTo>
                  <a:pt x="5685137" y="3718185"/>
                  <a:pt x="5688191" y="3715131"/>
                  <a:pt x="5693282" y="3715131"/>
                </a:cubicBezTo>
                <a:close/>
                <a:moveTo>
                  <a:pt x="1150439" y="3714113"/>
                </a:moveTo>
                <a:cubicBezTo>
                  <a:pt x="1153493" y="3714113"/>
                  <a:pt x="1156547" y="3717167"/>
                  <a:pt x="1156547" y="3720222"/>
                </a:cubicBezTo>
                <a:cubicBezTo>
                  <a:pt x="1156547" y="3723276"/>
                  <a:pt x="1153493" y="3726331"/>
                  <a:pt x="1150439" y="3726331"/>
                </a:cubicBezTo>
                <a:cubicBezTo>
                  <a:pt x="1147384" y="3726331"/>
                  <a:pt x="1144330" y="3723276"/>
                  <a:pt x="1144330" y="3720222"/>
                </a:cubicBezTo>
                <a:cubicBezTo>
                  <a:pt x="1144330" y="3717167"/>
                  <a:pt x="1147384" y="3714113"/>
                  <a:pt x="1150439" y="3714113"/>
                </a:cubicBezTo>
                <a:close/>
                <a:moveTo>
                  <a:pt x="3209096" y="3699859"/>
                </a:moveTo>
                <a:cubicBezTo>
                  <a:pt x="3238621" y="3700877"/>
                  <a:pt x="3261017" y="3723276"/>
                  <a:pt x="3261017" y="3751783"/>
                </a:cubicBezTo>
                <a:cubicBezTo>
                  <a:pt x="3261017" y="3780290"/>
                  <a:pt x="3237603" y="3803706"/>
                  <a:pt x="3209096" y="3803706"/>
                </a:cubicBezTo>
                <a:cubicBezTo>
                  <a:pt x="3180589" y="3803706"/>
                  <a:pt x="3157171" y="3780290"/>
                  <a:pt x="3157171" y="3751783"/>
                </a:cubicBezTo>
                <a:cubicBezTo>
                  <a:pt x="3157171" y="3723276"/>
                  <a:pt x="3180589" y="3699859"/>
                  <a:pt x="3209096" y="3699859"/>
                </a:cubicBezTo>
                <a:close/>
                <a:moveTo>
                  <a:pt x="10019241" y="3698841"/>
                </a:moveTo>
                <a:cubicBezTo>
                  <a:pt x="10053857" y="3698841"/>
                  <a:pt x="10081346" y="3726330"/>
                  <a:pt x="10081346" y="3759928"/>
                </a:cubicBezTo>
                <a:cubicBezTo>
                  <a:pt x="10081346" y="3793526"/>
                  <a:pt x="10053857" y="3821015"/>
                  <a:pt x="10019241" y="3821015"/>
                </a:cubicBezTo>
                <a:cubicBezTo>
                  <a:pt x="9985643" y="3821015"/>
                  <a:pt x="9957136" y="3793526"/>
                  <a:pt x="9957136" y="3759928"/>
                </a:cubicBezTo>
                <a:cubicBezTo>
                  <a:pt x="9957136" y="3726330"/>
                  <a:pt x="9984625" y="3698841"/>
                  <a:pt x="10019241" y="3698841"/>
                </a:cubicBezTo>
                <a:close/>
                <a:moveTo>
                  <a:pt x="4673138" y="3679497"/>
                </a:moveTo>
                <a:cubicBezTo>
                  <a:pt x="4682302" y="3679497"/>
                  <a:pt x="4690446" y="3686623"/>
                  <a:pt x="4690446" y="3695787"/>
                </a:cubicBezTo>
                <a:cubicBezTo>
                  <a:pt x="4690446" y="3704950"/>
                  <a:pt x="4683321" y="3712076"/>
                  <a:pt x="4673138" y="3712076"/>
                </a:cubicBezTo>
                <a:cubicBezTo>
                  <a:pt x="4663972" y="3712076"/>
                  <a:pt x="4655826" y="3704950"/>
                  <a:pt x="4655826" y="3695787"/>
                </a:cubicBezTo>
                <a:cubicBezTo>
                  <a:pt x="4655826" y="3686623"/>
                  <a:pt x="4662954" y="3679497"/>
                  <a:pt x="4673138" y="3679497"/>
                </a:cubicBezTo>
                <a:close/>
                <a:moveTo>
                  <a:pt x="22399" y="3673388"/>
                </a:moveTo>
                <a:cubicBezTo>
                  <a:pt x="36652" y="3673388"/>
                  <a:pt x="47851" y="3684588"/>
                  <a:pt x="47851" y="3699859"/>
                </a:cubicBezTo>
                <a:cubicBezTo>
                  <a:pt x="47851" y="3714113"/>
                  <a:pt x="36652" y="3725312"/>
                  <a:pt x="22399" y="3725312"/>
                </a:cubicBezTo>
                <a:cubicBezTo>
                  <a:pt x="12217" y="3725312"/>
                  <a:pt x="4072" y="3719203"/>
                  <a:pt x="0" y="3712076"/>
                </a:cubicBezTo>
                <a:lnTo>
                  <a:pt x="0" y="3686623"/>
                </a:lnTo>
                <a:cubicBezTo>
                  <a:pt x="5091" y="3678479"/>
                  <a:pt x="13236" y="3673388"/>
                  <a:pt x="22399" y="3673388"/>
                </a:cubicBezTo>
                <a:close/>
                <a:moveTo>
                  <a:pt x="10351147" y="3666261"/>
                </a:moveTo>
                <a:cubicBezTo>
                  <a:pt x="10360309" y="3665243"/>
                  <a:pt x="10367436" y="3672370"/>
                  <a:pt x="10367436" y="3681533"/>
                </a:cubicBezTo>
                <a:cubicBezTo>
                  <a:pt x="10367436" y="3690696"/>
                  <a:pt x="10360309" y="3696804"/>
                  <a:pt x="10351147" y="3696804"/>
                </a:cubicBezTo>
                <a:cubicBezTo>
                  <a:pt x="10341983" y="3696804"/>
                  <a:pt x="10335875" y="3689678"/>
                  <a:pt x="10335875" y="3681533"/>
                </a:cubicBezTo>
                <a:cubicBezTo>
                  <a:pt x="10335875" y="3672370"/>
                  <a:pt x="10343002" y="3666261"/>
                  <a:pt x="10351147" y="3666261"/>
                </a:cubicBezTo>
                <a:close/>
                <a:moveTo>
                  <a:pt x="11263380" y="3656080"/>
                </a:moveTo>
                <a:cubicBezTo>
                  <a:pt x="11271524" y="3656080"/>
                  <a:pt x="11276615" y="3662189"/>
                  <a:pt x="11276615" y="3669316"/>
                </a:cubicBezTo>
                <a:cubicBezTo>
                  <a:pt x="11276615" y="3676442"/>
                  <a:pt x="11270506" y="3682551"/>
                  <a:pt x="11263380" y="3682551"/>
                </a:cubicBezTo>
                <a:cubicBezTo>
                  <a:pt x="11256252" y="3682551"/>
                  <a:pt x="11250144" y="3676442"/>
                  <a:pt x="11250144" y="3669316"/>
                </a:cubicBezTo>
                <a:cubicBezTo>
                  <a:pt x="11250144" y="3662189"/>
                  <a:pt x="11256252" y="3656080"/>
                  <a:pt x="11263380" y="3656080"/>
                </a:cubicBezTo>
                <a:close/>
                <a:moveTo>
                  <a:pt x="223997" y="3647935"/>
                </a:moveTo>
                <a:cubicBezTo>
                  <a:pt x="231123" y="3647935"/>
                  <a:pt x="237232" y="3654044"/>
                  <a:pt x="237232" y="3661170"/>
                </a:cubicBezTo>
                <a:cubicBezTo>
                  <a:pt x="237232" y="3668297"/>
                  <a:pt x="231123" y="3674406"/>
                  <a:pt x="223997" y="3674406"/>
                </a:cubicBezTo>
                <a:cubicBezTo>
                  <a:pt x="216870" y="3674406"/>
                  <a:pt x="210761" y="3668297"/>
                  <a:pt x="210761" y="3661170"/>
                </a:cubicBezTo>
                <a:cubicBezTo>
                  <a:pt x="210761" y="3654044"/>
                  <a:pt x="216870" y="3647935"/>
                  <a:pt x="223997" y="3647935"/>
                </a:cubicBezTo>
                <a:close/>
                <a:moveTo>
                  <a:pt x="6892604" y="3642845"/>
                </a:moveTo>
                <a:cubicBezTo>
                  <a:pt x="6896677" y="3642845"/>
                  <a:pt x="6898713" y="3645899"/>
                  <a:pt x="6898713" y="3648954"/>
                </a:cubicBezTo>
                <a:cubicBezTo>
                  <a:pt x="6898713" y="3653026"/>
                  <a:pt x="6895659" y="3655063"/>
                  <a:pt x="6892604" y="3655063"/>
                </a:cubicBezTo>
                <a:cubicBezTo>
                  <a:pt x="6888532" y="3655063"/>
                  <a:pt x="6886496" y="3652008"/>
                  <a:pt x="6886496" y="3648954"/>
                </a:cubicBezTo>
                <a:cubicBezTo>
                  <a:pt x="6886496" y="3644881"/>
                  <a:pt x="6889550" y="3642845"/>
                  <a:pt x="6892604" y="3642845"/>
                </a:cubicBezTo>
                <a:close/>
                <a:moveTo>
                  <a:pt x="3798592" y="3640808"/>
                </a:moveTo>
                <a:cubicBezTo>
                  <a:pt x="3800628" y="3639790"/>
                  <a:pt x="3802666" y="3641826"/>
                  <a:pt x="3802666" y="3644880"/>
                </a:cubicBezTo>
                <a:cubicBezTo>
                  <a:pt x="3802666" y="3646917"/>
                  <a:pt x="3800628" y="3648953"/>
                  <a:pt x="3798592" y="3648953"/>
                </a:cubicBezTo>
                <a:cubicBezTo>
                  <a:pt x="3796557" y="3648953"/>
                  <a:pt x="3794520" y="3646917"/>
                  <a:pt x="3794520" y="3644880"/>
                </a:cubicBezTo>
                <a:cubicBezTo>
                  <a:pt x="3794520" y="3642844"/>
                  <a:pt x="3796557" y="3640808"/>
                  <a:pt x="3798592" y="3640808"/>
                </a:cubicBezTo>
                <a:close/>
                <a:moveTo>
                  <a:pt x="11062810" y="3638772"/>
                </a:moveTo>
                <a:cubicBezTo>
                  <a:pt x="11064847" y="3638772"/>
                  <a:pt x="11066882" y="3640808"/>
                  <a:pt x="11066882" y="3642844"/>
                </a:cubicBezTo>
                <a:cubicBezTo>
                  <a:pt x="11066882" y="3644880"/>
                  <a:pt x="11064847" y="3646917"/>
                  <a:pt x="11062810" y="3646917"/>
                </a:cubicBezTo>
                <a:cubicBezTo>
                  <a:pt x="11060774" y="3646917"/>
                  <a:pt x="11058737" y="3644880"/>
                  <a:pt x="11058737" y="3642844"/>
                </a:cubicBezTo>
                <a:cubicBezTo>
                  <a:pt x="11058737" y="3640808"/>
                  <a:pt x="11060774" y="3638772"/>
                  <a:pt x="11062810" y="3638772"/>
                </a:cubicBezTo>
                <a:close/>
                <a:moveTo>
                  <a:pt x="11256252" y="3614337"/>
                </a:moveTo>
                <a:cubicBezTo>
                  <a:pt x="11263379" y="3614337"/>
                  <a:pt x="11270506" y="3620445"/>
                  <a:pt x="11270506" y="3628591"/>
                </a:cubicBezTo>
                <a:cubicBezTo>
                  <a:pt x="11270506" y="3636736"/>
                  <a:pt x="11264397" y="3642844"/>
                  <a:pt x="11256252" y="3642844"/>
                </a:cubicBezTo>
                <a:cubicBezTo>
                  <a:pt x="11248108" y="3642844"/>
                  <a:pt x="11241998" y="3636736"/>
                  <a:pt x="11241998" y="3628591"/>
                </a:cubicBezTo>
                <a:cubicBezTo>
                  <a:pt x="11241998" y="3620445"/>
                  <a:pt x="11248108" y="3614337"/>
                  <a:pt x="11256252" y="3614337"/>
                </a:cubicBezTo>
                <a:close/>
                <a:moveTo>
                  <a:pt x="11961807" y="3603138"/>
                </a:moveTo>
                <a:cubicBezTo>
                  <a:pt x="11967916" y="3603138"/>
                  <a:pt x="11974024" y="3608229"/>
                  <a:pt x="11974024" y="3615355"/>
                </a:cubicBezTo>
                <a:cubicBezTo>
                  <a:pt x="11974024" y="3622482"/>
                  <a:pt x="11968933" y="3627572"/>
                  <a:pt x="11961807" y="3627572"/>
                </a:cubicBezTo>
                <a:cubicBezTo>
                  <a:pt x="11954680" y="3627572"/>
                  <a:pt x="11949589" y="3622482"/>
                  <a:pt x="11949589" y="3615355"/>
                </a:cubicBezTo>
                <a:cubicBezTo>
                  <a:pt x="11949589" y="3608229"/>
                  <a:pt x="11954680" y="3603138"/>
                  <a:pt x="11961807" y="3603138"/>
                </a:cubicBezTo>
                <a:close/>
                <a:moveTo>
                  <a:pt x="7592051" y="3603138"/>
                </a:moveTo>
                <a:cubicBezTo>
                  <a:pt x="7595105" y="3603138"/>
                  <a:pt x="7598160" y="3606192"/>
                  <a:pt x="7598160" y="3609246"/>
                </a:cubicBezTo>
                <a:cubicBezTo>
                  <a:pt x="7598160" y="3612301"/>
                  <a:pt x="7595105" y="3615355"/>
                  <a:pt x="7592051" y="3615355"/>
                </a:cubicBezTo>
                <a:cubicBezTo>
                  <a:pt x="7587978" y="3615355"/>
                  <a:pt x="7585942" y="3612301"/>
                  <a:pt x="7585942" y="3609246"/>
                </a:cubicBezTo>
                <a:cubicBezTo>
                  <a:pt x="7585942" y="3606192"/>
                  <a:pt x="7588997" y="3603138"/>
                  <a:pt x="7592051" y="3603138"/>
                </a:cubicBezTo>
                <a:close/>
                <a:moveTo>
                  <a:pt x="5719746" y="3579721"/>
                </a:moveTo>
                <a:cubicBezTo>
                  <a:pt x="5727889" y="3579721"/>
                  <a:pt x="5736035" y="3587866"/>
                  <a:pt x="5736035" y="3596011"/>
                </a:cubicBezTo>
                <a:cubicBezTo>
                  <a:pt x="5736035" y="3605174"/>
                  <a:pt x="5728909" y="3612301"/>
                  <a:pt x="5719746" y="3612301"/>
                </a:cubicBezTo>
                <a:cubicBezTo>
                  <a:pt x="5710583" y="3612301"/>
                  <a:pt x="5703456" y="3605174"/>
                  <a:pt x="5703456" y="3596011"/>
                </a:cubicBezTo>
                <a:cubicBezTo>
                  <a:pt x="5703456" y="3586848"/>
                  <a:pt x="5710583" y="3579721"/>
                  <a:pt x="5719746" y="3579721"/>
                </a:cubicBezTo>
                <a:close/>
                <a:moveTo>
                  <a:pt x="2581980" y="3574631"/>
                </a:moveTo>
                <a:cubicBezTo>
                  <a:pt x="2587071" y="3574631"/>
                  <a:pt x="2591143" y="3578704"/>
                  <a:pt x="2591143" y="3583794"/>
                </a:cubicBezTo>
                <a:cubicBezTo>
                  <a:pt x="2591143" y="3588885"/>
                  <a:pt x="2587071" y="3592958"/>
                  <a:pt x="2581980" y="3592958"/>
                </a:cubicBezTo>
                <a:cubicBezTo>
                  <a:pt x="2576889" y="3592958"/>
                  <a:pt x="2572815" y="3588885"/>
                  <a:pt x="2572815" y="3583794"/>
                </a:cubicBezTo>
                <a:cubicBezTo>
                  <a:pt x="2572815" y="3578704"/>
                  <a:pt x="2576889" y="3574631"/>
                  <a:pt x="2581980" y="3574631"/>
                </a:cubicBezTo>
                <a:close/>
                <a:moveTo>
                  <a:pt x="6245083" y="3559359"/>
                </a:moveTo>
                <a:cubicBezTo>
                  <a:pt x="6253228" y="3559359"/>
                  <a:pt x="6260355" y="3566486"/>
                  <a:pt x="6260355" y="3574631"/>
                </a:cubicBezTo>
                <a:cubicBezTo>
                  <a:pt x="6260355" y="3582776"/>
                  <a:pt x="6253228" y="3589903"/>
                  <a:pt x="6245083" y="3589903"/>
                </a:cubicBezTo>
                <a:cubicBezTo>
                  <a:pt x="6236937" y="3589903"/>
                  <a:pt x="6229811" y="3582776"/>
                  <a:pt x="6229811" y="3574631"/>
                </a:cubicBezTo>
                <a:cubicBezTo>
                  <a:pt x="6229811" y="3566486"/>
                  <a:pt x="6236937" y="3559359"/>
                  <a:pt x="6245083" y="3559359"/>
                </a:cubicBezTo>
                <a:close/>
                <a:moveTo>
                  <a:pt x="2969866" y="3548160"/>
                </a:moveTo>
                <a:cubicBezTo>
                  <a:pt x="2976991" y="3548160"/>
                  <a:pt x="2984114" y="3554268"/>
                  <a:pt x="2984114" y="3562414"/>
                </a:cubicBezTo>
                <a:cubicBezTo>
                  <a:pt x="2984114" y="3570559"/>
                  <a:pt x="2978009" y="3576667"/>
                  <a:pt x="2969866" y="3576667"/>
                </a:cubicBezTo>
                <a:cubicBezTo>
                  <a:pt x="2961720" y="3576667"/>
                  <a:pt x="2955610" y="3570559"/>
                  <a:pt x="2955610" y="3562414"/>
                </a:cubicBezTo>
                <a:cubicBezTo>
                  <a:pt x="2955610" y="3554268"/>
                  <a:pt x="2961720" y="3548160"/>
                  <a:pt x="2969866" y="3548160"/>
                </a:cubicBezTo>
                <a:close/>
                <a:moveTo>
                  <a:pt x="9676136" y="3545106"/>
                </a:moveTo>
                <a:cubicBezTo>
                  <a:pt x="9683262" y="3545106"/>
                  <a:pt x="9689371" y="3550197"/>
                  <a:pt x="9689371" y="3558341"/>
                </a:cubicBezTo>
                <a:cubicBezTo>
                  <a:pt x="9689371" y="3565468"/>
                  <a:pt x="9683262" y="3571577"/>
                  <a:pt x="9676136" y="3571577"/>
                </a:cubicBezTo>
                <a:cubicBezTo>
                  <a:pt x="9669009" y="3571577"/>
                  <a:pt x="9662900" y="3565468"/>
                  <a:pt x="9662900" y="3558341"/>
                </a:cubicBezTo>
                <a:cubicBezTo>
                  <a:pt x="9662900" y="3551214"/>
                  <a:pt x="9669009" y="3545106"/>
                  <a:pt x="9676136" y="3545106"/>
                </a:cubicBezTo>
                <a:close/>
                <a:moveTo>
                  <a:pt x="11762257" y="3540015"/>
                </a:moveTo>
                <a:cubicBezTo>
                  <a:pt x="11774474" y="3540015"/>
                  <a:pt x="11784655" y="3550196"/>
                  <a:pt x="11784655" y="3562414"/>
                </a:cubicBezTo>
                <a:cubicBezTo>
                  <a:pt x="11784655" y="3574631"/>
                  <a:pt x="11774474" y="3584812"/>
                  <a:pt x="11762257" y="3584812"/>
                </a:cubicBezTo>
                <a:cubicBezTo>
                  <a:pt x="11750039" y="3584812"/>
                  <a:pt x="11739858" y="3574631"/>
                  <a:pt x="11739858" y="3562414"/>
                </a:cubicBezTo>
                <a:cubicBezTo>
                  <a:pt x="11739858" y="3550196"/>
                  <a:pt x="11750039" y="3540015"/>
                  <a:pt x="11762257" y="3540015"/>
                </a:cubicBezTo>
                <a:close/>
                <a:moveTo>
                  <a:pt x="9631338" y="3535942"/>
                </a:moveTo>
                <a:cubicBezTo>
                  <a:pt x="9632356" y="3535942"/>
                  <a:pt x="9633375" y="3536960"/>
                  <a:pt x="9633375" y="3537978"/>
                </a:cubicBezTo>
                <a:cubicBezTo>
                  <a:pt x="9633375" y="3538996"/>
                  <a:pt x="9632356" y="3540015"/>
                  <a:pt x="9631338" y="3540015"/>
                </a:cubicBezTo>
                <a:cubicBezTo>
                  <a:pt x="9630320" y="3540015"/>
                  <a:pt x="9629302" y="3538996"/>
                  <a:pt x="9629302" y="3537978"/>
                </a:cubicBezTo>
                <a:cubicBezTo>
                  <a:pt x="9629302" y="3536960"/>
                  <a:pt x="9630320" y="3535942"/>
                  <a:pt x="9631338" y="3535942"/>
                </a:cubicBezTo>
                <a:close/>
                <a:moveTo>
                  <a:pt x="12059546" y="3527798"/>
                </a:moveTo>
                <a:cubicBezTo>
                  <a:pt x="12069728" y="3527798"/>
                  <a:pt x="12078891" y="3535943"/>
                  <a:pt x="12078891" y="3547142"/>
                </a:cubicBezTo>
                <a:cubicBezTo>
                  <a:pt x="12078891" y="3557324"/>
                  <a:pt x="12069728" y="3566486"/>
                  <a:pt x="12059546" y="3566486"/>
                </a:cubicBezTo>
                <a:cubicBezTo>
                  <a:pt x="12049365" y="3566486"/>
                  <a:pt x="12040202" y="3557324"/>
                  <a:pt x="12040202" y="3547142"/>
                </a:cubicBezTo>
                <a:cubicBezTo>
                  <a:pt x="12040202" y="3536961"/>
                  <a:pt x="12049365" y="3527798"/>
                  <a:pt x="12059546" y="3527798"/>
                </a:cubicBezTo>
                <a:close/>
                <a:moveTo>
                  <a:pt x="7084010" y="3498272"/>
                </a:moveTo>
                <a:cubicBezTo>
                  <a:pt x="7103355" y="3498272"/>
                  <a:pt x="7119644" y="3513544"/>
                  <a:pt x="7119644" y="3533906"/>
                </a:cubicBezTo>
                <a:cubicBezTo>
                  <a:pt x="7119644" y="3553251"/>
                  <a:pt x="7103355" y="3569540"/>
                  <a:pt x="7084010" y="3569540"/>
                </a:cubicBezTo>
                <a:cubicBezTo>
                  <a:pt x="7063648" y="3569540"/>
                  <a:pt x="7048376" y="3553251"/>
                  <a:pt x="7048376" y="3533906"/>
                </a:cubicBezTo>
                <a:cubicBezTo>
                  <a:pt x="7048376" y="3514562"/>
                  <a:pt x="7064666" y="3498272"/>
                  <a:pt x="7084010" y="3498272"/>
                </a:cubicBezTo>
                <a:close/>
                <a:moveTo>
                  <a:pt x="6021100" y="3493181"/>
                </a:moveTo>
                <a:cubicBezTo>
                  <a:pt x="6034335" y="3493181"/>
                  <a:pt x="6044514" y="3503362"/>
                  <a:pt x="6044514" y="3516598"/>
                </a:cubicBezTo>
                <a:cubicBezTo>
                  <a:pt x="6044514" y="3529834"/>
                  <a:pt x="6034335" y="3540015"/>
                  <a:pt x="6021100" y="3540015"/>
                </a:cubicBezTo>
                <a:cubicBezTo>
                  <a:pt x="6007864" y="3540015"/>
                  <a:pt x="5997683" y="3529834"/>
                  <a:pt x="5997683" y="3516598"/>
                </a:cubicBezTo>
                <a:cubicBezTo>
                  <a:pt x="5997683" y="3503362"/>
                  <a:pt x="6007864" y="3493181"/>
                  <a:pt x="6021100" y="3493181"/>
                </a:cubicBezTo>
                <a:close/>
                <a:moveTo>
                  <a:pt x="11277632" y="3485036"/>
                </a:moveTo>
                <a:cubicBezTo>
                  <a:pt x="11288833" y="3485036"/>
                  <a:pt x="11297995" y="3494199"/>
                  <a:pt x="11297995" y="3505398"/>
                </a:cubicBezTo>
                <a:cubicBezTo>
                  <a:pt x="11297995" y="3516598"/>
                  <a:pt x="11288833" y="3525761"/>
                  <a:pt x="11277632" y="3525761"/>
                </a:cubicBezTo>
                <a:cubicBezTo>
                  <a:pt x="11266433" y="3525761"/>
                  <a:pt x="11257270" y="3516598"/>
                  <a:pt x="11257270" y="3505398"/>
                </a:cubicBezTo>
                <a:cubicBezTo>
                  <a:pt x="11257270" y="3494199"/>
                  <a:pt x="11266433" y="3485036"/>
                  <a:pt x="11277632" y="3485036"/>
                </a:cubicBezTo>
                <a:close/>
                <a:moveTo>
                  <a:pt x="2440421" y="3471801"/>
                </a:moveTo>
                <a:cubicBezTo>
                  <a:pt x="2446530" y="3471801"/>
                  <a:pt x="2451621" y="3476892"/>
                  <a:pt x="2451621" y="3483000"/>
                </a:cubicBezTo>
                <a:cubicBezTo>
                  <a:pt x="2451621" y="3489109"/>
                  <a:pt x="2446530" y="3494200"/>
                  <a:pt x="2440421" y="3494200"/>
                </a:cubicBezTo>
                <a:cubicBezTo>
                  <a:pt x="2434312" y="3494200"/>
                  <a:pt x="2429222" y="3489109"/>
                  <a:pt x="2429222" y="3483000"/>
                </a:cubicBezTo>
                <a:cubicBezTo>
                  <a:pt x="2429222" y="3476892"/>
                  <a:pt x="2434312" y="3471801"/>
                  <a:pt x="2440421" y="3471801"/>
                </a:cubicBezTo>
                <a:close/>
                <a:moveTo>
                  <a:pt x="3097080" y="3463656"/>
                </a:moveTo>
                <a:cubicBezTo>
                  <a:pt x="3101153" y="3463656"/>
                  <a:pt x="3105225" y="3466710"/>
                  <a:pt x="3105225" y="3471801"/>
                </a:cubicBezTo>
                <a:cubicBezTo>
                  <a:pt x="3105225" y="3476891"/>
                  <a:pt x="3101153" y="3479946"/>
                  <a:pt x="3097080" y="3479946"/>
                </a:cubicBezTo>
                <a:cubicBezTo>
                  <a:pt x="3091990" y="3479946"/>
                  <a:pt x="3088935" y="3475874"/>
                  <a:pt x="3088935" y="3471801"/>
                </a:cubicBezTo>
                <a:cubicBezTo>
                  <a:pt x="3088935" y="3466710"/>
                  <a:pt x="3093008" y="3463656"/>
                  <a:pt x="3097080" y="3463656"/>
                </a:cubicBezTo>
                <a:close/>
                <a:moveTo>
                  <a:pt x="8625439" y="3460602"/>
                </a:moveTo>
                <a:cubicBezTo>
                  <a:pt x="8627476" y="3460602"/>
                  <a:pt x="8628493" y="3461620"/>
                  <a:pt x="8628493" y="3463656"/>
                </a:cubicBezTo>
                <a:cubicBezTo>
                  <a:pt x="8628493" y="3465693"/>
                  <a:pt x="8627476" y="3466710"/>
                  <a:pt x="8625439" y="3466710"/>
                </a:cubicBezTo>
                <a:cubicBezTo>
                  <a:pt x="8623403" y="3466710"/>
                  <a:pt x="8622385" y="3465693"/>
                  <a:pt x="8622385" y="3463656"/>
                </a:cubicBezTo>
                <a:cubicBezTo>
                  <a:pt x="8622385" y="3461620"/>
                  <a:pt x="8623403" y="3460602"/>
                  <a:pt x="8625439" y="3460602"/>
                </a:cubicBezTo>
                <a:close/>
                <a:moveTo>
                  <a:pt x="10457030" y="3457547"/>
                </a:moveTo>
                <a:cubicBezTo>
                  <a:pt x="10462121" y="3457547"/>
                  <a:pt x="10466194" y="3461620"/>
                  <a:pt x="10466194" y="3466710"/>
                </a:cubicBezTo>
                <a:cubicBezTo>
                  <a:pt x="10466194" y="3471801"/>
                  <a:pt x="10462121" y="3475874"/>
                  <a:pt x="10457030" y="3475874"/>
                </a:cubicBezTo>
                <a:cubicBezTo>
                  <a:pt x="10451940" y="3475874"/>
                  <a:pt x="10447867" y="3471801"/>
                  <a:pt x="10447867" y="3466710"/>
                </a:cubicBezTo>
                <a:cubicBezTo>
                  <a:pt x="10447867" y="3461620"/>
                  <a:pt x="10451940" y="3457547"/>
                  <a:pt x="10457030" y="3457547"/>
                </a:cubicBezTo>
                <a:close/>
                <a:moveTo>
                  <a:pt x="8199867" y="3455511"/>
                </a:moveTo>
                <a:cubicBezTo>
                  <a:pt x="8200885" y="3455511"/>
                  <a:pt x="8201903" y="3457547"/>
                  <a:pt x="8201903" y="3458565"/>
                </a:cubicBezTo>
                <a:cubicBezTo>
                  <a:pt x="8201903" y="3459583"/>
                  <a:pt x="8200885" y="3460602"/>
                  <a:pt x="8199867" y="3460602"/>
                </a:cubicBezTo>
                <a:cubicBezTo>
                  <a:pt x="8198848" y="3460602"/>
                  <a:pt x="8196812" y="3459583"/>
                  <a:pt x="8196812" y="3458565"/>
                </a:cubicBezTo>
                <a:cubicBezTo>
                  <a:pt x="8196812" y="3457547"/>
                  <a:pt x="8197830" y="3455511"/>
                  <a:pt x="8199867" y="3455511"/>
                </a:cubicBezTo>
                <a:close/>
                <a:moveTo>
                  <a:pt x="5478448" y="3453475"/>
                </a:moveTo>
                <a:cubicBezTo>
                  <a:pt x="5480485" y="3453475"/>
                  <a:pt x="5481503" y="3454493"/>
                  <a:pt x="5481503" y="3456529"/>
                </a:cubicBezTo>
                <a:cubicBezTo>
                  <a:pt x="5481503" y="3458566"/>
                  <a:pt x="5480485" y="3459583"/>
                  <a:pt x="5478448" y="3459583"/>
                </a:cubicBezTo>
                <a:cubicBezTo>
                  <a:pt x="5476412" y="3459583"/>
                  <a:pt x="5475394" y="3458566"/>
                  <a:pt x="5475394" y="3456529"/>
                </a:cubicBezTo>
                <a:cubicBezTo>
                  <a:pt x="5475394" y="3454493"/>
                  <a:pt x="5476412" y="3453475"/>
                  <a:pt x="5478448" y="3453475"/>
                </a:cubicBezTo>
                <a:close/>
                <a:moveTo>
                  <a:pt x="11224691" y="3452457"/>
                </a:moveTo>
                <a:cubicBezTo>
                  <a:pt x="11225709" y="3451439"/>
                  <a:pt x="11227746" y="3453475"/>
                  <a:pt x="11227746" y="3455512"/>
                </a:cubicBezTo>
                <a:cubicBezTo>
                  <a:pt x="11227746" y="3457547"/>
                  <a:pt x="11225709" y="3458566"/>
                  <a:pt x="11224691" y="3458566"/>
                </a:cubicBezTo>
                <a:cubicBezTo>
                  <a:pt x="11222655" y="3458566"/>
                  <a:pt x="11221636" y="3456529"/>
                  <a:pt x="11221636" y="3455512"/>
                </a:cubicBezTo>
                <a:cubicBezTo>
                  <a:pt x="11221636" y="3453475"/>
                  <a:pt x="11223673" y="3452457"/>
                  <a:pt x="11224691" y="3452457"/>
                </a:cubicBezTo>
                <a:close/>
                <a:moveTo>
                  <a:pt x="8541953" y="3447366"/>
                </a:moveTo>
                <a:cubicBezTo>
                  <a:pt x="8546026" y="3447366"/>
                  <a:pt x="8549080" y="3450421"/>
                  <a:pt x="8549080" y="3454493"/>
                </a:cubicBezTo>
                <a:cubicBezTo>
                  <a:pt x="8549080" y="3458566"/>
                  <a:pt x="8546026" y="3461620"/>
                  <a:pt x="8541953" y="3461620"/>
                </a:cubicBezTo>
                <a:cubicBezTo>
                  <a:pt x="8537880" y="3461620"/>
                  <a:pt x="8534826" y="3458566"/>
                  <a:pt x="8534826" y="3454493"/>
                </a:cubicBezTo>
                <a:cubicBezTo>
                  <a:pt x="8534826" y="3450421"/>
                  <a:pt x="8537880" y="3447366"/>
                  <a:pt x="8541953" y="3447366"/>
                </a:cubicBezTo>
                <a:close/>
                <a:moveTo>
                  <a:pt x="7065684" y="3431076"/>
                </a:moveTo>
                <a:cubicBezTo>
                  <a:pt x="7077901" y="3431076"/>
                  <a:pt x="7088082" y="3441257"/>
                  <a:pt x="7088082" y="3453475"/>
                </a:cubicBezTo>
                <a:cubicBezTo>
                  <a:pt x="7088082" y="3465692"/>
                  <a:pt x="7077901" y="3475873"/>
                  <a:pt x="7065684" y="3475873"/>
                </a:cubicBezTo>
                <a:cubicBezTo>
                  <a:pt x="7053466" y="3475873"/>
                  <a:pt x="7043285" y="3465692"/>
                  <a:pt x="7043285" y="3453475"/>
                </a:cubicBezTo>
                <a:cubicBezTo>
                  <a:pt x="7043285" y="3441257"/>
                  <a:pt x="7053466" y="3431076"/>
                  <a:pt x="7065684" y="3431076"/>
                </a:cubicBezTo>
                <a:close/>
                <a:moveTo>
                  <a:pt x="5279916" y="3424968"/>
                </a:moveTo>
                <a:cubicBezTo>
                  <a:pt x="5285008" y="3425986"/>
                  <a:pt x="5289078" y="3430059"/>
                  <a:pt x="5289078" y="3435149"/>
                </a:cubicBezTo>
                <a:cubicBezTo>
                  <a:pt x="5289078" y="3440240"/>
                  <a:pt x="5285008" y="3444312"/>
                  <a:pt x="5279916" y="3444312"/>
                </a:cubicBezTo>
                <a:cubicBezTo>
                  <a:pt x="5274827" y="3444312"/>
                  <a:pt x="5270756" y="3440240"/>
                  <a:pt x="5270756" y="3435149"/>
                </a:cubicBezTo>
                <a:cubicBezTo>
                  <a:pt x="5270756" y="3430059"/>
                  <a:pt x="5274827" y="3424968"/>
                  <a:pt x="5279916" y="3424968"/>
                </a:cubicBezTo>
                <a:close/>
                <a:moveTo>
                  <a:pt x="1524108" y="3424968"/>
                </a:moveTo>
                <a:cubicBezTo>
                  <a:pt x="1533271" y="3423950"/>
                  <a:pt x="1541416" y="3432095"/>
                  <a:pt x="1541416" y="3441258"/>
                </a:cubicBezTo>
                <a:cubicBezTo>
                  <a:pt x="1541416" y="3450421"/>
                  <a:pt x="1533271" y="3458566"/>
                  <a:pt x="1524108" y="3458566"/>
                </a:cubicBezTo>
                <a:cubicBezTo>
                  <a:pt x="1514945" y="3458566"/>
                  <a:pt x="1506800" y="3451439"/>
                  <a:pt x="1506800" y="3441258"/>
                </a:cubicBezTo>
                <a:cubicBezTo>
                  <a:pt x="1506800" y="3432095"/>
                  <a:pt x="1513927" y="3424968"/>
                  <a:pt x="1524108" y="3424968"/>
                </a:cubicBezTo>
                <a:close/>
                <a:moveTo>
                  <a:pt x="11624811" y="3416823"/>
                </a:moveTo>
                <a:cubicBezTo>
                  <a:pt x="11625829" y="3416823"/>
                  <a:pt x="11627864" y="3417841"/>
                  <a:pt x="11627864" y="3419878"/>
                </a:cubicBezTo>
                <a:cubicBezTo>
                  <a:pt x="11627864" y="3421914"/>
                  <a:pt x="11626847" y="3422932"/>
                  <a:pt x="11624811" y="3422932"/>
                </a:cubicBezTo>
                <a:cubicBezTo>
                  <a:pt x="11622774" y="3422932"/>
                  <a:pt x="11621756" y="3421914"/>
                  <a:pt x="11621756" y="3419878"/>
                </a:cubicBezTo>
                <a:cubicBezTo>
                  <a:pt x="11621756" y="3417841"/>
                  <a:pt x="11622774" y="3416823"/>
                  <a:pt x="11624811" y="3416823"/>
                </a:cubicBezTo>
                <a:close/>
                <a:moveTo>
                  <a:pt x="1917116" y="3413768"/>
                </a:moveTo>
                <a:cubicBezTo>
                  <a:pt x="1922207" y="3413768"/>
                  <a:pt x="1927297" y="3417841"/>
                  <a:pt x="1927297" y="3423949"/>
                </a:cubicBezTo>
                <a:cubicBezTo>
                  <a:pt x="1927297" y="3430058"/>
                  <a:pt x="1922207" y="3434130"/>
                  <a:pt x="1917116" y="3434130"/>
                </a:cubicBezTo>
                <a:cubicBezTo>
                  <a:pt x="1911007" y="3434130"/>
                  <a:pt x="1906936" y="3429040"/>
                  <a:pt x="1906936" y="3423949"/>
                </a:cubicBezTo>
                <a:cubicBezTo>
                  <a:pt x="1906936" y="3417841"/>
                  <a:pt x="1912026" y="3413768"/>
                  <a:pt x="1917116" y="3413768"/>
                </a:cubicBezTo>
                <a:close/>
                <a:moveTo>
                  <a:pt x="5165902" y="3393406"/>
                </a:moveTo>
                <a:cubicBezTo>
                  <a:pt x="5172009" y="3394424"/>
                  <a:pt x="5177103" y="3399515"/>
                  <a:pt x="5177103" y="3404606"/>
                </a:cubicBezTo>
                <a:cubicBezTo>
                  <a:pt x="5177103" y="3410714"/>
                  <a:pt x="5172009" y="3415805"/>
                  <a:pt x="5165902" y="3415805"/>
                </a:cubicBezTo>
                <a:cubicBezTo>
                  <a:pt x="5159799" y="3415805"/>
                  <a:pt x="5154701" y="3410714"/>
                  <a:pt x="5154701" y="3404606"/>
                </a:cubicBezTo>
                <a:cubicBezTo>
                  <a:pt x="5154701" y="3398497"/>
                  <a:pt x="5159799" y="3393406"/>
                  <a:pt x="5165902" y="3393406"/>
                </a:cubicBezTo>
                <a:close/>
                <a:moveTo>
                  <a:pt x="5465222" y="3386279"/>
                </a:moveTo>
                <a:cubicBezTo>
                  <a:pt x="5484567" y="3385261"/>
                  <a:pt x="5499838" y="3401551"/>
                  <a:pt x="5499838" y="3420895"/>
                </a:cubicBezTo>
                <a:cubicBezTo>
                  <a:pt x="5499838" y="3440240"/>
                  <a:pt x="5484567" y="3455512"/>
                  <a:pt x="5465222" y="3455512"/>
                </a:cubicBezTo>
                <a:cubicBezTo>
                  <a:pt x="5445879" y="3455512"/>
                  <a:pt x="5429590" y="3440240"/>
                  <a:pt x="5429590" y="3420895"/>
                </a:cubicBezTo>
                <a:cubicBezTo>
                  <a:pt x="5429590" y="3401551"/>
                  <a:pt x="5444861" y="3386279"/>
                  <a:pt x="5465222" y="3386279"/>
                </a:cubicBezTo>
                <a:close/>
                <a:moveTo>
                  <a:pt x="8081764" y="3381188"/>
                </a:moveTo>
                <a:cubicBezTo>
                  <a:pt x="8090927" y="3381188"/>
                  <a:pt x="8099072" y="3389333"/>
                  <a:pt x="8099072" y="3398496"/>
                </a:cubicBezTo>
                <a:cubicBezTo>
                  <a:pt x="8099072" y="3407659"/>
                  <a:pt x="8090927" y="3415804"/>
                  <a:pt x="8081764" y="3415804"/>
                </a:cubicBezTo>
                <a:cubicBezTo>
                  <a:pt x="8072601" y="3415804"/>
                  <a:pt x="8064456" y="3407659"/>
                  <a:pt x="8064456" y="3398496"/>
                </a:cubicBezTo>
                <a:cubicBezTo>
                  <a:pt x="8064456" y="3389333"/>
                  <a:pt x="8072601" y="3381188"/>
                  <a:pt x="8081764" y="3381188"/>
                </a:cubicBezTo>
                <a:close/>
                <a:moveTo>
                  <a:pt x="2167538" y="3379153"/>
                </a:moveTo>
                <a:cubicBezTo>
                  <a:pt x="2171610" y="3379153"/>
                  <a:pt x="2174665" y="3382207"/>
                  <a:pt x="2174665" y="3386279"/>
                </a:cubicBezTo>
                <a:cubicBezTo>
                  <a:pt x="2174665" y="3390352"/>
                  <a:pt x="2171610" y="3393406"/>
                  <a:pt x="2167538" y="3393406"/>
                </a:cubicBezTo>
                <a:cubicBezTo>
                  <a:pt x="2163464" y="3393406"/>
                  <a:pt x="2160411" y="3390352"/>
                  <a:pt x="2160411" y="3386279"/>
                </a:cubicBezTo>
                <a:cubicBezTo>
                  <a:pt x="2160411" y="3382207"/>
                  <a:pt x="2163464" y="3379153"/>
                  <a:pt x="2167538" y="3379153"/>
                </a:cubicBezTo>
                <a:close/>
                <a:moveTo>
                  <a:pt x="5912161" y="3372026"/>
                </a:moveTo>
                <a:cubicBezTo>
                  <a:pt x="5915216" y="3372026"/>
                  <a:pt x="5917252" y="3374062"/>
                  <a:pt x="5917252" y="3377117"/>
                </a:cubicBezTo>
                <a:cubicBezTo>
                  <a:pt x="5917252" y="3380171"/>
                  <a:pt x="5915216" y="3382207"/>
                  <a:pt x="5912161" y="3382207"/>
                </a:cubicBezTo>
                <a:cubicBezTo>
                  <a:pt x="5909107" y="3382207"/>
                  <a:pt x="5907070" y="3380171"/>
                  <a:pt x="5907070" y="3377117"/>
                </a:cubicBezTo>
                <a:cubicBezTo>
                  <a:pt x="5907070" y="3374062"/>
                  <a:pt x="5909107" y="3372026"/>
                  <a:pt x="5912161" y="3372026"/>
                </a:cubicBezTo>
                <a:close/>
                <a:moveTo>
                  <a:pt x="5985469" y="3371007"/>
                </a:moveTo>
                <a:cubicBezTo>
                  <a:pt x="6001757" y="3371007"/>
                  <a:pt x="6014992" y="3384243"/>
                  <a:pt x="6014992" y="3400533"/>
                </a:cubicBezTo>
                <a:cubicBezTo>
                  <a:pt x="6014992" y="3416822"/>
                  <a:pt x="6001757" y="3429040"/>
                  <a:pt x="5985469" y="3429040"/>
                </a:cubicBezTo>
                <a:cubicBezTo>
                  <a:pt x="5969178" y="3429040"/>
                  <a:pt x="5955944" y="3415804"/>
                  <a:pt x="5955944" y="3400533"/>
                </a:cubicBezTo>
                <a:cubicBezTo>
                  <a:pt x="5955944" y="3384243"/>
                  <a:pt x="5969178" y="3371007"/>
                  <a:pt x="5985469" y="3371007"/>
                </a:cubicBezTo>
                <a:close/>
                <a:moveTo>
                  <a:pt x="11978097" y="3369989"/>
                </a:moveTo>
                <a:cubicBezTo>
                  <a:pt x="11984206" y="3369989"/>
                  <a:pt x="11988278" y="3374062"/>
                  <a:pt x="11988278" y="3380170"/>
                </a:cubicBezTo>
                <a:cubicBezTo>
                  <a:pt x="11988278" y="3386279"/>
                  <a:pt x="11983188" y="3390351"/>
                  <a:pt x="11978097" y="3390351"/>
                </a:cubicBezTo>
                <a:cubicBezTo>
                  <a:pt x="11971989" y="3390351"/>
                  <a:pt x="11967916" y="3385261"/>
                  <a:pt x="11967916" y="3380170"/>
                </a:cubicBezTo>
                <a:cubicBezTo>
                  <a:pt x="11967916" y="3375080"/>
                  <a:pt x="11973007" y="3369989"/>
                  <a:pt x="11978097" y="3369989"/>
                </a:cubicBezTo>
                <a:close/>
                <a:moveTo>
                  <a:pt x="5751306" y="3365917"/>
                </a:moveTo>
                <a:cubicBezTo>
                  <a:pt x="5763522" y="3365917"/>
                  <a:pt x="5774723" y="3376098"/>
                  <a:pt x="5774723" y="3389334"/>
                </a:cubicBezTo>
                <a:cubicBezTo>
                  <a:pt x="5774723" y="3402570"/>
                  <a:pt x="5764541" y="3412751"/>
                  <a:pt x="5751306" y="3412751"/>
                </a:cubicBezTo>
                <a:cubicBezTo>
                  <a:pt x="5738071" y="3412751"/>
                  <a:pt x="5727889" y="3402570"/>
                  <a:pt x="5727889" y="3389334"/>
                </a:cubicBezTo>
                <a:cubicBezTo>
                  <a:pt x="5727889" y="3376098"/>
                  <a:pt x="5738071" y="3365917"/>
                  <a:pt x="5751306" y="3365917"/>
                </a:cubicBezTo>
                <a:close/>
                <a:moveTo>
                  <a:pt x="1345917" y="3353700"/>
                </a:moveTo>
                <a:cubicBezTo>
                  <a:pt x="1352026" y="3353700"/>
                  <a:pt x="1357117" y="3358791"/>
                  <a:pt x="1357117" y="3364899"/>
                </a:cubicBezTo>
                <a:cubicBezTo>
                  <a:pt x="1357117" y="3371007"/>
                  <a:pt x="1352026" y="3376098"/>
                  <a:pt x="1345917" y="3376098"/>
                </a:cubicBezTo>
                <a:cubicBezTo>
                  <a:pt x="1339809" y="3376098"/>
                  <a:pt x="1334718" y="3371007"/>
                  <a:pt x="1334718" y="3364899"/>
                </a:cubicBezTo>
                <a:cubicBezTo>
                  <a:pt x="1334718" y="3358791"/>
                  <a:pt x="1339809" y="3353700"/>
                  <a:pt x="1345917" y="3353700"/>
                </a:cubicBezTo>
                <a:close/>
                <a:moveTo>
                  <a:pt x="1741964" y="3352681"/>
                </a:moveTo>
                <a:cubicBezTo>
                  <a:pt x="1750109" y="3352681"/>
                  <a:pt x="1757236" y="3359808"/>
                  <a:pt x="1757236" y="3367953"/>
                </a:cubicBezTo>
                <a:cubicBezTo>
                  <a:pt x="1757236" y="3376098"/>
                  <a:pt x="1750109" y="3383225"/>
                  <a:pt x="1741964" y="3383225"/>
                </a:cubicBezTo>
                <a:cubicBezTo>
                  <a:pt x="1732801" y="3383225"/>
                  <a:pt x="1726692" y="3376098"/>
                  <a:pt x="1726692" y="3367953"/>
                </a:cubicBezTo>
                <a:cubicBezTo>
                  <a:pt x="1726692" y="3359808"/>
                  <a:pt x="1733819" y="3352681"/>
                  <a:pt x="1741964" y="3352681"/>
                </a:cubicBezTo>
                <a:close/>
                <a:moveTo>
                  <a:pt x="8901348" y="3345554"/>
                </a:moveTo>
                <a:cubicBezTo>
                  <a:pt x="8907457" y="3345554"/>
                  <a:pt x="8912548" y="3350645"/>
                  <a:pt x="8912548" y="3356754"/>
                </a:cubicBezTo>
                <a:cubicBezTo>
                  <a:pt x="8912548" y="3362862"/>
                  <a:pt x="8907457" y="3367953"/>
                  <a:pt x="8901348" y="3367953"/>
                </a:cubicBezTo>
                <a:cubicBezTo>
                  <a:pt x="8895240" y="3367953"/>
                  <a:pt x="8890149" y="3362862"/>
                  <a:pt x="8890149" y="3356754"/>
                </a:cubicBezTo>
                <a:cubicBezTo>
                  <a:pt x="8890149" y="3350645"/>
                  <a:pt x="8895240" y="3345554"/>
                  <a:pt x="8901348" y="3345554"/>
                </a:cubicBezTo>
                <a:close/>
                <a:moveTo>
                  <a:pt x="8379055" y="3334355"/>
                </a:moveTo>
                <a:cubicBezTo>
                  <a:pt x="8385163" y="3335373"/>
                  <a:pt x="8391272" y="3340463"/>
                  <a:pt x="8391272" y="3346573"/>
                </a:cubicBezTo>
                <a:cubicBezTo>
                  <a:pt x="8391272" y="3352681"/>
                  <a:pt x="8386181" y="3358790"/>
                  <a:pt x="8379055" y="3358790"/>
                </a:cubicBezTo>
                <a:cubicBezTo>
                  <a:pt x="8371928" y="3358790"/>
                  <a:pt x="8366837" y="3353699"/>
                  <a:pt x="8366837" y="3346573"/>
                </a:cubicBezTo>
                <a:cubicBezTo>
                  <a:pt x="8366837" y="3340463"/>
                  <a:pt x="8371928" y="3334355"/>
                  <a:pt x="8379055" y="3334355"/>
                </a:cubicBezTo>
                <a:close/>
                <a:moveTo>
                  <a:pt x="1251232" y="3312975"/>
                </a:moveTo>
                <a:cubicBezTo>
                  <a:pt x="1255304" y="3312975"/>
                  <a:pt x="1258359" y="3316029"/>
                  <a:pt x="1258359" y="3320101"/>
                </a:cubicBezTo>
                <a:cubicBezTo>
                  <a:pt x="1258359" y="3324174"/>
                  <a:pt x="1255304" y="3327228"/>
                  <a:pt x="1251232" y="3327228"/>
                </a:cubicBezTo>
                <a:cubicBezTo>
                  <a:pt x="1247159" y="3327228"/>
                  <a:pt x="1244105" y="3324174"/>
                  <a:pt x="1244105" y="3320101"/>
                </a:cubicBezTo>
                <a:cubicBezTo>
                  <a:pt x="1244105" y="3316029"/>
                  <a:pt x="1247159" y="3312975"/>
                  <a:pt x="1251232" y="3312975"/>
                </a:cubicBezTo>
                <a:close/>
                <a:moveTo>
                  <a:pt x="8995015" y="3306866"/>
                </a:moveTo>
                <a:cubicBezTo>
                  <a:pt x="8997052" y="3306866"/>
                  <a:pt x="8998069" y="3308902"/>
                  <a:pt x="8998069" y="3309920"/>
                </a:cubicBezTo>
                <a:cubicBezTo>
                  <a:pt x="8998069" y="3311957"/>
                  <a:pt x="8997052" y="3312975"/>
                  <a:pt x="8995015" y="3312975"/>
                </a:cubicBezTo>
                <a:cubicBezTo>
                  <a:pt x="8992979" y="3312975"/>
                  <a:pt x="8991961" y="3310939"/>
                  <a:pt x="8991961" y="3309920"/>
                </a:cubicBezTo>
                <a:cubicBezTo>
                  <a:pt x="8991961" y="3307884"/>
                  <a:pt x="8993997" y="3306866"/>
                  <a:pt x="8995015" y="3306866"/>
                </a:cubicBezTo>
                <a:close/>
                <a:moveTo>
                  <a:pt x="4238390" y="3297703"/>
                </a:moveTo>
                <a:cubicBezTo>
                  <a:pt x="4241446" y="3297703"/>
                  <a:pt x="4244501" y="3300757"/>
                  <a:pt x="4244501" y="3303811"/>
                </a:cubicBezTo>
                <a:cubicBezTo>
                  <a:pt x="4244501" y="3306866"/>
                  <a:pt x="4241446" y="3309920"/>
                  <a:pt x="4238390" y="3309920"/>
                </a:cubicBezTo>
                <a:cubicBezTo>
                  <a:pt x="4235338" y="3309920"/>
                  <a:pt x="4232282" y="3306866"/>
                  <a:pt x="4232282" y="3303811"/>
                </a:cubicBezTo>
                <a:cubicBezTo>
                  <a:pt x="4232282" y="3300757"/>
                  <a:pt x="4235338" y="3297703"/>
                  <a:pt x="4238390" y="3297703"/>
                </a:cubicBezTo>
                <a:close/>
                <a:moveTo>
                  <a:pt x="10075237" y="3291594"/>
                </a:moveTo>
                <a:cubicBezTo>
                  <a:pt x="10077274" y="3292612"/>
                  <a:pt x="10078292" y="3293630"/>
                  <a:pt x="10078292" y="3294648"/>
                </a:cubicBezTo>
                <a:cubicBezTo>
                  <a:pt x="10078292" y="3296685"/>
                  <a:pt x="10077274" y="3297703"/>
                  <a:pt x="10075237" y="3297703"/>
                </a:cubicBezTo>
                <a:cubicBezTo>
                  <a:pt x="10073201" y="3297703"/>
                  <a:pt x="10072183" y="3296685"/>
                  <a:pt x="10072183" y="3294648"/>
                </a:cubicBezTo>
                <a:cubicBezTo>
                  <a:pt x="10072183" y="3292612"/>
                  <a:pt x="10073201" y="3291594"/>
                  <a:pt x="10075237" y="3291594"/>
                </a:cubicBezTo>
                <a:close/>
                <a:moveTo>
                  <a:pt x="7144079" y="3279377"/>
                </a:moveTo>
                <a:cubicBezTo>
                  <a:pt x="7145097" y="3279377"/>
                  <a:pt x="7147133" y="3280395"/>
                  <a:pt x="7147133" y="3282432"/>
                </a:cubicBezTo>
                <a:cubicBezTo>
                  <a:pt x="7147133" y="3284468"/>
                  <a:pt x="7146116" y="3285486"/>
                  <a:pt x="7144079" y="3285486"/>
                </a:cubicBezTo>
                <a:cubicBezTo>
                  <a:pt x="7143061" y="3285486"/>
                  <a:pt x="7141025" y="3284468"/>
                  <a:pt x="7141025" y="3282432"/>
                </a:cubicBezTo>
                <a:cubicBezTo>
                  <a:pt x="7141025" y="3281413"/>
                  <a:pt x="7142043" y="3279377"/>
                  <a:pt x="7144079" y="3279377"/>
                </a:cubicBezTo>
                <a:close/>
                <a:moveTo>
                  <a:pt x="4435895" y="3261051"/>
                </a:moveTo>
                <a:cubicBezTo>
                  <a:pt x="4439967" y="3261051"/>
                  <a:pt x="4444040" y="3264105"/>
                  <a:pt x="4444040" y="3269196"/>
                </a:cubicBezTo>
                <a:cubicBezTo>
                  <a:pt x="4444040" y="3273269"/>
                  <a:pt x="4440986" y="3277341"/>
                  <a:pt x="4435895" y="3277341"/>
                </a:cubicBezTo>
                <a:cubicBezTo>
                  <a:pt x="4431822" y="3277341"/>
                  <a:pt x="4427749" y="3274286"/>
                  <a:pt x="4427749" y="3269196"/>
                </a:cubicBezTo>
                <a:cubicBezTo>
                  <a:pt x="4427749" y="3265124"/>
                  <a:pt x="4430805" y="3261051"/>
                  <a:pt x="4435895" y="3261051"/>
                </a:cubicBezTo>
                <a:close/>
                <a:moveTo>
                  <a:pt x="3076766" y="3244761"/>
                </a:moveTo>
                <a:cubicBezTo>
                  <a:pt x="3100181" y="3244761"/>
                  <a:pt x="3118507" y="3264105"/>
                  <a:pt x="3118507" y="3286504"/>
                </a:cubicBezTo>
                <a:cubicBezTo>
                  <a:pt x="3118507" y="3308902"/>
                  <a:pt x="3100181" y="3328247"/>
                  <a:pt x="3076766" y="3328247"/>
                </a:cubicBezTo>
                <a:cubicBezTo>
                  <a:pt x="3053349" y="3328247"/>
                  <a:pt x="3035021" y="3309920"/>
                  <a:pt x="3035021" y="3286504"/>
                </a:cubicBezTo>
                <a:cubicBezTo>
                  <a:pt x="3035021" y="3263087"/>
                  <a:pt x="3053349" y="3244761"/>
                  <a:pt x="3076766" y="3244761"/>
                </a:cubicBezTo>
                <a:close/>
                <a:moveTo>
                  <a:pt x="2172686" y="3238652"/>
                </a:moveTo>
                <a:cubicBezTo>
                  <a:pt x="2184903" y="3238652"/>
                  <a:pt x="2195083" y="3248833"/>
                  <a:pt x="2195083" y="3261051"/>
                </a:cubicBezTo>
                <a:cubicBezTo>
                  <a:pt x="2195083" y="3273268"/>
                  <a:pt x="2184903" y="3283449"/>
                  <a:pt x="2172686" y="3283449"/>
                </a:cubicBezTo>
                <a:cubicBezTo>
                  <a:pt x="2160468" y="3283449"/>
                  <a:pt x="2150289" y="3273268"/>
                  <a:pt x="2150289" y="3261051"/>
                </a:cubicBezTo>
                <a:cubicBezTo>
                  <a:pt x="2150289" y="3248833"/>
                  <a:pt x="2160468" y="3238652"/>
                  <a:pt x="2172686" y="3238652"/>
                </a:cubicBezTo>
                <a:close/>
                <a:moveTo>
                  <a:pt x="312529" y="3216254"/>
                </a:moveTo>
                <a:cubicBezTo>
                  <a:pt x="320674" y="3215236"/>
                  <a:pt x="327801" y="3222363"/>
                  <a:pt x="327801" y="3230508"/>
                </a:cubicBezTo>
                <a:cubicBezTo>
                  <a:pt x="327801" y="3238652"/>
                  <a:pt x="320674" y="3244761"/>
                  <a:pt x="312529" y="3244761"/>
                </a:cubicBezTo>
                <a:cubicBezTo>
                  <a:pt x="304384" y="3244761"/>
                  <a:pt x="297257" y="3238652"/>
                  <a:pt x="297257" y="3230508"/>
                </a:cubicBezTo>
                <a:cubicBezTo>
                  <a:pt x="297257" y="3222363"/>
                  <a:pt x="303366" y="3216254"/>
                  <a:pt x="312529" y="3216254"/>
                </a:cubicBezTo>
                <a:close/>
                <a:moveTo>
                  <a:pt x="3855575" y="3211163"/>
                </a:moveTo>
                <a:cubicBezTo>
                  <a:pt x="3859647" y="3210145"/>
                  <a:pt x="3861683" y="3213199"/>
                  <a:pt x="3861683" y="3217272"/>
                </a:cubicBezTo>
                <a:cubicBezTo>
                  <a:pt x="3861683" y="3220326"/>
                  <a:pt x="3858629" y="3223380"/>
                  <a:pt x="3855575" y="3223380"/>
                </a:cubicBezTo>
                <a:cubicBezTo>
                  <a:pt x="3851502" y="3223380"/>
                  <a:pt x="3849466" y="3220326"/>
                  <a:pt x="3849466" y="3217272"/>
                </a:cubicBezTo>
                <a:cubicBezTo>
                  <a:pt x="3849466" y="3213199"/>
                  <a:pt x="3852520" y="3211163"/>
                  <a:pt x="3855575" y="3211163"/>
                </a:cubicBezTo>
                <a:close/>
                <a:moveTo>
                  <a:pt x="10133270" y="3199964"/>
                </a:moveTo>
                <a:cubicBezTo>
                  <a:pt x="10143451" y="3200982"/>
                  <a:pt x="10152614" y="3209127"/>
                  <a:pt x="10152614" y="3219308"/>
                </a:cubicBezTo>
                <a:cubicBezTo>
                  <a:pt x="10152614" y="3229490"/>
                  <a:pt x="10144470" y="3238652"/>
                  <a:pt x="10133270" y="3238652"/>
                </a:cubicBezTo>
                <a:cubicBezTo>
                  <a:pt x="10123089" y="3238652"/>
                  <a:pt x="10113926" y="3230508"/>
                  <a:pt x="10113926" y="3219308"/>
                </a:cubicBezTo>
                <a:cubicBezTo>
                  <a:pt x="10113926" y="3209127"/>
                  <a:pt x="10122071" y="3199964"/>
                  <a:pt x="10133270" y="3199964"/>
                </a:cubicBezTo>
                <a:close/>
                <a:moveTo>
                  <a:pt x="3664170" y="3197927"/>
                </a:moveTo>
                <a:cubicBezTo>
                  <a:pt x="3665187" y="3197927"/>
                  <a:pt x="3667224" y="3199963"/>
                  <a:pt x="3667224" y="3200982"/>
                </a:cubicBezTo>
                <a:cubicBezTo>
                  <a:pt x="3667224" y="3203018"/>
                  <a:pt x="3666207" y="3204036"/>
                  <a:pt x="3664170" y="3204036"/>
                </a:cubicBezTo>
                <a:cubicBezTo>
                  <a:pt x="3662133" y="3204036"/>
                  <a:pt x="3661116" y="3203018"/>
                  <a:pt x="3661116" y="3200982"/>
                </a:cubicBezTo>
                <a:cubicBezTo>
                  <a:pt x="3661116" y="3198945"/>
                  <a:pt x="3662133" y="3197927"/>
                  <a:pt x="3664170" y="3197927"/>
                </a:cubicBezTo>
                <a:close/>
                <a:moveTo>
                  <a:pt x="10032476" y="3196910"/>
                </a:moveTo>
                <a:cubicBezTo>
                  <a:pt x="10042657" y="3196910"/>
                  <a:pt x="10049784" y="3205055"/>
                  <a:pt x="10049784" y="3214218"/>
                </a:cubicBezTo>
                <a:cubicBezTo>
                  <a:pt x="10049784" y="3223381"/>
                  <a:pt x="10041639" y="3231526"/>
                  <a:pt x="10032476" y="3231526"/>
                </a:cubicBezTo>
                <a:cubicBezTo>
                  <a:pt x="10023313" y="3231526"/>
                  <a:pt x="10015168" y="3224399"/>
                  <a:pt x="10015168" y="3214218"/>
                </a:cubicBezTo>
                <a:cubicBezTo>
                  <a:pt x="10015168" y="3205055"/>
                  <a:pt x="10022295" y="3196910"/>
                  <a:pt x="10032476" y="3196910"/>
                </a:cubicBezTo>
                <a:close/>
                <a:moveTo>
                  <a:pt x="9661882" y="3195892"/>
                </a:moveTo>
                <a:cubicBezTo>
                  <a:pt x="9670027" y="3195892"/>
                  <a:pt x="9677154" y="3203018"/>
                  <a:pt x="9677154" y="3211164"/>
                </a:cubicBezTo>
                <a:cubicBezTo>
                  <a:pt x="9677154" y="3219309"/>
                  <a:pt x="9670027" y="3226436"/>
                  <a:pt x="9661882" y="3226436"/>
                </a:cubicBezTo>
                <a:cubicBezTo>
                  <a:pt x="9653737" y="3226436"/>
                  <a:pt x="9646610" y="3219309"/>
                  <a:pt x="9646610" y="3211164"/>
                </a:cubicBezTo>
                <a:cubicBezTo>
                  <a:pt x="9646610" y="3203018"/>
                  <a:pt x="9653737" y="3195892"/>
                  <a:pt x="9661882" y="3195892"/>
                </a:cubicBezTo>
                <a:close/>
                <a:moveTo>
                  <a:pt x="6536264" y="3192837"/>
                </a:moveTo>
                <a:cubicBezTo>
                  <a:pt x="6544409" y="3192837"/>
                  <a:pt x="6550518" y="3197928"/>
                  <a:pt x="6550518" y="3206073"/>
                </a:cubicBezTo>
                <a:cubicBezTo>
                  <a:pt x="6550518" y="3213199"/>
                  <a:pt x="6544409" y="3219308"/>
                  <a:pt x="6536264" y="3219308"/>
                </a:cubicBezTo>
                <a:cubicBezTo>
                  <a:pt x="6528119" y="3219308"/>
                  <a:pt x="6522010" y="3213199"/>
                  <a:pt x="6522010" y="3206073"/>
                </a:cubicBezTo>
                <a:cubicBezTo>
                  <a:pt x="6522010" y="3197928"/>
                  <a:pt x="6528119" y="3192837"/>
                  <a:pt x="6536264" y="3192837"/>
                </a:cubicBezTo>
                <a:close/>
                <a:moveTo>
                  <a:pt x="4988769" y="3183674"/>
                </a:moveTo>
                <a:cubicBezTo>
                  <a:pt x="4996911" y="3183674"/>
                  <a:pt x="5005056" y="3190801"/>
                  <a:pt x="5005056" y="3199964"/>
                </a:cubicBezTo>
                <a:cubicBezTo>
                  <a:pt x="5005056" y="3209127"/>
                  <a:pt x="4997929" y="3216254"/>
                  <a:pt x="4988769" y="3216254"/>
                </a:cubicBezTo>
                <a:cubicBezTo>
                  <a:pt x="4979603" y="3216254"/>
                  <a:pt x="4972473" y="3209127"/>
                  <a:pt x="4972473" y="3199964"/>
                </a:cubicBezTo>
                <a:cubicBezTo>
                  <a:pt x="4972473" y="3190801"/>
                  <a:pt x="4979603" y="3183674"/>
                  <a:pt x="4988769" y="3183674"/>
                </a:cubicBezTo>
                <a:close/>
                <a:moveTo>
                  <a:pt x="3054391" y="3177565"/>
                </a:moveTo>
                <a:cubicBezTo>
                  <a:pt x="3057443" y="3177565"/>
                  <a:pt x="3061517" y="3180620"/>
                  <a:pt x="3061517" y="3184692"/>
                </a:cubicBezTo>
                <a:cubicBezTo>
                  <a:pt x="3061517" y="3188765"/>
                  <a:pt x="3058462" y="3191819"/>
                  <a:pt x="3054391" y="3191819"/>
                </a:cubicBezTo>
                <a:cubicBezTo>
                  <a:pt x="3050319" y="3191819"/>
                  <a:pt x="3047263" y="3188765"/>
                  <a:pt x="3047263" y="3184692"/>
                </a:cubicBezTo>
                <a:cubicBezTo>
                  <a:pt x="3047263" y="3180620"/>
                  <a:pt x="3050319" y="3177565"/>
                  <a:pt x="3054391" y="3177565"/>
                </a:cubicBezTo>
                <a:close/>
                <a:moveTo>
                  <a:pt x="5637293" y="3172475"/>
                </a:moveTo>
                <a:cubicBezTo>
                  <a:pt x="5640347" y="3172475"/>
                  <a:pt x="5642384" y="3174511"/>
                  <a:pt x="5642384" y="3177566"/>
                </a:cubicBezTo>
                <a:cubicBezTo>
                  <a:pt x="5642384" y="3180620"/>
                  <a:pt x="5640347" y="3182656"/>
                  <a:pt x="5637293" y="3182656"/>
                </a:cubicBezTo>
                <a:cubicBezTo>
                  <a:pt x="5634239" y="3182656"/>
                  <a:pt x="5632203" y="3180620"/>
                  <a:pt x="5632203" y="3177566"/>
                </a:cubicBezTo>
                <a:cubicBezTo>
                  <a:pt x="5632203" y="3174511"/>
                  <a:pt x="5634239" y="3172475"/>
                  <a:pt x="5637293" y="3172475"/>
                </a:cubicBezTo>
                <a:close/>
                <a:moveTo>
                  <a:pt x="3531885" y="3163312"/>
                </a:moveTo>
                <a:cubicBezTo>
                  <a:pt x="3548174" y="3163312"/>
                  <a:pt x="3561407" y="3176547"/>
                  <a:pt x="3561407" y="3192837"/>
                </a:cubicBezTo>
                <a:cubicBezTo>
                  <a:pt x="3561407" y="3209127"/>
                  <a:pt x="3548174" y="3222363"/>
                  <a:pt x="3531885" y="3222363"/>
                </a:cubicBezTo>
                <a:cubicBezTo>
                  <a:pt x="3515597" y="3222363"/>
                  <a:pt x="3502364" y="3209127"/>
                  <a:pt x="3502364" y="3192837"/>
                </a:cubicBezTo>
                <a:cubicBezTo>
                  <a:pt x="3502364" y="3176547"/>
                  <a:pt x="3515597" y="3163312"/>
                  <a:pt x="3531885" y="3163312"/>
                </a:cubicBezTo>
                <a:close/>
                <a:moveTo>
                  <a:pt x="4761699" y="3156185"/>
                </a:moveTo>
                <a:cubicBezTo>
                  <a:pt x="4769846" y="3156185"/>
                  <a:pt x="4776972" y="3163312"/>
                  <a:pt x="4776972" y="3171457"/>
                </a:cubicBezTo>
                <a:cubicBezTo>
                  <a:pt x="4776972" y="3179602"/>
                  <a:pt x="4769846" y="3186729"/>
                  <a:pt x="4761699" y="3186729"/>
                </a:cubicBezTo>
                <a:cubicBezTo>
                  <a:pt x="4753556" y="3186729"/>
                  <a:pt x="4746428" y="3179602"/>
                  <a:pt x="4746428" y="3171457"/>
                </a:cubicBezTo>
                <a:cubicBezTo>
                  <a:pt x="4746428" y="3163312"/>
                  <a:pt x="4753556" y="3156185"/>
                  <a:pt x="4761699" y="3156185"/>
                </a:cubicBezTo>
                <a:close/>
                <a:moveTo>
                  <a:pt x="9412443" y="3153131"/>
                </a:moveTo>
                <a:cubicBezTo>
                  <a:pt x="9412443" y="3153131"/>
                  <a:pt x="9413461" y="3153131"/>
                  <a:pt x="9413461" y="3154149"/>
                </a:cubicBezTo>
                <a:cubicBezTo>
                  <a:pt x="9413461" y="3155167"/>
                  <a:pt x="9412443" y="3155167"/>
                  <a:pt x="9412443" y="3155167"/>
                </a:cubicBezTo>
                <a:cubicBezTo>
                  <a:pt x="9411425" y="3155167"/>
                  <a:pt x="9411425" y="3154149"/>
                  <a:pt x="9411425" y="3154149"/>
                </a:cubicBezTo>
                <a:cubicBezTo>
                  <a:pt x="9411425" y="3153131"/>
                  <a:pt x="9412443" y="3153131"/>
                  <a:pt x="9412443" y="3153131"/>
                </a:cubicBezTo>
                <a:close/>
                <a:moveTo>
                  <a:pt x="9980552" y="3152112"/>
                </a:moveTo>
                <a:cubicBezTo>
                  <a:pt x="9988697" y="3152112"/>
                  <a:pt x="9993788" y="3158221"/>
                  <a:pt x="9993788" y="3165348"/>
                </a:cubicBezTo>
                <a:cubicBezTo>
                  <a:pt x="9993788" y="3172474"/>
                  <a:pt x="9987679" y="3178583"/>
                  <a:pt x="9980552" y="3178583"/>
                </a:cubicBezTo>
                <a:cubicBezTo>
                  <a:pt x="9973425" y="3178583"/>
                  <a:pt x="9967317" y="3172474"/>
                  <a:pt x="9967317" y="3165348"/>
                </a:cubicBezTo>
                <a:cubicBezTo>
                  <a:pt x="9967317" y="3158221"/>
                  <a:pt x="9973425" y="3152112"/>
                  <a:pt x="9980552" y="3152112"/>
                </a:cubicBezTo>
                <a:close/>
                <a:moveTo>
                  <a:pt x="3434082" y="3143967"/>
                </a:moveTo>
                <a:cubicBezTo>
                  <a:pt x="3447316" y="3143967"/>
                  <a:pt x="3457497" y="3154148"/>
                  <a:pt x="3457497" y="3167384"/>
                </a:cubicBezTo>
                <a:cubicBezTo>
                  <a:pt x="3457497" y="3180620"/>
                  <a:pt x="3447316" y="3190801"/>
                  <a:pt x="3434082" y="3190801"/>
                </a:cubicBezTo>
                <a:cubicBezTo>
                  <a:pt x="3420845" y="3190801"/>
                  <a:pt x="3410663" y="3180620"/>
                  <a:pt x="3410663" y="3167384"/>
                </a:cubicBezTo>
                <a:cubicBezTo>
                  <a:pt x="3410663" y="3154148"/>
                  <a:pt x="3420845" y="3143967"/>
                  <a:pt x="3434082" y="3143967"/>
                </a:cubicBezTo>
                <a:close/>
                <a:moveTo>
                  <a:pt x="4864520" y="3122587"/>
                </a:moveTo>
                <a:cubicBezTo>
                  <a:pt x="4869612" y="3122587"/>
                  <a:pt x="4873683" y="3126659"/>
                  <a:pt x="4873683" y="3131750"/>
                </a:cubicBezTo>
                <a:cubicBezTo>
                  <a:pt x="4873683" y="3136840"/>
                  <a:pt x="4869612" y="3140913"/>
                  <a:pt x="4864520" y="3140913"/>
                </a:cubicBezTo>
                <a:cubicBezTo>
                  <a:pt x="4859430" y="3140913"/>
                  <a:pt x="4855358" y="3136840"/>
                  <a:pt x="4855358" y="3131750"/>
                </a:cubicBezTo>
                <a:cubicBezTo>
                  <a:pt x="4855358" y="3126659"/>
                  <a:pt x="4859430" y="3122587"/>
                  <a:pt x="4864520" y="3122587"/>
                </a:cubicBezTo>
                <a:close/>
                <a:moveTo>
                  <a:pt x="1861120" y="3113424"/>
                </a:moveTo>
                <a:cubicBezTo>
                  <a:pt x="1864175" y="3113424"/>
                  <a:pt x="1866211" y="3115460"/>
                  <a:pt x="1866211" y="3118515"/>
                </a:cubicBezTo>
                <a:cubicBezTo>
                  <a:pt x="1866211" y="3121569"/>
                  <a:pt x="1864175" y="3123605"/>
                  <a:pt x="1861120" y="3123605"/>
                </a:cubicBezTo>
                <a:cubicBezTo>
                  <a:pt x="1858065" y="3123605"/>
                  <a:pt x="1856029" y="3121569"/>
                  <a:pt x="1856029" y="3118515"/>
                </a:cubicBezTo>
                <a:cubicBezTo>
                  <a:pt x="1856029" y="3115460"/>
                  <a:pt x="1858065" y="3113424"/>
                  <a:pt x="1861120" y="3113424"/>
                </a:cubicBezTo>
                <a:close/>
                <a:moveTo>
                  <a:pt x="8803609" y="3099171"/>
                </a:moveTo>
                <a:cubicBezTo>
                  <a:pt x="8816844" y="3099171"/>
                  <a:pt x="8828043" y="3110370"/>
                  <a:pt x="8828043" y="3123605"/>
                </a:cubicBezTo>
                <a:cubicBezTo>
                  <a:pt x="8828043" y="3136841"/>
                  <a:pt x="8816844" y="3148040"/>
                  <a:pt x="8803609" y="3148040"/>
                </a:cubicBezTo>
                <a:cubicBezTo>
                  <a:pt x="8790374" y="3148040"/>
                  <a:pt x="8779174" y="3136841"/>
                  <a:pt x="8779174" y="3123605"/>
                </a:cubicBezTo>
                <a:cubicBezTo>
                  <a:pt x="8779174" y="3110370"/>
                  <a:pt x="8790374" y="3099171"/>
                  <a:pt x="8803609" y="3099171"/>
                </a:cubicBezTo>
                <a:close/>
                <a:moveTo>
                  <a:pt x="7949410" y="3059464"/>
                </a:moveTo>
                <a:cubicBezTo>
                  <a:pt x="7956536" y="3059464"/>
                  <a:pt x="7961627" y="3065572"/>
                  <a:pt x="7961627" y="3071682"/>
                </a:cubicBezTo>
                <a:cubicBezTo>
                  <a:pt x="7961627" y="3077790"/>
                  <a:pt x="7956536" y="3083899"/>
                  <a:pt x="7949410" y="3083899"/>
                </a:cubicBezTo>
                <a:cubicBezTo>
                  <a:pt x="7943301" y="3083899"/>
                  <a:pt x="7937192" y="3078808"/>
                  <a:pt x="7937192" y="3071682"/>
                </a:cubicBezTo>
                <a:cubicBezTo>
                  <a:pt x="7937192" y="3065572"/>
                  <a:pt x="7942283" y="3059464"/>
                  <a:pt x="7949410" y="3059464"/>
                </a:cubicBezTo>
                <a:close/>
                <a:moveTo>
                  <a:pt x="9902157" y="3041138"/>
                </a:moveTo>
                <a:cubicBezTo>
                  <a:pt x="9911320" y="3041138"/>
                  <a:pt x="9917429" y="3048265"/>
                  <a:pt x="9917429" y="3056410"/>
                </a:cubicBezTo>
                <a:cubicBezTo>
                  <a:pt x="9917429" y="3064555"/>
                  <a:pt x="9910302" y="3071682"/>
                  <a:pt x="9902157" y="3071682"/>
                </a:cubicBezTo>
                <a:cubicBezTo>
                  <a:pt x="9894012" y="3071682"/>
                  <a:pt x="9886885" y="3064555"/>
                  <a:pt x="9886885" y="3056410"/>
                </a:cubicBezTo>
                <a:cubicBezTo>
                  <a:pt x="9886885" y="3048265"/>
                  <a:pt x="9894012" y="3041138"/>
                  <a:pt x="9902157" y="3041138"/>
                </a:cubicBezTo>
                <a:close/>
                <a:moveTo>
                  <a:pt x="6312277" y="3032993"/>
                </a:moveTo>
                <a:cubicBezTo>
                  <a:pt x="6313295" y="3034011"/>
                  <a:pt x="6314314" y="3035029"/>
                  <a:pt x="6314314" y="3035029"/>
                </a:cubicBezTo>
                <a:cubicBezTo>
                  <a:pt x="6314314" y="3036047"/>
                  <a:pt x="6313295" y="3037065"/>
                  <a:pt x="6312277" y="3037065"/>
                </a:cubicBezTo>
                <a:cubicBezTo>
                  <a:pt x="6311259" y="3037065"/>
                  <a:pt x="6310241" y="3036047"/>
                  <a:pt x="6310241" y="3035029"/>
                </a:cubicBezTo>
                <a:cubicBezTo>
                  <a:pt x="6310241" y="3034011"/>
                  <a:pt x="6311259" y="3032993"/>
                  <a:pt x="6312277" y="3032993"/>
                </a:cubicBezTo>
                <a:close/>
                <a:moveTo>
                  <a:pt x="9349319" y="3031975"/>
                </a:moveTo>
                <a:cubicBezTo>
                  <a:pt x="9350338" y="3032993"/>
                  <a:pt x="9351356" y="3032993"/>
                  <a:pt x="9351356" y="3034011"/>
                </a:cubicBezTo>
                <a:cubicBezTo>
                  <a:pt x="9351356" y="3035029"/>
                  <a:pt x="9350338" y="3036048"/>
                  <a:pt x="9349319" y="3036048"/>
                </a:cubicBezTo>
                <a:cubicBezTo>
                  <a:pt x="9348301" y="3036048"/>
                  <a:pt x="9347283" y="3035029"/>
                  <a:pt x="9347283" y="3034011"/>
                </a:cubicBezTo>
                <a:cubicBezTo>
                  <a:pt x="9347283" y="3032993"/>
                  <a:pt x="9348301" y="3031975"/>
                  <a:pt x="9349319" y="3031975"/>
                </a:cubicBezTo>
                <a:close/>
                <a:moveTo>
                  <a:pt x="10741086" y="3007540"/>
                </a:moveTo>
                <a:cubicBezTo>
                  <a:pt x="10744141" y="3007540"/>
                  <a:pt x="10745158" y="3009576"/>
                  <a:pt x="10745158" y="3011612"/>
                </a:cubicBezTo>
                <a:cubicBezTo>
                  <a:pt x="10745158" y="3013648"/>
                  <a:pt x="10743121" y="3015685"/>
                  <a:pt x="10741086" y="3015685"/>
                </a:cubicBezTo>
                <a:cubicBezTo>
                  <a:pt x="10739050" y="3015685"/>
                  <a:pt x="10737013" y="3013648"/>
                  <a:pt x="10737013" y="3011612"/>
                </a:cubicBezTo>
                <a:cubicBezTo>
                  <a:pt x="10737013" y="3009576"/>
                  <a:pt x="10739050" y="3007540"/>
                  <a:pt x="10741086" y="3007540"/>
                </a:cubicBezTo>
                <a:close/>
                <a:moveTo>
                  <a:pt x="2150269" y="2998377"/>
                </a:moveTo>
                <a:cubicBezTo>
                  <a:pt x="2156454" y="2998377"/>
                  <a:pt x="2161467" y="3003391"/>
                  <a:pt x="2161467" y="3009576"/>
                </a:cubicBezTo>
                <a:cubicBezTo>
                  <a:pt x="2161467" y="3015761"/>
                  <a:pt x="2156454" y="3020775"/>
                  <a:pt x="2150269" y="3020775"/>
                </a:cubicBezTo>
                <a:cubicBezTo>
                  <a:pt x="2144082" y="3020775"/>
                  <a:pt x="2139069" y="3015761"/>
                  <a:pt x="2139069" y="3009576"/>
                </a:cubicBezTo>
                <a:cubicBezTo>
                  <a:pt x="2139069" y="3003391"/>
                  <a:pt x="2144082" y="2998377"/>
                  <a:pt x="2150269" y="2998377"/>
                </a:cubicBezTo>
                <a:close/>
                <a:moveTo>
                  <a:pt x="10768574" y="2987178"/>
                </a:moveTo>
                <a:cubicBezTo>
                  <a:pt x="10775701" y="2987178"/>
                  <a:pt x="10782828" y="2993286"/>
                  <a:pt x="10782828" y="3000413"/>
                </a:cubicBezTo>
                <a:cubicBezTo>
                  <a:pt x="10782828" y="3007540"/>
                  <a:pt x="10776719" y="3014667"/>
                  <a:pt x="10768574" y="3014667"/>
                </a:cubicBezTo>
                <a:cubicBezTo>
                  <a:pt x="10760429" y="3014667"/>
                  <a:pt x="10754321" y="3008558"/>
                  <a:pt x="10754321" y="3000413"/>
                </a:cubicBezTo>
                <a:cubicBezTo>
                  <a:pt x="10754321" y="2993286"/>
                  <a:pt x="10760429" y="2987178"/>
                  <a:pt x="10768574" y="2987178"/>
                </a:cubicBezTo>
                <a:close/>
                <a:moveTo>
                  <a:pt x="7612413" y="2976997"/>
                </a:moveTo>
                <a:cubicBezTo>
                  <a:pt x="7613431" y="2976997"/>
                  <a:pt x="7615467" y="2978015"/>
                  <a:pt x="7615467" y="2980051"/>
                </a:cubicBezTo>
                <a:cubicBezTo>
                  <a:pt x="7615467" y="2982088"/>
                  <a:pt x="7614450" y="2983105"/>
                  <a:pt x="7612413" y="2983105"/>
                </a:cubicBezTo>
                <a:cubicBezTo>
                  <a:pt x="7610377" y="2983105"/>
                  <a:pt x="7609359" y="2982088"/>
                  <a:pt x="7609359" y="2980051"/>
                </a:cubicBezTo>
                <a:cubicBezTo>
                  <a:pt x="7609359" y="2978015"/>
                  <a:pt x="7610377" y="2976997"/>
                  <a:pt x="7612413" y="2976997"/>
                </a:cubicBezTo>
                <a:close/>
                <a:moveTo>
                  <a:pt x="2436381" y="2954598"/>
                </a:moveTo>
                <a:cubicBezTo>
                  <a:pt x="2446562" y="2954598"/>
                  <a:pt x="2455725" y="2963761"/>
                  <a:pt x="2455725" y="2973942"/>
                </a:cubicBezTo>
                <a:cubicBezTo>
                  <a:pt x="2455725" y="2984123"/>
                  <a:pt x="2447580" y="2993286"/>
                  <a:pt x="2436381" y="2993286"/>
                </a:cubicBezTo>
                <a:cubicBezTo>
                  <a:pt x="2426200" y="2993286"/>
                  <a:pt x="2417037" y="2985142"/>
                  <a:pt x="2417037" y="2973942"/>
                </a:cubicBezTo>
                <a:cubicBezTo>
                  <a:pt x="2417037" y="2963761"/>
                  <a:pt x="2425183" y="2954598"/>
                  <a:pt x="2436381" y="2954598"/>
                </a:cubicBezTo>
                <a:close/>
                <a:moveTo>
                  <a:pt x="536514" y="2952562"/>
                </a:moveTo>
                <a:cubicBezTo>
                  <a:pt x="541605" y="2952562"/>
                  <a:pt x="545677" y="2956635"/>
                  <a:pt x="545677" y="2961725"/>
                </a:cubicBezTo>
                <a:cubicBezTo>
                  <a:pt x="545677" y="2966816"/>
                  <a:pt x="541605" y="2970888"/>
                  <a:pt x="536514" y="2970888"/>
                </a:cubicBezTo>
                <a:cubicBezTo>
                  <a:pt x="531423" y="2970888"/>
                  <a:pt x="527351" y="2966816"/>
                  <a:pt x="527351" y="2961725"/>
                </a:cubicBezTo>
                <a:cubicBezTo>
                  <a:pt x="527351" y="2956635"/>
                  <a:pt x="531423" y="2952562"/>
                  <a:pt x="536514" y="2952562"/>
                </a:cubicBezTo>
                <a:close/>
                <a:moveTo>
                  <a:pt x="2217424" y="2925072"/>
                </a:moveTo>
                <a:cubicBezTo>
                  <a:pt x="2218446" y="2925072"/>
                  <a:pt x="2220483" y="2927108"/>
                  <a:pt x="2220483" y="2928126"/>
                </a:cubicBezTo>
                <a:cubicBezTo>
                  <a:pt x="2220483" y="2930163"/>
                  <a:pt x="2219465" y="2931181"/>
                  <a:pt x="2217424" y="2931181"/>
                </a:cubicBezTo>
                <a:cubicBezTo>
                  <a:pt x="2215388" y="2931181"/>
                  <a:pt x="2214369" y="2930163"/>
                  <a:pt x="2214369" y="2928126"/>
                </a:cubicBezTo>
                <a:cubicBezTo>
                  <a:pt x="2214369" y="2926090"/>
                  <a:pt x="2215388" y="2925072"/>
                  <a:pt x="2217424" y="2925072"/>
                </a:cubicBezTo>
                <a:close/>
                <a:moveTo>
                  <a:pt x="748335" y="2906747"/>
                </a:moveTo>
                <a:cubicBezTo>
                  <a:pt x="760552" y="2907765"/>
                  <a:pt x="770733" y="2916928"/>
                  <a:pt x="770733" y="2929146"/>
                </a:cubicBezTo>
                <a:cubicBezTo>
                  <a:pt x="770733" y="2941362"/>
                  <a:pt x="760552" y="2951543"/>
                  <a:pt x="748335" y="2951543"/>
                </a:cubicBezTo>
                <a:cubicBezTo>
                  <a:pt x="736117" y="2951543"/>
                  <a:pt x="725936" y="2941362"/>
                  <a:pt x="725936" y="2929146"/>
                </a:cubicBezTo>
                <a:cubicBezTo>
                  <a:pt x="725936" y="2916928"/>
                  <a:pt x="736117" y="2906747"/>
                  <a:pt x="748335" y="2906747"/>
                </a:cubicBezTo>
                <a:close/>
                <a:moveTo>
                  <a:pt x="9257689" y="2898604"/>
                </a:moveTo>
                <a:cubicBezTo>
                  <a:pt x="9265834" y="2898604"/>
                  <a:pt x="9272961" y="2905731"/>
                  <a:pt x="9272961" y="2913875"/>
                </a:cubicBezTo>
                <a:cubicBezTo>
                  <a:pt x="9272961" y="2922020"/>
                  <a:pt x="9265834" y="2929146"/>
                  <a:pt x="9257689" y="2929146"/>
                </a:cubicBezTo>
                <a:cubicBezTo>
                  <a:pt x="9249544" y="2929146"/>
                  <a:pt x="9242417" y="2922020"/>
                  <a:pt x="9242417" y="2913875"/>
                </a:cubicBezTo>
                <a:cubicBezTo>
                  <a:pt x="9242417" y="2905731"/>
                  <a:pt x="9249544" y="2898604"/>
                  <a:pt x="9257689" y="2898604"/>
                </a:cubicBezTo>
                <a:close/>
                <a:moveTo>
                  <a:pt x="190380" y="2894530"/>
                </a:moveTo>
                <a:cubicBezTo>
                  <a:pt x="205652" y="2894530"/>
                  <a:pt x="217869" y="2906748"/>
                  <a:pt x="217869" y="2922019"/>
                </a:cubicBezTo>
                <a:cubicBezTo>
                  <a:pt x="217869" y="2937290"/>
                  <a:pt x="205652" y="2949509"/>
                  <a:pt x="190380" y="2949509"/>
                </a:cubicBezTo>
                <a:cubicBezTo>
                  <a:pt x="175108" y="2949509"/>
                  <a:pt x="162891" y="2937290"/>
                  <a:pt x="162891" y="2922019"/>
                </a:cubicBezTo>
                <a:cubicBezTo>
                  <a:pt x="162891" y="2906748"/>
                  <a:pt x="175108" y="2894530"/>
                  <a:pt x="190380" y="2894530"/>
                </a:cubicBezTo>
                <a:close/>
                <a:moveTo>
                  <a:pt x="3601049" y="2881294"/>
                </a:moveTo>
                <a:cubicBezTo>
                  <a:pt x="3603085" y="2881294"/>
                  <a:pt x="3604103" y="2882312"/>
                  <a:pt x="3604103" y="2884348"/>
                </a:cubicBezTo>
                <a:cubicBezTo>
                  <a:pt x="3604103" y="2886385"/>
                  <a:pt x="3603085" y="2887402"/>
                  <a:pt x="3601049" y="2887402"/>
                </a:cubicBezTo>
                <a:cubicBezTo>
                  <a:pt x="3599012" y="2887402"/>
                  <a:pt x="3597995" y="2886385"/>
                  <a:pt x="3597995" y="2884348"/>
                </a:cubicBezTo>
                <a:cubicBezTo>
                  <a:pt x="3597995" y="2882312"/>
                  <a:pt x="3599012" y="2881294"/>
                  <a:pt x="3601049" y="2881294"/>
                </a:cubicBezTo>
                <a:close/>
                <a:moveTo>
                  <a:pt x="7358902" y="2869078"/>
                </a:moveTo>
                <a:cubicBezTo>
                  <a:pt x="7360938" y="2869078"/>
                  <a:pt x="7362975" y="2871115"/>
                  <a:pt x="7362975" y="2873153"/>
                </a:cubicBezTo>
                <a:cubicBezTo>
                  <a:pt x="7362975" y="2875187"/>
                  <a:pt x="7360938" y="2877223"/>
                  <a:pt x="7358902" y="2877223"/>
                </a:cubicBezTo>
                <a:cubicBezTo>
                  <a:pt x="7356866" y="2877223"/>
                  <a:pt x="7354830" y="2875187"/>
                  <a:pt x="7354830" y="2873153"/>
                </a:cubicBezTo>
                <a:cubicBezTo>
                  <a:pt x="7354830" y="2871115"/>
                  <a:pt x="7356866" y="2869078"/>
                  <a:pt x="7358902" y="2869078"/>
                </a:cubicBezTo>
                <a:close/>
                <a:moveTo>
                  <a:pt x="7198039" y="2816137"/>
                </a:moveTo>
                <a:cubicBezTo>
                  <a:pt x="7201094" y="2815119"/>
                  <a:pt x="7204148" y="2818174"/>
                  <a:pt x="7204148" y="2822246"/>
                </a:cubicBezTo>
                <a:cubicBezTo>
                  <a:pt x="7204148" y="2825301"/>
                  <a:pt x="7201094" y="2828355"/>
                  <a:pt x="7198039" y="2828355"/>
                </a:cubicBezTo>
                <a:cubicBezTo>
                  <a:pt x="7194985" y="2828355"/>
                  <a:pt x="7191931" y="2825301"/>
                  <a:pt x="7191931" y="2822246"/>
                </a:cubicBezTo>
                <a:cubicBezTo>
                  <a:pt x="7191931" y="2819192"/>
                  <a:pt x="7194985" y="2816137"/>
                  <a:pt x="7198039" y="2816137"/>
                </a:cubicBezTo>
                <a:close/>
                <a:moveTo>
                  <a:pt x="5795091" y="2743854"/>
                </a:moveTo>
                <a:cubicBezTo>
                  <a:pt x="5805271" y="2743854"/>
                  <a:pt x="5813416" y="2751999"/>
                  <a:pt x="5813416" y="2762180"/>
                </a:cubicBezTo>
                <a:cubicBezTo>
                  <a:pt x="5813416" y="2772361"/>
                  <a:pt x="5805271" y="2780505"/>
                  <a:pt x="5795091" y="2780505"/>
                </a:cubicBezTo>
                <a:cubicBezTo>
                  <a:pt x="5784911" y="2780505"/>
                  <a:pt x="5776766" y="2772361"/>
                  <a:pt x="5776766" y="2762180"/>
                </a:cubicBezTo>
                <a:cubicBezTo>
                  <a:pt x="5776766" y="2751999"/>
                  <a:pt x="5784911" y="2743854"/>
                  <a:pt x="5795091" y="2743854"/>
                </a:cubicBezTo>
                <a:close/>
                <a:moveTo>
                  <a:pt x="4190602" y="2728583"/>
                </a:moveTo>
                <a:cubicBezTo>
                  <a:pt x="4207914" y="2728583"/>
                  <a:pt x="4221146" y="2742837"/>
                  <a:pt x="4221146" y="2759126"/>
                </a:cubicBezTo>
                <a:cubicBezTo>
                  <a:pt x="4221146" y="2776434"/>
                  <a:pt x="4206895" y="2789668"/>
                  <a:pt x="4190602" y="2789668"/>
                </a:cubicBezTo>
                <a:cubicBezTo>
                  <a:pt x="4173287" y="2789668"/>
                  <a:pt x="4160049" y="2775414"/>
                  <a:pt x="4160049" y="2759126"/>
                </a:cubicBezTo>
                <a:cubicBezTo>
                  <a:pt x="4160049" y="2741817"/>
                  <a:pt x="4174307" y="2728583"/>
                  <a:pt x="4190602" y="2728583"/>
                </a:cubicBezTo>
                <a:close/>
                <a:moveTo>
                  <a:pt x="5955945" y="2699057"/>
                </a:moveTo>
                <a:cubicBezTo>
                  <a:pt x="5957981" y="2699057"/>
                  <a:pt x="5961035" y="2701094"/>
                  <a:pt x="5961035" y="2704148"/>
                </a:cubicBezTo>
                <a:cubicBezTo>
                  <a:pt x="5961035" y="2707202"/>
                  <a:pt x="5959000" y="2709238"/>
                  <a:pt x="5955945" y="2709238"/>
                </a:cubicBezTo>
                <a:cubicBezTo>
                  <a:pt x="5952891" y="2709238"/>
                  <a:pt x="5950855" y="2707202"/>
                  <a:pt x="5950855" y="2704148"/>
                </a:cubicBezTo>
                <a:cubicBezTo>
                  <a:pt x="5950855" y="2701094"/>
                  <a:pt x="5952891" y="2699057"/>
                  <a:pt x="5955945" y="2699057"/>
                </a:cubicBezTo>
                <a:close/>
                <a:moveTo>
                  <a:pt x="7390463" y="2694983"/>
                </a:moveTo>
                <a:cubicBezTo>
                  <a:pt x="7408789" y="2694983"/>
                  <a:pt x="7424061" y="2710256"/>
                  <a:pt x="7424061" y="2728581"/>
                </a:cubicBezTo>
                <a:cubicBezTo>
                  <a:pt x="7424061" y="2746907"/>
                  <a:pt x="7408789" y="2762177"/>
                  <a:pt x="7390463" y="2762177"/>
                </a:cubicBezTo>
                <a:cubicBezTo>
                  <a:pt x="7372137" y="2762177"/>
                  <a:pt x="7356865" y="2746907"/>
                  <a:pt x="7356865" y="2728581"/>
                </a:cubicBezTo>
                <a:cubicBezTo>
                  <a:pt x="7356865" y="2710256"/>
                  <a:pt x="7372137" y="2694983"/>
                  <a:pt x="7390463" y="2694983"/>
                </a:cubicBezTo>
                <a:close/>
                <a:moveTo>
                  <a:pt x="1814308" y="2665460"/>
                </a:moveTo>
                <a:cubicBezTo>
                  <a:pt x="1817361" y="2665460"/>
                  <a:pt x="1819397" y="2668512"/>
                  <a:pt x="1819397" y="2670549"/>
                </a:cubicBezTo>
                <a:cubicBezTo>
                  <a:pt x="1819397" y="2673605"/>
                  <a:pt x="1817361" y="2675639"/>
                  <a:pt x="1814308" y="2675639"/>
                </a:cubicBezTo>
                <a:cubicBezTo>
                  <a:pt x="1811253" y="2675639"/>
                  <a:pt x="1809215" y="2673605"/>
                  <a:pt x="1809215" y="2670549"/>
                </a:cubicBezTo>
                <a:cubicBezTo>
                  <a:pt x="1809215" y="2667495"/>
                  <a:pt x="1811253" y="2665460"/>
                  <a:pt x="1814308" y="2665460"/>
                </a:cubicBezTo>
                <a:close/>
                <a:moveTo>
                  <a:pt x="9232236" y="2663422"/>
                </a:moveTo>
                <a:cubicBezTo>
                  <a:pt x="9253617" y="2664440"/>
                  <a:pt x="9270925" y="2680729"/>
                  <a:pt x="9270925" y="2702110"/>
                </a:cubicBezTo>
                <a:cubicBezTo>
                  <a:pt x="9270925" y="2723490"/>
                  <a:pt x="9253617" y="2740798"/>
                  <a:pt x="9232236" y="2740798"/>
                </a:cubicBezTo>
                <a:cubicBezTo>
                  <a:pt x="9210856" y="2740798"/>
                  <a:pt x="9193548" y="2723490"/>
                  <a:pt x="9193548" y="2702110"/>
                </a:cubicBezTo>
                <a:cubicBezTo>
                  <a:pt x="9193548" y="2680729"/>
                  <a:pt x="9210856" y="2663422"/>
                  <a:pt x="9232236" y="2663422"/>
                </a:cubicBezTo>
                <a:close/>
                <a:moveTo>
                  <a:pt x="2759084" y="2623713"/>
                </a:moveTo>
                <a:cubicBezTo>
                  <a:pt x="2763156" y="2623713"/>
                  <a:pt x="2767229" y="2627785"/>
                  <a:pt x="2767229" y="2631859"/>
                </a:cubicBezTo>
                <a:cubicBezTo>
                  <a:pt x="2767229" y="2636948"/>
                  <a:pt x="2763156" y="2640003"/>
                  <a:pt x="2759084" y="2640003"/>
                </a:cubicBezTo>
                <a:cubicBezTo>
                  <a:pt x="2753992" y="2640003"/>
                  <a:pt x="2750938" y="2635931"/>
                  <a:pt x="2750938" y="2631859"/>
                </a:cubicBezTo>
                <a:cubicBezTo>
                  <a:pt x="2750938" y="2627785"/>
                  <a:pt x="2755010" y="2623713"/>
                  <a:pt x="2759084" y="2623713"/>
                </a:cubicBezTo>
                <a:close/>
                <a:moveTo>
                  <a:pt x="9533599" y="2604369"/>
                </a:moveTo>
                <a:cubicBezTo>
                  <a:pt x="9540725" y="2603353"/>
                  <a:pt x="9546834" y="2609462"/>
                  <a:pt x="9546834" y="2616588"/>
                </a:cubicBezTo>
                <a:cubicBezTo>
                  <a:pt x="9546834" y="2623715"/>
                  <a:pt x="9540725" y="2628806"/>
                  <a:pt x="9533599" y="2628806"/>
                </a:cubicBezTo>
                <a:cubicBezTo>
                  <a:pt x="9526472" y="2628806"/>
                  <a:pt x="9520363" y="2622694"/>
                  <a:pt x="9520363" y="2616588"/>
                </a:cubicBezTo>
                <a:cubicBezTo>
                  <a:pt x="9520363" y="2609462"/>
                  <a:pt x="9526472" y="2604369"/>
                  <a:pt x="9533599" y="2604369"/>
                </a:cubicBezTo>
                <a:close/>
                <a:moveTo>
                  <a:pt x="1707395" y="2601316"/>
                </a:moveTo>
                <a:cubicBezTo>
                  <a:pt x="1709433" y="2601316"/>
                  <a:pt x="1711468" y="2602334"/>
                  <a:pt x="1711468" y="2605389"/>
                </a:cubicBezTo>
                <a:cubicBezTo>
                  <a:pt x="1711468" y="2607425"/>
                  <a:pt x="1709433" y="2609462"/>
                  <a:pt x="1707395" y="2609462"/>
                </a:cubicBezTo>
                <a:cubicBezTo>
                  <a:pt x="1705359" y="2609462"/>
                  <a:pt x="1703323" y="2607425"/>
                  <a:pt x="1703323" y="2605389"/>
                </a:cubicBezTo>
                <a:cubicBezTo>
                  <a:pt x="1703323" y="2603353"/>
                  <a:pt x="1705359" y="2601316"/>
                  <a:pt x="1707395" y="2601316"/>
                </a:cubicBezTo>
                <a:close/>
                <a:moveTo>
                  <a:pt x="4194661" y="2596226"/>
                </a:moveTo>
                <a:cubicBezTo>
                  <a:pt x="4197716" y="2596226"/>
                  <a:pt x="4200772" y="2599279"/>
                  <a:pt x="4200772" y="2602334"/>
                </a:cubicBezTo>
                <a:cubicBezTo>
                  <a:pt x="4200772" y="2605389"/>
                  <a:pt x="4198735" y="2608446"/>
                  <a:pt x="4194661" y="2608446"/>
                </a:cubicBezTo>
                <a:cubicBezTo>
                  <a:pt x="4191607" y="2608446"/>
                  <a:pt x="4188551" y="2606407"/>
                  <a:pt x="4188551" y="2602334"/>
                </a:cubicBezTo>
                <a:cubicBezTo>
                  <a:pt x="4188551" y="2599279"/>
                  <a:pt x="4190588" y="2596226"/>
                  <a:pt x="4194661" y="2596226"/>
                </a:cubicBezTo>
                <a:close/>
                <a:moveTo>
                  <a:pt x="5638309" y="2592153"/>
                </a:moveTo>
                <a:cubicBezTo>
                  <a:pt x="5648490" y="2593171"/>
                  <a:pt x="5655618" y="2600297"/>
                  <a:pt x="5655618" y="2609462"/>
                </a:cubicBezTo>
                <a:cubicBezTo>
                  <a:pt x="5655618" y="2618622"/>
                  <a:pt x="5647472" y="2626771"/>
                  <a:pt x="5638309" y="2626771"/>
                </a:cubicBezTo>
                <a:cubicBezTo>
                  <a:pt x="5629148" y="2626771"/>
                  <a:pt x="5621002" y="2619640"/>
                  <a:pt x="5621002" y="2609462"/>
                </a:cubicBezTo>
                <a:cubicBezTo>
                  <a:pt x="5621002" y="2600297"/>
                  <a:pt x="5629148" y="2592153"/>
                  <a:pt x="5638309" y="2592153"/>
                </a:cubicBezTo>
                <a:close/>
                <a:moveTo>
                  <a:pt x="1008960" y="2587062"/>
                </a:moveTo>
                <a:cubicBezTo>
                  <a:pt x="1024232" y="2587062"/>
                  <a:pt x="1036449" y="2600297"/>
                  <a:pt x="1036449" y="2614553"/>
                </a:cubicBezTo>
                <a:cubicBezTo>
                  <a:pt x="1036449" y="2629824"/>
                  <a:pt x="1024232" y="2642042"/>
                  <a:pt x="1008960" y="2642042"/>
                </a:cubicBezTo>
                <a:cubicBezTo>
                  <a:pt x="993688" y="2642042"/>
                  <a:pt x="981471" y="2629824"/>
                  <a:pt x="981471" y="2614553"/>
                </a:cubicBezTo>
                <a:cubicBezTo>
                  <a:pt x="981471" y="2599279"/>
                  <a:pt x="993688" y="2587062"/>
                  <a:pt x="1008960" y="2587062"/>
                </a:cubicBezTo>
                <a:close/>
                <a:moveTo>
                  <a:pt x="5912163" y="2569755"/>
                </a:moveTo>
                <a:cubicBezTo>
                  <a:pt x="5924380" y="2568738"/>
                  <a:pt x="5934560" y="2578917"/>
                  <a:pt x="5934560" y="2591134"/>
                </a:cubicBezTo>
                <a:cubicBezTo>
                  <a:pt x="5934560" y="2603351"/>
                  <a:pt x="5924380" y="2612518"/>
                  <a:pt x="5912163" y="2612518"/>
                </a:cubicBezTo>
                <a:cubicBezTo>
                  <a:pt x="5899946" y="2612518"/>
                  <a:pt x="5889764" y="2602334"/>
                  <a:pt x="5889764" y="2591134"/>
                </a:cubicBezTo>
                <a:cubicBezTo>
                  <a:pt x="5889764" y="2578917"/>
                  <a:pt x="5899946" y="2569755"/>
                  <a:pt x="5912163" y="2569755"/>
                </a:cubicBezTo>
                <a:close/>
                <a:moveTo>
                  <a:pt x="10252389" y="2562630"/>
                </a:moveTo>
                <a:cubicBezTo>
                  <a:pt x="10296168" y="2562630"/>
                  <a:pt x="10330784" y="2597243"/>
                  <a:pt x="10330784" y="2640006"/>
                </a:cubicBezTo>
                <a:cubicBezTo>
                  <a:pt x="10330784" y="2650698"/>
                  <a:pt x="10328620" y="2660879"/>
                  <a:pt x="10324691" y="2670136"/>
                </a:cubicBezTo>
                <a:lnTo>
                  <a:pt x="10314641" y="2684950"/>
                </a:lnTo>
                <a:lnTo>
                  <a:pt x="10316531" y="2686840"/>
                </a:lnTo>
                <a:cubicBezTo>
                  <a:pt x="10316531" y="2689895"/>
                  <a:pt x="10313476" y="2692949"/>
                  <a:pt x="10310422" y="2692949"/>
                </a:cubicBezTo>
                <a:lnTo>
                  <a:pt x="10309702" y="2692227"/>
                </a:lnTo>
                <a:lnTo>
                  <a:pt x="10308004" y="2694730"/>
                </a:lnTo>
                <a:cubicBezTo>
                  <a:pt x="10293877" y="2708730"/>
                  <a:pt x="10274278" y="2717384"/>
                  <a:pt x="10252389" y="2717384"/>
                </a:cubicBezTo>
                <a:cubicBezTo>
                  <a:pt x="10209628" y="2717384"/>
                  <a:pt x="10173994" y="2682768"/>
                  <a:pt x="10173994" y="2640006"/>
                </a:cubicBezTo>
                <a:cubicBezTo>
                  <a:pt x="10173994" y="2597243"/>
                  <a:pt x="10208610" y="2562630"/>
                  <a:pt x="10252389" y="2562630"/>
                </a:cubicBezTo>
                <a:close/>
                <a:moveTo>
                  <a:pt x="6487394" y="2547361"/>
                </a:moveTo>
                <a:cubicBezTo>
                  <a:pt x="6496557" y="2547361"/>
                  <a:pt x="6503684" y="2554486"/>
                  <a:pt x="6503684" y="2563649"/>
                </a:cubicBezTo>
                <a:cubicBezTo>
                  <a:pt x="6503684" y="2572811"/>
                  <a:pt x="6496557" y="2579938"/>
                  <a:pt x="6487394" y="2579938"/>
                </a:cubicBezTo>
                <a:cubicBezTo>
                  <a:pt x="6478231" y="2579938"/>
                  <a:pt x="6471104" y="2572811"/>
                  <a:pt x="6471104" y="2563649"/>
                </a:cubicBezTo>
                <a:cubicBezTo>
                  <a:pt x="6471104" y="2554486"/>
                  <a:pt x="6478231" y="2547361"/>
                  <a:pt x="6487394" y="2547361"/>
                </a:cubicBezTo>
                <a:close/>
                <a:moveTo>
                  <a:pt x="10923328" y="2546344"/>
                </a:moveTo>
                <a:cubicBezTo>
                  <a:pt x="10935545" y="2546344"/>
                  <a:pt x="10944708" y="2556522"/>
                  <a:pt x="10944708" y="2567722"/>
                </a:cubicBezTo>
                <a:cubicBezTo>
                  <a:pt x="10944708" y="2579938"/>
                  <a:pt x="10935545" y="2589100"/>
                  <a:pt x="10923328" y="2589100"/>
                </a:cubicBezTo>
                <a:cubicBezTo>
                  <a:pt x="10911110" y="2589100"/>
                  <a:pt x="10901948" y="2578919"/>
                  <a:pt x="10901948" y="2567722"/>
                </a:cubicBezTo>
                <a:cubicBezTo>
                  <a:pt x="10901948" y="2555505"/>
                  <a:pt x="10912129" y="2546344"/>
                  <a:pt x="10923328" y="2546344"/>
                </a:cubicBezTo>
                <a:close/>
                <a:moveTo>
                  <a:pt x="591492" y="2539209"/>
                </a:moveTo>
                <a:cubicBezTo>
                  <a:pt x="598619" y="2539209"/>
                  <a:pt x="603710" y="2545318"/>
                  <a:pt x="603710" y="2551426"/>
                </a:cubicBezTo>
                <a:cubicBezTo>
                  <a:pt x="603710" y="2557534"/>
                  <a:pt x="598619" y="2563643"/>
                  <a:pt x="591492" y="2563643"/>
                </a:cubicBezTo>
                <a:cubicBezTo>
                  <a:pt x="585384" y="2563643"/>
                  <a:pt x="579275" y="2558552"/>
                  <a:pt x="579275" y="2551426"/>
                </a:cubicBezTo>
                <a:cubicBezTo>
                  <a:pt x="579275" y="2545318"/>
                  <a:pt x="584366" y="2539209"/>
                  <a:pt x="591492" y="2539209"/>
                </a:cubicBezTo>
                <a:close/>
                <a:moveTo>
                  <a:pt x="386905" y="2534124"/>
                </a:moveTo>
                <a:cubicBezTo>
                  <a:pt x="397086" y="2534124"/>
                  <a:pt x="405231" y="2542271"/>
                  <a:pt x="405231" y="2552451"/>
                </a:cubicBezTo>
                <a:cubicBezTo>
                  <a:pt x="405231" y="2562630"/>
                  <a:pt x="397086" y="2570776"/>
                  <a:pt x="386905" y="2570776"/>
                </a:cubicBezTo>
                <a:cubicBezTo>
                  <a:pt x="376724" y="2570776"/>
                  <a:pt x="368579" y="2562630"/>
                  <a:pt x="368579" y="2552451"/>
                </a:cubicBezTo>
                <a:cubicBezTo>
                  <a:pt x="368579" y="2542271"/>
                  <a:pt x="376724" y="2534124"/>
                  <a:pt x="386905" y="2534124"/>
                </a:cubicBezTo>
                <a:close/>
                <a:moveTo>
                  <a:pt x="3113437" y="2528012"/>
                </a:moveTo>
                <a:cubicBezTo>
                  <a:pt x="3118529" y="2528012"/>
                  <a:pt x="3122602" y="2532086"/>
                  <a:pt x="3122602" y="2537177"/>
                </a:cubicBezTo>
                <a:cubicBezTo>
                  <a:pt x="3122602" y="2542271"/>
                  <a:pt x="3118529" y="2546344"/>
                  <a:pt x="3113437" y="2546344"/>
                </a:cubicBezTo>
                <a:cubicBezTo>
                  <a:pt x="3108348" y="2546344"/>
                  <a:pt x="3104277" y="2542271"/>
                  <a:pt x="3104277" y="2537177"/>
                </a:cubicBezTo>
                <a:cubicBezTo>
                  <a:pt x="3104277" y="2532086"/>
                  <a:pt x="3108348" y="2528012"/>
                  <a:pt x="3113437" y="2528012"/>
                </a:cubicBezTo>
                <a:close/>
                <a:moveTo>
                  <a:pt x="5387857" y="2519865"/>
                </a:moveTo>
                <a:cubicBezTo>
                  <a:pt x="5392950" y="2519865"/>
                  <a:pt x="5398041" y="2524955"/>
                  <a:pt x="5398041" y="2530048"/>
                </a:cubicBezTo>
                <a:cubicBezTo>
                  <a:pt x="5398041" y="2536159"/>
                  <a:pt x="5392950" y="2540233"/>
                  <a:pt x="5387857" y="2540233"/>
                </a:cubicBezTo>
                <a:cubicBezTo>
                  <a:pt x="5381754" y="2540233"/>
                  <a:pt x="5377677" y="2535141"/>
                  <a:pt x="5377677" y="2530048"/>
                </a:cubicBezTo>
                <a:cubicBezTo>
                  <a:pt x="5377677" y="2523937"/>
                  <a:pt x="5382769" y="2519865"/>
                  <a:pt x="5387857" y="2519865"/>
                </a:cubicBezTo>
                <a:close/>
                <a:moveTo>
                  <a:pt x="11337701" y="2517829"/>
                </a:moveTo>
                <a:cubicBezTo>
                  <a:pt x="11342792" y="2517829"/>
                  <a:pt x="11347882" y="2522920"/>
                  <a:pt x="11347882" y="2528012"/>
                </a:cubicBezTo>
                <a:cubicBezTo>
                  <a:pt x="11347882" y="2534124"/>
                  <a:pt x="11342792" y="2538195"/>
                  <a:pt x="11337701" y="2538195"/>
                </a:cubicBezTo>
                <a:cubicBezTo>
                  <a:pt x="11331593" y="2538195"/>
                  <a:pt x="11327520" y="2534124"/>
                  <a:pt x="11327520" y="2528012"/>
                </a:cubicBezTo>
                <a:cubicBezTo>
                  <a:pt x="11327520" y="2521902"/>
                  <a:pt x="11332611" y="2517829"/>
                  <a:pt x="11337701" y="2517829"/>
                </a:cubicBezTo>
                <a:close/>
                <a:moveTo>
                  <a:pt x="5092607" y="2499505"/>
                </a:moveTo>
                <a:cubicBezTo>
                  <a:pt x="5104822" y="2498488"/>
                  <a:pt x="5113983" y="2507649"/>
                  <a:pt x="5113983" y="2519865"/>
                </a:cubicBezTo>
                <a:cubicBezTo>
                  <a:pt x="5113983" y="2531068"/>
                  <a:pt x="5104822" y="2540233"/>
                  <a:pt x="5092607" y="2540233"/>
                </a:cubicBezTo>
                <a:cubicBezTo>
                  <a:pt x="5081409" y="2540233"/>
                  <a:pt x="5071229" y="2531068"/>
                  <a:pt x="5071229" y="2519865"/>
                </a:cubicBezTo>
                <a:cubicBezTo>
                  <a:pt x="5071229" y="2508668"/>
                  <a:pt x="5080391" y="2499505"/>
                  <a:pt x="5092607" y="2499505"/>
                </a:cubicBezTo>
                <a:close/>
                <a:moveTo>
                  <a:pt x="7711170" y="2493397"/>
                </a:moveTo>
                <a:cubicBezTo>
                  <a:pt x="7714224" y="2493397"/>
                  <a:pt x="7717279" y="2495433"/>
                  <a:pt x="7717279" y="2499505"/>
                </a:cubicBezTo>
                <a:cubicBezTo>
                  <a:pt x="7717279" y="2502558"/>
                  <a:pt x="7714224" y="2505613"/>
                  <a:pt x="7711170" y="2505613"/>
                </a:cubicBezTo>
                <a:cubicBezTo>
                  <a:pt x="7708115" y="2505613"/>
                  <a:pt x="7705061" y="2502558"/>
                  <a:pt x="7705061" y="2499505"/>
                </a:cubicBezTo>
                <a:cubicBezTo>
                  <a:pt x="7705061" y="2496451"/>
                  <a:pt x="7708115" y="2493397"/>
                  <a:pt x="7711170" y="2493397"/>
                </a:cubicBezTo>
                <a:close/>
                <a:moveTo>
                  <a:pt x="11655354" y="2472014"/>
                </a:moveTo>
                <a:cubicBezTo>
                  <a:pt x="11662481" y="2472014"/>
                  <a:pt x="11666553" y="2477105"/>
                  <a:pt x="11666553" y="2483214"/>
                </a:cubicBezTo>
                <a:cubicBezTo>
                  <a:pt x="11666553" y="2489322"/>
                  <a:pt x="11661463" y="2493395"/>
                  <a:pt x="11655354" y="2493395"/>
                </a:cubicBezTo>
                <a:cubicBezTo>
                  <a:pt x="11649245" y="2493395"/>
                  <a:pt x="11644154" y="2488304"/>
                  <a:pt x="11644154" y="2483214"/>
                </a:cubicBezTo>
                <a:cubicBezTo>
                  <a:pt x="11644154" y="2477105"/>
                  <a:pt x="11649245" y="2472014"/>
                  <a:pt x="11655354" y="2472014"/>
                </a:cubicBezTo>
                <a:close/>
                <a:moveTo>
                  <a:pt x="1161657" y="2462852"/>
                </a:moveTo>
                <a:cubicBezTo>
                  <a:pt x="1204418" y="2462852"/>
                  <a:pt x="1238016" y="2496451"/>
                  <a:pt x="1238016" y="2539213"/>
                </a:cubicBezTo>
                <a:cubicBezTo>
                  <a:pt x="1238016" y="2580954"/>
                  <a:pt x="1203400" y="2615570"/>
                  <a:pt x="1161657" y="2615570"/>
                </a:cubicBezTo>
                <a:lnTo>
                  <a:pt x="1153260" y="2613912"/>
                </a:lnTo>
                <a:lnTo>
                  <a:pt x="1153543" y="2614553"/>
                </a:lnTo>
                <a:cubicBezTo>
                  <a:pt x="1153543" y="2625751"/>
                  <a:pt x="1144380" y="2634915"/>
                  <a:pt x="1133180" y="2634915"/>
                </a:cubicBezTo>
                <a:cubicBezTo>
                  <a:pt x="1121981" y="2634915"/>
                  <a:pt x="1112818" y="2625751"/>
                  <a:pt x="1112818" y="2614553"/>
                </a:cubicBezTo>
                <a:lnTo>
                  <a:pt x="1118521" y="2600840"/>
                </a:lnTo>
                <a:lnTo>
                  <a:pt x="1107443" y="2593425"/>
                </a:lnTo>
                <a:cubicBezTo>
                  <a:pt x="1093698" y="2579682"/>
                  <a:pt x="1085299" y="2560594"/>
                  <a:pt x="1085299" y="2539213"/>
                </a:cubicBezTo>
                <a:cubicBezTo>
                  <a:pt x="1085299" y="2497468"/>
                  <a:pt x="1119914" y="2462852"/>
                  <a:pt x="1161657" y="2462852"/>
                </a:cubicBezTo>
                <a:close/>
                <a:moveTo>
                  <a:pt x="7789564" y="2417038"/>
                </a:moveTo>
                <a:cubicBezTo>
                  <a:pt x="7792619" y="2416020"/>
                  <a:pt x="7795674" y="2419073"/>
                  <a:pt x="7795674" y="2423147"/>
                </a:cubicBezTo>
                <a:cubicBezTo>
                  <a:pt x="7795674" y="2426201"/>
                  <a:pt x="7792619" y="2429254"/>
                  <a:pt x="7789564" y="2429254"/>
                </a:cubicBezTo>
                <a:cubicBezTo>
                  <a:pt x="7785492" y="2429254"/>
                  <a:pt x="7783456" y="2426201"/>
                  <a:pt x="7783456" y="2423147"/>
                </a:cubicBezTo>
                <a:cubicBezTo>
                  <a:pt x="7783456" y="2420092"/>
                  <a:pt x="7786510" y="2417038"/>
                  <a:pt x="7789564" y="2417038"/>
                </a:cubicBezTo>
                <a:close/>
                <a:moveTo>
                  <a:pt x="8313895" y="2398712"/>
                </a:moveTo>
                <a:cubicBezTo>
                  <a:pt x="8322040" y="2398712"/>
                  <a:pt x="8330185" y="2405839"/>
                  <a:pt x="8330185" y="2415002"/>
                </a:cubicBezTo>
                <a:cubicBezTo>
                  <a:pt x="8330185" y="2424164"/>
                  <a:pt x="8323058" y="2431292"/>
                  <a:pt x="8313895" y="2431292"/>
                </a:cubicBezTo>
                <a:cubicBezTo>
                  <a:pt x="8304732" y="2431292"/>
                  <a:pt x="8297605" y="2424164"/>
                  <a:pt x="8297605" y="2415002"/>
                </a:cubicBezTo>
                <a:cubicBezTo>
                  <a:pt x="8297605" y="2405839"/>
                  <a:pt x="8304732" y="2398712"/>
                  <a:pt x="8313895" y="2398712"/>
                </a:cubicBezTo>
                <a:close/>
                <a:moveTo>
                  <a:pt x="10361328" y="2390565"/>
                </a:moveTo>
                <a:cubicBezTo>
                  <a:pt x="10373545" y="2391585"/>
                  <a:pt x="10383726" y="2400746"/>
                  <a:pt x="10383726" y="2412965"/>
                </a:cubicBezTo>
                <a:cubicBezTo>
                  <a:pt x="10383726" y="2425182"/>
                  <a:pt x="10373545" y="2435363"/>
                  <a:pt x="10361328" y="2435363"/>
                </a:cubicBezTo>
                <a:cubicBezTo>
                  <a:pt x="10349110" y="2435363"/>
                  <a:pt x="10338929" y="2425182"/>
                  <a:pt x="10338929" y="2412965"/>
                </a:cubicBezTo>
                <a:cubicBezTo>
                  <a:pt x="10338929" y="2400746"/>
                  <a:pt x="10349110" y="2390565"/>
                  <a:pt x="10361328" y="2390565"/>
                </a:cubicBezTo>
                <a:close/>
                <a:moveTo>
                  <a:pt x="1788833" y="2370201"/>
                </a:moveTo>
                <a:cubicBezTo>
                  <a:pt x="1800034" y="2370201"/>
                  <a:pt x="1809196" y="2379366"/>
                  <a:pt x="1809196" y="2390565"/>
                </a:cubicBezTo>
                <a:cubicBezTo>
                  <a:pt x="1809196" y="2401766"/>
                  <a:pt x="1800034" y="2410929"/>
                  <a:pt x="1788833" y="2410929"/>
                </a:cubicBezTo>
                <a:cubicBezTo>
                  <a:pt x="1777635" y="2410929"/>
                  <a:pt x="1768472" y="2401766"/>
                  <a:pt x="1768472" y="2390565"/>
                </a:cubicBezTo>
                <a:cubicBezTo>
                  <a:pt x="1768472" y="2379366"/>
                  <a:pt x="1777635" y="2370201"/>
                  <a:pt x="1788833" y="2370201"/>
                </a:cubicBezTo>
                <a:close/>
                <a:moveTo>
                  <a:pt x="8322040" y="2351875"/>
                </a:moveTo>
                <a:cubicBezTo>
                  <a:pt x="8329166" y="2351875"/>
                  <a:pt x="8335275" y="2357982"/>
                  <a:pt x="8335275" y="2365110"/>
                </a:cubicBezTo>
                <a:cubicBezTo>
                  <a:pt x="8335275" y="2372238"/>
                  <a:pt x="8329166" y="2378348"/>
                  <a:pt x="8322040" y="2378348"/>
                </a:cubicBezTo>
                <a:cubicBezTo>
                  <a:pt x="8314913" y="2378348"/>
                  <a:pt x="8308804" y="2372238"/>
                  <a:pt x="8308804" y="2365110"/>
                </a:cubicBezTo>
                <a:cubicBezTo>
                  <a:pt x="8308804" y="2357982"/>
                  <a:pt x="8314913" y="2351875"/>
                  <a:pt x="8322040" y="2351875"/>
                </a:cubicBezTo>
                <a:close/>
                <a:moveTo>
                  <a:pt x="1726739" y="2338640"/>
                </a:moveTo>
                <a:cubicBezTo>
                  <a:pt x="1739974" y="2338640"/>
                  <a:pt x="1749137" y="2348821"/>
                  <a:pt x="1749137" y="2361037"/>
                </a:cubicBezTo>
                <a:cubicBezTo>
                  <a:pt x="1749137" y="2373257"/>
                  <a:pt x="1738956" y="2383438"/>
                  <a:pt x="1726739" y="2383438"/>
                </a:cubicBezTo>
                <a:cubicBezTo>
                  <a:pt x="1714521" y="2383438"/>
                  <a:pt x="1704340" y="2373257"/>
                  <a:pt x="1704340" y="2361037"/>
                </a:cubicBezTo>
                <a:cubicBezTo>
                  <a:pt x="1704340" y="2348821"/>
                  <a:pt x="1714521" y="2338640"/>
                  <a:pt x="1726739" y="2338640"/>
                </a:cubicBezTo>
                <a:close/>
                <a:moveTo>
                  <a:pt x="5160810" y="2317265"/>
                </a:moveTo>
                <a:cubicBezTo>
                  <a:pt x="5172007" y="2317265"/>
                  <a:pt x="5181174" y="2326427"/>
                  <a:pt x="5181174" y="2337623"/>
                </a:cubicBezTo>
                <a:cubicBezTo>
                  <a:pt x="5181174" y="2348821"/>
                  <a:pt x="5172007" y="2357983"/>
                  <a:pt x="5160810" y="2357983"/>
                </a:cubicBezTo>
                <a:cubicBezTo>
                  <a:pt x="5149610" y="2357983"/>
                  <a:pt x="5140448" y="2348821"/>
                  <a:pt x="5140448" y="2337623"/>
                </a:cubicBezTo>
                <a:cubicBezTo>
                  <a:pt x="5140448" y="2326427"/>
                  <a:pt x="5149610" y="2317265"/>
                  <a:pt x="5160810" y="2317265"/>
                </a:cubicBezTo>
                <a:close/>
                <a:moveTo>
                  <a:pt x="5008114" y="2306069"/>
                </a:moveTo>
                <a:cubicBezTo>
                  <a:pt x="5013202" y="2306069"/>
                  <a:pt x="5017273" y="2310141"/>
                  <a:pt x="5017273" y="2315229"/>
                </a:cubicBezTo>
                <a:cubicBezTo>
                  <a:pt x="5017273" y="2320321"/>
                  <a:pt x="5013202" y="2324392"/>
                  <a:pt x="5008114" y="2324392"/>
                </a:cubicBezTo>
                <a:cubicBezTo>
                  <a:pt x="5003024" y="2324392"/>
                  <a:pt x="4998954" y="2320321"/>
                  <a:pt x="4998954" y="2315229"/>
                </a:cubicBezTo>
                <a:cubicBezTo>
                  <a:pt x="4998954" y="2310141"/>
                  <a:pt x="5003024" y="2306069"/>
                  <a:pt x="5008114" y="2306069"/>
                </a:cubicBezTo>
                <a:close/>
                <a:moveTo>
                  <a:pt x="6816246" y="2280623"/>
                </a:moveTo>
                <a:cubicBezTo>
                  <a:pt x="6824391" y="2280623"/>
                  <a:pt x="6830500" y="2286728"/>
                  <a:pt x="6830500" y="2294873"/>
                </a:cubicBezTo>
                <a:cubicBezTo>
                  <a:pt x="6830500" y="2303015"/>
                  <a:pt x="6824391" y="2309123"/>
                  <a:pt x="6816246" y="2309123"/>
                </a:cubicBezTo>
                <a:cubicBezTo>
                  <a:pt x="6808101" y="2309123"/>
                  <a:pt x="6801992" y="2303015"/>
                  <a:pt x="6801992" y="2294873"/>
                </a:cubicBezTo>
                <a:cubicBezTo>
                  <a:pt x="6801992" y="2286728"/>
                  <a:pt x="6808101" y="2280623"/>
                  <a:pt x="6816246" y="2280623"/>
                </a:cubicBezTo>
                <a:close/>
                <a:moveTo>
                  <a:pt x="7301887" y="2233780"/>
                </a:moveTo>
                <a:cubicBezTo>
                  <a:pt x="7313087" y="2233780"/>
                  <a:pt x="7321231" y="2242945"/>
                  <a:pt x="7321231" y="2253129"/>
                </a:cubicBezTo>
                <a:cubicBezTo>
                  <a:pt x="7321231" y="2263311"/>
                  <a:pt x="7313087" y="2272473"/>
                  <a:pt x="7301887" y="2272473"/>
                </a:cubicBezTo>
                <a:cubicBezTo>
                  <a:pt x="7291706" y="2272473"/>
                  <a:pt x="7282543" y="2264329"/>
                  <a:pt x="7282543" y="2253129"/>
                </a:cubicBezTo>
                <a:cubicBezTo>
                  <a:pt x="7282543" y="2242945"/>
                  <a:pt x="7290688" y="2233780"/>
                  <a:pt x="7301887" y="2233780"/>
                </a:cubicBezTo>
                <a:close/>
                <a:moveTo>
                  <a:pt x="11671645" y="2219524"/>
                </a:moveTo>
                <a:cubicBezTo>
                  <a:pt x="11673680" y="2219524"/>
                  <a:pt x="11676735" y="2221560"/>
                  <a:pt x="11676735" y="2224617"/>
                </a:cubicBezTo>
                <a:cubicBezTo>
                  <a:pt x="11676735" y="2227670"/>
                  <a:pt x="11674698" y="2229707"/>
                  <a:pt x="11671645" y="2229707"/>
                </a:cubicBezTo>
                <a:cubicBezTo>
                  <a:pt x="11668590" y="2229707"/>
                  <a:pt x="11666554" y="2227670"/>
                  <a:pt x="11666554" y="2224617"/>
                </a:cubicBezTo>
                <a:cubicBezTo>
                  <a:pt x="11666554" y="2221560"/>
                  <a:pt x="11668590" y="2219524"/>
                  <a:pt x="11671645" y="2219524"/>
                </a:cubicBezTo>
                <a:close/>
                <a:moveTo>
                  <a:pt x="10717669" y="2192034"/>
                </a:moveTo>
                <a:cubicBezTo>
                  <a:pt x="10724796" y="2192034"/>
                  <a:pt x="10731923" y="2198142"/>
                  <a:pt x="10731923" y="2206286"/>
                </a:cubicBezTo>
                <a:cubicBezTo>
                  <a:pt x="10731923" y="2214431"/>
                  <a:pt x="10725814" y="2220542"/>
                  <a:pt x="10717669" y="2220542"/>
                </a:cubicBezTo>
                <a:cubicBezTo>
                  <a:pt x="10709524" y="2220542"/>
                  <a:pt x="10703416" y="2214431"/>
                  <a:pt x="10703416" y="2206286"/>
                </a:cubicBezTo>
                <a:cubicBezTo>
                  <a:pt x="10703416" y="2198142"/>
                  <a:pt x="10709524" y="2192034"/>
                  <a:pt x="10717669" y="2192034"/>
                </a:cubicBezTo>
                <a:close/>
                <a:moveTo>
                  <a:pt x="4248637" y="2184910"/>
                </a:moveTo>
                <a:cubicBezTo>
                  <a:pt x="4263912" y="2184910"/>
                  <a:pt x="4276129" y="2197127"/>
                  <a:pt x="4276129" y="2212394"/>
                </a:cubicBezTo>
                <a:cubicBezTo>
                  <a:pt x="4276129" y="2227670"/>
                  <a:pt x="4263912" y="2239891"/>
                  <a:pt x="4248637" y="2239891"/>
                </a:cubicBezTo>
                <a:cubicBezTo>
                  <a:pt x="4233368" y="2239891"/>
                  <a:pt x="4221154" y="2227670"/>
                  <a:pt x="4221154" y="2212394"/>
                </a:cubicBezTo>
                <a:cubicBezTo>
                  <a:pt x="4221154" y="2197127"/>
                  <a:pt x="4233368" y="2184910"/>
                  <a:pt x="4248637" y="2184910"/>
                </a:cubicBezTo>
                <a:close/>
                <a:moveTo>
                  <a:pt x="10552733" y="2163530"/>
                </a:moveTo>
                <a:cubicBezTo>
                  <a:pt x="10556806" y="2164547"/>
                  <a:pt x="10558842" y="2166583"/>
                  <a:pt x="10558842" y="2169638"/>
                </a:cubicBezTo>
                <a:cubicBezTo>
                  <a:pt x="10558842" y="2172694"/>
                  <a:pt x="10556806" y="2174729"/>
                  <a:pt x="10552733" y="2174729"/>
                </a:cubicBezTo>
                <a:cubicBezTo>
                  <a:pt x="10549679" y="2174729"/>
                  <a:pt x="10546625" y="2172694"/>
                  <a:pt x="10546625" y="2169638"/>
                </a:cubicBezTo>
                <a:cubicBezTo>
                  <a:pt x="10546625" y="2166583"/>
                  <a:pt x="10548661" y="2163530"/>
                  <a:pt x="10552733" y="2163530"/>
                </a:cubicBezTo>
                <a:close/>
                <a:moveTo>
                  <a:pt x="11573905" y="2144178"/>
                </a:moveTo>
                <a:cubicBezTo>
                  <a:pt x="11581031" y="2143160"/>
                  <a:pt x="11586122" y="2148250"/>
                  <a:pt x="11586122" y="2155377"/>
                </a:cubicBezTo>
                <a:cubicBezTo>
                  <a:pt x="11586122" y="2161486"/>
                  <a:pt x="11581031" y="2166575"/>
                  <a:pt x="11573905" y="2166575"/>
                </a:cubicBezTo>
                <a:cubicBezTo>
                  <a:pt x="11567795" y="2166575"/>
                  <a:pt x="11561687" y="2161486"/>
                  <a:pt x="11561687" y="2155377"/>
                </a:cubicBezTo>
                <a:cubicBezTo>
                  <a:pt x="11561687" y="2149268"/>
                  <a:pt x="11566778" y="2144178"/>
                  <a:pt x="11573905" y="2144178"/>
                </a:cubicBezTo>
                <a:close/>
                <a:moveTo>
                  <a:pt x="10875476" y="2060694"/>
                </a:moveTo>
                <a:cubicBezTo>
                  <a:pt x="10879549" y="2060694"/>
                  <a:pt x="10883622" y="2063748"/>
                  <a:pt x="10883622" y="2068840"/>
                </a:cubicBezTo>
                <a:cubicBezTo>
                  <a:pt x="10883622" y="2073930"/>
                  <a:pt x="10879549" y="2076984"/>
                  <a:pt x="10875476" y="2076984"/>
                </a:cubicBezTo>
                <a:cubicBezTo>
                  <a:pt x="10870386" y="2076984"/>
                  <a:pt x="10867332" y="2072912"/>
                  <a:pt x="10867332" y="2068840"/>
                </a:cubicBezTo>
                <a:cubicBezTo>
                  <a:pt x="10867332" y="2063748"/>
                  <a:pt x="10871405" y="2060694"/>
                  <a:pt x="10875476" y="2060694"/>
                </a:cubicBezTo>
                <a:close/>
                <a:moveTo>
                  <a:pt x="9976480" y="2052572"/>
                </a:moveTo>
                <a:cubicBezTo>
                  <a:pt x="10001933" y="2052572"/>
                  <a:pt x="10023313" y="2072934"/>
                  <a:pt x="10023313" y="2099390"/>
                </a:cubicBezTo>
                <a:cubicBezTo>
                  <a:pt x="10023313" y="2124842"/>
                  <a:pt x="10001933" y="2146221"/>
                  <a:pt x="9976480" y="2146221"/>
                </a:cubicBezTo>
                <a:cubicBezTo>
                  <a:pt x="9950008" y="2146221"/>
                  <a:pt x="9929646" y="2124842"/>
                  <a:pt x="9929646" y="2099390"/>
                </a:cubicBezTo>
                <a:cubicBezTo>
                  <a:pt x="9929646" y="2072934"/>
                  <a:pt x="9951027" y="2052572"/>
                  <a:pt x="9976480" y="2052572"/>
                </a:cubicBezTo>
                <a:close/>
                <a:moveTo>
                  <a:pt x="8217174" y="2041361"/>
                </a:moveTo>
                <a:cubicBezTo>
                  <a:pt x="8239572" y="2041361"/>
                  <a:pt x="8257898" y="2059688"/>
                  <a:pt x="8257898" y="2082087"/>
                </a:cubicBezTo>
                <a:cubicBezTo>
                  <a:pt x="8257898" y="2104477"/>
                  <a:pt x="8239572" y="2122802"/>
                  <a:pt x="8217174" y="2122802"/>
                </a:cubicBezTo>
                <a:cubicBezTo>
                  <a:pt x="8194776" y="2122802"/>
                  <a:pt x="8176449" y="2104477"/>
                  <a:pt x="8176449" y="2082087"/>
                </a:cubicBezTo>
                <a:cubicBezTo>
                  <a:pt x="8176449" y="2059688"/>
                  <a:pt x="8194776" y="2041361"/>
                  <a:pt x="8217174" y="2041361"/>
                </a:cubicBezTo>
                <a:close/>
                <a:moveTo>
                  <a:pt x="11389625" y="2007776"/>
                </a:moveTo>
                <a:cubicBezTo>
                  <a:pt x="11396752" y="2007776"/>
                  <a:pt x="11401843" y="2012868"/>
                  <a:pt x="11401843" y="2019993"/>
                </a:cubicBezTo>
                <a:cubicBezTo>
                  <a:pt x="11401843" y="2026102"/>
                  <a:pt x="11396752" y="2032209"/>
                  <a:pt x="11389625" y="2032209"/>
                </a:cubicBezTo>
                <a:cubicBezTo>
                  <a:pt x="11383516" y="2032209"/>
                  <a:pt x="11377408" y="2027119"/>
                  <a:pt x="11377408" y="2019993"/>
                </a:cubicBezTo>
                <a:cubicBezTo>
                  <a:pt x="11377408" y="2013885"/>
                  <a:pt x="11382499" y="2007776"/>
                  <a:pt x="11389625" y="2007776"/>
                </a:cubicBezTo>
                <a:close/>
                <a:moveTo>
                  <a:pt x="11089281" y="1971100"/>
                </a:moveTo>
                <a:cubicBezTo>
                  <a:pt x="11092335" y="1971100"/>
                  <a:pt x="11094371" y="1973135"/>
                  <a:pt x="11094371" y="1976191"/>
                </a:cubicBezTo>
                <a:cubicBezTo>
                  <a:pt x="11094371" y="1979244"/>
                  <a:pt x="11092335" y="1981281"/>
                  <a:pt x="11089281" y="1981281"/>
                </a:cubicBezTo>
                <a:cubicBezTo>
                  <a:pt x="11086227" y="1981281"/>
                  <a:pt x="11084190" y="1979244"/>
                  <a:pt x="11084190" y="1976191"/>
                </a:cubicBezTo>
                <a:cubicBezTo>
                  <a:pt x="11084190" y="1973135"/>
                  <a:pt x="11086227" y="1971100"/>
                  <a:pt x="11089281" y="1971100"/>
                </a:cubicBezTo>
                <a:close/>
                <a:moveTo>
                  <a:pt x="607782" y="1958886"/>
                </a:moveTo>
                <a:cubicBezTo>
                  <a:pt x="618982" y="1958886"/>
                  <a:pt x="627126" y="1968049"/>
                  <a:pt x="627126" y="1978230"/>
                </a:cubicBezTo>
                <a:cubicBezTo>
                  <a:pt x="627126" y="1989429"/>
                  <a:pt x="617963" y="1997575"/>
                  <a:pt x="607782" y="1997575"/>
                </a:cubicBezTo>
                <a:cubicBezTo>
                  <a:pt x="596583" y="1997575"/>
                  <a:pt x="588438" y="1988410"/>
                  <a:pt x="588438" y="1978230"/>
                </a:cubicBezTo>
                <a:cubicBezTo>
                  <a:pt x="588438" y="1967031"/>
                  <a:pt x="597601" y="1958886"/>
                  <a:pt x="607782" y="1958886"/>
                </a:cubicBezTo>
                <a:close/>
                <a:moveTo>
                  <a:pt x="8754740" y="1924294"/>
                </a:moveTo>
                <a:cubicBezTo>
                  <a:pt x="8757794" y="1925312"/>
                  <a:pt x="8760849" y="1927349"/>
                  <a:pt x="8760849" y="1930402"/>
                </a:cubicBezTo>
                <a:cubicBezTo>
                  <a:pt x="8760849" y="1933458"/>
                  <a:pt x="8758812" y="1936513"/>
                  <a:pt x="8754740" y="1936513"/>
                </a:cubicBezTo>
                <a:cubicBezTo>
                  <a:pt x="8751685" y="1936513"/>
                  <a:pt x="8748631" y="1934476"/>
                  <a:pt x="8748631" y="1930402"/>
                </a:cubicBezTo>
                <a:cubicBezTo>
                  <a:pt x="8748631" y="1927349"/>
                  <a:pt x="8750667" y="1924294"/>
                  <a:pt x="8754740" y="1924294"/>
                </a:cubicBezTo>
                <a:close/>
                <a:moveTo>
                  <a:pt x="6224720" y="1894771"/>
                </a:moveTo>
                <a:cubicBezTo>
                  <a:pt x="6227774" y="1894771"/>
                  <a:pt x="6230829" y="1897823"/>
                  <a:pt x="6230829" y="1900877"/>
                </a:cubicBezTo>
                <a:cubicBezTo>
                  <a:pt x="6230829" y="1904948"/>
                  <a:pt x="6227774" y="1906983"/>
                  <a:pt x="6224720" y="1906983"/>
                </a:cubicBezTo>
                <a:cubicBezTo>
                  <a:pt x="6220647" y="1906983"/>
                  <a:pt x="6218611" y="1903930"/>
                  <a:pt x="6218611" y="1900877"/>
                </a:cubicBezTo>
                <a:cubicBezTo>
                  <a:pt x="6218611" y="1896803"/>
                  <a:pt x="6221665" y="1894771"/>
                  <a:pt x="6224720" y="1894771"/>
                </a:cubicBezTo>
                <a:close/>
                <a:moveTo>
                  <a:pt x="6900749" y="1835719"/>
                </a:moveTo>
                <a:cubicBezTo>
                  <a:pt x="6907876" y="1834702"/>
                  <a:pt x="6913985" y="1840812"/>
                  <a:pt x="6913985" y="1848957"/>
                </a:cubicBezTo>
                <a:cubicBezTo>
                  <a:pt x="6913985" y="1856084"/>
                  <a:pt x="6907876" y="1862192"/>
                  <a:pt x="6900749" y="1862192"/>
                </a:cubicBezTo>
                <a:cubicBezTo>
                  <a:pt x="6893622" y="1862192"/>
                  <a:pt x="6887514" y="1856084"/>
                  <a:pt x="6887514" y="1848957"/>
                </a:cubicBezTo>
                <a:cubicBezTo>
                  <a:pt x="6887514" y="1841829"/>
                  <a:pt x="6893622" y="1835719"/>
                  <a:pt x="6900749" y="1835719"/>
                </a:cubicBezTo>
                <a:close/>
                <a:moveTo>
                  <a:pt x="3320114" y="1834701"/>
                </a:moveTo>
                <a:cubicBezTo>
                  <a:pt x="3322150" y="1834701"/>
                  <a:pt x="3324187" y="1836737"/>
                  <a:pt x="3324187" y="1838772"/>
                </a:cubicBezTo>
                <a:cubicBezTo>
                  <a:pt x="3324187" y="1840809"/>
                  <a:pt x="3322150" y="1842845"/>
                  <a:pt x="3320114" y="1842845"/>
                </a:cubicBezTo>
                <a:cubicBezTo>
                  <a:pt x="3318077" y="1842845"/>
                  <a:pt x="3316042" y="1840809"/>
                  <a:pt x="3316042" y="1838772"/>
                </a:cubicBezTo>
                <a:cubicBezTo>
                  <a:pt x="3316042" y="1836737"/>
                  <a:pt x="3318077" y="1834701"/>
                  <a:pt x="3320114" y="1834701"/>
                </a:cubicBezTo>
                <a:close/>
                <a:moveTo>
                  <a:pt x="6968963" y="1829583"/>
                </a:moveTo>
                <a:cubicBezTo>
                  <a:pt x="6971000" y="1829583"/>
                  <a:pt x="6972017" y="1831619"/>
                  <a:pt x="6972017" y="1832637"/>
                </a:cubicBezTo>
                <a:cubicBezTo>
                  <a:pt x="6972017" y="1834674"/>
                  <a:pt x="6971000" y="1835691"/>
                  <a:pt x="6968963" y="1835691"/>
                </a:cubicBezTo>
                <a:cubicBezTo>
                  <a:pt x="6966927" y="1835691"/>
                  <a:pt x="6965909" y="1834674"/>
                  <a:pt x="6965909" y="1832637"/>
                </a:cubicBezTo>
                <a:cubicBezTo>
                  <a:pt x="6965909" y="1830601"/>
                  <a:pt x="6966927" y="1829583"/>
                  <a:pt x="6968963" y="1829583"/>
                </a:cubicBezTo>
                <a:close/>
                <a:moveTo>
                  <a:pt x="5026434" y="1816374"/>
                </a:moveTo>
                <a:cubicBezTo>
                  <a:pt x="5029485" y="1816374"/>
                  <a:pt x="5031521" y="1818411"/>
                  <a:pt x="5031521" y="1821463"/>
                </a:cubicBezTo>
                <a:cubicBezTo>
                  <a:pt x="5031521" y="1824518"/>
                  <a:pt x="5029485" y="1826554"/>
                  <a:pt x="5026434" y="1826554"/>
                </a:cubicBezTo>
                <a:cubicBezTo>
                  <a:pt x="5023379" y="1826554"/>
                  <a:pt x="5021344" y="1824518"/>
                  <a:pt x="5021344" y="1821463"/>
                </a:cubicBezTo>
                <a:cubicBezTo>
                  <a:pt x="5021344" y="1818411"/>
                  <a:pt x="5023379" y="1816374"/>
                  <a:pt x="5026434" y="1816374"/>
                </a:cubicBezTo>
                <a:close/>
                <a:moveTo>
                  <a:pt x="1693109" y="1810250"/>
                </a:moveTo>
                <a:cubicBezTo>
                  <a:pt x="1709398" y="1810250"/>
                  <a:pt x="1722634" y="1823487"/>
                  <a:pt x="1722634" y="1839778"/>
                </a:cubicBezTo>
                <a:cubicBezTo>
                  <a:pt x="1722634" y="1856067"/>
                  <a:pt x="1709398" y="1869303"/>
                  <a:pt x="1693109" y="1869303"/>
                </a:cubicBezTo>
                <a:cubicBezTo>
                  <a:pt x="1676819" y="1869303"/>
                  <a:pt x="1663584" y="1856067"/>
                  <a:pt x="1663584" y="1839778"/>
                </a:cubicBezTo>
                <a:cubicBezTo>
                  <a:pt x="1663584" y="1823487"/>
                  <a:pt x="1676819" y="1810250"/>
                  <a:pt x="1693109" y="1810250"/>
                </a:cubicBezTo>
                <a:close/>
                <a:moveTo>
                  <a:pt x="466263" y="1806168"/>
                </a:moveTo>
                <a:cubicBezTo>
                  <a:pt x="468300" y="1806168"/>
                  <a:pt x="470336" y="1808204"/>
                  <a:pt x="470336" y="1810240"/>
                </a:cubicBezTo>
                <a:cubicBezTo>
                  <a:pt x="470336" y="1812277"/>
                  <a:pt x="468300" y="1814313"/>
                  <a:pt x="466263" y="1814313"/>
                </a:cubicBezTo>
                <a:cubicBezTo>
                  <a:pt x="464227" y="1814313"/>
                  <a:pt x="462191" y="1812277"/>
                  <a:pt x="462191" y="1810240"/>
                </a:cubicBezTo>
                <a:cubicBezTo>
                  <a:pt x="462191" y="1808204"/>
                  <a:pt x="464227" y="1806168"/>
                  <a:pt x="466263" y="1806168"/>
                </a:cubicBezTo>
                <a:close/>
                <a:moveTo>
                  <a:pt x="11028194" y="1801104"/>
                </a:moveTo>
                <a:cubicBezTo>
                  <a:pt x="11034304" y="1800086"/>
                  <a:pt x="11040412" y="1806195"/>
                  <a:pt x="11040412" y="1813323"/>
                </a:cubicBezTo>
                <a:cubicBezTo>
                  <a:pt x="11040412" y="1820451"/>
                  <a:pt x="11034304" y="1825541"/>
                  <a:pt x="11028194" y="1825541"/>
                </a:cubicBezTo>
                <a:cubicBezTo>
                  <a:pt x="11021068" y="1825541"/>
                  <a:pt x="11015977" y="1819432"/>
                  <a:pt x="11015977" y="1813323"/>
                </a:cubicBezTo>
                <a:cubicBezTo>
                  <a:pt x="11015977" y="1806195"/>
                  <a:pt x="11022085" y="1801104"/>
                  <a:pt x="11028194" y="1801104"/>
                </a:cubicBezTo>
                <a:close/>
                <a:moveTo>
                  <a:pt x="9489820" y="1800068"/>
                </a:moveTo>
                <a:cubicBezTo>
                  <a:pt x="9509164" y="1800068"/>
                  <a:pt x="9524436" y="1815341"/>
                  <a:pt x="9524436" y="1834686"/>
                </a:cubicBezTo>
                <a:cubicBezTo>
                  <a:pt x="9524436" y="1854031"/>
                  <a:pt x="9509164" y="1869303"/>
                  <a:pt x="9489820" y="1869303"/>
                </a:cubicBezTo>
                <a:cubicBezTo>
                  <a:pt x="9470476" y="1869303"/>
                  <a:pt x="9455204" y="1854031"/>
                  <a:pt x="9455204" y="1834686"/>
                </a:cubicBezTo>
                <a:cubicBezTo>
                  <a:pt x="9455204" y="1815341"/>
                  <a:pt x="9470476" y="1800068"/>
                  <a:pt x="9489820" y="1800068"/>
                </a:cubicBezTo>
                <a:close/>
                <a:moveTo>
                  <a:pt x="10635201" y="1799039"/>
                </a:moveTo>
                <a:cubicBezTo>
                  <a:pt x="10639274" y="1799039"/>
                  <a:pt x="10642329" y="1802093"/>
                  <a:pt x="10642329" y="1806166"/>
                </a:cubicBezTo>
                <a:cubicBezTo>
                  <a:pt x="10642329" y="1810238"/>
                  <a:pt x="10639274" y="1813293"/>
                  <a:pt x="10635201" y="1813293"/>
                </a:cubicBezTo>
                <a:cubicBezTo>
                  <a:pt x="10631129" y="1813293"/>
                  <a:pt x="10628075" y="1810238"/>
                  <a:pt x="10628075" y="1806166"/>
                </a:cubicBezTo>
                <a:cubicBezTo>
                  <a:pt x="10628075" y="1802093"/>
                  <a:pt x="10631129" y="1799039"/>
                  <a:pt x="10635201" y="1799039"/>
                </a:cubicBezTo>
                <a:close/>
                <a:moveTo>
                  <a:pt x="8181540" y="1798022"/>
                </a:moveTo>
                <a:cubicBezTo>
                  <a:pt x="8184594" y="1797003"/>
                  <a:pt x="8186630" y="1800058"/>
                  <a:pt x="8186630" y="1803111"/>
                </a:cubicBezTo>
                <a:cubicBezTo>
                  <a:pt x="8186630" y="1806166"/>
                  <a:pt x="8184594" y="1808202"/>
                  <a:pt x="8181540" y="1808202"/>
                </a:cubicBezTo>
                <a:cubicBezTo>
                  <a:pt x="8178485" y="1808202"/>
                  <a:pt x="8176449" y="1806166"/>
                  <a:pt x="8176449" y="1803111"/>
                </a:cubicBezTo>
                <a:cubicBezTo>
                  <a:pt x="8176449" y="1800058"/>
                  <a:pt x="8178485" y="1798022"/>
                  <a:pt x="8181540" y="1798022"/>
                </a:cubicBezTo>
                <a:close/>
                <a:moveTo>
                  <a:pt x="5724840" y="1792952"/>
                </a:moveTo>
                <a:cubicBezTo>
                  <a:pt x="5727896" y="1792952"/>
                  <a:pt x="5730949" y="1796006"/>
                  <a:pt x="5730949" y="1799061"/>
                </a:cubicBezTo>
                <a:cubicBezTo>
                  <a:pt x="5730949" y="1802116"/>
                  <a:pt x="5727896" y="1805170"/>
                  <a:pt x="5724840" y="1805170"/>
                </a:cubicBezTo>
                <a:cubicBezTo>
                  <a:pt x="5721787" y="1805170"/>
                  <a:pt x="5718734" y="1802116"/>
                  <a:pt x="5718734" y="1799061"/>
                </a:cubicBezTo>
                <a:cubicBezTo>
                  <a:pt x="5718734" y="1796006"/>
                  <a:pt x="5721787" y="1792952"/>
                  <a:pt x="5724840" y="1792952"/>
                </a:cubicBezTo>
                <a:close/>
                <a:moveTo>
                  <a:pt x="10191302" y="1791912"/>
                </a:moveTo>
                <a:cubicBezTo>
                  <a:pt x="10198429" y="1791912"/>
                  <a:pt x="10204538" y="1798021"/>
                  <a:pt x="10204538" y="1805147"/>
                </a:cubicBezTo>
                <a:cubicBezTo>
                  <a:pt x="10204538" y="1812274"/>
                  <a:pt x="10198429" y="1818383"/>
                  <a:pt x="10191302" y="1818383"/>
                </a:cubicBezTo>
                <a:cubicBezTo>
                  <a:pt x="10184175" y="1818383"/>
                  <a:pt x="10178067" y="1812274"/>
                  <a:pt x="10178067" y="1805147"/>
                </a:cubicBezTo>
                <a:cubicBezTo>
                  <a:pt x="10178067" y="1798021"/>
                  <a:pt x="10184175" y="1791912"/>
                  <a:pt x="10191302" y="1791912"/>
                </a:cubicBezTo>
                <a:close/>
                <a:moveTo>
                  <a:pt x="5611817" y="1782750"/>
                </a:moveTo>
                <a:cubicBezTo>
                  <a:pt x="5612835" y="1782750"/>
                  <a:pt x="5613854" y="1783768"/>
                  <a:pt x="5613854" y="1784786"/>
                </a:cubicBezTo>
                <a:cubicBezTo>
                  <a:pt x="5613854" y="1785804"/>
                  <a:pt x="5612835" y="1786822"/>
                  <a:pt x="5611817" y="1786822"/>
                </a:cubicBezTo>
                <a:cubicBezTo>
                  <a:pt x="5610799" y="1786822"/>
                  <a:pt x="5609781" y="1785804"/>
                  <a:pt x="5609781" y="1784786"/>
                </a:cubicBezTo>
                <a:cubicBezTo>
                  <a:pt x="5609781" y="1783768"/>
                  <a:pt x="5610799" y="1782750"/>
                  <a:pt x="5611817" y="1782750"/>
                </a:cubicBezTo>
                <a:close/>
                <a:moveTo>
                  <a:pt x="2172677" y="1781757"/>
                </a:moveTo>
                <a:cubicBezTo>
                  <a:pt x="2184894" y="1781757"/>
                  <a:pt x="2195074" y="1791938"/>
                  <a:pt x="2195074" y="1804157"/>
                </a:cubicBezTo>
                <a:cubicBezTo>
                  <a:pt x="2195074" y="1816374"/>
                  <a:pt x="2184894" y="1826554"/>
                  <a:pt x="2172677" y="1826554"/>
                </a:cubicBezTo>
                <a:cubicBezTo>
                  <a:pt x="2160460" y="1826554"/>
                  <a:pt x="2150279" y="1816374"/>
                  <a:pt x="2150279" y="1804157"/>
                </a:cubicBezTo>
                <a:cubicBezTo>
                  <a:pt x="2150279" y="1791938"/>
                  <a:pt x="2160460" y="1781757"/>
                  <a:pt x="2172677" y="1781757"/>
                </a:cubicBezTo>
                <a:close/>
                <a:moveTo>
                  <a:pt x="8210047" y="1762412"/>
                </a:moveTo>
                <a:cubicBezTo>
                  <a:pt x="8215138" y="1762412"/>
                  <a:pt x="8219210" y="1766483"/>
                  <a:pt x="8219210" y="1771574"/>
                </a:cubicBezTo>
                <a:cubicBezTo>
                  <a:pt x="8219210" y="1776666"/>
                  <a:pt x="8215138" y="1780737"/>
                  <a:pt x="8210047" y="1780737"/>
                </a:cubicBezTo>
                <a:cubicBezTo>
                  <a:pt x="8204957" y="1780737"/>
                  <a:pt x="8200884" y="1776666"/>
                  <a:pt x="8200884" y="1771574"/>
                </a:cubicBezTo>
                <a:cubicBezTo>
                  <a:pt x="8200884" y="1766483"/>
                  <a:pt x="8204957" y="1762412"/>
                  <a:pt x="8210047" y="1762412"/>
                </a:cubicBezTo>
                <a:close/>
                <a:moveTo>
                  <a:pt x="559930" y="1753225"/>
                </a:moveTo>
                <a:cubicBezTo>
                  <a:pt x="567056" y="1753225"/>
                  <a:pt x="572147" y="1758316"/>
                  <a:pt x="572147" y="1765442"/>
                </a:cubicBezTo>
                <a:cubicBezTo>
                  <a:pt x="572147" y="1771551"/>
                  <a:pt x="567056" y="1777660"/>
                  <a:pt x="559930" y="1777660"/>
                </a:cubicBezTo>
                <a:cubicBezTo>
                  <a:pt x="553821" y="1777660"/>
                  <a:pt x="547713" y="1772569"/>
                  <a:pt x="547713" y="1765442"/>
                </a:cubicBezTo>
                <a:cubicBezTo>
                  <a:pt x="547713" y="1759333"/>
                  <a:pt x="552804" y="1753225"/>
                  <a:pt x="559930" y="1753225"/>
                </a:cubicBezTo>
                <a:close/>
                <a:moveTo>
                  <a:pt x="6170759" y="1745079"/>
                </a:moveTo>
                <a:cubicBezTo>
                  <a:pt x="6175850" y="1744060"/>
                  <a:pt x="6179922" y="1748132"/>
                  <a:pt x="6179922" y="1754241"/>
                </a:cubicBezTo>
                <a:cubicBezTo>
                  <a:pt x="6179922" y="1759332"/>
                  <a:pt x="6175850" y="1763405"/>
                  <a:pt x="6170759" y="1763405"/>
                </a:cubicBezTo>
                <a:cubicBezTo>
                  <a:pt x="6165669" y="1763405"/>
                  <a:pt x="6160578" y="1759332"/>
                  <a:pt x="6160578" y="1754241"/>
                </a:cubicBezTo>
                <a:cubicBezTo>
                  <a:pt x="6160578" y="1749150"/>
                  <a:pt x="6164651" y="1745079"/>
                  <a:pt x="6170759" y="1745079"/>
                </a:cubicBezTo>
                <a:close/>
                <a:moveTo>
                  <a:pt x="7806873" y="1737952"/>
                </a:moveTo>
                <a:cubicBezTo>
                  <a:pt x="7809927" y="1737952"/>
                  <a:pt x="7811963" y="1739988"/>
                  <a:pt x="7811963" y="1743043"/>
                </a:cubicBezTo>
                <a:cubicBezTo>
                  <a:pt x="7811963" y="1745079"/>
                  <a:pt x="7809927" y="1748133"/>
                  <a:pt x="7806873" y="1748133"/>
                </a:cubicBezTo>
                <a:cubicBezTo>
                  <a:pt x="7803818" y="1748133"/>
                  <a:pt x="7801782" y="1746097"/>
                  <a:pt x="7801782" y="1743043"/>
                </a:cubicBezTo>
                <a:cubicBezTo>
                  <a:pt x="7801782" y="1739988"/>
                  <a:pt x="7803818" y="1737952"/>
                  <a:pt x="7806873" y="1737952"/>
                </a:cubicBezTo>
                <a:close/>
                <a:moveTo>
                  <a:pt x="961068" y="1706391"/>
                </a:moveTo>
                <a:cubicBezTo>
                  <a:pt x="964122" y="1706391"/>
                  <a:pt x="967176" y="1708427"/>
                  <a:pt x="967176" y="1712500"/>
                </a:cubicBezTo>
                <a:cubicBezTo>
                  <a:pt x="967176" y="1715555"/>
                  <a:pt x="964122" y="1718608"/>
                  <a:pt x="961068" y="1718608"/>
                </a:cubicBezTo>
                <a:cubicBezTo>
                  <a:pt x="958013" y="1718608"/>
                  <a:pt x="954959" y="1715555"/>
                  <a:pt x="954959" y="1712500"/>
                </a:cubicBezTo>
                <a:cubicBezTo>
                  <a:pt x="954959" y="1709445"/>
                  <a:pt x="958013" y="1706391"/>
                  <a:pt x="961068" y="1706391"/>
                </a:cubicBezTo>
                <a:close/>
                <a:moveTo>
                  <a:pt x="4813613" y="1703336"/>
                </a:moveTo>
                <a:cubicBezTo>
                  <a:pt x="4815650" y="1703336"/>
                  <a:pt x="4817688" y="1705371"/>
                  <a:pt x="4817688" y="1707408"/>
                </a:cubicBezTo>
                <a:cubicBezTo>
                  <a:pt x="4817688" y="1709444"/>
                  <a:pt x="4815650" y="1711481"/>
                  <a:pt x="4813613" y="1711481"/>
                </a:cubicBezTo>
                <a:cubicBezTo>
                  <a:pt x="4811579" y="1711481"/>
                  <a:pt x="4809541" y="1709444"/>
                  <a:pt x="4809541" y="1707408"/>
                </a:cubicBezTo>
                <a:cubicBezTo>
                  <a:pt x="4809541" y="1705371"/>
                  <a:pt x="4811579" y="1703336"/>
                  <a:pt x="4813613" y="1703336"/>
                </a:cubicBezTo>
                <a:close/>
                <a:moveTo>
                  <a:pt x="4269970" y="1698253"/>
                </a:moveTo>
                <a:cubicBezTo>
                  <a:pt x="4287274" y="1699272"/>
                  <a:pt x="4300511" y="1712507"/>
                  <a:pt x="4300511" y="1728798"/>
                </a:cubicBezTo>
                <a:cubicBezTo>
                  <a:pt x="4300511" y="1745088"/>
                  <a:pt x="4287274" y="1758324"/>
                  <a:pt x="4269970" y="1758324"/>
                </a:cubicBezTo>
                <a:cubicBezTo>
                  <a:pt x="4253681" y="1758324"/>
                  <a:pt x="4239427" y="1745088"/>
                  <a:pt x="4239427" y="1728798"/>
                </a:cubicBezTo>
                <a:cubicBezTo>
                  <a:pt x="4239427" y="1712507"/>
                  <a:pt x="4252663" y="1698253"/>
                  <a:pt x="4269970" y="1698253"/>
                </a:cubicBezTo>
                <a:close/>
                <a:moveTo>
                  <a:pt x="7008670" y="1697244"/>
                </a:moveTo>
                <a:cubicBezTo>
                  <a:pt x="7010705" y="1697244"/>
                  <a:pt x="7013760" y="1699281"/>
                  <a:pt x="7013760" y="1702335"/>
                </a:cubicBezTo>
                <a:cubicBezTo>
                  <a:pt x="7013760" y="1705389"/>
                  <a:pt x="7011724" y="1707425"/>
                  <a:pt x="7008670" y="1707425"/>
                </a:cubicBezTo>
                <a:cubicBezTo>
                  <a:pt x="7005615" y="1707425"/>
                  <a:pt x="7003579" y="1705389"/>
                  <a:pt x="7003579" y="1702335"/>
                </a:cubicBezTo>
                <a:cubicBezTo>
                  <a:pt x="7003579" y="1699281"/>
                  <a:pt x="7005615" y="1697244"/>
                  <a:pt x="7008670" y="1697244"/>
                </a:cubicBezTo>
                <a:close/>
                <a:moveTo>
                  <a:pt x="3364842" y="1697228"/>
                </a:moveTo>
                <a:cubicBezTo>
                  <a:pt x="3367896" y="1697228"/>
                  <a:pt x="3370952" y="1700282"/>
                  <a:pt x="3370952" y="1703336"/>
                </a:cubicBezTo>
                <a:cubicBezTo>
                  <a:pt x="3370952" y="1707409"/>
                  <a:pt x="3367896" y="1709445"/>
                  <a:pt x="3364842" y="1709445"/>
                </a:cubicBezTo>
                <a:cubicBezTo>
                  <a:pt x="3360770" y="1709445"/>
                  <a:pt x="3358734" y="1706391"/>
                  <a:pt x="3358734" y="1703336"/>
                </a:cubicBezTo>
                <a:cubicBezTo>
                  <a:pt x="3358734" y="1700282"/>
                  <a:pt x="3361788" y="1697228"/>
                  <a:pt x="3364842" y="1697228"/>
                </a:cubicBezTo>
                <a:close/>
                <a:moveTo>
                  <a:pt x="1989412" y="1695213"/>
                </a:moveTo>
                <a:cubicBezTo>
                  <a:pt x="1995522" y="1695213"/>
                  <a:pt x="2000613" y="1700305"/>
                  <a:pt x="2000613" y="1706413"/>
                </a:cubicBezTo>
                <a:cubicBezTo>
                  <a:pt x="2000613" y="1712522"/>
                  <a:pt x="1995522" y="1717613"/>
                  <a:pt x="1989412" y="1717613"/>
                </a:cubicBezTo>
                <a:cubicBezTo>
                  <a:pt x="1983305" y="1717613"/>
                  <a:pt x="1978214" y="1712522"/>
                  <a:pt x="1978214" y="1706413"/>
                </a:cubicBezTo>
                <a:cubicBezTo>
                  <a:pt x="1978214" y="1700305"/>
                  <a:pt x="1983305" y="1695213"/>
                  <a:pt x="1989412" y="1695213"/>
                </a:cubicBezTo>
                <a:close/>
                <a:moveTo>
                  <a:pt x="3038026" y="1681956"/>
                </a:moveTo>
                <a:cubicBezTo>
                  <a:pt x="3039044" y="1680938"/>
                  <a:pt x="3040062" y="1681956"/>
                  <a:pt x="3040062" y="1683992"/>
                </a:cubicBezTo>
                <a:cubicBezTo>
                  <a:pt x="3040062" y="1685011"/>
                  <a:pt x="3039044" y="1686029"/>
                  <a:pt x="3038026" y="1686029"/>
                </a:cubicBezTo>
                <a:cubicBezTo>
                  <a:pt x="3037008" y="1686029"/>
                  <a:pt x="3035990" y="1685011"/>
                  <a:pt x="3035990" y="1683992"/>
                </a:cubicBezTo>
                <a:cubicBezTo>
                  <a:pt x="3035990" y="1682974"/>
                  <a:pt x="3037008" y="1681956"/>
                  <a:pt x="3038026" y="1681956"/>
                </a:cubicBezTo>
                <a:close/>
                <a:moveTo>
                  <a:pt x="2787638" y="1677907"/>
                </a:moveTo>
                <a:cubicBezTo>
                  <a:pt x="2796801" y="1677907"/>
                  <a:pt x="2803927" y="1685033"/>
                  <a:pt x="2803927" y="1694197"/>
                </a:cubicBezTo>
                <a:cubicBezTo>
                  <a:pt x="2803927" y="1703360"/>
                  <a:pt x="2796801" y="1710486"/>
                  <a:pt x="2787638" y="1710486"/>
                </a:cubicBezTo>
                <a:cubicBezTo>
                  <a:pt x="2778479" y="1710486"/>
                  <a:pt x="2771350" y="1703360"/>
                  <a:pt x="2771350" y="1694197"/>
                </a:cubicBezTo>
                <a:cubicBezTo>
                  <a:pt x="2771350" y="1685033"/>
                  <a:pt x="2778479" y="1677907"/>
                  <a:pt x="2787638" y="1677907"/>
                </a:cubicBezTo>
                <a:close/>
                <a:moveTo>
                  <a:pt x="8908476" y="1670778"/>
                </a:moveTo>
                <a:cubicBezTo>
                  <a:pt x="8910512" y="1670778"/>
                  <a:pt x="8913566" y="1672813"/>
                  <a:pt x="8913566" y="1675869"/>
                </a:cubicBezTo>
                <a:cubicBezTo>
                  <a:pt x="8913566" y="1678923"/>
                  <a:pt x="8911530" y="1680959"/>
                  <a:pt x="8908476" y="1680959"/>
                </a:cubicBezTo>
                <a:cubicBezTo>
                  <a:pt x="8905421" y="1680959"/>
                  <a:pt x="8903385" y="1678923"/>
                  <a:pt x="8903385" y="1675869"/>
                </a:cubicBezTo>
                <a:cubicBezTo>
                  <a:pt x="8903385" y="1672813"/>
                  <a:pt x="8905421" y="1670778"/>
                  <a:pt x="8908476" y="1670778"/>
                </a:cubicBezTo>
                <a:close/>
                <a:moveTo>
                  <a:pt x="9803401" y="1667723"/>
                </a:moveTo>
                <a:cubicBezTo>
                  <a:pt x="9809509" y="1667723"/>
                  <a:pt x="9815617" y="1672813"/>
                  <a:pt x="9815617" y="1679940"/>
                </a:cubicBezTo>
                <a:cubicBezTo>
                  <a:pt x="9815617" y="1686048"/>
                  <a:pt x="9810527" y="1692156"/>
                  <a:pt x="9803401" y="1692156"/>
                </a:cubicBezTo>
                <a:cubicBezTo>
                  <a:pt x="9796274" y="1692156"/>
                  <a:pt x="9791183" y="1687066"/>
                  <a:pt x="9791183" y="1679940"/>
                </a:cubicBezTo>
                <a:cubicBezTo>
                  <a:pt x="9791183" y="1673832"/>
                  <a:pt x="9796274" y="1667723"/>
                  <a:pt x="9803401" y="1667723"/>
                </a:cubicBezTo>
                <a:close/>
                <a:moveTo>
                  <a:pt x="7189895" y="1665690"/>
                </a:moveTo>
                <a:cubicBezTo>
                  <a:pt x="7197021" y="1665690"/>
                  <a:pt x="7202112" y="1670781"/>
                  <a:pt x="7202112" y="1677908"/>
                </a:cubicBezTo>
                <a:cubicBezTo>
                  <a:pt x="7202112" y="1685034"/>
                  <a:pt x="7197021" y="1690124"/>
                  <a:pt x="7189895" y="1690124"/>
                </a:cubicBezTo>
                <a:cubicBezTo>
                  <a:pt x="7182768" y="1690124"/>
                  <a:pt x="7177677" y="1685034"/>
                  <a:pt x="7177677" y="1677908"/>
                </a:cubicBezTo>
                <a:cubicBezTo>
                  <a:pt x="7177677" y="1670781"/>
                  <a:pt x="7182768" y="1665690"/>
                  <a:pt x="7189895" y="1665690"/>
                </a:cubicBezTo>
                <a:close/>
                <a:moveTo>
                  <a:pt x="6840681" y="1665682"/>
                </a:moveTo>
                <a:cubicBezTo>
                  <a:pt x="6869188" y="1665682"/>
                  <a:pt x="6890568" y="1688080"/>
                  <a:pt x="6890568" y="1714552"/>
                </a:cubicBezTo>
                <a:cubicBezTo>
                  <a:pt x="6890568" y="1742044"/>
                  <a:pt x="6868170" y="1763425"/>
                  <a:pt x="6840681" y="1763425"/>
                </a:cubicBezTo>
                <a:cubicBezTo>
                  <a:pt x="6813192" y="1763425"/>
                  <a:pt x="6790793" y="1741026"/>
                  <a:pt x="6790793" y="1714552"/>
                </a:cubicBezTo>
                <a:cubicBezTo>
                  <a:pt x="6790793" y="1687063"/>
                  <a:pt x="6813192" y="1665682"/>
                  <a:pt x="6840681" y="1665682"/>
                </a:cubicBezTo>
                <a:close/>
                <a:moveTo>
                  <a:pt x="4489879" y="1651438"/>
                </a:moveTo>
                <a:cubicBezTo>
                  <a:pt x="4494968" y="1651438"/>
                  <a:pt x="4500062" y="1656528"/>
                  <a:pt x="4500062" y="1661619"/>
                </a:cubicBezTo>
                <a:cubicBezTo>
                  <a:pt x="4500062" y="1666710"/>
                  <a:pt x="4495988" y="1671800"/>
                  <a:pt x="4489879" y="1671800"/>
                </a:cubicBezTo>
                <a:cubicBezTo>
                  <a:pt x="4484789" y="1671800"/>
                  <a:pt x="4479698" y="1667727"/>
                  <a:pt x="4479698" y="1661619"/>
                </a:cubicBezTo>
                <a:cubicBezTo>
                  <a:pt x="4479698" y="1656528"/>
                  <a:pt x="4483769" y="1651438"/>
                  <a:pt x="4489879" y="1651438"/>
                </a:cubicBezTo>
                <a:close/>
                <a:moveTo>
                  <a:pt x="4124356" y="1643267"/>
                </a:moveTo>
                <a:cubicBezTo>
                  <a:pt x="4130464" y="1643267"/>
                  <a:pt x="4135556" y="1648358"/>
                  <a:pt x="4135556" y="1654466"/>
                </a:cubicBezTo>
                <a:cubicBezTo>
                  <a:pt x="4135556" y="1660575"/>
                  <a:pt x="4130464" y="1665666"/>
                  <a:pt x="4124356" y="1665666"/>
                </a:cubicBezTo>
                <a:cubicBezTo>
                  <a:pt x="4118247" y="1665666"/>
                  <a:pt x="4113157" y="1660575"/>
                  <a:pt x="4113157" y="1654466"/>
                </a:cubicBezTo>
                <a:cubicBezTo>
                  <a:pt x="4113157" y="1648358"/>
                  <a:pt x="4118247" y="1643267"/>
                  <a:pt x="4124356" y="1643267"/>
                </a:cubicBezTo>
                <a:close/>
                <a:moveTo>
                  <a:pt x="1369383" y="1634128"/>
                </a:moveTo>
                <a:cubicBezTo>
                  <a:pt x="1378546" y="1634128"/>
                  <a:pt x="1384655" y="1641256"/>
                  <a:pt x="1384655" y="1649400"/>
                </a:cubicBezTo>
                <a:cubicBezTo>
                  <a:pt x="1384655" y="1657544"/>
                  <a:pt x="1377528" y="1664671"/>
                  <a:pt x="1369383" y="1664671"/>
                </a:cubicBezTo>
                <a:cubicBezTo>
                  <a:pt x="1361238" y="1664671"/>
                  <a:pt x="1354111" y="1657544"/>
                  <a:pt x="1354111" y="1649400"/>
                </a:cubicBezTo>
                <a:cubicBezTo>
                  <a:pt x="1354111" y="1641256"/>
                  <a:pt x="1361238" y="1634128"/>
                  <a:pt x="1369383" y="1634128"/>
                </a:cubicBezTo>
                <a:close/>
                <a:moveTo>
                  <a:pt x="9290270" y="1625987"/>
                </a:moveTo>
                <a:cubicBezTo>
                  <a:pt x="9293324" y="1625987"/>
                  <a:pt x="9295360" y="1628022"/>
                  <a:pt x="9295360" y="1631077"/>
                </a:cubicBezTo>
                <a:cubicBezTo>
                  <a:pt x="9295360" y="1634131"/>
                  <a:pt x="9293324" y="1636167"/>
                  <a:pt x="9290270" y="1636167"/>
                </a:cubicBezTo>
                <a:cubicBezTo>
                  <a:pt x="9287215" y="1636167"/>
                  <a:pt x="9285179" y="1634131"/>
                  <a:pt x="9285179" y="1631077"/>
                </a:cubicBezTo>
                <a:cubicBezTo>
                  <a:pt x="9285179" y="1628022"/>
                  <a:pt x="9287215" y="1625987"/>
                  <a:pt x="9290270" y="1625987"/>
                </a:cubicBezTo>
                <a:close/>
                <a:moveTo>
                  <a:pt x="1867190" y="1615780"/>
                </a:moveTo>
                <a:cubicBezTo>
                  <a:pt x="1874317" y="1615780"/>
                  <a:pt x="1879408" y="1620871"/>
                  <a:pt x="1879408" y="1627997"/>
                </a:cubicBezTo>
                <a:cubicBezTo>
                  <a:pt x="1879408" y="1635124"/>
                  <a:pt x="1874317" y="1640215"/>
                  <a:pt x="1867190" y="1640215"/>
                </a:cubicBezTo>
                <a:cubicBezTo>
                  <a:pt x="1860064" y="1640215"/>
                  <a:pt x="1854973" y="1635124"/>
                  <a:pt x="1854973" y="1627997"/>
                </a:cubicBezTo>
                <a:cubicBezTo>
                  <a:pt x="1854973" y="1621888"/>
                  <a:pt x="1860064" y="1615780"/>
                  <a:pt x="1867190" y="1615780"/>
                </a:cubicBezTo>
                <a:close/>
                <a:moveTo>
                  <a:pt x="1952765" y="1611732"/>
                </a:moveTo>
                <a:cubicBezTo>
                  <a:pt x="1970074" y="1611732"/>
                  <a:pt x="1985346" y="1627003"/>
                  <a:pt x="1985346" y="1644310"/>
                </a:cubicBezTo>
                <a:cubicBezTo>
                  <a:pt x="1985346" y="1662635"/>
                  <a:pt x="1971092" y="1676889"/>
                  <a:pt x="1952765" y="1676889"/>
                </a:cubicBezTo>
                <a:cubicBezTo>
                  <a:pt x="1934440" y="1676889"/>
                  <a:pt x="1920186" y="1662635"/>
                  <a:pt x="1920186" y="1644310"/>
                </a:cubicBezTo>
                <a:cubicBezTo>
                  <a:pt x="1920186" y="1625985"/>
                  <a:pt x="1934440" y="1611732"/>
                  <a:pt x="1952765" y="1611732"/>
                </a:cubicBezTo>
                <a:close/>
                <a:moveTo>
                  <a:pt x="7601213" y="1601545"/>
                </a:moveTo>
                <a:cubicBezTo>
                  <a:pt x="7607322" y="1601545"/>
                  <a:pt x="7612413" y="1606636"/>
                  <a:pt x="7612413" y="1612743"/>
                </a:cubicBezTo>
                <a:cubicBezTo>
                  <a:pt x="7612413" y="1618852"/>
                  <a:pt x="7607322" y="1623943"/>
                  <a:pt x="7601213" y="1623943"/>
                </a:cubicBezTo>
                <a:cubicBezTo>
                  <a:pt x="7595105" y="1623943"/>
                  <a:pt x="7590014" y="1618852"/>
                  <a:pt x="7590014" y="1612743"/>
                </a:cubicBezTo>
                <a:cubicBezTo>
                  <a:pt x="7590014" y="1606636"/>
                  <a:pt x="7595105" y="1601545"/>
                  <a:pt x="7601213" y="1601545"/>
                </a:cubicBezTo>
                <a:close/>
                <a:moveTo>
                  <a:pt x="4432839" y="1598471"/>
                </a:moveTo>
                <a:cubicBezTo>
                  <a:pt x="4443020" y="1598471"/>
                  <a:pt x="4450147" y="1606616"/>
                  <a:pt x="4450147" y="1615779"/>
                </a:cubicBezTo>
                <a:cubicBezTo>
                  <a:pt x="4450147" y="1624941"/>
                  <a:pt x="4443020" y="1633087"/>
                  <a:pt x="4432839" y="1633087"/>
                </a:cubicBezTo>
                <a:cubicBezTo>
                  <a:pt x="4423675" y="1633087"/>
                  <a:pt x="4415530" y="1625960"/>
                  <a:pt x="4415530" y="1615779"/>
                </a:cubicBezTo>
                <a:cubicBezTo>
                  <a:pt x="4415530" y="1606616"/>
                  <a:pt x="4422657" y="1598471"/>
                  <a:pt x="4432839" y="1598471"/>
                </a:cubicBezTo>
                <a:close/>
                <a:moveTo>
                  <a:pt x="8604059" y="1598470"/>
                </a:moveTo>
                <a:cubicBezTo>
                  <a:pt x="8616276" y="1598470"/>
                  <a:pt x="8627476" y="1608650"/>
                  <a:pt x="8627476" y="1621886"/>
                </a:cubicBezTo>
                <a:cubicBezTo>
                  <a:pt x="8627476" y="1634103"/>
                  <a:pt x="8617295" y="1645302"/>
                  <a:pt x="8604059" y="1645302"/>
                </a:cubicBezTo>
                <a:cubicBezTo>
                  <a:pt x="8590823" y="1645302"/>
                  <a:pt x="8580642" y="1635121"/>
                  <a:pt x="8580642" y="1621886"/>
                </a:cubicBezTo>
                <a:cubicBezTo>
                  <a:pt x="8580642" y="1608650"/>
                  <a:pt x="8590823" y="1598470"/>
                  <a:pt x="8604059" y="1598470"/>
                </a:cubicBezTo>
                <a:close/>
                <a:moveTo>
                  <a:pt x="970231" y="1592364"/>
                </a:moveTo>
                <a:cubicBezTo>
                  <a:pt x="979394" y="1592364"/>
                  <a:pt x="985503" y="1599491"/>
                  <a:pt x="985503" y="1607636"/>
                </a:cubicBezTo>
                <a:cubicBezTo>
                  <a:pt x="985503" y="1615781"/>
                  <a:pt x="978376" y="1622908"/>
                  <a:pt x="970231" y="1622908"/>
                </a:cubicBezTo>
                <a:cubicBezTo>
                  <a:pt x="962086" y="1622908"/>
                  <a:pt x="954959" y="1615781"/>
                  <a:pt x="954959" y="1607636"/>
                </a:cubicBezTo>
                <a:cubicBezTo>
                  <a:pt x="954959" y="1599491"/>
                  <a:pt x="962086" y="1592364"/>
                  <a:pt x="970231" y="1592364"/>
                </a:cubicBezTo>
                <a:close/>
                <a:moveTo>
                  <a:pt x="8077693" y="1588309"/>
                </a:moveTo>
                <a:cubicBezTo>
                  <a:pt x="8088892" y="1588309"/>
                  <a:pt x="8099073" y="1597471"/>
                  <a:pt x="8099073" y="1609690"/>
                </a:cubicBezTo>
                <a:cubicBezTo>
                  <a:pt x="8099073" y="1621906"/>
                  <a:pt x="8088892" y="1631068"/>
                  <a:pt x="8077693" y="1631068"/>
                </a:cubicBezTo>
                <a:cubicBezTo>
                  <a:pt x="8065475" y="1631068"/>
                  <a:pt x="8056312" y="1621906"/>
                  <a:pt x="8056312" y="1609690"/>
                </a:cubicBezTo>
                <a:cubicBezTo>
                  <a:pt x="8056312" y="1597471"/>
                  <a:pt x="8066493" y="1588309"/>
                  <a:pt x="8077693" y="1588309"/>
                </a:cubicBezTo>
                <a:close/>
                <a:moveTo>
                  <a:pt x="10993578" y="1587269"/>
                </a:moveTo>
                <a:cubicBezTo>
                  <a:pt x="10999687" y="1588288"/>
                  <a:pt x="11004777" y="1593379"/>
                  <a:pt x="11004777" y="1598469"/>
                </a:cubicBezTo>
                <a:cubicBezTo>
                  <a:pt x="11004777" y="1604577"/>
                  <a:pt x="10999687" y="1609668"/>
                  <a:pt x="10993578" y="1609668"/>
                </a:cubicBezTo>
                <a:cubicBezTo>
                  <a:pt x="10987469" y="1609668"/>
                  <a:pt x="10982378" y="1604577"/>
                  <a:pt x="10982378" y="1598469"/>
                </a:cubicBezTo>
                <a:cubicBezTo>
                  <a:pt x="10982378" y="1592360"/>
                  <a:pt x="10987469" y="1587269"/>
                  <a:pt x="10993578" y="1587269"/>
                </a:cubicBezTo>
                <a:close/>
                <a:moveTo>
                  <a:pt x="1053773" y="1581190"/>
                </a:moveTo>
                <a:cubicBezTo>
                  <a:pt x="1057845" y="1580171"/>
                  <a:pt x="1061918" y="1584246"/>
                  <a:pt x="1061918" y="1589335"/>
                </a:cubicBezTo>
                <a:cubicBezTo>
                  <a:pt x="1061918" y="1594424"/>
                  <a:pt x="1057845" y="1597478"/>
                  <a:pt x="1053773" y="1597478"/>
                </a:cubicBezTo>
                <a:cubicBezTo>
                  <a:pt x="1048682" y="1597478"/>
                  <a:pt x="1045628" y="1593408"/>
                  <a:pt x="1045628" y="1589335"/>
                </a:cubicBezTo>
                <a:cubicBezTo>
                  <a:pt x="1045628" y="1584246"/>
                  <a:pt x="1049700" y="1581190"/>
                  <a:pt x="1053773" y="1581190"/>
                </a:cubicBezTo>
                <a:close/>
                <a:moveTo>
                  <a:pt x="6563753" y="1579126"/>
                </a:moveTo>
                <a:cubicBezTo>
                  <a:pt x="6569861" y="1579126"/>
                  <a:pt x="6574952" y="1584217"/>
                  <a:pt x="6574952" y="1590325"/>
                </a:cubicBezTo>
                <a:cubicBezTo>
                  <a:pt x="6574952" y="1596434"/>
                  <a:pt x="6569861" y="1601524"/>
                  <a:pt x="6563753" y="1601524"/>
                </a:cubicBezTo>
                <a:cubicBezTo>
                  <a:pt x="6557644" y="1601524"/>
                  <a:pt x="6552553" y="1596434"/>
                  <a:pt x="6552553" y="1590325"/>
                </a:cubicBezTo>
                <a:cubicBezTo>
                  <a:pt x="6552553" y="1584217"/>
                  <a:pt x="6557644" y="1579126"/>
                  <a:pt x="6563753" y="1579126"/>
                </a:cubicBezTo>
                <a:close/>
                <a:moveTo>
                  <a:pt x="9187440" y="1578129"/>
                </a:moveTo>
                <a:cubicBezTo>
                  <a:pt x="9193548" y="1578129"/>
                  <a:pt x="9198639" y="1583220"/>
                  <a:pt x="9198639" y="1589328"/>
                </a:cubicBezTo>
                <a:cubicBezTo>
                  <a:pt x="9198639" y="1595436"/>
                  <a:pt x="9193548" y="1600526"/>
                  <a:pt x="9187440" y="1600526"/>
                </a:cubicBezTo>
                <a:cubicBezTo>
                  <a:pt x="9181331" y="1600526"/>
                  <a:pt x="9176240" y="1595436"/>
                  <a:pt x="9176240" y="1589328"/>
                </a:cubicBezTo>
                <a:cubicBezTo>
                  <a:pt x="9176240" y="1583220"/>
                  <a:pt x="9181331" y="1578129"/>
                  <a:pt x="9187440" y="1578129"/>
                </a:cubicBezTo>
                <a:close/>
                <a:moveTo>
                  <a:pt x="5811366" y="1539421"/>
                </a:moveTo>
                <a:cubicBezTo>
                  <a:pt x="5816457" y="1539421"/>
                  <a:pt x="5821547" y="1543493"/>
                  <a:pt x="5821547" y="1549602"/>
                </a:cubicBezTo>
                <a:cubicBezTo>
                  <a:pt x="5821547" y="1555711"/>
                  <a:pt x="5816457" y="1559783"/>
                  <a:pt x="5811366" y="1559783"/>
                </a:cubicBezTo>
                <a:cubicBezTo>
                  <a:pt x="5805258" y="1559783"/>
                  <a:pt x="5801185" y="1555711"/>
                  <a:pt x="5801185" y="1549602"/>
                </a:cubicBezTo>
                <a:cubicBezTo>
                  <a:pt x="5801185" y="1544512"/>
                  <a:pt x="5805258" y="1539421"/>
                  <a:pt x="5811366" y="1539421"/>
                </a:cubicBezTo>
                <a:close/>
                <a:moveTo>
                  <a:pt x="6556626" y="1510942"/>
                </a:moveTo>
                <a:cubicBezTo>
                  <a:pt x="6562734" y="1510942"/>
                  <a:pt x="6568843" y="1516032"/>
                  <a:pt x="6568843" y="1523160"/>
                </a:cubicBezTo>
                <a:cubicBezTo>
                  <a:pt x="6568843" y="1530285"/>
                  <a:pt x="6563752" y="1535375"/>
                  <a:pt x="6556626" y="1535375"/>
                </a:cubicBezTo>
                <a:cubicBezTo>
                  <a:pt x="6549499" y="1535375"/>
                  <a:pt x="6544408" y="1530285"/>
                  <a:pt x="6544408" y="1523160"/>
                </a:cubicBezTo>
                <a:cubicBezTo>
                  <a:pt x="6544408" y="1516032"/>
                  <a:pt x="6549499" y="1510942"/>
                  <a:pt x="6556626" y="1510942"/>
                </a:cubicBezTo>
                <a:close/>
                <a:moveTo>
                  <a:pt x="5064100" y="1507884"/>
                </a:moveTo>
                <a:cubicBezTo>
                  <a:pt x="5071226" y="1506866"/>
                  <a:pt x="5076314" y="1512975"/>
                  <a:pt x="5076314" y="1520102"/>
                </a:cubicBezTo>
                <a:cubicBezTo>
                  <a:pt x="5076314" y="1527228"/>
                  <a:pt x="5071226" y="1532317"/>
                  <a:pt x="5064100" y="1532317"/>
                </a:cubicBezTo>
                <a:cubicBezTo>
                  <a:pt x="5056975" y="1532317"/>
                  <a:pt x="5051886" y="1527228"/>
                  <a:pt x="5051886" y="1520102"/>
                </a:cubicBezTo>
                <a:cubicBezTo>
                  <a:pt x="5051886" y="1512975"/>
                  <a:pt x="5056975" y="1507884"/>
                  <a:pt x="5064100" y="1507884"/>
                </a:cubicBezTo>
                <a:close/>
                <a:moveTo>
                  <a:pt x="12045293" y="1495671"/>
                </a:moveTo>
                <a:cubicBezTo>
                  <a:pt x="12061582" y="1496689"/>
                  <a:pt x="12074818" y="1509924"/>
                  <a:pt x="12074818" y="1525195"/>
                </a:cubicBezTo>
                <a:cubicBezTo>
                  <a:pt x="12074818" y="1541483"/>
                  <a:pt x="12061582" y="1553701"/>
                  <a:pt x="12045293" y="1553701"/>
                </a:cubicBezTo>
                <a:cubicBezTo>
                  <a:pt x="12029003" y="1553701"/>
                  <a:pt x="12015767" y="1540465"/>
                  <a:pt x="12015767" y="1525195"/>
                </a:cubicBezTo>
                <a:cubicBezTo>
                  <a:pt x="12015767" y="1508906"/>
                  <a:pt x="12029003" y="1495671"/>
                  <a:pt x="12045293" y="1495671"/>
                </a:cubicBezTo>
                <a:close/>
                <a:moveTo>
                  <a:pt x="7198040" y="1482432"/>
                </a:moveTo>
                <a:cubicBezTo>
                  <a:pt x="7200076" y="1482432"/>
                  <a:pt x="7203130" y="1484468"/>
                  <a:pt x="7203130" y="1487523"/>
                </a:cubicBezTo>
                <a:cubicBezTo>
                  <a:pt x="7203130" y="1490577"/>
                  <a:pt x="7201094" y="1492613"/>
                  <a:pt x="7198040" y="1492613"/>
                </a:cubicBezTo>
                <a:cubicBezTo>
                  <a:pt x="7194985" y="1492613"/>
                  <a:pt x="7192949" y="1490577"/>
                  <a:pt x="7192949" y="1487523"/>
                </a:cubicBezTo>
                <a:cubicBezTo>
                  <a:pt x="7192949" y="1484468"/>
                  <a:pt x="7194985" y="1482432"/>
                  <a:pt x="7198040" y="1482432"/>
                </a:cubicBezTo>
                <a:close/>
                <a:moveTo>
                  <a:pt x="10018223" y="1481387"/>
                </a:moveTo>
                <a:cubicBezTo>
                  <a:pt x="10022296" y="1481387"/>
                  <a:pt x="10025350" y="1484441"/>
                  <a:pt x="10025350" y="1488514"/>
                </a:cubicBezTo>
                <a:cubicBezTo>
                  <a:pt x="10025350" y="1492586"/>
                  <a:pt x="10022296" y="1494622"/>
                  <a:pt x="10018223" y="1494622"/>
                </a:cubicBezTo>
                <a:cubicBezTo>
                  <a:pt x="10014150" y="1494622"/>
                  <a:pt x="10011096" y="1491568"/>
                  <a:pt x="10011096" y="1488514"/>
                </a:cubicBezTo>
                <a:cubicBezTo>
                  <a:pt x="10011096" y="1484441"/>
                  <a:pt x="10014150" y="1481387"/>
                  <a:pt x="10018223" y="1481387"/>
                </a:cubicBezTo>
                <a:close/>
                <a:moveTo>
                  <a:pt x="8393309" y="1477350"/>
                </a:moveTo>
                <a:cubicBezTo>
                  <a:pt x="8410616" y="1477350"/>
                  <a:pt x="8425888" y="1491603"/>
                  <a:pt x="8425888" y="1509928"/>
                </a:cubicBezTo>
                <a:cubicBezTo>
                  <a:pt x="8425888" y="1528253"/>
                  <a:pt x="8411635" y="1542506"/>
                  <a:pt x="8393309" y="1542506"/>
                </a:cubicBezTo>
                <a:cubicBezTo>
                  <a:pt x="8374982" y="1542506"/>
                  <a:pt x="8360729" y="1528253"/>
                  <a:pt x="8360729" y="1509928"/>
                </a:cubicBezTo>
                <a:cubicBezTo>
                  <a:pt x="8360729" y="1491603"/>
                  <a:pt x="8374982" y="1477350"/>
                  <a:pt x="8393309" y="1477350"/>
                </a:cubicBezTo>
                <a:close/>
                <a:moveTo>
                  <a:pt x="5908087" y="1476298"/>
                </a:moveTo>
                <a:cubicBezTo>
                  <a:pt x="5909106" y="1476298"/>
                  <a:pt x="5910123" y="1477315"/>
                  <a:pt x="5910123" y="1478334"/>
                </a:cubicBezTo>
                <a:cubicBezTo>
                  <a:pt x="5910123" y="1479351"/>
                  <a:pt x="5909106" y="1480369"/>
                  <a:pt x="5908087" y="1480369"/>
                </a:cubicBezTo>
                <a:cubicBezTo>
                  <a:pt x="5907069" y="1480369"/>
                  <a:pt x="5906050" y="1479351"/>
                  <a:pt x="5906050" y="1478334"/>
                </a:cubicBezTo>
                <a:cubicBezTo>
                  <a:pt x="5906050" y="1477315"/>
                  <a:pt x="5907069" y="1476298"/>
                  <a:pt x="5908087" y="1476298"/>
                </a:cubicBezTo>
                <a:close/>
                <a:moveTo>
                  <a:pt x="10401034" y="1474260"/>
                </a:moveTo>
                <a:cubicBezTo>
                  <a:pt x="10406124" y="1474260"/>
                  <a:pt x="10410197" y="1478333"/>
                  <a:pt x="10410197" y="1483423"/>
                </a:cubicBezTo>
                <a:cubicBezTo>
                  <a:pt x="10410197" y="1488514"/>
                  <a:pt x="10406124" y="1492586"/>
                  <a:pt x="10401034" y="1492586"/>
                </a:cubicBezTo>
                <a:cubicBezTo>
                  <a:pt x="10395943" y="1492586"/>
                  <a:pt x="10391871" y="1488514"/>
                  <a:pt x="10391871" y="1483423"/>
                </a:cubicBezTo>
                <a:cubicBezTo>
                  <a:pt x="10391871" y="1478333"/>
                  <a:pt x="10395943" y="1474260"/>
                  <a:pt x="10401034" y="1474260"/>
                </a:cubicBezTo>
                <a:close/>
                <a:moveTo>
                  <a:pt x="2631798" y="1469172"/>
                </a:moveTo>
                <a:cubicBezTo>
                  <a:pt x="2634852" y="1469172"/>
                  <a:pt x="2637906" y="1472227"/>
                  <a:pt x="2637906" y="1475281"/>
                </a:cubicBezTo>
                <a:cubicBezTo>
                  <a:pt x="2637906" y="1478335"/>
                  <a:pt x="2634852" y="1481390"/>
                  <a:pt x="2631798" y="1481390"/>
                </a:cubicBezTo>
                <a:cubicBezTo>
                  <a:pt x="2628743" y="1481390"/>
                  <a:pt x="2625688" y="1478335"/>
                  <a:pt x="2625688" y="1475281"/>
                </a:cubicBezTo>
                <a:cubicBezTo>
                  <a:pt x="2625688" y="1472227"/>
                  <a:pt x="2628743" y="1469172"/>
                  <a:pt x="2631798" y="1469172"/>
                </a:cubicBezTo>
                <a:close/>
                <a:moveTo>
                  <a:pt x="8095000" y="1469170"/>
                </a:moveTo>
                <a:cubicBezTo>
                  <a:pt x="8102127" y="1469170"/>
                  <a:pt x="8107217" y="1474261"/>
                  <a:pt x="8107217" y="1481388"/>
                </a:cubicBezTo>
                <a:cubicBezTo>
                  <a:pt x="8107217" y="1488514"/>
                  <a:pt x="8102127" y="1493605"/>
                  <a:pt x="8095000" y="1493605"/>
                </a:cubicBezTo>
                <a:cubicBezTo>
                  <a:pt x="8087874" y="1493605"/>
                  <a:pt x="8082783" y="1488514"/>
                  <a:pt x="8082783" y="1481388"/>
                </a:cubicBezTo>
                <a:cubicBezTo>
                  <a:pt x="8082783" y="1474261"/>
                  <a:pt x="8087874" y="1469170"/>
                  <a:pt x="8095000" y="1469170"/>
                </a:cubicBezTo>
                <a:close/>
                <a:moveTo>
                  <a:pt x="3408677" y="1462072"/>
                </a:moveTo>
                <a:cubicBezTo>
                  <a:pt x="3411731" y="1463090"/>
                  <a:pt x="3413767" y="1465126"/>
                  <a:pt x="3413767" y="1467163"/>
                </a:cubicBezTo>
                <a:cubicBezTo>
                  <a:pt x="3413767" y="1470216"/>
                  <a:pt x="3411731" y="1472253"/>
                  <a:pt x="3408677" y="1472253"/>
                </a:cubicBezTo>
                <a:cubicBezTo>
                  <a:pt x="3406640" y="1472253"/>
                  <a:pt x="3403585" y="1470216"/>
                  <a:pt x="3403585" y="1467163"/>
                </a:cubicBezTo>
                <a:cubicBezTo>
                  <a:pt x="3403585" y="1465126"/>
                  <a:pt x="3405620" y="1462072"/>
                  <a:pt x="3408677" y="1462072"/>
                </a:cubicBezTo>
                <a:close/>
                <a:moveTo>
                  <a:pt x="3686616" y="1449860"/>
                </a:moveTo>
                <a:cubicBezTo>
                  <a:pt x="3688652" y="1449860"/>
                  <a:pt x="3690689" y="1451898"/>
                  <a:pt x="3690689" y="1453933"/>
                </a:cubicBezTo>
                <a:cubicBezTo>
                  <a:pt x="3690689" y="1455970"/>
                  <a:pt x="3688652" y="1458006"/>
                  <a:pt x="3686616" y="1458006"/>
                </a:cubicBezTo>
                <a:cubicBezTo>
                  <a:pt x="3684581" y="1458006"/>
                  <a:pt x="3682544" y="1455970"/>
                  <a:pt x="3682544" y="1453933"/>
                </a:cubicBezTo>
                <a:cubicBezTo>
                  <a:pt x="3682544" y="1451898"/>
                  <a:pt x="3684581" y="1449860"/>
                  <a:pt x="3686616" y="1449860"/>
                </a:cubicBezTo>
                <a:close/>
                <a:moveTo>
                  <a:pt x="8790374" y="1447825"/>
                </a:moveTo>
                <a:cubicBezTo>
                  <a:pt x="8793428" y="1447825"/>
                  <a:pt x="8795464" y="1449862"/>
                  <a:pt x="8795464" y="1452917"/>
                </a:cubicBezTo>
                <a:cubicBezTo>
                  <a:pt x="8795464" y="1455971"/>
                  <a:pt x="8793428" y="1458007"/>
                  <a:pt x="8790374" y="1458007"/>
                </a:cubicBezTo>
                <a:cubicBezTo>
                  <a:pt x="8787319" y="1458007"/>
                  <a:pt x="8785283" y="1455971"/>
                  <a:pt x="8785283" y="1452917"/>
                </a:cubicBezTo>
                <a:cubicBezTo>
                  <a:pt x="8785283" y="1449862"/>
                  <a:pt x="8787319" y="1447825"/>
                  <a:pt x="8790374" y="1447825"/>
                </a:cubicBezTo>
                <a:close/>
                <a:moveTo>
                  <a:pt x="10691198" y="1418293"/>
                </a:moveTo>
                <a:cubicBezTo>
                  <a:pt x="10693235" y="1417275"/>
                  <a:pt x="10696288" y="1420331"/>
                  <a:pt x="10696288" y="1423383"/>
                </a:cubicBezTo>
                <a:cubicBezTo>
                  <a:pt x="10696288" y="1426441"/>
                  <a:pt x="10694252" y="1428476"/>
                  <a:pt x="10691198" y="1428476"/>
                </a:cubicBezTo>
                <a:cubicBezTo>
                  <a:pt x="10688144" y="1428476"/>
                  <a:pt x="10686107" y="1426441"/>
                  <a:pt x="10686107" y="1423383"/>
                </a:cubicBezTo>
                <a:cubicBezTo>
                  <a:pt x="10686107" y="1420331"/>
                  <a:pt x="10688144" y="1418293"/>
                  <a:pt x="10691198" y="1418293"/>
                </a:cubicBezTo>
                <a:close/>
                <a:moveTo>
                  <a:pt x="3349636" y="1409134"/>
                </a:moveTo>
                <a:cubicBezTo>
                  <a:pt x="3354729" y="1409134"/>
                  <a:pt x="3358800" y="1413204"/>
                  <a:pt x="3358800" y="1418293"/>
                </a:cubicBezTo>
                <a:cubicBezTo>
                  <a:pt x="3358800" y="1423387"/>
                  <a:pt x="3354729" y="1427460"/>
                  <a:pt x="3349636" y="1427460"/>
                </a:cubicBezTo>
                <a:cubicBezTo>
                  <a:pt x="3344546" y="1427460"/>
                  <a:pt x="3340474" y="1423387"/>
                  <a:pt x="3340474" y="1418293"/>
                </a:cubicBezTo>
                <a:cubicBezTo>
                  <a:pt x="3340474" y="1413204"/>
                  <a:pt x="3344546" y="1409134"/>
                  <a:pt x="3349636" y="1409134"/>
                </a:cubicBezTo>
                <a:close/>
                <a:moveTo>
                  <a:pt x="4588610" y="1397903"/>
                </a:moveTo>
                <a:cubicBezTo>
                  <a:pt x="4592683" y="1397903"/>
                  <a:pt x="4596755" y="1401976"/>
                  <a:pt x="4596755" y="1406048"/>
                </a:cubicBezTo>
                <a:cubicBezTo>
                  <a:pt x="4596755" y="1411139"/>
                  <a:pt x="4592683" y="1414193"/>
                  <a:pt x="4588610" y="1414193"/>
                </a:cubicBezTo>
                <a:cubicBezTo>
                  <a:pt x="4584538" y="1414193"/>
                  <a:pt x="4580466" y="1410120"/>
                  <a:pt x="4580466" y="1406048"/>
                </a:cubicBezTo>
                <a:cubicBezTo>
                  <a:pt x="4580466" y="1401976"/>
                  <a:pt x="4584538" y="1397903"/>
                  <a:pt x="4588610" y="1397903"/>
                </a:cubicBezTo>
                <a:close/>
                <a:moveTo>
                  <a:pt x="1814297" y="1390807"/>
                </a:moveTo>
                <a:cubicBezTo>
                  <a:pt x="1826514" y="1390807"/>
                  <a:pt x="1835677" y="1399971"/>
                  <a:pt x="1835677" y="1412190"/>
                </a:cubicBezTo>
                <a:cubicBezTo>
                  <a:pt x="1835677" y="1424404"/>
                  <a:pt x="1825497" y="1433570"/>
                  <a:pt x="1814297" y="1433570"/>
                </a:cubicBezTo>
                <a:cubicBezTo>
                  <a:pt x="1802080" y="1433570"/>
                  <a:pt x="1792917" y="1424404"/>
                  <a:pt x="1792917" y="1412190"/>
                </a:cubicBezTo>
                <a:cubicBezTo>
                  <a:pt x="1792917" y="1399971"/>
                  <a:pt x="1803098" y="1390807"/>
                  <a:pt x="1814297" y="1390807"/>
                </a:cubicBezTo>
                <a:close/>
                <a:moveTo>
                  <a:pt x="9676136" y="1389757"/>
                </a:moveTo>
                <a:cubicBezTo>
                  <a:pt x="9678172" y="1389757"/>
                  <a:pt x="9679190" y="1390775"/>
                  <a:pt x="9679190" y="1392811"/>
                </a:cubicBezTo>
                <a:cubicBezTo>
                  <a:pt x="9679190" y="1394848"/>
                  <a:pt x="9678172" y="1395866"/>
                  <a:pt x="9676136" y="1395866"/>
                </a:cubicBezTo>
                <a:cubicBezTo>
                  <a:pt x="9674099" y="1395866"/>
                  <a:pt x="9673081" y="1394848"/>
                  <a:pt x="9673081" y="1392811"/>
                </a:cubicBezTo>
                <a:cubicBezTo>
                  <a:pt x="9673081" y="1390775"/>
                  <a:pt x="9674099" y="1389757"/>
                  <a:pt x="9676136" y="1389757"/>
                </a:cubicBezTo>
                <a:close/>
                <a:moveTo>
                  <a:pt x="12015767" y="1375502"/>
                </a:moveTo>
                <a:cubicBezTo>
                  <a:pt x="12017804" y="1375502"/>
                  <a:pt x="12018821" y="1376520"/>
                  <a:pt x="12018821" y="1378556"/>
                </a:cubicBezTo>
                <a:cubicBezTo>
                  <a:pt x="12018821" y="1380593"/>
                  <a:pt x="12017804" y="1381611"/>
                  <a:pt x="12015767" y="1381611"/>
                </a:cubicBezTo>
                <a:cubicBezTo>
                  <a:pt x="12013731" y="1381611"/>
                  <a:pt x="12012713" y="1380593"/>
                  <a:pt x="12012713" y="1378556"/>
                </a:cubicBezTo>
                <a:cubicBezTo>
                  <a:pt x="12012713" y="1376520"/>
                  <a:pt x="12013731" y="1375502"/>
                  <a:pt x="12015767" y="1375502"/>
                </a:cubicBezTo>
                <a:close/>
                <a:moveTo>
                  <a:pt x="9431787" y="1368376"/>
                </a:moveTo>
                <a:cubicBezTo>
                  <a:pt x="9435859" y="1368376"/>
                  <a:pt x="9437896" y="1370412"/>
                  <a:pt x="9437896" y="1373467"/>
                </a:cubicBezTo>
                <a:cubicBezTo>
                  <a:pt x="9437896" y="1376521"/>
                  <a:pt x="9434841" y="1379575"/>
                  <a:pt x="9431787" y="1379575"/>
                </a:cubicBezTo>
                <a:cubicBezTo>
                  <a:pt x="9428732" y="1379575"/>
                  <a:pt x="9425678" y="1377539"/>
                  <a:pt x="9425678" y="1373467"/>
                </a:cubicBezTo>
                <a:cubicBezTo>
                  <a:pt x="9425678" y="1370412"/>
                  <a:pt x="9427714" y="1368376"/>
                  <a:pt x="9431787" y="1368376"/>
                </a:cubicBezTo>
                <a:close/>
                <a:moveTo>
                  <a:pt x="7596123" y="1359243"/>
                </a:moveTo>
                <a:cubicBezTo>
                  <a:pt x="7601213" y="1359243"/>
                  <a:pt x="7604268" y="1363316"/>
                  <a:pt x="7604268" y="1367389"/>
                </a:cubicBezTo>
                <a:cubicBezTo>
                  <a:pt x="7604268" y="1371462"/>
                  <a:pt x="7601213" y="1374515"/>
                  <a:pt x="7596123" y="1374515"/>
                </a:cubicBezTo>
                <a:cubicBezTo>
                  <a:pt x="7592051" y="1374515"/>
                  <a:pt x="7587978" y="1371462"/>
                  <a:pt x="7587978" y="1367389"/>
                </a:cubicBezTo>
                <a:cubicBezTo>
                  <a:pt x="7587978" y="1363316"/>
                  <a:pt x="7591032" y="1359243"/>
                  <a:pt x="7596123" y="1359243"/>
                </a:cubicBezTo>
                <a:close/>
                <a:moveTo>
                  <a:pt x="5364445" y="1346011"/>
                </a:moveTo>
                <a:cubicBezTo>
                  <a:pt x="5374621" y="1346011"/>
                  <a:pt x="5381754" y="1354157"/>
                  <a:pt x="5381754" y="1363320"/>
                </a:cubicBezTo>
                <a:cubicBezTo>
                  <a:pt x="5381754" y="1372483"/>
                  <a:pt x="5373604" y="1380628"/>
                  <a:pt x="5364445" y="1380628"/>
                </a:cubicBezTo>
                <a:cubicBezTo>
                  <a:pt x="5355285" y="1380628"/>
                  <a:pt x="5347139" y="1372483"/>
                  <a:pt x="5347139" y="1363320"/>
                </a:cubicBezTo>
                <a:cubicBezTo>
                  <a:pt x="5347139" y="1354157"/>
                  <a:pt x="5355285" y="1346011"/>
                  <a:pt x="5364445" y="1346011"/>
                </a:cubicBezTo>
                <a:close/>
                <a:moveTo>
                  <a:pt x="12059547" y="1314439"/>
                </a:moveTo>
                <a:cubicBezTo>
                  <a:pt x="12061582" y="1313421"/>
                  <a:pt x="12064637" y="1316475"/>
                  <a:pt x="12064637" y="1319529"/>
                </a:cubicBezTo>
                <a:cubicBezTo>
                  <a:pt x="12064637" y="1322585"/>
                  <a:pt x="12062601" y="1324620"/>
                  <a:pt x="12059547" y="1324620"/>
                </a:cubicBezTo>
                <a:cubicBezTo>
                  <a:pt x="12056492" y="1324620"/>
                  <a:pt x="12054456" y="1322585"/>
                  <a:pt x="12054456" y="1319529"/>
                </a:cubicBezTo>
                <a:cubicBezTo>
                  <a:pt x="12054456" y="1316475"/>
                  <a:pt x="12056492" y="1314439"/>
                  <a:pt x="12059547" y="1314439"/>
                </a:cubicBezTo>
                <a:close/>
                <a:moveTo>
                  <a:pt x="11131025" y="1300174"/>
                </a:moveTo>
                <a:cubicBezTo>
                  <a:pt x="11141206" y="1300174"/>
                  <a:pt x="11149350" y="1308319"/>
                  <a:pt x="11149350" y="1318500"/>
                </a:cubicBezTo>
                <a:cubicBezTo>
                  <a:pt x="11149350" y="1328682"/>
                  <a:pt x="11141206" y="1336827"/>
                  <a:pt x="11131025" y="1336827"/>
                </a:cubicBezTo>
                <a:cubicBezTo>
                  <a:pt x="11120843" y="1336827"/>
                  <a:pt x="11112698" y="1328682"/>
                  <a:pt x="11112698" y="1318500"/>
                </a:cubicBezTo>
                <a:cubicBezTo>
                  <a:pt x="11112698" y="1308319"/>
                  <a:pt x="11120843" y="1300174"/>
                  <a:pt x="11131025" y="1300174"/>
                </a:cubicBezTo>
                <a:close/>
                <a:moveTo>
                  <a:pt x="8098055" y="1297139"/>
                </a:moveTo>
                <a:cubicBezTo>
                  <a:pt x="8118417" y="1297139"/>
                  <a:pt x="8133689" y="1313430"/>
                  <a:pt x="8133689" y="1332775"/>
                </a:cubicBezTo>
                <a:cubicBezTo>
                  <a:pt x="8133689" y="1352120"/>
                  <a:pt x="8117399" y="1368410"/>
                  <a:pt x="8098055" y="1368410"/>
                </a:cubicBezTo>
                <a:cubicBezTo>
                  <a:pt x="8078711" y="1368410"/>
                  <a:pt x="8062421" y="1352120"/>
                  <a:pt x="8062421" y="1332775"/>
                </a:cubicBezTo>
                <a:cubicBezTo>
                  <a:pt x="8062421" y="1313430"/>
                  <a:pt x="8078711" y="1297139"/>
                  <a:pt x="8098055" y="1297139"/>
                </a:cubicBezTo>
                <a:close/>
                <a:moveTo>
                  <a:pt x="5691230" y="1264529"/>
                </a:moveTo>
                <a:cubicBezTo>
                  <a:pt x="5697339" y="1264529"/>
                  <a:pt x="5701411" y="1269620"/>
                  <a:pt x="5701411" y="1274710"/>
                </a:cubicBezTo>
                <a:cubicBezTo>
                  <a:pt x="5701411" y="1279800"/>
                  <a:pt x="5697339" y="1284890"/>
                  <a:pt x="5691230" y="1284890"/>
                </a:cubicBezTo>
                <a:cubicBezTo>
                  <a:pt x="5685122" y="1284890"/>
                  <a:pt x="5681049" y="1280818"/>
                  <a:pt x="5681049" y="1274710"/>
                </a:cubicBezTo>
                <a:cubicBezTo>
                  <a:pt x="5681049" y="1268601"/>
                  <a:pt x="5685122" y="1264529"/>
                  <a:pt x="5691230" y="1264529"/>
                </a:cubicBezTo>
                <a:close/>
                <a:moveTo>
                  <a:pt x="10805227" y="1263541"/>
                </a:moveTo>
                <a:cubicBezTo>
                  <a:pt x="10812353" y="1264560"/>
                  <a:pt x="10818462" y="1269650"/>
                  <a:pt x="10818462" y="1276776"/>
                </a:cubicBezTo>
                <a:cubicBezTo>
                  <a:pt x="10818462" y="1283903"/>
                  <a:pt x="10812353" y="1290011"/>
                  <a:pt x="10805227" y="1290011"/>
                </a:cubicBezTo>
                <a:cubicBezTo>
                  <a:pt x="10798099" y="1290011"/>
                  <a:pt x="10791991" y="1283903"/>
                  <a:pt x="10791991" y="1276776"/>
                </a:cubicBezTo>
                <a:cubicBezTo>
                  <a:pt x="10791991" y="1269650"/>
                  <a:pt x="10798099" y="1263541"/>
                  <a:pt x="10805227" y="1263541"/>
                </a:cubicBezTo>
                <a:close/>
                <a:moveTo>
                  <a:pt x="298292" y="1260468"/>
                </a:moveTo>
                <a:cubicBezTo>
                  <a:pt x="359379" y="1259450"/>
                  <a:pt x="408248" y="1308318"/>
                  <a:pt x="408248" y="1369407"/>
                </a:cubicBezTo>
                <a:cubicBezTo>
                  <a:pt x="408248" y="1429477"/>
                  <a:pt x="359379" y="1478349"/>
                  <a:pt x="298292" y="1478349"/>
                </a:cubicBezTo>
                <a:cubicBezTo>
                  <a:pt x="237206" y="1478349"/>
                  <a:pt x="188336" y="1429477"/>
                  <a:pt x="188336" y="1369407"/>
                </a:cubicBezTo>
                <a:cubicBezTo>
                  <a:pt x="188336" y="1309336"/>
                  <a:pt x="237206" y="1260468"/>
                  <a:pt x="298292" y="1260468"/>
                </a:cubicBezTo>
                <a:close/>
                <a:moveTo>
                  <a:pt x="11437477" y="1252334"/>
                </a:moveTo>
                <a:cubicBezTo>
                  <a:pt x="11449694" y="1252334"/>
                  <a:pt x="11459875" y="1262515"/>
                  <a:pt x="11459875" y="1274732"/>
                </a:cubicBezTo>
                <a:cubicBezTo>
                  <a:pt x="11459875" y="1286949"/>
                  <a:pt x="11449694" y="1297131"/>
                  <a:pt x="11437477" y="1297131"/>
                </a:cubicBezTo>
                <a:cubicBezTo>
                  <a:pt x="11425259" y="1297131"/>
                  <a:pt x="11415078" y="1286949"/>
                  <a:pt x="11415078" y="1274732"/>
                </a:cubicBezTo>
                <a:cubicBezTo>
                  <a:pt x="11415078" y="1262515"/>
                  <a:pt x="11425259" y="1252334"/>
                  <a:pt x="11437477" y="1252334"/>
                </a:cubicBezTo>
                <a:close/>
                <a:moveTo>
                  <a:pt x="3814846" y="1200388"/>
                </a:moveTo>
                <a:cubicBezTo>
                  <a:pt x="3816882" y="1200388"/>
                  <a:pt x="3818919" y="1202424"/>
                  <a:pt x="3818919" y="1204460"/>
                </a:cubicBezTo>
                <a:cubicBezTo>
                  <a:pt x="3818919" y="1206497"/>
                  <a:pt x="3816882" y="1208533"/>
                  <a:pt x="3814846" y="1208533"/>
                </a:cubicBezTo>
                <a:cubicBezTo>
                  <a:pt x="3812808" y="1208533"/>
                  <a:pt x="3810773" y="1206497"/>
                  <a:pt x="3810773" y="1204460"/>
                </a:cubicBezTo>
                <a:cubicBezTo>
                  <a:pt x="3810773" y="1202424"/>
                  <a:pt x="3812808" y="1200388"/>
                  <a:pt x="3814846" y="1200388"/>
                </a:cubicBezTo>
                <a:close/>
                <a:moveTo>
                  <a:pt x="9736204" y="1192272"/>
                </a:moveTo>
                <a:cubicBezTo>
                  <a:pt x="9755548" y="1192272"/>
                  <a:pt x="9771838" y="1208561"/>
                  <a:pt x="9771838" y="1227907"/>
                </a:cubicBezTo>
                <a:cubicBezTo>
                  <a:pt x="9771838" y="1248270"/>
                  <a:pt x="9755548" y="1263541"/>
                  <a:pt x="9736204" y="1263541"/>
                </a:cubicBezTo>
                <a:cubicBezTo>
                  <a:pt x="9715842" y="1263541"/>
                  <a:pt x="9699552" y="1247252"/>
                  <a:pt x="9699552" y="1227907"/>
                </a:cubicBezTo>
                <a:cubicBezTo>
                  <a:pt x="9699552" y="1208561"/>
                  <a:pt x="9715842" y="1192272"/>
                  <a:pt x="9736204" y="1192272"/>
                </a:cubicBezTo>
                <a:close/>
                <a:moveTo>
                  <a:pt x="10679998" y="1188190"/>
                </a:moveTo>
                <a:cubicBezTo>
                  <a:pt x="10684071" y="1187171"/>
                  <a:pt x="10687125" y="1191245"/>
                  <a:pt x="10687125" y="1195319"/>
                </a:cubicBezTo>
                <a:cubicBezTo>
                  <a:pt x="10687125" y="1199389"/>
                  <a:pt x="10684071" y="1202445"/>
                  <a:pt x="10679998" y="1202445"/>
                </a:cubicBezTo>
                <a:cubicBezTo>
                  <a:pt x="10675926" y="1202445"/>
                  <a:pt x="10672872" y="1199389"/>
                  <a:pt x="10672872" y="1195319"/>
                </a:cubicBezTo>
                <a:cubicBezTo>
                  <a:pt x="10672872" y="1191245"/>
                  <a:pt x="10675926" y="1188190"/>
                  <a:pt x="10679998" y="1188190"/>
                </a:cubicBezTo>
                <a:close/>
                <a:moveTo>
                  <a:pt x="1609646" y="1183104"/>
                </a:moveTo>
                <a:cubicBezTo>
                  <a:pt x="1612699" y="1184122"/>
                  <a:pt x="1614735" y="1186156"/>
                  <a:pt x="1614735" y="1188193"/>
                </a:cubicBezTo>
                <a:cubicBezTo>
                  <a:pt x="1614735" y="1191247"/>
                  <a:pt x="1612699" y="1193283"/>
                  <a:pt x="1609646" y="1193283"/>
                </a:cubicBezTo>
                <a:cubicBezTo>
                  <a:pt x="1606590" y="1193283"/>
                  <a:pt x="1604554" y="1191247"/>
                  <a:pt x="1604554" y="1188193"/>
                </a:cubicBezTo>
                <a:cubicBezTo>
                  <a:pt x="1604554" y="1185139"/>
                  <a:pt x="1606590" y="1183104"/>
                  <a:pt x="1609646" y="1183104"/>
                </a:cubicBezTo>
                <a:close/>
                <a:moveTo>
                  <a:pt x="8997051" y="1183079"/>
                </a:moveTo>
                <a:cubicBezTo>
                  <a:pt x="9001123" y="1183079"/>
                  <a:pt x="9006214" y="1187151"/>
                  <a:pt x="9006214" y="1192241"/>
                </a:cubicBezTo>
                <a:cubicBezTo>
                  <a:pt x="9006214" y="1197332"/>
                  <a:pt x="9002142" y="1201404"/>
                  <a:pt x="8997051" y="1201404"/>
                </a:cubicBezTo>
                <a:cubicBezTo>
                  <a:pt x="8991961" y="1201404"/>
                  <a:pt x="8987888" y="1197332"/>
                  <a:pt x="8987888" y="1192241"/>
                </a:cubicBezTo>
                <a:cubicBezTo>
                  <a:pt x="8987888" y="1187151"/>
                  <a:pt x="8991961" y="1183079"/>
                  <a:pt x="8997051" y="1183079"/>
                </a:cubicBezTo>
                <a:close/>
                <a:moveTo>
                  <a:pt x="2764214" y="1173943"/>
                </a:moveTo>
                <a:cubicBezTo>
                  <a:pt x="2769305" y="1173943"/>
                  <a:pt x="2772359" y="1178017"/>
                  <a:pt x="2772359" y="1182089"/>
                </a:cubicBezTo>
                <a:cubicBezTo>
                  <a:pt x="2772359" y="1186161"/>
                  <a:pt x="2769305" y="1190233"/>
                  <a:pt x="2764214" y="1190233"/>
                </a:cubicBezTo>
                <a:cubicBezTo>
                  <a:pt x="2760140" y="1190233"/>
                  <a:pt x="2756067" y="1187179"/>
                  <a:pt x="2756067" y="1182089"/>
                </a:cubicBezTo>
                <a:cubicBezTo>
                  <a:pt x="2756067" y="1178017"/>
                  <a:pt x="2759123" y="1173943"/>
                  <a:pt x="2764214" y="1173943"/>
                </a:cubicBezTo>
                <a:close/>
                <a:moveTo>
                  <a:pt x="2648148" y="1159690"/>
                </a:moveTo>
                <a:cubicBezTo>
                  <a:pt x="2652222" y="1158672"/>
                  <a:pt x="2656293" y="1162744"/>
                  <a:pt x="2656293" y="1167833"/>
                </a:cubicBezTo>
                <a:cubicBezTo>
                  <a:pt x="2656293" y="1172925"/>
                  <a:pt x="2652222" y="1175980"/>
                  <a:pt x="2648148" y="1175980"/>
                </a:cubicBezTo>
                <a:cubicBezTo>
                  <a:pt x="2643058" y="1175980"/>
                  <a:pt x="2640003" y="1171906"/>
                  <a:pt x="2640003" y="1167833"/>
                </a:cubicBezTo>
                <a:cubicBezTo>
                  <a:pt x="2640003" y="1162744"/>
                  <a:pt x="2644077" y="1159690"/>
                  <a:pt x="2648148" y="1159690"/>
                </a:cubicBezTo>
                <a:close/>
                <a:moveTo>
                  <a:pt x="4093873" y="1127106"/>
                </a:moveTo>
                <a:cubicBezTo>
                  <a:pt x="4101181" y="1127106"/>
                  <a:pt x="4107107" y="1133027"/>
                  <a:pt x="4107107" y="1140346"/>
                </a:cubicBezTo>
                <a:cubicBezTo>
                  <a:pt x="4107107" y="1147653"/>
                  <a:pt x="4101181" y="1153581"/>
                  <a:pt x="4093873" y="1153581"/>
                </a:cubicBezTo>
                <a:cubicBezTo>
                  <a:pt x="4086562" y="1153581"/>
                  <a:pt x="4080636" y="1147653"/>
                  <a:pt x="4080636" y="1140346"/>
                </a:cubicBezTo>
                <a:cubicBezTo>
                  <a:pt x="4080636" y="1133027"/>
                  <a:pt x="4086562" y="1127106"/>
                  <a:pt x="4093873" y="1127106"/>
                </a:cubicBezTo>
                <a:close/>
                <a:moveTo>
                  <a:pt x="4586598" y="1109799"/>
                </a:moveTo>
                <a:cubicBezTo>
                  <a:pt x="4588638" y="1109799"/>
                  <a:pt x="4590671" y="1111835"/>
                  <a:pt x="4590671" y="1113871"/>
                </a:cubicBezTo>
                <a:cubicBezTo>
                  <a:pt x="4590671" y="1115907"/>
                  <a:pt x="4588638" y="1117944"/>
                  <a:pt x="4586598" y="1117944"/>
                </a:cubicBezTo>
                <a:cubicBezTo>
                  <a:pt x="4584560" y="1117944"/>
                  <a:pt x="4582523" y="1115907"/>
                  <a:pt x="4582523" y="1113871"/>
                </a:cubicBezTo>
                <a:cubicBezTo>
                  <a:pt x="4582523" y="1111835"/>
                  <a:pt x="4584560" y="1109799"/>
                  <a:pt x="4586598" y="1109799"/>
                </a:cubicBezTo>
                <a:close/>
                <a:moveTo>
                  <a:pt x="7513655" y="1097557"/>
                </a:moveTo>
                <a:cubicBezTo>
                  <a:pt x="7514673" y="1097557"/>
                  <a:pt x="7515692" y="1098575"/>
                  <a:pt x="7515692" y="1099593"/>
                </a:cubicBezTo>
                <a:cubicBezTo>
                  <a:pt x="7515692" y="1100612"/>
                  <a:pt x="7514673" y="1101630"/>
                  <a:pt x="7513655" y="1101630"/>
                </a:cubicBezTo>
                <a:cubicBezTo>
                  <a:pt x="7512637" y="1101630"/>
                  <a:pt x="7511619" y="1100612"/>
                  <a:pt x="7511619" y="1099593"/>
                </a:cubicBezTo>
                <a:cubicBezTo>
                  <a:pt x="7511619" y="1098575"/>
                  <a:pt x="7512637" y="1097557"/>
                  <a:pt x="7513655" y="1097557"/>
                </a:cubicBezTo>
                <a:close/>
                <a:moveTo>
                  <a:pt x="3753810" y="1095550"/>
                </a:moveTo>
                <a:cubicBezTo>
                  <a:pt x="3766026" y="1095550"/>
                  <a:pt x="3776207" y="1105731"/>
                  <a:pt x="3776207" y="1117946"/>
                </a:cubicBezTo>
                <a:cubicBezTo>
                  <a:pt x="3776207" y="1130164"/>
                  <a:pt x="3766026" y="1140347"/>
                  <a:pt x="3753810" y="1140347"/>
                </a:cubicBezTo>
                <a:cubicBezTo>
                  <a:pt x="3741592" y="1140347"/>
                  <a:pt x="3731412" y="1130164"/>
                  <a:pt x="3731412" y="1117946"/>
                </a:cubicBezTo>
                <a:cubicBezTo>
                  <a:pt x="3731412" y="1105731"/>
                  <a:pt x="3741592" y="1095550"/>
                  <a:pt x="3753810" y="1095550"/>
                </a:cubicBezTo>
                <a:close/>
                <a:moveTo>
                  <a:pt x="4764761" y="1095542"/>
                </a:moveTo>
                <a:cubicBezTo>
                  <a:pt x="4770871" y="1094525"/>
                  <a:pt x="4774946" y="1099616"/>
                  <a:pt x="4774946" y="1105725"/>
                </a:cubicBezTo>
                <a:cubicBezTo>
                  <a:pt x="4774946" y="1111831"/>
                  <a:pt x="4769852" y="1115903"/>
                  <a:pt x="4764761" y="1115903"/>
                </a:cubicBezTo>
                <a:cubicBezTo>
                  <a:pt x="4758654" y="1115903"/>
                  <a:pt x="4754580" y="1110815"/>
                  <a:pt x="4754580" y="1105725"/>
                </a:cubicBezTo>
                <a:cubicBezTo>
                  <a:pt x="4754580" y="1099616"/>
                  <a:pt x="4759672" y="1095542"/>
                  <a:pt x="4764761" y="1095542"/>
                </a:cubicBezTo>
                <a:close/>
                <a:moveTo>
                  <a:pt x="10431577" y="1092497"/>
                </a:moveTo>
                <a:cubicBezTo>
                  <a:pt x="10442776" y="1092497"/>
                  <a:pt x="10452957" y="1101657"/>
                  <a:pt x="10452957" y="1113876"/>
                </a:cubicBezTo>
                <a:cubicBezTo>
                  <a:pt x="10452957" y="1126092"/>
                  <a:pt x="10442776" y="1135254"/>
                  <a:pt x="10431577" y="1135254"/>
                </a:cubicBezTo>
                <a:cubicBezTo>
                  <a:pt x="10419360" y="1135254"/>
                  <a:pt x="10410197" y="1126092"/>
                  <a:pt x="10410197" y="1113876"/>
                </a:cubicBezTo>
                <a:cubicBezTo>
                  <a:pt x="10410197" y="1101657"/>
                  <a:pt x="10419360" y="1092497"/>
                  <a:pt x="10431577" y="1092497"/>
                </a:cubicBezTo>
                <a:close/>
                <a:moveTo>
                  <a:pt x="9323867" y="1089437"/>
                </a:moveTo>
                <a:cubicBezTo>
                  <a:pt x="9329976" y="1089437"/>
                  <a:pt x="9336084" y="1094529"/>
                  <a:pt x="9336084" y="1101655"/>
                </a:cubicBezTo>
                <a:cubicBezTo>
                  <a:pt x="9336084" y="1108781"/>
                  <a:pt x="9330993" y="1113872"/>
                  <a:pt x="9323867" y="1113872"/>
                </a:cubicBezTo>
                <a:cubicBezTo>
                  <a:pt x="9316740" y="1113872"/>
                  <a:pt x="9311649" y="1108781"/>
                  <a:pt x="9311649" y="1101655"/>
                </a:cubicBezTo>
                <a:cubicBezTo>
                  <a:pt x="9311649" y="1095547"/>
                  <a:pt x="9316740" y="1089437"/>
                  <a:pt x="9323867" y="1089437"/>
                </a:cubicBezTo>
                <a:close/>
                <a:moveTo>
                  <a:pt x="10601604" y="1085369"/>
                </a:moveTo>
                <a:cubicBezTo>
                  <a:pt x="10616876" y="1084351"/>
                  <a:pt x="10627057" y="1095550"/>
                  <a:pt x="10627057" y="1109804"/>
                </a:cubicBezTo>
                <a:cubicBezTo>
                  <a:pt x="10627057" y="1123038"/>
                  <a:pt x="10615857" y="1134235"/>
                  <a:pt x="10601604" y="1134235"/>
                </a:cubicBezTo>
                <a:cubicBezTo>
                  <a:pt x="10588368" y="1134235"/>
                  <a:pt x="10577169" y="1123038"/>
                  <a:pt x="10577169" y="1109804"/>
                </a:cubicBezTo>
                <a:cubicBezTo>
                  <a:pt x="10577169" y="1096569"/>
                  <a:pt x="10588368" y="1085369"/>
                  <a:pt x="10601604" y="1085369"/>
                </a:cubicBezTo>
                <a:close/>
                <a:moveTo>
                  <a:pt x="2304983" y="1076179"/>
                </a:moveTo>
                <a:cubicBezTo>
                  <a:pt x="2313128" y="1077197"/>
                  <a:pt x="2319236" y="1083306"/>
                  <a:pt x="2319236" y="1090433"/>
                </a:cubicBezTo>
                <a:cubicBezTo>
                  <a:pt x="2319236" y="1098577"/>
                  <a:pt x="2313128" y="1104686"/>
                  <a:pt x="2304983" y="1104686"/>
                </a:cubicBezTo>
                <a:cubicBezTo>
                  <a:pt x="2296839" y="1104686"/>
                  <a:pt x="2290730" y="1098577"/>
                  <a:pt x="2290730" y="1090433"/>
                </a:cubicBezTo>
                <a:cubicBezTo>
                  <a:pt x="2290730" y="1082287"/>
                  <a:pt x="2296839" y="1076179"/>
                  <a:pt x="2304983" y="1076179"/>
                </a:cubicBezTo>
                <a:close/>
                <a:moveTo>
                  <a:pt x="6644184" y="1061950"/>
                </a:moveTo>
                <a:cubicBezTo>
                  <a:pt x="6654365" y="1062968"/>
                  <a:pt x="6662511" y="1070095"/>
                  <a:pt x="6662511" y="1080276"/>
                </a:cubicBezTo>
                <a:cubicBezTo>
                  <a:pt x="6662511" y="1090458"/>
                  <a:pt x="6654365" y="1098602"/>
                  <a:pt x="6644184" y="1098602"/>
                </a:cubicBezTo>
                <a:cubicBezTo>
                  <a:pt x="6634003" y="1098602"/>
                  <a:pt x="6625858" y="1090458"/>
                  <a:pt x="6625858" y="1080276"/>
                </a:cubicBezTo>
                <a:cubicBezTo>
                  <a:pt x="6625858" y="1070095"/>
                  <a:pt x="6634003" y="1061950"/>
                  <a:pt x="6644184" y="1061950"/>
                </a:cubicBezTo>
                <a:close/>
                <a:moveTo>
                  <a:pt x="5034577" y="1060935"/>
                </a:moveTo>
                <a:cubicBezTo>
                  <a:pt x="5043736" y="1060935"/>
                  <a:pt x="5050867" y="1068061"/>
                  <a:pt x="5050867" y="1077224"/>
                </a:cubicBezTo>
                <a:cubicBezTo>
                  <a:pt x="5050867" y="1086387"/>
                  <a:pt x="5043736" y="1093513"/>
                  <a:pt x="5034577" y="1093513"/>
                </a:cubicBezTo>
                <a:cubicBezTo>
                  <a:pt x="5025416" y="1093513"/>
                  <a:pt x="5018293" y="1086387"/>
                  <a:pt x="5018293" y="1077224"/>
                </a:cubicBezTo>
                <a:cubicBezTo>
                  <a:pt x="5018293" y="1068061"/>
                  <a:pt x="5025416" y="1060935"/>
                  <a:pt x="5034577" y="1060935"/>
                </a:cubicBezTo>
                <a:close/>
                <a:moveTo>
                  <a:pt x="4292388" y="1051765"/>
                </a:moveTo>
                <a:cubicBezTo>
                  <a:pt x="4297476" y="1051765"/>
                  <a:pt x="4302574" y="1056856"/>
                  <a:pt x="4302574" y="1061946"/>
                </a:cubicBezTo>
                <a:cubicBezTo>
                  <a:pt x="4302574" y="1068055"/>
                  <a:pt x="4297476" y="1072127"/>
                  <a:pt x="4292388" y="1072127"/>
                </a:cubicBezTo>
                <a:cubicBezTo>
                  <a:pt x="4286289" y="1072127"/>
                  <a:pt x="4282213" y="1068055"/>
                  <a:pt x="4282213" y="1061946"/>
                </a:cubicBezTo>
                <a:cubicBezTo>
                  <a:pt x="4282213" y="1055838"/>
                  <a:pt x="4287298" y="1051765"/>
                  <a:pt x="4292388" y="1051765"/>
                </a:cubicBezTo>
                <a:close/>
                <a:moveTo>
                  <a:pt x="7710152" y="1027306"/>
                </a:moveTo>
                <a:cubicBezTo>
                  <a:pt x="7715242" y="1028324"/>
                  <a:pt x="7719315" y="1031378"/>
                  <a:pt x="7719315" y="1036469"/>
                </a:cubicBezTo>
                <a:cubicBezTo>
                  <a:pt x="7719315" y="1041561"/>
                  <a:pt x="7715242" y="1045633"/>
                  <a:pt x="7710152" y="1045633"/>
                </a:cubicBezTo>
                <a:cubicBezTo>
                  <a:pt x="7705061" y="1045633"/>
                  <a:pt x="7700989" y="1041561"/>
                  <a:pt x="7700989" y="1036469"/>
                </a:cubicBezTo>
                <a:cubicBezTo>
                  <a:pt x="7700989" y="1031378"/>
                  <a:pt x="7705061" y="1027306"/>
                  <a:pt x="7710152" y="1027306"/>
                </a:cubicBezTo>
                <a:close/>
                <a:moveTo>
                  <a:pt x="1374422" y="1019163"/>
                </a:moveTo>
                <a:cubicBezTo>
                  <a:pt x="1376458" y="1019163"/>
                  <a:pt x="1379512" y="1022217"/>
                  <a:pt x="1379512" y="1024254"/>
                </a:cubicBezTo>
                <a:cubicBezTo>
                  <a:pt x="1379512" y="1027308"/>
                  <a:pt x="1377476" y="1029344"/>
                  <a:pt x="1374422" y="1029344"/>
                </a:cubicBezTo>
                <a:cubicBezTo>
                  <a:pt x="1371367" y="1029344"/>
                  <a:pt x="1369331" y="1027308"/>
                  <a:pt x="1369331" y="1024254"/>
                </a:cubicBezTo>
                <a:cubicBezTo>
                  <a:pt x="1369331" y="1021199"/>
                  <a:pt x="1371367" y="1019163"/>
                  <a:pt x="1374422" y="1019163"/>
                </a:cubicBezTo>
                <a:close/>
                <a:moveTo>
                  <a:pt x="1313392" y="992716"/>
                </a:moveTo>
                <a:cubicBezTo>
                  <a:pt x="1326627" y="992716"/>
                  <a:pt x="1335789" y="1002897"/>
                  <a:pt x="1335789" y="1015116"/>
                </a:cubicBezTo>
                <a:cubicBezTo>
                  <a:pt x="1335789" y="1027333"/>
                  <a:pt x="1325608" y="1037514"/>
                  <a:pt x="1313392" y="1037514"/>
                </a:cubicBezTo>
                <a:cubicBezTo>
                  <a:pt x="1301174" y="1037514"/>
                  <a:pt x="1290993" y="1027333"/>
                  <a:pt x="1290993" y="1015116"/>
                </a:cubicBezTo>
                <a:cubicBezTo>
                  <a:pt x="1290993" y="1002897"/>
                  <a:pt x="1301174" y="992716"/>
                  <a:pt x="1313392" y="992716"/>
                </a:cubicBezTo>
                <a:close/>
                <a:moveTo>
                  <a:pt x="5232076" y="980492"/>
                </a:moveTo>
                <a:cubicBezTo>
                  <a:pt x="5237160" y="980492"/>
                  <a:pt x="5241226" y="984565"/>
                  <a:pt x="5241226" y="989655"/>
                </a:cubicBezTo>
                <a:cubicBezTo>
                  <a:pt x="5241226" y="994746"/>
                  <a:pt x="5237160" y="998818"/>
                  <a:pt x="5232076" y="998818"/>
                </a:cubicBezTo>
                <a:cubicBezTo>
                  <a:pt x="5226985" y="998818"/>
                  <a:pt x="5222909" y="994746"/>
                  <a:pt x="5222909" y="989655"/>
                </a:cubicBezTo>
                <a:cubicBezTo>
                  <a:pt x="5222909" y="984565"/>
                  <a:pt x="5226985" y="980492"/>
                  <a:pt x="5232076" y="980492"/>
                </a:cubicBezTo>
                <a:close/>
                <a:moveTo>
                  <a:pt x="7707098" y="969283"/>
                </a:moveTo>
                <a:cubicBezTo>
                  <a:pt x="7719315" y="969283"/>
                  <a:pt x="7729496" y="979464"/>
                  <a:pt x="7729496" y="991681"/>
                </a:cubicBezTo>
                <a:cubicBezTo>
                  <a:pt x="7729496" y="1003898"/>
                  <a:pt x="7719315" y="1014079"/>
                  <a:pt x="7707098" y="1014079"/>
                </a:cubicBezTo>
                <a:cubicBezTo>
                  <a:pt x="7694880" y="1014079"/>
                  <a:pt x="7684699" y="1003898"/>
                  <a:pt x="7684699" y="991681"/>
                </a:cubicBezTo>
                <a:cubicBezTo>
                  <a:pt x="7684699" y="979464"/>
                  <a:pt x="7694880" y="969283"/>
                  <a:pt x="7707098" y="969283"/>
                </a:cubicBezTo>
                <a:close/>
                <a:moveTo>
                  <a:pt x="2975991" y="968282"/>
                </a:moveTo>
                <a:cubicBezTo>
                  <a:pt x="2982098" y="967773"/>
                  <a:pt x="2987187" y="969809"/>
                  <a:pt x="2990748" y="973373"/>
                </a:cubicBezTo>
                <a:lnTo>
                  <a:pt x="2994348" y="982533"/>
                </a:lnTo>
                <a:lnTo>
                  <a:pt x="3001424" y="979477"/>
                </a:lnTo>
                <a:cubicBezTo>
                  <a:pt x="3010589" y="979477"/>
                  <a:pt x="3018736" y="987623"/>
                  <a:pt x="3018736" y="996786"/>
                </a:cubicBezTo>
                <a:cubicBezTo>
                  <a:pt x="3018736" y="1005948"/>
                  <a:pt x="3010589" y="1014093"/>
                  <a:pt x="3001424" y="1014093"/>
                </a:cubicBezTo>
                <a:cubicBezTo>
                  <a:pt x="2996334" y="1014093"/>
                  <a:pt x="2992008" y="1012057"/>
                  <a:pt x="2988955" y="1008875"/>
                </a:cubicBezTo>
                <a:lnTo>
                  <a:pt x="2986581" y="1002939"/>
                </a:lnTo>
                <a:lnTo>
                  <a:pt x="2975991" y="1006971"/>
                </a:lnTo>
                <a:cubicBezTo>
                  <a:pt x="2964795" y="1006971"/>
                  <a:pt x="2955628" y="997808"/>
                  <a:pt x="2955628" y="987627"/>
                </a:cubicBezTo>
                <a:lnTo>
                  <a:pt x="2956229" y="986235"/>
                </a:lnTo>
                <a:lnTo>
                  <a:pt x="2954541" y="984547"/>
                </a:lnTo>
                <a:lnTo>
                  <a:pt x="2958789" y="980299"/>
                </a:lnTo>
                <a:lnTo>
                  <a:pt x="2961612" y="973754"/>
                </a:lnTo>
                <a:cubicBezTo>
                  <a:pt x="2965303" y="970318"/>
                  <a:pt x="2970392" y="968282"/>
                  <a:pt x="2975991" y="968282"/>
                </a:cubicBezTo>
                <a:close/>
                <a:moveTo>
                  <a:pt x="11050593" y="929590"/>
                </a:moveTo>
                <a:cubicBezTo>
                  <a:pt x="11058737" y="929590"/>
                  <a:pt x="11065865" y="936716"/>
                  <a:pt x="11065865" y="944862"/>
                </a:cubicBezTo>
                <a:cubicBezTo>
                  <a:pt x="11065865" y="953007"/>
                  <a:pt x="11058737" y="960134"/>
                  <a:pt x="11050593" y="960134"/>
                </a:cubicBezTo>
                <a:cubicBezTo>
                  <a:pt x="11042447" y="960134"/>
                  <a:pt x="11035321" y="953007"/>
                  <a:pt x="11035321" y="944862"/>
                </a:cubicBezTo>
                <a:cubicBezTo>
                  <a:pt x="11035321" y="936716"/>
                  <a:pt x="11042447" y="929590"/>
                  <a:pt x="11050593" y="929590"/>
                </a:cubicBezTo>
                <a:close/>
                <a:moveTo>
                  <a:pt x="8596932" y="919404"/>
                </a:moveTo>
                <a:cubicBezTo>
                  <a:pt x="8606095" y="920422"/>
                  <a:pt x="8614240" y="927549"/>
                  <a:pt x="8614240" y="936711"/>
                </a:cubicBezTo>
                <a:cubicBezTo>
                  <a:pt x="8614240" y="945875"/>
                  <a:pt x="8606095" y="954021"/>
                  <a:pt x="8596932" y="954021"/>
                </a:cubicBezTo>
                <a:cubicBezTo>
                  <a:pt x="8587769" y="954021"/>
                  <a:pt x="8579624" y="946893"/>
                  <a:pt x="8579624" y="936711"/>
                </a:cubicBezTo>
                <a:cubicBezTo>
                  <a:pt x="8579624" y="927549"/>
                  <a:pt x="8586751" y="919404"/>
                  <a:pt x="8596932" y="919404"/>
                </a:cubicBezTo>
                <a:close/>
                <a:moveTo>
                  <a:pt x="5332854" y="906151"/>
                </a:moveTo>
                <a:cubicBezTo>
                  <a:pt x="5336928" y="906151"/>
                  <a:pt x="5339980" y="909205"/>
                  <a:pt x="5339980" y="913278"/>
                </a:cubicBezTo>
                <a:cubicBezTo>
                  <a:pt x="5339980" y="917350"/>
                  <a:pt x="5336928" y="920405"/>
                  <a:pt x="5332854" y="920405"/>
                </a:cubicBezTo>
                <a:cubicBezTo>
                  <a:pt x="5328781" y="920405"/>
                  <a:pt x="5325727" y="917350"/>
                  <a:pt x="5325727" y="913278"/>
                </a:cubicBezTo>
                <a:cubicBezTo>
                  <a:pt x="5325727" y="909205"/>
                  <a:pt x="5328781" y="906151"/>
                  <a:pt x="5332854" y="906151"/>
                </a:cubicBezTo>
                <a:close/>
                <a:moveTo>
                  <a:pt x="4459325" y="895988"/>
                </a:moveTo>
                <a:cubicBezTo>
                  <a:pt x="4465436" y="895988"/>
                  <a:pt x="4470526" y="901080"/>
                  <a:pt x="4470526" y="907188"/>
                </a:cubicBezTo>
                <a:cubicBezTo>
                  <a:pt x="4470526" y="913297"/>
                  <a:pt x="4465436" y="918387"/>
                  <a:pt x="4459325" y="918387"/>
                </a:cubicBezTo>
                <a:cubicBezTo>
                  <a:pt x="4453218" y="918387"/>
                  <a:pt x="4448126" y="913297"/>
                  <a:pt x="4448126" y="907188"/>
                </a:cubicBezTo>
                <a:cubicBezTo>
                  <a:pt x="4448126" y="901080"/>
                  <a:pt x="4453218" y="895988"/>
                  <a:pt x="4459325" y="895988"/>
                </a:cubicBezTo>
                <a:close/>
                <a:moveTo>
                  <a:pt x="7826218" y="856284"/>
                </a:moveTo>
                <a:cubicBezTo>
                  <a:pt x="7830290" y="856284"/>
                  <a:pt x="7834363" y="860356"/>
                  <a:pt x="7834363" y="864429"/>
                </a:cubicBezTo>
                <a:cubicBezTo>
                  <a:pt x="7834363" y="868502"/>
                  <a:pt x="7830290" y="872574"/>
                  <a:pt x="7826218" y="872574"/>
                </a:cubicBezTo>
                <a:cubicBezTo>
                  <a:pt x="7821127" y="872574"/>
                  <a:pt x="7818073" y="868502"/>
                  <a:pt x="7818073" y="864429"/>
                </a:cubicBezTo>
                <a:cubicBezTo>
                  <a:pt x="7818073" y="860356"/>
                  <a:pt x="7822145" y="856284"/>
                  <a:pt x="7826218" y="856284"/>
                </a:cubicBezTo>
                <a:close/>
                <a:moveTo>
                  <a:pt x="4359551" y="850180"/>
                </a:moveTo>
                <a:cubicBezTo>
                  <a:pt x="4376859" y="850180"/>
                  <a:pt x="4392132" y="864433"/>
                  <a:pt x="4392132" y="882760"/>
                </a:cubicBezTo>
                <a:cubicBezTo>
                  <a:pt x="4392132" y="901085"/>
                  <a:pt x="4376859" y="915339"/>
                  <a:pt x="4359551" y="915339"/>
                </a:cubicBezTo>
                <a:cubicBezTo>
                  <a:pt x="4341223" y="915339"/>
                  <a:pt x="4326968" y="901085"/>
                  <a:pt x="4326968" y="882760"/>
                </a:cubicBezTo>
                <a:cubicBezTo>
                  <a:pt x="4326968" y="864433"/>
                  <a:pt x="4342242" y="850180"/>
                  <a:pt x="4359551" y="850180"/>
                </a:cubicBezTo>
                <a:close/>
                <a:moveTo>
                  <a:pt x="1986347" y="813521"/>
                </a:moveTo>
                <a:cubicBezTo>
                  <a:pt x="1990420" y="812503"/>
                  <a:pt x="1993475" y="815558"/>
                  <a:pt x="1993475" y="819630"/>
                </a:cubicBezTo>
                <a:cubicBezTo>
                  <a:pt x="1993475" y="823703"/>
                  <a:pt x="1990420" y="826757"/>
                  <a:pt x="1986347" y="826757"/>
                </a:cubicBezTo>
                <a:cubicBezTo>
                  <a:pt x="1982274" y="826757"/>
                  <a:pt x="1979220" y="823703"/>
                  <a:pt x="1979220" y="819630"/>
                </a:cubicBezTo>
                <a:cubicBezTo>
                  <a:pt x="1979220" y="815558"/>
                  <a:pt x="1982274" y="813521"/>
                  <a:pt x="1986347" y="813521"/>
                </a:cubicBezTo>
                <a:close/>
                <a:moveTo>
                  <a:pt x="927522" y="812507"/>
                </a:moveTo>
                <a:cubicBezTo>
                  <a:pt x="932612" y="812507"/>
                  <a:pt x="935667" y="816580"/>
                  <a:pt x="935667" y="820652"/>
                </a:cubicBezTo>
                <a:cubicBezTo>
                  <a:pt x="935667" y="824725"/>
                  <a:pt x="931594" y="828797"/>
                  <a:pt x="927522" y="828797"/>
                </a:cubicBezTo>
                <a:cubicBezTo>
                  <a:pt x="923449" y="828797"/>
                  <a:pt x="919377" y="824725"/>
                  <a:pt x="919377" y="820652"/>
                </a:cubicBezTo>
                <a:cubicBezTo>
                  <a:pt x="919377" y="816580"/>
                  <a:pt x="923449" y="812507"/>
                  <a:pt x="927522" y="812507"/>
                </a:cubicBezTo>
                <a:close/>
                <a:moveTo>
                  <a:pt x="3198942" y="766688"/>
                </a:moveTo>
                <a:cubicBezTo>
                  <a:pt x="3212177" y="766688"/>
                  <a:pt x="3222358" y="776869"/>
                  <a:pt x="3222358" y="790105"/>
                </a:cubicBezTo>
                <a:cubicBezTo>
                  <a:pt x="3222358" y="803340"/>
                  <a:pt x="3212177" y="813521"/>
                  <a:pt x="3198942" y="813521"/>
                </a:cubicBezTo>
                <a:cubicBezTo>
                  <a:pt x="3185705" y="813521"/>
                  <a:pt x="3175523" y="803340"/>
                  <a:pt x="3175523" y="790105"/>
                </a:cubicBezTo>
                <a:cubicBezTo>
                  <a:pt x="3175523" y="777887"/>
                  <a:pt x="3185705" y="766688"/>
                  <a:pt x="3198942" y="766688"/>
                </a:cubicBezTo>
                <a:close/>
                <a:moveTo>
                  <a:pt x="994706" y="754471"/>
                </a:moveTo>
                <a:cubicBezTo>
                  <a:pt x="1004886" y="754471"/>
                  <a:pt x="1014049" y="762616"/>
                  <a:pt x="1014049" y="772797"/>
                </a:cubicBezTo>
                <a:cubicBezTo>
                  <a:pt x="1014049" y="782978"/>
                  <a:pt x="1005905" y="791123"/>
                  <a:pt x="994706" y="791123"/>
                </a:cubicBezTo>
                <a:cubicBezTo>
                  <a:pt x="984525" y="791123"/>
                  <a:pt x="975362" y="782978"/>
                  <a:pt x="975362" y="772797"/>
                </a:cubicBezTo>
                <a:cubicBezTo>
                  <a:pt x="975362" y="762616"/>
                  <a:pt x="983507" y="754471"/>
                  <a:pt x="994706" y="754471"/>
                </a:cubicBezTo>
                <a:close/>
                <a:moveTo>
                  <a:pt x="4060267" y="751418"/>
                </a:moveTo>
                <a:cubicBezTo>
                  <a:pt x="4064340" y="752436"/>
                  <a:pt x="4066377" y="754473"/>
                  <a:pt x="4066377" y="757527"/>
                </a:cubicBezTo>
                <a:cubicBezTo>
                  <a:pt x="4066377" y="760581"/>
                  <a:pt x="4064340" y="763636"/>
                  <a:pt x="4060267" y="763636"/>
                </a:cubicBezTo>
                <a:cubicBezTo>
                  <a:pt x="4057212" y="763636"/>
                  <a:pt x="4054157" y="761599"/>
                  <a:pt x="4054157" y="757527"/>
                </a:cubicBezTo>
                <a:cubicBezTo>
                  <a:pt x="4054157" y="754473"/>
                  <a:pt x="4057212" y="751418"/>
                  <a:pt x="4060267" y="751418"/>
                </a:cubicBezTo>
                <a:close/>
                <a:moveTo>
                  <a:pt x="1145336" y="742230"/>
                </a:moveTo>
                <a:cubicBezTo>
                  <a:pt x="1146354" y="742230"/>
                  <a:pt x="1148391" y="743248"/>
                  <a:pt x="1148391" y="745285"/>
                </a:cubicBezTo>
                <a:cubicBezTo>
                  <a:pt x="1148391" y="747321"/>
                  <a:pt x="1147373" y="748339"/>
                  <a:pt x="1145336" y="748339"/>
                </a:cubicBezTo>
                <a:cubicBezTo>
                  <a:pt x="1143300" y="748339"/>
                  <a:pt x="1142282" y="747321"/>
                  <a:pt x="1142282" y="745285"/>
                </a:cubicBezTo>
                <a:cubicBezTo>
                  <a:pt x="1142282" y="743248"/>
                  <a:pt x="1143300" y="742230"/>
                  <a:pt x="1145336" y="742230"/>
                </a:cubicBezTo>
                <a:close/>
                <a:moveTo>
                  <a:pt x="5388870" y="739199"/>
                </a:moveTo>
                <a:cubicBezTo>
                  <a:pt x="5399050" y="739199"/>
                  <a:pt x="5406181" y="747344"/>
                  <a:pt x="5406181" y="756506"/>
                </a:cubicBezTo>
                <a:cubicBezTo>
                  <a:pt x="5406181" y="766687"/>
                  <a:pt x="5398035" y="773814"/>
                  <a:pt x="5388870" y="773814"/>
                </a:cubicBezTo>
                <a:cubicBezTo>
                  <a:pt x="5378693" y="773814"/>
                  <a:pt x="5371564" y="765670"/>
                  <a:pt x="5371564" y="756506"/>
                </a:cubicBezTo>
                <a:cubicBezTo>
                  <a:pt x="5371564" y="746326"/>
                  <a:pt x="5379710" y="739199"/>
                  <a:pt x="5388870" y="739199"/>
                </a:cubicBezTo>
                <a:close/>
                <a:moveTo>
                  <a:pt x="11597322" y="735130"/>
                </a:moveTo>
                <a:cubicBezTo>
                  <a:pt x="11619721" y="736148"/>
                  <a:pt x="11638046" y="753456"/>
                  <a:pt x="11638046" y="775855"/>
                </a:cubicBezTo>
                <a:cubicBezTo>
                  <a:pt x="11638046" y="798253"/>
                  <a:pt x="11619721" y="816579"/>
                  <a:pt x="11597322" y="816579"/>
                </a:cubicBezTo>
                <a:cubicBezTo>
                  <a:pt x="11574924" y="816579"/>
                  <a:pt x="11556597" y="798253"/>
                  <a:pt x="11556597" y="775855"/>
                </a:cubicBezTo>
                <a:cubicBezTo>
                  <a:pt x="11556597" y="753456"/>
                  <a:pt x="11574924" y="735130"/>
                  <a:pt x="11597322" y="735130"/>
                </a:cubicBezTo>
                <a:close/>
                <a:moveTo>
                  <a:pt x="8627475" y="728007"/>
                </a:moveTo>
                <a:cubicBezTo>
                  <a:pt x="8640710" y="728007"/>
                  <a:pt x="8651909" y="739206"/>
                  <a:pt x="8651909" y="751424"/>
                </a:cubicBezTo>
                <a:cubicBezTo>
                  <a:pt x="8651909" y="764659"/>
                  <a:pt x="8640710" y="774840"/>
                  <a:pt x="8627475" y="774840"/>
                </a:cubicBezTo>
                <a:cubicBezTo>
                  <a:pt x="8614239" y="774840"/>
                  <a:pt x="8603040" y="764659"/>
                  <a:pt x="8603040" y="751424"/>
                </a:cubicBezTo>
                <a:cubicBezTo>
                  <a:pt x="8603040" y="738188"/>
                  <a:pt x="8614239" y="728007"/>
                  <a:pt x="8627475" y="728007"/>
                </a:cubicBezTo>
                <a:close/>
                <a:moveTo>
                  <a:pt x="172017" y="700487"/>
                </a:moveTo>
                <a:cubicBezTo>
                  <a:pt x="175071" y="700487"/>
                  <a:pt x="178125" y="703542"/>
                  <a:pt x="178125" y="706596"/>
                </a:cubicBezTo>
                <a:cubicBezTo>
                  <a:pt x="178125" y="709650"/>
                  <a:pt x="175071" y="712705"/>
                  <a:pt x="172017" y="712705"/>
                </a:cubicBezTo>
                <a:cubicBezTo>
                  <a:pt x="168962" y="712705"/>
                  <a:pt x="165908" y="709650"/>
                  <a:pt x="165908" y="706596"/>
                </a:cubicBezTo>
                <a:cubicBezTo>
                  <a:pt x="165908" y="703542"/>
                  <a:pt x="168962" y="700487"/>
                  <a:pt x="172017" y="700487"/>
                </a:cubicBezTo>
                <a:close/>
                <a:moveTo>
                  <a:pt x="2623699" y="688293"/>
                </a:moveTo>
                <a:cubicBezTo>
                  <a:pt x="2632862" y="688293"/>
                  <a:pt x="2639989" y="695420"/>
                  <a:pt x="2639989" y="704583"/>
                </a:cubicBezTo>
                <a:cubicBezTo>
                  <a:pt x="2639989" y="713746"/>
                  <a:pt x="2632862" y="719855"/>
                  <a:pt x="2623699" y="719855"/>
                </a:cubicBezTo>
                <a:cubicBezTo>
                  <a:pt x="2614535" y="719855"/>
                  <a:pt x="2607408" y="712728"/>
                  <a:pt x="2607408" y="704583"/>
                </a:cubicBezTo>
                <a:cubicBezTo>
                  <a:pt x="2607408" y="695420"/>
                  <a:pt x="2614535" y="688293"/>
                  <a:pt x="2623699" y="688293"/>
                </a:cubicBezTo>
                <a:close/>
                <a:moveTo>
                  <a:pt x="1419236" y="677084"/>
                </a:moveTo>
                <a:cubicBezTo>
                  <a:pt x="1428399" y="678102"/>
                  <a:pt x="1435526" y="684211"/>
                  <a:pt x="1435526" y="693374"/>
                </a:cubicBezTo>
                <a:cubicBezTo>
                  <a:pt x="1435526" y="702537"/>
                  <a:pt x="1428399" y="709664"/>
                  <a:pt x="1419236" y="709664"/>
                </a:cubicBezTo>
                <a:cubicBezTo>
                  <a:pt x="1410073" y="709664"/>
                  <a:pt x="1402946" y="702537"/>
                  <a:pt x="1402946" y="693374"/>
                </a:cubicBezTo>
                <a:cubicBezTo>
                  <a:pt x="1402946" y="684211"/>
                  <a:pt x="1410073" y="677084"/>
                  <a:pt x="1419236" y="677084"/>
                </a:cubicBezTo>
                <a:close/>
                <a:moveTo>
                  <a:pt x="221959" y="674041"/>
                </a:moveTo>
                <a:cubicBezTo>
                  <a:pt x="230104" y="674041"/>
                  <a:pt x="236212" y="680149"/>
                  <a:pt x="236212" y="688294"/>
                </a:cubicBezTo>
                <a:cubicBezTo>
                  <a:pt x="236212" y="695421"/>
                  <a:pt x="230104" y="702548"/>
                  <a:pt x="221959" y="702548"/>
                </a:cubicBezTo>
                <a:cubicBezTo>
                  <a:pt x="213814" y="702548"/>
                  <a:pt x="207705" y="696439"/>
                  <a:pt x="207705" y="688294"/>
                </a:cubicBezTo>
                <a:cubicBezTo>
                  <a:pt x="207705" y="681168"/>
                  <a:pt x="213814" y="674041"/>
                  <a:pt x="221959" y="674041"/>
                </a:cubicBezTo>
                <a:close/>
                <a:moveTo>
                  <a:pt x="2549321" y="666891"/>
                </a:moveTo>
                <a:cubicBezTo>
                  <a:pt x="2552375" y="666891"/>
                  <a:pt x="2555429" y="668927"/>
                  <a:pt x="2555429" y="673000"/>
                </a:cubicBezTo>
                <a:cubicBezTo>
                  <a:pt x="2555429" y="676054"/>
                  <a:pt x="2552375" y="679109"/>
                  <a:pt x="2549321" y="679109"/>
                </a:cubicBezTo>
                <a:cubicBezTo>
                  <a:pt x="2546266" y="679109"/>
                  <a:pt x="2543212" y="676054"/>
                  <a:pt x="2543212" y="673000"/>
                </a:cubicBezTo>
                <a:cubicBezTo>
                  <a:pt x="2543212" y="669945"/>
                  <a:pt x="2546266" y="666891"/>
                  <a:pt x="2549321" y="666891"/>
                </a:cubicBezTo>
                <a:close/>
                <a:moveTo>
                  <a:pt x="1138277" y="663865"/>
                </a:moveTo>
                <a:cubicBezTo>
                  <a:pt x="1143368" y="663865"/>
                  <a:pt x="1148458" y="667937"/>
                  <a:pt x="1148458" y="674046"/>
                </a:cubicBezTo>
                <a:cubicBezTo>
                  <a:pt x="1148458" y="680155"/>
                  <a:pt x="1143368" y="684227"/>
                  <a:pt x="1138277" y="684227"/>
                </a:cubicBezTo>
                <a:cubicBezTo>
                  <a:pt x="1132168" y="684227"/>
                  <a:pt x="1128096" y="679137"/>
                  <a:pt x="1128096" y="674046"/>
                </a:cubicBezTo>
                <a:cubicBezTo>
                  <a:pt x="1128096" y="667937"/>
                  <a:pt x="1133187" y="663865"/>
                  <a:pt x="1138277" y="663865"/>
                </a:cubicBezTo>
                <a:close/>
                <a:moveTo>
                  <a:pt x="4785103" y="656710"/>
                </a:moveTo>
                <a:cubicBezTo>
                  <a:pt x="4787140" y="656710"/>
                  <a:pt x="4789176" y="658746"/>
                  <a:pt x="4789176" y="660782"/>
                </a:cubicBezTo>
                <a:cubicBezTo>
                  <a:pt x="4789176" y="662819"/>
                  <a:pt x="4787140" y="664855"/>
                  <a:pt x="4785103" y="664855"/>
                </a:cubicBezTo>
                <a:cubicBezTo>
                  <a:pt x="4783067" y="664855"/>
                  <a:pt x="4781032" y="662819"/>
                  <a:pt x="4781032" y="660782"/>
                </a:cubicBezTo>
                <a:cubicBezTo>
                  <a:pt x="4781032" y="658746"/>
                  <a:pt x="4783067" y="656710"/>
                  <a:pt x="4785103" y="656710"/>
                </a:cubicBezTo>
                <a:close/>
                <a:moveTo>
                  <a:pt x="6443616" y="651641"/>
                </a:moveTo>
                <a:cubicBezTo>
                  <a:pt x="6450742" y="651641"/>
                  <a:pt x="6455832" y="656732"/>
                  <a:pt x="6455832" y="663859"/>
                </a:cubicBezTo>
                <a:cubicBezTo>
                  <a:pt x="6455832" y="670985"/>
                  <a:pt x="6450742" y="676076"/>
                  <a:pt x="6443616" y="676076"/>
                </a:cubicBezTo>
                <a:cubicBezTo>
                  <a:pt x="6436489" y="676076"/>
                  <a:pt x="6431398" y="670985"/>
                  <a:pt x="6431398" y="663859"/>
                </a:cubicBezTo>
                <a:cubicBezTo>
                  <a:pt x="6431398" y="656732"/>
                  <a:pt x="6436489" y="651641"/>
                  <a:pt x="6443616" y="651641"/>
                </a:cubicBezTo>
                <a:close/>
                <a:moveTo>
                  <a:pt x="3110366" y="648590"/>
                </a:moveTo>
                <a:cubicBezTo>
                  <a:pt x="3118511" y="648590"/>
                  <a:pt x="3124621" y="654698"/>
                  <a:pt x="3124621" y="662844"/>
                </a:cubicBezTo>
                <a:cubicBezTo>
                  <a:pt x="3124621" y="670988"/>
                  <a:pt x="3118511" y="677097"/>
                  <a:pt x="3110366" y="677097"/>
                </a:cubicBezTo>
                <a:cubicBezTo>
                  <a:pt x="3102224" y="677097"/>
                  <a:pt x="3096114" y="670988"/>
                  <a:pt x="3096114" y="662844"/>
                </a:cubicBezTo>
                <a:cubicBezTo>
                  <a:pt x="3096114" y="654698"/>
                  <a:pt x="3102224" y="648590"/>
                  <a:pt x="3110366" y="648590"/>
                </a:cubicBezTo>
                <a:close/>
                <a:moveTo>
                  <a:pt x="4397201" y="629220"/>
                </a:moveTo>
                <a:cubicBezTo>
                  <a:pt x="4399238" y="629220"/>
                  <a:pt x="4401274" y="631256"/>
                  <a:pt x="4401274" y="633293"/>
                </a:cubicBezTo>
                <a:cubicBezTo>
                  <a:pt x="4401274" y="635329"/>
                  <a:pt x="4399238" y="637365"/>
                  <a:pt x="4397201" y="637365"/>
                </a:cubicBezTo>
                <a:cubicBezTo>
                  <a:pt x="4395165" y="637365"/>
                  <a:pt x="4393129" y="635329"/>
                  <a:pt x="4393129" y="633293"/>
                </a:cubicBezTo>
                <a:cubicBezTo>
                  <a:pt x="4393129" y="631256"/>
                  <a:pt x="4395165" y="629220"/>
                  <a:pt x="4397201" y="629220"/>
                </a:cubicBezTo>
                <a:close/>
                <a:moveTo>
                  <a:pt x="743181" y="564060"/>
                </a:moveTo>
                <a:cubicBezTo>
                  <a:pt x="746235" y="564060"/>
                  <a:pt x="748271" y="566096"/>
                  <a:pt x="748271" y="568132"/>
                </a:cubicBezTo>
                <a:cubicBezTo>
                  <a:pt x="748271" y="570169"/>
                  <a:pt x="746235" y="572205"/>
                  <a:pt x="743181" y="572205"/>
                </a:cubicBezTo>
                <a:cubicBezTo>
                  <a:pt x="740125" y="572205"/>
                  <a:pt x="738090" y="570169"/>
                  <a:pt x="738090" y="568132"/>
                </a:cubicBezTo>
                <a:cubicBezTo>
                  <a:pt x="738090" y="566096"/>
                  <a:pt x="740125" y="564060"/>
                  <a:pt x="743181" y="564060"/>
                </a:cubicBezTo>
                <a:close/>
                <a:moveTo>
                  <a:pt x="5325756" y="552890"/>
                </a:moveTo>
                <a:cubicBezTo>
                  <a:pt x="5355285" y="552890"/>
                  <a:pt x="5378697" y="576306"/>
                  <a:pt x="5378697" y="604813"/>
                </a:cubicBezTo>
                <a:cubicBezTo>
                  <a:pt x="5378697" y="633320"/>
                  <a:pt x="5355285" y="656737"/>
                  <a:pt x="5325756" y="656737"/>
                </a:cubicBezTo>
                <a:cubicBezTo>
                  <a:pt x="5296228" y="656737"/>
                  <a:pt x="5272813" y="633320"/>
                  <a:pt x="5272813" y="604813"/>
                </a:cubicBezTo>
                <a:cubicBezTo>
                  <a:pt x="5272813" y="576306"/>
                  <a:pt x="5296228" y="552890"/>
                  <a:pt x="5325756" y="552890"/>
                </a:cubicBezTo>
                <a:close/>
                <a:moveTo>
                  <a:pt x="777848" y="531504"/>
                </a:moveTo>
                <a:cubicBezTo>
                  <a:pt x="788028" y="532522"/>
                  <a:pt x="797192" y="540667"/>
                  <a:pt x="797192" y="550848"/>
                </a:cubicBezTo>
                <a:cubicBezTo>
                  <a:pt x="797192" y="562048"/>
                  <a:pt x="788028" y="570192"/>
                  <a:pt x="777848" y="570192"/>
                </a:cubicBezTo>
                <a:cubicBezTo>
                  <a:pt x="766649" y="570192"/>
                  <a:pt x="758504" y="562048"/>
                  <a:pt x="758504" y="550848"/>
                </a:cubicBezTo>
                <a:cubicBezTo>
                  <a:pt x="758504" y="540667"/>
                  <a:pt x="767667" y="531504"/>
                  <a:pt x="777848" y="531504"/>
                </a:cubicBezTo>
                <a:close/>
                <a:moveTo>
                  <a:pt x="10168903" y="524376"/>
                </a:moveTo>
                <a:cubicBezTo>
                  <a:pt x="10172976" y="524376"/>
                  <a:pt x="10175013" y="527430"/>
                  <a:pt x="10175013" y="530485"/>
                </a:cubicBezTo>
                <a:cubicBezTo>
                  <a:pt x="10175013" y="533539"/>
                  <a:pt x="10171958" y="536594"/>
                  <a:pt x="10168903" y="536594"/>
                </a:cubicBezTo>
                <a:cubicBezTo>
                  <a:pt x="10165849" y="536594"/>
                  <a:pt x="10162795" y="533539"/>
                  <a:pt x="10162795" y="530485"/>
                </a:cubicBezTo>
                <a:cubicBezTo>
                  <a:pt x="10162795" y="527430"/>
                  <a:pt x="10165849" y="524376"/>
                  <a:pt x="10168903" y="524376"/>
                </a:cubicBezTo>
                <a:close/>
                <a:moveTo>
                  <a:pt x="6053676" y="522319"/>
                </a:moveTo>
                <a:cubicBezTo>
                  <a:pt x="6056730" y="522319"/>
                  <a:pt x="6058766" y="524355"/>
                  <a:pt x="6058766" y="527410"/>
                </a:cubicBezTo>
                <a:cubicBezTo>
                  <a:pt x="6058766" y="530464"/>
                  <a:pt x="6056730" y="532500"/>
                  <a:pt x="6053676" y="532500"/>
                </a:cubicBezTo>
                <a:cubicBezTo>
                  <a:pt x="6050621" y="532500"/>
                  <a:pt x="6048585" y="530464"/>
                  <a:pt x="6048585" y="527410"/>
                </a:cubicBezTo>
                <a:cubicBezTo>
                  <a:pt x="6048585" y="524355"/>
                  <a:pt x="6050621" y="522319"/>
                  <a:pt x="6053676" y="522319"/>
                </a:cubicBezTo>
                <a:close/>
                <a:moveTo>
                  <a:pt x="2166508" y="516210"/>
                </a:moveTo>
                <a:cubicBezTo>
                  <a:pt x="2167526" y="516210"/>
                  <a:pt x="2168544" y="516210"/>
                  <a:pt x="2168544" y="518246"/>
                </a:cubicBezTo>
                <a:cubicBezTo>
                  <a:pt x="2168544" y="519264"/>
                  <a:pt x="2167526" y="520282"/>
                  <a:pt x="2166508" y="520282"/>
                </a:cubicBezTo>
                <a:cubicBezTo>
                  <a:pt x="2165490" y="520282"/>
                  <a:pt x="2164472" y="519264"/>
                  <a:pt x="2164472" y="518246"/>
                </a:cubicBezTo>
                <a:cubicBezTo>
                  <a:pt x="2164472" y="517228"/>
                  <a:pt x="2165490" y="516210"/>
                  <a:pt x="2166508" y="516210"/>
                </a:cubicBezTo>
                <a:close/>
                <a:moveTo>
                  <a:pt x="8592859" y="508092"/>
                </a:moveTo>
                <a:cubicBezTo>
                  <a:pt x="8606094" y="508092"/>
                  <a:pt x="8617294" y="519292"/>
                  <a:pt x="8617294" y="532528"/>
                </a:cubicBezTo>
                <a:cubicBezTo>
                  <a:pt x="8617294" y="545762"/>
                  <a:pt x="8606094" y="556963"/>
                  <a:pt x="8592859" y="556963"/>
                </a:cubicBezTo>
                <a:cubicBezTo>
                  <a:pt x="8579624" y="556963"/>
                  <a:pt x="8568424" y="545762"/>
                  <a:pt x="8568424" y="532528"/>
                </a:cubicBezTo>
                <a:cubicBezTo>
                  <a:pt x="8568424" y="519292"/>
                  <a:pt x="8579624" y="508092"/>
                  <a:pt x="8592859" y="508092"/>
                </a:cubicBezTo>
                <a:close/>
                <a:moveTo>
                  <a:pt x="6066913" y="493836"/>
                </a:moveTo>
                <a:cubicBezTo>
                  <a:pt x="6074039" y="493836"/>
                  <a:pt x="6081166" y="499945"/>
                  <a:pt x="6081166" y="508090"/>
                </a:cubicBezTo>
                <a:cubicBezTo>
                  <a:pt x="6081166" y="516235"/>
                  <a:pt x="6075057" y="522343"/>
                  <a:pt x="6066913" y="522343"/>
                </a:cubicBezTo>
                <a:cubicBezTo>
                  <a:pt x="6058767" y="522343"/>
                  <a:pt x="6052659" y="516235"/>
                  <a:pt x="6052659" y="508090"/>
                </a:cubicBezTo>
                <a:cubicBezTo>
                  <a:pt x="6052659" y="499945"/>
                  <a:pt x="6058767" y="493836"/>
                  <a:pt x="6066913" y="493836"/>
                </a:cubicBezTo>
                <a:close/>
                <a:moveTo>
                  <a:pt x="6723597" y="480603"/>
                </a:moveTo>
                <a:cubicBezTo>
                  <a:pt x="6734796" y="480603"/>
                  <a:pt x="6743960" y="489766"/>
                  <a:pt x="6743960" y="500965"/>
                </a:cubicBezTo>
                <a:cubicBezTo>
                  <a:pt x="6743960" y="512164"/>
                  <a:pt x="6734796" y="521329"/>
                  <a:pt x="6723597" y="521329"/>
                </a:cubicBezTo>
                <a:cubicBezTo>
                  <a:pt x="6712398" y="521329"/>
                  <a:pt x="6703235" y="512164"/>
                  <a:pt x="6703235" y="500965"/>
                </a:cubicBezTo>
                <a:cubicBezTo>
                  <a:pt x="6703235" y="489766"/>
                  <a:pt x="6712398" y="480603"/>
                  <a:pt x="6723597" y="480603"/>
                </a:cubicBezTo>
                <a:close/>
                <a:moveTo>
                  <a:pt x="10992560" y="476531"/>
                </a:moveTo>
                <a:cubicBezTo>
                  <a:pt x="10995614" y="476531"/>
                  <a:pt x="10997650" y="478567"/>
                  <a:pt x="10997650" y="481622"/>
                </a:cubicBezTo>
                <a:cubicBezTo>
                  <a:pt x="10997650" y="484676"/>
                  <a:pt x="10995614" y="486712"/>
                  <a:pt x="10992560" y="486712"/>
                </a:cubicBezTo>
                <a:cubicBezTo>
                  <a:pt x="10989506" y="486712"/>
                  <a:pt x="10987469" y="484676"/>
                  <a:pt x="10987469" y="481622"/>
                </a:cubicBezTo>
                <a:cubicBezTo>
                  <a:pt x="10987469" y="478567"/>
                  <a:pt x="10989506" y="476531"/>
                  <a:pt x="10992560" y="476531"/>
                </a:cubicBezTo>
                <a:close/>
                <a:moveTo>
                  <a:pt x="3592921" y="475498"/>
                </a:moveTo>
                <a:cubicBezTo>
                  <a:pt x="3641788" y="475498"/>
                  <a:pt x="3681491" y="515204"/>
                  <a:pt x="3681491" y="563056"/>
                </a:cubicBezTo>
                <a:cubicBezTo>
                  <a:pt x="3681491" y="611926"/>
                  <a:pt x="3641788" y="650613"/>
                  <a:pt x="3592921" y="650613"/>
                </a:cubicBezTo>
                <a:cubicBezTo>
                  <a:pt x="3544054" y="650613"/>
                  <a:pt x="3504350" y="610906"/>
                  <a:pt x="3504350" y="563056"/>
                </a:cubicBezTo>
                <a:cubicBezTo>
                  <a:pt x="3504350" y="514186"/>
                  <a:pt x="3544054" y="475498"/>
                  <a:pt x="3592921" y="475498"/>
                </a:cubicBezTo>
                <a:close/>
                <a:moveTo>
                  <a:pt x="4326963" y="471433"/>
                </a:moveTo>
                <a:cubicBezTo>
                  <a:pt x="4337144" y="471433"/>
                  <a:pt x="4346306" y="480596"/>
                  <a:pt x="4346306" y="490777"/>
                </a:cubicBezTo>
                <a:cubicBezTo>
                  <a:pt x="4346306" y="500959"/>
                  <a:pt x="4338162" y="510122"/>
                  <a:pt x="4326963" y="510122"/>
                </a:cubicBezTo>
                <a:cubicBezTo>
                  <a:pt x="4316781" y="510122"/>
                  <a:pt x="4307663" y="501977"/>
                  <a:pt x="4307663" y="490777"/>
                </a:cubicBezTo>
                <a:cubicBezTo>
                  <a:pt x="4307663" y="480596"/>
                  <a:pt x="4315762" y="471433"/>
                  <a:pt x="4326963" y="471433"/>
                </a:cubicBezTo>
                <a:close/>
                <a:moveTo>
                  <a:pt x="427563" y="469375"/>
                </a:moveTo>
                <a:cubicBezTo>
                  <a:pt x="427563" y="469375"/>
                  <a:pt x="428581" y="470393"/>
                  <a:pt x="428581" y="470393"/>
                </a:cubicBezTo>
                <a:cubicBezTo>
                  <a:pt x="428581" y="471411"/>
                  <a:pt x="427563" y="471411"/>
                  <a:pt x="427563" y="471411"/>
                </a:cubicBezTo>
                <a:cubicBezTo>
                  <a:pt x="426545" y="471411"/>
                  <a:pt x="426545" y="470393"/>
                  <a:pt x="426545" y="470393"/>
                </a:cubicBezTo>
                <a:cubicBezTo>
                  <a:pt x="426545" y="469375"/>
                  <a:pt x="427563" y="469375"/>
                  <a:pt x="427563" y="469375"/>
                </a:cubicBezTo>
                <a:close/>
                <a:moveTo>
                  <a:pt x="2938242" y="457159"/>
                </a:moveTo>
                <a:cubicBezTo>
                  <a:pt x="2942314" y="457159"/>
                  <a:pt x="2944351" y="459195"/>
                  <a:pt x="2944351" y="462250"/>
                </a:cubicBezTo>
                <a:cubicBezTo>
                  <a:pt x="2944351" y="465304"/>
                  <a:pt x="2942314" y="467340"/>
                  <a:pt x="2938242" y="467340"/>
                </a:cubicBezTo>
                <a:cubicBezTo>
                  <a:pt x="2935187" y="467340"/>
                  <a:pt x="2932133" y="465304"/>
                  <a:pt x="2932133" y="462250"/>
                </a:cubicBezTo>
                <a:cubicBezTo>
                  <a:pt x="2932133" y="459195"/>
                  <a:pt x="2934169" y="457159"/>
                  <a:pt x="2938242" y="457159"/>
                </a:cubicBezTo>
                <a:close/>
                <a:moveTo>
                  <a:pt x="2512732" y="403224"/>
                </a:moveTo>
                <a:cubicBezTo>
                  <a:pt x="2515786" y="403224"/>
                  <a:pt x="2518840" y="406278"/>
                  <a:pt x="2518840" y="409333"/>
                </a:cubicBezTo>
                <a:cubicBezTo>
                  <a:pt x="2518840" y="412387"/>
                  <a:pt x="2516804" y="415441"/>
                  <a:pt x="2512732" y="415441"/>
                </a:cubicBezTo>
                <a:cubicBezTo>
                  <a:pt x="2509677" y="415441"/>
                  <a:pt x="2506624" y="413405"/>
                  <a:pt x="2506624" y="409333"/>
                </a:cubicBezTo>
                <a:cubicBezTo>
                  <a:pt x="2506624" y="406278"/>
                  <a:pt x="2508660" y="403224"/>
                  <a:pt x="2512732" y="403224"/>
                </a:cubicBezTo>
                <a:close/>
                <a:moveTo>
                  <a:pt x="5816456" y="403200"/>
                </a:moveTo>
                <a:cubicBezTo>
                  <a:pt x="5821546" y="403200"/>
                  <a:pt x="5825619" y="407272"/>
                  <a:pt x="5825619" y="412363"/>
                </a:cubicBezTo>
                <a:cubicBezTo>
                  <a:pt x="5825619" y="417454"/>
                  <a:pt x="5821546" y="421526"/>
                  <a:pt x="5816456" y="421526"/>
                </a:cubicBezTo>
                <a:cubicBezTo>
                  <a:pt x="5811365" y="421526"/>
                  <a:pt x="5807293" y="417454"/>
                  <a:pt x="5807293" y="412363"/>
                </a:cubicBezTo>
                <a:cubicBezTo>
                  <a:pt x="5807293" y="407272"/>
                  <a:pt x="5811365" y="403200"/>
                  <a:pt x="5816456" y="403200"/>
                </a:cubicBezTo>
                <a:close/>
                <a:moveTo>
                  <a:pt x="8714015" y="402208"/>
                </a:moveTo>
                <a:cubicBezTo>
                  <a:pt x="8719106" y="402208"/>
                  <a:pt x="8722160" y="406280"/>
                  <a:pt x="8722160" y="410353"/>
                </a:cubicBezTo>
                <a:cubicBezTo>
                  <a:pt x="8722160" y="414426"/>
                  <a:pt x="8718088" y="418498"/>
                  <a:pt x="8714015" y="418498"/>
                </a:cubicBezTo>
                <a:cubicBezTo>
                  <a:pt x="8709943" y="418498"/>
                  <a:pt x="8705870" y="414426"/>
                  <a:pt x="8705870" y="410353"/>
                </a:cubicBezTo>
                <a:cubicBezTo>
                  <a:pt x="8705870" y="406280"/>
                  <a:pt x="8709943" y="402208"/>
                  <a:pt x="8714015" y="402208"/>
                </a:cubicBezTo>
                <a:close/>
                <a:moveTo>
                  <a:pt x="9278052" y="383876"/>
                </a:moveTo>
                <a:cubicBezTo>
                  <a:pt x="9279070" y="383876"/>
                  <a:pt x="9279070" y="384894"/>
                  <a:pt x="9279070" y="384894"/>
                </a:cubicBezTo>
                <a:cubicBezTo>
                  <a:pt x="9279070" y="385912"/>
                  <a:pt x="9278052" y="385912"/>
                  <a:pt x="9278052" y="385912"/>
                </a:cubicBezTo>
                <a:cubicBezTo>
                  <a:pt x="9277034" y="385912"/>
                  <a:pt x="9277034" y="384894"/>
                  <a:pt x="9277034" y="384894"/>
                </a:cubicBezTo>
                <a:cubicBezTo>
                  <a:pt x="9277034" y="383876"/>
                  <a:pt x="9278052" y="383876"/>
                  <a:pt x="9278052" y="383876"/>
                </a:cubicBezTo>
                <a:close/>
                <a:moveTo>
                  <a:pt x="8419779" y="378786"/>
                </a:moveTo>
                <a:cubicBezTo>
                  <a:pt x="8426906" y="378786"/>
                  <a:pt x="8434033" y="384894"/>
                  <a:pt x="8434033" y="393040"/>
                </a:cubicBezTo>
                <a:cubicBezTo>
                  <a:pt x="8434033" y="401184"/>
                  <a:pt x="8427924" y="407293"/>
                  <a:pt x="8419779" y="407293"/>
                </a:cubicBezTo>
                <a:cubicBezTo>
                  <a:pt x="8411634" y="407293"/>
                  <a:pt x="8405525" y="401184"/>
                  <a:pt x="8405525" y="393040"/>
                </a:cubicBezTo>
                <a:cubicBezTo>
                  <a:pt x="8405525" y="384894"/>
                  <a:pt x="8411634" y="378786"/>
                  <a:pt x="8419779" y="378786"/>
                </a:cubicBezTo>
                <a:close/>
                <a:moveTo>
                  <a:pt x="4043916" y="366546"/>
                </a:moveTo>
                <a:cubicBezTo>
                  <a:pt x="4053080" y="366546"/>
                  <a:pt x="4059189" y="372655"/>
                  <a:pt x="4059189" y="381818"/>
                </a:cubicBezTo>
                <a:cubicBezTo>
                  <a:pt x="4059189" y="389963"/>
                  <a:pt x="4052062" y="397090"/>
                  <a:pt x="4043916" y="397090"/>
                </a:cubicBezTo>
                <a:cubicBezTo>
                  <a:pt x="4035771" y="397090"/>
                  <a:pt x="4028645" y="389963"/>
                  <a:pt x="4028645" y="381818"/>
                </a:cubicBezTo>
                <a:cubicBezTo>
                  <a:pt x="4028645" y="373673"/>
                  <a:pt x="4035771" y="366546"/>
                  <a:pt x="4043916" y="366546"/>
                </a:cubicBezTo>
                <a:close/>
                <a:moveTo>
                  <a:pt x="5531384" y="355348"/>
                </a:moveTo>
                <a:cubicBezTo>
                  <a:pt x="5540547" y="355348"/>
                  <a:pt x="5548692" y="363493"/>
                  <a:pt x="5548692" y="372656"/>
                </a:cubicBezTo>
                <a:cubicBezTo>
                  <a:pt x="5548692" y="381819"/>
                  <a:pt x="5540547" y="389964"/>
                  <a:pt x="5531384" y="389964"/>
                </a:cubicBezTo>
                <a:cubicBezTo>
                  <a:pt x="5522221" y="389964"/>
                  <a:pt x="5514076" y="381819"/>
                  <a:pt x="5514076" y="372656"/>
                </a:cubicBezTo>
                <a:cubicBezTo>
                  <a:pt x="5514076" y="363493"/>
                  <a:pt x="5522221" y="355348"/>
                  <a:pt x="5531384" y="355348"/>
                </a:cubicBezTo>
                <a:close/>
                <a:moveTo>
                  <a:pt x="6608550" y="325823"/>
                </a:moveTo>
                <a:cubicBezTo>
                  <a:pt x="6611604" y="325823"/>
                  <a:pt x="6613640" y="327859"/>
                  <a:pt x="6613640" y="330914"/>
                </a:cubicBezTo>
                <a:cubicBezTo>
                  <a:pt x="6613640" y="333968"/>
                  <a:pt x="6611604" y="336004"/>
                  <a:pt x="6608550" y="336004"/>
                </a:cubicBezTo>
                <a:cubicBezTo>
                  <a:pt x="6605495" y="336004"/>
                  <a:pt x="6603459" y="333968"/>
                  <a:pt x="6603459" y="330914"/>
                </a:cubicBezTo>
                <a:cubicBezTo>
                  <a:pt x="6603459" y="327859"/>
                  <a:pt x="6605495" y="325823"/>
                  <a:pt x="6608550" y="325823"/>
                </a:cubicBezTo>
                <a:close/>
                <a:moveTo>
                  <a:pt x="7003580" y="314648"/>
                </a:moveTo>
                <a:cubicBezTo>
                  <a:pt x="7010706" y="314648"/>
                  <a:pt x="7015796" y="319739"/>
                  <a:pt x="7015796" y="325847"/>
                </a:cubicBezTo>
                <a:cubicBezTo>
                  <a:pt x="7015796" y="331956"/>
                  <a:pt x="7010706" y="337047"/>
                  <a:pt x="7003580" y="337047"/>
                </a:cubicBezTo>
                <a:cubicBezTo>
                  <a:pt x="6997470" y="337047"/>
                  <a:pt x="6991362" y="331956"/>
                  <a:pt x="6991362" y="325847"/>
                </a:cubicBezTo>
                <a:cubicBezTo>
                  <a:pt x="6991362" y="319739"/>
                  <a:pt x="6996453" y="314648"/>
                  <a:pt x="7003580" y="314648"/>
                </a:cubicBezTo>
                <a:close/>
                <a:moveTo>
                  <a:pt x="4121368" y="295307"/>
                </a:moveTo>
                <a:cubicBezTo>
                  <a:pt x="4130532" y="295307"/>
                  <a:pt x="4136640" y="301416"/>
                  <a:pt x="4136640" y="309561"/>
                </a:cubicBezTo>
                <a:cubicBezTo>
                  <a:pt x="4136640" y="317706"/>
                  <a:pt x="4129514" y="323814"/>
                  <a:pt x="4121368" y="323814"/>
                </a:cubicBezTo>
                <a:cubicBezTo>
                  <a:pt x="4113225" y="323814"/>
                  <a:pt x="4106095" y="317706"/>
                  <a:pt x="4106095" y="309561"/>
                </a:cubicBezTo>
                <a:cubicBezTo>
                  <a:pt x="4106095" y="301416"/>
                  <a:pt x="4112206" y="295307"/>
                  <a:pt x="4121368" y="295307"/>
                </a:cubicBezTo>
                <a:close/>
                <a:moveTo>
                  <a:pt x="5311470" y="293243"/>
                </a:moveTo>
                <a:cubicBezTo>
                  <a:pt x="5316562" y="293243"/>
                  <a:pt x="5320634" y="297316"/>
                  <a:pt x="5320634" y="302406"/>
                </a:cubicBezTo>
                <a:cubicBezTo>
                  <a:pt x="5320634" y="307497"/>
                  <a:pt x="5316562" y="311569"/>
                  <a:pt x="5311470" y="311569"/>
                </a:cubicBezTo>
                <a:cubicBezTo>
                  <a:pt x="5306380" y="311569"/>
                  <a:pt x="5302308" y="307497"/>
                  <a:pt x="5302308" y="302406"/>
                </a:cubicBezTo>
                <a:cubicBezTo>
                  <a:pt x="5302308" y="297316"/>
                  <a:pt x="5306380" y="293243"/>
                  <a:pt x="5311470" y="293243"/>
                </a:cubicBezTo>
                <a:close/>
                <a:moveTo>
                  <a:pt x="9786092" y="292250"/>
                </a:moveTo>
                <a:cubicBezTo>
                  <a:pt x="9795255" y="292250"/>
                  <a:pt x="9802382" y="299377"/>
                  <a:pt x="9802382" y="308540"/>
                </a:cubicBezTo>
                <a:cubicBezTo>
                  <a:pt x="9802382" y="317703"/>
                  <a:pt x="9795255" y="324830"/>
                  <a:pt x="9786092" y="324830"/>
                </a:cubicBezTo>
                <a:cubicBezTo>
                  <a:pt x="9776929" y="324830"/>
                  <a:pt x="9769802" y="317703"/>
                  <a:pt x="9769802" y="308540"/>
                </a:cubicBezTo>
                <a:cubicBezTo>
                  <a:pt x="9769802" y="299377"/>
                  <a:pt x="9776929" y="292250"/>
                  <a:pt x="9786092" y="292250"/>
                </a:cubicBezTo>
                <a:close/>
                <a:moveTo>
                  <a:pt x="9236309" y="271884"/>
                </a:moveTo>
                <a:cubicBezTo>
                  <a:pt x="9243436" y="271884"/>
                  <a:pt x="9249545" y="277992"/>
                  <a:pt x="9249545" y="285119"/>
                </a:cubicBezTo>
                <a:cubicBezTo>
                  <a:pt x="9249545" y="292246"/>
                  <a:pt x="9243436" y="298355"/>
                  <a:pt x="9236309" y="298355"/>
                </a:cubicBezTo>
                <a:cubicBezTo>
                  <a:pt x="9229182" y="298355"/>
                  <a:pt x="9223074" y="292246"/>
                  <a:pt x="9223074" y="285119"/>
                </a:cubicBezTo>
                <a:cubicBezTo>
                  <a:pt x="9223074" y="277992"/>
                  <a:pt x="9229182" y="271884"/>
                  <a:pt x="9236309" y="271884"/>
                </a:cubicBezTo>
                <a:close/>
                <a:moveTo>
                  <a:pt x="1991444" y="266797"/>
                </a:moveTo>
                <a:cubicBezTo>
                  <a:pt x="1995516" y="266797"/>
                  <a:pt x="1998572" y="269851"/>
                  <a:pt x="1998572" y="273924"/>
                </a:cubicBezTo>
                <a:cubicBezTo>
                  <a:pt x="1998572" y="277996"/>
                  <a:pt x="1995516" y="281051"/>
                  <a:pt x="1991444" y="281051"/>
                </a:cubicBezTo>
                <a:cubicBezTo>
                  <a:pt x="1987370" y="281051"/>
                  <a:pt x="1984317" y="277996"/>
                  <a:pt x="1984317" y="273924"/>
                </a:cubicBezTo>
                <a:cubicBezTo>
                  <a:pt x="1984317" y="269851"/>
                  <a:pt x="1987370" y="266797"/>
                  <a:pt x="1991444" y="266797"/>
                </a:cubicBezTo>
                <a:close/>
                <a:moveTo>
                  <a:pt x="8223283" y="262699"/>
                </a:moveTo>
                <a:cubicBezTo>
                  <a:pt x="8225320" y="262699"/>
                  <a:pt x="8226337" y="263717"/>
                  <a:pt x="8226337" y="265754"/>
                </a:cubicBezTo>
                <a:cubicBezTo>
                  <a:pt x="8226337" y="266772"/>
                  <a:pt x="8225320" y="268808"/>
                  <a:pt x="8223283" y="268808"/>
                </a:cubicBezTo>
                <a:cubicBezTo>
                  <a:pt x="8222265" y="268808"/>
                  <a:pt x="8220229" y="267790"/>
                  <a:pt x="8220229" y="265754"/>
                </a:cubicBezTo>
                <a:cubicBezTo>
                  <a:pt x="8220229" y="263717"/>
                  <a:pt x="8221247" y="262699"/>
                  <a:pt x="8223283" y="262699"/>
                </a:cubicBezTo>
                <a:close/>
                <a:moveTo>
                  <a:pt x="3759863" y="253535"/>
                </a:moveTo>
                <a:cubicBezTo>
                  <a:pt x="3762916" y="253535"/>
                  <a:pt x="3764952" y="255571"/>
                  <a:pt x="3764952" y="258626"/>
                </a:cubicBezTo>
                <a:cubicBezTo>
                  <a:pt x="3764952" y="261680"/>
                  <a:pt x="3762916" y="263716"/>
                  <a:pt x="3759863" y="263716"/>
                </a:cubicBezTo>
                <a:cubicBezTo>
                  <a:pt x="3756807" y="263716"/>
                  <a:pt x="3754772" y="261680"/>
                  <a:pt x="3754772" y="258626"/>
                </a:cubicBezTo>
                <a:cubicBezTo>
                  <a:pt x="3754772" y="255571"/>
                  <a:pt x="3756807" y="253535"/>
                  <a:pt x="3759863" y="253535"/>
                </a:cubicBezTo>
                <a:close/>
                <a:moveTo>
                  <a:pt x="7655174" y="243355"/>
                </a:moveTo>
                <a:cubicBezTo>
                  <a:pt x="7656192" y="244373"/>
                  <a:pt x="7658228" y="245391"/>
                  <a:pt x="7658228" y="246410"/>
                </a:cubicBezTo>
                <a:cubicBezTo>
                  <a:pt x="7658228" y="247427"/>
                  <a:pt x="7657210" y="249464"/>
                  <a:pt x="7655174" y="249464"/>
                </a:cubicBezTo>
                <a:cubicBezTo>
                  <a:pt x="7654155" y="249464"/>
                  <a:pt x="7652119" y="248446"/>
                  <a:pt x="7652119" y="246410"/>
                </a:cubicBezTo>
                <a:cubicBezTo>
                  <a:pt x="7652119" y="245391"/>
                  <a:pt x="7653137" y="243355"/>
                  <a:pt x="7655174" y="243355"/>
                </a:cubicBezTo>
                <a:close/>
                <a:moveTo>
                  <a:pt x="1998518" y="237245"/>
                </a:moveTo>
                <a:cubicBezTo>
                  <a:pt x="2003609" y="237245"/>
                  <a:pt x="2007681" y="241318"/>
                  <a:pt x="2007681" y="246408"/>
                </a:cubicBezTo>
                <a:cubicBezTo>
                  <a:pt x="2007681" y="251499"/>
                  <a:pt x="2003609" y="255571"/>
                  <a:pt x="1998518" y="255571"/>
                </a:cubicBezTo>
                <a:cubicBezTo>
                  <a:pt x="1993428" y="255571"/>
                  <a:pt x="1989355" y="251499"/>
                  <a:pt x="1989355" y="246408"/>
                </a:cubicBezTo>
                <a:cubicBezTo>
                  <a:pt x="1989355" y="241318"/>
                  <a:pt x="1993428" y="237245"/>
                  <a:pt x="1998518" y="237245"/>
                </a:cubicBezTo>
                <a:close/>
                <a:moveTo>
                  <a:pt x="1157580" y="234204"/>
                </a:moveTo>
                <a:cubicBezTo>
                  <a:pt x="1177943" y="233186"/>
                  <a:pt x="1195251" y="250494"/>
                  <a:pt x="1195251" y="270856"/>
                </a:cubicBezTo>
                <a:cubicBezTo>
                  <a:pt x="1195251" y="291218"/>
                  <a:pt x="1178961" y="307508"/>
                  <a:pt x="1157580" y="307508"/>
                </a:cubicBezTo>
                <a:cubicBezTo>
                  <a:pt x="1137218" y="307508"/>
                  <a:pt x="1119910" y="291218"/>
                  <a:pt x="1119910" y="270856"/>
                </a:cubicBezTo>
                <a:cubicBezTo>
                  <a:pt x="1119910" y="250494"/>
                  <a:pt x="1136200" y="234204"/>
                  <a:pt x="1157580" y="234204"/>
                </a:cubicBezTo>
                <a:close/>
                <a:moveTo>
                  <a:pt x="961058" y="233172"/>
                </a:moveTo>
                <a:cubicBezTo>
                  <a:pt x="979384" y="233172"/>
                  <a:pt x="993637" y="247426"/>
                  <a:pt x="993637" y="265752"/>
                </a:cubicBezTo>
                <a:cubicBezTo>
                  <a:pt x="993637" y="283060"/>
                  <a:pt x="979384" y="297314"/>
                  <a:pt x="961058" y="297314"/>
                </a:cubicBezTo>
                <a:cubicBezTo>
                  <a:pt x="942732" y="297314"/>
                  <a:pt x="928478" y="283060"/>
                  <a:pt x="928478" y="265752"/>
                </a:cubicBezTo>
                <a:cubicBezTo>
                  <a:pt x="928478" y="248444"/>
                  <a:pt x="942732" y="233172"/>
                  <a:pt x="961058" y="233172"/>
                </a:cubicBezTo>
                <a:close/>
                <a:moveTo>
                  <a:pt x="171076" y="227096"/>
                </a:moveTo>
                <a:cubicBezTo>
                  <a:pt x="173114" y="227096"/>
                  <a:pt x="174131" y="229132"/>
                  <a:pt x="174131" y="230151"/>
                </a:cubicBezTo>
                <a:cubicBezTo>
                  <a:pt x="174131" y="232186"/>
                  <a:pt x="173114" y="233205"/>
                  <a:pt x="171076" y="233205"/>
                </a:cubicBezTo>
                <a:cubicBezTo>
                  <a:pt x="169040" y="233205"/>
                  <a:pt x="168023" y="232186"/>
                  <a:pt x="168023" y="230151"/>
                </a:cubicBezTo>
                <a:cubicBezTo>
                  <a:pt x="168023" y="228113"/>
                  <a:pt x="169040" y="227096"/>
                  <a:pt x="171076" y="227096"/>
                </a:cubicBezTo>
                <a:close/>
                <a:moveTo>
                  <a:pt x="1620797" y="211791"/>
                </a:moveTo>
                <a:cubicBezTo>
                  <a:pt x="1626906" y="212809"/>
                  <a:pt x="1630978" y="216882"/>
                  <a:pt x="1630978" y="221973"/>
                </a:cubicBezTo>
                <a:cubicBezTo>
                  <a:pt x="1630978" y="227064"/>
                  <a:pt x="1626906" y="232153"/>
                  <a:pt x="1620797" y="232153"/>
                </a:cubicBezTo>
                <a:cubicBezTo>
                  <a:pt x="1615707" y="232153"/>
                  <a:pt x="1610616" y="228082"/>
                  <a:pt x="1610616" y="221973"/>
                </a:cubicBezTo>
                <a:cubicBezTo>
                  <a:pt x="1610616" y="216882"/>
                  <a:pt x="1614689" y="211791"/>
                  <a:pt x="1620797" y="211791"/>
                </a:cubicBezTo>
                <a:close/>
                <a:moveTo>
                  <a:pt x="5128210" y="193466"/>
                </a:moveTo>
                <a:cubicBezTo>
                  <a:pt x="5135336" y="193466"/>
                  <a:pt x="5140427" y="199575"/>
                  <a:pt x="5140427" y="205684"/>
                </a:cubicBezTo>
                <a:cubicBezTo>
                  <a:pt x="5140427" y="212810"/>
                  <a:pt x="5134318" y="217901"/>
                  <a:pt x="5128210" y="217901"/>
                </a:cubicBezTo>
                <a:cubicBezTo>
                  <a:pt x="5121084" y="217901"/>
                  <a:pt x="5115993" y="211792"/>
                  <a:pt x="5115993" y="205684"/>
                </a:cubicBezTo>
                <a:cubicBezTo>
                  <a:pt x="5115993" y="198557"/>
                  <a:pt x="5122102" y="193466"/>
                  <a:pt x="5128210" y="193466"/>
                </a:cubicBezTo>
                <a:close/>
                <a:moveTo>
                  <a:pt x="9614030" y="138518"/>
                </a:moveTo>
                <a:cubicBezTo>
                  <a:pt x="9620139" y="138518"/>
                  <a:pt x="9625230" y="143609"/>
                  <a:pt x="9625230" y="149717"/>
                </a:cubicBezTo>
                <a:cubicBezTo>
                  <a:pt x="9625230" y="155826"/>
                  <a:pt x="9620139" y="160915"/>
                  <a:pt x="9614030" y="160915"/>
                </a:cubicBezTo>
                <a:cubicBezTo>
                  <a:pt x="9607922" y="160915"/>
                  <a:pt x="9602831" y="155826"/>
                  <a:pt x="9602831" y="149717"/>
                </a:cubicBezTo>
                <a:cubicBezTo>
                  <a:pt x="9602831" y="143609"/>
                  <a:pt x="9607922" y="138518"/>
                  <a:pt x="9614030" y="138518"/>
                </a:cubicBezTo>
                <a:close/>
                <a:moveTo>
                  <a:pt x="3063470" y="115071"/>
                </a:moveTo>
                <a:cubicBezTo>
                  <a:pt x="3066524" y="115071"/>
                  <a:pt x="3069579" y="117107"/>
                  <a:pt x="3069579" y="121180"/>
                </a:cubicBezTo>
                <a:cubicBezTo>
                  <a:pt x="3069579" y="124234"/>
                  <a:pt x="3066524" y="127289"/>
                  <a:pt x="3063470" y="127289"/>
                </a:cubicBezTo>
                <a:cubicBezTo>
                  <a:pt x="3060416" y="127289"/>
                  <a:pt x="3057361" y="124234"/>
                  <a:pt x="3057361" y="121180"/>
                </a:cubicBezTo>
                <a:cubicBezTo>
                  <a:pt x="3057361" y="118126"/>
                  <a:pt x="3060416" y="115071"/>
                  <a:pt x="3063470" y="115071"/>
                </a:cubicBezTo>
                <a:close/>
                <a:moveTo>
                  <a:pt x="1904915" y="92704"/>
                </a:moveTo>
                <a:cubicBezTo>
                  <a:pt x="1915096" y="91685"/>
                  <a:pt x="1923240" y="99831"/>
                  <a:pt x="1923240" y="110012"/>
                </a:cubicBezTo>
                <a:cubicBezTo>
                  <a:pt x="1923240" y="120193"/>
                  <a:pt x="1915096" y="127319"/>
                  <a:pt x="1904915" y="127319"/>
                </a:cubicBezTo>
                <a:cubicBezTo>
                  <a:pt x="1894733" y="127319"/>
                  <a:pt x="1886589" y="119175"/>
                  <a:pt x="1886589" y="110012"/>
                </a:cubicBezTo>
                <a:cubicBezTo>
                  <a:pt x="1886589" y="99831"/>
                  <a:pt x="1894733" y="92704"/>
                  <a:pt x="1904915" y="92704"/>
                </a:cubicBezTo>
                <a:close/>
                <a:moveTo>
                  <a:pt x="6230829" y="87605"/>
                </a:moveTo>
                <a:cubicBezTo>
                  <a:pt x="6234902" y="87605"/>
                  <a:pt x="6238974" y="90659"/>
                  <a:pt x="6238974" y="95750"/>
                </a:cubicBezTo>
                <a:cubicBezTo>
                  <a:pt x="6238974" y="99822"/>
                  <a:pt x="6234902" y="103895"/>
                  <a:pt x="6230829" y="103895"/>
                </a:cubicBezTo>
                <a:cubicBezTo>
                  <a:pt x="6226756" y="103895"/>
                  <a:pt x="6222684" y="99822"/>
                  <a:pt x="6222684" y="95750"/>
                </a:cubicBezTo>
                <a:cubicBezTo>
                  <a:pt x="6222684" y="91677"/>
                  <a:pt x="6226756" y="87605"/>
                  <a:pt x="6230829" y="87605"/>
                </a:cubicBezTo>
                <a:close/>
                <a:moveTo>
                  <a:pt x="11171750" y="86587"/>
                </a:moveTo>
                <a:cubicBezTo>
                  <a:pt x="11227746" y="86587"/>
                  <a:pt x="11273561" y="131384"/>
                  <a:pt x="11273561" y="187380"/>
                </a:cubicBezTo>
                <a:cubicBezTo>
                  <a:pt x="11273561" y="243377"/>
                  <a:pt x="11228764" y="288173"/>
                  <a:pt x="11171750" y="288173"/>
                </a:cubicBezTo>
                <a:cubicBezTo>
                  <a:pt x="11115753" y="288173"/>
                  <a:pt x="11069938" y="243377"/>
                  <a:pt x="11069938" y="187380"/>
                </a:cubicBezTo>
                <a:cubicBezTo>
                  <a:pt x="11069938" y="131384"/>
                  <a:pt x="11115753" y="86587"/>
                  <a:pt x="11171750" y="86587"/>
                </a:cubicBezTo>
                <a:close/>
                <a:moveTo>
                  <a:pt x="3533841" y="71293"/>
                </a:moveTo>
                <a:cubicBezTo>
                  <a:pt x="3535876" y="70275"/>
                  <a:pt x="3536895" y="72311"/>
                  <a:pt x="3536895" y="74347"/>
                </a:cubicBezTo>
                <a:cubicBezTo>
                  <a:pt x="3536895" y="76383"/>
                  <a:pt x="3535876" y="77402"/>
                  <a:pt x="3533841" y="77402"/>
                </a:cubicBezTo>
                <a:cubicBezTo>
                  <a:pt x="3531804" y="77402"/>
                  <a:pt x="3530785" y="76383"/>
                  <a:pt x="3530785" y="74347"/>
                </a:cubicBezTo>
                <a:cubicBezTo>
                  <a:pt x="3530785" y="72311"/>
                  <a:pt x="3531804" y="71293"/>
                  <a:pt x="3533841" y="71293"/>
                </a:cubicBezTo>
                <a:close/>
                <a:moveTo>
                  <a:pt x="8850443" y="69279"/>
                </a:moveTo>
                <a:cubicBezTo>
                  <a:pt x="8853497" y="69279"/>
                  <a:pt x="8855533" y="71315"/>
                  <a:pt x="8855533" y="74370"/>
                </a:cubicBezTo>
                <a:cubicBezTo>
                  <a:pt x="8855533" y="77424"/>
                  <a:pt x="8853497" y="79460"/>
                  <a:pt x="8850443" y="79460"/>
                </a:cubicBezTo>
                <a:cubicBezTo>
                  <a:pt x="8847388" y="79460"/>
                  <a:pt x="8845352" y="77424"/>
                  <a:pt x="8845352" y="74370"/>
                </a:cubicBezTo>
                <a:cubicBezTo>
                  <a:pt x="8845352" y="71315"/>
                  <a:pt x="8847388" y="69279"/>
                  <a:pt x="8850443" y="69279"/>
                </a:cubicBezTo>
                <a:close/>
                <a:moveTo>
                  <a:pt x="2747929" y="68269"/>
                </a:moveTo>
                <a:cubicBezTo>
                  <a:pt x="2760149" y="68269"/>
                  <a:pt x="2770331" y="78449"/>
                  <a:pt x="2770331" y="90666"/>
                </a:cubicBezTo>
                <a:cubicBezTo>
                  <a:pt x="2770331" y="102884"/>
                  <a:pt x="2760149" y="113065"/>
                  <a:pt x="2747929" y="113065"/>
                </a:cubicBezTo>
                <a:cubicBezTo>
                  <a:pt x="2735713" y="113065"/>
                  <a:pt x="2725531" y="102884"/>
                  <a:pt x="2725531" y="90666"/>
                </a:cubicBezTo>
                <a:cubicBezTo>
                  <a:pt x="2725531" y="78449"/>
                  <a:pt x="2735713" y="68269"/>
                  <a:pt x="2747929" y="68269"/>
                </a:cubicBezTo>
                <a:close/>
                <a:moveTo>
                  <a:pt x="1222767" y="68265"/>
                </a:moveTo>
                <a:cubicBezTo>
                  <a:pt x="1233967" y="68265"/>
                  <a:pt x="1243130" y="77428"/>
                  <a:pt x="1243130" y="88627"/>
                </a:cubicBezTo>
                <a:cubicBezTo>
                  <a:pt x="1243130" y="99825"/>
                  <a:pt x="1233967" y="108990"/>
                  <a:pt x="1222767" y="108990"/>
                </a:cubicBezTo>
                <a:cubicBezTo>
                  <a:pt x="1211568" y="108990"/>
                  <a:pt x="1202406" y="99825"/>
                  <a:pt x="1202406" y="88627"/>
                </a:cubicBezTo>
                <a:cubicBezTo>
                  <a:pt x="1202406" y="77428"/>
                  <a:pt x="1211568" y="68265"/>
                  <a:pt x="1222767" y="68265"/>
                </a:cubicBezTo>
                <a:close/>
                <a:moveTo>
                  <a:pt x="11961807" y="59105"/>
                </a:moveTo>
                <a:cubicBezTo>
                  <a:pt x="11973006" y="59105"/>
                  <a:pt x="11982170" y="68268"/>
                  <a:pt x="11982170" y="79467"/>
                </a:cubicBezTo>
                <a:cubicBezTo>
                  <a:pt x="11982170" y="90667"/>
                  <a:pt x="11973006" y="99830"/>
                  <a:pt x="11961807" y="99830"/>
                </a:cubicBezTo>
                <a:cubicBezTo>
                  <a:pt x="11950608" y="99830"/>
                  <a:pt x="11941445" y="90667"/>
                  <a:pt x="11941445" y="79467"/>
                </a:cubicBezTo>
                <a:cubicBezTo>
                  <a:pt x="11941445" y="68268"/>
                  <a:pt x="11950608" y="59105"/>
                  <a:pt x="11961807" y="59105"/>
                </a:cubicBezTo>
                <a:close/>
                <a:moveTo>
                  <a:pt x="2790665" y="54007"/>
                </a:moveTo>
                <a:cubicBezTo>
                  <a:pt x="2797792" y="54007"/>
                  <a:pt x="2803901" y="60116"/>
                  <a:pt x="2803901" y="67243"/>
                </a:cubicBezTo>
                <a:cubicBezTo>
                  <a:pt x="2803901" y="74369"/>
                  <a:pt x="2797792" y="80478"/>
                  <a:pt x="2790665" y="80478"/>
                </a:cubicBezTo>
                <a:cubicBezTo>
                  <a:pt x="2783539" y="80478"/>
                  <a:pt x="2777433" y="74369"/>
                  <a:pt x="2777433" y="67243"/>
                </a:cubicBezTo>
                <a:cubicBezTo>
                  <a:pt x="2777433" y="60116"/>
                  <a:pt x="2783539" y="54007"/>
                  <a:pt x="2790665" y="54007"/>
                </a:cubicBezTo>
                <a:close/>
                <a:moveTo>
                  <a:pt x="3751773" y="46888"/>
                </a:moveTo>
                <a:cubicBezTo>
                  <a:pt x="3755844" y="46888"/>
                  <a:pt x="3759917" y="49943"/>
                  <a:pt x="3759917" y="55033"/>
                </a:cubicBezTo>
                <a:cubicBezTo>
                  <a:pt x="3759917" y="59105"/>
                  <a:pt x="3756861" y="63179"/>
                  <a:pt x="3751773" y="63179"/>
                </a:cubicBezTo>
                <a:cubicBezTo>
                  <a:pt x="3747699" y="63179"/>
                  <a:pt x="3743628" y="60123"/>
                  <a:pt x="3743628" y="55033"/>
                </a:cubicBezTo>
                <a:cubicBezTo>
                  <a:pt x="3743628" y="50961"/>
                  <a:pt x="3746682" y="46888"/>
                  <a:pt x="3751773" y="46888"/>
                </a:cubicBezTo>
                <a:close/>
                <a:moveTo>
                  <a:pt x="6107637" y="40750"/>
                </a:moveTo>
                <a:cubicBezTo>
                  <a:pt x="6111709" y="40750"/>
                  <a:pt x="6113746" y="43804"/>
                  <a:pt x="6113746" y="46859"/>
                </a:cubicBezTo>
                <a:cubicBezTo>
                  <a:pt x="6113746" y="49913"/>
                  <a:pt x="6110691" y="52968"/>
                  <a:pt x="6107637" y="52968"/>
                </a:cubicBezTo>
                <a:cubicBezTo>
                  <a:pt x="6104582" y="52968"/>
                  <a:pt x="6101528" y="49913"/>
                  <a:pt x="6101528" y="46859"/>
                </a:cubicBezTo>
                <a:cubicBezTo>
                  <a:pt x="6101528" y="43804"/>
                  <a:pt x="6104582" y="40750"/>
                  <a:pt x="6107637" y="40750"/>
                </a:cubicBezTo>
                <a:close/>
                <a:moveTo>
                  <a:pt x="338029" y="35685"/>
                </a:moveTo>
                <a:cubicBezTo>
                  <a:pt x="354318" y="35685"/>
                  <a:pt x="367554" y="48920"/>
                  <a:pt x="367554" y="65210"/>
                </a:cubicBezTo>
                <a:cubicBezTo>
                  <a:pt x="367554" y="81499"/>
                  <a:pt x="354318" y="94736"/>
                  <a:pt x="338029" y="94736"/>
                </a:cubicBezTo>
                <a:cubicBezTo>
                  <a:pt x="321740" y="94736"/>
                  <a:pt x="308504" y="81499"/>
                  <a:pt x="308504" y="65210"/>
                </a:cubicBezTo>
                <a:cubicBezTo>
                  <a:pt x="308504" y="48920"/>
                  <a:pt x="321740" y="35685"/>
                  <a:pt x="338029" y="35685"/>
                </a:cubicBezTo>
                <a:close/>
                <a:moveTo>
                  <a:pt x="7914793" y="30595"/>
                </a:moveTo>
                <a:cubicBezTo>
                  <a:pt x="7919884" y="29578"/>
                  <a:pt x="7924974" y="33649"/>
                  <a:pt x="7924974" y="39758"/>
                </a:cubicBezTo>
                <a:cubicBezTo>
                  <a:pt x="7924974" y="44849"/>
                  <a:pt x="7920902" y="48922"/>
                  <a:pt x="7914793" y="48922"/>
                </a:cubicBezTo>
                <a:cubicBezTo>
                  <a:pt x="7909703" y="48922"/>
                  <a:pt x="7905630" y="44849"/>
                  <a:pt x="7905630" y="39758"/>
                </a:cubicBezTo>
                <a:cubicBezTo>
                  <a:pt x="7905630" y="34667"/>
                  <a:pt x="7909703" y="30595"/>
                  <a:pt x="7914793" y="30595"/>
                </a:cubicBezTo>
                <a:close/>
                <a:moveTo>
                  <a:pt x="631216" y="38"/>
                </a:moveTo>
                <a:cubicBezTo>
                  <a:pt x="654633" y="-980"/>
                  <a:pt x="673977" y="18364"/>
                  <a:pt x="673977" y="41781"/>
                </a:cubicBezTo>
                <a:cubicBezTo>
                  <a:pt x="673977" y="65197"/>
                  <a:pt x="654633" y="83523"/>
                  <a:pt x="631216" y="83523"/>
                </a:cubicBezTo>
                <a:cubicBezTo>
                  <a:pt x="607799" y="83523"/>
                  <a:pt x="588455" y="65197"/>
                  <a:pt x="588455" y="41781"/>
                </a:cubicBezTo>
                <a:cubicBezTo>
                  <a:pt x="588455" y="18364"/>
                  <a:pt x="607799" y="38"/>
                  <a:pt x="631216" y="38"/>
                </a:cubicBezTo>
                <a:close/>
              </a:path>
            </a:pathLst>
          </a:custGeom>
          <a:solidFill>
            <a:schemeClr val="bg1"/>
          </a:solidFill>
          <a:ln w="10176" cap="flat">
            <a:noFill/>
            <a:prstDash val="solid"/>
            <a:miter/>
          </a:ln>
          <a:effectLst>
            <a:outerShdw blurRad="76200" dist="38100" dir="5400000" algn="t" rotWithShape="0">
              <a:prstClr val="black">
                <a:alpha val="20000"/>
              </a:prstClr>
            </a:outerShdw>
          </a:effectLst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52" name="矩形 51">
            <a:extLst>
              <a:ext uri="{FF2B5EF4-FFF2-40B4-BE49-F238E27FC236}">
                <a16:creationId xmlns:a16="http://schemas.microsoft.com/office/drawing/2014/main" id="{A3738998-724A-4B33-A7F7-C9E3CFEE698F}"/>
              </a:ext>
            </a:extLst>
          </p:cNvPr>
          <p:cNvSpPr/>
          <p:nvPr/>
        </p:nvSpPr>
        <p:spPr>
          <a:xfrm>
            <a:off x="5256345" y="5845523"/>
            <a:ext cx="1704708" cy="1023053"/>
          </a:xfrm>
          <a:prstGeom prst="rect">
            <a:avLst/>
          </a:prstGeom>
          <a:gradFill>
            <a:gsLst>
              <a:gs pos="50000">
                <a:schemeClr val="accent3">
                  <a:lumMod val="33000"/>
                </a:schemeClr>
              </a:gs>
              <a:gs pos="100000">
                <a:schemeClr val="accent3">
                  <a:lumMod val="50000"/>
                </a:schemeClr>
              </a:gs>
            </a:gsLst>
            <a:lin ang="5400000" scaled="0"/>
          </a:gradFill>
          <a:ln w="6994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12" name="图形 10">
            <a:extLst>
              <a:ext uri="{FF2B5EF4-FFF2-40B4-BE49-F238E27FC236}">
                <a16:creationId xmlns:a16="http://schemas.microsoft.com/office/drawing/2014/main" id="{9B6C0346-E0E6-4849-A75A-F64CE8C802F0}"/>
              </a:ext>
            </a:extLst>
          </p:cNvPr>
          <p:cNvSpPr/>
          <p:nvPr/>
        </p:nvSpPr>
        <p:spPr>
          <a:xfrm>
            <a:off x="203201" y="117414"/>
            <a:ext cx="11791288" cy="6176254"/>
          </a:xfrm>
          <a:custGeom>
            <a:avLst/>
            <a:gdLst>
              <a:gd name="connsiteX0" fmla="*/ 11384890 w 11384889"/>
              <a:gd name="connsiteY0" fmla="*/ 5810755 h 5810755"/>
              <a:gd name="connsiteX1" fmla="*/ 8801811 w 11384889"/>
              <a:gd name="connsiteY1" fmla="*/ 3912060 h 5810755"/>
              <a:gd name="connsiteX2" fmla="*/ 9908438 w 11384889"/>
              <a:gd name="connsiteY2" fmla="*/ 3912060 h 5810755"/>
              <a:gd name="connsiteX3" fmla="*/ 7325360 w 11384889"/>
              <a:gd name="connsiteY3" fmla="*/ 2013365 h 5810755"/>
              <a:gd name="connsiteX4" fmla="*/ 8431987 w 11384889"/>
              <a:gd name="connsiteY4" fmla="*/ 2013365 h 5810755"/>
              <a:gd name="connsiteX5" fmla="*/ 5692445 w 11384889"/>
              <a:gd name="connsiteY5" fmla="*/ 0 h 5810755"/>
              <a:gd name="connsiteX6" fmla="*/ 2952903 w 11384889"/>
              <a:gd name="connsiteY6" fmla="*/ 2013365 h 5810755"/>
              <a:gd name="connsiteX7" fmla="*/ 4059530 w 11384889"/>
              <a:gd name="connsiteY7" fmla="*/ 2013365 h 5810755"/>
              <a:gd name="connsiteX8" fmla="*/ 1476451 w 11384889"/>
              <a:gd name="connsiteY8" fmla="*/ 3912060 h 5810755"/>
              <a:gd name="connsiteX9" fmla="*/ 2583079 w 11384889"/>
              <a:gd name="connsiteY9" fmla="*/ 3912060 h 5810755"/>
              <a:gd name="connsiteX10" fmla="*/ 0 w 11384889"/>
              <a:gd name="connsiteY10" fmla="*/ 5810755 h 58107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1384889" h="5810755">
                <a:moveTo>
                  <a:pt x="11384890" y="5810755"/>
                </a:moveTo>
                <a:lnTo>
                  <a:pt x="8801811" y="3912060"/>
                </a:lnTo>
                <a:lnTo>
                  <a:pt x="9908438" y="3912060"/>
                </a:lnTo>
                <a:lnTo>
                  <a:pt x="7325360" y="2013365"/>
                </a:lnTo>
                <a:lnTo>
                  <a:pt x="8431987" y="2013365"/>
                </a:lnTo>
                <a:lnTo>
                  <a:pt x="5692445" y="0"/>
                </a:lnTo>
                <a:lnTo>
                  <a:pt x="2952903" y="2013365"/>
                </a:lnTo>
                <a:lnTo>
                  <a:pt x="4059530" y="2013365"/>
                </a:lnTo>
                <a:lnTo>
                  <a:pt x="1476451" y="3912060"/>
                </a:lnTo>
                <a:lnTo>
                  <a:pt x="2583079" y="3912060"/>
                </a:lnTo>
                <a:lnTo>
                  <a:pt x="0" y="5810755"/>
                </a:lnTo>
                <a:close/>
              </a:path>
            </a:pathLst>
          </a:custGeom>
          <a:solidFill>
            <a:schemeClr val="bg1"/>
          </a:solidFill>
          <a:ln w="39144" cap="flat">
            <a:noFill/>
            <a:prstDash val="solid"/>
            <a:miter/>
          </a:ln>
          <a:effectLst>
            <a:innerShdw blurRad="190500" dist="88900" dir="13500000">
              <a:prstClr val="black">
                <a:alpha val="33000"/>
              </a:prstClr>
            </a:innerShdw>
          </a:effectLst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zh-CN" altLang="en-US"/>
          </a:p>
        </p:txBody>
      </p:sp>
      <p:sp>
        <p:nvSpPr>
          <p:cNvPr id="50" name="主标题">
            <a:extLst>
              <a:ext uri="{FF2B5EF4-FFF2-40B4-BE49-F238E27FC236}">
                <a16:creationId xmlns:a16="http://schemas.microsoft.com/office/drawing/2014/main" id="{31B96B53-5AAC-49C2-A06F-A11F61891919}"/>
              </a:ext>
            </a:extLst>
          </p:cNvPr>
          <p:cNvSpPr txBox="1"/>
          <p:nvPr/>
        </p:nvSpPr>
        <p:spPr>
          <a:xfrm>
            <a:off x="4583724" y="615938"/>
            <a:ext cx="3033362" cy="2646878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zh-CN" sz="16600" dirty="0">
                <a:solidFill>
                  <a:schemeClr val="accent4"/>
                </a:solidFill>
                <a:latin typeface="字制区喜脉体" panose="02000603000000000000" pitchFamily="2" charset="-122"/>
                <a:ea typeface="字制区喜脉体" panose="02000603000000000000" pitchFamily="2" charset="-122"/>
              </a:rPr>
              <a:t>?</a:t>
            </a:r>
          </a:p>
        </p:txBody>
      </p:sp>
      <p:sp>
        <p:nvSpPr>
          <p:cNvPr id="49" name="主标题">
            <a:extLst>
              <a:ext uri="{FF2B5EF4-FFF2-40B4-BE49-F238E27FC236}">
                <a16:creationId xmlns:a16="http://schemas.microsoft.com/office/drawing/2014/main" id="{03CF4592-F2DE-4C45-BADD-FD6F5ADA39FF}"/>
              </a:ext>
            </a:extLst>
          </p:cNvPr>
          <p:cNvSpPr txBox="1"/>
          <p:nvPr/>
        </p:nvSpPr>
        <p:spPr>
          <a:xfrm>
            <a:off x="3852712" y="1026804"/>
            <a:ext cx="4511975" cy="172354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zh-CN" altLang="en-US" sz="4000" dirty="0">
                <a:ln w="12700">
                  <a:noFill/>
                </a:ln>
                <a:solidFill>
                  <a:schemeClr val="accent2"/>
                </a:solidFill>
                <a:latin typeface="+mj-ea"/>
                <a:ea typeface="+mj-ea"/>
              </a:rPr>
              <a:t>怎么过</a:t>
            </a:r>
            <a:endParaRPr lang="en-US" altLang="zh-CN" sz="4000" dirty="0">
              <a:ln w="12700">
                <a:noFill/>
              </a:ln>
              <a:solidFill>
                <a:schemeClr val="accent2"/>
              </a:solidFill>
              <a:latin typeface="+mj-ea"/>
              <a:ea typeface="+mj-ea"/>
            </a:endParaRPr>
          </a:p>
          <a:p>
            <a:pPr algn="ctr"/>
            <a:r>
              <a:rPr lang="zh-CN" altLang="en-US" sz="6600" dirty="0">
                <a:ln w="12700">
                  <a:noFill/>
                </a:ln>
                <a:solidFill>
                  <a:schemeClr val="accent2"/>
                </a:solidFill>
                <a:latin typeface="+mj-ea"/>
                <a:ea typeface="+mj-ea"/>
              </a:rPr>
              <a:t>圣诞节</a:t>
            </a:r>
            <a:endParaRPr lang="en-US" altLang="zh-CN" sz="6600" dirty="0">
              <a:ln w="12700">
                <a:noFill/>
              </a:ln>
              <a:solidFill>
                <a:schemeClr val="accent2"/>
              </a:solidFill>
              <a:latin typeface="+mj-ea"/>
              <a:ea typeface="+mj-ea"/>
            </a:endParaRPr>
          </a:p>
        </p:txBody>
      </p:sp>
      <p:sp>
        <p:nvSpPr>
          <p:cNvPr id="51" name="文本框 50">
            <a:extLst>
              <a:ext uri="{FF2B5EF4-FFF2-40B4-BE49-F238E27FC236}">
                <a16:creationId xmlns:a16="http://schemas.microsoft.com/office/drawing/2014/main" id="{3ACB9B70-77F9-49AC-9512-4290943C5188}"/>
              </a:ext>
            </a:extLst>
          </p:cNvPr>
          <p:cNvSpPr txBox="1"/>
          <p:nvPr/>
        </p:nvSpPr>
        <p:spPr>
          <a:xfrm>
            <a:off x="3073400" y="3432849"/>
            <a:ext cx="6274262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zh-CN"/>
            </a:defPPr>
            <a:lvl1pPr algn="ctr">
              <a:defRPr b="0" i="0">
                <a:solidFill>
                  <a:schemeClr val="tx2"/>
                </a:solidFill>
                <a:effectLst/>
                <a:latin typeface="思源黑体 CN Normal" panose="020B0400000000000000" pitchFamily="34" charset="-122"/>
                <a:ea typeface="思源黑体 CN Normal" panose="020B0400000000000000" pitchFamily="34" charset="-122"/>
              </a:defRPr>
            </a:lvl1pPr>
          </a:lstStyle>
          <a:p>
            <a:r>
              <a:rPr lang="zh-CN" altLang="en-US" dirty="0">
                <a:solidFill>
                  <a:schemeClr val="accent5">
                    <a:lumMod val="75000"/>
                  </a:schemeClr>
                </a:solidFill>
                <a:latin typeface="+mn-ea"/>
                <a:ea typeface="+mn-ea"/>
              </a:rPr>
              <a:t>圣诞节已经为西方世界以及其他很多地区的公共假日。</a:t>
            </a:r>
            <a:endParaRPr lang="en-US" altLang="zh-CN" dirty="0">
              <a:solidFill>
                <a:schemeClr val="accent5">
                  <a:lumMod val="75000"/>
                </a:schemeClr>
              </a:solidFill>
              <a:latin typeface="+mn-ea"/>
              <a:ea typeface="+mn-ea"/>
            </a:endParaRPr>
          </a:p>
        </p:txBody>
      </p:sp>
      <p:grpSp>
        <p:nvGrpSpPr>
          <p:cNvPr id="16" name="组合 15">
            <a:extLst>
              <a:ext uri="{FF2B5EF4-FFF2-40B4-BE49-F238E27FC236}">
                <a16:creationId xmlns:a16="http://schemas.microsoft.com/office/drawing/2014/main" id="{DDB50956-D43F-4DD0-A94F-5993AC7943B5}"/>
              </a:ext>
            </a:extLst>
          </p:cNvPr>
          <p:cNvGrpSpPr/>
          <p:nvPr/>
        </p:nvGrpSpPr>
        <p:grpSpPr>
          <a:xfrm>
            <a:off x="3950097" y="2927351"/>
            <a:ext cx="4306554" cy="173276"/>
            <a:chOff x="3997722" y="3067051"/>
            <a:chExt cx="4306554" cy="173276"/>
          </a:xfrm>
        </p:grpSpPr>
        <p:grpSp>
          <p:nvGrpSpPr>
            <p:cNvPr id="15" name="组合 14">
              <a:extLst>
                <a:ext uri="{FF2B5EF4-FFF2-40B4-BE49-F238E27FC236}">
                  <a16:creationId xmlns:a16="http://schemas.microsoft.com/office/drawing/2014/main" id="{15B25DF3-B1A8-4826-BF86-5238EA03304D}"/>
                </a:ext>
              </a:extLst>
            </p:cNvPr>
            <p:cNvGrpSpPr/>
            <p:nvPr/>
          </p:nvGrpSpPr>
          <p:grpSpPr>
            <a:xfrm>
              <a:off x="3997722" y="3067051"/>
              <a:ext cx="626094" cy="173276"/>
              <a:chOff x="4083861" y="2941554"/>
              <a:chExt cx="778625" cy="215491"/>
            </a:xfrm>
          </p:grpSpPr>
          <p:sp>
            <p:nvSpPr>
              <p:cNvPr id="245" name="任意多边形: 形状 244">
                <a:extLst>
                  <a:ext uri="{FF2B5EF4-FFF2-40B4-BE49-F238E27FC236}">
                    <a16:creationId xmlns:a16="http://schemas.microsoft.com/office/drawing/2014/main" id="{418E1C40-2464-4A50-B66D-71B96054CEAB}"/>
                  </a:ext>
                </a:extLst>
              </p:cNvPr>
              <p:cNvSpPr/>
              <p:nvPr/>
            </p:nvSpPr>
            <p:spPr>
              <a:xfrm>
                <a:off x="4213911" y="2942146"/>
                <a:ext cx="648575" cy="214899"/>
              </a:xfrm>
              <a:custGeom>
                <a:avLst/>
                <a:gdLst>
                  <a:gd name="connsiteX0" fmla="*/ 175906 w 648575"/>
                  <a:gd name="connsiteY0" fmla="*/ 588 h 214899"/>
                  <a:gd name="connsiteX1" fmla="*/ 186396 w 648575"/>
                  <a:gd name="connsiteY1" fmla="*/ 3585 h 214899"/>
                  <a:gd name="connsiteX2" fmla="*/ 183399 w 648575"/>
                  <a:gd name="connsiteY2" fmla="*/ 14076 h 214899"/>
                  <a:gd name="connsiteX3" fmla="*/ 52189 w 648575"/>
                  <a:gd name="connsiteY3" fmla="*/ 89249 h 214899"/>
                  <a:gd name="connsiteX4" fmla="*/ 124873 w 648575"/>
                  <a:gd name="connsiteY4" fmla="*/ 107541 h 214899"/>
                  <a:gd name="connsiteX5" fmla="*/ 124951 w 648575"/>
                  <a:gd name="connsiteY5" fmla="*/ 106994 h 214899"/>
                  <a:gd name="connsiteX6" fmla="*/ 255336 w 648575"/>
                  <a:gd name="connsiteY6" fmla="*/ 29063 h 214899"/>
                  <a:gd name="connsiteX7" fmla="*/ 265826 w 648575"/>
                  <a:gd name="connsiteY7" fmla="*/ 32060 h 214899"/>
                  <a:gd name="connsiteX8" fmla="*/ 262829 w 648575"/>
                  <a:gd name="connsiteY8" fmla="*/ 42551 h 214899"/>
                  <a:gd name="connsiteX9" fmla="*/ 149206 w 648575"/>
                  <a:gd name="connsiteY9" fmla="*/ 110725 h 214899"/>
                  <a:gd name="connsiteX10" fmla="*/ 216299 w 648575"/>
                  <a:gd name="connsiteY10" fmla="*/ 118925 h 214899"/>
                  <a:gd name="connsiteX11" fmla="*/ 222365 w 648575"/>
                  <a:gd name="connsiteY11" fmla="*/ 118872 h 214899"/>
                  <a:gd name="connsiteX12" fmla="*/ 222365 w 648575"/>
                  <a:gd name="connsiteY12" fmla="*/ 117485 h 214899"/>
                  <a:gd name="connsiteX13" fmla="*/ 325773 w 648575"/>
                  <a:gd name="connsiteY13" fmla="*/ 27565 h 214899"/>
                  <a:gd name="connsiteX14" fmla="*/ 336264 w 648575"/>
                  <a:gd name="connsiteY14" fmla="*/ 29064 h 214899"/>
                  <a:gd name="connsiteX15" fmla="*/ 334765 w 648575"/>
                  <a:gd name="connsiteY15" fmla="*/ 39554 h 214899"/>
                  <a:gd name="connsiteX16" fmla="*/ 243352 w 648575"/>
                  <a:gd name="connsiteY16" fmla="*/ 118688 h 214899"/>
                  <a:gd name="connsiteX17" fmla="*/ 299002 w 648575"/>
                  <a:gd name="connsiteY17" fmla="*/ 118201 h 214899"/>
                  <a:gd name="connsiteX18" fmla="*/ 338699 w 648575"/>
                  <a:gd name="connsiteY18" fmla="*/ 65032 h 214899"/>
                  <a:gd name="connsiteX19" fmla="*/ 390215 w 648575"/>
                  <a:gd name="connsiteY19" fmla="*/ 18573 h 214899"/>
                  <a:gd name="connsiteX20" fmla="*/ 400706 w 648575"/>
                  <a:gd name="connsiteY20" fmla="*/ 20072 h 214899"/>
                  <a:gd name="connsiteX21" fmla="*/ 399207 w 648575"/>
                  <a:gd name="connsiteY21" fmla="*/ 30562 h 214899"/>
                  <a:gd name="connsiteX22" fmla="*/ 349938 w 648575"/>
                  <a:gd name="connsiteY22" fmla="*/ 74211 h 214899"/>
                  <a:gd name="connsiteX23" fmla="*/ 318025 w 648575"/>
                  <a:gd name="connsiteY23" fmla="*/ 118034 h 214899"/>
                  <a:gd name="connsiteX24" fmla="*/ 351987 w 648575"/>
                  <a:gd name="connsiteY24" fmla="*/ 117737 h 214899"/>
                  <a:gd name="connsiteX25" fmla="*/ 370318 w 648575"/>
                  <a:gd name="connsiteY25" fmla="*/ 114704 h 214899"/>
                  <a:gd name="connsiteX26" fmla="*/ 426184 w 648575"/>
                  <a:gd name="connsiteY26" fmla="*/ 48546 h 214899"/>
                  <a:gd name="connsiteX27" fmla="*/ 436674 w 648575"/>
                  <a:gd name="connsiteY27" fmla="*/ 48546 h 214899"/>
                  <a:gd name="connsiteX28" fmla="*/ 436674 w 648575"/>
                  <a:gd name="connsiteY28" fmla="*/ 59036 h 214899"/>
                  <a:gd name="connsiteX29" fmla="*/ 393245 w 648575"/>
                  <a:gd name="connsiteY29" fmla="*/ 110911 h 214899"/>
                  <a:gd name="connsiteX30" fmla="*/ 449560 w 648575"/>
                  <a:gd name="connsiteY30" fmla="*/ 101594 h 214899"/>
                  <a:gd name="connsiteX31" fmla="*/ 448663 w 648575"/>
                  <a:gd name="connsiteY31" fmla="*/ 99501 h 214899"/>
                  <a:gd name="connsiteX32" fmla="*/ 490626 w 648575"/>
                  <a:gd name="connsiteY32" fmla="*/ 29064 h 214899"/>
                  <a:gd name="connsiteX33" fmla="*/ 501117 w 648575"/>
                  <a:gd name="connsiteY33" fmla="*/ 27565 h 214899"/>
                  <a:gd name="connsiteX34" fmla="*/ 502615 w 648575"/>
                  <a:gd name="connsiteY34" fmla="*/ 38056 h 214899"/>
                  <a:gd name="connsiteX35" fmla="*/ 466139 w 648575"/>
                  <a:gd name="connsiteY35" fmla="*/ 98851 h 214899"/>
                  <a:gd name="connsiteX36" fmla="*/ 485849 w 648575"/>
                  <a:gd name="connsiteY36" fmla="*/ 95590 h 214899"/>
                  <a:gd name="connsiteX37" fmla="*/ 522190 w 648575"/>
                  <a:gd name="connsiteY37" fmla="*/ 82880 h 214899"/>
                  <a:gd name="connsiteX38" fmla="*/ 550574 w 648575"/>
                  <a:gd name="connsiteY38" fmla="*/ 40677 h 214899"/>
                  <a:gd name="connsiteX39" fmla="*/ 588041 w 648575"/>
                  <a:gd name="connsiteY39" fmla="*/ 5084 h 214899"/>
                  <a:gd name="connsiteX40" fmla="*/ 598531 w 648575"/>
                  <a:gd name="connsiteY40" fmla="*/ 6583 h 214899"/>
                  <a:gd name="connsiteX41" fmla="*/ 597032 w 648575"/>
                  <a:gd name="connsiteY41" fmla="*/ 17073 h 214899"/>
                  <a:gd name="connsiteX42" fmla="*/ 548760 w 648575"/>
                  <a:gd name="connsiteY42" fmla="*/ 73587 h 214899"/>
                  <a:gd name="connsiteX43" fmla="*/ 637496 w 648575"/>
                  <a:gd name="connsiteY43" fmla="*/ 42551 h 214899"/>
                  <a:gd name="connsiteX44" fmla="*/ 647987 w 648575"/>
                  <a:gd name="connsiteY44" fmla="*/ 45548 h 214899"/>
                  <a:gd name="connsiteX45" fmla="*/ 644990 w 648575"/>
                  <a:gd name="connsiteY45" fmla="*/ 56039 h 214899"/>
                  <a:gd name="connsiteX46" fmla="*/ 612852 w 648575"/>
                  <a:gd name="connsiteY46" fmla="*/ 67524 h 214899"/>
                  <a:gd name="connsiteX47" fmla="*/ 635998 w 648575"/>
                  <a:gd name="connsiteY47" fmla="*/ 71027 h 214899"/>
                  <a:gd name="connsiteX48" fmla="*/ 643491 w 648575"/>
                  <a:gd name="connsiteY48" fmla="*/ 78519 h 214899"/>
                  <a:gd name="connsiteX49" fmla="*/ 634499 w 648575"/>
                  <a:gd name="connsiteY49" fmla="*/ 86013 h 214899"/>
                  <a:gd name="connsiteX50" fmla="*/ 585043 w 648575"/>
                  <a:gd name="connsiteY50" fmla="*/ 78519 h 214899"/>
                  <a:gd name="connsiteX51" fmla="*/ 584474 w 648575"/>
                  <a:gd name="connsiteY51" fmla="*/ 77665 h 214899"/>
                  <a:gd name="connsiteX52" fmla="*/ 545751 w 648575"/>
                  <a:gd name="connsiteY52" fmla="*/ 91504 h 214899"/>
                  <a:gd name="connsiteX53" fmla="*/ 606025 w 648575"/>
                  <a:gd name="connsiteY53" fmla="*/ 105496 h 214899"/>
                  <a:gd name="connsiteX54" fmla="*/ 612019 w 648575"/>
                  <a:gd name="connsiteY54" fmla="*/ 114488 h 214899"/>
                  <a:gd name="connsiteX55" fmla="*/ 606025 w 648575"/>
                  <a:gd name="connsiteY55" fmla="*/ 120483 h 214899"/>
                  <a:gd name="connsiteX56" fmla="*/ 521069 w 648575"/>
                  <a:gd name="connsiteY56" fmla="*/ 100324 h 214899"/>
                  <a:gd name="connsiteX57" fmla="*/ 510162 w 648575"/>
                  <a:gd name="connsiteY57" fmla="*/ 104222 h 214899"/>
                  <a:gd name="connsiteX58" fmla="*/ 462372 w 648575"/>
                  <a:gd name="connsiteY58" fmla="*/ 113197 h 214899"/>
                  <a:gd name="connsiteX59" fmla="*/ 508236 w 648575"/>
                  <a:gd name="connsiteY59" fmla="*/ 130224 h 214899"/>
                  <a:gd name="connsiteX60" fmla="*/ 573054 w 648575"/>
                  <a:gd name="connsiteY60" fmla="*/ 144461 h 214899"/>
                  <a:gd name="connsiteX61" fmla="*/ 579049 w 648575"/>
                  <a:gd name="connsiteY61" fmla="*/ 153453 h 214899"/>
                  <a:gd name="connsiteX62" fmla="*/ 570057 w 648575"/>
                  <a:gd name="connsiteY62" fmla="*/ 159448 h 214899"/>
                  <a:gd name="connsiteX63" fmla="*/ 438174 w 648575"/>
                  <a:gd name="connsiteY63" fmla="*/ 120483 h 214899"/>
                  <a:gd name="connsiteX64" fmla="*/ 437430 w 648575"/>
                  <a:gd name="connsiteY64" fmla="*/ 117881 h 214899"/>
                  <a:gd name="connsiteX65" fmla="*/ 395982 w 648575"/>
                  <a:gd name="connsiteY65" fmla="*/ 125665 h 214899"/>
                  <a:gd name="connsiteX66" fmla="*/ 460652 w 648575"/>
                  <a:gd name="connsiteY66" fmla="*/ 150455 h 214899"/>
                  <a:gd name="connsiteX67" fmla="*/ 466647 w 648575"/>
                  <a:gd name="connsiteY67" fmla="*/ 159448 h 214899"/>
                  <a:gd name="connsiteX68" fmla="*/ 459153 w 648575"/>
                  <a:gd name="connsiteY68" fmla="*/ 165442 h 214899"/>
                  <a:gd name="connsiteX69" fmla="*/ 457655 w 648575"/>
                  <a:gd name="connsiteY69" fmla="*/ 165442 h 214899"/>
                  <a:gd name="connsiteX70" fmla="*/ 366352 w 648575"/>
                  <a:gd name="connsiteY70" fmla="*/ 130660 h 214899"/>
                  <a:gd name="connsiteX71" fmla="*/ 317198 w 648575"/>
                  <a:gd name="connsiteY71" fmla="*/ 133285 h 214899"/>
                  <a:gd name="connsiteX72" fmla="*/ 412696 w 648575"/>
                  <a:gd name="connsiteY72" fmla="*/ 180430 h 214899"/>
                  <a:gd name="connsiteX73" fmla="*/ 415693 w 648575"/>
                  <a:gd name="connsiteY73" fmla="*/ 190920 h 214899"/>
                  <a:gd name="connsiteX74" fmla="*/ 408200 w 648575"/>
                  <a:gd name="connsiteY74" fmla="*/ 195416 h 214899"/>
                  <a:gd name="connsiteX75" fmla="*/ 405202 w 648575"/>
                  <a:gd name="connsiteY75" fmla="*/ 193917 h 214899"/>
                  <a:gd name="connsiteX76" fmla="*/ 286807 w 648575"/>
                  <a:gd name="connsiteY76" fmla="*/ 135469 h 214899"/>
                  <a:gd name="connsiteX77" fmla="*/ 286649 w 648575"/>
                  <a:gd name="connsiteY77" fmla="*/ 134916 h 214899"/>
                  <a:gd name="connsiteX78" fmla="*/ 276317 w 648575"/>
                  <a:gd name="connsiteY78" fmla="*/ 135468 h 214899"/>
                  <a:gd name="connsiteX79" fmla="*/ 232899 w 648575"/>
                  <a:gd name="connsiteY79" fmla="*/ 132151 h 214899"/>
                  <a:gd name="connsiteX80" fmla="*/ 295800 w 648575"/>
                  <a:gd name="connsiteY80" fmla="*/ 168440 h 214899"/>
                  <a:gd name="connsiteX81" fmla="*/ 300296 w 648575"/>
                  <a:gd name="connsiteY81" fmla="*/ 177432 h 214899"/>
                  <a:gd name="connsiteX82" fmla="*/ 294301 w 648575"/>
                  <a:gd name="connsiteY82" fmla="*/ 183427 h 214899"/>
                  <a:gd name="connsiteX83" fmla="*/ 291304 w 648575"/>
                  <a:gd name="connsiteY83" fmla="*/ 183427 h 214899"/>
                  <a:gd name="connsiteX84" fmla="*/ 208877 w 648575"/>
                  <a:gd name="connsiteY84" fmla="*/ 135468 h 214899"/>
                  <a:gd name="connsiteX85" fmla="*/ 208133 w 648575"/>
                  <a:gd name="connsiteY85" fmla="*/ 130259 h 214899"/>
                  <a:gd name="connsiteX86" fmla="*/ 142188 w 648575"/>
                  <a:gd name="connsiteY86" fmla="*/ 125221 h 214899"/>
                  <a:gd name="connsiteX87" fmla="*/ 193140 w 648575"/>
                  <a:gd name="connsiteY87" fmla="*/ 163570 h 214899"/>
                  <a:gd name="connsiteX88" fmla="*/ 273319 w 648575"/>
                  <a:gd name="connsiteY88" fmla="*/ 201411 h 214899"/>
                  <a:gd name="connsiteX89" fmla="*/ 277815 w 648575"/>
                  <a:gd name="connsiteY89" fmla="*/ 210403 h 214899"/>
                  <a:gd name="connsiteX90" fmla="*/ 271820 w 648575"/>
                  <a:gd name="connsiteY90" fmla="*/ 214899 h 214899"/>
                  <a:gd name="connsiteX91" fmla="*/ 268823 w 648575"/>
                  <a:gd name="connsiteY91" fmla="*/ 214899 h 214899"/>
                  <a:gd name="connsiteX92" fmla="*/ 111463 w 648575"/>
                  <a:gd name="connsiteY92" fmla="*/ 120482 h 214899"/>
                  <a:gd name="connsiteX93" fmla="*/ 111463 w 648575"/>
                  <a:gd name="connsiteY93" fmla="*/ 118199 h 214899"/>
                  <a:gd name="connsiteX94" fmla="*/ 45815 w 648575"/>
                  <a:gd name="connsiteY94" fmla="*/ 102039 h 214899"/>
                  <a:gd name="connsiteX95" fmla="*/ 85424 w 648575"/>
                  <a:gd name="connsiteY95" fmla="*/ 149894 h 214899"/>
                  <a:gd name="connsiteX96" fmla="*/ 150429 w 648575"/>
                  <a:gd name="connsiteY96" fmla="*/ 193918 h 214899"/>
                  <a:gd name="connsiteX97" fmla="*/ 153426 w 648575"/>
                  <a:gd name="connsiteY97" fmla="*/ 204408 h 214899"/>
                  <a:gd name="connsiteX98" fmla="*/ 145933 w 648575"/>
                  <a:gd name="connsiteY98" fmla="*/ 208904 h 214899"/>
                  <a:gd name="connsiteX99" fmla="*/ 142936 w 648575"/>
                  <a:gd name="connsiteY99" fmla="*/ 207406 h 214899"/>
                  <a:gd name="connsiteX100" fmla="*/ 21543 w 648575"/>
                  <a:gd name="connsiteY100" fmla="*/ 96504 h 214899"/>
                  <a:gd name="connsiteX101" fmla="*/ 21661 w 648575"/>
                  <a:gd name="connsiteY101" fmla="*/ 96093 h 214899"/>
                  <a:gd name="connsiteX102" fmla="*/ 5058 w 648575"/>
                  <a:gd name="connsiteY102" fmla="*/ 92007 h 214899"/>
                  <a:gd name="connsiteX103" fmla="*/ 561 w 648575"/>
                  <a:gd name="connsiteY103" fmla="*/ 83015 h 214899"/>
                  <a:gd name="connsiteX104" fmla="*/ 9554 w 648575"/>
                  <a:gd name="connsiteY104" fmla="*/ 78519 h 214899"/>
                  <a:gd name="connsiteX105" fmla="*/ 30427 w 648575"/>
                  <a:gd name="connsiteY105" fmla="*/ 83772 h 214899"/>
                  <a:gd name="connsiteX106" fmla="*/ 30535 w 648575"/>
                  <a:gd name="connsiteY106" fmla="*/ 83015 h 214899"/>
                  <a:gd name="connsiteX107" fmla="*/ 175906 w 648575"/>
                  <a:gd name="connsiteY107" fmla="*/ 588 h 2148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</a:cxnLst>
                <a:rect l="l" t="t" r="r" b="b"/>
                <a:pathLst>
                  <a:path w="648575" h="214899">
                    <a:moveTo>
                      <a:pt x="175906" y="588"/>
                    </a:moveTo>
                    <a:cubicBezTo>
                      <a:pt x="178904" y="-911"/>
                      <a:pt x="183399" y="588"/>
                      <a:pt x="186396" y="3585"/>
                    </a:cubicBezTo>
                    <a:cubicBezTo>
                      <a:pt x="187895" y="6583"/>
                      <a:pt x="186396" y="11079"/>
                      <a:pt x="183399" y="14076"/>
                    </a:cubicBezTo>
                    <a:lnTo>
                      <a:pt x="52189" y="89249"/>
                    </a:lnTo>
                    <a:lnTo>
                      <a:pt x="124873" y="107541"/>
                    </a:lnTo>
                    <a:lnTo>
                      <a:pt x="124951" y="106994"/>
                    </a:lnTo>
                    <a:cubicBezTo>
                      <a:pt x="165415" y="77021"/>
                      <a:pt x="208876" y="51543"/>
                      <a:pt x="255336" y="29063"/>
                    </a:cubicBezTo>
                    <a:cubicBezTo>
                      <a:pt x="259832" y="27564"/>
                      <a:pt x="262829" y="29063"/>
                      <a:pt x="265826" y="32060"/>
                    </a:cubicBezTo>
                    <a:cubicBezTo>
                      <a:pt x="267325" y="36556"/>
                      <a:pt x="265826" y="39554"/>
                      <a:pt x="262829" y="42551"/>
                    </a:cubicBezTo>
                    <a:lnTo>
                      <a:pt x="149206" y="110725"/>
                    </a:lnTo>
                    <a:lnTo>
                      <a:pt x="216299" y="118925"/>
                    </a:lnTo>
                    <a:lnTo>
                      <a:pt x="222365" y="118872"/>
                    </a:lnTo>
                    <a:lnTo>
                      <a:pt x="222365" y="117485"/>
                    </a:lnTo>
                    <a:cubicBezTo>
                      <a:pt x="252338" y="83016"/>
                      <a:pt x="288306" y="53042"/>
                      <a:pt x="325773" y="27565"/>
                    </a:cubicBezTo>
                    <a:cubicBezTo>
                      <a:pt x="328770" y="24568"/>
                      <a:pt x="333266" y="26066"/>
                      <a:pt x="336264" y="29064"/>
                    </a:cubicBezTo>
                    <a:cubicBezTo>
                      <a:pt x="339261" y="32061"/>
                      <a:pt x="337762" y="36557"/>
                      <a:pt x="334765" y="39554"/>
                    </a:cubicBezTo>
                    <a:lnTo>
                      <a:pt x="243352" y="118688"/>
                    </a:lnTo>
                    <a:lnTo>
                      <a:pt x="299002" y="118201"/>
                    </a:lnTo>
                    <a:lnTo>
                      <a:pt x="338699" y="65032"/>
                    </a:lnTo>
                    <a:cubicBezTo>
                      <a:pt x="354247" y="47797"/>
                      <a:pt x="371482" y="32061"/>
                      <a:pt x="390215" y="18573"/>
                    </a:cubicBezTo>
                    <a:cubicBezTo>
                      <a:pt x="393212" y="15576"/>
                      <a:pt x="397708" y="17074"/>
                      <a:pt x="400706" y="20072"/>
                    </a:cubicBezTo>
                    <a:cubicBezTo>
                      <a:pt x="403703" y="23069"/>
                      <a:pt x="402204" y="27565"/>
                      <a:pt x="399207" y="30562"/>
                    </a:cubicBezTo>
                    <a:cubicBezTo>
                      <a:pt x="381223" y="43301"/>
                      <a:pt x="364738" y="57913"/>
                      <a:pt x="349938" y="74211"/>
                    </a:cubicBezTo>
                    <a:lnTo>
                      <a:pt x="318025" y="118034"/>
                    </a:lnTo>
                    <a:lnTo>
                      <a:pt x="351987" y="117737"/>
                    </a:lnTo>
                    <a:lnTo>
                      <a:pt x="370318" y="114704"/>
                    </a:lnTo>
                    <a:lnTo>
                      <a:pt x="426184" y="48546"/>
                    </a:lnTo>
                    <a:cubicBezTo>
                      <a:pt x="429181" y="45549"/>
                      <a:pt x="433677" y="45549"/>
                      <a:pt x="436674" y="48546"/>
                    </a:cubicBezTo>
                    <a:cubicBezTo>
                      <a:pt x="439672" y="51543"/>
                      <a:pt x="439672" y="56039"/>
                      <a:pt x="436674" y="59036"/>
                    </a:cubicBezTo>
                    <a:lnTo>
                      <a:pt x="393245" y="110911"/>
                    </a:lnTo>
                    <a:lnTo>
                      <a:pt x="449560" y="101594"/>
                    </a:lnTo>
                    <a:lnTo>
                      <a:pt x="448663" y="99501"/>
                    </a:lnTo>
                    <a:cubicBezTo>
                      <a:pt x="459154" y="74023"/>
                      <a:pt x="474141" y="50045"/>
                      <a:pt x="490626" y="29064"/>
                    </a:cubicBezTo>
                    <a:cubicBezTo>
                      <a:pt x="493623" y="26066"/>
                      <a:pt x="498119" y="24568"/>
                      <a:pt x="501117" y="27565"/>
                    </a:cubicBezTo>
                    <a:cubicBezTo>
                      <a:pt x="504114" y="30562"/>
                      <a:pt x="505613" y="35059"/>
                      <a:pt x="502615" y="38056"/>
                    </a:cubicBezTo>
                    <a:lnTo>
                      <a:pt x="466139" y="98851"/>
                    </a:lnTo>
                    <a:lnTo>
                      <a:pt x="485849" y="95590"/>
                    </a:lnTo>
                    <a:lnTo>
                      <a:pt x="522190" y="82880"/>
                    </a:lnTo>
                    <a:lnTo>
                      <a:pt x="550574" y="40677"/>
                    </a:lnTo>
                    <a:cubicBezTo>
                      <a:pt x="561814" y="27564"/>
                      <a:pt x="574553" y="15575"/>
                      <a:pt x="588041" y="5084"/>
                    </a:cubicBezTo>
                    <a:cubicBezTo>
                      <a:pt x="591038" y="2087"/>
                      <a:pt x="595534" y="3585"/>
                      <a:pt x="598531" y="6583"/>
                    </a:cubicBezTo>
                    <a:cubicBezTo>
                      <a:pt x="601528" y="9580"/>
                      <a:pt x="600029" y="14076"/>
                      <a:pt x="597032" y="17073"/>
                    </a:cubicBezTo>
                    <a:lnTo>
                      <a:pt x="548760" y="73587"/>
                    </a:lnTo>
                    <a:lnTo>
                      <a:pt x="637496" y="42551"/>
                    </a:lnTo>
                    <a:cubicBezTo>
                      <a:pt x="641993" y="41052"/>
                      <a:pt x="644990" y="42551"/>
                      <a:pt x="647987" y="45548"/>
                    </a:cubicBezTo>
                    <a:cubicBezTo>
                      <a:pt x="649486" y="50044"/>
                      <a:pt x="647987" y="53042"/>
                      <a:pt x="644990" y="56039"/>
                    </a:cubicBezTo>
                    <a:lnTo>
                      <a:pt x="612852" y="67524"/>
                    </a:lnTo>
                    <a:lnTo>
                      <a:pt x="635998" y="71027"/>
                    </a:lnTo>
                    <a:cubicBezTo>
                      <a:pt x="640494" y="71027"/>
                      <a:pt x="643491" y="74024"/>
                      <a:pt x="643491" y="78519"/>
                    </a:cubicBezTo>
                    <a:cubicBezTo>
                      <a:pt x="640494" y="83015"/>
                      <a:pt x="637496" y="86013"/>
                      <a:pt x="634499" y="86013"/>
                    </a:cubicBezTo>
                    <a:cubicBezTo>
                      <a:pt x="621011" y="86013"/>
                      <a:pt x="586541" y="78519"/>
                      <a:pt x="585043" y="78519"/>
                    </a:cubicBezTo>
                    <a:lnTo>
                      <a:pt x="584474" y="77665"/>
                    </a:lnTo>
                    <a:lnTo>
                      <a:pt x="545751" y="91504"/>
                    </a:lnTo>
                    <a:lnTo>
                      <a:pt x="606025" y="105496"/>
                    </a:lnTo>
                    <a:cubicBezTo>
                      <a:pt x="610521" y="105496"/>
                      <a:pt x="613518" y="109992"/>
                      <a:pt x="612019" y="114488"/>
                    </a:cubicBezTo>
                    <a:cubicBezTo>
                      <a:pt x="612019" y="118984"/>
                      <a:pt x="609022" y="120483"/>
                      <a:pt x="606025" y="120483"/>
                    </a:cubicBezTo>
                    <a:lnTo>
                      <a:pt x="521069" y="100324"/>
                    </a:lnTo>
                    <a:lnTo>
                      <a:pt x="510162" y="104222"/>
                    </a:lnTo>
                    <a:lnTo>
                      <a:pt x="462372" y="113197"/>
                    </a:lnTo>
                    <a:lnTo>
                      <a:pt x="508236" y="130224"/>
                    </a:lnTo>
                    <a:cubicBezTo>
                      <a:pt x="529593" y="136593"/>
                      <a:pt x="551324" y="141464"/>
                      <a:pt x="573054" y="144461"/>
                    </a:cubicBezTo>
                    <a:cubicBezTo>
                      <a:pt x="577550" y="144461"/>
                      <a:pt x="580548" y="148957"/>
                      <a:pt x="579049" y="153453"/>
                    </a:cubicBezTo>
                    <a:cubicBezTo>
                      <a:pt x="577550" y="156450"/>
                      <a:pt x="574553" y="159448"/>
                      <a:pt x="570057" y="159448"/>
                    </a:cubicBezTo>
                    <a:cubicBezTo>
                      <a:pt x="523598" y="151954"/>
                      <a:pt x="480136" y="139966"/>
                      <a:pt x="438174" y="120483"/>
                    </a:cubicBezTo>
                    <a:lnTo>
                      <a:pt x="437430" y="117881"/>
                    </a:lnTo>
                    <a:lnTo>
                      <a:pt x="395982" y="125665"/>
                    </a:lnTo>
                    <a:lnTo>
                      <a:pt x="460652" y="150455"/>
                    </a:lnTo>
                    <a:cubicBezTo>
                      <a:pt x="465148" y="151954"/>
                      <a:pt x="466647" y="154952"/>
                      <a:pt x="466647" y="159448"/>
                    </a:cubicBezTo>
                    <a:cubicBezTo>
                      <a:pt x="466647" y="162445"/>
                      <a:pt x="463650" y="165442"/>
                      <a:pt x="459153" y="165442"/>
                    </a:cubicBezTo>
                    <a:cubicBezTo>
                      <a:pt x="459153" y="165442"/>
                      <a:pt x="457655" y="165442"/>
                      <a:pt x="457655" y="165442"/>
                    </a:cubicBezTo>
                    <a:lnTo>
                      <a:pt x="366352" y="130660"/>
                    </a:lnTo>
                    <a:lnTo>
                      <a:pt x="317198" y="133285"/>
                    </a:lnTo>
                    <a:lnTo>
                      <a:pt x="412696" y="180430"/>
                    </a:lnTo>
                    <a:cubicBezTo>
                      <a:pt x="415693" y="181928"/>
                      <a:pt x="417191" y="186424"/>
                      <a:pt x="415693" y="190920"/>
                    </a:cubicBezTo>
                    <a:cubicBezTo>
                      <a:pt x="414194" y="193917"/>
                      <a:pt x="411197" y="195416"/>
                      <a:pt x="408200" y="195416"/>
                    </a:cubicBezTo>
                    <a:cubicBezTo>
                      <a:pt x="406701" y="195416"/>
                      <a:pt x="406701" y="195416"/>
                      <a:pt x="405202" y="193917"/>
                    </a:cubicBezTo>
                    <a:lnTo>
                      <a:pt x="286807" y="135469"/>
                    </a:lnTo>
                    <a:lnTo>
                      <a:pt x="286649" y="134916"/>
                    </a:lnTo>
                    <a:lnTo>
                      <a:pt x="276317" y="135468"/>
                    </a:lnTo>
                    <a:lnTo>
                      <a:pt x="232899" y="132151"/>
                    </a:lnTo>
                    <a:lnTo>
                      <a:pt x="295800" y="168440"/>
                    </a:lnTo>
                    <a:cubicBezTo>
                      <a:pt x="300296" y="169938"/>
                      <a:pt x="301794" y="174434"/>
                      <a:pt x="300296" y="177432"/>
                    </a:cubicBezTo>
                    <a:cubicBezTo>
                      <a:pt x="300296" y="180429"/>
                      <a:pt x="297298" y="183427"/>
                      <a:pt x="294301" y="183427"/>
                    </a:cubicBezTo>
                    <a:cubicBezTo>
                      <a:pt x="292802" y="183427"/>
                      <a:pt x="292802" y="183427"/>
                      <a:pt x="291304" y="183427"/>
                    </a:cubicBezTo>
                    <a:cubicBezTo>
                      <a:pt x="261330" y="172936"/>
                      <a:pt x="234354" y="156450"/>
                      <a:pt x="208877" y="135468"/>
                    </a:cubicBezTo>
                    <a:lnTo>
                      <a:pt x="208133" y="130259"/>
                    </a:lnTo>
                    <a:lnTo>
                      <a:pt x="142188" y="125221"/>
                    </a:lnTo>
                    <a:lnTo>
                      <a:pt x="193140" y="163570"/>
                    </a:lnTo>
                    <a:cubicBezTo>
                      <a:pt x="218618" y="178931"/>
                      <a:pt x="245594" y="191670"/>
                      <a:pt x="273319" y="201411"/>
                    </a:cubicBezTo>
                    <a:cubicBezTo>
                      <a:pt x="277815" y="202910"/>
                      <a:pt x="279314" y="207406"/>
                      <a:pt x="277815" y="210403"/>
                    </a:cubicBezTo>
                    <a:cubicBezTo>
                      <a:pt x="277815" y="211902"/>
                      <a:pt x="274818" y="214899"/>
                      <a:pt x="271820" y="214899"/>
                    </a:cubicBezTo>
                    <a:cubicBezTo>
                      <a:pt x="270321" y="214899"/>
                      <a:pt x="270321" y="214899"/>
                      <a:pt x="268823" y="214899"/>
                    </a:cubicBezTo>
                    <a:cubicBezTo>
                      <a:pt x="210375" y="195417"/>
                      <a:pt x="156423" y="162446"/>
                      <a:pt x="111463" y="120482"/>
                    </a:cubicBezTo>
                    <a:lnTo>
                      <a:pt x="111463" y="118199"/>
                    </a:lnTo>
                    <a:lnTo>
                      <a:pt x="45815" y="102039"/>
                    </a:lnTo>
                    <a:lnTo>
                      <a:pt x="85424" y="149894"/>
                    </a:lnTo>
                    <a:cubicBezTo>
                      <a:pt x="105094" y="167691"/>
                      <a:pt x="127200" y="182677"/>
                      <a:pt x="150429" y="193918"/>
                    </a:cubicBezTo>
                    <a:cubicBezTo>
                      <a:pt x="153426" y="195417"/>
                      <a:pt x="156423" y="199912"/>
                      <a:pt x="153426" y="204408"/>
                    </a:cubicBezTo>
                    <a:cubicBezTo>
                      <a:pt x="151928" y="207406"/>
                      <a:pt x="148931" y="208904"/>
                      <a:pt x="145933" y="208904"/>
                    </a:cubicBezTo>
                    <a:cubicBezTo>
                      <a:pt x="144434" y="208904"/>
                      <a:pt x="144434" y="208904"/>
                      <a:pt x="142936" y="207406"/>
                    </a:cubicBezTo>
                    <a:cubicBezTo>
                      <a:pt x="93480" y="183427"/>
                      <a:pt x="50018" y="144461"/>
                      <a:pt x="21543" y="96504"/>
                    </a:cubicBezTo>
                    <a:lnTo>
                      <a:pt x="21661" y="96093"/>
                    </a:lnTo>
                    <a:lnTo>
                      <a:pt x="5058" y="92007"/>
                    </a:lnTo>
                    <a:cubicBezTo>
                      <a:pt x="561" y="90509"/>
                      <a:pt x="-937" y="86013"/>
                      <a:pt x="561" y="83015"/>
                    </a:cubicBezTo>
                    <a:cubicBezTo>
                      <a:pt x="2060" y="78519"/>
                      <a:pt x="6556" y="77020"/>
                      <a:pt x="9554" y="78519"/>
                    </a:cubicBezTo>
                    <a:lnTo>
                      <a:pt x="30427" y="83772"/>
                    </a:lnTo>
                    <a:lnTo>
                      <a:pt x="30535" y="83015"/>
                    </a:lnTo>
                    <a:cubicBezTo>
                      <a:pt x="76994" y="51543"/>
                      <a:pt x="124951" y="24567"/>
                      <a:pt x="175906" y="588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866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46" name="任意多边形: 形状 245">
                <a:extLst>
                  <a:ext uri="{FF2B5EF4-FFF2-40B4-BE49-F238E27FC236}">
                    <a16:creationId xmlns:a16="http://schemas.microsoft.com/office/drawing/2014/main" id="{C99382FA-8CF4-4725-A71A-F9CC209340B1}"/>
                  </a:ext>
                </a:extLst>
              </p:cNvPr>
              <p:cNvSpPr/>
              <p:nvPr/>
            </p:nvSpPr>
            <p:spPr>
              <a:xfrm>
                <a:off x="4083861" y="2941554"/>
                <a:ext cx="143781" cy="138738"/>
              </a:xfrm>
              <a:custGeom>
                <a:avLst/>
                <a:gdLst>
                  <a:gd name="connsiteX0" fmla="*/ 58115 w 143781"/>
                  <a:gd name="connsiteY0" fmla="*/ 74802 h 138738"/>
                  <a:gd name="connsiteX1" fmla="*/ 82655 w 143781"/>
                  <a:gd name="connsiteY1" fmla="*/ 77612 h 138738"/>
                  <a:gd name="connsiteX2" fmla="*/ 96144 w 143781"/>
                  <a:gd name="connsiteY2" fmla="*/ 121073 h 138738"/>
                  <a:gd name="connsiteX3" fmla="*/ 52682 w 143781"/>
                  <a:gd name="connsiteY3" fmla="*/ 134562 h 138738"/>
                  <a:gd name="connsiteX4" fmla="*/ 39194 w 143781"/>
                  <a:gd name="connsiteY4" fmla="*/ 91100 h 138738"/>
                  <a:gd name="connsiteX5" fmla="*/ 58115 w 143781"/>
                  <a:gd name="connsiteY5" fmla="*/ 74802 h 138738"/>
                  <a:gd name="connsiteX6" fmla="*/ 21583 w 143781"/>
                  <a:gd name="connsiteY6" fmla="*/ 3428 h 138738"/>
                  <a:gd name="connsiteX7" fmla="*/ 46686 w 143781"/>
                  <a:gd name="connsiteY7" fmla="*/ 5676 h 138738"/>
                  <a:gd name="connsiteX8" fmla="*/ 60175 w 143781"/>
                  <a:gd name="connsiteY8" fmla="*/ 49137 h 138738"/>
                  <a:gd name="connsiteX9" fmla="*/ 16713 w 143781"/>
                  <a:gd name="connsiteY9" fmla="*/ 62625 h 138738"/>
                  <a:gd name="connsiteX10" fmla="*/ 3225 w 143781"/>
                  <a:gd name="connsiteY10" fmla="*/ 19164 h 138738"/>
                  <a:gd name="connsiteX11" fmla="*/ 21583 w 143781"/>
                  <a:gd name="connsiteY11" fmla="*/ 3428 h 138738"/>
                  <a:gd name="connsiteX12" fmla="*/ 101576 w 143781"/>
                  <a:gd name="connsiteY12" fmla="*/ 1367 h 138738"/>
                  <a:gd name="connsiteX13" fmla="*/ 126116 w 143781"/>
                  <a:gd name="connsiteY13" fmla="*/ 4176 h 138738"/>
                  <a:gd name="connsiteX14" fmla="*/ 139605 w 143781"/>
                  <a:gd name="connsiteY14" fmla="*/ 47638 h 138738"/>
                  <a:gd name="connsiteX15" fmla="*/ 96144 w 143781"/>
                  <a:gd name="connsiteY15" fmla="*/ 61126 h 138738"/>
                  <a:gd name="connsiteX16" fmla="*/ 82655 w 143781"/>
                  <a:gd name="connsiteY16" fmla="*/ 17665 h 138738"/>
                  <a:gd name="connsiteX17" fmla="*/ 101576 w 143781"/>
                  <a:gd name="connsiteY17" fmla="*/ 1367 h 1387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43781" h="138738">
                    <a:moveTo>
                      <a:pt x="58115" y="74802"/>
                    </a:moveTo>
                    <a:cubicBezTo>
                      <a:pt x="66170" y="72366"/>
                      <a:pt x="75162" y="73116"/>
                      <a:pt x="82655" y="77612"/>
                    </a:cubicBezTo>
                    <a:cubicBezTo>
                      <a:pt x="99141" y="85105"/>
                      <a:pt x="105135" y="106087"/>
                      <a:pt x="96144" y="121073"/>
                    </a:cubicBezTo>
                    <a:cubicBezTo>
                      <a:pt x="88650" y="137559"/>
                      <a:pt x="67669" y="143553"/>
                      <a:pt x="52682" y="134562"/>
                    </a:cubicBezTo>
                    <a:cubicBezTo>
                      <a:pt x="37696" y="127068"/>
                      <a:pt x="31701" y="107586"/>
                      <a:pt x="39194" y="91100"/>
                    </a:cubicBezTo>
                    <a:cubicBezTo>
                      <a:pt x="42941" y="82857"/>
                      <a:pt x="50059" y="77237"/>
                      <a:pt x="58115" y="74802"/>
                    </a:cubicBezTo>
                    <a:close/>
                    <a:moveTo>
                      <a:pt x="21583" y="3428"/>
                    </a:moveTo>
                    <a:cubicBezTo>
                      <a:pt x="29451" y="1180"/>
                      <a:pt x="38444" y="1929"/>
                      <a:pt x="46686" y="5676"/>
                    </a:cubicBezTo>
                    <a:cubicBezTo>
                      <a:pt x="63172" y="13169"/>
                      <a:pt x="69166" y="34150"/>
                      <a:pt x="60175" y="49137"/>
                    </a:cubicBezTo>
                    <a:cubicBezTo>
                      <a:pt x="52681" y="65623"/>
                      <a:pt x="31699" y="71617"/>
                      <a:pt x="16713" y="62625"/>
                    </a:cubicBezTo>
                    <a:cubicBezTo>
                      <a:pt x="1726" y="55132"/>
                      <a:pt x="-4268" y="35649"/>
                      <a:pt x="3225" y="19164"/>
                    </a:cubicBezTo>
                    <a:cubicBezTo>
                      <a:pt x="6971" y="10921"/>
                      <a:pt x="13715" y="5676"/>
                      <a:pt x="21583" y="3428"/>
                    </a:cubicBezTo>
                    <a:close/>
                    <a:moveTo>
                      <a:pt x="101576" y="1367"/>
                    </a:moveTo>
                    <a:cubicBezTo>
                      <a:pt x="109631" y="-1069"/>
                      <a:pt x="118623" y="-319"/>
                      <a:pt x="126116" y="4176"/>
                    </a:cubicBezTo>
                    <a:cubicBezTo>
                      <a:pt x="142602" y="11670"/>
                      <a:pt x="148596" y="32651"/>
                      <a:pt x="139605" y="47638"/>
                    </a:cubicBezTo>
                    <a:cubicBezTo>
                      <a:pt x="132111" y="64123"/>
                      <a:pt x="111130" y="70118"/>
                      <a:pt x="96144" y="61126"/>
                    </a:cubicBezTo>
                    <a:cubicBezTo>
                      <a:pt x="79658" y="52134"/>
                      <a:pt x="75162" y="34150"/>
                      <a:pt x="82655" y="17665"/>
                    </a:cubicBezTo>
                    <a:cubicBezTo>
                      <a:pt x="86402" y="9422"/>
                      <a:pt x="93521" y="3802"/>
                      <a:pt x="101576" y="1367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1866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247" name="组合 246">
              <a:extLst>
                <a:ext uri="{FF2B5EF4-FFF2-40B4-BE49-F238E27FC236}">
                  <a16:creationId xmlns:a16="http://schemas.microsoft.com/office/drawing/2014/main" id="{DD486386-0AEA-4FC4-B87F-886C9516FFE4}"/>
                </a:ext>
              </a:extLst>
            </p:cNvPr>
            <p:cNvGrpSpPr/>
            <p:nvPr/>
          </p:nvGrpSpPr>
          <p:grpSpPr>
            <a:xfrm>
              <a:off x="4733814" y="3067051"/>
              <a:ext cx="626094" cy="173276"/>
              <a:chOff x="4083861" y="2941554"/>
              <a:chExt cx="778625" cy="215491"/>
            </a:xfrm>
          </p:grpSpPr>
          <p:sp>
            <p:nvSpPr>
              <p:cNvPr id="248" name="任意多边形: 形状 247">
                <a:extLst>
                  <a:ext uri="{FF2B5EF4-FFF2-40B4-BE49-F238E27FC236}">
                    <a16:creationId xmlns:a16="http://schemas.microsoft.com/office/drawing/2014/main" id="{87B2ABD8-0D5A-43AA-ADB3-E7F138CE52EE}"/>
                  </a:ext>
                </a:extLst>
              </p:cNvPr>
              <p:cNvSpPr/>
              <p:nvPr/>
            </p:nvSpPr>
            <p:spPr>
              <a:xfrm>
                <a:off x="4213911" y="2942146"/>
                <a:ext cx="648575" cy="214899"/>
              </a:xfrm>
              <a:custGeom>
                <a:avLst/>
                <a:gdLst>
                  <a:gd name="connsiteX0" fmla="*/ 175906 w 648575"/>
                  <a:gd name="connsiteY0" fmla="*/ 588 h 214899"/>
                  <a:gd name="connsiteX1" fmla="*/ 186396 w 648575"/>
                  <a:gd name="connsiteY1" fmla="*/ 3585 h 214899"/>
                  <a:gd name="connsiteX2" fmla="*/ 183399 w 648575"/>
                  <a:gd name="connsiteY2" fmla="*/ 14076 h 214899"/>
                  <a:gd name="connsiteX3" fmla="*/ 52189 w 648575"/>
                  <a:gd name="connsiteY3" fmla="*/ 89249 h 214899"/>
                  <a:gd name="connsiteX4" fmla="*/ 124873 w 648575"/>
                  <a:gd name="connsiteY4" fmla="*/ 107541 h 214899"/>
                  <a:gd name="connsiteX5" fmla="*/ 124951 w 648575"/>
                  <a:gd name="connsiteY5" fmla="*/ 106994 h 214899"/>
                  <a:gd name="connsiteX6" fmla="*/ 255336 w 648575"/>
                  <a:gd name="connsiteY6" fmla="*/ 29063 h 214899"/>
                  <a:gd name="connsiteX7" fmla="*/ 265826 w 648575"/>
                  <a:gd name="connsiteY7" fmla="*/ 32060 h 214899"/>
                  <a:gd name="connsiteX8" fmla="*/ 262829 w 648575"/>
                  <a:gd name="connsiteY8" fmla="*/ 42551 h 214899"/>
                  <a:gd name="connsiteX9" fmla="*/ 149206 w 648575"/>
                  <a:gd name="connsiteY9" fmla="*/ 110725 h 214899"/>
                  <a:gd name="connsiteX10" fmla="*/ 216299 w 648575"/>
                  <a:gd name="connsiteY10" fmla="*/ 118925 h 214899"/>
                  <a:gd name="connsiteX11" fmla="*/ 222365 w 648575"/>
                  <a:gd name="connsiteY11" fmla="*/ 118872 h 214899"/>
                  <a:gd name="connsiteX12" fmla="*/ 222365 w 648575"/>
                  <a:gd name="connsiteY12" fmla="*/ 117485 h 214899"/>
                  <a:gd name="connsiteX13" fmla="*/ 325773 w 648575"/>
                  <a:gd name="connsiteY13" fmla="*/ 27565 h 214899"/>
                  <a:gd name="connsiteX14" fmla="*/ 336264 w 648575"/>
                  <a:gd name="connsiteY14" fmla="*/ 29064 h 214899"/>
                  <a:gd name="connsiteX15" fmla="*/ 334765 w 648575"/>
                  <a:gd name="connsiteY15" fmla="*/ 39554 h 214899"/>
                  <a:gd name="connsiteX16" fmla="*/ 243352 w 648575"/>
                  <a:gd name="connsiteY16" fmla="*/ 118688 h 214899"/>
                  <a:gd name="connsiteX17" fmla="*/ 299002 w 648575"/>
                  <a:gd name="connsiteY17" fmla="*/ 118201 h 214899"/>
                  <a:gd name="connsiteX18" fmla="*/ 338699 w 648575"/>
                  <a:gd name="connsiteY18" fmla="*/ 65032 h 214899"/>
                  <a:gd name="connsiteX19" fmla="*/ 390215 w 648575"/>
                  <a:gd name="connsiteY19" fmla="*/ 18573 h 214899"/>
                  <a:gd name="connsiteX20" fmla="*/ 400706 w 648575"/>
                  <a:gd name="connsiteY20" fmla="*/ 20072 h 214899"/>
                  <a:gd name="connsiteX21" fmla="*/ 399207 w 648575"/>
                  <a:gd name="connsiteY21" fmla="*/ 30562 h 214899"/>
                  <a:gd name="connsiteX22" fmla="*/ 349938 w 648575"/>
                  <a:gd name="connsiteY22" fmla="*/ 74211 h 214899"/>
                  <a:gd name="connsiteX23" fmla="*/ 318025 w 648575"/>
                  <a:gd name="connsiteY23" fmla="*/ 118034 h 214899"/>
                  <a:gd name="connsiteX24" fmla="*/ 351987 w 648575"/>
                  <a:gd name="connsiteY24" fmla="*/ 117737 h 214899"/>
                  <a:gd name="connsiteX25" fmla="*/ 370318 w 648575"/>
                  <a:gd name="connsiteY25" fmla="*/ 114704 h 214899"/>
                  <a:gd name="connsiteX26" fmla="*/ 426184 w 648575"/>
                  <a:gd name="connsiteY26" fmla="*/ 48546 h 214899"/>
                  <a:gd name="connsiteX27" fmla="*/ 436674 w 648575"/>
                  <a:gd name="connsiteY27" fmla="*/ 48546 h 214899"/>
                  <a:gd name="connsiteX28" fmla="*/ 436674 w 648575"/>
                  <a:gd name="connsiteY28" fmla="*/ 59036 h 214899"/>
                  <a:gd name="connsiteX29" fmla="*/ 393245 w 648575"/>
                  <a:gd name="connsiteY29" fmla="*/ 110911 h 214899"/>
                  <a:gd name="connsiteX30" fmla="*/ 449560 w 648575"/>
                  <a:gd name="connsiteY30" fmla="*/ 101594 h 214899"/>
                  <a:gd name="connsiteX31" fmla="*/ 448663 w 648575"/>
                  <a:gd name="connsiteY31" fmla="*/ 99501 h 214899"/>
                  <a:gd name="connsiteX32" fmla="*/ 490626 w 648575"/>
                  <a:gd name="connsiteY32" fmla="*/ 29064 h 214899"/>
                  <a:gd name="connsiteX33" fmla="*/ 501117 w 648575"/>
                  <a:gd name="connsiteY33" fmla="*/ 27565 h 214899"/>
                  <a:gd name="connsiteX34" fmla="*/ 502615 w 648575"/>
                  <a:gd name="connsiteY34" fmla="*/ 38056 h 214899"/>
                  <a:gd name="connsiteX35" fmla="*/ 466139 w 648575"/>
                  <a:gd name="connsiteY35" fmla="*/ 98851 h 214899"/>
                  <a:gd name="connsiteX36" fmla="*/ 485849 w 648575"/>
                  <a:gd name="connsiteY36" fmla="*/ 95590 h 214899"/>
                  <a:gd name="connsiteX37" fmla="*/ 522190 w 648575"/>
                  <a:gd name="connsiteY37" fmla="*/ 82880 h 214899"/>
                  <a:gd name="connsiteX38" fmla="*/ 550574 w 648575"/>
                  <a:gd name="connsiteY38" fmla="*/ 40677 h 214899"/>
                  <a:gd name="connsiteX39" fmla="*/ 588041 w 648575"/>
                  <a:gd name="connsiteY39" fmla="*/ 5084 h 214899"/>
                  <a:gd name="connsiteX40" fmla="*/ 598531 w 648575"/>
                  <a:gd name="connsiteY40" fmla="*/ 6583 h 214899"/>
                  <a:gd name="connsiteX41" fmla="*/ 597032 w 648575"/>
                  <a:gd name="connsiteY41" fmla="*/ 17073 h 214899"/>
                  <a:gd name="connsiteX42" fmla="*/ 548760 w 648575"/>
                  <a:gd name="connsiteY42" fmla="*/ 73587 h 214899"/>
                  <a:gd name="connsiteX43" fmla="*/ 637496 w 648575"/>
                  <a:gd name="connsiteY43" fmla="*/ 42551 h 214899"/>
                  <a:gd name="connsiteX44" fmla="*/ 647987 w 648575"/>
                  <a:gd name="connsiteY44" fmla="*/ 45548 h 214899"/>
                  <a:gd name="connsiteX45" fmla="*/ 644990 w 648575"/>
                  <a:gd name="connsiteY45" fmla="*/ 56039 h 214899"/>
                  <a:gd name="connsiteX46" fmla="*/ 612852 w 648575"/>
                  <a:gd name="connsiteY46" fmla="*/ 67524 h 214899"/>
                  <a:gd name="connsiteX47" fmla="*/ 635998 w 648575"/>
                  <a:gd name="connsiteY47" fmla="*/ 71027 h 214899"/>
                  <a:gd name="connsiteX48" fmla="*/ 643491 w 648575"/>
                  <a:gd name="connsiteY48" fmla="*/ 78519 h 214899"/>
                  <a:gd name="connsiteX49" fmla="*/ 634499 w 648575"/>
                  <a:gd name="connsiteY49" fmla="*/ 86013 h 214899"/>
                  <a:gd name="connsiteX50" fmla="*/ 585043 w 648575"/>
                  <a:gd name="connsiteY50" fmla="*/ 78519 h 214899"/>
                  <a:gd name="connsiteX51" fmla="*/ 584474 w 648575"/>
                  <a:gd name="connsiteY51" fmla="*/ 77665 h 214899"/>
                  <a:gd name="connsiteX52" fmla="*/ 545751 w 648575"/>
                  <a:gd name="connsiteY52" fmla="*/ 91504 h 214899"/>
                  <a:gd name="connsiteX53" fmla="*/ 606025 w 648575"/>
                  <a:gd name="connsiteY53" fmla="*/ 105496 h 214899"/>
                  <a:gd name="connsiteX54" fmla="*/ 612019 w 648575"/>
                  <a:gd name="connsiteY54" fmla="*/ 114488 h 214899"/>
                  <a:gd name="connsiteX55" fmla="*/ 606025 w 648575"/>
                  <a:gd name="connsiteY55" fmla="*/ 120483 h 214899"/>
                  <a:gd name="connsiteX56" fmla="*/ 521069 w 648575"/>
                  <a:gd name="connsiteY56" fmla="*/ 100324 h 214899"/>
                  <a:gd name="connsiteX57" fmla="*/ 510162 w 648575"/>
                  <a:gd name="connsiteY57" fmla="*/ 104222 h 214899"/>
                  <a:gd name="connsiteX58" fmla="*/ 462372 w 648575"/>
                  <a:gd name="connsiteY58" fmla="*/ 113197 h 214899"/>
                  <a:gd name="connsiteX59" fmla="*/ 508236 w 648575"/>
                  <a:gd name="connsiteY59" fmla="*/ 130224 h 214899"/>
                  <a:gd name="connsiteX60" fmla="*/ 573054 w 648575"/>
                  <a:gd name="connsiteY60" fmla="*/ 144461 h 214899"/>
                  <a:gd name="connsiteX61" fmla="*/ 579049 w 648575"/>
                  <a:gd name="connsiteY61" fmla="*/ 153453 h 214899"/>
                  <a:gd name="connsiteX62" fmla="*/ 570057 w 648575"/>
                  <a:gd name="connsiteY62" fmla="*/ 159448 h 214899"/>
                  <a:gd name="connsiteX63" fmla="*/ 438174 w 648575"/>
                  <a:gd name="connsiteY63" fmla="*/ 120483 h 214899"/>
                  <a:gd name="connsiteX64" fmla="*/ 437430 w 648575"/>
                  <a:gd name="connsiteY64" fmla="*/ 117881 h 214899"/>
                  <a:gd name="connsiteX65" fmla="*/ 395982 w 648575"/>
                  <a:gd name="connsiteY65" fmla="*/ 125665 h 214899"/>
                  <a:gd name="connsiteX66" fmla="*/ 460652 w 648575"/>
                  <a:gd name="connsiteY66" fmla="*/ 150455 h 214899"/>
                  <a:gd name="connsiteX67" fmla="*/ 466647 w 648575"/>
                  <a:gd name="connsiteY67" fmla="*/ 159448 h 214899"/>
                  <a:gd name="connsiteX68" fmla="*/ 459153 w 648575"/>
                  <a:gd name="connsiteY68" fmla="*/ 165442 h 214899"/>
                  <a:gd name="connsiteX69" fmla="*/ 457655 w 648575"/>
                  <a:gd name="connsiteY69" fmla="*/ 165442 h 214899"/>
                  <a:gd name="connsiteX70" fmla="*/ 366352 w 648575"/>
                  <a:gd name="connsiteY70" fmla="*/ 130660 h 214899"/>
                  <a:gd name="connsiteX71" fmla="*/ 317198 w 648575"/>
                  <a:gd name="connsiteY71" fmla="*/ 133285 h 214899"/>
                  <a:gd name="connsiteX72" fmla="*/ 412696 w 648575"/>
                  <a:gd name="connsiteY72" fmla="*/ 180430 h 214899"/>
                  <a:gd name="connsiteX73" fmla="*/ 415693 w 648575"/>
                  <a:gd name="connsiteY73" fmla="*/ 190920 h 214899"/>
                  <a:gd name="connsiteX74" fmla="*/ 408200 w 648575"/>
                  <a:gd name="connsiteY74" fmla="*/ 195416 h 214899"/>
                  <a:gd name="connsiteX75" fmla="*/ 405202 w 648575"/>
                  <a:gd name="connsiteY75" fmla="*/ 193917 h 214899"/>
                  <a:gd name="connsiteX76" fmla="*/ 286807 w 648575"/>
                  <a:gd name="connsiteY76" fmla="*/ 135469 h 214899"/>
                  <a:gd name="connsiteX77" fmla="*/ 286649 w 648575"/>
                  <a:gd name="connsiteY77" fmla="*/ 134916 h 214899"/>
                  <a:gd name="connsiteX78" fmla="*/ 276317 w 648575"/>
                  <a:gd name="connsiteY78" fmla="*/ 135468 h 214899"/>
                  <a:gd name="connsiteX79" fmla="*/ 232899 w 648575"/>
                  <a:gd name="connsiteY79" fmla="*/ 132151 h 214899"/>
                  <a:gd name="connsiteX80" fmla="*/ 295800 w 648575"/>
                  <a:gd name="connsiteY80" fmla="*/ 168440 h 214899"/>
                  <a:gd name="connsiteX81" fmla="*/ 300296 w 648575"/>
                  <a:gd name="connsiteY81" fmla="*/ 177432 h 214899"/>
                  <a:gd name="connsiteX82" fmla="*/ 294301 w 648575"/>
                  <a:gd name="connsiteY82" fmla="*/ 183427 h 214899"/>
                  <a:gd name="connsiteX83" fmla="*/ 291304 w 648575"/>
                  <a:gd name="connsiteY83" fmla="*/ 183427 h 214899"/>
                  <a:gd name="connsiteX84" fmla="*/ 208877 w 648575"/>
                  <a:gd name="connsiteY84" fmla="*/ 135468 h 214899"/>
                  <a:gd name="connsiteX85" fmla="*/ 208133 w 648575"/>
                  <a:gd name="connsiteY85" fmla="*/ 130259 h 214899"/>
                  <a:gd name="connsiteX86" fmla="*/ 142188 w 648575"/>
                  <a:gd name="connsiteY86" fmla="*/ 125221 h 214899"/>
                  <a:gd name="connsiteX87" fmla="*/ 193140 w 648575"/>
                  <a:gd name="connsiteY87" fmla="*/ 163570 h 214899"/>
                  <a:gd name="connsiteX88" fmla="*/ 273319 w 648575"/>
                  <a:gd name="connsiteY88" fmla="*/ 201411 h 214899"/>
                  <a:gd name="connsiteX89" fmla="*/ 277815 w 648575"/>
                  <a:gd name="connsiteY89" fmla="*/ 210403 h 214899"/>
                  <a:gd name="connsiteX90" fmla="*/ 271820 w 648575"/>
                  <a:gd name="connsiteY90" fmla="*/ 214899 h 214899"/>
                  <a:gd name="connsiteX91" fmla="*/ 268823 w 648575"/>
                  <a:gd name="connsiteY91" fmla="*/ 214899 h 214899"/>
                  <a:gd name="connsiteX92" fmla="*/ 111463 w 648575"/>
                  <a:gd name="connsiteY92" fmla="*/ 120482 h 214899"/>
                  <a:gd name="connsiteX93" fmla="*/ 111463 w 648575"/>
                  <a:gd name="connsiteY93" fmla="*/ 118199 h 214899"/>
                  <a:gd name="connsiteX94" fmla="*/ 45815 w 648575"/>
                  <a:gd name="connsiteY94" fmla="*/ 102039 h 214899"/>
                  <a:gd name="connsiteX95" fmla="*/ 85424 w 648575"/>
                  <a:gd name="connsiteY95" fmla="*/ 149894 h 214899"/>
                  <a:gd name="connsiteX96" fmla="*/ 150429 w 648575"/>
                  <a:gd name="connsiteY96" fmla="*/ 193918 h 214899"/>
                  <a:gd name="connsiteX97" fmla="*/ 153426 w 648575"/>
                  <a:gd name="connsiteY97" fmla="*/ 204408 h 214899"/>
                  <a:gd name="connsiteX98" fmla="*/ 145933 w 648575"/>
                  <a:gd name="connsiteY98" fmla="*/ 208904 h 214899"/>
                  <a:gd name="connsiteX99" fmla="*/ 142936 w 648575"/>
                  <a:gd name="connsiteY99" fmla="*/ 207406 h 214899"/>
                  <a:gd name="connsiteX100" fmla="*/ 21543 w 648575"/>
                  <a:gd name="connsiteY100" fmla="*/ 96504 h 214899"/>
                  <a:gd name="connsiteX101" fmla="*/ 21661 w 648575"/>
                  <a:gd name="connsiteY101" fmla="*/ 96093 h 214899"/>
                  <a:gd name="connsiteX102" fmla="*/ 5058 w 648575"/>
                  <a:gd name="connsiteY102" fmla="*/ 92007 h 214899"/>
                  <a:gd name="connsiteX103" fmla="*/ 561 w 648575"/>
                  <a:gd name="connsiteY103" fmla="*/ 83015 h 214899"/>
                  <a:gd name="connsiteX104" fmla="*/ 9554 w 648575"/>
                  <a:gd name="connsiteY104" fmla="*/ 78519 h 214899"/>
                  <a:gd name="connsiteX105" fmla="*/ 30427 w 648575"/>
                  <a:gd name="connsiteY105" fmla="*/ 83772 h 214899"/>
                  <a:gd name="connsiteX106" fmla="*/ 30535 w 648575"/>
                  <a:gd name="connsiteY106" fmla="*/ 83015 h 214899"/>
                  <a:gd name="connsiteX107" fmla="*/ 175906 w 648575"/>
                  <a:gd name="connsiteY107" fmla="*/ 588 h 2148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</a:cxnLst>
                <a:rect l="l" t="t" r="r" b="b"/>
                <a:pathLst>
                  <a:path w="648575" h="214899">
                    <a:moveTo>
                      <a:pt x="175906" y="588"/>
                    </a:moveTo>
                    <a:cubicBezTo>
                      <a:pt x="178904" y="-911"/>
                      <a:pt x="183399" y="588"/>
                      <a:pt x="186396" y="3585"/>
                    </a:cubicBezTo>
                    <a:cubicBezTo>
                      <a:pt x="187895" y="6583"/>
                      <a:pt x="186396" y="11079"/>
                      <a:pt x="183399" y="14076"/>
                    </a:cubicBezTo>
                    <a:lnTo>
                      <a:pt x="52189" y="89249"/>
                    </a:lnTo>
                    <a:lnTo>
                      <a:pt x="124873" y="107541"/>
                    </a:lnTo>
                    <a:lnTo>
                      <a:pt x="124951" y="106994"/>
                    </a:lnTo>
                    <a:cubicBezTo>
                      <a:pt x="165415" y="77021"/>
                      <a:pt x="208876" y="51543"/>
                      <a:pt x="255336" y="29063"/>
                    </a:cubicBezTo>
                    <a:cubicBezTo>
                      <a:pt x="259832" y="27564"/>
                      <a:pt x="262829" y="29063"/>
                      <a:pt x="265826" y="32060"/>
                    </a:cubicBezTo>
                    <a:cubicBezTo>
                      <a:pt x="267325" y="36556"/>
                      <a:pt x="265826" y="39554"/>
                      <a:pt x="262829" y="42551"/>
                    </a:cubicBezTo>
                    <a:lnTo>
                      <a:pt x="149206" y="110725"/>
                    </a:lnTo>
                    <a:lnTo>
                      <a:pt x="216299" y="118925"/>
                    </a:lnTo>
                    <a:lnTo>
                      <a:pt x="222365" y="118872"/>
                    </a:lnTo>
                    <a:lnTo>
                      <a:pt x="222365" y="117485"/>
                    </a:lnTo>
                    <a:cubicBezTo>
                      <a:pt x="252338" y="83016"/>
                      <a:pt x="288306" y="53042"/>
                      <a:pt x="325773" y="27565"/>
                    </a:cubicBezTo>
                    <a:cubicBezTo>
                      <a:pt x="328770" y="24568"/>
                      <a:pt x="333266" y="26066"/>
                      <a:pt x="336264" y="29064"/>
                    </a:cubicBezTo>
                    <a:cubicBezTo>
                      <a:pt x="339261" y="32061"/>
                      <a:pt x="337762" y="36557"/>
                      <a:pt x="334765" y="39554"/>
                    </a:cubicBezTo>
                    <a:lnTo>
                      <a:pt x="243352" y="118688"/>
                    </a:lnTo>
                    <a:lnTo>
                      <a:pt x="299002" y="118201"/>
                    </a:lnTo>
                    <a:lnTo>
                      <a:pt x="338699" y="65032"/>
                    </a:lnTo>
                    <a:cubicBezTo>
                      <a:pt x="354247" y="47797"/>
                      <a:pt x="371482" y="32061"/>
                      <a:pt x="390215" y="18573"/>
                    </a:cubicBezTo>
                    <a:cubicBezTo>
                      <a:pt x="393212" y="15576"/>
                      <a:pt x="397708" y="17074"/>
                      <a:pt x="400706" y="20072"/>
                    </a:cubicBezTo>
                    <a:cubicBezTo>
                      <a:pt x="403703" y="23069"/>
                      <a:pt x="402204" y="27565"/>
                      <a:pt x="399207" y="30562"/>
                    </a:cubicBezTo>
                    <a:cubicBezTo>
                      <a:pt x="381223" y="43301"/>
                      <a:pt x="364738" y="57913"/>
                      <a:pt x="349938" y="74211"/>
                    </a:cubicBezTo>
                    <a:lnTo>
                      <a:pt x="318025" y="118034"/>
                    </a:lnTo>
                    <a:lnTo>
                      <a:pt x="351987" y="117737"/>
                    </a:lnTo>
                    <a:lnTo>
                      <a:pt x="370318" y="114704"/>
                    </a:lnTo>
                    <a:lnTo>
                      <a:pt x="426184" y="48546"/>
                    </a:lnTo>
                    <a:cubicBezTo>
                      <a:pt x="429181" y="45549"/>
                      <a:pt x="433677" y="45549"/>
                      <a:pt x="436674" y="48546"/>
                    </a:cubicBezTo>
                    <a:cubicBezTo>
                      <a:pt x="439672" y="51543"/>
                      <a:pt x="439672" y="56039"/>
                      <a:pt x="436674" y="59036"/>
                    </a:cubicBezTo>
                    <a:lnTo>
                      <a:pt x="393245" y="110911"/>
                    </a:lnTo>
                    <a:lnTo>
                      <a:pt x="449560" y="101594"/>
                    </a:lnTo>
                    <a:lnTo>
                      <a:pt x="448663" y="99501"/>
                    </a:lnTo>
                    <a:cubicBezTo>
                      <a:pt x="459154" y="74023"/>
                      <a:pt x="474141" y="50045"/>
                      <a:pt x="490626" y="29064"/>
                    </a:cubicBezTo>
                    <a:cubicBezTo>
                      <a:pt x="493623" y="26066"/>
                      <a:pt x="498119" y="24568"/>
                      <a:pt x="501117" y="27565"/>
                    </a:cubicBezTo>
                    <a:cubicBezTo>
                      <a:pt x="504114" y="30562"/>
                      <a:pt x="505613" y="35059"/>
                      <a:pt x="502615" y="38056"/>
                    </a:cubicBezTo>
                    <a:lnTo>
                      <a:pt x="466139" y="98851"/>
                    </a:lnTo>
                    <a:lnTo>
                      <a:pt x="485849" y="95590"/>
                    </a:lnTo>
                    <a:lnTo>
                      <a:pt x="522190" y="82880"/>
                    </a:lnTo>
                    <a:lnTo>
                      <a:pt x="550574" y="40677"/>
                    </a:lnTo>
                    <a:cubicBezTo>
                      <a:pt x="561814" y="27564"/>
                      <a:pt x="574553" y="15575"/>
                      <a:pt x="588041" y="5084"/>
                    </a:cubicBezTo>
                    <a:cubicBezTo>
                      <a:pt x="591038" y="2087"/>
                      <a:pt x="595534" y="3585"/>
                      <a:pt x="598531" y="6583"/>
                    </a:cubicBezTo>
                    <a:cubicBezTo>
                      <a:pt x="601528" y="9580"/>
                      <a:pt x="600029" y="14076"/>
                      <a:pt x="597032" y="17073"/>
                    </a:cubicBezTo>
                    <a:lnTo>
                      <a:pt x="548760" y="73587"/>
                    </a:lnTo>
                    <a:lnTo>
                      <a:pt x="637496" y="42551"/>
                    </a:lnTo>
                    <a:cubicBezTo>
                      <a:pt x="641993" y="41052"/>
                      <a:pt x="644990" y="42551"/>
                      <a:pt x="647987" y="45548"/>
                    </a:cubicBezTo>
                    <a:cubicBezTo>
                      <a:pt x="649486" y="50044"/>
                      <a:pt x="647987" y="53042"/>
                      <a:pt x="644990" y="56039"/>
                    </a:cubicBezTo>
                    <a:lnTo>
                      <a:pt x="612852" y="67524"/>
                    </a:lnTo>
                    <a:lnTo>
                      <a:pt x="635998" y="71027"/>
                    </a:lnTo>
                    <a:cubicBezTo>
                      <a:pt x="640494" y="71027"/>
                      <a:pt x="643491" y="74024"/>
                      <a:pt x="643491" y="78519"/>
                    </a:cubicBezTo>
                    <a:cubicBezTo>
                      <a:pt x="640494" y="83015"/>
                      <a:pt x="637496" y="86013"/>
                      <a:pt x="634499" y="86013"/>
                    </a:cubicBezTo>
                    <a:cubicBezTo>
                      <a:pt x="621011" y="86013"/>
                      <a:pt x="586541" y="78519"/>
                      <a:pt x="585043" y="78519"/>
                    </a:cubicBezTo>
                    <a:lnTo>
                      <a:pt x="584474" y="77665"/>
                    </a:lnTo>
                    <a:lnTo>
                      <a:pt x="545751" y="91504"/>
                    </a:lnTo>
                    <a:lnTo>
                      <a:pt x="606025" y="105496"/>
                    </a:lnTo>
                    <a:cubicBezTo>
                      <a:pt x="610521" y="105496"/>
                      <a:pt x="613518" y="109992"/>
                      <a:pt x="612019" y="114488"/>
                    </a:cubicBezTo>
                    <a:cubicBezTo>
                      <a:pt x="612019" y="118984"/>
                      <a:pt x="609022" y="120483"/>
                      <a:pt x="606025" y="120483"/>
                    </a:cubicBezTo>
                    <a:lnTo>
                      <a:pt x="521069" y="100324"/>
                    </a:lnTo>
                    <a:lnTo>
                      <a:pt x="510162" y="104222"/>
                    </a:lnTo>
                    <a:lnTo>
                      <a:pt x="462372" y="113197"/>
                    </a:lnTo>
                    <a:lnTo>
                      <a:pt x="508236" y="130224"/>
                    </a:lnTo>
                    <a:cubicBezTo>
                      <a:pt x="529593" y="136593"/>
                      <a:pt x="551324" y="141464"/>
                      <a:pt x="573054" y="144461"/>
                    </a:cubicBezTo>
                    <a:cubicBezTo>
                      <a:pt x="577550" y="144461"/>
                      <a:pt x="580548" y="148957"/>
                      <a:pt x="579049" y="153453"/>
                    </a:cubicBezTo>
                    <a:cubicBezTo>
                      <a:pt x="577550" y="156450"/>
                      <a:pt x="574553" y="159448"/>
                      <a:pt x="570057" y="159448"/>
                    </a:cubicBezTo>
                    <a:cubicBezTo>
                      <a:pt x="523598" y="151954"/>
                      <a:pt x="480136" y="139966"/>
                      <a:pt x="438174" y="120483"/>
                    </a:cubicBezTo>
                    <a:lnTo>
                      <a:pt x="437430" y="117881"/>
                    </a:lnTo>
                    <a:lnTo>
                      <a:pt x="395982" y="125665"/>
                    </a:lnTo>
                    <a:lnTo>
                      <a:pt x="460652" y="150455"/>
                    </a:lnTo>
                    <a:cubicBezTo>
                      <a:pt x="465148" y="151954"/>
                      <a:pt x="466647" y="154952"/>
                      <a:pt x="466647" y="159448"/>
                    </a:cubicBezTo>
                    <a:cubicBezTo>
                      <a:pt x="466647" y="162445"/>
                      <a:pt x="463650" y="165442"/>
                      <a:pt x="459153" y="165442"/>
                    </a:cubicBezTo>
                    <a:cubicBezTo>
                      <a:pt x="459153" y="165442"/>
                      <a:pt x="457655" y="165442"/>
                      <a:pt x="457655" y="165442"/>
                    </a:cubicBezTo>
                    <a:lnTo>
                      <a:pt x="366352" y="130660"/>
                    </a:lnTo>
                    <a:lnTo>
                      <a:pt x="317198" y="133285"/>
                    </a:lnTo>
                    <a:lnTo>
                      <a:pt x="412696" y="180430"/>
                    </a:lnTo>
                    <a:cubicBezTo>
                      <a:pt x="415693" y="181928"/>
                      <a:pt x="417191" y="186424"/>
                      <a:pt x="415693" y="190920"/>
                    </a:cubicBezTo>
                    <a:cubicBezTo>
                      <a:pt x="414194" y="193917"/>
                      <a:pt x="411197" y="195416"/>
                      <a:pt x="408200" y="195416"/>
                    </a:cubicBezTo>
                    <a:cubicBezTo>
                      <a:pt x="406701" y="195416"/>
                      <a:pt x="406701" y="195416"/>
                      <a:pt x="405202" y="193917"/>
                    </a:cubicBezTo>
                    <a:lnTo>
                      <a:pt x="286807" y="135469"/>
                    </a:lnTo>
                    <a:lnTo>
                      <a:pt x="286649" y="134916"/>
                    </a:lnTo>
                    <a:lnTo>
                      <a:pt x="276317" y="135468"/>
                    </a:lnTo>
                    <a:lnTo>
                      <a:pt x="232899" y="132151"/>
                    </a:lnTo>
                    <a:lnTo>
                      <a:pt x="295800" y="168440"/>
                    </a:lnTo>
                    <a:cubicBezTo>
                      <a:pt x="300296" y="169938"/>
                      <a:pt x="301794" y="174434"/>
                      <a:pt x="300296" y="177432"/>
                    </a:cubicBezTo>
                    <a:cubicBezTo>
                      <a:pt x="300296" y="180429"/>
                      <a:pt x="297298" y="183427"/>
                      <a:pt x="294301" y="183427"/>
                    </a:cubicBezTo>
                    <a:cubicBezTo>
                      <a:pt x="292802" y="183427"/>
                      <a:pt x="292802" y="183427"/>
                      <a:pt x="291304" y="183427"/>
                    </a:cubicBezTo>
                    <a:cubicBezTo>
                      <a:pt x="261330" y="172936"/>
                      <a:pt x="234354" y="156450"/>
                      <a:pt x="208877" y="135468"/>
                    </a:cubicBezTo>
                    <a:lnTo>
                      <a:pt x="208133" y="130259"/>
                    </a:lnTo>
                    <a:lnTo>
                      <a:pt x="142188" y="125221"/>
                    </a:lnTo>
                    <a:lnTo>
                      <a:pt x="193140" y="163570"/>
                    </a:lnTo>
                    <a:cubicBezTo>
                      <a:pt x="218618" y="178931"/>
                      <a:pt x="245594" y="191670"/>
                      <a:pt x="273319" y="201411"/>
                    </a:cubicBezTo>
                    <a:cubicBezTo>
                      <a:pt x="277815" y="202910"/>
                      <a:pt x="279314" y="207406"/>
                      <a:pt x="277815" y="210403"/>
                    </a:cubicBezTo>
                    <a:cubicBezTo>
                      <a:pt x="277815" y="211902"/>
                      <a:pt x="274818" y="214899"/>
                      <a:pt x="271820" y="214899"/>
                    </a:cubicBezTo>
                    <a:cubicBezTo>
                      <a:pt x="270321" y="214899"/>
                      <a:pt x="270321" y="214899"/>
                      <a:pt x="268823" y="214899"/>
                    </a:cubicBezTo>
                    <a:cubicBezTo>
                      <a:pt x="210375" y="195417"/>
                      <a:pt x="156423" y="162446"/>
                      <a:pt x="111463" y="120482"/>
                    </a:cubicBezTo>
                    <a:lnTo>
                      <a:pt x="111463" y="118199"/>
                    </a:lnTo>
                    <a:lnTo>
                      <a:pt x="45815" y="102039"/>
                    </a:lnTo>
                    <a:lnTo>
                      <a:pt x="85424" y="149894"/>
                    </a:lnTo>
                    <a:cubicBezTo>
                      <a:pt x="105094" y="167691"/>
                      <a:pt x="127200" y="182677"/>
                      <a:pt x="150429" y="193918"/>
                    </a:cubicBezTo>
                    <a:cubicBezTo>
                      <a:pt x="153426" y="195417"/>
                      <a:pt x="156423" y="199912"/>
                      <a:pt x="153426" y="204408"/>
                    </a:cubicBezTo>
                    <a:cubicBezTo>
                      <a:pt x="151928" y="207406"/>
                      <a:pt x="148931" y="208904"/>
                      <a:pt x="145933" y="208904"/>
                    </a:cubicBezTo>
                    <a:cubicBezTo>
                      <a:pt x="144434" y="208904"/>
                      <a:pt x="144434" y="208904"/>
                      <a:pt x="142936" y="207406"/>
                    </a:cubicBezTo>
                    <a:cubicBezTo>
                      <a:pt x="93480" y="183427"/>
                      <a:pt x="50018" y="144461"/>
                      <a:pt x="21543" y="96504"/>
                    </a:cubicBezTo>
                    <a:lnTo>
                      <a:pt x="21661" y="96093"/>
                    </a:lnTo>
                    <a:lnTo>
                      <a:pt x="5058" y="92007"/>
                    </a:lnTo>
                    <a:cubicBezTo>
                      <a:pt x="561" y="90509"/>
                      <a:pt x="-937" y="86013"/>
                      <a:pt x="561" y="83015"/>
                    </a:cubicBezTo>
                    <a:cubicBezTo>
                      <a:pt x="2060" y="78519"/>
                      <a:pt x="6556" y="77020"/>
                      <a:pt x="9554" y="78519"/>
                    </a:cubicBezTo>
                    <a:lnTo>
                      <a:pt x="30427" y="83772"/>
                    </a:lnTo>
                    <a:lnTo>
                      <a:pt x="30535" y="83015"/>
                    </a:lnTo>
                    <a:cubicBezTo>
                      <a:pt x="76994" y="51543"/>
                      <a:pt x="124951" y="24567"/>
                      <a:pt x="175906" y="588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866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49" name="任意多边形: 形状 248">
                <a:extLst>
                  <a:ext uri="{FF2B5EF4-FFF2-40B4-BE49-F238E27FC236}">
                    <a16:creationId xmlns:a16="http://schemas.microsoft.com/office/drawing/2014/main" id="{40775967-44AC-4056-A880-6D214940AF8C}"/>
                  </a:ext>
                </a:extLst>
              </p:cNvPr>
              <p:cNvSpPr/>
              <p:nvPr/>
            </p:nvSpPr>
            <p:spPr>
              <a:xfrm>
                <a:off x="4083861" y="2941554"/>
                <a:ext cx="143781" cy="138738"/>
              </a:xfrm>
              <a:custGeom>
                <a:avLst/>
                <a:gdLst>
                  <a:gd name="connsiteX0" fmla="*/ 58115 w 143781"/>
                  <a:gd name="connsiteY0" fmla="*/ 74802 h 138738"/>
                  <a:gd name="connsiteX1" fmla="*/ 82655 w 143781"/>
                  <a:gd name="connsiteY1" fmla="*/ 77612 h 138738"/>
                  <a:gd name="connsiteX2" fmla="*/ 96144 w 143781"/>
                  <a:gd name="connsiteY2" fmla="*/ 121073 h 138738"/>
                  <a:gd name="connsiteX3" fmla="*/ 52682 w 143781"/>
                  <a:gd name="connsiteY3" fmla="*/ 134562 h 138738"/>
                  <a:gd name="connsiteX4" fmla="*/ 39194 w 143781"/>
                  <a:gd name="connsiteY4" fmla="*/ 91100 h 138738"/>
                  <a:gd name="connsiteX5" fmla="*/ 58115 w 143781"/>
                  <a:gd name="connsiteY5" fmla="*/ 74802 h 138738"/>
                  <a:gd name="connsiteX6" fmla="*/ 21583 w 143781"/>
                  <a:gd name="connsiteY6" fmla="*/ 3428 h 138738"/>
                  <a:gd name="connsiteX7" fmla="*/ 46686 w 143781"/>
                  <a:gd name="connsiteY7" fmla="*/ 5676 h 138738"/>
                  <a:gd name="connsiteX8" fmla="*/ 60175 w 143781"/>
                  <a:gd name="connsiteY8" fmla="*/ 49137 h 138738"/>
                  <a:gd name="connsiteX9" fmla="*/ 16713 w 143781"/>
                  <a:gd name="connsiteY9" fmla="*/ 62625 h 138738"/>
                  <a:gd name="connsiteX10" fmla="*/ 3225 w 143781"/>
                  <a:gd name="connsiteY10" fmla="*/ 19164 h 138738"/>
                  <a:gd name="connsiteX11" fmla="*/ 21583 w 143781"/>
                  <a:gd name="connsiteY11" fmla="*/ 3428 h 138738"/>
                  <a:gd name="connsiteX12" fmla="*/ 101576 w 143781"/>
                  <a:gd name="connsiteY12" fmla="*/ 1367 h 138738"/>
                  <a:gd name="connsiteX13" fmla="*/ 126116 w 143781"/>
                  <a:gd name="connsiteY13" fmla="*/ 4176 h 138738"/>
                  <a:gd name="connsiteX14" fmla="*/ 139605 w 143781"/>
                  <a:gd name="connsiteY14" fmla="*/ 47638 h 138738"/>
                  <a:gd name="connsiteX15" fmla="*/ 96144 w 143781"/>
                  <a:gd name="connsiteY15" fmla="*/ 61126 h 138738"/>
                  <a:gd name="connsiteX16" fmla="*/ 82655 w 143781"/>
                  <a:gd name="connsiteY16" fmla="*/ 17665 h 138738"/>
                  <a:gd name="connsiteX17" fmla="*/ 101576 w 143781"/>
                  <a:gd name="connsiteY17" fmla="*/ 1367 h 1387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43781" h="138738">
                    <a:moveTo>
                      <a:pt x="58115" y="74802"/>
                    </a:moveTo>
                    <a:cubicBezTo>
                      <a:pt x="66170" y="72366"/>
                      <a:pt x="75162" y="73116"/>
                      <a:pt x="82655" y="77612"/>
                    </a:cubicBezTo>
                    <a:cubicBezTo>
                      <a:pt x="99141" y="85105"/>
                      <a:pt x="105135" y="106087"/>
                      <a:pt x="96144" y="121073"/>
                    </a:cubicBezTo>
                    <a:cubicBezTo>
                      <a:pt x="88650" y="137559"/>
                      <a:pt x="67669" y="143553"/>
                      <a:pt x="52682" y="134562"/>
                    </a:cubicBezTo>
                    <a:cubicBezTo>
                      <a:pt x="37696" y="127068"/>
                      <a:pt x="31701" y="107586"/>
                      <a:pt x="39194" y="91100"/>
                    </a:cubicBezTo>
                    <a:cubicBezTo>
                      <a:pt x="42941" y="82857"/>
                      <a:pt x="50059" y="77237"/>
                      <a:pt x="58115" y="74802"/>
                    </a:cubicBezTo>
                    <a:close/>
                    <a:moveTo>
                      <a:pt x="21583" y="3428"/>
                    </a:moveTo>
                    <a:cubicBezTo>
                      <a:pt x="29451" y="1180"/>
                      <a:pt x="38444" y="1929"/>
                      <a:pt x="46686" y="5676"/>
                    </a:cubicBezTo>
                    <a:cubicBezTo>
                      <a:pt x="63172" y="13169"/>
                      <a:pt x="69166" y="34150"/>
                      <a:pt x="60175" y="49137"/>
                    </a:cubicBezTo>
                    <a:cubicBezTo>
                      <a:pt x="52681" y="65623"/>
                      <a:pt x="31699" y="71617"/>
                      <a:pt x="16713" y="62625"/>
                    </a:cubicBezTo>
                    <a:cubicBezTo>
                      <a:pt x="1726" y="55132"/>
                      <a:pt x="-4268" y="35649"/>
                      <a:pt x="3225" y="19164"/>
                    </a:cubicBezTo>
                    <a:cubicBezTo>
                      <a:pt x="6971" y="10921"/>
                      <a:pt x="13715" y="5676"/>
                      <a:pt x="21583" y="3428"/>
                    </a:cubicBezTo>
                    <a:close/>
                    <a:moveTo>
                      <a:pt x="101576" y="1367"/>
                    </a:moveTo>
                    <a:cubicBezTo>
                      <a:pt x="109631" y="-1069"/>
                      <a:pt x="118623" y="-319"/>
                      <a:pt x="126116" y="4176"/>
                    </a:cubicBezTo>
                    <a:cubicBezTo>
                      <a:pt x="142602" y="11670"/>
                      <a:pt x="148596" y="32651"/>
                      <a:pt x="139605" y="47638"/>
                    </a:cubicBezTo>
                    <a:cubicBezTo>
                      <a:pt x="132111" y="64123"/>
                      <a:pt x="111130" y="70118"/>
                      <a:pt x="96144" y="61126"/>
                    </a:cubicBezTo>
                    <a:cubicBezTo>
                      <a:pt x="79658" y="52134"/>
                      <a:pt x="75162" y="34150"/>
                      <a:pt x="82655" y="17665"/>
                    </a:cubicBezTo>
                    <a:cubicBezTo>
                      <a:pt x="86402" y="9422"/>
                      <a:pt x="93521" y="3802"/>
                      <a:pt x="101576" y="1367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1866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250" name="组合 249">
              <a:extLst>
                <a:ext uri="{FF2B5EF4-FFF2-40B4-BE49-F238E27FC236}">
                  <a16:creationId xmlns:a16="http://schemas.microsoft.com/office/drawing/2014/main" id="{98814236-8F34-493C-A2B0-F96AAC685C56}"/>
                </a:ext>
              </a:extLst>
            </p:cNvPr>
            <p:cNvGrpSpPr/>
            <p:nvPr/>
          </p:nvGrpSpPr>
          <p:grpSpPr>
            <a:xfrm>
              <a:off x="5469906" y="3067051"/>
              <a:ext cx="626094" cy="173276"/>
              <a:chOff x="4083861" y="2941554"/>
              <a:chExt cx="778625" cy="215491"/>
            </a:xfrm>
          </p:grpSpPr>
          <p:sp>
            <p:nvSpPr>
              <p:cNvPr id="251" name="任意多边形: 形状 250">
                <a:extLst>
                  <a:ext uri="{FF2B5EF4-FFF2-40B4-BE49-F238E27FC236}">
                    <a16:creationId xmlns:a16="http://schemas.microsoft.com/office/drawing/2014/main" id="{317D418D-0649-4D30-89AC-41EF3C1864BD}"/>
                  </a:ext>
                </a:extLst>
              </p:cNvPr>
              <p:cNvSpPr/>
              <p:nvPr/>
            </p:nvSpPr>
            <p:spPr>
              <a:xfrm>
                <a:off x="4213911" y="2942146"/>
                <a:ext cx="648575" cy="214899"/>
              </a:xfrm>
              <a:custGeom>
                <a:avLst/>
                <a:gdLst>
                  <a:gd name="connsiteX0" fmla="*/ 175906 w 648575"/>
                  <a:gd name="connsiteY0" fmla="*/ 588 h 214899"/>
                  <a:gd name="connsiteX1" fmla="*/ 186396 w 648575"/>
                  <a:gd name="connsiteY1" fmla="*/ 3585 h 214899"/>
                  <a:gd name="connsiteX2" fmla="*/ 183399 w 648575"/>
                  <a:gd name="connsiteY2" fmla="*/ 14076 h 214899"/>
                  <a:gd name="connsiteX3" fmla="*/ 52189 w 648575"/>
                  <a:gd name="connsiteY3" fmla="*/ 89249 h 214899"/>
                  <a:gd name="connsiteX4" fmla="*/ 124873 w 648575"/>
                  <a:gd name="connsiteY4" fmla="*/ 107541 h 214899"/>
                  <a:gd name="connsiteX5" fmla="*/ 124951 w 648575"/>
                  <a:gd name="connsiteY5" fmla="*/ 106994 h 214899"/>
                  <a:gd name="connsiteX6" fmla="*/ 255336 w 648575"/>
                  <a:gd name="connsiteY6" fmla="*/ 29063 h 214899"/>
                  <a:gd name="connsiteX7" fmla="*/ 265826 w 648575"/>
                  <a:gd name="connsiteY7" fmla="*/ 32060 h 214899"/>
                  <a:gd name="connsiteX8" fmla="*/ 262829 w 648575"/>
                  <a:gd name="connsiteY8" fmla="*/ 42551 h 214899"/>
                  <a:gd name="connsiteX9" fmla="*/ 149206 w 648575"/>
                  <a:gd name="connsiteY9" fmla="*/ 110725 h 214899"/>
                  <a:gd name="connsiteX10" fmla="*/ 216299 w 648575"/>
                  <a:gd name="connsiteY10" fmla="*/ 118925 h 214899"/>
                  <a:gd name="connsiteX11" fmla="*/ 222365 w 648575"/>
                  <a:gd name="connsiteY11" fmla="*/ 118872 h 214899"/>
                  <a:gd name="connsiteX12" fmla="*/ 222365 w 648575"/>
                  <a:gd name="connsiteY12" fmla="*/ 117485 h 214899"/>
                  <a:gd name="connsiteX13" fmla="*/ 325773 w 648575"/>
                  <a:gd name="connsiteY13" fmla="*/ 27565 h 214899"/>
                  <a:gd name="connsiteX14" fmla="*/ 336264 w 648575"/>
                  <a:gd name="connsiteY14" fmla="*/ 29064 h 214899"/>
                  <a:gd name="connsiteX15" fmla="*/ 334765 w 648575"/>
                  <a:gd name="connsiteY15" fmla="*/ 39554 h 214899"/>
                  <a:gd name="connsiteX16" fmla="*/ 243352 w 648575"/>
                  <a:gd name="connsiteY16" fmla="*/ 118688 h 214899"/>
                  <a:gd name="connsiteX17" fmla="*/ 299002 w 648575"/>
                  <a:gd name="connsiteY17" fmla="*/ 118201 h 214899"/>
                  <a:gd name="connsiteX18" fmla="*/ 338699 w 648575"/>
                  <a:gd name="connsiteY18" fmla="*/ 65032 h 214899"/>
                  <a:gd name="connsiteX19" fmla="*/ 390215 w 648575"/>
                  <a:gd name="connsiteY19" fmla="*/ 18573 h 214899"/>
                  <a:gd name="connsiteX20" fmla="*/ 400706 w 648575"/>
                  <a:gd name="connsiteY20" fmla="*/ 20072 h 214899"/>
                  <a:gd name="connsiteX21" fmla="*/ 399207 w 648575"/>
                  <a:gd name="connsiteY21" fmla="*/ 30562 h 214899"/>
                  <a:gd name="connsiteX22" fmla="*/ 349938 w 648575"/>
                  <a:gd name="connsiteY22" fmla="*/ 74211 h 214899"/>
                  <a:gd name="connsiteX23" fmla="*/ 318025 w 648575"/>
                  <a:gd name="connsiteY23" fmla="*/ 118034 h 214899"/>
                  <a:gd name="connsiteX24" fmla="*/ 351987 w 648575"/>
                  <a:gd name="connsiteY24" fmla="*/ 117737 h 214899"/>
                  <a:gd name="connsiteX25" fmla="*/ 370318 w 648575"/>
                  <a:gd name="connsiteY25" fmla="*/ 114704 h 214899"/>
                  <a:gd name="connsiteX26" fmla="*/ 426184 w 648575"/>
                  <a:gd name="connsiteY26" fmla="*/ 48546 h 214899"/>
                  <a:gd name="connsiteX27" fmla="*/ 436674 w 648575"/>
                  <a:gd name="connsiteY27" fmla="*/ 48546 h 214899"/>
                  <a:gd name="connsiteX28" fmla="*/ 436674 w 648575"/>
                  <a:gd name="connsiteY28" fmla="*/ 59036 h 214899"/>
                  <a:gd name="connsiteX29" fmla="*/ 393245 w 648575"/>
                  <a:gd name="connsiteY29" fmla="*/ 110911 h 214899"/>
                  <a:gd name="connsiteX30" fmla="*/ 449560 w 648575"/>
                  <a:gd name="connsiteY30" fmla="*/ 101594 h 214899"/>
                  <a:gd name="connsiteX31" fmla="*/ 448663 w 648575"/>
                  <a:gd name="connsiteY31" fmla="*/ 99501 h 214899"/>
                  <a:gd name="connsiteX32" fmla="*/ 490626 w 648575"/>
                  <a:gd name="connsiteY32" fmla="*/ 29064 h 214899"/>
                  <a:gd name="connsiteX33" fmla="*/ 501117 w 648575"/>
                  <a:gd name="connsiteY33" fmla="*/ 27565 h 214899"/>
                  <a:gd name="connsiteX34" fmla="*/ 502615 w 648575"/>
                  <a:gd name="connsiteY34" fmla="*/ 38056 h 214899"/>
                  <a:gd name="connsiteX35" fmla="*/ 466139 w 648575"/>
                  <a:gd name="connsiteY35" fmla="*/ 98851 h 214899"/>
                  <a:gd name="connsiteX36" fmla="*/ 485849 w 648575"/>
                  <a:gd name="connsiteY36" fmla="*/ 95590 h 214899"/>
                  <a:gd name="connsiteX37" fmla="*/ 522190 w 648575"/>
                  <a:gd name="connsiteY37" fmla="*/ 82880 h 214899"/>
                  <a:gd name="connsiteX38" fmla="*/ 550574 w 648575"/>
                  <a:gd name="connsiteY38" fmla="*/ 40677 h 214899"/>
                  <a:gd name="connsiteX39" fmla="*/ 588041 w 648575"/>
                  <a:gd name="connsiteY39" fmla="*/ 5084 h 214899"/>
                  <a:gd name="connsiteX40" fmla="*/ 598531 w 648575"/>
                  <a:gd name="connsiteY40" fmla="*/ 6583 h 214899"/>
                  <a:gd name="connsiteX41" fmla="*/ 597032 w 648575"/>
                  <a:gd name="connsiteY41" fmla="*/ 17073 h 214899"/>
                  <a:gd name="connsiteX42" fmla="*/ 548760 w 648575"/>
                  <a:gd name="connsiteY42" fmla="*/ 73587 h 214899"/>
                  <a:gd name="connsiteX43" fmla="*/ 637496 w 648575"/>
                  <a:gd name="connsiteY43" fmla="*/ 42551 h 214899"/>
                  <a:gd name="connsiteX44" fmla="*/ 647987 w 648575"/>
                  <a:gd name="connsiteY44" fmla="*/ 45548 h 214899"/>
                  <a:gd name="connsiteX45" fmla="*/ 644990 w 648575"/>
                  <a:gd name="connsiteY45" fmla="*/ 56039 h 214899"/>
                  <a:gd name="connsiteX46" fmla="*/ 612852 w 648575"/>
                  <a:gd name="connsiteY46" fmla="*/ 67524 h 214899"/>
                  <a:gd name="connsiteX47" fmla="*/ 635998 w 648575"/>
                  <a:gd name="connsiteY47" fmla="*/ 71027 h 214899"/>
                  <a:gd name="connsiteX48" fmla="*/ 643491 w 648575"/>
                  <a:gd name="connsiteY48" fmla="*/ 78519 h 214899"/>
                  <a:gd name="connsiteX49" fmla="*/ 634499 w 648575"/>
                  <a:gd name="connsiteY49" fmla="*/ 86013 h 214899"/>
                  <a:gd name="connsiteX50" fmla="*/ 585043 w 648575"/>
                  <a:gd name="connsiteY50" fmla="*/ 78519 h 214899"/>
                  <a:gd name="connsiteX51" fmla="*/ 584474 w 648575"/>
                  <a:gd name="connsiteY51" fmla="*/ 77665 h 214899"/>
                  <a:gd name="connsiteX52" fmla="*/ 545751 w 648575"/>
                  <a:gd name="connsiteY52" fmla="*/ 91504 h 214899"/>
                  <a:gd name="connsiteX53" fmla="*/ 606025 w 648575"/>
                  <a:gd name="connsiteY53" fmla="*/ 105496 h 214899"/>
                  <a:gd name="connsiteX54" fmla="*/ 612019 w 648575"/>
                  <a:gd name="connsiteY54" fmla="*/ 114488 h 214899"/>
                  <a:gd name="connsiteX55" fmla="*/ 606025 w 648575"/>
                  <a:gd name="connsiteY55" fmla="*/ 120483 h 214899"/>
                  <a:gd name="connsiteX56" fmla="*/ 521069 w 648575"/>
                  <a:gd name="connsiteY56" fmla="*/ 100324 h 214899"/>
                  <a:gd name="connsiteX57" fmla="*/ 510162 w 648575"/>
                  <a:gd name="connsiteY57" fmla="*/ 104222 h 214899"/>
                  <a:gd name="connsiteX58" fmla="*/ 462372 w 648575"/>
                  <a:gd name="connsiteY58" fmla="*/ 113197 h 214899"/>
                  <a:gd name="connsiteX59" fmla="*/ 508236 w 648575"/>
                  <a:gd name="connsiteY59" fmla="*/ 130224 h 214899"/>
                  <a:gd name="connsiteX60" fmla="*/ 573054 w 648575"/>
                  <a:gd name="connsiteY60" fmla="*/ 144461 h 214899"/>
                  <a:gd name="connsiteX61" fmla="*/ 579049 w 648575"/>
                  <a:gd name="connsiteY61" fmla="*/ 153453 h 214899"/>
                  <a:gd name="connsiteX62" fmla="*/ 570057 w 648575"/>
                  <a:gd name="connsiteY62" fmla="*/ 159448 h 214899"/>
                  <a:gd name="connsiteX63" fmla="*/ 438174 w 648575"/>
                  <a:gd name="connsiteY63" fmla="*/ 120483 h 214899"/>
                  <a:gd name="connsiteX64" fmla="*/ 437430 w 648575"/>
                  <a:gd name="connsiteY64" fmla="*/ 117881 h 214899"/>
                  <a:gd name="connsiteX65" fmla="*/ 395982 w 648575"/>
                  <a:gd name="connsiteY65" fmla="*/ 125665 h 214899"/>
                  <a:gd name="connsiteX66" fmla="*/ 460652 w 648575"/>
                  <a:gd name="connsiteY66" fmla="*/ 150455 h 214899"/>
                  <a:gd name="connsiteX67" fmla="*/ 466647 w 648575"/>
                  <a:gd name="connsiteY67" fmla="*/ 159448 h 214899"/>
                  <a:gd name="connsiteX68" fmla="*/ 459153 w 648575"/>
                  <a:gd name="connsiteY68" fmla="*/ 165442 h 214899"/>
                  <a:gd name="connsiteX69" fmla="*/ 457655 w 648575"/>
                  <a:gd name="connsiteY69" fmla="*/ 165442 h 214899"/>
                  <a:gd name="connsiteX70" fmla="*/ 366352 w 648575"/>
                  <a:gd name="connsiteY70" fmla="*/ 130660 h 214899"/>
                  <a:gd name="connsiteX71" fmla="*/ 317198 w 648575"/>
                  <a:gd name="connsiteY71" fmla="*/ 133285 h 214899"/>
                  <a:gd name="connsiteX72" fmla="*/ 412696 w 648575"/>
                  <a:gd name="connsiteY72" fmla="*/ 180430 h 214899"/>
                  <a:gd name="connsiteX73" fmla="*/ 415693 w 648575"/>
                  <a:gd name="connsiteY73" fmla="*/ 190920 h 214899"/>
                  <a:gd name="connsiteX74" fmla="*/ 408200 w 648575"/>
                  <a:gd name="connsiteY74" fmla="*/ 195416 h 214899"/>
                  <a:gd name="connsiteX75" fmla="*/ 405202 w 648575"/>
                  <a:gd name="connsiteY75" fmla="*/ 193917 h 214899"/>
                  <a:gd name="connsiteX76" fmla="*/ 286807 w 648575"/>
                  <a:gd name="connsiteY76" fmla="*/ 135469 h 214899"/>
                  <a:gd name="connsiteX77" fmla="*/ 286649 w 648575"/>
                  <a:gd name="connsiteY77" fmla="*/ 134916 h 214899"/>
                  <a:gd name="connsiteX78" fmla="*/ 276317 w 648575"/>
                  <a:gd name="connsiteY78" fmla="*/ 135468 h 214899"/>
                  <a:gd name="connsiteX79" fmla="*/ 232899 w 648575"/>
                  <a:gd name="connsiteY79" fmla="*/ 132151 h 214899"/>
                  <a:gd name="connsiteX80" fmla="*/ 295800 w 648575"/>
                  <a:gd name="connsiteY80" fmla="*/ 168440 h 214899"/>
                  <a:gd name="connsiteX81" fmla="*/ 300296 w 648575"/>
                  <a:gd name="connsiteY81" fmla="*/ 177432 h 214899"/>
                  <a:gd name="connsiteX82" fmla="*/ 294301 w 648575"/>
                  <a:gd name="connsiteY82" fmla="*/ 183427 h 214899"/>
                  <a:gd name="connsiteX83" fmla="*/ 291304 w 648575"/>
                  <a:gd name="connsiteY83" fmla="*/ 183427 h 214899"/>
                  <a:gd name="connsiteX84" fmla="*/ 208877 w 648575"/>
                  <a:gd name="connsiteY84" fmla="*/ 135468 h 214899"/>
                  <a:gd name="connsiteX85" fmla="*/ 208133 w 648575"/>
                  <a:gd name="connsiteY85" fmla="*/ 130259 h 214899"/>
                  <a:gd name="connsiteX86" fmla="*/ 142188 w 648575"/>
                  <a:gd name="connsiteY86" fmla="*/ 125221 h 214899"/>
                  <a:gd name="connsiteX87" fmla="*/ 193140 w 648575"/>
                  <a:gd name="connsiteY87" fmla="*/ 163570 h 214899"/>
                  <a:gd name="connsiteX88" fmla="*/ 273319 w 648575"/>
                  <a:gd name="connsiteY88" fmla="*/ 201411 h 214899"/>
                  <a:gd name="connsiteX89" fmla="*/ 277815 w 648575"/>
                  <a:gd name="connsiteY89" fmla="*/ 210403 h 214899"/>
                  <a:gd name="connsiteX90" fmla="*/ 271820 w 648575"/>
                  <a:gd name="connsiteY90" fmla="*/ 214899 h 214899"/>
                  <a:gd name="connsiteX91" fmla="*/ 268823 w 648575"/>
                  <a:gd name="connsiteY91" fmla="*/ 214899 h 214899"/>
                  <a:gd name="connsiteX92" fmla="*/ 111463 w 648575"/>
                  <a:gd name="connsiteY92" fmla="*/ 120482 h 214899"/>
                  <a:gd name="connsiteX93" fmla="*/ 111463 w 648575"/>
                  <a:gd name="connsiteY93" fmla="*/ 118199 h 214899"/>
                  <a:gd name="connsiteX94" fmla="*/ 45815 w 648575"/>
                  <a:gd name="connsiteY94" fmla="*/ 102039 h 214899"/>
                  <a:gd name="connsiteX95" fmla="*/ 85424 w 648575"/>
                  <a:gd name="connsiteY95" fmla="*/ 149894 h 214899"/>
                  <a:gd name="connsiteX96" fmla="*/ 150429 w 648575"/>
                  <a:gd name="connsiteY96" fmla="*/ 193918 h 214899"/>
                  <a:gd name="connsiteX97" fmla="*/ 153426 w 648575"/>
                  <a:gd name="connsiteY97" fmla="*/ 204408 h 214899"/>
                  <a:gd name="connsiteX98" fmla="*/ 145933 w 648575"/>
                  <a:gd name="connsiteY98" fmla="*/ 208904 h 214899"/>
                  <a:gd name="connsiteX99" fmla="*/ 142936 w 648575"/>
                  <a:gd name="connsiteY99" fmla="*/ 207406 h 214899"/>
                  <a:gd name="connsiteX100" fmla="*/ 21543 w 648575"/>
                  <a:gd name="connsiteY100" fmla="*/ 96504 h 214899"/>
                  <a:gd name="connsiteX101" fmla="*/ 21661 w 648575"/>
                  <a:gd name="connsiteY101" fmla="*/ 96093 h 214899"/>
                  <a:gd name="connsiteX102" fmla="*/ 5058 w 648575"/>
                  <a:gd name="connsiteY102" fmla="*/ 92007 h 214899"/>
                  <a:gd name="connsiteX103" fmla="*/ 561 w 648575"/>
                  <a:gd name="connsiteY103" fmla="*/ 83015 h 214899"/>
                  <a:gd name="connsiteX104" fmla="*/ 9554 w 648575"/>
                  <a:gd name="connsiteY104" fmla="*/ 78519 h 214899"/>
                  <a:gd name="connsiteX105" fmla="*/ 30427 w 648575"/>
                  <a:gd name="connsiteY105" fmla="*/ 83772 h 214899"/>
                  <a:gd name="connsiteX106" fmla="*/ 30535 w 648575"/>
                  <a:gd name="connsiteY106" fmla="*/ 83015 h 214899"/>
                  <a:gd name="connsiteX107" fmla="*/ 175906 w 648575"/>
                  <a:gd name="connsiteY107" fmla="*/ 588 h 2148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</a:cxnLst>
                <a:rect l="l" t="t" r="r" b="b"/>
                <a:pathLst>
                  <a:path w="648575" h="214899">
                    <a:moveTo>
                      <a:pt x="175906" y="588"/>
                    </a:moveTo>
                    <a:cubicBezTo>
                      <a:pt x="178904" y="-911"/>
                      <a:pt x="183399" y="588"/>
                      <a:pt x="186396" y="3585"/>
                    </a:cubicBezTo>
                    <a:cubicBezTo>
                      <a:pt x="187895" y="6583"/>
                      <a:pt x="186396" y="11079"/>
                      <a:pt x="183399" y="14076"/>
                    </a:cubicBezTo>
                    <a:lnTo>
                      <a:pt x="52189" y="89249"/>
                    </a:lnTo>
                    <a:lnTo>
                      <a:pt x="124873" y="107541"/>
                    </a:lnTo>
                    <a:lnTo>
                      <a:pt x="124951" y="106994"/>
                    </a:lnTo>
                    <a:cubicBezTo>
                      <a:pt x="165415" y="77021"/>
                      <a:pt x="208876" y="51543"/>
                      <a:pt x="255336" y="29063"/>
                    </a:cubicBezTo>
                    <a:cubicBezTo>
                      <a:pt x="259832" y="27564"/>
                      <a:pt x="262829" y="29063"/>
                      <a:pt x="265826" y="32060"/>
                    </a:cubicBezTo>
                    <a:cubicBezTo>
                      <a:pt x="267325" y="36556"/>
                      <a:pt x="265826" y="39554"/>
                      <a:pt x="262829" y="42551"/>
                    </a:cubicBezTo>
                    <a:lnTo>
                      <a:pt x="149206" y="110725"/>
                    </a:lnTo>
                    <a:lnTo>
                      <a:pt x="216299" y="118925"/>
                    </a:lnTo>
                    <a:lnTo>
                      <a:pt x="222365" y="118872"/>
                    </a:lnTo>
                    <a:lnTo>
                      <a:pt x="222365" y="117485"/>
                    </a:lnTo>
                    <a:cubicBezTo>
                      <a:pt x="252338" y="83016"/>
                      <a:pt x="288306" y="53042"/>
                      <a:pt x="325773" y="27565"/>
                    </a:cubicBezTo>
                    <a:cubicBezTo>
                      <a:pt x="328770" y="24568"/>
                      <a:pt x="333266" y="26066"/>
                      <a:pt x="336264" y="29064"/>
                    </a:cubicBezTo>
                    <a:cubicBezTo>
                      <a:pt x="339261" y="32061"/>
                      <a:pt x="337762" y="36557"/>
                      <a:pt x="334765" y="39554"/>
                    </a:cubicBezTo>
                    <a:lnTo>
                      <a:pt x="243352" y="118688"/>
                    </a:lnTo>
                    <a:lnTo>
                      <a:pt x="299002" y="118201"/>
                    </a:lnTo>
                    <a:lnTo>
                      <a:pt x="338699" y="65032"/>
                    </a:lnTo>
                    <a:cubicBezTo>
                      <a:pt x="354247" y="47797"/>
                      <a:pt x="371482" y="32061"/>
                      <a:pt x="390215" y="18573"/>
                    </a:cubicBezTo>
                    <a:cubicBezTo>
                      <a:pt x="393212" y="15576"/>
                      <a:pt x="397708" y="17074"/>
                      <a:pt x="400706" y="20072"/>
                    </a:cubicBezTo>
                    <a:cubicBezTo>
                      <a:pt x="403703" y="23069"/>
                      <a:pt x="402204" y="27565"/>
                      <a:pt x="399207" y="30562"/>
                    </a:cubicBezTo>
                    <a:cubicBezTo>
                      <a:pt x="381223" y="43301"/>
                      <a:pt x="364738" y="57913"/>
                      <a:pt x="349938" y="74211"/>
                    </a:cubicBezTo>
                    <a:lnTo>
                      <a:pt x="318025" y="118034"/>
                    </a:lnTo>
                    <a:lnTo>
                      <a:pt x="351987" y="117737"/>
                    </a:lnTo>
                    <a:lnTo>
                      <a:pt x="370318" y="114704"/>
                    </a:lnTo>
                    <a:lnTo>
                      <a:pt x="426184" y="48546"/>
                    </a:lnTo>
                    <a:cubicBezTo>
                      <a:pt x="429181" y="45549"/>
                      <a:pt x="433677" y="45549"/>
                      <a:pt x="436674" y="48546"/>
                    </a:cubicBezTo>
                    <a:cubicBezTo>
                      <a:pt x="439672" y="51543"/>
                      <a:pt x="439672" y="56039"/>
                      <a:pt x="436674" y="59036"/>
                    </a:cubicBezTo>
                    <a:lnTo>
                      <a:pt x="393245" y="110911"/>
                    </a:lnTo>
                    <a:lnTo>
                      <a:pt x="449560" y="101594"/>
                    </a:lnTo>
                    <a:lnTo>
                      <a:pt x="448663" y="99501"/>
                    </a:lnTo>
                    <a:cubicBezTo>
                      <a:pt x="459154" y="74023"/>
                      <a:pt x="474141" y="50045"/>
                      <a:pt x="490626" y="29064"/>
                    </a:cubicBezTo>
                    <a:cubicBezTo>
                      <a:pt x="493623" y="26066"/>
                      <a:pt x="498119" y="24568"/>
                      <a:pt x="501117" y="27565"/>
                    </a:cubicBezTo>
                    <a:cubicBezTo>
                      <a:pt x="504114" y="30562"/>
                      <a:pt x="505613" y="35059"/>
                      <a:pt x="502615" y="38056"/>
                    </a:cubicBezTo>
                    <a:lnTo>
                      <a:pt x="466139" y="98851"/>
                    </a:lnTo>
                    <a:lnTo>
                      <a:pt x="485849" y="95590"/>
                    </a:lnTo>
                    <a:lnTo>
                      <a:pt x="522190" y="82880"/>
                    </a:lnTo>
                    <a:lnTo>
                      <a:pt x="550574" y="40677"/>
                    </a:lnTo>
                    <a:cubicBezTo>
                      <a:pt x="561814" y="27564"/>
                      <a:pt x="574553" y="15575"/>
                      <a:pt x="588041" y="5084"/>
                    </a:cubicBezTo>
                    <a:cubicBezTo>
                      <a:pt x="591038" y="2087"/>
                      <a:pt x="595534" y="3585"/>
                      <a:pt x="598531" y="6583"/>
                    </a:cubicBezTo>
                    <a:cubicBezTo>
                      <a:pt x="601528" y="9580"/>
                      <a:pt x="600029" y="14076"/>
                      <a:pt x="597032" y="17073"/>
                    </a:cubicBezTo>
                    <a:lnTo>
                      <a:pt x="548760" y="73587"/>
                    </a:lnTo>
                    <a:lnTo>
                      <a:pt x="637496" y="42551"/>
                    </a:lnTo>
                    <a:cubicBezTo>
                      <a:pt x="641993" y="41052"/>
                      <a:pt x="644990" y="42551"/>
                      <a:pt x="647987" y="45548"/>
                    </a:cubicBezTo>
                    <a:cubicBezTo>
                      <a:pt x="649486" y="50044"/>
                      <a:pt x="647987" y="53042"/>
                      <a:pt x="644990" y="56039"/>
                    </a:cubicBezTo>
                    <a:lnTo>
                      <a:pt x="612852" y="67524"/>
                    </a:lnTo>
                    <a:lnTo>
                      <a:pt x="635998" y="71027"/>
                    </a:lnTo>
                    <a:cubicBezTo>
                      <a:pt x="640494" y="71027"/>
                      <a:pt x="643491" y="74024"/>
                      <a:pt x="643491" y="78519"/>
                    </a:cubicBezTo>
                    <a:cubicBezTo>
                      <a:pt x="640494" y="83015"/>
                      <a:pt x="637496" y="86013"/>
                      <a:pt x="634499" y="86013"/>
                    </a:cubicBezTo>
                    <a:cubicBezTo>
                      <a:pt x="621011" y="86013"/>
                      <a:pt x="586541" y="78519"/>
                      <a:pt x="585043" y="78519"/>
                    </a:cubicBezTo>
                    <a:lnTo>
                      <a:pt x="584474" y="77665"/>
                    </a:lnTo>
                    <a:lnTo>
                      <a:pt x="545751" y="91504"/>
                    </a:lnTo>
                    <a:lnTo>
                      <a:pt x="606025" y="105496"/>
                    </a:lnTo>
                    <a:cubicBezTo>
                      <a:pt x="610521" y="105496"/>
                      <a:pt x="613518" y="109992"/>
                      <a:pt x="612019" y="114488"/>
                    </a:cubicBezTo>
                    <a:cubicBezTo>
                      <a:pt x="612019" y="118984"/>
                      <a:pt x="609022" y="120483"/>
                      <a:pt x="606025" y="120483"/>
                    </a:cubicBezTo>
                    <a:lnTo>
                      <a:pt x="521069" y="100324"/>
                    </a:lnTo>
                    <a:lnTo>
                      <a:pt x="510162" y="104222"/>
                    </a:lnTo>
                    <a:lnTo>
                      <a:pt x="462372" y="113197"/>
                    </a:lnTo>
                    <a:lnTo>
                      <a:pt x="508236" y="130224"/>
                    </a:lnTo>
                    <a:cubicBezTo>
                      <a:pt x="529593" y="136593"/>
                      <a:pt x="551324" y="141464"/>
                      <a:pt x="573054" y="144461"/>
                    </a:cubicBezTo>
                    <a:cubicBezTo>
                      <a:pt x="577550" y="144461"/>
                      <a:pt x="580548" y="148957"/>
                      <a:pt x="579049" y="153453"/>
                    </a:cubicBezTo>
                    <a:cubicBezTo>
                      <a:pt x="577550" y="156450"/>
                      <a:pt x="574553" y="159448"/>
                      <a:pt x="570057" y="159448"/>
                    </a:cubicBezTo>
                    <a:cubicBezTo>
                      <a:pt x="523598" y="151954"/>
                      <a:pt x="480136" y="139966"/>
                      <a:pt x="438174" y="120483"/>
                    </a:cubicBezTo>
                    <a:lnTo>
                      <a:pt x="437430" y="117881"/>
                    </a:lnTo>
                    <a:lnTo>
                      <a:pt x="395982" y="125665"/>
                    </a:lnTo>
                    <a:lnTo>
                      <a:pt x="460652" y="150455"/>
                    </a:lnTo>
                    <a:cubicBezTo>
                      <a:pt x="465148" y="151954"/>
                      <a:pt x="466647" y="154952"/>
                      <a:pt x="466647" y="159448"/>
                    </a:cubicBezTo>
                    <a:cubicBezTo>
                      <a:pt x="466647" y="162445"/>
                      <a:pt x="463650" y="165442"/>
                      <a:pt x="459153" y="165442"/>
                    </a:cubicBezTo>
                    <a:cubicBezTo>
                      <a:pt x="459153" y="165442"/>
                      <a:pt x="457655" y="165442"/>
                      <a:pt x="457655" y="165442"/>
                    </a:cubicBezTo>
                    <a:lnTo>
                      <a:pt x="366352" y="130660"/>
                    </a:lnTo>
                    <a:lnTo>
                      <a:pt x="317198" y="133285"/>
                    </a:lnTo>
                    <a:lnTo>
                      <a:pt x="412696" y="180430"/>
                    </a:lnTo>
                    <a:cubicBezTo>
                      <a:pt x="415693" y="181928"/>
                      <a:pt x="417191" y="186424"/>
                      <a:pt x="415693" y="190920"/>
                    </a:cubicBezTo>
                    <a:cubicBezTo>
                      <a:pt x="414194" y="193917"/>
                      <a:pt x="411197" y="195416"/>
                      <a:pt x="408200" y="195416"/>
                    </a:cubicBezTo>
                    <a:cubicBezTo>
                      <a:pt x="406701" y="195416"/>
                      <a:pt x="406701" y="195416"/>
                      <a:pt x="405202" y="193917"/>
                    </a:cubicBezTo>
                    <a:lnTo>
                      <a:pt x="286807" y="135469"/>
                    </a:lnTo>
                    <a:lnTo>
                      <a:pt x="286649" y="134916"/>
                    </a:lnTo>
                    <a:lnTo>
                      <a:pt x="276317" y="135468"/>
                    </a:lnTo>
                    <a:lnTo>
                      <a:pt x="232899" y="132151"/>
                    </a:lnTo>
                    <a:lnTo>
                      <a:pt x="295800" y="168440"/>
                    </a:lnTo>
                    <a:cubicBezTo>
                      <a:pt x="300296" y="169938"/>
                      <a:pt x="301794" y="174434"/>
                      <a:pt x="300296" y="177432"/>
                    </a:cubicBezTo>
                    <a:cubicBezTo>
                      <a:pt x="300296" y="180429"/>
                      <a:pt x="297298" y="183427"/>
                      <a:pt x="294301" y="183427"/>
                    </a:cubicBezTo>
                    <a:cubicBezTo>
                      <a:pt x="292802" y="183427"/>
                      <a:pt x="292802" y="183427"/>
                      <a:pt x="291304" y="183427"/>
                    </a:cubicBezTo>
                    <a:cubicBezTo>
                      <a:pt x="261330" y="172936"/>
                      <a:pt x="234354" y="156450"/>
                      <a:pt x="208877" y="135468"/>
                    </a:cubicBezTo>
                    <a:lnTo>
                      <a:pt x="208133" y="130259"/>
                    </a:lnTo>
                    <a:lnTo>
                      <a:pt x="142188" y="125221"/>
                    </a:lnTo>
                    <a:lnTo>
                      <a:pt x="193140" y="163570"/>
                    </a:lnTo>
                    <a:cubicBezTo>
                      <a:pt x="218618" y="178931"/>
                      <a:pt x="245594" y="191670"/>
                      <a:pt x="273319" y="201411"/>
                    </a:cubicBezTo>
                    <a:cubicBezTo>
                      <a:pt x="277815" y="202910"/>
                      <a:pt x="279314" y="207406"/>
                      <a:pt x="277815" y="210403"/>
                    </a:cubicBezTo>
                    <a:cubicBezTo>
                      <a:pt x="277815" y="211902"/>
                      <a:pt x="274818" y="214899"/>
                      <a:pt x="271820" y="214899"/>
                    </a:cubicBezTo>
                    <a:cubicBezTo>
                      <a:pt x="270321" y="214899"/>
                      <a:pt x="270321" y="214899"/>
                      <a:pt x="268823" y="214899"/>
                    </a:cubicBezTo>
                    <a:cubicBezTo>
                      <a:pt x="210375" y="195417"/>
                      <a:pt x="156423" y="162446"/>
                      <a:pt x="111463" y="120482"/>
                    </a:cubicBezTo>
                    <a:lnTo>
                      <a:pt x="111463" y="118199"/>
                    </a:lnTo>
                    <a:lnTo>
                      <a:pt x="45815" y="102039"/>
                    </a:lnTo>
                    <a:lnTo>
                      <a:pt x="85424" y="149894"/>
                    </a:lnTo>
                    <a:cubicBezTo>
                      <a:pt x="105094" y="167691"/>
                      <a:pt x="127200" y="182677"/>
                      <a:pt x="150429" y="193918"/>
                    </a:cubicBezTo>
                    <a:cubicBezTo>
                      <a:pt x="153426" y="195417"/>
                      <a:pt x="156423" y="199912"/>
                      <a:pt x="153426" y="204408"/>
                    </a:cubicBezTo>
                    <a:cubicBezTo>
                      <a:pt x="151928" y="207406"/>
                      <a:pt x="148931" y="208904"/>
                      <a:pt x="145933" y="208904"/>
                    </a:cubicBezTo>
                    <a:cubicBezTo>
                      <a:pt x="144434" y="208904"/>
                      <a:pt x="144434" y="208904"/>
                      <a:pt x="142936" y="207406"/>
                    </a:cubicBezTo>
                    <a:cubicBezTo>
                      <a:pt x="93480" y="183427"/>
                      <a:pt x="50018" y="144461"/>
                      <a:pt x="21543" y="96504"/>
                    </a:cubicBezTo>
                    <a:lnTo>
                      <a:pt x="21661" y="96093"/>
                    </a:lnTo>
                    <a:lnTo>
                      <a:pt x="5058" y="92007"/>
                    </a:lnTo>
                    <a:cubicBezTo>
                      <a:pt x="561" y="90509"/>
                      <a:pt x="-937" y="86013"/>
                      <a:pt x="561" y="83015"/>
                    </a:cubicBezTo>
                    <a:cubicBezTo>
                      <a:pt x="2060" y="78519"/>
                      <a:pt x="6556" y="77020"/>
                      <a:pt x="9554" y="78519"/>
                    </a:cubicBezTo>
                    <a:lnTo>
                      <a:pt x="30427" y="83772"/>
                    </a:lnTo>
                    <a:lnTo>
                      <a:pt x="30535" y="83015"/>
                    </a:lnTo>
                    <a:cubicBezTo>
                      <a:pt x="76994" y="51543"/>
                      <a:pt x="124951" y="24567"/>
                      <a:pt x="175906" y="588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866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52" name="任意多边形: 形状 251">
                <a:extLst>
                  <a:ext uri="{FF2B5EF4-FFF2-40B4-BE49-F238E27FC236}">
                    <a16:creationId xmlns:a16="http://schemas.microsoft.com/office/drawing/2014/main" id="{593A5BBC-ADF7-4963-AC9C-11E7A0F637F6}"/>
                  </a:ext>
                </a:extLst>
              </p:cNvPr>
              <p:cNvSpPr/>
              <p:nvPr/>
            </p:nvSpPr>
            <p:spPr>
              <a:xfrm>
                <a:off x="4083861" y="2941554"/>
                <a:ext cx="143781" cy="138738"/>
              </a:xfrm>
              <a:custGeom>
                <a:avLst/>
                <a:gdLst>
                  <a:gd name="connsiteX0" fmla="*/ 58115 w 143781"/>
                  <a:gd name="connsiteY0" fmla="*/ 74802 h 138738"/>
                  <a:gd name="connsiteX1" fmla="*/ 82655 w 143781"/>
                  <a:gd name="connsiteY1" fmla="*/ 77612 h 138738"/>
                  <a:gd name="connsiteX2" fmla="*/ 96144 w 143781"/>
                  <a:gd name="connsiteY2" fmla="*/ 121073 h 138738"/>
                  <a:gd name="connsiteX3" fmla="*/ 52682 w 143781"/>
                  <a:gd name="connsiteY3" fmla="*/ 134562 h 138738"/>
                  <a:gd name="connsiteX4" fmla="*/ 39194 w 143781"/>
                  <a:gd name="connsiteY4" fmla="*/ 91100 h 138738"/>
                  <a:gd name="connsiteX5" fmla="*/ 58115 w 143781"/>
                  <a:gd name="connsiteY5" fmla="*/ 74802 h 138738"/>
                  <a:gd name="connsiteX6" fmla="*/ 21583 w 143781"/>
                  <a:gd name="connsiteY6" fmla="*/ 3428 h 138738"/>
                  <a:gd name="connsiteX7" fmla="*/ 46686 w 143781"/>
                  <a:gd name="connsiteY7" fmla="*/ 5676 h 138738"/>
                  <a:gd name="connsiteX8" fmla="*/ 60175 w 143781"/>
                  <a:gd name="connsiteY8" fmla="*/ 49137 h 138738"/>
                  <a:gd name="connsiteX9" fmla="*/ 16713 w 143781"/>
                  <a:gd name="connsiteY9" fmla="*/ 62625 h 138738"/>
                  <a:gd name="connsiteX10" fmla="*/ 3225 w 143781"/>
                  <a:gd name="connsiteY10" fmla="*/ 19164 h 138738"/>
                  <a:gd name="connsiteX11" fmla="*/ 21583 w 143781"/>
                  <a:gd name="connsiteY11" fmla="*/ 3428 h 138738"/>
                  <a:gd name="connsiteX12" fmla="*/ 101576 w 143781"/>
                  <a:gd name="connsiteY12" fmla="*/ 1367 h 138738"/>
                  <a:gd name="connsiteX13" fmla="*/ 126116 w 143781"/>
                  <a:gd name="connsiteY13" fmla="*/ 4176 h 138738"/>
                  <a:gd name="connsiteX14" fmla="*/ 139605 w 143781"/>
                  <a:gd name="connsiteY14" fmla="*/ 47638 h 138738"/>
                  <a:gd name="connsiteX15" fmla="*/ 96144 w 143781"/>
                  <a:gd name="connsiteY15" fmla="*/ 61126 h 138738"/>
                  <a:gd name="connsiteX16" fmla="*/ 82655 w 143781"/>
                  <a:gd name="connsiteY16" fmla="*/ 17665 h 138738"/>
                  <a:gd name="connsiteX17" fmla="*/ 101576 w 143781"/>
                  <a:gd name="connsiteY17" fmla="*/ 1367 h 1387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43781" h="138738">
                    <a:moveTo>
                      <a:pt x="58115" y="74802"/>
                    </a:moveTo>
                    <a:cubicBezTo>
                      <a:pt x="66170" y="72366"/>
                      <a:pt x="75162" y="73116"/>
                      <a:pt x="82655" y="77612"/>
                    </a:cubicBezTo>
                    <a:cubicBezTo>
                      <a:pt x="99141" y="85105"/>
                      <a:pt x="105135" y="106087"/>
                      <a:pt x="96144" y="121073"/>
                    </a:cubicBezTo>
                    <a:cubicBezTo>
                      <a:pt x="88650" y="137559"/>
                      <a:pt x="67669" y="143553"/>
                      <a:pt x="52682" y="134562"/>
                    </a:cubicBezTo>
                    <a:cubicBezTo>
                      <a:pt x="37696" y="127068"/>
                      <a:pt x="31701" y="107586"/>
                      <a:pt x="39194" y="91100"/>
                    </a:cubicBezTo>
                    <a:cubicBezTo>
                      <a:pt x="42941" y="82857"/>
                      <a:pt x="50059" y="77237"/>
                      <a:pt x="58115" y="74802"/>
                    </a:cubicBezTo>
                    <a:close/>
                    <a:moveTo>
                      <a:pt x="21583" y="3428"/>
                    </a:moveTo>
                    <a:cubicBezTo>
                      <a:pt x="29451" y="1180"/>
                      <a:pt x="38444" y="1929"/>
                      <a:pt x="46686" y="5676"/>
                    </a:cubicBezTo>
                    <a:cubicBezTo>
                      <a:pt x="63172" y="13169"/>
                      <a:pt x="69166" y="34150"/>
                      <a:pt x="60175" y="49137"/>
                    </a:cubicBezTo>
                    <a:cubicBezTo>
                      <a:pt x="52681" y="65623"/>
                      <a:pt x="31699" y="71617"/>
                      <a:pt x="16713" y="62625"/>
                    </a:cubicBezTo>
                    <a:cubicBezTo>
                      <a:pt x="1726" y="55132"/>
                      <a:pt x="-4268" y="35649"/>
                      <a:pt x="3225" y="19164"/>
                    </a:cubicBezTo>
                    <a:cubicBezTo>
                      <a:pt x="6971" y="10921"/>
                      <a:pt x="13715" y="5676"/>
                      <a:pt x="21583" y="3428"/>
                    </a:cubicBezTo>
                    <a:close/>
                    <a:moveTo>
                      <a:pt x="101576" y="1367"/>
                    </a:moveTo>
                    <a:cubicBezTo>
                      <a:pt x="109631" y="-1069"/>
                      <a:pt x="118623" y="-319"/>
                      <a:pt x="126116" y="4176"/>
                    </a:cubicBezTo>
                    <a:cubicBezTo>
                      <a:pt x="142602" y="11670"/>
                      <a:pt x="148596" y="32651"/>
                      <a:pt x="139605" y="47638"/>
                    </a:cubicBezTo>
                    <a:cubicBezTo>
                      <a:pt x="132111" y="64123"/>
                      <a:pt x="111130" y="70118"/>
                      <a:pt x="96144" y="61126"/>
                    </a:cubicBezTo>
                    <a:cubicBezTo>
                      <a:pt x="79658" y="52134"/>
                      <a:pt x="75162" y="34150"/>
                      <a:pt x="82655" y="17665"/>
                    </a:cubicBezTo>
                    <a:cubicBezTo>
                      <a:pt x="86402" y="9422"/>
                      <a:pt x="93521" y="3802"/>
                      <a:pt x="101576" y="1367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1866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253" name="组合 252">
              <a:extLst>
                <a:ext uri="{FF2B5EF4-FFF2-40B4-BE49-F238E27FC236}">
                  <a16:creationId xmlns:a16="http://schemas.microsoft.com/office/drawing/2014/main" id="{4E9D5635-0434-42F8-A4B5-51ACB8449C63}"/>
                </a:ext>
              </a:extLst>
            </p:cNvPr>
            <p:cNvGrpSpPr/>
            <p:nvPr/>
          </p:nvGrpSpPr>
          <p:grpSpPr>
            <a:xfrm>
              <a:off x="6205998" y="3067051"/>
              <a:ext cx="626094" cy="173276"/>
              <a:chOff x="4083861" y="2941554"/>
              <a:chExt cx="778625" cy="215491"/>
            </a:xfrm>
          </p:grpSpPr>
          <p:sp>
            <p:nvSpPr>
              <p:cNvPr id="254" name="任意多边形: 形状 253">
                <a:extLst>
                  <a:ext uri="{FF2B5EF4-FFF2-40B4-BE49-F238E27FC236}">
                    <a16:creationId xmlns:a16="http://schemas.microsoft.com/office/drawing/2014/main" id="{7BDFF10E-56D0-4F27-9201-E7809BDBB758}"/>
                  </a:ext>
                </a:extLst>
              </p:cNvPr>
              <p:cNvSpPr/>
              <p:nvPr/>
            </p:nvSpPr>
            <p:spPr>
              <a:xfrm>
                <a:off x="4213911" y="2942146"/>
                <a:ext cx="648575" cy="214899"/>
              </a:xfrm>
              <a:custGeom>
                <a:avLst/>
                <a:gdLst>
                  <a:gd name="connsiteX0" fmla="*/ 175906 w 648575"/>
                  <a:gd name="connsiteY0" fmla="*/ 588 h 214899"/>
                  <a:gd name="connsiteX1" fmla="*/ 186396 w 648575"/>
                  <a:gd name="connsiteY1" fmla="*/ 3585 h 214899"/>
                  <a:gd name="connsiteX2" fmla="*/ 183399 w 648575"/>
                  <a:gd name="connsiteY2" fmla="*/ 14076 h 214899"/>
                  <a:gd name="connsiteX3" fmla="*/ 52189 w 648575"/>
                  <a:gd name="connsiteY3" fmla="*/ 89249 h 214899"/>
                  <a:gd name="connsiteX4" fmla="*/ 124873 w 648575"/>
                  <a:gd name="connsiteY4" fmla="*/ 107541 h 214899"/>
                  <a:gd name="connsiteX5" fmla="*/ 124951 w 648575"/>
                  <a:gd name="connsiteY5" fmla="*/ 106994 h 214899"/>
                  <a:gd name="connsiteX6" fmla="*/ 255336 w 648575"/>
                  <a:gd name="connsiteY6" fmla="*/ 29063 h 214899"/>
                  <a:gd name="connsiteX7" fmla="*/ 265826 w 648575"/>
                  <a:gd name="connsiteY7" fmla="*/ 32060 h 214899"/>
                  <a:gd name="connsiteX8" fmla="*/ 262829 w 648575"/>
                  <a:gd name="connsiteY8" fmla="*/ 42551 h 214899"/>
                  <a:gd name="connsiteX9" fmla="*/ 149206 w 648575"/>
                  <a:gd name="connsiteY9" fmla="*/ 110725 h 214899"/>
                  <a:gd name="connsiteX10" fmla="*/ 216299 w 648575"/>
                  <a:gd name="connsiteY10" fmla="*/ 118925 h 214899"/>
                  <a:gd name="connsiteX11" fmla="*/ 222365 w 648575"/>
                  <a:gd name="connsiteY11" fmla="*/ 118872 h 214899"/>
                  <a:gd name="connsiteX12" fmla="*/ 222365 w 648575"/>
                  <a:gd name="connsiteY12" fmla="*/ 117485 h 214899"/>
                  <a:gd name="connsiteX13" fmla="*/ 325773 w 648575"/>
                  <a:gd name="connsiteY13" fmla="*/ 27565 h 214899"/>
                  <a:gd name="connsiteX14" fmla="*/ 336264 w 648575"/>
                  <a:gd name="connsiteY14" fmla="*/ 29064 h 214899"/>
                  <a:gd name="connsiteX15" fmla="*/ 334765 w 648575"/>
                  <a:gd name="connsiteY15" fmla="*/ 39554 h 214899"/>
                  <a:gd name="connsiteX16" fmla="*/ 243352 w 648575"/>
                  <a:gd name="connsiteY16" fmla="*/ 118688 h 214899"/>
                  <a:gd name="connsiteX17" fmla="*/ 299002 w 648575"/>
                  <a:gd name="connsiteY17" fmla="*/ 118201 h 214899"/>
                  <a:gd name="connsiteX18" fmla="*/ 338699 w 648575"/>
                  <a:gd name="connsiteY18" fmla="*/ 65032 h 214899"/>
                  <a:gd name="connsiteX19" fmla="*/ 390215 w 648575"/>
                  <a:gd name="connsiteY19" fmla="*/ 18573 h 214899"/>
                  <a:gd name="connsiteX20" fmla="*/ 400706 w 648575"/>
                  <a:gd name="connsiteY20" fmla="*/ 20072 h 214899"/>
                  <a:gd name="connsiteX21" fmla="*/ 399207 w 648575"/>
                  <a:gd name="connsiteY21" fmla="*/ 30562 h 214899"/>
                  <a:gd name="connsiteX22" fmla="*/ 349938 w 648575"/>
                  <a:gd name="connsiteY22" fmla="*/ 74211 h 214899"/>
                  <a:gd name="connsiteX23" fmla="*/ 318025 w 648575"/>
                  <a:gd name="connsiteY23" fmla="*/ 118034 h 214899"/>
                  <a:gd name="connsiteX24" fmla="*/ 351987 w 648575"/>
                  <a:gd name="connsiteY24" fmla="*/ 117737 h 214899"/>
                  <a:gd name="connsiteX25" fmla="*/ 370318 w 648575"/>
                  <a:gd name="connsiteY25" fmla="*/ 114704 h 214899"/>
                  <a:gd name="connsiteX26" fmla="*/ 426184 w 648575"/>
                  <a:gd name="connsiteY26" fmla="*/ 48546 h 214899"/>
                  <a:gd name="connsiteX27" fmla="*/ 436674 w 648575"/>
                  <a:gd name="connsiteY27" fmla="*/ 48546 h 214899"/>
                  <a:gd name="connsiteX28" fmla="*/ 436674 w 648575"/>
                  <a:gd name="connsiteY28" fmla="*/ 59036 h 214899"/>
                  <a:gd name="connsiteX29" fmla="*/ 393245 w 648575"/>
                  <a:gd name="connsiteY29" fmla="*/ 110911 h 214899"/>
                  <a:gd name="connsiteX30" fmla="*/ 449560 w 648575"/>
                  <a:gd name="connsiteY30" fmla="*/ 101594 h 214899"/>
                  <a:gd name="connsiteX31" fmla="*/ 448663 w 648575"/>
                  <a:gd name="connsiteY31" fmla="*/ 99501 h 214899"/>
                  <a:gd name="connsiteX32" fmla="*/ 490626 w 648575"/>
                  <a:gd name="connsiteY32" fmla="*/ 29064 h 214899"/>
                  <a:gd name="connsiteX33" fmla="*/ 501117 w 648575"/>
                  <a:gd name="connsiteY33" fmla="*/ 27565 h 214899"/>
                  <a:gd name="connsiteX34" fmla="*/ 502615 w 648575"/>
                  <a:gd name="connsiteY34" fmla="*/ 38056 h 214899"/>
                  <a:gd name="connsiteX35" fmla="*/ 466139 w 648575"/>
                  <a:gd name="connsiteY35" fmla="*/ 98851 h 214899"/>
                  <a:gd name="connsiteX36" fmla="*/ 485849 w 648575"/>
                  <a:gd name="connsiteY36" fmla="*/ 95590 h 214899"/>
                  <a:gd name="connsiteX37" fmla="*/ 522190 w 648575"/>
                  <a:gd name="connsiteY37" fmla="*/ 82880 h 214899"/>
                  <a:gd name="connsiteX38" fmla="*/ 550574 w 648575"/>
                  <a:gd name="connsiteY38" fmla="*/ 40677 h 214899"/>
                  <a:gd name="connsiteX39" fmla="*/ 588041 w 648575"/>
                  <a:gd name="connsiteY39" fmla="*/ 5084 h 214899"/>
                  <a:gd name="connsiteX40" fmla="*/ 598531 w 648575"/>
                  <a:gd name="connsiteY40" fmla="*/ 6583 h 214899"/>
                  <a:gd name="connsiteX41" fmla="*/ 597032 w 648575"/>
                  <a:gd name="connsiteY41" fmla="*/ 17073 h 214899"/>
                  <a:gd name="connsiteX42" fmla="*/ 548760 w 648575"/>
                  <a:gd name="connsiteY42" fmla="*/ 73587 h 214899"/>
                  <a:gd name="connsiteX43" fmla="*/ 637496 w 648575"/>
                  <a:gd name="connsiteY43" fmla="*/ 42551 h 214899"/>
                  <a:gd name="connsiteX44" fmla="*/ 647987 w 648575"/>
                  <a:gd name="connsiteY44" fmla="*/ 45548 h 214899"/>
                  <a:gd name="connsiteX45" fmla="*/ 644990 w 648575"/>
                  <a:gd name="connsiteY45" fmla="*/ 56039 h 214899"/>
                  <a:gd name="connsiteX46" fmla="*/ 612852 w 648575"/>
                  <a:gd name="connsiteY46" fmla="*/ 67524 h 214899"/>
                  <a:gd name="connsiteX47" fmla="*/ 635998 w 648575"/>
                  <a:gd name="connsiteY47" fmla="*/ 71027 h 214899"/>
                  <a:gd name="connsiteX48" fmla="*/ 643491 w 648575"/>
                  <a:gd name="connsiteY48" fmla="*/ 78519 h 214899"/>
                  <a:gd name="connsiteX49" fmla="*/ 634499 w 648575"/>
                  <a:gd name="connsiteY49" fmla="*/ 86013 h 214899"/>
                  <a:gd name="connsiteX50" fmla="*/ 585043 w 648575"/>
                  <a:gd name="connsiteY50" fmla="*/ 78519 h 214899"/>
                  <a:gd name="connsiteX51" fmla="*/ 584474 w 648575"/>
                  <a:gd name="connsiteY51" fmla="*/ 77665 h 214899"/>
                  <a:gd name="connsiteX52" fmla="*/ 545751 w 648575"/>
                  <a:gd name="connsiteY52" fmla="*/ 91504 h 214899"/>
                  <a:gd name="connsiteX53" fmla="*/ 606025 w 648575"/>
                  <a:gd name="connsiteY53" fmla="*/ 105496 h 214899"/>
                  <a:gd name="connsiteX54" fmla="*/ 612019 w 648575"/>
                  <a:gd name="connsiteY54" fmla="*/ 114488 h 214899"/>
                  <a:gd name="connsiteX55" fmla="*/ 606025 w 648575"/>
                  <a:gd name="connsiteY55" fmla="*/ 120483 h 214899"/>
                  <a:gd name="connsiteX56" fmla="*/ 521069 w 648575"/>
                  <a:gd name="connsiteY56" fmla="*/ 100324 h 214899"/>
                  <a:gd name="connsiteX57" fmla="*/ 510162 w 648575"/>
                  <a:gd name="connsiteY57" fmla="*/ 104222 h 214899"/>
                  <a:gd name="connsiteX58" fmla="*/ 462372 w 648575"/>
                  <a:gd name="connsiteY58" fmla="*/ 113197 h 214899"/>
                  <a:gd name="connsiteX59" fmla="*/ 508236 w 648575"/>
                  <a:gd name="connsiteY59" fmla="*/ 130224 h 214899"/>
                  <a:gd name="connsiteX60" fmla="*/ 573054 w 648575"/>
                  <a:gd name="connsiteY60" fmla="*/ 144461 h 214899"/>
                  <a:gd name="connsiteX61" fmla="*/ 579049 w 648575"/>
                  <a:gd name="connsiteY61" fmla="*/ 153453 h 214899"/>
                  <a:gd name="connsiteX62" fmla="*/ 570057 w 648575"/>
                  <a:gd name="connsiteY62" fmla="*/ 159448 h 214899"/>
                  <a:gd name="connsiteX63" fmla="*/ 438174 w 648575"/>
                  <a:gd name="connsiteY63" fmla="*/ 120483 h 214899"/>
                  <a:gd name="connsiteX64" fmla="*/ 437430 w 648575"/>
                  <a:gd name="connsiteY64" fmla="*/ 117881 h 214899"/>
                  <a:gd name="connsiteX65" fmla="*/ 395982 w 648575"/>
                  <a:gd name="connsiteY65" fmla="*/ 125665 h 214899"/>
                  <a:gd name="connsiteX66" fmla="*/ 460652 w 648575"/>
                  <a:gd name="connsiteY66" fmla="*/ 150455 h 214899"/>
                  <a:gd name="connsiteX67" fmla="*/ 466647 w 648575"/>
                  <a:gd name="connsiteY67" fmla="*/ 159448 h 214899"/>
                  <a:gd name="connsiteX68" fmla="*/ 459153 w 648575"/>
                  <a:gd name="connsiteY68" fmla="*/ 165442 h 214899"/>
                  <a:gd name="connsiteX69" fmla="*/ 457655 w 648575"/>
                  <a:gd name="connsiteY69" fmla="*/ 165442 h 214899"/>
                  <a:gd name="connsiteX70" fmla="*/ 366352 w 648575"/>
                  <a:gd name="connsiteY70" fmla="*/ 130660 h 214899"/>
                  <a:gd name="connsiteX71" fmla="*/ 317198 w 648575"/>
                  <a:gd name="connsiteY71" fmla="*/ 133285 h 214899"/>
                  <a:gd name="connsiteX72" fmla="*/ 412696 w 648575"/>
                  <a:gd name="connsiteY72" fmla="*/ 180430 h 214899"/>
                  <a:gd name="connsiteX73" fmla="*/ 415693 w 648575"/>
                  <a:gd name="connsiteY73" fmla="*/ 190920 h 214899"/>
                  <a:gd name="connsiteX74" fmla="*/ 408200 w 648575"/>
                  <a:gd name="connsiteY74" fmla="*/ 195416 h 214899"/>
                  <a:gd name="connsiteX75" fmla="*/ 405202 w 648575"/>
                  <a:gd name="connsiteY75" fmla="*/ 193917 h 214899"/>
                  <a:gd name="connsiteX76" fmla="*/ 286807 w 648575"/>
                  <a:gd name="connsiteY76" fmla="*/ 135469 h 214899"/>
                  <a:gd name="connsiteX77" fmla="*/ 286649 w 648575"/>
                  <a:gd name="connsiteY77" fmla="*/ 134916 h 214899"/>
                  <a:gd name="connsiteX78" fmla="*/ 276317 w 648575"/>
                  <a:gd name="connsiteY78" fmla="*/ 135468 h 214899"/>
                  <a:gd name="connsiteX79" fmla="*/ 232899 w 648575"/>
                  <a:gd name="connsiteY79" fmla="*/ 132151 h 214899"/>
                  <a:gd name="connsiteX80" fmla="*/ 295800 w 648575"/>
                  <a:gd name="connsiteY80" fmla="*/ 168440 h 214899"/>
                  <a:gd name="connsiteX81" fmla="*/ 300296 w 648575"/>
                  <a:gd name="connsiteY81" fmla="*/ 177432 h 214899"/>
                  <a:gd name="connsiteX82" fmla="*/ 294301 w 648575"/>
                  <a:gd name="connsiteY82" fmla="*/ 183427 h 214899"/>
                  <a:gd name="connsiteX83" fmla="*/ 291304 w 648575"/>
                  <a:gd name="connsiteY83" fmla="*/ 183427 h 214899"/>
                  <a:gd name="connsiteX84" fmla="*/ 208877 w 648575"/>
                  <a:gd name="connsiteY84" fmla="*/ 135468 h 214899"/>
                  <a:gd name="connsiteX85" fmla="*/ 208133 w 648575"/>
                  <a:gd name="connsiteY85" fmla="*/ 130259 h 214899"/>
                  <a:gd name="connsiteX86" fmla="*/ 142188 w 648575"/>
                  <a:gd name="connsiteY86" fmla="*/ 125221 h 214899"/>
                  <a:gd name="connsiteX87" fmla="*/ 193140 w 648575"/>
                  <a:gd name="connsiteY87" fmla="*/ 163570 h 214899"/>
                  <a:gd name="connsiteX88" fmla="*/ 273319 w 648575"/>
                  <a:gd name="connsiteY88" fmla="*/ 201411 h 214899"/>
                  <a:gd name="connsiteX89" fmla="*/ 277815 w 648575"/>
                  <a:gd name="connsiteY89" fmla="*/ 210403 h 214899"/>
                  <a:gd name="connsiteX90" fmla="*/ 271820 w 648575"/>
                  <a:gd name="connsiteY90" fmla="*/ 214899 h 214899"/>
                  <a:gd name="connsiteX91" fmla="*/ 268823 w 648575"/>
                  <a:gd name="connsiteY91" fmla="*/ 214899 h 214899"/>
                  <a:gd name="connsiteX92" fmla="*/ 111463 w 648575"/>
                  <a:gd name="connsiteY92" fmla="*/ 120482 h 214899"/>
                  <a:gd name="connsiteX93" fmla="*/ 111463 w 648575"/>
                  <a:gd name="connsiteY93" fmla="*/ 118199 h 214899"/>
                  <a:gd name="connsiteX94" fmla="*/ 45815 w 648575"/>
                  <a:gd name="connsiteY94" fmla="*/ 102039 h 214899"/>
                  <a:gd name="connsiteX95" fmla="*/ 85424 w 648575"/>
                  <a:gd name="connsiteY95" fmla="*/ 149894 h 214899"/>
                  <a:gd name="connsiteX96" fmla="*/ 150429 w 648575"/>
                  <a:gd name="connsiteY96" fmla="*/ 193918 h 214899"/>
                  <a:gd name="connsiteX97" fmla="*/ 153426 w 648575"/>
                  <a:gd name="connsiteY97" fmla="*/ 204408 h 214899"/>
                  <a:gd name="connsiteX98" fmla="*/ 145933 w 648575"/>
                  <a:gd name="connsiteY98" fmla="*/ 208904 h 214899"/>
                  <a:gd name="connsiteX99" fmla="*/ 142936 w 648575"/>
                  <a:gd name="connsiteY99" fmla="*/ 207406 h 214899"/>
                  <a:gd name="connsiteX100" fmla="*/ 21543 w 648575"/>
                  <a:gd name="connsiteY100" fmla="*/ 96504 h 214899"/>
                  <a:gd name="connsiteX101" fmla="*/ 21661 w 648575"/>
                  <a:gd name="connsiteY101" fmla="*/ 96093 h 214899"/>
                  <a:gd name="connsiteX102" fmla="*/ 5058 w 648575"/>
                  <a:gd name="connsiteY102" fmla="*/ 92007 h 214899"/>
                  <a:gd name="connsiteX103" fmla="*/ 561 w 648575"/>
                  <a:gd name="connsiteY103" fmla="*/ 83015 h 214899"/>
                  <a:gd name="connsiteX104" fmla="*/ 9554 w 648575"/>
                  <a:gd name="connsiteY104" fmla="*/ 78519 h 214899"/>
                  <a:gd name="connsiteX105" fmla="*/ 30427 w 648575"/>
                  <a:gd name="connsiteY105" fmla="*/ 83772 h 214899"/>
                  <a:gd name="connsiteX106" fmla="*/ 30535 w 648575"/>
                  <a:gd name="connsiteY106" fmla="*/ 83015 h 214899"/>
                  <a:gd name="connsiteX107" fmla="*/ 175906 w 648575"/>
                  <a:gd name="connsiteY107" fmla="*/ 588 h 2148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</a:cxnLst>
                <a:rect l="l" t="t" r="r" b="b"/>
                <a:pathLst>
                  <a:path w="648575" h="214899">
                    <a:moveTo>
                      <a:pt x="175906" y="588"/>
                    </a:moveTo>
                    <a:cubicBezTo>
                      <a:pt x="178904" y="-911"/>
                      <a:pt x="183399" y="588"/>
                      <a:pt x="186396" y="3585"/>
                    </a:cubicBezTo>
                    <a:cubicBezTo>
                      <a:pt x="187895" y="6583"/>
                      <a:pt x="186396" y="11079"/>
                      <a:pt x="183399" y="14076"/>
                    </a:cubicBezTo>
                    <a:lnTo>
                      <a:pt x="52189" y="89249"/>
                    </a:lnTo>
                    <a:lnTo>
                      <a:pt x="124873" y="107541"/>
                    </a:lnTo>
                    <a:lnTo>
                      <a:pt x="124951" y="106994"/>
                    </a:lnTo>
                    <a:cubicBezTo>
                      <a:pt x="165415" y="77021"/>
                      <a:pt x="208876" y="51543"/>
                      <a:pt x="255336" y="29063"/>
                    </a:cubicBezTo>
                    <a:cubicBezTo>
                      <a:pt x="259832" y="27564"/>
                      <a:pt x="262829" y="29063"/>
                      <a:pt x="265826" y="32060"/>
                    </a:cubicBezTo>
                    <a:cubicBezTo>
                      <a:pt x="267325" y="36556"/>
                      <a:pt x="265826" y="39554"/>
                      <a:pt x="262829" y="42551"/>
                    </a:cubicBezTo>
                    <a:lnTo>
                      <a:pt x="149206" y="110725"/>
                    </a:lnTo>
                    <a:lnTo>
                      <a:pt x="216299" y="118925"/>
                    </a:lnTo>
                    <a:lnTo>
                      <a:pt x="222365" y="118872"/>
                    </a:lnTo>
                    <a:lnTo>
                      <a:pt x="222365" y="117485"/>
                    </a:lnTo>
                    <a:cubicBezTo>
                      <a:pt x="252338" y="83016"/>
                      <a:pt x="288306" y="53042"/>
                      <a:pt x="325773" y="27565"/>
                    </a:cubicBezTo>
                    <a:cubicBezTo>
                      <a:pt x="328770" y="24568"/>
                      <a:pt x="333266" y="26066"/>
                      <a:pt x="336264" y="29064"/>
                    </a:cubicBezTo>
                    <a:cubicBezTo>
                      <a:pt x="339261" y="32061"/>
                      <a:pt x="337762" y="36557"/>
                      <a:pt x="334765" y="39554"/>
                    </a:cubicBezTo>
                    <a:lnTo>
                      <a:pt x="243352" y="118688"/>
                    </a:lnTo>
                    <a:lnTo>
                      <a:pt x="299002" y="118201"/>
                    </a:lnTo>
                    <a:lnTo>
                      <a:pt x="338699" y="65032"/>
                    </a:lnTo>
                    <a:cubicBezTo>
                      <a:pt x="354247" y="47797"/>
                      <a:pt x="371482" y="32061"/>
                      <a:pt x="390215" y="18573"/>
                    </a:cubicBezTo>
                    <a:cubicBezTo>
                      <a:pt x="393212" y="15576"/>
                      <a:pt x="397708" y="17074"/>
                      <a:pt x="400706" y="20072"/>
                    </a:cubicBezTo>
                    <a:cubicBezTo>
                      <a:pt x="403703" y="23069"/>
                      <a:pt x="402204" y="27565"/>
                      <a:pt x="399207" y="30562"/>
                    </a:cubicBezTo>
                    <a:cubicBezTo>
                      <a:pt x="381223" y="43301"/>
                      <a:pt x="364738" y="57913"/>
                      <a:pt x="349938" y="74211"/>
                    </a:cubicBezTo>
                    <a:lnTo>
                      <a:pt x="318025" y="118034"/>
                    </a:lnTo>
                    <a:lnTo>
                      <a:pt x="351987" y="117737"/>
                    </a:lnTo>
                    <a:lnTo>
                      <a:pt x="370318" y="114704"/>
                    </a:lnTo>
                    <a:lnTo>
                      <a:pt x="426184" y="48546"/>
                    </a:lnTo>
                    <a:cubicBezTo>
                      <a:pt x="429181" y="45549"/>
                      <a:pt x="433677" y="45549"/>
                      <a:pt x="436674" y="48546"/>
                    </a:cubicBezTo>
                    <a:cubicBezTo>
                      <a:pt x="439672" y="51543"/>
                      <a:pt x="439672" y="56039"/>
                      <a:pt x="436674" y="59036"/>
                    </a:cubicBezTo>
                    <a:lnTo>
                      <a:pt x="393245" y="110911"/>
                    </a:lnTo>
                    <a:lnTo>
                      <a:pt x="449560" y="101594"/>
                    </a:lnTo>
                    <a:lnTo>
                      <a:pt x="448663" y="99501"/>
                    </a:lnTo>
                    <a:cubicBezTo>
                      <a:pt x="459154" y="74023"/>
                      <a:pt x="474141" y="50045"/>
                      <a:pt x="490626" y="29064"/>
                    </a:cubicBezTo>
                    <a:cubicBezTo>
                      <a:pt x="493623" y="26066"/>
                      <a:pt x="498119" y="24568"/>
                      <a:pt x="501117" y="27565"/>
                    </a:cubicBezTo>
                    <a:cubicBezTo>
                      <a:pt x="504114" y="30562"/>
                      <a:pt x="505613" y="35059"/>
                      <a:pt x="502615" y="38056"/>
                    </a:cubicBezTo>
                    <a:lnTo>
                      <a:pt x="466139" y="98851"/>
                    </a:lnTo>
                    <a:lnTo>
                      <a:pt x="485849" y="95590"/>
                    </a:lnTo>
                    <a:lnTo>
                      <a:pt x="522190" y="82880"/>
                    </a:lnTo>
                    <a:lnTo>
                      <a:pt x="550574" y="40677"/>
                    </a:lnTo>
                    <a:cubicBezTo>
                      <a:pt x="561814" y="27564"/>
                      <a:pt x="574553" y="15575"/>
                      <a:pt x="588041" y="5084"/>
                    </a:cubicBezTo>
                    <a:cubicBezTo>
                      <a:pt x="591038" y="2087"/>
                      <a:pt x="595534" y="3585"/>
                      <a:pt x="598531" y="6583"/>
                    </a:cubicBezTo>
                    <a:cubicBezTo>
                      <a:pt x="601528" y="9580"/>
                      <a:pt x="600029" y="14076"/>
                      <a:pt x="597032" y="17073"/>
                    </a:cubicBezTo>
                    <a:lnTo>
                      <a:pt x="548760" y="73587"/>
                    </a:lnTo>
                    <a:lnTo>
                      <a:pt x="637496" y="42551"/>
                    </a:lnTo>
                    <a:cubicBezTo>
                      <a:pt x="641993" y="41052"/>
                      <a:pt x="644990" y="42551"/>
                      <a:pt x="647987" y="45548"/>
                    </a:cubicBezTo>
                    <a:cubicBezTo>
                      <a:pt x="649486" y="50044"/>
                      <a:pt x="647987" y="53042"/>
                      <a:pt x="644990" y="56039"/>
                    </a:cubicBezTo>
                    <a:lnTo>
                      <a:pt x="612852" y="67524"/>
                    </a:lnTo>
                    <a:lnTo>
                      <a:pt x="635998" y="71027"/>
                    </a:lnTo>
                    <a:cubicBezTo>
                      <a:pt x="640494" y="71027"/>
                      <a:pt x="643491" y="74024"/>
                      <a:pt x="643491" y="78519"/>
                    </a:cubicBezTo>
                    <a:cubicBezTo>
                      <a:pt x="640494" y="83015"/>
                      <a:pt x="637496" y="86013"/>
                      <a:pt x="634499" y="86013"/>
                    </a:cubicBezTo>
                    <a:cubicBezTo>
                      <a:pt x="621011" y="86013"/>
                      <a:pt x="586541" y="78519"/>
                      <a:pt x="585043" y="78519"/>
                    </a:cubicBezTo>
                    <a:lnTo>
                      <a:pt x="584474" y="77665"/>
                    </a:lnTo>
                    <a:lnTo>
                      <a:pt x="545751" y="91504"/>
                    </a:lnTo>
                    <a:lnTo>
                      <a:pt x="606025" y="105496"/>
                    </a:lnTo>
                    <a:cubicBezTo>
                      <a:pt x="610521" y="105496"/>
                      <a:pt x="613518" y="109992"/>
                      <a:pt x="612019" y="114488"/>
                    </a:cubicBezTo>
                    <a:cubicBezTo>
                      <a:pt x="612019" y="118984"/>
                      <a:pt x="609022" y="120483"/>
                      <a:pt x="606025" y="120483"/>
                    </a:cubicBezTo>
                    <a:lnTo>
                      <a:pt x="521069" y="100324"/>
                    </a:lnTo>
                    <a:lnTo>
                      <a:pt x="510162" y="104222"/>
                    </a:lnTo>
                    <a:lnTo>
                      <a:pt x="462372" y="113197"/>
                    </a:lnTo>
                    <a:lnTo>
                      <a:pt x="508236" y="130224"/>
                    </a:lnTo>
                    <a:cubicBezTo>
                      <a:pt x="529593" y="136593"/>
                      <a:pt x="551324" y="141464"/>
                      <a:pt x="573054" y="144461"/>
                    </a:cubicBezTo>
                    <a:cubicBezTo>
                      <a:pt x="577550" y="144461"/>
                      <a:pt x="580548" y="148957"/>
                      <a:pt x="579049" y="153453"/>
                    </a:cubicBezTo>
                    <a:cubicBezTo>
                      <a:pt x="577550" y="156450"/>
                      <a:pt x="574553" y="159448"/>
                      <a:pt x="570057" y="159448"/>
                    </a:cubicBezTo>
                    <a:cubicBezTo>
                      <a:pt x="523598" y="151954"/>
                      <a:pt x="480136" y="139966"/>
                      <a:pt x="438174" y="120483"/>
                    </a:cubicBezTo>
                    <a:lnTo>
                      <a:pt x="437430" y="117881"/>
                    </a:lnTo>
                    <a:lnTo>
                      <a:pt x="395982" y="125665"/>
                    </a:lnTo>
                    <a:lnTo>
                      <a:pt x="460652" y="150455"/>
                    </a:lnTo>
                    <a:cubicBezTo>
                      <a:pt x="465148" y="151954"/>
                      <a:pt x="466647" y="154952"/>
                      <a:pt x="466647" y="159448"/>
                    </a:cubicBezTo>
                    <a:cubicBezTo>
                      <a:pt x="466647" y="162445"/>
                      <a:pt x="463650" y="165442"/>
                      <a:pt x="459153" y="165442"/>
                    </a:cubicBezTo>
                    <a:cubicBezTo>
                      <a:pt x="459153" y="165442"/>
                      <a:pt x="457655" y="165442"/>
                      <a:pt x="457655" y="165442"/>
                    </a:cubicBezTo>
                    <a:lnTo>
                      <a:pt x="366352" y="130660"/>
                    </a:lnTo>
                    <a:lnTo>
                      <a:pt x="317198" y="133285"/>
                    </a:lnTo>
                    <a:lnTo>
                      <a:pt x="412696" y="180430"/>
                    </a:lnTo>
                    <a:cubicBezTo>
                      <a:pt x="415693" y="181928"/>
                      <a:pt x="417191" y="186424"/>
                      <a:pt x="415693" y="190920"/>
                    </a:cubicBezTo>
                    <a:cubicBezTo>
                      <a:pt x="414194" y="193917"/>
                      <a:pt x="411197" y="195416"/>
                      <a:pt x="408200" y="195416"/>
                    </a:cubicBezTo>
                    <a:cubicBezTo>
                      <a:pt x="406701" y="195416"/>
                      <a:pt x="406701" y="195416"/>
                      <a:pt x="405202" y="193917"/>
                    </a:cubicBezTo>
                    <a:lnTo>
                      <a:pt x="286807" y="135469"/>
                    </a:lnTo>
                    <a:lnTo>
                      <a:pt x="286649" y="134916"/>
                    </a:lnTo>
                    <a:lnTo>
                      <a:pt x="276317" y="135468"/>
                    </a:lnTo>
                    <a:lnTo>
                      <a:pt x="232899" y="132151"/>
                    </a:lnTo>
                    <a:lnTo>
                      <a:pt x="295800" y="168440"/>
                    </a:lnTo>
                    <a:cubicBezTo>
                      <a:pt x="300296" y="169938"/>
                      <a:pt x="301794" y="174434"/>
                      <a:pt x="300296" y="177432"/>
                    </a:cubicBezTo>
                    <a:cubicBezTo>
                      <a:pt x="300296" y="180429"/>
                      <a:pt x="297298" y="183427"/>
                      <a:pt x="294301" y="183427"/>
                    </a:cubicBezTo>
                    <a:cubicBezTo>
                      <a:pt x="292802" y="183427"/>
                      <a:pt x="292802" y="183427"/>
                      <a:pt x="291304" y="183427"/>
                    </a:cubicBezTo>
                    <a:cubicBezTo>
                      <a:pt x="261330" y="172936"/>
                      <a:pt x="234354" y="156450"/>
                      <a:pt x="208877" y="135468"/>
                    </a:cubicBezTo>
                    <a:lnTo>
                      <a:pt x="208133" y="130259"/>
                    </a:lnTo>
                    <a:lnTo>
                      <a:pt x="142188" y="125221"/>
                    </a:lnTo>
                    <a:lnTo>
                      <a:pt x="193140" y="163570"/>
                    </a:lnTo>
                    <a:cubicBezTo>
                      <a:pt x="218618" y="178931"/>
                      <a:pt x="245594" y="191670"/>
                      <a:pt x="273319" y="201411"/>
                    </a:cubicBezTo>
                    <a:cubicBezTo>
                      <a:pt x="277815" y="202910"/>
                      <a:pt x="279314" y="207406"/>
                      <a:pt x="277815" y="210403"/>
                    </a:cubicBezTo>
                    <a:cubicBezTo>
                      <a:pt x="277815" y="211902"/>
                      <a:pt x="274818" y="214899"/>
                      <a:pt x="271820" y="214899"/>
                    </a:cubicBezTo>
                    <a:cubicBezTo>
                      <a:pt x="270321" y="214899"/>
                      <a:pt x="270321" y="214899"/>
                      <a:pt x="268823" y="214899"/>
                    </a:cubicBezTo>
                    <a:cubicBezTo>
                      <a:pt x="210375" y="195417"/>
                      <a:pt x="156423" y="162446"/>
                      <a:pt x="111463" y="120482"/>
                    </a:cubicBezTo>
                    <a:lnTo>
                      <a:pt x="111463" y="118199"/>
                    </a:lnTo>
                    <a:lnTo>
                      <a:pt x="45815" y="102039"/>
                    </a:lnTo>
                    <a:lnTo>
                      <a:pt x="85424" y="149894"/>
                    </a:lnTo>
                    <a:cubicBezTo>
                      <a:pt x="105094" y="167691"/>
                      <a:pt x="127200" y="182677"/>
                      <a:pt x="150429" y="193918"/>
                    </a:cubicBezTo>
                    <a:cubicBezTo>
                      <a:pt x="153426" y="195417"/>
                      <a:pt x="156423" y="199912"/>
                      <a:pt x="153426" y="204408"/>
                    </a:cubicBezTo>
                    <a:cubicBezTo>
                      <a:pt x="151928" y="207406"/>
                      <a:pt x="148931" y="208904"/>
                      <a:pt x="145933" y="208904"/>
                    </a:cubicBezTo>
                    <a:cubicBezTo>
                      <a:pt x="144434" y="208904"/>
                      <a:pt x="144434" y="208904"/>
                      <a:pt x="142936" y="207406"/>
                    </a:cubicBezTo>
                    <a:cubicBezTo>
                      <a:pt x="93480" y="183427"/>
                      <a:pt x="50018" y="144461"/>
                      <a:pt x="21543" y="96504"/>
                    </a:cubicBezTo>
                    <a:lnTo>
                      <a:pt x="21661" y="96093"/>
                    </a:lnTo>
                    <a:lnTo>
                      <a:pt x="5058" y="92007"/>
                    </a:lnTo>
                    <a:cubicBezTo>
                      <a:pt x="561" y="90509"/>
                      <a:pt x="-937" y="86013"/>
                      <a:pt x="561" y="83015"/>
                    </a:cubicBezTo>
                    <a:cubicBezTo>
                      <a:pt x="2060" y="78519"/>
                      <a:pt x="6556" y="77020"/>
                      <a:pt x="9554" y="78519"/>
                    </a:cubicBezTo>
                    <a:lnTo>
                      <a:pt x="30427" y="83772"/>
                    </a:lnTo>
                    <a:lnTo>
                      <a:pt x="30535" y="83015"/>
                    </a:lnTo>
                    <a:cubicBezTo>
                      <a:pt x="76994" y="51543"/>
                      <a:pt x="124951" y="24567"/>
                      <a:pt x="175906" y="588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866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55" name="任意多边形: 形状 254">
                <a:extLst>
                  <a:ext uri="{FF2B5EF4-FFF2-40B4-BE49-F238E27FC236}">
                    <a16:creationId xmlns:a16="http://schemas.microsoft.com/office/drawing/2014/main" id="{9602BA73-6A83-45C0-AE8B-1C88163B3775}"/>
                  </a:ext>
                </a:extLst>
              </p:cNvPr>
              <p:cNvSpPr/>
              <p:nvPr/>
            </p:nvSpPr>
            <p:spPr>
              <a:xfrm>
                <a:off x="4083861" y="2941554"/>
                <a:ext cx="143781" cy="138738"/>
              </a:xfrm>
              <a:custGeom>
                <a:avLst/>
                <a:gdLst>
                  <a:gd name="connsiteX0" fmla="*/ 58115 w 143781"/>
                  <a:gd name="connsiteY0" fmla="*/ 74802 h 138738"/>
                  <a:gd name="connsiteX1" fmla="*/ 82655 w 143781"/>
                  <a:gd name="connsiteY1" fmla="*/ 77612 h 138738"/>
                  <a:gd name="connsiteX2" fmla="*/ 96144 w 143781"/>
                  <a:gd name="connsiteY2" fmla="*/ 121073 h 138738"/>
                  <a:gd name="connsiteX3" fmla="*/ 52682 w 143781"/>
                  <a:gd name="connsiteY3" fmla="*/ 134562 h 138738"/>
                  <a:gd name="connsiteX4" fmla="*/ 39194 w 143781"/>
                  <a:gd name="connsiteY4" fmla="*/ 91100 h 138738"/>
                  <a:gd name="connsiteX5" fmla="*/ 58115 w 143781"/>
                  <a:gd name="connsiteY5" fmla="*/ 74802 h 138738"/>
                  <a:gd name="connsiteX6" fmla="*/ 21583 w 143781"/>
                  <a:gd name="connsiteY6" fmla="*/ 3428 h 138738"/>
                  <a:gd name="connsiteX7" fmla="*/ 46686 w 143781"/>
                  <a:gd name="connsiteY7" fmla="*/ 5676 h 138738"/>
                  <a:gd name="connsiteX8" fmla="*/ 60175 w 143781"/>
                  <a:gd name="connsiteY8" fmla="*/ 49137 h 138738"/>
                  <a:gd name="connsiteX9" fmla="*/ 16713 w 143781"/>
                  <a:gd name="connsiteY9" fmla="*/ 62625 h 138738"/>
                  <a:gd name="connsiteX10" fmla="*/ 3225 w 143781"/>
                  <a:gd name="connsiteY10" fmla="*/ 19164 h 138738"/>
                  <a:gd name="connsiteX11" fmla="*/ 21583 w 143781"/>
                  <a:gd name="connsiteY11" fmla="*/ 3428 h 138738"/>
                  <a:gd name="connsiteX12" fmla="*/ 101576 w 143781"/>
                  <a:gd name="connsiteY12" fmla="*/ 1367 h 138738"/>
                  <a:gd name="connsiteX13" fmla="*/ 126116 w 143781"/>
                  <a:gd name="connsiteY13" fmla="*/ 4176 h 138738"/>
                  <a:gd name="connsiteX14" fmla="*/ 139605 w 143781"/>
                  <a:gd name="connsiteY14" fmla="*/ 47638 h 138738"/>
                  <a:gd name="connsiteX15" fmla="*/ 96144 w 143781"/>
                  <a:gd name="connsiteY15" fmla="*/ 61126 h 138738"/>
                  <a:gd name="connsiteX16" fmla="*/ 82655 w 143781"/>
                  <a:gd name="connsiteY16" fmla="*/ 17665 h 138738"/>
                  <a:gd name="connsiteX17" fmla="*/ 101576 w 143781"/>
                  <a:gd name="connsiteY17" fmla="*/ 1367 h 1387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43781" h="138738">
                    <a:moveTo>
                      <a:pt x="58115" y="74802"/>
                    </a:moveTo>
                    <a:cubicBezTo>
                      <a:pt x="66170" y="72366"/>
                      <a:pt x="75162" y="73116"/>
                      <a:pt x="82655" y="77612"/>
                    </a:cubicBezTo>
                    <a:cubicBezTo>
                      <a:pt x="99141" y="85105"/>
                      <a:pt x="105135" y="106087"/>
                      <a:pt x="96144" y="121073"/>
                    </a:cubicBezTo>
                    <a:cubicBezTo>
                      <a:pt x="88650" y="137559"/>
                      <a:pt x="67669" y="143553"/>
                      <a:pt x="52682" y="134562"/>
                    </a:cubicBezTo>
                    <a:cubicBezTo>
                      <a:pt x="37696" y="127068"/>
                      <a:pt x="31701" y="107586"/>
                      <a:pt x="39194" y="91100"/>
                    </a:cubicBezTo>
                    <a:cubicBezTo>
                      <a:pt x="42941" y="82857"/>
                      <a:pt x="50059" y="77237"/>
                      <a:pt x="58115" y="74802"/>
                    </a:cubicBezTo>
                    <a:close/>
                    <a:moveTo>
                      <a:pt x="21583" y="3428"/>
                    </a:moveTo>
                    <a:cubicBezTo>
                      <a:pt x="29451" y="1180"/>
                      <a:pt x="38444" y="1929"/>
                      <a:pt x="46686" y="5676"/>
                    </a:cubicBezTo>
                    <a:cubicBezTo>
                      <a:pt x="63172" y="13169"/>
                      <a:pt x="69166" y="34150"/>
                      <a:pt x="60175" y="49137"/>
                    </a:cubicBezTo>
                    <a:cubicBezTo>
                      <a:pt x="52681" y="65623"/>
                      <a:pt x="31699" y="71617"/>
                      <a:pt x="16713" y="62625"/>
                    </a:cubicBezTo>
                    <a:cubicBezTo>
                      <a:pt x="1726" y="55132"/>
                      <a:pt x="-4268" y="35649"/>
                      <a:pt x="3225" y="19164"/>
                    </a:cubicBezTo>
                    <a:cubicBezTo>
                      <a:pt x="6971" y="10921"/>
                      <a:pt x="13715" y="5676"/>
                      <a:pt x="21583" y="3428"/>
                    </a:cubicBezTo>
                    <a:close/>
                    <a:moveTo>
                      <a:pt x="101576" y="1367"/>
                    </a:moveTo>
                    <a:cubicBezTo>
                      <a:pt x="109631" y="-1069"/>
                      <a:pt x="118623" y="-319"/>
                      <a:pt x="126116" y="4176"/>
                    </a:cubicBezTo>
                    <a:cubicBezTo>
                      <a:pt x="142602" y="11670"/>
                      <a:pt x="148596" y="32651"/>
                      <a:pt x="139605" y="47638"/>
                    </a:cubicBezTo>
                    <a:cubicBezTo>
                      <a:pt x="132111" y="64123"/>
                      <a:pt x="111130" y="70118"/>
                      <a:pt x="96144" y="61126"/>
                    </a:cubicBezTo>
                    <a:cubicBezTo>
                      <a:pt x="79658" y="52134"/>
                      <a:pt x="75162" y="34150"/>
                      <a:pt x="82655" y="17665"/>
                    </a:cubicBezTo>
                    <a:cubicBezTo>
                      <a:pt x="86402" y="9422"/>
                      <a:pt x="93521" y="3802"/>
                      <a:pt x="101576" y="1367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1866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256" name="组合 255">
              <a:extLst>
                <a:ext uri="{FF2B5EF4-FFF2-40B4-BE49-F238E27FC236}">
                  <a16:creationId xmlns:a16="http://schemas.microsoft.com/office/drawing/2014/main" id="{749824FE-4C62-4201-966E-D00DDDDF795A}"/>
                </a:ext>
              </a:extLst>
            </p:cNvPr>
            <p:cNvGrpSpPr/>
            <p:nvPr/>
          </p:nvGrpSpPr>
          <p:grpSpPr>
            <a:xfrm>
              <a:off x="6942090" y="3067051"/>
              <a:ext cx="626094" cy="173276"/>
              <a:chOff x="4083861" y="2941554"/>
              <a:chExt cx="778625" cy="215491"/>
            </a:xfrm>
          </p:grpSpPr>
          <p:sp>
            <p:nvSpPr>
              <p:cNvPr id="257" name="任意多边形: 形状 256">
                <a:extLst>
                  <a:ext uri="{FF2B5EF4-FFF2-40B4-BE49-F238E27FC236}">
                    <a16:creationId xmlns:a16="http://schemas.microsoft.com/office/drawing/2014/main" id="{E03A2A70-2601-4A08-A186-36DA9B14BD09}"/>
                  </a:ext>
                </a:extLst>
              </p:cNvPr>
              <p:cNvSpPr/>
              <p:nvPr/>
            </p:nvSpPr>
            <p:spPr>
              <a:xfrm>
                <a:off x="4213911" y="2942146"/>
                <a:ext cx="648575" cy="214899"/>
              </a:xfrm>
              <a:custGeom>
                <a:avLst/>
                <a:gdLst>
                  <a:gd name="connsiteX0" fmla="*/ 175906 w 648575"/>
                  <a:gd name="connsiteY0" fmla="*/ 588 h 214899"/>
                  <a:gd name="connsiteX1" fmla="*/ 186396 w 648575"/>
                  <a:gd name="connsiteY1" fmla="*/ 3585 h 214899"/>
                  <a:gd name="connsiteX2" fmla="*/ 183399 w 648575"/>
                  <a:gd name="connsiteY2" fmla="*/ 14076 h 214899"/>
                  <a:gd name="connsiteX3" fmla="*/ 52189 w 648575"/>
                  <a:gd name="connsiteY3" fmla="*/ 89249 h 214899"/>
                  <a:gd name="connsiteX4" fmla="*/ 124873 w 648575"/>
                  <a:gd name="connsiteY4" fmla="*/ 107541 h 214899"/>
                  <a:gd name="connsiteX5" fmla="*/ 124951 w 648575"/>
                  <a:gd name="connsiteY5" fmla="*/ 106994 h 214899"/>
                  <a:gd name="connsiteX6" fmla="*/ 255336 w 648575"/>
                  <a:gd name="connsiteY6" fmla="*/ 29063 h 214899"/>
                  <a:gd name="connsiteX7" fmla="*/ 265826 w 648575"/>
                  <a:gd name="connsiteY7" fmla="*/ 32060 h 214899"/>
                  <a:gd name="connsiteX8" fmla="*/ 262829 w 648575"/>
                  <a:gd name="connsiteY8" fmla="*/ 42551 h 214899"/>
                  <a:gd name="connsiteX9" fmla="*/ 149206 w 648575"/>
                  <a:gd name="connsiteY9" fmla="*/ 110725 h 214899"/>
                  <a:gd name="connsiteX10" fmla="*/ 216299 w 648575"/>
                  <a:gd name="connsiteY10" fmla="*/ 118925 h 214899"/>
                  <a:gd name="connsiteX11" fmla="*/ 222365 w 648575"/>
                  <a:gd name="connsiteY11" fmla="*/ 118872 h 214899"/>
                  <a:gd name="connsiteX12" fmla="*/ 222365 w 648575"/>
                  <a:gd name="connsiteY12" fmla="*/ 117485 h 214899"/>
                  <a:gd name="connsiteX13" fmla="*/ 325773 w 648575"/>
                  <a:gd name="connsiteY13" fmla="*/ 27565 h 214899"/>
                  <a:gd name="connsiteX14" fmla="*/ 336264 w 648575"/>
                  <a:gd name="connsiteY14" fmla="*/ 29064 h 214899"/>
                  <a:gd name="connsiteX15" fmla="*/ 334765 w 648575"/>
                  <a:gd name="connsiteY15" fmla="*/ 39554 h 214899"/>
                  <a:gd name="connsiteX16" fmla="*/ 243352 w 648575"/>
                  <a:gd name="connsiteY16" fmla="*/ 118688 h 214899"/>
                  <a:gd name="connsiteX17" fmla="*/ 299002 w 648575"/>
                  <a:gd name="connsiteY17" fmla="*/ 118201 h 214899"/>
                  <a:gd name="connsiteX18" fmla="*/ 338699 w 648575"/>
                  <a:gd name="connsiteY18" fmla="*/ 65032 h 214899"/>
                  <a:gd name="connsiteX19" fmla="*/ 390215 w 648575"/>
                  <a:gd name="connsiteY19" fmla="*/ 18573 h 214899"/>
                  <a:gd name="connsiteX20" fmla="*/ 400706 w 648575"/>
                  <a:gd name="connsiteY20" fmla="*/ 20072 h 214899"/>
                  <a:gd name="connsiteX21" fmla="*/ 399207 w 648575"/>
                  <a:gd name="connsiteY21" fmla="*/ 30562 h 214899"/>
                  <a:gd name="connsiteX22" fmla="*/ 349938 w 648575"/>
                  <a:gd name="connsiteY22" fmla="*/ 74211 h 214899"/>
                  <a:gd name="connsiteX23" fmla="*/ 318025 w 648575"/>
                  <a:gd name="connsiteY23" fmla="*/ 118034 h 214899"/>
                  <a:gd name="connsiteX24" fmla="*/ 351987 w 648575"/>
                  <a:gd name="connsiteY24" fmla="*/ 117737 h 214899"/>
                  <a:gd name="connsiteX25" fmla="*/ 370318 w 648575"/>
                  <a:gd name="connsiteY25" fmla="*/ 114704 h 214899"/>
                  <a:gd name="connsiteX26" fmla="*/ 426184 w 648575"/>
                  <a:gd name="connsiteY26" fmla="*/ 48546 h 214899"/>
                  <a:gd name="connsiteX27" fmla="*/ 436674 w 648575"/>
                  <a:gd name="connsiteY27" fmla="*/ 48546 h 214899"/>
                  <a:gd name="connsiteX28" fmla="*/ 436674 w 648575"/>
                  <a:gd name="connsiteY28" fmla="*/ 59036 h 214899"/>
                  <a:gd name="connsiteX29" fmla="*/ 393245 w 648575"/>
                  <a:gd name="connsiteY29" fmla="*/ 110911 h 214899"/>
                  <a:gd name="connsiteX30" fmla="*/ 449560 w 648575"/>
                  <a:gd name="connsiteY30" fmla="*/ 101594 h 214899"/>
                  <a:gd name="connsiteX31" fmla="*/ 448663 w 648575"/>
                  <a:gd name="connsiteY31" fmla="*/ 99501 h 214899"/>
                  <a:gd name="connsiteX32" fmla="*/ 490626 w 648575"/>
                  <a:gd name="connsiteY32" fmla="*/ 29064 h 214899"/>
                  <a:gd name="connsiteX33" fmla="*/ 501117 w 648575"/>
                  <a:gd name="connsiteY33" fmla="*/ 27565 h 214899"/>
                  <a:gd name="connsiteX34" fmla="*/ 502615 w 648575"/>
                  <a:gd name="connsiteY34" fmla="*/ 38056 h 214899"/>
                  <a:gd name="connsiteX35" fmla="*/ 466139 w 648575"/>
                  <a:gd name="connsiteY35" fmla="*/ 98851 h 214899"/>
                  <a:gd name="connsiteX36" fmla="*/ 485849 w 648575"/>
                  <a:gd name="connsiteY36" fmla="*/ 95590 h 214899"/>
                  <a:gd name="connsiteX37" fmla="*/ 522190 w 648575"/>
                  <a:gd name="connsiteY37" fmla="*/ 82880 h 214899"/>
                  <a:gd name="connsiteX38" fmla="*/ 550574 w 648575"/>
                  <a:gd name="connsiteY38" fmla="*/ 40677 h 214899"/>
                  <a:gd name="connsiteX39" fmla="*/ 588041 w 648575"/>
                  <a:gd name="connsiteY39" fmla="*/ 5084 h 214899"/>
                  <a:gd name="connsiteX40" fmla="*/ 598531 w 648575"/>
                  <a:gd name="connsiteY40" fmla="*/ 6583 h 214899"/>
                  <a:gd name="connsiteX41" fmla="*/ 597032 w 648575"/>
                  <a:gd name="connsiteY41" fmla="*/ 17073 h 214899"/>
                  <a:gd name="connsiteX42" fmla="*/ 548760 w 648575"/>
                  <a:gd name="connsiteY42" fmla="*/ 73587 h 214899"/>
                  <a:gd name="connsiteX43" fmla="*/ 637496 w 648575"/>
                  <a:gd name="connsiteY43" fmla="*/ 42551 h 214899"/>
                  <a:gd name="connsiteX44" fmla="*/ 647987 w 648575"/>
                  <a:gd name="connsiteY44" fmla="*/ 45548 h 214899"/>
                  <a:gd name="connsiteX45" fmla="*/ 644990 w 648575"/>
                  <a:gd name="connsiteY45" fmla="*/ 56039 h 214899"/>
                  <a:gd name="connsiteX46" fmla="*/ 612852 w 648575"/>
                  <a:gd name="connsiteY46" fmla="*/ 67524 h 214899"/>
                  <a:gd name="connsiteX47" fmla="*/ 635998 w 648575"/>
                  <a:gd name="connsiteY47" fmla="*/ 71027 h 214899"/>
                  <a:gd name="connsiteX48" fmla="*/ 643491 w 648575"/>
                  <a:gd name="connsiteY48" fmla="*/ 78519 h 214899"/>
                  <a:gd name="connsiteX49" fmla="*/ 634499 w 648575"/>
                  <a:gd name="connsiteY49" fmla="*/ 86013 h 214899"/>
                  <a:gd name="connsiteX50" fmla="*/ 585043 w 648575"/>
                  <a:gd name="connsiteY50" fmla="*/ 78519 h 214899"/>
                  <a:gd name="connsiteX51" fmla="*/ 584474 w 648575"/>
                  <a:gd name="connsiteY51" fmla="*/ 77665 h 214899"/>
                  <a:gd name="connsiteX52" fmla="*/ 545751 w 648575"/>
                  <a:gd name="connsiteY52" fmla="*/ 91504 h 214899"/>
                  <a:gd name="connsiteX53" fmla="*/ 606025 w 648575"/>
                  <a:gd name="connsiteY53" fmla="*/ 105496 h 214899"/>
                  <a:gd name="connsiteX54" fmla="*/ 612019 w 648575"/>
                  <a:gd name="connsiteY54" fmla="*/ 114488 h 214899"/>
                  <a:gd name="connsiteX55" fmla="*/ 606025 w 648575"/>
                  <a:gd name="connsiteY55" fmla="*/ 120483 h 214899"/>
                  <a:gd name="connsiteX56" fmla="*/ 521069 w 648575"/>
                  <a:gd name="connsiteY56" fmla="*/ 100324 h 214899"/>
                  <a:gd name="connsiteX57" fmla="*/ 510162 w 648575"/>
                  <a:gd name="connsiteY57" fmla="*/ 104222 h 214899"/>
                  <a:gd name="connsiteX58" fmla="*/ 462372 w 648575"/>
                  <a:gd name="connsiteY58" fmla="*/ 113197 h 214899"/>
                  <a:gd name="connsiteX59" fmla="*/ 508236 w 648575"/>
                  <a:gd name="connsiteY59" fmla="*/ 130224 h 214899"/>
                  <a:gd name="connsiteX60" fmla="*/ 573054 w 648575"/>
                  <a:gd name="connsiteY60" fmla="*/ 144461 h 214899"/>
                  <a:gd name="connsiteX61" fmla="*/ 579049 w 648575"/>
                  <a:gd name="connsiteY61" fmla="*/ 153453 h 214899"/>
                  <a:gd name="connsiteX62" fmla="*/ 570057 w 648575"/>
                  <a:gd name="connsiteY62" fmla="*/ 159448 h 214899"/>
                  <a:gd name="connsiteX63" fmla="*/ 438174 w 648575"/>
                  <a:gd name="connsiteY63" fmla="*/ 120483 h 214899"/>
                  <a:gd name="connsiteX64" fmla="*/ 437430 w 648575"/>
                  <a:gd name="connsiteY64" fmla="*/ 117881 h 214899"/>
                  <a:gd name="connsiteX65" fmla="*/ 395982 w 648575"/>
                  <a:gd name="connsiteY65" fmla="*/ 125665 h 214899"/>
                  <a:gd name="connsiteX66" fmla="*/ 460652 w 648575"/>
                  <a:gd name="connsiteY66" fmla="*/ 150455 h 214899"/>
                  <a:gd name="connsiteX67" fmla="*/ 466647 w 648575"/>
                  <a:gd name="connsiteY67" fmla="*/ 159448 h 214899"/>
                  <a:gd name="connsiteX68" fmla="*/ 459153 w 648575"/>
                  <a:gd name="connsiteY68" fmla="*/ 165442 h 214899"/>
                  <a:gd name="connsiteX69" fmla="*/ 457655 w 648575"/>
                  <a:gd name="connsiteY69" fmla="*/ 165442 h 214899"/>
                  <a:gd name="connsiteX70" fmla="*/ 366352 w 648575"/>
                  <a:gd name="connsiteY70" fmla="*/ 130660 h 214899"/>
                  <a:gd name="connsiteX71" fmla="*/ 317198 w 648575"/>
                  <a:gd name="connsiteY71" fmla="*/ 133285 h 214899"/>
                  <a:gd name="connsiteX72" fmla="*/ 412696 w 648575"/>
                  <a:gd name="connsiteY72" fmla="*/ 180430 h 214899"/>
                  <a:gd name="connsiteX73" fmla="*/ 415693 w 648575"/>
                  <a:gd name="connsiteY73" fmla="*/ 190920 h 214899"/>
                  <a:gd name="connsiteX74" fmla="*/ 408200 w 648575"/>
                  <a:gd name="connsiteY74" fmla="*/ 195416 h 214899"/>
                  <a:gd name="connsiteX75" fmla="*/ 405202 w 648575"/>
                  <a:gd name="connsiteY75" fmla="*/ 193917 h 214899"/>
                  <a:gd name="connsiteX76" fmla="*/ 286807 w 648575"/>
                  <a:gd name="connsiteY76" fmla="*/ 135469 h 214899"/>
                  <a:gd name="connsiteX77" fmla="*/ 286649 w 648575"/>
                  <a:gd name="connsiteY77" fmla="*/ 134916 h 214899"/>
                  <a:gd name="connsiteX78" fmla="*/ 276317 w 648575"/>
                  <a:gd name="connsiteY78" fmla="*/ 135468 h 214899"/>
                  <a:gd name="connsiteX79" fmla="*/ 232899 w 648575"/>
                  <a:gd name="connsiteY79" fmla="*/ 132151 h 214899"/>
                  <a:gd name="connsiteX80" fmla="*/ 295800 w 648575"/>
                  <a:gd name="connsiteY80" fmla="*/ 168440 h 214899"/>
                  <a:gd name="connsiteX81" fmla="*/ 300296 w 648575"/>
                  <a:gd name="connsiteY81" fmla="*/ 177432 h 214899"/>
                  <a:gd name="connsiteX82" fmla="*/ 294301 w 648575"/>
                  <a:gd name="connsiteY82" fmla="*/ 183427 h 214899"/>
                  <a:gd name="connsiteX83" fmla="*/ 291304 w 648575"/>
                  <a:gd name="connsiteY83" fmla="*/ 183427 h 214899"/>
                  <a:gd name="connsiteX84" fmla="*/ 208877 w 648575"/>
                  <a:gd name="connsiteY84" fmla="*/ 135468 h 214899"/>
                  <a:gd name="connsiteX85" fmla="*/ 208133 w 648575"/>
                  <a:gd name="connsiteY85" fmla="*/ 130259 h 214899"/>
                  <a:gd name="connsiteX86" fmla="*/ 142188 w 648575"/>
                  <a:gd name="connsiteY86" fmla="*/ 125221 h 214899"/>
                  <a:gd name="connsiteX87" fmla="*/ 193140 w 648575"/>
                  <a:gd name="connsiteY87" fmla="*/ 163570 h 214899"/>
                  <a:gd name="connsiteX88" fmla="*/ 273319 w 648575"/>
                  <a:gd name="connsiteY88" fmla="*/ 201411 h 214899"/>
                  <a:gd name="connsiteX89" fmla="*/ 277815 w 648575"/>
                  <a:gd name="connsiteY89" fmla="*/ 210403 h 214899"/>
                  <a:gd name="connsiteX90" fmla="*/ 271820 w 648575"/>
                  <a:gd name="connsiteY90" fmla="*/ 214899 h 214899"/>
                  <a:gd name="connsiteX91" fmla="*/ 268823 w 648575"/>
                  <a:gd name="connsiteY91" fmla="*/ 214899 h 214899"/>
                  <a:gd name="connsiteX92" fmla="*/ 111463 w 648575"/>
                  <a:gd name="connsiteY92" fmla="*/ 120482 h 214899"/>
                  <a:gd name="connsiteX93" fmla="*/ 111463 w 648575"/>
                  <a:gd name="connsiteY93" fmla="*/ 118199 h 214899"/>
                  <a:gd name="connsiteX94" fmla="*/ 45815 w 648575"/>
                  <a:gd name="connsiteY94" fmla="*/ 102039 h 214899"/>
                  <a:gd name="connsiteX95" fmla="*/ 85424 w 648575"/>
                  <a:gd name="connsiteY95" fmla="*/ 149894 h 214899"/>
                  <a:gd name="connsiteX96" fmla="*/ 150429 w 648575"/>
                  <a:gd name="connsiteY96" fmla="*/ 193918 h 214899"/>
                  <a:gd name="connsiteX97" fmla="*/ 153426 w 648575"/>
                  <a:gd name="connsiteY97" fmla="*/ 204408 h 214899"/>
                  <a:gd name="connsiteX98" fmla="*/ 145933 w 648575"/>
                  <a:gd name="connsiteY98" fmla="*/ 208904 h 214899"/>
                  <a:gd name="connsiteX99" fmla="*/ 142936 w 648575"/>
                  <a:gd name="connsiteY99" fmla="*/ 207406 h 214899"/>
                  <a:gd name="connsiteX100" fmla="*/ 21543 w 648575"/>
                  <a:gd name="connsiteY100" fmla="*/ 96504 h 214899"/>
                  <a:gd name="connsiteX101" fmla="*/ 21661 w 648575"/>
                  <a:gd name="connsiteY101" fmla="*/ 96093 h 214899"/>
                  <a:gd name="connsiteX102" fmla="*/ 5058 w 648575"/>
                  <a:gd name="connsiteY102" fmla="*/ 92007 h 214899"/>
                  <a:gd name="connsiteX103" fmla="*/ 561 w 648575"/>
                  <a:gd name="connsiteY103" fmla="*/ 83015 h 214899"/>
                  <a:gd name="connsiteX104" fmla="*/ 9554 w 648575"/>
                  <a:gd name="connsiteY104" fmla="*/ 78519 h 214899"/>
                  <a:gd name="connsiteX105" fmla="*/ 30427 w 648575"/>
                  <a:gd name="connsiteY105" fmla="*/ 83772 h 214899"/>
                  <a:gd name="connsiteX106" fmla="*/ 30535 w 648575"/>
                  <a:gd name="connsiteY106" fmla="*/ 83015 h 214899"/>
                  <a:gd name="connsiteX107" fmla="*/ 175906 w 648575"/>
                  <a:gd name="connsiteY107" fmla="*/ 588 h 2148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</a:cxnLst>
                <a:rect l="l" t="t" r="r" b="b"/>
                <a:pathLst>
                  <a:path w="648575" h="214899">
                    <a:moveTo>
                      <a:pt x="175906" y="588"/>
                    </a:moveTo>
                    <a:cubicBezTo>
                      <a:pt x="178904" y="-911"/>
                      <a:pt x="183399" y="588"/>
                      <a:pt x="186396" y="3585"/>
                    </a:cubicBezTo>
                    <a:cubicBezTo>
                      <a:pt x="187895" y="6583"/>
                      <a:pt x="186396" y="11079"/>
                      <a:pt x="183399" y="14076"/>
                    </a:cubicBezTo>
                    <a:lnTo>
                      <a:pt x="52189" y="89249"/>
                    </a:lnTo>
                    <a:lnTo>
                      <a:pt x="124873" y="107541"/>
                    </a:lnTo>
                    <a:lnTo>
                      <a:pt x="124951" y="106994"/>
                    </a:lnTo>
                    <a:cubicBezTo>
                      <a:pt x="165415" y="77021"/>
                      <a:pt x="208876" y="51543"/>
                      <a:pt x="255336" y="29063"/>
                    </a:cubicBezTo>
                    <a:cubicBezTo>
                      <a:pt x="259832" y="27564"/>
                      <a:pt x="262829" y="29063"/>
                      <a:pt x="265826" y="32060"/>
                    </a:cubicBezTo>
                    <a:cubicBezTo>
                      <a:pt x="267325" y="36556"/>
                      <a:pt x="265826" y="39554"/>
                      <a:pt x="262829" y="42551"/>
                    </a:cubicBezTo>
                    <a:lnTo>
                      <a:pt x="149206" y="110725"/>
                    </a:lnTo>
                    <a:lnTo>
                      <a:pt x="216299" y="118925"/>
                    </a:lnTo>
                    <a:lnTo>
                      <a:pt x="222365" y="118872"/>
                    </a:lnTo>
                    <a:lnTo>
                      <a:pt x="222365" y="117485"/>
                    </a:lnTo>
                    <a:cubicBezTo>
                      <a:pt x="252338" y="83016"/>
                      <a:pt x="288306" y="53042"/>
                      <a:pt x="325773" y="27565"/>
                    </a:cubicBezTo>
                    <a:cubicBezTo>
                      <a:pt x="328770" y="24568"/>
                      <a:pt x="333266" y="26066"/>
                      <a:pt x="336264" y="29064"/>
                    </a:cubicBezTo>
                    <a:cubicBezTo>
                      <a:pt x="339261" y="32061"/>
                      <a:pt x="337762" y="36557"/>
                      <a:pt x="334765" y="39554"/>
                    </a:cubicBezTo>
                    <a:lnTo>
                      <a:pt x="243352" y="118688"/>
                    </a:lnTo>
                    <a:lnTo>
                      <a:pt x="299002" y="118201"/>
                    </a:lnTo>
                    <a:lnTo>
                      <a:pt x="338699" y="65032"/>
                    </a:lnTo>
                    <a:cubicBezTo>
                      <a:pt x="354247" y="47797"/>
                      <a:pt x="371482" y="32061"/>
                      <a:pt x="390215" y="18573"/>
                    </a:cubicBezTo>
                    <a:cubicBezTo>
                      <a:pt x="393212" y="15576"/>
                      <a:pt x="397708" y="17074"/>
                      <a:pt x="400706" y="20072"/>
                    </a:cubicBezTo>
                    <a:cubicBezTo>
                      <a:pt x="403703" y="23069"/>
                      <a:pt x="402204" y="27565"/>
                      <a:pt x="399207" y="30562"/>
                    </a:cubicBezTo>
                    <a:cubicBezTo>
                      <a:pt x="381223" y="43301"/>
                      <a:pt x="364738" y="57913"/>
                      <a:pt x="349938" y="74211"/>
                    </a:cubicBezTo>
                    <a:lnTo>
                      <a:pt x="318025" y="118034"/>
                    </a:lnTo>
                    <a:lnTo>
                      <a:pt x="351987" y="117737"/>
                    </a:lnTo>
                    <a:lnTo>
                      <a:pt x="370318" y="114704"/>
                    </a:lnTo>
                    <a:lnTo>
                      <a:pt x="426184" y="48546"/>
                    </a:lnTo>
                    <a:cubicBezTo>
                      <a:pt x="429181" y="45549"/>
                      <a:pt x="433677" y="45549"/>
                      <a:pt x="436674" y="48546"/>
                    </a:cubicBezTo>
                    <a:cubicBezTo>
                      <a:pt x="439672" y="51543"/>
                      <a:pt x="439672" y="56039"/>
                      <a:pt x="436674" y="59036"/>
                    </a:cubicBezTo>
                    <a:lnTo>
                      <a:pt x="393245" y="110911"/>
                    </a:lnTo>
                    <a:lnTo>
                      <a:pt x="449560" y="101594"/>
                    </a:lnTo>
                    <a:lnTo>
                      <a:pt x="448663" y="99501"/>
                    </a:lnTo>
                    <a:cubicBezTo>
                      <a:pt x="459154" y="74023"/>
                      <a:pt x="474141" y="50045"/>
                      <a:pt x="490626" y="29064"/>
                    </a:cubicBezTo>
                    <a:cubicBezTo>
                      <a:pt x="493623" y="26066"/>
                      <a:pt x="498119" y="24568"/>
                      <a:pt x="501117" y="27565"/>
                    </a:cubicBezTo>
                    <a:cubicBezTo>
                      <a:pt x="504114" y="30562"/>
                      <a:pt x="505613" y="35059"/>
                      <a:pt x="502615" y="38056"/>
                    </a:cubicBezTo>
                    <a:lnTo>
                      <a:pt x="466139" y="98851"/>
                    </a:lnTo>
                    <a:lnTo>
                      <a:pt x="485849" y="95590"/>
                    </a:lnTo>
                    <a:lnTo>
                      <a:pt x="522190" y="82880"/>
                    </a:lnTo>
                    <a:lnTo>
                      <a:pt x="550574" y="40677"/>
                    </a:lnTo>
                    <a:cubicBezTo>
                      <a:pt x="561814" y="27564"/>
                      <a:pt x="574553" y="15575"/>
                      <a:pt x="588041" y="5084"/>
                    </a:cubicBezTo>
                    <a:cubicBezTo>
                      <a:pt x="591038" y="2087"/>
                      <a:pt x="595534" y="3585"/>
                      <a:pt x="598531" y="6583"/>
                    </a:cubicBezTo>
                    <a:cubicBezTo>
                      <a:pt x="601528" y="9580"/>
                      <a:pt x="600029" y="14076"/>
                      <a:pt x="597032" y="17073"/>
                    </a:cubicBezTo>
                    <a:lnTo>
                      <a:pt x="548760" y="73587"/>
                    </a:lnTo>
                    <a:lnTo>
                      <a:pt x="637496" y="42551"/>
                    </a:lnTo>
                    <a:cubicBezTo>
                      <a:pt x="641993" y="41052"/>
                      <a:pt x="644990" y="42551"/>
                      <a:pt x="647987" y="45548"/>
                    </a:cubicBezTo>
                    <a:cubicBezTo>
                      <a:pt x="649486" y="50044"/>
                      <a:pt x="647987" y="53042"/>
                      <a:pt x="644990" y="56039"/>
                    </a:cubicBezTo>
                    <a:lnTo>
                      <a:pt x="612852" y="67524"/>
                    </a:lnTo>
                    <a:lnTo>
                      <a:pt x="635998" y="71027"/>
                    </a:lnTo>
                    <a:cubicBezTo>
                      <a:pt x="640494" y="71027"/>
                      <a:pt x="643491" y="74024"/>
                      <a:pt x="643491" y="78519"/>
                    </a:cubicBezTo>
                    <a:cubicBezTo>
                      <a:pt x="640494" y="83015"/>
                      <a:pt x="637496" y="86013"/>
                      <a:pt x="634499" y="86013"/>
                    </a:cubicBezTo>
                    <a:cubicBezTo>
                      <a:pt x="621011" y="86013"/>
                      <a:pt x="586541" y="78519"/>
                      <a:pt x="585043" y="78519"/>
                    </a:cubicBezTo>
                    <a:lnTo>
                      <a:pt x="584474" y="77665"/>
                    </a:lnTo>
                    <a:lnTo>
                      <a:pt x="545751" y="91504"/>
                    </a:lnTo>
                    <a:lnTo>
                      <a:pt x="606025" y="105496"/>
                    </a:lnTo>
                    <a:cubicBezTo>
                      <a:pt x="610521" y="105496"/>
                      <a:pt x="613518" y="109992"/>
                      <a:pt x="612019" y="114488"/>
                    </a:cubicBezTo>
                    <a:cubicBezTo>
                      <a:pt x="612019" y="118984"/>
                      <a:pt x="609022" y="120483"/>
                      <a:pt x="606025" y="120483"/>
                    </a:cubicBezTo>
                    <a:lnTo>
                      <a:pt x="521069" y="100324"/>
                    </a:lnTo>
                    <a:lnTo>
                      <a:pt x="510162" y="104222"/>
                    </a:lnTo>
                    <a:lnTo>
                      <a:pt x="462372" y="113197"/>
                    </a:lnTo>
                    <a:lnTo>
                      <a:pt x="508236" y="130224"/>
                    </a:lnTo>
                    <a:cubicBezTo>
                      <a:pt x="529593" y="136593"/>
                      <a:pt x="551324" y="141464"/>
                      <a:pt x="573054" y="144461"/>
                    </a:cubicBezTo>
                    <a:cubicBezTo>
                      <a:pt x="577550" y="144461"/>
                      <a:pt x="580548" y="148957"/>
                      <a:pt x="579049" y="153453"/>
                    </a:cubicBezTo>
                    <a:cubicBezTo>
                      <a:pt x="577550" y="156450"/>
                      <a:pt x="574553" y="159448"/>
                      <a:pt x="570057" y="159448"/>
                    </a:cubicBezTo>
                    <a:cubicBezTo>
                      <a:pt x="523598" y="151954"/>
                      <a:pt x="480136" y="139966"/>
                      <a:pt x="438174" y="120483"/>
                    </a:cubicBezTo>
                    <a:lnTo>
                      <a:pt x="437430" y="117881"/>
                    </a:lnTo>
                    <a:lnTo>
                      <a:pt x="395982" y="125665"/>
                    </a:lnTo>
                    <a:lnTo>
                      <a:pt x="460652" y="150455"/>
                    </a:lnTo>
                    <a:cubicBezTo>
                      <a:pt x="465148" y="151954"/>
                      <a:pt x="466647" y="154952"/>
                      <a:pt x="466647" y="159448"/>
                    </a:cubicBezTo>
                    <a:cubicBezTo>
                      <a:pt x="466647" y="162445"/>
                      <a:pt x="463650" y="165442"/>
                      <a:pt x="459153" y="165442"/>
                    </a:cubicBezTo>
                    <a:cubicBezTo>
                      <a:pt x="459153" y="165442"/>
                      <a:pt x="457655" y="165442"/>
                      <a:pt x="457655" y="165442"/>
                    </a:cubicBezTo>
                    <a:lnTo>
                      <a:pt x="366352" y="130660"/>
                    </a:lnTo>
                    <a:lnTo>
                      <a:pt x="317198" y="133285"/>
                    </a:lnTo>
                    <a:lnTo>
                      <a:pt x="412696" y="180430"/>
                    </a:lnTo>
                    <a:cubicBezTo>
                      <a:pt x="415693" y="181928"/>
                      <a:pt x="417191" y="186424"/>
                      <a:pt x="415693" y="190920"/>
                    </a:cubicBezTo>
                    <a:cubicBezTo>
                      <a:pt x="414194" y="193917"/>
                      <a:pt x="411197" y="195416"/>
                      <a:pt x="408200" y="195416"/>
                    </a:cubicBezTo>
                    <a:cubicBezTo>
                      <a:pt x="406701" y="195416"/>
                      <a:pt x="406701" y="195416"/>
                      <a:pt x="405202" y="193917"/>
                    </a:cubicBezTo>
                    <a:lnTo>
                      <a:pt x="286807" y="135469"/>
                    </a:lnTo>
                    <a:lnTo>
                      <a:pt x="286649" y="134916"/>
                    </a:lnTo>
                    <a:lnTo>
                      <a:pt x="276317" y="135468"/>
                    </a:lnTo>
                    <a:lnTo>
                      <a:pt x="232899" y="132151"/>
                    </a:lnTo>
                    <a:lnTo>
                      <a:pt x="295800" y="168440"/>
                    </a:lnTo>
                    <a:cubicBezTo>
                      <a:pt x="300296" y="169938"/>
                      <a:pt x="301794" y="174434"/>
                      <a:pt x="300296" y="177432"/>
                    </a:cubicBezTo>
                    <a:cubicBezTo>
                      <a:pt x="300296" y="180429"/>
                      <a:pt x="297298" y="183427"/>
                      <a:pt x="294301" y="183427"/>
                    </a:cubicBezTo>
                    <a:cubicBezTo>
                      <a:pt x="292802" y="183427"/>
                      <a:pt x="292802" y="183427"/>
                      <a:pt x="291304" y="183427"/>
                    </a:cubicBezTo>
                    <a:cubicBezTo>
                      <a:pt x="261330" y="172936"/>
                      <a:pt x="234354" y="156450"/>
                      <a:pt x="208877" y="135468"/>
                    </a:cubicBezTo>
                    <a:lnTo>
                      <a:pt x="208133" y="130259"/>
                    </a:lnTo>
                    <a:lnTo>
                      <a:pt x="142188" y="125221"/>
                    </a:lnTo>
                    <a:lnTo>
                      <a:pt x="193140" y="163570"/>
                    </a:lnTo>
                    <a:cubicBezTo>
                      <a:pt x="218618" y="178931"/>
                      <a:pt x="245594" y="191670"/>
                      <a:pt x="273319" y="201411"/>
                    </a:cubicBezTo>
                    <a:cubicBezTo>
                      <a:pt x="277815" y="202910"/>
                      <a:pt x="279314" y="207406"/>
                      <a:pt x="277815" y="210403"/>
                    </a:cubicBezTo>
                    <a:cubicBezTo>
                      <a:pt x="277815" y="211902"/>
                      <a:pt x="274818" y="214899"/>
                      <a:pt x="271820" y="214899"/>
                    </a:cubicBezTo>
                    <a:cubicBezTo>
                      <a:pt x="270321" y="214899"/>
                      <a:pt x="270321" y="214899"/>
                      <a:pt x="268823" y="214899"/>
                    </a:cubicBezTo>
                    <a:cubicBezTo>
                      <a:pt x="210375" y="195417"/>
                      <a:pt x="156423" y="162446"/>
                      <a:pt x="111463" y="120482"/>
                    </a:cubicBezTo>
                    <a:lnTo>
                      <a:pt x="111463" y="118199"/>
                    </a:lnTo>
                    <a:lnTo>
                      <a:pt x="45815" y="102039"/>
                    </a:lnTo>
                    <a:lnTo>
                      <a:pt x="85424" y="149894"/>
                    </a:lnTo>
                    <a:cubicBezTo>
                      <a:pt x="105094" y="167691"/>
                      <a:pt x="127200" y="182677"/>
                      <a:pt x="150429" y="193918"/>
                    </a:cubicBezTo>
                    <a:cubicBezTo>
                      <a:pt x="153426" y="195417"/>
                      <a:pt x="156423" y="199912"/>
                      <a:pt x="153426" y="204408"/>
                    </a:cubicBezTo>
                    <a:cubicBezTo>
                      <a:pt x="151928" y="207406"/>
                      <a:pt x="148931" y="208904"/>
                      <a:pt x="145933" y="208904"/>
                    </a:cubicBezTo>
                    <a:cubicBezTo>
                      <a:pt x="144434" y="208904"/>
                      <a:pt x="144434" y="208904"/>
                      <a:pt x="142936" y="207406"/>
                    </a:cubicBezTo>
                    <a:cubicBezTo>
                      <a:pt x="93480" y="183427"/>
                      <a:pt x="50018" y="144461"/>
                      <a:pt x="21543" y="96504"/>
                    </a:cubicBezTo>
                    <a:lnTo>
                      <a:pt x="21661" y="96093"/>
                    </a:lnTo>
                    <a:lnTo>
                      <a:pt x="5058" y="92007"/>
                    </a:lnTo>
                    <a:cubicBezTo>
                      <a:pt x="561" y="90509"/>
                      <a:pt x="-937" y="86013"/>
                      <a:pt x="561" y="83015"/>
                    </a:cubicBezTo>
                    <a:cubicBezTo>
                      <a:pt x="2060" y="78519"/>
                      <a:pt x="6556" y="77020"/>
                      <a:pt x="9554" y="78519"/>
                    </a:cubicBezTo>
                    <a:lnTo>
                      <a:pt x="30427" y="83772"/>
                    </a:lnTo>
                    <a:lnTo>
                      <a:pt x="30535" y="83015"/>
                    </a:lnTo>
                    <a:cubicBezTo>
                      <a:pt x="76994" y="51543"/>
                      <a:pt x="124951" y="24567"/>
                      <a:pt x="175906" y="588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866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58" name="任意多边形: 形状 257">
                <a:extLst>
                  <a:ext uri="{FF2B5EF4-FFF2-40B4-BE49-F238E27FC236}">
                    <a16:creationId xmlns:a16="http://schemas.microsoft.com/office/drawing/2014/main" id="{0B76A401-0E04-4CD4-96FC-DBC2EB249A50}"/>
                  </a:ext>
                </a:extLst>
              </p:cNvPr>
              <p:cNvSpPr/>
              <p:nvPr/>
            </p:nvSpPr>
            <p:spPr>
              <a:xfrm>
                <a:off x="4083861" y="2941554"/>
                <a:ext cx="143781" cy="138738"/>
              </a:xfrm>
              <a:custGeom>
                <a:avLst/>
                <a:gdLst>
                  <a:gd name="connsiteX0" fmla="*/ 58115 w 143781"/>
                  <a:gd name="connsiteY0" fmla="*/ 74802 h 138738"/>
                  <a:gd name="connsiteX1" fmla="*/ 82655 w 143781"/>
                  <a:gd name="connsiteY1" fmla="*/ 77612 h 138738"/>
                  <a:gd name="connsiteX2" fmla="*/ 96144 w 143781"/>
                  <a:gd name="connsiteY2" fmla="*/ 121073 h 138738"/>
                  <a:gd name="connsiteX3" fmla="*/ 52682 w 143781"/>
                  <a:gd name="connsiteY3" fmla="*/ 134562 h 138738"/>
                  <a:gd name="connsiteX4" fmla="*/ 39194 w 143781"/>
                  <a:gd name="connsiteY4" fmla="*/ 91100 h 138738"/>
                  <a:gd name="connsiteX5" fmla="*/ 58115 w 143781"/>
                  <a:gd name="connsiteY5" fmla="*/ 74802 h 138738"/>
                  <a:gd name="connsiteX6" fmla="*/ 21583 w 143781"/>
                  <a:gd name="connsiteY6" fmla="*/ 3428 h 138738"/>
                  <a:gd name="connsiteX7" fmla="*/ 46686 w 143781"/>
                  <a:gd name="connsiteY7" fmla="*/ 5676 h 138738"/>
                  <a:gd name="connsiteX8" fmla="*/ 60175 w 143781"/>
                  <a:gd name="connsiteY8" fmla="*/ 49137 h 138738"/>
                  <a:gd name="connsiteX9" fmla="*/ 16713 w 143781"/>
                  <a:gd name="connsiteY9" fmla="*/ 62625 h 138738"/>
                  <a:gd name="connsiteX10" fmla="*/ 3225 w 143781"/>
                  <a:gd name="connsiteY10" fmla="*/ 19164 h 138738"/>
                  <a:gd name="connsiteX11" fmla="*/ 21583 w 143781"/>
                  <a:gd name="connsiteY11" fmla="*/ 3428 h 138738"/>
                  <a:gd name="connsiteX12" fmla="*/ 101576 w 143781"/>
                  <a:gd name="connsiteY12" fmla="*/ 1367 h 138738"/>
                  <a:gd name="connsiteX13" fmla="*/ 126116 w 143781"/>
                  <a:gd name="connsiteY13" fmla="*/ 4176 h 138738"/>
                  <a:gd name="connsiteX14" fmla="*/ 139605 w 143781"/>
                  <a:gd name="connsiteY14" fmla="*/ 47638 h 138738"/>
                  <a:gd name="connsiteX15" fmla="*/ 96144 w 143781"/>
                  <a:gd name="connsiteY15" fmla="*/ 61126 h 138738"/>
                  <a:gd name="connsiteX16" fmla="*/ 82655 w 143781"/>
                  <a:gd name="connsiteY16" fmla="*/ 17665 h 138738"/>
                  <a:gd name="connsiteX17" fmla="*/ 101576 w 143781"/>
                  <a:gd name="connsiteY17" fmla="*/ 1367 h 1387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43781" h="138738">
                    <a:moveTo>
                      <a:pt x="58115" y="74802"/>
                    </a:moveTo>
                    <a:cubicBezTo>
                      <a:pt x="66170" y="72366"/>
                      <a:pt x="75162" y="73116"/>
                      <a:pt x="82655" y="77612"/>
                    </a:cubicBezTo>
                    <a:cubicBezTo>
                      <a:pt x="99141" y="85105"/>
                      <a:pt x="105135" y="106087"/>
                      <a:pt x="96144" y="121073"/>
                    </a:cubicBezTo>
                    <a:cubicBezTo>
                      <a:pt x="88650" y="137559"/>
                      <a:pt x="67669" y="143553"/>
                      <a:pt x="52682" y="134562"/>
                    </a:cubicBezTo>
                    <a:cubicBezTo>
                      <a:pt x="37696" y="127068"/>
                      <a:pt x="31701" y="107586"/>
                      <a:pt x="39194" y="91100"/>
                    </a:cubicBezTo>
                    <a:cubicBezTo>
                      <a:pt x="42941" y="82857"/>
                      <a:pt x="50059" y="77237"/>
                      <a:pt x="58115" y="74802"/>
                    </a:cubicBezTo>
                    <a:close/>
                    <a:moveTo>
                      <a:pt x="21583" y="3428"/>
                    </a:moveTo>
                    <a:cubicBezTo>
                      <a:pt x="29451" y="1180"/>
                      <a:pt x="38444" y="1929"/>
                      <a:pt x="46686" y="5676"/>
                    </a:cubicBezTo>
                    <a:cubicBezTo>
                      <a:pt x="63172" y="13169"/>
                      <a:pt x="69166" y="34150"/>
                      <a:pt x="60175" y="49137"/>
                    </a:cubicBezTo>
                    <a:cubicBezTo>
                      <a:pt x="52681" y="65623"/>
                      <a:pt x="31699" y="71617"/>
                      <a:pt x="16713" y="62625"/>
                    </a:cubicBezTo>
                    <a:cubicBezTo>
                      <a:pt x="1726" y="55132"/>
                      <a:pt x="-4268" y="35649"/>
                      <a:pt x="3225" y="19164"/>
                    </a:cubicBezTo>
                    <a:cubicBezTo>
                      <a:pt x="6971" y="10921"/>
                      <a:pt x="13715" y="5676"/>
                      <a:pt x="21583" y="3428"/>
                    </a:cubicBezTo>
                    <a:close/>
                    <a:moveTo>
                      <a:pt x="101576" y="1367"/>
                    </a:moveTo>
                    <a:cubicBezTo>
                      <a:pt x="109631" y="-1069"/>
                      <a:pt x="118623" y="-319"/>
                      <a:pt x="126116" y="4176"/>
                    </a:cubicBezTo>
                    <a:cubicBezTo>
                      <a:pt x="142602" y="11670"/>
                      <a:pt x="148596" y="32651"/>
                      <a:pt x="139605" y="47638"/>
                    </a:cubicBezTo>
                    <a:cubicBezTo>
                      <a:pt x="132111" y="64123"/>
                      <a:pt x="111130" y="70118"/>
                      <a:pt x="96144" y="61126"/>
                    </a:cubicBezTo>
                    <a:cubicBezTo>
                      <a:pt x="79658" y="52134"/>
                      <a:pt x="75162" y="34150"/>
                      <a:pt x="82655" y="17665"/>
                    </a:cubicBezTo>
                    <a:cubicBezTo>
                      <a:pt x="86402" y="9422"/>
                      <a:pt x="93521" y="3802"/>
                      <a:pt x="101576" y="1367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1866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263" name="组合 262">
              <a:extLst>
                <a:ext uri="{FF2B5EF4-FFF2-40B4-BE49-F238E27FC236}">
                  <a16:creationId xmlns:a16="http://schemas.microsoft.com/office/drawing/2014/main" id="{5DE53BC1-B9B4-466F-94AF-1D27C9D869E7}"/>
                </a:ext>
              </a:extLst>
            </p:cNvPr>
            <p:cNvGrpSpPr/>
            <p:nvPr/>
          </p:nvGrpSpPr>
          <p:grpSpPr>
            <a:xfrm>
              <a:off x="7678182" y="3067051"/>
              <a:ext cx="626094" cy="173276"/>
              <a:chOff x="4083861" y="2941554"/>
              <a:chExt cx="778625" cy="215491"/>
            </a:xfrm>
          </p:grpSpPr>
          <p:sp>
            <p:nvSpPr>
              <p:cNvPr id="264" name="任意多边形: 形状 263">
                <a:extLst>
                  <a:ext uri="{FF2B5EF4-FFF2-40B4-BE49-F238E27FC236}">
                    <a16:creationId xmlns:a16="http://schemas.microsoft.com/office/drawing/2014/main" id="{4BE55FDF-66F7-4C0A-9E33-20D9B6D6117C}"/>
                  </a:ext>
                </a:extLst>
              </p:cNvPr>
              <p:cNvSpPr/>
              <p:nvPr/>
            </p:nvSpPr>
            <p:spPr>
              <a:xfrm>
                <a:off x="4213911" y="2942146"/>
                <a:ext cx="648575" cy="214899"/>
              </a:xfrm>
              <a:custGeom>
                <a:avLst/>
                <a:gdLst>
                  <a:gd name="connsiteX0" fmla="*/ 175906 w 648575"/>
                  <a:gd name="connsiteY0" fmla="*/ 588 h 214899"/>
                  <a:gd name="connsiteX1" fmla="*/ 186396 w 648575"/>
                  <a:gd name="connsiteY1" fmla="*/ 3585 h 214899"/>
                  <a:gd name="connsiteX2" fmla="*/ 183399 w 648575"/>
                  <a:gd name="connsiteY2" fmla="*/ 14076 h 214899"/>
                  <a:gd name="connsiteX3" fmla="*/ 52189 w 648575"/>
                  <a:gd name="connsiteY3" fmla="*/ 89249 h 214899"/>
                  <a:gd name="connsiteX4" fmla="*/ 124873 w 648575"/>
                  <a:gd name="connsiteY4" fmla="*/ 107541 h 214899"/>
                  <a:gd name="connsiteX5" fmla="*/ 124951 w 648575"/>
                  <a:gd name="connsiteY5" fmla="*/ 106994 h 214899"/>
                  <a:gd name="connsiteX6" fmla="*/ 255336 w 648575"/>
                  <a:gd name="connsiteY6" fmla="*/ 29063 h 214899"/>
                  <a:gd name="connsiteX7" fmla="*/ 265826 w 648575"/>
                  <a:gd name="connsiteY7" fmla="*/ 32060 h 214899"/>
                  <a:gd name="connsiteX8" fmla="*/ 262829 w 648575"/>
                  <a:gd name="connsiteY8" fmla="*/ 42551 h 214899"/>
                  <a:gd name="connsiteX9" fmla="*/ 149206 w 648575"/>
                  <a:gd name="connsiteY9" fmla="*/ 110725 h 214899"/>
                  <a:gd name="connsiteX10" fmla="*/ 216299 w 648575"/>
                  <a:gd name="connsiteY10" fmla="*/ 118925 h 214899"/>
                  <a:gd name="connsiteX11" fmla="*/ 222365 w 648575"/>
                  <a:gd name="connsiteY11" fmla="*/ 118872 h 214899"/>
                  <a:gd name="connsiteX12" fmla="*/ 222365 w 648575"/>
                  <a:gd name="connsiteY12" fmla="*/ 117485 h 214899"/>
                  <a:gd name="connsiteX13" fmla="*/ 325773 w 648575"/>
                  <a:gd name="connsiteY13" fmla="*/ 27565 h 214899"/>
                  <a:gd name="connsiteX14" fmla="*/ 336264 w 648575"/>
                  <a:gd name="connsiteY14" fmla="*/ 29064 h 214899"/>
                  <a:gd name="connsiteX15" fmla="*/ 334765 w 648575"/>
                  <a:gd name="connsiteY15" fmla="*/ 39554 h 214899"/>
                  <a:gd name="connsiteX16" fmla="*/ 243352 w 648575"/>
                  <a:gd name="connsiteY16" fmla="*/ 118688 h 214899"/>
                  <a:gd name="connsiteX17" fmla="*/ 299002 w 648575"/>
                  <a:gd name="connsiteY17" fmla="*/ 118201 h 214899"/>
                  <a:gd name="connsiteX18" fmla="*/ 338699 w 648575"/>
                  <a:gd name="connsiteY18" fmla="*/ 65032 h 214899"/>
                  <a:gd name="connsiteX19" fmla="*/ 390215 w 648575"/>
                  <a:gd name="connsiteY19" fmla="*/ 18573 h 214899"/>
                  <a:gd name="connsiteX20" fmla="*/ 400706 w 648575"/>
                  <a:gd name="connsiteY20" fmla="*/ 20072 h 214899"/>
                  <a:gd name="connsiteX21" fmla="*/ 399207 w 648575"/>
                  <a:gd name="connsiteY21" fmla="*/ 30562 h 214899"/>
                  <a:gd name="connsiteX22" fmla="*/ 349938 w 648575"/>
                  <a:gd name="connsiteY22" fmla="*/ 74211 h 214899"/>
                  <a:gd name="connsiteX23" fmla="*/ 318025 w 648575"/>
                  <a:gd name="connsiteY23" fmla="*/ 118034 h 214899"/>
                  <a:gd name="connsiteX24" fmla="*/ 351987 w 648575"/>
                  <a:gd name="connsiteY24" fmla="*/ 117737 h 214899"/>
                  <a:gd name="connsiteX25" fmla="*/ 370318 w 648575"/>
                  <a:gd name="connsiteY25" fmla="*/ 114704 h 214899"/>
                  <a:gd name="connsiteX26" fmla="*/ 426184 w 648575"/>
                  <a:gd name="connsiteY26" fmla="*/ 48546 h 214899"/>
                  <a:gd name="connsiteX27" fmla="*/ 436674 w 648575"/>
                  <a:gd name="connsiteY27" fmla="*/ 48546 h 214899"/>
                  <a:gd name="connsiteX28" fmla="*/ 436674 w 648575"/>
                  <a:gd name="connsiteY28" fmla="*/ 59036 h 214899"/>
                  <a:gd name="connsiteX29" fmla="*/ 393245 w 648575"/>
                  <a:gd name="connsiteY29" fmla="*/ 110911 h 214899"/>
                  <a:gd name="connsiteX30" fmla="*/ 449560 w 648575"/>
                  <a:gd name="connsiteY30" fmla="*/ 101594 h 214899"/>
                  <a:gd name="connsiteX31" fmla="*/ 448663 w 648575"/>
                  <a:gd name="connsiteY31" fmla="*/ 99501 h 214899"/>
                  <a:gd name="connsiteX32" fmla="*/ 490626 w 648575"/>
                  <a:gd name="connsiteY32" fmla="*/ 29064 h 214899"/>
                  <a:gd name="connsiteX33" fmla="*/ 501117 w 648575"/>
                  <a:gd name="connsiteY33" fmla="*/ 27565 h 214899"/>
                  <a:gd name="connsiteX34" fmla="*/ 502615 w 648575"/>
                  <a:gd name="connsiteY34" fmla="*/ 38056 h 214899"/>
                  <a:gd name="connsiteX35" fmla="*/ 466139 w 648575"/>
                  <a:gd name="connsiteY35" fmla="*/ 98851 h 214899"/>
                  <a:gd name="connsiteX36" fmla="*/ 485849 w 648575"/>
                  <a:gd name="connsiteY36" fmla="*/ 95590 h 214899"/>
                  <a:gd name="connsiteX37" fmla="*/ 522190 w 648575"/>
                  <a:gd name="connsiteY37" fmla="*/ 82880 h 214899"/>
                  <a:gd name="connsiteX38" fmla="*/ 550574 w 648575"/>
                  <a:gd name="connsiteY38" fmla="*/ 40677 h 214899"/>
                  <a:gd name="connsiteX39" fmla="*/ 588041 w 648575"/>
                  <a:gd name="connsiteY39" fmla="*/ 5084 h 214899"/>
                  <a:gd name="connsiteX40" fmla="*/ 598531 w 648575"/>
                  <a:gd name="connsiteY40" fmla="*/ 6583 h 214899"/>
                  <a:gd name="connsiteX41" fmla="*/ 597032 w 648575"/>
                  <a:gd name="connsiteY41" fmla="*/ 17073 h 214899"/>
                  <a:gd name="connsiteX42" fmla="*/ 548760 w 648575"/>
                  <a:gd name="connsiteY42" fmla="*/ 73587 h 214899"/>
                  <a:gd name="connsiteX43" fmla="*/ 637496 w 648575"/>
                  <a:gd name="connsiteY43" fmla="*/ 42551 h 214899"/>
                  <a:gd name="connsiteX44" fmla="*/ 647987 w 648575"/>
                  <a:gd name="connsiteY44" fmla="*/ 45548 h 214899"/>
                  <a:gd name="connsiteX45" fmla="*/ 644990 w 648575"/>
                  <a:gd name="connsiteY45" fmla="*/ 56039 h 214899"/>
                  <a:gd name="connsiteX46" fmla="*/ 612852 w 648575"/>
                  <a:gd name="connsiteY46" fmla="*/ 67524 h 214899"/>
                  <a:gd name="connsiteX47" fmla="*/ 635998 w 648575"/>
                  <a:gd name="connsiteY47" fmla="*/ 71027 h 214899"/>
                  <a:gd name="connsiteX48" fmla="*/ 643491 w 648575"/>
                  <a:gd name="connsiteY48" fmla="*/ 78519 h 214899"/>
                  <a:gd name="connsiteX49" fmla="*/ 634499 w 648575"/>
                  <a:gd name="connsiteY49" fmla="*/ 86013 h 214899"/>
                  <a:gd name="connsiteX50" fmla="*/ 585043 w 648575"/>
                  <a:gd name="connsiteY50" fmla="*/ 78519 h 214899"/>
                  <a:gd name="connsiteX51" fmla="*/ 584474 w 648575"/>
                  <a:gd name="connsiteY51" fmla="*/ 77665 h 214899"/>
                  <a:gd name="connsiteX52" fmla="*/ 545751 w 648575"/>
                  <a:gd name="connsiteY52" fmla="*/ 91504 h 214899"/>
                  <a:gd name="connsiteX53" fmla="*/ 606025 w 648575"/>
                  <a:gd name="connsiteY53" fmla="*/ 105496 h 214899"/>
                  <a:gd name="connsiteX54" fmla="*/ 612019 w 648575"/>
                  <a:gd name="connsiteY54" fmla="*/ 114488 h 214899"/>
                  <a:gd name="connsiteX55" fmla="*/ 606025 w 648575"/>
                  <a:gd name="connsiteY55" fmla="*/ 120483 h 214899"/>
                  <a:gd name="connsiteX56" fmla="*/ 521069 w 648575"/>
                  <a:gd name="connsiteY56" fmla="*/ 100324 h 214899"/>
                  <a:gd name="connsiteX57" fmla="*/ 510162 w 648575"/>
                  <a:gd name="connsiteY57" fmla="*/ 104222 h 214899"/>
                  <a:gd name="connsiteX58" fmla="*/ 462372 w 648575"/>
                  <a:gd name="connsiteY58" fmla="*/ 113197 h 214899"/>
                  <a:gd name="connsiteX59" fmla="*/ 508236 w 648575"/>
                  <a:gd name="connsiteY59" fmla="*/ 130224 h 214899"/>
                  <a:gd name="connsiteX60" fmla="*/ 573054 w 648575"/>
                  <a:gd name="connsiteY60" fmla="*/ 144461 h 214899"/>
                  <a:gd name="connsiteX61" fmla="*/ 579049 w 648575"/>
                  <a:gd name="connsiteY61" fmla="*/ 153453 h 214899"/>
                  <a:gd name="connsiteX62" fmla="*/ 570057 w 648575"/>
                  <a:gd name="connsiteY62" fmla="*/ 159448 h 214899"/>
                  <a:gd name="connsiteX63" fmla="*/ 438174 w 648575"/>
                  <a:gd name="connsiteY63" fmla="*/ 120483 h 214899"/>
                  <a:gd name="connsiteX64" fmla="*/ 437430 w 648575"/>
                  <a:gd name="connsiteY64" fmla="*/ 117881 h 214899"/>
                  <a:gd name="connsiteX65" fmla="*/ 395982 w 648575"/>
                  <a:gd name="connsiteY65" fmla="*/ 125665 h 214899"/>
                  <a:gd name="connsiteX66" fmla="*/ 460652 w 648575"/>
                  <a:gd name="connsiteY66" fmla="*/ 150455 h 214899"/>
                  <a:gd name="connsiteX67" fmla="*/ 466647 w 648575"/>
                  <a:gd name="connsiteY67" fmla="*/ 159448 h 214899"/>
                  <a:gd name="connsiteX68" fmla="*/ 459153 w 648575"/>
                  <a:gd name="connsiteY68" fmla="*/ 165442 h 214899"/>
                  <a:gd name="connsiteX69" fmla="*/ 457655 w 648575"/>
                  <a:gd name="connsiteY69" fmla="*/ 165442 h 214899"/>
                  <a:gd name="connsiteX70" fmla="*/ 366352 w 648575"/>
                  <a:gd name="connsiteY70" fmla="*/ 130660 h 214899"/>
                  <a:gd name="connsiteX71" fmla="*/ 317198 w 648575"/>
                  <a:gd name="connsiteY71" fmla="*/ 133285 h 214899"/>
                  <a:gd name="connsiteX72" fmla="*/ 412696 w 648575"/>
                  <a:gd name="connsiteY72" fmla="*/ 180430 h 214899"/>
                  <a:gd name="connsiteX73" fmla="*/ 415693 w 648575"/>
                  <a:gd name="connsiteY73" fmla="*/ 190920 h 214899"/>
                  <a:gd name="connsiteX74" fmla="*/ 408200 w 648575"/>
                  <a:gd name="connsiteY74" fmla="*/ 195416 h 214899"/>
                  <a:gd name="connsiteX75" fmla="*/ 405202 w 648575"/>
                  <a:gd name="connsiteY75" fmla="*/ 193917 h 214899"/>
                  <a:gd name="connsiteX76" fmla="*/ 286807 w 648575"/>
                  <a:gd name="connsiteY76" fmla="*/ 135469 h 214899"/>
                  <a:gd name="connsiteX77" fmla="*/ 286649 w 648575"/>
                  <a:gd name="connsiteY77" fmla="*/ 134916 h 214899"/>
                  <a:gd name="connsiteX78" fmla="*/ 276317 w 648575"/>
                  <a:gd name="connsiteY78" fmla="*/ 135468 h 214899"/>
                  <a:gd name="connsiteX79" fmla="*/ 232899 w 648575"/>
                  <a:gd name="connsiteY79" fmla="*/ 132151 h 214899"/>
                  <a:gd name="connsiteX80" fmla="*/ 295800 w 648575"/>
                  <a:gd name="connsiteY80" fmla="*/ 168440 h 214899"/>
                  <a:gd name="connsiteX81" fmla="*/ 300296 w 648575"/>
                  <a:gd name="connsiteY81" fmla="*/ 177432 h 214899"/>
                  <a:gd name="connsiteX82" fmla="*/ 294301 w 648575"/>
                  <a:gd name="connsiteY82" fmla="*/ 183427 h 214899"/>
                  <a:gd name="connsiteX83" fmla="*/ 291304 w 648575"/>
                  <a:gd name="connsiteY83" fmla="*/ 183427 h 214899"/>
                  <a:gd name="connsiteX84" fmla="*/ 208877 w 648575"/>
                  <a:gd name="connsiteY84" fmla="*/ 135468 h 214899"/>
                  <a:gd name="connsiteX85" fmla="*/ 208133 w 648575"/>
                  <a:gd name="connsiteY85" fmla="*/ 130259 h 214899"/>
                  <a:gd name="connsiteX86" fmla="*/ 142188 w 648575"/>
                  <a:gd name="connsiteY86" fmla="*/ 125221 h 214899"/>
                  <a:gd name="connsiteX87" fmla="*/ 193140 w 648575"/>
                  <a:gd name="connsiteY87" fmla="*/ 163570 h 214899"/>
                  <a:gd name="connsiteX88" fmla="*/ 273319 w 648575"/>
                  <a:gd name="connsiteY88" fmla="*/ 201411 h 214899"/>
                  <a:gd name="connsiteX89" fmla="*/ 277815 w 648575"/>
                  <a:gd name="connsiteY89" fmla="*/ 210403 h 214899"/>
                  <a:gd name="connsiteX90" fmla="*/ 271820 w 648575"/>
                  <a:gd name="connsiteY90" fmla="*/ 214899 h 214899"/>
                  <a:gd name="connsiteX91" fmla="*/ 268823 w 648575"/>
                  <a:gd name="connsiteY91" fmla="*/ 214899 h 214899"/>
                  <a:gd name="connsiteX92" fmla="*/ 111463 w 648575"/>
                  <a:gd name="connsiteY92" fmla="*/ 120482 h 214899"/>
                  <a:gd name="connsiteX93" fmla="*/ 111463 w 648575"/>
                  <a:gd name="connsiteY93" fmla="*/ 118199 h 214899"/>
                  <a:gd name="connsiteX94" fmla="*/ 45815 w 648575"/>
                  <a:gd name="connsiteY94" fmla="*/ 102039 h 214899"/>
                  <a:gd name="connsiteX95" fmla="*/ 85424 w 648575"/>
                  <a:gd name="connsiteY95" fmla="*/ 149894 h 214899"/>
                  <a:gd name="connsiteX96" fmla="*/ 150429 w 648575"/>
                  <a:gd name="connsiteY96" fmla="*/ 193918 h 214899"/>
                  <a:gd name="connsiteX97" fmla="*/ 153426 w 648575"/>
                  <a:gd name="connsiteY97" fmla="*/ 204408 h 214899"/>
                  <a:gd name="connsiteX98" fmla="*/ 145933 w 648575"/>
                  <a:gd name="connsiteY98" fmla="*/ 208904 h 214899"/>
                  <a:gd name="connsiteX99" fmla="*/ 142936 w 648575"/>
                  <a:gd name="connsiteY99" fmla="*/ 207406 h 214899"/>
                  <a:gd name="connsiteX100" fmla="*/ 21543 w 648575"/>
                  <a:gd name="connsiteY100" fmla="*/ 96504 h 214899"/>
                  <a:gd name="connsiteX101" fmla="*/ 21661 w 648575"/>
                  <a:gd name="connsiteY101" fmla="*/ 96093 h 214899"/>
                  <a:gd name="connsiteX102" fmla="*/ 5058 w 648575"/>
                  <a:gd name="connsiteY102" fmla="*/ 92007 h 214899"/>
                  <a:gd name="connsiteX103" fmla="*/ 561 w 648575"/>
                  <a:gd name="connsiteY103" fmla="*/ 83015 h 214899"/>
                  <a:gd name="connsiteX104" fmla="*/ 9554 w 648575"/>
                  <a:gd name="connsiteY104" fmla="*/ 78519 h 214899"/>
                  <a:gd name="connsiteX105" fmla="*/ 30427 w 648575"/>
                  <a:gd name="connsiteY105" fmla="*/ 83772 h 214899"/>
                  <a:gd name="connsiteX106" fmla="*/ 30535 w 648575"/>
                  <a:gd name="connsiteY106" fmla="*/ 83015 h 214899"/>
                  <a:gd name="connsiteX107" fmla="*/ 175906 w 648575"/>
                  <a:gd name="connsiteY107" fmla="*/ 588 h 2148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</a:cxnLst>
                <a:rect l="l" t="t" r="r" b="b"/>
                <a:pathLst>
                  <a:path w="648575" h="214899">
                    <a:moveTo>
                      <a:pt x="175906" y="588"/>
                    </a:moveTo>
                    <a:cubicBezTo>
                      <a:pt x="178904" y="-911"/>
                      <a:pt x="183399" y="588"/>
                      <a:pt x="186396" y="3585"/>
                    </a:cubicBezTo>
                    <a:cubicBezTo>
                      <a:pt x="187895" y="6583"/>
                      <a:pt x="186396" y="11079"/>
                      <a:pt x="183399" y="14076"/>
                    </a:cubicBezTo>
                    <a:lnTo>
                      <a:pt x="52189" y="89249"/>
                    </a:lnTo>
                    <a:lnTo>
                      <a:pt x="124873" y="107541"/>
                    </a:lnTo>
                    <a:lnTo>
                      <a:pt x="124951" y="106994"/>
                    </a:lnTo>
                    <a:cubicBezTo>
                      <a:pt x="165415" y="77021"/>
                      <a:pt x="208876" y="51543"/>
                      <a:pt x="255336" y="29063"/>
                    </a:cubicBezTo>
                    <a:cubicBezTo>
                      <a:pt x="259832" y="27564"/>
                      <a:pt x="262829" y="29063"/>
                      <a:pt x="265826" y="32060"/>
                    </a:cubicBezTo>
                    <a:cubicBezTo>
                      <a:pt x="267325" y="36556"/>
                      <a:pt x="265826" y="39554"/>
                      <a:pt x="262829" y="42551"/>
                    </a:cubicBezTo>
                    <a:lnTo>
                      <a:pt x="149206" y="110725"/>
                    </a:lnTo>
                    <a:lnTo>
                      <a:pt x="216299" y="118925"/>
                    </a:lnTo>
                    <a:lnTo>
                      <a:pt x="222365" y="118872"/>
                    </a:lnTo>
                    <a:lnTo>
                      <a:pt x="222365" y="117485"/>
                    </a:lnTo>
                    <a:cubicBezTo>
                      <a:pt x="252338" y="83016"/>
                      <a:pt x="288306" y="53042"/>
                      <a:pt x="325773" y="27565"/>
                    </a:cubicBezTo>
                    <a:cubicBezTo>
                      <a:pt x="328770" y="24568"/>
                      <a:pt x="333266" y="26066"/>
                      <a:pt x="336264" y="29064"/>
                    </a:cubicBezTo>
                    <a:cubicBezTo>
                      <a:pt x="339261" y="32061"/>
                      <a:pt x="337762" y="36557"/>
                      <a:pt x="334765" y="39554"/>
                    </a:cubicBezTo>
                    <a:lnTo>
                      <a:pt x="243352" y="118688"/>
                    </a:lnTo>
                    <a:lnTo>
                      <a:pt x="299002" y="118201"/>
                    </a:lnTo>
                    <a:lnTo>
                      <a:pt x="338699" y="65032"/>
                    </a:lnTo>
                    <a:cubicBezTo>
                      <a:pt x="354247" y="47797"/>
                      <a:pt x="371482" y="32061"/>
                      <a:pt x="390215" y="18573"/>
                    </a:cubicBezTo>
                    <a:cubicBezTo>
                      <a:pt x="393212" y="15576"/>
                      <a:pt x="397708" y="17074"/>
                      <a:pt x="400706" y="20072"/>
                    </a:cubicBezTo>
                    <a:cubicBezTo>
                      <a:pt x="403703" y="23069"/>
                      <a:pt x="402204" y="27565"/>
                      <a:pt x="399207" y="30562"/>
                    </a:cubicBezTo>
                    <a:cubicBezTo>
                      <a:pt x="381223" y="43301"/>
                      <a:pt x="364738" y="57913"/>
                      <a:pt x="349938" y="74211"/>
                    </a:cubicBezTo>
                    <a:lnTo>
                      <a:pt x="318025" y="118034"/>
                    </a:lnTo>
                    <a:lnTo>
                      <a:pt x="351987" y="117737"/>
                    </a:lnTo>
                    <a:lnTo>
                      <a:pt x="370318" y="114704"/>
                    </a:lnTo>
                    <a:lnTo>
                      <a:pt x="426184" y="48546"/>
                    </a:lnTo>
                    <a:cubicBezTo>
                      <a:pt x="429181" y="45549"/>
                      <a:pt x="433677" y="45549"/>
                      <a:pt x="436674" y="48546"/>
                    </a:cubicBezTo>
                    <a:cubicBezTo>
                      <a:pt x="439672" y="51543"/>
                      <a:pt x="439672" y="56039"/>
                      <a:pt x="436674" y="59036"/>
                    </a:cubicBezTo>
                    <a:lnTo>
                      <a:pt x="393245" y="110911"/>
                    </a:lnTo>
                    <a:lnTo>
                      <a:pt x="449560" y="101594"/>
                    </a:lnTo>
                    <a:lnTo>
                      <a:pt x="448663" y="99501"/>
                    </a:lnTo>
                    <a:cubicBezTo>
                      <a:pt x="459154" y="74023"/>
                      <a:pt x="474141" y="50045"/>
                      <a:pt x="490626" y="29064"/>
                    </a:cubicBezTo>
                    <a:cubicBezTo>
                      <a:pt x="493623" y="26066"/>
                      <a:pt x="498119" y="24568"/>
                      <a:pt x="501117" y="27565"/>
                    </a:cubicBezTo>
                    <a:cubicBezTo>
                      <a:pt x="504114" y="30562"/>
                      <a:pt x="505613" y="35059"/>
                      <a:pt x="502615" y="38056"/>
                    </a:cubicBezTo>
                    <a:lnTo>
                      <a:pt x="466139" y="98851"/>
                    </a:lnTo>
                    <a:lnTo>
                      <a:pt x="485849" y="95590"/>
                    </a:lnTo>
                    <a:lnTo>
                      <a:pt x="522190" y="82880"/>
                    </a:lnTo>
                    <a:lnTo>
                      <a:pt x="550574" y="40677"/>
                    </a:lnTo>
                    <a:cubicBezTo>
                      <a:pt x="561814" y="27564"/>
                      <a:pt x="574553" y="15575"/>
                      <a:pt x="588041" y="5084"/>
                    </a:cubicBezTo>
                    <a:cubicBezTo>
                      <a:pt x="591038" y="2087"/>
                      <a:pt x="595534" y="3585"/>
                      <a:pt x="598531" y="6583"/>
                    </a:cubicBezTo>
                    <a:cubicBezTo>
                      <a:pt x="601528" y="9580"/>
                      <a:pt x="600029" y="14076"/>
                      <a:pt x="597032" y="17073"/>
                    </a:cubicBezTo>
                    <a:lnTo>
                      <a:pt x="548760" y="73587"/>
                    </a:lnTo>
                    <a:lnTo>
                      <a:pt x="637496" y="42551"/>
                    </a:lnTo>
                    <a:cubicBezTo>
                      <a:pt x="641993" y="41052"/>
                      <a:pt x="644990" y="42551"/>
                      <a:pt x="647987" y="45548"/>
                    </a:cubicBezTo>
                    <a:cubicBezTo>
                      <a:pt x="649486" y="50044"/>
                      <a:pt x="647987" y="53042"/>
                      <a:pt x="644990" y="56039"/>
                    </a:cubicBezTo>
                    <a:lnTo>
                      <a:pt x="612852" y="67524"/>
                    </a:lnTo>
                    <a:lnTo>
                      <a:pt x="635998" y="71027"/>
                    </a:lnTo>
                    <a:cubicBezTo>
                      <a:pt x="640494" y="71027"/>
                      <a:pt x="643491" y="74024"/>
                      <a:pt x="643491" y="78519"/>
                    </a:cubicBezTo>
                    <a:cubicBezTo>
                      <a:pt x="640494" y="83015"/>
                      <a:pt x="637496" y="86013"/>
                      <a:pt x="634499" y="86013"/>
                    </a:cubicBezTo>
                    <a:cubicBezTo>
                      <a:pt x="621011" y="86013"/>
                      <a:pt x="586541" y="78519"/>
                      <a:pt x="585043" y="78519"/>
                    </a:cubicBezTo>
                    <a:lnTo>
                      <a:pt x="584474" y="77665"/>
                    </a:lnTo>
                    <a:lnTo>
                      <a:pt x="545751" y="91504"/>
                    </a:lnTo>
                    <a:lnTo>
                      <a:pt x="606025" y="105496"/>
                    </a:lnTo>
                    <a:cubicBezTo>
                      <a:pt x="610521" y="105496"/>
                      <a:pt x="613518" y="109992"/>
                      <a:pt x="612019" y="114488"/>
                    </a:cubicBezTo>
                    <a:cubicBezTo>
                      <a:pt x="612019" y="118984"/>
                      <a:pt x="609022" y="120483"/>
                      <a:pt x="606025" y="120483"/>
                    </a:cubicBezTo>
                    <a:lnTo>
                      <a:pt x="521069" y="100324"/>
                    </a:lnTo>
                    <a:lnTo>
                      <a:pt x="510162" y="104222"/>
                    </a:lnTo>
                    <a:lnTo>
                      <a:pt x="462372" y="113197"/>
                    </a:lnTo>
                    <a:lnTo>
                      <a:pt x="508236" y="130224"/>
                    </a:lnTo>
                    <a:cubicBezTo>
                      <a:pt x="529593" y="136593"/>
                      <a:pt x="551324" y="141464"/>
                      <a:pt x="573054" y="144461"/>
                    </a:cubicBezTo>
                    <a:cubicBezTo>
                      <a:pt x="577550" y="144461"/>
                      <a:pt x="580548" y="148957"/>
                      <a:pt x="579049" y="153453"/>
                    </a:cubicBezTo>
                    <a:cubicBezTo>
                      <a:pt x="577550" y="156450"/>
                      <a:pt x="574553" y="159448"/>
                      <a:pt x="570057" y="159448"/>
                    </a:cubicBezTo>
                    <a:cubicBezTo>
                      <a:pt x="523598" y="151954"/>
                      <a:pt x="480136" y="139966"/>
                      <a:pt x="438174" y="120483"/>
                    </a:cubicBezTo>
                    <a:lnTo>
                      <a:pt x="437430" y="117881"/>
                    </a:lnTo>
                    <a:lnTo>
                      <a:pt x="395982" y="125665"/>
                    </a:lnTo>
                    <a:lnTo>
                      <a:pt x="460652" y="150455"/>
                    </a:lnTo>
                    <a:cubicBezTo>
                      <a:pt x="465148" y="151954"/>
                      <a:pt x="466647" y="154952"/>
                      <a:pt x="466647" y="159448"/>
                    </a:cubicBezTo>
                    <a:cubicBezTo>
                      <a:pt x="466647" y="162445"/>
                      <a:pt x="463650" y="165442"/>
                      <a:pt x="459153" y="165442"/>
                    </a:cubicBezTo>
                    <a:cubicBezTo>
                      <a:pt x="459153" y="165442"/>
                      <a:pt x="457655" y="165442"/>
                      <a:pt x="457655" y="165442"/>
                    </a:cubicBezTo>
                    <a:lnTo>
                      <a:pt x="366352" y="130660"/>
                    </a:lnTo>
                    <a:lnTo>
                      <a:pt x="317198" y="133285"/>
                    </a:lnTo>
                    <a:lnTo>
                      <a:pt x="412696" y="180430"/>
                    </a:lnTo>
                    <a:cubicBezTo>
                      <a:pt x="415693" y="181928"/>
                      <a:pt x="417191" y="186424"/>
                      <a:pt x="415693" y="190920"/>
                    </a:cubicBezTo>
                    <a:cubicBezTo>
                      <a:pt x="414194" y="193917"/>
                      <a:pt x="411197" y="195416"/>
                      <a:pt x="408200" y="195416"/>
                    </a:cubicBezTo>
                    <a:cubicBezTo>
                      <a:pt x="406701" y="195416"/>
                      <a:pt x="406701" y="195416"/>
                      <a:pt x="405202" y="193917"/>
                    </a:cubicBezTo>
                    <a:lnTo>
                      <a:pt x="286807" y="135469"/>
                    </a:lnTo>
                    <a:lnTo>
                      <a:pt x="286649" y="134916"/>
                    </a:lnTo>
                    <a:lnTo>
                      <a:pt x="276317" y="135468"/>
                    </a:lnTo>
                    <a:lnTo>
                      <a:pt x="232899" y="132151"/>
                    </a:lnTo>
                    <a:lnTo>
                      <a:pt x="295800" y="168440"/>
                    </a:lnTo>
                    <a:cubicBezTo>
                      <a:pt x="300296" y="169938"/>
                      <a:pt x="301794" y="174434"/>
                      <a:pt x="300296" y="177432"/>
                    </a:cubicBezTo>
                    <a:cubicBezTo>
                      <a:pt x="300296" y="180429"/>
                      <a:pt x="297298" y="183427"/>
                      <a:pt x="294301" y="183427"/>
                    </a:cubicBezTo>
                    <a:cubicBezTo>
                      <a:pt x="292802" y="183427"/>
                      <a:pt x="292802" y="183427"/>
                      <a:pt x="291304" y="183427"/>
                    </a:cubicBezTo>
                    <a:cubicBezTo>
                      <a:pt x="261330" y="172936"/>
                      <a:pt x="234354" y="156450"/>
                      <a:pt x="208877" y="135468"/>
                    </a:cubicBezTo>
                    <a:lnTo>
                      <a:pt x="208133" y="130259"/>
                    </a:lnTo>
                    <a:lnTo>
                      <a:pt x="142188" y="125221"/>
                    </a:lnTo>
                    <a:lnTo>
                      <a:pt x="193140" y="163570"/>
                    </a:lnTo>
                    <a:cubicBezTo>
                      <a:pt x="218618" y="178931"/>
                      <a:pt x="245594" y="191670"/>
                      <a:pt x="273319" y="201411"/>
                    </a:cubicBezTo>
                    <a:cubicBezTo>
                      <a:pt x="277815" y="202910"/>
                      <a:pt x="279314" y="207406"/>
                      <a:pt x="277815" y="210403"/>
                    </a:cubicBezTo>
                    <a:cubicBezTo>
                      <a:pt x="277815" y="211902"/>
                      <a:pt x="274818" y="214899"/>
                      <a:pt x="271820" y="214899"/>
                    </a:cubicBezTo>
                    <a:cubicBezTo>
                      <a:pt x="270321" y="214899"/>
                      <a:pt x="270321" y="214899"/>
                      <a:pt x="268823" y="214899"/>
                    </a:cubicBezTo>
                    <a:cubicBezTo>
                      <a:pt x="210375" y="195417"/>
                      <a:pt x="156423" y="162446"/>
                      <a:pt x="111463" y="120482"/>
                    </a:cubicBezTo>
                    <a:lnTo>
                      <a:pt x="111463" y="118199"/>
                    </a:lnTo>
                    <a:lnTo>
                      <a:pt x="45815" y="102039"/>
                    </a:lnTo>
                    <a:lnTo>
                      <a:pt x="85424" y="149894"/>
                    </a:lnTo>
                    <a:cubicBezTo>
                      <a:pt x="105094" y="167691"/>
                      <a:pt x="127200" y="182677"/>
                      <a:pt x="150429" y="193918"/>
                    </a:cubicBezTo>
                    <a:cubicBezTo>
                      <a:pt x="153426" y="195417"/>
                      <a:pt x="156423" y="199912"/>
                      <a:pt x="153426" y="204408"/>
                    </a:cubicBezTo>
                    <a:cubicBezTo>
                      <a:pt x="151928" y="207406"/>
                      <a:pt x="148931" y="208904"/>
                      <a:pt x="145933" y="208904"/>
                    </a:cubicBezTo>
                    <a:cubicBezTo>
                      <a:pt x="144434" y="208904"/>
                      <a:pt x="144434" y="208904"/>
                      <a:pt x="142936" y="207406"/>
                    </a:cubicBezTo>
                    <a:cubicBezTo>
                      <a:pt x="93480" y="183427"/>
                      <a:pt x="50018" y="144461"/>
                      <a:pt x="21543" y="96504"/>
                    </a:cubicBezTo>
                    <a:lnTo>
                      <a:pt x="21661" y="96093"/>
                    </a:lnTo>
                    <a:lnTo>
                      <a:pt x="5058" y="92007"/>
                    </a:lnTo>
                    <a:cubicBezTo>
                      <a:pt x="561" y="90509"/>
                      <a:pt x="-937" y="86013"/>
                      <a:pt x="561" y="83015"/>
                    </a:cubicBezTo>
                    <a:cubicBezTo>
                      <a:pt x="2060" y="78519"/>
                      <a:pt x="6556" y="77020"/>
                      <a:pt x="9554" y="78519"/>
                    </a:cubicBezTo>
                    <a:lnTo>
                      <a:pt x="30427" y="83772"/>
                    </a:lnTo>
                    <a:lnTo>
                      <a:pt x="30535" y="83015"/>
                    </a:lnTo>
                    <a:cubicBezTo>
                      <a:pt x="76994" y="51543"/>
                      <a:pt x="124951" y="24567"/>
                      <a:pt x="175906" y="588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866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65" name="任意多边形: 形状 264">
                <a:extLst>
                  <a:ext uri="{FF2B5EF4-FFF2-40B4-BE49-F238E27FC236}">
                    <a16:creationId xmlns:a16="http://schemas.microsoft.com/office/drawing/2014/main" id="{36599D10-4F8B-43F3-9B6B-2BB410C986BB}"/>
                  </a:ext>
                </a:extLst>
              </p:cNvPr>
              <p:cNvSpPr/>
              <p:nvPr/>
            </p:nvSpPr>
            <p:spPr>
              <a:xfrm>
                <a:off x="4083861" y="2941554"/>
                <a:ext cx="143781" cy="138738"/>
              </a:xfrm>
              <a:custGeom>
                <a:avLst/>
                <a:gdLst>
                  <a:gd name="connsiteX0" fmla="*/ 58115 w 143781"/>
                  <a:gd name="connsiteY0" fmla="*/ 74802 h 138738"/>
                  <a:gd name="connsiteX1" fmla="*/ 82655 w 143781"/>
                  <a:gd name="connsiteY1" fmla="*/ 77612 h 138738"/>
                  <a:gd name="connsiteX2" fmla="*/ 96144 w 143781"/>
                  <a:gd name="connsiteY2" fmla="*/ 121073 h 138738"/>
                  <a:gd name="connsiteX3" fmla="*/ 52682 w 143781"/>
                  <a:gd name="connsiteY3" fmla="*/ 134562 h 138738"/>
                  <a:gd name="connsiteX4" fmla="*/ 39194 w 143781"/>
                  <a:gd name="connsiteY4" fmla="*/ 91100 h 138738"/>
                  <a:gd name="connsiteX5" fmla="*/ 58115 w 143781"/>
                  <a:gd name="connsiteY5" fmla="*/ 74802 h 138738"/>
                  <a:gd name="connsiteX6" fmla="*/ 21583 w 143781"/>
                  <a:gd name="connsiteY6" fmla="*/ 3428 h 138738"/>
                  <a:gd name="connsiteX7" fmla="*/ 46686 w 143781"/>
                  <a:gd name="connsiteY7" fmla="*/ 5676 h 138738"/>
                  <a:gd name="connsiteX8" fmla="*/ 60175 w 143781"/>
                  <a:gd name="connsiteY8" fmla="*/ 49137 h 138738"/>
                  <a:gd name="connsiteX9" fmla="*/ 16713 w 143781"/>
                  <a:gd name="connsiteY9" fmla="*/ 62625 h 138738"/>
                  <a:gd name="connsiteX10" fmla="*/ 3225 w 143781"/>
                  <a:gd name="connsiteY10" fmla="*/ 19164 h 138738"/>
                  <a:gd name="connsiteX11" fmla="*/ 21583 w 143781"/>
                  <a:gd name="connsiteY11" fmla="*/ 3428 h 138738"/>
                  <a:gd name="connsiteX12" fmla="*/ 101576 w 143781"/>
                  <a:gd name="connsiteY12" fmla="*/ 1367 h 138738"/>
                  <a:gd name="connsiteX13" fmla="*/ 126116 w 143781"/>
                  <a:gd name="connsiteY13" fmla="*/ 4176 h 138738"/>
                  <a:gd name="connsiteX14" fmla="*/ 139605 w 143781"/>
                  <a:gd name="connsiteY14" fmla="*/ 47638 h 138738"/>
                  <a:gd name="connsiteX15" fmla="*/ 96144 w 143781"/>
                  <a:gd name="connsiteY15" fmla="*/ 61126 h 138738"/>
                  <a:gd name="connsiteX16" fmla="*/ 82655 w 143781"/>
                  <a:gd name="connsiteY16" fmla="*/ 17665 h 138738"/>
                  <a:gd name="connsiteX17" fmla="*/ 101576 w 143781"/>
                  <a:gd name="connsiteY17" fmla="*/ 1367 h 1387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43781" h="138738">
                    <a:moveTo>
                      <a:pt x="58115" y="74802"/>
                    </a:moveTo>
                    <a:cubicBezTo>
                      <a:pt x="66170" y="72366"/>
                      <a:pt x="75162" y="73116"/>
                      <a:pt x="82655" y="77612"/>
                    </a:cubicBezTo>
                    <a:cubicBezTo>
                      <a:pt x="99141" y="85105"/>
                      <a:pt x="105135" y="106087"/>
                      <a:pt x="96144" y="121073"/>
                    </a:cubicBezTo>
                    <a:cubicBezTo>
                      <a:pt x="88650" y="137559"/>
                      <a:pt x="67669" y="143553"/>
                      <a:pt x="52682" y="134562"/>
                    </a:cubicBezTo>
                    <a:cubicBezTo>
                      <a:pt x="37696" y="127068"/>
                      <a:pt x="31701" y="107586"/>
                      <a:pt x="39194" y="91100"/>
                    </a:cubicBezTo>
                    <a:cubicBezTo>
                      <a:pt x="42941" y="82857"/>
                      <a:pt x="50059" y="77237"/>
                      <a:pt x="58115" y="74802"/>
                    </a:cubicBezTo>
                    <a:close/>
                    <a:moveTo>
                      <a:pt x="21583" y="3428"/>
                    </a:moveTo>
                    <a:cubicBezTo>
                      <a:pt x="29451" y="1180"/>
                      <a:pt x="38444" y="1929"/>
                      <a:pt x="46686" y="5676"/>
                    </a:cubicBezTo>
                    <a:cubicBezTo>
                      <a:pt x="63172" y="13169"/>
                      <a:pt x="69166" y="34150"/>
                      <a:pt x="60175" y="49137"/>
                    </a:cubicBezTo>
                    <a:cubicBezTo>
                      <a:pt x="52681" y="65623"/>
                      <a:pt x="31699" y="71617"/>
                      <a:pt x="16713" y="62625"/>
                    </a:cubicBezTo>
                    <a:cubicBezTo>
                      <a:pt x="1726" y="55132"/>
                      <a:pt x="-4268" y="35649"/>
                      <a:pt x="3225" y="19164"/>
                    </a:cubicBezTo>
                    <a:cubicBezTo>
                      <a:pt x="6971" y="10921"/>
                      <a:pt x="13715" y="5676"/>
                      <a:pt x="21583" y="3428"/>
                    </a:cubicBezTo>
                    <a:close/>
                    <a:moveTo>
                      <a:pt x="101576" y="1367"/>
                    </a:moveTo>
                    <a:cubicBezTo>
                      <a:pt x="109631" y="-1069"/>
                      <a:pt x="118623" y="-319"/>
                      <a:pt x="126116" y="4176"/>
                    </a:cubicBezTo>
                    <a:cubicBezTo>
                      <a:pt x="142602" y="11670"/>
                      <a:pt x="148596" y="32651"/>
                      <a:pt x="139605" y="47638"/>
                    </a:cubicBezTo>
                    <a:cubicBezTo>
                      <a:pt x="132111" y="64123"/>
                      <a:pt x="111130" y="70118"/>
                      <a:pt x="96144" y="61126"/>
                    </a:cubicBezTo>
                    <a:cubicBezTo>
                      <a:pt x="79658" y="52134"/>
                      <a:pt x="75162" y="34150"/>
                      <a:pt x="82655" y="17665"/>
                    </a:cubicBezTo>
                    <a:cubicBezTo>
                      <a:pt x="86402" y="9422"/>
                      <a:pt x="93521" y="3802"/>
                      <a:pt x="101576" y="1367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1866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</p:grpSp>
      <p:grpSp>
        <p:nvGrpSpPr>
          <p:cNvPr id="17" name="组合 16">
            <a:extLst>
              <a:ext uri="{FF2B5EF4-FFF2-40B4-BE49-F238E27FC236}">
                <a16:creationId xmlns:a16="http://schemas.microsoft.com/office/drawing/2014/main" id="{612C52A1-1545-426C-8879-CC98ABAB63C2}"/>
              </a:ext>
            </a:extLst>
          </p:cNvPr>
          <p:cNvGrpSpPr/>
          <p:nvPr/>
        </p:nvGrpSpPr>
        <p:grpSpPr>
          <a:xfrm>
            <a:off x="1676797" y="6007101"/>
            <a:ext cx="8849979" cy="173276"/>
            <a:chOff x="1587897" y="6096001"/>
            <a:chExt cx="8849979" cy="173276"/>
          </a:xfrm>
        </p:grpSpPr>
        <p:grpSp>
          <p:nvGrpSpPr>
            <p:cNvPr id="267" name="组合 266">
              <a:extLst>
                <a:ext uri="{FF2B5EF4-FFF2-40B4-BE49-F238E27FC236}">
                  <a16:creationId xmlns:a16="http://schemas.microsoft.com/office/drawing/2014/main" id="{FC4278CF-2CB4-41E4-8CB2-93BA0CAC7330}"/>
                </a:ext>
              </a:extLst>
            </p:cNvPr>
            <p:cNvGrpSpPr/>
            <p:nvPr/>
          </p:nvGrpSpPr>
          <p:grpSpPr>
            <a:xfrm>
              <a:off x="1587897" y="6096001"/>
              <a:ext cx="626094" cy="173276"/>
              <a:chOff x="4083861" y="2941554"/>
              <a:chExt cx="778625" cy="215491"/>
            </a:xfrm>
          </p:grpSpPr>
          <p:sp>
            <p:nvSpPr>
              <p:cNvPr id="283" name="任意多边形: 形状 282">
                <a:extLst>
                  <a:ext uri="{FF2B5EF4-FFF2-40B4-BE49-F238E27FC236}">
                    <a16:creationId xmlns:a16="http://schemas.microsoft.com/office/drawing/2014/main" id="{31C0450C-0D96-45DD-B751-FE0B6EFF0C87}"/>
                  </a:ext>
                </a:extLst>
              </p:cNvPr>
              <p:cNvSpPr/>
              <p:nvPr/>
            </p:nvSpPr>
            <p:spPr>
              <a:xfrm>
                <a:off x="4213911" y="2942146"/>
                <a:ext cx="648575" cy="214899"/>
              </a:xfrm>
              <a:custGeom>
                <a:avLst/>
                <a:gdLst>
                  <a:gd name="connsiteX0" fmla="*/ 175906 w 648575"/>
                  <a:gd name="connsiteY0" fmla="*/ 588 h 214899"/>
                  <a:gd name="connsiteX1" fmla="*/ 186396 w 648575"/>
                  <a:gd name="connsiteY1" fmla="*/ 3585 h 214899"/>
                  <a:gd name="connsiteX2" fmla="*/ 183399 w 648575"/>
                  <a:gd name="connsiteY2" fmla="*/ 14076 h 214899"/>
                  <a:gd name="connsiteX3" fmla="*/ 52189 w 648575"/>
                  <a:gd name="connsiteY3" fmla="*/ 89249 h 214899"/>
                  <a:gd name="connsiteX4" fmla="*/ 124873 w 648575"/>
                  <a:gd name="connsiteY4" fmla="*/ 107541 h 214899"/>
                  <a:gd name="connsiteX5" fmla="*/ 124951 w 648575"/>
                  <a:gd name="connsiteY5" fmla="*/ 106994 h 214899"/>
                  <a:gd name="connsiteX6" fmla="*/ 255336 w 648575"/>
                  <a:gd name="connsiteY6" fmla="*/ 29063 h 214899"/>
                  <a:gd name="connsiteX7" fmla="*/ 265826 w 648575"/>
                  <a:gd name="connsiteY7" fmla="*/ 32060 h 214899"/>
                  <a:gd name="connsiteX8" fmla="*/ 262829 w 648575"/>
                  <a:gd name="connsiteY8" fmla="*/ 42551 h 214899"/>
                  <a:gd name="connsiteX9" fmla="*/ 149206 w 648575"/>
                  <a:gd name="connsiteY9" fmla="*/ 110725 h 214899"/>
                  <a:gd name="connsiteX10" fmla="*/ 216299 w 648575"/>
                  <a:gd name="connsiteY10" fmla="*/ 118925 h 214899"/>
                  <a:gd name="connsiteX11" fmla="*/ 222365 w 648575"/>
                  <a:gd name="connsiteY11" fmla="*/ 118872 h 214899"/>
                  <a:gd name="connsiteX12" fmla="*/ 222365 w 648575"/>
                  <a:gd name="connsiteY12" fmla="*/ 117485 h 214899"/>
                  <a:gd name="connsiteX13" fmla="*/ 325773 w 648575"/>
                  <a:gd name="connsiteY13" fmla="*/ 27565 h 214899"/>
                  <a:gd name="connsiteX14" fmla="*/ 336264 w 648575"/>
                  <a:gd name="connsiteY14" fmla="*/ 29064 h 214899"/>
                  <a:gd name="connsiteX15" fmla="*/ 334765 w 648575"/>
                  <a:gd name="connsiteY15" fmla="*/ 39554 h 214899"/>
                  <a:gd name="connsiteX16" fmla="*/ 243352 w 648575"/>
                  <a:gd name="connsiteY16" fmla="*/ 118688 h 214899"/>
                  <a:gd name="connsiteX17" fmla="*/ 299002 w 648575"/>
                  <a:gd name="connsiteY17" fmla="*/ 118201 h 214899"/>
                  <a:gd name="connsiteX18" fmla="*/ 338699 w 648575"/>
                  <a:gd name="connsiteY18" fmla="*/ 65032 h 214899"/>
                  <a:gd name="connsiteX19" fmla="*/ 390215 w 648575"/>
                  <a:gd name="connsiteY19" fmla="*/ 18573 h 214899"/>
                  <a:gd name="connsiteX20" fmla="*/ 400706 w 648575"/>
                  <a:gd name="connsiteY20" fmla="*/ 20072 h 214899"/>
                  <a:gd name="connsiteX21" fmla="*/ 399207 w 648575"/>
                  <a:gd name="connsiteY21" fmla="*/ 30562 h 214899"/>
                  <a:gd name="connsiteX22" fmla="*/ 349938 w 648575"/>
                  <a:gd name="connsiteY22" fmla="*/ 74211 h 214899"/>
                  <a:gd name="connsiteX23" fmla="*/ 318025 w 648575"/>
                  <a:gd name="connsiteY23" fmla="*/ 118034 h 214899"/>
                  <a:gd name="connsiteX24" fmla="*/ 351987 w 648575"/>
                  <a:gd name="connsiteY24" fmla="*/ 117737 h 214899"/>
                  <a:gd name="connsiteX25" fmla="*/ 370318 w 648575"/>
                  <a:gd name="connsiteY25" fmla="*/ 114704 h 214899"/>
                  <a:gd name="connsiteX26" fmla="*/ 426184 w 648575"/>
                  <a:gd name="connsiteY26" fmla="*/ 48546 h 214899"/>
                  <a:gd name="connsiteX27" fmla="*/ 436674 w 648575"/>
                  <a:gd name="connsiteY27" fmla="*/ 48546 h 214899"/>
                  <a:gd name="connsiteX28" fmla="*/ 436674 w 648575"/>
                  <a:gd name="connsiteY28" fmla="*/ 59036 h 214899"/>
                  <a:gd name="connsiteX29" fmla="*/ 393245 w 648575"/>
                  <a:gd name="connsiteY29" fmla="*/ 110911 h 214899"/>
                  <a:gd name="connsiteX30" fmla="*/ 449560 w 648575"/>
                  <a:gd name="connsiteY30" fmla="*/ 101594 h 214899"/>
                  <a:gd name="connsiteX31" fmla="*/ 448663 w 648575"/>
                  <a:gd name="connsiteY31" fmla="*/ 99501 h 214899"/>
                  <a:gd name="connsiteX32" fmla="*/ 490626 w 648575"/>
                  <a:gd name="connsiteY32" fmla="*/ 29064 h 214899"/>
                  <a:gd name="connsiteX33" fmla="*/ 501117 w 648575"/>
                  <a:gd name="connsiteY33" fmla="*/ 27565 h 214899"/>
                  <a:gd name="connsiteX34" fmla="*/ 502615 w 648575"/>
                  <a:gd name="connsiteY34" fmla="*/ 38056 h 214899"/>
                  <a:gd name="connsiteX35" fmla="*/ 466139 w 648575"/>
                  <a:gd name="connsiteY35" fmla="*/ 98851 h 214899"/>
                  <a:gd name="connsiteX36" fmla="*/ 485849 w 648575"/>
                  <a:gd name="connsiteY36" fmla="*/ 95590 h 214899"/>
                  <a:gd name="connsiteX37" fmla="*/ 522190 w 648575"/>
                  <a:gd name="connsiteY37" fmla="*/ 82880 h 214899"/>
                  <a:gd name="connsiteX38" fmla="*/ 550574 w 648575"/>
                  <a:gd name="connsiteY38" fmla="*/ 40677 h 214899"/>
                  <a:gd name="connsiteX39" fmla="*/ 588041 w 648575"/>
                  <a:gd name="connsiteY39" fmla="*/ 5084 h 214899"/>
                  <a:gd name="connsiteX40" fmla="*/ 598531 w 648575"/>
                  <a:gd name="connsiteY40" fmla="*/ 6583 h 214899"/>
                  <a:gd name="connsiteX41" fmla="*/ 597032 w 648575"/>
                  <a:gd name="connsiteY41" fmla="*/ 17073 h 214899"/>
                  <a:gd name="connsiteX42" fmla="*/ 548760 w 648575"/>
                  <a:gd name="connsiteY42" fmla="*/ 73587 h 214899"/>
                  <a:gd name="connsiteX43" fmla="*/ 637496 w 648575"/>
                  <a:gd name="connsiteY43" fmla="*/ 42551 h 214899"/>
                  <a:gd name="connsiteX44" fmla="*/ 647987 w 648575"/>
                  <a:gd name="connsiteY44" fmla="*/ 45548 h 214899"/>
                  <a:gd name="connsiteX45" fmla="*/ 644990 w 648575"/>
                  <a:gd name="connsiteY45" fmla="*/ 56039 h 214899"/>
                  <a:gd name="connsiteX46" fmla="*/ 612852 w 648575"/>
                  <a:gd name="connsiteY46" fmla="*/ 67524 h 214899"/>
                  <a:gd name="connsiteX47" fmla="*/ 635998 w 648575"/>
                  <a:gd name="connsiteY47" fmla="*/ 71027 h 214899"/>
                  <a:gd name="connsiteX48" fmla="*/ 643491 w 648575"/>
                  <a:gd name="connsiteY48" fmla="*/ 78519 h 214899"/>
                  <a:gd name="connsiteX49" fmla="*/ 634499 w 648575"/>
                  <a:gd name="connsiteY49" fmla="*/ 86013 h 214899"/>
                  <a:gd name="connsiteX50" fmla="*/ 585043 w 648575"/>
                  <a:gd name="connsiteY50" fmla="*/ 78519 h 214899"/>
                  <a:gd name="connsiteX51" fmla="*/ 584474 w 648575"/>
                  <a:gd name="connsiteY51" fmla="*/ 77665 h 214899"/>
                  <a:gd name="connsiteX52" fmla="*/ 545751 w 648575"/>
                  <a:gd name="connsiteY52" fmla="*/ 91504 h 214899"/>
                  <a:gd name="connsiteX53" fmla="*/ 606025 w 648575"/>
                  <a:gd name="connsiteY53" fmla="*/ 105496 h 214899"/>
                  <a:gd name="connsiteX54" fmla="*/ 612019 w 648575"/>
                  <a:gd name="connsiteY54" fmla="*/ 114488 h 214899"/>
                  <a:gd name="connsiteX55" fmla="*/ 606025 w 648575"/>
                  <a:gd name="connsiteY55" fmla="*/ 120483 h 214899"/>
                  <a:gd name="connsiteX56" fmla="*/ 521069 w 648575"/>
                  <a:gd name="connsiteY56" fmla="*/ 100324 h 214899"/>
                  <a:gd name="connsiteX57" fmla="*/ 510162 w 648575"/>
                  <a:gd name="connsiteY57" fmla="*/ 104222 h 214899"/>
                  <a:gd name="connsiteX58" fmla="*/ 462372 w 648575"/>
                  <a:gd name="connsiteY58" fmla="*/ 113197 h 214899"/>
                  <a:gd name="connsiteX59" fmla="*/ 508236 w 648575"/>
                  <a:gd name="connsiteY59" fmla="*/ 130224 h 214899"/>
                  <a:gd name="connsiteX60" fmla="*/ 573054 w 648575"/>
                  <a:gd name="connsiteY60" fmla="*/ 144461 h 214899"/>
                  <a:gd name="connsiteX61" fmla="*/ 579049 w 648575"/>
                  <a:gd name="connsiteY61" fmla="*/ 153453 h 214899"/>
                  <a:gd name="connsiteX62" fmla="*/ 570057 w 648575"/>
                  <a:gd name="connsiteY62" fmla="*/ 159448 h 214899"/>
                  <a:gd name="connsiteX63" fmla="*/ 438174 w 648575"/>
                  <a:gd name="connsiteY63" fmla="*/ 120483 h 214899"/>
                  <a:gd name="connsiteX64" fmla="*/ 437430 w 648575"/>
                  <a:gd name="connsiteY64" fmla="*/ 117881 h 214899"/>
                  <a:gd name="connsiteX65" fmla="*/ 395982 w 648575"/>
                  <a:gd name="connsiteY65" fmla="*/ 125665 h 214899"/>
                  <a:gd name="connsiteX66" fmla="*/ 460652 w 648575"/>
                  <a:gd name="connsiteY66" fmla="*/ 150455 h 214899"/>
                  <a:gd name="connsiteX67" fmla="*/ 466647 w 648575"/>
                  <a:gd name="connsiteY67" fmla="*/ 159448 h 214899"/>
                  <a:gd name="connsiteX68" fmla="*/ 459153 w 648575"/>
                  <a:gd name="connsiteY68" fmla="*/ 165442 h 214899"/>
                  <a:gd name="connsiteX69" fmla="*/ 457655 w 648575"/>
                  <a:gd name="connsiteY69" fmla="*/ 165442 h 214899"/>
                  <a:gd name="connsiteX70" fmla="*/ 366352 w 648575"/>
                  <a:gd name="connsiteY70" fmla="*/ 130660 h 214899"/>
                  <a:gd name="connsiteX71" fmla="*/ 317198 w 648575"/>
                  <a:gd name="connsiteY71" fmla="*/ 133285 h 214899"/>
                  <a:gd name="connsiteX72" fmla="*/ 412696 w 648575"/>
                  <a:gd name="connsiteY72" fmla="*/ 180430 h 214899"/>
                  <a:gd name="connsiteX73" fmla="*/ 415693 w 648575"/>
                  <a:gd name="connsiteY73" fmla="*/ 190920 h 214899"/>
                  <a:gd name="connsiteX74" fmla="*/ 408200 w 648575"/>
                  <a:gd name="connsiteY74" fmla="*/ 195416 h 214899"/>
                  <a:gd name="connsiteX75" fmla="*/ 405202 w 648575"/>
                  <a:gd name="connsiteY75" fmla="*/ 193917 h 214899"/>
                  <a:gd name="connsiteX76" fmla="*/ 286807 w 648575"/>
                  <a:gd name="connsiteY76" fmla="*/ 135469 h 214899"/>
                  <a:gd name="connsiteX77" fmla="*/ 286649 w 648575"/>
                  <a:gd name="connsiteY77" fmla="*/ 134916 h 214899"/>
                  <a:gd name="connsiteX78" fmla="*/ 276317 w 648575"/>
                  <a:gd name="connsiteY78" fmla="*/ 135468 h 214899"/>
                  <a:gd name="connsiteX79" fmla="*/ 232899 w 648575"/>
                  <a:gd name="connsiteY79" fmla="*/ 132151 h 214899"/>
                  <a:gd name="connsiteX80" fmla="*/ 295800 w 648575"/>
                  <a:gd name="connsiteY80" fmla="*/ 168440 h 214899"/>
                  <a:gd name="connsiteX81" fmla="*/ 300296 w 648575"/>
                  <a:gd name="connsiteY81" fmla="*/ 177432 h 214899"/>
                  <a:gd name="connsiteX82" fmla="*/ 294301 w 648575"/>
                  <a:gd name="connsiteY82" fmla="*/ 183427 h 214899"/>
                  <a:gd name="connsiteX83" fmla="*/ 291304 w 648575"/>
                  <a:gd name="connsiteY83" fmla="*/ 183427 h 214899"/>
                  <a:gd name="connsiteX84" fmla="*/ 208877 w 648575"/>
                  <a:gd name="connsiteY84" fmla="*/ 135468 h 214899"/>
                  <a:gd name="connsiteX85" fmla="*/ 208133 w 648575"/>
                  <a:gd name="connsiteY85" fmla="*/ 130259 h 214899"/>
                  <a:gd name="connsiteX86" fmla="*/ 142188 w 648575"/>
                  <a:gd name="connsiteY86" fmla="*/ 125221 h 214899"/>
                  <a:gd name="connsiteX87" fmla="*/ 193140 w 648575"/>
                  <a:gd name="connsiteY87" fmla="*/ 163570 h 214899"/>
                  <a:gd name="connsiteX88" fmla="*/ 273319 w 648575"/>
                  <a:gd name="connsiteY88" fmla="*/ 201411 h 214899"/>
                  <a:gd name="connsiteX89" fmla="*/ 277815 w 648575"/>
                  <a:gd name="connsiteY89" fmla="*/ 210403 h 214899"/>
                  <a:gd name="connsiteX90" fmla="*/ 271820 w 648575"/>
                  <a:gd name="connsiteY90" fmla="*/ 214899 h 214899"/>
                  <a:gd name="connsiteX91" fmla="*/ 268823 w 648575"/>
                  <a:gd name="connsiteY91" fmla="*/ 214899 h 214899"/>
                  <a:gd name="connsiteX92" fmla="*/ 111463 w 648575"/>
                  <a:gd name="connsiteY92" fmla="*/ 120482 h 214899"/>
                  <a:gd name="connsiteX93" fmla="*/ 111463 w 648575"/>
                  <a:gd name="connsiteY93" fmla="*/ 118199 h 214899"/>
                  <a:gd name="connsiteX94" fmla="*/ 45815 w 648575"/>
                  <a:gd name="connsiteY94" fmla="*/ 102039 h 214899"/>
                  <a:gd name="connsiteX95" fmla="*/ 85424 w 648575"/>
                  <a:gd name="connsiteY95" fmla="*/ 149894 h 214899"/>
                  <a:gd name="connsiteX96" fmla="*/ 150429 w 648575"/>
                  <a:gd name="connsiteY96" fmla="*/ 193918 h 214899"/>
                  <a:gd name="connsiteX97" fmla="*/ 153426 w 648575"/>
                  <a:gd name="connsiteY97" fmla="*/ 204408 h 214899"/>
                  <a:gd name="connsiteX98" fmla="*/ 145933 w 648575"/>
                  <a:gd name="connsiteY98" fmla="*/ 208904 h 214899"/>
                  <a:gd name="connsiteX99" fmla="*/ 142936 w 648575"/>
                  <a:gd name="connsiteY99" fmla="*/ 207406 h 214899"/>
                  <a:gd name="connsiteX100" fmla="*/ 21543 w 648575"/>
                  <a:gd name="connsiteY100" fmla="*/ 96504 h 214899"/>
                  <a:gd name="connsiteX101" fmla="*/ 21661 w 648575"/>
                  <a:gd name="connsiteY101" fmla="*/ 96093 h 214899"/>
                  <a:gd name="connsiteX102" fmla="*/ 5058 w 648575"/>
                  <a:gd name="connsiteY102" fmla="*/ 92007 h 214899"/>
                  <a:gd name="connsiteX103" fmla="*/ 561 w 648575"/>
                  <a:gd name="connsiteY103" fmla="*/ 83015 h 214899"/>
                  <a:gd name="connsiteX104" fmla="*/ 9554 w 648575"/>
                  <a:gd name="connsiteY104" fmla="*/ 78519 h 214899"/>
                  <a:gd name="connsiteX105" fmla="*/ 30427 w 648575"/>
                  <a:gd name="connsiteY105" fmla="*/ 83772 h 214899"/>
                  <a:gd name="connsiteX106" fmla="*/ 30535 w 648575"/>
                  <a:gd name="connsiteY106" fmla="*/ 83015 h 214899"/>
                  <a:gd name="connsiteX107" fmla="*/ 175906 w 648575"/>
                  <a:gd name="connsiteY107" fmla="*/ 588 h 2148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</a:cxnLst>
                <a:rect l="l" t="t" r="r" b="b"/>
                <a:pathLst>
                  <a:path w="648575" h="214899">
                    <a:moveTo>
                      <a:pt x="175906" y="588"/>
                    </a:moveTo>
                    <a:cubicBezTo>
                      <a:pt x="178904" y="-911"/>
                      <a:pt x="183399" y="588"/>
                      <a:pt x="186396" y="3585"/>
                    </a:cubicBezTo>
                    <a:cubicBezTo>
                      <a:pt x="187895" y="6583"/>
                      <a:pt x="186396" y="11079"/>
                      <a:pt x="183399" y="14076"/>
                    </a:cubicBezTo>
                    <a:lnTo>
                      <a:pt x="52189" y="89249"/>
                    </a:lnTo>
                    <a:lnTo>
                      <a:pt x="124873" y="107541"/>
                    </a:lnTo>
                    <a:lnTo>
                      <a:pt x="124951" y="106994"/>
                    </a:lnTo>
                    <a:cubicBezTo>
                      <a:pt x="165415" y="77021"/>
                      <a:pt x="208876" y="51543"/>
                      <a:pt x="255336" y="29063"/>
                    </a:cubicBezTo>
                    <a:cubicBezTo>
                      <a:pt x="259832" y="27564"/>
                      <a:pt x="262829" y="29063"/>
                      <a:pt x="265826" y="32060"/>
                    </a:cubicBezTo>
                    <a:cubicBezTo>
                      <a:pt x="267325" y="36556"/>
                      <a:pt x="265826" y="39554"/>
                      <a:pt x="262829" y="42551"/>
                    </a:cubicBezTo>
                    <a:lnTo>
                      <a:pt x="149206" y="110725"/>
                    </a:lnTo>
                    <a:lnTo>
                      <a:pt x="216299" y="118925"/>
                    </a:lnTo>
                    <a:lnTo>
                      <a:pt x="222365" y="118872"/>
                    </a:lnTo>
                    <a:lnTo>
                      <a:pt x="222365" y="117485"/>
                    </a:lnTo>
                    <a:cubicBezTo>
                      <a:pt x="252338" y="83016"/>
                      <a:pt x="288306" y="53042"/>
                      <a:pt x="325773" y="27565"/>
                    </a:cubicBezTo>
                    <a:cubicBezTo>
                      <a:pt x="328770" y="24568"/>
                      <a:pt x="333266" y="26066"/>
                      <a:pt x="336264" y="29064"/>
                    </a:cubicBezTo>
                    <a:cubicBezTo>
                      <a:pt x="339261" y="32061"/>
                      <a:pt x="337762" y="36557"/>
                      <a:pt x="334765" y="39554"/>
                    </a:cubicBezTo>
                    <a:lnTo>
                      <a:pt x="243352" y="118688"/>
                    </a:lnTo>
                    <a:lnTo>
                      <a:pt x="299002" y="118201"/>
                    </a:lnTo>
                    <a:lnTo>
                      <a:pt x="338699" y="65032"/>
                    </a:lnTo>
                    <a:cubicBezTo>
                      <a:pt x="354247" y="47797"/>
                      <a:pt x="371482" y="32061"/>
                      <a:pt x="390215" y="18573"/>
                    </a:cubicBezTo>
                    <a:cubicBezTo>
                      <a:pt x="393212" y="15576"/>
                      <a:pt x="397708" y="17074"/>
                      <a:pt x="400706" y="20072"/>
                    </a:cubicBezTo>
                    <a:cubicBezTo>
                      <a:pt x="403703" y="23069"/>
                      <a:pt x="402204" y="27565"/>
                      <a:pt x="399207" y="30562"/>
                    </a:cubicBezTo>
                    <a:cubicBezTo>
                      <a:pt x="381223" y="43301"/>
                      <a:pt x="364738" y="57913"/>
                      <a:pt x="349938" y="74211"/>
                    </a:cubicBezTo>
                    <a:lnTo>
                      <a:pt x="318025" y="118034"/>
                    </a:lnTo>
                    <a:lnTo>
                      <a:pt x="351987" y="117737"/>
                    </a:lnTo>
                    <a:lnTo>
                      <a:pt x="370318" y="114704"/>
                    </a:lnTo>
                    <a:lnTo>
                      <a:pt x="426184" y="48546"/>
                    </a:lnTo>
                    <a:cubicBezTo>
                      <a:pt x="429181" y="45549"/>
                      <a:pt x="433677" y="45549"/>
                      <a:pt x="436674" y="48546"/>
                    </a:cubicBezTo>
                    <a:cubicBezTo>
                      <a:pt x="439672" y="51543"/>
                      <a:pt x="439672" y="56039"/>
                      <a:pt x="436674" y="59036"/>
                    </a:cubicBezTo>
                    <a:lnTo>
                      <a:pt x="393245" y="110911"/>
                    </a:lnTo>
                    <a:lnTo>
                      <a:pt x="449560" y="101594"/>
                    </a:lnTo>
                    <a:lnTo>
                      <a:pt x="448663" y="99501"/>
                    </a:lnTo>
                    <a:cubicBezTo>
                      <a:pt x="459154" y="74023"/>
                      <a:pt x="474141" y="50045"/>
                      <a:pt x="490626" y="29064"/>
                    </a:cubicBezTo>
                    <a:cubicBezTo>
                      <a:pt x="493623" y="26066"/>
                      <a:pt x="498119" y="24568"/>
                      <a:pt x="501117" y="27565"/>
                    </a:cubicBezTo>
                    <a:cubicBezTo>
                      <a:pt x="504114" y="30562"/>
                      <a:pt x="505613" y="35059"/>
                      <a:pt x="502615" y="38056"/>
                    </a:cubicBezTo>
                    <a:lnTo>
                      <a:pt x="466139" y="98851"/>
                    </a:lnTo>
                    <a:lnTo>
                      <a:pt x="485849" y="95590"/>
                    </a:lnTo>
                    <a:lnTo>
                      <a:pt x="522190" y="82880"/>
                    </a:lnTo>
                    <a:lnTo>
                      <a:pt x="550574" y="40677"/>
                    </a:lnTo>
                    <a:cubicBezTo>
                      <a:pt x="561814" y="27564"/>
                      <a:pt x="574553" y="15575"/>
                      <a:pt x="588041" y="5084"/>
                    </a:cubicBezTo>
                    <a:cubicBezTo>
                      <a:pt x="591038" y="2087"/>
                      <a:pt x="595534" y="3585"/>
                      <a:pt x="598531" y="6583"/>
                    </a:cubicBezTo>
                    <a:cubicBezTo>
                      <a:pt x="601528" y="9580"/>
                      <a:pt x="600029" y="14076"/>
                      <a:pt x="597032" y="17073"/>
                    </a:cubicBezTo>
                    <a:lnTo>
                      <a:pt x="548760" y="73587"/>
                    </a:lnTo>
                    <a:lnTo>
                      <a:pt x="637496" y="42551"/>
                    </a:lnTo>
                    <a:cubicBezTo>
                      <a:pt x="641993" y="41052"/>
                      <a:pt x="644990" y="42551"/>
                      <a:pt x="647987" y="45548"/>
                    </a:cubicBezTo>
                    <a:cubicBezTo>
                      <a:pt x="649486" y="50044"/>
                      <a:pt x="647987" y="53042"/>
                      <a:pt x="644990" y="56039"/>
                    </a:cubicBezTo>
                    <a:lnTo>
                      <a:pt x="612852" y="67524"/>
                    </a:lnTo>
                    <a:lnTo>
                      <a:pt x="635998" y="71027"/>
                    </a:lnTo>
                    <a:cubicBezTo>
                      <a:pt x="640494" y="71027"/>
                      <a:pt x="643491" y="74024"/>
                      <a:pt x="643491" y="78519"/>
                    </a:cubicBezTo>
                    <a:cubicBezTo>
                      <a:pt x="640494" y="83015"/>
                      <a:pt x="637496" y="86013"/>
                      <a:pt x="634499" y="86013"/>
                    </a:cubicBezTo>
                    <a:cubicBezTo>
                      <a:pt x="621011" y="86013"/>
                      <a:pt x="586541" y="78519"/>
                      <a:pt x="585043" y="78519"/>
                    </a:cubicBezTo>
                    <a:lnTo>
                      <a:pt x="584474" y="77665"/>
                    </a:lnTo>
                    <a:lnTo>
                      <a:pt x="545751" y="91504"/>
                    </a:lnTo>
                    <a:lnTo>
                      <a:pt x="606025" y="105496"/>
                    </a:lnTo>
                    <a:cubicBezTo>
                      <a:pt x="610521" y="105496"/>
                      <a:pt x="613518" y="109992"/>
                      <a:pt x="612019" y="114488"/>
                    </a:cubicBezTo>
                    <a:cubicBezTo>
                      <a:pt x="612019" y="118984"/>
                      <a:pt x="609022" y="120483"/>
                      <a:pt x="606025" y="120483"/>
                    </a:cubicBezTo>
                    <a:lnTo>
                      <a:pt x="521069" y="100324"/>
                    </a:lnTo>
                    <a:lnTo>
                      <a:pt x="510162" y="104222"/>
                    </a:lnTo>
                    <a:lnTo>
                      <a:pt x="462372" y="113197"/>
                    </a:lnTo>
                    <a:lnTo>
                      <a:pt x="508236" y="130224"/>
                    </a:lnTo>
                    <a:cubicBezTo>
                      <a:pt x="529593" y="136593"/>
                      <a:pt x="551324" y="141464"/>
                      <a:pt x="573054" y="144461"/>
                    </a:cubicBezTo>
                    <a:cubicBezTo>
                      <a:pt x="577550" y="144461"/>
                      <a:pt x="580548" y="148957"/>
                      <a:pt x="579049" y="153453"/>
                    </a:cubicBezTo>
                    <a:cubicBezTo>
                      <a:pt x="577550" y="156450"/>
                      <a:pt x="574553" y="159448"/>
                      <a:pt x="570057" y="159448"/>
                    </a:cubicBezTo>
                    <a:cubicBezTo>
                      <a:pt x="523598" y="151954"/>
                      <a:pt x="480136" y="139966"/>
                      <a:pt x="438174" y="120483"/>
                    </a:cubicBezTo>
                    <a:lnTo>
                      <a:pt x="437430" y="117881"/>
                    </a:lnTo>
                    <a:lnTo>
                      <a:pt x="395982" y="125665"/>
                    </a:lnTo>
                    <a:lnTo>
                      <a:pt x="460652" y="150455"/>
                    </a:lnTo>
                    <a:cubicBezTo>
                      <a:pt x="465148" y="151954"/>
                      <a:pt x="466647" y="154952"/>
                      <a:pt x="466647" y="159448"/>
                    </a:cubicBezTo>
                    <a:cubicBezTo>
                      <a:pt x="466647" y="162445"/>
                      <a:pt x="463650" y="165442"/>
                      <a:pt x="459153" y="165442"/>
                    </a:cubicBezTo>
                    <a:cubicBezTo>
                      <a:pt x="459153" y="165442"/>
                      <a:pt x="457655" y="165442"/>
                      <a:pt x="457655" y="165442"/>
                    </a:cubicBezTo>
                    <a:lnTo>
                      <a:pt x="366352" y="130660"/>
                    </a:lnTo>
                    <a:lnTo>
                      <a:pt x="317198" y="133285"/>
                    </a:lnTo>
                    <a:lnTo>
                      <a:pt x="412696" y="180430"/>
                    </a:lnTo>
                    <a:cubicBezTo>
                      <a:pt x="415693" y="181928"/>
                      <a:pt x="417191" y="186424"/>
                      <a:pt x="415693" y="190920"/>
                    </a:cubicBezTo>
                    <a:cubicBezTo>
                      <a:pt x="414194" y="193917"/>
                      <a:pt x="411197" y="195416"/>
                      <a:pt x="408200" y="195416"/>
                    </a:cubicBezTo>
                    <a:cubicBezTo>
                      <a:pt x="406701" y="195416"/>
                      <a:pt x="406701" y="195416"/>
                      <a:pt x="405202" y="193917"/>
                    </a:cubicBezTo>
                    <a:lnTo>
                      <a:pt x="286807" y="135469"/>
                    </a:lnTo>
                    <a:lnTo>
                      <a:pt x="286649" y="134916"/>
                    </a:lnTo>
                    <a:lnTo>
                      <a:pt x="276317" y="135468"/>
                    </a:lnTo>
                    <a:lnTo>
                      <a:pt x="232899" y="132151"/>
                    </a:lnTo>
                    <a:lnTo>
                      <a:pt x="295800" y="168440"/>
                    </a:lnTo>
                    <a:cubicBezTo>
                      <a:pt x="300296" y="169938"/>
                      <a:pt x="301794" y="174434"/>
                      <a:pt x="300296" y="177432"/>
                    </a:cubicBezTo>
                    <a:cubicBezTo>
                      <a:pt x="300296" y="180429"/>
                      <a:pt x="297298" y="183427"/>
                      <a:pt x="294301" y="183427"/>
                    </a:cubicBezTo>
                    <a:cubicBezTo>
                      <a:pt x="292802" y="183427"/>
                      <a:pt x="292802" y="183427"/>
                      <a:pt x="291304" y="183427"/>
                    </a:cubicBezTo>
                    <a:cubicBezTo>
                      <a:pt x="261330" y="172936"/>
                      <a:pt x="234354" y="156450"/>
                      <a:pt x="208877" y="135468"/>
                    </a:cubicBezTo>
                    <a:lnTo>
                      <a:pt x="208133" y="130259"/>
                    </a:lnTo>
                    <a:lnTo>
                      <a:pt x="142188" y="125221"/>
                    </a:lnTo>
                    <a:lnTo>
                      <a:pt x="193140" y="163570"/>
                    </a:lnTo>
                    <a:cubicBezTo>
                      <a:pt x="218618" y="178931"/>
                      <a:pt x="245594" y="191670"/>
                      <a:pt x="273319" y="201411"/>
                    </a:cubicBezTo>
                    <a:cubicBezTo>
                      <a:pt x="277815" y="202910"/>
                      <a:pt x="279314" y="207406"/>
                      <a:pt x="277815" y="210403"/>
                    </a:cubicBezTo>
                    <a:cubicBezTo>
                      <a:pt x="277815" y="211902"/>
                      <a:pt x="274818" y="214899"/>
                      <a:pt x="271820" y="214899"/>
                    </a:cubicBezTo>
                    <a:cubicBezTo>
                      <a:pt x="270321" y="214899"/>
                      <a:pt x="270321" y="214899"/>
                      <a:pt x="268823" y="214899"/>
                    </a:cubicBezTo>
                    <a:cubicBezTo>
                      <a:pt x="210375" y="195417"/>
                      <a:pt x="156423" y="162446"/>
                      <a:pt x="111463" y="120482"/>
                    </a:cubicBezTo>
                    <a:lnTo>
                      <a:pt x="111463" y="118199"/>
                    </a:lnTo>
                    <a:lnTo>
                      <a:pt x="45815" y="102039"/>
                    </a:lnTo>
                    <a:lnTo>
                      <a:pt x="85424" y="149894"/>
                    </a:lnTo>
                    <a:cubicBezTo>
                      <a:pt x="105094" y="167691"/>
                      <a:pt x="127200" y="182677"/>
                      <a:pt x="150429" y="193918"/>
                    </a:cubicBezTo>
                    <a:cubicBezTo>
                      <a:pt x="153426" y="195417"/>
                      <a:pt x="156423" y="199912"/>
                      <a:pt x="153426" y="204408"/>
                    </a:cubicBezTo>
                    <a:cubicBezTo>
                      <a:pt x="151928" y="207406"/>
                      <a:pt x="148931" y="208904"/>
                      <a:pt x="145933" y="208904"/>
                    </a:cubicBezTo>
                    <a:cubicBezTo>
                      <a:pt x="144434" y="208904"/>
                      <a:pt x="144434" y="208904"/>
                      <a:pt x="142936" y="207406"/>
                    </a:cubicBezTo>
                    <a:cubicBezTo>
                      <a:pt x="93480" y="183427"/>
                      <a:pt x="50018" y="144461"/>
                      <a:pt x="21543" y="96504"/>
                    </a:cubicBezTo>
                    <a:lnTo>
                      <a:pt x="21661" y="96093"/>
                    </a:lnTo>
                    <a:lnTo>
                      <a:pt x="5058" y="92007"/>
                    </a:lnTo>
                    <a:cubicBezTo>
                      <a:pt x="561" y="90509"/>
                      <a:pt x="-937" y="86013"/>
                      <a:pt x="561" y="83015"/>
                    </a:cubicBezTo>
                    <a:cubicBezTo>
                      <a:pt x="2060" y="78519"/>
                      <a:pt x="6556" y="77020"/>
                      <a:pt x="9554" y="78519"/>
                    </a:cubicBezTo>
                    <a:lnTo>
                      <a:pt x="30427" y="83772"/>
                    </a:lnTo>
                    <a:lnTo>
                      <a:pt x="30535" y="83015"/>
                    </a:lnTo>
                    <a:cubicBezTo>
                      <a:pt x="76994" y="51543"/>
                      <a:pt x="124951" y="24567"/>
                      <a:pt x="175906" y="588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866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84" name="任意多边形: 形状 283">
                <a:extLst>
                  <a:ext uri="{FF2B5EF4-FFF2-40B4-BE49-F238E27FC236}">
                    <a16:creationId xmlns:a16="http://schemas.microsoft.com/office/drawing/2014/main" id="{F24E1000-6030-4FEB-A754-5867EFF13AE7}"/>
                  </a:ext>
                </a:extLst>
              </p:cNvPr>
              <p:cNvSpPr/>
              <p:nvPr/>
            </p:nvSpPr>
            <p:spPr>
              <a:xfrm>
                <a:off x="4083861" y="2941554"/>
                <a:ext cx="143781" cy="138738"/>
              </a:xfrm>
              <a:custGeom>
                <a:avLst/>
                <a:gdLst>
                  <a:gd name="connsiteX0" fmla="*/ 58115 w 143781"/>
                  <a:gd name="connsiteY0" fmla="*/ 74802 h 138738"/>
                  <a:gd name="connsiteX1" fmla="*/ 82655 w 143781"/>
                  <a:gd name="connsiteY1" fmla="*/ 77612 h 138738"/>
                  <a:gd name="connsiteX2" fmla="*/ 96144 w 143781"/>
                  <a:gd name="connsiteY2" fmla="*/ 121073 h 138738"/>
                  <a:gd name="connsiteX3" fmla="*/ 52682 w 143781"/>
                  <a:gd name="connsiteY3" fmla="*/ 134562 h 138738"/>
                  <a:gd name="connsiteX4" fmla="*/ 39194 w 143781"/>
                  <a:gd name="connsiteY4" fmla="*/ 91100 h 138738"/>
                  <a:gd name="connsiteX5" fmla="*/ 58115 w 143781"/>
                  <a:gd name="connsiteY5" fmla="*/ 74802 h 138738"/>
                  <a:gd name="connsiteX6" fmla="*/ 21583 w 143781"/>
                  <a:gd name="connsiteY6" fmla="*/ 3428 h 138738"/>
                  <a:gd name="connsiteX7" fmla="*/ 46686 w 143781"/>
                  <a:gd name="connsiteY7" fmla="*/ 5676 h 138738"/>
                  <a:gd name="connsiteX8" fmla="*/ 60175 w 143781"/>
                  <a:gd name="connsiteY8" fmla="*/ 49137 h 138738"/>
                  <a:gd name="connsiteX9" fmla="*/ 16713 w 143781"/>
                  <a:gd name="connsiteY9" fmla="*/ 62625 h 138738"/>
                  <a:gd name="connsiteX10" fmla="*/ 3225 w 143781"/>
                  <a:gd name="connsiteY10" fmla="*/ 19164 h 138738"/>
                  <a:gd name="connsiteX11" fmla="*/ 21583 w 143781"/>
                  <a:gd name="connsiteY11" fmla="*/ 3428 h 138738"/>
                  <a:gd name="connsiteX12" fmla="*/ 101576 w 143781"/>
                  <a:gd name="connsiteY12" fmla="*/ 1367 h 138738"/>
                  <a:gd name="connsiteX13" fmla="*/ 126116 w 143781"/>
                  <a:gd name="connsiteY13" fmla="*/ 4176 h 138738"/>
                  <a:gd name="connsiteX14" fmla="*/ 139605 w 143781"/>
                  <a:gd name="connsiteY14" fmla="*/ 47638 h 138738"/>
                  <a:gd name="connsiteX15" fmla="*/ 96144 w 143781"/>
                  <a:gd name="connsiteY15" fmla="*/ 61126 h 138738"/>
                  <a:gd name="connsiteX16" fmla="*/ 82655 w 143781"/>
                  <a:gd name="connsiteY16" fmla="*/ 17665 h 138738"/>
                  <a:gd name="connsiteX17" fmla="*/ 101576 w 143781"/>
                  <a:gd name="connsiteY17" fmla="*/ 1367 h 1387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43781" h="138738">
                    <a:moveTo>
                      <a:pt x="58115" y="74802"/>
                    </a:moveTo>
                    <a:cubicBezTo>
                      <a:pt x="66170" y="72366"/>
                      <a:pt x="75162" y="73116"/>
                      <a:pt x="82655" y="77612"/>
                    </a:cubicBezTo>
                    <a:cubicBezTo>
                      <a:pt x="99141" y="85105"/>
                      <a:pt x="105135" y="106087"/>
                      <a:pt x="96144" y="121073"/>
                    </a:cubicBezTo>
                    <a:cubicBezTo>
                      <a:pt x="88650" y="137559"/>
                      <a:pt x="67669" y="143553"/>
                      <a:pt x="52682" y="134562"/>
                    </a:cubicBezTo>
                    <a:cubicBezTo>
                      <a:pt x="37696" y="127068"/>
                      <a:pt x="31701" y="107586"/>
                      <a:pt x="39194" y="91100"/>
                    </a:cubicBezTo>
                    <a:cubicBezTo>
                      <a:pt x="42941" y="82857"/>
                      <a:pt x="50059" y="77237"/>
                      <a:pt x="58115" y="74802"/>
                    </a:cubicBezTo>
                    <a:close/>
                    <a:moveTo>
                      <a:pt x="21583" y="3428"/>
                    </a:moveTo>
                    <a:cubicBezTo>
                      <a:pt x="29451" y="1180"/>
                      <a:pt x="38444" y="1929"/>
                      <a:pt x="46686" y="5676"/>
                    </a:cubicBezTo>
                    <a:cubicBezTo>
                      <a:pt x="63172" y="13169"/>
                      <a:pt x="69166" y="34150"/>
                      <a:pt x="60175" y="49137"/>
                    </a:cubicBezTo>
                    <a:cubicBezTo>
                      <a:pt x="52681" y="65623"/>
                      <a:pt x="31699" y="71617"/>
                      <a:pt x="16713" y="62625"/>
                    </a:cubicBezTo>
                    <a:cubicBezTo>
                      <a:pt x="1726" y="55132"/>
                      <a:pt x="-4268" y="35649"/>
                      <a:pt x="3225" y="19164"/>
                    </a:cubicBezTo>
                    <a:cubicBezTo>
                      <a:pt x="6971" y="10921"/>
                      <a:pt x="13715" y="5676"/>
                      <a:pt x="21583" y="3428"/>
                    </a:cubicBezTo>
                    <a:close/>
                    <a:moveTo>
                      <a:pt x="101576" y="1367"/>
                    </a:moveTo>
                    <a:cubicBezTo>
                      <a:pt x="109631" y="-1069"/>
                      <a:pt x="118623" y="-319"/>
                      <a:pt x="126116" y="4176"/>
                    </a:cubicBezTo>
                    <a:cubicBezTo>
                      <a:pt x="142602" y="11670"/>
                      <a:pt x="148596" y="32651"/>
                      <a:pt x="139605" y="47638"/>
                    </a:cubicBezTo>
                    <a:cubicBezTo>
                      <a:pt x="132111" y="64123"/>
                      <a:pt x="111130" y="70118"/>
                      <a:pt x="96144" y="61126"/>
                    </a:cubicBezTo>
                    <a:cubicBezTo>
                      <a:pt x="79658" y="52134"/>
                      <a:pt x="75162" y="34150"/>
                      <a:pt x="82655" y="17665"/>
                    </a:cubicBezTo>
                    <a:cubicBezTo>
                      <a:pt x="86402" y="9422"/>
                      <a:pt x="93521" y="3802"/>
                      <a:pt x="101576" y="1367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1866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268" name="组合 267">
              <a:extLst>
                <a:ext uri="{FF2B5EF4-FFF2-40B4-BE49-F238E27FC236}">
                  <a16:creationId xmlns:a16="http://schemas.microsoft.com/office/drawing/2014/main" id="{13440A54-208C-4572-B3AE-B7AC1568298E}"/>
                </a:ext>
              </a:extLst>
            </p:cNvPr>
            <p:cNvGrpSpPr/>
            <p:nvPr/>
          </p:nvGrpSpPr>
          <p:grpSpPr>
            <a:xfrm>
              <a:off x="2335523" y="6096001"/>
              <a:ext cx="626094" cy="173276"/>
              <a:chOff x="4083861" y="2941554"/>
              <a:chExt cx="778625" cy="215491"/>
            </a:xfrm>
          </p:grpSpPr>
          <p:sp>
            <p:nvSpPr>
              <p:cNvPr id="281" name="任意多边形: 形状 280">
                <a:extLst>
                  <a:ext uri="{FF2B5EF4-FFF2-40B4-BE49-F238E27FC236}">
                    <a16:creationId xmlns:a16="http://schemas.microsoft.com/office/drawing/2014/main" id="{16CB87E8-2E87-4799-838B-8370E91CEF71}"/>
                  </a:ext>
                </a:extLst>
              </p:cNvPr>
              <p:cNvSpPr/>
              <p:nvPr/>
            </p:nvSpPr>
            <p:spPr>
              <a:xfrm>
                <a:off x="4213911" y="2942146"/>
                <a:ext cx="648575" cy="214899"/>
              </a:xfrm>
              <a:custGeom>
                <a:avLst/>
                <a:gdLst>
                  <a:gd name="connsiteX0" fmla="*/ 175906 w 648575"/>
                  <a:gd name="connsiteY0" fmla="*/ 588 h 214899"/>
                  <a:gd name="connsiteX1" fmla="*/ 186396 w 648575"/>
                  <a:gd name="connsiteY1" fmla="*/ 3585 h 214899"/>
                  <a:gd name="connsiteX2" fmla="*/ 183399 w 648575"/>
                  <a:gd name="connsiteY2" fmla="*/ 14076 h 214899"/>
                  <a:gd name="connsiteX3" fmla="*/ 52189 w 648575"/>
                  <a:gd name="connsiteY3" fmla="*/ 89249 h 214899"/>
                  <a:gd name="connsiteX4" fmla="*/ 124873 w 648575"/>
                  <a:gd name="connsiteY4" fmla="*/ 107541 h 214899"/>
                  <a:gd name="connsiteX5" fmla="*/ 124951 w 648575"/>
                  <a:gd name="connsiteY5" fmla="*/ 106994 h 214899"/>
                  <a:gd name="connsiteX6" fmla="*/ 255336 w 648575"/>
                  <a:gd name="connsiteY6" fmla="*/ 29063 h 214899"/>
                  <a:gd name="connsiteX7" fmla="*/ 265826 w 648575"/>
                  <a:gd name="connsiteY7" fmla="*/ 32060 h 214899"/>
                  <a:gd name="connsiteX8" fmla="*/ 262829 w 648575"/>
                  <a:gd name="connsiteY8" fmla="*/ 42551 h 214899"/>
                  <a:gd name="connsiteX9" fmla="*/ 149206 w 648575"/>
                  <a:gd name="connsiteY9" fmla="*/ 110725 h 214899"/>
                  <a:gd name="connsiteX10" fmla="*/ 216299 w 648575"/>
                  <a:gd name="connsiteY10" fmla="*/ 118925 h 214899"/>
                  <a:gd name="connsiteX11" fmla="*/ 222365 w 648575"/>
                  <a:gd name="connsiteY11" fmla="*/ 118872 h 214899"/>
                  <a:gd name="connsiteX12" fmla="*/ 222365 w 648575"/>
                  <a:gd name="connsiteY12" fmla="*/ 117485 h 214899"/>
                  <a:gd name="connsiteX13" fmla="*/ 325773 w 648575"/>
                  <a:gd name="connsiteY13" fmla="*/ 27565 h 214899"/>
                  <a:gd name="connsiteX14" fmla="*/ 336264 w 648575"/>
                  <a:gd name="connsiteY14" fmla="*/ 29064 h 214899"/>
                  <a:gd name="connsiteX15" fmla="*/ 334765 w 648575"/>
                  <a:gd name="connsiteY15" fmla="*/ 39554 h 214899"/>
                  <a:gd name="connsiteX16" fmla="*/ 243352 w 648575"/>
                  <a:gd name="connsiteY16" fmla="*/ 118688 h 214899"/>
                  <a:gd name="connsiteX17" fmla="*/ 299002 w 648575"/>
                  <a:gd name="connsiteY17" fmla="*/ 118201 h 214899"/>
                  <a:gd name="connsiteX18" fmla="*/ 338699 w 648575"/>
                  <a:gd name="connsiteY18" fmla="*/ 65032 h 214899"/>
                  <a:gd name="connsiteX19" fmla="*/ 390215 w 648575"/>
                  <a:gd name="connsiteY19" fmla="*/ 18573 h 214899"/>
                  <a:gd name="connsiteX20" fmla="*/ 400706 w 648575"/>
                  <a:gd name="connsiteY20" fmla="*/ 20072 h 214899"/>
                  <a:gd name="connsiteX21" fmla="*/ 399207 w 648575"/>
                  <a:gd name="connsiteY21" fmla="*/ 30562 h 214899"/>
                  <a:gd name="connsiteX22" fmla="*/ 349938 w 648575"/>
                  <a:gd name="connsiteY22" fmla="*/ 74211 h 214899"/>
                  <a:gd name="connsiteX23" fmla="*/ 318025 w 648575"/>
                  <a:gd name="connsiteY23" fmla="*/ 118034 h 214899"/>
                  <a:gd name="connsiteX24" fmla="*/ 351987 w 648575"/>
                  <a:gd name="connsiteY24" fmla="*/ 117737 h 214899"/>
                  <a:gd name="connsiteX25" fmla="*/ 370318 w 648575"/>
                  <a:gd name="connsiteY25" fmla="*/ 114704 h 214899"/>
                  <a:gd name="connsiteX26" fmla="*/ 426184 w 648575"/>
                  <a:gd name="connsiteY26" fmla="*/ 48546 h 214899"/>
                  <a:gd name="connsiteX27" fmla="*/ 436674 w 648575"/>
                  <a:gd name="connsiteY27" fmla="*/ 48546 h 214899"/>
                  <a:gd name="connsiteX28" fmla="*/ 436674 w 648575"/>
                  <a:gd name="connsiteY28" fmla="*/ 59036 h 214899"/>
                  <a:gd name="connsiteX29" fmla="*/ 393245 w 648575"/>
                  <a:gd name="connsiteY29" fmla="*/ 110911 h 214899"/>
                  <a:gd name="connsiteX30" fmla="*/ 449560 w 648575"/>
                  <a:gd name="connsiteY30" fmla="*/ 101594 h 214899"/>
                  <a:gd name="connsiteX31" fmla="*/ 448663 w 648575"/>
                  <a:gd name="connsiteY31" fmla="*/ 99501 h 214899"/>
                  <a:gd name="connsiteX32" fmla="*/ 490626 w 648575"/>
                  <a:gd name="connsiteY32" fmla="*/ 29064 h 214899"/>
                  <a:gd name="connsiteX33" fmla="*/ 501117 w 648575"/>
                  <a:gd name="connsiteY33" fmla="*/ 27565 h 214899"/>
                  <a:gd name="connsiteX34" fmla="*/ 502615 w 648575"/>
                  <a:gd name="connsiteY34" fmla="*/ 38056 h 214899"/>
                  <a:gd name="connsiteX35" fmla="*/ 466139 w 648575"/>
                  <a:gd name="connsiteY35" fmla="*/ 98851 h 214899"/>
                  <a:gd name="connsiteX36" fmla="*/ 485849 w 648575"/>
                  <a:gd name="connsiteY36" fmla="*/ 95590 h 214899"/>
                  <a:gd name="connsiteX37" fmla="*/ 522190 w 648575"/>
                  <a:gd name="connsiteY37" fmla="*/ 82880 h 214899"/>
                  <a:gd name="connsiteX38" fmla="*/ 550574 w 648575"/>
                  <a:gd name="connsiteY38" fmla="*/ 40677 h 214899"/>
                  <a:gd name="connsiteX39" fmla="*/ 588041 w 648575"/>
                  <a:gd name="connsiteY39" fmla="*/ 5084 h 214899"/>
                  <a:gd name="connsiteX40" fmla="*/ 598531 w 648575"/>
                  <a:gd name="connsiteY40" fmla="*/ 6583 h 214899"/>
                  <a:gd name="connsiteX41" fmla="*/ 597032 w 648575"/>
                  <a:gd name="connsiteY41" fmla="*/ 17073 h 214899"/>
                  <a:gd name="connsiteX42" fmla="*/ 548760 w 648575"/>
                  <a:gd name="connsiteY42" fmla="*/ 73587 h 214899"/>
                  <a:gd name="connsiteX43" fmla="*/ 637496 w 648575"/>
                  <a:gd name="connsiteY43" fmla="*/ 42551 h 214899"/>
                  <a:gd name="connsiteX44" fmla="*/ 647987 w 648575"/>
                  <a:gd name="connsiteY44" fmla="*/ 45548 h 214899"/>
                  <a:gd name="connsiteX45" fmla="*/ 644990 w 648575"/>
                  <a:gd name="connsiteY45" fmla="*/ 56039 h 214899"/>
                  <a:gd name="connsiteX46" fmla="*/ 612852 w 648575"/>
                  <a:gd name="connsiteY46" fmla="*/ 67524 h 214899"/>
                  <a:gd name="connsiteX47" fmla="*/ 635998 w 648575"/>
                  <a:gd name="connsiteY47" fmla="*/ 71027 h 214899"/>
                  <a:gd name="connsiteX48" fmla="*/ 643491 w 648575"/>
                  <a:gd name="connsiteY48" fmla="*/ 78519 h 214899"/>
                  <a:gd name="connsiteX49" fmla="*/ 634499 w 648575"/>
                  <a:gd name="connsiteY49" fmla="*/ 86013 h 214899"/>
                  <a:gd name="connsiteX50" fmla="*/ 585043 w 648575"/>
                  <a:gd name="connsiteY50" fmla="*/ 78519 h 214899"/>
                  <a:gd name="connsiteX51" fmla="*/ 584474 w 648575"/>
                  <a:gd name="connsiteY51" fmla="*/ 77665 h 214899"/>
                  <a:gd name="connsiteX52" fmla="*/ 545751 w 648575"/>
                  <a:gd name="connsiteY52" fmla="*/ 91504 h 214899"/>
                  <a:gd name="connsiteX53" fmla="*/ 606025 w 648575"/>
                  <a:gd name="connsiteY53" fmla="*/ 105496 h 214899"/>
                  <a:gd name="connsiteX54" fmla="*/ 612019 w 648575"/>
                  <a:gd name="connsiteY54" fmla="*/ 114488 h 214899"/>
                  <a:gd name="connsiteX55" fmla="*/ 606025 w 648575"/>
                  <a:gd name="connsiteY55" fmla="*/ 120483 h 214899"/>
                  <a:gd name="connsiteX56" fmla="*/ 521069 w 648575"/>
                  <a:gd name="connsiteY56" fmla="*/ 100324 h 214899"/>
                  <a:gd name="connsiteX57" fmla="*/ 510162 w 648575"/>
                  <a:gd name="connsiteY57" fmla="*/ 104222 h 214899"/>
                  <a:gd name="connsiteX58" fmla="*/ 462372 w 648575"/>
                  <a:gd name="connsiteY58" fmla="*/ 113197 h 214899"/>
                  <a:gd name="connsiteX59" fmla="*/ 508236 w 648575"/>
                  <a:gd name="connsiteY59" fmla="*/ 130224 h 214899"/>
                  <a:gd name="connsiteX60" fmla="*/ 573054 w 648575"/>
                  <a:gd name="connsiteY60" fmla="*/ 144461 h 214899"/>
                  <a:gd name="connsiteX61" fmla="*/ 579049 w 648575"/>
                  <a:gd name="connsiteY61" fmla="*/ 153453 h 214899"/>
                  <a:gd name="connsiteX62" fmla="*/ 570057 w 648575"/>
                  <a:gd name="connsiteY62" fmla="*/ 159448 h 214899"/>
                  <a:gd name="connsiteX63" fmla="*/ 438174 w 648575"/>
                  <a:gd name="connsiteY63" fmla="*/ 120483 h 214899"/>
                  <a:gd name="connsiteX64" fmla="*/ 437430 w 648575"/>
                  <a:gd name="connsiteY64" fmla="*/ 117881 h 214899"/>
                  <a:gd name="connsiteX65" fmla="*/ 395982 w 648575"/>
                  <a:gd name="connsiteY65" fmla="*/ 125665 h 214899"/>
                  <a:gd name="connsiteX66" fmla="*/ 460652 w 648575"/>
                  <a:gd name="connsiteY66" fmla="*/ 150455 h 214899"/>
                  <a:gd name="connsiteX67" fmla="*/ 466647 w 648575"/>
                  <a:gd name="connsiteY67" fmla="*/ 159448 h 214899"/>
                  <a:gd name="connsiteX68" fmla="*/ 459153 w 648575"/>
                  <a:gd name="connsiteY68" fmla="*/ 165442 h 214899"/>
                  <a:gd name="connsiteX69" fmla="*/ 457655 w 648575"/>
                  <a:gd name="connsiteY69" fmla="*/ 165442 h 214899"/>
                  <a:gd name="connsiteX70" fmla="*/ 366352 w 648575"/>
                  <a:gd name="connsiteY70" fmla="*/ 130660 h 214899"/>
                  <a:gd name="connsiteX71" fmla="*/ 317198 w 648575"/>
                  <a:gd name="connsiteY71" fmla="*/ 133285 h 214899"/>
                  <a:gd name="connsiteX72" fmla="*/ 412696 w 648575"/>
                  <a:gd name="connsiteY72" fmla="*/ 180430 h 214899"/>
                  <a:gd name="connsiteX73" fmla="*/ 415693 w 648575"/>
                  <a:gd name="connsiteY73" fmla="*/ 190920 h 214899"/>
                  <a:gd name="connsiteX74" fmla="*/ 408200 w 648575"/>
                  <a:gd name="connsiteY74" fmla="*/ 195416 h 214899"/>
                  <a:gd name="connsiteX75" fmla="*/ 405202 w 648575"/>
                  <a:gd name="connsiteY75" fmla="*/ 193917 h 214899"/>
                  <a:gd name="connsiteX76" fmla="*/ 286807 w 648575"/>
                  <a:gd name="connsiteY76" fmla="*/ 135469 h 214899"/>
                  <a:gd name="connsiteX77" fmla="*/ 286649 w 648575"/>
                  <a:gd name="connsiteY77" fmla="*/ 134916 h 214899"/>
                  <a:gd name="connsiteX78" fmla="*/ 276317 w 648575"/>
                  <a:gd name="connsiteY78" fmla="*/ 135468 h 214899"/>
                  <a:gd name="connsiteX79" fmla="*/ 232899 w 648575"/>
                  <a:gd name="connsiteY79" fmla="*/ 132151 h 214899"/>
                  <a:gd name="connsiteX80" fmla="*/ 295800 w 648575"/>
                  <a:gd name="connsiteY80" fmla="*/ 168440 h 214899"/>
                  <a:gd name="connsiteX81" fmla="*/ 300296 w 648575"/>
                  <a:gd name="connsiteY81" fmla="*/ 177432 h 214899"/>
                  <a:gd name="connsiteX82" fmla="*/ 294301 w 648575"/>
                  <a:gd name="connsiteY82" fmla="*/ 183427 h 214899"/>
                  <a:gd name="connsiteX83" fmla="*/ 291304 w 648575"/>
                  <a:gd name="connsiteY83" fmla="*/ 183427 h 214899"/>
                  <a:gd name="connsiteX84" fmla="*/ 208877 w 648575"/>
                  <a:gd name="connsiteY84" fmla="*/ 135468 h 214899"/>
                  <a:gd name="connsiteX85" fmla="*/ 208133 w 648575"/>
                  <a:gd name="connsiteY85" fmla="*/ 130259 h 214899"/>
                  <a:gd name="connsiteX86" fmla="*/ 142188 w 648575"/>
                  <a:gd name="connsiteY86" fmla="*/ 125221 h 214899"/>
                  <a:gd name="connsiteX87" fmla="*/ 193140 w 648575"/>
                  <a:gd name="connsiteY87" fmla="*/ 163570 h 214899"/>
                  <a:gd name="connsiteX88" fmla="*/ 273319 w 648575"/>
                  <a:gd name="connsiteY88" fmla="*/ 201411 h 214899"/>
                  <a:gd name="connsiteX89" fmla="*/ 277815 w 648575"/>
                  <a:gd name="connsiteY89" fmla="*/ 210403 h 214899"/>
                  <a:gd name="connsiteX90" fmla="*/ 271820 w 648575"/>
                  <a:gd name="connsiteY90" fmla="*/ 214899 h 214899"/>
                  <a:gd name="connsiteX91" fmla="*/ 268823 w 648575"/>
                  <a:gd name="connsiteY91" fmla="*/ 214899 h 214899"/>
                  <a:gd name="connsiteX92" fmla="*/ 111463 w 648575"/>
                  <a:gd name="connsiteY92" fmla="*/ 120482 h 214899"/>
                  <a:gd name="connsiteX93" fmla="*/ 111463 w 648575"/>
                  <a:gd name="connsiteY93" fmla="*/ 118199 h 214899"/>
                  <a:gd name="connsiteX94" fmla="*/ 45815 w 648575"/>
                  <a:gd name="connsiteY94" fmla="*/ 102039 h 214899"/>
                  <a:gd name="connsiteX95" fmla="*/ 85424 w 648575"/>
                  <a:gd name="connsiteY95" fmla="*/ 149894 h 214899"/>
                  <a:gd name="connsiteX96" fmla="*/ 150429 w 648575"/>
                  <a:gd name="connsiteY96" fmla="*/ 193918 h 214899"/>
                  <a:gd name="connsiteX97" fmla="*/ 153426 w 648575"/>
                  <a:gd name="connsiteY97" fmla="*/ 204408 h 214899"/>
                  <a:gd name="connsiteX98" fmla="*/ 145933 w 648575"/>
                  <a:gd name="connsiteY98" fmla="*/ 208904 h 214899"/>
                  <a:gd name="connsiteX99" fmla="*/ 142936 w 648575"/>
                  <a:gd name="connsiteY99" fmla="*/ 207406 h 214899"/>
                  <a:gd name="connsiteX100" fmla="*/ 21543 w 648575"/>
                  <a:gd name="connsiteY100" fmla="*/ 96504 h 214899"/>
                  <a:gd name="connsiteX101" fmla="*/ 21661 w 648575"/>
                  <a:gd name="connsiteY101" fmla="*/ 96093 h 214899"/>
                  <a:gd name="connsiteX102" fmla="*/ 5058 w 648575"/>
                  <a:gd name="connsiteY102" fmla="*/ 92007 h 214899"/>
                  <a:gd name="connsiteX103" fmla="*/ 561 w 648575"/>
                  <a:gd name="connsiteY103" fmla="*/ 83015 h 214899"/>
                  <a:gd name="connsiteX104" fmla="*/ 9554 w 648575"/>
                  <a:gd name="connsiteY104" fmla="*/ 78519 h 214899"/>
                  <a:gd name="connsiteX105" fmla="*/ 30427 w 648575"/>
                  <a:gd name="connsiteY105" fmla="*/ 83772 h 214899"/>
                  <a:gd name="connsiteX106" fmla="*/ 30535 w 648575"/>
                  <a:gd name="connsiteY106" fmla="*/ 83015 h 214899"/>
                  <a:gd name="connsiteX107" fmla="*/ 175906 w 648575"/>
                  <a:gd name="connsiteY107" fmla="*/ 588 h 2148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</a:cxnLst>
                <a:rect l="l" t="t" r="r" b="b"/>
                <a:pathLst>
                  <a:path w="648575" h="214899">
                    <a:moveTo>
                      <a:pt x="175906" y="588"/>
                    </a:moveTo>
                    <a:cubicBezTo>
                      <a:pt x="178904" y="-911"/>
                      <a:pt x="183399" y="588"/>
                      <a:pt x="186396" y="3585"/>
                    </a:cubicBezTo>
                    <a:cubicBezTo>
                      <a:pt x="187895" y="6583"/>
                      <a:pt x="186396" y="11079"/>
                      <a:pt x="183399" y="14076"/>
                    </a:cubicBezTo>
                    <a:lnTo>
                      <a:pt x="52189" y="89249"/>
                    </a:lnTo>
                    <a:lnTo>
                      <a:pt x="124873" y="107541"/>
                    </a:lnTo>
                    <a:lnTo>
                      <a:pt x="124951" y="106994"/>
                    </a:lnTo>
                    <a:cubicBezTo>
                      <a:pt x="165415" y="77021"/>
                      <a:pt x="208876" y="51543"/>
                      <a:pt x="255336" y="29063"/>
                    </a:cubicBezTo>
                    <a:cubicBezTo>
                      <a:pt x="259832" y="27564"/>
                      <a:pt x="262829" y="29063"/>
                      <a:pt x="265826" y="32060"/>
                    </a:cubicBezTo>
                    <a:cubicBezTo>
                      <a:pt x="267325" y="36556"/>
                      <a:pt x="265826" y="39554"/>
                      <a:pt x="262829" y="42551"/>
                    </a:cubicBezTo>
                    <a:lnTo>
                      <a:pt x="149206" y="110725"/>
                    </a:lnTo>
                    <a:lnTo>
                      <a:pt x="216299" y="118925"/>
                    </a:lnTo>
                    <a:lnTo>
                      <a:pt x="222365" y="118872"/>
                    </a:lnTo>
                    <a:lnTo>
                      <a:pt x="222365" y="117485"/>
                    </a:lnTo>
                    <a:cubicBezTo>
                      <a:pt x="252338" y="83016"/>
                      <a:pt x="288306" y="53042"/>
                      <a:pt x="325773" y="27565"/>
                    </a:cubicBezTo>
                    <a:cubicBezTo>
                      <a:pt x="328770" y="24568"/>
                      <a:pt x="333266" y="26066"/>
                      <a:pt x="336264" y="29064"/>
                    </a:cubicBezTo>
                    <a:cubicBezTo>
                      <a:pt x="339261" y="32061"/>
                      <a:pt x="337762" y="36557"/>
                      <a:pt x="334765" y="39554"/>
                    </a:cubicBezTo>
                    <a:lnTo>
                      <a:pt x="243352" y="118688"/>
                    </a:lnTo>
                    <a:lnTo>
                      <a:pt x="299002" y="118201"/>
                    </a:lnTo>
                    <a:lnTo>
                      <a:pt x="338699" y="65032"/>
                    </a:lnTo>
                    <a:cubicBezTo>
                      <a:pt x="354247" y="47797"/>
                      <a:pt x="371482" y="32061"/>
                      <a:pt x="390215" y="18573"/>
                    </a:cubicBezTo>
                    <a:cubicBezTo>
                      <a:pt x="393212" y="15576"/>
                      <a:pt x="397708" y="17074"/>
                      <a:pt x="400706" y="20072"/>
                    </a:cubicBezTo>
                    <a:cubicBezTo>
                      <a:pt x="403703" y="23069"/>
                      <a:pt x="402204" y="27565"/>
                      <a:pt x="399207" y="30562"/>
                    </a:cubicBezTo>
                    <a:cubicBezTo>
                      <a:pt x="381223" y="43301"/>
                      <a:pt x="364738" y="57913"/>
                      <a:pt x="349938" y="74211"/>
                    </a:cubicBezTo>
                    <a:lnTo>
                      <a:pt x="318025" y="118034"/>
                    </a:lnTo>
                    <a:lnTo>
                      <a:pt x="351987" y="117737"/>
                    </a:lnTo>
                    <a:lnTo>
                      <a:pt x="370318" y="114704"/>
                    </a:lnTo>
                    <a:lnTo>
                      <a:pt x="426184" y="48546"/>
                    </a:lnTo>
                    <a:cubicBezTo>
                      <a:pt x="429181" y="45549"/>
                      <a:pt x="433677" y="45549"/>
                      <a:pt x="436674" y="48546"/>
                    </a:cubicBezTo>
                    <a:cubicBezTo>
                      <a:pt x="439672" y="51543"/>
                      <a:pt x="439672" y="56039"/>
                      <a:pt x="436674" y="59036"/>
                    </a:cubicBezTo>
                    <a:lnTo>
                      <a:pt x="393245" y="110911"/>
                    </a:lnTo>
                    <a:lnTo>
                      <a:pt x="449560" y="101594"/>
                    </a:lnTo>
                    <a:lnTo>
                      <a:pt x="448663" y="99501"/>
                    </a:lnTo>
                    <a:cubicBezTo>
                      <a:pt x="459154" y="74023"/>
                      <a:pt x="474141" y="50045"/>
                      <a:pt x="490626" y="29064"/>
                    </a:cubicBezTo>
                    <a:cubicBezTo>
                      <a:pt x="493623" y="26066"/>
                      <a:pt x="498119" y="24568"/>
                      <a:pt x="501117" y="27565"/>
                    </a:cubicBezTo>
                    <a:cubicBezTo>
                      <a:pt x="504114" y="30562"/>
                      <a:pt x="505613" y="35059"/>
                      <a:pt x="502615" y="38056"/>
                    </a:cubicBezTo>
                    <a:lnTo>
                      <a:pt x="466139" y="98851"/>
                    </a:lnTo>
                    <a:lnTo>
                      <a:pt x="485849" y="95590"/>
                    </a:lnTo>
                    <a:lnTo>
                      <a:pt x="522190" y="82880"/>
                    </a:lnTo>
                    <a:lnTo>
                      <a:pt x="550574" y="40677"/>
                    </a:lnTo>
                    <a:cubicBezTo>
                      <a:pt x="561814" y="27564"/>
                      <a:pt x="574553" y="15575"/>
                      <a:pt x="588041" y="5084"/>
                    </a:cubicBezTo>
                    <a:cubicBezTo>
                      <a:pt x="591038" y="2087"/>
                      <a:pt x="595534" y="3585"/>
                      <a:pt x="598531" y="6583"/>
                    </a:cubicBezTo>
                    <a:cubicBezTo>
                      <a:pt x="601528" y="9580"/>
                      <a:pt x="600029" y="14076"/>
                      <a:pt x="597032" y="17073"/>
                    </a:cubicBezTo>
                    <a:lnTo>
                      <a:pt x="548760" y="73587"/>
                    </a:lnTo>
                    <a:lnTo>
                      <a:pt x="637496" y="42551"/>
                    </a:lnTo>
                    <a:cubicBezTo>
                      <a:pt x="641993" y="41052"/>
                      <a:pt x="644990" y="42551"/>
                      <a:pt x="647987" y="45548"/>
                    </a:cubicBezTo>
                    <a:cubicBezTo>
                      <a:pt x="649486" y="50044"/>
                      <a:pt x="647987" y="53042"/>
                      <a:pt x="644990" y="56039"/>
                    </a:cubicBezTo>
                    <a:lnTo>
                      <a:pt x="612852" y="67524"/>
                    </a:lnTo>
                    <a:lnTo>
                      <a:pt x="635998" y="71027"/>
                    </a:lnTo>
                    <a:cubicBezTo>
                      <a:pt x="640494" y="71027"/>
                      <a:pt x="643491" y="74024"/>
                      <a:pt x="643491" y="78519"/>
                    </a:cubicBezTo>
                    <a:cubicBezTo>
                      <a:pt x="640494" y="83015"/>
                      <a:pt x="637496" y="86013"/>
                      <a:pt x="634499" y="86013"/>
                    </a:cubicBezTo>
                    <a:cubicBezTo>
                      <a:pt x="621011" y="86013"/>
                      <a:pt x="586541" y="78519"/>
                      <a:pt x="585043" y="78519"/>
                    </a:cubicBezTo>
                    <a:lnTo>
                      <a:pt x="584474" y="77665"/>
                    </a:lnTo>
                    <a:lnTo>
                      <a:pt x="545751" y="91504"/>
                    </a:lnTo>
                    <a:lnTo>
                      <a:pt x="606025" y="105496"/>
                    </a:lnTo>
                    <a:cubicBezTo>
                      <a:pt x="610521" y="105496"/>
                      <a:pt x="613518" y="109992"/>
                      <a:pt x="612019" y="114488"/>
                    </a:cubicBezTo>
                    <a:cubicBezTo>
                      <a:pt x="612019" y="118984"/>
                      <a:pt x="609022" y="120483"/>
                      <a:pt x="606025" y="120483"/>
                    </a:cubicBezTo>
                    <a:lnTo>
                      <a:pt x="521069" y="100324"/>
                    </a:lnTo>
                    <a:lnTo>
                      <a:pt x="510162" y="104222"/>
                    </a:lnTo>
                    <a:lnTo>
                      <a:pt x="462372" y="113197"/>
                    </a:lnTo>
                    <a:lnTo>
                      <a:pt x="508236" y="130224"/>
                    </a:lnTo>
                    <a:cubicBezTo>
                      <a:pt x="529593" y="136593"/>
                      <a:pt x="551324" y="141464"/>
                      <a:pt x="573054" y="144461"/>
                    </a:cubicBezTo>
                    <a:cubicBezTo>
                      <a:pt x="577550" y="144461"/>
                      <a:pt x="580548" y="148957"/>
                      <a:pt x="579049" y="153453"/>
                    </a:cubicBezTo>
                    <a:cubicBezTo>
                      <a:pt x="577550" y="156450"/>
                      <a:pt x="574553" y="159448"/>
                      <a:pt x="570057" y="159448"/>
                    </a:cubicBezTo>
                    <a:cubicBezTo>
                      <a:pt x="523598" y="151954"/>
                      <a:pt x="480136" y="139966"/>
                      <a:pt x="438174" y="120483"/>
                    </a:cubicBezTo>
                    <a:lnTo>
                      <a:pt x="437430" y="117881"/>
                    </a:lnTo>
                    <a:lnTo>
                      <a:pt x="395982" y="125665"/>
                    </a:lnTo>
                    <a:lnTo>
                      <a:pt x="460652" y="150455"/>
                    </a:lnTo>
                    <a:cubicBezTo>
                      <a:pt x="465148" y="151954"/>
                      <a:pt x="466647" y="154952"/>
                      <a:pt x="466647" y="159448"/>
                    </a:cubicBezTo>
                    <a:cubicBezTo>
                      <a:pt x="466647" y="162445"/>
                      <a:pt x="463650" y="165442"/>
                      <a:pt x="459153" y="165442"/>
                    </a:cubicBezTo>
                    <a:cubicBezTo>
                      <a:pt x="459153" y="165442"/>
                      <a:pt x="457655" y="165442"/>
                      <a:pt x="457655" y="165442"/>
                    </a:cubicBezTo>
                    <a:lnTo>
                      <a:pt x="366352" y="130660"/>
                    </a:lnTo>
                    <a:lnTo>
                      <a:pt x="317198" y="133285"/>
                    </a:lnTo>
                    <a:lnTo>
                      <a:pt x="412696" y="180430"/>
                    </a:lnTo>
                    <a:cubicBezTo>
                      <a:pt x="415693" y="181928"/>
                      <a:pt x="417191" y="186424"/>
                      <a:pt x="415693" y="190920"/>
                    </a:cubicBezTo>
                    <a:cubicBezTo>
                      <a:pt x="414194" y="193917"/>
                      <a:pt x="411197" y="195416"/>
                      <a:pt x="408200" y="195416"/>
                    </a:cubicBezTo>
                    <a:cubicBezTo>
                      <a:pt x="406701" y="195416"/>
                      <a:pt x="406701" y="195416"/>
                      <a:pt x="405202" y="193917"/>
                    </a:cubicBezTo>
                    <a:lnTo>
                      <a:pt x="286807" y="135469"/>
                    </a:lnTo>
                    <a:lnTo>
                      <a:pt x="286649" y="134916"/>
                    </a:lnTo>
                    <a:lnTo>
                      <a:pt x="276317" y="135468"/>
                    </a:lnTo>
                    <a:lnTo>
                      <a:pt x="232899" y="132151"/>
                    </a:lnTo>
                    <a:lnTo>
                      <a:pt x="295800" y="168440"/>
                    </a:lnTo>
                    <a:cubicBezTo>
                      <a:pt x="300296" y="169938"/>
                      <a:pt x="301794" y="174434"/>
                      <a:pt x="300296" y="177432"/>
                    </a:cubicBezTo>
                    <a:cubicBezTo>
                      <a:pt x="300296" y="180429"/>
                      <a:pt x="297298" y="183427"/>
                      <a:pt x="294301" y="183427"/>
                    </a:cubicBezTo>
                    <a:cubicBezTo>
                      <a:pt x="292802" y="183427"/>
                      <a:pt x="292802" y="183427"/>
                      <a:pt x="291304" y="183427"/>
                    </a:cubicBezTo>
                    <a:cubicBezTo>
                      <a:pt x="261330" y="172936"/>
                      <a:pt x="234354" y="156450"/>
                      <a:pt x="208877" y="135468"/>
                    </a:cubicBezTo>
                    <a:lnTo>
                      <a:pt x="208133" y="130259"/>
                    </a:lnTo>
                    <a:lnTo>
                      <a:pt x="142188" y="125221"/>
                    </a:lnTo>
                    <a:lnTo>
                      <a:pt x="193140" y="163570"/>
                    </a:lnTo>
                    <a:cubicBezTo>
                      <a:pt x="218618" y="178931"/>
                      <a:pt x="245594" y="191670"/>
                      <a:pt x="273319" y="201411"/>
                    </a:cubicBezTo>
                    <a:cubicBezTo>
                      <a:pt x="277815" y="202910"/>
                      <a:pt x="279314" y="207406"/>
                      <a:pt x="277815" y="210403"/>
                    </a:cubicBezTo>
                    <a:cubicBezTo>
                      <a:pt x="277815" y="211902"/>
                      <a:pt x="274818" y="214899"/>
                      <a:pt x="271820" y="214899"/>
                    </a:cubicBezTo>
                    <a:cubicBezTo>
                      <a:pt x="270321" y="214899"/>
                      <a:pt x="270321" y="214899"/>
                      <a:pt x="268823" y="214899"/>
                    </a:cubicBezTo>
                    <a:cubicBezTo>
                      <a:pt x="210375" y="195417"/>
                      <a:pt x="156423" y="162446"/>
                      <a:pt x="111463" y="120482"/>
                    </a:cubicBezTo>
                    <a:lnTo>
                      <a:pt x="111463" y="118199"/>
                    </a:lnTo>
                    <a:lnTo>
                      <a:pt x="45815" y="102039"/>
                    </a:lnTo>
                    <a:lnTo>
                      <a:pt x="85424" y="149894"/>
                    </a:lnTo>
                    <a:cubicBezTo>
                      <a:pt x="105094" y="167691"/>
                      <a:pt x="127200" y="182677"/>
                      <a:pt x="150429" y="193918"/>
                    </a:cubicBezTo>
                    <a:cubicBezTo>
                      <a:pt x="153426" y="195417"/>
                      <a:pt x="156423" y="199912"/>
                      <a:pt x="153426" y="204408"/>
                    </a:cubicBezTo>
                    <a:cubicBezTo>
                      <a:pt x="151928" y="207406"/>
                      <a:pt x="148931" y="208904"/>
                      <a:pt x="145933" y="208904"/>
                    </a:cubicBezTo>
                    <a:cubicBezTo>
                      <a:pt x="144434" y="208904"/>
                      <a:pt x="144434" y="208904"/>
                      <a:pt x="142936" y="207406"/>
                    </a:cubicBezTo>
                    <a:cubicBezTo>
                      <a:pt x="93480" y="183427"/>
                      <a:pt x="50018" y="144461"/>
                      <a:pt x="21543" y="96504"/>
                    </a:cubicBezTo>
                    <a:lnTo>
                      <a:pt x="21661" y="96093"/>
                    </a:lnTo>
                    <a:lnTo>
                      <a:pt x="5058" y="92007"/>
                    </a:lnTo>
                    <a:cubicBezTo>
                      <a:pt x="561" y="90509"/>
                      <a:pt x="-937" y="86013"/>
                      <a:pt x="561" y="83015"/>
                    </a:cubicBezTo>
                    <a:cubicBezTo>
                      <a:pt x="2060" y="78519"/>
                      <a:pt x="6556" y="77020"/>
                      <a:pt x="9554" y="78519"/>
                    </a:cubicBezTo>
                    <a:lnTo>
                      <a:pt x="30427" y="83772"/>
                    </a:lnTo>
                    <a:lnTo>
                      <a:pt x="30535" y="83015"/>
                    </a:lnTo>
                    <a:cubicBezTo>
                      <a:pt x="76994" y="51543"/>
                      <a:pt x="124951" y="24567"/>
                      <a:pt x="175906" y="588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866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82" name="任意多边形: 形状 281">
                <a:extLst>
                  <a:ext uri="{FF2B5EF4-FFF2-40B4-BE49-F238E27FC236}">
                    <a16:creationId xmlns:a16="http://schemas.microsoft.com/office/drawing/2014/main" id="{D630F7DB-7B02-4A47-AEDB-372B80CFA7CC}"/>
                  </a:ext>
                </a:extLst>
              </p:cNvPr>
              <p:cNvSpPr/>
              <p:nvPr/>
            </p:nvSpPr>
            <p:spPr>
              <a:xfrm>
                <a:off x="4083861" y="2941554"/>
                <a:ext cx="143781" cy="138738"/>
              </a:xfrm>
              <a:custGeom>
                <a:avLst/>
                <a:gdLst>
                  <a:gd name="connsiteX0" fmla="*/ 58115 w 143781"/>
                  <a:gd name="connsiteY0" fmla="*/ 74802 h 138738"/>
                  <a:gd name="connsiteX1" fmla="*/ 82655 w 143781"/>
                  <a:gd name="connsiteY1" fmla="*/ 77612 h 138738"/>
                  <a:gd name="connsiteX2" fmla="*/ 96144 w 143781"/>
                  <a:gd name="connsiteY2" fmla="*/ 121073 h 138738"/>
                  <a:gd name="connsiteX3" fmla="*/ 52682 w 143781"/>
                  <a:gd name="connsiteY3" fmla="*/ 134562 h 138738"/>
                  <a:gd name="connsiteX4" fmla="*/ 39194 w 143781"/>
                  <a:gd name="connsiteY4" fmla="*/ 91100 h 138738"/>
                  <a:gd name="connsiteX5" fmla="*/ 58115 w 143781"/>
                  <a:gd name="connsiteY5" fmla="*/ 74802 h 138738"/>
                  <a:gd name="connsiteX6" fmla="*/ 21583 w 143781"/>
                  <a:gd name="connsiteY6" fmla="*/ 3428 h 138738"/>
                  <a:gd name="connsiteX7" fmla="*/ 46686 w 143781"/>
                  <a:gd name="connsiteY7" fmla="*/ 5676 h 138738"/>
                  <a:gd name="connsiteX8" fmla="*/ 60175 w 143781"/>
                  <a:gd name="connsiteY8" fmla="*/ 49137 h 138738"/>
                  <a:gd name="connsiteX9" fmla="*/ 16713 w 143781"/>
                  <a:gd name="connsiteY9" fmla="*/ 62625 h 138738"/>
                  <a:gd name="connsiteX10" fmla="*/ 3225 w 143781"/>
                  <a:gd name="connsiteY10" fmla="*/ 19164 h 138738"/>
                  <a:gd name="connsiteX11" fmla="*/ 21583 w 143781"/>
                  <a:gd name="connsiteY11" fmla="*/ 3428 h 138738"/>
                  <a:gd name="connsiteX12" fmla="*/ 101576 w 143781"/>
                  <a:gd name="connsiteY12" fmla="*/ 1367 h 138738"/>
                  <a:gd name="connsiteX13" fmla="*/ 126116 w 143781"/>
                  <a:gd name="connsiteY13" fmla="*/ 4176 h 138738"/>
                  <a:gd name="connsiteX14" fmla="*/ 139605 w 143781"/>
                  <a:gd name="connsiteY14" fmla="*/ 47638 h 138738"/>
                  <a:gd name="connsiteX15" fmla="*/ 96144 w 143781"/>
                  <a:gd name="connsiteY15" fmla="*/ 61126 h 138738"/>
                  <a:gd name="connsiteX16" fmla="*/ 82655 w 143781"/>
                  <a:gd name="connsiteY16" fmla="*/ 17665 h 138738"/>
                  <a:gd name="connsiteX17" fmla="*/ 101576 w 143781"/>
                  <a:gd name="connsiteY17" fmla="*/ 1367 h 1387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43781" h="138738">
                    <a:moveTo>
                      <a:pt x="58115" y="74802"/>
                    </a:moveTo>
                    <a:cubicBezTo>
                      <a:pt x="66170" y="72366"/>
                      <a:pt x="75162" y="73116"/>
                      <a:pt x="82655" y="77612"/>
                    </a:cubicBezTo>
                    <a:cubicBezTo>
                      <a:pt x="99141" y="85105"/>
                      <a:pt x="105135" y="106087"/>
                      <a:pt x="96144" y="121073"/>
                    </a:cubicBezTo>
                    <a:cubicBezTo>
                      <a:pt x="88650" y="137559"/>
                      <a:pt x="67669" y="143553"/>
                      <a:pt x="52682" y="134562"/>
                    </a:cubicBezTo>
                    <a:cubicBezTo>
                      <a:pt x="37696" y="127068"/>
                      <a:pt x="31701" y="107586"/>
                      <a:pt x="39194" y="91100"/>
                    </a:cubicBezTo>
                    <a:cubicBezTo>
                      <a:pt x="42941" y="82857"/>
                      <a:pt x="50059" y="77237"/>
                      <a:pt x="58115" y="74802"/>
                    </a:cubicBezTo>
                    <a:close/>
                    <a:moveTo>
                      <a:pt x="21583" y="3428"/>
                    </a:moveTo>
                    <a:cubicBezTo>
                      <a:pt x="29451" y="1180"/>
                      <a:pt x="38444" y="1929"/>
                      <a:pt x="46686" y="5676"/>
                    </a:cubicBezTo>
                    <a:cubicBezTo>
                      <a:pt x="63172" y="13169"/>
                      <a:pt x="69166" y="34150"/>
                      <a:pt x="60175" y="49137"/>
                    </a:cubicBezTo>
                    <a:cubicBezTo>
                      <a:pt x="52681" y="65623"/>
                      <a:pt x="31699" y="71617"/>
                      <a:pt x="16713" y="62625"/>
                    </a:cubicBezTo>
                    <a:cubicBezTo>
                      <a:pt x="1726" y="55132"/>
                      <a:pt x="-4268" y="35649"/>
                      <a:pt x="3225" y="19164"/>
                    </a:cubicBezTo>
                    <a:cubicBezTo>
                      <a:pt x="6971" y="10921"/>
                      <a:pt x="13715" y="5676"/>
                      <a:pt x="21583" y="3428"/>
                    </a:cubicBezTo>
                    <a:close/>
                    <a:moveTo>
                      <a:pt x="101576" y="1367"/>
                    </a:moveTo>
                    <a:cubicBezTo>
                      <a:pt x="109631" y="-1069"/>
                      <a:pt x="118623" y="-319"/>
                      <a:pt x="126116" y="4176"/>
                    </a:cubicBezTo>
                    <a:cubicBezTo>
                      <a:pt x="142602" y="11670"/>
                      <a:pt x="148596" y="32651"/>
                      <a:pt x="139605" y="47638"/>
                    </a:cubicBezTo>
                    <a:cubicBezTo>
                      <a:pt x="132111" y="64123"/>
                      <a:pt x="111130" y="70118"/>
                      <a:pt x="96144" y="61126"/>
                    </a:cubicBezTo>
                    <a:cubicBezTo>
                      <a:pt x="79658" y="52134"/>
                      <a:pt x="75162" y="34150"/>
                      <a:pt x="82655" y="17665"/>
                    </a:cubicBezTo>
                    <a:cubicBezTo>
                      <a:pt x="86402" y="9422"/>
                      <a:pt x="93521" y="3802"/>
                      <a:pt x="101576" y="1367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1866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269" name="组合 268">
              <a:extLst>
                <a:ext uri="{FF2B5EF4-FFF2-40B4-BE49-F238E27FC236}">
                  <a16:creationId xmlns:a16="http://schemas.microsoft.com/office/drawing/2014/main" id="{5A30AF34-2E02-4D1F-978F-8EA58FD4D8E6}"/>
                </a:ext>
              </a:extLst>
            </p:cNvPr>
            <p:cNvGrpSpPr/>
            <p:nvPr/>
          </p:nvGrpSpPr>
          <p:grpSpPr>
            <a:xfrm>
              <a:off x="3083149" y="6096001"/>
              <a:ext cx="626094" cy="173276"/>
              <a:chOff x="4083861" y="2941554"/>
              <a:chExt cx="778625" cy="215491"/>
            </a:xfrm>
          </p:grpSpPr>
          <p:sp>
            <p:nvSpPr>
              <p:cNvPr id="279" name="任意多边形: 形状 278">
                <a:extLst>
                  <a:ext uri="{FF2B5EF4-FFF2-40B4-BE49-F238E27FC236}">
                    <a16:creationId xmlns:a16="http://schemas.microsoft.com/office/drawing/2014/main" id="{6B3B8A60-829E-42DD-9BAA-B3BB98A60DD7}"/>
                  </a:ext>
                </a:extLst>
              </p:cNvPr>
              <p:cNvSpPr/>
              <p:nvPr/>
            </p:nvSpPr>
            <p:spPr>
              <a:xfrm>
                <a:off x="4213911" y="2942146"/>
                <a:ext cx="648575" cy="214899"/>
              </a:xfrm>
              <a:custGeom>
                <a:avLst/>
                <a:gdLst>
                  <a:gd name="connsiteX0" fmla="*/ 175906 w 648575"/>
                  <a:gd name="connsiteY0" fmla="*/ 588 h 214899"/>
                  <a:gd name="connsiteX1" fmla="*/ 186396 w 648575"/>
                  <a:gd name="connsiteY1" fmla="*/ 3585 h 214899"/>
                  <a:gd name="connsiteX2" fmla="*/ 183399 w 648575"/>
                  <a:gd name="connsiteY2" fmla="*/ 14076 h 214899"/>
                  <a:gd name="connsiteX3" fmla="*/ 52189 w 648575"/>
                  <a:gd name="connsiteY3" fmla="*/ 89249 h 214899"/>
                  <a:gd name="connsiteX4" fmla="*/ 124873 w 648575"/>
                  <a:gd name="connsiteY4" fmla="*/ 107541 h 214899"/>
                  <a:gd name="connsiteX5" fmla="*/ 124951 w 648575"/>
                  <a:gd name="connsiteY5" fmla="*/ 106994 h 214899"/>
                  <a:gd name="connsiteX6" fmla="*/ 255336 w 648575"/>
                  <a:gd name="connsiteY6" fmla="*/ 29063 h 214899"/>
                  <a:gd name="connsiteX7" fmla="*/ 265826 w 648575"/>
                  <a:gd name="connsiteY7" fmla="*/ 32060 h 214899"/>
                  <a:gd name="connsiteX8" fmla="*/ 262829 w 648575"/>
                  <a:gd name="connsiteY8" fmla="*/ 42551 h 214899"/>
                  <a:gd name="connsiteX9" fmla="*/ 149206 w 648575"/>
                  <a:gd name="connsiteY9" fmla="*/ 110725 h 214899"/>
                  <a:gd name="connsiteX10" fmla="*/ 216299 w 648575"/>
                  <a:gd name="connsiteY10" fmla="*/ 118925 h 214899"/>
                  <a:gd name="connsiteX11" fmla="*/ 222365 w 648575"/>
                  <a:gd name="connsiteY11" fmla="*/ 118872 h 214899"/>
                  <a:gd name="connsiteX12" fmla="*/ 222365 w 648575"/>
                  <a:gd name="connsiteY12" fmla="*/ 117485 h 214899"/>
                  <a:gd name="connsiteX13" fmla="*/ 325773 w 648575"/>
                  <a:gd name="connsiteY13" fmla="*/ 27565 h 214899"/>
                  <a:gd name="connsiteX14" fmla="*/ 336264 w 648575"/>
                  <a:gd name="connsiteY14" fmla="*/ 29064 h 214899"/>
                  <a:gd name="connsiteX15" fmla="*/ 334765 w 648575"/>
                  <a:gd name="connsiteY15" fmla="*/ 39554 h 214899"/>
                  <a:gd name="connsiteX16" fmla="*/ 243352 w 648575"/>
                  <a:gd name="connsiteY16" fmla="*/ 118688 h 214899"/>
                  <a:gd name="connsiteX17" fmla="*/ 299002 w 648575"/>
                  <a:gd name="connsiteY17" fmla="*/ 118201 h 214899"/>
                  <a:gd name="connsiteX18" fmla="*/ 338699 w 648575"/>
                  <a:gd name="connsiteY18" fmla="*/ 65032 h 214899"/>
                  <a:gd name="connsiteX19" fmla="*/ 390215 w 648575"/>
                  <a:gd name="connsiteY19" fmla="*/ 18573 h 214899"/>
                  <a:gd name="connsiteX20" fmla="*/ 400706 w 648575"/>
                  <a:gd name="connsiteY20" fmla="*/ 20072 h 214899"/>
                  <a:gd name="connsiteX21" fmla="*/ 399207 w 648575"/>
                  <a:gd name="connsiteY21" fmla="*/ 30562 h 214899"/>
                  <a:gd name="connsiteX22" fmla="*/ 349938 w 648575"/>
                  <a:gd name="connsiteY22" fmla="*/ 74211 h 214899"/>
                  <a:gd name="connsiteX23" fmla="*/ 318025 w 648575"/>
                  <a:gd name="connsiteY23" fmla="*/ 118034 h 214899"/>
                  <a:gd name="connsiteX24" fmla="*/ 351987 w 648575"/>
                  <a:gd name="connsiteY24" fmla="*/ 117737 h 214899"/>
                  <a:gd name="connsiteX25" fmla="*/ 370318 w 648575"/>
                  <a:gd name="connsiteY25" fmla="*/ 114704 h 214899"/>
                  <a:gd name="connsiteX26" fmla="*/ 426184 w 648575"/>
                  <a:gd name="connsiteY26" fmla="*/ 48546 h 214899"/>
                  <a:gd name="connsiteX27" fmla="*/ 436674 w 648575"/>
                  <a:gd name="connsiteY27" fmla="*/ 48546 h 214899"/>
                  <a:gd name="connsiteX28" fmla="*/ 436674 w 648575"/>
                  <a:gd name="connsiteY28" fmla="*/ 59036 h 214899"/>
                  <a:gd name="connsiteX29" fmla="*/ 393245 w 648575"/>
                  <a:gd name="connsiteY29" fmla="*/ 110911 h 214899"/>
                  <a:gd name="connsiteX30" fmla="*/ 449560 w 648575"/>
                  <a:gd name="connsiteY30" fmla="*/ 101594 h 214899"/>
                  <a:gd name="connsiteX31" fmla="*/ 448663 w 648575"/>
                  <a:gd name="connsiteY31" fmla="*/ 99501 h 214899"/>
                  <a:gd name="connsiteX32" fmla="*/ 490626 w 648575"/>
                  <a:gd name="connsiteY32" fmla="*/ 29064 h 214899"/>
                  <a:gd name="connsiteX33" fmla="*/ 501117 w 648575"/>
                  <a:gd name="connsiteY33" fmla="*/ 27565 h 214899"/>
                  <a:gd name="connsiteX34" fmla="*/ 502615 w 648575"/>
                  <a:gd name="connsiteY34" fmla="*/ 38056 h 214899"/>
                  <a:gd name="connsiteX35" fmla="*/ 466139 w 648575"/>
                  <a:gd name="connsiteY35" fmla="*/ 98851 h 214899"/>
                  <a:gd name="connsiteX36" fmla="*/ 485849 w 648575"/>
                  <a:gd name="connsiteY36" fmla="*/ 95590 h 214899"/>
                  <a:gd name="connsiteX37" fmla="*/ 522190 w 648575"/>
                  <a:gd name="connsiteY37" fmla="*/ 82880 h 214899"/>
                  <a:gd name="connsiteX38" fmla="*/ 550574 w 648575"/>
                  <a:gd name="connsiteY38" fmla="*/ 40677 h 214899"/>
                  <a:gd name="connsiteX39" fmla="*/ 588041 w 648575"/>
                  <a:gd name="connsiteY39" fmla="*/ 5084 h 214899"/>
                  <a:gd name="connsiteX40" fmla="*/ 598531 w 648575"/>
                  <a:gd name="connsiteY40" fmla="*/ 6583 h 214899"/>
                  <a:gd name="connsiteX41" fmla="*/ 597032 w 648575"/>
                  <a:gd name="connsiteY41" fmla="*/ 17073 h 214899"/>
                  <a:gd name="connsiteX42" fmla="*/ 548760 w 648575"/>
                  <a:gd name="connsiteY42" fmla="*/ 73587 h 214899"/>
                  <a:gd name="connsiteX43" fmla="*/ 637496 w 648575"/>
                  <a:gd name="connsiteY43" fmla="*/ 42551 h 214899"/>
                  <a:gd name="connsiteX44" fmla="*/ 647987 w 648575"/>
                  <a:gd name="connsiteY44" fmla="*/ 45548 h 214899"/>
                  <a:gd name="connsiteX45" fmla="*/ 644990 w 648575"/>
                  <a:gd name="connsiteY45" fmla="*/ 56039 h 214899"/>
                  <a:gd name="connsiteX46" fmla="*/ 612852 w 648575"/>
                  <a:gd name="connsiteY46" fmla="*/ 67524 h 214899"/>
                  <a:gd name="connsiteX47" fmla="*/ 635998 w 648575"/>
                  <a:gd name="connsiteY47" fmla="*/ 71027 h 214899"/>
                  <a:gd name="connsiteX48" fmla="*/ 643491 w 648575"/>
                  <a:gd name="connsiteY48" fmla="*/ 78519 h 214899"/>
                  <a:gd name="connsiteX49" fmla="*/ 634499 w 648575"/>
                  <a:gd name="connsiteY49" fmla="*/ 86013 h 214899"/>
                  <a:gd name="connsiteX50" fmla="*/ 585043 w 648575"/>
                  <a:gd name="connsiteY50" fmla="*/ 78519 h 214899"/>
                  <a:gd name="connsiteX51" fmla="*/ 584474 w 648575"/>
                  <a:gd name="connsiteY51" fmla="*/ 77665 h 214899"/>
                  <a:gd name="connsiteX52" fmla="*/ 545751 w 648575"/>
                  <a:gd name="connsiteY52" fmla="*/ 91504 h 214899"/>
                  <a:gd name="connsiteX53" fmla="*/ 606025 w 648575"/>
                  <a:gd name="connsiteY53" fmla="*/ 105496 h 214899"/>
                  <a:gd name="connsiteX54" fmla="*/ 612019 w 648575"/>
                  <a:gd name="connsiteY54" fmla="*/ 114488 h 214899"/>
                  <a:gd name="connsiteX55" fmla="*/ 606025 w 648575"/>
                  <a:gd name="connsiteY55" fmla="*/ 120483 h 214899"/>
                  <a:gd name="connsiteX56" fmla="*/ 521069 w 648575"/>
                  <a:gd name="connsiteY56" fmla="*/ 100324 h 214899"/>
                  <a:gd name="connsiteX57" fmla="*/ 510162 w 648575"/>
                  <a:gd name="connsiteY57" fmla="*/ 104222 h 214899"/>
                  <a:gd name="connsiteX58" fmla="*/ 462372 w 648575"/>
                  <a:gd name="connsiteY58" fmla="*/ 113197 h 214899"/>
                  <a:gd name="connsiteX59" fmla="*/ 508236 w 648575"/>
                  <a:gd name="connsiteY59" fmla="*/ 130224 h 214899"/>
                  <a:gd name="connsiteX60" fmla="*/ 573054 w 648575"/>
                  <a:gd name="connsiteY60" fmla="*/ 144461 h 214899"/>
                  <a:gd name="connsiteX61" fmla="*/ 579049 w 648575"/>
                  <a:gd name="connsiteY61" fmla="*/ 153453 h 214899"/>
                  <a:gd name="connsiteX62" fmla="*/ 570057 w 648575"/>
                  <a:gd name="connsiteY62" fmla="*/ 159448 h 214899"/>
                  <a:gd name="connsiteX63" fmla="*/ 438174 w 648575"/>
                  <a:gd name="connsiteY63" fmla="*/ 120483 h 214899"/>
                  <a:gd name="connsiteX64" fmla="*/ 437430 w 648575"/>
                  <a:gd name="connsiteY64" fmla="*/ 117881 h 214899"/>
                  <a:gd name="connsiteX65" fmla="*/ 395982 w 648575"/>
                  <a:gd name="connsiteY65" fmla="*/ 125665 h 214899"/>
                  <a:gd name="connsiteX66" fmla="*/ 460652 w 648575"/>
                  <a:gd name="connsiteY66" fmla="*/ 150455 h 214899"/>
                  <a:gd name="connsiteX67" fmla="*/ 466647 w 648575"/>
                  <a:gd name="connsiteY67" fmla="*/ 159448 h 214899"/>
                  <a:gd name="connsiteX68" fmla="*/ 459153 w 648575"/>
                  <a:gd name="connsiteY68" fmla="*/ 165442 h 214899"/>
                  <a:gd name="connsiteX69" fmla="*/ 457655 w 648575"/>
                  <a:gd name="connsiteY69" fmla="*/ 165442 h 214899"/>
                  <a:gd name="connsiteX70" fmla="*/ 366352 w 648575"/>
                  <a:gd name="connsiteY70" fmla="*/ 130660 h 214899"/>
                  <a:gd name="connsiteX71" fmla="*/ 317198 w 648575"/>
                  <a:gd name="connsiteY71" fmla="*/ 133285 h 214899"/>
                  <a:gd name="connsiteX72" fmla="*/ 412696 w 648575"/>
                  <a:gd name="connsiteY72" fmla="*/ 180430 h 214899"/>
                  <a:gd name="connsiteX73" fmla="*/ 415693 w 648575"/>
                  <a:gd name="connsiteY73" fmla="*/ 190920 h 214899"/>
                  <a:gd name="connsiteX74" fmla="*/ 408200 w 648575"/>
                  <a:gd name="connsiteY74" fmla="*/ 195416 h 214899"/>
                  <a:gd name="connsiteX75" fmla="*/ 405202 w 648575"/>
                  <a:gd name="connsiteY75" fmla="*/ 193917 h 214899"/>
                  <a:gd name="connsiteX76" fmla="*/ 286807 w 648575"/>
                  <a:gd name="connsiteY76" fmla="*/ 135469 h 214899"/>
                  <a:gd name="connsiteX77" fmla="*/ 286649 w 648575"/>
                  <a:gd name="connsiteY77" fmla="*/ 134916 h 214899"/>
                  <a:gd name="connsiteX78" fmla="*/ 276317 w 648575"/>
                  <a:gd name="connsiteY78" fmla="*/ 135468 h 214899"/>
                  <a:gd name="connsiteX79" fmla="*/ 232899 w 648575"/>
                  <a:gd name="connsiteY79" fmla="*/ 132151 h 214899"/>
                  <a:gd name="connsiteX80" fmla="*/ 295800 w 648575"/>
                  <a:gd name="connsiteY80" fmla="*/ 168440 h 214899"/>
                  <a:gd name="connsiteX81" fmla="*/ 300296 w 648575"/>
                  <a:gd name="connsiteY81" fmla="*/ 177432 h 214899"/>
                  <a:gd name="connsiteX82" fmla="*/ 294301 w 648575"/>
                  <a:gd name="connsiteY82" fmla="*/ 183427 h 214899"/>
                  <a:gd name="connsiteX83" fmla="*/ 291304 w 648575"/>
                  <a:gd name="connsiteY83" fmla="*/ 183427 h 214899"/>
                  <a:gd name="connsiteX84" fmla="*/ 208877 w 648575"/>
                  <a:gd name="connsiteY84" fmla="*/ 135468 h 214899"/>
                  <a:gd name="connsiteX85" fmla="*/ 208133 w 648575"/>
                  <a:gd name="connsiteY85" fmla="*/ 130259 h 214899"/>
                  <a:gd name="connsiteX86" fmla="*/ 142188 w 648575"/>
                  <a:gd name="connsiteY86" fmla="*/ 125221 h 214899"/>
                  <a:gd name="connsiteX87" fmla="*/ 193140 w 648575"/>
                  <a:gd name="connsiteY87" fmla="*/ 163570 h 214899"/>
                  <a:gd name="connsiteX88" fmla="*/ 273319 w 648575"/>
                  <a:gd name="connsiteY88" fmla="*/ 201411 h 214899"/>
                  <a:gd name="connsiteX89" fmla="*/ 277815 w 648575"/>
                  <a:gd name="connsiteY89" fmla="*/ 210403 h 214899"/>
                  <a:gd name="connsiteX90" fmla="*/ 271820 w 648575"/>
                  <a:gd name="connsiteY90" fmla="*/ 214899 h 214899"/>
                  <a:gd name="connsiteX91" fmla="*/ 268823 w 648575"/>
                  <a:gd name="connsiteY91" fmla="*/ 214899 h 214899"/>
                  <a:gd name="connsiteX92" fmla="*/ 111463 w 648575"/>
                  <a:gd name="connsiteY92" fmla="*/ 120482 h 214899"/>
                  <a:gd name="connsiteX93" fmla="*/ 111463 w 648575"/>
                  <a:gd name="connsiteY93" fmla="*/ 118199 h 214899"/>
                  <a:gd name="connsiteX94" fmla="*/ 45815 w 648575"/>
                  <a:gd name="connsiteY94" fmla="*/ 102039 h 214899"/>
                  <a:gd name="connsiteX95" fmla="*/ 85424 w 648575"/>
                  <a:gd name="connsiteY95" fmla="*/ 149894 h 214899"/>
                  <a:gd name="connsiteX96" fmla="*/ 150429 w 648575"/>
                  <a:gd name="connsiteY96" fmla="*/ 193918 h 214899"/>
                  <a:gd name="connsiteX97" fmla="*/ 153426 w 648575"/>
                  <a:gd name="connsiteY97" fmla="*/ 204408 h 214899"/>
                  <a:gd name="connsiteX98" fmla="*/ 145933 w 648575"/>
                  <a:gd name="connsiteY98" fmla="*/ 208904 h 214899"/>
                  <a:gd name="connsiteX99" fmla="*/ 142936 w 648575"/>
                  <a:gd name="connsiteY99" fmla="*/ 207406 h 214899"/>
                  <a:gd name="connsiteX100" fmla="*/ 21543 w 648575"/>
                  <a:gd name="connsiteY100" fmla="*/ 96504 h 214899"/>
                  <a:gd name="connsiteX101" fmla="*/ 21661 w 648575"/>
                  <a:gd name="connsiteY101" fmla="*/ 96093 h 214899"/>
                  <a:gd name="connsiteX102" fmla="*/ 5058 w 648575"/>
                  <a:gd name="connsiteY102" fmla="*/ 92007 h 214899"/>
                  <a:gd name="connsiteX103" fmla="*/ 561 w 648575"/>
                  <a:gd name="connsiteY103" fmla="*/ 83015 h 214899"/>
                  <a:gd name="connsiteX104" fmla="*/ 9554 w 648575"/>
                  <a:gd name="connsiteY104" fmla="*/ 78519 h 214899"/>
                  <a:gd name="connsiteX105" fmla="*/ 30427 w 648575"/>
                  <a:gd name="connsiteY105" fmla="*/ 83772 h 214899"/>
                  <a:gd name="connsiteX106" fmla="*/ 30535 w 648575"/>
                  <a:gd name="connsiteY106" fmla="*/ 83015 h 214899"/>
                  <a:gd name="connsiteX107" fmla="*/ 175906 w 648575"/>
                  <a:gd name="connsiteY107" fmla="*/ 588 h 2148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</a:cxnLst>
                <a:rect l="l" t="t" r="r" b="b"/>
                <a:pathLst>
                  <a:path w="648575" h="214899">
                    <a:moveTo>
                      <a:pt x="175906" y="588"/>
                    </a:moveTo>
                    <a:cubicBezTo>
                      <a:pt x="178904" y="-911"/>
                      <a:pt x="183399" y="588"/>
                      <a:pt x="186396" y="3585"/>
                    </a:cubicBezTo>
                    <a:cubicBezTo>
                      <a:pt x="187895" y="6583"/>
                      <a:pt x="186396" y="11079"/>
                      <a:pt x="183399" y="14076"/>
                    </a:cubicBezTo>
                    <a:lnTo>
                      <a:pt x="52189" y="89249"/>
                    </a:lnTo>
                    <a:lnTo>
                      <a:pt x="124873" y="107541"/>
                    </a:lnTo>
                    <a:lnTo>
                      <a:pt x="124951" y="106994"/>
                    </a:lnTo>
                    <a:cubicBezTo>
                      <a:pt x="165415" y="77021"/>
                      <a:pt x="208876" y="51543"/>
                      <a:pt x="255336" y="29063"/>
                    </a:cubicBezTo>
                    <a:cubicBezTo>
                      <a:pt x="259832" y="27564"/>
                      <a:pt x="262829" y="29063"/>
                      <a:pt x="265826" y="32060"/>
                    </a:cubicBezTo>
                    <a:cubicBezTo>
                      <a:pt x="267325" y="36556"/>
                      <a:pt x="265826" y="39554"/>
                      <a:pt x="262829" y="42551"/>
                    </a:cubicBezTo>
                    <a:lnTo>
                      <a:pt x="149206" y="110725"/>
                    </a:lnTo>
                    <a:lnTo>
                      <a:pt x="216299" y="118925"/>
                    </a:lnTo>
                    <a:lnTo>
                      <a:pt x="222365" y="118872"/>
                    </a:lnTo>
                    <a:lnTo>
                      <a:pt x="222365" y="117485"/>
                    </a:lnTo>
                    <a:cubicBezTo>
                      <a:pt x="252338" y="83016"/>
                      <a:pt x="288306" y="53042"/>
                      <a:pt x="325773" y="27565"/>
                    </a:cubicBezTo>
                    <a:cubicBezTo>
                      <a:pt x="328770" y="24568"/>
                      <a:pt x="333266" y="26066"/>
                      <a:pt x="336264" y="29064"/>
                    </a:cubicBezTo>
                    <a:cubicBezTo>
                      <a:pt x="339261" y="32061"/>
                      <a:pt x="337762" y="36557"/>
                      <a:pt x="334765" y="39554"/>
                    </a:cubicBezTo>
                    <a:lnTo>
                      <a:pt x="243352" y="118688"/>
                    </a:lnTo>
                    <a:lnTo>
                      <a:pt x="299002" y="118201"/>
                    </a:lnTo>
                    <a:lnTo>
                      <a:pt x="338699" y="65032"/>
                    </a:lnTo>
                    <a:cubicBezTo>
                      <a:pt x="354247" y="47797"/>
                      <a:pt x="371482" y="32061"/>
                      <a:pt x="390215" y="18573"/>
                    </a:cubicBezTo>
                    <a:cubicBezTo>
                      <a:pt x="393212" y="15576"/>
                      <a:pt x="397708" y="17074"/>
                      <a:pt x="400706" y="20072"/>
                    </a:cubicBezTo>
                    <a:cubicBezTo>
                      <a:pt x="403703" y="23069"/>
                      <a:pt x="402204" y="27565"/>
                      <a:pt x="399207" y="30562"/>
                    </a:cubicBezTo>
                    <a:cubicBezTo>
                      <a:pt x="381223" y="43301"/>
                      <a:pt x="364738" y="57913"/>
                      <a:pt x="349938" y="74211"/>
                    </a:cubicBezTo>
                    <a:lnTo>
                      <a:pt x="318025" y="118034"/>
                    </a:lnTo>
                    <a:lnTo>
                      <a:pt x="351987" y="117737"/>
                    </a:lnTo>
                    <a:lnTo>
                      <a:pt x="370318" y="114704"/>
                    </a:lnTo>
                    <a:lnTo>
                      <a:pt x="426184" y="48546"/>
                    </a:lnTo>
                    <a:cubicBezTo>
                      <a:pt x="429181" y="45549"/>
                      <a:pt x="433677" y="45549"/>
                      <a:pt x="436674" y="48546"/>
                    </a:cubicBezTo>
                    <a:cubicBezTo>
                      <a:pt x="439672" y="51543"/>
                      <a:pt x="439672" y="56039"/>
                      <a:pt x="436674" y="59036"/>
                    </a:cubicBezTo>
                    <a:lnTo>
                      <a:pt x="393245" y="110911"/>
                    </a:lnTo>
                    <a:lnTo>
                      <a:pt x="449560" y="101594"/>
                    </a:lnTo>
                    <a:lnTo>
                      <a:pt x="448663" y="99501"/>
                    </a:lnTo>
                    <a:cubicBezTo>
                      <a:pt x="459154" y="74023"/>
                      <a:pt x="474141" y="50045"/>
                      <a:pt x="490626" y="29064"/>
                    </a:cubicBezTo>
                    <a:cubicBezTo>
                      <a:pt x="493623" y="26066"/>
                      <a:pt x="498119" y="24568"/>
                      <a:pt x="501117" y="27565"/>
                    </a:cubicBezTo>
                    <a:cubicBezTo>
                      <a:pt x="504114" y="30562"/>
                      <a:pt x="505613" y="35059"/>
                      <a:pt x="502615" y="38056"/>
                    </a:cubicBezTo>
                    <a:lnTo>
                      <a:pt x="466139" y="98851"/>
                    </a:lnTo>
                    <a:lnTo>
                      <a:pt x="485849" y="95590"/>
                    </a:lnTo>
                    <a:lnTo>
                      <a:pt x="522190" y="82880"/>
                    </a:lnTo>
                    <a:lnTo>
                      <a:pt x="550574" y="40677"/>
                    </a:lnTo>
                    <a:cubicBezTo>
                      <a:pt x="561814" y="27564"/>
                      <a:pt x="574553" y="15575"/>
                      <a:pt x="588041" y="5084"/>
                    </a:cubicBezTo>
                    <a:cubicBezTo>
                      <a:pt x="591038" y="2087"/>
                      <a:pt x="595534" y="3585"/>
                      <a:pt x="598531" y="6583"/>
                    </a:cubicBezTo>
                    <a:cubicBezTo>
                      <a:pt x="601528" y="9580"/>
                      <a:pt x="600029" y="14076"/>
                      <a:pt x="597032" y="17073"/>
                    </a:cubicBezTo>
                    <a:lnTo>
                      <a:pt x="548760" y="73587"/>
                    </a:lnTo>
                    <a:lnTo>
                      <a:pt x="637496" y="42551"/>
                    </a:lnTo>
                    <a:cubicBezTo>
                      <a:pt x="641993" y="41052"/>
                      <a:pt x="644990" y="42551"/>
                      <a:pt x="647987" y="45548"/>
                    </a:cubicBezTo>
                    <a:cubicBezTo>
                      <a:pt x="649486" y="50044"/>
                      <a:pt x="647987" y="53042"/>
                      <a:pt x="644990" y="56039"/>
                    </a:cubicBezTo>
                    <a:lnTo>
                      <a:pt x="612852" y="67524"/>
                    </a:lnTo>
                    <a:lnTo>
                      <a:pt x="635998" y="71027"/>
                    </a:lnTo>
                    <a:cubicBezTo>
                      <a:pt x="640494" y="71027"/>
                      <a:pt x="643491" y="74024"/>
                      <a:pt x="643491" y="78519"/>
                    </a:cubicBezTo>
                    <a:cubicBezTo>
                      <a:pt x="640494" y="83015"/>
                      <a:pt x="637496" y="86013"/>
                      <a:pt x="634499" y="86013"/>
                    </a:cubicBezTo>
                    <a:cubicBezTo>
                      <a:pt x="621011" y="86013"/>
                      <a:pt x="586541" y="78519"/>
                      <a:pt x="585043" y="78519"/>
                    </a:cubicBezTo>
                    <a:lnTo>
                      <a:pt x="584474" y="77665"/>
                    </a:lnTo>
                    <a:lnTo>
                      <a:pt x="545751" y="91504"/>
                    </a:lnTo>
                    <a:lnTo>
                      <a:pt x="606025" y="105496"/>
                    </a:lnTo>
                    <a:cubicBezTo>
                      <a:pt x="610521" y="105496"/>
                      <a:pt x="613518" y="109992"/>
                      <a:pt x="612019" y="114488"/>
                    </a:cubicBezTo>
                    <a:cubicBezTo>
                      <a:pt x="612019" y="118984"/>
                      <a:pt x="609022" y="120483"/>
                      <a:pt x="606025" y="120483"/>
                    </a:cubicBezTo>
                    <a:lnTo>
                      <a:pt x="521069" y="100324"/>
                    </a:lnTo>
                    <a:lnTo>
                      <a:pt x="510162" y="104222"/>
                    </a:lnTo>
                    <a:lnTo>
                      <a:pt x="462372" y="113197"/>
                    </a:lnTo>
                    <a:lnTo>
                      <a:pt x="508236" y="130224"/>
                    </a:lnTo>
                    <a:cubicBezTo>
                      <a:pt x="529593" y="136593"/>
                      <a:pt x="551324" y="141464"/>
                      <a:pt x="573054" y="144461"/>
                    </a:cubicBezTo>
                    <a:cubicBezTo>
                      <a:pt x="577550" y="144461"/>
                      <a:pt x="580548" y="148957"/>
                      <a:pt x="579049" y="153453"/>
                    </a:cubicBezTo>
                    <a:cubicBezTo>
                      <a:pt x="577550" y="156450"/>
                      <a:pt x="574553" y="159448"/>
                      <a:pt x="570057" y="159448"/>
                    </a:cubicBezTo>
                    <a:cubicBezTo>
                      <a:pt x="523598" y="151954"/>
                      <a:pt x="480136" y="139966"/>
                      <a:pt x="438174" y="120483"/>
                    </a:cubicBezTo>
                    <a:lnTo>
                      <a:pt x="437430" y="117881"/>
                    </a:lnTo>
                    <a:lnTo>
                      <a:pt x="395982" y="125665"/>
                    </a:lnTo>
                    <a:lnTo>
                      <a:pt x="460652" y="150455"/>
                    </a:lnTo>
                    <a:cubicBezTo>
                      <a:pt x="465148" y="151954"/>
                      <a:pt x="466647" y="154952"/>
                      <a:pt x="466647" y="159448"/>
                    </a:cubicBezTo>
                    <a:cubicBezTo>
                      <a:pt x="466647" y="162445"/>
                      <a:pt x="463650" y="165442"/>
                      <a:pt x="459153" y="165442"/>
                    </a:cubicBezTo>
                    <a:cubicBezTo>
                      <a:pt x="459153" y="165442"/>
                      <a:pt x="457655" y="165442"/>
                      <a:pt x="457655" y="165442"/>
                    </a:cubicBezTo>
                    <a:lnTo>
                      <a:pt x="366352" y="130660"/>
                    </a:lnTo>
                    <a:lnTo>
                      <a:pt x="317198" y="133285"/>
                    </a:lnTo>
                    <a:lnTo>
                      <a:pt x="412696" y="180430"/>
                    </a:lnTo>
                    <a:cubicBezTo>
                      <a:pt x="415693" y="181928"/>
                      <a:pt x="417191" y="186424"/>
                      <a:pt x="415693" y="190920"/>
                    </a:cubicBezTo>
                    <a:cubicBezTo>
                      <a:pt x="414194" y="193917"/>
                      <a:pt x="411197" y="195416"/>
                      <a:pt x="408200" y="195416"/>
                    </a:cubicBezTo>
                    <a:cubicBezTo>
                      <a:pt x="406701" y="195416"/>
                      <a:pt x="406701" y="195416"/>
                      <a:pt x="405202" y="193917"/>
                    </a:cubicBezTo>
                    <a:lnTo>
                      <a:pt x="286807" y="135469"/>
                    </a:lnTo>
                    <a:lnTo>
                      <a:pt x="286649" y="134916"/>
                    </a:lnTo>
                    <a:lnTo>
                      <a:pt x="276317" y="135468"/>
                    </a:lnTo>
                    <a:lnTo>
                      <a:pt x="232899" y="132151"/>
                    </a:lnTo>
                    <a:lnTo>
                      <a:pt x="295800" y="168440"/>
                    </a:lnTo>
                    <a:cubicBezTo>
                      <a:pt x="300296" y="169938"/>
                      <a:pt x="301794" y="174434"/>
                      <a:pt x="300296" y="177432"/>
                    </a:cubicBezTo>
                    <a:cubicBezTo>
                      <a:pt x="300296" y="180429"/>
                      <a:pt x="297298" y="183427"/>
                      <a:pt x="294301" y="183427"/>
                    </a:cubicBezTo>
                    <a:cubicBezTo>
                      <a:pt x="292802" y="183427"/>
                      <a:pt x="292802" y="183427"/>
                      <a:pt x="291304" y="183427"/>
                    </a:cubicBezTo>
                    <a:cubicBezTo>
                      <a:pt x="261330" y="172936"/>
                      <a:pt x="234354" y="156450"/>
                      <a:pt x="208877" y="135468"/>
                    </a:cubicBezTo>
                    <a:lnTo>
                      <a:pt x="208133" y="130259"/>
                    </a:lnTo>
                    <a:lnTo>
                      <a:pt x="142188" y="125221"/>
                    </a:lnTo>
                    <a:lnTo>
                      <a:pt x="193140" y="163570"/>
                    </a:lnTo>
                    <a:cubicBezTo>
                      <a:pt x="218618" y="178931"/>
                      <a:pt x="245594" y="191670"/>
                      <a:pt x="273319" y="201411"/>
                    </a:cubicBezTo>
                    <a:cubicBezTo>
                      <a:pt x="277815" y="202910"/>
                      <a:pt x="279314" y="207406"/>
                      <a:pt x="277815" y="210403"/>
                    </a:cubicBezTo>
                    <a:cubicBezTo>
                      <a:pt x="277815" y="211902"/>
                      <a:pt x="274818" y="214899"/>
                      <a:pt x="271820" y="214899"/>
                    </a:cubicBezTo>
                    <a:cubicBezTo>
                      <a:pt x="270321" y="214899"/>
                      <a:pt x="270321" y="214899"/>
                      <a:pt x="268823" y="214899"/>
                    </a:cubicBezTo>
                    <a:cubicBezTo>
                      <a:pt x="210375" y="195417"/>
                      <a:pt x="156423" y="162446"/>
                      <a:pt x="111463" y="120482"/>
                    </a:cubicBezTo>
                    <a:lnTo>
                      <a:pt x="111463" y="118199"/>
                    </a:lnTo>
                    <a:lnTo>
                      <a:pt x="45815" y="102039"/>
                    </a:lnTo>
                    <a:lnTo>
                      <a:pt x="85424" y="149894"/>
                    </a:lnTo>
                    <a:cubicBezTo>
                      <a:pt x="105094" y="167691"/>
                      <a:pt x="127200" y="182677"/>
                      <a:pt x="150429" y="193918"/>
                    </a:cubicBezTo>
                    <a:cubicBezTo>
                      <a:pt x="153426" y="195417"/>
                      <a:pt x="156423" y="199912"/>
                      <a:pt x="153426" y="204408"/>
                    </a:cubicBezTo>
                    <a:cubicBezTo>
                      <a:pt x="151928" y="207406"/>
                      <a:pt x="148931" y="208904"/>
                      <a:pt x="145933" y="208904"/>
                    </a:cubicBezTo>
                    <a:cubicBezTo>
                      <a:pt x="144434" y="208904"/>
                      <a:pt x="144434" y="208904"/>
                      <a:pt x="142936" y="207406"/>
                    </a:cubicBezTo>
                    <a:cubicBezTo>
                      <a:pt x="93480" y="183427"/>
                      <a:pt x="50018" y="144461"/>
                      <a:pt x="21543" y="96504"/>
                    </a:cubicBezTo>
                    <a:lnTo>
                      <a:pt x="21661" y="96093"/>
                    </a:lnTo>
                    <a:lnTo>
                      <a:pt x="5058" y="92007"/>
                    </a:lnTo>
                    <a:cubicBezTo>
                      <a:pt x="561" y="90509"/>
                      <a:pt x="-937" y="86013"/>
                      <a:pt x="561" y="83015"/>
                    </a:cubicBezTo>
                    <a:cubicBezTo>
                      <a:pt x="2060" y="78519"/>
                      <a:pt x="6556" y="77020"/>
                      <a:pt x="9554" y="78519"/>
                    </a:cubicBezTo>
                    <a:lnTo>
                      <a:pt x="30427" y="83772"/>
                    </a:lnTo>
                    <a:lnTo>
                      <a:pt x="30535" y="83015"/>
                    </a:lnTo>
                    <a:cubicBezTo>
                      <a:pt x="76994" y="51543"/>
                      <a:pt x="124951" y="24567"/>
                      <a:pt x="175906" y="588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866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80" name="任意多边形: 形状 279">
                <a:extLst>
                  <a:ext uri="{FF2B5EF4-FFF2-40B4-BE49-F238E27FC236}">
                    <a16:creationId xmlns:a16="http://schemas.microsoft.com/office/drawing/2014/main" id="{7A3FD43A-E270-4AFE-923C-40248BBC1E9E}"/>
                  </a:ext>
                </a:extLst>
              </p:cNvPr>
              <p:cNvSpPr/>
              <p:nvPr/>
            </p:nvSpPr>
            <p:spPr>
              <a:xfrm>
                <a:off x="4083861" y="2941554"/>
                <a:ext cx="143781" cy="138738"/>
              </a:xfrm>
              <a:custGeom>
                <a:avLst/>
                <a:gdLst>
                  <a:gd name="connsiteX0" fmla="*/ 58115 w 143781"/>
                  <a:gd name="connsiteY0" fmla="*/ 74802 h 138738"/>
                  <a:gd name="connsiteX1" fmla="*/ 82655 w 143781"/>
                  <a:gd name="connsiteY1" fmla="*/ 77612 h 138738"/>
                  <a:gd name="connsiteX2" fmla="*/ 96144 w 143781"/>
                  <a:gd name="connsiteY2" fmla="*/ 121073 h 138738"/>
                  <a:gd name="connsiteX3" fmla="*/ 52682 w 143781"/>
                  <a:gd name="connsiteY3" fmla="*/ 134562 h 138738"/>
                  <a:gd name="connsiteX4" fmla="*/ 39194 w 143781"/>
                  <a:gd name="connsiteY4" fmla="*/ 91100 h 138738"/>
                  <a:gd name="connsiteX5" fmla="*/ 58115 w 143781"/>
                  <a:gd name="connsiteY5" fmla="*/ 74802 h 138738"/>
                  <a:gd name="connsiteX6" fmla="*/ 21583 w 143781"/>
                  <a:gd name="connsiteY6" fmla="*/ 3428 h 138738"/>
                  <a:gd name="connsiteX7" fmla="*/ 46686 w 143781"/>
                  <a:gd name="connsiteY7" fmla="*/ 5676 h 138738"/>
                  <a:gd name="connsiteX8" fmla="*/ 60175 w 143781"/>
                  <a:gd name="connsiteY8" fmla="*/ 49137 h 138738"/>
                  <a:gd name="connsiteX9" fmla="*/ 16713 w 143781"/>
                  <a:gd name="connsiteY9" fmla="*/ 62625 h 138738"/>
                  <a:gd name="connsiteX10" fmla="*/ 3225 w 143781"/>
                  <a:gd name="connsiteY10" fmla="*/ 19164 h 138738"/>
                  <a:gd name="connsiteX11" fmla="*/ 21583 w 143781"/>
                  <a:gd name="connsiteY11" fmla="*/ 3428 h 138738"/>
                  <a:gd name="connsiteX12" fmla="*/ 101576 w 143781"/>
                  <a:gd name="connsiteY12" fmla="*/ 1367 h 138738"/>
                  <a:gd name="connsiteX13" fmla="*/ 126116 w 143781"/>
                  <a:gd name="connsiteY13" fmla="*/ 4176 h 138738"/>
                  <a:gd name="connsiteX14" fmla="*/ 139605 w 143781"/>
                  <a:gd name="connsiteY14" fmla="*/ 47638 h 138738"/>
                  <a:gd name="connsiteX15" fmla="*/ 96144 w 143781"/>
                  <a:gd name="connsiteY15" fmla="*/ 61126 h 138738"/>
                  <a:gd name="connsiteX16" fmla="*/ 82655 w 143781"/>
                  <a:gd name="connsiteY16" fmla="*/ 17665 h 138738"/>
                  <a:gd name="connsiteX17" fmla="*/ 101576 w 143781"/>
                  <a:gd name="connsiteY17" fmla="*/ 1367 h 1387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43781" h="138738">
                    <a:moveTo>
                      <a:pt x="58115" y="74802"/>
                    </a:moveTo>
                    <a:cubicBezTo>
                      <a:pt x="66170" y="72366"/>
                      <a:pt x="75162" y="73116"/>
                      <a:pt x="82655" y="77612"/>
                    </a:cubicBezTo>
                    <a:cubicBezTo>
                      <a:pt x="99141" y="85105"/>
                      <a:pt x="105135" y="106087"/>
                      <a:pt x="96144" y="121073"/>
                    </a:cubicBezTo>
                    <a:cubicBezTo>
                      <a:pt x="88650" y="137559"/>
                      <a:pt x="67669" y="143553"/>
                      <a:pt x="52682" y="134562"/>
                    </a:cubicBezTo>
                    <a:cubicBezTo>
                      <a:pt x="37696" y="127068"/>
                      <a:pt x="31701" y="107586"/>
                      <a:pt x="39194" y="91100"/>
                    </a:cubicBezTo>
                    <a:cubicBezTo>
                      <a:pt x="42941" y="82857"/>
                      <a:pt x="50059" y="77237"/>
                      <a:pt x="58115" y="74802"/>
                    </a:cubicBezTo>
                    <a:close/>
                    <a:moveTo>
                      <a:pt x="21583" y="3428"/>
                    </a:moveTo>
                    <a:cubicBezTo>
                      <a:pt x="29451" y="1180"/>
                      <a:pt x="38444" y="1929"/>
                      <a:pt x="46686" y="5676"/>
                    </a:cubicBezTo>
                    <a:cubicBezTo>
                      <a:pt x="63172" y="13169"/>
                      <a:pt x="69166" y="34150"/>
                      <a:pt x="60175" y="49137"/>
                    </a:cubicBezTo>
                    <a:cubicBezTo>
                      <a:pt x="52681" y="65623"/>
                      <a:pt x="31699" y="71617"/>
                      <a:pt x="16713" y="62625"/>
                    </a:cubicBezTo>
                    <a:cubicBezTo>
                      <a:pt x="1726" y="55132"/>
                      <a:pt x="-4268" y="35649"/>
                      <a:pt x="3225" y="19164"/>
                    </a:cubicBezTo>
                    <a:cubicBezTo>
                      <a:pt x="6971" y="10921"/>
                      <a:pt x="13715" y="5676"/>
                      <a:pt x="21583" y="3428"/>
                    </a:cubicBezTo>
                    <a:close/>
                    <a:moveTo>
                      <a:pt x="101576" y="1367"/>
                    </a:moveTo>
                    <a:cubicBezTo>
                      <a:pt x="109631" y="-1069"/>
                      <a:pt x="118623" y="-319"/>
                      <a:pt x="126116" y="4176"/>
                    </a:cubicBezTo>
                    <a:cubicBezTo>
                      <a:pt x="142602" y="11670"/>
                      <a:pt x="148596" y="32651"/>
                      <a:pt x="139605" y="47638"/>
                    </a:cubicBezTo>
                    <a:cubicBezTo>
                      <a:pt x="132111" y="64123"/>
                      <a:pt x="111130" y="70118"/>
                      <a:pt x="96144" y="61126"/>
                    </a:cubicBezTo>
                    <a:cubicBezTo>
                      <a:pt x="79658" y="52134"/>
                      <a:pt x="75162" y="34150"/>
                      <a:pt x="82655" y="17665"/>
                    </a:cubicBezTo>
                    <a:cubicBezTo>
                      <a:pt x="86402" y="9422"/>
                      <a:pt x="93521" y="3802"/>
                      <a:pt x="101576" y="1367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1866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270" name="组合 269">
              <a:extLst>
                <a:ext uri="{FF2B5EF4-FFF2-40B4-BE49-F238E27FC236}">
                  <a16:creationId xmlns:a16="http://schemas.microsoft.com/office/drawing/2014/main" id="{1FBDFE71-E6F1-4EE5-B623-A029A27DEB12}"/>
                </a:ext>
              </a:extLst>
            </p:cNvPr>
            <p:cNvGrpSpPr/>
            <p:nvPr/>
          </p:nvGrpSpPr>
          <p:grpSpPr>
            <a:xfrm>
              <a:off x="3830775" y="6096001"/>
              <a:ext cx="626094" cy="173276"/>
              <a:chOff x="4083861" y="2941554"/>
              <a:chExt cx="778625" cy="215491"/>
            </a:xfrm>
          </p:grpSpPr>
          <p:sp>
            <p:nvSpPr>
              <p:cNvPr id="277" name="任意多边形: 形状 276">
                <a:extLst>
                  <a:ext uri="{FF2B5EF4-FFF2-40B4-BE49-F238E27FC236}">
                    <a16:creationId xmlns:a16="http://schemas.microsoft.com/office/drawing/2014/main" id="{67FECD64-213C-4CA1-8AF2-24D4BA4CA641}"/>
                  </a:ext>
                </a:extLst>
              </p:cNvPr>
              <p:cNvSpPr/>
              <p:nvPr/>
            </p:nvSpPr>
            <p:spPr>
              <a:xfrm>
                <a:off x="4213911" y="2942146"/>
                <a:ext cx="648575" cy="214899"/>
              </a:xfrm>
              <a:custGeom>
                <a:avLst/>
                <a:gdLst>
                  <a:gd name="connsiteX0" fmla="*/ 175906 w 648575"/>
                  <a:gd name="connsiteY0" fmla="*/ 588 h 214899"/>
                  <a:gd name="connsiteX1" fmla="*/ 186396 w 648575"/>
                  <a:gd name="connsiteY1" fmla="*/ 3585 h 214899"/>
                  <a:gd name="connsiteX2" fmla="*/ 183399 w 648575"/>
                  <a:gd name="connsiteY2" fmla="*/ 14076 h 214899"/>
                  <a:gd name="connsiteX3" fmla="*/ 52189 w 648575"/>
                  <a:gd name="connsiteY3" fmla="*/ 89249 h 214899"/>
                  <a:gd name="connsiteX4" fmla="*/ 124873 w 648575"/>
                  <a:gd name="connsiteY4" fmla="*/ 107541 h 214899"/>
                  <a:gd name="connsiteX5" fmla="*/ 124951 w 648575"/>
                  <a:gd name="connsiteY5" fmla="*/ 106994 h 214899"/>
                  <a:gd name="connsiteX6" fmla="*/ 255336 w 648575"/>
                  <a:gd name="connsiteY6" fmla="*/ 29063 h 214899"/>
                  <a:gd name="connsiteX7" fmla="*/ 265826 w 648575"/>
                  <a:gd name="connsiteY7" fmla="*/ 32060 h 214899"/>
                  <a:gd name="connsiteX8" fmla="*/ 262829 w 648575"/>
                  <a:gd name="connsiteY8" fmla="*/ 42551 h 214899"/>
                  <a:gd name="connsiteX9" fmla="*/ 149206 w 648575"/>
                  <a:gd name="connsiteY9" fmla="*/ 110725 h 214899"/>
                  <a:gd name="connsiteX10" fmla="*/ 216299 w 648575"/>
                  <a:gd name="connsiteY10" fmla="*/ 118925 h 214899"/>
                  <a:gd name="connsiteX11" fmla="*/ 222365 w 648575"/>
                  <a:gd name="connsiteY11" fmla="*/ 118872 h 214899"/>
                  <a:gd name="connsiteX12" fmla="*/ 222365 w 648575"/>
                  <a:gd name="connsiteY12" fmla="*/ 117485 h 214899"/>
                  <a:gd name="connsiteX13" fmla="*/ 325773 w 648575"/>
                  <a:gd name="connsiteY13" fmla="*/ 27565 h 214899"/>
                  <a:gd name="connsiteX14" fmla="*/ 336264 w 648575"/>
                  <a:gd name="connsiteY14" fmla="*/ 29064 h 214899"/>
                  <a:gd name="connsiteX15" fmla="*/ 334765 w 648575"/>
                  <a:gd name="connsiteY15" fmla="*/ 39554 h 214899"/>
                  <a:gd name="connsiteX16" fmla="*/ 243352 w 648575"/>
                  <a:gd name="connsiteY16" fmla="*/ 118688 h 214899"/>
                  <a:gd name="connsiteX17" fmla="*/ 299002 w 648575"/>
                  <a:gd name="connsiteY17" fmla="*/ 118201 h 214899"/>
                  <a:gd name="connsiteX18" fmla="*/ 338699 w 648575"/>
                  <a:gd name="connsiteY18" fmla="*/ 65032 h 214899"/>
                  <a:gd name="connsiteX19" fmla="*/ 390215 w 648575"/>
                  <a:gd name="connsiteY19" fmla="*/ 18573 h 214899"/>
                  <a:gd name="connsiteX20" fmla="*/ 400706 w 648575"/>
                  <a:gd name="connsiteY20" fmla="*/ 20072 h 214899"/>
                  <a:gd name="connsiteX21" fmla="*/ 399207 w 648575"/>
                  <a:gd name="connsiteY21" fmla="*/ 30562 h 214899"/>
                  <a:gd name="connsiteX22" fmla="*/ 349938 w 648575"/>
                  <a:gd name="connsiteY22" fmla="*/ 74211 h 214899"/>
                  <a:gd name="connsiteX23" fmla="*/ 318025 w 648575"/>
                  <a:gd name="connsiteY23" fmla="*/ 118034 h 214899"/>
                  <a:gd name="connsiteX24" fmla="*/ 351987 w 648575"/>
                  <a:gd name="connsiteY24" fmla="*/ 117737 h 214899"/>
                  <a:gd name="connsiteX25" fmla="*/ 370318 w 648575"/>
                  <a:gd name="connsiteY25" fmla="*/ 114704 h 214899"/>
                  <a:gd name="connsiteX26" fmla="*/ 426184 w 648575"/>
                  <a:gd name="connsiteY26" fmla="*/ 48546 h 214899"/>
                  <a:gd name="connsiteX27" fmla="*/ 436674 w 648575"/>
                  <a:gd name="connsiteY27" fmla="*/ 48546 h 214899"/>
                  <a:gd name="connsiteX28" fmla="*/ 436674 w 648575"/>
                  <a:gd name="connsiteY28" fmla="*/ 59036 h 214899"/>
                  <a:gd name="connsiteX29" fmla="*/ 393245 w 648575"/>
                  <a:gd name="connsiteY29" fmla="*/ 110911 h 214899"/>
                  <a:gd name="connsiteX30" fmla="*/ 449560 w 648575"/>
                  <a:gd name="connsiteY30" fmla="*/ 101594 h 214899"/>
                  <a:gd name="connsiteX31" fmla="*/ 448663 w 648575"/>
                  <a:gd name="connsiteY31" fmla="*/ 99501 h 214899"/>
                  <a:gd name="connsiteX32" fmla="*/ 490626 w 648575"/>
                  <a:gd name="connsiteY32" fmla="*/ 29064 h 214899"/>
                  <a:gd name="connsiteX33" fmla="*/ 501117 w 648575"/>
                  <a:gd name="connsiteY33" fmla="*/ 27565 h 214899"/>
                  <a:gd name="connsiteX34" fmla="*/ 502615 w 648575"/>
                  <a:gd name="connsiteY34" fmla="*/ 38056 h 214899"/>
                  <a:gd name="connsiteX35" fmla="*/ 466139 w 648575"/>
                  <a:gd name="connsiteY35" fmla="*/ 98851 h 214899"/>
                  <a:gd name="connsiteX36" fmla="*/ 485849 w 648575"/>
                  <a:gd name="connsiteY36" fmla="*/ 95590 h 214899"/>
                  <a:gd name="connsiteX37" fmla="*/ 522190 w 648575"/>
                  <a:gd name="connsiteY37" fmla="*/ 82880 h 214899"/>
                  <a:gd name="connsiteX38" fmla="*/ 550574 w 648575"/>
                  <a:gd name="connsiteY38" fmla="*/ 40677 h 214899"/>
                  <a:gd name="connsiteX39" fmla="*/ 588041 w 648575"/>
                  <a:gd name="connsiteY39" fmla="*/ 5084 h 214899"/>
                  <a:gd name="connsiteX40" fmla="*/ 598531 w 648575"/>
                  <a:gd name="connsiteY40" fmla="*/ 6583 h 214899"/>
                  <a:gd name="connsiteX41" fmla="*/ 597032 w 648575"/>
                  <a:gd name="connsiteY41" fmla="*/ 17073 h 214899"/>
                  <a:gd name="connsiteX42" fmla="*/ 548760 w 648575"/>
                  <a:gd name="connsiteY42" fmla="*/ 73587 h 214899"/>
                  <a:gd name="connsiteX43" fmla="*/ 637496 w 648575"/>
                  <a:gd name="connsiteY43" fmla="*/ 42551 h 214899"/>
                  <a:gd name="connsiteX44" fmla="*/ 647987 w 648575"/>
                  <a:gd name="connsiteY44" fmla="*/ 45548 h 214899"/>
                  <a:gd name="connsiteX45" fmla="*/ 644990 w 648575"/>
                  <a:gd name="connsiteY45" fmla="*/ 56039 h 214899"/>
                  <a:gd name="connsiteX46" fmla="*/ 612852 w 648575"/>
                  <a:gd name="connsiteY46" fmla="*/ 67524 h 214899"/>
                  <a:gd name="connsiteX47" fmla="*/ 635998 w 648575"/>
                  <a:gd name="connsiteY47" fmla="*/ 71027 h 214899"/>
                  <a:gd name="connsiteX48" fmla="*/ 643491 w 648575"/>
                  <a:gd name="connsiteY48" fmla="*/ 78519 h 214899"/>
                  <a:gd name="connsiteX49" fmla="*/ 634499 w 648575"/>
                  <a:gd name="connsiteY49" fmla="*/ 86013 h 214899"/>
                  <a:gd name="connsiteX50" fmla="*/ 585043 w 648575"/>
                  <a:gd name="connsiteY50" fmla="*/ 78519 h 214899"/>
                  <a:gd name="connsiteX51" fmla="*/ 584474 w 648575"/>
                  <a:gd name="connsiteY51" fmla="*/ 77665 h 214899"/>
                  <a:gd name="connsiteX52" fmla="*/ 545751 w 648575"/>
                  <a:gd name="connsiteY52" fmla="*/ 91504 h 214899"/>
                  <a:gd name="connsiteX53" fmla="*/ 606025 w 648575"/>
                  <a:gd name="connsiteY53" fmla="*/ 105496 h 214899"/>
                  <a:gd name="connsiteX54" fmla="*/ 612019 w 648575"/>
                  <a:gd name="connsiteY54" fmla="*/ 114488 h 214899"/>
                  <a:gd name="connsiteX55" fmla="*/ 606025 w 648575"/>
                  <a:gd name="connsiteY55" fmla="*/ 120483 h 214899"/>
                  <a:gd name="connsiteX56" fmla="*/ 521069 w 648575"/>
                  <a:gd name="connsiteY56" fmla="*/ 100324 h 214899"/>
                  <a:gd name="connsiteX57" fmla="*/ 510162 w 648575"/>
                  <a:gd name="connsiteY57" fmla="*/ 104222 h 214899"/>
                  <a:gd name="connsiteX58" fmla="*/ 462372 w 648575"/>
                  <a:gd name="connsiteY58" fmla="*/ 113197 h 214899"/>
                  <a:gd name="connsiteX59" fmla="*/ 508236 w 648575"/>
                  <a:gd name="connsiteY59" fmla="*/ 130224 h 214899"/>
                  <a:gd name="connsiteX60" fmla="*/ 573054 w 648575"/>
                  <a:gd name="connsiteY60" fmla="*/ 144461 h 214899"/>
                  <a:gd name="connsiteX61" fmla="*/ 579049 w 648575"/>
                  <a:gd name="connsiteY61" fmla="*/ 153453 h 214899"/>
                  <a:gd name="connsiteX62" fmla="*/ 570057 w 648575"/>
                  <a:gd name="connsiteY62" fmla="*/ 159448 h 214899"/>
                  <a:gd name="connsiteX63" fmla="*/ 438174 w 648575"/>
                  <a:gd name="connsiteY63" fmla="*/ 120483 h 214899"/>
                  <a:gd name="connsiteX64" fmla="*/ 437430 w 648575"/>
                  <a:gd name="connsiteY64" fmla="*/ 117881 h 214899"/>
                  <a:gd name="connsiteX65" fmla="*/ 395982 w 648575"/>
                  <a:gd name="connsiteY65" fmla="*/ 125665 h 214899"/>
                  <a:gd name="connsiteX66" fmla="*/ 460652 w 648575"/>
                  <a:gd name="connsiteY66" fmla="*/ 150455 h 214899"/>
                  <a:gd name="connsiteX67" fmla="*/ 466647 w 648575"/>
                  <a:gd name="connsiteY67" fmla="*/ 159448 h 214899"/>
                  <a:gd name="connsiteX68" fmla="*/ 459153 w 648575"/>
                  <a:gd name="connsiteY68" fmla="*/ 165442 h 214899"/>
                  <a:gd name="connsiteX69" fmla="*/ 457655 w 648575"/>
                  <a:gd name="connsiteY69" fmla="*/ 165442 h 214899"/>
                  <a:gd name="connsiteX70" fmla="*/ 366352 w 648575"/>
                  <a:gd name="connsiteY70" fmla="*/ 130660 h 214899"/>
                  <a:gd name="connsiteX71" fmla="*/ 317198 w 648575"/>
                  <a:gd name="connsiteY71" fmla="*/ 133285 h 214899"/>
                  <a:gd name="connsiteX72" fmla="*/ 412696 w 648575"/>
                  <a:gd name="connsiteY72" fmla="*/ 180430 h 214899"/>
                  <a:gd name="connsiteX73" fmla="*/ 415693 w 648575"/>
                  <a:gd name="connsiteY73" fmla="*/ 190920 h 214899"/>
                  <a:gd name="connsiteX74" fmla="*/ 408200 w 648575"/>
                  <a:gd name="connsiteY74" fmla="*/ 195416 h 214899"/>
                  <a:gd name="connsiteX75" fmla="*/ 405202 w 648575"/>
                  <a:gd name="connsiteY75" fmla="*/ 193917 h 214899"/>
                  <a:gd name="connsiteX76" fmla="*/ 286807 w 648575"/>
                  <a:gd name="connsiteY76" fmla="*/ 135469 h 214899"/>
                  <a:gd name="connsiteX77" fmla="*/ 286649 w 648575"/>
                  <a:gd name="connsiteY77" fmla="*/ 134916 h 214899"/>
                  <a:gd name="connsiteX78" fmla="*/ 276317 w 648575"/>
                  <a:gd name="connsiteY78" fmla="*/ 135468 h 214899"/>
                  <a:gd name="connsiteX79" fmla="*/ 232899 w 648575"/>
                  <a:gd name="connsiteY79" fmla="*/ 132151 h 214899"/>
                  <a:gd name="connsiteX80" fmla="*/ 295800 w 648575"/>
                  <a:gd name="connsiteY80" fmla="*/ 168440 h 214899"/>
                  <a:gd name="connsiteX81" fmla="*/ 300296 w 648575"/>
                  <a:gd name="connsiteY81" fmla="*/ 177432 h 214899"/>
                  <a:gd name="connsiteX82" fmla="*/ 294301 w 648575"/>
                  <a:gd name="connsiteY82" fmla="*/ 183427 h 214899"/>
                  <a:gd name="connsiteX83" fmla="*/ 291304 w 648575"/>
                  <a:gd name="connsiteY83" fmla="*/ 183427 h 214899"/>
                  <a:gd name="connsiteX84" fmla="*/ 208877 w 648575"/>
                  <a:gd name="connsiteY84" fmla="*/ 135468 h 214899"/>
                  <a:gd name="connsiteX85" fmla="*/ 208133 w 648575"/>
                  <a:gd name="connsiteY85" fmla="*/ 130259 h 214899"/>
                  <a:gd name="connsiteX86" fmla="*/ 142188 w 648575"/>
                  <a:gd name="connsiteY86" fmla="*/ 125221 h 214899"/>
                  <a:gd name="connsiteX87" fmla="*/ 193140 w 648575"/>
                  <a:gd name="connsiteY87" fmla="*/ 163570 h 214899"/>
                  <a:gd name="connsiteX88" fmla="*/ 273319 w 648575"/>
                  <a:gd name="connsiteY88" fmla="*/ 201411 h 214899"/>
                  <a:gd name="connsiteX89" fmla="*/ 277815 w 648575"/>
                  <a:gd name="connsiteY89" fmla="*/ 210403 h 214899"/>
                  <a:gd name="connsiteX90" fmla="*/ 271820 w 648575"/>
                  <a:gd name="connsiteY90" fmla="*/ 214899 h 214899"/>
                  <a:gd name="connsiteX91" fmla="*/ 268823 w 648575"/>
                  <a:gd name="connsiteY91" fmla="*/ 214899 h 214899"/>
                  <a:gd name="connsiteX92" fmla="*/ 111463 w 648575"/>
                  <a:gd name="connsiteY92" fmla="*/ 120482 h 214899"/>
                  <a:gd name="connsiteX93" fmla="*/ 111463 w 648575"/>
                  <a:gd name="connsiteY93" fmla="*/ 118199 h 214899"/>
                  <a:gd name="connsiteX94" fmla="*/ 45815 w 648575"/>
                  <a:gd name="connsiteY94" fmla="*/ 102039 h 214899"/>
                  <a:gd name="connsiteX95" fmla="*/ 85424 w 648575"/>
                  <a:gd name="connsiteY95" fmla="*/ 149894 h 214899"/>
                  <a:gd name="connsiteX96" fmla="*/ 150429 w 648575"/>
                  <a:gd name="connsiteY96" fmla="*/ 193918 h 214899"/>
                  <a:gd name="connsiteX97" fmla="*/ 153426 w 648575"/>
                  <a:gd name="connsiteY97" fmla="*/ 204408 h 214899"/>
                  <a:gd name="connsiteX98" fmla="*/ 145933 w 648575"/>
                  <a:gd name="connsiteY98" fmla="*/ 208904 h 214899"/>
                  <a:gd name="connsiteX99" fmla="*/ 142936 w 648575"/>
                  <a:gd name="connsiteY99" fmla="*/ 207406 h 214899"/>
                  <a:gd name="connsiteX100" fmla="*/ 21543 w 648575"/>
                  <a:gd name="connsiteY100" fmla="*/ 96504 h 214899"/>
                  <a:gd name="connsiteX101" fmla="*/ 21661 w 648575"/>
                  <a:gd name="connsiteY101" fmla="*/ 96093 h 214899"/>
                  <a:gd name="connsiteX102" fmla="*/ 5058 w 648575"/>
                  <a:gd name="connsiteY102" fmla="*/ 92007 h 214899"/>
                  <a:gd name="connsiteX103" fmla="*/ 561 w 648575"/>
                  <a:gd name="connsiteY103" fmla="*/ 83015 h 214899"/>
                  <a:gd name="connsiteX104" fmla="*/ 9554 w 648575"/>
                  <a:gd name="connsiteY104" fmla="*/ 78519 h 214899"/>
                  <a:gd name="connsiteX105" fmla="*/ 30427 w 648575"/>
                  <a:gd name="connsiteY105" fmla="*/ 83772 h 214899"/>
                  <a:gd name="connsiteX106" fmla="*/ 30535 w 648575"/>
                  <a:gd name="connsiteY106" fmla="*/ 83015 h 214899"/>
                  <a:gd name="connsiteX107" fmla="*/ 175906 w 648575"/>
                  <a:gd name="connsiteY107" fmla="*/ 588 h 2148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</a:cxnLst>
                <a:rect l="l" t="t" r="r" b="b"/>
                <a:pathLst>
                  <a:path w="648575" h="214899">
                    <a:moveTo>
                      <a:pt x="175906" y="588"/>
                    </a:moveTo>
                    <a:cubicBezTo>
                      <a:pt x="178904" y="-911"/>
                      <a:pt x="183399" y="588"/>
                      <a:pt x="186396" y="3585"/>
                    </a:cubicBezTo>
                    <a:cubicBezTo>
                      <a:pt x="187895" y="6583"/>
                      <a:pt x="186396" y="11079"/>
                      <a:pt x="183399" y="14076"/>
                    </a:cubicBezTo>
                    <a:lnTo>
                      <a:pt x="52189" y="89249"/>
                    </a:lnTo>
                    <a:lnTo>
                      <a:pt x="124873" y="107541"/>
                    </a:lnTo>
                    <a:lnTo>
                      <a:pt x="124951" y="106994"/>
                    </a:lnTo>
                    <a:cubicBezTo>
                      <a:pt x="165415" y="77021"/>
                      <a:pt x="208876" y="51543"/>
                      <a:pt x="255336" y="29063"/>
                    </a:cubicBezTo>
                    <a:cubicBezTo>
                      <a:pt x="259832" y="27564"/>
                      <a:pt x="262829" y="29063"/>
                      <a:pt x="265826" y="32060"/>
                    </a:cubicBezTo>
                    <a:cubicBezTo>
                      <a:pt x="267325" y="36556"/>
                      <a:pt x="265826" y="39554"/>
                      <a:pt x="262829" y="42551"/>
                    </a:cubicBezTo>
                    <a:lnTo>
                      <a:pt x="149206" y="110725"/>
                    </a:lnTo>
                    <a:lnTo>
                      <a:pt x="216299" y="118925"/>
                    </a:lnTo>
                    <a:lnTo>
                      <a:pt x="222365" y="118872"/>
                    </a:lnTo>
                    <a:lnTo>
                      <a:pt x="222365" y="117485"/>
                    </a:lnTo>
                    <a:cubicBezTo>
                      <a:pt x="252338" y="83016"/>
                      <a:pt x="288306" y="53042"/>
                      <a:pt x="325773" y="27565"/>
                    </a:cubicBezTo>
                    <a:cubicBezTo>
                      <a:pt x="328770" y="24568"/>
                      <a:pt x="333266" y="26066"/>
                      <a:pt x="336264" y="29064"/>
                    </a:cubicBezTo>
                    <a:cubicBezTo>
                      <a:pt x="339261" y="32061"/>
                      <a:pt x="337762" y="36557"/>
                      <a:pt x="334765" y="39554"/>
                    </a:cubicBezTo>
                    <a:lnTo>
                      <a:pt x="243352" y="118688"/>
                    </a:lnTo>
                    <a:lnTo>
                      <a:pt x="299002" y="118201"/>
                    </a:lnTo>
                    <a:lnTo>
                      <a:pt x="338699" y="65032"/>
                    </a:lnTo>
                    <a:cubicBezTo>
                      <a:pt x="354247" y="47797"/>
                      <a:pt x="371482" y="32061"/>
                      <a:pt x="390215" y="18573"/>
                    </a:cubicBezTo>
                    <a:cubicBezTo>
                      <a:pt x="393212" y="15576"/>
                      <a:pt x="397708" y="17074"/>
                      <a:pt x="400706" y="20072"/>
                    </a:cubicBezTo>
                    <a:cubicBezTo>
                      <a:pt x="403703" y="23069"/>
                      <a:pt x="402204" y="27565"/>
                      <a:pt x="399207" y="30562"/>
                    </a:cubicBezTo>
                    <a:cubicBezTo>
                      <a:pt x="381223" y="43301"/>
                      <a:pt x="364738" y="57913"/>
                      <a:pt x="349938" y="74211"/>
                    </a:cubicBezTo>
                    <a:lnTo>
                      <a:pt x="318025" y="118034"/>
                    </a:lnTo>
                    <a:lnTo>
                      <a:pt x="351987" y="117737"/>
                    </a:lnTo>
                    <a:lnTo>
                      <a:pt x="370318" y="114704"/>
                    </a:lnTo>
                    <a:lnTo>
                      <a:pt x="426184" y="48546"/>
                    </a:lnTo>
                    <a:cubicBezTo>
                      <a:pt x="429181" y="45549"/>
                      <a:pt x="433677" y="45549"/>
                      <a:pt x="436674" y="48546"/>
                    </a:cubicBezTo>
                    <a:cubicBezTo>
                      <a:pt x="439672" y="51543"/>
                      <a:pt x="439672" y="56039"/>
                      <a:pt x="436674" y="59036"/>
                    </a:cubicBezTo>
                    <a:lnTo>
                      <a:pt x="393245" y="110911"/>
                    </a:lnTo>
                    <a:lnTo>
                      <a:pt x="449560" y="101594"/>
                    </a:lnTo>
                    <a:lnTo>
                      <a:pt x="448663" y="99501"/>
                    </a:lnTo>
                    <a:cubicBezTo>
                      <a:pt x="459154" y="74023"/>
                      <a:pt x="474141" y="50045"/>
                      <a:pt x="490626" y="29064"/>
                    </a:cubicBezTo>
                    <a:cubicBezTo>
                      <a:pt x="493623" y="26066"/>
                      <a:pt x="498119" y="24568"/>
                      <a:pt x="501117" y="27565"/>
                    </a:cubicBezTo>
                    <a:cubicBezTo>
                      <a:pt x="504114" y="30562"/>
                      <a:pt x="505613" y="35059"/>
                      <a:pt x="502615" y="38056"/>
                    </a:cubicBezTo>
                    <a:lnTo>
                      <a:pt x="466139" y="98851"/>
                    </a:lnTo>
                    <a:lnTo>
                      <a:pt x="485849" y="95590"/>
                    </a:lnTo>
                    <a:lnTo>
                      <a:pt x="522190" y="82880"/>
                    </a:lnTo>
                    <a:lnTo>
                      <a:pt x="550574" y="40677"/>
                    </a:lnTo>
                    <a:cubicBezTo>
                      <a:pt x="561814" y="27564"/>
                      <a:pt x="574553" y="15575"/>
                      <a:pt x="588041" y="5084"/>
                    </a:cubicBezTo>
                    <a:cubicBezTo>
                      <a:pt x="591038" y="2087"/>
                      <a:pt x="595534" y="3585"/>
                      <a:pt x="598531" y="6583"/>
                    </a:cubicBezTo>
                    <a:cubicBezTo>
                      <a:pt x="601528" y="9580"/>
                      <a:pt x="600029" y="14076"/>
                      <a:pt x="597032" y="17073"/>
                    </a:cubicBezTo>
                    <a:lnTo>
                      <a:pt x="548760" y="73587"/>
                    </a:lnTo>
                    <a:lnTo>
                      <a:pt x="637496" y="42551"/>
                    </a:lnTo>
                    <a:cubicBezTo>
                      <a:pt x="641993" y="41052"/>
                      <a:pt x="644990" y="42551"/>
                      <a:pt x="647987" y="45548"/>
                    </a:cubicBezTo>
                    <a:cubicBezTo>
                      <a:pt x="649486" y="50044"/>
                      <a:pt x="647987" y="53042"/>
                      <a:pt x="644990" y="56039"/>
                    </a:cubicBezTo>
                    <a:lnTo>
                      <a:pt x="612852" y="67524"/>
                    </a:lnTo>
                    <a:lnTo>
                      <a:pt x="635998" y="71027"/>
                    </a:lnTo>
                    <a:cubicBezTo>
                      <a:pt x="640494" y="71027"/>
                      <a:pt x="643491" y="74024"/>
                      <a:pt x="643491" y="78519"/>
                    </a:cubicBezTo>
                    <a:cubicBezTo>
                      <a:pt x="640494" y="83015"/>
                      <a:pt x="637496" y="86013"/>
                      <a:pt x="634499" y="86013"/>
                    </a:cubicBezTo>
                    <a:cubicBezTo>
                      <a:pt x="621011" y="86013"/>
                      <a:pt x="586541" y="78519"/>
                      <a:pt x="585043" y="78519"/>
                    </a:cubicBezTo>
                    <a:lnTo>
                      <a:pt x="584474" y="77665"/>
                    </a:lnTo>
                    <a:lnTo>
                      <a:pt x="545751" y="91504"/>
                    </a:lnTo>
                    <a:lnTo>
                      <a:pt x="606025" y="105496"/>
                    </a:lnTo>
                    <a:cubicBezTo>
                      <a:pt x="610521" y="105496"/>
                      <a:pt x="613518" y="109992"/>
                      <a:pt x="612019" y="114488"/>
                    </a:cubicBezTo>
                    <a:cubicBezTo>
                      <a:pt x="612019" y="118984"/>
                      <a:pt x="609022" y="120483"/>
                      <a:pt x="606025" y="120483"/>
                    </a:cubicBezTo>
                    <a:lnTo>
                      <a:pt x="521069" y="100324"/>
                    </a:lnTo>
                    <a:lnTo>
                      <a:pt x="510162" y="104222"/>
                    </a:lnTo>
                    <a:lnTo>
                      <a:pt x="462372" y="113197"/>
                    </a:lnTo>
                    <a:lnTo>
                      <a:pt x="508236" y="130224"/>
                    </a:lnTo>
                    <a:cubicBezTo>
                      <a:pt x="529593" y="136593"/>
                      <a:pt x="551324" y="141464"/>
                      <a:pt x="573054" y="144461"/>
                    </a:cubicBezTo>
                    <a:cubicBezTo>
                      <a:pt x="577550" y="144461"/>
                      <a:pt x="580548" y="148957"/>
                      <a:pt x="579049" y="153453"/>
                    </a:cubicBezTo>
                    <a:cubicBezTo>
                      <a:pt x="577550" y="156450"/>
                      <a:pt x="574553" y="159448"/>
                      <a:pt x="570057" y="159448"/>
                    </a:cubicBezTo>
                    <a:cubicBezTo>
                      <a:pt x="523598" y="151954"/>
                      <a:pt x="480136" y="139966"/>
                      <a:pt x="438174" y="120483"/>
                    </a:cubicBezTo>
                    <a:lnTo>
                      <a:pt x="437430" y="117881"/>
                    </a:lnTo>
                    <a:lnTo>
                      <a:pt x="395982" y="125665"/>
                    </a:lnTo>
                    <a:lnTo>
                      <a:pt x="460652" y="150455"/>
                    </a:lnTo>
                    <a:cubicBezTo>
                      <a:pt x="465148" y="151954"/>
                      <a:pt x="466647" y="154952"/>
                      <a:pt x="466647" y="159448"/>
                    </a:cubicBezTo>
                    <a:cubicBezTo>
                      <a:pt x="466647" y="162445"/>
                      <a:pt x="463650" y="165442"/>
                      <a:pt x="459153" y="165442"/>
                    </a:cubicBezTo>
                    <a:cubicBezTo>
                      <a:pt x="459153" y="165442"/>
                      <a:pt x="457655" y="165442"/>
                      <a:pt x="457655" y="165442"/>
                    </a:cubicBezTo>
                    <a:lnTo>
                      <a:pt x="366352" y="130660"/>
                    </a:lnTo>
                    <a:lnTo>
                      <a:pt x="317198" y="133285"/>
                    </a:lnTo>
                    <a:lnTo>
                      <a:pt x="412696" y="180430"/>
                    </a:lnTo>
                    <a:cubicBezTo>
                      <a:pt x="415693" y="181928"/>
                      <a:pt x="417191" y="186424"/>
                      <a:pt x="415693" y="190920"/>
                    </a:cubicBezTo>
                    <a:cubicBezTo>
                      <a:pt x="414194" y="193917"/>
                      <a:pt x="411197" y="195416"/>
                      <a:pt x="408200" y="195416"/>
                    </a:cubicBezTo>
                    <a:cubicBezTo>
                      <a:pt x="406701" y="195416"/>
                      <a:pt x="406701" y="195416"/>
                      <a:pt x="405202" y="193917"/>
                    </a:cubicBezTo>
                    <a:lnTo>
                      <a:pt x="286807" y="135469"/>
                    </a:lnTo>
                    <a:lnTo>
                      <a:pt x="286649" y="134916"/>
                    </a:lnTo>
                    <a:lnTo>
                      <a:pt x="276317" y="135468"/>
                    </a:lnTo>
                    <a:lnTo>
                      <a:pt x="232899" y="132151"/>
                    </a:lnTo>
                    <a:lnTo>
                      <a:pt x="295800" y="168440"/>
                    </a:lnTo>
                    <a:cubicBezTo>
                      <a:pt x="300296" y="169938"/>
                      <a:pt x="301794" y="174434"/>
                      <a:pt x="300296" y="177432"/>
                    </a:cubicBezTo>
                    <a:cubicBezTo>
                      <a:pt x="300296" y="180429"/>
                      <a:pt x="297298" y="183427"/>
                      <a:pt x="294301" y="183427"/>
                    </a:cubicBezTo>
                    <a:cubicBezTo>
                      <a:pt x="292802" y="183427"/>
                      <a:pt x="292802" y="183427"/>
                      <a:pt x="291304" y="183427"/>
                    </a:cubicBezTo>
                    <a:cubicBezTo>
                      <a:pt x="261330" y="172936"/>
                      <a:pt x="234354" y="156450"/>
                      <a:pt x="208877" y="135468"/>
                    </a:cubicBezTo>
                    <a:lnTo>
                      <a:pt x="208133" y="130259"/>
                    </a:lnTo>
                    <a:lnTo>
                      <a:pt x="142188" y="125221"/>
                    </a:lnTo>
                    <a:lnTo>
                      <a:pt x="193140" y="163570"/>
                    </a:lnTo>
                    <a:cubicBezTo>
                      <a:pt x="218618" y="178931"/>
                      <a:pt x="245594" y="191670"/>
                      <a:pt x="273319" y="201411"/>
                    </a:cubicBezTo>
                    <a:cubicBezTo>
                      <a:pt x="277815" y="202910"/>
                      <a:pt x="279314" y="207406"/>
                      <a:pt x="277815" y="210403"/>
                    </a:cubicBezTo>
                    <a:cubicBezTo>
                      <a:pt x="277815" y="211902"/>
                      <a:pt x="274818" y="214899"/>
                      <a:pt x="271820" y="214899"/>
                    </a:cubicBezTo>
                    <a:cubicBezTo>
                      <a:pt x="270321" y="214899"/>
                      <a:pt x="270321" y="214899"/>
                      <a:pt x="268823" y="214899"/>
                    </a:cubicBezTo>
                    <a:cubicBezTo>
                      <a:pt x="210375" y="195417"/>
                      <a:pt x="156423" y="162446"/>
                      <a:pt x="111463" y="120482"/>
                    </a:cubicBezTo>
                    <a:lnTo>
                      <a:pt x="111463" y="118199"/>
                    </a:lnTo>
                    <a:lnTo>
                      <a:pt x="45815" y="102039"/>
                    </a:lnTo>
                    <a:lnTo>
                      <a:pt x="85424" y="149894"/>
                    </a:lnTo>
                    <a:cubicBezTo>
                      <a:pt x="105094" y="167691"/>
                      <a:pt x="127200" y="182677"/>
                      <a:pt x="150429" y="193918"/>
                    </a:cubicBezTo>
                    <a:cubicBezTo>
                      <a:pt x="153426" y="195417"/>
                      <a:pt x="156423" y="199912"/>
                      <a:pt x="153426" y="204408"/>
                    </a:cubicBezTo>
                    <a:cubicBezTo>
                      <a:pt x="151928" y="207406"/>
                      <a:pt x="148931" y="208904"/>
                      <a:pt x="145933" y="208904"/>
                    </a:cubicBezTo>
                    <a:cubicBezTo>
                      <a:pt x="144434" y="208904"/>
                      <a:pt x="144434" y="208904"/>
                      <a:pt x="142936" y="207406"/>
                    </a:cubicBezTo>
                    <a:cubicBezTo>
                      <a:pt x="93480" y="183427"/>
                      <a:pt x="50018" y="144461"/>
                      <a:pt x="21543" y="96504"/>
                    </a:cubicBezTo>
                    <a:lnTo>
                      <a:pt x="21661" y="96093"/>
                    </a:lnTo>
                    <a:lnTo>
                      <a:pt x="5058" y="92007"/>
                    </a:lnTo>
                    <a:cubicBezTo>
                      <a:pt x="561" y="90509"/>
                      <a:pt x="-937" y="86013"/>
                      <a:pt x="561" y="83015"/>
                    </a:cubicBezTo>
                    <a:cubicBezTo>
                      <a:pt x="2060" y="78519"/>
                      <a:pt x="6556" y="77020"/>
                      <a:pt x="9554" y="78519"/>
                    </a:cubicBezTo>
                    <a:lnTo>
                      <a:pt x="30427" y="83772"/>
                    </a:lnTo>
                    <a:lnTo>
                      <a:pt x="30535" y="83015"/>
                    </a:lnTo>
                    <a:cubicBezTo>
                      <a:pt x="76994" y="51543"/>
                      <a:pt x="124951" y="24567"/>
                      <a:pt x="175906" y="588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866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78" name="任意多边形: 形状 277">
                <a:extLst>
                  <a:ext uri="{FF2B5EF4-FFF2-40B4-BE49-F238E27FC236}">
                    <a16:creationId xmlns:a16="http://schemas.microsoft.com/office/drawing/2014/main" id="{B7F8D05B-C770-440C-8BD3-6406DF065DDD}"/>
                  </a:ext>
                </a:extLst>
              </p:cNvPr>
              <p:cNvSpPr/>
              <p:nvPr/>
            </p:nvSpPr>
            <p:spPr>
              <a:xfrm>
                <a:off x="4083861" y="2941554"/>
                <a:ext cx="143781" cy="138738"/>
              </a:xfrm>
              <a:custGeom>
                <a:avLst/>
                <a:gdLst>
                  <a:gd name="connsiteX0" fmla="*/ 58115 w 143781"/>
                  <a:gd name="connsiteY0" fmla="*/ 74802 h 138738"/>
                  <a:gd name="connsiteX1" fmla="*/ 82655 w 143781"/>
                  <a:gd name="connsiteY1" fmla="*/ 77612 h 138738"/>
                  <a:gd name="connsiteX2" fmla="*/ 96144 w 143781"/>
                  <a:gd name="connsiteY2" fmla="*/ 121073 h 138738"/>
                  <a:gd name="connsiteX3" fmla="*/ 52682 w 143781"/>
                  <a:gd name="connsiteY3" fmla="*/ 134562 h 138738"/>
                  <a:gd name="connsiteX4" fmla="*/ 39194 w 143781"/>
                  <a:gd name="connsiteY4" fmla="*/ 91100 h 138738"/>
                  <a:gd name="connsiteX5" fmla="*/ 58115 w 143781"/>
                  <a:gd name="connsiteY5" fmla="*/ 74802 h 138738"/>
                  <a:gd name="connsiteX6" fmla="*/ 21583 w 143781"/>
                  <a:gd name="connsiteY6" fmla="*/ 3428 h 138738"/>
                  <a:gd name="connsiteX7" fmla="*/ 46686 w 143781"/>
                  <a:gd name="connsiteY7" fmla="*/ 5676 h 138738"/>
                  <a:gd name="connsiteX8" fmla="*/ 60175 w 143781"/>
                  <a:gd name="connsiteY8" fmla="*/ 49137 h 138738"/>
                  <a:gd name="connsiteX9" fmla="*/ 16713 w 143781"/>
                  <a:gd name="connsiteY9" fmla="*/ 62625 h 138738"/>
                  <a:gd name="connsiteX10" fmla="*/ 3225 w 143781"/>
                  <a:gd name="connsiteY10" fmla="*/ 19164 h 138738"/>
                  <a:gd name="connsiteX11" fmla="*/ 21583 w 143781"/>
                  <a:gd name="connsiteY11" fmla="*/ 3428 h 138738"/>
                  <a:gd name="connsiteX12" fmla="*/ 101576 w 143781"/>
                  <a:gd name="connsiteY12" fmla="*/ 1367 h 138738"/>
                  <a:gd name="connsiteX13" fmla="*/ 126116 w 143781"/>
                  <a:gd name="connsiteY13" fmla="*/ 4176 h 138738"/>
                  <a:gd name="connsiteX14" fmla="*/ 139605 w 143781"/>
                  <a:gd name="connsiteY14" fmla="*/ 47638 h 138738"/>
                  <a:gd name="connsiteX15" fmla="*/ 96144 w 143781"/>
                  <a:gd name="connsiteY15" fmla="*/ 61126 h 138738"/>
                  <a:gd name="connsiteX16" fmla="*/ 82655 w 143781"/>
                  <a:gd name="connsiteY16" fmla="*/ 17665 h 138738"/>
                  <a:gd name="connsiteX17" fmla="*/ 101576 w 143781"/>
                  <a:gd name="connsiteY17" fmla="*/ 1367 h 1387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43781" h="138738">
                    <a:moveTo>
                      <a:pt x="58115" y="74802"/>
                    </a:moveTo>
                    <a:cubicBezTo>
                      <a:pt x="66170" y="72366"/>
                      <a:pt x="75162" y="73116"/>
                      <a:pt x="82655" y="77612"/>
                    </a:cubicBezTo>
                    <a:cubicBezTo>
                      <a:pt x="99141" y="85105"/>
                      <a:pt x="105135" y="106087"/>
                      <a:pt x="96144" y="121073"/>
                    </a:cubicBezTo>
                    <a:cubicBezTo>
                      <a:pt x="88650" y="137559"/>
                      <a:pt x="67669" y="143553"/>
                      <a:pt x="52682" y="134562"/>
                    </a:cubicBezTo>
                    <a:cubicBezTo>
                      <a:pt x="37696" y="127068"/>
                      <a:pt x="31701" y="107586"/>
                      <a:pt x="39194" y="91100"/>
                    </a:cubicBezTo>
                    <a:cubicBezTo>
                      <a:pt x="42941" y="82857"/>
                      <a:pt x="50059" y="77237"/>
                      <a:pt x="58115" y="74802"/>
                    </a:cubicBezTo>
                    <a:close/>
                    <a:moveTo>
                      <a:pt x="21583" y="3428"/>
                    </a:moveTo>
                    <a:cubicBezTo>
                      <a:pt x="29451" y="1180"/>
                      <a:pt x="38444" y="1929"/>
                      <a:pt x="46686" y="5676"/>
                    </a:cubicBezTo>
                    <a:cubicBezTo>
                      <a:pt x="63172" y="13169"/>
                      <a:pt x="69166" y="34150"/>
                      <a:pt x="60175" y="49137"/>
                    </a:cubicBezTo>
                    <a:cubicBezTo>
                      <a:pt x="52681" y="65623"/>
                      <a:pt x="31699" y="71617"/>
                      <a:pt x="16713" y="62625"/>
                    </a:cubicBezTo>
                    <a:cubicBezTo>
                      <a:pt x="1726" y="55132"/>
                      <a:pt x="-4268" y="35649"/>
                      <a:pt x="3225" y="19164"/>
                    </a:cubicBezTo>
                    <a:cubicBezTo>
                      <a:pt x="6971" y="10921"/>
                      <a:pt x="13715" y="5676"/>
                      <a:pt x="21583" y="3428"/>
                    </a:cubicBezTo>
                    <a:close/>
                    <a:moveTo>
                      <a:pt x="101576" y="1367"/>
                    </a:moveTo>
                    <a:cubicBezTo>
                      <a:pt x="109631" y="-1069"/>
                      <a:pt x="118623" y="-319"/>
                      <a:pt x="126116" y="4176"/>
                    </a:cubicBezTo>
                    <a:cubicBezTo>
                      <a:pt x="142602" y="11670"/>
                      <a:pt x="148596" y="32651"/>
                      <a:pt x="139605" y="47638"/>
                    </a:cubicBezTo>
                    <a:cubicBezTo>
                      <a:pt x="132111" y="64123"/>
                      <a:pt x="111130" y="70118"/>
                      <a:pt x="96144" y="61126"/>
                    </a:cubicBezTo>
                    <a:cubicBezTo>
                      <a:pt x="79658" y="52134"/>
                      <a:pt x="75162" y="34150"/>
                      <a:pt x="82655" y="17665"/>
                    </a:cubicBezTo>
                    <a:cubicBezTo>
                      <a:pt x="86402" y="9422"/>
                      <a:pt x="93521" y="3802"/>
                      <a:pt x="101576" y="1367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1866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271" name="组合 270">
              <a:extLst>
                <a:ext uri="{FF2B5EF4-FFF2-40B4-BE49-F238E27FC236}">
                  <a16:creationId xmlns:a16="http://schemas.microsoft.com/office/drawing/2014/main" id="{1721DA93-61A1-47FC-8317-D91DDE794E3C}"/>
                </a:ext>
              </a:extLst>
            </p:cNvPr>
            <p:cNvGrpSpPr/>
            <p:nvPr/>
          </p:nvGrpSpPr>
          <p:grpSpPr>
            <a:xfrm>
              <a:off x="4578401" y="6096001"/>
              <a:ext cx="626094" cy="173276"/>
              <a:chOff x="4083861" y="2941554"/>
              <a:chExt cx="778625" cy="215491"/>
            </a:xfrm>
          </p:grpSpPr>
          <p:sp>
            <p:nvSpPr>
              <p:cNvPr id="275" name="任意多边形: 形状 274">
                <a:extLst>
                  <a:ext uri="{FF2B5EF4-FFF2-40B4-BE49-F238E27FC236}">
                    <a16:creationId xmlns:a16="http://schemas.microsoft.com/office/drawing/2014/main" id="{D9C13C89-B127-4C46-929A-0E2DB59331CC}"/>
                  </a:ext>
                </a:extLst>
              </p:cNvPr>
              <p:cNvSpPr/>
              <p:nvPr/>
            </p:nvSpPr>
            <p:spPr>
              <a:xfrm>
                <a:off x="4213911" y="2942146"/>
                <a:ext cx="648575" cy="214899"/>
              </a:xfrm>
              <a:custGeom>
                <a:avLst/>
                <a:gdLst>
                  <a:gd name="connsiteX0" fmla="*/ 175906 w 648575"/>
                  <a:gd name="connsiteY0" fmla="*/ 588 h 214899"/>
                  <a:gd name="connsiteX1" fmla="*/ 186396 w 648575"/>
                  <a:gd name="connsiteY1" fmla="*/ 3585 h 214899"/>
                  <a:gd name="connsiteX2" fmla="*/ 183399 w 648575"/>
                  <a:gd name="connsiteY2" fmla="*/ 14076 h 214899"/>
                  <a:gd name="connsiteX3" fmla="*/ 52189 w 648575"/>
                  <a:gd name="connsiteY3" fmla="*/ 89249 h 214899"/>
                  <a:gd name="connsiteX4" fmla="*/ 124873 w 648575"/>
                  <a:gd name="connsiteY4" fmla="*/ 107541 h 214899"/>
                  <a:gd name="connsiteX5" fmla="*/ 124951 w 648575"/>
                  <a:gd name="connsiteY5" fmla="*/ 106994 h 214899"/>
                  <a:gd name="connsiteX6" fmla="*/ 255336 w 648575"/>
                  <a:gd name="connsiteY6" fmla="*/ 29063 h 214899"/>
                  <a:gd name="connsiteX7" fmla="*/ 265826 w 648575"/>
                  <a:gd name="connsiteY7" fmla="*/ 32060 h 214899"/>
                  <a:gd name="connsiteX8" fmla="*/ 262829 w 648575"/>
                  <a:gd name="connsiteY8" fmla="*/ 42551 h 214899"/>
                  <a:gd name="connsiteX9" fmla="*/ 149206 w 648575"/>
                  <a:gd name="connsiteY9" fmla="*/ 110725 h 214899"/>
                  <a:gd name="connsiteX10" fmla="*/ 216299 w 648575"/>
                  <a:gd name="connsiteY10" fmla="*/ 118925 h 214899"/>
                  <a:gd name="connsiteX11" fmla="*/ 222365 w 648575"/>
                  <a:gd name="connsiteY11" fmla="*/ 118872 h 214899"/>
                  <a:gd name="connsiteX12" fmla="*/ 222365 w 648575"/>
                  <a:gd name="connsiteY12" fmla="*/ 117485 h 214899"/>
                  <a:gd name="connsiteX13" fmla="*/ 325773 w 648575"/>
                  <a:gd name="connsiteY13" fmla="*/ 27565 h 214899"/>
                  <a:gd name="connsiteX14" fmla="*/ 336264 w 648575"/>
                  <a:gd name="connsiteY14" fmla="*/ 29064 h 214899"/>
                  <a:gd name="connsiteX15" fmla="*/ 334765 w 648575"/>
                  <a:gd name="connsiteY15" fmla="*/ 39554 h 214899"/>
                  <a:gd name="connsiteX16" fmla="*/ 243352 w 648575"/>
                  <a:gd name="connsiteY16" fmla="*/ 118688 h 214899"/>
                  <a:gd name="connsiteX17" fmla="*/ 299002 w 648575"/>
                  <a:gd name="connsiteY17" fmla="*/ 118201 h 214899"/>
                  <a:gd name="connsiteX18" fmla="*/ 338699 w 648575"/>
                  <a:gd name="connsiteY18" fmla="*/ 65032 h 214899"/>
                  <a:gd name="connsiteX19" fmla="*/ 390215 w 648575"/>
                  <a:gd name="connsiteY19" fmla="*/ 18573 h 214899"/>
                  <a:gd name="connsiteX20" fmla="*/ 400706 w 648575"/>
                  <a:gd name="connsiteY20" fmla="*/ 20072 h 214899"/>
                  <a:gd name="connsiteX21" fmla="*/ 399207 w 648575"/>
                  <a:gd name="connsiteY21" fmla="*/ 30562 h 214899"/>
                  <a:gd name="connsiteX22" fmla="*/ 349938 w 648575"/>
                  <a:gd name="connsiteY22" fmla="*/ 74211 h 214899"/>
                  <a:gd name="connsiteX23" fmla="*/ 318025 w 648575"/>
                  <a:gd name="connsiteY23" fmla="*/ 118034 h 214899"/>
                  <a:gd name="connsiteX24" fmla="*/ 351987 w 648575"/>
                  <a:gd name="connsiteY24" fmla="*/ 117737 h 214899"/>
                  <a:gd name="connsiteX25" fmla="*/ 370318 w 648575"/>
                  <a:gd name="connsiteY25" fmla="*/ 114704 h 214899"/>
                  <a:gd name="connsiteX26" fmla="*/ 426184 w 648575"/>
                  <a:gd name="connsiteY26" fmla="*/ 48546 h 214899"/>
                  <a:gd name="connsiteX27" fmla="*/ 436674 w 648575"/>
                  <a:gd name="connsiteY27" fmla="*/ 48546 h 214899"/>
                  <a:gd name="connsiteX28" fmla="*/ 436674 w 648575"/>
                  <a:gd name="connsiteY28" fmla="*/ 59036 h 214899"/>
                  <a:gd name="connsiteX29" fmla="*/ 393245 w 648575"/>
                  <a:gd name="connsiteY29" fmla="*/ 110911 h 214899"/>
                  <a:gd name="connsiteX30" fmla="*/ 449560 w 648575"/>
                  <a:gd name="connsiteY30" fmla="*/ 101594 h 214899"/>
                  <a:gd name="connsiteX31" fmla="*/ 448663 w 648575"/>
                  <a:gd name="connsiteY31" fmla="*/ 99501 h 214899"/>
                  <a:gd name="connsiteX32" fmla="*/ 490626 w 648575"/>
                  <a:gd name="connsiteY32" fmla="*/ 29064 h 214899"/>
                  <a:gd name="connsiteX33" fmla="*/ 501117 w 648575"/>
                  <a:gd name="connsiteY33" fmla="*/ 27565 h 214899"/>
                  <a:gd name="connsiteX34" fmla="*/ 502615 w 648575"/>
                  <a:gd name="connsiteY34" fmla="*/ 38056 h 214899"/>
                  <a:gd name="connsiteX35" fmla="*/ 466139 w 648575"/>
                  <a:gd name="connsiteY35" fmla="*/ 98851 h 214899"/>
                  <a:gd name="connsiteX36" fmla="*/ 485849 w 648575"/>
                  <a:gd name="connsiteY36" fmla="*/ 95590 h 214899"/>
                  <a:gd name="connsiteX37" fmla="*/ 522190 w 648575"/>
                  <a:gd name="connsiteY37" fmla="*/ 82880 h 214899"/>
                  <a:gd name="connsiteX38" fmla="*/ 550574 w 648575"/>
                  <a:gd name="connsiteY38" fmla="*/ 40677 h 214899"/>
                  <a:gd name="connsiteX39" fmla="*/ 588041 w 648575"/>
                  <a:gd name="connsiteY39" fmla="*/ 5084 h 214899"/>
                  <a:gd name="connsiteX40" fmla="*/ 598531 w 648575"/>
                  <a:gd name="connsiteY40" fmla="*/ 6583 h 214899"/>
                  <a:gd name="connsiteX41" fmla="*/ 597032 w 648575"/>
                  <a:gd name="connsiteY41" fmla="*/ 17073 h 214899"/>
                  <a:gd name="connsiteX42" fmla="*/ 548760 w 648575"/>
                  <a:gd name="connsiteY42" fmla="*/ 73587 h 214899"/>
                  <a:gd name="connsiteX43" fmla="*/ 637496 w 648575"/>
                  <a:gd name="connsiteY43" fmla="*/ 42551 h 214899"/>
                  <a:gd name="connsiteX44" fmla="*/ 647987 w 648575"/>
                  <a:gd name="connsiteY44" fmla="*/ 45548 h 214899"/>
                  <a:gd name="connsiteX45" fmla="*/ 644990 w 648575"/>
                  <a:gd name="connsiteY45" fmla="*/ 56039 h 214899"/>
                  <a:gd name="connsiteX46" fmla="*/ 612852 w 648575"/>
                  <a:gd name="connsiteY46" fmla="*/ 67524 h 214899"/>
                  <a:gd name="connsiteX47" fmla="*/ 635998 w 648575"/>
                  <a:gd name="connsiteY47" fmla="*/ 71027 h 214899"/>
                  <a:gd name="connsiteX48" fmla="*/ 643491 w 648575"/>
                  <a:gd name="connsiteY48" fmla="*/ 78519 h 214899"/>
                  <a:gd name="connsiteX49" fmla="*/ 634499 w 648575"/>
                  <a:gd name="connsiteY49" fmla="*/ 86013 h 214899"/>
                  <a:gd name="connsiteX50" fmla="*/ 585043 w 648575"/>
                  <a:gd name="connsiteY50" fmla="*/ 78519 h 214899"/>
                  <a:gd name="connsiteX51" fmla="*/ 584474 w 648575"/>
                  <a:gd name="connsiteY51" fmla="*/ 77665 h 214899"/>
                  <a:gd name="connsiteX52" fmla="*/ 545751 w 648575"/>
                  <a:gd name="connsiteY52" fmla="*/ 91504 h 214899"/>
                  <a:gd name="connsiteX53" fmla="*/ 606025 w 648575"/>
                  <a:gd name="connsiteY53" fmla="*/ 105496 h 214899"/>
                  <a:gd name="connsiteX54" fmla="*/ 612019 w 648575"/>
                  <a:gd name="connsiteY54" fmla="*/ 114488 h 214899"/>
                  <a:gd name="connsiteX55" fmla="*/ 606025 w 648575"/>
                  <a:gd name="connsiteY55" fmla="*/ 120483 h 214899"/>
                  <a:gd name="connsiteX56" fmla="*/ 521069 w 648575"/>
                  <a:gd name="connsiteY56" fmla="*/ 100324 h 214899"/>
                  <a:gd name="connsiteX57" fmla="*/ 510162 w 648575"/>
                  <a:gd name="connsiteY57" fmla="*/ 104222 h 214899"/>
                  <a:gd name="connsiteX58" fmla="*/ 462372 w 648575"/>
                  <a:gd name="connsiteY58" fmla="*/ 113197 h 214899"/>
                  <a:gd name="connsiteX59" fmla="*/ 508236 w 648575"/>
                  <a:gd name="connsiteY59" fmla="*/ 130224 h 214899"/>
                  <a:gd name="connsiteX60" fmla="*/ 573054 w 648575"/>
                  <a:gd name="connsiteY60" fmla="*/ 144461 h 214899"/>
                  <a:gd name="connsiteX61" fmla="*/ 579049 w 648575"/>
                  <a:gd name="connsiteY61" fmla="*/ 153453 h 214899"/>
                  <a:gd name="connsiteX62" fmla="*/ 570057 w 648575"/>
                  <a:gd name="connsiteY62" fmla="*/ 159448 h 214899"/>
                  <a:gd name="connsiteX63" fmla="*/ 438174 w 648575"/>
                  <a:gd name="connsiteY63" fmla="*/ 120483 h 214899"/>
                  <a:gd name="connsiteX64" fmla="*/ 437430 w 648575"/>
                  <a:gd name="connsiteY64" fmla="*/ 117881 h 214899"/>
                  <a:gd name="connsiteX65" fmla="*/ 395982 w 648575"/>
                  <a:gd name="connsiteY65" fmla="*/ 125665 h 214899"/>
                  <a:gd name="connsiteX66" fmla="*/ 460652 w 648575"/>
                  <a:gd name="connsiteY66" fmla="*/ 150455 h 214899"/>
                  <a:gd name="connsiteX67" fmla="*/ 466647 w 648575"/>
                  <a:gd name="connsiteY67" fmla="*/ 159448 h 214899"/>
                  <a:gd name="connsiteX68" fmla="*/ 459153 w 648575"/>
                  <a:gd name="connsiteY68" fmla="*/ 165442 h 214899"/>
                  <a:gd name="connsiteX69" fmla="*/ 457655 w 648575"/>
                  <a:gd name="connsiteY69" fmla="*/ 165442 h 214899"/>
                  <a:gd name="connsiteX70" fmla="*/ 366352 w 648575"/>
                  <a:gd name="connsiteY70" fmla="*/ 130660 h 214899"/>
                  <a:gd name="connsiteX71" fmla="*/ 317198 w 648575"/>
                  <a:gd name="connsiteY71" fmla="*/ 133285 h 214899"/>
                  <a:gd name="connsiteX72" fmla="*/ 412696 w 648575"/>
                  <a:gd name="connsiteY72" fmla="*/ 180430 h 214899"/>
                  <a:gd name="connsiteX73" fmla="*/ 415693 w 648575"/>
                  <a:gd name="connsiteY73" fmla="*/ 190920 h 214899"/>
                  <a:gd name="connsiteX74" fmla="*/ 408200 w 648575"/>
                  <a:gd name="connsiteY74" fmla="*/ 195416 h 214899"/>
                  <a:gd name="connsiteX75" fmla="*/ 405202 w 648575"/>
                  <a:gd name="connsiteY75" fmla="*/ 193917 h 214899"/>
                  <a:gd name="connsiteX76" fmla="*/ 286807 w 648575"/>
                  <a:gd name="connsiteY76" fmla="*/ 135469 h 214899"/>
                  <a:gd name="connsiteX77" fmla="*/ 286649 w 648575"/>
                  <a:gd name="connsiteY77" fmla="*/ 134916 h 214899"/>
                  <a:gd name="connsiteX78" fmla="*/ 276317 w 648575"/>
                  <a:gd name="connsiteY78" fmla="*/ 135468 h 214899"/>
                  <a:gd name="connsiteX79" fmla="*/ 232899 w 648575"/>
                  <a:gd name="connsiteY79" fmla="*/ 132151 h 214899"/>
                  <a:gd name="connsiteX80" fmla="*/ 295800 w 648575"/>
                  <a:gd name="connsiteY80" fmla="*/ 168440 h 214899"/>
                  <a:gd name="connsiteX81" fmla="*/ 300296 w 648575"/>
                  <a:gd name="connsiteY81" fmla="*/ 177432 h 214899"/>
                  <a:gd name="connsiteX82" fmla="*/ 294301 w 648575"/>
                  <a:gd name="connsiteY82" fmla="*/ 183427 h 214899"/>
                  <a:gd name="connsiteX83" fmla="*/ 291304 w 648575"/>
                  <a:gd name="connsiteY83" fmla="*/ 183427 h 214899"/>
                  <a:gd name="connsiteX84" fmla="*/ 208877 w 648575"/>
                  <a:gd name="connsiteY84" fmla="*/ 135468 h 214899"/>
                  <a:gd name="connsiteX85" fmla="*/ 208133 w 648575"/>
                  <a:gd name="connsiteY85" fmla="*/ 130259 h 214899"/>
                  <a:gd name="connsiteX86" fmla="*/ 142188 w 648575"/>
                  <a:gd name="connsiteY86" fmla="*/ 125221 h 214899"/>
                  <a:gd name="connsiteX87" fmla="*/ 193140 w 648575"/>
                  <a:gd name="connsiteY87" fmla="*/ 163570 h 214899"/>
                  <a:gd name="connsiteX88" fmla="*/ 273319 w 648575"/>
                  <a:gd name="connsiteY88" fmla="*/ 201411 h 214899"/>
                  <a:gd name="connsiteX89" fmla="*/ 277815 w 648575"/>
                  <a:gd name="connsiteY89" fmla="*/ 210403 h 214899"/>
                  <a:gd name="connsiteX90" fmla="*/ 271820 w 648575"/>
                  <a:gd name="connsiteY90" fmla="*/ 214899 h 214899"/>
                  <a:gd name="connsiteX91" fmla="*/ 268823 w 648575"/>
                  <a:gd name="connsiteY91" fmla="*/ 214899 h 214899"/>
                  <a:gd name="connsiteX92" fmla="*/ 111463 w 648575"/>
                  <a:gd name="connsiteY92" fmla="*/ 120482 h 214899"/>
                  <a:gd name="connsiteX93" fmla="*/ 111463 w 648575"/>
                  <a:gd name="connsiteY93" fmla="*/ 118199 h 214899"/>
                  <a:gd name="connsiteX94" fmla="*/ 45815 w 648575"/>
                  <a:gd name="connsiteY94" fmla="*/ 102039 h 214899"/>
                  <a:gd name="connsiteX95" fmla="*/ 85424 w 648575"/>
                  <a:gd name="connsiteY95" fmla="*/ 149894 h 214899"/>
                  <a:gd name="connsiteX96" fmla="*/ 150429 w 648575"/>
                  <a:gd name="connsiteY96" fmla="*/ 193918 h 214899"/>
                  <a:gd name="connsiteX97" fmla="*/ 153426 w 648575"/>
                  <a:gd name="connsiteY97" fmla="*/ 204408 h 214899"/>
                  <a:gd name="connsiteX98" fmla="*/ 145933 w 648575"/>
                  <a:gd name="connsiteY98" fmla="*/ 208904 h 214899"/>
                  <a:gd name="connsiteX99" fmla="*/ 142936 w 648575"/>
                  <a:gd name="connsiteY99" fmla="*/ 207406 h 214899"/>
                  <a:gd name="connsiteX100" fmla="*/ 21543 w 648575"/>
                  <a:gd name="connsiteY100" fmla="*/ 96504 h 214899"/>
                  <a:gd name="connsiteX101" fmla="*/ 21661 w 648575"/>
                  <a:gd name="connsiteY101" fmla="*/ 96093 h 214899"/>
                  <a:gd name="connsiteX102" fmla="*/ 5058 w 648575"/>
                  <a:gd name="connsiteY102" fmla="*/ 92007 h 214899"/>
                  <a:gd name="connsiteX103" fmla="*/ 561 w 648575"/>
                  <a:gd name="connsiteY103" fmla="*/ 83015 h 214899"/>
                  <a:gd name="connsiteX104" fmla="*/ 9554 w 648575"/>
                  <a:gd name="connsiteY104" fmla="*/ 78519 h 214899"/>
                  <a:gd name="connsiteX105" fmla="*/ 30427 w 648575"/>
                  <a:gd name="connsiteY105" fmla="*/ 83772 h 214899"/>
                  <a:gd name="connsiteX106" fmla="*/ 30535 w 648575"/>
                  <a:gd name="connsiteY106" fmla="*/ 83015 h 214899"/>
                  <a:gd name="connsiteX107" fmla="*/ 175906 w 648575"/>
                  <a:gd name="connsiteY107" fmla="*/ 588 h 2148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</a:cxnLst>
                <a:rect l="l" t="t" r="r" b="b"/>
                <a:pathLst>
                  <a:path w="648575" h="214899">
                    <a:moveTo>
                      <a:pt x="175906" y="588"/>
                    </a:moveTo>
                    <a:cubicBezTo>
                      <a:pt x="178904" y="-911"/>
                      <a:pt x="183399" y="588"/>
                      <a:pt x="186396" y="3585"/>
                    </a:cubicBezTo>
                    <a:cubicBezTo>
                      <a:pt x="187895" y="6583"/>
                      <a:pt x="186396" y="11079"/>
                      <a:pt x="183399" y="14076"/>
                    </a:cubicBezTo>
                    <a:lnTo>
                      <a:pt x="52189" y="89249"/>
                    </a:lnTo>
                    <a:lnTo>
                      <a:pt x="124873" y="107541"/>
                    </a:lnTo>
                    <a:lnTo>
                      <a:pt x="124951" y="106994"/>
                    </a:lnTo>
                    <a:cubicBezTo>
                      <a:pt x="165415" y="77021"/>
                      <a:pt x="208876" y="51543"/>
                      <a:pt x="255336" y="29063"/>
                    </a:cubicBezTo>
                    <a:cubicBezTo>
                      <a:pt x="259832" y="27564"/>
                      <a:pt x="262829" y="29063"/>
                      <a:pt x="265826" y="32060"/>
                    </a:cubicBezTo>
                    <a:cubicBezTo>
                      <a:pt x="267325" y="36556"/>
                      <a:pt x="265826" y="39554"/>
                      <a:pt x="262829" y="42551"/>
                    </a:cubicBezTo>
                    <a:lnTo>
                      <a:pt x="149206" y="110725"/>
                    </a:lnTo>
                    <a:lnTo>
                      <a:pt x="216299" y="118925"/>
                    </a:lnTo>
                    <a:lnTo>
                      <a:pt x="222365" y="118872"/>
                    </a:lnTo>
                    <a:lnTo>
                      <a:pt x="222365" y="117485"/>
                    </a:lnTo>
                    <a:cubicBezTo>
                      <a:pt x="252338" y="83016"/>
                      <a:pt x="288306" y="53042"/>
                      <a:pt x="325773" y="27565"/>
                    </a:cubicBezTo>
                    <a:cubicBezTo>
                      <a:pt x="328770" y="24568"/>
                      <a:pt x="333266" y="26066"/>
                      <a:pt x="336264" y="29064"/>
                    </a:cubicBezTo>
                    <a:cubicBezTo>
                      <a:pt x="339261" y="32061"/>
                      <a:pt x="337762" y="36557"/>
                      <a:pt x="334765" y="39554"/>
                    </a:cubicBezTo>
                    <a:lnTo>
                      <a:pt x="243352" y="118688"/>
                    </a:lnTo>
                    <a:lnTo>
                      <a:pt x="299002" y="118201"/>
                    </a:lnTo>
                    <a:lnTo>
                      <a:pt x="338699" y="65032"/>
                    </a:lnTo>
                    <a:cubicBezTo>
                      <a:pt x="354247" y="47797"/>
                      <a:pt x="371482" y="32061"/>
                      <a:pt x="390215" y="18573"/>
                    </a:cubicBezTo>
                    <a:cubicBezTo>
                      <a:pt x="393212" y="15576"/>
                      <a:pt x="397708" y="17074"/>
                      <a:pt x="400706" y="20072"/>
                    </a:cubicBezTo>
                    <a:cubicBezTo>
                      <a:pt x="403703" y="23069"/>
                      <a:pt x="402204" y="27565"/>
                      <a:pt x="399207" y="30562"/>
                    </a:cubicBezTo>
                    <a:cubicBezTo>
                      <a:pt x="381223" y="43301"/>
                      <a:pt x="364738" y="57913"/>
                      <a:pt x="349938" y="74211"/>
                    </a:cubicBezTo>
                    <a:lnTo>
                      <a:pt x="318025" y="118034"/>
                    </a:lnTo>
                    <a:lnTo>
                      <a:pt x="351987" y="117737"/>
                    </a:lnTo>
                    <a:lnTo>
                      <a:pt x="370318" y="114704"/>
                    </a:lnTo>
                    <a:lnTo>
                      <a:pt x="426184" y="48546"/>
                    </a:lnTo>
                    <a:cubicBezTo>
                      <a:pt x="429181" y="45549"/>
                      <a:pt x="433677" y="45549"/>
                      <a:pt x="436674" y="48546"/>
                    </a:cubicBezTo>
                    <a:cubicBezTo>
                      <a:pt x="439672" y="51543"/>
                      <a:pt x="439672" y="56039"/>
                      <a:pt x="436674" y="59036"/>
                    </a:cubicBezTo>
                    <a:lnTo>
                      <a:pt x="393245" y="110911"/>
                    </a:lnTo>
                    <a:lnTo>
                      <a:pt x="449560" y="101594"/>
                    </a:lnTo>
                    <a:lnTo>
                      <a:pt x="448663" y="99501"/>
                    </a:lnTo>
                    <a:cubicBezTo>
                      <a:pt x="459154" y="74023"/>
                      <a:pt x="474141" y="50045"/>
                      <a:pt x="490626" y="29064"/>
                    </a:cubicBezTo>
                    <a:cubicBezTo>
                      <a:pt x="493623" y="26066"/>
                      <a:pt x="498119" y="24568"/>
                      <a:pt x="501117" y="27565"/>
                    </a:cubicBezTo>
                    <a:cubicBezTo>
                      <a:pt x="504114" y="30562"/>
                      <a:pt x="505613" y="35059"/>
                      <a:pt x="502615" y="38056"/>
                    </a:cubicBezTo>
                    <a:lnTo>
                      <a:pt x="466139" y="98851"/>
                    </a:lnTo>
                    <a:lnTo>
                      <a:pt x="485849" y="95590"/>
                    </a:lnTo>
                    <a:lnTo>
                      <a:pt x="522190" y="82880"/>
                    </a:lnTo>
                    <a:lnTo>
                      <a:pt x="550574" y="40677"/>
                    </a:lnTo>
                    <a:cubicBezTo>
                      <a:pt x="561814" y="27564"/>
                      <a:pt x="574553" y="15575"/>
                      <a:pt x="588041" y="5084"/>
                    </a:cubicBezTo>
                    <a:cubicBezTo>
                      <a:pt x="591038" y="2087"/>
                      <a:pt x="595534" y="3585"/>
                      <a:pt x="598531" y="6583"/>
                    </a:cubicBezTo>
                    <a:cubicBezTo>
                      <a:pt x="601528" y="9580"/>
                      <a:pt x="600029" y="14076"/>
                      <a:pt x="597032" y="17073"/>
                    </a:cubicBezTo>
                    <a:lnTo>
                      <a:pt x="548760" y="73587"/>
                    </a:lnTo>
                    <a:lnTo>
                      <a:pt x="637496" y="42551"/>
                    </a:lnTo>
                    <a:cubicBezTo>
                      <a:pt x="641993" y="41052"/>
                      <a:pt x="644990" y="42551"/>
                      <a:pt x="647987" y="45548"/>
                    </a:cubicBezTo>
                    <a:cubicBezTo>
                      <a:pt x="649486" y="50044"/>
                      <a:pt x="647987" y="53042"/>
                      <a:pt x="644990" y="56039"/>
                    </a:cubicBezTo>
                    <a:lnTo>
                      <a:pt x="612852" y="67524"/>
                    </a:lnTo>
                    <a:lnTo>
                      <a:pt x="635998" y="71027"/>
                    </a:lnTo>
                    <a:cubicBezTo>
                      <a:pt x="640494" y="71027"/>
                      <a:pt x="643491" y="74024"/>
                      <a:pt x="643491" y="78519"/>
                    </a:cubicBezTo>
                    <a:cubicBezTo>
                      <a:pt x="640494" y="83015"/>
                      <a:pt x="637496" y="86013"/>
                      <a:pt x="634499" y="86013"/>
                    </a:cubicBezTo>
                    <a:cubicBezTo>
                      <a:pt x="621011" y="86013"/>
                      <a:pt x="586541" y="78519"/>
                      <a:pt x="585043" y="78519"/>
                    </a:cubicBezTo>
                    <a:lnTo>
                      <a:pt x="584474" y="77665"/>
                    </a:lnTo>
                    <a:lnTo>
                      <a:pt x="545751" y="91504"/>
                    </a:lnTo>
                    <a:lnTo>
                      <a:pt x="606025" y="105496"/>
                    </a:lnTo>
                    <a:cubicBezTo>
                      <a:pt x="610521" y="105496"/>
                      <a:pt x="613518" y="109992"/>
                      <a:pt x="612019" y="114488"/>
                    </a:cubicBezTo>
                    <a:cubicBezTo>
                      <a:pt x="612019" y="118984"/>
                      <a:pt x="609022" y="120483"/>
                      <a:pt x="606025" y="120483"/>
                    </a:cubicBezTo>
                    <a:lnTo>
                      <a:pt x="521069" y="100324"/>
                    </a:lnTo>
                    <a:lnTo>
                      <a:pt x="510162" y="104222"/>
                    </a:lnTo>
                    <a:lnTo>
                      <a:pt x="462372" y="113197"/>
                    </a:lnTo>
                    <a:lnTo>
                      <a:pt x="508236" y="130224"/>
                    </a:lnTo>
                    <a:cubicBezTo>
                      <a:pt x="529593" y="136593"/>
                      <a:pt x="551324" y="141464"/>
                      <a:pt x="573054" y="144461"/>
                    </a:cubicBezTo>
                    <a:cubicBezTo>
                      <a:pt x="577550" y="144461"/>
                      <a:pt x="580548" y="148957"/>
                      <a:pt x="579049" y="153453"/>
                    </a:cubicBezTo>
                    <a:cubicBezTo>
                      <a:pt x="577550" y="156450"/>
                      <a:pt x="574553" y="159448"/>
                      <a:pt x="570057" y="159448"/>
                    </a:cubicBezTo>
                    <a:cubicBezTo>
                      <a:pt x="523598" y="151954"/>
                      <a:pt x="480136" y="139966"/>
                      <a:pt x="438174" y="120483"/>
                    </a:cubicBezTo>
                    <a:lnTo>
                      <a:pt x="437430" y="117881"/>
                    </a:lnTo>
                    <a:lnTo>
                      <a:pt x="395982" y="125665"/>
                    </a:lnTo>
                    <a:lnTo>
                      <a:pt x="460652" y="150455"/>
                    </a:lnTo>
                    <a:cubicBezTo>
                      <a:pt x="465148" y="151954"/>
                      <a:pt x="466647" y="154952"/>
                      <a:pt x="466647" y="159448"/>
                    </a:cubicBezTo>
                    <a:cubicBezTo>
                      <a:pt x="466647" y="162445"/>
                      <a:pt x="463650" y="165442"/>
                      <a:pt x="459153" y="165442"/>
                    </a:cubicBezTo>
                    <a:cubicBezTo>
                      <a:pt x="459153" y="165442"/>
                      <a:pt x="457655" y="165442"/>
                      <a:pt x="457655" y="165442"/>
                    </a:cubicBezTo>
                    <a:lnTo>
                      <a:pt x="366352" y="130660"/>
                    </a:lnTo>
                    <a:lnTo>
                      <a:pt x="317198" y="133285"/>
                    </a:lnTo>
                    <a:lnTo>
                      <a:pt x="412696" y="180430"/>
                    </a:lnTo>
                    <a:cubicBezTo>
                      <a:pt x="415693" y="181928"/>
                      <a:pt x="417191" y="186424"/>
                      <a:pt x="415693" y="190920"/>
                    </a:cubicBezTo>
                    <a:cubicBezTo>
                      <a:pt x="414194" y="193917"/>
                      <a:pt x="411197" y="195416"/>
                      <a:pt x="408200" y="195416"/>
                    </a:cubicBezTo>
                    <a:cubicBezTo>
                      <a:pt x="406701" y="195416"/>
                      <a:pt x="406701" y="195416"/>
                      <a:pt x="405202" y="193917"/>
                    </a:cubicBezTo>
                    <a:lnTo>
                      <a:pt x="286807" y="135469"/>
                    </a:lnTo>
                    <a:lnTo>
                      <a:pt x="286649" y="134916"/>
                    </a:lnTo>
                    <a:lnTo>
                      <a:pt x="276317" y="135468"/>
                    </a:lnTo>
                    <a:lnTo>
                      <a:pt x="232899" y="132151"/>
                    </a:lnTo>
                    <a:lnTo>
                      <a:pt x="295800" y="168440"/>
                    </a:lnTo>
                    <a:cubicBezTo>
                      <a:pt x="300296" y="169938"/>
                      <a:pt x="301794" y="174434"/>
                      <a:pt x="300296" y="177432"/>
                    </a:cubicBezTo>
                    <a:cubicBezTo>
                      <a:pt x="300296" y="180429"/>
                      <a:pt x="297298" y="183427"/>
                      <a:pt x="294301" y="183427"/>
                    </a:cubicBezTo>
                    <a:cubicBezTo>
                      <a:pt x="292802" y="183427"/>
                      <a:pt x="292802" y="183427"/>
                      <a:pt x="291304" y="183427"/>
                    </a:cubicBezTo>
                    <a:cubicBezTo>
                      <a:pt x="261330" y="172936"/>
                      <a:pt x="234354" y="156450"/>
                      <a:pt x="208877" y="135468"/>
                    </a:cubicBezTo>
                    <a:lnTo>
                      <a:pt x="208133" y="130259"/>
                    </a:lnTo>
                    <a:lnTo>
                      <a:pt x="142188" y="125221"/>
                    </a:lnTo>
                    <a:lnTo>
                      <a:pt x="193140" y="163570"/>
                    </a:lnTo>
                    <a:cubicBezTo>
                      <a:pt x="218618" y="178931"/>
                      <a:pt x="245594" y="191670"/>
                      <a:pt x="273319" y="201411"/>
                    </a:cubicBezTo>
                    <a:cubicBezTo>
                      <a:pt x="277815" y="202910"/>
                      <a:pt x="279314" y="207406"/>
                      <a:pt x="277815" y="210403"/>
                    </a:cubicBezTo>
                    <a:cubicBezTo>
                      <a:pt x="277815" y="211902"/>
                      <a:pt x="274818" y="214899"/>
                      <a:pt x="271820" y="214899"/>
                    </a:cubicBezTo>
                    <a:cubicBezTo>
                      <a:pt x="270321" y="214899"/>
                      <a:pt x="270321" y="214899"/>
                      <a:pt x="268823" y="214899"/>
                    </a:cubicBezTo>
                    <a:cubicBezTo>
                      <a:pt x="210375" y="195417"/>
                      <a:pt x="156423" y="162446"/>
                      <a:pt x="111463" y="120482"/>
                    </a:cubicBezTo>
                    <a:lnTo>
                      <a:pt x="111463" y="118199"/>
                    </a:lnTo>
                    <a:lnTo>
                      <a:pt x="45815" y="102039"/>
                    </a:lnTo>
                    <a:lnTo>
                      <a:pt x="85424" y="149894"/>
                    </a:lnTo>
                    <a:cubicBezTo>
                      <a:pt x="105094" y="167691"/>
                      <a:pt x="127200" y="182677"/>
                      <a:pt x="150429" y="193918"/>
                    </a:cubicBezTo>
                    <a:cubicBezTo>
                      <a:pt x="153426" y="195417"/>
                      <a:pt x="156423" y="199912"/>
                      <a:pt x="153426" y="204408"/>
                    </a:cubicBezTo>
                    <a:cubicBezTo>
                      <a:pt x="151928" y="207406"/>
                      <a:pt x="148931" y="208904"/>
                      <a:pt x="145933" y="208904"/>
                    </a:cubicBezTo>
                    <a:cubicBezTo>
                      <a:pt x="144434" y="208904"/>
                      <a:pt x="144434" y="208904"/>
                      <a:pt x="142936" y="207406"/>
                    </a:cubicBezTo>
                    <a:cubicBezTo>
                      <a:pt x="93480" y="183427"/>
                      <a:pt x="50018" y="144461"/>
                      <a:pt x="21543" y="96504"/>
                    </a:cubicBezTo>
                    <a:lnTo>
                      <a:pt x="21661" y="96093"/>
                    </a:lnTo>
                    <a:lnTo>
                      <a:pt x="5058" y="92007"/>
                    </a:lnTo>
                    <a:cubicBezTo>
                      <a:pt x="561" y="90509"/>
                      <a:pt x="-937" y="86013"/>
                      <a:pt x="561" y="83015"/>
                    </a:cubicBezTo>
                    <a:cubicBezTo>
                      <a:pt x="2060" y="78519"/>
                      <a:pt x="6556" y="77020"/>
                      <a:pt x="9554" y="78519"/>
                    </a:cubicBezTo>
                    <a:lnTo>
                      <a:pt x="30427" y="83772"/>
                    </a:lnTo>
                    <a:lnTo>
                      <a:pt x="30535" y="83015"/>
                    </a:lnTo>
                    <a:cubicBezTo>
                      <a:pt x="76994" y="51543"/>
                      <a:pt x="124951" y="24567"/>
                      <a:pt x="175906" y="588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866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76" name="任意多边形: 形状 275">
                <a:extLst>
                  <a:ext uri="{FF2B5EF4-FFF2-40B4-BE49-F238E27FC236}">
                    <a16:creationId xmlns:a16="http://schemas.microsoft.com/office/drawing/2014/main" id="{C306D311-96C3-45D9-8B26-B2EC004F91F8}"/>
                  </a:ext>
                </a:extLst>
              </p:cNvPr>
              <p:cNvSpPr/>
              <p:nvPr/>
            </p:nvSpPr>
            <p:spPr>
              <a:xfrm>
                <a:off x="4083861" y="2941554"/>
                <a:ext cx="143781" cy="138738"/>
              </a:xfrm>
              <a:custGeom>
                <a:avLst/>
                <a:gdLst>
                  <a:gd name="connsiteX0" fmla="*/ 58115 w 143781"/>
                  <a:gd name="connsiteY0" fmla="*/ 74802 h 138738"/>
                  <a:gd name="connsiteX1" fmla="*/ 82655 w 143781"/>
                  <a:gd name="connsiteY1" fmla="*/ 77612 h 138738"/>
                  <a:gd name="connsiteX2" fmla="*/ 96144 w 143781"/>
                  <a:gd name="connsiteY2" fmla="*/ 121073 h 138738"/>
                  <a:gd name="connsiteX3" fmla="*/ 52682 w 143781"/>
                  <a:gd name="connsiteY3" fmla="*/ 134562 h 138738"/>
                  <a:gd name="connsiteX4" fmla="*/ 39194 w 143781"/>
                  <a:gd name="connsiteY4" fmla="*/ 91100 h 138738"/>
                  <a:gd name="connsiteX5" fmla="*/ 58115 w 143781"/>
                  <a:gd name="connsiteY5" fmla="*/ 74802 h 138738"/>
                  <a:gd name="connsiteX6" fmla="*/ 21583 w 143781"/>
                  <a:gd name="connsiteY6" fmla="*/ 3428 h 138738"/>
                  <a:gd name="connsiteX7" fmla="*/ 46686 w 143781"/>
                  <a:gd name="connsiteY7" fmla="*/ 5676 h 138738"/>
                  <a:gd name="connsiteX8" fmla="*/ 60175 w 143781"/>
                  <a:gd name="connsiteY8" fmla="*/ 49137 h 138738"/>
                  <a:gd name="connsiteX9" fmla="*/ 16713 w 143781"/>
                  <a:gd name="connsiteY9" fmla="*/ 62625 h 138738"/>
                  <a:gd name="connsiteX10" fmla="*/ 3225 w 143781"/>
                  <a:gd name="connsiteY10" fmla="*/ 19164 h 138738"/>
                  <a:gd name="connsiteX11" fmla="*/ 21583 w 143781"/>
                  <a:gd name="connsiteY11" fmla="*/ 3428 h 138738"/>
                  <a:gd name="connsiteX12" fmla="*/ 101576 w 143781"/>
                  <a:gd name="connsiteY12" fmla="*/ 1367 h 138738"/>
                  <a:gd name="connsiteX13" fmla="*/ 126116 w 143781"/>
                  <a:gd name="connsiteY13" fmla="*/ 4176 h 138738"/>
                  <a:gd name="connsiteX14" fmla="*/ 139605 w 143781"/>
                  <a:gd name="connsiteY14" fmla="*/ 47638 h 138738"/>
                  <a:gd name="connsiteX15" fmla="*/ 96144 w 143781"/>
                  <a:gd name="connsiteY15" fmla="*/ 61126 h 138738"/>
                  <a:gd name="connsiteX16" fmla="*/ 82655 w 143781"/>
                  <a:gd name="connsiteY16" fmla="*/ 17665 h 138738"/>
                  <a:gd name="connsiteX17" fmla="*/ 101576 w 143781"/>
                  <a:gd name="connsiteY17" fmla="*/ 1367 h 1387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43781" h="138738">
                    <a:moveTo>
                      <a:pt x="58115" y="74802"/>
                    </a:moveTo>
                    <a:cubicBezTo>
                      <a:pt x="66170" y="72366"/>
                      <a:pt x="75162" y="73116"/>
                      <a:pt x="82655" y="77612"/>
                    </a:cubicBezTo>
                    <a:cubicBezTo>
                      <a:pt x="99141" y="85105"/>
                      <a:pt x="105135" y="106087"/>
                      <a:pt x="96144" y="121073"/>
                    </a:cubicBezTo>
                    <a:cubicBezTo>
                      <a:pt x="88650" y="137559"/>
                      <a:pt x="67669" y="143553"/>
                      <a:pt x="52682" y="134562"/>
                    </a:cubicBezTo>
                    <a:cubicBezTo>
                      <a:pt x="37696" y="127068"/>
                      <a:pt x="31701" y="107586"/>
                      <a:pt x="39194" y="91100"/>
                    </a:cubicBezTo>
                    <a:cubicBezTo>
                      <a:pt x="42941" y="82857"/>
                      <a:pt x="50059" y="77237"/>
                      <a:pt x="58115" y="74802"/>
                    </a:cubicBezTo>
                    <a:close/>
                    <a:moveTo>
                      <a:pt x="21583" y="3428"/>
                    </a:moveTo>
                    <a:cubicBezTo>
                      <a:pt x="29451" y="1180"/>
                      <a:pt x="38444" y="1929"/>
                      <a:pt x="46686" y="5676"/>
                    </a:cubicBezTo>
                    <a:cubicBezTo>
                      <a:pt x="63172" y="13169"/>
                      <a:pt x="69166" y="34150"/>
                      <a:pt x="60175" y="49137"/>
                    </a:cubicBezTo>
                    <a:cubicBezTo>
                      <a:pt x="52681" y="65623"/>
                      <a:pt x="31699" y="71617"/>
                      <a:pt x="16713" y="62625"/>
                    </a:cubicBezTo>
                    <a:cubicBezTo>
                      <a:pt x="1726" y="55132"/>
                      <a:pt x="-4268" y="35649"/>
                      <a:pt x="3225" y="19164"/>
                    </a:cubicBezTo>
                    <a:cubicBezTo>
                      <a:pt x="6971" y="10921"/>
                      <a:pt x="13715" y="5676"/>
                      <a:pt x="21583" y="3428"/>
                    </a:cubicBezTo>
                    <a:close/>
                    <a:moveTo>
                      <a:pt x="101576" y="1367"/>
                    </a:moveTo>
                    <a:cubicBezTo>
                      <a:pt x="109631" y="-1069"/>
                      <a:pt x="118623" y="-319"/>
                      <a:pt x="126116" y="4176"/>
                    </a:cubicBezTo>
                    <a:cubicBezTo>
                      <a:pt x="142602" y="11670"/>
                      <a:pt x="148596" y="32651"/>
                      <a:pt x="139605" y="47638"/>
                    </a:cubicBezTo>
                    <a:cubicBezTo>
                      <a:pt x="132111" y="64123"/>
                      <a:pt x="111130" y="70118"/>
                      <a:pt x="96144" y="61126"/>
                    </a:cubicBezTo>
                    <a:cubicBezTo>
                      <a:pt x="79658" y="52134"/>
                      <a:pt x="75162" y="34150"/>
                      <a:pt x="82655" y="17665"/>
                    </a:cubicBezTo>
                    <a:cubicBezTo>
                      <a:pt x="86402" y="9422"/>
                      <a:pt x="93521" y="3802"/>
                      <a:pt x="101576" y="1367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1866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272" name="组合 271">
              <a:extLst>
                <a:ext uri="{FF2B5EF4-FFF2-40B4-BE49-F238E27FC236}">
                  <a16:creationId xmlns:a16="http://schemas.microsoft.com/office/drawing/2014/main" id="{5FCFF506-867E-4DF6-A23D-C88FF45C1F84}"/>
                </a:ext>
              </a:extLst>
            </p:cNvPr>
            <p:cNvGrpSpPr/>
            <p:nvPr/>
          </p:nvGrpSpPr>
          <p:grpSpPr>
            <a:xfrm>
              <a:off x="5326027" y="6096001"/>
              <a:ext cx="626094" cy="173276"/>
              <a:chOff x="4083861" y="2941554"/>
              <a:chExt cx="778625" cy="215491"/>
            </a:xfrm>
          </p:grpSpPr>
          <p:sp>
            <p:nvSpPr>
              <p:cNvPr id="273" name="任意多边形: 形状 272">
                <a:extLst>
                  <a:ext uri="{FF2B5EF4-FFF2-40B4-BE49-F238E27FC236}">
                    <a16:creationId xmlns:a16="http://schemas.microsoft.com/office/drawing/2014/main" id="{092452AE-A8D8-49DF-B139-CD3FE3CDFCF1}"/>
                  </a:ext>
                </a:extLst>
              </p:cNvPr>
              <p:cNvSpPr/>
              <p:nvPr/>
            </p:nvSpPr>
            <p:spPr>
              <a:xfrm>
                <a:off x="4213911" y="2942146"/>
                <a:ext cx="648575" cy="214899"/>
              </a:xfrm>
              <a:custGeom>
                <a:avLst/>
                <a:gdLst>
                  <a:gd name="connsiteX0" fmla="*/ 175906 w 648575"/>
                  <a:gd name="connsiteY0" fmla="*/ 588 h 214899"/>
                  <a:gd name="connsiteX1" fmla="*/ 186396 w 648575"/>
                  <a:gd name="connsiteY1" fmla="*/ 3585 h 214899"/>
                  <a:gd name="connsiteX2" fmla="*/ 183399 w 648575"/>
                  <a:gd name="connsiteY2" fmla="*/ 14076 h 214899"/>
                  <a:gd name="connsiteX3" fmla="*/ 52189 w 648575"/>
                  <a:gd name="connsiteY3" fmla="*/ 89249 h 214899"/>
                  <a:gd name="connsiteX4" fmla="*/ 124873 w 648575"/>
                  <a:gd name="connsiteY4" fmla="*/ 107541 h 214899"/>
                  <a:gd name="connsiteX5" fmla="*/ 124951 w 648575"/>
                  <a:gd name="connsiteY5" fmla="*/ 106994 h 214899"/>
                  <a:gd name="connsiteX6" fmla="*/ 255336 w 648575"/>
                  <a:gd name="connsiteY6" fmla="*/ 29063 h 214899"/>
                  <a:gd name="connsiteX7" fmla="*/ 265826 w 648575"/>
                  <a:gd name="connsiteY7" fmla="*/ 32060 h 214899"/>
                  <a:gd name="connsiteX8" fmla="*/ 262829 w 648575"/>
                  <a:gd name="connsiteY8" fmla="*/ 42551 h 214899"/>
                  <a:gd name="connsiteX9" fmla="*/ 149206 w 648575"/>
                  <a:gd name="connsiteY9" fmla="*/ 110725 h 214899"/>
                  <a:gd name="connsiteX10" fmla="*/ 216299 w 648575"/>
                  <a:gd name="connsiteY10" fmla="*/ 118925 h 214899"/>
                  <a:gd name="connsiteX11" fmla="*/ 222365 w 648575"/>
                  <a:gd name="connsiteY11" fmla="*/ 118872 h 214899"/>
                  <a:gd name="connsiteX12" fmla="*/ 222365 w 648575"/>
                  <a:gd name="connsiteY12" fmla="*/ 117485 h 214899"/>
                  <a:gd name="connsiteX13" fmla="*/ 325773 w 648575"/>
                  <a:gd name="connsiteY13" fmla="*/ 27565 h 214899"/>
                  <a:gd name="connsiteX14" fmla="*/ 336264 w 648575"/>
                  <a:gd name="connsiteY14" fmla="*/ 29064 h 214899"/>
                  <a:gd name="connsiteX15" fmla="*/ 334765 w 648575"/>
                  <a:gd name="connsiteY15" fmla="*/ 39554 h 214899"/>
                  <a:gd name="connsiteX16" fmla="*/ 243352 w 648575"/>
                  <a:gd name="connsiteY16" fmla="*/ 118688 h 214899"/>
                  <a:gd name="connsiteX17" fmla="*/ 299002 w 648575"/>
                  <a:gd name="connsiteY17" fmla="*/ 118201 h 214899"/>
                  <a:gd name="connsiteX18" fmla="*/ 338699 w 648575"/>
                  <a:gd name="connsiteY18" fmla="*/ 65032 h 214899"/>
                  <a:gd name="connsiteX19" fmla="*/ 390215 w 648575"/>
                  <a:gd name="connsiteY19" fmla="*/ 18573 h 214899"/>
                  <a:gd name="connsiteX20" fmla="*/ 400706 w 648575"/>
                  <a:gd name="connsiteY20" fmla="*/ 20072 h 214899"/>
                  <a:gd name="connsiteX21" fmla="*/ 399207 w 648575"/>
                  <a:gd name="connsiteY21" fmla="*/ 30562 h 214899"/>
                  <a:gd name="connsiteX22" fmla="*/ 349938 w 648575"/>
                  <a:gd name="connsiteY22" fmla="*/ 74211 h 214899"/>
                  <a:gd name="connsiteX23" fmla="*/ 318025 w 648575"/>
                  <a:gd name="connsiteY23" fmla="*/ 118034 h 214899"/>
                  <a:gd name="connsiteX24" fmla="*/ 351987 w 648575"/>
                  <a:gd name="connsiteY24" fmla="*/ 117737 h 214899"/>
                  <a:gd name="connsiteX25" fmla="*/ 370318 w 648575"/>
                  <a:gd name="connsiteY25" fmla="*/ 114704 h 214899"/>
                  <a:gd name="connsiteX26" fmla="*/ 426184 w 648575"/>
                  <a:gd name="connsiteY26" fmla="*/ 48546 h 214899"/>
                  <a:gd name="connsiteX27" fmla="*/ 436674 w 648575"/>
                  <a:gd name="connsiteY27" fmla="*/ 48546 h 214899"/>
                  <a:gd name="connsiteX28" fmla="*/ 436674 w 648575"/>
                  <a:gd name="connsiteY28" fmla="*/ 59036 h 214899"/>
                  <a:gd name="connsiteX29" fmla="*/ 393245 w 648575"/>
                  <a:gd name="connsiteY29" fmla="*/ 110911 h 214899"/>
                  <a:gd name="connsiteX30" fmla="*/ 449560 w 648575"/>
                  <a:gd name="connsiteY30" fmla="*/ 101594 h 214899"/>
                  <a:gd name="connsiteX31" fmla="*/ 448663 w 648575"/>
                  <a:gd name="connsiteY31" fmla="*/ 99501 h 214899"/>
                  <a:gd name="connsiteX32" fmla="*/ 490626 w 648575"/>
                  <a:gd name="connsiteY32" fmla="*/ 29064 h 214899"/>
                  <a:gd name="connsiteX33" fmla="*/ 501117 w 648575"/>
                  <a:gd name="connsiteY33" fmla="*/ 27565 h 214899"/>
                  <a:gd name="connsiteX34" fmla="*/ 502615 w 648575"/>
                  <a:gd name="connsiteY34" fmla="*/ 38056 h 214899"/>
                  <a:gd name="connsiteX35" fmla="*/ 466139 w 648575"/>
                  <a:gd name="connsiteY35" fmla="*/ 98851 h 214899"/>
                  <a:gd name="connsiteX36" fmla="*/ 485849 w 648575"/>
                  <a:gd name="connsiteY36" fmla="*/ 95590 h 214899"/>
                  <a:gd name="connsiteX37" fmla="*/ 522190 w 648575"/>
                  <a:gd name="connsiteY37" fmla="*/ 82880 h 214899"/>
                  <a:gd name="connsiteX38" fmla="*/ 550574 w 648575"/>
                  <a:gd name="connsiteY38" fmla="*/ 40677 h 214899"/>
                  <a:gd name="connsiteX39" fmla="*/ 588041 w 648575"/>
                  <a:gd name="connsiteY39" fmla="*/ 5084 h 214899"/>
                  <a:gd name="connsiteX40" fmla="*/ 598531 w 648575"/>
                  <a:gd name="connsiteY40" fmla="*/ 6583 h 214899"/>
                  <a:gd name="connsiteX41" fmla="*/ 597032 w 648575"/>
                  <a:gd name="connsiteY41" fmla="*/ 17073 h 214899"/>
                  <a:gd name="connsiteX42" fmla="*/ 548760 w 648575"/>
                  <a:gd name="connsiteY42" fmla="*/ 73587 h 214899"/>
                  <a:gd name="connsiteX43" fmla="*/ 637496 w 648575"/>
                  <a:gd name="connsiteY43" fmla="*/ 42551 h 214899"/>
                  <a:gd name="connsiteX44" fmla="*/ 647987 w 648575"/>
                  <a:gd name="connsiteY44" fmla="*/ 45548 h 214899"/>
                  <a:gd name="connsiteX45" fmla="*/ 644990 w 648575"/>
                  <a:gd name="connsiteY45" fmla="*/ 56039 h 214899"/>
                  <a:gd name="connsiteX46" fmla="*/ 612852 w 648575"/>
                  <a:gd name="connsiteY46" fmla="*/ 67524 h 214899"/>
                  <a:gd name="connsiteX47" fmla="*/ 635998 w 648575"/>
                  <a:gd name="connsiteY47" fmla="*/ 71027 h 214899"/>
                  <a:gd name="connsiteX48" fmla="*/ 643491 w 648575"/>
                  <a:gd name="connsiteY48" fmla="*/ 78519 h 214899"/>
                  <a:gd name="connsiteX49" fmla="*/ 634499 w 648575"/>
                  <a:gd name="connsiteY49" fmla="*/ 86013 h 214899"/>
                  <a:gd name="connsiteX50" fmla="*/ 585043 w 648575"/>
                  <a:gd name="connsiteY50" fmla="*/ 78519 h 214899"/>
                  <a:gd name="connsiteX51" fmla="*/ 584474 w 648575"/>
                  <a:gd name="connsiteY51" fmla="*/ 77665 h 214899"/>
                  <a:gd name="connsiteX52" fmla="*/ 545751 w 648575"/>
                  <a:gd name="connsiteY52" fmla="*/ 91504 h 214899"/>
                  <a:gd name="connsiteX53" fmla="*/ 606025 w 648575"/>
                  <a:gd name="connsiteY53" fmla="*/ 105496 h 214899"/>
                  <a:gd name="connsiteX54" fmla="*/ 612019 w 648575"/>
                  <a:gd name="connsiteY54" fmla="*/ 114488 h 214899"/>
                  <a:gd name="connsiteX55" fmla="*/ 606025 w 648575"/>
                  <a:gd name="connsiteY55" fmla="*/ 120483 h 214899"/>
                  <a:gd name="connsiteX56" fmla="*/ 521069 w 648575"/>
                  <a:gd name="connsiteY56" fmla="*/ 100324 h 214899"/>
                  <a:gd name="connsiteX57" fmla="*/ 510162 w 648575"/>
                  <a:gd name="connsiteY57" fmla="*/ 104222 h 214899"/>
                  <a:gd name="connsiteX58" fmla="*/ 462372 w 648575"/>
                  <a:gd name="connsiteY58" fmla="*/ 113197 h 214899"/>
                  <a:gd name="connsiteX59" fmla="*/ 508236 w 648575"/>
                  <a:gd name="connsiteY59" fmla="*/ 130224 h 214899"/>
                  <a:gd name="connsiteX60" fmla="*/ 573054 w 648575"/>
                  <a:gd name="connsiteY60" fmla="*/ 144461 h 214899"/>
                  <a:gd name="connsiteX61" fmla="*/ 579049 w 648575"/>
                  <a:gd name="connsiteY61" fmla="*/ 153453 h 214899"/>
                  <a:gd name="connsiteX62" fmla="*/ 570057 w 648575"/>
                  <a:gd name="connsiteY62" fmla="*/ 159448 h 214899"/>
                  <a:gd name="connsiteX63" fmla="*/ 438174 w 648575"/>
                  <a:gd name="connsiteY63" fmla="*/ 120483 h 214899"/>
                  <a:gd name="connsiteX64" fmla="*/ 437430 w 648575"/>
                  <a:gd name="connsiteY64" fmla="*/ 117881 h 214899"/>
                  <a:gd name="connsiteX65" fmla="*/ 395982 w 648575"/>
                  <a:gd name="connsiteY65" fmla="*/ 125665 h 214899"/>
                  <a:gd name="connsiteX66" fmla="*/ 460652 w 648575"/>
                  <a:gd name="connsiteY66" fmla="*/ 150455 h 214899"/>
                  <a:gd name="connsiteX67" fmla="*/ 466647 w 648575"/>
                  <a:gd name="connsiteY67" fmla="*/ 159448 h 214899"/>
                  <a:gd name="connsiteX68" fmla="*/ 459153 w 648575"/>
                  <a:gd name="connsiteY68" fmla="*/ 165442 h 214899"/>
                  <a:gd name="connsiteX69" fmla="*/ 457655 w 648575"/>
                  <a:gd name="connsiteY69" fmla="*/ 165442 h 214899"/>
                  <a:gd name="connsiteX70" fmla="*/ 366352 w 648575"/>
                  <a:gd name="connsiteY70" fmla="*/ 130660 h 214899"/>
                  <a:gd name="connsiteX71" fmla="*/ 317198 w 648575"/>
                  <a:gd name="connsiteY71" fmla="*/ 133285 h 214899"/>
                  <a:gd name="connsiteX72" fmla="*/ 412696 w 648575"/>
                  <a:gd name="connsiteY72" fmla="*/ 180430 h 214899"/>
                  <a:gd name="connsiteX73" fmla="*/ 415693 w 648575"/>
                  <a:gd name="connsiteY73" fmla="*/ 190920 h 214899"/>
                  <a:gd name="connsiteX74" fmla="*/ 408200 w 648575"/>
                  <a:gd name="connsiteY74" fmla="*/ 195416 h 214899"/>
                  <a:gd name="connsiteX75" fmla="*/ 405202 w 648575"/>
                  <a:gd name="connsiteY75" fmla="*/ 193917 h 214899"/>
                  <a:gd name="connsiteX76" fmla="*/ 286807 w 648575"/>
                  <a:gd name="connsiteY76" fmla="*/ 135469 h 214899"/>
                  <a:gd name="connsiteX77" fmla="*/ 286649 w 648575"/>
                  <a:gd name="connsiteY77" fmla="*/ 134916 h 214899"/>
                  <a:gd name="connsiteX78" fmla="*/ 276317 w 648575"/>
                  <a:gd name="connsiteY78" fmla="*/ 135468 h 214899"/>
                  <a:gd name="connsiteX79" fmla="*/ 232899 w 648575"/>
                  <a:gd name="connsiteY79" fmla="*/ 132151 h 214899"/>
                  <a:gd name="connsiteX80" fmla="*/ 295800 w 648575"/>
                  <a:gd name="connsiteY80" fmla="*/ 168440 h 214899"/>
                  <a:gd name="connsiteX81" fmla="*/ 300296 w 648575"/>
                  <a:gd name="connsiteY81" fmla="*/ 177432 h 214899"/>
                  <a:gd name="connsiteX82" fmla="*/ 294301 w 648575"/>
                  <a:gd name="connsiteY82" fmla="*/ 183427 h 214899"/>
                  <a:gd name="connsiteX83" fmla="*/ 291304 w 648575"/>
                  <a:gd name="connsiteY83" fmla="*/ 183427 h 214899"/>
                  <a:gd name="connsiteX84" fmla="*/ 208877 w 648575"/>
                  <a:gd name="connsiteY84" fmla="*/ 135468 h 214899"/>
                  <a:gd name="connsiteX85" fmla="*/ 208133 w 648575"/>
                  <a:gd name="connsiteY85" fmla="*/ 130259 h 214899"/>
                  <a:gd name="connsiteX86" fmla="*/ 142188 w 648575"/>
                  <a:gd name="connsiteY86" fmla="*/ 125221 h 214899"/>
                  <a:gd name="connsiteX87" fmla="*/ 193140 w 648575"/>
                  <a:gd name="connsiteY87" fmla="*/ 163570 h 214899"/>
                  <a:gd name="connsiteX88" fmla="*/ 273319 w 648575"/>
                  <a:gd name="connsiteY88" fmla="*/ 201411 h 214899"/>
                  <a:gd name="connsiteX89" fmla="*/ 277815 w 648575"/>
                  <a:gd name="connsiteY89" fmla="*/ 210403 h 214899"/>
                  <a:gd name="connsiteX90" fmla="*/ 271820 w 648575"/>
                  <a:gd name="connsiteY90" fmla="*/ 214899 h 214899"/>
                  <a:gd name="connsiteX91" fmla="*/ 268823 w 648575"/>
                  <a:gd name="connsiteY91" fmla="*/ 214899 h 214899"/>
                  <a:gd name="connsiteX92" fmla="*/ 111463 w 648575"/>
                  <a:gd name="connsiteY92" fmla="*/ 120482 h 214899"/>
                  <a:gd name="connsiteX93" fmla="*/ 111463 w 648575"/>
                  <a:gd name="connsiteY93" fmla="*/ 118199 h 214899"/>
                  <a:gd name="connsiteX94" fmla="*/ 45815 w 648575"/>
                  <a:gd name="connsiteY94" fmla="*/ 102039 h 214899"/>
                  <a:gd name="connsiteX95" fmla="*/ 85424 w 648575"/>
                  <a:gd name="connsiteY95" fmla="*/ 149894 h 214899"/>
                  <a:gd name="connsiteX96" fmla="*/ 150429 w 648575"/>
                  <a:gd name="connsiteY96" fmla="*/ 193918 h 214899"/>
                  <a:gd name="connsiteX97" fmla="*/ 153426 w 648575"/>
                  <a:gd name="connsiteY97" fmla="*/ 204408 h 214899"/>
                  <a:gd name="connsiteX98" fmla="*/ 145933 w 648575"/>
                  <a:gd name="connsiteY98" fmla="*/ 208904 h 214899"/>
                  <a:gd name="connsiteX99" fmla="*/ 142936 w 648575"/>
                  <a:gd name="connsiteY99" fmla="*/ 207406 h 214899"/>
                  <a:gd name="connsiteX100" fmla="*/ 21543 w 648575"/>
                  <a:gd name="connsiteY100" fmla="*/ 96504 h 214899"/>
                  <a:gd name="connsiteX101" fmla="*/ 21661 w 648575"/>
                  <a:gd name="connsiteY101" fmla="*/ 96093 h 214899"/>
                  <a:gd name="connsiteX102" fmla="*/ 5058 w 648575"/>
                  <a:gd name="connsiteY102" fmla="*/ 92007 h 214899"/>
                  <a:gd name="connsiteX103" fmla="*/ 561 w 648575"/>
                  <a:gd name="connsiteY103" fmla="*/ 83015 h 214899"/>
                  <a:gd name="connsiteX104" fmla="*/ 9554 w 648575"/>
                  <a:gd name="connsiteY104" fmla="*/ 78519 h 214899"/>
                  <a:gd name="connsiteX105" fmla="*/ 30427 w 648575"/>
                  <a:gd name="connsiteY105" fmla="*/ 83772 h 214899"/>
                  <a:gd name="connsiteX106" fmla="*/ 30535 w 648575"/>
                  <a:gd name="connsiteY106" fmla="*/ 83015 h 214899"/>
                  <a:gd name="connsiteX107" fmla="*/ 175906 w 648575"/>
                  <a:gd name="connsiteY107" fmla="*/ 588 h 2148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</a:cxnLst>
                <a:rect l="l" t="t" r="r" b="b"/>
                <a:pathLst>
                  <a:path w="648575" h="214899">
                    <a:moveTo>
                      <a:pt x="175906" y="588"/>
                    </a:moveTo>
                    <a:cubicBezTo>
                      <a:pt x="178904" y="-911"/>
                      <a:pt x="183399" y="588"/>
                      <a:pt x="186396" y="3585"/>
                    </a:cubicBezTo>
                    <a:cubicBezTo>
                      <a:pt x="187895" y="6583"/>
                      <a:pt x="186396" y="11079"/>
                      <a:pt x="183399" y="14076"/>
                    </a:cubicBezTo>
                    <a:lnTo>
                      <a:pt x="52189" y="89249"/>
                    </a:lnTo>
                    <a:lnTo>
                      <a:pt x="124873" y="107541"/>
                    </a:lnTo>
                    <a:lnTo>
                      <a:pt x="124951" y="106994"/>
                    </a:lnTo>
                    <a:cubicBezTo>
                      <a:pt x="165415" y="77021"/>
                      <a:pt x="208876" y="51543"/>
                      <a:pt x="255336" y="29063"/>
                    </a:cubicBezTo>
                    <a:cubicBezTo>
                      <a:pt x="259832" y="27564"/>
                      <a:pt x="262829" y="29063"/>
                      <a:pt x="265826" y="32060"/>
                    </a:cubicBezTo>
                    <a:cubicBezTo>
                      <a:pt x="267325" y="36556"/>
                      <a:pt x="265826" y="39554"/>
                      <a:pt x="262829" y="42551"/>
                    </a:cubicBezTo>
                    <a:lnTo>
                      <a:pt x="149206" y="110725"/>
                    </a:lnTo>
                    <a:lnTo>
                      <a:pt x="216299" y="118925"/>
                    </a:lnTo>
                    <a:lnTo>
                      <a:pt x="222365" y="118872"/>
                    </a:lnTo>
                    <a:lnTo>
                      <a:pt x="222365" y="117485"/>
                    </a:lnTo>
                    <a:cubicBezTo>
                      <a:pt x="252338" y="83016"/>
                      <a:pt x="288306" y="53042"/>
                      <a:pt x="325773" y="27565"/>
                    </a:cubicBezTo>
                    <a:cubicBezTo>
                      <a:pt x="328770" y="24568"/>
                      <a:pt x="333266" y="26066"/>
                      <a:pt x="336264" y="29064"/>
                    </a:cubicBezTo>
                    <a:cubicBezTo>
                      <a:pt x="339261" y="32061"/>
                      <a:pt x="337762" y="36557"/>
                      <a:pt x="334765" y="39554"/>
                    </a:cubicBezTo>
                    <a:lnTo>
                      <a:pt x="243352" y="118688"/>
                    </a:lnTo>
                    <a:lnTo>
                      <a:pt x="299002" y="118201"/>
                    </a:lnTo>
                    <a:lnTo>
                      <a:pt x="338699" y="65032"/>
                    </a:lnTo>
                    <a:cubicBezTo>
                      <a:pt x="354247" y="47797"/>
                      <a:pt x="371482" y="32061"/>
                      <a:pt x="390215" y="18573"/>
                    </a:cubicBezTo>
                    <a:cubicBezTo>
                      <a:pt x="393212" y="15576"/>
                      <a:pt x="397708" y="17074"/>
                      <a:pt x="400706" y="20072"/>
                    </a:cubicBezTo>
                    <a:cubicBezTo>
                      <a:pt x="403703" y="23069"/>
                      <a:pt x="402204" y="27565"/>
                      <a:pt x="399207" y="30562"/>
                    </a:cubicBezTo>
                    <a:cubicBezTo>
                      <a:pt x="381223" y="43301"/>
                      <a:pt x="364738" y="57913"/>
                      <a:pt x="349938" y="74211"/>
                    </a:cubicBezTo>
                    <a:lnTo>
                      <a:pt x="318025" y="118034"/>
                    </a:lnTo>
                    <a:lnTo>
                      <a:pt x="351987" y="117737"/>
                    </a:lnTo>
                    <a:lnTo>
                      <a:pt x="370318" y="114704"/>
                    </a:lnTo>
                    <a:lnTo>
                      <a:pt x="426184" y="48546"/>
                    </a:lnTo>
                    <a:cubicBezTo>
                      <a:pt x="429181" y="45549"/>
                      <a:pt x="433677" y="45549"/>
                      <a:pt x="436674" y="48546"/>
                    </a:cubicBezTo>
                    <a:cubicBezTo>
                      <a:pt x="439672" y="51543"/>
                      <a:pt x="439672" y="56039"/>
                      <a:pt x="436674" y="59036"/>
                    </a:cubicBezTo>
                    <a:lnTo>
                      <a:pt x="393245" y="110911"/>
                    </a:lnTo>
                    <a:lnTo>
                      <a:pt x="449560" y="101594"/>
                    </a:lnTo>
                    <a:lnTo>
                      <a:pt x="448663" y="99501"/>
                    </a:lnTo>
                    <a:cubicBezTo>
                      <a:pt x="459154" y="74023"/>
                      <a:pt x="474141" y="50045"/>
                      <a:pt x="490626" y="29064"/>
                    </a:cubicBezTo>
                    <a:cubicBezTo>
                      <a:pt x="493623" y="26066"/>
                      <a:pt x="498119" y="24568"/>
                      <a:pt x="501117" y="27565"/>
                    </a:cubicBezTo>
                    <a:cubicBezTo>
                      <a:pt x="504114" y="30562"/>
                      <a:pt x="505613" y="35059"/>
                      <a:pt x="502615" y="38056"/>
                    </a:cubicBezTo>
                    <a:lnTo>
                      <a:pt x="466139" y="98851"/>
                    </a:lnTo>
                    <a:lnTo>
                      <a:pt x="485849" y="95590"/>
                    </a:lnTo>
                    <a:lnTo>
                      <a:pt x="522190" y="82880"/>
                    </a:lnTo>
                    <a:lnTo>
                      <a:pt x="550574" y="40677"/>
                    </a:lnTo>
                    <a:cubicBezTo>
                      <a:pt x="561814" y="27564"/>
                      <a:pt x="574553" y="15575"/>
                      <a:pt x="588041" y="5084"/>
                    </a:cubicBezTo>
                    <a:cubicBezTo>
                      <a:pt x="591038" y="2087"/>
                      <a:pt x="595534" y="3585"/>
                      <a:pt x="598531" y="6583"/>
                    </a:cubicBezTo>
                    <a:cubicBezTo>
                      <a:pt x="601528" y="9580"/>
                      <a:pt x="600029" y="14076"/>
                      <a:pt x="597032" y="17073"/>
                    </a:cubicBezTo>
                    <a:lnTo>
                      <a:pt x="548760" y="73587"/>
                    </a:lnTo>
                    <a:lnTo>
                      <a:pt x="637496" y="42551"/>
                    </a:lnTo>
                    <a:cubicBezTo>
                      <a:pt x="641993" y="41052"/>
                      <a:pt x="644990" y="42551"/>
                      <a:pt x="647987" y="45548"/>
                    </a:cubicBezTo>
                    <a:cubicBezTo>
                      <a:pt x="649486" y="50044"/>
                      <a:pt x="647987" y="53042"/>
                      <a:pt x="644990" y="56039"/>
                    </a:cubicBezTo>
                    <a:lnTo>
                      <a:pt x="612852" y="67524"/>
                    </a:lnTo>
                    <a:lnTo>
                      <a:pt x="635998" y="71027"/>
                    </a:lnTo>
                    <a:cubicBezTo>
                      <a:pt x="640494" y="71027"/>
                      <a:pt x="643491" y="74024"/>
                      <a:pt x="643491" y="78519"/>
                    </a:cubicBezTo>
                    <a:cubicBezTo>
                      <a:pt x="640494" y="83015"/>
                      <a:pt x="637496" y="86013"/>
                      <a:pt x="634499" y="86013"/>
                    </a:cubicBezTo>
                    <a:cubicBezTo>
                      <a:pt x="621011" y="86013"/>
                      <a:pt x="586541" y="78519"/>
                      <a:pt x="585043" y="78519"/>
                    </a:cubicBezTo>
                    <a:lnTo>
                      <a:pt x="584474" y="77665"/>
                    </a:lnTo>
                    <a:lnTo>
                      <a:pt x="545751" y="91504"/>
                    </a:lnTo>
                    <a:lnTo>
                      <a:pt x="606025" y="105496"/>
                    </a:lnTo>
                    <a:cubicBezTo>
                      <a:pt x="610521" y="105496"/>
                      <a:pt x="613518" y="109992"/>
                      <a:pt x="612019" y="114488"/>
                    </a:cubicBezTo>
                    <a:cubicBezTo>
                      <a:pt x="612019" y="118984"/>
                      <a:pt x="609022" y="120483"/>
                      <a:pt x="606025" y="120483"/>
                    </a:cubicBezTo>
                    <a:lnTo>
                      <a:pt x="521069" y="100324"/>
                    </a:lnTo>
                    <a:lnTo>
                      <a:pt x="510162" y="104222"/>
                    </a:lnTo>
                    <a:lnTo>
                      <a:pt x="462372" y="113197"/>
                    </a:lnTo>
                    <a:lnTo>
                      <a:pt x="508236" y="130224"/>
                    </a:lnTo>
                    <a:cubicBezTo>
                      <a:pt x="529593" y="136593"/>
                      <a:pt x="551324" y="141464"/>
                      <a:pt x="573054" y="144461"/>
                    </a:cubicBezTo>
                    <a:cubicBezTo>
                      <a:pt x="577550" y="144461"/>
                      <a:pt x="580548" y="148957"/>
                      <a:pt x="579049" y="153453"/>
                    </a:cubicBezTo>
                    <a:cubicBezTo>
                      <a:pt x="577550" y="156450"/>
                      <a:pt x="574553" y="159448"/>
                      <a:pt x="570057" y="159448"/>
                    </a:cubicBezTo>
                    <a:cubicBezTo>
                      <a:pt x="523598" y="151954"/>
                      <a:pt x="480136" y="139966"/>
                      <a:pt x="438174" y="120483"/>
                    </a:cubicBezTo>
                    <a:lnTo>
                      <a:pt x="437430" y="117881"/>
                    </a:lnTo>
                    <a:lnTo>
                      <a:pt x="395982" y="125665"/>
                    </a:lnTo>
                    <a:lnTo>
                      <a:pt x="460652" y="150455"/>
                    </a:lnTo>
                    <a:cubicBezTo>
                      <a:pt x="465148" y="151954"/>
                      <a:pt x="466647" y="154952"/>
                      <a:pt x="466647" y="159448"/>
                    </a:cubicBezTo>
                    <a:cubicBezTo>
                      <a:pt x="466647" y="162445"/>
                      <a:pt x="463650" y="165442"/>
                      <a:pt x="459153" y="165442"/>
                    </a:cubicBezTo>
                    <a:cubicBezTo>
                      <a:pt x="459153" y="165442"/>
                      <a:pt x="457655" y="165442"/>
                      <a:pt x="457655" y="165442"/>
                    </a:cubicBezTo>
                    <a:lnTo>
                      <a:pt x="366352" y="130660"/>
                    </a:lnTo>
                    <a:lnTo>
                      <a:pt x="317198" y="133285"/>
                    </a:lnTo>
                    <a:lnTo>
                      <a:pt x="412696" y="180430"/>
                    </a:lnTo>
                    <a:cubicBezTo>
                      <a:pt x="415693" y="181928"/>
                      <a:pt x="417191" y="186424"/>
                      <a:pt x="415693" y="190920"/>
                    </a:cubicBezTo>
                    <a:cubicBezTo>
                      <a:pt x="414194" y="193917"/>
                      <a:pt x="411197" y="195416"/>
                      <a:pt x="408200" y="195416"/>
                    </a:cubicBezTo>
                    <a:cubicBezTo>
                      <a:pt x="406701" y="195416"/>
                      <a:pt x="406701" y="195416"/>
                      <a:pt x="405202" y="193917"/>
                    </a:cubicBezTo>
                    <a:lnTo>
                      <a:pt x="286807" y="135469"/>
                    </a:lnTo>
                    <a:lnTo>
                      <a:pt x="286649" y="134916"/>
                    </a:lnTo>
                    <a:lnTo>
                      <a:pt x="276317" y="135468"/>
                    </a:lnTo>
                    <a:lnTo>
                      <a:pt x="232899" y="132151"/>
                    </a:lnTo>
                    <a:lnTo>
                      <a:pt x="295800" y="168440"/>
                    </a:lnTo>
                    <a:cubicBezTo>
                      <a:pt x="300296" y="169938"/>
                      <a:pt x="301794" y="174434"/>
                      <a:pt x="300296" y="177432"/>
                    </a:cubicBezTo>
                    <a:cubicBezTo>
                      <a:pt x="300296" y="180429"/>
                      <a:pt x="297298" y="183427"/>
                      <a:pt x="294301" y="183427"/>
                    </a:cubicBezTo>
                    <a:cubicBezTo>
                      <a:pt x="292802" y="183427"/>
                      <a:pt x="292802" y="183427"/>
                      <a:pt x="291304" y="183427"/>
                    </a:cubicBezTo>
                    <a:cubicBezTo>
                      <a:pt x="261330" y="172936"/>
                      <a:pt x="234354" y="156450"/>
                      <a:pt x="208877" y="135468"/>
                    </a:cubicBezTo>
                    <a:lnTo>
                      <a:pt x="208133" y="130259"/>
                    </a:lnTo>
                    <a:lnTo>
                      <a:pt x="142188" y="125221"/>
                    </a:lnTo>
                    <a:lnTo>
                      <a:pt x="193140" y="163570"/>
                    </a:lnTo>
                    <a:cubicBezTo>
                      <a:pt x="218618" y="178931"/>
                      <a:pt x="245594" y="191670"/>
                      <a:pt x="273319" y="201411"/>
                    </a:cubicBezTo>
                    <a:cubicBezTo>
                      <a:pt x="277815" y="202910"/>
                      <a:pt x="279314" y="207406"/>
                      <a:pt x="277815" y="210403"/>
                    </a:cubicBezTo>
                    <a:cubicBezTo>
                      <a:pt x="277815" y="211902"/>
                      <a:pt x="274818" y="214899"/>
                      <a:pt x="271820" y="214899"/>
                    </a:cubicBezTo>
                    <a:cubicBezTo>
                      <a:pt x="270321" y="214899"/>
                      <a:pt x="270321" y="214899"/>
                      <a:pt x="268823" y="214899"/>
                    </a:cubicBezTo>
                    <a:cubicBezTo>
                      <a:pt x="210375" y="195417"/>
                      <a:pt x="156423" y="162446"/>
                      <a:pt x="111463" y="120482"/>
                    </a:cubicBezTo>
                    <a:lnTo>
                      <a:pt x="111463" y="118199"/>
                    </a:lnTo>
                    <a:lnTo>
                      <a:pt x="45815" y="102039"/>
                    </a:lnTo>
                    <a:lnTo>
                      <a:pt x="85424" y="149894"/>
                    </a:lnTo>
                    <a:cubicBezTo>
                      <a:pt x="105094" y="167691"/>
                      <a:pt x="127200" y="182677"/>
                      <a:pt x="150429" y="193918"/>
                    </a:cubicBezTo>
                    <a:cubicBezTo>
                      <a:pt x="153426" y="195417"/>
                      <a:pt x="156423" y="199912"/>
                      <a:pt x="153426" y="204408"/>
                    </a:cubicBezTo>
                    <a:cubicBezTo>
                      <a:pt x="151928" y="207406"/>
                      <a:pt x="148931" y="208904"/>
                      <a:pt x="145933" y="208904"/>
                    </a:cubicBezTo>
                    <a:cubicBezTo>
                      <a:pt x="144434" y="208904"/>
                      <a:pt x="144434" y="208904"/>
                      <a:pt x="142936" y="207406"/>
                    </a:cubicBezTo>
                    <a:cubicBezTo>
                      <a:pt x="93480" y="183427"/>
                      <a:pt x="50018" y="144461"/>
                      <a:pt x="21543" y="96504"/>
                    </a:cubicBezTo>
                    <a:lnTo>
                      <a:pt x="21661" y="96093"/>
                    </a:lnTo>
                    <a:lnTo>
                      <a:pt x="5058" y="92007"/>
                    </a:lnTo>
                    <a:cubicBezTo>
                      <a:pt x="561" y="90509"/>
                      <a:pt x="-937" y="86013"/>
                      <a:pt x="561" y="83015"/>
                    </a:cubicBezTo>
                    <a:cubicBezTo>
                      <a:pt x="2060" y="78519"/>
                      <a:pt x="6556" y="77020"/>
                      <a:pt x="9554" y="78519"/>
                    </a:cubicBezTo>
                    <a:lnTo>
                      <a:pt x="30427" y="83772"/>
                    </a:lnTo>
                    <a:lnTo>
                      <a:pt x="30535" y="83015"/>
                    </a:lnTo>
                    <a:cubicBezTo>
                      <a:pt x="76994" y="51543"/>
                      <a:pt x="124951" y="24567"/>
                      <a:pt x="175906" y="588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866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74" name="任意多边形: 形状 273">
                <a:extLst>
                  <a:ext uri="{FF2B5EF4-FFF2-40B4-BE49-F238E27FC236}">
                    <a16:creationId xmlns:a16="http://schemas.microsoft.com/office/drawing/2014/main" id="{DB7E6B38-9372-471E-BD31-703419D1F3EB}"/>
                  </a:ext>
                </a:extLst>
              </p:cNvPr>
              <p:cNvSpPr/>
              <p:nvPr/>
            </p:nvSpPr>
            <p:spPr>
              <a:xfrm>
                <a:off x="4083861" y="2941554"/>
                <a:ext cx="143781" cy="138738"/>
              </a:xfrm>
              <a:custGeom>
                <a:avLst/>
                <a:gdLst>
                  <a:gd name="connsiteX0" fmla="*/ 58115 w 143781"/>
                  <a:gd name="connsiteY0" fmla="*/ 74802 h 138738"/>
                  <a:gd name="connsiteX1" fmla="*/ 82655 w 143781"/>
                  <a:gd name="connsiteY1" fmla="*/ 77612 h 138738"/>
                  <a:gd name="connsiteX2" fmla="*/ 96144 w 143781"/>
                  <a:gd name="connsiteY2" fmla="*/ 121073 h 138738"/>
                  <a:gd name="connsiteX3" fmla="*/ 52682 w 143781"/>
                  <a:gd name="connsiteY3" fmla="*/ 134562 h 138738"/>
                  <a:gd name="connsiteX4" fmla="*/ 39194 w 143781"/>
                  <a:gd name="connsiteY4" fmla="*/ 91100 h 138738"/>
                  <a:gd name="connsiteX5" fmla="*/ 58115 w 143781"/>
                  <a:gd name="connsiteY5" fmla="*/ 74802 h 138738"/>
                  <a:gd name="connsiteX6" fmla="*/ 21583 w 143781"/>
                  <a:gd name="connsiteY6" fmla="*/ 3428 h 138738"/>
                  <a:gd name="connsiteX7" fmla="*/ 46686 w 143781"/>
                  <a:gd name="connsiteY7" fmla="*/ 5676 h 138738"/>
                  <a:gd name="connsiteX8" fmla="*/ 60175 w 143781"/>
                  <a:gd name="connsiteY8" fmla="*/ 49137 h 138738"/>
                  <a:gd name="connsiteX9" fmla="*/ 16713 w 143781"/>
                  <a:gd name="connsiteY9" fmla="*/ 62625 h 138738"/>
                  <a:gd name="connsiteX10" fmla="*/ 3225 w 143781"/>
                  <a:gd name="connsiteY10" fmla="*/ 19164 h 138738"/>
                  <a:gd name="connsiteX11" fmla="*/ 21583 w 143781"/>
                  <a:gd name="connsiteY11" fmla="*/ 3428 h 138738"/>
                  <a:gd name="connsiteX12" fmla="*/ 101576 w 143781"/>
                  <a:gd name="connsiteY12" fmla="*/ 1367 h 138738"/>
                  <a:gd name="connsiteX13" fmla="*/ 126116 w 143781"/>
                  <a:gd name="connsiteY13" fmla="*/ 4176 h 138738"/>
                  <a:gd name="connsiteX14" fmla="*/ 139605 w 143781"/>
                  <a:gd name="connsiteY14" fmla="*/ 47638 h 138738"/>
                  <a:gd name="connsiteX15" fmla="*/ 96144 w 143781"/>
                  <a:gd name="connsiteY15" fmla="*/ 61126 h 138738"/>
                  <a:gd name="connsiteX16" fmla="*/ 82655 w 143781"/>
                  <a:gd name="connsiteY16" fmla="*/ 17665 h 138738"/>
                  <a:gd name="connsiteX17" fmla="*/ 101576 w 143781"/>
                  <a:gd name="connsiteY17" fmla="*/ 1367 h 1387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43781" h="138738">
                    <a:moveTo>
                      <a:pt x="58115" y="74802"/>
                    </a:moveTo>
                    <a:cubicBezTo>
                      <a:pt x="66170" y="72366"/>
                      <a:pt x="75162" y="73116"/>
                      <a:pt x="82655" y="77612"/>
                    </a:cubicBezTo>
                    <a:cubicBezTo>
                      <a:pt x="99141" y="85105"/>
                      <a:pt x="105135" y="106087"/>
                      <a:pt x="96144" y="121073"/>
                    </a:cubicBezTo>
                    <a:cubicBezTo>
                      <a:pt x="88650" y="137559"/>
                      <a:pt x="67669" y="143553"/>
                      <a:pt x="52682" y="134562"/>
                    </a:cubicBezTo>
                    <a:cubicBezTo>
                      <a:pt x="37696" y="127068"/>
                      <a:pt x="31701" y="107586"/>
                      <a:pt x="39194" y="91100"/>
                    </a:cubicBezTo>
                    <a:cubicBezTo>
                      <a:pt x="42941" y="82857"/>
                      <a:pt x="50059" y="77237"/>
                      <a:pt x="58115" y="74802"/>
                    </a:cubicBezTo>
                    <a:close/>
                    <a:moveTo>
                      <a:pt x="21583" y="3428"/>
                    </a:moveTo>
                    <a:cubicBezTo>
                      <a:pt x="29451" y="1180"/>
                      <a:pt x="38444" y="1929"/>
                      <a:pt x="46686" y="5676"/>
                    </a:cubicBezTo>
                    <a:cubicBezTo>
                      <a:pt x="63172" y="13169"/>
                      <a:pt x="69166" y="34150"/>
                      <a:pt x="60175" y="49137"/>
                    </a:cubicBezTo>
                    <a:cubicBezTo>
                      <a:pt x="52681" y="65623"/>
                      <a:pt x="31699" y="71617"/>
                      <a:pt x="16713" y="62625"/>
                    </a:cubicBezTo>
                    <a:cubicBezTo>
                      <a:pt x="1726" y="55132"/>
                      <a:pt x="-4268" y="35649"/>
                      <a:pt x="3225" y="19164"/>
                    </a:cubicBezTo>
                    <a:cubicBezTo>
                      <a:pt x="6971" y="10921"/>
                      <a:pt x="13715" y="5676"/>
                      <a:pt x="21583" y="3428"/>
                    </a:cubicBezTo>
                    <a:close/>
                    <a:moveTo>
                      <a:pt x="101576" y="1367"/>
                    </a:moveTo>
                    <a:cubicBezTo>
                      <a:pt x="109631" y="-1069"/>
                      <a:pt x="118623" y="-319"/>
                      <a:pt x="126116" y="4176"/>
                    </a:cubicBezTo>
                    <a:cubicBezTo>
                      <a:pt x="142602" y="11670"/>
                      <a:pt x="148596" y="32651"/>
                      <a:pt x="139605" y="47638"/>
                    </a:cubicBezTo>
                    <a:cubicBezTo>
                      <a:pt x="132111" y="64123"/>
                      <a:pt x="111130" y="70118"/>
                      <a:pt x="96144" y="61126"/>
                    </a:cubicBezTo>
                    <a:cubicBezTo>
                      <a:pt x="79658" y="52134"/>
                      <a:pt x="75162" y="34150"/>
                      <a:pt x="82655" y="17665"/>
                    </a:cubicBezTo>
                    <a:cubicBezTo>
                      <a:pt x="86402" y="9422"/>
                      <a:pt x="93521" y="3802"/>
                      <a:pt x="101576" y="1367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1866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286" name="组合 285">
              <a:extLst>
                <a:ext uri="{FF2B5EF4-FFF2-40B4-BE49-F238E27FC236}">
                  <a16:creationId xmlns:a16="http://schemas.microsoft.com/office/drawing/2014/main" id="{9350C2E4-F550-4E15-BC18-2C4BF9661960}"/>
                </a:ext>
              </a:extLst>
            </p:cNvPr>
            <p:cNvGrpSpPr/>
            <p:nvPr/>
          </p:nvGrpSpPr>
          <p:grpSpPr>
            <a:xfrm>
              <a:off x="6073653" y="6096001"/>
              <a:ext cx="626094" cy="173276"/>
              <a:chOff x="4083861" y="2941554"/>
              <a:chExt cx="778625" cy="215491"/>
            </a:xfrm>
          </p:grpSpPr>
          <p:sp>
            <p:nvSpPr>
              <p:cNvPr id="302" name="任意多边形: 形状 301">
                <a:extLst>
                  <a:ext uri="{FF2B5EF4-FFF2-40B4-BE49-F238E27FC236}">
                    <a16:creationId xmlns:a16="http://schemas.microsoft.com/office/drawing/2014/main" id="{892CE8A4-6875-4AD0-AF19-8F452C6E3138}"/>
                  </a:ext>
                </a:extLst>
              </p:cNvPr>
              <p:cNvSpPr/>
              <p:nvPr/>
            </p:nvSpPr>
            <p:spPr>
              <a:xfrm>
                <a:off x="4213911" y="2942146"/>
                <a:ext cx="648575" cy="214899"/>
              </a:xfrm>
              <a:custGeom>
                <a:avLst/>
                <a:gdLst>
                  <a:gd name="connsiteX0" fmla="*/ 175906 w 648575"/>
                  <a:gd name="connsiteY0" fmla="*/ 588 h 214899"/>
                  <a:gd name="connsiteX1" fmla="*/ 186396 w 648575"/>
                  <a:gd name="connsiteY1" fmla="*/ 3585 h 214899"/>
                  <a:gd name="connsiteX2" fmla="*/ 183399 w 648575"/>
                  <a:gd name="connsiteY2" fmla="*/ 14076 h 214899"/>
                  <a:gd name="connsiteX3" fmla="*/ 52189 w 648575"/>
                  <a:gd name="connsiteY3" fmla="*/ 89249 h 214899"/>
                  <a:gd name="connsiteX4" fmla="*/ 124873 w 648575"/>
                  <a:gd name="connsiteY4" fmla="*/ 107541 h 214899"/>
                  <a:gd name="connsiteX5" fmla="*/ 124951 w 648575"/>
                  <a:gd name="connsiteY5" fmla="*/ 106994 h 214899"/>
                  <a:gd name="connsiteX6" fmla="*/ 255336 w 648575"/>
                  <a:gd name="connsiteY6" fmla="*/ 29063 h 214899"/>
                  <a:gd name="connsiteX7" fmla="*/ 265826 w 648575"/>
                  <a:gd name="connsiteY7" fmla="*/ 32060 h 214899"/>
                  <a:gd name="connsiteX8" fmla="*/ 262829 w 648575"/>
                  <a:gd name="connsiteY8" fmla="*/ 42551 h 214899"/>
                  <a:gd name="connsiteX9" fmla="*/ 149206 w 648575"/>
                  <a:gd name="connsiteY9" fmla="*/ 110725 h 214899"/>
                  <a:gd name="connsiteX10" fmla="*/ 216299 w 648575"/>
                  <a:gd name="connsiteY10" fmla="*/ 118925 h 214899"/>
                  <a:gd name="connsiteX11" fmla="*/ 222365 w 648575"/>
                  <a:gd name="connsiteY11" fmla="*/ 118872 h 214899"/>
                  <a:gd name="connsiteX12" fmla="*/ 222365 w 648575"/>
                  <a:gd name="connsiteY12" fmla="*/ 117485 h 214899"/>
                  <a:gd name="connsiteX13" fmla="*/ 325773 w 648575"/>
                  <a:gd name="connsiteY13" fmla="*/ 27565 h 214899"/>
                  <a:gd name="connsiteX14" fmla="*/ 336264 w 648575"/>
                  <a:gd name="connsiteY14" fmla="*/ 29064 h 214899"/>
                  <a:gd name="connsiteX15" fmla="*/ 334765 w 648575"/>
                  <a:gd name="connsiteY15" fmla="*/ 39554 h 214899"/>
                  <a:gd name="connsiteX16" fmla="*/ 243352 w 648575"/>
                  <a:gd name="connsiteY16" fmla="*/ 118688 h 214899"/>
                  <a:gd name="connsiteX17" fmla="*/ 299002 w 648575"/>
                  <a:gd name="connsiteY17" fmla="*/ 118201 h 214899"/>
                  <a:gd name="connsiteX18" fmla="*/ 338699 w 648575"/>
                  <a:gd name="connsiteY18" fmla="*/ 65032 h 214899"/>
                  <a:gd name="connsiteX19" fmla="*/ 390215 w 648575"/>
                  <a:gd name="connsiteY19" fmla="*/ 18573 h 214899"/>
                  <a:gd name="connsiteX20" fmla="*/ 400706 w 648575"/>
                  <a:gd name="connsiteY20" fmla="*/ 20072 h 214899"/>
                  <a:gd name="connsiteX21" fmla="*/ 399207 w 648575"/>
                  <a:gd name="connsiteY21" fmla="*/ 30562 h 214899"/>
                  <a:gd name="connsiteX22" fmla="*/ 349938 w 648575"/>
                  <a:gd name="connsiteY22" fmla="*/ 74211 h 214899"/>
                  <a:gd name="connsiteX23" fmla="*/ 318025 w 648575"/>
                  <a:gd name="connsiteY23" fmla="*/ 118034 h 214899"/>
                  <a:gd name="connsiteX24" fmla="*/ 351987 w 648575"/>
                  <a:gd name="connsiteY24" fmla="*/ 117737 h 214899"/>
                  <a:gd name="connsiteX25" fmla="*/ 370318 w 648575"/>
                  <a:gd name="connsiteY25" fmla="*/ 114704 h 214899"/>
                  <a:gd name="connsiteX26" fmla="*/ 426184 w 648575"/>
                  <a:gd name="connsiteY26" fmla="*/ 48546 h 214899"/>
                  <a:gd name="connsiteX27" fmla="*/ 436674 w 648575"/>
                  <a:gd name="connsiteY27" fmla="*/ 48546 h 214899"/>
                  <a:gd name="connsiteX28" fmla="*/ 436674 w 648575"/>
                  <a:gd name="connsiteY28" fmla="*/ 59036 h 214899"/>
                  <a:gd name="connsiteX29" fmla="*/ 393245 w 648575"/>
                  <a:gd name="connsiteY29" fmla="*/ 110911 h 214899"/>
                  <a:gd name="connsiteX30" fmla="*/ 449560 w 648575"/>
                  <a:gd name="connsiteY30" fmla="*/ 101594 h 214899"/>
                  <a:gd name="connsiteX31" fmla="*/ 448663 w 648575"/>
                  <a:gd name="connsiteY31" fmla="*/ 99501 h 214899"/>
                  <a:gd name="connsiteX32" fmla="*/ 490626 w 648575"/>
                  <a:gd name="connsiteY32" fmla="*/ 29064 h 214899"/>
                  <a:gd name="connsiteX33" fmla="*/ 501117 w 648575"/>
                  <a:gd name="connsiteY33" fmla="*/ 27565 h 214899"/>
                  <a:gd name="connsiteX34" fmla="*/ 502615 w 648575"/>
                  <a:gd name="connsiteY34" fmla="*/ 38056 h 214899"/>
                  <a:gd name="connsiteX35" fmla="*/ 466139 w 648575"/>
                  <a:gd name="connsiteY35" fmla="*/ 98851 h 214899"/>
                  <a:gd name="connsiteX36" fmla="*/ 485849 w 648575"/>
                  <a:gd name="connsiteY36" fmla="*/ 95590 h 214899"/>
                  <a:gd name="connsiteX37" fmla="*/ 522190 w 648575"/>
                  <a:gd name="connsiteY37" fmla="*/ 82880 h 214899"/>
                  <a:gd name="connsiteX38" fmla="*/ 550574 w 648575"/>
                  <a:gd name="connsiteY38" fmla="*/ 40677 h 214899"/>
                  <a:gd name="connsiteX39" fmla="*/ 588041 w 648575"/>
                  <a:gd name="connsiteY39" fmla="*/ 5084 h 214899"/>
                  <a:gd name="connsiteX40" fmla="*/ 598531 w 648575"/>
                  <a:gd name="connsiteY40" fmla="*/ 6583 h 214899"/>
                  <a:gd name="connsiteX41" fmla="*/ 597032 w 648575"/>
                  <a:gd name="connsiteY41" fmla="*/ 17073 h 214899"/>
                  <a:gd name="connsiteX42" fmla="*/ 548760 w 648575"/>
                  <a:gd name="connsiteY42" fmla="*/ 73587 h 214899"/>
                  <a:gd name="connsiteX43" fmla="*/ 637496 w 648575"/>
                  <a:gd name="connsiteY43" fmla="*/ 42551 h 214899"/>
                  <a:gd name="connsiteX44" fmla="*/ 647987 w 648575"/>
                  <a:gd name="connsiteY44" fmla="*/ 45548 h 214899"/>
                  <a:gd name="connsiteX45" fmla="*/ 644990 w 648575"/>
                  <a:gd name="connsiteY45" fmla="*/ 56039 h 214899"/>
                  <a:gd name="connsiteX46" fmla="*/ 612852 w 648575"/>
                  <a:gd name="connsiteY46" fmla="*/ 67524 h 214899"/>
                  <a:gd name="connsiteX47" fmla="*/ 635998 w 648575"/>
                  <a:gd name="connsiteY47" fmla="*/ 71027 h 214899"/>
                  <a:gd name="connsiteX48" fmla="*/ 643491 w 648575"/>
                  <a:gd name="connsiteY48" fmla="*/ 78519 h 214899"/>
                  <a:gd name="connsiteX49" fmla="*/ 634499 w 648575"/>
                  <a:gd name="connsiteY49" fmla="*/ 86013 h 214899"/>
                  <a:gd name="connsiteX50" fmla="*/ 585043 w 648575"/>
                  <a:gd name="connsiteY50" fmla="*/ 78519 h 214899"/>
                  <a:gd name="connsiteX51" fmla="*/ 584474 w 648575"/>
                  <a:gd name="connsiteY51" fmla="*/ 77665 h 214899"/>
                  <a:gd name="connsiteX52" fmla="*/ 545751 w 648575"/>
                  <a:gd name="connsiteY52" fmla="*/ 91504 h 214899"/>
                  <a:gd name="connsiteX53" fmla="*/ 606025 w 648575"/>
                  <a:gd name="connsiteY53" fmla="*/ 105496 h 214899"/>
                  <a:gd name="connsiteX54" fmla="*/ 612019 w 648575"/>
                  <a:gd name="connsiteY54" fmla="*/ 114488 h 214899"/>
                  <a:gd name="connsiteX55" fmla="*/ 606025 w 648575"/>
                  <a:gd name="connsiteY55" fmla="*/ 120483 h 214899"/>
                  <a:gd name="connsiteX56" fmla="*/ 521069 w 648575"/>
                  <a:gd name="connsiteY56" fmla="*/ 100324 h 214899"/>
                  <a:gd name="connsiteX57" fmla="*/ 510162 w 648575"/>
                  <a:gd name="connsiteY57" fmla="*/ 104222 h 214899"/>
                  <a:gd name="connsiteX58" fmla="*/ 462372 w 648575"/>
                  <a:gd name="connsiteY58" fmla="*/ 113197 h 214899"/>
                  <a:gd name="connsiteX59" fmla="*/ 508236 w 648575"/>
                  <a:gd name="connsiteY59" fmla="*/ 130224 h 214899"/>
                  <a:gd name="connsiteX60" fmla="*/ 573054 w 648575"/>
                  <a:gd name="connsiteY60" fmla="*/ 144461 h 214899"/>
                  <a:gd name="connsiteX61" fmla="*/ 579049 w 648575"/>
                  <a:gd name="connsiteY61" fmla="*/ 153453 h 214899"/>
                  <a:gd name="connsiteX62" fmla="*/ 570057 w 648575"/>
                  <a:gd name="connsiteY62" fmla="*/ 159448 h 214899"/>
                  <a:gd name="connsiteX63" fmla="*/ 438174 w 648575"/>
                  <a:gd name="connsiteY63" fmla="*/ 120483 h 214899"/>
                  <a:gd name="connsiteX64" fmla="*/ 437430 w 648575"/>
                  <a:gd name="connsiteY64" fmla="*/ 117881 h 214899"/>
                  <a:gd name="connsiteX65" fmla="*/ 395982 w 648575"/>
                  <a:gd name="connsiteY65" fmla="*/ 125665 h 214899"/>
                  <a:gd name="connsiteX66" fmla="*/ 460652 w 648575"/>
                  <a:gd name="connsiteY66" fmla="*/ 150455 h 214899"/>
                  <a:gd name="connsiteX67" fmla="*/ 466647 w 648575"/>
                  <a:gd name="connsiteY67" fmla="*/ 159448 h 214899"/>
                  <a:gd name="connsiteX68" fmla="*/ 459153 w 648575"/>
                  <a:gd name="connsiteY68" fmla="*/ 165442 h 214899"/>
                  <a:gd name="connsiteX69" fmla="*/ 457655 w 648575"/>
                  <a:gd name="connsiteY69" fmla="*/ 165442 h 214899"/>
                  <a:gd name="connsiteX70" fmla="*/ 366352 w 648575"/>
                  <a:gd name="connsiteY70" fmla="*/ 130660 h 214899"/>
                  <a:gd name="connsiteX71" fmla="*/ 317198 w 648575"/>
                  <a:gd name="connsiteY71" fmla="*/ 133285 h 214899"/>
                  <a:gd name="connsiteX72" fmla="*/ 412696 w 648575"/>
                  <a:gd name="connsiteY72" fmla="*/ 180430 h 214899"/>
                  <a:gd name="connsiteX73" fmla="*/ 415693 w 648575"/>
                  <a:gd name="connsiteY73" fmla="*/ 190920 h 214899"/>
                  <a:gd name="connsiteX74" fmla="*/ 408200 w 648575"/>
                  <a:gd name="connsiteY74" fmla="*/ 195416 h 214899"/>
                  <a:gd name="connsiteX75" fmla="*/ 405202 w 648575"/>
                  <a:gd name="connsiteY75" fmla="*/ 193917 h 214899"/>
                  <a:gd name="connsiteX76" fmla="*/ 286807 w 648575"/>
                  <a:gd name="connsiteY76" fmla="*/ 135469 h 214899"/>
                  <a:gd name="connsiteX77" fmla="*/ 286649 w 648575"/>
                  <a:gd name="connsiteY77" fmla="*/ 134916 h 214899"/>
                  <a:gd name="connsiteX78" fmla="*/ 276317 w 648575"/>
                  <a:gd name="connsiteY78" fmla="*/ 135468 h 214899"/>
                  <a:gd name="connsiteX79" fmla="*/ 232899 w 648575"/>
                  <a:gd name="connsiteY79" fmla="*/ 132151 h 214899"/>
                  <a:gd name="connsiteX80" fmla="*/ 295800 w 648575"/>
                  <a:gd name="connsiteY80" fmla="*/ 168440 h 214899"/>
                  <a:gd name="connsiteX81" fmla="*/ 300296 w 648575"/>
                  <a:gd name="connsiteY81" fmla="*/ 177432 h 214899"/>
                  <a:gd name="connsiteX82" fmla="*/ 294301 w 648575"/>
                  <a:gd name="connsiteY82" fmla="*/ 183427 h 214899"/>
                  <a:gd name="connsiteX83" fmla="*/ 291304 w 648575"/>
                  <a:gd name="connsiteY83" fmla="*/ 183427 h 214899"/>
                  <a:gd name="connsiteX84" fmla="*/ 208877 w 648575"/>
                  <a:gd name="connsiteY84" fmla="*/ 135468 h 214899"/>
                  <a:gd name="connsiteX85" fmla="*/ 208133 w 648575"/>
                  <a:gd name="connsiteY85" fmla="*/ 130259 h 214899"/>
                  <a:gd name="connsiteX86" fmla="*/ 142188 w 648575"/>
                  <a:gd name="connsiteY86" fmla="*/ 125221 h 214899"/>
                  <a:gd name="connsiteX87" fmla="*/ 193140 w 648575"/>
                  <a:gd name="connsiteY87" fmla="*/ 163570 h 214899"/>
                  <a:gd name="connsiteX88" fmla="*/ 273319 w 648575"/>
                  <a:gd name="connsiteY88" fmla="*/ 201411 h 214899"/>
                  <a:gd name="connsiteX89" fmla="*/ 277815 w 648575"/>
                  <a:gd name="connsiteY89" fmla="*/ 210403 h 214899"/>
                  <a:gd name="connsiteX90" fmla="*/ 271820 w 648575"/>
                  <a:gd name="connsiteY90" fmla="*/ 214899 h 214899"/>
                  <a:gd name="connsiteX91" fmla="*/ 268823 w 648575"/>
                  <a:gd name="connsiteY91" fmla="*/ 214899 h 214899"/>
                  <a:gd name="connsiteX92" fmla="*/ 111463 w 648575"/>
                  <a:gd name="connsiteY92" fmla="*/ 120482 h 214899"/>
                  <a:gd name="connsiteX93" fmla="*/ 111463 w 648575"/>
                  <a:gd name="connsiteY93" fmla="*/ 118199 h 214899"/>
                  <a:gd name="connsiteX94" fmla="*/ 45815 w 648575"/>
                  <a:gd name="connsiteY94" fmla="*/ 102039 h 214899"/>
                  <a:gd name="connsiteX95" fmla="*/ 85424 w 648575"/>
                  <a:gd name="connsiteY95" fmla="*/ 149894 h 214899"/>
                  <a:gd name="connsiteX96" fmla="*/ 150429 w 648575"/>
                  <a:gd name="connsiteY96" fmla="*/ 193918 h 214899"/>
                  <a:gd name="connsiteX97" fmla="*/ 153426 w 648575"/>
                  <a:gd name="connsiteY97" fmla="*/ 204408 h 214899"/>
                  <a:gd name="connsiteX98" fmla="*/ 145933 w 648575"/>
                  <a:gd name="connsiteY98" fmla="*/ 208904 h 214899"/>
                  <a:gd name="connsiteX99" fmla="*/ 142936 w 648575"/>
                  <a:gd name="connsiteY99" fmla="*/ 207406 h 214899"/>
                  <a:gd name="connsiteX100" fmla="*/ 21543 w 648575"/>
                  <a:gd name="connsiteY100" fmla="*/ 96504 h 214899"/>
                  <a:gd name="connsiteX101" fmla="*/ 21661 w 648575"/>
                  <a:gd name="connsiteY101" fmla="*/ 96093 h 214899"/>
                  <a:gd name="connsiteX102" fmla="*/ 5058 w 648575"/>
                  <a:gd name="connsiteY102" fmla="*/ 92007 h 214899"/>
                  <a:gd name="connsiteX103" fmla="*/ 561 w 648575"/>
                  <a:gd name="connsiteY103" fmla="*/ 83015 h 214899"/>
                  <a:gd name="connsiteX104" fmla="*/ 9554 w 648575"/>
                  <a:gd name="connsiteY104" fmla="*/ 78519 h 214899"/>
                  <a:gd name="connsiteX105" fmla="*/ 30427 w 648575"/>
                  <a:gd name="connsiteY105" fmla="*/ 83772 h 214899"/>
                  <a:gd name="connsiteX106" fmla="*/ 30535 w 648575"/>
                  <a:gd name="connsiteY106" fmla="*/ 83015 h 214899"/>
                  <a:gd name="connsiteX107" fmla="*/ 175906 w 648575"/>
                  <a:gd name="connsiteY107" fmla="*/ 588 h 2148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</a:cxnLst>
                <a:rect l="l" t="t" r="r" b="b"/>
                <a:pathLst>
                  <a:path w="648575" h="214899">
                    <a:moveTo>
                      <a:pt x="175906" y="588"/>
                    </a:moveTo>
                    <a:cubicBezTo>
                      <a:pt x="178904" y="-911"/>
                      <a:pt x="183399" y="588"/>
                      <a:pt x="186396" y="3585"/>
                    </a:cubicBezTo>
                    <a:cubicBezTo>
                      <a:pt x="187895" y="6583"/>
                      <a:pt x="186396" y="11079"/>
                      <a:pt x="183399" y="14076"/>
                    </a:cubicBezTo>
                    <a:lnTo>
                      <a:pt x="52189" y="89249"/>
                    </a:lnTo>
                    <a:lnTo>
                      <a:pt x="124873" y="107541"/>
                    </a:lnTo>
                    <a:lnTo>
                      <a:pt x="124951" y="106994"/>
                    </a:lnTo>
                    <a:cubicBezTo>
                      <a:pt x="165415" y="77021"/>
                      <a:pt x="208876" y="51543"/>
                      <a:pt x="255336" y="29063"/>
                    </a:cubicBezTo>
                    <a:cubicBezTo>
                      <a:pt x="259832" y="27564"/>
                      <a:pt x="262829" y="29063"/>
                      <a:pt x="265826" y="32060"/>
                    </a:cubicBezTo>
                    <a:cubicBezTo>
                      <a:pt x="267325" y="36556"/>
                      <a:pt x="265826" y="39554"/>
                      <a:pt x="262829" y="42551"/>
                    </a:cubicBezTo>
                    <a:lnTo>
                      <a:pt x="149206" y="110725"/>
                    </a:lnTo>
                    <a:lnTo>
                      <a:pt x="216299" y="118925"/>
                    </a:lnTo>
                    <a:lnTo>
                      <a:pt x="222365" y="118872"/>
                    </a:lnTo>
                    <a:lnTo>
                      <a:pt x="222365" y="117485"/>
                    </a:lnTo>
                    <a:cubicBezTo>
                      <a:pt x="252338" y="83016"/>
                      <a:pt x="288306" y="53042"/>
                      <a:pt x="325773" y="27565"/>
                    </a:cubicBezTo>
                    <a:cubicBezTo>
                      <a:pt x="328770" y="24568"/>
                      <a:pt x="333266" y="26066"/>
                      <a:pt x="336264" y="29064"/>
                    </a:cubicBezTo>
                    <a:cubicBezTo>
                      <a:pt x="339261" y="32061"/>
                      <a:pt x="337762" y="36557"/>
                      <a:pt x="334765" y="39554"/>
                    </a:cubicBezTo>
                    <a:lnTo>
                      <a:pt x="243352" y="118688"/>
                    </a:lnTo>
                    <a:lnTo>
                      <a:pt x="299002" y="118201"/>
                    </a:lnTo>
                    <a:lnTo>
                      <a:pt x="338699" y="65032"/>
                    </a:lnTo>
                    <a:cubicBezTo>
                      <a:pt x="354247" y="47797"/>
                      <a:pt x="371482" y="32061"/>
                      <a:pt x="390215" y="18573"/>
                    </a:cubicBezTo>
                    <a:cubicBezTo>
                      <a:pt x="393212" y="15576"/>
                      <a:pt x="397708" y="17074"/>
                      <a:pt x="400706" y="20072"/>
                    </a:cubicBezTo>
                    <a:cubicBezTo>
                      <a:pt x="403703" y="23069"/>
                      <a:pt x="402204" y="27565"/>
                      <a:pt x="399207" y="30562"/>
                    </a:cubicBezTo>
                    <a:cubicBezTo>
                      <a:pt x="381223" y="43301"/>
                      <a:pt x="364738" y="57913"/>
                      <a:pt x="349938" y="74211"/>
                    </a:cubicBezTo>
                    <a:lnTo>
                      <a:pt x="318025" y="118034"/>
                    </a:lnTo>
                    <a:lnTo>
                      <a:pt x="351987" y="117737"/>
                    </a:lnTo>
                    <a:lnTo>
                      <a:pt x="370318" y="114704"/>
                    </a:lnTo>
                    <a:lnTo>
                      <a:pt x="426184" y="48546"/>
                    </a:lnTo>
                    <a:cubicBezTo>
                      <a:pt x="429181" y="45549"/>
                      <a:pt x="433677" y="45549"/>
                      <a:pt x="436674" y="48546"/>
                    </a:cubicBezTo>
                    <a:cubicBezTo>
                      <a:pt x="439672" y="51543"/>
                      <a:pt x="439672" y="56039"/>
                      <a:pt x="436674" y="59036"/>
                    </a:cubicBezTo>
                    <a:lnTo>
                      <a:pt x="393245" y="110911"/>
                    </a:lnTo>
                    <a:lnTo>
                      <a:pt x="449560" y="101594"/>
                    </a:lnTo>
                    <a:lnTo>
                      <a:pt x="448663" y="99501"/>
                    </a:lnTo>
                    <a:cubicBezTo>
                      <a:pt x="459154" y="74023"/>
                      <a:pt x="474141" y="50045"/>
                      <a:pt x="490626" y="29064"/>
                    </a:cubicBezTo>
                    <a:cubicBezTo>
                      <a:pt x="493623" y="26066"/>
                      <a:pt x="498119" y="24568"/>
                      <a:pt x="501117" y="27565"/>
                    </a:cubicBezTo>
                    <a:cubicBezTo>
                      <a:pt x="504114" y="30562"/>
                      <a:pt x="505613" y="35059"/>
                      <a:pt x="502615" y="38056"/>
                    </a:cubicBezTo>
                    <a:lnTo>
                      <a:pt x="466139" y="98851"/>
                    </a:lnTo>
                    <a:lnTo>
                      <a:pt x="485849" y="95590"/>
                    </a:lnTo>
                    <a:lnTo>
                      <a:pt x="522190" y="82880"/>
                    </a:lnTo>
                    <a:lnTo>
                      <a:pt x="550574" y="40677"/>
                    </a:lnTo>
                    <a:cubicBezTo>
                      <a:pt x="561814" y="27564"/>
                      <a:pt x="574553" y="15575"/>
                      <a:pt x="588041" y="5084"/>
                    </a:cubicBezTo>
                    <a:cubicBezTo>
                      <a:pt x="591038" y="2087"/>
                      <a:pt x="595534" y="3585"/>
                      <a:pt x="598531" y="6583"/>
                    </a:cubicBezTo>
                    <a:cubicBezTo>
                      <a:pt x="601528" y="9580"/>
                      <a:pt x="600029" y="14076"/>
                      <a:pt x="597032" y="17073"/>
                    </a:cubicBezTo>
                    <a:lnTo>
                      <a:pt x="548760" y="73587"/>
                    </a:lnTo>
                    <a:lnTo>
                      <a:pt x="637496" y="42551"/>
                    </a:lnTo>
                    <a:cubicBezTo>
                      <a:pt x="641993" y="41052"/>
                      <a:pt x="644990" y="42551"/>
                      <a:pt x="647987" y="45548"/>
                    </a:cubicBezTo>
                    <a:cubicBezTo>
                      <a:pt x="649486" y="50044"/>
                      <a:pt x="647987" y="53042"/>
                      <a:pt x="644990" y="56039"/>
                    </a:cubicBezTo>
                    <a:lnTo>
                      <a:pt x="612852" y="67524"/>
                    </a:lnTo>
                    <a:lnTo>
                      <a:pt x="635998" y="71027"/>
                    </a:lnTo>
                    <a:cubicBezTo>
                      <a:pt x="640494" y="71027"/>
                      <a:pt x="643491" y="74024"/>
                      <a:pt x="643491" y="78519"/>
                    </a:cubicBezTo>
                    <a:cubicBezTo>
                      <a:pt x="640494" y="83015"/>
                      <a:pt x="637496" y="86013"/>
                      <a:pt x="634499" y="86013"/>
                    </a:cubicBezTo>
                    <a:cubicBezTo>
                      <a:pt x="621011" y="86013"/>
                      <a:pt x="586541" y="78519"/>
                      <a:pt x="585043" y="78519"/>
                    </a:cubicBezTo>
                    <a:lnTo>
                      <a:pt x="584474" y="77665"/>
                    </a:lnTo>
                    <a:lnTo>
                      <a:pt x="545751" y="91504"/>
                    </a:lnTo>
                    <a:lnTo>
                      <a:pt x="606025" y="105496"/>
                    </a:lnTo>
                    <a:cubicBezTo>
                      <a:pt x="610521" y="105496"/>
                      <a:pt x="613518" y="109992"/>
                      <a:pt x="612019" y="114488"/>
                    </a:cubicBezTo>
                    <a:cubicBezTo>
                      <a:pt x="612019" y="118984"/>
                      <a:pt x="609022" y="120483"/>
                      <a:pt x="606025" y="120483"/>
                    </a:cubicBezTo>
                    <a:lnTo>
                      <a:pt x="521069" y="100324"/>
                    </a:lnTo>
                    <a:lnTo>
                      <a:pt x="510162" y="104222"/>
                    </a:lnTo>
                    <a:lnTo>
                      <a:pt x="462372" y="113197"/>
                    </a:lnTo>
                    <a:lnTo>
                      <a:pt x="508236" y="130224"/>
                    </a:lnTo>
                    <a:cubicBezTo>
                      <a:pt x="529593" y="136593"/>
                      <a:pt x="551324" y="141464"/>
                      <a:pt x="573054" y="144461"/>
                    </a:cubicBezTo>
                    <a:cubicBezTo>
                      <a:pt x="577550" y="144461"/>
                      <a:pt x="580548" y="148957"/>
                      <a:pt x="579049" y="153453"/>
                    </a:cubicBezTo>
                    <a:cubicBezTo>
                      <a:pt x="577550" y="156450"/>
                      <a:pt x="574553" y="159448"/>
                      <a:pt x="570057" y="159448"/>
                    </a:cubicBezTo>
                    <a:cubicBezTo>
                      <a:pt x="523598" y="151954"/>
                      <a:pt x="480136" y="139966"/>
                      <a:pt x="438174" y="120483"/>
                    </a:cubicBezTo>
                    <a:lnTo>
                      <a:pt x="437430" y="117881"/>
                    </a:lnTo>
                    <a:lnTo>
                      <a:pt x="395982" y="125665"/>
                    </a:lnTo>
                    <a:lnTo>
                      <a:pt x="460652" y="150455"/>
                    </a:lnTo>
                    <a:cubicBezTo>
                      <a:pt x="465148" y="151954"/>
                      <a:pt x="466647" y="154952"/>
                      <a:pt x="466647" y="159448"/>
                    </a:cubicBezTo>
                    <a:cubicBezTo>
                      <a:pt x="466647" y="162445"/>
                      <a:pt x="463650" y="165442"/>
                      <a:pt x="459153" y="165442"/>
                    </a:cubicBezTo>
                    <a:cubicBezTo>
                      <a:pt x="459153" y="165442"/>
                      <a:pt x="457655" y="165442"/>
                      <a:pt x="457655" y="165442"/>
                    </a:cubicBezTo>
                    <a:lnTo>
                      <a:pt x="366352" y="130660"/>
                    </a:lnTo>
                    <a:lnTo>
                      <a:pt x="317198" y="133285"/>
                    </a:lnTo>
                    <a:lnTo>
                      <a:pt x="412696" y="180430"/>
                    </a:lnTo>
                    <a:cubicBezTo>
                      <a:pt x="415693" y="181928"/>
                      <a:pt x="417191" y="186424"/>
                      <a:pt x="415693" y="190920"/>
                    </a:cubicBezTo>
                    <a:cubicBezTo>
                      <a:pt x="414194" y="193917"/>
                      <a:pt x="411197" y="195416"/>
                      <a:pt x="408200" y="195416"/>
                    </a:cubicBezTo>
                    <a:cubicBezTo>
                      <a:pt x="406701" y="195416"/>
                      <a:pt x="406701" y="195416"/>
                      <a:pt x="405202" y="193917"/>
                    </a:cubicBezTo>
                    <a:lnTo>
                      <a:pt x="286807" y="135469"/>
                    </a:lnTo>
                    <a:lnTo>
                      <a:pt x="286649" y="134916"/>
                    </a:lnTo>
                    <a:lnTo>
                      <a:pt x="276317" y="135468"/>
                    </a:lnTo>
                    <a:lnTo>
                      <a:pt x="232899" y="132151"/>
                    </a:lnTo>
                    <a:lnTo>
                      <a:pt x="295800" y="168440"/>
                    </a:lnTo>
                    <a:cubicBezTo>
                      <a:pt x="300296" y="169938"/>
                      <a:pt x="301794" y="174434"/>
                      <a:pt x="300296" y="177432"/>
                    </a:cubicBezTo>
                    <a:cubicBezTo>
                      <a:pt x="300296" y="180429"/>
                      <a:pt x="297298" y="183427"/>
                      <a:pt x="294301" y="183427"/>
                    </a:cubicBezTo>
                    <a:cubicBezTo>
                      <a:pt x="292802" y="183427"/>
                      <a:pt x="292802" y="183427"/>
                      <a:pt x="291304" y="183427"/>
                    </a:cubicBezTo>
                    <a:cubicBezTo>
                      <a:pt x="261330" y="172936"/>
                      <a:pt x="234354" y="156450"/>
                      <a:pt x="208877" y="135468"/>
                    </a:cubicBezTo>
                    <a:lnTo>
                      <a:pt x="208133" y="130259"/>
                    </a:lnTo>
                    <a:lnTo>
                      <a:pt x="142188" y="125221"/>
                    </a:lnTo>
                    <a:lnTo>
                      <a:pt x="193140" y="163570"/>
                    </a:lnTo>
                    <a:cubicBezTo>
                      <a:pt x="218618" y="178931"/>
                      <a:pt x="245594" y="191670"/>
                      <a:pt x="273319" y="201411"/>
                    </a:cubicBezTo>
                    <a:cubicBezTo>
                      <a:pt x="277815" y="202910"/>
                      <a:pt x="279314" y="207406"/>
                      <a:pt x="277815" y="210403"/>
                    </a:cubicBezTo>
                    <a:cubicBezTo>
                      <a:pt x="277815" y="211902"/>
                      <a:pt x="274818" y="214899"/>
                      <a:pt x="271820" y="214899"/>
                    </a:cubicBezTo>
                    <a:cubicBezTo>
                      <a:pt x="270321" y="214899"/>
                      <a:pt x="270321" y="214899"/>
                      <a:pt x="268823" y="214899"/>
                    </a:cubicBezTo>
                    <a:cubicBezTo>
                      <a:pt x="210375" y="195417"/>
                      <a:pt x="156423" y="162446"/>
                      <a:pt x="111463" y="120482"/>
                    </a:cubicBezTo>
                    <a:lnTo>
                      <a:pt x="111463" y="118199"/>
                    </a:lnTo>
                    <a:lnTo>
                      <a:pt x="45815" y="102039"/>
                    </a:lnTo>
                    <a:lnTo>
                      <a:pt x="85424" y="149894"/>
                    </a:lnTo>
                    <a:cubicBezTo>
                      <a:pt x="105094" y="167691"/>
                      <a:pt x="127200" y="182677"/>
                      <a:pt x="150429" y="193918"/>
                    </a:cubicBezTo>
                    <a:cubicBezTo>
                      <a:pt x="153426" y="195417"/>
                      <a:pt x="156423" y="199912"/>
                      <a:pt x="153426" y="204408"/>
                    </a:cubicBezTo>
                    <a:cubicBezTo>
                      <a:pt x="151928" y="207406"/>
                      <a:pt x="148931" y="208904"/>
                      <a:pt x="145933" y="208904"/>
                    </a:cubicBezTo>
                    <a:cubicBezTo>
                      <a:pt x="144434" y="208904"/>
                      <a:pt x="144434" y="208904"/>
                      <a:pt x="142936" y="207406"/>
                    </a:cubicBezTo>
                    <a:cubicBezTo>
                      <a:pt x="93480" y="183427"/>
                      <a:pt x="50018" y="144461"/>
                      <a:pt x="21543" y="96504"/>
                    </a:cubicBezTo>
                    <a:lnTo>
                      <a:pt x="21661" y="96093"/>
                    </a:lnTo>
                    <a:lnTo>
                      <a:pt x="5058" y="92007"/>
                    </a:lnTo>
                    <a:cubicBezTo>
                      <a:pt x="561" y="90509"/>
                      <a:pt x="-937" y="86013"/>
                      <a:pt x="561" y="83015"/>
                    </a:cubicBezTo>
                    <a:cubicBezTo>
                      <a:pt x="2060" y="78519"/>
                      <a:pt x="6556" y="77020"/>
                      <a:pt x="9554" y="78519"/>
                    </a:cubicBezTo>
                    <a:lnTo>
                      <a:pt x="30427" y="83772"/>
                    </a:lnTo>
                    <a:lnTo>
                      <a:pt x="30535" y="83015"/>
                    </a:lnTo>
                    <a:cubicBezTo>
                      <a:pt x="76994" y="51543"/>
                      <a:pt x="124951" y="24567"/>
                      <a:pt x="175906" y="588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866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03" name="任意多边形: 形状 302">
                <a:extLst>
                  <a:ext uri="{FF2B5EF4-FFF2-40B4-BE49-F238E27FC236}">
                    <a16:creationId xmlns:a16="http://schemas.microsoft.com/office/drawing/2014/main" id="{021FED26-CE41-4BE4-BC18-293443DDAEA5}"/>
                  </a:ext>
                </a:extLst>
              </p:cNvPr>
              <p:cNvSpPr/>
              <p:nvPr/>
            </p:nvSpPr>
            <p:spPr>
              <a:xfrm>
                <a:off x="4083861" y="2941554"/>
                <a:ext cx="143781" cy="138738"/>
              </a:xfrm>
              <a:custGeom>
                <a:avLst/>
                <a:gdLst>
                  <a:gd name="connsiteX0" fmla="*/ 58115 w 143781"/>
                  <a:gd name="connsiteY0" fmla="*/ 74802 h 138738"/>
                  <a:gd name="connsiteX1" fmla="*/ 82655 w 143781"/>
                  <a:gd name="connsiteY1" fmla="*/ 77612 h 138738"/>
                  <a:gd name="connsiteX2" fmla="*/ 96144 w 143781"/>
                  <a:gd name="connsiteY2" fmla="*/ 121073 h 138738"/>
                  <a:gd name="connsiteX3" fmla="*/ 52682 w 143781"/>
                  <a:gd name="connsiteY3" fmla="*/ 134562 h 138738"/>
                  <a:gd name="connsiteX4" fmla="*/ 39194 w 143781"/>
                  <a:gd name="connsiteY4" fmla="*/ 91100 h 138738"/>
                  <a:gd name="connsiteX5" fmla="*/ 58115 w 143781"/>
                  <a:gd name="connsiteY5" fmla="*/ 74802 h 138738"/>
                  <a:gd name="connsiteX6" fmla="*/ 21583 w 143781"/>
                  <a:gd name="connsiteY6" fmla="*/ 3428 h 138738"/>
                  <a:gd name="connsiteX7" fmla="*/ 46686 w 143781"/>
                  <a:gd name="connsiteY7" fmla="*/ 5676 h 138738"/>
                  <a:gd name="connsiteX8" fmla="*/ 60175 w 143781"/>
                  <a:gd name="connsiteY8" fmla="*/ 49137 h 138738"/>
                  <a:gd name="connsiteX9" fmla="*/ 16713 w 143781"/>
                  <a:gd name="connsiteY9" fmla="*/ 62625 h 138738"/>
                  <a:gd name="connsiteX10" fmla="*/ 3225 w 143781"/>
                  <a:gd name="connsiteY10" fmla="*/ 19164 h 138738"/>
                  <a:gd name="connsiteX11" fmla="*/ 21583 w 143781"/>
                  <a:gd name="connsiteY11" fmla="*/ 3428 h 138738"/>
                  <a:gd name="connsiteX12" fmla="*/ 101576 w 143781"/>
                  <a:gd name="connsiteY12" fmla="*/ 1367 h 138738"/>
                  <a:gd name="connsiteX13" fmla="*/ 126116 w 143781"/>
                  <a:gd name="connsiteY13" fmla="*/ 4176 h 138738"/>
                  <a:gd name="connsiteX14" fmla="*/ 139605 w 143781"/>
                  <a:gd name="connsiteY14" fmla="*/ 47638 h 138738"/>
                  <a:gd name="connsiteX15" fmla="*/ 96144 w 143781"/>
                  <a:gd name="connsiteY15" fmla="*/ 61126 h 138738"/>
                  <a:gd name="connsiteX16" fmla="*/ 82655 w 143781"/>
                  <a:gd name="connsiteY16" fmla="*/ 17665 h 138738"/>
                  <a:gd name="connsiteX17" fmla="*/ 101576 w 143781"/>
                  <a:gd name="connsiteY17" fmla="*/ 1367 h 1387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43781" h="138738">
                    <a:moveTo>
                      <a:pt x="58115" y="74802"/>
                    </a:moveTo>
                    <a:cubicBezTo>
                      <a:pt x="66170" y="72366"/>
                      <a:pt x="75162" y="73116"/>
                      <a:pt x="82655" y="77612"/>
                    </a:cubicBezTo>
                    <a:cubicBezTo>
                      <a:pt x="99141" y="85105"/>
                      <a:pt x="105135" y="106087"/>
                      <a:pt x="96144" y="121073"/>
                    </a:cubicBezTo>
                    <a:cubicBezTo>
                      <a:pt x="88650" y="137559"/>
                      <a:pt x="67669" y="143553"/>
                      <a:pt x="52682" y="134562"/>
                    </a:cubicBezTo>
                    <a:cubicBezTo>
                      <a:pt x="37696" y="127068"/>
                      <a:pt x="31701" y="107586"/>
                      <a:pt x="39194" y="91100"/>
                    </a:cubicBezTo>
                    <a:cubicBezTo>
                      <a:pt x="42941" y="82857"/>
                      <a:pt x="50059" y="77237"/>
                      <a:pt x="58115" y="74802"/>
                    </a:cubicBezTo>
                    <a:close/>
                    <a:moveTo>
                      <a:pt x="21583" y="3428"/>
                    </a:moveTo>
                    <a:cubicBezTo>
                      <a:pt x="29451" y="1180"/>
                      <a:pt x="38444" y="1929"/>
                      <a:pt x="46686" y="5676"/>
                    </a:cubicBezTo>
                    <a:cubicBezTo>
                      <a:pt x="63172" y="13169"/>
                      <a:pt x="69166" y="34150"/>
                      <a:pt x="60175" y="49137"/>
                    </a:cubicBezTo>
                    <a:cubicBezTo>
                      <a:pt x="52681" y="65623"/>
                      <a:pt x="31699" y="71617"/>
                      <a:pt x="16713" y="62625"/>
                    </a:cubicBezTo>
                    <a:cubicBezTo>
                      <a:pt x="1726" y="55132"/>
                      <a:pt x="-4268" y="35649"/>
                      <a:pt x="3225" y="19164"/>
                    </a:cubicBezTo>
                    <a:cubicBezTo>
                      <a:pt x="6971" y="10921"/>
                      <a:pt x="13715" y="5676"/>
                      <a:pt x="21583" y="3428"/>
                    </a:cubicBezTo>
                    <a:close/>
                    <a:moveTo>
                      <a:pt x="101576" y="1367"/>
                    </a:moveTo>
                    <a:cubicBezTo>
                      <a:pt x="109631" y="-1069"/>
                      <a:pt x="118623" y="-319"/>
                      <a:pt x="126116" y="4176"/>
                    </a:cubicBezTo>
                    <a:cubicBezTo>
                      <a:pt x="142602" y="11670"/>
                      <a:pt x="148596" y="32651"/>
                      <a:pt x="139605" y="47638"/>
                    </a:cubicBezTo>
                    <a:cubicBezTo>
                      <a:pt x="132111" y="64123"/>
                      <a:pt x="111130" y="70118"/>
                      <a:pt x="96144" y="61126"/>
                    </a:cubicBezTo>
                    <a:cubicBezTo>
                      <a:pt x="79658" y="52134"/>
                      <a:pt x="75162" y="34150"/>
                      <a:pt x="82655" y="17665"/>
                    </a:cubicBezTo>
                    <a:cubicBezTo>
                      <a:pt x="86402" y="9422"/>
                      <a:pt x="93521" y="3802"/>
                      <a:pt x="101576" y="1367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1866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287" name="组合 286">
              <a:extLst>
                <a:ext uri="{FF2B5EF4-FFF2-40B4-BE49-F238E27FC236}">
                  <a16:creationId xmlns:a16="http://schemas.microsoft.com/office/drawing/2014/main" id="{FD8A20D0-4C40-4A08-9CC1-F186BCCD3B12}"/>
                </a:ext>
              </a:extLst>
            </p:cNvPr>
            <p:cNvGrpSpPr/>
            <p:nvPr/>
          </p:nvGrpSpPr>
          <p:grpSpPr>
            <a:xfrm>
              <a:off x="6821279" y="6096001"/>
              <a:ext cx="626094" cy="173276"/>
              <a:chOff x="4083861" y="2941554"/>
              <a:chExt cx="778625" cy="215491"/>
            </a:xfrm>
          </p:grpSpPr>
          <p:sp>
            <p:nvSpPr>
              <p:cNvPr id="300" name="任意多边形: 形状 299">
                <a:extLst>
                  <a:ext uri="{FF2B5EF4-FFF2-40B4-BE49-F238E27FC236}">
                    <a16:creationId xmlns:a16="http://schemas.microsoft.com/office/drawing/2014/main" id="{BB42464D-F3FF-46D7-8171-CED02B998B46}"/>
                  </a:ext>
                </a:extLst>
              </p:cNvPr>
              <p:cNvSpPr/>
              <p:nvPr/>
            </p:nvSpPr>
            <p:spPr>
              <a:xfrm>
                <a:off x="4213911" y="2942146"/>
                <a:ext cx="648575" cy="214899"/>
              </a:xfrm>
              <a:custGeom>
                <a:avLst/>
                <a:gdLst>
                  <a:gd name="connsiteX0" fmla="*/ 175906 w 648575"/>
                  <a:gd name="connsiteY0" fmla="*/ 588 h 214899"/>
                  <a:gd name="connsiteX1" fmla="*/ 186396 w 648575"/>
                  <a:gd name="connsiteY1" fmla="*/ 3585 h 214899"/>
                  <a:gd name="connsiteX2" fmla="*/ 183399 w 648575"/>
                  <a:gd name="connsiteY2" fmla="*/ 14076 h 214899"/>
                  <a:gd name="connsiteX3" fmla="*/ 52189 w 648575"/>
                  <a:gd name="connsiteY3" fmla="*/ 89249 h 214899"/>
                  <a:gd name="connsiteX4" fmla="*/ 124873 w 648575"/>
                  <a:gd name="connsiteY4" fmla="*/ 107541 h 214899"/>
                  <a:gd name="connsiteX5" fmla="*/ 124951 w 648575"/>
                  <a:gd name="connsiteY5" fmla="*/ 106994 h 214899"/>
                  <a:gd name="connsiteX6" fmla="*/ 255336 w 648575"/>
                  <a:gd name="connsiteY6" fmla="*/ 29063 h 214899"/>
                  <a:gd name="connsiteX7" fmla="*/ 265826 w 648575"/>
                  <a:gd name="connsiteY7" fmla="*/ 32060 h 214899"/>
                  <a:gd name="connsiteX8" fmla="*/ 262829 w 648575"/>
                  <a:gd name="connsiteY8" fmla="*/ 42551 h 214899"/>
                  <a:gd name="connsiteX9" fmla="*/ 149206 w 648575"/>
                  <a:gd name="connsiteY9" fmla="*/ 110725 h 214899"/>
                  <a:gd name="connsiteX10" fmla="*/ 216299 w 648575"/>
                  <a:gd name="connsiteY10" fmla="*/ 118925 h 214899"/>
                  <a:gd name="connsiteX11" fmla="*/ 222365 w 648575"/>
                  <a:gd name="connsiteY11" fmla="*/ 118872 h 214899"/>
                  <a:gd name="connsiteX12" fmla="*/ 222365 w 648575"/>
                  <a:gd name="connsiteY12" fmla="*/ 117485 h 214899"/>
                  <a:gd name="connsiteX13" fmla="*/ 325773 w 648575"/>
                  <a:gd name="connsiteY13" fmla="*/ 27565 h 214899"/>
                  <a:gd name="connsiteX14" fmla="*/ 336264 w 648575"/>
                  <a:gd name="connsiteY14" fmla="*/ 29064 h 214899"/>
                  <a:gd name="connsiteX15" fmla="*/ 334765 w 648575"/>
                  <a:gd name="connsiteY15" fmla="*/ 39554 h 214899"/>
                  <a:gd name="connsiteX16" fmla="*/ 243352 w 648575"/>
                  <a:gd name="connsiteY16" fmla="*/ 118688 h 214899"/>
                  <a:gd name="connsiteX17" fmla="*/ 299002 w 648575"/>
                  <a:gd name="connsiteY17" fmla="*/ 118201 h 214899"/>
                  <a:gd name="connsiteX18" fmla="*/ 338699 w 648575"/>
                  <a:gd name="connsiteY18" fmla="*/ 65032 h 214899"/>
                  <a:gd name="connsiteX19" fmla="*/ 390215 w 648575"/>
                  <a:gd name="connsiteY19" fmla="*/ 18573 h 214899"/>
                  <a:gd name="connsiteX20" fmla="*/ 400706 w 648575"/>
                  <a:gd name="connsiteY20" fmla="*/ 20072 h 214899"/>
                  <a:gd name="connsiteX21" fmla="*/ 399207 w 648575"/>
                  <a:gd name="connsiteY21" fmla="*/ 30562 h 214899"/>
                  <a:gd name="connsiteX22" fmla="*/ 349938 w 648575"/>
                  <a:gd name="connsiteY22" fmla="*/ 74211 h 214899"/>
                  <a:gd name="connsiteX23" fmla="*/ 318025 w 648575"/>
                  <a:gd name="connsiteY23" fmla="*/ 118034 h 214899"/>
                  <a:gd name="connsiteX24" fmla="*/ 351987 w 648575"/>
                  <a:gd name="connsiteY24" fmla="*/ 117737 h 214899"/>
                  <a:gd name="connsiteX25" fmla="*/ 370318 w 648575"/>
                  <a:gd name="connsiteY25" fmla="*/ 114704 h 214899"/>
                  <a:gd name="connsiteX26" fmla="*/ 426184 w 648575"/>
                  <a:gd name="connsiteY26" fmla="*/ 48546 h 214899"/>
                  <a:gd name="connsiteX27" fmla="*/ 436674 w 648575"/>
                  <a:gd name="connsiteY27" fmla="*/ 48546 h 214899"/>
                  <a:gd name="connsiteX28" fmla="*/ 436674 w 648575"/>
                  <a:gd name="connsiteY28" fmla="*/ 59036 h 214899"/>
                  <a:gd name="connsiteX29" fmla="*/ 393245 w 648575"/>
                  <a:gd name="connsiteY29" fmla="*/ 110911 h 214899"/>
                  <a:gd name="connsiteX30" fmla="*/ 449560 w 648575"/>
                  <a:gd name="connsiteY30" fmla="*/ 101594 h 214899"/>
                  <a:gd name="connsiteX31" fmla="*/ 448663 w 648575"/>
                  <a:gd name="connsiteY31" fmla="*/ 99501 h 214899"/>
                  <a:gd name="connsiteX32" fmla="*/ 490626 w 648575"/>
                  <a:gd name="connsiteY32" fmla="*/ 29064 h 214899"/>
                  <a:gd name="connsiteX33" fmla="*/ 501117 w 648575"/>
                  <a:gd name="connsiteY33" fmla="*/ 27565 h 214899"/>
                  <a:gd name="connsiteX34" fmla="*/ 502615 w 648575"/>
                  <a:gd name="connsiteY34" fmla="*/ 38056 h 214899"/>
                  <a:gd name="connsiteX35" fmla="*/ 466139 w 648575"/>
                  <a:gd name="connsiteY35" fmla="*/ 98851 h 214899"/>
                  <a:gd name="connsiteX36" fmla="*/ 485849 w 648575"/>
                  <a:gd name="connsiteY36" fmla="*/ 95590 h 214899"/>
                  <a:gd name="connsiteX37" fmla="*/ 522190 w 648575"/>
                  <a:gd name="connsiteY37" fmla="*/ 82880 h 214899"/>
                  <a:gd name="connsiteX38" fmla="*/ 550574 w 648575"/>
                  <a:gd name="connsiteY38" fmla="*/ 40677 h 214899"/>
                  <a:gd name="connsiteX39" fmla="*/ 588041 w 648575"/>
                  <a:gd name="connsiteY39" fmla="*/ 5084 h 214899"/>
                  <a:gd name="connsiteX40" fmla="*/ 598531 w 648575"/>
                  <a:gd name="connsiteY40" fmla="*/ 6583 h 214899"/>
                  <a:gd name="connsiteX41" fmla="*/ 597032 w 648575"/>
                  <a:gd name="connsiteY41" fmla="*/ 17073 h 214899"/>
                  <a:gd name="connsiteX42" fmla="*/ 548760 w 648575"/>
                  <a:gd name="connsiteY42" fmla="*/ 73587 h 214899"/>
                  <a:gd name="connsiteX43" fmla="*/ 637496 w 648575"/>
                  <a:gd name="connsiteY43" fmla="*/ 42551 h 214899"/>
                  <a:gd name="connsiteX44" fmla="*/ 647987 w 648575"/>
                  <a:gd name="connsiteY44" fmla="*/ 45548 h 214899"/>
                  <a:gd name="connsiteX45" fmla="*/ 644990 w 648575"/>
                  <a:gd name="connsiteY45" fmla="*/ 56039 h 214899"/>
                  <a:gd name="connsiteX46" fmla="*/ 612852 w 648575"/>
                  <a:gd name="connsiteY46" fmla="*/ 67524 h 214899"/>
                  <a:gd name="connsiteX47" fmla="*/ 635998 w 648575"/>
                  <a:gd name="connsiteY47" fmla="*/ 71027 h 214899"/>
                  <a:gd name="connsiteX48" fmla="*/ 643491 w 648575"/>
                  <a:gd name="connsiteY48" fmla="*/ 78519 h 214899"/>
                  <a:gd name="connsiteX49" fmla="*/ 634499 w 648575"/>
                  <a:gd name="connsiteY49" fmla="*/ 86013 h 214899"/>
                  <a:gd name="connsiteX50" fmla="*/ 585043 w 648575"/>
                  <a:gd name="connsiteY50" fmla="*/ 78519 h 214899"/>
                  <a:gd name="connsiteX51" fmla="*/ 584474 w 648575"/>
                  <a:gd name="connsiteY51" fmla="*/ 77665 h 214899"/>
                  <a:gd name="connsiteX52" fmla="*/ 545751 w 648575"/>
                  <a:gd name="connsiteY52" fmla="*/ 91504 h 214899"/>
                  <a:gd name="connsiteX53" fmla="*/ 606025 w 648575"/>
                  <a:gd name="connsiteY53" fmla="*/ 105496 h 214899"/>
                  <a:gd name="connsiteX54" fmla="*/ 612019 w 648575"/>
                  <a:gd name="connsiteY54" fmla="*/ 114488 h 214899"/>
                  <a:gd name="connsiteX55" fmla="*/ 606025 w 648575"/>
                  <a:gd name="connsiteY55" fmla="*/ 120483 h 214899"/>
                  <a:gd name="connsiteX56" fmla="*/ 521069 w 648575"/>
                  <a:gd name="connsiteY56" fmla="*/ 100324 h 214899"/>
                  <a:gd name="connsiteX57" fmla="*/ 510162 w 648575"/>
                  <a:gd name="connsiteY57" fmla="*/ 104222 h 214899"/>
                  <a:gd name="connsiteX58" fmla="*/ 462372 w 648575"/>
                  <a:gd name="connsiteY58" fmla="*/ 113197 h 214899"/>
                  <a:gd name="connsiteX59" fmla="*/ 508236 w 648575"/>
                  <a:gd name="connsiteY59" fmla="*/ 130224 h 214899"/>
                  <a:gd name="connsiteX60" fmla="*/ 573054 w 648575"/>
                  <a:gd name="connsiteY60" fmla="*/ 144461 h 214899"/>
                  <a:gd name="connsiteX61" fmla="*/ 579049 w 648575"/>
                  <a:gd name="connsiteY61" fmla="*/ 153453 h 214899"/>
                  <a:gd name="connsiteX62" fmla="*/ 570057 w 648575"/>
                  <a:gd name="connsiteY62" fmla="*/ 159448 h 214899"/>
                  <a:gd name="connsiteX63" fmla="*/ 438174 w 648575"/>
                  <a:gd name="connsiteY63" fmla="*/ 120483 h 214899"/>
                  <a:gd name="connsiteX64" fmla="*/ 437430 w 648575"/>
                  <a:gd name="connsiteY64" fmla="*/ 117881 h 214899"/>
                  <a:gd name="connsiteX65" fmla="*/ 395982 w 648575"/>
                  <a:gd name="connsiteY65" fmla="*/ 125665 h 214899"/>
                  <a:gd name="connsiteX66" fmla="*/ 460652 w 648575"/>
                  <a:gd name="connsiteY66" fmla="*/ 150455 h 214899"/>
                  <a:gd name="connsiteX67" fmla="*/ 466647 w 648575"/>
                  <a:gd name="connsiteY67" fmla="*/ 159448 h 214899"/>
                  <a:gd name="connsiteX68" fmla="*/ 459153 w 648575"/>
                  <a:gd name="connsiteY68" fmla="*/ 165442 h 214899"/>
                  <a:gd name="connsiteX69" fmla="*/ 457655 w 648575"/>
                  <a:gd name="connsiteY69" fmla="*/ 165442 h 214899"/>
                  <a:gd name="connsiteX70" fmla="*/ 366352 w 648575"/>
                  <a:gd name="connsiteY70" fmla="*/ 130660 h 214899"/>
                  <a:gd name="connsiteX71" fmla="*/ 317198 w 648575"/>
                  <a:gd name="connsiteY71" fmla="*/ 133285 h 214899"/>
                  <a:gd name="connsiteX72" fmla="*/ 412696 w 648575"/>
                  <a:gd name="connsiteY72" fmla="*/ 180430 h 214899"/>
                  <a:gd name="connsiteX73" fmla="*/ 415693 w 648575"/>
                  <a:gd name="connsiteY73" fmla="*/ 190920 h 214899"/>
                  <a:gd name="connsiteX74" fmla="*/ 408200 w 648575"/>
                  <a:gd name="connsiteY74" fmla="*/ 195416 h 214899"/>
                  <a:gd name="connsiteX75" fmla="*/ 405202 w 648575"/>
                  <a:gd name="connsiteY75" fmla="*/ 193917 h 214899"/>
                  <a:gd name="connsiteX76" fmla="*/ 286807 w 648575"/>
                  <a:gd name="connsiteY76" fmla="*/ 135469 h 214899"/>
                  <a:gd name="connsiteX77" fmla="*/ 286649 w 648575"/>
                  <a:gd name="connsiteY77" fmla="*/ 134916 h 214899"/>
                  <a:gd name="connsiteX78" fmla="*/ 276317 w 648575"/>
                  <a:gd name="connsiteY78" fmla="*/ 135468 h 214899"/>
                  <a:gd name="connsiteX79" fmla="*/ 232899 w 648575"/>
                  <a:gd name="connsiteY79" fmla="*/ 132151 h 214899"/>
                  <a:gd name="connsiteX80" fmla="*/ 295800 w 648575"/>
                  <a:gd name="connsiteY80" fmla="*/ 168440 h 214899"/>
                  <a:gd name="connsiteX81" fmla="*/ 300296 w 648575"/>
                  <a:gd name="connsiteY81" fmla="*/ 177432 h 214899"/>
                  <a:gd name="connsiteX82" fmla="*/ 294301 w 648575"/>
                  <a:gd name="connsiteY82" fmla="*/ 183427 h 214899"/>
                  <a:gd name="connsiteX83" fmla="*/ 291304 w 648575"/>
                  <a:gd name="connsiteY83" fmla="*/ 183427 h 214899"/>
                  <a:gd name="connsiteX84" fmla="*/ 208877 w 648575"/>
                  <a:gd name="connsiteY84" fmla="*/ 135468 h 214899"/>
                  <a:gd name="connsiteX85" fmla="*/ 208133 w 648575"/>
                  <a:gd name="connsiteY85" fmla="*/ 130259 h 214899"/>
                  <a:gd name="connsiteX86" fmla="*/ 142188 w 648575"/>
                  <a:gd name="connsiteY86" fmla="*/ 125221 h 214899"/>
                  <a:gd name="connsiteX87" fmla="*/ 193140 w 648575"/>
                  <a:gd name="connsiteY87" fmla="*/ 163570 h 214899"/>
                  <a:gd name="connsiteX88" fmla="*/ 273319 w 648575"/>
                  <a:gd name="connsiteY88" fmla="*/ 201411 h 214899"/>
                  <a:gd name="connsiteX89" fmla="*/ 277815 w 648575"/>
                  <a:gd name="connsiteY89" fmla="*/ 210403 h 214899"/>
                  <a:gd name="connsiteX90" fmla="*/ 271820 w 648575"/>
                  <a:gd name="connsiteY90" fmla="*/ 214899 h 214899"/>
                  <a:gd name="connsiteX91" fmla="*/ 268823 w 648575"/>
                  <a:gd name="connsiteY91" fmla="*/ 214899 h 214899"/>
                  <a:gd name="connsiteX92" fmla="*/ 111463 w 648575"/>
                  <a:gd name="connsiteY92" fmla="*/ 120482 h 214899"/>
                  <a:gd name="connsiteX93" fmla="*/ 111463 w 648575"/>
                  <a:gd name="connsiteY93" fmla="*/ 118199 h 214899"/>
                  <a:gd name="connsiteX94" fmla="*/ 45815 w 648575"/>
                  <a:gd name="connsiteY94" fmla="*/ 102039 h 214899"/>
                  <a:gd name="connsiteX95" fmla="*/ 85424 w 648575"/>
                  <a:gd name="connsiteY95" fmla="*/ 149894 h 214899"/>
                  <a:gd name="connsiteX96" fmla="*/ 150429 w 648575"/>
                  <a:gd name="connsiteY96" fmla="*/ 193918 h 214899"/>
                  <a:gd name="connsiteX97" fmla="*/ 153426 w 648575"/>
                  <a:gd name="connsiteY97" fmla="*/ 204408 h 214899"/>
                  <a:gd name="connsiteX98" fmla="*/ 145933 w 648575"/>
                  <a:gd name="connsiteY98" fmla="*/ 208904 h 214899"/>
                  <a:gd name="connsiteX99" fmla="*/ 142936 w 648575"/>
                  <a:gd name="connsiteY99" fmla="*/ 207406 h 214899"/>
                  <a:gd name="connsiteX100" fmla="*/ 21543 w 648575"/>
                  <a:gd name="connsiteY100" fmla="*/ 96504 h 214899"/>
                  <a:gd name="connsiteX101" fmla="*/ 21661 w 648575"/>
                  <a:gd name="connsiteY101" fmla="*/ 96093 h 214899"/>
                  <a:gd name="connsiteX102" fmla="*/ 5058 w 648575"/>
                  <a:gd name="connsiteY102" fmla="*/ 92007 h 214899"/>
                  <a:gd name="connsiteX103" fmla="*/ 561 w 648575"/>
                  <a:gd name="connsiteY103" fmla="*/ 83015 h 214899"/>
                  <a:gd name="connsiteX104" fmla="*/ 9554 w 648575"/>
                  <a:gd name="connsiteY104" fmla="*/ 78519 h 214899"/>
                  <a:gd name="connsiteX105" fmla="*/ 30427 w 648575"/>
                  <a:gd name="connsiteY105" fmla="*/ 83772 h 214899"/>
                  <a:gd name="connsiteX106" fmla="*/ 30535 w 648575"/>
                  <a:gd name="connsiteY106" fmla="*/ 83015 h 214899"/>
                  <a:gd name="connsiteX107" fmla="*/ 175906 w 648575"/>
                  <a:gd name="connsiteY107" fmla="*/ 588 h 2148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</a:cxnLst>
                <a:rect l="l" t="t" r="r" b="b"/>
                <a:pathLst>
                  <a:path w="648575" h="214899">
                    <a:moveTo>
                      <a:pt x="175906" y="588"/>
                    </a:moveTo>
                    <a:cubicBezTo>
                      <a:pt x="178904" y="-911"/>
                      <a:pt x="183399" y="588"/>
                      <a:pt x="186396" y="3585"/>
                    </a:cubicBezTo>
                    <a:cubicBezTo>
                      <a:pt x="187895" y="6583"/>
                      <a:pt x="186396" y="11079"/>
                      <a:pt x="183399" y="14076"/>
                    </a:cubicBezTo>
                    <a:lnTo>
                      <a:pt x="52189" y="89249"/>
                    </a:lnTo>
                    <a:lnTo>
                      <a:pt x="124873" y="107541"/>
                    </a:lnTo>
                    <a:lnTo>
                      <a:pt x="124951" y="106994"/>
                    </a:lnTo>
                    <a:cubicBezTo>
                      <a:pt x="165415" y="77021"/>
                      <a:pt x="208876" y="51543"/>
                      <a:pt x="255336" y="29063"/>
                    </a:cubicBezTo>
                    <a:cubicBezTo>
                      <a:pt x="259832" y="27564"/>
                      <a:pt x="262829" y="29063"/>
                      <a:pt x="265826" y="32060"/>
                    </a:cubicBezTo>
                    <a:cubicBezTo>
                      <a:pt x="267325" y="36556"/>
                      <a:pt x="265826" y="39554"/>
                      <a:pt x="262829" y="42551"/>
                    </a:cubicBezTo>
                    <a:lnTo>
                      <a:pt x="149206" y="110725"/>
                    </a:lnTo>
                    <a:lnTo>
                      <a:pt x="216299" y="118925"/>
                    </a:lnTo>
                    <a:lnTo>
                      <a:pt x="222365" y="118872"/>
                    </a:lnTo>
                    <a:lnTo>
                      <a:pt x="222365" y="117485"/>
                    </a:lnTo>
                    <a:cubicBezTo>
                      <a:pt x="252338" y="83016"/>
                      <a:pt x="288306" y="53042"/>
                      <a:pt x="325773" y="27565"/>
                    </a:cubicBezTo>
                    <a:cubicBezTo>
                      <a:pt x="328770" y="24568"/>
                      <a:pt x="333266" y="26066"/>
                      <a:pt x="336264" y="29064"/>
                    </a:cubicBezTo>
                    <a:cubicBezTo>
                      <a:pt x="339261" y="32061"/>
                      <a:pt x="337762" y="36557"/>
                      <a:pt x="334765" y="39554"/>
                    </a:cubicBezTo>
                    <a:lnTo>
                      <a:pt x="243352" y="118688"/>
                    </a:lnTo>
                    <a:lnTo>
                      <a:pt x="299002" y="118201"/>
                    </a:lnTo>
                    <a:lnTo>
                      <a:pt x="338699" y="65032"/>
                    </a:lnTo>
                    <a:cubicBezTo>
                      <a:pt x="354247" y="47797"/>
                      <a:pt x="371482" y="32061"/>
                      <a:pt x="390215" y="18573"/>
                    </a:cubicBezTo>
                    <a:cubicBezTo>
                      <a:pt x="393212" y="15576"/>
                      <a:pt x="397708" y="17074"/>
                      <a:pt x="400706" y="20072"/>
                    </a:cubicBezTo>
                    <a:cubicBezTo>
                      <a:pt x="403703" y="23069"/>
                      <a:pt x="402204" y="27565"/>
                      <a:pt x="399207" y="30562"/>
                    </a:cubicBezTo>
                    <a:cubicBezTo>
                      <a:pt x="381223" y="43301"/>
                      <a:pt x="364738" y="57913"/>
                      <a:pt x="349938" y="74211"/>
                    </a:cubicBezTo>
                    <a:lnTo>
                      <a:pt x="318025" y="118034"/>
                    </a:lnTo>
                    <a:lnTo>
                      <a:pt x="351987" y="117737"/>
                    </a:lnTo>
                    <a:lnTo>
                      <a:pt x="370318" y="114704"/>
                    </a:lnTo>
                    <a:lnTo>
                      <a:pt x="426184" y="48546"/>
                    </a:lnTo>
                    <a:cubicBezTo>
                      <a:pt x="429181" y="45549"/>
                      <a:pt x="433677" y="45549"/>
                      <a:pt x="436674" y="48546"/>
                    </a:cubicBezTo>
                    <a:cubicBezTo>
                      <a:pt x="439672" y="51543"/>
                      <a:pt x="439672" y="56039"/>
                      <a:pt x="436674" y="59036"/>
                    </a:cubicBezTo>
                    <a:lnTo>
                      <a:pt x="393245" y="110911"/>
                    </a:lnTo>
                    <a:lnTo>
                      <a:pt x="449560" y="101594"/>
                    </a:lnTo>
                    <a:lnTo>
                      <a:pt x="448663" y="99501"/>
                    </a:lnTo>
                    <a:cubicBezTo>
                      <a:pt x="459154" y="74023"/>
                      <a:pt x="474141" y="50045"/>
                      <a:pt x="490626" y="29064"/>
                    </a:cubicBezTo>
                    <a:cubicBezTo>
                      <a:pt x="493623" y="26066"/>
                      <a:pt x="498119" y="24568"/>
                      <a:pt x="501117" y="27565"/>
                    </a:cubicBezTo>
                    <a:cubicBezTo>
                      <a:pt x="504114" y="30562"/>
                      <a:pt x="505613" y="35059"/>
                      <a:pt x="502615" y="38056"/>
                    </a:cubicBezTo>
                    <a:lnTo>
                      <a:pt x="466139" y="98851"/>
                    </a:lnTo>
                    <a:lnTo>
                      <a:pt x="485849" y="95590"/>
                    </a:lnTo>
                    <a:lnTo>
                      <a:pt x="522190" y="82880"/>
                    </a:lnTo>
                    <a:lnTo>
                      <a:pt x="550574" y="40677"/>
                    </a:lnTo>
                    <a:cubicBezTo>
                      <a:pt x="561814" y="27564"/>
                      <a:pt x="574553" y="15575"/>
                      <a:pt x="588041" y="5084"/>
                    </a:cubicBezTo>
                    <a:cubicBezTo>
                      <a:pt x="591038" y="2087"/>
                      <a:pt x="595534" y="3585"/>
                      <a:pt x="598531" y="6583"/>
                    </a:cubicBezTo>
                    <a:cubicBezTo>
                      <a:pt x="601528" y="9580"/>
                      <a:pt x="600029" y="14076"/>
                      <a:pt x="597032" y="17073"/>
                    </a:cubicBezTo>
                    <a:lnTo>
                      <a:pt x="548760" y="73587"/>
                    </a:lnTo>
                    <a:lnTo>
                      <a:pt x="637496" y="42551"/>
                    </a:lnTo>
                    <a:cubicBezTo>
                      <a:pt x="641993" y="41052"/>
                      <a:pt x="644990" y="42551"/>
                      <a:pt x="647987" y="45548"/>
                    </a:cubicBezTo>
                    <a:cubicBezTo>
                      <a:pt x="649486" y="50044"/>
                      <a:pt x="647987" y="53042"/>
                      <a:pt x="644990" y="56039"/>
                    </a:cubicBezTo>
                    <a:lnTo>
                      <a:pt x="612852" y="67524"/>
                    </a:lnTo>
                    <a:lnTo>
                      <a:pt x="635998" y="71027"/>
                    </a:lnTo>
                    <a:cubicBezTo>
                      <a:pt x="640494" y="71027"/>
                      <a:pt x="643491" y="74024"/>
                      <a:pt x="643491" y="78519"/>
                    </a:cubicBezTo>
                    <a:cubicBezTo>
                      <a:pt x="640494" y="83015"/>
                      <a:pt x="637496" y="86013"/>
                      <a:pt x="634499" y="86013"/>
                    </a:cubicBezTo>
                    <a:cubicBezTo>
                      <a:pt x="621011" y="86013"/>
                      <a:pt x="586541" y="78519"/>
                      <a:pt x="585043" y="78519"/>
                    </a:cubicBezTo>
                    <a:lnTo>
                      <a:pt x="584474" y="77665"/>
                    </a:lnTo>
                    <a:lnTo>
                      <a:pt x="545751" y="91504"/>
                    </a:lnTo>
                    <a:lnTo>
                      <a:pt x="606025" y="105496"/>
                    </a:lnTo>
                    <a:cubicBezTo>
                      <a:pt x="610521" y="105496"/>
                      <a:pt x="613518" y="109992"/>
                      <a:pt x="612019" y="114488"/>
                    </a:cubicBezTo>
                    <a:cubicBezTo>
                      <a:pt x="612019" y="118984"/>
                      <a:pt x="609022" y="120483"/>
                      <a:pt x="606025" y="120483"/>
                    </a:cubicBezTo>
                    <a:lnTo>
                      <a:pt x="521069" y="100324"/>
                    </a:lnTo>
                    <a:lnTo>
                      <a:pt x="510162" y="104222"/>
                    </a:lnTo>
                    <a:lnTo>
                      <a:pt x="462372" y="113197"/>
                    </a:lnTo>
                    <a:lnTo>
                      <a:pt x="508236" y="130224"/>
                    </a:lnTo>
                    <a:cubicBezTo>
                      <a:pt x="529593" y="136593"/>
                      <a:pt x="551324" y="141464"/>
                      <a:pt x="573054" y="144461"/>
                    </a:cubicBezTo>
                    <a:cubicBezTo>
                      <a:pt x="577550" y="144461"/>
                      <a:pt x="580548" y="148957"/>
                      <a:pt x="579049" y="153453"/>
                    </a:cubicBezTo>
                    <a:cubicBezTo>
                      <a:pt x="577550" y="156450"/>
                      <a:pt x="574553" y="159448"/>
                      <a:pt x="570057" y="159448"/>
                    </a:cubicBezTo>
                    <a:cubicBezTo>
                      <a:pt x="523598" y="151954"/>
                      <a:pt x="480136" y="139966"/>
                      <a:pt x="438174" y="120483"/>
                    </a:cubicBezTo>
                    <a:lnTo>
                      <a:pt x="437430" y="117881"/>
                    </a:lnTo>
                    <a:lnTo>
                      <a:pt x="395982" y="125665"/>
                    </a:lnTo>
                    <a:lnTo>
                      <a:pt x="460652" y="150455"/>
                    </a:lnTo>
                    <a:cubicBezTo>
                      <a:pt x="465148" y="151954"/>
                      <a:pt x="466647" y="154952"/>
                      <a:pt x="466647" y="159448"/>
                    </a:cubicBezTo>
                    <a:cubicBezTo>
                      <a:pt x="466647" y="162445"/>
                      <a:pt x="463650" y="165442"/>
                      <a:pt x="459153" y="165442"/>
                    </a:cubicBezTo>
                    <a:cubicBezTo>
                      <a:pt x="459153" y="165442"/>
                      <a:pt x="457655" y="165442"/>
                      <a:pt x="457655" y="165442"/>
                    </a:cubicBezTo>
                    <a:lnTo>
                      <a:pt x="366352" y="130660"/>
                    </a:lnTo>
                    <a:lnTo>
                      <a:pt x="317198" y="133285"/>
                    </a:lnTo>
                    <a:lnTo>
                      <a:pt x="412696" y="180430"/>
                    </a:lnTo>
                    <a:cubicBezTo>
                      <a:pt x="415693" y="181928"/>
                      <a:pt x="417191" y="186424"/>
                      <a:pt x="415693" y="190920"/>
                    </a:cubicBezTo>
                    <a:cubicBezTo>
                      <a:pt x="414194" y="193917"/>
                      <a:pt x="411197" y="195416"/>
                      <a:pt x="408200" y="195416"/>
                    </a:cubicBezTo>
                    <a:cubicBezTo>
                      <a:pt x="406701" y="195416"/>
                      <a:pt x="406701" y="195416"/>
                      <a:pt x="405202" y="193917"/>
                    </a:cubicBezTo>
                    <a:lnTo>
                      <a:pt x="286807" y="135469"/>
                    </a:lnTo>
                    <a:lnTo>
                      <a:pt x="286649" y="134916"/>
                    </a:lnTo>
                    <a:lnTo>
                      <a:pt x="276317" y="135468"/>
                    </a:lnTo>
                    <a:lnTo>
                      <a:pt x="232899" y="132151"/>
                    </a:lnTo>
                    <a:lnTo>
                      <a:pt x="295800" y="168440"/>
                    </a:lnTo>
                    <a:cubicBezTo>
                      <a:pt x="300296" y="169938"/>
                      <a:pt x="301794" y="174434"/>
                      <a:pt x="300296" y="177432"/>
                    </a:cubicBezTo>
                    <a:cubicBezTo>
                      <a:pt x="300296" y="180429"/>
                      <a:pt x="297298" y="183427"/>
                      <a:pt x="294301" y="183427"/>
                    </a:cubicBezTo>
                    <a:cubicBezTo>
                      <a:pt x="292802" y="183427"/>
                      <a:pt x="292802" y="183427"/>
                      <a:pt x="291304" y="183427"/>
                    </a:cubicBezTo>
                    <a:cubicBezTo>
                      <a:pt x="261330" y="172936"/>
                      <a:pt x="234354" y="156450"/>
                      <a:pt x="208877" y="135468"/>
                    </a:cubicBezTo>
                    <a:lnTo>
                      <a:pt x="208133" y="130259"/>
                    </a:lnTo>
                    <a:lnTo>
                      <a:pt x="142188" y="125221"/>
                    </a:lnTo>
                    <a:lnTo>
                      <a:pt x="193140" y="163570"/>
                    </a:lnTo>
                    <a:cubicBezTo>
                      <a:pt x="218618" y="178931"/>
                      <a:pt x="245594" y="191670"/>
                      <a:pt x="273319" y="201411"/>
                    </a:cubicBezTo>
                    <a:cubicBezTo>
                      <a:pt x="277815" y="202910"/>
                      <a:pt x="279314" y="207406"/>
                      <a:pt x="277815" y="210403"/>
                    </a:cubicBezTo>
                    <a:cubicBezTo>
                      <a:pt x="277815" y="211902"/>
                      <a:pt x="274818" y="214899"/>
                      <a:pt x="271820" y="214899"/>
                    </a:cubicBezTo>
                    <a:cubicBezTo>
                      <a:pt x="270321" y="214899"/>
                      <a:pt x="270321" y="214899"/>
                      <a:pt x="268823" y="214899"/>
                    </a:cubicBezTo>
                    <a:cubicBezTo>
                      <a:pt x="210375" y="195417"/>
                      <a:pt x="156423" y="162446"/>
                      <a:pt x="111463" y="120482"/>
                    </a:cubicBezTo>
                    <a:lnTo>
                      <a:pt x="111463" y="118199"/>
                    </a:lnTo>
                    <a:lnTo>
                      <a:pt x="45815" y="102039"/>
                    </a:lnTo>
                    <a:lnTo>
                      <a:pt x="85424" y="149894"/>
                    </a:lnTo>
                    <a:cubicBezTo>
                      <a:pt x="105094" y="167691"/>
                      <a:pt x="127200" y="182677"/>
                      <a:pt x="150429" y="193918"/>
                    </a:cubicBezTo>
                    <a:cubicBezTo>
                      <a:pt x="153426" y="195417"/>
                      <a:pt x="156423" y="199912"/>
                      <a:pt x="153426" y="204408"/>
                    </a:cubicBezTo>
                    <a:cubicBezTo>
                      <a:pt x="151928" y="207406"/>
                      <a:pt x="148931" y="208904"/>
                      <a:pt x="145933" y="208904"/>
                    </a:cubicBezTo>
                    <a:cubicBezTo>
                      <a:pt x="144434" y="208904"/>
                      <a:pt x="144434" y="208904"/>
                      <a:pt x="142936" y="207406"/>
                    </a:cubicBezTo>
                    <a:cubicBezTo>
                      <a:pt x="93480" y="183427"/>
                      <a:pt x="50018" y="144461"/>
                      <a:pt x="21543" y="96504"/>
                    </a:cubicBezTo>
                    <a:lnTo>
                      <a:pt x="21661" y="96093"/>
                    </a:lnTo>
                    <a:lnTo>
                      <a:pt x="5058" y="92007"/>
                    </a:lnTo>
                    <a:cubicBezTo>
                      <a:pt x="561" y="90509"/>
                      <a:pt x="-937" y="86013"/>
                      <a:pt x="561" y="83015"/>
                    </a:cubicBezTo>
                    <a:cubicBezTo>
                      <a:pt x="2060" y="78519"/>
                      <a:pt x="6556" y="77020"/>
                      <a:pt x="9554" y="78519"/>
                    </a:cubicBezTo>
                    <a:lnTo>
                      <a:pt x="30427" y="83772"/>
                    </a:lnTo>
                    <a:lnTo>
                      <a:pt x="30535" y="83015"/>
                    </a:lnTo>
                    <a:cubicBezTo>
                      <a:pt x="76994" y="51543"/>
                      <a:pt x="124951" y="24567"/>
                      <a:pt x="175906" y="588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866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01" name="任意多边形: 形状 300">
                <a:extLst>
                  <a:ext uri="{FF2B5EF4-FFF2-40B4-BE49-F238E27FC236}">
                    <a16:creationId xmlns:a16="http://schemas.microsoft.com/office/drawing/2014/main" id="{6B9DA686-4511-4132-A6EE-F598019B217A}"/>
                  </a:ext>
                </a:extLst>
              </p:cNvPr>
              <p:cNvSpPr/>
              <p:nvPr/>
            </p:nvSpPr>
            <p:spPr>
              <a:xfrm>
                <a:off x="4083861" y="2941554"/>
                <a:ext cx="143781" cy="138738"/>
              </a:xfrm>
              <a:custGeom>
                <a:avLst/>
                <a:gdLst>
                  <a:gd name="connsiteX0" fmla="*/ 58115 w 143781"/>
                  <a:gd name="connsiteY0" fmla="*/ 74802 h 138738"/>
                  <a:gd name="connsiteX1" fmla="*/ 82655 w 143781"/>
                  <a:gd name="connsiteY1" fmla="*/ 77612 h 138738"/>
                  <a:gd name="connsiteX2" fmla="*/ 96144 w 143781"/>
                  <a:gd name="connsiteY2" fmla="*/ 121073 h 138738"/>
                  <a:gd name="connsiteX3" fmla="*/ 52682 w 143781"/>
                  <a:gd name="connsiteY3" fmla="*/ 134562 h 138738"/>
                  <a:gd name="connsiteX4" fmla="*/ 39194 w 143781"/>
                  <a:gd name="connsiteY4" fmla="*/ 91100 h 138738"/>
                  <a:gd name="connsiteX5" fmla="*/ 58115 w 143781"/>
                  <a:gd name="connsiteY5" fmla="*/ 74802 h 138738"/>
                  <a:gd name="connsiteX6" fmla="*/ 21583 w 143781"/>
                  <a:gd name="connsiteY6" fmla="*/ 3428 h 138738"/>
                  <a:gd name="connsiteX7" fmla="*/ 46686 w 143781"/>
                  <a:gd name="connsiteY7" fmla="*/ 5676 h 138738"/>
                  <a:gd name="connsiteX8" fmla="*/ 60175 w 143781"/>
                  <a:gd name="connsiteY8" fmla="*/ 49137 h 138738"/>
                  <a:gd name="connsiteX9" fmla="*/ 16713 w 143781"/>
                  <a:gd name="connsiteY9" fmla="*/ 62625 h 138738"/>
                  <a:gd name="connsiteX10" fmla="*/ 3225 w 143781"/>
                  <a:gd name="connsiteY10" fmla="*/ 19164 h 138738"/>
                  <a:gd name="connsiteX11" fmla="*/ 21583 w 143781"/>
                  <a:gd name="connsiteY11" fmla="*/ 3428 h 138738"/>
                  <a:gd name="connsiteX12" fmla="*/ 101576 w 143781"/>
                  <a:gd name="connsiteY12" fmla="*/ 1367 h 138738"/>
                  <a:gd name="connsiteX13" fmla="*/ 126116 w 143781"/>
                  <a:gd name="connsiteY13" fmla="*/ 4176 h 138738"/>
                  <a:gd name="connsiteX14" fmla="*/ 139605 w 143781"/>
                  <a:gd name="connsiteY14" fmla="*/ 47638 h 138738"/>
                  <a:gd name="connsiteX15" fmla="*/ 96144 w 143781"/>
                  <a:gd name="connsiteY15" fmla="*/ 61126 h 138738"/>
                  <a:gd name="connsiteX16" fmla="*/ 82655 w 143781"/>
                  <a:gd name="connsiteY16" fmla="*/ 17665 h 138738"/>
                  <a:gd name="connsiteX17" fmla="*/ 101576 w 143781"/>
                  <a:gd name="connsiteY17" fmla="*/ 1367 h 1387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43781" h="138738">
                    <a:moveTo>
                      <a:pt x="58115" y="74802"/>
                    </a:moveTo>
                    <a:cubicBezTo>
                      <a:pt x="66170" y="72366"/>
                      <a:pt x="75162" y="73116"/>
                      <a:pt x="82655" y="77612"/>
                    </a:cubicBezTo>
                    <a:cubicBezTo>
                      <a:pt x="99141" y="85105"/>
                      <a:pt x="105135" y="106087"/>
                      <a:pt x="96144" y="121073"/>
                    </a:cubicBezTo>
                    <a:cubicBezTo>
                      <a:pt x="88650" y="137559"/>
                      <a:pt x="67669" y="143553"/>
                      <a:pt x="52682" y="134562"/>
                    </a:cubicBezTo>
                    <a:cubicBezTo>
                      <a:pt x="37696" y="127068"/>
                      <a:pt x="31701" y="107586"/>
                      <a:pt x="39194" y="91100"/>
                    </a:cubicBezTo>
                    <a:cubicBezTo>
                      <a:pt x="42941" y="82857"/>
                      <a:pt x="50059" y="77237"/>
                      <a:pt x="58115" y="74802"/>
                    </a:cubicBezTo>
                    <a:close/>
                    <a:moveTo>
                      <a:pt x="21583" y="3428"/>
                    </a:moveTo>
                    <a:cubicBezTo>
                      <a:pt x="29451" y="1180"/>
                      <a:pt x="38444" y="1929"/>
                      <a:pt x="46686" y="5676"/>
                    </a:cubicBezTo>
                    <a:cubicBezTo>
                      <a:pt x="63172" y="13169"/>
                      <a:pt x="69166" y="34150"/>
                      <a:pt x="60175" y="49137"/>
                    </a:cubicBezTo>
                    <a:cubicBezTo>
                      <a:pt x="52681" y="65623"/>
                      <a:pt x="31699" y="71617"/>
                      <a:pt x="16713" y="62625"/>
                    </a:cubicBezTo>
                    <a:cubicBezTo>
                      <a:pt x="1726" y="55132"/>
                      <a:pt x="-4268" y="35649"/>
                      <a:pt x="3225" y="19164"/>
                    </a:cubicBezTo>
                    <a:cubicBezTo>
                      <a:pt x="6971" y="10921"/>
                      <a:pt x="13715" y="5676"/>
                      <a:pt x="21583" y="3428"/>
                    </a:cubicBezTo>
                    <a:close/>
                    <a:moveTo>
                      <a:pt x="101576" y="1367"/>
                    </a:moveTo>
                    <a:cubicBezTo>
                      <a:pt x="109631" y="-1069"/>
                      <a:pt x="118623" y="-319"/>
                      <a:pt x="126116" y="4176"/>
                    </a:cubicBezTo>
                    <a:cubicBezTo>
                      <a:pt x="142602" y="11670"/>
                      <a:pt x="148596" y="32651"/>
                      <a:pt x="139605" y="47638"/>
                    </a:cubicBezTo>
                    <a:cubicBezTo>
                      <a:pt x="132111" y="64123"/>
                      <a:pt x="111130" y="70118"/>
                      <a:pt x="96144" y="61126"/>
                    </a:cubicBezTo>
                    <a:cubicBezTo>
                      <a:pt x="79658" y="52134"/>
                      <a:pt x="75162" y="34150"/>
                      <a:pt x="82655" y="17665"/>
                    </a:cubicBezTo>
                    <a:cubicBezTo>
                      <a:pt x="86402" y="9422"/>
                      <a:pt x="93521" y="3802"/>
                      <a:pt x="101576" y="1367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1866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288" name="组合 287">
              <a:extLst>
                <a:ext uri="{FF2B5EF4-FFF2-40B4-BE49-F238E27FC236}">
                  <a16:creationId xmlns:a16="http://schemas.microsoft.com/office/drawing/2014/main" id="{B81B93C3-4580-4D7D-85BD-F09503829901}"/>
                </a:ext>
              </a:extLst>
            </p:cNvPr>
            <p:cNvGrpSpPr/>
            <p:nvPr/>
          </p:nvGrpSpPr>
          <p:grpSpPr>
            <a:xfrm>
              <a:off x="7568905" y="6096001"/>
              <a:ext cx="626094" cy="173276"/>
              <a:chOff x="4083861" y="2941554"/>
              <a:chExt cx="778625" cy="215491"/>
            </a:xfrm>
          </p:grpSpPr>
          <p:sp>
            <p:nvSpPr>
              <p:cNvPr id="298" name="任意多边形: 形状 297">
                <a:extLst>
                  <a:ext uri="{FF2B5EF4-FFF2-40B4-BE49-F238E27FC236}">
                    <a16:creationId xmlns:a16="http://schemas.microsoft.com/office/drawing/2014/main" id="{8777D785-2C85-4602-B025-6417936FC016}"/>
                  </a:ext>
                </a:extLst>
              </p:cNvPr>
              <p:cNvSpPr/>
              <p:nvPr/>
            </p:nvSpPr>
            <p:spPr>
              <a:xfrm>
                <a:off x="4213911" y="2942146"/>
                <a:ext cx="648575" cy="214899"/>
              </a:xfrm>
              <a:custGeom>
                <a:avLst/>
                <a:gdLst>
                  <a:gd name="connsiteX0" fmla="*/ 175906 w 648575"/>
                  <a:gd name="connsiteY0" fmla="*/ 588 h 214899"/>
                  <a:gd name="connsiteX1" fmla="*/ 186396 w 648575"/>
                  <a:gd name="connsiteY1" fmla="*/ 3585 h 214899"/>
                  <a:gd name="connsiteX2" fmla="*/ 183399 w 648575"/>
                  <a:gd name="connsiteY2" fmla="*/ 14076 h 214899"/>
                  <a:gd name="connsiteX3" fmla="*/ 52189 w 648575"/>
                  <a:gd name="connsiteY3" fmla="*/ 89249 h 214899"/>
                  <a:gd name="connsiteX4" fmla="*/ 124873 w 648575"/>
                  <a:gd name="connsiteY4" fmla="*/ 107541 h 214899"/>
                  <a:gd name="connsiteX5" fmla="*/ 124951 w 648575"/>
                  <a:gd name="connsiteY5" fmla="*/ 106994 h 214899"/>
                  <a:gd name="connsiteX6" fmla="*/ 255336 w 648575"/>
                  <a:gd name="connsiteY6" fmla="*/ 29063 h 214899"/>
                  <a:gd name="connsiteX7" fmla="*/ 265826 w 648575"/>
                  <a:gd name="connsiteY7" fmla="*/ 32060 h 214899"/>
                  <a:gd name="connsiteX8" fmla="*/ 262829 w 648575"/>
                  <a:gd name="connsiteY8" fmla="*/ 42551 h 214899"/>
                  <a:gd name="connsiteX9" fmla="*/ 149206 w 648575"/>
                  <a:gd name="connsiteY9" fmla="*/ 110725 h 214899"/>
                  <a:gd name="connsiteX10" fmla="*/ 216299 w 648575"/>
                  <a:gd name="connsiteY10" fmla="*/ 118925 h 214899"/>
                  <a:gd name="connsiteX11" fmla="*/ 222365 w 648575"/>
                  <a:gd name="connsiteY11" fmla="*/ 118872 h 214899"/>
                  <a:gd name="connsiteX12" fmla="*/ 222365 w 648575"/>
                  <a:gd name="connsiteY12" fmla="*/ 117485 h 214899"/>
                  <a:gd name="connsiteX13" fmla="*/ 325773 w 648575"/>
                  <a:gd name="connsiteY13" fmla="*/ 27565 h 214899"/>
                  <a:gd name="connsiteX14" fmla="*/ 336264 w 648575"/>
                  <a:gd name="connsiteY14" fmla="*/ 29064 h 214899"/>
                  <a:gd name="connsiteX15" fmla="*/ 334765 w 648575"/>
                  <a:gd name="connsiteY15" fmla="*/ 39554 h 214899"/>
                  <a:gd name="connsiteX16" fmla="*/ 243352 w 648575"/>
                  <a:gd name="connsiteY16" fmla="*/ 118688 h 214899"/>
                  <a:gd name="connsiteX17" fmla="*/ 299002 w 648575"/>
                  <a:gd name="connsiteY17" fmla="*/ 118201 h 214899"/>
                  <a:gd name="connsiteX18" fmla="*/ 338699 w 648575"/>
                  <a:gd name="connsiteY18" fmla="*/ 65032 h 214899"/>
                  <a:gd name="connsiteX19" fmla="*/ 390215 w 648575"/>
                  <a:gd name="connsiteY19" fmla="*/ 18573 h 214899"/>
                  <a:gd name="connsiteX20" fmla="*/ 400706 w 648575"/>
                  <a:gd name="connsiteY20" fmla="*/ 20072 h 214899"/>
                  <a:gd name="connsiteX21" fmla="*/ 399207 w 648575"/>
                  <a:gd name="connsiteY21" fmla="*/ 30562 h 214899"/>
                  <a:gd name="connsiteX22" fmla="*/ 349938 w 648575"/>
                  <a:gd name="connsiteY22" fmla="*/ 74211 h 214899"/>
                  <a:gd name="connsiteX23" fmla="*/ 318025 w 648575"/>
                  <a:gd name="connsiteY23" fmla="*/ 118034 h 214899"/>
                  <a:gd name="connsiteX24" fmla="*/ 351987 w 648575"/>
                  <a:gd name="connsiteY24" fmla="*/ 117737 h 214899"/>
                  <a:gd name="connsiteX25" fmla="*/ 370318 w 648575"/>
                  <a:gd name="connsiteY25" fmla="*/ 114704 h 214899"/>
                  <a:gd name="connsiteX26" fmla="*/ 426184 w 648575"/>
                  <a:gd name="connsiteY26" fmla="*/ 48546 h 214899"/>
                  <a:gd name="connsiteX27" fmla="*/ 436674 w 648575"/>
                  <a:gd name="connsiteY27" fmla="*/ 48546 h 214899"/>
                  <a:gd name="connsiteX28" fmla="*/ 436674 w 648575"/>
                  <a:gd name="connsiteY28" fmla="*/ 59036 h 214899"/>
                  <a:gd name="connsiteX29" fmla="*/ 393245 w 648575"/>
                  <a:gd name="connsiteY29" fmla="*/ 110911 h 214899"/>
                  <a:gd name="connsiteX30" fmla="*/ 449560 w 648575"/>
                  <a:gd name="connsiteY30" fmla="*/ 101594 h 214899"/>
                  <a:gd name="connsiteX31" fmla="*/ 448663 w 648575"/>
                  <a:gd name="connsiteY31" fmla="*/ 99501 h 214899"/>
                  <a:gd name="connsiteX32" fmla="*/ 490626 w 648575"/>
                  <a:gd name="connsiteY32" fmla="*/ 29064 h 214899"/>
                  <a:gd name="connsiteX33" fmla="*/ 501117 w 648575"/>
                  <a:gd name="connsiteY33" fmla="*/ 27565 h 214899"/>
                  <a:gd name="connsiteX34" fmla="*/ 502615 w 648575"/>
                  <a:gd name="connsiteY34" fmla="*/ 38056 h 214899"/>
                  <a:gd name="connsiteX35" fmla="*/ 466139 w 648575"/>
                  <a:gd name="connsiteY35" fmla="*/ 98851 h 214899"/>
                  <a:gd name="connsiteX36" fmla="*/ 485849 w 648575"/>
                  <a:gd name="connsiteY36" fmla="*/ 95590 h 214899"/>
                  <a:gd name="connsiteX37" fmla="*/ 522190 w 648575"/>
                  <a:gd name="connsiteY37" fmla="*/ 82880 h 214899"/>
                  <a:gd name="connsiteX38" fmla="*/ 550574 w 648575"/>
                  <a:gd name="connsiteY38" fmla="*/ 40677 h 214899"/>
                  <a:gd name="connsiteX39" fmla="*/ 588041 w 648575"/>
                  <a:gd name="connsiteY39" fmla="*/ 5084 h 214899"/>
                  <a:gd name="connsiteX40" fmla="*/ 598531 w 648575"/>
                  <a:gd name="connsiteY40" fmla="*/ 6583 h 214899"/>
                  <a:gd name="connsiteX41" fmla="*/ 597032 w 648575"/>
                  <a:gd name="connsiteY41" fmla="*/ 17073 h 214899"/>
                  <a:gd name="connsiteX42" fmla="*/ 548760 w 648575"/>
                  <a:gd name="connsiteY42" fmla="*/ 73587 h 214899"/>
                  <a:gd name="connsiteX43" fmla="*/ 637496 w 648575"/>
                  <a:gd name="connsiteY43" fmla="*/ 42551 h 214899"/>
                  <a:gd name="connsiteX44" fmla="*/ 647987 w 648575"/>
                  <a:gd name="connsiteY44" fmla="*/ 45548 h 214899"/>
                  <a:gd name="connsiteX45" fmla="*/ 644990 w 648575"/>
                  <a:gd name="connsiteY45" fmla="*/ 56039 h 214899"/>
                  <a:gd name="connsiteX46" fmla="*/ 612852 w 648575"/>
                  <a:gd name="connsiteY46" fmla="*/ 67524 h 214899"/>
                  <a:gd name="connsiteX47" fmla="*/ 635998 w 648575"/>
                  <a:gd name="connsiteY47" fmla="*/ 71027 h 214899"/>
                  <a:gd name="connsiteX48" fmla="*/ 643491 w 648575"/>
                  <a:gd name="connsiteY48" fmla="*/ 78519 h 214899"/>
                  <a:gd name="connsiteX49" fmla="*/ 634499 w 648575"/>
                  <a:gd name="connsiteY49" fmla="*/ 86013 h 214899"/>
                  <a:gd name="connsiteX50" fmla="*/ 585043 w 648575"/>
                  <a:gd name="connsiteY50" fmla="*/ 78519 h 214899"/>
                  <a:gd name="connsiteX51" fmla="*/ 584474 w 648575"/>
                  <a:gd name="connsiteY51" fmla="*/ 77665 h 214899"/>
                  <a:gd name="connsiteX52" fmla="*/ 545751 w 648575"/>
                  <a:gd name="connsiteY52" fmla="*/ 91504 h 214899"/>
                  <a:gd name="connsiteX53" fmla="*/ 606025 w 648575"/>
                  <a:gd name="connsiteY53" fmla="*/ 105496 h 214899"/>
                  <a:gd name="connsiteX54" fmla="*/ 612019 w 648575"/>
                  <a:gd name="connsiteY54" fmla="*/ 114488 h 214899"/>
                  <a:gd name="connsiteX55" fmla="*/ 606025 w 648575"/>
                  <a:gd name="connsiteY55" fmla="*/ 120483 h 214899"/>
                  <a:gd name="connsiteX56" fmla="*/ 521069 w 648575"/>
                  <a:gd name="connsiteY56" fmla="*/ 100324 h 214899"/>
                  <a:gd name="connsiteX57" fmla="*/ 510162 w 648575"/>
                  <a:gd name="connsiteY57" fmla="*/ 104222 h 214899"/>
                  <a:gd name="connsiteX58" fmla="*/ 462372 w 648575"/>
                  <a:gd name="connsiteY58" fmla="*/ 113197 h 214899"/>
                  <a:gd name="connsiteX59" fmla="*/ 508236 w 648575"/>
                  <a:gd name="connsiteY59" fmla="*/ 130224 h 214899"/>
                  <a:gd name="connsiteX60" fmla="*/ 573054 w 648575"/>
                  <a:gd name="connsiteY60" fmla="*/ 144461 h 214899"/>
                  <a:gd name="connsiteX61" fmla="*/ 579049 w 648575"/>
                  <a:gd name="connsiteY61" fmla="*/ 153453 h 214899"/>
                  <a:gd name="connsiteX62" fmla="*/ 570057 w 648575"/>
                  <a:gd name="connsiteY62" fmla="*/ 159448 h 214899"/>
                  <a:gd name="connsiteX63" fmla="*/ 438174 w 648575"/>
                  <a:gd name="connsiteY63" fmla="*/ 120483 h 214899"/>
                  <a:gd name="connsiteX64" fmla="*/ 437430 w 648575"/>
                  <a:gd name="connsiteY64" fmla="*/ 117881 h 214899"/>
                  <a:gd name="connsiteX65" fmla="*/ 395982 w 648575"/>
                  <a:gd name="connsiteY65" fmla="*/ 125665 h 214899"/>
                  <a:gd name="connsiteX66" fmla="*/ 460652 w 648575"/>
                  <a:gd name="connsiteY66" fmla="*/ 150455 h 214899"/>
                  <a:gd name="connsiteX67" fmla="*/ 466647 w 648575"/>
                  <a:gd name="connsiteY67" fmla="*/ 159448 h 214899"/>
                  <a:gd name="connsiteX68" fmla="*/ 459153 w 648575"/>
                  <a:gd name="connsiteY68" fmla="*/ 165442 h 214899"/>
                  <a:gd name="connsiteX69" fmla="*/ 457655 w 648575"/>
                  <a:gd name="connsiteY69" fmla="*/ 165442 h 214899"/>
                  <a:gd name="connsiteX70" fmla="*/ 366352 w 648575"/>
                  <a:gd name="connsiteY70" fmla="*/ 130660 h 214899"/>
                  <a:gd name="connsiteX71" fmla="*/ 317198 w 648575"/>
                  <a:gd name="connsiteY71" fmla="*/ 133285 h 214899"/>
                  <a:gd name="connsiteX72" fmla="*/ 412696 w 648575"/>
                  <a:gd name="connsiteY72" fmla="*/ 180430 h 214899"/>
                  <a:gd name="connsiteX73" fmla="*/ 415693 w 648575"/>
                  <a:gd name="connsiteY73" fmla="*/ 190920 h 214899"/>
                  <a:gd name="connsiteX74" fmla="*/ 408200 w 648575"/>
                  <a:gd name="connsiteY74" fmla="*/ 195416 h 214899"/>
                  <a:gd name="connsiteX75" fmla="*/ 405202 w 648575"/>
                  <a:gd name="connsiteY75" fmla="*/ 193917 h 214899"/>
                  <a:gd name="connsiteX76" fmla="*/ 286807 w 648575"/>
                  <a:gd name="connsiteY76" fmla="*/ 135469 h 214899"/>
                  <a:gd name="connsiteX77" fmla="*/ 286649 w 648575"/>
                  <a:gd name="connsiteY77" fmla="*/ 134916 h 214899"/>
                  <a:gd name="connsiteX78" fmla="*/ 276317 w 648575"/>
                  <a:gd name="connsiteY78" fmla="*/ 135468 h 214899"/>
                  <a:gd name="connsiteX79" fmla="*/ 232899 w 648575"/>
                  <a:gd name="connsiteY79" fmla="*/ 132151 h 214899"/>
                  <a:gd name="connsiteX80" fmla="*/ 295800 w 648575"/>
                  <a:gd name="connsiteY80" fmla="*/ 168440 h 214899"/>
                  <a:gd name="connsiteX81" fmla="*/ 300296 w 648575"/>
                  <a:gd name="connsiteY81" fmla="*/ 177432 h 214899"/>
                  <a:gd name="connsiteX82" fmla="*/ 294301 w 648575"/>
                  <a:gd name="connsiteY82" fmla="*/ 183427 h 214899"/>
                  <a:gd name="connsiteX83" fmla="*/ 291304 w 648575"/>
                  <a:gd name="connsiteY83" fmla="*/ 183427 h 214899"/>
                  <a:gd name="connsiteX84" fmla="*/ 208877 w 648575"/>
                  <a:gd name="connsiteY84" fmla="*/ 135468 h 214899"/>
                  <a:gd name="connsiteX85" fmla="*/ 208133 w 648575"/>
                  <a:gd name="connsiteY85" fmla="*/ 130259 h 214899"/>
                  <a:gd name="connsiteX86" fmla="*/ 142188 w 648575"/>
                  <a:gd name="connsiteY86" fmla="*/ 125221 h 214899"/>
                  <a:gd name="connsiteX87" fmla="*/ 193140 w 648575"/>
                  <a:gd name="connsiteY87" fmla="*/ 163570 h 214899"/>
                  <a:gd name="connsiteX88" fmla="*/ 273319 w 648575"/>
                  <a:gd name="connsiteY88" fmla="*/ 201411 h 214899"/>
                  <a:gd name="connsiteX89" fmla="*/ 277815 w 648575"/>
                  <a:gd name="connsiteY89" fmla="*/ 210403 h 214899"/>
                  <a:gd name="connsiteX90" fmla="*/ 271820 w 648575"/>
                  <a:gd name="connsiteY90" fmla="*/ 214899 h 214899"/>
                  <a:gd name="connsiteX91" fmla="*/ 268823 w 648575"/>
                  <a:gd name="connsiteY91" fmla="*/ 214899 h 214899"/>
                  <a:gd name="connsiteX92" fmla="*/ 111463 w 648575"/>
                  <a:gd name="connsiteY92" fmla="*/ 120482 h 214899"/>
                  <a:gd name="connsiteX93" fmla="*/ 111463 w 648575"/>
                  <a:gd name="connsiteY93" fmla="*/ 118199 h 214899"/>
                  <a:gd name="connsiteX94" fmla="*/ 45815 w 648575"/>
                  <a:gd name="connsiteY94" fmla="*/ 102039 h 214899"/>
                  <a:gd name="connsiteX95" fmla="*/ 85424 w 648575"/>
                  <a:gd name="connsiteY95" fmla="*/ 149894 h 214899"/>
                  <a:gd name="connsiteX96" fmla="*/ 150429 w 648575"/>
                  <a:gd name="connsiteY96" fmla="*/ 193918 h 214899"/>
                  <a:gd name="connsiteX97" fmla="*/ 153426 w 648575"/>
                  <a:gd name="connsiteY97" fmla="*/ 204408 h 214899"/>
                  <a:gd name="connsiteX98" fmla="*/ 145933 w 648575"/>
                  <a:gd name="connsiteY98" fmla="*/ 208904 h 214899"/>
                  <a:gd name="connsiteX99" fmla="*/ 142936 w 648575"/>
                  <a:gd name="connsiteY99" fmla="*/ 207406 h 214899"/>
                  <a:gd name="connsiteX100" fmla="*/ 21543 w 648575"/>
                  <a:gd name="connsiteY100" fmla="*/ 96504 h 214899"/>
                  <a:gd name="connsiteX101" fmla="*/ 21661 w 648575"/>
                  <a:gd name="connsiteY101" fmla="*/ 96093 h 214899"/>
                  <a:gd name="connsiteX102" fmla="*/ 5058 w 648575"/>
                  <a:gd name="connsiteY102" fmla="*/ 92007 h 214899"/>
                  <a:gd name="connsiteX103" fmla="*/ 561 w 648575"/>
                  <a:gd name="connsiteY103" fmla="*/ 83015 h 214899"/>
                  <a:gd name="connsiteX104" fmla="*/ 9554 w 648575"/>
                  <a:gd name="connsiteY104" fmla="*/ 78519 h 214899"/>
                  <a:gd name="connsiteX105" fmla="*/ 30427 w 648575"/>
                  <a:gd name="connsiteY105" fmla="*/ 83772 h 214899"/>
                  <a:gd name="connsiteX106" fmla="*/ 30535 w 648575"/>
                  <a:gd name="connsiteY106" fmla="*/ 83015 h 214899"/>
                  <a:gd name="connsiteX107" fmla="*/ 175906 w 648575"/>
                  <a:gd name="connsiteY107" fmla="*/ 588 h 2148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</a:cxnLst>
                <a:rect l="l" t="t" r="r" b="b"/>
                <a:pathLst>
                  <a:path w="648575" h="214899">
                    <a:moveTo>
                      <a:pt x="175906" y="588"/>
                    </a:moveTo>
                    <a:cubicBezTo>
                      <a:pt x="178904" y="-911"/>
                      <a:pt x="183399" y="588"/>
                      <a:pt x="186396" y="3585"/>
                    </a:cubicBezTo>
                    <a:cubicBezTo>
                      <a:pt x="187895" y="6583"/>
                      <a:pt x="186396" y="11079"/>
                      <a:pt x="183399" y="14076"/>
                    </a:cubicBezTo>
                    <a:lnTo>
                      <a:pt x="52189" y="89249"/>
                    </a:lnTo>
                    <a:lnTo>
                      <a:pt x="124873" y="107541"/>
                    </a:lnTo>
                    <a:lnTo>
                      <a:pt x="124951" y="106994"/>
                    </a:lnTo>
                    <a:cubicBezTo>
                      <a:pt x="165415" y="77021"/>
                      <a:pt x="208876" y="51543"/>
                      <a:pt x="255336" y="29063"/>
                    </a:cubicBezTo>
                    <a:cubicBezTo>
                      <a:pt x="259832" y="27564"/>
                      <a:pt x="262829" y="29063"/>
                      <a:pt x="265826" y="32060"/>
                    </a:cubicBezTo>
                    <a:cubicBezTo>
                      <a:pt x="267325" y="36556"/>
                      <a:pt x="265826" y="39554"/>
                      <a:pt x="262829" y="42551"/>
                    </a:cubicBezTo>
                    <a:lnTo>
                      <a:pt x="149206" y="110725"/>
                    </a:lnTo>
                    <a:lnTo>
                      <a:pt x="216299" y="118925"/>
                    </a:lnTo>
                    <a:lnTo>
                      <a:pt x="222365" y="118872"/>
                    </a:lnTo>
                    <a:lnTo>
                      <a:pt x="222365" y="117485"/>
                    </a:lnTo>
                    <a:cubicBezTo>
                      <a:pt x="252338" y="83016"/>
                      <a:pt x="288306" y="53042"/>
                      <a:pt x="325773" y="27565"/>
                    </a:cubicBezTo>
                    <a:cubicBezTo>
                      <a:pt x="328770" y="24568"/>
                      <a:pt x="333266" y="26066"/>
                      <a:pt x="336264" y="29064"/>
                    </a:cubicBezTo>
                    <a:cubicBezTo>
                      <a:pt x="339261" y="32061"/>
                      <a:pt x="337762" y="36557"/>
                      <a:pt x="334765" y="39554"/>
                    </a:cubicBezTo>
                    <a:lnTo>
                      <a:pt x="243352" y="118688"/>
                    </a:lnTo>
                    <a:lnTo>
                      <a:pt x="299002" y="118201"/>
                    </a:lnTo>
                    <a:lnTo>
                      <a:pt x="338699" y="65032"/>
                    </a:lnTo>
                    <a:cubicBezTo>
                      <a:pt x="354247" y="47797"/>
                      <a:pt x="371482" y="32061"/>
                      <a:pt x="390215" y="18573"/>
                    </a:cubicBezTo>
                    <a:cubicBezTo>
                      <a:pt x="393212" y="15576"/>
                      <a:pt x="397708" y="17074"/>
                      <a:pt x="400706" y="20072"/>
                    </a:cubicBezTo>
                    <a:cubicBezTo>
                      <a:pt x="403703" y="23069"/>
                      <a:pt x="402204" y="27565"/>
                      <a:pt x="399207" y="30562"/>
                    </a:cubicBezTo>
                    <a:cubicBezTo>
                      <a:pt x="381223" y="43301"/>
                      <a:pt x="364738" y="57913"/>
                      <a:pt x="349938" y="74211"/>
                    </a:cubicBezTo>
                    <a:lnTo>
                      <a:pt x="318025" y="118034"/>
                    </a:lnTo>
                    <a:lnTo>
                      <a:pt x="351987" y="117737"/>
                    </a:lnTo>
                    <a:lnTo>
                      <a:pt x="370318" y="114704"/>
                    </a:lnTo>
                    <a:lnTo>
                      <a:pt x="426184" y="48546"/>
                    </a:lnTo>
                    <a:cubicBezTo>
                      <a:pt x="429181" y="45549"/>
                      <a:pt x="433677" y="45549"/>
                      <a:pt x="436674" y="48546"/>
                    </a:cubicBezTo>
                    <a:cubicBezTo>
                      <a:pt x="439672" y="51543"/>
                      <a:pt x="439672" y="56039"/>
                      <a:pt x="436674" y="59036"/>
                    </a:cubicBezTo>
                    <a:lnTo>
                      <a:pt x="393245" y="110911"/>
                    </a:lnTo>
                    <a:lnTo>
                      <a:pt x="449560" y="101594"/>
                    </a:lnTo>
                    <a:lnTo>
                      <a:pt x="448663" y="99501"/>
                    </a:lnTo>
                    <a:cubicBezTo>
                      <a:pt x="459154" y="74023"/>
                      <a:pt x="474141" y="50045"/>
                      <a:pt x="490626" y="29064"/>
                    </a:cubicBezTo>
                    <a:cubicBezTo>
                      <a:pt x="493623" y="26066"/>
                      <a:pt x="498119" y="24568"/>
                      <a:pt x="501117" y="27565"/>
                    </a:cubicBezTo>
                    <a:cubicBezTo>
                      <a:pt x="504114" y="30562"/>
                      <a:pt x="505613" y="35059"/>
                      <a:pt x="502615" y="38056"/>
                    </a:cubicBezTo>
                    <a:lnTo>
                      <a:pt x="466139" y="98851"/>
                    </a:lnTo>
                    <a:lnTo>
                      <a:pt x="485849" y="95590"/>
                    </a:lnTo>
                    <a:lnTo>
                      <a:pt x="522190" y="82880"/>
                    </a:lnTo>
                    <a:lnTo>
                      <a:pt x="550574" y="40677"/>
                    </a:lnTo>
                    <a:cubicBezTo>
                      <a:pt x="561814" y="27564"/>
                      <a:pt x="574553" y="15575"/>
                      <a:pt x="588041" y="5084"/>
                    </a:cubicBezTo>
                    <a:cubicBezTo>
                      <a:pt x="591038" y="2087"/>
                      <a:pt x="595534" y="3585"/>
                      <a:pt x="598531" y="6583"/>
                    </a:cubicBezTo>
                    <a:cubicBezTo>
                      <a:pt x="601528" y="9580"/>
                      <a:pt x="600029" y="14076"/>
                      <a:pt x="597032" y="17073"/>
                    </a:cubicBezTo>
                    <a:lnTo>
                      <a:pt x="548760" y="73587"/>
                    </a:lnTo>
                    <a:lnTo>
                      <a:pt x="637496" y="42551"/>
                    </a:lnTo>
                    <a:cubicBezTo>
                      <a:pt x="641993" y="41052"/>
                      <a:pt x="644990" y="42551"/>
                      <a:pt x="647987" y="45548"/>
                    </a:cubicBezTo>
                    <a:cubicBezTo>
                      <a:pt x="649486" y="50044"/>
                      <a:pt x="647987" y="53042"/>
                      <a:pt x="644990" y="56039"/>
                    </a:cubicBezTo>
                    <a:lnTo>
                      <a:pt x="612852" y="67524"/>
                    </a:lnTo>
                    <a:lnTo>
                      <a:pt x="635998" y="71027"/>
                    </a:lnTo>
                    <a:cubicBezTo>
                      <a:pt x="640494" y="71027"/>
                      <a:pt x="643491" y="74024"/>
                      <a:pt x="643491" y="78519"/>
                    </a:cubicBezTo>
                    <a:cubicBezTo>
                      <a:pt x="640494" y="83015"/>
                      <a:pt x="637496" y="86013"/>
                      <a:pt x="634499" y="86013"/>
                    </a:cubicBezTo>
                    <a:cubicBezTo>
                      <a:pt x="621011" y="86013"/>
                      <a:pt x="586541" y="78519"/>
                      <a:pt x="585043" y="78519"/>
                    </a:cubicBezTo>
                    <a:lnTo>
                      <a:pt x="584474" y="77665"/>
                    </a:lnTo>
                    <a:lnTo>
                      <a:pt x="545751" y="91504"/>
                    </a:lnTo>
                    <a:lnTo>
                      <a:pt x="606025" y="105496"/>
                    </a:lnTo>
                    <a:cubicBezTo>
                      <a:pt x="610521" y="105496"/>
                      <a:pt x="613518" y="109992"/>
                      <a:pt x="612019" y="114488"/>
                    </a:cubicBezTo>
                    <a:cubicBezTo>
                      <a:pt x="612019" y="118984"/>
                      <a:pt x="609022" y="120483"/>
                      <a:pt x="606025" y="120483"/>
                    </a:cubicBezTo>
                    <a:lnTo>
                      <a:pt x="521069" y="100324"/>
                    </a:lnTo>
                    <a:lnTo>
                      <a:pt x="510162" y="104222"/>
                    </a:lnTo>
                    <a:lnTo>
                      <a:pt x="462372" y="113197"/>
                    </a:lnTo>
                    <a:lnTo>
                      <a:pt x="508236" y="130224"/>
                    </a:lnTo>
                    <a:cubicBezTo>
                      <a:pt x="529593" y="136593"/>
                      <a:pt x="551324" y="141464"/>
                      <a:pt x="573054" y="144461"/>
                    </a:cubicBezTo>
                    <a:cubicBezTo>
                      <a:pt x="577550" y="144461"/>
                      <a:pt x="580548" y="148957"/>
                      <a:pt x="579049" y="153453"/>
                    </a:cubicBezTo>
                    <a:cubicBezTo>
                      <a:pt x="577550" y="156450"/>
                      <a:pt x="574553" y="159448"/>
                      <a:pt x="570057" y="159448"/>
                    </a:cubicBezTo>
                    <a:cubicBezTo>
                      <a:pt x="523598" y="151954"/>
                      <a:pt x="480136" y="139966"/>
                      <a:pt x="438174" y="120483"/>
                    </a:cubicBezTo>
                    <a:lnTo>
                      <a:pt x="437430" y="117881"/>
                    </a:lnTo>
                    <a:lnTo>
                      <a:pt x="395982" y="125665"/>
                    </a:lnTo>
                    <a:lnTo>
                      <a:pt x="460652" y="150455"/>
                    </a:lnTo>
                    <a:cubicBezTo>
                      <a:pt x="465148" y="151954"/>
                      <a:pt x="466647" y="154952"/>
                      <a:pt x="466647" y="159448"/>
                    </a:cubicBezTo>
                    <a:cubicBezTo>
                      <a:pt x="466647" y="162445"/>
                      <a:pt x="463650" y="165442"/>
                      <a:pt x="459153" y="165442"/>
                    </a:cubicBezTo>
                    <a:cubicBezTo>
                      <a:pt x="459153" y="165442"/>
                      <a:pt x="457655" y="165442"/>
                      <a:pt x="457655" y="165442"/>
                    </a:cubicBezTo>
                    <a:lnTo>
                      <a:pt x="366352" y="130660"/>
                    </a:lnTo>
                    <a:lnTo>
                      <a:pt x="317198" y="133285"/>
                    </a:lnTo>
                    <a:lnTo>
                      <a:pt x="412696" y="180430"/>
                    </a:lnTo>
                    <a:cubicBezTo>
                      <a:pt x="415693" y="181928"/>
                      <a:pt x="417191" y="186424"/>
                      <a:pt x="415693" y="190920"/>
                    </a:cubicBezTo>
                    <a:cubicBezTo>
                      <a:pt x="414194" y="193917"/>
                      <a:pt x="411197" y="195416"/>
                      <a:pt x="408200" y="195416"/>
                    </a:cubicBezTo>
                    <a:cubicBezTo>
                      <a:pt x="406701" y="195416"/>
                      <a:pt x="406701" y="195416"/>
                      <a:pt x="405202" y="193917"/>
                    </a:cubicBezTo>
                    <a:lnTo>
                      <a:pt x="286807" y="135469"/>
                    </a:lnTo>
                    <a:lnTo>
                      <a:pt x="286649" y="134916"/>
                    </a:lnTo>
                    <a:lnTo>
                      <a:pt x="276317" y="135468"/>
                    </a:lnTo>
                    <a:lnTo>
                      <a:pt x="232899" y="132151"/>
                    </a:lnTo>
                    <a:lnTo>
                      <a:pt x="295800" y="168440"/>
                    </a:lnTo>
                    <a:cubicBezTo>
                      <a:pt x="300296" y="169938"/>
                      <a:pt x="301794" y="174434"/>
                      <a:pt x="300296" y="177432"/>
                    </a:cubicBezTo>
                    <a:cubicBezTo>
                      <a:pt x="300296" y="180429"/>
                      <a:pt x="297298" y="183427"/>
                      <a:pt x="294301" y="183427"/>
                    </a:cubicBezTo>
                    <a:cubicBezTo>
                      <a:pt x="292802" y="183427"/>
                      <a:pt x="292802" y="183427"/>
                      <a:pt x="291304" y="183427"/>
                    </a:cubicBezTo>
                    <a:cubicBezTo>
                      <a:pt x="261330" y="172936"/>
                      <a:pt x="234354" y="156450"/>
                      <a:pt x="208877" y="135468"/>
                    </a:cubicBezTo>
                    <a:lnTo>
                      <a:pt x="208133" y="130259"/>
                    </a:lnTo>
                    <a:lnTo>
                      <a:pt x="142188" y="125221"/>
                    </a:lnTo>
                    <a:lnTo>
                      <a:pt x="193140" y="163570"/>
                    </a:lnTo>
                    <a:cubicBezTo>
                      <a:pt x="218618" y="178931"/>
                      <a:pt x="245594" y="191670"/>
                      <a:pt x="273319" y="201411"/>
                    </a:cubicBezTo>
                    <a:cubicBezTo>
                      <a:pt x="277815" y="202910"/>
                      <a:pt x="279314" y="207406"/>
                      <a:pt x="277815" y="210403"/>
                    </a:cubicBezTo>
                    <a:cubicBezTo>
                      <a:pt x="277815" y="211902"/>
                      <a:pt x="274818" y="214899"/>
                      <a:pt x="271820" y="214899"/>
                    </a:cubicBezTo>
                    <a:cubicBezTo>
                      <a:pt x="270321" y="214899"/>
                      <a:pt x="270321" y="214899"/>
                      <a:pt x="268823" y="214899"/>
                    </a:cubicBezTo>
                    <a:cubicBezTo>
                      <a:pt x="210375" y="195417"/>
                      <a:pt x="156423" y="162446"/>
                      <a:pt x="111463" y="120482"/>
                    </a:cubicBezTo>
                    <a:lnTo>
                      <a:pt x="111463" y="118199"/>
                    </a:lnTo>
                    <a:lnTo>
                      <a:pt x="45815" y="102039"/>
                    </a:lnTo>
                    <a:lnTo>
                      <a:pt x="85424" y="149894"/>
                    </a:lnTo>
                    <a:cubicBezTo>
                      <a:pt x="105094" y="167691"/>
                      <a:pt x="127200" y="182677"/>
                      <a:pt x="150429" y="193918"/>
                    </a:cubicBezTo>
                    <a:cubicBezTo>
                      <a:pt x="153426" y="195417"/>
                      <a:pt x="156423" y="199912"/>
                      <a:pt x="153426" y="204408"/>
                    </a:cubicBezTo>
                    <a:cubicBezTo>
                      <a:pt x="151928" y="207406"/>
                      <a:pt x="148931" y="208904"/>
                      <a:pt x="145933" y="208904"/>
                    </a:cubicBezTo>
                    <a:cubicBezTo>
                      <a:pt x="144434" y="208904"/>
                      <a:pt x="144434" y="208904"/>
                      <a:pt x="142936" y="207406"/>
                    </a:cubicBezTo>
                    <a:cubicBezTo>
                      <a:pt x="93480" y="183427"/>
                      <a:pt x="50018" y="144461"/>
                      <a:pt x="21543" y="96504"/>
                    </a:cubicBezTo>
                    <a:lnTo>
                      <a:pt x="21661" y="96093"/>
                    </a:lnTo>
                    <a:lnTo>
                      <a:pt x="5058" y="92007"/>
                    </a:lnTo>
                    <a:cubicBezTo>
                      <a:pt x="561" y="90509"/>
                      <a:pt x="-937" y="86013"/>
                      <a:pt x="561" y="83015"/>
                    </a:cubicBezTo>
                    <a:cubicBezTo>
                      <a:pt x="2060" y="78519"/>
                      <a:pt x="6556" y="77020"/>
                      <a:pt x="9554" y="78519"/>
                    </a:cubicBezTo>
                    <a:lnTo>
                      <a:pt x="30427" y="83772"/>
                    </a:lnTo>
                    <a:lnTo>
                      <a:pt x="30535" y="83015"/>
                    </a:lnTo>
                    <a:cubicBezTo>
                      <a:pt x="76994" y="51543"/>
                      <a:pt x="124951" y="24567"/>
                      <a:pt x="175906" y="588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866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99" name="任意多边形: 形状 298">
                <a:extLst>
                  <a:ext uri="{FF2B5EF4-FFF2-40B4-BE49-F238E27FC236}">
                    <a16:creationId xmlns:a16="http://schemas.microsoft.com/office/drawing/2014/main" id="{F828B9AF-9D68-482A-B65D-117FCC48A539}"/>
                  </a:ext>
                </a:extLst>
              </p:cNvPr>
              <p:cNvSpPr/>
              <p:nvPr/>
            </p:nvSpPr>
            <p:spPr>
              <a:xfrm>
                <a:off x="4083861" y="2941554"/>
                <a:ext cx="143781" cy="138738"/>
              </a:xfrm>
              <a:custGeom>
                <a:avLst/>
                <a:gdLst>
                  <a:gd name="connsiteX0" fmla="*/ 58115 w 143781"/>
                  <a:gd name="connsiteY0" fmla="*/ 74802 h 138738"/>
                  <a:gd name="connsiteX1" fmla="*/ 82655 w 143781"/>
                  <a:gd name="connsiteY1" fmla="*/ 77612 h 138738"/>
                  <a:gd name="connsiteX2" fmla="*/ 96144 w 143781"/>
                  <a:gd name="connsiteY2" fmla="*/ 121073 h 138738"/>
                  <a:gd name="connsiteX3" fmla="*/ 52682 w 143781"/>
                  <a:gd name="connsiteY3" fmla="*/ 134562 h 138738"/>
                  <a:gd name="connsiteX4" fmla="*/ 39194 w 143781"/>
                  <a:gd name="connsiteY4" fmla="*/ 91100 h 138738"/>
                  <a:gd name="connsiteX5" fmla="*/ 58115 w 143781"/>
                  <a:gd name="connsiteY5" fmla="*/ 74802 h 138738"/>
                  <a:gd name="connsiteX6" fmla="*/ 21583 w 143781"/>
                  <a:gd name="connsiteY6" fmla="*/ 3428 h 138738"/>
                  <a:gd name="connsiteX7" fmla="*/ 46686 w 143781"/>
                  <a:gd name="connsiteY7" fmla="*/ 5676 h 138738"/>
                  <a:gd name="connsiteX8" fmla="*/ 60175 w 143781"/>
                  <a:gd name="connsiteY8" fmla="*/ 49137 h 138738"/>
                  <a:gd name="connsiteX9" fmla="*/ 16713 w 143781"/>
                  <a:gd name="connsiteY9" fmla="*/ 62625 h 138738"/>
                  <a:gd name="connsiteX10" fmla="*/ 3225 w 143781"/>
                  <a:gd name="connsiteY10" fmla="*/ 19164 h 138738"/>
                  <a:gd name="connsiteX11" fmla="*/ 21583 w 143781"/>
                  <a:gd name="connsiteY11" fmla="*/ 3428 h 138738"/>
                  <a:gd name="connsiteX12" fmla="*/ 101576 w 143781"/>
                  <a:gd name="connsiteY12" fmla="*/ 1367 h 138738"/>
                  <a:gd name="connsiteX13" fmla="*/ 126116 w 143781"/>
                  <a:gd name="connsiteY13" fmla="*/ 4176 h 138738"/>
                  <a:gd name="connsiteX14" fmla="*/ 139605 w 143781"/>
                  <a:gd name="connsiteY14" fmla="*/ 47638 h 138738"/>
                  <a:gd name="connsiteX15" fmla="*/ 96144 w 143781"/>
                  <a:gd name="connsiteY15" fmla="*/ 61126 h 138738"/>
                  <a:gd name="connsiteX16" fmla="*/ 82655 w 143781"/>
                  <a:gd name="connsiteY16" fmla="*/ 17665 h 138738"/>
                  <a:gd name="connsiteX17" fmla="*/ 101576 w 143781"/>
                  <a:gd name="connsiteY17" fmla="*/ 1367 h 1387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43781" h="138738">
                    <a:moveTo>
                      <a:pt x="58115" y="74802"/>
                    </a:moveTo>
                    <a:cubicBezTo>
                      <a:pt x="66170" y="72366"/>
                      <a:pt x="75162" y="73116"/>
                      <a:pt x="82655" y="77612"/>
                    </a:cubicBezTo>
                    <a:cubicBezTo>
                      <a:pt x="99141" y="85105"/>
                      <a:pt x="105135" y="106087"/>
                      <a:pt x="96144" y="121073"/>
                    </a:cubicBezTo>
                    <a:cubicBezTo>
                      <a:pt x="88650" y="137559"/>
                      <a:pt x="67669" y="143553"/>
                      <a:pt x="52682" y="134562"/>
                    </a:cubicBezTo>
                    <a:cubicBezTo>
                      <a:pt x="37696" y="127068"/>
                      <a:pt x="31701" y="107586"/>
                      <a:pt x="39194" y="91100"/>
                    </a:cubicBezTo>
                    <a:cubicBezTo>
                      <a:pt x="42941" y="82857"/>
                      <a:pt x="50059" y="77237"/>
                      <a:pt x="58115" y="74802"/>
                    </a:cubicBezTo>
                    <a:close/>
                    <a:moveTo>
                      <a:pt x="21583" y="3428"/>
                    </a:moveTo>
                    <a:cubicBezTo>
                      <a:pt x="29451" y="1180"/>
                      <a:pt x="38444" y="1929"/>
                      <a:pt x="46686" y="5676"/>
                    </a:cubicBezTo>
                    <a:cubicBezTo>
                      <a:pt x="63172" y="13169"/>
                      <a:pt x="69166" y="34150"/>
                      <a:pt x="60175" y="49137"/>
                    </a:cubicBezTo>
                    <a:cubicBezTo>
                      <a:pt x="52681" y="65623"/>
                      <a:pt x="31699" y="71617"/>
                      <a:pt x="16713" y="62625"/>
                    </a:cubicBezTo>
                    <a:cubicBezTo>
                      <a:pt x="1726" y="55132"/>
                      <a:pt x="-4268" y="35649"/>
                      <a:pt x="3225" y="19164"/>
                    </a:cubicBezTo>
                    <a:cubicBezTo>
                      <a:pt x="6971" y="10921"/>
                      <a:pt x="13715" y="5676"/>
                      <a:pt x="21583" y="3428"/>
                    </a:cubicBezTo>
                    <a:close/>
                    <a:moveTo>
                      <a:pt x="101576" y="1367"/>
                    </a:moveTo>
                    <a:cubicBezTo>
                      <a:pt x="109631" y="-1069"/>
                      <a:pt x="118623" y="-319"/>
                      <a:pt x="126116" y="4176"/>
                    </a:cubicBezTo>
                    <a:cubicBezTo>
                      <a:pt x="142602" y="11670"/>
                      <a:pt x="148596" y="32651"/>
                      <a:pt x="139605" y="47638"/>
                    </a:cubicBezTo>
                    <a:cubicBezTo>
                      <a:pt x="132111" y="64123"/>
                      <a:pt x="111130" y="70118"/>
                      <a:pt x="96144" y="61126"/>
                    </a:cubicBezTo>
                    <a:cubicBezTo>
                      <a:pt x="79658" y="52134"/>
                      <a:pt x="75162" y="34150"/>
                      <a:pt x="82655" y="17665"/>
                    </a:cubicBezTo>
                    <a:cubicBezTo>
                      <a:pt x="86402" y="9422"/>
                      <a:pt x="93521" y="3802"/>
                      <a:pt x="101576" y="1367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1866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289" name="组合 288">
              <a:extLst>
                <a:ext uri="{FF2B5EF4-FFF2-40B4-BE49-F238E27FC236}">
                  <a16:creationId xmlns:a16="http://schemas.microsoft.com/office/drawing/2014/main" id="{B36BF4A9-39CF-414F-84AD-41ABB64040CA}"/>
                </a:ext>
              </a:extLst>
            </p:cNvPr>
            <p:cNvGrpSpPr/>
            <p:nvPr/>
          </p:nvGrpSpPr>
          <p:grpSpPr>
            <a:xfrm>
              <a:off x="8316531" y="6096001"/>
              <a:ext cx="626094" cy="173276"/>
              <a:chOff x="4083861" y="2941554"/>
              <a:chExt cx="778625" cy="215491"/>
            </a:xfrm>
          </p:grpSpPr>
          <p:sp>
            <p:nvSpPr>
              <p:cNvPr id="296" name="任意多边形: 形状 295">
                <a:extLst>
                  <a:ext uri="{FF2B5EF4-FFF2-40B4-BE49-F238E27FC236}">
                    <a16:creationId xmlns:a16="http://schemas.microsoft.com/office/drawing/2014/main" id="{421FC3D8-2EE4-4369-B5FF-DBD5B10122F2}"/>
                  </a:ext>
                </a:extLst>
              </p:cNvPr>
              <p:cNvSpPr/>
              <p:nvPr/>
            </p:nvSpPr>
            <p:spPr>
              <a:xfrm>
                <a:off x="4213911" y="2942146"/>
                <a:ext cx="648575" cy="214899"/>
              </a:xfrm>
              <a:custGeom>
                <a:avLst/>
                <a:gdLst>
                  <a:gd name="connsiteX0" fmla="*/ 175906 w 648575"/>
                  <a:gd name="connsiteY0" fmla="*/ 588 h 214899"/>
                  <a:gd name="connsiteX1" fmla="*/ 186396 w 648575"/>
                  <a:gd name="connsiteY1" fmla="*/ 3585 h 214899"/>
                  <a:gd name="connsiteX2" fmla="*/ 183399 w 648575"/>
                  <a:gd name="connsiteY2" fmla="*/ 14076 h 214899"/>
                  <a:gd name="connsiteX3" fmla="*/ 52189 w 648575"/>
                  <a:gd name="connsiteY3" fmla="*/ 89249 h 214899"/>
                  <a:gd name="connsiteX4" fmla="*/ 124873 w 648575"/>
                  <a:gd name="connsiteY4" fmla="*/ 107541 h 214899"/>
                  <a:gd name="connsiteX5" fmla="*/ 124951 w 648575"/>
                  <a:gd name="connsiteY5" fmla="*/ 106994 h 214899"/>
                  <a:gd name="connsiteX6" fmla="*/ 255336 w 648575"/>
                  <a:gd name="connsiteY6" fmla="*/ 29063 h 214899"/>
                  <a:gd name="connsiteX7" fmla="*/ 265826 w 648575"/>
                  <a:gd name="connsiteY7" fmla="*/ 32060 h 214899"/>
                  <a:gd name="connsiteX8" fmla="*/ 262829 w 648575"/>
                  <a:gd name="connsiteY8" fmla="*/ 42551 h 214899"/>
                  <a:gd name="connsiteX9" fmla="*/ 149206 w 648575"/>
                  <a:gd name="connsiteY9" fmla="*/ 110725 h 214899"/>
                  <a:gd name="connsiteX10" fmla="*/ 216299 w 648575"/>
                  <a:gd name="connsiteY10" fmla="*/ 118925 h 214899"/>
                  <a:gd name="connsiteX11" fmla="*/ 222365 w 648575"/>
                  <a:gd name="connsiteY11" fmla="*/ 118872 h 214899"/>
                  <a:gd name="connsiteX12" fmla="*/ 222365 w 648575"/>
                  <a:gd name="connsiteY12" fmla="*/ 117485 h 214899"/>
                  <a:gd name="connsiteX13" fmla="*/ 325773 w 648575"/>
                  <a:gd name="connsiteY13" fmla="*/ 27565 h 214899"/>
                  <a:gd name="connsiteX14" fmla="*/ 336264 w 648575"/>
                  <a:gd name="connsiteY14" fmla="*/ 29064 h 214899"/>
                  <a:gd name="connsiteX15" fmla="*/ 334765 w 648575"/>
                  <a:gd name="connsiteY15" fmla="*/ 39554 h 214899"/>
                  <a:gd name="connsiteX16" fmla="*/ 243352 w 648575"/>
                  <a:gd name="connsiteY16" fmla="*/ 118688 h 214899"/>
                  <a:gd name="connsiteX17" fmla="*/ 299002 w 648575"/>
                  <a:gd name="connsiteY17" fmla="*/ 118201 h 214899"/>
                  <a:gd name="connsiteX18" fmla="*/ 338699 w 648575"/>
                  <a:gd name="connsiteY18" fmla="*/ 65032 h 214899"/>
                  <a:gd name="connsiteX19" fmla="*/ 390215 w 648575"/>
                  <a:gd name="connsiteY19" fmla="*/ 18573 h 214899"/>
                  <a:gd name="connsiteX20" fmla="*/ 400706 w 648575"/>
                  <a:gd name="connsiteY20" fmla="*/ 20072 h 214899"/>
                  <a:gd name="connsiteX21" fmla="*/ 399207 w 648575"/>
                  <a:gd name="connsiteY21" fmla="*/ 30562 h 214899"/>
                  <a:gd name="connsiteX22" fmla="*/ 349938 w 648575"/>
                  <a:gd name="connsiteY22" fmla="*/ 74211 h 214899"/>
                  <a:gd name="connsiteX23" fmla="*/ 318025 w 648575"/>
                  <a:gd name="connsiteY23" fmla="*/ 118034 h 214899"/>
                  <a:gd name="connsiteX24" fmla="*/ 351987 w 648575"/>
                  <a:gd name="connsiteY24" fmla="*/ 117737 h 214899"/>
                  <a:gd name="connsiteX25" fmla="*/ 370318 w 648575"/>
                  <a:gd name="connsiteY25" fmla="*/ 114704 h 214899"/>
                  <a:gd name="connsiteX26" fmla="*/ 426184 w 648575"/>
                  <a:gd name="connsiteY26" fmla="*/ 48546 h 214899"/>
                  <a:gd name="connsiteX27" fmla="*/ 436674 w 648575"/>
                  <a:gd name="connsiteY27" fmla="*/ 48546 h 214899"/>
                  <a:gd name="connsiteX28" fmla="*/ 436674 w 648575"/>
                  <a:gd name="connsiteY28" fmla="*/ 59036 h 214899"/>
                  <a:gd name="connsiteX29" fmla="*/ 393245 w 648575"/>
                  <a:gd name="connsiteY29" fmla="*/ 110911 h 214899"/>
                  <a:gd name="connsiteX30" fmla="*/ 449560 w 648575"/>
                  <a:gd name="connsiteY30" fmla="*/ 101594 h 214899"/>
                  <a:gd name="connsiteX31" fmla="*/ 448663 w 648575"/>
                  <a:gd name="connsiteY31" fmla="*/ 99501 h 214899"/>
                  <a:gd name="connsiteX32" fmla="*/ 490626 w 648575"/>
                  <a:gd name="connsiteY32" fmla="*/ 29064 h 214899"/>
                  <a:gd name="connsiteX33" fmla="*/ 501117 w 648575"/>
                  <a:gd name="connsiteY33" fmla="*/ 27565 h 214899"/>
                  <a:gd name="connsiteX34" fmla="*/ 502615 w 648575"/>
                  <a:gd name="connsiteY34" fmla="*/ 38056 h 214899"/>
                  <a:gd name="connsiteX35" fmla="*/ 466139 w 648575"/>
                  <a:gd name="connsiteY35" fmla="*/ 98851 h 214899"/>
                  <a:gd name="connsiteX36" fmla="*/ 485849 w 648575"/>
                  <a:gd name="connsiteY36" fmla="*/ 95590 h 214899"/>
                  <a:gd name="connsiteX37" fmla="*/ 522190 w 648575"/>
                  <a:gd name="connsiteY37" fmla="*/ 82880 h 214899"/>
                  <a:gd name="connsiteX38" fmla="*/ 550574 w 648575"/>
                  <a:gd name="connsiteY38" fmla="*/ 40677 h 214899"/>
                  <a:gd name="connsiteX39" fmla="*/ 588041 w 648575"/>
                  <a:gd name="connsiteY39" fmla="*/ 5084 h 214899"/>
                  <a:gd name="connsiteX40" fmla="*/ 598531 w 648575"/>
                  <a:gd name="connsiteY40" fmla="*/ 6583 h 214899"/>
                  <a:gd name="connsiteX41" fmla="*/ 597032 w 648575"/>
                  <a:gd name="connsiteY41" fmla="*/ 17073 h 214899"/>
                  <a:gd name="connsiteX42" fmla="*/ 548760 w 648575"/>
                  <a:gd name="connsiteY42" fmla="*/ 73587 h 214899"/>
                  <a:gd name="connsiteX43" fmla="*/ 637496 w 648575"/>
                  <a:gd name="connsiteY43" fmla="*/ 42551 h 214899"/>
                  <a:gd name="connsiteX44" fmla="*/ 647987 w 648575"/>
                  <a:gd name="connsiteY44" fmla="*/ 45548 h 214899"/>
                  <a:gd name="connsiteX45" fmla="*/ 644990 w 648575"/>
                  <a:gd name="connsiteY45" fmla="*/ 56039 h 214899"/>
                  <a:gd name="connsiteX46" fmla="*/ 612852 w 648575"/>
                  <a:gd name="connsiteY46" fmla="*/ 67524 h 214899"/>
                  <a:gd name="connsiteX47" fmla="*/ 635998 w 648575"/>
                  <a:gd name="connsiteY47" fmla="*/ 71027 h 214899"/>
                  <a:gd name="connsiteX48" fmla="*/ 643491 w 648575"/>
                  <a:gd name="connsiteY48" fmla="*/ 78519 h 214899"/>
                  <a:gd name="connsiteX49" fmla="*/ 634499 w 648575"/>
                  <a:gd name="connsiteY49" fmla="*/ 86013 h 214899"/>
                  <a:gd name="connsiteX50" fmla="*/ 585043 w 648575"/>
                  <a:gd name="connsiteY50" fmla="*/ 78519 h 214899"/>
                  <a:gd name="connsiteX51" fmla="*/ 584474 w 648575"/>
                  <a:gd name="connsiteY51" fmla="*/ 77665 h 214899"/>
                  <a:gd name="connsiteX52" fmla="*/ 545751 w 648575"/>
                  <a:gd name="connsiteY52" fmla="*/ 91504 h 214899"/>
                  <a:gd name="connsiteX53" fmla="*/ 606025 w 648575"/>
                  <a:gd name="connsiteY53" fmla="*/ 105496 h 214899"/>
                  <a:gd name="connsiteX54" fmla="*/ 612019 w 648575"/>
                  <a:gd name="connsiteY54" fmla="*/ 114488 h 214899"/>
                  <a:gd name="connsiteX55" fmla="*/ 606025 w 648575"/>
                  <a:gd name="connsiteY55" fmla="*/ 120483 h 214899"/>
                  <a:gd name="connsiteX56" fmla="*/ 521069 w 648575"/>
                  <a:gd name="connsiteY56" fmla="*/ 100324 h 214899"/>
                  <a:gd name="connsiteX57" fmla="*/ 510162 w 648575"/>
                  <a:gd name="connsiteY57" fmla="*/ 104222 h 214899"/>
                  <a:gd name="connsiteX58" fmla="*/ 462372 w 648575"/>
                  <a:gd name="connsiteY58" fmla="*/ 113197 h 214899"/>
                  <a:gd name="connsiteX59" fmla="*/ 508236 w 648575"/>
                  <a:gd name="connsiteY59" fmla="*/ 130224 h 214899"/>
                  <a:gd name="connsiteX60" fmla="*/ 573054 w 648575"/>
                  <a:gd name="connsiteY60" fmla="*/ 144461 h 214899"/>
                  <a:gd name="connsiteX61" fmla="*/ 579049 w 648575"/>
                  <a:gd name="connsiteY61" fmla="*/ 153453 h 214899"/>
                  <a:gd name="connsiteX62" fmla="*/ 570057 w 648575"/>
                  <a:gd name="connsiteY62" fmla="*/ 159448 h 214899"/>
                  <a:gd name="connsiteX63" fmla="*/ 438174 w 648575"/>
                  <a:gd name="connsiteY63" fmla="*/ 120483 h 214899"/>
                  <a:gd name="connsiteX64" fmla="*/ 437430 w 648575"/>
                  <a:gd name="connsiteY64" fmla="*/ 117881 h 214899"/>
                  <a:gd name="connsiteX65" fmla="*/ 395982 w 648575"/>
                  <a:gd name="connsiteY65" fmla="*/ 125665 h 214899"/>
                  <a:gd name="connsiteX66" fmla="*/ 460652 w 648575"/>
                  <a:gd name="connsiteY66" fmla="*/ 150455 h 214899"/>
                  <a:gd name="connsiteX67" fmla="*/ 466647 w 648575"/>
                  <a:gd name="connsiteY67" fmla="*/ 159448 h 214899"/>
                  <a:gd name="connsiteX68" fmla="*/ 459153 w 648575"/>
                  <a:gd name="connsiteY68" fmla="*/ 165442 h 214899"/>
                  <a:gd name="connsiteX69" fmla="*/ 457655 w 648575"/>
                  <a:gd name="connsiteY69" fmla="*/ 165442 h 214899"/>
                  <a:gd name="connsiteX70" fmla="*/ 366352 w 648575"/>
                  <a:gd name="connsiteY70" fmla="*/ 130660 h 214899"/>
                  <a:gd name="connsiteX71" fmla="*/ 317198 w 648575"/>
                  <a:gd name="connsiteY71" fmla="*/ 133285 h 214899"/>
                  <a:gd name="connsiteX72" fmla="*/ 412696 w 648575"/>
                  <a:gd name="connsiteY72" fmla="*/ 180430 h 214899"/>
                  <a:gd name="connsiteX73" fmla="*/ 415693 w 648575"/>
                  <a:gd name="connsiteY73" fmla="*/ 190920 h 214899"/>
                  <a:gd name="connsiteX74" fmla="*/ 408200 w 648575"/>
                  <a:gd name="connsiteY74" fmla="*/ 195416 h 214899"/>
                  <a:gd name="connsiteX75" fmla="*/ 405202 w 648575"/>
                  <a:gd name="connsiteY75" fmla="*/ 193917 h 214899"/>
                  <a:gd name="connsiteX76" fmla="*/ 286807 w 648575"/>
                  <a:gd name="connsiteY76" fmla="*/ 135469 h 214899"/>
                  <a:gd name="connsiteX77" fmla="*/ 286649 w 648575"/>
                  <a:gd name="connsiteY77" fmla="*/ 134916 h 214899"/>
                  <a:gd name="connsiteX78" fmla="*/ 276317 w 648575"/>
                  <a:gd name="connsiteY78" fmla="*/ 135468 h 214899"/>
                  <a:gd name="connsiteX79" fmla="*/ 232899 w 648575"/>
                  <a:gd name="connsiteY79" fmla="*/ 132151 h 214899"/>
                  <a:gd name="connsiteX80" fmla="*/ 295800 w 648575"/>
                  <a:gd name="connsiteY80" fmla="*/ 168440 h 214899"/>
                  <a:gd name="connsiteX81" fmla="*/ 300296 w 648575"/>
                  <a:gd name="connsiteY81" fmla="*/ 177432 h 214899"/>
                  <a:gd name="connsiteX82" fmla="*/ 294301 w 648575"/>
                  <a:gd name="connsiteY82" fmla="*/ 183427 h 214899"/>
                  <a:gd name="connsiteX83" fmla="*/ 291304 w 648575"/>
                  <a:gd name="connsiteY83" fmla="*/ 183427 h 214899"/>
                  <a:gd name="connsiteX84" fmla="*/ 208877 w 648575"/>
                  <a:gd name="connsiteY84" fmla="*/ 135468 h 214899"/>
                  <a:gd name="connsiteX85" fmla="*/ 208133 w 648575"/>
                  <a:gd name="connsiteY85" fmla="*/ 130259 h 214899"/>
                  <a:gd name="connsiteX86" fmla="*/ 142188 w 648575"/>
                  <a:gd name="connsiteY86" fmla="*/ 125221 h 214899"/>
                  <a:gd name="connsiteX87" fmla="*/ 193140 w 648575"/>
                  <a:gd name="connsiteY87" fmla="*/ 163570 h 214899"/>
                  <a:gd name="connsiteX88" fmla="*/ 273319 w 648575"/>
                  <a:gd name="connsiteY88" fmla="*/ 201411 h 214899"/>
                  <a:gd name="connsiteX89" fmla="*/ 277815 w 648575"/>
                  <a:gd name="connsiteY89" fmla="*/ 210403 h 214899"/>
                  <a:gd name="connsiteX90" fmla="*/ 271820 w 648575"/>
                  <a:gd name="connsiteY90" fmla="*/ 214899 h 214899"/>
                  <a:gd name="connsiteX91" fmla="*/ 268823 w 648575"/>
                  <a:gd name="connsiteY91" fmla="*/ 214899 h 214899"/>
                  <a:gd name="connsiteX92" fmla="*/ 111463 w 648575"/>
                  <a:gd name="connsiteY92" fmla="*/ 120482 h 214899"/>
                  <a:gd name="connsiteX93" fmla="*/ 111463 w 648575"/>
                  <a:gd name="connsiteY93" fmla="*/ 118199 h 214899"/>
                  <a:gd name="connsiteX94" fmla="*/ 45815 w 648575"/>
                  <a:gd name="connsiteY94" fmla="*/ 102039 h 214899"/>
                  <a:gd name="connsiteX95" fmla="*/ 85424 w 648575"/>
                  <a:gd name="connsiteY95" fmla="*/ 149894 h 214899"/>
                  <a:gd name="connsiteX96" fmla="*/ 150429 w 648575"/>
                  <a:gd name="connsiteY96" fmla="*/ 193918 h 214899"/>
                  <a:gd name="connsiteX97" fmla="*/ 153426 w 648575"/>
                  <a:gd name="connsiteY97" fmla="*/ 204408 h 214899"/>
                  <a:gd name="connsiteX98" fmla="*/ 145933 w 648575"/>
                  <a:gd name="connsiteY98" fmla="*/ 208904 h 214899"/>
                  <a:gd name="connsiteX99" fmla="*/ 142936 w 648575"/>
                  <a:gd name="connsiteY99" fmla="*/ 207406 h 214899"/>
                  <a:gd name="connsiteX100" fmla="*/ 21543 w 648575"/>
                  <a:gd name="connsiteY100" fmla="*/ 96504 h 214899"/>
                  <a:gd name="connsiteX101" fmla="*/ 21661 w 648575"/>
                  <a:gd name="connsiteY101" fmla="*/ 96093 h 214899"/>
                  <a:gd name="connsiteX102" fmla="*/ 5058 w 648575"/>
                  <a:gd name="connsiteY102" fmla="*/ 92007 h 214899"/>
                  <a:gd name="connsiteX103" fmla="*/ 561 w 648575"/>
                  <a:gd name="connsiteY103" fmla="*/ 83015 h 214899"/>
                  <a:gd name="connsiteX104" fmla="*/ 9554 w 648575"/>
                  <a:gd name="connsiteY104" fmla="*/ 78519 h 214899"/>
                  <a:gd name="connsiteX105" fmla="*/ 30427 w 648575"/>
                  <a:gd name="connsiteY105" fmla="*/ 83772 h 214899"/>
                  <a:gd name="connsiteX106" fmla="*/ 30535 w 648575"/>
                  <a:gd name="connsiteY106" fmla="*/ 83015 h 214899"/>
                  <a:gd name="connsiteX107" fmla="*/ 175906 w 648575"/>
                  <a:gd name="connsiteY107" fmla="*/ 588 h 2148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</a:cxnLst>
                <a:rect l="l" t="t" r="r" b="b"/>
                <a:pathLst>
                  <a:path w="648575" h="214899">
                    <a:moveTo>
                      <a:pt x="175906" y="588"/>
                    </a:moveTo>
                    <a:cubicBezTo>
                      <a:pt x="178904" y="-911"/>
                      <a:pt x="183399" y="588"/>
                      <a:pt x="186396" y="3585"/>
                    </a:cubicBezTo>
                    <a:cubicBezTo>
                      <a:pt x="187895" y="6583"/>
                      <a:pt x="186396" y="11079"/>
                      <a:pt x="183399" y="14076"/>
                    </a:cubicBezTo>
                    <a:lnTo>
                      <a:pt x="52189" y="89249"/>
                    </a:lnTo>
                    <a:lnTo>
                      <a:pt x="124873" y="107541"/>
                    </a:lnTo>
                    <a:lnTo>
                      <a:pt x="124951" y="106994"/>
                    </a:lnTo>
                    <a:cubicBezTo>
                      <a:pt x="165415" y="77021"/>
                      <a:pt x="208876" y="51543"/>
                      <a:pt x="255336" y="29063"/>
                    </a:cubicBezTo>
                    <a:cubicBezTo>
                      <a:pt x="259832" y="27564"/>
                      <a:pt x="262829" y="29063"/>
                      <a:pt x="265826" y="32060"/>
                    </a:cubicBezTo>
                    <a:cubicBezTo>
                      <a:pt x="267325" y="36556"/>
                      <a:pt x="265826" y="39554"/>
                      <a:pt x="262829" y="42551"/>
                    </a:cubicBezTo>
                    <a:lnTo>
                      <a:pt x="149206" y="110725"/>
                    </a:lnTo>
                    <a:lnTo>
                      <a:pt x="216299" y="118925"/>
                    </a:lnTo>
                    <a:lnTo>
                      <a:pt x="222365" y="118872"/>
                    </a:lnTo>
                    <a:lnTo>
                      <a:pt x="222365" y="117485"/>
                    </a:lnTo>
                    <a:cubicBezTo>
                      <a:pt x="252338" y="83016"/>
                      <a:pt x="288306" y="53042"/>
                      <a:pt x="325773" y="27565"/>
                    </a:cubicBezTo>
                    <a:cubicBezTo>
                      <a:pt x="328770" y="24568"/>
                      <a:pt x="333266" y="26066"/>
                      <a:pt x="336264" y="29064"/>
                    </a:cubicBezTo>
                    <a:cubicBezTo>
                      <a:pt x="339261" y="32061"/>
                      <a:pt x="337762" y="36557"/>
                      <a:pt x="334765" y="39554"/>
                    </a:cubicBezTo>
                    <a:lnTo>
                      <a:pt x="243352" y="118688"/>
                    </a:lnTo>
                    <a:lnTo>
                      <a:pt x="299002" y="118201"/>
                    </a:lnTo>
                    <a:lnTo>
                      <a:pt x="338699" y="65032"/>
                    </a:lnTo>
                    <a:cubicBezTo>
                      <a:pt x="354247" y="47797"/>
                      <a:pt x="371482" y="32061"/>
                      <a:pt x="390215" y="18573"/>
                    </a:cubicBezTo>
                    <a:cubicBezTo>
                      <a:pt x="393212" y="15576"/>
                      <a:pt x="397708" y="17074"/>
                      <a:pt x="400706" y="20072"/>
                    </a:cubicBezTo>
                    <a:cubicBezTo>
                      <a:pt x="403703" y="23069"/>
                      <a:pt x="402204" y="27565"/>
                      <a:pt x="399207" y="30562"/>
                    </a:cubicBezTo>
                    <a:cubicBezTo>
                      <a:pt x="381223" y="43301"/>
                      <a:pt x="364738" y="57913"/>
                      <a:pt x="349938" y="74211"/>
                    </a:cubicBezTo>
                    <a:lnTo>
                      <a:pt x="318025" y="118034"/>
                    </a:lnTo>
                    <a:lnTo>
                      <a:pt x="351987" y="117737"/>
                    </a:lnTo>
                    <a:lnTo>
                      <a:pt x="370318" y="114704"/>
                    </a:lnTo>
                    <a:lnTo>
                      <a:pt x="426184" y="48546"/>
                    </a:lnTo>
                    <a:cubicBezTo>
                      <a:pt x="429181" y="45549"/>
                      <a:pt x="433677" y="45549"/>
                      <a:pt x="436674" y="48546"/>
                    </a:cubicBezTo>
                    <a:cubicBezTo>
                      <a:pt x="439672" y="51543"/>
                      <a:pt x="439672" y="56039"/>
                      <a:pt x="436674" y="59036"/>
                    </a:cubicBezTo>
                    <a:lnTo>
                      <a:pt x="393245" y="110911"/>
                    </a:lnTo>
                    <a:lnTo>
                      <a:pt x="449560" y="101594"/>
                    </a:lnTo>
                    <a:lnTo>
                      <a:pt x="448663" y="99501"/>
                    </a:lnTo>
                    <a:cubicBezTo>
                      <a:pt x="459154" y="74023"/>
                      <a:pt x="474141" y="50045"/>
                      <a:pt x="490626" y="29064"/>
                    </a:cubicBezTo>
                    <a:cubicBezTo>
                      <a:pt x="493623" y="26066"/>
                      <a:pt x="498119" y="24568"/>
                      <a:pt x="501117" y="27565"/>
                    </a:cubicBezTo>
                    <a:cubicBezTo>
                      <a:pt x="504114" y="30562"/>
                      <a:pt x="505613" y="35059"/>
                      <a:pt x="502615" y="38056"/>
                    </a:cubicBezTo>
                    <a:lnTo>
                      <a:pt x="466139" y="98851"/>
                    </a:lnTo>
                    <a:lnTo>
                      <a:pt x="485849" y="95590"/>
                    </a:lnTo>
                    <a:lnTo>
                      <a:pt x="522190" y="82880"/>
                    </a:lnTo>
                    <a:lnTo>
                      <a:pt x="550574" y="40677"/>
                    </a:lnTo>
                    <a:cubicBezTo>
                      <a:pt x="561814" y="27564"/>
                      <a:pt x="574553" y="15575"/>
                      <a:pt x="588041" y="5084"/>
                    </a:cubicBezTo>
                    <a:cubicBezTo>
                      <a:pt x="591038" y="2087"/>
                      <a:pt x="595534" y="3585"/>
                      <a:pt x="598531" y="6583"/>
                    </a:cubicBezTo>
                    <a:cubicBezTo>
                      <a:pt x="601528" y="9580"/>
                      <a:pt x="600029" y="14076"/>
                      <a:pt x="597032" y="17073"/>
                    </a:cubicBezTo>
                    <a:lnTo>
                      <a:pt x="548760" y="73587"/>
                    </a:lnTo>
                    <a:lnTo>
                      <a:pt x="637496" y="42551"/>
                    </a:lnTo>
                    <a:cubicBezTo>
                      <a:pt x="641993" y="41052"/>
                      <a:pt x="644990" y="42551"/>
                      <a:pt x="647987" y="45548"/>
                    </a:cubicBezTo>
                    <a:cubicBezTo>
                      <a:pt x="649486" y="50044"/>
                      <a:pt x="647987" y="53042"/>
                      <a:pt x="644990" y="56039"/>
                    </a:cubicBezTo>
                    <a:lnTo>
                      <a:pt x="612852" y="67524"/>
                    </a:lnTo>
                    <a:lnTo>
                      <a:pt x="635998" y="71027"/>
                    </a:lnTo>
                    <a:cubicBezTo>
                      <a:pt x="640494" y="71027"/>
                      <a:pt x="643491" y="74024"/>
                      <a:pt x="643491" y="78519"/>
                    </a:cubicBezTo>
                    <a:cubicBezTo>
                      <a:pt x="640494" y="83015"/>
                      <a:pt x="637496" y="86013"/>
                      <a:pt x="634499" y="86013"/>
                    </a:cubicBezTo>
                    <a:cubicBezTo>
                      <a:pt x="621011" y="86013"/>
                      <a:pt x="586541" y="78519"/>
                      <a:pt x="585043" y="78519"/>
                    </a:cubicBezTo>
                    <a:lnTo>
                      <a:pt x="584474" y="77665"/>
                    </a:lnTo>
                    <a:lnTo>
                      <a:pt x="545751" y="91504"/>
                    </a:lnTo>
                    <a:lnTo>
                      <a:pt x="606025" y="105496"/>
                    </a:lnTo>
                    <a:cubicBezTo>
                      <a:pt x="610521" y="105496"/>
                      <a:pt x="613518" y="109992"/>
                      <a:pt x="612019" y="114488"/>
                    </a:cubicBezTo>
                    <a:cubicBezTo>
                      <a:pt x="612019" y="118984"/>
                      <a:pt x="609022" y="120483"/>
                      <a:pt x="606025" y="120483"/>
                    </a:cubicBezTo>
                    <a:lnTo>
                      <a:pt x="521069" y="100324"/>
                    </a:lnTo>
                    <a:lnTo>
                      <a:pt x="510162" y="104222"/>
                    </a:lnTo>
                    <a:lnTo>
                      <a:pt x="462372" y="113197"/>
                    </a:lnTo>
                    <a:lnTo>
                      <a:pt x="508236" y="130224"/>
                    </a:lnTo>
                    <a:cubicBezTo>
                      <a:pt x="529593" y="136593"/>
                      <a:pt x="551324" y="141464"/>
                      <a:pt x="573054" y="144461"/>
                    </a:cubicBezTo>
                    <a:cubicBezTo>
                      <a:pt x="577550" y="144461"/>
                      <a:pt x="580548" y="148957"/>
                      <a:pt x="579049" y="153453"/>
                    </a:cubicBezTo>
                    <a:cubicBezTo>
                      <a:pt x="577550" y="156450"/>
                      <a:pt x="574553" y="159448"/>
                      <a:pt x="570057" y="159448"/>
                    </a:cubicBezTo>
                    <a:cubicBezTo>
                      <a:pt x="523598" y="151954"/>
                      <a:pt x="480136" y="139966"/>
                      <a:pt x="438174" y="120483"/>
                    </a:cubicBezTo>
                    <a:lnTo>
                      <a:pt x="437430" y="117881"/>
                    </a:lnTo>
                    <a:lnTo>
                      <a:pt x="395982" y="125665"/>
                    </a:lnTo>
                    <a:lnTo>
                      <a:pt x="460652" y="150455"/>
                    </a:lnTo>
                    <a:cubicBezTo>
                      <a:pt x="465148" y="151954"/>
                      <a:pt x="466647" y="154952"/>
                      <a:pt x="466647" y="159448"/>
                    </a:cubicBezTo>
                    <a:cubicBezTo>
                      <a:pt x="466647" y="162445"/>
                      <a:pt x="463650" y="165442"/>
                      <a:pt x="459153" y="165442"/>
                    </a:cubicBezTo>
                    <a:cubicBezTo>
                      <a:pt x="459153" y="165442"/>
                      <a:pt x="457655" y="165442"/>
                      <a:pt x="457655" y="165442"/>
                    </a:cubicBezTo>
                    <a:lnTo>
                      <a:pt x="366352" y="130660"/>
                    </a:lnTo>
                    <a:lnTo>
                      <a:pt x="317198" y="133285"/>
                    </a:lnTo>
                    <a:lnTo>
                      <a:pt x="412696" y="180430"/>
                    </a:lnTo>
                    <a:cubicBezTo>
                      <a:pt x="415693" y="181928"/>
                      <a:pt x="417191" y="186424"/>
                      <a:pt x="415693" y="190920"/>
                    </a:cubicBezTo>
                    <a:cubicBezTo>
                      <a:pt x="414194" y="193917"/>
                      <a:pt x="411197" y="195416"/>
                      <a:pt x="408200" y="195416"/>
                    </a:cubicBezTo>
                    <a:cubicBezTo>
                      <a:pt x="406701" y="195416"/>
                      <a:pt x="406701" y="195416"/>
                      <a:pt x="405202" y="193917"/>
                    </a:cubicBezTo>
                    <a:lnTo>
                      <a:pt x="286807" y="135469"/>
                    </a:lnTo>
                    <a:lnTo>
                      <a:pt x="286649" y="134916"/>
                    </a:lnTo>
                    <a:lnTo>
                      <a:pt x="276317" y="135468"/>
                    </a:lnTo>
                    <a:lnTo>
                      <a:pt x="232899" y="132151"/>
                    </a:lnTo>
                    <a:lnTo>
                      <a:pt x="295800" y="168440"/>
                    </a:lnTo>
                    <a:cubicBezTo>
                      <a:pt x="300296" y="169938"/>
                      <a:pt x="301794" y="174434"/>
                      <a:pt x="300296" y="177432"/>
                    </a:cubicBezTo>
                    <a:cubicBezTo>
                      <a:pt x="300296" y="180429"/>
                      <a:pt x="297298" y="183427"/>
                      <a:pt x="294301" y="183427"/>
                    </a:cubicBezTo>
                    <a:cubicBezTo>
                      <a:pt x="292802" y="183427"/>
                      <a:pt x="292802" y="183427"/>
                      <a:pt x="291304" y="183427"/>
                    </a:cubicBezTo>
                    <a:cubicBezTo>
                      <a:pt x="261330" y="172936"/>
                      <a:pt x="234354" y="156450"/>
                      <a:pt x="208877" y="135468"/>
                    </a:cubicBezTo>
                    <a:lnTo>
                      <a:pt x="208133" y="130259"/>
                    </a:lnTo>
                    <a:lnTo>
                      <a:pt x="142188" y="125221"/>
                    </a:lnTo>
                    <a:lnTo>
                      <a:pt x="193140" y="163570"/>
                    </a:lnTo>
                    <a:cubicBezTo>
                      <a:pt x="218618" y="178931"/>
                      <a:pt x="245594" y="191670"/>
                      <a:pt x="273319" y="201411"/>
                    </a:cubicBezTo>
                    <a:cubicBezTo>
                      <a:pt x="277815" y="202910"/>
                      <a:pt x="279314" y="207406"/>
                      <a:pt x="277815" y="210403"/>
                    </a:cubicBezTo>
                    <a:cubicBezTo>
                      <a:pt x="277815" y="211902"/>
                      <a:pt x="274818" y="214899"/>
                      <a:pt x="271820" y="214899"/>
                    </a:cubicBezTo>
                    <a:cubicBezTo>
                      <a:pt x="270321" y="214899"/>
                      <a:pt x="270321" y="214899"/>
                      <a:pt x="268823" y="214899"/>
                    </a:cubicBezTo>
                    <a:cubicBezTo>
                      <a:pt x="210375" y="195417"/>
                      <a:pt x="156423" y="162446"/>
                      <a:pt x="111463" y="120482"/>
                    </a:cubicBezTo>
                    <a:lnTo>
                      <a:pt x="111463" y="118199"/>
                    </a:lnTo>
                    <a:lnTo>
                      <a:pt x="45815" y="102039"/>
                    </a:lnTo>
                    <a:lnTo>
                      <a:pt x="85424" y="149894"/>
                    </a:lnTo>
                    <a:cubicBezTo>
                      <a:pt x="105094" y="167691"/>
                      <a:pt x="127200" y="182677"/>
                      <a:pt x="150429" y="193918"/>
                    </a:cubicBezTo>
                    <a:cubicBezTo>
                      <a:pt x="153426" y="195417"/>
                      <a:pt x="156423" y="199912"/>
                      <a:pt x="153426" y="204408"/>
                    </a:cubicBezTo>
                    <a:cubicBezTo>
                      <a:pt x="151928" y="207406"/>
                      <a:pt x="148931" y="208904"/>
                      <a:pt x="145933" y="208904"/>
                    </a:cubicBezTo>
                    <a:cubicBezTo>
                      <a:pt x="144434" y="208904"/>
                      <a:pt x="144434" y="208904"/>
                      <a:pt x="142936" y="207406"/>
                    </a:cubicBezTo>
                    <a:cubicBezTo>
                      <a:pt x="93480" y="183427"/>
                      <a:pt x="50018" y="144461"/>
                      <a:pt x="21543" y="96504"/>
                    </a:cubicBezTo>
                    <a:lnTo>
                      <a:pt x="21661" y="96093"/>
                    </a:lnTo>
                    <a:lnTo>
                      <a:pt x="5058" y="92007"/>
                    </a:lnTo>
                    <a:cubicBezTo>
                      <a:pt x="561" y="90509"/>
                      <a:pt x="-937" y="86013"/>
                      <a:pt x="561" y="83015"/>
                    </a:cubicBezTo>
                    <a:cubicBezTo>
                      <a:pt x="2060" y="78519"/>
                      <a:pt x="6556" y="77020"/>
                      <a:pt x="9554" y="78519"/>
                    </a:cubicBezTo>
                    <a:lnTo>
                      <a:pt x="30427" y="83772"/>
                    </a:lnTo>
                    <a:lnTo>
                      <a:pt x="30535" y="83015"/>
                    </a:lnTo>
                    <a:cubicBezTo>
                      <a:pt x="76994" y="51543"/>
                      <a:pt x="124951" y="24567"/>
                      <a:pt x="175906" y="588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866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97" name="任意多边形: 形状 296">
                <a:extLst>
                  <a:ext uri="{FF2B5EF4-FFF2-40B4-BE49-F238E27FC236}">
                    <a16:creationId xmlns:a16="http://schemas.microsoft.com/office/drawing/2014/main" id="{50A0BDF7-459F-4904-8565-794A3453726A}"/>
                  </a:ext>
                </a:extLst>
              </p:cNvPr>
              <p:cNvSpPr/>
              <p:nvPr/>
            </p:nvSpPr>
            <p:spPr>
              <a:xfrm>
                <a:off x="4083861" y="2941554"/>
                <a:ext cx="143781" cy="138738"/>
              </a:xfrm>
              <a:custGeom>
                <a:avLst/>
                <a:gdLst>
                  <a:gd name="connsiteX0" fmla="*/ 58115 w 143781"/>
                  <a:gd name="connsiteY0" fmla="*/ 74802 h 138738"/>
                  <a:gd name="connsiteX1" fmla="*/ 82655 w 143781"/>
                  <a:gd name="connsiteY1" fmla="*/ 77612 h 138738"/>
                  <a:gd name="connsiteX2" fmla="*/ 96144 w 143781"/>
                  <a:gd name="connsiteY2" fmla="*/ 121073 h 138738"/>
                  <a:gd name="connsiteX3" fmla="*/ 52682 w 143781"/>
                  <a:gd name="connsiteY3" fmla="*/ 134562 h 138738"/>
                  <a:gd name="connsiteX4" fmla="*/ 39194 w 143781"/>
                  <a:gd name="connsiteY4" fmla="*/ 91100 h 138738"/>
                  <a:gd name="connsiteX5" fmla="*/ 58115 w 143781"/>
                  <a:gd name="connsiteY5" fmla="*/ 74802 h 138738"/>
                  <a:gd name="connsiteX6" fmla="*/ 21583 w 143781"/>
                  <a:gd name="connsiteY6" fmla="*/ 3428 h 138738"/>
                  <a:gd name="connsiteX7" fmla="*/ 46686 w 143781"/>
                  <a:gd name="connsiteY7" fmla="*/ 5676 h 138738"/>
                  <a:gd name="connsiteX8" fmla="*/ 60175 w 143781"/>
                  <a:gd name="connsiteY8" fmla="*/ 49137 h 138738"/>
                  <a:gd name="connsiteX9" fmla="*/ 16713 w 143781"/>
                  <a:gd name="connsiteY9" fmla="*/ 62625 h 138738"/>
                  <a:gd name="connsiteX10" fmla="*/ 3225 w 143781"/>
                  <a:gd name="connsiteY10" fmla="*/ 19164 h 138738"/>
                  <a:gd name="connsiteX11" fmla="*/ 21583 w 143781"/>
                  <a:gd name="connsiteY11" fmla="*/ 3428 h 138738"/>
                  <a:gd name="connsiteX12" fmla="*/ 101576 w 143781"/>
                  <a:gd name="connsiteY12" fmla="*/ 1367 h 138738"/>
                  <a:gd name="connsiteX13" fmla="*/ 126116 w 143781"/>
                  <a:gd name="connsiteY13" fmla="*/ 4176 h 138738"/>
                  <a:gd name="connsiteX14" fmla="*/ 139605 w 143781"/>
                  <a:gd name="connsiteY14" fmla="*/ 47638 h 138738"/>
                  <a:gd name="connsiteX15" fmla="*/ 96144 w 143781"/>
                  <a:gd name="connsiteY15" fmla="*/ 61126 h 138738"/>
                  <a:gd name="connsiteX16" fmla="*/ 82655 w 143781"/>
                  <a:gd name="connsiteY16" fmla="*/ 17665 h 138738"/>
                  <a:gd name="connsiteX17" fmla="*/ 101576 w 143781"/>
                  <a:gd name="connsiteY17" fmla="*/ 1367 h 1387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43781" h="138738">
                    <a:moveTo>
                      <a:pt x="58115" y="74802"/>
                    </a:moveTo>
                    <a:cubicBezTo>
                      <a:pt x="66170" y="72366"/>
                      <a:pt x="75162" y="73116"/>
                      <a:pt x="82655" y="77612"/>
                    </a:cubicBezTo>
                    <a:cubicBezTo>
                      <a:pt x="99141" y="85105"/>
                      <a:pt x="105135" y="106087"/>
                      <a:pt x="96144" y="121073"/>
                    </a:cubicBezTo>
                    <a:cubicBezTo>
                      <a:pt x="88650" y="137559"/>
                      <a:pt x="67669" y="143553"/>
                      <a:pt x="52682" y="134562"/>
                    </a:cubicBezTo>
                    <a:cubicBezTo>
                      <a:pt x="37696" y="127068"/>
                      <a:pt x="31701" y="107586"/>
                      <a:pt x="39194" y="91100"/>
                    </a:cubicBezTo>
                    <a:cubicBezTo>
                      <a:pt x="42941" y="82857"/>
                      <a:pt x="50059" y="77237"/>
                      <a:pt x="58115" y="74802"/>
                    </a:cubicBezTo>
                    <a:close/>
                    <a:moveTo>
                      <a:pt x="21583" y="3428"/>
                    </a:moveTo>
                    <a:cubicBezTo>
                      <a:pt x="29451" y="1180"/>
                      <a:pt x="38444" y="1929"/>
                      <a:pt x="46686" y="5676"/>
                    </a:cubicBezTo>
                    <a:cubicBezTo>
                      <a:pt x="63172" y="13169"/>
                      <a:pt x="69166" y="34150"/>
                      <a:pt x="60175" y="49137"/>
                    </a:cubicBezTo>
                    <a:cubicBezTo>
                      <a:pt x="52681" y="65623"/>
                      <a:pt x="31699" y="71617"/>
                      <a:pt x="16713" y="62625"/>
                    </a:cubicBezTo>
                    <a:cubicBezTo>
                      <a:pt x="1726" y="55132"/>
                      <a:pt x="-4268" y="35649"/>
                      <a:pt x="3225" y="19164"/>
                    </a:cubicBezTo>
                    <a:cubicBezTo>
                      <a:pt x="6971" y="10921"/>
                      <a:pt x="13715" y="5676"/>
                      <a:pt x="21583" y="3428"/>
                    </a:cubicBezTo>
                    <a:close/>
                    <a:moveTo>
                      <a:pt x="101576" y="1367"/>
                    </a:moveTo>
                    <a:cubicBezTo>
                      <a:pt x="109631" y="-1069"/>
                      <a:pt x="118623" y="-319"/>
                      <a:pt x="126116" y="4176"/>
                    </a:cubicBezTo>
                    <a:cubicBezTo>
                      <a:pt x="142602" y="11670"/>
                      <a:pt x="148596" y="32651"/>
                      <a:pt x="139605" y="47638"/>
                    </a:cubicBezTo>
                    <a:cubicBezTo>
                      <a:pt x="132111" y="64123"/>
                      <a:pt x="111130" y="70118"/>
                      <a:pt x="96144" y="61126"/>
                    </a:cubicBezTo>
                    <a:cubicBezTo>
                      <a:pt x="79658" y="52134"/>
                      <a:pt x="75162" y="34150"/>
                      <a:pt x="82655" y="17665"/>
                    </a:cubicBezTo>
                    <a:cubicBezTo>
                      <a:pt x="86402" y="9422"/>
                      <a:pt x="93521" y="3802"/>
                      <a:pt x="101576" y="1367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1866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290" name="组合 289">
              <a:extLst>
                <a:ext uri="{FF2B5EF4-FFF2-40B4-BE49-F238E27FC236}">
                  <a16:creationId xmlns:a16="http://schemas.microsoft.com/office/drawing/2014/main" id="{920DB8C8-624D-4C60-971A-F55C4E4FC93A}"/>
                </a:ext>
              </a:extLst>
            </p:cNvPr>
            <p:cNvGrpSpPr/>
            <p:nvPr/>
          </p:nvGrpSpPr>
          <p:grpSpPr>
            <a:xfrm>
              <a:off x="9064157" y="6096001"/>
              <a:ext cx="626094" cy="173276"/>
              <a:chOff x="4083861" y="2941554"/>
              <a:chExt cx="778625" cy="215491"/>
            </a:xfrm>
          </p:grpSpPr>
          <p:sp>
            <p:nvSpPr>
              <p:cNvPr id="294" name="任意多边形: 形状 293">
                <a:extLst>
                  <a:ext uri="{FF2B5EF4-FFF2-40B4-BE49-F238E27FC236}">
                    <a16:creationId xmlns:a16="http://schemas.microsoft.com/office/drawing/2014/main" id="{520BC904-9806-48E0-9A10-7991D49FBC04}"/>
                  </a:ext>
                </a:extLst>
              </p:cNvPr>
              <p:cNvSpPr/>
              <p:nvPr/>
            </p:nvSpPr>
            <p:spPr>
              <a:xfrm>
                <a:off x="4213911" y="2942146"/>
                <a:ext cx="648575" cy="214899"/>
              </a:xfrm>
              <a:custGeom>
                <a:avLst/>
                <a:gdLst>
                  <a:gd name="connsiteX0" fmla="*/ 175906 w 648575"/>
                  <a:gd name="connsiteY0" fmla="*/ 588 h 214899"/>
                  <a:gd name="connsiteX1" fmla="*/ 186396 w 648575"/>
                  <a:gd name="connsiteY1" fmla="*/ 3585 h 214899"/>
                  <a:gd name="connsiteX2" fmla="*/ 183399 w 648575"/>
                  <a:gd name="connsiteY2" fmla="*/ 14076 h 214899"/>
                  <a:gd name="connsiteX3" fmla="*/ 52189 w 648575"/>
                  <a:gd name="connsiteY3" fmla="*/ 89249 h 214899"/>
                  <a:gd name="connsiteX4" fmla="*/ 124873 w 648575"/>
                  <a:gd name="connsiteY4" fmla="*/ 107541 h 214899"/>
                  <a:gd name="connsiteX5" fmla="*/ 124951 w 648575"/>
                  <a:gd name="connsiteY5" fmla="*/ 106994 h 214899"/>
                  <a:gd name="connsiteX6" fmla="*/ 255336 w 648575"/>
                  <a:gd name="connsiteY6" fmla="*/ 29063 h 214899"/>
                  <a:gd name="connsiteX7" fmla="*/ 265826 w 648575"/>
                  <a:gd name="connsiteY7" fmla="*/ 32060 h 214899"/>
                  <a:gd name="connsiteX8" fmla="*/ 262829 w 648575"/>
                  <a:gd name="connsiteY8" fmla="*/ 42551 h 214899"/>
                  <a:gd name="connsiteX9" fmla="*/ 149206 w 648575"/>
                  <a:gd name="connsiteY9" fmla="*/ 110725 h 214899"/>
                  <a:gd name="connsiteX10" fmla="*/ 216299 w 648575"/>
                  <a:gd name="connsiteY10" fmla="*/ 118925 h 214899"/>
                  <a:gd name="connsiteX11" fmla="*/ 222365 w 648575"/>
                  <a:gd name="connsiteY11" fmla="*/ 118872 h 214899"/>
                  <a:gd name="connsiteX12" fmla="*/ 222365 w 648575"/>
                  <a:gd name="connsiteY12" fmla="*/ 117485 h 214899"/>
                  <a:gd name="connsiteX13" fmla="*/ 325773 w 648575"/>
                  <a:gd name="connsiteY13" fmla="*/ 27565 h 214899"/>
                  <a:gd name="connsiteX14" fmla="*/ 336264 w 648575"/>
                  <a:gd name="connsiteY14" fmla="*/ 29064 h 214899"/>
                  <a:gd name="connsiteX15" fmla="*/ 334765 w 648575"/>
                  <a:gd name="connsiteY15" fmla="*/ 39554 h 214899"/>
                  <a:gd name="connsiteX16" fmla="*/ 243352 w 648575"/>
                  <a:gd name="connsiteY16" fmla="*/ 118688 h 214899"/>
                  <a:gd name="connsiteX17" fmla="*/ 299002 w 648575"/>
                  <a:gd name="connsiteY17" fmla="*/ 118201 h 214899"/>
                  <a:gd name="connsiteX18" fmla="*/ 338699 w 648575"/>
                  <a:gd name="connsiteY18" fmla="*/ 65032 h 214899"/>
                  <a:gd name="connsiteX19" fmla="*/ 390215 w 648575"/>
                  <a:gd name="connsiteY19" fmla="*/ 18573 h 214899"/>
                  <a:gd name="connsiteX20" fmla="*/ 400706 w 648575"/>
                  <a:gd name="connsiteY20" fmla="*/ 20072 h 214899"/>
                  <a:gd name="connsiteX21" fmla="*/ 399207 w 648575"/>
                  <a:gd name="connsiteY21" fmla="*/ 30562 h 214899"/>
                  <a:gd name="connsiteX22" fmla="*/ 349938 w 648575"/>
                  <a:gd name="connsiteY22" fmla="*/ 74211 h 214899"/>
                  <a:gd name="connsiteX23" fmla="*/ 318025 w 648575"/>
                  <a:gd name="connsiteY23" fmla="*/ 118034 h 214899"/>
                  <a:gd name="connsiteX24" fmla="*/ 351987 w 648575"/>
                  <a:gd name="connsiteY24" fmla="*/ 117737 h 214899"/>
                  <a:gd name="connsiteX25" fmla="*/ 370318 w 648575"/>
                  <a:gd name="connsiteY25" fmla="*/ 114704 h 214899"/>
                  <a:gd name="connsiteX26" fmla="*/ 426184 w 648575"/>
                  <a:gd name="connsiteY26" fmla="*/ 48546 h 214899"/>
                  <a:gd name="connsiteX27" fmla="*/ 436674 w 648575"/>
                  <a:gd name="connsiteY27" fmla="*/ 48546 h 214899"/>
                  <a:gd name="connsiteX28" fmla="*/ 436674 w 648575"/>
                  <a:gd name="connsiteY28" fmla="*/ 59036 h 214899"/>
                  <a:gd name="connsiteX29" fmla="*/ 393245 w 648575"/>
                  <a:gd name="connsiteY29" fmla="*/ 110911 h 214899"/>
                  <a:gd name="connsiteX30" fmla="*/ 449560 w 648575"/>
                  <a:gd name="connsiteY30" fmla="*/ 101594 h 214899"/>
                  <a:gd name="connsiteX31" fmla="*/ 448663 w 648575"/>
                  <a:gd name="connsiteY31" fmla="*/ 99501 h 214899"/>
                  <a:gd name="connsiteX32" fmla="*/ 490626 w 648575"/>
                  <a:gd name="connsiteY32" fmla="*/ 29064 h 214899"/>
                  <a:gd name="connsiteX33" fmla="*/ 501117 w 648575"/>
                  <a:gd name="connsiteY33" fmla="*/ 27565 h 214899"/>
                  <a:gd name="connsiteX34" fmla="*/ 502615 w 648575"/>
                  <a:gd name="connsiteY34" fmla="*/ 38056 h 214899"/>
                  <a:gd name="connsiteX35" fmla="*/ 466139 w 648575"/>
                  <a:gd name="connsiteY35" fmla="*/ 98851 h 214899"/>
                  <a:gd name="connsiteX36" fmla="*/ 485849 w 648575"/>
                  <a:gd name="connsiteY36" fmla="*/ 95590 h 214899"/>
                  <a:gd name="connsiteX37" fmla="*/ 522190 w 648575"/>
                  <a:gd name="connsiteY37" fmla="*/ 82880 h 214899"/>
                  <a:gd name="connsiteX38" fmla="*/ 550574 w 648575"/>
                  <a:gd name="connsiteY38" fmla="*/ 40677 h 214899"/>
                  <a:gd name="connsiteX39" fmla="*/ 588041 w 648575"/>
                  <a:gd name="connsiteY39" fmla="*/ 5084 h 214899"/>
                  <a:gd name="connsiteX40" fmla="*/ 598531 w 648575"/>
                  <a:gd name="connsiteY40" fmla="*/ 6583 h 214899"/>
                  <a:gd name="connsiteX41" fmla="*/ 597032 w 648575"/>
                  <a:gd name="connsiteY41" fmla="*/ 17073 h 214899"/>
                  <a:gd name="connsiteX42" fmla="*/ 548760 w 648575"/>
                  <a:gd name="connsiteY42" fmla="*/ 73587 h 214899"/>
                  <a:gd name="connsiteX43" fmla="*/ 637496 w 648575"/>
                  <a:gd name="connsiteY43" fmla="*/ 42551 h 214899"/>
                  <a:gd name="connsiteX44" fmla="*/ 647987 w 648575"/>
                  <a:gd name="connsiteY44" fmla="*/ 45548 h 214899"/>
                  <a:gd name="connsiteX45" fmla="*/ 644990 w 648575"/>
                  <a:gd name="connsiteY45" fmla="*/ 56039 h 214899"/>
                  <a:gd name="connsiteX46" fmla="*/ 612852 w 648575"/>
                  <a:gd name="connsiteY46" fmla="*/ 67524 h 214899"/>
                  <a:gd name="connsiteX47" fmla="*/ 635998 w 648575"/>
                  <a:gd name="connsiteY47" fmla="*/ 71027 h 214899"/>
                  <a:gd name="connsiteX48" fmla="*/ 643491 w 648575"/>
                  <a:gd name="connsiteY48" fmla="*/ 78519 h 214899"/>
                  <a:gd name="connsiteX49" fmla="*/ 634499 w 648575"/>
                  <a:gd name="connsiteY49" fmla="*/ 86013 h 214899"/>
                  <a:gd name="connsiteX50" fmla="*/ 585043 w 648575"/>
                  <a:gd name="connsiteY50" fmla="*/ 78519 h 214899"/>
                  <a:gd name="connsiteX51" fmla="*/ 584474 w 648575"/>
                  <a:gd name="connsiteY51" fmla="*/ 77665 h 214899"/>
                  <a:gd name="connsiteX52" fmla="*/ 545751 w 648575"/>
                  <a:gd name="connsiteY52" fmla="*/ 91504 h 214899"/>
                  <a:gd name="connsiteX53" fmla="*/ 606025 w 648575"/>
                  <a:gd name="connsiteY53" fmla="*/ 105496 h 214899"/>
                  <a:gd name="connsiteX54" fmla="*/ 612019 w 648575"/>
                  <a:gd name="connsiteY54" fmla="*/ 114488 h 214899"/>
                  <a:gd name="connsiteX55" fmla="*/ 606025 w 648575"/>
                  <a:gd name="connsiteY55" fmla="*/ 120483 h 214899"/>
                  <a:gd name="connsiteX56" fmla="*/ 521069 w 648575"/>
                  <a:gd name="connsiteY56" fmla="*/ 100324 h 214899"/>
                  <a:gd name="connsiteX57" fmla="*/ 510162 w 648575"/>
                  <a:gd name="connsiteY57" fmla="*/ 104222 h 214899"/>
                  <a:gd name="connsiteX58" fmla="*/ 462372 w 648575"/>
                  <a:gd name="connsiteY58" fmla="*/ 113197 h 214899"/>
                  <a:gd name="connsiteX59" fmla="*/ 508236 w 648575"/>
                  <a:gd name="connsiteY59" fmla="*/ 130224 h 214899"/>
                  <a:gd name="connsiteX60" fmla="*/ 573054 w 648575"/>
                  <a:gd name="connsiteY60" fmla="*/ 144461 h 214899"/>
                  <a:gd name="connsiteX61" fmla="*/ 579049 w 648575"/>
                  <a:gd name="connsiteY61" fmla="*/ 153453 h 214899"/>
                  <a:gd name="connsiteX62" fmla="*/ 570057 w 648575"/>
                  <a:gd name="connsiteY62" fmla="*/ 159448 h 214899"/>
                  <a:gd name="connsiteX63" fmla="*/ 438174 w 648575"/>
                  <a:gd name="connsiteY63" fmla="*/ 120483 h 214899"/>
                  <a:gd name="connsiteX64" fmla="*/ 437430 w 648575"/>
                  <a:gd name="connsiteY64" fmla="*/ 117881 h 214899"/>
                  <a:gd name="connsiteX65" fmla="*/ 395982 w 648575"/>
                  <a:gd name="connsiteY65" fmla="*/ 125665 h 214899"/>
                  <a:gd name="connsiteX66" fmla="*/ 460652 w 648575"/>
                  <a:gd name="connsiteY66" fmla="*/ 150455 h 214899"/>
                  <a:gd name="connsiteX67" fmla="*/ 466647 w 648575"/>
                  <a:gd name="connsiteY67" fmla="*/ 159448 h 214899"/>
                  <a:gd name="connsiteX68" fmla="*/ 459153 w 648575"/>
                  <a:gd name="connsiteY68" fmla="*/ 165442 h 214899"/>
                  <a:gd name="connsiteX69" fmla="*/ 457655 w 648575"/>
                  <a:gd name="connsiteY69" fmla="*/ 165442 h 214899"/>
                  <a:gd name="connsiteX70" fmla="*/ 366352 w 648575"/>
                  <a:gd name="connsiteY70" fmla="*/ 130660 h 214899"/>
                  <a:gd name="connsiteX71" fmla="*/ 317198 w 648575"/>
                  <a:gd name="connsiteY71" fmla="*/ 133285 h 214899"/>
                  <a:gd name="connsiteX72" fmla="*/ 412696 w 648575"/>
                  <a:gd name="connsiteY72" fmla="*/ 180430 h 214899"/>
                  <a:gd name="connsiteX73" fmla="*/ 415693 w 648575"/>
                  <a:gd name="connsiteY73" fmla="*/ 190920 h 214899"/>
                  <a:gd name="connsiteX74" fmla="*/ 408200 w 648575"/>
                  <a:gd name="connsiteY74" fmla="*/ 195416 h 214899"/>
                  <a:gd name="connsiteX75" fmla="*/ 405202 w 648575"/>
                  <a:gd name="connsiteY75" fmla="*/ 193917 h 214899"/>
                  <a:gd name="connsiteX76" fmla="*/ 286807 w 648575"/>
                  <a:gd name="connsiteY76" fmla="*/ 135469 h 214899"/>
                  <a:gd name="connsiteX77" fmla="*/ 286649 w 648575"/>
                  <a:gd name="connsiteY77" fmla="*/ 134916 h 214899"/>
                  <a:gd name="connsiteX78" fmla="*/ 276317 w 648575"/>
                  <a:gd name="connsiteY78" fmla="*/ 135468 h 214899"/>
                  <a:gd name="connsiteX79" fmla="*/ 232899 w 648575"/>
                  <a:gd name="connsiteY79" fmla="*/ 132151 h 214899"/>
                  <a:gd name="connsiteX80" fmla="*/ 295800 w 648575"/>
                  <a:gd name="connsiteY80" fmla="*/ 168440 h 214899"/>
                  <a:gd name="connsiteX81" fmla="*/ 300296 w 648575"/>
                  <a:gd name="connsiteY81" fmla="*/ 177432 h 214899"/>
                  <a:gd name="connsiteX82" fmla="*/ 294301 w 648575"/>
                  <a:gd name="connsiteY82" fmla="*/ 183427 h 214899"/>
                  <a:gd name="connsiteX83" fmla="*/ 291304 w 648575"/>
                  <a:gd name="connsiteY83" fmla="*/ 183427 h 214899"/>
                  <a:gd name="connsiteX84" fmla="*/ 208877 w 648575"/>
                  <a:gd name="connsiteY84" fmla="*/ 135468 h 214899"/>
                  <a:gd name="connsiteX85" fmla="*/ 208133 w 648575"/>
                  <a:gd name="connsiteY85" fmla="*/ 130259 h 214899"/>
                  <a:gd name="connsiteX86" fmla="*/ 142188 w 648575"/>
                  <a:gd name="connsiteY86" fmla="*/ 125221 h 214899"/>
                  <a:gd name="connsiteX87" fmla="*/ 193140 w 648575"/>
                  <a:gd name="connsiteY87" fmla="*/ 163570 h 214899"/>
                  <a:gd name="connsiteX88" fmla="*/ 273319 w 648575"/>
                  <a:gd name="connsiteY88" fmla="*/ 201411 h 214899"/>
                  <a:gd name="connsiteX89" fmla="*/ 277815 w 648575"/>
                  <a:gd name="connsiteY89" fmla="*/ 210403 h 214899"/>
                  <a:gd name="connsiteX90" fmla="*/ 271820 w 648575"/>
                  <a:gd name="connsiteY90" fmla="*/ 214899 h 214899"/>
                  <a:gd name="connsiteX91" fmla="*/ 268823 w 648575"/>
                  <a:gd name="connsiteY91" fmla="*/ 214899 h 214899"/>
                  <a:gd name="connsiteX92" fmla="*/ 111463 w 648575"/>
                  <a:gd name="connsiteY92" fmla="*/ 120482 h 214899"/>
                  <a:gd name="connsiteX93" fmla="*/ 111463 w 648575"/>
                  <a:gd name="connsiteY93" fmla="*/ 118199 h 214899"/>
                  <a:gd name="connsiteX94" fmla="*/ 45815 w 648575"/>
                  <a:gd name="connsiteY94" fmla="*/ 102039 h 214899"/>
                  <a:gd name="connsiteX95" fmla="*/ 85424 w 648575"/>
                  <a:gd name="connsiteY95" fmla="*/ 149894 h 214899"/>
                  <a:gd name="connsiteX96" fmla="*/ 150429 w 648575"/>
                  <a:gd name="connsiteY96" fmla="*/ 193918 h 214899"/>
                  <a:gd name="connsiteX97" fmla="*/ 153426 w 648575"/>
                  <a:gd name="connsiteY97" fmla="*/ 204408 h 214899"/>
                  <a:gd name="connsiteX98" fmla="*/ 145933 w 648575"/>
                  <a:gd name="connsiteY98" fmla="*/ 208904 h 214899"/>
                  <a:gd name="connsiteX99" fmla="*/ 142936 w 648575"/>
                  <a:gd name="connsiteY99" fmla="*/ 207406 h 214899"/>
                  <a:gd name="connsiteX100" fmla="*/ 21543 w 648575"/>
                  <a:gd name="connsiteY100" fmla="*/ 96504 h 214899"/>
                  <a:gd name="connsiteX101" fmla="*/ 21661 w 648575"/>
                  <a:gd name="connsiteY101" fmla="*/ 96093 h 214899"/>
                  <a:gd name="connsiteX102" fmla="*/ 5058 w 648575"/>
                  <a:gd name="connsiteY102" fmla="*/ 92007 h 214899"/>
                  <a:gd name="connsiteX103" fmla="*/ 561 w 648575"/>
                  <a:gd name="connsiteY103" fmla="*/ 83015 h 214899"/>
                  <a:gd name="connsiteX104" fmla="*/ 9554 w 648575"/>
                  <a:gd name="connsiteY104" fmla="*/ 78519 h 214899"/>
                  <a:gd name="connsiteX105" fmla="*/ 30427 w 648575"/>
                  <a:gd name="connsiteY105" fmla="*/ 83772 h 214899"/>
                  <a:gd name="connsiteX106" fmla="*/ 30535 w 648575"/>
                  <a:gd name="connsiteY106" fmla="*/ 83015 h 214899"/>
                  <a:gd name="connsiteX107" fmla="*/ 175906 w 648575"/>
                  <a:gd name="connsiteY107" fmla="*/ 588 h 2148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</a:cxnLst>
                <a:rect l="l" t="t" r="r" b="b"/>
                <a:pathLst>
                  <a:path w="648575" h="214899">
                    <a:moveTo>
                      <a:pt x="175906" y="588"/>
                    </a:moveTo>
                    <a:cubicBezTo>
                      <a:pt x="178904" y="-911"/>
                      <a:pt x="183399" y="588"/>
                      <a:pt x="186396" y="3585"/>
                    </a:cubicBezTo>
                    <a:cubicBezTo>
                      <a:pt x="187895" y="6583"/>
                      <a:pt x="186396" y="11079"/>
                      <a:pt x="183399" y="14076"/>
                    </a:cubicBezTo>
                    <a:lnTo>
                      <a:pt x="52189" y="89249"/>
                    </a:lnTo>
                    <a:lnTo>
                      <a:pt x="124873" y="107541"/>
                    </a:lnTo>
                    <a:lnTo>
                      <a:pt x="124951" y="106994"/>
                    </a:lnTo>
                    <a:cubicBezTo>
                      <a:pt x="165415" y="77021"/>
                      <a:pt x="208876" y="51543"/>
                      <a:pt x="255336" y="29063"/>
                    </a:cubicBezTo>
                    <a:cubicBezTo>
                      <a:pt x="259832" y="27564"/>
                      <a:pt x="262829" y="29063"/>
                      <a:pt x="265826" y="32060"/>
                    </a:cubicBezTo>
                    <a:cubicBezTo>
                      <a:pt x="267325" y="36556"/>
                      <a:pt x="265826" y="39554"/>
                      <a:pt x="262829" y="42551"/>
                    </a:cubicBezTo>
                    <a:lnTo>
                      <a:pt x="149206" y="110725"/>
                    </a:lnTo>
                    <a:lnTo>
                      <a:pt x="216299" y="118925"/>
                    </a:lnTo>
                    <a:lnTo>
                      <a:pt x="222365" y="118872"/>
                    </a:lnTo>
                    <a:lnTo>
                      <a:pt x="222365" y="117485"/>
                    </a:lnTo>
                    <a:cubicBezTo>
                      <a:pt x="252338" y="83016"/>
                      <a:pt x="288306" y="53042"/>
                      <a:pt x="325773" y="27565"/>
                    </a:cubicBezTo>
                    <a:cubicBezTo>
                      <a:pt x="328770" y="24568"/>
                      <a:pt x="333266" y="26066"/>
                      <a:pt x="336264" y="29064"/>
                    </a:cubicBezTo>
                    <a:cubicBezTo>
                      <a:pt x="339261" y="32061"/>
                      <a:pt x="337762" y="36557"/>
                      <a:pt x="334765" y="39554"/>
                    </a:cubicBezTo>
                    <a:lnTo>
                      <a:pt x="243352" y="118688"/>
                    </a:lnTo>
                    <a:lnTo>
                      <a:pt x="299002" y="118201"/>
                    </a:lnTo>
                    <a:lnTo>
                      <a:pt x="338699" y="65032"/>
                    </a:lnTo>
                    <a:cubicBezTo>
                      <a:pt x="354247" y="47797"/>
                      <a:pt x="371482" y="32061"/>
                      <a:pt x="390215" y="18573"/>
                    </a:cubicBezTo>
                    <a:cubicBezTo>
                      <a:pt x="393212" y="15576"/>
                      <a:pt x="397708" y="17074"/>
                      <a:pt x="400706" y="20072"/>
                    </a:cubicBezTo>
                    <a:cubicBezTo>
                      <a:pt x="403703" y="23069"/>
                      <a:pt x="402204" y="27565"/>
                      <a:pt x="399207" y="30562"/>
                    </a:cubicBezTo>
                    <a:cubicBezTo>
                      <a:pt x="381223" y="43301"/>
                      <a:pt x="364738" y="57913"/>
                      <a:pt x="349938" y="74211"/>
                    </a:cubicBezTo>
                    <a:lnTo>
                      <a:pt x="318025" y="118034"/>
                    </a:lnTo>
                    <a:lnTo>
                      <a:pt x="351987" y="117737"/>
                    </a:lnTo>
                    <a:lnTo>
                      <a:pt x="370318" y="114704"/>
                    </a:lnTo>
                    <a:lnTo>
                      <a:pt x="426184" y="48546"/>
                    </a:lnTo>
                    <a:cubicBezTo>
                      <a:pt x="429181" y="45549"/>
                      <a:pt x="433677" y="45549"/>
                      <a:pt x="436674" y="48546"/>
                    </a:cubicBezTo>
                    <a:cubicBezTo>
                      <a:pt x="439672" y="51543"/>
                      <a:pt x="439672" y="56039"/>
                      <a:pt x="436674" y="59036"/>
                    </a:cubicBezTo>
                    <a:lnTo>
                      <a:pt x="393245" y="110911"/>
                    </a:lnTo>
                    <a:lnTo>
                      <a:pt x="449560" y="101594"/>
                    </a:lnTo>
                    <a:lnTo>
                      <a:pt x="448663" y="99501"/>
                    </a:lnTo>
                    <a:cubicBezTo>
                      <a:pt x="459154" y="74023"/>
                      <a:pt x="474141" y="50045"/>
                      <a:pt x="490626" y="29064"/>
                    </a:cubicBezTo>
                    <a:cubicBezTo>
                      <a:pt x="493623" y="26066"/>
                      <a:pt x="498119" y="24568"/>
                      <a:pt x="501117" y="27565"/>
                    </a:cubicBezTo>
                    <a:cubicBezTo>
                      <a:pt x="504114" y="30562"/>
                      <a:pt x="505613" y="35059"/>
                      <a:pt x="502615" y="38056"/>
                    </a:cubicBezTo>
                    <a:lnTo>
                      <a:pt x="466139" y="98851"/>
                    </a:lnTo>
                    <a:lnTo>
                      <a:pt x="485849" y="95590"/>
                    </a:lnTo>
                    <a:lnTo>
                      <a:pt x="522190" y="82880"/>
                    </a:lnTo>
                    <a:lnTo>
                      <a:pt x="550574" y="40677"/>
                    </a:lnTo>
                    <a:cubicBezTo>
                      <a:pt x="561814" y="27564"/>
                      <a:pt x="574553" y="15575"/>
                      <a:pt x="588041" y="5084"/>
                    </a:cubicBezTo>
                    <a:cubicBezTo>
                      <a:pt x="591038" y="2087"/>
                      <a:pt x="595534" y="3585"/>
                      <a:pt x="598531" y="6583"/>
                    </a:cubicBezTo>
                    <a:cubicBezTo>
                      <a:pt x="601528" y="9580"/>
                      <a:pt x="600029" y="14076"/>
                      <a:pt x="597032" y="17073"/>
                    </a:cubicBezTo>
                    <a:lnTo>
                      <a:pt x="548760" y="73587"/>
                    </a:lnTo>
                    <a:lnTo>
                      <a:pt x="637496" y="42551"/>
                    </a:lnTo>
                    <a:cubicBezTo>
                      <a:pt x="641993" y="41052"/>
                      <a:pt x="644990" y="42551"/>
                      <a:pt x="647987" y="45548"/>
                    </a:cubicBezTo>
                    <a:cubicBezTo>
                      <a:pt x="649486" y="50044"/>
                      <a:pt x="647987" y="53042"/>
                      <a:pt x="644990" y="56039"/>
                    </a:cubicBezTo>
                    <a:lnTo>
                      <a:pt x="612852" y="67524"/>
                    </a:lnTo>
                    <a:lnTo>
                      <a:pt x="635998" y="71027"/>
                    </a:lnTo>
                    <a:cubicBezTo>
                      <a:pt x="640494" y="71027"/>
                      <a:pt x="643491" y="74024"/>
                      <a:pt x="643491" y="78519"/>
                    </a:cubicBezTo>
                    <a:cubicBezTo>
                      <a:pt x="640494" y="83015"/>
                      <a:pt x="637496" y="86013"/>
                      <a:pt x="634499" y="86013"/>
                    </a:cubicBezTo>
                    <a:cubicBezTo>
                      <a:pt x="621011" y="86013"/>
                      <a:pt x="586541" y="78519"/>
                      <a:pt x="585043" y="78519"/>
                    </a:cubicBezTo>
                    <a:lnTo>
                      <a:pt x="584474" y="77665"/>
                    </a:lnTo>
                    <a:lnTo>
                      <a:pt x="545751" y="91504"/>
                    </a:lnTo>
                    <a:lnTo>
                      <a:pt x="606025" y="105496"/>
                    </a:lnTo>
                    <a:cubicBezTo>
                      <a:pt x="610521" y="105496"/>
                      <a:pt x="613518" y="109992"/>
                      <a:pt x="612019" y="114488"/>
                    </a:cubicBezTo>
                    <a:cubicBezTo>
                      <a:pt x="612019" y="118984"/>
                      <a:pt x="609022" y="120483"/>
                      <a:pt x="606025" y="120483"/>
                    </a:cubicBezTo>
                    <a:lnTo>
                      <a:pt x="521069" y="100324"/>
                    </a:lnTo>
                    <a:lnTo>
                      <a:pt x="510162" y="104222"/>
                    </a:lnTo>
                    <a:lnTo>
                      <a:pt x="462372" y="113197"/>
                    </a:lnTo>
                    <a:lnTo>
                      <a:pt x="508236" y="130224"/>
                    </a:lnTo>
                    <a:cubicBezTo>
                      <a:pt x="529593" y="136593"/>
                      <a:pt x="551324" y="141464"/>
                      <a:pt x="573054" y="144461"/>
                    </a:cubicBezTo>
                    <a:cubicBezTo>
                      <a:pt x="577550" y="144461"/>
                      <a:pt x="580548" y="148957"/>
                      <a:pt x="579049" y="153453"/>
                    </a:cubicBezTo>
                    <a:cubicBezTo>
                      <a:pt x="577550" y="156450"/>
                      <a:pt x="574553" y="159448"/>
                      <a:pt x="570057" y="159448"/>
                    </a:cubicBezTo>
                    <a:cubicBezTo>
                      <a:pt x="523598" y="151954"/>
                      <a:pt x="480136" y="139966"/>
                      <a:pt x="438174" y="120483"/>
                    </a:cubicBezTo>
                    <a:lnTo>
                      <a:pt x="437430" y="117881"/>
                    </a:lnTo>
                    <a:lnTo>
                      <a:pt x="395982" y="125665"/>
                    </a:lnTo>
                    <a:lnTo>
                      <a:pt x="460652" y="150455"/>
                    </a:lnTo>
                    <a:cubicBezTo>
                      <a:pt x="465148" y="151954"/>
                      <a:pt x="466647" y="154952"/>
                      <a:pt x="466647" y="159448"/>
                    </a:cubicBezTo>
                    <a:cubicBezTo>
                      <a:pt x="466647" y="162445"/>
                      <a:pt x="463650" y="165442"/>
                      <a:pt x="459153" y="165442"/>
                    </a:cubicBezTo>
                    <a:cubicBezTo>
                      <a:pt x="459153" y="165442"/>
                      <a:pt x="457655" y="165442"/>
                      <a:pt x="457655" y="165442"/>
                    </a:cubicBezTo>
                    <a:lnTo>
                      <a:pt x="366352" y="130660"/>
                    </a:lnTo>
                    <a:lnTo>
                      <a:pt x="317198" y="133285"/>
                    </a:lnTo>
                    <a:lnTo>
                      <a:pt x="412696" y="180430"/>
                    </a:lnTo>
                    <a:cubicBezTo>
                      <a:pt x="415693" y="181928"/>
                      <a:pt x="417191" y="186424"/>
                      <a:pt x="415693" y="190920"/>
                    </a:cubicBezTo>
                    <a:cubicBezTo>
                      <a:pt x="414194" y="193917"/>
                      <a:pt x="411197" y="195416"/>
                      <a:pt x="408200" y="195416"/>
                    </a:cubicBezTo>
                    <a:cubicBezTo>
                      <a:pt x="406701" y="195416"/>
                      <a:pt x="406701" y="195416"/>
                      <a:pt x="405202" y="193917"/>
                    </a:cubicBezTo>
                    <a:lnTo>
                      <a:pt x="286807" y="135469"/>
                    </a:lnTo>
                    <a:lnTo>
                      <a:pt x="286649" y="134916"/>
                    </a:lnTo>
                    <a:lnTo>
                      <a:pt x="276317" y="135468"/>
                    </a:lnTo>
                    <a:lnTo>
                      <a:pt x="232899" y="132151"/>
                    </a:lnTo>
                    <a:lnTo>
                      <a:pt x="295800" y="168440"/>
                    </a:lnTo>
                    <a:cubicBezTo>
                      <a:pt x="300296" y="169938"/>
                      <a:pt x="301794" y="174434"/>
                      <a:pt x="300296" y="177432"/>
                    </a:cubicBezTo>
                    <a:cubicBezTo>
                      <a:pt x="300296" y="180429"/>
                      <a:pt x="297298" y="183427"/>
                      <a:pt x="294301" y="183427"/>
                    </a:cubicBezTo>
                    <a:cubicBezTo>
                      <a:pt x="292802" y="183427"/>
                      <a:pt x="292802" y="183427"/>
                      <a:pt x="291304" y="183427"/>
                    </a:cubicBezTo>
                    <a:cubicBezTo>
                      <a:pt x="261330" y="172936"/>
                      <a:pt x="234354" y="156450"/>
                      <a:pt x="208877" y="135468"/>
                    </a:cubicBezTo>
                    <a:lnTo>
                      <a:pt x="208133" y="130259"/>
                    </a:lnTo>
                    <a:lnTo>
                      <a:pt x="142188" y="125221"/>
                    </a:lnTo>
                    <a:lnTo>
                      <a:pt x="193140" y="163570"/>
                    </a:lnTo>
                    <a:cubicBezTo>
                      <a:pt x="218618" y="178931"/>
                      <a:pt x="245594" y="191670"/>
                      <a:pt x="273319" y="201411"/>
                    </a:cubicBezTo>
                    <a:cubicBezTo>
                      <a:pt x="277815" y="202910"/>
                      <a:pt x="279314" y="207406"/>
                      <a:pt x="277815" y="210403"/>
                    </a:cubicBezTo>
                    <a:cubicBezTo>
                      <a:pt x="277815" y="211902"/>
                      <a:pt x="274818" y="214899"/>
                      <a:pt x="271820" y="214899"/>
                    </a:cubicBezTo>
                    <a:cubicBezTo>
                      <a:pt x="270321" y="214899"/>
                      <a:pt x="270321" y="214899"/>
                      <a:pt x="268823" y="214899"/>
                    </a:cubicBezTo>
                    <a:cubicBezTo>
                      <a:pt x="210375" y="195417"/>
                      <a:pt x="156423" y="162446"/>
                      <a:pt x="111463" y="120482"/>
                    </a:cubicBezTo>
                    <a:lnTo>
                      <a:pt x="111463" y="118199"/>
                    </a:lnTo>
                    <a:lnTo>
                      <a:pt x="45815" y="102039"/>
                    </a:lnTo>
                    <a:lnTo>
                      <a:pt x="85424" y="149894"/>
                    </a:lnTo>
                    <a:cubicBezTo>
                      <a:pt x="105094" y="167691"/>
                      <a:pt x="127200" y="182677"/>
                      <a:pt x="150429" y="193918"/>
                    </a:cubicBezTo>
                    <a:cubicBezTo>
                      <a:pt x="153426" y="195417"/>
                      <a:pt x="156423" y="199912"/>
                      <a:pt x="153426" y="204408"/>
                    </a:cubicBezTo>
                    <a:cubicBezTo>
                      <a:pt x="151928" y="207406"/>
                      <a:pt x="148931" y="208904"/>
                      <a:pt x="145933" y="208904"/>
                    </a:cubicBezTo>
                    <a:cubicBezTo>
                      <a:pt x="144434" y="208904"/>
                      <a:pt x="144434" y="208904"/>
                      <a:pt x="142936" y="207406"/>
                    </a:cubicBezTo>
                    <a:cubicBezTo>
                      <a:pt x="93480" y="183427"/>
                      <a:pt x="50018" y="144461"/>
                      <a:pt x="21543" y="96504"/>
                    </a:cubicBezTo>
                    <a:lnTo>
                      <a:pt x="21661" y="96093"/>
                    </a:lnTo>
                    <a:lnTo>
                      <a:pt x="5058" y="92007"/>
                    </a:lnTo>
                    <a:cubicBezTo>
                      <a:pt x="561" y="90509"/>
                      <a:pt x="-937" y="86013"/>
                      <a:pt x="561" y="83015"/>
                    </a:cubicBezTo>
                    <a:cubicBezTo>
                      <a:pt x="2060" y="78519"/>
                      <a:pt x="6556" y="77020"/>
                      <a:pt x="9554" y="78519"/>
                    </a:cubicBezTo>
                    <a:lnTo>
                      <a:pt x="30427" y="83772"/>
                    </a:lnTo>
                    <a:lnTo>
                      <a:pt x="30535" y="83015"/>
                    </a:lnTo>
                    <a:cubicBezTo>
                      <a:pt x="76994" y="51543"/>
                      <a:pt x="124951" y="24567"/>
                      <a:pt x="175906" y="588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866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95" name="任意多边形: 形状 294">
                <a:extLst>
                  <a:ext uri="{FF2B5EF4-FFF2-40B4-BE49-F238E27FC236}">
                    <a16:creationId xmlns:a16="http://schemas.microsoft.com/office/drawing/2014/main" id="{A9A907CD-3D27-405C-89B1-2C8F68F9A113}"/>
                  </a:ext>
                </a:extLst>
              </p:cNvPr>
              <p:cNvSpPr/>
              <p:nvPr/>
            </p:nvSpPr>
            <p:spPr>
              <a:xfrm>
                <a:off x="4083861" y="2941554"/>
                <a:ext cx="143781" cy="138738"/>
              </a:xfrm>
              <a:custGeom>
                <a:avLst/>
                <a:gdLst>
                  <a:gd name="connsiteX0" fmla="*/ 58115 w 143781"/>
                  <a:gd name="connsiteY0" fmla="*/ 74802 h 138738"/>
                  <a:gd name="connsiteX1" fmla="*/ 82655 w 143781"/>
                  <a:gd name="connsiteY1" fmla="*/ 77612 h 138738"/>
                  <a:gd name="connsiteX2" fmla="*/ 96144 w 143781"/>
                  <a:gd name="connsiteY2" fmla="*/ 121073 h 138738"/>
                  <a:gd name="connsiteX3" fmla="*/ 52682 w 143781"/>
                  <a:gd name="connsiteY3" fmla="*/ 134562 h 138738"/>
                  <a:gd name="connsiteX4" fmla="*/ 39194 w 143781"/>
                  <a:gd name="connsiteY4" fmla="*/ 91100 h 138738"/>
                  <a:gd name="connsiteX5" fmla="*/ 58115 w 143781"/>
                  <a:gd name="connsiteY5" fmla="*/ 74802 h 138738"/>
                  <a:gd name="connsiteX6" fmla="*/ 21583 w 143781"/>
                  <a:gd name="connsiteY6" fmla="*/ 3428 h 138738"/>
                  <a:gd name="connsiteX7" fmla="*/ 46686 w 143781"/>
                  <a:gd name="connsiteY7" fmla="*/ 5676 h 138738"/>
                  <a:gd name="connsiteX8" fmla="*/ 60175 w 143781"/>
                  <a:gd name="connsiteY8" fmla="*/ 49137 h 138738"/>
                  <a:gd name="connsiteX9" fmla="*/ 16713 w 143781"/>
                  <a:gd name="connsiteY9" fmla="*/ 62625 h 138738"/>
                  <a:gd name="connsiteX10" fmla="*/ 3225 w 143781"/>
                  <a:gd name="connsiteY10" fmla="*/ 19164 h 138738"/>
                  <a:gd name="connsiteX11" fmla="*/ 21583 w 143781"/>
                  <a:gd name="connsiteY11" fmla="*/ 3428 h 138738"/>
                  <a:gd name="connsiteX12" fmla="*/ 101576 w 143781"/>
                  <a:gd name="connsiteY12" fmla="*/ 1367 h 138738"/>
                  <a:gd name="connsiteX13" fmla="*/ 126116 w 143781"/>
                  <a:gd name="connsiteY13" fmla="*/ 4176 h 138738"/>
                  <a:gd name="connsiteX14" fmla="*/ 139605 w 143781"/>
                  <a:gd name="connsiteY14" fmla="*/ 47638 h 138738"/>
                  <a:gd name="connsiteX15" fmla="*/ 96144 w 143781"/>
                  <a:gd name="connsiteY15" fmla="*/ 61126 h 138738"/>
                  <a:gd name="connsiteX16" fmla="*/ 82655 w 143781"/>
                  <a:gd name="connsiteY16" fmla="*/ 17665 h 138738"/>
                  <a:gd name="connsiteX17" fmla="*/ 101576 w 143781"/>
                  <a:gd name="connsiteY17" fmla="*/ 1367 h 1387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43781" h="138738">
                    <a:moveTo>
                      <a:pt x="58115" y="74802"/>
                    </a:moveTo>
                    <a:cubicBezTo>
                      <a:pt x="66170" y="72366"/>
                      <a:pt x="75162" y="73116"/>
                      <a:pt x="82655" y="77612"/>
                    </a:cubicBezTo>
                    <a:cubicBezTo>
                      <a:pt x="99141" y="85105"/>
                      <a:pt x="105135" y="106087"/>
                      <a:pt x="96144" y="121073"/>
                    </a:cubicBezTo>
                    <a:cubicBezTo>
                      <a:pt x="88650" y="137559"/>
                      <a:pt x="67669" y="143553"/>
                      <a:pt x="52682" y="134562"/>
                    </a:cubicBezTo>
                    <a:cubicBezTo>
                      <a:pt x="37696" y="127068"/>
                      <a:pt x="31701" y="107586"/>
                      <a:pt x="39194" y="91100"/>
                    </a:cubicBezTo>
                    <a:cubicBezTo>
                      <a:pt x="42941" y="82857"/>
                      <a:pt x="50059" y="77237"/>
                      <a:pt x="58115" y="74802"/>
                    </a:cubicBezTo>
                    <a:close/>
                    <a:moveTo>
                      <a:pt x="21583" y="3428"/>
                    </a:moveTo>
                    <a:cubicBezTo>
                      <a:pt x="29451" y="1180"/>
                      <a:pt x="38444" y="1929"/>
                      <a:pt x="46686" y="5676"/>
                    </a:cubicBezTo>
                    <a:cubicBezTo>
                      <a:pt x="63172" y="13169"/>
                      <a:pt x="69166" y="34150"/>
                      <a:pt x="60175" y="49137"/>
                    </a:cubicBezTo>
                    <a:cubicBezTo>
                      <a:pt x="52681" y="65623"/>
                      <a:pt x="31699" y="71617"/>
                      <a:pt x="16713" y="62625"/>
                    </a:cubicBezTo>
                    <a:cubicBezTo>
                      <a:pt x="1726" y="55132"/>
                      <a:pt x="-4268" y="35649"/>
                      <a:pt x="3225" y="19164"/>
                    </a:cubicBezTo>
                    <a:cubicBezTo>
                      <a:pt x="6971" y="10921"/>
                      <a:pt x="13715" y="5676"/>
                      <a:pt x="21583" y="3428"/>
                    </a:cubicBezTo>
                    <a:close/>
                    <a:moveTo>
                      <a:pt x="101576" y="1367"/>
                    </a:moveTo>
                    <a:cubicBezTo>
                      <a:pt x="109631" y="-1069"/>
                      <a:pt x="118623" y="-319"/>
                      <a:pt x="126116" y="4176"/>
                    </a:cubicBezTo>
                    <a:cubicBezTo>
                      <a:pt x="142602" y="11670"/>
                      <a:pt x="148596" y="32651"/>
                      <a:pt x="139605" y="47638"/>
                    </a:cubicBezTo>
                    <a:cubicBezTo>
                      <a:pt x="132111" y="64123"/>
                      <a:pt x="111130" y="70118"/>
                      <a:pt x="96144" y="61126"/>
                    </a:cubicBezTo>
                    <a:cubicBezTo>
                      <a:pt x="79658" y="52134"/>
                      <a:pt x="75162" y="34150"/>
                      <a:pt x="82655" y="17665"/>
                    </a:cubicBezTo>
                    <a:cubicBezTo>
                      <a:pt x="86402" y="9422"/>
                      <a:pt x="93521" y="3802"/>
                      <a:pt x="101576" y="1367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1866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291" name="组合 290">
              <a:extLst>
                <a:ext uri="{FF2B5EF4-FFF2-40B4-BE49-F238E27FC236}">
                  <a16:creationId xmlns:a16="http://schemas.microsoft.com/office/drawing/2014/main" id="{7AF48549-A8DD-4B08-A1A9-ED2D2909A364}"/>
                </a:ext>
              </a:extLst>
            </p:cNvPr>
            <p:cNvGrpSpPr/>
            <p:nvPr/>
          </p:nvGrpSpPr>
          <p:grpSpPr>
            <a:xfrm>
              <a:off x="9811782" y="6096001"/>
              <a:ext cx="626094" cy="173276"/>
              <a:chOff x="4083861" y="2941554"/>
              <a:chExt cx="778625" cy="215491"/>
            </a:xfrm>
          </p:grpSpPr>
          <p:sp>
            <p:nvSpPr>
              <p:cNvPr id="292" name="任意多边形: 形状 291">
                <a:extLst>
                  <a:ext uri="{FF2B5EF4-FFF2-40B4-BE49-F238E27FC236}">
                    <a16:creationId xmlns:a16="http://schemas.microsoft.com/office/drawing/2014/main" id="{66B982F2-F8EB-44C8-8165-436AD67905DF}"/>
                  </a:ext>
                </a:extLst>
              </p:cNvPr>
              <p:cNvSpPr/>
              <p:nvPr/>
            </p:nvSpPr>
            <p:spPr>
              <a:xfrm>
                <a:off x="4213911" y="2942146"/>
                <a:ext cx="648575" cy="214899"/>
              </a:xfrm>
              <a:custGeom>
                <a:avLst/>
                <a:gdLst>
                  <a:gd name="connsiteX0" fmla="*/ 175906 w 648575"/>
                  <a:gd name="connsiteY0" fmla="*/ 588 h 214899"/>
                  <a:gd name="connsiteX1" fmla="*/ 186396 w 648575"/>
                  <a:gd name="connsiteY1" fmla="*/ 3585 h 214899"/>
                  <a:gd name="connsiteX2" fmla="*/ 183399 w 648575"/>
                  <a:gd name="connsiteY2" fmla="*/ 14076 h 214899"/>
                  <a:gd name="connsiteX3" fmla="*/ 52189 w 648575"/>
                  <a:gd name="connsiteY3" fmla="*/ 89249 h 214899"/>
                  <a:gd name="connsiteX4" fmla="*/ 124873 w 648575"/>
                  <a:gd name="connsiteY4" fmla="*/ 107541 h 214899"/>
                  <a:gd name="connsiteX5" fmla="*/ 124951 w 648575"/>
                  <a:gd name="connsiteY5" fmla="*/ 106994 h 214899"/>
                  <a:gd name="connsiteX6" fmla="*/ 255336 w 648575"/>
                  <a:gd name="connsiteY6" fmla="*/ 29063 h 214899"/>
                  <a:gd name="connsiteX7" fmla="*/ 265826 w 648575"/>
                  <a:gd name="connsiteY7" fmla="*/ 32060 h 214899"/>
                  <a:gd name="connsiteX8" fmla="*/ 262829 w 648575"/>
                  <a:gd name="connsiteY8" fmla="*/ 42551 h 214899"/>
                  <a:gd name="connsiteX9" fmla="*/ 149206 w 648575"/>
                  <a:gd name="connsiteY9" fmla="*/ 110725 h 214899"/>
                  <a:gd name="connsiteX10" fmla="*/ 216299 w 648575"/>
                  <a:gd name="connsiteY10" fmla="*/ 118925 h 214899"/>
                  <a:gd name="connsiteX11" fmla="*/ 222365 w 648575"/>
                  <a:gd name="connsiteY11" fmla="*/ 118872 h 214899"/>
                  <a:gd name="connsiteX12" fmla="*/ 222365 w 648575"/>
                  <a:gd name="connsiteY12" fmla="*/ 117485 h 214899"/>
                  <a:gd name="connsiteX13" fmla="*/ 325773 w 648575"/>
                  <a:gd name="connsiteY13" fmla="*/ 27565 h 214899"/>
                  <a:gd name="connsiteX14" fmla="*/ 336264 w 648575"/>
                  <a:gd name="connsiteY14" fmla="*/ 29064 h 214899"/>
                  <a:gd name="connsiteX15" fmla="*/ 334765 w 648575"/>
                  <a:gd name="connsiteY15" fmla="*/ 39554 h 214899"/>
                  <a:gd name="connsiteX16" fmla="*/ 243352 w 648575"/>
                  <a:gd name="connsiteY16" fmla="*/ 118688 h 214899"/>
                  <a:gd name="connsiteX17" fmla="*/ 299002 w 648575"/>
                  <a:gd name="connsiteY17" fmla="*/ 118201 h 214899"/>
                  <a:gd name="connsiteX18" fmla="*/ 338699 w 648575"/>
                  <a:gd name="connsiteY18" fmla="*/ 65032 h 214899"/>
                  <a:gd name="connsiteX19" fmla="*/ 390215 w 648575"/>
                  <a:gd name="connsiteY19" fmla="*/ 18573 h 214899"/>
                  <a:gd name="connsiteX20" fmla="*/ 400706 w 648575"/>
                  <a:gd name="connsiteY20" fmla="*/ 20072 h 214899"/>
                  <a:gd name="connsiteX21" fmla="*/ 399207 w 648575"/>
                  <a:gd name="connsiteY21" fmla="*/ 30562 h 214899"/>
                  <a:gd name="connsiteX22" fmla="*/ 349938 w 648575"/>
                  <a:gd name="connsiteY22" fmla="*/ 74211 h 214899"/>
                  <a:gd name="connsiteX23" fmla="*/ 318025 w 648575"/>
                  <a:gd name="connsiteY23" fmla="*/ 118034 h 214899"/>
                  <a:gd name="connsiteX24" fmla="*/ 351987 w 648575"/>
                  <a:gd name="connsiteY24" fmla="*/ 117737 h 214899"/>
                  <a:gd name="connsiteX25" fmla="*/ 370318 w 648575"/>
                  <a:gd name="connsiteY25" fmla="*/ 114704 h 214899"/>
                  <a:gd name="connsiteX26" fmla="*/ 426184 w 648575"/>
                  <a:gd name="connsiteY26" fmla="*/ 48546 h 214899"/>
                  <a:gd name="connsiteX27" fmla="*/ 436674 w 648575"/>
                  <a:gd name="connsiteY27" fmla="*/ 48546 h 214899"/>
                  <a:gd name="connsiteX28" fmla="*/ 436674 w 648575"/>
                  <a:gd name="connsiteY28" fmla="*/ 59036 h 214899"/>
                  <a:gd name="connsiteX29" fmla="*/ 393245 w 648575"/>
                  <a:gd name="connsiteY29" fmla="*/ 110911 h 214899"/>
                  <a:gd name="connsiteX30" fmla="*/ 449560 w 648575"/>
                  <a:gd name="connsiteY30" fmla="*/ 101594 h 214899"/>
                  <a:gd name="connsiteX31" fmla="*/ 448663 w 648575"/>
                  <a:gd name="connsiteY31" fmla="*/ 99501 h 214899"/>
                  <a:gd name="connsiteX32" fmla="*/ 490626 w 648575"/>
                  <a:gd name="connsiteY32" fmla="*/ 29064 h 214899"/>
                  <a:gd name="connsiteX33" fmla="*/ 501117 w 648575"/>
                  <a:gd name="connsiteY33" fmla="*/ 27565 h 214899"/>
                  <a:gd name="connsiteX34" fmla="*/ 502615 w 648575"/>
                  <a:gd name="connsiteY34" fmla="*/ 38056 h 214899"/>
                  <a:gd name="connsiteX35" fmla="*/ 466139 w 648575"/>
                  <a:gd name="connsiteY35" fmla="*/ 98851 h 214899"/>
                  <a:gd name="connsiteX36" fmla="*/ 485849 w 648575"/>
                  <a:gd name="connsiteY36" fmla="*/ 95590 h 214899"/>
                  <a:gd name="connsiteX37" fmla="*/ 522190 w 648575"/>
                  <a:gd name="connsiteY37" fmla="*/ 82880 h 214899"/>
                  <a:gd name="connsiteX38" fmla="*/ 550574 w 648575"/>
                  <a:gd name="connsiteY38" fmla="*/ 40677 h 214899"/>
                  <a:gd name="connsiteX39" fmla="*/ 588041 w 648575"/>
                  <a:gd name="connsiteY39" fmla="*/ 5084 h 214899"/>
                  <a:gd name="connsiteX40" fmla="*/ 598531 w 648575"/>
                  <a:gd name="connsiteY40" fmla="*/ 6583 h 214899"/>
                  <a:gd name="connsiteX41" fmla="*/ 597032 w 648575"/>
                  <a:gd name="connsiteY41" fmla="*/ 17073 h 214899"/>
                  <a:gd name="connsiteX42" fmla="*/ 548760 w 648575"/>
                  <a:gd name="connsiteY42" fmla="*/ 73587 h 214899"/>
                  <a:gd name="connsiteX43" fmla="*/ 637496 w 648575"/>
                  <a:gd name="connsiteY43" fmla="*/ 42551 h 214899"/>
                  <a:gd name="connsiteX44" fmla="*/ 647987 w 648575"/>
                  <a:gd name="connsiteY44" fmla="*/ 45548 h 214899"/>
                  <a:gd name="connsiteX45" fmla="*/ 644990 w 648575"/>
                  <a:gd name="connsiteY45" fmla="*/ 56039 h 214899"/>
                  <a:gd name="connsiteX46" fmla="*/ 612852 w 648575"/>
                  <a:gd name="connsiteY46" fmla="*/ 67524 h 214899"/>
                  <a:gd name="connsiteX47" fmla="*/ 635998 w 648575"/>
                  <a:gd name="connsiteY47" fmla="*/ 71027 h 214899"/>
                  <a:gd name="connsiteX48" fmla="*/ 643491 w 648575"/>
                  <a:gd name="connsiteY48" fmla="*/ 78519 h 214899"/>
                  <a:gd name="connsiteX49" fmla="*/ 634499 w 648575"/>
                  <a:gd name="connsiteY49" fmla="*/ 86013 h 214899"/>
                  <a:gd name="connsiteX50" fmla="*/ 585043 w 648575"/>
                  <a:gd name="connsiteY50" fmla="*/ 78519 h 214899"/>
                  <a:gd name="connsiteX51" fmla="*/ 584474 w 648575"/>
                  <a:gd name="connsiteY51" fmla="*/ 77665 h 214899"/>
                  <a:gd name="connsiteX52" fmla="*/ 545751 w 648575"/>
                  <a:gd name="connsiteY52" fmla="*/ 91504 h 214899"/>
                  <a:gd name="connsiteX53" fmla="*/ 606025 w 648575"/>
                  <a:gd name="connsiteY53" fmla="*/ 105496 h 214899"/>
                  <a:gd name="connsiteX54" fmla="*/ 612019 w 648575"/>
                  <a:gd name="connsiteY54" fmla="*/ 114488 h 214899"/>
                  <a:gd name="connsiteX55" fmla="*/ 606025 w 648575"/>
                  <a:gd name="connsiteY55" fmla="*/ 120483 h 214899"/>
                  <a:gd name="connsiteX56" fmla="*/ 521069 w 648575"/>
                  <a:gd name="connsiteY56" fmla="*/ 100324 h 214899"/>
                  <a:gd name="connsiteX57" fmla="*/ 510162 w 648575"/>
                  <a:gd name="connsiteY57" fmla="*/ 104222 h 214899"/>
                  <a:gd name="connsiteX58" fmla="*/ 462372 w 648575"/>
                  <a:gd name="connsiteY58" fmla="*/ 113197 h 214899"/>
                  <a:gd name="connsiteX59" fmla="*/ 508236 w 648575"/>
                  <a:gd name="connsiteY59" fmla="*/ 130224 h 214899"/>
                  <a:gd name="connsiteX60" fmla="*/ 573054 w 648575"/>
                  <a:gd name="connsiteY60" fmla="*/ 144461 h 214899"/>
                  <a:gd name="connsiteX61" fmla="*/ 579049 w 648575"/>
                  <a:gd name="connsiteY61" fmla="*/ 153453 h 214899"/>
                  <a:gd name="connsiteX62" fmla="*/ 570057 w 648575"/>
                  <a:gd name="connsiteY62" fmla="*/ 159448 h 214899"/>
                  <a:gd name="connsiteX63" fmla="*/ 438174 w 648575"/>
                  <a:gd name="connsiteY63" fmla="*/ 120483 h 214899"/>
                  <a:gd name="connsiteX64" fmla="*/ 437430 w 648575"/>
                  <a:gd name="connsiteY64" fmla="*/ 117881 h 214899"/>
                  <a:gd name="connsiteX65" fmla="*/ 395982 w 648575"/>
                  <a:gd name="connsiteY65" fmla="*/ 125665 h 214899"/>
                  <a:gd name="connsiteX66" fmla="*/ 460652 w 648575"/>
                  <a:gd name="connsiteY66" fmla="*/ 150455 h 214899"/>
                  <a:gd name="connsiteX67" fmla="*/ 466647 w 648575"/>
                  <a:gd name="connsiteY67" fmla="*/ 159448 h 214899"/>
                  <a:gd name="connsiteX68" fmla="*/ 459153 w 648575"/>
                  <a:gd name="connsiteY68" fmla="*/ 165442 h 214899"/>
                  <a:gd name="connsiteX69" fmla="*/ 457655 w 648575"/>
                  <a:gd name="connsiteY69" fmla="*/ 165442 h 214899"/>
                  <a:gd name="connsiteX70" fmla="*/ 366352 w 648575"/>
                  <a:gd name="connsiteY70" fmla="*/ 130660 h 214899"/>
                  <a:gd name="connsiteX71" fmla="*/ 317198 w 648575"/>
                  <a:gd name="connsiteY71" fmla="*/ 133285 h 214899"/>
                  <a:gd name="connsiteX72" fmla="*/ 412696 w 648575"/>
                  <a:gd name="connsiteY72" fmla="*/ 180430 h 214899"/>
                  <a:gd name="connsiteX73" fmla="*/ 415693 w 648575"/>
                  <a:gd name="connsiteY73" fmla="*/ 190920 h 214899"/>
                  <a:gd name="connsiteX74" fmla="*/ 408200 w 648575"/>
                  <a:gd name="connsiteY74" fmla="*/ 195416 h 214899"/>
                  <a:gd name="connsiteX75" fmla="*/ 405202 w 648575"/>
                  <a:gd name="connsiteY75" fmla="*/ 193917 h 214899"/>
                  <a:gd name="connsiteX76" fmla="*/ 286807 w 648575"/>
                  <a:gd name="connsiteY76" fmla="*/ 135469 h 214899"/>
                  <a:gd name="connsiteX77" fmla="*/ 286649 w 648575"/>
                  <a:gd name="connsiteY77" fmla="*/ 134916 h 214899"/>
                  <a:gd name="connsiteX78" fmla="*/ 276317 w 648575"/>
                  <a:gd name="connsiteY78" fmla="*/ 135468 h 214899"/>
                  <a:gd name="connsiteX79" fmla="*/ 232899 w 648575"/>
                  <a:gd name="connsiteY79" fmla="*/ 132151 h 214899"/>
                  <a:gd name="connsiteX80" fmla="*/ 295800 w 648575"/>
                  <a:gd name="connsiteY80" fmla="*/ 168440 h 214899"/>
                  <a:gd name="connsiteX81" fmla="*/ 300296 w 648575"/>
                  <a:gd name="connsiteY81" fmla="*/ 177432 h 214899"/>
                  <a:gd name="connsiteX82" fmla="*/ 294301 w 648575"/>
                  <a:gd name="connsiteY82" fmla="*/ 183427 h 214899"/>
                  <a:gd name="connsiteX83" fmla="*/ 291304 w 648575"/>
                  <a:gd name="connsiteY83" fmla="*/ 183427 h 214899"/>
                  <a:gd name="connsiteX84" fmla="*/ 208877 w 648575"/>
                  <a:gd name="connsiteY84" fmla="*/ 135468 h 214899"/>
                  <a:gd name="connsiteX85" fmla="*/ 208133 w 648575"/>
                  <a:gd name="connsiteY85" fmla="*/ 130259 h 214899"/>
                  <a:gd name="connsiteX86" fmla="*/ 142188 w 648575"/>
                  <a:gd name="connsiteY86" fmla="*/ 125221 h 214899"/>
                  <a:gd name="connsiteX87" fmla="*/ 193140 w 648575"/>
                  <a:gd name="connsiteY87" fmla="*/ 163570 h 214899"/>
                  <a:gd name="connsiteX88" fmla="*/ 273319 w 648575"/>
                  <a:gd name="connsiteY88" fmla="*/ 201411 h 214899"/>
                  <a:gd name="connsiteX89" fmla="*/ 277815 w 648575"/>
                  <a:gd name="connsiteY89" fmla="*/ 210403 h 214899"/>
                  <a:gd name="connsiteX90" fmla="*/ 271820 w 648575"/>
                  <a:gd name="connsiteY90" fmla="*/ 214899 h 214899"/>
                  <a:gd name="connsiteX91" fmla="*/ 268823 w 648575"/>
                  <a:gd name="connsiteY91" fmla="*/ 214899 h 214899"/>
                  <a:gd name="connsiteX92" fmla="*/ 111463 w 648575"/>
                  <a:gd name="connsiteY92" fmla="*/ 120482 h 214899"/>
                  <a:gd name="connsiteX93" fmla="*/ 111463 w 648575"/>
                  <a:gd name="connsiteY93" fmla="*/ 118199 h 214899"/>
                  <a:gd name="connsiteX94" fmla="*/ 45815 w 648575"/>
                  <a:gd name="connsiteY94" fmla="*/ 102039 h 214899"/>
                  <a:gd name="connsiteX95" fmla="*/ 85424 w 648575"/>
                  <a:gd name="connsiteY95" fmla="*/ 149894 h 214899"/>
                  <a:gd name="connsiteX96" fmla="*/ 150429 w 648575"/>
                  <a:gd name="connsiteY96" fmla="*/ 193918 h 214899"/>
                  <a:gd name="connsiteX97" fmla="*/ 153426 w 648575"/>
                  <a:gd name="connsiteY97" fmla="*/ 204408 h 214899"/>
                  <a:gd name="connsiteX98" fmla="*/ 145933 w 648575"/>
                  <a:gd name="connsiteY98" fmla="*/ 208904 h 214899"/>
                  <a:gd name="connsiteX99" fmla="*/ 142936 w 648575"/>
                  <a:gd name="connsiteY99" fmla="*/ 207406 h 214899"/>
                  <a:gd name="connsiteX100" fmla="*/ 21543 w 648575"/>
                  <a:gd name="connsiteY100" fmla="*/ 96504 h 214899"/>
                  <a:gd name="connsiteX101" fmla="*/ 21661 w 648575"/>
                  <a:gd name="connsiteY101" fmla="*/ 96093 h 214899"/>
                  <a:gd name="connsiteX102" fmla="*/ 5058 w 648575"/>
                  <a:gd name="connsiteY102" fmla="*/ 92007 h 214899"/>
                  <a:gd name="connsiteX103" fmla="*/ 561 w 648575"/>
                  <a:gd name="connsiteY103" fmla="*/ 83015 h 214899"/>
                  <a:gd name="connsiteX104" fmla="*/ 9554 w 648575"/>
                  <a:gd name="connsiteY104" fmla="*/ 78519 h 214899"/>
                  <a:gd name="connsiteX105" fmla="*/ 30427 w 648575"/>
                  <a:gd name="connsiteY105" fmla="*/ 83772 h 214899"/>
                  <a:gd name="connsiteX106" fmla="*/ 30535 w 648575"/>
                  <a:gd name="connsiteY106" fmla="*/ 83015 h 214899"/>
                  <a:gd name="connsiteX107" fmla="*/ 175906 w 648575"/>
                  <a:gd name="connsiteY107" fmla="*/ 588 h 2148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</a:cxnLst>
                <a:rect l="l" t="t" r="r" b="b"/>
                <a:pathLst>
                  <a:path w="648575" h="214899">
                    <a:moveTo>
                      <a:pt x="175906" y="588"/>
                    </a:moveTo>
                    <a:cubicBezTo>
                      <a:pt x="178904" y="-911"/>
                      <a:pt x="183399" y="588"/>
                      <a:pt x="186396" y="3585"/>
                    </a:cubicBezTo>
                    <a:cubicBezTo>
                      <a:pt x="187895" y="6583"/>
                      <a:pt x="186396" y="11079"/>
                      <a:pt x="183399" y="14076"/>
                    </a:cubicBezTo>
                    <a:lnTo>
                      <a:pt x="52189" y="89249"/>
                    </a:lnTo>
                    <a:lnTo>
                      <a:pt x="124873" y="107541"/>
                    </a:lnTo>
                    <a:lnTo>
                      <a:pt x="124951" y="106994"/>
                    </a:lnTo>
                    <a:cubicBezTo>
                      <a:pt x="165415" y="77021"/>
                      <a:pt x="208876" y="51543"/>
                      <a:pt x="255336" y="29063"/>
                    </a:cubicBezTo>
                    <a:cubicBezTo>
                      <a:pt x="259832" y="27564"/>
                      <a:pt x="262829" y="29063"/>
                      <a:pt x="265826" y="32060"/>
                    </a:cubicBezTo>
                    <a:cubicBezTo>
                      <a:pt x="267325" y="36556"/>
                      <a:pt x="265826" y="39554"/>
                      <a:pt x="262829" y="42551"/>
                    </a:cubicBezTo>
                    <a:lnTo>
                      <a:pt x="149206" y="110725"/>
                    </a:lnTo>
                    <a:lnTo>
                      <a:pt x="216299" y="118925"/>
                    </a:lnTo>
                    <a:lnTo>
                      <a:pt x="222365" y="118872"/>
                    </a:lnTo>
                    <a:lnTo>
                      <a:pt x="222365" y="117485"/>
                    </a:lnTo>
                    <a:cubicBezTo>
                      <a:pt x="252338" y="83016"/>
                      <a:pt x="288306" y="53042"/>
                      <a:pt x="325773" y="27565"/>
                    </a:cubicBezTo>
                    <a:cubicBezTo>
                      <a:pt x="328770" y="24568"/>
                      <a:pt x="333266" y="26066"/>
                      <a:pt x="336264" y="29064"/>
                    </a:cubicBezTo>
                    <a:cubicBezTo>
                      <a:pt x="339261" y="32061"/>
                      <a:pt x="337762" y="36557"/>
                      <a:pt x="334765" y="39554"/>
                    </a:cubicBezTo>
                    <a:lnTo>
                      <a:pt x="243352" y="118688"/>
                    </a:lnTo>
                    <a:lnTo>
                      <a:pt x="299002" y="118201"/>
                    </a:lnTo>
                    <a:lnTo>
                      <a:pt x="338699" y="65032"/>
                    </a:lnTo>
                    <a:cubicBezTo>
                      <a:pt x="354247" y="47797"/>
                      <a:pt x="371482" y="32061"/>
                      <a:pt x="390215" y="18573"/>
                    </a:cubicBezTo>
                    <a:cubicBezTo>
                      <a:pt x="393212" y="15576"/>
                      <a:pt x="397708" y="17074"/>
                      <a:pt x="400706" y="20072"/>
                    </a:cubicBezTo>
                    <a:cubicBezTo>
                      <a:pt x="403703" y="23069"/>
                      <a:pt x="402204" y="27565"/>
                      <a:pt x="399207" y="30562"/>
                    </a:cubicBezTo>
                    <a:cubicBezTo>
                      <a:pt x="381223" y="43301"/>
                      <a:pt x="364738" y="57913"/>
                      <a:pt x="349938" y="74211"/>
                    </a:cubicBezTo>
                    <a:lnTo>
                      <a:pt x="318025" y="118034"/>
                    </a:lnTo>
                    <a:lnTo>
                      <a:pt x="351987" y="117737"/>
                    </a:lnTo>
                    <a:lnTo>
                      <a:pt x="370318" y="114704"/>
                    </a:lnTo>
                    <a:lnTo>
                      <a:pt x="426184" y="48546"/>
                    </a:lnTo>
                    <a:cubicBezTo>
                      <a:pt x="429181" y="45549"/>
                      <a:pt x="433677" y="45549"/>
                      <a:pt x="436674" y="48546"/>
                    </a:cubicBezTo>
                    <a:cubicBezTo>
                      <a:pt x="439672" y="51543"/>
                      <a:pt x="439672" y="56039"/>
                      <a:pt x="436674" y="59036"/>
                    </a:cubicBezTo>
                    <a:lnTo>
                      <a:pt x="393245" y="110911"/>
                    </a:lnTo>
                    <a:lnTo>
                      <a:pt x="449560" y="101594"/>
                    </a:lnTo>
                    <a:lnTo>
                      <a:pt x="448663" y="99501"/>
                    </a:lnTo>
                    <a:cubicBezTo>
                      <a:pt x="459154" y="74023"/>
                      <a:pt x="474141" y="50045"/>
                      <a:pt x="490626" y="29064"/>
                    </a:cubicBezTo>
                    <a:cubicBezTo>
                      <a:pt x="493623" y="26066"/>
                      <a:pt x="498119" y="24568"/>
                      <a:pt x="501117" y="27565"/>
                    </a:cubicBezTo>
                    <a:cubicBezTo>
                      <a:pt x="504114" y="30562"/>
                      <a:pt x="505613" y="35059"/>
                      <a:pt x="502615" y="38056"/>
                    </a:cubicBezTo>
                    <a:lnTo>
                      <a:pt x="466139" y="98851"/>
                    </a:lnTo>
                    <a:lnTo>
                      <a:pt x="485849" y="95590"/>
                    </a:lnTo>
                    <a:lnTo>
                      <a:pt x="522190" y="82880"/>
                    </a:lnTo>
                    <a:lnTo>
                      <a:pt x="550574" y="40677"/>
                    </a:lnTo>
                    <a:cubicBezTo>
                      <a:pt x="561814" y="27564"/>
                      <a:pt x="574553" y="15575"/>
                      <a:pt x="588041" y="5084"/>
                    </a:cubicBezTo>
                    <a:cubicBezTo>
                      <a:pt x="591038" y="2087"/>
                      <a:pt x="595534" y="3585"/>
                      <a:pt x="598531" y="6583"/>
                    </a:cubicBezTo>
                    <a:cubicBezTo>
                      <a:pt x="601528" y="9580"/>
                      <a:pt x="600029" y="14076"/>
                      <a:pt x="597032" y="17073"/>
                    </a:cubicBezTo>
                    <a:lnTo>
                      <a:pt x="548760" y="73587"/>
                    </a:lnTo>
                    <a:lnTo>
                      <a:pt x="637496" y="42551"/>
                    </a:lnTo>
                    <a:cubicBezTo>
                      <a:pt x="641993" y="41052"/>
                      <a:pt x="644990" y="42551"/>
                      <a:pt x="647987" y="45548"/>
                    </a:cubicBezTo>
                    <a:cubicBezTo>
                      <a:pt x="649486" y="50044"/>
                      <a:pt x="647987" y="53042"/>
                      <a:pt x="644990" y="56039"/>
                    </a:cubicBezTo>
                    <a:lnTo>
                      <a:pt x="612852" y="67524"/>
                    </a:lnTo>
                    <a:lnTo>
                      <a:pt x="635998" y="71027"/>
                    </a:lnTo>
                    <a:cubicBezTo>
                      <a:pt x="640494" y="71027"/>
                      <a:pt x="643491" y="74024"/>
                      <a:pt x="643491" y="78519"/>
                    </a:cubicBezTo>
                    <a:cubicBezTo>
                      <a:pt x="640494" y="83015"/>
                      <a:pt x="637496" y="86013"/>
                      <a:pt x="634499" y="86013"/>
                    </a:cubicBezTo>
                    <a:cubicBezTo>
                      <a:pt x="621011" y="86013"/>
                      <a:pt x="586541" y="78519"/>
                      <a:pt x="585043" y="78519"/>
                    </a:cubicBezTo>
                    <a:lnTo>
                      <a:pt x="584474" y="77665"/>
                    </a:lnTo>
                    <a:lnTo>
                      <a:pt x="545751" y="91504"/>
                    </a:lnTo>
                    <a:lnTo>
                      <a:pt x="606025" y="105496"/>
                    </a:lnTo>
                    <a:cubicBezTo>
                      <a:pt x="610521" y="105496"/>
                      <a:pt x="613518" y="109992"/>
                      <a:pt x="612019" y="114488"/>
                    </a:cubicBezTo>
                    <a:cubicBezTo>
                      <a:pt x="612019" y="118984"/>
                      <a:pt x="609022" y="120483"/>
                      <a:pt x="606025" y="120483"/>
                    </a:cubicBezTo>
                    <a:lnTo>
                      <a:pt x="521069" y="100324"/>
                    </a:lnTo>
                    <a:lnTo>
                      <a:pt x="510162" y="104222"/>
                    </a:lnTo>
                    <a:lnTo>
                      <a:pt x="462372" y="113197"/>
                    </a:lnTo>
                    <a:lnTo>
                      <a:pt x="508236" y="130224"/>
                    </a:lnTo>
                    <a:cubicBezTo>
                      <a:pt x="529593" y="136593"/>
                      <a:pt x="551324" y="141464"/>
                      <a:pt x="573054" y="144461"/>
                    </a:cubicBezTo>
                    <a:cubicBezTo>
                      <a:pt x="577550" y="144461"/>
                      <a:pt x="580548" y="148957"/>
                      <a:pt x="579049" y="153453"/>
                    </a:cubicBezTo>
                    <a:cubicBezTo>
                      <a:pt x="577550" y="156450"/>
                      <a:pt x="574553" y="159448"/>
                      <a:pt x="570057" y="159448"/>
                    </a:cubicBezTo>
                    <a:cubicBezTo>
                      <a:pt x="523598" y="151954"/>
                      <a:pt x="480136" y="139966"/>
                      <a:pt x="438174" y="120483"/>
                    </a:cubicBezTo>
                    <a:lnTo>
                      <a:pt x="437430" y="117881"/>
                    </a:lnTo>
                    <a:lnTo>
                      <a:pt x="395982" y="125665"/>
                    </a:lnTo>
                    <a:lnTo>
                      <a:pt x="460652" y="150455"/>
                    </a:lnTo>
                    <a:cubicBezTo>
                      <a:pt x="465148" y="151954"/>
                      <a:pt x="466647" y="154952"/>
                      <a:pt x="466647" y="159448"/>
                    </a:cubicBezTo>
                    <a:cubicBezTo>
                      <a:pt x="466647" y="162445"/>
                      <a:pt x="463650" y="165442"/>
                      <a:pt x="459153" y="165442"/>
                    </a:cubicBezTo>
                    <a:cubicBezTo>
                      <a:pt x="459153" y="165442"/>
                      <a:pt x="457655" y="165442"/>
                      <a:pt x="457655" y="165442"/>
                    </a:cubicBezTo>
                    <a:lnTo>
                      <a:pt x="366352" y="130660"/>
                    </a:lnTo>
                    <a:lnTo>
                      <a:pt x="317198" y="133285"/>
                    </a:lnTo>
                    <a:lnTo>
                      <a:pt x="412696" y="180430"/>
                    </a:lnTo>
                    <a:cubicBezTo>
                      <a:pt x="415693" y="181928"/>
                      <a:pt x="417191" y="186424"/>
                      <a:pt x="415693" y="190920"/>
                    </a:cubicBezTo>
                    <a:cubicBezTo>
                      <a:pt x="414194" y="193917"/>
                      <a:pt x="411197" y="195416"/>
                      <a:pt x="408200" y="195416"/>
                    </a:cubicBezTo>
                    <a:cubicBezTo>
                      <a:pt x="406701" y="195416"/>
                      <a:pt x="406701" y="195416"/>
                      <a:pt x="405202" y="193917"/>
                    </a:cubicBezTo>
                    <a:lnTo>
                      <a:pt x="286807" y="135469"/>
                    </a:lnTo>
                    <a:lnTo>
                      <a:pt x="286649" y="134916"/>
                    </a:lnTo>
                    <a:lnTo>
                      <a:pt x="276317" y="135468"/>
                    </a:lnTo>
                    <a:lnTo>
                      <a:pt x="232899" y="132151"/>
                    </a:lnTo>
                    <a:lnTo>
                      <a:pt x="295800" y="168440"/>
                    </a:lnTo>
                    <a:cubicBezTo>
                      <a:pt x="300296" y="169938"/>
                      <a:pt x="301794" y="174434"/>
                      <a:pt x="300296" y="177432"/>
                    </a:cubicBezTo>
                    <a:cubicBezTo>
                      <a:pt x="300296" y="180429"/>
                      <a:pt x="297298" y="183427"/>
                      <a:pt x="294301" y="183427"/>
                    </a:cubicBezTo>
                    <a:cubicBezTo>
                      <a:pt x="292802" y="183427"/>
                      <a:pt x="292802" y="183427"/>
                      <a:pt x="291304" y="183427"/>
                    </a:cubicBezTo>
                    <a:cubicBezTo>
                      <a:pt x="261330" y="172936"/>
                      <a:pt x="234354" y="156450"/>
                      <a:pt x="208877" y="135468"/>
                    </a:cubicBezTo>
                    <a:lnTo>
                      <a:pt x="208133" y="130259"/>
                    </a:lnTo>
                    <a:lnTo>
                      <a:pt x="142188" y="125221"/>
                    </a:lnTo>
                    <a:lnTo>
                      <a:pt x="193140" y="163570"/>
                    </a:lnTo>
                    <a:cubicBezTo>
                      <a:pt x="218618" y="178931"/>
                      <a:pt x="245594" y="191670"/>
                      <a:pt x="273319" y="201411"/>
                    </a:cubicBezTo>
                    <a:cubicBezTo>
                      <a:pt x="277815" y="202910"/>
                      <a:pt x="279314" y="207406"/>
                      <a:pt x="277815" y="210403"/>
                    </a:cubicBezTo>
                    <a:cubicBezTo>
                      <a:pt x="277815" y="211902"/>
                      <a:pt x="274818" y="214899"/>
                      <a:pt x="271820" y="214899"/>
                    </a:cubicBezTo>
                    <a:cubicBezTo>
                      <a:pt x="270321" y="214899"/>
                      <a:pt x="270321" y="214899"/>
                      <a:pt x="268823" y="214899"/>
                    </a:cubicBezTo>
                    <a:cubicBezTo>
                      <a:pt x="210375" y="195417"/>
                      <a:pt x="156423" y="162446"/>
                      <a:pt x="111463" y="120482"/>
                    </a:cubicBezTo>
                    <a:lnTo>
                      <a:pt x="111463" y="118199"/>
                    </a:lnTo>
                    <a:lnTo>
                      <a:pt x="45815" y="102039"/>
                    </a:lnTo>
                    <a:lnTo>
                      <a:pt x="85424" y="149894"/>
                    </a:lnTo>
                    <a:cubicBezTo>
                      <a:pt x="105094" y="167691"/>
                      <a:pt x="127200" y="182677"/>
                      <a:pt x="150429" y="193918"/>
                    </a:cubicBezTo>
                    <a:cubicBezTo>
                      <a:pt x="153426" y="195417"/>
                      <a:pt x="156423" y="199912"/>
                      <a:pt x="153426" y="204408"/>
                    </a:cubicBezTo>
                    <a:cubicBezTo>
                      <a:pt x="151928" y="207406"/>
                      <a:pt x="148931" y="208904"/>
                      <a:pt x="145933" y="208904"/>
                    </a:cubicBezTo>
                    <a:cubicBezTo>
                      <a:pt x="144434" y="208904"/>
                      <a:pt x="144434" y="208904"/>
                      <a:pt x="142936" y="207406"/>
                    </a:cubicBezTo>
                    <a:cubicBezTo>
                      <a:pt x="93480" y="183427"/>
                      <a:pt x="50018" y="144461"/>
                      <a:pt x="21543" y="96504"/>
                    </a:cubicBezTo>
                    <a:lnTo>
                      <a:pt x="21661" y="96093"/>
                    </a:lnTo>
                    <a:lnTo>
                      <a:pt x="5058" y="92007"/>
                    </a:lnTo>
                    <a:cubicBezTo>
                      <a:pt x="561" y="90509"/>
                      <a:pt x="-937" y="86013"/>
                      <a:pt x="561" y="83015"/>
                    </a:cubicBezTo>
                    <a:cubicBezTo>
                      <a:pt x="2060" y="78519"/>
                      <a:pt x="6556" y="77020"/>
                      <a:pt x="9554" y="78519"/>
                    </a:cubicBezTo>
                    <a:lnTo>
                      <a:pt x="30427" y="83772"/>
                    </a:lnTo>
                    <a:lnTo>
                      <a:pt x="30535" y="83015"/>
                    </a:lnTo>
                    <a:cubicBezTo>
                      <a:pt x="76994" y="51543"/>
                      <a:pt x="124951" y="24567"/>
                      <a:pt x="175906" y="588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866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93" name="任意多边形: 形状 292">
                <a:extLst>
                  <a:ext uri="{FF2B5EF4-FFF2-40B4-BE49-F238E27FC236}">
                    <a16:creationId xmlns:a16="http://schemas.microsoft.com/office/drawing/2014/main" id="{769EC8E0-29B6-484B-AE3E-10FAC3D68DB4}"/>
                  </a:ext>
                </a:extLst>
              </p:cNvPr>
              <p:cNvSpPr/>
              <p:nvPr/>
            </p:nvSpPr>
            <p:spPr>
              <a:xfrm>
                <a:off x="4083861" y="2941554"/>
                <a:ext cx="143781" cy="138738"/>
              </a:xfrm>
              <a:custGeom>
                <a:avLst/>
                <a:gdLst>
                  <a:gd name="connsiteX0" fmla="*/ 58115 w 143781"/>
                  <a:gd name="connsiteY0" fmla="*/ 74802 h 138738"/>
                  <a:gd name="connsiteX1" fmla="*/ 82655 w 143781"/>
                  <a:gd name="connsiteY1" fmla="*/ 77612 h 138738"/>
                  <a:gd name="connsiteX2" fmla="*/ 96144 w 143781"/>
                  <a:gd name="connsiteY2" fmla="*/ 121073 h 138738"/>
                  <a:gd name="connsiteX3" fmla="*/ 52682 w 143781"/>
                  <a:gd name="connsiteY3" fmla="*/ 134562 h 138738"/>
                  <a:gd name="connsiteX4" fmla="*/ 39194 w 143781"/>
                  <a:gd name="connsiteY4" fmla="*/ 91100 h 138738"/>
                  <a:gd name="connsiteX5" fmla="*/ 58115 w 143781"/>
                  <a:gd name="connsiteY5" fmla="*/ 74802 h 138738"/>
                  <a:gd name="connsiteX6" fmla="*/ 21583 w 143781"/>
                  <a:gd name="connsiteY6" fmla="*/ 3428 h 138738"/>
                  <a:gd name="connsiteX7" fmla="*/ 46686 w 143781"/>
                  <a:gd name="connsiteY7" fmla="*/ 5676 h 138738"/>
                  <a:gd name="connsiteX8" fmla="*/ 60175 w 143781"/>
                  <a:gd name="connsiteY8" fmla="*/ 49137 h 138738"/>
                  <a:gd name="connsiteX9" fmla="*/ 16713 w 143781"/>
                  <a:gd name="connsiteY9" fmla="*/ 62625 h 138738"/>
                  <a:gd name="connsiteX10" fmla="*/ 3225 w 143781"/>
                  <a:gd name="connsiteY10" fmla="*/ 19164 h 138738"/>
                  <a:gd name="connsiteX11" fmla="*/ 21583 w 143781"/>
                  <a:gd name="connsiteY11" fmla="*/ 3428 h 138738"/>
                  <a:gd name="connsiteX12" fmla="*/ 101576 w 143781"/>
                  <a:gd name="connsiteY12" fmla="*/ 1367 h 138738"/>
                  <a:gd name="connsiteX13" fmla="*/ 126116 w 143781"/>
                  <a:gd name="connsiteY13" fmla="*/ 4176 h 138738"/>
                  <a:gd name="connsiteX14" fmla="*/ 139605 w 143781"/>
                  <a:gd name="connsiteY14" fmla="*/ 47638 h 138738"/>
                  <a:gd name="connsiteX15" fmla="*/ 96144 w 143781"/>
                  <a:gd name="connsiteY15" fmla="*/ 61126 h 138738"/>
                  <a:gd name="connsiteX16" fmla="*/ 82655 w 143781"/>
                  <a:gd name="connsiteY16" fmla="*/ 17665 h 138738"/>
                  <a:gd name="connsiteX17" fmla="*/ 101576 w 143781"/>
                  <a:gd name="connsiteY17" fmla="*/ 1367 h 1387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43781" h="138738">
                    <a:moveTo>
                      <a:pt x="58115" y="74802"/>
                    </a:moveTo>
                    <a:cubicBezTo>
                      <a:pt x="66170" y="72366"/>
                      <a:pt x="75162" y="73116"/>
                      <a:pt x="82655" y="77612"/>
                    </a:cubicBezTo>
                    <a:cubicBezTo>
                      <a:pt x="99141" y="85105"/>
                      <a:pt x="105135" y="106087"/>
                      <a:pt x="96144" y="121073"/>
                    </a:cubicBezTo>
                    <a:cubicBezTo>
                      <a:pt x="88650" y="137559"/>
                      <a:pt x="67669" y="143553"/>
                      <a:pt x="52682" y="134562"/>
                    </a:cubicBezTo>
                    <a:cubicBezTo>
                      <a:pt x="37696" y="127068"/>
                      <a:pt x="31701" y="107586"/>
                      <a:pt x="39194" y="91100"/>
                    </a:cubicBezTo>
                    <a:cubicBezTo>
                      <a:pt x="42941" y="82857"/>
                      <a:pt x="50059" y="77237"/>
                      <a:pt x="58115" y="74802"/>
                    </a:cubicBezTo>
                    <a:close/>
                    <a:moveTo>
                      <a:pt x="21583" y="3428"/>
                    </a:moveTo>
                    <a:cubicBezTo>
                      <a:pt x="29451" y="1180"/>
                      <a:pt x="38444" y="1929"/>
                      <a:pt x="46686" y="5676"/>
                    </a:cubicBezTo>
                    <a:cubicBezTo>
                      <a:pt x="63172" y="13169"/>
                      <a:pt x="69166" y="34150"/>
                      <a:pt x="60175" y="49137"/>
                    </a:cubicBezTo>
                    <a:cubicBezTo>
                      <a:pt x="52681" y="65623"/>
                      <a:pt x="31699" y="71617"/>
                      <a:pt x="16713" y="62625"/>
                    </a:cubicBezTo>
                    <a:cubicBezTo>
                      <a:pt x="1726" y="55132"/>
                      <a:pt x="-4268" y="35649"/>
                      <a:pt x="3225" y="19164"/>
                    </a:cubicBezTo>
                    <a:cubicBezTo>
                      <a:pt x="6971" y="10921"/>
                      <a:pt x="13715" y="5676"/>
                      <a:pt x="21583" y="3428"/>
                    </a:cubicBezTo>
                    <a:close/>
                    <a:moveTo>
                      <a:pt x="101576" y="1367"/>
                    </a:moveTo>
                    <a:cubicBezTo>
                      <a:pt x="109631" y="-1069"/>
                      <a:pt x="118623" y="-319"/>
                      <a:pt x="126116" y="4176"/>
                    </a:cubicBezTo>
                    <a:cubicBezTo>
                      <a:pt x="142602" y="11670"/>
                      <a:pt x="148596" y="32651"/>
                      <a:pt x="139605" y="47638"/>
                    </a:cubicBezTo>
                    <a:cubicBezTo>
                      <a:pt x="132111" y="64123"/>
                      <a:pt x="111130" y="70118"/>
                      <a:pt x="96144" y="61126"/>
                    </a:cubicBezTo>
                    <a:cubicBezTo>
                      <a:pt x="79658" y="52134"/>
                      <a:pt x="75162" y="34150"/>
                      <a:pt x="82655" y="17665"/>
                    </a:cubicBezTo>
                    <a:cubicBezTo>
                      <a:pt x="86402" y="9422"/>
                      <a:pt x="93521" y="3802"/>
                      <a:pt x="101576" y="1367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1866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</p:grpSp>
      <p:grpSp>
        <p:nvGrpSpPr>
          <p:cNvPr id="358" name="组合 357">
            <a:extLst>
              <a:ext uri="{FF2B5EF4-FFF2-40B4-BE49-F238E27FC236}">
                <a16:creationId xmlns:a16="http://schemas.microsoft.com/office/drawing/2014/main" id="{46725BF6-534F-4530-B351-93F3292B1A17}"/>
              </a:ext>
            </a:extLst>
          </p:cNvPr>
          <p:cNvGrpSpPr/>
          <p:nvPr/>
        </p:nvGrpSpPr>
        <p:grpSpPr>
          <a:xfrm>
            <a:off x="10282247" y="160376"/>
            <a:ext cx="2070082" cy="1407168"/>
            <a:chOff x="9863100" y="530032"/>
            <a:chExt cx="2519258" cy="1712501"/>
          </a:xfrm>
          <a:effectLst>
            <a:outerShdw blurRad="25400" dist="12700" dir="5400000" algn="t" rotWithShape="0">
              <a:prstClr val="black">
                <a:alpha val="25000"/>
              </a:prstClr>
            </a:outerShdw>
          </a:effectLst>
        </p:grpSpPr>
        <p:sp>
          <p:nvSpPr>
            <p:cNvPr id="21" name="任意多边形: 形状 20">
              <a:extLst>
                <a:ext uri="{FF2B5EF4-FFF2-40B4-BE49-F238E27FC236}">
                  <a16:creationId xmlns:a16="http://schemas.microsoft.com/office/drawing/2014/main" id="{6A2CBAB3-EC45-4565-AC3E-F2652938627D}"/>
                </a:ext>
              </a:extLst>
            </p:cNvPr>
            <p:cNvSpPr/>
            <p:nvPr/>
          </p:nvSpPr>
          <p:spPr>
            <a:xfrm rot="15300000">
              <a:off x="10577273" y="238218"/>
              <a:ext cx="1347508" cy="2262663"/>
            </a:xfrm>
            <a:custGeom>
              <a:avLst/>
              <a:gdLst>
                <a:gd name="connsiteX0" fmla="*/ 862468 w 1347508"/>
                <a:gd name="connsiteY0" fmla="*/ 1410232 h 2262663"/>
                <a:gd name="connsiteX1" fmla="*/ 1021544 w 1347508"/>
                <a:gd name="connsiteY1" fmla="*/ 1192958 h 2262663"/>
                <a:gd name="connsiteX2" fmla="*/ 1174800 w 1347508"/>
                <a:gd name="connsiteY2" fmla="*/ 882566 h 2262663"/>
                <a:gd name="connsiteX3" fmla="*/ 1347456 w 1347508"/>
                <a:gd name="connsiteY3" fmla="*/ 207464 h 2262663"/>
                <a:gd name="connsiteX4" fmla="*/ 1295077 w 1347508"/>
                <a:gd name="connsiteY4" fmla="*/ 203584 h 2262663"/>
                <a:gd name="connsiteX5" fmla="*/ 1139881 w 1347508"/>
                <a:gd name="connsiteY5" fmla="*/ 830188 h 2262663"/>
                <a:gd name="connsiteX6" fmla="*/ 1002145 w 1347508"/>
                <a:gd name="connsiteY6" fmla="*/ 1123120 h 2262663"/>
                <a:gd name="connsiteX7" fmla="*/ 846949 w 1347508"/>
                <a:gd name="connsiteY7" fmla="*/ 1357854 h 2262663"/>
                <a:gd name="connsiteX8" fmla="*/ 600575 w 1347508"/>
                <a:gd name="connsiteY8" fmla="*/ 21229 h 2262663"/>
                <a:gd name="connsiteX9" fmla="*/ 548197 w 1347508"/>
                <a:gd name="connsiteY9" fmla="*/ 30929 h 2262663"/>
                <a:gd name="connsiteX10" fmla="*/ 728612 w 1347508"/>
                <a:gd name="connsiteY10" fmla="*/ 1130880 h 2262663"/>
                <a:gd name="connsiteX11" fmla="*/ 216465 w 1347508"/>
                <a:gd name="connsiteY11" fmla="*/ 343260 h 2262663"/>
                <a:gd name="connsiteX12" fmla="*/ 167967 w 1347508"/>
                <a:gd name="connsiteY12" fmla="*/ 366540 h 2262663"/>
                <a:gd name="connsiteX13" fmla="*/ 422100 w 1347508"/>
                <a:gd name="connsiteY13" fmla="*/ 853467 h 2262663"/>
                <a:gd name="connsiteX14" fmla="*/ 581176 w 1347508"/>
                <a:gd name="connsiteY14" fmla="*/ 1055222 h 2262663"/>
                <a:gd name="connsiteX15" fmla="*/ 670413 w 1347508"/>
                <a:gd name="connsiteY15" fmla="*/ 1150279 h 2262663"/>
                <a:gd name="connsiteX16" fmla="*/ 716972 w 1347508"/>
                <a:gd name="connsiteY16" fmla="*/ 1194898 h 2262663"/>
                <a:gd name="connsiteX17" fmla="*/ 753831 w 1347508"/>
                <a:gd name="connsiteY17" fmla="*/ 1235637 h 2262663"/>
                <a:gd name="connsiteX18" fmla="*/ 765471 w 1347508"/>
                <a:gd name="connsiteY18" fmla="*/ 1272496 h 2262663"/>
                <a:gd name="connsiteX19" fmla="*/ 794570 w 1347508"/>
                <a:gd name="connsiteY19" fmla="*/ 1369493 h 2262663"/>
                <a:gd name="connsiteX20" fmla="*/ 839189 w 1347508"/>
                <a:gd name="connsiteY20" fmla="*/ 1509170 h 2262663"/>
                <a:gd name="connsiteX21" fmla="*/ 907087 w 1347508"/>
                <a:gd name="connsiteY21" fmla="*/ 1707044 h 2262663"/>
                <a:gd name="connsiteX22" fmla="*/ 943946 w 1347508"/>
                <a:gd name="connsiteY22" fmla="*/ 1805982 h 2262663"/>
                <a:gd name="connsiteX23" fmla="*/ 963346 w 1347508"/>
                <a:gd name="connsiteY23" fmla="*/ 1854480 h 2262663"/>
                <a:gd name="connsiteX24" fmla="*/ 982745 w 1347508"/>
                <a:gd name="connsiteY24" fmla="*/ 1902979 h 2262663"/>
                <a:gd name="connsiteX25" fmla="*/ 47690 w 1347508"/>
                <a:gd name="connsiteY25" fmla="*/ 1355914 h 2262663"/>
                <a:gd name="connsiteX26" fmla="*/ 6951 w 1347508"/>
                <a:gd name="connsiteY26" fmla="*/ 1390833 h 2262663"/>
                <a:gd name="connsiteX27" fmla="*/ 414340 w 1347508"/>
                <a:gd name="connsiteY27" fmla="*/ 1730324 h 2262663"/>
                <a:gd name="connsiteX28" fmla="*/ 905147 w 1347508"/>
                <a:gd name="connsiteY28" fmla="*/ 1937898 h 2262663"/>
                <a:gd name="connsiteX29" fmla="*/ 951706 w 1347508"/>
                <a:gd name="connsiteY29" fmla="*/ 1949538 h 2262663"/>
                <a:gd name="connsiteX30" fmla="*/ 992445 w 1347508"/>
                <a:gd name="connsiteY30" fmla="*/ 1961177 h 2262663"/>
                <a:gd name="connsiteX31" fmla="*/ 1039004 w 1347508"/>
                <a:gd name="connsiteY31" fmla="*/ 2054295 h 2262663"/>
                <a:gd name="connsiteX32" fmla="*/ 1058403 w 1347508"/>
                <a:gd name="connsiteY32" fmla="*/ 2124133 h 2262663"/>
                <a:gd name="connsiteX33" fmla="*/ 1095262 w 1347508"/>
                <a:gd name="connsiteY33" fmla="*/ 2225010 h 2262663"/>
                <a:gd name="connsiteX34" fmla="*/ 1114662 w 1347508"/>
                <a:gd name="connsiteY34" fmla="*/ 2252170 h 2262663"/>
                <a:gd name="connsiteX35" fmla="*/ 1159281 w 1347508"/>
                <a:gd name="connsiteY35" fmla="*/ 2259930 h 2262663"/>
                <a:gd name="connsiteX36" fmla="*/ 1147641 w 1347508"/>
                <a:gd name="connsiteY36" fmla="*/ 2147413 h 2262663"/>
                <a:gd name="connsiteX37" fmla="*/ 1083623 w 1347508"/>
                <a:gd name="connsiteY37" fmla="*/ 2003856 h 2262663"/>
                <a:gd name="connsiteX38" fmla="*/ 967226 w 1347508"/>
                <a:gd name="connsiteY38" fmla="*/ 1710924 h 2262663"/>
                <a:gd name="connsiteX39" fmla="*/ 862468 w 1347508"/>
                <a:gd name="connsiteY39" fmla="*/ 1410232 h 2262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347508" h="2262663">
                  <a:moveTo>
                    <a:pt x="862468" y="1410232"/>
                  </a:moveTo>
                  <a:cubicBezTo>
                    <a:pt x="940066" y="1365613"/>
                    <a:pt x="980805" y="1268616"/>
                    <a:pt x="1021544" y="1192958"/>
                  </a:cubicBezTo>
                  <a:cubicBezTo>
                    <a:pt x="1077803" y="1092081"/>
                    <a:pt x="1128241" y="987323"/>
                    <a:pt x="1174800" y="882566"/>
                  </a:cubicBezTo>
                  <a:cubicBezTo>
                    <a:pt x="1265978" y="667232"/>
                    <a:pt x="1331936" y="440258"/>
                    <a:pt x="1347456" y="207464"/>
                  </a:cubicBezTo>
                  <a:cubicBezTo>
                    <a:pt x="1349396" y="172545"/>
                    <a:pt x="1297017" y="168665"/>
                    <a:pt x="1295077" y="203584"/>
                  </a:cubicBezTo>
                  <a:cubicBezTo>
                    <a:pt x="1279557" y="420858"/>
                    <a:pt x="1221359" y="630373"/>
                    <a:pt x="1139881" y="830188"/>
                  </a:cubicBezTo>
                  <a:cubicBezTo>
                    <a:pt x="1099142" y="929125"/>
                    <a:pt x="1052583" y="1028062"/>
                    <a:pt x="1002145" y="1123120"/>
                  </a:cubicBezTo>
                  <a:cubicBezTo>
                    <a:pt x="963346" y="1194898"/>
                    <a:pt x="920667" y="1307415"/>
                    <a:pt x="846949" y="1357854"/>
                  </a:cubicBezTo>
                  <a:cubicBezTo>
                    <a:pt x="715032" y="923305"/>
                    <a:pt x="633554" y="475177"/>
                    <a:pt x="600575" y="21229"/>
                  </a:cubicBezTo>
                  <a:cubicBezTo>
                    <a:pt x="598635" y="-13690"/>
                    <a:pt x="546257" y="-2050"/>
                    <a:pt x="548197" y="30929"/>
                  </a:cubicBezTo>
                  <a:cubicBezTo>
                    <a:pt x="575356" y="401459"/>
                    <a:pt x="635494" y="770049"/>
                    <a:pt x="728612" y="1130880"/>
                  </a:cubicBezTo>
                  <a:cubicBezTo>
                    <a:pt x="499698" y="909725"/>
                    <a:pt x="325103" y="642012"/>
                    <a:pt x="216465" y="343260"/>
                  </a:cubicBezTo>
                  <a:cubicBezTo>
                    <a:pt x="204826" y="310281"/>
                    <a:pt x="156327" y="333561"/>
                    <a:pt x="167967" y="366540"/>
                  </a:cubicBezTo>
                  <a:cubicBezTo>
                    <a:pt x="231985" y="539195"/>
                    <a:pt x="317343" y="702151"/>
                    <a:pt x="422100" y="853467"/>
                  </a:cubicBezTo>
                  <a:cubicBezTo>
                    <a:pt x="470599" y="923305"/>
                    <a:pt x="524917" y="991203"/>
                    <a:pt x="581176" y="1055222"/>
                  </a:cubicBezTo>
                  <a:cubicBezTo>
                    <a:pt x="610275" y="1088201"/>
                    <a:pt x="639374" y="1119240"/>
                    <a:pt x="670413" y="1150279"/>
                  </a:cubicBezTo>
                  <a:cubicBezTo>
                    <a:pt x="685933" y="1165799"/>
                    <a:pt x="699513" y="1179378"/>
                    <a:pt x="716972" y="1194898"/>
                  </a:cubicBezTo>
                  <a:cubicBezTo>
                    <a:pt x="730552" y="1208478"/>
                    <a:pt x="748011" y="1216237"/>
                    <a:pt x="753831" y="1235637"/>
                  </a:cubicBezTo>
                  <a:cubicBezTo>
                    <a:pt x="757711" y="1247277"/>
                    <a:pt x="761591" y="1260856"/>
                    <a:pt x="765471" y="1272496"/>
                  </a:cubicBezTo>
                  <a:cubicBezTo>
                    <a:pt x="775171" y="1305475"/>
                    <a:pt x="784870" y="1336514"/>
                    <a:pt x="794570" y="1369493"/>
                  </a:cubicBezTo>
                  <a:cubicBezTo>
                    <a:pt x="808150" y="1416052"/>
                    <a:pt x="823669" y="1462611"/>
                    <a:pt x="839189" y="1509170"/>
                  </a:cubicBezTo>
                  <a:cubicBezTo>
                    <a:pt x="860529" y="1575128"/>
                    <a:pt x="883808" y="1641086"/>
                    <a:pt x="907087" y="1707044"/>
                  </a:cubicBezTo>
                  <a:cubicBezTo>
                    <a:pt x="918727" y="1740023"/>
                    <a:pt x="932307" y="1773003"/>
                    <a:pt x="943946" y="1805982"/>
                  </a:cubicBezTo>
                  <a:cubicBezTo>
                    <a:pt x="949766" y="1821501"/>
                    <a:pt x="955586" y="1838961"/>
                    <a:pt x="963346" y="1854480"/>
                  </a:cubicBezTo>
                  <a:cubicBezTo>
                    <a:pt x="965286" y="1860300"/>
                    <a:pt x="976925" y="1901039"/>
                    <a:pt x="982745" y="1902979"/>
                  </a:cubicBezTo>
                  <a:cubicBezTo>
                    <a:pt x="621915" y="1823441"/>
                    <a:pt x="294063" y="1631386"/>
                    <a:pt x="47690" y="1355914"/>
                  </a:cubicBezTo>
                  <a:cubicBezTo>
                    <a:pt x="24411" y="1330694"/>
                    <a:pt x="-16328" y="1363673"/>
                    <a:pt x="6951" y="1390833"/>
                  </a:cubicBezTo>
                  <a:cubicBezTo>
                    <a:pt x="125288" y="1522749"/>
                    <a:pt x="263024" y="1637206"/>
                    <a:pt x="414340" y="1730324"/>
                  </a:cubicBezTo>
                  <a:cubicBezTo>
                    <a:pt x="565656" y="1823441"/>
                    <a:pt x="732492" y="1893279"/>
                    <a:pt x="905147" y="1937898"/>
                  </a:cubicBezTo>
                  <a:cubicBezTo>
                    <a:pt x="920667" y="1941778"/>
                    <a:pt x="936186" y="1945658"/>
                    <a:pt x="951706" y="1949538"/>
                  </a:cubicBezTo>
                  <a:cubicBezTo>
                    <a:pt x="965286" y="1953418"/>
                    <a:pt x="982745" y="1953418"/>
                    <a:pt x="992445" y="1961177"/>
                  </a:cubicBezTo>
                  <a:cubicBezTo>
                    <a:pt x="1015724" y="1980577"/>
                    <a:pt x="1029304" y="2027136"/>
                    <a:pt x="1039004" y="2054295"/>
                  </a:cubicBezTo>
                  <a:cubicBezTo>
                    <a:pt x="1046764" y="2077574"/>
                    <a:pt x="1050644" y="2100854"/>
                    <a:pt x="1058403" y="2124133"/>
                  </a:cubicBezTo>
                  <a:cubicBezTo>
                    <a:pt x="1068103" y="2159052"/>
                    <a:pt x="1079743" y="2192031"/>
                    <a:pt x="1095262" y="2225010"/>
                  </a:cubicBezTo>
                  <a:cubicBezTo>
                    <a:pt x="1101082" y="2234710"/>
                    <a:pt x="1104962" y="2246350"/>
                    <a:pt x="1114662" y="2252170"/>
                  </a:cubicBezTo>
                  <a:cubicBezTo>
                    <a:pt x="1126301" y="2261870"/>
                    <a:pt x="1143761" y="2265750"/>
                    <a:pt x="1159281" y="2259930"/>
                  </a:cubicBezTo>
                  <a:cubicBezTo>
                    <a:pt x="1211659" y="2238590"/>
                    <a:pt x="1161221" y="2178452"/>
                    <a:pt x="1147641" y="2147413"/>
                  </a:cubicBezTo>
                  <a:cubicBezTo>
                    <a:pt x="1126301" y="2098914"/>
                    <a:pt x="1104962" y="2052355"/>
                    <a:pt x="1083623" y="2003856"/>
                  </a:cubicBezTo>
                  <a:cubicBezTo>
                    <a:pt x="1042884" y="1906859"/>
                    <a:pt x="1002145" y="1809862"/>
                    <a:pt x="967226" y="1710924"/>
                  </a:cubicBezTo>
                  <a:cubicBezTo>
                    <a:pt x="928427" y="1610047"/>
                    <a:pt x="893508" y="1511109"/>
                    <a:pt x="862468" y="1410232"/>
                  </a:cubicBezTo>
                  <a:close/>
                </a:path>
              </a:pathLst>
            </a:custGeom>
            <a:solidFill>
              <a:schemeClr val="accent3">
                <a:lumMod val="50000"/>
              </a:schemeClr>
            </a:solidFill>
            <a:ln w="19375" cap="flat">
              <a:noFill/>
              <a:prstDash val="solid"/>
              <a:miter/>
            </a:ln>
            <a:effectLst>
              <a:outerShdw blurRad="25400" dist="12700" dir="5400000" algn="t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57" name="任意多边形: 形状 356">
              <a:extLst>
                <a:ext uri="{FF2B5EF4-FFF2-40B4-BE49-F238E27FC236}">
                  <a16:creationId xmlns:a16="http://schemas.microsoft.com/office/drawing/2014/main" id="{EF955D27-C9C3-413B-800B-82F1A2777D63}"/>
                </a:ext>
              </a:extLst>
            </p:cNvPr>
            <p:cNvSpPr/>
            <p:nvPr/>
          </p:nvSpPr>
          <p:spPr>
            <a:xfrm rot="15300000">
              <a:off x="10155902" y="237230"/>
              <a:ext cx="1712501" cy="2298106"/>
            </a:xfrm>
            <a:custGeom>
              <a:avLst/>
              <a:gdLst>
                <a:gd name="connsiteX0" fmla="*/ 361302 w 1712501"/>
                <a:gd name="connsiteY0" fmla="*/ 603323 h 2298106"/>
                <a:gd name="connsiteX1" fmla="*/ 339720 w 1712501"/>
                <a:gd name="connsiteY1" fmla="*/ 630967 h 2298106"/>
                <a:gd name="connsiteX2" fmla="*/ 269882 w 1712501"/>
                <a:gd name="connsiteY2" fmla="*/ 596049 h 2298106"/>
                <a:gd name="connsiteX3" fmla="*/ 233023 w 1712501"/>
                <a:gd name="connsiteY3" fmla="*/ 500991 h 2298106"/>
                <a:gd name="connsiteX4" fmla="*/ 266002 w 1712501"/>
                <a:gd name="connsiteY4" fmla="*/ 499050 h 2298106"/>
                <a:gd name="connsiteX5" fmla="*/ 289282 w 1712501"/>
                <a:gd name="connsiteY5" fmla="*/ 566948 h 2298106"/>
                <a:gd name="connsiteX6" fmla="*/ 320321 w 1712501"/>
                <a:gd name="connsiteY6" fmla="*/ 590228 h 2298106"/>
                <a:gd name="connsiteX7" fmla="*/ 333901 w 1712501"/>
                <a:gd name="connsiteY7" fmla="*/ 572769 h 2298106"/>
                <a:gd name="connsiteX8" fmla="*/ 320321 w 1712501"/>
                <a:gd name="connsiteY8" fmla="*/ 435033 h 2298106"/>
                <a:gd name="connsiteX9" fmla="*/ 351359 w 1712501"/>
                <a:gd name="connsiteY9" fmla="*/ 427273 h 2298106"/>
                <a:gd name="connsiteX10" fmla="*/ 366880 w 1712501"/>
                <a:gd name="connsiteY10" fmla="*/ 566948 h 2298106"/>
                <a:gd name="connsiteX11" fmla="*/ 361302 w 1712501"/>
                <a:gd name="connsiteY11" fmla="*/ 603323 h 2298106"/>
                <a:gd name="connsiteX12" fmla="*/ 386036 w 1712501"/>
                <a:gd name="connsiteY12" fmla="*/ 730390 h 2298106"/>
                <a:gd name="connsiteX13" fmla="*/ 366880 w 1712501"/>
                <a:gd name="connsiteY13" fmla="*/ 741544 h 2298106"/>
                <a:gd name="connsiteX14" fmla="*/ 190345 w 1712501"/>
                <a:gd name="connsiteY14" fmla="*/ 594108 h 2298106"/>
                <a:gd name="connsiteX15" fmla="*/ 217503 w 1712501"/>
                <a:gd name="connsiteY15" fmla="*/ 576649 h 2298106"/>
                <a:gd name="connsiteX16" fmla="*/ 324989 w 1712501"/>
                <a:gd name="connsiteY16" fmla="*/ 690682 h 2298106"/>
                <a:gd name="connsiteX17" fmla="*/ 359072 w 1712501"/>
                <a:gd name="connsiteY17" fmla="*/ 704290 h 2298106"/>
                <a:gd name="connsiteX18" fmla="*/ 356241 w 1712501"/>
                <a:gd name="connsiteY18" fmla="*/ 700866 h 2298106"/>
                <a:gd name="connsiteX19" fmla="*/ 357181 w 1712501"/>
                <a:gd name="connsiteY19" fmla="*/ 687226 h 2298106"/>
                <a:gd name="connsiteX20" fmla="*/ 392100 w 1712501"/>
                <a:gd name="connsiteY20" fmla="*/ 473832 h 2298106"/>
                <a:gd name="connsiteX21" fmla="*/ 423139 w 1712501"/>
                <a:gd name="connsiteY21" fmla="*/ 473832 h 2298106"/>
                <a:gd name="connsiteX22" fmla="*/ 384340 w 1712501"/>
                <a:gd name="connsiteY22" fmla="*/ 704685 h 2298106"/>
                <a:gd name="connsiteX23" fmla="*/ 376481 w 1712501"/>
                <a:gd name="connsiteY23" fmla="*/ 711927 h 2298106"/>
                <a:gd name="connsiteX24" fmla="*/ 385157 w 1712501"/>
                <a:gd name="connsiteY24" fmla="*/ 718629 h 2298106"/>
                <a:gd name="connsiteX25" fmla="*/ 386036 w 1712501"/>
                <a:gd name="connsiteY25" fmla="*/ 730390 h 2298106"/>
                <a:gd name="connsiteX26" fmla="*/ 176279 w 1712501"/>
                <a:gd name="connsiteY26" fmla="*/ 1633587 h 2298106"/>
                <a:gd name="connsiteX27" fmla="*/ 145725 w 1712501"/>
                <a:gd name="connsiteY27" fmla="*/ 1630042 h 2298106"/>
                <a:gd name="connsiteX28" fmla="*/ 56487 w 1712501"/>
                <a:gd name="connsiteY28" fmla="*/ 1478726 h 2298106"/>
                <a:gd name="connsiteX29" fmla="*/ 79767 w 1712501"/>
                <a:gd name="connsiteY29" fmla="*/ 1457386 h 2298106"/>
                <a:gd name="connsiteX30" fmla="*/ 176764 w 1712501"/>
                <a:gd name="connsiteY30" fmla="*/ 1622281 h 2298106"/>
                <a:gd name="connsiteX31" fmla="*/ 176279 w 1712501"/>
                <a:gd name="connsiteY31" fmla="*/ 1633587 h 2298106"/>
                <a:gd name="connsiteX32" fmla="*/ 480275 w 1712501"/>
                <a:gd name="connsiteY32" fmla="*/ 782435 h 2298106"/>
                <a:gd name="connsiteX33" fmla="*/ 440597 w 1712501"/>
                <a:gd name="connsiteY33" fmla="*/ 828843 h 2298106"/>
                <a:gd name="connsiteX34" fmla="*/ 341659 w 1712501"/>
                <a:gd name="connsiteY34" fmla="*/ 815263 h 2298106"/>
                <a:gd name="connsiteX35" fmla="*/ 200043 w 1712501"/>
                <a:gd name="connsiteY35" fmla="*/ 727964 h 2298106"/>
                <a:gd name="connsiteX36" fmla="*/ 223322 w 1712501"/>
                <a:gd name="connsiteY36" fmla="*/ 704685 h 2298106"/>
                <a:gd name="connsiteX37" fmla="*/ 415377 w 1712501"/>
                <a:gd name="connsiteY37" fmla="*/ 791982 h 2298106"/>
                <a:gd name="connsiteX38" fmla="*/ 454176 w 1712501"/>
                <a:gd name="connsiteY38" fmla="*/ 747365 h 2298106"/>
                <a:gd name="connsiteX39" fmla="*/ 461936 w 1712501"/>
                <a:gd name="connsiteY39" fmla="*/ 687225 h 2298106"/>
                <a:gd name="connsiteX40" fmla="*/ 452236 w 1712501"/>
                <a:gd name="connsiteY40" fmla="*/ 590228 h 2298106"/>
                <a:gd name="connsiteX41" fmla="*/ 483275 w 1712501"/>
                <a:gd name="connsiteY41" fmla="*/ 582468 h 2298106"/>
                <a:gd name="connsiteX42" fmla="*/ 480275 w 1712501"/>
                <a:gd name="connsiteY42" fmla="*/ 782435 h 2298106"/>
                <a:gd name="connsiteX43" fmla="*/ 262121 w 1712501"/>
                <a:gd name="connsiteY43" fmla="*/ 1686299 h 2298106"/>
                <a:gd name="connsiteX44" fmla="*/ 259181 w 1712501"/>
                <a:gd name="connsiteY44" fmla="*/ 1697211 h 2298106"/>
                <a:gd name="connsiteX45" fmla="*/ 249565 w 1712501"/>
                <a:gd name="connsiteY45" fmla="*/ 1700575 h 2298106"/>
                <a:gd name="connsiteX46" fmla="*/ 253241 w 1712501"/>
                <a:gd name="connsiteY46" fmla="*/ 1703033 h 2298106"/>
                <a:gd name="connsiteX47" fmla="*/ 234963 w 1712501"/>
                <a:gd name="connsiteY47" fmla="*/ 1727039 h 2298106"/>
                <a:gd name="connsiteX48" fmla="*/ 4110 w 1712501"/>
                <a:gd name="connsiteY48" fmla="*/ 1593182 h 2298106"/>
                <a:gd name="connsiteX49" fmla="*/ 27389 w 1712501"/>
                <a:gd name="connsiteY49" fmla="*/ 1569903 h 2298106"/>
                <a:gd name="connsiteX50" fmla="*/ 179887 w 1712501"/>
                <a:gd name="connsiteY50" fmla="*/ 1680390 h 2298106"/>
                <a:gd name="connsiteX51" fmla="*/ 235600 w 1712501"/>
                <a:gd name="connsiteY51" fmla="*/ 1694231 h 2298106"/>
                <a:gd name="connsiteX52" fmla="*/ 231083 w 1712501"/>
                <a:gd name="connsiteY52" fmla="*/ 1686298 h 2298106"/>
                <a:gd name="connsiteX53" fmla="*/ 163185 w 1712501"/>
                <a:gd name="connsiteY53" fmla="*/ 1478724 h 2298106"/>
                <a:gd name="connsiteX54" fmla="*/ 188404 w 1712501"/>
                <a:gd name="connsiteY54" fmla="*/ 1463204 h 2298106"/>
                <a:gd name="connsiteX55" fmla="*/ 262121 w 1712501"/>
                <a:gd name="connsiteY55" fmla="*/ 1686299 h 2298106"/>
                <a:gd name="connsiteX56" fmla="*/ 549962 w 1712501"/>
                <a:gd name="connsiteY56" fmla="*/ 824479 h 2298106"/>
                <a:gd name="connsiteX57" fmla="*/ 498796 w 1712501"/>
                <a:gd name="connsiteY57" fmla="*/ 929720 h 2298106"/>
                <a:gd name="connsiteX58" fmla="*/ 469606 w 1712501"/>
                <a:gd name="connsiteY58" fmla="*/ 926446 h 2298106"/>
                <a:gd name="connsiteX59" fmla="*/ 469917 w 1712501"/>
                <a:gd name="connsiteY59" fmla="*/ 924572 h 2298106"/>
                <a:gd name="connsiteX60" fmla="*/ 463877 w 1712501"/>
                <a:gd name="connsiteY60" fmla="*/ 927780 h 2298106"/>
                <a:gd name="connsiteX61" fmla="*/ 217503 w 1712501"/>
                <a:gd name="connsiteY61" fmla="*/ 840482 h 2298106"/>
                <a:gd name="connsiteX62" fmla="*/ 240782 w 1712501"/>
                <a:gd name="connsiteY62" fmla="*/ 819143 h 2298106"/>
                <a:gd name="connsiteX63" fmla="*/ 463877 w 1712501"/>
                <a:gd name="connsiteY63" fmla="*/ 896741 h 2298106"/>
                <a:gd name="connsiteX64" fmla="*/ 475607 w 1712501"/>
                <a:gd name="connsiteY64" fmla="*/ 900500 h 2298106"/>
                <a:gd name="connsiteX65" fmla="*/ 476792 w 1712501"/>
                <a:gd name="connsiteY65" fmla="*/ 903942 h 2298106"/>
                <a:gd name="connsiteX66" fmla="*/ 520135 w 1712501"/>
                <a:gd name="connsiteY66" fmla="*/ 817688 h 2298106"/>
                <a:gd name="connsiteX67" fmla="*/ 545355 w 1712501"/>
                <a:gd name="connsiteY67" fmla="*/ 712447 h 2298106"/>
                <a:gd name="connsiteX68" fmla="*/ 576394 w 1712501"/>
                <a:gd name="connsiteY68" fmla="*/ 710506 h 2298106"/>
                <a:gd name="connsiteX69" fmla="*/ 549962 w 1712501"/>
                <a:gd name="connsiteY69" fmla="*/ 824479 h 2298106"/>
                <a:gd name="connsiteX70" fmla="*/ 733923 w 1712501"/>
                <a:gd name="connsiteY70" fmla="*/ 429910 h 2298106"/>
                <a:gd name="connsiteX71" fmla="*/ 706370 w 1712501"/>
                <a:gd name="connsiteY71" fmla="*/ 438912 h 2298106"/>
                <a:gd name="connsiteX72" fmla="*/ 578333 w 1712501"/>
                <a:gd name="connsiteY72" fmla="*/ 194479 h 2298106"/>
                <a:gd name="connsiteX73" fmla="*/ 609373 w 1712501"/>
                <a:gd name="connsiteY73" fmla="*/ 186719 h 2298106"/>
                <a:gd name="connsiteX74" fmla="*/ 729649 w 1712501"/>
                <a:gd name="connsiteY74" fmla="*/ 417573 h 2298106"/>
                <a:gd name="connsiteX75" fmla="*/ 733923 w 1712501"/>
                <a:gd name="connsiteY75" fmla="*/ 429910 h 2298106"/>
                <a:gd name="connsiteX76" fmla="*/ 605008 w 1712501"/>
                <a:gd name="connsiteY76" fmla="*/ 928264 h 2298106"/>
                <a:gd name="connsiteX77" fmla="*/ 556994 w 1712501"/>
                <a:gd name="connsiteY77" fmla="*/ 1034476 h 2298106"/>
                <a:gd name="connsiteX78" fmla="*/ 547294 w 1712501"/>
                <a:gd name="connsiteY78" fmla="*/ 1042692 h 2298106"/>
                <a:gd name="connsiteX79" fmla="*/ 538969 w 1712501"/>
                <a:gd name="connsiteY79" fmla="*/ 1041085 h 2298106"/>
                <a:gd name="connsiteX80" fmla="*/ 537595 w 1712501"/>
                <a:gd name="connsiteY80" fmla="*/ 1042236 h 2298106"/>
                <a:gd name="connsiteX81" fmla="*/ 287341 w 1712501"/>
                <a:gd name="connsiteY81" fmla="*/ 1001497 h 2298106"/>
                <a:gd name="connsiteX82" fmla="*/ 302861 w 1712501"/>
                <a:gd name="connsiteY82" fmla="*/ 974338 h 2298106"/>
                <a:gd name="connsiteX83" fmla="*/ 529835 w 1712501"/>
                <a:gd name="connsiteY83" fmla="*/ 1011197 h 2298106"/>
                <a:gd name="connsiteX84" fmla="*/ 533044 w 1712501"/>
                <a:gd name="connsiteY84" fmla="*/ 1011614 h 2298106"/>
                <a:gd name="connsiteX85" fmla="*/ 575181 w 1712501"/>
                <a:gd name="connsiteY85" fmla="*/ 915170 h 2298106"/>
                <a:gd name="connsiteX86" fmla="*/ 601613 w 1712501"/>
                <a:gd name="connsiteY86" fmla="*/ 805562 h 2298106"/>
                <a:gd name="connsiteX87" fmla="*/ 632652 w 1712501"/>
                <a:gd name="connsiteY87" fmla="*/ 813322 h 2298106"/>
                <a:gd name="connsiteX88" fmla="*/ 605008 w 1712501"/>
                <a:gd name="connsiteY88" fmla="*/ 928264 h 2298106"/>
                <a:gd name="connsiteX89" fmla="*/ 364698 w 1712501"/>
                <a:gd name="connsiteY89" fmla="*/ 1826946 h 2298106"/>
                <a:gd name="connsiteX90" fmla="*/ 345541 w 1712501"/>
                <a:gd name="connsiteY90" fmla="*/ 1839555 h 2298106"/>
                <a:gd name="connsiteX91" fmla="*/ 9930 w 1712501"/>
                <a:gd name="connsiteY91" fmla="*/ 1694059 h 2298106"/>
                <a:gd name="connsiteX92" fmla="*/ 33209 w 1712501"/>
                <a:gd name="connsiteY92" fmla="*/ 1672720 h 2298106"/>
                <a:gd name="connsiteX93" fmla="*/ 265367 w 1712501"/>
                <a:gd name="connsiteY93" fmla="*/ 1792208 h 2298106"/>
                <a:gd name="connsiteX94" fmla="*/ 324426 w 1712501"/>
                <a:gd name="connsiteY94" fmla="*/ 1803161 h 2298106"/>
                <a:gd name="connsiteX95" fmla="*/ 322261 w 1712501"/>
                <a:gd name="connsiteY95" fmla="*/ 1796877 h 2298106"/>
                <a:gd name="connsiteX96" fmla="*/ 281522 w 1712501"/>
                <a:gd name="connsiteY96" fmla="*/ 1496185 h 2298106"/>
                <a:gd name="connsiteX97" fmla="*/ 308681 w 1712501"/>
                <a:gd name="connsiteY97" fmla="*/ 1480665 h 2298106"/>
                <a:gd name="connsiteX98" fmla="*/ 353300 w 1712501"/>
                <a:gd name="connsiteY98" fmla="*/ 1796877 h 2298106"/>
                <a:gd name="connsiteX99" fmla="*/ 347544 w 1712501"/>
                <a:gd name="connsiteY99" fmla="*/ 1807449 h 2298106"/>
                <a:gd name="connsiteX100" fmla="*/ 353301 w 1712501"/>
                <a:gd name="connsiteY100" fmla="*/ 1808516 h 2298106"/>
                <a:gd name="connsiteX101" fmla="*/ 364698 w 1712501"/>
                <a:gd name="connsiteY101" fmla="*/ 1826946 h 2298106"/>
                <a:gd name="connsiteX102" fmla="*/ 732317 w 1712501"/>
                <a:gd name="connsiteY102" fmla="*/ 529120 h 2298106"/>
                <a:gd name="connsiteX103" fmla="*/ 712190 w 1712501"/>
                <a:gd name="connsiteY103" fmla="*/ 541730 h 2298106"/>
                <a:gd name="connsiteX104" fmla="*/ 628772 w 1712501"/>
                <a:gd name="connsiteY104" fmla="*/ 471891 h 2298106"/>
                <a:gd name="connsiteX105" fmla="*/ 562814 w 1712501"/>
                <a:gd name="connsiteY105" fmla="*/ 341915 h 2298106"/>
                <a:gd name="connsiteX106" fmla="*/ 593853 w 1712501"/>
                <a:gd name="connsiteY106" fmla="*/ 334155 h 2298106"/>
                <a:gd name="connsiteX107" fmla="*/ 642352 w 1712501"/>
                <a:gd name="connsiteY107" fmla="*/ 435033 h 2298106"/>
                <a:gd name="connsiteX108" fmla="*/ 721890 w 1712501"/>
                <a:gd name="connsiteY108" fmla="*/ 510691 h 2298106"/>
                <a:gd name="connsiteX109" fmla="*/ 732317 w 1712501"/>
                <a:gd name="connsiteY109" fmla="*/ 529120 h 2298106"/>
                <a:gd name="connsiteX110" fmla="*/ 645505 w 1712501"/>
                <a:gd name="connsiteY110" fmla="*/ 1011439 h 2298106"/>
                <a:gd name="connsiteX111" fmla="*/ 597734 w 1712501"/>
                <a:gd name="connsiteY111" fmla="*/ 1108194 h 2298106"/>
                <a:gd name="connsiteX112" fmla="*/ 597729 w 1712501"/>
                <a:gd name="connsiteY112" fmla="*/ 1108198 h 2298106"/>
                <a:gd name="connsiteX113" fmla="*/ 597461 w 1712501"/>
                <a:gd name="connsiteY113" fmla="*/ 1114500 h 2298106"/>
                <a:gd name="connsiteX114" fmla="*/ 588034 w 1712501"/>
                <a:gd name="connsiteY114" fmla="*/ 1123715 h 2298106"/>
                <a:gd name="connsiteX115" fmla="*/ 363000 w 1712501"/>
                <a:gd name="connsiteY115" fmla="*/ 1110135 h 2298106"/>
                <a:gd name="connsiteX116" fmla="*/ 378520 w 1712501"/>
                <a:gd name="connsiteY116" fmla="*/ 1082976 h 2298106"/>
                <a:gd name="connsiteX117" fmla="*/ 478669 w 1712501"/>
                <a:gd name="connsiteY117" fmla="*/ 1110377 h 2298106"/>
                <a:gd name="connsiteX118" fmla="*/ 570245 w 1712501"/>
                <a:gd name="connsiteY118" fmla="*/ 1094422 h 2298106"/>
                <a:gd name="connsiteX119" fmla="*/ 570574 w 1712501"/>
                <a:gd name="connsiteY119" fmla="*/ 1092675 h 2298106"/>
                <a:gd name="connsiteX120" fmla="*/ 628773 w 1712501"/>
                <a:gd name="connsiteY120" fmla="*/ 904500 h 2298106"/>
                <a:gd name="connsiteX121" fmla="*/ 659812 w 1712501"/>
                <a:gd name="connsiteY121" fmla="*/ 904500 h 2298106"/>
                <a:gd name="connsiteX122" fmla="*/ 645505 w 1712501"/>
                <a:gd name="connsiteY122" fmla="*/ 1011439 h 2298106"/>
                <a:gd name="connsiteX123" fmla="*/ 865446 w 1712501"/>
                <a:gd name="connsiteY123" fmla="*/ 217759 h 2298106"/>
                <a:gd name="connsiteX124" fmla="*/ 741289 w 1712501"/>
                <a:gd name="connsiteY124" fmla="*/ 374896 h 2298106"/>
                <a:gd name="connsiteX125" fmla="*/ 718011 w 1712501"/>
                <a:gd name="connsiteY125" fmla="*/ 373682 h 2298106"/>
                <a:gd name="connsiteX126" fmla="*/ 715070 w 1712501"/>
                <a:gd name="connsiteY126" fmla="*/ 367924 h 2298106"/>
                <a:gd name="connsiteX127" fmla="*/ 708310 w 1712501"/>
                <a:gd name="connsiteY127" fmla="*/ 365194 h 2298106"/>
                <a:gd name="connsiteX128" fmla="*/ 605493 w 1712501"/>
                <a:gd name="connsiteY128" fmla="*/ 118821 h 2298106"/>
                <a:gd name="connsiteX129" fmla="*/ 636532 w 1712501"/>
                <a:gd name="connsiteY129" fmla="*/ 111061 h 2298106"/>
                <a:gd name="connsiteX130" fmla="*/ 676059 w 1712501"/>
                <a:gd name="connsiteY130" fmla="*/ 234733 h 2298106"/>
                <a:gd name="connsiteX131" fmla="*/ 690269 w 1712501"/>
                <a:gd name="connsiteY131" fmla="*/ 261356 h 2298106"/>
                <a:gd name="connsiteX132" fmla="*/ 704452 w 1712501"/>
                <a:gd name="connsiteY132" fmla="*/ 240280 h 2298106"/>
                <a:gd name="connsiteX133" fmla="*/ 698610 w 1712501"/>
                <a:gd name="connsiteY133" fmla="*/ 233279 h 2298106"/>
                <a:gd name="connsiteX134" fmla="*/ 655931 w 1712501"/>
                <a:gd name="connsiteY134" fmla="*/ 16005 h 2298106"/>
                <a:gd name="connsiteX135" fmla="*/ 686970 w 1712501"/>
                <a:gd name="connsiteY135" fmla="*/ 16005 h 2298106"/>
                <a:gd name="connsiteX136" fmla="*/ 700065 w 1712501"/>
                <a:gd name="connsiteY136" fmla="*/ 122217 h 2298106"/>
                <a:gd name="connsiteX137" fmla="*/ 722992 w 1712501"/>
                <a:gd name="connsiteY137" fmla="*/ 207893 h 2298106"/>
                <a:gd name="connsiteX138" fmla="*/ 738622 w 1712501"/>
                <a:gd name="connsiteY138" fmla="*/ 169017 h 2298106"/>
                <a:gd name="connsiteX139" fmla="*/ 745169 w 1712501"/>
                <a:gd name="connsiteY139" fmla="*/ 58683 h 2298106"/>
                <a:gd name="connsiteX140" fmla="*/ 776208 w 1712501"/>
                <a:gd name="connsiteY140" fmla="*/ 50923 h 2298106"/>
                <a:gd name="connsiteX141" fmla="*/ 769418 w 1712501"/>
                <a:gd name="connsiteY141" fmla="*/ 177505 h 2298106"/>
                <a:gd name="connsiteX142" fmla="*/ 710250 w 1712501"/>
                <a:gd name="connsiteY142" fmla="*/ 289536 h 2298106"/>
                <a:gd name="connsiteX143" fmla="*/ 706289 w 1712501"/>
                <a:gd name="connsiteY143" fmla="*/ 291370 h 2298106"/>
                <a:gd name="connsiteX144" fmla="*/ 731680 w 1712501"/>
                <a:gd name="connsiteY144" fmla="*/ 338941 h 2298106"/>
                <a:gd name="connsiteX145" fmla="*/ 784696 w 1712501"/>
                <a:gd name="connsiteY145" fmla="*/ 282263 h 2298106"/>
                <a:gd name="connsiteX146" fmla="*/ 838287 w 1712501"/>
                <a:gd name="connsiteY146" fmla="*/ 202239 h 2298106"/>
                <a:gd name="connsiteX147" fmla="*/ 865446 w 1712501"/>
                <a:gd name="connsiteY147" fmla="*/ 217759 h 2298106"/>
                <a:gd name="connsiteX148" fmla="*/ 867387 w 1712501"/>
                <a:gd name="connsiteY148" fmla="*/ 324455 h 2298106"/>
                <a:gd name="connsiteX149" fmla="*/ 743230 w 1712501"/>
                <a:gd name="connsiteY149" fmla="*/ 508751 h 2298106"/>
                <a:gd name="connsiteX150" fmla="*/ 719951 w 1712501"/>
                <a:gd name="connsiteY150" fmla="*/ 487412 h 2298106"/>
                <a:gd name="connsiteX151" fmla="*/ 836347 w 1712501"/>
                <a:gd name="connsiteY151" fmla="*/ 316696 h 2298106"/>
                <a:gd name="connsiteX152" fmla="*/ 867387 w 1712501"/>
                <a:gd name="connsiteY152" fmla="*/ 324455 h 2298106"/>
                <a:gd name="connsiteX153" fmla="*/ 459997 w 1712501"/>
                <a:gd name="connsiteY153" fmla="*/ 1915971 h 2298106"/>
                <a:gd name="connsiteX154" fmla="*/ 450298 w 1712501"/>
                <a:gd name="connsiteY154" fmla="*/ 1924912 h 2298106"/>
                <a:gd name="connsiteX155" fmla="*/ 120505 w 1712501"/>
                <a:gd name="connsiteY155" fmla="*/ 1922972 h 2298106"/>
                <a:gd name="connsiteX156" fmla="*/ 130206 w 1712501"/>
                <a:gd name="connsiteY156" fmla="*/ 1891933 h 2298106"/>
                <a:gd name="connsiteX157" fmla="*/ 442537 w 1712501"/>
                <a:gd name="connsiteY157" fmla="*/ 1893874 h 2298106"/>
                <a:gd name="connsiteX158" fmla="*/ 459997 w 1712501"/>
                <a:gd name="connsiteY158" fmla="*/ 1915971 h 2298106"/>
                <a:gd name="connsiteX159" fmla="*/ 767964 w 1712501"/>
                <a:gd name="connsiteY159" fmla="*/ 768220 h 2298106"/>
                <a:gd name="connsiteX160" fmla="*/ 747109 w 1712501"/>
                <a:gd name="connsiteY160" fmla="*/ 774524 h 2298106"/>
                <a:gd name="connsiteX161" fmla="*/ 582214 w 1712501"/>
                <a:gd name="connsiteY161" fmla="*/ 592169 h 2298106"/>
                <a:gd name="connsiteX162" fmla="*/ 609373 w 1712501"/>
                <a:gd name="connsiteY162" fmla="*/ 576649 h 2298106"/>
                <a:gd name="connsiteX163" fmla="*/ 762629 w 1712501"/>
                <a:gd name="connsiteY163" fmla="*/ 747365 h 2298106"/>
                <a:gd name="connsiteX164" fmla="*/ 767964 w 1712501"/>
                <a:gd name="connsiteY164" fmla="*/ 768220 h 2298106"/>
                <a:gd name="connsiteX165" fmla="*/ 475517 w 1712501"/>
                <a:gd name="connsiteY165" fmla="*/ 1862835 h 2298106"/>
                <a:gd name="connsiteX166" fmla="*/ 444478 w 1712501"/>
                <a:gd name="connsiteY166" fmla="*/ 1853135 h 2298106"/>
                <a:gd name="connsiteX167" fmla="*/ 438658 w 1712501"/>
                <a:gd name="connsiteY167" fmla="*/ 1577663 h 2298106"/>
                <a:gd name="connsiteX168" fmla="*/ 469697 w 1712501"/>
                <a:gd name="connsiteY168" fmla="*/ 1569903 h 2298106"/>
                <a:gd name="connsiteX169" fmla="*/ 475517 w 1712501"/>
                <a:gd name="connsiteY169" fmla="*/ 1862835 h 2298106"/>
                <a:gd name="connsiteX170" fmla="*/ 686486 w 1712501"/>
                <a:gd name="connsiteY170" fmla="*/ 1089766 h 2298106"/>
                <a:gd name="connsiteX171" fmla="*/ 656763 w 1712501"/>
                <a:gd name="connsiteY171" fmla="*/ 1167833 h 2298106"/>
                <a:gd name="connsiteX172" fmla="*/ 659175 w 1712501"/>
                <a:gd name="connsiteY172" fmla="*/ 1178881 h 2298106"/>
                <a:gd name="connsiteX173" fmla="*/ 652052 w 1712501"/>
                <a:gd name="connsiteY173" fmla="*/ 1189671 h 2298106"/>
                <a:gd name="connsiteX174" fmla="*/ 647455 w 1712501"/>
                <a:gd name="connsiteY174" fmla="*/ 1192279 h 2298106"/>
                <a:gd name="connsiteX175" fmla="*/ 646232 w 1712501"/>
                <a:gd name="connsiteY175" fmla="*/ 1195493 h 2298106"/>
                <a:gd name="connsiteX176" fmla="*/ 636532 w 1712501"/>
                <a:gd name="connsiteY176" fmla="*/ 1203707 h 2298106"/>
                <a:gd name="connsiteX177" fmla="*/ 629651 w 1712501"/>
                <a:gd name="connsiteY177" fmla="*/ 1202380 h 2298106"/>
                <a:gd name="connsiteX178" fmla="*/ 601401 w 1712501"/>
                <a:gd name="connsiteY178" fmla="*/ 1218407 h 2298106"/>
                <a:gd name="connsiteX179" fmla="*/ 430898 w 1712501"/>
                <a:gd name="connsiteY179" fmla="*/ 1230410 h 2298106"/>
                <a:gd name="connsiteX180" fmla="*/ 438658 w 1712501"/>
                <a:gd name="connsiteY180" fmla="*/ 1199371 h 2298106"/>
                <a:gd name="connsiteX181" fmla="*/ 541960 w 1712501"/>
                <a:gd name="connsiteY181" fmla="*/ 1202766 h 2298106"/>
                <a:gd name="connsiteX182" fmla="*/ 623565 w 1712501"/>
                <a:gd name="connsiteY182" fmla="*/ 1168032 h 2298106"/>
                <a:gd name="connsiteX183" fmla="*/ 655931 w 1712501"/>
                <a:gd name="connsiteY183" fmla="*/ 1082006 h 2298106"/>
                <a:gd name="connsiteX184" fmla="*/ 669511 w 1712501"/>
                <a:gd name="connsiteY184" fmla="*/ 978220 h 2298106"/>
                <a:gd name="connsiteX185" fmla="*/ 700551 w 1712501"/>
                <a:gd name="connsiteY185" fmla="*/ 978219 h 2298106"/>
                <a:gd name="connsiteX186" fmla="*/ 686486 w 1712501"/>
                <a:gd name="connsiteY186" fmla="*/ 1089766 h 2298106"/>
                <a:gd name="connsiteX187" fmla="*/ 869508 w 1712501"/>
                <a:gd name="connsiteY187" fmla="*/ 494716 h 2298106"/>
                <a:gd name="connsiteX188" fmla="*/ 758748 w 1712501"/>
                <a:gd name="connsiteY188" fmla="*/ 640667 h 2298106"/>
                <a:gd name="connsiteX189" fmla="*/ 747321 w 1712501"/>
                <a:gd name="connsiteY189" fmla="*/ 642941 h 2298106"/>
                <a:gd name="connsiteX190" fmla="*/ 738640 w 1712501"/>
                <a:gd name="connsiteY190" fmla="*/ 635591 h 2298106"/>
                <a:gd name="connsiteX191" fmla="*/ 733196 w 1712501"/>
                <a:gd name="connsiteY191" fmla="*/ 643001 h 2298106"/>
                <a:gd name="connsiteX192" fmla="*/ 719949 w 1712501"/>
                <a:gd name="connsiteY192" fmla="*/ 644546 h 2298106"/>
                <a:gd name="connsiteX193" fmla="*/ 626832 w 1712501"/>
                <a:gd name="connsiteY193" fmla="*/ 566949 h 2298106"/>
                <a:gd name="connsiteX194" fmla="*/ 537594 w 1712501"/>
                <a:gd name="connsiteY194" fmla="*/ 442793 h 2298106"/>
                <a:gd name="connsiteX195" fmla="*/ 564754 w 1712501"/>
                <a:gd name="connsiteY195" fmla="*/ 427273 h 2298106"/>
                <a:gd name="connsiteX196" fmla="*/ 640412 w 1712501"/>
                <a:gd name="connsiteY196" fmla="*/ 533970 h 2298106"/>
                <a:gd name="connsiteX197" fmla="*/ 729649 w 1712501"/>
                <a:gd name="connsiteY197" fmla="*/ 615447 h 2298106"/>
                <a:gd name="connsiteX198" fmla="*/ 737507 w 1712501"/>
                <a:gd name="connsiteY198" fmla="*/ 621138 h 2298106"/>
                <a:gd name="connsiteX199" fmla="*/ 743229 w 1712501"/>
                <a:gd name="connsiteY199" fmla="*/ 611568 h 2298106"/>
                <a:gd name="connsiteX200" fmla="*/ 851866 w 1712501"/>
                <a:gd name="connsiteY200" fmla="*/ 433093 h 2298106"/>
                <a:gd name="connsiteX201" fmla="*/ 882906 w 1712501"/>
                <a:gd name="connsiteY201" fmla="*/ 433093 h 2298106"/>
                <a:gd name="connsiteX202" fmla="*/ 869508 w 1712501"/>
                <a:gd name="connsiteY202" fmla="*/ 494716 h 2298106"/>
                <a:gd name="connsiteX203" fmla="*/ 778633 w 1712501"/>
                <a:gd name="connsiteY203" fmla="*/ 843877 h 2298106"/>
                <a:gd name="connsiteX204" fmla="*/ 762629 w 1712501"/>
                <a:gd name="connsiteY204" fmla="*/ 857942 h 2298106"/>
                <a:gd name="connsiteX205" fmla="*/ 648172 w 1712501"/>
                <a:gd name="connsiteY205" fmla="*/ 784224 h 2298106"/>
                <a:gd name="connsiteX206" fmla="*/ 675331 w 1712501"/>
                <a:gd name="connsiteY206" fmla="*/ 768704 h 2298106"/>
                <a:gd name="connsiteX207" fmla="*/ 762629 w 1712501"/>
                <a:gd name="connsiteY207" fmla="*/ 826902 h 2298106"/>
                <a:gd name="connsiteX208" fmla="*/ 778633 w 1712501"/>
                <a:gd name="connsiteY208" fmla="*/ 843877 h 2298106"/>
                <a:gd name="connsiteX209" fmla="*/ 522500 w 1712501"/>
                <a:gd name="connsiteY209" fmla="*/ 1961166 h 2298106"/>
                <a:gd name="connsiteX210" fmla="*/ 514315 w 1712501"/>
                <a:gd name="connsiteY210" fmla="*/ 1971472 h 2298106"/>
                <a:gd name="connsiteX211" fmla="*/ 233023 w 1712501"/>
                <a:gd name="connsiteY211" fmla="*/ 2029671 h 2298106"/>
                <a:gd name="connsiteX212" fmla="*/ 233023 w 1712501"/>
                <a:gd name="connsiteY212" fmla="*/ 1992812 h 2298106"/>
                <a:gd name="connsiteX213" fmla="*/ 496856 w 1712501"/>
                <a:gd name="connsiteY213" fmla="*/ 1940433 h 2298106"/>
                <a:gd name="connsiteX214" fmla="*/ 522500 w 1712501"/>
                <a:gd name="connsiteY214" fmla="*/ 1961166 h 2298106"/>
                <a:gd name="connsiteX215" fmla="*/ 756809 w 1712501"/>
                <a:gd name="connsiteY215" fmla="*/ 1179488 h 2298106"/>
                <a:gd name="connsiteX216" fmla="*/ 718010 w 1712501"/>
                <a:gd name="connsiteY216" fmla="*/ 1257571 h 2298106"/>
                <a:gd name="connsiteX217" fmla="*/ 695701 w 1712501"/>
                <a:gd name="connsiteY217" fmla="*/ 1262907 h 2298106"/>
                <a:gd name="connsiteX218" fmla="*/ 691895 w 1712501"/>
                <a:gd name="connsiteY218" fmla="*/ 1258327 h 2298106"/>
                <a:gd name="connsiteX219" fmla="*/ 670542 w 1712501"/>
                <a:gd name="connsiteY219" fmla="*/ 1276395 h 2298106"/>
                <a:gd name="connsiteX220" fmla="*/ 491036 w 1712501"/>
                <a:gd name="connsiteY220" fmla="*/ 1309950 h 2298106"/>
                <a:gd name="connsiteX221" fmla="*/ 489096 w 1712501"/>
                <a:gd name="connsiteY221" fmla="*/ 1276971 h 2298106"/>
                <a:gd name="connsiteX222" fmla="*/ 694730 w 1712501"/>
                <a:gd name="connsiteY222" fmla="*/ 1212952 h 2298106"/>
                <a:gd name="connsiteX223" fmla="*/ 710740 w 1712501"/>
                <a:gd name="connsiteY223" fmla="*/ 1209595 h 2298106"/>
                <a:gd name="connsiteX224" fmla="*/ 712008 w 1712501"/>
                <a:gd name="connsiteY224" fmla="*/ 1207526 h 2298106"/>
                <a:gd name="connsiteX225" fmla="*/ 735469 w 1712501"/>
                <a:gd name="connsiteY225" fmla="*/ 1092676 h 2298106"/>
                <a:gd name="connsiteX226" fmla="*/ 766508 w 1712501"/>
                <a:gd name="connsiteY226" fmla="*/ 1092675 h 2298106"/>
                <a:gd name="connsiteX227" fmla="*/ 756809 w 1712501"/>
                <a:gd name="connsiteY227" fmla="*/ 1179488 h 2298106"/>
                <a:gd name="connsiteX228" fmla="*/ 933343 w 1712501"/>
                <a:gd name="connsiteY228" fmla="*/ 561128 h 2298106"/>
                <a:gd name="connsiteX229" fmla="*/ 783967 w 1712501"/>
                <a:gd name="connsiteY229" fmla="*/ 799743 h 2298106"/>
                <a:gd name="connsiteX230" fmla="*/ 760688 w 1712501"/>
                <a:gd name="connsiteY230" fmla="*/ 778402 h 2298106"/>
                <a:gd name="connsiteX231" fmla="*/ 902304 w 1712501"/>
                <a:gd name="connsiteY231" fmla="*/ 553369 h 2298106"/>
                <a:gd name="connsiteX232" fmla="*/ 933343 w 1712501"/>
                <a:gd name="connsiteY232" fmla="*/ 561128 h 2298106"/>
                <a:gd name="connsiteX233" fmla="*/ 572514 w 1712501"/>
                <a:gd name="connsiteY233" fmla="*/ 1957893 h 2298106"/>
                <a:gd name="connsiteX234" fmla="*/ 539535 w 1712501"/>
                <a:gd name="connsiteY234" fmla="*/ 1957893 h 2298106"/>
                <a:gd name="connsiteX235" fmla="*/ 516255 w 1712501"/>
                <a:gd name="connsiteY235" fmla="*/ 1626162 h 2298106"/>
                <a:gd name="connsiteX236" fmla="*/ 547294 w 1712501"/>
                <a:gd name="connsiteY236" fmla="*/ 1618402 h 2298106"/>
                <a:gd name="connsiteX237" fmla="*/ 572514 w 1712501"/>
                <a:gd name="connsiteY237" fmla="*/ 1957893 h 2298106"/>
                <a:gd name="connsiteX238" fmla="*/ 774268 w 1712501"/>
                <a:gd name="connsiteY238" fmla="*/ 1315770 h 2298106"/>
                <a:gd name="connsiteX239" fmla="*/ 531774 w 1712501"/>
                <a:gd name="connsiteY239" fmla="*/ 1405006 h 2298106"/>
                <a:gd name="connsiteX240" fmla="*/ 539534 w 1712501"/>
                <a:gd name="connsiteY240" fmla="*/ 1373968 h 2298106"/>
                <a:gd name="connsiteX241" fmla="*/ 747108 w 1712501"/>
                <a:gd name="connsiteY241" fmla="*/ 1300249 h 2298106"/>
                <a:gd name="connsiteX242" fmla="*/ 774268 w 1712501"/>
                <a:gd name="connsiteY242" fmla="*/ 1315770 h 2298106"/>
                <a:gd name="connsiteX243" fmla="*/ 960504 w 1712501"/>
                <a:gd name="connsiteY243" fmla="*/ 650366 h 2298106"/>
                <a:gd name="connsiteX244" fmla="*/ 801428 w 1712501"/>
                <a:gd name="connsiteY244" fmla="*/ 871521 h 2298106"/>
                <a:gd name="connsiteX245" fmla="*/ 785908 w 1712501"/>
                <a:gd name="connsiteY245" fmla="*/ 844361 h 2298106"/>
                <a:gd name="connsiteX246" fmla="*/ 929464 w 1712501"/>
                <a:gd name="connsiteY246" fmla="*/ 642606 h 2298106"/>
                <a:gd name="connsiteX247" fmla="*/ 960504 w 1712501"/>
                <a:gd name="connsiteY247" fmla="*/ 650366 h 2298106"/>
                <a:gd name="connsiteX248" fmla="*/ 607433 w 1712501"/>
                <a:gd name="connsiteY248" fmla="*/ 2010271 h 2298106"/>
                <a:gd name="connsiteX249" fmla="*/ 361059 w 1712501"/>
                <a:gd name="connsiteY249" fmla="*/ 2118909 h 2298106"/>
                <a:gd name="connsiteX250" fmla="*/ 361060 w 1712501"/>
                <a:gd name="connsiteY250" fmla="*/ 2087869 h 2298106"/>
                <a:gd name="connsiteX251" fmla="*/ 580274 w 1712501"/>
                <a:gd name="connsiteY251" fmla="*/ 1994751 h 2298106"/>
                <a:gd name="connsiteX252" fmla="*/ 607433 w 1712501"/>
                <a:gd name="connsiteY252" fmla="*/ 2010271 h 2298106"/>
                <a:gd name="connsiteX253" fmla="*/ 940104 w 1712501"/>
                <a:gd name="connsiteY253" fmla="*/ 854213 h 2298106"/>
                <a:gd name="connsiteX254" fmla="*/ 789788 w 1712501"/>
                <a:gd name="connsiteY254" fmla="*/ 968519 h 2298106"/>
                <a:gd name="connsiteX255" fmla="*/ 778604 w 1712501"/>
                <a:gd name="connsiteY255" fmla="*/ 942602 h 2298106"/>
                <a:gd name="connsiteX256" fmla="*/ 789255 w 1712501"/>
                <a:gd name="connsiteY256" fmla="*/ 936870 h 2298106"/>
                <a:gd name="connsiteX257" fmla="*/ 748079 w 1712501"/>
                <a:gd name="connsiteY257" fmla="*/ 925355 h 2298106"/>
                <a:gd name="connsiteX258" fmla="*/ 702490 w 1712501"/>
                <a:gd name="connsiteY258" fmla="*/ 888981 h 2298106"/>
                <a:gd name="connsiteX259" fmla="*/ 725770 w 1712501"/>
                <a:gd name="connsiteY259" fmla="*/ 867641 h 2298106"/>
                <a:gd name="connsiteX260" fmla="*/ 805307 w 1712501"/>
                <a:gd name="connsiteY260" fmla="*/ 910320 h 2298106"/>
                <a:gd name="connsiteX261" fmla="*/ 820585 w 1712501"/>
                <a:gd name="connsiteY261" fmla="*/ 926566 h 2298106"/>
                <a:gd name="connsiteX262" fmla="*/ 820576 w 1712501"/>
                <a:gd name="connsiteY262" fmla="*/ 926593 h 2298106"/>
                <a:gd name="connsiteX263" fmla="*/ 843137 w 1712501"/>
                <a:gd name="connsiteY263" fmla="*/ 919596 h 2298106"/>
                <a:gd name="connsiteX264" fmla="*/ 921705 w 1712501"/>
                <a:gd name="connsiteY264" fmla="*/ 788104 h 2298106"/>
                <a:gd name="connsiteX265" fmla="*/ 952744 w 1712501"/>
                <a:gd name="connsiteY265" fmla="*/ 788104 h 2298106"/>
                <a:gd name="connsiteX266" fmla="*/ 940104 w 1712501"/>
                <a:gd name="connsiteY266" fmla="*/ 854213 h 2298106"/>
                <a:gd name="connsiteX267" fmla="*/ 657872 w 1712501"/>
                <a:gd name="connsiteY267" fmla="*/ 2000571 h 2298106"/>
                <a:gd name="connsiteX268" fmla="*/ 626833 w 1712501"/>
                <a:gd name="connsiteY268" fmla="*/ 1990871 h 2298106"/>
                <a:gd name="connsiteX269" fmla="*/ 621013 w 1712501"/>
                <a:gd name="connsiteY269" fmla="*/ 1709579 h 2298106"/>
                <a:gd name="connsiteX270" fmla="*/ 652052 w 1712501"/>
                <a:gd name="connsiteY270" fmla="*/ 1701819 h 2298106"/>
                <a:gd name="connsiteX271" fmla="*/ 657872 w 1712501"/>
                <a:gd name="connsiteY271" fmla="*/ 2000571 h 2298106"/>
                <a:gd name="connsiteX272" fmla="*/ 725769 w 1712501"/>
                <a:gd name="connsiteY272" fmla="*/ 2043249 h 2298106"/>
                <a:gd name="connsiteX273" fmla="*/ 469696 w 1712501"/>
                <a:gd name="connsiteY273" fmla="*/ 2182925 h 2298106"/>
                <a:gd name="connsiteX274" fmla="*/ 471636 w 1712501"/>
                <a:gd name="connsiteY274" fmla="*/ 2151887 h 2298106"/>
                <a:gd name="connsiteX275" fmla="*/ 698610 w 1712501"/>
                <a:gd name="connsiteY275" fmla="*/ 2027729 h 2298106"/>
                <a:gd name="connsiteX276" fmla="*/ 725769 w 1712501"/>
                <a:gd name="connsiteY276" fmla="*/ 2043249 h 2298106"/>
                <a:gd name="connsiteX277" fmla="*/ 762629 w 1712501"/>
                <a:gd name="connsiteY277" fmla="*/ 2072350 h 2298106"/>
                <a:gd name="connsiteX278" fmla="*/ 731589 w 1712501"/>
                <a:gd name="connsiteY278" fmla="*/ 2064590 h 2298106"/>
                <a:gd name="connsiteX279" fmla="*/ 708310 w 1712501"/>
                <a:gd name="connsiteY279" fmla="*/ 1771658 h 2298106"/>
                <a:gd name="connsiteX280" fmla="*/ 739349 w 1712501"/>
                <a:gd name="connsiteY280" fmla="*/ 1763897 h 2298106"/>
                <a:gd name="connsiteX281" fmla="*/ 762629 w 1712501"/>
                <a:gd name="connsiteY281" fmla="*/ 2072350 h 2298106"/>
                <a:gd name="connsiteX282" fmla="*/ 836347 w 1712501"/>
                <a:gd name="connsiteY282" fmla="*/ 2093689 h 2298106"/>
                <a:gd name="connsiteX283" fmla="*/ 829315 w 1712501"/>
                <a:gd name="connsiteY283" fmla="*/ 2104207 h 2298106"/>
                <a:gd name="connsiteX284" fmla="*/ 818967 w 1712501"/>
                <a:gd name="connsiteY284" fmla="*/ 2105005 h 2298106"/>
                <a:gd name="connsiteX285" fmla="*/ 816947 w 1712501"/>
                <a:gd name="connsiteY285" fmla="*/ 2116968 h 2298106"/>
                <a:gd name="connsiteX286" fmla="*/ 626832 w 1712501"/>
                <a:gd name="connsiteY286" fmla="*/ 2225604 h 2298106"/>
                <a:gd name="connsiteX287" fmla="*/ 626832 w 1712501"/>
                <a:gd name="connsiteY287" fmla="*/ 2190685 h 2298106"/>
                <a:gd name="connsiteX288" fmla="*/ 789787 w 1712501"/>
                <a:gd name="connsiteY288" fmla="*/ 2099508 h 2298106"/>
                <a:gd name="connsiteX289" fmla="*/ 800578 w 1712501"/>
                <a:gd name="connsiteY289" fmla="*/ 2091325 h 2298106"/>
                <a:gd name="connsiteX290" fmla="*/ 806741 w 1712501"/>
                <a:gd name="connsiteY290" fmla="*/ 2092590 h 2298106"/>
                <a:gd name="connsiteX291" fmla="*/ 805308 w 1712501"/>
                <a:gd name="connsiteY291" fmla="*/ 2085929 h 2298106"/>
                <a:gd name="connsiteX292" fmla="*/ 774269 w 1712501"/>
                <a:gd name="connsiteY292" fmla="*/ 1841496 h 2298106"/>
                <a:gd name="connsiteX293" fmla="*/ 803368 w 1712501"/>
                <a:gd name="connsiteY293" fmla="*/ 1825976 h 2298106"/>
                <a:gd name="connsiteX294" fmla="*/ 836347 w 1712501"/>
                <a:gd name="connsiteY294" fmla="*/ 2093689 h 2298106"/>
                <a:gd name="connsiteX295" fmla="*/ 960303 w 1712501"/>
                <a:gd name="connsiteY295" fmla="*/ 2055561 h 2298106"/>
                <a:gd name="connsiteX296" fmla="*/ 906186 w 1712501"/>
                <a:gd name="connsiteY296" fmla="*/ 2130548 h 2298106"/>
                <a:gd name="connsiteX297" fmla="*/ 901103 w 1712501"/>
                <a:gd name="connsiteY297" fmla="*/ 2131504 h 2298106"/>
                <a:gd name="connsiteX298" fmla="*/ 882361 w 1712501"/>
                <a:gd name="connsiteY298" fmla="*/ 2174075 h 2298106"/>
                <a:gd name="connsiteX299" fmla="*/ 725771 w 1712501"/>
                <a:gd name="connsiteY299" fmla="*/ 2297383 h 2298106"/>
                <a:gd name="connsiteX300" fmla="*/ 718011 w 1712501"/>
                <a:gd name="connsiteY300" fmla="*/ 2266344 h 2298106"/>
                <a:gd name="connsiteX301" fmla="*/ 879027 w 1712501"/>
                <a:gd name="connsiteY301" fmla="*/ 2103388 h 2298106"/>
                <a:gd name="connsiteX302" fmla="*/ 898911 w 1712501"/>
                <a:gd name="connsiteY302" fmla="*/ 2091991 h 2298106"/>
                <a:gd name="connsiteX303" fmla="*/ 901755 w 1712501"/>
                <a:gd name="connsiteY303" fmla="*/ 2093998 h 2298106"/>
                <a:gd name="connsiteX304" fmla="*/ 911872 w 1712501"/>
                <a:gd name="connsiteY304" fmla="*/ 2085430 h 2298106"/>
                <a:gd name="connsiteX305" fmla="*/ 912006 w 1712501"/>
                <a:gd name="connsiteY305" fmla="*/ 1911334 h 2298106"/>
                <a:gd name="connsiteX306" fmla="*/ 943045 w 1712501"/>
                <a:gd name="connsiteY306" fmla="*/ 1901634 h 2298106"/>
                <a:gd name="connsiteX307" fmla="*/ 960303 w 1712501"/>
                <a:gd name="connsiteY307" fmla="*/ 2055561 h 2298106"/>
                <a:gd name="connsiteX308" fmla="*/ 1324729 w 1712501"/>
                <a:gd name="connsiteY308" fmla="*/ 1087098 h 2298106"/>
                <a:gd name="connsiteX309" fmla="*/ 1303875 w 1712501"/>
                <a:gd name="connsiteY309" fmla="*/ 1092675 h 2298106"/>
                <a:gd name="connsiteX310" fmla="*/ 1100180 w 1712501"/>
                <a:gd name="connsiteY310" fmla="*/ 757064 h 2298106"/>
                <a:gd name="connsiteX311" fmla="*/ 1131220 w 1712501"/>
                <a:gd name="connsiteY311" fmla="*/ 759004 h 2298106"/>
                <a:gd name="connsiteX312" fmla="*/ 1319395 w 1712501"/>
                <a:gd name="connsiteY312" fmla="*/ 1065516 h 2298106"/>
                <a:gd name="connsiteX313" fmla="*/ 1324729 w 1712501"/>
                <a:gd name="connsiteY313" fmla="*/ 1087098 h 2298106"/>
                <a:gd name="connsiteX314" fmla="*/ 1473862 w 1712501"/>
                <a:gd name="connsiteY314" fmla="*/ 551066 h 2298106"/>
                <a:gd name="connsiteX315" fmla="*/ 1445490 w 1712501"/>
                <a:gd name="connsiteY315" fmla="*/ 563070 h 2298106"/>
                <a:gd name="connsiteX316" fmla="*/ 1329093 w 1712501"/>
                <a:gd name="connsiteY316" fmla="*/ 312817 h 2298106"/>
                <a:gd name="connsiteX317" fmla="*/ 1362072 w 1712501"/>
                <a:gd name="connsiteY317" fmla="*/ 312817 h 2298106"/>
                <a:gd name="connsiteX318" fmla="*/ 1468769 w 1712501"/>
                <a:gd name="connsiteY318" fmla="*/ 539791 h 2298106"/>
                <a:gd name="connsiteX319" fmla="*/ 1473862 w 1712501"/>
                <a:gd name="connsiteY319" fmla="*/ 551066 h 2298106"/>
                <a:gd name="connsiteX320" fmla="*/ 1587107 w 1712501"/>
                <a:gd name="connsiteY320" fmla="*/ 318636 h 2298106"/>
                <a:gd name="connsiteX321" fmla="*/ 1472650 w 1712501"/>
                <a:gd name="connsiteY321" fmla="*/ 491291 h 2298106"/>
                <a:gd name="connsiteX322" fmla="*/ 1444278 w 1712501"/>
                <a:gd name="connsiteY322" fmla="*/ 480106 h 2298106"/>
                <a:gd name="connsiteX323" fmla="*/ 1448771 w 1712501"/>
                <a:gd name="connsiteY323" fmla="*/ 471146 h 2298106"/>
                <a:gd name="connsiteX324" fmla="*/ 1447430 w 1712501"/>
                <a:gd name="connsiteY324" fmla="*/ 469951 h 2298106"/>
                <a:gd name="connsiteX325" fmla="*/ 1431911 w 1712501"/>
                <a:gd name="connsiteY325" fmla="*/ 250737 h 2298106"/>
                <a:gd name="connsiteX326" fmla="*/ 1464890 w 1712501"/>
                <a:gd name="connsiteY326" fmla="*/ 252678 h 2298106"/>
                <a:gd name="connsiteX327" fmla="*/ 1463677 w 1712501"/>
                <a:gd name="connsiteY327" fmla="*/ 357434 h 2298106"/>
                <a:gd name="connsiteX328" fmla="*/ 1475427 w 1712501"/>
                <a:gd name="connsiteY328" fmla="*/ 440650 h 2298106"/>
                <a:gd name="connsiteX329" fmla="*/ 1513631 w 1712501"/>
                <a:gd name="connsiteY329" fmla="*/ 397689 h 2298106"/>
                <a:gd name="connsiteX330" fmla="*/ 1556067 w 1712501"/>
                <a:gd name="connsiteY330" fmla="*/ 310876 h 2298106"/>
                <a:gd name="connsiteX331" fmla="*/ 1587107 w 1712501"/>
                <a:gd name="connsiteY331" fmla="*/ 318636 h 2298106"/>
                <a:gd name="connsiteX332" fmla="*/ 1645305 w 1712501"/>
                <a:gd name="connsiteY332" fmla="*/ 400114 h 2298106"/>
                <a:gd name="connsiteX333" fmla="*/ 1464890 w 1712501"/>
                <a:gd name="connsiteY333" fmla="*/ 605749 h 2298106"/>
                <a:gd name="connsiteX334" fmla="*/ 1449370 w 1712501"/>
                <a:gd name="connsiteY334" fmla="*/ 578589 h 2298106"/>
                <a:gd name="connsiteX335" fmla="*/ 1618146 w 1712501"/>
                <a:gd name="connsiteY335" fmla="*/ 384594 h 2298106"/>
                <a:gd name="connsiteX336" fmla="*/ 1645305 w 1712501"/>
                <a:gd name="connsiteY336" fmla="*/ 400114 h 2298106"/>
                <a:gd name="connsiteX337" fmla="*/ 1647246 w 1712501"/>
                <a:gd name="connsiteY337" fmla="*/ 559189 h 2298106"/>
                <a:gd name="connsiteX338" fmla="*/ 1445490 w 1712501"/>
                <a:gd name="connsiteY338" fmla="*/ 698865 h 2298106"/>
                <a:gd name="connsiteX339" fmla="*/ 1426394 w 1712501"/>
                <a:gd name="connsiteY339" fmla="*/ 675678 h 2298106"/>
                <a:gd name="connsiteX340" fmla="*/ 1430983 w 1712501"/>
                <a:gd name="connsiteY340" fmla="*/ 672791 h 2298106"/>
                <a:gd name="connsiteX341" fmla="*/ 1401084 w 1712501"/>
                <a:gd name="connsiteY341" fmla="*/ 663857 h 2298106"/>
                <a:gd name="connsiteX342" fmla="*/ 1327154 w 1712501"/>
                <a:gd name="connsiteY342" fmla="*/ 570830 h 2298106"/>
                <a:gd name="connsiteX343" fmla="*/ 1268955 w 1712501"/>
                <a:gd name="connsiteY343" fmla="*/ 386535 h 2298106"/>
                <a:gd name="connsiteX344" fmla="*/ 1301934 w 1712501"/>
                <a:gd name="connsiteY344" fmla="*/ 386535 h 2298106"/>
                <a:gd name="connsiteX345" fmla="*/ 1342673 w 1712501"/>
                <a:gd name="connsiteY345" fmla="*/ 533971 h 2298106"/>
                <a:gd name="connsiteX346" fmla="*/ 1407328 w 1712501"/>
                <a:gd name="connsiteY346" fmla="*/ 629725 h 2298106"/>
                <a:gd name="connsiteX347" fmla="*/ 1429805 w 1712501"/>
                <a:gd name="connsiteY347" fmla="*/ 640643 h 2298106"/>
                <a:gd name="connsiteX348" fmla="*/ 1429486 w 1712501"/>
                <a:gd name="connsiteY348" fmla="*/ 640668 h 2298106"/>
                <a:gd name="connsiteX349" fmla="*/ 1420271 w 1712501"/>
                <a:gd name="connsiteY349" fmla="*/ 650368 h 2298106"/>
                <a:gd name="connsiteX350" fmla="*/ 1418331 w 1712501"/>
                <a:gd name="connsiteY350" fmla="*/ 654248 h 2298106"/>
                <a:gd name="connsiteX351" fmla="*/ 1433851 w 1712501"/>
                <a:gd name="connsiteY351" fmla="*/ 642608 h 2298106"/>
                <a:gd name="connsiteX352" fmla="*/ 1429805 w 1712501"/>
                <a:gd name="connsiteY352" fmla="*/ 640643 h 2298106"/>
                <a:gd name="connsiteX353" fmla="*/ 1441611 w 1712501"/>
                <a:gd name="connsiteY353" fmla="*/ 639698 h 2298106"/>
                <a:gd name="connsiteX354" fmla="*/ 1451311 w 1712501"/>
                <a:gd name="connsiteY354" fmla="*/ 658127 h 2298106"/>
                <a:gd name="connsiteX355" fmla="*/ 1449370 w 1712501"/>
                <a:gd name="connsiteY355" fmla="*/ 662007 h 2298106"/>
                <a:gd name="connsiteX356" fmla="*/ 1440958 w 1712501"/>
                <a:gd name="connsiteY356" fmla="*/ 668317 h 2298106"/>
                <a:gd name="connsiteX357" fmla="*/ 1492413 w 1712501"/>
                <a:gd name="connsiteY357" fmla="*/ 653883 h 2298106"/>
                <a:gd name="connsiteX358" fmla="*/ 1620086 w 1712501"/>
                <a:gd name="connsiteY358" fmla="*/ 543670 h 2298106"/>
                <a:gd name="connsiteX359" fmla="*/ 1647246 w 1712501"/>
                <a:gd name="connsiteY359" fmla="*/ 559189 h 2298106"/>
                <a:gd name="connsiteX360" fmla="*/ 1422211 w 1712501"/>
                <a:gd name="connsiteY360" fmla="*/ 1436047 h 2298106"/>
                <a:gd name="connsiteX361" fmla="*/ 1305814 w 1712501"/>
                <a:gd name="connsiteY361" fmla="*/ 1500065 h 2298106"/>
                <a:gd name="connsiteX362" fmla="*/ 1121519 w 1712501"/>
                <a:gd name="connsiteY362" fmla="*/ 1507825 h 2298106"/>
                <a:gd name="connsiteX363" fmla="*/ 1110850 w 1712501"/>
                <a:gd name="connsiteY363" fmla="*/ 1490850 h 2298106"/>
                <a:gd name="connsiteX364" fmla="*/ 1111264 w 1712501"/>
                <a:gd name="connsiteY364" fmla="*/ 1490173 h 2298106"/>
                <a:gd name="connsiteX365" fmla="*/ 1063534 w 1712501"/>
                <a:gd name="connsiteY365" fmla="*/ 1469874 h 2298106"/>
                <a:gd name="connsiteX366" fmla="*/ 954685 w 1712501"/>
                <a:gd name="connsiteY366" fmla="*/ 1313830 h 2298106"/>
                <a:gd name="connsiteX367" fmla="*/ 985724 w 1712501"/>
                <a:gd name="connsiteY367" fmla="*/ 1313830 h 2298106"/>
                <a:gd name="connsiteX368" fmla="*/ 1133160 w 1712501"/>
                <a:gd name="connsiteY368" fmla="*/ 1465145 h 2298106"/>
                <a:gd name="connsiteX369" fmla="*/ 1142860 w 1712501"/>
                <a:gd name="connsiteY369" fmla="*/ 1474360 h 2298106"/>
                <a:gd name="connsiteX370" fmla="*/ 1143039 w 1712501"/>
                <a:gd name="connsiteY370" fmla="*/ 1476597 h 2298106"/>
                <a:gd name="connsiteX371" fmla="*/ 1270895 w 1712501"/>
                <a:gd name="connsiteY371" fmla="*/ 1474846 h 2298106"/>
                <a:gd name="connsiteX372" fmla="*/ 1391172 w 1712501"/>
                <a:gd name="connsiteY372" fmla="*/ 1428287 h 2298106"/>
                <a:gd name="connsiteX373" fmla="*/ 1422211 w 1712501"/>
                <a:gd name="connsiteY373" fmla="*/ 1436047 h 2298106"/>
                <a:gd name="connsiteX374" fmla="*/ 1487443 w 1712501"/>
                <a:gd name="connsiteY374" fmla="*/ 1324166 h 2298106"/>
                <a:gd name="connsiteX375" fmla="*/ 1482351 w 1712501"/>
                <a:gd name="connsiteY375" fmla="*/ 1335169 h 2298106"/>
                <a:gd name="connsiteX376" fmla="*/ 1177779 w 1712501"/>
                <a:gd name="connsiteY376" fmla="*/ 1399186 h 2298106"/>
                <a:gd name="connsiteX377" fmla="*/ 1165775 w 1712501"/>
                <a:gd name="connsiteY377" fmla="*/ 1393245 h 2298106"/>
                <a:gd name="connsiteX378" fmla="*/ 1162486 w 1712501"/>
                <a:gd name="connsiteY378" fmla="*/ 1384174 h 2298106"/>
                <a:gd name="connsiteX379" fmla="*/ 1155378 w 1712501"/>
                <a:gd name="connsiteY379" fmla="*/ 1390427 h 2298106"/>
                <a:gd name="connsiteX380" fmla="*/ 1142859 w 1712501"/>
                <a:gd name="connsiteY380" fmla="*/ 1389487 h 2298106"/>
                <a:gd name="connsiteX381" fmla="*/ 977963 w 1712501"/>
                <a:gd name="connsiteY381" fmla="*/ 1146994 h 2298106"/>
                <a:gd name="connsiteX382" fmla="*/ 1009002 w 1712501"/>
                <a:gd name="connsiteY382" fmla="*/ 1146993 h 2298106"/>
                <a:gd name="connsiteX383" fmla="*/ 1158378 w 1712501"/>
                <a:gd name="connsiteY383" fmla="*/ 1362328 h 2298106"/>
                <a:gd name="connsiteX384" fmla="*/ 1166593 w 1712501"/>
                <a:gd name="connsiteY384" fmla="*/ 1371209 h 2298106"/>
                <a:gd name="connsiteX385" fmla="*/ 1166503 w 1712501"/>
                <a:gd name="connsiteY385" fmla="*/ 1371678 h 2298106"/>
                <a:gd name="connsiteX386" fmla="*/ 1177779 w 1712501"/>
                <a:gd name="connsiteY386" fmla="*/ 1368148 h 2298106"/>
                <a:gd name="connsiteX387" fmla="*/ 1459071 w 1712501"/>
                <a:gd name="connsiteY387" fmla="*/ 1311888 h 2298106"/>
                <a:gd name="connsiteX388" fmla="*/ 1487443 w 1712501"/>
                <a:gd name="connsiteY388" fmla="*/ 1324166 h 2298106"/>
                <a:gd name="connsiteX389" fmla="*/ 1561524 w 1712501"/>
                <a:gd name="connsiteY389" fmla="*/ 1119835 h 2298106"/>
                <a:gd name="connsiteX390" fmla="*/ 1554128 w 1712501"/>
                <a:gd name="connsiteY390" fmla="*/ 1129535 h 2298106"/>
                <a:gd name="connsiteX391" fmla="*/ 1272836 w 1712501"/>
                <a:gd name="connsiteY391" fmla="*/ 1193553 h 2298106"/>
                <a:gd name="connsiteX392" fmla="*/ 1270961 w 1712501"/>
                <a:gd name="connsiteY392" fmla="*/ 1192753 h 2298106"/>
                <a:gd name="connsiteX393" fmla="*/ 1269561 w 1712501"/>
                <a:gd name="connsiteY393" fmla="*/ 1193917 h 2298106"/>
                <a:gd name="connsiteX394" fmla="*/ 1257315 w 1712501"/>
                <a:gd name="connsiteY394" fmla="*/ 1191613 h 2298106"/>
                <a:gd name="connsiteX395" fmla="*/ 1047800 w 1712501"/>
                <a:gd name="connsiteY395" fmla="*/ 894801 h 2298106"/>
                <a:gd name="connsiteX396" fmla="*/ 1076900 w 1712501"/>
                <a:gd name="connsiteY396" fmla="*/ 885101 h 2298106"/>
                <a:gd name="connsiteX397" fmla="*/ 1204573 w 1712501"/>
                <a:gd name="connsiteY397" fmla="*/ 1109347 h 2298106"/>
                <a:gd name="connsiteX398" fmla="*/ 1271139 w 1712501"/>
                <a:gd name="connsiteY398" fmla="*/ 1163084 h 2298106"/>
                <a:gd name="connsiteX399" fmla="*/ 1272836 w 1712501"/>
                <a:gd name="connsiteY399" fmla="*/ 1162514 h 2298106"/>
                <a:gd name="connsiteX400" fmla="*/ 1538609 w 1712501"/>
                <a:gd name="connsiteY400" fmla="*/ 1102376 h 2298106"/>
                <a:gd name="connsiteX401" fmla="*/ 1561524 w 1712501"/>
                <a:gd name="connsiteY401" fmla="*/ 1119835 h 2298106"/>
                <a:gd name="connsiteX402" fmla="*/ 1536668 w 1712501"/>
                <a:gd name="connsiteY402" fmla="*/ 1218772 h 2298106"/>
                <a:gd name="connsiteX403" fmla="*/ 1424152 w 1712501"/>
                <a:gd name="connsiteY403" fmla="*/ 1290549 h 2298106"/>
                <a:gd name="connsiteX404" fmla="*/ 1230157 w 1712501"/>
                <a:gd name="connsiteY404" fmla="*/ 1309950 h 2298106"/>
                <a:gd name="connsiteX405" fmla="*/ 1223678 w 1712501"/>
                <a:gd name="connsiteY405" fmla="*/ 1306727 h 2298106"/>
                <a:gd name="connsiteX406" fmla="*/ 1222396 w 1712501"/>
                <a:gd name="connsiteY406" fmla="*/ 1308008 h 2298106"/>
                <a:gd name="connsiteX407" fmla="*/ 1206876 w 1712501"/>
                <a:gd name="connsiteY407" fmla="*/ 1311889 h 2298106"/>
                <a:gd name="connsiteX408" fmla="*/ 1092419 w 1712501"/>
                <a:gd name="connsiteY408" fmla="*/ 1197431 h 2298106"/>
                <a:gd name="connsiteX409" fmla="*/ 1009001 w 1712501"/>
                <a:gd name="connsiteY409" fmla="*/ 1018956 h 2298106"/>
                <a:gd name="connsiteX410" fmla="*/ 1038101 w 1712501"/>
                <a:gd name="connsiteY410" fmla="*/ 1009256 h 2298106"/>
                <a:gd name="connsiteX411" fmla="*/ 1104059 w 1712501"/>
                <a:gd name="connsiteY411" fmla="*/ 1158632 h 2298106"/>
                <a:gd name="connsiteX412" fmla="*/ 1202996 w 1712501"/>
                <a:gd name="connsiteY412" fmla="*/ 1280850 h 2298106"/>
                <a:gd name="connsiteX413" fmla="*/ 1219910 w 1712501"/>
                <a:gd name="connsiteY413" fmla="*/ 1277304 h 2298106"/>
                <a:gd name="connsiteX414" fmla="*/ 1222038 w 1712501"/>
                <a:gd name="connsiteY414" fmla="*/ 1280271 h 2298106"/>
                <a:gd name="connsiteX415" fmla="*/ 1230157 w 1712501"/>
                <a:gd name="connsiteY415" fmla="*/ 1276970 h 2298106"/>
                <a:gd name="connsiteX416" fmla="*/ 1371773 w 1712501"/>
                <a:gd name="connsiteY416" fmla="*/ 1271151 h 2298106"/>
                <a:gd name="connsiteX417" fmla="*/ 1505629 w 1712501"/>
                <a:gd name="connsiteY417" fmla="*/ 1211011 h 2298106"/>
                <a:gd name="connsiteX418" fmla="*/ 1536668 w 1712501"/>
                <a:gd name="connsiteY418" fmla="*/ 1218772 h 2298106"/>
                <a:gd name="connsiteX419" fmla="*/ 1707779 w 1712501"/>
                <a:gd name="connsiteY419" fmla="*/ 644093 h 2298106"/>
                <a:gd name="connsiteX420" fmla="*/ 1703505 w 1712501"/>
                <a:gd name="connsiteY420" fmla="*/ 656187 h 2298106"/>
                <a:gd name="connsiteX421" fmla="*/ 1410573 w 1712501"/>
                <a:gd name="connsiteY421" fmla="*/ 807503 h 2298106"/>
                <a:gd name="connsiteX422" fmla="*/ 1398539 w 1712501"/>
                <a:gd name="connsiteY422" fmla="*/ 801259 h 2298106"/>
                <a:gd name="connsiteX423" fmla="*/ 1396177 w 1712501"/>
                <a:gd name="connsiteY423" fmla="*/ 794699 h 2298106"/>
                <a:gd name="connsiteX424" fmla="*/ 1385353 w 1712501"/>
                <a:gd name="connsiteY424" fmla="*/ 795863 h 2298106"/>
                <a:gd name="connsiteX425" fmla="*/ 1212696 w 1712501"/>
                <a:gd name="connsiteY425" fmla="*/ 512631 h 2298106"/>
                <a:gd name="connsiteX426" fmla="*/ 1243735 w 1712501"/>
                <a:gd name="connsiteY426" fmla="*/ 502931 h 2298106"/>
                <a:gd name="connsiteX427" fmla="*/ 1393112 w 1712501"/>
                <a:gd name="connsiteY427" fmla="*/ 764824 h 2298106"/>
                <a:gd name="connsiteX428" fmla="*/ 1402812 w 1712501"/>
                <a:gd name="connsiteY428" fmla="*/ 773766 h 2298106"/>
                <a:gd name="connsiteX429" fmla="*/ 1403048 w 1712501"/>
                <a:gd name="connsiteY429" fmla="*/ 776608 h 2298106"/>
                <a:gd name="connsiteX430" fmla="*/ 1408633 w 1712501"/>
                <a:gd name="connsiteY430" fmla="*/ 774524 h 2298106"/>
                <a:gd name="connsiteX431" fmla="*/ 1680226 w 1712501"/>
                <a:gd name="connsiteY431" fmla="*/ 632908 h 2298106"/>
                <a:gd name="connsiteX432" fmla="*/ 1707779 w 1712501"/>
                <a:gd name="connsiteY432" fmla="*/ 644093 h 2298106"/>
                <a:gd name="connsiteX433" fmla="*/ 1666766 w 1712501"/>
                <a:gd name="connsiteY433" fmla="*/ 946452 h 2298106"/>
                <a:gd name="connsiteX434" fmla="*/ 1662765 w 1712501"/>
                <a:gd name="connsiteY434" fmla="*/ 958819 h 2298106"/>
                <a:gd name="connsiteX435" fmla="*/ 1327154 w 1712501"/>
                <a:gd name="connsiteY435" fmla="*/ 1055816 h 2298106"/>
                <a:gd name="connsiteX436" fmla="*/ 1327154 w 1712501"/>
                <a:gd name="connsiteY436" fmla="*/ 1022838 h 2298106"/>
                <a:gd name="connsiteX437" fmla="*/ 1639485 w 1712501"/>
                <a:gd name="connsiteY437" fmla="*/ 935539 h 2298106"/>
                <a:gd name="connsiteX438" fmla="*/ 1666766 w 1712501"/>
                <a:gd name="connsiteY438" fmla="*/ 946452 h 2298106"/>
                <a:gd name="connsiteX439" fmla="*/ 1712476 w 1712501"/>
                <a:gd name="connsiteY439" fmla="*/ 798167 h 2298106"/>
                <a:gd name="connsiteX440" fmla="*/ 1707383 w 1712501"/>
                <a:gd name="connsiteY440" fmla="*/ 809443 h 2298106"/>
                <a:gd name="connsiteX441" fmla="*/ 1554127 w 1712501"/>
                <a:gd name="connsiteY441" fmla="*/ 916140 h 2298106"/>
                <a:gd name="connsiteX442" fmla="*/ 1362072 w 1712501"/>
                <a:gd name="connsiteY442" fmla="*/ 912259 h 2298106"/>
                <a:gd name="connsiteX443" fmla="*/ 1351554 w 1712501"/>
                <a:gd name="connsiteY443" fmla="*/ 905227 h 2298106"/>
                <a:gd name="connsiteX444" fmla="*/ 1350938 w 1712501"/>
                <a:gd name="connsiteY444" fmla="*/ 897232 h 2298106"/>
                <a:gd name="connsiteX445" fmla="*/ 1278928 w 1712501"/>
                <a:gd name="connsiteY445" fmla="*/ 857213 h 2298106"/>
                <a:gd name="connsiteX446" fmla="*/ 1138979 w 1712501"/>
                <a:gd name="connsiteY446" fmla="*/ 601867 h 2298106"/>
                <a:gd name="connsiteX447" fmla="*/ 1170018 w 1712501"/>
                <a:gd name="connsiteY447" fmla="*/ 594108 h 2298106"/>
                <a:gd name="connsiteX448" fmla="*/ 1371773 w 1712501"/>
                <a:gd name="connsiteY448" fmla="*/ 873460 h 2298106"/>
                <a:gd name="connsiteX449" fmla="*/ 1381473 w 1712501"/>
                <a:gd name="connsiteY449" fmla="*/ 881584 h 2298106"/>
                <a:gd name="connsiteX450" fmla="*/ 1381608 w 1712501"/>
                <a:gd name="connsiteY450" fmla="*/ 883219 h 2298106"/>
                <a:gd name="connsiteX451" fmla="*/ 1465617 w 1712501"/>
                <a:gd name="connsiteY451" fmla="*/ 897468 h 2298106"/>
                <a:gd name="connsiteX452" fmla="*/ 1559947 w 1712501"/>
                <a:gd name="connsiteY452" fmla="*/ 877340 h 2298106"/>
                <a:gd name="connsiteX453" fmla="*/ 1684104 w 1712501"/>
                <a:gd name="connsiteY453" fmla="*/ 786164 h 2298106"/>
                <a:gd name="connsiteX454" fmla="*/ 1712476 w 1712501"/>
                <a:gd name="connsiteY454" fmla="*/ 798167 h 2298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</a:cxnLst>
              <a:rect l="l" t="t" r="r" b="b"/>
              <a:pathLst>
                <a:path w="1712501" h="2298106">
                  <a:moveTo>
                    <a:pt x="361302" y="603323"/>
                  </a:moveTo>
                  <a:cubicBezTo>
                    <a:pt x="357665" y="614963"/>
                    <a:pt x="351360" y="625147"/>
                    <a:pt x="339720" y="630967"/>
                  </a:cubicBezTo>
                  <a:cubicBezTo>
                    <a:pt x="312561" y="642606"/>
                    <a:pt x="285402" y="615448"/>
                    <a:pt x="269882" y="596049"/>
                  </a:cubicBezTo>
                  <a:cubicBezTo>
                    <a:pt x="246603" y="568888"/>
                    <a:pt x="236903" y="535909"/>
                    <a:pt x="233023" y="500991"/>
                  </a:cubicBezTo>
                  <a:cubicBezTo>
                    <a:pt x="231083" y="479652"/>
                    <a:pt x="264062" y="479651"/>
                    <a:pt x="266002" y="499050"/>
                  </a:cubicBezTo>
                  <a:cubicBezTo>
                    <a:pt x="267941" y="524270"/>
                    <a:pt x="275702" y="547550"/>
                    <a:pt x="289282" y="566948"/>
                  </a:cubicBezTo>
                  <a:cubicBezTo>
                    <a:pt x="297042" y="578588"/>
                    <a:pt x="304801" y="590228"/>
                    <a:pt x="320321" y="590228"/>
                  </a:cubicBezTo>
                  <a:cubicBezTo>
                    <a:pt x="335841" y="590229"/>
                    <a:pt x="331961" y="588289"/>
                    <a:pt x="333901" y="572769"/>
                  </a:cubicBezTo>
                  <a:cubicBezTo>
                    <a:pt x="337781" y="528150"/>
                    <a:pt x="330021" y="479652"/>
                    <a:pt x="320321" y="435033"/>
                  </a:cubicBezTo>
                  <a:cubicBezTo>
                    <a:pt x="316441" y="415633"/>
                    <a:pt x="347480" y="407874"/>
                    <a:pt x="351359" y="427273"/>
                  </a:cubicBezTo>
                  <a:cubicBezTo>
                    <a:pt x="362999" y="471892"/>
                    <a:pt x="368819" y="520391"/>
                    <a:pt x="366880" y="566948"/>
                  </a:cubicBezTo>
                  <a:cubicBezTo>
                    <a:pt x="365910" y="578589"/>
                    <a:pt x="364940" y="591683"/>
                    <a:pt x="361302" y="603323"/>
                  </a:cubicBezTo>
                  <a:close/>
                  <a:moveTo>
                    <a:pt x="386036" y="730390"/>
                  </a:moveTo>
                  <a:cubicBezTo>
                    <a:pt x="383854" y="738150"/>
                    <a:pt x="376579" y="744455"/>
                    <a:pt x="366880" y="741544"/>
                  </a:cubicBezTo>
                  <a:cubicBezTo>
                    <a:pt x="289282" y="720205"/>
                    <a:pt x="225264" y="667827"/>
                    <a:pt x="190345" y="594108"/>
                  </a:cubicBezTo>
                  <a:cubicBezTo>
                    <a:pt x="182585" y="576650"/>
                    <a:pt x="209744" y="561129"/>
                    <a:pt x="217503" y="576649"/>
                  </a:cubicBezTo>
                  <a:cubicBezTo>
                    <a:pt x="240783" y="626118"/>
                    <a:pt x="278248" y="665766"/>
                    <a:pt x="324989" y="690682"/>
                  </a:cubicBezTo>
                  <a:lnTo>
                    <a:pt x="359072" y="704290"/>
                  </a:lnTo>
                  <a:lnTo>
                    <a:pt x="356241" y="700866"/>
                  </a:lnTo>
                  <a:cubicBezTo>
                    <a:pt x="354756" y="696804"/>
                    <a:pt x="354756" y="692076"/>
                    <a:pt x="357181" y="687226"/>
                  </a:cubicBezTo>
                  <a:cubicBezTo>
                    <a:pt x="390160" y="619328"/>
                    <a:pt x="401799" y="547550"/>
                    <a:pt x="392100" y="473832"/>
                  </a:cubicBezTo>
                  <a:cubicBezTo>
                    <a:pt x="388220" y="454432"/>
                    <a:pt x="421199" y="454432"/>
                    <a:pt x="423139" y="473832"/>
                  </a:cubicBezTo>
                  <a:cubicBezTo>
                    <a:pt x="434778" y="555309"/>
                    <a:pt x="419259" y="632907"/>
                    <a:pt x="384340" y="704685"/>
                  </a:cubicBezTo>
                  <a:lnTo>
                    <a:pt x="376481" y="711927"/>
                  </a:lnTo>
                  <a:lnTo>
                    <a:pt x="385157" y="718629"/>
                  </a:lnTo>
                  <a:cubicBezTo>
                    <a:pt x="386945" y="722267"/>
                    <a:pt x="387127" y="726511"/>
                    <a:pt x="386036" y="730390"/>
                  </a:cubicBezTo>
                  <a:close/>
                  <a:moveTo>
                    <a:pt x="176279" y="1633587"/>
                  </a:moveTo>
                  <a:cubicBezTo>
                    <a:pt x="170459" y="1642772"/>
                    <a:pt x="151545" y="1644591"/>
                    <a:pt x="145725" y="1630042"/>
                  </a:cubicBezTo>
                  <a:cubicBezTo>
                    <a:pt x="122446" y="1575722"/>
                    <a:pt x="93346" y="1525284"/>
                    <a:pt x="56487" y="1478726"/>
                  </a:cubicBezTo>
                  <a:cubicBezTo>
                    <a:pt x="44848" y="1463206"/>
                    <a:pt x="66187" y="1441866"/>
                    <a:pt x="79767" y="1457386"/>
                  </a:cubicBezTo>
                  <a:cubicBezTo>
                    <a:pt x="120506" y="1507825"/>
                    <a:pt x="151545" y="1562143"/>
                    <a:pt x="176764" y="1622281"/>
                  </a:cubicBezTo>
                  <a:cubicBezTo>
                    <a:pt x="178704" y="1626646"/>
                    <a:pt x="178219" y="1630526"/>
                    <a:pt x="176279" y="1633587"/>
                  </a:cubicBezTo>
                  <a:close/>
                  <a:moveTo>
                    <a:pt x="480275" y="782435"/>
                  </a:moveTo>
                  <a:cubicBezTo>
                    <a:pt x="471757" y="802290"/>
                    <a:pt x="459027" y="818657"/>
                    <a:pt x="440597" y="828843"/>
                  </a:cubicBezTo>
                  <a:cubicBezTo>
                    <a:pt x="407617" y="848242"/>
                    <a:pt x="372698" y="828842"/>
                    <a:pt x="341659" y="815263"/>
                  </a:cubicBezTo>
                  <a:cubicBezTo>
                    <a:pt x="291220" y="791982"/>
                    <a:pt x="244662" y="762883"/>
                    <a:pt x="200043" y="727964"/>
                  </a:cubicBezTo>
                  <a:cubicBezTo>
                    <a:pt x="184523" y="714386"/>
                    <a:pt x="205863" y="693046"/>
                    <a:pt x="223322" y="704685"/>
                  </a:cubicBezTo>
                  <a:cubicBezTo>
                    <a:pt x="269881" y="743484"/>
                    <a:pt x="353299" y="809442"/>
                    <a:pt x="415377" y="791982"/>
                  </a:cubicBezTo>
                  <a:cubicBezTo>
                    <a:pt x="444476" y="782283"/>
                    <a:pt x="446416" y="776463"/>
                    <a:pt x="454176" y="747365"/>
                  </a:cubicBezTo>
                  <a:cubicBezTo>
                    <a:pt x="459996" y="727964"/>
                    <a:pt x="461936" y="706625"/>
                    <a:pt x="461936" y="687225"/>
                  </a:cubicBezTo>
                  <a:cubicBezTo>
                    <a:pt x="461936" y="654246"/>
                    <a:pt x="458056" y="623207"/>
                    <a:pt x="452236" y="590228"/>
                  </a:cubicBezTo>
                  <a:cubicBezTo>
                    <a:pt x="448356" y="570828"/>
                    <a:pt x="479396" y="563069"/>
                    <a:pt x="483275" y="582468"/>
                  </a:cubicBezTo>
                  <a:cubicBezTo>
                    <a:pt x="493460" y="631937"/>
                    <a:pt x="505828" y="722873"/>
                    <a:pt x="480275" y="782435"/>
                  </a:cubicBezTo>
                  <a:close/>
                  <a:moveTo>
                    <a:pt x="262121" y="1686299"/>
                  </a:moveTo>
                  <a:cubicBezTo>
                    <a:pt x="263092" y="1691148"/>
                    <a:pt x="261758" y="1694786"/>
                    <a:pt x="259181" y="1697211"/>
                  </a:cubicBezTo>
                  <a:lnTo>
                    <a:pt x="249565" y="1700575"/>
                  </a:lnTo>
                  <a:lnTo>
                    <a:pt x="253241" y="1703033"/>
                  </a:lnTo>
                  <a:cubicBezTo>
                    <a:pt x="258606" y="1713217"/>
                    <a:pt x="249513" y="1729949"/>
                    <a:pt x="234963" y="1727039"/>
                  </a:cubicBezTo>
                  <a:cubicBezTo>
                    <a:pt x="143786" y="1713460"/>
                    <a:pt x="62308" y="1664961"/>
                    <a:pt x="4110" y="1593182"/>
                  </a:cubicBezTo>
                  <a:cubicBezTo>
                    <a:pt x="-9470" y="1577663"/>
                    <a:pt x="13809" y="1554383"/>
                    <a:pt x="27389" y="1569903"/>
                  </a:cubicBezTo>
                  <a:cubicBezTo>
                    <a:pt x="68128" y="1622281"/>
                    <a:pt x="119779" y="1659384"/>
                    <a:pt x="179887" y="1680390"/>
                  </a:cubicBezTo>
                  <a:lnTo>
                    <a:pt x="235600" y="1694231"/>
                  </a:lnTo>
                  <a:lnTo>
                    <a:pt x="231083" y="1686298"/>
                  </a:lnTo>
                  <a:cubicBezTo>
                    <a:pt x="223322" y="1612581"/>
                    <a:pt x="200044" y="1542742"/>
                    <a:pt x="163185" y="1478724"/>
                  </a:cubicBezTo>
                  <a:cubicBezTo>
                    <a:pt x="153484" y="1461265"/>
                    <a:pt x="180645" y="1445745"/>
                    <a:pt x="188404" y="1463204"/>
                  </a:cubicBezTo>
                  <a:cubicBezTo>
                    <a:pt x="229143" y="1533042"/>
                    <a:pt x="252423" y="1606760"/>
                    <a:pt x="262121" y="1686299"/>
                  </a:cubicBezTo>
                  <a:close/>
                  <a:moveTo>
                    <a:pt x="549962" y="824479"/>
                  </a:moveTo>
                  <a:cubicBezTo>
                    <a:pt x="537110" y="860853"/>
                    <a:pt x="520135" y="895771"/>
                    <a:pt x="498796" y="929720"/>
                  </a:cubicBezTo>
                  <a:cubicBezTo>
                    <a:pt x="491522" y="942814"/>
                    <a:pt x="473334" y="937358"/>
                    <a:pt x="469606" y="926446"/>
                  </a:cubicBezTo>
                  <a:lnTo>
                    <a:pt x="469917" y="924572"/>
                  </a:lnTo>
                  <a:lnTo>
                    <a:pt x="463877" y="927780"/>
                  </a:lnTo>
                  <a:cubicBezTo>
                    <a:pt x="370759" y="935540"/>
                    <a:pt x="285401" y="904500"/>
                    <a:pt x="217503" y="840482"/>
                  </a:cubicBezTo>
                  <a:cubicBezTo>
                    <a:pt x="201983" y="826902"/>
                    <a:pt x="225263" y="803623"/>
                    <a:pt x="240782" y="819143"/>
                  </a:cubicBezTo>
                  <a:cubicBezTo>
                    <a:pt x="300921" y="875401"/>
                    <a:pt x="380459" y="902561"/>
                    <a:pt x="463877" y="896741"/>
                  </a:cubicBezTo>
                  <a:cubicBezTo>
                    <a:pt x="469212" y="896257"/>
                    <a:pt x="473092" y="897832"/>
                    <a:pt x="475607" y="900500"/>
                  </a:cubicBezTo>
                  <a:lnTo>
                    <a:pt x="476792" y="903942"/>
                  </a:lnTo>
                  <a:lnTo>
                    <a:pt x="520135" y="817688"/>
                  </a:lnTo>
                  <a:cubicBezTo>
                    <a:pt x="532260" y="784224"/>
                    <a:pt x="540505" y="749305"/>
                    <a:pt x="545355" y="712447"/>
                  </a:cubicBezTo>
                  <a:cubicBezTo>
                    <a:pt x="547295" y="693047"/>
                    <a:pt x="578334" y="693046"/>
                    <a:pt x="576394" y="710506"/>
                  </a:cubicBezTo>
                  <a:cubicBezTo>
                    <a:pt x="571544" y="750275"/>
                    <a:pt x="562814" y="788105"/>
                    <a:pt x="549962" y="824479"/>
                  </a:cubicBezTo>
                  <a:close/>
                  <a:moveTo>
                    <a:pt x="733923" y="429910"/>
                  </a:moveTo>
                  <a:cubicBezTo>
                    <a:pt x="732923" y="442186"/>
                    <a:pt x="718009" y="452008"/>
                    <a:pt x="706370" y="438912"/>
                  </a:cubicBezTo>
                  <a:cubicBezTo>
                    <a:pt x="640411" y="371014"/>
                    <a:pt x="597732" y="287597"/>
                    <a:pt x="578333" y="194479"/>
                  </a:cubicBezTo>
                  <a:cubicBezTo>
                    <a:pt x="574453" y="175080"/>
                    <a:pt x="605493" y="167320"/>
                    <a:pt x="609373" y="186719"/>
                  </a:cubicBezTo>
                  <a:cubicBezTo>
                    <a:pt x="626832" y="274018"/>
                    <a:pt x="667572" y="353555"/>
                    <a:pt x="729649" y="417573"/>
                  </a:cubicBezTo>
                  <a:cubicBezTo>
                    <a:pt x="733044" y="421453"/>
                    <a:pt x="734257" y="425818"/>
                    <a:pt x="733923" y="429910"/>
                  </a:cubicBezTo>
                  <a:close/>
                  <a:moveTo>
                    <a:pt x="605008" y="928264"/>
                  </a:moveTo>
                  <a:cubicBezTo>
                    <a:pt x="592398" y="965123"/>
                    <a:pt x="576394" y="1000527"/>
                    <a:pt x="556994" y="1034476"/>
                  </a:cubicBezTo>
                  <a:cubicBezTo>
                    <a:pt x="554569" y="1039327"/>
                    <a:pt x="551053" y="1041872"/>
                    <a:pt x="547294" y="1042692"/>
                  </a:cubicBezTo>
                  <a:lnTo>
                    <a:pt x="538969" y="1041085"/>
                  </a:lnTo>
                  <a:lnTo>
                    <a:pt x="537595" y="1042236"/>
                  </a:lnTo>
                  <a:cubicBezTo>
                    <a:pt x="452237" y="1065516"/>
                    <a:pt x="363000" y="1051936"/>
                    <a:pt x="287341" y="1001497"/>
                  </a:cubicBezTo>
                  <a:cubicBezTo>
                    <a:pt x="269882" y="989858"/>
                    <a:pt x="285401" y="962699"/>
                    <a:pt x="302861" y="974338"/>
                  </a:cubicBezTo>
                  <a:cubicBezTo>
                    <a:pt x="372700" y="1018956"/>
                    <a:pt x="450297" y="1032537"/>
                    <a:pt x="529835" y="1011197"/>
                  </a:cubicBezTo>
                  <a:lnTo>
                    <a:pt x="533044" y="1011614"/>
                  </a:lnTo>
                  <a:lnTo>
                    <a:pt x="575181" y="915170"/>
                  </a:lnTo>
                  <a:cubicBezTo>
                    <a:pt x="587064" y="879766"/>
                    <a:pt x="595793" y="843392"/>
                    <a:pt x="601613" y="805562"/>
                  </a:cubicBezTo>
                  <a:cubicBezTo>
                    <a:pt x="603553" y="784223"/>
                    <a:pt x="634592" y="793923"/>
                    <a:pt x="632652" y="813322"/>
                  </a:cubicBezTo>
                  <a:cubicBezTo>
                    <a:pt x="626833" y="853091"/>
                    <a:pt x="617618" y="891406"/>
                    <a:pt x="605008" y="928264"/>
                  </a:cubicBezTo>
                  <a:close/>
                  <a:moveTo>
                    <a:pt x="364698" y="1826946"/>
                  </a:moveTo>
                  <a:cubicBezTo>
                    <a:pt x="362515" y="1834705"/>
                    <a:pt x="355240" y="1841496"/>
                    <a:pt x="345541" y="1839555"/>
                  </a:cubicBezTo>
                  <a:cubicBezTo>
                    <a:pt x="223324" y="1818215"/>
                    <a:pt x="93347" y="1791056"/>
                    <a:pt x="9930" y="1694059"/>
                  </a:cubicBezTo>
                  <a:cubicBezTo>
                    <a:pt x="-3650" y="1678540"/>
                    <a:pt x="19629" y="1655260"/>
                    <a:pt x="33209" y="1672720"/>
                  </a:cubicBezTo>
                  <a:cubicBezTo>
                    <a:pt x="92862" y="1742558"/>
                    <a:pt x="177614" y="1773112"/>
                    <a:pt x="265367" y="1792208"/>
                  </a:cubicBezTo>
                  <a:lnTo>
                    <a:pt x="324426" y="1803161"/>
                  </a:lnTo>
                  <a:lnTo>
                    <a:pt x="322261" y="1796877"/>
                  </a:lnTo>
                  <a:cubicBezTo>
                    <a:pt x="335840" y="1694060"/>
                    <a:pt x="322261" y="1591242"/>
                    <a:pt x="281522" y="1496185"/>
                  </a:cubicBezTo>
                  <a:cubicBezTo>
                    <a:pt x="273762" y="1478725"/>
                    <a:pt x="300921" y="1461266"/>
                    <a:pt x="308681" y="1480665"/>
                  </a:cubicBezTo>
                  <a:cubicBezTo>
                    <a:pt x="351360" y="1581543"/>
                    <a:pt x="368819" y="1688240"/>
                    <a:pt x="353300" y="1796877"/>
                  </a:cubicBezTo>
                  <a:lnTo>
                    <a:pt x="347544" y="1807449"/>
                  </a:lnTo>
                  <a:lnTo>
                    <a:pt x="353301" y="1808516"/>
                  </a:lnTo>
                  <a:cubicBezTo>
                    <a:pt x="363970" y="1810457"/>
                    <a:pt x="366880" y="1819186"/>
                    <a:pt x="364698" y="1826946"/>
                  </a:cubicBezTo>
                  <a:close/>
                  <a:moveTo>
                    <a:pt x="732317" y="529120"/>
                  </a:moveTo>
                  <a:cubicBezTo>
                    <a:pt x="730134" y="536880"/>
                    <a:pt x="722860" y="543669"/>
                    <a:pt x="712190" y="541730"/>
                  </a:cubicBezTo>
                  <a:cubicBezTo>
                    <a:pt x="673391" y="532030"/>
                    <a:pt x="650112" y="502932"/>
                    <a:pt x="628772" y="471891"/>
                  </a:cubicBezTo>
                  <a:cubicBezTo>
                    <a:pt x="601613" y="431153"/>
                    <a:pt x="578333" y="388474"/>
                    <a:pt x="562814" y="341915"/>
                  </a:cubicBezTo>
                  <a:cubicBezTo>
                    <a:pt x="556994" y="322516"/>
                    <a:pt x="586093" y="314757"/>
                    <a:pt x="593853" y="334155"/>
                  </a:cubicBezTo>
                  <a:cubicBezTo>
                    <a:pt x="605493" y="369075"/>
                    <a:pt x="622952" y="403993"/>
                    <a:pt x="642352" y="435033"/>
                  </a:cubicBezTo>
                  <a:cubicBezTo>
                    <a:pt x="661751" y="464132"/>
                    <a:pt x="685031" y="502932"/>
                    <a:pt x="721890" y="510691"/>
                  </a:cubicBezTo>
                  <a:cubicBezTo>
                    <a:pt x="731590" y="512631"/>
                    <a:pt x="734499" y="521361"/>
                    <a:pt x="732317" y="529120"/>
                  </a:cubicBezTo>
                  <a:close/>
                  <a:moveTo>
                    <a:pt x="645505" y="1011439"/>
                  </a:moveTo>
                  <a:cubicBezTo>
                    <a:pt x="635077" y="1045632"/>
                    <a:pt x="619073" y="1078126"/>
                    <a:pt x="597734" y="1108194"/>
                  </a:cubicBezTo>
                  <a:lnTo>
                    <a:pt x="597729" y="1108198"/>
                  </a:lnTo>
                  <a:lnTo>
                    <a:pt x="597461" y="1114500"/>
                  </a:lnTo>
                  <a:cubicBezTo>
                    <a:pt x="595915" y="1118380"/>
                    <a:pt x="592884" y="1121776"/>
                    <a:pt x="588034" y="1123715"/>
                  </a:cubicBezTo>
                  <a:cubicBezTo>
                    <a:pt x="514316" y="1152814"/>
                    <a:pt x="434778" y="1146994"/>
                    <a:pt x="363000" y="1110135"/>
                  </a:cubicBezTo>
                  <a:cubicBezTo>
                    <a:pt x="345541" y="1102376"/>
                    <a:pt x="361060" y="1073276"/>
                    <a:pt x="378520" y="1082976"/>
                  </a:cubicBezTo>
                  <a:cubicBezTo>
                    <a:pt x="410529" y="1099466"/>
                    <a:pt x="444478" y="1108680"/>
                    <a:pt x="478669" y="1110377"/>
                  </a:cubicBezTo>
                  <a:lnTo>
                    <a:pt x="570245" y="1094422"/>
                  </a:lnTo>
                  <a:lnTo>
                    <a:pt x="570574" y="1092675"/>
                  </a:lnTo>
                  <a:cubicBezTo>
                    <a:pt x="609373" y="1036417"/>
                    <a:pt x="628773" y="972399"/>
                    <a:pt x="628773" y="904500"/>
                  </a:cubicBezTo>
                  <a:cubicBezTo>
                    <a:pt x="628773" y="885100"/>
                    <a:pt x="661752" y="885100"/>
                    <a:pt x="659812" y="904500"/>
                  </a:cubicBezTo>
                  <a:cubicBezTo>
                    <a:pt x="660782" y="941359"/>
                    <a:pt x="655932" y="977248"/>
                    <a:pt x="645505" y="1011439"/>
                  </a:cubicBezTo>
                  <a:close/>
                  <a:moveTo>
                    <a:pt x="865446" y="217759"/>
                  </a:moveTo>
                  <a:cubicBezTo>
                    <a:pt x="832467" y="275957"/>
                    <a:pt x="791729" y="330276"/>
                    <a:pt x="741289" y="374896"/>
                  </a:cubicBezTo>
                  <a:cubicBezTo>
                    <a:pt x="733530" y="381686"/>
                    <a:pt x="723830" y="379260"/>
                    <a:pt x="718011" y="373682"/>
                  </a:cubicBezTo>
                  <a:lnTo>
                    <a:pt x="715070" y="367924"/>
                  </a:lnTo>
                  <a:lnTo>
                    <a:pt x="708310" y="365194"/>
                  </a:lnTo>
                  <a:cubicBezTo>
                    <a:pt x="657871" y="289536"/>
                    <a:pt x="624892" y="208058"/>
                    <a:pt x="605493" y="118821"/>
                  </a:cubicBezTo>
                  <a:cubicBezTo>
                    <a:pt x="601613" y="99421"/>
                    <a:pt x="632652" y="91662"/>
                    <a:pt x="636532" y="111061"/>
                  </a:cubicBezTo>
                  <a:cubicBezTo>
                    <a:pt x="646232" y="153740"/>
                    <a:pt x="659326" y="194964"/>
                    <a:pt x="676059" y="234733"/>
                  </a:cubicBezTo>
                  <a:lnTo>
                    <a:pt x="690269" y="261356"/>
                  </a:lnTo>
                  <a:lnTo>
                    <a:pt x="704452" y="240280"/>
                  </a:lnTo>
                  <a:lnTo>
                    <a:pt x="698610" y="233279"/>
                  </a:lnTo>
                  <a:cubicBezTo>
                    <a:pt x="673391" y="163441"/>
                    <a:pt x="659811" y="91663"/>
                    <a:pt x="655931" y="16005"/>
                  </a:cubicBezTo>
                  <a:cubicBezTo>
                    <a:pt x="653991" y="-5335"/>
                    <a:pt x="685030" y="-5335"/>
                    <a:pt x="686970" y="16005"/>
                  </a:cubicBezTo>
                  <a:cubicBezTo>
                    <a:pt x="688910" y="51894"/>
                    <a:pt x="693275" y="87298"/>
                    <a:pt x="700065" y="122217"/>
                  </a:cubicBezTo>
                  <a:lnTo>
                    <a:pt x="722992" y="207893"/>
                  </a:lnTo>
                  <a:lnTo>
                    <a:pt x="738622" y="169017"/>
                  </a:lnTo>
                  <a:cubicBezTo>
                    <a:pt x="748564" y="133856"/>
                    <a:pt x="750989" y="96512"/>
                    <a:pt x="745169" y="58683"/>
                  </a:cubicBezTo>
                  <a:cubicBezTo>
                    <a:pt x="743229" y="39283"/>
                    <a:pt x="772328" y="31524"/>
                    <a:pt x="776208" y="50923"/>
                  </a:cubicBezTo>
                  <a:cubicBezTo>
                    <a:pt x="782998" y="94572"/>
                    <a:pt x="780573" y="137250"/>
                    <a:pt x="769418" y="177505"/>
                  </a:cubicBezTo>
                  <a:cubicBezTo>
                    <a:pt x="758264" y="217759"/>
                    <a:pt x="738379" y="255588"/>
                    <a:pt x="710250" y="289536"/>
                  </a:cubicBezTo>
                  <a:lnTo>
                    <a:pt x="706289" y="291370"/>
                  </a:lnTo>
                  <a:lnTo>
                    <a:pt x="731680" y="338941"/>
                  </a:lnTo>
                  <a:lnTo>
                    <a:pt x="784696" y="282263"/>
                  </a:lnTo>
                  <a:cubicBezTo>
                    <a:pt x="804823" y="257044"/>
                    <a:pt x="822768" y="230369"/>
                    <a:pt x="838287" y="202239"/>
                  </a:cubicBezTo>
                  <a:cubicBezTo>
                    <a:pt x="847987" y="182840"/>
                    <a:pt x="875146" y="200299"/>
                    <a:pt x="865446" y="217759"/>
                  </a:cubicBezTo>
                  <a:close/>
                  <a:moveTo>
                    <a:pt x="867387" y="324455"/>
                  </a:moveTo>
                  <a:cubicBezTo>
                    <a:pt x="838287" y="394293"/>
                    <a:pt x="797548" y="454431"/>
                    <a:pt x="743230" y="508751"/>
                  </a:cubicBezTo>
                  <a:cubicBezTo>
                    <a:pt x="729650" y="522331"/>
                    <a:pt x="706371" y="500991"/>
                    <a:pt x="719951" y="487412"/>
                  </a:cubicBezTo>
                  <a:cubicBezTo>
                    <a:pt x="770389" y="438912"/>
                    <a:pt x="809188" y="380713"/>
                    <a:pt x="836347" y="316696"/>
                  </a:cubicBezTo>
                  <a:cubicBezTo>
                    <a:pt x="844107" y="297296"/>
                    <a:pt x="875146" y="305055"/>
                    <a:pt x="867387" y="324455"/>
                  </a:cubicBezTo>
                  <a:close/>
                  <a:moveTo>
                    <a:pt x="459997" y="1915971"/>
                  </a:moveTo>
                  <a:cubicBezTo>
                    <a:pt x="458300" y="1919698"/>
                    <a:pt x="455147" y="1922972"/>
                    <a:pt x="450298" y="1924912"/>
                  </a:cubicBezTo>
                  <a:cubicBezTo>
                    <a:pt x="341660" y="1961771"/>
                    <a:pt x="227204" y="1961771"/>
                    <a:pt x="120505" y="1922972"/>
                  </a:cubicBezTo>
                  <a:cubicBezTo>
                    <a:pt x="101107" y="1915212"/>
                    <a:pt x="110807" y="1884173"/>
                    <a:pt x="130206" y="1891933"/>
                  </a:cubicBezTo>
                  <a:cubicBezTo>
                    <a:pt x="233022" y="1930732"/>
                    <a:pt x="339720" y="1930733"/>
                    <a:pt x="442537" y="1893874"/>
                  </a:cubicBezTo>
                  <a:cubicBezTo>
                    <a:pt x="457087" y="1889509"/>
                    <a:pt x="465089" y="1904785"/>
                    <a:pt x="459997" y="1915971"/>
                  </a:cubicBezTo>
                  <a:close/>
                  <a:moveTo>
                    <a:pt x="767964" y="768220"/>
                  </a:moveTo>
                  <a:cubicBezTo>
                    <a:pt x="764084" y="775010"/>
                    <a:pt x="755839" y="779375"/>
                    <a:pt x="747109" y="774524"/>
                  </a:cubicBezTo>
                  <a:cubicBezTo>
                    <a:pt x="673391" y="731845"/>
                    <a:pt x="617133" y="669767"/>
                    <a:pt x="582214" y="592169"/>
                  </a:cubicBezTo>
                  <a:cubicBezTo>
                    <a:pt x="572514" y="574709"/>
                    <a:pt x="601613" y="557250"/>
                    <a:pt x="609373" y="576649"/>
                  </a:cubicBezTo>
                  <a:cubicBezTo>
                    <a:pt x="642352" y="648427"/>
                    <a:pt x="694731" y="706626"/>
                    <a:pt x="762629" y="747365"/>
                  </a:cubicBezTo>
                  <a:cubicBezTo>
                    <a:pt x="771358" y="752216"/>
                    <a:pt x="771843" y="761430"/>
                    <a:pt x="767964" y="768220"/>
                  </a:cubicBezTo>
                  <a:close/>
                  <a:moveTo>
                    <a:pt x="475517" y="1862835"/>
                  </a:moveTo>
                  <a:cubicBezTo>
                    <a:pt x="469697" y="1882235"/>
                    <a:pt x="440598" y="1874475"/>
                    <a:pt x="444478" y="1853135"/>
                  </a:cubicBezTo>
                  <a:cubicBezTo>
                    <a:pt x="467758" y="1760018"/>
                    <a:pt x="465818" y="1668840"/>
                    <a:pt x="438658" y="1577663"/>
                  </a:cubicBezTo>
                  <a:cubicBezTo>
                    <a:pt x="432838" y="1558263"/>
                    <a:pt x="463878" y="1550504"/>
                    <a:pt x="469697" y="1569903"/>
                  </a:cubicBezTo>
                  <a:cubicBezTo>
                    <a:pt x="498797" y="1666900"/>
                    <a:pt x="500737" y="1765838"/>
                    <a:pt x="475517" y="1862835"/>
                  </a:cubicBezTo>
                  <a:close/>
                  <a:moveTo>
                    <a:pt x="686486" y="1089766"/>
                  </a:moveTo>
                  <a:lnTo>
                    <a:pt x="656763" y="1167833"/>
                  </a:lnTo>
                  <a:lnTo>
                    <a:pt x="659175" y="1178881"/>
                  </a:lnTo>
                  <a:cubicBezTo>
                    <a:pt x="658600" y="1182881"/>
                    <a:pt x="656417" y="1186762"/>
                    <a:pt x="652052" y="1189671"/>
                  </a:cubicBezTo>
                  <a:lnTo>
                    <a:pt x="647455" y="1192279"/>
                  </a:lnTo>
                  <a:lnTo>
                    <a:pt x="646232" y="1195493"/>
                  </a:lnTo>
                  <a:cubicBezTo>
                    <a:pt x="643807" y="1200343"/>
                    <a:pt x="640290" y="1202889"/>
                    <a:pt x="636532" y="1203707"/>
                  </a:cubicBezTo>
                  <a:lnTo>
                    <a:pt x="629651" y="1202380"/>
                  </a:lnTo>
                  <a:lnTo>
                    <a:pt x="601401" y="1218407"/>
                  </a:lnTo>
                  <a:cubicBezTo>
                    <a:pt x="548386" y="1240959"/>
                    <a:pt x="489097" y="1244960"/>
                    <a:pt x="430898" y="1230410"/>
                  </a:cubicBezTo>
                  <a:cubicBezTo>
                    <a:pt x="411499" y="1224591"/>
                    <a:pt x="419258" y="1193552"/>
                    <a:pt x="438658" y="1199371"/>
                  </a:cubicBezTo>
                  <a:cubicBezTo>
                    <a:pt x="473577" y="1208101"/>
                    <a:pt x="508496" y="1209071"/>
                    <a:pt x="541960" y="1202766"/>
                  </a:cubicBezTo>
                  <a:lnTo>
                    <a:pt x="623565" y="1168032"/>
                  </a:lnTo>
                  <a:lnTo>
                    <a:pt x="655931" y="1082006"/>
                  </a:lnTo>
                  <a:cubicBezTo>
                    <a:pt x="664176" y="1048542"/>
                    <a:pt x="668540" y="1014108"/>
                    <a:pt x="669511" y="978220"/>
                  </a:cubicBezTo>
                  <a:cubicBezTo>
                    <a:pt x="669510" y="956879"/>
                    <a:pt x="702491" y="956879"/>
                    <a:pt x="700551" y="978219"/>
                  </a:cubicBezTo>
                  <a:cubicBezTo>
                    <a:pt x="700550" y="1016048"/>
                    <a:pt x="695700" y="1053392"/>
                    <a:pt x="686486" y="1089766"/>
                  </a:cubicBezTo>
                  <a:close/>
                  <a:moveTo>
                    <a:pt x="869508" y="494716"/>
                  </a:moveTo>
                  <a:cubicBezTo>
                    <a:pt x="850047" y="553733"/>
                    <a:pt x="812582" y="604293"/>
                    <a:pt x="758748" y="640667"/>
                  </a:cubicBezTo>
                  <a:cubicBezTo>
                    <a:pt x="754869" y="643577"/>
                    <a:pt x="750868" y="644062"/>
                    <a:pt x="747321" y="642941"/>
                  </a:cubicBezTo>
                  <a:lnTo>
                    <a:pt x="738640" y="635591"/>
                  </a:lnTo>
                  <a:lnTo>
                    <a:pt x="733196" y="643001"/>
                  </a:lnTo>
                  <a:cubicBezTo>
                    <a:pt x="729770" y="645153"/>
                    <a:pt x="725284" y="646002"/>
                    <a:pt x="719949" y="644546"/>
                  </a:cubicBezTo>
                  <a:cubicBezTo>
                    <a:pt x="679211" y="636787"/>
                    <a:pt x="652051" y="597989"/>
                    <a:pt x="626832" y="566949"/>
                  </a:cubicBezTo>
                  <a:cubicBezTo>
                    <a:pt x="593853" y="526210"/>
                    <a:pt x="564754" y="485472"/>
                    <a:pt x="537594" y="442793"/>
                  </a:cubicBezTo>
                  <a:cubicBezTo>
                    <a:pt x="525955" y="425333"/>
                    <a:pt x="553114" y="409814"/>
                    <a:pt x="564754" y="427273"/>
                  </a:cubicBezTo>
                  <a:cubicBezTo>
                    <a:pt x="588033" y="464132"/>
                    <a:pt x="613252" y="499051"/>
                    <a:pt x="640412" y="533970"/>
                  </a:cubicBezTo>
                  <a:cubicBezTo>
                    <a:pt x="663691" y="563070"/>
                    <a:pt x="692790" y="607687"/>
                    <a:pt x="729649" y="615447"/>
                  </a:cubicBezTo>
                  <a:lnTo>
                    <a:pt x="737507" y="621138"/>
                  </a:lnTo>
                  <a:lnTo>
                    <a:pt x="743229" y="611568"/>
                  </a:lnTo>
                  <a:cubicBezTo>
                    <a:pt x="803367" y="570829"/>
                    <a:pt x="844106" y="506810"/>
                    <a:pt x="851866" y="433093"/>
                  </a:cubicBezTo>
                  <a:cubicBezTo>
                    <a:pt x="853806" y="413693"/>
                    <a:pt x="884845" y="413693"/>
                    <a:pt x="882906" y="433093"/>
                  </a:cubicBezTo>
                  <a:cubicBezTo>
                    <a:pt x="880480" y="454432"/>
                    <a:pt x="875994" y="475043"/>
                    <a:pt x="869508" y="494716"/>
                  </a:cubicBezTo>
                  <a:close/>
                  <a:moveTo>
                    <a:pt x="778633" y="843877"/>
                  </a:moveTo>
                  <a:cubicBezTo>
                    <a:pt x="778633" y="851637"/>
                    <a:pt x="773298" y="858913"/>
                    <a:pt x="762629" y="857942"/>
                  </a:cubicBezTo>
                  <a:cubicBezTo>
                    <a:pt x="714130" y="854061"/>
                    <a:pt x="673391" y="826903"/>
                    <a:pt x="648172" y="784224"/>
                  </a:cubicBezTo>
                  <a:cubicBezTo>
                    <a:pt x="638472" y="766764"/>
                    <a:pt x="665631" y="751245"/>
                    <a:pt x="675331" y="768704"/>
                  </a:cubicBezTo>
                  <a:cubicBezTo>
                    <a:pt x="692791" y="801683"/>
                    <a:pt x="725770" y="823022"/>
                    <a:pt x="762629" y="826902"/>
                  </a:cubicBezTo>
                  <a:cubicBezTo>
                    <a:pt x="773299" y="827873"/>
                    <a:pt x="778633" y="836118"/>
                    <a:pt x="778633" y="843877"/>
                  </a:cubicBezTo>
                  <a:close/>
                  <a:moveTo>
                    <a:pt x="522500" y="1961166"/>
                  </a:moveTo>
                  <a:cubicBezTo>
                    <a:pt x="521712" y="1965289"/>
                    <a:pt x="519165" y="1969047"/>
                    <a:pt x="514315" y="1971472"/>
                  </a:cubicBezTo>
                  <a:cubicBezTo>
                    <a:pt x="425078" y="2019971"/>
                    <a:pt x="331960" y="2039371"/>
                    <a:pt x="233023" y="2029671"/>
                  </a:cubicBezTo>
                  <a:cubicBezTo>
                    <a:pt x="211683" y="2027730"/>
                    <a:pt x="211683" y="1990871"/>
                    <a:pt x="233023" y="1992812"/>
                  </a:cubicBezTo>
                  <a:cubicBezTo>
                    <a:pt x="324200" y="2002512"/>
                    <a:pt x="413438" y="1985052"/>
                    <a:pt x="496856" y="1940433"/>
                  </a:cubicBezTo>
                  <a:cubicBezTo>
                    <a:pt x="511405" y="1933159"/>
                    <a:pt x="524864" y="1948800"/>
                    <a:pt x="522500" y="1961166"/>
                  </a:cubicBezTo>
                  <a:close/>
                  <a:moveTo>
                    <a:pt x="756809" y="1179488"/>
                  </a:moveTo>
                  <a:cubicBezTo>
                    <a:pt x="748564" y="1207133"/>
                    <a:pt x="735470" y="1233322"/>
                    <a:pt x="718010" y="1257571"/>
                  </a:cubicBezTo>
                  <a:cubicBezTo>
                    <a:pt x="712190" y="1266301"/>
                    <a:pt x="702491" y="1266786"/>
                    <a:pt x="695701" y="1262907"/>
                  </a:cubicBezTo>
                  <a:lnTo>
                    <a:pt x="691895" y="1258327"/>
                  </a:lnTo>
                  <a:lnTo>
                    <a:pt x="670542" y="1276395"/>
                  </a:lnTo>
                  <a:cubicBezTo>
                    <a:pt x="618345" y="1306677"/>
                    <a:pt x="553599" y="1309951"/>
                    <a:pt x="491036" y="1309950"/>
                  </a:cubicBezTo>
                  <a:cubicBezTo>
                    <a:pt x="471636" y="1309950"/>
                    <a:pt x="471636" y="1278910"/>
                    <a:pt x="489096" y="1276971"/>
                  </a:cubicBezTo>
                  <a:cubicBezTo>
                    <a:pt x="564754" y="1276970"/>
                    <a:pt x="642352" y="1275030"/>
                    <a:pt x="694730" y="1212952"/>
                  </a:cubicBezTo>
                  <a:lnTo>
                    <a:pt x="710740" y="1209595"/>
                  </a:lnTo>
                  <a:lnTo>
                    <a:pt x="712008" y="1207526"/>
                  </a:lnTo>
                  <a:cubicBezTo>
                    <a:pt x="729649" y="1171971"/>
                    <a:pt x="736924" y="1133415"/>
                    <a:pt x="735469" y="1092676"/>
                  </a:cubicBezTo>
                  <a:cubicBezTo>
                    <a:pt x="733529" y="1073276"/>
                    <a:pt x="766508" y="1073275"/>
                    <a:pt x="766508" y="1092675"/>
                  </a:cubicBezTo>
                  <a:cubicBezTo>
                    <a:pt x="768448" y="1122745"/>
                    <a:pt x="765053" y="1151844"/>
                    <a:pt x="756809" y="1179488"/>
                  </a:cubicBezTo>
                  <a:close/>
                  <a:moveTo>
                    <a:pt x="933343" y="561128"/>
                  </a:moveTo>
                  <a:cubicBezTo>
                    <a:pt x="908124" y="654247"/>
                    <a:pt x="857686" y="735725"/>
                    <a:pt x="783967" y="799743"/>
                  </a:cubicBezTo>
                  <a:cubicBezTo>
                    <a:pt x="768448" y="813323"/>
                    <a:pt x="745169" y="790042"/>
                    <a:pt x="760688" y="778402"/>
                  </a:cubicBezTo>
                  <a:cubicBezTo>
                    <a:pt x="830526" y="718265"/>
                    <a:pt x="877085" y="642607"/>
                    <a:pt x="902304" y="553369"/>
                  </a:cubicBezTo>
                  <a:cubicBezTo>
                    <a:pt x="908124" y="532030"/>
                    <a:pt x="939163" y="541730"/>
                    <a:pt x="933343" y="561128"/>
                  </a:cubicBezTo>
                  <a:close/>
                  <a:moveTo>
                    <a:pt x="572514" y="1957893"/>
                  </a:moveTo>
                  <a:cubicBezTo>
                    <a:pt x="570574" y="1977294"/>
                    <a:pt x="539535" y="1977293"/>
                    <a:pt x="539535" y="1957893"/>
                  </a:cubicBezTo>
                  <a:cubicBezTo>
                    <a:pt x="555054" y="1845376"/>
                    <a:pt x="547294" y="1734799"/>
                    <a:pt x="516255" y="1626162"/>
                  </a:cubicBezTo>
                  <a:cubicBezTo>
                    <a:pt x="510435" y="1606762"/>
                    <a:pt x="541475" y="1599003"/>
                    <a:pt x="547294" y="1618402"/>
                  </a:cubicBezTo>
                  <a:cubicBezTo>
                    <a:pt x="578334" y="1728979"/>
                    <a:pt x="588033" y="1843436"/>
                    <a:pt x="572514" y="1957893"/>
                  </a:cubicBezTo>
                  <a:close/>
                  <a:moveTo>
                    <a:pt x="774268" y="1315770"/>
                  </a:moveTo>
                  <a:cubicBezTo>
                    <a:pt x="721889" y="1395307"/>
                    <a:pt x="624892" y="1432166"/>
                    <a:pt x="531774" y="1405006"/>
                  </a:cubicBezTo>
                  <a:cubicBezTo>
                    <a:pt x="512375" y="1399187"/>
                    <a:pt x="520134" y="1368148"/>
                    <a:pt x="539534" y="1373968"/>
                  </a:cubicBezTo>
                  <a:cubicBezTo>
                    <a:pt x="619072" y="1397247"/>
                    <a:pt x="700550" y="1368148"/>
                    <a:pt x="747108" y="1300249"/>
                  </a:cubicBezTo>
                  <a:cubicBezTo>
                    <a:pt x="758748" y="1282791"/>
                    <a:pt x="785907" y="1298310"/>
                    <a:pt x="774268" y="1315770"/>
                  </a:cubicBezTo>
                  <a:close/>
                  <a:moveTo>
                    <a:pt x="960504" y="650366"/>
                  </a:moveTo>
                  <a:cubicBezTo>
                    <a:pt x="935284" y="741544"/>
                    <a:pt x="880966" y="819142"/>
                    <a:pt x="801428" y="871521"/>
                  </a:cubicBezTo>
                  <a:cubicBezTo>
                    <a:pt x="783968" y="883160"/>
                    <a:pt x="768449" y="856001"/>
                    <a:pt x="785908" y="844361"/>
                  </a:cubicBezTo>
                  <a:cubicBezTo>
                    <a:pt x="857686" y="795862"/>
                    <a:pt x="906185" y="726024"/>
                    <a:pt x="929464" y="642606"/>
                  </a:cubicBezTo>
                  <a:cubicBezTo>
                    <a:pt x="935284" y="621267"/>
                    <a:pt x="966323" y="630967"/>
                    <a:pt x="960504" y="650366"/>
                  </a:cubicBezTo>
                  <a:close/>
                  <a:moveTo>
                    <a:pt x="607433" y="2010271"/>
                  </a:moveTo>
                  <a:cubicBezTo>
                    <a:pt x="556994" y="2099508"/>
                    <a:pt x="454177" y="2113088"/>
                    <a:pt x="361059" y="2118909"/>
                  </a:cubicBezTo>
                  <a:cubicBezTo>
                    <a:pt x="339720" y="2118908"/>
                    <a:pt x="339720" y="2087869"/>
                    <a:pt x="361060" y="2087869"/>
                  </a:cubicBezTo>
                  <a:cubicBezTo>
                    <a:pt x="442537" y="2082049"/>
                    <a:pt x="535655" y="2074289"/>
                    <a:pt x="580274" y="1994751"/>
                  </a:cubicBezTo>
                  <a:cubicBezTo>
                    <a:pt x="589974" y="1975352"/>
                    <a:pt x="617133" y="1992812"/>
                    <a:pt x="607433" y="2010271"/>
                  </a:cubicBezTo>
                  <a:close/>
                  <a:moveTo>
                    <a:pt x="940104" y="854213"/>
                  </a:moveTo>
                  <a:cubicBezTo>
                    <a:pt x="915643" y="915777"/>
                    <a:pt x="858172" y="961244"/>
                    <a:pt x="789788" y="968519"/>
                  </a:cubicBezTo>
                  <a:cubicBezTo>
                    <a:pt x="773784" y="969975"/>
                    <a:pt x="769783" y="952878"/>
                    <a:pt x="778604" y="942602"/>
                  </a:cubicBezTo>
                  <a:lnTo>
                    <a:pt x="789255" y="936870"/>
                  </a:lnTo>
                  <a:lnTo>
                    <a:pt x="748079" y="925355"/>
                  </a:lnTo>
                  <a:cubicBezTo>
                    <a:pt x="730619" y="916625"/>
                    <a:pt x="715099" y="904501"/>
                    <a:pt x="702490" y="888981"/>
                  </a:cubicBezTo>
                  <a:cubicBezTo>
                    <a:pt x="688910" y="873461"/>
                    <a:pt x="710250" y="852122"/>
                    <a:pt x="725770" y="867641"/>
                  </a:cubicBezTo>
                  <a:cubicBezTo>
                    <a:pt x="745169" y="892860"/>
                    <a:pt x="774268" y="908380"/>
                    <a:pt x="805307" y="910320"/>
                  </a:cubicBezTo>
                  <a:cubicBezTo>
                    <a:pt x="815007" y="910320"/>
                    <a:pt x="820342" y="918565"/>
                    <a:pt x="820585" y="926566"/>
                  </a:cubicBezTo>
                  <a:lnTo>
                    <a:pt x="820576" y="926593"/>
                  </a:lnTo>
                  <a:lnTo>
                    <a:pt x="843137" y="919596"/>
                  </a:lnTo>
                  <a:cubicBezTo>
                    <a:pt x="890060" y="894316"/>
                    <a:pt x="921705" y="843393"/>
                    <a:pt x="921705" y="788104"/>
                  </a:cubicBezTo>
                  <a:cubicBezTo>
                    <a:pt x="921705" y="766764"/>
                    <a:pt x="952744" y="766764"/>
                    <a:pt x="952744" y="788104"/>
                  </a:cubicBezTo>
                  <a:cubicBezTo>
                    <a:pt x="952744" y="811383"/>
                    <a:pt x="948258" y="833692"/>
                    <a:pt x="940104" y="854213"/>
                  </a:cubicBezTo>
                  <a:close/>
                  <a:moveTo>
                    <a:pt x="657872" y="2000571"/>
                  </a:moveTo>
                  <a:cubicBezTo>
                    <a:pt x="650112" y="2019971"/>
                    <a:pt x="619073" y="2012211"/>
                    <a:pt x="626833" y="1990871"/>
                  </a:cubicBezTo>
                  <a:cubicBezTo>
                    <a:pt x="657872" y="1897754"/>
                    <a:pt x="655932" y="1802696"/>
                    <a:pt x="621013" y="1709579"/>
                  </a:cubicBezTo>
                  <a:cubicBezTo>
                    <a:pt x="613253" y="1690178"/>
                    <a:pt x="644292" y="1682420"/>
                    <a:pt x="652052" y="1701819"/>
                  </a:cubicBezTo>
                  <a:cubicBezTo>
                    <a:pt x="688911" y="1798816"/>
                    <a:pt x="690851" y="1901633"/>
                    <a:pt x="657872" y="2000571"/>
                  </a:cubicBezTo>
                  <a:close/>
                  <a:moveTo>
                    <a:pt x="725769" y="2043249"/>
                  </a:moveTo>
                  <a:cubicBezTo>
                    <a:pt x="673390" y="2134427"/>
                    <a:pt x="574453" y="2188746"/>
                    <a:pt x="469696" y="2182925"/>
                  </a:cubicBezTo>
                  <a:cubicBezTo>
                    <a:pt x="450296" y="2182925"/>
                    <a:pt x="450296" y="2149946"/>
                    <a:pt x="471636" y="2151887"/>
                  </a:cubicBezTo>
                  <a:cubicBezTo>
                    <a:pt x="564753" y="2155766"/>
                    <a:pt x="652051" y="2109207"/>
                    <a:pt x="698610" y="2027729"/>
                  </a:cubicBezTo>
                  <a:cubicBezTo>
                    <a:pt x="708310" y="2010270"/>
                    <a:pt x="735470" y="2025789"/>
                    <a:pt x="725769" y="2043249"/>
                  </a:cubicBezTo>
                  <a:close/>
                  <a:moveTo>
                    <a:pt x="762629" y="2072350"/>
                  </a:moveTo>
                  <a:cubicBezTo>
                    <a:pt x="758749" y="2093689"/>
                    <a:pt x="727709" y="2083990"/>
                    <a:pt x="731589" y="2064590"/>
                  </a:cubicBezTo>
                  <a:cubicBezTo>
                    <a:pt x="754869" y="1963713"/>
                    <a:pt x="745169" y="1866715"/>
                    <a:pt x="708310" y="1771658"/>
                  </a:cubicBezTo>
                  <a:cubicBezTo>
                    <a:pt x="700550" y="1752258"/>
                    <a:pt x="731589" y="1744499"/>
                    <a:pt x="739349" y="1763897"/>
                  </a:cubicBezTo>
                  <a:cubicBezTo>
                    <a:pt x="778148" y="1862835"/>
                    <a:pt x="785908" y="1967593"/>
                    <a:pt x="762629" y="2072350"/>
                  </a:cubicBezTo>
                  <a:close/>
                  <a:moveTo>
                    <a:pt x="836347" y="2093689"/>
                  </a:moveTo>
                  <a:cubicBezTo>
                    <a:pt x="835377" y="2099023"/>
                    <a:pt x="832709" y="2102419"/>
                    <a:pt x="829315" y="2104207"/>
                  </a:cubicBezTo>
                  <a:lnTo>
                    <a:pt x="818967" y="2105005"/>
                  </a:lnTo>
                  <a:lnTo>
                    <a:pt x="816947" y="2116968"/>
                  </a:lnTo>
                  <a:cubicBezTo>
                    <a:pt x="772328" y="2186805"/>
                    <a:pt x="704430" y="2225605"/>
                    <a:pt x="626832" y="2225604"/>
                  </a:cubicBezTo>
                  <a:cubicBezTo>
                    <a:pt x="605492" y="2225605"/>
                    <a:pt x="605492" y="2188746"/>
                    <a:pt x="626832" y="2190685"/>
                  </a:cubicBezTo>
                  <a:cubicBezTo>
                    <a:pt x="692790" y="2190686"/>
                    <a:pt x="752928" y="2157707"/>
                    <a:pt x="789787" y="2099508"/>
                  </a:cubicBezTo>
                  <a:cubicBezTo>
                    <a:pt x="792697" y="2094658"/>
                    <a:pt x="796577" y="2092113"/>
                    <a:pt x="800578" y="2091325"/>
                  </a:cubicBezTo>
                  <a:lnTo>
                    <a:pt x="806741" y="2092590"/>
                  </a:lnTo>
                  <a:lnTo>
                    <a:pt x="805308" y="2085929"/>
                  </a:lnTo>
                  <a:cubicBezTo>
                    <a:pt x="818888" y="2002511"/>
                    <a:pt x="809188" y="1919094"/>
                    <a:pt x="774269" y="1841496"/>
                  </a:cubicBezTo>
                  <a:cubicBezTo>
                    <a:pt x="766509" y="1822096"/>
                    <a:pt x="793668" y="1806577"/>
                    <a:pt x="803368" y="1825976"/>
                  </a:cubicBezTo>
                  <a:cubicBezTo>
                    <a:pt x="840227" y="1911334"/>
                    <a:pt x="851867" y="2000571"/>
                    <a:pt x="836347" y="2093689"/>
                  </a:cubicBezTo>
                  <a:close/>
                  <a:moveTo>
                    <a:pt x="960303" y="2055561"/>
                  </a:moveTo>
                  <a:cubicBezTo>
                    <a:pt x="953108" y="2084717"/>
                    <a:pt x="936740" y="2110906"/>
                    <a:pt x="906186" y="2130548"/>
                  </a:cubicBezTo>
                  <a:lnTo>
                    <a:pt x="901103" y="2131504"/>
                  </a:lnTo>
                  <a:lnTo>
                    <a:pt x="882361" y="2174075"/>
                  </a:lnTo>
                  <a:cubicBezTo>
                    <a:pt x="847623" y="2232638"/>
                    <a:pt x="792698" y="2277014"/>
                    <a:pt x="725771" y="2297383"/>
                  </a:cubicBezTo>
                  <a:cubicBezTo>
                    <a:pt x="706371" y="2303202"/>
                    <a:pt x="698612" y="2272164"/>
                    <a:pt x="718011" y="2266344"/>
                  </a:cubicBezTo>
                  <a:cubicBezTo>
                    <a:pt x="795609" y="2243065"/>
                    <a:pt x="855747" y="2182925"/>
                    <a:pt x="879027" y="2103388"/>
                  </a:cubicBezTo>
                  <a:cubicBezTo>
                    <a:pt x="881937" y="2092718"/>
                    <a:pt x="891151" y="2089809"/>
                    <a:pt x="898911" y="2091991"/>
                  </a:cubicBezTo>
                  <a:lnTo>
                    <a:pt x="901755" y="2093998"/>
                  </a:lnTo>
                  <a:lnTo>
                    <a:pt x="911872" y="2085430"/>
                  </a:lnTo>
                  <a:cubicBezTo>
                    <a:pt x="951895" y="2039280"/>
                    <a:pt x="928980" y="1965652"/>
                    <a:pt x="912006" y="1911334"/>
                  </a:cubicBezTo>
                  <a:cubicBezTo>
                    <a:pt x="906186" y="1891935"/>
                    <a:pt x="937225" y="1882235"/>
                    <a:pt x="943045" y="1901634"/>
                  </a:cubicBezTo>
                  <a:cubicBezTo>
                    <a:pt x="958806" y="1950133"/>
                    <a:pt x="972295" y="2006968"/>
                    <a:pt x="960303" y="2055561"/>
                  </a:cubicBezTo>
                  <a:close/>
                  <a:moveTo>
                    <a:pt x="1324729" y="1087098"/>
                  </a:moveTo>
                  <a:cubicBezTo>
                    <a:pt x="1320849" y="1094130"/>
                    <a:pt x="1312604" y="1098495"/>
                    <a:pt x="1303875" y="1092675"/>
                  </a:cubicBezTo>
                  <a:cubicBezTo>
                    <a:pt x="1187478" y="1017016"/>
                    <a:pt x="1113760" y="894800"/>
                    <a:pt x="1100180" y="757064"/>
                  </a:cubicBezTo>
                  <a:cubicBezTo>
                    <a:pt x="1098240" y="735725"/>
                    <a:pt x="1131220" y="735725"/>
                    <a:pt x="1131220" y="759004"/>
                  </a:cubicBezTo>
                  <a:cubicBezTo>
                    <a:pt x="1142859" y="885101"/>
                    <a:pt x="1212697" y="997617"/>
                    <a:pt x="1319395" y="1065516"/>
                  </a:cubicBezTo>
                  <a:cubicBezTo>
                    <a:pt x="1328124" y="1070366"/>
                    <a:pt x="1328609" y="1080065"/>
                    <a:pt x="1324729" y="1087098"/>
                  </a:cubicBezTo>
                  <a:close/>
                  <a:moveTo>
                    <a:pt x="1473862" y="551066"/>
                  </a:moveTo>
                  <a:cubicBezTo>
                    <a:pt x="1473135" y="562706"/>
                    <a:pt x="1457130" y="573255"/>
                    <a:pt x="1445490" y="563070"/>
                  </a:cubicBezTo>
                  <a:cubicBezTo>
                    <a:pt x="1371772" y="499052"/>
                    <a:pt x="1329093" y="409814"/>
                    <a:pt x="1329093" y="312817"/>
                  </a:cubicBezTo>
                  <a:cubicBezTo>
                    <a:pt x="1329093" y="291477"/>
                    <a:pt x="1360132" y="291476"/>
                    <a:pt x="1362072" y="312817"/>
                  </a:cubicBezTo>
                  <a:cubicBezTo>
                    <a:pt x="1362072" y="402053"/>
                    <a:pt x="1400871" y="481591"/>
                    <a:pt x="1468769" y="539791"/>
                  </a:cubicBezTo>
                  <a:cubicBezTo>
                    <a:pt x="1472649" y="543186"/>
                    <a:pt x="1474104" y="547187"/>
                    <a:pt x="1473862" y="551066"/>
                  </a:cubicBezTo>
                  <a:close/>
                  <a:moveTo>
                    <a:pt x="1587107" y="318636"/>
                  </a:moveTo>
                  <a:cubicBezTo>
                    <a:pt x="1565767" y="386534"/>
                    <a:pt x="1526968" y="444732"/>
                    <a:pt x="1472650" y="491291"/>
                  </a:cubicBezTo>
                  <a:cubicBezTo>
                    <a:pt x="1461010" y="501476"/>
                    <a:pt x="1445005" y="490928"/>
                    <a:pt x="1444278" y="480106"/>
                  </a:cubicBezTo>
                  <a:lnTo>
                    <a:pt x="1448771" y="471146"/>
                  </a:lnTo>
                  <a:lnTo>
                    <a:pt x="1447430" y="469951"/>
                  </a:lnTo>
                  <a:cubicBezTo>
                    <a:pt x="1431911" y="396234"/>
                    <a:pt x="1426091" y="324456"/>
                    <a:pt x="1431911" y="250737"/>
                  </a:cubicBezTo>
                  <a:cubicBezTo>
                    <a:pt x="1431911" y="231337"/>
                    <a:pt x="1464890" y="231338"/>
                    <a:pt x="1464890" y="252678"/>
                  </a:cubicBezTo>
                  <a:cubicBezTo>
                    <a:pt x="1461980" y="287596"/>
                    <a:pt x="1461495" y="322516"/>
                    <a:pt x="1463677" y="357434"/>
                  </a:cubicBezTo>
                  <a:lnTo>
                    <a:pt x="1475427" y="440650"/>
                  </a:lnTo>
                  <a:lnTo>
                    <a:pt x="1513631" y="397689"/>
                  </a:lnTo>
                  <a:cubicBezTo>
                    <a:pt x="1531333" y="371015"/>
                    <a:pt x="1545397" y="341915"/>
                    <a:pt x="1556067" y="310876"/>
                  </a:cubicBezTo>
                  <a:cubicBezTo>
                    <a:pt x="1561887" y="291477"/>
                    <a:pt x="1592926" y="299236"/>
                    <a:pt x="1587107" y="318636"/>
                  </a:cubicBezTo>
                  <a:close/>
                  <a:moveTo>
                    <a:pt x="1645305" y="400114"/>
                  </a:moveTo>
                  <a:cubicBezTo>
                    <a:pt x="1600686" y="481591"/>
                    <a:pt x="1552188" y="565010"/>
                    <a:pt x="1464890" y="605749"/>
                  </a:cubicBezTo>
                  <a:cubicBezTo>
                    <a:pt x="1447430" y="615448"/>
                    <a:pt x="1429971" y="586349"/>
                    <a:pt x="1449370" y="578589"/>
                  </a:cubicBezTo>
                  <a:cubicBezTo>
                    <a:pt x="1532788" y="539790"/>
                    <a:pt x="1577407" y="460252"/>
                    <a:pt x="1618146" y="384594"/>
                  </a:cubicBezTo>
                  <a:cubicBezTo>
                    <a:pt x="1627846" y="365195"/>
                    <a:pt x="1655005" y="382654"/>
                    <a:pt x="1645305" y="400114"/>
                  </a:cubicBezTo>
                  <a:close/>
                  <a:moveTo>
                    <a:pt x="1647246" y="559189"/>
                  </a:moveTo>
                  <a:cubicBezTo>
                    <a:pt x="1604566" y="632908"/>
                    <a:pt x="1530848" y="685286"/>
                    <a:pt x="1445490" y="698865"/>
                  </a:cubicBezTo>
                  <a:cubicBezTo>
                    <a:pt x="1430941" y="701776"/>
                    <a:pt x="1421847" y="685044"/>
                    <a:pt x="1426394" y="675678"/>
                  </a:cubicBezTo>
                  <a:lnTo>
                    <a:pt x="1430983" y="672791"/>
                  </a:lnTo>
                  <a:lnTo>
                    <a:pt x="1401084" y="663857"/>
                  </a:lnTo>
                  <a:cubicBezTo>
                    <a:pt x="1369347" y="643215"/>
                    <a:pt x="1341703" y="595564"/>
                    <a:pt x="1327154" y="570830"/>
                  </a:cubicBezTo>
                  <a:cubicBezTo>
                    <a:pt x="1292235" y="514571"/>
                    <a:pt x="1272835" y="452493"/>
                    <a:pt x="1268955" y="386535"/>
                  </a:cubicBezTo>
                  <a:cubicBezTo>
                    <a:pt x="1267015" y="365195"/>
                    <a:pt x="1299994" y="365195"/>
                    <a:pt x="1301934" y="386535"/>
                  </a:cubicBezTo>
                  <a:cubicBezTo>
                    <a:pt x="1305814" y="438914"/>
                    <a:pt x="1317454" y="487412"/>
                    <a:pt x="1342673" y="533971"/>
                  </a:cubicBezTo>
                  <a:cubicBezTo>
                    <a:pt x="1351403" y="551431"/>
                    <a:pt x="1379775" y="604901"/>
                    <a:pt x="1407328" y="629725"/>
                  </a:cubicBezTo>
                  <a:lnTo>
                    <a:pt x="1429805" y="640643"/>
                  </a:lnTo>
                  <a:lnTo>
                    <a:pt x="1429486" y="640668"/>
                  </a:lnTo>
                  <a:cubicBezTo>
                    <a:pt x="1425606" y="642365"/>
                    <a:pt x="1422211" y="645518"/>
                    <a:pt x="1420271" y="650368"/>
                  </a:cubicBezTo>
                  <a:cubicBezTo>
                    <a:pt x="1420271" y="652308"/>
                    <a:pt x="1418331" y="654248"/>
                    <a:pt x="1418331" y="654248"/>
                  </a:cubicBezTo>
                  <a:cubicBezTo>
                    <a:pt x="1424151" y="650368"/>
                    <a:pt x="1428031" y="646488"/>
                    <a:pt x="1433851" y="642608"/>
                  </a:cubicBezTo>
                  <a:lnTo>
                    <a:pt x="1429805" y="640643"/>
                  </a:lnTo>
                  <a:lnTo>
                    <a:pt x="1441611" y="639698"/>
                  </a:lnTo>
                  <a:cubicBezTo>
                    <a:pt x="1449370" y="641637"/>
                    <a:pt x="1455190" y="648428"/>
                    <a:pt x="1451311" y="658127"/>
                  </a:cubicBezTo>
                  <a:cubicBezTo>
                    <a:pt x="1451311" y="658127"/>
                    <a:pt x="1449370" y="660067"/>
                    <a:pt x="1449370" y="662007"/>
                  </a:cubicBezTo>
                  <a:lnTo>
                    <a:pt x="1440958" y="668317"/>
                  </a:lnTo>
                  <a:lnTo>
                    <a:pt x="1492413" y="653883"/>
                  </a:lnTo>
                  <a:cubicBezTo>
                    <a:pt x="1545883" y="632422"/>
                    <a:pt x="1589532" y="594593"/>
                    <a:pt x="1620086" y="543670"/>
                  </a:cubicBezTo>
                  <a:cubicBezTo>
                    <a:pt x="1629786" y="526210"/>
                    <a:pt x="1656946" y="541730"/>
                    <a:pt x="1647246" y="559189"/>
                  </a:cubicBezTo>
                  <a:close/>
                  <a:moveTo>
                    <a:pt x="1422211" y="1436047"/>
                  </a:moveTo>
                  <a:cubicBezTo>
                    <a:pt x="1406692" y="1478726"/>
                    <a:pt x="1344613" y="1490365"/>
                    <a:pt x="1305814" y="1500065"/>
                  </a:cubicBezTo>
                  <a:cubicBezTo>
                    <a:pt x="1245677" y="1515585"/>
                    <a:pt x="1183597" y="1517525"/>
                    <a:pt x="1121519" y="1507825"/>
                  </a:cubicBezTo>
                  <a:cubicBezTo>
                    <a:pt x="1111820" y="1506855"/>
                    <a:pt x="1108910" y="1498610"/>
                    <a:pt x="1110850" y="1490850"/>
                  </a:cubicBezTo>
                  <a:lnTo>
                    <a:pt x="1111264" y="1490173"/>
                  </a:lnTo>
                  <a:lnTo>
                    <a:pt x="1063534" y="1469874"/>
                  </a:lnTo>
                  <a:cubicBezTo>
                    <a:pt x="1001607" y="1438593"/>
                    <a:pt x="945955" y="1390942"/>
                    <a:pt x="954685" y="1313830"/>
                  </a:cubicBezTo>
                  <a:cubicBezTo>
                    <a:pt x="956625" y="1294430"/>
                    <a:pt x="989604" y="1294429"/>
                    <a:pt x="985724" y="1313830"/>
                  </a:cubicBezTo>
                  <a:cubicBezTo>
                    <a:pt x="976024" y="1401127"/>
                    <a:pt x="1065262" y="1439926"/>
                    <a:pt x="1133160" y="1465145"/>
                  </a:cubicBezTo>
                  <a:cubicBezTo>
                    <a:pt x="1138010" y="1467085"/>
                    <a:pt x="1141162" y="1470480"/>
                    <a:pt x="1142860" y="1474360"/>
                  </a:cubicBezTo>
                  <a:lnTo>
                    <a:pt x="1143039" y="1476597"/>
                  </a:lnTo>
                  <a:lnTo>
                    <a:pt x="1270895" y="1474846"/>
                  </a:lnTo>
                  <a:cubicBezTo>
                    <a:pt x="1296115" y="1470966"/>
                    <a:pt x="1381472" y="1457386"/>
                    <a:pt x="1391172" y="1428287"/>
                  </a:cubicBezTo>
                  <a:cubicBezTo>
                    <a:pt x="1398933" y="1408888"/>
                    <a:pt x="1429971" y="1416647"/>
                    <a:pt x="1422211" y="1436047"/>
                  </a:cubicBezTo>
                  <a:close/>
                  <a:moveTo>
                    <a:pt x="1487443" y="1324166"/>
                  </a:moveTo>
                  <a:cubicBezTo>
                    <a:pt x="1487685" y="1327894"/>
                    <a:pt x="1486230" y="1331774"/>
                    <a:pt x="1482351" y="1335169"/>
                  </a:cubicBezTo>
                  <a:cubicBezTo>
                    <a:pt x="1406693" y="1399186"/>
                    <a:pt x="1272836" y="1401127"/>
                    <a:pt x="1177779" y="1399186"/>
                  </a:cubicBezTo>
                  <a:cubicBezTo>
                    <a:pt x="1172444" y="1398702"/>
                    <a:pt x="1168442" y="1396398"/>
                    <a:pt x="1165775" y="1393245"/>
                  </a:cubicBezTo>
                  <a:lnTo>
                    <a:pt x="1162486" y="1384174"/>
                  </a:lnTo>
                  <a:lnTo>
                    <a:pt x="1155378" y="1390427"/>
                  </a:lnTo>
                  <a:cubicBezTo>
                    <a:pt x="1151588" y="1391913"/>
                    <a:pt x="1147224" y="1391912"/>
                    <a:pt x="1142859" y="1389487"/>
                  </a:cubicBezTo>
                  <a:cubicBezTo>
                    <a:pt x="1047801" y="1344868"/>
                    <a:pt x="985723" y="1251751"/>
                    <a:pt x="977963" y="1146994"/>
                  </a:cubicBezTo>
                  <a:cubicBezTo>
                    <a:pt x="976023" y="1125654"/>
                    <a:pt x="1007062" y="1125654"/>
                    <a:pt x="1009002" y="1146993"/>
                  </a:cubicBezTo>
                  <a:cubicBezTo>
                    <a:pt x="1016762" y="1240111"/>
                    <a:pt x="1073021" y="1321589"/>
                    <a:pt x="1158378" y="1362328"/>
                  </a:cubicBezTo>
                  <a:cubicBezTo>
                    <a:pt x="1163228" y="1364268"/>
                    <a:pt x="1165774" y="1367542"/>
                    <a:pt x="1166593" y="1371209"/>
                  </a:cubicBezTo>
                  <a:lnTo>
                    <a:pt x="1166503" y="1371678"/>
                  </a:lnTo>
                  <a:lnTo>
                    <a:pt x="1177779" y="1368148"/>
                  </a:lnTo>
                  <a:cubicBezTo>
                    <a:pt x="1261196" y="1368147"/>
                    <a:pt x="1391172" y="1370088"/>
                    <a:pt x="1459071" y="1311888"/>
                  </a:cubicBezTo>
                  <a:cubicBezTo>
                    <a:pt x="1470711" y="1303159"/>
                    <a:pt x="1486715" y="1312980"/>
                    <a:pt x="1487443" y="1324166"/>
                  </a:cubicBezTo>
                  <a:close/>
                  <a:moveTo>
                    <a:pt x="1561524" y="1119835"/>
                  </a:moveTo>
                  <a:cubicBezTo>
                    <a:pt x="1560796" y="1123594"/>
                    <a:pt x="1558493" y="1127110"/>
                    <a:pt x="1554128" y="1129535"/>
                  </a:cubicBezTo>
                  <a:cubicBezTo>
                    <a:pt x="1468770" y="1178034"/>
                    <a:pt x="1371773" y="1201313"/>
                    <a:pt x="1272836" y="1193553"/>
                  </a:cubicBezTo>
                  <a:lnTo>
                    <a:pt x="1270961" y="1192753"/>
                  </a:lnTo>
                  <a:lnTo>
                    <a:pt x="1269561" y="1193917"/>
                  </a:lnTo>
                  <a:cubicBezTo>
                    <a:pt x="1265924" y="1195007"/>
                    <a:pt x="1261680" y="1194523"/>
                    <a:pt x="1257315" y="1191613"/>
                  </a:cubicBezTo>
                  <a:cubicBezTo>
                    <a:pt x="1152558" y="1121774"/>
                    <a:pt x="1078840" y="1018957"/>
                    <a:pt x="1047800" y="894801"/>
                  </a:cubicBezTo>
                  <a:cubicBezTo>
                    <a:pt x="1041981" y="875402"/>
                    <a:pt x="1073020" y="865702"/>
                    <a:pt x="1076900" y="885101"/>
                  </a:cubicBezTo>
                  <a:cubicBezTo>
                    <a:pt x="1098725" y="972398"/>
                    <a:pt x="1142373" y="1048784"/>
                    <a:pt x="1204573" y="1109347"/>
                  </a:cubicBezTo>
                  <a:lnTo>
                    <a:pt x="1271139" y="1163084"/>
                  </a:lnTo>
                  <a:lnTo>
                    <a:pt x="1272836" y="1162514"/>
                  </a:lnTo>
                  <a:cubicBezTo>
                    <a:pt x="1367893" y="1168334"/>
                    <a:pt x="1457131" y="1148934"/>
                    <a:pt x="1538609" y="1102376"/>
                  </a:cubicBezTo>
                  <a:cubicBezTo>
                    <a:pt x="1551703" y="1095101"/>
                    <a:pt x="1563706" y="1108560"/>
                    <a:pt x="1561524" y="1119835"/>
                  </a:cubicBezTo>
                  <a:close/>
                  <a:moveTo>
                    <a:pt x="1536668" y="1218772"/>
                  </a:moveTo>
                  <a:cubicBezTo>
                    <a:pt x="1525029" y="1263391"/>
                    <a:pt x="1462950" y="1278911"/>
                    <a:pt x="1424152" y="1290549"/>
                  </a:cubicBezTo>
                  <a:cubicBezTo>
                    <a:pt x="1360133" y="1309949"/>
                    <a:pt x="1296115" y="1315769"/>
                    <a:pt x="1230157" y="1309950"/>
                  </a:cubicBezTo>
                  <a:lnTo>
                    <a:pt x="1223678" y="1306727"/>
                  </a:lnTo>
                  <a:lnTo>
                    <a:pt x="1222396" y="1308008"/>
                  </a:lnTo>
                  <a:cubicBezTo>
                    <a:pt x="1218516" y="1311888"/>
                    <a:pt x="1212696" y="1313828"/>
                    <a:pt x="1206876" y="1311889"/>
                  </a:cubicBezTo>
                  <a:cubicBezTo>
                    <a:pt x="1160317" y="1298309"/>
                    <a:pt x="1119579" y="1236230"/>
                    <a:pt x="1092419" y="1197431"/>
                  </a:cubicBezTo>
                  <a:cubicBezTo>
                    <a:pt x="1053620" y="1143113"/>
                    <a:pt x="1026461" y="1082975"/>
                    <a:pt x="1009001" y="1018956"/>
                  </a:cubicBezTo>
                  <a:cubicBezTo>
                    <a:pt x="1003182" y="999557"/>
                    <a:pt x="1034221" y="989857"/>
                    <a:pt x="1038101" y="1009256"/>
                  </a:cubicBezTo>
                  <a:cubicBezTo>
                    <a:pt x="1053620" y="1061635"/>
                    <a:pt x="1074960" y="1112075"/>
                    <a:pt x="1104059" y="1158632"/>
                  </a:cubicBezTo>
                  <a:cubicBezTo>
                    <a:pt x="1111819" y="1170273"/>
                    <a:pt x="1204936" y="1278910"/>
                    <a:pt x="1202996" y="1280850"/>
                  </a:cubicBezTo>
                  <a:cubicBezTo>
                    <a:pt x="1208089" y="1275030"/>
                    <a:pt x="1214545" y="1274666"/>
                    <a:pt x="1219910" y="1277304"/>
                  </a:cubicBezTo>
                  <a:lnTo>
                    <a:pt x="1222038" y="1280271"/>
                  </a:lnTo>
                  <a:lnTo>
                    <a:pt x="1230157" y="1276970"/>
                  </a:lnTo>
                  <a:cubicBezTo>
                    <a:pt x="1278655" y="1280851"/>
                    <a:pt x="1325214" y="1280851"/>
                    <a:pt x="1371773" y="1271151"/>
                  </a:cubicBezTo>
                  <a:cubicBezTo>
                    <a:pt x="1406692" y="1265330"/>
                    <a:pt x="1495930" y="1249811"/>
                    <a:pt x="1505629" y="1211011"/>
                  </a:cubicBezTo>
                  <a:cubicBezTo>
                    <a:pt x="1511449" y="1189672"/>
                    <a:pt x="1542488" y="1199372"/>
                    <a:pt x="1536668" y="1218772"/>
                  </a:cubicBezTo>
                  <a:close/>
                  <a:moveTo>
                    <a:pt x="1707779" y="644093"/>
                  </a:moveTo>
                  <a:cubicBezTo>
                    <a:pt x="1708112" y="648064"/>
                    <a:pt x="1706900" y="652307"/>
                    <a:pt x="1703505" y="656187"/>
                  </a:cubicBezTo>
                  <a:cubicBezTo>
                    <a:pt x="1623967" y="737664"/>
                    <a:pt x="1532790" y="819142"/>
                    <a:pt x="1410573" y="807503"/>
                  </a:cubicBezTo>
                  <a:cubicBezTo>
                    <a:pt x="1405238" y="807018"/>
                    <a:pt x="1401237" y="804593"/>
                    <a:pt x="1398539" y="801259"/>
                  </a:cubicBezTo>
                  <a:lnTo>
                    <a:pt x="1396177" y="794699"/>
                  </a:lnTo>
                  <a:lnTo>
                    <a:pt x="1385353" y="795863"/>
                  </a:lnTo>
                  <a:cubicBezTo>
                    <a:pt x="1263135" y="755125"/>
                    <a:pt x="1230156" y="627088"/>
                    <a:pt x="1212696" y="512631"/>
                  </a:cubicBezTo>
                  <a:cubicBezTo>
                    <a:pt x="1210756" y="493232"/>
                    <a:pt x="1241795" y="483532"/>
                    <a:pt x="1243735" y="502931"/>
                  </a:cubicBezTo>
                  <a:cubicBezTo>
                    <a:pt x="1259255" y="605749"/>
                    <a:pt x="1282535" y="727965"/>
                    <a:pt x="1393112" y="764824"/>
                  </a:cubicBezTo>
                  <a:cubicBezTo>
                    <a:pt x="1397962" y="766764"/>
                    <a:pt x="1401114" y="770038"/>
                    <a:pt x="1402812" y="773766"/>
                  </a:cubicBezTo>
                  <a:lnTo>
                    <a:pt x="1403048" y="776608"/>
                  </a:lnTo>
                  <a:lnTo>
                    <a:pt x="1408633" y="774524"/>
                  </a:lnTo>
                  <a:cubicBezTo>
                    <a:pt x="1523090" y="786164"/>
                    <a:pt x="1604568" y="708566"/>
                    <a:pt x="1680226" y="632908"/>
                  </a:cubicBezTo>
                  <a:cubicBezTo>
                    <a:pt x="1691865" y="622723"/>
                    <a:pt x="1706779" y="632180"/>
                    <a:pt x="1707779" y="644093"/>
                  </a:cubicBezTo>
                  <a:close/>
                  <a:moveTo>
                    <a:pt x="1666766" y="946452"/>
                  </a:moveTo>
                  <a:cubicBezTo>
                    <a:pt x="1667251" y="950574"/>
                    <a:pt x="1666160" y="954939"/>
                    <a:pt x="1662765" y="958819"/>
                  </a:cubicBezTo>
                  <a:cubicBezTo>
                    <a:pt x="1583227" y="1051937"/>
                    <a:pt x="1443551" y="1067457"/>
                    <a:pt x="1327154" y="1055816"/>
                  </a:cubicBezTo>
                  <a:cubicBezTo>
                    <a:pt x="1307754" y="1053876"/>
                    <a:pt x="1307754" y="1022837"/>
                    <a:pt x="1327154" y="1022838"/>
                  </a:cubicBezTo>
                  <a:cubicBezTo>
                    <a:pt x="1433851" y="1034476"/>
                    <a:pt x="1563827" y="1022837"/>
                    <a:pt x="1639485" y="935539"/>
                  </a:cubicBezTo>
                  <a:cubicBezTo>
                    <a:pt x="1649670" y="923900"/>
                    <a:pt x="1665311" y="934085"/>
                    <a:pt x="1666766" y="946452"/>
                  </a:cubicBezTo>
                  <a:close/>
                  <a:moveTo>
                    <a:pt x="1712476" y="798167"/>
                  </a:moveTo>
                  <a:cubicBezTo>
                    <a:pt x="1712718" y="802047"/>
                    <a:pt x="1711263" y="806048"/>
                    <a:pt x="1707383" y="809443"/>
                  </a:cubicBezTo>
                  <a:cubicBezTo>
                    <a:pt x="1660825" y="850182"/>
                    <a:pt x="1612326" y="892861"/>
                    <a:pt x="1554127" y="916140"/>
                  </a:cubicBezTo>
                  <a:cubicBezTo>
                    <a:pt x="1488169" y="939420"/>
                    <a:pt x="1428031" y="929720"/>
                    <a:pt x="1362072" y="912259"/>
                  </a:cubicBezTo>
                  <a:cubicBezTo>
                    <a:pt x="1356737" y="911289"/>
                    <a:pt x="1353343" y="908622"/>
                    <a:pt x="1351554" y="905227"/>
                  </a:cubicBezTo>
                  <a:lnTo>
                    <a:pt x="1350938" y="897232"/>
                  </a:lnTo>
                  <a:lnTo>
                    <a:pt x="1278928" y="857213"/>
                  </a:lnTo>
                  <a:cubicBezTo>
                    <a:pt x="1203361" y="795014"/>
                    <a:pt x="1156439" y="693530"/>
                    <a:pt x="1138979" y="601867"/>
                  </a:cubicBezTo>
                  <a:cubicBezTo>
                    <a:pt x="1135100" y="580528"/>
                    <a:pt x="1166139" y="572768"/>
                    <a:pt x="1170018" y="594108"/>
                  </a:cubicBezTo>
                  <a:cubicBezTo>
                    <a:pt x="1191358" y="702745"/>
                    <a:pt x="1257316" y="836601"/>
                    <a:pt x="1371773" y="873460"/>
                  </a:cubicBezTo>
                  <a:cubicBezTo>
                    <a:pt x="1376623" y="874916"/>
                    <a:pt x="1379775" y="877947"/>
                    <a:pt x="1381473" y="881584"/>
                  </a:cubicBezTo>
                  <a:lnTo>
                    <a:pt x="1381608" y="883219"/>
                  </a:lnTo>
                  <a:lnTo>
                    <a:pt x="1465617" y="897468"/>
                  </a:lnTo>
                  <a:cubicBezTo>
                    <a:pt x="1496899" y="898195"/>
                    <a:pt x="1527938" y="892860"/>
                    <a:pt x="1559947" y="877340"/>
                  </a:cubicBezTo>
                  <a:cubicBezTo>
                    <a:pt x="1606506" y="856001"/>
                    <a:pt x="1645305" y="819142"/>
                    <a:pt x="1684104" y="786164"/>
                  </a:cubicBezTo>
                  <a:cubicBezTo>
                    <a:pt x="1695744" y="775979"/>
                    <a:pt x="1711748" y="786527"/>
                    <a:pt x="1712476" y="798167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93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359" name="组合 358">
            <a:extLst>
              <a:ext uri="{FF2B5EF4-FFF2-40B4-BE49-F238E27FC236}">
                <a16:creationId xmlns:a16="http://schemas.microsoft.com/office/drawing/2014/main" id="{BDE2A3C0-75EA-46B0-A046-A0AEE52770B6}"/>
              </a:ext>
            </a:extLst>
          </p:cNvPr>
          <p:cNvGrpSpPr/>
          <p:nvPr/>
        </p:nvGrpSpPr>
        <p:grpSpPr>
          <a:xfrm flipH="1">
            <a:off x="-160077" y="160376"/>
            <a:ext cx="2070082" cy="1407168"/>
            <a:chOff x="9863100" y="530032"/>
            <a:chExt cx="2519258" cy="1712501"/>
          </a:xfrm>
          <a:effectLst>
            <a:outerShdw blurRad="25400" dist="12700" dir="5400000" algn="t" rotWithShape="0">
              <a:prstClr val="black">
                <a:alpha val="25000"/>
              </a:prstClr>
            </a:outerShdw>
          </a:effectLst>
        </p:grpSpPr>
        <p:sp>
          <p:nvSpPr>
            <p:cNvPr id="360" name="任意多边形: 形状 359">
              <a:extLst>
                <a:ext uri="{FF2B5EF4-FFF2-40B4-BE49-F238E27FC236}">
                  <a16:creationId xmlns:a16="http://schemas.microsoft.com/office/drawing/2014/main" id="{04E370BF-A85E-4B58-8085-463543B43928}"/>
                </a:ext>
              </a:extLst>
            </p:cNvPr>
            <p:cNvSpPr/>
            <p:nvPr/>
          </p:nvSpPr>
          <p:spPr>
            <a:xfrm rot="15300000">
              <a:off x="10577273" y="238218"/>
              <a:ext cx="1347508" cy="2262663"/>
            </a:xfrm>
            <a:custGeom>
              <a:avLst/>
              <a:gdLst>
                <a:gd name="connsiteX0" fmla="*/ 862468 w 1347508"/>
                <a:gd name="connsiteY0" fmla="*/ 1410232 h 2262663"/>
                <a:gd name="connsiteX1" fmla="*/ 1021544 w 1347508"/>
                <a:gd name="connsiteY1" fmla="*/ 1192958 h 2262663"/>
                <a:gd name="connsiteX2" fmla="*/ 1174800 w 1347508"/>
                <a:gd name="connsiteY2" fmla="*/ 882566 h 2262663"/>
                <a:gd name="connsiteX3" fmla="*/ 1347456 w 1347508"/>
                <a:gd name="connsiteY3" fmla="*/ 207464 h 2262663"/>
                <a:gd name="connsiteX4" fmla="*/ 1295077 w 1347508"/>
                <a:gd name="connsiteY4" fmla="*/ 203584 h 2262663"/>
                <a:gd name="connsiteX5" fmla="*/ 1139881 w 1347508"/>
                <a:gd name="connsiteY5" fmla="*/ 830188 h 2262663"/>
                <a:gd name="connsiteX6" fmla="*/ 1002145 w 1347508"/>
                <a:gd name="connsiteY6" fmla="*/ 1123120 h 2262663"/>
                <a:gd name="connsiteX7" fmla="*/ 846949 w 1347508"/>
                <a:gd name="connsiteY7" fmla="*/ 1357854 h 2262663"/>
                <a:gd name="connsiteX8" fmla="*/ 600575 w 1347508"/>
                <a:gd name="connsiteY8" fmla="*/ 21229 h 2262663"/>
                <a:gd name="connsiteX9" fmla="*/ 548197 w 1347508"/>
                <a:gd name="connsiteY9" fmla="*/ 30929 h 2262663"/>
                <a:gd name="connsiteX10" fmla="*/ 728612 w 1347508"/>
                <a:gd name="connsiteY10" fmla="*/ 1130880 h 2262663"/>
                <a:gd name="connsiteX11" fmla="*/ 216465 w 1347508"/>
                <a:gd name="connsiteY11" fmla="*/ 343260 h 2262663"/>
                <a:gd name="connsiteX12" fmla="*/ 167967 w 1347508"/>
                <a:gd name="connsiteY12" fmla="*/ 366540 h 2262663"/>
                <a:gd name="connsiteX13" fmla="*/ 422100 w 1347508"/>
                <a:gd name="connsiteY13" fmla="*/ 853467 h 2262663"/>
                <a:gd name="connsiteX14" fmla="*/ 581176 w 1347508"/>
                <a:gd name="connsiteY14" fmla="*/ 1055222 h 2262663"/>
                <a:gd name="connsiteX15" fmla="*/ 670413 w 1347508"/>
                <a:gd name="connsiteY15" fmla="*/ 1150279 h 2262663"/>
                <a:gd name="connsiteX16" fmla="*/ 716972 w 1347508"/>
                <a:gd name="connsiteY16" fmla="*/ 1194898 h 2262663"/>
                <a:gd name="connsiteX17" fmla="*/ 753831 w 1347508"/>
                <a:gd name="connsiteY17" fmla="*/ 1235637 h 2262663"/>
                <a:gd name="connsiteX18" fmla="*/ 765471 w 1347508"/>
                <a:gd name="connsiteY18" fmla="*/ 1272496 h 2262663"/>
                <a:gd name="connsiteX19" fmla="*/ 794570 w 1347508"/>
                <a:gd name="connsiteY19" fmla="*/ 1369493 h 2262663"/>
                <a:gd name="connsiteX20" fmla="*/ 839189 w 1347508"/>
                <a:gd name="connsiteY20" fmla="*/ 1509170 h 2262663"/>
                <a:gd name="connsiteX21" fmla="*/ 907087 w 1347508"/>
                <a:gd name="connsiteY21" fmla="*/ 1707044 h 2262663"/>
                <a:gd name="connsiteX22" fmla="*/ 943946 w 1347508"/>
                <a:gd name="connsiteY22" fmla="*/ 1805982 h 2262663"/>
                <a:gd name="connsiteX23" fmla="*/ 963346 w 1347508"/>
                <a:gd name="connsiteY23" fmla="*/ 1854480 h 2262663"/>
                <a:gd name="connsiteX24" fmla="*/ 982745 w 1347508"/>
                <a:gd name="connsiteY24" fmla="*/ 1902979 h 2262663"/>
                <a:gd name="connsiteX25" fmla="*/ 47690 w 1347508"/>
                <a:gd name="connsiteY25" fmla="*/ 1355914 h 2262663"/>
                <a:gd name="connsiteX26" fmla="*/ 6951 w 1347508"/>
                <a:gd name="connsiteY26" fmla="*/ 1390833 h 2262663"/>
                <a:gd name="connsiteX27" fmla="*/ 414340 w 1347508"/>
                <a:gd name="connsiteY27" fmla="*/ 1730324 h 2262663"/>
                <a:gd name="connsiteX28" fmla="*/ 905147 w 1347508"/>
                <a:gd name="connsiteY28" fmla="*/ 1937898 h 2262663"/>
                <a:gd name="connsiteX29" fmla="*/ 951706 w 1347508"/>
                <a:gd name="connsiteY29" fmla="*/ 1949538 h 2262663"/>
                <a:gd name="connsiteX30" fmla="*/ 992445 w 1347508"/>
                <a:gd name="connsiteY30" fmla="*/ 1961177 h 2262663"/>
                <a:gd name="connsiteX31" fmla="*/ 1039004 w 1347508"/>
                <a:gd name="connsiteY31" fmla="*/ 2054295 h 2262663"/>
                <a:gd name="connsiteX32" fmla="*/ 1058403 w 1347508"/>
                <a:gd name="connsiteY32" fmla="*/ 2124133 h 2262663"/>
                <a:gd name="connsiteX33" fmla="*/ 1095262 w 1347508"/>
                <a:gd name="connsiteY33" fmla="*/ 2225010 h 2262663"/>
                <a:gd name="connsiteX34" fmla="*/ 1114662 w 1347508"/>
                <a:gd name="connsiteY34" fmla="*/ 2252170 h 2262663"/>
                <a:gd name="connsiteX35" fmla="*/ 1159281 w 1347508"/>
                <a:gd name="connsiteY35" fmla="*/ 2259930 h 2262663"/>
                <a:gd name="connsiteX36" fmla="*/ 1147641 w 1347508"/>
                <a:gd name="connsiteY36" fmla="*/ 2147413 h 2262663"/>
                <a:gd name="connsiteX37" fmla="*/ 1083623 w 1347508"/>
                <a:gd name="connsiteY37" fmla="*/ 2003856 h 2262663"/>
                <a:gd name="connsiteX38" fmla="*/ 967226 w 1347508"/>
                <a:gd name="connsiteY38" fmla="*/ 1710924 h 2262663"/>
                <a:gd name="connsiteX39" fmla="*/ 862468 w 1347508"/>
                <a:gd name="connsiteY39" fmla="*/ 1410232 h 2262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347508" h="2262663">
                  <a:moveTo>
                    <a:pt x="862468" y="1410232"/>
                  </a:moveTo>
                  <a:cubicBezTo>
                    <a:pt x="940066" y="1365613"/>
                    <a:pt x="980805" y="1268616"/>
                    <a:pt x="1021544" y="1192958"/>
                  </a:cubicBezTo>
                  <a:cubicBezTo>
                    <a:pt x="1077803" y="1092081"/>
                    <a:pt x="1128241" y="987323"/>
                    <a:pt x="1174800" y="882566"/>
                  </a:cubicBezTo>
                  <a:cubicBezTo>
                    <a:pt x="1265978" y="667232"/>
                    <a:pt x="1331936" y="440258"/>
                    <a:pt x="1347456" y="207464"/>
                  </a:cubicBezTo>
                  <a:cubicBezTo>
                    <a:pt x="1349396" y="172545"/>
                    <a:pt x="1297017" y="168665"/>
                    <a:pt x="1295077" y="203584"/>
                  </a:cubicBezTo>
                  <a:cubicBezTo>
                    <a:pt x="1279557" y="420858"/>
                    <a:pt x="1221359" y="630373"/>
                    <a:pt x="1139881" y="830188"/>
                  </a:cubicBezTo>
                  <a:cubicBezTo>
                    <a:pt x="1099142" y="929125"/>
                    <a:pt x="1052583" y="1028062"/>
                    <a:pt x="1002145" y="1123120"/>
                  </a:cubicBezTo>
                  <a:cubicBezTo>
                    <a:pt x="963346" y="1194898"/>
                    <a:pt x="920667" y="1307415"/>
                    <a:pt x="846949" y="1357854"/>
                  </a:cubicBezTo>
                  <a:cubicBezTo>
                    <a:pt x="715032" y="923305"/>
                    <a:pt x="633554" y="475177"/>
                    <a:pt x="600575" y="21229"/>
                  </a:cubicBezTo>
                  <a:cubicBezTo>
                    <a:pt x="598635" y="-13690"/>
                    <a:pt x="546257" y="-2050"/>
                    <a:pt x="548197" y="30929"/>
                  </a:cubicBezTo>
                  <a:cubicBezTo>
                    <a:pt x="575356" y="401459"/>
                    <a:pt x="635494" y="770049"/>
                    <a:pt x="728612" y="1130880"/>
                  </a:cubicBezTo>
                  <a:cubicBezTo>
                    <a:pt x="499698" y="909725"/>
                    <a:pt x="325103" y="642012"/>
                    <a:pt x="216465" y="343260"/>
                  </a:cubicBezTo>
                  <a:cubicBezTo>
                    <a:pt x="204826" y="310281"/>
                    <a:pt x="156327" y="333561"/>
                    <a:pt x="167967" y="366540"/>
                  </a:cubicBezTo>
                  <a:cubicBezTo>
                    <a:pt x="231985" y="539195"/>
                    <a:pt x="317343" y="702151"/>
                    <a:pt x="422100" y="853467"/>
                  </a:cubicBezTo>
                  <a:cubicBezTo>
                    <a:pt x="470599" y="923305"/>
                    <a:pt x="524917" y="991203"/>
                    <a:pt x="581176" y="1055222"/>
                  </a:cubicBezTo>
                  <a:cubicBezTo>
                    <a:pt x="610275" y="1088201"/>
                    <a:pt x="639374" y="1119240"/>
                    <a:pt x="670413" y="1150279"/>
                  </a:cubicBezTo>
                  <a:cubicBezTo>
                    <a:pt x="685933" y="1165799"/>
                    <a:pt x="699513" y="1179378"/>
                    <a:pt x="716972" y="1194898"/>
                  </a:cubicBezTo>
                  <a:cubicBezTo>
                    <a:pt x="730552" y="1208478"/>
                    <a:pt x="748011" y="1216237"/>
                    <a:pt x="753831" y="1235637"/>
                  </a:cubicBezTo>
                  <a:cubicBezTo>
                    <a:pt x="757711" y="1247277"/>
                    <a:pt x="761591" y="1260856"/>
                    <a:pt x="765471" y="1272496"/>
                  </a:cubicBezTo>
                  <a:cubicBezTo>
                    <a:pt x="775171" y="1305475"/>
                    <a:pt x="784870" y="1336514"/>
                    <a:pt x="794570" y="1369493"/>
                  </a:cubicBezTo>
                  <a:cubicBezTo>
                    <a:pt x="808150" y="1416052"/>
                    <a:pt x="823669" y="1462611"/>
                    <a:pt x="839189" y="1509170"/>
                  </a:cubicBezTo>
                  <a:cubicBezTo>
                    <a:pt x="860529" y="1575128"/>
                    <a:pt x="883808" y="1641086"/>
                    <a:pt x="907087" y="1707044"/>
                  </a:cubicBezTo>
                  <a:cubicBezTo>
                    <a:pt x="918727" y="1740023"/>
                    <a:pt x="932307" y="1773003"/>
                    <a:pt x="943946" y="1805982"/>
                  </a:cubicBezTo>
                  <a:cubicBezTo>
                    <a:pt x="949766" y="1821501"/>
                    <a:pt x="955586" y="1838961"/>
                    <a:pt x="963346" y="1854480"/>
                  </a:cubicBezTo>
                  <a:cubicBezTo>
                    <a:pt x="965286" y="1860300"/>
                    <a:pt x="976925" y="1901039"/>
                    <a:pt x="982745" y="1902979"/>
                  </a:cubicBezTo>
                  <a:cubicBezTo>
                    <a:pt x="621915" y="1823441"/>
                    <a:pt x="294063" y="1631386"/>
                    <a:pt x="47690" y="1355914"/>
                  </a:cubicBezTo>
                  <a:cubicBezTo>
                    <a:pt x="24411" y="1330694"/>
                    <a:pt x="-16328" y="1363673"/>
                    <a:pt x="6951" y="1390833"/>
                  </a:cubicBezTo>
                  <a:cubicBezTo>
                    <a:pt x="125288" y="1522749"/>
                    <a:pt x="263024" y="1637206"/>
                    <a:pt x="414340" y="1730324"/>
                  </a:cubicBezTo>
                  <a:cubicBezTo>
                    <a:pt x="565656" y="1823441"/>
                    <a:pt x="732492" y="1893279"/>
                    <a:pt x="905147" y="1937898"/>
                  </a:cubicBezTo>
                  <a:cubicBezTo>
                    <a:pt x="920667" y="1941778"/>
                    <a:pt x="936186" y="1945658"/>
                    <a:pt x="951706" y="1949538"/>
                  </a:cubicBezTo>
                  <a:cubicBezTo>
                    <a:pt x="965286" y="1953418"/>
                    <a:pt x="982745" y="1953418"/>
                    <a:pt x="992445" y="1961177"/>
                  </a:cubicBezTo>
                  <a:cubicBezTo>
                    <a:pt x="1015724" y="1980577"/>
                    <a:pt x="1029304" y="2027136"/>
                    <a:pt x="1039004" y="2054295"/>
                  </a:cubicBezTo>
                  <a:cubicBezTo>
                    <a:pt x="1046764" y="2077574"/>
                    <a:pt x="1050644" y="2100854"/>
                    <a:pt x="1058403" y="2124133"/>
                  </a:cubicBezTo>
                  <a:cubicBezTo>
                    <a:pt x="1068103" y="2159052"/>
                    <a:pt x="1079743" y="2192031"/>
                    <a:pt x="1095262" y="2225010"/>
                  </a:cubicBezTo>
                  <a:cubicBezTo>
                    <a:pt x="1101082" y="2234710"/>
                    <a:pt x="1104962" y="2246350"/>
                    <a:pt x="1114662" y="2252170"/>
                  </a:cubicBezTo>
                  <a:cubicBezTo>
                    <a:pt x="1126301" y="2261870"/>
                    <a:pt x="1143761" y="2265750"/>
                    <a:pt x="1159281" y="2259930"/>
                  </a:cubicBezTo>
                  <a:cubicBezTo>
                    <a:pt x="1211659" y="2238590"/>
                    <a:pt x="1161221" y="2178452"/>
                    <a:pt x="1147641" y="2147413"/>
                  </a:cubicBezTo>
                  <a:cubicBezTo>
                    <a:pt x="1126301" y="2098914"/>
                    <a:pt x="1104962" y="2052355"/>
                    <a:pt x="1083623" y="2003856"/>
                  </a:cubicBezTo>
                  <a:cubicBezTo>
                    <a:pt x="1042884" y="1906859"/>
                    <a:pt x="1002145" y="1809862"/>
                    <a:pt x="967226" y="1710924"/>
                  </a:cubicBezTo>
                  <a:cubicBezTo>
                    <a:pt x="928427" y="1610047"/>
                    <a:pt x="893508" y="1511109"/>
                    <a:pt x="862468" y="1410232"/>
                  </a:cubicBezTo>
                  <a:close/>
                </a:path>
              </a:pathLst>
            </a:custGeom>
            <a:solidFill>
              <a:schemeClr val="accent3">
                <a:lumMod val="50000"/>
              </a:schemeClr>
            </a:solidFill>
            <a:ln w="193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61" name="任意多边形: 形状 360">
              <a:extLst>
                <a:ext uri="{FF2B5EF4-FFF2-40B4-BE49-F238E27FC236}">
                  <a16:creationId xmlns:a16="http://schemas.microsoft.com/office/drawing/2014/main" id="{CA58D5F7-9552-4834-B8A1-C76ACCF56768}"/>
                </a:ext>
              </a:extLst>
            </p:cNvPr>
            <p:cNvSpPr/>
            <p:nvPr/>
          </p:nvSpPr>
          <p:spPr>
            <a:xfrm rot="15300000">
              <a:off x="10155902" y="237230"/>
              <a:ext cx="1712501" cy="2298106"/>
            </a:xfrm>
            <a:custGeom>
              <a:avLst/>
              <a:gdLst>
                <a:gd name="connsiteX0" fmla="*/ 361302 w 1712501"/>
                <a:gd name="connsiteY0" fmla="*/ 603323 h 2298106"/>
                <a:gd name="connsiteX1" fmla="*/ 339720 w 1712501"/>
                <a:gd name="connsiteY1" fmla="*/ 630967 h 2298106"/>
                <a:gd name="connsiteX2" fmla="*/ 269882 w 1712501"/>
                <a:gd name="connsiteY2" fmla="*/ 596049 h 2298106"/>
                <a:gd name="connsiteX3" fmla="*/ 233023 w 1712501"/>
                <a:gd name="connsiteY3" fmla="*/ 500991 h 2298106"/>
                <a:gd name="connsiteX4" fmla="*/ 266002 w 1712501"/>
                <a:gd name="connsiteY4" fmla="*/ 499050 h 2298106"/>
                <a:gd name="connsiteX5" fmla="*/ 289282 w 1712501"/>
                <a:gd name="connsiteY5" fmla="*/ 566948 h 2298106"/>
                <a:gd name="connsiteX6" fmla="*/ 320321 w 1712501"/>
                <a:gd name="connsiteY6" fmla="*/ 590228 h 2298106"/>
                <a:gd name="connsiteX7" fmla="*/ 333901 w 1712501"/>
                <a:gd name="connsiteY7" fmla="*/ 572769 h 2298106"/>
                <a:gd name="connsiteX8" fmla="*/ 320321 w 1712501"/>
                <a:gd name="connsiteY8" fmla="*/ 435033 h 2298106"/>
                <a:gd name="connsiteX9" fmla="*/ 351359 w 1712501"/>
                <a:gd name="connsiteY9" fmla="*/ 427273 h 2298106"/>
                <a:gd name="connsiteX10" fmla="*/ 366880 w 1712501"/>
                <a:gd name="connsiteY10" fmla="*/ 566948 h 2298106"/>
                <a:gd name="connsiteX11" fmla="*/ 361302 w 1712501"/>
                <a:gd name="connsiteY11" fmla="*/ 603323 h 2298106"/>
                <a:gd name="connsiteX12" fmla="*/ 386036 w 1712501"/>
                <a:gd name="connsiteY12" fmla="*/ 730390 h 2298106"/>
                <a:gd name="connsiteX13" fmla="*/ 366880 w 1712501"/>
                <a:gd name="connsiteY13" fmla="*/ 741544 h 2298106"/>
                <a:gd name="connsiteX14" fmla="*/ 190345 w 1712501"/>
                <a:gd name="connsiteY14" fmla="*/ 594108 h 2298106"/>
                <a:gd name="connsiteX15" fmla="*/ 217503 w 1712501"/>
                <a:gd name="connsiteY15" fmla="*/ 576649 h 2298106"/>
                <a:gd name="connsiteX16" fmla="*/ 324989 w 1712501"/>
                <a:gd name="connsiteY16" fmla="*/ 690682 h 2298106"/>
                <a:gd name="connsiteX17" fmla="*/ 359072 w 1712501"/>
                <a:gd name="connsiteY17" fmla="*/ 704290 h 2298106"/>
                <a:gd name="connsiteX18" fmla="*/ 356241 w 1712501"/>
                <a:gd name="connsiteY18" fmla="*/ 700866 h 2298106"/>
                <a:gd name="connsiteX19" fmla="*/ 357181 w 1712501"/>
                <a:gd name="connsiteY19" fmla="*/ 687226 h 2298106"/>
                <a:gd name="connsiteX20" fmla="*/ 392100 w 1712501"/>
                <a:gd name="connsiteY20" fmla="*/ 473832 h 2298106"/>
                <a:gd name="connsiteX21" fmla="*/ 423139 w 1712501"/>
                <a:gd name="connsiteY21" fmla="*/ 473832 h 2298106"/>
                <a:gd name="connsiteX22" fmla="*/ 384340 w 1712501"/>
                <a:gd name="connsiteY22" fmla="*/ 704685 h 2298106"/>
                <a:gd name="connsiteX23" fmla="*/ 376481 w 1712501"/>
                <a:gd name="connsiteY23" fmla="*/ 711927 h 2298106"/>
                <a:gd name="connsiteX24" fmla="*/ 385157 w 1712501"/>
                <a:gd name="connsiteY24" fmla="*/ 718629 h 2298106"/>
                <a:gd name="connsiteX25" fmla="*/ 386036 w 1712501"/>
                <a:gd name="connsiteY25" fmla="*/ 730390 h 2298106"/>
                <a:gd name="connsiteX26" fmla="*/ 176279 w 1712501"/>
                <a:gd name="connsiteY26" fmla="*/ 1633587 h 2298106"/>
                <a:gd name="connsiteX27" fmla="*/ 145725 w 1712501"/>
                <a:gd name="connsiteY27" fmla="*/ 1630042 h 2298106"/>
                <a:gd name="connsiteX28" fmla="*/ 56487 w 1712501"/>
                <a:gd name="connsiteY28" fmla="*/ 1478726 h 2298106"/>
                <a:gd name="connsiteX29" fmla="*/ 79767 w 1712501"/>
                <a:gd name="connsiteY29" fmla="*/ 1457386 h 2298106"/>
                <a:gd name="connsiteX30" fmla="*/ 176764 w 1712501"/>
                <a:gd name="connsiteY30" fmla="*/ 1622281 h 2298106"/>
                <a:gd name="connsiteX31" fmla="*/ 176279 w 1712501"/>
                <a:gd name="connsiteY31" fmla="*/ 1633587 h 2298106"/>
                <a:gd name="connsiteX32" fmla="*/ 480275 w 1712501"/>
                <a:gd name="connsiteY32" fmla="*/ 782435 h 2298106"/>
                <a:gd name="connsiteX33" fmla="*/ 440597 w 1712501"/>
                <a:gd name="connsiteY33" fmla="*/ 828843 h 2298106"/>
                <a:gd name="connsiteX34" fmla="*/ 341659 w 1712501"/>
                <a:gd name="connsiteY34" fmla="*/ 815263 h 2298106"/>
                <a:gd name="connsiteX35" fmla="*/ 200043 w 1712501"/>
                <a:gd name="connsiteY35" fmla="*/ 727964 h 2298106"/>
                <a:gd name="connsiteX36" fmla="*/ 223322 w 1712501"/>
                <a:gd name="connsiteY36" fmla="*/ 704685 h 2298106"/>
                <a:gd name="connsiteX37" fmla="*/ 415377 w 1712501"/>
                <a:gd name="connsiteY37" fmla="*/ 791982 h 2298106"/>
                <a:gd name="connsiteX38" fmla="*/ 454176 w 1712501"/>
                <a:gd name="connsiteY38" fmla="*/ 747365 h 2298106"/>
                <a:gd name="connsiteX39" fmla="*/ 461936 w 1712501"/>
                <a:gd name="connsiteY39" fmla="*/ 687225 h 2298106"/>
                <a:gd name="connsiteX40" fmla="*/ 452236 w 1712501"/>
                <a:gd name="connsiteY40" fmla="*/ 590228 h 2298106"/>
                <a:gd name="connsiteX41" fmla="*/ 483275 w 1712501"/>
                <a:gd name="connsiteY41" fmla="*/ 582468 h 2298106"/>
                <a:gd name="connsiteX42" fmla="*/ 480275 w 1712501"/>
                <a:gd name="connsiteY42" fmla="*/ 782435 h 2298106"/>
                <a:gd name="connsiteX43" fmla="*/ 262121 w 1712501"/>
                <a:gd name="connsiteY43" fmla="*/ 1686299 h 2298106"/>
                <a:gd name="connsiteX44" fmla="*/ 259181 w 1712501"/>
                <a:gd name="connsiteY44" fmla="*/ 1697211 h 2298106"/>
                <a:gd name="connsiteX45" fmla="*/ 249565 w 1712501"/>
                <a:gd name="connsiteY45" fmla="*/ 1700575 h 2298106"/>
                <a:gd name="connsiteX46" fmla="*/ 253241 w 1712501"/>
                <a:gd name="connsiteY46" fmla="*/ 1703033 h 2298106"/>
                <a:gd name="connsiteX47" fmla="*/ 234963 w 1712501"/>
                <a:gd name="connsiteY47" fmla="*/ 1727039 h 2298106"/>
                <a:gd name="connsiteX48" fmla="*/ 4110 w 1712501"/>
                <a:gd name="connsiteY48" fmla="*/ 1593182 h 2298106"/>
                <a:gd name="connsiteX49" fmla="*/ 27389 w 1712501"/>
                <a:gd name="connsiteY49" fmla="*/ 1569903 h 2298106"/>
                <a:gd name="connsiteX50" fmla="*/ 179887 w 1712501"/>
                <a:gd name="connsiteY50" fmla="*/ 1680390 h 2298106"/>
                <a:gd name="connsiteX51" fmla="*/ 235600 w 1712501"/>
                <a:gd name="connsiteY51" fmla="*/ 1694231 h 2298106"/>
                <a:gd name="connsiteX52" fmla="*/ 231083 w 1712501"/>
                <a:gd name="connsiteY52" fmla="*/ 1686298 h 2298106"/>
                <a:gd name="connsiteX53" fmla="*/ 163185 w 1712501"/>
                <a:gd name="connsiteY53" fmla="*/ 1478724 h 2298106"/>
                <a:gd name="connsiteX54" fmla="*/ 188404 w 1712501"/>
                <a:gd name="connsiteY54" fmla="*/ 1463204 h 2298106"/>
                <a:gd name="connsiteX55" fmla="*/ 262121 w 1712501"/>
                <a:gd name="connsiteY55" fmla="*/ 1686299 h 2298106"/>
                <a:gd name="connsiteX56" fmla="*/ 549962 w 1712501"/>
                <a:gd name="connsiteY56" fmla="*/ 824479 h 2298106"/>
                <a:gd name="connsiteX57" fmla="*/ 498796 w 1712501"/>
                <a:gd name="connsiteY57" fmla="*/ 929720 h 2298106"/>
                <a:gd name="connsiteX58" fmla="*/ 469606 w 1712501"/>
                <a:gd name="connsiteY58" fmla="*/ 926446 h 2298106"/>
                <a:gd name="connsiteX59" fmla="*/ 469917 w 1712501"/>
                <a:gd name="connsiteY59" fmla="*/ 924572 h 2298106"/>
                <a:gd name="connsiteX60" fmla="*/ 463877 w 1712501"/>
                <a:gd name="connsiteY60" fmla="*/ 927780 h 2298106"/>
                <a:gd name="connsiteX61" fmla="*/ 217503 w 1712501"/>
                <a:gd name="connsiteY61" fmla="*/ 840482 h 2298106"/>
                <a:gd name="connsiteX62" fmla="*/ 240782 w 1712501"/>
                <a:gd name="connsiteY62" fmla="*/ 819143 h 2298106"/>
                <a:gd name="connsiteX63" fmla="*/ 463877 w 1712501"/>
                <a:gd name="connsiteY63" fmla="*/ 896741 h 2298106"/>
                <a:gd name="connsiteX64" fmla="*/ 475607 w 1712501"/>
                <a:gd name="connsiteY64" fmla="*/ 900500 h 2298106"/>
                <a:gd name="connsiteX65" fmla="*/ 476792 w 1712501"/>
                <a:gd name="connsiteY65" fmla="*/ 903942 h 2298106"/>
                <a:gd name="connsiteX66" fmla="*/ 520135 w 1712501"/>
                <a:gd name="connsiteY66" fmla="*/ 817688 h 2298106"/>
                <a:gd name="connsiteX67" fmla="*/ 545355 w 1712501"/>
                <a:gd name="connsiteY67" fmla="*/ 712447 h 2298106"/>
                <a:gd name="connsiteX68" fmla="*/ 576394 w 1712501"/>
                <a:gd name="connsiteY68" fmla="*/ 710506 h 2298106"/>
                <a:gd name="connsiteX69" fmla="*/ 549962 w 1712501"/>
                <a:gd name="connsiteY69" fmla="*/ 824479 h 2298106"/>
                <a:gd name="connsiteX70" fmla="*/ 733923 w 1712501"/>
                <a:gd name="connsiteY70" fmla="*/ 429910 h 2298106"/>
                <a:gd name="connsiteX71" fmla="*/ 706370 w 1712501"/>
                <a:gd name="connsiteY71" fmla="*/ 438912 h 2298106"/>
                <a:gd name="connsiteX72" fmla="*/ 578333 w 1712501"/>
                <a:gd name="connsiteY72" fmla="*/ 194479 h 2298106"/>
                <a:gd name="connsiteX73" fmla="*/ 609373 w 1712501"/>
                <a:gd name="connsiteY73" fmla="*/ 186719 h 2298106"/>
                <a:gd name="connsiteX74" fmla="*/ 729649 w 1712501"/>
                <a:gd name="connsiteY74" fmla="*/ 417573 h 2298106"/>
                <a:gd name="connsiteX75" fmla="*/ 733923 w 1712501"/>
                <a:gd name="connsiteY75" fmla="*/ 429910 h 2298106"/>
                <a:gd name="connsiteX76" fmla="*/ 605008 w 1712501"/>
                <a:gd name="connsiteY76" fmla="*/ 928264 h 2298106"/>
                <a:gd name="connsiteX77" fmla="*/ 556994 w 1712501"/>
                <a:gd name="connsiteY77" fmla="*/ 1034476 h 2298106"/>
                <a:gd name="connsiteX78" fmla="*/ 547294 w 1712501"/>
                <a:gd name="connsiteY78" fmla="*/ 1042692 h 2298106"/>
                <a:gd name="connsiteX79" fmla="*/ 538969 w 1712501"/>
                <a:gd name="connsiteY79" fmla="*/ 1041085 h 2298106"/>
                <a:gd name="connsiteX80" fmla="*/ 537595 w 1712501"/>
                <a:gd name="connsiteY80" fmla="*/ 1042236 h 2298106"/>
                <a:gd name="connsiteX81" fmla="*/ 287341 w 1712501"/>
                <a:gd name="connsiteY81" fmla="*/ 1001497 h 2298106"/>
                <a:gd name="connsiteX82" fmla="*/ 302861 w 1712501"/>
                <a:gd name="connsiteY82" fmla="*/ 974338 h 2298106"/>
                <a:gd name="connsiteX83" fmla="*/ 529835 w 1712501"/>
                <a:gd name="connsiteY83" fmla="*/ 1011197 h 2298106"/>
                <a:gd name="connsiteX84" fmla="*/ 533044 w 1712501"/>
                <a:gd name="connsiteY84" fmla="*/ 1011614 h 2298106"/>
                <a:gd name="connsiteX85" fmla="*/ 575181 w 1712501"/>
                <a:gd name="connsiteY85" fmla="*/ 915170 h 2298106"/>
                <a:gd name="connsiteX86" fmla="*/ 601613 w 1712501"/>
                <a:gd name="connsiteY86" fmla="*/ 805562 h 2298106"/>
                <a:gd name="connsiteX87" fmla="*/ 632652 w 1712501"/>
                <a:gd name="connsiteY87" fmla="*/ 813322 h 2298106"/>
                <a:gd name="connsiteX88" fmla="*/ 605008 w 1712501"/>
                <a:gd name="connsiteY88" fmla="*/ 928264 h 2298106"/>
                <a:gd name="connsiteX89" fmla="*/ 364698 w 1712501"/>
                <a:gd name="connsiteY89" fmla="*/ 1826946 h 2298106"/>
                <a:gd name="connsiteX90" fmla="*/ 345541 w 1712501"/>
                <a:gd name="connsiteY90" fmla="*/ 1839555 h 2298106"/>
                <a:gd name="connsiteX91" fmla="*/ 9930 w 1712501"/>
                <a:gd name="connsiteY91" fmla="*/ 1694059 h 2298106"/>
                <a:gd name="connsiteX92" fmla="*/ 33209 w 1712501"/>
                <a:gd name="connsiteY92" fmla="*/ 1672720 h 2298106"/>
                <a:gd name="connsiteX93" fmla="*/ 265367 w 1712501"/>
                <a:gd name="connsiteY93" fmla="*/ 1792208 h 2298106"/>
                <a:gd name="connsiteX94" fmla="*/ 324426 w 1712501"/>
                <a:gd name="connsiteY94" fmla="*/ 1803161 h 2298106"/>
                <a:gd name="connsiteX95" fmla="*/ 322261 w 1712501"/>
                <a:gd name="connsiteY95" fmla="*/ 1796877 h 2298106"/>
                <a:gd name="connsiteX96" fmla="*/ 281522 w 1712501"/>
                <a:gd name="connsiteY96" fmla="*/ 1496185 h 2298106"/>
                <a:gd name="connsiteX97" fmla="*/ 308681 w 1712501"/>
                <a:gd name="connsiteY97" fmla="*/ 1480665 h 2298106"/>
                <a:gd name="connsiteX98" fmla="*/ 353300 w 1712501"/>
                <a:gd name="connsiteY98" fmla="*/ 1796877 h 2298106"/>
                <a:gd name="connsiteX99" fmla="*/ 347544 w 1712501"/>
                <a:gd name="connsiteY99" fmla="*/ 1807449 h 2298106"/>
                <a:gd name="connsiteX100" fmla="*/ 353301 w 1712501"/>
                <a:gd name="connsiteY100" fmla="*/ 1808516 h 2298106"/>
                <a:gd name="connsiteX101" fmla="*/ 364698 w 1712501"/>
                <a:gd name="connsiteY101" fmla="*/ 1826946 h 2298106"/>
                <a:gd name="connsiteX102" fmla="*/ 732317 w 1712501"/>
                <a:gd name="connsiteY102" fmla="*/ 529120 h 2298106"/>
                <a:gd name="connsiteX103" fmla="*/ 712190 w 1712501"/>
                <a:gd name="connsiteY103" fmla="*/ 541730 h 2298106"/>
                <a:gd name="connsiteX104" fmla="*/ 628772 w 1712501"/>
                <a:gd name="connsiteY104" fmla="*/ 471891 h 2298106"/>
                <a:gd name="connsiteX105" fmla="*/ 562814 w 1712501"/>
                <a:gd name="connsiteY105" fmla="*/ 341915 h 2298106"/>
                <a:gd name="connsiteX106" fmla="*/ 593853 w 1712501"/>
                <a:gd name="connsiteY106" fmla="*/ 334155 h 2298106"/>
                <a:gd name="connsiteX107" fmla="*/ 642352 w 1712501"/>
                <a:gd name="connsiteY107" fmla="*/ 435033 h 2298106"/>
                <a:gd name="connsiteX108" fmla="*/ 721890 w 1712501"/>
                <a:gd name="connsiteY108" fmla="*/ 510691 h 2298106"/>
                <a:gd name="connsiteX109" fmla="*/ 732317 w 1712501"/>
                <a:gd name="connsiteY109" fmla="*/ 529120 h 2298106"/>
                <a:gd name="connsiteX110" fmla="*/ 645505 w 1712501"/>
                <a:gd name="connsiteY110" fmla="*/ 1011439 h 2298106"/>
                <a:gd name="connsiteX111" fmla="*/ 597734 w 1712501"/>
                <a:gd name="connsiteY111" fmla="*/ 1108194 h 2298106"/>
                <a:gd name="connsiteX112" fmla="*/ 597729 w 1712501"/>
                <a:gd name="connsiteY112" fmla="*/ 1108198 h 2298106"/>
                <a:gd name="connsiteX113" fmla="*/ 597461 w 1712501"/>
                <a:gd name="connsiteY113" fmla="*/ 1114500 h 2298106"/>
                <a:gd name="connsiteX114" fmla="*/ 588034 w 1712501"/>
                <a:gd name="connsiteY114" fmla="*/ 1123715 h 2298106"/>
                <a:gd name="connsiteX115" fmla="*/ 363000 w 1712501"/>
                <a:gd name="connsiteY115" fmla="*/ 1110135 h 2298106"/>
                <a:gd name="connsiteX116" fmla="*/ 378520 w 1712501"/>
                <a:gd name="connsiteY116" fmla="*/ 1082976 h 2298106"/>
                <a:gd name="connsiteX117" fmla="*/ 478669 w 1712501"/>
                <a:gd name="connsiteY117" fmla="*/ 1110377 h 2298106"/>
                <a:gd name="connsiteX118" fmla="*/ 570245 w 1712501"/>
                <a:gd name="connsiteY118" fmla="*/ 1094422 h 2298106"/>
                <a:gd name="connsiteX119" fmla="*/ 570574 w 1712501"/>
                <a:gd name="connsiteY119" fmla="*/ 1092675 h 2298106"/>
                <a:gd name="connsiteX120" fmla="*/ 628773 w 1712501"/>
                <a:gd name="connsiteY120" fmla="*/ 904500 h 2298106"/>
                <a:gd name="connsiteX121" fmla="*/ 659812 w 1712501"/>
                <a:gd name="connsiteY121" fmla="*/ 904500 h 2298106"/>
                <a:gd name="connsiteX122" fmla="*/ 645505 w 1712501"/>
                <a:gd name="connsiteY122" fmla="*/ 1011439 h 2298106"/>
                <a:gd name="connsiteX123" fmla="*/ 865446 w 1712501"/>
                <a:gd name="connsiteY123" fmla="*/ 217759 h 2298106"/>
                <a:gd name="connsiteX124" fmla="*/ 741289 w 1712501"/>
                <a:gd name="connsiteY124" fmla="*/ 374896 h 2298106"/>
                <a:gd name="connsiteX125" fmla="*/ 718011 w 1712501"/>
                <a:gd name="connsiteY125" fmla="*/ 373682 h 2298106"/>
                <a:gd name="connsiteX126" fmla="*/ 715070 w 1712501"/>
                <a:gd name="connsiteY126" fmla="*/ 367924 h 2298106"/>
                <a:gd name="connsiteX127" fmla="*/ 708310 w 1712501"/>
                <a:gd name="connsiteY127" fmla="*/ 365194 h 2298106"/>
                <a:gd name="connsiteX128" fmla="*/ 605493 w 1712501"/>
                <a:gd name="connsiteY128" fmla="*/ 118821 h 2298106"/>
                <a:gd name="connsiteX129" fmla="*/ 636532 w 1712501"/>
                <a:gd name="connsiteY129" fmla="*/ 111061 h 2298106"/>
                <a:gd name="connsiteX130" fmla="*/ 676059 w 1712501"/>
                <a:gd name="connsiteY130" fmla="*/ 234733 h 2298106"/>
                <a:gd name="connsiteX131" fmla="*/ 690269 w 1712501"/>
                <a:gd name="connsiteY131" fmla="*/ 261356 h 2298106"/>
                <a:gd name="connsiteX132" fmla="*/ 704452 w 1712501"/>
                <a:gd name="connsiteY132" fmla="*/ 240280 h 2298106"/>
                <a:gd name="connsiteX133" fmla="*/ 698610 w 1712501"/>
                <a:gd name="connsiteY133" fmla="*/ 233279 h 2298106"/>
                <a:gd name="connsiteX134" fmla="*/ 655931 w 1712501"/>
                <a:gd name="connsiteY134" fmla="*/ 16005 h 2298106"/>
                <a:gd name="connsiteX135" fmla="*/ 686970 w 1712501"/>
                <a:gd name="connsiteY135" fmla="*/ 16005 h 2298106"/>
                <a:gd name="connsiteX136" fmla="*/ 700065 w 1712501"/>
                <a:gd name="connsiteY136" fmla="*/ 122217 h 2298106"/>
                <a:gd name="connsiteX137" fmla="*/ 722992 w 1712501"/>
                <a:gd name="connsiteY137" fmla="*/ 207893 h 2298106"/>
                <a:gd name="connsiteX138" fmla="*/ 738622 w 1712501"/>
                <a:gd name="connsiteY138" fmla="*/ 169017 h 2298106"/>
                <a:gd name="connsiteX139" fmla="*/ 745169 w 1712501"/>
                <a:gd name="connsiteY139" fmla="*/ 58683 h 2298106"/>
                <a:gd name="connsiteX140" fmla="*/ 776208 w 1712501"/>
                <a:gd name="connsiteY140" fmla="*/ 50923 h 2298106"/>
                <a:gd name="connsiteX141" fmla="*/ 769418 w 1712501"/>
                <a:gd name="connsiteY141" fmla="*/ 177505 h 2298106"/>
                <a:gd name="connsiteX142" fmla="*/ 710250 w 1712501"/>
                <a:gd name="connsiteY142" fmla="*/ 289536 h 2298106"/>
                <a:gd name="connsiteX143" fmla="*/ 706289 w 1712501"/>
                <a:gd name="connsiteY143" fmla="*/ 291370 h 2298106"/>
                <a:gd name="connsiteX144" fmla="*/ 731680 w 1712501"/>
                <a:gd name="connsiteY144" fmla="*/ 338941 h 2298106"/>
                <a:gd name="connsiteX145" fmla="*/ 784696 w 1712501"/>
                <a:gd name="connsiteY145" fmla="*/ 282263 h 2298106"/>
                <a:gd name="connsiteX146" fmla="*/ 838287 w 1712501"/>
                <a:gd name="connsiteY146" fmla="*/ 202239 h 2298106"/>
                <a:gd name="connsiteX147" fmla="*/ 865446 w 1712501"/>
                <a:gd name="connsiteY147" fmla="*/ 217759 h 2298106"/>
                <a:gd name="connsiteX148" fmla="*/ 867387 w 1712501"/>
                <a:gd name="connsiteY148" fmla="*/ 324455 h 2298106"/>
                <a:gd name="connsiteX149" fmla="*/ 743230 w 1712501"/>
                <a:gd name="connsiteY149" fmla="*/ 508751 h 2298106"/>
                <a:gd name="connsiteX150" fmla="*/ 719951 w 1712501"/>
                <a:gd name="connsiteY150" fmla="*/ 487412 h 2298106"/>
                <a:gd name="connsiteX151" fmla="*/ 836347 w 1712501"/>
                <a:gd name="connsiteY151" fmla="*/ 316696 h 2298106"/>
                <a:gd name="connsiteX152" fmla="*/ 867387 w 1712501"/>
                <a:gd name="connsiteY152" fmla="*/ 324455 h 2298106"/>
                <a:gd name="connsiteX153" fmla="*/ 459997 w 1712501"/>
                <a:gd name="connsiteY153" fmla="*/ 1915971 h 2298106"/>
                <a:gd name="connsiteX154" fmla="*/ 450298 w 1712501"/>
                <a:gd name="connsiteY154" fmla="*/ 1924912 h 2298106"/>
                <a:gd name="connsiteX155" fmla="*/ 120505 w 1712501"/>
                <a:gd name="connsiteY155" fmla="*/ 1922972 h 2298106"/>
                <a:gd name="connsiteX156" fmla="*/ 130206 w 1712501"/>
                <a:gd name="connsiteY156" fmla="*/ 1891933 h 2298106"/>
                <a:gd name="connsiteX157" fmla="*/ 442537 w 1712501"/>
                <a:gd name="connsiteY157" fmla="*/ 1893874 h 2298106"/>
                <a:gd name="connsiteX158" fmla="*/ 459997 w 1712501"/>
                <a:gd name="connsiteY158" fmla="*/ 1915971 h 2298106"/>
                <a:gd name="connsiteX159" fmla="*/ 767964 w 1712501"/>
                <a:gd name="connsiteY159" fmla="*/ 768220 h 2298106"/>
                <a:gd name="connsiteX160" fmla="*/ 747109 w 1712501"/>
                <a:gd name="connsiteY160" fmla="*/ 774524 h 2298106"/>
                <a:gd name="connsiteX161" fmla="*/ 582214 w 1712501"/>
                <a:gd name="connsiteY161" fmla="*/ 592169 h 2298106"/>
                <a:gd name="connsiteX162" fmla="*/ 609373 w 1712501"/>
                <a:gd name="connsiteY162" fmla="*/ 576649 h 2298106"/>
                <a:gd name="connsiteX163" fmla="*/ 762629 w 1712501"/>
                <a:gd name="connsiteY163" fmla="*/ 747365 h 2298106"/>
                <a:gd name="connsiteX164" fmla="*/ 767964 w 1712501"/>
                <a:gd name="connsiteY164" fmla="*/ 768220 h 2298106"/>
                <a:gd name="connsiteX165" fmla="*/ 475517 w 1712501"/>
                <a:gd name="connsiteY165" fmla="*/ 1862835 h 2298106"/>
                <a:gd name="connsiteX166" fmla="*/ 444478 w 1712501"/>
                <a:gd name="connsiteY166" fmla="*/ 1853135 h 2298106"/>
                <a:gd name="connsiteX167" fmla="*/ 438658 w 1712501"/>
                <a:gd name="connsiteY167" fmla="*/ 1577663 h 2298106"/>
                <a:gd name="connsiteX168" fmla="*/ 469697 w 1712501"/>
                <a:gd name="connsiteY168" fmla="*/ 1569903 h 2298106"/>
                <a:gd name="connsiteX169" fmla="*/ 475517 w 1712501"/>
                <a:gd name="connsiteY169" fmla="*/ 1862835 h 2298106"/>
                <a:gd name="connsiteX170" fmla="*/ 686486 w 1712501"/>
                <a:gd name="connsiteY170" fmla="*/ 1089766 h 2298106"/>
                <a:gd name="connsiteX171" fmla="*/ 656763 w 1712501"/>
                <a:gd name="connsiteY171" fmla="*/ 1167833 h 2298106"/>
                <a:gd name="connsiteX172" fmla="*/ 659175 w 1712501"/>
                <a:gd name="connsiteY172" fmla="*/ 1178881 h 2298106"/>
                <a:gd name="connsiteX173" fmla="*/ 652052 w 1712501"/>
                <a:gd name="connsiteY173" fmla="*/ 1189671 h 2298106"/>
                <a:gd name="connsiteX174" fmla="*/ 647455 w 1712501"/>
                <a:gd name="connsiteY174" fmla="*/ 1192279 h 2298106"/>
                <a:gd name="connsiteX175" fmla="*/ 646232 w 1712501"/>
                <a:gd name="connsiteY175" fmla="*/ 1195493 h 2298106"/>
                <a:gd name="connsiteX176" fmla="*/ 636532 w 1712501"/>
                <a:gd name="connsiteY176" fmla="*/ 1203707 h 2298106"/>
                <a:gd name="connsiteX177" fmla="*/ 629651 w 1712501"/>
                <a:gd name="connsiteY177" fmla="*/ 1202380 h 2298106"/>
                <a:gd name="connsiteX178" fmla="*/ 601401 w 1712501"/>
                <a:gd name="connsiteY178" fmla="*/ 1218407 h 2298106"/>
                <a:gd name="connsiteX179" fmla="*/ 430898 w 1712501"/>
                <a:gd name="connsiteY179" fmla="*/ 1230410 h 2298106"/>
                <a:gd name="connsiteX180" fmla="*/ 438658 w 1712501"/>
                <a:gd name="connsiteY180" fmla="*/ 1199371 h 2298106"/>
                <a:gd name="connsiteX181" fmla="*/ 541960 w 1712501"/>
                <a:gd name="connsiteY181" fmla="*/ 1202766 h 2298106"/>
                <a:gd name="connsiteX182" fmla="*/ 623565 w 1712501"/>
                <a:gd name="connsiteY182" fmla="*/ 1168032 h 2298106"/>
                <a:gd name="connsiteX183" fmla="*/ 655931 w 1712501"/>
                <a:gd name="connsiteY183" fmla="*/ 1082006 h 2298106"/>
                <a:gd name="connsiteX184" fmla="*/ 669511 w 1712501"/>
                <a:gd name="connsiteY184" fmla="*/ 978220 h 2298106"/>
                <a:gd name="connsiteX185" fmla="*/ 700551 w 1712501"/>
                <a:gd name="connsiteY185" fmla="*/ 978219 h 2298106"/>
                <a:gd name="connsiteX186" fmla="*/ 686486 w 1712501"/>
                <a:gd name="connsiteY186" fmla="*/ 1089766 h 2298106"/>
                <a:gd name="connsiteX187" fmla="*/ 869508 w 1712501"/>
                <a:gd name="connsiteY187" fmla="*/ 494716 h 2298106"/>
                <a:gd name="connsiteX188" fmla="*/ 758748 w 1712501"/>
                <a:gd name="connsiteY188" fmla="*/ 640667 h 2298106"/>
                <a:gd name="connsiteX189" fmla="*/ 747321 w 1712501"/>
                <a:gd name="connsiteY189" fmla="*/ 642941 h 2298106"/>
                <a:gd name="connsiteX190" fmla="*/ 738640 w 1712501"/>
                <a:gd name="connsiteY190" fmla="*/ 635591 h 2298106"/>
                <a:gd name="connsiteX191" fmla="*/ 733196 w 1712501"/>
                <a:gd name="connsiteY191" fmla="*/ 643001 h 2298106"/>
                <a:gd name="connsiteX192" fmla="*/ 719949 w 1712501"/>
                <a:gd name="connsiteY192" fmla="*/ 644546 h 2298106"/>
                <a:gd name="connsiteX193" fmla="*/ 626832 w 1712501"/>
                <a:gd name="connsiteY193" fmla="*/ 566949 h 2298106"/>
                <a:gd name="connsiteX194" fmla="*/ 537594 w 1712501"/>
                <a:gd name="connsiteY194" fmla="*/ 442793 h 2298106"/>
                <a:gd name="connsiteX195" fmla="*/ 564754 w 1712501"/>
                <a:gd name="connsiteY195" fmla="*/ 427273 h 2298106"/>
                <a:gd name="connsiteX196" fmla="*/ 640412 w 1712501"/>
                <a:gd name="connsiteY196" fmla="*/ 533970 h 2298106"/>
                <a:gd name="connsiteX197" fmla="*/ 729649 w 1712501"/>
                <a:gd name="connsiteY197" fmla="*/ 615447 h 2298106"/>
                <a:gd name="connsiteX198" fmla="*/ 737507 w 1712501"/>
                <a:gd name="connsiteY198" fmla="*/ 621138 h 2298106"/>
                <a:gd name="connsiteX199" fmla="*/ 743229 w 1712501"/>
                <a:gd name="connsiteY199" fmla="*/ 611568 h 2298106"/>
                <a:gd name="connsiteX200" fmla="*/ 851866 w 1712501"/>
                <a:gd name="connsiteY200" fmla="*/ 433093 h 2298106"/>
                <a:gd name="connsiteX201" fmla="*/ 882906 w 1712501"/>
                <a:gd name="connsiteY201" fmla="*/ 433093 h 2298106"/>
                <a:gd name="connsiteX202" fmla="*/ 869508 w 1712501"/>
                <a:gd name="connsiteY202" fmla="*/ 494716 h 2298106"/>
                <a:gd name="connsiteX203" fmla="*/ 778633 w 1712501"/>
                <a:gd name="connsiteY203" fmla="*/ 843877 h 2298106"/>
                <a:gd name="connsiteX204" fmla="*/ 762629 w 1712501"/>
                <a:gd name="connsiteY204" fmla="*/ 857942 h 2298106"/>
                <a:gd name="connsiteX205" fmla="*/ 648172 w 1712501"/>
                <a:gd name="connsiteY205" fmla="*/ 784224 h 2298106"/>
                <a:gd name="connsiteX206" fmla="*/ 675331 w 1712501"/>
                <a:gd name="connsiteY206" fmla="*/ 768704 h 2298106"/>
                <a:gd name="connsiteX207" fmla="*/ 762629 w 1712501"/>
                <a:gd name="connsiteY207" fmla="*/ 826902 h 2298106"/>
                <a:gd name="connsiteX208" fmla="*/ 778633 w 1712501"/>
                <a:gd name="connsiteY208" fmla="*/ 843877 h 2298106"/>
                <a:gd name="connsiteX209" fmla="*/ 522500 w 1712501"/>
                <a:gd name="connsiteY209" fmla="*/ 1961166 h 2298106"/>
                <a:gd name="connsiteX210" fmla="*/ 514315 w 1712501"/>
                <a:gd name="connsiteY210" fmla="*/ 1971472 h 2298106"/>
                <a:gd name="connsiteX211" fmla="*/ 233023 w 1712501"/>
                <a:gd name="connsiteY211" fmla="*/ 2029671 h 2298106"/>
                <a:gd name="connsiteX212" fmla="*/ 233023 w 1712501"/>
                <a:gd name="connsiteY212" fmla="*/ 1992812 h 2298106"/>
                <a:gd name="connsiteX213" fmla="*/ 496856 w 1712501"/>
                <a:gd name="connsiteY213" fmla="*/ 1940433 h 2298106"/>
                <a:gd name="connsiteX214" fmla="*/ 522500 w 1712501"/>
                <a:gd name="connsiteY214" fmla="*/ 1961166 h 2298106"/>
                <a:gd name="connsiteX215" fmla="*/ 756809 w 1712501"/>
                <a:gd name="connsiteY215" fmla="*/ 1179488 h 2298106"/>
                <a:gd name="connsiteX216" fmla="*/ 718010 w 1712501"/>
                <a:gd name="connsiteY216" fmla="*/ 1257571 h 2298106"/>
                <a:gd name="connsiteX217" fmla="*/ 695701 w 1712501"/>
                <a:gd name="connsiteY217" fmla="*/ 1262907 h 2298106"/>
                <a:gd name="connsiteX218" fmla="*/ 691895 w 1712501"/>
                <a:gd name="connsiteY218" fmla="*/ 1258327 h 2298106"/>
                <a:gd name="connsiteX219" fmla="*/ 670542 w 1712501"/>
                <a:gd name="connsiteY219" fmla="*/ 1276395 h 2298106"/>
                <a:gd name="connsiteX220" fmla="*/ 491036 w 1712501"/>
                <a:gd name="connsiteY220" fmla="*/ 1309950 h 2298106"/>
                <a:gd name="connsiteX221" fmla="*/ 489096 w 1712501"/>
                <a:gd name="connsiteY221" fmla="*/ 1276971 h 2298106"/>
                <a:gd name="connsiteX222" fmla="*/ 694730 w 1712501"/>
                <a:gd name="connsiteY222" fmla="*/ 1212952 h 2298106"/>
                <a:gd name="connsiteX223" fmla="*/ 710740 w 1712501"/>
                <a:gd name="connsiteY223" fmla="*/ 1209595 h 2298106"/>
                <a:gd name="connsiteX224" fmla="*/ 712008 w 1712501"/>
                <a:gd name="connsiteY224" fmla="*/ 1207526 h 2298106"/>
                <a:gd name="connsiteX225" fmla="*/ 735469 w 1712501"/>
                <a:gd name="connsiteY225" fmla="*/ 1092676 h 2298106"/>
                <a:gd name="connsiteX226" fmla="*/ 766508 w 1712501"/>
                <a:gd name="connsiteY226" fmla="*/ 1092675 h 2298106"/>
                <a:gd name="connsiteX227" fmla="*/ 756809 w 1712501"/>
                <a:gd name="connsiteY227" fmla="*/ 1179488 h 2298106"/>
                <a:gd name="connsiteX228" fmla="*/ 933343 w 1712501"/>
                <a:gd name="connsiteY228" fmla="*/ 561128 h 2298106"/>
                <a:gd name="connsiteX229" fmla="*/ 783967 w 1712501"/>
                <a:gd name="connsiteY229" fmla="*/ 799743 h 2298106"/>
                <a:gd name="connsiteX230" fmla="*/ 760688 w 1712501"/>
                <a:gd name="connsiteY230" fmla="*/ 778402 h 2298106"/>
                <a:gd name="connsiteX231" fmla="*/ 902304 w 1712501"/>
                <a:gd name="connsiteY231" fmla="*/ 553369 h 2298106"/>
                <a:gd name="connsiteX232" fmla="*/ 933343 w 1712501"/>
                <a:gd name="connsiteY232" fmla="*/ 561128 h 2298106"/>
                <a:gd name="connsiteX233" fmla="*/ 572514 w 1712501"/>
                <a:gd name="connsiteY233" fmla="*/ 1957893 h 2298106"/>
                <a:gd name="connsiteX234" fmla="*/ 539535 w 1712501"/>
                <a:gd name="connsiteY234" fmla="*/ 1957893 h 2298106"/>
                <a:gd name="connsiteX235" fmla="*/ 516255 w 1712501"/>
                <a:gd name="connsiteY235" fmla="*/ 1626162 h 2298106"/>
                <a:gd name="connsiteX236" fmla="*/ 547294 w 1712501"/>
                <a:gd name="connsiteY236" fmla="*/ 1618402 h 2298106"/>
                <a:gd name="connsiteX237" fmla="*/ 572514 w 1712501"/>
                <a:gd name="connsiteY237" fmla="*/ 1957893 h 2298106"/>
                <a:gd name="connsiteX238" fmla="*/ 774268 w 1712501"/>
                <a:gd name="connsiteY238" fmla="*/ 1315770 h 2298106"/>
                <a:gd name="connsiteX239" fmla="*/ 531774 w 1712501"/>
                <a:gd name="connsiteY239" fmla="*/ 1405006 h 2298106"/>
                <a:gd name="connsiteX240" fmla="*/ 539534 w 1712501"/>
                <a:gd name="connsiteY240" fmla="*/ 1373968 h 2298106"/>
                <a:gd name="connsiteX241" fmla="*/ 747108 w 1712501"/>
                <a:gd name="connsiteY241" fmla="*/ 1300249 h 2298106"/>
                <a:gd name="connsiteX242" fmla="*/ 774268 w 1712501"/>
                <a:gd name="connsiteY242" fmla="*/ 1315770 h 2298106"/>
                <a:gd name="connsiteX243" fmla="*/ 960504 w 1712501"/>
                <a:gd name="connsiteY243" fmla="*/ 650366 h 2298106"/>
                <a:gd name="connsiteX244" fmla="*/ 801428 w 1712501"/>
                <a:gd name="connsiteY244" fmla="*/ 871521 h 2298106"/>
                <a:gd name="connsiteX245" fmla="*/ 785908 w 1712501"/>
                <a:gd name="connsiteY245" fmla="*/ 844361 h 2298106"/>
                <a:gd name="connsiteX246" fmla="*/ 929464 w 1712501"/>
                <a:gd name="connsiteY246" fmla="*/ 642606 h 2298106"/>
                <a:gd name="connsiteX247" fmla="*/ 960504 w 1712501"/>
                <a:gd name="connsiteY247" fmla="*/ 650366 h 2298106"/>
                <a:gd name="connsiteX248" fmla="*/ 607433 w 1712501"/>
                <a:gd name="connsiteY248" fmla="*/ 2010271 h 2298106"/>
                <a:gd name="connsiteX249" fmla="*/ 361059 w 1712501"/>
                <a:gd name="connsiteY249" fmla="*/ 2118909 h 2298106"/>
                <a:gd name="connsiteX250" fmla="*/ 361060 w 1712501"/>
                <a:gd name="connsiteY250" fmla="*/ 2087869 h 2298106"/>
                <a:gd name="connsiteX251" fmla="*/ 580274 w 1712501"/>
                <a:gd name="connsiteY251" fmla="*/ 1994751 h 2298106"/>
                <a:gd name="connsiteX252" fmla="*/ 607433 w 1712501"/>
                <a:gd name="connsiteY252" fmla="*/ 2010271 h 2298106"/>
                <a:gd name="connsiteX253" fmla="*/ 940104 w 1712501"/>
                <a:gd name="connsiteY253" fmla="*/ 854213 h 2298106"/>
                <a:gd name="connsiteX254" fmla="*/ 789788 w 1712501"/>
                <a:gd name="connsiteY254" fmla="*/ 968519 h 2298106"/>
                <a:gd name="connsiteX255" fmla="*/ 778604 w 1712501"/>
                <a:gd name="connsiteY255" fmla="*/ 942602 h 2298106"/>
                <a:gd name="connsiteX256" fmla="*/ 789255 w 1712501"/>
                <a:gd name="connsiteY256" fmla="*/ 936870 h 2298106"/>
                <a:gd name="connsiteX257" fmla="*/ 748079 w 1712501"/>
                <a:gd name="connsiteY257" fmla="*/ 925355 h 2298106"/>
                <a:gd name="connsiteX258" fmla="*/ 702490 w 1712501"/>
                <a:gd name="connsiteY258" fmla="*/ 888981 h 2298106"/>
                <a:gd name="connsiteX259" fmla="*/ 725770 w 1712501"/>
                <a:gd name="connsiteY259" fmla="*/ 867641 h 2298106"/>
                <a:gd name="connsiteX260" fmla="*/ 805307 w 1712501"/>
                <a:gd name="connsiteY260" fmla="*/ 910320 h 2298106"/>
                <a:gd name="connsiteX261" fmla="*/ 820585 w 1712501"/>
                <a:gd name="connsiteY261" fmla="*/ 926566 h 2298106"/>
                <a:gd name="connsiteX262" fmla="*/ 820576 w 1712501"/>
                <a:gd name="connsiteY262" fmla="*/ 926593 h 2298106"/>
                <a:gd name="connsiteX263" fmla="*/ 843137 w 1712501"/>
                <a:gd name="connsiteY263" fmla="*/ 919596 h 2298106"/>
                <a:gd name="connsiteX264" fmla="*/ 921705 w 1712501"/>
                <a:gd name="connsiteY264" fmla="*/ 788104 h 2298106"/>
                <a:gd name="connsiteX265" fmla="*/ 952744 w 1712501"/>
                <a:gd name="connsiteY265" fmla="*/ 788104 h 2298106"/>
                <a:gd name="connsiteX266" fmla="*/ 940104 w 1712501"/>
                <a:gd name="connsiteY266" fmla="*/ 854213 h 2298106"/>
                <a:gd name="connsiteX267" fmla="*/ 657872 w 1712501"/>
                <a:gd name="connsiteY267" fmla="*/ 2000571 h 2298106"/>
                <a:gd name="connsiteX268" fmla="*/ 626833 w 1712501"/>
                <a:gd name="connsiteY268" fmla="*/ 1990871 h 2298106"/>
                <a:gd name="connsiteX269" fmla="*/ 621013 w 1712501"/>
                <a:gd name="connsiteY269" fmla="*/ 1709579 h 2298106"/>
                <a:gd name="connsiteX270" fmla="*/ 652052 w 1712501"/>
                <a:gd name="connsiteY270" fmla="*/ 1701819 h 2298106"/>
                <a:gd name="connsiteX271" fmla="*/ 657872 w 1712501"/>
                <a:gd name="connsiteY271" fmla="*/ 2000571 h 2298106"/>
                <a:gd name="connsiteX272" fmla="*/ 725769 w 1712501"/>
                <a:gd name="connsiteY272" fmla="*/ 2043249 h 2298106"/>
                <a:gd name="connsiteX273" fmla="*/ 469696 w 1712501"/>
                <a:gd name="connsiteY273" fmla="*/ 2182925 h 2298106"/>
                <a:gd name="connsiteX274" fmla="*/ 471636 w 1712501"/>
                <a:gd name="connsiteY274" fmla="*/ 2151887 h 2298106"/>
                <a:gd name="connsiteX275" fmla="*/ 698610 w 1712501"/>
                <a:gd name="connsiteY275" fmla="*/ 2027729 h 2298106"/>
                <a:gd name="connsiteX276" fmla="*/ 725769 w 1712501"/>
                <a:gd name="connsiteY276" fmla="*/ 2043249 h 2298106"/>
                <a:gd name="connsiteX277" fmla="*/ 762629 w 1712501"/>
                <a:gd name="connsiteY277" fmla="*/ 2072350 h 2298106"/>
                <a:gd name="connsiteX278" fmla="*/ 731589 w 1712501"/>
                <a:gd name="connsiteY278" fmla="*/ 2064590 h 2298106"/>
                <a:gd name="connsiteX279" fmla="*/ 708310 w 1712501"/>
                <a:gd name="connsiteY279" fmla="*/ 1771658 h 2298106"/>
                <a:gd name="connsiteX280" fmla="*/ 739349 w 1712501"/>
                <a:gd name="connsiteY280" fmla="*/ 1763897 h 2298106"/>
                <a:gd name="connsiteX281" fmla="*/ 762629 w 1712501"/>
                <a:gd name="connsiteY281" fmla="*/ 2072350 h 2298106"/>
                <a:gd name="connsiteX282" fmla="*/ 836347 w 1712501"/>
                <a:gd name="connsiteY282" fmla="*/ 2093689 h 2298106"/>
                <a:gd name="connsiteX283" fmla="*/ 829315 w 1712501"/>
                <a:gd name="connsiteY283" fmla="*/ 2104207 h 2298106"/>
                <a:gd name="connsiteX284" fmla="*/ 818967 w 1712501"/>
                <a:gd name="connsiteY284" fmla="*/ 2105005 h 2298106"/>
                <a:gd name="connsiteX285" fmla="*/ 816947 w 1712501"/>
                <a:gd name="connsiteY285" fmla="*/ 2116968 h 2298106"/>
                <a:gd name="connsiteX286" fmla="*/ 626832 w 1712501"/>
                <a:gd name="connsiteY286" fmla="*/ 2225604 h 2298106"/>
                <a:gd name="connsiteX287" fmla="*/ 626832 w 1712501"/>
                <a:gd name="connsiteY287" fmla="*/ 2190685 h 2298106"/>
                <a:gd name="connsiteX288" fmla="*/ 789787 w 1712501"/>
                <a:gd name="connsiteY288" fmla="*/ 2099508 h 2298106"/>
                <a:gd name="connsiteX289" fmla="*/ 800578 w 1712501"/>
                <a:gd name="connsiteY289" fmla="*/ 2091325 h 2298106"/>
                <a:gd name="connsiteX290" fmla="*/ 806741 w 1712501"/>
                <a:gd name="connsiteY290" fmla="*/ 2092590 h 2298106"/>
                <a:gd name="connsiteX291" fmla="*/ 805308 w 1712501"/>
                <a:gd name="connsiteY291" fmla="*/ 2085929 h 2298106"/>
                <a:gd name="connsiteX292" fmla="*/ 774269 w 1712501"/>
                <a:gd name="connsiteY292" fmla="*/ 1841496 h 2298106"/>
                <a:gd name="connsiteX293" fmla="*/ 803368 w 1712501"/>
                <a:gd name="connsiteY293" fmla="*/ 1825976 h 2298106"/>
                <a:gd name="connsiteX294" fmla="*/ 836347 w 1712501"/>
                <a:gd name="connsiteY294" fmla="*/ 2093689 h 2298106"/>
                <a:gd name="connsiteX295" fmla="*/ 960303 w 1712501"/>
                <a:gd name="connsiteY295" fmla="*/ 2055561 h 2298106"/>
                <a:gd name="connsiteX296" fmla="*/ 906186 w 1712501"/>
                <a:gd name="connsiteY296" fmla="*/ 2130548 h 2298106"/>
                <a:gd name="connsiteX297" fmla="*/ 901103 w 1712501"/>
                <a:gd name="connsiteY297" fmla="*/ 2131504 h 2298106"/>
                <a:gd name="connsiteX298" fmla="*/ 882361 w 1712501"/>
                <a:gd name="connsiteY298" fmla="*/ 2174075 h 2298106"/>
                <a:gd name="connsiteX299" fmla="*/ 725771 w 1712501"/>
                <a:gd name="connsiteY299" fmla="*/ 2297383 h 2298106"/>
                <a:gd name="connsiteX300" fmla="*/ 718011 w 1712501"/>
                <a:gd name="connsiteY300" fmla="*/ 2266344 h 2298106"/>
                <a:gd name="connsiteX301" fmla="*/ 879027 w 1712501"/>
                <a:gd name="connsiteY301" fmla="*/ 2103388 h 2298106"/>
                <a:gd name="connsiteX302" fmla="*/ 898911 w 1712501"/>
                <a:gd name="connsiteY302" fmla="*/ 2091991 h 2298106"/>
                <a:gd name="connsiteX303" fmla="*/ 901755 w 1712501"/>
                <a:gd name="connsiteY303" fmla="*/ 2093998 h 2298106"/>
                <a:gd name="connsiteX304" fmla="*/ 911872 w 1712501"/>
                <a:gd name="connsiteY304" fmla="*/ 2085430 h 2298106"/>
                <a:gd name="connsiteX305" fmla="*/ 912006 w 1712501"/>
                <a:gd name="connsiteY305" fmla="*/ 1911334 h 2298106"/>
                <a:gd name="connsiteX306" fmla="*/ 943045 w 1712501"/>
                <a:gd name="connsiteY306" fmla="*/ 1901634 h 2298106"/>
                <a:gd name="connsiteX307" fmla="*/ 960303 w 1712501"/>
                <a:gd name="connsiteY307" fmla="*/ 2055561 h 2298106"/>
                <a:gd name="connsiteX308" fmla="*/ 1324729 w 1712501"/>
                <a:gd name="connsiteY308" fmla="*/ 1087098 h 2298106"/>
                <a:gd name="connsiteX309" fmla="*/ 1303875 w 1712501"/>
                <a:gd name="connsiteY309" fmla="*/ 1092675 h 2298106"/>
                <a:gd name="connsiteX310" fmla="*/ 1100180 w 1712501"/>
                <a:gd name="connsiteY310" fmla="*/ 757064 h 2298106"/>
                <a:gd name="connsiteX311" fmla="*/ 1131220 w 1712501"/>
                <a:gd name="connsiteY311" fmla="*/ 759004 h 2298106"/>
                <a:gd name="connsiteX312" fmla="*/ 1319395 w 1712501"/>
                <a:gd name="connsiteY312" fmla="*/ 1065516 h 2298106"/>
                <a:gd name="connsiteX313" fmla="*/ 1324729 w 1712501"/>
                <a:gd name="connsiteY313" fmla="*/ 1087098 h 2298106"/>
                <a:gd name="connsiteX314" fmla="*/ 1473862 w 1712501"/>
                <a:gd name="connsiteY314" fmla="*/ 551066 h 2298106"/>
                <a:gd name="connsiteX315" fmla="*/ 1445490 w 1712501"/>
                <a:gd name="connsiteY315" fmla="*/ 563070 h 2298106"/>
                <a:gd name="connsiteX316" fmla="*/ 1329093 w 1712501"/>
                <a:gd name="connsiteY316" fmla="*/ 312817 h 2298106"/>
                <a:gd name="connsiteX317" fmla="*/ 1362072 w 1712501"/>
                <a:gd name="connsiteY317" fmla="*/ 312817 h 2298106"/>
                <a:gd name="connsiteX318" fmla="*/ 1468769 w 1712501"/>
                <a:gd name="connsiteY318" fmla="*/ 539791 h 2298106"/>
                <a:gd name="connsiteX319" fmla="*/ 1473862 w 1712501"/>
                <a:gd name="connsiteY319" fmla="*/ 551066 h 2298106"/>
                <a:gd name="connsiteX320" fmla="*/ 1587107 w 1712501"/>
                <a:gd name="connsiteY320" fmla="*/ 318636 h 2298106"/>
                <a:gd name="connsiteX321" fmla="*/ 1472650 w 1712501"/>
                <a:gd name="connsiteY321" fmla="*/ 491291 h 2298106"/>
                <a:gd name="connsiteX322" fmla="*/ 1444278 w 1712501"/>
                <a:gd name="connsiteY322" fmla="*/ 480106 h 2298106"/>
                <a:gd name="connsiteX323" fmla="*/ 1448771 w 1712501"/>
                <a:gd name="connsiteY323" fmla="*/ 471146 h 2298106"/>
                <a:gd name="connsiteX324" fmla="*/ 1447430 w 1712501"/>
                <a:gd name="connsiteY324" fmla="*/ 469951 h 2298106"/>
                <a:gd name="connsiteX325" fmla="*/ 1431911 w 1712501"/>
                <a:gd name="connsiteY325" fmla="*/ 250737 h 2298106"/>
                <a:gd name="connsiteX326" fmla="*/ 1464890 w 1712501"/>
                <a:gd name="connsiteY326" fmla="*/ 252678 h 2298106"/>
                <a:gd name="connsiteX327" fmla="*/ 1463677 w 1712501"/>
                <a:gd name="connsiteY327" fmla="*/ 357434 h 2298106"/>
                <a:gd name="connsiteX328" fmla="*/ 1475427 w 1712501"/>
                <a:gd name="connsiteY328" fmla="*/ 440650 h 2298106"/>
                <a:gd name="connsiteX329" fmla="*/ 1513631 w 1712501"/>
                <a:gd name="connsiteY329" fmla="*/ 397689 h 2298106"/>
                <a:gd name="connsiteX330" fmla="*/ 1556067 w 1712501"/>
                <a:gd name="connsiteY330" fmla="*/ 310876 h 2298106"/>
                <a:gd name="connsiteX331" fmla="*/ 1587107 w 1712501"/>
                <a:gd name="connsiteY331" fmla="*/ 318636 h 2298106"/>
                <a:gd name="connsiteX332" fmla="*/ 1645305 w 1712501"/>
                <a:gd name="connsiteY332" fmla="*/ 400114 h 2298106"/>
                <a:gd name="connsiteX333" fmla="*/ 1464890 w 1712501"/>
                <a:gd name="connsiteY333" fmla="*/ 605749 h 2298106"/>
                <a:gd name="connsiteX334" fmla="*/ 1449370 w 1712501"/>
                <a:gd name="connsiteY334" fmla="*/ 578589 h 2298106"/>
                <a:gd name="connsiteX335" fmla="*/ 1618146 w 1712501"/>
                <a:gd name="connsiteY335" fmla="*/ 384594 h 2298106"/>
                <a:gd name="connsiteX336" fmla="*/ 1645305 w 1712501"/>
                <a:gd name="connsiteY336" fmla="*/ 400114 h 2298106"/>
                <a:gd name="connsiteX337" fmla="*/ 1647246 w 1712501"/>
                <a:gd name="connsiteY337" fmla="*/ 559189 h 2298106"/>
                <a:gd name="connsiteX338" fmla="*/ 1445490 w 1712501"/>
                <a:gd name="connsiteY338" fmla="*/ 698865 h 2298106"/>
                <a:gd name="connsiteX339" fmla="*/ 1426394 w 1712501"/>
                <a:gd name="connsiteY339" fmla="*/ 675678 h 2298106"/>
                <a:gd name="connsiteX340" fmla="*/ 1430983 w 1712501"/>
                <a:gd name="connsiteY340" fmla="*/ 672791 h 2298106"/>
                <a:gd name="connsiteX341" fmla="*/ 1401084 w 1712501"/>
                <a:gd name="connsiteY341" fmla="*/ 663857 h 2298106"/>
                <a:gd name="connsiteX342" fmla="*/ 1327154 w 1712501"/>
                <a:gd name="connsiteY342" fmla="*/ 570830 h 2298106"/>
                <a:gd name="connsiteX343" fmla="*/ 1268955 w 1712501"/>
                <a:gd name="connsiteY343" fmla="*/ 386535 h 2298106"/>
                <a:gd name="connsiteX344" fmla="*/ 1301934 w 1712501"/>
                <a:gd name="connsiteY344" fmla="*/ 386535 h 2298106"/>
                <a:gd name="connsiteX345" fmla="*/ 1342673 w 1712501"/>
                <a:gd name="connsiteY345" fmla="*/ 533971 h 2298106"/>
                <a:gd name="connsiteX346" fmla="*/ 1407328 w 1712501"/>
                <a:gd name="connsiteY346" fmla="*/ 629725 h 2298106"/>
                <a:gd name="connsiteX347" fmla="*/ 1429805 w 1712501"/>
                <a:gd name="connsiteY347" fmla="*/ 640643 h 2298106"/>
                <a:gd name="connsiteX348" fmla="*/ 1429486 w 1712501"/>
                <a:gd name="connsiteY348" fmla="*/ 640668 h 2298106"/>
                <a:gd name="connsiteX349" fmla="*/ 1420271 w 1712501"/>
                <a:gd name="connsiteY349" fmla="*/ 650368 h 2298106"/>
                <a:gd name="connsiteX350" fmla="*/ 1418331 w 1712501"/>
                <a:gd name="connsiteY350" fmla="*/ 654248 h 2298106"/>
                <a:gd name="connsiteX351" fmla="*/ 1433851 w 1712501"/>
                <a:gd name="connsiteY351" fmla="*/ 642608 h 2298106"/>
                <a:gd name="connsiteX352" fmla="*/ 1429805 w 1712501"/>
                <a:gd name="connsiteY352" fmla="*/ 640643 h 2298106"/>
                <a:gd name="connsiteX353" fmla="*/ 1441611 w 1712501"/>
                <a:gd name="connsiteY353" fmla="*/ 639698 h 2298106"/>
                <a:gd name="connsiteX354" fmla="*/ 1451311 w 1712501"/>
                <a:gd name="connsiteY354" fmla="*/ 658127 h 2298106"/>
                <a:gd name="connsiteX355" fmla="*/ 1449370 w 1712501"/>
                <a:gd name="connsiteY355" fmla="*/ 662007 h 2298106"/>
                <a:gd name="connsiteX356" fmla="*/ 1440958 w 1712501"/>
                <a:gd name="connsiteY356" fmla="*/ 668317 h 2298106"/>
                <a:gd name="connsiteX357" fmla="*/ 1492413 w 1712501"/>
                <a:gd name="connsiteY357" fmla="*/ 653883 h 2298106"/>
                <a:gd name="connsiteX358" fmla="*/ 1620086 w 1712501"/>
                <a:gd name="connsiteY358" fmla="*/ 543670 h 2298106"/>
                <a:gd name="connsiteX359" fmla="*/ 1647246 w 1712501"/>
                <a:gd name="connsiteY359" fmla="*/ 559189 h 2298106"/>
                <a:gd name="connsiteX360" fmla="*/ 1422211 w 1712501"/>
                <a:gd name="connsiteY360" fmla="*/ 1436047 h 2298106"/>
                <a:gd name="connsiteX361" fmla="*/ 1305814 w 1712501"/>
                <a:gd name="connsiteY361" fmla="*/ 1500065 h 2298106"/>
                <a:gd name="connsiteX362" fmla="*/ 1121519 w 1712501"/>
                <a:gd name="connsiteY362" fmla="*/ 1507825 h 2298106"/>
                <a:gd name="connsiteX363" fmla="*/ 1110850 w 1712501"/>
                <a:gd name="connsiteY363" fmla="*/ 1490850 h 2298106"/>
                <a:gd name="connsiteX364" fmla="*/ 1111264 w 1712501"/>
                <a:gd name="connsiteY364" fmla="*/ 1490173 h 2298106"/>
                <a:gd name="connsiteX365" fmla="*/ 1063534 w 1712501"/>
                <a:gd name="connsiteY365" fmla="*/ 1469874 h 2298106"/>
                <a:gd name="connsiteX366" fmla="*/ 954685 w 1712501"/>
                <a:gd name="connsiteY366" fmla="*/ 1313830 h 2298106"/>
                <a:gd name="connsiteX367" fmla="*/ 985724 w 1712501"/>
                <a:gd name="connsiteY367" fmla="*/ 1313830 h 2298106"/>
                <a:gd name="connsiteX368" fmla="*/ 1133160 w 1712501"/>
                <a:gd name="connsiteY368" fmla="*/ 1465145 h 2298106"/>
                <a:gd name="connsiteX369" fmla="*/ 1142860 w 1712501"/>
                <a:gd name="connsiteY369" fmla="*/ 1474360 h 2298106"/>
                <a:gd name="connsiteX370" fmla="*/ 1143039 w 1712501"/>
                <a:gd name="connsiteY370" fmla="*/ 1476597 h 2298106"/>
                <a:gd name="connsiteX371" fmla="*/ 1270895 w 1712501"/>
                <a:gd name="connsiteY371" fmla="*/ 1474846 h 2298106"/>
                <a:gd name="connsiteX372" fmla="*/ 1391172 w 1712501"/>
                <a:gd name="connsiteY372" fmla="*/ 1428287 h 2298106"/>
                <a:gd name="connsiteX373" fmla="*/ 1422211 w 1712501"/>
                <a:gd name="connsiteY373" fmla="*/ 1436047 h 2298106"/>
                <a:gd name="connsiteX374" fmla="*/ 1487443 w 1712501"/>
                <a:gd name="connsiteY374" fmla="*/ 1324166 h 2298106"/>
                <a:gd name="connsiteX375" fmla="*/ 1482351 w 1712501"/>
                <a:gd name="connsiteY375" fmla="*/ 1335169 h 2298106"/>
                <a:gd name="connsiteX376" fmla="*/ 1177779 w 1712501"/>
                <a:gd name="connsiteY376" fmla="*/ 1399186 h 2298106"/>
                <a:gd name="connsiteX377" fmla="*/ 1165775 w 1712501"/>
                <a:gd name="connsiteY377" fmla="*/ 1393245 h 2298106"/>
                <a:gd name="connsiteX378" fmla="*/ 1162486 w 1712501"/>
                <a:gd name="connsiteY378" fmla="*/ 1384174 h 2298106"/>
                <a:gd name="connsiteX379" fmla="*/ 1155378 w 1712501"/>
                <a:gd name="connsiteY379" fmla="*/ 1390427 h 2298106"/>
                <a:gd name="connsiteX380" fmla="*/ 1142859 w 1712501"/>
                <a:gd name="connsiteY380" fmla="*/ 1389487 h 2298106"/>
                <a:gd name="connsiteX381" fmla="*/ 977963 w 1712501"/>
                <a:gd name="connsiteY381" fmla="*/ 1146994 h 2298106"/>
                <a:gd name="connsiteX382" fmla="*/ 1009002 w 1712501"/>
                <a:gd name="connsiteY382" fmla="*/ 1146993 h 2298106"/>
                <a:gd name="connsiteX383" fmla="*/ 1158378 w 1712501"/>
                <a:gd name="connsiteY383" fmla="*/ 1362328 h 2298106"/>
                <a:gd name="connsiteX384" fmla="*/ 1166593 w 1712501"/>
                <a:gd name="connsiteY384" fmla="*/ 1371209 h 2298106"/>
                <a:gd name="connsiteX385" fmla="*/ 1166503 w 1712501"/>
                <a:gd name="connsiteY385" fmla="*/ 1371678 h 2298106"/>
                <a:gd name="connsiteX386" fmla="*/ 1177779 w 1712501"/>
                <a:gd name="connsiteY386" fmla="*/ 1368148 h 2298106"/>
                <a:gd name="connsiteX387" fmla="*/ 1459071 w 1712501"/>
                <a:gd name="connsiteY387" fmla="*/ 1311888 h 2298106"/>
                <a:gd name="connsiteX388" fmla="*/ 1487443 w 1712501"/>
                <a:gd name="connsiteY388" fmla="*/ 1324166 h 2298106"/>
                <a:gd name="connsiteX389" fmla="*/ 1561524 w 1712501"/>
                <a:gd name="connsiteY389" fmla="*/ 1119835 h 2298106"/>
                <a:gd name="connsiteX390" fmla="*/ 1554128 w 1712501"/>
                <a:gd name="connsiteY390" fmla="*/ 1129535 h 2298106"/>
                <a:gd name="connsiteX391" fmla="*/ 1272836 w 1712501"/>
                <a:gd name="connsiteY391" fmla="*/ 1193553 h 2298106"/>
                <a:gd name="connsiteX392" fmla="*/ 1270961 w 1712501"/>
                <a:gd name="connsiteY392" fmla="*/ 1192753 h 2298106"/>
                <a:gd name="connsiteX393" fmla="*/ 1269561 w 1712501"/>
                <a:gd name="connsiteY393" fmla="*/ 1193917 h 2298106"/>
                <a:gd name="connsiteX394" fmla="*/ 1257315 w 1712501"/>
                <a:gd name="connsiteY394" fmla="*/ 1191613 h 2298106"/>
                <a:gd name="connsiteX395" fmla="*/ 1047800 w 1712501"/>
                <a:gd name="connsiteY395" fmla="*/ 894801 h 2298106"/>
                <a:gd name="connsiteX396" fmla="*/ 1076900 w 1712501"/>
                <a:gd name="connsiteY396" fmla="*/ 885101 h 2298106"/>
                <a:gd name="connsiteX397" fmla="*/ 1204573 w 1712501"/>
                <a:gd name="connsiteY397" fmla="*/ 1109347 h 2298106"/>
                <a:gd name="connsiteX398" fmla="*/ 1271139 w 1712501"/>
                <a:gd name="connsiteY398" fmla="*/ 1163084 h 2298106"/>
                <a:gd name="connsiteX399" fmla="*/ 1272836 w 1712501"/>
                <a:gd name="connsiteY399" fmla="*/ 1162514 h 2298106"/>
                <a:gd name="connsiteX400" fmla="*/ 1538609 w 1712501"/>
                <a:gd name="connsiteY400" fmla="*/ 1102376 h 2298106"/>
                <a:gd name="connsiteX401" fmla="*/ 1561524 w 1712501"/>
                <a:gd name="connsiteY401" fmla="*/ 1119835 h 2298106"/>
                <a:gd name="connsiteX402" fmla="*/ 1536668 w 1712501"/>
                <a:gd name="connsiteY402" fmla="*/ 1218772 h 2298106"/>
                <a:gd name="connsiteX403" fmla="*/ 1424152 w 1712501"/>
                <a:gd name="connsiteY403" fmla="*/ 1290549 h 2298106"/>
                <a:gd name="connsiteX404" fmla="*/ 1230157 w 1712501"/>
                <a:gd name="connsiteY404" fmla="*/ 1309950 h 2298106"/>
                <a:gd name="connsiteX405" fmla="*/ 1223678 w 1712501"/>
                <a:gd name="connsiteY405" fmla="*/ 1306727 h 2298106"/>
                <a:gd name="connsiteX406" fmla="*/ 1222396 w 1712501"/>
                <a:gd name="connsiteY406" fmla="*/ 1308008 h 2298106"/>
                <a:gd name="connsiteX407" fmla="*/ 1206876 w 1712501"/>
                <a:gd name="connsiteY407" fmla="*/ 1311889 h 2298106"/>
                <a:gd name="connsiteX408" fmla="*/ 1092419 w 1712501"/>
                <a:gd name="connsiteY408" fmla="*/ 1197431 h 2298106"/>
                <a:gd name="connsiteX409" fmla="*/ 1009001 w 1712501"/>
                <a:gd name="connsiteY409" fmla="*/ 1018956 h 2298106"/>
                <a:gd name="connsiteX410" fmla="*/ 1038101 w 1712501"/>
                <a:gd name="connsiteY410" fmla="*/ 1009256 h 2298106"/>
                <a:gd name="connsiteX411" fmla="*/ 1104059 w 1712501"/>
                <a:gd name="connsiteY411" fmla="*/ 1158632 h 2298106"/>
                <a:gd name="connsiteX412" fmla="*/ 1202996 w 1712501"/>
                <a:gd name="connsiteY412" fmla="*/ 1280850 h 2298106"/>
                <a:gd name="connsiteX413" fmla="*/ 1219910 w 1712501"/>
                <a:gd name="connsiteY413" fmla="*/ 1277304 h 2298106"/>
                <a:gd name="connsiteX414" fmla="*/ 1222038 w 1712501"/>
                <a:gd name="connsiteY414" fmla="*/ 1280271 h 2298106"/>
                <a:gd name="connsiteX415" fmla="*/ 1230157 w 1712501"/>
                <a:gd name="connsiteY415" fmla="*/ 1276970 h 2298106"/>
                <a:gd name="connsiteX416" fmla="*/ 1371773 w 1712501"/>
                <a:gd name="connsiteY416" fmla="*/ 1271151 h 2298106"/>
                <a:gd name="connsiteX417" fmla="*/ 1505629 w 1712501"/>
                <a:gd name="connsiteY417" fmla="*/ 1211011 h 2298106"/>
                <a:gd name="connsiteX418" fmla="*/ 1536668 w 1712501"/>
                <a:gd name="connsiteY418" fmla="*/ 1218772 h 2298106"/>
                <a:gd name="connsiteX419" fmla="*/ 1707779 w 1712501"/>
                <a:gd name="connsiteY419" fmla="*/ 644093 h 2298106"/>
                <a:gd name="connsiteX420" fmla="*/ 1703505 w 1712501"/>
                <a:gd name="connsiteY420" fmla="*/ 656187 h 2298106"/>
                <a:gd name="connsiteX421" fmla="*/ 1410573 w 1712501"/>
                <a:gd name="connsiteY421" fmla="*/ 807503 h 2298106"/>
                <a:gd name="connsiteX422" fmla="*/ 1398539 w 1712501"/>
                <a:gd name="connsiteY422" fmla="*/ 801259 h 2298106"/>
                <a:gd name="connsiteX423" fmla="*/ 1396177 w 1712501"/>
                <a:gd name="connsiteY423" fmla="*/ 794699 h 2298106"/>
                <a:gd name="connsiteX424" fmla="*/ 1385353 w 1712501"/>
                <a:gd name="connsiteY424" fmla="*/ 795863 h 2298106"/>
                <a:gd name="connsiteX425" fmla="*/ 1212696 w 1712501"/>
                <a:gd name="connsiteY425" fmla="*/ 512631 h 2298106"/>
                <a:gd name="connsiteX426" fmla="*/ 1243735 w 1712501"/>
                <a:gd name="connsiteY426" fmla="*/ 502931 h 2298106"/>
                <a:gd name="connsiteX427" fmla="*/ 1393112 w 1712501"/>
                <a:gd name="connsiteY427" fmla="*/ 764824 h 2298106"/>
                <a:gd name="connsiteX428" fmla="*/ 1402812 w 1712501"/>
                <a:gd name="connsiteY428" fmla="*/ 773766 h 2298106"/>
                <a:gd name="connsiteX429" fmla="*/ 1403048 w 1712501"/>
                <a:gd name="connsiteY429" fmla="*/ 776608 h 2298106"/>
                <a:gd name="connsiteX430" fmla="*/ 1408633 w 1712501"/>
                <a:gd name="connsiteY430" fmla="*/ 774524 h 2298106"/>
                <a:gd name="connsiteX431" fmla="*/ 1680226 w 1712501"/>
                <a:gd name="connsiteY431" fmla="*/ 632908 h 2298106"/>
                <a:gd name="connsiteX432" fmla="*/ 1707779 w 1712501"/>
                <a:gd name="connsiteY432" fmla="*/ 644093 h 2298106"/>
                <a:gd name="connsiteX433" fmla="*/ 1666766 w 1712501"/>
                <a:gd name="connsiteY433" fmla="*/ 946452 h 2298106"/>
                <a:gd name="connsiteX434" fmla="*/ 1662765 w 1712501"/>
                <a:gd name="connsiteY434" fmla="*/ 958819 h 2298106"/>
                <a:gd name="connsiteX435" fmla="*/ 1327154 w 1712501"/>
                <a:gd name="connsiteY435" fmla="*/ 1055816 h 2298106"/>
                <a:gd name="connsiteX436" fmla="*/ 1327154 w 1712501"/>
                <a:gd name="connsiteY436" fmla="*/ 1022838 h 2298106"/>
                <a:gd name="connsiteX437" fmla="*/ 1639485 w 1712501"/>
                <a:gd name="connsiteY437" fmla="*/ 935539 h 2298106"/>
                <a:gd name="connsiteX438" fmla="*/ 1666766 w 1712501"/>
                <a:gd name="connsiteY438" fmla="*/ 946452 h 2298106"/>
                <a:gd name="connsiteX439" fmla="*/ 1712476 w 1712501"/>
                <a:gd name="connsiteY439" fmla="*/ 798167 h 2298106"/>
                <a:gd name="connsiteX440" fmla="*/ 1707383 w 1712501"/>
                <a:gd name="connsiteY440" fmla="*/ 809443 h 2298106"/>
                <a:gd name="connsiteX441" fmla="*/ 1554127 w 1712501"/>
                <a:gd name="connsiteY441" fmla="*/ 916140 h 2298106"/>
                <a:gd name="connsiteX442" fmla="*/ 1362072 w 1712501"/>
                <a:gd name="connsiteY442" fmla="*/ 912259 h 2298106"/>
                <a:gd name="connsiteX443" fmla="*/ 1351554 w 1712501"/>
                <a:gd name="connsiteY443" fmla="*/ 905227 h 2298106"/>
                <a:gd name="connsiteX444" fmla="*/ 1350938 w 1712501"/>
                <a:gd name="connsiteY444" fmla="*/ 897232 h 2298106"/>
                <a:gd name="connsiteX445" fmla="*/ 1278928 w 1712501"/>
                <a:gd name="connsiteY445" fmla="*/ 857213 h 2298106"/>
                <a:gd name="connsiteX446" fmla="*/ 1138979 w 1712501"/>
                <a:gd name="connsiteY446" fmla="*/ 601867 h 2298106"/>
                <a:gd name="connsiteX447" fmla="*/ 1170018 w 1712501"/>
                <a:gd name="connsiteY447" fmla="*/ 594108 h 2298106"/>
                <a:gd name="connsiteX448" fmla="*/ 1371773 w 1712501"/>
                <a:gd name="connsiteY448" fmla="*/ 873460 h 2298106"/>
                <a:gd name="connsiteX449" fmla="*/ 1381473 w 1712501"/>
                <a:gd name="connsiteY449" fmla="*/ 881584 h 2298106"/>
                <a:gd name="connsiteX450" fmla="*/ 1381608 w 1712501"/>
                <a:gd name="connsiteY450" fmla="*/ 883219 h 2298106"/>
                <a:gd name="connsiteX451" fmla="*/ 1465617 w 1712501"/>
                <a:gd name="connsiteY451" fmla="*/ 897468 h 2298106"/>
                <a:gd name="connsiteX452" fmla="*/ 1559947 w 1712501"/>
                <a:gd name="connsiteY452" fmla="*/ 877340 h 2298106"/>
                <a:gd name="connsiteX453" fmla="*/ 1684104 w 1712501"/>
                <a:gd name="connsiteY453" fmla="*/ 786164 h 2298106"/>
                <a:gd name="connsiteX454" fmla="*/ 1712476 w 1712501"/>
                <a:gd name="connsiteY454" fmla="*/ 798167 h 2298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</a:cxnLst>
              <a:rect l="l" t="t" r="r" b="b"/>
              <a:pathLst>
                <a:path w="1712501" h="2298106">
                  <a:moveTo>
                    <a:pt x="361302" y="603323"/>
                  </a:moveTo>
                  <a:cubicBezTo>
                    <a:pt x="357665" y="614963"/>
                    <a:pt x="351360" y="625147"/>
                    <a:pt x="339720" y="630967"/>
                  </a:cubicBezTo>
                  <a:cubicBezTo>
                    <a:pt x="312561" y="642606"/>
                    <a:pt x="285402" y="615448"/>
                    <a:pt x="269882" y="596049"/>
                  </a:cubicBezTo>
                  <a:cubicBezTo>
                    <a:pt x="246603" y="568888"/>
                    <a:pt x="236903" y="535909"/>
                    <a:pt x="233023" y="500991"/>
                  </a:cubicBezTo>
                  <a:cubicBezTo>
                    <a:pt x="231083" y="479652"/>
                    <a:pt x="264062" y="479651"/>
                    <a:pt x="266002" y="499050"/>
                  </a:cubicBezTo>
                  <a:cubicBezTo>
                    <a:pt x="267941" y="524270"/>
                    <a:pt x="275702" y="547550"/>
                    <a:pt x="289282" y="566948"/>
                  </a:cubicBezTo>
                  <a:cubicBezTo>
                    <a:pt x="297042" y="578588"/>
                    <a:pt x="304801" y="590228"/>
                    <a:pt x="320321" y="590228"/>
                  </a:cubicBezTo>
                  <a:cubicBezTo>
                    <a:pt x="335841" y="590229"/>
                    <a:pt x="331961" y="588289"/>
                    <a:pt x="333901" y="572769"/>
                  </a:cubicBezTo>
                  <a:cubicBezTo>
                    <a:pt x="337781" y="528150"/>
                    <a:pt x="330021" y="479652"/>
                    <a:pt x="320321" y="435033"/>
                  </a:cubicBezTo>
                  <a:cubicBezTo>
                    <a:pt x="316441" y="415633"/>
                    <a:pt x="347480" y="407874"/>
                    <a:pt x="351359" y="427273"/>
                  </a:cubicBezTo>
                  <a:cubicBezTo>
                    <a:pt x="362999" y="471892"/>
                    <a:pt x="368819" y="520391"/>
                    <a:pt x="366880" y="566948"/>
                  </a:cubicBezTo>
                  <a:cubicBezTo>
                    <a:pt x="365910" y="578589"/>
                    <a:pt x="364940" y="591683"/>
                    <a:pt x="361302" y="603323"/>
                  </a:cubicBezTo>
                  <a:close/>
                  <a:moveTo>
                    <a:pt x="386036" y="730390"/>
                  </a:moveTo>
                  <a:cubicBezTo>
                    <a:pt x="383854" y="738150"/>
                    <a:pt x="376579" y="744455"/>
                    <a:pt x="366880" y="741544"/>
                  </a:cubicBezTo>
                  <a:cubicBezTo>
                    <a:pt x="289282" y="720205"/>
                    <a:pt x="225264" y="667827"/>
                    <a:pt x="190345" y="594108"/>
                  </a:cubicBezTo>
                  <a:cubicBezTo>
                    <a:pt x="182585" y="576650"/>
                    <a:pt x="209744" y="561129"/>
                    <a:pt x="217503" y="576649"/>
                  </a:cubicBezTo>
                  <a:cubicBezTo>
                    <a:pt x="240783" y="626118"/>
                    <a:pt x="278248" y="665766"/>
                    <a:pt x="324989" y="690682"/>
                  </a:cubicBezTo>
                  <a:lnTo>
                    <a:pt x="359072" y="704290"/>
                  </a:lnTo>
                  <a:lnTo>
                    <a:pt x="356241" y="700866"/>
                  </a:lnTo>
                  <a:cubicBezTo>
                    <a:pt x="354756" y="696804"/>
                    <a:pt x="354756" y="692076"/>
                    <a:pt x="357181" y="687226"/>
                  </a:cubicBezTo>
                  <a:cubicBezTo>
                    <a:pt x="390160" y="619328"/>
                    <a:pt x="401799" y="547550"/>
                    <a:pt x="392100" y="473832"/>
                  </a:cubicBezTo>
                  <a:cubicBezTo>
                    <a:pt x="388220" y="454432"/>
                    <a:pt x="421199" y="454432"/>
                    <a:pt x="423139" y="473832"/>
                  </a:cubicBezTo>
                  <a:cubicBezTo>
                    <a:pt x="434778" y="555309"/>
                    <a:pt x="419259" y="632907"/>
                    <a:pt x="384340" y="704685"/>
                  </a:cubicBezTo>
                  <a:lnTo>
                    <a:pt x="376481" y="711927"/>
                  </a:lnTo>
                  <a:lnTo>
                    <a:pt x="385157" y="718629"/>
                  </a:lnTo>
                  <a:cubicBezTo>
                    <a:pt x="386945" y="722267"/>
                    <a:pt x="387127" y="726511"/>
                    <a:pt x="386036" y="730390"/>
                  </a:cubicBezTo>
                  <a:close/>
                  <a:moveTo>
                    <a:pt x="176279" y="1633587"/>
                  </a:moveTo>
                  <a:cubicBezTo>
                    <a:pt x="170459" y="1642772"/>
                    <a:pt x="151545" y="1644591"/>
                    <a:pt x="145725" y="1630042"/>
                  </a:cubicBezTo>
                  <a:cubicBezTo>
                    <a:pt x="122446" y="1575722"/>
                    <a:pt x="93346" y="1525284"/>
                    <a:pt x="56487" y="1478726"/>
                  </a:cubicBezTo>
                  <a:cubicBezTo>
                    <a:pt x="44848" y="1463206"/>
                    <a:pt x="66187" y="1441866"/>
                    <a:pt x="79767" y="1457386"/>
                  </a:cubicBezTo>
                  <a:cubicBezTo>
                    <a:pt x="120506" y="1507825"/>
                    <a:pt x="151545" y="1562143"/>
                    <a:pt x="176764" y="1622281"/>
                  </a:cubicBezTo>
                  <a:cubicBezTo>
                    <a:pt x="178704" y="1626646"/>
                    <a:pt x="178219" y="1630526"/>
                    <a:pt x="176279" y="1633587"/>
                  </a:cubicBezTo>
                  <a:close/>
                  <a:moveTo>
                    <a:pt x="480275" y="782435"/>
                  </a:moveTo>
                  <a:cubicBezTo>
                    <a:pt x="471757" y="802290"/>
                    <a:pt x="459027" y="818657"/>
                    <a:pt x="440597" y="828843"/>
                  </a:cubicBezTo>
                  <a:cubicBezTo>
                    <a:pt x="407617" y="848242"/>
                    <a:pt x="372698" y="828842"/>
                    <a:pt x="341659" y="815263"/>
                  </a:cubicBezTo>
                  <a:cubicBezTo>
                    <a:pt x="291220" y="791982"/>
                    <a:pt x="244662" y="762883"/>
                    <a:pt x="200043" y="727964"/>
                  </a:cubicBezTo>
                  <a:cubicBezTo>
                    <a:pt x="184523" y="714386"/>
                    <a:pt x="205863" y="693046"/>
                    <a:pt x="223322" y="704685"/>
                  </a:cubicBezTo>
                  <a:cubicBezTo>
                    <a:pt x="269881" y="743484"/>
                    <a:pt x="353299" y="809442"/>
                    <a:pt x="415377" y="791982"/>
                  </a:cubicBezTo>
                  <a:cubicBezTo>
                    <a:pt x="444476" y="782283"/>
                    <a:pt x="446416" y="776463"/>
                    <a:pt x="454176" y="747365"/>
                  </a:cubicBezTo>
                  <a:cubicBezTo>
                    <a:pt x="459996" y="727964"/>
                    <a:pt x="461936" y="706625"/>
                    <a:pt x="461936" y="687225"/>
                  </a:cubicBezTo>
                  <a:cubicBezTo>
                    <a:pt x="461936" y="654246"/>
                    <a:pt x="458056" y="623207"/>
                    <a:pt x="452236" y="590228"/>
                  </a:cubicBezTo>
                  <a:cubicBezTo>
                    <a:pt x="448356" y="570828"/>
                    <a:pt x="479396" y="563069"/>
                    <a:pt x="483275" y="582468"/>
                  </a:cubicBezTo>
                  <a:cubicBezTo>
                    <a:pt x="493460" y="631937"/>
                    <a:pt x="505828" y="722873"/>
                    <a:pt x="480275" y="782435"/>
                  </a:cubicBezTo>
                  <a:close/>
                  <a:moveTo>
                    <a:pt x="262121" y="1686299"/>
                  </a:moveTo>
                  <a:cubicBezTo>
                    <a:pt x="263092" y="1691148"/>
                    <a:pt x="261758" y="1694786"/>
                    <a:pt x="259181" y="1697211"/>
                  </a:cubicBezTo>
                  <a:lnTo>
                    <a:pt x="249565" y="1700575"/>
                  </a:lnTo>
                  <a:lnTo>
                    <a:pt x="253241" y="1703033"/>
                  </a:lnTo>
                  <a:cubicBezTo>
                    <a:pt x="258606" y="1713217"/>
                    <a:pt x="249513" y="1729949"/>
                    <a:pt x="234963" y="1727039"/>
                  </a:cubicBezTo>
                  <a:cubicBezTo>
                    <a:pt x="143786" y="1713460"/>
                    <a:pt x="62308" y="1664961"/>
                    <a:pt x="4110" y="1593182"/>
                  </a:cubicBezTo>
                  <a:cubicBezTo>
                    <a:pt x="-9470" y="1577663"/>
                    <a:pt x="13809" y="1554383"/>
                    <a:pt x="27389" y="1569903"/>
                  </a:cubicBezTo>
                  <a:cubicBezTo>
                    <a:pt x="68128" y="1622281"/>
                    <a:pt x="119779" y="1659384"/>
                    <a:pt x="179887" y="1680390"/>
                  </a:cubicBezTo>
                  <a:lnTo>
                    <a:pt x="235600" y="1694231"/>
                  </a:lnTo>
                  <a:lnTo>
                    <a:pt x="231083" y="1686298"/>
                  </a:lnTo>
                  <a:cubicBezTo>
                    <a:pt x="223322" y="1612581"/>
                    <a:pt x="200044" y="1542742"/>
                    <a:pt x="163185" y="1478724"/>
                  </a:cubicBezTo>
                  <a:cubicBezTo>
                    <a:pt x="153484" y="1461265"/>
                    <a:pt x="180645" y="1445745"/>
                    <a:pt x="188404" y="1463204"/>
                  </a:cubicBezTo>
                  <a:cubicBezTo>
                    <a:pt x="229143" y="1533042"/>
                    <a:pt x="252423" y="1606760"/>
                    <a:pt x="262121" y="1686299"/>
                  </a:cubicBezTo>
                  <a:close/>
                  <a:moveTo>
                    <a:pt x="549962" y="824479"/>
                  </a:moveTo>
                  <a:cubicBezTo>
                    <a:pt x="537110" y="860853"/>
                    <a:pt x="520135" y="895771"/>
                    <a:pt x="498796" y="929720"/>
                  </a:cubicBezTo>
                  <a:cubicBezTo>
                    <a:pt x="491522" y="942814"/>
                    <a:pt x="473334" y="937358"/>
                    <a:pt x="469606" y="926446"/>
                  </a:cubicBezTo>
                  <a:lnTo>
                    <a:pt x="469917" y="924572"/>
                  </a:lnTo>
                  <a:lnTo>
                    <a:pt x="463877" y="927780"/>
                  </a:lnTo>
                  <a:cubicBezTo>
                    <a:pt x="370759" y="935540"/>
                    <a:pt x="285401" y="904500"/>
                    <a:pt x="217503" y="840482"/>
                  </a:cubicBezTo>
                  <a:cubicBezTo>
                    <a:pt x="201983" y="826902"/>
                    <a:pt x="225263" y="803623"/>
                    <a:pt x="240782" y="819143"/>
                  </a:cubicBezTo>
                  <a:cubicBezTo>
                    <a:pt x="300921" y="875401"/>
                    <a:pt x="380459" y="902561"/>
                    <a:pt x="463877" y="896741"/>
                  </a:cubicBezTo>
                  <a:cubicBezTo>
                    <a:pt x="469212" y="896257"/>
                    <a:pt x="473092" y="897832"/>
                    <a:pt x="475607" y="900500"/>
                  </a:cubicBezTo>
                  <a:lnTo>
                    <a:pt x="476792" y="903942"/>
                  </a:lnTo>
                  <a:lnTo>
                    <a:pt x="520135" y="817688"/>
                  </a:lnTo>
                  <a:cubicBezTo>
                    <a:pt x="532260" y="784224"/>
                    <a:pt x="540505" y="749305"/>
                    <a:pt x="545355" y="712447"/>
                  </a:cubicBezTo>
                  <a:cubicBezTo>
                    <a:pt x="547295" y="693047"/>
                    <a:pt x="578334" y="693046"/>
                    <a:pt x="576394" y="710506"/>
                  </a:cubicBezTo>
                  <a:cubicBezTo>
                    <a:pt x="571544" y="750275"/>
                    <a:pt x="562814" y="788105"/>
                    <a:pt x="549962" y="824479"/>
                  </a:cubicBezTo>
                  <a:close/>
                  <a:moveTo>
                    <a:pt x="733923" y="429910"/>
                  </a:moveTo>
                  <a:cubicBezTo>
                    <a:pt x="732923" y="442186"/>
                    <a:pt x="718009" y="452008"/>
                    <a:pt x="706370" y="438912"/>
                  </a:cubicBezTo>
                  <a:cubicBezTo>
                    <a:pt x="640411" y="371014"/>
                    <a:pt x="597732" y="287597"/>
                    <a:pt x="578333" y="194479"/>
                  </a:cubicBezTo>
                  <a:cubicBezTo>
                    <a:pt x="574453" y="175080"/>
                    <a:pt x="605493" y="167320"/>
                    <a:pt x="609373" y="186719"/>
                  </a:cubicBezTo>
                  <a:cubicBezTo>
                    <a:pt x="626832" y="274018"/>
                    <a:pt x="667572" y="353555"/>
                    <a:pt x="729649" y="417573"/>
                  </a:cubicBezTo>
                  <a:cubicBezTo>
                    <a:pt x="733044" y="421453"/>
                    <a:pt x="734257" y="425818"/>
                    <a:pt x="733923" y="429910"/>
                  </a:cubicBezTo>
                  <a:close/>
                  <a:moveTo>
                    <a:pt x="605008" y="928264"/>
                  </a:moveTo>
                  <a:cubicBezTo>
                    <a:pt x="592398" y="965123"/>
                    <a:pt x="576394" y="1000527"/>
                    <a:pt x="556994" y="1034476"/>
                  </a:cubicBezTo>
                  <a:cubicBezTo>
                    <a:pt x="554569" y="1039327"/>
                    <a:pt x="551053" y="1041872"/>
                    <a:pt x="547294" y="1042692"/>
                  </a:cubicBezTo>
                  <a:lnTo>
                    <a:pt x="538969" y="1041085"/>
                  </a:lnTo>
                  <a:lnTo>
                    <a:pt x="537595" y="1042236"/>
                  </a:lnTo>
                  <a:cubicBezTo>
                    <a:pt x="452237" y="1065516"/>
                    <a:pt x="363000" y="1051936"/>
                    <a:pt x="287341" y="1001497"/>
                  </a:cubicBezTo>
                  <a:cubicBezTo>
                    <a:pt x="269882" y="989858"/>
                    <a:pt x="285401" y="962699"/>
                    <a:pt x="302861" y="974338"/>
                  </a:cubicBezTo>
                  <a:cubicBezTo>
                    <a:pt x="372700" y="1018956"/>
                    <a:pt x="450297" y="1032537"/>
                    <a:pt x="529835" y="1011197"/>
                  </a:cubicBezTo>
                  <a:lnTo>
                    <a:pt x="533044" y="1011614"/>
                  </a:lnTo>
                  <a:lnTo>
                    <a:pt x="575181" y="915170"/>
                  </a:lnTo>
                  <a:cubicBezTo>
                    <a:pt x="587064" y="879766"/>
                    <a:pt x="595793" y="843392"/>
                    <a:pt x="601613" y="805562"/>
                  </a:cubicBezTo>
                  <a:cubicBezTo>
                    <a:pt x="603553" y="784223"/>
                    <a:pt x="634592" y="793923"/>
                    <a:pt x="632652" y="813322"/>
                  </a:cubicBezTo>
                  <a:cubicBezTo>
                    <a:pt x="626833" y="853091"/>
                    <a:pt x="617618" y="891406"/>
                    <a:pt x="605008" y="928264"/>
                  </a:cubicBezTo>
                  <a:close/>
                  <a:moveTo>
                    <a:pt x="364698" y="1826946"/>
                  </a:moveTo>
                  <a:cubicBezTo>
                    <a:pt x="362515" y="1834705"/>
                    <a:pt x="355240" y="1841496"/>
                    <a:pt x="345541" y="1839555"/>
                  </a:cubicBezTo>
                  <a:cubicBezTo>
                    <a:pt x="223324" y="1818215"/>
                    <a:pt x="93347" y="1791056"/>
                    <a:pt x="9930" y="1694059"/>
                  </a:cubicBezTo>
                  <a:cubicBezTo>
                    <a:pt x="-3650" y="1678540"/>
                    <a:pt x="19629" y="1655260"/>
                    <a:pt x="33209" y="1672720"/>
                  </a:cubicBezTo>
                  <a:cubicBezTo>
                    <a:pt x="92862" y="1742558"/>
                    <a:pt x="177614" y="1773112"/>
                    <a:pt x="265367" y="1792208"/>
                  </a:cubicBezTo>
                  <a:lnTo>
                    <a:pt x="324426" y="1803161"/>
                  </a:lnTo>
                  <a:lnTo>
                    <a:pt x="322261" y="1796877"/>
                  </a:lnTo>
                  <a:cubicBezTo>
                    <a:pt x="335840" y="1694060"/>
                    <a:pt x="322261" y="1591242"/>
                    <a:pt x="281522" y="1496185"/>
                  </a:cubicBezTo>
                  <a:cubicBezTo>
                    <a:pt x="273762" y="1478725"/>
                    <a:pt x="300921" y="1461266"/>
                    <a:pt x="308681" y="1480665"/>
                  </a:cubicBezTo>
                  <a:cubicBezTo>
                    <a:pt x="351360" y="1581543"/>
                    <a:pt x="368819" y="1688240"/>
                    <a:pt x="353300" y="1796877"/>
                  </a:cubicBezTo>
                  <a:lnTo>
                    <a:pt x="347544" y="1807449"/>
                  </a:lnTo>
                  <a:lnTo>
                    <a:pt x="353301" y="1808516"/>
                  </a:lnTo>
                  <a:cubicBezTo>
                    <a:pt x="363970" y="1810457"/>
                    <a:pt x="366880" y="1819186"/>
                    <a:pt x="364698" y="1826946"/>
                  </a:cubicBezTo>
                  <a:close/>
                  <a:moveTo>
                    <a:pt x="732317" y="529120"/>
                  </a:moveTo>
                  <a:cubicBezTo>
                    <a:pt x="730134" y="536880"/>
                    <a:pt x="722860" y="543669"/>
                    <a:pt x="712190" y="541730"/>
                  </a:cubicBezTo>
                  <a:cubicBezTo>
                    <a:pt x="673391" y="532030"/>
                    <a:pt x="650112" y="502932"/>
                    <a:pt x="628772" y="471891"/>
                  </a:cubicBezTo>
                  <a:cubicBezTo>
                    <a:pt x="601613" y="431153"/>
                    <a:pt x="578333" y="388474"/>
                    <a:pt x="562814" y="341915"/>
                  </a:cubicBezTo>
                  <a:cubicBezTo>
                    <a:pt x="556994" y="322516"/>
                    <a:pt x="586093" y="314757"/>
                    <a:pt x="593853" y="334155"/>
                  </a:cubicBezTo>
                  <a:cubicBezTo>
                    <a:pt x="605493" y="369075"/>
                    <a:pt x="622952" y="403993"/>
                    <a:pt x="642352" y="435033"/>
                  </a:cubicBezTo>
                  <a:cubicBezTo>
                    <a:pt x="661751" y="464132"/>
                    <a:pt x="685031" y="502932"/>
                    <a:pt x="721890" y="510691"/>
                  </a:cubicBezTo>
                  <a:cubicBezTo>
                    <a:pt x="731590" y="512631"/>
                    <a:pt x="734499" y="521361"/>
                    <a:pt x="732317" y="529120"/>
                  </a:cubicBezTo>
                  <a:close/>
                  <a:moveTo>
                    <a:pt x="645505" y="1011439"/>
                  </a:moveTo>
                  <a:cubicBezTo>
                    <a:pt x="635077" y="1045632"/>
                    <a:pt x="619073" y="1078126"/>
                    <a:pt x="597734" y="1108194"/>
                  </a:cubicBezTo>
                  <a:lnTo>
                    <a:pt x="597729" y="1108198"/>
                  </a:lnTo>
                  <a:lnTo>
                    <a:pt x="597461" y="1114500"/>
                  </a:lnTo>
                  <a:cubicBezTo>
                    <a:pt x="595915" y="1118380"/>
                    <a:pt x="592884" y="1121776"/>
                    <a:pt x="588034" y="1123715"/>
                  </a:cubicBezTo>
                  <a:cubicBezTo>
                    <a:pt x="514316" y="1152814"/>
                    <a:pt x="434778" y="1146994"/>
                    <a:pt x="363000" y="1110135"/>
                  </a:cubicBezTo>
                  <a:cubicBezTo>
                    <a:pt x="345541" y="1102376"/>
                    <a:pt x="361060" y="1073276"/>
                    <a:pt x="378520" y="1082976"/>
                  </a:cubicBezTo>
                  <a:cubicBezTo>
                    <a:pt x="410529" y="1099466"/>
                    <a:pt x="444478" y="1108680"/>
                    <a:pt x="478669" y="1110377"/>
                  </a:cubicBezTo>
                  <a:lnTo>
                    <a:pt x="570245" y="1094422"/>
                  </a:lnTo>
                  <a:lnTo>
                    <a:pt x="570574" y="1092675"/>
                  </a:lnTo>
                  <a:cubicBezTo>
                    <a:pt x="609373" y="1036417"/>
                    <a:pt x="628773" y="972399"/>
                    <a:pt x="628773" y="904500"/>
                  </a:cubicBezTo>
                  <a:cubicBezTo>
                    <a:pt x="628773" y="885100"/>
                    <a:pt x="661752" y="885100"/>
                    <a:pt x="659812" y="904500"/>
                  </a:cubicBezTo>
                  <a:cubicBezTo>
                    <a:pt x="660782" y="941359"/>
                    <a:pt x="655932" y="977248"/>
                    <a:pt x="645505" y="1011439"/>
                  </a:cubicBezTo>
                  <a:close/>
                  <a:moveTo>
                    <a:pt x="865446" y="217759"/>
                  </a:moveTo>
                  <a:cubicBezTo>
                    <a:pt x="832467" y="275957"/>
                    <a:pt x="791729" y="330276"/>
                    <a:pt x="741289" y="374896"/>
                  </a:cubicBezTo>
                  <a:cubicBezTo>
                    <a:pt x="733530" y="381686"/>
                    <a:pt x="723830" y="379260"/>
                    <a:pt x="718011" y="373682"/>
                  </a:cubicBezTo>
                  <a:lnTo>
                    <a:pt x="715070" y="367924"/>
                  </a:lnTo>
                  <a:lnTo>
                    <a:pt x="708310" y="365194"/>
                  </a:lnTo>
                  <a:cubicBezTo>
                    <a:pt x="657871" y="289536"/>
                    <a:pt x="624892" y="208058"/>
                    <a:pt x="605493" y="118821"/>
                  </a:cubicBezTo>
                  <a:cubicBezTo>
                    <a:pt x="601613" y="99421"/>
                    <a:pt x="632652" y="91662"/>
                    <a:pt x="636532" y="111061"/>
                  </a:cubicBezTo>
                  <a:cubicBezTo>
                    <a:pt x="646232" y="153740"/>
                    <a:pt x="659326" y="194964"/>
                    <a:pt x="676059" y="234733"/>
                  </a:cubicBezTo>
                  <a:lnTo>
                    <a:pt x="690269" y="261356"/>
                  </a:lnTo>
                  <a:lnTo>
                    <a:pt x="704452" y="240280"/>
                  </a:lnTo>
                  <a:lnTo>
                    <a:pt x="698610" y="233279"/>
                  </a:lnTo>
                  <a:cubicBezTo>
                    <a:pt x="673391" y="163441"/>
                    <a:pt x="659811" y="91663"/>
                    <a:pt x="655931" y="16005"/>
                  </a:cubicBezTo>
                  <a:cubicBezTo>
                    <a:pt x="653991" y="-5335"/>
                    <a:pt x="685030" y="-5335"/>
                    <a:pt x="686970" y="16005"/>
                  </a:cubicBezTo>
                  <a:cubicBezTo>
                    <a:pt x="688910" y="51894"/>
                    <a:pt x="693275" y="87298"/>
                    <a:pt x="700065" y="122217"/>
                  </a:cubicBezTo>
                  <a:lnTo>
                    <a:pt x="722992" y="207893"/>
                  </a:lnTo>
                  <a:lnTo>
                    <a:pt x="738622" y="169017"/>
                  </a:lnTo>
                  <a:cubicBezTo>
                    <a:pt x="748564" y="133856"/>
                    <a:pt x="750989" y="96512"/>
                    <a:pt x="745169" y="58683"/>
                  </a:cubicBezTo>
                  <a:cubicBezTo>
                    <a:pt x="743229" y="39283"/>
                    <a:pt x="772328" y="31524"/>
                    <a:pt x="776208" y="50923"/>
                  </a:cubicBezTo>
                  <a:cubicBezTo>
                    <a:pt x="782998" y="94572"/>
                    <a:pt x="780573" y="137250"/>
                    <a:pt x="769418" y="177505"/>
                  </a:cubicBezTo>
                  <a:cubicBezTo>
                    <a:pt x="758264" y="217759"/>
                    <a:pt x="738379" y="255588"/>
                    <a:pt x="710250" y="289536"/>
                  </a:cubicBezTo>
                  <a:lnTo>
                    <a:pt x="706289" y="291370"/>
                  </a:lnTo>
                  <a:lnTo>
                    <a:pt x="731680" y="338941"/>
                  </a:lnTo>
                  <a:lnTo>
                    <a:pt x="784696" y="282263"/>
                  </a:lnTo>
                  <a:cubicBezTo>
                    <a:pt x="804823" y="257044"/>
                    <a:pt x="822768" y="230369"/>
                    <a:pt x="838287" y="202239"/>
                  </a:cubicBezTo>
                  <a:cubicBezTo>
                    <a:pt x="847987" y="182840"/>
                    <a:pt x="875146" y="200299"/>
                    <a:pt x="865446" y="217759"/>
                  </a:cubicBezTo>
                  <a:close/>
                  <a:moveTo>
                    <a:pt x="867387" y="324455"/>
                  </a:moveTo>
                  <a:cubicBezTo>
                    <a:pt x="838287" y="394293"/>
                    <a:pt x="797548" y="454431"/>
                    <a:pt x="743230" y="508751"/>
                  </a:cubicBezTo>
                  <a:cubicBezTo>
                    <a:pt x="729650" y="522331"/>
                    <a:pt x="706371" y="500991"/>
                    <a:pt x="719951" y="487412"/>
                  </a:cubicBezTo>
                  <a:cubicBezTo>
                    <a:pt x="770389" y="438912"/>
                    <a:pt x="809188" y="380713"/>
                    <a:pt x="836347" y="316696"/>
                  </a:cubicBezTo>
                  <a:cubicBezTo>
                    <a:pt x="844107" y="297296"/>
                    <a:pt x="875146" y="305055"/>
                    <a:pt x="867387" y="324455"/>
                  </a:cubicBezTo>
                  <a:close/>
                  <a:moveTo>
                    <a:pt x="459997" y="1915971"/>
                  </a:moveTo>
                  <a:cubicBezTo>
                    <a:pt x="458300" y="1919698"/>
                    <a:pt x="455147" y="1922972"/>
                    <a:pt x="450298" y="1924912"/>
                  </a:cubicBezTo>
                  <a:cubicBezTo>
                    <a:pt x="341660" y="1961771"/>
                    <a:pt x="227204" y="1961771"/>
                    <a:pt x="120505" y="1922972"/>
                  </a:cubicBezTo>
                  <a:cubicBezTo>
                    <a:pt x="101107" y="1915212"/>
                    <a:pt x="110807" y="1884173"/>
                    <a:pt x="130206" y="1891933"/>
                  </a:cubicBezTo>
                  <a:cubicBezTo>
                    <a:pt x="233022" y="1930732"/>
                    <a:pt x="339720" y="1930733"/>
                    <a:pt x="442537" y="1893874"/>
                  </a:cubicBezTo>
                  <a:cubicBezTo>
                    <a:pt x="457087" y="1889509"/>
                    <a:pt x="465089" y="1904785"/>
                    <a:pt x="459997" y="1915971"/>
                  </a:cubicBezTo>
                  <a:close/>
                  <a:moveTo>
                    <a:pt x="767964" y="768220"/>
                  </a:moveTo>
                  <a:cubicBezTo>
                    <a:pt x="764084" y="775010"/>
                    <a:pt x="755839" y="779375"/>
                    <a:pt x="747109" y="774524"/>
                  </a:cubicBezTo>
                  <a:cubicBezTo>
                    <a:pt x="673391" y="731845"/>
                    <a:pt x="617133" y="669767"/>
                    <a:pt x="582214" y="592169"/>
                  </a:cubicBezTo>
                  <a:cubicBezTo>
                    <a:pt x="572514" y="574709"/>
                    <a:pt x="601613" y="557250"/>
                    <a:pt x="609373" y="576649"/>
                  </a:cubicBezTo>
                  <a:cubicBezTo>
                    <a:pt x="642352" y="648427"/>
                    <a:pt x="694731" y="706626"/>
                    <a:pt x="762629" y="747365"/>
                  </a:cubicBezTo>
                  <a:cubicBezTo>
                    <a:pt x="771358" y="752216"/>
                    <a:pt x="771843" y="761430"/>
                    <a:pt x="767964" y="768220"/>
                  </a:cubicBezTo>
                  <a:close/>
                  <a:moveTo>
                    <a:pt x="475517" y="1862835"/>
                  </a:moveTo>
                  <a:cubicBezTo>
                    <a:pt x="469697" y="1882235"/>
                    <a:pt x="440598" y="1874475"/>
                    <a:pt x="444478" y="1853135"/>
                  </a:cubicBezTo>
                  <a:cubicBezTo>
                    <a:pt x="467758" y="1760018"/>
                    <a:pt x="465818" y="1668840"/>
                    <a:pt x="438658" y="1577663"/>
                  </a:cubicBezTo>
                  <a:cubicBezTo>
                    <a:pt x="432838" y="1558263"/>
                    <a:pt x="463878" y="1550504"/>
                    <a:pt x="469697" y="1569903"/>
                  </a:cubicBezTo>
                  <a:cubicBezTo>
                    <a:pt x="498797" y="1666900"/>
                    <a:pt x="500737" y="1765838"/>
                    <a:pt x="475517" y="1862835"/>
                  </a:cubicBezTo>
                  <a:close/>
                  <a:moveTo>
                    <a:pt x="686486" y="1089766"/>
                  </a:moveTo>
                  <a:lnTo>
                    <a:pt x="656763" y="1167833"/>
                  </a:lnTo>
                  <a:lnTo>
                    <a:pt x="659175" y="1178881"/>
                  </a:lnTo>
                  <a:cubicBezTo>
                    <a:pt x="658600" y="1182881"/>
                    <a:pt x="656417" y="1186762"/>
                    <a:pt x="652052" y="1189671"/>
                  </a:cubicBezTo>
                  <a:lnTo>
                    <a:pt x="647455" y="1192279"/>
                  </a:lnTo>
                  <a:lnTo>
                    <a:pt x="646232" y="1195493"/>
                  </a:lnTo>
                  <a:cubicBezTo>
                    <a:pt x="643807" y="1200343"/>
                    <a:pt x="640290" y="1202889"/>
                    <a:pt x="636532" y="1203707"/>
                  </a:cubicBezTo>
                  <a:lnTo>
                    <a:pt x="629651" y="1202380"/>
                  </a:lnTo>
                  <a:lnTo>
                    <a:pt x="601401" y="1218407"/>
                  </a:lnTo>
                  <a:cubicBezTo>
                    <a:pt x="548386" y="1240959"/>
                    <a:pt x="489097" y="1244960"/>
                    <a:pt x="430898" y="1230410"/>
                  </a:cubicBezTo>
                  <a:cubicBezTo>
                    <a:pt x="411499" y="1224591"/>
                    <a:pt x="419258" y="1193552"/>
                    <a:pt x="438658" y="1199371"/>
                  </a:cubicBezTo>
                  <a:cubicBezTo>
                    <a:pt x="473577" y="1208101"/>
                    <a:pt x="508496" y="1209071"/>
                    <a:pt x="541960" y="1202766"/>
                  </a:cubicBezTo>
                  <a:lnTo>
                    <a:pt x="623565" y="1168032"/>
                  </a:lnTo>
                  <a:lnTo>
                    <a:pt x="655931" y="1082006"/>
                  </a:lnTo>
                  <a:cubicBezTo>
                    <a:pt x="664176" y="1048542"/>
                    <a:pt x="668540" y="1014108"/>
                    <a:pt x="669511" y="978220"/>
                  </a:cubicBezTo>
                  <a:cubicBezTo>
                    <a:pt x="669510" y="956879"/>
                    <a:pt x="702491" y="956879"/>
                    <a:pt x="700551" y="978219"/>
                  </a:cubicBezTo>
                  <a:cubicBezTo>
                    <a:pt x="700550" y="1016048"/>
                    <a:pt x="695700" y="1053392"/>
                    <a:pt x="686486" y="1089766"/>
                  </a:cubicBezTo>
                  <a:close/>
                  <a:moveTo>
                    <a:pt x="869508" y="494716"/>
                  </a:moveTo>
                  <a:cubicBezTo>
                    <a:pt x="850047" y="553733"/>
                    <a:pt x="812582" y="604293"/>
                    <a:pt x="758748" y="640667"/>
                  </a:cubicBezTo>
                  <a:cubicBezTo>
                    <a:pt x="754869" y="643577"/>
                    <a:pt x="750868" y="644062"/>
                    <a:pt x="747321" y="642941"/>
                  </a:cubicBezTo>
                  <a:lnTo>
                    <a:pt x="738640" y="635591"/>
                  </a:lnTo>
                  <a:lnTo>
                    <a:pt x="733196" y="643001"/>
                  </a:lnTo>
                  <a:cubicBezTo>
                    <a:pt x="729770" y="645153"/>
                    <a:pt x="725284" y="646002"/>
                    <a:pt x="719949" y="644546"/>
                  </a:cubicBezTo>
                  <a:cubicBezTo>
                    <a:pt x="679211" y="636787"/>
                    <a:pt x="652051" y="597989"/>
                    <a:pt x="626832" y="566949"/>
                  </a:cubicBezTo>
                  <a:cubicBezTo>
                    <a:pt x="593853" y="526210"/>
                    <a:pt x="564754" y="485472"/>
                    <a:pt x="537594" y="442793"/>
                  </a:cubicBezTo>
                  <a:cubicBezTo>
                    <a:pt x="525955" y="425333"/>
                    <a:pt x="553114" y="409814"/>
                    <a:pt x="564754" y="427273"/>
                  </a:cubicBezTo>
                  <a:cubicBezTo>
                    <a:pt x="588033" y="464132"/>
                    <a:pt x="613252" y="499051"/>
                    <a:pt x="640412" y="533970"/>
                  </a:cubicBezTo>
                  <a:cubicBezTo>
                    <a:pt x="663691" y="563070"/>
                    <a:pt x="692790" y="607687"/>
                    <a:pt x="729649" y="615447"/>
                  </a:cubicBezTo>
                  <a:lnTo>
                    <a:pt x="737507" y="621138"/>
                  </a:lnTo>
                  <a:lnTo>
                    <a:pt x="743229" y="611568"/>
                  </a:lnTo>
                  <a:cubicBezTo>
                    <a:pt x="803367" y="570829"/>
                    <a:pt x="844106" y="506810"/>
                    <a:pt x="851866" y="433093"/>
                  </a:cubicBezTo>
                  <a:cubicBezTo>
                    <a:pt x="853806" y="413693"/>
                    <a:pt x="884845" y="413693"/>
                    <a:pt x="882906" y="433093"/>
                  </a:cubicBezTo>
                  <a:cubicBezTo>
                    <a:pt x="880480" y="454432"/>
                    <a:pt x="875994" y="475043"/>
                    <a:pt x="869508" y="494716"/>
                  </a:cubicBezTo>
                  <a:close/>
                  <a:moveTo>
                    <a:pt x="778633" y="843877"/>
                  </a:moveTo>
                  <a:cubicBezTo>
                    <a:pt x="778633" y="851637"/>
                    <a:pt x="773298" y="858913"/>
                    <a:pt x="762629" y="857942"/>
                  </a:cubicBezTo>
                  <a:cubicBezTo>
                    <a:pt x="714130" y="854061"/>
                    <a:pt x="673391" y="826903"/>
                    <a:pt x="648172" y="784224"/>
                  </a:cubicBezTo>
                  <a:cubicBezTo>
                    <a:pt x="638472" y="766764"/>
                    <a:pt x="665631" y="751245"/>
                    <a:pt x="675331" y="768704"/>
                  </a:cubicBezTo>
                  <a:cubicBezTo>
                    <a:pt x="692791" y="801683"/>
                    <a:pt x="725770" y="823022"/>
                    <a:pt x="762629" y="826902"/>
                  </a:cubicBezTo>
                  <a:cubicBezTo>
                    <a:pt x="773299" y="827873"/>
                    <a:pt x="778633" y="836118"/>
                    <a:pt x="778633" y="843877"/>
                  </a:cubicBezTo>
                  <a:close/>
                  <a:moveTo>
                    <a:pt x="522500" y="1961166"/>
                  </a:moveTo>
                  <a:cubicBezTo>
                    <a:pt x="521712" y="1965289"/>
                    <a:pt x="519165" y="1969047"/>
                    <a:pt x="514315" y="1971472"/>
                  </a:cubicBezTo>
                  <a:cubicBezTo>
                    <a:pt x="425078" y="2019971"/>
                    <a:pt x="331960" y="2039371"/>
                    <a:pt x="233023" y="2029671"/>
                  </a:cubicBezTo>
                  <a:cubicBezTo>
                    <a:pt x="211683" y="2027730"/>
                    <a:pt x="211683" y="1990871"/>
                    <a:pt x="233023" y="1992812"/>
                  </a:cubicBezTo>
                  <a:cubicBezTo>
                    <a:pt x="324200" y="2002512"/>
                    <a:pt x="413438" y="1985052"/>
                    <a:pt x="496856" y="1940433"/>
                  </a:cubicBezTo>
                  <a:cubicBezTo>
                    <a:pt x="511405" y="1933159"/>
                    <a:pt x="524864" y="1948800"/>
                    <a:pt x="522500" y="1961166"/>
                  </a:cubicBezTo>
                  <a:close/>
                  <a:moveTo>
                    <a:pt x="756809" y="1179488"/>
                  </a:moveTo>
                  <a:cubicBezTo>
                    <a:pt x="748564" y="1207133"/>
                    <a:pt x="735470" y="1233322"/>
                    <a:pt x="718010" y="1257571"/>
                  </a:cubicBezTo>
                  <a:cubicBezTo>
                    <a:pt x="712190" y="1266301"/>
                    <a:pt x="702491" y="1266786"/>
                    <a:pt x="695701" y="1262907"/>
                  </a:cubicBezTo>
                  <a:lnTo>
                    <a:pt x="691895" y="1258327"/>
                  </a:lnTo>
                  <a:lnTo>
                    <a:pt x="670542" y="1276395"/>
                  </a:lnTo>
                  <a:cubicBezTo>
                    <a:pt x="618345" y="1306677"/>
                    <a:pt x="553599" y="1309951"/>
                    <a:pt x="491036" y="1309950"/>
                  </a:cubicBezTo>
                  <a:cubicBezTo>
                    <a:pt x="471636" y="1309950"/>
                    <a:pt x="471636" y="1278910"/>
                    <a:pt x="489096" y="1276971"/>
                  </a:cubicBezTo>
                  <a:cubicBezTo>
                    <a:pt x="564754" y="1276970"/>
                    <a:pt x="642352" y="1275030"/>
                    <a:pt x="694730" y="1212952"/>
                  </a:cubicBezTo>
                  <a:lnTo>
                    <a:pt x="710740" y="1209595"/>
                  </a:lnTo>
                  <a:lnTo>
                    <a:pt x="712008" y="1207526"/>
                  </a:lnTo>
                  <a:cubicBezTo>
                    <a:pt x="729649" y="1171971"/>
                    <a:pt x="736924" y="1133415"/>
                    <a:pt x="735469" y="1092676"/>
                  </a:cubicBezTo>
                  <a:cubicBezTo>
                    <a:pt x="733529" y="1073276"/>
                    <a:pt x="766508" y="1073275"/>
                    <a:pt x="766508" y="1092675"/>
                  </a:cubicBezTo>
                  <a:cubicBezTo>
                    <a:pt x="768448" y="1122745"/>
                    <a:pt x="765053" y="1151844"/>
                    <a:pt x="756809" y="1179488"/>
                  </a:cubicBezTo>
                  <a:close/>
                  <a:moveTo>
                    <a:pt x="933343" y="561128"/>
                  </a:moveTo>
                  <a:cubicBezTo>
                    <a:pt x="908124" y="654247"/>
                    <a:pt x="857686" y="735725"/>
                    <a:pt x="783967" y="799743"/>
                  </a:cubicBezTo>
                  <a:cubicBezTo>
                    <a:pt x="768448" y="813323"/>
                    <a:pt x="745169" y="790042"/>
                    <a:pt x="760688" y="778402"/>
                  </a:cubicBezTo>
                  <a:cubicBezTo>
                    <a:pt x="830526" y="718265"/>
                    <a:pt x="877085" y="642607"/>
                    <a:pt x="902304" y="553369"/>
                  </a:cubicBezTo>
                  <a:cubicBezTo>
                    <a:pt x="908124" y="532030"/>
                    <a:pt x="939163" y="541730"/>
                    <a:pt x="933343" y="561128"/>
                  </a:cubicBezTo>
                  <a:close/>
                  <a:moveTo>
                    <a:pt x="572514" y="1957893"/>
                  </a:moveTo>
                  <a:cubicBezTo>
                    <a:pt x="570574" y="1977294"/>
                    <a:pt x="539535" y="1977293"/>
                    <a:pt x="539535" y="1957893"/>
                  </a:cubicBezTo>
                  <a:cubicBezTo>
                    <a:pt x="555054" y="1845376"/>
                    <a:pt x="547294" y="1734799"/>
                    <a:pt x="516255" y="1626162"/>
                  </a:cubicBezTo>
                  <a:cubicBezTo>
                    <a:pt x="510435" y="1606762"/>
                    <a:pt x="541475" y="1599003"/>
                    <a:pt x="547294" y="1618402"/>
                  </a:cubicBezTo>
                  <a:cubicBezTo>
                    <a:pt x="578334" y="1728979"/>
                    <a:pt x="588033" y="1843436"/>
                    <a:pt x="572514" y="1957893"/>
                  </a:cubicBezTo>
                  <a:close/>
                  <a:moveTo>
                    <a:pt x="774268" y="1315770"/>
                  </a:moveTo>
                  <a:cubicBezTo>
                    <a:pt x="721889" y="1395307"/>
                    <a:pt x="624892" y="1432166"/>
                    <a:pt x="531774" y="1405006"/>
                  </a:cubicBezTo>
                  <a:cubicBezTo>
                    <a:pt x="512375" y="1399187"/>
                    <a:pt x="520134" y="1368148"/>
                    <a:pt x="539534" y="1373968"/>
                  </a:cubicBezTo>
                  <a:cubicBezTo>
                    <a:pt x="619072" y="1397247"/>
                    <a:pt x="700550" y="1368148"/>
                    <a:pt x="747108" y="1300249"/>
                  </a:cubicBezTo>
                  <a:cubicBezTo>
                    <a:pt x="758748" y="1282791"/>
                    <a:pt x="785907" y="1298310"/>
                    <a:pt x="774268" y="1315770"/>
                  </a:cubicBezTo>
                  <a:close/>
                  <a:moveTo>
                    <a:pt x="960504" y="650366"/>
                  </a:moveTo>
                  <a:cubicBezTo>
                    <a:pt x="935284" y="741544"/>
                    <a:pt x="880966" y="819142"/>
                    <a:pt x="801428" y="871521"/>
                  </a:cubicBezTo>
                  <a:cubicBezTo>
                    <a:pt x="783968" y="883160"/>
                    <a:pt x="768449" y="856001"/>
                    <a:pt x="785908" y="844361"/>
                  </a:cubicBezTo>
                  <a:cubicBezTo>
                    <a:pt x="857686" y="795862"/>
                    <a:pt x="906185" y="726024"/>
                    <a:pt x="929464" y="642606"/>
                  </a:cubicBezTo>
                  <a:cubicBezTo>
                    <a:pt x="935284" y="621267"/>
                    <a:pt x="966323" y="630967"/>
                    <a:pt x="960504" y="650366"/>
                  </a:cubicBezTo>
                  <a:close/>
                  <a:moveTo>
                    <a:pt x="607433" y="2010271"/>
                  </a:moveTo>
                  <a:cubicBezTo>
                    <a:pt x="556994" y="2099508"/>
                    <a:pt x="454177" y="2113088"/>
                    <a:pt x="361059" y="2118909"/>
                  </a:cubicBezTo>
                  <a:cubicBezTo>
                    <a:pt x="339720" y="2118908"/>
                    <a:pt x="339720" y="2087869"/>
                    <a:pt x="361060" y="2087869"/>
                  </a:cubicBezTo>
                  <a:cubicBezTo>
                    <a:pt x="442537" y="2082049"/>
                    <a:pt x="535655" y="2074289"/>
                    <a:pt x="580274" y="1994751"/>
                  </a:cubicBezTo>
                  <a:cubicBezTo>
                    <a:pt x="589974" y="1975352"/>
                    <a:pt x="617133" y="1992812"/>
                    <a:pt x="607433" y="2010271"/>
                  </a:cubicBezTo>
                  <a:close/>
                  <a:moveTo>
                    <a:pt x="940104" y="854213"/>
                  </a:moveTo>
                  <a:cubicBezTo>
                    <a:pt x="915643" y="915777"/>
                    <a:pt x="858172" y="961244"/>
                    <a:pt x="789788" y="968519"/>
                  </a:cubicBezTo>
                  <a:cubicBezTo>
                    <a:pt x="773784" y="969975"/>
                    <a:pt x="769783" y="952878"/>
                    <a:pt x="778604" y="942602"/>
                  </a:cubicBezTo>
                  <a:lnTo>
                    <a:pt x="789255" y="936870"/>
                  </a:lnTo>
                  <a:lnTo>
                    <a:pt x="748079" y="925355"/>
                  </a:lnTo>
                  <a:cubicBezTo>
                    <a:pt x="730619" y="916625"/>
                    <a:pt x="715099" y="904501"/>
                    <a:pt x="702490" y="888981"/>
                  </a:cubicBezTo>
                  <a:cubicBezTo>
                    <a:pt x="688910" y="873461"/>
                    <a:pt x="710250" y="852122"/>
                    <a:pt x="725770" y="867641"/>
                  </a:cubicBezTo>
                  <a:cubicBezTo>
                    <a:pt x="745169" y="892860"/>
                    <a:pt x="774268" y="908380"/>
                    <a:pt x="805307" y="910320"/>
                  </a:cubicBezTo>
                  <a:cubicBezTo>
                    <a:pt x="815007" y="910320"/>
                    <a:pt x="820342" y="918565"/>
                    <a:pt x="820585" y="926566"/>
                  </a:cubicBezTo>
                  <a:lnTo>
                    <a:pt x="820576" y="926593"/>
                  </a:lnTo>
                  <a:lnTo>
                    <a:pt x="843137" y="919596"/>
                  </a:lnTo>
                  <a:cubicBezTo>
                    <a:pt x="890060" y="894316"/>
                    <a:pt x="921705" y="843393"/>
                    <a:pt x="921705" y="788104"/>
                  </a:cubicBezTo>
                  <a:cubicBezTo>
                    <a:pt x="921705" y="766764"/>
                    <a:pt x="952744" y="766764"/>
                    <a:pt x="952744" y="788104"/>
                  </a:cubicBezTo>
                  <a:cubicBezTo>
                    <a:pt x="952744" y="811383"/>
                    <a:pt x="948258" y="833692"/>
                    <a:pt x="940104" y="854213"/>
                  </a:cubicBezTo>
                  <a:close/>
                  <a:moveTo>
                    <a:pt x="657872" y="2000571"/>
                  </a:moveTo>
                  <a:cubicBezTo>
                    <a:pt x="650112" y="2019971"/>
                    <a:pt x="619073" y="2012211"/>
                    <a:pt x="626833" y="1990871"/>
                  </a:cubicBezTo>
                  <a:cubicBezTo>
                    <a:pt x="657872" y="1897754"/>
                    <a:pt x="655932" y="1802696"/>
                    <a:pt x="621013" y="1709579"/>
                  </a:cubicBezTo>
                  <a:cubicBezTo>
                    <a:pt x="613253" y="1690178"/>
                    <a:pt x="644292" y="1682420"/>
                    <a:pt x="652052" y="1701819"/>
                  </a:cubicBezTo>
                  <a:cubicBezTo>
                    <a:pt x="688911" y="1798816"/>
                    <a:pt x="690851" y="1901633"/>
                    <a:pt x="657872" y="2000571"/>
                  </a:cubicBezTo>
                  <a:close/>
                  <a:moveTo>
                    <a:pt x="725769" y="2043249"/>
                  </a:moveTo>
                  <a:cubicBezTo>
                    <a:pt x="673390" y="2134427"/>
                    <a:pt x="574453" y="2188746"/>
                    <a:pt x="469696" y="2182925"/>
                  </a:cubicBezTo>
                  <a:cubicBezTo>
                    <a:pt x="450296" y="2182925"/>
                    <a:pt x="450296" y="2149946"/>
                    <a:pt x="471636" y="2151887"/>
                  </a:cubicBezTo>
                  <a:cubicBezTo>
                    <a:pt x="564753" y="2155766"/>
                    <a:pt x="652051" y="2109207"/>
                    <a:pt x="698610" y="2027729"/>
                  </a:cubicBezTo>
                  <a:cubicBezTo>
                    <a:pt x="708310" y="2010270"/>
                    <a:pt x="735470" y="2025789"/>
                    <a:pt x="725769" y="2043249"/>
                  </a:cubicBezTo>
                  <a:close/>
                  <a:moveTo>
                    <a:pt x="762629" y="2072350"/>
                  </a:moveTo>
                  <a:cubicBezTo>
                    <a:pt x="758749" y="2093689"/>
                    <a:pt x="727709" y="2083990"/>
                    <a:pt x="731589" y="2064590"/>
                  </a:cubicBezTo>
                  <a:cubicBezTo>
                    <a:pt x="754869" y="1963713"/>
                    <a:pt x="745169" y="1866715"/>
                    <a:pt x="708310" y="1771658"/>
                  </a:cubicBezTo>
                  <a:cubicBezTo>
                    <a:pt x="700550" y="1752258"/>
                    <a:pt x="731589" y="1744499"/>
                    <a:pt x="739349" y="1763897"/>
                  </a:cubicBezTo>
                  <a:cubicBezTo>
                    <a:pt x="778148" y="1862835"/>
                    <a:pt x="785908" y="1967593"/>
                    <a:pt x="762629" y="2072350"/>
                  </a:cubicBezTo>
                  <a:close/>
                  <a:moveTo>
                    <a:pt x="836347" y="2093689"/>
                  </a:moveTo>
                  <a:cubicBezTo>
                    <a:pt x="835377" y="2099023"/>
                    <a:pt x="832709" y="2102419"/>
                    <a:pt x="829315" y="2104207"/>
                  </a:cubicBezTo>
                  <a:lnTo>
                    <a:pt x="818967" y="2105005"/>
                  </a:lnTo>
                  <a:lnTo>
                    <a:pt x="816947" y="2116968"/>
                  </a:lnTo>
                  <a:cubicBezTo>
                    <a:pt x="772328" y="2186805"/>
                    <a:pt x="704430" y="2225605"/>
                    <a:pt x="626832" y="2225604"/>
                  </a:cubicBezTo>
                  <a:cubicBezTo>
                    <a:pt x="605492" y="2225605"/>
                    <a:pt x="605492" y="2188746"/>
                    <a:pt x="626832" y="2190685"/>
                  </a:cubicBezTo>
                  <a:cubicBezTo>
                    <a:pt x="692790" y="2190686"/>
                    <a:pt x="752928" y="2157707"/>
                    <a:pt x="789787" y="2099508"/>
                  </a:cubicBezTo>
                  <a:cubicBezTo>
                    <a:pt x="792697" y="2094658"/>
                    <a:pt x="796577" y="2092113"/>
                    <a:pt x="800578" y="2091325"/>
                  </a:cubicBezTo>
                  <a:lnTo>
                    <a:pt x="806741" y="2092590"/>
                  </a:lnTo>
                  <a:lnTo>
                    <a:pt x="805308" y="2085929"/>
                  </a:lnTo>
                  <a:cubicBezTo>
                    <a:pt x="818888" y="2002511"/>
                    <a:pt x="809188" y="1919094"/>
                    <a:pt x="774269" y="1841496"/>
                  </a:cubicBezTo>
                  <a:cubicBezTo>
                    <a:pt x="766509" y="1822096"/>
                    <a:pt x="793668" y="1806577"/>
                    <a:pt x="803368" y="1825976"/>
                  </a:cubicBezTo>
                  <a:cubicBezTo>
                    <a:pt x="840227" y="1911334"/>
                    <a:pt x="851867" y="2000571"/>
                    <a:pt x="836347" y="2093689"/>
                  </a:cubicBezTo>
                  <a:close/>
                  <a:moveTo>
                    <a:pt x="960303" y="2055561"/>
                  </a:moveTo>
                  <a:cubicBezTo>
                    <a:pt x="953108" y="2084717"/>
                    <a:pt x="936740" y="2110906"/>
                    <a:pt x="906186" y="2130548"/>
                  </a:cubicBezTo>
                  <a:lnTo>
                    <a:pt x="901103" y="2131504"/>
                  </a:lnTo>
                  <a:lnTo>
                    <a:pt x="882361" y="2174075"/>
                  </a:lnTo>
                  <a:cubicBezTo>
                    <a:pt x="847623" y="2232638"/>
                    <a:pt x="792698" y="2277014"/>
                    <a:pt x="725771" y="2297383"/>
                  </a:cubicBezTo>
                  <a:cubicBezTo>
                    <a:pt x="706371" y="2303202"/>
                    <a:pt x="698612" y="2272164"/>
                    <a:pt x="718011" y="2266344"/>
                  </a:cubicBezTo>
                  <a:cubicBezTo>
                    <a:pt x="795609" y="2243065"/>
                    <a:pt x="855747" y="2182925"/>
                    <a:pt x="879027" y="2103388"/>
                  </a:cubicBezTo>
                  <a:cubicBezTo>
                    <a:pt x="881937" y="2092718"/>
                    <a:pt x="891151" y="2089809"/>
                    <a:pt x="898911" y="2091991"/>
                  </a:cubicBezTo>
                  <a:lnTo>
                    <a:pt x="901755" y="2093998"/>
                  </a:lnTo>
                  <a:lnTo>
                    <a:pt x="911872" y="2085430"/>
                  </a:lnTo>
                  <a:cubicBezTo>
                    <a:pt x="951895" y="2039280"/>
                    <a:pt x="928980" y="1965652"/>
                    <a:pt x="912006" y="1911334"/>
                  </a:cubicBezTo>
                  <a:cubicBezTo>
                    <a:pt x="906186" y="1891935"/>
                    <a:pt x="937225" y="1882235"/>
                    <a:pt x="943045" y="1901634"/>
                  </a:cubicBezTo>
                  <a:cubicBezTo>
                    <a:pt x="958806" y="1950133"/>
                    <a:pt x="972295" y="2006968"/>
                    <a:pt x="960303" y="2055561"/>
                  </a:cubicBezTo>
                  <a:close/>
                  <a:moveTo>
                    <a:pt x="1324729" y="1087098"/>
                  </a:moveTo>
                  <a:cubicBezTo>
                    <a:pt x="1320849" y="1094130"/>
                    <a:pt x="1312604" y="1098495"/>
                    <a:pt x="1303875" y="1092675"/>
                  </a:cubicBezTo>
                  <a:cubicBezTo>
                    <a:pt x="1187478" y="1017016"/>
                    <a:pt x="1113760" y="894800"/>
                    <a:pt x="1100180" y="757064"/>
                  </a:cubicBezTo>
                  <a:cubicBezTo>
                    <a:pt x="1098240" y="735725"/>
                    <a:pt x="1131220" y="735725"/>
                    <a:pt x="1131220" y="759004"/>
                  </a:cubicBezTo>
                  <a:cubicBezTo>
                    <a:pt x="1142859" y="885101"/>
                    <a:pt x="1212697" y="997617"/>
                    <a:pt x="1319395" y="1065516"/>
                  </a:cubicBezTo>
                  <a:cubicBezTo>
                    <a:pt x="1328124" y="1070366"/>
                    <a:pt x="1328609" y="1080065"/>
                    <a:pt x="1324729" y="1087098"/>
                  </a:cubicBezTo>
                  <a:close/>
                  <a:moveTo>
                    <a:pt x="1473862" y="551066"/>
                  </a:moveTo>
                  <a:cubicBezTo>
                    <a:pt x="1473135" y="562706"/>
                    <a:pt x="1457130" y="573255"/>
                    <a:pt x="1445490" y="563070"/>
                  </a:cubicBezTo>
                  <a:cubicBezTo>
                    <a:pt x="1371772" y="499052"/>
                    <a:pt x="1329093" y="409814"/>
                    <a:pt x="1329093" y="312817"/>
                  </a:cubicBezTo>
                  <a:cubicBezTo>
                    <a:pt x="1329093" y="291477"/>
                    <a:pt x="1360132" y="291476"/>
                    <a:pt x="1362072" y="312817"/>
                  </a:cubicBezTo>
                  <a:cubicBezTo>
                    <a:pt x="1362072" y="402053"/>
                    <a:pt x="1400871" y="481591"/>
                    <a:pt x="1468769" y="539791"/>
                  </a:cubicBezTo>
                  <a:cubicBezTo>
                    <a:pt x="1472649" y="543186"/>
                    <a:pt x="1474104" y="547187"/>
                    <a:pt x="1473862" y="551066"/>
                  </a:cubicBezTo>
                  <a:close/>
                  <a:moveTo>
                    <a:pt x="1587107" y="318636"/>
                  </a:moveTo>
                  <a:cubicBezTo>
                    <a:pt x="1565767" y="386534"/>
                    <a:pt x="1526968" y="444732"/>
                    <a:pt x="1472650" y="491291"/>
                  </a:cubicBezTo>
                  <a:cubicBezTo>
                    <a:pt x="1461010" y="501476"/>
                    <a:pt x="1445005" y="490928"/>
                    <a:pt x="1444278" y="480106"/>
                  </a:cubicBezTo>
                  <a:lnTo>
                    <a:pt x="1448771" y="471146"/>
                  </a:lnTo>
                  <a:lnTo>
                    <a:pt x="1447430" y="469951"/>
                  </a:lnTo>
                  <a:cubicBezTo>
                    <a:pt x="1431911" y="396234"/>
                    <a:pt x="1426091" y="324456"/>
                    <a:pt x="1431911" y="250737"/>
                  </a:cubicBezTo>
                  <a:cubicBezTo>
                    <a:pt x="1431911" y="231337"/>
                    <a:pt x="1464890" y="231338"/>
                    <a:pt x="1464890" y="252678"/>
                  </a:cubicBezTo>
                  <a:cubicBezTo>
                    <a:pt x="1461980" y="287596"/>
                    <a:pt x="1461495" y="322516"/>
                    <a:pt x="1463677" y="357434"/>
                  </a:cubicBezTo>
                  <a:lnTo>
                    <a:pt x="1475427" y="440650"/>
                  </a:lnTo>
                  <a:lnTo>
                    <a:pt x="1513631" y="397689"/>
                  </a:lnTo>
                  <a:cubicBezTo>
                    <a:pt x="1531333" y="371015"/>
                    <a:pt x="1545397" y="341915"/>
                    <a:pt x="1556067" y="310876"/>
                  </a:cubicBezTo>
                  <a:cubicBezTo>
                    <a:pt x="1561887" y="291477"/>
                    <a:pt x="1592926" y="299236"/>
                    <a:pt x="1587107" y="318636"/>
                  </a:cubicBezTo>
                  <a:close/>
                  <a:moveTo>
                    <a:pt x="1645305" y="400114"/>
                  </a:moveTo>
                  <a:cubicBezTo>
                    <a:pt x="1600686" y="481591"/>
                    <a:pt x="1552188" y="565010"/>
                    <a:pt x="1464890" y="605749"/>
                  </a:cubicBezTo>
                  <a:cubicBezTo>
                    <a:pt x="1447430" y="615448"/>
                    <a:pt x="1429971" y="586349"/>
                    <a:pt x="1449370" y="578589"/>
                  </a:cubicBezTo>
                  <a:cubicBezTo>
                    <a:pt x="1532788" y="539790"/>
                    <a:pt x="1577407" y="460252"/>
                    <a:pt x="1618146" y="384594"/>
                  </a:cubicBezTo>
                  <a:cubicBezTo>
                    <a:pt x="1627846" y="365195"/>
                    <a:pt x="1655005" y="382654"/>
                    <a:pt x="1645305" y="400114"/>
                  </a:cubicBezTo>
                  <a:close/>
                  <a:moveTo>
                    <a:pt x="1647246" y="559189"/>
                  </a:moveTo>
                  <a:cubicBezTo>
                    <a:pt x="1604566" y="632908"/>
                    <a:pt x="1530848" y="685286"/>
                    <a:pt x="1445490" y="698865"/>
                  </a:cubicBezTo>
                  <a:cubicBezTo>
                    <a:pt x="1430941" y="701776"/>
                    <a:pt x="1421847" y="685044"/>
                    <a:pt x="1426394" y="675678"/>
                  </a:cubicBezTo>
                  <a:lnTo>
                    <a:pt x="1430983" y="672791"/>
                  </a:lnTo>
                  <a:lnTo>
                    <a:pt x="1401084" y="663857"/>
                  </a:lnTo>
                  <a:cubicBezTo>
                    <a:pt x="1369347" y="643215"/>
                    <a:pt x="1341703" y="595564"/>
                    <a:pt x="1327154" y="570830"/>
                  </a:cubicBezTo>
                  <a:cubicBezTo>
                    <a:pt x="1292235" y="514571"/>
                    <a:pt x="1272835" y="452493"/>
                    <a:pt x="1268955" y="386535"/>
                  </a:cubicBezTo>
                  <a:cubicBezTo>
                    <a:pt x="1267015" y="365195"/>
                    <a:pt x="1299994" y="365195"/>
                    <a:pt x="1301934" y="386535"/>
                  </a:cubicBezTo>
                  <a:cubicBezTo>
                    <a:pt x="1305814" y="438914"/>
                    <a:pt x="1317454" y="487412"/>
                    <a:pt x="1342673" y="533971"/>
                  </a:cubicBezTo>
                  <a:cubicBezTo>
                    <a:pt x="1351403" y="551431"/>
                    <a:pt x="1379775" y="604901"/>
                    <a:pt x="1407328" y="629725"/>
                  </a:cubicBezTo>
                  <a:lnTo>
                    <a:pt x="1429805" y="640643"/>
                  </a:lnTo>
                  <a:lnTo>
                    <a:pt x="1429486" y="640668"/>
                  </a:lnTo>
                  <a:cubicBezTo>
                    <a:pt x="1425606" y="642365"/>
                    <a:pt x="1422211" y="645518"/>
                    <a:pt x="1420271" y="650368"/>
                  </a:cubicBezTo>
                  <a:cubicBezTo>
                    <a:pt x="1420271" y="652308"/>
                    <a:pt x="1418331" y="654248"/>
                    <a:pt x="1418331" y="654248"/>
                  </a:cubicBezTo>
                  <a:cubicBezTo>
                    <a:pt x="1424151" y="650368"/>
                    <a:pt x="1428031" y="646488"/>
                    <a:pt x="1433851" y="642608"/>
                  </a:cubicBezTo>
                  <a:lnTo>
                    <a:pt x="1429805" y="640643"/>
                  </a:lnTo>
                  <a:lnTo>
                    <a:pt x="1441611" y="639698"/>
                  </a:lnTo>
                  <a:cubicBezTo>
                    <a:pt x="1449370" y="641637"/>
                    <a:pt x="1455190" y="648428"/>
                    <a:pt x="1451311" y="658127"/>
                  </a:cubicBezTo>
                  <a:cubicBezTo>
                    <a:pt x="1451311" y="658127"/>
                    <a:pt x="1449370" y="660067"/>
                    <a:pt x="1449370" y="662007"/>
                  </a:cubicBezTo>
                  <a:lnTo>
                    <a:pt x="1440958" y="668317"/>
                  </a:lnTo>
                  <a:lnTo>
                    <a:pt x="1492413" y="653883"/>
                  </a:lnTo>
                  <a:cubicBezTo>
                    <a:pt x="1545883" y="632422"/>
                    <a:pt x="1589532" y="594593"/>
                    <a:pt x="1620086" y="543670"/>
                  </a:cubicBezTo>
                  <a:cubicBezTo>
                    <a:pt x="1629786" y="526210"/>
                    <a:pt x="1656946" y="541730"/>
                    <a:pt x="1647246" y="559189"/>
                  </a:cubicBezTo>
                  <a:close/>
                  <a:moveTo>
                    <a:pt x="1422211" y="1436047"/>
                  </a:moveTo>
                  <a:cubicBezTo>
                    <a:pt x="1406692" y="1478726"/>
                    <a:pt x="1344613" y="1490365"/>
                    <a:pt x="1305814" y="1500065"/>
                  </a:cubicBezTo>
                  <a:cubicBezTo>
                    <a:pt x="1245677" y="1515585"/>
                    <a:pt x="1183597" y="1517525"/>
                    <a:pt x="1121519" y="1507825"/>
                  </a:cubicBezTo>
                  <a:cubicBezTo>
                    <a:pt x="1111820" y="1506855"/>
                    <a:pt x="1108910" y="1498610"/>
                    <a:pt x="1110850" y="1490850"/>
                  </a:cubicBezTo>
                  <a:lnTo>
                    <a:pt x="1111264" y="1490173"/>
                  </a:lnTo>
                  <a:lnTo>
                    <a:pt x="1063534" y="1469874"/>
                  </a:lnTo>
                  <a:cubicBezTo>
                    <a:pt x="1001607" y="1438593"/>
                    <a:pt x="945955" y="1390942"/>
                    <a:pt x="954685" y="1313830"/>
                  </a:cubicBezTo>
                  <a:cubicBezTo>
                    <a:pt x="956625" y="1294430"/>
                    <a:pt x="989604" y="1294429"/>
                    <a:pt x="985724" y="1313830"/>
                  </a:cubicBezTo>
                  <a:cubicBezTo>
                    <a:pt x="976024" y="1401127"/>
                    <a:pt x="1065262" y="1439926"/>
                    <a:pt x="1133160" y="1465145"/>
                  </a:cubicBezTo>
                  <a:cubicBezTo>
                    <a:pt x="1138010" y="1467085"/>
                    <a:pt x="1141162" y="1470480"/>
                    <a:pt x="1142860" y="1474360"/>
                  </a:cubicBezTo>
                  <a:lnTo>
                    <a:pt x="1143039" y="1476597"/>
                  </a:lnTo>
                  <a:lnTo>
                    <a:pt x="1270895" y="1474846"/>
                  </a:lnTo>
                  <a:cubicBezTo>
                    <a:pt x="1296115" y="1470966"/>
                    <a:pt x="1381472" y="1457386"/>
                    <a:pt x="1391172" y="1428287"/>
                  </a:cubicBezTo>
                  <a:cubicBezTo>
                    <a:pt x="1398933" y="1408888"/>
                    <a:pt x="1429971" y="1416647"/>
                    <a:pt x="1422211" y="1436047"/>
                  </a:cubicBezTo>
                  <a:close/>
                  <a:moveTo>
                    <a:pt x="1487443" y="1324166"/>
                  </a:moveTo>
                  <a:cubicBezTo>
                    <a:pt x="1487685" y="1327894"/>
                    <a:pt x="1486230" y="1331774"/>
                    <a:pt x="1482351" y="1335169"/>
                  </a:cubicBezTo>
                  <a:cubicBezTo>
                    <a:pt x="1406693" y="1399186"/>
                    <a:pt x="1272836" y="1401127"/>
                    <a:pt x="1177779" y="1399186"/>
                  </a:cubicBezTo>
                  <a:cubicBezTo>
                    <a:pt x="1172444" y="1398702"/>
                    <a:pt x="1168442" y="1396398"/>
                    <a:pt x="1165775" y="1393245"/>
                  </a:cubicBezTo>
                  <a:lnTo>
                    <a:pt x="1162486" y="1384174"/>
                  </a:lnTo>
                  <a:lnTo>
                    <a:pt x="1155378" y="1390427"/>
                  </a:lnTo>
                  <a:cubicBezTo>
                    <a:pt x="1151588" y="1391913"/>
                    <a:pt x="1147224" y="1391912"/>
                    <a:pt x="1142859" y="1389487"/>
                  </a:cubicBezTo>
                  <a:cubicBezTo>
                    <a:pt x="1047801" y="1344868"/>
                    <a:pt x="985723" y="1251751"/>
                    <a:pt x="977963" y="1146994"/>
                  </a:cubicBezTo>
                  <a:cubicBezTo>
                    <a:pt x="976023" y="1125654"/>
                    <a:pt x="1007062" y="1125654"/>
                    <a:pt x="1009002" y="1146993"/>
                  </a:cubicBezTo>
                  <a:cubicBezTo>
                    <a:pt x="1016762" y="1240111"/>
                    <a:pt x="1073021" y="1321589"/>
                    <a:pt x="1158378" y="1362328"/>
                  </a:cubicBezTo>
                  <a:cubicBezTo>
                    <a:pt x="1163228" y="1364268"/>
                    <a:pt x="1165774" y="1367542"/>
                    <a:pt x="1166593" y="1371209"/>
                  </a:cubicBezTo>
                  <a:lnTo>
                    <a:pt x="1166503" y="1371678"/>
                  </a:lnTo>
                  <a:lnTo>
                    <a:pt x="1177779" y="1368148"/>
                  </a:lnTo>
                  <a:cubicBezTo>
                    <a:pt x="1261196" y="1368147"/>
                    <a:pt x="1391172" y="1370088"/>
                    <a:pt x="1459071" y="1311888"/>
                  </a:cubicBezTo>
                  <a:cubicBezTo>
                    <a:pt x="1470711" y="1303159"/>
                    <a:pt x="1486715" y="1312980"/>
                    <a:pt x="1487443" y="1324166"/>
                  </a:cubicBezTo>
                  <a:close/>
                  <a:moveTo>
                    <a:pt x="1561524" y="1119835"/>
                  </a:moveTo>
                  <a:cubicBezTo>
                    <a:pt x="1560796" y="1123594"/>
                    <a:pt x="1558493" y="1127110"/>
                    <a:pt x="1554128" y="1129535"/>
                  </a:cubicBezTo>
                  <a:cubicBezTo>
                    <a:pt x="1468770" y="1178034"/>
                    <a:pt x="1371773" y="1201313"/>
                    <a:pt x="1272836" y="1193553"/>
                  </a:cubicBezTo>
                  <a:lnTo>
                    <a:pt x="1270961" y="1192753"/>
                  </a:lnTo>
                  <a:lnTo>
                    <a:pt x="1269561" y="1193917"/>
                  </a:lnTo>
                  <a:cubicBezTo>
                    <a:pt x="1265924" y="1195007"/>
                    <a:pt x="1261680" y="1194523"/>
                    <a:pt x="1257315" y="1191613"/>
                  </a:cubicBezTo>
                  <a:cubicBezTo>
                    <a:pt x="1152558" y="1121774"/>
                    <a:pt x="1078840" y="1018957"/>
                    <a:pt x="1047800" y="894801"/>
                  </a:cubicBezTo>
                  <a:cubicBezTo>
                    <a:pt x="1041981" y="875402"/>
                    <a:pt x="1073020" y="865702"/>
                    <a:pt x="1076900" y="885101"/>
                  </a:cubicBezTo>
                  <a:cubicBezTo>
                    <a:pt x="1098725" y="972398"/>
                    <a:pt x="1142373" y="1048784"/>
                    <a:pt x="1204573" y="1109347"/>
                  </a:cubicBezTo>
                  <a:lnTo>
                    <a:pt x="1271139" y="1163084"/>
                  </a:lnTo>
                  <a:lnTo>
                    <a:pt x="1272836" y="1162514"/>
                  </a:lnTo>
                  <a:cubicBezTo>
                    <a:pt x="1367893" y="1168334"/>
                    <a:pt x="1457131" y="1148934"/>
                    <a:pt x="1538609" y="1102376"/>
                  </a:cubicBezTo>
                  <a:cubicBezTo>
                    <a:pt x="1551703" y="1095101"/>
                    <a:pt x="1563706" y="1108560"/>
                    <a:pt x="1561524" y="1119835"/>
                  </a:cubicBezTo>
                  <a:close/>
                  <a:moveTo>
                    <a:pt x="1536668" y="1218772"/>
                  </a:moveTo>
                  <a:cubicBezTo>
                    <a:pt x="1525029" y="1263391"/>
                    <a:pt x="1462950" y="1278911"/>
                    <a:pt x="1424152" y="1290549"/>
                  </a:cubicBezTo>
                  <a:cubicBezTo>
                    <a:pt x="1360133" y="1309949"/>
                    <a:pt x="1296115" y="1315769"/>
                    <a:pt x="1230157" y="1309950"/>
                  </a:cubicBezTo>
                  <a:lnTo>
                    <a:pt x="1223678" y="1306727"/>
                  </a:lnTo>
                  <a:lnTo>
                    <a:pt x="1222396" y="1308008"/>
                  </a:lnTo>
                  <a:cubicBezTo>
                    <a:pt x="1218516" y="1311888"/>
                    <a:pt x="1212696" y="1313828"/>
                    <a:pt x="1206876" y="1311889"/>
                  </a:cubicBezTo>
                  <a:cubicBezTo>
                    <a:pt x="1160317" y="1298309"/>
                    <a:pt x="1119579" y="1236230"/>
                    <a:pt x="1092419" y="1197431"/>
                  </a:cubicBezTo>
                  <a:cubicBezTo>
                    <a:pt x="1053620" y="1143113"/>
                    <a:pt x="1026461" y="1082975"/>
                    <a:pt x="1009001" y="1018956"/>
                  </a:cubicBezTo>
                  <a:cubicBezTo>
                    <a:pt x="1003182" y="999557"/>
                    <a:pt x="1034221" y="989857"/>
                    <a:pt x="1038101" y="1009256"/>
                  </a:cubicBezTo>
                  <a:cubicBezTo>
                    <a:pt x="1053620" y="1061635"/>
                    <a:pt x="1074960" y="1112075"/>
                    <a:pt x="1104059" y="1158632"/>
                  </a:cubicBezTo>
                  <a:cubicBezTo>
                    <a:pt x="1111819" y="1170273"/>
                    <a:pt x="1204936" y="1278910"/>
                    <a:pt x="1202996" y="1280850"/>
                  </a:cubicBezTo>
                  <a:cubicBezTo>
                    <a:pt x="1208089" y="1275030"/>
                    <a:pt x="1214545" y="1274666"/>
                    <a:pt x="1219910" y="1277304"/>
                  </a:cubicBezTo>
                  <a:lnTo>
                    <a:pt x="1222038" y="1280271"/>
                  </a:lnTo>
                  <a:lnTo>
                    <a:pt x="1230157" y="1276970"/>
                  </a:lnTo>
                  <a:cubicBezTo>
                    <a:pt x="1278655" y="1280851"/>
                    <a:pt x="1325214" y="1280851"/>
                    <a:pt x="1371773" y="1271151"/>
                  </a:cubicBezTo>
                  <a:cubicBezTo>
                    <a:pt x="1406692" y="1265330"/>
                    <a:pt x="1495930" y="1249811"/>
                    <a:pt x="1505629" y="1211011"/>
                  </a:cubicBezTo>
                  <a:cubicBezTo>
                    <a:pt x="1511449" y="1189672"/>
                    <a:pt x="1542488" y="1199372"/>
                    <a:pt x="1536668" y="1218772"/>
                  </a:cubicBezTo>
                  <a:close/>
                  <a:moveTo>
                    <a:pt x="1707779" y="644093"/>
                  </a:moveTo>
                  <a:cubicBezTo>
                    <a:pt x="1708112" y="648064"/>
                    <a:pt x="1706900" y="652307"/>
                    <a:pt x="1703505" y="656187"/>
                  </a:cubicBezTo>
                  <a:cubicBezTo>
                    <a:pt x="1623967" y="737664"/>
                    <a:pt x="1532790" y="819142"/>
                    <a:pt x="1410573" y="807503"/>
                  </a:cubicBezTo>
                  <a:cubicBezTo>
                    <a:pt x="1405238" y="807018"/>
                    <a:pt x="1401237" y="804593"/>
                    <a:pt x="1398539" y="801259"/>
                  </a:cubicBezTo>
                  <a:lnTo>
                    <a:pt x="1396177" y="794699"/>
                  </a:lnTo>
                  <a:lnTo>
                    <a:pt x="1385353" y="795863"/>
                  </a:lnTo>
                  <a:cubicBezTo>
                    <a:pt x="1263135" y="755125"/>
                    <a:pt x="1230156" y="627088"/>
                    <a:pt x="1212696" y="512631"/>
                  </a:cubicBezTo>
                  <a:cubicBezTo>
                    <a:pt x="1210756" y="493232"/>
                    <a:pt x="1241795" y="483532"/>
                    <a:pt x="1243735" y="502931"/>
                  </a:cubicBezTo>
                  <a:cubicBezTo>
                    <a:pt x="1259255" y="605749"/>
                    <a:pt x="1282535" y="727965"/>
                    <a:pt x="1393112" y="764824"/>
                  </a:cubicBezTo>
                  <a:cubicBezTo>
                    <a:pt x="1397962" y="766764"/>
                    <a:pt x="1401114" y="770038"/>
                    <a:pt x="1402812" y="773766"/>
                  </a:cubicBezTo>
                  <a:lnTo>
                    <a:pt x="1403048" y="776608"/>
                  </a:lnTo>
                  <a:lnTo>
                    <a:pt x="1408633" y="774524"/>
                  </a:lnTo>
                  <a:cubicBezTo>
                    <a:pt x="1523090" y="786164"/>
                    <a:pt x="1604568" y="708566"/>
                    <a:pt x="1680226" y="632908"/>
                  </a:cubicBezTo>
                  <a:cubicBezTo>
                    <a:pt x="1691865" y="622723"/>
                    <a:pt x="1706779" y="632180"/>
                    <a:pt x="1707779" y="644093"/>
                  </a:cubicBezTo>
                  <a:close/>
                  <a:moveTo>
                    <a:pt x="1666766" y="946452"/>
                  </a:moveTo>
                  <a:cubicBezTo>
                    <a:pt x="1667251" y="950574"/>
                    <a:pt x="1666160" y="954939"/>
                    <a:pt x="1662765" y="958819"/>
                  </a:cubicBezTo>
                  <a:cubicBezTo>
                    <a:pt x="1583227" y="1051937"/>
                    <a:pt x="1443551" y="1067457"/>
                    <a:pt x="1327154" y="1055816"/>
                  </a:cubicBezTo>
                  <a:cubicBezTo>
                    <a:pt x="1307754" y="1053876"/>
                    <a:pt x="1307754" y="1022837"/>
                    <a:pt x="1327154" y="1022838"/>
                  </a:cubicBezTo>
                  <a:cubicBezTo>
                    <a:pt x="1433851" y="1034476"/>
                    <a:pt x="1563827" y="1022837"/>
                    <a:pt x="1639485" y="935539"/>
                  </a:cubicBezTo>
                  <a:cubicBezTo>
                    <a:pt x="1649670" y="923900"/>
                    <a:pt x="1665311" y="934085"/>
                    <a:pt x="1666766" y="946452"/>
                  </a:cubicBezTo>
                  <a:close/>
                  <a:moveTo>
                    <a:pt x="1712476" y="798167"/>
                  </a:moveTo>
                  <a:cubicBezTo>
                    <a:pt x="1712718" y="802047"/>
                    <a:pt x="1711263" y="806048"/>
                    <a:pt x="1707383" y="809443"/>
                  </a:cubicBezTo>
                  <a:cubicBezTo>
                    <a:pt x="1660825" y="850182"/>
                    <a:pt x="1612326" y="892861"/>
                    <a:pt x="1554127" y="916140"/>
                  </a:cubicBezTo>
                  <a:cubicBezTo>
                    <a:pt x="1488169" y="939420"/>
                    <a:pt x="1428031" y="929720"/>
                    <a:pt x="1362072" y="912259"/>
                  </a:cubicBezTo>
                  <a:cubicBezTo>
                    <a:pt x="1356737" y="911289"/>
                    <a:pt x="1353343" y="908622"/>
                    <a:pt x="1351554" y="905227"/>
                  </a:cubicBezTo>
                  <a:lnTo>
                    <a:pt x="1350938" y="897232"/>
                  </a:lnTo>
                  <a:lnTo>
                    <a:pt x="1278928" y="857213"/>
                  </a:lnTo>
                  <a:cubicBezTo>
                    <a:pt x="1203361" y="795014"/>
                    <a:pt x="1156439" y="693530"/>
                    <a:pt x="1138979" y="601867"/>
                  </a:cubicBezTo>
                  <a:cubicBezTo>
                    <a:pt x="1135100" y="580528"/>
                    <a:pt x="1166139" y="572768"/>
                    <a:pt x="1170018" y="594108"/>
                  </a:cubicBezTo>
                  <a:cubicBezTo>
                    <a:pt x="1191358" y="702745"/>
                    <a:pt x="1257316" y="836601"/>
                    <a:pt x="1371773" y="873460"/>
                  </a:cubicBezTo>
                  <a:cubicBezTo>
                    <a:pt x="1376623" y="874916"/>
                    <a:pt x="1379775" y="877947"/>
                    <a:pt x="1381473" y="881584"/>
                  </a:cubicBezTo>
                  <a:lnTo>
                    <a:pt x="1381608" y="883219"/>
                  </a:lnTo>
                  <a:lnTo>
                    <a:pt x="1465617" y="897468"/>
                  </a:lnTo>
                  <a:cubicBezTo>
                    <a:pt x="1496899" y="898195"/>
                    <a:pt x="1527938" y="892860"/>
                    <a:pt x="1559947" y="877340"/>
                  </a:cubicBezTo>
                  <a:cubicBezTo>
                    <a:pt x="1606506" y="856001"/>
                    <a:pt x="1645305" y="819142"/>
                    <a:pt x="1684104" y="786164"/>
                  </a:cubicBezTo>
                  <a:cubicBezTo>
                    <a:pt x="1695744" y="775979"/>
                    <a:pt x="1711748" y="786527"/>
                    <a:pt x="1712476" y="798167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93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sp>
        <p:nvSpPr>
          <p:cNvPr id="73" name="文本框 72">
            <a:extLst>
              <a:ext uri="{FF2B5EF4-FFF2-40B4-BE49-F238E27FC236}">
                <a16:creationId xmlns:a16="http://schemas.microsoft.com/office/drawing/2014/main" id="{57209532-65E3-41D1-8BF3-463846EE3226}"/>
              </a:ext>
            </a:extLst>
          </p:cNvPr>
          <p:cNvSpPr txBox="1"/>
          <p:nvPr/>
        </p:nvSpPr>
        <p:spPr>
          <a:xfrm>
            <a:off x="3517900" y="4054576"/>
            <a:ext cx="5385262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zh-CN"/>
            </a:defPPr>
            <a:lvl1pPr algn="ctr">
              <a:defRPr b="0" i="0">
                <a:solidFill>
                  <a:schemeClr val="tx2"/>
                </a:solidFill>
                <a:effectLst/>
                <a:latin typeface="思源黑体 CN Normal" panose="020B0400000000000000" pitchFamily="34" charset="-122"/>
                <a:ea typeface="思源黑体 CN Normal" panose="020B0400000000000000" pitchFamily="34" charset="-122"/>
              </a:defRPr>
            </a:lvl1pPr>
          </a:lstStyle>
          <a:p>
            <a:r>
              <a:rPr lang="zh-CN" altLang="en-US" dirty="0">
                <a:solidFill>
                  <a:schemeClr val="accent5">
                    <a:lumMod val="75000"/>
                  </a:schemeClr>
                </a:solidFill>
                <a:latin typeface="+mn-ea"/>
                <a:ea typeface="+mn-ea"/>
              </a:rPr>
              <a:t>因所用历法不同等原因，各教派会举行庆祝的具体日期和活动形式也有差别。</a:t>
            </a:r>
            <a:endParaRPr lang="en-US" altLang="zh-CN" dirty="0">
              <a:solidFill>
                <a:schemeClr val="accent5">
                  <a:lumMod val="75000"/>
                </a:schemeClr>
              </a:solidFill>
              <a:latin typeface="+mn-ea"/>
              <a:ea typeface="+mn-ea"/>
            </a:endParaRPr>
          </a:p>
        </p:txBody>
      </p:sp>
      <p:sp>
        <p:nvSpPr>
          <p:cNvPr id="74" name="文本框 73">
            <a:extLst>
              <a:ext uri="{FF2B5EF4-FFF2-40B4-BE49-F238E27FC236}">
                <a16:creationId xmlns:a16="http://schemas.microsoft.com/office/drawing/2014/main" id="{E3D32841-20CE-4C04-8F7B-193CC60EB0F6}"/>
              </a:ext>
            </a:extLst>
          </p:cNvPr>
          <p:cNvSpPr txBox="1"/>
          <p:nvPr/>
        </p:nvSpPr>
        <p:spPr>
          <a:xfrm>
            <a:off x="2146300" y="4953303"/>
            <a:ext cx="8128462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zh-CN"/>
            </a:defPPr>
            <a:lvl1pPr algn="ctr">
              <a:defRPr b="0" i="0">
                <a:solidFill>
                  <a:schemeClr val="tx2"/>
                </a:solidFill>
                <a:effectLst/>
                <a:latin typeface="思源黑体 CN Normal" panose="020B0400000000000000" pitchFamily="34" charset="-122"/>
                <a:ea typeface="思源黑体 CN Normal" panose="020B0400000000000000" pitchFamily="34" charset="-122"/>
              </a:defRPr>
            </a:lvl1pPr>
          </a:lstStyle>
          <a:p>
            <a:r>
              <a:rPr lang="zh-CN" altLang="en-US" dirty="0">
                <a:solidFill>
                  <a:schemeClr val="accent5">
                    <a:lumMod val="75000"/>
                  </a:schemeClr>
                </a:solidFill>
                <a:latin typeface="+mn-ea"/>
                <a:ea typeface="+mn-ea"/>
              </a:rPr>
              <a:t>现在西方在圣诞节常互赠礼物，举行欢宴，并以圣诞老人、圣诞树等增添节日气氛，已成为普遍习俗。</a:t>
            </a:r>
          </a:p>
        </p:txBody>
      </p:sp>
      <p:grpSp>
        <p:nvGrpSpPr>
          <p:cNvPr id="9" name="组合 8">
            <a:extLst>
              <a:ext uri="{FF2B5EF4-FFF2-40B4-BE49-F238E27FC236}">
                <a16:creationId xmlns:a16="http://schemas.microsoft.com/office/drawing/2014/main" id="{D35DAA7A-D949-45FF-86BA-2031DA4524BD}"/>
              </a:ext>
            </a:extLst>
          </p:cNvPr>
          <p:cNvGrpSpPr/>
          <p:nvPr/>
        </p:nvGrpSpPr>
        <p:grpSpPr>
          <a:xfrm rot="900000">
            <a:off x="2070605" y="1425899"/>
            <a:ext cx="938866" cy="853439"/>
            <a:chOff x="2434781" y="1258366"/>
            <a:chExt cx="938866" cy="853439"/>
          </a:xfrm>
        </p:grpSpPr>
        <p:sp>
          <p:nvSpPr>
            <p:cNvPr id="6" name="任意多边形: 形状 5">
              <a:extLst>
                <a:ext uri="{FF2B5EF4-FFF2-40B4-BE49-F238E27FC236}">
                  <a16:creationId xmlns:a16="http://schemas.microsoft.com/office/drawing/2014/main" id="{DCDEBF02-EA44-4D22-8E85-746C0E8DBEA3}"/>
                </a:ext>
              </a:extLst>
            </p:cNvPr>
            <p:cNvSpPr/>
            <p:nvPr/>
          </p:nvSpPr>
          <p:spPr>
            <a:xfrm>
              <a:off x="2995505" y="1258366"/>
              <a:ext cx="378142" cy="313372"/>
            </a:xfrm>
            <a:custGeom>
              <a:avLst/>
              <a:gdLst>
                <a:gd name="connsiteX0" fmla="*/ 132398 w 378142"/>
                <a:gd name="connsiteY0" fmla="*/ 170498 h 313372"/>
                <a:gd name="connsiteX1" fmla="*/ 104775 w 378142"/>
                <a:gd name="connsiteY1" fmla="*/ 105728 h 313372"/>
                <a:gd name="connsiteX2" fmla="*/ 17145 w 378142"/>
                <a:gd name="connsiteY2" fmla="*/ 62865 h 313372"/>
                <a:gd name="connsiteX3" fmla="*/ 0 w 378142"/>
                <a:gd name="connsiteY3" fmla="*/ 170498 h 313372"/>
                <a:gd name="connsiteX4" fmla="*/ 47625 w 378142"/>
                <a:gd name="connsiteY4" fmla="*/ 251460 h 313372"/>
                <a:gd name="connsiteX5" fmla="*/ 103823 w 378142"/>
                <a:gd name="connsiteY5" fmla="*/ 313373 h 313372"/>
                <a:gd name="connsiteX6" fmla="*/ 127635 w 378142"/>
                <a:gd name="connsiteY6" fmla="*/ 238125 h 313372"/>
                <a:gd name="connsiteX7" fmla="*/ 132398 w 378142"/>
                <a:gd name="connsiteY7" fmla="*/ 170498 h 313372"/>
                <a:gd name="connsiteX8" fmla="*/ 340042 w 378142"/>
                <a:gd name="connsiteY8" fmla="*/ 192405 h 313372"/>
                <a:gd name="connsiteX9" fmla="*/ 268605 w 378142"/>
                <a:gd name="connsiteY9" fmla="*/ 166688 h 313372"/>
                <a:gd name="connsiteX10" fmla="*/ 187642 w 378142"/>
                <a:gd name="connsiteY10" fmla="*/ 193358 h 313372"/>
                <a:gd name="connsiteX11" fmla="*/ 112395 w 378142"/>
                <a:gd name="connsiteY11" fmla="*/ 289560 h 313372"/>
                <a:gd name="connsiteX12" fmla="*/ 200977 w 378142"/>
                <a:gd name="connsiteY12" fmla="*/ 276225 h 313372"/>
                <a:gd name="connsiteX13" fmla="*/ 268605 w 378142"/>
                <a:gd name="connsiteY13" fmla="*/ 301943 h 313372"/>
                <a:gd name="connsiteX14" fmla="*/ 327660 w 378142"/>
                <a:gd name="connsiteY14" fmla="*/ 282893 h 313372"/>
                <a:gd name="connsiteX15" fmla="*/ 378142 w 378142"/>
                <a:gd name="connsiteY15" fmla="*/ 241935 h 313372"/>
                <a:gd name="connsiteX16" fmla="*/ 340042 w 378142"/>
                <a:gd name="connsiteY16" fmla="*/ 192405 h 313372"/>
                <a:gd name="connsiteX17" fmla="*/ 140970 w 378142"/>
                <a:gd name="connsiteY17" fmla="*/ 231458 h 313372"/>
                <a:gd name="connsiteX18" fmla="*/ 214313 w 378142"/>
                <a:gd name="connsiteY18" fmla="*/ 169545 h 313372"/>
                <a:gd name="connsiteX19" fmla="*/ 262890 w 378142"/>
                <a:gd name="connsiteY19" fmla="*/ 126683 h 313372"/>
                <a:gd name="connsiteX20" fmla="*/ 280035 w 378142"/>
                <a:gd name="connsiteY20" fmla="*/ 72390 h 313372"/>
                <a:gd name="connsiteX21" fmla="*/ 273367 w 378142"/>
                <a:gd name="connsiteY21" fmla="*/ 0 h 313372"/>
                <a:gd name="connsiteX22" fmla="*/ 199073 w 378142"/>
                <a:gd name="connsiteY22" fmla="*/ 15240 h 313372"/>
                <a:gd name="connsiteX23" fmla="*/ 146685 w 378142"/>
                <a:gd name="connsiteY23" fmla="*/ 61913 h 313372"/>
                <a:gd name="connsiteX24" fmla="*/ 134302 w 378142"/>
                <a:gd name="connsiteY24" fmla="*/ 133350 h 313372"/>
                <a:gd name="connsiteX25" fmla="*/ 140970 w 378142"/>
                <a:gd name="connsiteY25" fmla="*/ 231458 h 3133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378142" h="313372">
                  <a:moveTo>
                    <a:pt x="132398" y="170498"/>
                  </a:moveTo>
                  <a:cubicBezTo>
                    <a:pt x="107632" y="165735"/>
                    <a:pt x="95250" y="126683"/>
                    <a:pt x="104775" y="105728"/>
                  </a:cubicBezTo>
                  <a:cubicBezTo>
                    <a:pt x="78105" y="112395"/>
                    <a:pt x="46672" y="89535"/>
                    <a:pt x="17145" y="62865"/>
                  </a:cubicBezTo>
                  <a:cubicBezTo>
                    <a:pt x="43815" y="103823"/>
                    <a:pt x="37147" y="144780"/>
                    <a:pt x="0" y="170498"/>
                  </a:cubicBezTo>
                  <a:cubicBezTo>
                    <a:pt x="37147" y="181928"/>
                    <a:pt x="53340" y="229553"/>
                    <a:pt x="47625" y="251460"/>
                  </a:cubicBezTo>
                  <a:cubicBezTo>
                    <a:pt x="87630" y="260985"/>
                    <a:pt x="100965" y="285750"/>
                    <a:pt x="103823" y="313373"/>
                  </a:cubicBezTo>
                  <a:cubicBezTo>
                    <a:pt x="102870" y="291465"/>
                    <a:pt x="111442" y="256223"/>
                    <a:pt x="127635" y="238125"/>
                  </a:cubicBezTo>
                  <a:cubicBezTo>
                    <a:pt x="111442" y="220028"/>
                    <a:pt x="117157" y="193358"/>
                    <a:pt x="132398" y="170498"/>
                  </a:cubicBezTo>
                  <a:close/>
                  <a:moveTo>
                    <a:pt x="340042" y="192405"/>
                  </a:moveTo>
                  <a:cubicBezTo>
                    <a:pt x="311467" y="204788"/>
                    <a:pt x="279082" y="188595"/>
                    <a:pt x="268605" y="166688"/>
                  </a:cubicBezTo>
                  <a:cubicBezTo>
                    <a:pt x="249555" y="195263"/>
                    <a:pt x="216217" y="200978"/>
                    <a:pt x="187642" y="193358"/>
                  </a:cubicBezTo>
                  <a:cubicBezTo>
                    <a:pt x="180023" y="238125"/>
                    <a:pt x="137160" y="240030"/>
                    <a:pt x="112395" y="289560"/>
                  </a:cubicBezTo>
                  <a:cubicBezTo>
                    <a:pt x="137160" y="247650"/>
                    <a:pt x="181927" y="247650"/>
                    <a:pt x="200977" y="276225"/>
                  </a:cubicBezTo>
                  <a:cubicBezTo>
                    <a:pt x="228600" y="263843"/>
                    <a:pt x="253365" y="276225"/>
                    <a:pt x="268605" y="301943"/>
                  </a:cubicBezTo>
                  <a:cubicBezTo>
                    <a:pt x="284798" y="274320"/>
                    <a:pt x="304800" y="273368"/>
                    <a:pt x="327660" y="282893"/>
                  </a:cubicBezTo>
                  <a:cubicBezTo>
                    <a:pt x="330517" y="259080"/>
                    <a:pt x="360998" y="240983"/>
                    <a:pt x="378142" y="241935"/>
                  </a:cubicBezTo>
                  <a:cubicBezTo>
                    <a:pt x="361950" y="231458"/>
                    <a:pt x="340995" y="212408"/>
                    <a:pt x="340042" y="192405"/>
                  </a:cubicBezTo>
                  <a:close/>
                  <a:moveTo>
                    <a:pt x="140970" y="231458"/>
                  </a:moveTo>
                  <a:cubicBezTo>
                    <a:pt x="147638" y="207645"/>
                    <a:pt x="178117" y="168593"/>
                    <a:pt x="214313" y="169545"/>
                  </a:cubicBezTo>
                  <a:cubicBezTo>
                    <a:pt x="217170" y="145733"/>
                    <a:pt x="242888" y="128588"/>
                    <a:pt x="262890" y="126683"/>
                  </a:cubicBezTo>
                  <a:cubicBezTo>
                    <a:pt x="253365" y="105728"/>
                    <a:pt x="258127" y="81915"/>
                    <a:pt x="280035" y="72390"/>
                  </a:cubicBezTo>
                  <a:cubicBezTo>
                    <a:pt x="261938" y="49530"/>
                    <a:pt x="260032" y="23813"/>
                    <a:pt x="273367" y="0"/>
                  </a:cubicBezTo>
                  <a:cubicBezTo>
                    <a:pt x="251460" y="20003"/>
                    <a:pt x="219075" y="24765"/>
                    <a:pt x="199073" y="15240"/>
                  </a:cubicBezTo>
                  <a:cubicBezTo>
                    <a:pt x="197167" y="40005"/>
                    <a:pt x="177165" y="59055"/>
                    <a:pt x="146685" y="61913"/>
                  </a:cubicBezTo>
                  <a:cubicBezTo>
                    <a:pt x="160973" y="85725"/>
                    <a:pt x="152400" y="118110"/>
                    <a:pt x="134302" y="133350"/>
                  </a:cubicBezTo>
                  <a:cubicBezTo>
                    <a:pt x="165735" y="155258"/>
                    <a:pt x="143827" y="208598"/>
                    <a:pt x="140970" y="231458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" name="任意多边形: 形状 6">
              <a:extLst>
                <a:ext uri="{FF2B5EF4-FFF2-40B4-BE49-F238E27FC236}">
                  <a16:creationId xmlns:a16="http://schemas.microsoft.com/office/drawing/2014/main" id="{71CB2357-4AFF-43A4-A3DE-F33BC896D68F}"/>
                </a:ext>
              </a:extLst>
            </p:cNvPr>
            <p:cNvSpPr/>
            <p:nvPr/>
          </p:nvSpPr>
          <p:spPr>
            <a:xfrm>
              <a:off x="2434781" y="1379333"/>
              <a:ext cx="599776" cy="732472"/>
            </a:xfrm>
            <a:custGeom>
              <a:avLst/>
              <a:gdLst>
                <a:gd name="connsiteX0" fmla="*/ 530244 w 599776"/>
                <a:gd name="connsiteY0" fmla="*/ 109538 h 732472"/>
                <a:gd name="connsiteX1" fmla="*/ 432136 w 599776"/>
                <a:gd name="connsiteY1" fmla="*/ 271463 h 732472"/>
                <a:gd name="connsiteX2" fmla="*/ 374034 w 599776"/>
                <a:gd name="connsiteY2" fmla="*/ 195263 h 732472"/>
                <a:gd name="connsiteX3" fmla="*/ 212109 w 599776"/>
                <a:gd name="connsiteY3" fmla="*/ 74295 h 732472"/>
                <a:gd name="connsiteX4" fmla="*/ 654 w 599776"/>
                <a:gd name="connsiteY4" fmla="*/ 0 h 732472"/>
                <a:gd name="connsiteX5" fmla="*/ 102571 w 599776"/>
                <a:gd name="connsiteY5" fmla="*/ 280035 h 732472"/>
                <a:gd name="connsiteX6" fmla="*/ 207346 w 599776"/>
                <a:gd name="connsiteY6" fmla="*/ 489585 h 732472"/>
                <a:gd name="connsiteX7" fmla="*/ 16846 w 599776"/>
                <a:gd name="connsiteY7" fmla="*/ 516255 h 732472"/>
                <a:gd name="connsiteX8" fmla="*/ 41611 w 599776"/>
                <a:gd name="connsiteY8" fmla="*/ 621030 h 732472"/>
                <a:gd name="connsiteX9" fmla="*/ 119716 w 599776"/>
                <a:gd name="connsiteY9" fmla="*/ 732473 h 732472"/>
                <a:gd name="connsiteX10" fmla="*/ 247351 w 599776"/>
                <a:gd name="connsiteY10" fmla="*/ 606743 h 732472"/>
                <a:gd name="connsiteX11" fmla="*/ 394989 w 599776"/>
                <a:gd name="connsiteY11" fmla="*/ 580073 h 732472"/>
                <a:gd name="connsiteX12" fmla="*/ 583584 w 599776"/>
                <a:gd name="connsiteY12" fmla="*/ 319088 h 732472"/>
                <a:gd name="connsiteX13" fmla="*/ 599776 w 599776"/>
                <a:gd name="connsiteY13" fmla="*/ 150495 h 732472"/>
                <a:gd name="connsiteX14" fmla="*/ 530244 w 599776"/>
                <a:gd name="connsiteY14" fmla="*/ 109538 h 7324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99776" h="732472">
                  <a:moveTo>
                    <a:pt x="530244" y="109538"/>
                  </a:moveTo>
                  <a:cubicBezTo>
                    <a:pt x="459759" y="117158"/>
                    <a:pt x="489286" y="284798"/>
                    <a:pt x="432136" y="271463"/>
                  </a:cubicBezTo>
                  <a:cubicBezTo>
                    <a:pt x="404514" y="264795"/>
                    <a:pt x="393084" y="247650"/>
                    <a:pt x="374034" y="195263"/>
                  </a:cubicBezTo>
                  <a:cubicBezTo>
                    <a:pt x="347364" y="120968"/>
                    <a:pt x="302596" y="90488"/>
                    <a:pt x="212109" y="74295"/>
                  </a:cubicBezTo>
                  <a:cubicBezTo>
                    <a:pt x="138766" y="60960"/>
                    <a:pt x="52089" y="61913"/>
                    <a:pt x="654" y="0"/>
                  </a:cubicBezTo>
                  <a:cubicBezTo>
                    <a:pt x="-9824" y="160973"/>
                    <a:pt x="109239" y="196215"/>
                    <a:pt x="102571" y="280035"/>
                  </a:cubicBezTo>
                  <a:cubicBezTo>
                    <a:pt x="93999" y="399098"/>
                    <a:pt x="242589" y="434340"/>
                    <a:pt x="207346" y="489585"/>
                  </a:cubicBezTo>
                  <a:cubicBezTo>
                    <a:pt x="155911" y="570548"/>
                    <a:pt x="53994" y="527685"/>
                    <a:pt x="16846" y="516255"/>
                  </a:cubicBezTo>
                  <a:cubicBezTo>
                    <a:pt x="8274" y="561023"/>
                    <a:pt x="41611" y="578168"/>
                    <a:pt x="41611" y="621030"/>
                  </a:cubicBezTo>
                  <a:cubicBezTo>
                    <a:pt x="41611" y="662940"/>
                    <a:pt x="68281" y="702945"/>
                    <a:pt x="119716" y="732473"/>
                  </a:cubicBezTo>
                  <a:cubicBezTo>
                    <a:pt x="148291" y="684848"/>
                    <a:pt x="211156" y="619125"/>
                    <a:pt x="247351" y="606743"/>
                  </a:cubicBezTo>
                  <a:cubicBezTo>
                    <a:pt x="309264" y="585788"/>
                    <a:pt x="321646" y="592455"/>
                    <a:pt x="394989" y="580073"/>
                  </a:cubicBezTo>
                  <a:cubicBezTo>
                    <a:pt x="468331" y="567690"/>
                    <a:pt x="604539" y="520065"/>
                    <a:pt x="583584" y="319088"/>
                  </a:cubicBezTo>
                  <a:cubicBezTo>
                    <a:pt x="577869" y="260033"/>
                    <a:pt x="571201" y="175260"/>
                    <a:pt x="599776" y="150495"/>
                  </a:cubicBezTo>
                  <a:cubicBezTo>
                    <a:pt x="575964" y="141923"/>
                    <a:pt x="568344" y="105727"/>
                    <a:pt x="530244" y="109538"/>
                  </a:cubicBez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" name="任意多边形: 形状 7">
              <a:extLst>
                <a:ext uri="{FF2B5EF4-FFF2-40B4-BE49-F238E27FC236}">
                  <a16:creationId xmlns:a16="http://schemas.microsoft.com/office/drawing/2014/main" id="{008D3B81-9592-47BF-A9CD-F115735F20B0}"/>
                </a:ext>
              </a:extLst>
            </p:cNvPr>
            <p:cNvSpPr/>
            <p:nvPr/>
          </p:nvSpPr>
          <p:spPr>
            <a:xfrm>
              <a:off x="3047627" y="1539087"/>
              <a:ext cx="112885" cy="78461"/>
            </a:xfrm>
            <a:custGeom>
              <a:avLst/>
              <a:gdLst>
                <a:gd name="connsiteX0" fmla="*/ 90753 w 112885"/>
                <a:gd name="connsiteY0" fmla="*/ 1218 h 78461"/>
                <a:gd name="connsiteX1" fmla="*/ 62178 w 112885"/>
                <a:gd name="connsiteY1" fmla="*/ 23126 h 78461"/>
                <a:gd name="connsiteX2" fmla="*/ 84086 w 112885"/>
                <a:gd name="connsiteY2" fmla="*/ 51701 h 78461"/>
                <a:gd name="connsiteX3" fmla="*/ 112661 w 112885"/>
                <a:gd name="connsiteY3" fmla="*/ 30746 h 78461"/>
                <a:gd name="connsiteX4" fmla="*/ 90753 w 112885"/>
                <a:gd name="connsiteY4" fmla="*/ 1218 h 78461"/>
                <a:gd name="connsiteX5" fmla="*/ 42176 w 112885"/>
                <a:gd name="connsiteY5" fmla="*/ 24078 h 78461"/>
                <a:gd name="connsiteX6" fmla="*/ 24078 w 112885"/>
                <a:gd name="connsiteY6" fmla="*/ 266 h 78461"/>
                <a:gd name="connsiteX7" fmla="*/ 266 w 112885"/>
                <a:gd name="connsiteY7" fmla="*/ 18363 h 78461"/>
                <a:gd name="connsiteX8" fmla="*/ 18363 w 112885"/>
                <a:gd name="connsiteY8" fmla="*/ 42176 h 78461"/>
                <a:gd name="connsiteX9" fmla="*/ 42176 w 112885"/>
                <a:gd name="connsiteY9" fmla="*/ 24078 h 78461"/>
                <a:gd name="connsiteX10" fmla="*/ 50748 w 112885"/>
                <a:gd name="connsiteY10" fmla="*/ 42176 h 78461"/>
                <a:gd name="connsiteX11" fmla="*/ 29793 w 112885"/>
                <a:gd name="connsiteY11" fmla="*/ 57416 h 78461"/>
                <a:gd name="connsiteX12" fmla="*/ 45033 w 112885"/>
                <a:gd name="connsiteY12" fmla="*/ 78371 h 78461"/>
                <a:gd name="connsiteX13" fmla="*/ 65988 w 112885"/>
                <a:gd name="connsiteY13" fmla="*/ 63131 h 78461"/>
                <a:gd name="connsiteX14" fmla="*/ 50748 w 112885"/>
                <a:gd name="connsiteY14" fmla="*/ 42176 h 78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12885" h="78461">
                  <a:moveTo>
                    <a:pt x="90753" y="1218"/>
                  </a:moveTo>
                  <a:cubicBezTo>
                    <a:pt x="76466" y="-687"/>
                    <a:pt x="64083" y="8838"/>
                    <a:pt x="62178" y="23126"/>
                  </a:cubicBezTo>
                  <a:cubicBezTo>
                    <a:pt x="60273" y="37413"/>
                    <a:pt x="69798" y="49796"/>
                    <a:pt x="84086" y="51701"/>
                  </a:cubicBezTo>
                  <a:cubicBezTo>
                    <a:pt x="98373" y="53606"/>
                    <a:pt x="110756" y="44081"/>
                    <a:pt x="112661" y="30746"/>
                  </a:cubicBezTo>
                  <a:cubicBezTo>
                    <a:pt x="114566" y="16458"/>
                    <a:pt x="104088" y="3123"/>
                    <a:pt x="90753" y="1218"/>
                  </a:cubicBezTo>
                  <a:close/>
                  <a:moveTo>
                    <a:pt x="42176" y="24078"/>
                  </a:moveTo>
                  <a:cubicBezTo>
                    <a:pt x="44081" y="12648"/>
                    <a:pt x="35508" y="2171"/>
                    <a:pt x="24078" y="266"/>
                  </a:cubicBezTo>
                  <a:cubicBezTo>
                    <a:pt x="12648" y="-1639"/>
                    <a:pt x="2171" y="6933"/>
                    <a:pt x="266" y="18363"/>
                  </a:cubicBezTo>
                  <a:cubicBezTo>
                    <a:pt x="-1639" y="29793"/>
                    <a:pt x="6933" y="40271"/>
                    <a:pt x="18363" y="42176"/>
                  </a:cubicBezTo>
                  <a:cubicBezTo>
                    <a:pt x="29793" y="44081"/>
                    <a:pt x="40271" y="35508"/>
                    <a:pt x="42176" y="24078"/>
                  </a:cubicBezTo>
                  <a:close/>
                  <a:moveTo>
                    <a:pt x="50748" y="42176"/>
                  </a:moveTo>
                  <a:cubicBezTo>
                    <a:pt x="41223" y="41223"/>
                    <a:pt x="31698" y="47891"/>
                    <a:pt x="29793" y="57416"/>
                  </a:cubicBezTo>
                  <a:cubicBezTo>
                    <a:pt x="27888" y="66941"/>
                    <a:pt x="35508" y="76466"/>
                    <a:pt x="45033" y="78371"/>
                  </a:cubicBezTo>
                  <a:cubicBezTo>
                    <a:pt x="54558" y="79323"/>
                    <a:pt x="64083" y="72656"/>
                    <a:pt x="65988" y="63131"/>
                  </a:cubicBezTo>
                  <a:cubicBezTo>
                    <a:pt x="67893" y="52653"/>
                    <a:pt x="61226" y="44081"/>
                    <a:pt x="50748" y="42176"/>
                  </a:cubicBez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sp>
        <p:nvSpPr>
          <p:cNvPr id="13" name="图形 10">
            <a:extLst>
              <a:ext uri="{FF2B5EF4-FFF2-40B4-BE49-F238E27FC236}">
                <a16:creationId xmlns:a16="http://schemas.microsoft.com/office/drawing/2014/main" id="{A333FA51-6244-46E0-A4A2-6F0C1313DF57}"/>
              </a:ext>
            </a:extLst>
          </p:cNvPr>
          <p:cNvSpPr/>
          <p:nvPr/>
        </p:nvSpPr>
        <p:spPr>
          <a:xfrm>
            <a:off x="10036075" y="3664983"/>
            <a:ext cx="569594" cy="456370"/>
          </a:xfrm>
          <a:custGeom>
            <a:avLst/>
            <a:gdLst>
              <a:gd name="connsiteX0" fmla="*/ 0 w 569594"/>
              <a:gd name="connsiteY0" fmla="*/ 43938 h 456370"/>
              <a:gd name="connsiteX1" fmla="*/ 108585 w 569594"/>
              <a:gd name="connsiteY1" fmla="*/ 3933 h 456370"/>
              <a:gd name="connsiteX2" fmla="*/ 176213 w 569594"/>
              <a:gd name="connsiteY2" fmla="*/ 136330 h 456370"/>
              <a:gd name="connsiteX3" fmla="*/ 323850 w 569594"/>
              <a:gd name="connsiteY3" fmla="*/ 328735 h 456370"/>
              <a:gd name="connsiteX4" fmla="*/ 569595 w 569594"/>
              <a:gd name="connsiteY4" fmla="*/ 456370 h 456370"/>
              <a:gd name="connsiteX5" fmla="*/ 304800 w 569594"/>
              <a:gd name="connsiteY5" fmla="*/ 364930 h 456370"/>
              <a:gd name="connsiteX6" fmla="*/ 109538 w 569594"/>
              <a:gd name="connsiteY6" fmla="*/ 366835 h 456370"/>
              <a:gd name="connsiteX7" fmla="*/ 33338 w 569594"/>
              <a:gd name="connsiteY7" fmla="*/ 231580 h 456370"/>
              <a:gd name="connsiteX8" fmla="*/ 0 w 569594"/>
              <a:gd name="connsiteY8" fmla="*/ 43938 h 4563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69594" h="456370">
                <a:moveTo>
                  <a:pt x="0" y="43938"/>
                </a:moveTo>
                <a:cubicBezTo>
                  <a:pt x="30480" y="41080"/>
                  <a:pt x="53340" y="-15117"/>
                  <a:pt x="108585" y="3933"/>
                </a:cubicBezTo>
                <a:cubicBezTo>
                  <a:pt x="152400" y="19173"/>
                  <a:pt x="144780" y="86800"/>
                  <a:pt x="176213" y="136330"/>
                </a:cubicBezTo>
                <a:cubicBezTo>
                  <a:pt x="240030" y="238248"/>
                  <a:pt x="266700" y="296350"/>
                  <a:pt x="323850" y="328735"/>
                </a:cubicBezTo>
                <a:cubicBezTo>
                  <a:pt x="423863" y="384933"/>
                  <a:pt x="554355" y="379218"/>
                  <a:pt x="569595" y="456370"/>
                </a:cubicBezTo>
                <a:cubicBezTo>
                  <a:pt x="507683" y="441130"/>
                  <a:pt x="359093" y="364930"/>
                  <a:pt x="304800" y="364930"/>
                </a:cubicBezTo>
                <a:cubicBezTo>
                  <a:pt x="250508" y="364930"/>
                  <a:pt x="180975" y="403030"/>
                  <a:pt x="109538" y="366835"/>
                </a:cubicBezTo>
                <a:cubicBezTo>
                  <a:pt x="56198" y="340165"/>
                  <a:pt x="36195" y="292540"/>
                  <a:pt x="33338" y="231580"/>
                </a:cubicBezTo>
                <a:cubicBezTo>
                  <a:pt x="30480" y="173478"/>
                  <a:pt x="54293" y="56320"/>
                  <a:pt x="0" y="43938"/>
                </a:cubicBezTo>
                <a:close/>
              </a:path>
            </a:pathLst>
          </a:custGeom>
          <a:solidFill>
            <a:schemeClr val="bg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61567166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底版-渐变">
            <a:extLst>
              <a:ext uri="{FF2B5EF4-FFF2-40B4-BE49-F238E27FC236}">
                <a16:creationId xmlns:a16="http://schemas.microsoft.com/office/drawing/2014/main" id="{D0CF81E7-AE2D-4C5E-BE9B-D4E25CB4D658}"/>
              </a:ext>
            </a:extLst>
          </p:cNvPr>
          <p:cNvSpPr/>
          <p:nvPr/>
        </p:nvSpPr>
        <p:spPr>
          <a:xfrm>
            <a:off x="-14978" y="0"/>
            <a:ext cx="12206978" cy="6862722"/>
          </a:xfrm>
          <a:prstGeom prst="rect">
            <a:avLst/>
          </a:prstGeom>
          <a:gradFill flip="none" rotWithShape="1">
            <a:gsLst>
              <a:gs pos="75000">
                <a:schemeClr val="accent5">
                  <a:lumMod val="50000"/>
                </a:schemeClr>
              </a:gs>
              <a:gs pos="25000">
                <a:schemeClr val="accent5"/>
              </a:gs>
            </a:gsLst>
            <a:lin ang="5400000" scaled="0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26" name="波形 25">
            <a:extLst>
              <a:ext uri="{FF2B5EF4-FFF2-40B4-BE49-F238E27FC236}">
                <a16:creationId xmlns:a16="http://schemas.microsoft.com/office/drawing/2014/main" id="{63A66323-817E-4380-B658-7DE75EDB1594}"/>
              </a:ext>
            </a:extLst>
          </p:cNvPr>
          <p:cNvSpPr/>
          <p:nvPr/>
        </p:nvSpPr>
        <p:spPr>
          <a:xfrm>
            <a:off x="739686" y="533400"/>
            <a:ext cx="2205037" cy="661062"/>
          </a:xfrm>
          <a:prstGeom prst="wave">
            <a:avLst>
              <a:gd name="adj1" fmla="val 6928"/>
              <a:gd name="adj2" fmla="val -36"/>
            </a:avLst>
          </a:pr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atin typeface="+mj-ea"/>
              <a:ea typeface="+mj-ea"/>
            </a:endParaRPr>
          </a:p>
        </p:txBody>
      </p:sp>
      <p:grpSp>
        <p:nvGrpSpPr>
          <p:cNvPr id="27" name="组合 26">
            <a:extLst>
              <a:ext uri="{FF2B5EF4-FFF2-40B4-BE49-F238E27FC236}">
                <a16:creationId xmlns:a16="http://schemas.microsoft.com/office/drawing/2014/main" id="{03DB9EA7-AA76-4B52-B1E0-8B64C2E0DE01}"/>
              </a:ext>
            </a:extLst>
          </p:cNvPr>
          <p:cNvGrpSpPr/>
          <p:nvPr/>
        </p:nvGrpSpPr>
        <p:grpSpPr>
          <a:xfrm>
            <a:off x="458118" y="240036"/>
            <a:ext cx="570493" cy="993909"/>
            <a:chOff x="305806" y="158676"/>
            <a:chExt cx="503819" cy="877749"/>
          </a:xfrm>
        </p:grpSpPr>
        <p:grpSp>
          <p:nvGrpSpPr>
            <p:cNvPr id="28" name="组合 27">
              <a:extLst>
                <a:ext uri="{FF2B5EF4-FFF2-40B4-BE49-F238E27FC236}">
                  <a16:creationId xmlns:a16="http://schemas.microsoft.com/office/drawing/2014/main" id="{14312609-D3DA-4E0D-960A-9E449F599C3C}"/>
                </a:ext>
              </a:extLst>
            </p:cNvPr>
            <p:cNvGrpSpPr/>
            <p:nvPr/>
          </p:nvGrpSpPr>
          <p:grpSpPr>
            <a:xfrm>
              <a:off x="305806" y="295220"/>
              <a:ext cx="503819" cy="741205"/>
              <a:chOff x="2228905" y="1088183"/>
              <a:chExt cx="1148704" cy="1689942"/>
            </a:xfrm>
          </p:grpSpPr>
          <p:sp>
            <p:nvSpPr>
              <p:cNvPr id="30" name="等腰三角形 29">
                <a:extLst>
                  <a:ext uri="{FF2B5EF4-FFF2-40B4-BE49-F238E27FC236}">
                    <a16:creationId xmlns:a16="http://schemas.microsoft.com/office/drawing/2014/main" id="{BAFEEBDE-423F-4BCC-B12D-315DD728E2BD}"/>
                  </a:ext>
                </a:extLst>
              </p:cNvPr>
              <p:cNvSpPr/>
              <p:nvPr/>
            </p:nvSpPr>
            <p:spPr>
              <a:xfrm>
                <a:off x="2228905" y="1088183"/>
                <a:ext cx="1147708" cy="1689942"/>
              </a:xfrm>
              <a:prstGeom prst="triangle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latin typeface="+mj-ea"/>
                  <a:ea typeface="+mj-ea"/>
                </a:endParaRPr>
              </a:p>
            </p:txBody>
          </p:sp>
          <p:sp>
            <p:nvSpPr>
              <p:cNvPr id="31" name="任意多边形: 形状 30">
                <a:extLst>
                  <a:ext uri="{FF2B5EF4-FFF2-40B4-BE49-F238E27FC236}">
                    <a16:creationId xmlns:a16="http://schemas.microsoft.com/office/drawing/2014/main" id="{79607C8C-ACAE-482A-814A-C60ADAB6A570}"/>
                  </a:ext>
                </a:extLst>
              </p:cNvPr>
              <p:cNvSpPr/>
              <p:nvPr/>
            </p:nvSpPr>
            <p:spPr>
              <a:xfrm>
                <a:off x="2229064" y="1088183"/>
                <a:ext cx="1148545" cy="1688356"/>
              </a:xfrm>
              <a:custGeom>
                <a:avLst/>
                <a:gdLst>
                  <a:gd name="connsiteX0" fmla="*/ 1125823 w 1148545"/>
                  <a:gd name="connsiteY0" fmla="*/ 1621813 h 1688356"/>
                  <a:gd name="connsiteX1" fmla="*/ 1148545 w 1148545"/>
                  <a:gd name="connsiteY1" fmla="*/ 1688356 h 1688356"/>
                  <a:gd name="connsiteX2" fmla="*/ 1010589 w 1148545"/>
                  <a:gd name="connsiteY2" fmla="*/ 1688356 h 1688356"/>
                  <a:gd name="connsiteX3" fmla="*/ 1061815 w 1148545"/>
                  <a:gd name="connsiteY3" fmla="*/ 1432283 h 1688356"/>
                  <a:gd name="connsiteX4" fmla="*/ 1115016 w 1148545"/>
                  <a:gd name="connsiteY4" fmla="*/ 1587731 h 1688356"/>
                  <a:gd name="connsiteX5" fmla="*/ 940762 w 1148545"/>
                  <a:gd name="connsiteY5" fmla="*/ 1688356 h 1688356"/>
                  <a:gd name="connsiteX6" fmla="*/ 618907 w 1148545"/>
                  <a:gd name="connsiteY6" fmla="*/ 1688356 h 1688356"/>
                  <a:gd name="connsiteX7" fmla="*/ 669454 w 1148545"/>
                  <a:gd name="connsiteY7" fmla="*/ 1659220 h 1688356"/>
                  <a:gd name="connsiteX8" fmla="*/ 996975 w 1148545"/>
                  <a:gd name="connsiteY8" fmla="*/ 1243584 h 1688356"/>
                  <a:gd name="connsiteX9" fmla="*/ 1050177 w 1148545"/>
                  <a:gd name="connsiteY9" fmla="*/ 1399032 h 1688356"/>
                  <a:gd name="connsiteX10" fmla="*/ 668623 w 1148545"/>
                  <a:gd name="connsiteY10" fmla="*/ 1618488 h 1688356"/>
                  <a:gd name="connsiteX11" fmla="*/ 592145 w 1148545"/>
                  <a:gd name="connsiteY11" fmla="*/ 1663377 h 1688356"/>
                  <a:gd name="connsiteX12" fmla="*/ 548431 w 1148545"/>
                  <a:gd name="connsiteY12" fmla="*/ 1688356 h 1688356"/>
                  <a:gd name="connsiteX13" fmla="*/ 226700 w 1148545"/>
                  <a:gd name="connsiteY13" fmla="*/ 1688356 h 1688356"/>
                  <a:gd name="connsiteX14" fmla="*/ 932967 w 1148545"/>
                  <a:gd name="connsiteY14" fmla="*/ 1054885 h 1688356"/>
                  <a:gd name="connsiteX15" fmla="*/ 985338 w 1148545"/>
                  <a:gd name="connsiteY15" fmla="*/ 1209502 h 1688356"/>
                  <a:gd name="connsiteX16" fmla="*/ 156870 w 1148545"/>
                  <a:gd name="connsiteY16" fmla="*/ 1688356 h 1688356"/>
                  <a:gd name="connsiteX17" fmla="*/ 0 w 1148545"/>
                  <a:gd name="connsiteY17" fmla="*/ 1688356 h 1688356"/>
                  <a:gd name="connsiteX18" fmla="*/ 40180 w 1148545"/>
                  <a:gd name="connsiteY18" fmla="*/ 1570274 h 1688356"/>
                  <a:gd name="connsiteX19" fmla="*/ 868959 w 1148545"/>
                  <a:gd name="connsiteY19" fmla="*/ 865355 h 1688356"/>
                  <a:gd name="connsiteX20" fmla="*/ 921329 w 1148545"/>
                  <a:gd name="connsiteY20" fmla="*/ 1020803 h 1688356"/>
                  <a:gd name="connsiteX21" fmla="*/ 56806 w 1148545"/>
                  <a:gd name="connsiteY21" fmla="*/ 1519567 h 1688356"/>
                  <a:gd name="connsiteX22" fmla="*/ 135777 w 1148545"/>
                  <a:gd name="connsiteY22" fmla="*/ 1288473 h 1688356"/>
                  <a:gd name="connsiteX23" fmla="*/ 804951 w 1148545"/>
                  <a:gd name="connsiteY23" fmla="*/ 676656 h 1688356"/>
                  <a:gd name="connsiteX24" fmla="*/ 857322 w 1148545"/>
                  <a:gd name="connsiteY24" fmla="*/ 832104 h 1688356"/>
                  <a:gd name="connsiteX25" fmla="*/ 153233 w 1148545"/>
                  <a:gd name="connsiteY25" fmla="*/ 1238596 h 1688356"/>
                  <a:gd name="connsiteX26" fmla="*/ 232204 w 1148545"/>
                  <a:gd name="connsiteY26" fmla="*/ 1007502 h 1688356"/>
                  <a:gd name="connsiteX27" fmla="*/ 740112 w 1148545"/>
                  <a:gd name="connsiteY27" fmla="*/ 487126 h 1688356"/>
                  <a:gd name="connsiteX28" fmla="*/ 792482 w 1148545"/>
                  <a:gd name="connsiteY28" fmla="*/ 642574 h 1688356"/>
                  <a:gd name="connsiteX29" fmla="*/ 247999 w 1148545"/>
                  <a:gd name="connsiteY29" fmla="*/ 956795 h 1688356"/>
                  <a:gd name="connsiteX30" fmla="*/ 326969 w 1148545"/>
                  <a:gd name="connsiteY30" fmla="*/ 726532 h 1688356"/>
                  <a:gd name="connsiteX31" fmla="*/ 676104 w 1148545"/>
                  <a:gd name="connsiteY31" fmla="*/ 298427 h 1688356"/>
                  <a:gd name="connsiteX32" fmla="*/ 728474 w 1148545"/>
                  <a:gd name="connsiteY32" fmla="*/ 453875 h 1688356"/>
                  <a:gd name="connsiteX33" fmla="*/ 344426 w 1148545"/>
                  <a:gd name="connsiteY33" fmla="*/ 675825 h 1688356"/>
                  <a:gd name="connsiteX34" fmla="*/ 423397 w 1148545"/>
                  <a:gd name="connsiteY34" fmla="*/ 444731 h 1688356"/>
                  <a:gd name="connsiteX35" fmla="*/ 612096 w 1148545"/>
                  <a:gd name="connsiteY35" fmla="*/ 109728 h 1688356"/>
                  <a:gd name="connsiteX36" fmla="*/ 664466 w 1148545"/>
                  <a:gd name="connsiteY36" fmla="*/ 264345 h 1688356"/>
                  <a:gd name="connsiteX37" fmla="*/ 440023 w 1148545"/>
                  <a:gd name="connsiteY37" fmla="*/ 394855 h 1688356"/>
                  <a:gd name="connsiteX38" fmla="*/ 518993 w 1148545"/>
                  <a:gd name="connsiteY38" fmla="*/ 163761 h 1688356"/>
                  <a:gd name="connsiteX39" fmla="*/ 573858 w 1148545"/>
                  <a:gd name="connsiteY39" fmla="*/ 0 h 1688356"/>
                  <a:gd name="connsiteX40" fmla="*/ 600458 w 1148545"/>
                  <a:gd name="connsiteY40" fmla="*/ 75646 h 1688356"/>
                  <a:gd name="connsiteX41" fmla="*/ 535619 w 1148545"/>
                  <a:gd name="connsiteY41" fmla="*/ 112222 h 16883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1148545" h="1688356">
                    <a:moveTo>
                      <a:pt x="1125823" y="1621813"/>
                    </a:moveTo>
                    <a:lnTo>
                      <a:pt x="1148545" y="1688356"/>
                    </a:lnTo>
                    <a:lnTo>
                      <a:pt x="1010589" y="1688356"/>
                    </a:lnTo>
                    <a:close/>
                    <a:moveTo>
                      <a:pt x="1061815" y="1432283"/>
                    </a:moveTo>
                    <a:lnTo>
                      <a:pt x="1115016" y="1587731"/>
                    </a:lnTo>
                    <a:lnTo>
                      <a:pt x="940762" y="1688356"/>
                    </a:lnTo>
                    <a:lnTo>
                      <a:pt x="618907" y="1688356"/>
                    </a:lnTo>
                    <a:lnTo>
                      <a:pt x="669454" y="1659220"/>
                    </a:lnTo>
                    <a:close/>
                    <a:moveTo>
                      <a:pt x="996975" y="1243584"/>
                    </a:moveTo>
                    <a:lnTo>
                      <a:pt x="1050177" y="1399032"/>
                    </a:lnTo>
                    <a:lnTo>
                      <a:pt x="668623" y="1618488"/>
                    </a:lnTo>
                    <a:lnTo>
                      <a:pt x="592145" y="1663377"/>
                    </a:lnTo>
                    <a:lnTo>
                      <a:pt x="548431" y="1688356"/>
                    </a:lnTo>
                    <a:lnTo>
                      <a:pt x="226700" y="1688356"/>
                    </a:lnTo>
                    <a:close/>
                    <a:moveTo>
                      <a:pt x="932967" y="1054885"/>
                    </a:moveTo>
                    <a:lnTo>
                      <a:pt x="985338" y="1209502"/>
                    </a:lnTo>
                    <a:lnTo>
                      <a:pt x="156870" y="1688356"/>
                    </a:lnTo>
                    <a:lnTo>
                      <a:pt x="0" y="1688356"/>
                    </a:lnTo>
                    <a:lnTo>
                      <a:pt x="40180" y="1570274"/>
                    </a:lnTo>
                    <a:close/>
                    <a:moveTo>
                      <a:pt x="868959" y="865355"/>
                    </a:moveTo>
                    <a:lnTo>
                      <a:pt x="921329" y="1020803"/>
                    </a:lnTo>
                    <a:lnTo>
                      <a:pt x="56806" y="1519567"/>
                    </a:lnTo>
                    <a:lnTo>
                      <a:pt x="135777" y="1288473"/>
                    </a:lnTo>
                    <a:close/>
                    <a:moveTo>
                      <a:pt x="804951" y="676656"/>
                    </a:moveTo>
                    <a:lnTo>
                      <a:pt x="857322" y="832104"/>
                    </a:lnTo>
                    <a:lnTo>
                      <a:pt x="153233" y="1238596"/>
                    </a:lnTo>
                    <a:lnTo>
                      <a:pt x="232204" y="1007502"/>
                    </a:lnTo>
                    <a:close/>
                    <a:moveTo>
                      <a:pt x="740112" y="487126"/>
                    </a:moveTo>
                    <a:lnTo>
                      <a:pt x="792482" y="642574"/>
                    </a:lnTo>
                    <a:lnTo>
                      <a:pt x="247999" y="956795"/>
                    </a:lnTo>
                    <a:lnTo>
                      <a:pt x="326969" y="726532"/>
                    </a:lnTo>
                    <a:close/>
                    <a:moveTo>
                      <a:pt x="676104" y="298427"/>
                    </a:moveTo>
                    <a:lnTo>
                      <a:pt x="728474" y="453875"/>
                    </a:lnTo>
                    <a:lnTo>
                      <a:pt x="344426" y="675825"/>
                    </a:lnTo>
                    <a:lnTo>
                      <a:pt x="423397" y="444731"/>
                    </a:lnTo>
                    <a:close/>
                    <a:moveTo>
                      <a:pt x="612096" y="109728"/>
                    </a:moveTo>
                    <a:lnTo>
                      <a:pt x="664466" y="264345"/>
                    </a:lnTo>
                    <a:lnTo>
                      <a:pt x="440023" y="394855"/>
                    </a:lnTo>
                    <a:lnTo>
                      <a:pt x="518993" y="163761"/>
                    </a:lnTo>
                    <a:close/>
                    <a:moveTo>
                      <a:pt x="573858" y="0"/>
                    </a:moveTo>
                    <a:lnTo>
                      <a:pt x="600458" y="75646"/>
                    </a:lnTo>
                    <a:lnTo>
                      <a:pt x="535619" y="112222"/>
                    </a:lnTo>
                    <a:close/>
                  </a:path>
                </a:pathLst>
              </a:custGeom>
              <a:gradFill>
                <a:gsLst>
                  <a:gs pos="100000">
                    <a:schemeClr val="accent1">
                      <a:lumMod val="90000"/>
                      <a:lumOff val="10000"/>
                    </a:schemeClr>
                  </a:gs>
                  <a:gs pos="0">
                    <a:schemeClr val="accent1">
                      <a:lumMod val="75000"/>
                    </a:schemeClr>
                  </a:gs>
                </a:gsLst>
                <a:lin ang="0" scaled="0"/>
              </a:gradFill>
              <a:ln w="6994" cap="flat">
                <a:noFill/>
                <a:prstDash val="solid"/>
                <a:miter/>
              </a:ln>
              <a:effectLst>
                <a:outerShdw blurRad="25400" dist="12700" dir="5400000" algn="t" rotWithShape="0">
                  <a:prstClr val="black">
                    <a:alpha val="40000"/>
                  </a:prstClr>
                </a:outerShdw>
              </a:effectLst>
            </p:spPr>
            <p:txBody>
              <a:bodyPr wrap="square" rtlCol="0" anchor="ctr">
                <a:noAutofit/>
              </a:bodyPr>
              <a:lstStyle/>
              <a:p>
                <a:endParaRPr lang="zh-CN" altLang="en-US">
                  <a:latin typeface="+mj-ea"/>
                  <a:ea typeface="+mj-ea"/>
                </a:endParaRPr>
              </a:p>
            </p:txBody>
          </p:sp>
        </p:grpSp>
        <p:sp>
          <p:nvSpPr>
            <p:cNvPr id="29" name="星形: 五角 28">
              <a:extLst>
                <a:ext uri="{FF2B5EF4-FFF2-40B4-BE49-F238E27FC236}">
                  <a16:creationId xmlns:a16="http://schemas.microsoft.com/office/drawing/2014/main" id="{62C40E2D-6CC6-40C5-B11B-FDE31561B398}"/>
                </a:ext>
              </a:extLst>
            </p:cNvPr>
            <p:cNvSpPr/>
            <p:nvPr/>
          </p:nvSpPr>
          <p:spPr>
            <a:xfrm>
              <a:off x="489235" y="158676"/>
              <a:ext cx="136524" cy="136524"/>
            </a:xfrm>
            <a:prstGeom prst="star5">
              <a:avLst/>
            </a:prstGeom>
            <a:solidFill>
              <a:schemeClr val="accent4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latin typeface="+mj-ea"/>
                <a:ea typeface="+mj-ea"/>
              </a:endParaRPr>
            </a:p>
          </p:txBody>
        </p:sp>
      </p:grpSp>
      <p:sp>
        <p:nvSpPr>
          <p:cNvPr id="32" name="任意多边形: 形状 31">
            <a:extLst>
              <a:ext uri="{FF2B5EF4-FFF2-40B4-BE49-F238E27FC236}">
                <a16:creationId xmlns:a16="http://schemas.microsoft.com/office/drawing/2014/main" id="{AE436E03-DD15-469C-95AE-C6F9A822CFF7}"/>
              </a:ext>
            </a:extLst>
          </p:cNvPr>
          <p:cNvSpPr/>
          <p:nvPr/>
        </p:nvSpPr>
        <p:spPr>
          <a:xfrm>
            <a:off x="2213444" y="349950"/>
            <a:ext cx="169304" cy="193332"/>
          </a:xfrm>
          <a:custGeom>
            <a:avLst/>
            <a:gdLst>
              <a:gd name="connsiteX0" fmla="*/ 710639 w 718570"/>
              <a:gd name="connsiteY0" fmla="*/ 597343 h 820540"/>
              <a:gd name="connsiteX1" fmla="*/ 651721 w 718570"/>
              <a:gd name="connsiteY1" fmla="*/ 562939 h 820540"/>
              <a:gd name="connsiteX2" fmla="*/ 671934 w 718570"/>
              <a:gd name="connsiteY2" fmla="*/ 556058 h 820540"/>
              <a:gd name="connsiteX3" fmla="*/ 680535 w 718570"/>
              <a:gd name="connsiteY3" fmla="*/ 537996 h 820540"/>
              <a:gd name="connsiteX4" fmla="*/ 662473 w 718570"/>
              <a:gd name="connsiteY4" fmla="*/ 529395 h 820540"/>
              <a:gd name="connsiteX5" fmla="*/ 619467 w 718570"/>
              <a:gd name="connsiteY5" fmla="*/ 544447 h 820540"/>
              <a:gd name="connsiteX6" fmla="*/ 582913 w 718570"/>
              <a:gd name="connsiteY6" fmla="*/ 523374 h 820540"/>
              <a:gd name="connsiteX7" fmla="*/ 640110 w 718570"/>
              <a:gd name="connsiteY7" fmla="*/ 491120 h 820540"/>
              <a:gd name="connsiteX8" fmla="*/ 645271 w 718570"/>
              <a:gd name="connsiteY8" fmla="*/ 471768 h 820540"/>
              <a:gd name="connsiteX9" fmla="*/ 625918 w 718570"/>
              <a:gd name="connsiteY9" fmla="*/ 466607 h 820540"/>
              <a:gd name="connsiteX10" fmla="*/ 554529 w 718570"/>
              <a:gd name="connsiteY10" fmla="*/ 507032 h 820540"/>
              <a:gd name="connsiteX11" fmla="*/ 518835 w 718570"/>
              <a:gd name="connsiteY11" fmla="*/ 486390 h 820540"/>
              <a:gd name="connsiteX12" fmla="*/ 603555 w 718570"/>
              <a:gd name="connsiteY12" fmla="*/ 427043 h 820540"/>
              <a:gd name="connsiteX13" fmla="*/ 609146 w 718570"/>
              <a:gd name="connsiteY13" fmla="*/ 411131 h 820540"/>
              <a:gd name="connsiteX14" fmla="*/ 603555 w 718570"/>
              <a:gd name="connsiteY14" fmla="*/ 395219 h 820540"/>
              <a:gd name="connsiteX15" fmla="*/ 518405 w 718570"/>
              <a:gd name="connsiteY15" fmla="*/ 335011 h 820540"/>
              <a:gd name="connsiteX16" fmla="*/ 554099 w 718570"/>
              <a:gd name="connsiteY16" fmla="*/ 314369 h 820540"/>
              <a:gd name="connsiteX17" fmla="*/ 626348 w 718570"/>
              <a:gd name="connsiteY17" fmla="*/ 355654 h 820540"/>
              <a:gd name="connsiteX18" fmla="*/ 645700 w 718570"/>
              <a:gd name="connsiteY18" fmla="*/ 350493 h 820540"/>
              <a:gd name="connsiteX19" fmla="*/ 640540 w 718570"/>
              <a:gd name="connsiteY19" fmla="*/ 331141 h 820540"/>
              <a:gd name="connsiteX20" fmla="*/ 582913 w 718570"/>
              <a:gd name="connsiteY20" fmla="*/ 298027 h 820540"/>
              <a:gd name="connsiteX21" fmla="*/ 619467 w 718570"/>
              <a:gd name="connsiteY21" fmla="*/ 276954 h 820540"/>
              <a:gd name="connsiteX22" fmla="*/ 663333 w 718570"/>
              <a:gd name="connsiteY22" fmla="*/ 292866 h 820540"/>
              <a:gd name="connsiteX23" fmla="*/ 681395 w 718570"/>
              <a:gd name="connsiteY23" fmla="*/ 284265 h 820540"/>
              <a:gd name="connsiteX24" fmla="*/ 672794 w 718570"/>
              <a:gd name="connsiteY24" fmla="*/ 266203 h 820540"/>
              <a:gd name="connsiteX25" fmla="*/ 651721 w 718570"/>
              <a:gd name="connsiteY25" fmla="*/ 258462 h 820540"/>
              <a:gd name="connsiteX26" fmla="*/ 711499 w 718570"/>
              <a:gd name="connsiteY26" fmla="*/ 224058 h 820540"/>
              <a:gd name="connsiteX27" fmla="*/ 716659 w 718570"/>
              <a:gd name="connsiteY27" fmla="*/ 204705 h 820540"/>
              <a:gd name="connsiteX28" fmla="*/ 697307 w 718570"/>
              <a:gd name="connsiteY28" fmla="*/ 199544 h 820540"/>
              <a:gd name="connsiteX29" fmla="*/ 637960 w 718570"/>
              <a:gd name="connsiteY29" fmla="*/ 233519 h 820540"/>
              <a:gd name="connsiteX30" fmla="*/ 641830 w 718570"/>
              <a:gd name="connsiteY30" fmla="*/ 212446 h 820540"/>
              <a:gd name="connsiteX31" fmla="*/ 630219 w 718570"/>
              <a:gd name="connsiteY31" fmla="*/ 195674 h 820540"/>
              <a:gd name="connsiteX32" fmla="*/ 613446 w 718570"/>
              <a:gd name="connsiteY32" fmla="*/ 207286 h 820540"/>
              <a:gd name="connsiteX33" fmla="*/ 605276 w 718570"/>
              <a:gd name="connsiteY33" fmla="*/ 252011 h 820540"/>
              <a:gd name="connsiteX34" fmla="*/ 568721 w 718570"/>
              <a:gd name="connsiteY34" fmla="*/ 273084 h 820540"/>
              <a:gd name="connsiteX35" fmla="*/ 569151 w 718570"/>
              <a:gd name="connsiteY35" fmla="*/ 207716 h 820540"/>
              <a:gd name="connsiteX36" fmla="*/ 554959 w 718570"/>
              <a:gd name="connsiteY36" fmla="*/ 193524 h 820540"/>
              <a:gd name="connsiteX37" fmla="*/ 540768 w 718570"/>
              <a:gd name="connsiteY37" fmla="*/ 207716 h 820540"/>
              <a:gd name="connsiteX38" fmla="*/ 540337 w 718570"/>
              <a:gd name="connsiteY38" fmla="*/ 289856 h 820540"/>
              <a:gd name="connsiteX39" fmla="*/ 504643 w 718570"/>
              <a:gd name="connsiteY39" fmla="*/ 310498 h 820540"/>
              <a:gd name="connsiteX40" fmla="*/ 495182 w 718570"/>
              <a:gd name="connsiteY40" fmla="*/ 207716 h 820540"/>
              <a:gd name="connsiteX41" fmla="*/ 484431 w 718570"/>
              <a:gd name="connsiteY41" fmla="*/ 195244 h 820540"/>
              <a:gd name="connsiteX42" fmla="*/ 468089 w 718570"/>
              <a:gd name="connsiteY42" fmla="*/ 192234 h 820540"/>
              <a:gd name="connsiteX43" fmla="*/ 373477 w 718570"/>
              <a:gd name="connsiteY43" fmla="*/ 236099 h 820540"/>
              <a:gd name="connsiteX44" fmla="*/ 373477 w 718570"/>
              <a:gd name="connsiteY44" fmla="*/ 195244 h 820540"/>
              <a:gd name="connsiteX45" fmla="*/ 445296 w 718570"/>
              <a:gd name="connsiteY45" fmla="*/ 153529 h 820540"/>
              <a:gd name="connsiteX46" fmla="*/ 450457 w 718570"/>
              <a:gd name="connsiteY46" fmla="*/ 134177 h 820540"/>
              <a:gd name="connsiteX47" fmla="*/ 431104 w 718570"/>
              <a:gd name="connsiteY47" fmla="*/ 129016 h 820540"/>
              <a:gd name="connsiteX48" fmla="*/ 373477 w 718570"/>
              <a:gd name="connsiteY48" fmla="*/ 162560 h 820540"/>
              <a:gd name="connsiteX49" fmla="*/ 373477 w 718570"/>
              <a:gd name="connsiteY49" fmla="*/ 120415 h 820540"/>
              <a:gd name="connsiteX50" fmla="*/ 409171 w 718570"/>
              <a:gd name="connsiteY50" fmla="*/ 90311 h 820540"/>
              <a:gd name="connsiteX51" fmla="*/ 410892 w 718570"/>
              <a:gd name="connsiteY51" fmla="*/ 70099 h 820540"/>
              <a:gd name="connsiteX52" fmla="*/ 390679 w 718570"/>
              <a:gd name="connsiteY52" fmla="*/ 68378 h 820540"/>
              <a:gd name="connsiteX53" fmla="*/ 373477 w 718570"/>
              <a:gd name="connsiteY53" fmla="*/ 83000 h 820540"/>
              <a:gd name="connsiteX54" fmla="*/ 373477 w 718570"/>
              <a:gd name="connsiteY54" fmla="*/ 14192 h 820540"/>
              <a:gd name="connsiteX55" fmla="*/ 359285 w 718570"/>
              <a:gd name="connsiteY55" fmla="*/ 0 h 820540"/>
              <a:gd name="connsiteX56" fmla="*/ 345094 w 718570"/>
              <a:gd name="connsiteY56" fmla="*/ 14192 h 820540"/>
              <a:gd name="connsiteX57" fmla="*/ 345094 w 718570"/>
              <a:gd name="connsiteY57" fmla="*/ 82570 h 820540"/>
              <a:gd name="connsiteX58" fmla="*/ 328752 w 718570"/>
              <a:gd name="connsiteY58" fmla="*/ 68808 h 820540"/>
              <a:gd name="connsiteX59" fmla="*/ 308539 w 718570"/>
              <a:gd name="connsiteY59" fmla="*/ 70529 h 820540"/>
              <a:gd name="connsiteX60" fmla="*/ 310259 w 718570"/>
              <a:gd name="connsiteY60" fmla="*/ 90741 h 820540"/>
              <a:gd name="connsiteX61" fmla="*/ 345094 w 718570"/>
              <a:gd name="connsiteY61" fmla="*/ 119985 h 820540"/>
              <a:gd name="connsiteX62" fmla="*/ 345094 w 718570"/>
              <a:gd name="connsiteY62" fmla="*/ 162130 h 820540"/>
              <a:gd name="connsiteX63" fmla="*/ 288327 w 718570"/>
              <a:gd name="connsiteY63" fmla="*/ 129016 h 820540"/>
              <a:gd name="connsiteX64" fmla="*/ 268974 w 718570"/>
              <a:gd name="connsiteY64" fmla="*/ 134177 h 820540"/>
              <a:gd name="connsiteX65" fmla="*/ 274135 w 718570"/>
              <a:gd name="connsiteY65" fmla="*/ 153529 h 820540"/>
              <a:gd name="connsiteX66" fmla="*/ 345094 w 718570"/>
              <a:gd name="connsiteY66" fmla="*/ 194814 h 820540"/>
              <a:gd name="connsiteX67" fmla="*/ 345094 w 718570"/>
              <a:gd name="connsiteY67" fmla="*/ 236099 h 820540"/>
              <a:gd name="connsiteX68" fmla="*/ 251342 w 718570"/>
              <a:gd name="connsiteY68" fmla="*/ 192664 h 820540"/>
              <a:gd name="connsiteX69" fmla="*/ 235430 w 718570"/>
              <a:gd name="connsiteY69" fmla="*/ 195244 h 820540"/>
              <a:gd name="connsiteX70" fmla="*/ 225109 w 718570"/>
              <a:gd name="connsiteY70" fmla="*/ 207716 h 820540"/>
              <a:gd name="connsiteX71" fmla="*/ 215218 w 718570"/>
              <a:gd name="connsiteY71" fmla="*/ 311358 h 820540"/>
              <a:gd name="connsiteX72" fmla="*/ 179523 w 718570"/>
              <a:gd name="connsiteY72" fmla="*/ 290716 h 820540"/>
              <a:gd name="connsiteX73" fmla="*/ 179523 w 718570"/>
              <a:gd name="connsiteY73" fmla="*/ 207716 h 820540"/>
              <a:gd name="connsiteX74" fmla="*/ 165332 w 718570"/>
              <a:gd name="connsiteY74" fmla="*/ 193524 h 820540"/>
              <a:gd name="connsiteX75" fmla="*/ 151140 w 718570"/>
              <a:gd name="connsiteY75" fmla="*/ 207716 h 820540"/>
              <a:gd name="connsiteX76" fmla="*/ 151140 w 718570"/>
              <a:gd name="connsiteY76" fmla="*/ 274374 h 820540"/>
              <a:gd name="connsiteX77" fmla="*/ 114585 w 718570"/>
              <a:gd name="connsiteY77" fmla="*/ 253301 h 820540"/>
              <a:gd name="connsiteX78" fmla="*/ 106414 w 718570"/>
              <a:gd name="connsiteY78" fmla="*/ 207286 h 820540"/>
              <a:gd name="connsiteX79" fmla="*/ 89642 w 718570"/>
              <a:gd name="connsiteY79" fmla="*/ 195674 h 820540"/>
              <a:gd name="connsiteX80" fmla="*/ 78031 w 718570"/>
              <a:gd name="connsiteY80" fmla="*/ 212446 h 820540"/>
              <a:gd name="connsiteX81" fmla="*/ 81901 w 718570"/>
              <a:gd name="connsiteY81" fmla="*/ 234379 h 820540"/>
              <a:gd name="connsiteX82" fmla="*/ 22124 w 718570"/>
              <a:gd name="connsiteY82" fmla="*/ 199544 h 820540"/>
              <a:gd name="connsiteX83" fmla="*/ 2771 w 718570"/>
              <a:gd name="connsiteY83" fmla="*/ 204705 h 820540"/>
              <a:gd name="connsiteX84" fmla="*/ 7932 w 718570"/>
              <a:gd name="connsiteY84" fmla="*/ 224058 h 820540"/>
              <a:gd name="connsiteX85" fmla="*/ 66849 w 718570"/>
              <a:gd name="connsiteY85" fmla="*/ 258462 h 820540"/>
              <a:gd name="connsiteX86" fmla="*/ 46637 w 718570"/>
              <a:gd name="connsiteY86" fmla="*/ 265343 h 820540"/>
              <a:gd name="connsiteX87" fmla="*/ 38036 w 718570"/>
              <a:gd name="connsiteY87" fmla="*/ 283405 h 820540"/>
              <a:gd name="connsiteX88" fmla="*/ 56098 w 718570"/>
              <a:gd name="connsiteY88" fmla="*/ 292006 h 820540"/>
              <a:gd name="connsiteX89" fmla="*/ 99103 w 718570"/>
              <a:gd name="connsiteY89" fmla="*/ 276954 h 820540"/>
              <a:gd name="connsiteX90" fmla="*/ 135658 w 718570"/>
              <a:gd name="connsiteY90" fmla="*/ 298027 h 820540"/>
              <a:gd name="connsiteX91" fmla="*/ 78461 w 718570"/>
              <a:gd name="connsiteY91" fmla="*/ 330281 h 820540"/>
              <a:gd name="connsiteX92" fmla="*/ 73300 w 718570"/>
              <a:gd name="connsiteY92" fmla="*/ 349633 h 820540"/>
              <a:gd name="connsiteX93" fmla="*/ 92652 w 718570"/>
              <a:gd name="connsiteY93" fmla="*/ 354794 h 820540"/>
              <a:gd name="connsiteX94" fmla="*/ 164041 w 718570"/>
              <a:gd name="connsiteY94" fmla="*/ 314369 h 820540"/>
              <a:gd name="connsiteX95" fmla="*/ 199736 w 718570"/>
              <a:gd name="connsiteY95" fmla="*/ 335011 h 820540"/>
              <a:gd name="connsiteX96" fmla="*/ 115015 w 718570"/>
              <a:gd name="connsiteY96" fmla="*/ 393928 h 820540"/>
              <a:gd name="connsiteX97" fmla="*/ 109425 w 718570"/>
              <a:gd name="connsiteY97" fmla="*/ 409410 h 820540"/>
              <a:gd name="connsiteX98" fmla="*/ 115015 w 718570"/>
              <a:gd name="connsiteY98" fmla="*/ 425322 h 820540"/>
              <a:gd name="connsiteX99" fmla="*/ 200166 w 718570"/>
              <a:gd name="connsiteY99" fmla="*/ 485530 h 820540"/>
              <a:gd name="connsiteX100" fmla="*/ 164471 w 718570"/>
              <a:gd name="connsiteY100" fmla="*/ 506172 h 820540"/>
              <a:gd name="connsiteX101" fmla="*/ 92223 w 718570"/>
              <a:gd name="connsiteY101" fmla="*/ 464887 h 820540"/>
              <a:gd name="connsiteX102" fmla="*/ 72870 w 718570"/>
              <a:gd name="connsiteY102" fmla="*/ 470048 h 820540"/>
              <a:gd name="connsiteX103" fmla="*/ 78031 w 718570"/>
              <a:gd name="connsiteY103" fmla="*/ 489400 h 820540"/>
              <a:gd name="connsiteX104" fmla="*/ 135658 w 718570"/>
              <a:gd name="connsiteY104" fmla="*/ 522514 h 820540"/>
              <a:gd name="connsiteX105" fmla="*/ 99103 w 718570"/>
              <a:gd name="connsiteY105" fmla="*/ 543587 h 820540"/>
              <a:gd name="connsiteX106" fmla="*/ 55238 w 718570"/>
              <a:gd name="connsiteY106" fmla="*/ 527675 h 820540"/>
              <a:gd name="connsiteX107" fmla="*/ 37176 w 718570"/>
              <a:gd name="connsiteY107" fmla="*/ 536276 h 820540"/>
              <a:gd name="connsiteX108" fmla="*/ 45777 w 718570"/>
              <a:gd name="connsiteY108" fmla="*/ 554338 h 820540"/>
              <a:gd name="connsiteX109" fmla="*/ 66849 w 718570"/>
              <a:gd name="connsiteY109" fmla="*/ 562079 h 820540"/>
              <a:gd name="connsiteX110" fmla="*/ 7072 w 718570"/>
              <a:gd name="connsiteY110" fmla="*/ 596483 h 820540"/>
              <a:gd name="connsiteX111" fmla="*/ 1911 w 718570"/>
              <a:gd name="connsiteY111" fmla="*/ 615836 h 820540"/>
              <a:gd name="connsiteX112" fmla="*/ 21264 w 718570"/>
              <a:gd name="connsiteY112" fmla="*/ 620996 h 820540"/>
              <a:gd name="connsiteX113" fmla="*/ 80611 w 718570"/>
              <a:gd name="connsiteY113" fmla="*/ 587022 h 820540"/>
              <a:gd name="connsiteX114" fmla="*/ 76740 w 718570"/>
              <a:gd name="connsiteY114" fmla="*/ 608095 h 820540"/>
              <a:gd name="connsiteX115" fmla="*/ 88352 w 718570"/>
              <a:gd name="connsiteY115" fmla="*/ 624867 h 820540"/>
              <a:gd name="connsiteX116" fmla="*/ 105124 w 718570"/>
              <a:gd name="connsiteY116" fmla="*/ 613255 h 820540"/>
              <a:gd name="connsiteX117" fmla="*/ 113295 w 718570"/>
              <a:gd name="connsiteY117" fmla="*/ 568530 h 820540"/>
              <a:gd name="connsiteX118" fmla="*/ 149849 w 718570"/>
              <a:gd name="connsiteY118" fmla="*/ 547457 h 820540"/>
              <a:gd name="connsiteX119" fmla="*/ 149420 w 718570"/>
              <a:gd name="connsiteY119" fmla="*/ 612825 h 820540"/>
              <a:gd name="connsiteX120" fmla="*/ 163611 w 718570"/>
              <a:gd name="connsiteY120" fmla="*/ 627017 h 820540"/>
              <a:gd name="connsiteX121" fmla="*/ 177803 w 718570"/>
              <a:gd name="connsiteY121" fmla="*/ 612825 h 820540"/>
              <a:gd name="connsiteX122" fmla="*/ 178233 w 718570"/>
              <a:gd name="connsiteY122" fmla="*/ 530685 h 820540"/>
              <a:gd name="connsiteX123" fmla="*/ 213927 w 718570"/>
              <a:gd name="connsiteY123" fmla="*/ 510043 h 820540"/>
              <a:gd name="connsiteX124" fmla="*/ 223389 w 718570"/>
              <a:gd name="connsiteY124" fmla="*/ 612825 h 820540"/>
              <a:gd name="connsiteX125" fmla="*/ 234140 w 718570"/>
              <a:gd name="connsiteY125" fmla="*/ 625297 h 820540"/>
              <a:gd name="connsiteX126" fmla="*/ 250482 w 718570"/>
              <a:gd name="connsiteY126" fmla="*/ 628307 h 820540"/>
              <a:gd name="connsiteX127" fmla="*/ 345094 w 718570"/>
              <a:gd name="connsiteY127" fmla="*/ 584442 h 820540"/>
              <a:gd name="connsiteX128" fmla="*/ 345094 w 718570"/>
              <a:gd name="connsiteY128" fmla="*/ 625297 h 820540"/>
              <a:gd name="connsiteX129" fmla="*/ 273275 w 718570"/>
              <a:gd name="connsiteY129" fmla="*/ 667012 h 820540"/>
              <a:gd name="connsiteX130" fmla="*/ 268114 w 718570"/>
              <a:gd name="connsiteY130" fmla="*/ 686364 h 820540"/>
              <a:gd name="connsiteX131" fmla="*/ 287466 w 718570"/>
              <a:gd name="connsiteY131" fmla="*/ 691525 h 820540"/>
              <a:gd name="connsiteX132" fmla="*/ 345094 w 718570"/>
              <a:gd name="connsiteY132" fmla="*/ 657981 h 820540"/>
              <a:gd name="connsiteX133" fmla="*/ 345094 w 718570"/>
              <a:gd name="connsiteY133" fmla="*/ 700126 h 820540"/>
              <a:gd name="connsiteX134" fmla="*/ 309399 w 718570"/>
              <a:gd name="connsiteY134" fmla="*/ 730230 h 820540"/>
              <a:gd name="connsiteX135" fmla="*/ 307679 w 718570"/>
              <a:gd name="connsiteY135" fmla="*/ 750442 h 820540"/>
              <a:gd name="connsiteX136" fmla="*/ 327891 w 718570"/>
              <a:gd name="connsiteY136" fmla="*/ 752162 h 820540"/>
              <a:gd name="connsiteX137" fmla="*/ 345094 w 718570"/>
              <a:gd name="connsiteY137" fmla="*/ 737541 h 820540"/>
              <a:gd name="connsiteX138" fmla="*/ 345094 w 718570"/>
              <a:gd name="connsiteY138" fmla="*/ 806349 h 820540"/>
              <a:gd name="connsiteX139" fmla="*/ 359285 w 718570"/>
              <a:gd name="connsiteY139" fmla="*/ 820541 h 820540"/>
              <a:gd name="connsiteX140" fmla="*/ 373477 w 718570"/>
              <a:gd name="connsiteY140" fmla="*/ 806349 h 820540"/>
              <a:gd name="connsiteX141" fmla="*/ 373477 w 718570"/>
              <a:gd name="connsiteY141" fmla="*/ 737971 h 820540"/>
              <a:gd name="connsiteX142" fmla="*/ 389819 w 718570"/>
              <a:gd name="connsiteY142" fmla="*/ 751732 h 820540"/>
              <a:gd name="connsiteX143" fmla="*/ 410031 w 718570"/>
              <a:gd name="connsiteY143" fmla="*/ 750012 h 820540"/>
              <a:gd name="connsiteX144" fmla="*/ 408311 w 718570"/>
              <a:gd name="connsiteY144" fmla="*/ 729800 h 820540"/>
              <a:gd name="connsiteX145" fmla="*/ 373477 w 718570"/>
              <a:gd name="connsiteY145" fmla="*/ 700556 h 820540"/>
              <a:gd name="connsiteX146" fmla="*/ 373477 w 718570"/>
              <a:gd name="connsiteY146" fmla="*/ 658411 h 820540"/>
              <a:gd name="connsiteX147" fmla="*/ 430244 w 718570"/>
              <a:gd name="connsiteY147" fmla="*/ 691525 h 820540"/>
              <a:gd name="connsiteX148" fmla="*/ 449596 w 718570"/>
              <a:gd name="connsiteY148" fmla="*/ 686364 h 820540"/>
              <a:gd name="connsiteX149" fmla="*/ 444436 w 718570"/>
              <a:gd name="connsiteY149" fmla="*/ 667012 h 820540"/>
              <a:gd name="connsiteX150" fmla="*/ 373477 w 718570"/>
              <a:gd name="connsiteY150" fmla="*/ 625727 h 820540"/>
              <a:gd name="connsiteX151" fmla="*/ 373477 w 718570"/>
              <a:gd name="connsiteY151" fmla="*/ 584442 h 820540"/>
              <a:gd name="connsiteX152" fmla="*/ 467228 w 718570"/>
              <a:gd name="connsiteY152" fmla="*/ 627877 h 820540"/>
              <a:gd name="connsiteX153" fmla="*/ 483140 w 718570"/>
              <a:gd name="connsiteY153" fmla="*/ 625297 h 820540"/>
              <a:gd name="connsiteX154" fmla="*/ 493462 w 718570"/>
              <a:gd name="connsiteY154" fmla="*/ 612825 h 820540"/>
              <a:gd name="connsiteX155" fmla="*/ 503353 w 718570"/>
              <a:gd name="connsiteY155" fmla="*/ 509183 h 820540"/>
              <a:gd name="connsiteX156" fmla="*/ 539047 w 718570"/>
              <a:gd name="connsiteY156" fmla="*/ 529825 h 820540"/>
              <a:gd name="connsiteX157" fmla="*/ 539047 w 718570"/>
              <a:gd name="connsiteY157" fmla="*/ 612825 h 820540"/>
              <a:gd name="connsiteX158" fmla="*/ 553239 w 718570"/>
              <a:gd name="connsiteY158" fmla="*/ 627017 h 820540"/>
              <a:gd name="connsiteX159" fmla="*/ 567431 w 718570"/>
              <a:gd name="connsiteY159" fmla="*/ 612825 h 820540"/>
              <a:gd name="connsiteX160" fmla="*/ 567431 w 718570"/>
              <a:gd name="connsiteY160" fmla="*/ 546167 h 820540"/>
              <a:gd name="connsiteX161" fmla="*/ 603986 w 718570"/>
              <a:gd name="connsiteY161" fmla="*/ 567240 h 820540"/>
              <a:gd name="connsiteX162" fmla="*/ 612156 w 718570"/>
              <a:gd name="connsiteY162" fmla="*/ 613255 h 820540"/>
              <a:gd name="connsiteX163" fmla="*/ 628929 w 718570"/>
              <a:gd name="connsiteY163" fmla="*/ 624867 h 820540"/>
              <a:gd name="connsiteX164" fmla="*/ 640540 w 718570"/>
              <a:gd name="connsiteY164" fmla="*/ 608525 h 820540"/>
              <a:gd name="connsiteX165" fmla="*/ 636669 w 718570"/>
              <a:gd name="connsiteY165" fmla="*/ 586592 h 820540"/>
              <a:gd name="connsiteX166" fmla="*/ 696447 w 718570"/>
              <a:gd name="connsiteY166" fmla="*/ 621426 h 820540"/>
              <a:gd name="connsiteX167" fmla="*/ 715799 w 718570"/>
              <a:gd name="connsiteY167" fmla="*/ 616266 h 820540"/>
              <a:gd name="connsiteX168" fmla="*/ 710639 w 718570"/>
              <a:gd name="connsiteY168" fmla="*/ 597343 h 820540"/>
              <a:gd name="connsiteX169" fmla="*/ 251342 w 718570"/>
              <a:gd name="connsiteY169" fmla="*/ 223197 h 820540"/>
              <a:gd name="connsiteX170" fmla="*/ 344233 w 718570"/>
              <a:gd name="connsiteY170" fmla="*/ 266203 h 820540"/>
              <a:gd name="connsiteX171" fmla="*/ 344233 w 718570"/>
              <a:gd name="connsiteY171" fmla="*/ 296736 h 820540"/>
              <a:gd name="connsiteX172" fmla="*/ 318000 w 718570"/>
              <a:gd name="connsiteY172" fmla="*/ 339312 h 820540"/>
              <a:gd name="connsiteX173" fmla="*/ 267254 w 718570"/>
              <a:gd name="connsiteY173" fmla="*/ 341032 h 820540"/>
              <a:gd name="connsiteX174" fmla="*/ 241881 w 718570"/>
              <a:gd name="connsiteY174" fmla="*/ 326410 h 820540"/>
              <a:gd name="connsiteX175" fmla="*/ 251342 w 718570"/>
              <a:gd name="connsiteY175" fmla="*/ 223197 h 820540"/>
              <a:gd name="connsiteX176" fmla="*/ 227689 w 718570"/>
              <a:gd name="connsiteY176" fmla="*/ 469618 h 820540"/>
              <a:gd name="connsiteX177" fmla="*/ 142539 w 718570"/>
              <a:gd name="connsiteY177" fmla="*/ 409410 h 820540"/>
              <a:gd name="connsiteX178" fmla="*/ 227259 w 718570"/>
              <a:gd name="connsiteY178" fmla="*/ 350063 h 820540"/>
              <a:gd name="connsiteX179" fmla="*/ 253062 w 718570"/>
              <a:gd name="connsiteY179" fmla="*/ 365115 h 820540"/>
              <a:gd name="connsiteX180" fmla="*/ 277145 w 718570"/>
              <a:gd name="connsiteY180" fmla="*/ 409840 h 820540"/>
              <a:gd name="connsiteX181" fmla="*/ 252632 w 718570"/>
              <a:gd name="connsiteY181" fmla="*/ 454996 h 820540"/>
              <a:gd name="connsiteX182" fmla="*/ 227689 w 718570"/>
              <a:gd name="connsiteY182" fmla="*/ 469618 h 820540"/>
              <a:gd name="connsiteX183" fmla="*/ 345094 w 718570"/>
              <a:gd name="connsiteY183" fmla="*/ 553478 h 820540"/>
              <a:gd name="connsiteX184" fmla="*/ 250482 w 718570"/>
              <a:gd name="connsiteY184" fmla="*/ 596913 h 820540"/>
              <a:gd name="connsiteX185" fmla="*/ 241451 w 718570"/>
              <a:gd name="connsiteY185" fmla="*/ 494131 h 820540"/>
              <a:gd name="connsiteX186" fmla="*/ 267684 w 718570"/>
              <a:gd name="connsiteY186" fmla="*/ 479079 h 820540"/>
              <a:gd name="connsiteX187" fmla="*/ 318000 w 718570"/>
              <a:gd name="connsiteY187" fmla="*/ 480799 h 820540"/>
              <a:gd name="connsiteX188" fmla="*/ 345094 w 718570"/>
              <a:gd name="connsiteY188" fmla="*/ 524664 h 820540"/>
              <a:gd name="connsiteX189" fmla="*/ 345094 w 718570"/>
              <a:gd name="connsiteY189" fmla="*/ 553478 h 820540"/>
              <a:gd name="connsiteX190" fmla="*/ 373047 w 718570"/>
              <a:gd name="connsiteY190" fmla="*/ 295446 h 820540"/>
              <a:gd name="connsiteX191" fmla="*/ 373047 w 718570"/>
              <a:gd name="connsiteY191" fmla="*/ 266633 h 820540"/>
              <a:gd name="connsiteX192" fmla="*/ 467659 w 718570"/>
              <a:gd name="connsiteY192" fmla="*/ 223197 h 820540"/>
              <a:gd name="connsiteX193" fmla="*/ 476690 w 718570"/>
              <a:gd name="connsiteY193" fmla="*/ 325980 h 820540"/>
              <a:gd name="connsiteX194" fmla="*/ 450457 w 718570"/>
              <a:gd name="connsiteY194" fmla="*/ 341032 h 820540"/>
              <a:gd name="connsiteX195" fmla="*/ 400140 w 718570"/>
              <a:gd name="connsiteY195" fmla="*/ 339312 h 820540"/>
              <a:gd name="connsiteX196" fmla="*/ 373047 w 718570"/>
              <a:gd name="connsiteY196" fmla="*/ 295446 h 820540"/>
              <a:gd name="connsiteX197" fmla="*/ 466799 w 718570"/>
              <a:gd name="connsiteY197" fmla="*/ 596913 h 820540"/>
              <a:gd name="connsiteX198" fmla="*/ 373907 w 718570"/>
              <a:gd name="connsiteY198" fmla="*/ 553908 h 820540"/>
              <a:gd name="connsiteX199" fmla="*/ 373907 w 718570"/>
              <a:gd name="connsiteY199" fmla="*/ 523374 h 820540"/>
              <a:gd name="connsiteX200" fmla="*/ 400140 w 718570"/>
              <a:gd name="connsiteY200" fmla="*/ 480799 h 820540"/>
              <a:gd name="connsiteX201" fmla="*/ 450887 w 718570"/>
              <a:gd name="connsiteY201" fmla="*/ 479079 h 820540"/>
              <a:gd name="connsiteX202" fmla="*/ 476260 w 718570"/>
              <a:gd name="connsiteY202" fmla="*/ 493701 h 820540"/>
              <a:gd name="connsiteX203" fmla="*/ 466799 w 718570"/>
              <a:gd name="connsiteY203" fmla="*/ 596913 h 820540"/>
              <a:gd name="connsiteX204" fmla="*/ 491312 w 718570"/>
              <a:gd name="connsiteY204" fmla="*/ 469618 h 820540"/>
              <a:gd name="connsiteX205" fmla="*/ 465508 w 718570"/>
              <a:gd name="connsiteY205" fmla="*/ 454566 h 820540"/>
              <a:gd name="connsiteX206" fmla="*/ 441425 w 718570"/>
              <a:gd name="connsiteY206" fmla="*/ 409840 h 820540"/>
              <a:gd name="connsiteX207" fmla="*/ 465938 w 718570"/>
              <a:gd name="connsiteY207" fmla="*/ 364685 h 820540"/>
              <a:gd name="connsiteX208" fmla="*/ 490881 w 718570"/>
              <a:gd name="connsiteY208" fmla="*/ 350063 h 820540"/>
              <a:gd name="connsiteX209" fmla="*/ 576032 w 718570"/>
              <a:gd name="connsiteY209" fmla="*/ 410270 h 820540"/>
              <a:gd name="connsiteX210" fmla="*/ 491312 w 718570"/>
              <a:gd name="connsiteY210" fmla="*/ 469618 h 8205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</a:cxnLst>
            <a:rect l="l" t="t" r="r" b="b"/>
            <a:pathLst>
              <a:path w="718570" h="820540">
                <a:moveTo>
                  <a:pt x="710639" y="597343"/>
                </a:moveTo>
                <a:lnTo>
                  <a:pt x="651721" y="562939"/>
                </a:lnTo>
                <a:lnTo>
                  <a:pt x="671934" y="556058"/>
                </a:lnTo>
                <a:cubicBezTo>
                  <a:pt x="679245" y="553478"/>
                  <a:pt x="683115" y="545307"/>
                  <a:pt x="680535" y="537996"/>
                </a:cubicBezTo>
                <a:cubicBezTo>
                  <a:pt x="677954" y="530685"/>
                  <a:pt x="669784" y="526815"/>
                  <a:pt x="662473" y="529395"/>
                </a:cubicBezTo>
                <a:lnTo>
                  <a:pt x="619467" y="544447"/>
                </a:lnTo>
                <a:lnTo>
                  <a:pt x="582913" y="523374"/>
                </a:lnTo>
                <a:lnTo>
                  <a:pt x="640110" y="491120"/>
                </a:lnTo>
                <a:cubicBezTo>
                  <a:pt x="646991" y="487250"/>
                  <a:pt x="649571" y="478649"/>
                  <a:pt x="645271" y="471768"/>
                </a:cubicBezTo>
                <a:cubicBezTo>
                  <a:pt x="641400" y="464887"/>
                  <a:pt x="632799" y="462737"/>
                  <a:pt x="625918" y="466607"/>
                </a:cubicBezTo>
                <a:lnTo>
                  <a:pt x="554529" y="507032"/>
                </a:lnTo>
                <a:lnTo>
                  <a:pt x="518835" y="486390"/>
                </a:lnTo>
                <a:lnTo>
                  <a:pt x="603555" y="427043"/>
                </a:lnTo>
                <a:cubicBezTo>
                  <a:pt x="608716" y="423602"/>
                  <a:pt x="610866" y="417151"/>
                  <a:pt x="609146" y="411131"/>
                </a:cubicBezTo>
                <a:cubicBezTo>
                  <a:pt x="610866" y="405540"/>
                  <a:pt x="608716" y="399089"/>
                  <a:pt x="603555" y="395219"/>
                </a:cubicBezTo>
                <a:lnTo>
                  <a:pt x="518405" y="335011"/>
                </a:lnTo>
                <a:lnTo>
                  <a:pt x="554099" y="314369"/>
                </a:lnTo>
                <a:lnTo>
                  <a:pt x="626348" y="355654"/>
                </a:lnTo>
                <a:cubicBezTo>
                  <a:pt x="633229" y="359524"/>
                  <a:pt x="641830" y="357374"/>
                  <a:pt x="645700" y="350493"/>
                </a:cubicBezTo>
                <a:cubicBezTo>
                  <a:pt x="649571" y="343612"/>
                  <a:pt x="647421" y="335011"/>
                  <a:pt x="640540" y="331141"/>
                </a:cubicBezTo>
                <a:lnTo>
                  <a:pt x="582913" y="298027"/>
                </a:lnTo>
                <a:lnTo>
                  <a:pt x="619467" y="276954"/>
                </a:lnTo>
                <a:lnTo>
                  <a:pt x="663333" y="292866"/>
                </a:lnTo>
                <a:cubicBezTo>
                  <a:pt x="670644" y="295446"/>
                  <a:pt x="678815" y="291576"/>
                  <a:pt x="681395" y="284265"/>
                </a:cubicBezTo>
                <a:cubicBezTo>
                  <a:pt x="683975" y="276954"/>
                  <a:pt x="680105" y="268783"/>
                  <a:pt x="672794" y="266203"/>
                </a:cubicBezTo>
                <a:lnTo>
                  <a:pt x="651721" y="258462"/>
                </a:lnTo>
                <a:lnTo>
                  <a:pt x="711499" y="224058"/>
                </a:lnTo>
                <a:cubicBezTo>
                  <a:pt x="718379" y="220187"/>
                  <a:pt x="720530" y="211586"/>
                  <a:pt x="716659" y="204705"/>
                </a:cubicBezTo>
                <a:cubicBezTo>
                  <a:pt x="712789" y="197824"/>
                  <a:pt x="704188" y="195674"/>
                  <a:pt x="697307" y="199544"/>
                </a:cubicBezTo>
                <a:lnTo>
                  <a:pt x="637960" y="233519"/>
                </a:lnTo>
                <a:lnTo>
                  <a:pt x="641830" y="212446"/>
                </a:lnTo>
                <a:cubicBezTo>
                  <a:pt x="643120" y="204705"/>
                  <a:pt x="637960" y="197394"/>
                  <a:pt x="630219" y="195674"/>
                </a:cubicBezTo>
                <a:cubicBezTo>
                  <a:pt x="622478" y="194384"/>
                  <a:pt x="615167" y="199544"/>
                  <a:pt x="613446" y="207286"/>
                </a:cubicBezTo>
                <a:lnTo>
                  <a:pt x="605276" y="252011"/>
                </a:lnTo>
                <a:lnTo>
                  <a:pt x="568721" y="273084"/>
                </a:lnTo>
                <a:lnTo>
                  <a:pt x="569151" y="207716"/>
                </a:lnTo>
                <a:cubicBezTo>
                  <a:pt x="569151" y="199975"/>
                  <a:pt x="562700" y="193524"/>
                  <a:pt x="554959" y="193524"/>
                </a:cubicBezTo>
                <a:cubicBezTo>
                  <a:pt x="547218" y="193524"/>
                  <a:pt x="540768" y="199975"/>
                  <a:pt x="540768" y="207716"/>
                </a:cubicBezTo>
                <a:lnTo>
                  <a:pt x="540337" y="289856"/>
                </a:lnTo>
                <a:lnTo>
                  <a:pt x="504643" y="310498"/>
                </a:lnTo>
                <a:lnTo>
                  <a:pt x="495182" y="207716"/>
                </a:lnTo>
                <a:cubicBezTo>
                  <a:pt x="494752" y="201695"/>
                  <a:pt x="490021" y="196534"/>
                  <a:pt x="484431" y="195244"/>
                </a:cubicBezTo>
                <a:cubicBezTo>
                  <a:pt x="480130" y="190943"/>
                  <a:pt x="473679" y="189653"/>
                  <a:pt x="468089" y="192234"/>
                </a:cubicBezTo>
                <a:lnTo>
                  <a:pt x="373477" y="236099"/>
                </a:lnTo>
                <a:lnTo>
                  <a:pt x="373477" y="195244"/>
                </a:lnTo>
                <a:lnTo>
                  <a:pt x="445296" y="153529"/>
                </a:lnTo>
                <a:cubicBezTo>
                  <a:pt x="452177" y="149658"/>
                  <a:pt x="454327" y="141057"/>
                  <a:pt x="450457" y="134177"/>
                </a:cubicBezTo>
                <a:cubicBezTo>
                  <a:pt x="446586" y="127296"/>
                  <a:pt x="437555" y="125145"/>
                  <a:pt x="431104" y="129016"/>
                </a:cubicBezTo>
                <a:lnTo>
                  <a:pt x="373477" y="162560"/>
                </a:lnTo>
                <a:lnTo>
                  <a:pt x="373477" y="120415"/>
                </a:lnTo>
                <a:lnTo>
                  <a:pt x="409171" y="90311"/>
                </a:lnTo>
                <a:cubicBezTo>
                  <a:pt x="415192" y="85150"/>
                  <a:pt x="416052" y="76119"/>
                  <a:pt x="410892" y="70099"/>
                </a:cubicBezTo>
                <a:cubicBezTo>
                  <a:pt x="405731" y="64078"/>
                  <a:pt x="396700" y="63218"/>
                  <a:pt x="390679" y="68378"/>
                </a:cubicBezTo>
                <a:lnTo>
                  <a:pt x="373477" y="83000"/>
                </a:lnTo>
                <a:lnTo>
                  <a:pt x="373477" y="14192"/>
                </a:lnTo>
                <a:cubicBezTo>
                  <a:pt x="373477" y="6451"/>
                  <a:pt x="367026" y="0"/>
                  <a:pt x="359285" y="0"/>
                </a:cubicBezTo>
                <a:cubicBezTo>
                  <a:pt x="351544" y="0"/>
                  <a:pt x="345094" y="6451"/>
                  <a:pt x="345094" y="14192"/>
                </a:cubicBezTo>
                <a:lnTo>
                  <a:pt x="345094" y="82570"/>
                </a:lnTo>
                <a:lnTo>
                  <a:pt x="328752" y="68808"/>
                </a:lnTo>
                <a:cubicBezTo>
                  <a:pt x="322731" y="63648"/>
                  <a:pt x="313700" y="64508"/>
                  <a:pt x="308539" y="70529"/>
                </a:cubicBezTo>
                <a:cubicBezTo>
                  <a:pt x="303378" y="76549"/>
                  <a:pt x="304239" y="85581"/>
                  <a:pt x="310259" y="90741"/>
                </a:cubicBezTo>
                <a:lnTo>
                  <a:pt x="345094" y="119985"/>
                </a:lnTo>
                <a:lnTo>
                  <a:pt x="345094" y="162130"/>
                </a:lnTo>
                <a:lnTo>
                  <a:pt x="288327" y="129016"/>
                </a:lnTo>
                <a:cubicBezTo>
                  <a:pt x="281446" y="125145"/>
                  <a:pt x="272845" y="127296"/>
                  <a:pt x="268974" y="134177"/>
                </a:cubicBezTo>
                <a:cubicBezTo>
                  <a:pt x="265104" y="141057"/>
                  <a:pt x="267254" y="149658"/>
                  <a:pt x="274135" y="153529"/>
                </a:cubicBezTo>
                <a:lnTo>
                  <a:pt x="345094" y="194814"/>
                </a:lnTo>
                <a:lnTo>
                  <a:pt x="345094" y="236099"/>
                </a:lnTo>
                <a:lnTo>
                  <a:pt x="251342" y="192664"/>
                </a:lnTo>
                <a:cubicBezTo>
                  <a:pt x="245751" y="190083"/>
                  <a:pt x="239731" y="191374"/>
                  <a:pt x="235430" y="195244"/>
                </a:cubicBezTo>
                <a:cubicBezTo>
                  <a:pt x="229839" y="196964"/>
                  <a:pt x="225539" y="201695"/>
                  <a:pt x="225109" y="207716"/>
                </a:cubicBezTo>
                <a:lnTo>
                  <a:pt x="215218" y="311358"/>
                </a:lnTo>
                <a:lnTo>
                  <a:pt x="179523" y="290716"/>
                </a:lnTo>
                <a:lnTo>
                  <a:pt x="179523" y="207716"/>
                </a:lnTo>
                <a:cubicBezTo>
                  <a:pt x="179523" y="199975"/>
                  <a:pt x="173072" y="193524"/>
                  <a:pt x="165332" y="193524"/>
                </a:cubicBezTo>
                <a:cubicBezTo>
                  <a:pt x="157590" y="193524"/>
                  <a:pt x="151140" y="199975"/>
                  <a:pt x="151140" y="207716"/>
                </a:cubicBezTo>
                <a:lnTo>
                  <a:pt x="151140" y="274374"/>
                </a:lnTo>
                <a:lnTo>
                  <a:pt x="114585" y="253301"/>
                </a:lnTo>
                <a:lnTo>
                  <a:pt x="106414" y="207286"/>
                </a:lnTo>
                <a:cubicBezTo>
                  <a:pt x="105124" y="199544"/>
                  <a:pt x="97813" y="194384"/>
                  <a:pt x="89642" y="195674"/>
                </a:cubicBezTo>
                <a:cubicBezTo>
                  <a:pt x="81901" y="196964"/>
                  <a:pt x="76740" y="204275"/>
                  <a:pt x="78031" y="212446"/>
                </a:cubicBezTo>
                <a:lnTo>
                  <a:pt x="81901" y="234379"/>
                </a:lnTo>
                <a:lnTo>
                  <a:pt x="22124" y="199544"/>
                </a:lnTo>
                <a:cubicBezTo>
                  <a:pt x="15243" y="195674"/>
                  <a:pt x="6642" y="197824"/>
                  <a:pt x="2771" y="204705"/>
                </a:cubicBezTo>
                <a:cubicBezTo>
                  <a:pt x="-1099" y="211586"/>
                  <a:pt x="1051" y="220187"/>
                  <a:pt x="7932" y="224058"/>
                </a:cubicBezTo>
                <a:lnTo>
                  <a:pt x="66849" y="258462"/>
                </a:lnTo>
                <a:lnTo>
                  <a:pt x="46637" y="265343"/>
                </a:lnTo>
                <a:cubicBezTo>
                  <a:pt x="39326" y="267923"/>
                  <a:pt x="35456" y="276094"/>
                  <a:pt x="38036" y="283405"/>
                </a:cubicBezTo>
                <a:cubicBezTo>
                  <a:pt x="40616" y="290716"/>
                  <a:pt x="48787" y="294586"/>
                  <a:pt x="56098" y="292006"/>
                </a:cubicBezTo>
                <a:lnTo>
                  <a:pt x="99103" y="276954"/>
                </a:lnTo>
                <a:lnTo>
                  <a:pt x="135658" y="298027"/>
                </a:lnTo>
                <a:lnTo>
                  <a:pt x="78461" y="330281"/>
                </a:lnTo>
                <a:cubicBezTo>
                  <a:pt x="71580" y="334151"/>
                  <a:pt x="69000" y="342752"/>
                  <a:pt x="73300" y="349633"/>
                </a:cubicBezTo>
                <a:cubicBezTo>
                  <a:pt x="77171" y="356514"/>
                  <a:pt x="85772" y="358664"/>
                  <a:pt x="92652" y="354794"/>
                </a:cubicBezTo>
                <a:lnTo>
                  <a:pt x="164041" y="314369"/>
                </a:lnTo>
                <a:lnTo>
                  <a:pt x="199736" y="335011"/>
                </a:lnTo>
                <a:lnTo>
                  <a:pt x="115015" y="393928"/>
                </a:lnTo>
                <a:cubicBezTo>
                  <a:pt x="109855" y="397369"/>
                  <a:pt x="107704" y="403820"/>
                  <a:pt x="109425" y="409410"/>
                </a:cubicBezTo>
                <a:cubicBezTo>
                  <a:pt x="107704" y="415001"/>
                  <a:pt x="109855" y="421452"/>
                  <a:pt x="115015" y="425322"/>
                </a:cubicBezTo>
                <a:lnTo>
                  <a:pt x="200166" y="485530"/>
                </a:lnTo>
                <a:lnTo>
                  <a:pt x="164471" y="506172"/>
                </a:lnTo>
                <a:lnTo>
                  <a:pt x="92223" y="464887"/>
                </a:lnTo>
                <a:cubicBezTo>
                  <a:pt x="85342" y="461017"/>
                  <a:pt x="76740" y="463167"/>
                  <a:pt x="72870" y="470048"/>
                </a:cubicBezTo>
                <a:cubicBezTo>
                  <a:pt x="69000" y="476929"/>
                  <a:pt x="71150" y="485530"/>
                  <a:pt x="78031" y="489400"/>
                </a:cubicBezTo>
                <a:lnTo>
                  <a:pt x="135658" y="522514"/>
                </a:lnTo>
                <a:lnTo>
                  <a:pt x="99103" y="543587"/>
                </a:lnTo>
                <a:lnTo>
                  <a:pt x="55238" y="527675"/>
                </a:lnTo>
                <a:cubicBezTo>
                  <a:pt x="47927" y="525095"/>
                  <a:pt x="39756" y="528965"/>
                  <a:pt x="37176" y="536276"/>
                </a:cubicBezTo>
                <a:cubicBezTo>
                  <a:pt x="34595" y="543587"/>
                  <a:pt x="38466" y="551758"/>
                  <a:pt x="45777" y="554338"/>
                </a:cubicBezTo>
                <a:lnTo>
                  <a:pt x="66849" y="562079"/>
                </a:lnTo>
                <a:lnTo>
                  <a:pt x="7072" y="596483"/>
                </a:lnTo>
                <a:cubicBezTo>
                  <a:pt x="191" y="600354"/>
                  <a:pt x="-1959" y="608955"/>
                  <a:pt x="1911" y="615836"/>
                </a:cubicBezTo>
                <a:cubicBezTo>
                  <a:pt x="5782" y="622717"/>
                  <a:pt x="14383" y="624867"/>
                  <a:pt x="21264" y="620996"/>
                </a:cubicBezTo>
                <a:lnTo>
                  <a:pt x="80611" y="587022"/>
                </a:lnTo>
                <a:lnTo>
                  <a:pt x="76740" y="608095"/>
                </a:lnTo>
                <a:cubicBezTo>
                  <a:pt x="75450" y="615836"/>
                  <a:pt x="80611" y="623147"/>
                  <a:pt x="88352" y="624867"/>
                </a:cubicBezTo>
                <a:cubicBezTo>
                  <a:pt x="96093" y="626157"/>
                  <a:pt x="103404" y="620996"/>
                  <a:pt x="105124" y="613255"/>
                </a:cubicBezTo>
                <a:lnTo>
                  <a:pt x="113295" y="568530"/>
                </a:lnTo>
                <a:lnTo>
                  <a:pt x="149849" y="547457"/>
                </a:lnTo>
                <a:lnTo>
                  <a:pt x="149420" y="612825"/>
                </a:lnTo>
                <a:cubicBezTo>
                  <a:pt x="149420" y="620566"/>
                  <a:pt x="155870" y="627017"/>
                  <a:pt x="163611" y="627017"/>
                </a:cubicBezTo>
                <a:cubicBezTo>
                  <a:pt x="171352" y="627017"/>
                  <a:pt x="177803" y="620566"/>
                  <a:pt x="177803" y="612825"/>
                </a:cubicBezTo>
                <a:lnTo>
                  <a:pt x="178233" y="530685"/>
                </a:lnTo>
                <a:lnTo>
                  <a:pt x="213927" y="510043"/>
                </a:lnTo>
                <a:lnTo>
                  <a:pt x="223389" y="612825"/>
                </a:lnTo>
                <a:cubicBezTo>
                  <a:pt x="223819" y="618846"/>
                  <a:pt x="228549" y="624007"/>
                  <a:pt x="234140" y="625297"/>
                </a:cubicBezTo>
                <a:cubicBezTo>
                  <a:pt x="238441" y="629597"/>
                  <a:pt x="244891" y="630888"/>
                  <a:pt x="250482" y="628307"/>
                </a:cubicBezTo>
                <a:lnTo>
                  <a:pt x="345094" y="584442"/>
                </a:lnTo>
                <a:lnTo>
                  <a:pt x="345094" y="625297"/>
                </a:lnTo>
                <a:lnTo>
                  <a:pt x="273275" y="667012"/>
                </a:lnTo>
                <a:cubicBezTo>
                  <a:pt x="266394" y="670882"/>
                  <a:pt x="264244" y="679914"/>
                  <a:pt x="268114" y="686364"/>
                </a:cubicBezTo>
                <a:cubicBezTo>
                  <a:pt x="271985" y="693245"/>
                  <a:pt x="281016" y="695396"/>
                  <a:pt x="287466" y="691525"/>
                </a:cubicBezTo>
                <a:lnTo>
                  <a:pt x="345094" y="657981"/>
                </a:lnTo>
                <a:lnTo>
                  <a:pt x="345094" y="700126"/>
                </a:lnTo>
                <a:lnTo>
                  <a:pt x="309399" y="730230"/>
                </a:lnTo>
                <a:cubicBezTo>
                  <a:pt x="303378" y="735390"/>
                  <a:pt x="302518" y="744422"/>
                  <a:pt x="307679" y="750442"/>
                </a:cubicBezTo>
                <a:cubicBezTo>
                  <a:pt x="312840" y="756463"/>
                  <a:pt x="321871" y="757323"/>
                  <a:pt x="327891" y="752162"/>
                </a:cubicBezTo>
                <a:lnTo>
                  <a:pt x="345094" y="737541"/>
                </a:lnTo>
                <a:lnTo>
                  <a:pt x="345094" y="806349"/>
                </a:lnTo>
                <a:cubicBezTo>
                  <a:pt x="345094" y="814090"/>
                  <a:pt x="351544" y="820541"/>
                  <a:pt x="359285" y="820541"/>
                </a:cubicBezTo>
                <a:cubicBezTo>
                  <a:pt x="367026" y="820541"/>
                  <a:pt x="373477" y="814090"/>
                  <a:pt x="373477" y="806349"/>
                </a:cubicBezTo>
                <a:lnTo>
                  <a:pt x="373477" y="737971"/>
                </a:lnTo>
                <a:lnTo>
                  <a:pt x="389819" y="751732"/>
                </a:lnTo>
                <a:cubicBezTo>
                  <a:pt x="395840" y="756893"/>
                  <a:pt x="404871" y="756033"/>
                  <a:pt x="410031" y="750012"/>
                </a:cubicBezTo>
                <a:cubicBezTo>
                  <a:pt x="415192" y="743991"/>
                  <a:pt x="414332" y="734960"/>
                  <a:pt x="408311" y="729800"/>
                </a:cubicBezTo>
                <a:lnTo>
                  <a:pt x="373477" y="700556"/>
                </a:lnTo>
                <a:lnTo>
                  <a:pt x="373477" y="658411"/>
                </a:lnTo>
                <a:lnTo>
                  <a:pt x="430244" y="691525"/>
                </a:lnTo>
                <a:cubicBezTo>
                  <a:pt x="437125" y="695396"/>
                  <a:pt x="445726" y="693245"/>
                  <a:pt x="449596" y="686364"/>
                </a:cubicBezTo>
                <a:cubicBezTo>
                  <a:pt x="453467" y="679484"/>
                  <a:pt x="451317" y="670882"/>
                  <a:pt x="444436" y="667012"/>
                </a:cubicBezTo>
                <a:lnTo>
                  <a:pt x="373477" y="625727"/>
                </a:lnTo>
                <a:lnTo>
                  <a:pt x="373477" y="584442"/>
                </a:lnTo>
                <a:lnTo>
                  <a:pt x="467228" y="627877"/>
                </a:lnTo>
                <a:cubicBezTo>
                  <a:pt x="472819" y="630458"/>
                  <a:pt x="478840" y="629167"/>
                  <a:pt x="483140" y="625297"/>
                </a:cubicBezTo>
                <a:cubicBezTo>
                  <a:pt x="488731" y="623577"/>
                  <a:pt x="493032" y="618846"/>
                  <a:pt x="493462" y="612825"/>
                </a:cubicBezTo>
                <a:lnTo>
                  <a:pt x="503353" y="509183"/>
                </a:lnTo>
                <a:lnTo>
                  <a:pt x="539047" y="529825"/>
                </a:lnTo>
                <a:lnTo>
                  <a:pt x="539047" y="612825"/>
                </a:lnTo>
                <a:cubicBezTo>
                  <a:pt x="539047" y="620566"/>
                  <a:pt x="545498" y="627017"/>
                  <a:pt x="553239" y="627017"/>
                </a:cubicBezTo>
                <a:cubicBezTo>
                  <a:pt x="560980" y="627017"/>
                  <a:pt x="567431" y="620566"/>
                  <a:pt x="567431" y="612825"/>
                </a:cubicBezTo>
                <a:lnTo>
                  <a:pt x="567431" y="546167"/>
                </a:lnTo>
                <a:lnTo>
                  <a:pt x="603986" y="567240"/>
                </a:lnTo>
                <a:lnTo>
                  <a:pt x="612156" y="613255"/>
                </a:lnTo>
                <a:cubicBezTo>
                  <a:pt x="613446" y="620996"/>
                  <a:pt x="620757" y="626157"/>
                  <a:pt x="628929" y="624867"/>
                </a:cubicBezTo>
                <a:cubicBezTo>
                  <a:pt x="636669" y="623577"/>
                  <a:pt x="641830" y="616266"/>
                  <a:pt x="640540" y="608525"/>
                </a:cubicBezTo>
                <a:lnTo>
                  <a:pt x="636669" y="586592"/>
                </a:lnTo>
                <a:lnTo>
                  <a:pt x="696447" y="621426"/>
                </a:lnTo>
                <a:cubicBezTo>
                  <a:pt x="703328" y="625297"/>
                  <a:pt x="711929" y="623147"/>
                  <a:pt x="715799" y="616266"/>
                </a:cubicBezTo>
                <a:cubicBezTo>
                  <a:pt x="719670" y="609815"/>
                  <a:pt x="717519" y="601214"/>
                  <a:pt x="710639" y="597343"/>
                </a:cubicBezTo>
                <a:close/>
                <a:moveTo>
                  <a:pt x="251342" y="223197"/>
                </a:moveTo>
                <a:lnTo>
                  <a:pt x="344233" y="266203"/>
                </a:lnTo>
                <a:lnTo>
                  <a:pt x="344233" y="296736"/>
                </a:lnTo>
                <a:lnTo>
                  <a:pt x="318000" y="339312"/>
                </a:lnTo>
                <a:lnTo>
                  <a:pt x="267254" y="341032"/>
                </a:lnTo>
                <a:lnTo>
                  <a:pt x="241881" y="326410"/>
                </a:lnTo>
                <a:lnTo>
                  <a:pt x="251342" y="223197"/>
                </a:lnTo>
                <a:close/>
                <a:moveTo>
                  <a:pt x="227689" y="469618"/>
                </a:moveTo>
                <a:lnTo>
                  <a:pt x="142539" y="409410"/>
                </a:lnTo>
                <a:lnTo>
                  <a:pt x="227259" y="350063"/>
                </a:lnTo>
                <a:lnTo>
                  <a:pt x="253062" y="365115"/>
                </a:lnTo>
                <a:lnTo>
                  <a:pt x="277145" y="409840"/>
                </a:lnTo>
                <a:lnTo>
                  <a:pt x="252632" y="454996"/>
                </a:lnTo>
                <a:lnTo>
                  <a:pt x="227689" y="469618"/>
                </a:lnTo>
                <a:close/>
                <a:moveTo>
                  <a:pt x="345094" y="553478"/>
                </a:moveTo>
                <a:lnTo>
                  <a:pt x="250482" y="596913"/>
                </a:lnTo>
                <a:lnTo>
                  <a:pt x="241451" y="494131"/>
                </a:lnTo>
                <a:lnTo>
                  <a:pt x="267684" y="479079"/>
                </a:lnTo>
                <a:lnTo>
                  <a:pt x="318000" y="480799"/>
                </a:lnTo>
                <a:lnTo>
                  <a:pt x="345094" y="524664"/>
                </a:lnTo>
                <a:lnTo>
                  <a:pt x="345094" y="553478"/>
                </a:lnTo>
                <a:close/>
                <a:moveTo>
                  <a:pt x="373047" y="295446"/>
                </a:moveTo>
                <a:lnTo>
                  <a:pt x="373047" y="266633"/>
                </a:lnTo>
                <a:lnTo>
                  <a:pt x="467659" y="223197"/>
                </a:lnTo>
                <a:lnTo>
                  <a:pt x="476690" y="325980"/>
                </a:lnTo>
                <a:lnTo>
                  <a:pt x="450457" y="341032"/>
                </a:lnTo>
                <a:lnTo>
                  <a:pt x="400140" y="339312"/>
                </a:lnTo>
                <a:lnTo>
                  <a:pt x="373047" y="295446"/>
                </a:lnTo>
                <a:close/>
                <a:moveTo>
                  <a:pt x="466799" y="596913"/>
                </a:moveTo>
                <a:lnTo>
                  <a:pt x="373907" y="553908"/>
                </a:lnTo>
                <a:lnTo>
                  <a:pt x="373907" y="523374"/>
                </a:lnTo>
                <a:lnTo>
                  <a:pt x="400140" y="480799"/>
                </a:lnTo>
                <a:lnTo>
                  <a:pt x="450887" y="479079"/>
                </a:lnTo>
                <a:lnTo>
                  <a:pt x="476260" y="493701"/>
                </a:lnTo>
                <a:lnTo>
                  <a:pt x="466799" y="596913"/>
                </a:lnTo>
                <a:close/>
                <a:moveTo>
                  <a:pt x="491312" y="469618"/>
                </a:moveTo>
                <a:lnTo>
                  <a:pt x="465508" y="454566"/>
                </a:lnTo>
                <a:lnTo>
                  <a:pt x="441425" y="409840"/>
                </a:lnTo>
                <a:lnTo>
                  <a:pt x="465938" y="364685"/>
                </a:lnTo>
                <a:lnTo>
                  <a:pt x="490881" y="350063"/>
                </a:lnTo>
                <a:lnTo>
                  <a:pt x="576032" y="410270"/>
                </a:lnTo>
                <a:lnTo>
                  <a:pt x="491312" y="469618"/>
                </a:ln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 w="4301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>
              <a:latin typeface="+mj-ea"/>
              <a:ea typeface="+mj-ea"/>
            </a:endParaRPr>
          </a:p>
        </p:txBody>
      </p:sp>
      <p:sp>
        <p:nvSpPr>
          <p:cNvPr id="33" name="任意多边形: 形状 32">
            <a:extLst>
              <a:ext uri="{FF2B5EF4-FFF2-40B4-BE49-F238E27FC236}">
                <a16:creationId xmlns:a16="http://schemas.microsoft.com/office/drawing/2014/main" id="{9CDB3009-8D42-4C42-A657-67BC151001F7}"/>
              </a:ext>
            </a:extLst>
          </p:cNvPr>
          <p:cNvSpPr/>
          <p:nvPr/>
        </p:nvSpPr>
        <p:spPr>
          <a:xfrm>
            <a:off x="2996539" y="959180"/>
            <a:ext cx="76248" cy="87068"/>
          </a:xfrm>
          <a:custGeom>
            <a:avLst/>
            <a:gdLst>
              <a:gd name="connsiteX0" fmla="*/ 710639 w 718570"/>
              <a:gd name="connsiteY0" fmla="*/ 597343 h 820540"/>
              <a:gd name="connsiteX1" fmla="*/ 651721 w 718570"/>
              <a:gd name="connsiteY1" fmla="*/ 562939 h 820540"/>
              <a:gd name="connsiteX2" fmla="*/ 671934 w 718570"/>
              <a:gd name="connsiteY2" fmla="*/ 556058 h 820540"/>
              <a:gd name="connsiteX3" fmla="*/ 680535 w 718570"/>
              <a:gd name="connsiteY3" fmla="*/ 537996 h 820540"/>
              <a:gd name="connsiteX4" fmla="*/ 662473 w 718570"/>
              <a:gd name="connsiteY4" fmla="*/ 529395 h 820540"/>
              <a:gd name="connsiteX5" fmla="*/ 619467 w 718570"/>
              <a:gd name="connsiteY5" fmla="*/ 544447 h 820540"/>
              <a:gd name="connsiteX6" fmla="*/ 582913 w 718570"/>
              <a:gd name="connsiteY6" fmla="*/ 523374 h 820540"/>
              <a:gd name="connsiteX7" fmla="*/ 640110 w 718570"/>
              <a:gd name="connsiteY7" fmla="*/ 491120 h 820540"/>
              <a:gd name="connsiteX8" fmla="*/ 645271 w 718570"/>
              <a:gd name="connsiteY8" fmla="*/ 471768 h 820540"/>
              <a:gd name="connsiteX9" fmla="*/ 625918 w 718570"/>
              <a:gd name="connsiteY9" fmla="*/ 466607 h 820540"/>
              <a:gd name="connsiteX10" fmla="*/ 554529 w 718570"/>
              <a:gd name="connsiteY10" fmla="*/ 507032 h 820540"/>
              <a:gd name="connsiteX11" fmla="*/ 518835 w 718570"/>
              <a:gd name="connsiteY11" fmla="*/ 486390 h 820540"/>
              <a:gd name="connsiteX12" fmla="*/ 603555 w 718570"/>
              <a:gd name="connsiteY12" fmla="*/ 427043 h 820540"/>
              <a:gd name="connsiteX13" fmla="*/ 609146 w 718570"/>
              <a:gd name="connsiteY13" fmla="*/ 411131 h 820540"/>
              <a:gd name="connsiteX14" fmla="*/ 603555 w 718570"/>
              <a:gd name="connsiteY14" fmla="*/ 395219 h 820540"/>
              <a:gd name="connsiteX15" fmla="*/ 518405 w 718570"/>
              <a:gd name="connsiteY15" fmla="*/ 335011 h 820540"/>
              <a:gd name="connsiteX16" fmla="*/ 554099 w 718570"/>
              <a:gd name="connsiteY16" fmla="*/ 314369 h 820540"/>
              <a:gd name="connsiteX17" fmla="*/ 626348 w 718570"/>
              <a:gd name="connsiteY17" fmla="*/ 355654 h 820540"/>
              <a:gd name="connsiteX18" fmla="*/ 645700 w 718570"/>
              <a:gd name="connsiteY18" fmla="*/ 350493 h 820540"/>
              <a:gd name="connsiteX19" fmla="*/ 640540 w 718570"/>
              <a:gd name="connsiteY19" fmla="*/ 331141 h 820540"/>
              <a:gd name="connsiteX20" fmla="*/ 582913 w 718570"/>
              <a:gd name="connsiteY20" fmla="*/ 298027 h 820540"/>
              <a:gd name="connsiteX21" fmla="*/ 619467 w 718570"/>
              <a:gd name="connsiteY21" fmla="*/ 276954 h 820540"/>
              <a:gd name="connsiteX22" fmla="*/ 663333 w 718570"/>
              <a:gd name="connsiteY22" fmla="*/ 292866 h 820540"/>
              <a:gd name="connsiteX23" fmla="*/ 681395 w 718570"/>
              <a:gd name="connsiteY23" fmla="*/ 284265 h 820540"/>
              <a:gd name="connsiteX24" fmla="*/ 672794 w 718570"/>
              <a:gd name="connsiteY24" fmla="*/ 266203 h 820540"/>
              <a:gd name="connsiteX25" fmla="*/ 651721 w 718570"/>
              <a:gd name="connsiteY25" fmla="*/ 258462 h 820540"/>
              <a:gd name="connsiteX26" fmla="*/ 711499 w 718570"/>
              <a:gd name="connsiteY26" fmla="*/ 224058 h 820540"/>
              <a:gd name="connsiteX27" fmla="*/ 716659 w 718570"/>
              <a:gd name="connsiteY27" fmla="*/ 204705 h 820540"/>
              <a:gd name="connsiteX28" fmla="*/ 697307 w 718570"/>
              <a:gd name="connsiteY28" fmla="*/ 199544 h 820540"/>
              <a:gd name="connsiteX29" fmla="*/ 637960 w 718570"/>
              <a:gd name="connsiteY29" fmla="*/ 233519 h 820540"/>
              <a:gd name="connsiteX30" fmla="*/ 641830 w 718570"/>
              <a:gd name="connsiteY30" fmla="*/ 212446 h 820540"/>
              <a:gd name="connsiteX31" fmla="*/ 630219 w 718570"/>
              <a:gd name="connsiteY31" fmla="*/ 195674 h 820540"/>
              <a:gd name="connsiteX32" fmla="*/ 613446 w 718570"/>
              <a:gd name="connsiteY32" fmla="*/ 207286 h 820540"/>
              <a:gd name="connsiteX33" fmla="*/ 605276 w 718570"/>
              <a:gd name="connsiteY33" fmla="*/ 252011 h 820540"/>
              <a:gd name="connsiteX34" fmla="*/ 568721 w 718570"/>
              <a:gd name="connsiteY34" fmla="*/ 273084 h 820540"/>
              <a:gd name="connsiteX35" fmla="*/ 569151 w 718570"/>
              <a:gd name="connsiteY35" fmla="*/ 207716 h 820540"/>
              <a:gd name="connsiteX36" fmla="*/ 554959 w 718570"/>
              <a:gd name="connsiteY36" fmla="*/ 193524 h 820540"/>
              <a:gd name="connsiteX37" fmla="*/ 540768 w 718570"/>
              <a:gd name="connsiteY37" fmla="*/ 207716 h 820540"/>
              <a:gd name="connsiteX38" fmla="*/ 540337 w 718570"/>
              <a:gd name="connsiteY38" fmla="*/ 289856 h 820540"/>
              <a:gd name="connsiteX39" fmla="*/ 504643 w 718570"/>
              <a:gd name="connsiteY39" fmla="*/ 310498 h 820540"/>
              <a:gd name="connsiteX40" fmla="*/ 495182 w 718570"/>
              <a:gd name="connsiteY40" fmla="*/ 207716 h 820540"/>
              <a:gd name="connsiteX41" fmla="*/ 484431 w 718570"/>
              <a:gd name="connsiteY41" fmla="*/ 195244 h 820540"/>
              <a:gd name="connsiteX42" fmla="*/ 468089 w 718570"/>
              <a:gd name="connsiteY42" fmla="*/ 192234 h 820540"/>
              <a:gd name="connsiteX43" fmla="*/ 373477 w 718570"/>
              <a:gd name="connsiteY43" fmla="*/ 236099 h 820540"/>
              <a:gd name="connsiteX44" fmla="*/ 373477 w 718570"/>
              <a:gd name="connsiteY44" fmla="*/ 195244 h 820540"/>
              <a:gd name="connsiteX45" fmla="*/ 445296 w 718570"/>
              <a:gd name="connsiteY45" fmla="*/ 153529 h 820540"/>
              <a:gd name="connsiteX46" fmla="*/ 450457 w 718570"/>
              <a:gd name="connsiteY46" fmla="*/ 134177 h 820540"/>
              <a:gd name="connsiteX47" fmla="*/ 431104 w 718570"/>
              <a:gd name="connsiteY47" fmla="*/ 129016 h 820540"/>
              <a:gd name="connsiteX48" fmla="*/ 373477 w 718570"/>
              <a:gd name="connsiteY48" fmla="*/ 162560 h 820540"/>
              <a:gd name="connsiteX49" fmla="*/ 373477 w 718570"/>
              <a:gd name="connsiteY49" fmla="*/ 120415 h 820540"/>
              <a:gd name="connsiteX50" fmla="*/ 409171 w 718570"/>
              <a:gd name="connsiteY50" fmla="*/ 90311 h 820540"/>
              <a:gd name="connsiteX51" fmla="*/ 410892 w 718570"/>
              <a:gd name="connsiteY51" fmla="*/ 70099 h 820540"/>
              <a:gd name="connsiteX52" fmla="*/ 390679 w 718570"/>
              <a:gd name="connsiteY52" fmla="*/ 68378 h 820540"/>
              <a:gd name="connsiteX53" fmla="*/ 373477 w 718570"/>
              <a:gd name="connsiteY53" fmla="*/ 83000 h 820540"/>
              <a:gd name="connsiteX54" fmla="*/ 373477 w 718570"/>
              <a:gd name="connsiteY54" fmla="*/ 14192 h 820540"/>
              <a:gd name="connsiteX55" fmla="*/ 359285 w 718570"/>
              <a:gd name="connsiteY55" fmla="*/ 0 h 820540"/>
              <a:gd name="connsiteX56" fmla="*/ 345094 w 718570"/>
              <a:gd name="connsiteY56" fmla="*/ 14192 h 820540"/>
              <a:gd name="connsiteX57" fmla="*/ 345094 w 718570"/>
              <a:gd name="connsiteY57" fmla="*/ 82570 h 820540"/>
              <a:gd name="connsiteX58" fmla="*/ 328752 w 718570"/>
              <a:gd name="connsiteY58" fmla="*/ 68808 h 820540"/>
              <a:gd name="connsiteX59" fmla="*/ 308539 w 718570"/>
              <a:gd name="connsiteY59" fmla="*/ 70529 h 820540"/>
              <a:gd name="connsiteX60" fmla="*/ 310259 w 718570"/>
              <a:gd name="connsiteY60" fmla="*/ 90741 h 820540"/>
              <a:gd name="connsiteX61" fmla="*/ 345094 w 718570"/>
              <a:gd name="connsiteY61" fmla="*/ 119985 h 820540"/>
              <a:gd name="connsiteX62" fmla="*/ 345094 w 718570"/>
              <a:gd name="connsiteY62" fmla="*/ 162130 h 820540"/>
              <a:gd name="connsiteX63" fmla="*/ 288327 w 718570"/>
              <a:gd name="connsiteY63" fmla="*/ 129016 h 820540"/>
              <a:gd name="connsiteX64" fmla="*/ 268974 w 718570"/>
              <a:gd name="connsiteY64" fmla="*/ 134177 h 820540"/>
              <a:gd name="connsiteX65" fmla="*/ 274135 w 718570"/>
              <a:gd name="connsiteY65" fmla="*/ 153529 h 820540"/>
              <a:gd name="connsiteX66" fmla="*/ 345094 w 718570"/>
              <a:gd name="connsiteY66" fmla="*/ 194814 h 820540"/>
              <a:gd name="connsiteX67" fmla="*/ 345094 w 718570"/>
              <a:gd name="connsiteY67" fmla="*/ 236099 h 820540"/>
              <a:gd name="connsiteX68" fmla="*/ 251342 w 718570"/>
              <a:gd name="connsiteY68" fmla="*/ 192664 h 820540"/>
              <a:gd name="connsiteX69" fmla="*/ 235430 w 718570"/>
              <a:gd name="connsiteY69" fmla="*/ 195244 h 820540"/>
              <a:gd name="connsiteX70" fmla="*/ 225109 w 718570"/>
              <a:gd name="connsiteY70" fmla="*/ 207716 h 820540"/>
              <a:gd name="connsiteX71" fmla="*/ 215218 w 718570"/>
              <a:gd name="connsiteY71" fmla="*/ 311358 h 820540"/>
              <a:gd name="connsiteX72" fmla="*/ 179523 w 718570"/>
              <a:gd name="connsiteY72" fmla="*/ 290716 h 820540"/>
              <a:gd name="connsiteX73" fmla="*/ 179523 w 718570"/>
              <a:gd name="connsiteY73" fmla="*/ 207716 h 820540"/>
              <a:gd name="connsiteX74" fmla="*/ 165332 w 718570"/>
              <a:gd name="connsiteY74" fmla="*/ 193524 h 820540"/>
              <a:gd name="connsiteX75" fmla="*/ 151140 w 718570"/>
              <a:gd name="connsiteY75" fmla="*/ 207716 h 820540"/>
              <a:gd name="connsiteX76" fmla="*/ 151140 w 718570"/>
              <a:gd name="connsiteY76" fmla="*/ 274374 h 820540"/>
              <a:gd name="connsiteX77" fmla="*/ 114585 w 718570"/>
              <a:gd name="connsiteY77" fmla="*/ 253301 h 820540"/>
              <a:gd name="connsiteX78" fmla="*/ 106414 w 718570"/>
              <a:gd name="connsiteY78" fmla="*/ 207286 h 820540"/>
              <a:gd name="connsiteX79" fmla="*/ 89642 w 718570"/>
              <a:gd name="connsiteY79" fmla="*/ 195674 h 820540"/>
              <a:gd name="connsiteX80" fmla="*/ 78031 w 718570"/>
              <a:gd name="connsiteY80" fmla="*/ 212446 h 820540"/>
              <a:gd name="connsiteX81" fmla="*/ 81901 w 718570"/>
              <a:gd name="connsiteY81" fmla="*/ 234379 h 820540"/>
              <a:gd name="connsiteX82" fmla="*/ 22124 w 718570"/>
              <a:gd name="connsiteY82" fmla="*/ 199544 h 820540"/>
              <a:gd name="connsiteX83" fmla="*/ 2771 w 718570"/>
              <a:gd name="connsiteY83" fmla="*/ 204705 h 820540"/>
              <a:gd name="connsiteX84" fmla="*/ 7932 w 718570"/>
              <a:gd name="connsiteY84" fmla="*/ 224058 h 820540"/>
              <a:gd name="connsiteX85" fmla="*/ 66849 w 718570"/>
              <a:gd name="connsiteY85" fmla="*/ 258462 h 820540"/>
              <a:gd name="connsiteX86" fmla="*/ 46637 w 718570"/>
              <a:gd name="connsiteY86" fmla="*/ 265343 h 820540"/>
              <a:gd name="connsiteX87" fmla="*/ 38036 w 718570"/>
              <a:gd name="connsiteY87" fmla="*/ 283405 h 820540"/>
              <a:gd name="connsiteX88" fmla="*/ 56098 w 718570"/>
              <a:gd name="connsiteY88" fmla="*/ 292006 h 820540"/>
              <a:gd name="connsiteX89" fmla="*/ 99103 w 718570"/>
              <a:gd name="connsiteY89" fmla="*/ 276954 h 820540"/>
              <a:gd name="connsiteX90" fmla="*/ 135658 w 718570"/>
              <a:gd name="connsiteY90" fmla="*/ 298027 h 820540"/>
              <a:gd name="connsiteX91" fmla="*/ 78461 w 718570"/>
              <a:gd name="connsiteY91" fmla="*/ 330281 h 820540"/>
              <a:gd name="connsiteX92" fmla="*/ 73300 w 718570"/>
              <a:gd name="connsiteY92" fmla="*/ 349633 h 820540"/>
              <a:gd name="connsiteX93" fmla="*/ 92652 w 718570"/>
              <a:gd name="connsiteY93" fmla="*/ 354794 h 820540"/>
              <a:gd name="connsiteX94" fmla="*/ 164041 w 718570"/>
              <a:gd name="connsiteY94" fmla="*/ 314369 h 820540"/>
              <a:gd name="connsiteX95" fmla="*/ 199736 w 718570"/>
              <a:gd name="connsiteY95" fmla="*/ 335011 h 820540"/>
              <a:gd name="connsiteX96" fmla="*/ 115015 w 718570"/>
              <a:gd name="connsiteY96" fmla="*/ 393928 h 820540"/>
              <a:gd name="connsiteX97" fmla="*/ 109425 w 718570"/>
              <a:gd name="connsiteY97" fmla="*/ 409410 h 820540"/>
              <a:gd name="connsiteX98" fmla="*/ 115015 w 718570"/>
              <a:gd name="connsiteY98" fmla="*/ 425322 h 820540"/>
              <a:gd name="connsiteX99" fmla="*/ 200166 w 718570"/>
              <a:gd name="connsiteY99" fmla="*/ 485530 h 820540"/>
              <a:gd name="connsiteX100" fmla="*/ 164471 w 718570"/>
              <a:gd name="connsiteY100" fmla="*/ 506172 h 820540"/>
              <a:gd name="connsiteX101" fmla="*/ 92223 w 718570"/>
              <a:gd name="connsiteY101" fmla="*/ 464887 h 820540"/>
              <a:gd name="connsiteX102" fmla="*/ 72870 w 718570"/>
              <a:gd name="connsiteY102" fmla="*/ 470048 h 820540"/>
              <a:gd name="connsiteX103" fmla="*/ 78031 w 718570"/>
              <a:gd name="connsiteY103" fmla="*/ 489400 h 820540"/>
              <a:gd name="connsiteX104" fmla="*/ 135658 w 718570"/>
              <a:gd name="connsiteY104" fmla="*/ 522514 h 820540"/>
              <a:gd name="connsiteX105" fmla="*/ 99103 w 718570"/>
              <a:gd name="connsiteY105" fmla="*/ 543587 h 820540"/>
              <a:gd name="connsiteX106" fmla="*/ 55238 w 718570"/>
              <a:gd name="connsiteY106" fmla="*/ 527675 h 820540"/>
              <a:gd name="connsiteX107" fmla="*/ 37176 w 718570"/>
              <a:gd name="connsiteY107" fmla="*/ 536276 h 820540"/>
              <a:gd name="connsiteX108" fmla="*/ 45777 w 718570"/>
              <a:gd name="connsiteY108" fmla="*/ 554338 h 820540"/>
              <a:gd name="connsiteX109" fmla="*/ 66849 w 718570"/>
              <a:gd name="connsiteY109" fmla="*/ 562079 h 820540"/>
              <a:gd name="connsiteX110" fmla="*/ 7072 w 718570"/>
              <a:gd name="connsiteY110" fmla="*/ 596483 h 820540"/>
              <a:gd name="connsiteX111" fmla="*/ 1911 w 718570"/>
              <a:gd name="connsiteY111" fmla="*/ 615836 h 820540"/>
              <a:gd name="connsiteX112" fmla="*/ 21264 w 718570"/>
              <a:gd name="connsiteY112" fmla="*/ 620996 h 820540"/>
              <a:gd name="connsiteX113" fmla="*/ 80611 w 718570"/>
              <a:gd name="connsiteY113" fmla="*/ 587022 h 820540"/>
              <a:gd name="connsiteX114" fmla="*/ 76740 w 718570"/>
              <a:gd name="connsiteY114" fmla="*/ 608095 h 820540"/>
              <a:gd name="connsiteX115" fmla="*/ 88352 w 718570"/>
              <a:gd name="connsiteY115" fmla="*/ 624867 h 820540"/>
              <a:gd name="connsiteX116" fmla="*/ 105124 w 718570"/>
              <a:gd name="connsiteY116" fmla="*/ 613255 h 820540"/>
              <a:gd name="connsiteX117" fmla="*/ 113295 w 718570"/>
              <a:gd name="connsiteY117" fmla="*/ 568530 h 820540"/>
              <a:gd name="connsiteX118" fmla="*/ 149849 w 718570"/>
              <a:gd name="connsiteY118" fmla="*/ 547457 h 820540"/>
              <a:gd name="connsiteX119" fmla="*/ 149420 w 718570"/>
              <a:gd name="connsiteY119" fmla="*/ 612825 h 820540"/>
              <a:gd name="connsiteX120" fmla="*/ 163611 w 718570"/>
              <a:gd name="connsiteY120" fmla="*/ 627017 h 820540"/>
              <a:gd name="connsiteX121" fmla="*/ 177803 w 718570"/>
              <a:gd name="connsiteY121" fmla="*/ 612825 h 820540"/>
              <a:gd name="connsiteX122" fmla="*/ 178233 w 718570"/>
              <a:gd name="connsiteY122" fmla="*/ 530685 h 820540"/>
              <a:gd name="connsiteX123" fmla="*/ 213927 w 718570"/>
              <a:gd name="connsiteY123" fmla="*/ 510043 h 820540"/>
              <a:gd name="connsiteX124" fmla="*/ 223389 w 718570"/>
              <a:gd name="connsiteY124" fmla="*/ 612825 h 820540"/>
              <a:gd name="connsiteX125" fmla="*/ 234140 w 718570"/>
              <a:gd name="connsiteY125" fmla="*/ 625297 h 820540"/>
              <a:gd name="connsiteX126" fmla="*/ 250482 w 718570"/>
              <a:gd name="connsiteY126" fmla="*/ 628307 h 820540"/>
              <a:gd name="connsiteX127" fmla="*/ 345094 w 718570"/>
              <a:gd name="connsiteY127" fmla="*/ 584442 h 820540"/>
              <a:gd name="connsiteX128" fmla="*/ 345094 w 718570"/>
              <a:gd name="connsiteY128" fmla="*/ 625297 h 820540"/>
              <a:gd name="connsiteX129" fmla="*/ 273275 w 718570"/>
              <a:gd name="connsiteY129" fmla="*/ 667012 h 820540"/>
              <a:gd name="connsiteX130" fmla="*/ 268114 w 718570"/>
              <a:gd name="connsiteY130" fmla="*/ 686364 h 820540"/>
              <a:gd name="connsiteX131" fmla="*/ 287466 w 718570"/>
              <a:gd name="connsiteY131" fmla="*/ 691525 h 820540"/>
              <a:gd name="connsiteX132" fmla="*/ 345094 w 718570"/>
              <a:gd name="connsiteY132" fmla="*/ 657981 h 820540"/>
              <a:gd name="connsiteX133" fmla="*/ 345094 w 718570"/>
              <a:gd name="connsiteY133" fmla="*/ 700126 h 820540"/>
              <a:gd name="connsiteX134" fmla="*/ 309399 w 718570"/>
              <a:gd name="connsiteY134" fmla="*/ 730230 h 820540"/>
              <a:gd name="connsiteX135" fmla="*/ 307679 w 718570"/>
              <a:gd name="connsiteY135" fmla="*/ 750442 h 820540"/>
              <a:gd name="connsiteX136" fmla="*/ 327891 w 718570"/>
              <a:gd name="connsiteY136" fmla="*/ 752162 h 820540"/>
              <a:gd name="connsiteX137" fmla="*/ 345094 w 718570"/>
              <a:gd name="connsiteY137" fmla="*/ 737541 h 820540"/>
              <a:gd name="connsiteX138" fmla="*/ 345094 w 718570"/>
              <a:gd name="connsiteY138" fmla="*/ 806349 h 820540"/>
              <a:gd name="connsiteX139" fmla="*/ 359285 w 718570"/>
              <a:gd name="connsiteY139" fmla="*/ 820541 h 820540"/>
              <a:gd name="connsiteX140" fmla="*/ 373477 w 718570"/>
              <a:gd name="connsiteY140" fmla="*/ 806349 h 820540"/>
              <a:gd name="connsiteX141" fmla="*/ 373477 w 718570"/>
              <a:gd name="connsiteY141" fmla="*/ 737971 h 820540"/>
              <a:gd name="connsiteX142" fmla="*/ 389819 w 718570"/>
              <a:gd name="connsiteY142" fmla="*/ 751732 h 820540"/>
              <a:gd name="connsiteX143" fmla="*/ 410031 w 718570"/>
              <a:gd name="connsiteY143" fmla="*/ 750012 h 820540"/>
              <a:gd name="connsiteX144" fmla="*/ 408311 w 718570"/>
              <a:gd name="connsiteY144" fmla="*/ 729800 h 820540"/>
              <a:gd name="connsiteX145" fmla="*/ 373477 w 718570"/>
              <a:gd name="connsiteY145" fmla="*/ 700556 h 820540"/>
              <a:gd name="connsiteX146" fmla="*/ 373477 w 718570"/>
              <a:gd name="connsiteY146" fmla="*/ 658411 h 820540"/>
              <a:gd name="connsiteX147" fmla="*/ 430244 w 718570"/>
              <a:gd name="connsiteY147" fmla="*/ 691525 h 820540"/>
              <a:gd name="connsiteX148" fmla="*/ 449596 w 718570"/>
              <a:gd name="connsiteY148" fmla="*/ 686364 h 820540"/>
              <a:gd name="connsiteX149" fmla="*/ 444436 w 718570"/>
              <a:gd name="connsiteY149" fmla="*/ 667012 h 820540"/>
              <a:gd name="connsiteX150" fmla="*/ 373477 w 718570"/>
              <a:gd name="connsiteY150" fmla="*/ 625727 h 820540"/>
              <a:gd name="connsiteX151" fmla="*/ 373477 w 718570"/>
              <a:gd name="connsiteY151" fmla="*/ 584442 h 820540"/>
              <a:gd name="connsiteX152" fmla="*/ 467228 w 718570"/>
              <a:gd name="connsiteY152" fmla="*/ 627877 h 820540"/>
              <a:gd name="connsiteX153" fmla="*/ 483140 w 718570"/>
              <a:gd name="connsiteY153" fmla="*/ 625297 h 820540"/>
              <a:gd name="connsiteX154" fmla="*/ 493462 w 718570"/>
              <a:gd name="connsiteY154" fmla="*/ 612825 h 820540"/>
              <a:gd name="connsiteX155" fmla="*/ 503353 w 718570"/>
              <a:gd name="connsiteY155" fmla="*/ 509183 h 820540"/>
              <a:gd name="connsiteX156" fmla="*/ 539047 w 718570"/>
              <a:gd name="connsiteY156" fmla="*/ 529825 h 820540"/>
              <a:gd name="connsiteX157" fmla="*/ 539047 w 718570"/>
              <a:gd name="connsiteY157" fmla="*/ 612825 h 820540"/>
              <a:gd name="connsiteX158" fmla="*/ 553239 w 718570"/>
              <a:gd name="connsiteY158" fmla="*/ 627017 h 820540"/>
              <a:gd name="connsiteX159" fmla="*/ 567431 w 718570"/>
              <a:gd name="connsiteY159" fmla="*/ 612825 h 820540"/>
              <a:gd name="connsiteX160" fmla="*/ 567431 w 718570"/>
              <a:gd name="connsiteY160" fmla="*/ 546167 h 820540"/>
              <a:gd name="connsiteX161" fmla="*/ 603986 w 718570"/>
              <a:gd name="connsiteY161" fmla="*/ 567240 h 820540"/>
              <a:gd name="connsiteX162" fmla="*/ 612156 w 718570"/>
              <a:gd name="connsiteY162" fmla="*/ 613255 h 820540"/>
              <a:gd name="connsiteX163" fmla="*/ 628929 w 718570"/>
              <a:gd name="connsiteY163" fmla="*/ 624867 h 820540"/>
              <a:gd name="connsiteX164" fmla="*/ 640540 w 718570"/>
              <a:gd name="connsiteY164" fmla="*/ 608525 h 820540"/>
              <a:gd name="connsiteX165" fmla="*/ 636669 w 718570"/>
              <a:gd name="connsiteY165" fmla="*/ 586592 h 820540"/>
              <a:gd name="connsiteX166" fmla="*/ 696447 w 718570"/>
              <a:gd name="connsiteY166" fmla="*/ 621426 h 820540"/>
              <a:gd name="connsiteX167" fmla="*/ 715799 w 718570"/>
              <a:gd name="connsiteY167" fmla="*/ 616266 h 820540"/>
              <a:gd name="connsiteX168" fmla="*/ 710639 w 718570"/>
              <a:gd name="connsiteY168" fmla="*/ 597343 h 820540"/>
              <a:gd name="connsiteX169" fmla="*/ 251342 w 718570"/>
              <a:gd name="connsiteY169" fmla="*/ 223197 h 820540"/>
              <a:gd name="connsiteX170" fmla="*/ 344233 w 718570"/>
              <a:gd name="connsiteY170" fmla="*/ 266203 h 820540"/>
              <a:gd name="connsiteX171" fmla="*/ 344233 w 718570"/>
              <a:gd name="connsiteY171" fmla="*/ 296736 h 820540"/>
              <a:gd name="connsiteX172" fmla="*/ 318000 w 718570"/>
              <a:gd name="connsiteY172" fmla="*/ 339312 h 820540"/>
              <a:gd name="connsiteX173" fmla="*/ 267254 w 718570"/>
              <a:gd name="connsiteY173" fmla="*/ 341032 h 820540"/>
              <a:gd name="connsiteX174" fmla="*/ 241881 w 718570"/>
              <a:gd name="connsiteY174" fmla="*/ 326410 h 820540"/>
              <a:gd name="connsiteX175" fmla="*/ 251342 w 718570"/>
              <a:gd name="connsiteY175" fmla="*/ 223197 h 820540"/>
              <a:gd name="connsiteX176" fmla="*/ 227689 w 718570"/>
              <a:gd name="connsiteY176" fmla="*/ 469618 h 820540"/>
              <a:gd name="connsiteX177" fmla="*/ 142539 w 718570"/>
              <a:gd name="connsiteY177" fmla="*/ 409410 h 820540"/>
              <a:gd name="connsiteX178" fmla="*/ 227259 w 718570"/>
              <a:gd name="connsiteY178" fmla="*/ 350063 h 820540"/>
              <a:gd name="connsiteX179" fmla="*/ 253062 w 718570"/>
              <a:gd name="connsiteY179" fmla="*/ 365115 h 820540"/>
              <a:gd name="connsiteX180" fmla="*/ 277145 w 718570"/>
              <a:gd name="connsiteY180" fmla="*/ 409840 h 820540"/>
              <a:gd name="connsiteX181" fmla="*/ 252632 w 718570"/>
              <a:gd name="connsiteY181" fmla="*/ 454996 h 820540"/>
              <a:gd name="connsiteX182" fmla="*/ 227689 w 718570"/>
              <a:gd name="connsiteY182" fmla="*/ 469618 h 820540"/>
              <a:gd name="connsiteX183" fmla="*/ 345094 w 718570"/>
              <a:gd name="connsiteY183" fmla="*/ 553478 h 820540"/>
              <a:gd name="connsiteX184" fmla="*/ 250482 w 718570"/>
              <a:gd name="connsiteY184" fmla="*/ 596913 h 820540"/>
              <a:gd name="connsiteX185" fmla="*/ 241451 w 718570"/>
              <a:gd name="connsiteY185" fmla="*/ 494131 h 820540"/>
              <a:gd name="connsiteX186" fmla="*/ 267684 w 718570"/>
              <a:gd name="connsiteY186" fmla="*/ 479079 h 820540"/>
              <a:gd name="connsiteX187" fmla="*/ 318000 w 718570"/>
              <a:gd name="connsiteY187" fmla="*/ 480799 h 820540"/>
              <a:gd name="connsiteX188" fmla="*/ 345094 w 718570"/>
              <a:gd name="connsiteY188" fmla="*/ 524664 h 820540"/>
              <a:gd name="connsiteX189" fmla="*/ 345094 w 718570"/>
              <a:gd name="connsiteY189" fmla="*/ 553478 h 820540"/>
              <a:gd name="connsiteX190" fmla="*/ 373047 w 718570"/>
              <a:gd name="connsiteY190" fmla="*/ 295446 h 820540"/>
              <a:gd name="connsiteX191" fmla="*/ 373047 w 718570"/>
              <a:gd name="connsiteY191" fmla="*/ 266633 h 820540"/>
              <a:gd name="connsiteX192" fmla="*/ 467659 w 718570"/>
              <a:gd name="connsiteY192" fmla="*/ 223197 h 820540"/>
              <a:gd name="connsiteX193" fmla="*/ 476690 w 718570"/>
              <a:gd name="connsiteY193" fmla="*/ 325980 h 820540"/>
              <a:gd name="connsiteX194" fmla="*/ 450457 w 718570"/>
              <a:gd name="connsiteY194" fmla="*/ 341032 h 820540"/>
              <a:gd name="connsiteX195" fmla="*/ 400140 w 718570"/>
              <a:gd name="connsiteY195" fmla="*/ 339312 h 820540"/>
              <a:gd name="connsiteX196" fmla="*/ 373047 w 718570"/>
              <a:gd name="connsiteY196" fmla="*/ 295446 h 820540"/>
              <a:gd name="connsiteX197" fmla="*/ 466799 w 718570"/>
              <a:gd name="connsiteY197" fmla="*/ 596913 h 820540"/>
              <a:gd name="connsiteX198" fmla="*/ 373907 w 718570"/>
              <a:gd name="connsiteY198" fmla="*/ 553908 h 820540"/>
              <a:gd name="connsiteX199" fmla="*/ 373907 w 718570"/>
              <a:gd name="connsiteY199" fmla="*/ 523374 h 820540"/>
              <a:gd name="connsiteX200" fmla="*/ 400140 w 718570"/>
              <a:gd name="connsiteY200" fmla="*/ 480799 h 820540"/>
              <a:gd name="connsiteX201" fmla="*/ 450887 w 718570"/>
              <a:gd name="connsiteY201" fmla="*/ 479079 h 820540"/>
              <a:gd name="connsiteX202" fmla="*/ 476260 w 718570"/>
              <a:gd name="connsiteY202" fmla="*/ 493701 h 820540"/>
              <a:gd name="connsiteX203" fmla="*/ 466799 w 718570"/>
              <a:gd name="connsiteY203" fmla="*/ 596913 h 820540"/>
              <a:gd name="connsiteX204" fmla="*/ 491312 w 718570"/>
              <a:gd name="connsiteY204" fmla="*/ 469618 h 820540"/>
              <a:gd name="connsiteX205" fmla="*/ 465508 w 718570"/>
              <a:gd name="connsiteY205" fmla="*/ 454566 h 820540"/>
              <a:gd name="connsiteX206" fmla="*/ 441425 w 718570"/>
              <a:gd name="connsiteY206" fmla="*/ 409840 h 820540"/>
              <a:gd name="connsiteX207" fmla="*/ 465938 w 718570"/>
              <a:gd name="connsiteY207" fmla="*/ 364685 h 820540"/>
              <a:gd name="connsiteX208" fmla="*/ 490881 w 718570"/>
              <a:gd name="connsiteY208" fmla="*/ 350063 h 820540"/>
              <a:gd name="connsiteX209" fmla="*/ 576032 w 718570"/>
              <a:gd name="connsiteY209" fmla="*/ 410270 h 820540"/>
              <a:gd name="connsiteX210" fmla="*/ 491312 w 718570"/>
              <a:gd name="connsiteY210" fmla="*/ 469618 h 8205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</a:cxnLst>
            <a:rect l="l" t="t" r="r" b="b"/>
            <a:pathLst>
              <a:path w="718570" h="820540">
                <a:moveTo>
                  <a:pt x="710639" y="597343"/>
                </a:moveTo>
                <a:lnTo>
                  <a:pt x="651721" y="562939"/>
                </a:lnTo>
                <a:lnTo>
                  <a:pt x="671934" y="556058"/>
                </a:lnTo>
                <a:cubicBezTo>
                  <a:pt x="679245" y="553478"/>
                  <a:pt x="683115" y="545307"/>
                  <a:pt x="680535" y="537996"/>
                </a:cubicBezTo>
                <a:cubicBezTo>
                  <a:pt x="677954" y="530685"/>
                  <a:pt x="669784" y="526815"/>
                  <a:pt x="662473" y="529395"/>
                </a:cubicBezTo>
                <a:lnTo>
                  <a:pt x="619467" y="544447"/>
                </a:lnTo>
                <a:lnTo>
                  <a:pt x="582913" y="523374"/>
                </a:lnTo>
                <a:lnTo>
                  <a:pt x="640110" y="491120"/>
                </a:lnTo>
                <a:cubicBezTo>
                  <a:pt x="646991" y="487250"/>
                  <a:pt x="649571" y="478649"/>
                  <a:pt x="645271" y="471768"/>
                </a:cubicBezTo>
                <a:cubicBezTo>
                  <a:pt x="641400" y="464887"/>
                  <a:pt x="632799" y="462737"/>
                  <a:pt x="625918" y="466607"/>
                </a:cubicBezTo>
                <a:lnTo>
                  <a:pt x="554529" y="507032"/>
                </a:lnTo>
                <a:lnTo>
                  <a:pt x="518835" y="486390"/>
                </a:lnTo>
                <a:lnTo>
                  <a:pt x="603555" y="427043"/>
                </a:lnTo>
                <a:cubicBezTo>
                  <a:pt x="608716" y="423602"/>
                  <a:pt x="610866" y="417151"/>
                  <a:pt x="609146" y="411131"/>
                </a:cubicBezTo>
                <a:cubicBezTo>
                  <a:pt x="610866" y="405540"/>
                  <a:pt x="608716" y="399089"/>
                  <a:pt x="603555" y="395219"/>
                </a:cubicBezTo>
                <a:lnTo>
                  <a:pt x="518405" y="335011"/>
                </a:lnTo>
                <a:lnTo>
                  <a:pt x="554099" y="314369"/>
                </a:lnTo>
                <a:lnTo>
                  <a:pt x="626348" y="355654"/>
                </a:lnTo>
                <a:cubicBezTo>
                  <a:pt x="633229" y="359524"/>
                  <a:pt x="641830" y="357374"/>
                  <a:pt x="645700" y="350493"/>
                </a:cubicBezTo>
                <a:cubicBezTo>
                  <a:pt x="649571" y="343612"/>
                  <a:pt x="647421" y="335011"/>
                  <a:pt x="640540" y="331141"/>
                </a:cubicBezTo>
                <a:lnTo>
                  <a:pt x="582913" y="298027"/>
                </a:lnTo>
                <a:lnTo>
                  <a:pt x="619467" y="276954"/>
                </a:lnTo>
                <a:lnTo>
                  <a:pt x="663333" y="292866"/>
                </a:lnTo>
                <a:cubicBezTo>
                  <a:pt x="670644" y="295446"/>
                  <a:pt x="678815" y="291576"/>
                  <a:pt x="681395" y="284265"/>
                </a:cubicBezTo>
                <a:cubicBezTo>
                  <a:pt x="683975" y="276954"/>
                  <a:pt x="680105" y="268783"/>
                  <a:pt x="672794" y="266203"/>
                </a:cubicBezTo>
                <a:lnTo>
                  <a:pt x="651721" y="258462"/>
                </a:lnTo>
                <a:lnTo>
                  <a:pt x="711499" y="224058"/>
                </a:lnTo>
                <a:cubicBezTo>
                  <a:pt x="718379" y="220187"/>
                  <a:pt x="720530" y="211586"/>
                  <a:pt x="716659" y="204705"/>
                </a:cubicBezTo>
                <a:cubicBezTo>
                  <a:pt x="712789" y="197824"/>
                  <a:pt x="704188" y="195674"/>
                  <a:pt x="697307" y="199544"/>
                </a:cubicBezTo>
                <a:lnTo>
                  <a:pt x="637960" y="233519"/>
                </a:lnTo>
                <a:lnTo>
                  <a:pt x="641830" y="212446"/>
                </a:lnTo>
                <a:cubicBezTo>
                  <a:pt x="643120" y="204705"/>
                  <a:pt x="637960" y="197394"/>
                  <a:pt x="630219" y="195674"/>
                </a:cubicBezTo>
                <a:cubicBezTo>
                  <a:pt x="622478" y="194384"/>
                  <a:pt x="615167" y="199544"/>
                  <a:pt x="613446" y="207286"/>
                </a:cubicBezTo>
                <a:lnTo>
                  <a:pt x="605276" y="252011"/>
                </a:lnTo>
                <a:lnTo>
                  <a:pt x="568721" y="273084"/>
                </a:lnTo>
                <a:lnTo>
                  <a:pt x="569151" y="207716"/>
                </a:lnTo>
                <a:cubicBezTo>
                  <a:pt x="569151" y="199975"/>
                  <a:pt x="562700" y="193524"/>
                  <a:pt x="554959" y="193524"/>
                </a:cubicBezTo>
                <a:cubicBezTo>
                  <a:pt x="547218" y="193524"/>
                  <a:pt x="540768" y="199975"/>
                  <a:pt x="540768" y="207716"/>
                </a:cubicBezTo>
                <a:lnTo>
                  <a:pt x="540337" y="289856"/>
                </a:lnTo>
                <a:lnTo>
                  <a:pt x="504643" y="310498"/>
                </a:lnTo>
                <a:lnTo>
                  <a:pt x="495182" y="207716"/>
                </a:lnTo>
                <a:cubicBezTo>
                  <a:pt x="494752" y="201695"/>
                  <a:pt x="490021" y="196534"/>
                  <a:pt x="484431" y="195244"/>
                </a:cubicBezTo>
                <a:cubicBezTo>
                  <a:pt x="480130" y="190943"/>
                  <a:pt x="473679" y="189653"/>
                  <a:pt x="468089" y="192234"/>
                </a:cubicBezTo>
                <a:lnTo>
                  <a:pt x="373477" y="236099"/>
                </a:lnTo>
                <a:lnTo>
                  <a:pt x="373477" y="195244"/>
                </a:lnTo>
                <a:lnTo>
                  <a:pt x="445296" y="153529"/>
                </a:lnTo>
                <a:cubicBezTo>
                  <a:pt x="452177" y="149658"/>
                  <a:pt x="454327" y="141057"/>
                  <a:pt x="450457" y="134177"/>
                </a:cubicBezTo>
                <a:cubicBezTo>
                  <a:pt x="446586" y="127296"/>
                  <a:pt x="437555" y="125145"/>
                  <a:pt x="431104" y="129016"/>
                </a:cubicBezTo>
                <a:lnTo>
                  <a:pt x="373477" y="162560"/>
                </a:lnTo>
                <a:lnTo>
                  <a:pt x="373477" y="120415"/>
                </a:lnTo>
                <a:lnTo>
                  <a:pt x="409171" y="90311"/>
                </a:lnTo>
                <a:cubicBezTo>
                  <a:pt x="415192" y="85150"/>
                  <a:pt x="416052" y="76119"/>
                  <a:pt x="410892" y="70099"/>
                </a:cubicBezTo>
                <a:cubicBezTo>
                  <a:pt x="405731" y="64078"/>
                  <a:pt x="396700" y="63218"/>
                  <a:pt x="390679" y="68378"/>
                </a:cubicBezTo>
                <a:lnTo>
                  <a:pt x="373477" y="83000"/>
                </a:lnTo>
                <a:lnTo>
                  <a:pt x="373477" y="14192"/>
                </a:lnTo>
                <a:cubicBezTo>
                  <a:pt x="373477" y="6451"/>
                  <a:pt x="367026" y="0"/>
                  <a:pt x="359285" y="0"/>
                </a:cubicBezTo>
                <a:cubicBezTo>
                  <a:pt x="351544" y="0"/>
                  <a:pt x="345094" y="6451"/>
                  <a:pt x="345094" y="14192"/>
                </a:cubicBezTo>
                <a:lnTo>
                  <a:pt x="345094" y="82570"/>
                </a:lnTo>
                <a:lnTo>
                  <a:pt x="328752" y="68808"/>
                </a:lnTo>
                <a:cubicBezTo>
                  <a:pt x="322731" y="63648"/>
                  <a:pt x="313700" y="64508"/>
                  <a:pt x="308539" y="70529"/>
                </a:cubicBezTo>
                <a:cubicBezTo>
                  <a:pt x="303378" y="76549"/>
                  <a:pt x="304239" y="85581"/>
                  <a:pt x="310259" y="90741"/>
                </a:cubicBezTo>
                <a:lnTo>
                  <a:pt x="345094" y="119985"/>
                </a:lnTo>
                <a:lnTo>
                  <a:pt x="345094" y="162130"/>
                </a:lnTo>
                <a:lnTo>
                  <a:pt x="288327" y="129016"/>
                </a:lnTo>
                <a:cubicBezTo>
                  <a:pt x="281446" y="125145"/>
                  <a:pt x="272845" y="127296"/>
                  <a:pt x="268974" y="134177"/>
                </a:cubicBezTo>
                <a:cubicBezTo>
                  <a:pt x="265104" y="141057"/>
                  <a:pt x="267254" y="149658"/>
                  <a:pt x="274135" y="153529"/>
                </a:cubicBezTo>
                <a:lnTo>
                  <a:pt x="345094" y="194814"/>
                </a:lnTo>
                <a:lnTo>
                  <a:pt x="345094" y="236099"/>
                </a:lnTo>
                <a:lnTo>
                  <a:pt x="251342" y="192664"/>
                </a:lnTo>
                <a:cubicBezTo>
                  <a:pt x="245751" y="190083"/>
                  <a:pt x="239731" y="191374"/>
                  <a:pt x="235430" y="195244"/>
                </a:cubicBezTo>
                <a:cubicBezTo>
                  <a:pt x="229839" y="196964"/>
                  <a:pt x="225539" y="201695"/>
                  <a:pt x="225109" y="207716"/>
                </a:cubicBezTo>
                <a:lnTo>
                  <a:pt x="215218" y="311358"/>
                </a:lnTo>
                <a:lnTo>
                  <a:pt x="179523" y="290716"/>
                </a:lnTo>
                <a:lnTo>
                  <a:pt x="179523" y="207716"/>
                </a:lnTo>
                <a:cubicBezTo>
                  <a:pt x="179523" y="199975"/>
                  <a:pt x="173072" y="193524"/>
                  <a:pt x="165332" y="193524"/>
                </a:cubicBezTo>
                <a:cubicBezTo>
                  <a:pt x="157590" y="193524"/>
                  <a:pt x="151140" y="199975"/>
                  <a:pt x="151140" y="207716"/>
                </a:cubicBezTo>
                <a:lnTo>
                  <a:pt x="151140" y="274374"/>
                </a:lnTo>
                <a:lnTo>
                  <a:pt x="114585" y="253301"/>
                </a:lnTo>
                <a:lnTo>
                  <a:pt x="106414" y="207286"/>
                </a:lnTo>
                <a:cubicBezTo>
                  <a:pt x="105124" y="199544"/>
                  <a:pt x="97813" y="194384"/>
                  <a:pt x="89642" y="195674"/>
                </a:cubicBezTo>
                <a:cubicBezTo>
                  <a:pt x="81901" y="196964"/>
                  <a:pt x="76740" y="204275"/>
                  <a:pt x="78031" y="212446"/>
                </a:cubicBezTo>
                <a:lnTo>
                  <a:pt x="81901" y="234379"/>
                </a:lnTo>
                <a:lnTo>
                  <a:pt x="22124" y="199544"/>
                </a:lnTo>
                <a:cubicBezTo>
                  <a:pt x="15243" y="195674"/>
                  <a:pt x="6642" y="197824"/>
                  <a:pt x="2771" y="204705"/>
                </a:cubicBezTo>
                <a:cubicBezTo>
                  <a:pt x="-1099" y="211586"/>
                  <a:pt x="1051" y="220187"/>
                  <a:pt x="7932" y="224058"/>
                </a:cubicBezTo>
                <a:lnTo>
                  <a:pt x="66849" y="258462"/>
                </a:lnTo>
                <a:lnTo>
                  <a:pt x="46637" y="265343"/>
                </a:lnTo>
                <a:cubicBezTo>
                  <a:pt x="39326" y="267923"/>
                  <a:pt x="35456" y="276094"/>
                  <a:pt x="38036" y="283405"/>
                </a:cubicBezTo>
                <a:cubicBezTo>
                  <a:pt x="40616" y="290716"/>
                  <a:pt x="48787" y="294586"/>
                  <a:pt x="56098" y="292006"/>
                </a:cubicBezTo>
                <a:lnTo>
                  <a:pt x="99103" y="276954"/>
                </a:lnTo>
                <a:lnTo>
                  <a:pt x="135658" y="298027"/>
                </a:lnTo>
                <a:lnTo>
                  <a:pt x="78461" y="330281"/>
                </a:lnTo>
                <a:cubicBezTo>
                  <a:pt x="71580" y="334151"/>
                  <a:pt x="69000" y="342752"/>
                  <a:pt x="73300" y="349633"/>
                </a:cubicBezTo>
                <a:cubicBezTo>
                  <a:pt x="77171" y="356514"/>
                  <a:pt x="85772" y="358664"/>
                  <a:pt x="92652" y="354794"/>
                </a:cubicBezTo>
                <a:lnTo>
                  <a:pt x="164041" y="314369"/>
                </a:lnTo>
                <a:lnTo>
                  <a:pt x="199736" y="335011"/>
                </a:lnTo>
                <a:lnTo>
                  <a:pt x="115015" y="393928"/>
                </a:lnTo>
                <a:cubicBezTo>
                  <a:pt x="109855" y="397369"/>
                  <a:pt x="107704" y="403820"/>
                  <a:pt x="109425" y="409410"/>
                </a:cubicBezTo>
                <a:cubicBezTo>
                  <a:pt x="107704" y="415001"/>
                  <a:pt x="109855" y="421452"/>
                  <a:pt x="115015" y="425322"/>
                </a:cubicBezTo>
                <a:lnTo>
                  <a:pt x="200166" y="485530"/>
                </a:lnTo>
                <a:lnTo>
                  <a:pt x="164471" y="506172"/>
                </a:lnTo>
                <a:lnTo>
                  <a:pt x="92223" y="464887"/>
                </a:lnTo>
                <a:cubicBezTo>
                  <a:pt x="85342" y="461017"/>
                  <a:pt x="76740" y="463167"/>
                  <a:pt x="72870" y="470048"/>
                </a:cubicBezTo>
                <a:cubicBezTo>
                  <a:pt x="69000" y="476929"/>
                  <a:pt x="71150" y="485530"/>
                  <a:pt x="78031" y="489400"/>
                </a:cubicBezTo>
                <a:lnTo>
                  <a:pt x="135658" y="522514"/>
                </a:lnTo>
                <a:lnTo>
                  <a:pt x="99103" y="543587"/>
                </a:lnTo>
                <a:lnTo>
                  <a:pt x="55238" y="527675"/>
                </a:lnTo>
                <a:cubicBezTo>
                  <a:pt x="47927" y="525095"/>
                  <a:pt x="39756" y="528965"/>
                  <a:pt x="37176" y="536276"/>
                </a:cubicBezTo>
                <a:cubicBezTo>
                  <a:pt x="34595" y="543587"/>
                  <a:pt x="38466" y="551758"/>
                  <a:pt x="45777" y="554338"/>
                </a:cubicBezTo>
                <a:lnTo>
                  <a:pt x="66849" y="562079"/>
                </a:lnTo>
                <a:lnTo>
                  <a:pt x="7072" y="596483"/>
                </a:lnTo>
                <a:cubicBezTo>
                  <a:pt x="191" y="600354"/>
                  <a:pt x="-1959" y="608955"/>
                  <a:pt x="1911" y="615836"/>
                </a:cubicBezTo>
                <a:cubicBezTo>
                  <a:pt x="5782" y="622717"/>
                  <a:pt x="14383" y="624867"/>
                  <a:pt x="21264" y="620996"/>
                </a:cubicBezTo>
                <a:lnTo>
                  <a:pt x="80611" y="587022"/>
                </a:lnTo>
                <a:lnTo>
                  <a:pt x="76740" y="608095"/>
                </a:lnTo>
                <a:cubicBezTo>
                  <a:pt x="75450" y="615836"/>
                  <a:pt x="80611" y="623147"/>
                  <a:pt x="88352" y="624867"/>
                </a:cubicBezTo>
                <a:cubicBezTo>
                  <a:pt x="96093" y="626157"/>
                  <a:pt x="103404" y="620996"/>
                  <a:pt x="105124" y="613255"/>
                </a:cubicBezTo>
                <a:lnTo>
                  <a:pt x="113295" y="568530"/>
                </a:lnTo>
                <a:lnTo>
                  <a:pt x="149849" y="547457"/>
                </a:lnTo>
                <a:lnTo>
                  <a:pt x="149420" y="612825"/>
                </a:lnTo>
                <a:cubicBezTo>
                  <a:pt x="149420" y="620566"/>
                  <a:pt x="155870" y="627017"/>
                  <a:pt x="163611" y="627017"/>
                </a:cubicBezTo>
                <a:cubicBezTo>
                  <a:pt x="171352" y="627017"/>
                  <a:pt x="177803" y="620566"/>
                  <a:pt x="177803" y="612825"/>
                </a:cubicBezTo>
                <a:lnTo>
                  <a:pt x="178233" y="530685"/>
                </a:lnTo>
                <a:lnTo>
                  <a:pt x="213927" y="510043"/>
                </a:lnTo>
                <a:lnTo>
                  <a:pt x="223389" y="612825"/>
                </a:lnTo>
                <a:cubicBezTo>
                  <a:pt x="223819" y="618846"/>
                  <a:pt x="228549" y="624007"/>
                  <a:pt x="234140" y="625297"/>
                </a:cubicBezTo>
                <a:cubicBezTo>
                  <a:pt x="238441" y="629597"/>
                  <a:pt x="244891" y="630888"/>
                  <a:pt x="250482" y="628307"/>
                </a:cubicBezTo>
                <a:lnTo>
                  <a:pt x="345094" y="584442"/>
                </a:lnTo>
                <a:lnTo>
                  <a:pt x="345094" y="625297"/>
                </a:lnTo>
                <a:lnTo>
                  <a:pt x="273275" y="667012"/>
                </a:lnTo>
                <a:cubicBezTo>
                  <a:pt x="266394" y="670882"/>
                  <a:pt x="264244" y="679914"/>
                  <a:pt x="268114" y="686364"/>
                </a:cubicBezTo>
                <a:cubicBezTo>
                  <a:pt x="271985" y="693245"/>
                  <a:pt x="281016" y="695396"/>
                  <a:pt x="287466" y="691525"/>
                </a:cubicBezTo>
                <a:lnTo>
                  <a:pt x="345094" y="657981"/>
                </a:lnTo>
                <a:lnTo>
                  <a:pt x="345094" y="700126"/>
                </a:lnTo>
                <a:lnTo>
                  <a:pt x="309399" y="730230"/>
                </a:lnTo>
                <a:cubicBezTo>
                  <a:pt x="303378" y="735390"/>
                  <a:pt x="302518" y="744422"/>
                  <a:pt x="307679" y="750442"/>
                </a:cubicBezTo>
                <a:cubicBezTo>
                  <a:pt x="312840" y="756463"/>
                  <a:pt x="321871" y="757323"/>
                  <a:pt x="327891" y="752162"/>
                </a:cubicBezTo>
                <a:lnTo>
                  <a:pt x="345094" y="737541"/>
                </a:lnTo>
                <a:lnTo>
                  <a:pt x="345094" y="806349"/>
                </a:lnTo>
                <a:cubicBezTo>
                  <a:pt x="345094" y="814090"/>
                  <a:pt x="351544" y="820541"/>
                  <a:pt x="359285" y="820541"/>
                </a:cubicBezTo>
                <a:cubicBezTo>
                  <a:pt x="367026" y="820541"/>
                  <a:pt x="373477" y="814090"/>
                  <a:pt x="373477" y="806349"/>
                </a:cubicBezTo>
                <a:lnTo>
                  <a:pt x="373477" y="737971"/>
                </a:lnTo>
                <a:lnTo>
                  <a:pt x="389819" y="751732"/>
                </a:lnTo>
                <a:cubicBezTo>
                  <a:pt x="395840" y="756893"/>
                  <a:pt x="404871" y="756033"/>
                  <a:pt x="410031" y="750012"/>
                </a:cubicBezTo>
                <a:cubicBezTo>
                  <a:pt x="415192" y="743991"/>
                  <a:pt x="414332" y="734960"/>
                  <a:pt x="408311" y="729800"/>
                </a:cubicBezTo>
                <a:lnTo>
                  <a:pt x="373477" y="700556"/>
                </a:lnTo>
                <a:lnTo>
                  <a:pt x="373477" y="658411"/>
                </a:lnTo>
                <a:lnTo>
                  <a:pt x="430244" y="691525"/>
                </a:lnTo>
                <a:cubicBezTo>
                  <a:pt x="437125" y="695396"/>
                  <a:pt x="445726" y="693245"/>
                  <a:pt x="449596" y="686364"/>
                </a:cubicBezTo>
                <a:cubicBezTo>
                  <a:pt x="453467" y="679484"/>
                  <a:pt x="451317" y="670882"/>
                  <a:pt x="444436" y="667012"/>
                </a:cubicBezTo>
                <a:lnTo>
                  <a:pt x="373477" y="625727"/>
                </a:lnTo>
                <a:lnTo>
                  <a:pt x="373477" y="584442"/>
                </a:lnTo>
                <a:lnTo>
                  <a:pt x="467228" y="627877"/>
                </a:lnTo>
                <a:cubicBezTo>
                  <a:pt x="472819" y="630458"/>
                  <a:pt x="478840" y="629167"/>
                  <a:pt x="483140" y="625297"/>
                </a:cubicBezTo>
                <a:cubicBezTo>
                  <a:pt x="488731" y="623577"/>
                  <a:pt x="493032" y="618846"/>
                  <a:pt x="493462" y="612825"/>
                </a:cubicBezTo>
                <a:lnTo>
                  <a:pt x="503353" y="509183"/>
                </a:lnTo>
                <a:lnTo>
                  <a:pt x="539047" y="529825"/>
                </a:lnTo>
                <a:lnTo>
                  <a:pt x="539047" y="612825"/>
                </a:lnTo>
                <a:cubicBezTo>
                  <a:pt x="539047" y="620566"/>
                  <a:pt x="545498" y="627017"/>
                  <a:pt x="553239" y="627017"/>
                </a:cubicBezTo>
                <a:cubicBezTo>
                  <a:pt x="560980" y="627017"/>
                  <a:pt x="567431" y="620566"/>
                  <a:pt x="567431" y="612825"/>
                </a:cubicBezTo>
                <a:lnTo>
                  <a:pt x="567431" y="546167"/>
                </a:lnTo>
                <a:lnTo>
                  <a:pt x="603986" y="567240"/>
                </a:lnTo>
                <a:lnTo>
                  <a:pt x="612156" y="613255"/>
                </a:lnTo>
                <a:cubicBezTo>
                  <a:pt x="613446" y="620996"/>
                  <a:pt x="620757" y="626157"/>
                  <a:pt x="628929" y="624867"/>
                </a:cubicBezTo>
                <a:cubicBezTo>
                  <a:pt x="636669" y="623577"/>
                  <a:pt x="641830" y="616266"/>
                  <a:pt x="640540" y="608525"/>
                </a:cubicBezTo>
                <a:lnTo>
                  <a:pt x="636669" y="586592"/>
                </a:lnTo>
                <a:lnTo>
                  <a:pt x="696447" y="621426"/>
                </a:lnTo>
                <a:cubicBezTo>
                  <a:pt x="703328" y="625297"/>
                  <a:pt x="711929" y="623147"/>
                  <a:pt x="715799" y="616266"/>
                </a:cubicBezTo>
                <a:cubicBezTo>
                  <a:pt x="719670" y="609815"/>
                  <a:pt x="717519" y="601214"/>
                  <a:pt x="710639" y="597343"/>
                </a:cubicBezTo>
                <a:close/>
                <a:moveTo>
                  <a:pt x="251342" y="223197"/>
                </a:moveTo>
                <a:lnTo>
                  <a:pt x="344233" y="266203"/>
                </a:lnTo>
                <a:lnTo>
                  <a:pt x="344233" y="296736"/>
                </a:lnTo>
                <a:lnTo>
                  <a:pt x="318000" y="339312"/>
                </a:lnTo>
                <a:lnTo>
                  <a:pt x="267254" y="341032"/>
                </a:lnTo>
                <a:lnTo>
                  <a:pt x="241881" y="326410"/>
                </a:lnTo>
                <a:lnTo>
                  <a:pt x="251342" y="223197"/>
                </a:lnTo>
                <a:close/>
                <a:moveTo>
                  <a:pt x="227689" y="469618"/>
                </a:moveTo>
                <a:lnTo>
                  <a:pt x="142539" y="409410"/>
                </a:lnTo>
                <a:lnTo>
                  <a:pt x="227259" y="350063"/>
                </a:lnTo>
                <a:lnTo>
                  <a:pt x="253062" y="365115"/>
                </a:lnTo>
                <a:lnTo>
                  <a:pt x="277145" y="409840"/>
                </a:lnTo>
                <a:lnTo>
                  <a:pt x="252632" y="454996"/>
                </a:lnTo>
                <a:lnTo>
                  <a:pt x="227689" y="469618"/>
                </a:lnTo>
                <a:close/>
                <a:moveTo>
                  <a:pt x="345094" y="553478"/>
                </a:moveTo>
                <a:lnTo>
                  <a:pt x="250482" y="596913"/>
                </a:lnTo>
                <a:lnTo>
                  <a:pt x="241451" y="494131"/>
                </a:lnTo>
                <a:lnTo>
                  <a:pt x="267684" y="479079"/>
                </a:lnTo>
                <a:lnTo>
                  <a:pt x="318000" y="480799"/>
                </a:lnTo>
                <a:lnTo>
                  <a:pt x="345094" y="524664"/>
                </a:lnTo>
                <a:lnTo>
                  <a:pt x="345094" y="553478"/>
                </a:lnTo>
                <a:close/>
                <a:moveTo>
                  <a:pt x="373047" y="295446"/>
                </a:moveTo>
                <a:lnTo>
                  <a:pt x="373047" y="266633"/>
                </a:lnTo>
                <a:lnTo>
                  <a:pt x="467659" y="223197"/>
                </a:lnTo>
                <a:lnTo>
                  <a:pt x="476690" y="325980"/>
                </a:lnTo>
                <a:lnTo>
                  <a:pt x="450457" y="341032"/>
                </a:lnTo>
                <a:lnTo>
                  <a:pt x="400140" y="339312"/>
                </a:lnTo>
                <a:lnTo>
                  <a:pt x="373047" y="295446"/>
                </a:lnTo>
                <a:close/>
                <a:moveTo>
                  <a:pt x="466799" y="596913"/>
                </a:moveTo>
                <a:lnTo>
                  <a:pt x="373907" y="553908"/>
                </a:lnTo>
                <a:lnTo>
                  <a:pt x="373907" y="523374"/>
                </a:lnTo>
                <a:lnTo>
                  <a:pt x="400140" y="480799"/>
                </a:lnTo>
                <a:lnTo>
                  <a:pt x="450887" y="479079"/>
                </a:lnTo>
                <a:lnTo>
                  <a:pt x="476260" y="493701"/>
                </a:lnTo>
                <a:lnTo>
                  <a:pt x="466799" y="596913"/>
                </a:lnTo>
                <a:close/>
                <a:moveTo>
                  <a:pt x="491312" y="469618"/>
                </a:moveTo>
                <a:lnTo>
                  <a:pt x="465508" y="454566"/>
                </a:lnTo>
                <a:lnTo>
                  <a:pt x="441425" y="409840"/>
                </a:lnTo>
                <a:lnTo>
                  <a:pt x="465938" y="364685"/>
                </a:lnTo>
                <a:lnTo>
                  <a:pt x="490881" y="350063"/>
                </a:lnTo>
                <a:lnTo>
                  <a:pt x="576032" y="410270"/>
                </a:lnTo>
                <a:lnTo>
                  <a:pt x="491312" y="469618"/>
                </a:ln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 w="4301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>
              <a:latin typeface="+mj-ea"/>
              <a:ea typeface="+mj-ea"/>
            </a:endParaRPr>
          </a:p>
        </p:txBody>
      </p:sp>
      <p:sp>
        <p:nvSpPr>
          <p:cNvPr id="34" name="任意多边形: 形状 33">
            <a:extLst>
              <a:ext uri="{FF2B5EF4-FFF2-40B4-BE49-F238E27FC236}">
                <a16:creationId xmlns:a16="http://schemas.microsoft.com/office/drawing/2014/main" id="{7EA061A7-7799-45E5-AF59-50BBF6CC8893}"/>
              </a:ext>
            </a:extLst>
          </p:cNvPr>
          <p:cNvSpPr/>
          <p:nvPr/>
        </p:nvSpPr>
        <p:spPr>
          <a:xfrm>
            <a:off x="1260875" y="1188312"/>
            <a:ext cx="124539" cy="142212"/>
          </a:xfrm>
          <a:custGeom>
            <a:avLst/>
            <a:gdLst>
              <a:gd name="connsiteX0" fmla="*/ 710639 w 718570"/>
              <a:gd name="connsiteY0" fmla="*/ 597343 h 820540"/>
              <a:gd name="connsiteX1" fmla="*/ 651721 w 718570"/>
              <a:gd name="connsiteY1" fmla="*/ 562939 h 820540"/>
              <a:gd name="connsiteX2" fmla="*/ 671934 w 718570"/>
              <a:gd name="connsiteY2" fmla="*/ 556058 h 820540"/>
              <a:gd name="connsiteX3" fmla="*/ 680535 w 718570"/>
              <a:gd name="connsiteY3" fmla="*/ 537996 h 820540"/>
              <a:gd name="connsiteX4" fmla="*/ 662473 w 718570"/>
              <a:gd name="connsiteY4" fmla="*/ 529395 h 820540"/>
              <a:gd name="connsiteX5" fmla="*/ 619467 w 718570"/>
              <a:gd name="connsiteY5" fmla="*/ 544447 h 820540"/>
              <a:gd name="connsiteX6" fmla="*/ 582913 w 718570"/>
              <a:gd name="connsiteY6" fmla="*/ 523374 h 820540"/>
              <a:gd name="connsiteX7" fmla="*/ 640110 w 718570"/>
              <a:gd name="connsiteY7" fmla="*/ 491120 h 820540"/>
              <a:gd name="connsiteX8" fmla="*/ 645271 w 718570"/>
              <a:gd name="connsiteY8" fmla="*/ 471768 h 820540"/>
              <a:gd name="connsiteX9" fmla="*/ 625918 w 718570"/>
              <a:gd name="connsiteY9" fmla="*/ 466607 h 820540"/>
              <a:gd name="connsiteX10" fmla="*/ 554529 w 718570"/>
              <a:gd name="connsiteY10" fmla="*/ 507032 h 820540"/>
              <a:gd name="connsiteX11" fmla="*/ 518835 w 718570"/>
              <a:gd name="connsiteY11" fmla="*/ 486390 h 820540"/>
              <a:gd name="connsiteX12" fmla="*/ 603555 w 718570"/>
              <a:gd name="connsiteY12" fmla="*/ 427043 h 820540"/>
              <a:gd name="connsiteX13" fmla="*/ 609146 w 718570"/>
              <a:gd name="connsiteY13" fmla="*/ 411131 h 820540"/>
              <a:gd name="connsiteX14" fmla="*/ 603555 w 718570"/>
              <a:gd name="connsiteY14" fmla="*/ 395219 h 820540"/>
              <a:gd name="connsiteX15" fmla="*/ 518405 w 718570"/>
              <a:gd name="connsiteY15" fmla="*/ 335011 h 820540"/>
              <a:gd name="connsiteX16" fmla="*/ 554099 w 718570"/>
              <a:gd name="connsiteY16" fmla="*/ 314369 h 820540"/>
              <a:gd name="connsiteX17" fmla="*/ 626348 w 718570"/>
              <a:gd name="connsiteY17" fmla="*/ 355654 h 820540"/>
              <a:gd name="connsiteX18" fmla="*/ 645700 w 718570"/>
              <a:gd name="connsiteY18" fmla="*/ 350493 h 820540"/>
              <a:gd name="connsiteX19" fmla="*/ 640540 w 718570"/>
              <a:gd name="connsiteY19" fmla="*/ 331141 h 820540"/>
              <a:gd name="connsiteX20" fmla="*/ 582913 w 718570"/>
              <a:gd name="connsiteY20" fmla="*/ 298027 h 820540"/>
              <a:gd name="connsiteX21" fmla="*/ 619467 w 718570"/>
              <a:gd name="connsiteY21" fmla="*/ 276954 h 820540"/>
              <a:gd name="connsiteX22" fmla="*/ 663333 w 718570"/>
              <a:gd name="connsiteY22" fmla="*/ 292866 h 820540"/>
              <a:gd name="connsiteX23" fmla="*/ 681395 w 718570"/>
              <a:gd name="connsiteY23" fmla="*/ 284265 h 820540"/>
              <a:gd name="connsiteX24" fmla="*/ 672794 w 718570"/>
              <a:gd name="connsiteY24" fmla="*/ 266203 h 820540"/>
              <a:gd name="connsiteX25" fmla="*/ 651721 w 718570"/>
              <a:gd name="connsiteY25" fmla="*/ 258462 h 820540"/>
              <a:gd name="connsiteX26" fmla="*/ 711499 w 718570"/>
              <a:gd name="connsiteY26" fmla="*/ 224058 h 820540"/>
              <a:gd name="connsiteX27" fmla="*/ 716659 w 718570"/>
              <a:gd name="connsiteY27" fmla="*/ 204705 h 820540"/>
              <a:gd name="connsiteX28" fmla="*/ 697307 w 718570"/>
              <a:gd name="connsiteY28" fmla="*/ 199544 h 820540"/>
              <a:gd name="connsiteX29" fmla="*/ 637960 w 718570"/>
              <a:gd name="connsiteY29" fmla="*/ 233519 h 820540"/>
              <a:gd name="connsiteX30" fmla="*/ 641830 w 718570"/>
              <a:gd name="connsiteY30" fmla="*/ 212446 h 820540"/>
              <a:gd name="connsiteX31" fmla="*/ 630219 w 718570"/>
              <a:gd name="connsiteY31" fmla="*/ 195674 h 820540"/>
              <a:gd name="connsiteX32" fmla="*/ 613446 w 718570"/>
              <a:gd name="connsiteY32" fmla="*/ 207286 h 820540"/>
              <a:gd name="connsiteX33" fmla="*/ 605276 w 718570"/>
              <a:gd name="connsiteY33" fmla="*/ 252011 h 820540"/>
              <a:gd name="connsiteX34" fmla="*/ 568721 w 718570"/>
              <a:gd name="connsiteY34" fmla="*/ 273084 h 820540"/>
              <a:gd name="connsiteX35" fmla="*/ 569151 w 718570"/>
              <a:gd name="connsiteY35" fmla="*/ 207716 h 820540"/>
              <a:gd name="connsiteX36" fmla="*/ 554959 w 718570"/>
              <a:gd name="connsiteY36" fmla="*/ 193524 h 820540"/>
              <a:gd name="connsiteX37" fmla="*/ 540768 w 718570"/>
              <a:gd name="connsiteY37" fmla="*/ 207716 h 820540"/>
              <a:gd name="connsiteX38" fmla="*/ 540337 w 718570"/>
              <a:gd name="connsiteY38" fmla="*/ 289856 h 820540"/>
              <a:gd name="connsiteX39" fmla="*/ 504643 w 718570"/>
              <a:gd name="connsiteY39" fmla="*/ 310498 h 820540"/>
              <a:gd name="connsiteX40" fmla="*/ 495182 w 718570"/>
              <a:gd name="connsiteY40" fmla="*/ 207716 h 820540"/>
              <a:gd name="connsiteX41" fmla="*/ 484431 w 718570"/>
              <a:gd name="connsiteY41" fmla="*/ 195244 h 820540"/>
              <a:gd name="connsiteX42" fmla="*/ 468089 w 718570"/>
              <a:gd name="connsiteY42" fmla="*/ 192234 h 820540"/>
              <a:gd name="connsiteX43" fmla="*/ 373477 w 718570"/>
              <a:gd name="connsiteY43" fmla="*/ 236099 h 820540"/>
              <a:gd name="connsiteX44" fmla="*/ 373477 w 718570"/>
              <a:gd name="connsiteY44" fmla="*/ 195244 h 820540"/>
              <a:gd name="connsiteX45" fmla="*/ 445296 w 718570"/>
              <a:gd name="connsiteY45" fmla="*/ 153529 h 820540"/>
              <a:gd name="connsiteX46" fmla="*/ 450457 w 718570"/>
              <a:gd name="connsiteY46" fmla="*/ 134177 h 820540"/>
              <a:gd name="connsiteX47" fmla="*/ 431104 w 718570"/>
              <a:gd name="connsiteY47" fmla="*/ 129016 h 820540"/>
              <a:gd name="connsiteX48" fmla="*/ 373477 w 718570"/>
              <a:gd name="connsiteY48" fmla="*/ 162560 h 820540"/>
              <a:gd name="connsiteX49" fmla="*/ 373477 w 718570"/>
              <a:gd name="connsiteY49" fmla="*/ 120415 h 820540"/>
              <a:gd name="connsiteX50" fmla="*/ 409171 w 718570"/>
              <a:gd name="connsiteY50" fmla="*/ 90311 h 820540"/>
              <a:gd name="connsiteX51" fmla="*/ 410892 w 718570"/>
              <a:gd name="connsiteY51" fmla="*/ 70099 h 820540"/>
              <a:gd name="connsiteX52" fmla="*/ 390679 w 718570"/>
              <a:gd name="connsiteY52" fmla="*/ 68378 h 820540"/>
              <a:gd name="connsiteX53" fmla="*/ 373477 w 718570"/>
              <a:gd name="connsiteY53" fmla="*/ 83000 h 820540"/>
              <a:gd name="connsiteX54" fmla="*/ 373477 w 718570"/>
              <a:gd name="connsiteY54" fmla="*/ 14192 h 820540"/>
              <a:gd name="connsiteX55" fmla="*/ 359285 w 718570"/>
              <a:gd name="connsiteY55" fmla="*/ 0 h 820540"/>
              <a:gd name="connsiteX56" fmla="*/ 345094 w 718570"/>
              <a:gd name="connsiteY56" fmla="*/ 14192 h 820540"/>
              <a:gd name="connsiteX57" fmla="*/ 345094 w 718570"/>
              <a:gd name="connsiteY57" fmla="*/ 82570 h 820540"/>
              <a:gd name="connsiteX58" fmla="*/ 328752 w 718570"/>
              <a:gd name="connsiteY58" fmla="*/ 68808 h 820540"/>
              <a:gd name="connsiteX59" fmla="*/ 308539 w 718570"/>
              <a:gd name="connsiteY59" fmla="*/ 70529 h 820540"/>
              <a:gd name="connsiteX60" fmla="*/ 310259 w 718570"/>
              <a:gd name="connsiteY60" fmla="*/ 90741 h 820540"/>
              <a:gd name="connsiteX61" fmla="*/ 345094 w 718570"/>
              <a:gd name="connsiteY61" fmla="*/ 119985 h 820540"/>
              <a:gd name="connsiteX62" fmla="*/ 345094 w 718570"/>
              <a:gd name="connsiteY62" fmla="*/ 162130 h 820540"/>
              <a:gd name="connsiteX63" fmla="*/ 288327 w 718570"/>
              <a:gd name="connsiteY63" fmla="*/ 129016 h 820540"/>
              <a:gd name="connsiteX64" fmla="*/ 268974 w 718570"/>
              <a:gd name="connsiteY64" fmla="*/ 134177 h 820540"/>
              <a:gd name="connsiteX65" fmla="*/ 274135 w 718570"/>
              <a:gd name="connsiteY65" fmla="*/ 153529 h 820540"/>
              <a:gd name="connsiteX66" fmla="*/ 345094 w 718570"/>
              <a:gd name="connsiteY66" fmla="*/ 194814 h 820540"/>
              <a:gd name="connsiteX67" fmla="*/ 345094 w 718570"/>
              <a:gd name="connsiteY67" fmla="*/ 236099 h 820540"/>
              <a:gd name="connsiteX68" fmla="*/ 251342 w 718570"/>
              <a:gd name="connsiteY68" fmla="*/ 192664 h 820540"/>
              <a:gd name="connsiteX69" fmla="*/ 235430 w 718570"/>
              <a:gd name="connsiteY69" fmla="*/ 195244 h 820540"/>
              <a:gd name="connsiteX70" fmla="*/ 225109 w 718570"/>
              <a:gd name="connsiteY70" fmla="*/ 207716 h 820540"/>
              <a:gd name="connsiteX71" fmla="*/ 215218 w 718570"/>
              <a:gd name="connsiteY71" fmla="*/ 311358 h 820540"/>
              <a:gd name="connsiteX72" fmla="*/ 179523 w 718570"/>
              <a:gd name="connsiteY72" fmla="*/ 290716 h 820540"/>
              <a:gd name="connsiteX73" fmla="*/ 179523 w 718570"/>
              <a:gd name="connsiteY73" fmla="*/ 207716 h 820540"/>
              <a:gd name="connsiteX74" fmla="*/ 165332 w 718570"/>
              <a:gd name="connsiteY74" fmla="*/ 193524 h 820540"/>
              <a:gd name="connsiteX75" fmla="*/ 151140 w 718570"/>
              <a:gd name="connsiteY75" fmla="*/ 207716 h 820540"/>
              <a:gd name="connsiteX76" fmla="*/ 151140 w 718570"/>
              <a:gd name="connsiteY76" fmla="*/ 274374 h 820540"/>
              <a:gd name="connsiteX77" fmla="*/ 114585 w 718570"/>
              <a:gd name="connsiteY77" fmla="*/ 253301 h 820540"/>
              <a:gd name="connsiteX78" fmla="*/ 106414 w 718570"/>
              <a:gd name="connsiteY78" fmla="*/ 207286 h 820540"/>
              <a:gd name="connsiteX79" fmla="*/ 89642 w 718570"/>
              <a:gd name="connsiteY79" fmla="*/ 195674 h 820540"/>
              <a:gd name="connsiteX80" fmla="*/ 78031 w 718570"/>
              <a:gd name="connsiteY80" fmla="*/ 212446 h 820540"/>
              <a:gd name="connsiteX81" fmla="*/ 81901 w 718570"/>
              <a:gd name="connsiteY81" fmla="*/ 234379 h 820540"/>
              <a:gd name="connsiteX82" fmla="*/ 22124 w 718570"/>
              <a:gd name="connsiteY82" fmla="*/ 199544 h 820540"/>
              <a:gd name="connsiteX83" fmla="*/ 2771 w 718570"/>
              <a:gd name="connsiteY83" fmla="*/ 204705 h 820540"/>
              <a:gd name="connsiteX84" fmla="*/ 7932 w 718570"/>
              <a:gd name="connsiteY84" fmla="*/ 224058 h 820540"/>
              <a:gd name="connsiteX85" fmla="*/ 66849 w 718570"/>
              <a:gd name="connsiteY85" fmla="*/ 258462 h 820540"/>
              <a:gd name="connsiteX86" fmla="*/ 46637 w 718570"/>
              <a:gd name="connsiteY86" fmla="*/ 265343 h 820540"/>
              <a:gd name="connsiteX87" fmla="*/ 38036 w 718570"/>
              <a:gd name="connsiteY87" fmla="*/ 283405 h 820540"/>
              <a:gd name="connsiteX88" fmla="*/ 56098 w 718570"/>
              <a:gd name="connsiteY88" fmla="*/ 292006 h 820540"/>
              <a:gd name="connsiteX89" fmla="*/ 99103 w 718570"/>
              <a:gd name="connsiteY89" fmla="*/ 276954 h 820540"/>
              <a:gd name="connsiteX90" fmla="*/ 135658 w 718570"/>
              <a:gd name="connsiteY90" fmla="*/ 298027 h 820540"/>
              <a:gd name="connsiteX91" fmla="*/ 78461 w 718570"/>
              <a:gd name="connsiteY91" fmla="*/ 330281 h 820540"/>
              <a:gd name="connsiteX92" fmla="*/ 73300 w 718570"/>
              <a:gd name="connsiteY92" fmla="*/ 349633 h 820540"/>
              <a:gd name="connsiteX93" fmla="*/ 92652 w 718570"/>
              <a:gd name="connsiteY93" fmla="*/ 354794 h 820540"/>
              <a:gd name="connsiteX94" fmla="*/ 164041 w 718570"/>
              <a:gd name="connsiteY94" fmla="*/ 314369 h 820540"/>
              <a:gd name="connsiteX95" fmla="*/ 199736 w 718570"/>
              <a:gd name="connsiteY95" fmla="*/ 335011 h 820540"/>
              <a:gd name="connsiteX96" fmla="*/ 115015 w 718570"/>
              <a:gd name="connsiteY96" fmla="*/ 393928 h 820540"/>
              <a:gd name="connsiteX97" fmla="*/ 109425 w 718570"/>
              <a:gd name="connsiteY97" fmla="*/ 409410 h 820540"/>
              <a:gd name="connsiteX98" fmla="*/ 115015 w 718570"/>
              <a:gd name="connsiteY98" fmla="*/ 425322 h 820540"/>
              <a:gd name="connsiteX99" fmla="*/ 200166 w 718570"/>
              <a:gd name="connsiteY99" fmla="*/ 485530 h 820540"/>
              <a:gd name="connsiteX100" fmla="*/ 164471 w 718570"/>
              <a:gd name="connsiteY100" fmla="*/ 506172 h 820540"/>
              <a:gd name="connsiteX101" fmla="*/ 92223 w 718570"/>
              <a:gd name="connsiteY101" fmla="*/ 464887 h 820540"/>
              <a:gd name="connsiteX102" fmla="*/ 72870 w 718570"/>
              <a:gd name="connsiteY102" fmla="*/ 470048 h 820540"/>
              <a:gd name="connsiteX103" fmla="*/ 78031 w 718570"/>
              <a:gd name="connsiteY103" fmla="*/ 489400 h 820540"/>
              <a:gd name="connsiteX104" fmla="*/ 135658 w 718570"/>
              <a:gd name="connsiteY104" fmla="*/ 522514 h 820540"/>
              <a:gd name="connsiteX105" fmla="*/ 99103 w 718570"/>
              <a:gd name="connsiteY105" fmla="*/ 543587 h 820540"/>
              <a:gd name="connsiteX106" fmla="*/ 55238 w 718570"/>
              <a:gd name="connsiteY106" fmla="*/ 527675 h 820540"/>
              <a:gd name="connsiteX107" fmla="*/ 37176 w 718570"/>
              <a:gd name="connsiteY107" fmla="*/ 536276 h 820540"/>
              <a:gd name="connsiteX108" fmla="*/ 45777 w 718570"/>
              <a:gd name="connsiteY108" fmla="*/ 554338 h 820540"/>
              <a:gd name="connsiteX109" fmla="*/ 66849 w 718570"/>
              <a:gd name="connsiteY109" fmla="*/ 562079 h 820540"/>
              <a:gd name="connsiteX110" fmla="*/ 7072 w 718570"/>
              <a:gd name="connsiteY110" fmla="*/ 596483 h 820540"/>
              <a:gd name="connsiteX111" fmla="*/ 1911 w 718570"/>
              <a:gd name="connsiteY111" fmla="*/ 615836 h 820540"/>
              <a:gd name="connsiteX112" fmla="*/ 21264 w 718570"/>
              <a:gd name="connsiteY112" fmla="*/ 620996 h 820540"/>
              <a:gd name="connsiteX113" fmla="*/ 80611 w 718570"/>
              <a:gd name="connsiteY113" fmla="*/ 587022 h 820540"/>
              <a:gd name="connsiteX114" fmla="*/ 76740 w 718570"/>
              <a:gd name="connsiteY114" fmla="*/ 608095 h 820540"/>
              <a:gd name="connsiteX115" fmla="*/ 88352 w 718570"/>
              <a:gd name="connsiteY115" fmla="*/ 624867 h 820540"/>
              <a:gd name="connsiteX116" fmla="*/ 105124 w 718570"/>
              <a:gd name="connsiteY116" fmla="*/ 613255 h 820540"/>
              <a:gd name="connsiteX117" fmla="*/ 113295 w 718570"/>
              <a:gd name="connsiteY117" fmla="*/ 568530 h 820540"/>
              <a:gd name="connsiteX118" fmla="*/ 149849 w 718570"/>
              <a:gd name="connsiteY118" fmla="*/ 547457 h 820540"/>
              <a:gd name="connsiteX119" fmla="*/ 149420 w 718570"/>
              <a:gd name="connsiteY119" fmla="*/ 612825 h 820540"/>
              <a:gd name="connsiteX120" fmla="*/ 163611 w 718570"/>
              <a:gd name="connsiteY120" fmla="*/ 627017 h 820540"/>
              <a:gd name="connsiteX121" fmla="*/ 177803 w 718570"/>
              <a:gd name="connsiteY121" fmla="*/ 612825 h 820540"/>
              <a:gd name="connsiteX122" fmla="*/ 178233 w 718570"/>
              <a:gd name="connsiteY122" fmla="*/ 530685 h 820540"/>
              <a:gd name="connsiteX123" fmla="*/ 213927 w 718570"/>
              <a:gd name="connsiteY123" fmla="*/ 510043 h 820540"/>
              <a:gd name="connsiteX124" fmla="*/ 223389 w 718570"/>
              <a:gd name="connsiteY124" fmla="*/ 612825 h 820540"/>
              <a:gd name="connsiteX125" fmla="*/ 234140 w 718570"/>
              <a:gd name="connsiteY125" fmla="*/ 625297 h 820540"/>
              <a:gd name="connsiteX126" fmla="*/ 250482 w 718570"/>
              <a:gd name="connsiteY126" fmla="*/ 628307 h 820540"/>
              <a:gd name="connsiteX127" fmla="*/ 345094 w 718570"/>
              <a:gd name="connsiteY127" fmla="*/ 584442 h 820540"/>
              <a:gd name="connsiteX128" fmla="*/ 345094 w 718570"/>
              <a:gd name="connsiteY128" fmla="*/ 625297 h 820540"/>
              <a:gd name="connsiteX129" fmla="*/ 273275 w 718570"/>
              <a:gd name="connsiteY129" fmla="*/ 667012 h 820540"/>
              <a:gd name="connsiteX130" fmla="*/ 268114 w 718570"/>
              <a:gd name="connsiteY130" fmla="*/ 686364 h 820540"/>
              <a:gd name="connsiteX131" fmla="*/ 287466 w 718570"/>
              <a:gd name="connsiteY131" fmla="*/ 691525 h 820540"/>
              <a:gd name="connsiteX132" fmla="*/ 345094 w 718570"/>
              <a:gd name="connsiteY132" fmla="*/ 657981 h 820540"/>
              <a:gd name="connsiteX133" fmla="*/ 345094 w 718570"/>
              <a:gd name="connsiteY133" fmla="*/ 700126 h 820540"/>
              <a:gd name="connsiteX134" fmla="*/ 309399 w 718570"/>
              <a:gd name="connsiteY134" fmla="*/ 730230 h 820540"/>
              <a:gd name="connsiteX135" fmla="*/ 307679 w 718570"/>
              <a:gd name="connsiteY135" fmla="*/ 750442 h 820540"/>
              <a:gd name="connsiteX136" fmla="*/ 327891 w 718570"/>
              <a:gd name="connsiteY136" fmla="*/ 752162 h 820540"/>
              <a:gd name="connsiteX137" fmla="*/ 345094 w 718570"/>
              <a:gd name="connsiteY137" fmla="*/ 737541 h 820540"/>
              <a:gd name="connsiteX138" fmla="*/ 345094 w 718570"/>
              <a:gd name="connsiteY138" fmla="*/ 806349 h 820540"/>
              <a:gd name="connsiteX139" fmla="*/ 359285 w 718570"/>
              <a:gd name="connsiteY139" fmla="*/ 820541 h 820540"/>
              <a:gd name="connsiteX140" fmla="*/ 373477 w 718570"/>
              <a:gd name="connsiteY140" fmla="*/ 806349 h 820540"/>
              <a:gd name="connsiteX141" fmla="*/ 373477 w 718570"/>
              <a:gd name="connsiteY141" fmla="*/ 737971 h 820540"/>
              <a:gd name="connsiteX142" fmla="*/ 389819 w 718570"/>
              <a:gd name="connsiteY142" fmla="*/ 751732 h 820540"/>
              <a:gd name="connsiteX143" fmla="*/ 410031 w 718570"/>
              <a:gd name="connsiteY143" fmla="*/ 750012 h 820540"/>
              <a:gd name="connsiteX144" fmla="*/ 408311 w 718570"/>
              <a:gd name="connsiteY144" fmla="*/ 729800 h 820540"/>
              <a:gd name="connsiteX145" fmla="*/ 373477 w 718570"/>
              <a:gd name="connsiteY145" fmla="*/ 700556 h 820540"/>
              <a:gd name="connsiteX146" fmla="*/ 373477 w 718570"/>
              <a:gd name="connsiteY146" fmla="*/ 658411 h 820540"/>
              <a:gd name="connsiteX147" fmla="*/ 430244 w 718570"/>
              <a:gd name="connsiteY147" fmla="*/ 691525 h 820540"/>
              <a:gd name="connsiteX148" fmla="*/ 449596 w 718570"/>
              <a:gd name="connsiteY148" fmla="*/ 686364 h 820540"/>
              <a:gd name="connsiteX149" fmla="*/ 444436 w 718570"/>
              <a:gd name="connsiteY149" fmla="*/ 667012 h 820540"/>
              <a:gd name="connsiteX150" fmla="*/ 373477 w 718570"/>
              <a:gd name="connsiteY150" fmla="*/ 625727 h 820540"/>
              <a:gd name="connsiteX151" fmla="*/ 373477 w 718570"/>
              <a:gd name="connsiteY151" fmla="*/ 584442 h 820540"/>
              <a:gd name="connsiteX152" fmla="*/ 467228 w 718570"/>
              <a:gd name="connsiteY152" fmla="*/ 627877 h 820540"/>
              <a:gd name="connsiteX153" fmla="*/ 483140 w 718570"/>
              <a:gd name="connsiteY153" fmla="*/ 625297 h 820540"/>
              <a:gd name="connsiteX154" fmla="*/ 493462 w 718570"/>
              <a:gd name="connsiteY154" fmla="*/ 612825 h 820540"/>
              <a:gd name="connsiteX155" fmla="*/ 503353 w 718570"/>
              <a:gd name="connsiteY155" fmla="*/ 509183 h 820540"/>
              <a:gd name="connsiteX156" fmla="*/ 539047 w 718570"/>
              <a:gd name="connsiteY156" fmla="*/ 529825 h 820540"/>
              <a:gd name="connsiteX157" fmla="*/ 539047 w 718570"/>
              <a:gd name="connsiteY157" fmla="*/ 612825 h 820540"/>
              <a:gd name="connsiteX158" fmla="*/ 553239 w 718570"/>
              <a:gd name="connsiteY158" fmla="*/ 627017 h 820540"/>
              <a:gd name="connsiteX159" fmla="*/ 567431 w 718570"/>
              <a:gd name="connsiteY159" fmla="*/ 612825 h 820540"/>
              <a:gd name="connsiteX160" fmla="*/ 567431 w 718570"/>
              <a:gd name="connsiteY160" fmla="*/ 546167 h 820540"/>
              <a:gd name="connsiteX161" fmla="*/ 603986 w 718570"/>
              <a:gd name="connsiteY161" fmla="*/ 567240 h 820540"/>
              <a:gd name="connsiteX162" fmla="*/ 612156 w 718570"/>
              <a:gd name="connsiteY162" fmla="*/ 613255 h 820540"/>
              <a:gd name="connsiteX163" fmla="*/ 628929 w 718570"/>
              <a:gd name="connsiteY163" fmla="*/ 624867 h 820540"/>
              <a:gd name="connsiteX164" fmla="*/ 640540 w 718570"/>
              <a:gd name="connsiteY164" fmla="*/ 608525 h 820540"/>
              <a:gd name="connsiteX165" fmla="*/ 636669 w 718570"/>
              <a:gd name="connsiteY165" fmla="*/ 586592 h 820540"/>
              <a:gd name="connsiteX166" fmla="*/ 696447 w 718570"/>
              <a:gd name="connsiteY166" fmla="*/ 621426 h 820540"/>
              <a:gd name="connsiteX167" fmla="*/ 715799 w 718570"/>
              <a:gd name="connsiteY167" fmla="*/ 616266 h 820540"/>
              <a:gd name="connsiteX168" fmla="*/ 710639 w 718570"/>
              <a:gd name="connsiteY168" fmla="*/ 597343 h 820540"/>
              <a:gd name="connsiteX169" fmla="*/ 251342 w 718570"/>
              <a:gd name="connsiteY169" fmla="*/ 223197 h 820540"/>
              <a:gd name="connsiteX170" fmla="*/ 344233 w 718570"/>
              <a:gd name="connsiteY170" fmla="*/ 266203 h 820540"/>
              <a:gd name="connsiteX171" fmla="*/ 344233 w 718570"/>
              <a:gd name="connsiteY171" fmla="*/ 296736 h 820540"/>
              <a:gd name="connsiteX172" fmla="*/ 318000 w 718570"/>
              <a:gd name="connsiteY172" fmla="*/ 339312 h 820540"/>
              <a:gd name="connsiteX173" fmla="*/ 267254 w 718570"/>
              <a:gd name="connsiteY173" fmla="*/ 341032 h 820540"/>
              <a:gd name="connsiteX174" fmla="*/ 241881 w 718570"/>
              <a:gd name="connsiteY174" fmla="*/ 326410 h 820540"/>
              <a:gd name="connsiteX175" fmla="*/ 251342 w 718570"/>
              <a:gd name="connsiteY175" fmla="*/ 223197 h 820540"/>
              <a:gd name="connsiteX176" fmla="*/ 227689 w 718570"/>
              <a:gd name="connsiteY176" fmla="*/ 469618 h 820540"/>
              <a:gd name="connsiteX177" fmla="*/ 142539 w 718570"/>
              <a:gd name="connsiteY177" fmla="*/ 409410 h 820540"/>
              <a:gd name="connsiteX178" fmla="*/ 227259 w 718570"/>
              <a:gd name="connsiteY178" fmla="*/ 350063 h 820540"/>
              <a:gd name="connsiteX179" fmla="*/ 253062 w 718570"/>
              <a:gd name="connsiteY179" fmla="*/ 365115 h 820540"/>
              <a:gd name="connsiteX180" fmla="*/ 277145 w 718570"/>
              <a:gd name="connsiteY180" fmla="*/ 409840 h 820540"/>
              <a:gd name="connsiteX181" fmla="*/ 252632 w 718570"/>
              <a:gd name="connsiteY181" fmla="*/ 454996 h 820540"/>
              <a:gd name="connsiteX182" fmla="*/ 227689 w 718570"/>
              <a:gd name="connsiteY182" fmla="*/ 469618 h 820540"/>
              <a:gd name="connsiteX183" fmla="*/ 345094 w 718570"/>
              <a:gd name="connsiteY183" fmla="*/ 553478 h 820540"/>
              <a:gd name="connsiteX184" fmla="*/ 250482 w 718570"/>
              <a:gd name="connsiteY184" fmla="*/ 596913 h 820540"/>
              <a:gd name="connsiteX185" fmla="*/ 241451 w 718570"/>
              <a:gd name="connsiteY185" fmla="*/ 494131 h 820540"/>
              <a:gd name="connsiteX186" fmla="*/ 267684 w 718570"/>
              <a:gd name="connsiteY186" fmla="*/ 479079 h 820540"/>
              <a:gd name="connsiteX187" fmla="*/ 318000 w 718570"/>
              <a:gd name="connsiteY187" fmla="*/ 480799 h 820540"/>
              <a:gd name="connsiteX188" fmla="*/ 345094 w 718570"/>
              <a:gd name="connsiteY188" fmla="*/ 524664 h 820540"/>
              <a:gd name="connsiteX189" fmla="*/ 345094 w 718570"/>
              <a:gd name="connsiteY189" fmla="*/ 553478 h 820540"/>
              <a:gd name="connsiteX190" fmla="*/ 373047 w 718570"/>
              <a:gd name="connsiteY190" fmla="*/ 295446 h 820540"/>
              <a:gd name="connsiteX191" fmla="*/ 373047 w 718570"/>
              <a:gd name="connsiteY191" fmla="*/ 266633 h 820540"/>
              <a:gd name="connsiteX192" fmla="*/ 467659 w 718570"/>
              <a:gd name="connsiteY192" fmla="*/ 223197 h 820540"/>
              <a:gd name="connsiteX193" fmla="*/ 476690 w 718570"/>
              <a:gd name="connsiteY193" fmla="*/ 325980 h 820540"/>
              <a:gd name="connsiteX194" fmla="*/ 450457 w 718570"/>
              <a:gd name="connsiteY194" fmla="*/ 341032 h 820540"/>
              <a:gd name="connsiteX195" fmla="*/ 400140 w 718570"/>
              <a:gd name="connsiteY195" fmla="*/ 339312 h 820540"/>
              <a:gd name="connsiteX196" fmla="*/ 373047 w 718570"/>
              <a:gd name="connsiteY196" fmla="*/ 295446 h 820540"/>
              <a:gd name="connsiteX197" fmla="*/ 466799 w 718570"/>
              <a:gd name="connsiteY197" fmla="*/ 596913 h 820540"/>
              <a:gd name="connsiteX198" fmla="*/ 373907 w 718570"/>
              <a:gd name="connsiteY198" fmla="*/ 553908 h 820540"/>
              <a:gd name="connsiteX199" fmla="*/ 373907 w 718570"/>
              <a:gd name="connsiteY199" fmla="*/ 523374 h 820540"/>
              <a:gd name="connsiteX200" fmla="*/ 400140 w 718570"/>
              <a:gd name="connsiteY200" fmla="*/ 480799 h 820540"/>
              <a:gd name="connsiteX201" fmla="*/ 450887 w 718570"/>
              <a:gd name="connsiteY201" fmla="*/ 479079 h 820540"/>
              <a:gd name="connsiteX202" fmla="*/ 476260 w 718570"/>
              <a:gd name="connsiteY202" fmla="*/ 493701 h 820540"/>
              <a:gd name="connsiteX203" fmla="*/ 466799 w 718570"/>
              <a:gd name="connsiteY203" fmla="*/ 596913 h 820540"/>
              <a:gd name="connsiteX204" fmla="*/ 491312 w 718570"/>
              <a:gd name="connsiteY204" fmla="*/ 469618 h 820540"/>
              <a:gd name="connsiteX205" fmla="*/ 465508 w 718570"/>
              <a:gd name="connsiteY205" fmla="*/ 454566 h 820540"/>
              <a:gd name="connsiteX206" fmla="*/ 441425 w 718570"/>
              <a:gd name="connsiteY206" fmla="*/ 409840 h 820540"/>
              <a:gd name="connsiteX207" fmla="*/ 465938 w 718570"/>
              <a:gd name="connsiteY207" fmla="*/ 364685 h 820540"/>
              <a:gd name="connsiteX208" fmla="*/ 490881 w 718570"/>
              <a:gd name="connsiteY208" fmla="*/ 350063 h 820540"/>
              <a:gd name="connsiteX209" fmla="*/ 576032 w 718570"/>
              <a:gd name="connsiteY209" fmla="*/ 410270 h 820540"/>
              <a:gd name="connsiteX210" fmla="*/ 491312 w 718570"/>
              <a:gd name="connsiteY210" fmla="*/ 469618 h 8205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</a:cxnLst>
            <a:rect l="l" t="t" r="r" b="b"/>
            <a:pathLst>
              <a:path w="718570" h="820540">
                <a:moveTo>
                  <a:pt x="710639" y="597343"/>
                </a:moveTo>
                <a:lnTo>
                  <a:pt x="651721" y="562939"/>
                </a:lnTo>
                <a:lnTo>
                  <a:pt x="671934" y="556058"/>
                </a:lnTo>
                <a:cubicBezTo>
                  <a:pt x="679245" y="553478"/>
                  <a:pt x="683115" y="545307"/>
                  <a:pt x="680535" y="537996"/>
                </a:cubicBezTo>
                <a:cubicBezTo>
                  <a:pt x="677954" y="530685"/>
                  <a:pt x="669784" y="526815"/>
                  <a:pt x="662473" y="529395"/>
                </a:cubicBezTo>
                <a:lnTo>
                  <a:pt x="619467" y="544447"/>
                </a:lnTo>
                <a:lnTo>
                  <a:pt x="582913" y="523374"/>
                </a:lnTo>
                <a:lnTo>
                  <a:pt x="640110" y="491120"/>
                </a:lnTo>
                <a:cubicBezTo>
                  <a:pt x="646991" y="487250"/>
                  <a:pt x="649571" y="478649"/>
                  <a:pt x="645271" y="471768"/>
                </a:cubicBezTo>
                <a:cubicBezTo>
                  <a:pt x="641400" y="464887"/>
                  <a:pt x="632799" y="462737"/>
                  <a:pt x="625918" y="466607"/>
                </a:cubicBezTo>
                <a:lnTo>
                  <a:pt x="554529" y="507032"/>
                </a:lnTo>
                <a:lnTo>
                  <a:pt x="518835" y="486390"/>
                </a:lnTo>
                <a:lnTo>
                  <a:pt x="603555" y="427043"/>
                </a:lnTo>
                <a:cubicBezTo>
                  <a:pt x="608716" y="423602"/>
                  <a:pt x="610866" y="417151"/>
                  <a:pt x="609146" y="411131"/>
                </a:cubicBezTo>
                <a:cubicBezTo>
                  <a:pt x="610866" y="405540"/>
                  <a:pt x="608716" y="399089"/>
                  <a:pt x="603555" y="395219"/>
                </a:cubicBezTo>
                <a:lnTo>
                  <a:pt x="518405" y="335011"/>
                </a:lnTo>
                <a:lnTo>
                  <a:pt x="554099" y="314369"/>
                </a:lnTo>
                <a:lnTo>
                  <a:pt x="626348" y="355654"/>
                </a:lnTo>
                <a:cubicBezTo>
                  <a:pt x="633229" y="359524"/>
                  <a:pt x="641830" y="357374"/>
                  <a:pt x="645700" y="350493"/>
                </a:cubicBezTo>
                <a:cubicBezTo>
                  <a:pt x="649571" y="343612"/>
                  <a:pt x="647421" y="335011"/>
                  <a:pt x="640540" y="331141"/>
                </a:cubicBezTo>
                <a:lnTo>
                  <a:pt x="582913" y="298027"/>
                </a:lnTo>
                <a:lnTo>
                  <a:pt x="619467" y="276954"/>
                </a:lnTo>
                <a:lnTo>
                  <a:pt x="663333" y="292866"/>
                </a:lnTo>
                <a:cubicBezTo>
                  <a:pt x="670644" y="295446"/>
                  <a:pt x="678815" y="291576"/>
                  <a:pt x="681395" y="284265"/>
                </a:cubicBezTo>
                <a:cubicBezTo>
                  <a:pt x="683975" y="276954"/>
                  <a:pt x="680105" y="268783"/>
                  <a:pt x="672794" y="266203"/>
                </a:cubicBezTo>
                <a:lnTo>
                  <a:pt x="651721" y="258462"/>
                </a:lnTo>
                <a:lnTo>
                  <a:pt x="711499" y="224058"/>
                </a:lnTo>
                <a:cubicBezTo>
                  <a:pt x="718379" y="220187"/>
                  <a:pt x="720530" y="211586"/>
                  <a:pt x="716659" y="204705"/>
                </a:cubicBezTo>
                <a:cubicBezTo>
                  <a:pt x="712789" y="197824"/>
                  <a:pt x="704188" y="195674"/>
                  <a:pt x="697307" y="199544"/>
                </a:cubicBezTo>
                <a:lnTo>
                  <a:pt x="637960" y="233519"/>
                </a:lnTo>
                <a:lnTo>
                  <a:pt x="641830" y="212446"/>
                </a:lnTo>
                <a:cubicBezTo>
                  <a:pt x="643120" y="204705"/>
                  <a:pt x="637960" y="197394"/>
                  <a:pt x="630219" y="195674"/>
                </a:cubicBezTo>
                <a:cubicBezTo>
                  <a:pt x="622478" y="194384"/>
                  <a:pt x="615167" y="199544"/>
                  <a:pt x="613446" y="207286"/>
                </a:cubicBezTo>
                <a:lnTo>
                  <a:pt x="605276" y="252011"/>
                </a:lnTo>
                <a:lnTo>
                  <a:pt x="568721" y="273084"/>
                </a:lnTo>
                <a:lnTo>
                  <a:pt x="569151" y="207716"/>
                </a:lnTo>
                <a:cubicBezTo>
                  <a:pt x="569151" y="199975"/>
                  <a:pt x="562700" y="193524"/>
                  <a:pt x="554959" y="193524"/>
                </a:cubicBezTo>
                <a:cubicBezTo>
                  <a:pt x="547218" y="193524"/>
                  <a:pt x="540768" y="199975"/>
                  <a:pt x="540768" y="207716"/>
                </a:cubicBezTo>
                <a:lnTo>
                  <a:pt x="540337" y="289856"/>
                </a:lnTo>
                <a:lnTo>
                  <a:pt x="504643" y="310498"/>
                </a:lnTo>
                <a:lnTo>
                  <a:pt x="495182" y="207716"/>
                </a:lnTo>
                <a:cubicBezTo>
                  <a:pt x="494752" y="201695"/>
                  <a:pt x="490021" y="196534"/>
                  <a:pt x="484431" y="195244"/>
                </a:cubicBezTo>
                <a:cubicBezTo>
                  <a:pt x="480130" y="190943"/>
                  <a:pt x="473679" y="189653"/>
                  <a:pt x="468089" y="192234"/>
                </a:cubicBezTo>
                <a:lnTo>
                  <a:pt x="373477" y="236099"/>
                </a:lnTo>
                <a:lnTo>
                  <a:pt x="373477" y="195244"/>
                </a:lnTo>
                <a:lnTo>
                  <a:pt x="445296" y="153529"/>
                </a:lnTo>
                <a:cubicBezTo>
                  <a:pt x="452177" y="149658"/>
                  <a:pt x="454327" y="141057"/>
                  <a:pt x="450457" y="134177"/>
                </a:cubicBezTo>
                <a:cubicBezTo>
                  <a:pt x="446586" y="127296"/>
                  <a:pt x="437555" y="125145"/>
                  <a:pt x="431104" y="129016"/>
                </a:cubicBezTo>
                <a:lnTo>
                  <a:pt x="373477" y="162560"/>
                </a:lnTo>
                <a:lnTo>
                  <a:pt x="373477" y="120415"/>
                </a:lnTo>
                <a:lnTo>
                  <a:pt x="409171" y="90311"/>
                </a:lnTo>
                <a:cubicBezTo>
                  <a:pt x="415192" y="85150"/>
                  <a:pt x="416052" y="76119"/>
                  <a:pt x="410892" y="70099"/>
                </a:cubicBezTo>
                <a:cubicBezTo>
                  <a:pt x="405731" y="64078"/>
                  <a:pt x="396700" y="63218"/>
                  <a:pt x="390679" y="68378"/>
                </a:cubicBezTo>
                <a:lnTo>
                  <a:pt x="373477" y="83000"/>
                </a:lnTo>
                <a:lnTo>
                  <a:pt x="373477" y="14192"/>
                </a:lnTo>
                <a:cubicBezTo>
                  <a:pt x="373477" y="6451"/>
                  <a:pt x="367026" y="0"/>
                  <a:pt x="359285" y="0"/>
                </a:cubicBezTo>
                <a:cubicBezTo>
                  <a:pt x="351544" y="0"/>
                  <a:pt x="345094" y="6451"/>
                  <a:pt x="345094" y="14192"/>
                </a:cubicBezTo>
                <a:lnTo>
                  <a:pt x="345094" y="82570"/>
                </a:lnTo>
                <a:lnTo>
                  <a:pt x="328752" y="68808"/>
                </a:lnTo>
                <a:cubicBezTo>
                  <a:pt x="322731" y="63648"/>
                  <a:pt x="313700" y="64508"/>
                  <a:pt x="308539" y="70529"/>
                </a:cubicBezTo>
                <a:cubicBezTo>
                  <a:pt x="303378" y="76549"/>
                  <a:pt x="304239" y="85581"/>
                  <a:pt x="310259" y="90741"/>
                </a:cubicBezTo>
                <a:lnTo>
                  <a:pt x="345094" y="119985"/>
                </a:lnTo>
                <a:lnTo>
                  <a:pt x="345094" y="162130"/>
                </a:lnTo>
                <a:lnTo>
                  <a:pt x="288327" y="129016"/>
                </a:lnTo>
                <a:cubicBezTo>
                  <a:pt x="281446" y="125145"/>
                  <a:pt x="272845" y="127296"/>
                  <a:pt x="268974" y="134177"/>
                </a:cubicBezTo>
                <a:cubicBezTo>
                  <a:pt x="265104" y="141057"/>
                  <a:pt x="267254" y="149658"/>
                  <a:pt x="274135" y="153529"/>
                </a:cubicBezTo>
                <a:lnTo>
                  <a:pt x="345094" y="194814"/>
                </a:lnTo>
                <a:lnTo>
                  <a:pt x="345094" y="236099"/>
                </a:lnTo>
                <a:lnTo>
                  <a:pt x="251342" y="192664"/>
                </a:lnTo>
                <a:cubicBezTo>
                  <a:pt x="245751" y="190083"/>
                  <a:pt x="239731" y="191374"/>
                  <a:pt x="235430" y="195244"/>
                </a:cubicBezTo>
                <a:cubicBezTo>
                  <a:pt x="229839" y="196964"/>
                  <a:pt x="225539" y="201695"/>
                  <a:pt x="225109" y="207716"/>
                </a:cubicBezTo>
                <a:lnTo>
                  <a:pt x="215218" y="311358"/>
                </a:lnTo>
                <a:lnTo>
                  <a:pt x="179523" y="290716"/>
                </a:lnTo>
                <a:lnTo>
                  <a:pt x="179523" y="207716"/>
                </a:lnTo>
                <a:cubicBezTo>
                  <a:pt x="179523" y="199975"/>
                  <a:pt x="173072" y="193524"/>
                  <a:pt x="165332" y="193524"/>
                </a:cubicBezTo>
                <a:cubicBezTo>
                  <a:pt x="157590" y="193524"/>
                  <a:pt x="151140" y="199975"/>
                  <a:pt x="151140" y="207716"/>
                </a:cubicBezTo>
                <a:lnTo>
                  <a:pt x="151140" y="274374"/>
                </a:lnTo>
                <a:lnTo>
                  <a:pt x="114585" y="253301"/>
                </a:lnTo>
                <a:lnTo>
                  <a:pt x="106414" y="207286"/>
                </a:lnTo>
                <a:cubicBezTo>
                  <a:pt x="105124" y="199544"/>
                  <a:pt x="97813" y="194384"/>
                  <a:pt x="89642" y="195674"/>
                </a:cubicBezTo>
                <a:cubicBezTo>
                  <a:pt x="81901" y="196964"/>
                  <a:pt x="76740" y="204275"/>
                  <a:pt x="78031" y="212446"/>
                </a:cubicBezTo>
                <a:lnTo>
                  <a:pt x="81901" y="234379"/>
                </a:lnTo>
                <a:lnTo>
                  <a:pt x="22124" y="199544"/>
                </a:lnTo>
                <a:cubicBezTo>
                  <a:pt x="15243" y="195674"/>
                  <a:pt x="6642" y="197824"/>
                  <a:pt x="2771" y="204705"/>
                </a:cubicBezTo>
                <a:cubicBezTo>
                  <a:pt x="-1099" y="211586"/>
                  <a:pt x="1051" y="220187"/>
                  <a:pt x="7932" y="224058"/>
                </a:cubicBezTo>
                <a:lnTo>
                  <a:pt x="66849" y="258462"/>
                </a:lnTo>
                <a:lnTo>
                  <a:pt x="46637" y="265343"/>
                </a:lnTo>
                <a:cubicBezTo>
                  <a:pt x="39326" y="267923"/>
                  <a:pt x="35456" y="276094"/>
                  <a:pt x="38036" y="283405"/>
                </a:cubicBezTo>
                <a:cubicBezTo>
                  <a:pt x="40616" y="290716"/>
                  <a:pt x="48787" y="294586"/>
                  <a:pt x="56098" y="292006"/>
                </a:cubicBezTo>
                <a:lnTo>
                  <a:pt x="99103" y="276954"/>
                </a:lnTo>
                <a:lnTo>
                  <a:pt x="135658" y="298027"/>
                </a:lnTo>
                <a:lnTo>
                  <a:pt x="78461" y="330281"/>
                </a:lnTo>
                <a:cubicBezTo>
                  <a:pt x="71580" y="334151"/>
                  <a:pt x="69000" y="342752"/>
                  <a:pt x="73300" y="349633"/>
                </a:cubicBezTo>
                <a:cubicBezTo>
                  <a:pt x="77171" y="356514"/>
                  <a:pt x="85772" y="358664"/>
                  <a:pt x="92652" y="354794"/>
                </a:cubicBezTo>
                <a:lnTo>
                  <a:pt x="164041" y="314369"/>
                </a:lnTo>
                <a:lnTo>
                  <a:pt x="199736" y="335011"/>
                </a:lnTo>
                <a:lnTo>
                  <a:pt x="115015" y="393928"/>
                </a:lnTo>
                <a:cubicBezTo>
                  <a:pt x="109855" y="397369"/>
                  <a:pt x="107704" y="403820"/>
                  <a:pt x="109425" y="409410"/>
                </a:cubicBezTo>
                <a:cubicBezTo>
                  <a:pt x="107704" y="415001"/>
                  <a:pt x="109855" y="421452"/>
                  <a:pt x="115015" y="425322"/>
                </a:cubicBezTo>
                <a:lnTo>
                  <a:pt x="200166" y="485530"/>
                </a:lnTo>
                <a:lnTo>
                  <a:pt x="164471" y="506172"/>
                </a:lnTo>
                <a:lnTo>
                  <a:pt x="92223" y="464887"/>
                </a:lnTo>
                <a:cubicBezTo>
                  <a:pt x="85342" y="461017"/>
                  <a:pt x="76740" y="463167"/>
                  <a:pt x="72870" y="470048"/>
                </a:cubicBezTo>
                <a:cubicBezTo>
                  <a:pt x="69000" y="476929"/>
                  <a:pt x="71150" y="485530"/>
                  <a:pt x="78031" y="489400"/>
                </a:cubicBezTo>
                <a:lnTo>
                  <a:pt x="135658" y="522514"/>
                </a:lnTo>
                <a:lnTo>
                  <a:pt x="99103" y="543587"/>
                </a:lnTo>
                <a:lnTo>
                  <a:pt x="55238" y="527675"/>
                </a:lnTo>
                <a:cubicBezTo>
                  <a:pt x="47927" y="525095"/>
                  <a:pt x="39756" y="528965"/>
                  <a:pt x="37176" y="536276"/>
                </a:cubicBezTo>
                <a:cubicBezTo>
                  <a:pt x="34595" y="543587"/>
                  <a:pt x="38466" y="551758"/>
                  <a:pt x="45777" y="554338"/>
                </a:cubicBezTo>
                <a:lnTo>
                  <a:pt x="66849" y="562079"/>
                </a:lnTo>
                <a:lnTo>
                  <a:pt x="7072" y="596483"/>
                </a:lnTo>
                <a:cubicBezTo>
                  <a:pt x="191" y="600354"/>
                  <a:pt x="-1959" y="608955"/>
                  <a:pt x="1911" y="615836"/>
                </a:cubicBezTo>
                <a:cubicBezTo>
                  <a:pt x="5782" y="622717"/>
                  <a:pt x="14383" y="624867"/>
                  <a:pt x="21264" y="620996"/>
                </a:cubicBezTo>
                <a:lnTo>
                  <a:pt x="80611" y="587022"/>
                </a:lnTo>
                <a:lnTo>
                  <a:pt x="76740" y="608095"/>
                </a:lnTo>
                <a:cubicBezTo>
                  <a:pt x="75450" y="615836"/>
                  <a:pt x="80611" y="623147"/>
                  <a:pt x="88352" y="624867"/>
                </a:cubicBezTo>
                <a:cubicBezTo>
                  <a:pt x="96093" y="626157"/>
                  <a:pt x="103404" y="620996"/>
                  <a:pt x="105124" y="613255"/>
                </a:cubicBezTo>
                <a:lnTo>
                  <a:pt x="113295" y="568530"/>
                </a:lnTo>
                <a:lnTo>
                  <a:pt x="149849" y="547457"/>
                </a:lnTo>
                <a:lnTo>
                  <a:pt x="149420" y="612825"/>
                </a:lnTo>
                <a:cubicBezTo>
                  <a:pt x="149420" y="620566"/>
                  <a:pt x="155870" y="627017"/>
                  <a:pt x="163611" y="627017"/>
                </a:cubicBezTo>
                <a:cubicBezTo>
                  <a:pt x="171352" y="627017"/>
                  <a:pt x="177803" y="620566"/>
                  <a:pt x="177803" y="612825"/>
                </a:cubicBezTo>
                <a:lnTo>
                  <a:pt x="178233" y="530685"/>
                </a:lnTo>
                <a:lnTo>
                  <a:pt x="213927" y="510043"/>
                </a:lnTo>
                <a:lnTo>
                  <a:pt x="223389" y="612825"/>
                </a:lnTo>
                <a:cubicBezTo>
                  <a:pt x="223819" y="618846"/>
                  <a:pt x="228549" y="624007"/>
                  <a:pt x="234140" y="625297"/>
                </a:cubicBezTo>
                <a:cubicBezTo>
                  <a:pt x="238441" y="629597"/>
                  <a:pt x="244891" y="630888"/>
                  <a:pt x="250482" y="628307"/>
                </a:cubicBezTo>
                <a:lnTo>
                  <a:pt x="345094" y="584442"/>
                </a:lnTo>
                <a:lnTo>
                  <a:pt x="345094" y="625297"/>
                </a:lnTo>
                <a:lnTo>
                  <a:pt x="273275" y="667012"/>
                </a:lnTo>
                <a:cubicBezTo>
                  <a:pt x="266394" y="670882"/>
                  <a:pt x="264244" y="679914"/>
                  <a:pt x="268114" y="686364"/>
                </a:cubicBezTo>
                <a:cubicBezTo>
                  <a:pt x="271985" y="693245"/>
                  <a:pt x="281016" y="695396"/>
                  <a:pt x="287466" y="691525"/>
                </a:cubicBezTo>
                <a:lnTo>
                  <a:pt x="345094" y="657981"/>
                </a:lnTo>
                <a:lnTo>
                  <a:pt x="345094" y="700126"/>
                </a:lnTo>
                <a:lnTo>
                  <a:pt x="309399" y="730230"/>
                </a:lnTo>
                <a:cubicBezTo>
                  <a:pt x="303378" y="735390"/>
                  <a:pt x="302518" y="744422"/>
                  <a:pt x="307679" y="750442"/>
                </a:cubicBezTo>
                <a:cubicBezTo>
                  <a:pt x="312840" y="756463"/>
                  <a:pt x="321871" y="757323"/>
                  <a:pt x="327891" y="752162"/>
                </a:cubicBezTo>
                <a:lnTo>
                  <a:pt x="345094" y="737541"/>
                </a:lnTo>
                <a:lnTo>
                  <a:pt x="345094" y="806349"/>
                </a:lnTo>
                <a:cubicBezTo>
                  <a:pt x="345094" y="814090"/>
                  <a:pt x="351544" y="820541"/>
                  <a:pt x="359285" y="820541"/>
                </a:cubicBezTo>
                <a:cubicBezTo>
                  <a:pt x="367026" y="820541"/>
                  <a:pt x="373477" y="814090"/>
                  <a:pt x="373477" y="806349"/>
                </a:cubicBezTo>
                <a:lnTo>
                  <a:pt x="373477" y="737971"/>
                </a:lnTo>
                <a:lnTo>
                  <a:pt x="389819" y="751732"/>
                </a:lnTo>
                <a:cubicBezTo>
                  <a:pt x="395840" y="756893"/>
                  <a:pt x="404871" y="756033"/>
                  <a:pt x="410031" y="750012"/>
                </a:cubicBezTo>
                <a:cubicBezTo>
                  <a:pt x="415192" y="743991"/>
                  <a:pt x="414332" y="734960"/>
                  <a:pt x="408311" y="729800"/>
                </a:cubicBezTo>
                <a:lnTo>
                  <a:pt x="373477" y="700556"/>
                </a:lnTo>
                <a:lnTo>
                  <a:pt x="373477" y="658411"/>
                </a:lnTo>
                <a:lnTo>
                  <a:pt x="430244" y="691525"/>
                </a:lnTo>
                <a:cubicBezTo>
                  <a:pt x="437125" y="695396"/>
                  <a:pt x="445726" y="693245"/>
                  <a:pt x="449596" y="686364"/>
                </a:cubicBezTo>
                <a:cubicBezTo>
                  <a:pt x="453467" y="679484"/>
                  <a:pt x="451317" y="670882"/>
                  <a:pt x="444436" y="667012"/>
                </a:cubicBezTo>
                <a:lnTo>
                  <a:pt x="373477" y="625727"/>
                </a:lnTo>
                <a:lnTo>
                  <a:pt x="373477" y="584442"/>
                </a:lnTo>
                <a:lnTo>
                  <a:pt x="467228" y="627877"/>
                </a:lnTo>
                <a:cubicBezTo>
                  <a:pt x="472819" y="630458"/>
                  <a:pt x="478840" y="629167"/>
                  <a:pt x="483140" y="625297"/>
                </a:cubicBezTo>
                <a:cubicBezTo>
                  <a:pt x="488731" y="623577"/>
                  <a:pt x="493032" y="618846"/>
                  <a:pt x="493462" y="612825"/>
                </a:cubicBezTo>
                <a:lnTo>
                  <a:pt x="503353" y="509183"/>
                </a:lnTo>
                <a:lnTo>
                  <a:pt x="539047" y="529825"/>
                </a:lnTo>
                <a:lnTo>
                  <a:pt x="539047" y="612825"/>
                </a:lnTo>
                <a:cubicBezTo>
                  <a:pt x="539047" y="620566"/>
                  <a:pt x="545498" y="627017"/>
                  <a:pt x="553239" y="627017"/>
                </a:cubicBezTo>
                <a:cubicBezTo>
                  <a:pt x="560980" y="627017"/>
                  <a:pt x="567431" y="620566"/>
                  <a:pt x="567431" y="612825"/>
                </a:cubicBezTo>
                <a:lnTo>
                  <a:pt x="567431" y="546167"/>
                </a:lnTo>
                <a:lnTo>
                  <a:pt x="603986" y="567240"/>
                </a:lnTo>
                <a:lnTo>
                  <a:pt x="612156" y="613255"/>
                </a:lnTo>
                <a:cubicBezTo>
                  <a:pt x="613446" y="620996"/>
                  <a:pt x="620757" y="626157"/>
                  <a:pt x="628929" y="624867"/>
                </a:cubicBezTo>
                <a:cubicBezTo>
                  <a:pt x="636669" y="623577"/>
                  <a:pt x="641830" y="616266"/>
                  <a:pt x="640540" y="608525"/>
                </a:cubicBezTo>
                <a:lnTo>
                  <a:pt x="636669" y="586592"/>
                </a:lnTo>
                <a:lnTo>
                  <a:pt x="696447" y="621426"/>
                </a:lnTo>
                <a:cubicBezTo>
                  <a:pt x="703328" y="625297"/>
                  <a:pt x="711929" y="623147"/>
                  <a:pt x="715799" y="616266"/>
                </a:cubicBezTo>
                <a:cubicBezTo>
                  <a:pt x="719670" y="609815"/>
                  <a:pt x="717519" y="601214"/>
                  <a:pt x="710639" y="597343"/>
                </a:cubicBezTo>
                <a:close/>
                <a:moveTo>
                  <a:pt x="251342" y="223197"/>
                </a:moveTo>
                <a:lnTo>
                  <a:pt x="344233" y="266203"/>
                </a:lnTo>
                <a:lnTo>
                  <a:pt x="344233" y="296736"/>
                </a:lnTo>
                <a:lnTo>
                  <a:pt x="318000" y="339312"/>
                </a:lnTo>
                <a:lnTo>
                  <a:pt x="267254" y="341032"/>
                </a:lnTo>
                <a:lnTo>
                  <a:pt x="241881" y="326410"/>
                </a:lnTo>
                <a:lnTo>
                  <a:pt x="251342" y="223197"/>
                </a:lnTo>
                <a:close/>
                <a:moveTo>
                  <a:pt x="227689" y="469618"/>
                </a:moveTo>
                <a:lnTo>
                  <a:pt x="142539" y="409410"/>
                </a:lnTo>
                <a:lnTo>
                  <a:pt x="227259" y="350063"/>
                </a:lnTo>
                <a:lnTo>
                  <a:pt x="253062" y="365115"/>
                </a:lnTo>
                <a:lnTo>
                  <a:pt x="277145" y="409840"/>
                </a:lnTo>
                <a:lnTo>
                  <a:pt x="252632" y="454996"/>
                </a:lnTo>
                <a:lnTo>
                  <a:pt x="227689" y="469618"/>
                </a:lnTo>
                <a:close/>
                <a:moveTo>
                  <a:pt x="345094" y="553478"/>
                </a:moveTo>
                <a:lnTo>
                  <a:pt x="250482" y="596913"/>
                </a:lnTo>
                <a:lnTo>
                  <a:pt x="241451" y="494131"/>
                </a:lnTo>
                <a:lnTo>
                  <a:pt x="267684" y="479079"/>
                </a:lnTo>
                <a:lnTo>
                  <a:pt x="318000" y="480799"/>
                </a:lnTo>
                <a:lnTo>
                  <a:pt x="345094" y="524664"/>
                </a:lnTo>
                <a:lnTo>
                  <a:pt x="345094" y="553478"/>
                </a:lnTo>
                <a:close/>
                <a:moveTo>
                  <a:pt x="373047" y="295446"/>
                </a:moveTo>
                <a:lnTo>
                  <a:pt x="373047" y="266633"/>
                </a:lnTo>
                <a:lnTo>
                  <a:pt x="467659" y="223197"/>
                </a:lnTo>
                <a:lnTo>
                  <a:pt x="476690" y="325980"/>
                </a:lnTo>
                <a:lnTo>
                  <a:pt x="450457" y="341032"/>
                </a:lnTo>
                <a:lnTo>
                  <a:pt x="400140" y="339312"/>
                </a:lnTo>
                <a:lnTo>
                  <a:pt x="373047" y="295446"/>
                </a:lnTo>
                <a:close/>
                <a:moveTo>
                  <a:pt x="466799" y="596913"/>
                </a:moveTo>
                <a:lnTo>
                  <a:pt x="373907" y="553908"/>
                </a:lnTo>
                <a:lnTo>
                  <a:pt x="373907" y="523374"/>
                </a:lnTo>
                <a:lnTo>
                  <a:pt x="400140" y="480799"/>
                </a:lnTo>
                <a:lnTo>
                  <a:pt x="450887" y="479079"/>
                </a:lnTo>
                <a:lnTo>
                  <a:pt x="476260" y="493701"/>
                </a:lnTo>
                <a:lnTo>
                  <a:pt x="466799" y="596913"/>
                </a:lnTo>
                <a:close/>
                <a:moveTo>
                  <a:pt x="491312" y="469618"/>
                </a:moveTo>
                <a:lnTo>
                  <a:pt x="465508" y="454566"/>
                </a:lnTo>
                <a:lnTo>
                  <a:pt x="441425" y="409840"/>
                </a:lnTo>
                <a:lnTo>
                  <a:pt x="465938" y="364685"/>
                </a:lnTo>
                <a:lnTo>
                  <a:pt x="490881" y="350063"/>
                </a:lnTo>
                <a:lnTo>
                  <a:pt x="576032" y="410270"/>
                </a:lnTo>
                <a:lnTo>
                  <a:pt x="491312" y="469618"/>
                </a:ln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 w="4301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>
              <a:latin typeface="+mj-ea"/>
              <a:ea typeface="+mj-ea"/>
            </a:endParaRPr>
          </a:p>
        </p:txBody>
      </p:sp>
      <p:sp>
        <p:nvSpPr>
          <p:cNvPr id="35" name="文本框 34">
            <a:extLst>
              <a:ext uri="{FF2B5EF4-FFF2-40B4-BE49-F238E27FC236}">
                <a16:creationId xmlns:a16="http://schemas.microsoft.com/office/drawing/2014/main" id="{727ED405-FFC8-4CD3-B35C-1E812465BC82}"/>
              </a:ext>
            </a:extLst>
          </p:cNvPr>
          <p:cNvSpPr txBox="1"/>
          <p:nvPr/>
        </p:nvSpPr>
        <p:spPr>
          <a:xfrm>
            <a:off x="1030656" y="616609"/>
            <a:ext cx="1701664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zh-CN" altLang="en-US" sz="2800" dirty="0">
                <a:ln w="12700">
                  <a:noFill/>
                </a:ln>
                <a:solidFill>
                  <a:schemeClr val="accent2"/>
                </a:solidFill>
                <a:latin typeface="+mj-ea"/>
                <a:ea typeface="+mj-ea"/>
              </a:rPr>
              <a:t>备选图标</a:t>
            </a:r>
          </a:p>
        </p:txBody>
      </p:sp>
      <p:sp>
        <p:nvSpPr>
          <p:cNvPr id="36" name="任意多边形: 形状 35">
            <a:extLst>
              <a:ext uri="{FF2B5EF4-FFF2-40B4-BE49-F238E27FC236}">
                <a16:creationId xmlns:a16="http://schemas.microsoft.com/office/drawing/2014/main" id="{93774768-74A6-47A5-916D-2D951C57CF43}"/>
              </a:ext>
            </a:extLst>
          </p:cNvPr>
          <p:cNvSpPr/>
          <p:nvPr/>
        </p:nvSpPr>
        <p:spPr>
          <a:xfrm>
            <a:off x="2406017" y="400104"/>
            <a:ext cx="218382" cy="244170"/>
          </a:xfrm>
          <a:custGeom>
            <a:avLst/>
            <a:gdLst>
              <a:gd name="connsiteX0" fmla="*/ 1318001 w 1922273"/>
              <a:gd name="connsiteY0" fmla="*/ 3710883 h 5054678"/>
              <a:gd name="connsiteX1" fmla="*/ 1433599 w 1922273"/>
              <a:gd name="connsiteY1" fmla="*/ 3678371 h 5054678"/>
              <a:gd name="connsiteX2" fmla="*/ 1479658 w 1922273"/>
              <a:gd name="connsiteY2" fmla="*/ 3621475 h 5054678"/>
              <a:gd name="connsiteX3" fmla="*/ 1300842 w 1922273"/>
              <a:gd name="connsiteY3" fmla="*/ 3597091 h 5054678"/>
              <a:gd name="connsiteX4" fmla="*/ 1292714 w 1922273"/>
              <a:gd name="connsiteY4" fmla="*/ 3596188 h 5054678"/>
              <a:gd name="connsiteX5" fmla="*/ 1213240 w 1922273"/>
              <a:gd name="connsiteY5" fmla="*/ 3460722 h 5054678"/>
              <a:gd name="connsiteX6" fmla="*/ 1137379 w 1922273"/>
              <a:gd name="connsiteY6" fmla="*/ 3402922 h 5054678"/>
              <a:gd name="connsiteX7" fmla="*/ 1095836 w 1922273"/>
              <a:gd name="connsiteY7" fmla="*/ 3378539 h 5054678"/>
              <a:gd name="connsiteX8" fmla="*/ 1095836 w 1922273"/>
              <a:gd name="connsiteY8" fmla="*/ 0 h 5054678"/>
              <a:gd name="connsiteX9" fmla="*/ 1052486 w 1922273"/>
              <a:gd name="connsiteY9" fmla="*/ 0 h 5054678"/>
              <a:gd name="connsiteX10" fmla="*/ 1052486 w 1922273"/>
              <a:gd name="connsiteY10" fmla="*/ 3352348 h 5054678"/>
              <a:gd name="connsiteX11" fmla="*/ 939597 w 1922273"/>
              <a:gd name="connsiteY11" fmla="*/ 3225913 h 5054678"/>
              <a:gd name="connsiteX12" fmla="*/ 922438 w 1922273"/>
              <a:gd name="connsiteY12" fmla="*/ 3139214 h 5054678"/>
              <a:gd name="connsiteX13" fmla="*/ 896248 w 1922273"/>
              <a:gd name="connsiteY13" fmla="*/ 3176242 h 5054678"/>
              <a:gd name="connsiteX14" fmla="*/ 884507 w 1922273"/>
              <a:gd name="connsiteY14" fmla="*/ 3225913 h 5054678"/>
              <a:gd name="connsiteX15" fmla="*/ 891733 w 1922273"/>
              <a:gd name="connsiteY15" fmla="*/ 3266553 h 5054678"/>
              <a:gd name="connsiteX16" fmla="*/ 857414 w 1922273"/>
              <a:gd name="connsiteY16" fmla="*/ 3243072 h 5054678"/>
              <a:gd name="connsiteX17" fmla="*/ 804131 w 1922273"/>
              <a:gd name="connsiteY17" fmla="*/ 3191594 h 5054678"/>
              <a:gd name="connsiteX18" fmla="*/ 776134 w 1922273"/>
              <a:gd name="connsiteY18" fmla="*/ 3141923 h 5054678"/>
              <a:gd name="connsiteX19" fmla="*/ 765297 w 1922273"/>
              <a:gd name="connsiteY19" fmla="*/ 3090446 h 5054678"/>
              <a:gd name="connsiteX20" fmla="*/ 770716 w 1922273"/>
              <a:gd name="connsiteY20" fmla="*/ 3045291 h 5054678"/>
              <a:gd name="connsiteX21" fmla="*/ 787875 w 1922273"/>
              <a:gd name="connsiteY21" fmla="*/ 3009166 h 5054678"/>
              <a:gd name="connsiteX22" fmla="*/ 816774 w 1922273"/>
              <a:gd name="connsiteY22" fmla="*/ 2975751 h 5054678"/>
              <a:gd name="connsiteX23" fmla="*/ 845674 w 1922273"/>
              <a:gd name="connsiteY23" fmla="*/ 2959495 h 5054678"/>
              <a:gd name="connsiteX24" fmla="*/ 865542 w 1922273"/>
              <a:gd name="connsiteY24" fmla="*/ 2926080 h 5054678"/>
              <a:gd name="connsiteX25" fmla="*/ 832127 w 1922273"/>
              <a:gd name="connsiteY25" fmla="*/ 2906211 h 5054678"/>
              <a:gd name="connsiteX26" fmla="*/ 779747 w 1922273"/>
              <a:gd name="connsiteY26" fmla="*/ 2935111 h 5054678"/>
              <a:gd name="connsiteX27" fmla="*/ 742719 w 1922273"/>
              <a:gd name="connsiteY27" fmla="*/ 2979363 h 5054678"/>
              <a:gd name="connsiteX28" fmla="*/ 719238 w 1922273"/>
              <a:gd name="connsiteY28" fmla="*/ 3029034 h 5054678"/>
              <a:gd name="connsiteX29" fmla="*/ 712013 w 1922273"/>
              <a:gd name="connsiteY29" fmla="*/ 3093155 h 5054678"/>
              <a:gd name="connsiteX30" fmla="*/ 726463 w 1922273"/>
              <a:gd name="connsiteY30" fmla="*/ 3159986 h 5054678"/>
              <a:gd name="connsiteX31" fmla="*/ 762587 w 1922273"/>
              <a:gd name="connsiteY31" fmla="*/ 3224107 h 5054678"/>
              <a:gd name="connsiteX32" fmla="*/ 826708 w 1922273"/>
              <a:gd name="connsiteY32" fmla="*/ 3286421 h 5054678"/>
              <a:gd name="connsiteX33" fmla="*/ 1020877 w 1922273"/>
              <a:gd name="connsiteY33" fmla="*/ 3400213 h 5054678"/>
              <a:gd name="connsiteX34" fmla="*/ 1110285 w 1922273"/>
              <a:gd name="connsiteY34" fmla="*/ 3450787 h 5054678"/>
              <a:gd name="connsiteX35" fmla="*/ 1175309 w 1922273"/>
              <a:gd name="connsiteY35" fmla="*/ 3500459 h 5054678"/>
              <a:gd name="connsiteX36" fmla="*/ 1232205 w 1922273"/>
              <a:gd name="connsiteY36" fmla="*/ 3592576 h 5054678"/>
              <a:gd name="connsiteX37" fmla="*/ 1204209 w 1922273"/>
              <a:gd name="connsiteY37" fmla="*/ 3589866 h 5054678"/>
              <a:gd name="connsiteX38" fmla="*/ 1090417 w 1922273"/>
              <a:gd name="connsiteY38" fmla="*/ 3487815 h 5054678"/>
              <a:gd name="connsiteX39" fmla="*/ 1009137 w 1922273"/>
              <a:gd name="connsiteY39" fmla="*/ 3458915 h 5054678"/>
              <a:gd name="connsiteX40" fmla="*/ 936888 w 1922273"/>
              <a:gd name="connsiteY40" fmla="*/ 3449884 h 5054678"/>
              <a:gd name="connsiteX41" fmla="*/ 879089 w 1922273"/>
              <a:gd name="connsiteY41" fmla="*/ 3448981 h 5054678"/>
              <a:gd name="connsiteX42" fmla="*/ 817677 w 1922273"/>
              <a:gd name="connsiteY42" fmla="*/ 3458012 h 5054678"/>
              <a:gd name="connsiteX43" fmla="*/ 713820 w 1922273"/>
              <a:gd name="connsiteY43" fmla="*/ 3487815 h 5054678"/>
              <a:gd name="connsiteX44" fmla="*/ 657827 w 1922273"/>
              <a:gd name="connsiteY44" fmla="*/ 3504974 h 5054678"/>
              <a:gd name="connsiteX45" fmla="*/ 467270 w 1922273"/>
              <a:gd name="connsiteY45" fmla="*/ 3457109 h 5054678"/>
              <a:gd name="connsiteX46" fmla="*/ 444693 w 1922273"/>
              <a:gd name="connsiteY46" fmla="*/ 3416469 h 5054678"/>
              <a:gd name="connsiteX47" fmla="*/ 441080 w 1922273"/>
              <a:gd name="connsiteY47" fmla="*/ 3361379 h 5054678"/>
              <a:gd name="connsiteX48" fmla="*/ 454627 w 1922273"/>
              <a:gd name="connsiteY48" fmla="*/ 3290034 h 5054678"/>
              <a:gd name="connsiteX49" fmla="*/ 479011 w 1922273"/>
              <a:gd name="connsiteY49" fmla="*/ 3207851 h 5054678"/>
              <a:gd name="connsiteX50" fmla="*/ 460948 w 1922273"/>
              <a:gd name="connsiteY50" fmla="*/ 3173532 h 5054678"/>
              <a:gd name="connsiteX51" fmla="*/ 426630 w 1922273"/>
              <a:gd name="connsiteY51" fmla="*/ 3191594 h 5054678"/>
              <a:gd name="connsiteX52" fmla="*/ 402246 w 1922273"/>
              <a:gd name="connsiteY52" fmla="*/ 3275584 h 5054678"/>
              <a:gd name="connsiteX53" fmla="*/ 386893 w 1922273"/>
              <a:gd name="connsiteY53" fmla="*/ 3355961 h 5054678"/>
              <a:gd name="connsiteX54" fmla="*/ 391409 w 1922273"/>
              <a:gd name="connsiteY54" fmla="*/ 3430016 h 5054678"/>
              <a:gd name="connsiteX55" fmla="*/ 426630 w 1922273"/>
              <a:gd name="connsiteY55" fmla="*/ 3494137 h 5054678"/>
              <a:gd name="connsiteX56" fmla="*/ 482623 w 1922273"/>
              <a:gd name="connsiteY56" fmla="*/ 3537486 h 5054678"/>
              <a:gd name="connsiteX57" fmla="*/ 422115 w 1922273"/>
              <a:gd name="connsiteY57" fmla="*/ 3537486 h 5054678"/>
              <a:gd name="connsiteX58" fmla="*/ 342641 w 1922273"/>
              <a:gd name="connsiteY58" fmla="*/ 3521230 h 5054678"/>
              <a:gd name="connsiteX59" fmla="*/ 270392 w 1922273"/>
              <a:gd name="connsiteY59" fmla="*/ 3479687 h 5054678"/>
              <a:gd name="connsiteX60" fmla="*/ 213496 w 1922273"/>
              <a:gd name="connsiteY60" fmla="*/ 3412857 h 5054678"/>
              <a:gd name="connsiteX61" fmla="*/ 134022 w 1922273"/>
              <a:gd name="connsiteY61" fmla="*/ 3197916 h 5054678"/>
              <a:gd name="connsiteX62" fmla="*/ 96092 w 1922273"/>
              <a:gd name="connsiteY62" fmla="*/ 3166307 h 5054678"/>
              <a:gd name="connsiteX63" fmla="*/ 77126 w 1922273"/>
              <a:gd name="connsiteY63" fmla="*/ 3199722 h 5054678"/>
              <a:gd name="connsiteX64" fmla="*/ 165631 w 1922273"/>
              <a:gd name="connsiteY64" fmla="*/ 3440853 h 5054678"/>
              <a:gd name="connsiteX65" fmla="*/ 233365 w 1922273"/>
              <a:gd name="connsiteY65" fmla="*/ 3522133 h 5054678"/>
              <a:gd name="connsiteX66" fmla="*/ 322773 w 1922273"/>
              <a:gd name="connsiteY66" fmla="*/ 3573611 h 5054678"/>
              <a:gd name="connsiteX67" fmla="*/ 416696 w 1922273"/>
              <a:gd name="connsiteY67" fmla="*/ 3592576 h 5054678"/>
              <a:gd name="connsiteX68" fmla="*/ 507007 w 1922273"/>
              <a:gd name="connsiteY68" fmla="*/ 3591673 h 5054678"/>
              <a:gd name="connsiteX69" fmla="*/ 590093 w 1922273"/>
              <a:gd name="connsiteY69" fmla="*/ 3579029 h 5054678"/>
              <a:gd name="connsiteX70" fmla="*/ 671373 w 1922273"/>
              <a:gd name="connsiteY70" fmla="*/ 3558258 h 5054678"/>
              <a:gd name="connsiteX71" fmla="*/ 728269 w 1922273"/>
              <a:gd name="connsiteY71" fmla="*/ 3541099 h 5054678"/>
              <a:gd name="connsiteX72" fmla="*/ 828515 w 1922273"/>
              <a:gd name="connsiteY72" fmla="*/ 3512199 h 5054678"/>
              <a:gd name="connsiteX73" fmla="*/ 880895 w 1922273"/>
              <a:gd name="connsiteY73" fmla="*/ 3504071 h 5054678"/>
              <a:gd name="connsiteX74" fmla="*/ 932373 w 1922273"/>
              <a:gd name="connsiteY74" fmla="*/ 3504974 h 5054678"/>
              <a:gd name="connsiteX75" fmla="*/ 997396 w 1922273"/>
              <a:gd name="connsiteY75" fmla="*/ 3513102 h 5054678"/>
              <a:gd name="connsiteX76" fmla="*/ 1063324 w 1922273"/>
              <a:gd name="connsiteY76" fmla="*/ 3535680 h 5054678"/>
              <a:gd name="connsiteX77" fmla="*/ 1122026 w 1922273"/>
              <a:gd name="connsiteY77" fmla="*/ 3582642 h 5054678"/>
              <a:gd name="connsiteX78" fmla="*/ 1059711 w 1922273"/>
              <a:gd name="connsiteY78" fmla="*/ 3587157 h 5054678"/>
              <a:gd name="connsiteX79" fmla="*/ 1050680 w 1922273"/>
              <a:gd name="connsiteY79" fmla="*/ 3623282 h 5054678"/>
              <a:gd name="connsiteX80" fmla="*/ 973013 w 1922273"/>
              <a:gd name="connsiteY80" fmla="*/ 3642247 h 5054678"/>
              <a:gd name="connsiteX81" fmla="*/ 907988 w 1922273"/>
              <a:gd name="connsiteY81" fmla="*/ 3659406 h 5054678"/>
              <a:gd name="connsiteX82" fmla="*/ 1002815 w 1922273"/>
              <a:gd name="connsiteY82" fmla="*/ 3697337 h 5054678"/>
              <a:gd name="connsiteX83" fmla="*/ 1130154 w 1922273"/>
              <a:gd name="connsiteY83" fmla="*/ 3734364 h 5054678"/>
              <a:gd name="connsiteX84" fmla="*/ 1249365 w 1922273"/>
              <a:gd name="connsiteY84" fmla="*/ 3907762 h 5054678"/>
              <a:gd name="connsiteX85" fmla="*/ 1321614 w 1922273"/>
              <a:gd name="connsiteY85" fmla="*/ 4124508 h 5054678"/>
              <a:gd name="connsiteX86" fmla="*/ 1257493 w 1922273"/>
              <a:gd name="connsiteY86" fmla="*/ 4243719 h 5054678"/>
              <a:gd name="connsiteX87" fmla="*/ 1078676 w 1922273"/>
              <a:gd name="connsiteY87" fmla="*/ 4204885 h 5054678"/>
              <a:gd name="connsiteX88" fmla="*/ 895345 w 1922273"/>
              <a:gd name="connsiteY88" fmla="*/ 4105543 h 5054678"/>
              <a:gd name="connsiteX89" fmla="*/ 764394 w 1922273"/>
              <a:gd name="connsiteY89" fmla="*/ 4066709 h 5054678"/>
              <a:gd name="connsiteX90" fmla="*/ 674083 w 1922273"/>
              <a:gd name="connsiteY90" fmla="*/ 4095609 h 5054678"/>
              <a:gd name="connsiteX91" fmla="*/ 609059 w 1922273"/>
              <a:gd name="connsiteY91" fmla="*/ 4125411 h 5054678"/>
              <a:gd name="connsiteX92" fmla="*/ 539519 w 1922273"/>
              <a:gd name="connsiteY92" fmla="*/ 4086578 h 5054678"/>
              <a:gd name="connsiteX93" fmla="*/ 488945 w 1922273"/>
              <a:gd name="connsiteY93" fmla="*/ 4014329 h 5054678"/>
              <a:gd name="connsiteX94" fmla="*/ 516038 w 1922273"/>
              <a:gd name="connsiteY94" fmla="*/ 4107349 h 5054678"/>
              <a:gd name="connsiteX95" fmla="*/ 546744 w 1922273"/>
              <a:gd name="connsiteY95" fmla="*/ 4223851 h 5054678"/>
              <a:gd name="connsiteX96" fmla="*/ 474495 w 1922273"/>
              <a:gd name="connsiteY96" fmla="*/ 4389120 h 5054678"/>
              <a:gd name="connsiteX97" fmla="*/ 375153 w 1922273"/>
              <a:gd name="connsiteY97" fmla="*/ 4524587 h 5054678"/>
              <a:gd name="connsiteX98" fmla="*/ 282133 w 1922273"/>
              <a:gd name="connsiteY98" fmla="*/ 4578773 h 5054678"/>
              <a:gd name="connsiteX99" fmla="*/ 233365 w 1922273"/>
              <a:gd name="connsiteY99" fmla="*/ 4612188 h 5054678"/>
              <a:gd name="connsiteX100" fmla="*/ 240589 w 1922273"/>
              <a:gd name="connsiteY100" fmla="*/ 4679018 h 5054678"/>
              <a:gd name="connsiteX101" fmla="*/ 134022 w 1922273"/>
              <a:gd name="connsiteY101" fmla="*/ 4793713 h 5054678"/>
              <a:gd name="connsiteX102" fmla="*/ 33777 w 1922273"/>
              <a:gd name="connsiteY102" fmla="*/ 4889444 h 5054678"/>
              <a:gd name="connsiteX103" fmla="*/ 362 w 1922273"/>
              <a:gd name="connsiteY103" fmla="*/ 4953564 h 5054678"/>
              <a:gd name="connsiteX104" fmla="*/ 37389 w 1922273"/>
              <a:gd name="connsiteY104" fmla="*/ 5036651 h 5054678"/>
              <a:gd name="connsiteX105" fmla="*/ 66289 w 1922273"/>
              <a:gd name="connsiteY105" fmla="*/ 5048391 h 5054678"/>
              <a:gd name="connsiteX106" fmla="*/ 80739 w 1922273"/>
              <a:gd name="connsiteY106" fmla="*/ 4968014 h 5054678"/>
              <a:gd name="connsiteX107" fmla="*/ 193627 w 1922273"/>
              <a:gd name="connsiteY107" fmla="*/ 4807260 h 5054678"/>
              <a:gd name="connsiteX108" fmla="*/ 361606 w 1922273"/>
              <a:gd name="connsiteY108" fmla="*/ 4662762 h 5054678"/>
              <a:gd name="connsiteX109" fmla="*/ 587384 w 1922273"/>
              <a:gd name="connsiteY109" fmla="*/ 4607673 h 5054678"/>
              <a:gd name="connsiteX110" fmla="*/ 690339 w 1922273"/>
              <a:gd name="connsiteY110" fmla="*/ 4567936 h 5054678"/>
              <a:gd name="connsiteX111" fmla="*/ 740010 w 1922273"/>
              <a:gd name="connsiteY111" fmla="*/ 4490268 h 5054678"/>
              <a:gd name="connsiteX112" fmla="*/ 830321 w 1922273"/>
              <a:gd name="connsiteY112" fmla="*/ 4476722 h 5054678"/>
              <a:gd name="connsiteX113" fmla="*/ 1027199 w 1922273"/>
              <a:gd name="connsiteY113" fmla="*/ 4569742 h 5054678"/>
              <a:gd name="connsiteX114" fmla="*/ 1267427 w 1922273"/>
              <a:gd name="connsiteY114" fmla="*/ 4609479 h 5054678"/>
              <a:gd name="connsiteX115" fmla="*/ 1464305 w 1922273"/>
              <a:gd name="connsiteY115" fmla="*/ 4614898 h 5054678"/>
              <a:gd name="connsiteX116" fmla="*/ 1667505 w 1922273"/>
              <a:gd name="connsiteY116" fmla="*/ 4539036 h 5054678"/>
              <a:gd name="connsiteX117" fmla="*/ 1781297 w 1922273"/>
              <a:gd name="connsiteY117" fmla="*/ 4486656 h 5054678"/>
              <a:gd name="connsiteX118" fmla="*/ 1843612 w 1922273"/>
              <a:gd name="connsiteY118" fmla="*/ 4509234 h 5054678"/>
              <a:gd name="connsiteX119" fmla="*/ 1827356 w 1922273"/>
              <a:gd name="connsiteY119" fmla="*/ 4662762 h 5054678"/>
              <a:gd name="connsiteX120" fmla="*/ 1774072 w 1922273"/>
              <a:gd name="connsiteY120" fmla="*/ 4827129 h 5054678"/>
              <a:gd name="connsiteX121" fmla="*/ 1774975 w 1922273"/>
              <a:gd name="connsiteY121" fmla="*/ 4925568 h 5054678"/>
              <a:gd name="connsiteX122" fmla="*/ 1839999 w 1922273"/>
              <a:gd name="connsiteY122" fmla="*/ 4813582 h 5054678"/>
              <a:gd name="connsiteX123" fmla="*/ 1897798 w 1922273"/>
              <a:gd name="connsiteY123" fmla="*/ 4627541 h 5054678"/>
              <a:gd name="connsiteX124" fmla="*/ 1922182 w 1922273"/>
              <a:gd name="connsiteY124" fmla="*/ 4467691 h 5054678"/>
              <a:gd name="connsiteX125" fmla="*/ 1886961 w 1922273"/>
              <a:gd name="connsiteY125" fmla="*/ 4399957 h 5054678"/>
              <a:gd name="connsiteX126" fmla="*/ 1746979 w 1922273"/>
              <a:gd name="connsiteY126" fmla="*/ 4433372 h 5054678"/>
              <a:gd name="connsiteX127" fmla="*/ 1613318 w 1922273"/>
              <a:gd name="connsiteY127" fmla="*/ 4462272 h 5054678"/>
              <a:gd name="connsiteX128" fmla="*/ 1582613 w 1922273"/>
              <a:gd name="connsiteY128" fmla="*/ 4395442 h 5054678"/>
              <a:gd name="connsiteX129" fmla="*/ 1614221 w 1922273"/>
              <a:gd name="connsiteY129" fmla="*/ 4231075 h 5054678"/>
              <a:gd name="connsiteX130" fmla="*/ 1515782 w 1922273"/>
              <a:gd name="connsiteY130" fmla="*/ 4029682 h 5054678"/>
              <a:gd name="connsiteX131" fmla="*/ 1366769 w 1922273"/>
              <a:gd name="connsiteY131" fmla="*/ 3854478 h 5054678"/>
              <a:gd name="connsiteX132" fmla="*/ 1304454 w 1922273"/>
              <a:gd name="connsiteY132" fmla="*/ 3760554 h 5054678"/>
              <a:gd name="connsiteX133" fmla="*/ 1318001 w 1922273"/>
              <a:gd name="connsiteY133" fmla="*/ 3710883 h 5054678"/>
              <a:gd name="connsiteX0" fmla="*/ 1318001 w 1922272"/>
              <a:gd name="connsiteY0" fmla="*/ 3710883 h 5054678"/>
              <a:gd name="connsiteX1" fmla="*/ 1433599 w 1922272"/>
              <a:gd name="connsiteY1" fmla="*/ 3678371 h 5054678"/>
              <a:gd name="connsiteX2" fmla="*/ 1479658 w 1922272"/>
              <a:gd name="connsiteY2" fmla="*/ 3621475 h 5054678"/>
              <a:gd name="connsiteX3" fmla="*/ 1300842 w 1922272"/>
              <a:gd name="connsiteY3" fmla="*/ 3597091 h 5054678"/>
              <a:gd name="connsiteX4" fmla="*/ 1292714 w 1922272"/>
              <a:gd name="connsiteY4" fmla="*/ 3596188 h 5054678"/>
              <a:gd name="connsiteX5" fmla="*/ 1213240 w 1922272"/>
              <a:gd name="connsiteY5" fmla="*/ 3460722 h 5054678"/>
              <a:gd name="connsiteX6" fmla="*/ 1137379 w 1922272"/>
              <a:gd name="connsiteY6" fmla="*/ 3402922 h 5054678"/>
              <a:gd name="connsiteX7" fmla="*/ 1095836 w 1922272"/>
              <a:gd name="connsiteY7" fmla="*/ 3378539 h 5054678"/>
              <a:gd name="connsiteX8" fmla="*/ 1052486 w 1922272"/>
              <a:gd name="connsiteY8" fmla="*/ 0 h 5054678"/>
              <a:gd name="connsiteX9" fmla="*/ 1052486 w 1922272"/>
              <a:gd name="connsiteY9" fmla="*/ 3352348 h 5054678"/>
              <a:gd name="connsiteX10" fmla="*/ 939597 w 1922272"/>
              <a:gd name="connsiteY10" fmla="*/ 3225913 h 5054678"/>
              <a:gd name="connsiteX11" fmla="*/ 922438 w 1922272"/>
              <a:gd name="connsiteY11" fmla="*/ 3139214 h 5054678"/>
              <a:gd name="connsiteX12" fmla="*/ 896248 w 1922272"/>
              <a:gd name="connsiteY12" fmla="*/ 3176242 h 5054678"/>
              <a:gd name="connsiteX13" fmla="*/ 884507 w 1922272"/>
              <a:gd name="connsiteY13" fmla="*/ 3225913 h 5054678"/>
              <a:gd name="connsiteX14" fmla="*/ 891733 w 1922272"/>
              <a:gd name="connsiteY14" fmla="*/ 3266553 h 5054678"/>
              <a:gd name="connsiteX15" fmla="*/ 857414 w 1922272"/>
              <a:gd name="connsiteY15" fmla="*/ 3243072 h 5054678"/>
              <a:gd name="connsiteX16" fmla="*/ 804131 w 1922272"/>
              <a:gd name="connsiteY16" fmla="*/ 3191594 h 5054678"/>
              <a:gd name="connsiteX17" fmla="*/ 776134 w 1922272"/>
              <a:gd name="connsiteY17" fmla="*/ 3141923 h 5054678"/>
              <a:gd name="connsiteX18" fmla="*/ 765297 w 1922272"/>
              <a:gd name="connsiteY18" fmla="*/ 3090446 h 5054678"/>
              <a:gd name="connsiteX19" fmla="*/ 770716 w 1922272"/>
              <a:gd name="connsiteY19" fmla="*/ 3045291 h 5054678"/>
              <a:gd name="connsiteX20" fmla="*/ 787875 w 1922272"/>
              <a:gd name="connsiteY20" fmla="*/ 3009166 h 5054678"/>
              <a:gd name="connsiteX21" fmla="*/ 816774 w 1922272"/>
              <a:gd name="connsiteY21" fmla="*/ 2975751 h 5054678"/>
              <a:gd name="connsiteX22" fmla="*/ 845674 w 1922272"/>
              <a:gd name="connsiteY22" fmla="*/ 2959495 h 5054678"/>
              <a:gd name="connsiteX23" fmla="*/ 865542 w 1922272"/>
              <a:gd name="connsiteY23" fmla="*/ 2926080 h 5054678"/>
              <a:gd name="connsiteX24" fmla="*/ 832127 w 1922272"/>
              <a:gd name="connsiteY24" fmla="*/ 2906211 h 5054678"/>
              <a:gd name="connsiteX25" fmla="*/ 779747 w 1922272"/>
              <a:gd name="connsiteY25" fmla="*/ 2935111 h 5054678"/>
              <a:gd name="connsiteX26" fmla="*/ 742719 w 1922272"/>
              <a:gd name="connsiteY26" fmla="*/ 2979363 h 5054678"/>
              <a:gd name="connsiteX27" fmla="*/ 719238 w 1922272"/>
              <a:gd name="connsiteY27" fmla="*/ 3029034 h 5054678"/>
              <a:gd name="connsiteX28" fmla="*/ 712013 w 1922272"/>
              <a:gd name="connsiteY28" fmla="*/ 3093155 h 5054678"/>
              <a:gd name="connsiteX29" fmla="*/ 726463 w 1922272"/>
              <a:gd name="connsiteY29" fmla="*/ 3159986 h 5054678"/>
              <a:gd name="connsiteX30" fmla="*/ 762587 w 1922272"/>
              <a:gd name="connsiteY30" fmla="*/ 3224107 h 5054678"/>
              <a:gd name="connsiteX31" fmla="*/ 826708 w 1922272"/>
              <a:gd name="connsiteY31" fmla="*/ 3286421 h 5054678"/>
              <a:gd name="connsiteX32" fmla="*/ 1020877 w 1922272"/>
              <a:gd name="connsiteY32" fmla="*/ 3400213 h 5054678"/>
              <a:gd name="connsiteX33" fmla="*/ 1110285 w 1922272"/>
              <a:gd name="connsiteY33" fmla="*/ 3450787 h 5054678"/>
              <a:gd name="connsiteX34" fmla="*/ 1175309 w 1922272"/>
              <a:gd name="connsiteY34" fmla="*/ 3500459 h 5054678"/>
              <a:gd name="connsiteX35" fmla="*/ 1232205 w 1922272"/>
              <a:gd name="connsiteY35" fmla="*/ 3592576 h 5054678"/>
              <a:gd name="connsiteX36" fmla="*/ 1204209 w 1922272"/>
              <a:gd name="connsiteY36" fmla="*/ 3589866 h 5054678"/>
              <a:gd name="connsiteX37" fmla="*/ 1090417 w 1922272"/>
              <a:gd name="connsiteY37" fmla="*/ 3487815 h 5054678"/>
              <a:gd name="connsiteX38" fmla="*/ 1009137 w 1922272"/>
              <a:gd name="connsiteY38" fmla="*/ 3458915 h 5054678"/>
              <a:gd name="connsiteX39" fmla="*/ 936888 w 1922272"/>
              <a:gd name="connsiteY39" fmla="*/ 3449884 h 5054678"/>
              <a:gd name="connsiteX40" fmla="*/ 879089 w 1922272"/>
              <a:gd name="connsiteY40" fmla="*/ 3448981 h 5054678"/>
              <a:gd name="connsiteX41" fmla="*/ 817677 w 1922272"/>
              <a:gd name="connsiteY41" fmla="*/ 3458012 h 5054678"/>
              <a:gd name="connsiteX42" fmla="*/ 713820 w 1922272"/>
              <a:gd name="connsiteY42" fmla="*/ 3487815 h 5054678"/>
              <a:gd name="connsiteX43" fmla="*/ 657827 w 1922272"/>
              <a:gd name="connsiteY43" fmla="*/ 3504974 h 5054678"/>
              <a:gd name="connsiteX44" fmla="*/ 467270 w 1922272"/>
              <a:gd name="connsiteY44" fmla="*/ 3457109 h 5054678"/>
              <a:gd name="connsiteX45" fmla="*/ 444693 w 1922272"/>
              <a:gd name="connsiteY45" fmla="*/ 3416469 h 5054678"/>
              <a:gd name="connsiteX46" fmla="*/ 441080 w 1922272"/>
              <a:gd name="connsiteY46" fmla="*/ 3361379 h 5054678"/>
              <a:gd name="connsiteX47" fmla="*/ 454627 w 1922272"/>
              <a:gd name="connsiteY47" fmla="*/ 3290034 h 5054678"/>
              <a:gd name="connsiteX48" fmla="*/ 479011 w 1922272"/>
              <a:gd name="connsiteY48" fmla="*/ 3207851 h 5054678"/>
              <a:gd name="connsiteX49" fmla="*/ 460948 w 1922272"/>
              <a:gd name="connsiteY49" fmla="*/ 3173532 h 5054678"/>
              <a:gd name="connsiteX50" fmla="*/ 426630 w 1922272"/>
              <a:gd name="connsiteY50" fmla="*/ 3191594 h 5054678"/>
              <a:gd name="connsiteX51" fmla="*/ 402246 w 1922272"/>
              <a:gd name="connsiteY51" fmla="*/ 3275584 h 5054678"/>
              <a:gd name="connsiteX52" fmla="*/ 386893 w 1922272"/>
              <a:gd name="connsiteY52" fmla="*/ 3355961 h 5054678"/>
              <a:gd name="connsiteX53" fmla="*/ 391409 w 1922272"/>
              <a:gd name="connsiteY53" fmla="*/ 3430016 h 5054678"/>
              <a:gd name="connsiteX54" fmla="*/ 426630 w 1922272"/>
              <a:gd name="connsiteY54" fmla="*/ 3494137 h 5054678"/>
              <a:gd name="connsiteX55" fmla="*/ 482623 w 1922272"/>
              <a:gd name="connsiteY55" fmla="*/ 3537486 h 5054678"/>
              <a:gd name="connsiteX56" fmla="*/ 422115 w 1922272"/>
              <a:gd name="connsiteY56" fmla="*/ 3537486 h 5054678"/>
              <a:gd name="connsiteX57" fmla="*/ 342641 w 1922272"/>
              <a:gd name="connsiteY57" fmla="*/ 3521230 h 5054678"/>
              <a:gd name="connsiteX58" fmla="*/ 270392 w 1922272"/>
              <a:gd name="connsiteY58" fmla="*/ 3479687 h 5054678"/>
              <a:gd name="connsiteX59" fmla="*/ 213496 w 1922272"/>
              <a:gd name="connsiteY59" fmla="*/ 3412857 h 5054678"/>
              <a:gd name="connsiteX60" fmla="*/ 134022 w 1922272"/>
              <a:gd name="connsiteY60" fmla="*/ 3197916 h 5054678"/>
              <a:gd name="connsiteX61" fmla="*/ 96092 w 1922272"/>
              <a:gd name="connsiteY61" fmla="*/ 3166307 h 5054678"/>
              <a:gd name="connsiteX62" fmla="*/ 77126 w 1922272"/>
              <a:gd name="connsiteY62" fmla="*/ 3199722 h 5054678"/>
              <a:gd name="connsiteX63" fmla="*/ 165631 w 1922272"/>
              <a:gd name="connsiteY63" fmla="*/ 3440853 h 5054678"/>
              <a:gd name="connsiteX64" fmla="*/ 233365 w 1922272"/>
              <a:gd name="connsiteY64" fmla="*/ 3522133 h 5054678"/>
              <a:gd name="connsiteX65" fmla="*/ 322773 w 1922272"/>
              <a:gd name="connsiteY65" fmla="*/ 3573611 h 5054678"/>
              <a:gd name="connsiteX66" fmla="*/ 416696 w 1922272"/>
              <a:gd name="connsiteY66" fmla="*/ 3592576 h 5054678"/>
              <a:gd name="connsiteX67" fmla="*/ 507007 w 1922272"/>
              <a:gd name="connsiteY67" fmla="*/ 3591673 h 5054678"/>
              <a:gd name="connsiteX68" fmla="*/ 590093 w 1922272"/>
              <a:gd name="connsiteY68" fmla="*/ 3579029 h 5054678"/>
              <a:gd name="connsiteX69" fmla="*/ 671373 w 1922272"/>
              <a:gd name="connsiteY69" fmla="*/ 3558258 h 5054678"/>
              <a:gd name="connsiteX70" fmla="*/ 728269 w 1922272"/>
              <a:gd name="connsiteY70" fmla="*/ 3541099 h 5054678"/>
              <a:gd name="connsiteX71" fmla="*/ 828515 w 1922272"/>
              <a:gd name="connsiteY71" fmla="*/ 3512199 h 5054678"/>
              <a:gd name="connsiteX72" fmla="*/ 880895 w 1922272"/>
              <a:gd name="connsiteY72" fmla="*/ 3504071 h 5054678"/>
              <a:gd name="connsiteX73" fmla="*/ 932373 w 1922272"/>
              <a:gd name="connsiteY73" fmla="*/ 3504974 h 5054678"/>
              <a:gd name="connsiteX74" fmla="*/ 997396 w 1922272"/>
              <a:gd name="connsiteY74" fmla="*/ 3513102 h 5054678"/>
              <a:gd name="connsiteX75" fmla="*/ 1063324 w 1922272"/>
              <a:gd name="connsiteY75" fmla="*/ 3535680 h 5054678"/>
              <a:gd name="connsiteX76" fmla="*/ 1122026 w 1922272"/>
              <a:gd name="connsiteY76" fmla="*/ 3582642 h 5054678"/>
              <a:gd name="connsiteX77" fmla="*/ 1059711 w 1922272"/>
              <a:gd name="connsiteY77" fmla="*/ 3587157 h 5054678"/>
              <a:gd name="connsiteX78" fmla="*/ 1050680 w 1922272"/>
              <a:gd name="connsiteY78" fmla="*/ 3623282 h 5054678"/>
              <a:gd name="connsiteX79" fmla="*/ 973013 w 1922272"/>
              <a:gd name="connsiteY79" fmla="*/ 3642247 h 5054678"/>
              <a:gd name="connsiteX80" fmla="*/ 907988 w 1922272"/>
              <a:gd name="connsiteY80" fmla="*/ 3659406 h 5054678"/>
              <a:gd name="connsiteX81" fmla="*/ 1002815 w 1922272"/>
              <a:gd name="connsiteY81" fmla="*/ 3697337 h 5054678"/>
              <a:gd name="connsiteX82" fmla="*/ 1130154 w 1922272"/>
              <a:gd name="connsiteY82" fmla="*/ 3734364 h 5054678"/>
              <a:gd name="connsiteX83" fmla="*/ 1249365 w 1922272"/>
              <a:gd name="connsiteY83" fmla="*/ 3907762 h 5054678"/>
              <a:gd name="connsiteX84" fmla="*/ 1321614 w 1922272"/>
              <a:gd name="connsiteY84" fmla="*/ 4124508 h 5054678"/>
              <a:gd name="connsiteX85" fmla="*/ 1257493 w 1922272"/>
              <a:gd name="connsiteY85" fmla="*/ 4243719 h 5054678"/>
              <a:gd name="connsiteX86" fmla="*/ 1078676 w 1922272"/>
              <a:gd name="connsiteY86" fmla="*/ 4204885 h 5054678"/>
              <a:gd name="connsiteX87" fmla="*/ 895345 w 1922272"/>
              <a:gd name="connsiteY87" fmla="*/ 4105543 h 5054678"/>
              <a:gd name="connsiteX88" fmla="*/ 764394 w 1922272"/>
              <a:gd name="connsiteY88" fmla="*/ 4066709 h 5054678"/>
              <a:gd name="connsiteX89" fmla="*/ 674083 w 1922272"/>
              <a:gd name="connsiteY89" fmla="*/ 4095609 h 5054678"/>
              <a:gd name="connsiteX90" fmla="*/ 609059 w 1922272"/>
              <a:gd name="connsiteY90" fmla="*/ 4125411 h 5054678"/>
              <a:gd name="connsiteX91" fmla="*/ 539519 w 1922272"/>
              <a:gd name="connsiteY91" fmla="*/ 4086578 h 5054678"/>
              <a:gd name="connsiteX92" fmla="*/ 488945 w 1922272"/>
              <a:gd name="connsiteY92" fmla="*/ 4014329 h 5054678"/>
              <a:gd name="connsiteX93" fmla="*/ 516038 w 1922272"/>
              <a:gd name="connsiteY93" fmla="*/ 4107349 h 5054678"/>
              <a:gd name="connsiteX94" fmla="*/ 546744 w 1922272"/>
              <a:gd name="connsiteY94" fmla="*/ 4223851 h 5054678"/>
              <a:gd name="connsiteX95" fmla="*/ 474495 w 1922272"/>
              <a:gd name="connsiteY95" fmla="*/ 4389120 h 5054678"/>
              <a:gd name="connsiteX96" fmla="*/ 375153 w 1922272"/>
              <a:gd name="connsiteY96" fmla="*/ 4524587 h 5054678"/>
              <a:gd name="connsiteX97" fmla="*/ 282133 w 1922272"/>
              <a:gd name="connsiteY97" fmla="*/ 4578773 h 5054678"/>
              <a:gd name="connsiteX98" fmla="*/ 233365 w 1922272"/>
              <a:gd name="connsiteY98" fmla="*/ 4612188 h 5054678"/>
              <a:gd name="connsiteX99" fmla="*/ 240589 w 1922272"/>
              <a:gd name="connsiteY99" fmla="*/ 4679018 h 5054678"/>
              <a:gd name="connsiteX100" fmla="*/ 134022 w 1922272"/>
              <a:gd name="connsiteY100" fmla="*/ 4793713 h 5054678"/>
              <a:gd name="connsiteX101" fmla="*/ 33777 w 1922272"/>
              <a:gd name="connsiteY101" fmla="*/ 4889444 h 5054678"/>
              <a:gd name="connsiteX102" fmla="*/ 362 w 1922272"/>
              <a:gd name="connsiteY102" fmla="*/ 4953564 h 5054678"/>
              <a:gd name="connsiteX103" fmla="*/ 37389 w 1922272"/>
              <a:gd name="connsiteY103" fmla="*/ 5036651 h 5054678"/>
              <a:gd name="connsiteX104" fmla="*/ 66289 w 1922272"/>
              <a:gd name="connsiteY104" fmla="*/ 5048391 h 5054678"/>
              <a:gd name="connsiteX105" fmla="*/ 80739 w 1922272"/>
              <a:gd name="connsiteY105" fmla="*/ 4968014 h 5054678"/>
              <a:gd name="connsiteX106" fmla="*/ 193627 w 1922272"/>
              <a:gd name="connsiteY106" fmla="*/ 4807260 h 5054678"/>
              <a:gd name="connsiteX107" fmla="*/ 361606 w 1922272"/>
              <a:gd name="connsiteY107" fmla="*/ 4662762 h 5054678"/>
              <a:gd name="connsiteX108" fmla="*/ 587384 w 1922272"/>
              <a:gd name="connsiteY108" fmla="*/ 4607673 h 5054678"/>
              <a:gd name="connsiteX109" fmla="*/ 690339 w 1922272"/>
              <a:gd name="connsiteY109" fmla="*/ 4567936 h 5054678"/>
              <a:gd name="connsiteX110" fmla="*/ 740010 w 1922272"/>
              <a:gd name="connsiteY110" fmla="*/ 4490268 h 5054678"/>
              <a:gd name="connsiteX111" fmla="*/ 830321 w 1922272"/>
              <a:gd name="connsiteY111" fmla="*/ 4476722 h 5054678"/>
              <a:gd name="connsiteX112" fmla="*/ 1027199 w 1922272"/>
              <a:gd name="connsiteY112" fmla="*/ 4569742 h 5054678"/>
              <a:gd name="connsiteX113" fmla="*/ 1267427 w 1922272"/>
              <a:gd name="connsiteY113" fmla="*/ 4609479 h 5054678"/>
              <a:gd name="connsiteX114" fmla="*/ 1464305 w 1922272"/>
              <a:gd name="connsiteY114" fmla="*/ 4614898 h 5054678"/>
              <a:gd name="connsiteX115" fmla="*/ 1667505 w 1922272"/>
              <a:gd name="connsiteY115" fmla="*/ 4539036 h 5054678"/>
              <a:gd name="connsiteX116" fmla="*/ 1781297 w 1922272"/>
              <a:gd name="connsiteY116" fmla="*/ 4486656 h 5054678"/>
              <a:gd name="connsiteX117" fmla="*/ 1843612 w 1922272"/>
              <a:gd name="connsiteY117" fmla="*/ 4509234 h 5054678"/>
              <a:gd name="connsiteX118" fmla="*/ 1827356 w 1922272"/>
              <a:gd name="connsiteY118" fmla="*/ 4662762 h 5054678"/>
              <a:gd name="connsiteX119" fmla="*/ 1774072 w 1922272"/>
              <a:gd name="connsiteY119" fmla="*/ 4827129 h 5054678"/>
              <a:gd name="connsiteX120" fmla="*/ 1774975 w 1922272"/>
              <a:gd name="connsiteY120" fmla="*/ 4925568 h 5054678"/>
              <a:gd name="connsiteX121" fmla="*/ 1839999 w 1922272"/>
              <a:gd name="connsiteY121" fmla="*/ 4813582 h 5054678"/>
              <a:gd name="connsiteX122" fmla="*/ 1897798 w 1922272"/>
              <a:gd name="connsiteY122" fmla="*/ 4627541 h 5054678"/>
              <a:gd name="connsiteX123" fmla="*/ 1922182 w 1922272"/>
              <a:gd name="connsiteY123" fmla="*/ 4467691 h 5054678"/>
              <a:gd name="connsiteX124" fmla="*/ 1886961 w 1922272"/>
              <a:gd name="connsiteY124" fmla="*/ 4399957 h 5054678"/>
              <a:gd name="connsiteX125" fmla="*/ 1746979 w 1922272"/>
              <a:gd name="connsiteY125" fmla="*/ 4433372 h 5054678"/>
              <a:gd name="connsiteX126" fmla="*/ 1613318 w 1922272"/>
              <a:gd name="connsiteY126" fmla="*/ 4462272 h 5054678"/>
              <a:gd name="connsiteX127" fmla="*/ 1582613 w 1922272"/>
              <a:gd name="connsiteY127" fmla="*/ 4395442 h 5054678"/>
              <a:gd name="connsiteX128" fmla="*/ 1614221 w 1922272"/>
              <a:gd name="connsiteY128" fmla="*/ 4231075 h 5054678"/>
              <a:gd name="connsiteX129" fmla="*/ 1515782 w 1922272"/>
              <a:gd name="connsiteY129" fmla="*/ 4029682 h 5054678"/>
              <a:gd name="connsiteX130" fmla="*/ 1366769 w 1922272"/>
              <a:gd name="connsiteY130" fmla="*/ 3854478 h 5054678"/>
              <a:gd name="connsiteX131" fmla="*/ 1304454 w 1922272"/>
              <a:gd name="connsiteY131" fmla="*/ 3760554 h 5054678"/>
              <a:gd name="connsiteX132" fmla="*/ 1318001 w 1922272"/>
              <a:gd name="connsiteY132" fmla="*/ 3710883 h 5054678"/>
              <a:gd name="connsiteX0" fmla="*/ 1318001 w 1922272"/>
              <a:gd name="connsiteY0" fmla="*/ 805469 h 2149264"/>
              <a:gd name="connsiteX1" fmla="*/ 1433599 w 1922272"/>
              <a:gd name="connsiteY1" fmla="*/ 772957 h 2149264"/>
              <a:gd name="connsiteX2" fmla="*/ 1479658 w 1922272"/>
              <a:gd name="connsiteY2" fmla="*/ 716061 h 2149264"/>
              <a:gd name="connsiteX3" fmla="*/ 1300842 w 1922272"/>
              <a:gd name="connsiteY3" fmla="*/ 691677 h 2149264"/>
              <a:gd name="connsiteX4" fmla="*/ 1292714 w 1922272"/>
              <a:gd name="connsiteY4" fmla="*/ 690774 h 2149264"/>
              <a:gd name="connsiteX5" fmla="*/ 1213240 w 1922272"/>
              <a:gd name="connsiteY5" fmla="*/ 555308 h 2149264"/>
              <a:gd name="connsiteX6" fmla="*/ 1137379 w 1922272"/>
              <a:gd name="connsiteY6" fmla="*/ 497508 h 2149264"/>
              <a:gd name="connsiteX7" fmla="*/ 1095836 w 1922272"/>
              <a:gd name="connsiteY7" fmla="*/ 473125 h 2149264"/>
              <a:gd name="connsiteX8" fmla="*/ 1052486 w 1922272"/>
              <a:gd name="connsiteY8" fmla="*/ 446934 h 2149264"/>
              <a:gd name="connsiteX9" fmla="*/ 939597 w 1922272"/>
              <a:gd name="connsiteY9" fmla="*/ 320499 h 2149264"/>
              <a:gd name="connsiteX10" fmla="*/ 922438 w 1922272"/>
              <a:gd name="connsiteY10" fmla="*/ 233800 h 2149264"/>
              <a:gd name="connsiteX11" fmla="*/ 896248 w 1922272"/>
              <a:gd name="connsiteY11" fmla="*/ 270828 h 2149264"/>
              <a:gd name="connsiteX12" fmla="*/ 884507 w 1922272"/>
              <a:gd name="connsiteY12" fmla="*/ 320499 h 2149264"/>
              <a:gd name="connsiteX13" fmla="*/ 891733 w 1922272"/>
              <a:gd name="connsiteY13" fmla="*/ 361139 h 2149264"/>
              <a:gd name="connsiteX14" fmla="*/ 857414 w 1922272"/>
              <a:gd name="connsiteY14" fmla="*/ 337658 h 2149264"/>
              <a:gd name="connsiteX15" fmla="*/ 804131 w 1922272"/>
              <a:gd name="connsiteY15" fmla="*/ 286180 h 2149264"/>
              <a:gd name="connsiteX16" fmla="*/ 776134 w 1922272"/>
              <a:gd name="connsiteY16" fmla="*/ 236509 h 2149264"/>
              <a:gd name="connsiteX17" fmla="*/ 765297 w 1922272"/>
              <a:gd name="connsiteY17" fmla="*/ 185032 h 2149264"/>
              <a:gd name="connsiteX18" fmla="*/ 770716 w 1922272"/>
              <a:gd name="connsiteY18" fmla="*/ 139877 h 2149264"/>
              <a:gd name="connsiteX19" fmla="*/ 787875 w 1922272"/>
              <a:gd name="connsiteY19" fmla="*/ 103752 h 2149264"/>
              <a:gd name="connsiteX20" fmla="*/ 816774 w 1922272"/>
              <a:gd name="connsiteY20" fmla="*/ 70337 h 2149264"/>
              <a:gd name="connsiteX21" fmla="*/ 845674 w 1922272"/>
              <a:gd name="connsiteY21" fmla="*/ 54081 h 2149264"/>
              <a:gd name="connsiteX22" fmla="*/ 865542 w 1922272"/>
              <a:gd name="connsiteY22" fmla="*/ 20666 h 2149264"/>
              <a:gd name="connsiteX23" fmla="*/ 832127 w 1922272"/>
              <a:gd name="connsiteY23" fmla="*/ 797 h 2149264"/>
              <a:gd name="connsiteX24" fmla="*/ 779747 w 1922272"/>
              <a:gd name="connsiteY24" fmla="*/ 29697 h 2149264"/>
              <a:gd name="connsiteX25" fmla="*/ 742719 w 1922272"/>
              <a:gd name="connsiteY25" fmla="*/ 73949 h 2149264"/>
              <a:gd name="connsiteX26" fmla="*/ 719238 w 1922272"/>
              <a:gd name="connsiteY26" fmla="*/ 123620 h 2149264"/>
              <a:gd name="connsiteX27" fmla="*/ 712013 w 1922272"/>
              <a:gd name="connsiteY27" fmla="*/ 187741 h 2149264"/>
              <a:gd name="connsiteX28" fmla="*/ 726463 w 1922272"/>
              <a:gd name="connsiteY28" fmla="*/ 254572 h 2149264"/>
              <a:gd name="connsiteX29" fmla="*/ 762587 w 1922272"/>
              <a:gd name="connsiteY29" fmla="*/ 318693 h 2149264"/>
              <a:gd name="connsiteX30" fmla="*/ 826708 w 1922272"/>
              <a:gd name="connsiteY30" fmla="*/ 381007 h 2149264"/>
              <a:gd name="connsiteX31" fmla="*/ 1020877 w 1922272"/>
              <a:gd name="connsiteY31" fmla="*/ 494799 h 2149264"/>
              <a:gd name="connsiteX32" fmla="*/ 1110285 w 1922272"/>
              <a:gd name="connsiteY32" fmla="*/ 545373 h 2149264"/>
              <a:gd name="connsiteX33" fmla="*/ 1175309 w 1922272"/>
              <a:gd name="connsiteY33" fmla="*/ 595045 h 2149264"/>
              <a:gd name="connsiteX34" fmla="*/ 1232205 w 1922272"/>
              <a:gd name="connsiteY34" fmla="*/ 687162 h 2149264"/>
              <a:gd name="connsiteX35" fmla="*/ 1204209 w 1922272"/>
              <a:gd name="connsiteY35" fmla="*/ 684452 h 2149264"/>
              <a:gd name="connsiteX36" fmla="*/ 1090417 w 1922272"/>
              <a:gd name="connsiteY36" fmla="*/ 582401 h 2149264"/>
              <a:gd name="connsiteX37" fmla="*/ 1009137 w 1922272"/>
              <a:gd name="connsiteY37" fmla="*/ 553501 h 2149264"/>
              <a:gd name="connsiteX38" fmla="*/ 936888 w 1922272"/>
              <a:gd name="connsiteY38" fmla="*/ 544470 h 2149264"/>
              <a:gd name="connsiteX39" fmla="*/ 879089 w 1922272"/>
              <a:gd name="connsiteY39" fmla="*/ 543567 h 2149264"/>
              <a:gd name="connsiteX40" fmla="*/ 817677 w 1922272"/>
              <a:gd name="connsiteY40" fmla="*/ 552598 h 2149264"/>
              <a:gd name="connsiteX41" fmla="*/ 713820 w 1922272"/>
              <a:gd name="connsiteY41" fmla="*/ 582401 h 2149264"/>
              <a:gd name="connsiteX42" fmla="*/ 657827 w 1922272"/>
              <a:gd name="connsiteY42" fmla="*/ 599560 h 2149264"/>
              <a:gd name="connsiteX43" fmla="*/ 467270 w 1922272"/>
              <a:gd name="connsiteY43" fmla="*/ 551695 h 2149264"/>
              <a:gd name="connsiteX44" fmla="*/ 444693 w 1922272"/>
              <a:gd name="connsiteY44" fmla="*/ 511055 h 2149264"/>
              <a:gd name="connsiteX45" fmla="*/ 441080 w 1922272"/>
              <a:gd name="connsiteY45" fmla="*/ 455965 h 2149264"/>
              <a:gd name="connsiteX46" fmla="*/ 454627 w 1922272"/>
              <a:gd name="connsiteY46" fmla="*/ 384620 h 2149264"/>
              <a:gd name="connsiteX47" fmla="*/ 479011 w 1922272"/>
              <a:gd name="connsiteY47" fmla="*/ 302437 h 2149264"/>
              <a:gd name="connsiteX48" fmla="*/ 460948 w 1922272"/>
              <a:gd name="connsiteY48" fmla="*/ 268118 h 2149264"/>
              <a:gd name="connsiteX49" fmla="*/ 426630 w 1922272"/>
              <a:gd name="connsiteY49" fmla="*/ 286180 h 2149264"/>
              <a:gd name="connsiteX50" fmla="*/ 402246 w 1922272"/>
              <a:gd name="connsiteY50" fmla="*/ 370170 h 2149264"/>
              <a:gd name="connsiteX51" fmla="*/ 386893 w 1922272"/>
              <a:gd name="connsiteY51" fmla="*/ 450547 h 2149264"/>
              <a:gd name="connsiteX52" fmla="*/ 391409 w 1922272"/>
              <a:gd name="connsiteY52" fmla="*/ 524602 h 2149264"/>
              <a:gd name="connsiteX53" fmla="*/ 426630 w 1922272"/>
              <a:gd name="connsiteY53" fmla="*/ 588723 h 2149264"/>
              <a:gd name="connsiteX54" fmla="*/ 482623 w 1922272"/>
              <a:gd name="connsiteY54" fmla="*/ 632072 h 2149264"/>
              <a:gd name="connsiteX55" fmla="*/ 422115 w 1922272"/>
              <a:gd name="connsiteY55" fmla="*/ 632072 h 2149264"/>
              <a:gd name="connsiteX56" fmla="*/ 342641 w 1922272"/>
              <a:gd name="connsiteY56" fmla="*/ 615816 h 2149264"/>
              <a:gd name="connsiteX57" fmla="*/ 270392 w 1922272"/>
              <a:gd name="connsiteY57" fmla="*/ 574273 h 2149264"/>
              <a:gd name="connsiteX58" fmla="*/ 213496 w 1922272"/>
              <a:gd name="connsiteY58" fmla="*/ 507443 h 2149264"/>
              <a:gd name="connsiteX59" fmla="*/ 134022 w 1922272"/>
              <a:gd name="connsiteY59" fmla="*/ 292502 h 2149264"/>
              <a:gd name="connsiteX60" fmla="*/ 96092 w 1922272"/>
              <a:gd name="connsiteY60" fmla="*/ 260893 h 2149264"/>
              <a:gd name="connsiteX61" fmla="*/ 77126 w 1922272"/>
              <a:gd name="connsiteY61" fmla="*/ 294308 h 2149264"/>
              <a:gd name="connsiteX62" fmla="*/ 165631 w 1922272"/>
              <a:gd name="connsiteY62" fmla="*/ 535439 h 2149264"/>
              <a:gd name="connsiteX63" fmla="*/ 233365 w 1922272"/>
              <a:gd name="connsiteY63" fmla="*/ 616719 h 2149264"/>
              <a:gd name="connsiteX64" fmla="*/ 322773 w 1922272"/>
              <a:gd name="connsiteY64" fmla="*/ 668197 h 2149264"/>
              <a:gd name="connsiteX65" fmla="*/ 416696 w 1922272"/>
              <a:gd name="connsiteY65" fmla="*/ 687162 h 2149264"/>
              <a:gd name="connsiteX66" fmla="*/ 507007 w 1922272"/>
              <a:gd name="connsiteY66" fmla="*/ 686259 h 2149264"/>
              <a:gd name="connsiteX67" fmla="*/ 590093 w 1922272"/>
              <a:gd name="connsiteY67" fmla="*/ 673615 h 2149264"/>
              <a:gd name="connsiteX68" fmla="*/ 671373 w 1922272"/>
              <a:gd name="connsiteY68" fmla="*/ 652844 h 2149264"/>
              <a:gd name="connsiteX69" fmla="*/ 728269 w 1922272"/>
              <a:gd name="connsiteY69" fmla="*/ 635685 h 2149264"/>
              <a:gd name="connsiteX70" fmla="*/ 828515 w 1922272"/>
              <a:gd name="connsiteY70" fmla="*/ 606785 h 2149264"/>
              <a:gd name="connsiteX71" fmla="*/ 880895 w 1922272"/>
              <a:gd name="connsiteY71" fmla="*/ 598657 h 2149264"/>
              <a:gd name="connsiteX72" fmla="*/ 932373 w 1922272"/>
              <a:gd name="connsiteY72" fmla="*/ 599560 h 2149264"/>
              <a:gd name="connsiteX73" fmla="*/ 997396 w 1922272"/>
              <a:gd name="connsiteY73" fmla="*/ 607688 h 2149264"/>
              <a:gd name="connsiteX74" fmla="*/ 1063324 w 1922272"/>
              <a:gd name="connsiteY74" fmla="*/ 630266 h 2149264"/>
              <a:gd name="connsiteX75" fmla="*/ 1122026 w 1922272"/>
              <a:gd name="connsiteY75" fmla="*/ 677228 h 2149264"/>
              <a:gd name="connsiteX76" fmla="*/ 1059711 w 1922272"/>
              <a:gd name="connsiteY76" fmla="*/ 681743 h 2149264"/>
              <a:gd name="connsiteX77" fmla="*/ 1050680 w 1922272"/>
              <a:gd name="connsiteY77" fmla="*/ 717868 h 2149264"/>
              <a:gd name="connsiteX78" fmla="*/ 973013 w 1922272"/>
              <a:gd name="connsiteY78" fmla="*/ 736833 h 2149264"/>
              <a:gd name="connsiteX79" fmla="*/ 907988 w 1922272"/>
              <a:gd name="connsiteY79" fmla="*/ 753992 h 2149264"/>
              <a:gd name="connsiteX80" fmla="*/ 1002815 w 1922272"/>
              <a:gd name="connsiteY80" fmla="*/ 791923 h 2149264"/>
              <a:gd name="connsiteX81" fmla="*/ 1130154 w 1922272"/>
              <a:gd name="connsiteY81" fmla="*/ 828950 h 2149264"/>
              <a:gd name="connsiteX82" fmla="*/ 1249365 w 1922272"/>
              <a:gd name="connsiteY82" fmla="*/ 1002348 h 2149264"/>
              <a:gd name="connsiteX83" fmla="*/ 1321614 w 1922272"/>
              <a:gd name="connsiteY83" fmla="*/ 1219094 h 2149264"/>
              <a:gd name="connsiteX84" fmla="*/ 1257493 w 1922272"/>
              <a:gd name="connsiteY84" fmla="*/ 1338305 h 2149264"/>
              <a:gd name="connsiteX85" fmla="*/ 1078676 w 1922272"/>
              <a:gd name="connsiteY85" fmla="*/ 1299471 h 2149264"/>
              <a:gd name="connsiteX86" fmla="*/ 895345 w 1922272"/>
              <a:gd name="connsiteY86" fmla="*/ 1200129 h 2149264"/>
              <a:gd name="connsiteX87" fmla="*/ 764394 w 1922272"/>
              <a:gd name="connsiteY87" fmla="*/ 1161295 h 2149264"/>
              <a:gd name="connsiteX88" fmla="*/ 674083 w 1922272"/>
              <a:gd name="connsiteY88" fmla="*/ 1190195 h 2149264"/>
              <a:gd name="connsiteX89" fmla="*/ 609059 w 1922272"/>
              <a:gd name="connsiteY89" fmla="*/ 1219997 h 2149264"/>
              <a:gd name="connsiteX90" fmla="*/ 539519 w 1922272"/>
              <a:gd name="connsiteY90" fmla="*/ 1181164 h 2149264"/>
              <a:gd name="connsiteX91" fmla="*/ 488945 w 1922272"/>
              <a:gd name="connsiteY91" fmla="*/ 1108915 h 2149264"/>
              <a:gd name="connsiteX92" fmla="*/ 516038 w 1922272"/>
              <a:gd name="connsiteY92" fmla="*/ 1201935 h 2149264"/>
              <a:gd name="connsiteX93" fmla="*/ 546744 w 1922272"/>
              <a:gd name="connsiteY93" fmla="*/ 1318437 h 2149264"/>
              <a:gd name="connsiteX94" fmla="*/ 474495 w 1922272"/>
              <a:gd name="connsiteY94" fmla="*/ 1483706 h 2149264"/>
              <a:gd name="connsiteX95" fmla="*/ 375153 w 1922272"/>
              <a:gd name="connsiteY95" fmla="*/ 1619173 h 2149264"/>
              <a:gd name="connsiteX96" fmla="*/ 282133 w 1922272"/>
              <a:gd name="connsiteY96" fmla="*/ 1673359 h 2149264"/>
              <a:gd name="connsiteX97" fmla="*/ 233365 w 1922272"/>
              <a:gd name="connsiteY97" fmla="*/ 1706774 h 2149264"/>
              <a:gd name="connsiteX98" fmla="*/ 240589 w 1922272"/>
              <a:gd name="connsiteY98" fmla="*/ 1773604 h 2149264"/>
              <a:gd name="connsiteX99" fmla="*/ 134022 w 1922272"/>
              <a:gd name="connsiteY99" fmla="*/ 1888299 h 2149264"/>
              <a:gd name="connsiteX100" fmla="*/ 33777 w 1922272"/>
              <a:gd name="connsiteY100" fmla="*/ 1984030 h 2149264"/>
              <a:gd name="connsiteX101" fmla="*/ 362 w 1922272"/>
              <a:gd name="connsiteY101" fmla="*/ 2048150 h 2149264"/>
              <a:gd name="connsiteX102" fmla="*/ 37389 w 1922272"/>
              <a:gd name="connsiteY102" fmla="*/ 2131237 h 2149264"/>
              <a:gd name="connsiteX103" fmla="*/ 66289 w 1922272"/>
              <a:gd name="connsiteY103" fmla="*/ 2142977 h 2149264"/>
              <a:gd name="connsiteX104" fmla="*/ 80739 w 1922272"/>
              <a:gd name="connsiteY104" fmla="*/ 2062600 h 2149264"/>
              <a:gd name="connsiteX105" fmla="*/ 193627 w 1922272"/>
              <a:gd name="connsiteY105" fmla="*/ 1901846 h 2149264"/>
              <a:gd name="connsiteX106" fmla="*/ 361606 w 1922272"/>
              <a:gd name="connsiteY106" fmla="*/ 1757348 h 2149264"/>
              <a:gd name="connsiteX107" fmla="*/ 587384 w 1922272"/>
              <a:gd name="connsiteY107" fmla="*/ 1702259 h 2149264"/>
              <a:gd name="connsiteX108" fmla="*/ 690339 w 1922272"/>
              <a:gd name="connsiteY108" fmla="*/ 1662522 h 2149264"/>
              <a:gd name="connsiteX109" fmla="*/ 740010 w 1922272"/>
              <a:gd name="connsiteY109" fmla="*/ 1584854 h 2149264"/>
              <a:gd name="connsiteX110" fmla="*/ 830321 w 1922272"/>
              <a:gd name="connsiteY110" fmla="*/ 1571308 h 2149264"/>
              <a:gd name="connsiteX111" fmla="*/ 1027199 w 1922272"/>
              <a:gd name="connsiteY111" fmla="*/ 1664328 h 2149264"/>
              <a:gd name="connsiteX112" fmla="*/ 1267427 w 1922272"/>
              <a:gd name="connsiteY112" fmla="*/ 1704065 h 2149264"/>
              <a:gd name="connsiteX113" fmla="*/ 1464305 w 1922272"/>
              <a:gd name="connsiteY113" fmla="*/ 1709484 h 2149264"/>
              <a:gd name="connsiteX114" fmla="*/ 1667505 w 1922272"/>
              <a:gd name="connsiteY114" fmla="*/ 1633622 h 2149264"/>
              <a:gd name="connsiteX115" fmla="*/ 1781297 w 1922272"/>
              <a:gd name="connsiteY115" fmla="*/ 1581242 h 2149264"/>
              <a:gd name="connsiteX116" fmla="*/ 1843612 w 1922272"/>
              <a:gd name="connsiteY116" fmla="*/ 1603820 h 2149264"/>
              <a:gd name="connsiteX117" fmla="*/ 1827356 w 1922272"/>
              <a:gd name="connsiteY117" fmla="*/ 1757348 h 2149264"/>
              <a:gd name="connsiteX118" fmla="*/ 1774072 w 1922272"/>
              <a:gd name="connsiteY118" fmla="*/ 1921715 h 2149264"/>
              <a:gd name="connsiteX119" fmla="*/ 1774975 w 1922272"/>
              <a:gd name="connsiteY119" fmla="*/ 2020154 h 2149264"/>
              <a:gd name="connsiteX120" fmla="*/ 1839999 w 1922272"/>
              <a:gd name="connsiteY120" fmla="*/ 1908168 h 2149264"/>
              <a:gd name="connsiteX121" fmla="*/ 1897798 w 1922272"/>
              <a:gd name="connsiteY121" fmla="*/ 1722127 h 2149264"/>
              <a:gd name="connsiteX122" fmla="*/ 1922182 w 1922272"/>
              <a:gd name="connsiteY122" fmla="*/ 1562277 h 2149264"/>
              <a:gd name="connsiteX123" fmla="*/ 1886961 w 1922272"/>
              <a:gd name="connsiteY123" fmla="*/ 1494543 h 2149264"/>
              <a:gd name="connsiteX124" fmla="*/ 1746979 w 1922272"/>
              <a:gd name="connsiteY124" fmla="*/ 1527958 h 2149264"/>
              <a:gd name="connsiteX125" fmla="*/ 1613318 w 1922272"/>
              <a:gd name="connsiteY125" fmla="*/ 1556858 h 2149264"/>
              <a:gd name="connsiteX126" fmla="*/ 1582613 w 1922272"/>
              <a:gd name="connsiteY126" fmla="*/ 1490028 h 2149264"/>
              <a:gd name="connsiteX127" fmla="*/ 1614221 w 1922272"/>
              <a:gd name="connsiteY127" fmla="*/ 1325661 h 2149264"/>
              <a:gd name="connsiteX128" fmla="*/ 1515782 w 1922272"/>
              <a:gd name="connsiteY128" fmla="*/ 1124268 h 2149264"/>
              <a:gd name="connsiteX129" fmla="*/ 1366769 w 1922272"/>
              <a:gd name="connsiteY129" fmla="*/ 949064 h 2149264"/>
              <a:gd name="connsiteX130" fmla="*/ 1304454 w 1922272"/>
              <a:gd name="connsiteY130" fmla="*/ 855140 h 2149264"/>
              <a:gd name="connsiteX131" fmla="*/ 1318001 w 1922272"/>
              <a:gd name="connsiteY131" fmla="*/ 805469 h 21492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1922272" h="2149264">
                <a:moveTo>
                  <a:pt x="1318001" y="805469"/>
                </a:moveTo>
                <a:cubicBezTo>
                  <a:pt x="1342385" y="794632"/>
                  <a:pt x="1392959" y="789213"/>
                  <a:pt x="1433599" y="772957"/>
                </a:cubicBezTo>
                <a:cubicBezTo>
                  <a:pt x="1474239" y="757605"/>
                  <a:pt x="1505848" y="731414"/>
                  <a:pt x="1479658" y="716061"/>
                </a:cubicBezTo>
                <a:cubicBezTo>
                  <a:pt x="1453468" y="700708"/>
                  <a:pt x="1368575" y="697096"/>
                  <a:pt x="1300842" y="691677"/>
                </a:cubicBezTo>
                <a:lnTo>
                  <a:pt x="1292714" y="690774"/>
                </a:lnTo>
                <a:cubicBezTo>
                  <a:pt x="1273748" y="643812"/>
                  <a:pt x="1253880" y="596851"/>
                  <a:pt x="1213240" y="555308"/>
                </a:cubicBezTo>
                <a:cubicBezTo>
                  <a:pt x="1192468" y="534536"/>
                  <a:pt x="1167181" y="515571"/>
                  <a:pt x="1137379" y="497508"/>
                </a:cubicBezTo>
                <a:cubicBezTo>
                  <a:pt x="1126541" y="491187"/>
                  <a:pt x="1112092" y="482156"/>
                  <a:pt x="1095836" y="473125"/>
                </a:cubicBezTo>
                <a:lnTo>
                  <a:pt x="1052486" y="446934"/>
                </a:lnTo>
                <a:cubicBezTo>
                  <a:pt x="996493" y="411713"/>
                  <a:pt x="939597" y="365654"/>
                  <a:pt x="939597" y="320499"/>
                </a:cubicBezTo>
                <a:cubicBezTo>
                  <a:pt x="939597" y="278053"/>
                  <a:pt x="970303" y="183226"/>
                  <a:pt x="922438" y="233800"/>
                </a:cubicBezTo>
                <a:cubicBezTo>
                  <a:pt x="912504" y="244637"/>
                  <a:pt x="903473" y="257281"/>
                  <a:pt x="896248" y="270828"/>
                </a:cubicBezTo>
                <a:cubicBezTo>
                  <a:pt x="888120" y="286180"/>
                  <a:pt x="884507" y="303340"/>
                  <a:pt x="884507" y="320499"/>
                </a:cubicBezTo>
                <a:cubicBezTo>
                  <a:pt x="884507" y="334046"/>
                  <a:pt x="886314" y="347592"/>
                  <a:pt x="891733" y="361139"/>
                </a:cubicBezTo>
                <a:cubicBezTo>
                  <a:pt x="879089" y="353011"/>
                  <a:pt x="867348" y="344883"/>
                  <a:pt x="857414" y="337658"/>
                </a:cubicBezTo>
                <a:cubicBezTo>
                  <a:pt x="833933" y="320499"/>
                  <a:pt x="816774" y="303340"/>
                  <a:pt x="804131" y="286180"/>
                </a:cubicBezTo>
                <a:cubicBezTo>
                  <a:pt x="791487" y="269021"/>
                  <a:pt x="782456" y="252766"/>
                  <a:pt x="776134" y="236509"/>
                </a:cubicBezTo>
                <a:cubicBezTo>
                  <a:pt x="769813" y="219350"/>
                  <a:pt x="766200" y="202191"/>
                  <a:pt x="765297" y="185032"/>
                </a:cubicBezTo>
                <a:cubicBezTo>
                  <a:pt x="764394" y="168776"/>
                  <a:pt x="766200" y="154326"/>
                  <a:pt x="770716" y="139877"/>
                </a:cubicBezTo>
                <a:cubicBezTo>
                  <a:pt x="774328" y="127233"/>
                  <a:pt x="780650" y="114589"/>
                  <a:pt x="787875" y="103752"/>
                </a:cubicBezTo>
                <a:cubicBezTo>
                  <a:pt x="796906" y="89302"/>
                  <a:pt x="807743" y="77562"/>
                  <a:pt x="816774" y="70337"/>
                </a:cubicBezTo>
                <a:cubicBezTo>
                  <a:pt x="829418" y="58597"/>
                  <a:pt x="837546" y="56790"/>
                  <a:pt x="845674" y="54081"/>
                </a:cubicBezTo>
                <a:cubicBezTo>
                  <a:pt x="860124" y="50468"/>
                  <a:pt x="869155" y="35116"/>
                  <a:pt x="865542" y="20666"/>
                </a:cubicBezTo>
                <a:cubicBezTo>
                  <a:pt x="861930" y="6216"/>
                  <a:pt x="846577" y="-2815"/>
                  <a:pt x="832127" y="797"/>
                </a:cubicBezTo>
                <a:cubicBezTo>
                  <a:pt x="817677" y="4410"/>
                  <a:pt x="802325" y="8022"/>
                  <a:pt x="779747" y="29697"/>
                </a:cubicBezTo>
                <a:cubicBezTo>
                  <a:pt x="768006" y="39631"/>
                  <a:pt x="754460" y="55887"/>
                  <a:pt x="742719" y="73949"/>
                </a:cubicBezTo>
                <a:cubicBezTo>
                  <a:pt x="732785" y="88399"/>
                  <a:pt x="724657" y="105558"/>
                  <a:pt x="719238" y="123620"/>
                </a:cubicBezTo>
                <a:cubicBezTo>
                  <a:pt x="712916" y="144392"/>
                  <a:pt x="710207" y="166067"/>
                  <a:pt x="712013" y="187741"/>
                </a:cubicBezTo>
                <a:cubicBezTo>
                  <a:pt x="712916" y="210319"/>
                  <a:pt x="718335" y="232897"/>
                  <a:pt x="726463" y="254572"/>
                </a:cubicBezTo>
                <a:cubicBezTo>
                  <a:pt x="734591" y="276246"/>
                  <a:pt x="745428" y="297921"/>
                  <a:pt x="762587" y="318693"/>
                </a:cubicBezTo>
                <a:cubicBezTo>
                  <a:pt x="778844" y="339464"/>
                  <a:pt x="799615" y="360236"/>
                  <a:pt x="826708" y="381007"/>
                </a:cubicBezTo>
                <a:cubicBezTo>
                  <a:pt x="885411" y="425260"/>
                  <a:pt x="955853" y="460481"/>
                  <a:pt x="1020877" y="494799"/>
                </a:cubicBezTo>
                <a:cubicBezTo>
                  <a:pt x="1053389" y="512861"/>
                  <a:pt x="1084095" y="529117"/>
                  <a:pt x="1110285" y="545373"/>
                </a:cubicBezTo>
                <a:cubicBezTo>
                  <a:pt x="1135573" y="561629"/>
                  <a:pt x="1158150" y="577885"/>
                  <a:pt x="1175309" y="595045"/>
                </a:cubicBezTo>
                <a:cubicBezTo>
                  <a:pt x="1201500" y="622138"/>
                  <a:pt x="1217756" y="653747"/>
                  <a:pt x="1232205" y="687162"/>
                </a:cubicBezTo>
                <a:lnTo>
                  <a:pt x="1204209" y="684452"/>
                </a:lnTo>
                <a:cubicBezTo>
                  <a:pt x="1169891" y="644716"/>
                  <a:pt x="1133766" y="606785"/>
                  <a:pt x="1090417" y="582401"/>
                </a:cubicBezTo>
                <a:cubicBezTo>
                  <a:pt x="1064227" y="567951"/>
                  <a:pt x="1036230" y="558920"/>
                  <a:pt x="1009137" y="553501"/>
                </a:cubicBezTo>
                <a:cubicBezTo>
                  <a:pt x="982947" y="548083"/>
                  <a:pt x="957660" y="545373"/>
                  <a:pt x="936888" y="544470"/>
                </a:cubicBezTo>
                <a:cubicBezTo>
                  <a:pt x="915213" y="543567"/>
                  <a:pt x="898054" y="542664"/>
                  <a:pt x="879089" y="543567"/>
                </a:cubicBezTo>
                <a:cubicBezTo>
                  <a:pt x="860124" y="544470"/>
                  <a:pt x="841158" y="547179"/>
                  <a:pt x="817677" y="552598"/>
                </a:cubicBezTo>
                <a:cubicBezTo>
                  <a:pt x="788778" y="559823"/>
                  <a:pt x="750847" y="570660"/>
                  <a:pt x="713820" y="582401"/>
                </a:cubicBezTo>
                <a:cubicBezTo>
                  <a:pt x="694854" y="587819"/>
                  <a:pt x="676792" y="593238"/>
                  <a:pt x="657827" y="599560"/>
                </a:cubicBezTo>
                <a:cubicBezTo>
                  <a:pt x="574740" y="623041"/>
                  <a:pt x="536810" y="626653"/>
                  <a:pt x="467270" y="551695"/>
                </a:cubicBezTo>
                <a:cubicBezTo>
                  <a:pt x="456433" y="539955"/>
                  <a:pt x="449208" y="526408"/>
                  <a:pt x="444693" y="511055"/>
                </a:cubicBezTo>
                <a:cubicBezTo>
                  <a:pt x="440177" y="494799"/>
                  <a:pt x="439274" y="476737"/>
                  <a:pt x="441080" y="455965"/>
                </a:cubicBezTo>
                <a:cubicBezTo>
                  <a:pt x="442886" y="434291"/>
                  <a:pt x="448305" y="409907"/>
                  <a:pt x="454627" y="384620"/>
                </a:cubicBezTo>
                <a:cubicBezTo>
                  <a:pt x="461852" y="358429"/>
                  <a:pt x="469980" y="330433"/>
                  <a:pt x="479011" y="302437"/>
                </a:cubicBezTo>
                <a:cubicBezTo>
                  <a:pt x="483526" y="287987"/>
                  <a:pt x="475398" y="272634"/>
                  <a:pt x="460948" y="268118"/>
                </a:cubicBezTo>
                <a:cubicBezTo>
                  <a:pt x="446499" y="263603"/>
                  <a:pt x="431146" y="271731"/>
                  <a:pt x="426630" y="286180"/>
                </a:cubicBezTo>
                <a:cubicBezTo>
                  <a:pt x="417599" y="314177"/>
                  <a:pt x="409471" y="342173"/>
                  <a:pt x="402246" y="370170"/>
                </a:cubicBezTo>
                <a:cubicBezTo>
                  <a:pt x="395021" y="398166"/>
                  <a:pt x="389603" y="425260"/>
                  <a:pt x="386893" y="450547"/>
                </a:cubicBezTo>
                <a:cubicBezTo>
                  <a:pt x="384184" y="477640"/>
                  <a:pt x="385990" y="502024"/>
                  <a:pt x="391409" y="524602"/>
                </a:cubicBezTo>
                <a:cubicBezTo>
                  <a:pt x="397731" y="548083"/>
                  <a:pt x="409471" y="569757"/>
                  <a:pt x="426630" y="588723"/>
                </a:cubicBezTo>
                <a:cubicBezTo>
                  <a:pt x="441983" y="604979"/>
                  <a:pt x="460948" y="618525"/>
                  <a:pt x="482623" y="632072"/>
                </a:cubicBezTo>
                <a:cubicBezTo>
                  <a:pt x="462755" y="632975"/>
                  <a:pt x="442886" y="632975"/>
                  <a:pt x="422115" y="632072"/>
                </a:cubicBezTo>
                <a:cubicBezTo>
                  <a:pt x="395021" y="630266"/>
                  <a:pt x="367928" y="624847"/>
                  <a:pt x="342641" y="615816"/>
                </a:cubicBezTo>
                <a:cubicBezTo>
                  <a:pt x="317354" y="606785"/>
                  <a:pt x="292970" y="593238"/>
                  <a:pt x="270392" y="574273"/>
                </a:cubicBezTo>
                <a:cubicBezTo>
                  <a:pt x="249620" y="556211"/>
                  <a:pt x="230655" y="534536"/>
                  <a:pt x="213496" y="507443"/>
                </a:cubicBezTo>
                <a:cubicBezTo>
                  <a:pt x="180081" y="451450"/>
                  <a:pt x="152987" y="372879"/>
                  <a:pt x="134022" y="292502"/>
                </a:cubicBezTo>
                <a:cubicBezTo>
                  <a:pt x="129507" y="273537"/>
                  <a:pt x="122282" y="252766"/>
                  <a:pt x="96092" y="260893"/>
                </a:cubicBezTo>
                <a:cubicBezTo>
                  <a:pt x="81642" y="265409"/>
                  <a:pt x="73514" y="279859"/>
                  <a:pt x="77126" y="294308"/>
                </a:cubicBezTo>
                <a:cubicBezTo>
                  <a:pt x="101510" y="381910"/>
                  <a:pt x="126797" y="469512"/>
                  <a:pt x="165631" y="535439"/>
                </a:cubicBezTo>
                <a:cubicBezTo>
                  <a:pt x="185500" y="567951"/>
                  <a:pt x="208077" y="595045"/>
                  <a:pt x="233365" y="616719"/>
                </a:cubicBezTo>
                <a:cubicBezTo>
                  <a:pt x="260458" y="639297"/>
                  <a:pt x="290260" y="656456"/>
                  <a:pt x="322773" y="668197"/>
                </a:cubicBezTo>
                <a:cubicBezTo>
                  <a:pt x="353478" y="679034"/>
                  <a:pt x="385087" y="685356"/>
                  <a:pt x="416696" y="687162"/>
                </a:cubicBezTo>
                <a:cubicBezTo>
                  <a:pt x="447402" y="688968"/>
                  <a:pt x="478107" y="688065"/>
                  <a:pt x="507007" y="686259"/>
                </a:cubicBezTo>
                <a:cubicBezTo>
                  <a:pt x="535907" y="684452"/>
                  <a:pt x="563000" y="679034"/>
                  <a:pt x="590093" y="673615"/>
                </a:cubicBezTo>
                <a:cubicBezTo>
                  <a:pt x="616284" y="668197"/>
                  <a:pt x="643377" y="660972"/>
                  <a:pt x="671373" y="652844"/>
                </a:cubicBezTo>
                <a:lnTo>
                  <a:pt x="728269" y="635685"/>
                </a:lnTo>
                <a:cubicBezTo>
                  <a:pt x="764394" y="624847"/>
                  <a:pt x="799615" y="614010"/>
                  <a:pt x="828515" y="606785"/>
                </a:cubicBezTo>
                <a:cubicBezTo>
                  <a:pt x="848383" y="602269"/>
                  <a:pt x="865542" y="599560"/>
                  <a:pt x="880895" y="598657"/>
                </a:cubicBezTo>
                <a:cubicBezTo>
                  <a:pt x="896248" y="597754"/>
                  <a:pt x="912504" y="598657"/>
                  <a:pt x="932373" y="599560"/>
                </a:cubicBezTo>
                <a:cubicBezTo>
                  <a:pt x="952241" y="600463"/>
                  <a:pt x="974819" y="603172"/>
                  <a:pt x="997396" y="607688"/>
                </a:cubicBezTo>
                <a:cubicBezTo>
                  <a:pt x="1019974" y="612204"/>
                  <a:pt x="1042552" y="619428"/>
                  <a:pt x="1063324" y="630266"/>
                </a:cubicBezTo>
                <a:cubicBezTo>
                  <a:pt x="1084095" y="642006"/>
                  <a:pt x="1103061" y="658262"/>
                  <a:pt x="1122026" y="677228"/>
                </a:cubicBezTo>
                <a:cubicBezTo>
                  <a:pt x="1090417" y="674518"/>
                  <a:pt x="1067839" y="674518"/>
                  <a:pt x="1059711" y="681743"/>
                </a:cubicBezTo>
                <a:cubicBezTo>
                  <a:pt x="1050680" y="689871"/>
                  <a:pt x="1061517" y="707030"/>
                  <a:pt x="1050680" y="717868"/>
                </a:cubicBezTo>
                <a:cubicBezTo>
                  <a:pt x="1039843" y="728705"/>
                  <a:pt x="1007331" y="733220"/>
                  <a:pt x="973013" y="736833"/>
                </a:cubicBezTo>
                <a:cubicBezTo>
                  <a:pt x="938694" y="740445"/>
                  <a:pt x="902570" y="743155"/>
                  <a:pt x="907988" y="753992"/>
                </a:cubicBezTo>
                <a:cubicBezTo>
                  <a:pt x="913407" y="764829"/>
                  <a:pt x="958563" y="782892"/>
                  <a:pt x="1002815" y="791923"/>
                </a:cubicBezTo>
                <a:cubicBezTo>
                  <a:pt x="1047067" y="800051"/>
                  <a:pt x="1088611" y="796438"/>
                  <a:pt x="1130154" y="828950"/>
                </a:cubicBezTo>
                <a:cubicBezTo>
                  <a:pt x="1171697" y="861462"/>
                  <a:pt x="1213240" y="928292"/>
                  <a:pt x="1249365" y="1002348"/>
                </a:cubicBezTo>
                <a:cubicBezTo>
                  <a:pt x="1286392" y="1076403"/>
                  <a:pt x="1317098" y="1156779"/>
                  <a:pt x="1321614" y="1219094"/>
                </a:cubicBezTo>
                <a:cubicBezTo>
                  <a:pt x="1326129" y="1281409"/>
                  <a:pt x="1302648" y="1325661"/>
                  <a:pt x="1257493" y="1338305"/>
                </a:cubicBezTo>
                <a:cubicBezTo>
                  <a:pt x="1212337" y="1350046"/>
                  <a:pt x="1144604" y="1330177"/>
                  <a:pt x="1078676" y="1299471"/>
                </a:cubicBezTo>
                <a:cubicBezTo>
                  <a:pt x="1012749" y="1268765"/>
                  <a:pt x="948628" y="1227222"/>
                  <a:pt x="895345" y="1200129"/>
                </a:cubicBezTo>
                <a:cubicBezTo>
                  <a:pt x="842061" y="1173036"/>
                  <a:pt x="800518" y="1160392"/>
                  <a:pt x="764394" y="1161295"/>
                </a:cubicBezTo>
                <a:cubicBezTo>
                  <a:pt x="728269" y="1162198"/>
                  <a:pt x="698467" y="1176648"/>
                  <a:pt x="674083" y="1190195"/>
                </a:cubicBezTo>
                <a:cubicBezTo>
                  <a:pt x="649699" y="1204644"/>
                  <a:pt x="630733" y="1219094"/>
                  <a:pt x="609059" y="1219997"/>
                </a:cubicBezTo>
                <a:cubicBezTo>
                  <a:pt x="587384" y="1220900"/>
                  <a:pt x="563000" y="1210063"/>
                  <a:pt x="539519" y="1181164"/>
                </a:cubicBezTo>
                <a:cubicBezTo>
                  <a:pt x="516038" y="1152264"/>
                  <a:pt x="492557" y="1106205"/>
                  <a:pt x="488945" y="1108915"/>
                </a:cubicBezTo>
                <a:cubicBezTo>
                  <a:pt x="484429" y="1110721"/>
                  <a:pt x="498879" y="1161295"/>
                  <a:pt x="516038" y="1201935"/>
                </a:cubicBezTo>
                <a:cubicBezTo>
                  <a:pt x="533197" y="1242575"/>
                  <a:pt x="553969" y="1272378"/>
                  <a:pt x="546744" y="1318437"/>
                </a:cubicBezTo>
                <a:cubicBezTo>
                  <a:pt x="540422" y="1365398"/>
                  <a:pt x="507007" y="1427713"/>
                  <a:pt x="474495" y="1483706"/>
                </a:cubicBezTo>
                <a:cubicBezTo>
                  <a:pt x="441080" y="1539699"/>
                  <a:pt x="408568" y="1588467"/>
                  <a:pt x="375153" y="1619173"/>
                </a:cubicBezTo>
                <a:cubicBezTo>
                  <a:pt x="342641" y="1649878"/>
                  <a:pt x="309226" y="1662522"/>
                  <a:pt x="282133" y="1673359"/>
                </a:cubicBezTo>
                <a:cubicBezTo>
                  <a:pt x="255039" y="1684197"/>
                  <a:pt x="233365" y="1692325"/>
                  <a:pt x="233365" y="1706774"/>
                </a:cubicBezTo>
                <a:cubicBezTo>
                  <a:pt x="233365" y="1721224"/>
                  <a:pt x="255039" y="1741093"/>
                  <a:pt x="240589" y="1773604"/>
                </a:cubicBezTo>
                <a:cubicBezTo>
                  <a:pt x="226140" y="1806117"/>
                  <a:pt x="175565" y="1850369"/>
                  <a:pt x="134022" y="1888299"/>
                </a:cubicBezTo>
                <a:cubicBezTo>
                  <a:pt x="91576" y="1927133"/>
                  <a:pt x="57258" y="1960548"/>
                  <a:pt x="33777" y="1984030"/>
                </a:cubicBezTo>
                <a:cubicBezTo>
                  <a:pt x="10296" y="2007510"/>
                  <a:pt x="-2347" y="2021960"/>
                  <a:pt x="362" y="2048150"/>
                </a:cubicBezTo>
                <a:cubicBezTo>
                  <a:pt x="3071" y="2074341"/>
                  <a:pt x="22036" y="2111368"/>
                  <a:pt x="37389" y="2131237"/>
                </a:cubicBezTo>
                <a:cubicBezTo>
                  <a:pt x="52742" y="2151105"/>
                  <a:pt x="64483" y="2153814"/>
                  <a:pt x="66289" y="2142977"/>
                </a:cubicBezTo>
                <a:cubicBezTo>
                  <a:pt x="68095" y="2131237"/>
                  <a:pt x="60870" y="2105046"/>
                  <a:pt x="80739" y="2062600"/>
                </a:cubicBezTo>
                <a:cubicBezTo>
                  <a:pt x="99704" y="2019251"/>
                  <a:pt x="145763" y="1958742"/>
                  <a:pt x="193627" y="1901846"/>
                </a:cubicBezTo>
                <a:cubicBezTo>
                  <a:pt x="240589" y="1844950"/>
                  <a:pt x="289357" y="1789861"/>
                  <a:pt x="361606" y="1757348"/>
                </a:cubicBezTo>
                <a:cubicBezTo>
                  <a:pt x="432952" y="1723933"/>
                  <a:pt x="527779" y="1713096"/>
                  <a:pt x="587384" y="1702259"/>
                </a:cubicBezTo>
                <a:cubicBezTo>
                  <a:pt x="646989" y="1692325"/>
                  <a:pt x="671373" y="1683293"/>
                  <a:pt x="690339" y="1662522"/>
                </a:cubicBezTo>
                <a:cubicBezTo>
                  <a:pt x="709304" y="1640847"/>
                  <a:pt x="721947" y="1606529"/>
                  <a:pt x="740010" y="1584854"/>
                </a:cubicBezTo>
                <a:cubicBezTo>
                  <a:pt x="758975" y="1562277"/>
                  <a:pt x="783359" y="1552342"/>
                  <a:pt x="830321" y="1571308"/>
                </a:cubicBezTo>
                <a:cubicBezTo>
                  <a:pt x="877283" y="1590273"/>
                  <a:pt x="947725" y="1637235"/>
                  <a:pt x="1027199" y="1664328"/>
                </a:cubicBezTo>
                <a:cubicBezTo>
                  <a:pt x="1106673" y="1690518"/>
                  <a:pt x="1195178" y="1696840"/>
                  <a:pt x="1267427" y="1704065"/>
                </a:cubicBezTo>
                <a:cubicBezTo>
                  <a:pt x="1339676" y="1712193"/>
                  <a:pt x="1395668" y="1722127"/>
                  <a:pt x="1464305" y="1709484"/>
                </a:cubicBezTo>
                <a:cubicBezTo>
                  <a:pt x="1532038" y="1696840"/>
                  <a:pt x="1612415" y="1660716"/>
                  <a:pt x="1667505" y="1633622"/>
                </a:cubicBezTo>
                <a:cubicBezTo>
                  <a:pt x="1722595" y="1606529"/>
                  <a:pt x="1753301" y="1590273"/>
                  <a:pt x="1781297" y="1581242"/>
                </a:cubicBezTo>
                <a:cubicBezTo>
                  <a:pt x="1809294" y="1572211"/>
                  <a:pt x="1834581" y="1572211"/>
                  <a:pt x="1843612" y="1603820"/>
                </a:cubicBezTo>
                <a:cubicBezTo>
                  <a:pt x="1852643" y="1635428"/>
                  <a:pt x="1843612" y="1698646"/>
                  <a:pt x="1827356" y="1757348"/>
                </a:cubicBezTo>
                <a:cubicBezTo>
                  <a:pt x="1811100" y="1816051"/>
                  <a:pt x="1786716" y="1870237"/>
                  <a:pt x="1774072" y="1921715"/>
                </a:cubicBezTo>
                <a:cubicBezTo>
                  <a:pt x="1762332" y="1973192"/>
                  <a:pt x="1762332" y="2021960"/>
                  <a:pt x="1774975" y="2020154"/>
                </a:cubicBezTo>
                <a:cubicBezTo>
                  <a:pt x="1788522" y="2019251"/>
                  <a:pt x="1815615" y="1966870"/>
                  <a:pt x="1839999" y="1908168"/>
                </a:cubicBezTo>
                <a:cubicBezTo>
                  <a:pt x="1863480" y="1849466"/>
                  <a:pt x="1883348" y="1783539"/>
                  <a:pt x="1897798" y="1722127"/>
                </a:cubicBezTo>
                <a:cubicBezTo>
                  <a:pt x="1912248" y="1660716"/>
                  <a:pt x="1921279" y="1602917"/>
                  <a:pt x="1922182" y="1562277"/>
                </a:cubicBezTo>
                <a:cubicBezTo>
                  <a:pt x="1923085" y="1521637"/>
                  <a:pt x="1917667" y="1497253"/>
                  <a:pt x="1886961" y="1494543"/>
                </a:cubicBezTo>
                <a:cubicBezTo>
                  <a:pt x="1856255" y="1491834"/>
                  <a:pt x="1800262" y="1510799"/>
                  <a:pt x="1746979" y="1527958"/>
                </a:cubicBezTo>
                <a:cubicBezTo>
                  <a:pt x="1693695" y="1545117"/>
                  <a:pt x="1644024" y="1560470"/>
                  <a:pt x="1613318" y="1556858"/>
                </a:cubicBezTo>
                <a:cubicBezTo>
                  <a:pt x="1583516" y="1553246"/>
                  <a:pt x="1573581" y="1529765"/>
                  <a:pt x="1582613" y="1490028"/>
                </a:cubicBezTo>
                <a:cubicBezTo>
                  <a:pt x="1591644" y="1449388"/>
                  <a:pt x="1620543" y="1389782"/>
                  <a:pt x="1614221" y="1325661"/>
                </a:cubicBezTo>
                <a:cubicBezTo>
                  <a:pt x="1607900" y="1260637"/>
                  <a:pt x="1566356" y="1191098"/>
                  <a:pt x="1515782" y="1124268"/>
                </a:cubicBezTo>
                <a:cubicBezTo>
                  <a:pt x="1464305" y="1057437"/>
                  <a:pt x="1404700" y="994219"/>
                  <a:pt x="1366769" y="949064"/>
                </a:cubicBezTo>
                <a:cubicBezTo>
                  <a:pt x="1328838" y="903908"/>
                  <a:pt x="1312582" y="876815"/>
                  <a:pt x="1304454" y="855140"/>
                </a:cubicBezTo>
                <a:cubicBezTo>
                  <a:pt x="1295423" y="832563"/>
                  <a:pt x="1293617" y="816307"/>
                  <a:pt x="1318001" y="805469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 w="9031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>
              <a:latin typeface="+mj-ea"/>
              <a:ea typeface="+mj-ea"/>
            </a:endParaRPr>
          </a:p>
        </p:txBody>
      </p:sp>
      <p:sp>
        <p:nvSpPr>
          <p:cNvPr id="37" name="任意多边形: 形状 36">
            <a:extLst>
              <a:ext uri="{FF2B5EF4-FFF2-40B4-BE49-F238E27FC236}">
                <a16:creationId xmlns:a16="http://schemas.microsoft.com/office/drawing/2014/main" id="{4B357744-405F-47FE-9118-F168BDB44F8E}"/>
              </a:ext>
            </a:extLst>
          </p:cNvPr>
          <p:cNvSpPr/>
          <p:nvPr/>
        </p:nvSpPr>
        <p:spPr>
          <a:xfrm>
            <a:off x="1153020" y="1798450"/>
            <a:ext cx="597807" cy="831542"/>
          </a:xfrm>
          <a:custGeom>
            <a:avLst/>
            <a:gdLst>
              <a:gd name="connsiteX0" fmla="*/ 562638 w 943751"/>
              <a:gd name="connsiteY0" fmla="*/ 980400 h 1312745"/>
              <a:gd name="connsiteX1" fmla="*/ 943751 w 943751"/>
              <a:gd name="connsiteY1" fmla="*/ 980400 h 1312745"/>
              <a:gd name="connsiteX2" fmla="*/ 943751 w 943751"/>
              <a:gd name="connsiteY2" fmla="*/ 1311842 h 1312745"/>
              <a:gd name="connsiteX3" fmla="*/ 562638 w 943751"/>
              <a:gd name="connsiteY3" fmla="*/ 1311842 h 1312745"/>
              <a:gd name="connsiteX4" fmla="*/ 0 w 943751"/>
              <a:gd name="connsiteY4" fmla="*/ 980400 h 1312745"/>
              <a:gd name="connsiteX5" fmla="*/ 381112 w 943751"/>
              <a:gd name="connsiteY5" fmla="*/ 980400 h 1312745"/>
              <a:gd name="connsiteX6" fmla="*/ 381112 w 943751"/>
              <a:gd name="connsiteY6" fmla="*/ 1311842 h 1312745"/>
              <a:gd name="connsiteX7" fmla="*/ 0 w 943751"/>
              <a:gd name="connsiteY7" fmla="*/ 1311842 h 1312745"/>
              <a:gd name="connsiteX8" fmla="*/ 438009 w 943751"/>
              <a:gd name="connsiteY8" fmla="*/ 482786 h 1312745"/>
              <a:gd name="connsiteX9" fmla="*/ 510258 w 943751"/>
              <a:gd name="connsiteY9" fmla="*/ 482786 h 1312745"/>
              <a:gd name="connsiteX10" fmla="*/ 510258 w 943751"/>
              <a:gd name="connsiteY10" fmla="*/ 861190 h 1312745"/>
              <a:gd name="connsiteX11" fmla="*/ 940139 w 943751"/>
              <a:gd name="connsiteY11" fmla="*/ 861190 h 1312745"/>
              <a:gd name="connsiteX12" fmla="*/ 940139 w 943751"/>
              <a:gd name="connsiteY12" fmla="*/ 934342 h 1312745"/>
              <a:gd name="connsiteX13" fmla="*/ 510258 w 943751"/>
              <a:gd name="connsiteY13" fmla="*/ 934342 h 1312745"/>
              <a:gd name="connsiteX14" fmla="*/ 510258 w 943751"/>
              <a:gd name="connsiteY14" fmla="*/ 1312745 h 1312745"/>
              <a:gd name="connsiteX15" fmla="*/ 438009 w 943751"/>
              <a:gd name="connsiteY15" fmla="*/ 1312745 h 1312745"/>
              <a:gd name="connsiteX16" fmla="*/ 438009 w 943751"/>
              <a:gd name="connsiteY16" fmla="*/ 934342 h 1312745"/>
              <a:gd name="connsiteX17" fmla="*/ 7225 w 943751"/>
              <a:gd name="connsiteY17" fmla="*/ 934342 h 1312745"/>
              <a:gd name="connsiteX18" fmla="*/ 7225 w 943751"/>
              <a:gd name="connsiteY18" fmla="*/ 861190 h 1312745"/>
              <a:gd name="connsiteX19" fmla="*/ 438009 w 943751"/>
              <a:gd name="connsiteY19" fmla="*/ 861190 h 1312745"/>
              <a:gd name="connsiteX20" fmla="*/ 562638 w 943751"/>
              <a:gd name="connsiteY20" fmla="*/ 481883 h 1312745"/>
              <a:gd name="connsiteX21" fmla="*/ 943751 w 943751"/>
              <a:gd name="connsiteY21" fmla="*/ 481883 h 1312745"/>
              <a:gd name="connsiteX22" fmla="*/ 943751 w 943751"/>
              <a:gd name="connsiteY22" fmla="*/ 813325 h 1312745"/>
              <a:gd name="connsiteX23" fmla="*/ 562638 w 943751"/>
              <a:gd name="connsiteY23" fmla="*/ 813325 h 1312745"/>
              <a:gd name="connsiteX24" fmla="*/ 0 w 943751"/>
              <a:gd name="connsiteY24" fmla="*/ 481883 h 1312745"/>
              <a:gd name="connsiteX25" fmla="*/ 381112 w 943751"/>
              <a:gd name="connsiteY25" fmla="*/ 481883 h 1312745"/>
              <a:gd name="connsiteX26" fmla="*/ 381112 w 943751"/>
              <a:gd name="connsiteY26" fmla="*/ 813325 h 1312745"/>
              <a:gd name="connsiteX27" fmla="*/ 0 w 943751"/>
              <a:gd name="connsiteY27" fmla="*/ 813325 h 1312745"/>
              <a:gd name="connsiteX28" fmla="*/ 226680 w 943751"/>
              <a:gd name="connsiteY28" fmla="*/ 235335 h 1312745"/>
              <a:gd name="connsiteX29" fmla="*/ 177009 w 943751"/>
              <a:gd name="connsiteY29" fmla="*/ 254300 h 1312745"/>
              <a:gd name="connsiteX30" fmla="*/ 191459 w 943751"/>
              <a:gd name="connsiteY30" fmla="*/ 312099 h 1312745"/>
              <a:gd name="connsiteX31" fmla="*/ 264611 w 943751"/>
              <a:gd name="connsiteY31" fmla="*/ 370801 h 1312745"/>
              <a:gd name="connsiteX32" fmla="*/ 368469 w 943751"/>
              <a:gd name="connsiteY32" fmla="*/ 411441 h 1312745"/>
              <a:gd name="connsiteX33" fmla="*/ 400981 w 943751"/>
              <a:gd name="connsiteY33" fmla="*/ 415957 h 1312745"/>
              <a:gd name="connsiteX34" fmla="*/ 392853 w 943751"/>
              <a:gd name="connsiteY34" fmla="*/ 383445 h 1312745"/>
              <a:gd name="connsiteX35" fmla="*/ 403690 w 943751"/>
              <a:gd name="connsiteY35" fmla="*/ 343708 h 1312745"/>
              <a:gd name="connsiteX36" fmla="*/ 384725 w 943751"/>
              <a:gd name="connsiteY36" fmla="*/ 320227 h 1312745"/>
              <a:gd name="connsiteX37" fmla="*/ 316992 w 943751"/>
              <a:gd name="connsiteY37" fmla="*/ 264234 h 1312745"/>
              <a:gd name="connsiteX38" fmla="*/ 226680 w 943751"/>
              <a:gd name="connsiteY38" fmla="*/ 235335 h 1312745"/>
              <a:gd name="connsiteX39" fmla="*/ 713458 w 943751"/>
              <a:gd name="connsiteY39" fmla="*/ 233529 h 1312745"/>
              <a:gd name="connsiteX40" fmla="*/ 623147 w 943751"/>
              <a:gd name="connsiteY40" fmla="*/ 262428 h 1312745"/>
              <a:gd name="connsiteX41" fmla="*/ 555413 w 943751"/>
              <a:gd name="connsiteY41" fmla="*/ 318421 h 1312745"/>
              <a:gd name="connsiteX42" fmla="*/ 539157 w 943751"/>
              <a:gd name="connsiteY42" fmla="*/ 338289 h 1312745"/>
              <a:gd name="connsiteX43" fmla="*/ 552703 w 943751"/>
              <a:gd name="connsiteY43" fmla="*/ 382542 h 1312745"/>
              <a:gd name="connsiteX44" fmla="*/ 545479 w 943751"/>
              <a:gd name="connsiteY44" fmla="*/ 415054 h 1312745"/>
              <a:gd name="connsiteX45" fmla="*/ 573475 w 943751"/>
              <a:gd name="connsiteY45" fmla="*/ 410538 h 1312745"/>
              <a:gd name="connsiteX46" fmla="*/ 676430 w 943751"/>
              <a:gd name="connsiteY46" fmla="*/ 369898 h 1312745"/>
              <a:gd name="connsiteX47" fmla="*/ 749582 w 943751"/>
              <a:gd name="connsiteY47" fmla="*/ 311196 h 1312745"/>
              <a:gd name="connsiteX48" fmla="*/ 762225 w 943751"/>
              <a:gd name="connsiteY48" fmla="*/ 252494 h 1312745"/>
              <a:gd name="connsiteX49" fmla="*/ 713458 w 943751"/>
              <a:gd name="connsiteY49" fmla="*/ 233529 h 1312745"/>
              <a:gd name="connsiteX50" fmla="*/ 199362 w 943751"/>
              <a:gd name="connsiteY50" fmla="*/ 3122 h 1312745"/>
              <a:gd name="connsiteX51" fmla="*/ 217649 w 943751"/>
              <a:gd name="connsiteY51" fmla="*/ 3235 h 1312745"/>
              <a:gd name="connsiteX52" fmla="*/ 303445 w 943751"/>
              <a:gd name="connsiteY52" fmla="*/ 70969 h 1312745"/>
              <a:gd name="connsiteX53" fmla="*/ 397369 w 943751"/>
              <a:gd name="connsiteY53" fmla="*/ 224498 h 1312745"/>
              <a:gd name="connsiteX54" fmla="*/ 428978 w 943751"/>
              <a:gd name="connsiteY54" fmla="*/ 316615 h 1312745"/>
              <a:gd name="connsiteX55" fmla="*/ 450652 w 943751"/>
              <a:gd name="connsiteY55" fmla="*/ 306681 h 1312745"/>
              <a:gd name="connsiteX56" fmla="*/ 494905 w 943751"/>
              <a:gd name="connsiteY56" fmla="*/ 305778 h 1312745"/>
              <a:gd name="connsiteX57" fmla="*/ 513870 w 943751"/>
              <a:gd name="connsiteY57" fmla="*/ 313906 h 1312745"/>
              <a:gd name="connsiteX58" fmla="*/ 544576 w 943751"/>
              <a:gd name="connsiteY58" fmla="*/ 224498 h 1312745"/>
              <a:gd name="connsiteX59" fmla="*/ 638499 w 943751"/>
              <a:gd name="connsiteY59" fmla="*/ 70969 h 1312745"/>
              <a:gd name="connsiteX60" fmla="*/ 725198 w 943751"/>
              <a:gd name="connsiteY60" fmla="*/ 3235 h 1312745"/>
              <a:gd name="connsiteX61" fmla="*/ 732423 w 943751"/>
              <a:gd name="connsiteY61" fmla="*/ 32135 h 1312745"/>
              <a:gd name="connsiteX62" fmla="*/ 640305 w 943751"/>
              <a:gd name="connsiteY62" fmla="*/ 163989 h 1312745"/>
              <a:gd name="connsiteX63" fmla="*/ 624049 w 943751"/>
              <a:gd name="connsiteY63" fmla="*/ 186567 h 1312745"/>
              <a:gd name="connsiteX64" fmla="*/ 727004 w 943751"/>
              <a:gd name="connsiteY64" fmla="*/ 166698 h 1312745"/>
              <a:gd name="connsiteX65" fmla="*/ 846215 w 943751"/>
              <a:gd name="connsiteY65" fmla="*/ 189276 h 1312745"/>
              <a:gd name="connsiteX66" fmla="*/ 884145 w 943751"/>
              <a:gd name="connsiteY66" fmla="*/ 275975 h 1312745"/>
              <a:gd name="connsiteX67" fmla="*/ 825443 w 943751"/>
              <a:gd name="connsiteY67" fmla="*/ 370801 h 1312745"/>
              <a:gd name="connsiteX68" fmla="*/ 723392 w 943751"/>
              <a:gd name="connsiteY68" fmla="*/ 424988 h 1312745"/>
              <a:gd name="connsiteX69" fmla="*/ 621340 w 943751"/>
              <a:gd name="connsiteY69" fmla="*/ 443050 h 1312745"/>
              <a:gd name="connsiteX70" fmla="*/ 527416 w 943751"/>
              <a:gd name="connsiteY70" fmla="*/ 442147 h 1312745"/>
              <a:gd name="connsiteX71" fmla="*/ 474133 w 943751"/>
              <a:gd name="connsiteY71" fmla="*/ 462016 h 1312745"/>
              <a:gd name="connsiteX72" fmla="*/ 419946 w 943751"/>
              <a:gd name="connsiteY72" fmla="*/ 441244 h 1312745"/>
              <a:gd name="connsiteX73" fmla="*/ 322410 w 943751"/>
              <a:gd name="connsiteY73" fmla="*/ 442147 h 1312745"/>
              <a:gd name="connsiteX74" fmla="*/ 220359 w 943751"/>
              <a:gd name="connsiteY74" fmla="*/ 424085 h 1312745"/>
              <a:gd name="connsiteX75" fmla="*/ 117404 w 943751"/>
              <a:gd name="connsiteY75" fmla="*/ 369898 h 1312745"/>
              <a:gd name="connsiteX76" fmla="*/ 58702 w 943751"/>
              <a:gd name="connsiteY76" fmla="*/ 275072 h 1312745"/>
              <a:gd name="connsiteX77" fmla="*/ 96632 w 943751"/>
              <a:gd name="connsiteY77" fmla="*/ 189276 h 1312745"/>
              <a:gd name="connsiteX78" fmla="*/ 215843 w 943751"/>
              <a:gd name="connsiteY78" fmla="*/ 166698 h 1312745"/>
              <a:gd name="connsiteX79" fmla="*/ 318798 w 943751"/>
              <a:gd name="connsiteY79" fmla="*/ 186567 h 1312745"/>
              <a:gd name="connsiteX80" fmla="*/ 302542 w 943751"/>
              <a:gd name="connsiteY80" fmla="*/ 163989 h 1312745"/>
              <a:gd name="connsiteX81" fmla="*/ 209521 w 943751"/>
              <a:gd name="connsiteY81" fmla="*/ 32135 h 1312745"/>
              <a:gd name="connsiteX82" fmla="*/ 199362 w 943751"/>
              <a:gd name="connsiteY82" fmla="*/ 3122 h 13127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</a:cxnLst>
            <a:rect l="l" t="t" r="r" b="b"/>
            <a:pathLst>
              <a:path w="943751" h="1312745">
                <a:moveTo>
                  <a:pt x="562638" y="980400"/>
                </a:moveTo>
                <a:lnTo>
                  <a:pt x="943751" y="980400"/>
                </a:lnTo>
                <a:lnTo>
                  <a:pt x="943751" y="1311842"/>
                </a:lnTo>
                <a:lnTo>
                  <a:pt x="562638" y="1311842"/>
                </a:lnTo>
                <a:close/>
                <a:moveTo>
                  <a:pt x="0" y="980400"/>
                </a:moveTo>
                <a:lnTo>
                  <a:pt x="381112" y="980400"/>
                </a:lnTo>
                <a:lnTo>
                  <a:pt x="381112" y="1311842"/>
                </a:lnTo>
                <a:lnTo>
                  <a:pt x="0" y="1311842"/>
                </a:lnTo>
                <a:close/>
                <a:moveTo>
                  <a:pt x="438009" y="482786"/>
                </a:moveTo>
                <a:lnTo>
                  <a:pt x="510258" y="482786"/>
                </a:lnTo>
                <a:lnTo>
                  <a:pt x="510258" y="861190"/>
                </a:lnTo>
                <a:lnTo>
                  <a:pt x="940139" y="861190"/>
                </a:lnTo>
                <a:lnTo>
                  <a:pt x="940139" y="934342"/>
                </a:lnTo>
                <a:lnTo>
                  <a:pt x="510258" y="934342"/>
                </a:lnTo>
                <a:lnTo>
                  <a:pt x="510258" y="1312745"/>
                </a:lnTo>
                <a:lnTo>
                  <a:pt x="438009" y="1312745"/>
                </a:lnTo>
                <a:lnTo>
                  <a:pt x="438009" y="934342"/>
                </a:lnTo>
                <a:lnTo>
                  <a:pt x="7225" y="934342"/>
                </a:lnTo>
                <a:lnTo>
                  <a:pt x="7225" y="861190"/>
                </a:lnTo>
                <a:lnTo>
                  <a:pt x="438009" y="861190"/>
                </a:lnTo>
                <a:close/>
                <a:moveTo>
                  <a:pt x="562638" y="481883"/>
                </a:moveTo>
                <a:lnTo>
                  <a:pt x="943751" y="481883"/>
                </a:lnTo>
                <a:lnTo>
                  <a:pt x="943751" y="813325"/>
                </a:lnTo>
                <a:lnTo>
                  <a:pt x="562638" y="813325"/>
                </a:lnTo>
                <a:close/>
                <a:moveTo>
                  <a:pt x="0" y="481883"/>
                </a:moveTo>
                <a:lnTo>
                  <a:pt x="381112" y="481883"/>
                </a:lnTo>
                <a:lnTo>
                  <a:pt x="381112" y="813325"/>
                </a:lnTo>
                <a:lnTo>
                  <a:pt x="0" y="813325"/>
                </a:lnTo>
                <a:close/>
                <a:moveTo>
                  <a:pt x="226680" y="235335"/>
                </a:moveTo>
                <a:cubicBezTo>
                  <a:pt x="200490" y="232626"/>
                  <a:pt x="183331" y="239850"/>
                  <a:pt x="177009" y="254300"/>
                </a:cubicBezTo>
                <a:cubicBezTo>
                  <a:pt x="171591" y="268750"/>
                  <a:pt x="176106" y="291328"/>
                  <a:pt x="191459" y="312099"/>
                </a:cubicBezTo>
                <a:cubicBezTo>
                  <a:pt x="207715" y="332871"/>
                  <a:pt x="234809" y="352739"/>
                  <a:pt x="264611" y="370801"/>
                </a:cubicBezTo>
                <a:cubicBezTo>
                  <a:pt x="295317" y="387960"/>
                  <a:pt x="328732" y="403313"/>
                  <a:pt x="368469" y="411441"/>
                </a:cubicBezTo>
                <a:cubicBezTo>
                  <a:pt x="379306" y="413248"/>
                  <a:pt x="390143" y="415054"/>
                  <a:pt x="400981" y="415957"/>
                </a:cubicBezTo>
                <a:cubicBezTo>
                  <a:pt x="396465" y="406023"/>
                  <a:pt x="393756" y="394282"/>
                  <a:pt x="392853" y="383445"/>
                </a:cubicBezTo>
                <a:cubicBezTo>
                  <a:pt x="392853" y="368995"/>
                  <a:pt x="396465" y="355449"/>
                  <a:pt x="403690" y="343708"/>
                </a:cubicBezTo>
                <a:cubicBezTo>
                  <a:pt x="398272" y="336483"/>
                  <a:pt x="391950" y="328355"/>
                  <a:pt x="384725" y="320227"/>
                </a:cubicBezTo>
                <a:cubicBezTo>
                  <a:pt x="366663" y="300359"/>
                  <a:pt x="345891" y="279587"/>
                  <a:pt x="316992" y="264234"/>
                </a:cubicBezTo>
                <a:cubicBezTo>
                  <a:pt x="288092" y="248881"/>
                  <a:pt x="252871" y="237141"/>
                  <a:pt x="226680" y="235335"/>
                </a:cubicBezTo>
                <a:close/>
                <a:moveTo>
                  <a:pt x="713458" y="233529"/>
                </a:moveTo>
                <a:cubicBezTo>
                  <a:pt x="687267" y="235335"/>
                  <a:pt x="652046" y="247075"/>
                  <a:pt x="623147" y="262428"/>
                </a:cubicBezTo>
                <a:cubicBezTo>
                  <a:pt x="595150" y="277781"/>
                  <a:pt x="573475" y="298553"/>
                  <a:pt x="555413" y="318421"/>
                </a:cubicBezTo>
                <a:cubicBezTo>
                  <a:pt x="549994" y="325646"/>
                  <a:pt x="544576" y="331968"/>
                  <a:pt x="539157" y="338289"/>
                </a:cubicBezTo>
                <a:cubicBezTo>
                  <a:pt x="547285" y="351836"/>
                  <a:pt x="552703" y="366286"/>
                  <a:pt x="552703" y="382542"/>
                </a:cubicBezTo>
                <a:cubicBezTo>
                  <a:pt x="552703" y="394282"/>
                  <a:pt x="549994" y="405120"/>
                  <a:pt x="545479" y="415054"/>
                </a:cubicBezTo>
                <a:cubicBezTo>
                  <a:pt x="555413" y="413248"/>
                  <a:pt x="564444" y="412345"/>
                  <a:pt x="573475" y="410538"/>
                </a:cubicBezTo>
                <a:cubicBezTo>
                  <a:pt x="613212" y="402410"/>
                  <a:pt x="646627" y="387960"/>
                  <a:pt x="676430" y="369898"/>
                </a:cubicBezTo>
                <a:cubicBezTo>
                  <a:pt x="707136" y="352739"/>
                  <a:pt x="734229" y="331968"/>
                  <a:pt x="749582" y="311196"/>
                </a:cubicBezTo>
                <a:cubicBezTo>
                  <a:pt x="764935" y="290425"/>
                  <a:pt x="770354" y="267847"/>
                  <a:pt x="762225" y="252494"/>
                </a:cubicBezTo>
                <a:cubicBezTo>
                  <a:pt x="756807" y="238044"/>
                  <a:pt x="739648" y="231722"/>
                  <a:pt x="713458" y="233529"/>
                </a:cubicBezTo>
                <a:close/>
                <a:moveTo>
                  <a:pt x="199362" y="3122"/>
                </a:moveTo>
                <a:cubicBezTo>
                  <a:pt x="201168" y="-1281"/>
                  <a:pt x="207715" y="-829"/>
                  <a:pt x="217649" y="3235"/>
                </a:cubicBezTo>
                <a:cubicBezTo>
                  <a:pt x="236614" y="11363"/>
                  <a:pt x="270030" y="33038"/>
                  <a:pt x="303445" y="70969"/>
                </a:cubicBezTo>
                <a:cubicBezTo>
                  <a:pt x="337763" y="108899"/>
                  <a:pt x="371178" y="162183"/>
                  <a:pt x="397369" y="224498"/>
                </a:cubicBezTo>
                <a:cubicBezTo>
                  <a:pt x="410012" y="256107"/>
                  <a:pt x="421752" y="289521"/>
                  <a:pt x="428978" y="316615"/>
                </a:cubicBezTo>
                <a:cubicBezTo>
                  <a:pt x="435299" y="313002"/>
                  <a:pt x="442524" y="309390"/>
                  <a:pt x="450652" y="306681"/>
                </a:cubicBezTo>
                <a:lnTo>
                  <a:pt x="494905" y="305778"/>
                </a:lnTo>
                <a:cubicBezTo>
                  <a:pt x="501226" y="307584"/>
                  <a:pt x="507548" y="310293"/>
                  <a:pt x="513870" y="313906"/>
                </a:cubicBezTo>
                <a:cubicBezTo>
                  <a:pt x="521094" y="286812"/>
                  <a:pt x="531932" y="254300"/>
                  <a:pt x="544576" y="224498"/>
                </a:cubicBezTo>
                <a:cubicBezTo>
                  <a:pt x="571669" y="162183"/>
                  <a:pt x="605084" y="108899"/>
                  <a:pt x="638499" y="70969"/>
                </a:cubicBezTo>
                <a:cubicBezTo>
                  <a:pt x="671914" y="33038"/>
                  <a:pt x="705329" y="11363"/>
                  <a:pt x="725198" y="3235"/>
                </a:cubicBezTo>
                <a:cubicBezTo>
                  <a:pt x="744163" y="-4893"/>
                  <a:pt x="751388" y="1429"/>
                  <a:pt x="732423" y="32135"/>
                </a:cubicBezTo>
                <a:cubicBezTo>
                  <a:pt x="714361" y="62841"/>
                  <a:pt x="671914" y="117930"/>
                  <a:pt x="640305" y="163989"/>
                </a:cubicBezTo>
                <a:cubicBezTo>
                  <a:pt x="633983" y="171214"/>
                  <a:pt x="628565" y="179342"/>
                  <a:pt x="624049" y="186567"/>
                </a:cubicBezTo>
                <a:cubicBezTo>
                  <a:pt x="653852" y="174827"/>
                  <a:pt x="689976" y="168505"/>
                  <a:pt x="727004" y="166698"/>
                </a:cubicBezTo>
                <a:cubicBezTo>
                  <a:pt x="771256" y="164892"/>
                  <a:pt x="817315" y="170311"/>
                  <a:pt x="846215" y="189276"/>
                </a:cubicBezTo>
                <a:cubicBezTo>
                  <a:pt x="876018" y="208241"/>
                  <a:pt x="888661" y="241657"/>
                  <a:pt x="884145" y="275975"/>
                </a:cubicBezTo>
                <a:cubicBezTo>
                  <a:pt x="879630" y="310293"/>
                  <a:pt x="856149" y="344611"/>
                  <a:pt x="825443" y="370801"/>
                </a:cubicBezTo>
                <a:cubicBezTo>
                  <a:pt x="795641" y="396089"/>
                  <a:pt x="757710" y="414151"/>
                  <a:pt x="723392" y="424988"/>
                </a:cubicBezTo>
                <a:cubicBezTo>
                  <a:pt x="689074" y="435826"/>
                  <a:pt x="658368" y="441244"/>
                  <a:pt x="621340" y="443050"/>
                </a:cubicBezTo>
                <a:cubicBezTo>
                  <a:pt x="590634" y="444857"/>
                  <a:pt x="556316" y="443953"/>
                  <a:pt x="527416" y="442147"/>
                </a:cubicBezTo>
                <a:cubicBezTo>
                  <a:pt x="512967" y="453888"/>
                  <a:pt x="494001" y="462016"/>
                  <a:pt x="474133" y="462016"/>
                </a:cubicBezTo>
                <a:cubicBezTo>
                  <a:pt x="453361" y="462016"/>
                  <a:pt x="434396" y="453888"/>
                  <a:pt x="419946" y="441244"/>
                </a:cubicBezTo>
                <a:cubicBezTo>
                  <a:pt x="391047" y="443050"/>
                  <a:pt x="354019" y="443953"/>
                  <a:pt x="322410" y="442147"/>
                </a:cubicBezTo>
                <a:cubicBezTo>
                  <a:pt x="285383" y="440341"/>
                  <a:pt x="254677" y="434922"/>
                  <a:pt x="220359" y="424085"/>
                </a:cubicBezTo>
                <a:cubicBezTo>
                  <a:pt x="185138" y="413248"/>
                  <a:pt x="148110" y="396089"/>
                  <a:pt x="117404" y="369898"/>
                </a:cubicBezTo>
                <a:cubicBezTo>
                  <a:pt x="86698" y="343708"/>
                  <a:pt x="64120" y="308487"/>
                  <a:pt x="58702" y="275072"/>
                </a:cubicBezTo>
                <a:cubicBezTo>
                  <a:pt x="54186" y="241657"/>
                  <a:pt x="67733" y="208241"/>
                  <a:pt x="96632" y="189276"/>
                </a:cubicBezTo>
                <a:cubicBezTo>
                  <a:pt x="126435" y="169408"/>
                  <a:pt x="171591" y="164892"/>
                  <a:pt x="215843" y="166698"/>
                </a:cubicBezTo>
                <a:cubicBezTo>
                  <a:pt x="252871" y="167601"/>
                  <a:pt x="289898" y="173923"/>
                  <a:pt x="318798" y="186567"/>
                </a:cubicBezTo>
                <a:cubicBezTo>
                  <a:pt x="313379" y="179342"/>
                  <a:pt x="307960" y="172117"/>
                  <a:pt x="302542" y="163989"/>
                </a:cubicBezTo>
                <a:cubicBezTo>
                  <a:pt x="270030" y="117930"/>
                  <a:pt x="227583" y="62841"/>
                  <a:pt x="209521" y="32135"/>
                </a:cubicBezTo>
                <a:cubicBezTo>
                  <a:pt x="200490" y="16782"/>
                  <a:pt x="197555" y="7525"/>
                  <a:pt x="199362" y="3122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 w="9031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>
              <a:latin typeface="Microsoft YaHei" panose="020B0503020204020204" pitchFamily="34" charset="-122"/>
              <a:ea typeface="Microsoft YaHei" panose="020B0503020204020204" pitchFamily="34" charset="-122"/>
              <a:sym typeface="Microsoft YaHei" panose="020B0503020204020204" pitchFamily="34" charset="-122"/>
            </a:endParaRPr>
          </a:p>
        </p:txBody>
      </p:sp>
      <p:sp>
        <p:nvSpPr>
          <p:cNvPr id="45" name="任意多边形: 形状 44">
            <a:extLst>
              <a:ext uri="{FF2B5EF4-FFF2-40B4-BE49-F238E27FC236}">
                <a16:creationId xmlns:a16="http://schemas.microsoft.com/office/drawing/2014/main" id="{B120651C-4C4F-47D4-B600-C6EC76E7959F}"/>
              </a:ext>
            </a:extLst>
          </p:cNvPr>
          <p:cNvSpPr/>
          <p:nvPr/>
        </p:nvSpPr>
        <p:spPr>
          <a:xfrm>
            <a:off x="3189783" y="1798450"/>
            <a:ext cx="657361" cy="831542"/>
          </a:xfrm>
          <a:custGeom>
            <a:avLst/>
            <a:gdLst>
              <a:gd name="connsiteX0" fmla="*/ 304348 w 1206557"/>
              <a:gd name="connsiteY0" fmla="*/ 1209264 h 1526258"/>
              <a:gd name="connsiteX1" fmla="*/ 277255 w 1206557"/>
              <a:gd name="connsiteY1" fmla="*/ 1351955 h 1526258"/>
              <a:gd name="connsiteX2" fmla="*/ 243840 w 1206557"/>
              <a:gd name="connsiteY2" fmla="*/ 1355568 h 1526258"/>
              <a:gd name="connsiteX3" fmla="*/ 419044 w 1206557"/>
              <a:gd name="connsiteY3" fmla="*/ 1454910 h 1526258"/>
              <a:gd name="connsiteX4" fmla="*/ 403691 w 1206557"/>
              <a:gd name="connsiteY4" fmla="*/ 1419689 h 1526258"/>
              <a:gd name="connsiteX5" fmla="*/ 509355 w 1206557"/>
              <a:gd name="connsiteY5" fmla="*/ 1321250 h 1526258"/>
              <a:gd name="connsiteX6" fmla="*/ 365760 w 1206557"/>
              <a:gd name="connsiteY6" fmla="*/ 1340215 h 1526258"/>
              <a:gd name="connsiteX7" fmla="*/ 95730 w 1206557"/>
              <a:gd name="connsiteY7" fmla="*/ 809186 h 1526258"/>
              <a:gd name="connsiteX8" fmla="*/ 68636 w 1206557"/>
              <a:gd name="connsiteY8" fmla="*/ 951878 h 1526258"/>
              <a:gd name="connsiteX9" fmla="*/ 41543 w 1206557"/>
              <a:gd name="connsiteY9" fmla="*/ 955490 h 1526258"/>
              <a:gd name="connsiteX10" fmla="*/ 79474 w 1206557"/>
              <a:gd name="connsiteY10" fmla="*/ 1128887 h 1526258"/>
              <a:gd name="connsiteX11" fmla="*/ 130048 w 1206557"/>
              <a:gd name="connsiteY11" fmla="*/ 1081022 h 1526258"/>
              <a:gd name="connsiteX12" fmla="*/ 256483 w 1206557"/>
              <a:gd name="connsiteY12" fmla="*/ 1151465 h 1526258"/>
              <a:gd name="connsiteX13" fmla="*/ 195072 w 1206557"/>
              <a:gd name="connsiteY13" fmla="*/ 1020514 h 1526258"/>
              <a:gd name="connsiteX14" fmla="*/ 300736 w 1206557"/>
              <a:gd name="connsiteY14" fmla="*/ 922075 h 1526258"/>
              <a:gd name="connsiteX15" fmla="*/ 157141 w 1206557"/>
              <a:gd name="connsiteY15" fmla="*/ 940137 h 1526258"/>
              <a:gd name="connsiteX16" fmla="*/ 643918 w 1206557"/>
              <a:gd name="connsiteY16" fmla="*/ 669204 h 1526258"/>
              <a:gd name="connsiteX17" fmla="*/ 602375 w 1206557"/>
              <a:gd name="connsiteY17" fmla="*/ 886854 h 1526258"/>
              <a:gd name="connsiteX18" fmla="*/ 382016 w 1206557"/>
              <a:gd name="connsiteY18" fmla="*/ 914850 h 1526258"/>
              <a:gd name="connsiteX19" fmla="*/ 577088 w 1206557"/>
              <a:gd name="connsiteY19" fmla="*/ 1021417 h 1526258"/>
              <a:gd name="connsiteX20" fmla="*/ 534642 w 1206557"/>
              <a:gd name="connsiteY20" fmla="*/ 1239970 h 1526258"/>
              <a:gd name="connsiteX21" fmla="*/ 696299 w 1206557"/>
              <a:gd name="connsiteY21" fmla="*/ 1087344 h 1526258"/>
              <a:gd name="connsiteX22" fmla="*/ 891371 w 1206557"/>
              <a:gd name="connsiteY22" fmla="*/ 1194815 h 1526258"/>
              <a:gd name="connsiteX23" fmla="*/ 795641 w 1206557"/>
              <a:gd name="connsiteY23" fmla="*/ 993421 h 1526258"/>
              <a:gd name="connsiteX24" fmla="*/ 958201 w 1206557"/>
              <a:gd name="connsiteY24" fmla="*/ 841698 h 1526258"/>
              <a:gd name="connsiteX25" fmla="*/ 737842 w 1206557"/>
              <a:gd name="connsiteY25" fmla="*/ 870598 h 1526258"/>
              <a:gd name="connsiteX26" fmla="*/ 908530 w 1206557"/>
              <a:gd name="connsiteY26" fmla="*/ 452457 h 1526258"/>
              <a:gd name="connsiteX27" fmla="*/ 895886 w 1206557"/>
              <a:gd name="connsiteY27" fmla="*/ 513869 h 1526258"/>
              <a:gd name="connsiteX28" fmla="*/ 770354 w 1206557"/>
              <a:gd name="connsiteY28" fmla="*/ 529221 h 1526258"/>
              <a:gd name="connsiteX29" fmla="*/ 881437 w 1206557"/>
              <a:gd name="connsiteY29" fmla="*/ 589730 h 1526258"/>
              <a:gd name="connsiteX30" fmla="*/ 857053 w 1206557"/>
              <a:gd name="connsiteY30" fmla="*/ 714359 h 1526258"/>
              <a:gd name="connsiteX31" fmla="*/ 950073 w 1206557"/>
              <a:gd name="connsiteY31" fmla="*/ 627660 h 1526258"/>
              <a:gd name="connsiteX32" fmla="*/ 1061156 w 1206557"/>
              <a:gd name="connsiteY32" fmla="*/ 689072 h 1526258"/>
              <a:gd name="connsiteX33" fmla="*/ 1006969 w 1206557"/>
              <a:gd name="connsiteY33" fmla="*/ 574377 h 1526258"/>
              <a:gd name="connsiteX34" fmla="*/ 1026838 w 1206557"/>
              <a:gd name="connsiteY34" fmla="*/ 555412 h 1526258"/>
              <a:gd name="connsiteX35" fmla="*/ 975360 w 1206557"/>
              <a:gd name="connsiteY35" fmla="*/ 503934 h 1526258"/>
              <a:gd name="connsiteX36" fmla="*/ 973554 w 1206557"/>
              <a:gd name="connsiteY36" fmla="*/ 503934 h 1526258"/>
              <a:gd name="connsiteX37" fmla="*/ 972651 w 1206557"/>
              <a:gd name="connsiteY37" fmla="*/ 501225 h 1526258"/>
              <a:gd name="connsiteX38" fmla="*/ 908530 w 1206557"/>
              <a:gd name="connsiteY38" fmla="*/ 452457 h 1526258"/>
              <a:gd name="connsiteX39" fmla="*/ 391950 w 1206557"/>
              <a:gd name="connsiteY39" fmla="*/ 419945 h 1526258"/>
              <a:gd name="connsiteX40" fmla="*/ 368469 w 1206557"/>
              <a:gd name="connsiteY40" fmla="*/ 545478 h 1526258"/>
              <a:gd name="connsiteX41" fmla="*/ 242937 w 1206557"/>
              <a:gd name="connsiteY41" fmla="*/ 560830 h 1526258"/>
              <a:gd name="connsiteX42" fmla="*/ 354020 w 1206557"/>
              <a:gd name="connsiteY42" fmla="*/ 621339 h 1526258"/>
              <a:gd name="connsiteX43" fmla="*/ 329636 w 1206557"/>
              <a:gd name="connsiteY43" fmla="*/ 745968 h 1526258"/>
              <a:gd name="connsiteX44" fmla="*/ 422656 w 1206557"/>
              <a:gd name="connsiteY44" fmla="*/ 659269 h 1526258"/>
              <a:gd name="connsiteX45" fmla="*/ 533739 w 1206557"/>
              <a:gd name="connsiteY45" fmla="*/ 720681 h 1526258"/>
              <a:gd name="connsiteX46" fmla="*/ 479552 w 1206557"/>
              <a:gd name="connsiteY46" fmla="*/ 605986 h 1526258"/>
              <a:gd name="connsiteX47" fmla="*/ 571669 w 1206557"/>
              <a:gd name="connsiteY47" fmla="*/ 519287 h 1526258"/>
              <a:gd name="connsiteX48" fmla="*/ 446137 w 1206557"/>
              <a:gd name="connsiteY48" fmla="*/ 535543 h 1526258"/>
              <a:gd name="connsiteX49" fmla="*/ 570766 w 1206557"/>
              <a:gd name="connsiteY49" fmla="*/ 0 h 1526258"/>
              <a:gd name="connsiteX50" fmla="*/ 614116 w 1206557"/>
              <a:gd name="connsiteY50" fmla="*/ 0 h 1526258"/>
              <a:gd name="connsiteX51" fmla="*/ 671915 w 1206557"/>
              <a:gd name="connsiteY51" fmla="*/ 31609 h 1526258"/>
              <a:gd name="connsiteX52" fmla="*/ 705330 w 1206557"/>
              <a:gd name="connsiteY52" fmla="*/ 111986 h 1526258"/>
              <a:gd name="connsiteX53" fmla="*/ 705330 w 1206557"/>
              <a:gd name="connsiteY53" fmla="*/ 125533 h 1526258"/>
              <a:gd name="connsiteX54" fmla="*/ 728811 w 1206557"/>
              <a:gd name="connsiteY54" fmla="*/ 153529 h 1526258"/>
              <a:gd name="connsiteX55" fmla="*/ 728811 w 1206557"/>
              <a:gd name="connsiteY55" fmla="*/ 332345 h 1526258"/>
              <a:gd name="connsiteX56" fmla="*/ 729714 w 1206557"/>
              <a:gd name="connsiteY56" fmla="*/ 332345 h 1526258"/>
              <a:gd name="connsiteX57" fmla="*/ 1206557 w 1206557"/>
              <a:gd name="connsiteY57" fmla="*/ 922980 h 1526258"/>
              <a:gd name="connsiteX58" fmla="*/ 603278 w 1206557"/>
              <a:gd name="connsiteY58" fmla="*/ 1526258 h 1526258"/>
              <a:gd name="connsiteX59" fmla="*/ 0 w 1206557"/>
              <a:gd name="connsiteY59" fmla="*/ 922980 h 1526258"/>
              <a:gd name="connsiteX60" fmla="*/ 455168 w 1206557"/>
              <a:gd name="connsiteY60" fmla="*/ 338667 h 1526258"/>
              <a:gd name="connsiteX61" fmla="*/ 455168 w 1206557"/>
              <a:gd name="connsiteY61" fmla="*/ 153529 h 1526258"/>
              <a:gd name="connsiteX62" fmla="*/ 477746 w 1206557"/>
              <a:gd name="connsiteY62" fmla="*/ 125533 h 1526258"/>
              <a:gd name="connsiteX63" fmla="*/ 477746 w 1206557"/>
              <a:gd name="connsiteY63" fmla="*/ 111986 h 1526258"/>
              <a:gd name="connsiteX64" fmla="*/ 511161 w 1206557"/>
              <a:gd name="connsiteY64" fmla="*/ 31609 h 1526258"/>
              <a:gd name="connsiteX65" fmla="*/ 570766 w 1206557"/>
              <a:gd name="connsiteY65" fmla="*/ 0 h 15262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</a:cxnLst>
            <a:rect l="l" t="t" r="r" b="b"/>
            <a:pathLst>
              <a:path w="1206557" h="1526258">
                <a:moveTo>
                  <a:pt x="304348" y="1209264"/>
                </a:moveTo>
                <a:lnTo>
                  <a:pt x="277255" y="1351955"/>
                </a:lnTo>
                <a:lnTo>
                  <a:pt x="243840" y="1355568"/>
                </a:lnTo>
                <a:cubicBezTo>
                  <a:pt x="295317" y="1398917"/>
                  <a:pt x="354020" y="1432332"/>
                  <a:pt x="419044" y="1454910"/>
                </a:cubicBezTo>
                <a:lnTo>
                  <a:pt x="403691" y="1419689"/>
                </a:lnTo>
                <a:lnTo>
                  <a:pt x="509355" y="1321250"/>
                </a:lnTo>
                <a:lnTo>
                  <a:pt x="365760" y="1340215"/>
                </a:lnTo>
                <a:close/>
                <a:moveTo>
                  <a:pt x="95730" y="809186"/>
                </a:moveTo>
                <a:lnTo>
                  <a:pt x="68636" y="951878"/>
                </a:lnTo>
                <a:lnTo>
                  <a:pt x="41543" y="955490"/>
                </a:lnTo>
                <a:cubicBezTo>
                  <a:pt x="45156" y="1015999"/>
                  <a:pt x="57799" y="1074701"/>
                  <a:pt x="79474" y="1128887"/>
                </a:cubicBezTo>
                <a:lnTo>
                  <a:pt x="130048" y="1081022"/>
                </a:lnTo>
                <a:lnTo>
                  <a:pt x="256483" y="1151465"/>
                </a:lnTo>
                <a:lnTo>
                  <a:pt x="195072" y="1020514"/>
                </a:lnTo>
                <a:lnTo>
                  <a:pt x="300736" y="922075"/>
                </a:lnTo>
                <a:lnTo>
                  <a:pt x="157141" y="940137"/>
                </a:lnTo>
                <a:close/>
                <a:moveTo>
                  <a:pt x="643918" y="669204"/>
                </a:moveTo>
                <a:lnTo>
                  <a:pt x="602375" y="886854"/>
                </a:lnTo>
                <a:lnTo>
                  <a:pt x="382016" y="914850"/>
                </a:lnTo>
                <a:lnTo>
                  <a:pt x="577088" y="1021417"/>
                </a:lnTo>
                <a:lnTo>
                  <a:pt x="534642" y="1239970"/>
                </a:lnTo>
                <a:lnTo>
                  <a:pt x="696299" y="1087344"/>
                </a:lnTo>
                <a:lnTo>
                  <a:pt x="891371" y="1194815"/>
                </a:lnTo>
                <a:lnTo>
                  <a:pt x="795641" y="993421"/>
                </a:lnTo>
                <a:lnTo>
                  <a:pt x="958201" y="841698"/>
                </a:lnTo>
                <a:lnTo>
                  <a:pt x="737842" y="870598"/>
                </a:lnTo>
                <a:close/>
                <a:moveTo>
                  <a:pt x="908530" y="452457"/>
                </a:moveTo>
                <a:lnTo>
                  <a:pt x="895886" y="513869"/>
                </a:lnTo>
                <a:lnTo>
                  <a:pt x="770354" y="529221"/>
                </a:lnTo>
                <a:lnTo>
                  <a:pt x="881437" y="589730"/>
                </a:lnTo>
                <a:lnTo>
                  <a:pt x="857053" y="714359"/>
                </a:lnTo>
                <a:lnTo>
                  <a:pt x="950073" y="627660"/>
                </a:lnTo>
                <a:lnTo>
                  <a:pt x="1061156" y="689072"/>
                </a:lnTo>
                <a:lnTo>
                  <a:pt x="1006969" y="574377"/>
                </a:lnTo>
                <a:lnTo>
                  <a:pt x="1026838" y="555412"/>
                </a:lnTo>
                <a:cubicBezTo>
                  <a:pt x="1011485" y="537349"/>
                  <a:pt x="994326" y="520190"/>
                  <a:pt x="975360" y="503934"/>
                </a:cubicBezTo>
                <a:lnTo>
                  <a:pt x="973554" y="503934"/>
                </a:lnTo>
                <a:lnTo>
                  <a:pt x="972651" y="501225"/>
                </a:lnTo>
                <a:cubicBezTo>
                  <a:pt x="952783" y="483163"/>
                  <a:pt x="931108" y="466907"/>
                  <a:pt x="908530" y="452457"/>
                </a:cubicBezTo>
                <a:close/>
                <a:moveTo>
                  <a:pt x="391950" y="419945"/>
                </a:moveTo>
                <a:lnTo>
                  <a:pt x="368469" y="545478"/>
                </a:lnTo>
                <a:lnTo>
                  <a:pt x="242937" y="560830"/>
                </a:lnTo>
                <a:lnTo>
                  <a:pt x="354020" y="621339"/>
                </a:lnTo>
                <a:lnTo>
                  <a:pt x="329636" y="745968"/>
                </a:lnTo>
                <a:lnTo>
                  <a:pt x="422656" y="659269"/>
                </a:lnTo>
                <a:lnTo>
                  <a:pt x="533739" y="720681"/>
                </a:lnTo>
                <a:lnTo>
                  <a:pt x="479552" y="605986"/>
                </a:lnTo>
                <a:lnTo>
                  <a:pt x="571669" y="519287"/>
                </a:lnTo>
                <a:lnTo>
                  <a:pt x="446137" y="535543"/>
                </a:lnTo>
                <a:close/>
                <a:moveTo>
                  <a:pt x="570766" y="0"/>
                </a:moveTo>
                <a:lnTo>
                  <a:pt x="614116" y="0"/>
                </a:lnTo>
                <a:cubicBezTo>
                  <a:pt x="636693" y="4516"/>
                  <a:pt x="656562" y="16256"/>
                  <a:pt x="671915" y="31609"/>
                </a:cubicBezTo>
                <a:cubicBezTo>
                  <a:pt x="692686" y="52381"/>
                  <a:pt x="705330" y="80377"/>
                  <a:pt x="705330" y="111986"/>
                </a:cubicBezTo>
                <a:lnTo>
                  <a:pt x="705330" y="125533"/>
                </a:lnTo>
                <a:cubicBezTo>
                  <a:pt x="718877" y="128242"/>
                  <a:pt x="728811" y="139982"/>
                  <a:pt x="728811" y="153529"/>
                </a:cubicBezTo>
                <a:lnTo>
                  <a:pt x="728811" y="332345"/>
                </a:lnTo>
                <a:lnTo>
                  <a:pt x="729714" y="332345"/>
                </a:lnTo>
                <a:cubicBezTo>
                  <a:pt x="1002453" y="390144"/>
                  <a:pt x="1206557" y="633081"/>
                  <a:pt x="1206557" y="922980"/>
                </a:cubicBezTo>
                <a:cubicBezTo>
                  <a:pt x="1206557" y="1256228"/>
                  <a:pt x="936526" y="1526258"/>
                  <a:pt x="603278" y="1526258"/>
                </a:cubicBezTo>
                <a:cubicBezTo>
                  <a:pt x="270030" y="1526258"/>
                  <a:pt x="0" y="1256228"/>
                  <a:pt x="0" y="922980"/>
                </a:cubicBezTo>
                <a:cubicBezTo>
                  <a:pt x="0" y="641209"/>
                  <a:pt x="193266" y="404594"/>
                  <a:pt x="455168" y="338667"/>
                </a:cubicBezTo>
                <a:lnTo>
                  <a:pt x="455168" y="153529"/>
                </a:lnTo>
                <a:cubicBezTo>
                  <a:pt x="455168" y="139982"/>
                  <a:pt x="465102" y="128242"/>
                  <a:pt x="477746" y="125533"/>
                </a:cubicBezTo>
                <a:lnTo>
                  <a:pt x="477746" y="111986"/>
                </a:lnTo>
                <a:cubicBezTo>
                  <a:pt x="477746" y="80377"/>
                  <a:pt x="490389" y="52381"/>
                  <a:pt x="511161" y="31609"/>
                </a:cubicBezTo>
                <a:cubicBezTo>
                  <a:pt x="527417" y="15353"/>
                  <a:pt x="548188" y="3613"/>
                  <a:pt x="570766" y="0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 w="9031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>
              <a:latin typeface="Microsoft YaHei" panose="020B0503020204020204" pitchFamily="34" charset="-122"/>
              <a:ea typeface="Microsoft YaHei" panose="020B0503020204020204" pitchFamily="34" charset="-122"/>
              <a:sym typeface="Microsoft YaHei" panose="020B0503020204020204" pitchFamily="34" charset="-122"/>
            </a:endParaRPr>
          </a:p>
        </p:txBody>
      </p:sp>
      <p:sp>
        <p:nvSpPr>
          <p:cNvPr id="55" name="任意多边形: 形状 54">
            <a:extLst>
              <a:ext uri="{FF2B5EF4-FFF2-40B4-BE49-F238E27FC236}">
                <a16:creationId xmlns:a16="http://schemas.microsoft.com/office/drawing/2014/main" id="{18138533-25FE-47FC-B78A-E417B2060437}"/>
              </a:ext>
            </a:extLst>
          </p:cNvPr>
          <p:cNvSpPr/>
          <p:nvPr/>
        </p:nvSpPr>
        <p:spPr>
          <a:xfrm>
            <a:off x="4275065" y="1797712"/>
            <a:ext cx="657361" cy="833018"/>
          </a:xfrm>
          <a:custGeom>
            <a:avLst/>
            <a:gdLst>
              <a:gd name="connsiteX0" fmla="*/ 732423 w 1206556"/>
              <a:gd name="connsiteY0" fmla="*/ 1151466 h 1528967"/>
              <a:gd name="connsiteX1" fmla="*/ 591538 w 1206556"/>
              <a:gd name="connsiteY1" fmla="*/ 1293255 h 1528967"/>
              <a:gd name="connsiteX2" fmla="*/ 732423 w 1206556"/>
              <a:gd name="connsiteY2" fmla="*/ 1434140 h 1528967"/>
              <a:gd name="connsiteX3" fmla="*/ 874211 w 1206556"/>
              <a:gd name="connsiteY3" fmla="*/ 1293255 h 1528967"/>
              <a:gd name="connsiteX4" fmla="*/ 732423 w 1206556"/>
              <a:gd name="connsiteY4" fmla="*/ 1151466 h 1528967"/>
              <a:gd name="connsiteX5" fmla="*/ 275448 w 1206556"/>
              <a:gd name="connsiteY5" fmla="*/ 952781 h 1528967"/>
              <a:gd name="connsiteX6" fmla="*/ 90310 w 1206556"/>
              <a:gd name="connsiteY6" fmla="*/ 1095473 h 1528967"/>
              <a:gd name="connsiteX7" fmla="*/ 242033 w 1206556"/>
              <a:gd name="connsiteY7" fmla="*/ 1333894 h 1528967"/>
              <a:gd name="connsiteX8" fmla="*/ 275448 w 1206556"/>
              <a:gd name="connsiteY8" fmla="*/ 1336603 h 1528967"/>
              <a:gd name="connsiteX9" fmla="*/ 467810 w 1206556"/>
              <a:gd name="connsiteY9" fmla="*/ 1144241 h 1528967"/>
              <a:gd name="connsiteX10" fmla="*/ 275448 w 1206556"/>
              <a:gd name="connsiteY10" fmla="*/ 952781 h 1528967"/>
              <a:gd name="connsiteX11" fmla="*/ 1095473 w 1206556"/>
              <a:gd name="connsiteY11" fmla="*/ 806478 h 1528967"/>
              <a:gd name="connsiteX12" fmla="*/ 981681 w 1206556"/>
              <a:gd name="connsiteY12" fmla="*/ 919367 h 1528967"/>
              <a:gd name="connsiteX13" fmla="*/ 1095473 w 1206556"/>
              <a:gd name="connsiteY13" fmla="*/ 1032256 h 1528967"/>
              <a:gd name="connsiteX14" fmla="*/ 1137919 w 1206556"/>
              <a:gd name="connsiteY14" fmla="*/ 1024128 h 1528967"/>
              <a:gd name="connsiteX15" fmla="*/ 1145144 w 1206556"/>
              <a:gd name="connsiteY15" fmla="*/ 934719 h 1528967"/>
              <a:gd name="connsiteX16" fmla="*/ 1130694 w 1206556"/>
              <a:gd name="connsiteY16" fmla="*/ 811897 h 1528967"/>
              <a:gd name="connsiteX17" fmla="*/ 1095473 w 1206556"/>
              <a:gd name="connsiteY17" fmla="*/ 806478 h 1528967"/>
              <a:gd name="connsiteX18" fmla="*/ 710748 w 1206556"/>
              <a:gd name="connsiteY18" fmla="*/ 602374 h 1528967"/>
              <a:gd name="connsiteX19" fmla="*/ 515676 w 1206556"/>
              <a:gd name="connsiteY19" fmla="*/ 797446 h 1528967"/>
              <a:gd name="connsiteX20" fmla="*/ 710748 w 1206556"/>
              <a:gd name="connsiteY20" fmla="*/ 992518 h 1528967"/>
              <a:gd name="connsiteX21" fmla="*/ 905820 w 1206556"/>
              <a:gd name="connsiteY21" fmla="*/ 797446 h 1528967"/>
              <a:gd name="connsiteX22" fmla="*/ 710748 w 1206556"/>
              <a:gd name="connsiteY22" fmla="*/ 602374 h 1528967"/>
              <a:gd name="connsiteX23" fmla="*/ 220358 w 1206556"/>
              <a:gd name="connsiteY23" fmla="*/ 602374 h 1528967"/>
              <a:gd name="connsiteX24" fmla="*/ 170687 w 1206556"/>
              <a:gd name="connsiteY24" fmla="*/ 613211 h 1528967"/>
              <a:gd name="connsiteX25" fmla="*/ 104760 w 1206556"/>
              <a:gd name="connsiteY25" fmla="*/ 730616 h 1528967"/>
              <a:gd name="connsiteX26" fmla="*/ 220358 w 1206556"/>
              <a:gd name="connsiteY26" fmla="*/ 835377 h 1528967"/>
              <a:gd name="connsiteX27" fmla="*/ 336860 w 1206556"/>
              <a:gd name="connsiteY27" fmla="*/ 718875 h 1528967"/>
              <a:gd name="connsiteX28" fmla="*/ 220358 w 1206556"/>
              <a:gd name="connsiteY28" fmla="*/ 602374 h 1528967"/>
              <a:gd name="connsiteX29" fmla="*/ 606891 w 1206556"/>
              <a:gd name="connsiteY29" fmla="*/ 0 h 1528967"/>
              <a:gd name="connsiteX30" fmla="*/ 672818 w 1206556"/>
              <a:gd name="connsiteY30" fmla="*/ 32512 h 1528967"/>
              <a:gd name="connsiteX31" fmla="*/ 706233 w 1206556"/>
              <a:gd name="connsiteY31" fmla="*/ 113792 h 1528967"/>
              <a:gd name="connsiteX32" fmla="*/ 706233 w 1206556"/>
              <a:gd name="connsiteY32" fmla="*/ 126435 h 1528967"/>
              <a:gd name="connsiteX33" fmla="*/ 728811 w 1206556"/>
              <a:gd name="connsiteY33" fmla="*/ 155335 h 1528967"/>
              <a:gd name="connsiteX34" fmla="*/ 728811 w 1206556"/>
              <a:gd name="connsiteY34" fmla="*/ 335054 h 1528967"/>
              <a:gd name="connsiteX35" fmla="*/ 1206556 w 1206556"/>
              <a:gd name="connsiteY35" fmla="*/ 925689 h 1528967"/>
              <a:gd name="connsiteX36" fmla="*/ 603278 w 1206556"/>
              <a:gd name="connsiteY36" fmla="*/ 1528967 h 1528967"/>
              <a:gd name="connsiteX37" fmla="*/ 0 w 1206556"/>
              <a:gd name="connsiteY37" fmla="*/ 925689 h 1528967"/>
              <a:gd name="connsiteX38" fmla="*/ 455168 w 1206556"/>
              <a:gd name="connsiteY38" fmla="*/ 340473 h 1528967"/>
              <a:gd name="connsiteX39" fmla="*/ 455168 w 1206556"/>
              <a:gd name="connsiteY39" fmla="*/ 156238 h 1528967"/>
              <a:gd name="connsiteX40" fmla="*/ 478649 w 1206556"/>
              <a:gd name="connsiteY40" fmla="*/ 127338 h 1528967"/>
              <a:gd name="connsiteX41" fmla="*/ 478649 w 1206556"/>
              <a:gd name="connsiteY41" fmla="*/ 114695 h 1528967"/>
              <a:gd name="connsiteX42" fmla="*/ 512064 w 1206556"/>
              <a:gd name="connsiteY42" fmla="*/ 33415 h 1528967"/>
              <a:gd name="connsiteX43" fmla="*/ 564445 w 1206556"/>
              <a:gd name="connsiteY43" fmla="*/ 3612 h 1528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1206556" h="1528967">
                <a:moveTo>
                  <a:pt x="732423" y="1151466"/>
                </a:moveTo>
                <a:cubicBezTo>
                  <a:pt x="653852" y="1151466"/>
                  <a:pt x="590634" y="1214684"/>
                  <a:pt x="591538" y="1293255"/>
                </a:cubicBezTo>
                <a:cubicBezTo>
                  <a:pt x="591538" y="1370922"/>
                  <a:pt x="653852" y="1434140"/>
                  <a:pt x="732423" y="1434140"/>
                </a:cubicBezTo>
                <a:cubicBezTo>
                  <a:pt x="810993" y="1434140"/>
                  <a:pt x="874211" y="1370922"/>
                  <a:pt x="874211" y="1293255"/>
                </a:cubicBezTo>
                <a:cubicBezTo>
                  <a:pt x="874211" y="1214684"/>
                  <a:pt x="810090" y="1151466"/>
                  <a:pt x="732423" y="1151466"/>
                </a:cubicBezTo>
                <a:close/>
                <a:moveTo>
                  <a:pt x="275448" y="952781"/>
                </a:moveTo>
                <a:cubicBezTo>
                  <a:pt x="186943" y="952781"/>
                  <a:pt x="111985" y="1013290"/>
                  <a:pt x="90310" y="1095473"/>
                </a:cubicBezTo>
                <a:cubicBezTo>
                  <a:pt x="119210" y="1188493"/>
                  <a:pt x="172493" y="1269773"/>
                  <a:pt x="242033" y="1333894"/>
                </a:cubicBezTo>
                <a:cubicBezTo>
                  <a:pt x="252870" y="1335700"/>
                  <a:pt x="264610" y="1336603"/>
                  <a:pt x="275448" y="1336603"/>
                </a:cubicBezTo>
                <a:cubicBezTo>
                  <a:pt x="382015" y="1336603"/>
                  <a:pt x="467810" y="1249905"/>
                  <a:pt x="467810" y="1144241"/>
                </a:cubicBezTo>
                <a:cubicBezTo>
                  <a:pt x="467810" y="1038577"/>
                  <a:pt x="381112" y="952781"/>
                  <a:pt x="275448" y="952781"/>
                </a:cubicBezTo>
                <a:close/>
                <a:moveTo>
                  <a:pt x="1095473" y="806478"/>
                </a:moveTo>
                <a:cubicBezTo>
                  <a:pt x="1032255" y="806478"/>
                  <a:pt x="981681" y="857052"/>
                  <a:pt x="981681" y="919367"/>
                </a:cubicBezTo>
                <a:cubicBezTo>
                  <a:pt x="981681" y="981681"/>
                  <a:pt x="1033158" y="1032256"/>
                  <a:pt x="1095473" y="1032256"/>
                </a:cubicBezTo>
                <a:cubicBezTo>
                  <a:pt x="1109923" y="1032256"/>
                  <a:pt x="1124373" y="1029546"/>
                  <a:pt x="1137919" y="1024128"/>
                </a:cubicBezTo>
                <a:cubicBezTo>
                  <a:pt x="1142435" y="995228"/>
                  <a:pt x="1145144" y="965425"/>
                  <a:pt x="1145144" y="934719"/>
                </a:cubicBezTo>
                <a:cubicBezTo>
                  <a:pt x="1145144" y="892273"/>
                  <a:pt x="1140628" y="850730"/>
                  <a:pt x="1130694" y="811897"/>
                </a:cubicBezTo>
                <a:cubicBezTo>
                  <a:pt x="1118954" y="807381"/>
                  <a:pt x="1107213" y="805575"/>
                  <a:pt x="1095473" y="806478"/>
                </a:cubicBezTo>
                <a:close/>
                <a:moveTo>
                  <a:pt x="710748" y="602374"/>
                </a:moveTo>
                <a:cubicBezTo>
                  <a:pt x="603278" y="602374"/>
                  <a:pt x="515676" y="689976"/>
                  <a:pt x="515676" y="797446"/>
                </a:cubicBezTo>
                <a:cubicBezTo>
                  <a:pt x="515676" y="904916"/>
                  <a:pt x="603278" y="992518"/>
                  <a:pt x="710748" y="992518"/>
                </a:cubicBezTo>
                <a:cubicBezTo>
                  <a:pt x="818218" y="992518"/>
                  <a:pt x="905820" y="904916"/>
                  <a:pt x="905820" y="797446"/>
                </a:cubicBezTo>
                <a:cubicBezTo>
                  <a:pt x="905820" y="689976"/>
                  <a:pt x="818218" y="602374"/>
                  <a:pt x="710748" y="602374"/>
                </a:cubicBezTo>
                <a:close/>
                <a:moveTo>
                  <a:pt x="220358" y="602374"/>
                </a:moveTo>
                <a:cubicBezTo>
                  <a:pt x="203199" y="602374"/>
                  <a:pt x="186040" y="606890"/>
                  <a:pt x="170687" y="613211"/>
                </a:cubicBezTo>
                <a:cubicBezTo>
                  <a:pt x="143594" y="649336"/>
                  <a:pt x="121919" y="688170"/>
                  <a:pt x="104760" y="730616"/>
                </a:cubicBezTo>
                <a:cubicBezTo>
                  <a:pt x="110179" y="789318"/>
                  <a:pt x="159850" y="835377"/>
                  <a:pt x="220358" y="835377"/>
                </a:cubicBezTo>
                <a:cubicBezTo>
                  <a:pt x="284479" y="835377"/>
                  <a:pt x="336860" y="783899"/>
                  <a:pt x="336860" y="718875"/>
                </a:cubicBezTo>
                <a:cubicBezTo>
                  <a:pt x="336860" y="654754"/>
                  <a:pt x="284479" y="602374"/>
                  <a:pt x="220358" y="602374"/>
                </a:cubicBezTo>
                <a:close/>
                <a:moveTo>
                  <a:pt x="606891" y="0"/>
                </a:moveTo>
                <a:cubicBezTo>
                  <a:pt x="632178" y="2709"/>
                  <a:pt x="655659" y="15353"/>
                  <a:pt x="672818" y="32512"/>
                </a:cubicBezTo>
                <a:cubicBezTo>
                  <a:pt x="693589" y="53283"/>
                  <a:pt x="706233" y="82183"/>
                  <a:pt x="706233" y="113792"/>
                </a:cubicBezTo>
                <a:lnTo>
                  <a:pt x="706233" y="126435"/>
                </a:lnTo>
                <a:cubicBezTo>
                  <a:pt x="718876" y="129145"/>
                  <a:pt x="728811" y="140885"/>
                  <a:pt x="728811" y="155335"/>
                </a:cubicBezTo>
                <a:lnTo>
                  <a:pt x="728811" y="335054"/>
                </a:lnTo>
                <a:cubicBezTo>
                  <a:pt x="1001550" y="392853"/>
                  <a:pt x="1206556" y="634887"/>
                  <a:pt x="1206556" y="925689"/>
                </a:cubicBezTo>
                <a:cubicBezTo>
                  <a:pt x="1206556" y="1258937"/>
                  <a:pt x="936526" y="1528967"/>
                  <a:pt x="603278" y="1528967"/>
                </a:cubicBezTo>
                <a:cubicBezTo>
                  <a:pt x="270030" y="1528967"/>
                  <a:pt x="0" y="1258937"/>
                  <a:pt x="0" y="925689"/>
                </a:cubicBezTo>
                <a:cubicBezTo>
                  <a:pt x="0" y="643918"/>
                  <a:pt x="193266" y="407303"/>
                  <a:pt x="455168" y="340473"/>
                </a:cubicBezTo>
                <a:lnTo>
                  <a:pt x="455168" y="156238"/>
                </a:lnTo>
                <a:cubicBezTo>
                  <a:pt x="455168" y="142691"/>
                  <a:pt x="465102" y="130951"/>
                  <a:pt x="478649" y="127338"/>
                </a:cubicBezTo>
                <a:lnTo>
                  <a:pt x="478649" y="114695"/>
                </a:lnTo>
                <a:cubicBezTo>
                  <a:pt x="478649" y="83086"/>
                  <a:pt x="491292" y="54186"/>
                  <a:pt x="512064" y="33415"/>
                </a:cubicBezTo>
                <a:cubicBezTo>
                  <a:pt x="526514" y="18965"/>
                  <a:pt x="544576" y="9031"/>
                  <a:pt x="564445" y="3612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 w="9031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>
              <a:latin typeface="Microsoft YaHei" panose="020B0503020204020204" pitchFamily="34" charset="-122"/>
              <a:ea typeface="Microsoft YaHei" panose="020B0503020204020204" pitchFamily="34" charset="-122"/>
              <a:sym typeface="Microsoft YaHei" panose="020B0503020204020204" pitchFamily="34" charset="-122"/>
            </a:endParaRPr>
          </a:p>
        </p:txBody>
      </p:sp>
      <p:sp>
        <p:nvSpPr>
          <p:cNvPr id="65" name="任意多边形: 形状 64">
            <a:extLst>
              <a:ext uri="{FF2B5EF4-FFF2-40B4-BE49-F238E27FC236}">
                <a16:creationId xmlns:a16="http://schemas.microsoft.com/office/drawing/2014/main" id="{3014DAD1-4B9D-499C-8CCE-773142B65296}"/>
              </a:ext>
            </a:extLst>
          </p:cNvPr>
          <p:cNvSpPr/>
          <p:nvPr/>
        </p:nvSpPr>
        <p:spPr>
          <a:xfrm>
            <a:off x="5360347" y="1798450"/>
            <a:ext cx="657361" cy="831542"/>
          </a:xfrm>
          <a:custGeom>
            <a:avLst/>
            <a:gdLst>
              <a:gd name="connsiteX0" fmla="*/ 986197 w 1206556"/>
              <a:gd name="connsiteY0" fmla="*/ 1085538 h 1526258"/>
              <a:gd name="connsiteX1" fmla="*/ 985294 w 1206556"/>
              <a:gd name="connsiteY1" fmla="*/ 1157787 h 1526258"/>
              <a:gd name="connsiteX2" fmla="*/ 926592 w 1206556"/>
              <a:gd name="connsiteY2" fmla="*/ 1126178 h 1526258"/>
              <a:gd name="connsiteX3" fmla="*/ 906724 w 1206556"/>
              <a:gd name="connsiteY3" fmla="*/ 1164109 h 1526258"/>
              <a:gd name="connsiteX4" fmla="*/ 963619 w 1206556"/>
              <a:gd name="connsiteY4" fmla="*/ 1194814 h 1526258"/>
              <a:gd name="connsiteX5" fmla="*/ 906724 w 1206556"/>
              <a:gd name="connsiteY5" fmla="*/ 1232745 h 1526258"/>
              <a:gd name="connsiteX6" fmla="*/ 930205 w 1206556"/>
              <a:gd name="connsiteY6" fmla="*/ 1267967 h 1526258"/>
              <a:gd name="connsiteX7" fmla="*/ 1006969 w 1206556"/>
              <a:gd name="connsiteY7" fmla="*/ 1218295 h 1526258"/>
              <a:gd name="connsiteX8" fmla="*/ 1077412 w 1206556"/>
              <a:gd name="connsiteY8" fmla="*/ 1256226 h 1526258"/>
              <a:gd name="connsiteX9" fmla="*/ 1105408 w 1206556"/>
              <a:gd name="connsiteY9" fmla="*/ 1210167 h 1526258"/>
              <a:gd name="connsiteX10" fmla="*/ 1094570 w 1206556"/>
              <a:gd name="connsiteY10" fmla="*/ 1216489 h 1526258"/>
              <a:gd name="connsiteX11" fmla="*/ 1027741 w 1206556"/>
              <a:gd name="connsiteY11" fmla="*/ 1180365 h 1526258"/>
              <a:gd name="connsiteX12" fmla="*/ 1028644 w 1206556"/>
              <a:gd name="connsiteY12" fmla="*/ 1085538 h 1526258"/>
              <a:gd name="connsiteX13" fmla="*/ 423559 w 1206556"/>
              <a:gd name="connsiteY13" fmla="*/ 872404 h 1526258"/>
              <a:gd name="connsiteX14" fmla="*/ 423559 w 1206556"/>
              <a:gd name="connsiteY14" fmla="*/ 942847 h 1526258"/>
              <a:gd name="connsiteX15" fmla="*/ 356728 w 1206556"/>
              <a:gd name="connsiteY15" fmla="*/ 906722 h 1526258"/>
              <a:gd name="connsiteX16" fmla="*/ 335053 w 1206556"/>
              <a:gd name="connsiteY16" fmla="*/ 947362 h 1526258"/>
              <a:gd name="connsiteX17" fmla="*/ 422655 w 1206556"/>
              <a:gd name="connsiteY17" fmla="*/ 995227 h 1526258"/>
              <a:gd name="connsiteX18" fmla="*/ 422655 w 1206556"/>
              <a:gd name="connsiteY18" fmla="*/ 1079216 h 1526258"/>
              <a:gd name="connsiteX19" fmla="*/ 382919 w 1206556"/>
              <a:gd name="connsiteY19" fmla="*/ 1101794 h 1526258"/>
              <a:gd name="connsiteX20" fmla="*/ 338666 w 1206556"/>
              <a:gd name="connsiteY20" fmla="*/ 1127984 h 1526258"/>
              <a:gd name="connsiteX21" fmla="*/ 267320 w 1206556"/>
              <a:gd name="connsiteY21" fmla="*/ 1089151 h 1526258"/>
              <a:gd name="connsiteX22" fmla="*/ 268224 w 1206556"/>
              <a:gd name="connsiteY22" fmla="*/ 987099 h 1526258"/>
              <a:gd name="connsiteX23" fmla="*/ 222165 w 1206556"/>
              <a:gd name="connsiteY23" fmla="*/ 986196 h 1526258"/>
              <a:gd name="connsiteX24" fmla="*/ 221262 w 1206556"/>
              <a:gd name="connsiteY24" fmla="*/ 1063863 h 1526258"/>
              <a:gd name="connsiteX25" fmla="*/ 158044 w 1206556"/>
              <a:gd name="connsiteY25" fmla="*/ 1029545 h 1526258"/>
              <a:gd name="connsiteX26" fmla="*/ 136369 w 1206556"/>
              <a:gd name="connsiteY26" fmla="*/ 1069282 h 1526258"/>
              <a:gd name="connsiteX27" fmla="*/ 197781 w 1206556"/>
              <a:gd name="connsiteY27" fmla="*/ 1102697 h 1526258"/>
              <a:gd name="connsiteX28" fmla="*/ 136369 w 1206556"/>
              <a:gd name="connsiteY28" fmla="*/ 1143337 h 1526258"/>
              <a:gd name="connsiteX29" fmla="*/ 161657 w 1206556"/>
              <a:gd name="connsiteY29" fmla="*/ 1181268 h 1526258"/>
              <a:gd name="connsiteX30" fmla="*/ 243839 w 1206556"/>
              <a:gd name="connsiteY30" fmla="*/ 1127984 h 1526258"/>
              <a:gd name="connsiteX31" fmla="*/ 319701 w 1206556"/>
              <a:gd name="connsiteY31" fmla="*/ 1168624 h 1526258"/>
              <a:gd name="connsiteX32" fmla="*/ 319701 w 1206556"/>
              <a:gd name="connsiteY32" fmla="*/ 1208361 h 1526258"/>
              <a:gd name="connsiteX33" fmla="*/ 319701 w 1206556"/>
              <a:gd name="connsiteY33" fmla="*/ 1263451 h 1526258"/>
              <a:gd name="connsiteX34" fmla="*/ 253773 w 1206556"/>
              <a:gd name="connsiteY34" fmla="*/ 1306800 h 1526258"/>
              <a:gd name="connsiteX35" fmla="*/ 167978 w 1206556"/>
              <a:gd name="connsiteY35" fmla="*/ 1258935 h 1526258"/>
              <a:gd name="connsiteX36" fmla="*/ 278158 w 1206556"/>
              <a:gd name="connsiteY36" fmla="*/ 1367309 h 1526258"/>
              <a:gd name="connsiteX37" fmla="*/ 276351 w 1206556"/>
              <a:gd name="connsiteY37" fmla="*/ 1348343 h 1526258"/>
              <a:gd name="connsiteX38" fmla="*/ 350406 w 1206556"/>
              <a:gd name="connsiteY38" fmla="*/ 1300479 h 1526258"/>
              <a:gd name="connsiteX39" fmla="*/ 382919 w 1206556"/>
              <a:gd name="connsiteY39" fmla="*/ 1319444 h 1526258"/>
              <a:gd name="connsiteX40" fmla="*/ 422655 w 1206556"/>
              <a:gd name="connsiteY40" fmla="*/ 1342925 h 1526258"/>
              <a:gd name="connsiteX41" fmla="*/ 422655 w 1206556"/>
              <a:gd name="connsiteY41" fmla="*/ 1426914 h 1526258"/>
              <a:gd name="connsiteX42" fmla="*/ 401884 w 1206556"/>
              <a:gd name="connsiteY42" fmla="*/ 1438654 h 1526258"/>
              <a:gd name="connsiteX43" fmla="*/ 556316 w 1206556"/>
              <a:gd name="connsiteY43" fmla="*/ 1475682 h 1526258"/>
              <a:gd name="connsiteX44" fmla="*/ 559025 w 1206556"/>
              <a:gd name="connsiteY44" fmla="*/ 1474779 h 1526258"/>
              <a:gd name="connsiteX45" fmla="*/ 470520 w 1206556"/>
              <a:gd name="connsiteY45" fmla="*/ 1426914 h 1526258"/>
              <a:gd name="connsiteX46" fmla="*/ 470520 w 1206556"/>
              <a:gd name="connsiteY46" fmla="*/ 1342925 h 1526258"/>
              <a:gd name="connsiteX47" fmla="*/ 511160 w 1206556"/>
              <a:gd name="connsiteY47" fmla="*/ 1319444 h 1526258"/>
              <a:gd name="connsiteX48" fmla="*/ 555413 w 1206556"/>
              <a:gd name="connsiteY48" fmla="*/ 1294157 h 1526258"/>
              <a:gd name="connsiteX49" fmla="*/ 626759 w 1206556"/>
              <a:gd name="connsiteY49" fmla="*/ 1332087 h 1526258"/>
              <a:gd name="connsiteX50" fmla="*/ 625855 w 1206556"/>
              <a:gd name="connsiteY50" fmla="*/ 1434139 h 1526258"/>
              <a:gd name="connsiteX51" fmla="*/ 671914 w 1206556"/>
              <a:gd name="connsiteY51" fmla="*/ 1434139 h 1526258"/>
              <a:gd name="connsiteX52" fmla="*/ 671914 w 1206556"/>
              <a:gd name="connsiteY52" fmla="*/ 1356471 h 1526258"/>
              <a:gd name="connsiteX53" fmla="*/ 735132 w 1206556"/>
              <a:gd name="connsiteY53" fmla="*/ 1390790 h 1526258"/>
              <a:gd name="connsiteX54" fmla="*/ 756806 w 1206556"/>
              <a:gd name="connsiteY54" fmla="*/ 1350150 h 1526258"/>
              <a:gd name="connsiteX55" fmla="*/ 695395 w 1206556"/>
              <a:gd name="connsiteY55" fmla="*/ 1316734 h 1526258"/>
              <a:gd name="connsiteX56" fmla="*/ 756806 w 1206556"/>
              <a:gd name="connsiteY56" fmla="*/ 1276998 h 1526258"/>
              <a:gd name="connsiteX57" fmla="*/ 731519 w 1206556"/>
              <a:gd name="connsiteY57" fmla="*/ 1239067 h 1526258"/>
              <a:gd name="connsiteX58" fmla="*/ 648433 w 1206556"/>
              <a:gd name="connsiteY58" fmla="*/ 1292351 h 1526258"/>
              <a:gd name="connsiteX59" fmla="*/ 572572 w 1206556"/>
              <a:gd name="connsiteY59" fmla="*/ 1251711 h 1526258"/>
              <a:gd name="connsiteX60" fmla="*/ 572572 w 1206556"/>
              <a:gd name="connsiteY60" fmla="*/ 1210167 h 1526258"/>
              <a:gd name="connsiteX61" fmla="*/ 572572 w 1206556"/>
              <a:gd name="connsiteY61" fmla="*/ 1154174 h 1526258"/>
              <a:gd name="connsiteX62" fmla="*/ 638499 w 1206556"/>
              <a:gd name="connsiteY62" fmla="*/ 1110825 h 1526258"/>
              <a:gd name="connsiteX63" fmla="*/ 728810 w 1206556"/>
              <a:gd name="connsiteY63" fmla="*/ 1161400 h 1526258"/>
              <a:gd name="connsiteX64" fmla="*/ 751388 w 1206556"/>
              <a:gd name="connsiteY64" fmla="*/ 1121662 h 1526258"/>
              <a:gd name="connsiteX65" fmla="*/ 681848 w 1206556"/>
              <a:gd name="connsiteY65" fmla="*/ 1082829 h 1526258"/>
              <a:gd name="connsiteX66" fmla="*/ 742357 w 1206556"/>
              <a:gd name="connsiteY66" fmla="*/ 1043092 h 1526258"/>
              <a:gd name="connsiteX67" fmla="*/ 717070 w 1206556"/>
              <a:gd name="connsiteY67" fmla="*/ 1005161 h 1526258"/>
              <a:gd name="connsiteX68" fmla="*/ 660173 w 1206556"/>
              <a:gd name="connsiteY68" fmla="*/ 1043092 h 1526258"/>
              <a:gd name="connsiteX69" fmla="*/ 654755 w 1206556"/>
              <a:gd name="connsiteY69" fmla="*/ 971746 h 1526258"/>
              <a:gd name="connsiteX70" fmla="*/ 609599 w 1206556"/>
              <a:gd name="connsiteY70" fmla="*/ 975359 h 1526258"/>
              <a:gd name="connsiteX71" fmla="*/ 616824 w 1206556"/>
              <a:gd name="connsiteY71" fmla="*/ 1071991 h 1526258"/>
              <a:gd name="connsiteX72" fmla="*/ 542769 w 1206556"/>
              <a:gd name="connsiteY72" fmla="*/ 1120760 h 1526258"/>
              <a:gd name="connsiteX73" fmla="*/ 510257 w 1206556"/>
              <a:gd name="connsiteY73" fmla="*/ 1101794 h 1526258"/>
              <a:gd name="connsiteX74" fmla="*/ 469617 w 1206556"/>
              <a:gd name="connsiteY74" fmla="*/ 1079216 h 1526258"/>
              <a:gd name="connsiteX75" fmla="*/ 469617 w 1206556"/>
              <a:gd name="connsiteY75" fmla="*/ 995227 h 1526258"/>
              <a:gd name="connsiteX76" fmla="*/ 558122 w 1206556"/>
              <a:gd name="connsiteY76" fmla="*/ 947362 h 1526258"/>
              <a:gd name="connsiteX77" fmla="*/ 536448 w 1206556"/>
              <a:gd name="connsiteY77" fmla="*/ 906722 h 1526258"/>
              <a:gd name="connsiteX78" fmla="*/ 469617 w 1206556"/>
              <a:gd name="connsiteY78" fmla="*/ 942847 h 1526258"/>
              <a:gd name="connsiteX79" fmla="*/ 469617 w 1206556"/>
              <a:gd name="connsiteY79" fmla="*/ 872404 h 1526258"/>
              <a:gd name="connsiteX80" fmla="*/ 344085 w 1206556"/>
              <a:gd name="connsiteY80" fmla="*/ 455167 h 1526258"/>
              <a:gd name="connsiteX81" fmla="*/ 306155 w 1206556"/>
              <a:gd name="connsiteY81" fmla="*/ 475035 h 1526258"/>
              <a:gd name="connsiteX82" fmla="*/ 306155 w 1206556"/>
              <a:gd name="connsiteY82" fmla="*/ 460586 h 1526258"/>
              <a:gd name="connsiteX83" fmla="*/ 260096 w 1206556"/>
              <a:gd name="connsiteY83" fmla="*/ 494001 h 1526258"/>
              <a:gd name="connsiteX84" fmla="*/ 279965 w 1206556"/>
              <a:gd name="connsiteY84" fmla="*/ 504838 h 1526258"/>
              <a:gd name="connsiteX85" fmla="*/ 279965 w 1206556"/>
              <a:gd name="connsiteY85" fmla="*/ 552703 h 1526258"/>
              <a:gd name="connsiteX86" fmla="*/ 257387 w 1206556"/>
              <a:gd name="connsiteY86" fmla="*/ 565347 h 1526258"/>
              <a:gd name="connsiteX87" fmla="*/ 232100 w 1206556"/>
              <a:gd name="connsiteY87" fmla="*/ 579796 h 1526258"/>
              <a:gd name="connsiteX88" fmla="*/ 192363 w 1206556"/>
              <a:gd name="connsiteY88" fmla="*/ 558122 h 1526258"/>
              <a:gd name="connsiteX89" fmla="*/ 168882 w 1206556"/>
              <a:gd name="connsiteY89" fmla="*/ 587021 h 1526258"/>
              <a:gd name="connsiteX90" fmla="*/ 180622 w 1206556"/>
              <a:gd name="connsiteY90" fmla="*/ 580699 h 1526258"/>
              <a:gd name="connsiteX91" fmla="*/ 223069 w 1206556"/>
              <a:gd name="connsiteY91" fmla="*/ 604180 h 1526258"/>
              <a:gd name="connsiteX92" fmla="*/ 223069 w 1206556"/>
              <a:gd name="connsiteY92" fmla="*/ 627661 h 1526258"/>
              <a:gd name="connsiteX93" fmla="*/ 223069 w 1206556"/>
              <a:gd name="connsiteY93" fmla="*/ 658367 h 1526258"/>
              <a:gd name="connsiteX94" fmla="*/ 186041 w 1206556"/>
              <a:gd name="connsiteY94" fmla="*/ 682751 h 1526258"/>
              <a:gd name="connsiteX95" fmla="*/ 135467 w 1206556"/>
              <a:gd name="connsiteY95" fmla="*/ 653851 h 1526258"/>
              <a:gd name="connsiteX96" fmla="*/ 122823 w 1206556"/>
              <a:gd name="connsiteY96" fmla="*/ 676429 h 1526258"/>
              <a:gd name="connsiteX97" fmla="*/ 161657 w 1206556"/>
              <a:gd name="connsiteY97" fmla="*/ 698104 h 1526258"/>
              <a:gd name="connsiteX98" fmla="*/ 127339 w 1206556"/>
              <a:gd name="connsiteY98" fmla="*/ 720682 h 1526258"/>
              <a:gd name="connsiteX99" fmla="*/ 141789 w 1206556"/>
              <a:gd name="connsiteY99" fmla="*/ 742356 h 1526258"/>
              <a:gd name="connsiteX100" fmla="*/ 173398 w 1206556"/>
              <a:gd name="connsiteY100" fmla="*/ 721585 h 1526258"/>
              <a:gd name="connsiteX101" fmla="*/ 176107 w 1206556"/>
              <a:gd name="connsiteY101" fmla="*/ 761322 h 1526258"/>
              <a:gd name="connsiteX102" fmla="*/ 202297 w 1206556"/>
              <a:gd name="connsiteY102" fmla="*/ 759516 h 1526258"/>
              <a:gd name="connsiteX103" fmla="*/ 197782 w 1206556"/>
              <a:gd name="connsiteY103" fmla="*/ 705329 h 1526258"/>
              <a:gd name="connsiteX104" fmla="*/ 239325 w 1206556"/>
              <a:gd name="connsiteY104" fmla="*/ 678236 h 1526258"/>
              <a:gd name="connsiteX105" fmla="*/ 258290 w 1206556"/>
              <a:gd name="connsiteY105" fmla="*/ 689073 h 1526258"/>
              <a:gd name="connsiteX106" fmla="*/ 280867 w 1206556"/>
              <a:gd name="connsiteY106" fmla="*/ 701716 h 1526258"/>
              <a:gd name="connsiteX107" fmla="*/ 280867 w 1206556"/>
              <a:gd name="connsiteY107" fmla="*/ 748678 h 1526258"/>
              <a:gd name="connsiteX108" fmla="*/ 231196 w 1206556"/>
              <a:gd name="connsiteY108" fmla="*/ 775771 h 1526258"/>
              <a:gd name="connsiteX109" fmla="*/ 242937 w 1206556"/>
              <a:gd name="connsiteY109" fmla="*/ 798349 h 1526258"/>
              <a:gd name="connsiteX110" fmla="*/ 280867 w 1206556"/>
              <a:gd name="connsiteY110" fmla="*/ 778481 h 1526258"/>
              <a:gd name="connsiteX111" fmla="*/ 280867 w 1206556"/>
              <a:gd name="connsiteY111" fmla="*/ 818218 h 1526258"/>
              <a:gd name="connsiteX112" fmla="*/ 307058 w 1206556"/>
              <a:gd name="connsiteY112" fmla="*/ 818218 h 1526258"/>
              <a:gd name="connsiteX113" fmla="*/ 307058 w 1206556"/>
              <a:gd name="connsiteY113" fmla="*/ 778481 h 1526258"/>
              <a:gd name="connsiteX114" fmla="*/ 344989 w 1206556"/>
              <a:gd name="connsiteY114" fmla="*/ 798349 h 1526258"/>
              <a:gd name="connsiteX115" fmla="*/ 357632 w 1206556"/>
              <a:gd name="connsiteY115" fmla="*/ 775771 h 1526258"/>
              <a:gd name="connsiteX116" fmla="*/ 307961 w 1206556"/>
              <a:gd name="connsiteY116" fmla="*/ 748678 h 1526258"/>
              <a:gd name="connsiteX117" fmla="*/ 307961 w 1206556"/>
              <a:gd name="connsiteY117" fmla="*/ 701716 h 1526258"/>
              <a:gd name="connsiteX118" fmla="*/ 330539 w 1206556"/>
              <a:gd name="connsiteY118" fmla="*/ 689073 h 1526258"/>
              <a:gd name="connsiteX119" fmla="*/ 354923 w 1206556"/>
              <a:gd name="connsiteY119" fmla="*/ 674623 h 1526258"/>
              <a:gd name="connsiteX120" fmla="*/ 395563 w 1206556"/>
              <a:gd name="connsiteY120" fmla="*/ 696298 h 1526258"/>
              <a:gd name="connsiteX121" fmla="*/ 394660 w 1206556"/>
              <a:gd name="connsiteY121" fmla="*/ 753194 h 1526258"/>
              <a:gd name="connsiteX122" fmla="*/ 420850 w 1206556"/>
              <a:gd name="connsiteY122" fmla="*/ 753194 h 1526258"/>
              <a:gd name="connsiteX123" fmla="*/ 420850 w 1206556"/>
              <a:gd name="connsiteY123" fmla="*/ 709844 h 1526258"/>
              <a:gd name="connsiteX124" fmla="*/ 456974 w 1206556"/>
              <a:gd name="connsiteY124" fmla="*/ 728810 h 1526258"/>
              <a:gd name="connsiteX125" fmla="*/ 468715 w 1206556"/>
              <a:gd name="connsiteY125" fmla="*/ 706232 h 1526258"/>
              <a:gd name="connsiteX126" fmla="*/ 434396 w 1206556"/>
              <a:gd name="connsiteY126" fmla="*/ 687267 h 1526258"/>
              <a:gd name="connsiteX127" fmla="*/ 469618 w 1206556"/>
              <a:gd name="connsiteY127" fmla="*/ 664689 h 1526258"/>
              <a:gd name="connsiteX128" fmla="*/ 455168 w 1206556"/>
              <a:gd name="connsiteY128" fmla="*/ 643014 h 1526258"/>
              <a:gd name="connsiteX129" fmla="*/ 408206 w 1206556"/>
              <a:gd name="connsiteY129" fmla="*/ 672817 h 1526258"/>
              <a:gd name="connsiteX130" fmla="*/ 365760 w 1206556"/>
              <a:gd name="connsiteY130" fmla="*/ 650239 h 1526258"/>
              <a:gd name="connsiteX131" fmla="*/ 365760 w 1206556"/>
              <a:gd name="connsiteY131" fmla="*/ 626758 h 1526258"/>
              <a:gd name="connsiteX132" fmla="*/ 365760 w 1206556"/>
              <a:gd name="connsiteY132" fmla="*/ 595149 h 1526258"/>
              <a:gd name="connsiteX133" fmla="*/ 402787 w 1206556"/>
              <a:gd name="connsiteY133" fmla="*/ 570765 h 1526258"/>
              <a:gd name="connsiteX134" fmla="*/ 453362 w 1206556"/>
              <a:gd name="connsiteY134" fmla="*/ 599665 h 1526258"/>
              <a:gd name="connsiteX135" fmla="*/ 466005 w 1206556"/>
              <a:gd name="connsiteY135" fmla="*/ 577087 h 1526258"/>
              <a:gd name="connsiteX136" fmla="*/ 427172 w 1206556"/>
              <a:gd name="connsiteY136" fmla="*/ 555412 h 1526258"/>
              <a:gd name="connsiteX137" fmla="*/ 461490 w 1206556"/>
              <a:gd name="connsiteY137" fmla="*/ 532835 h 1526258"/>
              <a:gd name="connsiteX138" fmla="*/ 447040 w 1206556"/>
              <a:gd name="connsiteY138" fmla="*/ 511160 h 1526258"/>
              <a:gd name="connsiteX139" fmla="*/ 414528 w 1206556"/>
              <a:gd name="connsiteY139" fmla="*/ 531931 h 1526258"/>
              <a:gd name="connsiteX140" fmla="*/ 411819 w 1206556"/>
              <a:gd name="connsiteY140" fmla="*/ 492195 h 1526258"/>
              <a:gd name="connsiteX141" fmla="*/ 386532 w 1206556"/>
              <a:gd name="connsiteY141" fmla="*/ 494001 h 1526258"/>
              <a:gd name="connsiteX142" fmla="*/ 390144 w 1206556"/>
              <a:gd name="connsiteY142" fmla="*/ 548187 h 1526258"/>
              <a:gd name="connsiteX143" fmla="*/ 348601 w 1206556"/>
              <a:gd name="connsiteY143" fmla="*/ 576184 h 1526258"/>
              <a:gd name="connsiteX144" fmla="*/ 329636 w 1206556"/>
              <a:gd name="connsiteY144" fmla="*/ 565347 h 1526258"/>
              <a:gd name="connsiteX145" fmla="*/ 307058 w 1206556"/>
              <a:gd name="connsiteY145" fmla="*/ 552703 h 1526258"/>
              <a:gd name="connsiteX146" fmla="*/ 307058 w 1206556"/>
              <a:gd name="connsiteY146" fmla="*/ 504838 h 1526258"/>
              <a:gd name="connsiteX147" fmla="*/ 356729 w 1206556"/>
              <a:gd name="connsiteY147" fmla="*/ 477745 h 1526258"/>
              <a:gd name="connsiteX148" fmla="*/ 842603 w 1206556"/>
              <a:gd name="connsiteY148" fmla="*/ 424461 h 1526258"/>
              <a:gd name="connsiteX149" fmla="*/ 835377 w 1206556"/>
              <a:gd name="connsiteY149" fmla="*/ 437104 h 1526258"/>
              <a:gd name="connsiteX150" fmla="*/ 904013 w 1206556"/>
              <a:gd name="connsiteY150" fmla="*/ 474132 h 1526258"/>
              <a:gd name="connsiteX151" fmla="*/ 904013 w 1206556"/>
              <a:gd name="connsiteY151" fmla="*/ 540059 h 1526258"/>
              <a:gd name="connsiteX152" fmla="*/ 872405 w 1206556"/>
              <a:gd name="connsiteY152" fmla="*/ 558121 h 1526258"/>
              <a:gd name="connsiteX153" fmla="*/ 838087 w 1206556"/>
              <a:gd name="connsiteY153" fmla="*/ 577990 h 1526258"/>
              <a:gd name="connsiteX154" fmla="*/ 782093 w 1206556"/>
              <a:gd name="connsiteY154" fmla="*/ 548187 h 1526258"/>
              <a:gd name="connsiteX155" fmla="*/ 782997 w 1206556"/>
              <a:gd name="connsiteY155" fmla="*/ 468713 h 1526258"/>
              <a:gd name="connsiteX156" fmla="*/ 746872 w 1206556"/>
              <a:gd name="connsiteY156" fmla="*/ 468713 h 1526258"/>
              <a:gd name="connsiteX157" fmla="*/ 745969 w 1206556"/>
              <a:gd name="connsiteY157" fmla="*/ 529222 h 1526258"/>
              <a:gd name="connsiteX158" fmla="*/ 697201 w 1206556"/>
              <a:gd name="connsiteY158" fmla="*/ 502128 h 1526258"/>
              <a:gd name="connsiteX159" fmla="*/ 680042 w 1206556"/>
              <a:gd name="connsiteY159" fmla="*/ 533737 h 1526258"/>
              <a:gd name="connsiteX160" fmla="*/ 727907 w 1206556"/>
              <a:gd name="connsiteY160" fmla="*/ 559928 h 1526258"/>
              <a:gd name="connsiteX161" fmla="*/ 680042 w 1206556"/>
              <a:gd name="connsiteY161" fmla="*/ 591537 h 1526258"/>
              <a:gd name="connsiteX162" fmla="*/ 699008 w 1206556"/>
              <a:gd name="connsiteY162" fmla="*/ 621339 h 1526258"/>
              <a:gd name="connsiteX163" fmla="*/ 764031 w 1206556"/>
              <a:gd name="connsiteY163" fmla="*/ 579796 h 1526258"/>
              <a:gd name="connsiteX164" fmla="*/ 823636 w 1206556"/>
              <a:gd name="connsiteY164" fmla="*/ 611405 h 1526258"/>
              <a:gd name="connsiteX165" fmla="*/ 823636 w 1206556"/>
              <a:gd name="connsiteY165" fmla="*/ 644820 h 1526258"/>
              <a:gd name="connsiteX166" fmla="*/ 823636 w 1206556"/>
              <a:gd name="connsiteY166" fmla="*/ 688169 h 1526258"/>
              <a:gd name="connsiteX167" fmla="*/ 772159 w 1206556"/>
              <a:gd name="connsiteY167" fmla="*/ 721584 h 1526258"/>
              <a:gd name="connsiteX168" fmla="*/ 701717 w 1206556"/>
              <a:gd name="connsiteY168" fmla="*/ 681848 h 1526258"/>
              <a:gd name="connsiteX169" fmla="*/ 683655 w 1206556"/>
              <a:gd name="connsiteY169" fmla="*/ 713457 h 1526258"/>
              <a:gd name="connsiteX170" fmla="*/ 737841 w 1206556"/>
              <a:gd name="connsiteY170" fmla="*/ 744162 h 1526258"/>
              <a:gd name="connsiteX171" fmla="*/ 689977 w 1206556"/>
              <a:gd name="connsiteY171" fmla="*/ 774868 h 1526258"/>
              <a:gd name="connsiteX172" fmla="*/ 709845 w 1206556"/>
              <a:gd name="connsiteY172" fmla="*/ 804671 h 1526258"/>
              <a:gd name="connsiteX173" fmla="*/ 754097 w 1206556"/>
              <a:gd name="connsiteY173" fmla="*/ 775771 h 1526258"/>
              <a:gd name="connsiteX174" fmla="*/ 758613 w 1206556"/>
              <a:gd name="connsiteY174" fmla="*/ 831764 h 1526258"/>
              <a:gd name="connsiteX175" fmla="*/ 794737 w 1206556"/>
              <a:gd name="connsiteY175" fmla="*/ 829055 h 1526258"/>
              <a:gd name="connsiteX176" fmla="*/ 789319 w 1206556"/>
              <a:gd name="connsiteY176" fmla="*/ 753193 h 1526258"/>
              <a:gd name="connsiteX177" fmla="*/ 847118 w 1206556"/>
              <a:gd name="connsiteY177" fmla="*/ 715263 h 1526258"/>
              <a:gd name="connsiteX178" fmla="*/ 872405 w 1206556"/>
              <a:gd name="connsiteY178" fmla="*/ 729712 h 1526258"/>
              <a:gd name="connsiteX179" fmla="*/ 904013 w 1206556"/>
              <a:gd name="connsiteY179" fmla="*/ 747775 h 1526258"/>
              <a:gd name="connsiteX180" fmla="*/ 904013 w 1206556"/>
              <a:gd name="connsiteY180" fmla="*/ 813702 h 1526258"/>
              <a:gd name="connsiteX181" fmla="*/ 835377 w 1206556"/>
              <a:gd name="connsiteY181" fmla="*/ 850729 h 1526258"/>
              <a:gd name="connsiteX182" fmla="*/ 852537 w 1206556"/>
              <a:gd name="connsiteY182" fmla="*/ 882338 h 1526258"/>
              <a:gd name="connsiteX183" fmla="*/ 904916 w 1206556"/>
              <a:gd name="connsiteY183" fmla="*/ 854342 h 1526258"/>
              <a:gd name="connsiteX184" fmla="*/ 904916 w 1206556"/>
              <a:gd name="connsiteY184" fmla="*/ 909431 h 1526258"/>
              <a:gd name="connsiteX185" fmla="*/ 941041 w 1206556"/>
              <a:gd name="connsiteY185" fmla="*/ 909431 h 1526258"/>
              <a:gd name="connsiteX186" fmla="*/ 941041 w 1206556"/>
              <a:gd name="connsiteY186" fmla="*/ 854342 h 1526258"/>
              <a:gd name="connsiteX187" fmla="*/ 993422 w 1206556"/>
              <a:gd name="connsiteY187" fmla="*/ 882338 h 1526258"/>
              <a:gd name="connsiteX188" fmla="*/ 1010581 w 1206556"/>
              <a:gd name="connsiteY188" fmla="*/ 850729 h 1526258"/>
              <a:gd name="connsiteX189" fmla="*/ 941041 w 1206556"/>
              <a:gd name="connsiteY189" fmla="*/ 813702 h 1526258"/>
              <a:gd name="connsiteX190" fmla="*/ 941041 w 1206556"/>
              <a:gd name="connsiteY190" fmla="*/ 747775 h 1526258"/>
              <a:gd name="connsiteX191" fmla="*/ 972650 w 1206556"/>
              <a:gd name="connsiteY191" fmla="*/ 729712 h 1526258"/>
              <a:gd name="connsiteX192" fmla="*/ 1006968 w 1206556"/>
              <a:gd name="connsiteY192" fmla="*/ 709844 h 1526258"/>
              <a:gd name="connsiteX193" fmla="*/ 1062961 w 1206556"/>
              <a:gd name="connsiteY193" fmla="*/ 739647 h 1526258"/>
              <a:gd name="connsiteX194" fmla="*/ 1062058 w 1206556"/>
              <a:gd name="connsiteY194" fmla="*/ 819120 h 1526258"/>
              <a:gd name="connsiteX195" fmla="*/ 1098182 w 1206556"/>
              <a:gd name="connsiteY195" fmla="*/ 819120 h 1526258"/>
              <a:gd name="connsiteX196" fmla="*/ 1099085 w 1206556"/>
              <a:gd name="connsiteY196" fmla="*/ 758612 h 1526258"/>
              <a:gd name="connsiteX197" fmla="*/ 1142435 w 1206556"/>
              <a:gd name="connsiteY197" fmla="*/ 782093 h 1526258"/>
              <a:gd name="connsiteX198" fmla="*/ 1127083 w 1206556"/>
              <a:gd name="connsiteY198" fmla="*/ 733325 h 1526258"/>
              <a:gd name="connsiteX199" fmla="*/ 1117147 w 1206556"/>
              <a:gd name="connsiteY199" fmla="*/ 727906 h 1526258"/>
              <a:gd name="connsiteX200" fmla="*/ 1123470 w 1206556"/>
              <a:gd name="connsiteY200" fmla="*/ 724294 h 1526258"/>
              <a:gd name="connsiteX201" fmla="*/ 1109020 w 1206556"/>
              <a:gd name="connsiteY201" fmla="*/ 690879 h 1526258"/>
              <a:gd name="connsiteX202" fmla="*/ 1081023 w 1206556"/>
              <a:gd name="connsiteY202" fmla="*/ 708941 h 1526258"/>
              <a:gd name="connsiteX203" fmla="*/ 1021418 w 1206556"/>
              <a:gd name="connsiteY203" fmla="*/ 677332 h 1526258"/>
              <a:gd name="connsiteX204" fmla="*/ 1021418 w 1206556"/>
              <a:gd name="connsiteY204" fmla="*/ 644820 h 1526258"/>
              <a:gd name="connsiteX205" fmla="*/ 1021418 w 1206556"/>
              <a:gd name="connsiteY205" fmla="*/ 601471 h 1526258"/>
              <a:gd name="connsiteX206" fmla="*/ 1043996 w 1206556"/>
              <a:gd name="connsiteY206" fmla="*/ 587021 h 1526258"/>
              <a:gd name="connsiteX207" fmla="*/ 1021418 w 1206556"/>
              <a:gd name="connsiteY207" fmla="*/ 559024 h 1526258"/>
              <a:gd name="connsiteX208" fmla="*/ 997937 w 1206556"/>
              <a:gd name="connsiteY208" fmla="*/ 574377 h 1526258"/>
              <a:gd name="connsiteX209" fmla="*/ 971747 w 1206556"/>
              <a:gd name="connsiteY209" fmla="*/ 559024 h 1526258"/>
              <a:gd name="connsiteX210" fmla="*/ 940138 w 1206556"/>
              <a:gd name="connsiteY210" fmla="*/ 540962 h 1526258"/>
              <a:gd name="connsiteX211" fmla="*/ 940138 w 1206556"/>
              <a:gd name="connsiteY211" fmla="*/ 484066 h 1526258"/>
              <a:gd name="connsiteX212" fmla="*/ 842603 w 1206556"/>
              <a:gd name="connsiteY212" fmla="*/ 424461 h 1526258"/>
              <a:gd name="connsiteX213" fmla="*/ 571669 w 1206556"/>
              <a:gd name="connsiteY213" fmla="*/ 0 h 1526258"/>
              <a:gd name="connsiteX214" fmla="*/ 616825 w 1206556"/>
              <a:gd name="connsiteY214" fmla="*/ 0 h 1526258"/>
              <a:gd name="connsiteX215" fmla="*/ 673721 w 1206556"/>
              <a:gd name="connsiteY215" fmla="*/ 30706 h 1526258"/>
              <a:gd name="connsiteX216" fmla="*/ 707136 w 1206556"/>
              <a:gd name="connsiteY216" fmla="*/ 111083 h 1526258"/>
              <a:gd name="connsiteX217" fmla="*/ 707136 w 1206556"/>
              <a:gd name="connsiteY217" fmla="*/ 124630 h 1526258"/>
              <a:gd name="connsiteX218" fmla="*/ 729714 w 1206556"/>
              <a:gd name="connsiteY218" fmla="*/ 152626 h 1526258"/>
              <a:gd name="connsiteX219" fmla="*/ 729714 w 1206556"/>
              <a:gd name="connsiteY219" fmla="*/ 332345 h 1526258"/>
              <a:gd name="connsiteX220" fmla="*/ 1206556 w 1206556"/>
              <a:gd name="connsiteY220" fmla="*/ 922980 h 1526258"/>
              <a:gd name="connsiteX221" fmla="*/ 603278 w 1206556"/>
              <a:gd name="connsiteY221" fmla="*/ 1526258 h 1526258"/>
              <a:gd name="connsiteX222" fmla="*/ 0 w 1206556"/>
              <a:gd name="connsiteY222" fmla="*/ 922980 h 1526258"/>
              <a:gd name="connsiteX223" fmla="*/ 455168 w 1206556"/>
              <a:gd name="connsiteY223" fmla="*/ 337764 h 1526258"/>
              <a:gd name="connsiteX224" fmla="*/ 455168 w 1206556"/>
              <a:gd name="connsiteY224" fmla="*/ 152626 h 1526258"/>
              <a:gd name="connsiteX225" fmla="*/ 477746 w 1206556"/>
              <a:gd name="connsiteY225" fmla="*/ 124630 h 1526258"/>
              <a:gd name="connsiteX226" fmla="*/ 477746 w 1206556"/>
              <a:gd name="connsiteY226" fmla="*/ 111986 h 1526258"/>
              <a:gd name="connsiteX227" fmla="*/ 511161 w 1206556"/>
              <a:gd name="connsiteY227" fmla="*/ 31609 h 1526258"/>
              <a:gd name="connsiteX228" fmla="*/ 571669 w 1206556"/>
              <a:gd name="connsiteY228" fmla="*/ 0 h 15262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</a:cxnLst>
            <a:rect l="l" t="t" r="r" b="b"/>
            <a:pathLst>
              <a:path w="1206556" h="1526258">
                <a:moveTo>
                  <a:pt x="986197" y="1085538"/>
                </a:moveTo>
                <a:lnTo>
                  <a:pt x="985294" y="1157787"/>
                </a:lnTo>
                <a:lnTo>
                  <a:pt x="926592" y="1126178"/>
                </a:lnTo>
                <a:lnTo>
                  <a:pt x="906724" y="1164109"/>
                </a:lnTo>
                <a:lnTo>
                  <a:pt x="963619" y="1194814"/>
                </a:lnTo>
                <a:lnTo>
                  <a:pt x="906724" y="1232745"/>
                </a:lnTo>
                <a:lnTo>
                  <a:pt x="930205" y="1267967"/>
                </a:lnTo>
                <a:lnTo>
                  <a:pt x="1006969" y="1218295"/>
                </a:lnTo>
                <a:lnTo>
                  <a:pt x="1077412" y="1256226"/>
                </a:lnTo>
                <a:cubicBezTo>
                  <a:pt x="1087346" y="1241776"/>
                  <a:pt x="1097280" y="1226423"/>
                  <a:pt x="1105408" y="1210167"/>
                </a:cubicBezTo>
                <a:lnTo>
                  <a:pt x="1094570" y="1216489"/>
                </a:lnTo>
                <a:lnTo>
                  <a:pt x="1027741" y="1180365"/>
                </a:lnTo>
                <a:lnTo>
                  <a:pt x="1028644" y="1085538"/>
                </a:lnTo>
                <a:close/>
                <a:moveTo>
                  <a:pt x="423559" y="872404"/>
                </a:moveTo>
                <a:lnTo>
                  <a:pt x="423559" y="942847"/>
                </a:lnTo>
                <a:lnTo>
                  <a:pt x="356728" y="906722"/>
                </a:lnTo>
                <a:lnTo>
                  <a:pt x="335053" y="947362"/>
                </a:lnTo>
                <a:lnTo>
                  <a:pt x="422655" y="995227"/>
                </a:lnTo>
                <a:lnTo>
                  <a:pt x="422655" y="1079216"/>
                </a:lnTo>
                <a:lnTo>
                  <a:pt x="382919" y="1101794"/>
                </a:lnTo>
                <a:lnTo>
                  <a:pt x="338666" y="1127984"/>
                </a:lnTo>
                <a:lnTo>
                  <a:pt x="267320" y="1089151"/>
                </a:lnTo>
                <a:lnTo>
                  <a:pt x="268224" y="987099"/>
                </a:lnTo>
                <a:lnTo>
                  <a:pt x="222165" y="986196"/>
                </a:lnTo>
                <a:lnTo>
                  <a:pt x="221262" y="1063863"/>
                </a:lnTo>
                <a:lnTo>
                  <a:pt x="158044" y="1029545"/>
                </a:lnTo>
                <a:lnTo>
                  <a:pt x="136369" y="1069282"/>
                </a:lnTo>
                <a:lnTo>
                  <a:pt x="197781" y="1102697"/>
                </a:lnTo>
                <a:lnTo>
                  <a:pt x="136369" y="1143337"/>
                </a:lnTo>
                <a:lnTo>
                  <a:pt x="161657" y="1181268"/>
                </a:lnTo>
                <a:lnTo>
                  <a:pt x="243839" y="1127984"/>
                </a:lnTo>
                <a:lnTo>
                  <a:pt x="319701" y="1168624"/>
                </a:lnTo>
                <a:lnTo>
                  <a:pt x="319701" y="1208361"/>
                </a:lnTo>
                <a:lnTo>
                  <a:pt x="319701" y="1263451"/>
                </a:lnTo>
                <a:lnTo>
                  <a:pt x="253773" y="1306800"/>
                </a:lnTo>
                <a:lnTo>
                  <a:pt x="167978" y="1258935"/>
                </a:lnTo>
                <a:cubicBezTo>
                  <a:pt x="199587" y="1300479"/>
                  <a:pt x="236615" y="1336603"/>
                  <a:pt x="278158" y="1367309"/>
                </a:cubicBezTo>
                <a:lnTo>
                  <a:pt x="276351" y="1348343"/>
                </a:lnTo>
                <a:lnTo>
                  <a:pt x="350406" y="1300479"/>
                </a:lnTo>
                <a:lnTo>
                  <a:pt x="382919" y="1319444"/>
                </a:lnTo>
                <a:lnTo>
                  <a:pt x="422655" y="1342925"/>
                </a:lnTo>
                <a:lnTo>
                  <a:pt x="422655" y="1426914"/>
                </a:lnTo>
                <a:lnTo>
                  <a:pt x="401884" y="1438654"/>
                </a:lnTo>
                <a:cubicBezTo>
                  <a:pt x="449749" y="1457620"/>
                  <a:pt x="502129" y="1471167"/>
                  <a:pt x="556316" y="1475682"/>
                </a:cubicBezTo>
                <a:lnTo>
                  <a:pt x="559025" y="1474779"/>
                </a:lnTo>
                <a:lnTo>
                  <a:pt x="470520" y="1426914"/>
                </a:lnTo>
                <a:lnTo>
                  <a:pt x="470520" y="1342925"/>
                </a:lnTo>
                <a:lnTo>
                  <a:pt x="511160" y="1319444"/>
                </a:lnTo>
                <a:lnTo>
                  <a:pt x="555413" y="1294157"/>
                </a:lnTo>
                <a:lnTo>
                  <a:pt x="626759" y="1332087"/>
                </a:lnTo>
                <a:lnTo>
                  <a:pt x="625855" y="1434139"/>
                </a:lnTo>
                <a:lnTo>
                  <a:pt x="671914" y="1434139"/>
                </a:lnTo>
                <a:lnTo>
                  <a:pt x="671914" y="1356471"/>
                </a:lnTo>
                <a:lnTo>
                  <a:pt x="735132" y="1390790"/>
                </a:lnTo>
                <a:lnTo>
                  <a:pt x="756806" y="1350150"/>
                </a:lnTo>
                <a:lnTo>
                  <a:pt x="695395" y="1316734"/>
                </a:lnTo>
                <a:lnTo>
                  <a:pt x="756806" y="1276998"/>
                </a:lnTo>
                <a:lnTo>
                  <a:pt x="731519" y="1239067"/>
                </a:lnTo>
                <a:lnTo>
                  <a:pt x="648433" y="1292351"/>
                </a:lnTo>
                <a:lnTo>
                  <a:pt x="572572" y="1251711"/>
                </a:lnTo>
                <a:lnTo>
                  <a:pt x="572572" y="1210167"/>
                </a:lnTo>
                <a:lnTo>
                  <a:pt x="572572" y="1154174"/>
                </a:lnTo>
                <a:lnTo>
                  <a:pt x="638499" y="1110825"/>
                </a:lnTo>
                <a:lnTo>
                  <a:pt x="728810" y="1161400"/>
                </a:lnTo>
                <a:lnTo>
                  <a:pt x="751388" y="1121662"/>
                </a:lnTo>
                <a:lnTo>
                  <a:pt x="681848" y="1082829"/>
                </a:lnTo>
                <a:lnTo>
                  <a:pt x="742357" y="1043092"/>
                </a:lnTo>
                <a:lnTo>
                  <a:pt x="717070" y="1005161"/>
                </a:lnTo>
                <a:lnTo>
                  <a:pt x="660173" y="1043092"/>
                </a:lnTo>
                <a:lnTo>
                  <a:pt x="654755" y="971746"/>
                </a:lnTo>
                <a:lnTo>
                  <a:pt x="609599" y="975359"/>
                </a:lnTo>
                <a:lnTo>
                  <a:pt x="616824" y="1071991"/>
                </a:lnTo>
                <a:lnTo>
                  <a:pt x="542769" y="1120760"/>
                </a:lnTo>
                <a:lnTo>
                  <a:pt x="510257" y="1101794"/>
                </a:lnTo>
                <a:lnTo>
                  <a:pt x="469617" y="1079216"/>
                </a:lnTo>
                <a:lnTo>
                  <a:pt x="469617" y="995227"/>
                </a:lnTo>
                <a:lnTo>
                  <a:pt x="558122" y="947362"/>
                </a:lnTo>
                <a:lnTo>
                  <a:pt x="536448" y="906722"/>
                </a:lnTo>
                <a:lnTo>
                  <a:pt x="469617" y="942847"/>
                </a:lnTo>
                <a:lnTo>
                  <a:pt x="469617" y="872404"/>
                </a:lnTo>
                <a:close/>
                <a:moveTo>
                  <a:pt x="344085" y="455167"/>
                </a:moveTo>
                <a:lnTo>
                  <a:pt x="306155" y="475035"/>
                </a:lnTo>
                <a:lnTo>
                  <a:pt x="306155" y="460586"/>
                </a:lnTo>
                <a:cubicBezTo>
                  <a:pt x="289899" y="471423"/>
                  <a:pt x="275449" y="482260"/>
                  <a:pt x="260096" y="494001"/>
                </a:cubicBezTo>
                <a:lnTo>
                  <a:pt x="279965" y="504838"/>
                </a:lnTo>
                <a:lnTo>
                  <a:pt x="279965" y="552703"/>
                </a:lnTo>
                <a:lnTo>
                  <a:pt x="257387" y="565347"/>
                </a:lnTo>
                <a:lnTo>
                  <a:pt x="232100" y="579796"/>
                </a:lnTo>
                <a:lnTo>
                  <a:pt x="192363" y="558122"/>
                </a:lnTo>
                <a:cubicBezTo>
                  <a:pt x="184235" y="568056"/>
                  <a:pt x="177010" y="577087"/>
                  <a:pt x="168882" y="587021"/>
                </a:cubicBezTo>
                <a:lnTo>
                  <a:pt x="180622" y="580699"/>
                </a:lnTo>
                <a:lnTo>
                  <a:pt x="223069" y="604180"/>
                </a:lnTo>
                <a:lnTo>
                  <a:pt x="223069" y="627661"/>
                </a:lnTo>
                <a:lnTo>
                  <a:pt x="223069" y="658367"/>
                </a:lnTo>
                <a:lnTo>
                  <a:pt x="186041" y="682751"/>
                </a:lnTo>
                <a:lnTo>
                  <a:pt x="135467" y="653851"/>
                </a:lnTo>
                <a:lnTo>
                  <a:pt x="122823" y="676429"/>
                </a:lnTo>
                <a:lnTo>
                  <a:pt x="161657" y="698104"/>
                </a:lnTo>
                <a:lnTo>
                  <a:pt x="127339" y="720682"/>
                </a:lnTo>
                <a:lnTo>
                  <a:pt x="141789" y="742356"/>
                </a:lnTo>
                <a:lnTo>
                  <a:pt x="173398" y="721585"/>
                </a:lnTo>
                <a:lnTo>
                  <a:pt x="176107" y="761322"/>
                </a:lnTo>
                <a:lnTo>
                  <a:pt x="202297" y="759516"/>
                </a:lnTo>
                <a:lnTo>
                  <a:pt x="197782" y="705329"/>
                </a:lnTo>
                <a:lnTo>
                  <a:pt x="239325" y="678236"/>
                </a:lnTo>
                <a:lnTo>
                  <a:pt x="258290" y="689073"/>
                </a:lnTo>
                <a:lnTo>
                  <a:pt x="280867" y="701716"/>
                </a:lnTo>
                <a:lnTo>
                  <a:pt x="280867" y="748678"/>
                </a:lnTo>
                <a:lnTo>
                  <a:pt x="231196" y="775771"/>
                </a:lnTo>
                <a:lnTo>
                  <a:pt x="242937" y="798349"/>
                </a:lnTo>
                <a:lnTo>
                  <a:pt x="280867" y="778481"/>
                </a:lnTo>
                <a:lnTo>
                  <a:pt x="280867" y="818218"/>
                </a:lnTo>
                <a:lnTo>
                  <a:pt x="307058" y="818218"/>
                </a:lnTo>
                <a:lnTo>
                  <a:pt x="307058" y="778481"/>
                </a:lnTo>
                <a:lnTo>
                  <a:pt x="344989" y="798349"/>
                </a:lnTo>
                <a:lnTo>
                  <a:pt x="357632" y="775771"/>
                </a:lnTo>
                <a:lnTo>
                  <a:pt x="307961" y="748678"/>
                </a:lnTo>
                <a:lnTo>
                  <a:pt x="307961" y="701716"/>
                </a:lnTo>
                <a:lnTo>
                  <a:pt x="330539" y="689073"/>
                </a:lnTo>
                <a:lnTo>
                  <a:pt x="354923" y="674623"/>
                </a:lnTo>
                <a:lnTo>
                  <a:pt x="395563" y="696298"/>
                </a:lnTo>
                <a:lnTo>
                  <a:pt x="394660" y="753194"/>
                </a:lnTo>
                <a:lnTo>
                  <a:pt x="420850" y="753194"/>
                </a:lnTo>
                <a:lnTo>
                  <a:pt x="420850" y="709844"/>
                </a:lnTo>
                <a:lnTo>
                  <a:pt x="456974" y="728810"/>
                </a:lnTo>
                <a:lnTo>
                  <a:pt x="468715" y="706232"/>
                </a:lnTo>
                <a:lnTo>
                  <a:pt x="434396" y="687267"/>
                </a:lnTo>
                <a:lnTo>
                  <a:pt x="469618" y="664689"/>
                </a:lnTo>
                <a:lnTo>
                  <a:pt x="455168" y="643014"/>
                </a:lnTo>
                <a:lnTo>
                  <a:pt x="408206" y="672817"/>
                </a:lnTo>
                <a:lnTo>
                  <a:pt x="365760" y="650239"/>
                </a:lnTo>
                <a:lnTo>
                  <a:pt x="365760" y="626758"/>
                </a:lnTo>
                <a:lnTo>
                  <a:pt x="365760" y="595149"/>
                </a:lnTo>
                <a:lnTo>
                  <a:pt x="402787" y="570765"/>
                </a:lnTo>
                <a:lnTo>
                  <a:pt x="453362" y="599665"/>
                </a:lnTo>
                <a:lnTo>
                  <a:pt x="466005" y="577087"/>
                </a:lnTo>
                <a:lnTo>
                  <a:pt x="427172" y="555412"/>
                </a:lnTo>
                <a:lnTo>
                  <a:pt x="461490" y="532835"/>
                </a:lnTo>
                <a:lnTo>
                  <a:pt x="447040" y="511160"/>
                </a:lnTo>
                <a:lnTo>
                  <a:pt x="414528" y="531931"/>
                </a:lnTo>
                <a:lnTo>
                  <a:pt x="411819" y="492195"/>
                </a:lnTo>
                <a:lnTo>
                  <a:pt x="386532" y="494001"/>
                </a:lnTo>
                <a:lnTo>
                  <a:pt x="390144" y="548187"/>
                </a:lnTo>
                <a:lnTo>
                  <a:pt x="348601" y="576184"/>
                </a:lnTo>
                <a:lnTo>
                  <a:pt x="329636" y="565347"/>
                </a:lnTo>
                <a:lnTo>
                  <a:pt x="307058" y="552703"/>
                </a:lnTo>
                <a:lnTo>
                  <a:pt x="307058" y="504838"/>
                </a:lnTo>
                <a:lnTo>
                  <a:pt x="356729" y="477745"/>
                </a:lnTo>
                <a:close/>
                <a:moveTo>
                  <a:pt x="842603" y="424461"/>
                </a:moveTo>
                <a:lnTo>
                  <a:pt x="835377" y="437104"/>
                </a:lnTo>
                <a:lnTo>
                  <a:pt x="904013" y="474132"/>
                </a:lnTo>
                <a:lnTo>
                  <a:pt x="904013" y="540059"/>
                </a:lnTo>
                <a:lnTo>
                  <a:pt x="872405" y="558121"/>
                </a:lnTo>
                <a:lnTo>
                  <a:pt x="838087" y="577990"/>
                </a:lnTo>
                <a:lnTo>
                  <a:pt x="782093" y="548187"/>
                </a:lnTo>
                <a:lnTo>
                  <a:pt x="782997" y="468713"/>
                </a:lnTo>
                <a:lnTo>
                  <a:pt x="746872" y="468713"/>
                </a:lnTo>
                <a:lnTo>
                  <a:pt x="745969" y="529222"/>
                </a:lnTo>
                <a:lnTo>
                  <a:pt x="697201" y="502128"/>
                </a:lnTo>
                <a:lnTo>
                  <a:pt x="680042" y="533737"/>
                </a:lnTo>
                <a:lnTo>
                  <a:pt x="727907" y="559928"/>
                </a:lnTo>
                <a:lnTo>
                  <a:pt x="680042" y="591537"/>
                </a:lnTo>
                <a:lnTo>
                  <a:pt x="699008" y="621339"/>
                </a:lnTo>
                <a:lnTo>
                  <a:pt x="764031" y="579796"/>
                </a:lnTo>
                <a:lnTo>
                  <a:pt x="823636" y="611405"/>
                </a:lnTo>
                <a:lnTo>
                  <a:pt x="823636" y="644820"/>
                </a:lnTo>
                <a:lnTo>
                  <a:pt x="823636" y="688169"/>
                </a:lnTo>
                <a:lnTo>
                  <a:pt x="772159" y="721584"/>
                </a:lnTo>
                <a:lnTo>
                  <a:pt x="701717" y="681848"/>
                </a:lnTo>
                <a:lnTo>
                  <a:pt x="683655" y="713457"/>
                </a:lnTo>
                <a:lnTo>
                  <a:pt x="737841" y="744162"/>
                </a:lnTo>
                <a:lnTo>
                  <a:pt x="689977" y="774868"/>
                </a:lnTo>
                <a:lnTo>
                  <a:pt x="709845" y="804671"/>
                </a:lnTo>
                <a:lnTo>
                  <a:pt x="754097" y="775771"/>
                </a:lnTo>
                <a:lnTo>
                  <a:pt x="758613" y="831764"/>
                </a:lnTo>
                <a:lnTo>
                  <a:pt x="794737" y="829055"/>
                </a:lnTo>
                <a:lnTo>
                  <a:pt x="789319" y="753193"/>
                </a:lnTo>
                <a:lnTo>
                  <a:pt x="847118" y="715263"/>
                </a:lnTo>
                <a:lnTo>
                  <a:pt x="872405" y="729712"/>
                </a:lnTo>
                <a:lnTo>
                  <a:pt x="904013" y="747775"/>
                </a:lnTo>
                <a:lnTo>
                  <a:pt x="904013" y="813702"/>
                </a:lnTo>
                <a:lnTo>
                  <a:pt x="835377" y="850729"/>
                </a:lnTo>
                <a:lnTo>
                  <a:pt x="852537" y="882338"/>
                </a:lnTo>
                <a:lnTo>
                  <a:pt x="904916" y="854342"/>
                </a:lnTo>
                <a:lnTo>
                  <a:pt x="904916" y="909431"/>
                </a:lnTo>
                <a:lnTo>
                  <a:pt x="941041" y="909431"/>
                </a:lnTo>
                <a:lnTo>
                  <a:pt x="941041" y="854342"/>
                </a:lnTo>
                <a:lnTo>
                  <a:pt x="993422" y="882338"/>
                </a:lnTo>
                <a:lnTo>
                  <a:pt x="1010581" y="850729"/>
                </a:lnTo>
                <a:lnTo>
                  <a:pt x="941041" y="813702"/>
                </a:lnTo>
                <a:lnTo>
                  <a:pt x="941041" y="747775"/>
                </a:lnTo>
                <a:lnTo>
                  <a:pt x="972650" y="729712"/>
                </a:lnTo>
                <a:lnTo>
                  <a:pt x="1006968" y="709844"/>
                </a:lnTo>
                <a:lnTo>
                  <a:pt x="1062961" y="739647"/>
                </a:lnTo>
                <a:lnTo>
                  <a:pt x="1062058" y="819120"/>
                </a:lnTo>
                <a:lnTo>
                  <a:pt x="1098182" y="819120"/>
                </a:lnTo>
                <a:lnTo>
                  <a:pt x="1099085" y="758612"/>
                </a:lnTo>
                <a:lnTo>
                  <a:pt x="1142435" y="782093"/>
                </a:lnTo>
                <a:cubicBezTo>
                  <a:pt x="1137919" y="765837"/>
                  <a:pt x="1133404" y="749581"/>
                  <a:pt x="1127083" y="733325"/>
                </a:cubicBezTo>
                <a:lnTo>
                  <a:pt x="1117147" y="727906"/>
                </a:lnTo>
                <a:lnTo>
                  <a:pt x="1123470" y="724294"/>
                </a:lnTo>
                <a:cubicBezTo>
                  <a:pt x="1118954" y="712553"/>
                  <a:pt x="1114439" y="701716"/>
                  <a:pt x="1109020" y="690879"/>
                </a:cubicBezTo>
                <a:lnTo>
                  <a:pt x="1081023" y="708941"/>
                </a:lnTo>
                <a:lnTo>
                  <a:pt x="1021418" y="677332"/>
                </a:lnTo>
                <a:lnTo>
                  <a:pt x="1021418" y="644820"/>
                </a:lnTo>
                <a:lnTo>
                  <a:pt x="1021418" y="601471"/>
                </a:lnTo>
                <a:lnTo>
                  <a:pt x="1043996" y="587021"/>
                </a:lnTo>
                <a:cubicBezTo>
                  <a:pt x="1036771" y="577990"/>
                  <a:pt x="1029546" y="568056"/>
                  <a:pt x="1021418" y="559024"/>
                </a:cubicBezTo>
                <a:lnTo>
                  <a:pt x="997937" y="574377"/>
                </a:lnTo>
                <a:lnTo>
                  <a:pt x="971747" y="559024"/>
                </a:lnTo>
                <a:lnTo>
                  <a:pt x="940138" y="540962"/>
                </a:lnTo>
                <a:lnTo>
                  <a:pt x="940138" y="484066"/>
                </a:lnTo>
                <a:cubicBezTo>
                  <a:pt x="909432" y="460585"/>
                  <a:pt x="876920" y="440717"/>
                  <a:pt x="842603" y="424461"/>
                </a:cubicBezTo>
                <a:close/>
                <a:moveTo>
                  <a:pt x="571669" y="0"/>
                </a:moveTo>
                <a:lnTo>
                  <a:pt x="616825" y="0"/>
                </a:lnTo>
                <a:cubicBezTo>
                  <a:pt x="638500" y="4516"/>
                  <a:pt x="658368" y="15353"/>
                  <a:pt x="673721" y="30706"/>
                </a:cubicBezTo>
                <a:cubicBezTo>
                  <a:pt x="694493" y="51478"/>
                  <a:pt x="707136" y="79474"/>
                  <a:pt x="707136" y="111083"/>
                </a:cubicBezTo>
                <a:lnTo>
                  <a:pt x="707136" y="124630"/>
                </a:lnTo>
                <a:cubicBezTo>
                  <a:pt x="719780" y="127339"/>
                  <a:pt x="729714" y="139079"/>
                  <a:pt x="729714" y="152626"/>
                </a:cubicBezTo>
                <a:lnTo>
                  <a:pt x="729714" y="332345"/>
                </a:lnTo>
                <a:cubicBezTo>
                  <a:pt x="1002453" y="390144"/>
                  <a:pt x="1206556" y="632178"/>
                  <a:pt x="1206556" y="922980"/>
                </a:cubicBezTo>
                <a:cubicBezTo>
                  <a:pt x="1206556" y="1256228"/>
                  <a:pt x="936526" y="1526258"/>
                  <a:pt x="603278" y="1526258"/>
                </a:cubicBezTo>
                <a:cubicBezTo>
                  <a:pt x="270030" y="1526258"/>
                  <a:pt x="0" y="1256228"/>
                  <a:pt x="0" y="922980"/>
                </a:cubicBezTo>
                <a:cubicBezTo>
                  <a:pt x="0" y="641209"/>
                  <a:pt x="193266" y="404594"/>
                  <a:pt x="455168" y="337764"/>
                </a:cubicBezTo>
                <a:lnTo>
                  <a:pt x="455168" y="152626"/>
                </a:lnTo>
                <a:cubicBezTo>
                  <a:pt x="455168" y="139079"/>
                  <a:pt x="465102" y="127339"/>
                  <a:pt x="477746" y="124630"/>
                </a:cubicBezTo>
                <a:lnTo>
                  <a:pt x="477746" y="111986"/>
                </a:lnTo>
                <a:cubicBezTo>
                  <a:pt x="477746" y="80377"/>
                  <a:pt x="490389" y="52381"/>
                  <a:pt x="511161" y="31609"/>
                </a:cubicBezTo>
                <a:cubicBezTo>
                  <a:pt x="527417" y="15353"/>
                  <a:pt x="549091" y="3613"/>
                  <a:pt x="571669" y="0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 w="9031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>
              <a:latin typeface="Microsoft YaHei" panose="020B0503020204020204" pitchFamily="34" charset="-122"/>
              <a:ea typeface="Microsoft YaHei" panose="020B0503020204020204" pitchFamily="34" charset="-122"/>
              <a:sym typeface="Microsoft YaHei" panose="020B0503020204020204" pitchFamily="34" charset="-122"/>
            </a:endParaRPr>
          </a:p>
        </p:txBody>
      </p:sp>
      <p:sp>
        <p:nvSpPr>
          <p:cNvPr id="73" name="任意多边形: 形状 72">
            <a:extLst>
              <a:ext uri="{FF2B5EF4-FFF2-40B4-BE49-F238E27FC236}">
                <a16:creationId xmlns:a16="http://schemas.microsoft.com/office/drawing/2014/main" id="{D6C0F31E-3862-411E-89AD-2FE13F3072EC}"/>
              </a:ext>
            </a:extLst>
          </p:cNvPr>
          <p:cNvSpPr/>
          <p:nvPr/>
        </p:nvSpPr>
        <p:spPr>
          <a:xfrm>
            <a:off x="10247351" y="1870366"/>
            <a:ext cx="728836" cy="687710"/>
          </a:xfrm>
          <a:custGeom>
            <a:avLst/>
            <a:gdLst>
              <a:gd name="connsiteX0" fmla="*/ 513053 w 823121"/>
              <a:gd name="connsiteY0" fmla="*/ 452845 h 776675"/>
              <a:gd name="connsiteX1" fmla="*/ 403820 w 823121"/>
              <a:gd name="connsiteY1" fmla="*/ 544016 h 776675"/>
              <a:gd name="connsiteX2" fmla="*/ 476929 w 823121"/>
              <a:gd name="connsiteY2" fmla="*/ 513483 h 776675"/>
              <a:gd name="connsiteX3" fmla="*/ 580572 w 823121"/>
              <a:gd name="connsiteY3" fmla="*/ 616695 h 776675"/>
              <a:gd name="connsiteX4" fmla="*/ 572830 w 823121"/>
              <a:gd name="connsiteY4" fmla="*/ 656260 h 776675"/>
              <a:gd name="connsiteX5" fmla="*/ 624007 w 823121"/>
              <a:gd name="connsiteY5" fmla="*/ 563369 h 776675"/>
              <a:gd name="connsiteX6" fmla="*/ 513053 w 823121"/>
              <a:gd name="connsiteY6" fmla="*/ 452845 h 776675"/>
              <a:gd name="connsiteX7" fmla="*/ 256741 w 823121"/>
              <a:gd name="connsiteY7" fmla="*/ 447685 h 776675"/>
              <a:gd name="connsiteX8" fmla="*/ 183632 w 823121"/>
              <a:gd name="connsiteY8" fmla="*/ 502302 h 776675"/>
              <a:gd name="connsiteX9" fmla="*/ 227067 w 823121"/>
              <a:gd name="connsiteY9" fmla="*/ 572400 h 776675"/>
              <a:gd name="connsiteX10" fmla="*/ 215456 w 823121"/>
              <a:gd name="connsiteY10" fmla="*/ 527675 h 776675"/>
              <a:gd name="connsiteX11" fmla="*/ 283405 w 823121"/>
              <a:gd name="connsiteY11" fmla="*/ 476499 h 776675"/>
              <a:gd name="connsiteX12" fmla="*/ 306197 w 823121"/>
              <a:gd name="connsiteY12" fmla="*/ 484670 h 776675"/>
              <a:gd name="connsiteX13" fmla="*/ 256741 w 823121"/>
              <a:gd name="connsiteY13" fmla="*/ 447685 h 776675"/>
              <a:gd name="connsiteX14" fmla="*/ 501012 w 823121"/>
              <a:gd name="connsiteY14" fmla="*/ 426612 h 776675"/>
              <a:gd name="connsiteX15" fmla="*/ 676473 w 823121"/>
              <a:gd name="connsiteY15" fmla="*/ 601644 h 776675"/>
              <a:gd name="connsiteX16" fmla="*/ 501012 w 823121"/>
              <a:gd name="connsiteY16" fmla="*/ 776675 h 776675"/>
              <a:gd name="connsiteX17" fmla="*/ 325550 w 823121"/>
              <a:gd name="connsiteY17" fmla="*/ 601644 h 776675"/>
              <a:gd name="connsiteX18" fmla="*/ 501012 w 823121"/>
              <a:gd name="connsiteY18" fmla="*/ 426612 h 776675"/>
              <a:gd name="connsiteX19" fmla="*/ 287275 w 823121"/>
              <a:gd name="connsiteY19" fmla="*/ 406830 h 776675"/>
              <a:gd name="connsiteX20" fmla="*/ 391348 w 823121"/>
              <a:gd name="connsiteY20" fmla="*/ 454996 h 776675"/>
              <a:gd name="connsiteX21" fmla="*/ 316948 w 823121"/>
              <a:gd name="connsiteY21" fmla="*/ 602074 h 776675"/>
              <a:gd name="connsiteX22" fmla="*/ 330710 w 823121"/>
              <a:gd name="connsiteY22" fmla="*/ 671313 h 776675"/>
              <a:gd name="connsiteX23" fmla="*/ 287275 w 823121"/>
              <a:gd name="connsiteY23" fmla="*/ 678623 h 776675"/>
              <a:gd name="connsiteX24" fmla="*/ 151378 w 823121"/>
              <a:gd name="connsiteY24" fmla="*/ 542727 h 776675"/>
              <a:gd name="connsiteX25" fmla="*/ 287275 w 823121"/>
              <a:gd name="connsiteY25" fmla="*/ 406830 h 776675"/>
              <a:gd name="connsiteX26" fmla="*/ 126005 w 823121"/>
              <a:gd name="connsiteY26" fmla="*/ 311358 h 776675"/>
              <a:gd name="connsiteX27" fmla="*/ 126866 w 823121"/>
              <a:gd name="connsiteY27" fmla="*/ 311358 h 776675"/>
              <a:gd name="connsiteX28" fmla="*/ 146648 w 823121"/>
              <a:gd name="connsiteY28" fmla="*/ 324260 h 776675"/>
              <a:gd name="connsiteX29" fmla="*/ 160840 w 823121"/>
              <a:gd name="connsiteY29" fmla="*/ 327700 h 776675"/>
              <a:gd name="connsiteX30" fmla="*/ 159979 w 823121"/>
              <a:gd name="connsiteY30" fmla="*/ 329850 h 776675"/>
              <a:gd name="connsiteX31" fmla="*/ 161700 w 823121"/>
              <a:gd name="connsiteY31" fmla="*/ 332861 h 776675"/>
              <a:gd name="connsiteX32" fmla="*/ 164710 w 823121"/>
              <a:gd name="connsiteY32" fmla="*/ 338451 h 776675"/>
              <a:gd name="connsiteX33" fmla="*/ 169441 w 823121"/>
              <a:gd name="connsiteY33" fmla="*/ 338451 h 776675"/>
              <a:gd name="connsiteX34" fmla="*/ 236099 w 823121"/>
              <a:gd name="connsiteY34" fmla="*/ 371135 h 776675"/>
              <a:gd name="connsiteX35" fmla="*/ 251151 w 823121"/>
              <a:gd name="connsiteY35" fmla="*/ 403389 h 776675"/>
              <a:gd name="connsiteX36" fmla="*/ 149228 w 823121"/>
              <a:gd name="connsiteY36" fmla="*/ 503592 h 776675"/>
              <a:gd name="connsiteX37" fmla="*/ 127296 w 823121"/>
              <a:gd name="connsiteY37" fmla="*/ 511333 h 776675"/>
              <a:gd name="connsiteX38" fmla="*/ 126436 w 823121"/>
              <a:gd name="connsiteY38" fmla="*/ 510903 h 776675"/>
              <a:gd name="connsiteX39" fmla="*/ 91171 w 823121"/>
              <a:gd name="connsiteY39" fmla="*/ 467897 h 776675"/>
              <a:gd name="connsiteX40" fmla="*/ 67948 w 823121"/>
              <a:gd name="connsiteY40" fmla="*/ 464027 h 776675"/>
              <a:gd name="connsiteX41" fmla="*/ 67088 w 823121"/>
              <a:gd name="connsiteY41" fmla="*/ 463597 h 776675"/>
              <a:gd name="connsiteX42" fmla="*/ 31394 w 823121"/>
              <a:gd name="connsiteY42" fmla="*/ 403389 h 776675"/>
              <a:gd name="connsiteX43" fmla="*/ 18062 w 823121"/>
              <a:gd name="connsiteY43" fmla="*/ 399949 h 776675"/>
              <a:gd name="connsiteX44" fmla="*/ 0 w 823121"/>
              <a:gd name="connsiteY44" fmla="*/ 350063 h 776675"/>
              <a:gd name="connsiteX45" fmla="*/ 46876 w 823121"/>
              <a:gd name="connsiteY45" fmla="*/ 325550 h 776675"/>
              <a:gd name="connsiteX46" fmla="*/ 58917 w 823121"/>
              <a:gd name="connsiteY46" fmla="*/ 332001 h 776675"/>
              <a:gd name="connsiteX47" fmla="*/ 126005 w 823121"/>
              <a:gd name="connsiteY47" fmla="*/ 311358 h 776675"/>
              <a:gd name="connsiteX48" fmla="*/ 598633 w 823121"/>
              <a:gd name="connsiteY48" fmla="*/ 301467 h 776675"/>
              <a:gd name="connsiteX49" fmla="*/ 534986 w 823121"/>
              <a:gd name="connsiteY49" fmla="*/ 354363 h 776675"/>
              <a:gd name="connsiteX50" fmla="*/ 577560 w 823121"/>
              <a:gd name="connsiteY50" fmla="*/ 336731 h 776675"/>
              <a:gd name="connsiteX51" fmla="*/ 637768 w 823121"/>
              <a:gd name="connsiteY51" fmla="*/ 396938 h 776675"/>
              <a:gd name="connsiteX52" fmla="*/ 633037 w 823121"/>
              <a:gd name="connsiteY52" fmla="*/ 420161 h 776675"/>
              <a:gd name="connsiteX53" fmla="*/ 663141 w 823121"/>
              <a:gd name="connsiteY53" fmla="*/ 365975 h 776675"/>
              <a:gd name="connsiteX54" fmla="*/ 598633 w 823121"/>
              <a:gd name="connsiteY54" fmla="*/ 301467 h 776675"/>
              <a:gd name="connsiteX55" fmla="*/ 581431 w 823121"/>
              <a:gd name="connsiteY55" fmla="*/ 271363 h 776675"/>
              <a:gd name="connsiteX56" fmla="*/ 713888 w 823121"/>
              <a:gd name="connsiteY56" fmla="*/ 403819 h 776675"/>
              <a:gd name="connsiteX57" fmla="*/ 659701 w 823121"/>
              <a:gd name="connsiteY57" fmla="*/ 510042 h 776675"/>
              <a:gd name="connsiteX58" fmla="*/ 501011 w 823121"/>
              <a:gd name="connsiteY58" fmla="*/ 418871 h 776675"/>
              <a:gd name="connsiteX59" fmla="*/ 451125 w 823121"/>
              <a:gd name="connsiteY59" fmla="*/ 425752 h 776675"/>
              <a:gd name="connsiteX60" fmla="*/ 448975 w 823121"/>
              <a:gd name="connsiteY60" fmla="*/ 403389 h 776675"/>
              <a:gd name="connsiteX61" fmla="*/ 581431 w 823121"/>
              <a:gd name="connsiteY61" fmla="*/ 271363 h 776675"/>
              <a:gd name="connsiteX62" fmla="*/ 751302 w 823121"/>
              <a:gd name="connsiteY62" fmla="*/ 73539 h 776675"/>
              <a:gd name="connsiteX63" fmla="*/ 821831 w 823121"/>
              <a:gd name="connsiteY63" fmla="*/ 81280 h 776675"/>
              <a:gd name="connsiteX64" fmla="*/ 823121 w 823121"/>
              <a:gd name="connsiteY64" fmla="*/ 151379 h 776675"/>
              <a:gd name="connsiteX65" fmla="*/ 808069 w 823121"/>
              <a:gd name="connsiteY65" fmla="*/ 161700 h 776675"/>
              <a:gd name="connsiteX66" fmla="*/ 792587 w 823121"/>
              <a:gd name="connsiteY66" fmla="*/ 254161 h 776675"/>
              <a:gd name="connsiteX67" fmla="*/ 792157 w 823121"/>
              <a:gd name="connsiteY67" fmla="*/ 255451 h 776675"/>
              <a:gd name="connsiteX68" fmla="*/ 764633 w 823121"/>
              <a:gd name="connsiteY68" fmla="*/ 271363 h 776675"/>
              <a:gd name="connsiteX69" fmla="*/ 740981 w 823121"/>
              <a:gd name="connsiteY69" fmla="*/ 341892 h 776675"/>
              <a:gd name="connsiteX70" fmla="*/ 740551 w 823121"/>
              <a:gd name="connsiteY70" fmla="*/ 342752 h 776675"/>
              <a:gd name="connsiteX71" fmla="*/ 708727 w 823121"/>
              <a:gd name="connsiteY71" fmla="*/ 344042 h 776675"/>
              <a:gd name="connsiteX72" fmla="*/ 581431 w 823121"/>
              <a:gd name="connsiteY72" fmla="*/ 262762 h 776675"/>
              <a:gd name="connsiteX73" fmla="*/ 518643 w 823121"/>
              <a:gd name="connsiteY73" fmla="*/ 277814 h 776675"/>
              <a:gd name="connsiteX74" fmla="*/ 533265 w 823121"/>
              <a:gd name="connsiteY74" fmla="*/ 244700 h 776675"/>
              <a:gd name="connsiteX75" fmla="*/ 542726 w 823121"/>
              <a:gd name="connsiteY75" fmla="*/ 232228 h 776675"/>
              <a:gd name="connsiteX76" fmla="*/ 526815 w 823121"/>
              <a:gd name="connsiteY76" fmla="*/ 232228 h 776675"/>
              <a:gd name="connsiteX77" fmla="*/ 481229 w 823121"/>
              <a:gd name="connsiteY77" fmla="*/ 218467 h 776675"/>
              <a:gd name="connsiteX78" fmla="*/ 527674 w 823121"/>
              <a:gd name="connsiteY78" fmla="*/ 199114 h 776675"/>
              <a:gd name="connsiteX79" fmla="*/ 552188 w 823121"/>
              <a:gd name="connsiteY79" fmla="*/ 136757 h 776675"/>
              <a:gd name="connsiteX80" fmla="*/ 553048 w 823121"/>
              <a:gd name="connsiteY80" fmla="*/ 136327 h 776675"/>
              <a:gd name="connsiteX81" fmla="*/ 625727 w 823121"/>
              <a:gd name="connsiteY81" fmla="*/ 119985 h 776675"/>
              <a:gd name="connsiteX82" fmla="*/ 644219 w 823121"/>
              <a:gd name="connsiteY82" fmla="*/ 94182 h 776675"/>
              <a:gd name="connsiteX83" fmla="*/ 645509 w 823121"/>
              <a:gd name="connsiteY83" fmla="*/ 93751 h 776675"/>
              <a:gd name="connsiteX84" fmla="*/ 739261 w 823121"/>
              <a:gd name="connsiteY84" fmla="*/ 87301 h 776675"/>
              <a:gd name="connsiteX85" fmla="*/ 751302 w 823121"/>
              <a:gd name="connsiteY85" fmla="*/ 73539 h 776675"/>
              <a:gd name="connsiteX86" fmla="*/ 129016 w 823121"/>
              <a:gd name="connsiteY86" fmla="*/ 0 h 776675"/>
              <a:gd name="connsiteX87" fmla="*/ 215027 w 823121"/>
              <a:gd name="connsiteY87" fmla="*/ 5591 h 776675"/>
              <a:gd name="connsiteX88" fmla="*/ 226208 w 823121"/>
              <a:gd name="connsiteY88" fmla="*/ 24943 h 776675"/>
              <a:gd name="connsiteX89" fmla="*/ 336731 w 823121"/>
              <a:gd name="connsiteY89" fmla="*/ 52896 h 776675"/>
              <a:gd name="connsiteX90" fmla="*/ 338022 w 823121"/>
              <a:gd name="connsiteY90" fmla="*/ 53757 h 776675"/>
              <a:gd name="connsiteX91" fmla="*/ 354364 w 823121"/>
              <a:gd name="connsiteY91" fmla="*/ 88591 h 776675"/>
              <a:gd name="connsiteX92" fmla="*/ 437364 w 823121"/>
              <a:gd name="connsiteY92" fmla="*/ 123855 h 776675"/>
              <a:gd name="connsiteX93" fmla="*/ 438224 w 823121"/>
              <a:gd name="connsiteY93" fmla="*/ 124715 h 776675"/>
              <a:gd name="connsiteX94" fmla="*/ 454136 w 823121"/>
              <a:gd name="connsiteY94" fmla="*/ 204275 h 776675"/>
              <a:gd name="connsiteX95" fmla="*/ 526815 w 823121"/>
              <a:gd name="connsiteY95" fmla="*/ 239969 h 776675"/>
              <a:gd name="connsiteX96" fmla="*/ 509183 w 823121"/>
              <a:gd name="connsiteY96" fmla="*/ 282975 h 776675"/>
              <a:gd name="connsiteX97" fmla="*/ 440805 w 823121"/>
              <a:gd name="connsiteY97" fmla="*/ 402960 h 776675"/>
              <a:gd name="connsiteX98" fmla="*/ 443385 w 823121"/>
              <a:gd name="connsiteY98" fmla="*/ 428763 h 776675"/>
              <a:gd name="connsiteX99" fmla="*/ 398229 w 823121"/>
              <a:gd name="connsiteY99" fmla="*/ 451125 h 776675"/>
              <a:gd name="connsiteX100" fmla="*/ 287275 w 823121"/>
              <a:gd name="connsiteY100" fmla="*/ 398659 h 776675"/>
              <a:gd name="connsiteX101" fmla="*/ 258892 w 823121"/>
              <a:gd name="connsiteY101" fmla="*/ 401669 h 776675"/>
              <a:gd name="connsiteX102" fmla="*/ 242550 w 823121"/>
              <a:gd name="connsiteY102" fmla="*/ 366405 h 776675"/>
              <a:gd name="connsiteX103" fmla="*/ 169441 w 823121"/>
              <a:gd name="connsiteY103" fmla="*/ 330281 h 776675"/>
              <a:gd name="connsiteX104" fmla="*/ 169011 w 823121"/>
              <a:gd name="connsiteY104" fmla="*/ 329420 h 776675"/>
              <a:gd name="connsiteX105" fmla="*/ 156540 w 823121"/>
              <a:gd name="connsiteY105" fmla="*/ 240400 h 776675"/>
              <a:gd name="connsiteX106" fmla="*/ 127296 w 823121"/>
              <a:gd name="connsiteY106" fmla="*/ 215456 h 776675"/>
              <a:gd name="connsiteX107" fmla="*/ 126866 w 823121"/>
              <a:gd name="connsiteY107" fmla="*/ 214166 h 776675"/>
              <a:gd name="connsiteX108" fmla="*/ 128586 w 823121"/>
              <a:gd name="connsiteY108" fmla="*/ 100202 h 776675"/>
              <a:gd name="connsiteX109" fmla="*/ 112244 w 823121"/>
              <a:gd name="connsiteY109" fmla="*/ 84290 h 776675"/>
              <a:gd name="connsiteX110" fmla="*/ 129016 w 823121"/>
              <a:gd name="connsiteY110" fmla="*/ 0 h 776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</a:cxnLst>
            <a:rect l="l" t="t" r="r" b="b"/>
            <a:pathLst>
              <a:path w="823121" h="776675">
                <a:moveTo>
                  <a:pt x="513053" y="452845"/>
                </a:moveTo>
                <a:cubicBezTo>
                  <a:pt x="458436" y="452845"/>
                  <a:pt x="413281" y="492410"/>
                  <a:pt x="403820" y="544016"/>
                </a:cubicBezTo>
                <a:cubicBezTo>
                  <a:pt x="422312" y="525094"/>
                  <a:pt x="448115" y="513483"/>
                  <a:pt x="476929" y="513483"/>
                </a:cubicBezTo>
                <a:cubicBezTo>
                  <a:pt x="534126" y="513483"/>
                  <a:pt x="580572" y="559498"/>
                  <a:pt x="580572" y="616695"/>
                </a:cubicBezTo>
                <a:cubicBezTo>
                  <a:pt x="580572" y="630457"/>
                  <a:pt x="577991" y="644219"/>
                  <a:pt x="572830" y="656260"/>
                </a:cubicBezTo>
                <a:cubicBezTo>
                  <a:pt x="603795" y="636478"/>
                  <a:pt x="624007" y="602074"/>
                  <a:pt x="624007" y="563369"/>
                </a:cubicBezTo>
                <a:cubicBezTo>
                  <a:pt x="624007" y="502301"/>
                  <a:pt x="574121" y="452845"/>
                  <a:pt x="513053" y="452845"/>
                </a:cubicBezTo>
                <a:close/>
                <a:moveTo>
                  <a:pt x="256741" y="447685"/>
                </a:moveTo>
                <a:cubicBezTo>
                  <a:pt x="221477" y="442524"/>
                  <a:pt x="188793" y="467037"/>
                  <a:pt x="183632" y="502302"/>
                </a:cubicBezTo>
                <a:cubicBezTo>
                  <a:pt x="178901" y="533696"/>
                  <a:pt x="197824" y="562939"/>
                  <a:pt x="227067" y="572400"/>
                </a:cubicBezTo>
                <a:cubicBezTo>
                  <a:pt x="217606" y="559929"/>
                  <a:pt x="213306" y="544017"/>
                  <a:pt x="215456" y="527675"/>
                </a:cubicBezTo>
                <a:cubicBezTo>
                  <a:pt x="219757" y="494561"/>
                  <a:pt x="250290" y="471768"/>
                  <a:pt x="283405" y="476499"/>
                </a:cubicBezTo>
                <a:cubicBezTo>
                  <a:pt x="291575" y="477359"/>
                  <a:pt x="299316" y="480369"/>
                  <a:pt x="306197" y="484670"/>
                </a:cubicBezTo>
                <a:cubicBezTo>
                  <a:pt x="297596" y="465317"/>
                  <a:pt x="279534" y="450695"/>
                  <a:pt x="256741" y="447685"/>
                </a:cubicBezTo>
                <a:close/>
                <a:moveTo>
                  <a:pt x="501012" y="426612"/>
                </a:moveTo>
                <a:cubicBezTo>
                  <a:pt x="598204" y="426612"/>
                  <a:pt x="676904" y="504882"/>
                  <a:pt x="676473" y="601644"/>
                </a:cubicBezTo>
                <a:cubicBezTo>
                  <a:pt x="676473" y="698405"/>
                  <a:pt x="598204" y="776675"/>
                  <a:pt x="501012" y="776675"/>
                </a:cubicBezTo>
                <a:cubicBezTo>
                  <a:pt x="404250" y="776675"/>
                  <a:pt x="325550" y="698405"/>
                  <a:pt x="325550" y="601644"/>
                </a:cubicBezTo>
                <a:cubicBezTo>
                  <a:pt x="325550" y="504882"/>
                  <a:pt x="403820" y="426612"/>
                  <a:pt x="501012" y="426612"/>
                </a:cubicBezTo>
                <a:close/>
                <a:moveTo>
                  <a:pt x="287275" y="406830"/>
                </a:moveTo>
                <a:cubicBezTo>
                  <a:pt x="328990" y="406830"/>
                  <a:pt x="366404" y="425322"/>
                  <a:pt x="391348" y="454996"/>
                </a:cubicBezTo>
                <a:cubicBezTo>
                  <a:pt x="346622" y="488540"/>
                  <a:pt x="317378" y="541867"/>
                  <a:pt x="316948" y="602074"/>
                </a:cubicBezTo>
                <a:cubicBezTo>
                  <a:pt x="316948" y="626587"/>
                  <a:pt x="322109" y="649810"/>
                  <a:pt x="330710" y="671313"/>
                </a:cubicBezTo>
                <a:cubicBezTo>
                  <a:pt x="317378" y="676043"/>
                  <a:pt x="302757" y="678623"/>
                  <a:pt x="287275" y="678623"/>
                </a:cubicBezTo>
                <a:cubicBezTo>
                  <a:pt x="212446" y="678623"/>
                  <a:pt x="151378" y="617556"/>
                  <a:pt x="151378" y="542727"/>
                </a:cubicBezTo>
                <a:cubicBezTo>
                  <a:pt x="151378" y="467467"/>
                  <a:pt x="212015" y="406830"/>
                  <a:pt x="287275" y="406830"/>
                </a:cubicBezTo>
                <a:close/>
                <a:moveTo>
                  <a:pt x="126005" y="311358"/>
                </a:moveTo>
                <a:cubicBezTo>
                  <a:pt x="126436" y="311358"/>
                  <a:pt x="126436" y="311358"/>
                  <a:pt x="126866" y="311358"/>
                </a:cubicBezTo>
                <a:cubicBezTo>
                  <a:pt x="132456" y="316949"/>
                  <a:pt x="138907" y="321249"/>
                  <a:pt x="146648" y="324260"/>
                </a:cubicBezTo>
                <a:cubicBezTo>
                  <a:pt x="151378" y="325980"/>
                  <a:pt x="156109" y="327270"/>
                  <a:pt x="160840" y="327700"/>
                </a:cubicBezTo>
                <a:lnTo>
                  <a:pt x="159979" y="329850"/>
                </a:lnTo>
                <a:lnTo>
                  <a:pt x="161700" y="332861"/>
                </a:lnTo>
                <a:lnTo>
                  <a:pt x="164710" y="338451"/>
                </a:lnTo>
                <a:lnTo>
                  <a:pt x="169441" y="338451"/>
                </a:lnTo>
                <a:cubicBezTo>
                  <a:pt x="195674" y="338451"/>
                  <a:pt x="220187" y="350493"/>
                  <a:pt x="236099" y="371135"/>
                </a:cubicBezTo>
                <a:cubicBezTo>
                  <a:pt x="243410" y="380597"/>
                  <a:pt x="248570" y="391348"/>
                  <a:pt x="251151" y="403389"/>
                </a:cubicBezTo>
                <a:cubicBezTo>
                  <a:pt x="202125" y="416291"/>
                  <a:pt x="162990" y="454566"/>
                  <a:pt x="149228" y="503592"/>
                </a:cubicBezTo>
                <a:cubicBezTo>
                  <a:pt x="141488" y="504882"/>
                  <a:pt x="133746" y="507462"/>
                  <a:pt x="127296" y="511333"/>
                </a:cubicBezTo>
                <a:cubicBezTo>
                  <a:pt x="126866" y="511333"/>
                  <a:pt x="126436" y="510903"/>
                  <a:pt x="126436" y="510903"/>
                </a:cubicBezTo>
                <a:cubicBezTo>
                  <a:pt x="122995" y="491980"/>
                  <a:pt x="110093" y="475208"/>
                  <a:pt x="91171" y="467897"/>
                </a:cubicBezTo>
                <a:cubicBezTo>
                  <a:pt x="83860" y="464887"/>
                  <a:pt x="75689" y="463597"/>
                  <a:pt x="67948" y="464027"/>
                </a:cubicBezTo>
                <a:cubicBezTo>
                  <a:pt x="67518" y="464027"/>
                  <a:pt x="67518" y="464027"/>
                  <a:pt x="67088" y="463597"/>
                </a:cubicBezTo>
                <a:cubicBezTo>
                  <a:pt x="70529" y="438224"/>
                  <a:pt x="56337" y="413281"/>
                  <a:pt x="31394" y="403389"/>
                </a:cubicBezTo>
                <a:cubicBezTo>
                  <a:pt x="27093" y="401669"/>
                  <a:pt x="22363" y="400379"/>
                  <a:pt x="18062" y="399949"/>
                </a:cubicBezTo>
                <a:cubicBezTo>
                  <a:pt x="20642" y="381027"/>
                  <a:pt x="13761" y="362534"/>
                  <a:pt x="0" y="350063"/>
                </a:cubicBezTo>
                <a:cubicBezTo>
                  <a:pt x="18492" y="350063"/>
                  <a:pt x="36124" y="341032"/>
                  <a:pt x="46876" y="325550"/>
                </a:cubicBezTo>
                <a:cubicBezTo>
                  <a:pt x="50746" y="328130"/>
                  <a:pt x="54617" y="330280"/>
                  <a:pt x="58917" y="332001"/>
                </a:cubicBezTo>
                <a:cubicBezTo>
                  <a:pt x="83860" y="341462"/>
                  <a:pt x="111384" y="332431"/>
                  <a:pt x="126005" y="311358"/>
                </a:cubicBezTo>
                <a:close/>
                <a:moveTo>
                  <a:pt x="598633" y="301467"/>
                </a:moveTo>
                <a:cubicBezTo>
                  <a:pt x="566809" y="301467"/>
                  <a:pt x="540576" y="324259"/>
                  <a:pt x="534986" y="354363"/>
                </a:cubicBezTo>
                <a:cubicBezTo>
                  <a:pt x="545737" y="343612"/>
                  <a:pt x="560789" y="336731"/>
                  <a:pt x="577560" y="336731"/>
                </a:cubicBezTo>
                <a:cubicBezTo>
                  <a:pt x="610675" y="336731"/>
                  <a:pt x="637768" y="363824"/>
                  <a:pt x="637768" y="396938"/>
                </a:cubicBezTo>
                <a:cubicBezTo>
                  <a:pt x="637768" y="405109"/>
                  <a:pt x="636048" y="412850"/>
                  <a:pt x="633037" y="420161"/>
                </a:cubicBezTo>
                <a:cubicBezTo>
                  <a:pt x="651100" y="408550"/>
                  <a:pt x="662711" y="388767"/>
                  <a:pt x="663141" y="365975"/>
                </a:cubicBezTo>
                <a:cubicBezTo>
                  <a:pt x="663141" y="330280"/>
                  <a:pt x="634328" y="301467"/>
                  <a:pt x="598633" y="301467"/>
                </a:cubicBezTo>
                <a:close/>
                <a:moveTo>
                  <a:pt x="581431" y="271363"/>
                </a:moveTo>
                <a:cubicBezTo>
                  <a:pt x="654540" y="271363"/>
                  <a:pt x="713888" y="330280"/>
                  <a:pt x="713888" y="403819"/>
                </a:cubicBezTo>
                <a:cubicBezTo>
                  <a:pt x="713888" y="447255"/>
                  <a:pt x="692385" y="485959"/>
                  <a:pt x="659701" y="510042"/>
                </a:cubicBezTo>
                <a:cubicBezTo>
                  <a:pt x="627877" y="455426"/>
                  <a:pt x="568529" y="418871"/>
                  <a:pt x="501011" y="418871"/>
                </a:cubicBezTo>
                <a:cubicBezTo>
                  <a:pt x="483809" y="418871"/>
                  <a:pt x="467037" y="421451"/>
                  <a:pt x="451125" y="425752"/>
                </a:cubicBezTo>
                <a:cubicBezTo>
                  <a:pt x="449835" y="418441"/>
                  <a:pt x="448975" y="411130"/>
                  <a:pt x="448975" y="403389"/>
                </a:cubicBezTo>
                <a:cubicBezTo>
                  <a:pt x="448975" y="330280"/>
                  <a:pt x="508322" y="271363"/>
                  <a:pt x="581431" y="271363"/>
                </a:cubicBezTo>
                <a:close/>
                <a:moveTo>
                  <a:pt x="751302" y="73539"/>
                </a:moveTo>
                <a:cubicBezTo>
                  <a:pt x="772375" y="87731"/>
                  <a:pt x="798608" y="90311"/>
                  <a:pt x="821831" y="81280"/>
                </a:cubicBezTo>
                <a:cubicBezTo>
                  <a:pt x="810649" y="103643"/>
                  <a:pt x="810649" y="129876"/>
                  <a:pt x="823121" y="151379"/>
                </a:cubicBezTo>
                <a:cubicBezTo>
                  <a:pt x="817960" y="153959"/>
                  <a:pt x="812800" y="157399"/>
                  <a:pt x="808069" y="161700"/>
                </a:cubicBezTo>
                <a:cubicBezTo>
                  <a:pt x="781406" y="185783"/>
                  <a:pt x="776245" y="224058"/>
                  <a:pt x="792587" y="254161"/>
                </a:cubicBezTo>
                <a:cubicBezTo>
                  <a:pt x="792587" y="254591"/>
                  <a:pt x="792157" y="255021"/>
                  <a:pt x="792157" y="255451"/>
                </a:cubicBezTo>
                <a:cubicBezTo>
                  <a:pt x="782266" y="258892"/>
                  <a:pt x="772805" y="264052"/>
                  <a:pt x="764633" y="271363"/>
                </a:cubicBezTo>
                <a:cubicBezTo>
                  <a:pt x="743991" y="289856"/>
                  <a:pt x="736250" y="316949"/>
                  <a:pt x="740981" y="341892"/>
                </a:cubicBezTo>
                <a:cubicBezTo>
                  <a:pt x="740981" y="342322"/>
                  <a:pt x="740551" y="342322"/>
                  <a:pt x="740551" y="342752"/>
                </a:cubicBezTo>
                <a:cubicBezTo>
                  <a:pt x="729799" y="341032"/>
                  <a:pt x="719048" y="341462"/>
                  <a:pt x="708727" y="344042"/>
                </a:cubicBezTo>
                <a:cubicBezTo>
                  <a:pt x="686364" y="295876"/>
                  <a:pt x="637768" y="262762"/>
                  <a:pt x="581431" y="262762"/>
                </a:cubicBezTo>
                <a:cubicBezTo>
                  <a:pt x="559068" y="262762"/>
                  <a:pt x="537566" y="268353"/>
                  <a:pt x="518643" y="277814"/>
                </a:cubicBezTo>
                <a:cubicBezTo>
                  <a:pt x="520794" y="265773"/>
                  <a:pt x="525954" y="254591"/>
                  <a:pt x="533265" y="244700"/>
                </a:cubicBezTo>
                <a:lnTo>
                  <a:pt x="542726" y="232228"/>
                </a:lnTo>
                <a:lnTo>
                  <a:pt x="526815" y="232228"/>
                </a:lnTo>
                <a:cubicBezTo>
                  <a:pt x="510472" y="231798"/>
                  <a:pt x="494561" y="227068"/>
                  <a:pt x="481229" y="218467"/>
                </a:cubicBezTo>
                <a:cubicBezTo>
                  <a:pt x="497571" y="217607"/>
                  <a:pt x="514343" y="211156"/>
                  <a:pt x="527674" y="199114"/>
                </a:cubicBezTo>
                <a:cubicBezTo>
                  <a:pt x="545737" y="182772"/>
                  <a:pt x="553908" y="159550"/>
                  <a:pt x="552188" y="136757"/>
                </a:cubicBezTo>
                <a:cubicBezTo>
                  <a:pt x="552618" y="136757"/>
                  <a:pt x="552618" y="136327"/>
                  <a:pt x="553048" y="136327"/>
                </a:cubicBezTo>
                <a:cubicBezTo>
                  <a:pt x="577560" y="143638"/>
                  <a:pt x="605514" y="138477"/>
                  <a:pt x="625727" y="119985"/>
                </a:cubicBezTo>
                <a:cubicBezTo>
                  <a:pt x="633898" y="112674"/>
                  <a:pt x="639918" y="103643"/>
                  <a:pt x="644219" y="94182"/>
                </a:cubicBezTo>
                <a:cubicBezTo>
                  <a:pt x="644649" y="94182"/>
                  <a:pt x="645079" y="93751"/>
                  <a:pt x="645509" y="93751"/>
                </a:cubicBezTo>
                <a:cubicBezTo>
                  <a:pt x="673892" y="113104"/>
                  <a:pt x="712597" y="111384"/>
                  <a:pt x="739261" y="87301"/>
                </a:cubicBezTo>
                <a:cubicBezTo>
                  <a:pt x="743991" y="83430"/>
                  <a:pt x="747862" y="78700"/>
                  <a:pt x="751302" y="73539"/>
                </a:cubicBezTo>
                <a:close/>
                <a:moveTo>
                  <a:pt x="129016" y="0"/>
                </a:moveTo>
                <a:cubicBezTo>
                  <a:pt x="154819" y="15482"/>
                  <a:pt x="187073" y="18062"/>
                  <a:pt x="215027" y="5591"/>
                </a:cubicBezTo>
                <a:cubicBezTo>
                  <a:pt x="218037" y="12472"/>
                  <a:pt x="221478" y="18922"/>
                  <a:pt x="226208" y="24943"/>
                </a:cubicBezTo>
                <a:cubicBezTo>
                  <a:pt x="252871" y="59347"/>
                  <a:pt x="298887" y="69669"/>
                  <a:pt x="336731" y="52896"/>
                </a:cubicBezTo>
                <a:cubicBezTo>
                  <a:pt x="337162" y="53327"/>
                  <a:pt x="337592" y="53327"/>
                  <a:pt x="338022" y="53757"/>
                </a:cubicBezTo>
                <a:cubicBezTo>
                  <a:pt x="340602" y="66228"/>
                  <a:pt x="346193" y="77840"/>
                  <a:pt x="354364" y="88591"/>
                </a:cubicBezTo>
                <a:cubicBezTo>
                  <a:pt x="374576" y="114824"/>
                  <a:pt x="406400" y="127296"/>
                  <a:pt x="437364" y="123855"/>
                </a:cubicBezTo>
                <a:cubicBezTo>
                  <a:pt x="437794" y="124285"/>
                  <a:pt x="437794" y="124285"/>
                  <a:pt x="438224" y="124715"/>
                </a:cubicBezTo>
                <a:cubicBezTo>
                  <a:pt x="431343" y="151379"/>
                  <a:pt x="436074" y="180622"/>
                  <a:pt x="454136" y="204275"/>
                </a:cubicBezTo>
                <a:cubicBezTo>
                  <a:pt x="472198" y="227498"/>
                  <a:pt x="499292" y="239969"/>
                  <a:pt x="526815" y="239969"/>
                </a:cubicBezTo>
                <a:cubicBezTo>
                  <a:pt x="517354" y="252871"/>
                  <a:pt x="511333" y="267493"/>
                  <a:pt x="509183" y="282975"/>
                </a:cubicBezTo>
                <a:cubicBezTo>
                  <a:pt x="468328" y="307488"/>
                  <a:pt x="440805" y="352213"/>
                  <a:pt x="440805" y="402960"/>
                </a:cubicBezTo>
                <a:cubicBezTo>
                  <a:pt x="440805" y="411991"/>
                  <a:pt x="441664" y="420592"/>
                  <a:pt x="443385" y="428763"/>
                </a:cubicBezTo>
                <a:cubicBezTo>
                  <a:pt x="427473" y="434353"/>
                  <a:pt x="411991" y="441664"/>
                  <a:pt x="398229" y="451125"/>
                </a:cubicBezTo>
                <a:cubicBezTo>
                  <a:pt x="371996" y="419302"/>
                  <a:pt x="332001" y="398659"/>
                  <a:pt x="287275" y="398659"/>
                </a:cubicBezTo>
                <a:cubicBezTo>
                  <a:pt x="277384" y="398659"/>
                  <a:pt x="267923" y="399949"/>
                  <a:pt x="258892" y="401669"/>
                </a:cubicBezTo>
                <a:cubicBezTo>
                  <a:pt x="256312" y="389198"/>
                  <a:pt x="250721" y="377156"/>
                  <a:pt x="242550" y="366405"/>
                </a:cubicBezTo>
                <a:cubicBezTo>
                  <a:pt x="224488" y="342752"/>
                  <a:pt x="196964" y="330281"/>
                  <a:pt x="169441" y="330281"/>
                </a:cubicBezTo>
                <a:cubicBezTo>
                  <a:pt x="169441" y="330281"/>
                  <a:pt x="169011" y="329851"/>
                  <a:pt x="169011" y="329420"/>
                </a:cubicBezTo>
                <a:cubicBezTo>
                  <a:pt x="180623" y="300607"/>
                  <a:pt x="176752" y="266633"/>
                  <a:pt x="156540" y="240400"/>
                </a:cubicBezTo>
                <a:cubicBezTo>
                  <a:pt x="148369" y="229648"/>
                  <a:pt x="138477" y="221477"/>
                  <a:pt x="127296" y="215456"/>
                </a:cubicBezTo>
                <a:cubicBezTo>
                  <a:pt x="127296" y="215026"/>
                  <a:pt x="126866" y="214596"/>
                  <a:pt x="126866" y="214166"/>
                </a:cubicBezTo>
                <a:cubicBezTo>
                  <a:pt x="153099" y="181482"/>
                  <a:pt x="154819" y="134607"/>
                  <a:pt x="128586" y="100202"/>
                </a:cubicBezTo>
                <a:cubicBezTo>
                  <a:pt x="123855" y="94182"/>
                  <a:pt x="118265" y="89021"/>
                  <a:pt x="112244" y="84290"/>
                </a:cubicBezTo>
                <a:cubicBezTo>
                  <a:pt x="131596" y="60637"/>
                  <a:pt x="137617" y="28814"/>
                  <a:pt x="129016" y="0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 w="4301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>
              <a:latin typeface="Microsoft YaHei" panose="020B0503020204020204" pitchFamily="34" charset="-122"/>
              <a:ea typeface="Microsoft YaHei" panose="020B0503020204020204" pitchFamily="34" charset="-122"/>
              <a:sym typeface="Microsoft YaHei" panose="020B0503020204020204" pitchFamily="34" charset="-122"/>
            </a:endParaRPr>
          </a:p>
        </p:txBody>
      </p:sp>
      <p:sp>
        <p:nvSpPr>
          <p:cNvPr id="84" name="任意多边形: 形状 83">
            <a:extLst>
              <a:ext uri="{FF2B5EF4-FFF2-40B4-BE49-F238E27FC236}">
                <a16:creationId xmlns:a16="http://schemas.microsoft.com/office/drawing/2014/main" id="{B80EBBE0-6999-4DB0-B685-1FC9E37E83C4}"/>
              </a:ext>
            </a:extLst>
          </p:cNvPr>
          <p:cNvSpPr/>
          <p:nvPr/>
        </p:nvSpPr>
        <p:spPr>
          <a:xfrm>
            <a:off x="2178748" y="1797712"/>
            <a:ext cx="583114" cy="833018"/>
          </a:xfrm>
          <a:custGeom>
            <a:avLst/>
            <a:gdLst>
              <a:gd name="connsiteX0" fmla="*/ 234726 w 417444"/>
              <a:gd name="connsiteY0" fmla="*/ 310655 h 596347"/>
              <a:gd name="connsiteX1" fmla="*/ 400108 w 417444"/>
              <a:gd name="connsiteY1" fmla="*/ 310655 h 596347"/>
              <a:gd name="connsiteX2" fmla="*/ 417444 w 417444"/>
              <a:gd name="connsiteY2" fmla="*/ 327644 h 596347"/>
              <a:gd name="connsiteX3" fmla="*/ 417444 w 417444"/>
              <a:gd name="connsiteY3" fmla="*/ 578665 h 596347"/>
              <a:gd name="connsiteX4" fmla="*/ 400108 w 417444"/>
              <a:gd name="connsiteY4" fmla="*/ 596001 h 596347"/>
              <a:gd name="connsiteX5" fmla="*/ 234726 w 417444"/>
              <a:gd name="connsiteY5" fmla="*/ 596001 h 596347"/>
              <a:gd name="connsiteX6" fmla="*/ 17336 w 417444"/>
              <a:gd name="connsiteY6" fmla="*/ 310655 h 596347"/>
              <a:gd name="connsiteX7" fmla="*/ 182718 w 417444"/>
              <a:gd name="connsiteY7" fmla="*/ 310655 h 596347"/>
              <a:gd name="connsiteX8" fmla="*/ 182718 w 417444"/>
              <a:gd name="connsiteY8" fmla="*/ 596347 h 596347"/>
              <a:gd name="connsiteX9" fmla="*/ 17336 w 417444"/>
              <a:gd name="connsiteY9" fmla="*/ 596347 h 596347"/>
              <a:gd name="connsiteX10" fmla="*/ 0 w 417444"/>
              <a:gd name="connsiteY10" fmla="*/ 579012 h 596347"/>
              <a:gd name="connsiteX11" fmla="*/ 0 w 417444"/>
              <a:gd name="connsiteY11" fmla="*/ 327991 h 596347"/>
              <a:gd name="connsiteX12" fmla="*/ 17336 w 417444"/>
              <a:gd name="connsiteY12" fmla="*/ 310655 h 596347"/>
              <a:gd name="connsiteX13" fmla="*/ 234726 w 417444"/>
              <a:gd name="connsiteY13" fmla="*/ 207681 h 596347"/>
              <a:gd name="connsiteX14" fmla="*/ 400108 w 417444"/>
              <a:gd name="connsiteY14" fmla="*/ 207681 h 596347"/>
              <a:gd name="connsiteX15" fmla="*/ 417444 w 417444"/>
              <a:gd name="connsiteY15" fmla="*/ 225017 h 596347"/>
              <a:gd name="connsiteX16" fmla="*/ 417444 w 417444"/>
              <a:gd name="connsiteY16" fmla="*/ 270089 h 596347"/>
              <a:gd name="connsiteX17" fmla="*/ 400108 w 417444"/>
              <a:gd name="connsiteY17" fmla="*/ 287425 h 596347"/>
              <a:gd name="connsiteX18" fmla="*/ 234726 w 417444"/>
              <a:gd name="connsiteY18" fmla="*/ 287425 h 596347"/>
              <a:gd name="connsiteX19" fmla="*/ 17336 w 417444"/>
              <a:gd name="connsiteY19" fmla="*/ 207681 h 596347"/>
              <a:gd name="connsiteX20" fmla="*/ 182718 w 417444"/>
              <a:gd name="connsiteY20" fmla="*/ 207681 h 596347"/>
              <a:gd name="connsiteX21" fmla="*/ 182718 w 417444"/>
              <a:gd name="connsiteY21" fmla="*/ 287425 h 596347"/>
              <a:gd name="connsiteX22" fmla="*/ 17336 w 417444"/>
              <a:gd name="connsiteY22" fmla="*/ 287425 h 596347"/>
              <a:gd name="connsiteX23" fmla="*/ 0 w 417444"/>
              <a:gd name="connsiteY23" fmla="*/ 270089 h 596347"/>
              <a:gd name="connsiteX24" fmla="*/ 0 w 417444"/>
              <a:gd name="connsiteY24" fmla="*/ 225017 h 596347"/>
              <a:gd name="connsiteX25" fmla="*/ 17336 w 417444"/>
              <a:gd name="connsiteY25" fmla="*/ 207681 h 596347"/>
              <a:gd name="connsiteX26" fmla="*/ 316204 w 417444"/>
              <a:gd name="connsiteY26" fmla="*/ 55127 h 596347"/>
              <a:gd name="connsiteX27" fmla="*/ 335966 w 417444"/>
              <a:gd name="connsiteY27" fmla="*/ 62062 h 596347"/>
              <a:gd name="connsiteX28" fmla="*/ 381733 w 417444"/>
              <a:gd name="connsiteY28" fmla="*/ 134178 h 596347"/>
              <a:gd name="connsiteX29" fmla="*/ 371678 w 417444"/>
              <a:gd name="connsiteY29" fmla="*/ 176824 h 596347"/>
              <a:gd name="connsiteX30" fmla="*/ 249634 w 417444"/>
              <a:gd name="connsiteY30" fmla="*/ 184798 h 596347"/>
              <a:gd name="connsiteX31" fmla="*/ 323831 w 417444"/>
              <a:gd name="connsiteY31" fmla="*/ 157408 h 596347"/>
              <a:gd name="connsiteX32" fmla="*/ 304415 w 417444"/>
              <a:gd name="connsiteY32" fmla="*/ 115802 h 596347"/>
              <a:gd name="connsiteX33" fmla="*/ 240273 w 417444"/>
              <a:gd name="connsiteY33" fmla="*/ 173703 h 596347"/>
              <a:gd name="connsiteX34" fmla="*/ 290200 w 417444"/>
              <a:gd name="connsiteY34" fmla="*/ 71076 h 596347"/>
              <a:gd name="connsiteX35" fmla="*/ 316204 w 417444"/>
              <a:gd name="connsiteY35" fmla="*/ 55127 h 596347"/>
              <a:gd name="connsiteX36" fmla="*/ 100895 w 417444"/>
              <a:gd name="connsiteY36" fmla="*/ 55127 h 596347"/>
              <a:gd name="connsiteX37" fmla="*/ 126898 w 417444"/>
              <a:gd name="connsiteY37" fmla="*/ 71076 h 596347"/>
              <a:gd name="connsiteX38" fmla="*/ 176825 w 417444"/>
              <a:gd name="connsiteY38" fmla="*/ 173703 h 596347"/>
              <a:gd name="connsiteX39" fmla="*/ 112683 w 417444"/>
              <a:gd name="connsiteY39" fmla="*/ 115802 h 596347"/>
              <a:gd name="connsiteX40" fmla="*/ 93267 w 417444"/>
              <a:gd name="connsiteY40" fmla="*/ 157408 h 596347"/>
              <a:gd name="connsiteX41" fmla="*/ 167464 w 417444"/>
              <a:gd name="connsiteY41" fmla="*/ 184798 h 596347"/>
              <a:gd name="connsiteX42" fmla="*/ 45420 w 417444"/>
              <a:gd name="connsiteY42" fmla="*/ 176824 h 596347"/>
              <a:gd name="connsiteX43" fmla="*/ 35366 w 417444"/>
              <a:gd name="connsiteY43" fmla="*/ 134178 h 596347"/>
              <a:gd name="connsiteX44" fmla="*/ 81132 w 417444"/>
              <a:gd name="connsiteY44" fmla="*/ 62062 h 596347"/>
              <a:gd name="connsiteX45" fmla="*/ 100895 w 417444"/>
              <a:gd name="connsiteY45" fmla="*/ 55127 h 596347"/>
              <a:gd name="connsiteX46" fmla="*/ 208376 w 417444"/>
              <a:gd name="connsiteY46" fmla="*/ 0 h 596347"/>
              <a:gd name="connsiteX47" fmla="*/ 271131 w 417444"/>
              <a:gd name="connsiteY47" fmla="*/ 21843 h 596347"/>
              <a:gd name="connsiteX48" fmla="*/ 226405 w 417444"/>
              <a:gd name="connsiteY48" fmla="*/ 167463 h 596347"/>
              <a:gd name="connsiteX49" fmla="*/ 238540 w 417444"/>
              <a:gd name="connsiteY49" fmla="*/ 109215 h 596347"/>
              <a:gd name="connsiteX50" fmla="*/ 208723 w 417444"/>
              <a:gd name="connsiteY50" fmla="*/ 58595 h 596347"/>
              <a:gd name="connsiteX51" fmla="*/ 178212 w 417444"/>
              <a:gd name="connsiteY51" fmla="*/ 109215 h 596347"/>
              <a:gd name="connsiteX52" fmla="*/ 190347 w 417444"/>
              <a:gd name="connsiteY52" fmla="*/ 167463 h 596347"/>
              <a:gd name="connsiteX53" fmla="*/ 145620 w 417444"/>
              <a:gd name="connsiteY53" fmla="*/ 21843 h 596347"/>
              <a:gd name="connsiteX54" fmla="*/ 208376 w 417444"/>
              <a:gd name="connsiteY54" fmla="*/ 0 h 5963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417444" h="596347">
                <a:moveTo>
                  <a:pt x="234726" y="310655"/>
                </a:moveTo>
                <a:lnTo>
                  <a:pt x="400108" y="310655"/>
                </a:lnTo>
                <a:cubicBezTo>
                  <a:pt x="409470" y="310655"/>
                  <a:pt x="417097" y="318283"/>
                  <a:pt x="417444" y="327644"/>
                </a:cubicBezTo>
                <a:lnTo>
                  <a:pt x="417444" y="578665"/>
                </a:lnTo>
                <a:cubicBezTo>
                  <a:pt x="417444" y="588373"/>
                  <a:pt x="409470" y="596001"/>
                  <a:pt x="400108" y="596001"/>
                </a:cubicBezTo>
                <a:lnTo>
                  <a:pt x="234726" y="596001"/>
                </a:lnTo>
                <a:close/>
                <a:moveTo>
                  <a:pt x="17336" y="310655"/>
                </a:moveTo>
                <a:lnTo>
                  <a:pt x="182718" y="310655"/>
                </a:lnTo>
                <a:lnTo>
                  <a:pt x="182718" y="596347"/>
                </a:lnTo>
                <a:lnTo>
                  <a:pt x="17336" y="596347"/>
                </a:lnTo>
                <a:cubicBezTo>
                  <a:pt x="7628" y="596347"/>
                  <a:pt x="0" y="588373"/>
                  <a:pt x="0" y="579012"/>
                </a:cubicBezTo>
                <a:lnTo>
                  <a:pt x="0" y="327991"/>
                </a:lnTo>
                <a:cubicBezTo>
                  <a:pt x="0" y="318283"/>
                  <a:pt x="7975" y="310655"/>
                  <a:pt x="17336" y="310655"/>
                </a:cubicBezTo>
                <a:close/>
                <a:moveTo>
                  <a:pt x="234726" y="207681"/>
                </a:moveTo>
                <a:lnTo>
                  <a:pt x="400108" y="207681"/>
                </a:lnTo>
                <a:cubicBezTo>
                  <a:pt x="409470" y="207681"/>
                  <a:pt x="417097" y="215309"/>
                  <a:pt x="417444" y="225017"/>
                </a:cubicBezTo>
                <a:lnTo>
                  <a:pt x="417444" y="270089"/>
                </a:lnTo>
                <a:cubicBezTo>
                  <a:pt x="417444" y="279798"/>
                  <a:pt x="409470" y="287425"/>
                  <a:pt x="400108" y="287425"/>
                </a:cubicBezTo>
                <a:lnTo>
                  <a:pt x="234726" y="287425"/>
                </a:lnTo>
                <a:close/>
                <a:moveTo>
                  <a:pt x="17336" y="207681"/>
                </a:moveTo>
                <a:lnTo>
                  <a:pt x="182718" y="207681"/>
                </a:lnTo>
                <a:lnTo>
                  <a:pt x="182718" y="287425"/>
                </a:lnTo>
                <a:lnTo>
                  <a:pt x="17336" y="287425"/>
                </a:lnTo>
                <a:cubicBezTo>
                  <a:pt x="7628" y="287425"/>
                  <a:pt x="0" y="279451"/>
                  <a:pt x="0" y="270089"/>
                </a:cubicBezTo>
                <a:lnTo>
                  <a:pt x="0" y="225017"/>
                </a:lnTo>
                <a:cubicBezTo>
                  <a:pt x="0" y="215309"/>
                  <a:pt x="7975" y="207681"/>
                  <a:pt x="17336" y="207681"/>
                </a:cubicBezTo>
                <a:close/>
                <a:moveTo>
                  <a:pt x="316204" y="55127"/>
                </a:moveTo>
                <a:cubicBezTo>
                  <a:pt x="323832" y="54607"/>
                  <a:pt x="330419" y="57901"/>
                  <a:pt x="335966" y="62062"/>
                </a:cubicBezTo>
                <a:cubicBezTo>
                  <a:pt x="347061" y="70036"/>
                  <a:pt x="376532" y="116843"/>
                  <a:pt x="381733" y="134178"/>
                </a:cubicBezTo>
                <a:cubicBezTo>
                  <a:pt x="388320" y="157061"/>
                  <a:pt x="386934" y="169889"/>
                  <a:pt x="371678" y="176824"/>
                </a:cubicBezTo>
                <a:cubicBezTo>
                  <a:pt x="356423" y="184105"/>
                  <a:pt x="249634" y="189999"/>
                  <a:pt x="249634" y="184798"/>
                </a:cubicBezTo>
                <a:cubicBezTo>
                  <a:pt x="249634" y="177517"/>
                  <a:pt x="307536" y="176824"/>
                  <a:pt x="323831" y="157408"/>
                </a:cubicBezTo>
                <a:cubicBezTo>
                  <a:pt x="340127" y="137992"/>
                  <a:pt x="325912" y="115109"/>
                  <a:pt x="304415" y="115802"/>
                </a:cubicBezTo>
                <a:cubicBezTo>
                  <a:pt x="270784" y="116843"/>
                  <a:pt x="246514" y="168503"/>
                  <a:pt x="240273" y="173703"/>
                </a:cubicBezTo>
                <a:cubicBezTo>
                  <a:pt x="230565" y="182024"/>
                  <a:pt x="271824" y="92225"/>
                  <a:pt x="290200" y="71076"/>
                </a:cubicBezTo>
                <a:cubicBezTo>
                  <a:pt x="299908" y="59981"/>
                  <a:pt x="308576" y="55647"/>
                  <a:pt x="316204" y="55127"/>
                </a:cubicBezTo>
                <a:close/>
                <a:moveTo>
                  <a:pt x="100895" y="55127"/>
                </a:moveTo>
                <a:cubicBezTo>
                  <a:pt x="108522" y="55647"/>
                  <a:pt x="117190" y="59981"/>
                  <a:pt x="126898" y="71076"/>
                </a:cubicBezTo>
                <a:cubicBezTo>
                  <a:pt x="145274" y="92225"/>
                  <a:pt x="186533" y="182024"/>
                  <a:pt x="176825" y="173703"/>
                </a:cubicBezTo>
                <a:cubicBezTo>
                  <a:pt x="170584" y="168503"/>
                  <a:pt x="146314" y="116843"/>
                  <a:pt x="112683" y="115802"/>
                </a:cubicBezTo>
                <a:cubicBezTo>
                  <a:pt x="91187" y="115109"/>
                  <a:pt x="76971" y="137992"/>
                  <a:pt x="93267" y="157408"/>
                </a:cubicBezTo>
                <a:cubicBezTo>
                  <a:pt x="109563" y="176824"/>
                  <a:pt x="167464" y="177517"/>
                  <a:pt x="167464" y="184798"/>
                </a:cubicBezTo>
                <a:cubicBezTo>
                  <a:pt x="167464" y="189999"/>
                  <a:pt x="60676" y="184105"/>
                  <a:pt x="45420" y="176824"/>
                </a:cubicBezTo>
                <a:cubicBezTo>
                  <a:pt x="30165" y="169889"/>
                  <a:pt x="28778" y="157061"/>
                  <a:pt x="35366" y="134178"/>
                </a:cubicBezTo>
                <a:cubicBezTo>
                  <a:pt x="40566" y="116843"/>
                  <a:pt x="70037" y="70036"/>
                  <a:pt x="81132" y="62062"/>
                </a:cubicBezTo>
                <a:cubicBezTo>
                  <a:pt x="86680" y="57901"/>
                  <a:pt x="93267" y="54607"/>
                  <a:pt x="100895" y="55127"/>
                </a:cubicBezTo>
                <a:close/>
                <a:moveTo>
                  <a:pt x="208376" y="0"/>
                </a:moveTo>
                <a:cubicBezTo>
                  <a:pt x="246861" y="0"/>
                  <a:pt x="261770" y="6241"/>
                  <a:pt x="271131" y="21843"/>
                </a:cubicBezTo>
                <a:cubicBezTo>
                  <a:pt x="280492" y="37445"/>
                  <a:pt x="274252" y="73157"/>
                  <a:pt x="226405" y="167463"/>
                </a:cubicBezTo>
                <a:cubicBezTo>
                  <a:pt x="220164" y="180291"/>
                  <a:pt x="234726" y="129671"/>
                  <a:pt x="238540" y="109215"/>
                </a:cubicBezTo>
                <a:cubicBezTo>
                  <a:pt x="243047" y="84252"/>
                  <a:pt x="238887" y="58595"/>
                  <a:pt x="208723" y="58595"/>
                </a:cubicBezTo>
                <a:cubicBezTo>
                  <a:pt x="178558" y="58595"/>
                  <a:pt x="174398" y="84252"/>
                  <a:pt x="178212" y="109215"/>
                </a:cubicBezTo>
                <a:cubicBezTo>
                  <a:pt x="182025" y="129671"/>
                  <a:pt x="196934" y="180291"/>
                  <a:pt x="190347" y="167463"/>
                </a:cubicBezTo>
                <a:cubicBezTo>
                  <a:pt x="142847" y="73157"/>
                  <a:pt x="136259" y="37445"/>
                  <a:pt x="145620" y="21843"/>
                </a:cubicBezTo>
                <a:cubicBezTo>
                  <a:pt x="154982" y="6241"/>
                  <a:pt x="169890" y="0"/>
                  <a:pt x="208376" y="0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 w="346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>
              <a:latin typeface="Microsoft YaHei" panose="020B0503020204020204" pitchFamily="34" charset="-122"/>
              <a:ea typeface="Microsoft YaHei" panose="020B0503020204020204" pitchFamily="34" charset="-122"/>
              <a:sym typeface="Microsoft YaHei" panose="020B0503020204020204" pitchFamily="34" charset="-122"/>
            </a:endParaRPr>
          </a:p>
        </p:txBody>
      </p:sp>
      <p:sp>
        <p:nvSpPr>
          <p:cNvPr id="89" name="任意多边形: 形状 88">
            <a:extLst>
              <a:ext uri="{FF2B5EF4-FFF2-40B4-BE49-F238E27FC236}">
                <a16:creationId xmlns:a16="http://schemas.microsoft.com/office/drawing/2014/main" id="{E7B150DE-8F97-4DB1-9EDE-E3370B55EC2A}"/>
              </a:ext>
            </a:extLst>
          </p:cNvPr>
          <p:cNvSpPr/>
          <p:nvPr/>
        </p:nvSpPr>
        <p:spPr>
          <a:xfrm>
            <a:off x="6445629" y="1800102"/>
            <a:ext cx="555969" cy="828239"/>
          </a:xfrm>
          <a:custGeom>
            <a:avLst/>
            <a:gdLst>
              <a:gd name="connsiteX0" fmla="*/ 228358 w 585732"/>
              <a:gd name="connsiteY0" fmla="*/ 0 h 872577"/>
              <a:gd name="connsiteX1" fmla="*/ 357374 w 585732"/>
              <a:gd name="connsiteY1" fmla="*/ 0 h 872577"/>
              <a:gd name="connsiteX2" fmla="*/ 396079 w 585732"/>
              <a:gd name="connsiteY2" fmla="*/ 38275 h 872577"/>
              <a:gd name="connsiteX3" fmla="*/ 396079 w 585732"/>
              <a:gd name="connsiteY3" fmla="*/ 166000 h 872577"/>
              <a:gd name="connsiteX4" fmla="*/ 434784 w 585732"/>
              <a:gd name="connsiteY4" fmla="*/ 204275 h 872577"/>
              <a:gd name="connsiteX5" fmla="*/ 547027 w 585732"/>
              <a:gd name="connsiteY5" fmla="*/ 204275 h 872577"/>
              <a:gd name="connsiteX6" fmla="*/ 585732 w 585732"/>
              <a:gd name="connsiteY6" fmla="*/ 242550 h 872577"/>
              <a:gd name="connsiteX7" fmla="*/ 585732 w 585732"/>
              <a:gd name="connsiteY7" fmla="*/ 371566 h 872577"/>
              <a:gd name="connsiteX8" fmla="*/ 547027 w 585732"/>
              <a:gd name="connsiteY8" fmla="*/ 409840 h 872577"/>
              <a:gd name="connsiteX9" fmla="*/ 434784 w 585732"/>
              <a:gd name="connsiteY9" fmla="*/ 409840 h 872577"/>
              <a:gd name="connsiteX10" fmla="*/ 396079 w 585732"/>
              <a:gd name="connsiteY10" fmla="*/ 448115 h 872577"/>
              <a:gd name="connsiteX11" fmla="*/ 396079 w 585732"/>
              <a:gd name="connsiteY11" fmla="*/ 834303 h 872577"/>
              <a:gd name="connsiteX12" fmla="*/ 357374 w 585732"/>
              <a:gd name="connsiteY12" fmla="*/ 872577 h 872577"/>
              <a:gd name="connsiteX13" fmla="*/ 228358 w 585732"/>
              <a:gd name="connsiteY13" fmla="*/ 872577 h 872577"/>
              <a:gd name="connsiteX14" fmla="*/ 189653 w 585732"/>
              <a:gd name="connsiteY14" fmla="*/ 834303 h 872577"/>
              <a:gd name="connsiteX15" fmla="*/ 189653 w 585732"/>
              <a:gd name="connsiteY15" fmla="*/ 448115 h 872577"/>
              <a:gd name="connsiteX16" fmla="*/ 150949 w 585732"/>
              <a:gd name="connsiteY16" fmla="*/ 409840 h 872577"/>
              <a:gd name="connsiteX17" fmla="*/ 38705 w 585732"/>
              <a:gd name="connsiteY17" fmla="*/ 409840 h 872577"/>
              <a:gd name="connsiteX18" fmla="*/ 0 w 585732"/>
              <a:gd name="connsiteY18" fmla="*/ 371566 h 872577"/>
              <a:gd name="connsiteX19" fmla="*/ 0 w 585732"/>
              <a:gd name="connsiteY19" fmla="*/ 242550 h 872577"/>
              <a:gd name="connsiteX20" fmla="*/ 38705 w 585732"/>
              <a:gd name="connsiteY20" fmla="*/ 204275 h 872577"/>
              <a:gd name="connsiteX21" fmla="*/ 150949 w 585732"/>
              <a:gd name="connsiteY21" fmla="*/ 204275 h 872577"/>
              <a:gd name="connsiteX22" fmla="*/ 189653 w 585732"/>
              <a:gd name="connsiteY22" fmla="*/ 166000 h 872577"/>
              <a:gd name="connsiteX23" fmla="*/ 189653 w 585732"/>
              <a:gd name="connsiteY23" fmla="*/ 38275 h 872577"/>
              <a:gd name="connsiteX24" fmla="*/ 228358 w 585732"/>
              <a:gd name="connsiteY24" fmla="*/ 0 h 8725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585732" h="872577">
                <a:moveTo>
                  <a:pt x="228358" y="0"/>
                </a:moveTo>
                <a:lnTo>
                  <a:pt x="357374" y="0"/>
                </a:lnTo>
                <a:cubicBezTo>
                  <a:pt x="378877" y="0"/>
                  <a:pt x="396079" y="17202"/>
                  <a:pt x="396079" y="38275"/>
                </a:cubicBezTo>
                <a:lnTo>
                  <a:pt x="396079" y="166000"/>
                </a:lnTo>
                <a:cubicBezTo>
                  <a:pt x="396079" y="187073"/>
                  <a:pt x="413711" y="204275"/>
                  <a:pt x="434784" y="204275"/>
                </a:cubicBezTo>
                <a:lnTo>
                  <a:pt x="547027" y="204275"/>
                </a:lnTo>
                <a:cubicBezTo>
                  <a:pt x="568530" y="204275"/>
                  <a:pt x="585732" y="221477"/>
                  <a:pt x="585732" y="242550"/>
                </a:cubicBezTo>
                <a:lnTo>
                  <a:pt x="585732" y="371566"/>
                </a:lnTo>
                <a:cubicBezTo>
                  <a:pt x="585732" y="392638"/>
                  <a:pt x="568100" y="409840"/>
                  <a:pt x="547027" y="409840"/>
                </a:cubicBezTo>
                <a:lnTo>
                  <a:pt x="434784" y="409840"/>
                </a:lnTo>
                <a:cubicBezTo>
                  <a:pt x="413281" y="409840"/>
                  <a:pt x="396079" y="427042"/>
                  <a:pt x="396079" y="448115"/>
                </a:cubicBezTo>
                <a:lnTo>
                  <a:pt x="396079" y="834303"/>
                </a:lnTo>
                <a:cubicBezTo>
                  <a:pt x="396079" y="855375"/>
                  <a:pt x="378447" y="872577"/>
                  <a:pt x="357374" y="872577"/>
                </a:cubicBezTo>
                <a:lnTo>
                  <a:pt x="228358" y="872577"/>
                </a:lnTo>
                <a:cubicBezTo>
                  <a:pt x="206855" y="872577"/>
                  <a:pt x="189653" y="855375"/>
                  <a:pt x="189653" y="834303"/>
                </a:cubicBezTo>
                <a:lnTo>
                  <a:pt x="189653" y="448115"/>
                </a:lnTo>
                <a:cubicBezTo>
                  <a:pt x="189653" y="427042"/>
                  <a:pt x="172021" y="409840"/>
                  <a:pt x="150949" y="409840"/>
                </a:cubicBezTo>
                <a:lnTo>
                  <a:pt x="38705" y="409840"/>
                </a:lnTo>
                <a:cubicBezTo>
                  <a:pt x="17202" y="409840"/>
                  <a:pt x="0" y="392638"/>
                  <a:pt x="0" y="371566"/>
                </a:cubicBezTo>
                <a:lnTo>
                  <a:pt x="0" y="242550"/>
                </a:lnTo>
                <a:cubicBezTo>
                  <a:pt x="0" y="221477"/>
                  <a:pt x="17632" y="204275"/>
                  <a:pt x="38705" y="204275"/>
                </a:cubicBezTo>
                <a:lnTo>
                  <a:pt x="150949" y="204275"/>
                </a:lnTo>
                <a:cubicBezTo>
                  <a:pt x="172451" y="204275"/>
                  <a:pt x="189653" y="187073"/>
                  <a:pt x="189653" y="166000"/>
                </a:cubicBezTo>
                <a:lnTo>
                  <a:pt x="189653" y="38275"/>
                </a:lnTo>
                <a:cubicBezTo>
                  <a:pt x="189653" y="17202"/>
                  <a:pt x="207285" y="0"/>
                  <a:pt x="228358" y="0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 w="4301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>
              <a:latin typeface="Microsoft YaHei" panose="020B0503020204020204" pitchFamily="34" charset="-122"/>
              <a:ea typeface="Microsoft YaHei" panose="020B0503020204020204" pitchFamily="34" charset="-122"/>
              <a:sym typeface="Microsoft YaHei" panose="020B0503020204020204" pitchFamily="34" charset="-122"/>
            </a:endParaRPr>
          </a:p>
        </p:txBody>
      </p:sp>
      <p:sp>
        <p:nvSpPr>
          <p:cNvPr id="108" name="任意多边形: 形状 107">
            <a:extLst>
              <a:ext uri="{FF2B5EF4-FFF2-40B4-BE49-F238E27FC236}">
                <a16:creationId xmlns:a16="http://schemas.microsoft.com/office/drawing/2014/main" id="{C784E961-BC78-482C-8E08-59108140F650}"/>
              </a:ext>
            </a:extLst>
          </p:cNvPr>
          <p:cNvSpPr/>
          <p:nvPr/>
        </p:nvSpPr>
        <p:spPr>
          <a:xfrm>
            <a:off x="3300297" y="3411294"/>
            <a:ext cx="731554" cy="654672"/>
          </a:xfrm>
          <a:custGeom>
            <a:avLst/>
            <a:gdLst>
              <a:gd name="connsiteX0" fmla="*/ 348343 w 1170924"/>
              <a:gd name="connsiteY0" fmla="*/ 964678 h 1047869"/>
              <a:gd name="connsiteX1" fmla="*/ 348414 w 1170924"/>
              <a:gd name="connsiteY1" fmla="*/ 964731 h 1047869"/>
              <a:gd name="connsiteX2" fmla="*/ 326673 w 1170924"/>
              <a:gd name="connsiteY2" fmla="*/ 1000305 h 1047869"/>
              <a:gd name="connsiteX3" fmla="*/ 326198 w 1170924"/>
              <a:gd name="connsiteY3" fmla="*/ 999900 h 1047869"/>
              <a:gd name="connsiteX4" fmla="*/ 277109 w 1170924"/>
              <a:gd name="connsiteY4" fmla="*/ 912688 h 1047869"/>
              <a:gd name="connsiteX5" fmla="*/ 258818 w 1170924"/>
              <a:gd name="connsiteY5" fmla="*/ 942332 h 1047869"/>
              <a:gd name="connsiteX6" fmla="*/ 326198 w 1170924"/>
              <a:gd name="connsiteY6" fmla="*/ 999900 h 1047869"/>
              <a:gd name="connsiteX7" fmla="*/ 310204 w 1170924"/>
              <a:gd name="connsiteY7" fmla="*/ 1025339 h 1047869"/>
              <a:gd name="connsiteX8" fmla="*/ 254207 w 1170924"/>
              <a:gd name="connsiteY8" fmla="*/ 1044444 h 1047869"/>
              <a:gd name="connsiteX9" fmla="*/ 248278 w 1170924"/>
              <a:gd name="connsiteY9" fmla="*/ 1041150 h 1047869"/>
              <a:gd name="connsiteX10" fmla="*/ 234443 w 1170924"/>
              <a:gd name="connsiteY10" fmla="*/ 980542 h 1047869"/>
              <a:gd name="connsiteX11" fmla="*/ 277923 w 1170924"/>
              <a:gd name="connsiteY11" fmla="*/ 911369 h 1047869"/>
              <a:gd name="connsiteX12" fmla="*/ 277933 w 1170924"/>
              <a:gd name="connsiteY12" fmla="*/ 911377 h 1047869"/>
              <a:gd name="connsiteX13" fmla="*/ 277109 w 1170924"/>
              <a:gd name="connsiteY13" fmla="*/ 912688 h 1047869"/>
              <a:gd name="connsiteX14" fmla="*/ 912337 w 1170924"/>
              <a:gd name="connsiteY14" fmla="*/ 836926 h 1047869"/>
              <a:gd name="connsiteX15" fmla="*/ 936713 w 1170924"/>
              <a:gd name="connsiteY15" fmla="*/ 875795 h 1047869"/>
              <a:gd name="connsiteX16" fmla="*/ 922219 w 1170924"/>
              <a:gd name="connsiteY16" fmla="*/ 935744 h 1047869"/>
              <a:gd name="connsiteX17" fmla="*/ 916290 w 1170924"/>
              <a:gd name="connsiteY17" fmla="*/ 939038 h 1047869"/>
              <a:gd name="connsiteX18" fmla="*/ 860293 w 1170924"/>
              <a:gd name="connsiteY18" fmla="*/ 919933 h 1047869"/>
              <a:gd name="connsiteX19" fmla="*/ 844482 w 1170924"/>
              <a:gd name="connsiteY19" fmla="*/ 894900 h 1047869"/>
              <a:gd name="connsiteX20" fmla="*/ 912337 w 1170924"/>
              <a:gd name="connsiteY20" fmla="*/ 836926 h 1047869"/>
              <a:gd name="connsiteX21" fmla="*/ 438345 w 1170924"/>
              <a:gd name="connsiteY21" fmla="*/ 821528 h 1047869"/>
              <a:gd name="connsiteX22" fmla="*/ 438668 w 1170924"/>
              <a:gd name="connsiteY22" fmla="*/ 821773 h 1047869"/>
              <a:gd name="connsiteX23" fmla="*/ 416928 w 1170924"/>
              <a:gd name="connsiteY23" fmla="*/ 857348 h 1047869"/>
              <a:gd name="connsiteX24" fmla="*/ 416210 w 1170924"/>
              <a:gd name="connsiteY24" fmla="*/ 856735 h 1047869"/>
              <a:gd name="connsiteX25" fmla="*/ 892574 w 1170924"/>
              <a:gd name="connsiteY25" fmla="*/ 806621 h 1047869"/>
              <a:gd name="connsiteX26" fmla="*/ 895209 w 1170924"/>
              <a:gd name="connsiteY26" fmla="*/ 811233 h 1047869"/>
              <a:gd name="connsiteX27" fmla="*/ 892393 w 1170924"/>
              <a:gd name="connsiteY27" fmla="*/ 806758 h 1047869"/>
              <a:gd name="connsiteX28" fmla="*/ 745664 w 1170924"/>
              <a:gd name="connsiteY28" fmla="*/ 738766 h 1047869"/>
              <a:gd name="connsiteX29" fmla="*/ 753830 w 1170924"/>
              <a:gd name="connsiteY29" fmla="*/ 751720 h 1047869"/>
              <a:gd name="connsiteX30" fmla="*/ 753570 w 1170924"/>
              <a:gd name="connsiteY30" fmla="*/ 751942 h 1047869"/>
              <a:gd name="connsiteX31" fmla="*/ 821425 w 1170924"/>
              <a:gd name="connsiteY31" fmla="*/ 693968 h 1047869"/>
              <a:gd name="connsiteX32" fmla="*/ 892393 w 1170924"/>
              <a:gd name="connsiteY32" fmla="*/ 806758 h 1047869"/>
              <a:gd name="connsiteX33" fmla="*/ 822083 w 1170924"/>
              <a:gd name="connsiteY33" fmla="*/ 859983 h 1047869"/>
              <a:gd name="connsiteX34" fmla="*/ 753830 w 1170924"/>
              <a:gd name="connsiteY34" fmla="*/ 751720 h 1047869"/>
              <a:gd name="connsiteX35" fmla="*/ 528348 w 1170924"/>
              <a:gd name="connsiteY35" fmla="*/ 678376 h 1047869"/>
              <a:gd name="connsiteX36" fmla="*/ 528922 w 1170924"/>
              <a:gd name="connsiteY36" fmla="*/ 678816 h 1047869"/>
              <a:gd name="connsiteX37" fmla="*/ 507182 w 1170924"/>
              <a:gd name="connsiteY37" fmla="*/ 713732 h 1047869"/>
              <a:gd name="connsiteX38" fmla="*/ 506490 w 1170924"/>
              <a:gd name="connsiteY38" fmla="*/ 713141 h 1047869"/>
              <a:gd name="connsiteX39" fmla="*/ 731170 w 1170924"/>
              <a:gd name="connsiteY39" fmla="*/ 550352 h 1047869"/>
              <a:gd name="connsiteX40" fmla="*/ 802319 w 1170924"/>
              <a:gd name="connsiteY40" fmla="*/ 663005 h 1047869"/>
              <a:gd name="connsiteX41" fmla="*/ 731170 w 1170924"/>
              <a:gd name="connsiteY41" fmla="*/ 716367 h 1047869"/>
              <a:gd name="connsiteX42" fmla="*/ 663315 w 1170924"/>
              <a:gd name="connsiteY42" fmla="*/ 608325 h 1047869"/>
              <a:gd name="connsiteX43" fmla="*/ 731170 w 1170924"/>
              <a:gd name="connsiteY43" fmla="*/ 550352 h 1047869"/>
              <a:gd name="connsiteX44" fmla="*/ 615882 w 1170924"/>
              <a:gd name="connsiteY44" fmla="*/ 539152 h 1047869"/>
              <a:gd name="connsiteX45" fmla="*/ 597436 w 1170924"/>
              <a:gd name="connsiteY45" fmla="*/ 570116 h 1047869"/>
              <a:gd name="connsiteX46" fmla="*/ 596771 w 1170924"/>
              <a:gd name="connsiteY46" fmla="*/ 569548 h 1047869"/>
              <a:gd name="connsiteX47" fmla="*/ 1046731 w 1170924"/>
              <a:gd name="connsiteY47" fmla="*/ 460757 h 1047869"/>
              <a:gd name="connsiteX48" fmla="*/ 1046918 w 1170924"/>
              <a:gd name="connsiteY48" fmla="*/ 460931 h 1047869"/>
              <a:gd name="connsiteX49" fmla="*/ 1045414 w 1170924"/>
              <a:gd name="connsiteY49" fmla="*/ 463392 h 1047869"/>
              <a:gd name="connsiteX50" fmla="*/ 58629 w 1170924"/>
              <a:gd name="connsiteY50" fmla="*/ 417199 h 1047869"/>
              <a:gd name="connsiteX51" fmla="*/ 71063 w 1170924"/>
              <a:gd name="connsiteY51" fmla="*/ 437040 h 1047869"/>
              <a:gd name="connsiteX52" fmla="*/ 58547 w 1170924"/>
              <a:gd name="connsiteY52" fmla="*/ 417276 h 1047869"/>
              <a:gd name="connsiteX53" fmla="*/ 1080329 w 1170924"/>
              <a:gd name="connsiteY53" fmla="*/ 394878 h 1047869"/>
              <a:gd name="connsiteX54" fmla="*/ 1162019 w 1170924"/>
              <a:gd name="connsiteY54" fmla="*/ 425182 h 1047869"/>
              <a:gd name="connsiteX55" fmla="*/ 1131715 w 1170924"/>
              <a:gd name="connsiteY55" fmla="*/ 492379 h 1047869"/>
              <a:gd name="connsiteX56" fmla="*/ 1075059 w 1170924"/>
              <a:gd name="connsiteY56" fmla="*/ 581974 h 1047869"/>
              <a:gd name="connsiteX57" fmla="*/ 1047390 w 1170924"/>
              <a:gd name="connsiteY57" fmla="*/ 601738 h 1047869"/>
              <a:gd name="connsiteX58" fmla="*/ 1014450 w 1170924"/>
              <a:gd name="connsiteY58" fmla="*/ 595809 h 1047869"/>
              <a:gd name="connsiteX59" fmla="*/ 1011815 w 1170924"/>
              <a:gd name="connsiteY59" fmla="*/ 594491 h 1047869"/>
              <a:gd name="connsiteX60" fmla="*/ 1001933 w 1170924"/>
              <a:gd name="connsiteY60" fmla="*/ 532565 h 1047869"/>
              <a:gd name="connsiteX61" fmla="*/ 1025650 w 1170924"/>
              <a:gd name="connsiteY61" fmla="*/ 495014 h 1047869"/>
              <a:gd name="connsiteX62" fmla="*/ 1094164 w 1170924"/>
              <a:gd name="connsiteY62" fmla="*/ 551670 h 1047869"/>
              <a:gd name="connsiteX63" fmla="*/ 1112610 w 1170924"/>
              <a:gd name="connsiteY63" fmla="*/ 522024 h 1047869"/>
              <a:gd name="connsiteX64" fmla="*/ 1046918 w 1170924"/>
              <a:gd name="connsiteY64" fmla="*/ 460931 h 1047869"/>
              <a:gd name="connsiteX65" fmla="*/ 1059907 w 1170924"/>
              <a:gd name="connsiteY65" fmla="*/ 439676 h 1047869"/>
              <a:gd name="connsiteX66" fmla="*/ 1080329 w 1170924"/>
              <a:gd name="connsiteY66" fmla="*/ 394878 h 1047869"/>
              <a:gd name="connsiteX67" fmla="*/ 709133 w 1170924"/>
              <a:gd name="connsiteY67" fmla="*/ 391359 h 1047869"/>
              <a:gd name="connsiteX68" fmla="*/ 709430 w 1170924"/>
              <a:gd name="connsiteY68" fmla="*/ 391584 h 1047869"/>
              <a:gd name="connsiteX69" fmla="*/ 688236 w 1170924"/>
              <a:gd name="connsiteY69" fmla="*/ 424620 h 1047869"/>
              <a:gd name="connsiteX70" fmla="*/ 145420 w 1170924"/>
              <a:gd name="connsiteY70" fmla="*/ 389679 h 1047869"/>
              <a:gd name="connsiteX71" fmla="*/ 169223 w 1170924"/>
              <a:gd name="connsiteY71" fmla="*/ 427817 h 1047869"/>
              <a:gd name="connsiteX72" fmla="*/ 159341 w 1170924"/>
              <a:gd name="connsiteY72" fmla="*/ 489743 h 1047869"/>
              <a:gd name="connsiteX73" fmla="*/ 156706 w 1170924"/>
              <a:gd name="connsiteY73" fmla="*/ 491061 h 1047869"/>
              <a:gd name="connsiteX74" fmla="*/ 123767 w 1170924"/>
              <a:gd name="connsiteY74" fmla="*/ 496990 h 1047869"/>
              <a:gd name="connsiteX75" fmla="*/ 96097 w 1170924"/>
              <a:gd name="connsiteY75" fmla="*/ 477226 h 1047869"/>
              <a:gd name="connsiteX76" fmla="*/ 76993 w 1170924"/>
              <a:gd name="connsiteY76" fmla="*/ 446263 h 1047869"/>
              <a:gd name="connsiteX77" fmla="*/ 621924 w 1170924"/>
              <a:gd name="connsiteY77" fmla="*/ 364312 h 1047869"/>
              <a:gd name="connsiteX78" fmla="*/ 619240 w 1170924"/>
              <a:gd name="connsiteY78" fmla="*/ 368581 h 1047869"/>
              <a:gd name="connsiteX79" fmla="*/ 619176 w 1170924"/>
              <a:gd name="connsiteY79" fmla="*/ 368526 h 1047869"/>
              <a:gd name="connsiteX80" fmla="*/ 124426 w 1170924"/>
              <a:gd name="connsiteY80" fmla="*/ 356009 h 1047869"/>
              <a:gd name="connsiteX81" fmla="*/ 145507 w 1170924"/>
              <a:gd name="connsiteY81" fmla="*/ 389607 h 1047869"/>
              <a:gd name="connsiteX82" fmla="*/ 145420 w 1170924"/>
              <a:gd name="connsiteY82" fmla="*/ 389679 h 1047869"/>
              <a:gd name="connsiteX83" fmla="*/ 124414 w 1170924"/>
              <a:gd name="connsiteY83" fmla="*/ 356020 h 1047869"/>
              <a:gd name="connsiteX84" fmla="*/ 91486 w 1170924"/>
              <a:gd name="connsiteY84" fmla="*/ 290130 h 1047869"/>
              <a:gd name="connsiteX85" fmla="*/ 111250 w 1170924"/>
              <a:gd name="connsiteY85" fmla="*/ 334928 h 1047869"/>
              <a:gd name="connsiteX86" fmla="*/ 124414 w 1170924"/>
              <a:gd name="connsiteY86" fmla="*/ 356020 h 1047869"/>
              <a:gd name="connsiteX87" fmla="*/ 58629 w 1170924"/>
              <a:gd name="connsiteY87" fmla="*/ 417199 h 1047869"/>
              <a:gd name="connsiteX88" fmla="*/ 40100 w 1170924"/>
              <a:gd name="connsiteY88" fmla="*/ 387631 h 1047869"/>
              <a:gd name="connsiteX89" fmla="*/ 9796 w 1170924"/>
              <a:gd name="connsiteY89" fmla="*/ 320434 h 1047869"/>
              <a:gd name="connsiteX90" fmla="*/ 91486 w 1170924"/>
              <a:gd name="connsiteY90" fmla="*/ 290130 h 1047869"/>
              <a:gd name="connsiteX91" fmla="*/ 551321 w 1170924"/>
              <a:gd name="connsiteY91" fmla="*/ 263779 h 1047869"/>
              <a:gd name="connsiteX92" fmla="*/ 618377 w 1170924"/>
              <a:gd name="connsiteY92" fmla="*/ 369953 h 1047869"/>
              <a:gd name="connsiteX93" fmla="*/ 619240 w 1170924"/>
              <a:gd name="connsiteY93" fmla="*/ 368581 h 1047869"/>
              <a:gd name="connsiteX94" fmla="*/ 687031 w 1170924"/>
              <a:gd name="connsiteY94" fmla="*/ 426499 h 1047869"/>
              <a:gd name="connsiteX95" fmla="*/ 688236 w 1170924"/>
              <a:gd name="connsiteY95" fmla="*/ 424620 h 1047869"/>
              <a:gd name="connsiteX96" fmla="*/ 670600 w 1170924"/>
              <a:gd name="connsiteY96" fmla="*/ 452691 h 1047869"/>
              <a:gd name="connsiteX97" fmla="*/ 712725 w 1170924"/>
              <a:gd name="connsiteY97" fmla="*/ 519389 h 1047869"/>
              <a:gd name="connsiteX98" fmla="*/ 642234 w 1170924"/>
              <a:gd name="connsiteY98" fmla="*/ 573410 h 1047869"/>
              <a:gd name="connsiteX99" fmla="*/ 645528 w 1170924"/>
              <a:gd name="connsiteY99" fmla="*/ 578680 h 1047869"/>
              <a:gd name="connsiteX100" fmla="*/ 616388 w 1170924"/>
              <a:gd name="connsiteY100" fmla="*/ 532430 h 1047869"/>
              <a:gd name="connsiteX101" fmla="*/ 548686 w 1170924"/>
              <a:gd name="connsiteY101" fmla="*/ 481179 h 1047869"/>
              <a:gd name="connsiteX102" fmla="*/ 529581 w 1170924"/>
              <a:gd name="connsiteY102" fmla="*/ 512142 h 1047869"/>
              <a:gd name="connsiteX103" fmla="*/ 596771 w 1170924"/>
              <a:gd name="connsiteY103" fmla="*/ 569548 h 1047869"/>
              <a:gd name="connsiteX104" fmla="*/ 528348 w 1170924"/>
              <a:gd name="connsiteY104" fmla="*/ 678376 h 1047869"/>
              <a:gd name="connsiteX105" fmla="*/ 458431 w 1170924"/>
              <a:gd name="connsiteY105" fmla="*/ 624795 h 1047869"/>
              <a:gd name="connsiteX106" fmla="*/ 439327 w 1170924"/>
              <a:gd name="connsiteY106" fmla="*/ 655758 h 1047869"/>
              <a:gd name="connsiteX107" fmla="*/ 506490 w 1170924"/>
              <a:gd name="connsiteY107" fmla="*/ 713141 h 1047869"/>
              <a:gd name="connsiteX108" fmla="*/ 438345 w 1170924"/>
              <a:gd name="connsiteY108" fmla="*/ 821528 h 1047869"/>
              <a:gd name="connsiteX109" fmla="*/ 368177 w 1170924"/>
              <a:gd name="connsiteY109" fmla="*/ 768411 h 1047869"/>
              <a:gd name="connsiteX110" fmla="*/ 349072 w 1170924"/>
              <a:gd name="connsiteY110" fmla="*/ 799374 h 1047869"/>
              <a:gd name="connsiteX111" fmla="*/ 416210 w 1170924"/>
              <a:gd name="connsiteY111" fmla="*/ 856735 h 1047869"/>
              <a:gd name="connsiteX112" fmla="*/ 348343 w 1170924"/>
              <a:gd name="connsiteY112" fmla="*/ 964678 h 1047869"/>
              <a:gd name="connsiteX113" fmla="*/ 277933 w 1170924"/>
              <a:gd name="connsiteY113" fmla="*/ 911377 h 1047869"/>
              <a:gd name="connsiteX114" fmla="*/ 607014 w 1170924"/>
              <a:gd name="connsiteY114" fmla="*/ 388024 h 1047869"/>
              <a:gd name="connsiteX115" fmla="*/ 551321 w 1170924"/>
              <a:gd name="connsiteY115" fmla="*/ 429794 h 1047869"/>
              <a:gd name="connsiteX116" fmla="*/ 483466 w 1170924"/>
              <a:gd name="connsiteY116" fmla="*/ 321752 h 1047869"/>
              <a:gd name="connsiteX117" fmla="*/ 551321 w 1170924"/>
              <a:gd name="connsiteY117" fmla="*/ 263779 h 1047869"/>
              <a:gd name="connsiteX118" fmla="*/ 709527 w 1170924"/>
              <a:gd name="connsiteY118" fmla="*/ 224993 h 1047869"/>
              <a:gd name="connsiteX119" fmla="*/ 777286 w 1170924"/>
              <a:gd name="connsiteY119" fmla="*/ 282883 h 1047869"/>
              <a:gd name="connsiteX120" fmla="*/ 709133 w 1170924"/>
              <a:gd name="connsiteY120" fmla="*/ 391359 h 1047869"/>
              <a:gd name="connsiteX121" fmla="*/ 638940 w 1170924"/>
              <a:gd name="connsiteY121" fmla="*/ 338222 h 1047869"/>
              <a:gd name="connsiteX122" fmla="*/ 621924 w 1170924"/>
              <a:gd name="connsiteY122" fmla="*/ 364312 h 1047869"/>
              <a:gd name="connsiteX123" fmla="*/ 712065 w 1170924"/>
              <a:gd name="connsiteY123" fmla="*/ 220957 h 1047869"/>
              <a:gd name="connsiteX124" fmla="*/ 709527 w 1170924"/>
              <a:gd name="connsiteY124" fmla="*/ 224993 h 1047869"/>
              <a:gd name="connsiteX125" fmla="*/ 709430 w 1170924"/>
              <a:gd name="connsiteY125" fmla="*/ 224910 h 1047869"/>
              <a:gd name="connsiteX126" fmla="*/ 1115903 w 1170924"/>
              <a:gd name="connsiteY126" fmla="*/ 196582 h 1047869"/>
              <a:gd name="connsiteX127" fmla="*/ 1168607 w 1170924"/>
              <a:gd name="connsiteY127" fmla="*/ 390266 h 1047869"/>
              <a:gd name="connsiteX128" fmla="*/ 1084281 w 1170924"/>
              <a:gd name="connsiteY128" fmla="*/ 354033 h 1047869"/>
              <a:gd name="connsiteX129" fmla="*/ 1060565 w 1170924"/>
              <a:gd name="connsiteY129" fmla="*/ 270366 h 1047869"/>
              <a:gd name="connsiteX130" fmla="*/ 1115903 w 1170924"/>
              <a:gd name="connsiteY130" fmla="*/ 196582 h 1047869"/>
              <a:gd name="connsiteX131" fmla="*/ 461066 w 1170924"/>
              <a:gd name="connsiteY131" fmla="*/ 120162 h 1047869"/>
              <a:gd name="connsiteX132" fmla="*/ 532215 w 1170924"/>
              <a:gd name="connsiteY132" fmla="*/ 233474 h 1047869"/>
              <a:gd name="connsiteX133" fmla="*/ 531557 w 1170924"/>
              <a:gd name="connsiteY133" fmla="*/ 232815 h 1047869"/>
              <a:gd name="connsiteX134" fmla="*/ 461066 w 1170924"/>
              <a:gd name="connsiteY134" fmla="*/ 286177 h 1047869"/>
              <a:gd name="connsiteX135" fmla="*/ 393211 w 1170924"/>
              <a:gd name="connsiteY135" fmla="*/ 178135 h 1047869"/>
              <a:gd name="connsiteX136" fmla="*/ 461066 w 1170924"/>
              <a:gd name="connsiteY136" fmla="*/ 120162 h 1047869"/>
              <a:gd name="connsiteX137" fmla="*/ 839870 w 1170924"/>
              <a:gd name="connsiteY137" fmla="*/ 118845 h 1047869"/>
              <a:gd name="connsiteX138" fmla="*/ 888621 w 1170924"/>
              <a:gd name="connsiteY138" fmla="*/ 197241 h 1047869"/>
              <a:gd name="connsiteX139" fmla="*/ 801661 w 1170924"/>
              <a:gd name="connsiteY139" fmla="*/ 249285 h 1047869"/>
              <a:gd name="connsiteX140" fmla="*/ 731170 w 1170924"/>
              <a:gd name="connsiteY140" fmla="*/ 195923 h 1047869"/>
              <a:gd name="connsiteX141" fmla="*/ 839870 w 1170924"/>
              <a:gd name="connsiteY141" fmla="*/ 118845 h 1047869"/>
              <a:gd name="connsiteX142" fmla="*/ 916218 w 1170924"/>
              <a:gd name="connsiteY142" fmla="*/ 105113 h 1047869"/>
              <a:gd name="connsiteX143" fmla="*/ 1042119 w 1170924"/>
              <a:gd name="connsiteY143" fmla="*/ 135314 h 1047869"/>
              <a:gd name="connsiteX144" fmla="*/ 1055954 w 1170924"/>
              <a:gd name="connsiteY144" fmla="*/ 143220 h 1047869"/>
              <a:gd name="connsiteX145" fmla="*/ 1092187 w 1170924"/>
              <a:gd name="connsiteY145" fmla="*/ 170889 h 1047869"/>
              <a:gd name="connsiteX146" fmla="*/ 1034214 w 1170924"/>
              <a:gd name="connsiteY146" fmla="*/ 236768 h 1047869"/>
              <a:gd name="connsiteX147" fmla="*/ 1009180 w 1170924"/>
              <a:gd name="connsiteY147" fmla="*/ 217663 h 1047869"/>
              <a:gd name="connsiteX148" fmla="*/ 1002592 w 1170924"/>
              <a:gd name="connsiteY148" fmla="*/ 214369 h 1047869"/>
              <a:gd name="connsiteX149" fmla="*/ 938689 w 1170924"/>
              <a:gd name="connsiteY149" fmla="*/ 194605 h 1047869"/>
              <a:gd name="connsiteX150" fmla="*/ 874128 w 1170924"/>
              <a:gd name="connsiteY150" fmla="*/ 110280 h 1047869"/>
              <a:gd name="connsiteX151" fmla="*/ 916218 w 1170924"/>
              <a:gd name="connsiteY151" fmla="*/ 105113 h 1047869"/>
              <a:gd name="connsiteX152" fmla="*/ 55252 w 1170924"/>
              <a:gd name="connsiteY152" fmla="*/ 91176 h 1047869"/>
              <a:gd name="connsiteX153" fmla="*/ 110590 w 1170924"/>
              <a:gd name="connsiteY153" fmla="*/ 164960 h 1047869"/>
              <a:gd name="connsiteX154" fmla="*/ 86874 w 1170924"/>
              <a:gd name="connsiteY154" fmla="*/ 248627 h 1047869"/>
              <a:gd name="connsiteX155" fmla="*/ 2549 w 1170924"/>
              <a:gd name="connsiteY155" fmla="*/ 284860 h 1047869"/>
              <a:gd name="connsiteX156" fmla="*/ 55252 w 1170924"/>
              <a:gd name="connsiteY156" fmla="*/ 91176 h 1047869"/>
              <a:gd name="connsiteX157" fmla="*/ 331285 w 1170924"/>
              <a:gd name="connsiteY157" fmla="*/ 14756 h 1047869"/>
              <a:gd name="connsiteX158" fmla="*/ 439985 w 1170924"/>
              <a:gd name="connsiteY158" fmla="*/ 91834 h 1047869"/>
              <a:gd name="connsiteX159" fmla="*/ 369495 w 1170924"/>
              <a:gd name="connsiteY159" fmla="*/ 145196 h 1047869"/>
              <a:gd name="connsiteX160" fmla="*/ 282535 w 1170924"/>
              <a:gd name="connsiteY160" fmla="*/ 93152 h 1047869"/>
              <a:gd name="connsiteX161" fmla="*/ 331285 w 1170924"/>
              <a:gd name="connsiteY161" fmla="*/ 14756 h 1047869"/>
              <a:gd name="connsiteX162" fmla="*/ 254278 w 1170924"/>
              <a:gd name="connsiteY162" fmla="*/ 88 h 1047869"/>
              <a:gd name="connsiteX163" fmla="*/ 296369 w 1170924"/>
              <a:gd name="connsiteY163" fmla="*/ 4874 h 1047869"/>
              <a:gd name="connsiteX164" fmla="*/ 231808 w 1170924"/>
              <a:gd name="connsiteY164" fmla="*/ 89199 h 1047869"/>
              <a:gd name="connsiteX165" fmla="*/ 167905 w 1170924"/>
              <a:gd name="connsiteY165" fmla="*/ 108963 h 1047869"/>
              <a:gd name="connsiteX166" fmla="*/ 161317 w 1170924"/>
              <a:gd name="connsiteY166" fmla="*/ 112916 h 1047869"/>
              <a:gd name="connsiteX167" fmla="*/ 136283 w 1170924"/>
              <a:gd name="connsiteY167" fmla="*/ 132021 h 1047869"/>
              <a:gd name="connsiteX168" fmla="*/ 78310 w 1170924"/>
              <a:gd name="connsiteY168" fmla="*/ 66142 h 1047869"/>
              <a:gd name="connsiteX169" fmla="*/ 114543 w 1170924"/>
              <a:gd name="connsiteY169" fmla="*/ 38472 h 1047869"/>
              <a:gd name="connsiteX170" fmla="*/ 128378 w 1170924"/>
              <a:gd name="connsiteY170" fmla="*/ 30567 h 1047869"/>
              <a:gd name="connsiteX171" fmla="*/ 254278 w 1170924"/>
              <a:gd name="connsiteY171" fmla="*/ 88 h 10478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</a:cxnLst>
            <a:rect l="l" t="t" r="r" b="b"/>
            <a:pathLst>
              <a:path w="1170924" h="1047869">
                <a:moveTo>
                  <a:pt x="348343" y="964678"/>
                </a:moveTo>
                <a:lnTo>
                  <a:pt x="348414" y="964731"/>
                </a:lnTo>
                <a:lnTo>
                  <a:pt x="326673" y="1000305"/>
                </a:lnTo>
                <a:lnTo>
                  <a:pt x="326198" y="999900"/>
                </a:lnTo>
                <a:close/>
                <a:moveTo>
                  <a:pt x="277109" y="912688"/>
                </a:moveTo>
                <a:lnTo>
                  <a:pt x="258818" y="942332"/>
                </a:lnTo>
                <a:lnTo>
                  <a:pt x="326198" y="999900"/>
                </a:lnTo>
                <a:lnTo>
                  <a:pt x="310204" y="1025339"/>
                </a:lnTo>
                <a:cubicBezTo>
                  <a:pt x="298345" y="1045103"/>
                  <a:pt x="273970" y="1053008"/>
                  <a:pt x="254207" y="1044444"/>
                </a:cubicBezTo>
                <a:cubicBezTo>
                  <a:pt x="252230" y="1043127"/>
                  <a:pt x="250254" y="1042468"/>
                  <a:pt x="248278" y="1041150"/>
                </a:cubicBezTo>
                <a:cubicBezTo>
                  <a:pt x="227855" y="1028633"/>
                  <a:pt x="221267" y="1000964"/>
                  <a:pt x="234443" y="980542"/>
                </a:cubicBezTo>
                <a:close/>
                <a:moveTo>
                  <a:pt x="277923" y="911369"/>
                </a:moveTo>
                <a:lnTo>
                  <a:pt x="277933" y="911377"/>
                </a:lnTo>
                <a:lnTo>
                  <a:pt x="277109" y="912688"/>
                </a:lnTo>
                <a:close/>
                <a:moveTo>
                  <a:pt x="912337" y="836926"/>
                </a:moveTo>
                <a:lnTo>
                  <a:pt x="936713" y="875795"/>
                </a:lnTo>
                <a:cubicBezTo>
                  <a:pt x="949229" y="896876"/>
                  <a:pt x="943300" y="923886"/>
                  <a:pt x="922219" y="935744"/>
                </a:cubicBezTo>
                <a:cubicBezTo>
                  <a:pt x="920243" y="937062"/>
                  <a:pt x="918267" y="937721"/>
                  <a:pt x="916290" y="939038"/>
                </a:cubicBezTo>
                <a:cubicBezTo>
                  <a:pt x="897185" y="948261"/>
                  <a:pt x="872810" y="939697"/>
                  <a:pt x="860293" y="919933"/>
                </a:cubicBezTo>
                <a:lnTo>
                  <a:pt x="844482" y="894900"/>
                </a:lnTo>
                <a:cubicBezTo>
                  <a:pt x="870175" y="876453"/>
                  <a:pt x="892574" y="856031"/>
                  <a:pt x="912337" y="836926"/>
                </a:cubicBezTo>
                <a:close/>
                <a:moveTo>
                  <a:pt x="438345" y="821528"/>
                </a:moveTo>
                <a:lnTo>
                  <a:pt x="438668" y="821773"/>
                </a:lnTo>
                <a:lnTo>
                  <a:pt x="416928" y="857348"/>
                </a:lnTo>
                <a:lnTo>
                  <a:pt x="416210" y="856735"/>
                </a:lnTo>
                <a:close/>
                <a:moveTo>
                  <a:pt x="892574" y="806621"/>
                </a:moveTo>
                <a:lnTo>
                  <a:pt x="895209" y="811233"/>
                </a:lnTo>
                <a:lnTo>
                  <a:pt x="892393" y="806758"/>
                </a:lnTo>
                <a:close/>
                <a:moveTo>
                  <a:pt x="745664" y="738766"/>
                </a:moveTo>
                <a:lnTo>
                  <a:pt x="753830" y="751720"/>
                </a:lnTo>
                <a:lnTo>
                  <a:pt x="753570" y="751942"/>
                </a:lnTo>
                <a:close/>
                <a:moveTo>
                  <a:pt x="821425" y="693968"/>
                </a:moveTo>
                <a:lnTo>
                  <a:pt x="892393" y="806758"/>
                </a:lnTo>
                <a:lnTo>
                  <a:pt x="822083" y="859983"/>
                </a:lnTo>
                <a:lnTo>
                  <a:pt x="753830" y="751720"/>
                </a:lnTo>
                <a:close/>
                <a:moveTo>
                  <a:pt x="528348" y="678376"/>
                </a:moveTo>
                <a:lnTo>
                  <a:pt x="528922" y="678816"/>
                </a:lnTo>
                <a:lnTo>
                  <a:pt x="507182" y="713732"/>
                </a:lnTo>
                <a:lnTo>
                  <a:pt x="506490" y="713141"/>
                </a:lnTo>
                <a:close/>
                <a:moveTo>
                  <a:pt x="731170" y="550352"/>
                </a:moveTo>
                <a:lnTo>
                  <a:pt x="802319" y="663005"/>
                </a:lnTo>
                <a:cubicBezTo>
                  <a:pt x="781238" y="681451"/>
                  <a:pt x="757522" y="699897"/>
                  <a:pt x="731170" y="716367"/>
                </a:cubicBezTo>
                <a:lnTo>
                  <a:pt x="663315" y="608325"/>
                </a:lnTo>
                <a:cubicBezTo>
                  <a:pt x="689008" y="589879"/>
                  <a:pt x="711407" y="569457"/>
                  <a:pt x="731170" y="550352"/>
                </a:cubicBezTo>
                <a:close/>
                <a:moveTo>
                  <a:pt x="615882" y="539152"/>
                </a:moveTo>
                <a:lnTo>
                  <a:pt x="597436" y="570116"/>
                </a:lnTo>
                <a:lnTo>
                  <a:pt x="596771" y="569548"/>
                </a:lnTo>
                <a:close/>
                <a:moveTo>
                  <a:pt x="1046731" y="460757"/>
                </a:moveTo>
                <a:lnTo>
                  <a:pt x="1046918" y="460931"/>
                </a:lnTo>
                <a:lnTo>
                  <a:pt x="1045414" y="463392"/>
                </a:lnTo>
                <a:close/>
                <a:moveTo>
                  <a:pt x="58629" y="417199"/>
                </a:moveTo>
                <a:lnTo>
                  <a:pt x="71063" y="437040"/>
                </a:lnTo>
                <a:lnTo>
                  <a:pt x="58547" y="417276"/>
                </a:lnTo>
                <a:close/>
                <a:moveTo>
                  <a:pt x="1080329" y="394878"/>
                </a:moveTo>
                <a:cubicBezTo>
                  <a:pt x="1109316" y="403442"/>
                  <a:pt x="1136985" y="413983"/>
                  <a:pt x="1162019" y="425182"/>
                </a:cubicBezTo>
                <a:cubicBezTo>
                  <a:pt x="1155432" y="448240"/>
                  <a:pt x="1144891" y="470639"/>
                  <a:pt x="1131715" y="492379"/>
                </a:cubicBezTo>
                <a:lnTo>
                  <a:pt x="1075059" y="581974"/>
                </a:lnTo>
                <a:cubicBezTo>
                  <a:pt x="1068471" y="592515"/>
                  <a:pt x="1059248" y="599103"/>
                  <a:pt x="1047390" y="601738"/>
                </a:cubicBezTo>
                <a:cubicBezTo>
                  <a:pt x="1036190" y="604373"/>
                  <a:pt x="1024332" y="602397"/>
                  <a:pt x="1014450" y="595809"/>
                </a:cubicBezTo>
                <a:cubicBezTo>
                  <a:pt x="1013133" y="595809"/>
                  <a:pt x="1012474" y="595150"/>
                  <a:pt x="1011815" y="594491"/>
                </a:cubicBezTo>
                <a:cubicBezTo>
                  <a:pt x="993369" y="581315"/>
                  <a:pt x="988757" y="553646"/>
                  <a:pt x="1001933" y="532565"/>
                </a:cubicBezTo>
                <a:lnTo>
                  <a:pt x="1025650" y="495014"/>
                </a:lnTo>
                <a:cubicBezTo>
                  <a:pt x="1050684" y="513460"/>
                  <a:pt x="1073741" y="533224"/>
                  <a:pt x="1094164" y="551670"/>
                </a:cubicBezTo>
                <a:lnTo>
                  <a:pt x="1112610" y="522024"/>
                </a:lnTo>
                <a:lnTo>
                  <a:pt x="1046918" y="460931"/>
                </a:lnTo>
                <a:lnTo>
                  <a:pt x="1059907" y="439676"/>
                </a:lnTo>
                <a:cubicBezTo>
                  <a:pt x="1068471" y="425841"/>
                  <a:pt x="1075059" y="410689"/>
                  <a:pt x="1080329" y="394878"/>
                </a:cubicBezTo>
                <a:close/>
                <a:moveTo>
                  <a:pt x="709133" y="391359"/>
                </a:moveTo>
                <a:lnTo>
                  <a:pt x="709430" y="391584"/>
                </a:lnTo>
                <a:lnTo>
                  <a:pt x="688236" y="424620"/>
                </a:lnTo>
                <a:close/>
                <a:moveTo>
                  <a:pt x="145420" y="389679"/>
                </a:moveTo>
                <a:lnTo>
                  <a:pt x="169223" y="427817"/>
                </a:lnTo>
                <a:cubicBezTo>
                  <a:pt x="182399" y="448898"/>
                  <a:pt x="177787" y="476567"/>
                  <a:pt x="159341" y="489743"/>
                </a:cubicBezTo>
                <a:cubicBezTo>
                  <a:pt x="158024" y="489743"/>
                  <a:pt x="157365" y="490402"/>
                  <a:pt x="156706" y="491061"/>
                </a:cubicBezTo>
                <a:cubicBezTo>
                  <a:pt x="146824" y="497649"/>
                  <a:pt x="134966" y="499625"/>
                  <a:pt x="123767" y="496990"/>
                </a:cubicBezTo>
                <a:cubicBezTo>
                  <a:pt x="111908" y="494355"/>
                  <a:pt x="102685" y="487108"/>
                  <a:pt x="96097" y="477226"/>
                </a:cubicBezTo>
                <a:lnTo>
                  <a:pt x="76993" y="446263"/>
                </a:lnTo>
                <a:close/>
                <a:moveTo>
                  <a:pt x="621924" y="364312"/>
                </a:moveTo>
                <a:lnTo>
                  <a:pt x="619240" y="368581"/>
                </a:lnTo>
                <a:lnTo>
                  <a:pt x="619176" y="368526"/>
                </a:lnTo>
                <a:close/>
                <a:moveTo>
                  <a:pt x="124426" y="356009"/>
                </a:moveTo>
                <a:lnTo>
                  <a:pt x="145507" y="389607"/>
                </a:lnTo>
                <a:lnTo>
                  <a:pt x="145420" y="389679"/>
                </a:lnTo>
                <a:lnTo>
                  <a:pt x="124414" y="356020"/>
                </a:lnTo>
                <a:close/>
                <a:moveTo>
                  <a:pt x="91486" y="290130"/>
                </a:moveTo>
                <a:cubicBezTo>
                  <a:pt x="96097" y="305282"/>
                  <a:pt x="102027" y="320434"/>
                  <a:pt x="111250" y="334928"/>
                </a:cubicBezTo>
                <a:lnTo>
                  <a:pt x="124414" y="356020"/>
                </a:lnTo>
                <a:lnTo>
                  <a:pt x="58629" y="417199"/>
                </a:lnTo>
                <a:lnTo>
                  <a:pt x="40100" y="387631"/>
                </a:lnTo>
                <a:cubicBezTo>
                  <a:pt x="26266" y="365891"/>
                  <a:pt x="16384" y="343492"/>
                  <a:pt x="9796" y="320434"/>
                </a:cubicBezTo>
                <a:cubicBezTo>
                  <a:pt x="34830" y="309235"/>
                  <a:pt x="62499" y="298694"/>
                  <a:pt x="91486" y="290130"/>
                </a:cubicBezTo>
                <a:close/>
                <a:moveTo>
                  <a:pt x="551321" y="263779"/>
                </a:moveTo>
                <a:lnTo>
                  <a:pt x="618377" y="369953"/>
                </a:lnTo>
                <a:lnTo>
                  <a:pt x="619240" y="368581"/>
                </a:lnTo>
                <a:lnTo>
                  <a:pt x="687031" y="426499"/>
                </a:lnTo>
                <a:lnTo>
                  <a:pt x="688236" y="424620"/>
                </a:lnTo>
                <a:lnTo>
                  <a:pt x="670600" y="452691"/>
                </a:lnTo>
                <a:lnTo>
                  <a:pt x="712725" y="519389"/>
                </a:lnTo>
                <a:cubicBezTo>
                  <a:pt x="691644" y="537835"/>
                  <a:pt x="667927" y="556940"/>
                  <a:pt x="642234" y="573410"/>
                </a:cubicBezTo>
                <a:lnTo>
                  <a:pt x="645528" y="578680"/>
                </a:lnTo>
                <a:lnTo>
                  <a:pt x="616388" y="532430"/>
                </a:lnTo>
                <a:lnTo>
                  <a:pt x="548686" y="481179"/>
                </a:lnTo>
                <a:lnTo>
                  <a:pt x="529581" y="512142"/>
                </a:lnTo>
                <a:lnTo>
                  <a:pt x="596771" y="569548"/>
                </a:lnTo>
                <a:lnTo>
                  <a:pt x="528348" y="678376"/>
                </a:lnTo>
                <a:lnTo>
                  <a:pt x="458431" y="624795"/>
                </a:lnTo>
                <a:lnTo>
                  <a:pt x="439327" y="655758"/>
                </a:lnTo>
                <a:lnTo>
                  <a:pt x="506490" y="713141"/>
                </a:lnTo>
                <a:lnTo>
                  <a:pt x="438345" y="821528"/>
                </a:lnTo>
                <a:lnTo>
                  <a:pt x="368177" y="768411"/>
                </a:lnTo>
                <a:lnTo>
                  <a:pt x="349072" y="799374"/>
                </a:lnTo>
                <a:lnTo>
                  <a:pt x="416210" y="856735"/>
                </a:lnTo>
                <a:lnTo>
                  <a:pt x="348343" y="964678"/>
                </a:lnTo>
                <a:lnTo>
                  <a:pt x="277933" y="911377"/>
                </a:lnTo>
                <a:lnTo>
                  <a:pt x="607014" y="388024"/>
                </a:lnTo>
                <a:lnTo>
                  <a:pt x="551321" y="429794"/>
                </a:lnTo>
                <a:lnTo>
                  <a:pt x="483466" y="321752"/>
                </a:lnTo>
                <a:cubicBezTo>
                  <a:pt x="509159" y="303306"/>
                  <a:pt x="531558" y="282884"/>
                  <a:pt x="551321" y="263779"/>
                </a:cubicBezTo>
                <a:close/>
                <a:moveTo>
                  <a:pt x="709527" y="224993"/>
                </a:moveTo>
                <a:lnTo>
                  <a:pt x="777286" y="282883"/>
                </a:lnTo>
                <a:lnTo>
                  <a:pt x="709133" y="391359"/>
                </a:lnTo>
                <a:lnTo>
                  <a:pt x="638940" y="338222"/>
                </a:lnTo>
                <a:lnTo>
                  <a:pt x="621924" y="364312"/>
                </a:lnTo>
                <a:close/>
                <a:moveTo>
                  <a:pt x="712065" y="220957"/>
                </a:moveTo>
                <a:lnTo>
                  <a:pt x="709527" y="224993"/>
                </a:lnTo>
                <a:lnTo>
                  <a:pt x="709430" y="224910"/>
                </a:lnTo>
                <a:close/>
                <a:moveTo>
                  <a:pt x="1115903" y="196582"/>
                </a:moveTo>
                <a:cubicBezTo>
                  <a:pt x="1159383" y="250603"/>
                  <a:pt x="1177829" y="321093"/>
                  <a:pt x="1168607" y="390266"/>
                </a:cubicBezTo>
                <a:cubicBezTo>
                  <a:pt x="1143572" y="377749"/>
                  <a:pt x="1115244" y="364573"/>
                  <a:pt x="1084281" y="354033"/>
                </a:cubicBezTo>
                <a:cubicBezTo>
                  <a:pt x="1084281" y="324387"/>
                  <a:pt x="1075717" y="295400"/>
                  <a:pt x="1060565" y="270366"/>
                </a:cubicBezTo>
                <a:cubicBezTo>
                  <a:pt x="1077693" y="243356"/>
                  <a:pt x="1097457" y="218322"/>
                  <a:pt x="1115903" y="196582"/>
                </a:cubicBezTo>
                <a:close/>
                <a:moveTo>
                  <a:pt x="461066" y="120162"/>
                </a:moveTo>
                <a:lnTo>
                  <a:pt x="532215" y="233474"/>
                </a:lnTo>
                <a:lnTo>
                  <a:pt x="531557" y="232815"/>
                </a:lnTo>
                <a:cubicBezTo>
                  <a:pt x="510475" y="250602"/>
                  <a:pt x="486759" y="269707"/>
                  <a:pt x="461066" y="286177"/>
                </a:cubicBezTo>
                <a:lnTo>
                  <a:pt x="393211" y="178135"/>
                </a:lnTo>
                <a:cubicBezTo>
                  <a:pt x="418904" y="159689"/>
                  <a:pt x="441303" y="139267"/>
                  <a:pt x="461066" y="120162"/>
                </a:cubicBezTo>
                <a:close/>
                <a:moveTo>
                  <a:pt x="839870" y="118845"/>
                </a:moveTo>
                <a:cubicBezTo>
                  <a:pt x="853046" y="143879"/>
                  <a:pt x="869516" y="170231"/>
                  <a:pt x="888621" y="197241"/>
                </a:cubicBezTo>
                <a:cubicBezTo>
                  <a:pt x="855681" y="204488"/>
                  <a:pt x="825377" y="222275"/>
                  <a:pt x="801661" y="249285"/>
                </a:cubicBezTo>
                <a:cubicBezTo>
                  <a:pt x="776627" y="232816"/>
                  <a:pt x="752251" y="214369"/>
                  <a:pt x="731170" y="195923"/>
                </a:cubicBezTo>
                <a:cubicBezTo>
                  <a:pt x="760157" y="160349"/>
                  <a:pt x="797708" y="134656"/>
                  <a:pt x="839870" y="118845"/>
                </a:cubicBezTo>
                <a:close/>
                <a:moveTo>
                  <a:pt x="916218" y="105113"/>
                </a:moveTo>
                <a:cubicBezTo>
                  <a:pt x="958741" y="103692"/>
                  <a:pt x="1002098" y="113574"/>
                  <a:pt x="1042119" y="135314"/>
                </a:cubicBezTo>
                <a:cubicBezTo>
                  <a:pt x="1046731" y="137949"/>
                  <a:pt x="1051342" y="140584"/>
                  <a:pt x="1055954" y="143220"/>
                </a:cubicBezTo>
                <a:cubicBezTo>
                  <a:pt x="1069130" y="151125"/>
                  <a:pt x="1080988" y="160348"/>
                  <a:pt x="1092187" y="170889"/>
                </a:cubicBezTo>
                <a:cubicBezTo>
                  <a:pt x="1073083" y="189994"/>
                  <a:pt x="1053319" y="211734"/>
                  <a:pt x="1034214" y="236768"/>
                </a:cubicBezTo>
                <a:cubicBezTo>
                  <a:pt x="1026967" y="230180"/>
                  <a:pt x="1018403" y="223592"/>
                  <a:pt x="1009180" y="217663"/>
                </a:cubicBezTo>
                <a:cubicBezTo>
                  <a:pt x="1007204" y="216345"/>
                  <a:pt x="1004568" y="215028"/>
                  <a:pt x="1002592" y="214369"/>
                </a:cubicBezTo>
                <a:cubicBezTo>
                  <a:pt x="982169" y="203169"/>
                  <a:pt x="960429" y="196582"/>
                  <a:pt x="938689" y="194605"/>
                </a:cubicBezTo>
                <a:cubicBezTo>
                  <a:pt x="913655" y="167595"/>
                  <a:pt x="891915" y="137949"/>
                  <a:pt x="874128" y="110280"/>
                </a:cubicBezTo>
                <a:cubicBezTo>
                  <a:pt x="887962" y="107316"/>
                  <a:pt x="902044" y="105586"/>
                  <a:pt x="916218" y="105113"/>
                </a:cubicBezTo>
                <a:close/>
                <a:moveTo>
                  <a:pt x="55252" y="91176"/>
                </a:moveTo>
                <a:cubicBezTo>
                  <a:pt x="74357" y="112916"/>
                  <a:pt x="93462" y="137950"/>
                  <a:pt x="110590" y="164960"/>
                </a:cubicBezTo>
                <a:cubicBezTo>
                  <a:pt x="94779" y="189994"/>
                  <a:pt x="86874" y="218981"/>
                  <a:pt x="86874" y="248627"/>
                </a:cubicBezTo>
                <a:cubicBezTo>
                  <a:pt x="55911" y="259167"/>
                  <a:pt x="27583" y="272343"/>
                  <a:pt x="2549" y="284860"/>
                </a:cubicBezTo>
                <a:cubicBezTo>
                  <a:pt x="-7333" y="215687"/>
                  <a:pt x="11772" y="145197"/>
                  <a:pt x="55252" y="91176"/>
                </a:cubicBezTo>
                <a:close/>
                <a:moveTo>
                  <a:pt x="331285" y="14756"/>
                </a:moveTo>
                <a:cubicBezTo>
                  <a:pt x="372789" y="29249"/>
                  <a:pt x="410999" y="55601"/>
                  <a:pt x="439985" y="91834"/>
                </a:cubicBezTo>
                <a:cubicBezTo>
                  <a:pt x="418904" y="110280"/>
                  <a:pt x="395188" y="128727"/>
                  <a:pt x="369495" y="145196"/>
                </a:cubicBezTo>
                <a:cubicBezTo>
                  <a:pt x="345779" y="118186"/>
                  <a:pt x="315474" y="100399"/>
                  <a:pt x="282535" y="93152"/>
                </a:cubicBezTo>
                <a:cubicBezTo>
                  <a:pt x="301640" y="66142"/>
                  <a:pt x="318109" y="39790"/>
                  <a:pt x="331285" y="14756"/>
                </a:cubicBezTo>
                <a:close/>
                <a:moveTo>
                  <a:pt x="254278" y="88"/>
                </a:moveTo>
                <a:cubicBezTo>
                  <a:pt x="268453" y="469"/>
                  <a:pt x="282534" y="2074"/>
                  <a:pt x="296369" y="4874"/>
                </a:cubicBezTo>
                <a:cubicBezTo>
                  <a:pt x="277923" y="33202"/>
                  <a:pt x="256842" y="62189"/>
                  <a:pt x="231808" y="89199"/>
                </a:cubicBezTo>
                <a:cubicBezTo>
                  <a:pt x="209409" y="91176"/>
                  <a:pt x="188328" y="97764"/>
                  <a:pt x="167905" y="108963"/>
                </a:cubicBezTo>
                <a:cubicBezTo>
                  <a:pt x="165929" y="110281"/>
                  <a:pt x="163294" y="111598"/>
                  <a:pt x="161317" y="112916"/>
                </a:cubicBezTo>
                <a:cubicBezTo>
                  <a:pt x="152094" y="118186"/>
                  <a:pt x="144189" y="124774"/>
                  <a:pt x="136283" y="132021"/>
                </a:cubicBezTo>
                <a:cubicBezTo>
                  <a:pt x="117178" y="107645"/>
                  <a:pt x="97415" y="85247"/>
                  <a:pt x="78310" y="66142"/>
                </a:cubicBezTo>
                <a:cubicBezTo>
                  <a:pt x="89509" y="56260"/>
                  <a:pt x="101368" y="47037"/>
                  <a:pt x="114543" y="38472"/>
                </a:cubicBezTo>
                <a:cubicBezTo>
                  <a:pt x="119155" y="35837"/>
                  <a:pt x="123766" y="33202"/>
                  <a:pt x="128378" y="30567"/>
                </a:cubicBezTo>
                <a:cubicBezTo>
                  <a:pt x="168399" y="8827"/>
                  <a:pt x="211756" y="-1055"/>
                  <a:pt x="254278" y="88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 w="658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>
              <a:latin typeface="Microsoft YaHei" panose="020B0503020204020204" pitchFamily="34" charset="-122"/>
              <a:ea typeface="Microsoft YaHei" panose="020B0503020204020204" pitchFamily="34" charset="-122"/>
              <a:sym typeface="Microsoft YaHei" panose="020B0503020204020204" pitchFamily="34" charset="-122"/>
            </a:endParaRPr>
          </a:p>
        </p:txBody>
      </p:sp>
      <p:sp>
        <p:nvSpPr>
          <p:cNvPr id="123" name="任意多边形: 形状 122">
            <a:extLst>
              <a:ext uri="{FF2B5EF4-FFF2-40B4-BE49-F238E27FC236}">
                <a16:creationId xmlns:a16="http://schemas.microsoft.com/office/drawing/2014/main" id="{528487BC-D22C-42D6-BD02-C9BCE8BE7A5B}"/>
              </a:ext>
            </a:extLst>
          </p:cNvPr>
          <p:cNvSpPr/>
          <p:nvPr/>
        </p:nvSpPr>
        <p:spPr>
          <a:xfrm>
            <a:off x="4164299" y="4811142"/>
            <a:ext cx="671065" cy="827328"/>
          </a:xfrm>
          <a:custGeom>
            <a:avLst/>
            <a:gdLst>
              <a:gd name="connsiteX0" fmla="*/ 35707 w 439912"/>
              <a:gd name="connsiteY0" fmla="*/ 439102 h 542349"/>
              <a:gd name="connsiteX1" fmla="*/ 39517 w 439912"/>
              <a:gd name="connsiteY1" fmla="*/ 503872 h 542349"/>
              <a:gd name="connsiteX2" fmla="*/ 96667 w 439912"/>
              <a:gd name="connsiteY2" fmla="*/ 535305 h 542349"/>
              <a:gd name="connsiteX3" fmla="*/ 92857 w 439912"/>
              <a:gd name="connsiteY3" fmla="*/ 470535 h 542349"/>
              <a:gd name="connsiteX4" fmla="*/ 35707 w 439912"/>
              <a:gd name="connsiteY4" fmla="*/ 439102 h 542349"/>
              <a:gd name="connsiteX5" fmla="*/ 420517 w 439912"/>
              <a:gd name="connsiteY5" fmla="*/ 436245 h 542349"/>
              <a:gd name="connsiteX6" fmla="*/ 363367 w 439912"/>
              <a:gd name="connsiteY6" fmla="*/ 467677 h 542349"/>
              <a:gd name="connsiteX7" fmla="*/ 360509 w 439912"/>
              <a:gd name="connsiteY7" fmla="*/ 533400 h 542349"/>
              <a:gd name="connsiteX8" fmla="*/ 417659 w 439912"/>
              <a:gd name="connsiteY8" fmla="*/ 501967 h 542349"/>
              <a:gd name="connsiteX9" fmla="*/ 420517 w 439912"/>
              <a:gd name="connsiteY9" fmla="*/ 436245 h 542349"/>
              <a:gd name="connsiteX10" fmla="*/ 152864 w 439912"/>
              <a:gd name="connsiteY10" fmla="*/ 301942 h 542349"/>
              <a:gd name="connsiteX11" fmla="*/ 137624 w 439912"/>
              <a:gd name="connsiteY11" fmla="*/ 358139 h 542349"/>
              <a:gd name="connsiteX12" fmla="*/ 205252 w 439912"/>
              <a:gd name="connsiteY12" fmla="*/ 433387 h 542349"/>
              <a:gd name="connsiteX13" fmla="*/ 267164 w 439912"/>
              <a:gd name="connsiteY13" fmla="*/ 354330 h 542349"/>
              <a:gd name="connsiteX14" fmla="*/ 248114 w 439912"/>
              <a:gd name="connsiteY14" fmla="*/ 301942 h 542349"/>
              <a:gd name="connsiteX15" fmla="*/ 152864 w 439912"/>
              <a:gd name="connsiteY15" fmla="*/ 301942 h 542349"/>
              <a:gd name="connsiteX16" fmla="*/ 34397 w 439912"/>
              <a:gd name="connsiteY16" fmla="*/ 246817 h 542349"/>
              <a:gd name="connsiteX17" fmla="*/ 17609 w 439912"/>
              <a:gd name="connsiteY17" fmla="*/ 257175 h 542349"/>
              <a:gd name="connsiteX18" fmla="*/ 20467 w 439912"/>
              <a:gd name="connsiteY18" fmla="*/ 291465 h 542349"/>
              <a:gd name="connsiteX19" fmla="*/ 54757 w 439912"/>
              <a:gd name="connsiteY19" fmla="*/ 285750 h 542349"/>
              <a:gd name="connsiteX20" fmla="*/ 51899 w 439912"/>
              <a:gd name="connsiteY20" fmla="*/ 251460 h 542349"/>
              <a:gd name="connsiteX21" fmla="*/ 34397 w 439912"/>
              <a:gd name="connsiteY21" fmla="*/ 246817 h 542349"/>
              <a:gd name="connsiteX22" fmla="*/ 400634 w 439912"/>
              <a:gd name="connsiteY22" fmla="*/ 238601 h 542349"/>
              <a:gd name="connsiteX23" fmla="*/ 382417 w 439912"/>
              <a:gd name="connsiteY23" fmla="*/ 240982 h 542349"/>
              <a:gd name="connsiteX24" fmla="*/ 376702 w 439912"/>
              <a:gd name="connsiteY24" fmla="*/ 275272 h 542349"/>
              <a:gd name="connsiteX25" fmla="*/ 410992 w 439912"/>
              <a:gd name="connsiteY25" fmla="*/ 284797 h 542349"/>
              <a:gd name="connsiteX26" fmla="*/ 416707 w 439912"/>
              <a:gd name="connsiteY26" fmla="*/ 250507 h 542349"/>
              <a:gd name="connsiteX27" fmla="*/ 400634 w 439912"/>
              <a:gd name="connsiteY27" fmla="*/ 238601 h 542349"/>
              <a:gd name="connsiteX28" fmla="*/ 175725 w 439912"/>
              <a:gd name="connsiteY28" fmla="*/ 203834 h 542349"/>
              <a:gd name="connsiteX29" fmla="*/ 166200 w 439912"/>
              <a:gd name="connsiteY29" fmla="*/ 210502 h 542349"/>
              <a:gd name="connsiteX30" fmla="*/ 176677 w 439912"/>
              <a:gd name="connsiteY30" fmla="*/ 215264 h 542349"/>
              <a:gd name="connsiteX31" fmla="*/ 186202 w 439912"/>
              <a:gd name="connsiteY31" fmla="*/ 208597 h 542349"/>
              <a:gd name="connsiteX32" fmla="*/ 175725 w 439912"/>
              <a:gd name="connsiteY32" fmla="*/ 203834 h 542349"/>
              <a:gd name="connsiteX33" fmla="*/ 177630 w 439912"/>
              <a:gd name="connsiteY33" fmla="*/ 198119 h 542349"/>
              <a:gd name="connsiteX34" fmla="*/ 205252 w 439912"/>
              <a:gd name="connsiteY34" fmla="*/ 216217 h 542349"/>
              <a:gd name="connsiteX35" fmla="*/ 180487 w 439912"/>
              <a:gd name="connsiteY35" fmla="*/ 238124 h 542349"/>
              <a:gd name="connsiteX36" fmla="*/ 177242 w 439912"/>
              <a:gd name="connsiteY36" fmla="*/ 237364 h 542349"/>
              <a:gd name="connsiteX37" fmla="*/ 177630 w 439912"/>
              <a:gd name="connsiteY37" fmla="*/ 243840 h 542349"/>
              <a:gd name="connsiteX38" fmla="*/ 189060 w 439912"/>
              <a:gd name="connsiteY38" fmla="*/ 262890 h 542349"/>
              <a:gd name="connsiteX39" fmla="*/ 215730 w 439912"/>
              <a:gd name="connsiteY39" fmla="*/ 252412 h 542349"/>
              <a:gd name="connsiteX40" fmla="*/ 220493 w 439912"/>
              <a:gd name="connsiteY40" fmla="*/ 252412 h 542349"/>
              <a:gd name="connsiteX41" fmla="*/ 185250 w 439912"/>
              <a:gd name="connsiteY41" fmla="*/ 268605 h 542349"/>
              <a:gd name="connsiteX42" fmla="*/ 150960 w 439912"/>
              <a:gd name="connsiteY42" fmla="*/ 257175 h 542349"/>
              <a:gd name="connsiteX43" fmla="*/ 152865 w 439912"/>
              <a:gd name="connsiteY43" fmla="*/ 253365 h 542349"/>
              <a:gd name="connsiteX44" fmla="*/ 179535 w 439912"/>
              <a:gd name="connsiteY44" fmla="*/ 261937 h 542349"/>
              <a:gd name="connsiteX45" fmla="*/ 171915 w 439912"/>
              <a:gd name="connsiteY45" fmla="*/ 241935 h 542349"/>
              <a:gd name="connsiteX46" fmla="*/ 174248 w 439912"/>
              <a:gd name="connsiteY46" fmla="*/ 236663 h 542349"/>
              <a:gd name="connsiteX47" fmla="*/ 161675 w 439912"/>
              <a:gd name="connsiteY47" fmla="*/ 233719 h 542349"/>
              <a:gd name="connsiteX48" fmla="*/ 152865 w 439912"/>
              <a:gd name="connsiteY48" fmla="*/ 220027 h 542349"/>
              <a:gd name="connsiteX49" fmla="*/ 177630 w 439912"/>
              <a:gd name="connsiteY49" fmla="*/ 198119 h 542349"/>
              <a:gd name="connsiteX50" fmla="*/ 187155 w 439912"/>
              <a:gd name="connsiteY50" fmla="*/ 188594 h 542349"/>
              <a:gd name="connsiteX51" fmla="*/ 122385 w 439912"/>
              <a:gd name="connsiteY51" fmla="*/ 237172 h 542349"/>
              <a:gd name="connsiteX52" fmla="*/ 186203 w 439912"/>
              <a:gd name="connsiteY52" fmla="*/ 286702 h 542349"/>
              <a:gd name="connsiteX53" fmla="*/ 250972 w 439912"/>
              <a:gd name="connsiteY53" fmla="*/ 238124 h 542349"/>
              <a:gd name="connsiteX54" fmla="*/ 187155 w 439912"/>
              <a:gd name="connsiteY54" fmla="*/ 188594 h 542349"/>
              <a:gd name="connsiteX55" fmla="*/ 236684 w 439912"/>
              <a:gd name="connsiteY55" fmla="*/ 150495 h 542349"/>
              <a:gd name="connsiteX56" fmla="*/ 246209 w 439912"/>
              <a:gd name="connsiteY56" fmla="*/ 160020 h 542349"/>
              <a:gd name="connsiteX57" fmla="*/ 236684 w 439912"/>
              <a:gd name="connsiteY57" fmla="*/ 169545 h 542349"/>
              <a:gd name="connsiteX58" fmla="*/ 227159 w 439912"/>
              <a:gd name="connsiteY58" fmla="*/ 160020 h 542349"/>
              <a:gd name="connsiteX59" fmla="*/ 236684 w 439912"/>
              <a:gd name="connsiteY59" fmla="*/ 150495 h 542349"/>
              <a:gd name="connsiteX60" fmla="*/ 145244 w 439912"/>
              <a:gd name="connsiteY60" fmla="*/ 149542 h 542349"/>
              <a:gd name="connsiteX61" fmla="*/ 154769 w 439912"/>
              <a:gd name="connsiteY61" fmla="*/ 159067 h 542349"/>
              <a:gd name="connsiteX62" fmla="*/ 145244 w 439912"/>
              <a:gd name="connsiteY62" fmla="*/ 168592 h 542349"/>
              <a:gd name="connsiteX63" fmla="*/ 135719 w 439912"/>
              <a:gd name="connsiteY63" fmla="*/ 159067 h 542349"/>
              <a:gd name="connsiteX64" fmla="*/ 145244 w 439912"/>
              <a:gd name="connsiteY64" fmla="*/ 149542 h 542349"/>
              <a:gd name="connsiteX65" fmla="*/ 240494 w 439912"/>
              <a:gd name="connsiteY65" fmla="*/ 143827 h 542349"/>
              <a:gd name="connsiteX66" fmla="*/ 220492 w 439912"/>
              <a:gd name="connsiteY66" fmla="*/ 164782 h 542349"/>
              <a:gd name="connsiteX67" fmla="*/ 240494 w 439912"/>
              <a:gd name="connsiteY67" fmla="*/ 185737 h 542349"/>
              <a:gd name="connsiteX68" fmla="*/ 261449 w 439912"/>
              <a:gd name="connsiteY68" fmla="*/ 164782 h 542349"/>
              <a:gd name="connsiteX69" fmla="*/ 240494 w 439912"/>
              <a:gd name="connsiteY69" fmla="*/ 143827 h 542349"/>
              <a:gd name="connsiteX70" fmla="*/ 150007 w 439912"/>
              <a:gd name="connsiteY70" fmla="*/ 141922 h 542349"/>
              <a:gd name="connsiteX71" fmla="*/ 129052 w 439912"/>
              <a:gd name="connsiteY71" fmla="*/ 162877 h 542349"/>
              <a:gd name="connsiteX72" fmla="*/ 150007 w 439912"/>
              <a:gd name="connsiteY72" fmla="*/ 183832 h 542349"/>
              <a:gd name="connsiteX73" fmla="*/ 170962 w 439912"/>
              <a:gd name="connsiteY73" fmla="*/ 162877 h 542349"/>
              <a:gd name="connsiteX74" fmla="*/ 150007 w 439912"/>
              <a:gd name="connsiteY74" fmla="*/ 141922 h 542349"/>
              <a:gd name="connsiteX75" fmla="*/ 247162 w 439912"/>
              <a:gd name="connsiteY75" fmla="*/ 15240 h 542349"/>
              <a:gd name="connsiteX76" fmla="*/ 370034 w 439912"/>
              <a:gd name="connsiteY76" fmla="*/ 160972 h 542349"/>
              <a:gd name="connsiteX77" fmla="*/ 286214 w 439912"/>
              <a:gd name="connsiteY77" fmla="*/ 271462 h 542349"/>
              <a:gd name="connsiteX78" fmla="*/ 288119 w 439912"/>
              <a:gd name="connsiteY78" fmla="*/ 273367 h 542349"/>
              <a:gd name="connsiteX79" fmla="*/ 291929 w 439912"/>
              <a:gd name="connsiteY79" fmla="*/ 272415 h 542349"/>
              <a:gd name="connsiteX80" fmla="*/ 366224 w 439912"/>
              <a:gd name="connsiteY80" fmla="*/ 235267 h 542349"/>
              <a:gd name="connsiteX81" fmla="*/ 420517 w 439912"/>
              <a:gd name="connsiteY81" fmla="*/ 233362 h 542349"/>
              <a:gd name="connsiteX82" fmla="*/ 422422 w 439912"/>
              <a:gd name="connsiteY82" fmla="*/ 287655 h 542349"/>
              <a:gd name="connsiteX83" fmla="*/ 321457 w 439912"/>
              <a:gd name="connsiteY83" fmla="*/ 343852 h 542349"/>
              <a:gd name="connsiteX84" fmla="*/ 329077 w 439912"/>
              <a:gd name="connsiteY84" fmla="*/ 379095 h 542349"/>
              <a:gd name="connsiteX85" fmla="*/ 416707 w 439912"/>
              <a:gd name="connsiteY85" fmla="*/ 419100 h 542349"/>
              <a:gd name="connsiteX86" fmla="*/ 438614 w 439912"/>
              <a:gd name="connsiteY86" fmla="*/ 471487 h 542349"/>
              <a:gd name="connsiteX87" fmla="*/ 253829 w 439912"/>
              <a:gd name="connsiteY87" fmla="*/ 487680 h 542349"/>
              <a:gd name="connsiteX88" fmla="*/ 230017 w 439912"/>
              <a:gd name="connsiteY88" fmla="*/ 489585 h 542349"/>
              <a:gd name="connsiteX89" fmla="*/ 206204 w 439912"/>
              <a:gd name="connsiteY89" fmla="*/ 487680 h 542349"/>
              <a:gd name="connsiteX90" fmla="*/ 18562 w 439912"/>
              <a:gd name="connsiteY90" fmla="*/ 470535 h 542349"/>
              <a:gd name="connsiteX91" fmla="*/ 49994 w 439912"/>
              <a:gd name="connsiteY91" fmla="*/ 414337 h 542349"/>
              <a:gd name="connsiteX92" fmla="*/ 116669 w 439912"/>
              <a:gd name="connsiteY92" fmla="*/ 390525 h 542349"/>
              <a:gd name="connsiteX93" fmla="*/ 119527 w 439912"/>
              <a:gd name="connsiteY93" fmla="*/ 362902 h 542349"/>
              <a:gd name="connsiteX94" fmla="*/ 111907 w 439912"/>
              <a:gd name="connsiteY94" fmla="*/ 360997 h 542349"/>
              <a:gd name="connsiteX95" fmla="*/ 8084 w 439912"/>
              <a:gd name="connsiteY95" fmla="*/ 292417 h 542349"/>
              <a:gd name="connsiteX96" fmla="*/ 14752 w 439912"/>
              <a:gd name="connsiteY96" fmla="*/ 239077 h 542349"/>
              <a:gd name="connsiteX97" fmla="*/ 68092 w 439912"/>
              <a:gd name="connsiteY97" fmla="*/ 245745 h 542349"/>
              <a:gd name="connsiteX98" fmla="*/ 138577 w 439912"/>
              <a:gd name="connsiteY98" fmla="*/ 290512 h 542349"/>
              <a:gd name="connsiteX99" fmla="*/ 139529 w 439912"/>
              <a:gd name="connsiteY99" fmla="*/ 290512 h 542349"/>
              <a:gd name="connsiteX100" fmla="*/ 146197 w 439912"/>
              <a:gd name="connsiteY100" fmla="*/ 280987 h 542349"/>
              <a:gd name="connsiteX101" fmla="*/ 78569 w 439912"/>
              <a:gd name="connsiteY101" fmla="*/ 212407 h 542349"/>
              <a:gd name="connsiteX102" fmla="*/ 104287 w 439912"/>
              <a:gd name="connsiteY102" fmla="*/ 123825 h 542349"/>
              <a:gd name="connsiteX103" fmla="*/ 247162 w 439912"/>
              <a:gd name="connsiteY103" fmla="*/ 15240 h 542349"/>
              <a:gd name="connsiteX104" fmla="*/ 349079 w 439912"/>
              <a:gd name="connsiteY104" fmla="*/ 4762 h 542349"/>
              <a:gd name="connsiteX105" fmla="*/ 421470 w 439912"/>
              <a:gd name="connsiteY105" fmla="*/ 79057 h 542349"/>
              <a:gd name="connsiteX106" fmla="*/ 373845 w 439912"/>
              <a:gd name="connsiteY106" fmla="*/ 146685 h 542349"/>
              <a:gd name="connsiteX107" fmla="*/ 367177 w 439912"/>
              <a:gd name="connsiteY107" fmla="*/ 120015 h 542349"/>
              <a:gd name="connsiteX108" fmla="*/ 387179 w 439912"/>
              <a:gd name="connsiteY108" fmla="*/ 83820 h 542349"/>
              <a:gd name="connsiteX109" fmla="*/ 344317 w 439912"/>
              <a:gd name="connsiteY109" fmla="*/ 40957 h 542349"/>
              <a:gd name="connsiteX110" fmla="*/ 321457 w 439912"/>
              <a:gd name="connsiteY110" fmla="*/ 47625 h 542349"/>
              <a:gd name="connsiteX111" fmla="*/ 294787 w 439912"/>
              <a:gd name="connsiteY111" fmla="*/ 28575 h 542349"/>
              <a:gd name="connsiteX112" fmla="*/ 349079 w 439912"/>
              <a:gd name="connsiteY112" fmla="*/ 4762 h 542349"/>
              <a:gd name="connsiteX113" fmla="*/ 115717 w 439912"/>
              <a:gd name="connsiteY113" fmla="*/ 0 h 542349"/>
              <a:gd name="connsiteX114" fmla="*/ 169057 w 439912"/>
              <a:gd name="connsiteY114" fmla="*/ 23813 h 542349"/>
              <a:gd name="connsiteX115" fmla="*/ 145245 w 439912"/>
              <a:gd name="connsiteY115" fmla="*/ 37148 h 542349"/>
              <a:gd name="connsiteX116" fmla="*/ 128100 w 439912"/>
              <a:gd name="connsiteY116" fmla="*/ 33338 h 542349"/>
              <a:gd name="connsiteX117" fmla="*/ 85237 w 439912"/>
              <a:gd name="connsiteY117" fmla="*/ 75248 h 542349"/>
              <a:gd name="connsiteX118" fmla="*/ 100477 w 439912"/>
              <a:gd name="connsiteY118" fmla="*/ 109538 h 542349"/>
              <a:gd name="connsiteX119" fmla="*/ 100477 w 439912"/>
              <a:gd name="connsiteY119" fmla="*/ 118110 h 542349"/>
              <a:gd name="connsiteX120" fmla="*/ 96667 w 439912"/>
              <a:gd name="connsiteY120" fmla="*/ 140970 h 542349"/>
              <a:gd name="connsiteX121" fmla="*/ 43327 w 439912"/>
              <a:gd name="connsiteY121" fmla="*/ 71438 h 542349"/>
              <a:gd name="connsiteX122" fmla="*/ 115717 w 439912"/>
              <a:gd name="connsiteY122" fmla="*/ 0 h 5423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</a:cxnLst>
            <a:rect l="l" t="t" r="r" b="b"/>
            <a:pathLst>
              <a:path w="439912" h="542349">
                <a:moveTo>
                  <a:pt x="35707" y="439102"/>
                </a:moveTo>
                <a:cubicBezTo>
                  <a:pt x="21419" y="447675"/>
                  <a:pt x="22372" y="477202"/>
                  <a:pt x="39517" y="503872"/>
                </a:cubicBezTo>
                <a:cubicBezTo>
                  <a:pt x="56662" y="530542"/>
                  <a:pt x="81427" y="544830"/>
                  <a:pt x="96667" y="535305"/>
                </a:cubicBezTo>
                <a:cubicBezTo>
                  <a:pt x="110954" y="525780"/>
                  <a:pt x="110002" y="497205"/>
                  <a:pt x="92857" y="470535"/>
                </a:cubicBezTo>
                <a:cubicBezTo>
                  <a:pt x="75712" y="443865"/>
                  <a:pt x="50947" y="429577"/>
                  <a:pt x="35707" y="439102"/>
                </a:cubicBezTo>
                <a:close/>
                <a:moveTo>
                  <a:pt x="420517" y="436245"/>
                </a:moveTo>
                <a:cubicBezTo>
                  <a:pt x="405277" y="426720"/>
                  <a:pt x="380512" y="441007"/>
                  <a:pt x="363367" y="467677"/>
                </a:cubicBezTo>
                <a:cubicBezTo>
                  <a:pt x="347174" y="495300"/>
                  <a:pt x="345269" y="523875"/>
                  <a:pt x="360509" y="533400"/>
                </a:cubicBezTo>
                <a:cubicBezTo>
                  <a:pt x="375749" y="542925"/>
                  <a:pt x="401467" y="528637"/>
                  <a:pt x="417659" y="501967"/>
                </a:cubicBezTo>
                <a:cubicBezTo>
                  <a:pt x="434804" y="475297"/>
                  <a:pt x="435757" y="446722"/>
                  <a:pt x="420517" y="436245"/>
                </a:cubicBezTo>
                <a:close/>
                <a:moveTo>
                  <a:pt x="152864" y="301942"/>
                </a:moveTo>
                <a:cubicBezTo>
                  <a:pt x="140482" y="316230"/>
                  <a:pt x="136672" y="336232"/>
                  <a:pt x="137624" y="358139"/>
                </a:cubicBezTo>
                <a:cubicBezTo>
                  <a:pt x="139529" y="401002"/>
                  <a:pt x="169057" y="434339"/>
                  <a:pt x="205252" y="433387"/>
                </a:cubicBezTo>
                <a:cubicBezTo>
                  <a:pt x="240494" y="432435"/>
                  <a:pt x="269069" y="396239"/>
                  <a:pt x="267164" y="354330"/>
                </a:cubicBezTo>
                <a:cubicBezTo>
                  <a:pt x="266212" y="334327"/>
                  <a:pt x="258592" y="315277"/>
                  <a:pt x="248114" y="301942"/>
                </a:cubicBezTo>
                <a:cubicBezTo>
                  <a:pt x="230017" y="314324"/>
                  <a:pt x="173819" y="318135"/>
                  <a:pt x="152864" y="301942"/>
                </a:cubicBezTo>
                <a:close/>
                <a:moveTo>
                  <a:pt x="34397" y="246817"/>
                </a:moveTo>
                <a:cubicBezTo>
                  <a:pt x="28087" y="247888"/>
                  <a:pt x="21896" y="251460"/>
                  <a:pt x="17609" y="257175"/>
                </a:cubicBezTo>
                <a:cubicBezTo>
                  <a:pt x="8084" y="268605"/>
                  <a:pt x="9989" y="283845"/>
                  <a:pt x="20467" y="291465"/>
                </a:cubicBezTo>
                <a:cubicBezTo>
                  <a:pt x="29992" y="300037"/>
                  <a:pt x="46184" y="297180"/>
                  <a:pt x="54757" y="285750"/>
                </a:cubicBezTo>
                <a:cubicBezTo>
                  <a:pt x="63329" y="274320"/>
                  <a:pt x="62377" y="259080"/>
                  <a:pt x="51899" y="251460"/>
                </a:cubicBezTo>
                <a:cubicBezTo>
                  <a:pt x="47137" y="247174"/>
                  <a:pt x="40708" y="245745"/>
                  <a:pt x="34397" y="246817"/>
                </a:cubicBezTo>
                <a:close/>
                <a:moveTo>
                  <a:pt x="400634" y="238601"/>
                </a:moveTo>
                <a:cubicBezTo>
                  <a:pt x="394561" y="236934"/>
                  <a:pt x="388132" y="237649"/>
                  <a:pt x="382417" y="240982"/>
                </a:cubicBezTo>
                <a:cubicBezTo>
                  <a:pt x="371939" y="247650"/>
                  <a:pt x="369082" y="262890"/>
                  <a:pt x="376702" y="275272"/>
                </a:cubicBezTo>
                <a:cubicBezTo>
                  <a:pt x="385274" y="287655"/>
                  <a:pt x="399562" y="291465"/>
                  <a:pt x="410992" y="284797"/>
                </a:cubicBezTo>
                <a:cubicBezTo>
                  <a:pt x="421469" y="278130"/>
                  <a:pt x="424327" y="262890"/>
                  <a:pt x="416707" y="250507"/>
                </a:cubicBezTo>
                <a:cubicBezTo>
                  <a:pt x="412421" y="244316"/>
                  <a:pt x="406706" y="240268"/>
                  <a:pt x="400634" y="238601"/>
                </a:cubicBezTo>
                <a:close/>
                <a:moveTo>
                  <a:pt x="175725" y="203834"/>
                </a:moveTo>
                <a:cubicBezTo>
                  <a:pt x="170010" y="204787"/>
                  <a:pt x="166200" y="207644"/>
                  <a:pt x="166200" y="210502"/>
                </a:cubicBezTo>
                <a:cubicBezTo>
                  <a:pt x="167152" y="213359"/>
                  <a:pt x="170962" y="215264"/>
                  <a:pt x="176677" y="215264"/>
                </a:cubicBezTo>
                <a:cubicBezTo>
                  <a:pt x="182392" y="214312"/>
                  <a:pt x="186202" y="211454"/>
                  <a:pt x="186202" y="208597"/>
                </a:cubicBezTo>
                <a:cubicBezTo>
                  <a:pt x="185250" y="205739"/>
                  <a:pt x="181440" y="203834"/>
                  <a:pt x="175725" y="203834"/>
                </a:cubicBezTo>
                <a:close/>
                <a:moveTo>
                  <a:pt x="177630" y="198119"/>
                </a:moveTo>
                <a:cubicBezTo>
                  <a:pt x="192870" y="197167"/>
                  <a:pt x="205252" y="205739"/>
                  <a:pt x="205252" y="216217"/>
                </a:cubicBezTo>
                <a:cubicBezTo>
                  <a:pt x="206205" y="227647"/>
                  <a:pt x="194775" y="237172"/>
                  <a:pt x="180487" y="238124"/>
                </a:cubicBezTo>
                <a:lnTo>
                  <a:pt x="177242" y="237364"/>
                </a:lnTo>
                <a:lnTo>
                  <a:pt x="177630" y="243840"/>
                </a:lnTo>
                <a:cubicBezTo>
                  <a:pt x="177630" y="252412"/>
                  <a:pt x="184297" y="260985"/>
                  <a:pt x="189060" y="262890"/>
                </a:cubicBezTo>
                <a:cubicBezTo>
                  <a:pt x="199537" y="264794"/>
                  <a:pt x="210015" y="260032"/>
                  <a:pt x="215730" y="252412"/>
                </a:cubicBezTo>
                <a:lnTo>
                  <a:pt x="220493" y="252412"/>
                </a:lnTo>
                <a:cubicBezTo>
                  <a:pt x="212872" y="261937"/>
                  <a:pt x="199537" y="268605"/>
                  <a:pt x="185250" y="268605"/>
                </a:cubicBezTo>
                <a:cubicBezTo>
                  <a:pt x="173820" y="268605"/>
                  <a:pt x="162390" y="265747"/>
                  <a:pt x="150960" y="257175"/>
                </a:cubicBezTo>
                <a:lnTo>
                  <a:pt x="152865" y="253365"/>
                </a:lnTo>
                <a:cubicBezTo>
                  <a:pt x="162390" y="260032"/>
                  <a:pt x="171915" y="262890"/>
                  <a:pt x="179535" y="261937"/>
                </a:cubicBezTo>
                <a:cubicBezTo>
                  <a:pt x="171915" y="254317"/>
                  <a:pt x="171915" y="241935"/>
                  <a:pt x="171915" y="241935"/>
                </a:cubicBezTo>
                <a:lnTo>
                  <a:pt x="174248" y="236663"/>
                </a:lnTo>
                <a:lnTo>
                  <a:pt x="161675" y="233719"/>
                </a:lnTo>
                <a:cubicBezTo>
                  <a:pt x="156675" y="230505"/>
                  <a:pt x="153341" y="225742"/>
                  <a:pt x="152865" y="220027"/>
                </a:cubicBezTo>
                <a:cubicBezTo>
                  <a:pt x="151912" y="208597"/>
                  <a:pt x="163342" y="199072"/>
                  <a:pt x="177630" y="198119"/>
                </a:cubicBezTo>
                <a:close/>
                <a:moveTo>
                  <a:pt x="187155" y="188594"/>
                </a:moveTo>
                <a:cubicBezTo>
                  <a:pt x="151912" y="188594"/>
                  <a:pt x="122385" y="210502"/>
                  <a:pt x="122385" y="237172"/>
                </a:cubicBezTo>
                <a:cubicBezTo>
                  <a:pt x="122385" y="264794"/>
                  <a:pt x="150960" y="286702"/>
                  <a:pt x="186203" y="286702"/>
                </a:cubicBezTo>
                <a:cubicBezTo>
                  <a:pt x="221445" y="286702"/>
                  <a:pt x="250972" y="264794"/>
                  <a:pt x="250972" y="238124"/>
                </a:cubicBezTo>
                <a:cubicBezTo>
                  <a:pt x="250972" y="211454"/>
                  <a:pt x="222397" y="189547"/>
                  <a:pt x="187155" y="188594"/>
                </a:cubicBezTo>
                <a:close/>
                <a:moveTo>
                  <a:pt x="236684" y="150495"/>
                </a:moveTo>
                <a:cubicBezTo>
                  <a:pt x="241447" y="150495"/>
                  <a:pt x="246209" y="155257"/>
                  <a:pt x="246209" y="160020"/>
                </a:cubicBezTo>
                <a:cubicBezTo>
                  <a:pt x="246209" y="165735"/>
                  <a:pt x="241447" y="169545"/>
                  <a:pt x="236684" y="169545"/>
                </a:cubicBezTo>
                <a:cubicBezTo>
                  <a:pt x="230969" y="169545"/>
                  <a:pt x="227159" y="164782"/>
                  <a:pt x="227159" y="160020"/>
                </a:cubicBezTo>
                <a:cubicBezTo>
                  <a:pt x="227159" y="154305"/>
                  <a:pt x="231922" y="150495"/>
                  <a:pt x="236684" y="150495"/>
                </a:cubicBezTo>
                <a:close/>
                <a:moveTo>
                  <a:pt x="145244" y="149542"/>
                </a:moveTo>
                <a:cubicBezTo>
                  <a:pt x="150007" y="149542"/>
                  <a:pt x="154769" y="153352"/>
                  <a:pt x="154769" y="159067"/>
                </a:cubicBezTo>
                <a:cubicBezTo>
                  <a:pt x="154769" y="164782"/>
                  <a:pt x="150007" y="168592"/>
                  <a:pt x="145244" y="168592"/>
                </a:cubicBezTo>
                <a:cubicBezTo>
                  <a:pt x="139529" y="168592"/>
                  <a:pt x="135719" y="163830"/>
                  <a:pt x="135719" y="159067"/>
                </a:cubicBezTo>
                <a:cubicBezTo>
                  <a:pt x="135719" y="153352"/>
                  <a:pt x="140482" y="149542"/>
                  <a:pt x="145244" y="149542"/>
                </a:cubicBezTo>
                <a:close/>
                <a:moveTo>
                  <a:pt x="240494" y="143827"/>
                </a:moveTo>
                <a:cubicBezTo>
                  <a:pt x="229064" y="143827"/>
                  <a:pt x="219539" y="153352"/>
                  <a:pt x="220492" y="164782"/>
                </a:cubicBezTo>
                <a:cubicBezTo>
                  <a:pt x="219539" y="176212"/>
                  <a:pt x="229064" y="185737"/>
                  <a:pt x="240494" y="185737"/>
                </a:cubicBezTo>
                <a:cubicBezTo>
                  <a:pt x="251924" y="185737"/>
                  <a:pt x="261449" y="176212"/>
                  <a:pt x="261449" y="164782"/>
                </a:cubicBezTo>
                <a:cubicBezTo>
                  <a:pt x="261449" y="153352"/>
                  <a:pt x="251924" y="143827"/>
                  <a:pt x="240494" y="143827"/>
                </a:cubicBezTo>
                <a:close/>
                <a:moveTo>
                  <a:pt x="150007" y="141922"/>
                </a:moveTo>
                <a:cubicBezTo>
                  <a:pt x="138577" y="141922"/>
                  <a:pt x="129052" y="151447"/>
                  <a:pt x="129052" y="162877"/>
                </a:cubicBezTo>
                <a:cubicBezTo>
                  <a:pt x="129052" y="174307"/>
                  <a:pt x="137624" y="182880"/>
                  <a:pt x="150007" y="183832"/>
                </a:cubicBezTo>
                <a:cubicBezTo>
                  <a:pt x="161437" y="183832"/>
                  <a:pt x="170962" y="174307"/>
                  <a:pt x="170962" y="162877"/>
                </a:cubicBezTo>
                <a:cubicBezTo>
                  <a:pt x="170962" y="151447"/>
                  <a:pt x="161437" y="141922"/>
                  <a:pt x="150007" y="141922"/>
                </a:cubicBezTo>
                <a:close/>
                <a:moveTo>
                  <a:pt x="247162" y="15240"/>
                </a:moveTo>
                <a:cubicBezTo>
                  <a:pt x="335744" y="27622"/>
                  <a:pt x="372892" y="130492"/>
                  <a:pt x="370034" y="160972"/>
                </a:cubicBezTo>
                <a:cubicBezTo>
                  <a:pt x="365272" y="214312"/>
                  <a:pt x="337649" y="251460"/>
                  <a:pt x="286214" y="271462"/>
                </a:cubicBezTo>
                <a:cubicBezTo>
                  <a:pt x="287167" y="271462"/>
                  <a:pt x="287167" y="272415"/>
                  <a:pt x="288119" y="273367"/>
                </a:cubicBezTo>
                <a:cubicBezTo>
                  <a:pt x="290024" y="273367"/>
                  <a:pt x="290977" y="272415"/>
                  <a:pt x="291929" y="272415"/>
                </a:cubicBezTo>
                <a:cubicBezTo>
                  <a:pt x="341459" y="260032"/>
                  <a:pt x="366224" y="235267"/>
                  <a:pt x="366224" y="235267"/>
                </a:cubicBezTo>
                <a:cubicBezTo>
                  <a:pt x="380512" y="220027"/>
                  <a:pt x="405277" y="219075"/>
                  <a:pt x="420517" y="233362"/>
                </a:cubicBezTo>
                <a:cubicBezTo>
                  <a:pt x="435757" y="248602"/>
                  <a:pt x="436709" y="272415"/>
                  <a:pt x="422422" y="287655"/>
                </a:cubicBezTo>
                <a:cubicBezTo>
                  <a:pt x="419564" y="291465"/>
                  <a:pt x="386227" y="324802"/>
                  <a:pt x="321457" y="343852"/>
                </a:cubicBezTo>
                <a:cubicBezTo>
                  <a:pt x="324314" y="349567"/>
                  <a:pt x="329077" y="368617"/>
                  <a:pt x="329077" y="379095"/>
                </a:cubicBezTo>
                <a:cubicBezTo>
                  <a:pt x="331934" y="381000"/>
                  <a:pt x="401467" y="407670"/>
                  <a:pt x="416707" y="419100"/>
                </a:cubicBezTo>
                <a:cubicBezTo>
                  <a:pt x="434804" y="430530"/>
                  <a:pt x="443377" y="449580"/>
                  <a:pt x="438614" y="471487"/>
                </a:cubicBezTo>
                <a:cubicBezTo>
                  <a:pt x="417659" y="542925"/>
                  <a:pt x="366224" y="579120"/>
                  <a:pt x="253829" y="487680"/>
                </a:cubicBezTo>
                <a:cubicBezTo>
                  <a:pt x="246209" y="488632"/>
                  <a:pt x="238589" y="489585"/>
                  <a:pt x="230017" y="489585"/>
                </a:cubicBezTo>
                <a:cubicBezTo>
                  <a:pt x="221444" y="489585"/>
                  <a:pt x="213824" y="488632"/>
                  <a:pt x="206204" y="487680"/>
                </a:cubicBezTo>
                <a:cubicBezTo>
                  <a:pt x="93809" y="581025"/>
                  <a:pt x="43327" y="541020"/>
                  <a:pt x="18562" y="470535"/>
                </a:cubicBezTo>
                <a:cubicBezTo>
                  <a:pt x="9037" y="445770"/>
                  <a:pt x="25229" y="427672"/>
                  <a:pt x="49994" y="414337"/>
                </a:cubicBezTo>
                <a:cubicBezTo>
                  <a:pt x="61424" y="406717"/>
                  <a:pt x="116669" y="390525"/>
                  <a:pt x="116669" y="390525"/>
                </a:cubicBezTo>
                <a:cubicBezTo>
                  <a:pt x="116669" y="381000"/>
                  <a:pt x="117622" y="372427"/>
                  <a:pt x="119527" y="362902"/>
                </a:cubicBezTo>
                <a:cubicBezTo>
                  <a:pt x="116669" y="362902"/>
                  <a:pt x="114764" y="361950"/>
                  <a:pt x="111907" y="360997"/>
                </a:cubicBezTo>
                <a:cubicBezTo>
                  <a:pt x="43327" y="336232"/>
                  <a:pt x="11894" y="297180"/>
                  <a:pt x="8084" y="292417"/>
                </a:cubicBezTo>
                <a:cubicBezTo>
                  <a:pt x="-5251" y="276225"/>
                  <a:pt x="-1441" y="252412"/>
                  <a:pt x="14752" y="239077"/>
                </a:cubicBezTo>
                <a:cubicBezTo>
                  <a:pt x="30944" y="225742"/>
                  <a:pt x="54757" y="229552"/>
                  <a:pt x="68092" y="245745"/>
                </a:cubicBezTo>
                <a:cubicBezTo>
                  <a:pt x="68092" y="246697"/>
                  <a:pt x="89999" y="272415"/>
                  <a:pt x="138577" y="290512"/>
                </a:cubicBezTo>
                <a:cubicBezTo>
                  <a:pt x="138577" y="290512"/>
                  <a:pt x="139529" y="290512"/>
                  <a:pt x="139529" y="290512"/>
                </a:cubicBezTo>
                <a:cubicBezTo>
                  <a:pt x="142387" y="286702"/>
                  <a:pt x="144292" y="282892"/>
                  <a:pt x="146197" y="280987"/>
                </a:cubicBezTo>
                <a:cubicBezTo>
                  <a:pt x="94762" y="267652"/>
                  <a:pt x="78569" y="232410"/>
                  <a:pt x="78569" y="212407"/>
                </a:cubicBezTo>
                <a:cubicBezTo>
                  <a:pt x="78569" y="185737"/>
                  <a:pt x="104287" y="156210"/>
                  <a:pt x="104287" y="123825"/>
                </a:cubicBezTo>
                <a:cubicBezTo>
                  <a:pt x="104287" y="66675"/>
                  <a:pt x="159532" y="2857"/>
                  <a:pt x="247162" y="15240"/>
                </a:cubicBezTo>
                <a:close/>
                <a:moveTo>
                  <a:pt x="349079" y="4762"/>
                </a:moveTo>
                <a:cubicBezTo>
                  <a:pt x="389085" y="4762"/>
                  <a:pt x="421470" y="38100"/>
                  <a:pt x="421470" y="79057"/>
                </a:cubicBezTo>
                <a:cubicBezTo>
                  <a:pt x="421470" y="110490"/>
                  <a:pt x="401467" y="136207"/>
                  <a:pt x="373845" y="146685"/>
                </a:cubicBezTo>
                <a:cubicBezTo>
                  <a:pt x="372892" y="139065"/>
                  <a:pt x="370987" y="130492"/>
                  <a:pt x="367177" y="120015"/>
                </a:cubicBezTo>
                <a:cubicBezTo>
                  <a:pt x="379560" y="112395"/>
                  <a:pt x="387179" y="99060"/>
                  <a:pt x="387179" y="83820"/>
                </a:cubicBezTo>
                <a:cubicBezTo>
                  <a:pt x="387179" y="60960"/>
                  <a:pt x="368129" y="40957"/>
                  <a:pt x="344317" y="40957"/>
                </a:cubicBezTo>
                <a:cubicBezTo>
                  <a:pt x="335745" y="40957"/>
                  <a:pt x="328125" y="42862"/>
                  <a:pt x="321457" y="47625"/>
                </a:cubicBezTo>
                <a:cubicBezTo>
                  <a:pt x="313837" y="40005"/>
                  <a:pt x="304312" y="33337"/>
                  <a:pt x="294787" y="28575"/>
                </a:cubicBezTo>
                <a:cubicBezTo>
                  <a:pt x="308122" y="13335"/>
                  <a:pt x="328125" y="4762"/>
                  <a:pt x="349079" y="4762"/>
                </a:cubicBezTo>
                <a:close/>
                <a:moveTo>
                  <a:pt x="115717" y="0"/>
                </a:moveTo>
                <a:cubicBezTo>
                  <a:pt x="136672" y="0"/>
                  <a:pt x="155722" y="9525"/>
                  <a:pt x="169057" y="23813"/>
                </a:cubicBezTo>
                <a:cubicBezTo>
                  <a:pt x="160484" y="27623"/>
                  <a:pt x="152865" y="31433"/>
                  <a:pt x="145245" y="37148"/>
                </a:cubicBezTo>
                <a:cubicBezTo>
                  <a:pt x="139530" y="35243"/>
                  <a:pt x="133815" y="33338"/>
                  <a:pt x="128100" y="33338"/>
                </a:cubicBezTo>
                <a:cubicBezTo>
                  <a:pt x="104287" y="33338"/>
                  <a:pt x="85237" y="51435"/>
                  <a:pt x="85237" y="75248"/>
                </a:cubicBezTo>
                <a:cubicBezTo>
                  <a:pt x="85237" y="89535"/>
                  <a:pt x="91905" y="101918"/>
                  <a:pt x="100477" y="109538"/>
                </a:cubicBezTo>
                <a:cubicBezTo>
                  <a:pt x="100477" y="112395"/>
                  <a:pt x="100477" y="115253"/>
                  <a:pt x="100477" y="118110"/>
                </a:cubicBezTo>
                <a:cubicBezTo>
                  <a:pt x="100477" y="125730"/>
                  <a:pt x="99524" y="133350"/>
                  <a:pt x="96667" y="140970"/>
                </a:cubicBezTo>
                <a:cubicBezTo>
                  <a:pt x="66187" y="133350"/>
                  <a:pt x="43327" y="104775"/>
                  <a:pt x="43327" y="71438"/>
                </a:cubicBezTo>
                <a:cubicBezTo>
                  <a:pt x="44279" y="31433"/>
                  <a:pt x="76665" y="0"/>
                  <a:pt x="115717" y="0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>
              <a:latin typeface="Microsoft YaHei" panose="020B0503020204020204" pitchFamily="34" charset="-122"/>
              <a:ea typeface="Microsoft YaHei" panose="020B0503020204020204" pitchFamily="34" charset="-122"/>
              <a:sym typeface="Microsoft YaHei" panose="020B0503020204020204" pitchFamily="34" charset="-122"/>
            </a:endParaRPr>
          </a:p>
        </p:txBody>
      </p:sp>
      <p:sp>
        <p:nvSpPr>
          <p:cNvPr id="129" name="任意多边形: 形状 128">
            <a:extLst>
              <a:ext uri="{FF2B5EF4-FFF2-40B4-BE49-F238E27FC236}">
                <a16:creationId xmlns:a16="http://schemas.microsoft.com/office/drawing/2014/main" id="{EADE3953-7176-45E4-803B-8401422A5C87}"/>
              </a:ext>
            </a:extLst>
          </p:cNvPr>
          <p:cNvSpPr/>
          <p:nvPr/>
        </p:nvSpPr>
        <p:spPr>
          <a:xfrm>
            <a:off x="2110343" y="5057365"/>
            <a:ext cx="657361" cy="334882"/>
          </a:xfrm>
          <a:custGeom>
            <a:avLst/>
            <a:gdLst>
              <a:gd name="connsiteX0" fmla="*/ 280475 w 996563"/>
              <a:gd name="connsiteY0" fmla="*/ 200025 h 507683"/>
              <a:gd name="connsiteX1" fmla="*/ 280273 w 996563"/>
              <a:gd name="connsiteY1" fmla="*/ 200740 h 507683"/>
              <a:gd name="connsiteX2" fmla="*/ 271462 w 996563"/>
              <a:gd name="connsiteY2" fmla="*/ 220980 h 507683"/>
              <a:gd name="connsiteX3" fmla="*/ 268605 w 996563"/>
              <a:gd name="connsiteY3" fmla="*/ 251460 h 507683"/>
              <a:gd name="connsiteX4" fmla="*/ 311467 w 996563"/>
              <a:gd name="connsiteY4" fmla="*/ 312420 h 507683"/>
              <a:gd name="connsiteX5" fmla="*/ 325755 w 996563"/>
              <a:gd name="connsiteY5" fmla="*/ 328613 h 507683"/>
              <a:gd name="connsiteX6" fmla="*/ 408622 w 996563"/>
              <a:gd name="connsiteY6" fmla="*/ 293370 h 507683"/>
              <a:gd name="connsiteX7" fmla="*/ 414337 w 996563"/>
              <a:gd name="connsiteY7" fmla="*/ 273368 h 507683"/>
              <a:gd name="connsiteX8" fmla="*/ 405765 w 996563"/>
              <a:gd name="connsiteY8" fmla="*/ 240030 h 507683"/>
              <a:gd name="connsiteX9" fmla="*/ 371475 w 996563"/>
              <a:gd name="connsiteY9" fmla="*/ 221933 h 507683"/>
              <a:gd name="connsiteX10" fmla="*/ 342900 w 996563"/>
              <a:gd name="connsiteY10" fmla="*/ 202883 h 507683"/>
              <a:gd name="connsiteX11" fmla="*/ 342403 w 996563"/>
              <a:gd name="connsiteY11" fmla="*/ 200025 h 507683"/>
              <a:gd name="connsiteX12" fmla="*/ 746760 w 996563"/>
              <a:gd name="connsiteY12" fmla="*/ 0 h 507683"/>
              <a:gd name="connsiteX13" fmla="*/ 718185 w 996563"/>
              <a:gd name="connsiteY13" fmla="*/ 99060 h 507683"/>
              <a:gd name="connsiteX14" fmla="*/ 739140 w 996563"/>
              <a:gd name="connsiteY14" fmla="*/ 86678 h 507683"/>
              <a:gd name="connsiteX15" fmla="*/ 694372 w 996563"/>
              <a:gd name="connsiteY15" fmla="*/ 159068 h 507683"/>
              <a:gd name="connsiteX16" fmla="*/ 730568 w 996563"/>
              <a:gd name="connsiteY16" fmla="*/ 140970 h 507683"/>
              <a:gd name="connsiteX17" fmla="*/ 693420 w 996563"/>
              <a:gd name="connsiteY17" fmla="*/ 195263 h 507683"/>
              <a:gd name="connsiteX18" fmla="*/ 717233 w 996563"/>
              <a:gd name="connsiteY18" fmla="*/ 183833 h 507683"/>
              <a:gd name="connsiteX19" fmla="*/ 661035 w 996563"/>
              <a:gd name="connsiteY19" fmla="*/ 250508 h 507683"/>
              <a:gd name="connsiteX20" fmla="*/ 680085 w 996563"/>
              <a:gd name="connsiteY20" fmla="*/ 243840 h 507683"/>
              <a:gd name="connsiteX21" fmla="*/ 580072 w 996563"/>
              <a:gd name="connsiteY21" fmla="*/ 309563 h 507683"/>
              <a:gd name="connsiteX22" fmla="*/ 619125 w 996563"/>
              <a:gd name="connsiteY22" fmla="*/ 310515 h 507683"/>
              <a:gd name="connsiteX23" fmla="*/ 678180 w 996563"/>
              <a:gd name="connsiteY23" fmla="*/ 293370 h 507683"/>
              <a:gd name="connsiteX24" fmla="*/ 728662 w 996563"/>
              <a:gd name="connsiteY24" fmla="*/ 321945 h 507683"/>
              <a:gd name="connsiteX25" fmla="*/ 744855 w 996563"/>
              <a:gd name="connsiteY25" fmla="*/ 320040 h 507683"/>
              <a:gd name="connsiteX26" fmla="*/ 759143 w 996563"/>
              <a:gd name="connsiteY26" fmla="*/ 245745 h 507683"/>
              <a:gd name="connsiteX27" fmla="*/ 756285 w 996563"/>
              <a:gd name="connsiteY27" fmla="*/ 207645 h 507683"/>
              <a:gd name="connsiteX28" fmla="*/ 794385 w 996563"/>
              <a:gd name="connsiteY28" fmla="*/ 201930 h 507683"/>
              <a:gd name="connsiteX29" fmla="*/ 843915 w 996563"/>
              <a:gd name="connsiteY29" fmla="*/ 185738 h 507683"/>
              <a:gd name="connsiteX30" fmla="*/ 876300 w 996563"/>
              <a:gd name="connsiteY30" fmla="*/ 185738 h 507683"/>
              <a:gd name="connsiteX31" fmla="*/ 854393 w 996563"/>
              <a:gd name="connsiteY31" fmla="*/ 203835 h 507683"/>
              <a:gd name="connsiteX32" fmla="*/ 809625 w 996563"/>
              <a:gd name="connsiteY32" fmla="*/ 241935 h 507683"/>
              <a:gd name="connsiteX33" fmla="*/ 807720 w 996563"/>
              <a:gd name="connsiteY33" fmla="*/ 283845 h 507683"/>
              <a:gd name="connsiteX34" fmla="*/ 812483 w 996563"/>
              <a:gd name="connsiteY34" fmla="*/ 328613 h 507683"/>
              <a:gd name="connsiteX35" fmla="*/ 862965 w 996563"/>
              <a:gd name="connsiteY35" fmla="*/ 269558 h 507683"/>
              <a:gd name="connsiteX36" fmla="*/ 887730 w 996563"/>
              <a:gd name="connsiteY36" fmla="*/ 239078 h 507683"/>
              <a:gd name="connsiteX37" fmla="*/ 907733 w 996563"/>
              <a:gd name="connsiteY37" fmla="*/ 216218 h 507683"/>
              <a:gd name="connsiteX38" fmla="*/ 947737 w 996563"/>
              <a:gd name="connsiteY38" fmla="*/ 251460 h 507683"/>
              <a:gd name="connsiteX39" fmla="*/ 987743 w 996563"/>
              <a:gd name="connsiteY39" fmla="*/ 280035 h 507683"/>
              <a:gd name="connsiteX40" fmla="*/ 995362 w 996563"/>
              <a:gd name="connsiteY40" fmla="*/ 311468 h 507683"/>
              <a:gd name="connsiteX41" fmla="*/ 980123 w 996563"/>
              <a:gd name="connsiteY41" fmla="*/ 302895 h 507683"/>
              <a:gd name="connsiteX42" fmla="*/ 944880 w 996563"/>
              <a:gd name="connsiteY42" fmla="*/ 289560 h 507683"/>
              <a:gd name="connsiteX43" fmla="*/ 906780 w 996563"/>
              <a:gd name="connsiteY43" fmla="*/ 296228 h 507683"/>
              <a:gd name="connsiteX44" fmla="*/ 869633 w 996563"/>
              <a:gd name="connsiteY44" fmla="*/ 363855 h 507683"/>
              <a:gd name="connsiteX45" fmla="*/ 854393 w 996563"/>
              <a:gd name="connsiteY45" fmla="*/ 396240 h 507683"/>
              <a:gd name="connsiteX46" fmla="*/ 829627 w 996563"/>
              <a:gd name="connsiteY46" fmla="*/ 430530 h 507683"/>
              <a:gd name="connsiteX47" fmla="*/ 808673 w 996563"/>
              <a:gd name="connsiteY47" fmla="*/ 436245 h 507683"/>
              <a:gd name="connsiteX48" fmla="*/ 784860 w 996563"/>
              <a:gd name="connsiteY48" fmla="*/ 442913 h 507683"/>
              <a:gd name="connsiteX49" fmla="*/ 769620 w 996563"/>
              <a:gd name="connsiteY49" fmla="*/ 447675 h 507683"/>
              <a:gd name="connsiteX50" fmla="*/ 763905 w 996563"/>
              <a:gd name="connsiteY50" fmla="*/ 466725 h 507683"/>
              <a:gd name="connsiteX51" fmla="*/ 747712 w 996563"/>
              <a:gd name="connsiteY51" fmla="*/ 495300 h 507683"/>
              <a:gd name="connsiteX52" fmla="*/ 714375 w 996563"/>
              <a:gd name="connsiteY52" fmla="*/ 507683 h 507683"/>
              <a:gd name="connsiteX53" fmla="*/ 655320 w 996563"/>
              <a:gd name="connsiteY53" fmla="*/ 461963 h 507683"/>
              <a:gd name="connsiteX54" fmla="*/ 530542 w 996563"/>
              <a:gd name="connsiteY54" fmla="*/ 441960 h 507683"/>
              <a:gd name="connsiteX55" fmla="*/ 445770 w 996563"/>
              <a:gd name="connsiteY55" fmla="*/ 395288 h 507683"/>
              <a:gd name="connsiteX56" fmla="*/ 349567 w 996563"/>
              <a:gd name="connsiteY56" fmla="*/ 456248 h 507683"/>
              <a:gd name="connsiteX57" fmla="*/ 318135 w 996563"/>
              <a:gd name="connsiteY57" fmla="*/ 438150 h 507683"/>
              <a:gd name="connsiteX58" fmla="*/ 296227 w 996563"/>
              <a:gd name="connsiteY58" fmla="*/ 411480 h 507683"/>
              <a:gd name="connsiteX59" fmla="*/ 240030 w 996563"/>
              <a:gd name="connsiteY59" fmla="*/ 284798 h 507683"/>
              <a:gd name="connsiteX60" fmla="*/ 221932 w 996563"/>
              <a:gd name="connsiteY60" fmla="*/ 237173 h 507683"/>
              <a:gd name="connsiteX61" fmla="*/ 223242 w 996563"/>
              <a:gd name="connsiteY61" fmla="*/ 213718 h 507683"/>
              <a:gd name="connsiteX62" fmla="*/ 227924 w 996563"/>
              <a:gd name="connsiteY62" fmla="*/ 200025 h 507683"/>
              <a:gd name="connsiteX63" fmla="*/ 126683 w 996563"/>
              <a:gd name="connsiteY63" fmla="*/ 200025 h 507683"/>
              <a:gd name="connsiteX64" fmla="*/ 17145 w 996563"/>
              <a:gd name="connsiteY64" fmla="*/ 255270 h 507683"/>
              <a:gd name="connsiteX65" fmla="*/ 0 w 996563"/>
              <a:gd name="connsiteY65" fmla="*/ 255270 h 507683"/>
              <a:gd name="connsiteX66" fmla="*/ 0 w 996563"/>
              <a:gd name="connsiteY66" fmla="*/ 131445 h 507683"/>
              <a:gd name="connsiteX67" fmla="*/ 17145 w 996563"/>
              <a:gd name="connsiteY67" fmla="*/ 131445 h 507683"/>
              <a:gd name="connsiteX68" fmla="*/ 126683 w 996563"/>
              <a:gd name="connsiteY68" fmla="*/ 186690 h 507683"/>
              <a:gd name="connsiteX69" fmla="*/ 233055 w 996563"/>
              <a:gd name="connsiteY69" fmla="*/ 186690 h 507683"/>
              <a:gd name="connsiteX70" fmla="*/ 235149 w 996563"/>
              <a:gd name="connsiteY70" fmla="*/ 181214 h 507683"/>
              <a:gd name="connsiteX71" fmla="*/ 244792 w 996563"/>
              <a:gd name="connsiteY71" fmla="*/ 181928 h 507683"/>
              <a:gd name="connsiteX72" fmla="*/ 258127 w 996563"/>
              <a:gd name="connsiteY72" fmla="*/ 180975 h 507683"/>
              <a:gd name="connsiteX73" fmla="*/ 272415 w 996563"/>
              <a:gd name="connsiteY73" fmla="*/ 182880 h 507683"/>
              <a:gd name="connsiteX74" fmla="*/ 284797 w 996563"/>
              <a:gd name="connsiteY74" fmla="*/ 184785 h 507683"/>
              <a:gd name="connsiteX75" fmla="*/ 284257 w 996563"/>
              <a:gd name="connsiteY75" fmla="*/ 186690 h 507683"/>
              <a:gd name="connsiteX76" fmla="*/ 340084 w 996563"/>
              <a:gd name="connsiteY76" fmla="*/ 186690 h 507683"/>
              <a:gd name="connsiteX77" fmla="*/ 339090 w 996563"/>
              <a:gd name="connsiteY77" fmla="*/ 180975 h 507683"/>
              <a:gd name="connsiteX78" fmla="*/ 340995 w 996563"/>
              <a:gd name="connsiteY78" fmla="*/ 160973 h 507683"/>
              <a:gd name="connsiteX79" fmla="*/ 352425 w 996563"/>
              <a:gd name="connsiteY79" fmla="*/ 144780 h 507683"/>
              <a:gd name="connsiteX80" fmla="*/ 353377 w 996563"/>
              <a:gd name="connsiteY80" fmla="*/ 134303 h 507683"/>
              <a:gd name="connsiteX81" fmla="*/ 345757 w 996563"/>
              <a:gd name="connsiteY81" fmla="*/ 124778 h 507683"/>
              <a:gd name="connsiteX82" fmla="*/ 351472 w 996563"/>
              <a:gd name="connsiteY82" fmla="*/ 129540 h 507683"/>
              <a:gd name="connsiteX83" fmla="*/ 347662 w 996563"/>
              <a:gd name="connsiteY83" fmla="*/ 94298 h 507683"/>
              <a:gd name="connsiteX84" fmla="*/ 337185 w 996563"/>
              <a:gd name="connsiteY84" fmla="*/ 95250 h 507683"/>
              <a:gd name="connsiteX85" fmla="*/ 345757 w 996563"/>
              <a:gd name="connsiteY85" fmla="*/ 78105 h 507683"/>
              <a:gd name="connsiteX86" fmla="*/ 321945 w 996563"/>
              <a:gd name="connsiteY86" fmla="*/ 78105 h 507683"/>
              <a:gd name="connsiteX87" fmla="*/ 369570 w 996563"/>
              <a:gd name="connsiteY87" fmla="*/ 26670 h 507683"/>
              <a:gd name="connsiteX88" fmla="*/ 441007 w 996563"/>
              <a:gd name="connsiteY88" fmla="*/ 17145 h 507683"/>
              <a:gd name="connsiteX89" fmla="*/ 491490 w 996563"/>
              <a:gd name="connsiteY89" fmla="*/ 40958 h 507683"/>
              <a:gd name="connsiteX90" fmla="*/ 522922 w 996563"/>
              <a:gd name="connsiteY90" fmla="*/ 71438 h 507683"/>
              <a:gd name="connsiteX91" fmla="*/ 544830 w 996563"/>
              <a:gd name="connsiteY91" fmla="*/ 107633 h 507683"/>
              <a:gd name="connsiteX92" fmla="*/ 529590 w 996563"/>
              <a:gd name="connsiteY92" fmla="*/ 110490 h 507683"/>
              <a:gd name="connsiteX93" fmla="*/ 561975 w 996563"/>
              <a:gd name="connsiteY93" fmla="*/ 120968 h 507683"/>
              <a:gd name="connsiteX94" fmla="*/ 540067 w 996563"/>
              <a:gd name="connsiteY94" fmla="*/ 163830 h 507683"/>
              <a:gd name="connsiteX95" fmla="*/ 550545 w 996563"/>
              <a:gd name="connsiteY95" fmla="*/ 166688 h 507683"/>
              <a:gd name="connsiteX96" fmla="*/ 512445 w 996563"/>
              <a:gd name="connsiteY96" fmla="*/ 201930 h 507683"/>
              <a:gd name="connsiteX97" fmla="*/ 521017 w 996563"/>
              <a:gd name="connsiteY97" fmla="*/ 210503 h 507683"/>
              <a:gd name="connsiteX98" fmla="*/ 482917 w 996563"/>
              <a:gd name="connsiteY98" fmla="*/ 222885 h 507683"/>
              <a:gd name="connsiteX99" fmla="*/ 487680 w 996563"/>
              <a:gd name="connsiteY99" fmla="*/ 247650 h 507683"/>
              <a:gd name="connsiteX100" fmla="*/ 510540 w 996563"/>
              <a:gd name="connsiteY100" fmla="*/ 269558 h 507683"/>
              <a:gd name="connsiteX101" fmla="*/ 526733 w 996563"/>
              <a:gd name="connsiteY101" fmla="*/ 218123 h 507683"/>
              <a:gd name="connsiteX102" fmla="*/ 584835 w 996563"/>
              <a:gd name="connsiteY102" fmla="*/ 124778 h 507683"/>
              <a:gd name="connsiteX103" fmla="*/ 682943 w 996563"/>
              <a:gd name="connsiteY103" fmla="*/ 31433 h 507683"/>
              <a:gd name="connsiteX104" fmla="*/ 681037 w 996563"/>
              <a:gd name="connsiteY104" fmla="*/ 61913 h 507683"/>
              <a:gd name="connsiteX105" fmla="*/ 746760 w 996563"/>
              <a:gd name="connsiteY105" fmla="*/ 0 h 507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</a:cxnLst>
            <a:rect l="l" t="t" r="r" b="b"/>
            <a:pathLst>
              <a:path w="996563" h="507683">
                <a:moveTo>
                  <a:pt x="280475" y="200025"/>
                </a:moveTo>
                <a:lnTo>
                  <a:pt x="280273" y="200740"/>
                </a:lnTo>
                <a:cubicBezTo>
                  <a:pt x="277653" y="208121"/>
                  <a:pt x="274320" y="216218"/>
                  <a:pt x="271462" y="220980"/>
                </a:cubicBezTo>
                <a:cubicBezTo>
                  <a:pt x="262890" y="234315"/>
                  <a:pt x="267652" y="242888"/>
                  <a:pt x="268605" y="251460"/>
                </a:cubicBezTo>
                <a:cubicBezTo>
                  <a:pt x="268605" y="260985"/>
                  <a:pt x="302895" y="288608"/>
                  <a:pt x="311467" y="312420"/>
                </a:cubicBezTo>
                <a:cubicBezTo>
                  <a:pt x="314325" y="320040"/>
                  <a:pt x="322897" y="337185"/>
                  <a:pt x="325755" y="328613"/>
                </a:cubicBezTo>
                <a:cubicBezTo>
                  <a:pt x="329565" y="317183"/>
                  <a:pt x="383857" y="305753"/>
                  <a:pt x="408622" y="293370"/>
                </a:cubicBezTo>
                <a:cubicBezTo>
                  <a:pt x="408622" y="289560"/>
                  <a:pt x="410527" y="278130"/>
                  <a:pt x="414337" y="273368"/>
                </a:cubicBezTo>
                <a:cubicBezTo>
                  <a:pt x="413385" y="259080"/>
                  <a:pt x="408622" y="251460"/>
                  <a:pt x="405765" y="240030"/>
                </a:cubicBezTo>
                <a:cubicBezTo>
                  <a:pt x="401002" y="224790"/>
                  <a:pt x="386715" y="220980"/>
                  <a:pt x="371475" y="221933"/>
                </a:cubicBezTo>
                <a:cubicBezTo>
                  <a:pt x="358140" y="222885"/>
                  <a:pt x="346710" y="218123"/>
                  <a:pt x="342900" y="202883"/>
                </a:cubicBezTo>
                <a:lnTo>
                  <a:pt x="342403" y="200025"/>
                </a:lnTo>
                <a:close/>
                <a:moveTo>
                  <a:pt x="746760" y="0"/>
                </a:moveTo>
                <a:cubicBezTo>
                  <a:pt x="751523" y="32385"/>
                  <a:pt x="739140" y="76200"/>
                  <a:pt x="718185" y="99060"/>
                </a:cubicBezTo>
                <a:cubicBezTo>
                  <a:pt x="725805" y="100013"/>
                  <a:pt x="738187" y="93345"/>
                  <a:pt x="739140" y="86678"/>
                </a:cubicBezTo>
                <a:cubicBezTo>
                  <a:pt x="737235" y="118110"/>
                  <a:pt x="721043" y="142875"/>
                  <a:pt x="694372" y="159068"/>
                </a:cubicBezTo>
                <a:cubicBezTo>
                  <a:pt x="704850" y="157163"/>
                  <a:pt x="720090" y="151448"/>
                  <a:pt x="730568" y="140970"/>
                </a:cubicBezTo>
                <a:cubicBezTo>
                  <a:pt x="724852" y="165735"/>
                  <a:pt x="711518" y="182880"/>
                  <a:pt x="693420" y="195263"/>
                </a:cubicBezTo>
                <a:cubicBezTo>
                  <a:pt x="700087" y="198120"/>
                  <a:pt x="710565" y="191453"/>
                  <a:pt x="717233" y="183833"/>
                </a:cubicBezTo>
                <a:cubicBezTo>
                  <a:pt x="712470" y="213360"/>
                  <a:pt x="672465" y="244793"/>
                  <a:pt x="661035" y="250508"/>
                </a:cubicBezTo>
                <a:cubicBezTo>
                  <a:pt x="668655" y="250508"/>
                  <a:pt x="674370" y="249555"/>
                  <a:pt x="680085" y="243840"/>
                </a:cubicBezTo>
                <a:cubicBezTo>
                  <a:pt x="675322" y="271463"/>
                  <a:pt x="611505" y="311468"/>
                  <a:pt x="580072" y="309563"/>
                </a:cubicBezTo>
                <a:cubicBezTo>
                  <a:pt x="589597" y="318135"/>
                  <a:pt x="601980" y="318135"/>
                  <a:pt x="619125" y="310515"/>
                </a:cubicBezTo>
                <a:cubicBezTo>
                  <a:pt x="629602" y="305753"/>
                  <a:pt x="663893" y="292418"/>
                  <a:pt x="678180" y="293370"/>
                </a:cubicBezTo>
                <a:cubicBezTo>
                  <a:pt x="701993" y="294323"/>
                  <a:pt x="717233" y="313373"/>
                  <a:pt x="728662" y="321945"/>
                </a:cubicBezTo>
                <a:cubicBezTo>
                  <a:pt x="734377" y="326708"/>
                  <a:pt x="740093" y="325755"/>
                  <a:pt x="744855" y="320040"/>
                </a:cubicBezTo>
                <a:cubicBezTo>
                  <a:pt x="748665" y="295275"/>
                  <a:pt x="764858" y="259080"/>
                  <a:pt x="759143" y="245745"/>
                </a:cubicBezTo>
                <a:cubicBezTo>
                  <a:pt x="753427" y="233363"/>
                  <a:pt x="745808" y="220028"/>
                  <a:pt x="756285" y="207645"/>
                </a:cubicBezTo>
                <a:cubicBezTo>
                  <a:pt x="767715" y="194310"/>
                  <a:pt x="780098" y="200978"/>
                  <a:pt x="794385" y="201930"/>
                </a:cubicBezTo>
                <a:cubicBezTo>
                  <a:pt x="810577" y="202883"/>
                  <a:pt x="825818" y="189548"/>
                  <a:pt x="843915" y="185738"/>
                </a:cubicBezTo>
                <a:cubicBezTo>
                  <a:pt x="856298" y="178118"/>
                  <a:pt x="870585" y="180023"/>
                  <a:pt x="876300" y="185738"/>
                </a:cubicBezTo>
                <a:cubicBezTo>
                  <a:pt x="889635" y="199073"/>
                  <a:pt x="865823" y="198120"/>
                  <a:pt x="854393" y="203835"/>
                </a:cubicBezTo>
                <a:cubicBezTo>
                  <a:pt x="849630" y="206693"/>
                  <a:pt x="821055" y="233363"/>
                  <a:pt x="809625" y="241935"/>
                </a:cubicBezTo>
                <a:cubicBezTo>
                  <a:pt x="798195" y="250508"/>
                  <a:pt x="805815" y="272415"/>
                  <a:pt x="807720" y="283845"/>
                </a:cubicBezTo>
                <a:cubicBezTo>
                  <a:pt x="809625" y="290513"/>
                  <a:pt x="810577" y="319088"/>
                  <a:pt x="812483" y="328613"/>
                </a:cubicBezTo>
                <a:cubicBezTo>
                  <a:pt x="822008" y="302895"/>
                  <a:pt x="853440" y="275273"/>
                  <a:pt x="862965" y="269558"/>
                </a:cubicBezTo>
                <a:cubicBezTo>
                  <a:pt x="881062" y="260033"/>
                  <a:pt x="882968" y="254318"/>
                  <a:pt x="887730" y="239078"/>
                </a:cubicBezTo>
                <a:cubicBezTo>
                  <a:pt x="890587" y="227648"/>
                  <a:pt x="892493" y="216218"/>
                  <a:pt x="907733" y="216218"/>
                </a:cubicBezTo>
                <a:cubicBezTo>
                  <a:pt x="934402" y="215265"/>
                  <a:pt x="927735" y="238125"/>
                  <a:pt x="947737" y="251460"/>
                </a:cubicBezTo>
                <a:cubicBezTo>
                  <a:pt x="958215" y="258128"/>
                  <a:pt x="967740" y="271463"/>
                  <a:pt x="987743" y="280035"/>
                </a:cubicBezTo>
                <a:cubicBezTo>
                  <a:pt x="998220" y="284798"/>
                  <a:pt x="997268" y="303848"/>
                  <a:pt x="995362" y="311468"/>
                </a:cubicBezTo>
                <a:cubicBezTo>
                  <a:pt x="992505" y="315278"/>
                  <a:pt x="984885" y="309563"/>
                  <a:pt x="980123" y="302895"/>
                </a:cubicBezTo>
                <a:cubicBezTo>
                  <a:pt x="976312" y="298133"/>
                  <a:pt x="954405" y="288608"/>
                  <a:pt x="944880" y="289560"/>
                </a:cubicBezTo>
                <a:cubicBezTo>
                  <a:pt x="937260" y="290513"/>
                  <a:pt x="910590" y="285750"/>
                  <a:pt x="906780" y="296228"/>
                </a:cubicBezTo>
                <a:cubicBezTo>
                  <a:pt x="902970" y="308610"/>
                  <a:pt x="880110" y="352425"/>
                  <a:pt x="869633" y="363855"/>
                </a:cubicBezTo>
                <a:cubicBezTo>
                  <a:pt x="860108" y="373380"/>
                  <a:pt x="859155" y="383858"/>
                  <a:pt x="854393" y="396240"/>
                </a:cubicBezTo>
                <a:cubicBezTo>
                  <a:pt x="849630" y="408623"/>
                  <a:pt x="842010" y="423863"/>
                  <a:pt x="829627" y="430530"/>
                </a:cubicBezTo>
                <a:cubicBezTo>
                  <a:pt x="822960" y="434340"/>
                  <a:pt x="815340" y="435293"/>
                  <a:pt x="808673" y="436245"/>
                </a:cubicBezTo>
                <a:cubicBezTo>
                  <a:pt x="800100" y="437198"/>
                  <a:pt x="793433" y="439103"/>
                  <a:pt x="784860" y="442913"/>
                </a:cubicBezTo>
                <a:cubicBezTo>
                  <a:pt x="780098" y="444818"/>
                  <a:pt x="775335" y="445770"/>
                  <a:pt x="769620" y="447675"/>
                </a:cubicBezTo>
                <a:cubicBezTo>
                  <a:pt x="767715" y="453390"/>
                  <a:pt x="764858" y="460058"/>
                  <a:pt x="763905" y="466725"/>
                </a:cubicBezTo>
                <a:cubicBezTo>
                  <a:pt x="761048" y="478155"/>
                  <a:pt x="759143" y="487680"/>
                  <a:pt x="747712" y="495300"/>
                </a:cubicBezTo>
                <a:cubicBezTo>
                  <a:pt x="737235" y="501968"/>
                  <a:pt x="722947" y="500063"/>
                  <a:pt x="714375" y="507683"/>
                </a:cubicBezTo>
                <a:cubicBezTo>
                  <a:pt x="699135" y="487680"/>
                  <a:pt x="668655" y="461010"/>
                  <a:pt x="655320" y="461963"/>
                </a:cubicBezTo>
                <a:cubicBezTo>
                  <a:pt x="629602" y="466725"/>
                  <a:pt x="568642" y="469583"/>
                  <a:pt x="530542" y="441960"/>
                </a:cubicBezTo>
                <a:cubicBezTo>
                  <a:pt x="522922" y="436245"/>
                  <a:pt x="463867" y="403860"/>
                  <a:pt x="445770" y="395288"/>
                </a:cubicBezTo>
                <a:cubicBezTo>
                  <a:pt x="425767" y="413385"/>
                  <a:pt x="385762" y="448628"/>
                  <a:pt x="349567" y="456248"/>
                </a:cubicBezTo>
                <a:cubicBezTo>
                  <a:pt x="338137" y="459105"/>
                  <a:pt x="346710" y="439103"/>
                  <a:pt x="318135" y="438150"/>
                </a:cubicBezTo>
                <a:cubicBezTo>
                  <a:pt x="305752" y="438150"/>
                  <a:pt x="303847" y="421958"/>
                  <a:pt x="296227" y="411480"/>
                </a:cubicBezTo>
                <a:cubicBezTo>
                  <a:pt x="282892" y="392430"/>
                  <a:pt x="248602" y="322898"/>
                  <a:pt x="240030" y="284798"/>
                </a:cubicBezTo>
                <a:cubicBezTo>
                  <a:pt x="234315" y="260985"/>
                  <a:pt x="220980" y="254318"/>
                  <a:pt x="221932" y="237173"/>
                </a:cubicBezTo>
                <a:cubicBezTo>
                  <a:pt x="221932" y="227648"/>
                  <a:pt x="222170" y="220266"/>
                  <a:pt x="223242" y="213718"/>
                </a:cubicBezTo>
                <a:lnTo>
                  <a:pt x="227924" y="200025"/>
                </a:lnTo>
                <a:lnTo>
                  <a:pt x="126683" y="200025"/>
                </a:lnTo>
                <a:cubicBezTo>
                  <a:pt x="126683" y="200025"/>
                  <a:pt x="36195" y="201930"/>
                  <a:pt x="17145" y="255270"/>
                </a:cubicBezTo>
                <a:cubicBezTo>
                  <a:pt x="17145" y="255270"/>
                  <a:pt x="0" y="272415"/>
                  <a:pt x="0" y="255270"/>
                </a:cubicBezTo>
                <a:lnTo>
                  <a:pt x="0" y="131445"/>
                </a:lnTo>
                <a:cubicBezTo>
                  <a:pt x="0" y="114300"/>
                  <a:pt x="17145" y="131445"/>
                  <a:pt x="17145" y="131445"/>
                </a:cubicBezTo>
                <a:cubicBezTo>
                  <a:pt x="35243" y="184785"/>
                  <a:pt x="126683" y="186690"/>
                  <a:pt x="126683" y="186690"/>
                </a:cubicBezTo>
                <a:lnTo>
                  <a:pt x="233055" y="186690"/>
                </a:lnTo>
                <a:lnTo>
                  <a:pt x="235149" y="181214"/>
                </a:lnTo>
                <a:cubicBezTo>
                  <a:pt x="237887" y="178594"/>
                  <a:pt x="241459" y="178118"/>
                  <a:pt x="244792" y="181928"/>
                </a:cubicBezTo>
                <a:cubicBezTo>
                  <a:pt x="246697" y="174308"/>
                  <a:pt x="256222" y="174308"/>
                  <a:pt x="258127" y="180975"/>
                </a:cubicBezTo>
                <a:cubicBezTo>
                  <a:pt x="261937" y="174308"/>
                  <a:pt x="274320" y="175260"/>
                  <a:pt x="272415" y="182880"/>
                </a:cubicBezTo>
                <a:cubicBezTo>
                  <a:pt x="272415" y="182880"/>
                  <a:pt x="282892" y="173355"/>
                  <a:pt x="284797" y="184785"/>
                </a:cubicBezTo>
                <a:lnTo>
                  <a:pt x="284257" y="186690"/>
                </a:lnTo>
                <a:lnTo>
                  <a:pt x="340084" y="186690"/>
                </a:lnTo>
                <a:lnTo>
                  <a:pt x="339090" y="180975"/>
                </a:lnTo>
                <a:cubicBezTo>
                  <a:pt x="334327" y="171450"/>
                  <a:pt x="334327" y="168593"/>
                  <a:pt x="340995" y="160973"/>
                </a:cubicBezTo>
                <a:cubicBezTo>
                  <a:pt x="347662" y="154305"/>
                  <a:pt x="351472" y="153353"/>
                  <a:pt x="352425" y="144780"/>
                </a:cubicBezTo>
                <a:cubicBezTo>
                  <a:pt x="353377" y="140018"/>
                  <a:pt x="353377" y="136208"/>
                  <a:pt x="353377" y="134303"/>
                </a:cubicBezTo>
                <a:cubicBezTo>
                  <a:pt x="348615" y="132398"/>
                  <a:pt x="346710" y="130493"/>
                  <a:pt x="345757" y="124778"/>
                </a:cubicBezTo>
                <a:cubicBezTo>
                  <a:pt x="349567" y="130493"/>
                  <a:pt x="350520" y="129540"/>
                  <a:pt x="351472" y="129540"/>
                </a:cubicBezTo>
                <a:cubicBezTo>
                  <a:pt x="348615" y="118110"/>
                  <a:pt x="340042" y="104775"/>
                  <a:pt x="347662" y="94298"/>
                </a:cubicBezTo>
                <a:cubicBezTo>
                  <a:pt x="344805" y="95250"/>
                  <a:pt x="340995" y="96203"/>
                  <a:pt x="337185" y="95250"/>
                </a:cubicBezTo>
                <a:cubicBezTo>
                  <a:pt x="341947" y="90488"/>
                  <a:pt x="344805" y="81915"/>
                  <a:pt x="345757" y="78105"/>
                </a:cubicBezTo>
                <a:cubicBezTo>
                  <a:pt x="341947" y="84773"/>
                  <a:pt x="329565" y="86678"/>
                  <a:pt x="321945" y="78105"/>
                </a:cubicBezTo>
                <a:cubicBezTo>
                  <a:pt x="344805" y="80010"/>
                  <a:pt x="336232" y="47625"/>
                  <a:pt x="369570" y="26670"/>
                </a:cubicBezTo>
                <a:cubicBezTo>
                  <a:pt x="376237" y="21908"/>
                  <a:pt x="403860" y="-1905"/>
                  <a:pt x="441007" y="17145"/>
                </a:cubicBezTo>
                <a:cubicBezTo>
                  <a:pt x="459105" y="7620"/>
                  <a:pt x="488633" y="22860"/>
                  <a:pt x="491490" y="40958"/>
                </a:cubicBezTo>
                <a:cubicBezTo>
                  <a:pt x="504825" y="44768"/>
                  <a:pt x="520065" y="58103"/>
                  <a:pt x="522922" y="71438"/>
                </a:cubicBezTo>
                <a:cubicBezTo>
                  <a:pt x="526733" y="86678"/>
                  <a:pt x="529590" y="97155"/>
                  <a:pt x="544830" y="107633"/>
                </a:cubicBezTo>
                <a:cubicBezTo>
                  <a:pt x="540067" y="109538"/>
                  <a:pt x="534352" y="109538"/>
                  <a:pt x="529590" y="110490"/>
                </a:cubicBezTo>
                <a:cubicBezTo>
                  <a:pt x="535305" y="119063"/>
                  <a:pt x="551497" y="122873"/>
                  <a:pt x="561975" y="120968"/>
                </a:cubicBezTo>
                <a:cubicBezTo>
                  <a:pt x="563880" y="137160"/>
                  <a:pt x="553402" y="157163"/>
                  <a:pt x="540067" y="163830"/>
                </a:cubicBezTo>
                <a:cubicBezTo>
                  <a:pt x="541972" y="166688"/>
                  <a:pt x="546735" y="167640"/>
                  <a:pt x="550545" y="166688"/>
                </a:cubicBezTo>
                <a:cubicBezTo>
                  <a:pt x="541972" y="183833"/>
                  <a:pt x="530542" y="193358"/>
                  <a:pt x="512445" y="201930"/>
                </a:cubicBezTo>
                <a:cubicBezTo>
                  <a:pt x="514350" y="205740"/>
                  <a:pt x="518160" y="207645"/>
                  <a:pt x="521017" y="210503"/>
                </a:cubicBezTo>
                <a:cubicBezTo>
                  <a:pt x="512445" y="221933"/>
                  <a:pt x="497205" y="227648"/>
                  <a:pt x="482917" y="222885"/>
                </a:cubicBezTo>
                <a:cubicBezTo>
                  <a:pt x="485775" y="228600"/>
                  <a:pt x="481012" y="238125"/>
                  <a:pt x="487680" y="247650"/>
                </a:cubicBezTo>
                <a:cubicBezTo>
                  <a:pt x="496252" y="259080"/>
                  <a:pt x="499110" y="264795"/>
                  <a:pt x="510540" y="269558"/>
                </a:cubicBezTo>
                <a:cubicBezTo>
                  <a:pt x="516255" y="249555"/>
                  <a:pt x="522922" y="228600"/>
                  <a:pt x="526733" y="218123"/>
                </a:cubicBezTo>
                <a:cubicBezTo>
                  <a:pt x="538162" y="186690"/>
                  <a:pt x="558165" y="146685"/>
                  <a:pt x="584835" y="124778"/>
                </a:cubicBezTo>
                <a:cubicBezTo>
                  <a:pt x="601980" y="111443"/>
                  <a:pt x="676275" y="53340"/>
                  <a:pt x="682943" y="31433"/>
                </a:cubicBezTo>
                <a:cubicBezTo>
                  <a:pt x="685800" y="41910"/>
                  <a:pt x="684847" y="51435"/>
                  <a:pt x="681037" y="61913"/>
                </a:cubicBezTo>
                <a:cubicBezTo>
                  <a:pt x="698183" y="52388"/>
                  <a:pt x="734377" y="14288"/>
                  <a:pt x="746760" y="0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>
              <a:latin typeface="Microsoft YaHei" panose="020B0503020204020204" pitchFamily="34" charset="-122"/>
              <a:ea typeface="Microsoft YaHei" panose="020B0503020204020204" pitchFamily="34" charset="-122"/>
              <a:sym typeface="Microsoft YaHei" panose="020B0503020204020204" pitchFamily="34" charset="-122"/>
            </a:endParaRPr>
          </a:p>
        </p:txBody>
      </p:sp>
      <p:sp>
        <p:nvSpPr>
          <p:cNvPr id="132" name="图形 130">
            <a:extLst>
              <a:ext uri="{FF2B5EF4-FFF2-40B4-BE49-F238E27FC236}">
                <a16:creationId xmlns:a16="http://schemas.microsoft.com/office/drawing/2014/main" id="{ED878E71-283B-40F8-AAB3-ECDCE3F61D1C}"/>
              </a:ext>
            </a:extLst>
          </p:cNvPr>
          <p:cNvSpPr/>
          <p:nvPr/>
        </p:nvSpPr>
        <p:spPr>
          <a:xfrm>
            <a:off x="1123200" y="3387822"/>
            <a:ext cx="657361" cy="657361"/>
          </a:xfrm>
          <a:custGeom>
            <a:avLst/>
            <a:gdLst>
              <a:gd name="connsiteX0" fmla="*/ 258128 w 516255"/>
              <a:gd name="connsiteY0" fmla="*/ 0 h 516255"/>
              <a:gd name="connsiteX1" fmla="*/ 0 w 516255"/>
              <a:gd name="connsiteY1" fmla="*/ 258128 h 516255"/>
              <a:gd name="connsiteX2" fmla="*/ 258128 w 516255"/>
              <a:gd name="connsiteY2" fmla="*/ 516255 h 516255"/>
              <a:gd name="connsiteX3" fmla="*/ 516255 w 516255"/>
              <a:gd name="connsiteY3" fmla="*/ 258128 h 516255"/>
              <a:gd name="connsiteX4" fmla="*/ 258128 w 516255"/>
              <a:gd name="connsiteY4" fmla="*/ 0 h 516255"/>
              <a:gd name="connsiteX5" fmla="*/ 258128 w 516255"/>
              <a:gd name="connsiteY5" fmla="*/ 491490 h 516255"/>
              <a:gd name="connsiteX6" fmla="*/ 23813 w 516255"/>
              <a:gd name="connsiteY6" fmla="*/ 257175 h 516255"/>
              <a:gd name="connsiteX7" fmla="*/ 258128 w 516255"/>
              <a:gd name="connsiteY7" fmla="*/ 22860 h 516255"/>
              <a:gd name="connsiteX8" fmla="*/ 492443 w 516255"/>
              <a:gd name="connsiteY8" fmla="*/ 257175 h 516255"/>
              <a:gd name="connsiteX9" fmla="*/ 258128 w 516255"/>
              <a:gd name="connsiteY9" fmla="*/ 491490 h 516255"/>
              <a:gd name="connsiteX10" fmla="*/ 221933 w 516255"/>
              <a:gd name="connsiteY10" fmla="*/ 441960 h 516255"/>
              <a:gd name="connsiteX11" fmla="*/ 260985 w 516255"/>
              <a:gd name="connsiteY11" fmla="*/ 480060 h 516255"/>
              <a:gd name="connsiteX12" fmla="*/ 300038 w 516255"/>
              <a:gd name="connsiteY12" fmla="*/ 441960 h 516255"/>
              <a:gd name="connsiteX13" fmla="*/ 259080 w 516255"/>
              <a:gd name="connsiteY13" fmla="*/ 280035 h 516255"/>
              <a:gd name="connsiteX14" fmla="*/ 221933 w 516255"/>
              <a:gd name="connsiteY14" fmla="*/ 441960 h 516255"/>
              <a:gd name="connsiteX15" fmla="*/ 268605 w 516255"/>
              <a:gd name="connsiteY15" fmla="*/ 360998 h 516255"/>
              <a:gd name="connsiteX16" fmla="*/ 260033 w 516255"/>
              <a:gd name="connsiteY16" fmla="*/ 380048 h 516255"/>
              <a:gd name="connsiteX17" fmla="*/ 251460 w 516255"/>
              <a:gd name="connsiteY17" fmla="*/ 360998 h 516255"/>
              <a:gd name="connsiteX18" fmla="*/ 260033 w 516255"/>
              <a:gd name="connsiteY18" fmla="*/ 341948 h 516255"/>
              <a:gd name="connsiteX19" fmla="*/ 268605 w 516255"/>
              <a:gd name="connsiteY19" fmla="*/ 360998 h 516255"/>
              <a:gd name="connsiteX20" fmla="*/ 381953 w 516255"/>
              <a:gd name="connsiteY20" fmla="*/ 120015 h 516255"/>
              <a:gd name="connsiteX21" fmla="*/ 368618 w 516255"/>
              <a:gd name="connsiteY21" fmla="*/ 68580 h 516255"/>
              <a:gd name="connsiteX22" fmla="*/ 317183 w 516255"/>
              <a:gd name="connsiteY22" fmla="*/ 82868 h 516255"/>
              <a:gd name="connsiteX23" fmla="*/ 270510 w 516255"/>
              <a:gd name="connsiteY23" fmla="*/ 243840 h 516255"/>
              <a:gd name="connsiteX24" fmla="*/ 381953 w 516255"/>
              <a:gd name="connsiteY24" fmla="*/ 120015 h 516255"/>
              <a:gd name="connsiteX25" fmla="*/ 320993 w 516255"/>
              <a:gd name="connsiteY25" fmla="*/ 128588 h 516255"/>
              <a:gd name="connsiteX26" fmla="*/ 338138 w 516255"/>
              <a:gd name="connsiteY26" fmla="*/ 116205 h 516255"/>
              <a:gd name="connsiteX27" fmla="*/ 336233 w 516255"/>
              <a:gd name="connsiteY27" fmla="*/ 138113 h 516255"/>
              <a:gd name="connsiteX28" fmla="*/ 319088 w 516255"/>
              <a:gd name="connsiteY28" fmla="*/ 150495 h 516255"/>
              <a:gd name="connsiteX29" fmla="*/ 320993 w 516255"/>
              <a:gd name="connsiteY29" fmla="*/ 128588 h 516255"/>
              <a:gd name="connsiteX30" fmla="*/ 134303 w 516255"/>
              <a:gd name="connsiteY30" fmla="*/ 403860 h 516255"/>
              <a:gd name="connsiteX31" fmla="*/ 147638 w 516255"/>
              <a:gd name="connsiteY31" fmla="*/ 456248 h 516255"/>
              <a:gd name="connsiteX32" fmla="*/ 200025 w 516255"/>
              <a:gd name="connsiteY32" fmla="*/ 441960 h 516255"/>
              <a:gd name="connsiteX33" fmla="*/ 247650 w 516255"/>
              <a:gd name="connsiteY33" fmla="*/ 278130 h 516255"/>
              <a:gd name="connsiteX34" fmla="*/ 134303 w 516255"/>
              <a:gd name="connsiteY34" fmla="*/ 403860 h 516255"/>
              <a:gd name="connsiteX35" fmla="*/ 184785 w 516255"/>
              <a:gd name="connsiteY35" fmla="*/ 383858 h 516255"/>
              <a:gd name="connsiteX36" fmla="*/ 185738 w 516255"/>
              <a:gd name="connsiteY36" fmla="*/ 363855 h 516255"/>
              <a:gd name="connsiteX37" fmla="*/ 202883 w 516255"/>
              <a:gd name="connsiteY37" fmla="*/ 352425 h 516255"/>
              <a:gd name="connsiteX38" fmla="*/ 201930 w 516255"/>
              <a:gd name="connsiteY38" fmla="*/ 372428 h 516255"/>
              <a:gd name="connsiteX39" fmla="*/ 184785 w 516255"/>
              <a:gd name="connsiteY39" fmla="*/ 383858 h 516255"/>
              <a:gd name="connsiteX40" fmla="*/ 298133 w 516255"/>
              <a:gd name="connsiteY40" fmla="*/ 72390 h 516255"/>
              <a:gd name="connsiteX41" fmla="*/ 257175 w 516255"/>
              <a:gd name="connsiteY41" fmla="*/ 31433 h 516255"/>
              <a:gd name="connsiteX42" fmla="*/ 216218 w 516255"/>
              <a:gd name="connsiteY42" fmla="*/ 72390 h 516255"/>
              <a:gd name="connsiteX43" fmla="*/ 259080 w 516255"/>
              <a:gd name="connsiteY43" fmla="*/ 248603 h 516255"/>
              <a:gd name="connsiteX44" fmla="*/ 298133 w 516255"/>
              <a:gd name="connsiteY44" fmla="*/ 72390 h 516255"/>
              <a:gd name="connsiteX45" fmla="*/ 248603 w 516255"/>
              <a:gd name="connsiteY45" fmla="*/ 130493 h 516255"/>
              <a:gd name="connsiteX46" fmla="*/ 257175 w 516255"/>
              <a:gd name="connsiteY46" fmla="*/ 107633 h 516255"/>
              <a:gd name="connsiteX47" fmla="*/ 265748 w 516255"/>
              <a:gd name="connsiteY47" fmla="*/ 130493 h 516255"/>
              <a:gd name="connsiteX48" fmla="*/ 257175 w 516255"/>
              <a:gd name="connsiteY48" fmla="*/ 153353 h 516255"/>
              <a:gd name="connsiteX49" fmla="*/ 248603 w 516255"/>
              <a:gd name="connsiteY49" fmla="*/ 130493 h 516255"/>
              <a:gd name="connsiteX50" fmla="*/ 252413 w 516255"/>
              <a:gd name="connsiteY50" fmla="*/ 248603 h 516255"/>
              <a:gd name="connsiteX51" fmla="*/ 198120 w 516255"/>
              <a:gd name="connsiteY51" fmla="*/ 80010 h 516255"/>
              <a:gd name="connsiteX52" fmla="*/ 142875 w 516255"/>
              <a:gd name="connsiteY52" fmla="*/ 64770 h 516255"/>
              <a:gd name="connsiteX53" fmla="*/ 128588 w 516255"/>
              <a:gd name="connsiteY53" fmla="*/ 120015 h 516255"/>
              <a:gd name="connsiteX54" fmla="*/ 252413 w 516255"/>
              <a:gd name="connsiteY54" fmla="*/ 248603 h 516255"/>
              <a:gd name="connsiteX55" fmla="*/ 197168 w 516255"/>
              <a:gd name="connsiteY55" fmla="*/ 156210 h 516255"/>
              <a:gd name="connsiteX56" fmla="*/ 214313 w 516255"/>
              <a:gd name="connsiteY56" fmla="*/ 167640 h 516255"/>
              <a:gd name="connsiteX57" fmla="*/ 216218 w 516255"/>
              <a:gd name="connsiteY57" fmla="*/ 187643 h 516255"/>
              <a:gd name="connsiteX58" fmla="*/ 199073 w 516255"/>
              <a:gd name="connsiteY58" fmla="*/ 176213 h 516255"/>
              <a:gd name="connsiteX59" fmla="*/ 197168 w 516255"/>
              <a:gd name="connsiteY59" fmla="*/ 156210 h 516255"/>
              <a:gd name="connsiteX60" fmla="*/ 242888 w 516255"/>
              <a:gd name="connsiteY60" fmla="*/ 269558 h 516255"/>
              <a:gd name="connsiteX61" fmla="*/ 78105 w 516255"/>
              <a:gd name="connsiteY61" fmla="*/ 322898 h 516255"/>
              <a:gd name="connsiteX62" fmla="*/ 63818 w 516255"/>
              <a:gd name="connsiteY62" fmla="*/ 376238 h 516255"/>
              <a:gd name="connsiteX63" fmla="*/ 117158 w 516255"/>
              <a:gd name="connsiteY63" fmla="*/ 390525 h 516255"/>
              <a:gd name="connsiteX64" fmla="*/ 242888 w 516255"/>
              <a:gd name="connsiteY64" fmla="*/ 269558 h 516255"/>
              <a:gd name="connsiteX65" fmla="*/ 140018 w 516255"/>
              <a:gd name="connsiteY65" fmla="*/ 338138 h 516255"/>
              <a:gd name="connsiteX66" fmla="*/ 119063 w 516255"/>
              <a:gd name="connsiteY66" fmla="*/ 340043 h 516255"/>
              <a:gd name="connsiteX67" fmla="*/ 130493 w 516255"/>
              <a:gd name="connsiteY67" fmla="*/ 322898 h 516255"/>
              <a:gd name="connsiteX68" fmla="*/ 151448 w 516255"/>
              <a:gd name="connsiteY68" fmla="*/ 320993 h 516255"/>
              <a:gd name="connsiteX69" fmla="*/ 140018 w 516255"/>
              <a:gd name="connsiteY69" fmla="*/ 338138 h 516255"/>
              <a:gd name="connsiteX70" fmla="*/ 244793 w 516255"/>
              <a:gd name="connsiteY70" fmla="*/ 260985 h 516255"/>
              <a:gd name="connsiteX71" fmla="*/ 69533 w 516255"/>
              <a:gd name="connsiteY71" fmla="*/ 222885 h 516255"/>
              <a:gd name="connsiteX72" fmla="*/ 28575 w 516255"/>
              <a:gd name="connsiteY72" fmla="*/ 263843 h 516255"/>
              <a:gd name="connsiteX73" fmla="*/ 69533 w 516255"/>
              <a:gd name="connsiteY73" fmla="*/ 303848 h 516255"/>
              <a:gd name="connsiteX74" fmla="*/ 244793 w 516255"/>
              <a:gd name="connsiteY74" fmla="*/ 260985 h 516255"/>
              <a:gd name="connsiteX75" fmla="*/ 148590 w 516255"/>
              <a:gd name="connsiteY75" fmla="*/ 252413 h 516255"/>
              <a:gd name="connsiteX76" fmla="*/ 165735 w 516255"/>
              <a:gd name="connsiteY76" fmla="*/ 260985 h 516255"/>
              <a:gd name="connsiteX77" fmla="*/ 148590 w 516255"/>
              <a:gd name="connsiteY77" fmla="*/ 269558 h 516255"/>
              <a:gd name="connsiteX78" fmla="*/ 131445 w 516255"/>
              <a:gd name="connsiteY78" fmla="*/ 260985 h 516255"/>
              <a:gd name="connsiteX79" fmla="*/ 148590 w 516255"/>
              <a:gd name="connsiteY79" fmla="*/ 252413 h 516255"/>
              <a:gd name="connsiteX80" fmla="*/ 436245 w 516255"/>
              <a:gd name="connsiteY80" fmla="*/ 320040 h 516255"/>
              <a:gd name="connsiteX81" fmla="*/ 277178 w 516255"/>
              <a:gd name="connsiteY81" fmla="*/ 274320 h 516255"/>
              <a:gd name="connsiteX82" fmla="*/ 400050 w 516255"/>
              <a:gd name="connsiteY82" fmla="*/ 384810 h 516255"/>
              <a:gd name="connsiteX83" fmla="*/ 450533 w 516255"/>
              <a:gd name="connsiteY83" fmla="*/ 371475 h 516255"/>
              <a:gd name="connsiteX84" fmla="*/ 436245 w 516255"/>
              <a:gd name="connsiteY84" fmla="*/ 320040 h 516255"/>
              <a:gd name="connsiteX85" fmla="*/ 363855 w 516255"/>
              <a:gd name="connsiteY85" fmla="*/ 329565 h 516255"/>
              <a:gd name="connsiteX86" fmla="*/ 351473 w 516255"/>
              <a:gd name="connsiteY86" fmla="*/ 311468 h 516255"/>
              <a:gd name="connsiteX87" fmla="*/ 373380 w 516255"/>
              <a:gd name="connsiteY87" fmla="*/ 313373 h 516255"/>
              <a:gd name="connsiteX88" fmla="*/ 385763 w 516255"/>
              <a:gd name="connsiteY88" fmla="*/ 331470 h 516255"/>
              <a:gd name="connsiteX89" fmla="*/ 363855 w 516255"/>
              <a:gd name="connsiteY89" fmla="*/ 329565 h 516255"/>
              <a:gd name="connsiteX90" fmla="*/ 77153 w 516255"/>
              <a:gd name="connsiteY90" fmla="*/ 203835 h 516255"/>
              <a:gd name="connsiteX91" fmla="*/ 243840 w 516255"/>
              <a:gd name="connsiteY91" fmla="*/ 252413 h 516255"/>
              <a:gd name="connsiteX92" fmla="*/ 116205 w 516255"/>
              <a:gd name="connsiteY92" fmla="*/ 136208 h 516255"/>
              <a:gd name="connsiteX93" fmla="*/ 62865 w 516255"/>
              <a:gd name="connsiteY93" fmla="*/ 150495 h 516255"/>
              <a:gd name="connsiteX94" fmla="*/ 77153 w 516255"/>
              <a:gd name="connsiteY94" fmla="*/ 203835 h 516255"/>
              <a:gd name="connsiteX95" fmla="*/ 151448 w 516255"/>
              <a:gd name="connsiteY95" fmla="*/ 186690 h 516255"/>
              <a:gd name="connsiteX96" fmla="*/ 165735 w 516255"/>
              <a:gd name="connsiteY96" fmla="*/ 204788 h 516255"/>
              <a:gd name="connsiteX97" fmla="*/ 142875 w 516255"/>
              <a:gd name="connsiteY97" fmla="*/ 201930 h 516255"/>
              <a:gd name="connsiteX98" fmla="*/ 128588 w 516255"/>
              <a:gd name="connsiteY98" fmla="*/ 183833 h 516255"/>
              <a:gd name="connsiteX99" fmla="*/ 151448 w 516255"/>
              <a:gd name="connsiteY99" fmla="*/ 186690 h 516255"/>
              <a:gd name="connsiteX100" fmla="*/ 277178 w 516255"/>
              <a:gd name="connsiteY100" fmla="*/ 252413 h 516255"/>
              <a:gd name="connsiteX101" fmla="*/ 437198 w 516255"/>
              <a:gd name="connsiteY101" fmla="*/ 200978 h 516255"/>
              <a:gd name="connsiteX102" fmla="*/ 451485 w 516255"/>
              <a:gd name="connsiteY102" fmla="*/ 149543 h 516255"/>
              <a:gd name="connsiteX103" fmla="*/ 399098 w 516255"/>
              <a:gd name="connsiteY103" fmla="*/ 136208 h 516255"/>
              <a:gd name="connsiteX104" fmla="*/ 277178 w 516255"/>
              <a:gd name="connsiteY104" fmla="*/ 252413 h 516255"/>
              <a:gd name="connsiteX105" fmla="*/ 346710 w 516255"/>
              <a:gd name="connsiteY105" fmla="*/ 197168 h 516255"/>
              <a:gd name="connsiteX106" fmla="*/ 368618 w 516255"/>
              <a:gd name="connsiteY106" fmla="*/ 195263 h 516255"/>
              <a:gd name="connsiteX107" fmla="*/ 356235 w 516255"/>
              <a:gd name="connsiteY107" fmla="*/ 212408 h 516255"/>
              <a:gd name="connsiteX108" fmla="*/ 334328 w 516255"/>
              <a:gd name="connsiteY108" fmla="*/ 214313 h 516255"/>
              <a:gd name="connsiteX109" fmla="*/ 346710 w 516255"/>
              <a:gd name="connsiteY109" fmla="*/ 197168 h 516255"/>
              <a:gd name="connsiteX110" fmla="*/ 441008 w 516255"/>
              <a:gd name="connsiteY110" fmla="*/ 223838 h 516255"/>
              <a:gd name="connsiteX111" fmla="*/ 281940 w 516255"/>
              <a:gd name="connsiteY111" fmla="*/ 262890 h 516255"/>
              <a:gd name="connsiteX112" fmla="*/ 441008 w 516255"/>
              <a:gd name="connsiteY112" fmla="*/ 297180 h 516255"/>
              <a:gd name="connsiteX113" fmla="*/ 478155 w 516255"/>
              <a:gd name="connsiteY113" fmla="*/ 260985 h 516255"/>
              <a:gd name="connsiteX114" fmla="*/ 441008 w 516255"/>
              <a:gd name="connsiteY114" fmla="*/ 223838 h 516255"/>
              <a:gd name="connsiteX115" fmla="*/ 385763 w 516255"/>
              <a:gd name="connsiteY115" fmla="*/ 266700 h 516255"/>
              <a:gd name="connsiteX116" fmla="*/ 370523 w 516255"/>
              <a:gd name="connsiteY116" fmla="*/ 258128 h 516255"/>
              <a:gd name="connsiteX117" fmla="*/ 385763 w 516255"/>
              <a:gd name="connsiteY117" fmla="*/ 249555 h 516255"/>
              <a:gd name="connsiteX118" fmla="*/ 401003 w 516255"/>
              <a:gd name="connsiteY118" fmla="*/ 258128 h 516255"/>
              <a:gd name="connsiteX119" fmla="*/ 385763 w 516255"/>
              <a:gd name="connsiteY119" fmla="*/ 266700 h 516255"/>
              <a:gd name="connsiteX120" fmla="*/ 268605 w 516255"/>
              <a:gd name="connsiteY120" fmla="*/ 281940 h 516255"/>
              <a:gd name="connsiteX121" fmla="*/ 319088 w 516255"/>
              <a:gd name="connsiteY121" fmla="*/ 439103 h 516255"/>
              <a:gd name="connsiteX122" fmla="*/ 370523 w 516255"/>
              <a:gd name="connsiteY122" fmla="*/ 453390 h 516255"/>
              <a:gd name="connsiteX123" fmla="*/ 383858 w 516255"/>
              <a:gd name="connsiteY123" fmla="*/ 401955 h 516255"/>
              <a:gd name="connsiteX124" fmla="*/ 268605 w 516255"/>
              <a:gd name="connsiteY124" fmla="*/ 281940 h 516255"/>
              <a:gd name="connsiteX125" fmla="*/ 344805 w 516255"/>
              <a:gd name="connsiteY125" fmla="*/ 407670 h 516255"/>
              <a:gd name="connsiteX126" fmla="*/ 326708 w 516255"/>
              <a:gd name="connsiteY126" fmla="*/ 393383 h 516255"/>
              <a:gd name="connsiteX127" fmla="*/ 323850 w 516255"/>
              <a:gd name="connsiteY127" fmla="*/ 370523 h 516255"/>
              <a:gd name="connsiteX128" fmla="*/ 341948 w 516255"/>
              <a:gd name="connsiteY128" fmla="*/ 384810 h 516255"/>
              <a:gd name="connsiteX129" fmla="*/ 344805 w 516255"/>
              <a:gd name="connsiteY129" fmla="*/ 407670 h 5162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</a:cxnLst>
            <a:rect l="l" t="t" r="r" b="b"/>
            <a:pathLst>
              <a:path w="516255" h="516255">
                <a:moveTo>
                  <a:pt x="258128" y="0"/>
                </a:moveTo>
                <a:cubicBezTo>
                  <a:pt x="115253" y="0"/>
                  <a:pt x="0" y="115253"/>
                  <a:pt x="0" y="258128"/>
                </a:cubicBezTo>
                <a:cubicBezTo>
                  <a:pt x="0" y="401003"/>
                  <a:pt x="115253" y="516255"/>
                  <a:pt x="258128" y="516255"/>
                </a:cubicBezTo>
                <a:cubicBezTo>
                  <a:pt x="401003" y="516255"/>
                  <a:pt x="516255" y="401003"/>
                  <a:pt x="516255" y="258128"/>
                </a:cubicBezTo>
                <a:cubicBezTo>
                  <a:pt x="516255" y="115253"/>
                  <a:pt x="400050" y="0"/>
                  <a:pt x="258128" y="0"/>
                </a:cubicBezTo>
                <a:close/>
                <a:moveTo>
                  <a:pt x="258128" y="491490"/>
                </a:moveTo>
                <a:cubicBezTo>
                  <a:pt x="128588" y="491490"/>
                  <a:pt x="23813" y="386715"/>
                  <a:pt x="23813" y="257175"/>
                </a:cubicBezTo>
                <a:cubicBezTo>
                  <a:pt x="23813" y="127635"/>
                  <a:pt x="128588" y="22860"/>
                  <a:pt x="258128" y="22860"/>
                </a:cubicBezTo>
                <a:cubicBezTo>
                  <a:pt x="387668" y="22860"/>
                  <a:pt x="492443" y="127635"/>
                  <a:pt x="492443" y="257175"/>
                </a:cubicBezTo>
                <a:cubicBezTo>
                  <a:pt x="492443" y="387668"/>
                  <a:pt x="387668" y="491490"/>
                  <a:pt x="258128" y="491490"/>
                </a:cubicBezTo>
                <a:close/>
                <a:moveTo>
                  <a:pt x="221933" y="441960"/>
                </a:moveTo>
                <a:cubicBezTo>
                  <a:pt x="221933" y="468630"/>
                  <a:pt x="239078" y="480060"/>
                  <a:pt x="260985" y="480060"/>
                </a:cubicBezTo>
                <a:cubicBezTo>
                  <a:pt x="281940" y="480060"/>
                  <a:pt x="300038" y="468630"/>
                  <a:pt x="300038" y="441960"/>
                </a:cubicBezTo>
                <a:cubicBezTo>
                  <a:pt x="300038" y="415290"/>
                  <a:pt x="259080" y="280035"/>
                  <a:pt x="259080" y="280035"/>
                </a:cubicBezTo>
                <a:cubicBezTo>
                  <a:pt x="259080" y="280035"/>
                  <a:pt x="221933" y="415290"/>
                  <a:pt x="221933" y="441960"/>
                </a:cubicBezTo>
                <a:close/>
                <a:moveTo>
                  <a:pt x="268605" y="360998"/>
                </a:moveTo>
                <a:cubicBezTo>
                  <a:pt x="268605" y="371475"/>
                  <a:pt x="260033" y="380048"/>
                  <a:pt x="260033" y="380048"/>
                </a:cubicBezTo>
                <a:cubicBezTo>
                  <a:pt x="260033" y="380048"/>
                  <a:pt x="251460" y="371475"/>
                  <a:pt x="251460" y="360998"/>
                </a:cubicBezTo>
                <a:cubicBezTo>
                  <a:pt x="251460" y="350520"/>
                  <a:pt x="260033" y="341948"/>
                  <a:pt x="260033" y="341948"/>
                </a:cubicBezTo>
                <a:cubicBezTo>
                  <a:pt x="260033" y="341948"/>
                  <a:pt x="268605" y="350520"/>
                  <a:pt x="268605" y="360998"/>
                </a:cubicBezTo>
                <a:close/>
                <a:moveTo>
                  <a:pt x="381953" y="120015"/>
                </a:moveTo>
                <a:cubicBezTo>
                  <a:pt x="395288" y="97155"/>
                  <a:pt x="386715" y="79058"/>
                  <a:pt x="368618" y="68580"/>
                </a:cubicBezTo>
                <a:cubicBezTo>
                  <a:pt x="350520" y="58103"/>
                  <a:pt x="330518" y="60008"/>
                  <a:pt x="317183" y="82868"/>
                </a:cubicBezTo>
                <a:cubicBezTo>
                  <a:pt x="303848" y="105728"/>
                  <a:pt x="270510" y="243840"/>
                  <a:pt x="270510" y="243840"/>
                </a:cubicBezTo>
                <a:cubicBezTo>
                  <a:pt x="270510" y="243840"/>
                  <a:pt x="368618" y="143828"/>
                  <a:pt x="381953" y="120015"/>
                </a:cubicBezTo>
                <a:close/>
                <a:moveTo>
                  <a:pt x="320993" y="128588"/>
                </a:moveTo>
                <a:cubicBezTo>
                  <a:pt x="326708" y="119063"/>
                  <a:pt x="338138" y="116205"/>
                  <a:pt x="338138" y="116205"/>
                </a:cubicBezTo>
                <a:cubicBezTo>
                  <a:pt x="338138" y="116205"/>
                  <a:pt x="340995" y="128588"/>
                  <a:pt x="336233" y="138113"/>
                </a:cubicBezTo>
                <a:cubicBezTo>
                  <a:pt x="330518" y="147638"/>
                  <a:pt x="319088" y="150495"/>
                  <a:pt x="319088" y="150495"/>
                </a:cubicBezTo>
                <a:cubicBezTo>
                  <a:pt x="319088" y="150495"/>
                  <a:pt x="315278" y="138113"/>
                  <a:pt x="320993" y="128588"/>
                </a:cubicBezTo>
                <a:close/>
                <a:moveTo>
                  <a:pt x="134303" y="403860"/>
                </a:moveTo>
                <a:cubicBezTo>
                  <a:pt x="120968" y="427673"/>
                  <a:pt x="129540" y="445770"/>
                  <a:pt x="147638" y="456248"/>
                </a:cubicBezTo>
                <a:cubicBezTo>
                  <a:pt x="165735" y="466725"/>
                  <a:pt x="186690" y="465773"/>
                  <a:pt x="200025" y="441960"/>
                </a:cubicBezTo>
                <a:cubicBezTo>
                  <a:pt x="213360" y="418148"/>
                  <a:pt x="247650" y="278130"/>
                  <a:pt x="247650" y="278130"/>
                </a:cubicBezTo>
                <a:cubicBezTo>
                  <a:pt x="247650" y="278130"/>
                  <a:pt x="147638" y="381000"/>
                  <a:pt x="134303" y="403860"/>
                </a:cubicBezTo>
                <a:close/>
                <a:moveTo>
                  <a:pt x="184785" y="383858"/>
                </a:moveTo>
                <a:cubicBezTo>
                  <a:pt x="184785" y="383858"/>
                  <a:pt x="180975" y="372428"/>
                  <a:pt x="185738" y="363855"/>
                </a:cubicBezTo>
                <a:cubicBezTo>
                  <a:pt x="190500" y="355283"/>
                  <a:pt x="202883" y="352425"/>
                  <a:pt x="202883" y="352425"/>
                </a:cubicBezTo>
                <a:cubicBezTo>
                  <a:pt x="202883" y="352425"/>
                  <a:pt x="206693" y="363855"/>
                  <a:pt x="201930" y="372428"/>
                </a:cubicBezTo>
                <a:cubicBezTo>
                  <a:pt x="197168" y="381953"/>
                  <a:pt x="184785" y="383858"/>
                  <a:pt x="184785" y="383858"/>
                </a:cubicBezTo>
                <a:close/>
                <a:moveTo>
                  <a:pt x="298133" y="72390"/>
                </a:moveTo>
                <a:cubicBezTo>
                  <a:pt x="298133" y="43815"/>
                  <a:pt x="280035" y="31433"/>
                  <a:pt x="257175" y="31433"/>
                </a:cubicBezTo>
                <a:cubicBezTo>
                  <a:pt x="234315" y="31433"/>
                  <a:pt x="216218" y="43815"/>
                  <a:pt x="216218" y="72390"/>
                </a:cubicBezTo>
                <a:cubicBezTo>
                  <a:pt x="216218" y="100965"/>
                  <a:pt x="259080" y="248603"/>
                  <a:pt x="259080" y="248603"/>
                </a:cubicBezTo>
                <a:cubicBezTo>
                  <a:pt x="259080" y="248603"/>
                  <a:pt x="298133" y="101918"/>
                  <a:pt x="298133" y="72390"/>
                </a:cubicBezTo>
                <a:close/>
                <a:moveTo>
                  <a:pt x="248603" y="130493"/>
                </a:moveTo>
                <a:cubicBezTo>
                  <a:pt x="248603" y="118110"/>
                  <a:pt x="257175" y="107633"/>
                  <a:pt x="257175" y="107633"/>
                </a:cubicBezTo>
                <a:cubicBezTo>
                  <a:pt x="257175" y="107633"/>
                  <a:pt x="265748" y="118110"/>
                  <a:pt x="265748" y="130493"/>
                </a:cubicBezTo>
                <a:cubicBezTo>
                  <a:pt x="265748" y="142875"/>
                  <a:pt x="257175" y="153353"/>
                  <a:pt x="257175" y="153353"/>
                </a:cubicBezTo>
                <a:cubicBezTo>
                  <a:pt x="257175" y="153353"/>
                  <a:pt x="248603" y="142875"/>
                  <a:pt x="248603" y="130493"/>
                </a:cubicBezTo>
                <a:close/>
                <a:moveTo>
                  <a:pt x="252413" y="248603"/>
                </a:moveTo>
                <a:cubicBezTo>
                  <a:pt x="252413" y="248603"/>
                  <a:pt x="212408" y="104775"/>
                  <a:pt x="198120" y="80010"/>
                </a:cubicBezTo>
                <a:cubicBezTo>
                  <a:pt x="183833" y="55245"/>
                  <a:pt x="161925" y="53340"/>
                  <a:pt x="142875" y="64770"/>
                </a:cubicBezTo>
                <a:cubicBezTo>
                  <a:pt x="123825" y="76200"/>
                  <a:pt x="114300" y="95250"/>
                  <a:pt x="128588" y="120015"/>
                </a:cubicBezTo>
                <a:cubicBezTo>
                  <a:pt x="142875" y="144780"/>
                  <a:pt x="252413" y="248603"/>
                  <a:pt x="252413" y="248603"/>
                </a:cubicBezTo>
                <a:close/>
                <a:moveTo>
                  <a:pt x="197168" y="156210"/>
                </a:moveTo>
                <a:cubicBezTo>
                  <a:pt x="197168" y="156210"/>
                  <a:pt x="208598" y="159068"/>
                  <a:pt x="214313" y="167640"/>
                </a:cubicBezTo>
                <a:cubicBezTo>
                  <a:pt x="219075" y="176213"/>
                  <a:pt x="216218" y="187643"/>
                  <a:pt x="216218" y="187643"/>
                </a:cubicBezTo>
                <a:cubicBezTo>
                  <a:pt x="216218" y="187643"/>
                  <a:pt x="204788" y="184785"/>
                  <a:pt x="199073" y="176213"/>
                </a:cubicBezTo>
                <a:cubicBezTo>
                  <a:pt x="194310" y="167640"/>
                  <a:pt x="197168" y="156210"/>
                  <a:pt x="197168" y="156210"/>
                </a:cubicBezTo>
                <a:close/>
                <a:moveTo>
                  <a:pt x="242888" y="269558"/>
                </a:moveTo>
                <a:cubicBezTo>
                  <a:pt x="242888" y="269558"/>
                  <a:pt x="102870" y="308610"/>
                  <a:pt x="78105" y="322898"/>
                </a:cubicBezTo>
                <a:cubicBezTo>
                  <a:pt x="54293" y="337185"/>
                  <a:pt x="52388" y="358140"/>
                  <a:pt x="63818" y="376238"/>
                </a:cubicBezTo>
                <a:cubicBezTo>
                  <a:pt x="74295" y="395288"/>
                  <a:pt x="93345" y="403860"/>
                  <a:pt x="117158" y="390525"/>
                </a:cubicBezTo>
                <a:cubicBezTo>
                  <a:pt x="140970" y="376238"/>
                  <a:pt x="242888" y="269558"/>
                  <a:pt x="242888" y="269558"/>
                </a:cubicBezTo>
                <a:close/>
                <a:moveTo>
                  <a:pt x="140018" y="338138"/>
                </a:moveTo>
                <a:cubicBezTo>
                  <a:pt x="131445" y="342900"/>
                  <a:pt x="119063" y="340043"/>
                  <a:pt x="119063" y="340043"/>
                </a:cubicBezTo>
                <a:cubicBezTo>
                  <a:pt x="119063" y="340043"/>
                  <a:pt x="121920" y="328613"/>
                  <a:pt x="130493" y="322898"/>
                </a:cubicBezTo>
                <a:cubicBezTo>
                  <a:pt x="139065" y="318135"/>
                  <a:pt x="151448" y="320993"/>
                  <a:pt x="151448" y="320993"/>
                </a:cubicBezTo>
                <a:cubicBezTo>
                  <a:pt x="151448" y="320993"/>
                  <a:pt x="148590" y="332423"/>
                  <a:pt x="140018" y="338138"/>
                </a:cubicBezTo>
                <a:close/>
                <a:moveTo>
                  <a:pt x="244793" y="260985"/>
                </a:moveTo>
                <a:cubicBezTo>
                  <a:pt x="244793" y="260985"/>
                  <a:pt x="98108" y="222885"/>
                  <a:pt x="69533" y="222885"/>
                </a:cubicBezTo>
                <a:cubicBezTo>
                  <a:pt x="40958" y="222885"/>
                  <a:pt x="28575" y="240983"/>
                  <a:pt x="28575" y="263843"/>
                </a:cubicBezTo>
                <a:cubicBezTo>
                  <a:pt x="28575" y="285750"/>
                  <a:pt x="40958" y="303848"/>
                  <a:pt x="69533" y="303848"/>
                </a:cubicBezTo>
                <a:cubicBezTo>
                  <a:pt x="98108" y="303848"/>
                  <a:pt x="244793" y="260985"/>
                  <a:pt x="244793" y="260985"/>
                </a:cubicBezTo>
                <a:close/>
                <a:moveTo>
                  <a:pt x="148590" y="252413"/>
                </a:moveTo>
                <a:cubicBezTo>
                  <a:pt x="158115" y="252413"/>
                  <a:pt x="165735" y="260985"/>
                  <a:pt x="165735" y="260985"/>
                </a:cubicBezTo>
                <a:cubicBezTo>
                  <a:pt x="165735" y="260985"/>
                  <a:pt x="158115" y="269558"/>
                  <a:pt x="148590" y="269558"/>
                </a:cubicBezTo>
                <a:cubicBezTo>
                  <a:pt x="139065" y="269558"/>
                  <a:pt x="131445" y="260985"/>
                  <a:pt x="131445" y="260985"/>
                </a:cubicBezTo>
                <a:cubicBezTo>
                  <a:pt x="131445" y="260985"/>
                  <a:pt x="140018" y="252413"/>
                  <a:pt x="148590" y="252413"/>
                </a:cubicBezTo>
                <a:close/>
                <a:moveTo>
                  <a:pt x="436245" y="320040"/>
                </a:moveTo>
                <a:cubicBezTo>
                  <a:pt x="413385" y="306705"/>
                  <a:pt x="277178" y="274320"/>
                  <a:pt x="277178" y="274320"/>
                </a:cubicBezTo>
                <a:cubicBezTo>
                  <a:pt x="277178" y="274320"/>
                  <a:pt x="377190" y="371475"/>
                  <a:pt x="400050" y="384810"/>
                </a:cubicBezTo>
                <a:cubicBezTo>
                  <a:pt x="422910" y="398145"/>
                  <a:pt x="441008" y="389573"/>
                  <a:pt x="450533" y="371475"/>
                </a:cubicBezTo>
                <a:cubicBezTo>
                  <a:pt x="461010" y="353378"/>
                  <a:pt x="459105" y="333375"/>
                  <a:pt x="436245" y="320040"/>
                </a:cubicBezTo>
                <a:close/>
                <a:moveTo>
                  <a:pt x="363855" y="329565"/>
                </a:moveTo>
                <a:cubicBezTo>
                  <a:pt x="354330" y="323850"/>
                  <a:pt x="351473" y="311468"/>
                  <a:pt x="351473" y="311468"/>
                </a:cubicBezTo>
                <a:cubicBezTo>
                  <a:pt x="351473" y="311468"/>
                  <a:pt x="363855" y="308610"/>
                  <a:pt x="373380" y="313373"/>
                </a:cubicBezTo>
                <a:cubicBezTo>
                  <a:pt x="382905" y="319088"/>
                  <a:pt x="385763" y="331470"/>
                  <a:pt x="385763" y="331470"/>
                </a:cubicBezTo>
                <a:cubicBezTo>
                  <a:pt x="385763" y="331470"/>
                  <a:pt x="373380" y="335280"/>
                  <a:pt x="363855" y="329565"/>
                </a:cubicBezTo>
                <a:close/>
                <a:moveTo>
                  <a:pt x="77153" y="203835"/>
                </a:moveTo>
                <a:cubicBezTo>
                  <a:pt x="100965" y="218123"/>
                  <a:pt x="243840" y="252413"/>
                  <a:pt x="243840" y="252413"/>
                </a:cubicBezTo>
                <a:cubicBezTo>
                  <a:pt x="243840" y="252413"/>
                  <a:pt x="140018" y="150495"/>
                  <a:pt x="116205" y="136208"/>
                </a:cubicBezTo>
                <a:cubicBezTo>
                  <a:pt x="92393" y="121920"/>
                  <a:pt x="73343" y="131445"/>
                  <a:pt x="62865" y="150495"/>
                </a:cubicBezTo>
                <a:cubicBezTo>
                  <a:pt x="51435" y="168593"/>
                  <a:pt x="53340" y="189548"/>
                  <a:pt x="77153" y="203835"/>
                </a:cubicBezTo>
                <a:close/>
                <a:moveTo>
                  <a:pt x="151448" y="186690"/>
                </a:moveTo>
                <a:cubicBezTo>
                  <a:pt x="161925" y="192405"/>
                  <a:pt x="165735" y="204788"/>
                  <a:pt x="165735" y="204788"/>
                </a:cubicBezTo>
                <a:cubicBezTo>
                  <a:pt x="165735" y="204788"/>
                  <a:pt x="153353" y="207645"/>
                  <a:pt x="142875" y="201930"/>
                </a:cubicBezTo>
                <a:cubicBezTo>
                  <a:pt x="132398" y="196215"/>
                  <a:pt x="128588" y="183833"/>
                  <a:pt x="128588" y="183833"/>
                </a:cubicBezTo>
                <a:cubicBezTo>
                  <a:pt x="128588" y="183833"/>
                  <a:pt x="141923" y="180975"/>
                  <a:pt x="151448" y="186690"/>
                </a:cubicBezTo>
                <a:close/>
                <a:moveTo>
                  <a:pt x="277178" y="252413"/>
                </a:moveTo>
                <a:cubicBezTo>
                  <a:pt x="277178" y="252413"/>
                  <a:pt x="413385" y="214313"/>
                  <a:pt x="437198" y="200978"/>
                </a:cubicBezTo>
                <a:cubicBezTo>
                  <a:pt x="461010" y="187643"/>
                  <a:pt x="461963" y="167640"/>
                  <a:pt x="451485" y="149543"/>
                </a:cubicBezTo>
                <a:cubicBezTo>
                  <a:pt x="441008" y="131445"/>
                  <a:pt x="422910" y="122873"/>
                  <a:pt x="399098" y="136208"/>
                </a:cubicBezTo>
                <a:cubicBezTo>
                  <a:pt x="375285" y="148590"/>
                  <a:pt x="277178" y="252413"/>
                  <a:pt x="277178" y="252413"/>
                </a:cubicBezTo>
                <a:close/>
                <a:moveTo>
                  <a:pt x="346710" y="197168"/>
                </a:moveTo>
                <a:cubicBezTo>
                  <a:pt x="356235" y="191453"/>
                  <a:pt x="368618" y="195263"/>
                  <a:pt x="368618" y="195263"/>
                </a:cubicBezTo>
                <a:cubicBezTo>
                  <a:pt x="368618" y="195263"/>
                  <a:pt x="365760" y="207645"/>
                  <a:pt x="356235" y="212408"/>
                </a:cubicBezTo>
                <a:cubicBezTo>
                  <a:pt x="346710" y="218123"/>
                  <a:pt x="334328" y="214313"/>
                  <a:pt x="334328" y="214313"/>
                </a:cubicBezTo>
                <a:cubicBezTo>
                  <a:pt x="334328" y="214313"/>
                  <a:pt x="337185" y="202883"/>
                  <a:pt x="346710" y="197168"/>
                </a:cubicBezTo>
                <a:close/>
                <a:moveTo>
                  <a:pt x="441008" y="223838"/>
                </a:moveTo>
                <a:cubicBezTo>
                  <a:pt x="415290" y="223838"/>
                  <a:pt x="281940" y="262890"/>
                  <a:pt x="281940" y="262890"/>
                </a:cubicBezTo>
                <a:cubicBezTo>
                  <a:pt x="281940" y="262890"/>
                  <a:pt x="415290" y="297180"/>
                  <a:pt x="441008" y="297180"/>
                </a:cubicBezTo>
                <a:cubicBezTo>
                  <a:pt x="466725" y="297180"/>
                  <a:pt x="478155" y="280988"/>
                  <a:pt x="478155" y="260985"/>
                </a:cubicBezTo>
                <a:cubicBezTo>
                  <a:pt x="478155" y="240030"/>
                  <a:pt x="467678" y="223838"/>
                  <a:pt x="441008" y="223838"/>
                </a:cubicBezTo>
                <a:close/>
                <a:moveTo>
                  <a:pt x="385763" y="266700"/>
                </a:moveTo>
                <a:cubicBezTo>
                  <a:pt x="377190" y="266700"/>
                  <a:pt x="370523" y="258128"/>
                  <a:pt x="370523" y="258128"/>
                </a:cubicBezTo>
                <a:cubicBezTo>
                  <a:pt x="370523" y="258128"/>
                  <a:pt x="377190" y="249555"/>
                  <a:pt x="385763" y="249555"/>
                </a:cubicBezTo>
                <a:cubicBezTo>
                  <a:pt x="394335" y="249555"/>
                  <a:pt x="401003" y="258128"/>
                  <a:pt x="401003" y="258128"/>
                </a:cubicBezTo>
                <a:cubicBezTo>
                  <a:pt x="401003" y="258128"/>
                  <a:pt x="394335" y="266700"/>
                  <a:pt x="385763" y="266700"/>
                </a:cubicBezTo>
                <a:close/>
                <a:moveTo>
                  <a:pt x="268605" y="281940"/>
                </a:moveTo>
                <a:cubicBezTo>
                  <a:pt x="268605" y="281940"/>
                  <a:pt x="305753" y="416243"/>
                  <a:pt x="319088" y="439103"/>
                </a:cubicBezTo>
                <a:cubicBezTo>
                  <a:pt x="332423" y="461963"/>
                  <a:pt x="352425" y="463868"/>
                  <a:pt x="370523" y="453390"/>
                </a:cubicBezTo>
                <a:cubicBezTo>
                  <a:pt x="388620" y="442913"/>
                  <a:pt x="397193" y="424815"/>
                  <a:pt x="383858" y="401955"/>
                </a:cubicBezTo>
                <a:cubicBezTo>
                  <a:pt x="370523" y="379095"/>
                  <a:pt x="268605" y="281940"/>
                  <a:pt x="268605" y="281940"/>
                </a:cubicBezTo>
                <a:close/>
                <a:moveTo>
                  <a:pt x="344805" y="407670"/>
                </a:moveTo>
                <a:cubicBezTo>
                  <a:pt x="344805" y="407670"/>
                  <a:pt x="332423" y="403860"/>
                  <a:pt x="326708" y="393383"/>
                </a:cubicBezTo>
                <a:cubicBezTo>
                  <a:pt x="320993" y="382905"/>
                  <a:pt x="323850" y="370523"/>
                  <a:pt x="323850" y="370523"/>
                </a:cubicBezTo>
                <a:cubicBezTo>
                  <a:pt x="323850" y="370523"/>
                  <a:pt x="336233" y="374333"/>
                  <a:pt x="341948" y="384810"/>
                </a:cubicBezTo>
                <a:cubicBezTo>
                  <a:pt x="347663" y="394335"/>
                  <a:pt x="344805" y="407670"/>
                  <a:pt x="344805" y="407670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>
              <a:latin typeface="Microsoft YaHei" panose="020B0503020204020204" pitchFamily="34" charset="-122"/>
              <a:ea typeface="Microsoft YaHei" panose="020B0503020204020204" pitchFamily="34" charset="-122"/>
              <a:sym typeface="Microsoft YaHei" panose="020B0503020204020204" pitchFamily="34" charset="-122"/>
            </a:endParaRPr>
          </a:p>
        </p:txBody>
      </p:sp>
      <p:sp>
        <p:nvSpPr>
          <p:cNvPr id="135" name="图形 133">
            <a:extLst>
              <a:ext uri="{FF2B5EF4-FFF2-40B4-BE49-F238E27FC236}">
                <a16:creationId xmlns:a16="http://schemas.microsoft.com/office/drawing/2014/main" id="{668F402B-CDE7-4A2C-A1AB-7E27CCA98992}"/>
              </a:ext>
            </a:extLst>
          </p:cNvPr>
          <p:cNvSpPr/>
          <p:nvPr/>
        </p:nvSpPr>
        <p:spPr>
          <a:xfrm>
            <a:off x="7429519" y="1802491"/>
            <a:ext cx="581278" cy="823461"/>
          </a:xfrm>
          <a:custGeom>
            <a:avLst/>
            <a:gdLst>
              <a:gd name="connsiteX0" fmla="*/ 386517 w 387619"/>
              <a:gd name="connsiteY0" fmla="*/ 496729 h 549116"/>
              <a:gd name="connsiteX1" fmla="*/ 295077 w 387619"/>
              <a:gd name="connsiteY1" fmla="*/ 343376 h 549116"/>
              <a:gd name="connsiteX2" fmla="*/ 300792 w 387619"/>
              <a:gd name="connsiteY2" fmla="*/ 332899 h 549116"/>
              <a:gd name="connsiteX3" fmla="*/ 333177 w 387619"/>
              <a:gd name="connsiteY3" fmla="*/ 332899 h 549116"/>
              <a:gd name="connsiteX4" fmla="*/ 338892 w 387619"/>
              <a:gd name="connsiteY4" fmla="*/ 322421 h 549116"/>
              <a:gd name="connsiteX5" fmla="*/ 269359 w 387619"/>
              <a:gd name="connsiteY5" fmla="*/ 205264 h 549116"/>
              <a:gd name="connsiteX6" fmla="*/ 276027 w 387619"/>
              <a:gd name="connsiteY6" fmla="*/ 195739 h 549116"/>
              <a:gd name="connsiteX7" fmla="*/ 301744 w 387619"/>
              <a:gd name="connsiteY7" fmla="*/ 195739 h 549116"/>
              <a:gd name="connsiteX8" fmla="*/ 307459 w 387619"/>
              <a:gd name="connsiteY8" fmla="*/ 185261 h 549116"/>
              <a:gd name="connsiteX9" fmla="*/ 199827 w 387619"/>
              <a:gd name="connsiteY9" fmla="*/ 4286 h 549116"/>
              <a:gd name="connsiteX10" fmla="*/ 187444 w 387619"/>
              <a:gd name="connsiteY10" fmla="*/ 4286 h 549116"/>
              <a:gd name="connsiteX11" fmla="*/ 79812 w 387619"/>
              <a:gd name="connsiteY11" fmla="*/ 185261 h 549116"/>
              <a:gd name="connsiteX12" fmla="*/ 85527 w 387619"/>
              <a:gd name="connsiteY12" fmla="*/ 195739 h 549116"/>
              <a:gd name="connsiteX13" fmla="*/ 111244 w 387619"/>
              <a:gd name="connsiteY13" fmla="*/ 195739 h 549116"/>
              <a:gd name="connsiteX14" fmla="*/ 116959 w 387619"/>
              <a:gd name="connsiteY14" fmla="*/ 206216 h 549116"/>
              <a:gd name="connsiteX15" fmla="*/ 48379 w 387619"/>
              <a:gd name="connsiteY15" fmla="*/ 323374 h 549116"/>
              <a:gd name="connsiteX16" fmla="*/ 54094 w 387619"/>
              <a:gd name="connsiteY16" fmla="*/ 333851 h 549116"/>
              <a:gd name="connsiteX17" fmla="*/ 86479 w 387619"/>
              <a:gd name="connsiteY17" fmla="*/ 333851 h 549116"/>
              <a:gd name="connsiteX18" fmla="*/ 92194 w 387619"/>
              <a:gd name="connsiteY18" fmla="*/ 344329 h 549116"/>
              <a:gd name="connsiteX19" fmla="*/ 1707 w 387619"/>
              <a:gd name="connsiteY19" fmla="*/ 496729 h 549116"/>
              <a:gd name="connsiteX20" fmla="*/ 7422 w 387619"/>
              <a:gd name="connsiteY20" fmla="*/ 507206 h 549116"/>
              <a:gd name="connsiteX21" fmla="*/ 379849 w 387619"/>
              <a:gd name="connsiteY21" fmla="*/ 507206 h 549116"/>
              <a:gd name="connsiteX22" fmla="*/ 386517 w 387619"/>
              <a:gd name="connsiteY22" fmla="*/ 496729 h 549116"/>
              <a:gd name="connsiteX23" fmla="*/ 253167 w 387619"/>
              <a:gd name="connsiteY23" fmla="*/ 137636 h 549116"/>
              <a:gd name="connsiteX24" fmla="*/ 268407 w 387619"/>
              <a:gd name="connsiteY24" fmla="*/ 152876 h 549116"/>
              <a:gd name="connsiteX25" fmla="*/ 253167 w 387619"/>
              <a:gd name="connsiteY25" fmla="*/ 168116 h 549116"/>
              <a:gd name="connsiteX26" fmla="*/ 237927 w 387619"/>
              <a:gd name="connsiteY26" fmla="*/ 152876 h 549116"/>
              <a:gd name="connsiteX27" fmla="*/ 253167 w 387619"/>
              <a:gd name="connsiteY27" fmla="*/ 137636 h 549116"/>
              <a:gd name="connsiteX28" fmla="*/ 245547 w 387619"/>
              <a:gd name="connsiteY28" fmla="*/ 240506 h 549116"/>
              <a:gd name="connsiteX29" fmla="*/ 260787 w 387619"/>
              <a:gd name="connsiteY29" fmla="*/ 255746 h 549116"/>
              <a:gd name="connsiteX30" fmla="*/ 245547 w 387619"/>
              <a:gd name="connsiteY30" fmla="*/ 270986 h 549116"/>
              <a:gd name="connsiteX31" fmla="*/ 230307 w 387619"/>
              <a:gd name="connsiteY31" fmla="*/ 255746 h 549116"/>
              <a:gd name="connsiteX32" fmla="*/ 245547 w 387619"/>
              <a:gd name="connsiteY32" fmla="*/ 240506 h 549116"/>
              <a:gd name="connsiteX33" fmla="*/ 192207 w 387619"/>
              <a:gd name="connsiteY33" fmla="*/ 75724 h 549116"/>
              <a:gd name="connsiteX34" fmla="*/ 207447 w 387619"/>
              <a:gd name="connsiteY34" fmla="*/ 90964 h 549116"/>
              <a:gd name="connsiteX35" fmla="*/ 192207 w 387619"/>
              <a:gd name="connsiteY35" fmla="*/ 105251 h 549116"/>
              <a:gd name="connsiteX36" fmla="*/ 176967 w 387619"/>
              <a:gd name="connsiteY36" fmla="*/ 90011 h 549116"/>
              <a:gd name="connsiteX37" fmla="*/ 192207 w 387619"/>
              <a:gd name="connsiteY37" fmla="*/ 75724 h 549116"/>
              <a:gd name="connsiteX38" fmla="*/ 113149 w 387619"/>
              <a:gd name="connsiteY38" fmla="*/ 163354 h 549116"/>
              <a:gd name="connsiteX39" fmla="*/ 128389 w 387619"/>
              <a:gd name="connsiteY39" fmla="*/ 148114 h 549116"/>
              <a:gd name="connsiteX40" fmla="*/ 143629 w 387619"/>
              <a:gd name="connsiteY40" fmla="*/ 163354 h 549116"/>
              <a:gd name="connsiteX41" fmla="*/ 128389 w 387619"/>
              <a:gd name="connsiteY41" fmla="*/ 178594 h 549116"/>
              <a:gd name="connsiteX42" fmla="*/ 113149 w 387619"/>
              <a:gd name="connsiteY42" fmla="*/ 163354 h 549116"/>
              <a:gd name="connsiteX43" fmla="*/ 75049 w 387619"/>
              <a:gd name="connsiteY43" fmla="*/ 482441 h 549116"/>
              <a:gd name="connsiteX44" fmla="*/ 46474 w 387619"/>
              <a:gd name="connsiteY44" fmla="*/ 454819 h 549116"/>
              <a:gd name="connsiteX45" fmla="*/ 75049 w 387619"/>
              <a:gd name="connsiteY45" fmla="*/ 427196 h 549116"/>
              <a:gd name="connsiteX46" fmla="*/ 103624 w 387619"/>
              <a:gd name="connsiteY46" fmla="*/ 454819 h 549116"/>
              <a:gd name="connsiteX47" fmla="*/ 75049 w 387619"/>
              <a:gd name="connsiteY47" fmla="*/ 482441 h 549116"/>
              <a:gd name="connsiteX48" fmla="*/ 132199 w 387619"/>
              <a:gd name="connsiteY48" fmla="*/ 399574 h 549116"/>
              <a:gd name="connsiteX49" fmla="*/ 116959 w 387619"/>
              <a:gd name="connsiteY49" fmla="*/ 384334 h 549116"/>
              <a:gd name="connsiteX50" fmla="*/ 132199 w 387619"/>
              <a:gd name="connsiteY50" fmla="*/ 369094 h 549116"/>
              <a:gd name="connsiteX51" fmla="*/ 147439 w 387619"/>
              <a:gd name="connsiteY51" fmla="*/ 384334 h 549116"/>
              <a:gd name="connsiteX52" fmla="*/ 132199 w 387619"/>
              <a:gd name="connsiteY52" fmla="*/ 399574 h 549116"/>
              <a:gd name="connsiteX53" fmla="*/ 137914 w 387619"/>
              <a:gd name="connsiteY53" fmla="*/ 323374 h 549116"/>
              <a:gd name="connsiteX54" fmla="*/ 109339 w 387619"/>
              <a:gd name="connsiteY54" fmla="*/ 295751 h 549116"/>
              <a:gd name="connsiteX55" fmla="*/ 137914 w 387619"/>
              <a:gd name="connsiteY55" fmla="*/ 268129 h 549116"/>
              <a:gd name="connsiteX56" fmla="*/ 166489 w 387619"/>
              <a:gd name="connsiteY56" fmla="*/ 295751 h 549116"/>
              <a:gd name="connsiteX57" fmla="*/ 137914 w 387619"/>
              <a:gd name="connsiteY57" fmla="*/ 323374 h 549116"/>
              <a:gd name="connsiteX58" fmla="*/ 196017 w 387619"/>
              <a:gd name="connsiteY58" fmla="*/ 483394 h 549116"/>
              <a:gd name="connsiteX59" fmla="*/ 180777 w 387619"/>
              <a:gd name="connsiteY59" fmla="*/ 468154 h 549116"/>
              <a:gd name="connsiteX60" fmla="*/ 196017 w 387619"/>
              <a:gd name="connsiteY60" fmla="*/ 452914 h 549116"/>
              <a:gd name="connsiteX61" fmla="*/ 211257 w 387619"/>
              <a:gd name="connsiteY61" fmla="*/ 468154 h 549116"/>
              <a:gd name="connsiteX62" fmla="*/ 196017 w 387619"/>
              <a:gd name="connsiteY62" fmla="*/ 483394 h 549116"/>
              <a:gd name="connsiteX63" fmla="*/ 194112 w 387619"/>
              <a:gd name="connsiteY63" fmla="*/ 215741 h 549116"/>
              <a:gd name="connsiteX64" fmla="*/ 165537 w 387619"/>
              <a:gd name="connsiteY64" fmla="*/ 188119 h 549116"/>
              <a:gd name="connsiteX65" fmla="*/ 194112 w 387619"/>
              <a:gd name="connsiteY65" fmla="*/ 160496 h 549116"/>
              <a:gd name="connsiteX66" fmla="*/ 222687 w 387619"/>
              <a:gd name="connsiteY66" fmla="*/ 188119 h 549116"/>
              <a:gd name="connsiteX67" fmla="*/ 194112 w 387619"/>
              <a:gd name="connsiteY67" fmla="*/ 215741 h 549116"/>
              <a:gd name="connsiteX68" fmla="*/ 218877 w 387619"/>
              <a:gd name="connsiteY68" fmla="*/ 332899 h 549116"/>
              <a:gd name="connsiteX69" fmla="*/ 247452 w 387619"/>
              <a:gd name="connsiteY69" fmla="*/ 305276 h 549116"/>
              <a:gd name="connsiteX70" fmla="*/ 276027 w 387619"/>
              <a:gd name="connsiteY70" fmla="*/ 332899 h 549116"/>
              <a:gd name="connsiteX71" fmla="*/ 247452 w 387619"/>
              <a:gd name="connsiteY71" fmla="*/ 360521 h 549116"/>
              <a:gd name="connsiteX72" fmla="*/ 218877 w 387619"/>
              <a:gd name="connsiteY72" fmla="*/ 332899 h 549116"/>
              <a:gd name="connsiteX73" fmla="*/ 243642 w 387619"/>
              <a:gd name="connsiteY73" fmla="*/ 408146 h 549116"/>
              <a:gd name="connsiteX74" fmla="*/ 228402 w 387619"/>
              <a:gd name="connsiteY74" fmla="*/ 392906 h 549116"/>
              <a:gd name="connsiteX75" fmla="*/ 243642 w 387619"/>
              <a:gd name="connsiteY75" fmla="*/ 377666 h 549116"/>
              <a:gd name="connsiteX76" fmla="*/ 258882 w 387619"/>
              <a:gd name="connsiteY76" fmla="*/ 392906 h 549116"/>
              <a:gd name="connsiteX77" fmla="*/ 243642 w 387619"/>
              <a:gd name="connsiteY77" fmla="*/ 408146 h 549116"/>
              <a:gd name="connsiteX78" fmla="*/ 294124 w 387619"/>
              <a:gd name="connsiteY78" fmla="*/ 478631 h 549116"/>
              <a:gd name="connsiteX79" fmla="*/ 265549 w 387619"/>
              <a:gd name="connsiteY79" fmla="*/ 451009 h 549116"/>
              <a:gd name="connsiteX80" fmla="*/ 294124 w 387619"/>
              <a:gd name="connsiteY80" fmla="*/ 423386 h 549116"/>
              <a:gd name="connsiteX81" fmla="*/ 322699 w 387619"/>
              <a:gd name="connsiteY81" fmla="*/ 451009 h 549116"/>
              <a:gd name="connsiteX82" fmla="*/ 294124 w 387619"/>
              <a:gd name="connsiteY82" fmla="*/ 478631 h 549116"/>
              <a:gd name="connsiteX83" fmla="*/ 256024 w 387619"/>
              <a:gd name="connsiteY83" fmla="*/ 549116 h 549116"/>
              <a:gd name="connsiteX84" fmla="*/ 132199 w 387619"/>
              <a:gd name="connsiteY84" fmla="*/ 549116 h 549116"/>
              <a:gd name="connsiteX85" fmla="*/ 132199 w 387619"/>
              <a:gd name="connsiteY85" fmla="*/ 515779 h 549116"/>
              <a:gd name="connsiteX86" fmla="*/ 256024 w 387619"/>
              <a:gd name="connsiteY86" fmla="*/ 515779 h 549116"/>
              <a:gd name="connsiteX87" fmla="*/ 256024 w 387619"/>
              <a:gd name="connsiteY87" fmla="*/ 549116 h 5491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</a:cxnLst>
            <a:rect l="l" t="t" r="r" b="b"/>
            <a:pathLst>
              <a:path w="387619" h="549116">
                <a:moveTo>
                  <a:pt x="386517" y="496729"/>
                </a:moveTo>
                <a:lnTo>
                  <a:pt x="295077" y="343376"/>
                </a:lnTo>
                <a:cubicBezTo>
                  <a:pt x="291267" y="337661"/>
                  <a:pt x="294124" y="332899"/>
                  <a:pt x="300792" y="332899"/>
                </a:cubicBezTo>
                <a:lnTo>
                  <a:pt x="333177" y="332899"/>
                </a:lnTo>
                <a:cubicBezTo>
                  <a:pt x="339844" y="332899"/>
                  <a:pt x="342702" y="328136"/>
                  <a:pt x="338892" y="322421"/>
                </a:cubicBezTo>
                <a:lnTo>
                  <a:pt x="269359" y="205264"/>
                </a:lnTo>
                <a:cubicBezTo>
                  <a:pt x="266502" y="200501"/>
                  <a:pt x="269359" y="195739"/>
                  <a:pt x="276027" y="195739"/>
                </a:cubicBezTo>
                <a:lnTo>
                  <a:pt x="301744" y="195739"/>
                </a:lnTo>
                <a:cubicBezTo>
                  <a:pt x="308412" y="195739"/>
                  <a:pt x="311269" y="190976"/>
                  <a:pt x="307459" y="185261"/>
                </a:cubicBezTo>
                <a:lnTo>
                  <a:pt x="199827" y="4286"/>
                </a:lnTo>
                <a:cubicBezTo>
                  <a:pt x="196017" y="-1429"/>
                  <a:pt x="191254" y="-1429"/>
                  <a:pt x="187444" y="4286"/>
                </a:cubicBezTo>
                <a:lnTo>
                  <a:pt x="79812" y="185261"/>
                </a:lnTo>
                <a:cubicBezTo>
                  <a:pt x="76002" y="190976"/>
                  <a:pt x="78859" y="195739"/>
                  <a:pt x="85527" y="195739"/>
                </a:cubicBezTo>
                <a:lnTo>
                  <a:pt x="111244" y="195739"/>
                </a:lnTo>
                <a:cubicBezTo>
                  <a:pt x="117912" y="195739"/>
                  <a:pt x="120769" y="200501"/>
                  <a:pt x="116959" y="206216"/>
                </a:cubicBezTo>
                <a:lnTo>
                  <a:pt x="48379" y="323374"/>
                </a:lnTo>
                <a:cubicBezTo>
                  <a:pt x="44569" y="329089"/>
                  <a:pt x="47427" y="333851"/>
                  <a:pt x="54094" y="333851"/>
                </a:cubicBezTo>
                <a:lnTo>
                  <a:pt x="86479" y="333851"/>
                </a:lnTo>
                <a:cubicBezTo>
                  <a:pt x="93147" y="333851"/>
                  <a:pt x="96004" y="338614"/>
                  <a:pt x="92194" y="344329"/>
                </a:cubicBezTo>
                <a:lnTo>
                  <a:pt x="1707" y="496729"/>
                </a:lnTo>
                <a:cubicBezTo>
                  <a:pt x="-2103" y="502444"/>
                  <a:pt x="754" y="507206"/>
                  <a:pt x="7422" y="507206"/>
                </a:cubicBezTo>
                <a:lnTo>
                  <a:pt x="379849" y="507206"/>
                </a:lnTo>
                <a:cubicBezTo>
                  <a:pt x="386517" y="507206"/>
                  <a:pt x="389374" y="502444"/>
                  <a:pt x="386517" y="496729"/>
                </a:cubicBezTo>
                <a:close/>
                <a:moveTo>
                  <a:pt x="253167" y="137636"/>
                </a:moveTo>
                <a:cubicBezTo>
                  <a:pt x="261739" y="137636"/>
                  <a:pt x="268407" y="144304"/>
                  <a:pt x="268407" y="152876"/>
                </a:cubicBezTo>
                <a:cubicBezTo>
                  <a:pt x="268407" y="161449"/>
                  <a:pt x="261739" y="168116"/>
                  <a:pt x="253167" y="168116"/>
                </a:cubicBezTo>
                <a:cubicBezTo>
                  <a:pt x="244594" y="168116"/>
                  <a:pt x="237927" y="160496"/>
                  <a:pt x="237927" y="152876"/>
                </a:cubicBezTo>
                <a:cubicBezTo>
                  <a:pt x="237927" y="144304"/>
                  <a:pt x="245547" y="137636"/>
                  <a:pt x="253167" y="137636"/>
                </a:cubicBezTo>
                <a:close/>
                <a:moveTo>
                  <a:pt x="245547" y="240506"/>
                </a:moveTo>
                <a:cubicBezTo>
                  <a:pt x="254119" y="240506"/>
                  <a:pt x="260787" y="247174"/>
                  <a:pt x="260787" y="255746"/>
                </a:cubicBezTo>
                <a:cubicBezTo>
                  <a:pt x="260787" y="264319"/>
                  <a:pt x="254119" y="270986"/>
                  <a:pt x="245547" y="270986"/>
                </a:cubicBezTo>
                <a:cubicBezTo>
                  <a:pt x="236974" y="270986"/>
                  <a:pt x="230307" y="264319"/>
                  <a:pt x="230307" y="255746"/>
                </a:cubicBezTo>
                <a:cubicBezTo>
                  <a:pt x="230307" y="247174"/>
                  <a:pt x="236974" y="240506"/>
                  <a:pt x="245547" y="240506"/>
                </a:cubicBezTo>
                <a:close/>
                <a:moveTo>
                  <a:pt x="192207" y="75724"/>
                </a:moveTo>
                <a:cubicBezTo>
                  <a:pt x="200779" y="75724"/>
                  <a:pt x="207447" y="82391"/>
                  <a:pt x="207447" y="90964"/>
                </a:cubicBezTo>
                <a:cubicBezTo>
                  <a:pt x="207447" y="99536"/>
                  <a:pt x="199827" y="105251"/>
                  <a:pt x="192207" y="105251"/>
                </a:cubicBezTo>
                <a:cubicBezTo>
                  <a:pt x="183634" y="105251"/>
                  <a:pt x="176967" y="98584"/>
                  <a:pt x="176967" y="90011"/>
                </a:cubicBezTo>
                <a:cubicBezTo>
                  <a:pt x="176967" y="81439"/>
                  <a:pt x="183634" y="75724"/>
                  <a:pt x="192207" y="75724"/>
                </a:cubicBezTo>
                <a:close/>
                <a:moveTo>
                  <a:pt x="113149" y="163354"/>
                </a:moveTo>
                <a:cubicBezTo>
                  <a:pt x="113149" y="154781"/>
                  <a:pt x="119817" y="148114"/>
                  <a:pt x="128389" y="148114"/>
                </a:cubicBezTo>
                <a:cubicBezTo>
                  <a:pt x="136962" y="148114"/>
                  <a:pt x="143629" y="154781"/>
                  <a:pt x="143629" y="163354"/>
                </a:cubicBezTo>
                <a:cubicBezTo>
                  <a:pt x="143629" y="171926"/>
                  <a:pt x="136962" y="178594"/>
                  <a:pt x="128389" y="178594"/>
                </a:cubicBezTo>
                <a:cubicBezTo>
                  <a:pt x="120769" y="178594"/>
                  <a:pt x="113149" y="171926"/>
                  <a:pt x="113149" y="163354"/>
                </a:cubicBezTo>
                <a:close/>
                <a:moveTo>
                  <a:pt x="75049" y="482441"/>
                </a:moveTo>
                <a:cubicBezTo>
                  <a:pt x="59809" y="482441"/>
                  <a:pt x="46474" y="470059"/>
                  <a:pt x="46474" y="454819"/>
                </a:cubicBezTo>
                <a:cubicBezTo>
                  <a:pt x="46474" y="439579"/>
                  <a:pt x="58857" y="427196"/>
                  <a:pt x="75049" y="427196"/>
                </a:cubicBezTo>
                <a:cubicBezTo>
                  <a:pt x="90289" y="427196"/>
                  <a:pt x="103624" y="439579"/>
                  <a:pt x="103624" y="454819"/>
                </a:cubicBezTo>
                <a:cubicBezTo>
                  <a:pt x="103624" y="470059"/>
                  <a:pt x="91242" y="482441"/>
                  <a:pt x="75049" y="482441"/>
                </a:cubicBezTo>
                <a:close/>
                <a:moveTo>
                  <a:pt x="132199" y="399574"/>
                </a:moveTo>
                <a:cubicBezTo>
                  <a:pt x="123627" y="399574"/>
                  <a:pt x="116959" y="392906"/>
                  <a:pt x="116959" y="384334"/>
                </a:cubicBezTo>
                <a:cubicBezTo>
                  <a:pt x="116959" y="375761"/>
                  <a:pt x="123627" y="369094"/>
                  <a:pt x="132199" y="369094"/>
                </a:cubicBezTo>
                <a:cubicBezTo>
                  <a:pt x="140772" y="369094"/>
                  <a:pt x="147439" y="375761"/>
                  <a:pt x="147439" y="384334"/>
                </a:cubicBezTo>
                <a:cubicBezTo>
                  <a:pt x="147439" y="392906"/>
                  <a:pt x="139819" y="399574"/>
                  <a:pt x="132199" y="399574"/>
                </a:cubicBezTo>
                <a:close/>
                <a:moveTo>
                  <a:pt x="137914" y="323374"/>
                </a:moveTo>
                <a:cubicBezTo>
                  <a:pt x="122674" y="323374"/>
                  <a:pt x="109339" y="310991"/>
                  <a:pt x="109339" y="295751"/>
                </a:cubicBezTo>
                <a:cubicBezTo>
                  <a:pt x="109339" y="280511"/>
                  <a:pt x="121722" y="268129"/>
                  <a:pt x="137914" y="268129"/>
                </a:cubicBezTo>
                <a:cubicBezTo>
                  <a:pt x="153154" y="268129"/>
                  <a:pt x="166489" y="280511"/>
                  <a:pt x="166489" y="295751"/>
                </a:cubicBezTo>
                <a:cubicBezTo>
                  <a:pt x="165537" y="310991"/>
                  <a:pt x="153154" y="323374"/>
                  <a:pt x="137914" y="323374"/>
                </a:cubicBezTo>
                <a:close/>
                <a:moveTo>
                  <a:pt x="196017" y="483394"/>
                </a:moveTo>
                <a:cubicBezTo>
                  <a:pt x="187444" y="483394"/>
                  <a:pt x="180777" y="476726"/>
                  <a:pt x="180777" y="468154"/>
                </a:cubicBezTo>
                <a:cubicBezTo>
                  <a:pt x="180777" y="459581"/>
                  <a:pt x="187444" y="452914"/>
                  <a:pt x="196017" y="452914"/>
                </a:cubicBezTo>
                <a:cubicBezTo>
                  <a:pt x="204589" y="452914"/>
                  <a:pt x="211257" y="459581"/>
                  <a:pt x="211257" y="468154"/>
                </a:cubicBezTo>
                <a:cubicBezTo>
                  <a:pt x="211257" y="476726"/>
                  <a:pt x="204589" y="483394"/>
                  <a:pt x="196017" y="483394"/>
                </a:cubicBezTo>
                <a:close/>
                <a:moveTo>
                  <a:pt x="194112" y="215741"/>
                </a:moveTo>
                <a:cubicBezTo>
                  <a:pt x="178872" y="215741"/>
                  <a:pt x="165537" y="203359"/>
                  <a:pt x="165537" y="188119"/>
                </a:cubicBezTo>
                <a:cubicBezTo>
                  <a:pt x="165537" y="172879"/>
                  <a:pt x="177919" y="160496"/>
                  <a:pt x="194112" y="160496"/>
                </a:cubicBezTo>
                <a:cubicBezTo>
                  <a:pt x="210304" y="160496"/>
                  <a:pt x="222687" y="172879"/>
                  <a:pt x="222687" y="188119"/>
                </a:cubicBezTo>
                <a:cubicBezTo>
                  <a:pt x="222687" y="203359"/>
                  <a:pt x="210304" y="215741"/>
                  <a:pt x="194112" y="215741"/>
                </a:cubicBezTo>
                <a:close/>
                <a:moveTo>
                  <a:pt x="218877" y="332899"/>
                </a:moveTo>
                <a:cubicBezTo>
                  <a:pt x="218877" y="317659"/>
                  <a:pt x="231259" y="305276"/>
                  <a:pt x="247452" y="305276"/>
                </a:cubicBezTo>
                <a:cubicBezTo>
                  <a:pt x="262692" y="305276"/>
                  <a:pt x="276027" y="317659"/>
                  <a:pt x="276027" y="332899"/>
                </a:cubicBezTo>
                <a:cubicBezTo>
                  <a:pt x="276027" y="348139"/>
                  <a:pt x="263644" y="360521"/>
                  <a:pt x="247452" y="360521"/>
                </a:cubicBezTo>
                <a:cubicBezTo>
                  <a:pt x="231259" y="360521"/>
                  <a:pt x="218877" y="348139"/>
                  <a:pt x="218877" y="332899"/>
                </a:cubicBezTo>
                <a:close/>
                <a:moveTo>
                  <a:pt x="243642" y="408146"/>
                </a:moveTo>
                <a:cubicBezTo>
                  <a:pt x="235069" y="408146"/>
                  <a:pt x="228402" y="401479"/>
                  <a:pt x="228402" y="392906"/>
                </a:cubicBezTo>
                <a:cubicBezTo>
                  <a:pt x="228402" y="384334"/>
                  <a:pt x="235069" y="377666"/>
                  <a:pt x="243642" y="377666"/>
                </a:cubicBezTo>
                <a:cubicBezTo>
                  <a:pt x="252214" y="377666"/>
                  <a:pt x="258882" y="384334"/>
                  <a:pt x="258882" y="392906"/>
                </a:cubicBezTo>
                <a:cubicBezTo>
                  <a:pt x="258882" y="401479"/>
                  <a:pt x="252214" y="408146"/>
                  <a:pt x="243642" y="408146"/>
                </a:cubicBezTo>
                <a:close/>
                <a:moveTo>
                  <a:pt x="294124" y="478631"/>
                </a:moveTo>
                <a:cubicBezTo>
                  <a:pt x="278884" y="478631"/>
                  <a:pt x="265549" y="466249"/>
                  <a:pt x="265549" y="451009"/>
                </a:cubicBezTo>
                <a:cubicBezTo>
                  <a:pt x="265549" y="435769"/>
                  <a:pt x="277932" y="423386"/>
                  <a:pt x="294124" y="423386"/>
                </a:cubicBezTo>
                <a:cubicBezTo>
                  <a:pt x="309364" y="423386"/>
                  <a:pt x="322699" y="435769"/>
                  <a:pt x="322699" y="451009"/>
                </a:cubicBezTo>
                <a:cubicBezTo>
                  <a:pt x="321747" y="466249"/>
                  <a:pt x="309364" y="478631"/>
                  <a:pt x="294124" y="478631"/>
                </a:cubicBezTo>
                <a:close/>
                <a:moveTo>
                  <a:pt x="256024" y="549116"/>
                </a:moveTo>
                <a:lnTo>
                  <a:pt x="132199" y="549116"/>
                </a:lnTo>
                <a:lnTo>
                  <a:pt x="132199" y="515779"/>
                </a:lnTo>
                <a:lnTo>
                  <a:pt x="256024" y="515779"/>
                </a:lnTo>
                <a:lnTo>
                  <a:pt x="256024" y="549116"/>
                </a:ln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>
              <a:latin typeface="Microsoft YaHei" panose="020B0503020204020204" pitchFamily="34" charset="-122"/>
              <a:ea typeface="Microsoft YaHei" panose="020B0503020204020204" pitchFamily="34" charset="-122"/>
              <a:sym typeface="Microsoft YaHei" panose="020B0503020204020204" pitchFamily="34" charset="-122"/>
            </a:endParaRPr>
          </a:p>
        </p:txBody>
      </p:sp>
      <p:sp>
        <p:nvSpPr>
          <p:cNvPr id="138" name="图形 136">
            <a:extLst>
              <a:ext uri="{FF2B5EF4-FFF2-40B4-BE49-F238E27FC236}">
                <a16:creationId xmlns:a16="http://schemas.microsoft.com/office/drawing/2014/main" id="{7841542F-2502-43CC-9DCB-1544AE176DBD}"/>
              </a:ext>
            </a:extLst>
          </p:cNvPr>
          <p:cNvSpPr/>
          <p:nvPr/>
        </p:nvSpPr>
        <p:spPr>
          <a:xfrm>
            <a:off x="2176012" y="3320534"/>
            <a:ext cx="728834" cy="836192"/>
          </a:xfrm>
          <a:custGeom>
            <a:avLst/>
            <a:gdLst>
              <a:gd name="connsiteX0" fmla="*/ 239078 w 459105"/>
              <a:gd name="connsiteY0" fmla="*/ 405765 h 526732"/>
              <a:gd name="connsiteX1" fmla="*/ 238125 w 459105"/>
              <a:gd name="connsiteY1" fmla="*/ 398145 h 526732"/>
              <a:gd name="connsiteX2" fmla="*/ 238125 w 459105"/>
              <a:gd name="connsiteY2" fmla="*/ 398145 h 526732"/>
              <a:gd name="connsiteX3" fmla="*/ 237173 w 459105"/>
              <a:gd name="connsiteY3" fmla="*/ 394335 h 526732"/>
              <a:gd name="connsiteX4" fmla="*/ 319088 w 459105"/>
              <a:gd name="connsiteY4" fmla="*/ 348615 h 526732"/>
              <a:gd name="connsiteX5" fmla="*/ 322898 w 459105"/>
              <a:gd name="connsiteY5" fmla="*/ 349568 h 526732"/>
              <a:gd name="connsiteX6" fmla="*/ 323850 w 459105"/>
              <a:gd name="connsiteY6" fmla="*/ 349568 h 526732"/>
              <a:gd name="connsiteX7" fmla="*/ 307658 w 459105"/>
              <a:gd name="connsiteY7" fmla="*/ 436245 h 526732"/>
              <a:gd name="connsiteX8" fmla="*/ 266700 w 459105"/>
              <a:gd name="connsiteY8" fmla="*/ 427673 h 526732"/>
              <a:gd name="connsiteX9" fmla="*/ 307658 w 459105"/>
              <a:gd name="connsiteY9" fmla="*/ 521970 h 526732"/>
              <a:gd name="connsiteX10" fmla="*/ 244793 w 459105"/>
              <a:gd name="connsiteY10" fmla="*/ 519113 h 526732"/>
              <a:gd name="connsiteX11" fmla="*/ 231458 w 459105"/>
              <a:gd name="connsiteY11" fmla="*/ 415290 h 526732"/>
              <a:gd name="connsiteX12" fmla="*/ 231458 w 459105"/>
              <a:gd name="connsiteY12" fmla="*/ 414338 h 526732"/>
              <a:gd name="connsiteX13" fmla="*/ 239078 w 459105"/>
              <a:gd name="connsiteY13" fmla="*/ 405765 h 526732"/>
              <a:gd name="connsiteX14" fmla="*/ 150495 w 459105"/>
              <a:gd name="connsiteY14" fmla="*/ 438150 h 526732"/>
              <a:gd name="connsiteX15" fmla="*/ 195263 w 459105"/>
              <a:gd name="connsiteY15" fmla="*/ 427673 h 526732"/>
              <a:gd name="connsiteX16" fmla="*/ 151448 w 459105"/>
              <a:gd name="connsiteY16" fmla="*/ 526733 h 526732"/>
              <a:gd name="connsiteX17" fmla="*/ 214313 w 459105"/>
              <a:gd name="connsiteY17" fmla="*/ 522923 h 526732"/>
              <a:gd name="connsiteX18" fmla="*/ 226695 w 459105"/>
              <a:gd name="connsiteY18" fmla="*/ 418148 h 526732"/>
              <a:gd name="connsiteX19" fmla="*/ 228600 w 459105"/>
              <a:gd name="connsiteY19" fmla="*/ 414338 h 526732"/>
              <a:gd name="connsiteX20" fmla="*/ 221933 w 459105"/>
              <a:gd name="connsiteY20" fmla="*/ 413385 h 526732"/>
              <a:gd name="connsiteX21" fmla="*/ 218123 w 459105"/>
              <a:gd name="connsiteY21" fmla="*/ 401003 h 526732"/>
              <a:gd name="connsiteX22" fmla="*/ 218123 w 459105"/>
              <a:gd name="connsiteY22" fmla="*/ 398145 h 526732"/>
              <a:gd name="connsiteX23" fmla="*/ 218123 w 459105"/>
              <a:gd name="connsiteY23" fmla="*/ 394335 h 526732"/>
              <a:gd name="connsiteX24" fmla="*/ 219075 w 459105"/>
              <a:gd name="connsiteY24" fmla="*/ 392430 h 526732"/>
              <a:gd name="connsiteX25" fmla="*/ 138113 w 459105"/>
              <a:gd name="connsiteY25" fmla="*/ 349568 h 526732"/>
              <a:gd name="connsiteX26" fmla="*/ 132398 w 459105"/>
              <a:gd name="connsiteY26" fmla="*/ 351473 h 526732"/>
              <a:gd name="connsiteX27" fmla="*/ 150495 w 459105"/>
              <a:gd name="connsiteY27" fmla="*/ 438150 h 526732"/>
              <a:gd name="connsiteX28" fmla="*/ 235268 w 459105"/>
              <a:gd name="connsiteY28" fmla="*/ 406718 h 526732"/>
              <a:gd name="connsiteX29" fmla="*/ 234315 w 459105"/>
              <a:gd name="connsiteY29" fmla="*/ 398145 h 526732"/>
              <a:gd name="connsiteX30" fmla="*/ 234315 w 459105"/>
              <a:gd name="connsiteY30" fmla="*/ 397193 h 526732"/>
              <a:gd name="connsiteX31" fmla="*/ 227648 w 459105"/>
              <a:gd name="connsiteY31" fmla="*/ 393383 h 526732"/>
              <a:gd name="connsiteX32" fmla="*/ 221933 w 459105"/>
              <a:gd name="connsiteY32" fmla="*/ 396240 h 526732"/>
              <a:gd name="connsiteX33" fmla="*/ 221933 w 459105"/>
              <a:gd name="connsiteY33" fmla="*/ 398145 h 526732"/>
              <a:gd name="connsiteX34" fmla="*/ 223838 w 459105"/>
              <a:gd name="connsiteY34" fmla="*/ 409575 h 526732"/>
              <a:gd name="connsiteX35" fmla="*/ 235268 w 459105"/>
              <a:gd name="connsiteY35" fmla="*/ 406718 h 526732"/>
              <a:gd name="connsiteX36" fmla="*/ 229553 w 459105"/>
              <a:gd name="connsiteY36" fmla="*/ 0 h 526732"/>
              <a:gd name="connsiteX37" fmla="*/ 0 w 459105"/>
              <a:gd name="connsiteY37" fmla="*/ 227648 h 526732"/>
              <a:gd name="connsiteX38" fmla="*/ 120015 w 459105"/>
              <a:gd name="connsiteY38" fmla="*/ 427673 h 526732"/>
              <a:gd name="connsiteX39" fmla="*/ 107633 w 459105"/>
              <a:gd name="connsiteY39" fmla="*/ 394335 h 526732"/>
              <a:gd name="connsiteX40" fmla="*/ 128588 w 459105"/>
              <a:gd name="connsiteY40" fmla="*/ 342900 h 526732"/>
              <a:gd name="connsiteX41" fmla="*/ 137160 w 459105"/>
              <a:gd name="connsiteY41" fmla="*/ 340995 h 526732"/>
              <a:gd name="connsiteX42" fmla="*/ 138113 w 459105"/>
              <a:gd name="connsiteY42" fmla="*/ 340995 h 526732"/>
              <a:gd name="connsiteX43" fmla="*/ 223838 w 459105"/>
              <a:gd name="connsiteY43" fmla="*/ 384810 h 526732"/>
              <a:gd name="connsiteX44" fmla="*/ 225743 w 459105"/>
              <a:gd name="connsiteY44" fmla="*/ 384810 h 526732"/>
              <a:gd name="connsiteX45" fmla="*/ 226695 w 459105"/>
              <a:gd name="connsiteY45" fmla="*/ 384810 h 526732"/>
              <a:gd name="connsiteX46" fmla="*/ 231458 w 459105"/>
              <a:gd name="connsiteY46" fmla="*/ 384810 h 526732"/>
              <a:gd name="connsiteX47" fmla="*/ 317183 w 459105"/>
              <a:gd name="connsiteY47" fmla="*/ 338138 h 526732"/>
              <a:gd name="connsiteX48" fmla="*/ 320040 w 459105"/>
              <a:gd name="connsiteY48" fmla="*/ 338138 h 526732"/>
              <a:gd name="connsiteX49" fmla="*/ 325755 w 459105"/>
              <a:gd name="connsiteY49" fmla="*/ 339090 h 526732"/>
              <a:gd name="connsiteX50" fmla="*/ 327660 w 459105"/>
              <a:gd name="connsiteY50" fmla="*/ 340043 h 526732"/>
              <a:gd name="connsiteX51" fmla="*/ 351473 w 459105"/>
              <a:gd name="connsiteY51" fmla="*/ 389573 h 526732"/>
              <a:gd name="connsiteX52" fmla="*/ 337185 w 459105"/>
              <a:gd name="connsiteY52" fmla="*/ 428625 h 526732"/>
              <a:gd name="connsiteX53" fmla="*/ 459105 w 459105"/>
              <a:gd name="connsiteY53" fmla="*/ 227648 h 526732"/>
              <a:gd name="connsiteX54" fmla="*/ 229553 w 459105"/>
              <a:gd name="connsiteY54" fmla="*/ 0 h 526732"/>
              <a:gd name="connsiteX55" fmla="*/ 402908 w 459105"/>
              <a:gd name="connsiteY55" fmla="*/ 129540 h 526732"/>
              <a:gd name="connsiteX56" fmla="*/ 372428 w 459105"/>
              <a:gd name="connsiteY56" fmla="*/ 159068 h 526732"/>
              <a:gd name="connsiteX57" fmla="*/ 341948 w 459105"/>
              <a:gd name="connsiteY57" fmla="*/ 129540 h 526732"/>
              <a:gd name="connsiteX58" fmla="*/ 372428 w 459105"/>
              <a:gd name="connsiteY58" fmla="*/ 100013 h 526732"/>
              <a:gd name="connsiteX59" fmla="*/ 402908 w 459105"/>
              <a:gd name="connsiteY59" fmla="*/ 129540 h 526732"/>
              <a:gd name="connsiteX60" fmla="*/ 344805 w 459105"/>
              <a:gd name="connsiteY60" fmla="*/ 60008 h 526732"/>
              <a:gd name="connsiteX61" fmla="*/ 362903 w 459105"/>
              <a:gd name="connsiteY61" fmla="*/ 66675 h 526732"/>
              <a:gd name="connsiteX62" fmla="*/ 355283 w 459105"/>
              <a:gd name="connsiteY62" fmla="*/ 83820 h 526732"/>
              <a:gd name="connsiteX63" fmla="*/ 337185 w 459105"/>
              <a:gd name="connsiteY63" fmla="*/ 77153 h 526732"/>
              <a:gd name="connsiteX64" fmla="*/ 344805 w 459105"/>
              <a:gd name="connsiteY64" fmla="*/ 60008 h 526732"/>
              <a:gd name="connsiteX65" fmla="*/ 320040 w 459105"/>
              <a:gd name="connsiteY65" fmla="*/ 71438 h 526732"/>
              <a:gd name="connsiteX66" fmla="*/ 296228 w 459105"/>
              <a:gd name="connsiteY66" fmla="*/ 94298 h 526732"/>
              <a:gd name="connsiteX67" fmla="*/ 272415 w 459105"/>
              <a:gd name="connsiteY67" fmla="*/ 71438 h 526732"/>
              <a:gd name="connsiteX68" fmla="*/ 296228 w 459105"/>
              <a:gd name="connsiteY68" fmla="*/ 48578 h 526732"/>
              <a:gd name="connsiteX69" fmla="*/ 320040 w 459105"/>
              <a:gd name="connsiteY69" fmla="*/ 71438 h 526732"/>
              <a:gd name="connsiteX70" fmla="*/ 271463 w 459105"/>
              <a:gd name="connsiteY70" fmla="*/ 14288 h 526732"/>
              <a:gd name="connsiteX71" fmla="*/ 289560 w 459105"/>
              <a:gd name="connsiteY71" fmla="*/ 20955 h 526732"/>
              <a:gd name="connsiteX72" fmla="*/ 281940 w 459105"/>
              <a:gd name="connsiteY72" fmla="*/ 38100 h 526732"/>
              <a:gd name="connsiteX73" fmla="*/ 263843 w 459105"/>
              <a:gd name="connsiteY73" fmla="*/ 31433 h 526732"/>
              <a:gd name="connsiteX74" fmla="*/ 271463 w 459105"/>
              <a:gd name="connsiteY74" fmla="*/ 14288 h 526732"/>
              <a:gd name="connsiteX75" fmla="*/ 220980 w 459105"/>
              <a:gd name="connsiteY75" fmla="*/ 10478 h 526732"/>
              <a:gd name="connsiteX76" fmla="*/ 243840 w 459105"/>
              <a:gd name="connsiteY76" fmla="*/ 35243 h 526732"/>
              <a:gd name="connsiteX77" fmla="*/ 219075 w 459105"/>
              <a:gd name="connsiteY77" fmla="*/ 57150 h 526732"/>
              <a:gd name="connsiteX78" fmla="*/ 196215 w 459105"/>
              <a:gd name="connsiteY78" fmla="*/ 32385 h 526732"/>
              <a:gd name="connsiteX79" fmla="*/ 220980 w 459105"/>
              <a:gd name="connsiteY79" fmla="*/ 10478 h 526732"/>
              <a:gd name="connsiteX80" fmla="*/ 178118 w 459105"/>
              <a:gd name="connsiteY80" fmla="*/ 60960 h 526732"/>
              <a:gd name="connsiteX81" fmla="*/ 196215 w 459105"/>
              <a:gd name="connsiteY81" fmla="*/ 67628 h 526732"/>
              <a:gd name="connsiteX82" fmla="*/ 188595 w 459105"/>
              <a:gd name="connsiteY82" fmla="*/ 84773 h 526732"/>
              <a:gd name="connsiteX83" fmla="*/ 170498 w 459105"/>
              <a:gd name="connsiteY83" fmla="*/ 78105 h 526732"/>
              <a:gd name="connsiteX84" fmla="*/ 178118 w 459105"/>
              <a:gd name="connsiteY84" fmla="*/ 60960 h 526732"/>
              <a:gd name="connsiteX85" fmla="*/ 120968 w 459105"/>
              <a:gd name="connsiteY85" fmla="*/ 43815 h 526732"/>
              <a:gd name="connsiteX86" fmla="*/ 151448 w 459105"/>
              <a:gd name="connsiteY86" fmla="*/ 73343 h 526732"/>
              <a:gd name="connsiteX87" fmla="*/ 120968 w 459105"/>
              <a:gd name="connsiteY87" fmla="*/ 102870 h 526732"/>
              <a:gd name="connsiteX88" fmla="*/ 90488 w 459105"/>
              <a:gd name="connsiteY88" fmla="*/ 72390 h 526732"/>
              <a:gd name="connsiteX89" fmla="*/ 120968 w 459105"/>
              <a:gd name="connsiteY89" fmla="*/ 43815 h 526732"/>
              <a:gd name="connsiteX90" fmla="*/ 109538 w 459105"/>
              <a:gd name="connsiteY90" fmla="*/ 140018 h 526732"/>
              <a:gd name="connsiteX91" fmla="*/ 91440 w 459105"/>
              <a:gd name="connsiteY91" fmla="*/ 133350 h 526732"/>
              <a:gd name="connsiteX92" fmla="*/ 99060 w 459105"/>
              <a:gd name="connsiteY92" fmla="*/ 116205 h 526732"/>
              <a:gd name="connsiteX93" fmla="*/ 117158 w 459105"/>
              <a:gd name="connsiteY93" fmla="*/ 122873 h 526732"/>
              <a:gd name="connsiteX94" fmla="*/ 109538 w 459105"/>
              <a:gd name="connsiteY94" fmla="*/ 140018 h 526732"/>
              <a:gd name="connsiteX95" fmla="*/ 42863 w 459105"/>
              <a:gd name="connsiteY95" fmla="*/ 126683 h 526732"/>
              <a:gd name="connsiteX96" fmla="*/ 65723 w 459105"/>
              <a:gd name="connsiteY96" fmla="*/ 135255 h 526732"/>
              <a:gd name="connsiteX97" fmla="*/ 56198 w 459105"/>
              <a:gd name="connsiteY97" fmla="*/ 158115 h 526732"/>
              <a:gd name="connsiteX98" fmla="*/ 33338 w 459105"/>
              <a:gd name="connsiteY98" fmla="*/ 149543 h 526732"/>
              <a:gd name="connsiteX99" fmla="*/ 42863 w 459105"/>
              <a:gd name="connsiteY99" fmla="*/ 126683 h 526732"/>
              <a:gd name="connsiteX100" fmla="*/ 54293 w 459105"/>
              <a:gd name="connsiteY100" fmla="*/ 180975 h 526732"/>
              <a:gd name="connsiteX101" fmla="*/ 78105 w 459105"/>
              <a:gd name="connsiteY101" fmla="*/ 203835 h 526732"/>
              <a:gd name="connsiteX102" fmla="*/ 54293 w 459105"/>
              <a:gd name="connsiteY102" fmla="*/ 226695 h 526732"/>
              <a:gd name="connsiteX103" fmla="*/ 30480 w 459105"/>
              <a:gd name="connsiteY103" fmla="*/ 203835 h 526732"/>
              <a:gd name="connsiteX104" fmla="*/ 54293 w 459105"/>
              <a:gd name="connsiteY104" fmla="*/ 180975 h 526732"/>
              <a:gd name="connsiteX105" fmla="*/ 20955 w 459105"/>
              <a:gd name="connsiteY105" fmla="*/ 266700 h 526732"/>
              <a:gd name="connsiteX106" fmla="*/ 35243 w 459105"/>
              <a:gd name="connsiteY106" fmla="*/ 253365 h 526732"/>
              <a:gd name="connsiteX107" fmla="*/ 49530 w 459105"/>
              <a:gd name="connsiteY107" fmla="*/ 266700 h 526732"/>
              <a:gd name="connsiteX108" fmla="*/ 35243 w 459105"/>
              <a:gd name="connsiteY108" fmla="*/ 280035 h 526732"/>
              <a:gd name="connsiteX109" fmla="*/ 20955 w 459105"/>
              <a:gd name="connsiteY109" fmla="*/ 266700 h 526732"/>
              <a:gd name="connsiteX110" fmla="*/ 90488 w 459105"/>
              <a:gd name="connsiteY110" fmla="*/ 388620 h 526732"/>
              <a:gd name="connsiteX111" fmla="*/ 72390 w 459105"/>
              <a:gd name="connsiteY111" fmla="*/ 381953 h 526732"/>
              <a:gd name="connsiteX112" fmla="*/ 80010 w 459105"/>
              <a:gd name="connsiteY112" fmla="*/ 364808 h 526732"/>
              <a:gd name="connsiteX113" fmla="*/ 98108 w 459105"/>
              <a:gd name="connsiteY113" fmla="*/ 371475 h 526732"/>
              <a:gd name="connsiteX114" fmla="*/ 90488 w 459105"/>
              <a:gd name="connsiteY114" fmla="*/ 388620 h 526732"/>
              <a:gd name="connsiteX115" fmla="*/ 68580 w 459105"/>
              <a:gd name="connsiteY115" fmla="*/ 355283 h 526732"/>
              <a:gd name="connsiteX116" fmla="*/ 35243 w 459105"/>
              <a:gd name="connsiteY116" fmla="*/ 323850 h 526732"/>
              <a:gd name="connsiteX117" fmla="*/ 68580 w 459105"/>
              <a:gd name="connsiteY117" fmla="*/ 292418 h 526732"/>
              <a:gd name="connsiteX118" fmla="*/ 101918 w 459105"/>
              <a:gd name="connsiteY118" fmla="*/ 323850 h 526732"/>
              <a:gd name="connsiteX119" fmla="*/ 68580 w 459105"/>
              <a:gd name="connsiteY119" fmla="*/ 355283 h 526732"/>
              <a:gd name="connsiteX120" fmla="*/ 229553 w 459105"/>
              <a:gd name="connsiteY120" fmla="*/ 360998 h 526732"/>
              <a:gd name="connsiteX121" fmla="*/ 94298 w 459105"/>
              <a:gd name="connsiteY121" fmla="*/ 226695 h 526732"/>
              <a:gd name="connsiteX122" fmla="*/ 229553 w 459105"/>
              <a:gd name="connsiteY122" fmla="*/ 92393 h 526732"/>
              <a:gd name="connsiteX123" fmla="*/ 364808 w 459105"/>
              <a:gd name="connsiteY123" fmla="*/ 226695 h 526732"/>
              <a:gd name="connsiteX124" fmla="*/ 229553 w 459105"/>
              <a:gd name="connsiteY124" fmla="*/ 360998 h 526732"/>
              <a:gd name="connsiteX125" fmla="*/ 383858 w 459105"/>
              <a:gd name="connsiteY125" fmla="*/ 382905 h 526732"/>
              <a:gd name="connsiteX126" fmla="*/ 365760 w 459105"/>
              <a:gd name="connsiteY126" fmla="*/ 376238 h 526732"/>
              <a:gd name="connsiteX127" fmla="*/ 373380 w 459105"/>
              <a:gd name="connsiteY127" fmla="*/ 359093 h 526732"/>
              <a:gd name="connsiteX128" fmla="*/ 391478 w 459105"/>
              <a:gd name="connsiteY128" fmla="*/ 365760 h 526732"/>
              <a:gd name="connsiteX129" fmla="*/ 383858 w 459105"/>
              <a:gd name="connsiteY129" fmla="*/ 382905 h 526732"/>
              <a:gd name="connsiteX130" fmla="*/ 373380 w 459105"/>
              <a:gd name="connsiteY130" fmla="*/ 343853 h 526732"/>
              <a:gd name="connsiteX131" fmla="*/ 349568 w 459105"/>
              <a:gd name="connsiteY131" fmla="*/ 320993 h 526732"/>
              <a:gd name="connsiteX132" fmla="*/ 373380 w 459105"/>
              <a:gd name="connsiteY132" fmla="*/ 298133 h 526732"/>
              <a:gd name="connsiteX133" fmla="*/ 397193 w 459105"/>
              <a:gd name="connsiteY133" fmla="*/ 320993 h 526732"/>
              <a:gd name="connsiteX134" fmla="*/ 373380 w 459105"/>
              <a:gd name="connsiteY134" fmla="*/ 343853 h 526732"/>
              <a:gd name="connsiteX135" fmla="*/ 393383 w 459105"/>
              <a:gd name="connsiteY135" fmla="*/ 264795 h 526732"/>
              <a:gd name="connsiteX136" fmla="*/ 375285 w 459105"/>
              <a:gd name="connsiteY136" fmla="*/ 258128 h 526732"/>
              <a:gd name="connsiteX137" fmla="*/ 382905 w 459105"/>
              <a:gd name="connsiteY137" fmla="*/ 240983 h 526732"/>
              <a:gd name="connsiteX138" fmla="*/ 401003 w 459105"/>
              <a:gd name="connsiteY138" fmla="*/ 247650 h 526732"/>
              <a:gd name="connsiteX139" fmla="*/ 393383 w 459105"/>
              <a:gd name="connsiteY139" fmla="*/ 264795 h 526732"/>
              <a:gd name="connsiteX140" fmla="*/ 423863 w 459105"/>
              <a:gd name="connsiteY140" fmla="*/ 309563 h 526732"/>
              <a:gd name="connsiteX141" fmla="*/ 405765 w 459105"/>
              <a:gd name="connsiteY141" fmla="*/ 302895 h 526732"/>
              <a:gd name="connsiteX142" fmla="*/ 413385 w 459105"/>
              <a:gd name="connsiteY142" fmla="*/ 285750 h 526732"/>
              <a:gd name="connsiteX143" fmla="*/ 431483 w 459105"/>
              <a:gd name="connsiteY143" fmla="*/ 292418 h 526732"/>
              <a:gd name="connsiteX144" fmla="*/ 423863 w 459105"/>
              <a:gd name="connsiteY144" fmla="*/ 309563 h 526732"/>
              <a:gd name="connsiteX145" fmla="*/ 421005 w 459105"/>
              <a:gd name="connsiteY145" fmla="*/ 224790 h 526732"/>
              <a:gd name="connsiteX146" fmla="*/ 397193 w 459105"/>
              <a:gd name="connsiteY146" fmla="*/ 201930 h 526732"/>
              <a:gd name="connsiteX147" fmla="*/ 421005 w 459105"/>
              <a:gd name="connsiteY147" fmla="*/ 179070 h 526732"/>
              <a:gd name="connsiteX148" fmla="*/ 444818 w 459105"/>
              <a:gd name="connsiteY148" fmla="*/ 201930 h 526732"/>
              <a:gd name="connsiteX149" fmla="*/ 421005 w 459105"/>
              <a:gd name="connsiteY149" fmla="*/ 224790 h 5267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</a:cxnLst>
            <a:rect l="l" t="t" r="r" b="b"/>
            <a:pathLst>
              <a:path w="459105" h="526732">
                <a:moveTo>
                  <a:pt x="239078" y="405765"/>
                </a:moveTo>
                <a:cubicBezTo>
                  <a:pt x="239078" y="403860"/>
                  <a:pt x="238125" y="400050"/>
                  <a:pt x="238125" y="398145"/>
                </a:cubicBezTo>
                <a:cubicBezTo>
                  <a:pt x="238125" y="398145"/>
                  <a:pt x="238125" y="398145"/>
                  <a:pt x="238125" y="398145"/>
                </a:cubicBezTo>
                <a:cubicBezTo>
                  <a:pt x="238125" y="397193"/>
                  <a:pt x="238125" y="395288"/>
                  <a:pt x="237173" y="394335"/>
                </a:cubicBezTo>
                <a:cubicBezTo>
                  <a:pt x="255270" y="380048"/>
                  <a:pt x="306705" y="347663"/>
                  <a:pt x="319088" y="348615"/>
                </a:cubicBezTo>
                <a:cubicBezTo>
                  <a:pt x="320040" y="348615"/>
                  <a:pt x="321945" y="348615"/>
                  <a:pt x="322898" y="349568"/>
                </a:cubicBezTo>
                <a:cubicBezTo>
                  <a:pt x="322898" y="349568"/>
                  <a:pt x="323850" y="349568"/>
                  <a:pt x="323850" y="349568"/>
                </a:cubicBezTo>
                <a:cubicBezTo>
                  <a:pt x="357188" y="360045"/>
                  <a:pt x="339090" y="434340"/>
                  <a:pt x="307658" y="436245"/>
                </a:cubicBezTo>
                <a:cubicBezTo>
                  <a:pt x="294323" y="437198"/>
                  <a:pt x="279083" y="433388"/>
                  <a:pt x="266700" y="427673"/>
                </a:cubicBezTo>
                <a:cubicBezTo>
                  <a:pt x="280035" y="443865"/>
                  <a:pt x="296228" y="472440"/>
                  <a:pt x="307658" y="521970"/>
                </a:cubicBezTo>
                <a:cubicBezTo>
                  <a:pt x="301943" y="521018"/>
                  <a:pt x="248603" y="521970"/>
                  <a:pt x="244793" y="519113"/>
                </a:cubicBezTo>
                <a:cubicBezTo>
                  <a:pt x="240030" y="516255"/>
                  <a:pt x="237173" y="425768"/>
                  <a:pt x="231458" y="415290"/>
                </a:cubicBezTo>
                <a:cubicBezTo>
                  <a:pt x="231458" y="415290"/>
                  <a:pt x="231458" y="415290"/>
                  <a:pt x="231458" y="414338"/>
                </a:cubicBezTo>
                <a:cubicBezTo>
                  <a:pt x="236220" y="413385"/>
                  <a:pt x="240030" y="410528"/>
                  <a:pt x="239078" y="405765"/>
                </a:cubicBezTo>
                <a:close/>
                <a:moveTo>
                  <a:pt x="150495" y="438150"/>
                </a:moveTo>
                <a:cubicBezTo>
                  <a:pt x="165735" y="439103"/>
                  <a:pt x="181928" y="434340"/>
                  <a:pt x="195263" y="427673"/>
                </a:cubicBezTo>
                <a:cubicBezTo>
                  <a:pt x="180975" y="443865"/>
                  <a:pt x="163830" y="472440"/>
                  <a:pt x="151448" y="526733"/>
                </a:cubicBezTo>
                <a:cubicBezTo>
                  <a:pt x="157163" y="525780"/>
                  <a:pt x="210503" y="525780"/>
                  <a:pt x="214313" y="522923"/>
                </a:cubicBezTo>
                <a:cubicBezTo>
                  <a:pt x="219075" y="520065"/>
                  <a:pt x="220980" y="428625"/>
                  <a:pt x="226695" y="418148"/>
                </a:cubicBezTo>
                <a:cubicBezTo>
                  <a:pt x="226695" y="417195"/>
                  <a:pt x="227648" y="415290"/>
                  <a:pt x="228600" y="414338"/>
                </a:cubicBezTo>
                <a:cubicBezTo>
                  <a:pt x="225743" y="414338"/>
                  <a:pt x="222885" y="414338"/>
                  <a:pt x="221933" y="413385"/>
                </a:cubicBezTo>
                <a:cubicBezTo>
                  <a:pt x="217170" y="411480"/>
                  <a:pt x="218123" y="404813"/>
                  <a:pt x="218123" y="401003"/>
                </a:cubicBezTo>
                <a:cubicBezTo>
                  <a:pt x="218123" y="400050"/>
                  <a:pt x="218123" y="399098"/>
                  <a:pt x="218123" y="398145"/>
                </a:cubicBezTo>
                <a:cubicBezTo>
                  <a:pt x="218123" y="397193"/>
                  <a:pt x="218123" y="395288"/>
                  <a:pt x="218123" y="394335"/>
                </a:cubicBezTo>
                <a:cubicBezTo>
                  <a:pt x="218123" y="393383"/>
                  <a:pt x="218123" y="392430"/>
                  <a:pt x="219075" y="392430"/>
                </a:cubicBezTo>
                <a:cubicBezTo>
                  <a:pt x="199073" y="377190"/>
                  <a:pt x="150495" y="347663"/>
                  <a:pt x="138113" y="349568"/>
                </a:cubicBezTo>
                <a:cubicBezTo>
                  <a:pt x="136208" y="349568"/>
                  <a:pt x="134303" y="350520"/>
                  <a:pt x="132398" y="351473"/>
                </a:cubicBezTo>
                <a:cubicBezTo>
                  <a:pt x="100965" y="363855"/>
                  <a:pt x="120015" y="436245"/>
                  <a:pt x="150495" y="438150"/>
                </a:cubicBezTo>
                <a:close/>
                <a:moveTo>
                  <a:pt x="235268" y="406718"/>
                </a:moveTo>
                <a:cubicBezTo>
                  <a:pt x="235268" y="404813"/>
                  <a:pt x="234315" y="400050"/>
                  <a:pt x="234315" y="398145"/>
                </a:cubicBezTo>
                <a:cubicBezTo>
                  <a:pt x="234315" y="398145"/>
                  <a:pt x="234315" y="398145"/>
                  <a:pt x="234315" y="397193"/>
                </a:cubicBezTo>
                <a:cubicBezTo>
                  <a:pt x="235268" y="394335"/>
                  <a:pt x="230505" y="393383"/>
                  <a:pt x="227648" y="393383"/>
                </a:cubicBezTo>
                <a:cubicBezTo>
                  <a:pt x="224790" y="393383"/>
                  <a:pt x="221933" y="394335"/>
                  <a:pt x="221933" y="396240"/>
                </a:cubicBezTo>
                <a:cubicBezTo>
                  <a:pt x="221933" y="397193"/>
                  <a:pt x="221933" y="397193"/>
                  <a:pt x="221933" y="398145"/>
                </a:cubicBezTo>
                <a:cubicBezTo>
                  <a:pt x="221933" y="401003"/>
                  <a:pt x="220980" y="408623"/>
                  <a:pt x="223838" y="409575"/>
                </a:cubicBezTo>
                <a:cubicBezTo>
                  <a:pt x="226695" y="412433"/>
                  <a:pt x="235268" y="412433"/>
                  <a:pt x="235268" y="406718"/>
                </a:cubicBezTo>
                <a:close/>
                <a:moveTo>
                  <a:pt x="229553" y="0"/>
                </a:moveTo>
                <a:cubicBezTo>
                  <a:pt x="102870" y="0"/>
                  <a:pt x="0" y="101918"/>
                  <a:pt x="0" y="227648"/>
                </a:cubicBezTo>
                <a:cubicBezTo>
                  <a:pt x="0" y="314325"/>
                  <a:pt x="48578" y="388620"/>
                  <a:pt x="120015" y="427673"/>
                </a:cubicBezTo>
                <a:cubicBezTo>
                  <a:pt x="113348" y="418148"/>
                  <a:pt x="109538" y="405765"/>
                  <a:pt x="107633" y="394335"/>
                </a:cubicBezTo>
                <a:cubicBezTo>
                  <a:pt x="103823" y="369570"/>
                  <a:pt x="112395" y="349568"/>
                  <a:pt x="128588" y="342900"/>
                </a:cubicBezTo>
                <a:cubicBezTo>
                  <a:pt x="131445" y="341948"/>
                  <a:pt x="134303" y="340995"/>
                  <a:pt x="137160" y="340995"/>
                </a:cubicBezTo>
                <a:cubicBezTo>
                  <a:pt x="137160" y="340995"/>
                  <a:pt x="138113" y="340995"/>
                  <a:pt x="138113" y="340995"/>
                </a:cubicBezTo>
                <a:cubicBezTo>
                  <a:pt x="156210" y="340043"/>
                  <a:pt x="209550" y="374333"/>
                  <a:pt x="223838" y="384810"/>
                </a:cubicBezTo>
                <a:cubicBezTo>
                  <a:pt x="224790" y="384810"/>
                  <a:pt x="224790" y="384810"/>
                  <a:pt x="225743" y="384810"/>
                </a:cubicBezTo>
                <a:lnTo>
                  <a:pt x="226695" y="384810"/>
                </a:lnTo>
                <a:cubicBezTo>
                  <a:pt x="227648" y="384810"/>
                  <a:pt x="229553" y="384810"/>
                  <a:pt x="231458" y="384810"/>
                </a:cubicBezTo>
                <a:cubicBezTo>
                  <a:pt x="246698" y="373380"/>
                  <a:pt x="298133" y="339090"/>
                  <a:pt x="317183" y="338138"/>
                </a:cubicBezTo>
                <a:cubicBezTo>
                  <a:pt x="318135" y="338138"/>
                  <a:pt x="319088" y="338138"/>
                  <a:pt x="320040" y="338138"/>
                </a:cubicBezTo>
                <a:cubicBezTo>
                  <a:pt x="321945" y="338138"/>
                  <a:pt x="323850" y="339090"/>
                  <a:pt x="325755" y="339090"/>
                </a:cubicBezTo>
                <a:cubicBezTo>
                  <a:pt x="326708" y="339090"/>
                  <a:pt x="326708" y="339090"/>
                  <a:pt x="327660" y="340043"/>
                </a:cubicBezTo>
                <a:cubicBezTo>
                  <a:pt x="344805" y="345758"/>
                  <a:pt x="354330" y="363855"/>
                  <a:pt x="351473" y="389573"/>
                </a:cubicBezTo>
                <a:cubicBezTo>
                  <a:pt x="349568" y="402908"/>
                  <a:pt x="344805" y="417195"/>
                  <a:pt x="337185" y="428625"/>
                </a:cubicBezTo>
                <a:cubicBezTo>
                  <a:pt x="409575" y="390525"/>
                  <a:pt x="459105" y="315278"/>
                  <a:pt x="459105" y="227648"/>
                </a:cubicBezTo>
                <a:cubicBezTo>
                  <a:pt x="458153" y="101918"/>
                  <a:pt x="355283" y="0"/>
                  <a:pt x="229553" y="0"/>
                </a:cubicBezTo>
                <a:close/>
                <a:moveTo>
                  <a:pt x="402908" y="129540"/>
                </a:moveTo>
                <a:cubicBezTo>
                  <a:pt x="402908" y="145733"/>
                  <a:pt x="389573" y="159068"/>
                  <a:pt x="372428" y="159068"/>
                </a:cubicBezTo>
                <a:cubicBezTo>
                  <a:pt x="355283" y="159068"/>
                  <a:pt x="341948" y="145733"/>
                  <a:pt x="341948" y="129540"/>
                </a:cubicBezTo>
                <a:cubicBezTo>
                  <a:pt x="341948" y="113348"/>
                  <a:pt x="355283" y="100013"/>
                  <a:pt x="372428" y="100013"/>
                </a:cubicBezTo>
                <a:cubicBezTo>
                  <a:pt x="389573" y="100013"/>
                  <a:pt x="402908" y="113348"/>
                  <a:pt x="402908" y="129540"/>
                </a:cubicBezTo>
                <a:close/>
                <a:moveTo>
                  <a:pt x="344805" y="60008"/>
                </a:moveTo>
                <a:cubicBezTo>
                  <a:pt x="351473" y="57150"/>
                  <a:pt x="360045" y="60008"/>
                  <a:pt x="362903" y="66675"/>
                </a:cubicBezTo>
                <a:cubicBezTo>
                  <a:pt x="365760" y="73343"/>
                  <a:pt x="362903" y="80963"/>
                  <a:pt x="355283" y="83820"/>
                </a:cubicBezTo>
                <a:cubicBezTo>
                  <a:pt x="348615" y="86678"/>
                  <a:pt x="340043" y="83820"/>
                  <a:pt x="337185" y="77153"/>
                </a:cubicBezTo>
                <a:cubicBezTo>
                  <a:pt x="335280" y="71438"/>
                  <a:pt x="338138" y="62865"/>
                  <a:pt x="344805" y="60008"/>
                </a:cubicBezTo>
                <a:close/>
                <a:moveTo>
                  <a:pt x="320040" y="71438"/>
                </a:moveTo>
                <a:cubicBezTo>
                  <a:pt x="320040" y="83820"/>
                  <a:pt x="309563" y="94298"/>
                  <a:pt x="296228" y="94298"/>
                </a:cubicBezTo>
                <a:cubicBezTo>
                  <a:pt x="282893" y="94298"/>
                  <a:pt x="272415" y="83820"/>
                  <a:pt x="272415" y="71438"/>
                </a:cubicBezTo>
                <a:cubicBezTo>
                  <a:pt x="272415" y="59055"/>
                  <a:pt x="282893" y="48578"/>
                  <a:pt x="296228" y="48578"/>
                </a:cubicBezTo>
                <a:cubicBezTo>
                  <a:pt x="309563" y="48578"/>
                  <a:pt x="320040" y="59055"/>
                  <a:pt x="320040" y="71438"/>
                </a:cubicBezTo>
                <a:close/>
                <a:moveTo>
                  <a:pt x="271463" y="14288"/>
                </a:moveTo>
                <a:cubicBezTo>
                  <a:pt x="278130" y="11430"/>
                  <a:pt x="286703" y="14288"/>
                  <a:pt x="289560" y="20955"/>
                </a:cubicBezTo>
                <a:cubicBezTo>
                  <a:pt x="292418" y="27623"/>
                  <a:pt x="289560" y="35243"/>
                  <a:pt x="281940" y="38100"/>
                </a:cubicBezTo>
                <a:cubicBezTo>
                  <a:pt x="275273" y="40958"/>
                  <a:pt x="266700" y="38100"/>
                  <a:pt x="263843" y="31433"/>
                </a:cubicBezTo>
                <a:cubicBezTo>
                  <a:pt x="260985" y="24765"/>
                  <a:pt x="264795" y="17145"/>
                  <a:pt x="271463" y="14288"/>
                </a:cubicBezTo>
                <a:close/>
                <a:moveTo>
                  <a:pt x="220980" y="10478"/>
                </a:moveTo>
                <a:cubicBezTo>
                  <a:pt x="234315" y="11430"/>
                  <a:pt x="244793" y="21908"/>
                  <a:pt x="243840" y="35243"/>
                </a:cubicBezTo>
                <a:cubicBezTo>
                  <a:pt x="242888" y="47625"/>
                  <a:pt x="231458" y="58103"/>
                  <a:pt x="219075" y="57150"/>
                </a:cubicBezTo>
                <a:cubicBezTo>
                  <a:pt x="205740" y="56198"/>
                  <a:pt x="195263" y="45720"/>
                  <a:pt x="196215" y="32385"/>
                </a:cubicBezTo>
                <a:cubicBezTo>
                  <a:pt x="196215" y="20003"/>
                  <a:pt x="207645" y="10478"/>
                  <a:pt x="220980" y="10478"/>
                </a:cubicBezTo>
                <a:close/>
                <a:moveTo>
                  <a:pt x="178118" y="60960"/>
                </a:moveTo>
                <a:cubicBezTo>
                  <a:pt x="184785" y="58103"/>
                  <a:pt x="193358" y="60960"/>
                  <a:pt x="196215" y="67628"/>
                </a:cubicBezTo>
                <a:cubicBezTo>
                  <a:pt x="199073" y="74295"/>
                  <a:pt x="196215" y="81915"/>
                  <a:pt x="188595" y="84773"/>
                </a:cubicBezTo>
                <a:cubicBezTo>
                  <a:pt x="181928" y="87630"/>
                  <a:pt x="173355" y="84773"/>
                  <a:pt x="170498" y="78105"/>
                </a:cubicBezTo>
                <a:cubicBezTo>
                  <a:pt x="167640" y="71438"/>
                  <a:pt x="171450" y="63818"/>
                  <a:pt x="178118" y="60960"/>
                </a:cubicBezTo>
                <a:close/>
                <a:moveTo>
                  <a:pt x="120968" y="43815"/>
                </a:moveTo>
                <a:cubicBezTo>
                  <a:pt x="138113" y="43815"/>
                  <a:pt x="151448" y="57150"/>
                  <a:pt x="151448" y="73343"/>
                </a:cubicBezTo>
                <a:cubicBezTo>
                  <a:pt x="151448" y="89535"/>
                  <a:pt x="138113" y="102870"/>
                  <a:pt x="120968" y="102870"/>
                </a:cubicBezTo>
                <a:cubicBezTo>
                  <a:pt x="103823" y="102870"/>
                  <a:pt x="90488" y="88583"/>
                  <a:pt x="90488" y="72390"/>
                </a:cubicBezTo>
                <a:cubicBezTo>
                  <a:pt x="90488" y="56198"/>
                  <a:pt x="103823" y="43815"/>
                  <a:pt x="120968" y="43815"/>
                </a:cubicBezTo>
                <a:close/>
                <a:moveTo>
                  <a:pt x="109538" y="140018"/>
                </a:moveTo>
                <a:cubicBezTo>
                  <a:pt x="102870" y="142875"/>
                  <a:pt x="94298" y="140018"/>
                  <a:pt x="91440" y="133350"/>
                </a:cubicBezTo>
                <a:cubicBezTo>
                  <a:pt x="88583" y="126683"/>
                  <a:pt x="91440" y="119063"/>
                  <a:pt x="99060" y="116205"/>
                </a:cubicBezTo>
                <a:cubicBezTo>
                  <a:pt x="105728" y="113348"/>
                  <a:pt x="114300" y="116205"/>
                  <a:pt x="117158" y="122873"/>
                </a:cubicBezTo>
                <a:cubicBezTo>
                  <a:pt x="120015" y="129540"/>
                  <a:pt x="116205" y="137160"/>
                  <a:pt x="109538" y="140018"/>
                </a:cubicBezTo>
                <a:close/>
                <a:moveTo>
                  <a:pt x="42863" y="126683"/>
                </a:moveTo>
                <a:cubicBezTo>
                  <a:pt x="52388" y="122873"/>
                  <a:pt x="61913" y="126683"/>
                  <a:pt x="65723" y="135255"/>
                </a:cubicBezTo>
                <a:cubicBezTo>
                  <a:pt x="69533" y="143828"/>
                  <a:pt x="64770" y="154305"/>
                  <a:pt x="56198" y="158115"/>
                </a:cubicBezTo>
                <a:cubicBezTo>
                  <a:pt x="46673" y="161925"/>
                  <a:pt x="37148" y="158115"/>
                  <a:pt x="33338" y="149543"/>
                </a:cubicBezTo>
                <a:cubicBezTo>
                  <a:pt x="29528" y="140018"/>
                  <a:pt x="33338" y="130493"/>
                  <a:pt x="42863" y="126683"/>
                </a:cubicBezTo>
                <a:close/>
                <a:moveTo>
                  <a:pt x="54293" y="180975"/>
                </a:moveTo>
                <a:cubicBezTo>
                  <a:pt x="67628" y="180975"/>
                  <a:pt x="78105" y="191453"/>
                  <a:pt x="78105" y="203835"/>
                </a:cubicBezTo>
                <a:cubicBezTo>
                  <a:pt x="78105" y="216218"/>
                  <a:pt x="67628" y="226695"/>
                  <a:pt x="54293" y="226695"/>
                </a:cubicBezTo>
                <a:cubicBezTo>
                  <a:pt x="40958" y="226695"/>
                  <a:pt x="30480" y="216218"/>
                  <a:pt x="30480" y="203835"/>
                </a:cubicBezTo>
                <a:cubicBezTo>
                  <a:pt x="30480" y="191453"/>
                  <a:pt x="40958" y="180975"/>
                  <a:pt x="54293" y="180975"/>
                </a:cubicBezTo>
                <a:close/>
                <a:moveTo>
                  <a:pt x="20955" y="266700"/>
                </a:moveTo>
                <a:cubicBezTo>
                  <a:pt x="20955" y="259080"/>
                  <a:pt x="27623" y="253365"/>
                  <a:pt x="35243" y="253365"/>
                </a:cubicBezTo>
                <a:cubicBezTo>
                  <a:pt x="42863" y="253365"/>
                  <a:pt x="49530" y="260033"/>
                  <a:pt x="49530" y="266700"/>
                </a:cubicBezTo>
                <a:cubicBezTo>
                  <a:pt x="49530" y="274320"/>
                  <a:pt x="42863" y="280035"/>
                  <a:pt x="35243" y="280035"/>
                </a:cubicBezTo>
                <a:cubicBezTo>
                  <a:pt x="26670" y="280035"/>
                  <a:pt x="20955" y="274320"/>
                  <a:pt x="20955" y="266700"/>
                </a:cubicBezTo>
                <a:close/>
                <a:moveTo>
                  <a:pt x="90488" y="388620"/>
                </a:moveTo>
                <a:cubicBezTo>
                  <a:pt x="83820" y="391478"/>
                  <a:pt x="75248" y="388620"/>
                  <a:pt x="72390" y="381953"/>
                </a:cubicBezTo>
                <a:cubicBezTo>
                  <a:pt x="69533" y="375285"/>
                  <a:pt x="72390" y="367665"/>
                  <a:pt x="80010" y="364808"/>
                </a:cubicBezTo>
                <a:cubicBezTo>
                  <a:pt x="86678" y="361950"/>
                  <a:pt x="95250" y="364808"/>
                  <a:pt x="98108" y="371475"/>
                </a:cubicBezTo>
                <a:cubicBezTo>
                  <a:pt x="100965" y="377190"/>
                  <a:pt x="97155" y="384810"/>
                  <a:pt x="90488" y="388620"/>
                </a:cubicBezTo>
                <a:close/>
                <a:moveTo>
                  <a:pt x="68580" y="355283"/>
                </a:moveTo>
                <a:cubicBezTo>
                  <a:pt x="50483" y="355283"/>
                  <a:pt x="35243" y="340995"/>
                  <a:pt x="35243" y="323850"/>
                </a:cubicBezTo>
                <a:cubicBezTo>
                  <a:pt x="35243" y="306705"/>
                  <a:pt x="49530" y="292418"/>
                  <a:pt x="68580" y="292418"/>
                </a:cubicBezTo>
                <a:cubicBezTo>
                  <a:pt x="86678" y="292418"/>
                  <a:pt x="101918" y="306705"/>
                  <a:pt x="101918" y="323850"/>
                </a:cubicBezTo>
                <a:cubicBezTo>
                  <a:pt x="101918" y="340995"/>
                  <a:pt x="86678" y="355283"/>
                  <a:pt x="68580" y="355283"/>
                </a:cubicBezTo>
                <a:close/>
                <a:moveTo>
                  <a:pt x="229553" y="360998"/>
                </a:moveTo>
                <a:cubicBezTo>
                  <a:pt x="155258" y="360998"/>
                  <a:pt x="94298" y="300990"/>
                  <a:pt x="94298" y="226695"/>
                </a:cubicBezTo>
                <a:cubicBezTo>
                  <a:pt x="94298" y="152400"/>
                  <a:pt x="155258" y="92393"/>
                  <a:pt x="229553" y="92393"/>
                </a:cubicBezTo>
                <a:cubicBezTo>
                  <a:pt x="303848" y="92393"/>
                  <a:pt x="364808" y="152400"/>
                  <a:pt x="364808" y="226695"/>
                </a:cubicBezTo>
                <a:cubicBezTo>
                  <a:pt x="363855" y="300990"/>
                  <a:pt x="303848" y="360998"/>
                  <a:pt x="229553" y="360998"/>
                </a:cubicBezTo>
                <a:close/>
                <a:moveTo>
                  <a:pt x="383858" y="382905"/>
                </a:moveTo>
                <a:cubicBezTo>
                  <a:pt x="377190" y="385763"/>
                  <a:pt x="368618" y="382905"/>
                  <a:pt x="365760" y="376238"/>
                </a:cubicBezTo>
                <a:cubicBezTo>
                  <a:pt x="362903" y="369570"/>
                  <a:pt x="365760" y="361950"/>
                  <a:pt x="373380" y="359093"/>
                </a:cubicBezTo>
                <a:cubicBezTo>
                  <a:pt x="380048" y="356235"/>
                  <a:pt x="388620" y="359093"/>
                  <a:pt x="391478" y="365760"/>
                </a:cubicBezTo>
                <a:cubicBezTo>
                  <a:pt x="394335" y="371475"/>
                  <a:pt x="391478" y="380048"/>
                  <a:pt x="383858" y="382905"/>
                </a:cubicBezTo>
                <a:close/>
                <a:moveTo>
                  <a:pt x="373380" y="343853"/>
                </a:moveTo>
                <a:cubicBezTo>
                  <a:pt x="360045" y="343853"/>
                  <a:pt x="349568" y="333375"/>
                  <a:pt x="349568" y="320993"/>
                </a:cubicBezTo>
                <a:cubicBezTo>
                  <a:pt x="349568" y="308610"/>
                  <a:pt x="360045" y="298133"/>
                  <a:pt x="373380" y="298133"/>
                </a:cubicBezTo>
                <a:cubicBezTo>
                  <a:pt x="386715" y="298133"/>
                  <a:pt x="397193" y="308610"/>
                  <a:pt x="397193" y="320993"/>
                </a:cubicBezTo>
                <a:cubicBezTo>
                  <a:pt x="397193" y="333375"/>
                  <a:pt x="386715" y="343853"/>
                  <a:pt x="373380" y="343853"/>
                </a:cubicBezTo>
                <a:close/>
                <a:moveTo>
                  <a:pt x="393383" y="264795"/>
                </a:moveTo>
                <a:cubicBezTo>
                  <a:pt x="386715" y="267653"/>
                  <a:pt x="378143" y="264795"/>
                  <a:pt x="375285" y="258128"/>
                </a:cubicBezTo>
                <a:cubicBezTo>
                  <a:pt x="372428" y="251460"/>
                  <a:pt x="375285" y="243840"/>
                  <a:pt x="382905" y="240983"/>
                </a:cubicBezTo>
                <a:cubicBezTo>
                  <a:pt x="389573" y="238125"/>
                  <a:pt x="398145" y="240983"/>
                  <a:pt x="401003" y="247650"/>
                </a:cubicBezTo>
                <a:cubicBezTo>
                  <a:pt x="402908" y="254318"/>
                  <a:pt x="400050" y="261938"/>
                  <a:pt x="393383" y="264795"/>
                </a:cubicBezTo>
                <a:close/>
                <a:moveTo>
                  <a:pt x="423863" y="309563"/>
                </a:moveTo>
                <a:cubicBezTo>
                  <a:pt x="417195" y="312420"/>
                  <a:pt x="408623" y="309563"/>
                  <a:pt x="405765" y="302895"/>
                </a:cubicBezTo>
                <a:cubicBezTo>
                  <a:pt x="402908" y="296228"/>
                  <a:pt x="405765" y="288608"/>
                  <a:pt x="413385" y="285750"/>
                </a:cubicBezTo>
                <a:cubicBezTo>
                  <a:pt x="420053" y="282893"/>
                  <a:pt x="428625" y="285750"/>
                  <a:pt x="431483" y="292418"/>
                </a:cubicBezTo>
                <a:cubicBezTo>
                  <a:pt x="434340" y="299085"/>
                  <a:pt x="430530" y="306705"/>
                  <a:pt x="423863" y="309563"/>
                </a:cubicBezTo>
                <a:close/>
                <a:moveTo>
                  <a:pt x="421005" y="224790"/>
                </a:moveTo>
                <a:cubicBezTo>
                  <a:pt x="407670" y="224790"/>
                  <a:pt x="397193" y="214313"/>
                  <a:pt x="397193" y="201930"/>
                </a:cubicBezTo>
                <a:cubicBezTo>
                  <a:pt x="397193" y="189548"/>
                  <a:pt x="407670" y="179070"/>
                  <a:pt x="421005" y="179070"/>
                </a:cubicBezTo>
                <a:cubicBezTo>
                  <a:pt x="434340" y="179070"/>
                  <a:pt x="444818" y="189548"/>
                  <a:pt x="444818" y="201930"/>
                </a:cubicBezTo>
                <a:cubicBezTo>
                  <a:pt x="444818" y="214313"/>
                  <a:pt x="434340" y="224790"/>
                  <a:pt x="421005" y="224790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>
              <a:latin typeface="Microsoft YaHei" panose="020B0503020204020204" pitchFamily="34" charset="-122"/>
              <a:ea typeface="Microsoft YaHei" panose="020B0503020204020204" pitchFamily="34" charset="-122"/>
              <a:sym typeface="Microsoft YaHei" panose="020B0503020204020204" pitchFamily="34" charset="-122"/>
            </a:endParaRPr>
          </a:p>
        </p:txBody>
      </p:sp>
      <p:sp>
        <p:nvSpPr>
          <p:cNvPr id="141" name="图形 139">
            <a:extLst>
              <a:ext uri="{FF2B5EF4-FFF2-40B4-BE49-F238E27FC236}">
                <a16:creationId xmlns:a16="http://schemas.microsoft.com/office/drawing/2014/main" id="{56C8E0D9-207B-43F5-A5E3-44105B2D7244}"/>
              </a:ext>
            </a:extLst>
          </p:cNvPr>
          <p:cNvSpPr/>
          <p:nvPr/>
        </p:nvSpPr>
        <p:spPr>
          <a:xfrm>
            <a:off x="4427302" y="3324511"/>
            <a:ext cx="296343" cy="828239"/>
          </a:xfrm>
          <a:custGeom>
            <a:avLst/>
            <a:gdLst>
              <a:gd name="connsiteX0" fmla="*/ 56198 w 148590"/>
              <a:gd name="connsiteY0" fmla="*/ 110490 h 415289"/>
              <a:gd name="connsiteX1" fmla="*/ 96203 w 148590"/>
              <a:gd name="connsiteY1" fmla="*/ 108585 h 415289"/>
              <a:gd name="connsiteX2" fmla="*/ 123825 w 148590"/>
              <a:gd name="connsiteY2" fmla="*/ 123825 h 415289"/>
              <a:gd name="connsiteX3" fmla="*/ 122873 w 148590"/>
              <a:gd name="connsiteY3" fmla="*/ 165735 h 415289"/>
              <a:gd name="connsiteX4" fmla="*/ 124778 w 148590"/>
              <a:gd name="connsiteY4" fmla="*/ 206693 h 415289"/>
              <a:gd name="connsiteX5" fmla="*/ 110490 w 148590"/>
              <a:gd name="connsiteY5" fmla="*/ 211455 h 415289"/>
              <a:gd name="connsiteX6" fmla="*/ 102870 w 148590"/>
              <a:gd name="connsiteY6" fmla="*/ 195263 h 415289"/>
              <a:gd name="connsiteX7" fmla="*/ 90488 w 148590"/>
              <a:gd name="connsiteY7" fmla="*/ 187643 h 415289"/>
              <a:gd name="connsiteX8" fmla="*/ 80963 w 148590"/>
              <a:gd name="connsiteY8" fmla="*/ 200978 h 415289"/>
              <a:gd name="connsiteX9" fmla="*/ 60960 w 148590"/>
              <a:gd name="connsiteY9" fmla="*/ 190500 h 415289"/>
              <a:gd name="connsiteX10" fmla="*/ 36195 w 148590"/>
              <a:gd name="connsiteY10" fmla="*/ 188595 h 415289"/>
              <a:gd name="connsiteX11" fmla="*/ 22860 w 148590"/>
              <a:gd name="connsiteY11" fmla="*/ 172403 h 415289"/>
              <a:gd name="connsiteX12" fmla="*/ 23813 w 148590"/>
              <a:gd name="connsiteY12" fmla="*/ 138113 h 415289"/>
              <a:gd name="connsiteX13" fmla="*/ 23813 w 148590"/>
              <a:gd name="connsiteY13" fmla="*/ 114300 h 415289"/>
              <a:gd name="connsiteX14" fmla="*/ 56198 w 148590"/>
              <a:gd name="connsiteY14" fmla="*/ 110490 h 415289"/>
              <a:gd name="connsiteX15" fmla="*/ 108585 w 148590"/>
              <a:gd name="connsiteY15" fmla="*/ 218123 h 415289"/>
              <a:gd name="connsiteX16" fmla="*/ 100965 w 148590"/>
              <a:gd name="connsiteY16" fmla="*/ 205740 h 415289"/>
              <a:gd name="connsiteX17" fmla="*/ 88583 w 148590"/>
              <a:gd name="connsiteY17" fmla="*/ 200025 h 415289"/>
              <a:gd name="connsiteX18" fmla="*/ 79058 w 148590"/>
              <a:gd name="connsiteY18" fmla="*/ 210503 h 415289"/>
              <a:gd name="connsiteX19" fmla="*/ 57150 w 148590"/>
              <a:gd name="connsiteY19" fmla="*/ 198120 h 415289"/>
              <a:gd name="connsiteX20" fmla="*/ 38100 w 148590"/>
              <a:gd name="connsiteY20" fmla="*/ 194310 h 415289"/>
              <a:gd name="connsiteX21" fmla="*/ 38100 w 148590"/>
              <a:gd name="connsiteY21" fmla="*/ 390525 h 415289"/>
              <a:gd name="connsiteX22" fmla="*/ 112395 w 148590"/>
              <a:gd name="connsiteY22" fmla="*/ 390525 h 415289"/>
              <a:gd name="connsiteX23" fmla="*/ 112395 w 148590"/>
              <a:gd name="connsiteY23" fmla="*/ 219075 h 415289"/>
              <a:gd name="connsiteX24" fmla="*/ 108585 w 148590"/>
              <a:gd name="connsiteY24" fmla="*/ 218123 h 415289"/>
              <a:gd name="connsiteX25" fmla="*/ 80010 w 148590"/>
              <a:gd name="connsiteY25" fmla="*/ 100965 h 415289"/>
              <a:gd name="connsiteX26" fmla="*/ 95250 w 148590"/>
              <a:gd name="connsiteY26" fmla="*/ 58103 h 415289"/>
              <a:gd name="connsiteX27" fmla="*/ 77153 w 148590"/>
              <a:gd name="connsiteY27" fmla="*/ 0 h 415289"/>
              <a:gd name="connsiteX28" fmla="*/ 48578 w 148590"/>
              <a:gd name="connsiteY28" fmla="*/ 44768 h 415289"/>
              <a:gd name="connsiteX29" fmla="*/ 80010 w 148590"/>
              <a:gd name="connsiteY29" fmla="*/ 100965 h 415289"/>
              <a:gd name="connsiteX30" fmla="*/ 148590 w 148590"/>
              <a:gd name="connsiteY30" fmla="*/ 397193 h 415289"/>
              <a:gd name="connsiteX31" fmla="*/ 0 w 148590"/>
              <a:gd name="connsiteY31" fmla="*/ 397193 h 415289"/>
              <a:gd name="connsiteX32" fmla="*/ 6668 w 148590"/>
              <a:gd name="connsiteY32" fmla="*/ 415290 h 415289"/>
              <a:gd name="connsiteX33" fmla="*/ 140970 w 148590"/>
              <a:gd name="connsiteY33" fmla="*/ 415290 h 415289"/>
              <a:gd name="connsiteX34" fmla="*/ 148590 w 148590"/>
              <a:gd name="connsiteY34" fmla="*/ 397193 h 4152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148590" h="415289">
                <a:moveTo>
                  <a:pt x="56198" y="110490"/>
                </a:moveTo>
                <a:cubicBezTo>
                  <a:pt x="69533" y="113348"/>
                  <a:pt x="83820" y="112395"/>
                  <a:pt x="96203" y="108585"/>
                </a:cubicBezTo>
                <a:cubicBezTo>
                  <a:pt x="111443" y="104775"/>
                  <a:pt x="120968" y="106680"/>
                  <a:pt x="123825" y="123825"/>
                </a:cubicBezTo>
                <a:cubicBezTo>
                  <a:pt x="126683" y="137160"/>
                  <a:pt x="123825" y="152400"/>
                  <a:pt x="122873" y="165735"/>
                </a:cubicBezTo>
                <a:cubicBezTo>
                  <a:pt x="121920" y="178118"/>
                  <a:pt x="128588" y="196215"/>
                  <a:pt x="124778" y="206693"/>
                </a:cubicBezTo>
                <a:cubicBezTo>
                  <a:pt x="121920" y="212408"/>
                  <a:pt x="117158" y="215265"/>
                  <a:pt x="110490" y="211455"/>
                </a:cubicBezTo>
                <a:cubicBezTo>
                  <a:pt x="104775" y="207645"/>
                  <a:pt x="104775" y="200978"/>
                  <a:pt x="102870" y="195263"/>
                </a:cubicBezTo>
                <a:cubicBezTo>
                  <a:pt x="100013" y="189548"/>
                  <a:pt x="97155" y="184785"/>
                  <a:pt x="90488" y="187643"/>
                </a:cubicBezTo>
                <a:cubicBezTo>
                  <a:pt x="84773" y="190500"/>
                  <a:pt x="85725" y="197168"/>
                  <a:pt x="80963" y="200978"/>
                </a:cubicBezTo>
                <a:cubicBezTo>
                  <a:pt x="66675" y="213360"/>
                  <a:pt x="65723" y="199073"/>
                  <a:pt x="60960" y="190500"/>
                </a:cubicBezTo>
                <a:cubicBezTo>
                  <a:pt x="55245" y="180975"/>
                  <a:pt x="48578" y="182880"/>
                  <a:pt x="36195" y="188595"/>
                </a:cubicBezTo>
                <a:cubicBezTo>
                  <a:pt x="26670" y="193358"/>
                  <a:pt x="24765" y="180975"/>
                  <a:pt x="22860" y="172403"/>
                </a:cubicBezTo>
                <a:cubicBezTo>
                  <a:pt x="21908" y="163830"/>
                  <a:pt x="23813" y="146685"/>
                  <a:pt x="23813" y="138113"/>
                </a:cubicBezTo>
                <a:cubicBezTo>
                  <a:pt x="23813" y="131445"/>
                  <a:pt x="22860" y="120968"/>
                  <a:pt x="23813" y="114300"/>
                </a:cubicBezTo>
                <a:cubicBezTo>
                  <a:pt x="26670" y="99060"/>
                  <a:pt x="46673" y="107633"/>
                  <a:pt x="56198" y="110490"/>
                </a:cubicBezTo>
                <a:close/>
                <a:moveTo>
                  <a:pt x="108585" y="218123"/>
                </a:moveTo>
                <a:cubicBezTo>
                  <a:pt x="102870" y="215265"/>
                  <a:pt x="102870" y="209550"/>
                  <a:pt x="100965" y="205740"/>
                </a:cubicBezTo>
                <a:cubicBezTo>
                  <a:pt x="98108" y="201930"/>
                  <a:pt x="95250" y="197168"/>
                  <a:pt x="88583" y="200025"/>
                </a:cubicBezTo>
                <a:cubicBezTo>
                  <a:pt x="83820" y="201930"/>
                  <a:pt x="83820" y="207645"/>
                  <a:pt x="79058" y="210503"/>
                </a:cubicBezTo>
                <a:cubicBezTo>
                  <a:pt x="64770" y="220028"/>
                  <a:pt x="61913" y="203835"/>
                  <a:pt x="57150" y="198120"/>
                </a:cubicBezTo>
                <a:cubicBezTo>
                  <a:pt x="51435" y="190500"/>
                  <a:pt x="46673" y="194310"/>
                  <a:pt x="38100" y="194310"/>
                </a:cubicBezTo>
                <a:lnTo>
                  <a:pt x="38100" y="390525"/>
                </a:lnTo>
                <a:lnTo>
                  <a:pt x="112395" y="390525"/>
                </a:lnTo>
                <a:lnTo>
                  <a:pt x="112395" y="219075"/>
                </a:lnTo>
                <a:cubicBezTo>
                  <a:pt x="111443" y="220028"/>
                  <a:pt x="110490" y="219075"/>
                  <a:pt x="108585" y="218123"/>
                </a:cubicBezTo>
                <a:close/>
                <a:moveTo>
                  <a:pt x="80010" y="100965"/>
                </a:moveTo>
                <a:cubicBezTo>
                  <a:pt x="91440" y="103823"/>
                  <a:pt x="67628" y="88583"/>
                  <a:pt x="95250" y="58103"/>
                </a:cubicBezTo>
                <a:cubicBezTo>
                  <a:pt x="112395" y="40005"/>
                  <a:pt x="88583" y="19050"/>
                  <a:pt x="77153" y="0"/>
                </a:cubicBezTo>
                <a:cubicBezTo>
                  <a:pt x="69533" y="23813"/>
                  <a:pt x="56198" y="27623"/>
                  <a:pt x="48578" y="44768"/>
                </a:cubicBezTo>
                <a:cubicBezTo>
                  <a:pt x="38100" y="70485"/>
                  <a:pt x="71438" y="99060"/>
                  <a:pt x="80010" y="100965"/>
                </a:cubicBezTo>
                <a:close/>
                <a:moveTo>
                  <a:pt x="148590" y="397193"/>
                </a:moveTo>
                <a:lnTo>
                  <a:pt x="0" y="397193"/>
                </a:lnTo>
                <a:lnTo>
                  <a:pt x="6668" y="415290"/>
                </a:lnTo>
                <a:lnTo>
                  <a:pt x="140970" y="415290"/>
                </a:lnTo>
                <a:lnTo>
                  <a:pt x="148590" y="397193"/>
                </a:ln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>
              <a:latin typeface="Microsoft YaHei" panose="020B0503020204020204" pitchFamily="34" charset="-122"/>
              <a:ea typeface="Microsoft YaHei" panose="020B0503020204020204" pitchFamily="34" charset="-122"/>
              <a:sym typeface="Microsoft YaHei" panose="020B0503020204020204" pitchFamily="34" charset="-122"/>
            </a:endParaRPr>
          </a:p>
        </p:txBody>
      </p:sp>
      <p:sp>
        <p:nvSpPr>
          <p:cNvPr id="147" name="任意多边形: 形状 146">
            <a:extLst>
              <a:ext uri="{FF2B5EF4-FFF2-40B4-BE49-F238E27FC236}">
                <a16:creationId xmlns:a16="http://schemas.microsoft.com/office/drawing/2014/main" id="{DB6412FD-C0D3-4B6C-AC02-E3216120FEF9}"/>
              </a:ext>
            </a:extLst>
          </p:cNvPr>
          <p:cNvSpPr/>
          <p:nvPr/>
        </p:nvSpPr>
        <p:spPr>
          <a:xfrm>
            <a:off x="8438718" y="1797712"/>
            <a:ext cx="474868" cy="833018"/>
          </a:xfrm>
          <a:custGeom>
            <a:avLst/>
            <a:gdLst>
              <a:gd name="connsiteX0" fmla="*/ 283479 w 513373"/>
              <a:gd name="connsiteY0" fmla="*/ 765738 h 900564"/>
              <a:gd name="connsiteX1" fmla="*/ 273108 w 513373"/>
              <a:gd name="connsiteY1" fmla="*/ 776110 h 900564"/>
              <a:gd name="connsiteX2" fmla="*/ 283479 w 513373"/>
              <a:gd name="connsiteY2" fmla="*/ 786481 h 900564"/>
              <a:gd name="connsiteX3" fmla="*/ 293850 w 513373"/>
              <a:gd name="connsiteY3" fmla="*/ 776110 h 900564"/>
              <a:gd name="connsiteX4" fmla="*/ 283479 w 513373"/>
              <a:gd name="connsiteY4" fmla="*/ 765738 h 900564"/>
              <a:gd name="connsiteX5" fmla="*/ 63956 w 513373"/>
              <a:gd name="connsiteY5" fmla="*/ 739810 h 900564"/>
              <a:gd name="connsiteX6" fmla="*/ 41485 w 513373"/>
              <a:gd name="connsiteY6" fmla="*/ 762281 h 900564"/>
              <a:gd name="connsiteX7" fmla="*/ 63956 w 513373"/>
              <a:gd name="connsiteY7" fmla="*/ 784752 h 900564"/>
              <a:gd name="connsiteX8" fmla="*/ 86427 w 513373"/>
              <a:gd name="connsiteY8" fmla="*/ 762281 h 900564"/>
              <a:gd name="connsiteX9" fmla="*/ 63956 w 513373"/>
              <a:gd name="connsiteY9" fmla="*/ 739810 h 900564"/>
              <a:gd name="connsiteX10" fmla="*/ 117540 w 513373"/>
              <a:gd name="connsiteY10" fmla="*/ 736353 h 900564"/>
              <a:gd name="connsiteX11" fmla="*/ 107169 w 513373"/>
              <a:gd name="connsiteY11" fmla="*/ 746724 h 900564"/>
              <a:gd name="connsiteX12" fmla="*/ 117540 w 513373"/>
              <a:gd name="connsiteY12" fmla="*/ 757096 h 900564"/>
              <a:gd name="connsiteX13" fmla="*/ 127911 w 513373"/>
              <a:gd name="connsiteY13" fmla="*/ 746724 h 900564"/>
              <a:gd name="connsiteX14" fmla="*/ 117540 w 513373"/>
              <a:gd name="connsiteY14" fmla="*/ 736353 h 900564"/>
              <a:gd name="connsiteX15" fmla="*/ 333606 w 513373"/>
              <a:gd name="connsiteY15" fmla="*/ 731168 h 900564"/>
              <a:gd name="connsiteX16" fmla="*/ 311135 w 513373"/>
              <a:gd name="connsiteY16" fmla="*/ 753639 h 900564"/>
              <a:gd name="connsiteX17" fmla="*/ 333606 w 513373"/>
              <a:gd name="connsiteY17" fmla="*/ 776110 h 900564"/>
              <a:gd name="connsiteX18" fmla="*/ 356077 w 513373"/>
              <a:gd name="connsiteY18" fmla="*/ 753639 h 900564"/>
              <a:gd name="connsiteX19" fmla="*/ 333606 w 513373"/>
              <a:gd name="connsiteY19" fmla="*/ 731168 h 900564"/>
              <a:gd name="connsiteX20" fmla="*/ 387191 w 513373"/>
              <a:gd name="connsiteY20" fmla="*/ 713882 h 900564"/>
              <a:gd name="connsiteX21" fmla="*/ 376820 w 513373"/>
              <a:gd name="connsiteY21" fmla="*/ 724254 h 900564"/>
              <a:gd name="connsiteX22" fmla="*/ 387191 w 513373"/>
              <a:gd name="connsiteY22" fmla="*/ 734625 h 900564"/>
              <a:gd name="connsiteX23" fmla="*/ 397562 w 513373"/>
              <a:gd name="connsiteY23" fmla="*/ 724254 h 900564"/>
              <a:gd name="connsiteX24" fmla="*/ 387191 w 513373"/>
              <a:gd name="connsiteY24" fmla="*/ 713882 h 900564"/>
              <a:gd name="connsiteX25" fmla="*/ 169396 w 513373"/>
              <a:gd name="connsiteY25" fmla="*/ 701783 h 900564"/>
              <a:gd name="connsiteX26" fmla="*/ 146925 w 513373"/>
              <a:gd name="connsiteY26" fmla="*/ 724254 h 900564"/>
              <a:gd name="connsiteX27" fmla="*/ 169396 w 513373"/>
              <a:gd name="connsiteY27" fmla="*/ 746724 h 900564"/>
              <a:gd name="connsiteX28" fmla="*/ 191867 w 513373"/>
              <a:gd name="connsiteY28" fmla="*/ 724254 h 900564"/>
              <a:gd name="connsiteX29" fmla="*/ 169396 w 513373"/>
              <a:gd name="connsiteY29" fmla="*/ 701783 h 900564"/>
              <a:gd name="connsiteX30" fmla="*/ 221252 w 513373"/>
              <a:gd name="connsiteY30" fmla="*/ 686226 h 900564"/>
              <a:gd name="connsiteX31" fmla="*/ 210881 w 513373"/>
              <a:gd name="connsiteY31" fmla="*/ 696597 h 900564"/>
              <a:gd name="connsiteX32" fmla="*/ 221252 w 513373"/>
              <a:gd name="connsiteY32" fmla="*/ 706968 h 900564"/>
              <a:gd name="connsiteX33" fmla="*/ 231623 w 513373"/>
              <a:gd name="connsiteY33" fmla="*/ 696597 h 900564"/>
              <a:gd name="connsiteX34" fmla="*/ 221252 w 513373"/>
              <a:gd name="connsiteY34" fmla="*/ 686226 h 900564"/>
              <a:gd name="connsiteX35" fmla="*/ 435590 w 513373"/>
              <a:gd name="connsiteY35" fmla="*/ 668941 h 900564"/>
              <a:gd name="connsiteX36" fmla="*/ 413119 w 513373"/>
              <a:gd name="connsiteY36" fmla="*/ 691411 h 900564"/>
              <a:gd name="connsiteX37" fmla="*/ 435590 w 513373"/>
              <a:gd name="connsiteY37" fmla="*/ 713882 h 900564"/>
              <a:gd name="connsiteX38" fmla="*/ 458060 w 513373"/>
              <a:gd name="connsiteY38" fmla="*/ 691411 h 900564"/>
              <a:gd name="connsiteX39" fmla="*/ 435590 w 513373"/>
              <a:gd name="connsiteY39" fmla="*/ 668941 h 900564"/>
              <a:gd name="connsiteX40" fmla="*/ 269651 w 513373"/>
              <a:gd name="connsiteY40" fmla="*/ 639556 h 900564"/>
              <a:gd name="connsiteX41" fmla="*/ 247180 w 513373"/>
              <a:gd name="connsiteY41" fmla="*/ 662026 h 900564"/>
              <a:gd name="connsiteX42" fmla="*/ 269651 w 513373"/>
              <a:gd name="connsiteY42" fmla="*/ 684497 h 900564"/>
              <a:gd name="connsiteX43" fmla="*/ 292122 w 513373"/>
              <a:gd name="connsiteY43" fmla="*/ 662026 h 900564"/>
              <a:gd name="connsiteX44" fmla="*/ 269651 w 513373"/>
              <a:gd name="connsiteY44" fmla="*/ 639556 h 900564"/>
              <a:gd name="connsiteX45" fmla="*/ 89884 w 513373"/>
              <a:gd name="connsiteY45" fmla="*/ 623999 h 900564"/>
              <a:gd name="connsiteX46" fmla="*/ 79512 w 513373"/>
              <a:gd name="connsiteY46" fmla="*/ 636098 h 900564"/>
              <a:gd name="connsiteX47" fmla="*/ 91612 w 513373"/>
              <a:gd name="connsiteY47" fmla="*/ 646470 h 900564"/>
              <a:gd name="connsiteX48" fmla="*/ 101983 w 513373"/>
              <a:gd name="connsiteY48" fmla="*/ 634370 h 900564"/>
              <a:gd name="connsiteX49" fmla="*/ 89884 w 513373"/>
              <a:gd name="connsiteY49" fmla="*/ 623999 h 900564"/>
              <a:gd name="connsiteX50" fmla="*/ 307678 w 513373"/>
              <a:gd name="connsiteY50" fmla="*/ 613628 h 900564"/>
              <a:gd name="connsiteX51" fmla="*/ 297307 w 513373"/>
              <a:gd name="connsiteY51" fmla="*/ 623999 h 900564"/>
              <a:gd name="connsiteX52" fmla="*/ 307678 w 513373"/>
              <a:gd name="connsiteY52" fmla="*/ 634370 h 900564"/>
              <a:gd name="connsiteX53" fmla="*/ 318050 w 513373"/>
              <a:gd name="connsiteY53" fmla="*/ 623999 h 900564"/>
              <a:gd name="connsiteX54" fmla="*/ 307678 w 513373"/>
              <a:gd name="connsiteY54" fmla="*/ 613628 h 900564"/>
              <a:gd name="connsiteX55" fmla="*/ 136554 w 513373"/>
              <a:gd name="connsiteY55" fmla="*/ 582514 h 900564"/>
              <a:gd name="connsiteX56" fmla="*/ 115812 w 513373"/>
              <a:gd name="connsiteY56" fmla="*/ 608442 h 900564"/>
              <a:gd name="connsiteX57" fmla="*/ 141739 w 513373"/>
              <a:gd name="connsiteY57" fmla="*/ 629184 h 900564"/>
              <a:gd name="connsiteX58" fmla="*/ 162482 w 513373"/>
              <a:gd name="connsiteY58" fmla="*/ 603256 h 900564"/>
              <a:gd name="connsiteX59" fmla="*/ 136554 w 513373"/>
              <a:gd name="connsiteY59" fmla="*/ 582514 h 900564"/>
              <a:gd name="connsiteX60" fmla="*/ 186681 w 513373"/>
              <a:gd name="connsiteY60" fmla="*/ 561772 h 900564"/>
              <a:gd name="connsiteX61" fmla="*/ 176310 w 513373"/>
              <a:gd name="connsiteY61" fmla="*/ 573871 h 900564"/>
              <a:gd name="connsiteX62" fmla="*/ 188410 w 513373"/>
              <a:gd name="connsiteY62" fmla="*/ 584243 h 900564"/>
              <a:gd name="connsiteX63" fmla="*/ 198781 w 513373"/>
              <a:gd name="connsiteY63" fmla="*/ 572143 h 900564"/>
              <a:gd name="connsiteX64" fmla="*/ 186681 w 513373"/>
              <a:gd name="connsiteY64" fmla="*/ 561772 h 900564"/>
              <a:gd name="connsiteX65" fmla="*/ 349163 w 513373"/>
              <a:gd name="connsiteY65" fmla="*/ 558315 h 900564"/>
              <a:gd name="connsiteX66" fmla="*/ 326692 w 513373"/>
              <a:gd name="connsiteY66" fmla="*/ 580785 h 900564"/>
              <a:gd name="connsiteX67" fmla="*/ 349163 w 513373"/>
              <a:gd name="connsiteY67" fmla="*/ 603256 h 900564"/>
              <a:gd name="connsiteX68" fmla="*/ 371634 w 513373"/>
              <a:gd name="connsiteY68" fmla="*/ 580785 h 900564"/>
              <a:gd name="connsiteX69" fmla="*/ 349163 w 513373"/>
              <a:gd name="connsiteY69" fmla="*/ 558315 h 900564"/>
              <a:gd name="connsiteX70" fmla="*/ 376820 w 513373"/>
              <a:gd name="connsiteY70" fmla="*/ 525473 h 900564"/>
              <a:gd name="connsiteX71" fmla="*/ 366448 w 513373"/>
              <a:gd name="connsiteY71" fmla="*/ 535844 h 900564"/>
              <a:gd name="connsiteX72" fmla="*/ 376820 w 513373"/>
              <a:gd name="connsiteY72" fmla="*/ 546215 h 900564"/>
              <a:gd name="connsiteX73" fmla="*/ 387191 w 513373"/>
              <a:gd name="connsiteY73" fmla="*/ 535844 h 900564"/>
              <a:gd name="connsiteX74" fmla="*/ 376820 w 513373"/>
              <a:gd name="connsiteY74" fmla="*/ 525473 h 900564"/>
              <a:gd name="connsiteX75" fmla="*/ 229895 w 513373"/>
              <a:gd name="connsiteY75" fmla="*/ 509916 h 900564"/>
              <a:gd name="connsiteX76" fmla="*/ 209152 w 513373"/>
              <a:gd name="connsiteY76" fmla="*/ 535844 h 900564"/>
              <a:gd name="connsiteX77" fmla="*/ 235080 w 513373"/>
              <a:gd name="connsiteY77" fmla="*/ 556586 h 900564"/>
              <a:gd name="connsiteX78" fmla="*/ 255822 w 513373"/>
              <a:gd name="connsiteY78" fmla="*/ 530658 h 900564"/>
              <a:gd name="connsiteX79" fmla="*/ 229895 w 513373"/>
              <a:gd name="connsiteY79" fmla="*/ 509916 h 900564"/>
              <a:gd name="connsiteX80" fmla="*/ 266194 w 513373"/>
              <a:gd name="connsiteY80" fmla="*/ 480531 h 900564"/>
              <a:gd name="connsiteX81" fmla="*/ 255822 w 513373"/>
              <a:gd name="connsiteY81" fmla="*/ 492630 h 900564"/>
              <a:gd name="connsiteX82" fmla="*/ 267922 w 513373"/>
              <a:gd name="connsiteY82" fmla="*/ 503002 h 900564"/>
              <a:gd name="connsiteX83" fmla="*/ 278293 w 513373"/>
              <a:gd name="connsiteY83" fmla="*/ 490902 h 900564"/>
              <a:gd name="connsiteX84" fmla="*/ 266194 w 513373"/>
              <a:gd name="connsiteY84" fmla="*/ 480531 h 900564"/>
              <a:gd name="connsiteX85" fmla="*/ 299036 w 513373"/>
              <a:gd name="connsiteY85" fmla="*/ 421761 h 900564"/>
              <a:gd name="connsiteX86" fmla="*/ 278293 w 513373"/>
              <a:gd name="connsiteY86" fmla="*/ 447689 h 900564"/>
              <a:gd name="connsiteX87" fmla="*/ 304221 w 513373"/>
              <a:gd name="connsiteY87" fmla="*/ 468431 h 900564"/>
              <a:gd name="connsiteX88" fmla="*/ 324964 w 513373"/>
              <a:gd name="connsiteY88" fmla="*/ 442503 h 900564"/>
              <a:gd name="connsiteX89" fmla="*/ 299036 w 513373"/>
              <a:gd name="connsiteY89" fmla="*/ 421761 h 900564"/>
              <a:gd name="connsiteX90" fmla="*/ 159025 w 513373"/>
              <a:gd name="connsiteY90" fmla="*/ 421761 h 900564"/>
              <a:gd name="connsiteX91" fmla="*/ 150382 w 513373"/>
              <a:gd name="connsiteY91" fmla="*/ 432132 h 900564"/>
              <a:gd name="connsiteX92" fmla="*/ 160753 w 513373"/>
              <a:gd name="connsiteY92" fmla="*/ 440775 h 900564"/>
              <a:gd name="connsiteX93" fmla="*/ 169396 w 513373"/>
              <a:gd name="connsiteY93" fmla="*/ 430403 h 900564"/>
              <a:gd name="connsiteX94" fmla="*/ 159025 w 513373"/>
              <a:gd name="connsiteY94" fmla="*/ 421761 h 900564"/>
              <a:gd name="connsiteX95" fmla="*/ 323235 w 513373"/>
              <a:gd name="connsiteY95" fmla="*/ 387190 h 900564"/>
              <a:gd name="connsiteX96" fmla="*/ 312864 w 513373"/>
              <a:gd name="connsiteY96" fmla="*/ 399290 h 900564"/>
              <a:gd name="connsiteX97" fmla="*/ 324964 w 513373"/>
              <a:gd name="connsiteY97" fmla="*/ 409661 h 900564"/>
              <a:gd name="connsiteX98" fmla="*/ 335335 w 513373"/>
              <a:gd name="connsiteY98" fmla="*/ 397561 h 900564"/>
              <a:gd name="connsiteX99" fmla="*/ 323235 w 513373"/>
              <a:gd name="connsiteY99" fmla="*/ 387190 h 900564"/>
              <a:gd name="connsiteX100" fmla="*/ 202238 w 513373"/>
              <a:gd name="connsiteY100" fmla="*/ 376819 h 900564"/>
              <a:gd name="connsiteX101" fmla="*/ 181496 w 513373"/>
              <a:gd name="connsiteY101" fmla="*/ 399290 h 900564"/>
              <a:gd name="connsiteX102" fmla="*/ 203967 w 513373"/>
              <a:gd name="connsiteY102" fmla="*/ 420032 h 900564"/>
              <a:gd name="connsiteX103" fmla="*/ 224709 w 513373"/>
              <a:gd name="connsiteY103" fmla="*/ 397561 h 900564"/>
              <a:gd name="connsiteX104" fmla="*/ 202238 w 513373"/>
              <a:gd name="connsiteY104" fmla="*/ 376819 h 900564"/>
              <a:gd name="connsiteX105" fmla="*/ 236809 w 513373"/>
              <a:gd name="connsiteY105" fmla="*/ 349162 h 900564"/>
              <a:gd name="connsiteX106" fmla="*/ 228166 w 513373"/>
              <a:gd name="connsiteY106" fmla="*/ 359534 h 900564"/>
              <a:gd name="connsiteX107" fmla="*/ 238537 w 513373"/>
              <a:gd name="connsiteY107" fmla="*/ 368176 h 900564"/>
              <a:gd name="connsiteX108" fmla="*/ 247180 w 513373"/>
              <a:gd name="connsiteY108" fmla="*/ 357805 h 900564"/>
              <a:gd name="connsiteX109" fmla="*/ 236809 w 513373"/>
              <a:gd name="connsiteY109" fmla="*/ 349162 h 900564"/>
              <a:gd name="connsiteX110" fmla="*/ 271379 w 513373"/>
              <a:gd name="connsiteY110" fmla="*/ 292121 h 900564"/>
              <a:gd name="connsiteX111" fmla="*/ 250637 w 513373"/>
              <a:gd name="connsiteY111" fmla="*/ 314592 h 900564"/>
              <a:gd name="connsiteX112" fmla="*/ 273108 w 513373"/>
              <a:gd name="connsiteY112" fmla="*/ 335334 h 900564"/>
              <a:gd name="connsiteX113" fmla="*/ 293850 w 513373"/>
              <a:gd name="connsiteY113" fmla="*/ 312863 h 900564"/>
              <a:gd name="connsiteX114" fmla="*/ 271379 w 513373"/>
              <a:gd name="connsiteY114" fmla="*/ 292121 h 900564"/>
              <a:gd name="connsiteX115" fmla="*/ 295579 w 513373"/>
              <a:gd name="connsiteY115" fmla="*/ 261007 h 900564"/>
              <a:gd name="connsiteX116" fmla="*/ 286936 w 513373"/>
              <a:gd name="connsiteY116" fmla="*/ 271378 h 900564"/>
              <a:gd name="connsiteX117" fmla="*/ 297307 w 513373"/>
              <a:gd name="connsiteY117" fmla="*/ 280021 h 900564"/>
              <a:gd name="connsiteX118" fmla="*/ 305950 w 513373"/>
              <a:gd name="connsiteY118" fmla="*/ 269650 h 900564"/>
              <a:gd name="connsiteX119" fmla="*/ 295579 w 513373"/>
              <a:gd name="connsiteY119" fmla="*/ 261007 h 900564"/>
              <a:gd name="connsiteX120" fmla="*/ 228166 w 513373"/>
              <a:gd name="connsiteY120" fmla="*/ 209151 h 900564"/>
              <a:gd name="connsiteX121" fmla="*/ 219523 w 513373"/>
              <a:gd name="connsiteY121" fmla="*/ 217794 h 900564"/>
              <a:gd name="connsiteX122" fmla="*/ 228166 w 513373"/>
              <a:gd name="connsiteY122" fmla="*/ 226437 h 900564"/>
              <a:gd name="connsiteX123" fmla="*/ 236809 w 513373"/>
              <a:gd name="connsiteY123" fmla="*/ 217794 h 900564"/>
              <a:gd name="connsiteX124" fmla="*/ 228166 w 513373"/>
              <a:gd name="connsiteY124" fmla="*/ 209151 h 900564"/>
              <a:gd name="connsiteX125" fmla="*/ 259280 w 513373"/>
              <a:gd name="connsiteY125" fmla="*/ 167667 h 900564"/>
              <a:gd name="connsiteX126" fmla="*/ 241994 w 513373"/>
              <a:gd name="connsiteY126" fmla="*/ 184952 h 900564"/>
              <a:gd name="connsiteX127" fmla="*/ 259280 w 513373"/>
              <a:gd name="connsiteY127" fmla="*/ 202237 h 900564"/>
              <a:gd name="connsiteX128" fmla="*/ 276565 w 513373"/>
              <a:gd name="connsiteY128" fmla="*/ 184952 h 900564"/>
              <a:gd name="connsiteX129" fmla="*/ 259280 w 513373"/>
              <a:gd name="connsiteY129" fmla="*/ 167667 h 900564"/>
              <a:gd name="connsiteX130" fmla="*/ 255822 w 513373"/>
              <a:gd name="connsiteY130" fmla="*/ 103711 h 900564"/>
              <a:gd name="connsiteX131" fmla="*/ 288665 w 513373"/>
              <a:gd name="connsiteY131" fmla="*/ 188409 h 900564"/>
              <a:gd name="connsiteX132" fmla="*/ 280022 w 513373"/>
              <a:gd name="connsiteY132" fmla="*/ 202237 h 900564"/>
              <a:gd name="connsiteX133" fmla="*/ 295579 w 513373"/>
              <a:gd name="connsiteY133" fmla="*/ 210880 h 900564"/>
              <a:gd name="connsiteX134" fmla="*/ 331878 w 513373"/>
              <a:gd name="connsiteY134" fmla="*/ 311135 h 900564"/>
              <a:gd name="connsiteX135" fmla="*/ 326692 w 513373"/>
              <a:gd name="connsiteY135" fmla="*/ 319777 h 900564"/>
              <a:gd name="connsiteX136" fmla="*/ 338792 w 513373"/>
              <a:gd name="connsiteY136" fmla="*/ 328420 h 900564"/>
              <a:gd name="connsiteX137" fmla="*/ 354349 w 513373"/>
              <a:gd name="connsiteY137" fmla="*/ 368176 h 900564"/>
              <a:gd name="connsiteX138" fmla="*/ 347435 w 513373"/>
              <a:gd name="connsiteY138" fmla="*/ 378547 h 900564"/>
              <a:gd name="connsiteX139" fmla="*/ 378548 w 513373"/>
              <a:gd name="connsiteY139" fmla="*/ 458060 h 900564"/>
              <a:gd name="connsiteX140" fmla="*/ 388919 w 513373"/>
              <a:gd name="connsiteY140" fmla="*/ 463245 h 900564"/>
              <a:gd name="connsiteX141" fmla="*/ 416576 w 513373"/>
              <a:gd name="connsiteY141" fmla="*/ 539301 h 900564"/>
              <a:gd name="connsiteX142" fmla="*/ 404476 w 513373"/>
              <a:gd name="connsiteY142" fmla="*/ 551400 h 900564"/>
              <a:gd name="connsiteX143" fmla="*/ 416576 w 513373"/>
              <a:gd name="connsiteY143" fmla="*/ 563500 h 900564"/>
              <a:gd name="connsiteX144" fmla="*/ 432133 w 513373"/>
              <a:gd name="connsiteY144" fmla="*/ 603256 h 900564"/>
              <a:gd name="connsiteX145" fmla="*/ 442504 w 513373"/>
              <a:gd name="connsiteY145" fmla="*/ 606713 h 900564"/>
              <a:gd name="connsiteX146" fmla="*/ 485717 w 513373"/>
              <a:gd name="connsiteY146" fmla="*/ 722525 h 900564"/>
              <a:gd name="connsiteX147" fmla="*/ 478803 w 513373"/>
              <a:gd name="connsiteY147" fmla="*/ 739810 h 900564"/>
              <a:gd name="connsiteX148" fmla="*/ 494360 w 513373"/>
              <a:gd name="connsiteY148" fmla="*/ 748453 h 900564"/>
              <a:gd name="connsiteX149" fmla="*/ 513373 w 513373"/>
              <a:gd name="connsiteY149" fmla="*/ 798580 h 900564"/>
              <a:gd name="connsiteX150" fmla="*/ 278293 w 513373"/>
              <a:gd name="connsiteY150" fmla="*/ 798580 h 900564"/>
              <a:gd name="connsiteX151" fmla="*/ 324964 w 513373"/>
              <a:gd name="connsiteY151" fmla="*/ 867722 h 900564"/>
              <a:gd name="connsiteX152" fmla="*/ 324964 w 513373"/>
              <a:gd name="connsiteY152" fmla="*/ 872907 h 900564"/>
              <a:gd name="connsiteX153" fmla="*/ 333606 w 513373"/>
              <a:gd name="connsiteY153" fmla="*/ 872907 h 900564"/>
              <a:gd name="connsiteX154" fmla="*/ 338792 w 513373"/>
              <a:gd name="connsiteY154" fmla="*/ 878093 h 900564"/>
              <a:gd name="connsiteX155" fmla="*/ 338792 w 513373"/>
              <a:gd name="connsiteY155" fmla="*/ 900564 h 900564"/>
              <a:gd name="connsiteX156" fmla="*/ 174582 w 513373"/>
              <a:gd name="connsiteY156" fmla="*/ 900564 h 900564"/>
              <a:gd name="connsiteX157" fmla="*/ 174582 w 513373"/>
              <a:gd name="connsiteY157" fmla="*/ 878093 h 900564"/>
              <a:gd name="connsiteX158" fmla="*/ 179767 w 513373"/>
              <a:gd name="connsiteY158" fmla="*/ 872907 h 900564"/>
              <a:gd name="connsiteX159" fmla="*/ 188410 w 513373"/>
              <a:gd name="connsiteY159" fmla="*/ 872907 h 900564"/>
              <a:gd name="connsiteX160" fmla="*/ 188410 w 513373"/>
              <a:gd name="connsiteY160" fmla="*/ 867722 h 900564"/>
              <a:gd name="connsiteX161" fmla="*/ 235080 w 513373"/>
              <a:gd name="connsiteY161" fmla="*/ 798580 h 900564"/>
              <a:gd name="connsiteX162" fmla="*/ 0 w 513373"/>
              <a:gd name="connsiteY162" fmla="*/ 798580 h 900564"/>
              <a:gd name="connsiteX163" fmla="*/ 1729 w 513373"/>
              <a:gd name="connsiteY163" fmla="*/ 791666 h 900564"/>
              <a:gd name="connsiteX164" fmla="*/ 12100 w 513373"/>
              <a:gd name="connsiteY164" fmla="*/ 784752 h 900564"/>
              <a:gd name="connsiteX165" fmla="*/ 8643 w 513373"/>
              <a:gd name="connsiteY165" fmla="*/ 774381 h 900564"/>
              <a:gd name="connsiteX166" fmla="*/ 41485 w 513373"/>
              <a:gd name="connsiteY166" fmla="*/ 686226 h 900564"/>
              <a:gd name="connsiteX167" fmla="*/ 55313 w 513373"/>
              <a:gd name="connsiteY167" fmla="*/ 674126 h 900564"/>
              <a:gd name="connsiteX168" fmla="*/ 51856 w 513373"/>
              <a:gd name="connsiteY168" fmla="*/ 658569 h 900564"/>
              <a:gd name="connsiteX169" fmla="*/ 86427 w 513373"/>
              <a:gd name="connsiteY169" fmla="*/ 561772 h 900564"/>
              <a:gd name="connsiteX170" fmla="*/ 96798 w 513373"/>
              <a:gd name="connsiteY170" fmla="*/ 547943 h 900564"/>
              <a:gd name="connsiteX171" fmla="*/ 91612 w 513373"/>
              <a:gd name="connsiteY171" fmla="*/ 535844 h 900564"/>
              <a:gd name="connsiteX172" fmla="*/ 120997 w 513373"/>
              <a:gd name="connsiteY172" fmla="*/ 458060 h 900564"/>
              <a:gd name="connsiteX173" fmla="*/ 148654 w 513373"/>
              <a:gd name="connsiteY173" fmla="*/ 454603 h 900564"/>
              <a:gd name="connsiteX174" fmla="*/ 131368 w 513373"/>
              <a:gd name="connsiteY174" fmla="*/ 444232 h 900564"/>
              <a:gd name="connsiteX175" fmla="*/ 152111 w 513373"/>
              <a:gd name="connsiteY175" fmla="*/ 387190 h 900564"/>
              <a:gd name="connsiteX176" fmla="*/ 162482 w 513373"/>
              <a:gd name="connsiteY176" fmla="*/ 375090 h 900564"/>
              <a:gd name="connsiteX177" fmla="*/ 157296 w 513373"/>
              <a:gd name="connsiteY177" fmla="*/ 359534 h 900564"/>
              <a:gd name="connsiteX178" fmla="*/ 181496 w 513373"/>
              <a:gd name="connsiteY178" fmla="*/ 293849 h 900564"/>
              <a:gd name="connsiteX179" fmla="*/ 195324 w 513373"/>
              <a:gd name="connsiteY179" fmla="*/ 283478 h 900564"/>
              <a:gd name="connsiteX180" fmla="*/ 186681 w 513373"/>
              <a:gd name="connsiteY180" fmla="*/ 269650 h 900564"/>
              <a:gd name="connsiteX181" fmla="*/ 193595 w 513373"/>
              <a:gd name="connsiteY181" fmla="*/ 250636 h 900564"/>
              <a:gd name="connsiteX182" fmla="*/ 209152 w 513373"/>
              <a:gd name="connsiteY182" fmla="*/ 240265 h 900564"/>
              <a:gd name="connsiteX183" fmla="*/ 207424 w 513373"/>
              <a:gd name="connsiteY183" fmla="*/ 231622 h 900564"/>
              <a:gd name="connsiteX184" fmla="*/ 226437 w 513373"/>
              <a:gd name="connsiteY184" fmla="*/ 181495 h 900564"/>
              <a:gd name="connsiteX185" fmla="*/ 235080 w 513373"/>
              <a:gd name="connsiteY185" fmla="*/ 172852 h 900564"/>
              <a:gd name="connsiteX186" fmla="*/ 231623 w 513373"/>
              <a:gd name="connsiteY186" fmla="*/ 167667 h 900564"/>
              <a:gd name="connsiteX187" fmla="*/ 255822 w 513373"/>
              <a:gd name="connsiteY187" fmla="*/ 0 h 900564"/>
              <a:gd name="connsiteX188" fmla="*/ 274836 w 513373"/>
              <a:gd name="connsiteY188" fmla="*/ 29385 h 900564"/>
              <a:gd name="connsiteX189" fmla="*/ 309407 w 513373"/>
              <a:gd name="connsiteY189" fmla="*/ 38028 h 900564"/>
              <a:gd name="connsiteX190" fmla="*/ 286936 w 513373"/>
              <a:gd name="connsiteY190" fmla="*/ 65684 h 900564"/>
              <a:gd name="connsiteX191" fmla="*/ 288665 w 513373"/>
              <a:gd name="connsiteY191" fmla="*/ 100255 h 900564"/>
              <a:gd name="connsiteX192" fmla="*/ 255822 w 513373"/>
              <a:gd name="connsiteY192" fmla="*/ 86427 h 900564"/>
              <a:gd name="connsiteX193" fmla="*/ 222980 w 513373"/>
              <a:gd name="connsiteY193" fmla="*/ 100255 h 900564"/>
              <a:gd name="connsiteX194" fmla="*/ 224709 w 513373"/>
              <a:gd name="connsiteY194" fmla="*/ 67413 h 900564"/>
              <a:gd name="connsiteX195" fmla="*/ 202238 w 513373"/>
              <a:gd name="connsiteY195" fmla="*/ 39756 h 900564"/>
              <a:gd name="connsiteX196" fmla="*/ 236809 w 513373"/>
              <a:gd name="connsiteY196" fmla="*/ 31114 h 900564"/>
              <a:gd name="connsiteX197" fmla="*/ 255822 w 513373"/>
              <a:gd name="connsiteY197" fmla="*/ 0 h 9005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</a:cxnLst>
            <a:rect l="l" t="t" r="r" b="b"/>
            <a:pathLst>
              <a:path w="513373" h="900564">
                <a:moveTo>
                  <a:pt x="283479" y="765738"/>
                </a:moveTo>
                <a:cubicBezTo>
                  <a:pt x="278293" y="765738"/>
                  <a:pt x="273108" y="770924"/>
                  <a:pt x="273108" y="776110"/>
                </a:cubicBezTo>
                <a:cubicBezTo>
                  <a:pt x="273108" y="781295"/>
                  <a:pt x="276565" y="786481"/>
                  <a:pt x="283479" y="786481"/>
                </a:cubicBezTo>
                <a:cubicBezTo>
                  <a:pt x="288665" y="786481"/>
                  <a:pt x="293850" y="781295"/>
                  <a:pt x="293850" y="776110"/>
                </a:cubicBezTo>
                <a:cubicBezTo>
                  <a:pt x="293850" y="770924"/>
                  <a:pt x="288665" y="765738"/>
                  <a:pt x="283479" y="765738"/>
                </a:cubicBezTo>
                <a:close/>
                <a:moveTo>
                  <a:pt x="63956" y="739810"/>
                </a:moveTo>
                <a:cubicBezTo>
                  <a:pt x="51856" y="739810"/>
                  <a:pt x="41485" y="750182"/>
                  <a:pt x="41485" y="762281"/>
                </a:cubicBezTo>
                <a:cubicBezTo>
                  <a:pt x="41485" y="774381"/>
                  <a:pt x="51856" y="784752"/>
                  <a:pt x="63956" y="784752"/>
                </a:cubicBezTo>
                <a:cubicBezTo>
                  <a:pt x="76055" y="784752"/>
                  <a:pt x="86427" y="774381"/>
                  <a:pt x="86427" y="762281"/>
                </a:cubicBezTo>
                <a:cubicBezTo>
                  <a:pt x="86427" y="750182"/>
                  <a:pt x="76055" y="739810"/>
                  <a:pt x="63956" y="739810"/>
                </a:cubicBezTo>
                <a:close/>
                <a:moveTo>
                  <a:pt x="117540" y="736353"/>
                </a:moveTo>
                <a:cubicBezTo>
                  <a:pt x="112354" y="736353"/>
                  <a:pt x="107169" y="741539"/>
                  <a:pt x="107169" y="746724"/>
                </a:cubicBezTo>
                <a:cubicBezTo>
                  <a:pt x="107169" y="751910"/>
                  <a:pt x="112354" y="757096"/>
                  <a:pt x="117540" y="757096"/>
                </a:cubicBezTo>
                <a:cubicBezTo>
                  <a:pt x="124454" y="757096"/>
                  <a:pt x="127911" y="751910"/>
                  <a:pt x="127911" y="746724"/>
                </a:cubicBezTo>
                <a:cubicBezTo>
                  <a:pt x="127911" y="741539"/>
                  <a:pt x="122726" y="736353"/>
                  <a:pt x="117540" y="736353"/>
                </a:cubicBezTo>
                <a:close/>
                <a:moveTo>
                  <a:pt x="333606" y="731168"/>
                </a:moveTo>
                <a:cubicBezTo>
                  <a:pt x="321507" y="731168"/>
                  <a:pt x="311135" y="741539"/>
                  <a:pt x="311135" y="753639"/>
                </a:cubicBezTo>
                <a:cubicBezTo>
                  <a:pt x="311135" y="765738"/>
                  <a:pt x="321507" y="776110"/>
                  <a:pt x="333606" y="776110"/>
                </a:cubicBezTo>
                <a:cubicBezTo>
                  <a:pt x="347435" y="776110"/>
                  <a:pt x="357806" y="765738"/>
                  <a:pt x="356077" y="753639"/>
                </a:cubicBezTo>
                <a:cubicBezTo>
                  <a:pt x="356077" y="741539"/>
                  <a:pt x="345706" y="731168"/>
                  <a:pt x="333606" y="731168"/>
                </a:cubicBezTo>
                <a:close/>
                <a:moveTo>
                  <a:pt x="387191" y="713882"/>
                </a:moveTo>
                <a:cubicBezTo>
                  <a:pt x="382005" y="713882"/>
                  <a:pt x="376820" y="719068"/>
                  <a:pt x="376820" y="724254"/>
                </a:cubicBezTo>
                <a:cubicBezTo>
                  <a:pt x="376820" y="729439"/>
                  <a:pt x="382005" y="734625"/>
                  <a:pt x="387191" y="734625"/>
                </a:cubicBezTo>
                <a:cubicBezTo>
                  <a:pt x="392376" y="734625"/>
                  <a:pt x="397562" y="729439"/>
                  <a:pt x="397562" y="724254"/>
                </a:cubicBezTo>
                <a:cubicBezTo>
                  <a:pt x="397562" y="719068"/>
                  <a:pt x="392376" y="713882"/>
                  <a:pt x="387191" y="713882"/>
                </a:cubicBezTo>
                <a:close/>
                <a:moveTo>
                  <a:pt x="169396" y="701783"/>
                </a:moveTo>
                <a:cubicBezTo>
                  <a:pt x="157296" y="701783"/>
                  <a:pt x="146925" y="712154"/>
                  <a:pt x="146925" y="724254"/>
                </a:cubicBezTo>
                <a:cubicBezTo>
                  <a:pt x="146925" y="736353"/>
                  <a:pt x="157296" y="746724"/>
                  <a:pt x="169396" y="746724"/>
                </a:cubicBezTo>
                <a:cubicBezTo>
                  <a:pt x="181496" y="746724"/>
                  <a:pt x="191867" y="736353"/>
                  <a:pt x="191867" y="724254"/>
                </a:cubicBezTo>
                <a:cubicBezTo>
                  <a:pt x="191867" y="712154"/>
                  <a:pt x="181496" y="701783"/>
                  <a:pt x="169396" y="701783"/>
                </a:cubicBezTo>
                <a:close/>
                <a:moveTo>
                  <a:pt x="221252" y="686226"/>
                </a:moveTo>
                <a:cubicBezTo>
                  <a:pt x="216066" y="686226"/>
                  <a:pt x="210881" y="691411"/>
                  <a:pt x="210881" y="696597"/>
                </a:cubicBezTo>
                <a:cubicBezTo>
                  <a:pt x="210881" y="701783"/>
                  <a:pt x="216066" y="706968"/>
                  <a:pt x="221252" y="706968"/>
                </a:cubicBezTo>
                <a:cubicBezTo>
                  <a:pt x="226437" y="706968"/>
                  <a:pt x="231623" y="701783"/>
                  <a:pt x="231623" y="696597"/>
                </a:cubicBezTo>
                <a:cubicBezTo>
                  <a:pt x="231623" y="691411"/>
                  <a:pt x="226437" y="686226"/>
                  <a:pt x="221252" y="686226"/>
                </a:cubicBezTo>
                <a:close/>
                <a:moveTo>
                  <a:pt x="435590" y="668941"/>
                </a:moveTo>
                <a:cubicBezTo>
                  <a:pt x="421761" y="668941"/>
                  <a:pt x="411390" y="679312"/>
                  <a:pt x="413119" y="691411"/>
                </a:cubicBezTo>
                <a:cubicBezTo>
                  <a:pt x="413119" y="703511"/>
                  <a:pt x="423490" y="713882"/>
                  <a:pt x="435590" y="713882"/>
                </a:cubicBezTo>
                <a:cubicBezTo>
                  <a:pt x="447689" y="713882"/>
                  <a:pt x="458060" y="703511"/>
                  <a:pt x="458060" y="691411"/>
                </a:cubicBezTo>
                <a:cubicBezTo>
                  <a:pt x="458060" y="679312"/>
                  <a:pt x="447689" y="668941"/>
                  <a:pt x="435590" y="668941"/>
                </a:cubicBezTo>
                <a:close/>
                <a:moveTo>
                  <a:pt x="269651" y="639556"/>
                </a:moveTo>
                <a:cubicBezTo>
                  <a:pt x="257551" y="639556"/>
                  <a:pt x="247180" y="649927"/>
                  <a:pt x="247180" y="662026"/>
                </a:cubicBezTo>
                <a:cubicBezTo>
                  <a:pt x="247180" y="675855"/>
                  <a:pt x="257551" y="684497"/>
                  <a:pt x="269651" y="684497"/>
                </a:cubicBezTo>
                <a:cubicBezTo>
                  <a:pt x="281750" y="684497"/>
                  <a:pt x="292122" y="674126"/>
                  <a:pt x="292122" y="662026"/>
                </a:cubicBezTo>
                <a:cubicBezTo>
                  <a:pt x="292122" y="649927"/>
                  <a:pt x="281750" y="639556"/>
                  <a:pt x="269651" y="639556"/>
                </a:cubicBezTo>
                <a:close/>
                <a:moveTo>
                  <a:pt x="89884" y="623999"/>
                </a:moveTo>
                <a:cubicBezTo>
                  <a:pt x="82969" y="623999"/>
                  <a:pt x="79512" y="630913"/>
                  <a:pt x="79512" y="636098"/>
                </a:cubicBezTo>
                <a:cubicBezTo>
                  <a:pt x="79512" y="643013"/>
                  <a:pt x="86427" y="646470"/>
                  <a:pt x="91612" y="646470"/>
                </a:cubicBezTo>
                <a:cubicBezTo>
                  <a:pt x="96798" y="644741"/>
                  <a:pt x="101983" y="639556"/>
                  <a:pt x="101983" y="634370"/>
                </a:cubicBezTo>
                <a:cubicBezTo>
                  <a:pt x="101983" y="627456"/>
                  <a:pt x="95069" y="623999"/>
                  <a:pt x="89884" y="623999"/>
                </a:cubicBezTo>
                <a:close/>
                <a:moveTo>
                  <a:pt x="307678" y="613628"/>
                </a:moveTo>
                <a:cubicBezTo>
                  <a:pt x="302493" y="613628"/>
                  <a:pt x="297307" y="618813"/>
                  <a:pt x="297307" y="623999"/>
                </a:cubicBezTo>
                <a:cubicBezTo>
                  <a:pt x="297307" y="629184"/>
                  <a:pt x="302493" y="634370"/>
                  <a:pt x="307678" y="634370"/>
                </a:cubicBezTo>
                <a:cubicBezTo>
                  <a:pt x="312864" y="634370"/>
                  <a:pt x="318050" y="629184"/>
                  <a:pt x="318050" y="623999"/>
                </a:cubicBezTo>
                <a:cubicBezTo>
                  <a:pt x="318050" y="618813"/>
                  <a:pt x="312864" y="613628"/>
                  <a:pt x="307678" y="613628"/>
                </a:cubicBezTo>
                <a:close/>
                <a:moveTo>
                  <a:pt x="136554" y="582514"/>
                </a:moveTo>
                <a:cubicBezTo>
                  <a:pt x="122726" y="584243"/>
                  <a:pt x="114083" y="596342"/>
                  <a:pt x="115812" y="608442"/>
                </a:cubicBezTo>
                <a:cubicBezTo>
                  <a:pt x="117540" y="622270"/>
                  <a:pt x="127911" y="630913"/>
                  <a:pt x="141739" y="629184"/>
                </a:cubicBezTo>
                <a:cubicBezTo>
                  <a:pt x="155568" y="627456"/>
                  <a:pt x="164210" y="615356"/>
                  <a:pt x="162482" y="603256"/>
                </a:cubicBezTo>
                <a:cubicBezTo>
                  <a:pt x="160753" y="589428"/>
                  <a:pt x="148654" y="580785"/>
                  <a:pt x="136554" y="582514"/>
                </a:cubicBezTo>
                <a:close/>
                <a:moveTo>
                  <a:pt x="186681" y="561772"/>
                </a:moveTo>
                <a:cubicBezTo>
                  <a:pt x="179767" y="561772"/>
                  <a:pt x="176310" y="568686"/>
                  <a:pt x="176310" y="573871"/>
                </a:cubicBezTo>
                <a:cubicBezTo>
                  <a:pt x="176310" y="580785"/>
                  <a:pt x="183224" y="584243"/>
                  <a:pt x="188410" y="584243"/>
                </a:cubicBezTo>
                <a:cubicBezTo>
                  <a:pt x="193595" y="584243"/>
                  <a:pt x="198781" y="579057"/>
                  <a:pt x="198781" y="572143"/>
                </a:cubicBezTo>
                <a:cubicBezTo>
                  <a:pt x="198781" y="565229"/>
                  <a:pt x="191867" y="561772"/>
                  <a:pt x="186681" y="561772"/>
                </a:cubicBezTo>
                <a:close/>
                <a:moveTo>
                  <a:pt x="349163" y="558315"/>
                </a:moveTo>
                <a:cubicBezTo>
                  <a:pt x="335335" y="558315"/>
                  <a:pt x="326692" y="568686"/>
                  <a:pt x="326692" y="580785"/>
                </a:cubicBezTo>
                <a:cubicBezTo>
                  <a:pt x="326692" y="592885"/>
                  <a:pt x="337063" y="603256"/>
                  <a:pt x="349163" y="603256"/>
                </a:cubicBezTo>
                <a:cubicBezTo>
                  <a:pt x="361263" y="603256"/>
                  <a:pt x="371634" y="592885"/>
                  <a:pt x="371634" y="580785"/>
                </a:cubicBezTo>
                <a:cubicBezTo>
                  <a:pt x="371634" y="568686"/>
                  <a:pt x="361263" y="558315"/>
                  <a:pt x="349163" y="558315"/>
                </a:cubicBezTo>
                <a:close/>
                <a:moveTo>
                  <a:pt x="376820" y="525473"/>
                </a:moveTo>
                <a:cubicBezTo>
                  <a:pt x="371634" y="525473"/>
                  <a:pt x="366448" y="530658"/>
                  <a:pt x="366448" y="535844"/>
                </a:cubicBezTo>
                <a:cubicBezTo>
                  <a:pt x="366448" y="541029"/>
                  <a:pt x="371634" y="546215"/>
                  <a:pt x="376820" y="546215"/>
                </a:cubicBezTo>
                <a:cubicBezTo>
                  <a:pt x="382005" y="546215"/>
                  <a:pt x="387191" y="541029"/>
                  <a:pt x="387191" y="535844"/>
                </a:cubicBezTo>
                <a:cubicBezTo>
                  <a:pt x="387191" y="530658"/>
                  <a:pt x="382005" y="525473"/>
                  <a:pt x="376820" y="525473"/>
                </a:cubicBezTo>
                <a:close/>
                <a:moveTo>
                  <a:pt x="229895" y="509916"/>
                </a:moveTo>
                <a:cubicBezTo>
                  <a:pt x="216066" y="511644"/>
                  <a:pt x="207424" y="523744"/>
                  <a:pt x="209152" y="535844"/>
                </a:cubicBezTo>
                <a:cubicBezTo>
                  <a:pt x="210881" y="549672"/>
                  <a:pt x="222980" y="558315"/>
                  <a:pt x="235080" y="556586"/>
                </a:cubicBezTo>
                <a:cubicBezTo>
                  <a:pt x="247180" y="556586"/>
                  <a:pt x="255822" y="544486"/>
                  <a:pt x="255822" y="530658"/>
                </a:cubicBezTo>
                <a:cubicBezTo>
                  <a:pt x="254094" y="516830"/>
                  <a:pt x="241994" y="508187"/>
                  <a:pt x="229895" y="509916"/>
                </a:cubicBezTo>
                <a:close/>
                <a:moveTo>
                  <a:pt x="266194" y="480531"/>
                </a:moveTo>
                <a:cubicBezTo>
                  <a:pt x="259280" y="480531"/>
                  <a:pt x="255822" y="487445"/>
                  <a:pt x="255822" y="492630"/>
                </a:cubicBezTo>
                <a:cubicBezTo>
                  <a:pt x="255822" y="499545"/>
                  <a:pt x="262737" y="503002"/>
                  <a:pt x="267922" y="503002"/>
                </a:cubicBezTo>
                <a:cubicBezTo>
                  <a:pt x="273108" y="501273"/>
                  <a:pt x="278293" y="496088"/>
                  <a:pt x="278293" y="490902"/>
                </a:cubicBezTo>
                <a:cubicBezTo>
                  <a:pt x="278293" y="483988"/>
                  <a:pt x="271379" y="480531"/>
                  <a:pt x="266194" y="480531"/>
                </a:cubicBezTo>
                <a:close/>
                <a:moveTo>
                  <a:pt x="299036" y="421761"/>
                </a:moveTo>
                <a:cubicBezTo>
                  <a:pt x="285207" y="423489"/>
                  <a:pt x="276565" y="435589"/>
                  <a:pt x="278293" y="447689"/>
                </a:cubicBezTo>
                <a:cubicBezTo>
                  <a:pt x="280022" y="459788"/>
                  <a:pt x="292122" y="468431"/>
                  <a:pt x="304221" y="468431"/>
                </a:cubicBezTo>
                <a:cubicBezTo>
                  <a:pt x="318050" y="466702"/>
                  <a:pt x="326692" y="454603"/>
                  <a:pt x="324964" y="442503"/>
                </a:cubicBezTo>
                <a:cubicBezTo>
                  <a:pt x="323235" y="428675"/>
                  <a:pt x="311135" y="420032"/>
                  <a:pt x="299036" y="421761"/>
                </a:cubicBezTo>
                <a:close/>
                <a:moveTo>
                  <a:pt x="159025" y="421761"/>
                </a:moveTo>
                <a:cubicBezTo>
                  <a:pt x="153839" y="423489"/>
                  <a:pt x="148654" y="428675"/>
                  <a:pt x="150382" y="432132"/>
                </a:cubicBezTo>
                <a:cubicBezTo>
                  <a:pt x="150382" y="437317"/>
                  <a:pt x="155568" y="440775"/>
                  <a:pt x="160753" y="440775"/>
                </a:cubicBezTo>
                <a:cubicBezTo>
                  <a:pt x="165939" y="440775"/>
                  <a:pt x="169396" y="435589"/>
                  <a:pt x="169396" y="430403"/>
                </a:cubicBezTo>
                <a:cubicBezTo>
                  <a:pt x="169396" y="425218"/>
                  <a:pt x="164210" y="421761"/>
                  <a:pt x="159025" y="421761"/>
                </a:cubicBezTo>
                <a:close/>
                <a:moveTo>
                  <a:pt x="323235" y="387190"/>
                </a:moveTo>
                <a:cubicBezTo>
                  <a:pt x="318050" y="387190"/>
                  <a:pt x="312864" y="392376"/>
                  <a:pt x="312864" y="399290"/>
                </a:cubicBezTo>
                <a:cubicBezTo>
                  <a:pt x="312864" y="406204"/>
                  <a:pt x="319778" y="409661"/>
                  <a:pt x="324964" y="409661"/>
                </a:cubicBezTo>
                <a:cubicBezTo>
                  <a:pt x="331878" y="409661"/>
                  <a:pt x="335335" y="402747"/>
                  <a:pt x="335335" y="397561"/>
                </a:cubicBezTo>
                <a:cubicBezTo>
                  <a:pt x="335335" y="390647"/>
                  <a:pt x="328421" y="387190"/>
                  <a:pt x="323235" y="387190"/>
                </a:cubicBezTo>
                <a:close/>
                <a:moveTo>
                  <a:pt x="202238" y="376819"/>
                </a:moveTo>
                <a:cubicBezTo>
                  <a:pt x="190138" y="376819"/>
                  <a:pt x="179767" y="387190"/>
                  <a:pt x="181496" y="399290"/>
                </a:cubicBezTo>
                <a:cubicBezTo>
                  <a:pt x="181496" y="411389"/>
                  <a:pt x="193595" y="420032"/>
                  <a:pt x="203967" y="420032"/>
                </a:cubicBezTo>
                <a:cubicBezTo>
                  <a:pt x="216066" y="420032"/>
                  <a:pt x="226437" y="409661"/>
                  <a:pt x="224709" y="397561"/>
                </a:cubicBezTo>
                <a:cubicBezTo>
                  <a:pt x="224709" y="385462"/>
                  <a:pt x="214338" y="375090"/>
                  <a:pt x="202238" y="376819"/>
                </a:cubicBezTo>
                <a:close/>
                <a:moveTo>
                  <a:pt x="236809" y="349162"/>
                </a:moveTo>
                <a:cubicBezTo>
                  <a:pt x="231623" y="349162"/>
                  <a:pt x="228166" y="354348"/>
                  <a:pt x="228166" y="359534"/>
                </a:cubicBezTo>
                <a:cubicBezTo>
                  <a:pt x="228166" y="364719"/>
                  <a:pt x="233352" y="368176"/>
                  <a:pt x="238537" y="368176"/>
                </a:cubicBezTo>
                <a:cubicBezTo>
                  <a:pt x="243723" y="368176"/>
                  <a:pt x="247180" y="362991"/>
                  <a:pt x="247180" y="357805"/>
                </a:cubicBezTo>
                <a:cubicBezTo>
                  <a:pt x="247180" y="352619"/>
                  <a:pt x="241994" y="347434"/>
                  <a:pt x="236809" y="349162"/>
                </a:cubicBezTo>
                <a:close/>
                <a:moveTo>
                  <a:pt x="271379" y="292121"/>
                </a:moveTo>
                <a:cubicBezTo>
                  <a:pt x="259280" y="292121"/>
                  <a:pt x="248908" y="302492"/>
                  <a:pt x="250637" y="314592"/>
                </a:cubicBezTo>
                <a:cubicBezTo>
                  <a:pt x="250637" y="326691"/>
                  <a:pt x="261008" y="337063"/>
                  <a:pt x="273108" y="335334"/>
                </a:cubicBezTo>
                <a:cubicBezTo>
                  <a:pt x="285207" y="335334"/>
                  <a:pt x="295579" y="324963"/>
                  <a:pt x="293850" y="312863"/>
                </a:cubicBezTo>
                <a:cubicBezTo>
                  <a:pt x="292122" y="300764"/>
                  <a:pt x="281750" y="292121"/>
                  <a:pt x="271379" y="292121"/>
                </a:cubicBezTo>
                <a:close/>
                <a:moveTo>
                  <a:pt x="295579" y="261007"/>
                </a:moveTo>
                <a:cubicBezTo>
                  <a:pt x="288665" y="261007"/>
                  <a:pt x="285207" y="266193"/>
                  <a:pt x="286936" y="271378"/>
                </a:cubicBezTo>
                <a:cubicBezTo>
                  <a:pt x="286936" y="276564"/>
                  <a:pt x="292122" y="280021"/>
                  <a:pt x="297307" y="280021"/>
                </a:cubicBezTo>
                <a:cubicBezTo>
                  <a:pt x="302493" y="280021"/>
                  <a:pt x="305950" y="274836"/>
                  <a:pt x="305950" y="269650"/>
                </a:cubicBezTo>
                <a:cubicBezTo>
                  <a:pt x="305950" y="264464"/>
                  <a:pt x="300764" y="261007"/>
                  <a:pt x="295579" y="261007"/>
                </a:cubicBezTo>
                <a:close/>
                <a:moveTo>
                  <a:pt x="228166" y="209151"/>
                </a:moveTo>
                <a:cubicBezTo>
                  <a:pt x="224709" y="209151"/>
                  <a:pt x="221252" y="212608"/>
                  <a:pt x="219523" y="217794"/>
                </a:cubicBezTo>
                <a:cubicBezTo>
                  <a:pt x="219523" y="222980"/>
                  <a:pt x="222980" y="226437"/>
                  <a:pt x="228166" y="226437"/>
                </a:cubicBezTo>
                <a:cubicBezTo>
                  <a:pt x="233352" y="226437"/>
                  <a:pt x="236809" y="222980"/>
                  <a:pt x="236809" y="217794"/>
                </a:cubicBezTo>
                <a:cubicBezTo>
                  <a:pt x="236809" y="212608"/>
                  <a:pt x="233352" y="209151"/>
                  <a:pt x="228166" y="209151"/>
                </a:cubicBezTo>
                <a:close/>
                <a:moveTo>
                  <a:pt x="259280" y="167667"/>
                </a:moveTo>
                <a:cubicBezTo>
                  <a:pt x="248908" y="167667"/>
                  <a:pt x="241994" y="176309"/>
                  <a:pt x="241994" y="184952"/>
                </a:cubicBezTo>
                <a:cubicBezTo>
                  <a:pt x="241994" y="195323"/>
                  <a:pt x="248908" y="202237"/>
                  <a:pt x="259280" y="202237"/>
                </a:cubicBezTo>
                <a:cubicBezTo>
                  <a:pt x="269651" y="202237"/>
                  <a:pt x="276565" y="193595"/>
                  <a:pt x="276565" y="184952"/>
                </a:cubicBezTo>
                <a:cubicBezTo>
                  <a:pt x="276565" y="174581"/>
                  <a:pt x="267922" y="167667"/>
                  <a:pt x="259280" y="167667"/>
                </a:cubicBezTo>
                <a:close/>
                <a:moveTo>
                  <a:pt x="255822" y="103711"/>
                </a:moveTo>
                <a:lnTo>
                  <a:pt x="288665" y="188409"/>
                </a:lnTo>
                <a:lnTo>
                  <a:pt x="280022" y="202237"/>
                </a:lnTo>
                <a:lnTo>
                  <a:pt x="295579" y="210880"/>
                </a:lnTo>
                <a:lnTo>
                  <a:pt x="331878" y="311135"/>
                </a:lnTo>
                <a:lnTo>
                  <a:pt x="326692" y="319777"/>
                </a:lnTo>
                <a:lnTo>
                  <a:pt x="338792" y="328420"/>
                </a:lnTo>
                <a:lnTo>
                  <a:pt x="354349" y="368176"/>
                </a:lnTo>
                <a:lnTo>
                  <a:pt x="347435" y="378547"/>
                </a:lnTo>
                <a:lnTo>
                  <a:pt x="378548" y="458060"/>
                </a:lnTo>
                <a:lnTo>
                  <a:pt x="388919" y="463245"/>
                </a:lnTo>
                <a:lnTo>
                  <a:pt x="416576" y="539301"/>
                </a:lnTo>
                <a:lnTo>
                  <a:pt x="404476" y="551400"/>
                </a:lnTo>
                <a:lnTo>
                  <a:pt x="416576" y="563500"/>
                </a:lnTo>
                <a:lnTo>
                  <a:pt x="432133" y="603256"/>
                </a:lnTo>
                <a:lnTo>
                  <a:pt x="442504" y="606713"/>
                </a:lnTo>
                <a:lnTo>
                  <a:pt x="485717" y="722525"/>
                </a:lnTo>
                <a:lnTo>
                  <a:pt x="478803" y="739810"/>
                </a:lnTo>
                <a:lnTo>
                  <a:pt x="494360" y="748453"/>
                </a:lnTo>
                <a:lnTo>
                  <a:pt x="513373" y="798580"/>
                </a:lnTo>
                <a:lnTo>
                  <a:pt x="278293" y="798580"/>
                </a:lnTo>
                <a:cubicBezTo>
                  <a:pt x="278293" y="824508"/>
                  <a:pt x="276565" y="867722"/>
                  <a:pt x="324964" y="867722"/>
                </a:cubicBezTo>
                <a:lnTo>
                  <a:pt x="324964" y="872907"/>
                </a:lnTo>
                <a:cubicBezTo>
                  <a:pt x="326692" y="872907"/>
                  <a:pt x="330149" y="872907"/>
                  <a:pt x="333606" y="872907"/>
                </a:cubicBezTo>
                <a:cubicBezTo>
                  <a:pt x="335335" y="872907"/>
                  <a:pt x="337063" y="874636"/>
                  <a:pt x="338792" y="878093"/>
                </a:cubicBezTo>
                <a:cubicBezTo>
                  <a:pt x="338792" y="886735"/>
                  <a:pt x="338792" y="900564"/>
                  <a:pt x="338792" y="900564"/>
                </a:cubicBezTo>
                <a:cubicBezTo>
                  <a:pt x="328421" y="900564"/>
                  <a:pt x="184953" y="900564"/>
                  <a:pt x="174582" y="900564"/>
                </a:cubicBezTo>
                <a:cubicBezTo>
                  <a:pt x="174582" y="900564"/>
                  <a:pt x="174582" y="886735"/>
                  <a:pt x="174582" y="878093"/>
                </a:cubicBezTo>
                <a:cubicBezTo>
                  <a:pt x="174582" y="874636"/>
                  <a:pt x="178039" y="872907"/>
                  <a:pt x="179767" y="872907"/>
                </a:cubicBezTo>
                <a:cubicBezTo>
                  <a:pt x="183224" y="872907"/>
                  <a:pt x="184953" y="872907"/>
                  <a:pt x="188410" y="872907"/>
                </a:cubicBezTo>
                <a:lnTo>
                  <a:pt x="188410" y="867722"/>
                </a:lnTo>
                <a:cubicBezTo>
                  <a:pt x="236809" y="867722"/>
                  <a:pt x="235080" y="824508"/>
                  <a:pt x="235080" y="798580"/>
                </a:cubicBezTo>
                <a:lnTo>
                  <a:pt x="0" y="798580"/>
                </a:lnTo>
                <a:lnTo>
                  <a:pt x="1729" y="791666"/>
                </a:lnTo>
                <a:lnTo>
                  <a:pt x="12100" y="784752"/>
                </a:lnTo>
                <a:lnTo>
                  <a:pt x="8643" y="774381"/>
                </a:lnTo>
                <a:lnTo>
                  <a:pt x="41485" y="686226"/>
                </a:lnTo>
                <a:lnTo>
                  <a:pt x="55313" y="674126"/>
                </a:lnTo>
                <a:lnTo>
                  <a:pt x="51856" y="658569"/>
                </a:lnTo>
                <a:lnTo>
                  <a:pt x="86427" y="561772"/>
                </a:lnTo>
                <a:lnTo>
                  <a:pt x="96798" y="547943"/>
                </a:lnTo>
                <a:lnTo>
                  <a:pt x="91612" y="535844"/>
                </a:lnTo>
                <a:lnTo>
                  <a:pt x="120997" y="458060"/>
                </a:lnTo>
                <a:lnTo>
                  <a:pt x="148654" y="454603"/>
                </a:lnTo>
                <a:lnTo>
                  <a:pt x="131368" y="444232"/>
                </a:lnTo>
                <a:lnTo>
                  <a:pt x="152111" y="387190"/>
                </a:lnTo>
                <a:lnTo>
                  <a:pt x="162482" y="375090"/>
                </a:lnTo>
                <a:lnTo>
                  <a:pt x="157296" y="359534"/>
                </a:lnTo>
                <a:lnTo>
                  <a:pt x="181496" y="293849"/>
                </a:lnTo>
                <a:lnTo>
                  <a:pt x="195324" y="283478"/>
                </a:lnTo>
                <a:lnTo>
                  <a:pt x="186681" y="269650"/>
                </a:lnTo>
                <a:lnTo>
                  <a:pt x="193595" y="250636"/>
                </a:lnTo>
                <a:lnTo>
                  <a:pt x="209152" y="240265"/>
                </a:lnTo>
                <a:lnTo>
                  <a:pt x="207424" y="231622"/>
                </a:lnTo>
                <a:lnTo>
                  <a:pt x="226437" y="181495"/>
                </a:lnTo>
                <a:lnTo>
                  <a:pt x="235080" y="172852"/>
                </a:lnTo>
                <a:lnTo>
                  <a:pt x="231623" y="167667"/>
                </a:lnTo>
                <a:close/>
                <a:moveTo>
                  <a:pt x="255822" y="0"/>
                </a:moveTo>
                <a:cubicBezTo>
                  <a:pt x="261008" y="6914"/>
                  <a:pt x="267922" y="17285"/>
                  <a:pt x="274836" y="29385"/>
                </a:cubicBezTo>
                <a:cubicBezTo>
                  <a:pt x="288665" y="32842"/>
                  <a:pt x="302493" y="34571"/>
                  <a:pt x="309407" y="38028"/>
                </a:cubicBezTo>
                <a:cubicBezTo>
                  <a:pt x="304221" y="44942"/>
                  <a:pt x="297307" y="55313"/>
                  <a:pt x="286936" y="65684"/>
                </a:cubicBezTo>
                <a:cubicBezTo>
                  <a:pt x="286936" y="79512"/>
                  <a:pt x="288665" y="91612"/>
                  <a:pt x="288665" y="100255"/>
                </a:cubicBezTo>
                <a:cubicBezTo>
                  <a:pt x="278293" y="95069"/>
                  <a:pt x="267922" y="91612"/>
                  <a:pt x="255822" y="86427"/>
                </a:cubicBezTo>
                <a:cubicBezTo>
                  <a:pt x="243723" y="91612"/>
                  <a:pt x="233352" y="96798"/>
                  <a:pt x="222980" y="100255"/>
                </a:cubicBezTo>
                <a:cubicBezTo>
                  <a:pt x="222980" y="91612"/>
                  <a:pt x="224709" y="79512"/>
                  <a:pt x="224709" y="67413"/>
                </a:cubicBezTo>
                <a:cubicBezTo>
                  <a:pt x="216066" y="57042"/>
                  <a:pt x="207424" y="48399"/>
                  <a:pt x="202238" y="39756"/>
                </a:cubicBezTo>
                <a:cubicBezTo>
                  <a:pt x="210881" y="36299"/>
                  <a:pt x="222980" y="32842"/>
                  <a:pt x="236809" y="31114"/>
                </a:cubicBezTo>
                <a:cubicBezTo>
                  <a:pt x="243723" y="17285"/>
                  <a:pt x="250637" y="6914"/>
                  <a:pt x="255822" y="0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 w="1714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>
              <a:latin typeface="Microsoft YaHei" panose="020B0503020204020204" pitchFamily="34" charset="-122"/>
              <a:ea typeface="Microsoft YaHei" panose="020B0503020204020204" pitchFamily="34" charset="-122"/>
              <a:sym typeface="Microsoft YaHei" panose="020B0503020204020204" pitchFamily="34" charset="-122"/>
            </a:endParaRPr>
          </a:p>
        </p:txBody>
      </p:sp>
      <p:sp>
        <p:nvSpPr>
          <p:cNvPr id="150" name="图形 148">
            <a:extLst>
              <a:ext uri="{FF2B5EF4-FFF2-40B4-BE49-F238E27FC236}">
                <a16:creationId xmlns:a16="http://schemas.microsoft.com/office/drawing/2014/main" id="{D074C188-2650-4449-AC6D-968E7E33E599}"/>
              </a:ext>
            </a:extLst>
          </p:cNvPr>
          <p:cNvSpPr/>
          <p:nvPr/>
        </p:nvSpPr>
        <p:spPr>
          <a:xfrm>
            <a:off x="7376934" y="3320119"/>
            <a:ext cx="657360" cy="837023"/>
          </a:xfrm>
          <a:custGeom>
            <a:avLst/>
            <a:gdLst>
              <a:gd name="connsiteX0" fmla="*/ 462094 w 464951"/>
              <a:gd name="connsiteY0" fmla="*/ 567185 h 592027"/>
              <a:gd name="connsiteX1" fmla="*/ 452569 w 464951"/>
              <a:gd name="connsiteY1" fmla="*/ 541468 h 592027"/>
              <a:gd name="connsiteX2" fmla="*/ 448759 w 464951"/>
              <a:gd name="connsiteY2" fmla="*/ 458600 h 592027"/>
              <a:gd name="connsiteX3" fmla="*/ 403992 w 464951"/>
              <a:gd name="connsiteY3" fmla="*/ 408118 h 592027"/>
              <a:gd name="connsiteX4" fmla="*/ 400182 w 464951"/>
              <a:gd name="connsiteY4" fmla="*/ 365255 h 592027"/>
              <a:gd name="connsiteX5" fmla="*/ 394467 w 464951"/>
              <a:gd name="connsiteY5" fmla="*/ 315725 h 592027"/>
              <a:gd name="connsiteX6" fmla="*/ 418279 w 464951"/>
              <a:gd name="connsiteY6" fmla="*/ 298580 h 592027"/>
              <a:gd name="connsiteX7" fmla="*/ 376369 w 464951"/>
              <a:gd name="connsiteY7" fmla="*/ 294770 h 592027"/>
              <a:gd name="connsiteX8" fmla="*/ 321124 w 464951"/>
              <a:gd name="connsiteY8" fmla="*/ 289055 h 592027"/>
              <a:gd name="connsiteX9" fmla="*/ 293502 w 464951"/>
              <a:gd name="connsiteY9" fmla="*/ 295723 h 592027"/>
              <a:gd name="connsiteX10" fmla="*/ 231589 w 464951"/>
              <a:gd name="connsiteY10" fmla="*/ 290960 h 592027"/>
              <a:gd name="connsiteX11" fmla="*/ 221112 w 464951"/>
              <a:gd name="connsiteY11" fmla="*/ 291913 h 592027"/>
              <a:gd name="connsiteX12" fmla="*/ 188727 w 464951"/>
              <a:gd name="connsiteY12" fmla="*/ 285245 h 592027"/>
              <a:gd name="connsiteX13" fmla="*/ 118242 w 464951"/>
              <a:gd name="connsiteY13" fmla="*/ 245240 h 592027"/>
              <a:gd name="connsiteX14" fmla="*/ 146817 w 464951"/>
              <a:gd name="connsiteY14" fmla="*/ 223333 h 592027"/>
              <a:gd name="connsiteX15" fmla="*/ 102049 w 464951"/>
              <a:gd name="connsiteY15" fmla="*/ 218570 h 592027"/>
              <a:gd name="connsiteX16" fmla="*/ 148722 w 464951"/>
              <a:gd name="connsiteY16" fmla="*/ 209045 h 592027"/>
              <a:gd name="connsiteX17" fmla="*/ 197299 w 464951"/>
              <a:gd name="connsiteY17" fmla="*/ 216665 h 592027"/>
              <a:gd name="connsiteX18" fmla="*/ 164914 w 464951"/>
              <a:gd name="connsiteY18" fmla="*/ 195710 h 592027"/>
              <a:gd name="connsiteX19" fmla="*/ 192537 w 464951"/>
              <a:gd name="connsiteY19" fmla="*/ 177613 h 592027"/>
              <a:gd name="connsiteX20" fmla="*/ 243972 w 464951"/>
              <a:gd name="connsiteY20" fmla="*/ 121415 h 592027"/>
              <a:gd name="connsiteX21" fmla="*/ 217302 w 464951"/>
              <a:gd name="connsiteY21" fmla="*/ 142370 h 592027"/>
              <a:gd name="connsiteX22" fmla="*/ 210634 w 464951"/>
              <a:gd name="connsiteY22" fmla="*/ 119510 h 592027"/>
              <a:gd name="connsiteX23" fmla="*/ 219207 w 464951"/>
              <a:gd name="connsiteY23" fmla="*/ 45215 h 592027"/>
              <a:gd name="connsiteX24" fmla="*/ 208729 w 464951"/>
              <a:gd name="connsiteY24" fmla="*/ 67123 h 592027"/>
              <a:gd name="connsiteX25" fmla="*/ 138244 w 464951"/>
              <a:gd name="connsiteY25" fmla="*/ 448 h 592027"/>
              <a:gd name="connsiteX26" fmla="*/ 195394 w 464951"/>
              <a:gd name="connsiteY26" fmla="*/ 89983 h 592027"/>
              <a:gd name="connsiteX27" fmla="*/ 177297 w 464951"/>
              <a:gd name="connsiteY27" fmla="*/ 81410 h 592027"/>
              <a:gd name="connsiteX28" fmla="*/ 131577 w 464951"/>
              <a:gd name="connsiteY28" fmla="*/ 187138 h 592027"/>
              <a:gd name="connsiteX29" fmla="*/ 118242 w 464951"/>
              <a:gd name="connsiteY29" fmla="*/ 129988 h 592027"/>
              <a:gd name="connsiteX30" fmla="*/ 103954 w 464951"/>
              <a:gd name="connsiteY30" fmla="*/ 192853 h 592027"/>
              <a:gd name="connsiteX31" fmla="*/ 73474 w 464951"/>
              <a:gd name="connsiteY31" fmla="*/ 180470 h 592027"/>
              <a:gd name="connsiteX32" fmla="*/ 69664 w 464951"/>
              <a:gd name="connsiteY32" fmla="*/ 152848 h 592027"/>
              <a:gd name="connsiteX33" fmla="*/ 42994 w 464951"/>
              <a:gd name="connsiteY33" fmla="*/ 165230 h 592027"/>
              <a:gd name="connsiteX34" fmla="*/ 24897 w 464951"/>
              <a:gd name="connsiteY34" fmla="*/ 121415 h 592027"/>
              <a:gd name="connsiteX35" fmla="*/ 74427 w 464951"/>
              <a:gd name="connsiteY35" fmla="*/ 205235 h 592027"/>
              <a:gd name="connsiteX36" fmla="*/ 76332 w 464951"/>
              <a:gd name="connsiteY36" fmla="*/ 217618 h 592027"/>
              <a:gd name="connsiteX37" fmla="*/ 57282 w 464951"/>
              <a:gd name="connsiteY37" fmla="*/ 227143 h 592027"/>
              <a:gd name="connsiteX38" fmla="*/ 26802 w 464951"/>
              <a:gd name="connsiteY38" fmla="*/ 234763 h 592027"/>
              <a:gd name="connsiteX39" fmla="*/ 2989 w 464951"/>
              <a:gd name="connsiteY39" fmla="*/ 234763 h 592027"/>
              <a:gd name="connsiteX40" fmla="*/ 2037 w 464951"/>
              <a:gd name="connsiteY40" fmla="*/ 246193 h 592027"/>
              <a:gd name="connsiteX41" fmla="*/ 6799 w 464951"/>
              <a:gd name="connsiteY41" fmla="*/ 257623 h 592027"/>
              <a:gd name="connsiteX42" fmla="*/ 27754 w 464951"/>
              <a:gd name="connsiteY42" fmla="*/ 267148 h 592027"/>
              <a:gd name="connsiteX43" fmla="*/ 70617 w 464951"/>
              <a:gd name="connsiteY43" fmla="*/ 290008 h 592027"/>
              <a:gd name="connsiteX44" fmla="*/ 122052 w 464951"/>
              <a:gd name="connsiteY44" fmla="*/ 381448 h 592027"/>
              <a:gd name="connsiteX45" fmla="*/ 157294 w 464951"/>
              <a:gd name="connsiteY45" fmla="*/ 432883 h 592027"/>
              <a:gd name="connsiteX46" fmla="*/ 178249 w 464951"/>
              <a:gd name="connsiteY46" fmla="*/ 525275 h 592027"/>
              <a:gd name="connsiteX47" fmla="*/ 166819 w 464951"/>
              <a:gd name="connsiteY47" fmla="*/ 565280 h 592027"/>
              <a:gd name="connsiteX48" fmla="*/ 159199 w 464951"/>
              <a:gd name="connsiteY48" fmla="*/ 573853 h 592027"/>
              <a:gd name="connsiteX49" fmla="*/ 149674 w 464951"/>
              <a:gd name="connsiteY49" fmla="*/ 578615 h 592027"/>
              <a:gd name="connsiteX50" fmla="*/ 138244 w 464951"/>
              <a:gd name="connsiteY50" fmla="*/ 591950 h 592027"/>
              <a:gd name="connsiteX51" fmla="*/ 165867 w 464951"/>
              <a:gd name="connsiteY51" fmla="*/ 591950 h 592027"/>
              <a:gd name="connsiteX52" fmla="*/ 167772 w 464951"/>
              <a:gd name="connsiteY52" fmla="*/ 590045 h 592027"/>
              <a:gd name="connsiteX53" fmla="*/ 172534 w 464951"/>
              <a:gd name="connsiteY53" fmla="*/ 579568 h 592027"/>
              <a:gd name="connsiteX54" fmla="*/ 183012 w 464951"/>
              <a:gd name="connsiteY54" fmla="*/ 573853 h 592027"/>
              <a:gd name="connsiteX55" fmla="*/ 190632 w 464951"/>
              <a:gd name="connsiteY55" fmla="*/ 525275 h 592027"/>
              <a:gd name="connsiteX56" fmla="*/ 194442 w 464951"/>
              <a:gd name="connsiteY56" fmla="*/ 497653 h 592027"/>
              <a:gd name="connsiteX57" fmla="*/ 199204 w 464951"/>
              <a:gd name="connsiteY57" fmla="*/ 466220 h 592027"/>
              <a:gd name="connsiteX58" fmla="*/ 215397 w 464951"/>
              <a:gd name="connsiteY58" fmla="*/ 518608 h 592027"/>
              <a:gd name="connsiteX59" fmla="*/ 216349 w 464951"/>
              <a:gd name="connsiteY59" fmla="*/ 565280 h 592027"/>
              <a:gd name="connsiteX60" fmla="*/ 208729 w 464951"/>
              <a:gd name="connsiteY60" fmla="*/ 573853 h 592027"/>
              <a:gd name="connsiteX61" fmla="*/ 199204 w 464951"/>
              <a:gd name="connsiteY61" fmla="*/ 578615 h 592027"/>
              <a:gd name="connsiteX62" fmla="*/ 187774 w 464951"/>
              <a:gd name="connsiteY62" fmla="*/ 591950 h 592027"/>
              <a:gd name="connsiteX63" fmla="*/ 215397 w 464951"/>
              <a:gd name="connsiteY63" fmla="*/ 591950 h 592027"/>
              <a:gd name="connsiteX64" fmla="*/ 217302 w 464951"/>
              <a:gd name="connsiteY64" fmla="*/ 590045 h 592027"/>
              <a:gd name="connsiteX65" fmla="*/ 222064 w 464951"/>
              <a:gd name="connsiteY65" fmla="*/ 579568 h 592027"/>
              <a:gd name="connsiteX66" fmla="*/ 232542 w 464951"/>
              <a:gd name="connsiteY66" fmla="*/ 573853 h 592027"/>
              <a:gd name="connsiteX67" fmla="*/ 226827 w 464951"/>
              <a:gd name="connsiteY67" fmla="*/ 516703 h 592027"/>
              <a:gd name="connsiteX68" fmla="*/ 224922 w 464951"/>
              <a:gd name="connsiteY68" fmla="*/ 489080 h 592027"/>
              <a:gd name="connsiteX69" fmla="*/ 221112 w 464951"/>
              <a:gd name="connsiteY69" fmla="*/ 428120 h 592027"/>
              <a:gd name="connsiteX70" fmla="*/ 314457 w 464951"/>
              <a:gd name="connsiteY70" fmla="*/ 413833 h 592027"/>
              <a:gd name="connsiteX71" fmla="*/ 376369 w 464951"/>
              <a:gd name="connsiteY71" fmla="*/ 470983 h 592027"/>
              <a:gd name="connsiteX72" fmla="*/ 370654 w 464951"/>
              <a:gd name="connsiteY72" fmla="*/ 567185 h 592027"/>
              <a:gd name="connsiteX73" fmla="*/ 367797 w 464951"/>
              <a:gd name="connsiteY73" fmla="*/ 572900 h 592027"/>
              <a:gd name="connsiteX74" fmla="*/ 362082 w 464951"/>
              <a:gd name="connsiteY74" fmla="*/ 579568 h 592027"/>
              <a:gd name="connsiteX75" fmla="*/ 351604 w 464951"/>
              <a:gd name="connsiteY75" fmla="*/ 591950 h 592027"/>
              <a:gd name="connsiteX76" fmla="*/ 379227 w 464951"/>
              <a:gd name="connsiteY76" fmla="*/ 588140 h 592027"/>
              <a:gd name="connsiteX77" fmla="*/ 379227 w 464951"/>
              <a:gd name="connsiteY77" fmla="*/ 575758 h 592027"/>
              <a:gd name="connsiteX78" fmla="*/ 385894 w 464951"/>
              <a:gd name="connsiteY78" fmla="*/ 577663 h 592027"/>
              <a:gd name="connsiteX79" fmla="*/ 390657 w 464951"/>
              <a:gd name="connsiteY79" fmla="*/ 575758 h 592027"/>
              <a:gd name="connsiteX80" fmla="*/ 391609 w 464951"/>
              <a:gd name="connsiteY80" fmla="*/ 569090 h 592027"/>
              <a:gd name="connsiteX81" fmla="*/ 388752 w 464951"/>
              <a:gd name="connsiteY81" fmla="*/ 543373 h 592027"/>
              <a:gd name="connsiteX82" fmla="*/ 410659 w 464951"/>
              <a:gd name="connsiteY82" fmla="*/ 472888 h 592027"/>
              <a:gd name="connsiteX83" fmla="*/ 392562 w 464951"/>
              <a:gd name="connsiteY83" fmla="*/ 445265 h 592027"/>
              <a:gd name="connsiteX84" fmla="*/ 418279 w 464951"/>
              <a:gd name="connsiteY84" fmla="*/ 464315 h 592027"/>
              <a:gd name="connsiteX85" fmla="*/ 444949 w 464951"/>
              <a:gd name="connsiteY85" fmla="*/ 566233 h 592027"/>
              <a:gd name="connsiteX86" fmla="*/ 442092 w 464951"/>
              <a:gd name="connsiteY86" fmla="*/ 571948 h 592027"/>
              <a:gd name="connsiteX87" fmla="*/ 436377 w 464951"/>
              <a:gd name="connsiteY87" fmla="*/ 578615 h 592027"/>
              <a:gd name="connsiteX88" fmla="*/ 425899 w 464951"/>
              <a:gd name="connsiteY88" fmla="*/ 590998 h 592027"/>
              <a:gd name="connsiteX89" fmla="*/ 453522 w 464951"/>
              <a:gd name="connsiteY89" fmla="*/ 587188 h 592027"/>
              <a:gd name="connsiteX90" fmla="*/ 453522 w 464951"/>
              <a:gd name="connsiteY90" fmla="*/ 574805 h 592027"/>
              <a:gd name="connsiteX91" fmla="*/ 460189 w 464951"/>
              <a:gd name="connsiteY91" fmla="*/ 576710 h 592027"/>
              <a:gd name="connsiteX92" fmla="*/ 464952 w 464951"/>
              <a:gd name="connsiteY92" fmla="*/ 574805 h 592027"/>
              <a:gd name="connsiteX93" fmla="*/ 462094 w 464951"/>
              <a:gd name="connsiteY93" fmla="*/ 567185 h 5920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</a:cxnLst>
            <a:rect l="l" t="t" r="r" b="b"/>
            <a:pathLst>
              <a:path w="464951" h="592027">
                <a:moveTo>
                  <a:pt x="462094" y="567185"/>
                </a:moveTo>
                <a:cubicBezTo>
                  <a:pt x="461142" y="562423"/>
                  <a:pt x="453522" y="550040"/>
                  <a:pt x="452569" y="541468"/>
                </a:cubicBezTo>
                <a:cubicBezTo>
                  <a:pt x="451617" y="532895"/>
                  <a:pt x="443997" y="470030"/>
                  <a:pt x="448759" y="458600"/>
                </a:cubicBezTo>
                <a:cubicBezTo>
                  <a:pt x="442092" y="450028"/>
                  <a:pt x="407802" y="420500"/>
                  <a:pt x="403992" y="408118"/>
                </a:cubicBezTo>
                <a:cubicBezTo>
                  <a:pt x="400182" y="396688"/>
                  <a:pt x="398277" y="376685"/>
                  <a:pt x="400182" y="365255"/>
                </a:cubicBezTo>
                <a:cubicBezTo>
                  <a:pt x="402087" y="356683"/>
                  <a:pt x="403992" y="330013"/>
                  <a:pt x="394467" y="315725"/>
                </a:cubicBezTo>
                <a:cubicBezTo>
                  <a:pt x="412564" y="319535"/>
                  <a:pt x="420184" y="308105"/>
                  <a:pt x="418279" y="298580"/>
                </a:cubicBezTo>
                <a:cubicBezTo>
                  <a:pt x="414469" y="304295"/>
                  <a:pt x="395419" y="287150"/>
                  <a:pt x="376369" y="294770"/>
                </a:cubicBezTo>
                <a:cubicBezTo>
                  <a:pt x="367797" y="291913"/>
                  <a:pt x="325887" y="289055"/>
                  <a:pt x="321124" y="289055"/>
                </a:cubicBezTo>
                <a:cubicBezTo>
                  <a:pt x="316362" y="289055"/>
                  <a:pt x="299217" y="294770"/>
                  <a:pt x="293502" y="295723"/>
                </a:cubicBezTo>
                <a:cubicBezTo>
                  <a:pt x="287787" y="296675"/>
                  <a:pt x="243972" y="290960"/>
                  <a:pt x="231589" y="290960"/>
                </a:cubicBezTo>
                <a:cubicBezTo>
                  <a:pt x="228732" y="290960"/>
                  <a:pt x="224922" y="290960"/>
                  <a:pt x="221112" y="291913"/>
                </a:cubicBezTo>
                <a:cubicBezTo>
                  <a:pt x="209682" y="293818"/>
                  <a:pt x="198252" y="290960"/>
                  <a:pt x="188727" y="285245"/>
                </a:cubicBezTo>
                <a:cubicBezTo>
                  <a:pt x="164914" y="270005"/>
                  <a:pt x="135387" y="254765"/>
                  <a:pt x="118242" y="245240"/>
                </a:cubicBezTo>
                <a:cubicBezTo>
                  <a:pt x="128719" y="243335"/>
                  <a:pt x="141102" y="237620"/>
                  <a:pt x="146817" y="223333"/>
                </a:cubicBezTo>
                <a:cubicBezTo>
                  <a:pt x="133482" y="227143"/>
                  <a:pt x="123004" y="209045"/>
                  <a:pt x="102049" y="218570"/>
                </a:cubicBezTo>
                <a:cubicBezTo>
                  <a:pt x="110622" y="205235"/>
                  <a:pt x="135387" y="201425"/>
                  <a:pt x="148722" y="209045"/>
                </a:cubicBezTo>
                <a:cubicBezTo>
                  <a:pt x="162057" y="217618"/>
                  <a:pt x="183964" y="221428"/>
                  <a:pt x="197299" y="216665"/>
                </a:cubicBezTo>
                <a:cubicBezTo>
                  <a:pt x="166819" y="209045"/>
                  <a:pt x="164914" y="197615"/>
                  <a:pt x="164914" y="195710"/>
                </a:cubicBezTo>
                <a:cubicBezTo>
                  <a:pt x="164914" y="193805"/>
                  <a:pt x="165867" y="187138"/>
                  <a:pt x="192537" y="177613"/>
                </a:cubicBezTo>
                <a:cubicBezTo>
                  <a:pt x="223969" y="166183"/>
                  <a:pt x="248734" y="130940"/>
                  <a:pt x="243972" y="121415"/>
                </a:cubicBezTo>
                <a:cubicBezTo>
                  <a:pt x="241114" y="129988"/>
                  <a:pt x="222064" y="141418"/>
                  <a:pt x="217302" y="142370"/>
                </a:cubicBezTo>
                <a:cubicBezTo>
                  <a:pt x="212539" y="143323"/>
                  <a:pt x="199204" y="139513"/>
                  <a:pt x="210634" y="119510"/>
                </a:cubicBezTo>
                <a:cubicBezTo>
                  <a:pt x="223017" y="96650"/>
                  <a:pt x="229684" y="51883"/>
                  <a:pt x="219207" y="45215"/>
                </a:cubicBezTo>
                <a:cubicBezTo>
                  <a:pt x="219207" y="49978"/>
                  <a:pt x="216349" y="59503"/>
                  <a:pt x="208729" y="67123"/>
                </a:cubicBezTo>
                <a:cubicBezTo>
                  <a:pt x="205872" y="45215"/>
                  <a:pt x="164914" y="-5267"/>
                  <a:pt x="138244" y="448"/>
                </a:cubicBezTo>
                <a:cubicBezTo>
                  <a:pt x="175392" y="14735"/>
                  <a:pt x="197299" y="75695"/>
                  <a:pt x="195394" y="89983"/>
                </a:cubicBezTo>
                <a:cubicBezTo>
                  <a:pt x="188727" y="79505"/>
                  <a:pt x="177297" y="81410"/>
                  <a:pt x="177297" y="81410"/>
                </a:cubicBezTo>
                <a:cubicBezTo>
                  <a:pt x="227779" y="143323"/>
                  <a:pt x="153484" y="188090"/>
                  <a:pt x="131577" y="187138"/>
                </a:cubicBezTo>
                <a:cubicBezTo>
                  <a:pt x="144912" y="163325"/>
                  <a:pt x="131577" y="132845"/>
                  <a:pt x="118242" y="129988"/>
                </a:cubicBezTo>
                <a:cubicBezTo>
                  <a:pt x="131577" y="149038"/>
                  <a:pt x="123957" y="186185"/>
                  <a:pt x="103954" y="192853"/>
                </a:cubicBezTo>
                <a:cubicBezTo>
                  <a:pt x="83952" y="199520"/>
                  <a:pt x="77284" y="188090"/>
                  <a:pt x="73474" y="180470"/>
                </a:cubicBezTo>
                <a:cubicBezTo>
                  <a:pt x="69664" y="170945"/>
                  <a:pt x="76332" y="157610"/>
                  <a:pt x="69664" y="152848"/>
                </a:cubicBezTo>
                <a:cubicBezTo>
                  <a:pt x="65854" y="161420"/>
                  <a:pt x="57282" y="169993"/>
                  <a:pt x="42994" y="165230"/>
                </a:cubicBezTo>
                <a:cubicBezTo>
                  <a:pt x="27754" y="160468"/>
                  <a:pt x="27754" y="132845"/>
                  <a:pt x="24897" y="121415"/>
                </a:cubicBezTo>
                <a:cubicBezTo>
                  <a:pt x="4894" y="170945"/>
                  <a:pt x="69664" y="201425"/>
                  <a:pt x="74427" y="205235"/>
                </a:cubicBezTo>
                <a:cubicBezTo>
                  <a:pt x="78237" y="208093"/>
                  <a:pt x="81094" y="213808"/>
                  <a:pt x="76332" y="217618"/>
                </a:cubicBezTo>
                <a:cubicBezTo>
                  <a:pt x="68712" y="218570"/>
                  <a:pt x="62044" y="221428"/>
                  <a:pt x="57282" y="227143"/>
                </a:cubicBezTo>
                <a:cubicBezTo>
                  <a:pt x="45852" y="230953"/>
                  <a:pt x="31564" y="235715"/>
                  <a:pt x="26802" y="234763"/>
                </a:cubicBezTo>
                <a:cubicBezTo>
                  <a:pt x="22039" y="234763"/>
                  <a:pt x="7752" y="235715"/>
                  <a:pt x="2989" y="234763"/>
                </a:cubicBezTo>
                <a:cubicBezTo>
                  <a:pt x="-1773" y="233810"/>
                  <a:pt x="132" y="243335"/>
                  <a:pt x="2037" y="246193"/>
                </a:cubicBezTo>
                <a:cubicBezTo>
                  <a:pt x="2989" y="251908"/>
                  <a:pt x="4894" y="256670"/>
                  <a:pt x="6799" y="257623"/>
                </a:cubicBezTo>
                <a:cubicBezTo>
                  <a:pt x="8704" y="266195"/>
                  <a:pt x="21087" y="265243"/>
                  <a:pt x="27754" y="267148"/>
                </a:cubicBezTo>
                <a:cubicBezTo>
                  <a:pt x="44899" y="271910"/>
                  <a:pt x="57282" y="289055"/>
                  <a:pt x="70617" y="290008"/>
                </a:cubicBezTo>
                <a:cubicBezTo>
                  <a:pt x="77284" y="294770"/>
                  <a:pt x="102049" y="347158"/>
                  <a:pt x="122052" y="381448"/>
                </a:cubicBezTo>
                <a:cubicBezTo>
                  <a:pt x="123004" y="394783"/>
                  <a:pt x="135387" y="419548"/>
                  <a:pt x="157294" y="432883"/>
                </a:cubicBezTo>
                <a:cubicBezTo>
                  <a:pt x="182059" y="448123"/>
                  <a:pt x="172534" y="519560"/>
                  <a:pt x="178249" y="525275"/>
                </a:cubicBezTo>
                <a:cubicBezTo>
                  <a:pt x="178249" y="533848"/>
                  <a:pt x="171582" y="561470"/>
                  <a:pt x="166819" y="565280"/>
                </a:cubicBezTo>
                <a:cubicBezTo>
                  <a:pt x="162057" y="570043"/>
                  <a:pt x="159199" y="570043"/>
                  <a:pt x="159199" y="573853"/>
                </a:cubicBezTo>
                <a:cubicBezTo>
                  <a:pt x="154437" y="573853"/>
                  <a:pt x="150627" y="575758"/>
                  <a:pt x="149674" y="578615"/>
                </a:cubicBezTo>
                <a:cubicBezTo>
                  <a:pt x="145864" y="579568"/>
                  <a:pt x="139197" y="590045"/>
                  <a:pt x="138244" y="591950"/>
                </a:cubicBezTo>
                <a:lnTo>
                  <a:pt x="165867" y="591950"/>
                </a:lnTo>
                <a:cubicBezTo>
                  <a:pt x="166819" y="591950"/>
                  <a:pt x="167772" y="590998"/>
                  <a:pt x="167772" y="590045"/>
                </a:cubicBezTo>
                <a:cubicBezTo>
                  <a:pt x="166819" y="585283"/>
                  <a:pt x="166819" y="578615"/>
                  <a:pt x="172534" y="579568"/>
                </a:cubicBezTo>
                <a:cubicBezTo>
                  <a:pt x="179202" y="581473"/>
                  <a:pt x="185869" y="577663"/>
                  <a:pt x="183012" y="573853"/>
                </a:cubicBezTo>
                <a:cubicBezTo>
                  <a:pt x="180154" y="570043"/>
                  <a:pt x="189679" y="530038"/>
                  <a:pt x="190632" y="525275"/>
                </a:cubicBezTo>
                <a:cubicBezTo>
                  <a:pt x="194442" y="519560"/>
                  <a:pt x="196347" y="504320"/>
                  <a:pt x="194442" y="497653"/>
                </a:cubicBezTo>
                <a:cubicBezTo>
                  <a:pt x="193489" y="494795"/>
                  <a:pt x="196347" y="480508"/>
                  <a:pt x="199204" y="466220"/>
                </a:cubicBezTo>
                <a:cubicBezTo>
                  <a:pt x="207777" y="489080"/>
                  <a:pt x="211587" y="514798"/>
                  <a:pt x="215397" y="518608"/>
                </a:cubicBezTo>
                <a:cubicBezTo>
                  <a:pt x="217302" y="527180"/>
                  <a:pt x="221112" y="560518"/>
                  <a:pt x="216349" y="565280"/>
                </a:cubicBezTo>
                <a:cubicBezTo>
                  <a:pt x="211587" y="570043"/>
                  <a:pt x="208729" y="570043"/>
                  <a:pt x="208729" y="573853"/>
                </a:cubicBezTo>
                <a:cubicBezTo>
                  <a:pt x="203967" y="573853"/>
                  <a:pt x="200157" y="575758"/>
                  <a:pt x="199204" y="578615"/>
                </a:cubicBezTo>
                <a:cubicBezTo>
                  <a:pt x="195394" y="579568"/>
                  <a:pt x="188727" y="590045"/>
                  <a:pt x="187774" y="591950"/>
                </a:cubicBezTo>
                <a:lnTo>
                  <a:pt x="215397" y="591950"/>
                </a:lnTo>
                <a:cubicBezTo>
                  <a:pt x="216349" y="591950"/>
                  <a:pt x="217302" y="590998"/>
                  <a:pt x="217302" y="590045"/>
                </a:cubicBezTo>
                <a:cubicBezTo>
                  <a:pt x="216349" y="585283"/>
                  <a:pt x="216349" y="578615"/>
                  <a:pt x="222064" y="579568"/>
                </a:cubicBezTo>
                <a:cubicBezTo>
                  <a:pt x="228732" y="581473"/>
                  <a:pt x="235399" y="577663"/>
                  <a:pt x="232542" y="573853"/>
                </a:cubicBezTo>
                <a:cubicBezTo>
                  <a:pt x="229684" y="570043"/>
                  <a:pt x="226827" y="521465"/>
                  <a:pt x="226827" y="516703"/>
                </a:cubicBezTo>
                <a:cubicBezTo>
                  <a:pt x="228732" y="510988"/>
                  <a:pt x="227779" y="494795"/>
                  <a:pt x="224922" y="489080"/>
                </a:cubicBezTo>
                <a:cubicBezTo>
                  <a:pt x="222064" y="484318"/>
                  <a:pt x="223969" y="446218"/>
                  <a:pt x="221112" y="428120"/>
                </a:cubicBezTo>
                <a:cubicBezTo>
                  <a:pt x="261117" y="430025"/>
                  <a:pt x="288739" y="418595"/>
                  <a:pt x="314457" y="413833"/>
                </a:cubicBezTo>
                <a:cubicBezTo>
                  <a:pt x="338269" y="431930"/>
                  <a:pt x="366844" y="455743"/>
                  <a:pt x="376369" y="470983"/>
                </a:cubicBezTo>
                <a:cubicBezTo>
                  <a:pt x="390657" y="495748"/>
                  <a:pt x="373512" y="550993"/>
                  <a:pt x="370654" y="567185"/>
                </a:cubicBezTo>
                <a:cubicBezTo>
                  <a:pt x="370654" y="567185"/>
                  <a:pt x="367797" y="570995"/>
                  <a:pt x="367797" y="572900"/>
                </a:cubicBezTo>
                <a:cubicBezTo>
                  <a:pt x="364939" y="573853"/>
                  <a:pt x="362082" y="576710"/>
                  <a:pt x="362082" y="579568"/>
                </a:cubicBezTo>
                <a:cubicBezTo>
                  <a:pt x="358272" y="580520"/>
                  <a:pt x="352557" y="588140"/>
                  <a:pt x="351604" y="591950"/>
                </a:cubicBezTo>
                <a:cubicBezTo>
                  <a:pt x="351604" y="591950"/>
                  <a:pt x="379227" y="592903"/>
                  <a:pt x="379227" y="588140"/>
                </a:cubicBezTo>
                <a:cubicBezTo>
                  <a:pt x="379227" y="583378"/>
                  <a:pt x="377322" y="577663"/>
                  <a:pt x="379227" y="575758"/>
                </a:cubicBezTo>
                <a:cubicBezTo>
                  <a:pt x="380179" y="574805"/>
                  <a:pt x="383989" y="575758"/>
                  <a:pt x="385894" y="577663"/>
                </a:cubicBezTo>
                <a:cubicBezTo>
                  <a:pt x="387799" y="578615"/>
                  <a:pt x="389704" y="577663"/>
                  <a:pt x="390657" y="575758"/>
                </a:cubicBezTo>
                <a:cubicBezTo>
                  <a:pt x="391609" y="573853"/>
                  <a:pt x="391609" y="570995"/>
                  <a:pt x="391609" y="569090"/>
                </a:cubicBezTo>
                <a:cubicBezTo>
                  <a:pt x="390657" y="564328"/>
                  <a:pt x="387799" y="555755"/>
                  <a:pt x="388752" y="543373"/>
                </a:cubicBezTo>
                <a:cubicBezTo>
                  <a:pt x="389704" y="534800"/>
                  <a:pt x="403992" y="483365"/>
                  <a:pt x="410659" y="472888"/>
                </a:cubicBezTo>
                <a:cubicBezTo>
                  <a:pt x="407802" y="468125"/>
                  <a:pt x="400182" y="456695"/>
                  <a:pt x="392562" y="445265"/>
                </a:cubicBezTo>
                <a:cubicBezTo>
                  <a:pt x="403992" y="451933"/>
                  <a:pt x="413517" y="458600"/>
                  <a:pt x="418279" y="464315"/>
                </a:cubicBezTo>
                <a:cubicBezTo>
                  <a:pt x="437329" y="485270"/>
                  <a:pt x="447807" y="550993"/>
                  <a:pt x="444949" y="566233"/>
                </a:cubicBezTo>
                <a:cubicBezTo>
                  <a:pt x="444949" y="566233"/>
                  <a:pt x="442092" y="570043"/>
                  <a:pt x="442092" y="571948"/>
                </a:cubicBezTo>
                <a:cubicBezTo>
                  <a:pt x="439234" y="572900"/>
                  <a:pt x="436377" y="575758"/>
                  <a:pt x="436377" y="578615"/>
                </a:cubicBezTo>
                <a:cubicBezTo>
                  <a:pt x="432567" y="579568"/>
                  <a:pt x="426852" y="587188"/>
                  <a:pt x="425899" y="590998"/>
                </a:cubicBezTo>
                <a:cubicBezTo>
                  <a:pt x="425899" y="590998"/>
                  <a:pt x="453522" y="591950"/>
                  <a:pt x="453522" y="587188"/>
                </a:cubicBezTo>
                <a:cubicBezTo>
                  <a:pt x="453522" y="582425"/>
                  <a:pt x="451617" y="576710"/>
                  <a:pt x="453522" y="574805"/>
                </a:cubicBezTo>
                <a:cubicBezTo>
                  <a:pt x="454474" y="573853"/>
                  <a:pt x="458284" y="574805"/>
                  <a:pt x="460189" y="576710"/>
                </a:cubicBezTo>
                <a:cubicBezTo>
                  <a:pt x="462094" y="577663"/>
                  <a:pt x="463999" y="576710"/>
                  <a:pt x="464952" y="574805"/>
                </a:cubicBezTo>
                <a:cubicBezTo>
                  <a:pt x="462094" y="572900"/>
                  <a:pt x="462094" y="570043"/>
                  <a:pt x="462094" y="567185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>
              <a:latin typeface="Microsoft YaHei" panose="020B0503020204020204" pitchFamily="34" charset="-122"/>
              <a:ea typeface="Microsoft YaHei" panose="020B0503020204020204" pitchFamily="34" charset="-122"/>
              <a:sym typeface="Microsoft YaHei" panose="020B0503020204020204" pitchFamily="34" charset="-122"/>
            </a:endParaRPr>
          </a:p>
        </p:txBody>
      </p:sp>
      <p:sp>
        <p:nvSpPr>
          <p:cNvPr id="155" name="任意多边形: 形状 154">
            <a:extLst>
              <a:ext uri="{FF2B5EF4-FFF2-40B4-BE49-F238E27FC236}">
                <a16:creationId xmlns:a16="http://schemas.microsoft.com/office/drawing/2014/main" id="{9D51C2EE-556A-495D-B344-113C4ED7BC60}"/>
              </a:ext>
            </a:extLst>
          </p:cNvPr>
          <p:cNvSpPr/>
          <p:nvPr/>
        </p:nvSpPr>
        <p:spPr>
          <a:xfrm>
            <a:off x="10399954" y="3435163"/>
            <a:ext cx="421500" cy="606934"/>
          </a:xfrm>
          <a:custGeom>
            <a:avLst/>
            <a:gdLst>
              <a:gd name="connsiteX0" fmla="*/ 519605 w 558747"/>
              <a:gd name="connsiteY0" fmla="*/ 458436 h 804559"/>
              <a:gd name="connsiteX1" fmla="*/ 519605 w 558747"/>
              <a:gd name="connsiteY1" fmla="*/ 540146 h 804559"/>
              <a:gd name="connsiteX2" fmla="*/ 458967 w 558747"/>
              <a:gd name="connsiteY2" fmla="*/ 656260 h 804559"/>
              <a:gd name="connsiteX3" fmla="*/ 360485 w 558747"/>
              <a:gd name="connsiteY3" fmla="*/ 706146 h 804559"/>
              <a:gd name="connsiteX4" fmla="*/ 353174 w 558747"/>
              <a:gd name="connsiteY4" fmla="*/ 653250 h 804559"/>
              <a:gd name="connsiteX5" fmla="*/ 519605 w 558747"/>
              <a:gd name="connsiteY5" fmla="*/ 458436 h 804559"/>
              <a:gd name="connsiteX6" fmla="*/ 456387 w 558747"/>
              <a:gd name="connsiteY6" fmla="*/ 118264 h 804559"/>
              <a:gd name="connsiteX7" fmla="*/ 436605 w 558747"/>
              <a:gd name="connsiteY7" fmla="*/ 138047 h 804559"/>
              <a:gd name="connsiteX8" fmla="*/ 456387 w 558747"/>
              <a:gd name="connsiteY8" fmla="*/ 157829 h 804559"/>
              <a:gd name="connsiteX9" fmla="*/ 476169 w 558747"/>
              <a:gd name="connsiteY9" fmla="*/ 138047 h 804559"/>
              <a:gd name="connsiteX10" fmla="*/ 456387 w 558747"/>
              <a:gd name="connsiteY10" fmla="*/ 118264 h 804559"/>
              <a:gd name="connsiteX11" fmla="*/ 399620 w 558747"/>
              <a:gd name="connsiteY11" fmla="*/ 118264 h 804559"/>
              <a:gd name="connsiteX12" fmla="*/ 379838 w 558747"/>
              <a:gd name="connsiteY12" fmla="*/ 138047 h 804559"/>
              <a:gd name="connsiteX13" fmla="*/ 399620 w 558747"/>
              <a:gd name="connsiteY13" fmla="*/ 157829 h 804559"/>
              <a:gd name="connsiteX14" fmla="*/ 419402 w 558747"/>
              <a:gd name="connsiteY14" fmla="*/ 138047 h 804559"/>
              <a:gd name="connsiteX15" fmla="*/ 399620 w 558747"/>
              <a:gd name="connsiteY15" fmla="*/ 118264 h 804559"/>
              <a:gd name="connsiteX16" fmla="*/ 342853 w 558747"/>
              <a:gd name="connsiteY16" fmla="*/ 118264 h 804559"/>
              <a:gd name="connsiteX17" fmla="*/ 323071 w 558747"/>
              <a:gd name="connsiteY17" fmla="*/ 138047 h 804559"/>
              <a:gd name="connsiteX18" fmla="*/ 342853 w 558747"/>
              <a:gd name="connsiteY18" fmla="*/ 157829 h 804559"/>
              <a:gd name="connsiteX19" fmla="*/ 362635 w 558747"/>
              <a:gd name="connsiteY19" fmla="*/ 138047 h 804559"/>
              <a:gd name="connsiteX20" fmla="*/ 342853 w 558747"/>
              <a:gd name="connsiteY20" fmla="*/ 118264 h 804559"/>
              <a:gd name="connsiteX21" fmla="*/ 286516 w 558747"/>
              <a:gd name="connsiteY21" fmla="*/ 118264 h 804559"/>
              <a:gd name="connsiteX22" fmla="*/ 266734 w 558747"/>
              <a:gd name="connsiteY22" fmla="*/ 138047 h 804559"/>
              <a:gd name="connsiteX23" fmla="*/ 286516 w 558747"/>
              <a:gd name="connsiteY23" fmla="*/ 157829 h 804559"/>
              <a:gd name="connsiteX24" fmla="*/ 306298 w 558747"/>
              <a:gd name="connsiteY24" fmla="*/ 138047 h 804559"/>
              <a:gd name="connsiteX25" fmla="*/ 286516 w 558747"/>
              <a:gd name="connsiteY25" fmla="*/ 118264 h 804559"/>
              <a:gd name="connsiteX26" fmla="*/ 229749 w 558747"/>
              <a:gd name="connsiteY26" fmla="*/ 118264 h 804559"/>
              <a:gd name="connsiteX27" fmla="*/ 209967 w 558747"/>
              <a:gd name="connsiteY27" fmla="*/ 138047 h 804559"/>
              <a:gd name="connsiteX28" fmla="*/ 229749 w 558747"/>
              <a:gd name="connsiteY28" fmla="*/ 157829 h 804559"/>
              <a:gd name="connsiteX29" fmla="*/ 249532 w 558747"/>
              <a:gd name="connsiteY29" fmla="*/ 138047 h 804559"/>
              <a:gd name="connsiteX30" fmla="*/ 229749 w 558747"/>
              <a:gd name="connsiteY30" fmla="*/ 118264 h 804559"/>
              <a:gd name="connsiteX31" fmla="*/ 178143 w 558747"/>
              <a:gd name="connsiteY31" fmla="*/ 82570 h 804559"/>
              <a:gd name="connsiteX32" fmla="*/ 519605 w 558747"/>
              <a:gd name="connsiteY32" fmla="*/ 82570 h 804559"/>
              <a:gd name="connsiteX33" fmla="*/ 519605 w 558747"/>
              <a:gd name="connsiteY33" fmla="*/ 119555 h 804559"/>
              <a:gd name="connsiteX34" fmla="*/ 519605 w 558747"/>
              <a:gd name="connsiteY34" fmla="*/ 445965 h 804559"/>
              <a:gd name="connsiteX35" fmla="*/ 339843 w 558747"/>
              <a:gd name="connsiteY35" fmla="*/ 653680 h 804559"/>
              <a:gd name="connsiteX36" fmla="*/ 348444 w 558747"/>
              <a:gd name="connsiteY36" fmla="*/ 712597 h 804559"/>
              <a:gd name="connsiteX37" fmla="*/ 178143 w 558747"/>
              <a:gd name="connsiteY37" fmla="*/ 795598 h 804559"/>
              <a:gd name="connsiteX38" fmla="*/ 3541 w 558747"/>
              <a:gd name="connsiteY38" fmla="*/ 694105 h 804559"/>
              <a:gd name="connsiteX39" fmla="*/ 41386 w 558747"/>
              <a:gd name="connsiteY39" fmla="*/ 566810 h 804559"/>
              <a:gd name="connsiteX40" fmla="*/ 133847 w 558747"/>
              <a:gd name="connsiteY40" fmla="*/ 495851 h 804559"/>
              <a:gd name="connsiteX41" fmla="*/ 178143 w 558747"/>
              <a:gd name="connsiteY41" fmla="*/ 283405 h 804559"/>
              <a:gd name="connsiteX42" fmla="*/ 178143 w 558747"/>
              <a:gd name="connsiteY42" fmla="*/ 82570 h 804559"/>
              <a:gd name="connsiteX43" fmla="*/ 176852 w 558747"/>
              <a:gd name="connsiteY43" fmla="*/ 0 h 804559"/>
              <a:gd name="connsiteX44" fmla="*/ 523475 w 558747"/>
              <a:gd name="connsiteY44" fmla="*/ 0 h 804559"/>
              <a:gd name="connsiteX45" fmla="*/ 558739 w 558747"/>
              <a:gd name="connsiteY45" fmla="*/ 35264 h 804559"/>
              <a:gd name="connsiteX46" fmla="*/ 523475 w 558747"/>
              <a:gd name="connsiteY46" fmla="*/ 70529 h 804559"/>
              <a:gd name="connsiteX47" fmla="*/ 176852 w 558747"/>
              <a:gd name="connsiteY47" fmla="*/ 70529 h 804559"/>
              <a:gd name="connsiteX48" fmla="*/ 141588 w 558747"/>
              <a:gd name="connsiteY48" fmla="*/ 35264 h 804559"/>
              <a:gd name="connsiteX49" fmla="*/ 176852 w 558747"/>
              <a:gd name="connsiteY49" fmla="*/ 0 h 8045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558747" h="804559">
                <a:moveTo>
                  <a:pt x="519605" y="458436"/>
                </a:moveTo>
                <a:cubicBezTo>
                  <a:pt x="519605" y="491550"/>
                  <a:pt x="519605" y="520364"/>
                  <a:pt x="519605" y="540146"/>
                </a:cubicBezTo>
                <a:cubicBezTo>
                  <a:pt x="519605" y="639918"/>
                  <a:pt x="458967" y="656260"/>
                  <a:pt x="458967" y="656260"/>
                </a:cubicBezTo>
                <a:cubicBezTo>
                  <a:pt x="458967" y="656260"/>
                  <a:pt x="414672" y="679053"/>
                  <a:pt x="360485" y="706146"/>
                </a:cubicBezTo>
                <a:cubicBezTo>
                  <a:pt x="355754" y="689374"/>
                  <a:pt x="353174" y="671742"/>
                  <a:pt x="353174" y="653250"/>
                </a:cubicBezTo>
                <a:cubicBezTo>
                  <a:pt x="353174" y="555198"/>
                  <a:pt x="425423" y="473488"/>
                  <a:pt x="519605" y="458436"/>
                </a:cubicBezTo>
                <a:close/>
                <a:moveTo>
                  <a:pt x="456387" y="118264"/>
                </a:moveTo>
                <a:cubicBezTo>
                  <a:pt x="445206" y="118264"/>
                  <a:pt x="436605" y="127295"/>
                  <a:pt x="436605" y="138047"/>
                </a:cubicBezTo>
                <a:cubicBezTo>
                  <a:pt x="436605" y="148798"/>
                  <a:pt x="445636" y="157829"/>
                  <a:pt x="456387" y="157829"/>
                </a:cubicBezTo>
                <a:cubicBezTo>
                  <a:pt x="467138" y="157829"/>
                  <a:pt x="476169" y="148798"/>
                  <a:pt x="476169" y="138047"/>
                </a:cubicBezTo>
                <a:cubicBezTo>
                  <a:pt x="476169" y="127295"/>
                  <a:pt x="467138" y="118264"/>
                  <a:pt x="456387" y="118264"/>
                </a:cubicBezTo>
                <a:close/>
                <a:moveTo>
                  <a:pt x="399620" y="118264"/>
                </a:moveTo>
                <a:cubicBezTo>
                  <a:pt x="388869" y="118264"/>
                  <a:pt x="379838" y="127295"/>
                  <a:pt x="379838" y="138047"/>
                </a:cubicBezTo>
                <a:cubicBezTo>
                  <a:pt x="379838" y="148798"/>
                  <a:pt x="388869" y="157829"/>
                  <a:pt x="399620" y="157829"/>
                </a:cubicBezTo>
                <a:cubicBezTo>
                  <a:pt x="410371" y="157829"/>
                  <a:pt x="419402" y="148798"/>
                  <a:pt x="419402" y="138047"/>
                </a:cubicBezTo>
                <a:cubicBezTo>
                  <a:pt x="419402" y="127295"/>
                  <a:pt x="410371" y="118264"/>
                  <a:pt x="399620" y="118264"/>
                </a:cubicBezTo>
                <a:close/>
                <a:moveTo>
                  <a:pt x="342853" y="118264"/>
                </a:moveTo>
                <a:cubicBezTo>
                  <a:pt x="332102" y="118264"/>
                  <a:pt x="323071" y="127295"/>
                  <a:pt x="323071" y="138047"/>
                </a:cubicBezTo>
                <a:cubicBezTo>
                  <a:pt x="323071" y="148798"/>
                  <a:pt x="332102" y="157829"/>
                  <a:pt x="342853" y="157829"/>
                </a:cubicBezTo>
                <a:cubicBezTo>
                  <a:pt x="353604" y="157829"/>
                  <a:pt x="362635" y="148798"/>
                  <a:pt x="362635" y="138047"/>
                </a:cubicBezTo>
                <a:cubicBezTo>
                  <a:pt x="362635" y="127295"/>
                  <a:pt x="353604" y="118264"/>
                  <a:pt x="342853" y="118264"/>
                </a:cubicBezTo>
                <a:close/>
                <a:moveTo>
                  <a:pt x="286516" y="118264"/>
                </a:moveTo>
                <a:cubicBezTo>
                  <a:pt x="275335" y="118264"/>
                  <a:pt x="266734" y="127295"/>
                  <a:pt x="266734" y="138047"/>
                </a:cubicBezTo>
                <a:cubicBezTo>
                  <a:pt x="266734" y="148798"/>
                  <a:pt x="275765" y="157829"/>
                  <a:pt x="286516" y="157829"/>
                </a:cubicBezTo>
                <a:cubicBezTo>
                  <a:pt x="297267" y="157829"/>
                  <a:pt x="306298" y="148798"/>
                  <a:pt x="306298" y="138047"/>
                </a:cubicBezTo>
                <a:cubicBezTo>
                  <a:pt x="306298" y="127295"/>
                  <a:pt x="297267" y="118264"/>
                  <a:pt x="286516" y="118264"/>
                </a:cubicBezTo>
                <a:close/>
                <a:moveTo>
                  <a:pt x="229749" y="118264"/>
                </a:moveTo>
                <a:cubicBezTo>
                  <a:pt x="218998" y="118264"/>
                  <a:pt x="209967" y="127295"/>
                  <a:pt x="209967" y="138047"/>
                </a:cubicBezTo>
                <a:cubicBezTo>
                  <a:pt x="209967" y="148798"/>
                  <a:pt x="218998" y="157829"/>
                  <a:pt x="229749" y="157829"/>
                </a:cubicBezTo>
                <a:cubicBezTo>
                  <a:pt x="240500" y="157829"/>
                  <a:pt x="249532" y="148798"/>
                  <a:pt x="249532" y="138047"/>
                </a:cubicBezTo>
                <a:cubicBezTo>
                  <a:pt x="249532" y="127295"/>
                  <a:pt x="240500" y="118264"/>
                  <a:pt x="229749" y="118264"/>
                </a:cubicBezTo>
                <a:close/>
                <a:moveTo>
                  <a:pt x="178143" y="82570"/>
                </a:moveTo>
                <a:lnTo>
                  <a:pt x="519605" y="82570"/>
                </a:lnTo>
                <a:lnTo>
                  <a:pt x="519605" y="119555"/>
                </a:lnTo>
                <a:cubicBezTo>
                  <a:pt x="519605" y="119555"/>
                  <a:pt x="519605" y="312648"/>
                  <a:pt x="519605" y="445965"/>
                </a:cubicBezTo>
                <a:cubicBezTo>
                  <a:pt x="417682" y="460586"/>
                  <a:pt x="339843" y="547887"/>
                  <a:pt x="339843" y="653680"/>
                </a:cubicBezTo>
                <a:cubicBezTo>
                  <a:pt x="339843" y="673893"/>
                  <a:pt x="342853" y="693675"/>
                  <a:pt x="348444" y="712597"/>
                </a:cubicBezTo>
                <a:cubicBezTo>
                  <a:pt x="283076" y="745281"/>
                  <a:pt x="207386" y="782696"/>
                  <a:pt x="178143" y="795598"/>
                </a:cubicBezTo>
                <a:cubicBezTo>
                  <a:pt x="122666" y="820111"/>
                  <a:pt x="28914" y="796888"/>
                  <a:pt x="3541" y="694105"/>
                </a:cubicBezTo>
                <a:cubicBezTo>
                  <a:pt x="-8070" y="646799"/>
                  <a:pt x="9992" y="602074"/>
                  <a:pt x="41386" y="566810"/>
                </a:cubicBezTo>
                <a:cubicBezTo>
                  <a:pt x="68479" y="535846"/>
                  <a:pt x="105894" y="523804"/>
                  <a:pt x="133847" y="495851"/>
                </a:cubicBezTo>
                <a:cubicBezTo>
                  <a:pt x="188464" y="441664"/>
                  <a:pt x="178143" y="353503"/>
                  <a:pt x="178143" y="283405"/>
                </a:cubicBezTo>
                <a:cubicBezTo>
                  <a:pt x="178143" y="216316"/>
                  <a:pt x="178143" y="149228"/>
                  <a:pt x="178143" y="82570"/>
                </a:cubicBezTo>
                <a:close/>
                <a:moveTo>
                  <a:pt x="176852" y="0"/>
                </a:moveTo>
                <a:lnTo>
                  <a:pt x="523475" y="0"/>
                </a:lnTo>
                <a:cubicBezTo>
                  <a:pt x="543258" y="0"/>
                  <a:pt x="559170" y="15912"/>
                  <a:pt x="558739" y="35264"/>
                </a:cubicBezTo>
                <a:cubicBezTo>
                  <a:pt x="558739" y="54617"/>
                  <a:pt x="542827" y="70529"/>
                  <a:pt x="523475" y="70529"/>
                </a:cubicBezTo>
                <a:lnTo>
                  <a:pt x="176852" y="70529"/>
                </a:lnTo>
                <a:cubicBezTo>
                  <a:pt x="157500" y="70529"/>
                  <a:pt x="141588" y="54617"/>
                  <a:pt x="141588" y="35264"/>
                </a:cubicBezTo>
                <a:cubicBezTo>
                  <a:pt x="141588" y="15912"/>
                  <a:pt x="157500" y="0"/>
                  <a:pt x="176852" y="0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 w="4301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>
              <a:latin typeface="Microsoft YaHei" panose="020B0503020204020204" pitchFamily="34" charset="-122"/>
              <a:ea typeface="Microsoft YaHei" panose="020B0503020204020204" pitchFamily="34" charset="-122"/>
              <a:sym typeface="Microsoft YaHei" panose="020B0503020204020204" pitchFamily="34" charset="-122"/>
            </a:endParaRPr>
          </a:p>
        </p:txBody>
      </p:sp>
      <p:sp>
        <p:nvSpPr>
          <p:cNvPr id="156" name="任意多边形: 形状 155">
            <a:extLst>
              <a:ext uri="{FF2B5EF4-FFF2-40B4-BE49-F238E27FC236}">
                <a16:creationId xmlns:a16="http://schemas.microsoft.com/office/drawing/2014/main" id="{2324F2AA-6FA7-4EB3-B0C1-1F3082D6A3DF}"/>
              </a:ext>
            </a:extLst>
          </p:cNvPr>
          <p:cNvSpPr/>
          <p:nvPr/>
        </p:nvSpPr>
        <p:spPr>
          <a:xfrm>
            <a:off x="5119096" y="3502909"/>
            <a:ext cx="728835" cy="471442"/>
          </a:xfrm>
          <a:custGeom>
            <a:avLst/>
            <a:gdLst>
              <a:gd name="connsiteX0" fmla="*/ 1249962 w 1290147"/>
              <a:gd name="connsiteY0" fmla="*/ 470870 h 834522"/>
              <a:gd name="connsiteX1" fmla="*/ 1128745 w 1290147"/>
              <a:gd name="connsiteY1" fmla="*/ 433320 h 834522"/>
              <a:gd name="connsiteX2" fmla="*/ 1092511 w 1290147"/>
              <a:gd name="connsiteY2" fmla="*/ 342406 h 834522"/>
              <a:gd name="connsiteX3" fmla="*/ 1077359 w 1290147"/>
              <a:gd name="connsiteY3" fmla="*/ 306173 h 834522"/>
              <a:gd name="connsiteX4" fmla="*/ 1127427 w 1290147"/>
              <a:gd name="connsiteY4" fmla="*/ 260717 h 834522"/>
              <a:gd name="connsiteX5" fmla="*/ 1153778 w 1290147"/>
              <a:gd name="connsiteY5" fmla="*/ 270599 h 834522"/>
              <a:gd name="connsiteX6" fmla="*/ 1161025 w 1290147"/>
              <a:gd name="connsiteY6" fmla="*/ 294315 h 834522"/>
              <a:gd name="connsiteX7" fmla="*/ 1129403 w 1290147"/>
              <a:gd name="connsiteY7" fmla="*/ 324619 h 834522"/>
              <a:gd name="connsiteX8" fmla="*/ 1111616 w 1290147"/>
              <a:gd name="connsiteY8" fmla="*/ 318031 h 834522"/>
              <a:gd name="connsiteX9" fmla="*/ 1105028 w 1290147"/>
              <a:gd name="connsiteY9" fmla="*/ 301562 h 834522"/>
              <a:gd name="connsiteX10" fmla="*/ 1113592 w 1290147"/>
              <a:gd name="connsiteY10" fmla="*/ 292997 h 834522"/>
              <a:gd name="connsiteX11" fmla="*/ 1122157 w 1290147"/>
              <a:gd name="connsiteY11" fmla="*/ 301562 h 834522"/>
              <a:gd name="connsiteX12" fmla="*/ 1124133 w 1290147"/>
              <a:gd name="connsiteY12" fmla="*/ 306173 h 834522"/>
              <a:gd name="connsiteX13" fmla="*/ 1130062 w 1290147"/>
              <a:gd name="connsiteY13" fmla="*/ 308150 h 834522"/>
              <a:gd name="connsiteX14" fmla="*/ 1144556 w 1290147"/>
              <a:gd name="connsiteY14" fmla="*/ 293656 h 834522"/>
              <a:gd name="connsiteX15" fmla="*/ 1141920 w 1290147"/>
              <a:gd name="connsiteY15" fmla="*/ 283115 h 834522"/>
              <a:gd name="connsiteX16" fmla="*/ 1128086 w 1290147"/>
              <a:gd name="connsiteY16" fmla="*/ 278504 h 834522"/>
              <a:gd name="connsiteX17" fmla="*/ 1095146 w 1290147"/>
              <a:gd name="connsiteY17" fmla="*/ 306832 h 834522"/>
              <a:gd name="connsiteX18" fmla="*/ 1106346 w 1290147"/>
              <a:gd name="connsiteY18" fmla="*/ 333184 h 834522"/>
              <a:gd name="connsiteX19" fmla="*/ 1176177 w 1290147"/>
              <a:gd name="connsiteY19" fmla="*/ 318690 h 834522"/>
              <a:gd name="connsiteX20" fmla="*/ 1180130 w 1290147"/>
              <a:gd name="connsiteY20" fmla="*/ 294974 h 834522"/>
              <a:gd name="connsiteX21" fmla="*/ 1178154 w 1290147"/>
              <a:gd name="connsiteY21" fmla="*/ 276527 h 834522"/>
              <a:gd name="connsiteX22" fmla="*/ 1115569 w 1290147"/>
              <a:gd name="connsiteY22" fmla="*/ 229754 h 834522"/>
              <a:gd name="connsiteX23" fmla="*/ 1076700 w 1290147"/>
              <a:gd name="connsiteY23" fmla="*/ 237659 h 834522"/>
              <a:gd name="connsiteX24" fmla="*/ 1070771 w 1290147"/>
              <a:gd name="connsiteY24" fmla="*/ 241612 h 834522"/>
              <a:gd name="connsiteX25" fmla="*/ 1069454 w 1290147"/>
              <a:gd name="connsiteY25" fmla="*/ 242929 h 834522"/>
              <a:gd name="connsiteX26" fmla="*/ 1067477 w 1290147"/>
              <a:gd name="connsiteY26" fmla="*/ 244247 h 834522"/>
              <a:gd name="connsiteX27" fmla="*/ 1065501 w 1290147"/>
              <a:gd name="connsiteY27" fmla="*/ 246223 h 834522"/>
              <a:gd name="connsiteX28" fmla="*/ 1053642 w 1290147"/>
              <a:gd name="connsiteY28" fmla="*/ 267963 h 834522"/>
              <a:gd name="connsiteX29" fmla="*/ 1052984 w 1290147"/>
              <a:gd name="connsiteY29" fmla="*/ 269940 h 834522"/>
              <a:gd name="connsiteX30" fmla="*/ 1051007 w 1290147"/>
              <a:gd name="connsiteY30" fmla="*/ 277186 h 834522"/>
              <a:gd name="connsiteX31" fmla="*/ 1029267 w 1290147"/>
              <a:gd name="connsiteY31" fmla="*/ 370076 h 834522"/>
              <a:gd name="connsiteX32" fmla="*/ 471931 w 1290147"/>
              <a:gd name="connsiteY32" fmla="*/ 134888 h 834522"/>
              <a:gd name="connsiteX33" fmla="*/ 21319 w 1290147"/>
              <a:gd name="connsiteY33" fmla="*/ 99313 h 834522"/>
              <a:gd name="connsiteX34" fmla="*/ 79292 w 1290147"/>
              <a:gd name="connsiteY34" fmla="*/ 144769 h 834522"/>
              <a:gd name="connsiteX35" fmla="*/ 120796 w 1290147"/>
              <a:gd name="connsiteY35" fmla="*/ 91408 h 834522"/>
              <a:gd name="connsiteX36" fmla="*/ 97080 w 1290147"/>
              <a:gd name="connsiteY36" fmla="*/ 64397 h 834522"/>
              <a:gd name="connsiteX37" fmla="*/ 74681 w 1290147"/>
              <a:gd name="connsiteY37" fmla="*/ 84820 h 834522"/>
              <a:gd name="connsiteX38" fmla="*/ 81928 w 1290147"/>
              <a:gd name="connsiteY38" fmla="*/ 95360 h 834522"/>
              <a:gd name="connsiteX39" fmla="*/ 88516 w 1290147"/>
              <a:gd name="connsiteY39" fmla="*/ 94043 h 834522"/>
              <a:gd name="connsiteX40" fmla="*/ 99715 w 1290147"/>
              <a:gd name="connsiteY40" fmla="*/ 98654 h 834522"/>
              <a:gd name="connsiteX41" fmla="*/ 95103 w 1290147"/>
              <a:gd name="connsiteY41" fmla="*/ 109854 h 834522"/>
              <a:gd name="connsiteX42" fmla="*/ 81928 w 1290147"/>
              <a:gd name="connsiteY42" fmla="*/ 112489 h 834522"/>
              <a:gd name="connsiteX43" fmla="*/ 58211 w 1290147"/>
              <a:gd name="connsiteY43" fmla="*/ 84820 h 834522"/>
              <a:gd name="connsiteX44" fmla="*/ 97739 w 1290147"/>
              <a:gd name="connsiteY44" fmla="*/ 47269 h 834522"/>
              <a:gd name="connsiteX45" fmla="*/ 138583 w 1290147"/>
              <a:gd name="connsiteY45" fmla="*/ 90749 h 834522"/>
              <a:gd name="connsiteX46" fmla="*/ 138583 w 1290147"/>
              <a:gd name="connsiteY46" fmla="*/ 95360 h 834522"/>
              <a:gd name="connsiteX47" fmla="*/ 149783 w 1290147"/>
              <a:gd name="connsiteY47" fmla="*/ 108536 h 834522"/>
              <a:gd name="connsiteX48" fmla="*/ 165594 w 1290147"/>
              <a:gd name="connsiteY48" fmla="*/ 113148 h 834522"/>
              <a:gd name="connsiteX49" fmla="*/ 182723 w 1290147"/>
              <a:gd name="connsiteY49" fmla="*/ 126323 h 834522"/>
              <a:gd name="connsiteX50" fmla="*/ 182723 w 1290147"/>
              <a:gd name="connsiteY50" fmla="*/ 126323 h 834522"/>
              <a:gd name="connsiteX51" fmla="*/ 183381 w 1290147"/>
              <a:gd name="connsiteY51" fmla="*/ 126982 h 834522"/>
              <a:gd name="connsiteX52" fmla="*/ 200510 w 1290147"/>
              <a:gd name="connsiteY52" fmla="*/ 159263 h 834522"/>
              <a:gd name="connsiteX53" fmla="*/ 200510 w 1290147"/>
              <a:gd name="connsiteY53" fmla="*/ 159263 h 834522"/>
              <a:gd name="connsiteX54" fmla="*/ 238060 w 1290147"/>
              <a:gd name="connsiteY54" fmla="*/ 601970 h 834522"/>
              <a:gd name="connsiteX55" fmla="*/ 271000 w 1290147"/>
              <a:gd name="connsiteY55" fmla="*/ 702764 h 834522"/>
              <a:gd name="connsiteX56" fmla="*/ 190628 w 1290147"/>
              <a:gd name="connsiteY56" fmla="*/ 784454 h 834522"/>
              <a:gd name="connsiteX57" fmla="*/ 75998 w 1290147"/>
              <a:gd name="connsiteY57" fmla="*/ 707376 h 834522"/>
              <a:gd name="connsiteX58" fmla="*/ 76657 w 1290147"/>
              <a:gd name="connsiteY58" fmla="*/ 700129 h 834522"/>
              <a:gd name="connsiteX59" fmla="*/ 76657 w 1290147"/>
              <a:gd name="connsiteY59" fmla="*/ 699470 h 834522"/>
              <a:gd name="connsiteX60" fmla="*/ 76657 w 1290147"/>
              <a:gd name="connsiteY60" fmla="*/ 698812 h 834522"/>
              <a:gd name="connsiteX61" fmla="*/ 77316 w 1290147"/>
              <a:gd name="connsiteY61" fmla="*/ 694859 h 834522"/>
              <a:gd name="connsiteX62" fmla="*/ 77316 w 1290147"/>
              <a:gd name="connsiteY62" fmla="*/ 691565 h 834522"/>
              <a:gd name="connsiteX63" fmla="*/ 125408 w 1290147"/>
              <a:gd name="connsiteY63" fmla="*/ 650061 h 834522"/>
              <a:gd name="connsiteX64" fmla="*/ 156371 w 1290147"/>
              <a:gd name="connsiteY64" fmla="*/ 663237 h 834522"/>
              <a:gd name="connsiteX65" fmla="*/ 168229 w 1290147"/>
              <a:gd name="connsiteY65" fmla="*/ 668507 h 834522"/>
              <a:gd name="connsiteX66" fmla="*/ 180087 w 1290147"/>
              <a:gd name="connsiteY66" fmla="*/ 663237 h 834522"/>
              <a:gd name="connsiteX67" fmla="*/ 180087 w 1290147"/>
              <a:gd name="connsiteY67" fmla="*/ 638862 h 834522"/>
              <a:gd name="connsiteX68" fmla="*/ 124749 w 1290147"/>
              <a:gd name="connsiteY68" fmla="*/ 615145 h 834522"/>
              <a:gd name="connsiteX69" fmla="*/ 72704 w 1290147"/>
              <a:gd name="connsiteY69" fmla="*/ 634909 h 834522"/>
              <a:gd name="connsiteX70" fmla="*/ 68752 w 1290147"/>
              <a:gd name="connsiteY70" fmla="*/ 638203 h 834522"/>
              <a:gd name="connsiteX71" fmla="*/ 66117 w 1290147"/>
              <a:gd name="connsiteY71" fmla="*/ 633591 h 834522"/>
              <a:gd name="connsiteX72" fmla="*/ 20001 w 1290147"/>
              <a:gd name="connsiteY72" fmla="*/ 599993 h 834522"/>
              <a:gd name="connsiteX73" fmla="*/ 16707 w 1290147"/>
              <a:gd name="connsiteY73" fmla="*/ 599993 h 834522"/>
              <a:gd name="connsiteX74" fmla="*/ 238 w 1290147"/>
              <a:gd name="connsiteY74" fmla="*/ 613828 h 834522"/>
              <a:gd name="connsiteX75" fmla="*/ 2873 w 1290147"/>
              <a:gd name="connsiteY75" fmla="*/ 626345 h 834522"/>
              <a:gd name="connsiteX76" fmla="*/ 14072 w 1290147"/>
              <a:gd name="connsiteY76" fmla="*/ 633591 h 834522"/>
              <a:gd name="connsiteX77" fmla="*/ 42400 w 1290147"/>
              <a:gd name="connsiteY77" fmla="*/ 685636 h 834522"/>
              <a:gd name="connsiteX78" fmla="*/ 40424 w 1290147"/>
              <a:gd name="connsiteY78" fmla="*/ 706058 h 834522"/>
              <a:gd name="connsiteX79" fmla="*/ 99056 w 1290147"/>
              <a:gd name="connsiteY79" fmla="*/ 800265 h 834522"/>
              <a:gd name="connsiteX80" fmla="*/ 20660 w 1290147"/>
              <a:gd name="connsiteY80" fmla="*/ 800265 h 834522"/>
              <a:gd name="connsiteX81" fmla="*/ 3531 w 1290147"/>
              <a:gd name="connsiteY81" fmla="*/ 817394 h 834522"/>
              <a:gd name="connsiteX82" fmla="*/ 20660 w 1290147"/>
              <a:gd name="connsiteY82" fmla="*/ 834522 h 834522"/>
              <a:gd name="connsiteX83" fmla="*/ 334244 w 1290147"/>
              <a:gd name="connsiteY83" fmla="*/ 834522 h 834522"/>
              <a:gd name="connsiteX84" fmla="*/ 361913 w 1290147"/>
              <a:gd name="connsiteY84" fmla="*/ 834522 h 834522"/>
              <a:gd name="connsiteX85" fmla="*/ 1083288 w 1290147"/>
              <a:gd name="connsiteY85" fmla="*/ 834522 h 834522"/>
              <a:gd name="connsiteX86" fmla="*/ 1290148 w 1290147"/>
              <a:gd name="connsiteY86" fmla="*/ 577594 h 834522"/>
              <a:gd name="connsiteX87" fmla="*/ 1249962 w 1290147"/>
              <a:gd name="connsiteY87" fmla="*/ 470870 h 834522"/>
              <a:gd name="connsiteX88" fmla="*/ 339514 w 1290147"/>
              <a:gd name="connsiteY88" fmla="*/ 800924 h 834522"/>
              <a:gd name="connsiteX89" fmla="*/ 250578 w 1290147"/>
              <a:gd name="connsiteY89" fmla="*/ 800924 h 834522"/>
              <a:gd name="connsiteX90" fmla="*/ 302622 w 1290147"/>
              <a:gd name="connsiteY90" fmla="*/ 701447 h 834522"/>
              <a:gd name="connsiteX91" fmla="*/ 272977 w 1290147"/>
              <a:gd name="connsiteY91" fmla="*/ 600652 h 834522"/>
              <a:gd name="connsiteX92" fmla="*/ 409346 w 1290147"/>
              <a:gd name="connsiteY92" fmla="*/ 600652 h 834522"/>
              <a:gd name="connsiteX93" fmla="*/ 365866 w 1290147"/>
              <a:gd name="connsiteY93" fmla="*/ 728457 h 834522"/>
              <a:gd name="connsiteX94" fmla="*/ 339514 w 1290147"/>
              <a:gd name="connsiteY94" fmla="*/ 800924 h 834522"/>
              <a:gd name="connsiteX95" fmla="*/ 377066 w 1290147"/>
              <a:gd name="connsiteY95" fmla="*/ 800924 h 834522"/>
              <a:gd name="connsiteX96" fmla="*/ 398147 w 1290147"/>
              <a:gd name="connsiteY96" fmla="*/ 737680 h 834522"/>
              <a:gd name="connsiteX97" fmla="*/ 446239 w 1290147"/>
              <a:gd name="connsiteY97" fmla="*/ 601311 h 834522"/>
              <a:gd name="connsiteX98" fmla="*/ 643216 w 1290147"/>
              <a:gd name="connsiteY98" fmla="*/ 601311 h 834522"/>
              <a:gd name="connsiteX99" fmla="*/ 692625 w 1290147"/>
              <a:gd name="connsiteY99" fmla="*/ 800924 h 834522"/>
              <a:gd name="connsiteX100" fmla="*/ 377066 w 1290147"/>
              <a:gd name="connsiteY100" fmla="*/ 800924 h 834522"/>
              <a:gd name="connsiteX101" fmla="*/ 726883 w 1290147"/>
              <a:gd name="connsiteY101" fmla="*/ 800924 h 834522"/>
              <a:gd name="connsiteX102" fmla="*/ 678132 w 1290147"/>
              <a:gd name="connsiteY102" fmla="*/ 601311 h 834522"/>
              <a:gd name="connsiteX103" fmla="*/ 934402 w 1290147"/>
              <a:gd name="connsiteY103" fmla="*/ 601311 h 834522"/>
              <a:gd name="connsiteX104" fmla="*/ 1018068 w 1290147"/>
              <a:gd name="connsiteY104" fmla="*/ 800924 h 834522"/>
              <a:gd name="connsiteX105" fmla="*/ 726883 w 1290147"/>
              <a:gd name="connsiteY105" fmla="*/ 800924 h 834522"/>
              <a:gd name="connsiteX106" fmla="*/ 1081311 w 1290147"/>
              <a:gd name="connsiteY106" fmla="*/ 800924 h 834522"/>
              <a:gd name="connsiteX107" fmla="*/ 1057595 w 1290147"/>
              <a:gd name="connsiteY107" fmla="*/ 800924 h 834522"/>
              <a:gd name="connsiteX108" fmla="*/ 969317 w 1290147"/>
              <a:gd name="connsiteY108" fmla="*/ 601311 h 834522"/>
              <a:gd name="connsiteX109" fmla="*/ 971952 w 1290147"/>
              <a:gd name="connsiteY109" fmla="*/ 601311 h 834522"/>
              <a:gd name="connsiteX110" fmla="*/ 1113592 w 1290147"/>
              <a:gd name="connsiteY110" fmla="*/ 506445 h 834522"/>
              <a:gd name="connsiteX111" fmla="*/ 1126109 w 1290147"/>
              <a:gd name="connsiteY111" fmla="*/ 466918 h 834522"/>
              <a:gd name="connsiteX112" fmla="*/ 1129403 w 1290147"/>
              <a:gd name="connsiteY112" fmla="*/ 466918 h 834522"/>
              <a:gd name="connsiteX113" fmla="*/ 1226904 w 1290147"/>
              <a:gd name="connsiteY113" fmla="*/ 494587 h 834522"/>
              <a:gd name="connsiteX114" fmla="*/ 1254573 w 1290147"/>
              <a:gd name="connsiteY114" fmla="*/ 577594 h 834522"/>
              <a:gd name="connsiteX115" fmla="*/ 1081311 w 1290147"/>
              <a:gd name="connsiteY115" fmla="*/ 800924 h 8345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</a:cxnLst>
            <a:rect l="l" t="t" r="r" b="b"/>
            <a:pathLst>
              <a:path w="1290147" h="834522">
                <a:moveTo>
                  <a:pt x="1249962" y="470870"/>
                </a:moveTo>
                <a:cubicBezTo>
                  <a:pt x="1222951" y="444519"/>
                  <a:pt x="1182106" y="432002"/>
                  <a:pt x="1128745" y="433320"/>
                </a:cubicBezTo>
                <a:cubicBezTo>
                  <a:pt x="1127427" y="399721"/>
                  <a:pt x="1114251" y="368099"/>
                  <a:pt x="1092511" y="342406"/>
                </a:cubicBezTo>
                <a:cubicBezTo>
                  <a:pt x="1083947" y="331866"/>
                  <a:pt x="1077359" y="320008"/>
                  <a:pt x="1077359" y="306173"/>
                </a:cubicBezTo>
                <a:cubicBezTo>
                  <a:pt x="1078017" y="277186"/>
                  <a:pt x="1095805" y="260717"/>
                  <a:pt x="1127427" y="260717"/>
                </a:cubicBezTo>
                <a:cubicBezTo>
                  <a:pt x="1138626" y="260717"/>
                  <a:pt x="1147850" y="264011"/>
                  <a:pt x="1153778" y="270599"/>
                </a:cubicBezTo>
                <a:cubicBezTo>
                  <a:pt x="1159049" y="276527"/>
                  <a:pt x="1161684" y="284433"/>
                  <a:pt x="1161025" y="294315"/>
                </a:cubicBezTo>
                <a:cubicBezTo>
                  <a:pt x="1159049" y="314079"/>
                  <a:pt x="1148508" y="324619"/>
                  <a:pt x="1129403" y="324619"/>
                </a:cubicBezTo>
                <a:cubicBezTo>
                  <a:pt x="1122815" y="324619"/>
                  <a:pt x="1116227" y="321984"/>
                  <a:pt x="1111616" y="318031"/>
                </a:cubicBezTo>
                <a:cubicBezTo>
                  <a:pt x="1107663" y="313420"/>
                  <a:pt x="1105028" y="308150"/>
                  <a:pt x="1105028" y="301562"/>
                </a:cubicBezTo>
                <a:cubicBezTo>
                  <a:pt x="1105028" y="296950"/>
                  <a:pt x="1108981" y="292997"/>
                  <a:pt x="1113592" y="292997"/>
                </a:cubicBezTo>
                <a:cubicBezTo>
                  <a:pt x="1118204" y="292997"/>
                  <a:pt x="1122157" y="296950"/>
                  <a:pt x="1122157" y="301562"/>
                </a:cubicBezTo>
                <a:cubicBezTo>
                  <a:pt x="1122157" y="303538"/>
                  <a:pt x="1122815" y="304856"/>
                  <a:pt x="1124133" y="306173"/>
                </a:cubicBezTo>
                <a:cubicBezTo>
                  <a:pt x="1125451" y="307491"/>
                  <a:pt x="1128086" y="308150"/>
                  <a:pt x="1130062" y="308150"/>
                </a:cubicBezTo>
                <a:cubicBezTo>
                  <a:pt x="1140602" y="308150"/>
                  <a:pt x="1143896" y="304856"/>
                  <a:pt x="1144556" y="293656"/>
                </a:cubicBezTo>
                <a:cubicBezTo>
                  <a:pt x="1145214" y="289045"/>
                  <a:pt x="1143896" y="285751"/>
                  <a:pt x="1141920" y="283115"/>
                </a:cubicBezTo>
                <a:cubicBezTo>
                  <a:pt x="1139285" y="279821"/>
                  <a:pt x="1134014" y="278504"/>
                  <a:pt x="1128086" y="278504"/>
                </a:cubicBezTo>
                <a:cubicBezTo>
                  <a:pt x="1098440" y="278504"/>
                  <a:pt x="1095805" y="294974"/>
                  <a:pt x="1095146" y="306832"/>
                </a:cubicBezTo>
                <a:cubicBezTo>
                  <a:pt x="1094487" y="316055"/>
                  <a:pt x="1099758" y="324619"/>
                  <a:pt x="1106346" y="333184"/>
                </a:cubicBezTo>
                <a:cubicBezTo>
                  <a:pt x="1127427" y="357559"/>
                  <a:pt x="1166295" y="348994"/>
                  <a:pt x="1176177" y="318690"/>
                </a:cubicBezTo>
                <a:cubicBezTo>
                  <a:pt x="1178812" y="310785"/>
                  <a:pt x="1180130" y="302879"/>
                  <a:pt x="1180130" y="294974"/>
                </a:cubicBezTo>
                <a:cubicBezTo>
                  <a:pt x="1180130" y="288386"/>
                  <a:pt x="1179471" y="282457"/>
                  <a:pt x="1178154" y="276527"/>
                </a:cubicBezTo>
                <a:cubicBezTo>
                  <a:pt x="1177495" y="263352"/>
                  <a:pt x="1157731" y="229754"/>
                  <a:pt x="1115569" y="229754"/>
                </a:cubicBezTo>
                <a:cubicBezTo>
                  <a:pt x="1098440" y="229754"/>
                  <a:pt x="1085923" y="233047"/>
                  <a:pt x="1076700" y="237659"/>
                </a:cubicBezTo>
                <a:cubicBezTo>
                  <a:pt x="1074723" y="238977"/>
                  <a:pt x="1072747" y="240294"/>
                  <a:pt x="1070771" y="241612"/>
                </a:cubicBezTo>
                <a:cubicBezTo>
                  <a:pt x="1070112" y="242271"/>
                  <a:pt x="1069454" y="242271"/>
                  <a:pt x="1069454" y="242929"/>
                </a:cubicBezTo>
                <a:cubicBezTo>
                  <a:pt x="1068795" y="243588"/>
                  <a:pt x="1068135" y="244247"/>
                  <a:pt x="1067477" y="244247"/>
                </a:cubicBezTo>
                <a:lnTo>
                  <a:pt x="1065501" y="246223"/>
                </a:lnTo>
                <a:cubicBezTo>
                  <a:pt x="1060230" y="252153"/>
                  <a:pt x="1056278" y="259399"/>
                  <a:pt x="1053642" y="267963"/>
                </a:cubicBezTo>
                <a:cubicBezTo>
                  <a:pt x="1053642" y="268622"/>
                  <a:pt x="1052984" y="269281"/>
                  <a:pt x="1052984" y="269940"/>
                </a:cubicBezTo>
                <a:cubicBezTo>
                  <a:pt x="1052325" y="273233"/>
                  <a:pt x="1051666" y="275869"/>
                  <a:pt x="1051007" y="277186"/>
                </a:cubicBezTo>
                <a:cubicBezTo>
                  <a:pt x="1043761" y="308150"/>
                  <a:pt x="1046396" y="347677"/>
                  <a:pt x="1029267" y="370076"/>
                </a:cubicBezTo>
                <a:cubicBezTo>
                  <a:pt x="881040" y="567713"/>
                  <a:pt x="619500" y="325937"/>
                  <a:pt x="471931" y="134888"/>
                </a:cubicBezTo>
                <a:cubicBezTo>
                  <a:pt x="324363" y="-56161"/>
                  <a:pt x="-1738" y="-21904"/>
                  <a:pt x="21319" y="99313"/>
                </a:cubicBezTo>
                <a:cubicBezTo>
                  <a:pt x="28566" y="138841"/>
                  <a:pt x="54917" y="148722"/>
                  <a:pt x="79292" y="144769"/>
                </a:cubicBezTo>
                <a:cubicBezTo>
                  <a:pt x="118161" y="138182"/>
                  <a:pt x="120796" y="97337"/>
                  <a:pt x="120796" y="91408"/>
                </a:cubicBezTo>
                <a:cubicBezTo>
                  <a:pt x="120796" y="74938"/>
                  <a:pt x="108938" y="64397"/>
                  <a:pt x="97080" y="64397"/>
                </a:cubicBezTo>
                <a:cubicBezTo>
                  <a:pt x="84563" y="64397"/>
                  <a:pt x="74681" y="73620"/>
                  <a:pt x="74681" y="84820"/>
                </a:cubicBezTo>
                <a:cubicBezTo>
                  <a:pt x="74681" y="87455"/>
                  <a:pt x="75998" y="95360"/>
                  <a:pt x="81928" y="95360"/>
                </a:cubicBezTo>
                <a:cubicBezTo>
                  <a:pt x="83904" y="95360"/>
                  <a:pt x="85880" y="94702"/>
                  <a:pt x="88516" y="94043"/>
                </a:cubicBezTo>
                <a:cubicBezTo>
                  <a:pt x="93127" y="92066"/>
                  <a:pt x="97739" y="94043"/>
                  <a:pt x="99715" y="98654"/>
                </a:cubicBezTo>
                <a:cubicBezTo>
                  <a:pt x="101691" y="103266"/>
                  <a:pt x="99715" y="107877"/>
                  <a:pt x="95103" y="109854"/>
                </a:cubicBezTo>
                <a:cubicBezTo>
                  <a:pt x="90492" y="111830"/>
                  <a:pt x="86539" y="112489"/>
                  <a:pt x="81928" y="112489"/>
                </a:cubicBezTo>
                <a:cubicBezTo>
                  <a:pt x="66117" y="112489"/>
                  <a:pt x="58211" y="98654"/>
                  <a:pt x="58211" y="84820"/>
                </a:cubicBezTo>
                <a:cubicBezTo>
                  <a:pt x="58211" y="63738"/>
                  <a:pt x="75998" y="47269"/>
                  <a:pt x="97739" y="47269"/>
                </a:cubicBezTo>
                <a:cubicBezTo>
                  <a:pt x="120796" y="47269"/>
                  <a:pt x="138583" y="66374"/>
                  <a:pt x="138583" y="90749"/>
                </a:cubicBezTo>
                <a:cubicBezTo>
                  <a:pt x="138583" y="92066"/>
                  <a:pt x="138583" y="94043"/>
                  <a:pt x="138583" y="95360"/>
                </a:cubicBezTo>
                <a:cubicBezTo>
                  <a:pt x="137925" y="101948"/>
                  <a:pt x="142536" y="107877"/>
                  <a:pt x="149783" y="108536"/>
                </a:cubicBezTo>
                <a:cubicBezTo>
                  <a:pt x="155053" y="109195"/>
                  <a:pt x="160324" y="110513"/>
                  <a:pt x="165594" y="113148"/>
                </a:cubicBezTo>
                <a:cubicBezTo>
                  <a:pt x="172181" y="116442"/>
                  <a:pt x="178111" y="121053"/>
                  <a:pt x="182723" y="126323"/>
                </a:cubicBezTo>
                <a:cubicBezTo>
                  <a:pt x="182723" y="126323"/>
                  <a:pt x="182723" y="126323"/>
                  <a:pt x="182723" y="126323"/>
                </a:cubicBezTo>
                <a:lnTo>
                  <a:pt x="183381" y="126982"/>
                </a:lnTo>
                <a:cubicBezTo>
                  <a:pt x="192605" y="135547"/>
                  <a:pt x="197216" y="147405"/>
                  <a:pt x="200510" y="159263"/>
                </a:cubicBezTo>
                <a:cubicBezTo>
                  <a:pt x="200510" y="159263"/>
                  <a:pt x="200510" y="159263"/>
                  <a:pt x="200510" y="159263"/>
                </a:cubicBezTo>
                <a:cubicBezTo>
                  <a:pt x="232791" y="271257"/>
                  <a:pt x="133314" y="520939"/>
                  <a:pt x="238060" y="601970"/>
                </a:cubicBezTo>
                <a:cubicBezTo>
                  <a:pt x="257824" y="630298"/>
                  <a:pt x="271000" y="677072"/>
                  <a:pt x="271000" y="702764"/>
                </a:cubicBezTo>
                <a:cubicBezTo>
                  <a:pt x="271000" y="740315"/>
                  <a:pt x="249919" y="784454"/>
                  <a:pt x="190628" y="784454"/>
                </a:cubicBezTo>
                <a:cubicBezTo>
                  <a:pt x="75998" y="784454"/>
                  <a:pt x="75998" y="726481"/>
                  <a:pt x="75998" y="707376"/>
                </a:cubicBezTo>
                <a:cubicBezTo>
                  <a:pt x="75998" y="704741"/>
                  <a:pt x="75998" y="702764"/>
                  <a:pt x="76657" y="700129"/>
                </a:cubicBezTo>
                <a:lnTo>
                  <a:pt x="76657" y="699470"/>
                </a:lnTo>
                <a:lnTo>
                  <a:pt x="76657" y="698812"/>
                </a:lnTo>
                <a:cubicBezTo>
                  <a:pt x="77316" y="697494"/>
                  <a:pt x="77316" y="696177"/>
                  <a:pt x="77316" y="694859"/>
                </a:cubicBezTo>
                <a:lnTo>
                  <a:pt x="77316" y="691565"/>
                </a:lnTo>
                <a:cubicBezTo>
                  <a:pt x="83904" y="665872"/>
                  <a:pt x="106962" y="650061"/>
                  <a:pt x="125408" y="650061"/>
                </a:cubicBezTo>
                <a:cubicBezTo>
                  <a:pt x="136607" y="650061"/>
                  <a:pt x="148465" y="654673"/>
                  <a:pt x="156371" y="663237"/>
                </a:cubicBezTo>
                <a:cubicBezTo>
                  <a:pt x="159665" y="666531"/>
                  <a:pt x="163618" y="668507"/>
                  <a:pt x="168229" y="668507"/>
                </a:cubicBezTo>
                <a:cubicBezTo>
                  <a:pt x="172841" y="668507"/>
                  <a:pt x="176793" y="666531"/>
                  <a:pt x="180087" y="663237"/>
                </a:cubicBezTo>
                <a:cubicBezTo>
                  <a:pt x="186675" y="656649"/>
                  <a:pt x="186675" y="646109"/>
                  <a:pt x="180087" y="638862"/>
                </a:cubicBezTo>
                <a:cubicBezTo>
                  <a:pt x="164935" y="623710"/>
                  <a:pt x="145171" y="615145"/>
                  <a:pt x="124749" y="615145"/>
                </a:cubicBezTo>
                <a:cubicBezTo>
                  <a:pt x="106962" y="615145"/>
                  <a:pt x="87857" y="622392"/>
                  <a:pt x="72704" y="634909"/>
                </a:cubicBezTo>
                <a:lnTo>
                  <a:pt x="68752" y="638203"/>
                </a:lnTo>
                <a:lnTo>
                  <a:pt x="66117" y="633591"/>
                </a:lnTo>
                <a:cubicBezTo>
                  <a:pt x="56235" y="615145"/>
                  <a:pt x="40424" y="603946"/>
                  <a:pt x="20001" y="599993"/>
                </a:cubicBezTo>
                <a:cubicBezTo>
                  <a:pt x="18684" y="599993"/>
                  <a:pt x="18025" y="599993"/>
                  <a:pt x="16707" y="599993"/>
                </a:cubicBezTo>
                <a:cubicBezTo>
                  <a:pt x="8802" y="599993"/>
                  <a:pt x="1556" y="605922"/>
                  <a:pt x="238" y="613828"/>
                </a:cubicBezTo>
                <a:cubicBezTo>
                  <a:pt x="-421" y="618439"/>
                  <a:pt x="238" y="623051"/>
                  <a:pt x="2873" y="626345"/>
                </a:cubicBezTo>
                <a:cubicBezTo>
                  <a:pt x="5508" y="630298"/>
                  <a:pt x="9461" y="632933"/>
                  <a:pt x="14072" y="633591"/>
                </a:cubicBezTo>
                <a:cubicBezTo>
                  <a:pt x="41742" y="638862"/>
                  <a:pt x="43059" y="671143"/>
                  <a:pt x="42400" y="685636"/>
                </a:cubicBezTo>
                <a:cubicBezTo>
                  <a:pt x="41083" y="692224"/>
                  <a:pt x="40424" y="698812"/>
                  <a:pt x="40424" y="706058"/>
                </a:cubicBezTo>
                <a:cubicBezTo>
                  <a:pt x="40424" y="735045"/>
                  <a:pt x="49647" y="777208"/>
                  <a:pt x="99056" y="800265"/>
                </a:cubicBezTo>
                <a:lnTo>
                  <a:pt x="20660" y="800265"/>
                </a:lnTo>
                <a:cubicBezTo>
                  <a:pt x="11437" y="800265"/>
                  <a:pt x="3531" y="808171"/>
                  <a:pt x="3531" y="817394"/>
                </a:cubicBezTo>
                <a:cubicBezTo>
                  <a:pt x="3531" y="826617"/>
                  <a:pt x="10778" y="834522"/>
                  <a:pt x="20660" y="834522"/>
                </a:cubicBezTo>
                <a:lnTo>
                  <a:pt x="334244" y="834522"/>
                </a:lnTo>
                <a:lnTo>
                  <a:pt x="361913" y="834522"/>
                </a:lnTo>
                <a:lnTo>
                  <a:pt x="1083288" y="834522"/>
                </a:lnTo>
                <a:cubicBezTo>
                  <a:pt x="1205164" y="834522"/>
                  <a:pt x="1290148" y="667849"/>
                  <a:pt x="1290148" y="577594"/>
                </a:cubicBezTo>
                <a:cubicBezTo>
                  <a:pt x="1288171" y="531479"/>
                  <a:pt x="1275654" y="495246"/>
                  <a:pt x="1249962" y="470870"/>
                </a:cubicBezTo>
                <a:close/>
                <a:moveTo>
                  <a:pt x="339514" y="800924"/>
                </a:moveTo>
                <a:lnTo>
                  <a:pt x="250578" y="800924"/>
                </a:lnTo>
                <a:cubicBezTo>
                  <a:pt x="282858" y="781161"/>
                  <a:pt x="302622" y="745586"/>
                  <a:pt x="302622" y="701447"/>
                </a:cubicBezTo>
                <a:cubicBezTo>
                  <a:pt x="302622" y="671801"/>
                  <a:pt x="291423" y="632274"/>
                  <a:pt x="272977" y="600652"/>
                </a:cubicBezTo>
                <a:lnTo>
                  <a:pt x="409346" y="600652"/>
                </a:lnTo>
                <a:cubicBezTo>
                  <a:pt x="382994" y="663896"/>
                  <a:pt x="373772" y="699470"/>
                  <a:pt x="365866" y="728457"/>
                </a:cubicBezTo>
                <a:cubicBezTo>
                  <a:pt x="358619" y="753491"/>
                  <a:pt x="353349" y="772596"/>
                  <a:pt x="339514" y="800924"/>
                </a:cubicBezTo>
                <a:close/>
                <a:moveTo>
                  <a:pt x="377066" y="800924"/>
                </a:moveTo>
                <a:cubicBezTo>
                  <a:pt x="387606" y="777208"/>
                  <a:pt x="392217" y="758762"/>
                  <a:pt x="398147" y="737680"/>
                </a:cubicBezTo>
                <a:cubicBezTo>
                  <a:pt x="406052" y="708035"/>
                  <a:pt x="416593" y="671143"/>
                  <a:pt x="446239" y="601311"/>
                </a:cubicBezTo>
                <a:lnTo>
                  <a:pt x="643216" y="601311"/>
                </a:lnTo>
                <a:cubicBezTo>
                  <a:pt x="658369" y="644791"/>
                  <a:pt x="683403" y="756785"/>
                  <a:pt x="692625" y="800924"/>
                </a:cubicBezTo>
                <a:lnTo>
                  <a:pt x="377066" y="800924"/>
                </a:lnTo>
                <a:close/>
                <a:moveTo>
                  <a:pt x="726883" y="800924"/>
                </a:moveTo>
                <a:cubicBezTo>
                  <a:pt x="722930" y="780502"/>
                  <a:pt x="698555" y="663896"/>
                  <a:pt x="678132" y="601311"/>
                </a:cubicBezTo>
                <a:lnTo>
                  <a:pt x="934402" y="601311"/>
                </a:lnTo>
                <a:cubicBezTo>
                  <a:pt x="948895" y="675095"/>
                  <a:pt x="985128" y="743609"/>
                  <a:pt x="1018068" y="800924"/>
                </a:cubicBezTo>
                <a:lnTo>
                  <a:pt x="726883" y="800924"/>
                </a:lnTo>
                <a:close/>
                <a:moveTo>
                  <a:pt x="1081311" y="800924"/>
                </a:moveTo>
                <a:lnTo>
                  <a:pt x="1057595" y="800924"/>
                </a:lnTo>
                <a:cubicBezTo>
                  <a:pt x="1024655" y="743609"/>
                  <a:pt x="984469" y="674437"/>
                  <a:pt x="969317" y="601311"/>
                </a:cubicBezTo>
                <a:lnTo>
                  <a:pt x="971952" y="601311"/>
                </a:lnTo>
                <a:cubicBezTo>
                  <a:pt x="1033879" y="601311"/>
                  <a:pt x="1090534" y="564419"/>
                  <a:pt x="1113592" y="506445"/>
                </a:cubicBezTo>
                <a:cubicBezTo>
                  <a:pt x="1119521" y="490634"/>
                  <a:pt x="1123474" y="477458"/>
                  <a:pt x="1126109" y="466918"/>
                </a:cubicBezTo>
                <a:cubicBezTo>
                  <a:pt x="1127427" y="466918"/>
                  <a:pt x="1128745" y="466918"/>
                  <a:pt x="1129403" y="466918"/>
                </a:cubicBezTo>
                <a:cubicBezTo>
                  <a:pt x="1173542" y="465600"/>
                  <a:pt x="1206481" y="474823"/>
                  <a:pt x="1226904" y="494587"/>
                </a:cubicBezTo>
                <a:cubicBezTo>
                  <a:pt x="1245350" y="512374"/>
                  <a:pt x="1254573" y="540702"/>
                  <a:pt x="1254573" y="577594"/>
                </a:cubicBezTo>
                <a:cubicBezTo>
                  <a:pt x="1254573" y="652038"/>
                  <a:pt x="1179471" y="800924"/>
                  <a:pt x="1081311" y="800924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 w="658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>
              <a:latin typeface="Microsoft YaHei" panose="020B0503020204020204" pitchFamily="34" charset="-122"/>
              <a:ea typeface="Microsoft YaHei" panose="020B0503020204020204" pitchFamily="34" charset="-122"/>
              <a:sym typeface="Microsoft YaHei" panose="020B0503020204020204" pitchFamily="34" charset="-122"/>
            </a:endParaRPr>
          </a:p>
        </p:txBody>
      </p:sp>
      <p:sp>
        <p:nvSpPr>
          <p:cNvPr id="159" name="图形 157">
            <a:extLst>
              <a:ext uri="{FF2B5EF4-FFF2-40B4-BE49-F238E27FC236}">
                <a16:creationId xmlns:a16="http://schemas.microsoft.com/office/drawing/2014/main" id="{7970052D-9BF2-4E0A-B328-4DD925612DEE}"/>
              </a:ext>
            </a:extLst>
          </p:cNvPr>
          <p:cNvSpPr/>
          <p:nvPr/>
        </p:nvSpPr>
        <p:spPr>
          <a:xfrm flipH="1">
            <a:off x="8429745" y="3143673"/>
            <a:ext cx="596192" cy="955466"/>
          </a:xfrm>
          <a:custGeom>
            <a:avLst/>
            <a:gdLst>
              <a:gd name="connsiteX0" fmla="*/ 68002 w 516928"/>
              <a:gd name="connsiteY0" fmla="*/ 564833 h 828436"/>
              <a:gd name="connsiteX1" fmla="*/ 51809 w 516928"/>
              <a:gd name="connsiteY1" fmla="*/ 648653 h 828436"/>
              <a:gd name="connsiteX2" fmla="*/ 12757 w 516928"/>
              <a:gd name="connsiteY2" fmla="*/ 699135 h 828436"/>
              <a:gd name="connsiteX3" fmla="*/ 1327 w 516928"/>
              <a:gd name="connsiteY3" fmla="*/ 800100 h 828436"/>
              <a:gd name="connsiteX4" fmla="*/ 2279 w 516928"/>
              <a:gd name="connsiteY4" fmla="*/ 815340 h 828436"/>
              <a:gd name="connsiteX5" fmla="*/ 10852 w 516928"/>
              <a:gd name="connsiteY5" fmla="*/ 814388 h 828436"/>
              <a:gd name="connsiteX6" fmla="*/ 12757 w 516928"/>
              <a:gd name="connsiteY6" fmla="*/ 824865 h 828436"/>
              <a:gd name="connsiteX7" fmla="*/ 42284 w 516928"/>
              <a:gd name="connsiteY7" fmla="*/ 827723 h 828436"/>
              <a:gd name="connsiteX8" fmla="*/ 30854 w 516928"/>
              <a:gd name="connsiteY8" fmla="*/ 810578 h 828436"/>
              <a:gd name="connsiteX9" fmla="*/ 17519 w 516928"/>
              <a:gd name="connsiteY9" fmla="*/ 800100 h 828436"/>
              <a:gd name="connsiteX10" fmla="*/ 43237 w 516928"/>
              <a:gd name="connsiteY10" fmla="*/ 705803 h 828436"/>
              <a:gd name="connsiteX11" fmla="*/ 130867 w 516928"/>
              <a:gd name="connsiteY11" fmla="*/ 635318 h 828436"/>
              <a:gd name="connsiteX12" fmla="*/ 68002 w 516928"/>
              <a:gd name="connsiteY12" fmla="*/ 564833 h 828436"/>
              <a:gd name="connsiteX13" fmla="*/ 514724 w 516928"/>
              <a:gd name="connsiteY13" fmla="*/ 270510 h 828436"/>
              <a:gd name="connsiteX14" fmla="*/ 510914 w 516928"/>
              <a:gd name="connsiteY14" fmla="*/ 260033 h 828436"/>
              <a:gd name="connsiteX15" fmla="*/ 502342 w 516928"/>
              <a:gd name="connsiteY15" fmla="*/ 262890 h 828436"/>
              <a:gd name="connsiteX16" fmla="*/ 459479 w 516928"/>
              <a:gd name="connsiteY16" fmla="*/ 267653 h 828436"/>
              <a:gd name="connsiteX17" fmla="*/ 439477 w 516928"/>
              <a:gd name="connsiteY17" fmla="*/ 264795 h 828436"/>
              <a:gd name="connsiteX18" fmla="*/ 391852 w 516928"/>
              <a:gd name="connsiteY18" fmla="*/ 215265 h 828436"/>
              <a:gd name="connsiteX19" fmla="*/ 408044 w 516928"/>
              <a:gd name="connsiteY19" fmla="*/ 174308 h 828436"/>
              <a:gd name="connsiteX20" fmla="*/ 468052 w 516928"/>
              <a:gd name="connsiteY20" fmla="*/ 184785 h 828436"/>
              <a:gd name="connsiteX21" fmla="*/ 470909 w 516928"/>
              <a:gd name="connsiteY21" fmla="*/ 183833 h 828436"/>
              <a:gd name="connsiteX22" fmla="*/ 472814 w 516928"/>
              <a:gd name="connsiteY22" fmla="*/ 168593 h 828436"/>
              <a:gd name="connsiteX23" fmla="*/ 497579 w 516928"/>
              <a:gd name="connsiteY23" fmla="*/ 142875 h 828436"/>
              <a:gd name="connsiteX24" fmla="*/ 496627 w 516928"/>
              <a:gd name="connsiteY24" fmla="*/ 141923 h 828436"/>
              <a:gd name="connsiteX25" fmla="*/ 422332 w 516928"/>
              <a:gd name="connsiteY25" fmla="*/ 155258 h 828436"/>
              <a:gd name="connsiteX26" fmla="*/ 426142 w 516928"/>
              <a:gd name="connsiteY26" fmla="*/ 112395 h 828436"/>
              <a:gd name="connsiteX27" fmla="*/ 424237 w 516928"/>
              <a:gd name="connsiteY27" fmla="*/ 112395 h 828436"/>
              <a:gd name="connsiteX28" fmla="*/ 385184 w 516928"/>
              <a:gd name="connsiteY28" fmla="*/ 177165 h 828436"/>
              <a:gd name="connsiteX29" fmla="*/ 357562 w 516928"/>
              <a:gd name="connsiteY29" fmla="*/ 136208 h 828436"/>
              <a:gd name="connsiteX30" fmla="*/ 356609 w 516928"/>
              <a:gd name="connsiteY30" fmla="*/ 138113 h 828436"/>
              <a:gd name="connsiteX31" fmla="*/ 376612 w 516928"/>
              <a:gd name="connsiteY31" fmla="*/ 213360 h 828436"/>
              <a:gd name="connsiteX32" fmla="*/ 388994 w 516928"/>
              <a:gd name="connsiteY32" fmla="*/ 250508 h 828436"/>
              <a:gd name="connsiteX33" fmla="*/ 317557 w 516928"/>
              <a:gd name="connsiteY33" fmla="*/ 155258 h 828436"/>
              <a:gd name="connsiteX34" fmla="*/ 427094 w 516928"/>
              <a:gd name="connsiteY34" fmla="*/ 66675 h 828436"/>
              <a:gd name="connsiteX35" fmla="*/ 428047 w 516928"/>
              <a:gd name="connsiteY35" fmla="*/ 64770 h 828436"/>
              <a:gd name="connsiteX36" fmla="*/ 376612 w 516928"/>
              <a:gd name="connsiteY36" fmla="*/ 41910 h 828436"/>
              <a:gd name="connsiteX37" fmla="*/ 372802 w 516928"/>
              <a:gd name="connsiteY37" fmla="*/ 37148 h 828436"/>
              <a:gd name="connsiteX38" fmla="*/ 389947 w 516928"/>
              <a:gd name="connsiteY38" fmla="*/ 2858 h 828436"/>
              <a:gd name="connsiteX39" fmla="*/ 388994 w 516928"/>
              <a:gd name="connsiteY39" fmla="*/ 0 h 828436"/>
              <a:gd name="connsiteX40" fmla="*/ 333749 w 516928"/>
              <a:gd name="connsiteY40" fmla="*/ 60960 h 828436"/>
              <a:gd name="connsiteX41" fmla="*/ 308032 w 516928"/>
              <a:gd name="connsiteY41" fmla="*/ 90488 h 828436"/>
              <a:gd name="connsiteX42" fmla="*/ 311842 w 516928"/>
              <a:gd name="connsiteY42" fmla="*/ 22860 h 828436"/>
              <a:gd name="connsiteX43" fmla="*/ 309937 w 516928"/>
              <a:gd name="connsiteY43" fmla="*/ 20955 h 828436"/>
              <a:gd name="connsiteX44" fmla="*/ 292792 w 516928"/>
              <a:gd name="connsiteY44" fmla="*/ 131445 h 828436"/>
              <a:gd name="connsiteX45" fmla="*/ 290887 w 516928"/>
              <a:gd name="connsiteY45" fmla="*/ 167640 h 828436"/>
              <a:gd name="connsiteX46" fmla="*/ 286124 w 516928"/>
              <a:gd name="connsiteY46" fmla="*/ 170498 h 828436"/>
              <a:gd name="connsiteX47" fmla="*/ 249929 w 516928"/>
              <a:gd name="connsiteY47" fmla="*/ 121920 h 828436"/>
              <a:gd name="connsiteX48" fmla="*/ 248024 w 516928"/>
              <a:gd name="connsiteY48" fmla="*/ 121920 h 828436"/>
              <a:gd name="connsiteX49" fmla="*/ 291839 w 516928"/>
              <a:gd name="connsiteY49" fmla="*/ 194310 h 828436"/>
              <a:gd name="connsiteX50" fmla="*/ 399472 w 516928"/>
              <a:gd name="connsiteY50" fmla="*/ 267653 h 828436"/>
              <a:gd name="connsiteX51" fmla="*/ 418522 w 516928"/>
              <a:gd name="connsiteY51" fmla="*/ 272415 h 828436"/>
              <a:gd name="connsiteX52" fmla="*/ 418522 w 516928"/>
              <a:gd name="connsiteY52" fmla="*/ 272415 h 828436"/>
              <a:gd name="connsiteX53" fmla="*/ 365182 w 516928"/>
              <a:gd name="connsiteY53" fmla="*/ 320040 h 828436"/>
              <a:gd name="connsiteX54" fmla="*/ 406139 w 516928"/>
              <a:gd name="connsiteY54" fmla="*/ 321945 h 828436"/>
              <a:gd name="connsiteX55" fmla="*/ 353752 w 516928"/>
              <a:gd name="connsiteY55" fmla="*/ 418148 h 828436"/>
              <a:gd name="connsiteX56" fmla="*/ 250882 w 516928"/>
              <a:gd name="connsiteY56" fmla="*/ 449580 h 828436"/>
              <a:gd name="connsiteX57" fmla="*/ 192779 w 516928"/>
              <a:gd name="connsiteY57" fmla="*/ 445770 h 828436"/>
              <a:gd name="connsiteX58" fmla="*/ 102292 w 516928"/>
              <a:gd name="connsiteY58" fmla="*/ 465773 h 828436"/>
              <a:gd name="connsiteX59" fmla="*/ 68002 w 516928"/>
              <a:gd name="connsiteY59" fmla="*/ 502920 h 828436"/>
              <a:gd name="connsiteX60" fmla="*/ 49904 w 516928"/>
              <a:gd name="connsiteY60" fmla="*/ 567690 h 828436"/>
              <a:gd name="connsiteX61" fmla="*/ 70859 w 516928"/>
              <a:gd name="connsiteY61" fmla="*/ 541020 h 828436"/>
              <a:gd name="connsiteX62" fmla="*/ 131819 w 516928"/>
              <a:gd name="connsiteY62" fmla="*/ 623888 h 828436"/>
              <a:gd name="connsiteX63" fmla="*/ 142297 w 516928"/>
              <a:gd name="connsiteY63" fmla="*/ 715328 h 828436"/>
              <a:gd name="connsiteX64" fmla="*/ 190874 w 516928"/>
              <a:gd name="connsiteY64" fmla="*/ 801053 h 828436"/>
              <a:gd name="connsiteX65" fmla="*/ 194684 w 516928"/>
              <a:gd name="connsiteY65" fmla="*/ 814388 h 828436"/>
              <a:gd name="connsiteX66" fmla="*/ 203257 w 516928"/>
              <a:gd name="connsiteY66" fmla="*/ 813435 h 828436"/>
              <a:gd name="connsiteX67" fmla="*/ 205162 w 516928"/>
              <a:gd name="connsiteY67" fmla="*/ 823913 h 828436"/>
              <a:gd name="connsiteX68" fmla="*/ 234689 w 516928"/>
              <a:gd name="connsiteY68" fmla="*/ 826770 h 828436"/>
              <a:gd name="connsiteX69" fmla="*/ 223259 w 516928"/>
              <a:gd name="connsiteY69" fmla="*/ 809625 h 828436"/>
              <a:gd name="connsiteX70" fmla="*/ 209924 w 516928"/>
              <a:gd name="connsiteY70" fmla="*/ 799148 h 828436"/>
              <a:gd name="connsiteX71" fmla="*/ 178492 w 516928"/>
              <a:gd name="connsiteY71" fmla="*/ 717233 h 828436"/>
              <a:gd name="connsiteX72" fmla="*/ 220402 w 516928"/>
              <a:gd name="connsiteY72" fmla="*/ 603885 h 828436"/>
              <a:gd name="connsiteX73" fmla="*/ 345179 w 516928"/>
              <a:gd name="connsiteY73" fmla="*/ 590550 h 828436"/>
              <a:gd name="connsiteX74" fmla="*/ 328987 w 516928"/>
              <a:gd name="connsiteY74" fmla="*/ 681038 h 828436"/>
              <a:gd name="connsiteX75" fmla="*/ 357562 w 516928"/>
              <a:gd name="connsiteY75" fmla="*/ 802005 h 828436"/>
              <a:gd name="connsiteX76" fmla="*/ 358514 w 516928"/>
              <a:gd name="connsiteY76" fmla="*/ 814388 h 828436"/>
              <a:gd name="connsiteX77" fmla="*/ 367087 w 516928"/>
              <a:gd name="connsiteY77" fmla="*/ 813435 h 828436"/>
              <a:gd name="connsiteX78" fmla="*/ 368992 w 516928"/>
              <a:gd name="connsiteY78" fmla="*/ 823913 h 828436"/>
              <a:gd name="connsiteX79" fmla="*/ 398519 w 516928"/>
              <a:gd name="connsiteY79" fmla="*/ 826770 h 828436"/>
              <a:gd name="connsiteX80" fmla="*/ 387089 w 516928"/>
              <a:gd name="connsiteY80" fmla="*/ 809625 h 828436"/>
              <a:gd name="connsiteX81" fmla="*/ 373754 w 516928"/>
              <a:gd name="connsiteY81" fmla="*/ 798195 h 828436"/>
              <a:gd name="connsiteX82" fmla="*/ 363277 w 516928"/>
              <a:gd name="connsiteY82" fmla="*/ 688658 h 828436"/>
              <a:gd name="connsiteX83" fmla="*/ 368039 w 516928"/>
              <a:gd name="connsiteY83" fmla="*/ 668655 h 828436"/>
              <a:gd name="connsiteX84" fmla="*/ 396614 w 516928"/>
              <a:gd name="connsiteY84" fmla="*/ 587693 h 828436"/>
              <a:gd name="connsiteX85" fmla="*/ 452812 w 516928"/>
              <a:gd name="connsiteY85" fmla="*/ 445770 h 828436"/>
              <a:gd name="connsiteX86" fmla="*/ 476624 w 516928"/>
              <a:gd name="connsiteY86" fmla="*/ 320993 h 828436"/>
              <a:gd name="connsiteX87" fmla="*/ 513772 w 516928"/>
              <a:gd name="connsiteY87" fmla="*/ 296228 h 828436"/>
              <a:gd name="connsiteX88" fmla="*/ 515677 w 516928"/>
              <a:gd name="connsiteY88" fmla="*/ 282893 h 828436"/>
              <a:gd name="connsiteX89" fmla="*/ 514724 w 516928"/>
              <a:gd name="connsiteY89" fmla="*/ 270510 h 828436"/>
              <a:gd name="connsiteX90" fmla="*/ 466147 w 516928"/>
              <a:gd name="connsiteY90" fmla="*/ 655320 h 828436"/>
              <a:gd name="connsiteX91" fmla="*/ 435667 w 516928"/>
              <a:gd name="connsiteY91" fmla="*/ 568643 h 828436"/>
              <a:gd name="connsiteX92" fmla="*/ 407092 w 516928"/>
              <a:gd name="connsiteY92" fmla="*/ 594360 h 828436"/>
              <a:gd name="connsiteX93" fmla="*/ 433762 w 516928"/>
              <a:gd name="connsiteY93" fmla="*/ 640080 h 828436"/>
              <a:gd name="connsiteX94" fmla="*/ 442334 w 516928"/>
              <a:gd name="connsiteY94" fmla="*/ 662940 h 828436"/>
              <a:gd name="connsiteX95" fmla="*/ 447097 w 516928"/>
              <a:gd name="connsiteY95" fmla="*/ 750570 h 828436"/>
              <a:gd name="connsiteX96" fmla="*/ 438524 w 516928"/>
              <a:gd name="connsiteY96" fmla="*/ 755333 h 828436"/>
              <a:gd name="connsiteX97" fmla="*/ 442334 w 516928"/>
              <a:gd name="connsiteY97" fmla="*/ 762953 h 828436"/>
              <a:gd name="connsiteX98" fmla="*/ 432809 w 516928"/>
              <a:gd name="connsiteY98" fmla="*/ 767715 h 828436"/>
              <a:gd name="connsiteX99" fmla="*/ 438524 w 516928"/>
              <a:gd name="connsiteY99" fmla="*/ 796290 h 828436"/>
              <a:gd name="connsiteX100" fmla="*/ 450907 w 516928"/>
              <a:gd name="connsiteY100" fmla="*/ 780098 h 828436"/>
              <a:gd name="connsiteX101" fmla="*/ 459479 w 516928"/>
              <a:gd name="connsiteY101" fmla="*/ 763905 h 828436"/>
              <a:gd name="connsiteX102" fmla="*/ 466147 w 516928"/>
              <a:gd name="connsiteY102" fmla="*/ 655320 h 8284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</a:cxnLst>
            <a:rect l="l" t="t" r="r" b="b"/>
            <a:pathLst>
              <a:path w="516928" h="828436">
                <a:moveTo>
                  <a:pt x="68002" y="564833"/>
                </a:moveTo>
                <a:cubicBezTo>
                  <a:pt x="53714" y="589598"/>
                  <a:pt x="57524" y="638175"/>
                  <a:pt x="51809" y="648653"/>
                </a:cubicBezTo>
                <a:cubicBezTo>
                  <a:pt x="43237" y="662940"/>
                  <a:pt x="30854" y="691515"/>
                  <a:pt x="12757" y="699135"/>
                </a:cubicBezTo>
                <a:cubicBezTo>
                  <a:pt x="7994" y="722948"/>
                  <a:pt x="7994" y="761048"/>
                  <a:pt x="1327" y="800100"/>
                </a:cubicBezTo>
                <a:cubicBezTo>
                  <a:pt x="374" y="805815"/>
                  <a:pt x="-1531" y="814388"/>
                  <a:pt x="2279" y="815340"/>
                </a:cubicBezTo>
                <a:cubicBezTo>
                  <a:pt x="5137" y="816293"/>
                  <a:pt x="7042" y="812483"/>
                  <a:pt x="10852" y="814388"/>
                </a:cubicBezTo>
                <a:cubicBezTo>
                  <a:pt x="12757" y="819150"/>
                  <a:pt x="12757" y="822960"/>
                  <a:pt x="12757" y="824865"/>
                </a:cubicBezTo>
                <a:cubicBezTo>
                  <a:pt x="13709" y="830580"/>
                  <a:pt x="37522" y="827723"/>
                  <a:pt x="42284" y="827723"/>
                </a:cubicBezTo>
                <a:cubicBezTo>
                  <a:pt x="42284" y="827723"/>
                  <a:pt x="34664" y="810578"/>
                  <a:pt x="30854" y="810578"/>
                </a:cubicBezTo>
                <a:cubicBezTo>
                  <a:pt x="30854" y="805815"/>
                  <a:pt x="24187" y="800100"/>
                  <a:pt x="17519" y="800100"/>
                </a:cubicBezTo>
                <a:cubicBezTo>
                  <a:pt x="15614" y="785813"/>
                  <a:pt x="30854" y="728663"/>
                  <a:pt x="43237" y="705803"/>
                </a:cubicBezTo>
                <a:cubicBezTo>
                  <a:pt x="57524" y="678180"/>
                  <a:pt x="96577" y="640080"/>
                  <a:pt x="130867" y="635318"/>
                </a:cubicBezTo>
                <a:cubicBezTo>
                  <a:pt x="106102" y="626745"/>
                  <a:pt x="69907" y="581978"/>
                  <a:pt x="68002" y="564833"/>
                </a:cubicBezTo>
                <a:close/>
                <a:moveTo>
                  <a:pt x="514724" y="270510"/>
                </a:moveTo>
                <a:cubicBezTo>
                  <a:pt x="514724" y="266700"/>
                  <a:pt x="514724" y="260033"/>
                  <a:pt x="510914" y="260033"/>
                </a:cubicBezTo>
                <a:cubicBezTo>
                  <a:pt x="507104" y="260033"/>
                  <a:pt x="502342" y="262890"/>
                  <a:pt x="502342" y="262890"/>
                </a:cubicBezTo>
                <a:cubicBezTo>
                  <a:pt x="502342" y="262890"/>
                  <a:pt x="479482" y="271463"/>
                  <a:pt x="459479" y="267653"/>
                </a:cubicBezTo>
                <a:cubicBezTo>
                  <a:pt x="451859" y="266700"/>
                  <a:pt x="445192" y="264795"/>
                  <a:pt x="439477" y="264795"/>
                </a:cubicBezTo>
                <a:cubicBezTo>
                  <a:pt x="427094" y="255270"/>
                  <a:pt x="391852" y="243840"/>
                  <a:pt x="391852" y="215265"/>
                </a:cubicBezTo>
                <a:cubicBezTo>
                  <a:pt x="391852" y="198120"/>
                  <a:pt x="399472" y="185738"/>
                  <a:pt x="408044" y="174308"/>
                </a:cubicBezTo>
                <a:cubicBezTo>
                  <a:pt x="432809" y="162878"/>
                  <a:pt x="459479" y="177165"/>
                  <a:pt x="468052" y="184785"/>
                </a:cubicBezTo>
                <a:cubicBezTo>
                  <a:pt x="469004" y="185738"/>
                  <a:pt x="469957" y="184785"/>
                  <a:pt x="470909" y="183833"/>
                </a:cubicBezTo>
                <a:cubicBezTo>
                  <a:pt x="471862" y="178118"/>
                  <a:pt x="469957" y="175260"/>
                  <a:pt x="472814" y="168593"/>
                </a:cubicBezTo>
                <a:cubicBezTo>
                  <a:pt x="475672" y="162878"/>
                  <a:pt x="492817" y="159068"/>
                  <a:pt x="497579" y="142875"/>
                </a:cubicBezTo>
                <a:cubicBezTo>
                  <a:pt x="497579" y="141923"/>
                  <a:pt x="496627" y="140970"/>
                  <a:pt x="496627" y="141923"/>
                </a:cubicBezTo>
                <a:cubicBezTo>
                  <a:pt x="469957" y="160020"/>
                  <a:pt x="435667" y="155258"/>
                  <a:pt x="422332" y="155258"/>
                </a:cubicBezTo>
                <a:cubicBezTo>
                  <a:pt x="429952" y="143828"/>
                  <a:pt x="432809" y="131445"/>
                  <a:pt x="426142" y="112395"/>
                </a:cubicBezTo>
                <a:cubicBezTo>
                  <a:pt x="426142" y="111443"/>
                  <a:pt x="424237" y="111443"/>
                  <a:pt x="424237" y="112395"/>
                </a:cubicBezTo>
                <a:cubicBezTo>
                  <a:pt x="416617" y="153353"/>
                  <a:pt x="395662" y="149543"/>
                  <a:pt x="385184" y="177165"/>
                </a:cubicBezTo>
                <a:cubicBezTo>
                  <a:pt x="379469" y="162878"/>
                  <a:pt x="370897" y="142875"/>
                  <a:pt x="357562" y="136208"/>
                </a:cubicBezTo>
                <a:cubicBezTo>
                  <a:pt x="356609" y="136208"/>
                  <a:pt x="355657" y="137160"/>
                  <a:pt x="356609" y="138113"/>
                </a:cubicBezTo>
                <a:cubicBezTo>
                  <a:pt x="374707" y="171450"/>
                  <a:pt x="365182" y="202883"/>
                  <a:pt x="376612" y="213360"/>
                </a:cubicBezTo>
                <a:cubicBezTo>
                  <a:pt x="374707" y="226695"/>
                  <a:pt x="382327" y="245745"/>
                  <a:pt x="388994" y="250508"/>
                </a:cubicBezTo>
                <a:cubicBezTo>
                  <a:pt x="368992" y="245745"/>
                  <a:pt x="317557" y="220028"/>
                  <a:pt x="317557" y="155258"/>
                </a:cubicBezTo>
                <a:cubicBezTo>
                  <a:pt x="317557" y="92393"/>
                  <a:pt x="386137" y="54293"/>
                  <a:pt x="427094" y="66675"/>
                </a:cubicBezTo>
                <a:cubicBezTo>
                  <a:pt x="428047" y="66675"/>
                  <a:pt x="428999" y="65723"/>
                  <a:pt x="428047" y="64770"/>
                </a:cubicBezTo>
                <a:cubicBezTo>
                  <a:pt x="414712" y="45720"/>
                  <a:pt x="390899" y="41910"/>
                  <a:pt x="376612" y="41910"/>
                </a:cubicBezTo>
                <a:cubicBezTo>
                  <a:pt x="373754" y="41910"/>
                  <a:pt x="371849" y="40005"/>
                  <a:pt x="372802" y="37148"/>
                </a:cubicBezTo>
                <a:cubicBezTo>
                  <a:pt x="374707" y="24765"/>
                  <a:pt x="380422" y="11430"/>
                  <a:pt x="389947" y="2858"/>
                </a:cubicBezTo>
                <a:cubicBezTo>
                  <a:pt x="390899" y="1905"/>
                  <a:pt x="389947" y="0"/>
                  <a:pt x="388994" y="0"/>
                </a:cubicBezTo>
                <a:cubicBezTo>
                  <a:pt x="370897" y="1905"/>
                  <a:pt x="338512" y="26670"/>
                  <a:pt x="333749" y="60960"/>
                </a:cubicBezTo>
                <a:cubicBezTo>
                  <a:pt x="325177" y="70485"/>
                  <a:pt x="313747" y="81915"/>
                  <a:pt x="308032" y="90488"/>
                </a:cubicBezTo>
                <a:cubicBezTo>
                  <a:pt x="302317" y="77153"/>
                  <a:pt x="302317" y="45720"/>
                  <a:pt x="311842" y="22860"/>
                </a:cubicBezTo>
                <a:cubicBezTo>
                  <a:pt x="312794" y="21908"/>
                  <a:pt x="310889" y="20003"/>
                  <a:pt x="309937" y="20955"/>
                </a:cubicBezTo>
                <a:cubicBezTo>
                  <a:pt x="288982" y="31433"/>
                  <a:pt x="277552" y="92393"/>
                  <a:pt x="292792" y="131445"/>
                </a:cubicBezTo>
                <a:cubicBezTo>
                  <a:pt x="289934" y="145733"/>
                  <a:pt x="290887" y="159068"/>
                  <a:pt x="290887" y="167640"/>
                </a:cubicBezTo>
                <a:cubicBezTo>
                  <a:pt x="290887" y="170498"/>
                  <a:pt x="288029" y="171450"/>
                  <a:pt x="286124" y="170498"/>
                </a:cubicBezTo>
                <a:cubicBezTo>
                  <a:pt x="275647" y="161925"/>
                  <a:pt x="256597" y="142875"/>
                  <a:pt x="249929" y="121920"/>
                </a:cubicBezTo>
                <a:cubicBezTo>
                  <a:pt x="249929" y="120968"/>
                  <a:pt x="248024" y="120968"/>
                  <a:pt x="248024" y="121920"/>
                </a:cubicBezTo>
                <a:cubicBezTo>
                  <a:pt x="245167" y="148590"/>
                  <a:pt x="267074" y="175260"/>
                  <a:pt x="291839" y="194310"/>
                </a:cubicBezTo>
                <a:cubicBezTo>
                  <a:pt x="307079" y="225743"/>
                  <a:pt x="352799" y="266700"/>
                  <a:pt x="399472" y="267653"/>
                </a:cubicBezTo>
                <a:cubicBezTo>
                  <a:pt x="408044" y="267653"/>
                  <a:pt x="414712" y="269558"/>
                  <a:pt x="418522" y="272415"/>
                </a:cubicBezTo>
                <a:cubicBezTo>
                  <a:pt x="418522" y="272415"/>
                  <a:pt x="418522" y="272415"/>
                  <a:pt x="418522" y="272415"/>
                </a:cubicBezTo>
                <a:cubicBezTo>
                  <a:pt x="381374" y="284798"/>
                  <a:pt x="380422" y="315278"/>
                  <a:pt x="365182" y="320040"/>
                </a:cubicBezTo>
                <a:cubicBezTo>
                  <a:pt x="372802" y="329565"/>
                  <a:pt x="400424" y="330518"/>
                  <a:pt x="406139" y="321945"/>
                </a:cubicBezTo>
                <a:cubicBezTo>
                  <a:pt x="407092" y="334328"/>
                  <a:pt x="401377" y="405765"/>
                  <a:pt x="353752" y="418148"/>
                </a:cubicBezTo>
                <a:cubicBezTo>
                  <a:pt x="320414" y="426720"/>
                  <a:pt x="305174" y="449580"/>
                  <a:pt x="250882" y="449580"/>
                </a:cubicBezTo>
                <a:cubicBezTo>
                  <a:pt x="234689" y="449580"/>
                  <a:pt x="207067" y="446723"/>
                  <a:pt x="192779" y="445770"/>
                </a:cubicBezTo>
                <a:cubicBezTo>
                  <a:pt x="178492" y="444818"/>
                  <a:pt x="122294" y="451485"/>
                  <a:pt x="102292" y="465773"/>
                </a:cubicBezTo>
                <a:cubicBezTo>
                  <a:pt x="82289" y="479108"/>
                  <a:pt x="71812" y="496253"/>
                  <a:pt x="68002" y="502920"/>
                </a:cubicBezTo>
                <a:cubicBezTo>
                  <a:pt x="54667" y="507683"/>
                  <a:pt x="42284" y="548640"/>
                  <a:pt x="49904" y="567690"/>
                </a:cubicBezTo>
                <a:cubicBezTo>
                  <a:pt x="54667" y="562928"/>
                  <a:pt x="68954" y="556260"/>
                  <a:pt x="70859" y="541020"/>
                </a:cubicBezTo>
                <a:cubicBezTo>
                  <a:pt x="75622" y="559118"/>
                  <a:pt x="97529" y="607695"/>
                  <a:pt x="131819" y="623888"/>
                </a:cubicBezTo>
                <a:cubicBezTo>
                  <a:pt x="166109" y="640080"/>
                  <a:pt x="156584" y="710565"/>
                  <a:pt x="142297" y="715328"/>
                </a:cubicBezTo>
                <a:cubicBezTo>
                  <a:pt x="150869" y="737235"/>
                  <a:pt x="187064" y="762000"/>
                  <a:pt x="190874" y="801053"/>
                </a:cubicBezTo>
                <a:cubicBezTo>
                  <a:pt x="191827" y="805815"/>
                  <a:pt x="191827" y="814388"/>
                  <a:pt x="194684" y="814388"/>
                </a:cubicBezTo>
                <a:cubicBezTo>
                  <a:pt x="197542" y="815340"/>
                  <a:pt x="199447" y="811530"/>
                  <a:pt x="203257" y="813435"/>
                </a:cubicBezTo>
                <a:cubicBezTo>
                  <a:pt x="205162" y="818198"/>
                  <a:pt x="205162" y="822008"/>
                  <a:pt x="205162" y="823913"/>
                </a:cubicBezTo>
                <a:cubicBezTo>
                  <a:pt x="206114" y="829628"/>
                  <a:pt x="229927" y="826770"/>
                  <a:pt x="234689" y="826770"/>
                </a:cubicBezTo>
                <a:cubicBezTo>
                  <a:pt x="234689" y="826770"/>
                  <a:pt x="227069" y="809625"/>
                  <a:pt x="223259" y="809625"/>
                </a:cubicBezTo>
                <a:cubicBezTo>
                  <a:pt x="223259" y="804863"/>
                  <a:pt x="216592" y="799148"/>
                  <a:pt x="209924" y="799148"/>
                </a:cubicBezTo>
                <a:cubicBezTo>
                  <a:pt x="208019" y="784860"/>
                  <a:pt x="175634" y="742950"/>
                  <a:pt x="178492" y="717233"/>
                </a:cubicBezTo>
                <a:cubicBezTo>
                  <a:pt x="182302" y="691515"/>
                  <a:pt x="226117" y="671513"/>
                  <a:pt x="220402" y="603885"/>
                </a:cubicBezTo>
                <a:cubicBezTo>
                  <a:pt x="236594" y="600075"/>
                  <a:pt x="328987" y="604838"/>
                  <a:pt x="345179" y="590550"/>
                </a:cubicBezTo>
                <a:cubicBezTo>
                  <a:pt x="344227" y="617220"/>
                  <a:pt x="339464" y="670560"/>
                  <a:pt x="328987" y="681038"/>
                </a:cubicBezTo>
                <a:cubicBezTo>
                  <a:pt x="339464" y="708660"/>
                  <a:pt x="360419" y="793433"/>
                  <a:pt x="357562" y="802005"/>
                </a:cubicBezTo>
                <a:cubicBezTo>
                  <a:pt x="355657" y="806768"/>
                  <a:pt x="355657" y="814388"/>
                  <a:pt x="358514" y="814388"/>
                </a:cubicBezTo>
                <a:cubicBezTo>
                  <a:pt x="361372" y="815340"/>
                  <a:pt x="363277" y="811530"/>
                  <a:pt x="367087" y="813435"/>
                </a:cubicBezTo>
                <a:cubicBezTo>
                  <a:pt x="368992" y="818198"/>
                  <a:pt x="368992" y="822008"/>
                  <a:pt x="368992" y="823913"/>
                </a:cubicBezTo>
                <a:cubicBezTo>
                  <a:pt x="369944" y="829628"/>
                  <a:pt x="393757" y="826770"/>
                  <a:pt x="398519" y="826770"/>
                </a:cubicBezTo>
                <a:cubicBezTo>
                  <a:pt x="398519" y="826770"/>
                  <a:pt x="390899" y="809625"/>
                  <a:pt x="387089" y="809625"/>
                </a:cubicBezTo>
                <a:cubicBezTo>
                  <a:pt x="387089" y="804863"/>
                  <a:pt x="380422" y="799148"/>
                  <a:pt x="373754" y="798195"/>
                </a:cubicBezTo>
                <a:cubicBezTo>
                  <a:pt x="368992" y="787718"/>
                  <a:pt x="360419" y="706755"/>
                  <a:pt x="363277" y="688658"/>
                </a:cubicBezTo>
                <a:cubicBezTo>
                  <a:pt x="368039" y="686753"/>
                  <a:pt x="368039" y="675323"/>
                  <a:pt x="368039" y="668655"/>
                </a:cubicBezTo>
                <a:cubicBezTo>
                  <a:pt x="368992" y="641033"/>
                  <a:pt x="390899" y="616268"/>
                  <a:pt x="396614" y="587693"/>
                </a:cubicBezTo>
                <a:cubicBezTo>
                  <a:pt x="413759" y="580073"/>
                  <a:pt x="459479" y="553403"/>
                  <a:pt x="452812" y="445770"/>
                </a:cubicBezTo>
                <a:cubicBezTo>
                  <a:pt x="458527" y="428625"/>
                  <a:pt x="480434" y="381953"/>
                  <a:pt x="476624" y="320993"/>
                </a:cubicBezTo>
                <a:cubicBezTo>
                  <a:pt x="487102" y="305753"/>
                  <a:pt x="513772" y="296228"/>
                  <a:pt x="513772" y="296228"/>
                </a:cubicBezTo>
                <a:cubicBezTo>
                  <a:pt x="517582" y="291465"/>
                  <a:pt x="517582" y="289560"/>
                  <a:pt x="515677" y="282893"/>
                </a:cubicBezTo>
                <a:cubicBezTo>
                  <a:pt x="517582" y="280035"/>
                  <a:pt x="516629" y="273368"/>
                  <a:pt x="514724" y="270510"/>
                </a:cubicBezTo>
                <a:close/>
                <a:moveTo>
                  <a:pt x="466147" y="655320"/>
                </a:moveTo>
                <a:cubicBezTo>
                  <a:pt x="470909" y="645795"/>
                  <a:pt x="447097" y="595313"/>
                  <a:pt x="435667" y="568643"/>
                </a:cubicBezTo>
                <a:cubicBezTo>
                  <a:pt x="430904" y="578168"/>
                  <a:pt x="420427" y="585788"/>
                  <a:pt x="407092" y="594360"/>
                </a:cubicBezTo>
                <a:cubicBezTo>
                  <a:pt x="412807" y="611505"/>
                  <a:pt x="426142" y="625793"/>
                  <a:pt x="433762" y="640080"/>
                </a:cubicBezTo>
                <a:cubicBezTo>
                  <a:pt x="438524" y="649605"/>
                  <a:pt x="437572" y="661988"/>
                  <a:pt x="442334" y="662940"/>
                </a:cubicBezTo>
                <a:cubicBezTo>
                  <a:pt x="452812" y="690563"/>
                  <a:pt x="456622" y="750570"/>
                  <a:pt x="447097" y="750570"/>
                </a:cubicBezTo>
                <a:cubicBezTo>
                  <a:pt x="441382" y="750570"/>
                  <a:pt x="438524" y="752475"/>
                  <a:pt x="438524" y="755333"/>
                </a:cubicBezTo>
                <a:cubicBezTo>
                  <a:pt x="438524" y="758190"/>
                  <a:pt x="443287" y="758190"/>
                  <a:pt x="442334" y="762953"/>
                </a:cubicBezTo>
                <a:cubicBezTo>
                  <a:pt x="438524" y="765810"/>
                  <a:pt x="434714" y="766763"/>
                  <a:pt x="432809" y="767715"/>
                </a:cubicBezTo>
                <a:cubicBezTo>
                  <a:pt x="427094" y="770573"/>
                  <a:pt x="436619" y="791528"/>
                  <a:pt x="438524" y="796290"/>
                </a:cubicBezTo>
                <a:cubicBezTo>
                  <a:pt x="438524" y="796290"/>
                  <a:pt x="452812" y="783908"/>
                  <a:pt x="450907" y="780098"/>
                </a:cubicBezTo>
                <a:cubicBezTo>
                  <a:pt x="455669" y="778193"/>
                  <a:pt x="460432" y="770573"/>
                  <a:pt x="459479" y="763905"/>
                </a:cubicBezTo>
                <a:cubicBezTo>
                  <a:pt x="468052" y="756285"/>
                  <a:pt x="469004" y="679133"/>
                  <a:pt x="466147" y="655320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>
              <a:latin typeface="Microsoft YaHei" panose="020B0503020204020204" pitchFamily="34" charset="-122"/>
              <a:ea typeface="Microsoft YaHei" panose="020B0503020204020204" pitchFamily="34" charset="-122"/>
              <a:sym typeface="Microsoft YaHei" panose="020B0503020204020204" pitchFamily="34" charset="-122"/>
            </a:endParaRPr>
          </a:p>
        </p:txBody>
      </p:sp>
      <p:sp>
        <p:nvSpPr>
          <p:cNvPr id="162" name="图形 160">
            <a:extLst>
              <a:ext uri="{FF2B5EF4-FFF2-40B4-BE49-F238E27FC236}">
                <a16:creationId xmlns:a16="http://schemas.microsoft.com/office/drawing/2014/main" id="{6ED30736-3F01-4635-9F97-577616A7DC9B}"/>
              </a:ext>
            </a:extLst>
          </p:cNvPr>
          <p:cNvSpPr/>
          <p:nvPr/>
        </p:nvSpPr>
        <p:spPr>
          <a:xfrm>
            <a:off x="9311991" y="4806710"/>
            <a:ext cx="461032" cy="836192"/>
          </a:xfrm>
          <a:custGeom>
            <a:avLst/>
            <a:gdLst>
              <a:gd name="connsiteX0" fmla="*/ 269558 w 287655"/>
              <a:gd name="connsiteY0" fmla="*/ 503158 h 521731"/>
              <a:gd name="connsiteX1" fmla="*/ 261938 w 287655"/>
              <a:gd name="connsiteY1" fmla="*/ 501253 h 521731"/>
              <a:gd name="connsiteX2" fmla="*/ 252413 w 287655"/>
              <a:gd name="connsiteY2" fmla="*/ 500301 h 521731"/>
              <a:gd name="connsiteX3" fmla="*/ 251460 w 287655"/>
              <a:gd name="connsiteY3" fmla="*/ 406956 h 521731"/>
              <a:gd name="connsiteX4" fmla="*/ 287655 w 287655"/>
              <a:gd name="connsiteY4" fmla="*/ 286941 h 521731"/>
              <a:gd name="connsiteX5" fmla="*/ 282893 w 287655"/>
              <a:gd name="connsiteY5" fmla="*/ 231696 h 521731"/>
              <a:gd name="connsiteX6" fmla="*/ 209550 w 287655"/>
              <a:gd name="connsiteY6" fmla="*/ 231696 h 521731"/>
              <a:gd name="connsiteX7" fmla="*/ 204788 w 287655"/>
              <a:gd name="connsiteY7" fmla="*/ 286941 h 521731"/>
              <a:gd name="connsiteX8" fmla="*/ 240030 w 287655"/>
              <a:gd name="connsiteY8" fmla="*/ 406003 h 521731"/>
              <a:gd name="connsiteX9" fmla="*/ 240983 w 287655"/>
              <a:gd name="connsiteY9" fmla="*/ 500301 h 521731"/>
              <a:gd name="connsiteX10" fmla="*/ 233363 w 287655"/>
              <a:gd name="connsiteY10" fmla="*/ 501253 h 521731"/>
              <a:gd name="connsiteX11" fmla="*/ 225743 w 287655"/>
              <a:gd name="connsiteY11" fmla="*/ 503158 h 521731"/>
              <a:gd name="connsiteX12" fmla="*/ 226695 w 287655"/>
              <a:gd name="connsiteY12" fmla="*/ 506968 h 521731"/>
              <a:gd name="connsiteX13" fmla="*/ 265748 w 287655"/>
              <a:gd name="connsiteY13" fmla="*/ 506968 h 521731"/>
              <a:gd name="connsiteX14" fmla="*/ 269558 w 287655"/>
              <a:gd name="connsiteY14" fmla="*/ 503158 h 521731"/>
              <a:gd name="connsiteX15" fmla="*/ 218123 w 287655"/>
              <a:gd name="connsiteY15" fmla="*/ 236458 h 521731"/>
              <a:gd name="connsiteX16" fmla="*/ 220028 w 287655"/>
              <a:gd name="connsiteY16" fmla="*/ 235506 h 521731"/>
              <a:gd name="connsiteX17" fmla="*/ 223838 w 287655"/>
              <a:gd name="connsiteY17" fmla="*/ 235506 h 521731"/>
              <a:gd name="connsiteX18" fmla="*/ 224790 w 287655"/>
              <a:gd name="connsiteY18" fmla="*/ 236458 h 521731"/>
              <a:gd name="connsiteX19" fmla="*/ 224790 w 287655"/>
              <a:gd name="connsiteY19" fmla="*/ 237411 h 521731"/>
              <a:gd name="connsiteX20" fmla="*/ 224790 w 287655"/>
              <a:gd name="connsiteY20" fmla="*/ 238363 h 521731"/>
              <a:gd name="connsiteX21" fmla="*/ 221933 w 287655"/>
              <a:gd name="connsiteY21" fmla="*/ 279321 h 521731"/>
              <a:gd name="connsiteX22" fmla="*/ 221933 w 287655"/>
              <a:gd name="connsiteY22" fmla="*/ 294561 h 521731"/>
              <a:gd name="connsiteX23" fmla="*/ 221933 w 287655"/>
              <a:gd name="connsiteY23" fmla="*/ 295513 h 521731"/>
              <a:gd name="connsiteX24" fmla="*/ 220980 w 287655"/>
              <a:gd name="connsiteY24" fmla="*/ 296466 h 521731"/>
              <a:gd name="connsiteX25" fmla="*/ 218123 w 287655"/>
              <a:gd name="connsiteY25" fmla="*/ 296466 h 521731"/>
              <a:gd name="connsiteX26" fmla="*/ 216218 w 287655"/>
              <a:gd name="connsiteY26" fmla="*/ 294561 h 521731"/>
              <a:gd name="connsiteX27" fmla="*/ 216218 w 287655"/>
              <a:gd name="connsiteY27" fmla="*/ 278368 h 521731"/>
              <a:gd name="connsiteX28" fmla="*/ 218123 w 287655"/>
              <a:gd name="connsiteY28" fmla="*/ 236458 h 521731"/>
              <a:gd name="connsiteX29" fmla="*/ 246698 w 287655"/>
              <a:gd name="connsiteY29" fmla="*/ 396478 h 521731"/>
              <a:gd name="connsiteX30" fmla="*/ 242888 w 287655"/>
              <a:gd name="connsiteY30" fmla="*/ 395526 h 521731"/>
              <a:gd name="connsiteX31" fmla="*/ 214313 w 287655"/>
              <a:gd name="connsiteY31" fmla="*/ 301228 h 521731"/>
              <a:gd name="connsiteX32" fmla="*/ 280035 w 287655"/>
              <a:gd name="connsiteY32" fmla="*/ 301228 h 521731"/>
              <a:gd name="connsiteX33" fmla="*/ 251460 w 287655"/>
              <a:gd name="connsiteY33" fmla="*/ 395526 h 521731"/>
              <a:gd name="connsiteX34" fmla="*/ 246698 w 287655"/>
              <a:gd name="connsiteY34" fmla="*/ 396478 h 521731"/>
              <a:gd name="connsiteX35" fmla="*/ 176213 w 287655"/>
              <a:gd name="connsiteY35" fmla="*/ 358378 h 521731"/>
              <a:gd name="connsiteX36" fmla="*/ 953 w 287655"/>
              <a:gd name="connsiteY36" fmla="*/ 358378 h 521731"/>
              <a:gd name="connsiteX37" fmla="*/ 1905 w 287655"/>
              <a:gd name="connsiteY37" fmla="*/ 344091 h 521731"/>
              <a:gd name="connsiteX38" fmla="*/ 29528 w 287655"/>
              <a:gd name="connsiteY38" fmla="*/ 232648 h 521731"/>
              <a:gd name="connsiteX39" fmla="*/ 32385 w 287655"/>
              <a:gd name="connsiteY39" fmla="*/ 224076 h 521731"/>
              <a:gd name="connsiteX40" fmla="*/ 89535 w 287655"/>
              <a:gd name="connsiteY40" fmla="*/ 272653 h 521731"/>
              <a:gd name="connsiteX41" fmla="*/ 144780 w 287655"/>
              <a:gd name="connsiteY41" fmla="*/ 225981 h 521731"/>
              <a:gd name="connsiteX42" fmla="*/ 147638 w 287655"/>
              <a:gd name="connsiteY42" fmla="*/ 232648 h 521731"/>
              <a:gd name="connsiteX43" fmla="*/ 175260 w 287655"/>
              <a:gd name="connsiteY43" fmla="*/ 344091 h 521731"/>
              <a:gd name="connsiteX44" fmla="*/ 176213 w 287655"/>
              <a:gd name="connsiteY44" fmla="*/ 358378 h 521731"/>
              <a:gd name="connsiteX45" fmla="*/ 4763 w 287655"/>
              <a:gd name="connsiteY45" fmla="*/ 477441 h 521731"/>
              <a:gd name="connsiteX46" fmla="*/ 172403 w 287655"/>
              <a:gd name="connsiteY46" fmla="*/ 477441 h 521731"/>
              <a:gd name="connsiteX47" fmla="*/ 172403 w 287655"/>
              <a:gd name="connsiteY47" fmla="*/ 477441 h 521731"/>
              <a:gd name="connsiteX48" fmla="*/ 147638 w 287655"/>
              <a:gd name="connsiteY48" fmla="*/ 520303 h 521731"/>
              <a:gd name="connsiteX49" fmla="*/ 29528 w 287655"/>
              <a:gd name="connsiteY49" fmla="*/ 520303 h 521731"/>
              <a:gd name="connsiteX50" fmla="*/ 4763 w 287655"/>
              <a:gd name="connsiteY50" fmla="*/ 477441 h 521731"/>
              <a:gd name="connsiteX51" fmla="*/ 4763 w 287655"/>
              <a:gd name="connsiteY51" fmla="*/ 477441 h 521731"/>
              <a:gd name="connsiteX52" fmla="*/ 173355 w 287655"/>
              <a:gd name="connsiteY52" fmla="*/ 451723 h 521731"/>
              <a:gd name="connsiteX53" fmla="*/ 172403 w 287655"/>
              <a:gd name="connsiteY53" fmla="*/ 458391 h 521731"/>
              <a:gd name="connsiteX54" fmla="*/ 171450 w 287655"/>
              <a:gd name="connsiteY54" fmla="*/ 469821 h 521731"/>
              <a:gd name="connsiteX55" fmla="*/ 4763 w 287655"/>
              <a:gd name="connsiteY55" fmla="*/ 469821 h 521731"/>
              <a:gd name="connsiteX56" fmla="*/ 3810 w 287655"/>
              <a:gd name="connsiteY56" fmla="*/ 458391 h 521731"/>
              <a:gd name="connsiteX57" fmla="*/ 2858 w 287655"/>
              <a:gd name="connsiteY57" fmla="*/ 451723 h 521731"/>
              <a:gd name="connsiteX58" fmla="*/ 1905 w 287655"/>
              <a:gd name="connsiteY58" fmla="*/ 443151 h 521731"/>
              <a:gd name="connsiteX59" fmla="*/ 953 w 287655"/>
              <a:gd name="connsiteY59" fmla="*/ 435531 h 521731"/>
              <a:gd name="connsiteX60" fmla="*/ 953 w 287655"/>
              <a:gd name="connsiteY60" fmla="*/ 429816 h 521731"/>
              <a:gd name="connsiteX61" fmla="*/ 0 w 287655"/>
              <a:gd name="connsiteY61" fmla="*/ 422196 h 521731"/>
              <a:gd name="connsiteX62" fmla="*/ 0 w 287655"/>
              <a:gd name="connsiteY62" fmla="*/ 416481 h 521731"/>
              <a:gd name="connsiteX63" fmla="*/ 0 w 287655"/>
              <a:gd name="connsiteY63" fmla="*/ 407908 h 521731"/>
              <a:gd name="connsiteX64" fmla="*/ 0 w 287655"/>
              <a:gd name="connsiteY64" fmla="*/ 402193 h 521731"/>
              <a:gd name="connsiteX65" fmla="*/ 0 w 287655"/>
              <a:gd name="connsiteY65" fmla="*/ 393621 h 521731"/>
              <a:gd name="connsiteX66" fmla="*/ 0 w 287655"/>
              <a:gd name="connsiteY66" fmla="*/ 387906 h 521731"/>
              <a:gd name="connsiteX67" fmla="*/ 0 w 287655"/>
              <a:gd name="connsiteY67" fmla="*/ 379333 h 521731"/>
              <a:gd name="connsiteX68" fmla="*/ 0 w 287655"/>
              <a:gd name="connsiteY68" fmla="*/ 373618 h 521731"/>
              <a:gd name="connsiteX69" fmla="*/ 0 w 287655"/>
              <a:gd name="connsiteY69" fmla="*/ 365046 h 521731"/>
              <a:gd name="connsiteX70" fmla="*/ 0 w 287655"/>
              <a:gd name="connsiteY70" fmla="*/ 365046 h 521731"/>
              <a:gd name="connsiteX71" fmla="*/ 175260 w 287655"/>
              <a:gd name="connsiteY71" fmla="*/ 365046 h 521731"/>
              <a:gd name="connsiteX72" fmla="*/ 175260 w 287655"/>
              <a:gd name="connsiteY72" fmla="*/ 365046 h 521731"/>
              <a:gd name="connsiteX73" fmla="*/ 175260 w 287655"/>
              <a:gd name="connsiteY73" fmla="*/ 373618 h 521731"/>
              <a:gd name="connsiteX74" fmla="*/ 175260 w 287655"/>
              <a:gd name="connsiteY74" fmla="*/ 379333 h 521731"/>
              <a:gd name="connsiteX75" fmla="*/ 175260 w 287655"/>
              <a:gd name="connsiteY75" fmla="*/ 387906 h 521731"/>
              <a:gd name="connsiteX76" fmla="*/ 175260 w 287655"/>
              <a:gd name="connsiteY76" fmla="*/ 393621 h 521731"/>
              <a:gd name="connsiteX77" fmla="*/ 175260 w 287655"/>
              <a:gd name="connsiteY77" fmla="*/ 402193 h 521731"/>
              <a:gd name="connsiteX78" fmla="*/ 175260 w 287655"/>
              <a:gd name="connsiteY78" fmla="*/ 407908 h 521731"/>
              <a:gd name="connsiteX79" fmla="*/ 175260 w 287655"/>
              <a:gd name="connsiteY79" fmla="*/ 416481 h 521731"/>
              <a:gd name="connsiteX80" fmla="*/ 175260 w 287655"/>
              <a:gd name="connsiteY80" fmla="*/ 422196 h 521731"/>
              <a:gd name="connsiteX81" fmla="*/ 174308 w 287655"/>
              <a:gd name="connsiteY81" fmla="*/ 429816 h 521731"/>
              <a:gd name="connsiteX82" fmla="*/ 174308 w 287655"/>
              <a:gd name="connsiteY82" fmla="*/ 435531 h 521731"/>
              <a:gd name="connsiteX83" fmla="*/ 173355 w 287655"/>
              <a:gd name="connsiteY83" fmla="*/ 443151 h 521731"/>
              <a:gd name="connsiteX84" fmla="*/ 173355 w 287655"/>
              <a:gd name="connsiteY84" fmla="*/ 451723 h 521731"/>
              <a:gd name="connsiteX85" fmla="*/ 89535 w 287655"/>
              <a:gd name="connsiteY85" fmla="*/ 265986 h 521731"/>
              <a:gd name="connsiteX86" fmla="*/ 32385 w 287655"/>
              <a:gd name="connsiteY86" fmla="*/ 217408 h 521731"/>
              <a:gd name="connsiteX87" fmla="*/ 41910 w 287655"/>
              <a:gd name="connsiteY87" fmla="*/ 192643 h 521731"/>
              <a:gd name="connsiteX88" fmla="*/ 41910 w 287655"/>
              <a:gd name="connsiteY88" fmla="*/ 192643 h 521731"/>
              <a:gd name="connsiteX89" fmla="*/ 50483 w 287655"/>
              <a:gd name="connsiteY89" fmla="*/ 167878 h 521731"/>
              <a:gd name="connsiteX90" fmla="*/ 50483 w 287655"/>
              <a:gd name="connsiteY90" fmla="*/ 167878 h 521731"/>
              <a:gd name="connsiteX91" fmla="*/ 125730 w 287655"/>
              <a:gd name="connsiteY91" fmla="*/ 167878 h 521731"/>
              <a:gd name="connsiteX92" fmla="*/ 125730 w 287655"/>
              <a:gd name="connsiteY92" fmla="*/ 167878 h 521731"/>
              <a:gd name="connsiteX93" fmla="*/ 134303 w 287655"/>
              <a:gd name="connsiteY93" fmla="*/ 193596 h 521731"/>
              <a:gd name="connsiteX94" fmla="*/ 134303 w 287655"/>
              <a:gd name="connsiteY94" fmla="*/ 194548 h 521731"/>
              <a:gd name="connsiteX95" fmla="*/ 138113 w 287655"/>
              <a:gd name="connsiteY95" fmla="*/ 205978 h 521731"/>
              <a:gd name="connsiteX96" fmla="*/ 139065 w 287655"/>
              <a:gd name="connsiteY96" fmla="*/ 208836 h 521731"/>
              <a:gd name="connsiteX97" fmla="*/ 142875 w 287655"/>
              <a:gd name="connsiteY97" fmla="*/ 220266 h 521731"/>
              <a:gd name="connsiteX98" fmla="*/ 89535 w 287655"/>
              <a:gd name="connsiteY98" fmla="*/ 265986 h 521731"/>
              <a:gd name="connsiteX99" fmla="*/ 128588 w 287655"/>
              <a:gd name="connsiteY99" fmla="*/ 167878 h 521731"/>
              <a:gd name="connsiteX100" fmla="*/ 130493 w 287655"/>
              <a:gd name="connsiteY100" fmla="*/ 173593 h 521731"/>
              <a:gd name="connsiteX101" fmla="*/ 128588 w 287655"/>
              <a:gd name="connsiteY101" fmla="*/ 167878 h 521731"/>
              <a:gd name="connsiteX102" fmla="*/ 60008 w 287655"/>
              <a:gd name="connsiteY102" fmla="*/ 41196 h 521731"/>
              <a:gd name="connsiteX103" fmla="*/ 74295 w 287655"/>
              <a:gd name="connsiteY103" fmla="*/ 2143 h 521731"/>
              <a:gd name="connsiteX104" fmla="*/ 101918 w 287655"/>
              <a:gd name="connsiteY104" fmla="*/ 2143 h 521731"/>
              <a:gd name="connsiteX105" fmla="*/ 117158 w 287655"/>
              <a:gd name="connsiteY105" fmla="*/ 40243 h 521731"/>
              <a:gd name="connsiteX106" fmla="*/ 116205 w 287655"/>
              <a:gd name="connsiteY106" fmla="*/ 54531 h 521731"/>
              <a:gd name="connsiteX107" fmla="*/ 116205 w 287655"/>
              <a:gd name="connsiteY107" fmla="*/ 108823 h 521731"/>
              <a:gd name="connsiteX108" fmla="*/ 126683 w 287655"/>
              <a:gd name="connsiteY108" fmla="*/ 159306 h 521731"/>
              <a:gd name="connsiteX109" fmla="*/ 50483 w 287655"/>
              <a:gd name="connsiteY109" fmla="*/ 159306 h 521731"/>
              <a:gd name="connsiteX110" fmla="*/ 60960 w 287655"/>
              <a:gd name="connsiteY110" fmla="*/ 108823 h 521731"/>
              <a:gd name="connsiteX111" fmla="*/ 60960 w 287655"/>
              <a:gd name="connsiteY111" fmla="*/ 54531 h 521731"/>
              <a:gd name="connsiteX112" fmla="*/ 60008 w 287655"/>
              <a:gd name="connsiteY112" fmla="*/ 41196 h 5217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</a:cxnLst>
            <a:rect l="l" t="t" r="r" b="b"/>
            <a:pathLst>
              <a:path w="287655" h="521731">
                <a:moveTo>
                  <a:pt x="269558" y="503158"/>
                </a:moveTo>
                <a:lnTo>
                  <a:pt x="261938" y="501253"/>
                </a:lnTo>
                <a:cubicBezTo>
                  <a:pt x="259080" y="500301"/>
                  <a:pt x="256223" y="500301"/>
                  <a:pt x="252413" y="500301"/>
                </a:cubicBezTo>
                <a:lnTo>
                  <a:pt x="251460" y="406956"/>
                </a:lnTo>
                <a:cubicBezTo>
                  <a:pt x="272415" y="400288"/>
                  <a:pt x="287655" y="348853"/>
                  <a:pt x="287655" y="286941"/>
                </a:cubicBezTo>
                <a:cubicBezTo>
                  <a:pt x="287655" y="266938"/>
                  <a:pt x="285750" y="247888"/>
                  <a:pt x="282893" y="231696"/>
                </a:cubicBezTo>
                <a:lnTo>
                  <a:pt x="209550" y="231696"/>
                </a:lnTo>
                <a:cubicBezTo>
                  <a:pt x="206693" y="247888"/>
                  <a:pt x="204788" y="266938"/>
                  <a:pt x="204788" y="286941"/>
                </a:cubicBezTo>
                <a:cubicBezTo>
                  <a:pt x="204788" y="347901"/>
                  <a:pt x="220028" y="398383"/>
                  <a:pt x="240030" y="406003"/>
                </a:cubicBezTo>
                <a:lnTo>
                  <a:pt x="240983" y="500301"/>
                </a:lnTo>
                <a:cubicBezTo>
                  <a:pt x="238125" y="500301"/>
                  <a:pt x="236220" y="501253"/>
                  <a:pt x="233363" y="501253"/>
                </a:cubicBezTo>
                <a:lnTo>
                  <a:pt x="225743" y="503158"/>
                </a:lnTo>
                <a:cubicBezTo>
                  <a:pt x="218123" y="505063"/>
                  <a:pt x="219075" y="506968"/>
                  <a:pt x="226695" y="506968"/>
                </a:cubicBezTo>
                <a:lnTo>
                  <a:pt x="265748" y="506968"/>
                </a:lnTo>
                <a:cubicBezTo>
                  <a:pt x="276225" y="506968"/>
                  <a:pt x="277178" y="505063"/>
                  <a:pt x="269558" y="503158"/>
                </a:cubicBezTo>
                <a:close/>
                <a:moveTo>
                  <a:pt x="218123" y="236458"/>
                </a:moveTo>
                <a:cubicBezTo>
                  <a:pt x="218123" y="235506"/>
                  <a:pt x="219075" y="235506"/>
                  <a:pt x="220028" y="235506"/>
                </a:cubicBezTo>
                <a:lnTo>
                  <a:pt x="223838" y="235506"/>
                </a:lnTo>
                <a:cubicBezTo>
                  <a:pt x="224790" y="235506"/>
                  <a:pt x="224790" y="235506"/>
                  <a:pt x="224790" y="236458"/>
                </a:cubicBezTo>
                <a:cubicBezTo>
                  <a:pt x="224790" y="236458"/>
                  <a:pt x="224790" y="237411"/>
                  <a:pt x="224790" y="237411"/>
                </a:cubicBezTo>
                <a:cubicBezTo>
                  <a:pt x="224790" y="237411"/>
                  <a:pt x="224790" y="237411"/>
                  <a:pt x="224790" y="238363"/>
                </a:cubicBezTo>
                <a:cubicBezTo>
                  <a:pt x="222885" y="250746"/>
                  <a:pt x="221933" y="265033"/>
                  <a:pt x="221933" y="279321"/>
                </a:cubicBezTo>
                <a:cubicBezTo>
                  <a:pt x="221933" y="284083"/>
                  <a:pt x="221933" y="289798"/>
                  <a:pt x="221933" y="294561"/>
                </a:cubicBezTo>
                <a:cubicBezTo>
                  <a:pt x="221933" y="294561"/>
                  <a:pt x="221933" y="295513"/>
                  <a:pt x="221933" y="295513"/>
                </a:cubicBezTo>
                <a:cubicBezTo>
                  <a:pt x="221933" y="295513"/>
                  <a:pt x="220980" y="296466"/>
                  <a:pt x="220980" y="296466"/>
                </a:cubicBezTo>
                <a:lnTo>
                  <a:pt x="218123" y="296466"/>
                </a:lnTo>
                <a:cubicBezTo>
                  <a:pt x="217170" y="296466"/>
                  <a:pt x="216218" y="295513"/>
                  <a:pt x="216218" y="294561"/>
                </a:cubicBezTo>
                <a:cubicBezTo>
                  <a:pt x="216218" y="288846"/>
                  <a:pt x="216218" y="284083"/>
                  <a:pt x="216218" y="278368"/>
                </a:cubicBezTo>
                <a:cubicBezTo>
                  <a:pt x="215265" y="263128"/>
                  <a:pt x="216218" y="248841"/>
                  <a:pt x="218123" y="236458"/>
                </a:cubicBezTo>
                <a:close/>
                <a:moveTo>
                  <a:pt x="246698" y="396478"/>
                </a:moveTo>
                <a:cubicBezTo>
                  <a:pt x="243840" y="396478"/>
                  <a:pt x="242888" y="395526"/>
                  <a:pt x="242888" y="395526"/>
                </a:cubicBezTo>
                <a:cubicBezTo>
                  <a:pt x="227648" y="388858"/>
                  <a:pt x="216218" y="349806"/>
                  <a:pt x="214313" y="301228"/>
                </a:cubicBezTo>
                <a:lnTo>
                  <a:pt x="280035" y="301228"/>
                </a:lnTo>
                <a:cubicBezTo>
                  <a:pt x="278130" y="350758"/>
                  <a:pt x="266700" y="389811"/>
                  <a:pt x="251460" y="395526"/>
                </a:cubicBezTo>
                <a:cubicBezTo>
                  <a:pt x="251460" y="395526"/>
                  <a:pt x="249555" y="396478"/>
                  <a:pt x="246698" y="396478"/>
                </a:cubicBezTo>
                <a:close/>
                <a:moveTo>
                  <a:pt x="176213" y="358378"/>
                </a:moveTo>
                <a:lnTo>
                  <a:pt x="953" y="358378"/>
                </a:lnTo>
                <a:cubicBezTo>
                  <a:pt x="953" y="353616"/>
                  <a:pt x="1905" y="348853"/>
                  <a:pt x="1905" y="344091"/>
                </a:cubicBezTo>
                <a:cubicBezTo>
                  <a:pt x="6668" y="304086"/>
                  <a:pt x="15240" y="268843"/>
                  <a:pt x="29528" y="232648"/>
                </a:cubicBezTo>
                <a:cubicBezTo>
                  <a:pt x="30480" y="229791"/>
                  <a:pt x="31433" y="226933"/>
                  <a:pt x="32385" y="224076"/>
                </a:cubicBezTo>
                <a:lnTo>
                  <a:pt x="89535" y="272653"/>
                </a:lnTo>
                <a:lnTo>
                  <a:pt x="144780" y="225981"/>
                </a:lnTo>
                <a:cubicBezTo>
                  <a:pt x="145733" y="227886"/>
                  <a:pt x="146685" y="230743"/>
                  <a:pt x="147638" y="232648"/>
                </a:cubicBezTo>
                <a:cubicBezTo>
                  <a:pt x="161925" y="269796"/>
                  <a:pt x="170498" y="304086"/>
                  <a:pt x="175260" y="344091"/>
                </a:cubicBezTo>
                <a:cubicBezTo>
                  <a:pt x="175260" y="348853"/>
                  <a:pt x="175260" y="353616"/>
                  <a:pt x="176213" y="358378"/>
                </a:cubicBezTo>
                <a:close/>
                <a:moveTo>
                  <a:pt x="4763" y="477441"/>
                </a:moveTo>
                <a:lnTo>
                  <a:pt x="172403" y="477441"/>
                </a:lnTo>
                <a:cubicBezTo>
                  <a:pt x="172403" y="477441"/>
                  <a:pt x="172403" y="477441"/>
                  <a:pt x="172403" y="477441"/>
                </a:cubicBezTo>
                <a:cubicBezTo>
                  <a:pt x="171450" y="495538"/>
                  <a:pt x="171450" y="517446"/>
                  <a:pt x="147638" y="520303"/>
                </a:cubicBezTo>
                <a:cubicBezTo>
                  <a:pt x="132398" y="522208"/>
                  <a:pt x="44768" y="522208"/>
                  <a:pt x="29528" y="520303"/>
                </a:cubicBezTo>
                <a:cubicBezTo>
                  <a:pt x="5715" y="517446"/>
                  <a:pt x="5715" y="495538"/>
                  <a:pt x="4763" y="477441"/>
                </a:cubicBezTo>
                <a:cubicBezTo>
                  <a:pt x="4763" y="477441"/>
                  <a:pt x="4763" y="477441"/>
                  <a:pt x="4763" y="477441"/>
                </a:cubicBezTo>
                <a:close/>
                <a:moveTo>
                  <a:pt x="173355" y="451723"/>
                </a:moveTo>
                <a:cubicBezTo>
                  <a:pt x="173355" y="453628"/>
                  <a:pt x="173355" y="456486"/>
                  <a:pt x="172403" y="458391"/>
                </a:cubicBezTo>
                <a:cubicBezTo>
                  <a:pt x="172403" y="462201"/>
                  <a:pt x="171450" y="466011"/>
                  <a:pt x="171450" y="469821"/>
                </a:cubicBezTo>
                <a:lnTo>
                  <a:pt x="4763" y="469821"/>
                </a:lnTo>
                <a:cubicBezTo>
                  <a:pt x="4763" y="466011"/>
                  <a:pt x="3810" y="462201"/>
                  <a:pt x="3810" y="458391"/>
                </a:cubicBezTo>
                <a:cubicBezTo>
                  <a:pt x="3810" y="456486"/>
                  <a:pt x="3810" y="453628"/>
                  <a:pt x="2858" y="451723"/>
                </a:cubicBezTo>
                <a:cubicBezTo>
                  <a:pt x="2858" y="448866"/>
                  <a:pt x="2858" y="446008"/>
                  <a:pt x="1905" y="443151"/>
                </a:cubicBezTo>
                <a:cubicBezTo>
                  <a:pt x="1905" y="440293"/>
                  <a:pt x="1905" y="438388"/>
                  <a:pt x="953" y="435531"/>
                </a:cubicBezTo>
                <a:cubicBezTo>
                  <a:pt x="953" y="433626"/>
                  <a:pt x="953" y="431721"/>
                  <a:pt x="953" y="429816"/>
                </a:cubicBezTo>
                <a:cubicBezTo>
                  <a:pt x="953" y="426958"/>
                  <a:pt x="953" y="424101"/>
                  <a:pt x="0" y="422196"/>
                </a:cubicBezTo>
                <a:cubicBezTo>
                  <a:pt x="0" y="420291"/>
                  <a:pt x="0" y="418386"/>
                  <a:pt x="0" y="416481"/>
                </a:cubicBezTo>
                <a:cubicBezTo>
                  <a:pt x="0" y="413623"/>
                  <a:pt x="0" y="410766"/>
                  <a:pt x="0" y="407908"/>
                </a:cubicBezTo>
                <a:cubicBezTo>
                  <a:pt x="0" y="406003"/>
                  <a:pt x="0" y="404098"/>
                  <a:pt x="0" y="402193"/>
                </a:cubicBezTo>
                <a:cubicBezTo>
                  <a:pt x="0" y="399336"/>
                  <a:pt x="0" y="396478"/>
                  <a:pt x="0" y="393621"/>
                </a:cubicBezTo>
                <a:cubicBezTo>
                  <a:pt x="0" y="391716"/>
                  <a:pt x="0" y="389811"/>
                  <a:pt x="0" y="387906"/>
                </a:cubicBezTo>
                <a:cubicBezTo>
                  <a:pt x="0" y="385048"/>
                  <a:pt x="0" y="382191"/>
                  <a:pt x="0" y="379333"/>
                </a:cubicBezTo>
                <a:cubicBezTo>
                  <a:pt x="0" y="377428"/>
                  <a:pt x="0" y="375523"/>
                  <a:pt x="0" y="373618"/>
                </a:cubicBezTo>
                <a:cubicBezTo>
                  <a:pt x="0" y="370761"/>
                  <a:pt x="0" y="367903"/>
                  <a:pt x="0" y="365046"/>
                </a:cubicBezTo>
                <a:cubicBezTo>
                  <a:pt x="0" y="365046"/>
                  <a:pt x="0" y="365046"/>
                  <a:pt x="0" y="365046"/>
                </a:cubicBezTo>
                <a:lnTo>
                  <a:pt x="175260" y="365046"/>
                </a:lnTo>
                <a:cubicBezTo>
                  <a:pt x="175260" y="365046"/>
                  <a:pt x="175260" y="365046"/>
                  <a:pt x="175260" y="365046"/>
                </a:cubicBezTo>
                <a:cubicBezTo>
                  <a:pt x="175260" y="367903"/>
                  <a:pt x="175260" y="370761"/>
                  <a:pt x="175260" y="373618"/>
                </a:cubicBezTo>
                <a:cubicBezTo>
                  <a:pt x="175260" y="375523"/>
                  <a:pt x="175260" y="377428"/>
                  <a:pt x="175260" y="379333"/>
                </a:cubicBezTo>
                <a:cubicBezTo>
                  <a:pt x="175260" y="382191"/>
                  <a:pt x="175260" y="385048"/>
                  <a:pt x="175260" y="387906"/>
                </a:cubicBezTo>
                <a:cubicBezTo>
                  <a:pt x="175260" y="389811"/>
                  <a:pt x="175260" y="391716"/>
                  <a:pt x="175260" y="393621"/>
                </a:cubicBezTo>
                <a:cubicBezTo>
                  <a:pt x="175260" y="396478"/>
                  <a:pt x="175260" y="399336"/>
                  <a:pt x="175260" y="402193"/>
                </a:cubicBezTo>
                <a:cubicBezTo>
                  <a:pt x="175260" y="404098"/>
                  <a:pt x="175260" y="406003"/>
                  <a:pt x="175260" y="407908"/>
                </a:cubicBezTo>
                <a:cubicBezTo>
                  <a:pt x="175260" y="410766"/>
                  <a:pt x="175260" y="413623"/>
                  <a:pt x="175260" y="416481"/>
                </a:cubicBezTo>
                <a:cubicBezTo>
                  <a:pt x="175260" y="418386"/>
                  <a:pt x="175260" y="420291"/>
                  <a:pt x="175260" y="422196"/>
                </a:cubicBezTo>
                <a:cubicBezTo>
                  <a:pt x="175260" y="425053"/>
                  <a:pt x="175260" y="427911"/>
                  <a:pt x="174308" y="429816"/>
                </a:cubicBezTo>
                <a:cubicBezTo>
                  <a:pt x="174308" y="431721"/>
                  <a:pt x="174308" y="433626"/>
                  <a:pt x="174308" y="435531"/>
                </a:cubicBezTo>
                <a:cubicBezTo>
                  <a:pt x="174308" y="438388"/>
                  <a:pt x="174308" y="440293"/>
                  <a:pt x="173355" y="443151"/>
                </a:cubicBezTo>
                <a:cubicBezTo>
                  <a:pt x="174308" y="446008"/>
                  <a:pt x="173355" y="448866"/>
                  <a:pt x="173355" y="451723"/>
                </a:cubicBezTo>
                <a:close/>
                <a:moveTo>
                  <a:pt x="89535" y="265986"/>
                </a:moveTo>
                <a:lnTo>
                  <a:pt x="32385" y="217408"/>
                </a:lnTo>
                <a:cubicBezTo>
                  <a:pt x="35243" y="208836"/>
                  <a:pt x="39053" y="200263"/>
                  <a:pt x="41910" y="192643"/>
                </a:cubicBezTo>
                <a:cubicBezTo>
                  <a:pt x="41910" y="192643"/>
                  <a:pt x="41910" y="192643"/>
                  <a:pt x="41910" y="192643"/>
                </a:cubicBezTo>
                <a:cubicBezTo>
                  <a:pt x="44768" y="184071"/>
                  <a:pt x="47625" y="176451"/>
                  <a:pt x="50483" y="167878"/>
                </a:cubicBezTo>
                <a:cubicBezTo>
                  <a:pt x="50483" y="167878"/>
                  <a:pt x="50483" y="167878"/>
                  <a:pt x="50483" y="167878"/>
                </a:cubicBezTo>
                <a:lnTo>
                  <a:pt x="125730" y="167878"/>
                </a:lnTo>
                <a:cubicBezTo>
                  <a:pt x="125730" y="167878"/>
                  <a:pt x="125730" y="167878"/>
                  <a:pt x="125730" y="167878"/>
                </a:cubicBezTo>
                <a:cubicBezTo>
                  <a:pt x="128588" y="176451"/>
                  <a:pt x="131445" y="185023"/>
                  <a:pt x="134303" y="193596"/>
                </a:cubicBezTo>
                <a:cubicBezTo>
                  <a:pt x="134303" y="193596"/>
                  <a:pt x="134303" y="194548"/>
                  <a:pt x="134303" y="194548"/>
                </a:cubicBezTo>
                <a:cubicBezTo>
                  <a:pt x="135255" y="198358"/>
                  <a:pt x="137160" y="202168"/>
                  <a:pt x="138113" y="205978"/>
                </a:cubicBezTo>
                <a:cubicBezTo>
                  <a:pt x="138113" y="206931"/>
                  <a:pt x="139065" y="207883"/>
                  <a:pt x="139065" y="208836"/>
                </a:cubicBezTo>
                <a:cubicBezTo>
                  <a:pt x="140018" y="212646"/>
                  <a:pt x="141923" y="216456"/>
                  <a:pt x="142875" y="220266"/>
                </a:cubicBezTo>
                <a:lnTo>
                  <a:pt x="89535" y="265986"/>
                </a:lnTo>
                <a:close/>
                <a:moveTo>
                  <a:pt x="128588" y="167878"/>
                </a:moveTo>
                <a:cubicBezTo>
                  <a:pt x="129540" y="169783"/>
                  <a:pt x="129540" y="171688"/>
                  <a:pt x="130493" y="173593"/>
                </a:cubicBezTo>
                <a:cubicBezTo>
                  <a:pt x="129540" y="171688"/>
                  <a:pt x="129540" y="169783"/>
                  <a:pt x="128588" y="167878"/>
                </a:cubicBezTo>
                <a:close/>
                <a:moveTo>
                  <a:pt x="60008" y="41196"/>
                </a:moveTo>
                <a:cubicBezTo>
                  <a:pt x="59055" y="26908"/>
                  <a:pt x="60960" y="9763"/>
                  <a:pt x="74295" y="2143"/>
                </a:cubicBezTo>
                <a:cubicBezTo>
                  <a:pt x="79058" y="-714"/>
                  <a:pt x="97155" y="-714"/>
                  <a:pt x="101918" y="2143"/>
                </a:cubicBezTo>
                <a:cubicBezTo>
                  <a:pt x="116205" y="9763"/>
                  <a:pt x="117158" y="26908"/>
                  <a:pt x="117158" y="40243"/>
                </a:cubicBezTo>
                <a:cubicBezTo>
                  <a:pt x="120968" y="41196"/>
                  <a:pt x="120015" y="53578"/>
                  <a:pt x="116205" y="54531"/>
                </a:cubicBezTo>
                <a:cubicBezTo>
                  <a:pt x="114300" y="72628"/>
                  <a:pt x="113348" y="90726"/>
                  <a:pt x="116205" y="108823"/>
                </a:cubicBezTo>
                <a:cubicBezTo>
                  <a:pt x="118110" y="125968"/>
                  <a:pt x="121920" y="143113"/>
                  <a:pt x="126683" y="159306"/>
                </a:cubicBezTo>
                <a:lnTo>
                  <a:pt x="50483" y="159306"/>
                </a:lnTo>
                <a:cubicBezTo>
                  <a:pt x="55245" y="143113"/>
                  <a:pt x="59055" y="125968"/>
                  <a:pt x="60960" y="108823"/>
                </a:cubicBezTo>
                <a:cubicBezTo>
                  <a:pt x="62865" y="90726"/>
                  <a:pt x="61913" y="72628"/>
                  <a:pt x="60960" y="54531"/>
                </a:cubicBezTo>
                <a:cubicBezTo>
                  <a:pt x="56198" y="53578"/>
                  <a:pt x="56198" y="42148"/>
                  <a:pt x="60008" y="41196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>
              <a:latin typeface="Microsoft YaHei" panose="020B0503020204020204" pitchFamily="34" charset="-122"/>
              <a:ea typeface="Microsoft YaHei" panose="020B0503020204020204" pitchFamily="34" charset="-122"/>
              <a:sym typeface="Microsoft YaHei" panose="020B0503020204020204" pitchFamily="34" charset="-122"/>
            </a:endParaRPr>
          </a:p>
        </p:txBody>
      </p:sp>
      <p:sp>
        <p:nvSpPr>
          <p:cNvPr id="165" name="图形 163">
            <a:extLst>
              <a:ext uri="{FF2B5EF4-FFF2-40B4-BE49-F238E27FC236}">
                <a16:creationId xmlns:a16="http://schemas.microsoft.com/office/drawing/2014/main" id="{76E2E0CF-2C9C-42CE-99F3-C6F7DF31D6E3}"/>
              </a:ext>
            </a:extLst>
          </p:cNvPr>
          <p:cNvSpPr/>
          <p:nvPr/>
        </p:nvSpPr>
        <p:spPr>
          <a:xfrm>
            <a:off x="9421388" y="3496542"/>
            <a:ext cx="583114" cy="484176"/>
          </a:xfrm>
          <a:custGeom>
            <a:avLst/>
            <a:gdLst>
              <a:gd name="connsiteX0" fmla="*/ 18820 w 559132"/>
              <a:gd name="connsiteY0" fmla="*/ 440055 h 464263"/>
              <a:gd name="connsiteX1" fmla="*/ 116927 w 559132"/>
              <a:gd name="connsiteY1" fmla="*/ 454343 h 464263"/>
              <a:gd name="connsiteX2" fmla="*/ 155027 w 559132"/>
              <a:gd name="connsiteY2" fmla="*/ 419100 h 464263"/>
              <a:gd name="connsiteX3" fmla="*/ 185507 w 559132"/>
              <a:gd name="connsiteY3" fmla="*/ 373380 h 464263"/>
              <a:gd name="connsiteX4" fmla="*/ 191222 w 559132"/>
              <a:gd name="connsiteY4" fmla="*/ 416243 h 464263"/>
              <a:gd name="connsiteX5" fmla="*/ 233132 w 559132"/>
              <a:gd name="connsiteY5" fmla="*/ 406718 h 464263"/>
              <a:gd name="connsiteX6" fmla="*/ 243610 w 559132"/>
              <a:gd name="connsiteY6" fmla="*/ 352425 h 464263"/>
              <a:gd name="connsiteX7" fmla="*/ 244562 w 559132"/>
              <a:gd name="connsiteY7" fmla="*/ 277178 h 464263"/>
              <a:gd name="connsiteX8" fmla="*/ 249325 w 559132"/>
              <a:gd name="connsiteY8" fmla="*/ 278130 h 464263"/>
              <a:gd name="connsiteX9" fmla="*/ 274090 w 559132"/>
              <a:gd name="connsiteY9" fmla="*/ 262890 h 464263"/>
              <a:gd name="connsiteX10" fmla="*/ 286472 w 559132"/>
              <a:gd name="connsiteY10" fmla="*/ 241935 h 464263"/>
              <a:gd name="connsiteX11" fmla="*/ 290282 w 559132"/>
              <a:gd name="connsiteY11" fmla="*/ 219075 h 464263"/>
              <a:gd name="connsiteX12" fmla="*/ 279805 w 559132"/>
              <a:gd name="connsiteY12" fmla="*/ 203835 h 464263"/>
              <a:gd name="connsiteX13" fmla="*/ 172172 w 559132"/>
              <a:gd name="connsiteY13" fmla="*/ 140018 h 464263"/>
              <a:gd name="connsiteX14" fmla="*/ 176935 w 559132"/>
              <a:gd name="connsiteY14" fmla="*/ 89535 h 464263"/>
              <a:gd name="connsiteX15" fmla="*/ 208367 w 559132"/>
              <a:gd name="connsiteY15" fmla="*/ 23813 h 464263"/>
              <a:gd name="connsiteX16" fmla="*/ 233132 w 559132"/>
              <a:gd name="connsiteY16" fmla="*/ 15240 h 464263"/>
              <a:gd name="connsiteX17" fmla="*/ 213130 w 559132"/>
              <a:gd name="connsiteY17" fmla="*/ 34290 h 464263"/>
              <a:gd name="connsiteX18" fmla="*/ 200747 w 559132"/>
              <a:gd name="connsiteY18" fmla="*/ 87630 h 464263"/>
              <a:gd name="connsiteX19" fmla="*/ 217892 w 559132"/>
              <a:gd name="connsiteY19" fmla="*/ 102870 h 464263"/>
              <a:gd name="connsiteX20" fmla="*/ 224560 w 559132"/>
              <a:gd name="connsiteY20" fmla="*/ 103823 h 464263"/>
              <a:gd name="connsiteX21" fmla="*/ 256945 w 559132"/>
              <a:gd name="connsiteY21" fmla="*/ 76200 h 464263"/>
              <a:gd name="connsiteX22" fmla="*/ 281710 w 559132"/>
              <a:gd name="connsiteY22" fmla="*/ 88583 h 464263"/>
              <a:gd name="connsiteX23" fmla="*/ 300760 w 559132"/>
              <a:gd name="connsiteY23" fmla="*/ 70485 h 464263"/>
              <a:gd name="connsiteX24" fmla="*/ 267422 w 559132"/>
              <a:gd name="connsiteY24" fmla="*/ 12383 h 464263"/>
              <a:gd name="connsiteX25" fmla="*/ 324572 w 559132"/>
              <a:gd name="connsiteY25" fmla="*/ 24765 h 464263"/>
              <a:gd name="connsiteX26" fmla="*/ 356957 w 559132"/>
              <a:gd name="connsiteY26" fmla="*/ 58103 h 464263"/>
              <a:gd name="connsiteX27" fmla="*/ 361720 w 559132"/>
              <a:gd name="connsiteY27" fmla="*/ 64770 h 464263"/>
              <a:gd name="connsiteX28" fmla="*/ 367435 w 559132"/>
              <a:gd name="connsiteY28" fmla="*/ 71438 h 464263"/>
              <a:gd name="connsiteX29" fmla="*/ 276947 w 559132"/>
              <a:gd name="connsiteY29" fmla="*/ 125730 h 464263"/>
              <a:gd name="connsiteX30" fmla="*/ 265517 w 559132"/>
              <a:gd name="connsiteY30" fmla="*/ 142875 h 464263"/>
              <a:gd name="connsiteX31" fmla="*/ 269327 w 559132"/>
              <a:gd name="connsiteY31" fmla="*/ 163830 h 464263"/>
              <a:gd name="connsiteX32" fmla="*/ 281710 w 559132"/>
              <a:gd name="connsiteY32" fmla="*/ 184785 h 464263"/>
              <a:gd name="connsiteX33" fmla="*/ 306475 w 559132"/>
              <a:gd name="connsiteY33" fmla="*/ 199073 h 464263"/>
              <a:gd name="connsiteX34" fmla="*/ 313142 w 559132"/>
              <a:gd name="connsiteY34" fmla="*/ 198120 h 464263"/>
              <a:gd name="connsiteX35" fmla="*/ 315047 w 559132"/>
              <a:gd name="connsiteY35" fmla="*/ 273368 h 464263"/>
              <a:gd name="connsiteX36" fmla="*/ 325525 w 559132"/>
              <a:gd name="connsiteY36" fmla="*/ 326708 h 464263"/>
              <a:gd name="connsiteX37" fmla="*/ 367435 w 559132"/>
              <a:gd name="connsiteY37" fmla="*/ 336233 h 464263"/>
              <a:gd name="connsiteX38" fmla="*/ 373150 w 559132"/>
              <a:gd name="connsiteY38" fmla="*/ 293370 h 464263"/>
              <a:gd name="connsiteX39" fmla="*/ 403630 w 559132"/>
              <a:gd name="connsiteY39" fmla="*/ 339090 h 464263"/>
              <a:gd name="connsiteX40" fmla="*/ 441730 w 559132"/>
              <a:gd name="connsiteY40" fmla="*/ 374333 h 464263"/>
              <a:gd name="connsiteX41" fmla="*/ 539837 w 559132"/>
              <a:gd name="connsiteY41" fmla="*/ 360045 h 464263"/>
              <a:gd name="connsiteX42" fmla="*/ 545552 w 559132"/>
              <a:gd name="connsiteY42" fmla="*/ 260985 h 464263"/>
              <a:gd name="connsiteX43" fmla="*/ 490307 w 559132"/>
              <a:gd name="connsiteY43" fmla="*/ 168593 h 464263"/>
              <a:gd name="connsiteX44" fmla="*/ 445540 w 559132"/>
              <a:gd name="connsiteY44" fmla="*/ 118110 h 464263"/>
              <a:gd name="connsiteX45" fmla="*/ 451255 w 559132"/>
              <a:gd name="connsiteY45" fmla="*/ 105728 h 464263"/>
              <a:gd name="connsiteX46" fmla="*/ 447445 w 559132"/>
              <a:gd name="connsiteY46" fmla="*/ 84773 h 464263"/>
              <a:gd name="connsiteX47" fmla="*/ 435062 w 559132"/>
              <a:gd name="connsiteY47" fmla="*/ 63818 h 464263"/>
              <a:gd name="connsiteX48" fmla="*/ 410297 w 559132"/>
              <a:gd name="connsiteY48" fmla="*/ 49530 h 464263"/>
              <a:gd name="connsiteX49" fmla="*/ 410297 w 559132"/>
              <a:gd name="connsiteY49" fmla="*/ 49530 h 464263"/>
              <a:gd name="connsiteX50" fmla="*/ 397915 w 559132"/>
              <a:gd name="connsiteY50" fmla="*/ 52388 h 464263"/>
              <a:gd name="connsiteX51" fmla="*/ 378865 w 559132"/>
              <a:gd name="connsiteY51" fmla="*/ 63818 h 464263"/>
              <a:gd name="connsiteX52" fmla="*/ 362672 w 559132"/>
              <a:gd name="connsiteY52" fmla="*/ 45720 h 464263"/>
              <a:gd name="connsiteX53" fmla="*/ 355052 w 559132"/>
              <a:gd name="connsiteY53" fmla="*/ 37148 h 464263"/>
              <a:gd name="connsiteX54" fmla="*/ 304570 w 559132"/>
              <a:gd name="connsiteY54" fmla="*/ 953 h 464263"/>
              <a:gd name="connsiteX55" fmla="*/ 285520 w 559132"/>
              <a:gd name="connsiteY55" fmla="*/ 0 h 464263"/>
              <a:gd name="connsiteX56" fmla="*/ 252182 w 559132"/>
              <a:gd name="connsiteY56" fmla="*/ 6668 h 464263"/>
              <a:gd name="connsiteX57" fmla="*/ 251230 w 559132"/>
              <a:gd name="connsiteY57" fmla="*/ 6668 h 464263"/>
              <a:gd name="connsiteX58" fmla="*/ 235037 w 559132"/>
              <a:gd name="connsiteY58" fmla="*/ 4763 h 464263"/>
              <a:gd name="connsiteX59" fmla="*/ 235037 w 559132"/>
              <a:gd name="connsiteY59" fmla="*/ 4763 h 464263"/>
              <a:gd name="connsiteX60" fmla="*/ 195032 w 559132"/>
              <a:gd name="connsiteY60" fmla="*/ 21908 h 464263"/>
              <a:gd name="connsiteX61" fmla="*/ 160742 w 559132"/>
              <a:gd name="connsiteY61" fmla="*/ 133350 h 464263"/>
              <a:gd name="connsiteX62" fmla="*/ 159790 w 559132"/>
              <a:gd name="connsiteY62" fmla="*/ 133350 h 464263"/>
              <a:gd name="connsiteX63" fmla="*/ 147407 w 559132"/>
              <a:gd name="connsiteY63" fmla="*/ 130493 h 464263"/>
              <a:gd name="connsiteX64" fmla="*/ 147407 w 559132"/>
              <a:gd name="connsiteY64" fmla="*/ 130493 h 464263"/>
              <a:gd name="connsiteX65" fmla="*/ 122642 w 559132"/>
              <a:gd name="connsiteY65" fmla="*/ 145733 h 464263"/>
              <a:gd name="connsiteX66" fmla="*/ 110260 w 559132"/>
              <a:gd name="connsiteY66" fmla="*/ 166688 h 464263"/>
              <a:gd name="connsiteX67" fmla="*/ 106450 w 559132"/>
              <a:gd name="connsiteY67" fmla="*/ 187643 h 464263"/>
              <a:gd name="connsiteX68" fmla="*/ 113117 w 559132"/>
              <a:gd name="connsiteY68" fmla="*/ 200978 h 464263"/>
              <a:gd name="connsiteX69" fmla="*/ 69302 w 559132"/>
              <a:gd name="connsiteY69" fmla="*/ 250508 h 464263"/>
              <a:gd name="connsiteX70" fmla="*/ 14057 w 559132"/>
              <a:gd name="connsiteY70" fmla="*/ 342900 h 464263"/>
              <a:gd name="connsiteX71" fmla="*/ 18820 w 559132"/>
              <a:gd name="connsiteY71" fmla="*/ 440055 h 464263"/>
              <a:gd name="connsiteX72" fmla="*/ 407440 w 559132"/>
              <a:gd name="connsiteY72" fmla="*/ 68580 h 464263"/>
              <a:gd name="connsiteX73" fmla="*/ 410297 w 559132"/>
              <a:gd name="connsiteY73" fmla="*/ 67628 h 464263"/>
              <a:gd name="connsiteX74" fmla="*/ 419822 w 559132"/>
              <a:gd name="connsiteY74" fmla="*/ 73343 h 464263"/>
              <a:gd name="connsiteX75" fmla="*/ 432205 w 559132"/>
              <a:gd name="connsiteY75" fmla="*/ 94298 h 464263"/>
              <a:gd name="connsiteX76" fmla="*/ 434110 w 559132"/>
              <a:gd name="connsiteY76" fmla="*/ 102870 h 464263"/>
              <a:gd name="connsiteX77" fmla="*/ 431252 w 559132"/>
              <a:gd name="connsiteY77" fmla="*/ 107633 h 464263"/>
              <a:gd name="connsiteX78" fmla="*/ 310285 w 559132"/>
              <a:gd name="connsiteY78" fmla="*/ 180023 h 464263"/>
              <a:gd name="connsiteX79" fmla="*/ 307427 w 559132"/>
              <a:gd name="connsiteY79" fmla="*/ 180975 h 464263"/>
              <a:gd name="connsiteX80" fmla="*/ 297902 w 559132"/>
              <a:gd name="connsiteY80" fmla="*/ 175260 h 464263"/>
              <a:gd name="connsiteX81" fmla="*/ 285520 w 559132"/>
              <a:gd name="connsiteY81" fmla="*/ 154305 h 464263"/>
              <a:gd name="connsiteX82" fmla="*/ 283615 w 559132"/>
              <a:gd name="connsiteY82" fmla="*/ 145733 h 464263"/>
              <a:gd name="connsiteX83" fmla="*/ 286472 w 559132"/>
              <a:gd name="connsiteY83" fmla="*/ 140970 h 464263"/>
              <a:gd name="connsiteX84" fmla="*/ 407440 w 559132"/>
              <a:gd name="connsiteY84" fmla="*/ 68580 h 464263"/>
              <a:gd name="connsiteX85" fmla="*/ 246467 w 559132"/>
              <a:gd name="connsiteY85" fmla="*/ 22860 h 464263"/>
              <a:gd name="connsiteX86" fmla="*/ 252182 w 559132"/>
              <a:gd name="connsiteY86" fmla="*/ 20003 h 464263"/>
              <a:gd name="connsiteX87" fmla="*/ 269327 w 559132"/>
              <a:gd name="connsiteY87" fmla="*/ 29528 h 464263"/>
              <a:gd name="connsiteX88" fmla="*/ 290282 w 559132"/>
              <a:gd name="connsiteY88" fmla="*/ 61913 h 464263"/>
              <a:gd name="connsiteX89" fmla="*/ 278852 w 559132"/>
              <a:gd name="connsiteY89" fmla="*/ 77153 h 464263"/>
              <a:gd name="connsiteX90" fmla="*/ 269327 w 559132"/>
              <a:gd name="connsiteY90" fmla="*/ 72390 h 464263"/>
              <a:gd name="connsiteX91" fmla="*/ 258850 w 559132"/>
              <a:gd name="connsiteY91" fmla="*/ 58103 h 464263"/>
              <a:gd name="connsiteX92" fmla="*/ 248372 w 559132"/>
              <a:gd name="connsiteY92" fmla="*/ 57150 h 464263"/>
              <a:gd name="connsiteX93" fmla="*/ 247420 w 559132"/>
              <a:gd name="connsiteY93" fmla="*/ 61913 h 464263"/>
              <a:gd name="connsiteX94" fmla="*/ 237895 w 559132"/>
              <a:gd name="connsiteY94" fmla="*/ 87630 h 464263"/>
              <a:gd name="connsiteX95" fmla="*/ 224560 w 559132"/>
              <a:gd name="connsiteY95" fmla="*/ 93345 h 464263"/>
              <a:gd name="connsiteX96" fmla="*/ 215987 w 559132"/>
              <a:gd name="connsiteY96" fmla="*/ 87630 h 464263"/>
              <a:gd name="connsiteX97" fmla="*/ 246467 w 559132"/>
              <a:gd name="connsiteY97" fmla="*/ 22860 h 464263"/>
              <a:gd name="connsiteX98" fmla="*/ 125500 w 559132"/>
              <a:gd name="connsiteY98" fmla="*/ 174308 h 464263"/>
              <a:gd name="connsiteX99" fmla="*/ 137882 w 559132"/>
              <a:gd name="connsiteY99" fmla="*/ 153353 h 464263"/>
              <a:gd name="connsiteX100" fmla="*/ 147407 w 559132"/>
              <a:gd name="connsiteY100" fmla="*/ 147638 h 464263"/>
              <a:gd name="connsiteX101" fmla="*/ 147407 w 559132"/>
              <a:gd name="connsiteY101" fmla="*/ 147638 h 464263"/>
              <a:gd name="connsiteX102" fmla="*/ 150265 w 559132"/>
              <a:gd name="connsiteY102" fmla="*/ 148590 h 464263"/>
              <a:gd name="connsiteX103" fmla="*/ 271232 w 559132"/>
              <a:gd name="connsiteY103" fmla="*/ 220980 h 464263"/>
              <a:gd name="connsiteX104" fmla="*/ 274090 w 559132"/>
              <a:gd name="connsiteY104" fmla="*/ 224790 h 464263"/>
              <a:gd name="connsiteX105" fmla="*/ 272185 w 559132"/>
              <a:gd name="connsiteY105" fmla="*/ 234315 h 464263"/>
              <a:gd name="connsiteX106" fmla="*/ 259802 w 559132"/>
              <a:gd name="connsiteY106" fmla="*/ 255270 h 464263"/>
              <a:gd name="connsiteX107" fmla="*/ 250277 w 559132"/>
              <a:gd name="connsiteY107" fmla="*/ 260985 h 464263"/>
              <a:gd name="connsiteX108" fmla="*/ 247420 w 559132"/>
              <a:gd name="connsiteY108" fmla="*/ 260033 h 464263"/>
              <a:gd name="connsiteX109" fmla="*/ 126452 w 559132"/>
              <a:gd name="connsiteY109" fmla="*/ 187643 h 464263"/>
              <a:gd name="connsiteX110" fmla="*/ 123595 w 559132"/>
              <a:gd name="connsiteY110" fmla="*/ 182880 h 464263"/>
              <a:gd name="connsiteX111" fmla="*/ 125500 w 559132"/>
              <a:gd name="connsiteY111" fmla="*/ 174308 h 4642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</a:cxnLst>
            <a:rect l="l" t="t" r="r" b="b"/>
            <a:pathLst>
              <a:path w="559132" h="464263">
                <a:moveTo>
                  <a:pt x="18820" y="440055"/>
                </a:moveTo>
                <a:cubicBezTo>
                  <a:pt x="42632" y="467678"/>
                  <a:pt x="88352" y="470535"/>
                  <a:pt x="116927" y="454343"/>
                </a:cubicBezTo>
                <a:cubicBezTo>
                  <a:pt x="132167" y="445770"/>
                  <a:pt x="144550" y="433388"/>
                  <a:pt x="155027" y="419100"/>
                </a:cubicBezTo>
                <a:cubicBezTo>
                  <a:pt x="164552" y="404813"/>
                  <a:pt x="172172" y="384810"/>
                  <a:pt x="185507" y="373380"/>
                </a:cubicBezTo>
                <a:cubicBezTo>
                  <a:pt x="186460" y="387668"/>
                  <a:pt x="177887" y="402908"/>
                  <a:pt x="191222" y="416243"/>
                </a:cubicBezTo>
                <a:cubicBezTo>
                  <a:pt x="206462" y="430530"/>
                  <a:pt x="224560" y="420053"/>
                  <a:pt x="233132" y="406718"/>
                </a:cubicBezTo>
                <a:cubicBezTo>
                  <a:pt x="243610" y="390525"/>
                  <a:pt x="245515" y="371475"/>
                  <a:pt x="243610" y="352425"/>
                </a:cubicBezTo>
                <a:cubicBezTo>
                  <a:pt x="242657" y="337185"/>
                  <a:pt x="245515" y="294323"/>
                  <a:pt x="244562" y="277178"/>
                </a:cubicBezTo>
                <a:cubicBezTo>
                  <a:pt x="246467" y="277178"/>
                  <a:pt x="247420" y="278130"/>
                  <a:pt x="249325" y="278130"/>
                </a:cubicBezTo>
                <a:cubicBezTo>
                  <a:pt x="258850" y="278130"/>
                  <a:pt x="268375" y="272415"/>
                  <a:pt x="274090" y="262890"/>
                </a:cubicBezTo>
                <a:lnTo>
                  <a:pt x="286472" y="241935"/>
                </a:lnTo>
                <a:cubicBezTo>
                  <a:pt x="290282" y="235268"/>
                  <a:pt x="292187" y="226695"/>
                  <a:pt x="290282" y="219075"/>
                </a:cubicBezTo>
                <a:cubicBezTo>
                  <a:pt x="288377" y="212408"/>
                  <a:pt x="284567" y="207645"/>
                  <a:pt x="279805" y="203835"/>
                </a:cubicBezTo>
                <a:lnTo>
                  <a:pt x="172172" y="140018"/>
                </a:lnTo>
                <a:cubicBezTo>
                  <a:pt x="171220" y="123825"/>
                  <a:pt x="173125" y="107633"/>
                  <a:pt x="176935" y="89535"/>
                </a:cubicBezTo>
                <a:cubicBezTo>
                  <a:pt x="183602" y="57150"/>
                  <a:pt x="194080" y="36195"/>
                  <a:pt x="208367" y="23813"/>
                </a:cubicBezTo>
                <a:cubicBezTo>
                  <a:pt x="215035" y="18098"/>
                  <a:pt x="223607" y="15240"/>
                  <a:pt x="233132" y="15240"/>
                </a:cubicBezTo>
                <a:cubicBezTo>
                  <a:pt x="225512" y="20955"/>
                  <a:pt x="218845" y="26670"/>
                  <a:pt x="213130" y="34290"/>
                </a:cubicBezTo>
                <a:cubicBezTo>
                  <a:pt x="204557" y="45720"/>
                  <a:pt x="195032" y="70485"/>
                  <a:pt x="200747" y="87630"/>
                </a:cubicBezTo>
                <a:cubicBezTo>
                  <a:pt x="203605" y="95250"/>
                  <a:pt x="209320" y="100965"/>
                  <a:pt x="217892" y="102870"/>
                </a:cubicBezTo>
                <a:cubicBezTo>
                  <a:pt x="219797" y="103823"/>
                  <a:pt x="221702" y="103823"/>
                  <a:pt x="224560" y="103823"/>
                </a:cubicBezTo>
                <a:cubicBezTo>
                  <a:pt x="239800" y="103823"/>
                  <a:pt x="252182" y="90488"/>
                  <a:pt x="256945" y="76200"/>
                </a:cubicBezTo>
                <a:cubicBezTo>
                  <a:pt x="263612" y="82868"/>
                  <a:pt x="272185" y="88583"/>
                  <a:pt x="281710" y="88583"/>
                </a:cubicBezTo>
                <a:cubicBezTo>
                  <a:pt x="288377" y="88583"/>
                  <a:pt x="296950" y="85725"/>
                  <a:pt x="300760" y="70485"/>
                </a:cubicBezTo>
                <a:cubicBezTo>
                  <a:pt x="307427" y="49530"/>
                  <a:pt x="287425" y="24765"/>
                  <a:pt x="267422" y="12383"/>
                </a:cubicBezTo>
                <a:cubicBezTo>
                  <a:pt x="286472" y="7620"/>
                  <a:pt x="307427" y="12383"/>
                  <a:pt x="324572" y="24765"/>
                </a:cubicBezTo>
                <a:cubicBezTo>
                  <a:pt x="336955" y="34290"/>
                  <a:pt x="347432" y="45720"/>
                  <a:pt x="356957" y="58103"/>
                </a:cubicBezTo>
                <a:lnTo>
                  <a:pt x="361720" y="64770"/>
                </a:lnTo>
                <a:cubicBezTo>
                  <a:pt x="363625" y="66675"/>
                  <a:pt x="365530" y="69533"/>
                  <a:pt x="367435" y="71438"/>
                </a:cubicBezTo>
                <a:lnTo>
                  <a:pt x="276947" y="125730"/>
                </a:lnTo>
                <a:cubicBezTo>
                  <a:pt x="271232" y="129540"/>
                  <a:pt x="266470" y="135255"/>
                  <a:pt x="265517" y="142875"/>
                </a:cubicBezTo>
                <a:cubicBezTo>
                  <a:pt x="264565" y="149543"/>
                  <a:pt x="265517" y="157163"/>
                  <a:pt x="269327" y="163830"/>
                </a:cubicBezTo>
                <a:lnTo>
                  <a:pt x="281710" y="184785"/>
                </a:lnTo>
                <a:cubicBezTo>
                  <a:pt x="287425" y="194310"/>
                  <a:pt x="296950" y="200025"/>
                  <a:pt x="306475" y="199073"/>
                </a:cubicBezTo>
                <a:cubicBezTo>
                  <a:pt x="308380" y="199073"/>
                  <a:pt x="310285" y="199073"/>
                  <a:pt x="313142" y="198120"/>
                </a:cubicBezTo>
                <a:cubicBezTo>
                  <a:pt x="312190" y="215265"/>
                  <a:pt x="316000" y="258128"/>
                  <a:pt x="315047" y="273368"/>
                </a:cubicBezTo>
                <a:cubicBezTo>
                  <a:pt x="314095" y="292418"/>
                  <a:pt x="315047" y="311468"/>
                  <a:pt x="325525" y="326708"/>
                </a:cubicBezTo>
                <a:cubicBezTo>
                  <a:pt x="334097" y="340043"/>
                  <a:pt x="352195" y="350520"/>
                  <a:pt x="367435" y="336233"/>
                </a:cubicBezTo>
                <a:cubicBezTo>
                  <a:pt x="380770" y="323850"/>
                  <a:pt x="372197" y="308610"/>
                  <a:pt x="373150" y="293370"/>
                </a:cubicBezTo>
                <a:cubicBezTo>
                  <a:pt x="385532" y="304800"/>
                  <a:pt x="393152" y="324803"/>
                  <a:pt x="403630" y="339090"/>
                </a:cubicBezTo>
                <a:cubicBezTo>
                  <a:pt x="414107" y="353378"/>
                  <a:pt x="426490" y="364808"/>
                  <a:pt x="441730" y="374333"/>
                </a:cubicBezTo>
                <a:cubicBezTo>
                  <a:pt x="470305" y="390525"/>
                  <a:pt x="516977" y="387668"/>
                  <a:pt x="539837" y="360045"/>
                </a:cubicBezTo>
                <a:cubicBezTo>
                  <a:pt x="568412" y="326708"/>
                  <a:pt x="560792" y="295275"/>
                  <a:pt x="545552" y="260985"/>
                </a:cubicBezTo>
                <a:cubicBezTo>
                  <a:pt x="531265" y="229553"/>
                  <a:pt x="513167" y="193358"/>
                  <a:pt x="490307" y="168593"/>
                </a:cubicBezTo>
                <a:cubicBezTo>
                  <a:pt x="478877" y="157163"/>
                  <a:pt x="459827" y="131445"/>
                  <a:pt x="445540" y="118110"/>
                </a:cubicBezTo>
                <a:cubicBezTo>
                  <a:pt x="448397" y="114300"/>
                  <a:pt x="450302" y="110490"/>
                  <a:pt x="451255" y="105728"/>
                </a:cubicBezTo>
                <a:cubicBezTo>
                  <a:pt x="452207" y="99060"/>
                  <a:pt x="451255" y="91440"/>
                  <a:pt x="447445" y="84773"/>
                </a:cubicBezTo>
                <a:lnTo>
                  <a:pt x="435062" y="63818"/>
                </a:lnTo>
                <a:cubicBezTo>
                  <a:pt x="429347" y="54293"/>
                  <a:pt x="419822" y="49530"/>
                  <a:pt x="410297" y="49530"/>
                </a:cubicBezTo>
                <a:lnTo>
                  <a:pt x="410297" y="49530"/>
                </a:lnTo>
                <a:cubicBezTo>
                  <a:pt x="405535" y="49530"/>
                  <a:pt x="401725" y="50483"/>
                  <a:pt x="397915" y="52388"/>
                </a:cubicBezTo>
                <a:lnTo>
                  <a:pt x="378865" y="63818"/>
                </a:lnTo>
                <a:cubicBezTo>
                  <a:pt x="373150" y="58103"/>
                  <a:pt x="367435" y="52388"/>
                  <a:pt x="362672" y="45720"/>
                </a:cubicBezTo>
                <a:cubicBezTo>
                  <a:pt x="359815" y="42863"/>
                  <a:pt x="357910" y="40005"/>
                  <a:pt x="355052" y="37148"/>
                </a:cubicBezTo>
                <a:cubicBezTo>
                  <a:pt x="341717" y="21908"/>
                  <a:pt x="324572" y="5715"/>
                  <a:pt x="304570" y="953"/>
                </a:cubicBezTo>
                <a:cubicBezTo>
                  <a:pt x="298855" y="953"/>
                  <a:pt x="292187" y="0"/>
                  <a:pt x="285520" y="0"/>
                </a:cubicBezTo>
                <a:cubicBezTo>
                  <a:pt x="274090" y="0"/>
                  <a:pt x="262660" y="1905"/>
                  <a:pt x="252182" y="6668"/>
                </a:cubicBezTo>
                <a:cubicBezTo>
                  <a:pt x="252182" y="6668"/>
                  <a:pt x="251230" y="6668"/>
                  <a:pt x="251230" y="6668"/>
                </a:cubicBezTo>
                <a:cubicBezTo>
                  <a:pt x="245515" y="5715"/>
                  <a:pt x="239800" y="4763"/>
                  <a:pt x="235037" y="4763"/>
                </a:cubicBezTo>
                <a:cubicBezTo>
                  <a:pt x="235037" y="4763"/>
                  <a:pt x="235037" y="4763"/>
                  <a:pt x="235037" y="4763"/>
                </a:cubicBezTo>
                <a:cubicBezTo>
                  <a:pt x="219797" y="4763"/>
                  <a:pt x="206462" y="10478"/>
                  <a:pt x="195032" y="21908"/>
                </a:cubicBezTo>
                <a:cubicBezTo>
                  <a:pt x="169315" y="47625"/>
                  <a:pt x="160742" y="97155"/>
                  <a:pt x="160742" y="133350"/>
                </a:cubicBezTo>
                <a:lnTo>
                  <a:pt x="159790" y="133350"/>
                </a:lnTo>
                <a:cubicBezTo>
                  <a:pt x="155980" y="131445"/>
                  <a:pt x="152170" y="130493"/>
                  <a:pt x="147407" y="130493"/>
                </a:cubicBezTo>
                <a:lnTo>
                  <a:pt x="147407" y="130493"/>
                </a:lnTo>
                <a:cubicBezTo>
                  <a:pt x="137882" y="130493"/>
                  <a:pt x="128357" y="136208"/>
                  <a:pt x="122642" y="145733"/>
                </a:cubicBezTo>
                <a:lnTo>
                  <a:pt x="110260" y="166688"/>
                </a:lnTo>
                <a:cubicBezTo>
                  <a:pt x="106450" y="173355"/>
                  <a:pt x="105497" y="180023"/>
                  <a:pt x="106450" y="187643"/>
                </a:cubicBezTo>
                <a:cubicBezTo>
                  <a:pt x="107402" y="192405"/>
                  <a:pt x="109307" y="197168"/>
                  <a:pt x="113117" y="200978"/>
                </a:cubicBezTo>
                <a:cubicBezTo>
                  <a:pt x="99782" y="213360"/>
                  <a:pt x="79780" y="239078"/>
                  <a:pt x="69302" y="250508"/>
                </a:cubicBezTo>
                <a:cubicBezTo>
                  <a:pt x="46442" y="275273"/>
                  <a:pt x="28345" y="311468"/>
                  <a:pt x="14057" y="342900"/>
                </a:cubicBezTo>
                <a:cubicBezTo>
                  <a:pt x="-2135" y="376238"/>
                  <a:pt x="-8803" y="406718"/>
                  <a:pt x="18820" y="440055"/>
                </a:cubicBezTo>
                <a:close/>
                <a:moveTo>
                  <a:pt x="407440" y="68580"/>
                </a:moveTo>
                <a:cubicBezTo>
                  <a:pt x="408392" y="67628"/>
                  <a:pt x="409345" y="67628"/>
                  <a:pt x="410297" y="67628"/>
                </a:cubicBezTo>
                <a:cubicBezTo>
                  <a:pt x="414107" y="67628"/>
                  <a:pt x="416965" y="69533"/>
                  <a:pt x="419822" y="73343"/>
                </a:cubicBezTo>
                <a:lnTo>
                  <a:pt x="432205" y="94298"/>
                </a:lnTo>
                <a:cubicBezTo>
                  <a:pt x="434110" y="97155"/>
                  <a:pt x="434110" y="100013"/>
                  <a:pt x="434110" y="102870"/>
                </a:cubicBezTo>
                <a:cubicBezTo>
                  <a:pt x="434110" y="103823"/>
                  <a:pt x="433157" y="106680"/>
                  <a:pt x="431252" y="107633"/>
                </a:cubicBezTo>
                <a:lnTo>
                  <a:pt x="310285" y="180023"/>
                </a:lnTo>
                <a:cubicBezTo>
                  <a:pt x="309332" y="180975"/>
                  <a:pt x="308380" y="180975"/>
                  <a:pt x="307427" y="180975"/>
                </a:cubicBezTo>
                <a:cubicBezTo>
                  <a:pt x="303617" y="180975"/>
                  <a:pt x="300760" y="179070"/>
                  <a:pt x="297902" y="175260"/>
                </a:cubicBezTo>
                <a:lnTo>
                  <a:pt x="285520" y="154305"/>
                </a:lnTo>
                <a:cubicBezTo>
                  <a:pt x="283615" y="151448"/>
                  <a:pt x="283615" y="148590"/>
                  <a:pt x="283615" y="145733"/>
                </a:cubicBezTo>
                <a:cubicBezTo>
                  <a:pt x="283615" y="144780"/>
                  <a:pt x="284567" y="141923"/>
                  <a:pt x="286472" y="140970"/>
                </a:cubicBezTo>
                <a:lnTo>
                  <a:pt x="407440" y="68580"/>
                </a:lnTo>
                <a:close/>
                <a:moveTo>
                  <a:pt x="246467" y="22860"/>
                </a:moveTo>
                <a:cubicBezTo>
                  <a:pt x="248372" y="21908"/>
                  <a:pt x="250277" y="20955"/>
                  <a:pt x="252182" y="20003"/>
                </a:cubicBezTo>
                <a:cubicBezTo>
                  <a:pt x="257897" y="21908"/>
                  <a:pt x="264565" y="25718"/>
                  <a:pt x="269327" y="29528"/>
                </a:cubicBezTo>
                <a:cubicBezTo>
                  <a:pt x="279805" y="38100"/>
                  <a:pt x="287425" y="50483"/>
                  <a:pt x="290282" y="61913"/>
                </a:cubicBezTo>
                <a:cubicBezTo>
                  <a:pt x="291235" y="70485"/>
                  <a:pt x="287425" y="75248"/>
                  <a:pt x="278852" y="77153"/>
                </a:cubicBezTo>
                <a:cubicBezTo>
                  <a:pt x="275042" y="76200"/>
                  <a:pt x="272185" y="74295"/>
                  <a:pt x="269327" y="72390"/>
                </a:cubicBezTo>
                <a:cubicBezTo>
                  <a:pt x="264565" y="68580"/>
                  <a:pt x="260755" y="61913"/>
                  <a:pt x="258850" y="58103"/>
                </a:cubicBezTo>
                <a:cubicBezTo>
                  <a:pt x="256945" y="54293"/>
                  <a:pt x="251230" y="53340"/>
                  <a:pt x="248372" y="57150"/>
                </a:cubicBezTo>
                <a:cubicBezTo>
                  <a:pt x="247420" y="58103"/>
                  <a:pt x="247420" y="60008"/>
                  <a:pt x="247420" y="61913"/>
                </a:cubicBezTo>
                <a:cubicBezTo>
                  <a:pt x="250277" y="73343"/>
                  <a:pt x="243610" y="81915"/>
                  <a:pt x="237895" y="87630"/>
                </a:cubicBezTo>
                <a:cubicBezTo>
                  <a:pt x="234085" y="90488"/>
                  <a:pt x="229322" y="93345"/>
                  <a:pt x="224560" y="93345"/>
                </a:cubicBezTo>
                <a:cubicBezTo>
                  <a:pt x="220750" y="93345"/>
                  <a:pt x="217892" y="91440"/>
                  <a:pt x="215987" y="87630"/>
                </a:cubicBezTo>
                <a:cubicBezTo>
                  <a:pt x="202652" y="63818"/>
                  <a:pt x="226465" y="35243"/>
                  <a:pt x="246467" y="22860"/>
                </a:cubicBezTo>
                <a:close/>
                <a:moveTo>
                  <a:pt x="125500" y="174308"/>
                </a:moveTo>
                <a:lnTo>
                  <a:pt x="137882" y="153353"/>
                </a:lnTo>
                <a:cubicBezTo>
                  <a:pt x="139787" y="149543"/>
                  <a:pt x="143597" y="147638"/>
                  <a:pt x="147407" y="147638"/>
                </a:cubicBezTo>
                <a:lnTo>
                  <a:pt x="147407" y="147638"/>
                </a:lnTo>
                <a:cubicBezTo>
                  <a:pt x="148360" y="147638"/>
                  <a:pt x="149312" y="147638"/>
                  <a:pt x="150265" y="148590"/>
                </a:cubicBezTo>
                <a:lnTo>
                  <a:pt x="271232" y="220980"/>
                </a:lnTo>
                <a:cubicBezTo>
                  <a:pt x="273137" y="221933"/>
                  <a:pt x="274090" y="223838"/>
                  <a:pt x="274090" y="224790"/>
                </a:cubicBezTo>
                <a:cubicBezTo>
                  <a:pt x="275042" y="227648"/>
                  <a:pt x="274090" y="231458"/>
                  <a:pt x="272185" y="234315"/>
                </a:cubicBezTo>
                <a:lnTo>
                  <a:pt x="259802" y="255270"/>
                </a:lnTo>
                <a:cubicBezTo>
                  <a:pt x="257897" y="259080"/>
                  <a:pt x="254087" y="260985"/>
                  <a:pt x="250277" y="260985"/>
                </a:cubicBezTo>
                <a:cubicBezTo>
                  <a:pt x="249325" y="260985"/>
                  <a:pt x="248372" y="260985"/>
                  <a:pt x="247420" y="260033"/>
                </a:cubicBezTo>
                <a:lnTo>
                  <a:pt x="126452" y="187643"/>
                </a:lnTo>
                <a:cubicBezTo>
                  <a:pt x="124547" y="186690"/>
                  <a:pt x="123595" y="183833"/>
                  <a:pt x="123595" y="182880"/>
                </a:cubicBezTo>
                <a:cubicBezTo>
                  <a:pt x="123595" y="180023"/>
                  <a:pt x="124547" y="177165"/>
                  <a:pt x="125500" y="174308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>
              <a:latin typeface="Microsoft YaHei" panose="020B0503020204020204" pitchFamily="34" charset="-122"/>
              <a:ea typeface="Microsoft YaHei" panose="020B0503020204020204" pitchFamily="34" charset="-122"/>
              <a:sym typeface="Microsoft YaHei" panose="020B0503020204020204" pitchFamily="34" charset="-122"/>
            </a:endParaRPr>
          </a:p>
        </p:txBody>
      </p:sp>
      <p:sp>
        <p:nvSpPr>
          <p:cNvPr id="168" name="图形 166">
            <a:extLst>
              <a:ext uri="{FF2B5EF4-FFF2-40B4-BE49-F238E27FC236}">
                <a16:creationId xmlns:a16="http://schemas.microsoft.com/office/drawing/2014/main" id="{BB338A01-1139-4772-862D-DCFA376F69AD}"/>
              </a:ext>
            </a:extLst>
          </p:cNvPr>
          <p:cNvSpPr/>
          <p:nvPr/>
        </p:nvSpPr>
        <p:spPr>
          <a:xfrm>
            <a:off x="6243382" y="3353867"/>
            <a:ext cx="738101" cy="769527"/>
          </a:xfrm>
          <a:custGeom>
            <a:avLst/>
            <a:gdLst>
              <a:gd name="connsiteX0" fmla="*/ 486282 w 489139"/>
              <a:gd name="connsiteY0" fmla="*/ 493647 h 509965"/>
              <a:gd name="connsiteX1" fmla="*/ 486282 w 489139"/>
              <a:gd name="connsiteY1" fmla="*/ 493647 h 509965"/>
              <a:gd name="connsiteX2" fmla="*/ 484377 w 489139"/>
              <a:gd name="connsiteY2" fmla="*/ 473644 h 509965"/>
              <a:gd name="connsiteX3" fmla="*/ 481519 w 489139"/>
              <a:gd name="connsiteY3" fmla="*/ 402207 h 509965"/>
              <a:gd name="connsiteX4" fmla="*/ 475804 w 489139"/>
              <a:gd name="connsiteY4" fmla="*/ 372679 h 509965"/>
              <a:gd name="connsiteX5" fmla="*/ 450087 w 489139"/>
              <a:gd name="connsiteY5" fmla="*/ 349819 h 509965"/>
              <a:gd name="connsiteX6" fmla="*/ 438657 w 489139"/>
              <a:gd name="connsiteY6" fmla="*/ 325054 h 509965"/>
              <a:gd name="connsiteX7" fmla="*/ 442467 w 489139"/>
              <a:gd name="connsiteY7" fmla="*/ 286954 h 509965"/>
              <a:gd name="connsiteX8" fmla="*/ 450087 w 489139"/>
              <a:gd name="connsiteY8" fmla="*/ 316482 h 509965"/>
              <a:gd name="connsiteX9" fmla="*/ 458659 w 489139"/>
              <a:gd name="connsiteY9" fmla="*/ 335532 h 509965"/>
              <a:gd name="connsiteX10" fmla="*/ 461517 w 489139"/>
              <a:gd name="connsiteY10" fmla="*/ 315529 h 509965"/>
              <a:gd name="connsiteX11" fmla="*/ 439609 w 489139"/>
              <a:gd name="connsiteY11" fmla="*/ 238377 h 509965"/>
              <a:gd name="connsiteX12" fmla="*/ 389127 w 489139"/>
              <a:gd name="connsiteY12" fmla="*/ 210754 h 509965"/>
              <a:gd name="connsiteX13" fmla="*/ 331024 w 489139"/>
              <a:gd name="connsiteY13" fmla="*/ 207897 h 509965"/>
              <a:gd name="connsiteX14" fmla="*/ 273874 w 489139"/>
              <a:gd name="connsiteY14" fmla="*/ 214564 h 509965"/>
              <a:gd name="connsiteX15" fmla="*/ 218629 w 489139"/>
              <a:gd name="connsiteY15" fmla="*/ 210754 h 509965"/>
              <a:gd name="connsiteX16" fmla="*/ 170052 w 489139"/>
              <a:gd name="connsiteY16" fmla="*/ 206944 h 509965"/>
              <a:gd name="connsiteX17" fmla="*/ 147192 w 489139"/>
              <a:gd name="connsiteY17" fmla="*/ 200277 h 509965"/>
              <a:gd name="connsiteX18" fmla="*/ 139572 w 489139"/>
              <a:gd name="connsiteY18" fmla="*/ 180274 h 509965"/>
              <a:gd name="connsiteX19" fmla="*/ 133857 w 489139"/>
              <a:gd name="connsiteY19" fmla="*/ 161224 h 509965"/>
              <a:gd name="connsiteX20" fmla="*/ 144334 w 489139"/>
              <a:gd name="connsiteY20" fmla="*/ 148842 h 509965"/>
              <a:gd name="connsiteX21" fmla="*/ 180529 w 489139"/>
              <a:gd name="connsiteY21" fmla="*/ 111694 h 509965"/>
              <a:gd name="connsiteX22" fmla="*/ 141477 w 489139"/>
              <a:gd name="connsiteY22" fmla="*/ 125982 h 509965"/>
              <a:gd name="connsiteX23" fmla="*/ 130999 w 489139"/>
              <a:gd name="connsiteY23" fmla="*/ 134554 h 509965"/>
              <a:gd name="connsiteX24" fmla="*/ 150049 w 489139"/>
              <a:gd name="connsiteY24" fmla="*/ 105979 h 509965"/>
              <a:gd name="connsiteX25" fmla="*/ 199579 w 489139"/>
              <a:gd name="connsiteY25" fmla="*/ 82167 h 509965"/>
              <a:gd name="connsiteX26" fmla="*/ 204342 w 489139"/>
              <a:gd name="connsiteY26" fmla="*/ 63117 h 509965"/>
              <a:gd name="connsiteX27" fmla="*/ 203389 w 489139"/>
              <a:gd name="connsiteY27" fmla="*/ 49782 h 509965"/>
              <a:gd name="connsiteX28" fmla="*/ 211009 w 489139"/>
              <a:gd name="connsiteY28" fmla="*/ 44067 h 509965"/>
              <a:gd name="connsiteX29" fmla="*/ 202437 w 489139"/>
              <a:gd name="connsiteY29" fmla="*/ 45019 h 509965"/>
              <a:gd name="connsiteX30" fmla="*/ 191959 w 489139"/>
              <a:gd name="connsiteY30" fmla="*/ 9777 h 509965"/>
              <a:gd name="connsiteX31" fmla="*/ 186244 w 489139"/>
              <a:gd name="connsiteY31" fmla="*/ 8824 h 509965"/>
              <a:gd name="connsiteX32" fmla="*/ 194817 w 489139"/>
              <a:gd name="connsiteY32" fmla="*/ 33589 h 509965"/>
              <a:gd name="connsiteX33" fmla="*/ 195769 w 489139"/>
              <a:gd name="connsiteY33" fmla="*/ 47877 h 509965"/>
              <a:gd name="connsiteX34" fmla="*/ 191007 w 489139"/>
              <a:gd name="connsiteY34" fmla="*/ 43114 h 509965"/>
              <a:gd name="connsiteX35" fmla="*/ 189102 w 489139"/>
              <a:gd name="connsiteY35" fmla="*/ 25017 h 509965"/>
              <a:gd name="connsiteX36" fmla="*/ 182434 w 489139"/>
              <a:gd name="connsiteY36" fmla="*/ 7872 h 509965"/>
              <a:gd name="connsiteX37" fmla="*/ 179577 w 489139"/>
              <a:gd name="connsiteY37" fmla="*/ 3109 h 509965"/>
              <a:gd name="connsiteX38" fmla="*/ 182434 w 489139"/>
              <a:gd name="connsiteY38" fmla="*/ 26922 h 509965"/>
              <a:gd name="connsiteX39" fmla="*/ 185292 w 489139"/>
              <a:gd name="connsiteY39" fmla="*/ 65974 h 509965"/>
              <a:gd name="connsiteX40" fmla="*/ 171957 w 489139"/>
              <a:gd name="connsiteY40" fmla="*/ 80262 h 509965"/>
              <a:gd name="connsiteX41" fmla="*/ 147192 w 489139"/>
              <a:gd name="connsiteY41" fmla="*/ 95502 h 509965"/>
              <a:gd name="connsiteX42" fmla="*/ 143382 w 489139"/>
              <a:gd name="connsiteY42" fmla="*/ 96454 h 509965"/>
              <a:gd name="connsiteX43" fmla="*/ 131952 w 489139"/>
              <a:gd name="connsiteY43" fmla="*/ 50734 h 509965"/>
              <a:gd name="connsiteX44" fmla="*/ 130047 w 489139"/>
              <a:gd name="connsiteY44" fmla="*/ 53592 h 509965"/>
              <a:gd name="connsiteX45" fmla="*/ 135762 w 489139"/>
              <a:gd name="connsiteY45" fmla="*/ 103122 h 509965"/>
              <a:gd name="connsiteX46" fmla="*/ 121474 w 489139"/>
              <a:gd name="connsiteY46" fmla="*/ 126934 h 509965"/>
              <a:gd name="connsiteX47" fmla="*/ 116712 w 489139"/>
              <a:gd name="connsiteY47" fmla="*/ 125029 h 509965"/>
              <a:gd name="connsiteX48" fmla="*/ 109092 w 489139"/>
              <a:gd name="connsiteY48" fmla="*/ 125029 h 509965"/>
              <a:gd name="connsiteX49" fmla="*/ 101472 w 489139"/>
              <a:gd name="connsiteY49" fmla="*/ 123124 h 509965"/>
              <a:gd name="connsiteX50" fmla="*/ 95757 w 489139"/>
              <a:gd name="connsiteY50" fmla="*/ 122172 h 509965"/>
              <a:gd name="connsiteX51" fmla="*/ 87184 w 489139"/>
              <a:gd name="connsiteY51" fmla="*/ 125029 h 509965"/>
              <a:gd name="connsiteX52" fmla="*/ 80517 w 489139"/>
              <a:gd name="connsiteY52" fmla="*/ 108837 h 509965"/>
              <a:gd name="connsiteX53" fmla="*/ 79564 w 489139"/>
              <a:gd name="connsiteY53" fmla="*/ 73594 h 509965"/>
              <a:gd name="connsiteX54" fmla="*/ 78612 w 489139"/>
              <a:gd name="connsiteY54" fmla="*/ 59307 h 509965"/>
              <a:gd name="connsiteX55" fmla="*/ 73849 w 489139"/>
              <a:gd name="connsiteY55" fmla="*/ 74547 h 509965"/>
              <a:gd name="connsiteX56" fmla="*/ 71944 w 489139"/>
              <a:gd name="connsiteY56" fmla="*/ 104074 h 509965"/>
              <a:gd name="connsiteX57" fmla="*/ 68134 w 489139"/>
              <a:gd name="connsiteY57" fmla="*/ 103122 h 509965"/>
              <a:gd name="connsiteX58" fmla="*/ 50037 w 489139"/>
              <a:gd name="connsiteY58" fmla="*/ 90739 h 509965"/>
              <a:gd name="connsiteX59" fmla="*/ 36702 w 489139"/>
              <a:gd name="connsiteY59" fmla="*/ 79309 h 509965"/>
              <a:gd name="connsiteX60" fmla="*/ 35749 w 489139"/>
              <a:gd name="connsiteY60" fmla="*/ 53592 h 509965"/>
              <a:gd name="connsiteX61" fmla="*/ 42417 w 489139"/>
              <a:gd name="connsiteY61" fmla="*/ 15492 h 509965"/>
              <a:gd name="connsiteX62" fmla="*/ 44322 w 489139"/>
              <a:gd name="connsiteY62" fmla="*/ 1204 h 509965"/>
              <a:gd name="connsiteX63" fmla="*/ 40512 w 489139"/>
              <a:gd name="connsiteY63" fmla="*/ 9777 h 509965"/>
              <a:gd name="connsiteX64" fmla="*/ 29082 w 489139"/>
              <a:gd name="connsiteY64" fmla="*/ 48829 h 509965"/>
              <a:gd name="connsiteX65" fmla="*/ 23367 w 489139"/>
              <a:gd name="connsiteY65" fmla="*/ 50734 h 509965"/>
              <a:gd name="connsiteX66" fmla="*/ 19557 w 489139"/>
              <a:gd name="connsiteY66" fmla="*/ 42162 h 509965"/>
              <a:gd name="connsiteX67" fmla="*/ 17652 w 489139"/>
              <a:gd name="connsiteY67" fmla="*/ 43114 h 509965"/>
              <a:gd name="connsiteX68" fmla="*/ 24319 w 489139"/>
              <a:gd name="connsiteY68" fmla="*/ 57402 h 509965"/>
              <a:gd name="connsiteX69" fmla="*/ 28129 w 489139"/>
              <a:gd name="connsiteY69" fmla="*/ 73594 h 509965"/>
              <a:gd name="connsiteX70" fmla="*/ 18604 w 489139"/>
              <a:gd name="connsiteY70" fmla="*/ 74547 h 509965"/>
              <a:gd name="connsiteX71" fmla="*/ 13842 w 489139"/>
              <a:gd name="connsiteY71" fmla="*/ 57402 h 509965"/>
              <a:gd name="connsiteX72" fmla="*/ 15747 w 489139"/>
              <a:gd name="connsiteY72" fmla="*/ 42162 h 509965"/>
              <a:gd name="connsiteX73" fmla="*/ 16699 w 489139"/>
              <a:gd name="connsiteY73" fmla="*/ 35494 h 509965"/>
              <a:gd name="connsiteX74" fmla="*/ 13842 w 489139"/>
              <a:gd name="connsiteY74" fmla="*/ 37399 h 509965"/>
              <a:gd name="connsiteX75" fmla="*/ 21462 w 489139"/>
              <a:gd name="connsiteY75" fmla="*/ 5014 h 509965"/>
              <a:gd name="connsiteX76" fmla="*/ 21462 w 489139"/>
              <a:gd name="connsiteY76" fmla="*/ 252 h 509965"/>
              <a:gd name="connsiteX77" fmla="*/ 6222 w 489139"/>
              <a:gd name="connsiteY77" fmla="*/ 50734 h 509965"/>
              <a:gd name="connsiteX78" fmla="*/ 1459 w 489139"/>
              <a:gd name="connsiteY78" fmla="*/ 62164 h 509965"/>
              <a:gd name="connsiteX79" fmla="*/ 13842 w 489139"/>
              <a:gd name="connsiteY79" fmla="*/ 85977 h 509965"/>
              <a:gd name="connsiteX80" fmla="*/ 55752 w 489139"/>
              <a:gd name="connsiteY80" fmla="*/ 106932 h 509965"/>
              <a:gd name="connsiteX81" fmla="*/ 75754 w 489139"/>
              <a:gd name="connsiteY81" fmla="*/ 127887 h 509965"/>
              <a:gd name="connsiteX82" fmla="*/ 73849 w 489139"/>
              <a:gd name="connsiteY82" fmla="*/ 127887 h 509965"/>
              <a:gd name="connsiteX83" fmla="*/ 66229 w 489139"/>
              <a:gd name="connsiteY83" fmla="*/ 123124 h 509965"/>
              <a:gd name="connsiteX84" fmla="*/ 32892 w 489139"/>
              <a:gd name="connsiteY84" fmla="*/ 111694 h 509965"/>
              <a:gd name="connsiteX85" fmla="*/ 30987 w 489139"/>
              <a:gd name="connsiteY85" fmla="*/ 125029 h 509965"/>
              <a:gd name="connsiteX86" fmla="*/ 67182 w 489139"/>
              <a:gd name="connsiteY86" fmla="*/ 148842 h 509965"/>
              <a:gd name="connsiteX87" fmla="*/ 76707 w 489139"/>
              <a:gd name="connsiteY87" fmla="*/ 158367 h 509965"/>
              <a:gd name="connsiteX88" fmla="*/ 79564 w 489139"/>
              <a:gd name="connsiteY88" fmla="*/ 172654 h 509965"/>
              <a:gd name="connsiteX89" fmla="*/ 79564 w 489139"/>
              <a:gd name="connsiteY89" fmla="*/ 183132 h 509965"/>
              <a:gd name="connsiteX90" fmla="*/ 76707 w 489139"/>
              <a:gd name="connsiteY90" fmla="*/ 224089 h 509965"/>
              <a:gd name="connsiteX91" fmla="*/ 96709 w 489139"/>
              <a:gd name="connsiteY91" fmla="*/ 269809 h 509965"/>
              <a:gd name="connsiteX92" fmla="*/ 114807 w 489139"/>
              <a:gd name="connsiteY92" fmla="*/ 290764 h 509965"/>
              <a:gd name="connsiteX93" fmla="*/ 121474 w 489139"/>
              <a:gd name="connsiteY93" fmla="*/ 303147 h 509965"/>
              <a:gd name="connsiteX94" fmla="*/ 132904 w 489139"/>
              <a:gd name="connsiteY94" fmla="*/ 314577 h 509965"/>
              <a:gd name="connsiteX95" fmla="*/ 154812 w 489139"/>
              <a:gd name="connsiteY95" fmla="*/ 340294 h 509965"/>
              <a:gd name="connsiteX96" fmla="*/ 154812 w 489139"/>
              <a:gd name="connsiteY96" fmla="*/ 390777 h 509965"/>
              <a:gd name="connsiteX97" fmla="*/ 154812 w 489139"/>
              <a:gd name="connsiteY97" fmla="*/ 427924 h 509965"/>
              <a:gd name="connsiteX98" fmla="*/ 154812 w 489139"/>
              <a:gd name="connsiteY98" fmla="*/ 466024 h 509965"/>
              <a:gd name="connsiteX99" fmla="*/ 151002 w 489139"/>
              <a:gd name="connsiteY99" fmla="*/ 497457 h 509965"/>
              <a:gd name="connsiteX100" fmla="*/ 145287 w 489139"/>
              <a:gd name="connsiteY100" fmla="*/ 507934 h 509965"/>
              <a:gd name="connsiteX101" fmla="*/ 156717 w 489139"/>
              <a:gd name="connsiteY101" fmla="*/ 508887 h 509965"/>
              <a:gd name="connsiteX102" fmla="*/ 168147 w 489139"/>
              <a:gd name="connsiteY102" fmla="*/ 507934 h 509965"/>
              <a:gd name="connsiteX103" fmla="*/ 171957 w 489139"/>
              <a:gd name="connsiteY103" fmla="*/ 506029 h 509965"/>
              <a:gd name="connsiteX104" fmla="*/ 171004 w 489139"/>
              <a:gd name="connsiteY104" fmla="*/ 502219 h 509965"/>
              <a:gd name="connsiteX105" fmla="*/ 170052 w 489139"/>
              <a:gd name="connsiteY105" fmla="*/ 499362 h 509965"/>
              <a:gd name="connsiteX106" fmla="*/ 169099 w 489139"/>
              <a:gd name="connsiteY106" fmla="*/ 475549 h 509965"/>
              <a:gd name="connsiteX107" fmla="*/ 170052 w 489139"/>
              <a:gd name="connsiteY107" fmla="*/ 439354 h 509965"/>
              <a:gd name="connsiteX108" fmla="*/ 178624 w 489139"/>
              <a:gd name="connsiteY108" fmla="*/ 404112 h 509965"/>
              <a:gd name="connsiteX109" fmla="*/ 179577 w 489139"/>
              <a:gd name="connsiteY109" fmla="*/ 418399 h 509965"/>
              <a:gd name="connsiteX110" fmla="*/ 181482 w 489139"/>
              <a:gd name="connsiteY110" fmla="*/ 462214 h 509965"/>
              <a:gd name="connsiteX111" fmla="*/ 178624 w 489139"/>
              <a:gd name="connsiteY111" fmla="*/ 494599 h 509965"/>
              <a:gd name="connsiteX112" fmla="*/ 174814 w 489139"/>
              <a:gd name="connsiteY112" fmla="*/ 506029 h 509965"/>
              <a:gd name="connsiteX113" fmla="*/ 184339 w 489139"/>
              <a:gd name="connsiteY113" fmla="*/ 506982 h 509965"/>
              <a:gd name="connsiteX114" fmla="*/ 195769 w 489139"/>
              <a:gd name="connsiteY114" fmla="*/ 506029 h 509965"/>
              <a:gd name="connsiteX115" fmla="*/ 199579 w 489139"/>
              <a:gd name="connsiteY115" fmla="*/ 504124 h 509965"/>
              <a:gd name="connsiteX116" fmla="*/ 198627 w 489139"/>
              <a:gd name="connsiteY116" fmla="*/ 500314 h 509965"/>
              <a:gd name="connsiteX117" fmla="*/ 195769 w 489139"/>
              <a:gd name="connsiteY117" fmla="*/ 472692 h 509965"/>
              <a:gd name="connsiteX118" fmla="*/ 200532 w 489139"/>
              <a:gd name="connsiteY118" fmla="*/ 406969 h 509965"/>
              <a:gd name="connsiteX119" fmla="*/ 211962 w 489139"/>
              <a:gd name="connsiteY119" fmla="*/ 342199 h 509965"/>
              <a:gd name="connsiteX120" fmla="*/ 230059 w 489139"/>
              <a:gd name="connsiteY120" fmla="*/ 339342 h 509965"/>
              <a:gd name="connsiteX121" fmla="*/ 290067 w 489139"/>
              <a:gd name="connsiteY121" fmla="*/ 343152 h 509965"/>
              <a:gd name="connsiteX122" fmla="*/ 332929 w 489139"/>
              <a:gd name="connsiteY122" fmla="*/ 331722 h 509965"/>
              <a:gd name="connsiteX123" fmla="*/ 368172 w 489139"/>
              <a:gd name="connsiteY123" fmla="*/ 391729 h 509965"/>
              <a:gd name="connsiteX124" fmla="*/ 363409 w 489139"/>
              <a:gd name="connsiteY124" fmla="*/ 435544 h 509965"/>
              <a:gd name="connsiteX125" fmla="*/ 340549 w 489139"/>
              <a:gd name="connsiteY125" fmla="*/ 487932 h 509965"/>
              <a:gd name="connsiteX126" fmla="*/ 321499 w 489139"/>
              <a:gd name="connsiteY126" fmla="*/ 506029 h 509965"/>
              <a:gd name="connsiteX127" fmla="*/ 347217 w 489139"/>
              <a:gd name="connsiteY127" fmla="*/ 509839 h 509965"/>
              <a:gd name="connsiteX128" fmla="*/ 349122 w 489139"/>
              <a:gd name="connsiteY128" fmla="*/ 509839 h 509965"/>
              <a:gd name="connsiteX129" fmla="*/ 352932 w 489139"/>
              <a:gd name="connsiteY129" fmla="*/ 508887 h 509965"/>
              <a:gd name="connsiteX130" fmla="*/ 359599 w 489139"/>
              <a:gd name="connsiteY130" fmla="*/ 507934 h 509965"/>
              <a:gd name="connsiteX131" fmla="*/ 359599 w 489139"/>
              <a:gd name="connsiteY131" fmla="*/ 502219 h 509965"/>
              <a:gd name="connsiteX132" fmla="*/ 361504 w 489139"/>
              <a:gd name="connsiteY132" fmla="*/ 491742 h 509965"/>
              <a:gd name="connsiteX133" fmla="*/ 400557 w 489139"/>
              <a:gd name="connsiteY133" fmla="*/ 418399 h 509965"/>
              <a:gd name="connsiteX134" fmla="*/ 410082 w 489139"/>
              <a:gd name="connsiteY134" fmla="*/ 391729 h 509965"/>
              <a:gd name="connsiteX135" fmla="*/ 393889 w 489139"/>
              <a:gd name="connsiteY135" fmla="*/ 353629 h 509965"/>
              <a:gd name="connsiteX136" fmla="*/ 438657 w 489139"/>
              <a:gd name="connsiteY136" fmla="*/ 388872 h 509965"/>
              <a:gd name="connsiteX137" fmla="*/ 467232 w 489139"/>
              <a:gd name="connsiteY137" fmla="*/ 430782 h 509965"/>
              <a:gd name="connsiteX138" fmla="*/ 464374 w 489139"/>
              <a:gd name="connsiteY138" fmla="*/ 485074 h 509965"/>
              <a:gd name="connsiteX139" fmla="*/ 450087 w 489139"/>
              <a:gd name="connsiteY139" fmla="*/ 500314 h 509965"/>
              <a:gd name="connsiteX140" fmla="*/ 451992 w 489139"/>
              <a:gd name="connsiteY140" fmla="*/ 503172 h 509965"/>
              <a:gd name="connsiteX141" fmla="*/ 478662 w 489139"/>
              <a:gd name="connsiteY141" fmla="*/ 504124 h 509965"/>
              <a:gd name="connsiteX142" fmla="*/ 486282 w 489139"/>
              <a:gd name="connsiteY142" fmla="*/ 501267 h 509965"/>
              <a:gd name="connsiteX143" fmla="*/ 489139 w 489139"/>
              <a:gd name="connsiteY143" fmla="*/ 500314 h 509965"/>
              <a:gd name="connsiteX144" fmla="*/ 486282 w 489139"/>
              <a:gd name="connsiteY144" fmla="*/ 493647 h 509965"/>
              <a:gd name="connsiteX145" fmla="*/ 194817 w 489139"/>
              <a:gd name="connsiteY145" fmla="*/ 49782 h 509965"/>
              <a:gd name="connsiteX146" fmla="*/ 195769 w 489139"/>
              <a:gd name="connsiteY146" fmla="*/ 53592 h 509965"/>
              <a:gd name="connsiteX147" fmla="*/ 191959 w 489139"/>
              <a:gd name="connsiteY147" fmla="*/ 48829 h 509965"/>
              <a:gd name="connsiteX148" fmla="*/ 194817 w 489139"/>
              <a:gd name="connsiteY148" fmla="*/ 49782 h 509965"/>
              <a:gd name="connsiteX149" fmla="*/ 191007 w 489139"/>
              <a:gd name="connsiteY149" fmla="*/ 57402 h 509965"/>
              <a:gd name="connsiteX150" fmla="*/ 195769 w 489139"/>
              <a:gd name="connsiteY150" fmla="*/ 68832 h 509965"/>
              <a:gd name="connsiteX151" fmla="*/ 191959 w 489139"/>
              <a:gd name="connsiteY151" fmla="*/ 70737 h 509965"/>
              <a:gd name="connsiteX152" fmla="*/ 191007 w 489139"/>
              <a:gd name="connsiteY152" fmla="*/ 57402 h 5099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</a:cxnLst>
            <a:rect l="l" t="t" r="r" b="b"/>
            <a:pathLst>
              <a:path w="489139" h="509965">
                <a:moveTo>
                  <a:pt x="486282" y="493647"/>
                </a:moveTo>
                <a:cubicBezTo>
                  <a:pt x="486282" y="493647"/>
                  <a:pt x="486282" y="493647"/>
                  <a:pt x="486282" y="493647"/>
                </a:cubicBezTo>
                <a:cubicBezTo>
                  <a:pt x="485329" y="482217"/>
                  <a:pt x="484377" y="473644"/>
                  <a:pt x="484377" y="473644"/>
                </a:cubicBezTo>
                <a:cubicBezTo>
                  <a:pt x="483424" y="454594"/>
                  <a:pt x="481519" y="402207"/>
                  <a:pt x="481519" y="402207"/>
                </a:cubicBezTo>
                <a:cubicBezTo>
                  <a:pt x="483424" y="381252"/>
                  <a:pt x="487234" y="383157"/>
                  <a:pt x="475804" y="372679"/>
                </a:cubicBezTo>
                <a:cubicBezTo>
                  <a:pt x="463422" y="362202"/>
                  <a:pt x="460564" y="357439"/>
                  <a:pt x="450087" y="349819"/>
                </a:cubicBezTo>
                <a:cubicBezTo>
                  <a:pt x="440562" y="342199"/>
                  <a:pt x="438657" y="335532"/>
                  <a:pt x="438657" y="325054"/>
                </a:cubicBezTo>
                <a:cubicBezTo>
                  <a:pt x="439609" y="313624"/>
                  <a:pt x="442467" y="286954"/>
                  <a:pt x="442467" y="286954"/>
                </a:cubicBezTo>
                <a:cubicBezTo>
                  <a:pt x="442467" y="286954"/>
                  <a:pt x="448182" y="307909"/>
                  <a:pt x="450087" y="316482"/>
                </a:cubicBezTo>
                <a:cubicBezTo>
                  <a:pt x="451992" y="324102"/>
                  <a:pt x="458659" y="335532"/>
                  <a:pt x="458659" y="335532"/>
                </a:cubicBezTo>
                <a:cubicBezTo>
                  <a:pt x="463422" y="332674"/>
                  <a:pt x="461517" y="315529"/>
                  <a:pt x="461517" y="315529"/>
                </a:cubicBezTo>
                <a:cubicBezTo>
                  <a:pt x="467232" y="263142"/>
                  <a:pt x="446277" y="242187"/>
                  <a:pt x="439609" y="238377"/>
                </a:cubicBezTo>
                <a:cubicBezTo>
                  <a:pt x="431989" y="233614"/>
                  <a:pt x="402462" y="213612"/>
                  <a:pt x="389127" y="210754"/>
                </a:cubicBezTo>
                <a:cubicBezTo>
                  <a:pt x="374839" y="206944"/>
                  <a:pt x="349122" y="208849"/>
                  <a:pt x="331024" y="207897"/>
                </a:cubicBezTo>
                <a:cubicBezTo>
                  <a:pt x="312927" y="206944"/>
                  <a:pt x="273874" y="214564"/>
                  <a:pt x="273874" y="214564"/>
                </a:cubicBezTo>
                <a:cubicBezTo>
                  <a:pt x="267207" y="215517"/>
                  <a:pt x="236727" y="212659"/>
                  <a:pt x="218629" y="210754"/>
                </a:cubicBezTo>
                <a:cubicBezTo>
                  <a:pt x="203389" y="208849"/>
                  <a:pt x="191007" y="207897"/>
                  <a:pt x="170052" y="206944"/>
                </a:cubicBezTo>
                <a:cubicBezTo>
                  <a:pt x="150049" y="205039"/>
                  <a:pt x="151002" y="203134"/>
                  <a:pt x="147192" y="200277"/>
                </a:cubicBezTo>
                <a:cubicBezTo>
                  <a:pt x="143382" y="198372"/>
                  <a:pt x="141477" y="187894"/>
                  <a:pt x="139572" y="180274"/>
                </a:cubicBezTo>
                <a:cubicBezTo>
                  <a:pt x="139572" y="172654"/>
                  <a:pt x="133857" y="161224"/>
                  <a:pt x="133857" y="161224"/>
                </a:cubicBezTo>
                <a:cubicBezTo>
                  <a:pt x="141477" y="157414"/>
                  <a:pt x="144334" y="148842"/>
                  <a:pt x="144334" y="148842"/>
                </a:cubicBezTo>
                <a:cubicBezTo>
                  <a:pt x="181482" y="148842"/>
                  <a:pt x="180529" y="111694"/>
                  <a:pt x="180529" y="111694"/>
                </a:cubicBezTo>
                <a:cubicBezTo>
                  <a:pt x="155764" y="106932"/>
                  <a:pt x="146239" y="123124"/>
                  <a:pt x="141477" y="125982"/>
                </a:cubicBezTo>
                <a:cubicBezTo>
                  <a:pt x="136714" y="128839"/>
                  <a:pt x="130999" y="134554"/>
                  <a:pt x="130999" y="134554"/>
                </a:cubicBezTo>
                <a:cubicBezTo>
                  <a:pt x="134809" y="131697"/>
                  <a:pt x="142429" y="115504"/>
                  <a:pt x="150049" y="105979"/>
                </a:cubicBezTo>
                <a:cubicBezTo>
                  <a:pt x="156717" y="96454"/>
                  <a:pt x="184339" y="86929"/>
                  <a:pt x="199579" y="82167"/>
                </a:cubicBezTo>
                <a:cubicBezTo>
                  <a:pt x="214819" y="78357"/>
                  <a:pt x="204342" y="63117"/>
                  <a:pt x="204342" y="63117"/>
                </a:cubicBezTo>
                <a:cubicBezTo>
                  <a:pt x="204342" y="59307"/>
                  <a:pt x="203389" y="49782"/>
                  <a:pt x="203389" y="49782"/>
                </a:cubicBezTo>
                <a:cubicBezTo>
                  <a:pt x="212914" y="48829"/>
                  <a:pt x="211009" y="44067"/>
                  <a:pt x="211009" y="44067"/>
                </a:cubicBezTo>
                <a:cubicBezTo>
                  <a:pt x="207199" y="45972"/>
                  <a:pt x="202437" y="45019"/>
                  <a:pt x="202437" y="45019"/>
                </a:cubicBezTo>
                <a:cubicBezTo>
                  <a:pt x="201484" y="27874"/>
                  <a:pt x="196722" y="15492"/>
                  <a:pt x="191959" y="9777"/>
                </a:cubicBezTo>
                <a:cubicBezTo>
                  <a:pt x="187197" y="5967"/>
                  <a:pt x="186244" y="8824"/>
                  <a:pt x="186244" y="8824"/>
                </a:cubicBezTo>
                <a:cubicBezTo>
                  <a:pt x="191959" y="14539"/>
                  <a:pt x="193864" y="27874"/>
                  <a:pt x="194817" y="33589"/>
                </a:cubicBezTo>
                <a:cubicBezTo>
                  <a:pt x="194817" y="38352"/>
                  <a:pt x="196722" y="47877"/>
                  <a:pt x="195769" y="47877"/>
                </a:cubicBezTo>
                <a:cubicBezTo>
                  <a:pt x="193864" y="47877"/>
                  <a:pt x="191007" y="46924"/>
                  <a:pt x="191007" y="43114"/>
                </a:cubicBezTo>
                <a:cubicBezTo>
                  <a:pt x="191007" y="39304"/>
                  <a:pt x="189102" y="28827"/>
                  <a:pt x="189102" y="25017"/>
                </a:cubicBezTo>
                <a:cubicBezTo>
                  <a:pt x="189102" y="20254"/>
                  <a:pt x="182434" y="7872"/>
                  <a:pt x="182434" y="7872"/>
                </a:cubicBezTo>
                <a:cubicBezTo>
                  <a:pt x="180529" y="5014"/>
                  <a:pt x="182434" y="252"/>
                  <a:pt x="179577" y="3109"/>
                </a:cubicBezTo>
                <a:cubicBezTo>
                  <a:pt x="177672" y="6919"/>
                  <a:pt x="181482" y="17397"/>
                  <a:pt x="182434" y="26922"/>
                </a:cubicBezTo>
                <a:cubicBezTo>
                  <a:pt x="183387" y="37399"/>
                  <a:pt x="186244" y="56449"/>
                  <a:pt x="185292" y="65974"/>
                </a:cubicBezTo>
                <a:cubicBezTo>
                  <a:pt x="183387" y="75499"/>
                  <a:pt x="176719" y="77404"/>
                  <a:pt x="171957" y="80262"/>
                </a:cubicBezTo>
                <a:cubicBezTo>
                  <a:pt x="167194" y="83119"/>
                  <a:pt x="148144" y="93597"/>
                  <a:pt x="147192" y="95502"/>
                </a:cubicBezTo>
                <a:cubicBezTo>
                  <a:pt x="146239" y="97407"/>
                  <a:pt x="143382" y="96454"/>
                  <a:pt x="143382" y="96454"/>
                </a:cubicBezTo>
                <a:cubicBezTo>
                  <a:pt x="140524" y="77404"/>
                  <a:pt x="134809" y="53592"/>
                  <a:pt x="131952" y="50734"/>
                </a:cubicBezTo>
                <a:cubicBezTo>
                  <a:pt x="129094" y="47877"/>
                  <a:pt x="130047" y="53592"/>
                  <a:pt x="130047" y="53592"/>
                </a:cubicBezTo>
                <a:cubicBezTo>
                  <a:pt x="134809" y="73594"/>
                  <a:pt x="135762" y="103122"/>
                  <a:pt x="135762" y="103122"/>
                </a:cubicBezTo>
                <a:cubicBezTo>
                  <a:pt x="131952" y="114552"/>
                  <a:pt x="121474" y="126934"/>
                  <a:pt x="121474" y="126934"/>
                </a:cubicBezTo>
                <a:cubicBezTo>
                  <a:pt x="121474" y="126934"/>
                  <a:pt x="120522" y="127887"/>
                  <a:pt x="116712" y="125029"/>
                </a:cubicBezTo>
                <a:cubicBezTo>
                  <a:pt x="112902" y="122172"/>
                  <a:pt x="110044" y="125029"/>
                  <a:pt x="109092" y="125029"/>
                </a:cubicBezTo>
                <a:cubicBezTo>
                  <a:pt x="107187" y="123124"/>
                  <a:pt x="105282" y="123124"/>
                  <a:pt x="101472" y="123124"/>
                </a:cubicBezTo>
                <a:cubicBezTo>
                  <a:pt x="97662" y="123124"/>
                  <a:pt x="95757" y="122172"/>
                  <a:pt x="95757" y="122172"/>
                </a:cubicBezTo>
                <a:cubicBezTo>
                  <a:pt x="91947" y="121219"/>
                  <a:pt x="87184" y="125029"/>
                  <a:pt x="87184" y="125029"/>
                </a:cubicBezTo>
                <a:cubicBezTo>
                  <a:pt x="87184" y="125029"/>
                  <a:pt x="82422" y="112647"/>
                  <a:pt x="80517" y="108837"/>
                </a:cubicBezTo>
                <a:cubicBezTo>
                  <a:pt x="78612" y="104074"/>
                  <a:pt x="78612" y="82167"/>
                  <a:pt x="79564" y="73594"/>
                </a:cubicBezTo>
                <a:cubicBezTo>
                  <a:pt x="79564" y="65974"/>
                  <a:pt x="80517" y="60259"/>
                  <a:pt x="78612" y="59307"/>
                </a:cubicBezTo>
                <a:cubicBezTo>
                  <a:pt x="75754" y="58354"/>
                  <a:pt x="75754" y="67879"/>
                  <a:pt x="73849" y="74547"/>
                </a:cubicBezTo>
                <a:cubicBezTo>
                  <a:pt x="71944" y="80262"/>
                  <a:pt x="71944" y="104074"/>
                  <a:pt x="71944" y="104074"/>
                </a:cubicBezTo>
                <a:cubicBezTo>
                  <a:pt x="71944" y="104074"/>
                  <a:pt x="70992" y="103122"/>
                  <a:pt x="68134" y="103122"/>
                </a:cubicBezTo>
                <a:cubicBezTo>
                  <a:pt x="66229" y="102169"/>
                  <a:pt x="50037" y="90739"/>
                  <a:pt x="50037" y="90739"/>
                </a:cubicBezTo>
                <a:cubicBezTo>
                  <a:pt x="45274" y="87882"/>
                  <a:pt x="40512" y="85024"/>
                  <a:pt x="36702" y="79309"/>
                </a:cubicBezTo>
                <a:cubicBezTo>
                  <a:pt x="33844" y="72642"/>
                  <a:pt x="35749" y="53592"/>
                  <a:pt x="35749" y="53592"/>
                </a:cubicBezTo>
                <a:cubicBezTo>
                  <a:pt x="37654" y="44067"/>
                  <a:pt x="40512" y="26922"/>
                  <a:pt x="42417" y="15492"/>
                </a:cubicBezTo>
                <a:cubicBezTo>
                  <a:pt x="45274" y="4062"/>
                  <a:pt x="46227" y="3109"/>
                  <a:pt x="44322" y="1204"/>
                </a:cubicBezTo>
                <a:cubicBezTo>
                  <a:pt x="42417" y="252"/>
                  <a:pt x="43369" y="2157"/>
                  <a:pt x="40512" y="9777"/>
                </a:cubicBezTo>
                <a:cubicBezTo>
                  <a:pt x="38607" y="16444"/>
                  <a:pt x="30034" y="45019"/>
                  <a:pt x="29082" y="48829"/>
                </a:cubicBezTo>
                <a:cubicBezTo>
                  <a:pt x="29082" y="53592"/>
                  <a:pt x="26224" y="52639"/>
                  <a:pt x="23367" y="50734"/>
                </a:cubicBezTo>
                <a:cubicBezTo>
                  <a:pt x="20509" y="47877"/>
                  <a:pt x="20509" y="45019"/>
                  <a:pt x="19557" y="42162"/>
                </a:cubicBezTo>
                <a:cubicBezTo>
                  <a:pt x="17652" y="40257"/>
                  <a:pt x="17652" y="43114"/>
                  <a:pt x="17652" y="43114"/>
                </a:cubicBezTo>
                <a:cubicBezTo>
                  <a:pt x="15747" y="51687"/>
                  <a:pt x="21462" y="55497"/>
                  <a:pt x="24319" y="57402"/>
                </a:cubicBezTo>
                <a:cubicBezTo>
                  <a:pt x="27177" y="59307"/>
                  <a:pt x="29082" y="67879"/>
                  <a:pt x="28129" y="73594"/>
                </a:cubicBezTo>
                <a:cubicBezTo>
                  <a:pt x="28129" y="79309"/>
                  <a:pt x="22414" y="79309"/>
                  <a:pt x="18604" y="74547"/>
                </a:cubicBezTo>
                <a:cubicBezTo>
                  <a:pt x="15747" y="69784"/>
                  <a:pt x="14794" y="61212"/>
                  <a:pt x="13842" y="57402"/>
                </a:cubicBezTo>
                <a:cubicBezTo>
                  <a:pt x="13842" y="53592"/>
                  <a:pt x="12889" y="49782"/>
                  <a:pt x="15747" y="42162"/>
                </a:cubicBezTo>
                <a:cubicBezTo>
                  <a:pt x="18604" y="34542"/>
                  <a:pt x="16699" y="35494"/>
                  <a:pt x="16699" y="35494"/>
                </a:cubicBezTo>
                <a:cubicBezTo>
                  <a:pt x="15747" y="33589"/>
                  <a:pt x="13842" y="37399"/>
                  <a:pt x="13842" y="37399"/>
                </a:cubicBezTo>
                <a:cubicBezTo>
                  <a:pt x="14794" y="23112"/>
                  <a:pt x="17652" y="11682"/>
                  <a:pt x="21462" y="5014"/>
                </a:cubicBezTo>
                <a:cubicBezTo>
                  <a:pt x="25272" y="-1653"/>
                  <a:pt x="21462" y="252"/>
                  <a:pt x="21462" y="252"/>
                </a:cubicBezTo>
                <a:cubicBezTo>
                  <a:pt x="6222" y="8824"/>
                  <a:pt x="6222" y="50734"/>
                  <a:pt x="6222" y="50734"/>
                </a:cubicBezTo>
                <a:cubicBezTo>
                  <a:pt x="6222" y="50734"/>
                  <a:pt x="7174" y="48829"/>
                  <a:pt x="1459" y="62164"/>
                </a:cubicBezTo>
                <a:cubicBezTo>
                  <a:pt x="-3303" y="75499"/>
                  <a:pt x="4317" y="79309"/>
                  <a:pt x="13842" y="85977"/>
                </a:cubicBezTo>
                <a:cubicBezTo>
                  <a:pt x="24319" y="92644"/>
                  <a:pt x="41464" y="97407"/>
                  <a:pt x="55752" y="106932"/>
                </a:cubicBezTo>
                <a:cubicBezTo>
                  <a:pt x="70039" y="116457"/>
                  <a:pt x="75754" y="127887"/>
                  <a:pt x="75754" y="127887"/>
                </a:cubicBezTo>
                <a:lnTo>
                  <a:pt x="73849" y="127887"/>
                </a:lnTo>
                <a:lnTo>
                  <a:pt x="66229" y="123124"/>
                </a:lnTo>
                <a:cubicBezTo>
                  <a:pt x="56704" y="113599"/>
                  <a:pt x="43369" y="112647"/>
                  <a:pt x="32892" y="111694"/>
                </a:cubicBezTo>
                <a:cubicBezTo>
                  <a:pt x="22414" y="110742"/>
                  <a:pt x="30987" y="125029"/>
                  <a:pt x="30987" y="125029"/>
                </a:cubicBezTo>
                <a:cubicBezTo>
                  <a:pt x="39559" y="154557"/>
                  <a:pt x="67182" y="148842"/>
                  <a:pt x="67182" y="148842"/>
                </a:cubicBezTo>
                <a:cubicBezTo>
                  <a:pt x="69087" y="154557"/>
                  <a:pt x="76707" y="158367"/>
                  <a:pt x="76707" y="158367"/>
                </a:cubicBezTo>
                <a:cubicBezTo>
                  <a:pt x="75754" y="161224"/>
                  <a:pt x="78612" y="168844"/>
                  <a:pt x="79564" y="172654"/>
                </a:cubicBezTo>
                <a:cubicBezTo>
                  <a:pt x="80517" y="177417"/>
                  <a:pt x="79564" y="183132"/>
                  <a:pt x="79564" y="183132"/>
                </a:cubicBezTo>
                <a:cubicBezTo>
                  <a:pt x="73849" y="209802"/>
                  <a:pt x="76707" y="224089"/>
                  <a:pt x="76707" y="224089"/>
                </a:cubicBezTo>
                <a:cubicBezTo>
                  <a:pt x="76707" y="252664"/>
                  <a:pt x="93852" y="265999"/>
                  <a:pt x="96709" y="269809"/>
                </a:cubicBezTo>
                <a:cubicBezTo>
                  <a:pt x="100519" y="273619"/>
                  <a:pt x="112902" y="288859"/>
                  <a:pt x="114807" y="290764"/>
                </a:cubicBezTo>
                <a:cubicBezTo>
                  <a:pt x="115759" y="293622"/>
                  <a:pt x="117664" y="301242"/>
                  <a:pt x="121474" y="303147"/>
                </a:cubicBezTo>
                <a:cubicBezTo>
                  <a:pt x="125284" y="305052"/>
                  <a:pt x="132904" y="314577"/>
                  <a:pt x="132904" y="314577"/>
                </a:cubicBezTo>
                <a:cubicBezTo>
                  <a:pt x="134809" y="330769"/>
                  <a:pt x="154812" y="340294"/>
                  <a:pt x="154812" y="340294"/>
                </a:cubicBezTo>
                <a:cubicBezTo>
                  <a:pt x="154812" y="340294"/>
                  <a:pt x="156717" y="369822"/>
                  <a:pt x="154812" y="390777"/>
                </a:cubicBezTo>
                <a:cubicBezTo>
                  <a:pt x="152907" y="412684"/>
                  <a:pt x="152907" y="418399"/>
                  <a:pt x="154812" y="427924"/>
                </a:cubicBezTo>
                <a:cubicBezTo>
                  <a:pt x="156717" y="438402"/>
                  <a:pt x="155764" y="453642"/>
                  <a:pt x="154812" y="466024"/>
                </a:cubicBezTo>
                <a:cubicBezTo>
                  <a:pt x="154812" y="475549"/>
                  <a:pt x="152907" y="488884"/>
                  <a:pt x="151002" y="497457"/>
                </a:cubicBezTo>
                <a:lnTo>
                  <a:pt x="145287" y="507934"/>
                </a:lnTo>
                <a:cubicBezTo>
                  <a:pt x="145287" y="507934"/>
                  <a:pt x="153859" y="508887"/>
                  <a:pt x="156717" y="508887"/>
                </a:cubicBezTo>
                <a:cubicBezTo>
                  <a:pt x="156717" y="508887"/>
                  <a:pt x="166242" y="507934"/>
                  <a:pt x="168147" y="507934"/>
                </a:cubicBezTo>
                <a:cubicBezTo>
                  <a:pt x="170052" y="507934"/>
                  <a:pt x="171957" y="506982"/>
                  <a:pt x="171957" y="506029"/>
                </a:cubicBezTo>
                <a:cubicBezTo>
                  <a:pt x="171957" y="505077"/>
                  <a:pt x="171004" y="503172"/>
                  <a:pt x="171004" y="502219"/>
                </a:cubicBezTo>
                <a:cubicBezTo>
                  <a:pt x="171004" y="501267"/>
                  <a:pt x="171004" y="500314"/>
                  <a:pt x="170052" y="499362"/>
                </a:cubicBezTo>
                <a:cubicBezTo>
                  <a:pt x="170052" y="494599"/>
                  <a:pt x="169099" y="475549"/>
                  <a:pt x="169099" y="475549"/>
                </a:cubicBezTo>
                <a:cubicBezTo>
                  <a:pt x="169099" y="467929"/>
                  <a:pt x="169099" y="457452"/>
                  <a:pt x="170052" y="439354"/>
                </a:cubicBezTo>
                <a:cubicBezTo>
                  <a:pt x="171957" y="422209"/>
                  <a:pt x="178624" y="404112"/>
                  <a:pt x="178624" y="404112"/>
                </a:cubicBezTo>
                <a:cubicBezTo>
                  <a:pt x="178624" y="404112"/>
                  <a:pt x="179577" y="414589"/>
                  <a:pt x="179577" y="418399"/>
                </a:cubicBezTo>
                <a:cubicBezTo>
                  <a:pt x="179577" y="422209"/>
                  <a:pt x="179577" y="443164"/>
                  <a:pt x="181482" y="462214"/>
                </a:cubicBezTo>
                <a:cubicBezTo>
                  <a:pt x="182434" y="475549"/>
                  <a:pt x="180529" y="486979"/>
                  <a:pt x="178624" y="494599"/>
                </a:cubicBezTo>
                <a:lnTo>
                  <a:pt x="174814" y="506029"/>
                </a:lnTo>
                <a:cubicBezTo>
                  <a:pt x="174814" y="506029"/>
                  <a:pt x="181482" y="506982"/>
                  <a:pt x="184339" y="506982"/>
                </a:cubicBezTo>
                <a:cubicBezTo>
                  <a:pt x="184339" y="506982"/>
                  <a:pt x="193864" y="506029"/>
                  <a:pt x="195769" y="506029"/>
                </a:cubicBezTo>
                <a:cubicBezTo>
                  <a:pt x="197674" y="506029"/>
                  <a:pt x="199579" y="505077"/>
                  <a:pt x="199579" y="504124"/>
                </a:cubicBezTo>
                <a:cubicBezTo>
                  <a:pt x="199579" y="503172"/>
                  <a:pt x="198627" y="501267"/>
                  <a:pt x="198627" y="500314"/>
                </a:cubicBezTo>
                <a:cubicBezTo>
                  <a:pt x="198627" y="493647"/>
                  <a:pt x="195769" y="480312"/>
                  <a:pt x="195769" y="472692"/>
                </a:cubicBezTo>
                <a:cubicBezTo>
                  <a:pt x="194817" y="463167"/>
                  <a:pt x="191959" y="437449"/>
                  <a:pt x="200532" y="406969"/>
                </a:cubicBezTo>
                <a:cubicBezTo>
                  <a:pt x="209104" y="375537"/>
                  <a:pt x="211962" y="342199"/>
                  <a:pt x="211962" y="342199"/>
                </a:cubicBezTo>
                <a:cubicBezTo>
                  <a:pt x="211962" y="342199"/>
                  <a:pt x="223392" y="341247"/>
                  <a:pt x="230059" y="339342"/>
                </a:cubicBezTo>
                <a:cubicBezTo>
                  <a:pt x="237679" y="336484"/>
                  <a:pt x="270064" y="342199"/>
                  <a:pt x="290067" y="343152"/>
                </a:cubicBezTo>
                <a:cubicBezTo>
                  <a:pt x="310069" y="344104"/>
                  <a:pt x="332929" y="331722"/>
                  <a:pt x="332929" y="331722"/>
                </a:cubicBezTo>
                <a:cubicBezTo>
                  <a:pt x="332929" y="331722"/>
                  <a:pt x="357694" y="373632"/>
                  <a:pt x="368172" y="391729"/>
                </a:cubicBezTo>
                <a:cubicBezTo>
                  <a:pt x="378649" y="409827"/>
                  <a:pt x="367219" y="423162"/>
                  <a:pt x="363409" y="435544"/>
                </a:cubicBezTo>
                <a:cubicBezTo>
                  <a:pt x="360552" y="445069"/>
                  <a:pt x="349122" y="471739"/>
                  <a:pt x="340549" y="487932"/>
                </a:cubicBezTo>
                <a:lnTo>
                  <a:pt x="321499" y="506029"/>
                </a:lnTo>
                <a:cubicBezTo>
                  <a:pt x="321499" y="506029"/>
                  <a:pt x="334834" y="510792"/>
                  <a:pt x="347217" y="509839"/>
                </a:cubicBezTo>
                <a:lnTo>
                  <a:pt x="349122" y="509839"/>
                </a:lnTo>
                <a:cubicBezTo>
                  <a:pt x="350074" y="509839"/>
                  <a:pt x="351979" y="509839"/>
                  <a:pt x="352932" y="508887"/>
                </a:cubicBezTo>
                <a:lnTo>
                  <a:pt x="359599" y="507934"/>
                </a:lnTo>
                <a:lnTo>
                  <a:pt x="359599" y="502219"/>
                </a:lnTo>
                <a:cubicBezTo>
                  <a:pt x="360552" y="499362"/>
                  <a:pt x="360552" y="496504"/>
                  <a:pt x="361504" y="491742"/>
                </a:cubicBezTo>
                <a:cubicBezTo>
                  <a:pt x="364362" y="480312"/>
                  <a:pt x="391032" y="430782"/>
                  <a:pt x="400557" y="418399"/>
                </a:cubicBezTo>
                <a:cubicBezTo>
                  <a:pt x="410082" y="406017"/>
                  <a:pt x="416749" y="402207"/>
                  <a:pt x="410082" y="391729"/>
                </a:cubicBezTo>
                <a:cubicBezTo>
                  <a:pt x="403414" y="381252"/>
                  <a:pt x="393889" y="353629"/>
                  <a:pt x="393889" y="353629"/>
                </a:cubicBezTo>
                <a:cubicBezTo>
                  <a:pt x="393889" y="353629"/>
                  <a:pt x="423417" y="375537"/>
                  <a:pt x="438657" y="388872"/>
                </a:cubicBezTo>
                <a:cubicBezTo>
                  <a:pt x="453897" y="402207"/>
                  <a:pt x="461517" y="412684"/>
                  <a:pt x="467232" y="430782"/>
                </a:cubicBezTo>
                <a:cubicBezTo>
                  <a:pt x="472947" y="448879"/>
                  <a:pt x="466279" y="470787"/>
                  <a:pt x="464374" y="485074"/>
                </a:cubicBezTo>
                <a:lnTo>
                  <a:pt x="450087" y="500314"/>
                </a:lnTo>
                <a:cubicBezTo>
                  <a:pt x="450087" y="500314"/>
                  <a:pt x="449134" y="503172"/>
                  <a:pt x="451992" y="503172"/>
                </a:cubicBezTo>
                <a:cubicBezTo>
                  <a:pt x="454849" y="503172"/>
                  <a:pt x="475804" y="504124"/>
                  <a:pt x="478662" y="504124"/>
                </a:cubicBezTo>
                <a:cubicBezTo>
                  <a:pt x="480567" y="504124"/>
                  <a:pt x="484377" y="503172"/>
                  <a:pt x="486282" y="501267"/>
                </a:cubicBezTo>
                <a:lnTo>
                  <a:pt x="489139" y="500314"/>
                </a:lnTo>
                <a:lnTo>
                  <a:pt x="486282" y="493647"/>
                </a:lnTo>
                <a:close/>
                <a:moveTo>
                  <a:pt x="194817" y="49782"/>
                </a:moveTo>
                <a:lnTo>
                  <a:pt x="195769" y="53592"/>
                </a:lnTo>
                <a:lnTo>
                  <a:pt x="191959" y="48829"/>
                </a:lnTo>
                <a:lnTo>
                  <a:pt x="194817" y="49782"/>
                </a:lnTo>
                <a:close/>
                <a:moveTo>
                  <a:pt x="191007" y="57402"/>
                </a:moveTo>
                <a:lnTo>
                  <a:pt x="195769" y="68832"/>
                </a:lnTo>
                <a:cubicBezTo>
                  <a:pt x="195769" y="68832"/>
                  <a:pt x="192912" y="70737"/>
                  <a:pt x="191959" y="70737"/>
                </a:cubicBezTo>
                <a:cubicBezTo>
                  <a:pt x="191007" y="70737"/>
                  <a:pt x="191007" y="57402"/>
                  <a:pt x="191007" y="57402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>
              <a:latin typeface="Microsoft YaHei" panose="020B0503020204020204" pitchFamily="34" charset="-122"/>
              <a:ea typeface="Microsoft YaHei" panose="020B0503020204020204" pitchFamily="34" charset="-122"/>
              <a:sym typeface="Microsoft YaHei" panose="020B0503020204020204" pitchFamily="34" charset="-122"/>
            </a:endParaRPr>
          </a:p>
        </p:txBody>
      </p:sp>
      <p:sp>
        <p:nvSpPr>
          <p:cNvPr id="171" name="图形 169">
            <a:extLst>
              <a:ext uri="{FF2B5EF4-FFF2-40B4-BE49-F238E27FC236}">
                <a16:creationId xmlns:a16="http://schemas.microsoft.com/office/drawing/2014/main" id="{816DF440-21F4-4DA4-BB0A-CA1C2F45EC0E}"/>
              </a:ext>
            </a:extLst>
          </p:cNvPr>
          <p:cNvSpPr/>
          <p:nvPr/>
        </p:nvSpPr>
        <p:spPr>
          <a:xfrm>
            <a:off x="1161987" y="4803012"/>
            <a:ext cx="579786" cy="843588"/>
          </a:xfrm>
          <a:custGeom>
            <a:avLst/>
            <a:gdLst>
              <a:gd name="connsiteX0" fmla="*/ 154196 w 375728"/>
              <a:gd name="connsiteY0" fmla="*/ 189374 h 546684"/>
              <a:gd name="connsiteX1" fmla="*/ 147050 w 375728"/>
              <a:gd name="connsiteY1" fmla="*/ 175082 h 546684"/>
              <a:gd name="connsiteX2" fmla="*/ 139904 w 375728"/>
              <a:gd name="connsiteY2" fmla="*/ 200094 h 546684"/>
              <a:gd name="connsiteX3" fmla="*/ 129184 w 375728"/>
              <a:gd name="connsiteY3" fmla="*/ 225105 h 546684"/>
              <a:gd name="connsiteX4" fmla="*/ 125611 w 375728"/>
              <a:gd name="connsiteY4" fmla="*/ 228678 h 546684"/>
              <a:gd name="connsiteX5" fmla="*/ 132757 w 375728"/>
              <a:gd name="connsiteY5" fmla="*/ 175082 h 546684"/>
              <a:gd name="connsiteX6" fmla="*/ 125611 w 375728"/>
              <a:gd name="connsiteY6" fmla="*/ 146497 h 546684"/>
              <a:gd name="connsiteX7" fmla="*/ 118465 w 375728"/>
              <a:gd name="connsiteY7" fmla="*/ 132205 h 546684"/>
              <a:gd name="connsiteX8" fmla="*/ 114892 w 375728"/>
              <a:gd name="connsiteY8" fmla="*/ 128632 h 546684"/>
              <a:gd name="connsiteX9" fmla="*/ 114892 w 375728"/>
              <a:gd name="connsiteY9" fmla="*/ 160790 h 546684"/>
              <a:gd name="connsiteX10" fmla="*/ 107746 w 375728"/>
              <a:gd name="connsiteY10" fmla="*/ 189374 h 546684"/>
              <a:gd name="connsiteX11" fmla="*/ 104173 w 375728"/>
              <a:gd name="connsiteY11" fmla="*/ 203667 h 546684"/>
              <a:gd name="connsiteX12" fmla="*/ 111319 w 375728"/>
              <a:gd name="connsiteY12" fmla="*/ 178655 h 546684"/>
              <a:gd name="connsiteX13" fmla="*/ 111319 w 375728"/>
              <a:gd name="connsiteY13" fmla="*/ 146497 h 546684"/>
              <a:gd name="connsiteX14" fmla="*/ 86307 w 375728"/>
              <a:gd name="connsiteY14" fmla="*/ 103620 h 546684"/>
              <a:gd name="connsiteX15" fmla="*/ 86307 w 375728"/>
              <a:gd name="connsiteY15" fmla="*/ 107193 h 546684"/>
              <a:gd name="connsiteX16" fmla="*/ 86307 w 375728"/>
              <a:gd name="connsiteY16" fmla="*/ 171509 h 546684"/>
              <a:gd name="connsiteX17" fmla="*/ 79161 w 375728"/>
              <a:gd name="connsiteY17" fmla="*/ 196521 h 546684"/>
              <a:gd name="connsiteX18" fmla="*/ 79161 w 375728"/>
              <a:gd name="connsiteY18" fmla="*/ 135778 h 546684"/>
              <a:gd name="connsiteX19" fmla="*/ 64869 w 375728"/>
              <a:gd name="connsiteY19" fmla="*/ 107193 h 546684"/>
              <a:gd name="connsiteX20" fmla="*/ 54149 w 375728"/>
              <a:gd name="connsiteY20" fmla="*/ 89328 h 546684"/>
              <a:gd name="connsiteX21" fmla="*/ 61295 w 375728"/>
              <a:gd name="connsiteY21" fmla="*/ 114339 h 546684"/>
              <a:gd name="connsiteX22" fmla="*/ 64869 w 375728"/>
              <a:gd name="connsiteY22" fmla="*/ 132205 h 546684"/>
              <a:gd name="connsiteX23" fmla="*/ 64869 w 375728"/>
              <a:gd name="connsiteY23" fmla="*/ 146497 h 546684"/>
              <a:gd name="connsiteX24" fmla="*/ 64869 w 375728"/>
              <a:gd name="connsiteY24" fmla="*/ 157216 h 546684"/>
              <a:gd name="connsiteX25" fmla="*/ 64869 w 375728"/>
              <a:gd name="connsiteY25" fmla="*/ 167936 h 546684"/>
              <a:gd name="connsiteX26" fmla="*/ 61295 w 375728"/>
              <a:gd name="connsiteY26" fmla="*/ 185801 h 546684"/>
              <a:gd name="connsiteX27" fmla="*/ 61295 w 375728"/>
              <a:gd name="connsiteY27" fmla="*/ 175082 h 546684"/>
              <a:gd name="connsiteX28" fmla="*/ 61295 w 375728"/>
              <a:gd name="connsiteY28" fmla="*/ 160790 h 546684"/>
              <a:gd name="connsiteX29" fmla="*/ 61295 w 375728"/>
              <a:gd name="connsiteY29" fmla="*/ 146497 h 546684"/>
              <a:gd name="connsiteX30" fmla="*/ 57722 w 375728"/>
              <a:gd name="connsiteY30" fmla="*/ 132205 h 546684"/>
              <a:gd name="connsiteX31" fmla="*/ 25564 w 375728"/>
              <a:gd name="connsiteY31" fmla="*/ 78608 h 546684"/>
              <a:gd name="connsiteX32" fmla="*/ 14845 w 375728"/>
              <a:gd name="connsiteY32" fmla="*/ 71462 h 546684"/>
              <a:gd name="connsiteX33" fmla="*/ 36284 w 375728"/>
              <a:gd name="connsiteY33" fmla="*/ 139351 h 546684"/>
              <a:gd name="connsiteX34" fmla="*/ 25564 w 375728"/>
              <a:gd name="connsiteY34" fmla="*/ 189374 h 546684"/>
              <a:gd name="connsiteX35" fmla="*/ 36284 w 375728"/>
              <a:gd name="connsiteY35" fmla="*/ 232252 h 546684"/>
              <a:gd name="connsiteX36" fmla="*/ 61295 w 375728"/>
              <a:gd name="connsiteY36" fmla="*/ 257263 h 546684"/>
              <a:gd name="connsiteX37" fmla="*/ 82734 w 375728"/>
              <a:gd name="connsiteY37" fmla="*/ 267983 h 546684"/>
              <a:gd name="connsiteX38" fmla="*/ 118465 w 375728"/>
              <a:gd name="connsiteY38" fmla="*/ 300140 h 546684"/>
              <a:gd name="connsiteX39" fmla="*/ 122038 w 375728"/>
              <a:gd name="connsiteY39" fmla="*/ 289421 h 546684"/>
              <a:gd name="connsiteX40" fmla="*/ 136331 w 375728"/>
              <a:gd name="connsiteY40" fmla="*/ 250117 h 546684"/>
              <a:gd name="connsiteX41" fmla="*/ 143477 w 375728"/>
              <a:gd name="connsiteY41" fmla="*/ 232252 h 546684"/>
              <a:gd name="connsiteX42" fmla="*/ 150623 w 375728"/>
              <a:gd name="connsiteY42" fmla="*/ 203667 h 546684"/>
              <a:gd name="connsiteX43" fmla="*/ 154196 w 375728"/>
              <a:gd name="connsiteY43" fmla="*/ 189374 h 546684"/>
              <a:gd name="connsiteX44" fmla="*/ 154196 w 375728"/>
              <a:gd name="connsiteY44" fmla="*/ 189374 h 546684"/>
              <a:gd name="connsiteX45" fmla="*/ 293547 w 375728"/>
              <a:gd name="connsiteY45" fmla="*/ 128632 h 546684"/>
              <a:gd name="connsiteX46" fmla="*/ 282828 w 375728"/>
              <a:gd name="connsiteY46" fmla="*/ 135778 h 546684"/>
              <a:gd name="connsiteX47" fmla="*/ 304266 w 375728"/>
              <a:gd name="connsiteY47" fmla="*/ 125059 h 546684"/>
              <a:gd name="connsiteX48" fmla="*/ 329278 w 375728"/>
              <a:gd name="connsiteY48" fmla="*/ 107193 h 546684"/>
              <a:gd name="connsiteX49" fmla="*/ 361436 w 375728"/>
              <a:gd name="connsiteY49" fmla="*/ 71462 h 546684"/>
              <a:gd name="connsiteX50" fmla="*/ 339997 w 375728"/>
              <a:gd name="connsiteY50" fmla="*/ 117912 h 546684"/>
              <a:gd name="connsiteX51" fmla="*/ 293547 w 375728"/>
              <a:gd name="connsiteY51" fmla="*/ 157216 h 546684"/>
              <a:gd name="connsiteX52" fmla="*/ 318559 w 375728"/>
              <a:gd name="connsiteY52" fmla="*/ 150070 h 546684"/>
              <a:gd name="connsiteX53" fmla="*/ 368582 w 375728"/>
              <a:gd name="connsiteY53" fmla="*/ 110766 h 546684"/>
              <a:gd name="connsiteX54" fmla="*/ 372155 w 375728"/>
              <a:gd name="connsiteY54" fmla="*/ 107193 h 546684"/>
              <a:gd name="connsiteX55" fmla="*/ 347143 w 375728"/>
              <a:gd name="connsiteY55" fmla="*/ 146497 h 546684"/>
              <a:gd name="connsiteX56" fmla="*/ 322132 w 375728"/>
              <a:gd name="connsiteY56" fmla="*/ 167936 h 546684"/>
              <a:gd name="connsiteX57" fmla="*/ 300693 w 375728"/>
              <a:gd name="connsiteY57" fmla="*/ 178655 h 546684"/>
              <a:gd name="connsiteX58" fmla="*/ 318559 w 375728"/>
              <a:gd name="connsiteY58" fmla="*/ 175082 h 546684"/>
              <a:gd name="connsiteX59" fmla="*/ 347143 w 375728"/>
              <a:gd name="connsiteY59" fmla="*/ 164363 h 546684"/>
              <a:gd name="connsiteX60" fmla="*/ 357863 w 375728"/>
              <a:gd name="connsiteY60" fmla="*/ 153643 h 546684"/>
              <a:gd name="connsiteX61" fmla="*/ 368582 w 375728"/>
              <a:gd name="connsiteY61" fmla="*/ 142924 h 546684"/>
              <a:gd name="connsiteX62" fmla="*/ 375728 w 375728"/>
              <a:gd name="connsiteY62" fmla="*/ 135778 h 546684"/>
              <a:gd name="connsiteX63" fmla="*/ 372155 w 375728"/>
              <a:gd name="connsiteY63" fmla="*/ 146497 h 546684"/>
              <a:gd name="connsiteX64" fmla="*/ 365009 w 375728"/>
              <a:gd name="connsiteY64" fmla="*/ 157216 h 546684"/>
              <a:gd name="connsiteX65" fmla="*/ 350717 w 375728"/>
              <a:gd name="connsiteY65" fmla="*/ 178655 h 546684"/>
              <a:gd name="connsiteX66" fmla="*/ 300693 w 375728"/>
              <a:gd name="connsiteY66" fmla="*/ 207240 h 546684"/>
              <a:gd name="connsiteX67" fmla="*/ 304266 w 375728"/>
              <a:gd name="connsiteY67" fmla="*/ 207240 h 546684"/>
              <a:gd name="connsiteX68" fmla="*/ 332851 w 375728"/>
              <a:gd name="connsiteY68" fmla="*/ 200094 h 546684"/>
              <a:gd name="connsiteX69" fmla="*/ 361436 w 375728"/>
              <a:gd name="connsiteY69" fmla="*/ 185801 h 546684"/>
              <a:gd name="connsiteX70" fmla="*/ 372155 w 375728"/>
              <a:gd name="connsiteY70" fmla="*/ 178655 h 546684"/>
              <a:gd name="connsiteX71" fmla="*/ 372155 w 375728"/>
              <a:gd name="connsiteY71" fmla="*/ 182228 h 546684"/>
              <a:gd name="connsiteX72" fmla="*/ 372155 w 375728"/>
              <a:gd name="connsiteY72" fmla="*/ 185801 h 546684"/>
              <a:gd name="connsiteX73" fmla="*/ 365009 w 375728"/>
              <a:gd name="connsiteY73" fmla="*/ 196521 h 546684"/>
              <a:gd name="connsiteX74" fmla="*/ 343570 w 375728"/>
              <a:gd name="connsiteY74" fmla="*/ 214386 h 546684"/>
              <a:gd name="connsiteX75" fmla="*/ 297120 w 375728"/>
              <a:gd name="connsiteY75" fmla="*/ 232252 h 546684"/>
              <a:gd name="connsiteX76" fmla="*/ 297120 w 375728"/>
              <a:gd name="connsiteY76" fmla="*/ 232252 h 546684"/>
              <a:gd name="connsiteX77" fmla="*/ 361436 w 375728"/>
              <a:gd name="connsiteY77" fmla="*/ 221532 h 546684"/>
              <a:gd name="connsiteX78" fmla="*/ 368582 w 375728"/>
              <a:gd name="connsiteY78" fmla="*/ 217959 h 546684"/>
              <a:gd name="connsiteX79" fmla="*/ 357863 w 375728"/>
              <a:gd name="connsiteY79" fmla="*/ 228678 h 546684"/>
              <a:gd name="connsiteX80" fmla="*/ 339997 w 375728"/>
              <a:gd name="connsiteY80" fmla="*/ 239398 h 546684"/>
              <a:gd name="connsiteX81" fmla="*/ 314986 w 375728"/>
              <a:gd name="connsiteY81" fmla="*/ 250117 h 546684"/>
              <a:gd name="connsiteX82" fmla="*/ 293547 w 375728"/>
              <a:gd name="connsiteY82" fmla="*/ 253690 h 546684"/>
              <a:gd name="connsiteX83" fmla="*/ 343570 w 375728"/>
              <a:gd name="connsiteY83" fmla="*/ 253690 h 546684"/>
              <a:gd name="connsiteX84" fmla="*/ 357863 w 375728"/>
              <a:gd name="connsiteY84" fmla="*/ 250117 h 546684"/>
              <a:gd name="connsiteX85" fmla="*/ 350717 w 375728"/>
              <a:gd name="connsiteY85" fmla="*/ 257263 h 546684"/>
              <a:gd name="connsiteX86" fmla="*/ 329278 w 375728"/>
              <a:gd name="connsiteY86" fmla="*/ 267983 h 546684"/>
              <a:gd name="connsiteX87" fmla="*/ 282828 w 375728"/>
              <a:gd name="connsiteY87" fmla="*/ 275129 h 546684"/>
              <a:gd name="connsiteX88" fmla="*/ 329278 w 375728"/>
              <a:gd name="connsiteY88" fmla="*/ 278702 h 546684"/>
              <a:gd name="connsiteX89" fmla="*/ 339997 w 375728"/>
              <a:gd name="connsiteY89" fmla="*/ 278702 h 546684"/>
              <a:gd name="connsiteX90" fmla="*/ 339997 w 375728"/>
              <a:gd name="connsiteY90" fmla="*/ 278702 h 546684"/>
              <a:gd name="connsiteX91" fmla="*/ 332851 w 375728"/>
              <a:gd name="connsiteY91" fmla="*/ 282275 h 546684"/>
              <a:gd name="connsiteX92" fmla="*/ 314986 w 375728"/>
              <a:gd name="connsiteY92" fmla="*/ 289421 h 546684"/>
              <a:gd name="connsiteX93" fmla="*/ 272108 w 375728"/>
              <a:gd name="connsiteY93" fmla="*/ 296567 h 546684"/>
              <a:gd name="connsiteX94" fmla="*/ 318559 w 375728"/>
              <a:gd name="connsiteY94" fmla="*/ 303714 h 546684"/>
              <a:gd name="connsiteX95" fmla="*/ 325705 w 375728"/>
              <a:gd name="connsiteY95" fmla="*/ 303714 h 546684"/>
              <a:gd name="connsiteX96" fmla="*/ 325705 w 375728"/>
              <a:gd name="connsiteY96" fmla="*/ 303714 h 546684"/>
              <a:gd name="connsiteX97" fmla="*/ 318559 w 375728"/>
              <a:gd name="connsiteY97" fmla="*/ 310860 h 546684"/>
              <a:gd name="connsiteX98" fmla="*/ 293547 w 375728"/>
              <a:gd name="connsiteY98" fmla="*/ 318006 h 546684"/>
              <a:gd name="connsiteX99" fmla="*/ 250670 w 375728"/>
              <a:gd name="connsiteY99" fmla="*/ 321579 h 546684"/>
              <a:gd name="connsiteX100" fmla="*/ 297120 w 375728"/>
              <a:gd name="connsiteY100" fmla="*/ 332298 h 546684"/>
              <a:gd name="connsiteX101" fmla="*/ 300693 w 375728"/>
              <a:gd name="connsiteY101" fmla="*/ 332298 h 546684"/>
              <a:gd name="connsiteX102" fmla="*/ 289974 w 375728"/>
              <a:gd name="connsiteY102" fmla="*/ 335871 h 546684"/>
              <a:gd name="connsiteX103" fmla="*/ 272108 w 375728"/>
              <a:gd name="connsiteY103" fmla="*/ 339445 h 546684"/>
              <a:gd name="connsiteX104" fmla="*/ 236377 w 375728"/>
              <a:gd name="connsiteY104" fmla="*/ 339445 h 546684"/>
              <a:gd name="connsiteX105" fmla="*/ 275681 w 375728"/>
              <a:gd name="connsiteY105" fmla="*/ 353737 h 546684"/>
              <a:gd name="connsiteX106" fmla="*/ 275681 w 375728"/>
              <a:gd name="connsiteY106" fmla="*/ 353737 h 546684"/>
              <a:gd name="connsiteX107" fmla="*/ 264962 w 375728"/>
              <a:gd name="connsiteY107" fmla="*/ 357310 h 546684"/>
              <a:gd name="connsiteX108" fmla="*/ 243524 w 375728"/>
              <a:gd name="connsiteY108" fmla="*/ 357310 h 546684"/>
              <a:gd name="connsiteX109" fmla="*/ 207793 w 375728"/>
              <a:gd name="connsiteY109" fmla="*/ 353737 h 546684"/>
              <a:gd name="connsiteX110" fmla="*/ 243524 w 375728"/>
              <a:gd name="connsiteY110" fmla="*/ 371602 h 546684"/>
              <a:gd name="connsiteX111" fmla="*/ 247097 w 375728"/>
              <a:gd name="connsiteY111" fmla="*/ 371602 h 546684"/>
              <a:gd name="connsiteX112" fmla="*/ 186354 w 375728"/>
              <a:gd name="connsiteY112" fmla="*/ 357310 h 546684"/>
              <a:gd name="connsiteX113" fmla="*/ 357863 w 375728"/>
              <a:gd name="connsiteY113" fmla="*/ 396614 h 546684"/>
              <a:gd name="connsiteX114" fmla="*/ 297120 w 375728"/>
              <a:gd name="connsiteY114" fmla="*/ 432345 h 546684"/>
              <a:gd name="connsiteX115" fmla="*/ 354290 w 375728"/>
              <a:gd name="connsiteY115" fmla="*/ 428772 h 546684"/>
              <a:gd name="connsiteX116" fmla="*/ 297120 w 375728"/>
              <a:gd name="connsiteY116" fmla="*/ 457357 h 546684"/>
              <a:gd name="connsiteX117" fmla="*/ 332851 w 375728"/>
              <a:gd name="connsiteY117" fmla="*/ 475222 h 546684"/>
              <a:gd name="connsiteX118" fmla="*/ 297120 w 375728"/>
              <a:gd name="connsiteY118" fmla="*/ 485942 h 546684"/>
              <a:gd name="connsiteX119" fmla="*/ 311412 w 375728"/>
              <a:gd name="connsiteY119" fmla="*/ 503807 h 546684"/>
              <a:gd name="connsiteX120" fmla="*/ 279255 w 375728"/>
              <a:gd name="connsiteY120" fmla="*/ 496661 h 546684"/>
              <a:gd name="connsiteX121" fmla="*/ 275681 w 375728"/>
              <a:gd name="connsiteY121" fmla="*/ 535965 h 546684"/>
              <a:gd name="connsiteX122" fmla="*/ 257816 w 375728"/>
              <a:gd name="connsiteY122" fmla="*/ 510953 h 546684"/>
              <a:gd name="connsiteX123" fmla="*/ 239950 w 375728"/>
              <a:gd name="connsiteY123" fmla="*/ 543111 h 546684"/>
              <a:gd name="connsiteX124" fmla="*/ 236377 w 375728"/>
              <a:gd name="connsiteY124" fmla="*/ 510953 h 546684"/>
              <a:gd name="connsiteX125" fmla="*/ 214939 w 375728"/>
              <a:gd name="connsiteY125" fmla="*/ 546684 h 546684"/>
              <a:gd name="connsiteX126" fmla="*/ 218512 w 375728"/>
              <a:gd name="connsiteY126" fmla="*/ 521673 h 546684"/>
              <a:gd name="connsiteX127" fmla="*/ 189927 w 375728"/>
              <a:gd name="connsiteY127" fmla="*/ 546684 h 546684"/>
              <a:gd name="connsiteX128" fmla="*/ 197073 w 375728"/>
              <a:gd name="connsiteY128" fmla="*/ 464503 h 546684"/>
              <a:gd name="connsiteX129" fmla="*/ 111319 w 375728"/>
              <a:gd name="connsiteY129" fmla="*/ 464503 h 546684"/>
              <a:gd name="connsiteX130" fmla="*/ 50576 w 375728"/>
              <a:gd name="connsiteY130" fmla="*/ 335871 h 546684"/>
              <a:gd name="connsiteX131" fmla="*/ 64869 w 375728"/>
              <a:gd name="connsiteY131" fmla="*/ 310860 h 546684"/>
              <a:gd name="connsiteX132" fmla="*/ 18418 w 375728"/>
              <a:gd name="connsiteY132" fmla="*/ 335871 h 546684"/>
              <a:gd name="connsiteX133" fmla="*/ 4126 w 375728"/>
              <a:gd name="connsiteY133" fmla="*/ 343018 h 546684"/>
              <a:gd name="connsiteX134" fmla="*/ 4126 w 375728"/>
              <a:gd name="connsiteY134" fmla="*/ 325152 h 546684"/>
              <a:gd name="connsiteX135" fmla="*/ 14845 w 375728"/>
              <a:gd name="connsiteY135" fmla="*/ 275129 h 546684"/>
              <a:gd name="connsiteX136" fmla="*/ 122038 w 375728"/>
              <a:gd name="connsiteY136" fmla="*/ 307287 h 546684"/>
              <a:gd name="connsiteX137" fmla="*/ 114892 w 375728"/>
              <a:gd name="connsiteY137" fmla="*/ 325152 h 546684"/>
              <a:gd name="connsiteX138" fmla="*/ 147050 w 375728"/>
              <a:gd name="connsiteY138" fmla="*/ 253690 h 546684"/>
              <a:gd name="connsiteX139" fmla="*/ 172062 w 375728"/>
              <a:gd name="connsiteY139" fmla="*/ 167936 h 546684"/>
              <a:gd name="connsiteX140" fmla="*/ 207793 w 375728"/>
              <a:gd name="connsiteY140" fmla="*/ 132205 h 546684"/>
              <a:gd name="connsiteX141" fmla="*/ 293547 w 375728"/>
              <a:gd name="connsiteY141" fmla="*/ 71462 h 546684"/>
              <a:gd name="connsiteX142" fmla="*/ 336424 w 375728"/>
              <a:gd name="connsiteY142" fmla="*/ 0 h 546684"/>
              <a:gd name="connsiteX143" fmla="*/ 222085 w 375728"/>
              <a:gd name="connsiteY143" fmla="*/ 142924 h 546684"/>
              <a:gd name="connsiteX144" fmla="*/ 197073 w 375728"/>
              <a:gd name="connsiteY144" fmla="*/ 164363 h 546684"/>
              <a:gd name="connsiteX145" fmla="*/ 179208 w 375728"/>
              <a:gd name="connsiteY145" fmla="*/ 232252 h 546684"/>
              <a:gd name="connsiteX146" fmla="*/ 154196 w 375728"/>
              <a:gd name="connsiteY146" fmla="*/ 328725 h 546684"/>
              <a:gd name="connsiteX147" fmla="*/ 189927 w 375728"/>
              <a:gd name="connsiteY147" fmla="*/ 217959 h 546684"/>
              <a:gd name="connsiteX148" fmla="*/ 197073 w 375728"/>
              <a:gd name="connsiteY148" fmla="*/ 189374 h 546684"/>
              <a:gd name="connsiteX149" fmla="*/ 243524 w 375728"/>
              <a:gd name="connsiteY149" fmla="*/ 142924 h 546684"/>
              <a:gd name="connsiteX150" fmla="*/ 350717 w 375728"/>
              <a:gd name="connsiteY150" fmla="*/ 17866 h 546684"/>
              <a:gd name="connsiteX151" fmla="*/ 350717 w 375728"/>
              <a:gd name="connsiteY151" fmla="*/ 28585 h 546684"/>
              <a:gd name="connsiteX152" fmla="*/ 350717 w 375728"/>
              <a:gd name="connsiteY152" fmla="*/ 50023 h 546684"/>
              <a:gd name="connsiteX153" fmla="*/ 325705 w 375728"/>
              <a:gd name="connsiteY153" fmla="*/ 100047 h 546684"/>
              <a:gd name="connsiteX154" fmla="*/ 304266 w 375728"/>
              <a:gd name="connsiteY154" fmla="*/ 117912 h 546684"/>
              <a:gd name="connsiteX155" fmla="*/ 293547 w 375728"/>
              <a:gd name="connsiteY155" fmla="*/ 128632 h 546684"/>
              <a:gd name="connsiteX156" fmla="*/ 293547 w 375728"/>
              <a:gd name="connsiteY156" fmla="*/ 128632 h 546684"/>
              <a:gd name="connsiteX157" fmla="*/ 36284 w 375728"/>
              <a:gd name="connsiteY157" fmla="*/ 307287 h 546684"/>
              <a:gd name="connsiteX158" fmla="*/ 36284 w 375728"/>
              <a:gd name="connsiteY158" fmla="*/ 307287 h 546684"/>
              <a:gd name="connsiteX159" fmla="*/ 29138 w 375728"/>
              <a:gd name="connsiteY159" fmla="*/ 303714 h 546684"/>
              <a:gd name="connsiteX160" fmla="*/ 25564 w 375728"/>
              <a:gd name="connsiteY160" fmla="*/ 310860 h 546684"/>
              <a:gd name="connsiteX161" fmla="*/ 32711 w 375728"/>
              <a:gd name="connsiteY161" fmla="*/ 314433 h 546684"/>
              <a:gd name="connsiteX162" fmla="*/ 36284 w 375728"/>
              <a:gd name="connsiteY162" fmla="*/ 307287 h 5466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</a:cxnLst>
            <a:rect l="l" t="t" r="r" b="b"/>
            <a:pathLst>
              <a:path w="375728" h="546684">
                <a:moveTo>
                  <a:pt x="154196" y="189374"/>
                </a:moveTo>
                <a:cubicBezTo>
                  <a:pt x="154196" y="185801"/>
                  <a:pt x="150623" y="182228"/>
                  <a:pt x="147050" y="175082"/>
                </a:cubicBezTo>
                <a:cubicBezTo>
                  <a:pt x="147050" y="182228"/>
                  <a:pt x="143477" y="192947"/>
                  <a:pt x="139904" y="200094"/>
                </a:cubicBezTo>
                <a:cubicBezTo>
                  <a:pt x="139904" y="207240"/>
                  <a:pt x="136331" y="217959"/>
                  <a:pt x="129184" y="225105"/>
                </a:cubicBezTo>
                <a:cubicBezTo>
                  <a:pt x="129184" y="225105"/>
                  <a:pt x="125611" y="228678"/>
                  <a:pt x="125611" y="228678"/>
                </a:cubicBezTo>
                <a:cubicBezTo>
                  <a:pt x="132757" y="210813"/>
                  <a:pt x="136331" y="192947"/>
                  <a:pt x="132757" y="175082"/>
                </a:cubicBezTo>
                <a:cubicBezTo>
                  <a:pt x="132757" y="164363"/>
                  <a:pt x="129184" y="157216"/>
                  <a:pt x="125611" y="146497"/>
                </a:cubicBezTo>
                <a:cubicBezTo>
                  <a:pt x="125611" y="142924"/>
                  <a:pt x="122038" y="139351"/>
                  <a:pt x="118465" y="132205"/>
                </a:cubicBezTo>
                <a:cubicBezTo>
                  <a:pt x="118465" y="132205"/>
                  <a:pt x="114892" y="128632"/>
                  <a:pt x="114892" y="128632"/>
                </a:cubicBezTo>
                <a:cubicBezTo>
                  <a:pt x="114892" y="139351"/>
                  <a:pt x="114892" y="150070"/>
                  <a:pt x="114892" y="160790"/>
                </a:cubicBezTo>
                <a:cubicBezTo>
                  <a:pt x="114892" y="171509"/>
                  <a:pt x="111319" y="182228"/>
                  <a:pt x="107746" y="189374"/>
                </a:cubicBezTo>
                <a:cubicBezTo>
                  <a:pt x="107746" y="192947"/>
                  <a:pt x="107746" y="200094"/>
                  <a:pt x="104173" y="203667"/>
                </a:cubicBezTo>
                <a:cubicBezTo>
                  <a:pt x="107746" y="196521"/>
                  <a:pt x="107746" y="189374"/>
                  <a:pt x="111319" y="178655"/>
                </a:cubicBezTo>
                <a:cubicBezTo>
                  <a:pt x="111319" y="167936"/>
                  <a:pt x="111319" y="157216"/>
                  <a:pt x="111319" y="146497"/>
                </a:cubicBezTo>
                <a:cubicBezTo>
                  <a:pt x="104173" y="132205"/>
                  <a:pt x="97026" y="117912"/>
                  <a:pt x="86307" y="103620"/>
                </a:cubicBezTo>
                <a:cubicBezTo>
                  <a:pt x="86307" y="103620"/>
                  <a:pt x="86307" y="107193"/>
                  <a:pt x="86307" y="107193"/>
                </a:cubicBezTo>
                <a:cubicBezTo>
                  <a:pt x="89880" y="128632"/>
                  <a:pt x="89880" y="150070"/>
                  <a:pt x="86307" y="171509"/>
                </a:cubicBezTo>
                <a:cubicBezTo>
                  <a:pt x="86307" y="182228"/>
                  <a:pt x="82734" y="189374"/>
                  <a:pt x="79161" y="196521"/>
                </a:cubicBezTo>
                <a:cubicBezTo>
                  <a:pt x="82734" y="175082"/>
                  <a:pt x="82734" y="157216"/>
                  <a:pt x="79161" y="135778"/>
                </a:cubicBezTo>
                <a:cubicBezTo>
                  <a:pt x="75588" y="125059"/>
                  <a:pt x="72015" y="114339"/>
                  <a:pt x="64869" y="107193"/>
                </a:cubicBezTo>
                <a:cubicBezTo>
                  <a:pt x="64869" y="100047"/>
                  <a:pt x="61295" y="96474"/>
                  <a:pt x="54149" y="89328"/>
                </a:cubicBezTo>
                <a:cubicBezTo>
                  <a:pt x="57722" y="100047"/>
                  <a:pt x="61295" y="107193"/>
                  <a:pt x="61295" y="114339"/>
                </a:cubicBezTo>
                <a:cubicBezTo>
                  <a:pt x="61295" y="121485"/>
                  <a:pt x="61295" y="125059"/>
                  <a:pt x="64869" y="132205"/>
                </a:cubicBezTo>
                <a:cubicBezTo>
                  <a:pt x="64869" y="135778"/>
                  <a:pt x="64869" y="142924"/>
                  <a:pt x="64869" y="146497"/>
                </a:cubicBezTo>
                <a:cubicBezTo>
                  <a:pt x="64869" y="150070"/>
                  <a:pt x="64869" y="153643"/>
                  <a:pt x="64869" y="157216"/>
                </a:cubicBezTo>
                <a:cubicBezTo>
                  <a:pt x="64869" y="160790"/>
                  <a:pt x="64869" y="164363"/>
                  <a:pt x="64869" y="167936"/>
                </a:cubicBezTo>
                <a:cubicBezTo>
                  <a:pt x="64869" y="175082"/>
                  <a:pt x="61295" y="178655"/>
                  <a:pt x="61295" y="185801"/>
                </a:cubicBezTo>
                <a:cubicBezTo>
                  <a:pt x="61295" y="182228"/>
                  <a:pt x="61295" y="178655"/>
                  <a:pt x="61295" y="175082"/>
                </a:cubicBezTo>
                <a:cubicBezTo>
                  <a:pt x="61295" y="171509"/>
                  <a:pt x="61295" y="164363"/>
                  <a:pt x="61295" y="160790"/>
                </a:cubicBezTo>
                <a:cubicBezTo>
                  <a:pt x="61295" y="157216"/>
                  <a:pt x="61295" y="150070"/>
                  <a:pt x="61295" y="146497"/>
                </a:cubicBezTo>
                <a:cubicBezTo>
                  <a:pt x="61295" y="142924"/>
                  <a:pt x="57722" y="135778"/>
                  <a:pt x="57722" y="132205"/>
                </a:cubicBezTo>
                <a:cubicBezTo>
                  <a:pt x="50576" y="114339"/>
                  <a:pt x="39857" y="92901"/>
                  <a:pt x="25564" y="78608"/>
                </a:cubicBezTo>
                <a:cubicBezTo>
                  <a:pt x="21991" y="75035"/>
                  <a:pt x="18418" y="75035"/>
                  <a:pt x="14845" y="71462"/>
                </a:cubicBezTo>
                <a:cubicBezTo>
                  <a:pt x="25564" y="85754"/>
                  <a:pt x="36284" y="114339"/>
                  <a:pt x="36284" y="139351"/>
                </a:cubicBezTo>
                <a:cubicBezTo>
                  <a:pt x="36284" y="157216"/>
                  <a:pt x="29138" y="182228"/>
                  <a:pt x="25564" y="189374"/>
                </a:cubicBezTo>
                <a:cubicBezTo>
                  <a:pt x="21991" y="200094"/>
                  <a:pt x="18418" y="221532"/>
                  <a:pt x="36284" y="232252"/>
                </a:cubicBezTo>
                <a:cubicBezTo>
                  <a:pt x="50576" y="242971"/>
                  <a:pt x="57722" y="250117"/>
                  <a:pt x="61295" y="257263"/>
                </a:cubicBezTo>
                <a:cubicBezTo>
                  <a:pt x="68442" y="260836"/>
                  <a:pt x="75588" y="264409"/>
                  <a:pt x="82734" y="267983"/>
                </a:cubicBezTo>
                <a:cubicBezTo>
                  <a:pt x="97026" y="275129"/>
                  <a:pt x="107746" y="285848"/>
                  <a:pt x="118465" y="300140"/>
                </a:cubicBezTo>
                <a:cubicBezTo>
                  <a:pt x="118465" y="296567"/>
                  <a:pt x="122038" y="292994"/>
                  <a:pt x="122038" y="289421"/>
                </a:cubicBezTo>
                <a:cubicBezTo>
                  <a:pt x="129184" y="275129"/>
                  <a:pt x="132757" y="260836"/>
                  <a:pt x="136331" y="250117"/>
                </a:cubicBezTo>
                <a:cubicBezTo>
                  <a:pt x="139904" y="246544"/>
                  <a:pt x="143477" y="235825"/>
                  <a:pt x="143477" y="232252"/>
                </a:cubicBezTo>
                <a:cubicBezTo>
                  <a:pt x="147050" y="221532"/>
                  <a:pt x="150623" y="214386"/>
                  <a:pt x="150623" y="203667"/>
                </a:cubicBezTo>
                <a:cubicBezTo>
                  <a:pt x="154196" y="196521"/>
                  <a:pt x="154196" y="192947"/>
                  <a:pt x="154196" y="189374"/>
                </a:cubicBezTo>
                <a:lnTo>
                  <a:pt x="154196" y="189374"/>
                </a:lnTo>
                <a:close/>
                <a:moveTo>
                  <a:pt x="293547" y="128632"/>
                </a:moveTo>
                <a:cubicBezTo>
                  <a:pt x="289974" y="132205"/>
                  <a:pt x="286401" y="132205"/>
                  <a:pt x="282828" y="135778"/>
                </a:cubicBezTo>
                <a:cubicBezTo>
                  <a:pt x="289974" y="132205"/>
                  <a:pt x="297120" y="128632"/>
                  <a:pt x="304266" y="125059"/>
                </a:cubicBezTo>
                <a:cubicBezTo>
                  <a:pt x="314986" y="121485"/>
                  <a:pt x="322132" y="114339"/>
                  <a:pt x="329278" y="107193"/>
                </a:cubicBezTo>
                <a:cubicBezTo>
                  <a:pt x="343570" y="96474"/>
                  <a:pt x="354290" y="85754"/>
                  <a:pt x="361436" y="71462"/>
                </a:cubicBezTo>
                <a:cubicBezTo>
                  <a:pt x="357863" y="89328"/>
                  <a:pt x="350717" y="103620"/>
                  <a:pt x="339997" y="117912"/>
                </a:cubicBezTo>
                <a:cubicBezTo>
                  <a:pt x="329278" y="132205"/>
                  <a:pt x="311412" y="146497"/>
                  <a:pt x="293547" y="157216"/>
                </a:cubicBezTo>
                <a:cubicBezTo>
                  <a:pt x="300693" y="153643"/>
                  <a:pt x="307839" y="153643"/>
                  <a:pt x="318559" y="150070"/>
                </a:cubicBezTo>
                <a:cubicBezTo>
                  <a:pt x="339997" y="139351"/>
                  <a:pt x="354290" y="125059"/>
                  <a:pt x="368582" y="110766"/>
                </a:cubicBezTo>
                <a:cubicBezTo>
                  <a:pt x="368582" y="110766"/>
                  <a:pt x="372155" y="107193"/>
                  <a:pt x="372155" y="107193"/>
                </a:cubicBezTo>
                <a:cubicBezTo>
                  <a:pt x="365009" y="117912"/>
                  <a:pt x="357863" y="135778"/>
                  <a:pt x="347143" y="146497"/>
                </a:cubicBezTo>
                <a:cubicBezTo>
                  <a:pt x="339997" y="153643"/>
                  <a:pt x="332851" y="160790"/>
                  <a:pt x="322132" y="167936"/>
                </a:cubicBezTo>
                <a:cubicBezTo>
                  <a:pt x="314986" y="171509"/>
                  <a:pt x="307839" y="175082"/>
                  <a:pt x="300693" y="178655"/>
                </a:cubicBezTo>
                <a:cubicBezTo>
                  <a:pt x="307839" y="178655"/>
                  <a:pt x="311412" y="175082"/>
                  <a:pt x="318559" y="175082"/>
                </a:cubicBezTo>
                <a:cubicBezTo>
                  <a:pt x="329278" y="171509"/>
                  <a:pt x="339997" y="167936"/>
                  <a:pt x="347143" y="164363"/>
                </a:cubicBezTo>
                <a:cubicBezTo>
                  <a:pt x="350717" y="160790"/>
                  <a:pt x="354290" y="157216"/>
                  <a:pt x="357863" y="153643"/>
                </a:cubicBezTo>
                <a:cubicBezTo>
                  <a:pt x="361436" y="150070"/>
                  <a:pt x="365009" y="146497"/>
                  <a:pt x="368582" y="142924"/>
                </a:cubicBezTo>
                <a:cubicBezTo>
                  <a:pt x="372155" y="139351"/>
                  <a:pt x="372155" y="135778"/>
                  <a:pt x="375728" y="135778"/>
                </a:cubicBezTo>
                <a:cubicBezTo>
                  <a:pt x="375728" y="139351"/>
                  <a:pt x="375728" y="142924"/>
                  <a:pt x="372155" y="146497"/>
                </a:cubicBezTo>
                <a:cubicBezTo>
                  <a:pt x="368582" y="150070"/>
                  <a:pt x="368582" y="153643"/>
                  <a:pt x="365009" y="157216"/>
                </a:cubicBezTo>
                <a:cubicBezTo>
                  <a:pt x="365009" y="164363"/>
                  <a:pt x="357863" y="171509"/>
                  <a:pt x="350717" y="178655"/>
                </a:cubicBezTo>
                <a:cubicBezTo>
                  <a:pt x="336424" y="192947"/>
                  <a:pt x="318559" y="203667"/>
                  <a:pt x="300693" y="207240"/>
                </a:cubicBezTo>
                <a:cubicBezTo>
                  <a:pt x="300693" y="207240"/>
                  <a:pt x="304266" y="207240"/>
                  <a:pt x="304266" y="207240"/>
                </a:cubicBezTo>
                <a:cubicBezTo>
                  <a:pt x="314986" y="207240"/>
                  <a:pt x="325705" y="203667"/>
                  <a:pt x="332851" y="200094"/>
                </a:cubicBezTo>
                <a:cubicBezTo>
                  <a:pt x="343570" y="196521"/>
                  <a:pt x="354290" y="189374"/>
                  <a:pt x="361436" y="185801"/>
                </a:cubicBezTo>
                <a:cubicBezTo>
                  <a:pt x="365009" y="182228"/>
                  <a:pt x="368582" y="182228"/>
                  <a:pt x="372155" y="178655"/>
                </a:cubicBezTo>
                <a:cubicBezTo>
                  <a:pt x="372155" y="178655"/>
                  <a:pt x="372155" y="182228"/>
                  <a:pt x="372155" y="182228"/>
                </a:cubicBezTo>
                <a:cubicBezTo>
                  <a:pt x="372155" y="182228"/>
                  <a:pt x="372155" y="185801"/>
                  <a:pt x="372155" y="185801"/>
                </a:cubicBezTo>
                <a:cubicBezTo>
                  <a:pt x="372155" y="189374"/>
                  <a:pt x="368582" y="192947"/>
                  <a:pt x="365009" y="196521"/>
                </a:cubicBezTo>
                <a:cubicBezTo>
                  <a:pt x="357863" y="203667"/>
                  <a:pt x="350717" y="210813"/>
                  <a:pt x="343570" y="214386"/>
                </a:cubicBezTo>
                <a:cubicBezTo>
                  <a:pt x="332851" y="221532"/>
                  <a:pt x="314986" y="228678"/>
                  <a:pt x="297120" y="232252"/>
                </a:cubicBezTo>
                <a:cubicBezTo>
                  <a:pt x="297120" y="232252"/>
                  <a:pt x="297120" y="232252"/>
                  <a:pt x="297120" y="232252"/>
                </a:cubicBezTo>
                <a:cubicBezTo>
                  <a:pt x="318559" y="232252"/>
                  <a:pt x="339997" y="228678"/>
                  <a:pt x="361436" y="221532"/>
                </a:cubicBezTo>
                <a:cubicBezTo>
                  <a:pt x="365009" y="221532"/>
                  <a:pt x="365009" y="217959"/>
                  <a:pt x="368582" y="217959"/>
                </a:cubicBezTo>
                <a:cubicBezTo>
                  <a:pt x="365009" y="221532"/>
                  <a:pt x="361436" y="225105"/>
                  <a:pt x="357863" y="228678"/>
                </a:cubicBezTo>
                <a:cubicBezTo>
                  <a:pt x="350717" y="232252"/>
                  <a:pt x="347143" y="235825"/>
                  <a:pt x="339997" y="239398"/>
                </a:cubicBezTo>
                <a:cubicBezTo>
                  <a:pt x="332851" y="242971"/>
                  <a:pt x="322132" y="246544"/>
                  <a:pt x="314986" y="250117"/>
                </a:cubicBezTo>
                <a:cubicBezTo>
                  <a:pt x="307839" y="250117"/>
                  <a:pt x="300693" y="250117"/>
                  <a:pt x="293547" y="253690"/>
                </a:cubicBezTo>
                <a:cubicBezTo>
                  <a:pt x="311412" y="257263"/>
                  <a:pt x="329278" y="257263"/>
                  <a:pt x="343570" y="253690"/>
                </a:cubicBezTo>
                <a:cubicBezTo>
                  <a:pt x="350717" y="253690"/>
                  <a:pt x="354290" y="250117"/>
                  <a:pt x="357863" y="250117"/>
                </a:cubicBezTo>
                <a:cubicBezTo>
                  <a:pt x="354290" y="253690"/>
                  <a:pt x="350717" y="253690"/>
                  <a:pt x="350717" y="257263"/>
                </a:cubicBezTo>
                <a:cubicBezTo>
                  <a:pt x="343570" y="260836"/>
                  <a:pt x="336424" y="264409"/>
                  <a:pt x="329278" y="267983"/>
                </a:cubicBezTo>
                <a:cubicBezTo>
                  <a:pt x="314986" y="271556"/>
                  <a:pt x="300693" y="275129"/>
                  <a:pt x="282828" y="275129"/>
                </a:cubicBezTo>
                <a:cubicBezTo>
                  <a:pt x="297120" y="278702"/>
                  <a:pt x="314986" y="282275"/>
                  <a:pt x="329278" y="278702"/>
                </a:cubicBezTo>
                <a:cubicBezTo>
                  <a:pt x="332851" y="278702"/>
                  <a:pt x="336424" y="278702"/>
                  <a:pt x="339997" y="278702"/>
                </a:cubicBezTo>
                <a:cubicBezTo>
                  <a:pt x="339997" y="278702"/>
                  <a:pt x="339997" y="278702"/>
                  <a:pt x="339997" y="278702"/>
                </a:cubicBezTo>
                <a:cubicBezTo>
                  <a:pt x="336424" y="278702"/>
                  <a:pt x="336424" y="282275"/>
                  <a:pt x="332851" y="282275"/>
                </a:cubicBezTo>
                <a:cubicBezTo>
                  <a:pt x="329278" y="285848"/>
                  <a:pt x="322132" y="289421"/>
                  <a:pt x="314986" y="289421"/>
                </a:cubicBezTo>
                <a:cubicBezTo>
                  <a:pt x="300693" y="296567"/>
                  <a:pt x="286401" y="296567"/>
                  <a:pt x="272108" y="296567"/>
                </a:cubicBezTo>
                <a:cubicBezTo>
                  <a:pt x="286401" y="300140"/>
                  <a:pt x="304266" y="303714"/>
                  <a:pt x="318559" y="303714"/>
                </a:cubicBezTo>
                <a:cubicBezTo>
                  <a:pt x="322132" y="303714"/>
                  <a:pt x="322132" y="303714"/>
                  <a:pt x="325705" y="303714"/>
                </a:cubicBezTo>
                <a:cubicBezTo>
                  <a:pt x="325705" y="303714"/>
                  <a:pt x="325705" y="303714"/>
                  <a:pt x="325705" y="303714"/>
                </a:cubicBezTo>
                <a:cubicBezTo>
                  <a:pt x="322132" y="307287"/>
                  <a:pt x="318559" y="307287"/>
                  <a:pt x="318559" y="310860"/>
                </a:cubicBezTo>
                <a:cubicBezTo>
                  <a:pt x="311412" y="310860"/>
                  <a:pt x="300693" y="314433"/>
                  <a:pt x="293547" y="318006"/>
                </a:cubicBezTo>
                <a:cubicBezTo>
                  <a:pt x="279255" y="318006"/>
                  <a:pt x="264962" y="321579"/>
                  <a:pt x="250670" y="321579"/>
                </a:cubicBezTo>
                <a:cubicBezTo>
                  <a:pt x="264962" y="328725"/>
                  <a:pt x="282828" y="328725"/>
                  <a:pt x="297120" y="332298"/>
                </a:cubicBezTo>
                <a:cubicBezTo>
                  <a:pt x="297120" y="332298"/>
                  <a:pt x="300693" y="332298"/>
                  <a:pt x="300693" y="332298"/>
                </a:cubicBezTo>
                <a:cubicBezTo>
                  <a:pt x="297120" y="332298"/>
                  <a:pt x="293547" y="335871"/>
                  <a:pt x="289974" y="335871"/>
                </a:cubicBezTo>
                <a:cubicBezTo>
                  <a:pt x="286401" y="335871"/>
                  <a:pt x="279255" y="335871"/>
                  <a:pt x="272108" y="339445"/>
                </a:cubicBezTo>
                <a:cubicBezTo>
                  <a:pt x="261389" y="339445"/>
                  <a:pt x="247097" y="339445"/>
                  <a:pt x="236377" y="339445"/>
                </a:cubicBezTo>
                <a:cubicBezTo>
                  <a:pt x="247097" y="346591"/>
                  <a:pt x="261389" y="350164"/>
                  <a:pt x="275681" y="353737"/>
                </a:cubicBezTo>
                <a:cubicBezTo>
                  <a:pt x="275681" y="353737"/>
                  <a:pt x="275681" y="353737"/>
                  <a:pt x="275681" y="353737"/>
                </a:cubicBezTo>
                <a:cubicBezTo>
                  <a:pt x="272108" y="353737"/>
                  <a:pt x="268535" y="357310"/>
                  <a:pt x="264962" y="357310"/>
                </a:cubicBezTo>
                <a:cubicBezTo>
                  <a:pt x="257816" y="357310"/>
                  <a:pt x="250670" y="357310"/>
                  <a:pt x="243524" y="357310"/>
                </a:cubicBezTo>
                <a:cubicBezTo>
                  <a:pt x="232804" y="357310"/>
                  <a:pt x="218512" y="357310"/>
                  <a:pt x="207793" y="353737"/>
                </a:cubicBezTo>
                <a:cubicBezTo>
                  <a:pt x="218512" y="364456"/>
                  <a:pt x="229231" y="368029"/>
                  <a:pt x="243524" y="371602"/>
                </a:cubicBezTo>
                <a:cubicBezTo>
                  <a:pt x="243524" y="371602"/>
                  <a:pt x="247097" y="371602"/>
                  <a:pt x="247097" y="371602"/>
                </a:cubicBezTo>
                <a:cubicBezTo>
                  <a:pt x="222085" y="382322"/>
                  <a:pt x="200646" y="368029"/>
                  <a:pt x="186354" y="357310"/>
                </a:cubicBezTo>
                <a:cubicBezTo>
                  <a:pt x="247097" y="428772"/>
                  <a:pt x="332851" y="410907"/>
                  <a:pt x="357863" y="396614"/>
                </a:cubicBezTo>
                <a:cubicBezTo>
                  <a:pt x="347143" y="421626"/>
                  <a:pt x="318559" y="432345"/>
                  <a:pt x="297120" y="432345"/>
                </a:cubicBezTo>
                <a:cubicBezTo>
                  <a:pt x="311412" y="432345"/>
                  <a:pt x="339997" y="432345"/>
                  <a:pt x="354290" y="428772"/>
                </a:cubicBezTo>
                <a:cubicBezTo>
                  <a:pt x="343570" y="446638"/>
                  <a:pt x="311412" y="453784"/>
                  <a:pt x="297120" y="457357"/>
                </a:cubicBezTo>
                <a:cubicBezTo>
                  <a:pt x="300693" y="464503"/>
                  <a:pt x="322132" y="471649"/>
                  <a:pt x="332851" y="475222"/>
                </a:cubicBezTo>
                <a:cubicBezTo>
                  <a:pt x="322132" y="482369"/>
                  <a:pt x="307839" y="485942"/>
                  <a:pt x="297120" y="485942"/>
                </a:cubicBezTo>
                <a:cubicBezTo>
                  <a:pt x="304266" y="489515"/>
                  <a:pt x="307839" y="496661"/>
                  <a:pt x="311412" y="503807"/>
                </a:cubicBezTo>
                <a:cubicBezTo>
                  <a:pt x="304266" y="503807"/>
                  <a:pt x="286401" y="500234"/>
                  <a:pt x="279255" y="496661"/>
                </a:cubicBezTo>
                <a:cubicBezTo>
                  <a:pt x="282828" y="510953"/>
                  <a:pt x="282828" y="525246"/>
                  <a:pt x="275681" y="535965"/>
                </a:cubicBezTo>
                <a:cubicBezTo>
                  <a:pt x="272108" y="528819"/>
                  <a:pt x="264962" y="521673"/>
                  <a:pt x="257816" y="510953"/>
                </a:cubicBezTo>
                <a:cubicBezTo>
                  <a:pt x="257816" y="521673"/>
                  <a:pt x="247097" y="543111"/>
                  <a:pt x="239950" y="543111"/>
                </a:cubicBezTo>
                <a:cubicBezTo>
                  <a:pt x="243524" y="535965"/>
                  <a:pt x="239950" y="521673"/>
                  <a:pt x="236377" y="510953"/>
                </a:cubicBezTo>
                <a:cubicBezTo>
                  <a:pt x="232804" y="521673"/>
                  <a:pt x="222085" y="543111"/>
                  <a:pt x="214939" y="546684"/>
                </a:cubicBezTo>
                <a:cubicBezTo>
                  <a:pt x="214939" y="539538"/>
                  <a:pt x="218512" y="532392"/>
                  <a:pt x="218512" y="521673"/>
                </a:cubicBezTo>
                <a:cubicBezTo>
                  <a:pt x="214939" y="528819"/>
                  <a:pt x="207793" y="543111"/>
                  <a:pt x="189927" y="546684"/>
                </a:cubicBezTo>
                <a:cubicBezTo>
                  <a:pt x="218512" y="521673"/>
                  <a:pt x="204219" y="485942"/>
                  <a:pt x="197073" y="464503"/>
                </a:cubicBezTo>
                <a:cubicBezTo>
                  <a:pt x="164915" y="450211"/>
                  <a:pt x="157769" y="475222"/>
                  <a:pt x="111319" y="464503"/>
                </a:cubicBezTo>
                <a:cubicBezTo>
                  <a:pt x="47003" y="450211"/>
                  <a:pt x="43430" y="357310"/>
                  <a:pt x="50576" y="335871"/>
                </a:cubicBezTo>
                <a:cubicBezTo>
                  <a:pt x="54149" y="332298"/>
                  <a:pt x="64869" y="328725"/>
                  <a:pt x="64869" y="310860"/>
                </a:cubicBezTo>
                <a:cubicBezTo>
                  <a:pt x="50576" y="343018"/>
                  <a:pt x="21991" y="339445"/>
                  <a:pt x="18418" y="335871"/>
                </a:cubicBezTo>
                <a:cubicBezTo>
                  <a:pt x="14845" y="335871"/>
                  <a:pt x="7699" y="335871"/>
                  <a:pt x="4126" y="343018"/>
                </a:cubicBezTo>
                <a:cubicBezTo>
                  <a:pt x="553" y="339445"/>
                  <a:pt x="-3020" y="332298"/>
                  <a:pt x="4126" y="325152"/>
                </a:cubicBezTo>
                <a:cubicBezTo>
                  <a:pt x="553" y="310860"/>
                  <a:pt x="-3020" y="292994"/>
                  <a:pt x="14845" y="275129"/>
                </a:cubicBezTo>
                <a:cubicBezTo>
                  <a:pt x="54149" y="235825"/>
                  <a:pt x="107746" y="292994"/>
                  <a:pt x="122038" y="307287"/>
                </a:cubicBezTo>
                <a:cubicBezTo>
                  <a:pt x="122038" y="307287"/>
                  <a:pt x="118465" y="318006"/>
                  <a:pt x="114892" y="325152"/>
                </a:cubicBezTo>
                <a:cubicBezTo>
                  <a:pt x="132757" y="300140"/>
                  <a:pt x="139904" y="275129"/>
                  <a:pt x="147050" y="253690"/>
                </a:cubicBezTo>
                <a:cubicBezTo>
                  <a:pt x="154196" y="235825"/>
                  <a:pt x="164915" y="192947"/>
                  <a:pt x="172062" y="167936"/>
                </a:cubicBezTo>
                <a:cubicBezTo>
                  <a:pt x="175635" y="153643"/>
                  <a:pt x="189927" y="146497"/>
                  <a:pt x="207793" y="132205"/>
                </a:cubicBezTo>
                <a:cubicBezTo>
                  <a:pt x="232804" y="114339"/>
                  <a:pt x="272108" y="92901"/>
                  <a:pt x="293547" y="71462"/>
                </a:cubicBezTo>
                <a:cubicBezTo>
                  <a:pt x="311412" y="53597"/>
                  <a:pt x="322132" y="32158"/>
                  <a:pt x="336424" y="0"/>
                </a:cubicBezTo>
                <a:cubicBezTo>
                  <a:pt x="339997" y="71462"/>
                  <a:pt x="275681" y="103620"/>
                  <a:pt x="222085" y="142924"/>
                </a:cubicBezTo>
                <a:cubicBezTo>
                  <a:pt x="211366" y="150070"/>
                  <a:pt x="204219" y="157216"/>
                  <a:pt x="197073" y="164363"/>
                </a:cubicBezTo>
                <a:cubicBezTo>
                  <a:pt x="182781" y="182228"/>
                  <a:pt x="182781" y="210813"/>
                  <a:pt x="179208" y="232252"/>
                </a:cubicBezTo>
                <a:cubicBezTo>
                  <a:pt x="172062" y="267983"/>
                  <a:pt x="161342" y="310860"/>
                  <a:pt x="154196" y="328725"/>
                </a:cubicBezTo>
                <a:cubicBezTo>
                  <a:pt x="179208" y="289421"/>
                  <a:pt x="182781" y="260836"/>
                  <a:pt x="189927" y="217959"/>
                </a:cubicBezTo>
                <a:cubicBezTo>
                  <a:pt x="193500" y="207240"/>
                  <a:pt x="193500" y="196521"/>
                  <a:pt x="197073" y="189374"/>
                </a:cubicBezTo>
                <a:cubicBezTo>
                  <a:pt x="204219" y="164363"/>
                  <a:pt x="225658" y="157216"/>
                  <a:pt x="243524" y="142924"/>
                </a:cubicBezTo>
                <a:cubicBezTo>
                  <a:pt x="297120" y="103620"/>
                  <a:pt x="332851" y="85754"/>
                  <a:pt x="350717" y="17866"/>
                </a:cubicBezTo>
                <a:cubicBezTo>
                  <a:pt x="350717" y="21439"/>
                  <a:pt x="350717" y="25012"/>
                  <a:pt x="350717" y="28585"/>
                </a:cubicBezTo>
                <a:cubicBezTo>
                  <a:pt x="350717" y="35731"/>
                  <a:pt x="350717" y="42877"/>
                  <a:pt x="350717" y="50023"/>
                </a:cubicBezTo>
                <a:cubicBezTo>
                  <a:pt x="347143" y="67889"/>
                  <a:pt x="339997" y="85754"/>
                  <a:pt x="325705" y="100047"/>
                </a:cubicBezTo>
                <a:cubicBezTo>
                  <a:pt x="322132" y="103620"/>
                  <a:pt x="314986" y="114339"/>
                  <a:pt x="304266" y="117912"/>
                </a:cubicBezTo>
                <a:cubicBezTo>
                  <a:pt x="300693" y="121485"/>
                  <a:pt x="297120" y="125059"/>
                  <a:pt x="293547" y="128632"/>
                </a:cubicBezTo>
                <a:lnTo>
                  <a:pt x="293547" y="128632"/>
                </a:lnTo>
                <a:close/>
                <a:moveTo>
                  <a:pt x="36284" y="307287"/>
                </a:moveTo>
                <a:lnTo>
                  <a:pt x="36284" y="307287"/>
                </a:lnTo>
                <a:cubicBezTo>
                  <a:pt x="36284" y="303714"/>
                  <a:pt x="32711" y="303714"/>
                  <a:pt x="29138" y="303714"/>
                </a:cubicBezTo>
                <a:cubicBezTo>
                  <a:pt x="25564" y="303714"/>
                  <a:pt x="25564" y="307287"/>
                  <a:pt x="25564" y="310860"/>
                </a:cubicBezTo>
                <a:cubicBezTo>
                  <a:pt x="25564" y="314433"/>
                  <a:pt x="29138" y="314433"/>
                  <a:pt x="32711" y="314433"/>
                </a:cubicBezTo>
                <a:cubicBezTo>
                  <a:pt x="32711" y="314433"/>
                  <a:pt x="36284" y="310860"/>
                  <a:pt x="36284" y="307287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 w="35502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>
              <a:latin typeface="Microsoft YaHei" panose="020B0503020204020204" pitchFamily="34" charset="-122"/>
              <a:ea typeface="Microsoft YaHei" panose="020B0503020204020204" pitchFamily="34" charset="-122"/>
              <a:sym typeface="Microsoft YaHei" panose="020B0503020204020204" pitchFamily="34" charset="-122"/>
            </a:endParaRPr>
          </a:p>
        </p:txBody>
      </p:sp>
      <p:sp>
        <p:nvSpPr>
          <p:cNvPr id="174" name="图形 172">
            <a:extLst>
              <a:ext uri="{FF2B5EF4-FFF2-40B4-BE49-F238E27FC236}">
                <a16:creationId xmlns:a16="http://schemas.microsoft.com/office/drawing/2014/main" id="{953D2A4C-CC7A-48B9-9395-677585E49DE8}"/>
              </a:ext>
            </a:extLst>
          </p:cNvPr>
          <p:cNvSpPr/>
          <p:nvPr/>
        </p:nvSpPr>
        <p:spPr>
          <a:xfrm>
            <a:off x="3136274" y="4924230"/>
            <a:ext cx="659455" cy="601152"/>
          </a:xfrm>
          <a:custGeom>
            <a:avLst/>
            <a:gdLst>
              <a:gd name="connsiteX0" fmla="*/ 591934 w 597955"/>
              <a:gd name="connsiteY0" fmla="*/ 4259 h 545089"/>
              <a:gd name="connsiteX1" fmla="*/ 459920 w 597955"/>
              <a:gd name="connsiteY1" fmla="*/ 12776 h 545089"/>
              <a:gd name="connsiteX2" fmla="*/ 391783 w 597955"/>
              <a:gd name="connsiteY2" fmla="*/ 114980 h 545089"/>
              <a:gd name="connsiteX3" fmla="*/ 349198 w 597955"/>
              <a:gd name="connsiteY3" fmla="*/ 289579 h 545089"/>
              <a:gd name="connsiteX4" fmla="*/ 327906 w 597955"/>
              <a:gd name="connsiteY4" fmla="*/ 246994 h 545089"/>
              <a:gd name="connsiteX5" fmla="*/ 353457 w 597955"/>
              <a:gd name="connsiteY5" fmla="*/ 200150 h 545089"/>
              <a:gd name="connsiteX6" fmla="*/ 327906 w 597955"/>
              <a:gd name="connsiteY6" fmla="*/ 153307 h 545089"/>
              <a:gd name="connsiteX7" fmla="*/ 327906 w 597955"/>
              <a:gd name="connsiteY7" fmla="*/ 153307 h 545089"/>
              <a:gd name="connsiteX8" fmla="*/ 327906 w 597955"/>
              <a:gd name="connsiteY8" fmla="*/ 153307 h 545089"/>
              <a:gd name="connsiteX9" fmla="*/ 323647 w 597955"/>
              <a:gd name="connsiteY9" fmla="*/ 153307 h 545089"/>
              <a:gd name="connsiteX10" fmla="*/ 281062 w 597955"/>
              <a:gd name="connsiteY10" fmla="*/ 119238 h 545089"/>
              <a:gd name="connsiteX11" fmla="*/ 268286 w 597955"/>
              <a:gd name="connsiteY11" fmla="*/ 140531 h 545089"/>
              <a:gd name="connsiteX12" fmla="*/ 259769 w 597955"/>
              <a:gd name="connsiteY12" fmla="*/ 110721 h 545089"/>
              <a:gd name="connsiteX13" fmla="*/ 255511 w 597955"/>
              <a:gd name="connsiteY13" fmla="*/ 166082 h 545089"/>
              <a:gd name="connsiteX14" fmla="*/ 246994 w 597955"/>
              <a:gd name="connsiteY14" fmla="*/ 200150 h 545089"/>
              <a:gd name="connsiteX15" fmla="*/ 246994 w 597955"/>
              <a:gd name="connsiteY15" fmla="*/ 208667 h 545089"/>
              <a:gd name="connsiteX16" fmla="*/ 225701 w 597955"/>
              <a:gd name="connsiteY16" fmla="*/ 208667 h 545089"/>
              <a:gd name="connsiteX17" fmla="*/ 225701 w 597955"/>
              <a:gd name="connsiteY17" fmla="*/ 204409 h 545089"/>
              <a:gd name="connsiteX18" fmla="*/ 217184 w 597955"/>
              <a:gd name="connsiteY18" fmla="*/ 191633 h 545089"/>
              <a:gd name="connsiteX19" fmla="*/ 212926 w 597955"/>
              <a:gd name="connsiteY19" fmla="*/ 195892 h 545089"/>
              <a:gd name="connsiteX20" fmla="*/ 204409 w 597955"/>
              <a:gd name="connsiteY20" fmla="*/ 187375 h 545089"/>
              <a:gd name="connsiteX21" fmla="*/ 195892 w 597955"/>
              <a:gd name="connsiteY21" fmla="*/ 191633 h 545089"/>
              <a:gd name="connsiteX22" fmla="*/ 187375 w 597955"/>
              <a:gd name="connsiteY22" fmla="*/ 187375 h 545089"/>
              <a:gd name="connsiteX23" fmla="*/ 178858 w 597955"/>
              <a:gd name="connsiteY23" fmla="*/ 195892 h 545089"/>
              <a:gd name="connsiteX24" fmla="*/ 174599 w 597955"/>
              <a:gd name="connsiteY24" fmla="*/ 191633 h 545089"/>
              <a:gd name="connsiteX25" fmla="*/ 166082 w 597955"/>
              <a:gd name="connsiteY25" fmla="*/ 204409 h 545089"/>
              <a:gd name="connsiteX26" fmla="*/ 166082 w 597955"/>
              <a:gd name="connsiteY26" fmla="*/ 208667 h 545089"/>
              <a:gd name="connsiteX27" fmla="*/ 68136 w 597955"/>
              <a:gd name="connsiteY27" fmla="*/ 208667 h 545089"/>
              <a:gd name="connsiteX28" fmla="*/ 8517 w 597955"/>
              <a:gd name="connsiteY28" fmla="*/ 187375 h 545089"/>
              <a:gd name="connsiteX29" fmla="*/ 0 w 597955"/>
              <a:gd name="connsiteY29" fmla="*/ 187375 h 545089"/>
              <a:gd name="connsiteX30" fmla="*/ 0 w 597955"/>
              <a:gd name="connsiteY30" fmla="*/ 242735 h 545089"/>
              <a:gd name="connsiteX31" fmla="*/ 8517 w 597955"/>
              <a:gd name="connsiteY31" fmla="*/ 242735 h 545089"/>
              <a:gd name="connsiteX32" fmla="*/ 80912 w 597955"/>
              <a:gd name="connsiteY32" fmla="*/ 221443 h 545089"/>
              <a:gd name="connsiteX33" fmla="*/ 191633 w 597955"/>
              <a:gd name="connsiteY33" fmla="*/ 217184 h 545089"/>
              <a:gd name="connsiteX34" fmla="*/ 225701 w 597955"/>
              <a:gd name="connsiteY34" fmla="*/ 310872 h 545089"/>
              <a:gd name="connsiteX35" fmla="*/ 293838 w 597955"/>
              <a:gd name="connsiteY35" fmla="*/ 340681 h 545089"/>
              <a:gd name="connsiteX36" fmla="*/ 434368 w 597955"/>
              <a:gd name="connsiteY36" fmla="*/ 545090 h 545089"/>
              <a:gd name="connsiteX37" fmla="*/ 557865 w 597955"/>
              <a:gd name="connsiteY37" fmla="*/ 366232 h 545089"/>
              <a:gd name="connsiteX38" fmla="*/ 387525 w 597955"/>
              <a:gd name="connsiteY38" fmla="*/ 315130 h 545089"/>
              <a:gd name="connsiteX39" fmla="*/ 476954 w 597955"/>
              <a:gd name="connsiteY39" fmla="*/ 281062 h 545089"/>
              <a:gd name="connsiteX40" fmla="*/ 476954 w 597955"/>
              <a:gd name="connsiteY40" fmla="*/ 276804 h 545089"/>
              <a:gd name="connsiteX41" fmla="*/ 464178 w 597955"/>
              <a:gd name="connsiteY41" fmla="*/ 272545 h 545089"/>
              <a:gd name="connsiteX42" fmla="*/ 464178 w 597955"/>
              <a:gd name="connsiteY42" fmla="*/ 268286 h 545089"/>
              <a:gd name="connsiteX43" fmla="*/ 545090 w 597955"/>
              <a:gd name="connsiteY43" fmla="*/ 221443 h 545089"/>
              <a:gd name="connsiteX44" fmla="*/ 536573 w 597955"/>
              <a:gd name="connsiteY44" fmla="*/ 217184 h 545089"/>
              <a:gd name="connsiteX45" fmla="*/ 506763 w 597955"/>
              <a:gd name="connsiteY45" fmla="*/ 217184 h 545089"/>
              <a:gd name="connsiteX46" fmla="*/ 506763 w 597955"/>
              <a:gd name="connsiteY46" fmla="*/ 212926 h 545089"/>
              <a:gd name="connsiteX47" fmla="*/ 579158 w 597955"/>
              <a:gd name="connsiteY47" fmla="*/ 136272 h 545089"/>
              <a:gd name="connsiteX48" fmla="*/ 574899 w 597955"/>
              <a:gd name="connsiteY48" fmla="*/ 132014 h 545089"/>
              <a:gd name="connsiteX49" fmla="*/ 515280 w 597955"/>
              <a:gd name="connsiteY49" fmla="*/ 149048 h 545089"/>
              <a:gd name="connsiteX50" fmla="*/ 515280 w 597955"/>
              <a:gd name="connsiteY50" fmla="*/ 144790 h 545089"/>
              <a:gd name="connsiteX51" fmla="*/ 591934 w 597955"/>
              <a:gd name="connsiteY51" fmla="*/ 59619 h 545089"/>
              <a:gd name="connsiteX52" fmla="*/ 587675 w 597955"/>
              <a:gd name="connsiteY52" fmla="*/ 55361 h 545089"/>
              <a:gd name="connsiteX53" fmla="*/ 515280 w 597955"/>
              <a:gd name="connsiteY53" fmla="*/ 76653 h 545089"/>
              <a:gd name="connsiteX54" fmla="*/ 515280 w 597955"/>
              <a:gd name="connsiteY54" fmla="*/ 72395 h 545089"/>
              <a:gd name="connsiteX55" fmla="*/ 596192 w 597955"/>
              <a:gd name="connsiteY55" fmla="*/ 0 h 545089"/>
              <a:gd name="connsiteX56" fmla="*/ 591934 w 597955"/>
              <a:gd name="connsiteY56" fmla="*/ 4259 h 545089"/>
              <a:gd name="connsiteX57" fmla="*/ 200150 w 597955"/>
              <a:gd name="connsiteY57" fmla="*/ 208667 h 545089"/>
              <a:gd name="connsiteX58" fmla="*/ 200150 w 597955"/>
              <a:gd name="connsiteY58" fmla="*/ 208667 h 545089"/>
              <a:gd name="connsiteX59" fmla="*/ 200150 w 597955"/>
              <a:gd name="connsiteY59" fmla="*/ 208667 h 545089"/>
              <a:gd name="connsiteX60" fmla="*/ 200150 w 597955"/>
              <a:gd name="connsiteY60" fmla="*/ 208667 h 545089"/>
              <a:gd name="connsiteX61" fmla="*/ 242735 w 597955"/>
              <a:gd name="connsiteY61" fmla="*/ 293838 h 545089"/>
              <a:gd name="connsiteX62" fmla="*/ 217184 w 597955"/>
              <a:gd name="connsiteY62" fmla="*/ 217184 h 545089"/>
              <a:gd name="connsiteX63" fmla="*/ 251252 w 597955"/>
              <a:gd name="connsiteY63" fmla="*/ 217184 h 545089"/>
              <a:gd name="connsiteX64" fmla="*/ 285320 w 597955"/>
              <a:gd name="connsiteY64" fmla="*/ 255511 h 545089"/>
              <a:gd name="connsiteX65" fmla="*/ 289579 w 597955"/>
              <a:gd name="connsiteY65" fmla="*/ 315130 h 545089"/>
              <a:gd name="connsiteX66" fmla="*/ 242735 w 597955"/>
              <a:gd name="connsiteY66" fmla="*/ 293838 h 5450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</a:cxnLst>
            <a:rect l="l" t="t" r="r" b="b"/>
            <a:pathLst>
              <a:path w="597955" h="545089">
                <a:moveTo>
                  <a:pt x="591934" y="4259"/>
                </a:moveTo>
                <a:cubicBezTo>
                  <a:pt x="562124" y="21293"/>
                  <a:pt x="493988" y="12776"/>
                  <a:pt x="459920" y="12776"/>
                </a:cubicBezTo>
                <a:cubicBezTo>
                  <a:pt x="434368" y="12776"/>
                  <a:pt x="391783" y="34068"/>
                  <a:pt x="391783" y="114980"/>
                </a:cubicBezTo>
                <a:cubicBezTo>
                  <a:pt x="391783" y="191633"/>
                  <a:pt x="396042" y="276804"/>
                  <a:pt x="349198" y="289579"/>
                </a:cubicBezTo>
                <a:cubicBezTo>
                  <a:pt x="340681" y="276804"/>
                  <a:pt x="332164" y="264028"/>
                  <a:pt x="327906" y="246994"/>
                </a:cubicBezTo>
                <a:cubicBezTo>
                  <a:pt x="344940" y="238477"/>
                  <a:pt x="353457" y="217184"/>
                  <a:pt x="353457" y="200150"/>
                </a:cubicBezTo>
                <a:cubicBezTo>
                  <a:pt x="353457" y="183116"/>
                  <a:pt x="344940" y="166082"/>
                  <a:pt x="327906" y="153307"/>
                </a:cubicBezTo>
                <a:lnTo>
                  <a:pt x="327906" y="153307"/>
                </a:lnTo>
                <a:cubicBezTo>
                  <a:pt x="327906" y="153307"/>
                  <a:pt x="327906" y="153307"/>
                  <a:pt x="327906" y="153307"/>
                </a:cubicBezTo>
                <a:cubicBezTo>
                  <a:pt x="327906" y="153307"/>
                  <a:pt x="327906" y="153307"/>
                  <a:pt x="323647" y="153307"/>
                </a:cubicBezTo>
                <a:cubicBezTo>
                  <a:pt x="293838" y="136272"/>
                  <a:pt x="268286" y="140531"/>
                  <a:pt x="281062" y="119238"/>
                </a:cubicBezTo>
                <a:cubicBezTo>
                  <a:pt x="268286" y="119238"/>
                  <a:pt x="268286" y="136272"/>
                  <a:pt x="268286" y="140531"/>
                </a:cubicBezTo>
                <a:cubicBezTo>
                  <a:pt x="268286" y="140531"/>
                  <a:pt x="251252" y="132014"/>
                  <a:pt x="259769" y="110721"/>
                </a:cubicBezTo>
                <a:cubicBezTo>
                  <a:pt x="246994" y="110721"/>
                  <a:pt x="234218" y="144790"/>
                  <a:pt x="255511" y="166082"/>
                </a:cubicBezTo>
                <a:cubicBezTo>
                  <a:pt x="251252" y="174599"/>
                  <a:pt x="246994" y="187375"/>
                  <a:pt x="246994" y="200150"/>
                </a:cubicBezTo>
                <a:cubicBezTo>
                  <a:pt x="246994" y="204409"/>
                  <a:pt x="246994" y="204409"/>
                  <a:pt x="246994" y="208667"/>
                </a:cubicBezTo>
                <a:lnTo>
                  <a:pt x="225701" y="208667"/>
                </a:lnTo>
                <a:cubicBezTo>
                  <a:pt x="225701" y="208667"/>
                  <a:pt x="225701" y="204409"/>
                  <a:pt x="225701" y="204409"/>
                </a:cubicBezTo>
                <a:cubicBezTo>
                  <a:pt x="225701" y="200150"/>
                  <a:pt x="221443" y="191633"/>
                  <a:pt x="217184" y="191633"/>
                </a:cubicBezTo>
                <a:cubicBezTo>
                  <a:pt x="217184" y="191633"/>
                  <a:pt x="212926" y="191633"/>
                  <a:pt x="212926" y="195892"/>
                </a:cubicBezTo>
                <a:cubicBezTo>
                  <a:pt x="212926" y="191633"/>
                  <a:pt x="208667" y="187375"/>
                  <a:pt x="204409" y="187375"/>
                </a:cubicBezTo>
                <a:cubicBezTo>
                  <a:pt x="200150" y="187375"/>
                  <a:pt x="200150" y="191633"/>
                  <a:pt x="195892" y="191633"/>
                </a:cubicBezTo>
                <a:cubicBezTo>
                  <a:pt x="195892" y="187375"/>
                  <a:pt x="191633" y="187375"/>
                  <a:pt x="187375" y="187375"/>
                </a:cubicBezTo>
                <a:cubicBezTo>
                  <a:pt x="183116" y="187375"/>
                  <a:pt x="183116" y="191633"/>
                  <a:pt x="178858" y="195892"/>
                </a:cubicBezTo>
                <a:cubicBezTo>
                  <a:pt x="178858" y="191633"/>
                  <a:pt x="174599" y="191633"/>
                  <a:pt x="174599" y="191633"/>
                </a:cubicBezTo>
                <a:cubicBezTo>
                  <a:pt x="170341" y="191633"/>
                  <a:pt x="166082" y="195892"/>
                  <a:pt x="166082" y="204409"/>
                </a:cubicBezTo>
                <a:cubicBezTo>
                  <a:pt x="166082" y="204409"/>
                  <a:pt x="166082" y="208667"/>
                  <a:pt x="166082" y="208667"/>
                </a:cubicBezTo>
                <a:lnTo>
                  <a:pt x="68136" y="208667"/>
                </a:lnTo>
                <a:cubicBezTo>
                  <a:pt x="42585" y="208667"/>
                  <a:pt x="8517" y="187375"/>
                  <a:pt x="8517" y="187375"/>
                </a:cubicBezTo>
                <a:lnTo>
                  <a:pt x="0" y="187375"/>
                </a:lnTo>
                <a:lnTo>
                  <a:pt x="0" y="242735"/>
                </a:lnTo>
                <a:lnTo>
                  <a:pt x="8517" y="242735"/>
                </a:lnTo>
                <a:cubicBezTo>
                  <a:pt x="8517" y="242735"/>
                  <a:pt x="42585" y="221443"/>
                  <a:pt x="80912" y="221443"/>
                </a:cubicBezTo>
                <a:lnTo>
                  <a:pt x="191633" y="217184"/>
                </a:lnTo>
                <a:cubicBezTo>
                  <a:pt x="191633" y="255511"/>
                  <a:pt x="204409" y="289579"/>
                  <a:pt x="225701" y="310872"/>
                </a:cubicBezTo>
                <a:cubicBezTo>
                  <a:pt x="242735" y="327906"/>
                  <a:pt x="264028" y="336423"/>
                  <a:pt x="293838" y="340681"/>
                </a:cubicBezTo>
                <a:cubicBezTo>
                  <a:pt x="319389" y="493988"/>
                  <a:pt x="404559" y="545090"/>
                  <a:pt x="434368" y="545090"/>
                </a:cubicBezTo>
                <a:cubicBezTo>
                  <a:pt x="468437" y="545090"/>
                  <a:pt x="557865" y="464178"/>
                  <a:pt x="557865" y="366232"/>
                </a:cubicBezTo>
                <a:cubicBezTo>
                  <a:pt x="493988" y="366232"/>
                  <a:pt x="430110" y="349198"/>
                  <a:pt x="387525" y="315130"/>
                </a:cubicBezTo>
                <a:cubicBezTo>
                  <a:pt x="408817" y="310872"/>
                  <a:pt x="442885" y="302355"/>
                  <a:pt x="476954" y="281062"/>
                </a:cubicBezTo>
                <a:cubicBezTo>
                  <a:pt x="481212" y="276804"/>
                  <a:pt x="481212" y="276804"/>
                  <a:pt x="476954" y="276804"/>
                </a:cubicBezTo>
                <a:cubicBezTo>
                  <a:pt x="472695" y="276804"/>
                  <a:pt x="468437" y="272545"/>
                  <a:pt x="464178" y="272545"/>
                </a:cubicBezTo>
                <a:cubicBezTo>
                  <a:pt x="459920" y="268286"/>
                  <a:pt x="459920" y="268286"/>
                  <a:pt x="464178" y="268286"/>
                </a:cubicBezTo>
                <a:cubicBezTo>
                  <a:pt x="498246" y="264028"/>
                  <a:pt x="528056" y="246994"/>
                  <a:pt x="545090" y="221443"/>
                </a:cubicBezTo>
                <a:cubicBezTo>
                  <a:pt x="540831" y="217184"/>
                  <a:pt x="540831" y="217184"/>
                  <a:pt x="536573" y="217184"/>
                </a:cubicBezTo>
                <a:cubicBezTo>
                  <a:pt x="528056" y="221443"/>
                  <a:pt x="515280" y="221443"/>
                  <a:pt x="506763" y="217184"/>
                </a:cubicBezTo>
                <a:cubicBezTo>
                  <a:pt x="502505" y="217184"/>
                  <a:pt x="502505" y="212926"/>
                  <a:pt x="506763" y="212926"/>
                </a:cubicBezTo>
                <a:cubicBezTo>
                  <a:pt x="540831" y="208667"/>
                  <a:pt x="562124" y="187375"/>
                  <a:pt x="579158" y="136272"/>
                </a:cubicBezTo>
                <a:cubicBezTo>
                  <a:pt x="579158" y="132014"/>
                  <a:pt x="579158" y="132014"/>
                  <a:pt x="574899" y="132014"/>
                </a:cubicBezTo>
                <a:cubicBezTo>
                  <a:pt x="557865" y="144790"/>
                  <a:pt x="536573" y="149048"/>
                  <a:pt x="515280" y="149048"/>
                </a:cubicBezTo>
                <a:cubicBezTo>
                  <a:pt x="511022" y="149048"/>
                  <a:pt x="511022" y="144790"/>
                  <a:pt x="515280" y="144790"/>
                </a:cubicBezTo>
                <a:cubicBezTo>
                  <a:pt x="557865" y="132014"/>
                  <a:pt x="583416" y="80912"/>
                  <a:pt x="591934" y="59619"/>
                </a:cubicBezTo>
                <a:cubicBezTo>
                  <a:pt x="591934" y="55361"/>
                  <a:pt x="591934" y="55361"/>
                  <a:pt x="587675" y="55361"/>
                </a:cubicBezTo>
                <a:cubicBezTo>
                  <a:pt x="574899" y="63878"/>
                  <a:pt x="553607" y="76653"/>
                  <a:pt x="515280" y="76653"/>
                </a:cubicBezTo>
                <a:cubicBezTo>
                  <a:pt x="511022" y="76653"/>
                  <a:pt x="511022" y="72395"/>
                  <a:pt x="515280" y="72395"/>
                </a:cubicBezTo>
                <a:cubicBezTo>
                  <a:pt x="579158" y="59619"/>
                  <a:pt x="591934" y="21293"/>
                  <a:pt x="596192" y="0"/>
                </a:cubicBezTo>
                <a:cubicBezTo>
                  <a:pt x="600451" y="4259"/>
                  <a:pt x="596192" y="4259"/>
                  <a:pt x="591934" y="4259"/>
                </a:cubicBezTo>
                <a:close/>
                <a:moveTo>
                  <a:pt x="200150" y="208667"/>
                </a:moveTo>
                <a:cubicBezTo>
                  <a:pt x="200150" y="208667"/>
                  <a:pt x="200150" y="208667"/>
                  <a:pt x="200150" y="208667"/>
                </a:cubicBezTo>
                <a:cubicBezTo>
                  <a:pt x="200150" y="208667"/>
                  <a:pt x="200150" y="208667"/>
                  <a:pt x="200150" y="208667"/>
                </a:cubicBezTo>
                <a:lnTo>
                  <a:pt x="200150" y="208667"/>
                </a:lnTo>
                <a:close/>
                <a:moveTo>
                  <a:pt x="242735" y="293838"/>
                </a:moveTo>
                <a:cubicBezTo>
                  <a:pt x="225701" y="276804"/>
                  <a:pt x="217184" y="251252"/>
                  <a:pt x="217184" y="217184"/>
                </a:cubicBezTo>
                <a:lnTo>
                  <a:pt x="251252" y="217184"/>
                </a:lnTo>
                <a:cubicBezTo>
                  <a:pt x="255511" y="234218"/>
                  <a:pt x="268286" y="251252"/>
                  <a:pt x="285320" y="255511"/>
                </a:cubicBezTo>
                <a:cubicBezTo>
                  <a:pt x="285320" y="276804"/>
                  <a:pt x="285320" y="298096"/>
                  <a:pt x="289579" y="315130"/>
                </a:cubicBezTo>
                <a:cubicBezTo>
                  <a:pt x="268286" y="310872"/>
                  <a:pt x="255511" y="306613"/>
                  <a:pt x="242735" y="293838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 w="42182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>
              <a:latin typeface="Microsoft YaHei" panose="020B0503020204020204" pitchFamily="34" charset="-122"/>
              <a:ea typeface="Microsoft YaHei" panose="020B0503020204020204" pitchFamily="34" charset="-122"/>
              <a:sym typeface="Microsoft YaHei" panose="020B0503020204020204" pitchFamily="34" charset="-122"/>
            </a:endParaRPr>
          </a:p>
        </p:txBody>
      </p:sp>
      <p:sp>
        <p:nvSpPr>
          <p:cNvPr id="175" name="任意多边形: 形状 174">
            <a:extLst>
              <a:ext uri="{FF2B5EF4-FFF2-40B4-BE49-F238E27FC236}">
                <a16:creationId xmlns:a16="http://schemas.microsoft.com/office/drawing/2014/main" id="{A2FA7D06-9F66-458B-AE12-5AD6803D8BA2}"/>
              </a:ext>
            </a:extLst>
          </p:cNvPr>
          <p:cNvSpPr/>
          <p:nvPr/>
        </p:nvSpPr>
        <p:spPr>
          <a:xfrm>
            <a:off x="9341507" y="1800102"/>
            <a:ext cx="477923" cy="828239"/>
          </a:xfrm>
          <a:custGeom>
            <a:avLst/>
            <a:gdLst>
              <a:gd name="connsiteX0" fmla="*/ 574410 w 1148819"/>
              <a:gd name="connsiteY0" fmla="*/ 0 h 1990898"/>
              <a:gd name="connsiteX1" fmla="*/ 643405 w 1148819"/>
              <a:gd name="connsiteY1" fmla="*/ 203662 h 1990898"/>
              <a:gd name="connsiteX2" fmla="*/ 505414 w 1148819"/>
              <a:gd name="connsiteY2" fmla="*/ 203662 h 1990898"/>
              <a:gd name="connsiteX3" fmla="*/ 574410 w 1148819"/>
              <a:gd name="connsiteY3" fmla="*/ 0 h 1990898"/>
              <a:gd name="connsiteX4" fmla="*/ 670006 w 1148819"/>
              <a:gd name="connsiteY4" fmla="*/ 1691640 h 1990898"/>
              <a:gd name="connsiteX5" fmla="*/ 670006 w 1148819"/>
              <a:gd name="connsiteY5" fmla="*/ 1990898 h 1990898"/>
              <a:gd name="connsiteX6" fmla="*/ 479644 w 1148819"/>
              <a:gd name="connsiteY6" fmla="*/ 1990898 h 1990898"/>
              <a:gd name="connsiteX7" fmla="*/ 479644 w 1148819"/>
              <a:gd name="connsiteY7" fmla="*/ 1691640 h 1990898"/>
              <a:gd name="connsiteX8" fmla="*/ 0 w 1148819"/>
              <a:gd name="connsiteY8" fmla="*/ 1691640 h 1990898"/>
              <a:gd name="connsiteX9" fmla="*/ 64839 w 1148819"/>
              <a:gd name="connsiteY9" fmla="*/ 1497953 h 1990898"/>
              <a:gd name="connsiteX10" fmla="*/ 75646 w 1148819"/>
              <a:gd name="connsiteY10" fmla="*/ 1491303 h 1990898"/>
              <a:gd name="connsiteX11" fmla="*/ 408155 w 1148819"/>
              <a:gd name="connsiteY11" fmla="*/ 1491303 h 1990898"/>
              <a:gd name="connsiteX12" fmla="*/ 740664 w 1148819"/>
              <a:gd name="connsiteY12" fmla="*/ 1491303 h 1990898"/>
              <a:gd name="connsiteX13" fmla="*/ 1073173 w 1148819"/>
              <a:gd name="connsiteY13" fmla="*/ 1491303 h 1990898"/>
              <a:gd name="connsiteX14" fmla="*/ 1083980 w 1148819"/>
              <a:gd name="connsiteY14" fmla="*/ 1497953 h 1990898"/>
              <a:gd name="connsiteX15" fmla="*/ 1148819 w 1148819"/>
              <a:gd name="connsiteY15" fmla="*/ 1691640 h 1990898"/>
              <a:gd name="connsiteX16" fmla="*/ 670006 w 1148819"/>
              <a:gd name="connsiteY16" fmla="*/ 1691640 h 1990898"/>
              <a:gd name="connsiteX17" fmla="*/ 655043 w 1148819"/>
              <a:gd name="connsiteY17" fmla="*/ 236081 h 1990898"/>
              <a:gd name="connsiteX18" fmla="*/ 719051 w 1148819"/>
              <a:gd name="connsiteY18" fmla="*/ 426443 h 1990898"/>
              <a:gd name="connsiteX19" fmla="*/ 428937 w 1148819"/>
              <a:gd name="connsiteY19" fmla="*/ 426443 h 1990898"/>
              <a:gd name="connsiteX20" fmla="*/ 493776 w 1148819"/>
              <a:gd name="connsiteY20" fmla="*/ 236081 h 1990898"/>
              <a:gd name="connsiteX21" fmla="*/ 655043 w 1148819"/>
              <a:gd name="connsiteY21" fmla="*/ 236081 h 1990898"/>
              <a:gd name="connsiteX22" fmla="*/ 655043 w 1148819"/>
              <a:gd name="connsiteY22" fmla="*/ 236081 h 1990898"/>
              <a:gd name="connsiteX23" fmla="*/ 731520 w 1148819"/>
              <a:gd name="connsiteY23" fmla="*/ 462188 h 1990898"/>
              <a:gd name="connsiteX24" fmla="*/ 817973 w 1148819"/>
              <a:gd name="connsiteY24" fmla="*/ 714895 h 1990898"/>
              <a:gd name="connsiteX25" fmla="*/ 751471 w 1148819"/>
              <a:gd name="connsiteY25" fmla="*/ 679150 h 1990898"/>
              <a:gd name="connsiteX26" fmla="*/ 740664 w 1148819"/>
              <a:gd name="connsiteY26" fmla="*/ 670006 h 1990898"/>
              <a:gd name="connsiteX27" fmla="*/ 729858 w 1148819"/>
              <a:gd name="connsiteY27" fmla="*/ 679150 h 1990898"/>
              <a:gd name="connsiteX28" fmla="*/ 418962 w 1148819"/>
              <a:gd name="connsiteY28" fmla="*/ 679150 h 1990898"/>
              <a:gd name="connsiteX29" fmla="*/ 408155 w 1148819"/>
              <a:gd name="connsiteY29" fmla="*/ 670006 h 1990898"/>
              <a:gd name="connsiteX30" fmla="*/ 397349 w 1148819"/>
              <a:gd name="connsiteY30" fmla="*/ 679150 h 1990898"/>
              <a:gd name="connsiteX31" fmla="*/ 330847 w 1148819"/>
              <a:gd name="connsiteY31" fmla="*/ 714895 h 1990898"/>
              <a:gd name="connsiteX32" fmla="*/ 417299 w 1148819"/>
              <a:gd name="connsiteY32" fmla="*/ 462188 h 1990898"/>
              <a:gd name="connsiteX33" fmla="*/ 731520 w 1148819"/>
              <a:gd name="connsiteY33" fmla="*/ 462188 h 1990898"/>
              <a:gd name="connsiteX34" fmla="*/ 731520 w 1148819"/>
              <a:gd name="connsiteY34" fmla="*/ 462188 h 1990898"/>
              <a:gd name="connsiteX35" fmla="*/ 831273 w 1148819"/>
              <a:gd name="connsiteY35" fmla="*/ 754796 h 1990898"/>
              <a:gd name="connsiteX36" fmla="*/ 911075 w 1148819"/>
              <a:gd name="connsiteY36" fmla="*/ 988383 h 1990898"/>
              <a:gd name="connsiteX37" fmla="*/ 751471 w 1148819"/>
              <a:gd name="connsiteY37" fmla="*/ 937676 h 1990898"/>
              <a:gd name="connsiteX38" fmla="*/ 740664 w 1148819"/>
              <a:gd name="connsiteY38" fmla="*/ 928532 h 1990898"/>
              <a:gd name="connsiteX39" fmla="*/ 729858 w 1148819"/>
              <a:gd name="connsiteY39" fmla="*/ 937676 h 1990898"/>
              <a:gd name="connsiteX40" fmla="*/ 418962 w 1148819"/>
              <a:gd name="connsiteY40" fmla="*/ 937676 h 1990898"/>
              <a:gd name="connsiteX41" fmla="*/ 408155 w 1148819"/>
              <a:gd name="connsiteY41" fmla="*/ 928532 h 1990898"/>
              <a:gd name="connsiteX42" fmla="*/ 397349 w 1148819"/>
              <a:gd name="connsiteY42" fmla="*/ 937676 h 1990898"/>
              <a:gd name="connsiteX43" fmla="*/ 238575 w 1148819"/>
              <a:gd name="connsiteY43" fmla="*/ 988383 h 1990898"/>
              <a:gd name="connsiteX44" fmla="*/ 317546 w 1148819"/>
              <a:gd name="connsiteY44" fmla="*/ 754796 h 1990898"/>
              <a:gd name="connsiteX45" fmla="*/ 408155 w 1148819"/>
              <a:gd name="connsiteY45" fmla="*/ 714063 h 1990898"/>
              <a:gd name="connsiteX46" fmla="*/ 740664 w 1148819"/>
              <a:gd name="connsiteY46" fmla="*/ 714063 h 1990898"/>
              <a:gd name="connsiteX47" fmla="*/ 831273 w 1148819"/>
              <a:gd name="connsiteY47" fmla="*/ 754796 h 1990898"/>
              <a:gd name="connsiteX48" fmla="*/ 831273 w 1148819"/>
              <a:gd name="connsiteY48" fmla="*/ 754796 h 1990898"/>
              <a:gd name="connsiteX49" fmla="*/ 922713 w 1148819"/>
              <a:gd name="connsiteY49" fmla="*/ 1023297 h 1990898"/>
              <a:gd name="connsiteX50" fmla="*/ 993371 w 1148819"/>
              <a:gd name="connsiteY50" fmla="*/ 1233609 h 1990898"/>
              <a:gd name="connsiteX51" fmla="*/ 751471 w 1148819"/>
              <a:gd name="connsiteY51" fmla="*/ 1197033 h 1990898"/>
              <a:gd name="connsiteX52" fmla="*/ 740664 w 1148819"/>
              <a:gd name="connsiteY52" fmla="*/ 1187889 h 1990898"/>
              <a:gd name="connsiteX53" fmla="*/ 729858 w 1148819"/>
              <a:gd name="connsiteY53" fmla="*/ 1197033 h 1990898"/>
              <a:gd name="connsiteX54" fmla="*/ 418962 w 1148819"/>
              <a:gd name="connsiteY54" fmla="*/ 1197033 h 1990898"/>
              <a:gd name="connsiteX55" fmla="*/ 408155 w 1148819"/>
              <a:gd name="connsiteY55" fmla="*/ 1187889 h 1990898"/>
              <a:gd name="connsiteX56" fmla="*/ 397349 w 1148819"/>
              <a:gd name="connsiteY56" fmla="*/ 1197033 h 1990898"/>
              <a:gd name="connsiteX57" fmla="*/ 155448 w 1148819"/>
              <a:gd name="connsiteY57" fmla="*/ 1233609 h 1990898"/>
              <a:gd name="connsiteX58" fmla="*/ 226106 w 1148819"/>
              <a:gd name="connsiteY58" fmla="*/ 1023297 h 1990898"/>
              <a:gd name="connsiteX59" fmla="*/ 408155 w 1148819"/>
              <a:gd name="connsiteY59" fmla="*/ 973420 h 1990898"/>
              <a:gd name="connsiteX60" fmla="*/ 740664 w 1148819"/>
              <a:gd name="connsiteY60" fmla="*/ 973420 h 1990898"/>
              <a:gd name="connsiteX61" fmla="*/ 922713 w 1148819"/>
              <a:gd name="connsiteY61" fmla="*/ 1023297 h 1990898"/>
              <a:gd name="connsiteX62" fmla="*/ 922713 w 1148819"/>
              <a:gd name="connsiteY62" fmla="*/ 1023297 h 1990898"/>
              <a:gd name="connsiteX63" fmla="*/ 1005009 w 1148819"/>
              <a:gd name="connsiteY63" fmla="*/ 1266028 h 1990898"/>
              <a:gd name="connsiteX64" fmla="*/ 1067354 w 1148819"/>
              <a:gd name="connsiteY64" fmla="*/ 1450571 h 1990898"/>
              <a:gd name="connsiteX65" fmla="*/ 1062367 w 1148819"/>
              <a:gd name="connsiteY65" fmla="*/ 1455559 h 1990898"/>
              <a:gd name="connsiteX66" fmla="*/ 751471 w 1148819"/>
              <a:gd name="connsiteY66" fmla="*/ 1455559 h 1990898"/>
              <a:gd name="connsiteX67" fmla="*/ 740664 w 1148819"/>
              <a:gd name="connsiteY67" fmla="*/ 1445583 h 1990898"/>
              <a:gd name="connsiteX68" fmla="*/ 729858 w 1148819"/>
              <a:gd name="connsiteY68" fmla="*/ 1455559 h 1990898"/>
              <a:gd name="connsiteX69" fmla="*/ 418962 w 1148819"/>
              <a:gd name="connsiteY69" fmla="*/ 1455559 h 1990898"/>
              <a:gd name="connsiteX70" fmla="*/ 408155 w 1148819"/>
              <a:gd name="connsiteY70" fmla="*/ 1445583 h 1990898"/>
              <a:gd name="connsiteX71" fmla="*/ 397349 w 1148819"/>
              <a:gd name="connsiteY71" fmla="*/ 1455559 h 1990898"/>
              <a:gd name="connsiteX72" fmla="*/ 86453 w 1148819"/>
              <a:gd name="connsiteY72" fmla="*/ 1455559 h 1990898"/>
              <a:gd name="connsiteX73" fmla="*/ 81465 w 1148819"/>
              <a:gd name="connsiteY73" fmla="*/ 1450571 h 1990898"/>
              <a:gd name="connsiteX74" fmla="*/ 143810 w 1148819"/>
              <a:gd name="connsiteY74" fmla="*/ 1266028 h 1990898"/>
              <a:gd name="connsiteX75" fmla="*/ 408155 w 1148819"/>
              <a:gd name="connsiteY75" fmla="*/ 1231946 h 1990898"/>
              <a:gd name="connsiteX76" fmla="*/ 740664 w 1148819"/>
              <a:gd name="connsiteY76" fmla="*/ 1231946 h 1990898"/>
              <a:gd name="connsiteX77" fmla="*/ 1005009 w 1148819"/>
              <a:gd name="connsiteY77" fmla="*/ 1266028 h 1990898"/>
              <a:gd name="connsiteX78" fmla="*/ 1005009 w 1148819"/>
              <a:gd name="connsiteY78" fmla="*/ 1266028 h 19908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</a:cxnLst>
            <a:rect l="l" t="t" r="r" b="b"/>
            <a:pathLst>
              <a:path w="1148819" h="1990898">
                <a:moveTo>
                  <a:pt x="574410" y="0"/>
                </a:moveTo>
                <a:lnTo>
                  <a:pt x="643405" y="203662"/>
                </a:lnTo>
                <a:cubicBezTo>
                  <a:pt x="598516" y="215300"/>
                  <a:pt x="550303" y="215300"/>
                  <a:pt x="505414" y="203662"/>
                </a:cubicBezTo>
                <a:lnTo>
                  <a:pt x="574410" y="0"/>
                </a:lnTo>
                <a:close/>
                <a:moveTo>
                  <a:pt x="670006" y="1691640"/>
                </a:moveTo>
                <a:lnTo>
                  <a:pt x="670006" y="1990898"/>
                </a:lnTo>
                <a:lnTo>
                  <a:pt x="479644" y="1990898"/>
                </a:lnTo>
                <a:lnTo>
                  <a:pt x="479644" y="1691640"/>
                </a:lnTo>
                <a:lnTo>
                  <a:pt x="0" y="1691640"/>
                </a:lnTo>
                <a:lnTo>
                  <a:pt x="64839" y="1497953"/>
                </a:lnTo>
                <a:cubicBezTo>
                  <a:pt x="68996" y="1496291"/>
                  <a:pt x="72321" y="1493797"/>
                  <a:pt x="75646" y="1491303"/>
                </a:cubicBezTo>
                <a:cubicBezTo>
                  <a:pt x="168749" y="1558636"/>
                  <a:pt x="315053" y="1558636"/>
                  <a:pt x="408155" y="1491303"/>
                </a:cubicBezTo>
                <a:cubicBezTo>
                  <a:pt x="501258" y="1558636"/>
                  <a:pt x="647562" y="1558636"/>
                  <a:pt x="740664" y="1491303"/>
                </a:cubicBezTo>
                <a:cubicBezTo>
                  <a:pt x="833767" y="1558636"/>
                  <a:pt x="980071" y="1558636"/>
                  <a:pt x="1073173" y="1491303"/>
                </a:cubicBezTo>
                <a:cubicBezTo>
                  <a:pt x="1077330" y="1494628"/>
                  <a:pt x="1079824" y="1496291"/>
                  <a:pt x="1083980" y="1497953"/>
                </a:cubicBezTo>
                <a:lnTo>
                  <a:pt x="1148819" y="1691640"/>
                </a:lnTo>
                <a:lnTo>
                  <a:pt x="670006" y="1691640"/>
                </a:lnTo>
                <a:close/>
                <a:moveTo>
                  <a:pt x="655043" y="236081"/>
                </a:moveTo>
                <a:lnTo>
                  <a:pt x="719051" y="426443"/>
                </a:lnTo>
                <a:cubicBezTo>
                  <a:pt x="638418" y="484632"/>
                  <a:pt x="509570" y="484632"/>
                  <a:pt x="428937" y="426443"/>
                </a:cubicBezTo>
                <a:lnTo>
                  <a:pt x="493776" y="236081"/>
                </a:lnTo>
                <a:cubicBezTo>
                  <a:pt x="546146" y="250213"/>
                  <a:pt x="602673" y="250213"/>
                  <a:pt x="655043" y="236081"/>
                </a:cubicBezTo>
                <a:lnTo>
                  <a:pt x="655043" y="236081"/>
                </a:lnTo>
                <a:close/>
                <a:moveTo>
                  <a:pt x="731520" y="462188"/>
                </a:moveTo>
                <a:lnTo>
                  <a:pt x="817973" y="714895"/>
                </a:lnTo>
                <a:cubicBezTo>
                  <a:pt x="793865" y="705751"/>
                  <a:pt x="771421" y="694113"/>
                  <a:pt x="751471" y="679150"/>
                </a:cubicBezTo>
                <a:lnTo>
                  <a:pt x="740664" y="670006"/>
                </a:lnTo>
                <a:lnTo>
                  <a:pt x="729858" y="679150"/>
                </a:lnTo>
                <a:cubicBezTo>
                  <a:pt x="645899" y="747314"/>
                  <a:pt x="502089" y="747314"/>
                  <a:pt x="418962" y="679150"/>
                </a:cubicBezTo>
                <a:lnTo>
                  <a:pt x="408155" y="670006"/>
                </a:lnTo>
                <a:lnTo>
                  <a:pt x="397349" y="679150"/>
                </a:lnTo>
                <a:cubicBezTo>
                  <a:pt x="378229" y="694944"/>
                  <a:pt x="355785" y="706582"/>
                  <a:pt x="330847" y="714895"/>
                </a:cubicBezTo>
                <a:lnTo>
                  <a:pt x="417299" y="462188"/>
                </a:lnTo>
                <a:cubicBezTo>
                  <a:pt x="508739" y="520377"/>
                  <a:pt x="641743" y="520377"/>
                  <a:pt x="731520" y="462188"/>
                </a:cubicBezTo>
                <a:lnTo>
                  <a:pt x="731520" y="462188"/>
                </a:lnTo>
                <a:close/>
                <a:moveTo>
                  <a:pt x="831273" y="754796"/>
                </a:moveTo>
                <a:lnTo>
                  <a:pt x="911075" y="988383"/>
                </a:lnTo>
                <a:cubicBezTo>
                  <a:pt x="852886" y="989215"/>
                  <a:pt x="794697" y="972589"/>
                  <a:pt x="751471" y="937676"/>
                </a:cubicBezTo>
                <a:lnTo>
                  <a:pt x="740664" y="928532"/>
                </a:lnTo>
                <a:lnTo>
                  <a:pt x="729858" y="937676"/>
                </a:lnTo>
                <a:cubicBezTo>
                  <a:pt x="645899" y="1005840"/>
                  <a:pt x="502089" y="1005840"/>
                  <a:pt x="418962" y="937676"/>
                </a:cubicBezTo>
                <a:lnTo>
                  <a:pt x="408155" y="928532"/>
                </a:lnTo>
                <a:lnTo>
                  <a:pt x="397349" y="937676"/>
                </a:lnTo>
                <a:cubicBezTo>
                  <a:pt x="354954" y="972589"/>
                  <a:pt x="295933" y="989215"/>
                  <a:pt x="238575" y="988383"/>
                </a:cubicBezTo>
                <a:lnTo>
                  <a:pt x="317546" y="754796"/>
                </a:lnTo>
                <a:cubicBezTo>
                  <a:pt x="350797" y="747314"/>
                  <a:pt x="381554" y="733183"/>
                  <a:pt x="408155" y="714063"/>
                </a:cubicBezTo>
                <a:cubicBezTo>
                  <a:pt x="501258" y="781396"/>
                  <a:pt x="647562" y="781396"/>
                  <a:pt x="740664" y="714063"/>
                </a:cubicBezTo>
                <a:cubicBezTo>
                  <a:pt x="767265" y="733183"/>
                  <a:pt x="798022" y="747314"/>
                  <a:pt x="831273" y="754796"/>
                </a:cubicBezTo>
                <a:lnTo>
                  <a:pt x="831273" y="754796"/>
                </a:lnTo>
                <a:close/>
                <a:moveTo>
                  <a:pt x="922713" y="1023297"/>
                </a:moveTo>
                <a:lnTo>
                  <a:pt x="993371" y="1233609"/>
                </a:lnTo>
                <a:cubicBezTo>
                  <a:pt x="913569" y="1261041"/>
                  <a:pt x="815479" y="1248572"/>
                  <a:pt x="751471" y="1197033"/>
                </a:cubicBezTo>
                <a:lnTo>
                  <a:pt x="740664" y="1187889"/>
                </a:lnTo>
                <a:lnTo>
                  <a:pt x="729858" y="1197033"/>
                </a:lnTo>
                <a:cubicBezTo>
                  <a:pt x="645899" y="1265197"/>
                  <a:pt x="502089" y="1265197"/>
                  <a:pt x="418962" y="1197033"/>
                </a:cubicBezTo>
                <a:lnTo>
                  <a:pt x="408155" y="1187889"/>
                </a:lnTo>
                <a:lnTo>
                  <a:pt x="397349" y="1197033"/>
                </a:lnTo>
                <a:cubicBezTo>
                  <a:pt x="334172" y="1248572"/>
                  <a:pt x="235250" y="1261041"/>
                  <a:pt x="155448" y="1233609"/>
                </a:cubicBezTo>
                <a:lnTo>
                  <a:pt x="226106" y="1023297"/>
                </a:lnTo>
                <a:cubicBezTo>
                  <a:pt x="290945" y="1026622"/>
                  <a:pt x="357447" y="1009996"/>
                  <a:pt x="408155" y="973420"/>
                </a:cubicBezTo>
                <a:cubicBezTo>
                  <a:pt x="501258" y="1039922"/>
                  <a:pt x="647562" y="1039922"/>
                  <a:pt x="740664" y="973420"/>
                </a:cubicBezTo>
                <a:cubicBezTo>
                  <a:pt x="791372" y="1009996"/>
                  <a:pt x="857874" y="1025791"/>
                  <a:pt x="922713" y="1023297"/>
                </a:cubicBezTo>
                <a:lnTo>
                  <a:pt x="922713" y="1023297"/>
                </a:lnTo>
                <a:close/>
                <a:moveTo>
                  <a:pt x="1005009" y="1266028"/>
                </a:moveTo>
                <a:lnTo>
                  <a:pt x="1067354" y="1450571"/>
                </a:lnTo>
                <a:lnTo>
                  <a:pt x="1062367" y="1455559"/>
                </a:lnTo>
                <a:cubicBezTo>
                  <a:pt x="978408" y="1522892"/>
                  <a:pt x="834598" y="1522892"/>
                  <a:pt x="751471" y="1455559"/>
                </a:cubicBezTo>
                <a:lnTo>
                  <a:pt x="740664" y="1445583"/>
                </a:lnTo>
                <a:lnTo>
                  <a:pt x="729858" y="1455559"/>
                </a:lnTo>
                <a:cubicBezTo>
                  <a:pt x="645899" y="1522892"/>
                  <a:pt x="502089" y="1522892"/>
                  <a:pt x="418962" y="1455559"/>
                </a:cubicBezTo>
                <a:lnTo>
                  <a:pt x="408155" y="1445583"/>
                </a:lnTo>
                <a:lnTo>
                  <a:pt x="397349" y="1455559"/>
                </a:lnTo>
                <a:cubicBezTo>
                  <a:pt x="313390" y="1522892"/>
                  <a:pt x="169580" y="1522892"/>
                  <a:pt x="86453" y="1455559"/>
                </a:cubicBezTo>
                <a:lnTo>
                  <a:pt x="81465" y="1450571"/>
                </a:lnTo>
                <a:lnTo>
                  <a:pt x="143810" y="1266028"/>
                </a:lnTo>
                <a:cubicBezTo>
                  <a:pt x="231094" y="1295123"/>
                  <a:pt x="335003" y="1283485"/>
                  <a:pt x="408155" y="1231946"/>
                </a:cubicBezTo>
                <a:cubicBezTo>
                  <a:pt x="501258" y="1299279"/>
                  <a:pt x="647562" y="1299279"/>
                  <a:pt x="740664" y="1231946"/>
                </a:cubicBezTo>
                <a:cubicBezTo>
                  <a:pt x="813816" y="1283485"/>
                  <a:pt x="918556" y="1295954"/>
                  <a:pt x="1005009" y="1266028"/>
                </a:cubicBezTo>
                <a:lnTo>
                  <a:pt x="1005009" y="1266028"/>
                </a:ln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 w="8306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>
              <a:latin typeface="Microsoft YaHei" panose="020B0503020204020204" pitchFamily="34" charset="-122"/>
              <a:ea typeface="Microsoft YaHei" panose="020B0503020204020204" pitchFamily="34" charset="-122"/>
              <a:sym typeface="Microsoft YaHei" panose="020B0503020204020204" pitchFamily="34" charset="-122"/>
            </a:endParaRPr>
          </a:p>
        </p:txBody>
      </p:sp>
      <p:sp>
        <p:nvSpPr>
          <p:cNvPr id="196" name="任意多边形: 形状 195">
            <a:extLst>
              <a:ext uri="{FF2B5EF4-FFF2-40B4-BE49-F238E27FC236}">
                <a16:creationId xmlns:a16="http://schemas.microsoft.com/office/drawing/2014/main" id="{07B5C273-1D8A-446E-96FC-B7B88F6C9D6B}"/>
              </a:ext>
            </a:extLst>
          </p:cNvPr>
          <p:cNvSpPr/>
          <p:nvPr/>
        </p:nvSpPr>
        <p:spPr>
          <a:xfrm>
            <a:off x="7484340" y="5053937"/>
            <a:ext cx="555329" cy="341739"/>
          </a:xfrm>
          <a:custGeom>
            <a:avLst/>
            <a:gdLst>
              <a:gd name="connsiteX0" fmla="*/ 18097 w 408623"/>
              <a:gd name="connsiteY0" fmla="*/ 213359 h 251459"/>
              <a:gd name="connsiteX1" fmla="*/ 392430 w 408623"/>
              <a:gd name="connsiteY1" fmla="*/ 213359 h 251459"/>
              <a:gd name="connsiteX2" fmla="*/ 380047 w 408623"/>
              <a:gd name="connsiteY2" fmla="*/ 251459 h 251459"/>
              <a:gd name="connsiteX3" fmla="*/ 29527 w 408623"/>
              <a:gd name="connsiteY3" fmla="*/ 251459 h 251459"/>
              <a:gd name="connsiteX4" fmla="*/ 18097 w 408623"/>
              <a:gd name="connsiteY4" fmla="*/ 213359 h 251459"/>
              <a:gd name="connsiteX5" fmla="*/ 191452 w 408623"/>
              <a:gd name="connsiteY5" fmla="*/ 173355 h 251459"/>
              <a:gd name="connsiteX6" fmla="*/ 236219 w 408623"/>
              <a:gd name="connsiteY6" fmla="*/ 173355 h 251459"/>
              <a:gd name="connsiteX7" fmla="*/ 214312 w 408623"/>
              <a:gd name="connsiteY7" fmla="*/ 181927 h 251459"/>
              <a:gd name="connsiteX8" fmla="*/ 202882 w 408623"/>
              <a:gd name="connsiteY8" fmla="*/ 183832 h 251459"/>
              <a:gd name="connsiteX9" fmla="*/ 197167 w 408623"/>
              <a:gd name="connsiteY9" fmla="*/ 180975 h 251459"/>
              <a:gd name="connsiteX10" fmla="*/ 194309 w 408623"/>
              <a:gd name="connsiteY10" fmla="*/ 179070 h 251459"/>
              <a:gd name="connsiteX11" fmla="*/ 191452 w 408623"/>
              <a:gd name="connsiteY11" fmla="*/ 173355 h 251459"/>
              <a:gd name="connsiteX12" fmla="*/ 366713 w 408623"/>
              <a:gd name="connsiteY12" fmla="*/ 172402 h 251459"/>
              <a:gd name="connsiteX13" fmla="*/ 407670 w 408623"/>
              <a:gd name="connsiteY13" fmla="*/ 172402 h 251459"/>
              <a:gd name="connsiteX14" fmla="*/ 408623 w 408623"/>
              <a:gd name="connsiteY14" fmla="*/ 172402 h 251459"/>
              <a:gd name="connsiteX15" fmla="*/ 408623 w 408623"/>
              <a:gd name="connsiteY15" fmla="*/ 200977 h 251459"/>
              <a:gd name="connsiteX16" fmla="*/ 55245 w 408623"/>
              <a:gd name="connsiteY16" fmla="*/ 200977 h 251459"/>
              <a:gd name="connsiteX17" fmla="*/ 64770 w 408623"/>
              <a:gd name="connsiteY17" fmla="*/ 199072 h 251459"/>
              <a:gd name="connsiteX18" fmla="*/ 93345 w 408623"/>
              <a:gd name="connsiteY18" fmla="*/ 185737 h 251459"/>
              <a:gd name="connsiteX19" fmla="*/ 126683 w 408623"/>
              <a:gd name="connsiteY19" fmla="*/ 175259 h 251459"/>
              <a:gd name="connsiteX20" fmla="*/ 140970 w 408623"/>
              <a:gd name="connsiteY20" fmla="*/ 181927 h 251459"/>
              <a:gd name="connsiteX21" fmla="*/ 157163 w 408623"/>
              <a:gd name="connsiteY21" fmla="*/ 188594 h 251459"/>
              <a:gd name="connsiteX22" fmla="*/ 177165 w 408623"/>
              <a:gd name="connsiteY22" fmla="*/ 180022 h 251459"/>
              <a:gd name="connsiteX23" fmla="*/ 180975 w 408623"/>
              <a:gd name="connsiteY23" fmla="*/ 177165 h 251459"/>
              <a:gd name="connsiteX24" fmla="*/ 185738 w 408623"/>
              <a:gd name="connsiteY24" fmla="*/ 183832 h 251459"/>
              <a:gd name="connsiteX25" fmla="*/ 193357 w 408623"/>
              <a:gd name="connsiteY25" fmla="*/ 192405 h 251459"/>
              <a:gd name="connsiteX26" fmla="*/ 194310 w 408623"/>
              <a:gd name="connsiteY26" fmla="*/ 193357 h 251459"/>
              <a:gd name="connsiteX27" fmla="*/ 217170 w 408623"/>
              <a:gd name="connsiteY27" fmla="*/ 193357 h 251459"/>
              <a:gd name="connsiteX28" fmla="*/ 242888 w 408623"/>
              <a:gd name="connsiteY28" fmla="*/ 182880 h 251459"/>
              <a:gd name="connsiteX29" fmla="*/ 256223 w 408623"/>
              <a:gd name="connsiteY29" fmla="*/ 179069 h 251459"/>
              <a:gd name="connsiteX30" fmla="*/ 295275 w 408623"/>
              <a:gd name="connsiteY30" fmla="*/ 179069 h 251459"/>
              <a:gd name="connsiteX31" fmla="*/ 323850 w 408623"/>
              <a:gd name="connsiteY31" fmla="*/ 188594 h 251459"/>
              <a:gd name="connsiteX32" fmla="*/ 346710 w 408623"/>
              <a:gd name="connsiteY32" fmla="*/ 175259 h 251459"/>
              <a:gd name="connsiteX33" fmla="*/ 378143 w 408623"/>
              <a:gd name="connsiteY33" fmla="*/ 192405 h 251459"/>
              <a:gd name="connsiteX34" fmla="*/ 383858 w 408623"/>
              <a:gd name="connsiteY34" fmla="*/ 181927 h 251459"/>
              <a:gd name="connsiteX35" fmla="*/ 314325 w 408623"/>
              <a:gd name="connsiteY35" fmla="*/ 172402 h 251459"/>
              <a:gd name="connsiteX36" fmla="*/ 326707 w 408623"/>
              <a:gd name="connsiteY36" fmla="*/ 172402 h 251459"/>
              <a:gd name="connsiteX37" fmla="*/ 321945 w 408623"/>
              <a:gd name="connsiteY37" fmla="*/ 175259 h 251459"/>
              <a:gd name="connsiteX38" fmla="*/ 149542 w 408623"/>
              <a:gd name="connsiteY38" fmla="*/ 172402 h 251459"/>
              <a:gd name="connsiteX39" fmla="*/ 166687 w 408623"/>
              <a:gd name="connsiteY39" fmla="*/ 172402 h 251459"/>
              <a:gd name="connsiteX40" fmla="*/ 158115 w 408623"/>
              <a:gd name="connsiteY40" fmla="*/ 175259 h 251459"/>
              <a:gd name="connsiteX41" fmla="*/ 149542 w 408623"/>
              <a:gd name="connsiteY41" fmla="*/ 172402 h 251459"/>
              <a:gd name="connsiteX42" fmla="*/ 0 w 408623"/>
              <a:gd name="connsiteY42" fmla="*/ 172402 h 251459"/>
              <a:gd name="connsiteX43" fmla="*/ 20955 w 408623"/>
              <a:gd name="connsiteY43" fmla="*/ 172402 h 251459"/>
              <a:gd name="connsiteX44" fmla="*/ 16193 w 408623"/>
              <a:gd name="connsiteY44" fmla="*/ 175259 h 251459"/>
              <a:gd name="connsiteX45" fmla="*/ 51435 w 408623"/>
              <a:gd name="connsiteY45" fmla="*/ 200977 h 251459"/>
              <a:gd name="connsiteX46" fmla="*/ 0 w 408623"/>
              <a:gd name="connsiteY46" fmla="*/ 200977 h 251459"/>
              <a:gd name="connsiteX47" fmla="*/ 26670 w 408623"/>
              <a:gd name="connsiteY47" fmla="*/ 170497 h 251459"/>
              <a:gd name="connsiteX48" fmla="*/ 27940 w 408623"/>
              <a:gd name="connsiteY48" fmla="*/ 172402 h 251459"/>
              <a:gd name="connsiteX49" fmla="*/ 93345 w 408623"/>
              <a:gd name="connsiteY49" fmla="*/ 172402 h 251459"/>
              <a:gd name="connsiteX50" fmla="*/ 88582 w 408623"/>
              <a:gd name="connsiteY50" fmla="*/ 175259 h 251459"/>
              <a:gd name="connsiteX51" fmla="*/ 60960 w 408623"/>
              <a:gd name="connsiteY51" fmla="*/ 188594 h 251459"/>
              <a:gd name="connsiteX52" fmla="*/ 38933 w 408623"/>
              <a:gd name="connsiteY52" fmla="*/ 185142 h 251459"/>
              <a:gd name="connsiteX53" fmla="*/ 28468 w 408623"/>
              <a:gd name="connsiteY53" fmla="*/ 173355 h 251459"/>
              <a:gd name="connsiteX54" fmla="*/ 21907 w 408623"/>
              <a:gd name="connsiteY54" fmla="*/ 173355 h 251459"/>
              <a:gd name="connsiteX55" fmla="*/ 11430 w 408623"/>
              <a:gd name="connsiteY55" fmla="*/ 135255 h 251459"/>
              <a:gd name="connsiteX56" fmla="*/ 396240 w 408623"/>
              <a:gd name="connsiteY56" fmla="*/ 135255 h 251459"/>
              <a:gd name="connsiteX57" fmla="*/ 396240 w 408623"/>
              <a:gd name="connsiteY57" fmla="*/ 163830 h 251459"/>
              <a:gd name="connsiteX58" fmla="*/ 11430 w 408623"/>
              <a:gd name="connsiteY58" fmla="*/ 163830 h 251459"/>
              <a:gd name="connsiteX59" fmla="*/ 192405 w 408623"/>
              <a:gd name="connsiteY59" fmla="*/ 0 h 251459"/>
              <a:gd name="connsiteX60" fmla="*/ 228600 w 408623"/>
              <a:gd name="connsiteY60" fmla="*/ 953 h 251459"/>
              <a:gd name="connsiteX61" fmla="*/ 389572 w 408623"/>
              <a:gd name="connsiteY61" fmla="*/ 123825 h 251459"/>
              <a:gd name="connsiteX62" fmla="*/ 16192 w 408623"/>
              <a:gd name="connsiteY62" fmla="*/ 124778 h 251459"/>
              <a:gd name="connsiteX63" fmla="*/ 192405 w 408623"/>
              <a:gd name="connsiteY63" fmla="*/ 0 h 2514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</a:cxnLst>
            <a:rect l="l" t="t" r="r" b="b"/>
            <a:pathLst>
              <a:path w="408623" h="251459">
                <a:moveTo>
                  <a:pt x="18097" y="213359"/>
                </a:moveTo>
                <a:lnTo>
                  <a:pt x="392430" y="213359"/>
                </a:lnTo>
                <a:cubicBezTo>
                  <a:pt x="391477" y="213359"/>
                  <a:pt x="395287" y="251459"/>
                  <a:pt x="380047" y="251459"/>
                </a:cubicBezTo>
                <a:cubicBezTo>
                  <a:pt x="364807" y="251459"/>
                  <a:pt x="47625" y="251459"/>
                  <a:pt x="29527" y="251459"/>
                </a:cubicBezTo>
                <a:cubicBezTo>
                  <a:pt x="10477" y="251459"/>
                  <a:pt x="18097" y="213359"/>
                  <a:pt x="18097" y="213359"/>
                </a:cubicBezTo>
                <a:close/>
                <a:moveTo>
                  <a:pt x="191452" y="173355"/>
                </a:moveTo>
                <a:lnTo>
                  <a:pt x="236219" y="173355"/>
                </a:lnTo>
                <a:cubicBezTo>
                  <a:pt x="232409" y="176212"/>
                  <a:pt x="226694" y="179070"/>
                  <a:pt x="214312" y="181927"/>
                </a:cubicBezTo>
                <a:cubicBezTo>
                  <a:pt x="208597" y="182880"/>
                  <a:pt x="204787" y="183832"/>
                  <a:pt x="202882" y="183832"/>
                </a:cubicBezTo>
                <a:cubicBezTo>
                  <a:pt x="201930" y="181927"/>
                  <a:pt x="200024" y="180975"/>
                  <a:pt x="197167" y="180975"/>
                </a:cubicBezTo>
                <a:cubicBezTo>
                  <a:pt x="197167" y="180975"/>
                  <a:pt x="196215" y="179070"/>
                  <a:pt x="194309" y="179070"/>
                </a:cubicBezTo>
                <a:cubicBezTo>
                  <a:pt x="194309" y="177165"/>
                  <a:pt x="192405" y="175260"/>
                  <a:pt x="191452" y="173355"/>
                </a:cubicBezTo>
                <a:close/>
                <a:moveTo>
                  <a:pt x="366713" y="172402"/>
                </a:moveTo>
                <a:lnTo>
                  <a:pt x="407670" y="172402"/>
                </a:lnTo>
                <a:lnTo>
                  <a:pt x="408623" y="172402"/>
                </a:lnTo>
                <a:lnTo>
                  <a:pt x="408623" y="200977"/>
                </a:lnTo>
                <a:lnTo>
                  <a:pt x="55245" y="200977"/>
                </a:lnTo>
                <a:cubicBezTo>
                  <a:pt x="58102" y="200977"/>
                  <a:pt x="60960" y="200024"/>
                  <a:pt x="64770" y="199072"/>
                </a:cubicBezTo>
                <a:cubicBezTo>
                  <a:pt x="75248" y="195262"/>
                  <a:pt x="85725" y="190499"/>
                  <a:pt x="93345" y="185737"/>
                </a:cubicBezTo>
                <a:cubicBezTo>
                  <a:pt x="105728" y="179069"/>
                  <a:pt x="116205" y="173355"/>
                  <a:pt x="126683" y="175259"/>
                </a:cubicBezTo>
                <a:cubicBezTo>
                  <a:pt x="136208" y="177165"/>
                  <a:pt x="138113" y="179069"/>
                  <a:pt x="140970" y="181927"/>
                </a:cubicBezTo>
                <a:cubicBezTo>
                  <a:pt x="144780" y="184784"/>
                  <a:pt x="147638" y="188594"/>
                  <a:pt x="157163" y="188594"/>
                </a:cubicBezTo>
                <a:cubicBezTo>
                  <a:pt x="165735" y="188594"/>
                  <a:pt x="172403" y="183832"/>
                  <a:pt x="177165" y="180022"/>
                </a:cubicBezTo>
                <a:cubicBezTo>
                  <a:pt x="179070" y="179069"/>
                  <a:pt x="180975" y="177165"/>
                  <a:pt x="180975" y="177165"/>
                </a:cubicBezTo>
                <a:cubicBezTo>
                  <a:pt x="182880" y="179069"/>
                  <a:pt x="184785" y="181927"/>
                  <a:pt x="185738" y="183832"/>
                </a:cubicBezTo>
                <a:cubicBezTo>
                  <a:pt x="186690" y="186690"/>
                  <a:pt x="189548" y="190499"/>
                  <a:pt x="193357" y="192405"/>
                </a:cubicBezTo>
                <a:lnTo>
                  <a:pt x="194310" y="193357"/>
                </a:lnTo>
                <a:cubicBezTo>
                  <a:pt x="197168" y="197167"/>
                  <a:pt x="200978" y="197167"/>
                  <a:pt x="217170" y="193357"/>
                </a:cubicBezTo>
                <a:cubicBezTo>
                  <a:pt x="231457" y="189547"/>
                  <a:pt x="238125" y="185737"/>
                  <a:pt x="242888" y="182880"/>
                </a:cubicBezTo>
                <a:cubicBezTo>
                  <a:pt x="246698" y="180022"/>
                  <a:pt x="249555" y="179069"/>
                  <a:pt x="256223" y="179069"/>
                </a:cubicBezTo>
                <a:lnTo>
                  <a:pt x="295275" y="179069"/>
                </a:lnTo>
                <a:lnTo>
                  <a:pt x="323850" y="188594"/>
                </a:lnTo>
                <a:lnTo>
                  <a:pt x="346710" y="175259"/>
                </a:lnTo>
                <a:lnTo>
                  <a:pt x="378143" y="192405"/>
                </a:lnTo>
                <a:lnTo>
                  <a:pt x="383858" y="181927"/>
                </a:lnTo>
                <a:close/>
                <a:moveTo>
                  <a:pt x="314325" y="172402"/>
                </a:moveTo>
                <a:lnTo>
                  <a:pt x="326707" y="172402"/>
                </a:lnTo>
                <a:lnTo>
                  <a:pt x="321945" y="175259"/>
                </a:lnTo>
                <a:close/>
                <a:moveTo>
                  <a:pt x="149542" y="172402"/>
                </a:moveTo>
                <a:lnTo>
                  <a:pt x="166687" y="172402"/>
                </a:lnTo>
                <a:cubicBezTo>
                  <a:pt x="163830" y="174307"/>
                  <a:pt x="160972" y="176212"/>
                  <a:pt x="158115" y="175259"/>
                </a:cubicBezTo>
                <a:cubicBezTo>
                  <a:pt x="153352" y="175259"/>
                  <a:pt x="152400" y="174307"/>
                  <a:pt x="149542" y="172402"/>
                </a:cubicBezTo>
                <a:close/>
                <a:moveTo>
                  <a:pt x="0" y="172402"/>
                </a:moveTo>
                <a:lnTo>
                  <a:pt x="20955" y="172402"/>
                </a:lnTo>
                <a:lnTo>
                  <a:pt x="16193" y="175259"/>
                </a:lnTo>
                <a:cubicBezTo>
                  <a:pt x="20955" y="184784"/>
                  <a:pt x="33338" y="200024"/>
                  <a:pt x="51435" y="200977"/>
                </a:cubicBezTo>
                <a:lnTo>
                  <a:pt x="0" y="200977"/>
                </a:lnTo>
                <a:close/>
                <a:moveTo>
                  <a:pt x="26670" y="170497"/>
                </a:moveTo>
                <a:lnTo>
                  <a:pt x="27940" y="172402"/>
                </a:lnTo>
                <a:lnTo>
                  <a:pt x="93345" y="172402"/>
                </a:lnTo>
                <a:cubicBezTo>
                  <a:pt x="91440" y="173355"/>
                  <a:pt x="90487" y="174307"/>
                  <a:pt x="88582" y="175259"/>
                </a:cubicBezTo>
                <a:cubicBezTo>
                  <a:pt x="80009" y="180022"/>
                  <a:pt x="71437" y="185737"/>
                  <a:pt x="60960" y="188594"/>
                </a:cubicBezTo>
                <a:cubicBezTo>
                  <a:pt x="51911" y="191452"/>
                  <a:pt x="44529" y="189071"/>
                  <a:pt x="38933" y="185142"/>
                </a:cubicBezTo>
                <a:lnTo>
                  <a:pt x="28468" y="173355"/>
                </a:lnTo>
                <a:lnTo>
                  <a:pt x="21907" y="173355"/>
                </a:lnTo>
                <a:close/>
                <a:moveTo>
                  <a:pt x="11430" y="135255"/>
                </a:moveTo>
                <a:lnTo>
                  <a:pt x="396240" y="135255"/>
                </a:lnTo>
                <a:lnTo>
                  <a:pt x="396240" y="163830"/>
                </a:lnTo>
                <a:lnTo>
                  <a:pt x="11430" y="163830"/>
                </a:lnTo>
                <a:close/>
                <a:moveTo>
                  <a:pt x="192405" y="0"/>
                </a:moveTo>
                <a:cubicBezTo>
                  <a:pt x="197167" y="0"/>
                  <a:pt x="223837" y="0"/>
                  <a:pt x="228600" y="953"/>
                </a:cubicBezTo>
                <a:cubicBezTo>
                  <a:pt x="305752" y="5715"/>
                  <a:pt x="360045" y="55245"/>
                  <a:pt x="389572" y="123825"/>
                </a:cubicBezTo>
                <a:lnTo>
                  <a:pt x="16192" y="124778"/>
                </a:lnTo>
                <a:cubicBezTo>
                  <a:pt x="47625" y="54293"/>
                  <a:pt x="110490" y="0"/>
                  <a:pt x="192405" y="0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>
              <a:latin typeface="Microsoft YaHei" panose="020B0503020204020204" pitchFamily="34" charset="-122"/>
              <a:ea typeface="Microsoft YaHei" panose="020B0503020204020204" pitchFamily="34" charset="-122"/>
              <a:sym typeface="Microsoft YaHei" panose="020B0503020204020204" pitchFamily="34" charset="-122"/>
            </a:endParaRPr>
          </a:p>
        </p:txBody>
      </p:sp>
      <p:sp>
        <p:nvSpPr>
          <p:cNvPr id="217" name="任意多边形: 形状 216">
            <a:extLst>
              <a:ext uri="{FF2B5EF4-FFF2-40B4-BE49-F238E27FC236}">
                <a16:creationId xmlns:a16="http://schemas.microsoft.com/office/drawing/2014/main" id="{2BC5163E-D7B4-41E6-BDE5-4132D384E5FB}"/>
              </a:ext>
            </a:extLst>
          </p:cNvPr>
          <p:cNvSpPr/>
          <p:nvPr/>
        </p:nvSpPr>
        <p:spPr>
          <a:xfrm>
            <a:off x="6412506" y="4881831"/>
            <a:ext cx="703264" cy="685951"/>
          </a:xfrm>
          <a:custGeom>
            <a:avLst/>
            <a:gdLst>
              <a:gd name="connsiteX0" fmla="*/ 34290 w 309563"/>
              <a:gd name="connsiteY0" fmla="*/ 128587 h 301942"/>
              <a:gd name="connsiteX1" fmla="*/ 281940 w 309563"/>
              <a:gd name="connsiteY1" fmla="*/ 128587 h 301942"/>
              <a:gd name="connsiteX2" fmla="*/ 281940 w 309563"/>
              <a:gd name="connsiteY2" fmla="*/ 155258 h 301942"/>
              <a:gd name="connsiteX3" fmla="*/ 298132 w 309563"/>
              <a:gd name="connsiteY3" fmla="*/ 155258 h 301942"/>
              <a:gd name="connsiteX4" fmla="*/ 309563 w 309563"/>
              <a:gd name="connsiteY4" fmla="*/ 166688 h 301942"/>
              <a:gd name="connsiteX5" fmla="*/ 298132 w 309563"/>
              <a:gd name="connsiteY5" fmla="*/ 178118 h 301942"/>
              <a:gd name="connsiteX6" fmla="*/ 281940 w 309563"/>
              <a:gd name="connsiteY6" fmla="*/ 178118 h 301942"/>
              <a:gd name="connsiteX7" fmla="*/ 281940 w 309563"/>
              <a:gd name="connsiteY7" fmla="*/ 270510 h 301942"/>
              <a:gd name="connsiteX8" fmla="*/ 258127 w 309563"/>
              <a:gd name="connsiteY8" fmla="*/ 301942 h 301942"/>
              <a:gd name="connsiteX9" fmla="*/ 55245 w 309563"/>
              <a:gd name="connsiteY9" fmla="*/ 301942 h 301942"/>
              <a:gd name="connsiteX10" fmla="*/ 34290 w 309563"/>
              <a:gd name="connsiteY10" fmla="*/ 274320 h 301942"/>
              <a:gd name="connsiteX11" fmla="*/ 34290 w 309563"/>
              <a:gd name="connsiteY11" fmla="*/ 175261 h 301942"/>
              <a:gd name="connsiteX12" fmla="*/ 31433 w 309563"/>
              <a:gd name="connsiteY12" fmla="*/ 178118 h 301942"/>
              <a:gd name="connsiteX13" fmla="*/ 11430 w 309563"/>
              <a:gd name="connsiteY13" fmla="*/ 178118 h 301942"/>
              <a:gd name="connsiteX14" fmla="*/ 0 w 309563"/>
              <a:gd name="connsiteY14" fmla="*/ 166688 h 301942"/>
              <a:gd name="connsiteX15" fmla="*/ 11430 w 309563"/>
              <a:gd name="connsiteY15" fmla="*/ 155258 h 301942"/>
              <a:gd name="connsiteX16" fmla="*/ 31433 w 309563"/>
              <a:gd name="connsiteY16" fmla="*/ 155258 h 301942"/>
              <a:gd name="connsiteX17" fmla="*/ 34290 w 309563"/>
              <a:gd name="connsiteY17" fmla="*/ 156500 h 301942"/>
              <a:gd name="connsiteX18" fmla="*/ 29527 w 309563"/>
              <a:gd name="connsiteY18" fmla="*/ 101918 h 301942"/>
              <a:gd name="connsiteX19" fmla="*/ 285750 w 309563"/>
              <a:gd name="connsiteY19" fmla="*/ 101918 h 301942"/>
              <a:gd name="connsiteX20" fmla="*/ 297180 w 309563"/>
              <a:gd name="connsiteY20" fmla="*/ 112395 h 301942"/>
              <a:gd name="connsiteX21" fmla="*/ 286703 w 309563"/>
              <a:gd name="connsiteY21" fmla="*/ 122873 h 301942"/>
              <a:gd name="connsiteX22" fmla="*/ 29527 w 309563"/>
              <a:gd name="connsiteY22" fmla="*/ 122873 h 301942"/>
              <a:gd name="connsiteX23" fmla="*/ 19050 w 309563"/>
              <a:gd name="connsiteY23" fmla="*/ 112395 h 301942"/>
              <a:gd name="connsiteX24" fmla="*/ 29527 w 309563"/>
              <a:gd name="connsiteY24" fmla="*/ 101918 h 301942"/>
              <a:gd name="connsiteX25" fmla="*/ 177165 w 309563"/>
              <a:gd name="connsiteY25" fmla="*/ 0 h 301942"/>
              <a:gd name="connsiteX26" fmla="*/ 183832 w 309563"/>
              <a:gd name="connsiteY26" fmla="*/ 20955 h 301942"/>
              <a:gd name="connsiteX27" fmla="*/ 180022 w 309563"/>
              <a:gd name="connsiteY27" fmla="*/ 43815 h 301942"/>
              <a:gd name="connsiteX28" fmla="*/ 174307 w 309563"/>
              <a:gd name="connsiteY28" fmla="*/ 61913 h 301942"/>
              <a:gd name="connsiteX29" fmla="*/ 178117 w 309563"/>
              <a:gd name="connsiteY29" fmla="*/ 82868 h 301942"/>
              <a:gd name="connsiteX30" fmla="*/ 170497 w 309563"/>
              <a:gd name="connsiteY30" fmla="*/ 61913 h 301942"/>
              <a:gd name="connsiteX31" fmla="*/ 170497 w 309563"/>
              <a:gd name="connsiteY31" fmla="*/ 50483 h 301942"/>
              <a:gd name="connsiteX32" fmla="*/ 176212 w 309563"/>
              <a:gd name="connsiteY32" fmla="*/ 40005 h 301942"/>
              <a:gd name="connsiteX33" fmla="*/ 180022 w 309563"/>
              <a:gd name="connsiteY33" fmla="*/ 20955 h 301942"/>
              <a:gd name="connsiteX34" fmla="*/ 177165 w 309563"/>
              <a:gd name="connsiteY34" fmla="*/ 0 h 301942"/>
              <a:gd name="connsiteX35" fmla="*/ 152400 w 309563"/>
              <a:gd name="connsiteY35" fmla="*/ 0 h 301942"/>
              <a:gd name="connsiteX36" fmla="*/ 159067 w 309563"/>
              <a:gd name="connsiteY36" fmla="*/ 20955 h 301942"/>
              <a:gd name="connsiteX37" fmla="*/ 155257 w 309563"/>
              <a:gd name="connsiteY37" fmla="*/ 43815 h 301942"/>
              <a:gd name="connsiteX38" fmla="*/ 149542 w 309563"/>
              <a:gd name="connsiteY38" fmla="*/ 61913 h 301942"/>
              <a:gd name="connsiteX39" fmla="*/ 153352 w 309563"/>
              <a:gd name="connsiteY39" fmla="*/ 82868 h 301942"/>
              <a:gd name="connsiteX40" fmla="*/ 145732 w 309563"/>
              <a:gd name="connsiteY40" fmla="*/ 61913 h 301942"/>
              <a:gd name="connsiteX41" fmla="*/ 145732 w 309563"/>
              <a:gd name="connsiteY41" fmla="*/ 50483 h 301942"/>
              <a:gd name="connsiteX42" fmla="*/ 151447 w 309563"/>
              <a:gd name="connsiteY42" fmla="*/ 40005 h 301942"/>
              <a:gd name="connsiteX43" fmla="*/ 155257 w 309563"/>
              <a:gd name="connsiteY43" fmla="*/ 20955 h 301942"/>
              <a:gd name="connsiteX44" fmla="*/ 152400 w 309563"/>
              <a:gd name="connsiteY44" fmla="*/ 0 h 301942"/>
              <a:gd name="connsiteX45" fmla="*/ 125730 w 309563"/>
              <a:gd name="connsiteY45" fmla="*/ 0 h 301942"/>
              <a:gd name="connsiteX46" fmla="*/ 133350 w 309563"/>
              <a:gd name="connsiteY46" fmla="*/ 20955 h 301942"/>
              <a:gd name="connsiteX47" fmla="*/ 129540 w 309563"/>
              <a:gd name="connsiteY47" fmla="*/ 43815 h 301942"/>
              <a:gd name="connsiteX48" fmla="*/ 123825 w 309563"/>
              <a:gd name="connsiteY48" fmla="*/ 61913 h 301942"/>
              <a:gd name="connsiteX49" fmla="*/ 126682 w 309563"/>
              <a:gd name="connsiteY49" fmla="*/ 82868 h 301942"/>
              <a:gd name="connsiteX50" fmla="*/ 119062 w 309563"/>
              <a:gd name="connsiteY50" fmla="*/ 61913 h 301942"/>
              <a:gd name="connsiteX51" fmla="*/ 119062 w 309563"/>
              <a:gd name="connsiteY51" fmla="*/ 50483 h 301942"/>
              <a:gd name="connsiteX52" fmla="*/ 124777 w 309563"/>
              <a:gd name="connsiteY52" fmla="*/ 40005 h 301942"/>
              <a:gd name="connsiteX53" fmla="*/ 128587 w 309563"/>
              <a:gd name="connsiteY53" fmla="*/ 20955 h 301942"/>
              <a:gd name="connsiteX54" fmla="*/ 125730 w 309563"/>
              <a:gd name="connsiteY54" fmla="*/ 0 h 3019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309563" h="301942">
                <a:moveTo>
                  <a:pt x="34290" y="128587"/>
                </a:moveTo>
                <a:lnTo>
                  <a:pt x="281940" y="128587"/>
                </a:lnTo>
                <a:lnTo>
                  <a:pt x="281940" y="155258"/>
                </a:lnTo>
                <a:lnTo>
                  <a:pt x="298132" y="155258"/>
                </a:lnTo>
                <a:cubicBezTo>
                  <a:pt x="304800" y="155258"/>
                  <a:pt x="309563" y="160973"/>
                  <a:pt x="309563" y="166688"/>
                </a:cubicBezTo>
                <a:cubicBezTo>
                  <a:pt x="309563" y="173355"/>
                  <a:pt x="303847" y="178118"/>
                  <a:pt x="298132" y="178118"/>
                </a:cubicBezTo>
                <a:lnTo>
                  <a:pt x="281940" y="178118"/>
                </a:lnTo>
                <a:lnTo>
                  <a:pt x="281940" y="270510"/>
                </a:lnTo>
                <a:cubicBezTo>
                  <a:pt x="281940" y="270510"/>
                  <a:pt x="287655" y="301942"/>
                  <a:pt x="258127" y="301942"/>
                </a:cubicBezTo>
                <a:cubicBezTo>
                  <a:pt x="224790" y="301942"/>
                  <a:pt x="85725" y="301942"/>
                  <a:pt x="55245" y="301942"/>
                </a:cubicBezTo>
                <a:cubicBezTo>
                  <a:pt x="32385" y="301942"/>
                  <a:pt x="34290" y="274320"/>
                  <a:pt x="34290" y="274320"/>
                </a:cubicBezTo>
                <a:lnTo>
                  <a:pt x="34290" y="175261"/>
                </a:lnTo>
                <a:lnTo>
                  <a:pt x="31433" y="178118"/>
                </a:lnTo>
                <a:lnTo>
                  <a:pt x="11430" y="178118"/>
                </a:lnTo>
                <a:cubicBezTo>
                  <a:pt x="4763" y="178118"/>
                  <a:pt x="0" y="172403"/>
                  <a:pt x="0" y="166688"/>
                </a:cubicBezTo>
                <a:cubicBezTo>
                  <a:pt x="0" y="160973"/>
                  <a:pt x="4763" y="155258"/>
                  <a:pt x="11430" y="155258"/>
                </a:cubicBezTo>
                <a:lnTo>
                  <a:pt x="31433" y="155258"/>
                </a:lnTo>
                <a:lnTo>
                  <a:pt x="34290" y="156500"/>
                </a:lnTo>
                <a:close/>
                <a:moveTo>
                  <a:pt x="29527" y="101918"/>
                </a:moveTo>
                <a:lnTo>
                  <a:pt x="285750" y="101918"/>
                </a:lnTo>
                <a:cubicBezTo>
                  <a:pt x="292418" y="101918"/>
                  <a:pt x="297180" y="106681"/>
                  <a:pt x="297180" y="112395"/>
                </a:cubicBezTo>
                <a:cubicBezTo>
                  <a:pt x="297180" y="118110"/>
                  <a:pt x="292418" y="122873"/>
                  <a:pt x="286703" y="122873"/>
                </a:cubicBezTo>
                <a:lnTo>
                  <a:pt x="29527" y="122873"/>
                </a:lnTo>
                <a:cubicBezTo>
                  <a:pt x="23813" y="122873"/>
                  <a:pt x="19050" y="118110"/>
                  <a:pt x="19050" y="112395"/>
                </a:cubicBezTo>
                <a:cubicBezTo>
                  <a:pt x="19050" y="106681"/>
                  <a:pt x="23813" y="101918"/>
                  <a:pt x="29527" y="101918"/>
                </a:cubicBezTo>
                <a:close/>
                <a:moveTo>
                  <a:pt x="177165" y="0"/>
                </a:moveTo>
                <a:cubicBezTo>
                  <a:pt x="180975" y="6668"/>
                  <a:pt x="182880" y="13335"/>
                  <a:pt x="183832" y="20955"/>
                </a:cubicBezTo>
                <a:cubicBezTo>
                  <a:pt x="184785" y="28575"/>
                  <a:pt x="184785" y="36195"/>
                  <a:pt x="180022" y="43815"/>
                </a:cubicBezTo>
                <a:cubicBezTo>
                  <a:pt x="175260" y="48578"/>
                  <a:pt x="174307" y="55245"/>
                  <a:pt x="174307" y="61913"/>
                </a:cubicBezTo>
                <a:cubicBezTo>
                  <a:pt x="175260" y="68580"/>
                  <a:pt x="176212" y="76200"/>
                  <a:pt x="178117" y="82868"/>
                </a:cubicBezTo>
                <a:cubicBezTo>
                  <a:pt x="174307" y="77153"/>
                  <a:pt x="171450" y="69533"/>
                  <a:pt x="170497" y="61913"/>
                </a:cubicBezTo>
                <a:cubicBezTo>
                  <a:pt x="169545" y="58103"/>
                  <a:pt x="170497" y="54293"/>
                  <a:pt x="170497" y="50483"/>
                </a:cubicBezTo>
                <a:cubicBezTo>
                  <a:pt x="171450" y="46673"/>
                  <a:pt x="173355" y="42863"/>
                  <a:pt x="176212" y="40005"/>
                </a:cubicBezTo>
                <a:cubicBezTo>
                  <a:pt x="180022" y="35243"/>
                  <a:pt x="180975" y="28575"/>
                  <a:pt x="180022" y="20955"/>
                </a:cubicBezTo>
                <a:cubicBezTo>
                  <a:pt x="180022" y="14288"/>
                  <a:pt x="178117" y="6668"/>
                  <a:pt x="177165" y="0"/>
                </a:cubicBezTo>
                <a:close/>
                <a:moveTo>
                  <a:pt x="152400" y="0"/>
                </a:moveTo>
                <a:cubicBezTo>
                  <a:pt x="156210" y="6668"/>
                  <a:pt x="158115" y="13335"/>
                  <a:pt x="159067" y="20955"/>
                </a:cubicBezTo>
                <a:cubicBezTo>
                  <a:pt x="160020" y="28575"/>
                  <a:pt x="160020" y="36195"/>
                  <a:pt x="155257" y="43815"/>
                </a:cubicBezTo>
                <a:cubicBezTo>
                  <a:pt x="150495" y="48578"/>
                  <a:pt x="149542" y="55245"/>
                  <a:pt x="149542" y="61913"/>
                </a:cubicBezTo>
                <a:cubicBezTo>
                  <a:pt x="149542" y="68580"/>
                  <a:pt x="151447" y="76200"/>
                  <a:pt x="153352" y="82868"/>
                </a:cubicBezTo>
                <a:cubicBezTo>
                  <a:pt x="149542" y="77153"/>
                  <a:pt x="146685" y="69533"/>
                  <a:pt x="145732" y="61913"/>
                </a:cubicBezTo>
                <a:cubicBezTo>
                  <a:pt x="144780" y="58103"/>
                  <a:pt x="145732" y="54293"/>
                  <a:pt x="145732" y="50483"/>
                </a:cubicBezTo>
                <a:cubicBezTo>
                  <a:pt x="146685" y="46673"/>
                  <a:pt x="148590" y="42863"/>
                  <a:pt x="151447" y="40005"/>
                </a:cubicBezTo>
                <a:cubicBezTo>
                  <a:pt x="155257" y="35243"/>
                  <a:pt x="156210" y="28575"/>
                  <a:pt x="155257" y="20955"/>
                </a:cubicBezTo>
                <a:cubicBezTo>
                  <a:pt x="155257" y="14288"/>
                  <a:pt x="153352" y="6668"/>
                  <a:pt x="152400" y="0"/>
                </a:cubicBezTo>
                <a:close/>
                <a:moveTo>
                  <a:pt x="125730" y="0"/>
                </a:moveTo>
                <a:cubicBezTo>
                  <a:pt x="129540" y="6668"/>
                  <a:pt x="131445" y="13335"/>
                  <a:pt x="133350" y="20955"/>
                </a:cubicBezTo>
                <a:cubicBezTo>
                  <a:pt x="134302" y="28575"/>
                  <a:pt x="134302" y="36195"/>
                  <a:pt x="129540" y="43815"/>
                </a:cubicBezTo>
                <a:cubicBezTo>
                  <a:pt x="124777" y="48578"/>
                  <a:pt x="123825" y="55245"/>
                  <a:pt x="123825" y="61913"/>
                </a:cubicBezTo>
                <a:cubicBezTo>
                  <a:pt x="123825" y="68580"/>
                  <a:pt x="124777" y="76200"/>
                  <a:pt x="126682" y="82868"/>
                </a:cubicBezTo>
                <a:cubicBezTo>
                  <a:pt x="122872" y="77153"/>
                  <a:pt x="120015" y="69533"/>
                  <a:pt x="119062" y="61913"/>
                </a:cubicBezTo>
                <a:cubicBezTo>
                  <a:pt x="118110" y="58103"/>
                  <a:pt x="119062" y="54293"/>
                  <a:pt x="119062" y="50483"/>
                </a:cubicBezTo>
                <a:cubicBezTo>
                  <a:pt x="120015" y="46673"/>
                  <a:pt x="121920" y="42863"/>
                  <a:pt x="124777" y="40005"/>
                </a:cubicBezTo>
                <a:cubicBezTo>
                  <a:pt x="128587" y="35243"/>
                  <a:pt x="129540" y="28575"/>
                  <a:pt x="128587" y="20955"/>
                </a:cubicBezTo>
                <a:cubicBezTo>
                  <a:pt x="128587" y="14288"/>
                  <a:pt x="127635" y="6668"/>
                  <a:pt x="125730" y="0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>
              <a:latin typeface="Microsoft YaHei" panose="020B0503020204020204" pitchFamily="34" charset="-122"/>
              <a:ea typeface="Microsoft YaHei" panose="020B0503020204020204" pitchFamily="34" charset="-122"/>
              <a:sym typeface="Microsoft YaHei" panose="020B0503020204020204" pitchFamily="34" charset="-122"/>
            </a:endParaRPr>
          </a:p>
        </p:txBody>
      </p:sp>
      <p:sp>
        <p:nvSpPr>
          <p:cNvPr id="224" name="任意多边形: 形状 223">
            <a:extLst>
              <a:ext uri="{FF2B5EF4-FFF2-40B4-BE49-F238E27FC236}">
                <a16:creationId xmlns:a16="http://schemas.microsoft.com/office/drawing/2014/main" id="{F2D4C511-D8A3-4860-A8A5-F30B74871F3F}"/>
              </a:ext>
            </a:extLst>
          </p:cNvPr>
          <p:cNvSpPr/>
          <p:nvPr/>
        </p:nvSpPr>
        <p:spPr>
          <a:xfrm>
            <a:off x="5203934" y="4911886"/>
            <a:ext cx="840002" cy="625840"/>
          </a:xfrm>
          <a:custGeom>
            <a:avLst/>
            <a:gdLst>
              <a:gd name="connsiteX0" fmla="*/ 335756 w 389925"/>
              <a:gd name="connsiteY0" fmla="*/ 27741 h 290512"/>
              <a:gd name="connsiteX1" fmla="*/ 362903 w 389925"/>
              <a:gd name="connsiteY1" fmla="*/ 58102 h 290512"/>
              <a:gd name="connsiteX2" fmla="*/ 372428 w 389925"/>
              <a:gd name="connsiteY2" fmla="*/ 121919 h 290512"/>
              <a:gd name="connsiteX3" fmla="*/ 348615 w 389925"/>
              <a:gd name="connsiteY3" fmla="*/ 104774 h 290512"/>
              <a:gd name="connsiteX4" fmla="*/ 327660 w 389925"/>
              <a:gd name="connsiteY4" fmla="*/ 139064 h 290512"/>
              <a:gd name="connsiteX5" fmla="*/ 338138 w 389925"/>
              <a:gd name="connsiteY5" fmla="*/ 211454 h 290512"/>
              <a:gd name="connsiteX6" fmla="*/ 357188 w 389925"/>
              <a:gd name="connsiteY6" fmla="*/ 211454 h 290512"/>
              <a:gd name="connsiteX7" fmla="*/ 357188 w 389925"/>
              <a:gd name="connsiteY7" fmla="*/ 184784 h 290512"/>
              <a:gd name="connsiteX8" fmla="*/ 371475 w 389925"/>
              <a:gd name="connsiteY8" fmla="*/ 184784 h 290512"/>
              <a:gd name="connsiteX9" fmla="*/ 371475 w 389925"/>
              <a:gd name="connsiteY9" fmla="*/ 290512 h 290512"/>
              <a:gd name="connsiteX10" fmla="*/ 0 w 389925"/>
              <a:gd name="connsiteY10" fmla="*/ 290512 h 290512"/>
              <a:gd name="connsiteX11" fmla="*/ 0 w 389925"/>
              <a:gd name="connsiteY11" fmla="*/ 195262 h 290512"/>
              <a:gd name="connsiteX12" fmla="*/ 14288 w 389925"/>
              <a:gd name="connsiteY12" fmla="*/ 195262 h 290512"/>
              <a:gd name="connsiteX13" fmla="*/ 14288 w 389925"/>
              <a:gd name="connsiteY13" fmla="*/ 210502 h 290512"/>
              <a:gd name="connsiteX14" fmla="*/ 44768 w 389925"/>
              <a:gd name="connsiteY14" fmla="*/ 210502 h 290512"/>
              <a:gd name="connsiteX15" fmla="*/ 191453 w 389925"/>
              <a:gd name="connsiteY15" fmla="*/ 107632 h 290512"/>
              <a:gd name="connsiteX16" fmla="*/ 174308 w 389925"/>
              <a:gd name="connsiteY16" fmla="*/ 180022 h 290512"/>
              <a:gd name="connsiteX17" fmla="*/ 232410 w 389925"/>
              <a:gd name="connsiteY17" fmla="*/ 103822 h 290512"/>
              <a:gd name="connsiteX18" fmla="*/ 280035 w 389925"/>
              <a:gd name="connsiteY18" fmla="*/ 92392 h 290512"/>
              <a:gd name="connsiteX19" fmla="*/ 325755 w 389925"/>
              <a:gd name="connsiteY19" fmla="*/ 49529 h 290512"/>
              <a:gd name="connsiteX20" fmla="*/ 335756 w 389925"/>
              <a:gd name="connsiteY20" fmla="*/ 27741 h 290512"/>
              <a:gd name="connsiteX21" fmla="*/ 192405 w 389925"/>
              <a:gd name="connsiteY21" fmla="*/ 27622 h 290512"/>
              <a:gd name="connsiteX22" fmla="*/ 203835 w 389925"/>
              <a:gd name="connsiteY22" fmla="*/ 41910 h 290512"/>
              <a:gd name="connsiteX23" fmla="*/ 197167 w 389925"/>
              <a:gd name="connsiteY23" fmla="*/ 60007 h 290512"/>
              <a:gd name="connsiteX24" fmla="*/ 191452 w 389925"/>
              <a:gd name="connsiteY24" fmla="*/ 69532 h 290512"/>
              <a:gd name="connsiteX25" fmla="*/ 191452 w 389925"/>
              <a:gd name="connsiteY25" fmla="*/ 83820 h 290512"/>
              <a:gd name="connsiteX26" fmla="*/ 180975 w 389925"/>
              <a:gd name="connsiteY26" fmla="*/ 69532 h 290512"/>
              <a:gd name="connsiteX27" fmla="*/ 186690 w 389925"/>
              <a:gd name="connsiteY27" fmla="*/ 50482 h 290512"/>
              <a:gd name="connsiteX28" fmla="*/ 193357 w 389925"/>
              <a:gd name="connsiteY28" fmla="*/ 40957 h 290512"/>
              <a:gd name="connsiteX29" fmla="*/ 192405 w 389925"/>
              <a:gd name="connsiteY29" fmla="*/ 27622 h 290512"/>
              <a:gd name="connsiteX30" fmla="*/ 155257 w 389925"/>
              <a:gd name="connsiteY30" fmla="*/ 0 h 290512"/>
              <a:gd name="connsiteX31" fmla="*/ 169545 w 389925"/>
              <a:gd name="connsiteY31" fmla="*/ 19050 h 290512"/>
              <a:gd name="connsiteX32" fmla="*/ 160020 w 389925"/>
              <a:gd name="connsiteY32" fmla="*/ 41910 h 290512"/>
              <a:gd name="connsiteX33" fmla="*/ 152400 w 389925"/>
              <a:gd name="connsiteY33" fmla="*/ 56198 h 290512"/>
              <a:gd name="connsiteX34" fmla="*/ 155257 w 389925"/>
              <a:gd name="connsiteY34" fmla="*/ 75248 h 290512"/>
              <a:gd name="connsiteX35" fmla="*/ 140970 w 389925"/>
              <a:gd name="connsiteY35" fmla="*/ 56198 h 290512"/>
              <a:gd name="connsiteX36" fmla="*/ 149542 w 389925"/>
              <a:gd name="connsiteY36" fmla="*/ 32385 h 290512"/>
              <a:gd name="connsiteX37" fmla="*/ 158115 w 389925"/>
              <a:gd name="connsiteY37" fmla="*/ 18098 h 290512"/>
              <a:gd name="connsiteX38" fmla="*/ 155257 w 389925"/>
              <a:gd name="connsiteY38" fmla="*/ 0 h 2905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389925" h="290512">
                <a:moveTo>
                  <a:pt x="335756" y="27741"/>
                </a:moveTo>
                <a:cubicBezTo>
                  <a:pt x="341233" y="29765"/>
                  <a:pt x="349568" y="40481"/>
                  <a:pt x="362903" y="58102"/>
                </a:cubicBezTo>
                <a:cubicBezTo>
                  <a:pt x="389573" y="93344"/>
                  <a:pt x="402908" y="147637"/>
                  <a:pt x="372428" y="121919"/>
                </a:cubicBezTo>
                <a:cubicBezTo>
                  <a:pt x="353378" y="108584"/>
                  <a:pt x="348615" y="104774"/>
                  <a:pt x="348615" y="104774"/>
                </a:cubicBezTo>
                <a:cubicBezTo>
                  <a:pt x="348615" y="104774"/>
                  <a:pt x="320040" y="81914"/>
                  <a:pt x="327660" y="139064"/>
                </a:cubicBezTo>
                <a:cubicBezTo>
                  <a:pt x="331470" y="161924"/>
                  <a:pt x="336233" y="188594"/>
                  <a:pt x="338138" y="211454"/>
                </a:cubicBezTo>
                <a:lnTo>
                  <a:pt x="357188" y="211454"/>
                </a:lnTo>
                <a:lnTo>
                  <a:pt x="357188" y="184784"/>
                </a:lnTo>
                <a:lnTo>
                  <a:pt x="371475" y="184784"/>
                </a:lnTo>
                <a:lnTo>
                  <a:pt x="371475" y="290512"/>
                </a:lnTo>
                <a:lnTo>
                  <a:pt x="0" y="290512"/>
                </a:lnTo>
                <a:lnTo>
                  <a:pt x="0" y="195262"/>
                </a:lnTo>
                <a:lnTo>
                  <a:pt x="14288" y="195262"/>
                </a:lnTo>
                <a:lnTo>
                  <a:pt x="14288" y="210502"/>
                </a:lnTo>
                <a:lnTo>
                  <a:pt x="44768" y="210502"/>
                </a:lnTo>
                <a:cubicBezTo>
                  <a:pt x="64770" y="163829"/>
                  <a:pt x="105728" y="107632"/>
                  <a:pt x="191453" y="107632"/>
                </a:cubicBezTo>
                <a:cubicBezTo>
                  <a:pt x="191453" y="107632"/>
                  <a:pt x="136208" y="156209"/>
                  <a:pt x="174308" y="180022"/>
                </a:cubicBezTo>
                <a:cubicBezTo>
                  <a:pt x="174308" y="180022"/>
                  <a:pt x="172403" y="111442"/>
                  <a:pt x="232410" y="103822"/>
                </a:cubicBezTo>
                <a:cubicBezTo>
                  <a:pt x="272415" y="95249"/>
                  <a:pt x="280035" y="92392"/>
                  <a:pt x="280035" y="92392"/>
                </a:cubicBezTo>
                <a:cubicBezTo>
                  <a:pt x="280035" y="92392"/>
                  <a:pt x="321945" y="84772"/>
                  <a:pt x="325755" y="49529"/>
                </a:cubicBezTo>
                <a:cubicBezTo>
                  <a:pt x="327660" y="32384"/>
                  <a:pt x="330279" y="25716"/>
                  <a:pt x="335756" y="27741"/>
                </a:cubicBezTo>
                <a:close/>
                <a:moveTo>
                  <a:pt x="192405" y="27622"/>
                </a:moveTo>
                <a:cubicBezTo>
                  <a:pt x="198120" y="28574"/>
                  <a:pt x="202882" y="34289"/>
                  <a:pt x="203835" y="41910"/>
                </a:cubicBezTo>
                <a:cubicBezTo>
                  <a:pt x="204787" y="49529"/>
                  <a:pt x="200977" y="56197"/>
                  <a:pt x="197167" y="60007"/>
                </a:cubicBezTo>
                <a:cubicBezTo>
                  <a:pt x="194310" y="62865"/>
                  <a:pt x="192405" y="65722"/>
                  <a:pt x="191452" y="69532"/>
                </a:cubicBezTo>
                <a:cubicBezTo>
                  <a:pt x="190500" y="73342"/>
                  <a:pt x="190500" y="78104"/>
                  <a:pt x="191452" y="83820"/>
                </a:cubicBezTo>
                <a:cubicBezTo>
                  <a:pt x="185737" y="81915"/>
                  <a:pt x="180975" y="77152"/>
                  <a:pt x="180975" y="69532"/>
                </a:cubicBezTo>
                <a:cubicBezTo>
                  <a:pt x="179070" y="61912"/>
                  <a:pt x="182880" y="55245"/>
                  <a:pt x="186690" y="50482"/>
                </a:cubicBezTo>
                <a:cubicBezTo>
                  <a:pt x="190500" y="46672"/>
                  <a:pt x="192405" y="43814"/>
                  <a:pt x="193357" y="40957"/>
                </a:cubicBezTo>
                <a:cubicBezTo>
                  <a:pt x="194310" y="38099"/>
                  <a:pt x="194310" y="33337"/>
                  <a:pt x="192405" y="27622"/>
                </a:cubicBezTo>
                <a:close/>
                <a:moveTo>
                  <a:pt x="155257" y="0"/>
                </a:moveTo>
                <a:cubicBezTo>
                  <a:pt x="162877" y="2858"/>
                  <a:pt x="168592" y="9525"/>
                  <a:pt x="169545" y="19050"/>
                </a:cubicBezTo>
                <a:cubicBezTo>
                  <a:pt x="169545" y="27623"/>
                  <a:pt x="164782" y="36195"/>
                  <a:pt x="160020" y="41910"/>
                </a:cubicBezTo>
                <a:cubicBezTo>
                  <a:pt x="156210" y="46673"/>
                  <a:pt x="153352" y="50483"/>
                  <a:pt x="152400" y="56198"/>
                </a:cubicBezTo>
                <a:cubicBezTo>
                  <a:pt x="151447" y="61913"/>
                  <a:pt x="152400" y="68580"/>
                  <a:pt x="155257" y="75248"/>
                </a:cubicBezTo>
                <a:cubicBezTo>
                  <a:pt x="148590" y="72390"/>
                  <a:pt x="141922" y="65723"/>
                  <a:pt x="140970" y="56198"/>
                </a:cubicBezTo>
                <a:cubicBezTo>
                  <a:pt x="140017" y="46673"/>
                  <a:pt x="144780" y="38100"/>
                  <a:pt x="149542" y="32385"/>
                </a:cubicBezTo>
                <a:cubicBezTo>
                  <a:pt x="153352" y="27623"/>
                  <a:pt x="156210" y="22860"/>
                  <a:pt x="158115" y="18098"/>
                </a:cubicBezTo>
                <a:cubicBezTo>
                  <a:pt x="159067" y="13335"/>
                  <a:pt x="159067" y="6668"/>
                  <a:pt x="155257" y="0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>
              <a:latin typeface="Microsoft YaHei" panose="020B0503020204020204" pitchFamily="34" charset="-122"/>
              <a:ea typeface="Microsoft YaHei" panose="020B0503020204020204" pitchFamily="34" charset="-122"/>
              <a:sym typeface="Microsoft YaHei" panose="020B0503020204020204" pitchFamily="34" charset="-122"/>
            </a:endParaRPr>
          </a:p>
        </p:txBody>
      </p:sp>
      <p:sp>
        <p:nvSpPr>
          <p:cNvPr id="231" name="任意多边形: 形状 230">
            <a:extLst>
              <a:ext uri="{FF2B5EF4-FFF2-40B4-BE49-F238E27FC236}">
                <a16:creationId xmlns:a16="http://schemas.microsoft.com/office/drawing/2014/main" id="{4FA880F0-C8B6-4A1D-BB25-81111EB2BAF5}"/>
              </a:ext>
            </a:extLst>
          </p:cNvPr>
          <p:cNvSpPr/>
          <p:nvPr/>
        </p:nvSpPr>
        <p:spPr>
          <a:xfrm rot="20553590">
            <a:off x="10141596" y="4729473"/>
            <a:ext cx="946539" cy="990667"/>
          </a:xfrm>
          <a:custGeom>
            <a:avLst/>
            <a:gdLst>
              <a:gd name="connsiteX0" fmla="*/ 391221 w 946539"/>
              <a:gd name="connsiteY0" fmla="*/ 779198 h 990667"/>
              <a:gd name="connsiteX1" fmla="*/ 344582 w 946539"/>
              <a:gd name="connsiteY1" fmla="*/ 808863 h 990667"/>
              <a:gd name="connsiteX2" fmla="*/ 374247 w 946539"/>
              <a:gd name="connsiteY2" fmla="*/ 855502 h 990667"/>
              <a:gd name="connsiteX3" fmla="*/ 420886 w 946539"/>
              <a:gd name="connsiteY3" fmla="*/ 825838 h 990667"/>
              <a:gd name="connsiteX4" fmla="*/ 128270 w 946539"/>
              <a:gd name="connsiteY4" fmla="*/ 673267 h 990667"/>
              <a:gd name="connsiteX5" fmla="*/ 81631 w 946539"/>
              <a:gd name="connsiteY5" fmla="*/ 702932 h 990667"/>
              <a:gd name="connsiteX6" fmla="*/ 111298 w 946539"/>
              <a:gd name="connsiteY6" fmla="*/ 749572 h 990667"/>
              <a:gd name="connsiteX7" fmla="*/ 157937 w 946539"/>
              <a:gd name="connsiteY7" fmla="*/ 719907 h 990667"/>
              <a:gd name="connsiteX8" fmla="*/ 625885 w 946539"/>
              <a:gd name="connsiteY8" fmla="*/ 715299 h 990667"/>
              <a:gd name="connsiteX9" fmla="*/ 579246 w 946539"/>
              <a:gd name="connsiteY9" fmla="*/ 744966 h 990667"/>
              <a:gd name="connsiteX10" fmla="*/ 608910 w 946539"/>
              <a:gd name="connsiteY10" fmla="*/ 791606 h 990667"/>
              <a:gd name="connsiteX11" fmla="*/ 655550 w 946539"/>
              <a:gd name="connsiteY11" fmla="*/ 761939 h 990667"/>
              <a:gd name="connsiteX12" fmla="*/ 199164 w 946539"/>
              <a:gd name="connsiteY12" fmla="*/ 581245 h 990667"/>
              <a:gd name="connsiteX13" fmla="*/ 152524 w 946539"/>
              <a:gd name="connsiteY13" fmla="*/ 610911 h 990667"/>
              <a:gd name="connsiteX14" fmla="*/ 182191 w 946539"/>
              <a:gd name="connsiteY14" fmla="*/ 657551 h 990667"/>
              <a:gd name="connsiteX15" fmla="*/ 228831 w 946539"/>
              <a:gd name="connsiteY15" fmla="*/ 627885 h 990667"/>
              <a:gd name="connsiteX16" fmla="*/ 750332 w 946539"/>
              <a:gd name="connsiteY16" fmla="*/ 586454 h 990667"/>
              <a:gd name="connsiteX17" fmla="*/ 730258 w 946539"/>
              <a:gd name="connsiteY17" fmla="*/ 605807 h 990667"/>
              <a:gd name="connsiteX18" fmla="*/ 665910 w 946539"/>
              <a:gd name="connsiteY18" fmla="*/ 669562 h 990667"/>
              <a:gd name="connsiteX19" fmla="*/ 718986 w 946539"/>
              <a:gd name="connsiteY19" fmla="*/ 686236 h 990667"/>
              <a:gd name="connsiteX20" fmla="*/ 342979 w 946539"/>
              <a:gd name="connsiteY20" fmla="*/ 108608 h 990667"/>
              <a:gd name="connsiteX21" fmla="*/ 345778 w 946539"/>
              <a:gd name="connsiteY21" fmla="*/ 188792 h 990667"/>
              <a:gd name="connsiteX22" fmla="*/ 414513 w 946539"/>
              <a:gd name="connsiteY22" fmla="*/ 296689 h 990667"/>
              <a:gd name="connsiteX23" fmla="*/ 413734 w 946539"/>
              <a:gd name="connsiteY23" fmla="*/ 373416 h 990667"/>
              <a:gd name="connsiteX24" fmla="*/ 413943 w 946539"/>
              <a:gd name="connsiteY24" fmla="*/ 588072 h 990667"/>
              <a:gd name="connsiteX25" fmla="*/ 563378 w 946539"/>
              <a:gd name="connsiteY25" fmla="*/ 439087 h 990667"/>
              <a:gd name="connsiteX26" fmla="*/ 618020 w 946539"/>
              <a:gd name="connsiteY26" fmla="*/ 383947 h 990667"/>
              <a:gd name="connsiteX27" fmla="*/ 742844 w 946539"/>
              <a:gd name="connsiteY27" fmla="*/ 357850 h 990667"/>
              <a:gd name="connsiteX28" fmla="*/ 798153 w 946539"/>
              <a:gd name="connsiteY28" fmla="*/ 300585 h 990667"/>
              <a:gd name="connsiteX29" fmla="*/ 866276 w 946539"/>
              <a:gd name="connsiteY29" fmla="*/ 373301 h 990667"/>
              <a:gd name="connsiteX30" fmla="*/ 811634 w 946539"/>
              <a:gd name="connsiteY30" fmla="*/ 428442 h 990667"/>
              <a:gd name="connsiteX31" fmla="*/ 784235 w 946539"/>
              <a:gd name="connsiteY31" fmla="*/ 552786 h 990667"/>
              <a:gd name="connsiteX32" fmla="*/ 757247 w 946539"/>
              <a:gd name="connsiteY32" fmla="*/ 579296 h 990667"/>
              <a:gd name="connsiteX33" fmla="*/ 782722 w 946539"/>
              <a:gd name="connsiteY33" fmla="*/ 587299 h 990667"/>
              <a:gd name="connsiteX34" fmla="*/ 656004 w 946539"/>
              <a:gd name="connsiteY34" fmla="*/ 990667 h 990667"/>
              <a:gd name="connsiteX35" fmla="*/ 0 w 946539"/>
              <a:gd name="connsiteY35" fmla="*/ 784582 h 990667"/>
              <a:gd name="connsiteX36" fmla="*/ 126718 w 946539"/>
              <a:gd name="connsiteY36" fmla="*/ 381215 h 990667"/>
              <a:gd name="connsiteX37" fmla="*/ 156440 w 946539"/>
              <a:gd name="connsiteY37" fmla="*/ 390552 h 990667"/>
              <a:gd name="connsiteX38" fmla="*/ 122426 w 946539"/>
              <a:gd name="connsiteY38" fmla="*/ 498826 h 990667"/>
              <a:gd name="connsiteX39" fmla="*/ 177624 w 946539"/>
              <a:gd name="connsiteY39" fmla="*/ 516166 h 990667"/>
              <a:gd name="connsiteX40" fmla="*/ 175847 w 946539"/>
              <a:gd name="connsiteY40" fmla="*/ 373324 h 990667"/>
              <a:gd name="connsiteX41" fmla="*/ 176626 w 946539"/>
              <a:gd name="connsiteY41" fmla="*/ 296597 h 990667"/>
              <a:gd name="connsiteX42" fmla="*/ 247943 w 946539"/>
              <a:gd name="connsiteY42" fmla="*/ 188381 h 990667"/>
              <a:gd name="connsiteX43" fmla="*/ 247267 w 946539"/>
              <a:gd name="connsiteY43" fmla="*/ 108864 h 990667"/>
              <a:gd name="connsiteX44" fmla="*/ 877296 w 946539"/>
              <a:gd name="connsiteY44" fmla="*/ 223840 h 990667"/>
              <a:gd name="connsiteX45" fmla="*/ 946539 w 946539"/>
              <a:gd name="connsiteY45" fmla="*/ 293070 h 990667"/>
              <a:gd name="connsiteX46" fmla="*/ 886750 w 946539"/>
              <a:gd name="connsiteY46" fmla="*/ 352871 h 990667"/>
              <a:gd name="connsiteX47" fmla="*/ 817506 w 946539"/>
              <a:gd name="connsiteY47" fmla="*/ 283641 h 990667"/>
              <a:gd name="connsiteX48" fmla="*/ 345351 w 946539"/>
              <a:gd name="connsiteY48" fmla="*/ 0 h 990667"/>
              <a:gd name="connsiteX49" fmla="*/ 345351 w 946539"/>
              <a:gd name="connsiteY49" fmla="*/ 84558 h 990667"/>
              <a:gd name="connsiteX50" fmla="*/ 247441 w 946539"/>
              <a:gd name="connsiteY50" fmla="*/ 84558 h 990667"/>
              <a:gd name="connsiteX51" fmla="*/ 247441 w 946539"/>
              <a:gd name="connsiteY51" fmla="*/ 0 h 9906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946539" h="990667">
                <a:moveTo>
                  <a:pt x="391221" y="779198"/>
                </a:moveTo>
                <a:lnTo>
                  <a:pt x="344582" y="808863"/>
                </a:lnTo>
                <a:lnTo>
                  <a:pt x="374247" y="855502"/>
                </a:lnTo>
                <a:lnTo>
                  <a:pt x="420886" y="825838"/>
                </a:lnTo>
                <a:close/>
                <a:moveTo>
                  <a:pt x="128270" y="673267"/>
                </a:moveTo>
                <a:lnTo>
                  <a:pt x="81631" y="702932"/>
                </a:lnTo>
                <a:lnTo>
                  <a:pt x="111298" y="749572"/>
                </a:lnTo>
                <a:lnTo>
                  <a:pt x="157937" y="719907"/>
                </a:lnTo>
                <a:close/>
                <a:moveTo>
                  <a:pt x="625885" y="715299"/>
                </a:moveTo>
                <a:lnTo>
                  <a:pt x="579246" y="744966"/>
                </a:lnTo>
                <a:lnTo>
                  <a:pt x="608910" y="791606"/>
                </a:lnTo>
                <a:lnTo>
                  <a:pt x="655550" y="761939"/>
                </a:lnTo>
                <a:close/>
                <a:moveTo>
                  <a:pt x="199164" y="581245"/>
                </a:moveTo>
                <a:lnTo>
                  <a:pt x="152524" y="610911"/>
                </a:lnTo>
                <a:lnTo>
                  <a:pt x="182191" y="657551"/>
                </a:lnTo>
                <a:lnTo>
                  <a:pt x="228831" y="627885"/>
                </a:lnTo>
                <a:close/>
                <a:moveTo>
                  <a:pt x="750332" y="586454"/>
                </a:moveTo>
                <a:lnTo>
                  <a:pt x="730258" y="605807"/>
                </a:lnTo>
                <a:lnTo>
                  <a:pt x="665910" y="669562"/>
                </a:lnTo>
                <a:lnTo>
                  <a:pt x="718986" y="686236"/>
                </a:lnTo>
                <a:close/>
                <a:moveTo>
                  <a:pt x="342979" y="108608"/>
                </a:moveTo>
                <a:lnTo>
                  <a:pt x="345778" y="188792"/>
                </a:lnTo>
                <a:cubicBezTo>
                  <a:pt x="386237" y="208501"/>
                  <a:pt x="415781" y="248104"/>
                  <a:pt x="414513" y="296689"/>
                </a:cubicBezTo>
                <a:lnTo>
                  <a:pt x="413734" y="373416"/>
                </a:lnTo>
                <a:lnTo>
                  <a:pt x="413943" y="588072"/>
                </a:lnTo>
                <a:lnTo>
                  <a:pt x="563378" y="439087"/>
                </a:lnTo>
                <a:lnTo>
                  <a:pt x="618020" y="383947"/>
                </a:lnTo>
                <a:cubicBezTo>
                  <a:pt x="651922" y="350278"/>
                  <a:pt x="701051" y="342387"/>
                  <a:pt x="742844" y="357850"/>
                </a:cubicBezTo>
                <a:lnTo>
                  <a:pt x="798153" y="300585"/>
                </a:lnTo>
                <a:lnTo>
                  <a:pt x="866276" y="373301"/>
                </a:lnTo>
                <a:lnTo>
                  <a:pt x="811634" y="428442"/>
                </a:lnTo>
                <a:cubicBezTo>
                  <a:pt x="826439" y="470413"/>
                  <a:pt x="818136" y="519120"/>
                  <a:pt x="784235" y="552786"/>
                </a:cubicBezTo>
                <a:lnTo>
                  <a:pt x="757247" y="579296"/>
                </a:lnTo>
                <a:lnTo>
                  <a:pt x="782722" y="587299"/>
                </a:lnTo>
                <a:lnTo>
                  <a:pt x="656004" y="990667"/>
                </a:lnTo>
                <a:lnTo>
                  <a:pt x="0" y="784582"/>
                </a:lnTo>
                <a:lnTo>
                  <a:pt x="126718" y="381215"/>
                </a:lnTo>
                <a:lnTo>
                  <a:pt x="156440" y="390552"/>
                </a:lnTo>
                <a:lnTo>
                  <a:pt x="122426" y="498826"/>
                </a:lnTo>
                <a:lnTo>
                  <a:pt x="177624" y="516166"/>
                </a:lnTo>
                <a:lnTo>
                  <a:pt x="175847" y="373324"/>
                </a:lnTo>
                <a:lnTo>
                  <a:pt x="176626" y="296597"/>
                </a:lnTo>
                <a:cubicBezTo>
                  <a:pt x="177894" y="248012"/>
                  <a:pt x="204638" y="207432"/>
                  <a:pt x="247943" y="188381"/>
                </a:cubicBezTo>
                <a:lnTo>
                  <a:pt x="247267" y="108864"/>
                </a:lnTo>
                <a:close/>
                <a:moveTo>
                  <a:pt x="877296" y="223840"/>
                </a:moveTo>
                <a:lnTo>
                  <a:pt x="946539" y="293070"/>
                </a:lnTo>
                <a:lnTo>
                  <a:pt x="886750" y="352871"/>
                </a:lnTo>
                <a:lnTo>
                  <a:pt x="817506" y="283641"/>
                </a:lnTo>
                <a:close/>
                <a:moveTo>
                  <a:pt x="345351" y="0"/>
                </a:moveTo>
                <a:lnTo>
                  <a:pt x="345351" y="84558"/>
                </a:lnTo>
                <a:lnTo>
                  <a:pt x="247441" y="84558"/>
                </a:lnTo>
                <a:lnTo>
                  <a:pt x="247441" y="0"/>
                </a:ln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 dirty="0">
              <a:latin typeface="Microsoft YaHei" panose="020B0503020204020204" pitchFamily="34" charset="-122"/>
              <a:ea typeface="Microsoft YaHei" panose="020B0503020204020204" pitchFamily="34" charset="-122"/>
              <a:sym typeface="Microsoft YaHei" panose="020B0503020204020204" pitchFamily="34" charset="-122"/>
            </a:endParaRPr>
          </a:p>
        </p:txBody>
      </p:sp>
      <p:sp>
        <p:nvSpPr>
          <p:cNvPr id="239" name="任意多边形: 形状 238">
            <a:extLst>
              <a:ext uri="{FF2B5EF4-FFF2-40B4-BE49-F238E27FC236}">
                <a16:creationId xmlns:a16="http://schemas.microsoft.com/office/drawing/2014/main" id="{51D3E06C-FE17-4019-9647-2CB78B77AD45}"/>
              </a:ext>
            </a:extLst>
          </p:cNvPr>
          <p:cNvSpPr/>
          <p:nvPr/>
        </p:nvSpPr>
        <p:spPr>
          <a:xfrm>
            <a:off x="8408239" y="4831201"/>
            <a:ext cx="535182" cy="787211"/>
          </a:xfrm>
          <a:custGeom>
            <a:avLst/>
            <a:gdLst>
              <a:gd name="connsiteX0" fmla="*/ 69806 w 535182"/>
              <a:gd name="connsiteY0" fmla="*/ 778261 h 787211"/>
              <a:gd name="connsiteX1" fmla="*/ 467165 w 535182"/>
              <a:gd name="connsiteY1" fmla="*/ 778261 h 787211"/>
              <a:gd name="connsiteX2" fmla="*/ 467165 w 535182"/>
              <a:gd name="connsiteY2" fmla="*/ 787211 h 787211"/>
              <a:gd name="connsiteX3" fmla="*/ 69806 w 535182"/>
              <a:gd name="connsiteY3" fmla="*/ 787211 h 787211"/>
              <a:gd name="connsiteX4" fmla="*/ 168251 w 535182"/>
              <a:gd name="connsiteY4" fmla="*/ 237709 h 787211"/>
              <a:gd name="connsiteX5" fmla="*/ 164671 w 535182"/>
              <a:gd name="connsiteY5" fmla="*/ 241289 h 787211"/>
              <a:gd name="connsiteX6" fmla="*/ 177201 w 535182"/>
              <a:gd name="connsiteY6" fmla="*/ 241289 h 787211"/>
              <a:gd name="connsiteX7" fmla="*/ 173621 w 535182"/>
              <a:gd name="connsiteY7" fmla="*/ 237709 h 787211"/>
              <a:gd name="connsiteX8" fmla="*/ 168251 w 535182"/>
              <a:gd name="connsiteY8" fmla="*/ 237709 h 787211"/>
              <a:gd name="connsiteX9" fmla="*/ 349032 w 535182"/>
              <a:gd name="connsiteY9" fmla="*/ 232340 h 787211"/>
              <a:gd name="connsiteX10" fmla="*/ 343662 w 535182"/>
              <a:gd name="connsiteY10" fmla="*/ 235920 h 787211"/>
              <a:gd name="connsiteX11" fmla="*/ 336502 w 535182"/>
              <a:gd name="connsiteY11" fmla="*/ 235920 h 787211"/>
              <a:gd name="connsiteX12" fmla="*/ 332923 w 535182"/>
              <a:gd name="connsiteY12" fmla="*/ 239499 h 787211"/>
              <a:gd name="connsiteX13" fmla="*/ 349032 w 535182"/>
              <a:gd name="connsiteY13" fmla="*/ 239499 h 787211"/>
              <a:gd name="connsiteX14" fmla="*/ 349032 w 535182"/>
              <a:gd name="connsiteY14" fmla="*/ 232340 h 787211"/>
              <a:gd name="connsiteX15" fmla="*/ 354402 w 535182"/>
              <a:gd name="connsiteY15" fmla="*/ 203701 h 787211"/>
              <a:gd name="connsiteX16" fmla="*/ 356191 w 535182"/>
              <a:gd name="connsiteY16" fmla="*/ 209071 h 787211"/>
              <a:gd name="connsiteX17" fmla="*/ 357981 w 535182"/>
              <a:gd name="connsiteY17" fmla="*/ 209071 h 787211"/>
              <a:gd name="connsiteX18" fmla="*/ 354402 w 535182"/>
              <a:gd name="connsiteY18" fmla="*/ 203701 h 787211"/>
              <a:gd name="connsiteX19" fmla="*/ 286385 w 535182"/>
              <a:gd name="connsiteY19" fmla="*/ 201911 h 787211"/>
              <a:gd name="connsiteX20" fmla="*/ 286385 w 535182"/>
              <a:gd name="connsiteY20" fmla="*/ 203701 h 787211"/>
              <a:gd name="connsiteX21" fmla="*/ 293545 w 535182"/>
              <a:gd name="connsiteY21" fmla="*/ 212651 h 787211"/>
              <a:gd name="connsiteX22" fmla="*/ 281015 w 535182"/>
              <a:gd name="connsiteY22" fmla="*/ 237709 h 787211"/>
              <a:gd name="connsiteX23" fmla="*/ 273856 w 535182"/>
              <a:gd name="connsiteY23" fmla="*/ 237709 h 787211"/>
              <a:gd name="connsiteX24" fmla="*/ 270276 w 535182"/>
              <a:gd name="connsiteY24" fmla="*/ 241289 h 787211"/>
              <a:gd name="connsiteX25" fmla="*/ 315024 w 535182"/>
              <a:gd name="connsiteY25" fmla="*/ 241289 h 787211"/>
              <a:gd name="connsiteX26" fmla="*/ 311444 w 535182"/>
              <a:gd name="connsiteY26" fmla="*/ 235920 h 787211"/>
              <a:gd name="connsiteX27" fmla="*/ 295335 w 535182"/>
              <a:gd name="connsiteY27" fmla="*/ 221600 h 787211"/>
              <a:gd name="connsiteX28" fmla="*/ 295335 w 535182"/>
              <a:gd name="connsiteY28" fmla="*/ 207281 h 787211"/>
              <a:gd name="connsiteX29" fmla="*/ 295335 w 535182"/>
              <a:gd name="connsiteY29" fmla="*/ 205491 h 787211"/>
              <a:gd name="connsiteX30" fmla="*/ 286385 w 535182"/>
              <a:gd name="connsiteY30" fmla="*/ 201911 h 787211"/>
              <a:gd name="connsiteX31" fmla="*/ 247007 w 535182"/>
              <a:gd name="connsiteY31" fmla="*/ 169693 h 787211"/>
              <a:gd name="connsiteX32" fmla="*/ 238058 w 535182"/>
              <a:gd name="connsiteY32" fmla="*/ 175063 h 787211"/>
              <a:gd name="connsiteX33" fmla="*/ 230898 w 535182"/>
              <a:gd name="connsiteY33" fmla="*/ 178643 h 787211"/>
              <a:gd name="connsiteX34" fmla="*/ 229108 w 535182"/>
              <a:gd name="connsiteY34" fmla="*/ 180432 h 787211"/>
              <a:gd name="connsiteX35" fmla="*/ 220159 w 535182"/>
              <a:gd name="connsiteY35" fmla="*/ 196542 h 787211"/>
              <a:gd name="connsiteX36" fmla="*/ 223738 w 535182"/>
              <a:gd name="connsiteY36" fmla="*/ 201911 h 787211"/>
              <a:gd name="connsiteX37" fmla="*/ 221948 w 535182"/>
              <a:gd name="connsiteY37" fmla="*/ 212651 h 787211"/>
              <a:gd name="connsiteX38" fmla="*/ 229108 w 535182"/>
              <a:gd name="connsiteY38" fmla="*/ 221600 h 787211"/>
              <a:gd name="connsiteX39" fmla="*/ 223738 w 535182"/>
              <a:gd name="connsiteY39" fmla="*/ 243079 h 787211"/>
              <a:gd name="connsiteX40" fmla="*/ 254167 w 535182"/>
              <a:gd name="connsiteY40" fmla="*/ 243079 h 787211"/>
              <a:gd name="connsiteX41" fmla="*/ 250587 w 535182"/>
              <a:gd name="connsiteY41" fmla="*/ 237709 h 787211"/>
              <a:gd name="connsiteX42" fmla="*/ 234478 w 535182"/>
              <a:gd name="connsiteY42" fmla="*/ 223390 h 787211"/>
              <a:gd name="connsiteX43" fmla="*/ 234478 w 535182"/>
              <a:gd name="connsiteY43" fmla="*/ 209071 h 787211"/>
              <a:gd name="connsiteX44" fmla="*/ 247007 w 535182"/>
              <a:gd name="connsiteY44" fmla="*/ 185802 h 787211"/>
              <a:gd name="connsiteX45" fmla="*/ 264906 w 535182"/>
              <a:gd name="connsiteY45" fmla="*/ 187592 h 787211"/>
              <a:gd name="connsiteX46" fmla="*/ 263116 w 535182"/>
              <a:gd name="connsiteY46" fmla="*/ 184012 h 787211"/>
              <a:gd name="connsiteX47" fmla="*/ 247007 w 535182"/>
              <a:gd name="connsiteY47" fmla="*/ 169693 h 787211"/>
              <a:gd name="connsiteX48" fmla="*/ 350822 w 535182"/>
              <a:gd name="connsiteY48" fmla="*/ 164323 h 787211"/>
              <a:gd name="connsiteX49" fmla="*/ 347242 w 535182"/>
              <a:gd name="connsiteY49" fmla="*/ 166113 h 787211"/>
              <a:gd name="connsiteX50" fmla="*/ 340082 w 535182"/>
              <a:gd name="connsiteY50" fmla="*/ 166113 h 787211"/>
              <a:gd name="connsiteX51" fmla="*/ 331133 w 535182"/>
              <a:gd name="connsiteY51" fmla="*/ 173273 h 787211"/>
              <a:gd name="connsiteX52" fmla="*/ 327553 w 535182"/>
              <a:gd name="connsiteY52" fmla="*/ 173273 h 787211"/>
              <a:gd name="connsiteX53" fmla="*/ 325763 w 535182"/>
              <a:gd name="connsiteY53" fmla="*/ 185802 h 787211"/>
              <a:gd name="connsiteX54" fmla="*/ 329343 w 535182"/>
              <a:gd name="connsiteY54" fmla="*/ 189382 h 787211"/>
              <a:gd name="connsiteX55" fmla="*/ 336502 w 535182"/>
              <a:gd name="connsiteY55" fmla="*/ 184012 h 787211"/>
              <a:gd name="connsiteX56" fmla="*/ 349032 w 535182"/>
              <a:gd name="connsiteY56" fmla="*/ 187592 h 787211"/>
              <a:gd name="connsiteX57" fmla="*/ 349032 w 535182"/>
              <a:gd name="connsiteY57" fmla="*/ 185802 h 787211"/>
              <a:gd name="connsiteX58" fmla="*/ 352612 w 535182"/>
              <a:gd name="connsiteY58" fmla="*/ 169693 h 787211"/>
              <a:gd name="connsiteX59" fmla="*/ 350822 w 535182"/>
              <a:gd name="connsiteY59" fmla="*/ 164323 h 787211"/>
              <a:gd name="connsiteX60" fmla="*/ 313234 w 535182"/>
              <a:gd name="connsiteY60" fmla="*/ 112416 h 787211"/>
              <a:gd name="connsiteX61" fmla="*/ 334713 w 535182"/>
              <a:gd name="connsiteY61" fmla="*/ 117786 h 787211"/>
              <a:gd name="connsiteX62" fmla="*/ 341872 w 535182"/>
              <a:gd name="connsiteY62" fmla="*/ 112416 h 787211"/>
              <a:gd name="connsiteX63" fmla="*/ 356191 w 535182"/>
              <a:gd name="connsiteY63" fmla="*/ 119576 h 787211"/>
              <a:gd name="connsiteX64" fmla="*/ 354402 w 535182"/>
              <a:gd name="connsiteY64" fmla="*/ 132105 h 787211"/>
              <a:gd name="connsiteX65" fmla="*/ 363351 w 535182"/>
              <a:gd name="connsiteY65" fmla="*/ 124945 h 787211"/>
              <a:gd name="connsiteX66" fmla="*/ 388410 w 535182"/>
              <a:gd name="connsiteY66" fmla="*/ 119576 h 787211"/>
              <a:gd name="connsiteX67" fmla="*/ 399149 w 535182"/>
              <a:gd name="connsiteY67" fmla="*/ 139265 h 787211"/>
              <a:gd name="connsiteX68" fmla="*/ 408099 w 535182"/>
              <a:gd name="connsiteY68" fmla="*/ 139265 h 787211"/>
              <a:gd name="connsiteX69" fmla="*/ 413468 w 535182"/>
              <a:gd name="connsiteY69" fmla="*/ 146424 h 787211"/>
              <a:gd name="connsiteX70" fmla="*/ 431368 w 535182"/>
              <a:gd name="connsiteY70" fmla="*/ 137475 h 787211"/>
              <a:gd name="connsiteX71" fmla="*/ 431368 w 535182"/>
              <a:gd name="connsiteY71" fmla="*/ 128525 h 787211"/>
              <a:gd name="connsiteX72" fmla="*/ 445687 w 535182"/>
              <a:gd name="connsiteY72" fmla="*/ 123155 h 787211"/>
              <a:gd name="connsiteX73" fmla="*/ 451057 w 535182"/>
              <a:gd name="connsiteY73" fmla="*/ 132105 h 787211"/>
              <a:gd name="connsiteX74" fmla="*/ 461796 w 535182"/>
              <a:gd name="connsiteY74" fmla="*/ 133895 h 787211"/>
              <a:gd name="connsiteX75" fmla="*/ 470745 w 535182"/>
              <a:gd name="connsiteY75" fmla="*/ 160743 h 787211"/>
              <a:gd name="connsiteX76" fmla="*/ 467166 w 535182"/>
              <a:gd name="connsiteY76" fmla="*/ 166113 h 787211"/>
              <a:gd name="connsiteX77" fmla="*/ 465376 w 535182"/>
              <a:gd name="connsiteY77" fmla="*/ 175063 h 787211"/>
              <a:gd name="connsiteX78" fmla="*/ 463586 w 535182"/>
              <a:gd name="connsiteY78" fmla="*/ 176853 h 787211"/>
              <a:gd name="connsiteX79" fmla="*/ 465376 w 535182"/>
              <a:gd name="connsiteY79" fmla="*/ 180432 h 787211"/>
              <a:gd name="connsiteX80" fmla="*/ 463586 w 535182"/>
              <a:gd name="connsiteY80" fmla="*/ 191172 h 787211"/>
              <a:gd name="connsiteX81" fmla="*/ 470745 w 535182"/>
              <a:gd name="connsiteY81" fmla="*/ 200121 h 787211"/>
              <a:gd name="connsiteX82" fmla="*/ 458216 w 535182"/>
              <a:gd name="connsiteY82" fmla="*/ 225180 h 787211"/>
              <a:gd name="connsiteX83" fmla="*/ 451057 w 535182"/>
              <a:gd name="connsiteY83" fmla="*/ 225180 h 787211"/>
              <a:gd name="connsiteX84" fmla="*/ 443897 w 535182"/>
              <a:gd name="connsiteY84" fmla="*/ 230550 h 787211"/>
              <a:gd name="connsiteX85" fmla="*/ 425998 w 535182"/>
              <a:gd name="connsiteY85" fmla="*/ 223390 h 787211"/>
              <a:gd name="connsiteX86" fmla="*/ 409889 w 535182"/>
              <a:gd name="connsiteY86" fmla="*/ 209071 h 787211"/>
              <a:gd name="connsiteX87" fmla="*/ 409889 w 535182"/>
              <a:gd name="connsiteY87" fmla="*/ 194752 h 787211"/>
              <a:gd name="connsiteX88" fmla="*/ 417048 w 535182"/>
              <a:gd name="connsiteY88" fmla="*/ 175063 h 787211"/>
              <a:gd name="connsiteX89" fmla="*/ 415258 w 535182"/>
              <a:gd name="connsiteY89" fmla="*/ 171483 h 787211"/>
              <a:gd name="connsiteX90" fmla="*/ 406309 w 535182"/>
              <a:gd name="connsiteY90" fmla="*/ 157164 h 787211"/>
              <a:gd name="connsiteX91" fmla="*/ 399149 w 535182"/>
              <a:gd name="connsiteY91" fmla="*/ 158954 h 787211"/>
              <a:gd name="connsiteX92" fmla="*/ 399149 w 535182"/>
              <a:gd name="connsiteY92" fmla="*/ 162533 h 787211"/>
              <a:gd name="connsiteX93" fmla="*/ 402729 w 535182"/>
              <a:gd name="connsiteY93" fmla="*/ 167903 h 787211"/>
              <a:gd name="connsiteX94" fmla="*/ 400939 w 535182"/>
              <a:gd name="connsiteY94" fmla="*/ 178643 h 787211"/>
              <a:gd name="connsiteX95" fmla="*/ 408099 w 535182"/>
              <a:gd name="connsiteY95" fmla="*/ 187592 h 787211"/>
              <a:gd name="connsiteX96" fmla="*/ 402729 w 535182"/>
              <a:gd name="connsiteY96" fmla="*/ 209071 h 787211"/>
              <a:gd name="connsiteX97" fmla="*/ 404519 w 535182"/>
              <a:gd name="connsiteY97" fmla="*/ 212651 h 787211"/>
              <a:gd name="connsiteX98" fmla="*/ 402729 w 535182"/>
              <a:gd name="connsiteY98" fmla="*/ 223390 h 787211"/>
              <a:gd name="connsiteX99" fmla="*/ 409889 w 535182"/>
              <a:gd name="connsiteY99" fmla="*/ 232340 h 787211"/>
              <a:gd name="connsiteX100" fmla="*/ 411679 w 535182"/>
              <a:gd name="connsiteY100" fmla="*/ 239499 h 787211"/>
              <a:gd name="connsiteX101" fmla="*/ 427788 w 535182"/>
              <a:gd name="connsiteY101" fmla="*/ 239499 h 787211"/>
              <a:gd name="connsiteX102" fmla="*/ 535182 w 535182"/>
              <a:gd name="connsiteY102" fmla="*/ 239499 h 787211"/>
              <a:gd name="connsiteX103" fmla="*/ 531602 w 535182"/>
              <a:gd name="connsiteY103" fmla="*/ 287827 h 787211"/>
              <a:gd name="connsiteX104" fmla="*/ 468956 w 535182"/>
              <a:gd name="connsiteY104" fmla="*/ 776471 h 787211"/>
              <a:gd name="connsiteX105" fmla="*/ 383040 w 535182"/>
              <a:gd name="connsiteY105" fmla="*/ 776471 h 787211"/>
              <a:gd name="connsiteX106" fmla="*/ 424208 w 535182"/>
              <a:gd name="connsiteY106" fmla="*/ 287827 h 787211"/>
              <a:gd name="connsiteX107" fmla="*/ 316814 w 535182"/>
              <a:gd name="connsiteY107" fmla="*/ 287827 h 787211"/>
              <a:gd name="connsiteX108" fmla="*/ 316814 w 535182"/>
              <a:gd name="connsiteY108" fmla="*/ 776471 h 787211"/>
              <a:gd name="connsiteX109" fmla="*/ 211209 w 535182"/>
              <a:gd name="connsiteY109" fmla="*/ 776471 h 787211"/>
              <a:gd name="connsiteX110" fmla="*/ 211209 w 535182"/>
              <a:gd name="connsiteY110" fmla="*/ 287827 h 787211"/>
              <a:gd name="connsiteX111" fmla="*/ 100235 w 535182"/>
              <a:gd name="connsiteY111" fmla="*/ 287827 h 787211"/>
              <a:gd name="connsiteX112" fmla="*/ 148562 w 535182"/>
              <a:gd name="connsiteY112" fmla="*/ 774682 h 787211"/>
              <a:gd name="connsiteX113" fmla="*/ 71596 w 535182"/>
              <a:gd name="connsiteY113" fmla="*/ 774682 h 787211"/>
              <a:gd name="connsiteX114" fmla="*/ 8950 w 535182"/>
              <a:gd name="connsiteY114" fmla="*/ 286037 h 787211"/>
              <a:gd name="connsiteX115" fmla="*/ 0 w 535182"/>
              <a:gd name="connsiteY115" fmla="*/ 239499 h 787211"/>
              <a:gd name="connsiteX116" fmla="*/ 1790 w 535182"/>
              <a:gd name="connsiteY116" fmla="*/ 239499 h 787211"/>
              <a:gd name="connsiteX117" fmla="*/ 62647 w 535182"/>
              <a:gd name="connsiteY117" fmla="*/ 239499 h 787211"/>
              <a:gd name="connsiteX118" fmla="*/ 60857 w 535182"/>
              <a:gd name="connsiteY118" fmla="*/ 232340 h 787211"/>
              <a:gd name="connsiteX119" fmla="*/ 73386 w 535182"/>
              <a:gd name="connsiteY119" fmla="*/ 214441 h 787211"/>
              <a:gd name="connsiteX120" fmla="*/ 69806 w 535182"/>
              <a:gd name="connsiteY120" fmla="*/ 205491 h 787211"/>
              <a:gd name="connsiteX121" fmla="*/ 80546 w 535182"/>
              <a:gd name="connsiteY121" fmla="*/ 194752 h 787211"/>
              <a:gd name="connsiteX122" fmla="*/ 91285 w 535182"/>
              <a:gd name="connsiteY122" fmla="*/ 200121 h 787211"/>
              <a:gd name="connsiteX123" fmla="*/ 102025 w 535182"/>
              <a:gd name="connsiteY123" fmla="*/ 196542 h 787211"/>
              <a:gd name="connsiteX124" fmla="*/ 121714 w 535182"/>
              <a:gd name="connsiteY124" fmla="*/ 216231 h 787211"/>
              <a:gd name="connsiteX125" fmla="*/ 119924 w 535182"/>
              <a:gd name="connsiteY125" fmla="*/ 223390 h 787211"/>
              <a:gd name="connsiteX126" fmla="*/ 123504 w 535182"/>
              <a:gd name="connsiteY126" fmla="*/ 232340 h 787211"/>
              <a:gd name="connsiteX127" fmla="*/ 121714 w 535182"/>
              <a:gd name="connsiteY127" fmla="*/ 239499 h 787211"/>
              <a:gd name="connsiteX128" fmla="*/ 144982 w 535182"/>
              <a:gd name="connsiteY128" fmla="*/ 239499 h 787211"/>
              <a:gd name="connsiteX129" fmla="*/ 141403 w 535182"/>
              <a:gd name="connsiteY129" fmla="*/ 234130 h 787211"/>
              <a:gd name="connsiteX130" fmla="*/ 125293 w 535182"/>
              <a:gd name="connsiteY130" fmla="*/ 219810 h 787211"/>
              <a:gd name="connsiteX131" fmla="*/ 125293 w 535182"/>
              <a:gd name="connsiteY131" fmla="*/ 210861 h 787211"/>
              <a:gd name="connsiteX132" fmla="*/ 116344 w 535182"/>
              <a:gd name="connsiteY132" fmla="*/ 194752 h 787211"/>
              <a:gd name="connsiteX133" fmla="*/ 118134 w 535182"/>
              <a:gd name="connsiteY133" fmla="*/ 187592 h 787211"/>
              <a:gd name="connsiteX134" fmla="*/ 100235 w 535182"/>
              <a:gd name="connsiteY134" fmla="*/ 180432 h 787211"/>
              <a:gd name="connsiteX135" fmla="*/ 84126 w 535182"/>
              <a:gd name="connsiteY135" fmla="*/ 166113 h 787211"/>
              <a:gd name="connsiteX136" fmla="*/ 84126 w 535182"/>
              <a:gd name="connsiteY136" fmla="*/ 151794 h 787211"/>
              <a:gd name="connsiteX137" fmla="*/ 98445 w 535182"/>
              <a:gd name="connsiteY137" fmla="*/ 130315 h 787211"/>
              <a:gd name="connsiteX138" fmla="*/ 119924 w 535182"/>
              <a:gd name="connsiteY138" fmla="*/ 135685 h 787211"/>
              <a:gd name="connsiteX139" fmla="*/ 125293 w 535182"/>
              <a:gd name="connsiteY139" fmla="*/ 130315 h 787211"/>
              <a:gd name="connsiteX140" fmla="*/ 139613 w 535182"/>
              <a:gd name="connsiteY140" fmla="*/ 137475 h 787211"/>
              <a:gd name="connsiteX141" fmla="*/ 137823 w 535182"/>
              <a:gd name="connsiteY141" fmla="*/ 148214 h 787211"/>
              <a:gd name="connsiteX142" fmla="*/ 143193 w 535182"/>
              <a:gd name="connsiteY142" fmla="*/ 155374 h 787211"/>
              <a:gd name="connsiteX143" fmla="*/ 144982 w 535182"/>
              <a:gd name="connsiteY143" fmla="*/ 160743 h 787211"/>
              <a:gd name="connsiteX144" fmla="*/ 146772 w 535182"/>
              <a:gd name="connsiteY144" fmla="*/ 162533 h 787211"/>
              <a:gd name="connsiteX145" fmla="*/ 157512 w 535182"/>
              <a:gd name="connsiteY145" fmla="*/ 158954 h 787211"/>
              <a:gd name="connsiteX146" fmla="*/ 168251 w 535182"/>
              <a:gd name="connsiteY146" fmla="*/ 162533 h 787211"/>
              <a:gd name="connsiteX147" fmla="*/ 180781 w 535182"/>
              <a:gd name="connsiteY147" fmla="*/ 144634 h 787211"/>
              <a:gd name="connsiteX148" fmla="*/ 189730 w 535182"/>
              <a:gd name="connsiteY148" fmla="*/ 142844 h 787211"/>
              <a:gd name="connsiteX149" fmla="*/ 204049 w 535182"/>
              <a:gd name="connsiteY149" fmla="*/ 121366 h 787211"/>
              <a:gd name="connsiteX150" fmla="*/ 225528 w 535182"/>
              <a:gd name="connsiteY150" fmla="*/ 126735 h 787211"/>
              <a:gd name="connsiteX151" fmla="*/ 232688 w 535182"/>
              <a:gd name="connsiteY151" fmla="*/ 121366 h 787211"/>
              <a:gd name="connsiteX152" fmla="*/ 247007 w 535182"/>
              <a:gd name="connsiteY152" fmla="*/ 130315 h 787211"/>
              <a:gd name="connsiteX153" fmla="*/ 245217 w 535182"/>
              <a:gd name="connsiteY153" fmla="*/ 141054 h 787211"/>
              <a:gd name="connsiteX154" fmla="*/ 248797 w 535182"/>
              <a:gd name="connsiteY154" fmla="*/ 144634 h 787211"/>
              <a:gd name="connsiteX155" fmla="*/ 261326 w 535182"/>
              <a:gd name="connsiteY155" fmla="*/ 130315 h 787211"/>
              <a:gd name="connsiteX156" fmla="*/ 282805 w 535182"/>
              <a:gd name="connsiteY156" fmla="*/ 135685 h 787211"/>
              <a:gd name="connsiteX157" fmla="*/ 289965 w 535182"/>
              <a:gd name="connsiteY157" fmla="*/ 130315 h 787211"/>
              <a:gd name="connsiteX158" fmla="*/ 300704 w 535182"/>
              <a:gd name="connsiteY158" fmla="*/ 132105 h 787211"/>
              <a:gd name="connsiteX159" fmla="*/ 313234 w 535182"/>
              <a:gd name="connsiteY159" fmla="*/ 112416 h 787211"/>
              <a:gd name="connsiteX160" fmla="*/ 259536 w 535182"/>
              <a:gd name="connsiteY160" fmla="*/ 44399 h 787211"/>
              <a:gd name="connsiteX161" fmla="*/ 281015 w 535182"/>
              <a:gd name="connsiteY161" fmla="*/ 49769 h 787211"/>
              <a:gd name="connsiteX162" fmla="*/ 288174 w 535182"/>
              <a:gd name="connsiteY162" fmla="*/ 44399 h 787211"/>
              <a:gd name="connsiteX163" fmla="*/ 302494 w 535182"/>
              <a:gd name="connsiteY163" fmla="*/ 51559 h 787211"/>
              <a:gd name="connsiteX164" fmla="*/ 300704 w 535182"/>
              <a:gd name="connsiteY164" fmla="*/ 64088 h 787211"/>
              <a:gd name="connsiteX165" fmla="*/ 307863 w 535182"/>
              <a:gd name="connsiteY165" fmla="*/ 73037 h 787211"/>
              <a:gd name="connsiteX166" fmla="*/ 295334 w 535182"/>
              <a:gd name="connsiteY166" fmla="*/ 98096 h 787211"/>
              <a:gd name="connsiteX167" fmla="*/ 288174 w 535182"/>
              <a:gd name="connsiteY167" fmla="*/ 98096 h 787211"/>
              <a:gd name="connsiteX168" fmla="*/ 281015 w 535182"/>
              <a:gd name="connsiteY168" fmla="*/ 103466 h 787211"/>
              <a:gd name="connsiteX169" fmla="*/ 263116 w 535182"/>
              <a:gd name="connsiteY169" fmla="*/ 96306 h 787211"/>
              <a:gd name="connsiteX170" fmla="*/ 247006 w 535182"/>
              <a:gd name="connsiteY170" fmla="*/ 81987 h 787211"/>
              <a:gd name="connsiteX171" fmla="*/ 247006 w 535182"/>
              <a:gd name="connsiteY171" fmla="*/ 67668 h 787211"/>
              <a:gd name="connsiteX172" fmla="*/ 259536 w 535182"/>
              <a:gd name="connsiteY172" fmla="*/ 44399 h 787211"/>
              <a:gd name="connsiteX173" fmla="*/ 193310 w 535182"/>
              <a:gd name="connsiteY173" fmla="*/ 1441 h 787211"/>
              <a:gd name="connsiteX174" fmla="*/ 214789 w 535182"/>
              <a:gd name="connsiteY174" fmla="*/ 6811 h 787211"/>
              <a:gd name="connsiteX175" fmla="*/ 221948 w 535182"/>
              <a:gd name="connsiteY175" fmla="*/ 1441 h 787211"/>
              <a:gd name="connsiteX176" fmla="*/ 236268 w 535182"/>
              <a:gd name="connsiteY176" fmla="*/ 8601 h 787211"/>
              <a:gd name="connsiteX177" fmla="*/ 234478 w 535182"/>
              <a:gd name="connsiteY177" fmla="*/ 19340 h 787211"/>
              <a:gd name="connsiteX178" fmla="*/ 241637 w 535182"/>
              <a:gd name="connsiteY178" fmla="*/ 28290 h 787211"/>
              <a:gd name="connsiteX179" fmla="*/ 229108 w 535182"/>
              <a:gd name="connsiteY179" fmla="*/ 53348 h 787211"/>
              <a:gd name="connsiteX180" fmla="*/ 221948 w 535182"/>
              <a:gd name="connsiteY180" fmla="*/ 53348 h 787211"/>
              <a:gd name="connsiteX181" fmla="*/ 214789 w 535182"/>
              <a:gd name="connsiteY181" fmla="*/ 58718 h 787211"/>
              <a:gd name="connsiteX182" fmla="*/ 196890 w 535182"/>
              <a:gd name="connsiteY182" fmla="*/ 51558 h 787211"/>
              <a:gd name="connsiteX183" fmla="*/ 180780 w 535182"/>
              <a:gd name="connsiteY183" fmla="*/ 37239 h 787211"/>
              <a:gd name="connsiteX184" fmla="*/ 180780 w 535182"/>
              <a:gd name="connsiteY184" fmla="*/ 24710 h 787211"/>
              <a:gd name="connsiteX185" fmla="*/ 193310 w 535182"/>
              <a:gd name="connsiteY185" fmla="*/ 1441 h 7872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</a:cxnLst>
            <a:rect l="l" t="t" r="r" b="b"/>
            <a:pathLst>
              <a:path w="535182" h="787211">
                <a:moveTo>
                  <a:pt x="69806" y="778261"/>
                </a:moveTo>
                <a:lnTo>
                  <a:pt x="467165" y="778261"/>
                </a:lnTo>
                <a:lnTo>
                  <a:pt x="467165" y="787211"/>
                </a:lnTo>
                <a:lnTo>
                  <a:pt x="69806" y="787211"/>
                </a:lnTo>
                <a:close/>
                <a:moveTo>
                  <a:pt x="168251" y="237709"/>
                </a:moveTo>
                <a:cubicBezTo>
                  <a:pt x="166461" y="237709"/>
                  <a:pt x="166461" y="239499"/>
                  <a:pt x="164671" y="241289"/>
                </a:cubicBezTo>
                <a:lnTo>
                  <a:pt x="177201" y="241289"/>
                </a:lnTo>
                <a:cubicBezTo>
                  <a:pt x="175411" y="239499"/>
                  <a:pt x="175411" y="239499"/>
                  <a:pt x="173621" y="237709"/>
                </a:cubicBezTo>
                <a:cubicBezTo>
                  <a:pt x="171831" y="237709"/>
                  <a:pt x="170041" y="237709"/>
                  <a:pt x="168251" y="237709"/>
                </a:cubicBezTo>
                <a:close/>
                <a:moveTo>
                  <a:pt x="349032" y="232340"/>
                </a:moveTo>
                <a:cubicBezTo>
                  <a:pt x="347242" y="234130"/>
                  <a:pt x="345452" y="235920"/>
                  <a:pt x="343662" y="235920"/>
                </a:cubicBezTo>
                <a:cubicBezTo>
                  <a:pt x="341872" y="235920"/>
                  <a:pt x="338292" y="235920"/>
                  <a:pt x="336502" y="235920"/>
                </a:cubicBezTo>
                <a:cubicBezTo>
                  <a:pt x="334713" y="237709"/>
                  <a:pt x="334713" y="237709"/>
                  <a:pt x="332923" y="239499"/>
                </a:cubicBezTo>
                <a:lnTo>
                  <a:pt x="349032" y="239499"/>
                </a:lnTo>
                <a:cubicBezTo>
                  <a:pt x="349032" y="237709"/>
                  <a:pt x="349032" y="234130"/>
                  <a:pt x="349032" y="232340"/>
                </a:cubicBezTo>
                <a:close/>
                <a:moveTo>
                  <a:pt x="354402" y="203701"/>
                </a:moveTo>
                <a:cubicBezTo>
                  <a:pt x="354402" y="205491"/>
                  <a:pt x="356191" y="207281"/>
                  <a:pt x="356191" y="209071"/>
                </a:cubicBezTo>
                <a:cubicBezTo>
                  <a:pt x="356191" y="210861"/>
                  <a:pt x="356191" y="210861"/>
                  <a:pt x="357981" y="209071"/>
                </a:cubicBezTo>
                <a:cubicBezTo>
                  <a:pt x="356191" y="209071"/>
                  <a:pt x="354402" y="207281"/>
                  <a:pt x="354402" y="203701"/>
                </a:cubicBezTo>
                <a:close/>
                <a:moveTo>
                  <a:pt x="286385" y="201911"/>
                </a:moveTo>
                <a:cubicBezTo>
                  <a:pt x="286385" y="203701"/>
                  <a:pt x="286385" y="203701"/>
                  <a:pt x="286385" y="203701"/>
                </a:cubicBezTo>
                <a:cubicBezTo>
                  <a:pt x="289965" y="205491"/>
                  <a:pt x="291755" y="209071"/>
                  <a:pt x="293545" y="212651"/>
                </a:cubicBezTo>
                <a:cubicBezTo>
                  <a:pt x="297125" y="223390"/>
                  <a:pt x="291755" y="234130"/>
                  <a:pt x="281015" y="237709"/>
                </a:cubicBezTo>
                <a:cubicBezTo>
                  <a:pt x="279225" y="237709"/>
                  <a:pt x="275646" y="237709"/>
                  <a:pt x="273856" y="237709"/>
                </a:cubicBezTo>
                <a:cubicBezTo>
                  <a:pt x="272066" y="237709"/>
                  <a:pt x="272066" y="239499"/>
                  <a:pt x="270276" y="241289"/>
                </a:cubicBezTo>
                <a:lnTo>
                  <a:pt x="315024" y="241289"/>
                </a:lnTo>
                <a:cubicBezTo>
                  <a:pt x="313234" y="239499"/>
                  <a:pt x="313234" y="237709"/>
                  <a:pt x="311444" y="235920"/>
                </a:cubicBezTo>
                <a:cubicBezTo>
                  <a:pt x="304284" y="234130"/>
                  <a:pt x="297125" y="228760"/>
                  <a:pt x="295335" y="221600"/>
                </a:cubicBezTo>
                <a:cubicBezTo>
                  <a:pt x="293545" y="218020"/>
                  <a:pt x="293545" y="212651"/>
                  <a:pt x="295335" y="207281"/>
                </a:cubicBezTo>
                <a:cubicBezTo>
                  <a:pt x="295335" y="207281"/>
                  <a:pt x="295335" y="205491"/>
                  <a:pt x="295335" y="205491"/>
                </a:cubicBezTo>
                <a:cubicBezTo>
                  <a:pt x="291755" y="205491"/>
                  <a:pt x="288175" y="203701"/>
                  <a:pt x="286385" y="201911"/>
                </a:cubicBezTo>
                <a:close/>
                <a:moveTo>
                  <a:pt x="247007" y="169693"/>
                </a:moveTo>
                <a:cubicBezTo>
                  <a:pt x="245217" y="171483"/>
                  <a:pt x="241637" y="173273"/>
                  <a:pt x="238058" y="175063"/>
                </a:cubicBezTo>
                <a:cubicBezTo>
                  <a:pt x="236268" y="175063"/>
                  <a:pt x="232688" y="175063"/>
                  <a:pt x="230898" y="178643"/>
                </a:cubicBezTo>
                <a:cubicBezTo>
                  <a:pt x="229108" y="178643"/>
                  <a:pt x="229108" y="180432"/>
                  <a:pt x="229108" y="180432"/>
                </a:cubicBezTo>
                <a:cubicBezTo>
                  <a:pt x="229108" y="185802"/>
                  <a:pt x="225528" y="192962"/>
                  <a:pt x="220159" y="196542"/>
                </a:cubicBezTo>
                <a:cubicBezTo>
                  <a:pt x="221948" y="198332"/>
                  <a:pt x="223738" y="200121"/>
                  <a:pt x="223738" y="201911"/>
                </a:cubicBezTo>
                <a:cubicBezTo>
                  <a:pt x="225528" y="205491"/>
                  <a:pt x="223738" y="209071"/>
                  <a:pt x="221948" y="212651"/>
                </a:cubicBezTo>
                <a:cubicBezTo>
                  <a:pt x="225528" y="214441"/>
                  <a:pt x="227318" y="218020"/>
                  <a:pt x="229108" y="221600"/>
                </a:cubicBezTo>
                <a:cubicBezTo>
                  <a:pt x="232688" y="228760"/>
                  <a:pt x="229108" y="237709"/>
                  <a:pt x="223738" y="243079"/>
                </a:cubicBezTo>
                <a:lnTo>
                  <a:pt x="254167" y="243079"/>
                </a:lnTo>
                <a:cubicBezTo>
                  <a:pt x="252377" y="241289"/>
                  <a:pt x="252377" y="239499"/>
                  <a:pt x="250587" y="237709"/>
                </a:cubicBezTo>
                <a:cubicBezTo>
                  <a:pt x="243427" y="235920"/>
                  <a:pt x="236268" y="230550"/>
                  <a:pt x="234478" y="223390"/>
                </a:cubicBezTo>
                <a:cubicBezTo>
                  <a:pt x="232688" y="219810"/>
                  <a:pt x="232688" y="214441"/>
                  <a:pt x="234478" y="209071"/>
                </a:cubicBezTo>
                <a:cubicBezTo>
                  <a:pt x="232688" y="198332"/>
                  <a:pt x="238058" y="189382"/>
                  <a:pt x="247007" y="185802"/>
                </a:cubicBezTo>
                <a:cubicBezTo>
                  <a:pt x="252377" y="182222"/>
                  <a:pt x="259536" y="184012"/>
                  <a:pt x="264906" y="187592"/>
                </a:cubicBezTo>
                <a:cubicBezTo>
                  <a:pt x="264906" y="185802"/>
                  <a:pt x="263116" y="185802"/>
                  <a:pt x="263116" y="184012"/>
                </a:cubicBezTo>
                <a:cubicBezTo>
                  <a:pt x="255957" y="182222"/>
                  <a:pt x="248797" y="176853"/>
                  <a:pt x="247007" y="169693"/>
                </a:cubicBezTo>
                <a:close/>
                <a:moveTo>
                  <a:pt x="350822" y="164323"/>
                </a:moveTo>
                <a:cubicBezTo>
                  <a:pt x="350822" y="164323"/>
                  <a:pt x="349032" y="166113"/>
                  <a:pt x="347242" y="166113"/>
                </a:cubicBezTo>
                <a:cubicBezTo>
                  <a:pt x="345452" y="166113"/>
                  <a:pt x="341872" y="166113"/>
                  <a:pt x="340082" y="166113"/>
                </a:cubicBezTo>
                <a:cubicBezTo>
                  <a:pt x="338292" y="167903"/>
                  <a:pt x="336502" y="171483"/>
                  <a:pt x="331133" y="173273"/>
                </a:cubicBezTo>
                <a:cubicBezTo>
                  <a:pt x="329343" y="173273"/>
                  <a:pt x="329343" y="173273"/>
                  <a:pt x="327553" y="173273"/>
                </a:cubicBezTo>
                <a:cubicBezTo>
                  <a:pt x="327553" y="176853"/>
                  <a:pt x="327553" y="182222"/>
                  <a:pt x="325763" y="185802"/>
                </a:cubicBezTo>
                <a:cubicBezTo>
                  <a:pt x="327553" y="187592"/>
                  <a:pt x="327553" y="187592"/>
                  <a:pt x="329343" y="189382"/>
                </a:cubicBezTo>
                <a:cubicBezTo>
                  <a:pt x="331133" y="187592"/>
                  <a:pt x="332923" y="185802"/>
                  <a:pt x="336502" y="184012"/>
                </a:cubicBezTo>
                <a:cubicBezTo>
                  <a:pt x="341872" y="182222"/>
                  <a:pt x="345452" y="184012"/>
                  <a:pt x="349032" y="187592"/>
                </a:cubicBezTo>
                <a:cubicBezTo>
                  <a:pt x="349032" y="187592"/>
                  <a:pt x="349032" y="185802"/>
                  <a:pt x="349032" y="185802"/>
                </a:cubicBezTo>
                <a:cubicBezTo>
                  <a:pt x="349032" y="178643"/>
                  <a:pt x="349032" y="173273"/>
                  <a:pt x="352612" y="169693"/>
                </a:cubicBezTo>
                <a:cubicBezTo>
                  <a:pt x="352612" y="167903"/>
                  <a:pt x="350822" y="166113"/>
                  <a:pt x="350822" y="164323"/>
                </a:cubicBezTo>
                <a:close/>
                <a:moveTo>
                  <a:pt x="313234" y="112416"/>
                </a:moveTo>
                <a:cubicBezTo>
                  <a:pt x="320393" y="108836"/>
                  <a:pt x="329343" y="112416"/>
                  <a:pt x="334713" y="117786"/>
                </a:cubicBezTo>
                <a:cubicBezTo>
                  <a:pt x="336502" y="115996"/>
                  <a:pt x="338292" y="114206"/>
                  <a:pt x="341872" y="112416"/>
                </a:cubicBezTo>
                <a:cubicBezTo>
                  <a:pt x="347242" y="110626"/>
                  <a:pt x="354402" y="114206"/>
                  <a:pt x="356191" y="119576"/>
                </a:cubicBezTo>
                <a:cubicBezTo>
                  <a:pt x="357981" y="123155"/>
                  <a:pt x="356191" y="126735"/>
                  <a:pt x="354402" y="132105"/>
                </a:cubicBezTo>
                <a:cubicBezTo>
                  <a:pt x="356191" y="128525"/>
                  <a:pt x="359771" y="126735"/>
                  <a:pt x="363351" y="124945"/>
                </a:cubicBezTo>
                <a:cubicBezTo>
                  <a:pt x="368721" y="117786"/>
                  <a:pt x="379460" y="114206"/>
                  <a:pt x="388410" y="119576"/>
                </a:cubicBezTo>
                <a:cubicBezTo>
                  <a:pt x="395569" y="123155"/>
                  <a:pt x="399149" y="132105"/>
                  <a:pt x="399149" y="139265"/>
                </a:cubicBezTo>
                <a:cubicBezTo>
                  <a:pt x="402729" y="137475"/>
                  <a:pt x="404519" y="137475"/>
                  <a:pt x="408099" y="139265"/>
                </a:cubicBezTo>
                <a:cubicBezTo>
                  <a:pt x="411679" y="141054"/>
                  <a:pt x="413468" y="142844"/>
                  <a:pt x="413468" y="146424"/>
                </a:cubicBezTo>
                <a:cubicBezTo>
                  <a:pt x="417048" y="139265"/>
                  <a:pt x="424208" y="137475"/>
                  <a:pt x="431368" y="137475"/>
                </a:cubicBezTo>
                <a:cubicBezTo>
                  <a:pt x="429578" y="133895"/>
                  <a:pt x="429578" y="132105"/>
                  <a:pt x="431368" y="128525"/>
                </a:cubicBezTo>
                <a:cubicBezTo>
                  <a:pt x="433157" y="123155"/>
                  <a:pt x="440317" y="119576"/>
                  <a:pt x="445687" y="123155"/>
                </a:cubicBezTo>
                <a:cubicBezTo>
                  <a:pt x="449267" y="124945"/>
                  <a:pt x="451057" y="128525"/>
                  <a:pt x="451057" y="132105"/>
                </a:cubicBezTo>
                <a:cubicBezTo>
                  <a:pt x="454636" y="132105"/>
                  <a:pt x="458216" y="132105"/>
                  <a:pt x="461796" y="133895"/>
                </a:cubicBezTo>
                <a:cubicBezTo>
                  <a:pt x="472535" y="139265"/>
                  <a:pt x="476115" y="150004"/>
                  <a:pt x="470745" y="160743"/>
                </a:cubicBezTo>
                <a:cubicBezTo>
                  <a:pt x="470745" y="162533"/>
                  <a:pt x="468956" y="164323"/>
                  <a:pt x="467166" y="166113"/>
                </a:cubicBezTo>
                <a:cubicBezTo>
                  <a:pt x="467166" y="169693"/>
                  <a:pt x="467166" y="171483"/>
                  <a:pt x="465376" y="175063"/>
                </a:cubicBezTo>
                <a:cubicBezTo>
                  <a:pt x="463586" y="175063"/>
                  <a:pt x="463586" y="176853"/>
                  <a:pt x="463586" y="176853"/>
                </a:cubicBezTo>
                <a:cubicBezTo>
                  <a:pt x="463586" y="176853"/>
                  <a:pt x="465376" y="178643"/>
                  <a:pt x="465376" y="180432"/>
                </a:cubicBezTo>
                <a:cubicBezTo>
                  <a:pt x="467166" y="184012"/>
                  <a:pt x="465376" y="187592"/>
                  <a:pt x="463586" y="191172"/>
                </a:cubicBezTo>
                <a:cubicBezTo>
                  <a:pt x="467166" y="192962"/>
                  <a:pt x="468956" y="196542"/>
                  <a:pt x="470745" y="200121"/>
                </a:cubicBezTo>
                <a:cubicBezTo>
                  <a:pt x="474325" y="210861"/>
                  <a:pt x="468956" y="221600"/>
                  <a:pt x="458216" y="225180"/>
                </a:cubicBezTo>
                <a:cubicBezTo>
                  <a:pt x="454636" y="225180"/>
                  <a:pt x="452846" y="225180"/>
                  <a:pt x="451057" y="225180"/>
                </a:cubicBezTo>
                <a:cubicBezTo>
                  <a:pt x="449267" y="226970"/>
                  <a:pt x="447477" y="228760"/>
                  <a:pt x="443897" y="230550"/>
                </a:cubicBezTo>
                <a:cubicBezTo>
                  <a:pt x="436737" y="232340"/>
                  <a:pt x="429578" y="230550"/>
                  <a:pt x="425998" y="223390"/>
                </a:cubicBezTo>
                <a:cubicBezTo>
                  <a:pt x="418838" y="221600"/>
                  <a:pt x="411679" y="216231"/>
                  <a:pt x="409889" y="209071"/>
                </a:cubicBezTo>
                <a:cubicBezTo>
                  <a:pt x="408099" y="205491"/>
                  <a:pt x="408099" y="200121"/>
                  <a:pt x="409889" y="194752"/>
                </a:cubicBezTo>
                <a:cubicBezTo>
                  <a:pt x="408099" y="187592"/>
                  <a:pt x="411679" y="180432"/>
                  <a:pt x="417048" y="175063"/>
                </a:cubicBezTo>
                <a:cubicBezTo>
                  <a:pt x="417048" y="175063"/>
                  <a:pt x="415258" y="173273"/>
                  <a:pt x="415258" y="171483"/>
                </a:cubicBezTo>
                <a:cubicBezTo>
                  <a:pt x="409889" y="167903"/>
                  <a:pt x="406309" y="162533"/>
                  <a:pt x="406309" y="157164"/>
                </a:cubicBezTo>
                <a:cubicBezTo>
                  <a:pt x="404519" y="157164"/>
                  <a:pt x="400939" y="158954"/>
                  <a:pt x="399149" y="158954"/>
                </a:cubicBezTo>
                <a:cubicBezTo>
                  <a:pt x="399149" y="160743"/>
                  <a:pt x="399149" y="160743"/>
                  <a:pt x="399149" y="162533"/>
                </a:cubicBezTo>
                <a:cubicBezTo>
                  <a:pt x="400939" y="164323"/>
                  <a:pt x="402729" y="166113"/>
                  <a:pt x="402729" y="167903"/>
                </a:cubicBezTo>
                <a:cubicBezTo>
                  <a:pt x="404519" y="171483"/>
                  <a:pt x="402729" y="175063"/>
                  <a:pt x="400939" y="178643"/>
                </a:cubicBezTo>
                <a:cubicBezTo>
                  <a:pt x="404519" y="180432"/>
                  <a:pt x="406309" y="184012"/>
                  <a:pt x="408099" y="187592"/>
                </a:cubicBezTo>
                <a:cubicBezTo>
                  <a:pt x="411679" y="194752"/>
                  <a:pt x="408099" y="203701"/>
                  <a:pt x="402729" y="209071"/>
                </a:cubicBezTo>
                <a:cubicBezTo>
                  <a:pt x="402729" y="210861"/>
                  <a:pt x="404519" y="210861"/>
                  <a:pt x="404519" y="212651"/>
                </a:cubicBezTo>
                <a:cubicBezTo>
                  <a:pt x="406309" y="216231"/>
                  <a:pt x="404519" y="219810"/>
                  <a:pt x="402729" y="223390"/>
                </a:cubicBezTo>
                <a:cubicBezTo>
                  <a:pt x="406309" y="225180"/>
                  <a:pt x="408099" y="228760"/>
                  <a:pt x="409889" y="232340"/>
                </a:cubicBezTo>
                <a:cubicBezTo>
                  <a:pt x="411679" y="235920"/>
                  <a:pt x="411679" y="237709"/>
                  <a:pt x="411679" y="239499"/>
                </a:cubicBezTo>
                <a:lnTo>
                  <a:pt x="427788" y="239499"/>
                </a:lnTo>
                <a:lnTo>
                  <a:pt x="535182" y="239499"/>
                </a:lnTo>
                <a:lnTo>
                  <a:pt x="531602" y="287827"/>
                </a:lnTo>
                <a:lnTo>
                  <a:pt x="468956" y="776471"/>
                </a:lnTo>
                <a:lnTo>
                  <a:pt x="383040" y="776471"/>
                </a:lnTo>
                <a:lnTo>
                  <a:pt x="424208" y="287827"/>
                </a:lnTo>
                <a:lnTo>
                  <a:pt x="316814" y="287827"/>
                </a:lnTo>
                <a:lnTo>
                  <a:pt x="316814" y="776471"/>
                </a:lnTo>
                <a:lnTo>
                  <a:pt x="211209" y="776471"/>
                </a:lnTo>
                <a:lnTo>
                  <a:pt x="211209" y="287827"/>
                </a:lnTo>
                <a:lnTo>
                  <a:pt x="100235" y="287827"/>
                </a:lnTo>
                <a:lnTo>
                  <a:pt x="148562" y="774682"/>
                </a:lnTo>
                <a:lnTo>
                  <a:pt x="71596" y="774682"/>
                </a:lnTo>
                <a:lnTo>
                  <a:pt x="8950" y="286037"/>
                </a:lnTo>
                <a:lnTo>
                  <a:pt x="0" y="239499"/>
                </a:lnTo>
                <a:lnTo>
                  <a:pt x="1790" y="239499"/>
                </a:lnTo>
                <a:lnTo>
                  <a:pt x="62647" y="239499"/>
                </a:lnTo>
                <a:cubicBezTo>
                  <a:pt x="60857" y="237709"/>
                  <a:pt x="60857" y="234130"/>
                  <a:pt x="60857" y="232340"/>
                </a:cubicBezTo>
                <a:cubicBezTo>
                  <a:pt x="60857" y="225180"/>
                  <a:pt x="66227" y="218020"/>
                  <a:pt x="73386" y="214441"/>
                </a:cubicBezTo>
                <a:cubicBezTo>
                  <a:pt x="71596" y="210861"/>
                  <a:pt x="69806" y="209071"/>
                  <a:pt x="69806" y="205491"/>
                </a:cubicBezTo>
                <a:cubicBezTo>
                  <a:pt x="69806" y="200121"/>
                  <a:pt x="73386" y="194752"/>
                  <a:pt x="80546" y="194752"/>
                </a:cubicBezTo>
                <a:cubicBezTo>
                  <a:pt x="84126" y="194752"/>
                  <a:pt x="87705" y="198332"/>
                  <a:pt x="91285" y="200121"/>
                </a:cubicBezTo>
                <a:cubicBezTo>
                  <a:pt x="94865" y="198332"/>
                  <a:pt x="98445" y="196542"/>
                  <a:pt x="102025" y="196542"/>
                </a:cubicBezTo>
                <a:cubicBezTo>
                  <a:pt x="112764" y="196542"/>
                  <a:pt x="121714" y="205491"/>
                  <a:pt x="121714" y="216231"/>
                </a:cubicBezTo>
                <a:cubicBezTo>
                  <a:pt x="121714" y="219810"/>
                  <a:pt x="119924" y="221600"/>
                  <a:pt x="119924" y="223390"/>
                </a:cubicBezTo>
                <a:cubicBezTo>
                  <a:pt x="121714" y="225180"/>
                  <a:pt x="123504" y="228760"/>
                  <a:pt x="123504" y="232340"/>
                </a:cubicBezTo>
                <a:cubicBezTo>
                  <a:pt x="123504" y="235920"/>
                  <a:pt x="123504" y="237709"/>
                  <a:pt x="121714" y="239499"/>
                </a:cubicBezTo>
                <a:lnTo>
                  <a:pt x="144982" y="239499"/>
                </a:lnTo>
                <a:cubicBezTo>
                  <a:pt x="143193" y="237709"/>
                  <a:pt x="143193" y="235920"/>
                  <a:pt x="141403" y="234130"/>
                </a:cubicBezTo>
                <a:cubicBezTo>
                  <a:pt x="134243" y="232340"/>
                  <a:pt x="127083" y="226970"/>
                  <a:pt x="125293" y="219810"/>
                </a:cubicBezTo>
                <a:cubicBezTo>
                  <a:pt x="125293" y="216231"/>
                  <a:pt x="125293" y="214441"/>
                  <a:pt x="125293" y="210861"/>
                </a:cubicBezTo>
                <a:cubicBezTo>
                  <a:pt x="119924" y="207281"/>
                  <a:pt x="116344" y="201911"/>
                  <a:pt x="116344" y="194752"/>
                </a:cubicBezTo>
                <a:cubicBezTo>
                  <a:pt x="116344" y="191172"/>
                  <a:pt x="118134" y="189382"/>
                  <a:pt x="118134" y="187592"/>
                </a:cubicBezTo>
                <a:cubicBezTo>
                  <a:pt x="110974" y="189382"/>
                  <a:pt x="103815" y="187592"/>
                  <a:pt x="100235" y="180432"/>
                </a:cubicBezTo>
                <a:cubicBezTo>
                  <a:pt x="93075" y="178643"/>
                  <a:pt x="85916" y="173273"/>
                  <a:pt x="84126" y="166113"/>
                </a:cubicBezTo>
                <a:cubicBezTo>
                  <a:pt x="82336" y="162533"/>
                  <a:pt x="82336" y="157164"/>
                  <a:pt x="84126" y="151794"/>
                </a:cubicBezTo>
                <a:cubicBezTo>
                  <a:pt x="82336" y="142844"/>
                  <a:pt x="87705" y="132105"/>
                  <a:pt x="98445" y="130315"/>
                </a:cubicBezTo>
                <a:cubicBezTo>
                  <a:pt x="105604" y="126735"/>
                  <a:pt x="114554" y="130315"/>
                  <a:pt x="119924" y="135685"/>
                </a:cubicBezTo>
                <a:cubicBezTo>
                  <a:pt x="119924" y="132105"/>
                  <a:pt x="123504" y="130315"/>
                  <a:pt x="125293" y="130315"/>
                </a:cubicBezTo>
                <a:cubicBezTo>
                  <a:pt x="132453" y="126735"/>
                  <a:pt x="137823" y="130315"/>
                  <a:pt x="139613" y="137475"/>
                </a:cubicBezTo>
                <a:cubicBezTo>
                  <a:pt x="141403" y="141054"/>
                  <a:pt x="141403" y="144634"/>
                  <a:pt x="137823" y="148214"/>
                </a:cubicBezTo>
                <a:cubicBezTo>
                  <a:pt x="141403" y="150004"/>
                  <a:pt x="143193" y="153584"/>
                  <a:pt x="143193" y="155374"/>
                </a:cubicBezTo>
                <a:cubicBezTo>
                  <a:pt x="144982" y="157164"/>
                  <a:pt x="144982" y="158954"/>
                  <a:pt x="144982" y="160743"/>
                </a:cubicBezTo>
                <a:cubicBezTo>
                  <a:pt x="146772" y="160743"/>
                  <a:pt x="146772" y="162533"/>
                  <a:pt x="146772" y="162533"/>
                </a:cubicBezTo>
                <a:cubicBezTo>
                  <a:pt x="150352" y="160743"/>
                  <a:pt x="153932" y="158954"/>
                  <a:pt x="157512" y="158954"/>
                </a:cubicBezTo>
                <a:cubicBezTo>
                  <a:pt x="161092" y="158954"/>
                  <a:pt x="164671" y="160743"/>
                  <a:pt x="168251" y="162533"/>
                </a:cubicBezTo>
                <a:cubicBezTo>
                  <a:pt x="168251" y="153584"/>
                  <a:pt x="173621" y="146424"/>
                  <a:pt x="180781" y="144634"/>
                </a:cubicBezTo>
                <a:cubicBezTo>
                  <a:pt x="184360" y="142844"/>
                  <a:pt x="186150" y="142844"/>
                  <a:pt x="189730" y="142844"/>
                </a:cubicBezTo>
                <a:cubicBezTo>
                  <a:pt x="189730" y="133895"/>
                  <a:pt x="195100" y="124945"/>
                  <a:pt x="204049" y="121366"/>
                </a:cubicBezTo>
                <a:cubicBezTo>
                  <a:pt x="211209" y="117786"/>
                  <a:pt x="220159" y="121366"/>
                  <a:pt x="225528" y="126735"/>
                </a:cubicBezTo>
                <a:cubicBezTo>
                  <a:pt x="227318" y="124945"/>
                  <a:pt x="229108" y="123155"/>
                  <a:pt x="232688" y="121366"/>
                </a:cubicBezTo>
                <a:cubicBezTo>
                  <a:pt x="238058" y="119576"/>
                  <a:pt x="243427" y="123155"/>
                  <a:pt x="247007" y="130315"/>
                </a:cubicBezTo>
                <a:cubicBezTo>
                  <a:pt x="248797" y="133895"/>
                  <a:pt x="247007" y="137475"/>
                  <a:pt x="245217" y="141054"/>
                </a:cubicBezTo>
                <a:cubicBezTo>
                  <a:pt x="247007" y="141054"/>
                  <a:pt x="247007" y="142844"/>
                  <a:pt x="248797" y="144634"/>
                </a:cubicBezTo>
                <a:cubicBezTo>
                  <a:pt x="250587" y="137475"/>
                  <a:pt x="254167" y="132105"/>
                  <a:pt x="261326" y="130315"/>
                </a:cubicBezTo>
                <a:cubicBezTo>
                  <a:pt x="268486" y="126735"/>
                  <a:pt x="277436" y="130315"/>
                  <a:pt x="282805" y="135685"/>
                </a:cubicBezTo>
                <a:cubicBezTo>
                  <a:pt x="284595" y="133895"/>
                  <a:pt x="286385" y="132105"/>
                  <a:pt x="289965" y="130315"/>
                </a:cubicBezTo>
                <a:cubicBezTo>
                  <a:pt x="293545" y="128525"/>
                  <a:pt x="297125" y="128525"/>
                  <a:pt x="300704" y="132105"/>
                </a:cubicBezTo>
                <a:cubicBezTo>
                  <a:pt x="298914" y="123155"/>
                  <a:pt x="304284" y="115996"/>
                  <a:pt x="313234" y="112416"/>
                </a:cubicBezTo>
                <a:close/>
                <a:moveTo>
                  <a:pt x="259536" y="44399"/>
                </a:moveTo>
                <a:cubicBezTo>
                  <a:pt x="266695" y="40819"/>
                  <a:pt x="275645" y="44399"/>
                  <a:pt x="281015" y="49769"/>
                </a:cubicBezTo>
                <a:cubicBezTo>
                  <a:pt x="282805" y="47979"/>
                  <a:pt x="284594" y="46189"/>
                  <a:pt x="288174" y="44399"/>
                </a:cubicBezTo>
                <a:cubicBezTo>
                  <a:pt x="293544" y="42609"/>
                  <a:pt x="300704" y="46189"/>
                  <a:pt x="302494" y="51559"/>
                </a:cubicBezTo>
                <a:cubicBezTo>
                  <a:pt x="304283" y="55138"/>
                  <a:pt x="304283" y="58718"/>
                  <a:pt x="300704" y="64088"/>
                </a:cubicBezTo>
                <a:cubicBezTo>
                  <a:pt x="304283" y="65878"/>
                  <a:pt x="306073" y="69458"/>
                  <a:pt x="307863" y="73037"/>
                </a:cubicBezTo>
                <a:cubicBezTo>
                  <a:pt x="311443" y="83777"/>
                  <a:pt x="306073" y="94516"/>
                  <a:pt x="295334" y="98096"/>
                </a:cubicBezTo>
                <a:cubicBezTo>
                  <a:pt x="293544" y="98096"/>
                  <a:pt x="289964" y="98096"/>
                  <a:pt x="288174" y="98096"/>
                </a:cubicBezTo>
                <a:cubicBezTo>
                  <a:pt x="286384" y="99886"/>
                  <a:pt x="284594" y="101676"/>
                  <a:pt x="281015" y="103466"/>
                </a:cubicBezTo>
                <a:cubicBezTo>
                  <a:pt x="273855" y="105256"/>
                  <a:pt x="266695" y="103466"/>
                  <a:pt x="263116" y="96306"/>
                </a:cubicBezTo>
                <a:cubicBezTo>
                  <a:pt x="255956" y="94516"/>
                  <a:pt x="248796" y="89147"/>
                  <a:pt x="247006" y="81987"/>
                </a:cubicBezTo>
                <a:cubicBezTo>
                  <a:pt x="245217" y="76617"/>
                  <a:pt x="245217" y="71248"/>
                  <a:pt x="247006" y="67668"/>
                </a:cubicBezTo>
                <a:cubicBezTo>
                  <a:pt x="245217" y="56928"/>
                  <a:pt x="250586" y="47979"/>
                  <a:pt x="259536" y="44399"/>
                </a:cubicBezTo>
                <a:close/>
                <a:moveTo>
                  <a:pt x="193310" y="1441"/>
                </a:moveTo>
                <a:cubicBezTo>
                  <a:pt x="200469" y="-2139"/>
                  <a:pt x="209419" y="1441"/>
                  <a:pt x="214789" y="6811"/>
                </a:cubicBezTo>
                <a:cubicBezTo>
                  <a:pt x="216579" y="5021"/>
                  <a:pt x="218368" y="3231"/>
                  <a:pt x="221948" y="1441"/>
                </a:cubicBezTo>
                <a:cubicBezTo>
                  <a:pt x="227318" y="-349"/>
                  <a:pt x="234478" y="3231"/>
                  <a:pt x="236268" y="8601"/>
                </a:cubicBezTo>
                <a:cubicBezTo>
                  <a:pt x="238057" y="12180"/>
                  <a:pt x="236268" y="15760"/>
                  <a:pt x="234478" y="19340"/>
                </a:cubicBezTo>
                <a:cubicBezTo>
                  <a:pt x="238057" y="21130"/>
                  <a:pt x="239847" y="24710"/>
                  <a:pt x="241637" y="28290"/>
                </a:cubicBezTo>
                <a:cubicBezTo>
                  <a:pt x="245217" y="39029"/>
                  <a:pt x="239847" y="49768"/>
                  <a:pt x="229108" y="53348"/>
                </a:cubicBezTo>
                <a:cubicBezTo>
                  <a:pt x="227318" y="53348"/>
                  <a:pt x="223738" y="53348"/>
                  <a:pt x="221948" y="53348"/>
                </a:cubicBezTo>
                <a:cubicBezTo>
                  <a:pt x="220158" y="55138"/>
                  <a:pt x="218368" y="56928"/>
                  <a:pt x="214789" y="58718"/>
                </a:cubicBezTo>
                <a:cubicBezTo>
                  <a:pt x="207629" y="60508"/>
                  <a:pt x="200469" y="58718"/>
                  <a:pt x="196890" y="51558"/>
                </a:cubicBezTo>
                <a:cubicBezTo>
                  <a:pt x="189730" y="49768"/>
                  <a:pt x="182570" y="44399"/>
                  <a:pt x="180780" y="37239"/>
                </a:cubicBezTo>
                <a:cubicBezTo>
                  <a:pt x="178991" y="31869"/>
                  <a:pt x="178991" y="26500"/>
                  <a:pt x="180780" y="24710"/>
                </a:cubicBezTo>
                <a:cubicBezTo>
                  <a:pt x="178991" y="13970"/>
                  <a:pt x="184360" y="5021"/>
                  <a:pt x="193310" y="144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 w="17780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>
              <a:latin typeface="Microsoft YaHei" panose="020B0503020204020204" pitchFamily="34" charset="-122"/>
              <a:ea typeface="Microsoft YaHei" panose="020B0503020204020204" pitchFamily="34" charset="-122"/>
              <a:sym typeface="Microsoft YaHei" panose="020B0503020204020204" pitchFamily="34" charset="-122"/>
            </a:endParaRPr>
          </a:p>
        </p:txBody>
      </p:sp>
      <p:pic>
        <p:nvPicPr>
          <p:cNvPr id="44" name="LOGO">
            <a:extLst>
              <a:ext uri="{FF2B5EF4-FFF2-40B4-BE49-F238E27FC236}">
                <a16:creationId xmlns:a16="http://schemas.microsoft.com/office/drawing/2014/main" id="{022590F6-6F47-48F1-9FB7-18E4F8447C7B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0167099" y="634870"/>
            <a:ext cx="1371600" cy="182880"/>
          </a:xfrm>
          <a:custGeom>
            <a:avLst/>
            <a:gdLst>
              <a:gd name="connsiteX0" fmla="*/ -78 w 1371600"/>
              <a:gd name="connsiteY0" fmla="*/ -10 h 182880"/>
              <a:gd name="connsiteX1" fmla="*/ 1371522 w 1371600"/>
              <a:gd name="connsiteY1" fmla="*/ -10 h 182880"/>
              <a:gd name="connsiteX2" fmla="*/ 1371522 w 1371600"/>
              <a:gd name="connsiteY2" fmla="*/ 182870 h 182880"/>
              <a:gd name="connsiteX3" fmla="*/ -78 w 1371600"/>
              <a:gd name="connsiteY3" fmla="*/ 182870 h 1828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71600" h="182880">
                <a:moveTo>
                  <a:pt x="-78" y="-10"/>
                </a:moveTo>
                <a:lnTo>
                  <a:pt x="1371522" y="-10"/>
                </a:lnTo>
                <a:lnTo>
                  <a:pt x="1371522" y="182870"/>
                </a:lnTo>
                <a:lnTo>
                  <a:pt x="-78" y="182870"/>
                </a:lnTo>
                <a:close/>
              </a:path>
            </a:pathLst>
          </a:custGeom>
        </p:spPr>
      </p:pic>
    </p:spTree>
    <p:extLst>
      <p:ext uri="{BB962C8B-B14F-4D97-AF65-F5344CB8AC3E}">
        <p14:creationId xmlns:p14="http://schemas.microsoft.com/office/powerpoint/2010/main" val="308121289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split orient="vert" dir="in"/>
      </p:transition>
    </mc:Choice>
    <mc:Fallback xmlns="">
      <p:transition spd="slow">
        <p:split orient="vert" dir="in"/>
      </p:transition>
    </mc:Fallback>
  </mc:AlternateContent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E73A1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图片 4" descr="图形用户界面, 文本&#10;&#10;描述已自动生成">
            <a:extLst>
              <a:ext uri="{FF2B5EF4-FFF2-40B4-BE49-F238E27FC236}">
                <a16:creationId xmlns:a16="http://schemas.microsoft.com/office/drawing/2014/main" id="{F7EBA65D-6D0C-4CA1-9CFB-0D1D5FEF715E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8099" t="-3" b="87226"/>
          <a:stretch/>
        </p:blipFill>
        <p:spPr>
          <a:xfrm>
            <a:off x="10741025" y="1"/>
            <a:ext cx="1450975" cy="876300"/>
          </a:xfrm>
          <a:prstGeom prst="rect">
            <a:avLst/>
          </a:prstGeom>
          <a:solidFill>
            <a:srgbClr val="E73A1C"/>
          </a:solidFill>
        </p:spPr>
      </p:pic>
      <p:sp>
        <p:nvSpPr>
          <p:cNvPr id="2" name="文本框 1">
            <a:extLst>
              <a:ext uri="{FF2B5EF4-FFF2-40B4-BE49-F238E27FC236}">
                <a16:creationId xmlns:a16="http://schemas.microsoft.com/office/drawing/2014/main" id="{6A090379-B255-4BDB-B01A-320181CD454C}"/>
              </a:ext>
            </a:extLst>
          </p:cNvPr>
          <p:cNvSpPr txBox="1"/>
          <p:nvPr/>
        </p:nvSpPr>
        <p:spPr>
          <a:xfrm>
            <a:off x="607514" y="568881"/>
            <a:ext cx="671979" cy="3847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1900" dirty="0">
                <a:solidFill>
                  <a:schemeClr val="bg1"/>
                </a:solidFill>
              </a:rPr>
              <a:t>标注</a:t>
            </a:r>
          </a:p>
        </p:txBody>
      </p:sp>
      <p:sp>
        <p:nvSpPr>
          <p:cNvPr id="4" name="文本框 3">
            <a:extLst>
              <a:ext uri="{FF2B5EF4-FFF2-40B4-BE49-F238E27FC236}">
                <a16:creationId xmlns:a16="http://schemas.microsoft.com/office/drawing/2014/main" id="{31D66F26-A367-4D2F-9C9C-AAB0BFF15A04}"/>
              </a:ext>
            </a:extLst>
          </p:cNvPr>
          <p:cNvSpPr txBox="1"/>
          <p:nvPr/>
        </p:nvSpPr>
        <p:spPr>
          <a:xfrm>
            <a:off x="2437887" y="644726"/>
            <a:ext cx="928459" cy="31547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1450" dirty="0">
                <a:solidFill>
                  <a:schemeClr val="bg1"/>
                </a:solidFill>
              </a:rPr>
              <a:t>字体使用</a:t>
            </a:r>
          </a:p>
        </p:txBody>
      </p:sp>
      <p:sp>
        <p:nvSpPr>
          <p:cNvPr id="6" name="文本框 5">
            <a:extLst>
              <a:ext uri="{FF2B5EF4-FFF2-40B4-BE49-F238E27FC236}">
                <a16:creationId xmlns:a16="http://schemas.microsoft.com/office/drawing/2014/main" id="{28314ACD-88AB-4C67-954B-DF8F305021EB}"/>
              </a:ext>
            </a:extLst>
          </p:cNvPr>
          <p:cNvSpPr txBox="1"/>
          <p:nvPr/>
        </p:nvSpPr>
        <p:spPr>
          <a:xfrm>
            <a:off x="4152389" y="639963"/>
            <a:ext cx="556563" cy="31547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1450" dirty="0">
                <a:solidFill>
                  <a:schemeClr val="bg1"/>
                </a:solidFill>
              </a:rPr>
              <a:t>英文</a:t>
            </a:r>
          </a:p>
        </p:txBody>
      </p:sp>
      <p:sp>
        <p:nvSpPr>
          <p:cNvPr id="7" name="文本框 6">
            <a:extLst>
              <a:ext uri="{FF2B5EF4-FFF2-40B4-BE49-F238E27FC236}">
                <a16:creationId xmlns:a16="http://schemas.microsoft.com/office/drawing/2014/main" id="{ADB3B0AE-2466-4A01-92D5-6EF3D6A3BA6B}"/>
              </a:ext>
            </a:extLst>
          </p:cNvPr>
          <p:cNvSpPr txBox="1"/>
          <p:nvPr/>
        </p:nvSpPr>
        <p:spPr>
          <a:xfrm>
            <a:off x="4624099" y="638131"/>
            <a:ext cx="1300356" cy="31547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1450" dirty="0">
                <a:solidFill>
                  <a:schemeClr val="bg1"/>
                </a:solidFill>
              </a:rPr>
              <a:t>字制区喜脉体</a:t>
            </a:r>
          </a:p>
        </p:txBody>
      </p:sp>
      <p:sp>
        <p:nvSpPr>
          <p:cNvPr id="8" name="文本框 7">
            <a:extLst>
              <a:ext uri="{FF2B5EF4-FFF2-40B4-BE49-F238E27FC236}">
                <a16:creationId xmlns:a16="http://schemas.microsoft.com/office/drawing/2014/main" id="{D9F53C5D-3E99-4731-A919-A1C202D99646}"/>
              </a:ext>
            </a:extLst>
          </p:cNvPr>
          <p:cNvSpPr txBox="1"/>
          <p:nvPr/>
        </p:nvSpPr>
        <p:spPr>
          <a:xfrm>
            <a:off x="6285724" y="636299"/>
            <a:ext cx="1486304" cy="31547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1450" dirty="0">
                <a:solidFill>
                  <a:schemeClr val="bg1"/>
                </a:solidFill>
              </a:rPr>
              <a:t>（可商用字体）</a:t>
            </a:r>
          </a:p>
        </p:txBody>
      </p:sp>
      <p:sp>
        <p:nvSpPr>
          <p:cNvPr id="9" name="文本框 8">
            <a:extLst>
              <a:ext uri="{FF2B5EF4-FFF2-40B4-BE49-F238E27FC236}">
                <a16:creationId xmlns:a16="http://schemas.microsoft.com/office/drawing/2014/main" id="{846B5D9E-E9E9-4823-B915-9E129230D113}"/>
              </a:ext>
            </a:extLst>
          </p:cNvPr>
          <p:cNvSpPr txBox="1"/>
          <p:nvPr/>
        </p:nvSpPr>
        <p:spPr>
          <a:xfrm>
            <a:off x="4157152" y="1197176"/>
            <a:ext cx="556563" cy="31547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1450" dirty="0">
                <a:solidFill>
                  <a:schemeClr val="bg1"/>
                </a:solidFill>
              </a:rPr>
              <a:t>中文</a:t>
            </a:r>
          </a:p>
        </p:txBody>
      </p:sp>
      <p:sp>
        <p:nvSpPr>
          <p:cNvPr id="10" name="文本框 9">
            <a:extLst>
              <a:ext uri="{FF2B5EF4-FFF2-40B4-BE49-F238E27FC236}">
                <a16:creationId xmlns:a16="http://schemas.microsoft.com/office/drawing/2014/main" id="{4B776E46-FDAE-4E0C-9E91-3E1EE38599B7}"/>
              </a:ext>
            </a:extLst>
          </p:cNvPr>
          <p:cNvSpPr txBox="1"/>
          <p:nvPr/>
        </p:nvSpPr>
        <p:spPr>
          <a:xfrm>
            <a:off x="4628862" y="1195344"/>
            <a:ext cx="1300356" cy="31547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1450" dirty="0">
                <a:solidFill>
                  <a:schemeClr val="bg1"/>
                </a:solidFill>
              </a:rPr>
              <a:t>字制区喜脉体</a:t>
            </a:r>
          </a:p>
        </p:txBody>
      </p:sp>
      <p:sp>
        <p:nvSpPr>
          <p:cNvPr id="11" name="文本框 10">
            <a:extLst>
              <a:ext uri="{FF2B5EF4-FFF2-40B4-BE49-F238E27FC236}">
                <a16:creationId xmlns:a16="http://schemas.microsoft.com/office/drawing/2014/main" id="{4463ED80-8D31-4F84-8F79-7AC3890F8BB4}"/>
              </a:ext>
            </a:extLst>
          </p:cNvPr>
          <p:cNvSpPr txBox="1"/>
          <p:nvPr/>
        </p:nvSpPr>
        <p:spPr>
          <a:xfrm>
            <a:off x="6290487" y="1193512"/>
            <a:ext cx="1486304" cy="31547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1450" dirty="0">
                <a:solidFill>
                  <a:schemeClr val="bg1"/>
                </a:solidFill>
              </a:rPr>
              <a:t>（可商用字体）</a:t>
            </a:r>
          </a:p>
        </p:txBody>
      </p:sp>
      <p:sp>
        <p:nvSpPr>
          <p:cNvPr id="12" name="文本框 11">
            <a:extLst>
              <a:ext uri="{FF2B5EF4-FFF2-40B4-BE49-F238E27FC236}">
                <a16:creationId xmlns:a16="http://schemas.microsoft.com/office/drawing/2014/main" id="{B32E8BF2-4FB3-43A6-9467-00332077F5B3}"/>
              </a:ext>
            </a:extLst>
          </p:cNvPr>
          <p:cNvSpPr txBox="1"/>
          <p:nvPr/>
        </p:nvSpPr>
        <p:spPr>
          <a:xfrm>
            <a:off x="4626394" y="1442217"/>
            <a:ext cx="1906291" cy="31547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1450" dirty="0">
                <a:solidFill>
                  <a:schemeClr val="bg1"/>
                </a:solidFill>
              </a:rPr>
              <a:t>思源黑体</a:t>
            </a:r>
            <a:r>
              <a:rPr lang="en-US" altLang="zh-CN" sz="1450" dirty="0">
                <a:solidFill>
                  <a:schemeClr val="bg1"/>
                </a:solidFill>
              </a:rPr>
              <a:t> CN Normal</a:t>
            </a:r>
            <a:endParaRPr lang="zh-CN" altLang="en-US" sz="1450" dirty="0">
              <a:solidFill>
                <a:schemeClr val="bg1"/>
              </a:solidFill>
            </a:endParaRPr>
          </a:p>
        </p:txBody>
      </p:sp>
      <p:sp>
        <p:nvSpPr>
          <p:cNvPr id="13" name="文本框 12">
            <a:extLst>
              <a:ext uri="{FF2B5EF4-FFF2-40B4-BE49-F238E27FC236}">
                <a16:creationId xmlns:a16="http://schemas.microsoft.com/office/drawing/2014/main" id="{6F478245-AD02-4251-B019-E1F5AB5EE036}"/>
              </a:ext>
            </a:extLst>
          </p:cNvPr>
          <p:cNvSpPr txBox="1"/>
          <p:nvPr/>
        </p:nvSpPr>
        <p:spPr>
          <a:xfrm>
            <a:off x="6290487" y="1440385"/>
            <a:ext cx="1486304" cy="31547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1450" dirty="0">
                <a:solidFill>
                  <a:schemeClr val="bg1"/>
                </a:solidFill>
              </a:rPr>
              <a:t>（可商用字体）</a:t>
            </a:r>
          </a:p>
        </p:txBody>
      </p:sp>
      <p:sp>
        <p:nvSpPr>
          <p:cNvPr id="14" name="文本框 13">
            <a:extLst>
              <a:ext uri="{FF2B5EF4-FFF2-40B4-BE49-F238E27FC236}">
                <a16:creationId xmlns:a16="http://schemas.microsoft.com/office/drawing/2014/main" id="{CBD6FC15-FE8C-4589-8739-855797EBC675}"/>
              </a:ext>
            </a:extLst>
          </p:cNvPr>
          <p:cNvSpPr txBox="1"/>
          <p:nvPr/>
        </p:nvSpPr>
        <p:spPr>
          <a:xfrm>
            <a:off x="2444237" y="2030413"/>
            <a:ext cx="556563" cy="31547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1450" dirty="0">
                <a:solidFill>
                  <a:schemeClr val="bg1"/>
                </a:solidFill>
              </a:rPr>
              <a:t>行距</a:t>
            </a:r>
          </a:p>
        </p:txBody>
      </p:sp>
      <p:sp>
        <p:nvSpPr>
          <p:cNvPr id="15" name="文本框 14">
            <a:extLst>
              <a:ext uri="{FF2B5EF4-FFF2-40B4-BE49-F238E27FC236}">
                <a16:creationId xmlns:a16="http://schemas.microsoft.com/office/drawing/2014/main" id="{339FCA46-5B1B-487F-B93F-5EC3F3A9DF31}"/>
              </a:ext>
            </a:extLst>
          </p:cNvPr>
          <p:cNvSpPr txBox="1"/>
          <p:nvPr/>
        </p:nvSpPr>
        <p:spPr>
          <a:xfrm>
            <a:off x="4152389" y="2030413"/>
            <a:ext cx="556563" cy="31547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1450" dirty="0">
                <a:solidFill>
                  <a:schemeClr val="bg1"/>
                </a:solidFill>
              </a:rPr>
              <a:t>正文</a:t>
            </a:r>
          </a:p>
        </p:txBody>
      </p:sp>
      <p:sp>
        <p:nvSpPr>
          <p:cNvPr id="16" name="文本框 15">
            <a:extLst>
              <a:ext uri="{FF2B5EF4-FFF2-40B4-BE49-F238E27FC236}">
                <a16:creationId xmlns:a16="http://schemas.microsoft.com/office/drawing/2014/main" id="{A2850E9D-D02C-4F5F-BD7D-996AF895DFD1}"/>
              </a:ext>
            </a:extLst>
          </p:cNvPr>
          <p:cNvSpPr txBox="1"/>
          <p:nvPr/>
        </p:nvSpPr>
        <p:spPr>
          <a:xfrm>
            <a:off x="4565927" y="2024063"/>
            <a:ext cx="439544" cy="31547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450" dirty="0">
                <a:solidFill>
                  <a:schemeClr val="bg1"/>
                </a:solidFill>
              </a:rPr>
              <a:t>1.5</a:t>
            </a:r>
            <a:endParaRPr lang="zh-CN" altLang="en-US" sz="1450" dirty="0">
              <a:solidFill>
                <a:schemeClr val="bg1"/>
              </a:solidFill>
            </a:endParaRPr>
          </a:p>
        </p:txBody>
      </p:sp>
      <p:sp>
        <p:nvSpPr>
          <p:cNvPr id="17" name="文本框 16">
            <a:extLst>
              <a:ext uri="{FF2B5EF4-FFF2-40B4-BE49-F238E27FC236}">
                <a16:creationId xmlns:a16="http://schemas.microsoft.com/office/drawing/2014/main" id="{2D3D623D-1EC7-405A-8753-4867BC4E988F}"/>
              </a:ext>
            </a:extLst>
          </p:cNvPr>
          <p:cNvSpPr txBox="1"/>
          <p:nvPr/>
        </p:nvSpPr>
        <p:spPr>
          <a:xfrm>
            <a:off x="2450587" y="2856030"/>
            <a:ext cx="928459" cy="31547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1450" dirty="0">
                <a:solidFill>
                  <a:schemeClr val="bg1"/>
                </a:solidFill>
              </a:rPr>
              <a:t>图片出处</a:t>
            </a:r>
          </a:p>
        </p:txBody>
      </p:sp>
      <p:sp>
        <p:nvSpPr>
          <p:cNvPr id="18" name="文本框 17">
            <a:extLst>
              <a:ext uri="{FF2B5EF4-FFF2-40B4-BE49-F238E27FC236}">
                <a16:creationId xmlns:a16="http://schemas.microsoft.com/office/drawing/2014/main" id="{09A45B83-3683-45ED-920C-878B11408B92}"/>
              </a:ext>
            </a:extLst>
          </p:cNvPr>
          <p:cNvSpPr txBox="1"/>
          <p:nvPr/>
        </p:nvSpPr>
        <p:spPr>
          <a:xfrm>
            <a:off x="4152389" y="2850950"/>
            <a:ext cx="1632819" cy="31547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450" dirty="0">
                <a:solidFill>
                  <a:schemeClr val="bg1"/>
                </a:solidFill>
              </a:rPr>
              <a:t>www.pexels.com</a:t>
            </a:r>
            <a:endParaRPr lang="zh-CN" altLang="en-US" sz="1450" dirty="0">
              <a:solidFill>
                <a:schemeClr val="bg1"/>
              </a:solidFill>
            </a:endParaRPr>
          </a:p>
        </p:txBody>
      </p:sp>
      <p:sp>
        <p:nvSpPr>
          <p:cNvPr id="19" name="文本框 18">
            <a:extLst>
              <a:ext uri="{FF2B5EF4-FFF2-40B4-BE49-F238E27FC236}">
                <a16:creationId xmlns:a16="http://schemas.microsoft.com/office/drawing/2014/main" id="{DF0A0AE4-916C-45C5-8026-EB0D7386B448}"/>
              </a:ext>
            </a:extLst>
          </p:cNvPr>
          <p:cNvSpPr txBox="1"/>
          <p:nvPr/>
        </p:nvSpPr>
        <p:spPr>
          <a:xfrm>
            <a:off x="5913827" y="2857300"/>
            <a:ext cx="1858201" cy="31547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1450" dirty="0">
                <a:solidFill>
                  <a:schemeClr val="bg1"/>
                </a:solidFill>
              </a:rPr>
              <a:t>（可商用素材网站）</a:t>
            </a:r>
          </a:p>
        </p:txBody>
      </p:sp>
      <p:sp>
        <p:nvSpPr>
          <p:cNvPr id="20" name="文本框 19">
            <a:extLst>
              <a:ext uri="{FF2B5EF4-FFF2-40B4-BE49-F238E27FC236}">
                <a16:creationId xmlns:a16="http://schemas.microsoft.com/office/drawing/2014/main" id="{E0C55BB2-235C-40FE-9EB6-C5E1240652A2}"/>
              </a:ext>
            </a:extLst>
          </p:cNvPr>
          <p:cNvSpPr txBox="1"/>
          <p:nvPr/>
        </p:nvSpPr>
        <p:spPr>
          <a:xfrm>
            <a:off x="2450587" y="3696877"/>
            <a:ext cx="556563" cy="31547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1450" dirty="0">
                <a:solidFill>
                  <a:schemeClr val="bg1"/>
                </a:solidFill>
              </a:rPr>
              <a:t>声明</a:t>
            </a:r>
          </a:p>
        </p:txBody>
      </p:sp>
      <p:sp>
        <p:nvSpPr>
          <p:cNvPr id="21" name="文本框 20">
            <a:extLst>
              <a:ext uri="{FF2B5EF4-FFF2-40B4-BE49-F238E27FC236}">
                <a16:creationId xmlns:a16="http://schemas.microsoft.com/office/drawing/2014/main" id="{B2379B3A-134A-471A-BB6D-712F3CD6CC93}"/>
              </a:ext>
            </a:extLst>
          </p:cNvPr>
          <p:cNvSpPr txBox="1"/>
          <p:nvPr/>
        </p:nvSpPr>
        <p:spPr>
          <a:xfrm>
            <a:off x="4152389" y="3648627"/>
            <a:ext cx="7372531" cy="122911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dist">
              <a:lnSpc>
                <a:spcPct val="130000"/>
              </a:lnSpc>
            </a:pPr>
            <a:r>
              <a:rPr lang="zh-CN" altLang="en-US" sz="1450" dirty="0">
                <a:solidFill>
                  <a:schemeClr val="bg1"/>
                </a:solidFill>
              </a:rPr>
              <a:t>本网站所提供的任何信息内容</a:t>
            </a:r>
            <a:r>
              <a:rPr lang="en-US" altLang="zh-CN" sz="1450" dirty="0">
                <a:solidFill>
                  <a:schemeClr val="bg1"/>
                </a:solidFill>
              </a:rPr>
              <a:t>(</a:t>
            </a:r>
            <a:r>
              <a:rPr lang="zh-CN" altLang="en-US" sz="1450" dirty="0">
                <a:solidFill>
                  <a:schemeClr val="bg1"/>
                </a:solidFill>
              </a:rPr>
              <a:t>包括但不限于</a:t>
            </a:r>
            <a:r>
              <a:rPr lang="en-US" altLang="zh-CN" sz="1450" dirty="0">
                <a:solidFill>
                  <a:schemeClr val="bg1"/>
                </a:solidFill>
              </a:rPr>
              <a:t>PPT</a:t>
            </a:r>
            <a:r>
              <a:rPr lang="zh-CN" altLang="en-US" sz="1450" dirty="0">
                <a:solidFill>
                  <a:schemeClr val="bg1"/>
                </a:solidFill>
              </a:rPr>
              <a:t>模板、</a:t>
            </a:r>
            <a:r>
              <a:rPr lang="en-US" altLang="zh-CN" sz="1450" dirty="0">
                <a:solidFill>
                  <a:schemeClr val="bg1"/>
                </a:solidFill>
              </a:rPr>
              <a:t>Word</a:t>
            </a:r>
            <a:r>
              <a:rPr lang="zh-CN" altLang="en-US" sz="1450" dirty="0">
                <a:solidFill>
                  <a:schemeClr val="bg1"/>
                </a:solidFill>
              </a:rPr>
              <a:t>文档、</a:t>
            </a:r>
            <a:r>
              <a:rPr lang="en-US" altLang="zh-CN" sz="1450" dirty="0">
                <a:solidFill>
                  <a:schemeClr val="bg1"/>
                </a:solidFill>
              </a:rPr>
              <a:t>Excel</a:t>
            </a:r>
            <a:r>
              <a:rPr lang="zh-CN" altLang="en-US" sz="1450" dirty="0">
                <a:solidFill>
                  <a:schemeClr val="bg1"/>
                </a:solidFill>
              </a:rPr>
              <a:t>图标、图</a:t>
            </a:r>
            <a:endParaRPr lang="en-US" altLang="zh-CN" sz="1450" dirty="0">
              <a:solidFill>
                <a:schemeClr val="bg1"/>
              </a:solidFill>
            </a:endParaRPr>
          </a:p>
          <a:p>
            <a:pPr algn="dist">
              <a:lnSpc>
                <a:spcPct val="130000"/>
              </a:lnSpc>
            </a:pPr>
            <a:r>
              <a:rPr lang="zh-CN" altLang="en-US" sz="1450" dirty="0">
                <a:solidFill>
                  <a:schemeClr val="bg1"/>
                </a:solidFill>
              </a:rPr>
              <a:t>偏素材等</a:t>
            </a:r>
            <a:r>
              <a:rPr lang="en-US" altLang="zh-CN" sz="1450" dirty="0">
                <a:solidFill>
                  <a:schemeClr val="bg1"/>
                </a:solidFill>
              </a:rPr>
              <a:t>)</a:t>
            </a:r>
            <a:r>
              <a:rPr lang="zh-CN" altLang="en-US" sz="1450" dirty="0">
                <a:solidFill>
                  <a:schemeClr val="bg1"/>
                </a:solidFill>
              </a:rPr>
              <a:t> 均受</a:t>
            </a:r>
            <a:r>
              <a:rPr lang="en-US" altLang="zh-CN" sz="1450" dirty="0">
                <a:solidFill>
                  <a:schemeClr val="bg1"/>
                </a:solidFill>
              </a:rPr>
              <a:t>《</a:t>
            </a:r>
            <a:r>
              <a:rPr lang="zh-CN" altLang="en-US" sz="1450" dirty="0">
                <a:solidFill>
                  <a:schemeClr val="bg1"/>
                </a:solidFill>
              </a:rPr>
              <a:t>中华人民共和国著作权法</a:t>
            </a:r>
            <a:r>
              <a:rPr lang="en-US" altLang="zh-CN" sz="1450" dirty="0">
                <a:solidFill>
                  <a:schemeClr val="bg1"/>
                </a:solidFill>
              </a:rPr>
              <a:t>》</a:t>
            </a:r>
            <a:r>
              <a:rPr lang="zh-CN" altLang="en-US" sz="1450" dirty="0">
                <a:solidFill>
                  <a:schemeClr val="bg1"/>
                </a:solidFill>
              </a:rPr>
              <a:t>、</a:t>
            </a:r>
            <a:r>
              <a:rPr lang="en-US" altLang="zh-CN" sz="1450" dirty="0">
                <a:solidFill>
                  <a:schemeClr val="bg1"/>
                </a:solidFill>
              </a:rPr>
              <a:t>《</a:t>
            </a:r>
            <a:r>
              <a:rPr lang="zh-CN" altLang="en-US" sz="1450" dirty="0">
                <a:solidFill>
                  <a:schemeClr val="bg1"/>
                </a:solidFill>
              </a:rPr>
              <a:t>信息网络传播权保护条例</a:t>
            </a:r>
            <a:r>
              <a:rPr lang="en-US" altLang="zh-CN" sz="1450" dirty="0">
                <a:solidFill>
                  <a:schemeClr val="bg1"/>
                </a:solidFill>
              </a:rPr>
              <a:t>》</a:t>
            </a:r>
            <a:r>
              <a:rPr lang="zh-CN" altLang="en-US" sz="1450" dirty="0">
                <a:solidFill>
                  <a:schemeClr val="bg1"/>
                </a:solidFill>
              </a:rPr>
              <a:t>及其他适</a:t>
            </a:r>
            <a:endParaRPr lang="en-US" altLang="zh-CN" sz="1450" dirty="0">
              <a:solidFill>
                <a:schemeClr val="bg1"/>
              </a:solidFill>
            </a:endParaRPr>
          </a:p>
          <a:p>
            <a:pPr algn="dist">
              <a:lnSpc>
                <a:spcPct val="130000"/>
              </a:lnSpc>
            </a:pPr>
            <a:r>
              <a:rPr lang="zh-CN" altLang="en-US" sz="1450" dirty="0">
                <a:solidFill>
                  <a:schemeClr val="bg1"/>
                </a:solidFill>
              </a:rPr>
              <a:t>用的法律法规的保护，未经权利人书面明确授权，信息内容的任何部分</a:t>
            </a:r>
            <a:r>
              <a:rPr lang="en-US" altLang="zh-CN" sz="1450" dirty="0">
                <a:solidFill>
                  <a:schemeClr val="bg1"/>
                </a:solidFill>
              </a:rPr>
              <a:t>(</a:t>
            </a:r>
            <a:r>
              <a:rPr lang="zh-CN" altLang="en-US" sz="1450" dirty="0">
                <a:solidFill>
                  <a:schemeClr val="bg1"/>
                </a:solidFill>
              </a:rPr>
              <a:t>包括图片或图表</a:t>
            </a:r>
            <a:r>
              <a:rPr lang="en-US" altLang="zh-CN" sz="1450" dirty="0">
                <a:solidFill>
                  <a:schemeClr val="bg1"/>
                </a:solidFill>
              </a:rPr>
              <a:t>)</a:t>
            </a:r>
          </a:p>
          <a:p>
            <a:pPr algn="dist">
              <a:lnSpc>
                <a:spcPct val="130000"/>
              </a:lnSpc>
            </a:pPr>
            <a:r>
              <a:rPr lang="zh-CN" altLang="en-US" sz="1450" dirty="0">
                <a:solidFill>
                  <a:schemeClr val="bg1"/>
                </a:solidFill>
              </a:rPr>
              <a:t>不得被全部或部分的复制、传播、销售，否则将承担法律责任。</a:t>
            </a:r>
          </a:p>
        </p:txBody>
      </p:sp>
      <p:sp>
        <p:nvSpPr>
          <p:cNvPr id="22" name="文本框 21">
            <a:extLst>
              <a:ext uri="{FF2B5EF4-FFF2-40B4-BE49-F238E27FC236}">
                <a16:creationId xmlns:a16="http://schemas.microsoft.com/office/drawing/2014/main" id="{4C95FA45-01E6-44F5-963C-A9265839F7E8}"/>
              </a:ext>
            </a:extLst>
          </p:cNvPr>
          <p:cNvSpPr txBox="1"/>
          <p:nvPr/>
        </p:nvSpPr>
        <p:spPr>
          <a:xfrm>
            <a:off x="4152389" y="5911993"/>
            <a:ext cx="1388585" cy="31547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450" dirty="0">
                <a:solidFill>
                  <a:schemeClr val="bg1"/>
                </a:solidFill>
              </a:rPr>
              <a:t>OfficePLUS.cn</a:t>
            </a:r>
          </a:p>
        </p:txBody>
      </p:sp>
      <p:sp>
        <p:nvSpPr>
          <p:cNvPr id="23" name="文本框 22">
            <a:extLst>
              <a:ext uri="{FF2B5EF4-FFF2-40B4-BE49-F238E27FC236}">
                <a16:creationId xmlns:a16="http://schemas.microsoft.com/office/drawing/2014/main" id="{D5E8E2D6-04E0-4906-AB23-B8F100043334}"/>
              </a:ext>
            </a:extLst>
          </p:cNvPr>
          <p:cNvSpPr txBox="1"/>
          <p:nvPr/>
        </p:nvSpPr>
        <p:spPr>
          <a:xfrm>
            <a:off x="2450587" y="5924151"/>
            <a:ext cx="556563" cy="31547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1450" dirty="0">
                <a:solidFill>
                  <a:schemeClr val="bg1"/>
                </a:solidFill>
              </a:rPr>
              <a:t>作者</a:t>
            </a:r>
          </a:p>
        </p:txBody>
      </p:sp>
    </p:spTree>
    <p:extLst>
      <p:ext uri="{BB962C8B-B14F-4D97-AF65-F5344CB8AC3E}">
        <p14:creationId xmlns:p14="http://schemas.microsoft.com/office/powerpoint/2010/main" val="372571786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图片 2" descr="图形用户界面, 应用程序&#10;&#10;描述已自动生成">
            <a:extLst>
              <a:ext uri="{FF2B5EF4-FFF2-40B4-BE49-F238E27FC236}">
                <a16:creationId xmlns:a16="http://schemas.microsoft.com/office/drawing/2014/main" id="{198FAF58-88E5-4EA1-A4CF-B65B3E61118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6596144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图片 4" descr="图形用户界面, 应用程序&#10;&#10;描述已自动生成">
            <a:extLst>
              <a:ext uri="{FF2B5EF4-FFF2-40B4-BE49-F238E27FC236}">
                <a16:creationId xmlns:a16="http://schemas.microsoft.com/office/drawing/2014/main" id="{E895C819-D364-4A97-83CB-544C13E8D244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8292750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底版-渐变">
            <a:extLst>
              <a:ext uri="{FF2B5EF4-FFF2-40B4-BE49-F238E27FC236}">
                <a16:creationId xmlns:a16="http://schemas.microsoft.com/office/drawing/2014/main" id="{D0CF81E7-AE2D-4C5E-BE9B-D4E25CB4D658}"/>
              </a:ext>
            </a:extLst>
          </p:cNvPr>
          <p:cNvSpPr/>
          <p:nvPr/>
        </p:nvSpPr>
        <p:spPr>
          <a:xfrm>
            <a:off x="-14978" y="0"/>
            <a:ext cx="12206978" cy="6862722"/>
          </a:xfrm>
          <a:prstGeom prst="rect">
            <a:avLst/>
          </a:prstGeom>
          <a:gradFill flip="none" rotWithShape="1">
            <a:gsLst>
              <a:gs pos="75000">
                <a:schemeClr val="accent5">
                  <a:lumMod val="50000"/>
                </a:schemeClr>
              </a:gs>
              <a:gs pos="25000">
                <a:schemeClr val="accent5"/>
              </a:gs>
            </a:gsLst>
            <a:lin ang="5400000" scaled="0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>
              <a:latin typeface="+mj-ea"/>
              <a:ea typeface="+mj-ea"/>
            </a:endParaRPr>
          </a:p>
        </p:txBody>
      </p:sp>
      <p:grpSp>
        <p:nvGrpSpPr>
          <p:cNvPr id="2250" name="雪花">
            <a:extLst>
              <a:ext uri="{FF2B5EF4-FFF2-40B4-BE49-F238E27FC236}">
                <a16:creationId xmlns:a16="http://schemas.microsoft.com/office/drawing/2014/main" id="{B4C93E3E-B1C9-4CBC-86C4-464DE9E1FD35}"/>
              </a:ext>
            </a:extLst>
          </p:cNvPr>
          <p:cNvGrpSpPr/>
          <p:nvPr/>
        </p:nvGrpSpPr>
        <p:grpSpPr>
          <a:xfrm>
            <a:off x="135100" y="51594"/>
            <a:ext cx="11721103" cy="6740557"/>
            <a:chOff x="135100" y="51594"/>
            <a:chExt cx="11721103" cy="6740557"/>
          </a:xfrm>
        </p:grpSpPr>
        <p:sp>
          <p:nvSpPr>
            <p:cNvPr id="1016" name="任意多边形: 形状 1015">
              <a:extLst>
                <a:ext uri="{FF2B5EF4-FFF2-40B4-BE49-F238E27FC236}">
                  <a16:creationId xmlns:a16="http://schemas.microsoft.com/office/drawing/2014/main" id="{E7AF6731-A74C-4038-8737-F47D7EBB46D1}"/>
                </a:ext>
              </a:extLst>
            </p:cNvPr>
            <p:cNvSpPr/>
            <p:nvPr/>
          </p:nvSpPr>
          <p:spPr>
            <a:xfrm>
              <a:off x="543407" y="4989213"/>
              <a:ext cx="73874" cy="73874"/>
            </a:xfrm>
            <a:custGeom>
              <a:avLst/>
              <a:gdLst>
                <a:gd name="connsiteX0" fmla="*/ 75341 w 75340"/>
                <a:gd name="connsiteY0" fmla="*/ 37670 h 75340"/>
                <a:gd name="connsiteX1" fmla="*/ 37670 w 75340"/>
                <a:gd name="connsiteY1" fmla="*/ 0 h 75340"/>
                <a:gd name="connsiteX2" fmla="*/ 0 w 75340"/>
                <a:gd name="connsiteY2" fmla="*/ 37670 h 75340"/>
                <a:gd name="connsiteX3" fmla="*/ 37670 w 75340"/>
                <a:gd name="connsiteY3" fmla="*/ 75341 h 75340"/>
                <a:gd name="connsiteX4" fmla="*/ 75341 w 75340"/>
                <a:gd name="connsiteY4" fmla="*/ 37670 h 75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340" h="75340">
                  <a:moveTo>
                    <a:pt x="75341" y="37670"/>
                  </a:moveTo>
                  <a:cubicBezTo>
                    <a:pt x="75341" y="17308"/>
                    <a:pt x="59051" y="0"/>
                    <a:pt x="37670" y="0"/>
                  </a:cubicBezTo>
                  <a:cubicBezTo>
                    <a:pt x="17308" y="0"/>
                    <a:pt x="0" y="16290"/>
                    <a:pt x="0" y="37670"/>
                  </a:cubicBezTo>
                  <a:cubicBezTo>
                    <a:pt x="0" y="58033"/>
                    <a:pt x="16290" y="75341"/>
                    <a:pt x="37670" y="75341"/>
                  </a:cubicBezTo>
                  <a:cubicBezTo>
                    <a:pt x="58033" y="75341"/>
                    <a:pt x="75341" y="59051"/>
                    <a:pt x="75341" y="37670"/>
                  </a:cubicBezTo>
                  <a:close/>
                </a:path>
              </a:pathLst>
            </a:custGeom>
            <a:solidFill>
              <a:schemeClr val="bg1"/>
            </a:solidFill>
            <a:ln w="10176" cap="flat">
              <a:noFill/>
              <a:prstDash val="solid"/>
              <a:miter/>
            </a:ln>
            <a:effectLst>
              <a:softEdge rad="38100"/>
            </a:effectLst>
          </p:spPr>
          <p:txBody>
            <a:bodyPr rtlCol="0" anchor="ctr"/>
            <a:lstStyle/>
            <a:p>
              <a:endParaRPr lang="zh-CN" altLang="en-US">
                <a:latin typeface="+mj-ea"/>
                <a:ea typeface="+mj-ea"/>
              </a:endParaRPr>
            </a:p>
          </p:txBody>
        </p:sp>
        <p:sp>
          <p:nvSpPr>
            <p:cNvPr id="1042" name="任意多边形: 形状 1041">
              <a:extLst>
                <a:ext uri="{FF2B5EF4-FFF2-40B4-BE49-F238E27FC236}">
                  <a16:creationId xmlns:a16="http://schemas.microsoft.com/office/drawing/2014/main" id="{61E41A2C-31E6-4C0E-8B77-04A6EB7C44EA}"/>
                </a:ext>
              </a:extLst>
            </p:cNvPr>
            <p:cNvSpPr/>
            <p:nvPr/>
          </p:nvSpPr>
          <p:spPr>
            <a:xfrm>
              <a:off x="6506286" y="3578607"/>
              <a:ext cx="72877" cy="73874"/>
            </a:xfrm>
            <a:custGeom>
              <a:avLst/>
              <a:gdLst>
                <a:gd name="connsiteX0" fmla="*/ 74323 w 74323"/>
                <a:gd name="connsiteY0" fmla="*/ 37670 h 75340"/>
                <a:gd name="connsiteX1" fmla="*/ 36653 w 74323"/>
                <a:gd name="connsiteY1" fmla="*/ 0 h 75340"/>
                <a:gd name="connsiteX2" fmla="*/ 0 w 74323"/>
                <a:gd name="connsiteY2" fmla="*/ 37670 h 75340"/>
                <a:gd name="connsiteX3" fmla="*/ 36653 w 74323"/>
                <a:gd name="connsiteY3" fmla="*/ 75341 h 75340"/>
                <a:gd name="connsiteX4" fmla="*/ 74323 w 74323"/>
                <a:gd name="connsiteY4" fmla="*/ 37670 h 75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4323" h="75340">
                  <a:moveTo>
                    <a:pt x="74323" y="37670"/>
                  </a:moveTo>
                  <a:cubicBezTo>
                    <a:pt x="74323" y="17308"/>
                    <a:pt x="58033" y="0"/>
                    <a:pt x="36653" y="0"/>
                  </a:cubicBezTo>
                  <a:cubicBezTo>
                    <a:pt x="16290" y="0"/>
                    <a:pt x="0" y="16290"/>
                    <a:pt x="0" y="37670"/>
                  </a:cubicBezTo>
                  <a:cubicBezTo>
                    <a:pt x="0" y="58033"/>
                    <a:pt x="16290" y="75341"/>
                    <a:pt x="36653" y="75341"/>
                  </a:cubicBezTo>
                  <a:cubicBezTo>
                    <a:pt x="57015" y="74322"/>
                    <a:pt x="74323" y="58033"/>
                    <a:pt x="74323" y="37670"/>
                  </a:cubicBezTo>
                  <a:close/>
                </a:path>
              </a:pathLst>
            </a:custGeom>
            <a:solidFill>
              <a:schemeClr val="bg1"/>
            </a:solidFill>
            <a:ln w="10176" cap="flat">
              <a:noFill/>
              <a:prstDash val="solid"/>
              <a:miter/>
            </a:ln>
            <a:effectLst>
              <a:softEdge rad="38100"/>
            </a:effectLst>
          </p:spPr>
          <p:txBody>
            <a:bodyPr rtlCol="0" anchor="ctr"/>
            <a:lstStyle/>
            <a:p>
              <a:endParaRPr lang="zh-CN" altLang="en-US">
                <a:latin typeface="+mj-ea"/>
                <a:ea typeface="+mj-ea"/>
              </a:endParaRPr>
            </a:p>
          </p:txBody>
        </p:sp>
        <p:sp>
          <p:nvSpPr>
            <p:cNvPr id="1043" name="任意多边形: 形状 1042">
              <a:extLst>
                <a:ext uri="{FF2B5EF4-FFF2-40B4-BE49-F238E27FC236}">
                  <a16:creationId xmlns:a16="http://schemas.microsoft.com/office/drawing/2014/main" id="{FAAB6C92-8991-4C3A-ADDA-AA106EE9A11F}"/>
                </a:ext>
              </a:extLst>
            </p:cNvPr>
            <p:cNvSpPr/>
            <p:nvPr/>
          </p:nvSpPr>
          <p:spPr>
            <a:xfrm>
              <a:off x="6153884" y="4432158"/>
              <a:ext cx="107816" cy="109813"/>
            </a:xfrm>
            <a:custGeom>
              <a:avLst/>
              <a:gdLst>
                <a:gd name="connsiteX0" fmla="*/ 109956 w 109956"/>
                <a:gd name="connsiteY0" fmla="*/ 55996 h 111992"/>
                <a:gd name="connsiteX1" fmla="*/ 54979 w 109956"/>
                <a:gd name="connsiteY1" fmla="*/ 0 h 111992"/>
                <a:gd name="connsiteX2" fmla="*/ 0 w 109956"/>
                <a:gd name="connsiteY2" fmla="*/ 55996 h 111992"/>
                <a:gd name="connsiteX3" fmla="*/ 54979 w 109956"/>
                <a:gd name="connsiteY3" fmla="*/ 111993 h 111992"/>
                <a:gd name="connsiteX4" fmla="*/ 109956 w 109956"/>
                <a:gd name="connsiteY4" fmla="*/ 55996 h 111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9956" h="111992">
                  <a:moveTo>
                    <a:pt x="109956" y="55996"/>
                  </a:moveTo>
                  <a:cubicBezTo>
                    <a:pt x="109956" y="25453"/>
                    <a:pt x="85522" y="0"/>
                    <a:pt x="54979" y="0"/>
                  </a:cubicBezTo>
                  <a:cubicBezTo>
                    <a:pt x="24435" y="0"/>
                    <a:pt x="0" y="24435"/>
                    <a:pt x="0" y="55996"/>
                  </a:cubicBezTo>
                  <a:cubicBezTo>
                    <a:pt x="0" y="86540"/>
                    <a:pt x="24435" y="111993"/>
                    <a:pt x="54979" y="111993"/>
                  </a:cubicBezTo>
                  <a:cubicBezTo>
                    <a:pt x="85522" y="111993"/>
                    <a:pt x="109956" y="87558"/>
                    <a:pt x="109956" y="55996"/>
                  </a:cubicBezTo>
                  <a:close/>
                </a:path>
              </a:pathLst>
            </a:custGeom>
            <a:solidFill>
              <a:schemeClr val="bg1"/>
            </a:solidFill>
            <a:ln w="10176" cap="flat">
              <a:noFill/>
              <a:prstDash val="solid"/>
              <a:miter/>
            </a:ln>
            <a:effectLst>
              <a:softEdge rad="38100"/>
            </a:effectLst>
          </p:spPr>
          <p:txBody>
            <a:bodyPr rtlCol="0" anchor="ctr"/>
            <a:lstStyle/>
            <a:p>
              <a:endParaRPr lang="zh-CN" altLang="en-US">
                <a:latin typeface="+mj-ea"/>
                <a:ea typeface="+mj-ea"/>
              </a:endParaRPr>
            </a:p>
          </p:txBody>
        </p:sp>
        <p:sp>
          <p:nvSpPr>
            <p:cNvPr id="1046" name="任意多边形: 形状 1045">
              <a:extLst>
                <a:ext uri="{FF2B5EF4-FFF2-40B4-BE49-F238E27FC236}">
                  <a16:creationId xmlns:a16="http://schemas.microsoft.com/office/drawing/2014/main" id="{92DA2B67-6D34-4073-A379-472DCE6D58A3}"/>
                </a:ext>
              </a:extLst>
            </p:cNvPr>
            <p:cNvSpPr/>
            <p:nvPr/>
          </p:nvSpPr>
          <p:spPr>
            <a:xfrm>
              <a:off x="6097979" y="5274728"/>
              <a:ext cx="72876" cy="73874"/>
            </a:xfrm>
            <a:custGeom>
              <a:avLst/>
              <a:gdLst>
                <a:gd name="connsiteX0" fmla="*/ 74322 w 74322"/>
                <a:gd name="connsiteY0" fmla="*/ 37670 h 75340"/>
                <a:gd name="connsiteX1" fmla="*/ 36652 w 74322"/>
                <a:gd name="connsiteY1" fmla="*/ 0 h 75340"/>
                <a:gd name="connsiteX2" fmla="*/ 0 w 74322"/>
                <a:gd name="connsiteY2" fmla="*/ 37670 h 75340"/>
                <a:gd name="connsiteX3" fmla="*/ 36652 w 74322"/>
                <a:gd name="connsiteY3" fmla="*/ 75340 h 75340"/>
                <a:gd name="connsiteX4" fmla="*/ 74322 w 74322"/>
                <a:gd name="connsiteY4" fmla="*/ 37670 h 75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4322" h="75340">
                  <a:moveTo>
                    <a:pt x="74322" y="37670"/>
                  </a:moveTo>
                  <a:cubicBezTo>
                    <a:pt x="74322" y="17307"/>
                    <a:pt x="58033" y="0"/>
                    <a:pt x="36652" y="0"/>
                  </a:cubicBezTo>
                  <a:cubicBezTo>
                    <a:pt x="16290" y="0"/>
                    <a:pt x="0" y="16290"/>
                    <a:pt x="0" y="37670"/>
                  </a:cubicBezTo>
                  <a:cubicBezTo>
                    <a:pt x="0" y="58032"/>
                    <a:pt x="16290" y="75340"/>
                    <a:pt x="36652" y="75340"/>
                  </a:cubicBezTo>
                  <a:cubicBezTo>
                    <a:pt x="58033" y="75340"/>
                    <a:pt x="74322" y="59051"/>
                    <a:pt x="74322" y="37670"/>
                  </a:cubicBezTo>
                  <a:close/>
                </a:path>
              </a:pathLst>
            </a:custGeom>
            <a:solidFill>
              <a:schemeClr val="bg1"/>
            </a:solidFill>
            <a:ln w="10176" cap="flat">
              <a:noFill/>
              <a:prstDash val="solid"/>
              <a:miter/>
            </a:ln>
            <a:effectLst>
              <a:softEdge rad="38100"/>
            </a:effectLst>
          </p:spPr>
          <p:txBody>
            <a:bodyPr rtlCol="0" anchor="ctr"/>
            <a:lstStyle/>
            <a:p>
              <a:endParaRPr lang="zh-CN" altLang="en-US">
                <a:latin typeface="+mj-ea"/>
                <a:ea typeface="+mj-ea"/>
              </a:endParaRPr>
            </a:p>
          </p:txBody>
        </p:sp>
        <p:sp>
          <p:nvSpPr>
            <p:cNvPr id="1049" name="任意多边形: 形状 1048">
              <a:extLst>
                <a:ext uri="{FF2B5EF4-FFF2-40B4-BE49-F238E27FC236}">
                  <a16:creationId xmlns:a16="http://schemas.microsoft.com/office/drawing/2014/main" id="{FBD937DB-A6E9-46B3-B188-92BE20DD515C}"/>
                </a:ext>
              </a:extLst>
            </p:cNvPr>
            <p:cNvSpPr/>
            <p:nvPr/>
          </p:nvSpPr>
          <p:spPr>
            <a:xfrm>
              <a:off x="6227759" y="5911647"/>
              <a:ext cx="89847" cy="89847"/>
            </a:xfrm>
            <a:custGeom>
              <a:avLst/>
              <a:gdLst>
                <a:gd name="connsiteX0" fmla="*/ 91631 w 91630"/>
                <a:gd name="connsiteY0" fmla="*/ 45815 h 91630"/>
                <a:gd name="connsiteX1" fmla="*/ 45815 w 91630"/>
                <a:gd name="connsiteY1" fmla="*/ 0 h 91630"/>
                <a:gd name="connsiteX2" fmla="*/ 0 w 91630"/>
                <a:gd name="connsiteY2" fmla="*/ 45815 h 91630"/>
                <a:gd name="connsiteX3" fmla="*/ 45815 w 91630"/>
                <a:gd name="connsiteY3" fmla="*/ 91631 h 91630"/>
                <a:gd name="connsiteX4" fmla="*/ 91631 w 91630"/>
                <a:gd name="connsiteY4" fmla="*/ 45815 h 91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1630" h="91630">
                  <a:moveTo>
                    <a:pt x="91631" y="45815"/>
                  </a:moveTo>
                  <a:cubicBezTo>
                    <a:pt x="91631" y="20362"/>
                    <a:pt x="71268" y="0"/>
                    <a:pt x="45815" y="0"/>
                  </a:cubicBezTo>
                  <a:cubicBezTo>
                    <a:pt x="20362" y="0"/>
                    <a:pt x="0" y="20362"/>
                    <a:pt x="0" y="45815"/>
                  </a:cubicBezTo>
                  <a:cubicBezTo>
                    <a:pt x="0" y="71268"/>
                    <a:pt x="20362" y="91631"/>
                    <a:pt x="45815" y="91631"/>
                  </a:cubicBezTo>
                  <a:cubicBezTo>
                    <a:pt x="71268" y="91631"/>
                    <a:pt x="91631" y="70250"/>
                    <a:pt x="91631" y="45815"/>
                  </a:cubicBezTo>
                  <a:close/>
                </a:path>
              </a:pathLst>
            </a:custGeom>
            <a:solidFill>
              <a:schemeClr val="bg1"/>
            </a:solidFill>
            <a:ln w="10176" cap="flat">
              <a:noFill/>
              <a:prstDash val="solid"/>
              <a:miter/>
            </a:ln>
            <a:effectLst>
              <a:softEdge rad="38100"/>
            </a:effectLst>
          </p:spPr>
          <p:txBody>
            <a:bodyPr rtlCol="0" anchor="ctr"/>
            <a:lstStyle/>
            <a:p>
              <a:endParaRPr lang="zh-CN" altLang="en-US">
                <a:latin typeface="+mj-ea"/>
                <a:ea typeface="+mj-ea"/>
              </a:endParaRPr>
            </a:p>
          </p:txBody>
        </p:sp>
        <p:sp>
          <p:nvSpPr>
            <p:cNvPr id="1495" name="任意多边形: 形状 1494">
              <a:extLst>
                <a:ext uri="{FF2B5EF4-FFF2-40B4-BE49-F238E27FC236}">
                  <a16:creationId xmlns:a16="http://schemas.microsoft.com/office/drawing/2014/main" id="{885B6133-CBE8-4104-99A7-8BB641EF8904}"/>
                </a:ext>
              </a:extLst>
            </p:cNvPr>
            <p:cNvSpPr/>
            <p:nvPr/>
          </p:nvSpPr>
          <p:spPr>
            <a:xfrm>
              <a:off x="8446992" y="3626525"/>
              <a:ext cx="87851" cy="87851"/>
            </a:xfrm>
            <a:custGeom>
              <a:avLst/>
              <a:gdLst>
                <a:gd name="connsiteX0" fmla="*/ 89594 w 89594"/>
                <a:gd name="connsiteY0" fmla="*/ 44797 h 89594"/>
                <a:gd name="connsiteX1" fmla="*/ 44797 w 89594"/>
                <a:gd name="connsiteY1" fmla="*/ 0 h 89594"/>
                <a:gd name="connsiteX2" fmla="*/ 0 w 89594"/>
                <a:gd name="connsiteY2" fmla="*/ 44797 h 89594"/>
                <a:gd name="connsiteX3" fmla="*/ 44797 w 89594"/>
                <a:gd name="connsiteY3" fmla="*/ 89594 h 89594"/>
                <a:gd name="connsiteX4" fmla="*/ 89594 w 89594"/>
                <a:gd name="connsiteY4" fmla="*/ 44797 h 89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9594" h="89594">
                  <a:moveTo>
                    <a:pt x="89594" y="44797"/>
                  </a:moveTo>
                  <a:cubicBezTo>
                    <a:pt x="89594" y="20362"/>
                    <a:pt x="69232" y="0"/>
                    <a:pt x="44797" y="0"/>
                  </a:cubicBezTo>
                  <a:cubicBezTo>
                    <a:pt x="20362" y="0"/>
                    <a:pt x="0" y="20362"/>
                    <a:pt x="0" y="44797"/>
                  </a:cubicBezTo>
                  <a:cubicBezTo>
                    <a:pt x="0" y="69232"/>
                    <a:pt x="20362" y="89594"/>
                    <a:pt x="44797" y="89594"/>
                  </a:cubicBezTo>
                  <a:cubicBezTo>
                    <a:pt x="69232" y="89594"/>
                    <a:pt x="89594" y="70250"/>
                    <a:pt x="89594" y="44797"/>
                  </a:cubicBezTo>
                  <a:close/>
                </a:path>
              </a:pathLst>
            </a:custGeom>
            <a:solidFill>
              <a:schemeClr val="bg1"/>
            </a:solidFill>
            <a:ln w="10176" cap="flat">
              <a:noFill/>
              <a:prstDash val="solid"/>
              <a:miter/>
            </a:ln>
            <a:effectLst>
              <a:softEdge rad="38100"/>
            </a:effectLst>
          </p:spPr>
          <p:txBody>
            <a:bodyPr rtlCol="0" anchor="ctr"/>
            <a:lstStyle/>
            <a:p>
              <a:endParaRPr lang="zh-CN" altLang="en-US">
                <a:latin typeface="+mj-ea"/>
                <a:ea typeface="+mj-ea"/>
              </a:endParaRPr>
            </a:p>
          </p:txBody>
        </p:sp>
        <p:sp>
          <p:nvSpPr>
            <p:cNvPr id="1500" name="任意多边形: 形状 1499">
              <a:extLst>
                <a:ext uri="{FF2B5EF4-FFF2-40B4-BE49-F238E27FC236}">
                  <a16:creationId xmlns:a16="http://schemas.microsoft.com/office/drawing/2014/main" id="{BE8344CB-035B-4AB4-A25A-5662511746D4}"/>
                </a:ext>
              </a:extLst>
            </p:cNvPr>
            <p:cNvSpPr/>
            <p:nvPr/>
          </p:nvSpPr>
          <p:spPr>
            <a:xfrm>
              <a:off x="5158574" y="2889776"/>
              <a:ext cx="121793" cy="121793"/>
            </a:xfrm>
            <a:custGeom>
              <a:avLst/>
              <a:gdLst>
                <a:gd name="connsiteX0" fmla="*/ 124210 w 124210"/>
                <a:gd name="connsiteY0" fmla="*/ 62105 h 124210"/>
                <a:gd name="connsiteX1" fmla="*/ 62105 w 124210"/>
                <a:gd name="connsiteY1" fmla="*/ 0 h 124210"/>
                <a:gd name="connsiteX2" fmla="*/ 0 w 124210"/>
                <a:gd name="connsiteY2" fmla="*/ 62105 h 124210"/>
                <a:gd name="connsiteX3" fmla="*/ 62105 w 124210"/>
                <a:gd name="connsiteY3" fmla="*/ 124210 h 124210"/>
                <a:gd name="connsiteX4" fmla="*/ 124210 w 124210"/>
                <a:gd name="connsiteY4" fmla="*/ 62105 h 1242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4210" h="124210">
                  <a:moveTo>
                    <a:pt x="124210" y="62105"/>
                  </a:moveTo>
                  <a:cubicBezTo>
                    <a:pt x="124210" y="27489"/>
                    <a:pt x="96721" y="0"/>
                    <a:pt x="62105" y="0"/>
                  </a:cubicBezTo>
                  <a:cubicBezTo>
                    <a:pt x="27489" y="0"/>
                    <a:pt x="0" y="27489"/>
                    <a:pt x="0" y="62105"/>
                  </a:cubicBezTo>
                  <a:cubicBezTo>
                    <a:pt x="0" y="96721"/>
                    <a:pt x="27489" y="124210"/>
                    <a:pt x="62105" y="124210"/>
                  </a:cubicBezTo>
                  <a:cubicBezTo>
                    <a:pt x="96721" y="124210"/>
                    <a:pt x="124210" y="96721"/>
                    <a:pt x="124210" y="62105"/>
                  </a:cubicBezTo>
                  <a:close/>
                </a:path>
              </a:pathLst>
            </a:custGeom>
            <a:solidFill>
              <a:schemeClr val="bg1"/>
            </a:solidFill>
            <a:ln w="10176" cap="flat">
              <a:noFill/>
              <a:prstDash val="solid"/>
              <a:miter/>
            </a:ln>
            <a:effectLst>
              <a:softEdge rad="38100"/>
            </a:effectLst>
          </p:spPr>
          <p:txBody>
            <a:bodyPr rtlCol="0" anchor="ctr"/>
            <a:lstStyle/>
            <a:p>
              <a:endParaRPr lang="zh-CN" altLang="en-US">
                <a:latin typeface="+mj-ea"/>
                <a:ea typeface="+mj-ea"/>
              </a:endParaRPr>
            </a:p>
          </p:txBody>
        </p:sp>
        <p:sp>
          <p:nvSpPr>
            <p:cNvPr id="1501" name="任意多边形: 形状 1500">
              <a:extLst>
                <a:ext uri="{FF2B5EF4-FFF2-40B4-BE49-F238E27FC236}">
                  <a16:creationId xmlns:a16="http://schemas.microsoft.com/office/drawing/2014/main" id="{8ABA1569-2822-4BF4-9263-29BD64DBB31D}"/>
                </a:ext>
              </a:extLst>
            </p:cNvPr>
            <p:cNvSpPr/>
            <p:nvPr/>
          </p:nvSpPr>
          <p:spPr>
            <a:xfrm>
              <a:off x="4398863" y="4003884"/>
              <a:ext cx="115803" cy="115803"/>
            </a:xfrm>
            <a:custGeom>
              <a:avLst/>
              <a:gdLst>
                <a:gd name="connsiteX0" fmla="*/ 118102 w 118101"/>
                <a:gd name="connsiteY0" fmla="*/ 59051 h 118101"/>
                <a:gd name="connsiteX1" fmla="*/ 59051 w 118101"/>
                <a:gd name="connsiteY1" fmla="*/ 0 h 118101"/>
                <a:gd name="connsiteX2" fmla="*/ 0 w 118101"/>
                <a:gd name="connsiteY2" fmla="*/ 59051 h 118101"/>
                <a:gd name="connsiteX3" fmla="*/ 59051 w 118101"/>
                <a:gd name="connsiteY3" fmla="*/ 118102 h 118101"/>
                <a:gd name="connsiteX4" fmla="*/ 118102 w 118101"/>
                <a:gd name="connsiteY4" fmla="*/ 59051 h 1181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8101" h="118101">
                  <a:moveTo>
                    <a:pt x="118102" y="59051"/>
                  </a:moveTo>
                  <a:cubicBezTo>
                    <a:pt x="118102" y="26471"/>
                    <a:pt x="91631" y="0"/>
                    <a:pt x="59051" y="0"/>
                  </a:cubicBezTo>
                  <a:cubicBezTo>
                    <a:pt x="26471" y="0"/>
                    <a:pt x="0" y="26471"/>
                    <a:pt x="0" y="59051"/>
                  </a:cubicBezTo>
                  <a:cubicBezTo>
                    <a:pt x="0" y="91631"/>
                    <a:pt x="26471" y="118102"/>
                    <a:pt x="59051" y="118102"/>
                  </a:cubicBezTo>
                  <a:cubicBezTo>
                    <a:pt x="91631" y="118102"/>
                    <a:pt x="118102" y="91631"/>
                    <a:pt x="118102" y="59051"/>
                  </a:cubicBezTo>
                  <a:close/>
                </a:path>
              </a:pathLst>
            </a:custGeom>
            <a:solidFill>
              <a:schemeClr val="bg1"/>
            </a:solidFill>
            <a:ln w="10176" cap="flat">
              <a:noFill/>
              <a:prstDash val="solid"/>
              <a:miter/>
            </a:ln>
            <a:effectLst>
              <a:softEdge rad="38100"/>
            </a:effectLst>
          </p:spPr>
          <p:txBody>
            <a:bodyPr rtlCol="0" anchor="ctr"/>
            <a:lstStyle/>
            <a:p>
              <a:endParaRPr lang="zh-CN" altLang="en-US">
                <a:latin typeface="+mj-ea"/>
                <a:ea typeface="+mj-ea"/>
              </a:endParaRPr>
            </a:p>
          </p:txBody>
        </p:sp>
        <p:sp>
          <p:nvSpPr>
            <p:cNvPr id="1502" name="任意多边形: 形状 1501">
              <a:extLst>
                <a:ext uri="{FF2B5EF4-FFF2-40B4-BE49-F238E27FC236}">
                  <a16:creationId xmlns:a16="http://schemas.microsoft.com/office/drawing/2014/main" id="{3992DAA4-2CBF-4FEF-AF39-E03709EEC9FB}"/>
                </a:ext>
              </a:extLst>
            </p:cNvPr>
            <p:cNvSpPr/>
            <p:nvPr/>
          </p:nvSpPr>
          <p:spPr>
            <a:xfrm>
              <a:off x="3695057" y="2425563"/>
              <a:ext cx="93840" cy="93840"/>
            </a:xfrm>
            <a:custGeom>
              <a:avLst/>
              <a:gdLst>
                <a:gd name="connsiteX0" fmla="*/ 95703 w 95702"/>
                <a:gd name="connsiteY0" fmla="*/ 47852 h 95702"/>
                <a:gd name="connsiteX1" fmla="*/ 47852 w 95702"/>
                <a:gd name="connsiteY1" fmla="*/ 0 h 95702"/>
                <a:gd name="connsiteX2" fmla="*/ 0 w 95702"/>
                <a:gd name="connsiteY2" fmla="*/ 47852 h 95702"/>
                <a:gd name="connsiteX3" fmla="*/ 47852 w 95702"/>
                <a:gd name="connsiteY3" fmla="*/ 95703 h 95702"/>
                <a:gd name="connsiteX4" fmla="*/ 95703 w 95702"/>
                <a:gd name="connsiteY4" fmla="*/ 47852 h 95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702" h="95702">
                  <a:moveTo>
                    <a:pt x="95703" y="47852"/>
                  </a:moveTo>
                  <a:cubicBezTo>
                    <a:pt x="95703" y="21381"/>
                    <a:pt x="74322" y="0"/>
                    <a:pt x="47852" y="0"/>
                  </a:cubicBezTo>
                  <a:cubicBezTo>
                    <a:pt x="21381" y="0"/>
                    <a:pt x="0" y="21381"/>
                    <a:pt x="0" y="47852"/>
                  </a:cubicBezTo>
                  <a:cubicBezTo>
                    <a:pt x="0" y="74322"/>
                    <a:pt x="21381" y="95703"/>
                    <a:pt x="47852" y="95703"/>
                  </a:cubicBezTo>
                  <a:cubicBezTo>
                    <a:pt x="74322" y="95703"/>
                    <a:pt x="95703" y="74322"/>
                    <a:pt x="95703" y="47852"/>
                  </a:cubicBezTo>
                  <a:close/>
                </a:path>
              </a:pathLst>
            </a:custGeom>
            <a:solidFill>
              <a:schemeClr val="bg1"/>
            </a:solidFill>
            <a:ln w="10176" cap="flat">
              <a:noFill/>
              <a:prstDash val="solid"/>
              <a:miter/>
            </a:ln>
            <a:effectLst>
              <a:softEdge rad="38100"/>
            </a:effectLst>
          </p:spPr>
          <p:txBody>
            <a:bodyPr rtlCol="0" anchor="ctr"/>
            <a:lstStyle/>
            <a:p>
              <a:endParaRPr lang="zh-CN" altLang="en-US">
                <a:latin typeface="+mj-ea"/>
                <a:ea typeface="+mj-ea"/>
              </a:endParaRPr>
            </a:p>
          </p:txBody>
        </p:sp>
        <p:sp>
          <p:nvSpPr>
            <p:cNvPr id="1503" name="任意多边形: 形状 1502">
              <a:extLst>
                <a:ext uri="{FF2B5EF4-FFF2-40B4-BE49-F238E27FC236}">
                  <a16:creationId xmlns:a16="http://schemas.microsoft.com/office/drawing/2014/main" id="{05769E6D-6F0D-44A3-84DD-8A167D6E0A4E}"/>
                </a:ext>
              </a:extLst>
            </p:cNvPr>
            <p:cNvSpPr/>
            <p:nvPr/>
          </p:nvSpPr>
          <p:spPr>
            <a:xfrm>
              <a:off x="2204587" y="5039128"/>
              <a:ext cx="173705" cy="173705"/>
            </a:xfrm>
            <a:custGeom>
              <a:avLst/>
              <a:gdLst>
                <a:gd name="connsiteX0" fmla="*/ 177152 w 177152"/>
                <a:gd name="connsiteY0" fmla="*/ 88576 h 177152"/>
                <a:gd name="connsiteX1" fmla="*/ 88576 w 177152"/>
                <a:gd name="connsiteY1" fmla="*/ 0 h 177152"/>
                <a:gd name="connsiteX2" fmla="*/ 0 w 177152"/>
                <a:gd name="connsiteY2" fmla="*/ 88576 h 177152"/>
                <a:gd name="connsiteX3" fmla="*/ 88576 w 177152"/>
                <a:gd name="connsiteY3" fmla="*/ 177153 h 177152"/>
                <a:gd name="connsiteX4" fmla="*/ 177152 w 177152"/>
                <a:gd name="connsiteY4" fmla="*/ 88576 h 1771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7152" h="177152">
                  <a:moveTo>
                    <a:pt x="177152" y="88576"/>
                  </a:moveTo>
                  <a:cubicBezTo>
                    <a:pt x="177152" y="39707"/>
                    <a:pt x="137446" y="0"/>
                    <a:pt x="88576" y="0"/>
                  </a:cubicBezTo>
                  <a:cubicBezTo>
                    <a:pt x="39707" y="0"/>
                    <a:pt x="0" y="39707"/>
                    <a:pt x="0" y="88576"/>
                  </a:cubicBezTo>
                  <a:cubicBezTo>
                    <a:pt x="0" y="137446"/>
                    <a:pt x="39707" y="177153"/>
                    <a:pt x="88576" y="177153"/>
                  </a:cubicBezTo>
                  <a:cubicBezTo>
                    <a:pt x="137446" y="177153"/>
                    <a:pt x="177152" y="137446"/>
                    <a:pt x="177152" y="88576"/>
                  </a:cubicBezTo>
                  <a:close/>
                </a:path>
              </a:pathLst>
            </a:custGeom>
            <a:solidFill>
              <a:schemeClr val="bg1"/>
            </a:solidFill>
            <a:ln w="10176" cap="flat">
              <a:noFill/>
              <a:prstDash val="solid"/>
              <a:miter/>
            </a:ln>
            <a:effectLst>
              <a:softEdge rad="38100"/>
            </a:effectLst>
          </p:spPr>
          <p:txBody>
            <a:bodyPr rtlCol="0" anchor="ctr"/>
            <a:lstStyle/>
            <a:p>
              <a:endParaRPr lang="zh-CN" altLang="en-US">
                <a:latin typeface="+mj-ea"/>
                <a:ea typeface="+mj-ea"/>
              </a:endParaRPr>
            </a:p>
          </p:txBody>
        </p:sp>
        <p:sp>
          <p:nvSpPr>
            <p:cNvPr id="1508" name="任意多边形: 形状 1507">
              <a:extLst>
                <a:ext uri="{FF2B5EF4-FFF2-40B4-BE49-F238E27FC236}">
                  <a16:creationId xmlns:a16="http://schemas.microsoft.com/office/drawing/2014/main" id="{2948DB6E-FD6A-4014-8102-DAC6E0A8FD4F}"/>
                </a:ext>
              </a:extLst>
            </p:cNvPr>
            <p:cNvSpPr/>
            <p:nvPr/>
          </p:nvSpPr>
          <p:spPr>
            <a:xfrm>
              <a:off x="2166652" y="3172296"/>
              <a:ext cx="125786" cy="125787"/>
            </a:xfrm>
            <a:custGeom>
              <a:avLst/>
              <a:gdLst>
                <a:gd name="connsiteX0" fmla="*/ 128283 w 128282"/>
                <a:gd name="connsiteY0" fmla="*/ 64141 h 128283"/>
                <a:gd name="connsiteX1" fmla="*/ 64141 w 128282"/>
                <a:gd name="connsiteY1" fmla="*/ 0 h 128283"/>
                <a:gd name="connsiteX2" fmla="*/ 0 w 128282"/>
                <a:gd name="connsiteY2" fmla="*/ 64141 h 128283"/>
                <a:gd name="connsiteX3" fmla="*/ 64141 w 128282"/>
                <a:gd name="connsiteY3" fmla="*/ 128283 h 128283"/>
                <a:gd name="connsiteX4" fmla="*/ 128283 w 128282"/>
                <a:gd name="connsiteY4" fmla="*/ 64141 h 1282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8282" h="128283">
                  <a:moveTo>
                    <a:pt x="128283" y="64141"/>
                  </a:moveTo>
                  <a:cubicBezTo>
                    <a:pt x="128283" y="28507"/>
                    <a:pt x="99775" y="0"/>
                    <a:pt x="64141" y="0"/>
                  </a:cubicBezTo>
                  <a:cubicBezTo>
                    <a:pt x="28507" y="0"/>
                    <a:pt x="0" y="28507"/>
                    <a:pt x="0" y="64141"/>
                  </a:cubicBezTo>
                  <a:cubicBezTo>
                    <a:pt x="0" y="99775"/>
                    <a:pt x="28507" y="128283"/>
                    <a:pt x="64141" y="128283"/>
                  </a:cubicBezTo>
                  <a:cubicBezTo>
                    <a:pt x="99775" y="128283"/>
                    <a:pt x="128283" y="99775"/>
                    <a:pt x="128283" y="64141"/>
                  </a:cubicBezTo>
                  <a:close/>
                </a:path>
              </a:pathLst>
            </a:custGeom>
            <a:solidFill>
              <a:schemeClr val="bg1"/>
            </a:solidFill>
            <a:ln w="10176" cap="flat">
              <a:noFill/>
              <a:prstDash val="solid"/>
              <a:miter/>
            </a:ln>
            <a:effectLst>
              <a:softEdge rad="38100"/>
            </a:effectLst>
          </p:spPr>
          <p:txBody>
            <a:bodyPr rtlCol="0" anchor="ctr"/>
            <a:lstStyle/>
            <a:p>
              <a:endParaRPr lang="zh-CN" altLang="en-US">
                <a:latin typeface="+mj-ea"/>
                <a:ea typeface="+mj-ea"/>
              </a:endParaRPr>
            </a:p>
          </p:txBody>
        </p:sp>
        <p:sp>
          <p:nvSpPr>
            <p:cNvPr id="1510" name="任意多边形: 形状 1509">
              <a:extLst>
                <a:ext uri="{FF2B5EF4-FFF2-40B4-BE49-F238E27FC236}">
                  <a16:creationId xmlns:a16="http://schemas.microsoft.com/office/drawing/2014/main" id="{5D84C13F-91D4-4E0F-9F01-BC47B213758A}"/>
                </a:ext>
              </a:extLst>
            </p:cNvPr>
            <p:cNvSpPr/>
            <p:nvPr/>
          </p:nvSpPr>
          <p:spPr>
            <a:xfrm>
              <a:off x="3234839" y="5835776"/>
              <a:ext cx="174703" cy="175701"/>
            </a:xfrm>
            <a:custGeom>
              <a:avLst/>
              <a:gdLst>
                <a:gd name="connsiteX0" fmla="*/ 178170 w 178170"/>
                <a:gd name="connsiteY0" fmla="*/ 89595 h 179188"/>
                <a:gd name="connsiteX1" fmla="*/ 89594 w 178170"/>
                <a:gd name="connsiteY1" fmla="*/ 0 h 179188"/>
                <a:gd name="connsiteX2" fmla="*/ 0 w 178170"/>
                <a:gd name="connsiteY2" fmla="*/ 89595 h 179188"/>
                <a:gd name="connsiteX3" fmla="*/ 89594 w 178170"/>
                <a:gd name="connsiteY3" fmla="*/ 179189 h 179188"/>
                <a:gd name="connsiteX4" fmla="*/ 178170 w 178170"/>
                <a:gd name="connsiteY4" fmla="*/ 89595 h 179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8170" h="179188">
                  <a:moveTo>
                    <a:pt x="178170" y="89595"/>
                  </a:moveTo>
                  <a:cubicBezTo>
                    <a:pt x="178170" y="39707"/>
                    <a:pt x="138464" y="0"/>
                    <a:pt x="89594" y="0"/>
                  </a:cubicBezTo>
                  <a:cubicBezTo>
                    <a:pt x="40725" y="0"/>
                    <a:pt x="0" y="39707"/>
                    <a:pt x="0" y="89595"/>
                  </a:cubicBezTo>
                  <a:cubicBezTo>
                    <a:pt x="0" y="139482"/>
                    <a:pt x="39706" y="179189"/>
                    <a:pt x="89594" y="179189"/>
                  </a:cubicBezTo>
                  <a:cubicBezTo>
                    <a:pt x="138464" y="179189"/>
                    <a:pt x="178170" y="138464"/>
                    <a:pt x="178170" y="89595"/>
                  </a:cubicBezTo>
                  <a:close/>
                </a:path>
              </a:pathLst>
            </a:custGeom>
            <a:solidFill>
              <a:schemeClr val="bg1"/>
            </a:solidFill>
            <a:ln w="10176" cap="flat">
              <a:noFill/>
              <a:prstDash val="solid"/>
              <a:miter/>
            </a:ln>
            <a:effectLst>
              <a:softEdge rad="38100"/>
            </a:effectLst>
          </p:spPr>
          <p:txBody>
            <a:bodyPr rtlCol="0" anchor="ctr"/>
            <a:lstStyle/>
            <a:p>
              <a:endParaRPr lang="zh-CN" altLang="en-US">
                <a:latin typeface="+mj-ea"/>
                <a:ea typeface="+mj-ea"/>
              </a:endParaRPr>
            </a:p>
          </p:txBody>
        </p:sp>
        <p:sp>
          <p:nvSpPr>
            <p:cNvPr id="1513" name="任意多边形: 形状 1512">
              <a:extLst>
                <a:ext uri="{FF2B5EF4-FFF2-40B4-BE49-F238E27FC236}">
                  <a16:creationId xmlns:a16="http://schemas.microsoft.com/office/drawing/2014/main" id="{90E5DD96-D8C9-4AC2-87D9-36A6F4B641F6}"/>
                </a:ext>
              </a:extLst>
            </p:cNvPr>
            <p:cNvSpPr/>
            <p:nvPr/>
          </p:nvSpPr>
          <p:spPr>
            <a:xfrm>
              <a:off x="4707340" y="6231105"/>
              <a:ext cx="169711" cy="171709"/>
            </a:xfrm>
            <a:custGeom>
              <a:avLst/>
              <a:gdLst>
                <a:gd name="connsiteX0" fmla="*/ 173080 w 173079"/>
                <a:gd name="connsiteY0" fmla="*/ 87558 h 175116"/>
                <a:gd name="connsiteX1" fmla="*/ 86540 w 173079"/>
                <a:gd name="connsiteY1" fmla="*/ 0 h 175116"/>
                <a:gd name="connsiteX2" fmla="*/ 0 w 173079"/>
                <a:gd name="connsiteY2" fmla="*/ 87558 h 175116"/>
                <a:gd name="connsiteX3" fmla="*/ 86540 w 173079"/>
                <a:gd name="connsiteY3" fmla="*/ 175116 h 175116"/>
                <a:gd name="connsiteX4" fmla="*/ 173080 w 173079"/>
                <a:gd name="connsiteY4" fmla="*/ 87558 h 175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079" h="175116">
                  <a:moveTo>
                    <a:pt x="173080" y="87558"/>
                  </a:moveTo>
                  <a:cubicBezTo>
                    <a:pt x="173080" y="39706"/>
                    <a:pt x="134392" y="0"/>
                    <a:pt x="86540" y="0"/>
                  </a:cubicBezTo>
                  <a:cubicBezTo>
                    <a:pt x="38689" y="0"/>
                    <a:pt x="0" y="38688"/>
                    <a:pt x="0" y="87558"/>
                  </a:cubicBezTo>
                  <a:cubicBezTo>
                    <a:pt x="0" y="135409"/>
                    <a:pt x="38689" y="175116"/>
                    <a:pt x="86540" y="175116"/>
                  </a:cubicBezTo>
                  <a:cubicBezTo>
                    <a:pt x="133373" y="175116"/>
                    <a:pt x="173080" y="135409"/>
                    <a:pt x="173080" y="87558"/>
                  </a:cubicBezTo>
                  <a:close/>
                </a:path>
              </a:pathLst>
            </a:custGeom>
            <a:solidFill>
              <a:schemeClr val="bg1"/>
            </a:solidFill>
            <a:ln w="10176" cap="flat">
              <a:noFill/>
              <a:prstDash val="solid"/>
              <a:miter/>
            </a:ln>
            <a:effectLst>
              <a:softEdge rad="38100"/>
            </a:effectLst>
          </p:spPr>
          <p:txBody>
            <a:bodyPr rtlCol="0" anchor="ctr"/>
            <a:lstStyle/>
            <a:p>
              <a:endParaRPr lang="zh-CN" altLang="en-US">
                <a:latin typeface="+mj-ea"/>
                <a:ea typeface="+mj-ea"/>
              </a:endParaRPr>
            </a:p>
          </p:txBody>
        </p:sp>
        <p:sp>
          <p:nvSpPr>
            <p:cNvPr id="1516" name="任意多边形: 形状 1515">
              <a:extLst>
                <a:ext uri="{FF2B5EF4-FFF2-40B4-BE49-F238E27FC236}">
                  <a16:creationId xmlns:a16="http://schemas.microsoft.com/office/drawing/2014/main" id="{E7BC10E4-0746-445B-A650-27377ADC7F7F}"/>
                </a:ext>
              </a:extLst>
            </p:cNvPr>
            <p:cNvSpPr/>
            <p:nvPr/>
          </p:nvSpPr>
          <p:spPr>
            <a:xfrm>
              <a:off x="7638364" y="2904750"/>
              <a:ext cx="133772" cy="135769"/>
            </a:xfrm>
            <a:custGeom>
              <a:avLst/>
              <a:gdLst>
                <a:gd name="connsiteX0" fmla="*/ 136428 w 136427"/>
                <a:gd name="connsiteY0" fmla="*/ 69232 h 138463"/>
                <a:gd name="connsiteX1" fmla="*/ 68214 w 136427"/>
                <a:gd name="connsiteY1" fmla="*/ 0 h 138463"/>
                <a:gd name="connsiteX2" fmla="*/ 0 w 136427"/>
                <a:gd name="connsiteY2" fmla="*/ 69232 h 138463"/>
                <a:gd name="connsiteX3" fmla="*/ 68214 w 136427"/>
                <a:gd name="connsiteY3" fmla="*/ 138464 h 138463"/>
                <a:gd name="connsiteX4" fmla="*/ 136428 w 136427"/>
                <a:gd name="connsiteY4" fmla="*/ 69232 h 138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427" h="138463">
                  <a:moveTo>
                    <a:pt x="136428" y="69232"/>
                  </a:moveTo>
                  <a:cubicBezTo>
                    <a:pt x="136428" y="31561"/>
                    <a:pt x="105884" y="0"/>
                    <a:pt x="68214" y="0"/>
                  </a:cubicBezTo>
                  <a:cubicBezTo>
                    <a:pt x="30544" y="0"/>
                    <a:pt x="0" y="30544"/>
                    <a:pt x="0" y="69232"/>
                  </a:cubicBezTo>
                  <a:cubicBezTo>
                    <a:pt x="0" y="106902"/>
                    <a:pt x="30544" y="138464"/>
                    <a:pt x="68214" y="138464"/>
                  </a:cubicBezTo>
                  <a:cubicBezTo>
                    <a:pt x="105884" y="137446"/>
                    <a:pt x="136428" y="106902"/>
                    <a:pt x="136428" y="69232"/>
                  </a:cubicBezTo>
                  <a:close/>
                </a:path>
              </a:pathLst>
            </a:custGeom>
            <a:solidFill>
              <a:schemeClr val="bg1"/>
            </a:solidFill>
            <a:ln w="10176" cap="flat">
              <a:noFill/>
              <a:prstDash val="solid"/>
              <a:miter/>
            </a:ln>
            <a:effectLst>
              <a:softEdge rad="38100"/>
            </a:effectLst>
          </p:spPr>
          <p:txBody>
            <a:bodyPr rtlCol="0" anchor="ctr"/>
            <a:lstStyle/>
            <a:p>
              <a:endParaRPr lang="zh-CN" altLang="en-US">
                <a:latin typeface="+mj-ea"/>
                <a:ea typeface="+mj-ea"/>
              </a:endParaRPr>
            </a:p>
          </p:txBody>
        </p:sp>
        <p:sp>
          <p:nvSpPr>
            <p:cNvPr id="1521" name="任意多边形: 形状 1520">
              <a:extLst>
                <a:ext uri="{FF2B5EF4-FFF2-40B4-BE49-F238E27FC236}">
                  <a16:creationId xmlns:a16="http://schemas.microsoft.com/office/drawing/2014/main" id="{C2F069E0-DAF2-42D1-90C4-A306AB54FFAA}"/>
                </a:ext>
              </a:extLst>
            </p:cNvPr>
            <p:cNvSpPr/>
            <p:nvPr/>
          </p:nvSpPr>
          <p:spPr>
            <a:xfrm>
              <a:off x="8920188" y="3659469"/>
              <a:ext cx="88849" cy="89847"/>
            </a:xfrm>
            <a:custGeom>
              <a:avLst/>
              <a:gdLst>
                <a:gd name="connsiteX0" fmla="*/ 90612 w 90612"/>
                <a:gd name="connsiteY0" fmla="*/ 45815 h 91630"/>
                <a:gd name="connsiteX1" fmla="*/ 45815 w 90612"/>
                <a:gd name="connsiteY1" fmla="*/ 0 h 91630"/>
                <a:gd name="connsiteX2" fmla="*/ 0 w 90612"/>
                <a:gd name="connsiteY2" fmla="*/ 45815 h 91630"/>
                <a:gd name="connsiteX3" fmla="*/ 45815 w 90612"/>
                <a:gd name="connsiteY3" fmla="*/ 91631 h 91630"/>
                <a:gd name="connsiteX4" fmla="*/ 90612 w 90612"/>
                <a:gd name="connsiteY4" fmla="*/ 45815 h 91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0612" h="91630">
                  <a:moveTo>
                    <a:pt x="90612" y="45815"/>
                  </a:moveTo>
                  <a:cubicBezTo>
                    <a:pt x="90612" y="20362"/>
                    <a:pt x="70250" y="0"/>
                    <a:pt x="45815" y="0"/>
                  </a:cubicBezTo>
                  <a:cubicBezTo>
                    <a:pt x="20362" y="0"/>
                    <a:pt x="0" y="20362"/>
                    <a:pt x="0" y="45815"/>
                  </a:cubicBezTo>
                  <a:cubicBezTo>
                    <a:pt x="0" y="71268"/>
                    <a:pt x="20362" y="91631"/>
                    <a:pt x="45815" y="91631"/>
                  </a:cubicBezTo>
                  <a:cubicBezTo>
                    <a:pt x="70250" y="91631"/>
                    <a:pt x="90612" y="71268"/>
                    <a:pt x="90612" y="45815"/>
                  </a:cubicBezTo>
                  <a:close/>
                </a:path>
              </a:pathLst>
            </a:custGeom>
            <a:solidFill>
              <a:schemeClr val="bg1"/>
            </a:solidFill>
            <a:ln w="10176" cap="flat">
              <a:noFill/>
              <a:prstDash val="solid"/>
              <a:miter/>
            </a:ln>
            <a:effectLst>
              <a:softEdge rad="38100"/>
            </a:effectLst>
          </p:spPr>
          <p:txBody>
            <a:bodyPr rtlCol="0" anchor="ctr"/>
            <a:lstStyle/>
            <a:p>
              <a:endParaRPr lang="zh-CN" altLang="en-US">
                <a:latin typeface="+mj-ea"/>
                <a:ea typeface="+mj-ea"/>
              </a:endParaRPr>
            </a:p>
          </p:txBody>
        </p:sp>
        <p:sp>
          <p:nvSpPr>
            <p:cNvPr id="1525" name="任意多边形: 形状 1524">
              <a:extLst>
                <a:ext uri="{FF2B5EF4-FFF2-40B4-BE49-F238E27FC236}">
                  <a16:creationId xmlns:a16="http://schemas.microsoft.com/office/drawing/2014/main" id="{696C66C2-EA40-4C3F-9076-12BC9D8DB4C5}"/>
                </a:ext>
              </a:extLst>
            </p:cNvPr>
            <p:cNvSpPr/>
            <p:nvPr/>
          </p:nvSpPr>
          <p:spPr>
            <a:xfrm>
              <a:off x="7169160" y="6398821"/>
              <a:ext cx="93841" cy="93873"/>
            </a:xfrm>
            <a:custGeom>
              <a:avLst/>
              <a:gdLst>
                <a:gd name="connsiteX0" fmla="*/ 95703 w 95703"/>
                <a:gd name="connsiteY0" fmla="*/ 47852 h 95736"/>
                <a:gd name="connsiteX1" fmla="*/ 47852 w 95703"/>
                <a:gd name="connsiteY1" fmla="*/ 0 h 95736"/>
                <a:gd name="connsiteX2" fmla="*/ 0 w 95703"/>
                <a:gd name="connsiteY2" fmla="*/ 47852 h 95736"/>
                <a:gd name="connsiteX3" fmla="*/ 47852 w 95703"/>
                <a:gd name="connsiteY3" fmla="*/ 95703 h 95736"/>
                <a:gd name="connsiteX4" fmla="*/ 95703 w 95703"/>
                <a:gd name="connsiteY4" fmla="*/ 47852 h 95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703" h="95736">
                  <a:moveTo>
                    <a:pt x="95703" y="47852"/>
                  </a:moveTo>
                  <a:cubicBezTo>
                    <a:pt x="95703" y="21380"/>
                    <a:pt x="74322" y="0"/>
                    <a:pt x="47852" y="0"/>
                  </a:cubicBezTo>
                  <a:cubicBezTo>
                    <a:pt x="21380" y="0"/>
                    <a:pt x="0" y="21380"/>
                    <a:pt x="0" y="47852"/>
                  </a:cubicBezTo>
                  <a:cubicBezTo>
                    <a:pt x="0" y="74322"/>
                    <a:pt x="21380" y="95703"/>
                    <a:pt x="47852" y="95703"/>
                  </a:cubicBezTo>
                  <a:cubicBezTo>
                    <a:pt x="74322" y="96721"/>
                    <a:pt x="95703" y="74322"/>
                    <a:pt x="95703" y="47852"/>
                  </a:cubicBezTo>
                  <a:close/>
                </a:path>
              </a:pathLst>
            </a:custGeom>
            <a:solidFill>
              <a:schemeClr val="bg1"/>
            </a:solidFill>
            <a:ln w="10176" cap="flat">
              <a:noFill/>
              <a:prstDash val="solid"/>
              <a:miter/>
            </a:ln>
            <a:effectLst>
              <a:softEdge rad="38100"/>
            </a:effectLst>
          </p:spPr>
          <p:txBody>
            <a:bodyPr rtlCol="0" anchor="ctr"/>
            <a:lstStyle/>
            <a:p>
              <a:endParaRPr lang="zh-CN" altLang="en-US">
                <a:latin typeface="+mj-ea"/>
                <a:ea typeface="+mj-ea"/>
              </a:endParaRPr>
            </a:p>
          </p:txBody>
        </p:sp>
        <p:sp>
          <p:nvSpPr>
            <p:cNvPr id="1527" name="任意多边形: 形状 1526">
              <a:extLst>
                <a:ext uri="{FF2B5EF4-FFF2-40B4-BE49-F238E27FC236}">
                  <a16:creationId xmlns:a16="http://schemas.microsoft.com/office/drawing/2014/main" id="{9A8BE470-D43B-47ED-A9AC-FE94F73C194F}"/>
                </a:ext>
              </a:extLst>
            </p:cNvPr>
            <p:cNvSpPr/>
            <p:nvPr/>
          </p:nvSpPr>
          <p:spPr>
            <a:xfrm>
              <a:off x="6097979" y="3492752"/>
              <a:ext cx="105820" cy="105849"/>
            </a:xfrm>
            <a:custGeom>
              <a:avLst/>
              <a:gdLst>
                <a:gd name="connsiteX0" fmla="*/ 107920 w 107920"/>
                <a:gd name="connsiteY0" fmla="*/ 53960 h 107950"/>
                <a:gd name="connsiteX1" fmla="*/ 53960 w 107920"/>
                <a:gd name="connsiteY1" fmla="*/ 0 h 107950"/>
                <a:gd name="connsiteX2" fmla="*/ 0 w 107920"/>
                <a:gd name="connsiteY2" fmla="*/ 53960 h 107950"/>
                <a:gd name="connsiteX3" fmla="*/ 53960 w 107920"/>
                <a:gd name="connsiteY3" fmla="*/ 107920 h 107950"/>
                <a:gd name="connsiteX4" fmla="*/ 107920 w 107920"/>
                <a:gd name="connsiteY4" fmla="*/ 53960 h 107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7920" h="107950">
                  <a:moveTo>
                    <a:pt x="107920" y="53960"/>
                  </a:moveTo>
                  <a:cubicBezTo>
                    <a:pt x="107920" y="23417"/>
                    <a:pt x="83486" y="0"/>
                    <a:pt x="53960" y="0"/>
                  </a:cubicBezTo>
                  <a:cubicBezTo>
                    <a:pt x="24434" y="0"/>
                    <a:pt x="0" y="24434"/>
                    <a:pt x="0" y="53960"/>
                  </a:cubicBezTo>
                  <a:cubicBezTo>
                    <a:pt x="0" y="84504"/>
                    <a:pt x="24434" y="107920"/>
                    <a:pt x="53960" y="107920"/>
                  </a:cubicBezTo>
                  <a:cubicBezTo>
                    <a:pt x="83486" y="108938"/>
                    <a:pt x="107920" y="84504"/>
                    <a:pt x="107920" y="53960"/>
                  </a:cubicBezTo>
                  <a:close/>
                </a:path>
              </a:pathLst>
            </a:custGeom>
            <a:solidFill>
              <a:schemeClr val="bg1"/>
            </a:solidFill>
            <a:ln w="10176" cap="flat">
              <a:noFill/>
              <a:prstDash val="solid"/>
              <a:miter/>
            </a:ln>
            <a:effectLst>
              <a:softEdge rad="38100"/>
            </a:effectLst>
          </p:spPr>
          <p:txBody>
            <a:bodyPr rtlCol="0" anchor="ctr"/>
            <a:lstStyle/>
            <a:p>
              <a:endParaRPr lang="zh-CN" altLang="en-US">
                <a:latin typeface="+mj-ea"/>
                <a:ea typeface="+mj-ea"/>
              </a:endParaRPr>
            </a:p>
          </p:txBody>
        </p:sp>
        <p:sp>
          <p:nvSpPr>
            <p:cNvPr id="1528" name="任意多边形: 形状 1527">
              <a:extLst>
                <a:ext uri="{FF2B5EF4-FFF2-40B4-BE49-F238E27FC236}">
                  <a16:creationId xmlns:a16="http://schemas.microsoft.com/office/drawing/2014/main" id="{B9329066-A33B-465C-9FC4-85331E844D0E}"/>
                </a:ext>
              </a:extLst>
            </p:cNvPr>
            <p:cNvSpPr/>
            <p:nvPr/>
          </p:nvSpPr>
          <p:spPr>
            <a:xfrm>
              <a:off x="5659723" y="3649486"/>
              <a:ext cx="167715" cy="169711"/>
            </a:xfrm>
            <a:custGeom>
              <a:avLst/>
              <a:gdLst>
                <a:gd name="connsiteX0" fmla="*/ 171043 w 171043"/>
                <a:gd name="connsiteY0" fmla="*/ 86540 h 173079"/>
                <a:gd name="connsiteX1" fmla="*/ 85522 w 171043"/>
                <a:gd name="connsiteY1" fmla="*/ 0 h 173079"/>
                <a:gd name="connsiteX2" fmla="*/ 0 w 171043"/>
                <a:gd name="connsiteY2" fmla="*/ 86540 h 173079"/>
                <a:gd name="connsiteX3" fmla="*/ 85522 w 171043"/>
                <a:gd name="connsiteY3" fmla="*/ 173080 h 173079"/>
                <a:gd name="connsiteX4" fmla="*/ 171043 w 171043"/>
                <a:gd name="connsiteY4" fmla="*/ 86540 h 173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043" h="173079">
                  <a:moveTo>
                    <a:pt x="171043" y="86540"/>
                  </a:moveTo>
                  <a:cubicBezTo>
                    <a:pt x="171043" y="38689"/>
                    <a:pt x="132355" y="0"/>
                    <a:pt x="85522" y="0"/>
                  </a:cubicBezTo>
                  <a:cubicBezTo>
                    <a:pt x="37670" y="0"/>
                    <a:pt x="0" y="38689"/>
                    <a:pt x="0" y="86540"/>
                  </a:cubicBezTo>
                  <a:cubicBezTo>
                    <a:pt x="0" y="134392"/>
                    <a:pt x="38688" y="173080"/>
                    <a:pt x="85522" y="173080"/>
                  </a:cubicBezTo>
                  <a:cubicBezTo>
                    <a:pt x="133374" y="173080"/>
                    <a:pt x="171043" y="134392"/>
                    <a:pt x="171043" y="86540"/>
                  </a:cubicBezTo>
                  <a:close/>
                </a:path>
              </a:pathLst>
            </a:custGeom>
            <a:solidFill>
              <a:schemeClr val="bg1"/>
            </a:solidFill>
            <a:ln w="10176" cap="flat">
              <a:noFill/>
              <a:prstDash val="solid"/>
              <a:miter/>
            </a:ln>
            <a:effectLst>
              <a:softEdge rad="38100"/>
            </a:effectLst>
          </p:spPr>
          <p:txBody>
            <a:bodyPr rtlCol="0" anchor="ctr"/>
            <a:lstStyle/>
            <a:p>
              <a:endParaRPr lang="zh-CN" altLang="en-US">
                <a:latin typeface="+mj-ea"/>
                <a:ea typeface="+mj-ea"/>
              </a:endParaRPr>
            </a:p>
          </p:txBody>
        </p:sp>
        <p:sp>
          <p:nvSpPr>
            <p:cNvPr id="1532" name="任意多边形: 形状 1531">
              <a:extLst>
                <a:ext uri="{FF2B5EF4-FFF2-40B4-BE49-F238E27FC236}">
                  <a16:creationId xmlns:a16="http://schemas.microsoft.com/office/drawing/2014/main" id="{D3593075-5127-4B96-B9BB-CAD6E5A7B26D}"/>
                </a:ext>
              </a:extLst>
            </p:cNvPr>
            <p:cNvSpPr/>
            <p:nvPr/>
          </p:nvSpPr>
          <p:spPr>
            <a:xfrm>
              <a:off x="2988258" y="4535982"/>
              <a:ext cx="101826" cy="101826"/>
            </a:xfrm>
            <a:custGeom>
              <a:avLst/>
              <a:gdLst>
                <a:gd name="connsiteX0" fmla="*/ 103848 w 103847"/>
                <a:gd name="connsiteY0" fmla="*/ 51924 h 103847"/>
                <a:gd name="connsiteX1" fmla="*/ 51924 w 103847"/>
                <a:gd name="connsiteY1" fmla="*/ 0 h 103847"/>
                <a:gd name="connsiteX2" fmla="*/ 0 w 103847"/>
                <a:gd name="connsiteY2" fmla="*/ 51924 h 103847"/>
                <a:gd name="connsiteX3" fmla="*/ 51924 w 103847"/>
                <a:gd name="connsiteY3" fmla="*/ 103847 h 103847"/>
                <a:gd name="connsiteX4" fmla="*/ 103848 w 103847"/>
                <a:gd name="connsiteY4" fmla="*/ 51924 h 103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3847" h="103847">
                  <a:moveTo>
                    <a:pt x="103848" y="51924"/>
                  </a:moveTo>
                  <a:cubicBezTo>
                    <a:pt x="103848" y="23417"/>
                    <a:pt x="80431" y="0"/>
                    <a:pt x="51924" y="0"/>
                  </a:cubicBezTo>
                  <a:cubicBezTo>
                    <a:pt x="23417" y="0"/>
                    <a:pt x="0" y="23417"/>
                    <a:pt x="0" y="51924"/>
                  </a:cubicBezTo>
                  <a:cubicBezTo>
                    <a:pt x="0" y="80431"/>
                    <a:pt x="23417" y="103847"/>
                    <a:pt x="51924" y="103847"/>
                  </a:cubicBezTo>
                  <a:cubicBezTo>
                    <a:pt x="80431" y="103847"/>
                    <a:pt x="103848" y="80431"/>
                    <a:pt x="103848" y="51924"/>
                  </a:cubicBezTo>
                  <a:close/>
                </a:path>
              </a:pathLst>
            </a:custGeom>
            <a:solidFill>
              <a:schemeClr val="bg1"/>
            </a:solidFill>
            <a:ln w="10176" cap="flat">
              <a:noFill/>
              <a:prstDash val="solid"/>
              <a:miter/>
            </a:ln>
            <a:effectLst>
              <a:softEdge rad="38100"/>
            </a:effectLst>
          </p:spPr>
          <p:txBody>
            <a:bodyPr rtlCol="0" anchor="ctr"/>
            <a:lstStyle/>
            <a:p>
              <a:endParaRPr lang="zh-CN" altLang="en-US">
                <a:latin typeface="+mj-ea"/>
                <a:ea typeface="+mj-ea"/>
              </a:endParaRPr>
            </a:p>
          </p:txBody>
        </p:sp>
        <p:sp>
          <p:nvSpPr>
            <p:cNvPr id="1537" name="任意多边形: 形状 1536">
              <a:extLst>
                <a:ext uri="{FF2B5EF4-FFF2-40B4-BE49-F238E27FC236}">
                  <a16:creationId xmlns:a16="http://schemas.microsoft.com/office/drawing/2014/main" id="{652A8EBE-1D1A-485E-8176-F639D600EDAF}"/>
                </a:ext>
              </a:extLst>
            </p:cNvPr>
            <p:cNvSpPr/>
            <p:nvPr/>
          </p:nvSpPr>
          <p:spPr>
            <a:xfrm>
              <a:off x="135100" y="5059094"/>
              <a:ext cx="121793" cy="121819"/>
            </a:xfrm>
            <a:custGeom>
              <a:avLst/>
              <a:gdLst>
                <a:gd name="connsiteX0" fmla="*/ 124210 w 124210"/>
                <a:gd name="connsiteY0" fmla="*/ 62105 h 124236"/>
                <a:gd name="connsiteX1" fmla="*/ 62105 w 124210"/>
                <a:gd name="connsiteY1" fmla="*/ 0 h 124236"/>
                <a:gd name="connsiteX2" fmla="*/ 0 w 124210"/>
                <a:gd name="connsiteY2" fmla="*/ 62105 h 124236"/>
                <a:gd name="connsiteX3" fmla="*/ 62105 w 124210"/>
                <a:gd name="connsiteY3" fmla="*/ 124210 h 124236"/>
                <a:gd name="connsiteX4" fmla="*/ 124210 w 124210"/>
                <a:gd name="connsiteY4" fmla="*/ 62105 h 124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4210" h="124236">
                  <a:moveTo>
                    <a:pt x="124210" y="62105"/>
                  </a:moveTo>
                  <a:cubicBezTo>
                    <a:pt x="124210" y="27489"/>
                    <a:pt x="96721" y="0"/>
                    <a:pt x="62105" y="0"/>
                  </a:cubicBezTo>
                  <a:cubicBezTo>
                    <a:pt x="27489" y="0"/>
                    <a:pt x="0" y="27489"/>
                    <a:pt x="0" y="62105"/>
                  </a:cubicBezTo>
                  <a:cubicBezTo>
                    <a:pt x="0" y="96721"/>
                    <a:pt x="27489" y="124210"/>
                    <a:pt x="62105" y="124210"/>
                  </a:cubicBezTo>
                  <a:cubicBezTo>
                    <a:pt x="96721" y="125228"/>
                    <a:pt x="124210" y="96721"/>
                    <a:pt x="124210" y="62105"/>
                  </a:cubicBezTo>
                  <a:close/>
                </a:path>
              </a:pathLst>
            </a:custGeom>
            <a:solidFill>
              <a:schemeClr val="bg1"/>
            </a:solidFill>
            <a:ln w="10176" cap="flat">
              <a:noFill/>
              <a:prstDash val="solid"/>
              <a:miter/>
            </a:ln>
            <a:effectLst>
              <a:softEdge rad="38100"/>
            </a:effectLst>
          </p:spPr>
          <p:txBody>
            <a:bodyPr rtlCol="0" anchor="ctr"/>
            <a:lstStyle/>
            <a:p>
              <a:endParaRPr lang="zh-CN" altLang="en-US">
                <a:latin typeface="+mj-ea"/>
                <a:ea typeface="+mj-ea"/>
              </a:endParaRPr>
            </a:p>
          </p:txBody>
        </p:sp>
        <p:sp>
          <p:nvSpPr>
            <p:cNvPr id="1538" name="任意多边形: 形状 1537">
              <a:extLst>
                <a:ext uri="{FF2B5EF4-FFF2-40B4-BE49-F238E27FC236}">
                  <a16:creationId xmlns:a16="http://schemas.microsoft.com/office/drawing/2014/main" id="{693CD176-48A7-42F4-9168-5D538885BB55}"/>
                </a:ext>
              </a:extLst>
            </p:cNvPr>
            <p:cNvSpPr/>
            <p:nvPr/>
          </p:nvSpPr>
          <p:spPr>
            <a:xfrm>
              <a:off x="1131410" y="4798537"/>
              <a:ext cx="111810" cy="111810"/>
            </a:xfrm>
            <a:custGeom>
              <a:avLst/>
              <a:gdLst>
                <a:gd name="connsiteX0" fmla="*/ 114029 w 114029"/>
                <a:gd name="connsiteY0" fmla="*/ 57014 h 114029"/>
                <a:gd name="connsiteX1" fmla="*/ 57015 w 114029"/>
                <a:gd name="connsiteY1" fmla="*/ 0 h 114029"/>
                <a:gd name="connsiteX2" fmla="*/ 0 w 114029"/>
                <a:gd name="connsiteY2" fmla="*/ 57014 h 114029"/>
                <a:gd name="connsiteX3" fmla="*/ 57015 w 114029"/>
                <a:gd name="connsiteY3" fmla="*/ 114029 h 114029"/>
                <a:gd name="connsiteX4" fmla="*/ 114029 w 114029"/>
                <a:gd name="connsiteY4" fmla="*/ 57014 h 1140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4029" h="114029">
                  <a:moveTo>
                    <a:pt x="114029" y="57014"/>
                  </a:moveTo>
                  <a:cubicBezTo>
                    <a:pt x="114029" y="25453"/>
                    <a:pt x="88576" y="0"/>
                    <a:pt x="57015" y="0"/>
                  </a:cubicBezTo>
                  <a:cubicBezTo>
                    <a:pt x="25453" y="0"/>
                    <a:pt x="0" y="25453"/>
                    <a:pt x="0" y="57014"/>
                  </a:cubicBezTo>
                  <a:cubicBezTo>
                    <a:pt x="0" y="88576"/>
                    <a:pt x="25453" y="114029"/>
                    <a:pt x="57015" y="114029"/>
                  </a:cubicBezTo>
                  <a:cubicBezTo>
                    <a:pt x="88576" y="114029"/>
                    <a:pt x="114029" y="88576"/>
                    <a:pt x="114029" y="57014"/>
                  </a:cubicBezTo>
                  <a:close/>
                </a:path>
              </a:pathLst>
            </a:custGeom>
            <a:solidFill>
              <a:schemeClr val="bg1"/>
            </a:solidFill>
            <a:ln w="10176" cap="flat">
              <a:noFill/>
              <a:prstDash val="solid"/>
              <a:miter/>
            </a:ln>
            <a:effectLst>
              <a:softEdge rad="38100"/>
            </a:effectLst>
          </p:spPr>
          <p:txBody>
            <a:bodyPr rtlCol="0" anchor="ctr"/>
            <a:lstStyle/>
            <a:p>
              <a:endParaRPr lang="zh-CN" altLang="en-US">
                <a:latin typeface="+mj-ea"/>
                <a:ea typeface="+mj-ea"/>
              </a:endParaRPr>
            </a:p>
          </p:txBody>
        </p:sp>
        <p:sp>
          <p:nvSpPr>
            <p:cNvPr id="1539" name="任意多边形: 形状 1538">
              <a:extLst>
                <a:ext uri="{FF2B5EF4-FFF2-40B4-BE49-F238E27FC236}">
                  <a16:creationId xmlns:a16="http://schemas.microsoft.com/office/drawing/2014/main" id="{70E69D3C-BF86-4A13-AF93-66EE8C032140}"/>
                </a:ext>
              </a:extLst>
            </p:cNvPr>
            <p:cNvSpPr/>
            <p:nvPr/>
          </p:nvSpPr>
          <p:spPr>
            <a:xfrm>
              <a:off x="1711425" y="6561543"/>
              <a:ext cx="113807" cy="115803"/>
            </a:xfrm>
            <a:custGeom>
              <a:avLst/>
              <a:gdLst>
                <a:gd name="connsiteX0" fmla="*/ 116065 w 116065"/>
                <a:gd name="connsiteY0" fmla="*/ 59051 h 118101"/>
                <a:gd name="connsiteX1" fmla="*/ 58033 w 116065"/>
                <a:gd name="connsiteY1" fmla="*/ 0 h 118101"/>
                <a:gd name="connsiteX2" fmla="*/ 0 w 116065"/>
                <a:gd name="connsiteY2" fmla="*/ 59051 h 118101"/>
                <a:gd name="connsiteX3" fmla="*/ 58033 w 116065"/>
                <a:gd name="connsiteY3" fmla="*/ 118102 h 118101"/>
                <a:gd name="connsiteX4" fmla="*/ 116065 w 116065"/>
                <a:gd name="connsiteY4" fmla="*/ 59051 h 1181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6065" h="118101">
                  <a:moveTo>
                    <a:pt x="116065" y="59051"/>
                  </a:moveTo>
                  <a:cubicBezTo>
                    <a:pt x="116065" y="26471"/>
                    <a:pt x="89594" y="0"/>
                    <a:pt x="58033" y="0"/>
                  </a:cubicBezTo>
                  <a:cubicBezTo>
                    <a:pt x="25453" y="0"/>
                    <a:pt x="0" y="26471"/>
                    <a:pt x="0" y="59051"/>
                  </a:cubicBezTo>
                  <a:cubicBezTo>
                    <a:pt x="0" y="91631"/>
                    <a:pt x="26471" y="118102"/>
                    <a:pt x="58033" y="118102"/>
                  </a:cubicBezTo>
                  <a:cubicBezTo>
                    <a:pt x="90612" y="117083"/>
                    <a:pt x="116065" y="91631"/>
                    <a:pt x="116065" y="59051"/>
                  </a:cubicBezTo>
                  <a:close/>
                </a:path>
              </a:pathLst>
            </a:custGeom>
            <a:solidFill>
              <a:schemeClr val="bg1"/>
            </a:solidFill>
            <a:ln w="10176" cap="flat">
              <a:noFill/>
              <a:prstDash val="solid"/>
              <a:miter/>
            </a:ln>
            <a:effectLst>
              <a:softEdge rad="38100"/>
            </a:effectLst>
          </p:spPr>
          <p:txBody>
            <a:bodyPr rtlCol="0" anchor="ctr"/>
            <a:lstStyle/>
            <a:p>
              <a:endParaRPr lang="zh-CN" altLang="en-US">
                <a:latin typeface="+mj-ea"/>
                <a:ea typeface="+mj-ea"/>
              </a:endParaRPr>
            </a:p>
          </p:txBody>
        </p:sp>
        <p:sp>
          <p:nvSpPr>
            <p:cNvPr id="1547" name="任意多边形: 形状 1546">
              <a:extLst>
                <a:ext uri="{FF2B5EF4-FFF2-40B4-BE49-F238E27FC236}">
                  <a16:creationId xmlns:a16="http://schemas.microsoft.com/office/drawing/2014/main" id="{AF16376C-C4A4-4AAF-B252-2781867A1AA8}"/>
                </a:ext>
              </a:extLst>
            </p:cNvPr>
            <p:cNvSpPr/>
            <p:nvPr/>
          </p:nvSpPr>
          <p:spPr>
            <a:xfrm>
              <a:off x="8842320" y="5607164"/>
              <a:ext cx="113807" cy="113806"/>
            </a:xfrm>
            <a:custGeom>
              <a:avLst/>
              <a:gdLst>
                <a:gd name="connsiteX0" fmla="*/ 116066 w 116065"/>
                <a:gd name="connsiteY0" fmla="*/ 58033 h 116064"/>
                <a:gd name="connsiteX1" fmla="*/ 58033 w 116065"/>
                <a:gd name="connsiteY1" fmla="*/ 0 h 116064"/>
                <a:gd name="connsiteX2" fmla="*/ 0 w 116065"/>
                <a:gd name="connsiteY2" fmla="*/ 58033 h 116064"/>
                <a:gd name="connsiteX3" fmla="*/ 58033 w 116065"/>
                <a:gd name="connsiteY3" fmla="*/ 116065 h 116064"/>
                <a:gd name="connsiteX4" fmla="*/ 116066 w 116065"/>
                <a:gd name="connsiteY4" fmla="*/ 58033 h 116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6065" h="116064">
                  <a:moveTo>
                    <a:pt x="116066" y="58033"/>
                  </a:moveTo>
                  <a:cubicBezTo>
                    <a:pt x="116066" y="25453"/>
                    <a:pt x="90613" y="0"/>
                    <a:pt x="58033" y="0"/>
                  </a:cubicBezTo>
                  <a:cubicBezTo>
                    <a:pt x="26471" y="0"/>
                    <a:pt x="0" y="26471"/>
                    <a:pt x="0" y="58033"/>
                  </a:cubicBezTo>
                  <a:cubicBezTo>
                    <a:pt x="0" y="90612"/>
                    <a:pt x="25453" y="116065"/>
                    <a:pt x="58033" y="116065"/>
                  </a:cubicBezTo>
                  <a:cubicBezTo>
                    <a:pt x="89595" y="116065"/>
                    <a:pt x="116066" y="89594"/>
                    <a:pt x="116066" y="58033"/>
                  </a:cubicBezTo>
                  <a:close/>
                </a:path>
              </a:pathLst>
            </a:custGeom>
            <a:solidFill>
              <a:schemeClr val="bg1"/>
            </a:solidFill>
            <a:ln w="10176" cap="flat">
              <a:noFill/>
              <a:prstDash val="solid"/>
              <a:miter/>
            </a:ln>
            <a:effectLst>
              <a:softEdge rad="38100"/>
            </a:effectLst>
          </p:spPr>
          <p:txBody>
            <a:bodyPr rtlCol="0" anchor="ctr"/>
            <a:lstStyle/>
            <a:p>
              <a:endParaRPr lang="zh-CN" altLang="en-US">
                <a:latin typeface="+mj-ea"/>
                <a:ea typeface="+mj-ea"/>
              </a:endParaRPr>
            </a:p>
          </p:txBody>
        </p:sp>
        <p:sp>
          <p:nvSpPr>
            <p:cNvPr id="1548" name="任意多边形: 形状 1547">
              <a:extLst>
                <a:ext uri="{FF2B5EF4-FFF2-40B4-BE49-F238E27FC236}">
                  <a16:creationId xmlns:a16="http://schemas.microsoft.com/office/drawing/2014/main" id="{76F6499C-3D8E-41F8-AB78-571F0FD2DACA}"/>
                </a:ext>
              </a:extLst>
            </p:cNvPr>
            <p:cNvSpPr/>
            <p:nvPr/>
          </p:nvSpPr>
          <p:spPr>
            <a:xfrm>
              <a:off x="9325500" y="5801834"/>
              <a:ext cx="117799" cy="118798"/>
            </a:xfrm>
            <a:custGeom>
              <a:avLst/>
              <a:gdLst>
                <a:gd name="connsiteX0" fmla="*/ 120138 w 120137"/>
                <a:gd name="connsiteY0" fmla="*/ 60069 h 121155"/>
                <a:gd name="connsiteX1" fmla="*/ 60069 w 120137"/>
                <a:gd name="connsiteY1" fmla="*/ 0 h 121155"/>
                <a:gd name="connsiteX2" fmla="*/ 0 w 120137"/>
                <a:gd name="connsiteY2" fmla="*/ 60069 h 121155"/>
                <a:gd name="connsiteX3" fmla="*/ 60069 w 120137"/>
                <a:gd name="connsiteY3" fmla="*/ 121156 h 121155"/>
                <a:gd name="connsiteX4" fmla="*/ 120138 w 120137"/>
                <a:gd name="connsiteY4" fmla="*/ 60069 h 121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0137" h="121155">
                  <a:moveTo>
                    <a:pt x="120138" y="60069"/>
                  </a:moveTo>
                  <a:cubicBezTo>
                    <a:pt x="120138" y="26471"/>
                    <a:pt x="93667" y="0"/>
                    <a:pt x="60069" y="0"/>
                  </a:cubicBezTo>
                  <a:cubicBezTo>
                    <a:pt x="26471" y="0"/>
                    <a:pt x="0" y="27489"/>
                    <a:pt x="0" y="60069"/>
                  </a:cubicBezTo>
                  <a:cubicBezTo>
                    <a:pt x="0" y="93667"/>
                    <a:pt x="27489" y="121156"/>
                    <a:pt x="60069" y="121156"/>
                  </a:cubicBezTo>
                  <a:cubicBezTo>
                    <a:pt x="93667" y="121156"/>
                    <a:pt x="120138" y="93667"/>
                    <a:pt x="120138" y="60069"/>
                  </a:cubicBezTo>
                  <a:close/>
                </a:path>
              </a:pathLst>
            </a:custGeom>
            <a:solidFill>
              <a:schemeClr val="bg1"/>
            </a:solidFill>
            <a:ln w="10176" cap="flat">
              <a:noFill/>
              <a:prstDash val="solid"/>
              <a:miter/>
            </a:ln>
            <a:effectLst>
              <a:softEdge rad="38100"/>
            </a:effectLst>
          </p:spPr>
          <p:txBody>
            <a:bodyPr rtlCol="0" anchor="ctr"/>
            <a:lstStyle/>
            <a:p>
              <a:endParaRPr lang="zh-CN" altLang="en-US">
                <a:latin typeface="+mj-ea"/>
                <a:ea typeface="+mj-ea"/>
              </a:endParaRPr>
            </a:p>
          </p:txBody>
        </p:sp>
        <p:sp>
          <p:nvSpPr>
            <p:cNvPr id="1554" name="任意多边形: 形状 1553">
              <a:extLst>
                <a:ext uri="{FF2B5EF4-FFF2-40B4-BE49-F238E27FC236}">
                  <a16:creationId xmlns:a16="http://schemas.microsoft.com/office/drawing/2014/main" id="{5F886F5A-2DEF-4842-80CD-0A7D8615EB4B}"/>
                </a:ext>
              </a:extLst>
            </p:cNvPr>
            <p:cNvSpPr/>
            <p:nvPr/>
          </p:nvSpPr>
          <p:spPr>
            <a:xfrm>
              <a:off x="4628474" y="6682338"/>
              <a:ext cx="108815" cy="109813"/>
            </a:xfrm>
            <a:custGeom>
              <a:avLst/>
              <a:gdLst>
                <a:gd name="connsiteX0" fmla="*/ 110975 w 110974"/>
                <a:gd name="connsiteY0" fmla="*/ 55996 h 111992"/>
                <a:gd name="connsiteX1" fmla="*/ 54978 w 110974"/>
                <a:gd name="connsiteY1" fmla="*/ 0 h 111992"/>
                <a:gd name="connsiteX2" fmla="*/ 0 w 110974"/>
                <a:gd name="connsiteY2" fmla="*/ 55996 h 111992"/>
                <a:gd name="connsiteX3" fmla="*/ 54978 w 110974"/>
                <a:gd name="connsiteY3" fmla="*/ 111993 h 111992"/>
                <a:gd name="connsiteX4" fmla="*/ 110975 w 110974"/>
                <a:gd name="connsiteY4" fmla="*/ 55996 h 111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0974" h="111992">
                  <a:moveTo>
                    <a:pt x="110975" y="55996"/>
                  </a:moveTo>
                  <a:cubicBezTo>
                    <a:pt x="110975" y="25453"/>
                    <a:pt x="86540" y="0"/>
                    <a:pt x="54978" y="0"/>
                  </a:cubicBezTo>
                  <a:cubicBezTo>
                    <a:pt x="24435" y="0"/>
                    <a:pt x="0" y="25453"/>
                    <a:pt x="0" y="55996"/>
                  </a:cubicBezTo>
                  <a:cubicBezTo>
                    <a:pt x="0" y="86540"/>
                    <a:pt x="24435" y="111993"/>
                    <a:pt x="54978" y="111993"/>
                  </a:cubicBezTo>
                  <a:cubicBezTo>
                    <a:pt x="85522" y="111993"/>
                    <a:pt x="110975" y="86540"/>
                    <a:pt x="110975" y="55996"/>
                  </a:cubicBezTo>
                  <a:close/>
                </a:path>
              </a:pathLst>
            </a:custGeom>
            <a:solidFill>
              <a:schemeClr val="bg1"/>
            </a:solidFill>
            <a:ln w="10176" cap="flat">
              <a:noFill/>
              <a:prstDash val="solid"/>
              <a:miter/>
            </a:ln>
            <a:effectLst>
              <a:softEdge rad="38100"/>
            </a:effectLst>
          </p:spPr>
          <p:txBody>
            <a:bodyPr rtlCol="0" anchor="ctr"/>
            <a:lstStyle/>
            <a:p>
              <a:endParaRPr lang="zh-CN" altLang="en-US">
                <a:latin typeface="+mj-ea"/>
                <a:ea typeface="+mj-ea"/>
              </a:endParaRPr>
            </a:p>
          </p:txBody>
        </p:sp>
        <p:sp>
          <p:nvSpPr>
            <p:cNvPr id="1921" name="任意多边形: 形状 1920">
              <a:extLst>
                <a:ext uri="{FF2B5EF4-FFF2-40B4-BE49-F238E27FC236}">
                  <a16:creationId xmlns:a16="http://schemas.microsoft.com/office/drawing/2014/main" id="{04F1292D-E107-439E-B19E-98FC8CFE2EC6}"/>
                </a:ext>
              </a:extLst>
            </p:cNvPr>
            <p:cNvSpPr/>
            <p:nvPr/>
          </p:nvSpPr>
          <p:spPr>
            <a:xfrm>
              <a:off x="1810257" y="444925"/>
              <a:ext cx="137766" cy="137765"/>
            </a:xfrm>
            <a:custGeom>
              <a:avLst/>
              <a:gdLst>
                <a:gd name="connsiteX0" fmla="*/ 140500 w 140500"/>
                <a:gd name="connsiteY0" fmla="*/ 70250 h 140499"/>
                <a:gd name="connsiteX1" fmla="*/ 70250 w 140500"/>
                <a:gd name="connsiteY1" fmla="*/ 0 h 140499"/>
                <a:gd name="connsiteX2" fmla="*/ 0 w 140500"/>
                <a:gd name="connsiteY2" fmla="*/ 70250 h 140499"/>
                <a:gd name="connsiteX3" fmla="*/ 70250 w 140500"/>
                <a:gd name="connsiteY3" fmla="*/ 140500 h 140499"/>
                <a:gd name="connsiteX4" fmla="*/ 140500 w 140500"/>
                <a:gd name="connsiteY4" fmla="*/ 70250 h 140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0500" h="140499">
                  <a:moveTo>
                    <a:pt x="140500" y="70250"/>
                  </a:moveTo>
                  <a:cubicBezTo>
                    <a:pt x="140500" y="31562"/>
                    <a:pt x="108938" y="0"/>
                    <a:pt x="70250" y="0"/>
                  </a:cubicBezTo>
                  <a:cubicBezTo>
                    <a:pt x="31562" y="0"/>
                    <a:pt x="0" y="31562"/>
                    <a:pt x="0" y="70250"/>
                  </a:cubicBezTo>
                  <a:cubicBezTo>
                    <a:pt x="0" y="108938"/>
                    <a:pt x="31562" y="140500"/>
                    <a:pt x="70250" y="140500"/>
                  </a:cubicBezTo>
                  <a:cubicBezTo>
                    <a:pt x="108938" y="140500"/>
                    <a:pt x="140500" y="108938"/>
                    <a:pt x="140500" y="70250"/>
                  </a:cubicBezTo>
                  <a:close/>
                </a:path>
              </a:pathLst>
            </a:custGeom>
            <a:solidFill>
              <a:schemeClr val="bg1"/>
            </a:solidFill>
            <a:ln w="10176" cap="flat">
              <a:noFill/>
              <a:prstDash val="solid"/>
              <a:miter/>
            </a:ln>
            <a:effectLst>
              <a:softEdge rad="38100"/>
            </a:effectLst>
          </p:spPr>
          <p:txBody>
            <a:bodyPr rtlCol="0" anchor="ctr"/>
            <a:lstStyle/>
            <a:p>
              <a:endParaRPr lang="zh-CN" altLang="en-US">
                <a:latin typeface="+mj-ea"/>
                <a:ea typeface="+mj-ea"/>
              </a:endParaRPr>
            </a:p>
          </p:txBody>
        </p:sp>
        <p:sp>
          <p:nvSpPr>
            <p:cNvPr id="2071" name="任意多边形: 形状 2070">
              <a:extLst>
                <a:ext uri="{FF2B5EF4-FFF2-40B4-BE49-F238E27FC236}">
                  <a16:creationId xmlns:a16="http://schemas.microsoft.com/office/drawing/2014/main" id="{D1B2B348-D5EF-455F-BA45-91A3DFE3B5A1}"/>
                </a:ext>
              </a:extLst>
            </p:cNvPr>
            <p:cNvSpPr/>
            <p:nvPr/>
          </p:nvSpPr>
          <p:spPr>
            <a:xfrm>
              <a:off x="11386002" y="4306371"/>
              <a:ext cx="145752" cy="145752"/>
            </a:xfrm>
            <a:custGeom>
              <a:avLst/>
              <a:gdLst>
                <a:gd name="connsiteX0" fmla="*/ 148645 w 148644"/>
                <a:gd name="connsiteY0" fmla="*/ 74322 h 148644"/>
                <a:gd name="connsiteX1" fmla="*/ 74322 w 148644"/>
                <a:gd name="connsiteY1" fmla="*/ 0 h 148644"/>
                <a:gd name="connsiteX2" fmla="*/ 0 w 148644"/>
                <a:gd name="connsiteY2" fmla="*/ 74322 h 148644"/>
                <a:gd name="connsiteX3" fmla="*/ 74322 w 148644"/>
                <a:gd name="connsiteY3" fmla="*/ 148645 h 148644"/>
                <a:gd name="connsiteX4" fmla="*/ 148645 w 148644"/>
                <a:gd name="connsiteY4" fmla="*/ 74322 h 148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8644" h="148644">
                  <a:moveTo>
                    <a:pt x="148645" y="74322"/>
                  </a:moveTo>
                  <a:cubicBezTo>
                    <a:pt x="148645" y="33598"/>
                    <a:pt x="115046" y="0"/>
                    <a:pt x="74322" y="0"/>
                  </a:cubicBezTo>
                  <a:cubicBezTo>
                    <a:pt x="33597" y="0"/>
                    <a:pt x="0" y="33598"/>
                    <a:pt x="0" y="74322"/>
                  </a:cubicBezTo>
                  <a:cubicBezTo>
                    <a:pt x="0" y="115047"/>
                    <a:pt x="33597" y="148645"/>
                    <a:pt x="74322" y="148645"/>
                  </a:cubicBezTo>
                  <a:cubicBezTo>
                    <a:pt x="116066" y="148645"/>
                    <a:pt x="148645" y="115047"/>
                    <a:pt x="148645" y="74322"/>
                  </a:cubicBezTo>
                  <a:close/>
                </a:path>
              </a:pathLst>
            </a:custGeom>
            <a:solidFill>
              <a:schemeClr val="bg1"/>
            </a:solidFill>
            <a:ln w="10176" cap="flat">
              <a:noFill/>
              <a:prstDash val="solid"/>
              <a:miter/>
            </a:ln>
            <a:effectLst>
              <a:softEdge rad="38100"/>
            </a:effectLst>
          </p:spPr>
          <p:txBody>
            <a:bodyPr rtlCol="0" anchor="ctr"/>
            <a:lstStyle/>
            <a:p>
              <a:endParaRPr lang="zh-CN" altLang="en-US">
                <a:latin typeface="+mj-ea"/>
                <a:ea typeface="+mj-ea"/>
              </a:endParaRPr>
            </a:p>
          </p:txBody>
        </p:sp>
        <p:sp>
          <p:nvSpPr>
            <p:cNvPr id="2074" name="任意多边形: 形状 2073">
              <a:extLst>
                <a:ext uri="{FF2B5EF4-FFF2-40B4-BE49-F238E27FC236}">
                  <a16:creationId xmlns:a16="http://schemas.microsoft.com/office/drawing/2014/main" id="{FFCA56C7-9919-421E-9FB5-D1435F6E83B3}"/>
                </a:ext>
              </a:extLst>
            </p:cNvPr>
            <p:cNvSpPr/>
            <p:nvPr/>
          </p:nvSpPr>
          <p:spPr>
            <a:xfrm>
              <a:off x="10234956" y="6149242"/>
              <a:ext cx="179695" cy="180692"/>
            </a:xfrm>
            <a:custGeom>
              <a:avLst/>
              <a:gdLst>
                <a:gd name="connsiteX0" fmla="*/ 183261 w 183261"/>
                <a:gd name="connsiteY0" fmla="*/ 92648 h 184278"/>
                <a:gd name="connsiteX1" fmla="*/ 91631 w 183261"/>
                <a:gd name="connsiteY1" fmla="*/ 0 h 184278"/>
                <a:gd name="connsiteX2" fmla="*/ 0 w 183261"/>
                <a:gd name="connsiteY2" fmla="*/ 92648 h 184278"/>
                <a:gd name="connsiteX3" fmla="*/ 91631 w 183261"/>
                <a:gd name="connsiteY3" fmla="*/ 184279 h 184278"/>
                <a:gd name="connsiteX4" fmla="*/ 183261 w 183261"/>
                <a:gd name="connsiteY4" fmla="*/ 92648 h 184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3261" h="184278">
                  <a:moveTo>
                    <a:pt x="183261" y="92648"/>
                  </a:moveTo>
                  <a:cubicBezTo>
                    <a:pt x="183261" y="41743"/>
                    <a:pt x="142536" y="0"/>
                    <a:pt x="91631" y="0"/>
                  </a:cubicBezTo>
                  <a:cubicBezTo>
                    <a:pt x="40725" y="0"/>
                    <a:pt x="0" y="41743"/>
                    <a:pt x="0" y="92648"/>
                  </a:cubicBezTo>
                  <a:cubicBezTo>
                    <a:pt x="0" y="143554"/>
                    <a:pt x="40725" y="184279"/>
                    <a:pt x="91631" y="184279"/>
                  </a:cubicBezTo>
                  <a:cubicBezTo>
                    <a:pt x="142536" y="184279"/>
                    <a:pt x="183261" y="143554"/>
                    <a:pt x="183261" y="92648"/>
                  </a:cubicBezTo>
                  <a:close/>
                </a:path>
              </a:pathLst>
            </a:custGeom>
            <a:solidFill>
              <a:schemeClr val="bg1"/>
            </a:solidFill>
            <a:ln w="10176" cap="flat">
              <a:noFill/>
              <a:prstDash val="solid"/>
              <a:miter/>
            </a:ln>
            <a:effectLst>
              <a:softEdge rad="38100"/>
            </a:effectLst>
          </p:spPr>
          <p:txBody>
            <a:bodyPr rtlCol="0" anchor="ctr"/>
            <a:lstStyle/>
            <a:p>
              <a:endParaRPr lang="zh-CN" altLang="en-US">
                <a:latin typeface="+mj-ea"/>
                <a:ea typeface="+mj-ea"/>
              </a:endParaRPr>
            </a:p>
          </p:txBody>
        </p:sp>
        <p:sp>
          <p:nvSpPr>
            <p:cNvPr id="2077" name="任意多边形: 形状 2076">
              <a:extLst>
                <a:ext uri="{FF2B5EF4-FFF2-40B4-BE49-F238E27FC236}">
                  <a16:creationId xmlns:a16="http://schemas.microsoft.com/office/drawing/2014/main" id="{CAB5EE01-6426-461E-A692-DB5E38430C69}"/>
                </a:ext>
              </a:extLst>
            </p:cNvPr>
            <p:cNvSpPr/>
            <p:nvPr/>
          </p:nvSpPr>
          <p:spPr>
            <a:xfrm>
              <a:off x="11732414" y="6571527"/>
              <a:ext cx="123789" cy="123789"/>
            </a:xfrm>
            <a:custGeom>
              <a:avLst/>
              <a:gdLst>
                <a:gd name="connsiteX0" fmla="*/ 126247 w 126246"/>
                <a:gd name="connsiteY0" fmla="*/ 63123 h 126246"/>
                <a:gd name="connsiteX1" fmla="*/ 63124 w 126246"/>
                <a:gd name="connsiteY1" fmla="*/ 0 h 126246"/>
                <a:gd name="connsiteX2" fmla="*/ 0 w 126246"/>
                <a:gd name="connsiteY2" fmla="*/ 63123 h 126246"/>
                <a:gd name="connsiteX3" fmla="*/ 63124 w 126246"/>
                <a:gd name="connsiteY3" fmla="*/ 126247 h 126246"/>
                <a:gd name="connsiteX4" fmla="*/ 126247 w 126246"/>
                <a:gd name="connsiteY4" fmla="*/ 63123 h 126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246" h="126246">
                  <a:moveTo>
                    <a:pt x="126247" y="63123"/>
                  </a:moveTo>
                  <a:cubicBezTo>
                    <a:pt x="126247" y="28507"/>
                    <a:pt x="97739" y="0"/>
                    <a:pt x="63124" y="0"/>
                  </a:cubicBezTo>
                  <a:cubicBezTo>
                    <a:pt x="28508" y="0"/>
                    <a:pt x="0" y="28507"/>
                    <a:pt x="0" y="63123"/>
                  </a:cubicBezTo>
                  <a:cubicBezTo>
                    <a:pt x="0" y="97740"/>
                    <a:pt x="28508" y="126247"/>
                    <a:pt x="63124" y="126247"/>
                  </a:cubicBezTo>
                  <a:cubicBezTo>
                    <a:pt x="97739" y="126247"/>
                    <a:pt x="126247" y="97740"/>
                    <a:pt x="126247" y="63123"/>
                  </a:cubicBezTo>
                  <a:close/>
                </a:path>
              </a:pathLst>
            </a:custGeom>
            <a:solidFill>
              <a:schemeClr val="bg1"/>
            </a:solidFill>
            <a:ln w="10176" cap="flat">
              <a:noFill/>
              <a:prstDash val="solid"/>
              <a:miter/>
            </a:ln>
            <a:effectLst>
              <a:softEdge rad="38100"/>
            </a:effectLst>
          </p:spPr>
          <p:txBody>
            <a:bodyPr rtlCol="0" anchor="ctr"/>
            <a:lstStyle/>
            <a:p>
              <a:endParaRPr lang="zh-CN" altLang="en-US">
                <a:latin typeface="+mj-ea"/>
                <a:ea typeface="+mj-ea"/>
              </a:endParaRPr>
            </a:p>
          </p:txBody>
        </p:sp>
        <p:sp>
          <p:nvSpPr>
            <p:cNvPr id="2080" name="任意多边形: 形状 2079">
              <a:extLst>
                <a:ext uri="{FF2B5EF4-FFF2-40B4-BE49-F238E27FC236}">
                  <a16:creationId xmlns:a16="http://schemas.microsoft.com/office/drawing/2014/main" id="{0B6800F6-E552-4FD0-85E5-422785DB8899}"/>
                </a:ext>
              </a:extLst>
            </p:cNvPr>
            <p:cNvSpPr/>
            <p:nvPr/>
          </p:nvSpPr>
          <p:spPr>
            <a:xfrm>
              <a:off x="9992368" y="4852445"/>
              <a:ext cx="99830" cy="101827"/>
            </a:xfrm>
            <a:custGeom>
              <a:avLst/>
              <a:gdLst>
                <a:gd name="connsiteX0" fmla="*/ 101812 w 101811"/>
                <a:gd name="connsiteY0" fmla="*/ 51924 h 103848"/>
                <a:gd name="connsiteX1" fmla="*/ 50906 w 101811"/>
                <a:gd name="connsiteY1" fmla="*/ 0 h 103848"/>
                <a:gd name="connsiteX2" fmla="*/ 0 w 101811"/>
                <a:gd name="connsiteY2" fmla="*/ 51924 h 103848"/>
                <a:gd name="connsiteX3" fmla="*/ 50906 w 101811"/>
                <a:gd name="connsiteY3" fmla="*/ 103848 h 103848"/>
                <a:gd name="connsiteX4" fmla="*/ 101812 w 101811"/>
                <a:gd name="connsiteY4" fmla="*/ 51924 h 103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1811" h="103848">
                  <a:moveTo>
                    <a:pt x="101812" y="51924"/>
                  </a:moveTo>
                  <a:cubicBezTo>
                    <a:pt x="101812" y="23417"/>
                    <a:pt x="79413" y="0"/>
                    <a:pt x="50906" y="0"/>
                  </a:cubicBezTo>
                  <a:cubicBezTo>
                    <a:pt x="22399" y="0"/>
                    <a:pt x="0" y="23417"/>
                    <a:pt x="0" y="51924"/>
                  </a:cubicBezTo>
                  <a:cubicBezTo>
                    <a:pt x="0" y="80431"/>
                    <a:pt x="23417" y="103848"/>
                    <a:pt x="50906" y="103848"/>
                  </a:cubicBezTo>
                  <a:cubicBezTo>
                    <a:pt x="78395" y="103848"/>
                    <a:pt x="101812" y="80431"/>
                    <a:pt x="101812" y="51924"/>
                  </a:cubicBezTo>
                  <a:close/>
                </a:path>
              </a:pathLst>
            </a:custGeom>
            <a:solidFill>
              <a:schemeClr val="bg1"/>
            </a:solidFill>
            <a:ln w="10176" cap="flat">
              <a:noFill/>
              <a:prstDash val="solid"/>
              <a:miter/>
            </a:ln>
            <a:effectLst>
              <a:softEdge rad="38100"/>
            </a:effectLst>
          </p:spPr>
          <p:txBody>
            <a:bodyPr rtlCol="0" anchor="ctr"/>
            <a:lstStyle/>
            <a:p>
              <a:endParaRPr lang="zh-CN" altLang="en-US">
                <a:latin typeface="+mj-ea"/>
                <a:ea typeface="+mj-ea"/>
              </a:endParaRPr>
            </a:p>
          </p:txBody>
        </p:sp>
        <p:sp>
          <p:nvSpPr>
            <p:cNvPr id="2187" name="任意多边形: 形状 2186">
              <a:extLst>
                <a:ext uri="{FF2B5EF4-FFF2-40B4-BE49-F238E27FC236}">
                  <a16:creationId xmlns:a16="http://schemas.microsoft.com/office/drawing/2014/main" id="{ED5FD5E4-7BAA-4505-A368-971548947A18}"/>
                </a:ext>
              </a:extLst>
            </p:cNvPr>
            <p:cNvSpPr/>
            <p:nvPr/>
          </p:nvSpPr>
          <p:spPr>
            <a:xfrm>
              <a:off x="11165378" y="77549"/>
              <a:ext cx="107815" cy="107816"/>
            </a:xfrm>
            <a:custGeom>
              <a:avLst/>
              <a:gdLst>
                <a:gd name="connsiteX0" fmla="*/ 109956 w 109955"/>
                <a:gd name="connsiteY0" fmla="*/ 54979 h 109956"/>
                <a:gd name="connsiteX1" fmla="*/ 54977 w 109955"/>
                <a:gd name="connsiteY1" fmla="*/ 0 h 109956"/>
                <a:gd name="connsiteX2" fmla="*/ 0 w 109955"/>
                <a:gd name="connsiteY2" fmla="*/ 54979 h 109956"/>
                <a:gd name="connsiteX3" fmla="*/ 54977 w 109955"/>
                <a:gd name="connsiteY3" fmla="*/ 109957 h 109956"/>
                <a:gd name="connsiteX4" fmla="*/ 109956 w 109955"/>
                <a:gd name="connsiteY4" fmla="*/ 54979 h 109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9955" h="109956">
                  <a:moveTo>
                    <a:pt x="109956" y="54979"/>
                  </a:moveTo>
                  <a:cubicBezTo>
                    <a:pt x="109956" y="24435"/>
                    <a:pt x="85521" y="0"/>
                    <a:pt x="54977" y="0"/>
                  </a:cubicBezTo>
                  <a:cubicBezTo>
                    <a:pt x="24434" y="0"/>
                    <a:pt x="0" y="24435"/>
                    <a:pt x="0" y="54979"/>
                  </a:cubicBezTo>
                  <a:cubicBezTo>
                    <a:pt x="0" y="85522"/>
                    <a:pt x="24434" y="109957"/>
                    <a:pt x="54977" y="109957"/>
                  </a:cubicBezTo>
                  <a:cubicBezTo>
                    <a:pt x="85521" y="109957"/>
                    <a:pt x="109956" y="85522"/>
                    <a:pt x="109956" y="54979"/>
                  </a:cubicBezTo>
                  <a:close/>
                </a:path>
              </a:pathLst>
            </a:custGeom>
            <a:solidFill>
              <a:schemeClr val="bg1"/>
            </a:solidFill>
            <a:ln w="10176" cap="flat">
              <a:noFill/>
              <a:prstDash val="solid"/>
              <a:miter/>
            </a:ln>
            <a:effectLst>
              <a:softEdge rad="38100"/>
            </a:effectLst>
          </p:spPr>
          <p:txBody>
            <a:bodyPr rtlCol="0" anchor="ctr"/>
            <a:lstStyle/>
            <a:p>
              <a:endParaRPr lang="zh-CN" altLang="en-US">
                <a:latin typeface="+mj-ea"/>
                <a:ea typeface="+mj-ea"/>
              </a:endParaRPr>
            </a:p>
          </p:txBody>
        </p:sp>
        <p:sp>
          <p:nvSpPr>
            <p:cNvPr id="2193" name="任意多边形: 形状 2192">
              <a:extLst>
                <a:ext uri="{FF2B5EF4-FFF2-40B4-BE49-F238E27FC236}">
                  <a16:creationId xmlns:a16="http://schemas.microsoft.com/office/drawing/2014/main" id="{AE7E2D93-3E9B-43D0-8282-AF43DE51978F}"/>
                </a:ext>
              </a:extLst>
            </p:cNvPr>
            <p:cNvSpPr/>
            <p:nvPr/>
          </p:nvSpPr>
          <p:spPr>
            <a:xfrm>
              <a:off x="855877" y="1200643"/>
              <a:ext cx="95837" cy="95870"/>
            </a:xfrm>
            <a:custGeom>
              <a:avLst/>
              <a:gdLst>
                <a:gd name="connsiteX0" fmla="*/ 97739 w 97739"/>
                <a:gd name="connsiteY0" fmla="*/ 48870 h 97772"/>
                <a:gd name="connsiteX1" fmla="*/ 48870 w 97739"/>
                <a:gd name="connsiteY1" fmla="*/ 0 h 97772"/>
                <a:gd name="connsiteX2" fmla="*/ 0 w 97739"/>
                <a:gd name="connsiteY2" fmla="*/ 48870 h 97772"/>
                <a:gd name="connsiteX3" fmla="*/ 48870 w 97739"/>
                <a:gd name="connsiteY3" fmla="*/ 97739 h 97772"/>
                <a:gd name="connsiteX4" fmla="*/ 97739 w 97739"/>
                <a:gd name="connsiteY4" fmla="*/ 48870 h 97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7739" h="97772">
                  <a:moveTo>
                    <a:pt x="97739" y="48870"/>
                  </a:moveTo>
                  <a:cubicBezTo>
                    <a:pt x="97739" y="21381"/>
                    <a:pt x="75341" y="0"/>
                    <a:pt x="48870" y="0"/>
                  </a:cubicBezTo>
                  <a:cubicBezTo>
                    <a:pt x="21380" y="0"/>
                    <a:pt x="0" y="22399"/>
                    <a:pt x="0" y="48870"/>
                  </a:cubicBezTo>
                  <a:cubicBezTo>
                    <a:pt x="0" y="76359"/>
                    <a:pt x="22399" y="97739"/>
                    <a:pt x="48870" y="97739"/>
                  </a:cubicBezTo>
                  <a:cubicBezTo>
                    <a:pt x="75341" y="98757"/>
                    <a:pt x="97739" y="76359"/>
                    <a:pt x="97739" y="48870"/>
                  </a:cubicBezTo>
                  <a:close/>
                </a:path>
              </a:pathLst>
            </a:custGeom>
            <a:solidFill>
              <a:schemeClr val="bg1"/>
            </a:solidFill>
            <a:ln w="10176" cap="flat">
              <a:noFill/>
              <a:prstDash val="solid"/>
              <a:miter/>
            </a:ln>
            <a:effectLst>
              <a:softEdge rad="38100"/>
            </a:effectLst>
          </p:spPr>
          <p:txBody>
            <a:bodyPr rtlCol="0" anchor="ctr"/>
            <a:lstStyle/>
            <a:p>
              <a:endParaRPr lang="zh-CN" altLang="en-US">
                <a:latin typeface="+mj-ea"/>
                <a:ea typeface="+mj-ea"/>
              </a:endParaRPr>
            </a:p>
          </p:txBody>
        </p:sp>
        <p:sp>
          <p:nvSpPr>
            <p:cNvPr id="76" name="任意多边形: 形状 75">
              <a:extLst>
                <a:ext uri="{FF2B5EF4-FFF2-40B4-BE49-F238E27FC236}">
                  <a16:creationId xmlns:a16="http://schemas.microsoft.com/office/drawing/2014/main" id="{58854CEF-709F-4DC0-B4BA-01A95043F9A1}"/>
                </a:ext>
              </a:extLst>
            </p:cNvPr>
            <p:cNvSpPr/>
            <p:nvPr/>
          </p:nvSpPr>
          <p:spPr>
            <a:xfrm>
              <a:off x="5272380" y="3261146"/>
              <a:ext cx="97834" cy="97834"/>
            </a:xfrm>
            <a:custGeom>
              <a:avLst/>
              <a:gdLst>
                <a:gd name="connsiteX0" fmla="*/ 99775 w 99775"/>
                <a:gd name="connsiteY0" fmla="*/ 49887 h 99775"/>
                <a:gd name="connsiteX1" fmla="*/ 49888 w 99775"/>
                <a:gd name="connsiteY1" fmla="*/ 99775 h 99775"/>
                <a:gd name="connsiteX2" fmla="*/ 0 w 99775"/>
                <a:gd name="connsiteY2" fmla="*/ 49887 h 99775"/>
                <a:gd name="connsiteX3" fmla="*/ 49888 w 99775"/>
                <a:gd name="connsiteY3" fmla="*/ 0 h 99775"/>
                <a:gd name="connsiteX4" fmla="*/ 99775 w 99775"/>
                <a:gd name="connsiteY4" fmla="*/ 49887 h 99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9775" h="99775">
                  <a:moveTo>
                    <a:pt x="99775" y="49887"/>
                  </a:moveTo>
                  <a:cubicBezTo>
                    <a:pt x="99775" y="77377"/>
                    <a:pt x="77377" y="99775"/>
                    <a:pt x="49888" y="99775"/>
                  </a:cubicBezTo>
                  <a:cubicBezTo>
                    <a:pt x="22399" y="99775"/>
                    <a:pt x="0" y="77377"/>
                    <a:pt x="0" y="49887"/>
                  </a:cubicBezTo>
                  <a:cubicBezTo>
                    <a:pt x="0" y="22399"/>
                    <a:pt x="22399" y="0"/>
                    <a:pt x="49888" y="0"/>
                  </a:cubicBezTo>
                  <a:cubicBezTo>
                    <a:pt x="77377" y="0"/>
                    <a:pt x="99775" y="22399"/>
                    <a:pt x="99775" y="49887"/>
                  </a:cubicBezTo>
                  <a:close/>
                </a:path>
              </a:pathLst>
            </a:custGeom>
            <a:solidFill>
              <a:schemeClr val="bg1"/>
            </a:solidFill>
            <a:ln w="10176" cap="flat">
              <a:noFill/>
              <a:prstDash val="solid"/>
              <a:miter/>
            </a:ln>
            <a:effectLst>
              <a:softEdge rad="38100"/>
            </a:effectLst>
          </p:spPr>
          <p:txBody>
            <a:bodyPr rtlCol="0" anchor="ctr"/>
            <a:lstStyle/>
            <a:p>
              <a:endParaRPr lang="zh-CN" altLang="en-US">
                <a:latin typeface="+mj-ea"/>
                <a:ea typeface="+mj-ea"/>
              </a:endParaRPr>
            </a:p>
          </p:txBody>
        </p:sp>
        <p:sp>
          <p:nvSpPr>
            <p:cNvPr id="109" name="任意多边形: 形状 108">
              <a:extLst>
                <a:ext uri="{FF2B5EF4-FFF2-40B4-BE49-F238E27FC236}">
                  <a16:creationId xmlns:a16="http://schemas.microsoft.com/office/drawing/2014/main" id="{2794FE6A-F4F6-4022-995D-2CDB36A57BB4}"/>
                </a:ext>
              </a:extLst>
            </p:cNvPr>
            <p:cNvSpPr/>
            <p:nvPr/>
          </p:nvSpPr>
          <p:spPr>
            <a:xfrm>
              <a:off x="1981965" y="51594"/>
              <a:ext cx="143755" cy="143755"/>
            </a:xfrm>
            <a:custGeom>
              <a:avLst/>
              <a:gdLst>
                <a:gd name="connsiteX0" fmla="*/ 146609 w 146608"/>
                <a:gd name="connsiteY0" fmla="*/ 73304 h 146608"/>
                <a:gd name="connsiteX1" fmla="*/ 73305 w 146608"/>
                <a:gd name="connsiteY1" fmla="*/ 146609 h 146608"/>
                <a:gd name="connsiteX2" fmla="*/ 0 w 146608"/>
                <a:gd name="connsiteY2" fmla="*/ 73304 h 146608"/>
                <a:gd name="connsiteX3" fmla="*/ 73305 w 146608"/>
                <a:gd name="connsiteY3" fmla="*/ 0 h 146608"/>
                <a:gd name="connsiteX4" fmla="*/ 146609 w 146608"/>
                <a:gd name="connsiteY4" fmla="*/ 73304 h 146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6608" h="146608">
                  <a:moveTo>
                    <a:pt x="146609" y="73304"/>
                  </a:moveTo>
                  <a:cubicBezTo>
                    <a:pt x="146609" y="114029"/>
                    <a:pt x="114029" y="146609"/>
                    <a:pt x="73305" y="146609"/>
                  </a:cubicBezTo>
                  <a:cubicBezTo>
                    <a:pt x="32580" y="146609"/>
                    <a:pt x="0" y="114029"/>
                    <a:pt x="0" y="73304"/>
                  </a:cubicBezTo>
                  <a:cubicBezTo>
                    <a:pt x="0" y="32580"/>
                    <a:pt x="32580" y="0"/>
                    <a:pt x="73305" y="0"/>
                  </a:cubicBezTo>
                  <a:cubicBezTo>
                    <a:pt x="113011" y="0"/>
                    <a:pt x="146609" y="32580"/>
                    <a:pt x="146609" y="73304"/>
                  </a:cubicBezTo>
                  <a:close/>
                </a:path>
              </a:pathLst>
            </a:custGeom>
            <a:solidFill>
              <a:schemeClr val="bg1"/>
            </a:solidFill>
            <a:ln w="10176" cap="flat">
              <a:noFill/>
              <a:prstDash val="solid"/>
              <a:miter/>
            </a:ln>
            <a:effectLst>
              <a:softEdge rad="38100"/>
            </a:effectLst>
          </p:spPr>
          <p:txBody>
            <a:bodyPr rtlCol="0" anchor="ctr"/>
            <a:lstStyle/>
            <a:p>
              <a:endParaRPr lang="zh-CN" altLang="en-US">
                <a:latin typeface="+mj-ea"/>
                <a:ea typeface="+mj-ea"/>
              </a:endParaRPr>
            </a:p>
          </p:txBody>
        </p:sp>
        <p:sp>
          <p:nvSpPr>
            <p:cNvPr id="227" name="任意多边形: 形状 226">
              <a:extLst>
                <a:ext uri="{FF2B5EF4-FFF2-40B4-BE49-F238E27FC236}">
                  <a16:creationId xmlns:a16="http://schemas.microsoft.com/office/drawing/2014/main" id="{E9DBDD40-D9B6-42E4-B718-86309663E696}"/>
                </a:ext>
              </a:extLst>
            </p:cNvPr>
            <p:cNvSpPr/>
            <p:nvPr/>
          </p:nvSpPr>
          <p:spPr>
            <a:xfrm>
              <a:off x="2630864" y="5506335"/>
              <a:ext cx="35939" cy="35939"/>
            </a:xfrm>
            <a:custGeom>
              <a:avLst/>
              <a:gdLst>
                <a:gd name="connsiteX0" fmla="*/ 36652 w 36652"/>
                <a:gd name="connsiteY0" fmla="*/ 18327 h 36652"/>
                <a:gd name="connsiteX1" fmla="*/ 18326 w 36652"/>
                <a:gd name="connsiteY1" fmla="*/ 36653 h 36652"/>
                <a:gd name="connsiteX2" fmla="*/ 0 w 36652"/>
                <a:gd name="connsiteY2" fmla="*/ 18327 h 36652"/>
                <a:gd name="connsiteX3" fmla="*/ 18326 w 36652"/>
                <a:gd name="connsiteY3" fmla="*/ 0 h 36652"/>
                <a:gd name="connsiteX4" fmla="*/ 36652 w 36652"/>
                <a:gd name="connsiteY4" fmla="*/ 18327 h 36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652" h="36652">
                  <a:moveTo>
                    <a:pt x="36652" y="18327"/>
                  </a:moveTo>
                  <a:cubicBezTo>
                    <a:pt x="36652" y="28508"/>
                    <a:pt x="28507" y="36653"/>
                    <a:pt x="18326" y="36653"/>
                  </a:cubicBezTo>
                  <a:cubicBezTo>
                    <a:pt x="8145" y="36653"/>
                    <a:pt x="0" y="28508"/>
                    <a:pt x="0" y="18327"/>
                  </a:cubicBezTo>
                  <a:cubicBezTo>
                    <a:pt x="0" y="8145"/>
                    <a:pt x="8145" y="0"/>
                    <a:pt x="18326" y="0"/>
                  </a:cubicBezTo>
                  <a:cubicBezTo>
                    <a:pt x="28507" y="0"/>
                    <a:pt x="36652" y="8145"/>
                    <a:pt x="36652" y="18327"/>
                  </a:cubicBezTo>
                  <a:close/>
                </a:path>
              </a:pathLst>
            </a:custGeom>
            <a:solidFill>
              <a:schemeClr val="bg1"/>
            </a:solidFill>
            <a:ln w="10176" cap="flat">
              <a:noFill/>
              <a:prstDash val="solid"/>
              <a:miter/>
            </a:ln>
            <a:effectLst>
              <a:softEdge rad="38100"/>
            </a:effectLst>
          </p:spPr>
          <p:txBody>
            <a:bodyPr rtlCol="0" anchor="ctr"/>
            <a:lstStyle/>
            <a:p>
              <a:endParaRPr lang="zh-CN" altLang="en-US">
                <a:latin typeface="+mj-ea"/>
                <a:ea typeface="+mj-ea"/>
              </a:endParaRPr>
            </a:p>
          </p:txBody>
        </p:sp>
        <p:sp>
          <p:nvSpPr>
            <p:cNvPr id="256" name="任意多边形: 形状 255">
              <a:extLst>
                <a:ext uri="{FF2B5EF4-FFF2-40B4-BE49-F238E27FC236}">
                  <a16:creationId xmlns:a16="http://schemas.microsoft.com/office/drawing/2014/main" id="{12B04736-83E0-41F9-A8C6-1F886D22B5B1}"/>
                </a:ext>
              </a:extLst>
            </p:cNvPr>
            <p:cNvSpPr/>
            <p:nvPr/>
          </p:nvSpPr>
          <p:spPr>
            <a:xfrm>
              <a:off x="9577073" y="4662766"/>
              <a:ext cx="87851" cy="87851"/>
            </a:xfrm>
            <a:custGeom>
              <a:avLst/>
              <a:gdLst>
                <a:gd name="connsiteX0" fmla="*/ 89594 w 89594"/>
                <a:gd name="connsiteY0" fmla="*/ 44797 h 89594"/>
                <a:gd name="connsiteX1" fmla="*/ 44797 w 89594"/>
                <a:gd name="connsiteY1" fmla="*/ 89595 h 89594"/>
                <a:gd name="connsiteX2" fmla="*/ 0 w 89594"/>
                <a:gd name="connsiteY2" fmla="*/ 44797 h 89594"/>
                <a:gd name="connsiteX3" fmla="*/ 44797 w 89594"/>
                <a:gd name="connsiteY3" fmla="*/ 0 h 89594"/>
                <a:gd name="connsiteX4" fmla="*/ 89594 w 89594"/>
                <a:gd name="connsiteY4" fmla="*/ 44797 h 89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9594" h="89594">
                  <a:moveTo>
                    <a:pt x="89594" y="44797"/>
                  </a:moveTo>
                  <a:cubicBezTo>
                    <a:pt x="89594" y="69232"/>
                    <a:pt x="69232" y="89595"/>
                    <a:pt x="44797" y="89595"/>
                  </a:cubicBezTo>
                  <a:cubicBezTo>
                    <a:pt x="20362" y="89595"/>
                    <a:pt x="0" y="69232"/>
                    <a:pt x="0" y="44797"/>
                  </a:cubicBezTo>
                  <a:cubicBezTo>
                    <a:pt x="0" y="20362"/>
                    <a:pt x="20362" y="0"/>
                    <a:pt x="44797" y="0"/>
                  </a:cubicBezTo>
                  <a:cubicBezTo>
                    <a:pt x="69232" y="0"/>
                    <a:pt x="89594" y="20362"/>
                    <a:pt x="89594" y="44797"/>
                  </a:cubicBezTo>
                  <a:close/>
                </a:path>
              </a:pathLst>
            </a:custGeom>
            <a:solidFill>
              <a:schemeClr val="bg1"/>
            </a:solidFill>
            <a:ln w="10176" cap="flat">
              <a:noFill/>
              <a:prstDash val="solid"/>
              <a:miter/>
            </a:ln>
            <a:effectLst>
              <a:softEdge rad="38100"/>
            </a:effectLst>
          </p:spPr>
          <p:txBody>
            <a:bodyPr rtlCol="0" anchor="ctr"/>
            <a:lstStyle/>
            <a:p>
              <a:endParaRPr lang="zh-CN" altLang="en-US">
                <a:latin typeface="+mj-ea"/>
                <a:ea typeface="+mj-ea"/>
              </a:endParaRPr>
            </a:p>
          </p:txBody>
        </p:sp>
        <p:sp>
          <p:nvSpPr>
            <p:cNvPr id="323" name="任意多边形: 形状 322">
              <a:extLst>
                <a:ext uri="{FF2B5EF4-FFF2-40B4-BE49-F238E27FC236}">
                  <a16:creationId xmlns:a16="http://schemas.microsoft.com/office/drawing/2014/main" id="{D9874198-C155-4E54-B178-841C1FAAF4E0}"/>
                </a:ext>
              </a:extLst>
            </p:cNvPr>
            <p:cNvSpPr/>
            <p:nvPr/>
          </p:nvSpPr>
          <p:spPr>
            <a:xfrm>
              <a:off x="10735107" y="1470185"/>
              <a:ext cx="129780" cy="129780"/>
            </a:xfrm>
            <a:custGeom>
              <a:avLst/>
              <a:gdLst>
                <a:gd name="connsiteX0" fmla="*/ 132355 w 132355"/>
                <a:gd name="connsiteY0" fmla="*/ 66178 h 132355"/>
                <a:gd name="connsiteX1" fmla="*/ 66178 w 132355"/>
                <a:gd name="connsiteY1" fmla="*/ 132355 h 132355"/>
                <a:gd name="connsiteX2" fmla="*/ 0 w 132355"/>
                <a:gd name="connsiteY2" fmla="*/ 66178 h 132355"/>
                <a:gd name="connsiteX3" fmla="*/ 66178 w 132355"/>
                <a:gd name="connsiteY3" fmla="*/ 0 h 132355"/>
                <a:gd name="connsiteX4" fmla="*/ 132355 w 132355"/>
                <a:gd name="connsiteY4" fmla="*/ 66178 h 1323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2355" h="132355">
                  <a:moveTo>
                    <a:pt x="132355" y="66178"/>
                  </a:moveTo>
                  <a:cubicBezTo>
                    <a:pt x="132355" y="102830"/>
                    <a:pt x="102831" y="132355"/>
                    <a:pt x="66178" y="132355"/>
                  </a:cubicBezTo>
                  <a:cubicBezTo>
                    <a:pt x="29526" y="132355"/>
                    <a:pt x="0" y="102830"/>
                    <a:pt x="0" y="66178"/>
                  </a:cubicBezTo>
                  <a:cubicBezTo>
                    <a:pt x="0" y="29526"/>
                    <a:pt x="29526" y="0"/>
                    <a:pt x="66178" y="0"/>
                  </a:cubicBezTo>
                  <a:cubicBezTo>
                    <a:pt x="102831" y="0"/>
                    <a:pt x="132355" y="29526"/>
                    <a:pt x="132355" y="66178"/>
                  </a:cubicBezTo>
                  <a:close/>
                </a:path>
              </a:pathLst>
            </a:custGeom>
            <a:solidFill>
              <a:schemeClr val="bg1"/>
            </a:solidFill>
            <a:ln w="10176" cap="flat">
              <a:noFill/>
              <a:prstDash val="solid"/>
              <a:miter/>
            </a:ln>
            <a:effectLst>
              <a:softEdge rad="38100"/>
            </a:effectLst>
          </p:spPr>
          <p:txBody>
            <a:bodyPr rtlCol="0" anchor="ctr"/>
            <a:lstStyle/>
            <a:p>
              <a:endParaRPr lang="zh-CN" altLang="en-US">
                <a:latin typeface="+mj-ea"/>
                <a:ea typeface="+mj-ea"/>
              </a:endParaRPr>
            </a:p>
          </p:txBody>
        </p:sp>
        <p:sp>
          <p:nvSpPr>
            <p:cNvPr id="393" name="任意多边形: 形状 392">
              <a:extLst>
                <a:ext uri="{FF2B5EF4-FFF2-40B4-BE49-F238E27FC236}">
                  <a16:creationId xmlns:a16="http://schemas.microsoft.com/office/drawing/2014/main" id="{725674A6-10AE-4859-BF33-78C7E444D316}"/>
                </a:ext>
              </a:extLst>
            </p:cNvPr>
            <p:cNvSpPr/>
            <p:nvPr/>
          </p:nvSpPr>
          <p:spPr>
            <a:xfrm>
              <a:off x="6676996" y="4301379"/>
              <a:ext cx="91843" cy="91843"/>
            </a:xfrm>
            <a:custGeom>
              <a:avLst/>
              <a:gdLst>
                <a:gd name="connsiteX0" fmla="*/ 93667 w 93666"/>
                <a:gd name="connsiteY0" fmla="*/ 46833 h 93666"/>
                <a:gd name="connsiteX1" fmla="*/ 46833 w 93666"/>
                <a:gd name="connsiteY1" fmla="*/ 93666 h 93666"/>
                <a:gd name="connsiteX2" fmla="*/ 0 w 93666"/>
                <a:gd name="connsiteY2" fmla="*/ 46833 h 93666"/>
                <a:gd name="connsiteX3" fmla="*/ 46833 w 93666"/>
                <a:gd name="connsiteY3" fmla="*/ 0 h 93666"/>
                <a:gd name="connsiteX4" fmla="*/ 93667 w 93666"/>
                <a:gd name="connsiteY4" fmla="*/ 46833 h 936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3666" h="93666">
                  <a:moveTo>
                    <a:pt x="93667" y="46833"/>
                  </a:moveTo>
                  <a:cubicBezTo>
                    <a:pt x="93667" y="72286"/>
                    <a:pt x="72286" y="93666"/>
                    <a:pt x="46833" y="93666"/>
                  </a:cubicBezTo>
                  <a:cubicBezTo>
                    <a:pt x="21380" y="93666"/>
                    <a:pt x="0" y="72286"/>
                    <a:pt x="0" y="46833"/>
                  </a:cubicBezTo>
                  <a:cubicBezTo>
                    <a:pt x="0" y="21380"/>
                    <a:pt x="21380" y="0"/>
                    <a:pt x="46833" y="0"/>
                  </a:cubicBezTo>
                  <a:cubicBezTo>
                    <a:pt x="72286" y="1018"/>
                    <a:pt x="93667" y="21380"/>
                    <a:pt x="93667" y="46833"/>
                  </a:cubicBezTo>
                  <a:close/>
                </a:path>
              </a:pathLst>
            </a:custGeom>
            <a:solidFill>
              <a:schemeClr val="bg1"/>
            </a:solidFill>
            <a:ln w="10176" cap="flat">
              <a:noFill/>
              <a:prstDash val="solid"/>
              <a:miter/>
            </a:ln>
            <a:effectLst>
              <a:softEdge rad="38100"/>
            </a:effectLst>
          </p:spPr>
          <p:txBody>
            <a:bodyPr rtlCol="0" anchor="ctr"/>
            <a:lstStyle/>
            <a:p>
              <a:endParaRPr lang="zh-CN" altLang="en-US">
                <a:latin typeface="+mj-ea"/>
                <a:ea typeface="+mj-ea"/>
              </a:endParaRPr>
            </a:p>
          </p:txBody>
        </p:sp>
        <p:sp>
          <p:nvSpPr>
            <p:cNvPr id="409" name="任意多边形: 形状 408">
              <a:extLst>
                <a:ext uri="{FF2B5EF4-FFF2-40B4-BE49-F238E27FC236}">
                  <a16:creationId xmlns:a16="http://schemas.microsoft.com/office/drawing/2014/main" id="{694A9F42-CD50-4941-99E8-46434A93AA6D}"/>
                </a:ext>
              </a:extLst>
            </p:cNvPr>
            <p:cNvSpPr/>
            <p:nvPr/>
          </p:nvSpPr>
          <p:spPr>
            <a:xfrm>
              <a:off x="10633280" y="2825884"/>
              <a:ext cx="187681" cy="188680"/>
            </a:xfrm>
            <a:custGeom>
              <a:avLst/>
              <a:gdLst>
                <a:gd name="connsiteX0" fmla="*/ 191406 w 191406"/>
                <a:gd name="connsiteY0" fmla="*/ 95703 h 192424"/>
                <a:gd name="connsiteX1" fmla="*/ 95703 w 191406"/>
                <a:gd name="connsiteY1" fmla="*/ 192424 h 192424"/>
                <a:gd name="connsiteX2" fmla="*/ 0 w 191406"/>
                <a:gd name="connsiteY2" fmla="*/ 95703 h 192424"/>
                <a:gd name="connsiteX3" fmla="*/ 95703 w 191406"/>
                <a:gd name="connsiteY3" fmla="*/ 0 h 192424"/>
                <a:gd name="connsiteX4" fmla="*/ 191406 w 191406"/>
                <a:gd name="connsiteY4" fmla="*/ 95703 h 192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1406" h="192424">
                  <a:moveTo>
                    <a:pt x="191406" y="95703"/>
                  </a:moveTo>
                  <a:cubicBezTo>
                    <a:pt x="191406" y="148645"/>
                    <a:pt x="148645" y="192424"/>
                    <a:pt x="95703" y="192424"/>
                  </a:cubicBezTo>
                  <a:cubicBezTo>
                    <a:pt x="42760" y="192424"/>
                    <a:pt x="0" y="149663"/>
                    <a:pt x="0" y="95703"/>
                  </a:cubicBezTo>
                  <a:cubicBezTo>
                    <a:pt x="0" y="42761"/>
                    <a:pt x="42760" y="0"/>
                    <a:pt x="95703" y="0"/>
                  </a:cubicBezTo>
                  <a:cubicBezTo>
                    <a:pt x="148645" y="0"/>
                    <a:pt x="191406" y="42761"/>
                    <a:pt x="191406" y="95703"/>
                  </a:cubicBezTo>
                  <a:close/>
                </a:path>
              </a:pathLst>
            </a:custGeom>
            <a:solidFill>
              <a:schemeClr val="bg1"/>
            </a:solidFill>
            <a:ln w="10176" cap="flat">
              <a:noFill/>
              <a:prstDash val="solid"/>
              <a:miter/>
            </a:ln>
            <a:effectLst>
              <a:softEdge rad="38100"/>
            </a:effectLst>
          </p:spPr>
          <p:txBody>
            <a:bodyPr rtlCol="0" anchor="ctr"/>
            <a:lstStyle/>
            <a:p>
              <a:endParaRPr lang="zh-CN" altLang="en-US">
                <a:latin typeface="+mj-ea"/>
                <a:ea typeface="+mj-ea"/>
              </a:endParaRPr>
            </a:p>
          </p:txBody>
        </p:sp>
        <p:sp>
          <p:nvSpPr>
            <p:cNvPr id="430" name="任意多边形: 形状 429">
              <a:extLst>
                <a:ext uri="{FF2B5EF4-FFF2-40B4-BE49-F238E27FC236}">
                  <a16:creationId xmlns:a16="http://schemas.microsoft.com/office/drawing/2014/main" id="{D690E6BF-A37F-4D22-8948-BF4D7B938AB9}"/>
                </a:ext>
              </a:extLst>
            </p:cNvPr>
            <p:cNvSpPr/>
            <p:nvPr/>
          </p:nvSpPr>
          <p:spPr>
            <a:xfrm>
              <a:off x="1768328" y="2427561"/>
              <a:ext cx="83857" cy="83857"/>
            </a:xfrm>
            <a:custGeom>
              <a:avLst/>
              <a:gdLst>
                <a:gd name="connsiteX0" fmla="*/ 85522 w 85521"/>
                <a:gd name="connsiteY0" fmla="*/ 42761 h 85521"/>
                <a:gd name="connsiteX1" fmla="*/ 42761 w 85521"/>
                <a:gd name="connsiteY1" fmla="*/ 85522 h 85521"/>
                <a:gd name="connsiteX2" fmla="*/ 0 w 85521"/>
                <a:gd name="connsiteY2" fmla="*/ 42761 h 85521"/>
                <a:gd name="connsiteX3" fmla="*/ 42761 w 85521"/>
                <a:gd name="connsiteY3" fmla="*/ 0 h 85521"/>
                <a:gd name="connsiteX4" fmla="*/ 85522 w 85521"/>
                <a:gd name="connsiteY4" fmla="*/ 42761 h 855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521" h="85521">
                  <a:moveTo>
                    <a:pt x="85522" y="42761"/>
                  </a:moveTo>
                  <a:cubicBezTo>
                    <a:pt x="85522" y="66178"/>
                    <a:pt x="66178" y="85522"/>
                    <a:pt x="42761" y="85522"/>
                  </a:cubicBezTo>
                  <a:cubicBezTo>
                    <a:pt x="19344" y="85522"/>
                    <a:pt x="0" y="66178"/>
                    <a:pt x="0" y="42761"/>
                  </a:cubicBezTo>
                  <a:cubicBezTo>
                    <a:pt x="0" y="19344"/>
                    <a:pt x="19344" y="0"/>
                    <a:pt x="42761" y="0"/>
                  </a:cubicBezTo>
                  <a:cubicBezTo>
                    <a:pt x="66178" y="0"/>
                    <a:pt x="85522" y="19344"/>
                    <a:pt x="85522" y="42761"/>
                  </a:cubicBezTo>
                  <a:close/>
                </a:path>
              </a:pathLst>
            </a:custGeom>
            <a:solidFill>
              <a:schemeClr val="bg1"/>
            </a:solidFill>
            <a:ln w="10176" cap="flat">
              <a:noFill/>
              <a:prstDash val="solid"/>
              <a:miter/>
            </a:ln>
            <a:effectLst>
              <a:softEdge rad="38100"/>
            </a:effectLst>
          </p:spPr>
          <p:txBody>
            <a:bodyPr rtlCol="0" anchor="ctr"/>
            <a:lstStyle/>
            <a:p>
              <a:endParaRPr lang="zh-CN" altLang="en-US">
                <a:latin typeface="+mj-ea"/>
                <a:ea typeface="+mj-ea"/>
              </a:endParaRPr>
            </a:p>
          </p:txBody>
        </p:sp>
        <p:sp>
          <p:nvSpPr>
            <p:cNvPr id="440" name="任意多边形: 形状 439">
              <a:extLst>
                <a:ext uri="{FF2B5EF4-FFF2-40B4-BE49-F238E27FC236}">
                  <a16:creationId xmlns:a16="http://schemas.microsoft.com/office/drawing/2014/main" id="{855B9795-DDCD-4E7C-9566-D87CA01610E3}"/>
                </a:ext>
              </a:extLst>
            </p:cNvPr>
            <p:cNvSpPr/>
            <p:nvPr/>
          </p:nvSpPr>
          <p:spPr>
            <a:xfrm>
              <a:off x="2507075" y="540763"/>
              <a:ext cx="139762" cy="139762"/>
            </a:xfrm>
            <a:custGeom>
              <a:avLst/>
              <a:gdLst>
                <a:gd name="connsiteX0" fmla="*/ 142536 w 142536"/>
                <a:gd name="connsiteY0" fmla="*/ 71268 h 142536"/>
                <a:gd name="connsiteX1" fmla="*/ 71268 w 142536"/>
                <a:gd name="connsiteY1" fmla="*/ 142536 h 142536"/>
                <a:gd name="connsiteX2" fmla="*/ 0 w 142536"/>
                <a:gd name="connsiteY2" fmla="*/ 71268 h 142536"/>
                <a:gd name="connsiteX3" fmla="*/ 71268 w 142536"/>
                <a:gd name="connsiteY3" fmla="*/ 0 h 142536"/>
                <a:gd name="connsiteX4" fmla="*/ 142536 w 142536"/>
                <a:gd name="connsiteY4" fmla="*/ 71268 h 1425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536" h="142536">
                  <a:moveTo>
                    <a:pt x="142536" y="71268"/>
                  </a:moveTo>
                  <a:cubicBezTo>
                    <a:pt x="142536" y="110975"/>
                    <a:pt x="110975" y="142536"/>
                    <a:pt x="71268" y="142536"/>
                  </a:cubicBezTo>
                  <a:cubicBezTo>
                    <a:pt x="31562" y="142536"/>
                    <a:pt x="0" y="110975"/>
                    <a:pt x="0" y="71268"/>
                  </a:cubicBezTo>
                  <a:cubicBezTo>
                    <a:pt x="0" y="31561"/>
                    <a:pt x="31562" y="0"/>
                    <a:pt x="71268" y="0"/>
                  </a:cubicBezTo>
                  <a:cubicBezTo>
                    <a:pt x="109957" y="0"/>
                    <a:pt x="142536" y="31561"/>
                    <a:pt x="142536" y="71268"/>
                  </a:cubicBezTo>
                  <a:close/>
                </a:path>
              </a:pathLst>
            </a:custGeom>
            <a:solidFill>
              <a:schemeClr val="bg1"/>
            </a:solidFill>
            <a:ln w="10176" cap="flat">
              <a:noFill/>
              <a:prstDash val="solid"/>
              <a:miter/>
            </a:ln>
            <a:effectLst>
              <a:softEdge rad="38100"/>
            </a:effectLst>
          </p:spPr>
          <p:txBody>
            <a:bodyPr rtlCol="0" anchor="ctr"/>
            <a:lstStyle/>
            <a:p>
              <a:endParaRPr lang="zh-CN" altLang="en-US">
                <a:latin typeface="+mj-ea"/>
                <a:ea typeface="+mj-ea"/>
              </a:endParaRPr>
            </a:p>
          </p:txBody>
        </p:sp>
        <p:sp>
          <p:nvSpPr>
            <p:cNvPr id="469" name="任意多边形: 形状 468">
              <a:extLst>
                <a:ext uri="{FF2B5EF4-FFF2-40B4-BE49-F238E27FC236}">
                  <a16:creationId xmlns:a16="http://schemas.microsoft.com/office/drawing/2014/main" id="{B5DA1EB2-2A18-4508-BEBF-36074D24DEE1}"/>
                </a:ext>
              </a:extLst>
            </p:cNvPr>
            <p:cNvSpPr/>
            <p:nvPr/>
          </p:nvSpPr>
          <p:spPr>
            <a:xfrm>
              <a:off x="9805685" y="5139957"/>
              <a:ext cx="143756" cy="145752"/>
            </a:xfrm>
            <a:custGeom>
              <a:avLst/>
              <a:gdLst>
                <a:gd name="connsiteX0" fmla="*/ 146609 w 146609"/>
                <a:gd name="connsiteY0" fmla="*/ 74322 h 148644"/>
                <a:gd name="connsiteX1" fmla="*/ 73305 w 146609"/>
                <a:gd name="connsiteY1" fmla="*/ 148645 h 148644"/>
                <a:gd name="connsiteX2" fmla="*/ 0 w 146609"/>
                <a:gd name="connsiteY2" fmla="*/ 74322 h 148644"/>
                <a:gd name="connsiteX3" fmla="*/ 73305 w 146609"/>
                <a:gd name="connsiteY3" fmla="*/ 0 h 148644"/>
                <a:gd name="connsiteX4" fmla="*/ 146609 w 146609"/>
                <a:gd name="connsiteY4" fmla="*/ 74322 h 148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6609" h="148644">
                  <a:moveTo>
                    <a:pt x="146609" y="74322"/>
                  </a:moveTo>
                  <a:cubicBezTo>
                    <a:pt x="146609" y="115047"/>
                    <a:pt x="114029" y="148645"/>
                    <a:pt x="73305" y="148645"/>
                  </a:cubicBezTo>
                  <a:cubicBezTo>
                    <a:pt x="32580" y="148645"/>
                    <a:pt x="0" y="116065"/>
                    <a:pt x="0" y="74322"/>
                  </a:cubicBezTo>
                  <a:cubicBezTo>
                    <a:pt x="0" y="33598"/>
                    <a:pt x="32580" y="0"/>
                    <a:pt x="73305" y="0"/>
                  </a:cubicBezTo>
                  <a:cubicBezTo>
                    <a:pt x="114029" y="0"/>
                    <a:pt x="146609" y="33598"/>
                    <a:pt x="146609" y="74322"/>
                  </a:cubicBezTo>
                  <a:close/>
                </a:path>
              </a:pathLst>
            </a:custGeom>
            <a:solidFill>
              <a:schemeClr val="bg1"/>
            </a:solidFill>
            <a:ln w="10176" cap="flat">
              <a:noFill/>
              <a:prstDash val="solid"/>
              <a:miter/>
            </a:ln>
            <a:effectLst>
              <a:softEdge rad="38100"/>
            </a:effectLst>
          </p:spPr>
          <p:txBody>
            <a:bodyPr rtlCol="0" anchor="ctr"/>
            <a:lstStyle/>
            <a:p>
              <a:endParaRPr lang="zh-CN" altLang="en-US">
                <a:latin typeface="+mj-ea"/>
                <a:ea typeface="+mj-ea"/>
              </a:endParaRPr>
            </a:p>
          </p:txBody>
        </p:sp>
        <p:sp>
          <p:nvSpPr>
            <p:cNvPr id="550" name="任意多边形: 形状 549">
              <a:extLst>
                <a:ext uri="{FF2B5EF4-FFF2-40B4-BE49-F238E27FC236}">
                  <a16:creationId xmlns:a16="http://schemas.microsoft.com/office/drawing/2014/main" id="{BEB0BEED-BA79-4B4A-A459-8C4A0B5327C4}"/>
                </a:ext>
              </a:extLst>
            </p:cNvPr>
            <p:cNvSpPr/>
            <p:nvPr/>
          </p:nvSpPr>
          <p:spPr>
            <a:xfrm>
              <a:off x="1574657" y="6207123"/>
              <a:ext cx="141759" cy="141781"/>
            </a:xfrm>
            <a:custGeom>
              <a:avLst/>
              <a:gdLst>
                <a:gd name="connsiteX0" fmla="*/ 144573 w 144572"/>
                <a:gd name="connsiteY0" fmla="*/ 72310 h 144595"/>
                <a:gd name="connsiteX1" fmla="*/ 72286 w 144572"/>
                <a:gd name="connsiteY1" fmla="*/ 144596 h 144595"/>
                <a:gd name="connsiteX2" fmla="*/ 0 w 144572"/>
                <a:gd name="connsiteY2" fmla="*/ 72310 h 144595"/>
                <a:gd name="connsiteX3" fmla="*/ 72286 w 144572"/>
                <a:gd name="connsiteY3" fmla="*/ 23 h 144595"/>
                <a:gd name="connsiteX4" fmla="*/ 144573 w 144572"/>
                <a:gd name="connsiteY4" fmla="*/ 72310 h 144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4572" h="144595">
                  <a:moveTo>
                    <a:pt x="144573" y="72310"/>
                  </a:moveTo>
                  <a:cubicBezTo>
                    <a:pt x="144573" y="112016"/>
                    <a:pt x="111993" y="144596"/>
                    <a:pt x="72286" y="144596"/>
                  </a:cubicBezTo>
                  <a:cubicBezTo>
                    <a:pt x="32580" y="144596"/>
                    <a:pt x="0" y="112016"/>
                    <a:pt x="0" y="72310"/>
                  </a:cubicBezTo>
                  <a:cubicBezTo>
                    <a:pt x="0" y="32603"/>
                    <a:pt x="32580" y="23"/>
                    <a:pt x="72286" y="23"/>
                  </a:cubicBezTo>
                  <a:cubicBezTo>
                    <a:pt x="111993" y="-995"/>
                    <a:pt x="144573" y="31585"/>
                    <a:pt x="144573" y="72310"/>
                  </a:cubicBezTo>
                  <a:close/>
                </a:path>
              </a:pathLst>
            </a:custGeom>
            <a:solidFill>
              <a:schemeClr val="bg1"/>
            </a:solidFill>
            <a:ln w="10176" cap="flat">
              <a:noFill/>
              <a:prstDash val="solid"/>
              <a:miter/>
            </a:ln>
            <a:effectLst>
              <a:softEdge rad="38100"/>
            </a:effectLst>
          </p:spPr>
          <p:txBody>
            <a:bodyPr rtlCol="0" anchor="ctr"/>
            <a:lstStyle/>
            <a:p>
              <a:endParaRPr lang="zh-CN" altLang="en-US">
                <a:latin typeface="+mj-ea"/>
                <a:ea typeface="+mj-ea"/>
              </a:endParaRPr>
            </a:p>
          </p:txBody>
        </p:sp>
        <p:sp>
          <p:nvSpPr>
            <p:cNvPr id="570" name="任意多边形: 形状 569">
              <a:extLst>
                <a:ext uri="{FF2B5EF4-FFF2-40B4-BE49-F238E27FC236}">
                  <a16:creationId xmlns:a16="http://schemas.microsoft.com/office/drawing/2014/main" id="{D380B62F-12AC-48E5-A23D-BB2A0BF038CD}"/>
                </a:ext>
              </a:extLst>
            </p:cNvPr>
            <p:cNvSpPr/>
            <p:nvPr/>
          </p:nvSpPr>
          <p:spPr>
            <a:xfrm>
              <a:off x="3637156" y="3189268"/>
              <a:ext cx="163722" cy="163722"/>
            </a:xfrm>
            <a:custGeom>
              <a:avLst/>
              <a:gdLst>
                <a:gd name="connsiteX0" fmla="*/ 166971 w 166971"/>
                <a:gd name="connsiteY0" fmla="*/ 83486 h 166971"/>
                <a:gd name="connsiteX1" fmla="*/ 83485 w 166971"/>
                <a:gd name="connsiteY1" fmla="*/ 166971 h 166971"/>
                <a:gd name="connsiteX2" fmla="*/ 0 w 166971"/>
                <a:gd name="connsiteY2" fmla="*/ 83486 h 166971"/>
                <a:gd name="connsiteX3" fmla="*/ 83485 w 166971"/>
                <a:gd name="connsiteY3" fmla="*/ 0 h 166971"/>
                <a:gd name="connsiteX4" fmla="*/ 166971 w 166971"/>
                <a:gd name="connsiteY4" fmla="*/ 83486 h 166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6971" h="166971">
                  <a:moveTo>
                    <a:pt x="166971" y="83486"/>
                  </a:moveTo>
                  <a:cubicBezTo>
                    <a:pt x="166971" y="129301"/>
                    <a:pt x="129301" y="166971"/>
                    <a:pt x="83485" y="166971"/>
                  </a:cubicBezTo>
                  <a:cubicBezTo>
                    <a:pt x="37670" y="166971"/>
                    <a:pt x="0" y="129301"/>
                    <a:pt x="0" y="83486"/>
                  </a:cubicBezTo>
                  <a:cubicBezTo>
                    <a:pt x="0" y="37670"/>
                    <a:pt x="37670" y="0"/>
                    <a:pt x="83485" y="0"/>
                  </a:cubicBezTo>
                  <a:cubicBezTo>
                    <a:pt x="129301" y="0"/>
                    <a:pt x="166971" y="37670"/>
                    <a:pt x="166971" y="83486"/>
                  </a:cubicBezTo>
                  <a:close/>
                </a:path>
              </a:pathLst>
            </a:custGeom>
            <a:solidFill>
              <a:schemeClr val="bg1"/>
            </a:solidFill>
            <a:ln w="10176" cap="flat">
              <a:noFill/>
              <a:prstDash val="solid"/>
              <a:miter/>
            </a:ln>
            <a:effectLst>
              <a:softEdge rad="38100"/>
            </a:effectLst>
          </p:spPr>
          <p:txBody>
            <a:bodyPr rtlCol="0" anchor="ctr"/>
            <a:lstStyle/>
            <a:p>
              <a:endParaRPr lang="zh-CN" altLang="en-US">
                <a:latin typeface="+mj-ea"/>
                <a:ea typeface="+mj-ea"/>
              </a:endParaRPr>
            </a:p>
          </p:txBody>
        </p:sp>
        <p:sp>
          <p:nvSpPr>
            <p:cNvPr id="574" name="任意多边形: 形状 573">
              <a:extLst>
                <a:ext uri="{FF2B5EF4-FFF2-40B4-BE49-F238E27FC236}">
                  <a16:creationId xmlns:a16="http://schemas.microsoft.com/office/drawing/2014/main" id="{3422518F-7510-4BFA-8DE2-EFE98380DB12}"/>
                </a:ext>
              </a:extLst>
            </p:cNvPr>
            <p:cNvSpPr/>
            <p:nvPr/>
          </p:nvSpPr>
          <p:spPr>
            <a:xfrm>
              <a:off x="941732" y="2744982"/>
              <a:ext cx="77868" cy="77907"/>
            </a:xfrm>
            <a:custGeom>
              <a:avLst/>
              <a:gdLst>
                <a:gd name="connsiteX0" fmla="*/ 79413 w 79413"/>
                <a:gd name="connsiteY0" fmla="*/ 39747 h 79453"/>
                <a:gd name="connsiteX1" fmla="*/ 39707 w 79413"/>
                <a:gd name="connsiteY1" fmla="*/ 79453 h 79453"/>
                <a:gd name="connsiteX2" fmla="*/ 0 w 79413"/>
                <a:gd name="connsiteY2" fmla="*/ 39747 h 79453"/>
                <a:gd name="connsiteX3" fmla="*/ 39707 w 79413"/>
                <a:gd name="connsiteY3" fmla="*/ 40 h 79453"/>
                <a:gd name="connsiteX4" fmla="*/ 79413 w 79413"/>
                <a:gd name="connsiteY4" fmla="*/ 39747 h 79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9413" h="79453">
                  <a:moveTo>
                    <a:pt x="79413" y="39747"/>
                  </a:moveTo>
                  <a:cubicBezTo>
                    <a:pt x="79413" y="62145"/>
                    <a:pt x="61087" y="79453"/>
                    <a:pt x="39707" y="79453"/>
                  </a:cubicBezTo>
                  <a:cubicBezTo>
                    <a:pt x="17308" y="79453"/>
                    <a:pt x="0" y="61127"/>
                    <a:pt x="0" y="39747"/>
                  </a:cubicBezTo>
                  <a:cubicBezTo>
                    <a:pt x="0" y="17349"/>
                    <a:pt x="18326" y="40"/>
                    <a:pt x="39707" y="40"/>
                  </a:cubicBezTo>
                  <a:cubicBezTo>
                    <a:pt x="61087" y="-977"/>
                    <a:pt x="79413" y="17349"/>
                    <a:pt x="79413" y="39747"/>
                  </a:cubicBezTo>
                  <a:close/>
                </a:path>
              </a:pathLst>
            </a:custGeom>
            <a:solidFill>
              <a:schemeClr val="bg1"/>
            </a:solidFill>
            <a:ln w="10176" cap="flat">
              <a:noFill/>
              <a:prstDash val="solid"/>
              <a:miter/>
            </a:ln>
            <a:effectLst>
              <a:softEdge rad="38100"/>
            </a:effectLst>
          </p:spPr>
          <p:txBody>
            <a:bodyPr rtlCol="0" anchor="ctr"/>
            <a:lstStyle/>
            <a:p>
              <a:endParaRPr lang="zh-CN" altLang="en-US">
                <a:latin typeface="+mj-ea"/>
                <a:ea typeface="+mj-ea"/>
              </a:endParaRPr>
            </a:p>
          </p:txBody>
        </p:sp>
        <p:sp>
          <p:nvSpPr>
            <p:cNvPr id="577" name="任意多边形: 形状 576">
              <a:extLst>
                <a:ext uri="{FF2B5EF4-FFF2-40B4-BE49-F238E27FC236}">
                  <a16:creationId xmlns:a16="http://schemas.microsoft.com/office/drawing/2014/main" id="{594334A6-C313-4DF9-830E-56A8D03458E2}"/>
                </a:ext>
              </a:extLst>
            </p:cNvPr>
            <p:cNvSpPr/>
            <p:nvPr/>
          </p:nvSpPr>
          <p:spPr>
            <a:xfrm>
              <a:off x="570361" y="3923006"/>
              <a:ext cx="203654" cy="203670"/>
            </a:xfrm>
            <a:custGeom>
              <a:avLst/>
              <a:gdLst>
                <a:gd name="connsiteX0" fmla="*/ 207696 w 207695"/>
                <a:gd name="connsiteY0" fmla="*/ 103864 h 207712"/>
                <a:gd name="connsiteX1" fmla="*/ 103848 w 207695"/>
                <a:gd name="connsiteY1" fmla="*/ 207712 h 207712"/>
                <a:gd name="connsiteX2" fmla="*/ 0 w 207695"/>
                <a:gd name="connsiteY2" fmla="*/ 103864 h 207712"/>
                <a:gd name="connsiteX3" fmla="*/ 103848 w 207695"/>
                <a:gd name="connsiteY3" fmla="*/ 16 h 207712"/>
                <a:gd name="connsiteX4" fmla="*/ 207696 w 207695"/>
                <a:gd name="connsiteY4" fmla="*/ 103864 h 207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7695" h="207712">
                  <a:moveTo>
                    <a:pt x="207696" y="103864"/>
                  </a:moveTo>
                  <a:cubicBezTo>
                    <a:pt x="207696" y="160879"/>
                    <a:pt x="161881" y="207712"/>
                    <a:pt x="103848" y="207712"/>
                  </a:cubicBezTo>
                  <a:cubicBezTo>
                    <a:pt x="46833" y="207712"/>
                    <a:pt x="0" y="160879"/>
                    <a:pt x="0" y="103864"/>
                  </a:cubicBezTo>
                  <a:cubicBezTo>
                    <a:pt x="0" y="46849"/>
                    <a:pt x="45815" y="16"/>
                    <a:pt x="103848" y="16"/>
                  </a:cubicBezTo>
                  <a:cubicBezTo>
                    <a:pt x="161881" y="-1002"/>
                    <a:pt x="207696" y="45832"/>
                    <a:pt x="207696" y="103864"/>
                  </a:cubicBezTo>
                  <a:close/>
                </a:path>
              </a:pathLst>
            </a:custGeom>
            <a:solidFill>
              <a:schemeClr val="bg1"/>
            </a:solidFill>
            <a:ln w="10176" cap="flat">
              <a:noFill/>
              <a:prstDash val="solid"/>
              <a:miter/>
            </a:ln>
            <a:effectLst>
              <a:softEdge rad="38100"/>
            </a:effectLst>
          </p:spPr>
          <p:txBody>
            <a:bodyPr rtlCol="0" anchor="ctr"/>
            <a:lstStyle/>
            <a:p>
              <a:endParaRPr lang="zh-CN" altLang="en-US">
                <a:latin typeface="+mj-ea"/>
                <a:ea typeface="+mj-ea"/>
              </a:endParaRPr>
            </a:p>
          </p:txBody>
        </p:sp>
        <p:sp>
          <p:nvSpPr>
            <p:cNvPr id="586" name="任意多边形: 形状 585">
              <a:extLst>
                <a:ext uri="{FF2B5EF4-FFF2-40B4-BE49-F238E27FC236}">
                  <a16:creationId xmlns:a16="http://schemas.microsoft.com/office/drawing/2014/main" id="{070365D1-0FF6-43A7-8F7F-39FF3DBD37E2}"/>
                </a:ext>
              </a:extLst>
            </p:cNvPr>
            <p:cNvSpPr/>
            <p:nvPr/>
          </p:nvSpPr>
          <p:spPr>
            <a:xfrm>
              <a:off x="8219378" y="1986309"/>
              <a:ext cx="144753" cy="145753"/>
            </a:xfrm>
            <a:custGeom>
              <a:avLst/>
              <a:gdLst>
                <a:gd name="connsiteX0" fmla="*/ 147627 w 147626"/>
                <a:gd name="connsiteY0" fmla="*/ 74322 h 148645"/>
                <a:gd name="connsiteX1" fmla="*/ 73305 w 147626"/>
                <a:gd name="connsiteY1" fmla="*/ 148645 h 148645"/>
                <a:gd name="connsiteX2" fmla="*/ 0 w 147626"/>
                <a:gd name="connsiteY2" fmla="*/ 74322 h 148645"/>
                <a:gd name="connsiteX3" fmla="*/ 73305 w 147626"/>
                <a:gd name="connsiteY3" fmla="*/ 0 h 148645"/>
                <a:gd name="connsiteX4" fmla="*/ 147627 w 147626"/>
                <a:gd name="connsiteY4" fmla="*/ 74322 h 148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7626" h="148645">
                  <a:moveTo>
                    <a:pt x="147627" y="74322"/>
                  </a:moveTo>
                  <a:cubicBezTo>
                    <a:pt x="147627" y="115047"/>
                    <a:pt x="115047" y="148645"/>
                    <a:pt x="73305" y="148645"/>
                  </a:cubicBezTo>
                  <a:cubicBezTo>
                    <a:pt x="32580" y="148645"/>
                    <a:pt x="0" y="115047"/>
                    <a:pt x="0" y="74322"/>
                  </a:cubicBezTo>
                  <a:cubicBezTo>
                    <a:pt x="0" y="33598"/>
                    <a:pt x="32580" y="0"/>
                    <a:pt x="73305" y="0"/>
                  </a:cubicBezTo>
                  <a:cubicBezTo>
                    <a:pt x="114029" y="0"/>
                    <a:pt x="147627" y="33598"/>
                    <a:pt x="147627" y="74322"/>
                  </a:cubicBezTo>
                  <a:close/>
                </a:path>
              </a:pathLst>
            </a:custGeom>
            <a:solidFill>
              <a:schemeClr val="bg1"/>
            </a:solidFill>
            <a:ln w="10176" cap="flat">
              <a:noFill/>
              <a:prstDash val="solid"/>
              <a:miter/>
            </a:ln>
            <a:effectLst>
              <a:softEdge rad="38100"/>
            </a:effectLst>
          </p:spPr>
          <p:txBody>
            <a:bodyPr rtlCol="0" anchor="ctr"/>
            <a:lstStyle/>
            <a:p>
              <a:endParaRPr lang="zh-CN" altLang="en-US">
                <a:latin typeface="+mj-ea"/>
                <a:ea typeface="+mj-ea"/>
              </a:endParaRPr>
            </a:p>
          </p:txBody>
        </p:sp>
        <p:sp>
          <p:nvSpPr>
            <p:cNvPr id="592" name="任意多边形: 形状 591">
              <a:extLst>
                <a:ext uri="{FF2B5EF4-FFF2-40B4-BE49-F238E27FC236}">
                  <a16:creationId xmlns:a16="http://schemas.microsoft.com/office/drawing/2014/main" id="{166FC719-7ACD-458E-B2EE-8C0FA6A16C8E}"/>
                </a:ext>
              </a:extLst>
            </p:cNvPr>
            <p:cNvSpPr/>
            <p:nvPr/>
          </p:nvSpPr>
          <p:spPr>
            <a:xfrm>
              <a:off x="10894836" y="2508423"/>
              <a:ext cx="141760" cy="141759"/>
            </a:xfrm>
            <a:custGeom>
              <a:avLst/>
              <a:gdLst>
                <a:gd name="connsiteX0" fmla="*/ 144573 w 144573"/>
                <a:gd name="connsiteY0" fmla="*/ 72287 h 144572"/>
                <a:gd name="connsiteX1" fmla="*/ 72287 w 144573"/>
                <a:gd name="connsiteY1" fmla="*/ 144573 h 144572"/>
                <a:gd name="connsiteX2" fmla="*/ 0 w 144573"/>
                <a:gd name="connsiteY2" fmla="*/ 72287 h 144572"/>
                <a:gd name="connsiteX3" fmla="*/ 72287 w 144573"/>
                <a:gd name="connsiteY3" fmla="*/ 0 h 144572"/>
                <a:gd name="connsiteX4" fmla="*/ 144573 w 144573"/>
                <a:gd name="connsiteY4" fmla="*/ 72287 h 144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4573" h="144572">
                  <a:moveTo>
                    <a:pt x="144573" y="72287"/>
                  </a:moveTo>
                  <a:cubicBezTo>
                    <a:pt x="144573" y="111993"/>
                    <a:pt x="111993" y="144573"/>
                    <a:pt x="72287" y="144573"/>
                  </a:cubicBezTo>
                  <a:cubicBezTo>
                    <a:pt x="32580" y="144573"/>
                    <a:pt x="0" y="111993"/>
                    <a:pt x="0" y="72287"/>
                  </a:cubicBezTo>
                  <a:cubicBezTo>
                    <a:pt x="0" y="32580"/>
                    <a:pt x="32580" y="0"/>
                    <a:pt x="72287" y="0"/>
                  </a:cubicBezTo>
                  <a:cubicBezTo>
                    <a:pt x="111993" y="0"/>
                    <a:pt x="144573" y="32580"/>
                    <a:pt x="144573" y="72287"/>
                  </a:cubicBezTo>
                  <a:close/>
                </a:path>
              </a:pathLst>
            </a:custGeom>
            <a:solidFill>
              <a:schemeClr val="bg1"/>
            </a:solidFill>
            <a:ln w="10176" cap="flat">
              <a:noFill/>
              <a:prstDash val="solid"/>
              <a:miter/>
            </a:ln>
            <a:effectLst>
              <a:softEdge rad="38100"/>
            </a:effectLst>
          </p:spPr>
          <p:txBody>
            <a:bodyPr rtlCol="0" anchor="ctr"/>
            <a:lstStyle/>
            <a:p>
              <a:endParaRPr lang="zh-CN" altLang="en-US">
                <a:latin typeface="+mj-ea"/>
                <a:ea typeface="+mj-ea"/>
              </a:endParaRPr>
            </a:p>
          </p:txBody>
        </p:sp>
        <p:sp>
          <p:nvSpPr>
            <p:cNvPr id="606" name="任意多边形: 形状 605">
              <a:extLst>
                <a:ext uri="{FF2B5EF4-FFF2-40B4-BE49-F238E27FC236}">
                  <a16:creationId xmlns:a16="http://schemas.microsoft.com/office/drawing/2014/main" id="{D83FF844-63B5-42BE-A275-0903D5909007}"/>
                </a:ext>
              </a:extLst>
            </p:cNvPr>
            <p:cNvSpPr/>
            <p:nvPr/>
          </p:nvSpPr>
          <p:spPr>
            <a:xfrm>
              <a:off x="155067" y="1242556"/>
              <a:ext cx="207647" cy="207663"/>
            </a:xfrm>
            <a:custGeom>
              <a:avLst/>
              <a:gdLst>
                <a:gd name="connsiteX0" fmla="*/ 211768 w 211768"/>
                <a:gd name="connsiteY0" fmla="*/ 105900 h 211784"/>
                <a:gd name="connsiteX1" fmla="*/ 105884 w 211768"/>
                <a:gd name="connsiteY1" fmla="*/ 211784 h 211784"/>
                <a:gd name="connsiteX2" fmla="*/ 0 w 211768"/>
                <a:gd name="connsiteY2" fmla="*/ 105900 h 211784"/>
                <a:gd name="connsiteX3" fmla="*/ 105884 w 211768"/>
                <a:gd name="connsiteY3" fmla="*/ 16 h 211784"/>
                <a:gd name="connsiteX4" fmla="*/ 211768 w 211768"/>
                <a:gd name="connsiteY4" fmla="*/ 105900 h 2117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1768" h="211784">
                  <a:moveTo>
                    <a:pt x="211768" y="105900"/>
                  </a:moveTo>
                  <a:cubicBezTo>
                    <a:pt x="211768" y="163933"/>
                    <a:pt x="164935" y="211784"/>
                    <a:pt x="105884" y="211784"/>
                  </a:cubicBezTo>
                  <a:cubicBezTo>
                    <a:pt x="47851" y="211784"/>
                    <a:pt x="0" y="163933"/>
                    <a:pt x="0" y="105900"/>
                  </a:cubicBezTo>
                  <a:cubicBezTo>
                    <a:pt x="0" y="47868"/>
                    <a:pt x="46833" y="16"/>
                    <a:pt x="105884" y="16"/>
                  </a:cubicBezTo>
                  <a:cubicBezTo>
                    <a:pt x="164935" y="-1002"/>
                    <a:pt x="211768" y="46849"/>
                    <a:pt x="211768" y="105900"/>
                  </a:cubicBezTo>
                  <a:close/>
                </a:path>
              </a:pathLst>
            </a:custGeom>
            <a:solidFill>
              <a:schemeClr val="bg1"/>
            </a:solidFill>
            <a:ln w="10176" cap="flat">
              <a:noFill/>
              <a:prstDash val="solid"/>
              <a:miter/>
            </a:ln>
            <a:effectLst>
              <a:softEdge rad="38100"/>
            </a:effectLst>
          </p:spPr>
          <p:txBody>
            <a:bodyPr rtlCol="0" anchor="ctr"/>
            <a:lstStyle/>
            <a:p>
              <a:endParaRPr lang="zh-CN" altLang="en-US">
                <a:latin typeface="+mj-ea"/>
                <a:ea typeface="+mj-ea"/>
              </a:endParaRPr>
            </a:p>
          </p:txBody>
        </p:sp>
      </p:grpSp>
      <p:sp>
        <p:nvSpPr>
          <p:cNvPr id="2249" name="雪花">
            <a:extLst>
              <a:ext uri="{FF2B5EF4-FFF2-40B4-BE49-F238E27FC236}">
                <a16:creationId xmlns:a16="http://schemas.microsoft.com/office/drawing/2014/main" id="{2F75F943-BAC9-4839-B156-0185D2E46624}"/>
              </a:ext>
            </a:extLst>
          </p:cNvPr>
          <p:cNvSpPr/>
          <p:nvPr/>
        </p:nvSpPr>
        <p:spPr>
          <a:xfrm>
            <a:off x="76240" y="94604"/>
            <a:ext cx="11979625" cy="6654621"/>
          </a:xfrm>
          <a:custGeom>
            <a:avLst/>
            <a:gdLst>
              <a:gd name="connsiteX0" fmla="*/ 8191057 w 11979625"/>
              <a:gd name="connsiteY0" fmla="*/ 6634655 h 6654621"/>
              <a:gd name="connsiteX1" fmla="*/ 8198045 w 11979625"/>
              <a:gd name="connsiteY1" fmla="*/ 6641644 h 6654621"/>
              <a:gd name="connsiteX2" fmla="*/ 8191057 w 11979625"/>
              <a:gd name="connsiteY2" fmla="*/ 6648632 h 6654621"/>
              <a:gd name="connsiteX3" fmla="*/ 8184068 w 11979625"/>
              <a:gd name="connsiteY3" fmla="*/ 6641644 h 6654621"/>
              <a:gd name="connsiteX4" fmla="*/ 8191057 w 11979625"/>
              <a:gd name="connsiteY4" fmla="*/ 6634655 h 6654621"/>
              <a:gd name="connsiteX5" fmla="*/ 9347094 w 11979625"/>
              <a:gd name="connsiteY5" fmla="*/ 6628666 h 6654621"/>
              <a:gd name="connsiteX6" fmla="*/ 9358076 w 11979625"/>
              <a:gd name="connsiteY6" fmla="*/ 6639647 h 6654621"/>
              <a:gd name="connsiteX7" fmla="*/ 9347094 w 11979625"/>
              <a:gd name="connsiteY7" fmla="*/ 6650629 h 6654621"/>
              <a:gd name="connsiteX8" fmla="*/ 9336113 w 11979625"/>
              <a:gd name="connsiteY8" fmla="*/ 6639647 h 6654621"/>
              <a:gd name="connsiteX9" fmla="*/ 9347094 w 11979625"/>
              <a:gd name="connsiteY9" fmla="*/ 6628666 h 6654621"/>
              <a:gd name="connsiteX10" fmla="*/ 462353 w 11979625"/>
              <a:gd name="connsiteY10" fmla="*/ 6611694 h 6654621"/>
              <a:gd name="connsiteX11" fmla="*/ 465349 w 11979625"/>
              <a:gd name="connsiteY11" fmla="*/ 6614689 h 6654621"/>
              <a:gd name="connsiteX12" fmla="*/ 462353 w 11979625"/>
              <a:gd name="connsiteY12" fmla="*/ 6617684 h 6654621"/>
              <a:gd name="connsiteX13" fmla="*/ 459358 w 11979625"/>
              <a:gd name="connsiteY13" fmla="*/ 6614689 h 6654621"/>
              <a:gd name="connsiteX14" fmla="*/ 462353 w 11979625"/>
              <a:gd name="connsiteY14" fmla="*/ 6611694 h 6654621"/>
              <a:gd name="connsiteX15" fmla="*/ 147896 w 11979625"/>
              <a:gd name="connsiteY15" fmla="*/ 6606703 h 6654621"/>
              <a:gd name="connsiteX16" fmla="*/ 171855 w 11979625"/>
              <a:gd name="connsiteY16" fmla="*/ 6630663 h 6654621"/>
              <a:gd name="connsiteX17" fmla="*/ 147896 w 11979625"/>
              <a:gd name="connsiteY17" fmla="*/ 6654621 h 6654621"/>
              <a:gd name="connsiteX18" fmla="*/ 123937 w 11979625"/>
              <a:gd name="connsiteY18" fmla="*/ 6630663 h 6654621"/>
              <a:gd name="connsiteX19" fmla="*/ 147896 w 11979625"/>
              <a:gd name="connsiteY19" fmla="*/ 6606703 h 6654621"/>
              <a:gd name="connsiteX20" fmla="*/ 675987 w 11979625"/>
              <a:gd name="connsiteY20" fmla="*/ 6584740 h 6654621"/>
              <a:gd name="connsiteX21" fmla="*/ 678982 w 11979625"/>
              <a:gd name="connsiteY21" fmla="*/ 6587736 h 6654621"/>
              <a:gd name="connsiteX22" fmla="*/ 675987 w 11979625"/>
              <a:gd name="connsiteY22" fmla="*/ 6590730 h 6654621"/>
              <a:gd name="connsiteX23" fmla="*/ 672992 w 11979625"/>
              <a:gd name="connsiteY23" fmla="*/ 6587736 h 6654621"/>
              <a:gd name="connsiteX24" fmla="*/ 675987 w 11979625"/>
              <a:gd name="connsiteY24" fmla="*/ 6584740 h 6654621"/>
              <a:gd name="connsiteX25" fmla="*/ 8430650 w 11979625"/>
              <a:gd name="connsiteY25" fmla="*/ 6581745 h 6654621"/>
              <a:gd name="connsiteX26" fmla="*/ 8441631 w 11979625"/>
              <a:gd name="connsiteY26" fmla="*/ 6592727 h 6654621"/>
              <a:gd name="connsiteX27" fmla="*/ 8430650 w 11979625"/>
              <a:gd name="connsiteY27" fmla="*/ 6603708 h 6654621"/>
              <a:gd name="connsiteX28" fmla="*/ 8419669 w 11979625"/>
              <a:gd name="connsiteY28" fmla="*/ 6592727 h 6654621"/>
              <a:gd name="connsiteX29" fmla="*/ 8430650 w 11979625"/>
              <a:gd name="connsiteY29" fmla="*/ 6581745 h 6654621"/>
              <a:gd name="connsiteX30" fmla="*/ 6299267 w 11979625"/>
              <a:gd name="connsiteY30" fmla="*/ 6555789 h 6654621"/>
              <a:gd name="connsiteX31" fmla="*/ 6318235 w 11979625"/>
              <a:gd name="connsiteY31" fmla="*/ 6574757 h 6654621"/>
              <a:gd name="connsiteX32" fmla="*/ 6299267 w 11979625"/>
              <a:gd name="connsiteY32" fmla="*/ 6593724 h 6654621"/>
              <a:gd name="connsiteX33" fmla="*/ 6280299 w 11979625"/>
              <a:gd name="connsiteY33" fmla="*/ 6574757 h 6654621"/>
              <a:gd name="connsiteX34" fmla="*/ 6299267 w 11979625"/>
              <a:gd name="connsiteY34" fmla="*/ 6555789 h 6654621"/>
              <a:gd name="connsiteX35" fmla="*/ 10123776 w 11979625"/>
              <a:gd name="connsiteY35" fmla="*/ 6530831 h 6654621"/>
              <a:gd name="connsiteX36" fmla="*/ 10131763 w 11979625"/>
              <a:gd name="connsiteY36" fmla="*/ 6538818 h 6654621"/>
              <a:gd name="connsiteX37" fmla="*/ 10123776 w 11979625"/>
              <a:gd name="connsiteY37" fmla="*/ 6546804 h 6654621"/>
              <a:gd name="connsiteX38" fmla="*/ 10115790 w 11979625"/>
              <a:gd name="connsiteY38" fmla="*/ 6538818 h 6654621"/>
              <a:gd name="connsiteX39" fmla="*/ 10123776 w 11979625"/>
              <a:gd name="connsiteY39" fmla="*/ 6530831 h 6654621"/>
              <a:gd name="connsiteX40" fmla="*/ 2113575 w 11979625"/>
              <a:gd name="connsiteY40" fmla="*/ 6525840 h 6654621"/>
              <a:gd name="connsiteX41" fmla="*/ 2123557 w 11979625"/>
              <a:gd name="connsiteY41" fmla="*/ 6535823 h 6654621"/>
              <a:gd name="connsiteX42" fmla="*/ 2113575 w 11979625"/>
              <a:gd name="connsiteY42" fmla="*/ 6545806 h 6654621"/>
              <a:gd name="connsiteX43" fmla="*/ 2103595 w 11979625"/>
              <a:gd name="connsiteY43" fmla="*/ 6535823 h 6654621"/>
              <a:gd name="connsiteX44" fmla="*/ 2113575 w 11979625"/>
              <a:gd name="connsiteY44" fmla="*/ 6525840 h 6654621"/>
              <a:gd name="connsiteX45" fmla="*/ 11940690 w 11979625"/>
              <a:gd name="connsiteY45" fmla="*/ 6521847 h 6654621"/>
              <a:gd name="connsiteX46" fmla="*/ 11949676 w 11979625"/>
              <a:gd name="connsiteY46" fmla="*/ 6530832 h 6654621"/>
              <a:gd name="connsiteX47" fmla="*/ 11940690 w 11979625"/>
              <a:gd name="connsiteY47" fmla="*/ 6539816 h 6654621"/>
              <a:gd name="connsiteX48" fmla="*/ 11931706 w 11979625"/>
              <a:gd name="connsiteY48" fmla="*/ 6530832 h 6654621"/>
              <a:gd name="connsiteX49" fmla="*/ 11940690 w 11979625"/>
              <a:gd name="connsiteY49" fmla="*/ 6521847 h 6654621"/>
              <a:gd name="connsiteX50" fmla="*/ 671860 w 11979625"/>
              <a:gd name="connsiteY50" fmla="*/ 6515857 h 6654621"/>
              <a:gd name="connsiteX51" fmla="*/ 696818 w 11979625"/>
              <a:gd name="connsiteY51" fmla="*/ 6540815 h 6654621"/>
              <a:gd name="connsiteX52" fmla="*/ 671860 w 11979625"/>
              <a:gd name="connsiteY52" fmla="*/ 6566771 h 6654621"/>
              <a:gd name="connsiteX53" fmla="*/ 646903 w 11979625"/>
              <a:gd name="connsiteY53" fmla="*/ 6540815 h 6654621"/>
              <a:gd name="connsiteX54" fmla="*/ 671860 w 11979625"/>
              <a:gd name="connsiteY54" fmla="*/ 6515857 h 6654621"/>
              <a:gd name="connsiteX55" fmla="*/ 1554493 w 11979625"/>
              <a:gd name="connsiteY55" fmla="*/ 6509866 h 6654621"/>
              <a:gd name="connsiteX56" fmla="*/ 1575457 w 11979625"/>
              <a:gd name="connsiteY56" fmla="*/ 6531829 h 6654621"/>
              <a:gd name="connsiteX57" fmla="*/ 1554493 w 11979625"/>
              <a:gd name="connsiteY57" fmla="*/ 6553791 h 6654621"/>
              <a:gd name="connsiteX58" fmla="*/ 1533528 w 11979625"/>
              <a:gd name="connsiteY58" fmla="*/ 6531829 h 6654621"/>
              <a:gd name="connsiteX59" fmla="*/ 1554493 w 11979625"/>
              <a:gd name="connsiteY59" fmla="*/ 6509866 h 6654621"/>
              <a:gd name="connsiteX60" fmla="*/ 7267623 w 11979625"/>
              <a:gd name="connsiteY60" fmla="*/ 6493894 h 6654621"/>
              <a:gd name="connsiteX61" fmla="*/ 7273613 w 11979625"/>
              <a:gd name="connsiteY61" fmla="*/ 6500883 h 6654621"/>
              <a:gd name="connsiteX62" fmla="*/ 7267623 w 11979625"/>
              <a:gd name="connsiteY62" fmla="*/ 6507871 h 6654621"/>
              <a:gd name="connsiteX63" fmla="*/ 7261634 w 11979625"/>
              <a:gd name="connsiteY63" fmla="*/ 6500883 h 6654621"/>
              <a:gd name="connsiteX64" fmla="*/ 7267623 w 11979625"/>
              <a:gd name="connsiteY64" fmla="*/ 6493894 h 6654621"/>
              <a:gd name="connsiteX65" fmla="*/ 7299570 w 11979625"/>
              <a:gd name="connsiteY65" fmla="*/ 6491897 h 6654621"/>
              <a:gd name="connsiteX66" fmla="*/ 7303563 w 11979625"/>
              <a:gd name="connsiteY66" fmla="*/ 6495891 h 6654621"/>
              <a:gd name="connsiteX67" fmla="*/ 7299570 w 11979625"/>
              <a:gd name="connsiteY67" fmla="*/ 6499884 h 6654621"/>
              <a:gd name="connsiteX68" fmla="*/ 7295576 w 11979625"/>
              <a:gd name="connsiteY68" fmla="*/ 6495891 h 6654621"/>
              <a:gd name="connsiteX69" fmla="*/ 7299570 w 11979625"/>
              <a:gd name="connsiteY69" fmla="*/ 6491897 h 6654621"/>
              <a:gd name="connsiteX70" fmla="*/ 851686 w 11979625"/>
              <a:gd name="connsiteY70" fmla="*/ 6483912 h 6654621"/>
              <a:gd name="connsiteX71" fmla="*/ 861669 w 11979625"/>
              <a:gd name="connsiteY71" fmla="*/ 6493895 h 6654621"/>
              <a:gd name="connsiteX72" fmla="*/ 851686 w 11979625"/>
              <a:gd name="connsiteY72" fmla="*/ 6503878 h 6654621"/>
              <a:gd name="connsiteX73" fmla="*/ 841703 w 11979625"/>
              <a:gd name="connsiteY73" fmla="*/ 6493895 h 6654621"/>
              <a:gd name="connsiteX74" fmla="*/ 851686 w 11979625"/>
              <a:gd name="connsiteY74" fmla="*/ 6483912 h 6654621"/>
              <a:gd name="connsiteX75" fmla="*/ 1946831 w 11979625"/>
              <a:gd name="connsiteY75" fmla="*/ 6445975 h 6654621"/>
              <a:gd name="connsiteX76" fmla="*/ 1960803 w 11979625"/>
              <a:gd name="connsiteY76" fmla="*/ 6459951 h 6654621"/>
              <a:gd name="connsiteX77" fmla="*/ 1946831 w 11979625"/>
              <a:gd name="connsiteY77" fmla="*/ 6473927 h 6654621"/>
              <a:gd name="connsiteX78" fmla="*/ 1932856 w 11979625"/>
              <a:gd name="connsiteY78" fmla="*/ 6459951 h 6654621"/>
              <a:gd name="connsiteX79" fmla="*/ 1946831 w 11979625"/>
              <a:gd name="connsiteY79" fmla="*/ 6445975 h 6654621"/>
              <a:gd name="connsiteX80" fmla="*/ 6564816 w 11979625"/>
              <a:gd name="connsiteY80" fmla="*/ 6432998 h 6654621"/>
              <a:gd name="connsiteX81" fmla="*/ 6595764 w 11979625"/>
              <a:gd name="connsiteY81" fmla="*/ 6463945 h 6654621"/>
              <a:gd name="connsiteX82" fmla="*/ 6564816 w 11979625"/>
              <a:gd name="connsiteY82" fmla="*/ 6494893 h 6654621"/>
              <a:gd name="connsiteX83" fmla="*/ 6533869 w 11979625"/>
              <a:gd name="connsiteY83" fmla="*/ 6463945 h 6654621"/>
              <a:gd name="connsiteX84" fmla="*/ 6564816 w 11979625"/>
              <a:gd name="connsiteY84" fmla="*/ 6432998 h 6654621"/>
              <a:gd name="connsiteX85" fmla="*/ 8484559 w 11979625"/>
              <a:gd name="connsiteY85" fmla="*/ 6422016 h 6654621"/>
              <a:gd name="connsiteX86" fmla="*/ 8489550 w 11979625"/>
              <a:gd name="connsiteY86" fmla="*/ 6427008 h 6654621"/>
              <a:gd name="connsiteX87" fmla="*/ 8484559 w 11979625"/>
              <a:gd name="connsiteY87" fmla="*/ 6431999 h 6654621"/>
              <a:gd name="connsiteX88" fmla="*/ 8479567 w 11979625"/>
              <a:gd name="connsiteY88" fmla="*/ 6427008 h 6654621"/>
              <a:gd name="connsiteX89" fmla="*/ 8484559 w 11979625"/>
              <a:gd name="connsiteY89" fmla="*/ 6422016 h 6654621"/>
              <a:gd name="connsiteX90" fmla="*/ 7608046 w 11979625"/>
              <a:gd name="connsiteY90" fmla="*/ 6407041 h 6654621"/>
              <a:gd name="connsiteX91" fmla="*/ 7621024 w 11979625"/>
              <a:gd name="connsiteY91" fmla="*/ 6420019 h 6654621"/>
              <a:gd name="connsiteX92" fmla="*/ 7608046 w 11979625"/>
              <a:gd name="connsiteY92" fmla="*/ 6432997 h 6654621"/>
              <a:gd name="connsiteX93" fmla="*/ 7596066 w 11979625"/>
              <a:gd name="connsiteY93" fmla="*/ 6420019 h 6654621"/>
              <a:gd name="connsiteX94" fmla="*/ 7608046 w 11979625"/>
              <a:gd name="connsiteY94" fmla="*/ 6407041 h 6654621"/>
              <a:gd name="connsiteX95" fmla="*/ 3093964 w 11979625"/>
              <a:gd name="connsiteY95" fmla="*/ 6405045 h 6654621"/>
              <a:gd name="connsiteX96" fmla="*/ 3120920 w 11979625"/>
              <a:gd name="connsiteY96" fmla="*/ 6431999 h 6654621"/>
              <a:gd name="connsiteX97" fmla="*/ 3093964 w 11979625"/>
              <a:gd name="connsiteY97" fmla="*/ 6458954 h 6654621"/>
              <a:gd name="connsiteX98" fmla="*/ 3067010 w 11979625"/>
              <a:gd name="connsiteY98" fmla="*/ 6431999 h 6654621"/>
              <a:gd name="connsiteX99" fmla="*/ 3093964 w 11979625"/>
              <a:gd name="connsiteY99" fmla="*/ 6405045 h 6654621"/>
              <a:gd name="connsiteX100" fmla="*/ 10863519 w 11979625"/>
              <a:gd name="connsiteY100" fmla="*/ 6377092 h 6654621"/>
              <a:gd name="connsiteX101" fmla="*/ 10873502 w 11979625"/>
              <a:gd name="connsiteY101" fmla="*/ 6387075 h 6654621"/>
              <a:gd name="connsiteX102" fmla="*/ 10863519 w 11979625"/>
              <a:gd name="connsiteY102" fmla="*/ 6397058 h 6654621"/>
              <a:gd name="connsiteX103" fmla="*/ 10853536 w 11979625"/>
              <a:gd name="connsiteY103" fmla="*/ 6387075 h 6654621"/>
              <a:gd name="connsiteX104" fmla="*/ 10863519 w 11979625"/>
              <a:gd name="connsiteY104" fmla="*/ 6377092 h 6654621"/>
              <a:gd name="connsiteX105" fmla="*/ 8224000 w 11979625"/>
              <a:gd name="connsiteY105" fmla="*/ 6366111 h 6654621"/>
              <a:gd name="connsiteX106" fmla="*/ 8226994 w 11979625"/>
              <a:gd name="connsiteY106" fmla="*/ 6369106 h 6654621"/>
              <a:gd name="connsiteX107" fmla="*/ 8224000 w 11979625"/>
              <a:gd name="connsiteY107" fmla="*/ 6372100 h 6654621"/>
              <a:gd name="connsiteX108" fmla="*/ 8221005 w 11979625"/>
              <a:gd name="connsiteY108" fmla="*/ 6369106 h 6654621"/>
              <a:gd name="connsiteX109" fmla="*/ 8224000 w 11979625"/>
              <a:gd name="connsiteY109" fmla="*/ 6366111 h 6654621"/>
              <a:gd name="connsiteX110" fmla="*/ 10000984 w 11979625"/>
              <a:gd name="connsiteY110" fmla="*/ 6362118 h 6654621"/>
              <a:gd name="connsiteX111" fmla="*/ 10026940 w 11979625"/>
              <a:gd name="connsiteY111" fmla="*/ 6388074 h 6654621"/>
              <a:gd name="connsiteX112" fmla="*/ 10000984 w 11979625"/>
              <a:gd name="connsiteY112" fmla="*/ 6414030 h 6654621"/>
              <a:gd name="connsiteX113" fmla="*/ 9975028 w 11979625"/>
              <a:gd name="connsiteY113" fmla="*/ 6388074 h 6654621"/>
              <a:gd name="connsiteX114" fmla="*/ 10000984 w 11979625"/>
              <a:gd name="connsiteY114" fmla="*/ 6362118 h 6654621"/>
              <a:gd name="connsiteX115" fmla="*/ 2404101 w 11979625"/>
              <a:gd name="connsiteY115" fmla="*/ 6331171 h 6654621"/>
              <a:gd name="connsiteX116" fmla="*/ 2417081 w 11979625"/>
              <a:gd name="connsiteY116" fmla="*/ 6344149 h 6654621"/>
              <a:gd name="connsiteX117" fmla="*/ 2404101 w 11979625"/>
              <a:gd name="connsiteY117" fmla="*/ 6357127 h 6654621"/>
              <a:gd name="connsiteX118" fmla="*/ 2391122 w 11979625"/>
              <a:gd name="connsiteY118" fmla="*/ 6344149 h 6654621"/>
              <a:gd name="connsiteX119" fmla="*/ 2404101 w 11979625"/>
              <a:gd name="connsiteY119" fmla="*/ 6331171 h 6654621"/>
              <a:gd name="connsiteX120" fmla="*/ 7329519 w 11979625"/>
              <a:gd name="connsiteY120" fmla="*/ 6329174 h 6654621"/>
              <a:gd name="connsiteX121" fmla="*/ 7360466 w 11979625"/>
              <a:gd name="connsiteY121" fmla="*/ 6360121 h 6654621"/>
              <a:gd name="connsiteX122" fmla="*/ 7329519 w 11979625"/>
              <a:gd name="connsiteY122" fmla="*/ 6391069 h 6654621"/>
              <a:gd name="connsiteX123" fmla="*/ 7298571 w 11979625"/>
              <a:gd name="connsiteY123" fmla="*/ 6360121 h 6654621"/>
              <a:gd name="connsiteX124" fmla="*/ 7329519 w 11979625"/>
              <a:gd name="connsiteY124" fmla="*/ 6329174 h 6654621"/>
              <a:gd name="connsiteX125" fmla="*/ 10028936 w 11979625"/>
              <a:gd name="connsiteY125" fmla="*/ 6315198 h 6654621"/>
              <a:gd name="connsiteX126" fmla="*/ 10034927 w 11979625"/>
              <a:gd name="connsiteY126" fmla="*/ 6321188 h 6654621"/>
              <a:gd name="connsiteX127" fmla="*/ 10028936 w 11979625"/>
              <a:gd name="connsiteY127" fmla="*/ 6327178 h 6654621"/>
              <a:gd name="connsiteX128" fmla="*/ 10022947 w 11979625"/>
              <a:gd name="connsiteY128" fmla="*/ 6321188 h 6654621"/>
              <a:gd name="connsiteX129" fmla="*/ 10028936 w 11979625"/>
              <a:gd name="connsiteY129" fmla="*/ 6315198 h 6654621"/>
              <a:gd name="connsiteX130" fmla="*/ 7369452 w 11979625"/>
              <a:gd name="connsiteY130" fmla="*/ 6308209 h 6654621"/>
              <a:gd name="connsiteX131" fmla="*/ 7381431 w 11979625"/>
              <a:gd name="connsiteY131" fmla="*/ 6320189 h 6654621"/>
              <a:gd name="connsiteX132" fmla="*/ 7369452 w 11979625"/>
              <a:gd name="connsiteY132" fmla="*/ 6332168 h 6654621"/>
              <a:gd name="connsiteX133" fmla="*/ 7357471 w 11979625"/>
              <a:gd name="connsiteY133" fmla="*/ 6320189 h 6654621"/>
              <a:gd name="connsiteX134" fmla="*/ 7369452 w 11979625"/>
              <a:gd name="connsiteY134" fmla="*/ 6308209 h 6654621"/>
              <a:gd name="connsiteX135" fmla="*/ 2172375 w 11979625"/>
              <a:gd name="connsiteY135" fmla="*/ 6301221 h 6654621"/>
              <a:gd name="connsiteX136" fmla="*/ 2177366 w 11979625"/>
              <a:gd name="connsiteY136" fmla="*/ 6306213 h 6654621"/>
              <a:gd name="connsiteX137" fmla="*/ 2172375 w 11979625"/>
              <a:gd name="connsiteY137" fmla="*/ 6311204 h 6654621"/>
              <a:gd name="connsiteX138" fmla="*/ 2167383 w 11979625"/>
              <a:gd name="connsiteY138" fmla="*/ 6306213 h 6654621"/>
              <a:gd name="connsiteX139" fmla="*/ 2172375 w 11979625"/>
              <a:gd name="connsiteY139" fmla="*/ 6301221 h 6654621"/>
              <a:gd name="connsiteX140" fmla="*/ 9032628 w 11979625"/>
              <a:gd name="connsiteY140" fmla="*/ 6300224 h 6654621"/>
              <a:gd name="connsiteX141" fmla="*/ 9068568 w 11979625"/>
              <a:gd name="connsiteY141" fmla="*/ 6336164 h 6654621"/>
              <a:gd name="connsiteX142" fmla="*/ 9032628 w 11979625"/>
              <a:gd name="connsiteY142" fmla="*/ 6372103 h 6654621"/>
              <a:gd name="connsiteX143" fmla="*/ 8996689 w 11979625"/>
              <a:gd name="connsiteY143" fmla="*/ 6336164 h 6654621"/>
              <a:gd name="connsiteX144" fmla="*/ 9032628 w 11979625"/>
              <a:gd name="connsiteY144" fmla="*/ 6300224 h 6654621"/>
              <a:gd name="connsiteX145" fmla="*/ 8518500 w 11979625"/>
              <a:gd name="connsiteY145" fmla="*/ 6292236 h 6654621"/>
              <a:gd name="connsiteX146" fmla="*/ 8526487 w 11979625"/>
              <a:gd name="connsiteY146" fmla="*/ 6300223 h 6654621"/>
              <a:gd name="connsiteX147" fmla="*/ 8518500 w 11979625"/>
              <a:gd name="connsiteY147" fmla="*/ 6308209 h 6654621"/>
              <a:gd name="connsiteX148" fmla="*/ 8510514 w 11979625"/>
              <a:gd name="connsiteY148" fmla="*/ 6300223 h 6654621"/>
              <a:gd name="connsiteX149" fmla="*/ 8518500 w 11979625"/>
              <a:gd name="connsiteY149" fmla="*/ 6292236 h 6654621"/>
              <a:gd name="connsiteX150" fmla="*/ 5762194 w 11979625"/>
              <a:gd name="connsiteY150" fmla="*/ 6292236 h 6654621"/>
              <a:gd name="connsiteX151" fmla="*/ 5779164 w 11979625"/>
              <a:gd name="connsiteY151" fmla="*/ 6309207 h 6654621"/>
              <a:gd name="connsiteX152" fmla="*/ 5762194 w 11979625"/>
              <a:gd name="connsiteY152" fmla="*/ 6326178 h 6654621"/>
              <a:gd name="connsiteX153" fmla="*/ 5745228 w 11979625"/>
              <a:gd name="connsiteY153" fmla="*/ 6309207 h 6654621"/>
              <a:gd name="connsiteX154" fmla="*/ 5762194 w 11979625"/>
              <a:gd name="connsiteY154" fmla="*/ 6292236 h 6654621"/>
              <a:gd name="connsiteX155" fmla="*/ 11526394 w 11979625"/>
              <a:gd name="connsiteY155" fmla="*/ 6287244 h 6654621"/>
              <a:gd name="connsiteX156" fmla="*/ 11545363 w 11979625"/>
              <a:gd name="connsiteY156" fmla="*/ 6306212 h 6654621"/>
              <a:gd name="connsiteX157" fmla="*/ 11526394 w 11979625"/>
              <a:gd name="connsiteY157" fmla="*/ 6325179 h 6654621"/>
              <a:gd name="connsiteX158" fmla="*/ 11507427 w 11979625"/>
              <a:gd name="connsiteY158" fmla="*/ 6306212 h 6654621"/>
              <a:gd name="connsiteX159" fmla="*/ 11526394 w 11979625"/>
              <a:gd name="connsiteY159" fmla="*/ 6287244 h 6654621"/>
              <a:gd name="connsiteX160" fmla="*/ 8541461 w 11979625"/>
              <a:gd name="connsiteY160" fmla="*/ 6284250 h 6654621"/>
              <a:gd name="connsiteX161" fmla="*/ 8552443 w 11979625"/>
              <a:gd name="connsiteY161" fmla="*/ 6295231 h 6654621"/>
              <a:gd name="connsiteX162" fmla="*/ 8541461 w 11979625"/>
              <a:gd name="connsiteY162" fmla="*/ 6306213 h 6654621"/>
              <a:gd name="connsiteX163" fmla="*/ 8530480 w 11979625"/>
              <a:gd name="connsiteY163" fmla="*/ 6295231 h 6654621"/>
              <a:gd name="connsiteX164" fmla="*/ 8541461 w 11979625"/>
              <a:gd name="connsiteY164" fmla="*/ 6284250 h 6654621"/>
              <a:gd name="connsiteX165" fmla="*/ 2260329 w 11979625"/>
              <a:gd name="connsiteY165" fmla="*/ 6266280 h 6654621"/>
              <a:gd name="connsiteX166" fmla="*/ 2271312 w 11979625"/>
              <a:gd name="connsiteY166" fmla="*/ 6277261 h 6654621"/>
              <a:gd name="connsiteX167" fmla="*/ 2260329 w 11979625"/>
              <a:gd name="connsiteY167" fmla="*/ 6288243 h 6654621"/>
              <a:gd name="connsiteX168" fmla="*/ 2249348 w 11979625"/>
              <a:gd name="connsiteY168" fmla="*/ 6277261 h 6654621"/>
              <a:gd name="connsiteX169" fmla="*/ 2260329 w 11979625"/>
              <a:gd name="connsiteY169" fmla="*/ 6266280 h 6654621"/>
              <a:gd name="connsiteX170" fmla="*/ 8251953 w 11979625"/>
              <a:gd name="connsiteY170" fmla="*/ 6263286 h 6654621"/>
              <a:gd name="connsiteX171" fmla="*/ 8265929 w 11979625"/>
              <a:gd name="connsiteY171" fmla="*/ 6277262 h 6654621"/>
              <a:gd name="connsiteX172" fmla="*/ 8251953 w 11979625"/>
              <a:gd name="connsiteY172" fmla="*/ 6291238 h 6654621"/>
              <a:gd name="connsiteX173" fmla="*/ 8237977 w 11979625"/>
              <a:gd name="connsiteY173" fmla="*/ 6277262 h 6654621"/>
              <a:gd name="connsiteX174" fmla="*/ 8251953 w 11979625"/>
              <a:gd name="connsiteY174" fmla="*/ 6263286 h 6654621"/>
              <a:gd name="connsiteX175" fmla="*/ 11825885 w 11979625"/>
              <a:gd name="connsiteY175" fmla="*/ 6258294 h 6654621"/>
              <a:gd name="connsiteX176" fmla="*/ 11850843 w 11979625"/>
              <a:gd name="connsiteY176" fmla="*/ 6283252 h 6654621"/>
              <a:gd name="connsiteX177" fmla="*/ 11825885 w 11979625"/>
              <a:gd name="connsiteY177" fmla="*/ 6308209 h 6654621"/>
              <a:gd name="connsiteX178" fmla="*/ 11800928 w 11979625"/>
              <a:gd name="connsiteY178" fmla="*/ 6283252 h 6654621"/>
              <a:gd name="connsiteX179" fmla="*/ 11825885 w 11979625"/>
              <a:gd name="connsiteY179" fmla="*/ 6258294 h 6654621"/>
              <a:gd name="connsiteX180" fmla="*/ 4374562 w 11979625"/>
              <a:gd name="connsiteY180" fmla="*/ 6237330 h 6654621"/>
              <a:gd name="connsiteX181" fmla="*/ 4379554 w 11979625"/>
              <a:gd name="connsiteY181" fmla="*/ 6242321 h 6654621"/>
              <a:gd name="connsiteX182" fmla="*/ 4374562 w 11979625"/>
              <a:gd name="connsiteY182" fmla="*/ 6247313 h 6654621"/>
              <a:gd name="connsiteX183" fmla="*/ 4369569 w 11979625"/>
              <a:gd name="connsiteY183" fmla="*/ 6242321 h 6654621"/>
              <a:gd name="connsiteX184" fmla="*/ 4374562 w 11979625"/>
              <a:gd name="connsiteY184" fmla="*/ 6237330 h 6654621"/>
              <a:gd name="connsiteX185" fmla="*/ 8503526 w 11979625"/>
              <a:gd name="connsiteY185" fmla="*/ 6235333 h 6654621"/>
              <a:gd name="connsiteX186" fmla="*/ 8519499 w 11979625"/>
              <a:gd name="connsiteY186" fmla="*/ 6251306 h 6654621"/>
              <a:gd name="connsiteX187" fmla="*/ 8503526 w 11979625"/>
              <a:gd name="connsiteY187" fmla="*/ 6267279 h 6654621"/>
              <a:gd name="connsiteX188" fmla="*/ 8488551 w 11979625"/>
              <a:gd name="connsiteY188" fmla="*/ 6251306 h 6654621"/>
              <a:gd name="connsiteX189" fmla="*/ 8503526 w 11979625"/>
              <a:gd name="connsiteY189" fmla="*/ 6235333 h 6654621"/>
              <a:gd name="connsiteX190" fmla="*/ 1517553 w 11979625"/>
              <a:gd name="connsiteY190" fmla="*/ 6229343 h 6654621"/>
              <a:gd name="connsiteX191" fmla="*/ 1521548 w 11979625"/>
              <a:gd name="connsiteY191" fmla="*/ 6233337 h 6654621"/>
              <a:gd name="connsiteX192" fmla="*/ 1517553 w 11979625"/>
              <a:gd name="connsiteY192" fmla="*/ 6237330 h 6654621"/>
              <a:gd name="connsiteX193" fmla="*/ 1513561 w 11979625"/>
              <a:gd name="connsiteY193" fmla="*/ 6233337 h 6654621"/>
              <a:gd name="connsiteX194" fmla="*/ 1517553 w 11979625"/>
              <a:gd name="connsiteY194" fmla="*/ 6229343 h 6654621"/>
              <a:gd name="connsiteX195" fmla="*/ 1427587 w 11979625"/>
              <a:gd name="connsiteY195" fmla="*/ 6228345 h 6654621"/>
              <a:gd name="connsiteX196" fmla="*/ 1453543 w 11979625"/>
              <a:gd name="connsiteY196" fmla="*/ 6254301 h 6654621"/>
              <a:gd name="connsiteX197" fmla="*/ 1427587 w 11979625"/>
              <a:gd name="connsiteY197" fmla="*/ 6280257 h 6654621"/>
              <a:gd name="connsiteX198" fmla="*/ 1401632 w 11979625"/>
              <a:gd name="connsiteY198" fmla="*/ 6254301 h 6654621"/>
              <a:gd name="connsiteX199" fmla="*/ 1427587 w 11979625"/>
              <a:gd name="connsiteY199" fmla="*/ 6228345 h 6654621"/>
              <a:gd name="connsiteX200" fmla="*/ 3119919 w 11979625"/>
              <a:gd name="connsiteY200" fmla="*/ 6216365 h 6654621"/>
              <a:gd name="connsiteX201" fmla="*/ 3125908 w 11979625"/>
              <a:gd name="connsiteY201" fmla="*/ 6222354 h 6654621"/>
              <a:gd name="connsiteX202" fmla="*/ 3119919 w 11979625"/>
              <a:gd name="connsiteY202" fmla="*/ 6228345 h 6654621"/>
              <a:gd name="connsiteX203" fmla="*/ 3113929 w 11979625"/>
              <a:gd name="connsiteY203" fmla="*/ 6222354 h 6654621"/>
              <a:gd name="connsiteX204" fmla="*/ 3119919 w 11979625"/>
              <a:gd name="connsiteY204" fmla="*/ 6216365 h 6654621"/>
              <a:gd name="connsiteX205" fmla="*/ 7463293 w 11979625"/>
              <a:gd name="connsiteY205" fmla="*/ 6191408 h 6654621"/>
              <a:gd name="connsiteX206" fmla="*/ 7486254 w 11979625"/>
              <a:gd name="connsiteY206" fmla="*/ 6214370 h 6654621"/>
              <a:gd name="connsiteX207" fmla="*/ 7463293 w 11979625"/>
              <a:gd name="connsiteY207" fmla="*/ 6237330 h 6654621"/>
              <a:gd name="connsiteX208" fmla="*/ 7440331 w 11979625"/>
              <a:gd name="connsiteY208" fmla="*/ 6214370 h 6654621"/>
              <a:gd name="connsiteX209" fmla="*/ 7463293 w 11979625"/>
              <a:gd name="connsiteY209" fmla="*/ 6191408 h 6654621"/>
              <a:gd name="connsiteX210" fmla="*/ 10595975 w 11979625"/>
              <a:gd name="connsiteY210" fmla="*/ 6190409 h 6654621"/>
              <a:gd name="connsiteX211" fmla="*/ 10615942 w 11979625"/>
              <a:gd name="connsiteY211" fmla="*/ 6210375 h 6654621"/>
              <a:gd name="connsiteX212" fmla="*/ 10595975 w 11979625"/>
              <a:gd name="connsiteY212" fmla="*/ 6230342 h 6654621"/>
              <a:gd name="connsiteX213" fmla="*/ 10576009 w 11979625"/>
              <a:gd name="connsiteY213" fmla="*/ 6210375 h 6654621"/>
              <a:gd name="connsiteX214" fmla="*/ 10595975 w 11979625"/>
              <a:gd name="connsiteY214" fmla="*/ 6190409 h 6654621"/>
              <a:gd name="connsiteX215" fmla="*/ 5997785 w 11979625"/>
              <a:gd name="connsiteY215" fmla="*/ 6189411 h 6654621"/>
              <a:gd name="connsiteX216" fmla="*/ 6025732 w 11979625"/>
              <a:gd name="connsiteY216" fmla="*/ 6217364 h 6654621"/>
              <a:gd name="connsiteX217" fmla="*/ 5997785 w 11979625"/>
              <a:gd name="connsiteY217" fmla="*/ 6245316 h 6654621"/>
              <a:gd name="connsiteX218" fmla="*/ 5969830 w 11979625"/>
              <a:gd name="connsiteY218" fmla="*/ 6217364 h 6654621"/>
              <a:gd name="connsiteX219" fmla="*/ 5997785 w 11979625"/>
              <a:gd name="connsiteY219" fmla="*/ 6189411 h 6654621"/>
              <a:gd name="connsiteX220" fmla="*/ 1042216 w 11979625"/>
              <a:gd name="connsiteY220" fmla="*/ 6183421 h 6654621"/>
              <a:gd name="connsiteX221" fmla="*/ 1053198 w 11979625"/>
              <a:gd name="connsiteY221" fmla="*/ 6194402 h 6654621"/>
              <a:gd name="connsiteX222" fmla="*/ 1042216 w 11979625"/>
              <a:gd name="connsiteY222" fmla="*/ 6205383 h 6654621"/>
              <a:gd name="connsiteX223" fmla="*/ 1031235 w 11979625"/>
              <a:gd name="connsiteY223" fmla="*/ 6194402 h 6654621"/>
              <a:gd name="connsiteX224" fmla="*/ 1042216 w 11979625"/>
              <a:gd name="connsiteY224" fmla="*/ 6183421 h 6654621"/>
              <a:gd name="connsiteX225" fmla="*/ 3374321 w 11979625"/>
              <a:gd name="connsiteY225" fmla="*/ 6172440 h 6654621"/>
              <a:gd name="connsiteX226" fmla="*/ 3383305 w 11979625"/>
              <a:gd name="connsiteY226" fmla="*/ 6181425 h 6654621"/>
              <a:gd name="connsiteX227" fmla="*/ 3374321 w 11979625"/>
              <a:gd name="connsiteY227" fmla="*/ 6190409 h 6654621"/>
              <a:gd name="connsiteX228" fmla="*/ 3365339 w 11979625"/>
              <a:gd name="connsiteY228" fmla="*/ 6181425 h 6654621"/>
              <a:gd name="connsiteX229" fmla="*/ 3374321 w 11979625"/>
              <a:gd name="connsiteY229" fmla="*/ 6172440 h 6654621"/>
              <a:gd name="connsiteX230" fmla="*/ 10565027 w 11979625"/>
              <a:gd name="connsiteY230" fmla="*/ 6130511 h 6654621"/>
              <a:gd name="connsiteX231" fmla="*/ 10581997 w 11979625"/>
              <a:gd name="connsiteY231" fmla="*/ 6147482 h 6654621"/>
              <a:gd name="connsiteX232" fmla="*/ 10565027 w 11979625"/>
              <a:gd name="connsiteY232" fmla="*/ 6164453 h 6654621"/>
              <a:gd name="connsiteX233" fmla="*/ 10548055 w 11979625"/>
              <a:gd name="connsiteY233" fmla="*/ 6147482 h 6654621"/>
              <a:gd name="connsiteX234" fmla="*/ 10565027 w 11979625"/>
              <a:gd name="connsiteY234" fmla="*/ 6130511 h 6654621"/>
              <a:gd name="connsiteX235" fmla="*/ 2853148 w 11979625"/>
              <a:gd name="connsiteY235" fmla="*/ 6124522 h 6654621"/>
              <a:gd name="connsiteX236" fmla="*/ 2860137 w 11979625"/>
              <a:gd name="connsiteY236" fmla="*/ 6131511 h 6654621"/>
              <a:gd name="connsiteX237" fmla="*/ 2853148 w 11979625"/>
              <a:gd name="connsiteY237" fmla="*/ 6138499 h 6654621"/>
              <a:gd name="connsiteX238" fmla="*/ 2846159 w 11979625"/>
              <a:gd name="connsiteY238" fmla="*/ 6131511 h 6654621"/>
              <a:gd name="connsiteX239" fmla="*/ 2853148 w 11979625"/>
              <a:gd name="connsiteY239" fmla="*/ 6124522 h 6654621"/>
              <a:gd name="connsiteX240" fmla="*/ 5585496 w 11979625"/>
              <a:gd name="connsiteY240" fmla="*/ 6122524 h 6654621"/>
              <a:gd name="connsiteX241" fmla="*/ 5592483 w 11979625"/>
              <a:gd name="connsiteY241" fmla="*/ 6129513 h 6654621"/>
              <a:gd name="connsiteX242" fmla="*/ 5585496 w 11979625"/>
              <a:gd name="connsiteY242" fmla="*/ 6136501 h 6654621"/>
              <a:gd name="connsiteX243" fmla="*/ 5578509 w 11979625"/>
              <a:gd name="connsiteY243" fmla="*/ 6129513 h 6654621"/>
              <a:gd name="connsiteX244" fmla="*/ 5585496 w 11979625"/>
              <a:gd name="connsiteY244" fmla="*/ 6122524 h 6654621"/>
              <a:gd name="connsiteX245" fmla="*/ 9833269 w 11979625"/>
              <a:gd name="connsiteY245" fmla="*/ 6120527 h 6654621"/>
              <a:gd name="connsiteX246" fmla="*/ 9838260 w 11979625"/>
              <a:gd name="connsiteY246" fmla="*/ 6125519 h 6654621"/>
              <a:gd name="connsiteX247" fmla="*/ 9833269 w 11979625"/>
              <a:gd name="connsiteY247" fmla="*/ 6130510 h 6654621"/>
              <a:gd name="connsiteX248" fmla="*/ 9828277 w 11979625"/>
              <a:gd name="connsiteY248" fmla="*/ 6125519 h 6654621"/>
              <a:gd name="connsiteX249" fmla="*/ 9833269 w 11979625"/>
              <a:gd name="connsiteY249" fmla="*/ 6120527 h 6654621"/>
              <a:gd name="connsiteX250" fmla="*/ 1382637 w 11979625"/>
              <a:gd name="connsiteY250" fmla="*/ 6120527 h 6654621"/>
              <a:gd name="connsiteX251" fmla="*/ 1388627 w 11979625"/>
              <a:gd name="connsiteY251" fmla="*/ 6126517 h 6654621"/>
              <a:gd name="connsiteX252" fmla="*/ 1382637 w 11979625"/>
              <a:gd name="connsiteY252" fmla="*/ 6132507 h 6654621"/>
              <a:gd name="connsiteX253" fmla="*/ 1376647 w 11979625"/>
              <a:gd name="connsiteY253" fmla="*/ 6126517 h 6654621"/>
              <a:gd name="connsiteX254" fmla="*/ 1382637 w 11979625"/>
              <a:gd name="connsiteY254" fmla="*/ 6120527 h 6654621"/>
              <a:gd name="connsiteX255" fmla="*/ 5225143 w 11979625"/>
              <a:gd name="connsiteY255" fmla="*/ 6105553 h 6654621"/>
              <a:gd name="connsiteX256" fmla="*/ 5243103 w 11979625"/>
              <a:gd name="connsiteY256" fmla="*/ 6123524 h 6654621"/>
              <a:gd name="connsiteX257" fmla="*/ 5225143 w 11979625"/>
              <a:gd name="connsiteY257" fmla="*/ 6141493 h 6654621"/>
              <a:gd name="connsiteX258" fmla="*/ 5207177 w 11979625"/>
              <a:gd name="connsiteY258" fmla="*/ 6123524 h 6654621"/>
              <a:gd name="connsiteX259" fmla="*/ 5225143 w 11979625"/>
              <a:gd name="connsiteY259" fmla="*/ 6105553 h 6654621"/>
              <a:gd name="connsiteX260" fmla="*/ 4641129 w 11979625"/>
              <a:gd name="connsiteY260" fmla="*/ 6088583 h 6654621"/>
              <a:gd name="connsiteX261" fmla="*/ 4657103 w 11979625"/>
              <a:gd name="connsiteY261" fmla="*/ 6104556 h 6654621"/>
              <a:gd name="connsiteX262" fmla="*/ 4641129 w 11979625"/>
              <a:gd name="connsiteY262" fmla="*/ 6120528 h 6654621"/>
              <a:gd name="connsiteX263" fmla="*/ 4625154 w 11979625"/>
              <a:gd name="connsiteY263" fmla="*/ 6104556 h 6654621"/>
              <a:gd name="connsiteX264" fmla="*/ 4641129 w 11979625"/>
              <a:gd name="connsiteY264" fmla="*/ 6088583 h 6654621"/>
              <a:gd name="connsiteX265" fmla="*/ 8813998 w 11979625"/>
              <a:gd name="connsiteY265" fmla="*/ 6073608 h 6654621"/>
              <a:gd name="connsiteX266" fmla="*/ 8821985 w 11979625"/>
              <a:gd name="connsiteY266" fmla="*/ 6081595 h 6654621"/>
              <a:gd name="connsiteX267" fmla="*/ 8813998 w 11979625"/>
              <a:gd name="connsiteY267" fmla="*/ 6089581 h 6654621"/>
              <a:gd name="connsiteX268" fmla="*/ 8806012 w 11979625"/>
              <a:gd name="connsiteY268" fmla="*/ 6081595 h 6654621"/>
              <a:gd name="connsiteX269" fmla="*/ 8813998 w 11979625"/>
              <a:gd name="connsiteY269" fmla="*/ 6073608 h 6654621"/>
              <a:gd name="connsiteX270" fmla="*/ 10736735 w 11979625"/>
              <a:gd name="connsiteY270" fmla="*/ 6067617 h 6654621"/>
              <a:gd name="connsiteX271" fmla="*/ 10748715 w 11979625"/>
              <a:gd name="connsiteY271" fmla="*/ 6079598 h 6654621"/>
              <a:gd name="connsiteX272" fmla="*/ 10736735 w 11979625"/>
              <a:gd name="connsiteY272" fmla="*/ 6091577 h 6654621"/>
              <a:gd name="connsiteX273" fmla="*/ 10724756 w 11979625"/>
              <a:gd name="connsiteY273" fmla="*/ 6079598 h 6654621"/>
              <a:gd name="connsiteX274" fmla="*/ 10736735 w 11979625"/>
              <a:gd name="connsiteY274" fmla="*/ 6067617 h 6654621"/>
              <a:gd name="connsiteX275" fmla="*/ 6343193 w 11979625"/>
              <a:gd name="connsiteY275" fmla="*/ 6062626 h 6654621"/>
              <a:gd name="connsiteX276" fmla="*/ 6348184 w 11979625"/>
              <a:gd name="connsiteY276" fmla="*/ 6067618 h 6654621"/>
              <a:gd name="connsiteX277" fmla="*/ 6343193 w 11979625"/>
              <a:gd name="connsiteY277" fmla="*/ 6072609 h 6654621"/>
              <a:gd name="connsiteX278" fmla="*/ 6338201 w 11979625"/>
              <a:gd name="connsiteY278" fmla="*/ 6067618 h 6654621"/>
              <a:gd name="connsiteX279" fmla="*/ 6343193 w 11979625"/>
              <a:gd name="connsiteY279" fmla="*/ 6062626 h 6654621"/>
              <a:gd name="connsiteX280" fmla="*/ 3860583 w 11979625"/>
              <a:gd name="connsiteY280" fmla="*/ 6061628 h 6654621"/>
              <a:gd name="connsiteX281" fmla="*/ 3869568 w 11979625"/>
              <a:gd name="connsiteY281" fmla="*/ 6070613 h 6654621"/>
              <a:gd name="connsiteX282" fmla="*/ 3860583 w 11979625"/>
              <a:gd name="connsiteY282" fmla="*/ 6079597 h 6654621"/>
              <a:gd name="connsiteX283" fmla="*/ 3851599 w 11979625"/>
              <a:gd name="connsiteY283" fmla="*/ 6070613 h 6654621"/>
              <a:gd name="connsiteX284" fmla="*/ 3860583 w 11979625"/>
              <a:gd name="connsiteY284" fmla="*/ 6061628 h 6654621"/>
              <a:gd name="connsiteX285" fmla="*/ 527120 w 11979625"/>
              <a:gd name="connsiteY285" fmla="*/ 6059631 h 6654621"/>
              <a:gd name="connsiteX286" fmla="*/ 539100 w 11979625"/>
              <a:gd name="connsiteY286" fmla="*/ 6071612 h 6654621"/>
              <a:gd name="connsiteX287" fmla="*/ 527120 w 11979625"/>
              <a:gd name="connsiteY287" fmla="*/ 6083591 h 6654621"/>
              <a:gd name="connsiteX288" fmla="*/ 515141 w 11979625"/>
              <a:gd name="connsiteY288" fmla="*/ 6071612 h 6654621"/>
              <a:gd name="connsiteX289" fmla="*/ 527120 w 11979625"/>
              <a:gd name="connsiteY289" fmla="*/ 6059631 h 6654621"/>
              <a:gd name="connsiteX290" fmla="*/ 6693597 w 11979625"/>
              <a:gd name="connsiteY290" fmla="*/ 6054639 h 6654621"/>
              <a:gd name="connsiteX291" fmla="*/ 6699587 w 11979625"/>
              <a:gd name="connsiteY291" fmla="*/ 6060628 h 6654621"/>
              <a:gd name="connsiteX292" fmla="*/ 6693597 w 11979625"/>
              <a:gd name="connsiteY292" fmla="*/ 6066619 h 6654621"/>
              <a:gd name="connsiteX293" fmla="*/ 6687608 w 11979625"/>
              <a:gd name="connsiteY293" fmla="*/ 6060628 h 6654621"/>
              <a:gd name="connsiteX294" fmla="*/ 6693597 w 11979625"/>
              <a:gd name="connsiteY294" fmla="*/ 6054639 h 6654621"/>
              <a:gd name="connsiteX295" fmla="*/ 5070380 w 11979625"/>
              <a:gd name="connsiteY295" fmla="*/ 6052643 h 6654621"/>
              <a:gd name="connsiteX296" fmla="*/ 5096330 w 11979625"/>
              <a:gd name="connsiteY296" fmla="*/ 6078599 h 6654621"/>
              <a:gd name="connsiteX297" fmla="*/ 5070380 w 11979625"/>
              <a:gd name="connsiteY297" fmla="*/ 6104555 h 6654621"/>
              <a:gd name="connsiteX298" fmla="*/ 5044454 w 11979625"/>
              <a:gd name="connsiteY298" fmla="*/ 6078599 h 6654621"/>
              <a:gd name="connsiteX299" fmla="*/ 5070380 w 11979625"/>
              <a:gd name="connsiteY299" fmla="*/ 6052643 h 6654621"/>
              <a:gd name="connsiteX300" fmla="*/ 3832517 w 11979625"/>
              <a:gd name="connsiteY300" fmla="*/ 6051645 h 6654621"/>
              <a:gd name="connsiteX301" fmla="*/ 3836511 w 11979625"/>
              <a:gd name="connsiteY301" fmla="*/ 6055638 h 6654621"/>
              <a:gd name="connsiteX302" fmla="*/ 3832517 w 11979625"/>
              <a:gd name="connsiteY302" fmla="*/ 6059632 h 6654621"/>
              <a:gd name="connsiteX303" fmla="*/ 3828524 w 11979625"/>
              <a:gd name="connsiteY303" fmla="*/ 6055638 h 6654621"/>
              <a:gd name="connsiteX304" fmla="*/ 3832517 w 11979625"/>
              <a:gd name="connsiteY304" fmla="*/ 6051645 h 6654621"/>
              <a:gd name="connsiteX305" fmla="*/ 10550054 w 11979625"/>
              <a:gd name="connsiteY305" fmla="*/ 6050646 h 6654621"/>
              <a:gd name="connsiteX306" fmla="*/ 10554046 w 11979625"/>
              <a:gd name="connsiteY306" fmla="*/ 6054640 h 6654621"/>
              <a:gd name="connsiteX307" fmla="*/ 10550054 w 11979625"/>
              <a:gd name="connsiteY307" fmla="*/ 6058633 h 6654621"/>
              <a:gd name="connsiteX308" fmla="*/ 10546060 w 11979625"/>
              <a:gd name="connsiteY308" fmla="*/ 6054640 h 6654621"/>
              <a:gd name="connsiteX309" fmla="*/ 10550054 w 11979625"/>
              <a:gd name="connsiteY309" fmla="*/ 6050646 h 6654621"/>
              <a:gd name="connsiteX310" fmla="*/ 8298874 w 11979625"/>
              <a:gd name="connsiteY310" fmla="*/ 6049648 h 6654621"/>
              <a:gd name="connsiteX311" fmla="*/ 8328822 w 11979625"/>
              <a:gd name="connsiteY311" fmla="*/ 6079598 h 6654621"/>
              <a:gd name="connsiteX312" fmla="*/ 8298874 w 11979625"/>
              <a:gd name="connsiteY312" fmla="*/ 6109546 h 6654621"/>
              <a:gd name="connsiteX313" fmla="*/ 8268924 w 11979625"/>
              <a:gd name="connsiteY313" fmla="*/ 6079598 h 6654621"/>
              <a:gd name="connsiteX314" fmla="*/ 8298874 w 11979625"/>
              <a:gd name="connsiteY314" fmla="*/ 6049648 h 6654621"/>
              <a:gd name="connsiteX315" fmla="*/ 2999062 w 11979625"/>
              <a:gd name="connsiteY315" fmla="*/ 6036670 h 6654621"/>
              <a:gd name="connsiteX316" fmla="*/ 3034005 w 11979625"/>
              <a:gd name="connsiteY316" fmla="*/ 6071611 h 6654621"/>
              <a:gd name="connsiteX317" fmla="*/ 2999062 w 11979625"/>
              <a:gd name="connsiteY317" fmla="*/ 6107549 h 6654621"/>
              <a:gd name="connsiteX318" fmla="*/ 2964115 w 11979625"/>
              <a:gd name="connsiteY318" fmla="*/ 6071611 h 6654621"/>
              <a:gd name="connsiteX319" fmla="*/ 2999062 w 11979625"/>
              <a:gd name="connsiteY319" fmla="*/ 6036670 h 6654621"/>
              <a:gd name="connsiteX320" fmla="*/ 7478267 w 11979625"/>
              <a:gd name="connsiteY320" fmla="*/ 6022694 h 6654621"/>
              <a:gd name="connsiteX321" fmla="*/ 7487251 w 11979625"/>
              <a:gd name="connsiteY321" fmla="*/ 6031679 h 6654621"/>
              <a:gd name="connsiteX322" fmla="*/ 7478267 w 11979625"/>
              <a:gd name="connsiteY322" fmla="*/ 6040663 h 6654621"/>
              <a:gd name="connsiteX323" fmla="*/ 7469282 w 11979625"/>
              <a:gd name="connsiteY323" fmla="*/ 6031679 h 6654621"/>
              <a:gd name="connsiteX324" fmla="*/ 7478267 w 11979625"/>
              <a:gd name="connsiteY324" fmla="*/ 6022694 h 6654621"/>
              <a:gd name="connsiteX325" fmla="*/ 7340500 w 11979625"/>
              <a:gd name="connsiteY325" fmla="*/ 6017702 h 6654621"/>
              <a:gd name="connsiteX326" fmla="*/ 7346491 w 11979625"/>
              <a:gd name="connsiteY326" fmla="*/ 6023692 h 6654621"/>
              <a:gd name="connsiteX327" fmla="*/ 7340500 w 11979625"/>
              <a:gd name="connsiteY327" fmla="*/ 6029682 h 6654621"/>
              <a:gd name="connsiteX328" fmla="*/ 7334511 w 11979625"/>
              <a:gd name="connsiteY328" fmla="*/ 6023692 h 6654621"/>
              <a:gd name="connsiteX329" fmla="*/ 7340500 w 11979625"/>
              <a:gd name="connsiteY329" fmla="*/ 6017702 h 6654621"/>
              <a:gd name="connsiteX330" fmla="*/ 11380642 w 11979625"/>
              <a:gd name="connsiteY330" fmla="*/ 6016704 h 6654621"/>
              <a:gd name="connsiteX331" fmla="*/ 11392622 w 11979625"/>
              <a:gd name="connsiteY331" fmla="*/ 6028685 h 6654621"/>
              <a:gd name="connsiteX332" fmla="*/ 11380642 w 11979625"/>
              <a:gd name="connsiteY332" fmla="*/ 6040663 h 6654621"/>
              <a:gd name="connsiteX333" fmla="*/ 11368663 w 11979625"/>
              <a:gd name="connsiteY333" fmla="*/ 6028685 h 6654621"/>
              <a:gd name="connsiteX334" fmla="*/ 11380642 w 11979625"/>
              <a:gd name="connsiteY334" fmla="*/ 6016704 h 6654621"/>
              <a:gd name="connsiteX335" fmla="*/ 5231127 w 11979625"/>
              <a:gd name="connsiteY335" fmla="*/ 6010714 h 6654621"/>
              <a:gd name="connsiteX336" fmla="*/ 5241107 w 11979625"/>
              <a:gd name="connsiteY336" fmla="*/ 6020697 h 6654621"/>
              <a:gd name="connsiteX337" fmla="*/ 5231127 w 11979625"/>
              <a:gd name="connsiteY337" fmla="*/ 6030680 h 6654621"/>
              <a:gd name="connsiteX338" fmla="*/ 5221150 w 11979625"/>
              <a:gd name="connsiteY338" fmla="*/ 6020697 h 6654621"/>
              <a:gd name="connsiteX339" fmla="*/ 5231127 w 11979625"/>
              <a:gd name="connsiteY339" fmla="*/ 6010714 h 6654621"/>
              <a:gd name="connsiteX340" fmla="*/ 854685 w 11979625"/>
              <a:gd name="connsiteY340" fmla="*/ 5996738 h 6654621"/>
              <a:gd name="connsiteX341" fmla="*/ 874652 w 11979625"/>
              <a:gd name="connsiteY341" fmla="*/ 6016704 h 6654621"/>
              <a:gd name="connsiteX342" fmla="*/ 854685 w 11979625"/>
              <a:gd name="connsiteY342" fmla="*/ 6036671 h 6654621"/>
              <a:gd name="connsiteX343" fmla="*/ 834719 w 11979625"/>
              <a:gd name="connsiteY343" fmla="*/ 6016704 h 6654621"/>
              <a:gd name="connsiteX344" fmla="*/ 854685 w 11979625"/>
              <a:gd name="connsiteY344" fmla="*/ 5996738 h 6654621"/>
              <a:gd name="connsiteX345" fmla="*/ 2707463 w 11979625"/>
              <a:gd name="connsiteY345" fmla="*/ 5990748 h 6654621"/>
              <a:gd name="connsiteX346" fmla="*/ 2715449 w 11979625"/>
              <a:gd name="connsiteY346" fmla="*/ 5998735 h 6654621"/>
              <a:gd name="connsiteX347" fmla="*/ 2707463 w 11979625"/>
              <a:gd name="connsiteY347" fmla="*/ 6006721 h 6654621"/>
              <a:gd name="connsiteX348" fmla="*/ 2699478 w 11979625"/>
              <a:gd name="connsiteY348" fmla="*/ 5998735 h 6654621"/>
              <a:gd name="connsiteX349" fmla="*/ 2707463 w 11979625"/>
              <a:gd name="connsiteY349" fmla="*/ 5990748 h 6654621"/>
              <a:gd name="connsiteX350" fmla="*/ 4524320 w 11979625"/>
              <a:gd name="connsiteY350" fmla="*/ 5978769 h 6654621"/>
              <a:gd name="connsiteX351" fmla="*/ 4534307 w 11979625"/>
              <a:gd name="connsiteY351" fmla="*/ 5989750 h 6654621"/>
              <a:gd name="connsiteX352" fmla="*/ 4524320 w 11979625"/>
              <a:gd name="connsiteY352" fmla="*/ 6000731 h 6654621"/>
              <a:gd name="connsiteX353" fmla="*/ 4514336 w 11979625"/>
              <a:gd name="connsiteY353" fmla="*/ 5989750 h 6654621"/>
              <a:gd name="connsiteX354" fmla="*/ 4524320 w 11979625"/>
              <a:gd name="connsiteY354" fmla="*/ 5978769 h 6654621"/>
              <a:gd name="connsiteX355" fmla="*/ 3064832 w 11979625"/>
              <a:gd name="connsiteY355" fmla="*/ 5965790 h 6654621"/>
              <a:gd name="connsiteX356" fmla="*/ 3078808 w 11979625"/>
              <a:gd name="connsiteY356" fmla="*/ 5979767 h 6654621"/>
              <a:gd name="connsiteX357" fmla="*/ 3064832 w 11979625"/>
              <a:gd name="connsiteY357" fmla="*/ 5993743 h 6654621"/>
              <a:gd name="connsiteX358" fmla="*/ 3050854 w 11979625"/>
              <a:gd name="connsiteY358" fmla="*/ 5979767 h 6654621"/>
              <a:gd name="connsiteX359" fmla="*/ 3064832 w 11979625"/>
              <a:gd name="connsiteY359" fmla="*/ 5965790 h 6654621"/>
              <a:gd name="connsiteX360" fmla="*/ 9267230 w 11979625"/>
              <a:gd name="connsiteY360" fmla="*/ 5962796 h 6654621"/>
              <a:gd name="connsiteX361" fmla="*/ 9280208 w 11979625"/>
              <a:gd name="connsiteY361" fmla="*/ 5975774 h 6654621"/>
              <a:gd name="connsiteX362" fmla="*/ 9267230 w 11979625"/>
              <a:gd name="connsiteY362" fmla="*/ 5988752 h 6654621"/>
              <a:gd name="connsiteX363" fmla="*/ 9255250 w 11979625"/>
              <a:gd name="connsiteY363" fmla="*/ 5975774 h 6654621"/>
              <a:gd name="connsiteX364" fmla="*/ 9267230 w 11979625"/>
              <a:gd name="connsiteY364" fmla="*/ 5962796 h 6654621"/>
              <a:gd name="connsiteX365" fmla="*/ 6037712 w 11979625"/>
              <a:gd name="connsiteY365" fmla="*/ 5957804 h 6654621"/>
              <a:gd name="connsiteX366" fmla="*/ 6045698 w 11979625"/>
              <a:gd name="connsiteY366" fmla="*/ 5965791 h 6654621"/>
              <a:gd name="connsiteX367" fmla="*/ 6037712 w 11979625"/>
              <a:gd name="connsiteY367" fmla="*/ 5973777 h 6654621"/>
              <a:gd name="connsiteX368" fmla="*/ 6029725 w 11979625"/>
              <a:gd name="connsiteY368" fmla="*/ 5965791 h 6654621"/>
              <a:gd name="connsiteX369" fmla="*/ 6037712 w 11979625"/>
              <a:gd name="connsiteY369" fmla="*/ 5957804 h 6654621"/>
              <a:gd name="connsiteX370" fmla="*/ 8640294 w 11979625"/>
              <a:gd name="connsiteY370" fmla="*/ 5955808 h 6654621"/>
              <a:gd name="connsiteX371" fmla="*/ 8674236 w 11979625"/>
              <a:gd name="connsiteY371" fmla="*/ 5989751 h 6654621"/>
              <a:gd name="connsiteX372" fmla="*/ 8640294 w 11979625"/>
              <a:gd name="connsiteY372" fmla="*/ 6023693 h 6654621"/>
              <a:gd name="connsiteX373" fmla="*/ 8606351 w 11979625"/>
              <a:gd name="connsiteY373" fmla="*/ 5989751 h 6654621"/>
              <a:gd name="connsiteX374" fmla="*/ 8640294 w 11979625"/>
              <a:gd name="connsiteY374" fmla="*/ 5955808 h 6654621"/>
              <a:gd name="connsiteX375" fmla="*/ 9226300 w 11979625"/>
              <a:gd name="connsiteY375" fmla="*/ 5954808 h 6654621"/>
              <a:gd name="connsiteX376" fmla="*/ 9228297 w 11979625"/>
              <a:gd name="connsiteY376" fmla="*/ 5956805 h 6654621"/>
              <a:gd name="connsiteX377" fmla="*/ 9226300 w 11979625"/>
              <a:gd name="connsiteY377" fmla="*/ 5958802 h 6654621"/>
              <a:gd name="connsiteX378" fmla="*/ 9224303 w 11979625"/>
              <a:gd name="connsiteY378" fmla="*/ 5956805 h 6654621"/>
              <a:gd name="connsiteX379" fmla="*/ 9226300 w 11979625"/>
              <a:gd name="connsiteY379" fmla="*/ 5954808 h 6654621"/>
              <a:gd name="connsiteX380" fmla="*/ 11471489 w 11979625"/>
              <a:gd name="connsiteY380" fmla="*/ 5946823 h 6654621"/>
              <a:gd name="connsiteX381" fmla="*/ 11489459 w 11979625"/>
              <a:gd name="connsiteY381" fmla="*/ 5964793 h 6654621"/>
              <a:gd name="connsiteX382" fmla="*/ 11471489 w 11979625"/>
              <a:gd name="connsiteY382" fmla="*/ 5982762 h 6654621"/>
              <a:gd name="connsiteX383" fmla="*/ 11453520 w 11979625"/>
              <a:gd name="connsiteY383" fmla="*/ 5964793 h 6654621"/>
              <a:gd name="connsiteX384" fmla="*/ 11471489 w 11979625"/>
              <a:gd name="connsiteY384" fmla="*/ 5946823 h 6654621"/>
              <a:gd name="connsiteX385" fmla="*/ 1975781 w 11979625"/>
              <a:gd name="connsiteY385" fmla="*/ 5936840 h 6654621"/>
              <a:gd name="connsiteX386" fmla="*/ 1982770 w 11979625"/>
              <a:gd name="connsiteY386" fmla="*/ 5943829 h 6654621"/>
              <a:gd name="connsiteX387" fmla="*/ 1975781 w 11979625"/>
              <a:gd name="connsiteY387" fmla="*/ 5950816 h 6654621"/>
              <a:gd name="connsiteX388" fmla="*/ 1968790 w 11979625"/>
              <a:gd name="connsiteY388" fmla="*/ 5943829 h 6654621"/>
              <a:gd name="connsiteX389" fmla="*/ 1975781 w 11979625"/>
              <a:gd name="connsiteY389" fmla="*/ 5936840 h 6654621"/>
              <a:gd name="connsiteX390" fmla="*/ 4823816 w 11979625"/>
              <a:gd name="connsiteY390" fmla="*/ 5932846 h 6654621"/>
              <a:gd name="connsiteX391" fmla="*/ 4857757 w 11979625"/>
              <a:gd name="connsiteY391" fmla="*/ 5966789 h 6654621"/>
              <a:gd name="connsiteX392" fmla="*/ 4823816 w 11979625"/>
              <a:gd name="connsiteY392" fmla="*/ 6000731 h 6654621"/>
              <a:gd name="connsiteX393" fmla="*/ 4789870 w 11979625"/>
              <a:gd name="connsiteY393" fmla="*/ 5966789 h 6654621"/>
              <a:gd name="connsiteX394" fmla="*/ 4823816 w 11979625"/>
              <a:gd name="connsiteY394" fmla="*/ 5932846 h 6654621"/>
              <a:gd name="connsiteX395" fmla="*/ 1919877 w 11979625"/>
              <a:gd name="connsiteY395" fmla="*/ 5929852 h 6654621"/>
              <a:gd name="connsiteX396" fmla="*/ 1925864 w 11979625"/>
              <a:gd name="connsiteY396" fmla="*/ 5935841 h 6654621"/>
              <a:gd name="connsiteX397" fmla="*/ 1919877 w 11979625"/>
              <a:gd name="connsiteY397" fmla="*/ 5941832 h 6654621"/>
              <a:gd name="connsiteX398" fmla="*/ 1913882 w 11979625"/>
              <a:gd name="connsiteY398" fmla="*/ 5935841 h 6654621"/>
              <a:gd name="connsiteX399" fmla="*/ 1919877 w 11979625"/>
              <a:gd name="connsiteY399" fmla="*/ 5929852 h 6654621"/>
              <a:gd name="connsiteX400" fmla="*/ 1749155 w 11979625"/>
              <a:gd name="connsiteY400" fmla="*/ 5917871 h 6654621"/>
              <a:gd name="connsiteX401" fmla="*/ 1758141 w 11979625"/>
              <a:gd name="connsiteY401" fmla="*/ 5926856 h 6654621"/>
              <a:gd name="connsiteX402" fmla="*/ 1749155 w 11979625"/>
              <a:gd name="connsiteY402" fmla="*/ 5935840 h 6654621"/>
              <a:gd name="connsiteX403" fmla="*/ 1740169 w 11979625"/>
              <a:gd name="connsiteY403" fmla="*/ 5926856 h 6654621"/>
              <a:gd name="connsiteX404" fmla="*/ 1749155 w 11979625"/>
              <a:gd name="connsiteY404" fmla="*/ 5917871 h 6654621"/>
              <a:gd name="connsiteX405" fmla="*/ 5887969 w 11979625"/>
              <a:gd name="connsiteY405" fmla="*/ 5914877 h 6654621"/>
              <a:gd name="connsiteX406" fmla="*/ 5909930 w 11979625"/>
              <a:gd name="connsiteY406" fmla="*/ 5936840 h 6654621"/>
              <a:gd name="connsiteX407" fmla="*/ 5887969 w 11979625"/>
              <a:gd name="connsiteY407" fmla="*/ 5958802 h 6654621"/>
              <a:gd name="connsiteX408" fmla="*/ 5866006 w 11979625"/>
              <a:gd name="connsiteY408" fmla="*/ 5936840 h 6654621"/>
              <a:gd name="connsiteX409" fmla="*/ 5887969 w 11979625"/>
              <a:gd name="connsiteY409" fmla="*/ 5914877 h 6654621"/>
              <a:gd name="connsiteX410" fmla="*/ 11935701 w 11979625"/>
              <a:gd name="connsiteY410" fmla="*/ 5908887 h 6654621"/>
              <a:gd name="connsiteX411" fmla="*/ 11939694 w 11979625"/>
              <a:gd name="connsiteY411" fmla="*/ 5912880 h 6654621"/>
              <a:gd name="connsiteX412" fmla="*/ 11935701 w 11979625"/>
              <a:gd name="connsiteY412" fmla="*/ 5916874 h 6654621"/>
              <a:gd name="connsiteX413" fmla="*/ 11931707 w 11979625"/>
              <a:gd name="connsiteY413" fmla="*/ 5912880 h 6654621"/>
              <a:gd name="connsiteX414" fmla="*/ 11935701 w 11979625"/>
              <a:gd name="connsiteY414" fmla="*/ 5908887 h 6654621"/>
              <a:gd name="connsiteX415" fmla="*/ 2577629 w 11979625"/>
              <a:gd name="connsiteY415" fmla="*/ 5894911 h 6654621"/>
              <a:gd name="connsiteX416" fmla="*/ 2587613 w 11979625"/>
              <a:gd name="connsiteY416" fmla="*/ 5904894 h 6654621"/>
              <a:gd name="connsiteX417" fmla="*/ 2577629 w 11979625"/>
              <a:gd name="connsiteY417" fmla="*/ 5914877 h 6654621"/>
              <a:gd name="connsiteX418" fmla="*/ 2567646 w 11979625"/>
              <a:gd name="connsiteY418" fmla="*/ 5904894 h 6654621"/>
              <a:gd name="connsiteX419" fmla="*/ 2577629 w 11979625"/>
              <a:gd name="connsiteY419" fmla="*/ 5894911 h 6654621"/>
              <a:gd name="connsiteX420" fmla="*/ 3183593 w 11979625"/>
              <a:gd name="connsiteY420" fmla="*/ 5886925 h 6654621"/>
              <a:gd name="connsiteX421" fmla="*/ 3191580 w 11979625"/>
              <a:gd name="connsiteY421" fmla="*/ 5894912 h 6654621"/>
              <a:gd name="connsiteX422" fmla="*/ 3183593 w 11979625"/>
              <a:gd name="connsiteY422" fmla="*/ 5902898 h 6654621"/>
              <a:gd name="connsiteX423" fmla="*/ 3175608 w 11979625"/>
              <a:gd name="connsiteY423" fmla="*/ 5894912 h 6654621"/>
              <a:gd name="connsiteX424" fmla="*/ 3183593 w 11979625"/>
              <a:gd name="connsiteY424" fmla="*/ 5886925 h 6654621"/>
              <a:gd name="connsiteX425" fmla="*/ 8296878 w 11979625"/>
              <a:gd name="connsiteY425" fmla="*/ 5883929 h 6654621"/>
              <a:gd name="connsiteX426" fmla="*/ 8299873 w 11979625"/>
              <a:gd name="connsiteY426" fmla="*/ 5886924 h 6654621"/>
              <a:gd name="connsiteX427" fmla="*/ 8296878 w 11979625"/>
              <a:gd name="connsiteY427" fmla="*/ 5889918 h 6654621"/>
              <a:gd name="connsiteX428" fmla="*/ 8293883 w 11979625"/>
              <a:gd name="connsiteY428" fmla="*/ 5886924 h 6654621"/>
              <a:gd name="connsiteX429" fmla="*/ 8296878 w 11979625"/>
              <a:gd name="connsiteY429" fmla="*/ 5883929 h 6654621"/>
              <a:gd name="connsiteX430" fmla="*/ 9989005 w 11979625"/>
              <a:gd name="connsiteY430" fmla="*/ 5880934 h 6654621"/>
              <a:gd name="connsiteX431" fmla="*/ 9997990 w 11979625"/>
              <a:gd name="connsiteY431" fmla="*/ 5889919 h 6654621"/>
              <a:gd name="connsiteX432" fmla="*/ 9989005 w 11979625"/>
              <a:gd name="connsiteY432" fmla="*/ 5898904 h 6654621"/>
              <a:gd name="connsiteX433" fmla="*/ 9980021 w 11979625"/>
              <a:gd name="connsiteY433" fmla="*/ 5889919 h 6654621"/>
              <a:gd name="connsiteX434" fmla="*/ 9989005 w 11979625"/>
              <a:gd name="connsiteY434" fmla="*/ 5880934 h 6654621"/>
              <a:gd name="connsiteX435" fmla="*/ 7902547 w 11979625"/>
              <a:gd name="connsiteY435" fmla="*/ 5879936 h 6654621"/>
              <a:gd name="connsiteX436" fmla="*/ 7904543 w 11979625"/>
              <a:gd name="connsiteY436" fmla="*/ 5881933 h 6654621"/>
              <a:gd name="connsiteX437" fmla="*/ 7902547 w 11979625"/>
              <a:gd name="connsiteY437" fmla="*/ 5883930 h 6654621"/>
              <a:gd name="connsiteX438" fmla="*/ 7900550 w 11979625"/>
              <a:gd name="connsiteY438" fmla="*/ 5881933 h 6654621"/>
              <a:gd name="connsiteX439" fmla="*/ 7902547 w 11979625"/>
              <a:gd name="connsiteY439" fmla="*/ 5879936 h 6654621"/>
              <a:gd name="connsiteX440" fmla="*/ 5385832 w 11979625"/>
              <a:gd name="connsiteY440" fmla="*/ 5876942 h 6654621"/>
              <a:gd name="connsiteX441" fmla="*/ 5388827 w 11979625"/>
              <a:gd name="connsiteY441" fmla="*/ 5879937 h 6654621"/>
              <a:gd name="connsiteX442" fmla="*/ 5385832 w 11979625"/>
              <a:gd name="connsiteY442" fmla="*/ 5882931 h 6654621"/>
              <a:gd name="connsiteX443" fmla="*/ 5382838 w 11979625"/>
              <a:gd name="connsiteY443" fmla="*/ 5879937 h 6654621"/>
              <a:gd name="connsiteX444" fmla="*/ 5385832 w 11979625"/>
              <a:gd name="connsiteY444" fmla="*/ 5876942 h 6654621"/>
              <a:gd name="connsiteX445" fmla="*/ 10698800 w 11979625"/>
              <a:gd name="connsiteY445" fmla="*/ 5875942 h 6654621"/>
              <a:gd name="connsiteX446" fmla="*/ 10701795 w 11979625"/>
              <a:gd name="connsiteY446" fmla="*/ 5878938 h 6654621"/>
              <a:gd name="connsiteX447" fmla="*/ 10698800 w 11979625"/>
              <a:gd name="connsiteY447" fmla="*/ 5881932 h 6654621"/>
              <a:gd name="connsiteX448" fmla="*/ 10695806 w 11979625"/>
              <a:gd name="connsiteY448" fmla="*/ 5878938 h 6654621"/>
              <a:gd name="connsiteX449" fmla="*/ 10698800 w 11979625"/>
              <a:gd name="connsiteY449" fmla="*/ 5875942 h 6654621"/>
              <a:gd name="connsiteX450" fmla="*/ 8219010 w 11979625"/>
              <a:gd name="connsiteY450" fmla="*/ 5871950 h 6654621"/>
              <a:gd name="connsiteX451" fmla="*/ 8225998 w 11979625"/>
              <a:gd name="connsiteY451" fmla="*/ 5878939 h 6654621"/>
              <a:gd name="connsiteX452" fmla="*/ 8219010 w 11979625"/>
              <a:gd name="connsiteY452" fmla="*/ 5885926 h 6654621"/>
              <a:gd name="connsiteX453" fmla="*/ 8212021 w 11979625"/>
              <a:gd name="connsiteY453" fmla="*/ 5878939 h 6654621"/>
              <a:gd name="connsiteX454" fmla="*/ 8219010 w 11979625"/>
              <a:gd name="connsiteY454" fmla="*/ 5871950 h 6654621"/>
              <a:gd name="connsiteX455" fmla="*/ 8631309 w 11979625"/>
              <a:gd name="connsiteY455" fmla="*/ 5870952 h 6654621"/>
              <a:gd name="connsiteX456" fmla="*/ 8635303 w 11979625"/>
              <a:gd name="connsiteY456" fmla="*/ 5874946 h 6654621"/>
              <a:gd name="connsiteX457" fmla="*/ 8631309 w 11979625"/>
              <a:gd name="connsiteY457" fmla="*/ 5878939 h 6654621"/>
              <a:gd name="connsiteX458" fmla="*/ 8627316 w 11979625"/>
              <a:gd name="connsiteY458" fmla="*/ 5874946 h 6654621"/>
              <a:gd name="connsiteX459" fmla="*/ 8631309 w 11979625"/>
              <a:gd name="connsiteY459" fmla="*/ 5870952 h 6654621"/>
              <a:gd name="connsiteX460" fmla="*/ 177845 w 11979625"/>
              <a:gd name="connsiteY460" fmla="*/ 5868955 h 6654621"/>
              <a:gd name="connsiteX461" fmla="*/ 196812 w 11979625"/>
              <a:gd name="connsiteY461" fmla="*/ 5887923 h 6654621"/>
              <a:gd name="connsiteX462" fmla="*/ 177845 w 11979625"/>
              <a:gd name="connsiteY462" fmla="*/ 5906890 h 6654621"/>
              <a:gd name="connsiteX463" fmla="*/ 158877 w 11979625"/>
              <a:gd name="connsiteY463" fmla="*/ 5887923 h 6654621"/>
              <a:gd name="connsiteX464" fmla="*/ 177845 w 11979625"/>
              <a:gd name="connsiteY464" fmla="*/ 5868955 h 6654621"/>
              <a:gd name="connsiteX465" fmla="*/ 1681269 w 11979625"/>
              <a:gd name="connsiteY465" fmla="*/ 5858972 h 6654621"/>
              <a:gd name="connsiteX466" fmla="*/ 1692251 w 11979625"/>
              <a:gd name="connsiteY466" fmla="*/ 5869953 h 6654621"/>
              <a:gd name="connsiteX467" fmla="*/ 1681269 w 11979625"/>
              <a:gd name="connsiteY467" fmla="*/ 5880934 h 6654621"/>
              <a:gd name="connsiteX468" fmla="*/ 1670286 w 11979625"/>
              <a:gd name="connsiteY468" fmla="*/ 5869953 h 6654621"/>
              <a:gd name="connsiteX469" fmla="*/ 1681269 w 11979625"/>
              <a:gd name="connsiteY469" fmla="*/ 5858972 h 6654621"/>
              <a:gd name="connsiteX470" fmla="*/ 6853327 w 11979625"/>
              <a:gd name="connsiteY470" fmla="*/ 5856975 h 6654621"/>
              <a:gd name="connsiteX471" fmla="*/ 6874291 w 11979625"/>
              <a:gd name="connsiteY471" fmla="*/ 5877939 h 6654621"/>
              <a:gd name="connsiteX472" fmla="*/ 6853327 w 11979625"/>
              <a:gd name="connsiteY472" fmla="*/ 5898904 h 6654621"/>
              <a:gd name="connsiteX473" fmla="*/ 6832363 w 11979625"/>
              <a:gd name="connsiteY473" fmla="*/ 5877939 h 6654621"/>
              <a:gd name="connsiteX474" fmla="*/ 6853327 w 11979625"/>
              <a:gd name="connsiteY474" fmla="*/ 5856975 h 6654621"/>
              <a:gd name="connsiteX475" fmla="*/ 6781450 w 11979625"/>
              <a:gd name="connsiteY475" fmla="*/ 5853980 h 6654621"/>
              <a:gd name="connsiteX476" fmla="*/ 6800417 w 11979625"/>
              <a:gd name="connsiteY476" fmla="*/ 5872948 h 6654621"/>
              <a:gd name="connsiteX477" fmla="*/ 6781450 w 11979625"/>
              <a:gd name="connsiteY477" fmla="*/ 5891915 h 6654621"/>
              <a:gd name="connsiteX478" fmla="*/ 6762482 w 11979625"/>
              <a:gd name="connsiteY478" fmla="*/ 5872948 h 6654621"/>
              <a:gd name="connsiteX479" fmla="*/ 6781450 w 11979625"/>
              <a:gd name="connsiteY479" fmla="*/ 5853980 h 6654621"/>
              <a:gd name="connsiteX480" fmla="*/ 5202145 w 11979625"/>
              <a:gd name="connsiteY480" fmla="*/ 5851984 h 6654621"/>
              <a:gd name="connsiteX481" fmla="*/ 5211131 w 11979625"/>
              <a:gd name="connsiteY481" fmla="*/ 5860969 h 6654621"/>
              <a:gd name="connsiteX482" fmla="*/ 5202145 w 11979625"/>
              <a:gd name="connsiteY482" fmla="*/ 5869953 h 6654621"/>
              <a:gd name="connsiteX483" fmla="*/ 5193159 w 11979625"/>
              <a:gd name="connsiteY483" fmla="*/ 5860969 h 6654621"/>
              <a:gd name="connsiteX484" fmla="*/ 5202145 w 11979625"/>
              <a:gd name="connsiteY484" fmla="*/ 5851984 h 6654621"/>
              <a:gd name="connsiteX485" fmla="*/ 1729063 w 11979625"/>
              <a:gd name="connsiteY485" fmla="*/ 5849988 h 6654621"/>
              <a:gd name="connsiteX486" fmla="*/ 1745036 w 11979625"/>
              <a:gd name="connsiteY486" fmla="*/ 5865961 h 6654621"/>
              <a:gd name="connsiteX487" fmla="*/ 1729063 w 11979625"/>
              <a:gd name="connsiteY487" fmla="*/ 5881934 h 6654621"/>
              <a:gd name="connsiteX488" fmla="*/ 1713090 w 11979625"/>
              <a:gd name="connsiteY488" fmla="*/ 5865961 h 6654621"/>
              <a:gd name="connsiteX489" fmla="*/ 1729063 w 11979625"/>
              <a:gd name="connsiteY489" fmla="*/ 5849988 h 6654621"/>
              <a:gd name="connsiteX490" fmla="*/ 11639204 w 11979625"/>
              <a:gd name="connsiteY490" fmla="*/ 5845994 h 6654621"/>
              <a:gd name="connsiteX491" fmla="*/ 11648189 w 11979625"/>
              <a:gd name="connsiteY491" fmla="*/ 5854979 h 6654621"/>
              <a:gd name="connsiteX492" fmla="*/ 11639204 w 11979625"/>
              <a:gd name="connsiteY492" fmla="*/ 5863964 h 6654621"/>
              <a:gd name="connsiteX493" fmla="*/ 11630219 w 11979625"/>
              <a:gd name="connsiteY493" fmla="*/ 5854979 h 6654621"/>
              <a:gd name="connsiteX494" fmla="*/ 11639204 w 11979625"/>
              <a:gd name="connsiteY494" fmla="*/ 5845994 h 6654621"/>
              <a:gd name="connsiteX495" fmla="*/ 11069172 w 11979625"/>
              <a:gd name="connsiteY495" fmla="*/ 5842998 h 6654621"/>
              <a:gd name="connsiteX496" fmla="*/ 11072166 w 11979625"/>
              <a:gd name="connsiteY496" fmla="*/ 5845993 h 6654621"/>
              <a:gd name="connsiteX497" fmla="*/ 11069172 w 11979625"/>
              <a:gd name="connsiteY497" fmla="*/ 5848988 h 6654621"/>
              <a:gd name="connsiteX498" fmla="*/ 11066177 w 11979625"/>
              <a:gd name="connsiteY498" fmla="*/ 5845993 h 6654621"/>
              <a:gd name="connsiteX499" fmla="*/ 11069172 w 11979625"/>
              <a:gd name="connsiteY499" fmla="*/ 5842998 h 6654621"/>
              <a:gd name="connsiteX500" fmla="*/ 2091475 w 11979625"/>
              <a:gd name="connsiteY500" fmla="*/ 5840004 h 6654621"/>
              <a:gd name="connsiteX501" fmla="*/ 2101457 w 11979625"/>
              <a:gd name="connsiteY501" fmla="*/ 5849987 h 6654621"/>
              <a:gd name="connsiteX502" fmla="*/ 2091475 w 11979625"/>
              <a:gd name="connsiteY502" fmla="*/ 5859970 h 6654621"/>
              <a:gd name="connsiteX503" fmla="*/ 2081491 w 11979625"/>
              <a:gd name="connsiteY503" fmla="*/ 5849987 h 6654621"/>
              <a:gd name="connsiteX504" fmla="*/ 2091475 w 11979625"/>
              <a:gd name="connsiteY504" fmla="*/ 5840004 h 6654621"/>
              <a:gd name="connsiteX505" fmla="*/ 9689513 w 11979625"/>
              <a:gd name="connsiteY505" fmla="*/ 5835013 h 6654621"/>
              <a:gd name="connsiteX506" fmla="*/ 9701493 w 11979625"/>
              <a:gd name="connsiteY506" fmla="*/ 5847991 h 6654621"/>
              <a:gd name="connsiteX507" fmla="*/ 9689513 w 11979625"/>
              <a:gd name="connsiteY507" fmla="*/ 5860969 h 6654621"/>
              <a:gd name="connsiteX508" fmla="*/ 9676535 w 11979625"/>
              <a:gd name="connsiteY508" fmla="*/ 5847991 h 6654621"/>
              <a:gd name="connsiteX509" fmla="*/ 9689513 w 11979625"/>
              <a:gd name="connsiteY509" fmla="*/ 5835013 h 6654621"/>
              <a:gd name="connsiteX510" fmla="*/ 7573105 w 11979625"/>
              <a:gd name="connsiteY510" fmla="*/ 5822034 h 6654621"/>
              <a:gd name="connsiteX511" fmla="*/ 7579096 w 11979625"/>
              <a:gd name="connsiteY511" fmla="*/ 5828023 h 6654621"/>
              <a:gd name="connsiteX512" fmla="*/ 7573105 w 11979625"/>
              <a:gd name="connsiteY512" fmla="*/ 5834014 h 6654621"/>
              <a:gd name="connsiteX513" fmla="*/ 7567116 w 11979625"/>
              <a:gd name="connsiteY513" fmla="*/ 5828023 h 6654621"/>
              <a:gd name="connsiteX514" fmla="*/ 7573105 w 11979625"/>
              <a:gd name="connsiteY514" fmla="*/ 5822034 h 6654621"/>
              <a:gd name="connsiteX515" fmla="*/ 5097322 w 11979625"/>
              <a:gd name="connsiteY515" fmla="*/ 5822034 h 6654621"/>
              <a:gd name="connsiteX516" fmla="*/ 5107313 w 11979625"/>
              <a:gd name="connsiteY516" fmla="*/ 5832017 h 6654621"/>
              <a:gd name="connsiteX517" fmla="*/ 5097322 w 11979625"/>
              <a:gd name="connsiteY517" fmla="*/ 5842000 h 6654621"/>
              <a:gd name="connsiteX518" fmla="*/ 5087333 w 11979625"/>
              <a:gd name="connsiteY518" fmla="*/ 5832017 h 6654621"/>
              <a:gd name="connsiteX519" fmla="*/ 5097322 w 11979625"/>
              <a:gd name="connsiteY519" fmla="*/ 5822034 h 6654621"/>
              <a:gd name="connsiteX520" fmla="*/ 11722062 w 11979625"/>
              <a:gd name="connsiteY520" fmla="*/ 5819039 h 6654621"/>
              <a:gd name="connsiteX521" fmla="*/ 11739034 w 11979625"/>
              <a:gd name="connsiteY521" fmla="*/ 5836009 h 6654621"/>
              <a:gd name="connsiteX522" fmla="*/ 11722062 w 11979625"/>
              <a:gd name="connsiteY522" fmla="*/ 5852981 h 6654621"/>
              <a:gd name="connsiteX523" fmla="*/ 11705092 w 11979625"/>
              <a:gd name="connsiteY523" fmla="*/ 5836009 h 6654621"/>
              <a:gd name="connsiteX524" fmla="*/ 11722062 w 11979625"/>
              <a:gd name="connsiteY524" fmla="*/ 5819039 h 6654621"/>
              <a:gd name="connsiteX525" fmla="*/ 5372859 w 11979625"/>
              <a:gd name="connsiteY525" fmla="*/ 5814049 h 6654621"/>
              <a:gd name="connsiteX526" fmla="*/ 5405802 w 11979625"/>
              <a:gd name="connsiteY526" fmla="*/ 5846993 h 6654621"/>
              <a:gd name="connsiteX527" fmla="*/ 5372859 w 11979625"/>
              <a:gd name="connsiteY527" fmla="*/ 5879936 h 6654621"/>
              <a:gd name="connsiteX528" fmla="*/ 5339914 w 11979625"/>
              <a:gd name="connsiteY528" fmla="*/ 5846993 h 6654621"/>
              <a:gd name="connsiteX529" fmla="*/ 5372859 w 11979625"/>
              <a:gd name="connsiteY529" fmla="*/ 5814049 h 6654621"/>
              <a:gd name="connsiteX530" fmla="*/ 11461505 w 11979625"/>
              <a:gd name="connsiteY530" fmla="*/ 5809057 h 6654621"/>
              <a:gd name="connsiteX531" fmla="*/ 11465498 w 11979625"/>
              <a:gd name="connsiteY531" fmla="*/ 5813050 h 6654621"/>
              <a:gd name="connsiteX532" fmla="*/ 11461505 w 11979625"/>
              <a:gd name="connsiteY532" fmla="*/ 5817044 h 6654621"/>
              <a:gd name="connsiteX533" fmla="*/ 11457511 w 11979625"/>
              <a:gd name="connsiteY533" fmla="*/ 5813050 h 6654621"/>
              <a:gd name="connsiteX534" fmla="*/ 11461505 w 11979625"/>
              <a:gd name="connsiteY534" fmla="*/ 5809057 h 6654621"/>
              <a:gd name="connsiteX535" fmla="*/ 2325043 w 11979625"/>
              <a:gd name="connsiteY535" fmla="*/ 5809057 h 6654621"/>
              <a:gd name="connsiteX536" fmla="*/ 2331033 w 11979625"/>
              <a:gd name="connsiteY536" fmla="*/ 5815046 h 6654621"/>
              <a:gd name="connsiteX537" fmla="*/ 2325043 w 11979625"/>
              <a:gd name="connsiteY537" fmla="*/ 5821036 h 6654621"/>
              <a:gd name="connsiteX538" fmla="*/ 2319054 w 11979625"/>
              <a:gd name="connsiteY538" fmla="*/ 5815046 h 6654621"/>
              <a:gd name="connsiteX539" fmla="*/ 2325043 w 11979625"/>
              <a:gd name="connsiteY539" fmla="*/ 5809057 h 6654621"/>
              <a:gd name="connsiteX540" fmla="*/ 3562108 w 11979625"/>
              <a:gd name="connsiteY540" fmla="*/ 5804065 h 6654621"/>
              <a:gd name="connsiteX541" fmla="*/ 3589065 w 11979625"/>
              <a:gd name="connsiteY541" fmla="*/ 5831019 h 6654621"/>
              <a:gd name="connsiteX542" fmla="*/ 3562108 w 11979625"/>
              <a:gd name="connsiteY542" fmla="*/ 5857973 h 6654621"/>
              <a:gd name="connsiteX543" fmla="*/ 3535150 w 11979625"/>
              <a:gd name="connsiteY543" fmla="*/ 5831019 h 6654621"/>
              <a:gd name="connsiteX544" fmla="*/ 3562108 w 11979625"/>
              <a:gd name="connsiteY544" fmla="*/ 5804065 h 6654621"/>
              <a:gd name="connsiteX545" fmla="*/ 6850333 w 11979625"/>
              <a:gd name="connsiteY545" fmla="*/ 5803067 h 6654621"/>
              <a:gd name="connsiteX546" fmla="*/ 6869300 w 11979625"/>
              <a:gd name="connsiteY546" fmla="*/ 5822035 h 6654621"/>
              <a:gd name="connsiteX547" fmla="*/ 6850333 w 11979625"/>
              <a:gd name="connsiteY547" fmla="*/ 5841002 h 6654621"/>
              <a:gd name="connsiteX548" fmla="*/ 6831365 w 11979625"/>
              <a:gd name="connsiteY548" fmla="*/ 5822035 h 6654621"/>
              <a:gd name="connsiteX549" fmla="*/ 6850333 w 11979625"/>
              <a:gd name="connsiteY549" fmla="*/ 5803067 h 6654621"/>
              <a:gd name="connsiteX550" fmla="*/ 5011489 w 11979625"/>
              <a:gd name="connsiteY550" fmla="*/ 5803067 h 6654621"/>
              <a:gd name="connsiteX551" fmla="*/ 5041445 w 11979625"/>
              <a:gd name="connsiteY551" fmla="*/ 5833017 h 6654621"/>
              <a:gd name="connsiteX552" fmla="*/ 5011489 w 11979625"/>
              <a:gd name="connsiteY552" fmla="*/ 5862965 h 6654621"/>
              <a:gd name="connsiteX553" fmla="*/ 4981539 w 11979625"/>
              <a:gd name="connsiteY553" fmla="*/ 5833017 h 6654621"/>
              <a:gd name="connsiteX554" fmla="*/ 5011489 w 11979625"/>
              <a:gd name="connsiteY554" fmla="*/ 5803067 h 6654621"/>
              <a:gd name="connsiteX555" fmla="*/ 2831398 w 11979625"/>
              <a:gd name="connsiteY555" fmla="*/ 5803067 h 6654621"/>
              <a:gd name="connsiteX556" fmla="*/ 2837388 w 11979625"/>
              <a:gd name="connsiteY556" fmla="*/ 5809057 h 6654621"/>
              <a:gd name="connsiteX557" fmla="*/ 2831398 w 11979625"/>
              <a:gd name="connsiteY557" fmla="*/ 5815047 h 6654621"/>
              <a:gd name="connsiteX558" fmla="*/ 2825407 w 11979625"/>
              <a:gd name="connsiteY558" fmla="*/ 5809057 h 6654621"/>
              <a:gd name="connsiteX559" fmla="*/ 2831398 w 11979625"/>
              <a:gd name="connsiteY559" fmla="*/ 5803067 h 6654621"/>
              <a:gd name="connsiteX560" fmla="*/ 5788141 w 11979625"/>
              <a:gd name="connsiteY560" fmla="*/ 5802067 h 6654621"/>
              <a:gd name="connsiteX561" fmla="*/ 5792135 w 11979625"/>
              <a:gd name="connsiteY561" fmla="*/ 5806060 h 6654621"/>
              <a:gd name="connsiteX562" fmla="*/ 5788141 w 11979625"/>
              <a:gd name="connsiteY562" fmla="*/ 5811052 h 6654621"/>
              <a:gd name="connsiteX563" fmla="*/ 5784148 w 11979625"/>
              <a:gd name="connsiteY563" fmla="*/ 5806060 h 6654621"/>
              <a:gd name="connsiteX564" fmla="*/ 5788141 w 11979625"/>
              <a:gd name="connsiteY564" fmla="*/ 5802067 h 6654621"/>
              <a:gd name="connsiteX565" fmla="*/ 5855025 w 11979625"/>
              <a:gd name="connsiteY565" fmla="*/ 5801070 h 6654621"/>
              <a:gd name="connsiteX566" fmla="*/ 5881979 w 11979625"/>
              <a:gd name="connsiteY566" fmla="*/ 5828024 h 6654621"/>
              <a:gd name="connsiteX567" fmla="*/ 5855025 w 11979625"/>
              <a:gd name="connsiteY567" fmla="*/ 5854979 h 6654621"/>
              <a:gd name="connsiteX568" fmla="*/ 5828072 w 11979625"/>
              <a:gd name="connsiteY568" fmla="*/ 5828024 h 6654621"/>
              <a:gd name="connsiteX569" fmla="*/ 5855025 w 11979625"/>
              <a:gd name="connsiteY569" fmla="*/ 5801070 h 6654621"/>
              <a:gd name="connsiteX570" fmla="*/ 11396615 w 11979625"/>
              <a:gd name="connsiteY570" fmla="*/ 5799074 h 6654621"/>
              <a:gd name="connsiteX571" fmla="*/ 11406598 w 11979625"/>
              <a:gd name="connsiteY571" fmla="*/ 5809057 h 6654621"/>
              <a:gd name="connsiteX572" fmla="*/ 11396615 w 11979625"/>
              <a:gd name="connsiteY572" fmla="*/ 5819040 h 6654621"/>
              <a:gd name="connsiteX573" fmla="*/ 11386632 w 11979625"/>
              <a:gd name="connsiteY573" fmla="*/ 5809057 h 6654621"/>
              <a:gd name="connsiteX574" fmla="*/ 11396615 w 11979625"/>
              <a:gd name="connsiteY574" fmla="*/ 5799074 h 6654621"/>
              <a:gd name="connsiteX575" fmla="*/ 5638400 w 11979625"/>
              <a:gd name="connsiteY575" fmla="*/ 5796078 h 6654621"/>
              <a:gd name="connsiteX576" fmla="*/ 5660361 w 11979625"/>
              <a:gd name="connsiteY576" fmla="*/ 5818041 h 6654621"/>
              <a:gd name="connsiteX577" fmla="*/ 5638400 w 11979625"/>
              <a:gd name="connsiteY577" fmla="*/ 5840003 h 6654621"/>
              <a:gd name="connsiteX578" fmla="*/ 5616438 w 11979625"/>
              <a:gd name="connsiteY578" fmla="*/ 5818041 h 6654621"/>
              <a:gd name="connsiteX579" fmla="*/ 5638400 w 11979625"/>
              <a:gd name="connsiteY579" fmla="*/ 5796078 h 6654621"/>
              <a:gd name="connsiteX580" fmla="*/ 6499927 w 11979625"/>
              <a:gd name="connsiteY580" fmla="*/ 5791086 h 6654621"/>
              <a:gd name="connsiteX581" fmla="*/ 6519894 w 11979625"/>
              <a:gd name="connsiteY581" fmla="*/ 5811052 h 6654621"/>
              <a:gd name="connsiteX582" fmla="*/ 6499927 w 11979625"/>
              <a:gd name="connsiteY582" fmla="*/ 5831019 h 6654621"/>
              <a:gd name="connsiteX583" fmla="*/ 6479961 w 11979625"/>
              <a:gd name="connsiteY583" fmla="*/ 5811052 h 6654621"/>
              <a:gd name="connsiteX584" fmla="*/ 6499927 w 11979625"/>
              <a:gd name="connsiteY584" fmla="*/ 5791086 h 6654621"/>
              <a:gd name="connsiteX585" fmla="*/ 1289944 w 11979625"/>
              <a:gd name="connsiteY585" fmla="*/ 5788092 h 6654621"/>
              <a:gd name="connsiteX586" fmla="*/ 1312903 w 11979625"/>
              <a:gd name="connsiteY586" fmla="*/ 5811054 h 6654621"/>
              <a:gd name="connsiteX587" fmla="*/ 1289944 w 11979625"/>
              <a:gd name="connsiteY587" fmla="*/ 5834015 h 6654621"/>
              <a:gd name="connsiteX588" fmla="*/ 1266983 w 11979625"/>
              <a:gd name="connsiteY588" fmla="*/ 5811054 h 6654621"/>
              <a:gd name="connsiteX589" fmla="*/ 1289944 w 11979625"/>
              <a:gd name="connsiteY589" fmla="*/ 5788092 h 6654621"/>
              <a:gd name="connsiteX590" fmla="*/ 1564329 w 11979625"/>
              <a:gd name="connsiteY590" fmla="*/ 5784098 h 6654621"/>
              <a:gd name="connsiteX591" fmla="*/ 1575311 w 11979625"/>
              <a:gd name="connsiteY591" fmla="*/ 5795079 h 6654621"/>
              <a:gd name="connsiteX592" fmla="*/ 1564329 w 11979625"/>
              <a:gd name="connsiteY592" fmla="*/ 5806060 h 6654621"/>
              <a:gd name="connsiteX593" fmla="*/ 1553348 w 11979625"/>
              <a:gd name="connsiteY593" fmla="*/ 5795079 h 6654621"/>
              <a:gd name="connsiteX594" fmla="*/ 1564329 w 11979625"/>
              <a:gd name="connsiteY594" fmla="*/ 5784098 h 6654621"/>
              <a:gd name="connsiteX595" fmla="*/ 1929708 w 11979625"/>
              <a:gd name="connsiteY595" fmla="*/ 5783100 h 6654621"/>
              <a:gd name="connsiteX596" fmla="*/ 1944687 w 11979625"/>
              <a:gd name="connsiteY596" fmla="*/ 5798075 h 6654621"/>
              <a:gd name="connsiteX597" fmla="*/ 1929708 w 11979625"/>
              <a:gd name="connsiteY597" fmla="*/ 5813050 h 6654621"/>
              <a:gd name="connsiteX598" fmla="*/ 1914734 w 11979625"/>
              <a:gd name="connsiteY598" fmla="*/ 5798075 h 6654621"/>
              <a:gd name="connsiteX599" fmla="*/ 1929708 w 11979625"/>
              <a:gd name="connsiteY599" fmla="*/ 5783100 h 6654621"/>
              <a:gd name="connsiteX600" fmla="*/ 9738430 w 11979625"/>
              <a:gd name="connsiteY600" fmla="*/ 5771120 h 6654621"/>
              <a:gd name="connsiteX601" fmla="*/ 9740427 w 11979625"/>
              <a:gd name="connsiteY601" fmla="*/ 5773117 h 6654621"/>
              <a:gd name="connsiteX602" fmla="*/ 9738430 w 11979625"/>
              <a:gd name="connsiteY602" fmla="*/ 5775114 h 6654621"/>
              <a:gd name="connsiteX603" fmla="*/ 9736433 w 11979625"/>
              <a:gd name="connsiteY603" fmla="*/ 5773117 h 6654621"/>
              <a:gd name="connsiteX604" fmla="*/ 9738430 w 11979625"/>
              <a:gd name="connsiteY604" fmla="*/ 5771120 h 6654621"/>
              <a:gd name="connsiteX605" fmla="*/ 1477476 w 11979625"/>
              <a:gd name="connsiteY605" fmla="*/ 5746163 h 6654621"/>
              <a:gd name="connsiteX606" fmla="*/ 1483466 w 11979625"/>
              <a:gd name="connsiteY606" fmla="*/ 5752153 h 6654621"/>
              <a:gd name="connsiteX607" fmla="*/ 1477476 w 11979625"/>
              <a:gd name="connsiteY607" fmla="*/ 5758143 h 6654621"/>
              <a:gd name="connsiteX608" fmla="*/ 1471486 w 11979625"/>
              <a:gd name="connsiteY608" fmla="*/ 5752153 h 6654621"/>
              <a:gd name="connsiteX609" fmla="*/ 1477476 w 11979625"/>
              <a:gd name="connsiteY609" fmla="*/ 5746163 h 6654621"/>
              <a:gd name="connsiteX610" fmla="*/ 8638298 w 11979625"/>
              <a:gd name="connsiteY610" fmla="*/ 5741172 h 6654621"/>
              <a:gd name="connsiteX611" fmla="*/ 8641292 w 11979625"/>
              <a:gd name="connsiteY611" fmla="*/ 5744168 h 6654621"/>
              <a:gd name="connsiteX612" fmla="*/ 8638298 w 11979625"/>
              <a:gd name="connsiteY612" fmla="*/ 5747162 h 6654621"/>
              <a:gd name="connsiteX613" fmla="*/ 8635303 w 11979625"/>
              <a:gd name="connsiteY613" fmla="*/ 5744168 h 6654621"/>
              <a:gd name="connsiteX614" fmla="*/ 8638298 w 11979625"/>
              <a:gd name="connsiteY614" fmla="*/ 5741172 h 6654621"/>
              <a:gd name="connsiteX615" fmla="*/ 4238775 w 11979625"/>
              <a:gd name="connsiteY615" fmla="*/ 5732187 h 6654621"/>
              <a:gd name="connsiteX616" fmla="*/ 4244766 w 11979625"/>
              <a:gd name="connsiteY616" fmla="*/ 5738176 h 6654621"/>
              <a:gd name="connsiteX617" fmla="*/ 4238775 w 11979625"/>
              <a:gd name="connsiteY617" fmla="*/ 5744167 h 6654621"/>
              <a:gd name="connsiteX618" fmla="*/ 4232785 w 11979625"/>
              <a:gd name="connsiteY618" fmla="*/ 5738176 h 6654621"/>
              <a:gd name="connsiteX619" fmla="*/ 4238775 w 11979625"/>
              <a:gd name="connsiteY619" fmla="*/ 5732187 h 6654621"/>
              <a:gd name="connsiteX620" fmla="*/ 9636602 w 11979625"/>
              <a:gd name="connsiteY620" fmla="*/ 5726197 h 6654621"/>
              <a:gd name="connsiteX621" fmla="*/ 9639597 w 11979625"/>
              <a:gd name="connsiteY621" fmla="*/ 5729193 h 6654621"/>
              <a:gd name="connsiteX622" fmla="*/ 9636602 w 11979625"/>
              <a:gd name="connsiteY622" fmla="*/ 5732187 h 6654621"/>
              <a:gd name="connsiteX623" fmla="*/ 9633608 w 11979625"/>
              <a:gd name="connsiteY623" fmla="*/ 5729193 h 6654621"/>
              <a:gd name="connsiteX624" fmla="*/ 9636602 w 11979625"/>
              <a:gd name="connsiteY624" fmla="*/ 5726197 h 6654621"/>
              <a:gd name="connsiteX625" fmla="*/ 8691208 w 11979625"/>
              <a:gd name="connsiteY625" fmla="*/ 5717212 h 6654621"/>
              <a:gd name="connsiteX626" fmla="*/ 8704186 w 11979625"/>
              <a:gd name="connsiteY626" fmla="*/ 5730190 h 6654621"/>
              <a:gd name="connsiteX627" fmla="*/ 8691208 w 11979625"/>
              <a:gd name="connsiteY627" fmla="*/ 5743168 h 6654621"/>
              <a:gd name="connsiteX628" fmla="*/ 8678230 w 11979625"/>
              <a:gd name="connsiteY628" fmla="*/ 5730190 h 6654621"/>
              <a:gd name="connsiteX629" fmla="*/ 8691208 w 11979625"/>
              <a:gd name="connsiteY629" fmla="*/ 5717212 h 6654621"/>
              <a:gd name="connsiteX630" fmla="*/ 6926204 w 11979625"/>
              <a:gd name="connsiteY630" fmla="*/ 5714218 h 6654621"/>
              <a:gd name="connsiteX631" fmla="*/ 6929198 w 11979625"/>
              <a:gd name="connsiteY631" fmla="*/ 5717213 h 6654621"/>
              <a:gd name="connsiteX632" fmla="*/ 6926204 w 11979625"/>
              <a:gd name="connsiteY632" fmla="*/ 5720207 h 6654621"/>
              <a:gd name="connsiteX633" fmla="*/ 6923209 w 11979625"/>
              <a:gd name="connsiteY633" fmla="*/ 5717213 h 6654621"/>
              <a:gd name="connsiteX634" fmla="*/ 6926204 w 11979625"/>
              <a:gd name="connsiteY634" fmla="*/ 5714218 h 6654621"/>
              <a:gd name="connsiteX635" fmla="*/ 1505573 w 11979625"/>
              <a:gd name="connsiteY635" fmla="*/ 5711222 h 6654621"/>
              <a:gd name="connsiteX636" fmla="*/ 1519549 w 11979625"/>
              <a:gd name="connsiteY636" fmla="*/ 5725199 h 6654621"/>
              <a:gd name="connsiteX637" fmla="*/ 1505573 w 11979625"/>
              <a:gd name="connsiteY637" fmla="*/ 5739175 h 6654621"/>
              <a:gd name="connsiteX638" fmla="*/ 1491597 w 11979625"/>
              <a:gd name="connsiteY638" fmla="*/ 5725199 h 6654621"/>
              <a:gd name="connsiteX639" fmla="*/ 1505573 w 11979625"/>
              <a:gd name="connsiteY639" fmla="*/ 5711222 h 6654621"/>
              <a:gd name="connsiteX640" fmla="*/ 11131066 w 11979625"/>
              <a:gd name="connsiteY640" fmla="*/ 5710224 h 6654621"/>
              <a:gd name="connsiteX641" fmla="*/ 11138054 w 11979625"/>
              <a:gd name="connsiteY641" fmla="*/ 5717213 h 6654621"/>
              <a:gd name="connsiteX642" fmla="*/ 11131066 w 11979625"/>
              <a:gd name="connsiteY642" fmla="*/ 5724201 h 6654621"/>
              <a:gd name="connsiteX643" fmla="*/ 11124078 w 11979625"/>
              <a:gd name="connsiteY643" fmla="*/ 5717213 h 6654621"/>
              <a:gd name="connsiteX644" fmla="*/ 11131066 w 11979625"/>
              <a:gd name="connsiteY644" fmla="*/ 5710224 h 6654621"/>
              <a:gd name="connsiteX645" fmla="*/ 4422469 w 11979625"/>
              <a:gd name="connsiteY645" fmla="*/ 5698244 h 6654621"/>
              <a:gd name="connsiteX646" fmla="*/ 4429454 w 11979625"/>
              <a:gd name="connsiteY646" fmla="*/ 5705233 h 6654621"/>
              <a:gd name="connsiteX647" fmla="*/ 4422469 w 11979625"/>
              <a:gd name="connsiteY647" fmla="*/ 5712221 h 6654621"/>
              <a:gd name="connsiteX648" fmla="*/ 4415477 w 11979625"/>
              <a:gd name="connsiteY648" fmla="*/ 5705233 h 6654621"/>
              <a:gd name="connsiteX649" fmla="*/ 4422469 w 11979625"/>
              <a:gd name="connsiteY649" fmla="*/ 5698244 h 6654621"/>
              <a:gd name="connsiteX650" fmla="*/ 10374350 w 11979625"/>
              <a:gd name="connsiteY650" fmla="*/ 5692255 h 6654621"/>
              <a:gd name="connsiteX651" fmla="*/ 10376348 w 11979625"/>
              <a:gd name="connsiteY651" fmla="*/ 5694252 h 6654621"/>
              <a:gd name="connsiteX652" fmla="*/ 10374350 w 11979625"/>
              <a:gd name="connsiteY652" fmla="*/ 5696248 h 6654621"/>
              <a:gd name="connsiteX653" fmla="*/ 10372354 w 11979625"/>
              <a:gd name="connsiteY653" fmla="*/ 5694252 h 6654621"/>
              <a:gd name="connsiteX654" fmla="*/ 10374350 w 11979625"/>
              <a:gd name="connsiteY654" fmla="*/ 5692255 h 6654621"/>
              <a:gd name="connsiteX655" fmla="*/ 3164666 w 11979625"/>
              <a:gd name="connsiteY655" fmla="*/ 5683270 h 6654621"/>
              <a:gd name="connsiteX656" fmla="*/ 3203596 w 11979625"/>
              <a:gd name="connsiteY656" fmla="*/ 5722205 h 6654621"/>
              <a:gd name="connsiteX657" fmla="*/ 3164666 w 11979625"/>
              <a:gd name="connsiteY657" fmla="*/ 5761138 h 6654621"/>
              <a:gd name="connsiteX658" fmla="*/ 3125733 w 11979625"/>
              <a:gd name="connsiteY658" fmla="*/ 5722205 h 6654621"/>
              <a:gd name="connsiteX659" fmla="*/ 3164666 w 11979625"/>
              <a:gd name="connsiteY659" fmla="*/ 5683270 h 6654621"/>
              <a:gd name="connsiteX660" fmla="*/ 9549750 w 11979625"/>
              <a:gd name="connsiteY660" fmla="*/ 5680275 h 6654621"/>
              <a:gd name="connsiteX661" fmla="*/ 9583693 w 11979625"/>
              <a:gd name="connsiteY661" fmla="*/ 5714218 h 6654621"/>
              <a:gd name="connsiteX662" fmla="*/ 9549750 w 11979625"/>
              <a:gd name="connsiteY662" fmla="*/ 5748160 h 6654621"/>
              <a:gd name="connsiteX663" fmla="*/ 9515808 w 11979625"/>
              <a:gd name="connsiteY663" fmla="*/ 5714218 h 6654621"/>
              <a:gd name="connsiteX664" fmla="*/ 9549750 w 11979625"/>
              <a:gd name="connsiteY664" fmla="*/ 5680275 h 6654621"/>
              <a:gd name="connsiteX665" fmla="*/ 2053676 w 11979625"/>
              <a:gd name="connsiteY665" fmla="*/ 5679277 h 6654621"/>
              <a:gd name="connsiteX666" fmla="*/ 2063654 w 11979625"/>
              <a:gd name="connsiteY666" fmla="*/ 5689260 h 6654621"/>
              <a:gd name="connsiteX667" fmla="*/ 2053676 w 11979625"/>
              <a:gd name="connsiteY667" fmla="*/ 5699243 h 6654621"/>
              <a:gd name="connsiteX668" fmla="*/ 2043693 w 11979625"/>
              <a:gd name="connsiteY668" fmla="*/ 5689260 h 6654621"/>
              <a:gd name="connsiteX669" fmla="*/ 2053676 w 11979625"/>
              <a:gd name="connsiteY669" fmla="*/ 5679277 h 6654621"/>
              <a:gd name="connsiteX670" fmla="*/ 2329108 w 11979625"/>
              <a:gd name="connsiteY670" fmla="*/ 5677280 h 6654621"/>
              <a:gd name="connsiteX671" fmla="*/ 2350074 w 11979625"/>
              <a:gd name="connsiteY671" fmla="*/ 5698244 h 6654621"/>
              <a:gd name="connsiteX672" fmla="*/ 2329108 w 11979625"/>
              <a:gd name="connsiteY672" fmla="*/ 5719209 h 6654621"/>
              <a:gd name="connsiteX673" fmla="*/ 2308143 w 11979625"/>
              <a:gd name="connsiteY673" fmla="*/ 5698244 h 6654621"/>
              <a:gd name="connsiteX674" fmla="*/ 2329108 w 11979625"/>
              <a:gd name="connsiteY674" fmla="*/ 5677280 h 6654621"/>
              <a:gd name="connsiteX675" fmla="*/ 10664857 w 11979625"/>
              <a:gd name="connsiteY675" fmla="*/ 5674285 h 6654621"/>
              <a:gd name="connsiteX676" fmla="*/ 10673841 w 11979625"/>
              <a:gd name="connsiteY676" fmla="*/ 5683270 h 6654621"/>
              <a:gd name="connsiteX677" fmla="*/ 10664857 w 11979625"/>
              <a:gd name="connsiteY677" fmla="*/ 5692255 h 6654621"/>
              <a:gd name="connsiteX678" fmla="*/ 10655873 w 11979625"/>
              <a:gd name="connsiteY678" fmla="*/ 5683270 h 6654621"/>
              <a:gd name="connsiteX679" fmla="*/ 10664857 w 11979625"/>
              <a:gd name="connsiteY679" fmla="*/ 5674285 h 6654621"/>
              <a:gd name="connsiteX680" fmla="*/ 5506653 w 11979625"/>
              <a:gd name="connsiteY680" fmla="*/ 5669294 h 6654621"/>
              <a:gd name="connsiteX681" fmla="*/ 5515636 w 11979625"/>
              <a:gd name="connsiteY681" fmla="*/ 5678279 h 6654621"/>
              <a:gd name="connsiteX682" fmla="*/ 5506653 w 11979625"/>
              <a:gd name="connsiteY682" fmla="*/ 5687263 h 6654621"/>
              <a:gd name="connsiteX683" fmla="*/ 5497669 w 11979625"/>
              <a:gd name="connsiteY683" fmla="*/ 5678279 h 6654621"/>
              <a:gd name="connsiteX684" fmla="*/ 5506653 w 11979625"/>
              <a:gd name="connsiteY684" fmla="*/ 5669294 h 6654621"/>
              <a:gd name="connsiteX685" fmla="*/ 6568810 w 11979625"/>
              <a:gd name="connsiteY685" fmla="*/ 5663304 h 6654621"/>
              <a:gd name="connsiteX686" fmla="*/ 6585781 w 11979625"/>
              <a:gd name="connsiteY686" fmla="*/ 5680275 h 6654621"/>
              <a:gd name="connsiteX687" fmla="*/ 6568810 w 11979625"/>
              <a:gd name="connsiteY687" fmla="*/ 5697246 h 6654621"/>
              <a:gd name="connsiteX688" fmla="*/ 6551839 w 11979625"/>
              <a:gd name="connsiteY688" fmla="*/ 5680275 h 6654621"/>
              <a:gd name="connsiteX689" fmla="*/ 6568810 w 11979625"/>
              <a:gd name="connsiteY689" fmla="*/ 5663304 h 6654621"/>
              <a:gd name="connsiteX690" fmla="*/ 608953 w 11979625"/>
              <a:gd name="connsiteY690" fmla="*/ 5655318 h 6654621"/>
              <a:gd name="connsiteX691" fmla="*/ 622928 w 11979625"/>
              <a:gd name="connsiteY691" fmla="*/ 5669295 h 6654621"/>
              <a:gd name="connsiteX692" fmla="*/ 608953 w 11979625"/>
              <a:gd name="connsiteY692" fmla="*/ 5683270 h 6654621"/>
              <a:gd name="connsiteX693" fmla="*/ 594976 w 11979625"/>
              <a:gd name="connsiteY693" fmla="*/ 5669295 h 6654621"/>
              <a:gd name="connsiteX694" fmla="*/ 608953 w 11979625"/>
              <a:gd name="connsiteY694" fmla="*/ 5655318 h 6654621"/>
              <a:gd name="connsiteX695" fmla="*/ 3885398 w 11979625"/>
              <a:gd name="connsiteY695" fmla="*/ 5651324 h 6654621"/>
              <a:gd name="connsiteX696" fmla="*/ 3891387 w 11979625"/>
              <a:gd name="connsiteY696" fmla="*/ 5657314 h 6654621"/>
              <a:gd name="connsiteX697" fmla="*/ 3885398 w 11979625"/>
              <a:gd name="connsiteY697" fmla="*/ 5663304 h 6654621"/>
              <a:gd name="connsiteX698" fmla="*/ 3879407 w 11979625"/>
              <a:gd name="connsiteY698" fmla="*/ 5657314 h 6654621"/>
              <a:gd name="connsiteX699" fmla="*/ 3885398 w 11979625"/>
              <a:gd name="connsiteY699" fmla="*/ 5651324 h 6654621"/>
              <a:gd name="connsiteX700" fmla="*/ 743874 w 11979625"/>
              <a:gd name="connsiteY700" fmla="*/ 5645335 h 6654621"/>
              <a:gd name="connsiteX701" fmla="*/ 751860 w 11979625"/>
              <a:gd name="connsiteY701" fmla="*/ 5653322 h 6654621"/>
              <a:gd name="connsiteX702" fmla="*/ 743874 w 11979625"/>
              <a:gd name="connsiteY702" fmla="*/ 5661308 h 6654621"/>
              <a:gd name="connsiteX703" fmla="*/ 735888 w 11979625"/>
              <a:gd name="connsiteY703" fmla="*/ 5653322 h 6654621"/>
              <a:gd name="connsiteX704" fmla="*/ 743874 w 11979625"/>
              <a:gd name="connsiteY704" fmla="*/ 5645335 h 6654621"/>
              <a:gd name="connsiteX705" fmla="*/ 9690512 w 11979625"/>
              <a:gd name="connsiteY705" fmla="*/ 5641340 h 6654621"/>
              <a:gd name="connsiteX706" fmla="*/ 9708482 w 11979625"/>
              <a:gd name="connsiteY706" fmla="*/ 5659311 h 6654621"/>
              <a:gd name="connsiteX707" fmla="*/ 9690512 w 11979625"/>
              <a:gd name="connsiteY707" fmla="*/ 5677280 h 6654621"/>
              <a:gd name="connsiteX708" fmla="*/ 9672543 w 11979625"/>
              <a:gd name="connsiteY708" fmla="*/ 5659311 h 6654621"/>
              <a:gd name="connsiteX709" fmla="*/ 9690512 w 11979625"/>
              <a:gd name="connsiteY709" fmla="*/ 5641340 h 6654621"/>
              <a:gd name="connsiteX710" fmla="*/ 11808916 w 11979625"/>
              <a:gd name="connsiteY710" fmla="*/ 5640343 h 6654621"/>
              <a:gd name="connsiteX711" fmla="*/ 11844855 w 11979625"/>
              <a:gd name="connsiteY711" fmla="*/ 5676282 h 6654621"/>
              <a:gd name="connsiteX712" fmla="*/ 11808916 w 11979625"/>
              <a:gd name="connsiteY712" fmla="*/ 5712222 h 6654621"/>
              <a:gd name="connsiteX713" fmla="*/ 11772977 w 11979625"/>
              <a:gd name="connsiteY713" fmla="*/ 5676282 h 6654621"/>
              <a:gd name="connsiteX714" fmla="*/ 11808916 w 11979625"/>
              <a:gd name="connsiteY714" fmla="*/ 5640343 h 6654621"/>
              <a:gd name="connsiteX715" fmla="*/ 3707693 w 11979625"/>
              <a:gd name="connsiteY715" fmla="*/ 5639345 h 6654621"/>
              <a:gd name="connsiteX716" fmla="*/ 3710688 w 11979625"/>
              <a:gd name="connsiteY716" fmla="*/ 5642340 h 6654621"/>
              <a:gd name="connsiteX717" fmla="*/ 3707693 w 11979625"/>
              <a:gd name="connsiteY717" fmla="*/ 5645334 h 6654621"/>
              <a:gd name="connsiteX718" fmla="*/ 3704698 w 11979625"/>
              <a:gd name="connsiteY718" fmla="*/ 5642340 h 6654621"/>
              <a:gd name="connsiteX719" fmla="*/ 3707693 w 11979625"/>
              <a:gd name="connsiteY719" fmla="*/ 5639345 h 6654621"/>
              <a:gd name="connsiteX720" fmla="*/ 9255251 w 11979625"/>
              <a:gd name="connsiteY720" fmla="*/ 5637348 h 6654621"/>
              <a:gd name="connsiteX721" fmla="*/ 9269227 w 11979625"/>
              <a:gd name="connsiteY721" fmla="*/ 5651324 h 6654621"/>
              <a:gd name="connsiteX722" fmla="*/ 9255251 w 11979625"/>
              <a:gd name="connsiteY722" fmla="*/ 5665300 h 6654621"/>
              <a:gd name="connsiteX723" fmla="*/ 9241275 w 11979625"/>
              <a:gd name="connsiteY723" fmla="*/ 5651324 h 6654621"/>
              <a:gd name="connsiteX724" fmla="*/ 9255251 w 11979625"/>
              <a:gd name="connsiteY724" fmla="*/ 5637348 h 6654621"/>
              <a:gd name="connsiteX725" fmla="*/ 1013417 w 11979625"/>
              <a:gd name="connsiteY725" fmla="*/ 5637348 h 6654621"/>
              <a:gd name="connsiteX726" fmla="*/ 1037377 w 11979625"/>
              <a:gd name="connsiteY726" fmla="*/ 5661307 h 6654621"/>
              <a:gd name="connsiteX727" fmla="*/ 1013417 w 11979625"/>
              <a:gd name="connsiteY727" fmla="*/ 5685266 h 6654621"/>
              <a:gd name="connsiteX728" fmla="*/ 989458 w 11979625"/>
              <a:gd name="connsiteY728" fmla="*/ 5661307 h 6654621"/>
              <a:gd name="connsiteX729" fmla="*/ 1013417 w 11979625"/>
              <a:gd name="connsiteY729" fmla="*/ 5637348 h 6654621"/>
              <a:gd name="connsiteX730" fmla="*/ 6364158 w 11979625"/>
              <a:gd name="connsiteY730" fmla="*/ 5633355 h 6654621"/>
              <a:gd name="connsiteX731" fmla="*/ 6377136 w 11979625"/>
              <a:gd name="connsiteY731" fmla="*/ 5646333 h 6654621"/>
              <a:gd name="connsiteX732" fmla="*/ 6364158 w 11979625"/>
              <a:gd name="connsiteY732" fmla="*/ 5659311 h 6654621"/>
              <a:gd name="connsiteX733" fmla="*/ 6351180 w 11979625"/>
              <a:gd name="connsiteY733" fmla="*/ 5646333 h 6654621"/>
              <a:gd name="connsiteX734" fmla="*/ 6364158 w 11979625"/>
              <a:gd name="connsiteY734" fmla="*/ 5633355 h 6654621"/>
              <a:gd name="connsiteX735" fmla="*/ 2277314 w 11979625"/>
              <a:gd name="connsiteY735" fmla="*/ 5628363 h 6654621"/>
              <a:gd name="connsiteX736" fmla="*/ 2281306 w 11979625"/>
              <a:gd name="connsiteY736" fmla="*/ 5632357 h 6654621"/>
              <a:gd name="connsiteX737" fmla="*/ 2277314 w 11979625"/>
              <a:gd name="connsiteY737" fmla="*/ 5636350 h 6654621"/>
              <a:gd name="connsiteX738" fmla="*/ 2273319 w 11979625"/>
              <a:gd name="connsiteY738" fmla="*/ 5632357 h 6654621"/>
              <a:gd name="connsiteX739" fmla="*/ 2277314 w 11979625"/>
              <a:gd name="connsiteY739" fmla="*/ 5628363 h 6654621"/>
              <a:gd name="connsiteX740" fmla="*/ 4932611 w 11979625"/>
              <a:gd name="connsiteY740" fmla="*/ 5625368 h 6654621"/>
              <a:gd name="connsiteX741" fmla="*/ 4947585 w 11979625"/>
              <a:gd name="connsiteY741" fmla="*/ 5640343 h 6654621"/>
              <a:gd name="connsiteX742" fmla="*/ 4932611 w 11979625"/>
              <a:gd name="connsiteY742" fmla="*/ 5655318 h 6654621"/>
              <a:gd name="connsiteX743" fmla="*/ 4917639 w 11979625"/>
              <a:gd name="connsiteY743" fmla="*/ 5640343 h 6654621"/>
              <a:gd name="connsiteX744" fmla="*/ 4932611 w 11979625"/>
              <a:gd name="connsiteY744" fmla="*/ 5625368 h 6654621"/>
              <a:gd name="connsiteX745" fmla="*/ 3143749 w 11979625"/>
              <a:gd name="connsiteY745" fmla="*/ 5619378 h 6654621"/>
              <a:gd name="connsiteX746" fmla="*/ 3150740 w 11979625"/>
              <a:gd name="connsiteY746" fmla="*/ 5626366 h 6654621"/>
              <a:gd name="connsiteX747" fmla="*/ 3143749 w 11979625"/>
              <a:gd name="connsiteY747" fmla="*/ 5633354 h 6654621"/>
              <a:gd name="connsiteX748" fmla="*/ 3136764 w 11979625"/>
              <a:gd name="connsiteY748" fmla="*/ 5626366 h 6654621"/>
              <a:gd name="connsiteX749" fmla="*/ 3143749 w 11979625"/>
              <a:gd name="connsiteY749" fmla="*/ 5619378 h 6654621"/>
              <a:gd name="connsiteX750" fmla="*/ 7943477 w 11979625"/>
              <a:gd name="connsiteY750" fmla="*/ 5617382 h 6654621"/>
              <a:gd name="connsiteX751" fmla="*/ 7946471 w 11979625"/>
              <a:gd name="connsiteY751" fmla="*/ 5620377 h 6654621"/>
              <a:gd name="connsiteX752" fmla="*/ 7943477 w 11979625"/>
              <a:gd name="connsiteY752" fmla="*/ 5623371 h 6654621"/>
              <a:gd name="connsiteX753" fmla="*/ 7940482 w 11979625"/>
              <a:gd name="connsiteY753" fmla="*/ 5620377 h 6654621"/>
              <a:gd name="connsiteX754" fmla="*/ 7943477 w 11979625"/>
              <a:gd name="connsiteY754" fmla="*/ 5617382 h 6654621"/>
              <a:gd name="connsiteX755" fmla="*/ 5532600 w 11979625"/>
              <a:gd name="connsiteY755" fmla="*/ 5614387 h 6654621"/>
              <a:gd name="connsiteX756" fmla="*/ 5537590 w 11979625"/>
              <a:gd name="connsiteY756" fmla="*/ 5619379 h 6654621"/>
              <a:gd name="connsiteX757" fmla="*/ 5532600 w 11979625"/>
              <a:gd name="connsiteY757" fmla="*/ 5624370 h 6654621"/>
              <a:gd name="connsiteX758" fmla="*/ 5527609 w 11979625"/>
              <a:gd name="connsiteY758" fmla="*/ 5619379 h 6654621"/>
              <a:gd name="connsiteX759" fmla="*/ 5532600 w 11979625"/>
              <a:gd name="connsiteY759" fmla="*/ 5614387 h 6654621"/>
              <a:gd name="connsiteX760" fmla="*/ 8004373 w 11979625"/>
              <a:gd name="connsiteY760" fmla="*/ 5610394 h 6654621"/>
              <a:gd name="connsiteX761" fmla="*/ 8021344 w 11979625"/>
              <a:gd name="connsiteY761" fmla="*/ 5627365 h 6654621"/>
              <a:gd name="connsiteX762" fmla="*/ 8004373 w 11979625"/>
              <a:gd name="connsiteY762" fmla="*/ 5644336 h 6654621"/>
              <a:gd name="connsiteX763" fmla="*/ 7987402 w 11979625"/>
              <a:gd name="connsiteY763" fmla="*/ 5627365 h 6654621"/>
              <a:gd name="connsiteX764" fmla="*/ 8004373 w 11979625"/>
              <a:gd name="connsiteY764" fmla="*/ 5610394 h 6654621"/>
              <a:gd name="connsiteX765" fmla="*/ 3586947 w 11979625"/>
              <a:gd name="connsiteY765" fmla="*/ 5606400 h 6654621"/>
              <a:gd name="connsiteX766" fmla="*/ 3613904 w 11979625"/>
              <a:gd name="connsiteY766" fmla="*/ 5634353 h 6654621"/>
              <a:gd name="connsiteX767" fmla="*/ 3586947 w 11979625"/>
              <a:gd name="connsiteY767" fmla="*/ 5661306 h 6654621"/>
              <a:gd name="connsiteX768" fmla="*/ 3559991 w 11979625"/>
              <a:gd name="connsiteY768" fmla="*/ 5634353 h 6654621"/>
              <a:gd name="connsiteX769" fmla="*/ 3586947 w 11979625"/>
              <a:gd name="connsiteY769" fmla="*/ 5606400 h 6654621"/>
              <a:gd name="connsiteX770" fmla="*/ 5296016 w 11979625"/>
              <a:gd name="connsiteY770" fmla="*/ 5604404 h 6654621"/>
              <a:gd name="connsiteX771" fmla="*/ 5314991 w 11979625"/>
              <a:gd name="connsiteY771" fmla="*/ 5624370 h 6654621"/>
              <a:gd name="connsiteX772" fmla="*/ 5296016 w 11979625"/>
              <a:gd name="connsiteY772" fmla="*/ 5644337 h 6654621"/>
              <a:gd name="connsiteX773" fmla="*/ 5277043 w 11979625"/>
              <a:gd name="connsiteY773" fmla="*/ 5624370 h 6654621"/>
              <a:gd name="connsiteX774" fmla="*/ 5296016 w 11979625"/>
              <a:gd name="connsiteY774" fmla="*/ 5604404 h 6654621"/>
              <a:gd name="connsiteX775" fmla="*/ 9023644 w 11979625"/>
              <a:gd name="connsiteY775" fmla="*/ 5596418 h 6654621"/>
              <a:gd name="connsiteX776" fmla="*/ 9024642 w 11979625"/>
              <a:gd name="connsiteY776" fmla="*/ 5597416 h 6654621"/>
              <a:gd name="connsiteX777" fmla="*/ 9023644 w 11979625"/>
              <a:gd name="connsiteY777" fmla="*/ 5598414 h 6654621"/>
              <a:gd name="connsiteX778" fmla="*/ 9022646 w 11979625"/>
              <a:gd name="connsiteY778" fmla="*/ 5597416 h 6654621"/>
              <a:gd name="connsiteX779" fmla="*/ 9023644 w 11979625"/>
              <a:gd name="connsiteY779" fmla="*/ 5596418 h 6654621"/>
              <a:gd name="connsiteX780" fmla="*/ 9926111 w 11979625"/>
              <a:gd name="connsiteY780" fmla="*/ 5592425 h 6654621"/>
              <a:gd name="connsiteX781" fmla="*/ 9943082 w 11979625"/>
              <a:gd name="connsiteY781" fmla="*/ 5610395 h 6654621"/>
              <a:gd name="connsiteX782" fmla="*/ 9926111 w 11979625"/>
              <a:gd name="connsiteY782" fmla="*/ 5627366 h 6654621"/>
              <a:gd name="connsiteX783" fmla="*/ 9909140 w 11979625"/>
              <a:gd name="connsiteY783" fmla="*/ 5610395 h 6654621"/>
              <a:gd name="connsiteX784" fmla="*/ 9926111 w 11979625"/>
              <a:gd name="connsiteY784" fmla="*/ 5592425 h 6654621"/>
              <a:gd name="connsiteX785" fmla="*/ 3496050 w 11979625"/>
              <a:gd name="connsiteY785" fmla="*/ 5588430 h 6654621"/>
              <a:gd name="connsiteX786" fmla="*/ 3518011 w 11979625"/>
              <a:gd name="connsiteY786" fmla="*/ 5610393 h 6654621"/>
              <a:gd name="connsiteX787" fmla="*/ 3496050 w 11979625"/>
              <a:gd name="connsiteY787" fmla="*/ 5632355 h 6654621"/>
              <a:gd name="connsiteX788" fmla="*/ 3474088 w 11979625"/>
              <a:gd name="connsiteY788" fmla="*/ 5610393 h 6654621"/>
              <a:gd name="connsiteX789" fmla="*/ 3496050 w 11979625"/>
              <a:gd name="connsiteY789" fmla="*/ 5588430 h 6654621"/>
              <a:gd name="connsiteX790" fmla="*/ 8373746 w 11979625"/>
              <a:gd name="connsiteY790" fmla="*/ 5582441 h 6654621"/>
              <a:gd name="connsiteX791" fmla="*/ 8386725 w 11979625"/>
              <a:gd name="connsiteY791" fmla="*/ 5595419 h 6654621"/>
              <a:gd name="connsiteX792" fmla="*/ 8373746 w 11979625"/>
              <a:gd name="connsiteY792" fmla="*/ 5608397 h 6654621"/>
              <a:gd name="connsiteX793" fmla="*/ 8360769 w 11979625"/>
              <a:gd name="connsiteY793" fmla="*/ 5595419 h 6654621"/>
              <a:gd name="connsiteX794" fmla="*/ 8373746 w 11979625"/>
              <a:gd name="connsiteY794" fmla="*/ 5582441 h 6654621"/>
              <a:gd name="connsiteX795" fmla="*/ 1841015 w 11979625"/>
              <a:gd name="connsiteY795" fmla="*/ 5569463 h 6654621"/>
              <a:gd name="connsiteX796" fmla="*/ 1851998 w 11979625"/>
              <a:gd name="connsiteY796" fmla="*/ 5580444 h 6654621"/>
              <a:gd name="connsiteX797" fmla="*/ 1841015 w 11979625"/>
              <a:gd name="connsiteY797" fmla="*/ 5591425 h 6654621"/>
              <a:gd name="connsiteX798" fmla="*/ 1830035 w 11979625"/>
              <a:gd name="connsiteY798" fmla="*/ 5580444 h 6654621"/>
              <a:gd name="connsiteX799" fmla="*/ 1841015 w 11979625"/>
              <a:gd name="connsiteY799" fmla="*/ 5569463 h 6654621"/>
              <a:gd name="connsiteX800" fmla="*/ 4817796 w 11979625"/>
              <a:gd name="connsiteY800" fmla="*/ 5568464 h 6654621"/>
              <a:gd name="connsiteX801" fmla="*/ 4826779 w 11979625"/>
              <a:gd name="connsiteY801" fmla="*/ 5577449 h 6654621"/>
              <a:gd name="connsiteX802" fmla="*/ 4817796 w 11979625"/>
              <a:gd name="connsiteY802" fmla="*/ 5586433 h 6654621"/>
              <a:gd name="connsiteX803" fmla="*/ 4808812 w 11979625"/>
              <a:gd name="connsiteY803" fmla="*/ 5577449 h 6654621"/>
              <a:gd name="connsiteX804" fmla="*/ 4817796 w 11979625"/>
              <a:gd name="connsiteY804" fmla="*/ 5568464 h 6654621"/>
              <a:gd name="connsiteX805" fmla="*/ 1994748 w 11979625"/>
              <a:gd name="connsiteY805" fmla="*/ 5568464 h 6654621"/>
              <a:gd name="connsiteX806" fmla="*/ 2018711 w 11979625"/>
              <a:gd name="connsiteY806" fmla="*/ 5592424 h 6654621"/>
              <a:gd name="connsiteX807" fmla="*/ 1994748 w 11979625"/>
              <a:gd name="connsiteY807" fmla="*/ 5616382 h 6654621"/>
              <a:gd name="connsiteX808" fmla="*/ 1970788 w 11979625"/>
              <a:gd name="connsiteY808" fmla="*/ 5592424 h 6654621"/>
              <a:gd name="connsiteX809" fmla="*/ 1994748 w 11979625"/>
              <a:gd name="connsiteY809" fmla="*/ 5568464 h 6654621"/>
              <a:gd name="connsiteX810" fmla="*/ 6056680 w 11979625"/>
              <a:gd name="connsiteY810" fmla="*/ 5563473 h 6654621"/>
              <a:gd name="connsiteX811" fmla="*/ 6070655 w 11979625"/>
              <a:gd name="connsiteY811" fmla="*/ 5577450 h 6654621"/>
              <a:gd name="connsiteX812" fmla="*/ 6056680 w 11979625"/>
              <a:gd name="connsiteY812" fmla="*/ 5591425 h 6654621"/>
              <a:gd name="connsiteX813" fmla="*/ 6042703 w 11979625"/>
              <a:gd name="connsiteY813" fmla="*/ 5577450 h 6654621"/>
              <a:gd name="connsiteX814" fmla="*/ 6056680 w 11979625"/>
              <a:gd name="connsiteY814" fmla="*/ 5563473 h 6654621"/>
              <a:gd name="connsiteX815" fmla="*/ 2040557 w 11979625"/>
              <a:gd name="connsiteY815" fmla="*/ 5559481 h 6654621"/>
              <a:gd name="connsiteX816" fmla="*/ 2045549 w 11979625"/>
              <a:gd name="connsiteY816" fmla="*/ 5564473 h 6654621"/>
              <a:gd name="connsiteX817" fmla="*/ 2040557 w 11979625"/>
              <a:gd name="connsiteY817" fmla="*/ 5569464 h 6654621"/>
              <a:gd name="connsiteX818" fmla="*/ 2035568 w 11979625"/>
              <a:gd name="connsiteY818" fmla="*/ 5564473 h 6654621"/>
              <a:gd name="connsiteX819" fmla="*/ 2040557 w 11979625"/>
              <a:gd name="connsiteY819" fmla="*/ 5559481 h 6654621"/>
              <a:gd name="connsiteX820" fmla="*/ 256670 w 11979625"/>
              <a:gd name="connsiteY820" fmla="*/ 5559481 h 6654621"/>
              <a:gd name="connsiteX821" fmla="*/ 275637 w 11979625"/>
              <a:gd name="connsiteY821" fmla="*/ 5578449 h 6654621"/>
              <a:gd name="connsiteX822" fmla="*/ 256670 w 11979625"/>
              <a:gd name="connsiteY822" fmla="*/ 5597417 h 6654621"/>
              <a:gd name="connsiteX823" fmla="*/ 237703 w 11979625"/>
              <a:gd name="connsiteY823" fmla="*/ 5578449 h 6654621"/>
              <a:gd name="connsiteX824" fmla="*/ 256670 w 11979625"/>
              <a:gd name="connsiteY824" fmla="*/ 5559481 h 6654621"/>
              <a:gd name="connsiteX825" fmla="*/ 7702884 w 11979625"/>
              <a:gd name="connsiteY825" fmla="*/ 5556485 h 6654621"/>
              <a:gd name="connsiteX826" fmla="*/ 7723849 w 11979625"/>
              <a:gd name="connsiteY826" fmla="*/ 5578448 h 6654621"/>
              <a:gd name="connsiteX827" fmla="*/ 7702884 w 11979625"/>
              <a:gd name="connsiteY827" fmla="*/ 5600410 h 6654621"/>
              <a:gd name="connsiteX828" fmla="*/ 7681920 w 11979625"/>
              <a:gd name="connsiteY828" fmla="*/ 5578448 h 6654621"/>
              <a:gd name="connsiteX829" fmla="*/ 7702884 w 11979625"/>
              <a:gd name="connsiteY829" fmla="*/ 5556485 h 6654621"/>
              <a:gd name="connsiteX830" fmla="*/ 1321876 w 11979625"/>
              <a:gd name="connsiteY830" fmla="*/ 5535521 h 6654621"/>
              <a:gd name="connsiteX831" fmla="*/ 1339845 w 11979625"/>
              <a:gd name="connsiteY831" fmla="*/ 5553491 h 6654621"/>
              <a:gd name="connsiteX832" fmla="*/ 1321876 w 11979625"/>
              <a:gd name="connsiteY832" fmla="*/ 5571460 h 6654621"/>
              <a:gd name="connsiteX833" fmla="*/ 1303907 w 11979625"/>
              <a:gd name="connsiteY833" fmla="*/ 5553491 h 6654621"/>
              <a:gd name="connsiteX834" fmla="*/ 1321876 w 11979625"/>
              <a:gd name="connsiteY834" fmla="*/ 5535521 h 6654621"/>
              <a:gd name="connsiteX835" fmla="*/ 280540 w 11979625"/>
              <a:gd name="connsiteY835" fmla="*/ 5520546 h 6654621"/>
              <a:gd name="connsiteX836" fmla="*/ 282536 w 11979625"/>
              <a:gd name="connsiteY836" fmla="*/ 5521544 h 6654621"/>
              <a:gd name="connsiteX837" fmla="*/ 280540 w 11979625"/>
              <a:gd name="connsiteY837" fmla="*/ 5522542 h 6654621"/>
              <a:gd name="connsiteX838" fmla="*/ 279541 w 11979625"/>
              <a:gd name="connsiteY838" fmla="*/ 5521544 h 6654621"/>
              <a:gd name="connsiteX839" fmla="*/ 280540 w 11979625"/>
              <a:gd name="connsiteY839" fmla="*/ 5520546 h 6654621"/>
              <a:gd name="connsiteX840" fmla="*/ 160714 w 11979625"/>
              <a:gd name="connsiteY840" fmla="*/ 5518549 h 6654621"/>
              <a:gd name="connsiteX841" fmla="*/ 163709 w 11979625"/>
              <a:gd name="connsiteY841" fmla="*/ 5521544 h 6654621"/>
              <a:gd name="connsiteX842" fmla="*/ 160714 w 11979625"/>
              <a:gd name="connsiteY842" fmla="*/ 5524539 h 6654621"/>
              <a:gd name="connsiteX843" fmla="*/ 157719 w 11979625"/>
              <a:gd name="connsiteY843" fmla="*/ 5521544 h 6654621"/>
              <a:gd name="connsiteX844" fmla="*/ 160714 w 11979625"/>
              <a:gd name="connsiteY844" fmla="*/ 5518549 h 6654621"/>
              <a:gd name="connsiteX845" fmla="*/ 7670941 w 11979625"/>
              <a:gd name="connsiteY845" fmla="*/ 5509565 h 6654621"/>
              <a:gd name="connsiteX846" fmla="*/ 7681922 w 11979625"/>
              <a:gd name="connsiteY846" fmla="*/ 5520546 h 6654621"/>
              <a:gd name="connsiteX847" fmla="*/ 7670941 w 11979625"/>
              <a:gd name="connsiteY847" fmla="*/ 5531527 h 6654621"/>
              <a:gd name="connsiteX848" fmla="*/ 7659959 w 11979625"/>
              <a:gd name="connsiteY848" fmla="*/ 5520546 h 6654621"/>
              <a:gd name="connsiteX849" fmla="*/ 7670941 w 11979625"/>
              <a:gd name="connsiteY849" fmla="*/ 5509565 h 6654621"/>
              <a:gd name="connsiteX850" fmla="*/ 9477872 w 11979625"/>
              <a:gd name="connsiteY850" fmla="*/ 5492594 h 6654621"/>
              <a:gd name="connsiteX851" fmla="*/ 9491848 w 11979625"/>
              <a:gd name="connsiteY851" fmla="*/ 5506570 h 6654621"/>
              <a:gd name="connsiteX852" fmla="*/ 9477872 w 11979625"/>
              <a:gd name="connsiteY852" fmla="*/ 5520546 h 6654621"/>
              <a:gd name="connsiteX853" fmla="*/ 9463896 w 11979625"/>
              <a:gd name="connsiteY853" fmla="*/ 5506570 h 6654621"/>
              <a:gd name="connsiteX854" fmla="*/ 9477872 w 11979625"/>
              <a:gd name="connsiteY854" fmla="*/ 5492594 h 6654621"/>
              <a:gd name="connsiteX855" fmla="*/ 4458427 w 11979625"/>
              <a:gd name="connsiteY855" fmla="*/ 5490597 h 6654621"/>
              <a:gd name="connsiteX856" fmla="*/ 4464427 w 11979625"/>
              <a:gd name="connsiteY856" fmla="*/ 5496586 h 6654621"/>
              <a:gd name="connsiteX857" fmla="*/ 4458427 w 11979625"/>
              <a:gd name="connsiteY857" fmla="*/ 5502577 h 6654621"/>
              <a:gd name="connsiteX858" fmla="*/ 4453429 w 11979625"/>
              <a:gd name="connsiteY858" fmla="*/ 5496586 h 6654621"/>
              <a:gd name="connsiteX859" fmla="*/ 4458427 w 11979625"/>
              <a:gd name="connsiteY859" fmla="*/ 5490597 h 6654621"/>
              <a:gd name="connsiteX860" fmla="*/ 6157510 w 11979625"/>
              <a:gd name="connsiteY860" fmla="*/ 5484607 h 6654621"/>
              <a:gd name="connsiteX861" fmla="*/ 6159507 w 11979625"/>
              <a:gd name="connsiteY861" fmla="*/ 5486604 h 6654621"/>
              <a:gd name="connsiteX862" fmla="*/ 6157510 w 11979625"/>
              <a:gd name="connsiteY862" fmla="*/ 5488600 h 6654621"/>
              <a:gd name="connsiteX863" fmla="*/ 6155513 w 11979625"/>
              <a:gd name="connsiteY863" fmla="*/ 5486604 h 6654621"/>
              <a:gd name="connsiteX864" fmla="*/ 6157510 w 11979625"/>
              <a:gd name="connsiteY864" fmla="*/ 5484607 h 6654621"/>
              <a:gd name="connsiteX865" fmla="*/ 8965741 w 11979625"/>
              <a:gd name="connsiteY865" fmla="*/ 5483608 h 6654621"/>
              <a:gd name="connsiteX866" fmla="*/ 8967738 w 11979625"/>
              <a:gd name="connsiteY866" fmla="*/ 5485605 h 6654621"/>
              <a:gd name="connsiteX867" fmla="*/ 8965741 w 11979625"/>
              <a:gd name="connsiteY867" fmla="*/ 5487602 h 6654621"/>
              <a:gd name="connsiteX868" fmla="*/ 8964743 w 11979625"/>
              <a:gd name="connsiteY868" fmla="*/ 5485605 h 6654621"/>
              <a:gd name="connsiteX869" fmla="*/ 8965741 w 11979625"/>
              <a:gd name="connsiteY869" fmla="*/ 5483608 h 6654621"/>
              <a:gd name="connsiteX870" fmla="*/ 9935095 w 11979625"/>
              <a:gd name="connsiteY870" fmla="*/ 5479615 h 6654621"/>
              <a:gd name="connsiteX871" fmla="*/ 9946076 w 11979625"/>
              <a:gd name="connsiteY871" fmla="*/ 5481612 h 6654621"/>
              <a:gd name="connsiteX872" fmla="*/ 9946076 w 11979625"/>
              <a:gd name="connsiteY872" fmla="*/ 5531527 h 6654621"/>
              <a:gd name="connsiteX873" fmla="*/ 9935095 w 11979625"/>
              <a:gd name="connsiteY873" fmla="*/ 5533523 h 6654621"/>
              <a:gd name="connsiteX874" fmla="*/ 9908141 w 11979625"/>
              <a:gd name="connsiteY874" fmla="*/ 5506569 h 6654621"/>
              <a:gd name="connsiteX875" fmla="*/ 9935095 w 11979625"/>
              <a:gd name="connsiteY875" fmla="*/ 5479615 h 6654621"/>
              <a:gd name="connsiteX876" fmla="*/ 9798328 w 11979625"/>
              <a:gd name="connsiteY876" fmla="*/ 5479615 h 6654621"/>
              <a:gd name="connsiteX877" fmla="*/ 9812305 w 11979625"/>
              <a:gd name="connsiteY877" fmla="*/ 5493591 h 6654621"/>
              <a:gd name="connsiteX878" fmla="*/ 9798328 w 11979625"/>
              <a:gd name="connsiteY878" fmla="*/ 5507567 h 6654621"/>
              <a:gd name="connsiteX879" fmla="*/ 9784352 w 11979625"/>
              <a:gd name="connsiteY879" fmla="*/ 5493591 h 6654621"/>
              <a:gd name="connsiteX880" fmla="*/ 9798328 w 11979625"/>
              <a:gd name="connsiteY880" fmla="*/ 5479615 h 6654621"/>
              <a:gd name="connsiteX881" fmla="*/ 10252559 w 11979625"/>
              <a:gd name="connsiteY881" fmla="*/ 5460648 h 6654621"/>
              <a:gd name="connsiteX882" fmla="*/ 10256552 w 11979625"/>
              <a:gd name="connsiteY882" fmla="*/ 5464642 h 6654621"/>
              <a:gd name="connsiteX883" fmla="*/ 10252559 w 11979625"/>
              <a:gd name="connsiteY883" fmla="*/ 5468635 h 6654621"/>
              <a:gd name="connsiteX884" fmla="*/ 10248565 w 11979625"/>
              <a:gd name="connsiteY884" fmla="*/ 5464642 h 6654621"/>
              <a:gd name="connsiteX885" fmla="*/ 10252559 w 11979625"/>
              <a:gd name="connsiteY885" fmla="*/ 5460648 h 6654621"/>
              <a:gd name="connsiteX886" fmla="*/ 2735531 w 11979625"/>
              <a:gd name="connsiteY886" fmla="*/ 5452661 h 6654621"/>
              <a:gd name="connsiteX887" fmla="*/ 2738526 w 11979625"/>
              <a:gd name="connsiteY887" fmla="*/ 5456654 h 6654621"/>
              <a:gd name="connsiteX888" fmla="*/ 2735531 w 11979625"/>
              <a:gd name="connsiteY888" fmla="*/ 5460648 h 6654621"/>
              <a:gd name="connsiteX889" fmla="*/ 2731537 w 11979625"/>
              <a:gd name="connsiteY889" fmla="*/ 5456654 h 6654621"/>
              <a:gd name="connsiteX890" fmla="*/ 2735531 w 11979625"/>
              <a:gd name="connsiteY890" fmla="*/ 5452661 h 6654621"/>
              <a:gd name="connsiteX891" fmla="*/ 2308104 w 11979625"/>
              <a:gd name="connsiteY891" fmla="*/ 5452661 h 6654621"/>
              <a:gd name="connsiteX892" fmla="*/ 2318088 w 11979625"/>
              <a:gd name="connsiteY892" fmla="*/ 5462644 h 6654621"/>
              <a:gd name="connsiteX893" fmla="*/ 2308104 w 11979625"/>
              <a:gd name="connsiteY893" fmla="*/ 5472627 h 6654621"/>
              <a:gd name="connsiteX894" fmla="*/ 2298122 w 11979625"/>
              <a:gd name="connsiteY894" fmla="*/ 5462644 h 6654621"/>
              <a:gd name="connsiteX895" fmla="*/ 2308104 w 11979625"/>
              <a:gd name="connsiteY895" fmla="*/ 5452661 h 6654621"/>
              <a:gd name="connsiteX896" fmla="*/ 10277516 w 11979625"/>
              <a:gd name="connsiteY896" fmla="*/ 5441679 h 6654621"/>
              <a:gd name="connsiteX897" fmla="*/ 10290495 w 11979625"/>
              <a:gd name="connsiteY897" fmla="*/ 5454658 h 6654621"/>
              <a:gd name="connsiteX898" fmla="*/ 10277516 w 11979625"/>
              <a:gd name="connsiteY898" fmla="*/ 5467635 h 6654621"/>
              <a:gd name="connsiteX899" fmla="*/ 10264538 w 11979625"/>
              <a:gd name="connsiteY899" fmla="*/ 5454658 h 6654621"/>
              <a:gd name="connsiteX900" fmla="*/ 10277516 w 11979625"/>
              <a:gd name="connsiteY900" fmla="*/ 5441679 h 6654621"/>
              <a:gd name="connsiteX901" fmla="*/ 7359469 w 11979625"/>
              <a:gd name="connsiteY901" fmla="*/ 5432696 h 6654621"/>
              <a:gd name="connsiteX902" fmla="*/ 7362463 w 11979625"/>
              <a:gd name="connsiteY902" fmla="*/ 5435691 h 6654621"/>
              <a:gd name="connsiteX903" fmla="*/ 7359469 w 11979625"/>
              <a:gd name="connsiteY903" fmla="*/ 5438685 h 6654621"/>
              <a:gd name="connsiteX904" fmla="*/ 7356474 w 11979625"/>
              <a:gd name="connsiteY904" fmla="*/ 5435691 h 6654621"/>
              <a:gd name="connsiteX905" fmla="*/ 7359469 w 11979625"/>
              <a:gd name="connsiteY905" fmla="*/ 5432696 h 6654621"/>
              <a:gd name="connsiteX906" fmla="*/ 9701492 w 11979625"/>
              <a:gd name="connsiteY906" fmla="*/ 5412730 h 6654621"/>
              <a:gd name="connsiteX907" fmla="*/ 9708481 w 11979625"/>
              <a:gd name="connsiteY907" fmla="*/ 5419719 h 6654621"/>
              <a:gd name="connsiteX908" fmla="*/ 9701492 w 11979625"/>
              <a:gd name="connsiteY908" fmla="*/ 5426706 h 6654621"/>
              <a:gd name="connsiteX909" fmla="*/ 9694504 w 11979625"/>
              <a:gd name="connsiteY909" fmla="*/ 5419719 h 6654621"/>
              <a:gd name="connsiteX910" fmla="*/ 9701492 w 11979625"/>
              <a:gd name="connsiteY910" fmla="*/ 5412730 h 6654621"/>
              <a:gd name="connsiteX911" fmla="*/ 816600 w 11979625"/>
              <a:gd name="connsiteY911" fmla="*/ 5409733 h 6654621"/>
              <a:gd name="connsiteX912" fmla="*/ 824586 w 11979625"/>
              <a:gd name="connsiteY912" fmla="*/ 5417720 h 6654621"/>
              <a:gd name="connsiteX913" fmla="*/ 816600 w 11979625"/>
              <a:gd name="connsiteY913" fmla="*/ 5425706 h 6654621"/>
              <a:gd name="connsiteX914" fmla="*/ 808613 w 11979625"/>
              <a:gd name="connsiteY914" fmla="*/ 5417720 h 6654621"/>
              <a:gd name="connsiteX915" fmla="*/ 816600 w 11979625"/>
              <a:gd name="connsiteY915" fmla="*/ 5409733 h 6654621"/>
              <a:gd name="connsiteX916" fmla="*/ 11027242 w 11979625"/>
              <a:gd name="connsiteY916" fmla="*/ 5405740 h 6654621"/>
              <a:gd name="connsiteX917" fmla="*/ 11033232 w 11979625"/>
              <a:gd name="connsiteY917" fmla="*/ 5411729 h 6654621"/>
              <a:gd name="connsiteX918" fmla="*/ 11027242 w 11979625"/>
              <a:gd name="connsiteY918" fmla="*/ 5417720 h 6654621"/>
              <a:gd name="connsiteX919" fmla="*/ 11021253 w 11979625"/>
              <a:gd name="connsiteY919" fmla="*/ 5411729 h 6654621"/>
              <a:gd name="connsiteX920" fmla="*/ 11027242 w 11979625"/>
              <a:gd name="connsiteY920" fmla="*/ 5405740 h 6654621"/>
              <a:gd name="connsiteX921" fmla="*/ 4127981 w 11979625"/>
              <a:gd name="connsiteY921" fmla="*/ 5395758 h 6654621"/>
              <a:gd name="connsiteX922" fmla="*/ 4132973 w 11979625"/>
              <a:gd name="connsiteY922" fmla="*/ 5400750 h 6654621"/>
              <a:gd name="connsiteX923" fmla="*/ 4127981 w 11979625"/>
              <a:gd name="connsiteY923" fmla="*/ 5405741 h 6654621"/>
              <a:gd name="connsiteX924" fmla="*/ 4122990 w 11979625"/>
              <a:gd name="connsiteY924" fmla="*/ 5400750 h 6654621"/>
              <a:gd name="connsiteX925" fmla="*/ 4127981 w 11979625"/>
              <a:gd name="connsiteY925" fmla="*/ 5395758 h 6654621"/>
              <a:gd name="connsiteX926" fmla="*/ 1893917 w 11979625"/>
              <a:gd name="connsiteY926" fmla="*/ 5388769 h 6654621"/>
              <a:gd name="connsiteX927" fmla="*/ 1903900 w 11979625"/>
              <a:gd name="connsiteY927" fmla="*/ 5398752 h 6654621"/>
              <a:gd name="connsiteX928" fmla="*/ 1893917 w 11979625"/>
              <a:gd name="connsiteY928" fmla="*/ 5408735 h 6654621"/>
              <a:gd name="connsiteX929" fmla="*/ 1883934 w 11979625"/>
              <a:gd name="connsiteY929" fmla="*/ 5398752 h 6654621"/>
              <a:gd name="connsiteX930" fmla="*/ 1893917 w 11979625"/>
              <a:gd name="connsiteY930" fmla="*/ 5388769 h 6654621"/>
              <a:gd name="connsiteX931" fmla="*/ 2369967 w 11979625"/>
              <a:gd name="connsiteY931" fmla="*/ 5383778 h 6654621"/>
              <a:gd name="connsiteX932" fmla="*/ 2372963 w 11979625"/>
              <a:gd name="connsiteY932" fmla="*/ 5386773 h 6654621"/>
              <a:gd name="connsiteX933" fmla="*/ 2369967 w 11979625"/>
              <a:gd name="connsiteY933" fmla="*/ 5389768 h 6654621"/>
              <a:gd name="connsiteX934" fmla="*/ 2366972 w 11979625"/>
              <a:gd name="connsiteY934" fmla="*/ 5386773 h 6654621"/>
              <a:gd name="connsiteX935" fmla="*/ 2369967 w 11979625"/>
              <a:gd name="connsiteY935" fmla="*/ 5383778 h 6654621"/>
              <a:gd name="connsiteX936" fmla="*/ 151775 w 11979625"/>
              <a:gd name="connsiteY936" fmla="*/ 5374794 h 6654621"/>
              <a:gd name="connsiteX937" fmla="*/ 161758 w 11979625"/>
              <a:gd name="connsiteY937" fmla="*/ 5384777 h 6654621"/>
              <a:gd name="connsiteX938" fmla="*/ 151775 w 11979625"/>
              <a:gd name="connsiteY938" fmla="*/ 5394760 h 6654621"/>
              <a:gd name="connsiteX939" fmla="*/ 141792 w 11979625"/>
              <a:gd name="connsiteY939" fmla="*/ 5384777 h 6654621"/>
              <a:gd name="connsiteX940" fmla="*/ 151775 w 11979625"/>
              <a:gd name="connsiteY940" fmla="*/ 5374794 h 6654621"/>
              <a:gd name="connsiteX941" fmla="*/ 3371438 w 11979625"/>
              <a:gd name="connsiteY941" fmla="*/ 5372797 h 6654621"/>
              <a:gd name="connsiteX942" fmla="*/ 3376429 w 11979625"/>
              <a:gd name="connsiteY942" fmla="*/ 5377789 h 6654621"/>
              <a:gd name="connsiteX943" fmla="*/ 3371438 w 11979625"/>
              <a:gd name="connsiteY943" fmla="*/ 5382780 h 6654621"/>
              <a:gd name="connsiteX944" fmla="*/ 3366446 w 11979625"/>
              <a:gd name="connsiteY944" fmla="*/ 5377789 h 6654621"/>
              <a:gd name="connsiteX945" fmla="*/ 3371438 w 11979625"/>
              <a:gd name="connsiteY945" fmla="*/ 5372797 h 6654621"/>
              <a:gd name="connsiteX946" fmla="*/ 6025733 w 11979625"/>
              <a:gd name="connsiteY946" fmla="*/ 5369803 h 6654621"/>
              <a:gd name="connsiteX947" fmla="*/ 6037712 w 11979625"/>
              <a:gd name="connsiteY947" fmla="*/ 5382781 h 6654621"/>
              <a:gd name="connsiteX948" fmla="*/ 6025733 w 11979625"/>
              <a:gd name="connsiteY948" fmla="*/ 5395759 h 6654621"/>
              <a:gd name="connsiteX949" fmla="*/ 6013753 w 11979625"/>
              <a:gd name="connsiteY949" fmla="*/ 5382781 h 6654621"/>
              <a:gd name="connsiteX950" fmla="*/ 6025733 w 11979625"/>
              <a:gd name="connsiteY950" fmla="*/ 5369803 h 6654621"/>
              <a:gd name="connsiteX951" fmla="*/ 1011311 w 11979625"/>
              <a:gd name="connsiteY951" fmla="*/ 5366807 h 6654621"/>
              <a:gd name="connsiteX952" fmla="*/ 1032275 w 11979625"/>
              <a:gd name="connsiteY952" fmla="*/ 5387772 h 6654621"/>
              <a:gd name="connsiteX953" fmla="*/ 1011311 w 11979625"/>
              <a:gd name="connsiteY953" fmla="*/ 5408736 h 6654621"/>
              <a:gd name="connsiteX954" fmla="*/ 990346 w 11979625"/>
              <a:gd name="connsiteY954" fmla="*/ 5387772 h 6654621"/>
              <a:gd name="connsiteX955" fmla="*/ 1011311 w 11979625"/>
              <a:gd name="connsiteY955" fmla="*/ 5366807 h 6654621"/>
              <a:gd name="connsiteX956" fmla="*/ 3660940 w 11979625"/>
              <a:gd name="connsiteY956" fmla="*/ 5359819 h 6654621"/>
              <a:gd name="connsiteX957" fmla="*/ 3667930 w 11979625"/>
              <a:gd name="connsiteY957" fmla="*/ 5366807 h 6654621"/>
              <a:gd name="connsiteX958" fmla="*/ 3660940 w 11979625"/>
              <a:gd name="connsiteY958" fmla="*/ 5373795 h 6654621"/>
              <a:gd name="connsiteX959" fmla="*/ 3653951 w 11979625"/>
              <a:gd name="connsiteY959" fmla="*/ 5366807 h 6654621"/>
              <a:gd name="connsiteX960" fmla="*/ 3660940 w 11979625"/>
              <a:gd name="connsiteY960" fmla="*/ 5359819 h 6654621"/>
              <a:gd name="connsiteX961" fmla="*/ 8880885 w 11979625"/>
              <a:gd name="connsiteY961" fmla="*/ 5358820 h 6654621"/>
              <a:gd name="connsiteX962" fmla="*/ 8894861 w 11979625"/>
              <a:gd name="connsiteY962" fmla="*/ 5372797 h 6654621"/>
              <a:gd name="connsiteX963" fmla="*/ 8880885 w 11979625"/>
              <a:gd name="connsiteY963" fmla="*/ 5386772 h 6654621"/>
              <a:gd name="connsiteX964" fmla="*/ 8866909 w 11979625"/>
              <a:gd name="connsiteY964" fmla="*/ 5372797 h 6654621"/>
              <a:gd name="connsiteX965" fmla="*/ 8880885 w 11979625"/>
              <a:gd name="connsiteY965" fmla="*/ 5358820 h 6654621"/>
              <a:gd name="connsiteX966" fmla="*/ 11162013 w 11979625"/>
              <a:gd name="connsiteY966" fmla="*/ 5353829 h 6654621"/>
              <a:gd name="connsiteX967" fmla="*/ 11167004 w 11979625"/>
              <a:gd name="connsiteY967" fmla="*/ 5359819 h 6654621"/>
              <a:gd name="connsiteX968" fmla="*/ 11162013 w 11979625"/>
              <a:gd name="connsiteY968" fmla="*/ 5364811 h 6654621"/>
              <a:gd name="connsiteX969" fmla="*/ 11157021 w 11979625"/>
              <a:gd name="connsiteY969" fmla="*/ 5359819 h 6654621"/>
              <a:gd name="connsiteX970" fmla="*/ 11162013 w 11979625"/>
              <a:gd name="connsiteY970" fmla="*/ 5353829 h 6654621"/>
              <a:gd name="connsiteX971" fmla="*/ 9716467 w 11979625"/>
              <a:gd name="connsiteY971" fmla="*/ 5348838 h 6654621"/>
              <a:gd name="connsiteX972" fmla="*/ 9730443 w 11979625"/>
              <a:gd name="connsiteY972" fmla="*/ 5362815 h 6654621"/>
              <a:gd name="connsiteX973" fmla="*/ 9716467 w 11979625"/>
              <a:gd name="connsiteY973" fmla="*/ 5376790 h 6654621"/>
              <a:gd name="connsiteX974" fmla="*/ 9702491 w 11979625"/>
              <a:gd name="connsiteY974" fmla="*/ 5362815 h 6654621"/>
              <a:gd name="connsiteX975" fmla="*/ 9716467 w 11979625"/>
              <a:gd name="connsiteY975" fmla="*/ 5348838 h 6654621"/>
              <a:gd name="connsiteX976" fmla="*/ 2546808 w 11979625"/>
              <a:gd name="connsiteY976" fmla="*/ 5347839 h 6654621"/>
              <a:gd name="connsiteX977" fmla="*/ 2596727 w 11979625"/>
              <a:gd name="connsiteY977" fmla="*/ 5397755 h 6654621"/>
              <a:gd name="connsiteX978" fmla="*/ 2546808 w 11979625"/>
              <a:gd name="connsiteY978" fmla="*/ 5447670 h 6654621"/>
              <a:gd name="connsiteX979" fmla="*/ 2496896 w 11979625"/>
              <a:gd name="connsiteY979" fmla="*/ 5397755 h 6654621"/>
              <a:gd name="connsiteX980" fmla="*/ 2546808 w 11979625"/>
              <a:gd name="connsiteY980" fmla="*/ 5347839 h 6654621"/>
              <a:gd name="connsiteX981" fmla="*/ 3649791 w 11979625"/>
              <a:gd name="connsiteY981" fmla="*/ 5342848 h 6654621"/>
              <a:gd name="connsiteX982" fmla="*/ 3652786 w 11979625"/>
              <a:gd name="connsiteY982" fmla="*/ 5345843 h 6654621"/>
              <a:gd name="connsiteX983" fmla="*/ 3649791 w 11979625"/>
              <a:gd name="connsiteY983" fmla="*/ 5348837 h 6654621"/>
              <a:gd name="connsiteX984" fmla="*/ 3646797 w 11979625"/>
              <a:gd name="connsiteY984" fmla="*/ 5345843 h 6654621"/>
              <a:gd name="connsiteX985" fmla="*/ 3649791 w 11979625"/>
              <a:gd name="connsiteY985" fmla="*/ 5342848 h 6654621"/>
              <a:gd name="connsiteX986" fmla="*/ 2142525 w 11979625"/>
              <a:gd name="connsiteY986" fmla="*/ 5335859 h 6654621"/>
              <a:gd name="connsiteX987" fmla="*/ 2154505 w 11979625"/>
              <a:gd name="connsiteY987" fmla="*/ 5347840 h 6654621"/>
              <a:gd name="connsiteX988" fmla="*/ 2142525 w 11979625"/>
              <a:gd name="connsiteY988" fmla="*/ 5359819 h 6654621"/>
              <a:gd name="connsiteX989" fmla="*/ 2130546 w 11979625"/>
              <a:gd name="connsiteY989" fmla="*/ 5347840 h 6654621"/>
              <a:gd name="connsiteX990" fmla="*/ 2142525 w 11979625"/>
              <a:gd name="connsiteY990" fmla="*/ 5335859 h 6654621"/>
              <a:gd name="connsiteX991" fmla="*/ 2051689 w 11979625"/>
              <a:gd name="connsiteY991" fmla="*/ 5335859 h 6654621"/>
              <a:gd name="connsiteX992" fmla="*/ 2063664 w 11979625"/>
              <a:gd name="connsiteY992" fmla="*/ 5347840 h 6654621"/>
              <a:gd name="connsiteX993" fmla="*/ 2051689 w 11979625"/>
              <a:gd name="connsiteY993" fmla="*/ 5359819 h 6654621"/>
              <a:gd name="connsiteX994" fmla="*/ 2039710 w 11979625"/>
              <a:gd name="connsiteY994" fmla="*/ 5347840 h 6654621"/>
              <a:gd name="connsiteX995" fmla="*/ 2051689 w 11979625"/>
              <a:gd name="connsiteY995" fmla="*/ 5335859 h 6654621"/>
              <a:gd name="connsiteX996" fmla="*/ 8775066 w 11979625"/>
              <a:gd name="connsiteY996" fmla="*/ 5332865 h 6654621"/>
              <a:gd name="connsiteX997" fmla="*/ 8799150 w 11979625"/>
              <a:gd name="connsiteY997" fmla="*/ 5342724 h 6654621"/>
              <a:gd name="connsiteX998" fmla="*/ 8801469 w 11979625"/>
              <a:gd name="connsiteY998" fmla="*/ 5348389 h 6654621"/>
              <a:gd name="connsiteX999" fmla="*/ 8806012 w 11979625"/>
              <a:gd name="connsiteY999" fmla="*/ 5343846 h 6654621"/>
              <a:gd name="connsiteX1000" fmla="*/ 8814997 w 11979625"/>
              <a:gd name="connsiteY1000" fmla="*/ 5352831 h 6654621"/>
              <a:gd name="connsiteX1001" fmla="*/ 8806688 w 11979625"/>
              <a:gd name="connsiteY1001" fmla="*/ 5361139 h 6654621"/>
              <a:gd name="connsiteX1002" fmla="*/ 8809008 w 11979625"/>
              <a:gd name="connsiteY1002" fmla="*/ 5366808 h 6654621"/>
              <a:gd name="connsiteX1003" fmla="*/ 8775066 w 11979625"/>
              <a:gd name="connsiteY1003" fmla="*/ 5400750 h 6654621"/>
              <a:gd name="connsiteX1004" fmla="*/ 8741123 w 11979625"/>
              <a:gd name="connsiteY1004" fmla="*/ 5366808 h 6654621"/>
              <a:gd name="connsiteX1005" fmla="*/ 8775066 w 11979625"/>
              <a:gd name="connsiteY1005" fmla="*/ 5332865 h 6654621"/>
              <a:gd name="connsiteX1006" fmla="*/ 7663952 w 11979625"/>
              <a:gd name="connsiteY1006" fmla="*/ 5330868 h 6654621"/>
              <a:gd name="connsiteX1007" fmla="*/ 7676930 w 11979625"/>
              <a:gd name="connsiteY1007" fmla="*/ 5343846 h 6654621"/>
              <a:gd name="connsiteX1008" fmla="*/ 7663952 w 11979625"/>
              <a:gd name="connsiteY1008" fmla="*/ 5356824 h 6654621"/>
              <a:gd name="connsiteX1009" fmla="*/ 7650974 w 11979625"/>
              <a:gd name="connsiteY1009" fmla="*/ 5343846 h 6654621"/>
              <a:gd name="connsiteX1010" fmla="*/ 7663952 w 11979625"/>
              <a:gd name="connsiteY1010" fmla="*/ 5330868 h 6654621"/>
              <a:gd name="connsiteX1011" fmla="*/ 4805843 w 11979625"/>
              <a:gd name="connsiteY1011" fmla="*/ 5326875 h 6654621"/>
              <a:gd name="connsiteX1012" fmla="*/ 4838792 w 11979625"/>
              <a:gd name="connsiteY1012" fmla="*/ 5359819 h 6654621"/>
              <a:gd name="connsiteX1013" fmla="*/ 4805843 w 11979625"/>
              <a:gd name="connsiteY1013" fmla="*/ 5392763 h 6654621"/>
              <a:gd name="connsiteX1014" fmla="*/ 4772896 w 11979625"/>
              <a:gd name="connsiteY1014" fmla="*/ 5359819 h 6654621"/>
              <a:gd name="connsiteX1015" fmla="*/ 4805843 w 11979625"/>
              <a:gd name="connsiteY1015" fmla="*/ 5326875 h 6654621"/>
              <a:gd name="connsiteX1016" fmla="*/ 6627711 w 11979625"/>
              <a:gd name="connsiteY1016" fmla="*/ 5304912 h 6654621"/>
              <a:gd name="connsiteX1017" fmla="*/ 6630705 w 11979625"/>
              <a:gd name="connsiteY1017" fmla="*/ 5307907 h 6654621"/>
              <a:gd name="connsiteX1018" fmla="*/ 6627711 w 11979625"/>
              <a:gd name="connsiteY1018" fmla="*/ 5310901 h 6654621"/>
              <a:gd name="connsiteX1019" fmla="*/ 6624715 w 11979625"/>
              <a:gd name="connsiteY1019" fmla="*/ 5307907 h 6654621"/>
              <a:gd name="connsiteX1020" fmla="*/ 6627711 w 11979625"/>
              <a:gd name="connsiteY1020" fmla="*/ 5304912 h 6654621"/>
              <a:gd name="connsiteX1021" fmla="*/ 6888269 w 11979625"/>
              <a:gd name="connsiteY1021" fmla="*/ 5302916 h 6654621"/>
              <a:gd name="connsiteX1022" fmla="*/ 6896255 w 11979625"/>
              <a:gd name="connsiteY1022" fmla="*/ 5310903 h 6654621"/>
              <a:gd name="connsiteX1023" fmla="*/ 6888269 w 11979625"/>
              <a:gd name="connsiteY1023" fmla="*/ 5318889 h 6654621"/>
              <a:gd name="connsiteX1024" fmla="*/ 6880282 w 11979625"/>
              <a:gd name="connsiteY1024" fmla="*/ 5310903 h 6654621"/>
              <a:gd name="connsiteX1025" fmla="*/ 6888269 w 11979625"/>
              <a:gd name="connsiteY1025" fmla="*/ 5302916 h 6654621"/>
              <a:gd name="connsiteX1026" fmla="*/ 8686216 w 11979625"/>
              <a:gd name="connsiteY1026" fmla="*/ 5293930 h 6654621"/>
              <a:gd name="connsiteX1027" fmla="*/ 8690210 w 11979625"/>
              <a:gd name="connsiteY1027" fmla="*/ 5297924 h 6654621"/>
              <a:gd name="connsiteX1028" fmla="*/ 8686216 w 11979625"/>
              <a:gd name="connsiteY1028" fmla="*/ 5301916 h 6654621"/>
              <a:gd name="connsiteX1029" fmla="*/ 8682223 w 11979625"/>
              <a:gd name="connsiteY1029" fmla="*/ 5297924 h 6654621"/>
              <a:gd name="connsiteX1030" fmla="*/ 8686216 w 11979625"/>
              <a:gd name="connsiteY1030" fmla="*/ 5293930 h 6654621"/>
              <a:gd name="connsiteX1031" fmla="*/ 2923239 w 11979625"/>
              <a:gd name="connsiteY1031" fmla="*/ 5281951 h 6654621"/>
              <a:gd name="connsiteX1032" fmla="*/ 2934214 w 11979625"/>
              <a:gd name="connsiteY1032" fmla="*/ 5292933 h 6654621"/>
              <a:gd name="connsiteX1033" fmla="*/ 2923239 w 11979625"/>
              <a:gd name="connsiteY1033" fmla="*/ 5303915 h 6654621"/>
              <a:gd name="connsiteX1034" fmla="*/ 2912257 w 11979625"/>
              <a:gd name="connsiteY1034" fmla="*/ 5292933 h 6654621"/>
              <a:gd name="connsiteX1035" fmla="*/ 2923239 w 11979625"/>
              <a:gd name="connsiteY1035" fmla="*/ 5281951 h 6654621"/>
              <a:gd name="connsiteX1036" fmla="*/ 6975121 w 11979625"/>
              <a:gd name="connsiteY1036" fmla="*/ 5280953 h 6654621"/>
              <a:gd name="connsiteX1037" fmla="*/ 6981111 w 11979625"/>
              <a:gd name="connsiteY1037" fmla="*/ 5286942 h 6654621"/>
              <a:gd name="connsiteX1038" fmla="*/ 6975121 w 11979625"/>
              <a:gd name="connsiteY1038" fmla="*/ 5292933 h 6654621"/>
              <a:gd name="connsiteX1039" fmla="*/ 6969131 w 11979625"/>
              <a:gd name="connsiteY1039" fmla="*/ 5286942 h 6654621"/>
              <a:gd name="connsiteX1040" fmla="*/ 6975121 w 11979625"/>
              <a:gd name="connsiteY1040" fmla="*/ 5280953 h 6654621"/>
              <a:gd name="connsiteX1041" fmla="*/ 1165157 w 11979625"/>
              <a:gd name="connsiteY1041" fmla="*/ 5267975 h 6654621"/>
              <a:gd name="connsiteX1042" fmla="*/ 1189116 w 11979625"/>
              <a:gd name="connsiteY1042" fmla="*/ 5291934 h 6654621"/>
              <a:gd name="connsiteX1043" fmla="*/ 1165157 w 11979625"/>
              <a:gd name="connsiteY1043" fmla="*/ 5315893 h 6654621"/>
              <a:gd name="connsiteX1044" fmla="*/ 1141198 w 11979625"/>
              <a:gd name="connsiteY1044" fmla="*/ 5291934 h 6654621"/>
              <a:gd name="connsiteX1045" fmla="*/ 1165157 w 11979625"/>
              <a:gd name="connsiteY1045" fmla="*/ 5267975 h 6654621"/>
              <a:gd name="connsiteX1046" fmla="*/ 8417672 w 11979625"/>
              <a:gd name="connsiteY1046" fmla="*/ 5263982 h 6654621"/>
              <a:gd name="connsiteX1047" fmla="*/ 8420666 w 11979625"/>
              <a:gd name="connsiteY1047" fmla="*/ 5266977 h 6654621"/>
              <a:gd name="connsiteX1048" fmla="*/ 8417672 w 11979625"/>
              <a:gd name="connsiteY1048" fmla="*/ 5269972 h 6654621"/>
              <a:gd name="connsiteX1049" fmla="*/ 8414677 w 11979625"/>
              <a:gd name="connsiteY1049" fmla="*/ 5266977 h 6654621"/>
              <a:gd name="connsiteX1050" fmla="*/ 8417672 w 11979625"/>
              <a:gd name="connsiteY1050" fmla="*/ 5263982 h 6654621"/>
              <a:gd name="connsiteX1051" fmla="*/ 7551143 w 11979625"/>
              <a:gd name="connsiteY1051" fmla="*/ 5254997 h 6654621"/>
              <a:gd name="connsiteX1052" fmla="*/ 7564120 w 11979625"/>
              <a:gd name="connsiteY1052" fmla="*/ 5267975 h 6654621"/>
              <a:gd name="connsiteX1053" fmla="*/ 7551143 w 11979625"/>
              <a:gd name="connsiteY1053" fmla="*/ 5280953 h 6654621"/>
              <a:gd name="connsiteX1054" fmla="*/ 7538164 w 11979625"/>
              <a:gd name="connsiteY1054" fmla="*/ 5267975 h 6654621"/>
              <a:gd name="connsiteX1055" fmla="*/ 7551143 w 11979625"/>
              <a:gd name="connsiteY1055" fmla="*/ 5254997 h 6654621"/>
              <a:gd name="connsiteX1056" fmla="*/ 2320186 w 11979625"/>
              <a:gd name="connsiteY1056" fmla="*/ 5253999 h 6654621"/>
              <a:gd name="connsiteX1057" fmla="*/ 2335162 w 11979625"/>
              <a:gd name="connsiteY1057" fmla="*/ 5268974 h 6654621"/>
              <a:gd name="connsiteX1058" fmla="*/ 2320186 w 11979625"/>
              <a:gd name="connsiteY1058" fmla="*/ 5283949 h 6654621"/>
              <a:gd name="connsiteX1059" fmla="*/ 2305212 w 11979625"/>
              <a:gd name="connsiteY1059" fmla="*/ 5268974 h 6654621"/>
              <a:gd name="connsiteX1060" fmla="*/ 2320186 w 11979625"/>
              <a:gd name="connsiteY1060" fmla="*/ 5253999 h 6654621"/>
              <a:gd name="connsiteX1061" fmla="*/ 11724060 w 11979625"/>
              <a:gd name="connsiteY1061" fmla="*/ 5249007 h 6654621"/>
              <a:gd name="connsiteX1062" fmla="*/ 11728053 w 11979625"/>
              <a:gd name="connsiteY1062" fmla="*/ 5253001 h 6654621"/>
              <a:gd name="connsiteX1063" fmla="*/ 11724060 w 11979625"/>
              <a:gd name="connsiteY1063" fmla="*/ 5256994 h 6654621"/>
              <a:gd name="connsiteX1064" fmla="*/ 11720066 w 11979625"/>
              <a:gd name="connsiteY1064" fmla="*/ 5253001 h 6654621"/>
              <a:gd name="connsiteX1065" fmla="*/ 11724060 w 11979625"/>
              <a:gd name="connsiteY1065" fmla="*/ 5249007 h 6654621"/>
              <a:gd name="connsiteX1066" fmla="*/ 11670151 w 11979625"/>
              <a:gd name="connsiteY1066" fmla="*/ 5248009 h 6654621"/>
              <a:gd name="connsiteX1067" fmla="*/ 11688121 w 11979625"/>
              <a:gd name="connsiteY1067" fmla="*/ 5265979 h 6654621"/>
              <a:gd name="connsiteX1068" fmla="*/ 11670151 w 11979625"/>
              <a:gd name="connsiteY1068" fmla="*/ 5283948 h 6654621"/>
              <a:gd name="connsiteX1069" fmla="*/ 11652181 w 11979625"/>
              <a:gd name="connsiteY1069" fmla="*/ 5265979 h 6654621"/>
              <a:gd name="connsiteX1070" fmla="*/ 11670151 w 11979625"/>
              <a:gd name="connsiteY1070" fmla="*/ 5248009 h 6654621"/>
              <a:gd name="connsiteX1071" fmla="*/ 6205426 w 11979625"/>
              <a:gd name="connsiteY1071" fmla="*/ 5247010 h 6654621"/>
              <a:gd name="connsiteX1072" fmla="*/ 6253346 w 11979625"/>
              <a:gd name="connsiteY1072" fmla="*/ 5294929 h 6654621"/>
              <a:gd name="connsiteX1073" fmla="*/ 6205426 w 11979625"/>
              <a:gd name="connsiteY1073" fmla="*/ 5342848 h 6654621"/>
              <a:gd name="connsiteX1074" fmla="*/ 6157508 w 11979625"/>
              <a:gd name="connsiteY1074" fmla="*/ 5294929 h 6654621"/>
              <a:gd name="connsiteX1075" fmla="*/ 6205426 w 11979625"/>
              <a:gd name="connsiteY1075" fmla="*/ 5247010 h 6654621"/>
              <a:gd name="connsiteX1076" fmla="*/ 10050899 w 11979625"/>
              <a:gd name="connsiteY1076" fmla="*/ 5242018 h 6654621"/>
              <a:gd name="connsiteX1077" fmla="*/ 10060882 w 11979625"/>
              <a:gd name="connsiteY1077" fmla="*/ 5252001 h 6654621"/>
              <a:gd name="connsiteX1078" fmla="*/ 10050899 w 11979625"/>
              <a:gd name="connsiteY1078" fmla="*/ 5261984 h 6654621"/>
              <a:gd name="connsiteX1079" fmla="*/ 10040916 w 11979625"/>
              <a:gd name="connsiteY1079" fmla="*/ 5252001 h 6654621"/>
              <a:gd name="connsiteX1080" fmla="*/ 10050899 w 11979625"/>
              <a:gd name="connsiteY1080" fmla="*/ 5242018 h 6654621"/>
              <a:gd name="connsiteX1081" fmla="*/ 8653272 w 11979625"/>
              <a:gd name="connsiteY1081" fmla="*/ 5237028 h 6654621"/>
              <a:gd name="connsiteX1082" fmla="*/ 8688212 w 11979625"/>
              <a:gd name="connsiteY1082" fmla="*/ 5271969 h 6654621"/>
              <a:gd name="connsiteX1083" fmla="*/ 8653272 w 11979625"/>
              <a:gd name="connsiteY1083" fmla="*/ 5306909 h 6654621"/>
              <a:gd name="connsiteX1084" fmla="*/ 8618331 w 11979625"/>
              <a:gd name="connsiteY1084" fmla="*/ 5271969 h 6654621"/>
              <a:gd name="connsiteX1085" fmla="*/ 8653272 w 11979625"/>
              <a:gd name="connsiteY1085" fmla="*/ 5237028 h 6654621"/>
              <a:gd name="connsiteX1086" fmla="*/ 1334853 w 11979625"/>
              <a:gd name="connsiteY1086" fmla="*/ 5224049 h 6654621"/>
              <a:gd name="connsiteX1087" fmla="*/ 1347830 w 11979625"/>
              <a:gd name="connsiteY1087" fmla="*/ 5237027 h 6654621"/>
              <a:gd name="connsiteX1088" fmla="*/ 1334853 w 11979625"/>
              <a:gd name="connsiteY1088" fmla="*/ 5250005 h 6654621"/>
              <a:gd name="connsiteX1089" fmla="*/ 1321875 w 11979625"/>
              <a:gd name="connsiteY1089" fmla="*/ 5237027 h 6654621"/>
              <a:gd name="connsiteX1090" fmla="*/ 1334853 w 11979625"/>
              <a:gd name="connsiteY1090" fmla="*/ 5224049 h 6654621"/>
              <a:gd name="connsiteX1091" fmla="*/ 5679334 w 11979625"/>
              <a:gd name="connsiteY1091" fmla="*/ 5215065 h 6654621"/>
              <a:gd name="connsiteX1092" fmla="*/ 5696306 w 11979625"/>
              <a:gd name="connsiteY1092" fmla="*/ 5232035 h 6654621"/>
              <a:gd name="connsiteX1093" fmla="*/ 5679334 w 11979625"/>
              <a:gd name="connsiteY1093" fmla="*/ 5249007 h 6654621"/>
              <a:gd name="connsiteX1094" fmla="*/ 5662365 w 11979625"/>
              <a:gd name="connsiteY1094" fmla="*/ 5232035 h 6654621"/>
              <a:gd name="connsiteX1095" fmla="*/ 5679334 w 11979625"/>
              <a:gd name="connsiteY1095" fmla="*/ 5215065 h 6654621"/>
              <a:gd name="connsiteX1096" fmla="*/ 4194863 w 11979625"/>
              <a:gd name="connsiteY1096" fmla="*/ 5200090 h 6654621"/>
              <a:gd name="connsiteX1097" fmla="*/ 4223816 w 11979625"/>
              <a:gd name="connsiteY1097" fmla="*/ 5229041 h 6654621"/>
              <a:gd name="connsiteX1098" fmla="*/ 4194863 w 11979625"/>
              <a:gd name="connsiteY1098" fmla="*/ 5257992 h 6654621"/>
              <a:gd name="connsiteX1099" fmla="*/ 4165909 w 11979625"/>
              <a:gd name="connsiteY1099" fmla="*/ 5229041 h 6654621"/>
              <a:gd name="connsiteX1100" fmla="*/ 4194863 w 11979625"/>
              <a:gd name="connsiteY1100" fmla="*/ 5200090 h 6654621"/>
              <a:gd name="connsiteX1101" fmla="*/ 5007498 w 11979625"/>
              <a:gd name="connsiteY1101" fmla="*/ 5194100 h 6654621"/>
              <a:gd name="connsiteX1102" fmla="*/ 5013483 w 11979625"/>
              <a:gd name="connsiteY1102" fmla="*/ 5200090 h 6654621"/>
              <a:gd name="connsiteX1103" fmla="*/ 5007498 w 11979625"/>
              <a:gd name="connsiteY1103" fmla="*/ 5206080 h 6654621"/>
              <a:gd name="connsiteX1104" fmla="*/ 5001508 w 11979625"/>
              <a:gd name="connsiteY1104" fmla="*/ 5200090 h 6654621"/>
              <a:gd name="connsiteX1105" fmla="*/ 5007498 w 11979625"/>
              <a:gd name="connsiteY1105" fmla="*/ 5194100 h 6654621"/>
              <a:gd name="connsiteX1106" fmla="*/ 8127165 w 11979625"/>
              <a:gd name="connsiteY1106" fmla="*/ 5172137 h 6654621"/>
              <a:gd name="connsiteX1107" fmla="*/ 8134153 w 11979625"/>
              <a:gd name="connsiteY1107" fmla="*/ 5179126 h 6654621"/>
              <a:gd name="connsiteX1108" fmla="*/ 8127165 w 11979625"/>
              <a:gd name="connsiteY1108" fmla="*/ 5186114 h 6654621"/>
              <a:gd name="connsiteX1109" fmla="*/ 8120177 w 11979625"/>
              <a:gd name="connsiteY1109" fmla="*/ 5179126 h 6654621"/>
              <a:gd name="connsiteX1110" fmla="*/ 8127165 w 11979625"/>
              <a:gd name="connsiteY1110" fmla="*/ 5172137 h 6654621"/>
              <a:gd name="connsiteX1111" fmla="*/ 5827079 w 11979625"/>
              <a:gd name="connsiteY1111" fmla="*/ 5172137 h 6654621"/>
              <a:gd name="connsiteX1112" fmla="*/ 5832068 w 11979625"/>
              <a:gd name="connsiteY1112" fmla="*/ 5177129 h 6654621"/>
              <a:gd name="connsiteX1113" fmla="*/ 5827079 w 11979625"/>
              <a:gd name="connsiteY1113" fmla="*/ 5182120 h 6654621"/>
              <a:gd name="connsiteX1114" fmla="*/ 5822086 w 11979625"/>
              <a:gd name="connsiteY1114" fmla="*/ 5177129 h 6654621"/>
              <a:gd name="connsiteX1115" fmla="*/ 5827079 w 11979625"/>
              <a:gd name="connsiteY1115" fmla="*/ 5172137 h 6654621"/>
              <a:gd name="connsiteX1116" fmla="*/ 2795437 w 11979625"/>
              <a:gd name="connsiteY1116" fmla="*/ 5162154 h 6654621"/>
              <a:gd name="connsiteX1117" fmla="*/ 2810417 w 11979625"/>
              <a:gd name="connsiteY1117" fmla="*/ 5177129 h 6654621"/>
              <a:gd name="connsiteX1118" fmla="*/ 2795437 w 11979625"/>
              <a:gd name="connsiteY1118" fmla="*/ 5192104 h 6654621"/>
              <a:gd name="connsiteX1119" fmla="*/ 2780462 w 11979625"/>
              <a:gd name="connsiteY1119" fmla="*/ 5177129 h 6654621"/>
              <a:gd name="connsiteX1120" fmla="*/ 2795437 w 11979625"/>
              <a:gd name="connsiteY1120" fmla="*/ 5162154 h 6654621"/>
              <a:gd name="connsiteX1121" fmla="*/ 5194204 w 11979625"/>
              <a:gd name="connsiteY1121" fmla="*/ 5130209 h 6654621"/>
              <a:gd name="connsiteX1122" fmla="*/ 5203186 w 11979625"/>
              <a:gd name="connsiteY1122" fmla="*/ 5139194 h 6654621"/>
              <a:gd name="connsiteX1123" fmla="*/ 5194204 w 11979625"/>
              <a:gd name="connsiteY1123" fmla="*/ 5148178 h 6654621"/>
              <a:gd name="connsiteX1124" fmla="*/ 5185215 w 11979625"/>
              <a:gd name="connsiteY1124" fmla="*/ 5139194 h 6654621"/>
              <a:gd name="connsiteX1125" fmla="*/ 5194204 w 11979625"/>
              <a:gd name="connsiteY1125" fmla="*/ 5130209 h 6654621"/>
              <a:gd name="connsiteX1126" fmla="*/ 8367757 w 11979625"/>
              <a:gd name="connsiteY1126" fmla="*/ 5125217 h 6654621"/>
              <a:gd name="connsiteX1127" fmla="*/ 8374746 w 11979625"/>
              <a:gd name="connsiteY1127" fmla="*/ 5132205 h 6654621"/>
              <a:gd name="connsiteX1128" fmla="*/ 8367757 w 11979625"/>
              <a:gd name="connsiteY1128" fmla="*/ 5139193 h 6654621"/>
              <a:gd name="connsiteX1129" fmla="*/ 8360769 w 11979625"/>
              <a:gd name="connsiteY1129" fmla="*/ 5132205 h 6654621"/>
              <a:gd name="connsiteX1130" fmla="*/ 8367757 w 11979625"/>
              <a:gd name="connsiteY1130" fmla="*/ 5125217 h 6654621"/>
              <a:gd name="connsiteX1131" fmla="*/ 7983410 w 11979625"/>
              <a:gd name="connsiteY1131" fmla="*/ 5111241 h 6654621"/>
              <a:gd name="connsiteX1132" fmla="*/ 8001379 w 11979625"/>
              <a:gd name="connsiteY1132" fmla="*/ 5129211 h 6654621"/>
              <a:gd name="connsiteX1133" fmla="*/ 7983410 w 11979625"/>
              <a:gd name="connsiteY1133" fmla="*/ 5147180 h 6654621"/>
              <a:gd name="connsiteX1134" fmla="*/ 7965440 w 11979625"/>
              <a:gd name="connsiteY1134" fmla="*/ 5129211 h 6654621"/>
              <a:gd name="connsiteX1135" fmla="*/ 7983410 w 11979625"/>
              <a:gd name="connsiteY1135" fmla="*/ 5111241 h 6654621"/>
              <a:gd name="connsiteX1136" fmla="*/ 10866515 w 11979625"/>
              <a:gd name="connsiteY1136" fmla="*/ 5111240 h 6654621"/>
              <a:gd name="connsiteX1137" fmla="*/ 10868511 w 11979625"/>
              <a:gd name="connsiteY1137" fmla="*/ 5113237 h 6654621"/>
              <a:gd name="connsiteX1138" fmla="*/ 10866515 w 11979625"/>
              <a:gd name="connsiteY1138" fmla="*/ 5115234 h 6654621"/>
              <a:gd name="connsiteX1139" fmla="*/ 10864519 w 11979625"/>
              <a:gd name="connsiteY1139" fmla="*/ 5113237 h 6654621"/>
              <a:gd name="connsiteX1140" fmla="*/ 10866515 w 11979625"/>
              <a:gd name="connsiteY1140" fmla="*/ 5111240 h 6654621"/>
              <a:gd name="connsiteX1141" fmla="*/ 2871131 w 11979625"/>
              <a:gd name="connsiteY1141" fmla="*/ 5102256 h 6654621"/>
              <a:gd name="connsiteX1142" fmla="*/ 2879118 w 11979625"/>
              <a:gd name="connsiteY1142" fmla="*/ 5110243 h 6654621"/>
              <a:gd name="connsiteX1143" fmla="*/ 2871131 w 11979625"/>
              <a:gd name="connsiteY1143" fmla="*/ 5118229 h 6654621"/>
              <a:gd name="connsiteX1144" fmla="*/ 2863145 w 11979625"/>
              <a:gd name="connsiteY1144" fmla="*/ 5110243 h 6654621"/>
              <a:gd name="connsiteX1145" fmla="*/ 2871131 w 11979625"/>
              <a:gd name="connsiteY1145" fmla="*/ 5102256 h 6654621"/>
              <a:gd name="connsiteX1146" fmla="*/ 6555833 w 11979625"/>
              <a:gd name="connsiteY1146" fmla="*/ 5097264 h 6654621"/>
              <a:gd name="connsiteX1147" fmla="*/ 6562821 w 11979625"/>
              <a:gd name="connsiteY1147" fmla="*/ 5104253 h 6654621"/>
              <a:gd name="connsiteX1148" fmla="*/ 6555833 w 11979625"/>
              <a:gd name="connsiteY1148" fmla="*/ 5111241 h 6654621"/>
              <a:gd name="connsiteX1149" fmla="*/ 6548844 w 11979625"/>
              <a:gd name="connsiteY1149" fmla="*/ 5104253 h 6654621"/>
              <a:gd name="connsiteX1150" fmla="*/ 6555833 w 11979625"/>
              <a:gd name="connsiteY1150" fmla="*/ 5097264 h 6654621"/>
              <a:gd name="connsiteX1151" fmla="*/ 4025332 w 11979625"/>
              <a:gd name="connsiteY1151" fmla="*/ 5092273 h 6654621"/>
              <a:gd name="connsiteX1152" fmla="*/ 4028327 w 11979625"/>
              <a:gd name="connsiteY1152" fmla="*/ 5095269 h 6654621"/>
              <a:gd name="connsiteX1153" fmla="*/ 4025332 w 11979625"/>
              <a:gd name="connsiteY1153" fmla="*/ 5098263 h 6654621"/>
              <a:gd name="connsiteX1154" fmla="*/ 4022337 w 11979625"/>
              <a:gd name="connsiteY1154" fmla="*/ 5095269 h 6654621"/>
              <a:gd name="connsiteX1155" fmla="*/ 4025332 w 11979625"/>
              <a:gd name="connsiteY1155" fmla="*/ 5092273 h 6654621"/>
              <a:gd name="connsiteX1156" fmla="*/ 7631008 w 11979625"/>
              <a:gd name="connsiteY1156" fmla="*/ 5087281 h 6654621"/>
              <a:gd name="connsiteX1157" fmla="*/ 7635999 w 11979625"/>
              <a:gd name="connsiteY1157" fmla="*/ 5092273 h 6654621"/>
              <a:gd name="connsiteX1158" fmla="*/ 7631008 w 11979625"/>
              <a:gd name="connsiteY1158" fmla="*/ 5097264 h 6654621"/>
              <a:gd name="connsiteX1159" fmla="*/ 7626016 w 11979625"/>
              <a:gd name="connsiteY1159" fmla="*/ 5092273 h 6654621"/>
              <a:gd name="connsiteX1160" fmla="*/ 7631008 w 11979625"/>
              <a:gd name="connsiteY1160" fmla="*/ 5087281 h 6654621"/>
              <a:gd name="connsiteX1161" fmla="*/ 6009760 w 11979625"/>
              <a:gd name="connsiteY1161" fmla="*/ 5085285 h 6654621"/>
              <a:gd name="connsiteX1162" fmla="*/ 6024734 w 11979625"/>
              <a:gd name="connsiteY1162" fmla="*/ 5100260 h 6654621"/>
              <a:gd name="connsiteX1163" fmla="*/ 6009760 w 11979625"/>
              <a:gd name="connsiteY1163" fmla="*/ 5115235 h 6654621"/>
              <a:gd name="connsiteX1164" fmla="*/ 5995787 w 11979625"/>
              <a:gd name="connsiteY1164" fmla="*/ 5100260 h 6654621"/>
              <a:gd name="connsiteX1165" fmla="*/ 6009760 w 11979625"/>
              <a:gd name="connsiteY1165" fmla="*/ 5085285 h 6654621"/>
              <a:gd name="connsiteX1166" fmla="*/ 9135454 w 11979625"/>
              <a:gd name="connsiteY1166" fmla="*/ 5083288 h 6654621"/>
              <a:gd name="connsiteX1167" fmla="*/ 9147433 w 11979625"/>
              <a:gd name="connsiteY1167" fmla="*/ 5095269 h 6654621"/>
              <a:gd name="connsiteX1168" fmla="*/ 9135454 w 11979625"/>
              <a:gd name="connsiteY1168" fmla="*/ 5107247 h 6654621"/>
              <a:gd name="connsiteX1169" fmla="*/ 9123474 w 11979625"/>
              <a:gd name="connsiteY1169" fmla="*/ 5095269 h 6654621"/>
              <a:gd name="connsiteX1170" fmla="*/ 9135454 w 11979625"/>
              <a:gd name="connsiteY1170" fmla="*/ 5083288 h 6654621"/>
              <a:gd name="connsiteX1171" fmla="*/ 1897808 w 11979625"/>
              <a:gd name="connsiteY1171" fmla="*/ 5081291 h 6654621"/>
              <a:gd name="connsiteX1172" fmla="*/ 1901800 w 11979625"/>
              <a:gd name="connsiteY1172" fmla="*/ 5085285 h 6654621"/>
              <a:gd name="connsiteX1173" fmla="*/ 1897808 w 11979625"/>
              <a:gd name="connsiteY1173" fmla="*/ 5089278 h 6654621"/>
              <a:gd name="connsiteX1174" fmla="*/ 1893810 w 11979625"/>
              <a:gd name="connsiteY1174" fmla="*/ 5085285 h 6654621"/>
              <a:gd name="connsiteX1175" fmla="*/ 1897808 w 11979625"/>
              <a:gd name="connsiteY1175" fmla="*/ 5081291 h 6654621"/>
              <a:gd name="connsiteX1176" fmla="*/ 1366705 w 11979625"/>
              <a:gd name="connsiteY1176" fmla="*/ 5074304 h 6654621"/>
              <a:gd name="connsiteX1177" fmla="*/ 1385673 w 11979625"/>
              <a:gd name="connsiteY1177" fmla="*/ 5093272 h 6654621"/>
              <a:gd name="connsiteX1178" fmla="*/ 1366705 w 11979625"/>
              <a:gd name="connsiteY1178" fmla="*/ 5112239 h 6654621"/>
              <a:gd name="connsiteX1179" fmla="*/ 1347738 w 11979625"/>
              <a:gd name="connsiteY1179" fmla="*/ 5093272 h 6654621"/>
              <a:gd name="connsiteX1180" fmla="*/ 1366705 w 11979625"/>
              <a:gd name="connsiteY1180" fmla="*/ 5074304 h 6654621"/>
              <a:gd name="connsiteX1181" fmla="*/ 9541764 w 11979625"/>
              <a:gd name="connsiteY1181" fmla="*/ 5074303 h 6654621"/>
              <a:gd name="connsiteX1182" fmla="*/ 9574707 w 11979625"/>
              <a:gd name="connsiteY1182" fmla="*/ 5107247 h 6654621"/>
              <a:gd name="connsiteX1183" fmla="*/ 9541764 w 11979625"/>
              <a:gd name="connsiteY1183" fmla="*/ 5140191 h 6654621"/>
              <a:gd name="connsiteX1184" fmla="*/ 9508820 w 11979625"/>
              <a:gd name="connsiteY1184" fmla="*/ 5107247 h 6654621"/>
              <a:gd name="connsiteX1185" fmla="*/ 9541764 w 11979625"/>
              <a:gd name="connsiteY1185" fmla="*/ 5074303 h 6654621"/>
              <a:gd name="connsiteX1186" fmla="*/ 5534588 w 11979625"/>
              <a:gd name="connsiteY1186" fmla="*/ 5073306 h 6654621"/>
              <a:gd name="connsiteX1187" fmla="*/ 5550561 w 11979625"/>
              <a:gd name="connsiteY1187" fmla="*/ 5089279 h 6654621"/>
              <a:gd name="connsiteX1188" fmla="*/ 5534588 w 11979625"/>
              <a:gd name="connsiteY1188" fmla="*/ 5105252 h 6654621"/>
              <a:gd name="connsiteX1189" fmla="*/ 5518616 w 11979625"/>
              <a:gd name="connsiteY1189" fmla="*/ 5089279 h 6654621"/>
              <a:gd name="connsiteX1190" fmla="*/ 5534588 w 11979625"/>
              <a:gd name="connsiteY1190" fmla="*/ 5073306 h 6654621"/>
              <a:gd name="connsiteX1191" fmla="*/ 5860023 w 11979625"/>
              <a:gd name="connsiteY1191" fmla="*/ 5068314 h 6654621"/>
              <a:gd name="connsiteX1192" fmla="*/ 5877990 w 11979625"/>
              <a:gd name="connsiteY1192" fmla="*/ 5086284 h 6654621"/>
              <a:gd name="connsiteX1193" fmla="*/ 5860023 w 11979625"/>
              <a:gd name="connsiteY1193" fmla="*/ 5104253 h 6654621"/>
              <a:gd name="connsiteX1194" fmla="*/ 5842053 w 11979625"/>
              <a:gd name="connsiteY1194" fmla="*/ 5086284 h 6654621"/>
              <a:gd name="connsiteX1195" fmla="*/ 5860023 w 11979625"/>
              <a:gd name="connsiteY1195" fmla="*/ 5068314 h 6654621"/>
              <a:gd name="connsiteX1196" fmla="*/ 5787142 w 11979625"/>
              <a:gd name="connsiteY1196" fmla="*/ 5051341 h 6654621"/>
              <a:gd name="connsiteX1197" fmla="*/ 5807108 w 11979625"/>
              <a:gd name="connsiteY1197" fmla="*/ 5071307 h 6654621"/>
              <a:gd name="connsiteX1198" fmla="*/ 5787142 w 11979625"/>
              <a:gd name="connsiteY1198" fmla="*/ 5091274 h 6654621"/>
              <a:gd name="connsiteX1199" fmla="*/ 5767177 w 11979625"/>
              <a:gd name="connsiteY1199" fmla="*/ 5071307 h 6654621"/>
              <a:gd name="connsiteX1200" fmla="*/ 5787142 w 11979625"/>
              <a:gd name="connsiteY1200" fmla="*/ 5051341 h 6654621"/>
              <a:gd name="connsiteX1201" fmla="*/ 1454659 w 11979625"/>
              <a:gd name="connsiteY1201" fmla="*/ 5050344 h 6654621"/>
              <a:gd name="connsiteX1202" fmla="*/ 1468634 w 11979625"/>
              <a:gd name="connsiteY1202" fmla="*/ 5064320 h 6654621"/>
              <a:gd name="connsiteX1203" fmla="*/ 1454659 w 11979625"/>
              <a:gd name="connsiteY1203" fmla="*/ 5078296 h 6654621"/>
              <a:gd name="connsiteX1204" fmla="*/ 1440681 w 11979625"/>
              <a:gd name="connsiteY1204" fmla="*/ 5064320 h 6654621"/>
              <a:gd name="connsiteX1205" fmla="*/ 1454659 w 11979625"/>
              <a:gd name="connsiteY1205" fmla="*/ 5050344 h 6654621"/>
              <a:gd name="connsiteX1206" fmla="*/ 2713572 w 11979625"/>
              <a:gd name="connsiteY1206" fmla="*/ 5034371 h 6654621"/>
              <a:gd name="connsiteX1207" fmla="*/ 2725548 w 11979625"/>
              <a:gd name="connsiteY1207" fmla="*/ 5046352 h 6654621"/>
              <a:gd name="connsiteX1208" fmla="*/ 2713572 w 11979625"/>
              <a:gd name="connsiteY1208" fmla="*/ 5058331 h 6654621"/>
              <a:gd name="connsiteX1209" fmla="*/ 2701590 w 11979625"/>
              <a:gd name="connsiteY1209" fmla="*/ 5046352 h 6654621"/>
              <a:gd name="connsiteX1210" fmla="*/ 2713572 w 11979625"/>
              <a:gd name="connsiteY1210" fmla="*/ 5034371 h 6654621"/>
              <a:gd name="connsiteX1211" fmla="*/ 4158932 w 11979625"/>
              <a:gd name="connsiteY1211" fmla="*/ 5033373 h 6654621"/>
              <a:gd name="connsiteX1212" fmla="*/ 4168916 w 11979625"/>
              <a:gd name="connsiteY1212" fmla="*/ 5043356 h 6654621"/>
              <a:gd name="connsiteX1213" fmla="*/ 4158932 w 11979625"/>
              <a:gd name="connsiteY1213" fmla="*/ 5053339 h 6654621"/>
              <a:gd name="connsiteX1214" fmla="*/ 4148948 w 11979625"/>
              <a:gd name="connsiteY1214" fmla="*/ 5043356 h 6654621"/>
              <a:gd name="connsiteX1215" fmla="*/ 4158932 w 11979625"/>
              <a:gd name="connsiteY1215" fmla="*/ 5033373 h 6654621"/>
              <a:gd name="connsiteX1216" fmla="*/ 6318236 w 11979625"/>
              <a:gd name="connsiteY1216" fmla="*/ 5030378 h 6654621"/>
              <a:gd name="connsiteX1217" fmla="*/ 6334208 w 11979625"/>
              <a:gd name="connsiteY1217" fmla="*/ 5046351 h 6654621"/>
              <a:gd name="connsiteX1218" fmla="*/ 6318236 w 11979625"/>
              <a:gd name="connsiteY1218" fmla="*/ 5062323 h 6654621"/>
              <a:gd name="connsiteX1219" fmla="*/ 6303261 w 11979625"/>
              <a:gd name="connsiteY1219" fmla="*/ 5046351 h 6654621"/>
              <a:gd name="connsiteX1220" fmla="*/ 6318236 w 11979625"/>
              <a:gd name="connsiteY1220" fmla="*/ 5030378 h 6654621"/>
              <a:gd name="connsiteX1221" fmla="*/ 676880 w 11979625"/>
              <a:gd name="connsiteY1221" fmla="*/ 5018398 h 6654621"/>
              <a:gd name="connsiteX1222" fmla="*/ 693851 w 11979625"/>
              <a:gd name="connsiteY1222" fmla="*/ 5035369 h 6654621"/>
              <a:gd name="connsiteX1223" fmla="*/ 676880 w 11979625"/>
              <a:gd name="connsiteY1223" fmla="*/ 5052340 h 6654621"/>
              <a:gd name="connsiteX1224" fmla="*/ 659909 w 11979625"/>
              <a:gd name="connsiteY1224" fmla="*/ 5035369 h 6654621"/>
              <a:gd name="connsiteX1225" fmla="*/ 676880 w 11979625"/>
              <a:gd name="connsiteY1225" fmla="*/ 5018398 h 6654621"/>
              <a:gd name="connsiteX1226" fmla="*/ 1972784 w 11979625"/>
              <a:gd name="connsiteY1226" fmla="*/ 5008415 h 6654621"/>
              <a:gd name="connsiteX1227" fmla="*/ 1980771 w 11979625"/>
              <a:gd name="connsiteY1227" fmla="*/ 5016402 h 6654621"/>
              <a:gd name="connsiteX1228" fmla="*/ 1972784 w 11979625"/>
              <a:gd name="connsiteY1228" fmla="*/ 5024388 h 6654621"/>
              <a:gd name="connsiteX1229" fmla="*/ 1964796 w 11979625"/>
              <a:gd name="connsiteY1229" fmla="*/ 5016402 h 6654621"/>
              <a:gd name="connsiteX1230" fmla="*/ 1972784 w 11979625"/>
              <a:gd name="connsiteY1230" fmla="*/ 5008415 h 6654621"/>
              <a:gd name="connsiteX1231" fmla="*/ 5807115 w 11979625"/>
              <a:gd name="connsiteY1231" fmla="*/ 5005421 h 6654621"/>
              <a:gd name="connsiteX1232" fmla="*/ 5817097 w 11979625"/>
              <a:gd name="connsiteY1232" fmla="*/ 5015404 h 6654621"/>
              <a:gd name="connsiteX1233" fmla="*/ 5807115 w 11979625"/>
              <a:gd name="connsiteY1233" fmla="*/ 5025387 h 6654621"/>
              <a:gd name="connsiteX1234" fmla="*/ 5797134 w 11979625"/>
              <a:gd name="connsiteY1234" fmla="*/ 5015404 h 6654621"/>
              <a:gd name="connsiteX1235" fmla="*/ 5807115 w 11979625"/>
              <a:gd name="connsiteY1235" fmla="*/ 5005421 h 6654621"/>
              <a:gd name="connsiteX1236" fmla="*/ 5302000 w 11979625"/>
              <a:gd name="connsiteY1236" fmla="*/ 5005421 h 6654621"/>
              <a:gd name="connsiteX1237" fmla="*/ 5311984 w 11979625"/>
              <a:gd name="connsiteY1237" fmla="*/ 5015404 h 6654621"/>
              <a:gd name="connsiteX1238" fmla="*/ 5302000 w 11979625"/>
              <a:gd name="connsiteY1238" fmla="*/ 5025387 h 6654621"/>
              <a:gd name="connsiteX1239" fmla="*/ 5292013 w 11979625"/>
              <a:gd name="connsiteY1239" fmla="*/ 5015404 h 6654621"/>
              <a:gd name="connsiteX1240" fmla="*/ 5302000 w 11979625"/>
              <a:gd name="connsiteY1240" fmla="*/ 5005421 h 6654621"/>
              <a:gd name="connsiteX1241" fmla="*/ 10803621 w 11979625"/>
              <a:gd name="connsiteY1241" fmla="*/ 5003424 h 6654621"/>
              <a:gd name="connsiteX1242" fmla="*/ 10813604 w 11979625"/>
              <a:gd name="connsiteY1242" fmla="*/ 5013407 h 6654621"/>
              <a:gd name="connsiteX1243" fmla="*/ 10803621 w 11979625"/>
              <a:gd name="connsiteY1243" fmla="*/ 5023390 h 6654621"/>
              <a:gd name="connsiteX1244" fmla="*/ 10793638 w 11979625"/>
              <a:gd name="connsiteY1244" fmla="*/ 5013407 h 6654621"/>
              <a:gd name="connsiteX1245" fmla="*/ 10803621 w 11979625"/>
              <a:gd name="connsiteY1245" fmla="*/ 5003424 h 6654621"/>
              <a:gd name="connsiteX1246" fmla="*/ 7097912 w 11979625"/>
              <a:gd name="connsiteY1246" fmla="*/ 4996436 h 6654621"/>
              <a:gd name="connsiteX1247" fmla="*/ 7103902 w 11979625"/>
              <a:gd name="connsiteY1247" fmla="*/ 5002425 h 6654621"/>
              <a:gd name="connsiteX1248" fmla="*/ 7097912 w 11979625"/>
              <a:gd name="connsiteY1248" fmla="*/ 5008416 h 6654621"/>
              <a:gd name="connsiteX1249" fmla="*/ 7091923 w 11979625"/>
              <a:gd name="connsiteY1249" fmla="*/ 5002425 h 6654621"/>
              <a:gd name="connsiteX1250" fmla="*/ 7097912 w 11979625"/>
              <a:gd name="connsiteY1250" fmla="*/ 4996436 h 6654621"/>
              <a:gd name="connsiteX1251" fmla="*/ 5628435 w 11979625"/>
              <a:gd name="connsiteY1251" fmla="*/ 4988449 h 6654621"/>
              <a:gd name="connsiteX1252" fmla="*/ 5633426 w 11979625"/>
              <a:gd name="connsiteY1252" fmla="*/ 4993441 h 6654621"/>
              <a:gd name="connsiteX1253" fmla="*/ 5628435 w 11979625"/>
              <a:gd name="connsiteY1253" fmla="*/ 4998432 h 6654621"/>
              <a:gd name="connsiteX1254" fmla="*/ 5623444 w 11979625"/>
              <a:gd name="connsiteY1254" fmla="*/ 4993441 h 6654621"/>
              <a:gd name="connsiteX1255" fmla="*/ 5628435 w 11979625"/>
              <a:gd name="connsiteY1255" fmla="*/ 4988449 h 6654621"/>
              <a:gd name="connsiteX1256" fmla="*/ 5030441 w 11979625"/>
              <a:gd name="connsiteY1256" fmla="*/ 4984456 h 6654621"/>
              <a:gd name="connsiteX1257" fmla="*/ 5049423 w 11979625"/>
              <a:gd name="connsiteY1257" fmla="*/ 5004422 h 6654621"/>
              <a:gd name="connsiteX1258" fmla="*/ 5030441 w 11979625"/>
              <a:gd name="connsiteY1258" fmla="*/ 5023390 h 6654621"/>
              <a:gd name="connsiteX1259" fmla="*/ 5011474 w 11979625"/>
              <a:gd name="connsiteY1259" fmla="*/ 5004422 h 6654621"/>
              <a:gd name="connsiteX1260" fmla="*/ 5030441 w 11979625"/>
              <a:gd name="connsiteY1260" fmla="*/ 4984456 h 6654621"/>
              <a:gd name="connsiteX1261" fmla="*/ 7450313 w 11979625"/>
              <a:gd name="connsiteY1261" fmla="*/ 4979465 h 6654621"/>
              <a:gd name="connsiteX1262" fmla="*/ 7456304 w 11979625"/>
              <a:gd name="connsiteY1262" fmla="*/ 4985455 h 6654621"/>
              <a:gd name="connsiteX1263" fmla="*/ 7450313 w 11979625"/>
              <a:gd name="connsiteY1263" fmla="*/ 4991445 h 6654621"/>
              <a:gd name="connsiteX1264" fmla="*/ 7444324 w 11979625"/>
              <a:gd name="connsiteY1264" fmla="*/ 4985455 h 6654621"/>
              <a:gd name="connsiteX1265" fmla="*/ 7450313 w 11979625"/>
              <a:gd name="connsiteY1265" fmla="*/ 4979465 h 6654621"/>
              <a:gd name="connsiteX1266" fmla="*/ 9561728 w 11979625"/>
              <a:gd name="connsiteY1266" fmla="*/ 4978467 h 6654621"/>
              <a:gd name="connsiteX1267" fmla="*/ 9574707 w 11979625"/>
              <a:gd name="connsiteY1267" fmla="*/ 4991445 h 6654621"/>
              <a:gd name="connsiteX1268" fmla="*/ 9561728 w 11979625"/>
              <a:gd name="connsiteY1268" fmla="*/ 5004423 h 6654621"/>
              <a:gd name="connsiteX1269" fmla="*/ 9548751 w 11979625"/>
              <a:gd name="connsiteY1269" fmla="*/ 4991445 h 6654621"/>
              <a:gd name="connsiteX1270" fmla="*/ 9561728 w 11979625"/>
              <a:gd name="connsiteY1270" fmla="*/ 4978467 h 6654621"/>
              <a:gd name="connsiteX1271" fmla="*/ 1795078 w 11979625"/>
              <a:gd name="connsiteY1271" fmla="*/ 4978467 h 6654621"/>
              <a:gd name="connsiteX1272" fmla="*/ 1804062 w 11979625"/>
              <a:gd name="connsiteY1272" fmla="*/ 4987452 h 6654621"/>
              <a:gd name="connsiteX1273" fmla="*/ 1795078 w 11979625"/>
              <a:gd name="connsiteY1273" fmla="*/ 4996436 h 6654621"/>
              <a:gd name="connsiteX1274" fmla="*/ 1786094 w 11979625"/>
              <a:gd name="connsiteY1274" fmla="*/ 4987452 h 6654621"/>
              <a:gd name="connsiteX1275" fmla="*/ 1795078 w 11979625"/>
              <a:gd name="connsiteY1275" fmla="*/ 4978467 h 6654621"/>
              <a:gd name="connsiteX1276" fmla="*/ 10280510 w 11979625"/>
              <a:gd name="connsiteY1276" fmla="*/ 4968483 h 6654621"/>
              <a:gd name="connsiteX1277" fmla="*/ 10291491 w 11979625"/>
              <a:gd name="connsiteY1277" fmla="*/ 4979464 h 6654621"/>
              <a:gd name="connsiteX1278" fmla="*/ 10280510 w 11979625"/>
              <a:gd name="connsiteY1278" fmla="*/ 4990446 h 6654621"/>
              <a:gd name="connsiteX1279" fmla="*/ 10269528 w 11979625"/>
              <a:gd name="connsiteY1279" fmla="*/ 4979464 h 6654621"/>
              <a:gd name="connsiteX1280" fmla="*/ 10280510 w 11979625"/>
              <a:gd name="connsiteY1280" fmla="*/ 4968483 h 6654621"/>
              <a:gd name="connsiteX1281" fmla="*/ 11099121 w 11979625"/>
              <a:gd name="connsiteY1281" fmla="*/ 4960497 h 6654621"/>
              <a:gd name="connsiteX1282" fmla="*/ 11109104 w 11979625"/>
              <a:gd name="connsiteY1282" fmla="*/ 4970480 h 6654621"/>
              <a:gd name="connsiteX1283" fmla="*/ 11099121 w 11979625"/>
              <a:gd name="connsiteY1283" fmla="*/ 4980463 h 6654621"/>
              <a:gd name="connsiteX1284" fmla="*/ 11089138 w 11979625"/>
              <a:gd name="connsiteY1284" fmla="*/ 4970480 h 6654621"/>
              <a:gd name="connsiteX1285" fmla="*/ 11099121 w 11979625"/>
              <a:gd name="connsiteY1285" fmla="*/ 4960497 h 6654621"/>
              <a:gd name="connsiteX1286" fmla="*/ 9658566 w 11979625"/>
              <a:gd name="connsiteY1286" fmla="*/ 4957501 h 6654621"/>
              <a:gd name="connsiteX1287" fmla="*/ 9673541 w 11979625"/>
              <a:gd name="connsiteY1287" fmla="*/ 4972476 h 6654621"/>
              <a:gd name="connsiteX1288" fmla="*/ 9658566 w 11979625"/>
              <a:gd name="connsiteY1288" fmla="*/ 4987451 h 6654621"/>
              <a:gd name="connsiteX1289" fmla="*/ 9643591 w 11979625"/>
              <a:gd name="connsiteY1289" fmla="*/ 4972476 h 6654621"/>
              <a:gd name="connsiteX1290" fmla="*/ 9658566 w 11979625"/>
              <a:gd name="connsiteY1290" fmla="*/ 4957501 h 6654621"/>
              <a:gd name="connsiteX1291" fmla="*/ 10819595 w 11979625"/>
              <a:gd name="connsiteY1291" fmla="*/ 4956502 h 6654621"/>
              <a:gd name="connsiteX1292" fmla="*/ 10829578 w 11979625"/>
              <a:gd name="connsiteY1292" fmla="*/ 4967483 h 6654621"/>
              <a:gd name="connsiteX1293" fmla="*/ 10819595 w 11979625"/>
              <a:gd name="connsiteY1293" fmla="*/ 4978465 h 6654621"/>
              <a:gd name="connsiteX1294" fmla="*/ 10809612 w 11979625"/>
              <a:gd name="connsiteY1294" fmla="*/ 4967483 h 6654621"/>
              <a:gd name="connsiteX1295" fmla="*/ 10819595 w 11979625"/>
              <a:gd name="connsiteY1295" fmla="*/ 4956502 h 6654621"/>
              <a:gd name="connsiteX1296" fmla="*/ 4989520 w 11979625"/>
              <a:gd name="connsiteY1296" fmla="*/ 4945522 h 6654621"/>
              <a:gd name="connsiteX1297" fmla="*/ 4998511 w 11979625"/>
              <a:gd name="connsiteY1297" fmla="*/ 4954507 h 6654621"/>
              <a:gd name="connsiteX1298" fmla="*/ 4989520 w 11979625"/>
              <a:gd name="connsiteY1298" fmla="*/ 4963492 h 6654621"/>
              <a:gd name="connsiteX1299" fmla="*/ 4980550 w 11979625"/>
              <a:gd name="connsiteY1299" fmla="*/ 4954507 h 6654621"/>
              <a:gd name="connsiteX1300" fmla="*/ 4989520 w 11979625"/>
              <a:gd name="connsiteY1300" fmla="*/ 4945522 h 6654621"/>
              <a:gd name="connsiteX1301" fmla="*/ 2146516 w 11979625"/>
              <a:gd name="connsiteY1301" fmla="*/ 4937536 h 6654621"/>
              <a:gd name="connsiteX1302" fmla="*/ 2152509 w 11979625"/>
              <a:gd name="connsiteY1302" fmla="*/ 4943526 h 6654621"/>
              <a:gd name="connsiteX1303" fmla="*/ 2146516 w 11979625"/>
              <a:gd name="connsiteY1303" fmla="*/ 4949516 h 6654621"/>
              <a:gd name="connsiteX1304" fmla="*/ 2140531 w 11979625"/>
              <a:gd name="connsiteY1304" fmla="*/ 4943526 h 6654621"/>
              <a:gd name="connsiteX1305" fmla="*/ 2146516 w 11979625"/>
              <a:gd name="connsiteY1305" fmla="*/ 4937536 h 6654621"/>
              <a:gd name="connsiteX1306" fmla="*/ 4666105 w 11979625"/>
              <a:gd name="connsiteY1306" fmla="*/ 4933543 h 6654621"/>
              <a:gd name="connsiteX1307" fmla="*/ 4681083 w 11979625"/>
              <a:gd name="connsiteY1307" fmla="*/ 4948518 h 6654621"/>
              <a:gd name="connsiteX1308" fmla="*/ 4666105 w 11979625"/>
              <a:gd name="connsiteY1308" fmla="*/ 4963493 h 6654621"/>
              <a:gd name="connsiteX1309" fmla="*/ 4651129 w 11979625"/>
              <a:gd name="connsiteY1309" fmla="*/ 4948518 h 6654621"/>
              <a:gd name="connsiteX1310" fmla="*/ 4666105 w 11979625"/>
              <a:gd name="connsiteY1310" fmla="*/ 4933543 h 6654621"/>
              <a:gd name="connsiteX1311" fmla="*/ 4721994 w 11979625"/>
              <a:gd name="connsiteY1311" fmla="*/ 4931546 h 6654621"/>
              <a:gd name="connsiteX1312" fmla="*/ 4726978 w 11979625"/>
              <a:gd name="connsiteY1312" fmla="*/ 4936538 h 6654621"/>
              <a:gd name="connsiteX1313" fmla="*/ 4721994 w 11979625"/>
              <a:gd name="connsiteY1313" fmla="*/ 4941529 h 6654621"/>
              <a:gd name="connsiteX1314" fmla="*/ 4717012 w 11979625"/>
              <a:gd name="connsiteY1314" fmla="*/ 4936538 h 6654621"/>
              <a:gd name="connsiteX1315" fmla="*/ 4721994 w 11979625"/>
              <a:gd name="connsiteY1315" fmla="*/ 4931546 h 6654621"/>
              <a:gd name="connsiteX1316" fmla="*/ 3049045 w 11979625"/>
              <a:gd name="connsiteY1316" fmla="*/ 4922561 h 6654621"/>
              <a:gd name="connsiteX1317" fmla="*/ 3061028 w 11979625"/>
              <a:gd name="connsiteY1317" fmla="*/ 4935540 h 6654621"/>
              <a:gd name="connsiteX1318" fmla="*/ 3049045 w 11979625"/>
              <a:gd name="connsiteY1318" fmla="*/ 4948517 h 6654621"/>
              <a:gd name="connsiteX1319" fmla="*/ 3037063 w 11979625"/>
              <a:gd name="connsiteY1319" fmla="*/ 4935540 h 6654621"/>
              <a:gd name="connsiteX1320" fmla="*/ 3049045 w 11979625"/>
              <a:gd name="connsiteY1320" fmla="*/ 4922561 h 6654621"/>
              <a:gd name="connsiteX1321" fmla="*/ 7367454 w 11979625"/>
              <a:gd name="connsiteY1321" fmla="*/ 4911580 h 6654621"/>
              <a:gd name="connsiteX1322" fmla="*/ 7378435 w 11979625"/>
              <a:gd name="connsiteY1322" fmla="*/ 4923561 h 6654621"/>
              <a:gd name="connsiteX1323" fmla="*/ 7367454 w 11979625"/>
              <a:gd name="connsiteY1323" fmla="*/ 4935540 h 6654621"/>
              <a:gd name="connsiteX1324" fmla="*/ 7356473 w 11979625"/>
              <a:gd name="connsiteY1324" fmla="*/ 4923561 h 6654621"/>
              <a:gd name="connsiteX1325" fmla="*/ 7367454 w 11979625"/>
              <a:gd name="connsiteY1325" fmla="*/ 4911580 h 6654621"/>
              <a:gd name="connsiteX1326" fmla="*/ 10649883 w 11979625"/>
              <a:gd name="connsiteY1326" fmla="*/ 4910581 h 6654621"/>
              <a:gd name="connsiteX1327" fmla="*/ 10655872 w 11979625"/>
              <a:gd name="connsiteY1327" fmla="*/ 4916570 h 6654621"/>
              <a:gd name="connsiteX1328" fmla="*/ 10649883 w 11979625"/>
              <a:gd name="connsiteY1328" fmla="*/ 4922560 h 6654621"/>
              <a:gd name="connsiteX1329" fmla="*/ 10643892 w 11979625"/>
              <a:gd name="connsiteY1329" fmla="*/ 4916570 h 6654621"/>
              <a:gd name="connsiteX1330" fmla="*/ 10649883 w 11979625"/>
              <a:gd name="connsiteY1330" fmla="*/ 4910581 h 6654621"/>
              <a:gd name="connsiteX1331" fmla="*/ 7523189 w 11979625"/>
              <a:gd name="connsiteY1331" fmla="*/ 4908585 h 6654621"/>
              <a:gd name="connsiteX1332" fmla="*/ 7529180 w 11979625"/>
              <a:gd name="connsiteY1332" fmla="*/ 4914574 h 6654621"/>
              <a:gd name="connsiteX1333" fmla="*/ 7523189 w 11979625"/>
              <a:gd name="connsiteY1333" fmla="*/ 4920565 h 6654621"/>
              <a:gd name="connsiteX1334" fmla="*/ 7517200 w 11979625"/>
              <a:gd name="connsiteY1334" fmla="*/ 4914574 h 6654621"/>
              <a:gd name="connsiteX1335" fmla="*/ 7523189 w 11979625"/>
              <a:gd name="connsiteY1335" fmla="*/ 4908585 h 6654621"/>
              <a:gd name="connsiteX1336" fmla="*/ 720915 w 11979625"/>
              <a:gd name="connsiteY1336" fmla="*/ 4899600 h 6654621"/>
              <a:gd name="connsiteX1337" fmla="*/ 727903 w 11979625"/>
              <a:gd name="connsiteY1337" fmla="*/ 4906589 h 6654621"/>
              <a:gd name="connsiteX1338" fmla="*/ 720915 w 11979625"/>
              <a:gd name="connsiteY1338" fmla="*/ 4913577 h 6654621"/>
              <a:gd name="connsiteX1339" fmla="*/ 713926 w 11979625"/>
              <a:gd name="connsiteY1339" fmla="*/ 4906589 h 6654621"/>
              <a:gd name="connsiteX1340" fmla="*/ 720915 w 11979625"/>
              <a:gd name="connsiteY1340" fmla="*/ 4899600 h 6654621"/>
              <a:gd name="connsiteX1341" fmla="*/ 8510514 w 11979625"/>
              <a:gd name="connsiteY1341" fmla="*/ 4894609 h 6654621"/>
              <a:gd name="connsiteX1342" fmla="*/ 8523493 w 11979625"/>
              <a:gd name="connsiteY1342" fmla="*/ 4908586 h 6654621"/>
              <a:gd name="connsiteX1343" fmla="*/ 8510514 w 11979625"/>
              <a:gd name="connsiteY1343" fmla="*/ 4922561 h 6654621"/>
              <a:gd name="connsiteX1344" fmla="*/ 8497537 w 11979625"/>
              <a:gd name="connsiteY1344" fmla="*/ 4908586 h 6654621"/>
              <a:gd name="connsiteX1345" fmla="*/ 8510514 w 11979625"/>
              <a:gd name="connsiteY1345" fmla="*/ 4894609 h 6654621"/>
              <a:gd name="connsiteX1346" fmla="*/ 8008367 w 11979625"/>
              <a:gd name="connsiteY1346" fmla="*/ 4892610 h 6654621"/>
              <a:gd name="connsiteX1347" fmla="*/ 8023342 w 11979625"/>
              <a:gd name="connsiteY1347" fmla="*/ 4907585 h 6654621"/>
              <a:gd name="connsiteX1348" fmla="*/ 8008367 w 11979625"/>
              <a:gd name="connsiteY1348" fmla="*/ 4922559 h 6654621"/>
              <a:gd name="connsiteX1349" fmla="*/ 7993392 w 11979625"/>
              <a:gd name="connsiteY1349" fmla="*/ 4907585 h 6654621"/>
              <a:gd name="connsiteX1350" fmla="*/ 8008367 w 11979625"/>
              <a:gd name="connsiteY1350" fmla="*/ 4892610 h 6654621"/>
              <a:gd name="connsiteX1351" fmla="*/ 9901153 w 11979625"/>
              <a:gd name="connsiteY1351" fmla="*/ 4884626 h 6654621"/>
              <a:gd name="connsiteX1352" fmla="*/ 9922118 w 11979625"/>
              <a:gd name="connsiteY1352" fmla="*/ 4905591 h 6654621"/>
              <a:gd name="connsiteX1353" fmla="*/ 9901153 w 11979625"/>
              <a:gd name="connsiteY1353" fmla="*/ 4926555 h 6654621"/>
              <a:gd name="connsiteX1354" fmla="*/ 9880189 w 11979625"/>
              <a:gd name="connsiteY1354" fmla="*/ 4905591 h 6654621"/>
              <a:gd name="connsiteX1355" fmla="*/ 9901153 w 11979625"/>
              <a:gd name="connsiteY1355" fmla="*/ 4884626 h 6654621"/>
              <a:gd name="connsiteX1356" fmla="*/ 11417579 w 11979625"/>
              <a:gd name="connsiteY1356" fmla="*/ 4876639 h 6654621"/>
              <a:gd name="connsiteX1357" fmla="*/ 11424568 w 11979625"/>
              <a:gd name="connsiteY1357" fmla="*/ 4883628 h 6654621"/>
              <a:gd name="connsiteX1358" fmla="*/ 11417579 w 11979625"/>
              <a:gd name="connsiteY1358" fmla="*/ 4890616 h 6654621"/>
              <a:gd name="connsiteX1359" fmla="*/ 11410591 w 11979625"/>
              <a:gd name="connsiteY1359" fmla="*/ 4883628 h 6654621"/>
              <a:gd name="connsiteX1360" fmla="*/ 11417579 w 11979625"/>
              <a:gd name="connsiteY1360" fmla="*/ 4876639 h 6654621"/>
              <a:gd name="connsiteX1361" fmla="*/ 2290277 w 11979625"/>
              <a:gd name="connsiteY1361" fmla="*/ 4874642 h 6654621"/>
              <a:gd name="connsiteX1362" fmla="*/ 2298262 w 11979625"/>
              <a:gd name="connsiteY1362" fmla="*/ 4882629 h 6654621"/>
              <a:gd name="connsiteX1363" fmla="*/ 2290277 w 11979625"/>
              <a:gd name="connsiteY1363" fmla="*/ 4890615 h 6654621"/>
              <a:gd name="connsiteX1364" fmla="*/ 2282291 w 11979625"/>
              <a:gd name="connsiteY1364" fmla="*/ 4882629 h 6654621"/>
              <a:gd name="connsiteX1365" fmla="*/ 2290277 w 11979625"/>
              <a:gd name="connsiteY1365" fmla="*/ 4874642 h 6654621"/>
              <a:gd name="connsiteX1366" fmla="*/ 9229294 w 11979625"/>
              <a:gd name="connsiteY1366" fmla="*/ 4873645 h 6654621"/>
              <a:gd name="connsiteX1367" fmla="*/ 9249261 w 11979625"/>
              <a:gd name="connsiteY1367" fmla="*/ 4893611 h 6654621"/>
              <a:gd name="connsiteX1368" fmla="*/ 9229294 w 11979625"/>
              <a:gd name="connsiteY1368" fmla="*/ 4913578 h 6654621"/>
              <a:gd name="connsiteX1369" fmla="*/ 9209328 w 11979625"/>
              <a:gd name="connsiteY1369" fmla="*/ 4893611 h 6654621"/>
              <a:gd name="connsiteX1370" fmla="*/ 9229294 w 11979625"/>
              <a:gd name="connsiteY1370" fmla="*/ 4873645 h 6654621"/>
              <a:gd name="connsiteX1371" fmla="*/ 1973661 w 11979625"/>
              <a:gd name="connsiteY1371" fmla="*/ 4864659 h 6654621"/>
              <a:gd name="connsiteX1372" fmla="*/ 1992628 w 11979625"/>
              <a:gd name="connsiteY1372" fmla="*/ 4883627 h 6654621"/>
              <a:gd name="connsiteX1373" fmla="*/ 1973661 w 11979625"/>
              <a:gd name="connsiteY1373" fmla="*/ 4902594 h 6654621"/>
              <a:gd name="connsiteX1374" fmla="*/ 1954692 w 11979625"/>
              <a:gd name="connsiteY1374" fmla="*/ 4883627 h 6654621"/>
              <a:gd name="connsiteX1375" fmla="*/ 1973661 w 11979625"/>
              <a:gd name="connsiteY1375" fmla="*/ 4864659 h 6654621"/>
              <a:gd name="connsiteX1376" fmla="*/ 8015356 w 11979625"/>
              <a:gd name="connsiteY1376" fmla="*/ 4848686 h 6654621"/>
              <a:gd name="connsiteX1377" fmla="*/ 8027334 w 11979625"/>
              <a:gd name="connsiteY1377" fmla="*/ 4860666 h 6654621"/>
              <a:gd name="connsiteX1378" fmla="*/ 8015356 w 11979625"/>
              <a:gd name="connsiteY1378" fmla="*/ 4872645 h 6654621"/>
              <a:gd name="connsiteX1379" fmla="*/ 8003375 w 11979625"/>
              <a:gd name="connsiteY1379" fmla="*/ 4860666 h 6654621"/>
              <a:gd name="connsiteX1380" fmla="*/ 8015356 w 11979625"/>
              <a:gd name="connsiteY1380" fmla="*/ 4848686 h 6654621"/>
              <a:gd name="connsiteX1381" fmla="*/ 8347790 w 11979625"/>
              <a:gd name="connsiteY1381" fmla="*/ 4845691 h 6654621"/>
              <a:gd name="connsiteX1382" fmla="*/ 8368754 w 11979625"/>
              <a:gd name="connsiteY1382" fmla="*/ 4866655 h 6654621"/>
              <a:gd name="connsiteX1383" fmla="*/ 8347790 w 11979625"/>
              <a:gd name="connsiteY1383" fmla="*/ 4887619 h 6654621"/>
              <a:gd name="connsiteX1384" fmla="*/ 8326825 w 11979625"/>
              <a:gd name="connsiteY1384" fmla="*/ 4866655 h 6654621"/>
              <a:gd name="connsiteX1385" fmla="*/ 8347790 w 11979625"/>
              <a:gd name="connsiteY1385" fmla="*/ 4845691 h 6654621"/>
              <a:gd name="connsiteX1386" fmla="*/ 1916772 w 11979625"/>
              <a:gd name="connsiteY1386" fmla="*/ 4835709 h 6654621"/>
              <a:gd name="connsiteX1387" fmla="*/ 1937736 w 11979625"/>
              <a:gd name="connsiteY1387" fmla="*/ 4856673 h 6654621"/>
              <a:gd name="connsiteX1388" fmla="*/ 1916772 w 11979625"/>
              <a:gd name="connsiteY1388" fmla="*/ 4877637 h 6654621"/>
              <a:gd name="connsiteX1389" fmla="*/ 1895809 w 11979625"/>
              <a:gd name="connsiteY1389" fmla="*/ 4856673 h 6654621"/>
              <a:gd name="connsiteX1390" fmla="*/ 1916772 w 11979625"/>
              <a:gd name="connsiteY1390" fmla="*/ 4835709 h 6654621"/>
              <a:gd name="connsiteX1391" fmla="*/ 8018351 w 11979625"/>
              <a:gd name="connsiteY1391" fmla="*/ 4823729 h 6654621"/>
              <a:gd name="connsiteX1392" fmla="*/ 8026337 w 11979625"/>
              <a:gd name="connsiteY1392" fmla="*/ 4831716 h 6654621"/>
              <a:gd name="connsiteX1393" fmla="*/ 8018351 w 11979625"/>
              <a:gd name="connsiteY1393" fmla="*/ 4839702 h 6654621"/>
              <a:gd name="connsiteX1394" fmla="*/ 8010364 w 11979625"/>
              <a:gd name="connsiteY1394" fmla="*/ 4831716 h 6654621"/>
              <a:gd name="connsiteX1395" fmla="*/ 8018351 w 11979625"/>
              <a:gd name="connsiteY1395" fmla="*/ 4823729 h 6654621"/>
              <a:gd name="connsiteX1396" fmla="*/ 11154027 w 11979625"/>
              <a:gd name="connsiteY1396" fmla="*/ 4819736 h 6654621"/>
              <a:gd name="connsiteX1397" fmla="*/ 11164010 w 11979625"/>
              <a:gd name="connsiteY1397" fmla="*/ 4829719 h 6654621"/>
              <a:gd name="connsiteX1398" fmla="*/ 11154027 w 11979625"/>
              <a:gd name="connsiteY1398" fmla="*/ 4839702 h 6654621"/>
              <a:gd name="connsiteX1399" fmla="*/ 11144044 w 11979625"/>
              <a:gd name="connsiteY1399" fmla="*/ 4829719 h 6654621"/>
              <a:gd name="connsiteX1400" fmla="*/ 11154027 w 11979625"/>
              <a:gd name="connsiteY1400" fmla="*/ 4819736 h 6654621"/>
              <a:gd name="connsiteX1401" fmla="*/ 5092326 w 11979625"/>
              <a:gd name="connsiteY1401" fmla="*/ 4815742 h 6654621"/>
              <a:gd name="connsiteX1402" fmla="*/ 5111307 w 11979625"/>
              <a:gd name="connsiteY1402" fmla="*/ 4834710 h 6654621"/>
              <a:gd name="connsiteX1403" fmla="*/ 5092326 w 11979625"/>
              <a:gd name="connsiteY1403" fmla="*/ 4853677 h 6654621"/>
              <a:gd name="connsiteX1404" fmla="*/ 5073365 w 11979625"/>
              <a:gd name="connsiteY1404" fmla="*/ 4834710 h 6654621"/>
              <a:gd name="connsiteX1405" fmla="*/ 5092326 w 11979625"/>
              <a:gd name="connsiteY1405" fmla="*/ 4815742 h 6654621"/>
              <a:gd name="connsiteX1406" fmla="*/ 10106804 w 11979625"/>
              <a:gd name="connsiteY1406" fmla="*/ 4812747 h 6654621"/>
              <a:gd name="connsiteX1407" fmla="*/ 10109799 w 11979625"/>
              <a:gd name="connsiteY1407" fmla="*/ 4815743 h 6654621"/>
              <a:gd name="connsiteX1408" fmla="*/ 10106804 w 11979625"/>
              <a:gd name="connsiteY1408" fmla="*/ 4818737 h 6654621"/>
              <a:gd name="connsiteX1409" fmla="*/ 10103809 w 11979625"/>
              <a:gd name="connsiteY1409" fmla="*/ 4815743 h 6654621"/>
              <a:gd name="connsiteX1410" fmla="*/ 10106804 w 11979625"/>
              <a:gd name="connsiteY1410" fmla="*/ 4812747 h 6654621"/>
              <a:gd name="connsiteX1411" fmla="*/ 8740125 w 11979625"/>
              <a:gd name="connsiteY1411" fmla="*/ 4812747 h 6654621"/>
              <a:gd name="connsiteX1412" fmla="*/ 8744118 w 11979625"/>
              <a:gd name="connsiteY1412" fmla="*/ 4816741 h 6654621"/>
              <a:gd name="connsiteX1413" fmla="*/ 8740125 w 11979625"/>
              <a:gd name="connsiteY1413" fmla="*/ 4820734 h 6654621"/>
              <a:gd name="connsiteX1414" fmla="*/ 8736131 w 11979625"/>
              <a:gd name="connsiteY1414" fmla="*/ 4816741 h 6654621"/>
              <a:gd name="connsiteX1415" fmla="*/ 8740125 w 11979625"/>
              <a:gd name="connsiteY1415" fmla="*/ 4812747 h 6654621"/>
              <a:gd name="connsiteX1416" fmla="*/ 11643197 w 11979625"/>
              <a:gd name="connsiteY1416" fmla="*/ 4807755 h 6654621"/>
              <a:gd name="connsiteX1417" fmla="*/ 11645194 w 11979625"/>
              <a:gd name="connsiteY1417" fmla="*/ 4809752 h 6654621"/>
              <a:gd name="connsiteX1418" fmla="*/ 11643197 w 11979625"/>
              <a:gd name="connsiteY1418" fmla="*/ 4811749 h 6654621"/>
              <a:gd name="connsiteX1419" fmla="*/ 11641200 w 11979625"/>
              <a:gd name="connsiteY1419" fmla="*/ 4809752 h 6654621"/>
              <a:gd name="connsiteX1420" fmla="*/ 11643197 w 11979625"/>
              <a:gd name="connsiteY1420" fmla="*/ 4807755 h 6654621"/>
              <a:gd name="connsiteX1421" fmla="*/ 125802 w 11979625"/>
              <a:gd name="connsiteY1421" fmla="*/ 4807755 h 6654621"/>
              <a:gd name="connsiteX1422" fmla="*/ 132791 w 11979625"/>
              <a:gd name="connsiteY1422" fmla="*/ 4814744 h 6654621"/>
              <a:gd name="connsiteX1423" fmla="*/ 125802 w 11979625"/>
              <a:gd name="connsiteY1423" fmla="*/ 4821732 h 6654621"/>
              <a:gd name="connsiteX1424" fmla="*/ 118814 w 11979625"/>
              <a:gd name="connsiteY1424" fmla="*/ 4814744 h 6654621"/>
              <a:gd name="connsiteX1425" fmla="*/ 125802 w 11979625"/>
              <a:gd name="connsiteY1425" fmla="*/ 4807755 h 6654621"/>
              <a:gd name="connsiteX1426" fmla="*/ 4951582 w 11979625"/>
              <a:gd name="connsiteY1426" fmla="*/ 4805760 h 6654621"/>
              <a:gd name="connsiteX1427" fmla="*/ 4959567 w 11979625"/>
              <a:gd name="connsiteY1427" fmla="*/ 4813747 h 6654621"/>
              <a:gd name="connsiteX1428" fmla="*/ 4951582 w 11979625"/>
              <a:gd name="connsiteY1428" fmla="*/ 4821733 h 6654621"/>
              <a:gd name="connsiteX1429" fmla="*/ 4943597 w 11979625"/>
              <a:gd name="connsiteY1429" fmla="*/ 4813747 h 6654621"/>
              <a:gd name="connsiteX1430" fmla="*/ 4951582 w 11979625"/>
              <a:gd name="connsiteY1430" fmla="*/ 4805760 h 6654621"/>
              <a:gd name="connsiteX1431" fmla="*/ 3864618 w 11979625"/>
              <a:gd name="connsiteY1431" fmla="*/ 4793780 h 6654621"/>
              <a:gd name="connsiteX1432" fmla="*/ 3867615 w 11979625"/>
              <a:gd name="connsiteY1432" fmla="*/ 4796775 h 6654621"/>
              <a:gd name="connsiteX1433" fmla="*/ 3864618 w 11979625"/>
              <a:gd name="connsiteY1433" fmla="*/ 4799769 h 6654621"/>
              <a:gd name="connsiteX1434" fmla="*/ 3861621 w 11979625"/>
              <a:gd name="connsiteY1434" fmla="*/ 4796775 h 6654621"/>
              <a:gd name="connsiteX1435" fmla="*/ 3864618 w 11979625"/>
              <a:gd name="connsiteY1435" fmla="*/ 4793780 h 6654621"/>
              <a:gd name="connsiteX1436" fmla="*/ 6623717 w 11979625"/>
              <a:gd name="connsiteY1436" fmla="*/ 4781800 h 6654621"/>
              <a:gd name="connsiteX1437" fmla="*/ 6636695 w 11979625"/>
              <a:gd name="connsiteY1437" fmla="*/ 4794778 h 6654621"/>
              <a:gd name="connsiteX1438" fmla="*/ 6623717 w 11979625"/>
              <a:gd name="connsiteY1438" fmla="*/ 4807756 h 6654621"/>
              <a:gd name="connsiteX1439" fmla="*/ 6610739 w 11979625"/>
              <a:gd name="connsiteY1439" fmla="*/ 4794778 h 6654621"/>
              <a:gd name="connsiteX1440" fmla="*/ 6623717 w 11979625"/>
              <a:gd name="connsiteY1440" fmla="*/ 4781800 h 6654621"/>
              <a:gd name="connsiteX1441" fmla="*/ 1446661 w 11979625"/>
              <a:gd name="connsiteY1441" fmla="*/ 4780802 h 6654621"/>
              <a:gd name="connsiteX1442" fmla="*/ 1452650 w 11979625"/>
              <a:gd name="connsiteY1442" fmla="*/ 4786791 h 6654621"/>
              <a:gd name="connsiteX1443" fmla="*/ 1446661 w 11979625"/>
              <a:gd name="connsiteY1443" fmla="*/ 4792781 h 6654621"/>
              <a:gd name="connsiteX1444" fmla="*/ 1440672 w 11979625"/>
              <a:gd name="connsiteY1444" fmla="*/ 4786791 h 6654621"/>
              <a:gd name="connsiteX1445" fmla="*/ 1446661 w 11979625"/>
              <a:gd name="connsiteY1445" fmla="*/ 4780802 h 6654621"/>
              <a:gd name="connsiteX1446" fmla="*/ 2539874 w 11979625"/>
              <a:gd name="connsiteY1446" fmla="*/ 4764829 h 6654621"/>
              <a:gd name="connsiteX1447" fmla="*/ 2564834 w 11979625"/>
              <a:gd name="connsiteY1447" fmla="*/ 4790785 h 6654621"/>
              <a:gd name="connsiteX1448" fmla="*/ 2539874 w 11979625"/>
              <a:gd name="connsiteY1448" fmla="*/ 4816741 h 6654621"/>
              <a:gd name="connsiteX1449" fmla="*/ 2514913 w 11979625"/>
              <a:gd name="connsiteY1449" fmla="*/ 4790785 h 6654621"/>
              <a:gd name="connsiteX1450" fmla="*/ 2539874 w 11979625"/>
              <a:gd name="connsiteY1450" fmla="*/ 4764829 h 6654621"/>
              <a:gd name="connsiteX1451" fmla="*/ 7071958 w 11979625"/>
              <a:gd name="connsiteY1451" fmla="*/ 4737874 h 6654621"/>
              <a:gd name="connsiteX1452" fmla="*/ 7089927 w 11979625"/>
              <a:gd name="connsiteY1452" fmla="*/ 4755845 h 6654621"/>
              <a:gd name="connsiteX1453" fmla="*/ 7071958 w 11979625"/>
              <a:gd name="connsiteY1453" fmla="*/ 4773814 h 6654621"/>
              <a:gd name="connsiteX1454" fmla="*/ 7053987 w 11979625"/>
              <a:gd name="connsiteY1454" fmla="*/ 4755845 h 6654621"/>
              <a:gd name="connsiteX1455" fmla="*/ 7071958 w 11979625"/>
              <a:gd name="connsiteY1455" fmla="*/ 4737874 h 6654621"/>
              <a:gd name="connsiteX1456" fmla="*/ 11112098 w 11979625"/>
              <a:gd name="connsiteY1456" fmla="*/ 4724896 h 6654621"/>
              <a:gd name="connsiteX1457" fmla="*/ 11117089 w 11979625"/>
              <a:gd name="connsiteY1457" fmla="*/ 4729887 h 6654621"/>
              <a:gd name="connsiteX1458" fmla="*/ 11112098 w 11979625"/>
              <a:gd name="connsiteY1458" fmla="*/ 4734879 h 6654621"/>
              <a:gd name="connsiteX1459" fmla="*/ 11107106 w 11979625"/>
              <a:gd name="connsiteY1459" fmla="*/ 4729887 h 6654621"/>
              <a:gd name="connsiteX1460" fmla="*/ 11112098 w 11979625"/>
              <a:gd name="connsiteY1460" fmla="*/ 4724896 h 6654621"/>
              <a:gd name="connsiteX1461" fmla="*/ 10230595 w 11979625"/>
              <a:gd name="connsiteY1461" fmla="*/ 4697942 h 6654621"/>
              <a:gd name="connsiteX1462" fmla="*/ 10244571 w 11979625"/>
              <a:gd name="connsiteY1462" fmla="*/ 4711919 h 6654621"/>
              <a:gd name="connsiteX1463" fmla="*/ 10230595 w 11979625"/>
              <a:gd name="connsiteY1463" fmla="*/ 4725895 h 6654621"/>
              <a:gd name="connsiteX1464" fmla="*/ 10216619 w 11979625"/>
              <a:gd name="connsiteY1464" fmla="*/ 4711919 h 6654621"/>
              <a:gd name="connsiteX1465" fmla="*/ 10230595 w 11979625"/>
              <a:gd name="connsiteY1465" fmla="*/ 4697942 h 6654621"/>
              <a:gd name="connsiteX1466" fmla="*/ 4247786 w 11979625"/>
              <a:gd name="connsiteY1466" fmla="*/ 4691952 h 6654621"/>
              <a:gd name="connsiteX1467" fmla="*/ 4273743 w 11979625"/>
              <a:gd name="connsiteY1467" fmla="*/ 4717908 h 6654621"/>
              <a:gd name="connsiteX1468" fmla="*/ 4247786 w 11979625"/>
              <a:gd name="connsiteY1468" fmla="*/ 4743864 h 6654621"/>
              <a:gd name="connsiteX1469" fmla="*/ 4221825 w 11979625"/>
              <a:gd name="connsiteY1469" fmla="*/ 4717908 h 6654621"/>
              <a:gd name="connsiteX1470" fmla="*/ 4247786 w 11979625"/>
              <a:gd name="connsiteY1470" fmla="*/ 4691952 h 6654621"/>
              <a:gd name="connsiteX1471" fmla="*/ 11319746 w 11979625"/>
              <a:gd name="connsiteY1471" fmla="*/ 4675980 h 6654621"/>
              <a:gd name="connsiteX1472" fmla="*/ 11335718 w 11979625"/>
              <a:gd name="connsiteY1472" fmla="*/ 4691953 h 6654621"/>
              <a:gd name="connsiteX1473" fmla="*/ 11319746 w 11979625"/>
              <a:gd name="connsiteY1473" fmla="*/ 4707925 h 6654621"/>
              <a:gd name="connsiteX1474" fmla="*/ 11303773 w 11979625"/>
              <a:gd name="connsiteY1474" fmla="*/ 4691953 h 6654621"/>
              <a:gd name="connsiteX1475" fmla="*/ 11319746 w 11979625"/>
              <a:gd name="connsiteY1475" fmla="*/ 4675980 h 6654621"/>
              <a:gd name="connsiteX1476" fmla="*/ 10078853 w 11979625"/>
              <a:gd name="connsiteY1476" fmla="*/ 4672985 h 6654621"/>
              <a:gd name="connsiteX1477" fmla="*/ 10083844 w 11979625"/>
              <a:gd name="connsiteY1477" fmla="*/ 4677977 h 6654621"/>
              <a:gd name="connsiteX1478" fmla="*/ 10078853 w 11979625"/>
              <a:gd name="connsiteY1478" fmla="*/ 4682968 h 6654621"/>
              <a:gd name="connsiteX1479" fmla="*/ 10073861 w 11979625"/>
              <a:gd name="connsiteY1479" fmla="*/ 4677977 h 6654621"/>
              <a:gd name="connsiteX1480" fmla="*/ 10078853 w 11979625"/>
              <a:gd name="connsiteY1480" fmla="*/ 4672985 h 6654621"/>
              <a:gd name="connsiteX1481" fmla="*/ 3278613 w 11979625"/>
              <a:gd name="connsiteY1481" fmla="*/ 4658010 h 6654621"/>
              <a:gd name="connsiteX1482" fmla="*/ 3282604 w 11979625"/>
              <a:gd name="connsiteY1482" fmla="*/ 4662004 h 6654621"/>
              <a:gd name="connsiteX1483" fmla="*/ 3278613 w 11979625"/>
              <a:gd name="connsiteY1483" fmla="*/ 4665996 h 6654621"/>
              <a:gd name="connsiteX1484" fmla="*/ 3274623 w 11979625"/>
              <a:gd name="connsiteY1484" fmla="*/ 4662004 h 6654621"/>
              <a:gd name="connsiteX1485" fmla="*/ 3278613 w 11979625"/>
              <a:gd name="connsiteY1485" fmla="*/ 4658010 h 6654621"/>
              <a:gd name="connsiteX1486" fmla="*/ 11023249 w 11979625"/>
              <a:gd name="connsiteY1486" fmla="*/ 4653018 h 6654621"/>
              <a:gd name="connsiteX1487" fmla="*/ 11034231 w 11979625"/>
              <a:gd name="connsiteY1487" fmla="*/ 4664000 h 6654621"/>
              <a:gd name="connsiteX1488" fmla="*/ 11023249 w 11979625"/>
              <a:gd name="connsiteY1488" fmla="*/ 4674981 h 6654621"/>
              <a:gd name="connsiteX1489" fmla="*/ 11012268 w 11979625"/>
              <a:gd name="connsiteY1489" fmla="*/ 4664000 h 6654621"/>
              <a:gd name="connsiteX1490" fmla="*/ 11023249 w 11979625"/>
              <a:gd name="connsiteY1490" fmla="*/ 4653018 h 6654621"/>
              <a:gd name="connsiteX1491" fmla="*/ 2655684 w 11979625"/>
              <a:gd name="connsiteY1491" fmla="*/ 4641039 h 6654621"/>
              <a:gd name="connsiteX1492" fmla="*/ 2670659 w 11979625"/>
              <a:gd name="connsiteY1492" fmla="*/ 4656014 h 6654621"/>
              <a:gd name="connsiteX1493" fmla="*/ 2655684 w 11979625"/>
              <a:gd name="connsiteY1493" fmla="*/ 4670989 h 6654621"/>
              <a:gd name="connsiteX1494" fmla="*/ 2640714 w 11979625"/>
              <a:gd name="connsiteY1494" fmla="*/ 4656014 h 6654621"/>
              <a:gd name="connsiteX1495" fmla="*/ 2655684 w 11979625"/>
              <a:gd name="connsiteY1495" fmla="*/ 4641039 h 6654621"/>
              <a:gd name="connsiteX1496" fmla="*/ 3816693 w 11979625"/>
              <a:gd name="connsiteY1496" fmla="*/ 4637046 h 6654621"/>
              <a:gd name="connsiteX1497" fmla="*/ 3829674 w 11979625"/>
              <a:gd name="connsiteY1497" fmla="*/ 4650024 h 6654621"/>
              <a:gd name="connsiteX1498" fmla="*/ 3816693 w 11979625"/>
              <a:gd name="connsiteY1498" fmla="*/ 4663002 h 6654621"/>
              <a:gd name="connsiteX1499" fmla="*/ 3803714 w 11979625"/>
              <a:gd name="connsiteY1499" fmla="*/ 4650024 h 6654621"/>
              <a:gd name="connsiteX1500" fmla="*/ 3816693 w 11979625"/>
              <a:gd name="connsiteY1500" fmla="*/ 4637046 h 6654621"/>
              <a:gd name="connsiteX1501" fmla="*/ 11902756 w 11979625"/>
              <a:gd name="connsiteY1501" fmla="*/ 4636048 h 6654621"/>
              <a:gd name="connsiteX1502" fmla="*/ 11939693 w 11979625"/>
              <a:gd name="connsiteY1502" fmla="*/ 4672985 h 6654621"/>
              <a:gd name="connsiteX1503" fmla="*/ 11902756 w 11979625"/>
              <a:gd name="connsiteY1503" fmla="*/ 4709922 h 6654621"/>
              <a:gd name="connsiteX1504" fmla="*/ 11865818 w 11979625"/>
              <a:gd name="connsiteY1504" fmla="*/ 4672985 h 6654621"/>
              <a:gd name="connsiteX1505" fmla="*/ 11902756 w 11979625"/>
              <a:gd name="connsiteY1505" fmla="*/ 4636048 h 6654621"/>
              <a:gd name="connsiteX1506" fmla="*/ 3646964 w 11979625"/>
              <a:gd name="connsiteY1506" fmla="*/ 4595117 h 6654621"/>
              <a:gd name="connsiteX1507" fmla="*/ 3651954 w 11979625"/>
              <a:gd name="connsiteY1507" fmla="*/ 4600109 h 6654621"/>
              <a:gd name="connsiteX1508" fmla="*/ 3646964 w 11979625"/>
              <a:gd name="connsiteY1508" fmla="*/ 4605100 h 6654621"/>
              <a:gd name="connsiteX1509" fmla="*/ 3641970 w 11979625"/>
              <a:gd name="connsiteY1509" fmla="*/ 4600109 h 6654621"/>
              <a:gd name="connsiteX1510" fmla="*/ 3646964 w 11979625"/>
              <a:gd name="connsiteY1510" fmla="*/ 4595117 h 6654621"/>
              <a:gd name="connsiteX1511" fmla="*/ 11657173 w 11979625"/>
              <a:gd name="connsiteY1511" fmla="*/ 4579143 h 6654621"/>
              <a:gd name="connsiteX1512" fmla="*/ 11664162 w 11979625"/>
              <a:gd name="connsiteY1512" fmla="*/ 4586132 h 6654621"/>
              <a:gd name="connsiteX1513" fmla="*/ 11657173 w 11979625"/>
              <a:gd name="connsiteY1513" fmla="*/ 4593119 h 6654621"/>
              <a:gd name="connsiteX1514" fmla="*/ 11650185 w 11979625"/>
              <a:gd name="connsiteY1514" fmla="*/ 4586132 h 6654621"/>
              <a:gd name="connsiteX1515" fmla="*/ 11657173 w 11979625"/>
              <a:gd name="connsiteY1515" fmla="*/ 4579143 h 6654621"/>
              <a:gd name="connsiteX1516" fmla="*/ 10376347 w 11979625"/>
              <a:gd name="connsiteY1516" fmla="*/ 4576149 h 6654621"/>
              <a:gd name="connsiteX1517" fmla="*/ 10384334 w 11979625"/>
              <a:gd name="connsiteY1517" fmla="*/ 4584136 h 6654621"/>
              <a:gd name="connsiteX1518" fmla="*/ 10376347 w 11979625"/>
              <a:gd name="connsiteY1518" fmla="*/ 4592122 h 6654621"/>
              <a:gd name="connsiteX1519" fmla="*/ 10368361 w 11979625"/>
              <a:gd name="connsiteY1519" fmla="*/ 4584136 h 6654621"/>
              <a:gd name="connsiteX1520" fmla="*/ 10376347 w 11979625"/>
              <a:gd name="connsiteY1520" fmla="*/ 4576149 h 6654621"/>
              <a:gd name="connsiteX1521" fmla="*/ 6278304 w 11979625"/>
              <a:gd name="connsiteY1521" fmla="*/ 4572156 h 6654621"/>
              <a:gd name="connsiteX1522" fmla="*/ 6293279 w 11979625"/>
              <a:gd name="connsiteY1522" fmla="*/ 4587131 h 6654621"/>
              <a:gd name="connsiteX1523" fmla="*/ 6278304 w 11979625"/>
              <a:gd name="connsiteY1523" fmla="*/ 4602106 h 6654621"/>
              <a:gd name="connsiteX1524" fmla="*/ 6263329 w 11979625"/>
              <a:gd name="connsiteY1524" fmla="*/ 4587131 h 6654621"/>
              <a:gd name="connsiteX1525" fmla="*/ 6278304 w 11979625"/>
              <a:gd name="connsiteY1525" fmla="*/ 4572156 h 6654621"/>
              <a:gd name="connsiteX1526" fmla="*/ 5729257 w 11979625"/>
              <a:gd name="connsiteY1526" fmla="*/ 4568162 h 6654621"/>
              <a:gd name="connsiteX1527" fmla="*/ 5732249 w 11979625"/>
              <a:gd name="connsiteY1527" fmla="*/ 4571158 h 6654621"/>
              <a:gd name="connsiteX1528" fmla="*/ 5729257 w 11979625"/>
              <a:gd name="connsiteY1528" fmla="*/ 4574152 h 6654621"/>
              <a:gd name="connsiteX1529" fmla="*/ 5726259 w 11979625"/>
              <a:gd name="connsiteY1529" fmla="*/ 4571158 h 6654621"/>
              <a:gd name="connsiteX1530" fmla="*/ 5729257 w 11979625"/>
              <a:gd name="connsiteY1530" fmla="*/ 4568162 h 6654621"/>
              <a:gd name="connsiteX1531" fmla="*/ 6408083 w 11979625"/>
              <a:gd name="connsiteY1531" fmla="*/ 4563171 h 6654621"/>
              <a:gd name="connsiteX1532" fmla="*/ 6417067 w 11979625"/>
              <a:gd name="connsiteY1532" fmla="*/ 4572156 h 6654621"/>
              <a:gd name="connsiteX1533" fmla="*/ 6408083 w 11979625"/>
              <a:gd name="connsiteY1533" fmla="*/ 4581141 h 6654621"/>
              <a:gd name="connsiteX1534" fmla="*/ 6399098 w 11979625"/>
              <a:gd name="connsiteY1534" fmla="*/ 4572156 h 6654621"/>
              <a:gd name="connsiteX1535" fmla="*/ 6408083 w 11979625"/>
              <a:gd name="connsiteY1535" fmla="*/ 4563171 h 6654621"/>
              <a:gd name="connsiteX1536" fmla="*/ 7918519 w 11979625"/>
              <a:gd name="connsiteY1536" fmla="*/ 4558179 h 6654621"/>
              <a:gd name="connsiteX1537" fmla="*/ 7956455 w 11979625"/>
              <a:gd name="connsiteY1537" fmla="*/ 4596116 h 6654621"/>
              <a:gd name="connsiteX1538" fmla="*/ 7918519 w 11979625"/>
              <a:gd name="connsiteY1538" fmla="*/ 4634052 h 6654621"/>
              <a:gd name="connsiteX1539" fmla="*/ 7880584 w 11979625"/>
              <a:gd name="connsiteY1539" fmla="*/ 4596116 h 6654621"/>
              <a:gd name="connsiteX1540" fmla="*/ 7918519 w 11979625"/>
              <a:gd name="connsiteY1540" fmla="*/ 4558179 h 6654621"/>
              <a:gd name="connsiteX1541" fmla="*/ 4415512 w 11979625"/>
              <a:gd name="connsiteY1541" fmla="*/ 4556184 h 6654621"/>
              <a:gd name="connsiteX1542" fmla="*/ 4426487 w 11979625"/>
              <a:gd name="connsiteY1542" fmla="*/ 4567165 h 6654621"/>
              <a:gd name="connsiteX1543" fmla="*/ 4415512 w 11979625"/>
              <a:gd name="connsiteY1543" fmla="*/ 4578146 h 6654621"/>
              <a:gd name="connsiteX1544" fmla="*/ 4404531 w 11979625"/>
              <a:gd name="connsiteY1544" fmla="*/ 4567165 h 6654621"/>
              <a:gd name="connsiteX1545" fmla="*/ 4415512 w 11979625"/>
              <a:gd name="connsiteY1545" fmla="*/ 4556184 h 6654621"/>
              <a:gd name="connsiteX1546" fmla="*/ 8179077 w 11979625"/>
              <a:gd name="connsiteY1546" fmla="*/ 4555184 h 6654621"/>
              <a:gd name="connsiteX1547" fmla="*/ 8195050 w 11979625"/>
              <a:gd name="connsiteY1547" fmla="*/ 4571157 h 6654621"/>
              <a:gd name="connsiteX1548" fmla="*/ 8179077 w 11979625"/>
              <a:gd name="connsiteY1548" fmla="*/ 4587130 h 6654621"/>
              <a:gd name="connsiteX1549" fmla="*/ 8163104 w 11979625"/>
              <a:gd name="connsiteY1549" fmla="*/ 4571157 h 6654621"/>
              <a:gd name="connsiteX1550" fmla="*/ 8179077 w 11979625"/>
              <a:gd name="connsiteY1550" fmla="*/ 4555184 h 6654621"/>
              <a:gd name="connsiteX1551" fmla="*/ 9570714 w 11979625"/>
              <a:gd name="connsiteY1551" fmla="*/ 4547198 h 6654621"/>
              <a:gd name="connsiteX1552" fmla="*/ 9588684 w 11979625"/>
              <a:gd name="connsiteY1552" fmla="*/ 4565168 h 6654621"/>
              <a:gd name="connsiteX1553" fmla="*/ 9570714 w 11979625"/>
              <a:gd name="connsiteY1553" fmla="*/ 4583137 h 6654621"/>
              <a:gd name="connsiteX1554" fmla="*/ 9552745 w 11979625"/>
              <a:gd name="connsiteY1554" fmla="*/ 4565168 h 6654621"/>
              <a:gd name="connsiteX1555" fmla="*/ 9570714 w 11979625"/>
              <a:gd name="connsiteY1555" fmla="*/ 4547198 h 6654621"/>
              <a:gd name="connsiteX1556" fmla="*/ 9847246 w 11979625"/>
              <a:gd name="connsiteY1556" fmla="*/ 4535219 h 6654621"/>
              <a:gd name="connsiteX1557" fmla="*/ 9869208 w 11979625"/>
              <a:gd name="connsiteY1557" fmla="*/ 4558181 h 6654621"/>
              <a:gd name="connsiteX1558" fmla="*/ 9847246 w 11979625"/>
              <a:gd name="connsiteY1558" fmla="*/ 4581142 h 6654621"/>
              <a:gd name="connsiteX1559" fmla="*/ 9825283 w 11979625"/>
              <a:gd name="connsiteY1559" fmla="*/ 4558181 h 6654621"/>
              <a:gd name="connsiteX1560" fmla="*/ 9847246 w 11979625"/>
              <a:gd name="connsiteY1560" fmla="*/ 4535219 h 6654621"/>
              <a:gd name="connsiteX1561" fmla="*/ 10547057 w 11979625"/>
              <a:gd name="connsiteY1561" fmla="*/ 4533221 h 6654621"/>
              <a:gd name="connsiteX1562" fmla="*/ 10564028 w 11979625"/>
              <a:gd name="connsiteY1562" fmla="*/ 4550192 h 6654621"/>
              <a:gd name="connsiteX1563" fmla="*/ 10547057 w 11979625"/>
              <a:gd name="connsiteY1563" fmla="*/ 4567163 h 6654621"/>
              <a:gd name="connsiteX1564" fmla="*/ 10530087 w 11979625"/>
              <a:gd name="connsiteY1564" fmla="*/ 4550192 h 6654621"/>
              <a:gd name="connsiteX1565" fmla="*/ 10547057 w 11979625"/>
              <a:gd name="connsiteY1565" fmla="*/ 4533221 h 6654621"/>
              <a:gd name="connsiteX1566" fmla="*/ 10852539 w 11979625"/>
              <a:gd name="connsiteY1566" fmla="*/ 4526233 h 6654621"/>
              <a:gd name="connsiteX1567" fmla="*/ 10863520 w 11979625"/>
              <a:gd name="connsiteY1567" fmla="*/ 4537214 h 6654621"/>
              <a:gd name="connsiteX1568" fmla="*/ 10852539 w 11979625"/>
              <a:gd name="connsiteY1568" fmla="*/ 4548195 h 6654621"/>
              <a:gd name="connsiteX1569" fmla="*/ 10841558 w 11979625"/>
              <a:gd name="connsiteY1569" fmla="*/ 4537214 h 6654621"/>
              <a:gd name="connsiteX1570" fmla="*/ 10852539 w 11979625"/>
              <a:gd name="connsiteY1570" fmla="*/ 4526233 h 6654621"/>
              <a:gd name="connsiteX1571" fmla="*/ 6878284 w 11979625"/>
              <a:gd name="connsiteY1571" fmla="*/ 4517249 h 6654621"/>
              <a:gd name="connsiteX1572" fmla="*/ 6884274 w 11979625"/>
              <a:gd name="connsiteY1572" fmla="*/ 4523238 h 6654621"/>
              <a:gd name="connsiteX1573" fmla="*/ 6878284 w 11979625"/>
              <a:gd name="connsiteY1573" fmla="*/ 4529229 h 6654621"/>
              <a:gd name="connsiteX1574" fmla="*/ 6872295 w 11979625"/>
              <a:gd name="connsiteY1574" fmla="*/ 4523238 h 6654621"/>
              <a:gd name="connsiteX1575" fmla="*/ 6878284 w 11979625"/>
              <a:gd name="connsiteY1575" fmla="*/ 4517249 h 6654621"/>
              <a:gd name="connsiteX1576" fmla="*/ 4150945 w 11979625"/>
              <a:gd name="connsiteY1576" fmla="*/ 4503273 h 6654621"/>
              <a:gd name="connsiteX1577" fmla="*/ 4160932 w 11979625"/>
              <a:gd name="connsiteY1577" fmla="*/ 4513256 h 6654621"/>
              <a:gd name="connsiteX1578" fmla="*/ 4150945 w 11979625"/>
              <a:gd name="connsiteY1578" fmla="*/ 4523239 h 6654621"/>
              <a:gd name="connsiteX1579" fmla="*/ 4140960 w 11979625"/>
              <a:gd name="connsiteY1579" fmla="*/ 4513256 h 6654621"/>
              <a:gd name="connsiteX1580" fmla="*/ 4150945 w 11979625"/>
              <a:gd name="connsiteY1580" fmla="*/ 4503273 h 6654621"/>
              <a:gd name="connsiteX1581" fmla="*/ 3103940 w 11979625"/>
              <a:gd name="connsiteY1581" fmla="*/ 4497282 h 6654621"/>
              <a:gd name="connsiteX1582" fmla="*/ 3105938 w 11979625"/>
              <a:gd name="connsiteY1582" fmla="*/ 4499279 h 6654621"/>
              <a:gd name="connsiteX1583" fmla="*/ 3103940 w 11979625"/>
              <a:gd name="connsiteY1583" fmla="*/ 4501276 h 6654621"/>
              <a:gd name="connsiteX1584" fmla="*/ 3101943 w 11979625"/>
              <a:gd name="connsiteY1584" fmla="*/ 4499279 h 6654621"/>
              <a:gd name="connsiteX1585" fmla="*/ 3103940 w 11979625"/>
              <a:gd name="connsiteY1585" fmla="*/ 4497282 h 6654621"/>
              <a:gd name="connsiteX1586" fmla="*/ 10575012 w 11979625"/>
              <a:gd name="connsiteY1586" fmla="*/ 4492292 h 6654621"/>
              <a:gd name="connsiteX1587" fmla="*/ 10579004 w 11979625"/>
              <a:gd name="connsiteY1587" fmla="*/ 4496286 h 6654621"/>
              <a:gd name="connsiteX1588" fmla="*/ 10575012 w 11979625"/>
              <a:gd name="connsiteY1588" fmla="*/ 4500279 h 6654621"/>
              <a:gd name="connsiteX1589" fmla="*/ 10571018 w 11979625"/>
              <a:gd name="connsiteY1589" fmla="*/ 4496286 h 6654621"/>
              <a:gd name="connsiteX1590" fmla="*/ 10575012 w 11979625"/>
              <a:gd name="connsiteY1590" fmla="*/ 4492292 h 6654621"/>
              <a:gd name="connsiteX1591" fmla="*/ 4641141 w 11979625"/>
              <a:gd name="connsiteY1591" fmla="*/ 4491293 h 6654621"/>
              <a:gd name="connsiteX1592" fmla="*/ 4643141 w 11979625"/>
              <a:gd name="connsiteY1592" fmla="*/ 4493290 h 6654621"/>
              <a:gd name="connsiteX1593" fmla="*/ 4641141 w 11979625"/>
              <a:gd name="connsiteY1593" fmla="*/ 4495286 h 6654621"/>
              <a:gd name="connsiteX1594" fmla="*/ 4639144 w 11979625"/>
              <a:gd name="connsiteY1594" fmla="*/ 4493290 h 6654621"/>
              <a:gd name="connsiteX1595" fmla="*/ 4641141 w 11979625"/>
              <a:gd name="connsiteY1595" fmla="*/ 4491293 h 6654621"/>
              <a:gd name="connsiteX1596" fmla="*/ 882486 w 11979625"/>
              <a:gd name="connsiteY1596" fmla="*/ 4481310 h 6654621"/>
              <a:gd name="connsiteX1597" fmla="*/ 900456 w 11979625"/>
              <a:gd name="connsiteY1597" fmla="*/ 4499280 h 6654621"/>
              <a:gd name="connsiteX1598" fmla="*/ 882486 w 11979625"/>
              <a:gd name="connsiteY1598" fmla="*/ 4517249 h 6654621"/>
              <a:gd name="connsiteX1599" fmla="*/ 864517 w 11979625"/>
              <a:gd name="connsiteY1599" fmla="*/ 4499280 h 6654621"/>
              <a:gd name="connsiteX1600" fmla="*/ 882486 w 11979625"/>
              <a:gd name="connsiteY1600" fmla="*/ 4481310 h 6654621"/>
              <a:gd name="connsiteX1601" fmla="*/ 49948 w 11979625"/>
              <a:gd name="connsiteY1601" fmla="*/ 4472326 h 6654621"/>
              <a:gd name="connsiteX1602" fmla="*/ 57934 w 11979625"/>
              <a:gd name="connsiteY1602" fmla="*/ 4480313 h 6654621"/>
              <a:gd name="connsiteX1603" fmla="*/ 49948 w 11979625"/>
              <a:gd name="connsiteY1603" fmla="*/ 4488299 h 6654621"/>
              <a:gd name="connsiteX1604" fmla="*/ 41961 w 11979625"/>
              <a:gd name="connsiteY1604" fmla="*/ 4480313 h 6654621"/>
              <a:gd name="connsiteX1605" fmla="*/ 49948 w 11979625"/>
              <a:gd name="connsiteY1605" fmla="*/ 4472326 h 6654621"/>
              <a:gd name="connsiteX1606" fmla="*/ 8763086 w 11979625"/>
              <a:gd name="connsiteY1606" fmla="*/ 4457351 h 6654621"/>
              <a:gd name="connsiteX1607" fmla="*/ 8768077 w 11979625"/>
              <a:gd name="connsiteY1607" fmla="*/ 4462343 h 6654621"/>
              <a:gd name="connsiteX1608" fmla="*/ 8763086 w 11979625"/>
              <a:gd name="connsiteY1608" fmla="*/ 4467334 h 6654621"/>
              <a:gd name="connsiteX1609" fmla="*/ 8758094 w 11979625"/>
              <a:gd name="connsiteY1609" fmla="*/ 4462343 h 6654621"/>
              <a:gd name="connsiteX1610" fmla="*/ 8763086 w 11979625"/>
              <a:gd name="connsiteY1610" fmla="*/ 4457351 h 6654621"/>
              <a:gd name="connsiteX1611" fmla="*/ 8415675 w 11979625"/>
              <a:gd name="connsiteY1611" fmla="*/ 4449363 h 6654621"/>
              <a:gd name="connsiteX1612" fmla="*/ 8420666 w 11979625"/>
              <a:gd name="connsiteY1612" fmla="*/ 4454355 h 6654621"/>
              <a:gd name="connsiteX1613" fmla="*/ 8415675 w 11979625"/>
              <a:gd name="connsiteY1613" fmla="*/ 4459346 h 6654621"/>
              <a:gd name="connsiteX1614" fmla="*/ 8410683 w 11979625"/>
              <a:gd name="connsiteY1614" fmla="*/ 4454355 h 6654621"/>
              <a:gd name="connsiteX1615" fmla="*/ 8415675 w 11979625"/>
              <a:gd name="connsiteY1615" fmla="*/ 4449363 h 6654621"/>
              <a:gd name="connsiteX1616" fmla="*/ 7401396 w 11979625"/>
              <a:gd name="connsiteY1616" fmla="*/ 4435388 h 6654621"/>
              <a:gd name="connsiteX1617" fmla="*/ 7417369 w 11979625"/>
              <a:gd name="connsiteY1617" fmla="*/ 4451361 h 6654621"/>
              <a:gd name="connsiteX1618" fmla="*/ 7401396 w 11979625"/>
              <a:gd name="connsiteY1618" fmla="*/ 4467334 h 6654621"/>
              <a:gd name="connsiteX1619" fmla="*/ 7385423 w 11979625"/>
              <a:gd name="connsiteY1619" fmla="*/ 4451361 h 6654621"/>
              <a:gd name="connsiteX1620" fmla="*/ 7401396 w 11979625"/>
              <a:gd name="connsiteY1620" fmla="*/ 4435388 h 6654621"/>
              <a:gd name="connsiteX1621" fmla="*/ 5050426 w 11979625"/>
              <a:gd name="connsiteY1621" fmla="*/ 4433391 h 6654621"/>
              <a:gd name="connsiteX1622" fmla="*/ 5060409 w 11979625"/>
              <a:gd name="connsiteY1622" fmla="*/ 4443374 h 6654621"/>
              <a:gd name="connsiteX1623" fmla="*/ 5050426 w 11979625"/>
              <a:gd name="connsiteY1623" fmla="*/ 4453357 h 6654621"/>
              <a:gd name="connsiteX1624" fmla="*/ 5040444 w 11979625"/>
              <a:gd name="connsiteY1624" fmla="*/ 4443374 h 6654621"/>
              <a:gd name="connsiteX1625" fmla="*/ 5050426 w 11979625"/>
              <a:gd name="connsiteY1625" fmla="*/ 4433391 h 6654621"/>
              <a:gd name="connsiteX1626" fmla="*/ 6075647 w 11979625"/>
              <a:gd name="connsiteY1626" fmla="*/ 4420413 h 6654621"/>
              <a:gd name="connsiteX1627" fmla="*/ 6081638 w 11979625"/>
              <a:gd name="connsiteY1627" fmla="*/ 4426403 h 6654621"/>
              <a:gd name="connsiteX1628" fmla="*/ 6075647 w 11979625"/>
              <a:gd name="connsiteY1628" fmla="*/ 4432393 h 6654621"/>
              <a:gd name="connsiteX1629" fmla="*/ 6069658 w 11979625"/>
              <a:gd name="connsiteY1629" fmla="*/ 4426403 h 6654621"/>
              <a:gd name="connsiteX1630" fmla="*/ 6075647 w 11979625"/>
              <a:gd name="connsiteY1630" fmla="*/ 4420413 h 6654621"/>
              <a:gd name="connsiteX1631" fmla="*/ 9223305 w 11979625"/>
              <a:gd name="connsiteY1631" fmla="*/ 4394458 h 6654621"/>
              <a:gd name="connsiteX1632" fmla="*/ 9229295 w 11979625"/>
              <a:gd name="connsiteY1632" fmla="*/ 4400447 h 6654621"/>
              <a:gd name="connsiteX1633" fmla="*/ 9223305 w 11979625"/>
              <a:gd name="connsiteY1633" fmla="*/ 4406438 h 6654621"/>
              <a:gd name="connsiteX1634" fmla="*/ 9217315 w 11979625"/>
              <a:gd name="connsiteY1634" fmla="*/ 4400447 h 6654621"/>
              <a:gd name="connsiteX1635" fmla="*/ 9223305 w 11979625"/>
              <a:gd name="connsiteY1635" fmla="*/ 4394458 h 6654621"/>
              <a:gd name="connsiteX1636" fmla="*/ 6514902 w 11979625"/>
              <a:gd name="connsiteY1636" fmla="*/ 4393459 h 6654621"/>
              <a:gd name="connsiteX1637" fmla="*/ 6529877 w 11979625"/>
              <a:gd name="connsiteY1637" fmla="*/ 4408434 h 6654621"/>
              <a:gd name="connsiteX1638" fmla="*/ 6514902 w 11979625"/>
              <a:gd name="connsiteY1638" fmla="*/ 4423409 h 6654621"/>
              <a:gd name="connsiteX1639" fmla="*/ 6499927 w 11979625"/>
              <a:gd name="connsiteY1639" fmla="*/ 4408434 h 6654621"/>
              <a:gd name="connsiteX1640" fmla="*/ 6514902 w 11979625"/>
              <a:gd name="connsiteY1640" fmla="*/ 4393459 h 6654621"/>
              <a:gd name="connsiteX1641" fmla="*/ 1153137 w 11979625"/>
              <a:gd name="connsiteY1641" fmla="*/ 4389466 h 6654621"/>
              <a:gd name="connsiteX1642" fmla="*/ 1188077 w 11979625"/>
              <a:gd name="connsiteY1642" fmla="*/ 4424407 h 6654621"/>
              <a:gd name="connsiteX1643" fmla="*/ 1153137 w 11979625"/>
              <a:gd name="connsiteY1643" fmla="*/ 4459347 h 6654621"/>
              <a:gd name="connsiteX1644" fmla="*/ 1118197 w 11979625"/>
              <a:gd name="connsiteY1644" fmla="*/ 4424407 h 6654621"/>
              <a:gd name="connsiteX1645" fmla="*/ 1153137 w 11979625"/>
              <a:gd name="connsiteY1645" fmla="*/ 4389466 h 6654621"/>
              <a:gd name="connsiteX1646" fmla="*/ 1846993 w 11979625"/>
              <a:gd name="connsiteY1646" fmla="*/ 4371497 h 6654621"/>
              <a:gd name="connsiteX1647" fmla="*/ 1859971 w 11979625"/>
              <a:gd name="connsiteY1647" fmla="*/ 4384475 h 6654621"/>
              <a:gd name="connsiteX1648" fmla="*/ 1846993 w 11979625"/>
              <a:gd name="connsiteY1648" fmla="*/ 4397453 h 6654621"/>
              <a:gd name="connsiteX1649" fmla="*/ 1834016 w 11979625"/>
              <a:gd name="connsiteY1649" fmla="*/ 4384475 h 6654621"/>
              <a:gd name="connsiteX1650" fmla="*/ 1846993 w 11979625"/>
              <a:gd name="connsiteY1650" fmla="*/ 4371497 h 6654621"/>
              <a:gd name="connsiteX1651" fmla="*/ 6701586 w 11979625"/>
              <a:gd name="connsiteY1651" fmla="*/ 4364508 h 6654621"/>
              <a:gd name="connsiteX1652" fmla="*/ 6713565 w 11979625"/>
              <a:gd name="connsiteY1652" fmla="*/ 4377486 h 6654621"/>
              <a:gd name="connsiteX1653" fmla="*/ 6701586 w 11979625"/>
              <a:gd name="connsiteY1653" fmla="*/ 4390464 h 6654621"/>
              <a:gd name="connsiteX1654" fmla="*/ 6689605 w 11979625"/>
              <a:gd name="connsiteY1654" fmla="*/ 4377486 h 6654621"/>
              <a:gd name="connsiteX1655" fmla="*/ 6701586 w 11979625"/>
              <a:gd name="connsiteY1655" fmla="*/ 4364508 h 6654621"/>
              <a:gd name="connsiteX1656" fmla="*/ 3389277 w 11979625"/>
              <a:gd name="connsiteY1656" fmla="*/ 4364508 h 6654621"/>
              <a:gd name="connsiteX1657" fmla="*/ 3393271 w 11979625"/>
              <a:gd name="connsiteY1657" fmla="*/ 4368501 h 6654621"/>
              <a:gd name="connsiteX1658" fmla="*/ 3389277 w 11979625"/>
              <a:gd name="connsiteY1658" fmla="*/ 4372495 h 6654621"/>
              <a:gd name="connsiteX1659" fmla="*/ 3385285 w 11979625"/>
              <a:gd name="connsiteY1659" fmla="*/ 4368501 h 6654621"/>
              <a:gd name="connsiteX1660" fmla="*/ 3389277 w 11979625"/>
              <a:gd name="connsiteY1660" fmla="*/ 4364508 h 6654621"/>
              <a:gd name="connsiteX1661" fmla="*/ 6764479 w 11979625"/>
              <a:gd name="connsiteY1661" fmla="*/ 4360514 h 6654621"/>
              <a:gd name="connsiteX1662" fmla="*/ 6767474 w 11979625"/>
              <a:gd name="connsiteY1662" fmla="*/ 4363509 h 6654621"/>
              <a:gd name="connsiteX1663" fmla="*/ 6764479 w 11979625"/>
              <a:gd name="connsiteY1663" fmla="*/ 4366504 h 6654621"/>
              <a:gd name="connsiteX1664" fmla="*/ 6761484 w 11979625"/>
              <a:gd name="connsiteY1664" fmla="*/ 4363509 h 6654621"/>
              <a:gd name="connsiteX1665" fmla="*/ 6764479 w 11979625"/>
              <a:gd name="connsiteY1665" fmla="*/ 4360514 h 6654621"/>
              <a:gd name="connsiteX1666" fmla="*/ 4315688 w 11979625"/>
              <a:gd name="connsiteY1666" fmla="*/ 4353526 h 6654621"/>
              <a:gd name="connsiteX1667" fmla="*/ 4337647 w 11979625"/>
              <a:gd name="connsiteY1667" fmla="*/ 4375489 h 6654621"/>
              <a:gd name="connsiteX1668" fmla="*/ 4315688 w 11979625"/>
              <a:gd name="connsiteY1668" fmla="*/ 4397451 h 6654621"/>
              <a:gd name="connsiteX1669" fmla="*/ 4293723 w 11979625"/>
              <a:gd name="connsiteY1669" fmla="*/ 4375489 h 6654621"/>
              <a:gd name="connsiteX1670" fmla="*/ 4315688 w 11979625"/>
              <a:gd name="connsiteY1670" fmla="*/ 4353526 h 6654621"/>
              <a:gd name="connsiteX1671" fmla="*/ 4968550 w 11979625"/>
              <a:gd name="connsiteY1671" fmla="*/ 4347537 h 6654621"/>
              <a:gd name="connsiteX1672" fmla="*/ 4973543 w 11979625"/>
              <a:gd name="connsiteY1672" fmla="*/ 4352529 h 6654621"/>
              <a:gd name="connsiteX1673" fmla="*/ 4968550 w 11979625"/>
              <a:gd name="connsiteY1673" fmla="*/ 4357520 h 6654621"/>
              <a:gd name="connsiteX1674" fmla="*/ 4963561 w 11979625"/>
              <a:gd name="connsiteY1674" fmla="*/ 4352529 h 6654621"/>
              <a:gd name="connsiteX1675" fmla="*/ 4968550 w 11979625"/>
              <a:gd name="connsiteY1675" fmla="*/ 4347537 h 6654621"/>
              <a:gd name="connsiteX1676" fmla="*/ 5897952 w 11979625"/>
              <a:gd name="connsiteY1676" fmla="*/ 4344543 h 6654621"/>
              <a:gd name="connsiteX1677" fmla="*/ 5911928 w 11979625"/>
              <a:gd name="connsiteY1677" fmla="*/ 4358519 h 6654621"/>
              <a:gd name="connsiteX1678" fmla="*/ 5897952 w 11979625"/>
              <a:gd name="connsiteY1678" fmla="*/ 4372495 h 6654621"/>
              <a:gd name="connsiteX1679" fmla="*/ 5883978 w 11979625"/>
              <a:gd name="connsiteY1679" fmla="*/ 4358519 h 6654621"/>
              <a:gd name="connsiteX1680" fmla="*/ 5897952 w 11979625"/>
              <a:gd name="connsiteY1680" fmla="*/ 4344543 h 6654621"/>
              <a:gd name="connsiteX1681" fmla="*/ 1884797 w 11979625"/>
              <a:gd name="connsiteY1681" fmla="*/ 4342544 h 6654621"/>
              <a:gd name="connsiteX1682" fmla="*/ 1912750 w 11979625"/>
              <a:gd name="connsiteY1682" fmla="*/ 4370497 h 6654621"/>
              <a:gd name="connsiteX1683" fmla="*/ 1884797 w 11979625"/>
              <a:gd name="connsiteY1683" fmla="*/ 4398449 h 6654621"/>
              <a:gd name="connsiteX1684" fmla="*/ 1856843 w 11979625"/>
              <a:gd name="connsiteY1684" fmla="*/ 4370497 h 6654621"/>
              <a:gd name="connsiteX1685" fmla="*/ 1884797 w 11979625"/>
              <a:gd name="connsiteY1685" fmla="*/ 4342544 h 6654621"/>
              <a:gd name="connsiteX1686" fmla="*/ 9777364 w 11979625"/>
              <a:gd name="connsiteY1686" fmla="*/ 4340549 h 6654621"/>
              <a:gd name="connsiteX1687" fmla="*/ 9795334 w 11979625"/>
              <a:gd name="connsiteY1687" fmla="*/ 4358519 h 6654621"/>
              <a:gd name="connsiteX1688" fmla="*/ 9777364 w 11979625"/>
              <a:gd name="connsiteY1688" fmla="*/ 4376489 h 6654621"/>
              <a:gd name="connsiteX1689" fmla="*/ 9759394 w 11979625"/>
              <a:gd name="connsiteY1689" fmla="*/ 4358519 h 6654621"/>
              <a:gd name="connsiteX1690" fmla="*/ 9777364 w 11979625"/>
              <a:gd name="connsiteY1690" fmla="*/ 4340549 h 6654621"/>
              <a:gd name="connsiteX1691" fmla="*/ 750711 w 11979625"/>
              <a:gd name="connsiteY1691" fmla="*/ 4337554 h 6654621"/>
              <a:gd name="connsiteX1692" fmla="*/ 754705 w 11979625"/>
              <a:gd name="connsiteY1692" fmla="*/ 4341548 h 6654621"/>
              <a:gd name="connsiteX1693" fmla="*/ 750711 w 11979625"/>
              <a:gd name="connsiteY1693" fmla="*/ 4345541 h 6654621"/>
              <a:gd name="connsiteX1694" fmla="*/ 746717 w 11979625"/>
              <a:gd name="connsiteY1694" fmla="*/ 4341548 h 6654621"/>
              <a:gd name="connsiteX1695" fmla="*/ 750711 w 11979625"/>
              <a:gd name="connsiteY1695" fmla="*/ 4337554 h 6654621"/>
              <a:gd name="connsiteX1696" fmla="*/ 8123172 w 11979625"/>
              <a:gd name="connsiteY1696" fmla="*/ 4333560 h 6654621"/>
              <a:gd name="connsiteX1697" fmla="*/ 8137147 w 11979625"/>
              <a:gd name="connsiteY1697" fmla="*/ 4348535 h 6654621"/>
              <a:gd name="connsiteX1698" fmla="*/ 8123172 w 11979625"/>
              <a:gd name="connsiteY1698" fmla="*/ 4363510 h 6654621"/>
              <a:gd name="connsiteX1699" fmla="*/ 8109195 w 11979625"/>
              <a:gd name="connsiteY1699" fmla="*/ 4348535 h 6654621"/>
              <a:gd name="connsiteX1700" fmla="*/ 8123172 w 11979625"/>
              <a:gd name="connsiteY1700" fmla="*/ 4333560 h 6654621"/>
              <a:gd name="connsiteX1701" fmla="*/ 10517108 w 11979625"/>
              <a:gd name="connsiteY1701" fmla="*/ 4332562 h 6654621"/>
              <a:gd name="connsiteX1702" fmla="*/ 10529088 w 11979625"/>
              <a:gd name="connsiteY1702" fmla="*/ 4344543 h 6654621"/>
              <a:gd name="connsiteX1703" fmla="*/ 10517108 w 11979625"/>
              <a:gd name="connsiteY1703" fmla="*/ 4356522 h 6654621"/>
              <a:gd name="connsiteX1704" fmla="*/ 10505129 w 11979625"/>
              <a:gd name="connsiteY1704" fmla="*/ 4344543 h 6654621"/>
              <a:gd name="connsiteX1705" fmla="*/ 10517108 w 11979625"/>
              <a:gd name="connsiteY1705" fmla="*/ 4332562 h 6654621"/>
              <a:gd name="connsiteX1706" fmla="*/ 10154723 w 11979625"/>
              <a:gd name="connsiteY1706" fmla="*/ 4332562 h 6654621"/>
              <a:gd name="connsiteX1707" fmla="*/ 10160713 w 11979625"/>
              <a:gd name="connsiteY1707" fmla="*/ 4338551 h 6654621"/>
              <a:gd name="connsiteX1708" fmla="*/ 10154723 w 11979625"/>
              <a:gd name="connsiteY1708" fmla="*/ 4344542 h 6654621"/>
              <a:gd name="connsiteX1709" fmla="*/ 10148733 w 11979625"/>
              <a:gd name="connsiteY1709" fmla="*/ 4338551 h 6654621"/>
              <a:gd name="connsiteX1710" fmla="*/ 10154723 w 11979625"/>
              <a:gd name="connsiteY1710" fmla="*/ 4332562 h 6654621"/>
              <a:gd name="connsiteX1711" fmla="*/ 9095522 w 11979625"/>
              <a:gd name="connsiteY1711" fmla="*/ 4332562 h 6654621"/>
              <a:gd name="connsiteX1712" fmla="*/ 9127468 w 11979625"/>
              <a:gd name="connsiteY1712" fmla="*/ 4364508 h 6654621"/>
              <a:gd name="connsiteX1713" fmla="*/ 9095522 w 11979625"/>
              <a:gd name="connsiteY1713" fmla="*/ 4396454 h 6654621"/>
              <a:gd name="connsiteX1714" fmla="*/ 9063577 w 11979625"/>
              <a:gd name="connsiteY1714" fmla="*/ 4364508 h 6654621"/>
              <a:gd name="connsiteX1715" fmla="*/ 9095522 w 11979625"/>
              <a:gd name="connsiteY1715" fmla="*/ 4332562 h 6654621"/>
              <a:gd name="connsiteX1716" fmla="*/ 7885577 w 11979625"/>
              <a:gd name="connsiteY1716" fmla="*/ 4330565 h 6654621"/>
              <a:gd name="connsiteX1717" fmla="*/ 7890568 w 11979625"/>
              <a:gd name="connsiteY1717" fmla="*/ 4335556 h 6654621"/>
              <a:gd name="connsiteX1718" fmla="*/ 7885577 w 11979625"/>
              <a:gd name="connsiteY1718" fmla="*/ 4340548 h 6654621"/>
              <a:gd name="connsiteX1719" fmla="*/ 7880585 w 11979625"/>
              <a:gd name="connsiteY1719" fmla="*/ 4335556 h 6654621"/>
              <a:gd name="connsiteX1720" fmla="*/ 7885577 w 11979625"/>
              <a:gd name="connsiteY1720" fmla="*/ 4330565 h 6654621"/>
              <a:gd name="connsiteX1721" fmla="*/ 11542368 w 11979625"/>
              <a:gd name="connsiteY1721" fmla="*/ 4327571 h 6654621"/>
              <a:gd name="connsiteX1722" fmla="*/ 11561336 w 11979625"/>
              <a:gd name="connsiteY1722" fmla="*/ 4346539 h 6654621"/>
              <a:gd name="connsiteX1723" fmla="*/ 11542368 w 11979625"/>
              <a:gd name="connsiteY1723" fmla="*/ 4365506 h 6654621"/>
              <a:gd name="connsiteX1724" fmla="*/ 11523401 w 11979625"/>
              <a:gd name="connsiteY1724" fmla="*/ 4346539 h 6654621"/>
              <a:gd name="connsiteX1725" fmla="*/ 11542368 w 11979625"/>
              <a:gd name="connsiteY1725" fmla="*/ 4327571 h 6654621"/>
              <a:gd name="connsiteX1726" fmla="*/ 9744420 w 11979625"/>
              <a:gd name="connsiteY1726" fmla="*/ 4325573 h 6654621"/>
              <a:gd name="connsiteX1727" fmla="*/ 9756400 w 11979625"/>
              <a:gd name="connsiteY1727" fmla="*/ 4337554 h 6654621"/>
              <a:gd name="connsiteX1728" fmla="*/ 9744420 w 11979625"/>
              <a:gd name="connsiteY1728" fmla="*/ 4349533 h 6654621"/>
              <a:gd name="connsiteX1729" fmla="*/ 9732441 w 11979625"/>
              <a:gd name="connsiteY1729" fmla="*/ 4337554 h 6654621"/>
              <a:gd name="connsiteX1730" fmla="*/ 9744420 w 11979625"/>
              <a:gd name="connsiteY1730" fmla="*/ 4325573 h 6654621"/>
              <a:gd name="connsiteX1731" fmla="*/ 5613445 w 11979625"/>
              <a:gd name="connsiteY1731" fmla="*/ 4325573 h 6654621"/>
              <a:gd name="connsiteX1732" fmla="*/ 5619435 w 11979625"/>
              <a:gd name="connsiteY1732" fmla="*/ 4331563 h 6654621"/>
              <a:gd name="connsiteX1733" fmla="*/ 5613445 w 11979625"/>
              <a:gd name="connsiteY1733" fmla="*/ 4337553 h 6654621"/>
              <a:gd name="connsiteX1734" fmla="*/ 5607457 w 11979625"/>
              <a:gd name="connsiteY1734" fmla="*/ 4331563 h 6654621"/>
              <a:gd name="connsiteX1735" fmla="*/ 5613445 w 11979625"/>
              <a:gd name="connsiteY1735" fmla="*/ 4325573 h 6654621"/>
              <a:gd name="connsiteX1736" fmla="*/ 10362370 w 11979625"/>
              <a:gd name="connsiteY1736" fmla="*/ 4320583 h 6654621"/>
              <a:gd name="connsiteX1737" fmla="*/ 10381339 w 11979625"/>
              <a:gd name="connsiteY1737" fmla="*/ 4339551 h 6654621"/>
              <a:gd name="connsiteX1738" fmla="*/ 10362370 w 11979625"/>
              <a:gd name="connsiteY1738" fmla="*/ 4358518 h 6654621"/>
              <a:gd name="connsiteX1739" fmla="*/ 10343403 w 11979625"/>
              <a:gd name="connsiteY1739" fmla="*/ 4339551 h 6654621"/>
              <a:gd name="connsiteX1740" fmla="*/ 10362370 w 11979625"/>
              <a:gd name="connsiteY1740" fmla="*/ 4320583 h 6654621"/>
              <a:gd name="connsiteX1741" fmla="*/ 5508618 w 11979625"/>
              <a:gd name="connsiteY1741" fmla="*/ 4316590 h 6654621"/>
              <a:gd name="connsiteX1742" fmla="*/ 5510615 w 11979625"/>
              <a:gd name="connsiteY1742" fmla="*/ 4318587 h 6654621"/>
              <a:gd name="connsiteX1743" fmla="*/ 5508618 w 11979625"/>
              <a:gd name="connsiteY1743" fmla="*/ 4320583 h 6654621"/>
              <a:gd name="connsiteX1744" fmla="*/ 5506621 w 11979625"/>
              <a:gd name="connsiteY1744" fmla="*/ 4318587 h 6654621"/>
              <a:gd name="connsiteX1745" fmla="*/ 5508618 w 11979625"/>
              <a:gd name="connsiteY1745" fmla="*/ 4316590 h 6654621"/>
              <a:gd name="connsiteX1746" fmla="*/ 2329086 w 11979625"/>
              <a:gd name="connsiteY1746" fmla="*/ 4315591 h 6654621"/>
              <a:gd name="connsiteX1747" fmla="*/ 2350049 w 11979625"/>
              <a:gd name="connsiteY1747" fmla="*/ 4336556 h 6654621"/>
              <a:gd name="connsiteX1748" fmla="*/ 2329086 w 11979625"/>
              <a:gd name="connsiteY1748" fmla="*/ 4357520 h 6654621"/>
              <a:gd name="connsiteX1749" fmla="*/ 2308120 w 11979625"/>
              <a:gd name="connsiteY1749" fmla="*/ 4336556 h 6654621"/>
              <a:gd name="connsiteX1750" fmla="*/ 2329086 w 11979625"/>
              <a:gd name="connsiteY1750" fmla="*/ 4315591 h 6654621"/>
              <a:gd name="connsiteX1751" fmla="*/ 7912530 w 11979625"/>
              <a:gd name="connsiteY1751" fmla="*/ 4298620 h 6654621"/>
              <a:gd name="connsiteX1752" fmla="*/ 7920516 w 11979625"/>
              <a:gd name="connsiteY1752" fmla="*/ 4306607 h 6654621"/>
              <a:gd name="connsiteX1753" fmla="*/ 7912530 w 11979625"/>
              <a:gd name="connsiteY1753" fmla="*/ 4314593 h 6654621"/>
              <a:gd name="connsiteX1754" fmla="*/ 7904543 w 11979625"/>
              <a:gd name="connsiteY1754" fmla="*/ 4306607 h 6654621"/>
              <a:gd name="connsiteX1755" fmla="*/ 7912530 w 11979625"/>
              <a:gd name="connsiteY1755" fmla="*/ 4298620 h 6654621"/>
              <a:gd name="connsiteX1756" fmla="*/ 838560 w 11979625"/>
              <a:gd name="connsiteY1756" fmla="*/ 4288636 h 6654621"/>
              <a:gd name="connsiteX1757" fmla="*/ 849542 w 11979625"/>
              <a:gd name="connsiteY1757" fmla="*/ 4299618 h 6654621"/>
              <a:gd name="connsiteX1758" fmla="*/ 838560 w 11979625"/>
              <a:gd name="connsiteY1758" fmla="*/ 4310599 h 6654621"/>
              <a:gd name="connsiteX1759" fmla="*/ 827579 w 11979625"/>
              <a:gd name="connsiteY1759" fmla="*/ 4299618 h 6654621"/>
              <a:gd name="connsiteX1760" fmla="*/ 838560 w 11979625"/>
              <a:gd name="connsiteY1760" fmla="*/ 4288636 h 6654621"/>
              <a:gd name="connsiteX1761" fmla="*/ 7930500 w 11979625"/>
              <a:gd name="connsiteY1761" fmla="*/ 4284644 h 6654621"/>
              <a:gd name="connsiteX1762" fmla="*/ 7942478 w 11979625"/>
              <a:gd name="connsiteY1762" fmla="*/ 4296625 h 6654621"/>
              <a:gd name="connsiteX1763" fmla="*/ 7930500 w 11979625"/>
              <a:gd name="connsiteY1763" fmla="*/ 4308603 h 6654621"/>
              <a:gd name="connsiteX1764" fmla="*/ 7918519 w 11979625"/>
              <a:gd name="connsiteY1764" fmla="*/ 4296625 h 6654621"/>
              <a:gd name="connsiteX1765" fmla="*/ 7930500 w 11979625"/>
              <a:gd name="connsiteY1765" fmla="*/ 4284644 h 6654621"/>
              <a:gd name="connsiteX1766" fmla="*/ 266534 w 11979625"/>
              <a:gd name="connsiteY1766" fmla="*/ 4283644 h 6654621"/>
              <a:gd name="connsiteX1767" fmla="*/ 271525 w 11979625"/>
              <a:gd name="connsiteY1767" fmla="*/ 4288636 h 6654621"/>
              <a:gd name="connsiteX1768" fmla="*/ 266534 w 11979625"/>
              <a:gd name="connsiteY1768" fmla="*/ 4293627 h 6654621"/>
              <a:gd name="connsiteX1769" fmla="*/ 261542 w 11979625"/>
              <a:gd name="connsiteY1769" fmla="*/ 4288636 h 6654621"/>
              <a:gd name="connsiteX1770" fmla="*/ 266534 w 11979625"/>
              <a:gd name="connsiteY1770" fmla="*/ 4283644 h 6654621"/>
              <a:gd name="connsiteX1771" fmla="*/ 6025733 w 11979625"/>
              <a:gd name="connsiteY1771" fmla="*/ 4280650 h 6654621"/>
              <a:gd name="connsiteX1772" fmla="*/ 6034717 w 11979625"/>
              <a:gd name="connsiteY1772" fmla="*/ 4289635 h 6654621"/>
              <a:gd name="connsiteX1773" fmla="*/ 6025733 w 11979625"/>
              <a:gd name="connsiteY1773" fmla="*/ 4298619 h 6654621"/>
              <a:gd name="connsiteX1774" fmla="*/ 6016748 w 11979625"/>
              <a:gd name="connsiteY1774" fmla="*/ 4289635 h 6654621"/>
              <a:gd name="connsiteX1775" fmla="*/ 6025733 w 11979625"/>
              <a:gd name="connsiteY1775" fmla="*/ 4280650 h 6654621"/>
              <a:gd name="connsiteX1776" fmla="*/ 7540161 w 11979625"/>
              <a:gd name="connsiteY1776" fmla="*/ 4275659 h 6654621"/>
              <a:gd name="connsiteX1777" fmla="*/ 7544155 w 11979625"/>
              <a:gd name="connsiteY1777" fmla="*/ 4279652 h 6654621"/>
              <a:gd name="connsiteX1778" fmla="*/ 7540161 w 11979625"/>
              <a:gd name="connsiteY1778" fmla="*/ 4283645 h 6654621"/>
              <a:gd name="connsiteX1779" fmla="*/ 7536168 w 11979625"/>
              <a:gd name="connsiteY1779" fmla="*/ 4279652 h 6654621"/>
              <a:gd name="connsiteX1780" fmla="*/ 7540161 w 11979625"/>
              <a:gd name="connsiteY1780" fmla="*/ 4275659 h 6654621"/>
              <a:gd name="connsiteX1781" fmla="*/ 6683616 w 11979625"/>
              <a:gd name="connsiteY1781" fmla="*/ 4250701 h 6654621"/>
              <a:gd name="connsiteX1782" fmla="*/ 6694597 w 11979625"/>
              <a:gd name="connsiteY1782" fmla="*/ 4261683 h 6654621"/>
              <a:gd name="connsiteX1783" fmla="*/ 6683616 w 11979625"/>
              <a:gd name="connsiteY1783" fmla="*/ 4272664 h 6654621"/>
              <a:gd name="connsiteX1784" fmla="*/ 6672635 w 11979625"/>
              <a:gd name="connsiteY1784" fmla="*/ 4261683 h 6654621"/>
              <a:gd name="connsiteX1785" fmla="*/ 6683616 w 11979625"/>
              <a:gd name="connsiteY1785" fmla="*/ 4250701 h 6654621"/>
              <a:gd name="connsiteX1786" fmla="*/ 1207933 w 11979625"/>
              <a:gd name="connsiteY1786" fmla="*/ 4244712 h 6654621"/>
              <a:gd name="connsiteX1787" fmla="*/ 1213922 w 11979625"/>
              <a:gd name="connsiteY1787" fmla="*/ 4250701 h 6654621"/>
              <a:gd name="connsiteX1788" fmla="*/ 1207933 w 11979625"/>
              <a:gd name="connsiteY1788" fmla="*/ 4256692 h 6654621"/>
              <a:gd name="connsiteX1789" fmla="*/ 1201943 w 11979625"/>
              <a:gd name="connsiteY1789" fmla="*/ 4250701 h 6654621"/>
              <a:gd name="connsiteX1790" fmla="*/ 1207933 w 11979625"/>
              <a:gd name="connsiteY1790" fmla="*/ 4244712 h 6654621"/>
              <a:gd name="connsiteX1791" fmla="*/ 4771874 w 11979625"/>
              <a:gd name="connsiteY1791" fmla="*/ 4242714 h 6654621"/>
              <a:gd name="connsiteX1792" fmla="*/ 4774864 w 11979625"/>
              <a:gd name="connsiteY1792" fmla="*/ 4245709 h 6654621"/>
              <a:gd name="connsiteX1793" fmla="*/ 4771874 w 11979625"/>
              <a:gd name="connsiteY1793" fmla="*/ 4248703 h 6654621"/>
              <a:gd name="connsiteX1794" fmla="*/ 4768875 w 11979625"/>
              <a:gd name="connsiteY1794" fmla="*/ 4245709 h 6654621"/>
              <a:gd name="connsiteX1795" fmla="*/ 4771874 w 11979625"/>
              <a:gd name="connsiteY1795" fmla="*/ 4242714 h 6654621"/>
              <a:gd name="connsiteX1796" fmla="*/ 4268730 w 11979625"/>
              <a:gd name="connsiteY1796" fmla="*/ 4238722 h 6654621"/>
              <a:gd name="connsiteX1797" fmla="*/ 4296684 w 11979625"/>
              <a:gd name="connsiteY1797" fmla="*/ 4266676 h 6654621"/>
              <a:gd name="connsiteX1798" fmla="*/ 4268730 w 11979625"/>
              <a:gd name="connsiteY1798" fmla="*/ 4294628 h 6654621"/>
              <a:gd name="connsiteX1799" fmla="*/ 4240776 w 11979625"/>
              <a:gd name="connsiteY1799" fmla="*/ 4266676 h 6654621"/>
              <a:gd name="connsiteX1800" fmla="*/ 4268730 w 11979625"/>
              <a:gd name="connsiteY1800" fmla="*/ 4238722 h 6654621"/>
              <a:gd name="connsiteX1801" fmla="*/ 6800418 w 11979625"/>
              <a:gd name="connsiteY1801" fmla="*/ 4236724 h 6654621"/>
              <a:gd name="connsiteX1802" fmla="*/ 6805409 w 11979625"/>
              <a:gd name="connsiteY1802" fmla="*/ 4241716 h 6654621"/>
              <a:gd name="connsiteX1803" fmla="*/ 6800418 w 11979625"/>
              <a:gd name="connsiteY1803" fmla="*/ 4246707 h 6654621"/>
              <a:gd name="connsiteX1804" fmla="*/ 6795426 w 11979625"/>
              <a:gd name="connsiteY1804" fmla="*/ 4241716 h 6654621"/>
              <a:gd name="connsiteX1805" fmla="*/ 6800418 w 11979625"/>
              <a:gd name="connsiteY1805" fmla="*/ 4236724 h 6654621"/>
              <a:gd name="connsiteX1806" fmla="*/ 3431159 w 11979625"/>
              <a:gd name="connsiteY1806" fmla="*/ 4236724 h 6654621"/>
              <a:gd name="connsiteX1807" fmla="*/ 3437147 w 11979625"/>
              <a:gd name="connsiteY1807" fmla="*/ 4242714 h 6654621"/>
              <a:gd name="connsiteX1808" fmla="*/ 3431159 w 11979625"/>
              <a:gd name="connsiteY1808" fmla="*/ 4248703 h 6654621"/>
              <a:gd name="connsiteX1809" fmla="*/ 3425170 w 11979625"/>
              <a:gd name="connsiteY1809" fmla="*/ 4242714 h 6654621"/>
              <a:gd name="connsiteX1810" fmla="*/ 3431159 w 11979625"/>
              <a:gd name="connsiteY1810" fmla="*/ 4236724 h 6654621"/>
              <a:gd name="connsiteX1811" fmla="*/ 2158378 w 11979625"/>
              <a:gd name="connsiteY1811" fmla="*/ 4233730 h 6654621"/>
              <a:gd name="connsiteX1812" fmla="*/ 2169358 w 11979625"/>
              <a:gd name="connsiteY1812" fmla="*/ 4244712 h 6654621"/>
              <a:gd name="connsiteX1813" fmla="*/ 2158378 w 11979625"/>
              <a:gd name="connsiteY1813" fmla="*/ 4255693 h 6654621"/>
              <a:gd name="connsiteX1814" fmla="*/ 2147393 w 11979625"/>
              <a:gd name="connsiteY1814" fmla="*/ 4244712 h 6654621"/>
              <a:gd name="connsiteX1815" fmla="*/ 2158378 w 11979625"/>
              <a:gd name="connsiteY1815" fmla="*/ 4233730 h 6654621"/>
              <a:gd name="connsiteX1816" fmla="*/ 7087930 w 11979625"/>
              <a:gd name="connsiteY1816" fmla="*/ 4232732 h 6654621"/>
              <a:gd name="connsiteX1817" fmla="*/ 7115882 w 11979625"/>
              <a:gd name="connsiteY1817" fmla="*/ 4260685 h 6654621"/>
              <a:gd name="connsiteX1818" fmla="*/ 7087930 w 11979625"/>
              <a:gd name="connsiteY1818" fmla="*/ 4288637 h 6654621"/>
              <a:gd name="connsiteX1819" fmla="*/ 7059977 w 11979625"/>
              <a:gd name="connsiteY1819" fmla="*/ 4260685 h 6654621"/>
              <a:gd name="connsiteX1820" fmla="*/ 7087930 w 11979625"/>
              <a:gd name="connsiteY1820" fmla="*/ 4232732 h 6654621"/>
              <a:gd name="connsiteX1821" fmla="*/ 5563552 w 11979625"/>
              <a:gd name="connsiteY1821" fmla="*/ 4221750 h 6654621"/>
              <a:gd name="connsiteX1822" fmla="*/ 5570540 w 11979625"/>
              <a:gd name="connsiteY1822" fmla="*/ 4228738 h 6654621"/>
              <a:gd name="connsiteX1823" fmla="*/ 5563552 w 11979625"/>
              <a:gd name="connsiteY1823" fmla="*/ 4235726 h 6654621"/>
              <a:gd name="connsiteX1824" fmla="*/ 5556564 w 11979625"/>
              <a:gd name="connsiteY1824" fmla="*/ 4228738 h 6654621"/>
              <a:gd name="connsiteX1825" fmla="*/ 5563552 w 11979625"/>
              <a:gd name="connsiteY1825" fmla="*/ 4221750 h 6654621"/>
              <a:gd name="connsiteX1826" fmla="*/ 3128683 w 11979625"/>
              <a:gd name="connsiteY1826" fmla="*/ 4221750 h 6654621"/>
              <a:gd name="connsiteX1827" fmla="*/ 3130680 w 11979625"/>
              <a:gd name="connsiteY1827" fmla="*/ 4223747 h 6654621"/>
              <a:gd name="connsiteX1828" fmla="*/ 3128683 w 11979625"/>
              <a:gd name="connsiteY1828" fmla="*/ 4225743 h 6654621"/>
              <a:gd name="connsiteX1829" fmla="*/ 3126687 w 11979625"/>
              <a:gd name="connsiteY1829" fmla="*/ 4223747 h 6654621"/>
              <a:gd name="connsiteX1830" fmla="*/ 3128683 w 11979625"/>
              <a:gd name="connsiteY1830" fmla="*/ 4221750 h 6654621"/>
              <a:gd name="connsiteX1831" fmla="*/ 2897147 w 11979625"/>
              <a:gd name="connsiteY1831" fmla="*/ 4218756 h 6654621"/>
              <a:gd name="connsiteX1832" fmla="*/ 2912123 w 11979625"/>
              <a:gd name="connsiteY1832" fmla="*/ 4233731 h 6654621"/>
              <a:gd name="connsiteX1833" fmla="*/ 2897147 w 11979625"/>
              <a:gd name="connsiteY1833" fmla="*/ 4248706 h 6654621"/>
              <a:gd name="connsiteX1834" fmla="*/ 2882170 w 11979625"/>
              <a:gd name="connsiteY1834" fmla="*/ 4233731 h 6654621"/>
              <a:gd name="connsiteX1835" fmla="*/ 2897147 w 11979625"/>
              <a:gd name="connsiteY1835" fmla="*/ 4218756 h 6654621"/>
              <a:gd name="connsiteX1836" fmla="*/ 3544123 w 11979625"/>
              <a:gd name="connsiteY1836" fmla="*/ 4217758 h 6654621"/>
              <a:gd name="connsiteX1837" fmla="*/ 3559100 w 11979625"/>
              <a:gd name="connsiteY1837" fmla="*/ 4232733 h 6654621"/>
              <a:gd name="connsiteX1838" fmla="*/ 3544123 w 11979625"/>
              <a:gd name="connsiteY1838" fmla="*/ 4247708 h 6654621"/>
              <a:gd name="connsiteX1839" fmla="*/ 3529146 w 11979625"/>
              <a:gd name="connsiteY1839" fmla="*/ 4232733 h 6654621"/>
              <a:gd name="connsiteX1840" fmla="*/ 3544123 w 11979625"/>
              <a:gd name="connsiteY1840" fmla="*/ 4217758 h 6654621"/>
              <a:gd name="connsiteX1841" fmla="*/ 5343941 w 11979625"/>
              <a:gd name="connsiteY1841" fmla="*/ 4216759 h 6654621"/>
              <a:gd name="connsiteX1842" fmla="*/ 5355922 w 11979625"/>
              <a:gd name="connsiteY1842" fmla="*/ 4228739 h 6654621"/>
              <a:gd name="connsiteX1843" fmla="*/ 5343941 w 11979625"/>
              <a:gd name="connsiteY1843" fmla="*/ 4240718 h 6654621"/>
              <a:gd name="connsiteX1844" fmla="*/ 5331956 w 11979625"/>
              <a:gd name="connsiteY1844" fmla="*/ 4228739 h 6654621"/>
              <a:gd name="connsiteX1845" fmla="*/ 5343941 w 11979625"/>
              <a:gd name="connsiteY1845" fmla="*/ 4216759 h 6654621"/>
              <a:gd name="connsiteX1846" fmla="*/ 8557435 w 11979625"/>
              <a:gd name="connsiteY1846" fmla="*/ 4211767 h 6654621"/>
              <a:gd name="connsiteX1847" fmla="*/ 8562426 w 11979625"/>
              <a:gd name="connsiteY1847" fmla="*/ 4216759 h 6654621"/>
              <a:gd name="connsiteX1848" fmla="*/ 8557435 w 11979625"/>
              <a:gd name="connsiteY1848" fmla="*/ 4221750 h 6654621"/>
              <a:gd name="connsiteX1849" fmla="*/ 8552443 w 11979625"/>
              <a:gd name="connsiteY1849" fmla="*/ 4216759 h 6654621"/>
              <a:gd name="connsiteX1850" fmla="*/ 8557435 w 11979625"/>
              <a:gd name="connsiteY1850" fmla="*/ 4211767 h 6654621"/>
              <a:gd name="connsiteX1851" fmla="*/ 9386029 w 11979625"/>
              <a:gd name="connsiteY1851" fmla="*/ 4209771 h 6654621"/>
              <a:gd name="connsiteX1852" fmla="*/ 9397010 w 11979625"/>
              <a:gd name="connsiteY1852" fmla="*/ 4220752 h 6654621"/>
              <a:gd name="connsiteX1853" fmla="*/ 9386029 w 11979625"/>
              <a:gd name="connsiteY1853" fmla="*/ 4231734 h 6654621"/>
              <a:gd name="connsiteX1854" fmla="*/ 9375047 w 11979625"/>
              <a:gd name="connsiteY1854" fmla="*/ 4220752 h 6654621"/>
              <a:gd name="connsiteX1855" fmla="*/ 9386029 w 11979625"/>
              <a:gd name="connsiteY1855" fmla="*/ 4209771 h 6654621"/>
              <a:gd name="connsiteX1856" fmla="*/ 6968133 w 11979625"/>
              <a:gd name="connsiteY1856" fmla="*/ 4206776 h 6654621"/>
              <a:gd name="connsiteX1857" fmla="*/ 6980112 w 11979625"/>
              <a:gd name="connsiteY1857" fmla="*/ 4218756 h 6654621"/>
              <a:gd name="connsiteX1858" fmla="*/ 6968133 w 11979625"/>
              <a:gd name="connsiteY1858" fmla="*/ 4230735 h 6654621"/>
              <a:gd name="connsiteX1859" fmla="*/ 6956152 w 11979625"/>
              <a:gd name="connsiteY1859" fmla="*/ 4218756 h 6654621"/>
              <a:gd name="connsiteX1860" fmla="*/ 6968133 w 11979625"/>
              <a:gd name="connsiteY1860" fmla="*/ 4206776 h 6654621"/>
              <a:gd name="connsiteX1861" fmla="*/ 4472409 w 11979625"/>
              <a:gd name="connsiteY1861" fmla="*/ 4193798 h 6654621"/>
              <a:gd name="connsiteX1862" fmla="*/ 4481387 w 11979625"/>
              <a:gd name="connsiteY1862" fmla="*/ 4202783 h 6654621"/>
              <a:gd name="connsiteX1863" fmla="*/ 4472409 w 11979625"/>
              <a:gd name="connsiteY1863" fmla="*/ 4211768 h 6654621"/>
              <a:gd name="connsiteX1864" fmla="*/ 4463415 w 11979625"/>
              <a:gd name="connsiteY1864" fmla="*/ 4202783 h 6654621"/>
              <a:gd name="connsiteX1865" fmla="*/ 4472409 w 11979625"/>
              <a:gd name="connsiteY1865" fmla="*/ 4193798 h 6654621"/>
              <a:gd name="connsiteX1866" fmla="*/ 1157169 w 11979625"/>
              <a:gd name="connsiteY1866" fmla="*/ 4190802 h 6654621"/>
              <a:gd name="connsiteX1867" fmla="*/ 1168151 w 11979625"/>
              <a:gd name="connsiteY1867" fmla="*/ 4201784 h 6654621"/>
              <a:gd name="connsiteX1868" fmla="*/ 1157169 w 11979625"/>
              <a:gd name="connsiteY1868" fmla="*/ 4212765 h 6654621"/>
              <a:gd name="connsiteX1869" fmla="*/ 1146188 w 11979625"/>
              <a:gd name="connsiteY1869" fmla="*/ 4201784 h 6654621"/>
              <a:gd name="connsiteX1870" fmla="*/ 1157169 w 11979625"/>
              <a:gd name="connsiteY1870" fmla="*/ 4190802 h 6654621"/>
              <a:gd name="connsiteX1871" fmla="*/ 4133949 w 11979625"/>
              <a:gd name="connsiteY1871" fmla="*/ 4185812 h 6654621"/>
              <a:gd name="connsiteX1872" fmla="*/ 4144931 w 11979625"/>
              <a:gd name="connsiteY1872" fmla="*/ 4196794 h 6654621"/>
              <a:gd name="connsiteX1873" fmla="*/ 4133949 w 11979625"/>
              <a:gd name="connsiteY1873" fmla="*/ 4207775 h 6654621"/>
              <a:gd name="connsiteX1874" fmla="*/ 4122967 w 11979625"/>
              <a:gd name="connsiteY1874" fmla="*/ 4196794 h 6654621"/>
              <a:gd name="connsiteX1875" fmla="*/ 4133949 w 11979625"/>
              <a:gd name="connsiteY1875" fmla="*/ 4185812 h 6654621"/>
              <a:gd name="connsiteX1876" fmla="*/ 1586331 w 11979625"/>
              <a:gd name="connsiteY1876" fmla="*/ 4177824 h 6654621"/>
              <a:gd name="connsiteX1877" fmla="*/ 1600307 w 11979625"/>
              <a:gd name="connsiteY1877" fmla="*/ 4191801 h 6654621"/>
              <a:gd name="connsiteX1878" fmla="*/ 1586331 w 11979625"/>
              <a:gd name="connsiteY1878" fmla="*/ 4205776 h 6654621"/>
              <a:gd name="connsiteX1879" fmla="*/ 1572355 w 11979625"/>
              <a:gd name="connsiteY1879" fmla="*/ 4191801 h 6654621"/>
              <a:gd name="connsiteX1880" fmla="*/ 1586331 w 11979625"/>
              <a:gd name="connsiteY1880" fmla="*/ 4177824 h 6654621"/>
              <a:gd name="connsiteX1881" fmla="*/ 8910835 w 11979625"/>
              <a:gd name="connsiteY1881" fmla="*/ 4169839 h 6654621"/>
              <a:gd name="connsiteX1882" fmla="*/ 8915826 w 11979625"/>
              <a:gd name="connsiteY1882" fmla="*/ 4174831 h 6654621"/>
              <a:gd name="connsiteX1883" fmla="*/ 8910835 w 11979625"/>
              <a:gd name="connsiteY1883" fmla="*/ 4179822 h 6654621"/>
              <a:gd name="connsiteX1884" fmla="*/ 8905843 w 11979625"/>
              <a:gd name="connsiteY1884" fmla="*/ 4174831 h 6654621"/>
              <a:gd name="connsiteX1885" fmla="*/ 8910835 w 11979625"/>
              <a:gd name="connsiteY1885" fmla="*/ 4169839 h 6654621"/>
              <a:gd name="connsiteX1886" fmla="*/ 2047510 w 11979625"/>
              <a:gd name="connsiteY1886" fmla="*/ 4160854 h 6654621"/>
              <a:gd name="connsiteX1887" fmla="*/ 2058492 w 11979625"/>
              <a:gd name="connsiteY1887" fmla="*/ 4171836 h 6654621"/>
              <a:gd name="connsiteX1888" fmla="*/ 2047510 w 11979625"/>
              <a:gd name="connsiteY1888" fmla="*/ 4182817 h 6654621"/>
              <a:gd name="connsiteX1889" fmla="*/ 2036530 w 11979625"/>
              <a:gd name="connsiteY1889" fmla="*/ 4171836 h 6654621"/>
              <a:gd name="connsiteX1890" fmla="*/ 2047510 w 11979625"/>
              <a:gd name="connsiteY1890" fmla="*/ 4160854 h 6654621"/>
              <a:gd name="connsiteX1891" fmla="*/ 2125448 w 11979625"/>
              <a:gd name="connsiteY1891" fmla="*/ 4156861 h 6654621"/>
              <a:gd name="connsiteX1892" fmla="*/ 2155395 w 11979625"/>
              <a:gd name="connsiteY1892" fmla="*/ 4186811 h 6654621"/>
              <a:gd name="connsiteX1893" fmla="*/ 2125448 w 11979625"/>
              <a:gd name="connsiteY1893" fmla="*/ 4216759 h 6654621"/>
              <a:gd name="connsiteX1894" fmla="*/ 2095497 w 11979625"/>
              <a:gd name="connsiteY1894" fmla="*/ 4186811 h 6654621"/>
              <a:gd name="connsiteX1895" fmla="*/ 2125448 w 11979625"/>
              <a:gd name="connsiteY1895" fmla="*/ 4156861 h 6654621"/>
              <a:gd name="connsiteX1896" fmla="*/ 7348486 w 11979625"/>
              <a:gd name="connsiteY1896" fmla="*/ 4146878 h 6654621"/>
              <a:gd name="connsiteX1897" fmla="*/ 7359468 w 11979625"/>
              <a:gd name="connsiteY1897" fmla="*/ 4157859 h 6654621"/>
              <a:gd name="connsiteX1898" fmla="*/ 7348486 w 11979625"/>
              <a:gd name="connsiteY1898" fmla="*/ 4168840 h 6654621"/>
              <a:gd name="connsiteX1899" fmla="*/ 7337505 w 11979625"/>
              <a:gd name="connsiteY1899" fmla="*/ 4157859 h 6654621"/>
              <a:gd name="connsiteX1900" fmla="*/ 7348486 w 11979625"/>
              <a:gd name="connsiteY1900" fmla="*/ 4146878 h 6654621"/>
              <a:gd name="connsiteX1901" fmla="*/ 9054590 w 11979625"/>
              <a:gd name="connsiteY1901" fmla="*/ 4144881 h 6654621"/>
              <a:gd name="connsiteX1902" fmla="*/ 9060580 w 11979625"/>
              <a:gd name="connsiteY1902" fmla="*/ 4150870 h 6654621"/>
              <a:gd name="connsiteX1903" fmla="*/ 9054590 w 11979625"/>
              <a:gd name="connsiteY1903" fmla="*/ 4156861 h 6654621"/>
              <a:gd name="connsiteX1904" fmla="*/ 9048601 w 11979625"/>
              <a:gd name="connsiteY1904" fmla="*/ 4150870 h 6654621"/>
              <a:gd name="connsiteX1905" fmla="*/ 9054590 w 11979625"/>
              <a:gd name="connsiteY1905" fmla="*/ 4144881 h 6654621"/>
              <a:gd name="connsiteX1906" fmla="*/ 8275913 w 11979625"/>
              <a:gd name="connsiteY1906" fmla="*/ 4143883 h 6654621"/>
              <a:gd name="connsiteX1907" fmla="*/ 8297876 w 11979625"/>
              <a:gd name="connsiteY1907" fmla="*/ 4165846 h 6654621"/>
              <a:gd name="connsiteX1908" fmla="*/ 8275913 w 11979625"/>
              <a:gd name="connsiteY1908" fmla="*/ 4187808 h 6654621"/>
              <a:gd name="connsiteX1909" fmla="*/ 8254949 w 11979625"/>
              <a:gd name="connsiteY1909" fmla="*/ 4165846 h 6654621"/>
              <a:gd name="connsiteX1910" fmla="*/ 8275913 w 11979625"/>
              <a:gd name="connsiteY1910" fmla="*/ 4143883 h 6654621"/>
              <a:gd name="connsiteX1911" fmla="*/ 4419470 w 11979625"/>
              <a:gd name="connsiteY1911" fmla="*/ 4143883 h 6654621"/>
              <a:gd name="connsiteX1912" fmla="*/ 4435438 w 11979625"/>
              <a:gd name="connsiteY1912" fmla="*/ 4159856 h 6654621"/>
              <a:gd name="connsiteX1913" fmla="*/ 4419470 w 11979625"/>
              <a:gd name="connsiteY1913" fmla="*/ 4175829 h 6654621"/>
              <a:gd name="connsiteX1914" fmla="*/ 4403496 w 11979625"/>
              <a:gd name="connsiteY1914" fmla="*/ 4159856 h 6654621"/>
              <a:gd name="connsiteX1915" fmla="*/ 4419470 w 11979625"/>
              <a:gd name="connsiteY1915" fmla="*/ 4143883 h 6654621"/>
              <a:gd name="connsiteX1916" fmla="*/ 1217916 w 11979625"/>
              <a:gd name="connsiteY1916" fmla="*/ 4138891 h 6654621"/>
              <a:gd name="connsiteX1917" fmla="*/ 1231892 w 11979625"/>
              <a:gd name="connsiteY1917" fmla="*/ 4152868 h 6654621"/>
              <a:gd name="connsiteX1918" fmla="*/ 1217916 w 11979625"/>
              <a:gd name="connsiteY1918" fmla="*/ 4166844 h 6654621"/>
              <a:gd name="connsiteX1919" fmla="*/ 1203940 w 11979625"/>
              <a:gd name="connsiteY1919" fmla="*/ 4152868 h 6654621"/>
              <a:gd name="connsiteX1920" fmla="*/ 1217916 w 11979625"/>
              <a:gd name="connsiteY1920" fmla="*/ 4138891 h 6654621"/>
              <a:gd name="connsiteX1921" fmla="*/ 7789737 w 11979625"/>
              <a:gd name="connsiteY1921" fmla="*/ 4134898 h 6654621"/>
              <a:gd name="connsiteX1922" fmla="*/ 7809704 w 11979625"/>
              <a:gd name="connsiteY1922" fmla="*/ 4154864 h 6654621"/>
              <a:gd name="connsiteX1923" fmla="*/ 7789737 w 11979625"/>
              <a:gd name="connsiteY1923" fmla="*/ 4174831 h 6654621"/>
              <a:gd name="connsiteX1924" fmla="*/ 7769771 w 11979625"/>
              <a:gd name="connsiteY1924" fmla="*/ 4154864 h 6654621"/>
              <a:gd name="connsiteX1925" fmla="*/ 7789737 w 11979625"/>
              <a:gd name="connsiteY1925" fmla="*/ 4134898 h 6654621"/>
              <a:gd name="connsiteX1926" fmla="*/ 10486161 w 11979625"/>
              <a:gd name="connsiteY1926" fmla="*/ 4134897 h 6654621"/>
              <a:gd name="connsiteX1927" fmla="*/ 10496144 w 11979625"/>
              <a:gd name="connsiteY1927" fmla="*/ 4144880 h 6654621"/>
              <a:gd name="connsiteX1928" fmla="*/ 10486161 w 11979625"/>
              <a:gd name="connsiteY1928" fmla="*/ 4154863 h 6654621"/>
              <a:gd name="connsiteX1929" fmla="*/ 10476178 w 11979625"/>
              <a:gd name="connsiteY1929" fmla="*/ 4144880 h 6654621"/>
              <a:gd name="connsiteX1930" fmla="*/ 10486161 w 11979625"/>
              <a:gd name="connsiteY1930" fmla="*/ 4134897 h 6654621"/>
              <a:gd name="connsiteX1931" fmla="*/ 1293844 w 11979625"/>
              <a:gd name="connsiteY1931" fmla="*/ 4126911 h 6654621"/>
              <a:gd name="connsiteX1932" fmla="*/ 1301830 w 11979625"/>
              <a:gd name="connsiteY1932" fmla="*/ 4134898 h 6654621"/>
              <a:gd name="connsiteX1933" fmla="*/ 1293844 w 11979625"/>
              <a:gd name="connsiteY1933" fmla="*/ 4142884 h 6654621"/>
              <a:gd name="connsiteX1934" fmla="*/ 1285858 w 11979625"/>
              <a:gd name="connsiteY1934" fmla="*/ 4134898 h 6654621"/>
              <a:gd name="connsiteX1935" fmla="*/ 1293844 w 11979625"/>
              <a:gd name="connsiteY1935" fmla="*/ 4126911 h 6654621"/>
              <a:gd name="connsiteX1936" fmla="*/ 6389116 w 11979625"/>
              <a:gd name="connsiteY1936" fmla="*/ 4125913 h 6654621"/>
              <a:gd name="connsiteX1937" fmla="*/ 6400097 w 11979625"/>
              <a:gd name="connsiteY1937" fmla="*/ 4135896 h 6654621"/>
              <a:gd name="connsiteX1938" fmla="*/ 6389116 w 11979625"/>
              <a:gd name="connsiteY1938" fmla="*/ 4145879 h 6654621"/>
              <a:gd name="connsiteX1939" fmla="*/ 6379133 w 11979625"/>
              <a:gd name="connsiteY1939" fmla="*/ 4135896 h 6654621"/>
              <a:gd name="connsiteX1940" fmla="*/ 6389116 w 11979625"/>
              <a:gd name="connsiteY1940" fmla="*/ 4125913 h 6654621"/>
              <a:gd name="connsiteX1941" fmla="*/ 8815996 w 11979625"/>
              <a:gd name="connsiteY1941" fmla="*/ 4124915 h 6654621"/>
              <a:gd name="connsiteX1942" fmla="*/ 8826978 w 11979625"/>
              <a:gd name="connsiteY1942" fmla="*/ 4135896 h 6654621"/>
              <a:gd name="connsiteX1943" fmla="*/ 8815996 w 11979625"/>
              <a:gd name="connsiteY1943" fmla="*/ 4146878 h 6654621"/>
              <a:gd name="connsiteX1944" fmla="*/ 8805015 w 11979625"/>
              <a:gd name="connsiteY1944" fmla="*/ 4135896 h 6654621"/>
              <a:gd name="connsiteX1945" fmla="*/ 8815996 w 11979625"/>
              <a:gd name="connsiteY1945" fmla="*/ 4124915 h 6654621"/>
              <a:gd name="connsiteX1946" fmla="*/ 7215712 w 11979625"/>
              <a:gd name="connsiteY1946" fmla="*/ 4093967 h 6654621"/>
              <a:gd name="connsiteX1947" fmla="*/ 7229688 w 11979625"/>
              <a:gd name="connsiteY1947" fmla="*/ 4107944 h 6654621"/>
              <a:gd name="connsiteX1948" fmla="*/ 7215712 w 11979625"/>
              <a:gd name="connsiteY1948" fmla="*/ 4121920 h 6654621"/>
              <a:gd name="connsiteX1949" fmla="*/ 7201736 w 11979625"/>
              <a:gd name="connsiteY1949" fmla="*/ 4107944 h 6654621"/>
              <a:gd name="connsiteX1950" fmla="*/ 7215712 w 11979625"/>
              <a:gd name="connsiteY1950" fmla="*/ 4093967 h 6654621"/>
              <a:gd name="connsiteX1951" fmla="*/ 5694299 w 11979625"/>
              <a:gd name="connsiteY1951" fmla="*/ 4088974 h 6654621"/>
              <a:gd name="connsiteX1952" fmla="*/ 5703283 w 11979625"/>
              <a:gd name="connsiteY1952" fmla="*/ 4097959 h 6654621"/>
              <a:gd name="connsiteX1953" fmla="*/ 5694299 w 11979625"/>
              <a:gd name="connsiteY1953" fmla="*/ 4107942 h 6654621"/>
              <a:gd name="connsiteX1954" fmla="*/ 5685315 w 11979625"/>
              <a:gd name="connsiteY1954" fmla="*/ 4097959 h 6654621"/>
              <a:gd name="connsiteX1955" fmla="*/ 5694299 w 11979625"/>
              <a:gd name="connsiteY1955" fmla="*/ 4088974 h 6654621"/>
              <a:gd name="connsiteX1956" fmla="*/ 7809704 w 11979625"/>
              <a:gd name="connsiteY1956" fmla="*/ 4062022 h 6654621"/>
              <a:gd name="connsiteX1957" fmla="*/ 7825677 w 11979625"/>
              <a:gd name="connsiteY1957" fmla="*/ 4077995 h 6654621"/>
              <a:gd name="connsiteX1958" fmla="*/ 7809704 w 11979625"/>
              <a:gd name="connsiteY1958" fmla="*/ 4093967 h 6654621"/>
              <a:gd name="connsiteX1959" fmla="*/ 7793731 w 11979625"/>
              <a:gd name="connsiteY1959" fmla="*/ 4077995 h 6654621"/>
              <a:gd name="connsiteX1960" fmla="*/ 7809704 w 11979625"/>
              <a:gd name="connsiteY1960" fmla="*/ 4062022 h 6654621"/>
              <a:gd name="connsiteX1961" fmla="*/ 6383126 w 11979625"/>
              <a:gd name="connsiteY1961" fmla="*/ 4062022 h 6654621"/>
              <a:gd name="connsiteX1962" fmla="*/ 6394107 w 11979625"/>
              <a:gd name="connsiteY1962" fmla="*/ 4074002 h 6654621"/>
              <a:gd name="connsiteX1963" fmla="*/ 6383126 w 11979625"/>
              <a:gd name="connsiteY1963" fmla="*/ 4085981 h 6654621"/>
              <a:gd name="connsiteX1964" fmla="*/ 6372144 w 11979625"/>
              <a:gd name="connsiteY1964" fmla="*/ 4074002 h 6654621"/>
              <a:gd name="connsiteX1965" fmla="*/ 6383126 w 11979625"/>
              <a:gd name="connsiteY1965" fmla="*/ 4062022 h 6654621"/>
              <a:gd name="connsiteX1966" fmla="*/ 92875 w 11979625"/>
              <a:gd name="connsiteY1966" fmla="*/ 4062022 h 6654621"/>
              <a:gd name="connsiteX1967" fmla="*/ 106851 w 11979625"/>
              <a:gd name="connsiteY1967" fmla="*/ 4075998 h 6654621"/>
              <a:gd name="connsiteX1968" fmla="*/ 92875 w 11979625"/>
              <a:gd name="connsiteY1968" fmla="*/ 4089974 h 6654621"/>
              <a:gd name="connsiteX1969" fmla="*/ 78899 w 11979625"/>
              <a:gd name="connsiteY1969" fmla="*/ 4075998 h 6654621"/>
              <a:gd name="connsiteX1970" fmla="*/ 92875 w 11979625"/>
              <a:gd name="connsiteY1970" fmla="*/ 4062022 h 6654621"/>
              <a:gd name="connsiteX1971" fmla="*/ 5003483 w 11979625"/>
              <a:gd name="connsiteY1971" fmla="*/ 4058028 h 6654621"/>
              <a:gd name="connsiteX1972" fmla="*/ 5014465 w 11979625"/>
              <a:gd name="connsiteY1972" fmla="*/ 4070009 h 6654621"/>
              <a:gd name="connsiteX1973" fmla="*/ 5003483 w 11979625"/>
              <a:gd name="connsiteY1973" fmla="*/ 4081988 h 6654621"/>
              <a:gd name="connsiteX1974" fmla="*/ 4992503 w 11979625"/>
              <a:gd name="connsiteY1974" fmla="*/ 4070009 h 6654621"/>
              <a:gd name="connsiteX1975" fmla="*/ 5003483 w 11979625"/>
              <a:gd name="connsiteY1975" fmla="*/ 4058028 h 6654621"/>
              <a:gd name="connsiteX1976" fmla="*/ 270683 w 11979625"/>
              <a:gd name="connsiteY1976" fmla="*/ 4055034 h 6654621"/>
              <a:gd name="connsiteX1977" fmla="*/ 283660 w 11979625"/>
              <a:gd name="connsiteY1977" fmla="*/ 4069010 h 6654621"/>
              <a:gd name="connsiteX1978" fmla="*/ 270683 w 11979625"/>
              <a:gd name="connsiteY1978" fmla="*/ 4082986 h 6654621"/>
              <a:gd name="connsiteX1979" fmla="*/ 257705 w 11979625"/>
              <a:gd name="connsiteY1979" fmla="*/ 4069010 h 6654621"/>
              <a:gd name="connsiteX1980" fmla="*/ 270683 w 11979625"/>
              <a:gd name="connsiteY1980" fmla="*/ 4055034 h 6654621"/>
              <a:gd name="connsiteX1981" fmla="*/ 11458510 w 11979625"/>
              <a:gd name="connsiteY1981" fmla="*/ 4049044 h 6654621"/>
              <a:gd name="connsiteX1982" fmla="*/ 11485464 w 11979625"/>
              <a:gd name="connsiteY1982" fmla="*/ 4075998 h 6654621"/>
              <a:gd name="connsiteX1983" fmla="*/ 11458510 w 11979625"/>
              <a:gd name="connsiteY1983" fmla="*/ 4102953 h 6654621"/>
              <a:gd name="connsiteX1984" fmla="*/ 11431555 w 11979625"/>
              <a:gd name="connsiteY1984" fmla="*/ 4075998 h 6654621"/>
              <a:gd name="connsiteX1985" fmla="*/ 11458510 w 11979625"/>
              <a:gd name="connsiteY1985" fmla="*/ 4049044 h 6654621"/>
              <a:gd name="connsiteX1986" fmla="*/ 8448619 w 11979625"/>
              <a:gd name="connsiteY1986" fmla="*/ 4042055 h 6654621"/>
              <a:gd name="connsiteX1987" fmla="*/ 8456606 w 11979625"/>
              <a:gd name="connsiteY1987" fmla="*/ 4050042 h 6654621"/>
              <a:gd name="connsiteX1988" fmla="*/ 8448619 w 11979625"/>
              <a:gd name="connsiteY1988" fmla="*/ 4058028 h 6654621"/>
              <a:gd name="connsiteX1989" fmla="*/ 8440633 w 11979625"/>
              <a:gd name="connsiteY1989" fmla="*/ 4050042 h 6654621"/>
              <a:gd name="connsiteX1990" fmla="*/ 8448619 w 11979625"/>
              <a:gd name="connsiteY1990" fmla="*/ 4042055 h 6654621"/>
              <a:gd name="connsiteX1991" fmla="*/ 6976119 w 11979625"/>
              <a:gd name="connsiteY1991" fmla="*/ 4035068 h 6654621"/>
              <a:gd name="connsiteX1992" fmla="*/ 6981110 w 11979625"/>
              <a:gd name="connsiteY1992" fmla="*/ 4040060 h 6654621"/>
              <a:gd name="connsiteX1993" fmla="*/ 6976119 w 11979625"/>
              <a:gd name="connsiteY1993" fmla="*/ 4045051 h 6654621"/>
              <a:gd name="connsiteX1994" fmla="*/ 6971127 w 11979625"/>
              <a:gd name="connsiteY1994" fmla="*/ 4040060 h 6654621"/>
              <a:gd name="connsiteX1995" fmla="*/ 6976119 w 11979625"/>
              <a:gd name="connsiteY1995" fmla="*/ 4035068 h 6654621"/>
              <a:gd name="connsiteX1996" fmla="*/ 9584691 w 11979625"/>
              <a:gd name="connsiteY1996" fmla="*/ 4035067 h 6654621"/>
              <a:gd name="connsiteX1997" fmla="*/ 9590682 w 11979625"/>
              <a:gd name="connsiteY1997" fmla="*/ 4041056 h 6654621"/>
              <a:gd name="connsiteX1998" fmla="*/ 9584691 w 11979625"/>
              <a:gd name="connsiteY1998" fmla="*/ 4047047 h 6654621"/>
              <a:gd name="connsiteX1999" fmla="*/ 9578702 w 11979625"/>
              <a:gd name="connsiteY1999" fmla="*/ 4041056 h 6654621"/>
              <a:gd name="connsiteX2000" fmla="*/ 9584691 w 11979625"/>
              <a:gd name="connsiteY2000" fmla="*/ 4035067 h 6654621"/>
              <a:gd name="connsiteX2001" fmla="*/ 6225394 w 11979625"/>
              <a:gd name="connsiteY2001" fmla="*/ 4034069 h 6654621"/>
              <a:gd name="connsiteX2002" fmla="*/ 6227390 w 11979625"/>
              <a:gd name="connsiteY2002" fmla="*/ 4036066 h 6654621"/>
              <a:gd name="connsiteX2003" fmla="*/ 6225394 w 11979625"/>
              <a:gd name="connsiteY2003" fmla="*/ 4038063 h 6654621"/>
              <a:gd name="connsiteX2004" fmla="*/ 6223397 w 11979625"/>
              <a:gd name="connsiteY2004" fmla="*/ 4036066 h 6654621"/>
              <a:gd name="connsiteX2005" fmla="*/ 6225394 w 11979625"/>
              <a:gd name="connsiteY2005" fmla="*/ 4034069 h 6654621"/>
              <a:gd name="connsiteX2006" fmla="*/ 8081243 w 11979625"/>
              <a:gd name="connsiteY2006" fmla="*/ 4031074 h 6654621"/>
              <a:gd name="connsiteX2007" fmla="*/ 8111191 w 11979625"/>
              <a:gd name="connsiteY2007" fmla="*/ 4061024 h 6654621"/>
              <a:gd name="connsiteX2008" fmla="*/ 8081243 w 11979625"/>
              <a:gd name="connsiteY2008" fmla="*/ 4090972 h 6654621"/>
              <a:gd name="connsiteX2009" fmla="*/ 8051293 w 11979625"/>
              <a:gd name="connsiteY2009" fmla="*/ 4061024 h 6654621"/>
              <a:gd name="connsiteX2010" fmla="*/ 8081243 w 11979625"/>
              <a:gd name="connsiteY2010" fmla="*/ 4031074 h 6654621"/>
              <a:gd name="connsiteX2011" fmla="*/ 2774471 w 11979625"/>
              <a:gd name="connsiteY2011" fmla="*/ 4030076 h 6654621"/>
              <a:gd name="connsiteX2012" fmla="*/ 2786451 w 11979625"/>
              <a:gd name="connsiteY2012" fmla="*/ 4042057 h 6654621"/>
              <a:gd name="connsiteX2013" fmla="*/ 2774471 w 11979625"/>
              <a:gd name="connsiteY2013" fmla="*/ 4054035 h 6654621"/>
              <a:gd name="connsiteX2014" fmla="*/ 2762489 w 11979625"/>
              <a:gd name="connsiteY2014" fmla="*/ 4042057 h 6654621"/>
              <a:gd name="connsiteX2015" fmla="*/ 2774471 w 11979625"/>
              <a:gd name="connsiteY2015" fmla="*/ 4030076 h 6654621"/>
              <a:gd name="connsiteX2016" fmla="*/ 5783147 w 11979625"/>
              <a:gd name="connsiteY2016" fmla="*/ 4030075 h 6654621"/>
              <a:gd name="connsiteX2017" fmla="*/ 5785144 w 11979625"/>
              <a:gd name="connsiteY2017" fmla="*/ 4032072 h 6654621"/>
              <a:gd name="connsiteX2018" fmla="*/ 5783147 w 11979625"/>
              <a:gd name="connsiteY2018" fmla="*/ 4034068 h 6654621"/>
              <a:gd name="connsiteX2019" fmla="*/ 5781150 w 11979625"/>
              <a:gd name="connsiteY2019" fmla="*/ 4032072 h 6654621"/>
              <a:gd name="connsiteX2020" fmla="*/ 5783147 w 11979625"/>
              <a:gd name="connsiteY2020" fmla="*/ 4030075 h 6654621"/>
              <a:gd name="connsiteX2021" fmla="*/ 9938090 w 11979625"/>
              <a:gd name="connsiteY2021" fmla="*/ 4028080 h 6654621"/>
              <a:gd name="connsiteX2022" fmla="*/ 9946077 w 11979625"/>
              <a:gd name="connsiteY2022" fmla="*/ 4037065 h 6654621"/>
              <a:gd name="connsiteX2023" fmla="*/ 9938090 w 11979625"/>
              <a:gd name="connsiteY2023" fmla="*/ 4045051 h 6654621"/>
              <a:gd name="connsiteX2024" fmla="*/ 9930104 w 11979625"/>
              <a:gd name="connsiteY2024" fmla="*/ 4037065 h 6654621"/>
              <a:gd name="connsiteX2025" fmla="*/ 9938090 w 11979625"/>
              <a:gd name="connsiteY2025" fmla="*/ 4028080 h 6654621"/>
              <a:gd name="connsiteX2026" fmla="*/ 7805712 w 11979625"/>
              <a:gd name="connsiteY2026" fmla="*/ 4024086 h 6654621"/>
              <a:gd name="connsiteX2027" fmla="*/ 7816693 w 11979625"/>
              <a:gd name="connsiteY2027" fmla="*/ 4035067 h 6654621"/>
              <a:gd name="connsiteX2028" fmla="*/ 7805712 w 11979625"/>
              <a:gd name="connsiteY2028" fmla="*/ 4046048 h 6654621"/>
              <a:gd name="connsiteX2029" fmla="*/ 7794730 w 11979625"/>
              <a:gd name="connsiteY2029" fmla="*/ 4035067 h 6654621"/>
              <a:gd name="connsiteX2030" fmla="*/ 7805712 w 11979625"/>
              <a:gd name="connsiteY2030" fmla="*/ 4024086 h 6654621"/>
              <a:gd name="connsiteX2031" fmla="*/ 2754312 w 11979625"/>
              <a:gd name="connsiteY2031" fmla="*/ 4024085 h 6654621"/>
              <a:gd name="connsiteX2032" fmla="*/ 2759303 w 11979625"/>
              <a:gd name="connsiteY2032" fmla="*/ 4029077 h 6654621"/>
              <a:gd name="connsiteX2033" fmla="*/ 2754312 w 11979625"/>
              <a:gd name="connsiteY2033" fmla="*/ 4034068 h 6654621"/>
              <a:gd name="connsiteX2034" fmla="*/ 2749319 w 11979625"/>
              <a:gd name="connsiteY2034" fmla="*/ 4029077 h 6654621"/>
              <a:gd name="connsiteX2035" fmla="*/ 2754312 w 11979625"/>
              <a:gd name="connsiteY2035" fmla="*/ 4024085 h 6654621"/>
              <a:gd name="connsiteX2036" fmla="*/ 3473110 w 11979625"/>
              <a:gd name="connsiteY2036" fmla="*/ 4018097 h 6654621"/>
              <a:gd name="connsiteX2037" fmla="*/ 3477105 w 11979625"/>
              <a:gd name="connsiteY2037" fmla="*/ 4022090 h 6654621"/>
              <a:gd name="connsiteX2038" fmla="*/ 3473110 w 11979625"/>
              <a:gd name="connsiteY2038" fmla="*/ 4026083 h 6654621"/>
              <a:gd name="connsiteX2039" fmla="*/ 3469117 w 11979625"/>
              <a:gd name="connsiteY2039" fmla="*/ 4022090 h 6654621"/>
              <a:gd name="connsiteX2040" fmla="*/ 3473110 w 11979625"/>
              <a:gd name="connsiteY2040" fmla="*/ 4018097 h 6654621"/>
              <a:gd name="connsiteX2041" fmla="*/ 3359475 w 11979625"/>
              <a:gd name="connsiteY2041" fmla="*/ 4010110 h 6654621"/>
              <a:gd name="connsiteX2042" fmla="*/ 3372448 w 11979625"/>
              <a:gd name="connsiteY2042" fmla="*/ 4023088 h 6654621"/>
              <a:gd name="connsiteX2043" fmla="*/ 3359475 w 11979625"/>
              <a:gd name="connsiteY2043" fmla="*/ 4036066 h 6654621"/>
              <a:gd name="connsiteX2044" fmla="*/ 3346500 w 11979625"/>
              <a:gd name="connsiteY2044" fmla="*/ 4023088 h 6654621"/>
              <a:gd name="connsiteX2045" fmla="*/ 3359475 w 11979625"/>
              <a:gd name="connsiteY2045" fmla="*/ 4010110 h 6654621"/>
              <a:gd name="connsiteX2046" fmla="*/ 4539299 w 11979625"/>
              <a:gd name="connsiteY2046" fmla="*/ 4006117 h 6654621"/>
              <a:gd name="connsiteX2047" fmla="*/ 4562267 w 11979625"/>
              <a:gd name="connsiteY2047" fmla="*/ 4029078 h 6654621"/>
              <a:gd name="connsiteX2048" fmla="*/ 4539299 w 11979625"/>
              <a:gd name="connsiteY2048" fmla="*/ 4052039 h 6654621"/>
              <a:gd name="connsiteX2049" fmla="*/ 4516329 w 11979625"/>
              <a:gd name="connsiteY2049" fmla="*/ 4029078 h 6654621"/>
              <a:gd name="connsiteX2050" fmla="*/ 4539299 w 11979625"/>
              <a:gd name="connsiteY2050" fmla="*/ 4006117 h 6654621"/>
              <a:gd name="connsiteX2051" fmla="*/ 3728716 w 11979625"/>
              <a:gd name="connsiteY2051" fmla="*/ 4005118 h 6654621"/>
              <a:gd name="connsiteX2052" fmla="*/ 3732711 w 11979625"/>
              <a:gd name="connsiteY2052" fmla="*/ 4009111 h 6654621"/>
              <a:gd name="connsiteX2053" fmla="*/ 3728716 w 11979625"/>
              <a:gd name="connsiteY2053" fmla="*/ 4013105 h 6654621"/>
              <a:gd name="connsiteX2054" fmla="*/ 3724723 w 11979625"/>
              <a:gd name="connsiteY2054" fmla="*/ 4009111 h 6654621"/>
              <a:gd name="connsiteX2055" fmla="*/ 3728716 w 11979625"/>
              <a:gd name="connsiteY2055" fmla="*/ 4005118 h 6654621"/>
              <a:gd name="connsiteX2056" fmla="*/ 8448619 w 11979625"/>
              <a:gd name="connsiteY2056" fmla="*/ 4003122 h 6654621"/>
              <a:gd name="connsiteX2057" fmla="*/ 8453610 w 11979625"/>
              <a:gd name="connsiteY2057" fmla="*/ 4008114 h 6654621"/>
              <a:gd name="connsiteX2058" fmla="*/ 8448619 w 11979625"/>
              <a:gd name="connsiteY2058" fmla="*/ 4012107 h 6654621"/>
              <a:gd name="connsiteX2059" fmla="*/ 8443627 w 11979625"/>
              <a:gd name="connsiteY2059" fmla="*/ 4008114 h 6654621"/>
              <a:gd name="connsiteX2060" fmla="*/ 8448619 w 11979625"/>
              <a:gd name="connsiteY2060" fmla="*/ 4003122 h 6654621"/>
              <a:gd name="connsiteX2061" fmla="*/ 11201945 w 11979625"/>
              <a:gd name="connsiteY2061" fmla="*/ 4000125 h 6654621"/>
              <a:gd name="connsiteX2062" fmla="*/ 11223908 w 11979625"/>
              <a:gd name="connsiteY2062" fmla="*/ 4022088 h 6654621"/>
              <a:gd name="connsiteX2063" fmla="*/ 11201945 w 11979625"/>
              <a:gd name="connsiteY2063" fmla="*/ 4044050 h 6654621"/>
              <a:gd name="connsiteX2064" fmla="*/ 11179983 w 11979625"/>
              <a:gd name="connsiteY2064" fmla="*/ 4022088 h 6654621"/>
              <a:gd name="connsiteX2065" fmla="*/ 11201945 w 11979625"/>
              <a:gd name="connsiteY2065" fmla="*/ 4000125 h 6654621"/>
              <a:gd name="connsiteX2066" fmla="*/ 6497931 w 11979625"/>
              <a:gd name="connsiteY2066" fmla="*/ 3999128 h 6654621"/>
              <a:gd name="connsiteX2067" fmla="*/ 6504918 w 11979625"/>
              <a:gd name="connsiteY2067" fmla="*/ 4006117 h 6654621"/>
              <a:gd name="connsiteX2068" fmla="*/ 6497931 w 11979625"/>
              <a:gd name="connsiteY2068" fmla="*/ 4013105 h 6654621"/>
              <a:gd name="connsiteX2069" fmla="*/ 6490942 w 11979625"/>
              <a:gd name="connsiteY2069" fmla="*/ 4006117 h 6654621"/>
              <a:gd name="connsiteX2070" fmla="*/ 6497931 w 11979625"/>
              <a:gd name="connsiteY2070" fmla="*/ 3999128 h 6654621"/>
              <a:gd name="connsiteX2071" fmla="*/ 10205637 w 11979625"/>
              <a:gd name="connsiteY2071" fmla="*/ 3975170 h 6654621"/>
              <a:gd name="connsiteX2072" fmla="*/ 10210628 w 11979625"/>
              <a:gd name="connsiteY2072" fmla="*/ 3980162 h 6654621"/>
              <a:gd name="connsiteX2073" fmla="*/ 10205637 w 11979625"/>
              <a:gd name="connsiteY2073" fmla="*/ 3985153 h 6654621"/>
              <a:gd name="connsiteX2074" fmla="*/ 10200645 w 11979625"/>
              <a:gd name="connsiteY2074" fmla="*/ 3980162 h 6654621"/>
              <a:gd name="connsiteX2075" fmla="*/ 10205637 w 11979625"/>
              <a:gd name="connsiteY2075" fmla="*/ 3975170 h 6654621"/>
              <a:gd name="connsiteX2076" fmla="*/ 9182374 w 11979625"/>
              <a:gd name="connsiteY2076" fmla="*/ 3970178 h 6654621"/>
              <a:gd name="connsiteX2077" fmla="*/ 9197349 w 11979625"/>
              <a:gd name="connsiteY2077" fmla="*/ 3985153 h 6654621"/>
              <a:gd name="connsiteX2078" fmla="*/ 9182374 w 11979625"/>
              <a:gd name="connsiteY2078" fmla="*/ 4000128 h 6654621"/>
              <a:gd name="connsiteX2079" fmla="*/ 9167399 w 11979625"/>
              <a:gd name="connsiteY2079" fmla="*/ 3985153 h 6654621"/>
              <a:gd name="connsiteX2080" fmla="*/ 9182374 w 11979625"/>
              <a:gd name="connsiteY2080" fmla="*/ 3970178 h 6654621"/>
              <a:gd name="connsiteX2081" fmla="*/ 3416225 w 11979625"/>
              <a:gd name="connsiteY2081" fmla="*/ 3967183 h 6654621"/>
              <a:gd name="connsiteX2082" fmla="*/ 3425209 w 11979625"/>
              <a:gd name="connsiteY2082" fmla="*/ 3976168 h 6654621"/>
              <a:gd name="connsiteX2083" fmla="*/ 3416225 w 11979625"/>
              <a:gd name="connsiteY2083" fmla="*/ 3985152 h 6654621"/>
              <a:gd name="connsiteX2084" fmla="*/ 3407241 w 11979625"/>
              <a:gd name="connsiteY2084" fmla="*/ 3976168 h 6654621"/>
              <a:gd name="connsiteX2085" fmla="*/ 3416225 w 11979625"/>
              <a:gd name="connsiteY2085" fmla="*/ 3967183 h 6654621"/>
              <a:gd name="connsiteX2086" fmla="*/ 10326432 w 11979625"/>
              <a:gd name="connsiteY2086" fmla="*/ 3962191 h 6654621"/>
              <a:gd name="connsiteX2087" fmla="*/ 10363369 w 11979625"/>
              <a:gd name="connsiteY2087" fmla="*/ 4000126 h 6654621"/>
              <a:gd name="connsiteX2088" fmla="*/ 10326432 w 11979625"/>
              <a:gd name="connsiteY2088" fmla="*/ 4038062 h 6654621"/>
              <a:gd name="connsiteX2089" fmla="*/ 10288496 w 11979625"/>
              <a:gd name="connsiteY2089" fmla="*/ 4000126 h 6654621"/>
              <a:gd name="connsiteX2090" fmla="*/ 10326432 w 11979625"/>
              <a:gd name="connsiteY2090" fmla="*/ 3962191 h 6654621"/>
              <a:gd name="connsiteX2091" fmla="*/ 4562226 w 11979625"/>
              <a:gd name="connsiteY2091" fmla="*/ 3956201 h 6654621"/>
              <a:gd name="connsiteX2092" fmla="*/ 4570212 w 11979625"/>
              <a:gd name="connsiteY2092" fmla="*/ 3964188 h 6654621"/>
              <a:gd name="connsiteX2093" fmla="*/ 4562226 w 11979625"/>
              <a:gd name="connsiteY2093" fmla="*/ 3972174 h 6654621"/>
              <a:gd name="connsiteX2094" fmla="*/ 4554238 w 11979625"/>
              <a:gd name="connsiteY2094" fmla="*/ 3964188 h 6654621"/>
              <a:gd name="connsiteX2095" fmla="*/ 4562226 w 11979625"/>
              <a:gd name="connsiteY2095" fmla="*/ 3956201 h 6654621"/>
              <a:gd name="connsiteX2096" fmla="*/ 1997634 w 11979625"/>
              <a:gd name="connsiteY2096" fmla="*/ 3950212 h 6654621"/>
              <a:gd name="connsiteX2097" fmla="*/ 2017602 w 11979625"/>
              <a:gd name="connsiteY2097" fmla="*/ 3970178 h 6654621"/>
              <a:gd name="connsiteX2098" fmla="*/ 1997634 w 11979625"/>
              <a:gd name="connsiteY2098" fmla="*/ 3990145 h 6654621"/>
              <a:gd name="connsiteX2099" fmla="*/ 1977669 w 11979625"/>
              <a:gd name="connsiteY2099" fmla="*/ 3970178 h 6654621"/>
              <a:gd name="connsiteX2100" fmla="*/ 1997634 w 11979625"/>
              <a:gd name="connsiteY2100" fmla="*/ 3950212 h 6654621"/>
              <a:gd name="connsiteX2101" fmla="*/ 9268229 w 11979625"/>
              <a:gd name="connsiteY2101" fmla="*/ 3948215 h 6654621"/>
              <a:gd name="connsiteX2102" fmla="*/ 9271224 w 11979625"/>
              <a:gd name="connsiteY2102" fmla="*/ 3951210 h 6654621"/>
              <a:gd name="connsiteX2103" fmla="*/ 9268229 w 11979625"/>
              <a:gd name="connsiteY2103" fmla="*/ 3954204 h 6654621"/>
              <a:gd name="connsiteX2104" fmla="*/ 9265234 w 11979625"/>
              <a:gd name="connsiteY2104" fmla="*/ 3951210 h 6654621"/>
              <a:gd name="connsiteX2105" fmla="*/ 9268229 w 11979625"/>
              <a:gd name="connsiteY2105" fmla="*/ 3948215 h 6654621"/>
              <a:gd name="connsiteX2106" fmla="*/ 11430558 w 11979625"/>
              <a:gd name="connsiteY2106" fmla="*/ 3935236 h 6654621"/>
              <a:gd name="connsiteX2107" fmla="*/ 11433554 w 11979625"/>
              <a:gd name="connsiteY2107" fmla="*/ 3938231 h 6654621"/>
              <a:gd name="connsiteX2108" fmla="*/ 11430558 w 11979625"/>
              <a:gd name="connsiteY2108" fmla="*/ 3941225 h 6654621"/>
              <a:gd name="connsiteX2109" fmla="*/ 11427563 w 11979625"/>
              <a:gd name="connsiteY2109" fmla="*/ 3938231 h 6654621"/>
              <a:gd name="connsiteX2110" fmla="*/ 11430558 w 11979625"/>
              <a:gd name="connsiteY2110" fmla="*/ 3935236 h 6654621"/>
              <a:gd name="connsiteX2111" fmla="*/ 8113189 w 11979625"/>
              <a:gd name="connsiteY2111" fmla="*/ 3932243 h 6654621"/>
              <a:gd name="connsiteX2112" fmla="*/ 8128164 w 11979625"/>
              <a:gd name="connsiteY2112" fmla="*/ 3947218 h 6654621"/>
              <a:gd name="connsiteX2113" fmla="*/ 8113189 w 11979625"/>
              <a:gd name="connsiteY2113" fmla="*/ 3962193 h 6654621"/>
              <a:gd name="connsiteX2114" fmla="*/ 8098214 w 11979625"/>
              <a:gd name="connsiteY2114" fmla="*/ 3947218 h 6654621"/>
              <a:gd name="connsiteX2115" fmla="*/ 8113189 w 11979625"/>
              <a:gd name="connsiteY2115" fmla="*/ 3932243 h 6654621"/>
              <a:gd name="connsiteX2116" fmla="*/ 9042612 w 11979625"/>
              <a:gd name="connsiteY2116" fmla="*/ 3929246 h 6654621"/>
              <a:gd name="connsiteX2117" fmla="*/ 9047603 w 11979625"/>
              <a:gd name="connsiteY2117" fmla="*/ 3934237 h 6654621"/>
              <a:gd name="connsiteX2118" fmla="*/ 9042612 w 11979625"/>
              <a:gd name="connsiteY2118" fmla="*/ 3939229 h 6654621"/>
              <a:gd name="connsiteX2119" fmla="*/ 9037620 w 11979625"/>
              <a:gd name="connsiteY2119" fmla="*/ 3934237 h 6654621"/>
              <a:gd name="connsiteX2120" fmla="*/ 9042612 w 11979625"/>
              <a:gd name="connsiteY2120" fmla="*/ 3929246 h 6654621"/>
              <a:gd name="connsiteX2121" fmla="*/ 7345493 w 11979625"/>
              <a:gd name="connsiteY2121" fmla="*/ 3921260 h 6654621"/>
              <a:gd name="connsiteX2122" fmla="*/ 7352481 w 11979625"/>
              <a:gd name="connsiteY2122" fmla="*/ 3928249 h 6654621"/>
              <a:gd name="connsiteX2123" fmla="*/ 7345493 w 11979625"/>
              <a:gd name="connsiteY2123" fmla="*/ 3935237 h 6654621"/>
              <a:gd name="connsiteX2124" fmla="*/ 7338504 w 11979625"/>
              <a:gd name="connsiteY2124" fmla="*/ 3928249 h 6654621"/>
              <a:gd name="connsiteX2125" fmla="*/ 7345493 w 11979625"/>
              <a:gd name="connsiteY2125" fmla="*/ 3921260 h 6654621"/>
              <a:gd name="connsiteX2126" fmla="*/ 11643196 w 11979625"/>
              <a:gd name="connsiteY2126" fmla="*/ 3917267 h 6654621"/>
              <a:gd name="connsiteX2127" fmla="*/ 11662164 w 11979625"/>
              <a:gd name="connsiteY2127" fmla="*/ 3936235 h 6654621"/>
              <a:gd name="connsiteX2128" fmla="*/ 11643196 w 11979625"/>
              <a:gd name="connsiteY2128" fmla="*/ 3955202 h 6654621"/>
              <a:gd name="connsiteX2129" fmla="*/ 11624229 w 11979625"/>
              <a:gd name="connsiteY2129" fmla="*/ 3936235 h 6654621"/>
              <a:gd name="connsiteX2130" fmla="*/ 11643196 w 11979625"/>
              <a:gd name="connsiteY2130" fmla="*/ 3917267 h 6654621"/>
              <a:gd name="connsiteX2131" fmla="*/ 7731836 w 11979625"/>
              <a:gd name="connsiteY2131" fmla="*/ 3911278 h 6654621"/>
              <a:gd name="connsiteX2132" fmla="*/ 7745812 w 11979625"/>
              <a:gd name="connsiteY2132" fmla="*/ 3925255 h 6654621"/>
              <a:gd name="connsiteX2133" fmla="*/ 7731836 w 11979625"/>
              <a:gd name="connsiteY2133" fmla="*/ 3939230 h 6654621"/>
              <a:gd name="connsiteX2134" fmla="*/ 7717859 w 11979625"/>
              <a:gd name="connsiteY2134" fmla="*/ 3925255 h 6654621"/>
              <a:gd name="connsiteX2135" fmla="*/ 7731836 w 11979625"/>
              <a:gd name="connsiteY2135" fmla="*/ 3911278 h 6654621"/>
              <a:gd name="connsiteX2136" fmla="*/ 5281036 w 11979625"/>
              <a:gd name="connsiteY2136" fmla="*/ 3908283 h 6654621"/>
              <a:gd name="connsiteX2137" fmla="*/ 5297002 w 11979625"/>
              <a:gd name="connsiteY2137" fmla="*/ 3924256 h 6654621"/>
              <a:gd name="connsiteX2138" fmla="*/ 5281036 w 11979625"/>
              <a:gd name="connsiteY2138" fmla="*/ 3940229 h 6654621"/>
              <a:gd name="connsiteX2139" fmla="*/ 5265044 w 11979625"/>
              <a:gd name="connsiteY2139" fmla="*/ 3924256 h 6654621"/>
              <a:gd name="connsiteX2140" fmla="*/ 5281036 w 11979625"/>
              <a:gd name="connsiteY2140" fmla="*/ 3908283 h 6654621"/>
              <a:gd name="connsiteX2141" fmla="*/ 7036018 w 11979625"/>
              <a:gd name="connsiteY2141" fmla="*/ 3900296 h 6654621"/>
              <a:gd name="connsiteX2142" fmla="*/ 7045002 w 11979625"/>
              <a:gd name="connsiteY2142" fmla="*/ 3909281 h 6654621"/>
              <a:gd name="connsiteX2143" fmla="*/ 7036018 w 11979625"/>
              <a:gd name="connsiteY2143" fmla="*/ 3918265 h 6654621"/>
              <a:gd name="connsiteX2144" fmla="*/ 7027033 w 11979625"/>
              <a:gd name="connsiteY2144" fmla="*/ 3909281 h 6654621"/>
              <a:gd name="connsiteX2145" fmla="*/ 7036018 w 11979625"/>
              <a:gd name="connsiteY2145" fmla="*/ 3900296 h 6654621"/>
              <a:gd name="connsiteX2146" fmla="*/ 11471488 w 11979625"/>
              <a:gd name="connsiteY2146" fmla="*/ 3878333 h 6654621"/>
              <a:gd name="connsiteX2147" fmla="*/ 11476479 w 11979625"/>
              <a:gd name="connsiteY2147" fmla="*/ 3883325 h 6654621"/>
              <a:gd name="connsiteX2148" fmla="*/ 11471488 w 11979625"/>
              <a:gd name="connsiteY2148" fmla="*/ 3888316 h 6654621"/>
              <a:gd name="connsiteX2149" fmla="*/ 11466496 w 11979625"/>
              <a:gd name="connsiteY2149" fmla="*/ 3883325 h 6654621"/>
              <a:gd name="connsiteX2150" fmla="*/ 11471488 w 11979625"/>
              <a:gd name="connsiteY2150" fmla="*/ 3878333 h 6654621"/>
              <a:gd name="connsiteX2151" fmla="*/ 138893 w 11979625"/>
              <a:gd name="connsiteY2151" fmla="*/ 3869349 h 6654621"/>
              <a:gd name="connsiteX2152" fmla="*/ 156862 w 11979625"/>
              <a:gd name="connsiteY2152" fmla="*/ 3887320 h 6654621"/>
              <a:gd name="connsiteX2153" fmla="*/ 138893 w 11979625"/>
              <a:gd name="connsiteY2153" fmla="*/ 3905289 h 6654621"/>
              <a:gd name="connsiteX2154" fmla="*/ 120923 w 11979625"/>
              <a:gd name="connsiteY2154" fmla="*/ 3887320 h 6654621"/>
              <a:gd name="connsiteX2155" fmla="*/ 138893 w 11979625"/>
              <a:gd name="connsiteY2155" fmla="*/ 3869349 h 6654621"/>
              <a:gd name="connsiteX2156" fmla="*/ 10612944 w 11979625"/>
              <a:gd name="connsiteY2156" fmla="*/ 3865356 h 6654621"/>
              <a:gd name="connsiteX2157" fmla="*/ 10629916 w 11979625"/>
              <a:gd name="connsiteY2157" fmla="*/ 3882327 h 6654621"/>
              <a:gd name="connsiteX2158" fmla="*/ 10612944 w 11979625"/>
              <a:gd name="connsiteY2158" fmla="*/ 3899298 h 6654621"/>
              <a:gd name="connsiteX2159" fmla="*/ 10595974 w 11979625"/>
              <a:gd name="connsiteY2159" fmla="*/ 3882327 h 6654621"/>
              <a:gd name="connsiteX2160" fmla="*/ 10612944 w 11979625"/>
              <a:gd name="connsiteY2160" fmla="*/ 3865356 h 6654621"/>
              <a:gd name="connsiteX2161" fmla="*/ 7808705 w 11979625"/>
              <a:gd name="connsiteY2161" fmla="*/ 3863358 h 6654621"/>
              <a:gd name="connsiteX2162" fmla="*/ 7831915 w 11979625"/>
              <a:gd name="connsiteY2162" fmla="*/ 3872343 h 6654621"/>
              <a:gd name="connsiteX2163" fmla="*/ 7836857 w 11979625"/>
              <a:gd name="connsiteY2163" fmla="*/ 3884508 h 6654621"/>
              <a:gd name="connsiteX2164" fmla="*/ 7839653 w 11979625"/>
              <a:gd name="connsiteY2164" fmla="*/ 3885696 h 6654621"/>
              <a:gd name="connsiteX2165" fmla="*/ 7845643 w 11979625"/>
              <a:gd name="connsiteY2165" fmla="*/ 3900297 h 6654621"/>
              <a:gd name="connsiteX2166" fmla="*/ 7839653 w 11979625"/>
              <a:gd name="connsiteY2166" fmla="*/ 3914897 h 6654621"/>
              <a:gd name="connsiteX2167" fmla="*/ 7832593 w 11979625"/>
              <a:gd name="connsiteY2167" fmla="*/ 3917898 h 6654621"/>
              <a:gd name="connsiteX2168" fmla="*/ 7831915 w 11979625"/>
              <a:gd name="connsiteY2168" fmla="*/ 3919513 h 6654621"/>
              <a:gd name="connsiteX2169" fmla="*/ 7808705 w 11979625"/>
              <a:gd name="connsiteY2169" fmla="*/ 3929247 h 6654621"/>
              <a:gd name="connsiteX2170" fmla="*/ 7775761 w 11979625"/>
              <a:gd name="connsiteY2170" fmla="*/ 3896303 h 6654621"/>
              <a:gd name="connsiteX2171" fmla="*/ 7808705 w 11979625"/>
              <a:gd name="connsiteY2171" fmla="*/ 3863358 h 6654621"/>
              <a:gd name="connsiteX2172" fmla="*/ 5583490 w 11979625"/>
              <a:gd name="connsiteY2172" fmla="*/ 3833409 h 6654621"/>
              <a:gd name="connsiteX2173" fmla="*/ 5592473 w 11979625"/>
              <a:gd name="connsiteY2173" fmla="*/ 3842394 h 6654621"/>
              <a:gd name="connsiteX2174" fmla="*/ 5583490 w 11979625"/>
              <a:gd name="connsiteY2174" fmla="*/ 3851378 h 6654621"/>
              <a:gd name="connsiteX2175" fmla="*/ 5574505 w 11979625"/>
              <a:gd name="connsiteY2175" fmla="*/ 3842394 h 6654621"/>
              <a:gd name="connsiteX2176" fmla="*/ 5583490 w 11979625"/>
              <a:gd name="connsiteY2176" fmla="*/ 3833409 h 6654621"/>
              <a:gd name="connsiteX2177" fmla="*/ 10312456 w 11979625"/>
              <a:gd name="connsiteY2177" fmla="*/ 3832411 h 6654621"/>
              <a:gd name="connsiteX2178" fmla="*/ 10324436 w 11979625"/>
              <a:gd name="connsiteY2178" fmla="*/ 3844390 h 6654621"/>
              <a:gd name="connsiteX2179" fmla="*/ 10312456 w 11979625"/>
              <a:gd name="connsiteY2179" fmla="*/ 3856370 h 6654621"/>
              <a:gd name="connsiteX2180" fmla="*/ 10300477 w 11979625"/>
              <a:gd name="connsiteY2180" fmla="*/ 3844390 h 6654621"/>
              <a:gd name="connsiteX2181" fmla="*/ 10312456 w 11979625"/>
              <a:gd name="connsiteY2181" fmla="*/ 3832411 h 6654621"/>
              <a:gd name="connsiteX2182" fmla="*/ 8020347 w 11979625"/>
              <a:gd name="connsiteY2182" fmla="*/ 3831412 h 6654621"/>
              <a:gd name="connsiteX2183" fmla="*/ 8046303 w 11979625"/>
              <a:gd name="connsiteY2183" fmla="*/ 3857368 h 6654621"/>
              <a:gd name="connsiteX2184" fmla="*/ 8020347 w 11979625"/>
              <a:gd name="connsiteY2184" fmla="*/ 3883324 h 6654621"/>
              <a:gd name="connsiteX2185" fmla="*/ 7994391 w 11979625"/>
              <a:gd name="connsiteY2185" fmla="*/ 3857368 h 6654621"/>
              <a:gd name="connsiteX2186" fmla="*/ 8020347 w 11979625"/>
              <a:gd name="connsiteY2186" fmla="*/ 3831412 h 6654621"/>
              <a:gd name="connsiteX2187" fmla="*/ 8263933 w 11979625"/>
              <a:gd name="connsiteY2187" fmla="*/ 3830415 h 6654621"/>
              <a:gd name="connsiteX2188" fmla="*/ 8277909 w 11979625"/>
              <a:gd name="connsiteY2188" fmla="*/ 3844391 h 6654621"/>
              <a:gd name="connsiteX2189" fmla="*/ 8263933 w 11979625"/>
              <a:gd name="connsiteY2189" fmla="*/ 3858367 h 6654621"/>
              <a:gd name="connsiteX2190" fmla="*/ 8249957 w 11979625"/>
              <a:gd name="connsiteY2190" fmla="*/ 3844391 h 6654621"/>
              <a:gd name="connsiteX2191" fmla="*/ 8263933 w 11979625"/>
              <a:gd name="connsiteY2191" fmla="*/ 3830415 h 6654621"/>
              <a:gd name="connsiteX2192" fmla="*/ 10896464 w 11979625"/>
              <a:gd name="connsiteY2192" fmla="*/ 3821430 h 6654621"/>
              <a:gd name="connsiteX2193" fmla="*/ 10917428 w 11979625"/>
              <a:gd name="connsiteY2193" fmla="*/ 3842395 h 6654621"/>
              <a:gd name="connsiteX2194" fmla="*/ 10896464 w 11979625"/>
              <a:gd name="connsiteY2194" fmla="*/ 3863359 h 6654621"/>
              <a:gd name="connsiteX2195" fmla="*/ 10875500 w 11979625"/>
              <a:gd name="connsiteY2195" fmla="*/ 3842395 h 6654621"/>
              <a:gd name="connsiteX2196" fmla="*/ 10896464 w 11979625"/>
              <a:gd name="connsiteY2196" fmla="*/ 3821430 h 6654621"/>
              <a:gd name="connsiteX2197" fmla="*/ 1113241 w 11979625"/>
              <a:gd name="connsiteY2197" fmla="*/ 3814441 h 6654621"/>
              <a:gd name="connsiteX2198" fmla="*/ 1153172 w 11979625"/>
              <a:gd name="connsiteY2198" fmla="*/ 3854374 h 6654621"/>
              <a:gd name="connsiteX2199" fmla="*/ 1113241 w 11979625"/>
              <a:gd name="connsiteY2199" fmla="*/ 3894305 h 6654621"/>
              <a:gd name="connsiteX2200" fmla="*/ 1073309 w 11979625"/>
              <a:gd name="connsiteY2200" fmla="*/ 3854374 h 6654621"/>
              <a:gd name="connsiteX2201" fmla="*/ 1113241 w 11979625"/>
              <a:gd name="connsiteY2201" fmla="*/ 3814441 h 6654621"/>
              <a:gd name="connsiteX2202" fmla="*/ 7318538 w 11979625"/>
              <a:gd name="connsiteY2202" fmla="*/ 3791481 h 6654621"/>
              <a:gd name="connsiteX2203" fmla="*/ 7330517 w 11979625"/>
              <a:gd name="connsiteY2203" fmla="*/ 3803462 h 6654621"/>
              <a:gd name="connsiteX2204" fmla="*/ 7318538 w 11979625"/>
              <a:gd name="connsiteY2204" fmla="*/ 3815441 h 6654621"/>
              <a:gd name="connsiteX2205" fmla="*/ 7306558 w 11979625"/>
              <a:gd name="connsiteY2205" fmla="*/ 3803462 h 6654621"/>
              <a:gd name="connsiteX2206" fmla="*/ 7318538 w 11979625"/>
              <a:gd name="connsiteY2206" fmla="*/ 3791481 h 6654621"/>
              <a:gd name="connsiteX2207" fmla="*/ 284642 w 11979625"/>
              <a:gd name="connsiteY2207" fmla="*/ 3780500 h 6654621"/>
              <a:gd name="connsiteX2208" fmla="*/ 295624 w 11979625"/>
              <a:gd name="connsiteY2208" fmla="*/ 3791481 h 6654621"/>
              <a:gd name="connsiteX2209" fmla="*/ 284642 w 11979625"/>
              <a:gd name="connsiteY2209" fmla="*/ 3802463 h 6654621"/>
              <a:gd name="connsiteX2210" fmla="*/ 273661 w 11979625"/>
              <a:gd name="connsiteY2210" fmla="*/ 3791481 h 6654621"/>
              <a:gd name="connsiteX2211" fmla="*/ 284642 w 11979625"/>
              <a:gd name="connsiteY2211" fmla="*/ 3780500 h 6654621"/>
              <a:gd name="connsiteX2212" fmla="*/ 3848453 w 11979625"/>
              <a:gd name="connsiteY2212" fmla="*/ 3772513 h 6654621"/>
              <a:gd name="connsiteX2213" fmla="*/ 3851448 w 11979625"/>
              <a:gd name="connsiteY2213" fmla="*/ 3776506 h 6654621"/>
              <a:gd name="connsiteX2214" fmla="*/ 3848453 w 11979625"/>
              <a:gd name="connsiteY2214" fmla="*/ 3780500 h 6654621"/>
              <a:gd name="connsiteX2215" fmla="*/ 3845459 w 11979625"/>
              <a:gd name="connsiteY2215" fmla="*/ 3776506 h 6654621"/>
              <a:gd name="connsiteX2216" fmla="*/ 3848453 w 11979625"/>
              <a:gd name="connsiteY2216" fmla="*/ 3772513 h 6654621"/>
              <a:gd name="connsiteX2217" fmla="*/ 9323135 w 11979625"/>
              <a:gd name="connsiteY2217" fmla="*/ 3764527 h 6654621"/>
              <a:gd name="connsiteX2218" fmla="*/ 9356079 w 11979625"/>
              <a:gd name="connsiteY2218" fmla="*/ 3798470 h 6654621"/>
              <a:gd name="connsiteX2219" fmla="*/ 9323135 w 11979625"/>
              <a:gd name="connsiteY2219" fmla="*/ 3832412 h 6654621"/>
              <a:gd name="connsiteX2220" fmla="*/ 9289192 w 11979625"/>
              <a:gd name="connsiteY2220" fmla="*/ 3798470 h 6654621"/>
              <a:gd name="connsiteX2221" fmla="*/ 9323135 w 11979625"/>
              <a:gd name="connsiteY2221" fmla="*/ 3764527 h 6654621"/>
              <a:gd name="connsiteX2222" fmla="*/ 10196652 w 11979625"/>
              <a:gd name="connsiteY2222" fmla="*/ 3759535 h 6654621"/>
              <a:gd name="connsiteX2223" fmla="*/ 10203640 w 11979625"/>
              <a:gd name="connsiteY2223" fmla="*/ 3766524 h 6654621"/>
              <a:gd name="connsiteX2224" fmla="*/ 10196652 w 11979625"/>
              <a:gd name="connsiteY2224" fmla="*/ 3773512 h 6654621"/>
              <a:gd name="connsiteX2225" fmla="*/ 10189664 w 11979625"/>
              <a:gd name="connsiteY2225" fmla="*/ 3766524 h 6654621"/>
              <a:gd name="connsiteX2226" fmla="*/ 10196652 w 11979625"/>
              <a:gd name="connsiteY2226" fmla="*/ 3759535 h 6654621"/>
              <a:gd name="connsiteX2227" fmla="*/ 1808937 w 11979625"/>
              <a:gd name="connsiteY2227" fmla="*/ 3757538 h 6654621"/>
              <a:gd name="connsiteX2228" fmla="*/ 1812931 w 11979625"/>
              <a:gd name="connsiteY2228" fmla="*/ 3761531 h 6654621"/>
              <a:gd name="connsiteX2229" fmla="*/ 1808937 w 11979625"/>
              <a:gd name="connsiteY2229" fmla="*/ 3765524 h 6654621"/>
              <a:gd name="connsiteX2230" fmla="*/ 1804944 w 11979625"/>
              <a:gd name="connsiteY2230" fmla="*/ 3761531 h 6654621"/>
              <a:gd name="connsiteX2231" fmla="*/ 1808937 w 11979625"/>
              <a:gd name="connsiteY2231" fmla="*/ 3757538 h 6654621"/>
              <a:gd name="connsiteX2232" fmla="*/ 8640294 w 11979625"/>
              <a:gd name="connsiteY2232" fmla="*/ 3755542 h 6654621"/>
              <a:gd name="connsiteX2233" fmla="*/ 8648281 w 11979625"/>
              <a:gd name="connsiteY2233" fmla="*/ 3764527 h 6654621"/>
              <a:gd name="connsiteX2234" fmla="*/ 8640294 w 11979625"/>
              <a:gd name="connsiteY2234" fmla="*/ 3773511 h 6654621"/>
              <a:gd name="connsiteX2235" fmla="*/ 8632308 w 11979625"/>
              <a:gd name="connsiteY2235" fmla="*/ 3764527 h 6654621"/>
              <a:gd name="connsiteX2236" fmla="*/ 8640294 w 11979625"/>
              <a:gd name="connsiteY2236" fmla="*/ 3755542 h 6654621"/>
              <a:gd name="connsiteX2237" fmla="*/ 8119179 w 11979625"/>
              <a:gd name="connsiteY2237" fmla="*/ 3752547 h 6654621"/>
              <a:gd name="connsiteX2238" fmla="*/ 8128163 w 11979625"/>
              <a:gd name="connsiteY2238" fmla="*/ 3761532 h 6654621"/>
              <a:gd name="connsiteX2239" fmla="*/ 8119179 w 11979625"/>
              <a:gd name="connsiteY2239" fmla="*/ 3770516 h 6654621"/>
              <a:gd name="connsiteX2240" fmla="*/ 8110194 w 11979625"/>
              <a:gd name="connsiteY2240" fmla="*/ 3761532 h 6654621"/>
              <a:gd name="connsiteX2241" fmla="*/ 8119179 w 11979625"/>
              <a:gd name="connsiteY2241" fmla="*/ 3752547 h 6654621"/>
              <a:gd name="connsiteX2242" fmla="*/ 848677 w 11979625"/>
              <a:gd name="connsiteY2242" fmla="*/ 3752547 h 6654621"/>
              <a:gd name="connsiteX2243" fmla="*/ 863652 w 11979625"/>
              <a:gd name="connsiteY2243" fmla="*/ 3767522 h 6654621"/>
              <a:gd name="connsiteX2244" fmla="*/ 848677 w 11979625"/>
              <a:gd name="connsiteY2244" fmla="*/ 3782497 h 6654621"/>
              <a:gd name="connsiteX2245" fmla="*/ 833702 w 11979625"/>
              <a:gd name="connsiteY2245" fmla="*/ 3767522 h 6654621"/>
              <a:gd name="connsiteX2246" fmla="*/ 848677 w 11979625"/>
              <a:gd name="connsiteY2246" fmla="*/ 3752547 h 6654621"/>
              <a:gd name="connsiteX2247" fmla="*/ 2876160 w 11979625"/>
              <a:gd name="connsiteY2247" fmla="*/ 3747556 h 6654621"/>
              <a:gd name="connsiteX2248" fmla="*/ 2883148 w 11979625"/>
              <a:gd name="connsiteY2248" fmla="*/ 3754544 h 6654621"/>
              <a:gd name="connsiteX2249" fmla="*/ 2876160 w 11979625"/>
              <a:gd name="connsiteY2249" fmla="*/ 3761532 h 6654621"/>
              <a:gd name="connsiteX2250" fmla="*/ 2869170 w 11979625"/>
              <a:gd name="connsiteY2250" fmla="*/ 3754544 h 6654621"/>
              <a:gd name="connsiteX2251" fmla="*/ 2876160 w 11979625"/>
              <a:gd name="connsiteY2251" fmla="*/ 3747556 h 6654621"/>
              <a:gd name="connsiteX2252" fmla="*/ 5265054 w 11979625"/>
              <a:gd name="connsiteY2252" fmla="*/ 3736573 h 6654621"/>
              <a:gd name="connsiteX2253" fmla="*/ 5284039 w 11979625"/>
              <a:gd name="connsiteY2253" fmla="*/ 3755541 h 6654621"/>
              <a:gd name="connsiteX2254" fmla="*/ 5265054 w 11979625"/>
              <a:gd name="connsiteY2254" fmla="*/ 3774508 h 6654621"/>
              <a:gd name="connsiteX2255" fmla="*/ 5246092 w 11979625"/>
              <a:gd name="connsiteY2255" fmla="*/ 3755541 h 6654621"/>
              <a:gd name="connsiteX2256" fmla="*/ 5265054 w 11979625"/>
              <a:gd name="connsiteY2256" fmla="*/ 3736573 h 6654621"/>
              <a:gd name="connsiteX2257" fmla="*/ 2768337 w 11979625"/>
              <a:gd name="connsiteY2257" fmla="*/ 3733579 h 6654621"/>
              <a:gd name="connsiteX2258" fmla="*/ 2776323 w 11979625"/>
              <a:gd name="connsiteY2258" fmla="*/ 3741566 h 6654621"/>
              <a:gd name="connsiteX2259" fmla="*/ 2768337 w 11979625"/>
              <a:gd name="connsiteY2259" fmla="*/ 3749552 h 6654621"/>
              <a:gd name="connsiteX2260" fmla="*/ 2760350 w 11979625"/>
              <a:gd name="connsiteY2260" fmla="*/ 3741566 h 6654621"/>
              <a:gd name="connsiteX2261" fmla="*/ 2768337 w 11979625"/>
              <a:gd name="connsiteY2261" fmla="*/ 3733579 h 6654621"/>
              <a:gd name="connsiteX2262" fmla="*/ 8241970 w 11979625"/>
              <a:gd name="connsiteY2262" fmla="*/ 3722598 h 6654621"/>
              <a:gd name="connsiteX2263" fmla="*/ 8246961 w 11979625"/>
              <a:gd name="connsiteY2263" fmla="*/ 3727590 h 6654621"/>
              <a:gd name="connsiteX2264" fmla="*/ 8241970 w 11979625"/>
              <a:gd name="connsiteY2264" fmla="*/ 3732581 h 6654621"/>
              <a:gd name="connsiteX2265" fmla="*/ 8236978 w 11979625"/>
              <a:gd name="connsiteY2265" fmla="*/ 3727590 h 6654621"/>
              <a:gd name="connsiteX2266" fmla="*/ 8241970 w 11979625"/>
              <a:gd name="connsiteY2266" fmla="*/ 3722598 h 6654621"/>
              <a:gd name="connsiteX2267" fmla="*/ 5960844 w 11979625"/>
              <a:gd name="connsiteY2267" fmla="*/ 3710619 h 6654621"/>
              <a:gd name="connsiteX2268" fmla="*/ 5984807 w 11979625"/>
              <a:gd name="connsiteY2268" fmla="*/ 3734578 h 6654621"/>
              <a:gd name="connsiteX2269" fmla="*/ 5960844 w 11979625"/>
              <a:gd name="connsiteY2269" fmla="*/ 3758537 h 6654621"/>
              <a:gd name="connsiteX2270" fmla="*/ 5936885 w 11979625"/>
              <a:gd name="connsiteY2270" fmla="*/ 3734578 h 6654621"/>
              <a:gd name="connsiteX2271" fmla="*/ 5960844 w 11979625"/>
              <a:gd name="connsiteY2271" fmla="*/ 3710619 h 6654621"/>
              <a:gd name="connsiteX2272" fmla="*/ 4106077 w 11979625"/>
              <a:gd name="connsiteY2272" fmla="*/ 3703630 h 6654621"/>
              <a:gd name="connsiteX2273" fmla="*/ 4118985 w 11979625"/>
              <a:gd name="connsiteY2273" fmla="*/ 3716608 h 6654621"/>
              <a:gd name="connsiteX2274" fmla="*/ 4106077 w 11979625"/>
              <a:gd name="connsiteY2274" fmla="*/ 3729586 h 6654621"/>
              <a:gd name="connsiteX2275" fmla="*/ 4093094 w 11979625"/>
              <a:gd name="connsiteY2275" fmla="*/ 3716608 h 6654621"/>
              <a:gd name="connsiteX2276" fmla="*/ 4106077 w 11979625"/>
              <a:gd name="connsiteY2276" fmla="*/ 3703630 h 6654621"/>
              <a:gd name="connsiteX2277" fmla="*/ 7597064 w 11979625"/>
              <a:gd name="connsiteY2277" fmla="*/ 3700635 h 6654621"/>
              <a:gd name="connsiteX2278" fmla="*/ 7608045 w 11979625"/>
              <a:gd name="connsiteY2278" fmla="*/ 3711616 h 6654621"/>
              <a:gd name="connsiteX2279" fmla="*/ 7597064 w 11979625"/>
              <a:gd name="connsiteY2279" fmla="*/ 3722598 h 6654621"/>
              <a:gd name="connsiteX2280" fmla="*/ 7586083 w 11979625"/>
              <a:gd name="connsiteY2280" fmla="*/ 3711616 h 6654621"/>
              <a:gd name="connsiteX2281" fmla="*/ 7597064 w 11979625"/>
              <a:gd name="connsiteY2281" fmla="*/ 3700635 h 6654621"/>
              <a:gd name="connsiteX2282" fmla="*/ 0 w 11979625"/>
              <a:gd name="connsiteY2282" fmla="*/ 3692648 h 6654621"/>
              <a:gd name="connsiteX2283" fmla="*/ 17969 w 11979625"/>
              <a:gd name="connsiteY2283" fmla="*/ 3718604 h 6654621"/>
              <a:gd name="connsiteX2284" fmla="*/ 0 w 11979625"/>
              <a:gd name="connsiteY2284" fmla="*/ 3745558 h 6654621"/>
              <a:gd name="connsiteX2285" fmla="*/ 10082845 w 11979625"/>
              <a:gd name="connsiteY2285" fmla="*/ 3691650 h 6654621"/>
              <a:gd name="connsiteX2286" fmla="*/ 10109800 w 11979625"/>
              <a:gd name="connsiteY2286" fmla="*/ 3718604 h 6654621"/>
              <a:gd name="connsiteX2287" fmla="*/ 10082845 w 11979625"/>
              <a:gd name="connsiteY2287" fmla="*/ 3745559 h 6654621"/>
              <a:gd name="connsiteX2288" fmla="*/ 10055891 w 11979625"/>
              <a:gd name="connsiteY2288" fmla="*/ 3718604 h 6654621"/>
              <a:gd name="connsiteX2289" fmla="*/ 10082845 w 11979625"/>
              <a:gd name="connsiteY2289" fmla="*/ 3691650 h 6654621"/>
              <a:gd name="connsiteX2290" fmla="*/ 4561244 w 11979625"/>
              <a:gd name="connsiteY2290" fmla="*/ 3687657 h 6654621"/>
              <a:gd name="connsiteX2291" fmla="*/ 4565239 w 11979625"/>
              <a:gd name="connsiteY2291" fmla="*/ 3691650 h 6654621"/>
              <a:gd name="connsiteX2292" fmla="*/ 4561244 w 11979625"/>
              <a:gd name="connsiteY2292" fmla="*/ 3695644 h 6654621"/>
              <a:gd name="connsiteX2293" fmla="*/ 4557250 w 11979625"/>
              <a:gd name="connsiteY2293" fmla="*/ 3691650 h 6654621"/>
              <a:gd name="connsiteX2294" fmla="*/ 4561244 w 11979625"/>
              <a:gd name="connsiteY2294" fmla="*/ 3687657 h 6654621"/>
              <a:gd name="connsiteX2295" fmla="*/ 6112585 w 11979625"/>
              <a:gd name="connsiteY2295" fmla="*/ 3685661 h 6654621"/>
              <a:gd name="connsiteX2296" fmla="*/ 6127560 w 11979625"/>
              <a:gd name="connsiteY2296" fmla="*/ 3700636 h 6654621"/>
              <a:gd name="connsiteX2297" fmla="*/ 6112585 w 11979625"/>
              <a:gd name="connsiteY2297" fmla="*/ 3715611 h 6654621"/>
              <a:gd name="connsiteX2298" fmla="*/ 6097610 w 11979625"/>
              <a:gd name="connsiteY2298" fmla="*/ 3700636 h 6654621"/>
              <a:gd name="connsiteX2299" fmla="*/ 6112585 w 11979625"/>
              <a:gd name="connsiteY2299" fmla="*/ 3685661 h 6654621"/>
              <a:gd name="connsiteX2300" fmla="*/ 7267625 w 11979625"/>
              <a:gd name="connsiteY2300" fmla="*/ 3676675 h 6654621"/>
              <a:gd name="connsiteX2301" fmla="*/ 7269622 w 11979625"/>
              <a:gd name="connsiteY2301" fmla="*/ 3678672 h 6654621"/>
              <a:gd name="connsiteX2302" fmla="*/ 7267625 w 11979625"/>
              <a:gd name="connsiteY2302" fmla="*/ 3680669 h 6654621"/>
              <a:gd name="connsiteX2303" fmla="*/ 7265628 w 11979625"/>
              <a:gd name="connsiteY2303" fmla="*/ 3678672 h 6654621"/>
              <a:gd name="connsiteX2304" fmla="*/ 7267625 w 11979625"/>
              <a:gd name="connsiteY2304" fmla="*/ 3676675 h 6654621"/>
              <a:gd name="connsiteX2305" fmla="*/ 4199870 w 11979625"/>
              <a:gd name="connsiteY2305" fmla="*/ 3674679 h 6654621"/>
              <a:gd name="connsiteX2306" fmla="*/ 4230821 w 11979625"/>
              <a:gd name="connsiteY2306" fmla="*/ 3705627 h 6654621"/>
              <a:gd name="connsiteX2307" fmla="*/ 4199870 w 11979625"/>
              <a:gd name="connsiteY2307" fmla="*/ 3736574 h 6654621"/>
              <a:gd name="connsiteX2308" fmla="*/ 4168918 w 11979625"/>
              <a:gd name="connsiteY2308" fmla="*/ 3705627 h 6654621"/>
              <a:gd name="connsiteX2309" fmla="*/ 4199870 w 11979625"/>
              <a:gd name="connsiteY2309" fmla="*/ 3674679 h 6654621"/>
              <a:gd name="connsiteX2310" fmla="*/ 4725955 w 11979625"/>
              <a:gd name="connsiteY2310" fmla="*/ 3673681 h 6654621"/>
              <a:gd name="connsiteX2311" fmla="*/ 4735948 w 11979625"/>
              <a:gd name="connsiteY2311" fmla="*/ 3683664 h 6654621"/>
              <a:gd name="connsiteX2312" fmla="*/ 4725955 w 11979625"/>
              <a:gd name="connsiteY2312" fmla="*/ 3693647 h 6654621"/>
              <a:gd name="connsiteX2313" fmla="*/ 4715983 w 11979625"/>
              <a:gd name="connsiteY2313" fmla="*/ 3683664 h 6654621"/>
              <a:gd name="connsiteX2314" fmla="*/ 4725955 w 11979625"/>
              <a:gd name="connsiteY2314" fmla="*/ 3673681 h 6654621"/>
              <a:gd name="connsiteX2315" fmla="*/ 3790619 w 11979625"/>
              <a:gd name="connsiteY2315" fmla="*/ 3673681 h 6654621"/>
              <a:gd name="connsiteX2316" fmla="*/ 3811586 w 11979625"/>
              <a:gd name="connsiteY2316" fmla="*/ 3694645 h 6654621"/>
              <a:gd name="connsiteX2317" fmla="*/ 3790619 w 11979625"/>
              <a:gd name="connsiteY2317" fmla="*/ 3715610 h 6654621"/>
              <a:gd name="connsiteX2318" fmla="*/ 3770651 w 11979625"/>
              <a:gd name="connsiteY2318" fmla="*/ 3694645 h 6654621"/>
              <a:gd name="connsiteX2319" fmla="*/ 3790619 w 11979625"/>
              <a:gd name="connsiteY2319" fmla="*/ 3673681 h 6654621"/>
              <a:gd name="connsiteX2320" fmla="*/ 11521402 w 11979625"/>
              <a:gd name="connsiteY2320" fmla="*/ 3672682 h 6654621"/>
              <a:gd name="connsiteX2321" fmla="*/ 11530388 w 11979625"/>
              <a:gd name="connsiteY2321" fmla="*/ 3681667 h 6654621"/>
              <a:gd name="connsiteX2322" fmla="*/ 11521402 w 11979625"/>
              <a:gd name="connsiteY2322" fmla="*/ 3690651 h 6654621"/>
              <a:gd name="connsiteX2323" fmla="*/ 11512418 w 11979625"/>
              <a:gd name="connsiteY2323" fmla="*/ 3681667 h 6654621"/>
              <a:gd name="connsiteX2324" fmla="*/ 11521402 w 11979625"/>
              <a:gd name="connsiteY2324" fmla="*/ 3672682 h 6654621"/>
              <a:gd name="connsiteX2325" fmla="*/ 1100247 w 11979625"/>
              <a:gd name="connsiteY2325" fmla="*/ 3672682 h 6654621"/>
              <a:gd name="connsiteX2326" fmla="*/ 1104241 w 11979625"/>
              <a:gd name="connsiteY2326" fmla="*/ 3676675 h 6654621"/>
              <a:gd name="connsiteX2327" fmla="*/ 1100247 w 11979625"/>
              <a:gd name="connsiteY2327" fmla="*/ 3680669 h 6654621"/>
              <a:gd name="connsiteX2328" fmla="*/ 1096254 w 11979625"/>
              <a:gd name="connsiteY2328" fmla="*/ 3676675 h 6654621"/>
              <a:gd name="connsiteX2329" fmla="*/ 1100247 w 11979625"/>
              <a:gd name="connsiteY2329" fmla="*/ 3672682 h 6654621"/>
              <a:gd name="connsiteX2330" fmla="*/ 9966044 w 11979625"/>
              <a:gd name="connsiteY2330" fmla="*/ 3670686 h 6654621"/>
              <a:gd name="connsiteX2331" fmla="*/ 9986011 w 11979625"/>
              <a:gd name="connsiteY2331" fmla="*/ 3690652 h 6654621"/>
              <a:gd name="connsiteX2332" fmla="*/ 9966044 w 11979625"/>
              <a:gd name="connsiteY2332" fmla="*/ 3710619 h 6654621"/>
              <a:gd name="connsiteX2333" fmla="*/ 9946078 w 11979625"/>
              <a:gd name="connsiteY2333" fmla="*/ 3690652 h 6654621"/>
              <a:gd name="connsiteX2334" fmla="*/ 9966044 w 11979625"/>
              <a:gd name="connsiteY2334" fmla="*/ 3670686 h 6654621"/>
              <a:gd name="connsiteX2335" fmla="*/ 8941783 w 11979625"/>
              <a:gd name="connsiteY2335" fmla="*/ 3668690 h 6654621"/>
              <a:gd name="connsiteX2336" fmla="*/ 8952764 w 11979625"/>
              <a:gd name="connsiteY2336" fmla="*/ 3679671 h 6654621"/>
              <a:gd name="connsiteX2337" fmla="*/ 8941783 w 11979625"/>
              <a:gd name="connsiteY2337" fmla="*/ 3690653 h 6654621"/>
              <a:gd name="connsiteX2338" fmla="*/ 8930801 w 11979625"/>
              <a:gd name="connsiteY2338" fmla="*/ 3679671 h 6654621"/>
              <a:gd name="connsiteX2339" fmla="*/ 8941783 w 11979625"/>
              <a:gd name="connsiteY2339" fmla="*/ 3668690 h 6654621"/>
              <a:gd name="connsiteX2340" fmla="*/ 433388 w 11979625"/>
              <a:gd name="connsiteY2340" fmla="*/ 3666692 h 6654621"/>
              <a:gd name="connsiteX2341" fmla="*/ 445368 w 11979625"/>
              <a:gd name="connsiteY2341" fmla="*/ 3678673 h 6654621"/>
              <a:gd name="connsiteX2342" fmla="*/ 433388 w 11979625"/>
              <a:gd name="connsiteY2342" fmla="*/ 3690652 h 6654621"/>
              <a:gd name="connsiteX2343" fmla="*/ 421409 w 11979625"/>
              <a:gd name="connsiteY2343" fmla="*/ 3678673 h 6654621"/>
              <a:gd name="connsiteX2344" fmla="*/ 433388 w 11979625"/>
              <a:gd name="connsiteY2344" fmla="*/ 3666692 h 6654621"/>
              <a:gd name="connsiteX2345" fmla="*/ 10124774 w 11979625"/>
              <a:gd name="connsiteY2345" fmla="*/ 3664696 h 6654621"/>
              <a:gd name="connsiteX2346" fmla="*/ 10147735 w 11979625"/>
              <a:gd name="connsiteY2346" fmla="*/ 3687658 h 6654621"/>
              <a:gd name="connsiteX2347" fmla="*/ 10124774 w 11979625"/>
              <a:gd name="connsiteY2347" fmla="*/ 3710618 h 6654621"/>
              <a:gd name="connsiteX2348" fmla="*/ 10101813 w 11979625"/>
              <a:gd name="connsiteY2348" fmla="*/ 3687658 h 6654621"/>
              <a:gd name="connsiteX2349" fmla="*/ 10124774 w 11979625"/>
              <a:gd name="connsiteY2349" fmla="*/ 3664696 h 6654621"/>
              <a:gd name="connsiteX2350" fmla="*/ 2451828 w 11979625"/>
              <a:gd name="connsiteY2350" fmla="*/ 3656708 h 6654621"/>
              <a:gd name="connsiteX2351" fmla="*/ 2464803 w 11979625"/>
              <a:gd name="connsiteY2351" fmla="*/ 3669686 h 6654621"/>
              <a:gd name="connsiteX2352" fmla="*/ 2451828 w 11979625"/>
              <a:gd name="connsiteY2352" fmla="*/ 3682664 h 6654621"/>
              <a:gd name="connsiteX2353" fmla="*/ 2438848 w 11979625"/>
              <a:gd name="connsiteY2353" fmla="*/ 3669686 h 6654621"/>
              <a:gd name="connsiteX2354" fmla="*/ 2451828 w 11979625"/>
              <a:gd name="connsiteY2354" fmla="*/ 3656708 h 6654621"/>
              <a:gd name="connsiteX2355" fmla="*/ 3322538 w 11979625"/>
              <a:gd name="connsiteY2355" fmla="*/ 3646726 h 6654621"/>
              <a:gd name="connsiteX2356" fmla="*/ 3358473 w 11979625"/>
              <a:gd name="connsiteY2356" fmla="*/ 3682666 h 6654621"/>
              <a:gd name="connsiteX2357" fmla="*/ 3322538 w 11979625"/>
              <a:gd name="connsiteY2357" fmla="*/ 3718605 h 6654621"/>
              <a:gd name="connsiteX2358" fmla="*/ 3286608 w 11979625"/>
              <a:gd name="connsiteY2358" fmla="*/ 3682666 h 6654621"/>
              <a:gd name="connsiteX2359" fmla="*/ 3322538 w 11979625"/>
              <a:gd name="connsiteY2359" fmla="*/ 3646726 h 6654621"/>
              <a:gd name="connsiteX2360" fmla="*/ 10541068 w 11979625"/>
              <a:gd name="connsiteY2360" fmla="*/ 3643732 h 6654621"/>
              <a:gd name="connsiteX2361" fmla="*/ 10552049 w 11979625"/>
              <a:gd name="connsiteY2361" fmla="*/ 3654713 h 6654621"/>
              <a:gd name="connsiteX2362" fmla="*/ 10541068 w 11979625"/>
              <a:gd name="connsiteY2362" fmla="*/ 3665696 h 6654621"/>
              <a:gd name="connsiteX2363" fmla="*/ 10530087 w 11979625"/>
              <a:gd name="connsiteY2363" fmla="*/ 3654713 h 6654621"/>
              <a:gd name="connsiteX2364" fmla="*/ 10541068 w 11979625"/>
              <a:gd name="connsiteY2364" fmla="*/ 3643732 h 6654621"/>
              <a:gd name="connsiteX2365" fmla="*/ 7466287 w 11979625"/>
              <a:gd name="connsiteY2365" fmla="*/ 3643732 h 6654621"/>
              <a:gd name="connsiteX2366" fmla="*/ 7472277 w 11979625"/>
              <a:gd name="connsiteY2366" fmla="*/ 3649721 h 6654621"/>
              <a:gd name="connsiteX2367" fmla="*/ 7466287 w 11979625"/>
              <a:gd name="connsiteY2367" fmla="*/ 3655712 h 6654621"/>
              <a:gd name="connsiteX2368" fmla="*/ 7460297 w 11979625"/>
              <a:gd name="connsiteY2368" fmla="*/ 3649721 h 6654621"/>
              <a:gd name="connsiteX2369" fmla="*/ 7466287 w 11979625"/>
              <a:gd name="connsiteY2369" fmla="*/ 3643732 h 6654621"/>
              <a:gd name="connsiteX2370" fmla="*/ 6463988 w 11979625"/>
              <a:gd name="connsiteY2370" fmla="*/ 3642734 h 6654621"/>
              <a:gd name="connsiteX2371" fmla="*/ 6480959 w 11979625"/>
              <a:gd name="connsiteY2371" fmla="*/ 3659704 h 6654621"/>
              <a:gd name="connsiteX2372" fmla="*/ 6463988 w 11979625"/>
              <a:gd name="connsiteY2372" fmla="*/ 3676676 h 6654621"/>
              <a:gd name="connsiteX2373" fmla="*/ 6447017 w 11979625"/>
              <a:gd name="connsiteY2373" fmla="*/ 3659704 h 6654621"/>
              <a:gd name="connsiteX2374" fmla="*/ 6463988 w 11979625"/>
              <a:gd name="connsiteY2374" fmla="*/ 3642734 h 6654621"/>
              <a:gd name="connsiteX2375" fmla="*/ 4975543 w 11979625"/>
              <a:gd name="connsiteY2375" fmla="*/ 3640736 h 6654621"/>
              <a:gd name="connsiteX2376" fmla="*/ 4990516 w 11979625"/>
              <a:gd name="connsiteY2376" fmla="*/ 3656709 h 6654621"/>
              <a:gd name="connsiteX2377" fmla="*/ 4975543 w 11979625"/>
              <a:gd name="connsiteY2377" fmla="*/ 3672682 h 6654621"/>
              <a:gd name="connsiteX2378" fmla="*/ 4960570 w 11979625"/>
              <a:gd name="connsiteY2378" fmla="*/ 3656709 h 6654621"/>
              <a:gd name="connsiteX2379" fmla="*/ 4975543 w 11979625"/>
              <a:gd name="connsiteY2379" fmla="*/ 3640736 h 6654621"/>
              <a:gd name="connsiteX2380" fmla="*/ 4288702 w 11979625"/>
              <a:gd name="connsiteY2380" fmla="*/ 3633748 h 6654621"/>
              <a:gd name="connsiteX2381" fmla="*/ 4298687 w 11979625"/>
              <a:gd name="connsiteY2381" fmla="*/ 3643731 h 6654621"/>
              <a:gd name="connsiteX2382" fmla="*/ 4288702 w 11979625"/>
              <a:gd name="connsiteY2382" fmla="*/ 3653714 h 6654621"/>
              <a:gd name="connsiteX2383" fmla="*/ 4278720 w 11979625"/>
              <a:gd name="connsiteY2383" fmla="*/ 3643731 h 6654621"/>
              <a:gd name="connsiteX2384" fmla="*/ 4288702 w 11979625"/>
              <a:gd name="connsiteY2384" fmla="*/ 3633748 h 6654621"/>
              <a:gd name="connsiteX2385" fmla="*/ 9185369 w 11979625"/>
              <a:gd name="connsiteY2385" fmla="*/ 3629755 h 6654621"/>
              <a:gd name="connsiteX2386" fmla="*/ 9201342 w 11979625"/>
              <a:gd name="connsiteY2386" fmla="*/ 3645728 h 6654621"/>
              <a:gd name="connsiteX2387" fmla="*/ 9185369 w 11979625"/>
              <a:gd name="connsiteY2387" fmla="*/ 3661701 h 6654621"/>
              <a:gd name="connsiteX2388" fmla="*/ 9169396 w 11979625"/>
              <a:gd name="connsiteY2388" fmla="*/ 3645728 h 6654621"/>
              <a:gd name="connsiteX2389" fmla="*/ 9185369 w 11979625"/>
              <a:gd name="connsiteY2389" fmla="*/ 3629755 h 6654621"/>
              <a:gd name="connsiteX2390" fmla="*/ 1858985 w 11979625"/>
              <a:gd name="connsiteY2390" fmla="*/ 3626761 h 6654621"/>
              <a:gd name="connsiteX2391" fmla="*/ 1881948 w 11979625"/>
              <a:gd name="connsiteY2391" fmla="*/ 3649723 h 6654621"/>
              <a:gd name="connsiteX2392" fmla="*/ 1858985 w 11979625"/>
              <a:gd name="connsiteY2392" fmla="*/ 3672684 h 6654621"/>
              <a:gd name="connsiteX2393" fmla="*/ 1836024 w 11979625"/>
              <a:gd name="connsiteY2393" fmla="*/ 3649723 h 6654621"/>
              <a:gd name="connsiteX2394" fmla="*/ 1858985 w 11979625"/>
              <a:gd name="connsiteY2394" fmla="*/ 3626761 h 6654621"/>
              <a:gd name="connsiteX2395" fmla="*/ 11946681 w 11979625"/>
              <a:gd name="connsiteY2395" fmla="*/ 3617776 h 6654621"/>
              <a:gd name="connsiteX2396" fmla="*/ 11966648 w 11979625"/>
              <a:gd name="connsiteY2396" fmla="*/ 3637742 h 6654621"/>
              <a:gd name="connsiteX2397" fmla="*/ 11946681 w 11979625"/>
              <a:gd name="connsiteY2397" fmla="*/ 3657709 h 6654621"/>
              <a:gd name="connsiteX2398" fmla="*/ 11926715 w 11979625"/>
              <a:gd name="connsiteY2398" fmla="*/ 3637742 h 6654621"/>
              <a:gd name="connsiteX2399" fmla="*/ 11946681 w 11979625"/>
              <a:gd name="connsiteY2399" fmla="*/ 3617776 h 6654621"/>
              <a:gd name="connsiteX2400" fmla="*/ 7450315 w 11979625"/>
              <a:gd name="connsiteY2400" fmla="*/ 3610787 h 6654621"/>
              <a:gd name="connsiteX2401" fmla="*/ 7458301 w 11979625"/>
              <a:gd name="connsiteY2401" fmla="*/ 3618774 h 6654621"/>
              <a:gd name="connsiteX2402" fmla="*/ 7450315 w 11979625"/>
              <a:gd name="connsiteY2402" fmla="*/ 3626760 h 6654621"/>
              <a:gd name="connsiteX2403" fmla="*/ 7442328 w 11979625"/>
              <a:gd name="connsiteY2403" fmla="*/ 3618774 h 6654621"/>
              <a:gd name="connsiteX2404" fmla="*/ 7450315 w 11979625"/>
              <a:gd name="connsiteY2404" fmla="*/ 3610787 h 6654621"/>
              <a:gd name="connsiteX2405" fmla="*/ 1590284 w 11979625"/>
              <a:gd name="connsiteY2405" fmla="*/ 3602800 h 6654621"/>
              <a:gd name="connsiteX2406" fmla="*/ 1595275 w 11979625"/>
              <a:gd name="connsiteY2406" fmla="*/ 3607792 h 6654621"/>
              <a:gd name="connsiteX2407" fmla="*/ 1590284 w 11979625"/>
              <a:gd name="connsiteY2407" fmla="*/ 3612783 h 6654621"/>
              <a:gd name="connsiteX2408" fmla="*/ 1585292 w 11979625"/>
              <a:gd name="connsiteY2408" fmla="*/ 3607792 h 6654621"/>
              <a:gd name="connsiteX2409" fmla="*/ 1590284 w 11979625"/>
              <a:gd name="connsiteY2409" fmla="*/ 3602800 h 6654621"/>
              <a:gd name="connsiteX2410" fmla="*/ 107965 w 11979625"/>
              <a:gd name="connsiteY2410" fmla="*/ 3596811 h 6654621"/>
              <a:gd name="connsiteX2411" fmla="*/ 111959 w 11979625"/>
              <a:gd name="connsiteY2411" fmla="*/ 3600805 h 6654621"/>
              <a:gd name="connsiteX2412" fmla="*/ 107965 w 11979625"/>
              <a:gd name="connsiteY2412" fmla="*/ 3604798 h 6654621"/>
              <a:gd name="connsiteX2413" fmla="*/ 103972 w 11979625"/>
              <a:gd name="connsiteY2413" fmla="*/ 3600805 h 6654621"/>
              <a:gd name="connsiteX2414" fmla="*/ 107965 w 11979625"/>
              <a:gd name="connsiteY2414" fmla="*/ 3596811 h 6654621"/>
              <a:gd name="connsiteX2415" fmla="*/ 5876992 w 11979625"/>
              <a:gd name="connsiteY2415" fmla="*/ 3581836 h 6654621"/>
              <a:gd name="connsiteX2416" fmla="*/ 5901945 w 11979625"/>
              <a:gd name="connsiteY2416" fmla="*/ 3607792 h 6654621"/>
              <a:gd name="connsiteX2417" fmla="*/ 5876992 w 11979625"/>
              <a:gd name="connsiteY2417" fmla="*/ 3633748 h 6654621"/>
              <a:gd name="connsiteX2418" fmla="*/ 5852035 w 11979625"/>
              <a:gd name="connsiteY2418" fmla="*/ 3607792 h 6654621"/>
              <a:gd name="connsiteX2419" fmla="*/ 5876992 w 11979625"/>
              <a:gd name="connsiteY2419" fmla="*/ 3581836 h 6654621"/>
              <a:gd name="connsiteX2420" fmla="*/ 5207177 w 11979625"/>
              <a:gd name="connsiteY2420" fmla="*/ 3581836 h 6654621"/>
              <a:gd name="connsiteX2421" fmla="*/ 5215162 w 11979625"/>
              <a:gd name="connsiteY2421" fmla="*/ 3589823 h 6654621"/>
              <a:gd name="connsiteX2422" fmla="*/ 5207177 w 11979625"/>
              <a:gd name="connsiteY2422" fmla="*/ 3597809 h 6654621"/>
              <a:gd name="connsiteX2423" fmla="*/ 5199194 w 11979625"/>
              <a:gd name="connsiteY2423" fmla="*/ 3589823 h 6654621"/>
              <a:gd name="connsiteX2424" fmla="*/ 5207177 w 11979625"/>
              <a:gd name="connsiteY2424" fmla="*/ 3581836 h 6654621"/>
              <a:gd name="connsiteX2425" fmla="*/ 1534433 w 11979625"/>
              <a:gd name="connsiteY2425" fmla="*/ 3577843 h 6654621"/>
              <a:gd name="connsiteX2426" fmla="*/ 1555397 w 11979625"/>
              <a:gd name="connsiteY2426" fmla="*/ 3598807 h 6654621"/>
              <a:gd name="connsiteX2427" fmla="*/ 1534433 w 11979625"/>
              <a:gd name="connsiteY2427" fmla="*/ 3619771 h 6654621"/>
              <a:gd name="connsiteX2428" fmla="*/ 1513469 w 11979625"/>
              <a:gd name="connsiteY2428" fmla="*/ 3598807 h 6654621"/>
              <a:gd name="connsiteX2429" fmla="*/ 1534433 w 11979625"/>
              <a:gd name="connsiteY2429" fmla="*/ 3577843 h 6654621"/>
              <a:gd name="connsiteX2430" fmla="*/ 6138540 w 11979625"/>
              <a:gd name="connsiteY2430" fmla="*/ 3571853 h 6654621"/>
              <a:gd name="connsiteX2431" fmla="*/ 6144530 w 11979625"/>
              <a:gd name="connsiteY2431" fmla="*/ 3577843 h 6654621"/>
              <a:gd name="connsiteX2432" fmla="*/ 6138540 w 11979625"/>
              <a:gd name="connsiteY2432" fmla="*/ 3583833 h 6654621"/>
              <a:gd name="connsiteX2433" fmla="*/ 6132550 w 11979625"/>
              <a:gd name="connsiteY2433" fmla="*/ 3577843 h 6654621"/>
              <a:gd name="connsiteX2434" fmla="*/ 6138540 w 11979625"/>
              <a:gd name="connsiteY2434" fmla="*/ 3571853 h 6654621"/>
              <a:gd name="connsiteX2435" fmla="*/ 5158222 w 11979625"/>
              <a:gd name="connsiteY2435" fmla="*/ 3567861 h 6654621"/>
              <a:gd name="connsiteX2436" fmla="*/ 5166211 w 11979625"/>
              <a:gd name="connsiteY2436" fmla="*/ 3575848 h 6654621"/>
              <a:gd name="connsiteX2437" fmla="*/ 5158222 w 11979625"/>
              <a:gd name="connsiteY2437" fmla="*/ 3583834 h 6654621"/>
              <a:gd name="connsiteX2438" fmla="*/ 5150233 w 11979625"/>
              <a:gd name="connsiteY2438" fmla="*/ 3575848 h 6654621"/>
              <a:gd name="connsiteX2439" fmla="*/ 5158222 w 11979625"/>
              <a:gd name="connsiteY2439" fmla="*/ 3567861 h 6654621"/>
              <a:gd name="connsiteX2440" fmla="*/ 1101266 w 11979625"/>
              <a:gd name="connsiteY2440" fmla="*/ 3565864 h 6654621"/>
              <a:gd name="connsiteX2441" fmla="*/ 1120233 w 11979625"/>
              <a:gd name="connsiteY2441" fmla="*/ 3584832 h 6654621"/>
              <a:gd name="connsiteX2442" fmla="*/ 1101266 w 11979625"/>
              <a:gd name="connsiteY2442" fmla="*/ 3603800 h 6654621"/>
              <a:gd name="connsiteX2443" fmla="*/ 1082299 w 11979625"/>
              <a:gd name="connsiteY2443" fmla="*/ 3584832 h 6654621"/>
              <a:gd name="connsiteX2444" fmla="*/ 1101266 w 11979625"/>
              <a:gd name="connsiteY2444" fmla="*/ 3565864 h 6654621"/>
              <a:gd name="connsiteX2445" fmla="*/ 10393318 w 11979625"/>
              <a:gd name="connsiteY2445" fmla="*/ 3564865 h 6654621"/>
              <a:gd name="connsiteX2446" fmla="*/ 10395316 w 11979625"/>
              <a:gd name="connsiteY2446" fmla="*/ 3566862 h 6654621"/>
              <a:gd name="connsiteX2447" fmla="*/ 10393318 w 11979625"/>
              <a:gd name="connsiteY2447" fmla="*/ 3568859 h 6654621"/>
              <a:gd name="connsiteX2448" fmla="*/ 10391322 w 11979625"/>
              <a:gd name="connsiteY2448" fmla="*/ 3566862 h 6654621"/>
              <a:gd name="connsiteX2449" fmla="*/ 10393318 w 11979625"/>
              <a:gd name="connsiteY2449" fmla="*/ 3564865 h 6654621"/>
              <a:gd name="connsiteX2450" fmla="*/ 11167005 w 11979625"/>
              <a:gd name="connsiteY2450" fmla="*/ 3556877 h 6654621"/>
              <a:gd name="connsiteX2451" fmla="*/ 11182977 w 11979625"/>
              <a:gd name="connsiteY2451" fmla="*/ 3572850 h 6654621"/>
              <a:gd name="connsiteX2452" fmla="*/ 11167005 w 11979625"/>
              <a:gd name="connsiteY2452" fmla="*/ 3588823 h 6654621"/>
              <a:gd name="connsiteX2453" fmla="*/ 11151032 w 11979625"/>
              <a:gd name="connsiteY2453" fmla="*/ 3572850 h 6654621"/>
              <a:gd name="connsiteX2454" fmla="*/ 11167005 w 11979625"/>
              <a:gd name="connsiteY2454" fmla="*/ 3556877 h 6654621"/>
              <a:gd name="connsiteX2455" fmla="*/ 7446321 w 11979625"/>
              <a:gd name="connsiteY2455" fmla="*/ 3555881 h 6654621"/>
              <a:gd name="connsiteX2456" fmla="*/ 7467285 w 11979625"/>
              <a:gd name="connsiteY2456" fmla="*/ 3576845 h 6654621"/>
              <a:gd name="connsiteX2457" fmla="*/ 7446321 w 11979625"/>
              <a:gd name="connsiteY2457" fmla="*/ 3597810 h 6654621"/>
              <a:gd name="connsiteX2458" fmla="*/ 7425356 w 11979625"/>
              <a:gd name="connsiteY2458" fmla="*/ 3576845 h 6654621"/>
              <a:gd name="connsiteX2459" fmla="*/ 7446321 w 11979625"/>
              <a:gd name="connsiteY2459" fmla="*/ 3555881 h 6654621"/>
              <a:gd name="connsiteX2460" fmla="*/ 3072864 w 11979625"/>
              <a:gd name="connsiteY2460" fmla="*/ 3553884 h 6654621"/>
              <a:gd name="connsiteX2461" fmla="*/ 3085592 w 11979625"/>
              <a:gd name="connsiteY2461" fmla="*/ 3559999 h 6654621"/>
              <a:gd name="connsiteX2462" fmla="*/ 3088952 w 11979625"/>
              <a:gd name="connsiteY2462" fmla="*/ 3568238 h 6654621"/>
              <a:gd name="connsiteX2463" fmla="*/ 3094794 w 11979625"/>
              <a:gd name="connsiteY2463" fmla="*/ 3565864 h 6654621"/>
              <a:gd name="connsiteX2464" fmla="*/ 3110766 w 11979625"/>
              <a:gd name="connsiteY2464" fmla="*/ 3581837 h 6654621"/>
              <a:gd name="connsiteX2465" fmla="*/ 3094794 w 11979625"/>
              <a:gd name="connsiteY2465" fmla="*/ 3597810 h 6654621"/>
              <a:gd name="connsiteX2466" fmla="*/ 3083436 w 11979625"/>
              <a:gd name="connsiteY2466" fmla="*/ 3593193 h 6654621"/>
              <a:gd name="connsiteX2467" fmla="*/ 3081093 w 11979625"/>
              <a:gd name="connsiteY2467" fmla="*/ 3587433 h 6654621"/>
              <a:gd name="connsiteX2468" fmla="*/ 3072864 w 11979625"/>
              <a:gd name="connsiteY2468" fmla="*/ 3590821 h 6654621"/>
              <a:gd name="connsiteX2469" fmla="*/ 3060134 w 11979625"/>
              <a:gd name="connsiteY2469" fmla="*/ 3585580 h 6654621"/>
              <a:gd name="connsiteX2470" fmla="*/ 3055652 w 11979625"/>
              <a:gd name="connsiteY2470" fmla="*/ 3574694 h 6654621"/>
              <a:gd name="connsiteX2471" fmla="*/ 3051810 w 11979625"/>
              <a:gd name="connsiteY2471" fmla="*/ 3570854 h 6654621"/>
              <a:gd name="connsiteX2472" fmla="*/ 3058227 w 11979625"/>
              <a:gd name="connsiteY2472" fmla="*/ 3564438 h 6654621"/>
              <a:gd name="connsiteX2473" fmla="*/ 3060134 w 11979625"/>
              <a:gd name="connsiteY2473" fmla="*/ 3559624 h 6654621"/>
              <a:gd name="connsiteX2474" fmla="*/ 3072864 w 11979625"/>
              <a:gd name="connsiteY2474" fmla="*/ 3553884 h 6654621"/>
              <a:gd name="connsiteX2475" fmla="*/ 1929864 w 11979625"/>
              <a:gd name="connsiteY2475" fmla="*/ 3527928 h 6654621"/>
              <a:gd name="connsiteX2476" fmla="*/ 1941849 w 11979625"/>
              <a:gd name="connsiteY2476" fmla="*/ 3539908 h 6654621"/>
              <a:gd name="connsiteX2477" fmla="*/ 1929864 w 11979625"/>
              <a:gd name="connsiteY2477" fmla="*/ 3551887 h 6654621"/>
              <a:gd name="connsiteX2478" fmla="*/ 1917884 w 11979625"/>
              <a:gd name="connsiteY2478" fmla="*/ 3539908 h 6654621"/>
              <a:gd name="connsiteX2479" fmla="*/ 1929864 w 11979625"/>
              <a:gd name="connsiteY2479" fmla="*/ 3527928 h 6654621"/>
              <a:gd name="connsiteX2480" fmla="*/ 11903754 w 11979625"/>
              <a:gd name="connsiteY2480" fmla="*/ 3521937 h 6654621"/>
              <a:gd name="connsiteX2481" fmla="*/ 11928712 w 11979625"/>
              <a:gd name="connsiteY2481" fmla="*/ 3546895 h 6654621"/>
              <a:gd name="connsiteX2482" fmla="*/ 11903754 w 11979625"/>
              <a:gd name="connsiteY2482" fmla="*/ 3571852 h 6654621"/>
              <a:gd name="connsiteX2483" fmla="*/ 11878797 w 11979625"/>
              <a:gd name="connsiteY2483" fmla="*/ 3546895 h 6654621"/>
              <a:gd name="connsiteX2484" fmla="*/ 11903754 w 11979625"/>
              <a:gd name="connsiteY2484" fmla="*/ 3521937 h 6654621"/>
              <a:gd name="connsiteX2485" fmla="*/ 10539070 w 11979625"/>
              <a:gd name="connsiteY2485" fmla="*/ 3518943 h 6654621"/>
              <a:gd name="connsiteX2486" fmla="*/ 10553047 w 11979625"/>
              <a:gd name="connsiteY2486" fmla="*/ 3532920 h 6654621"/>
              <a:gd name="connsiteX2487" fmla="*/ 10539070 w 11979625"/>
              <a:gd name="connsiteY2487" fmla="*/ 3546895 h 6654621"/>
              <a:gd name="connsiteX2488" fmla="*/ 10525095 w 11979625"/>
              <a:gd name="connsiteY2488" fmla="*/ 3532920 h 6654621"/>
              <a:gd name="connsiteX2489" fmla="*/ 10539070 w 11979625"/>
              <a:gd name="connsiteY2489" fmla="*/ 3518943 h 6654621"/>
              <a:gd name="connsiteX2490" fmla="*/ 5294023 w 11979625"/>
              <a:gd name="connsiteY2490" fmla="*/ 3515949 h 6654621"/>
              <a:gd name="connsiteX2491" fmla="*/ 5304005 w 11979625"/>
              <a:gd name="connsiteY2491" fmla="*/ 3525932 h 6654621"/>
              <a:gd name="connsiteX2492" fmla="*/ 5294023 w 11979625"/>
              <a:gd name="connsiteY2492" fmla="*/ 3535915 h 6654621"/>
              <a:gd name="connsiteX2493" fmla="*/ 5284039 w 11979625"/>
              <a:gd name="connsiteY2493" fmla="*/ 3525932 h 6654621"/>
              <a:gd name="connsiteX2494" fmla="*/ 5294023 w 11979625"/>
              <a:gd name="connsiteY2494" fmla="*/ 3515949 h 6654621"/>
              <a:gd name="connsiteX2495" fmla="*/ 1198080 w 11979625"/>
              <a:gd name="connsiteY2495" fmla="*/ 3513952 h 6654621"/>
              <a:gd name="connsiteX2496" fmla="*/ 1204068 w 11979625"/>
              <a:gd name="connsiteY2496" fmla="*/ 3519941 h 6654621"/>
              <a:gd name="connsiteX2497" fmla="*/ 1198080 w 11979625"/>
              <a:gd name="connsiteY2497" fmla="*/ 3525932 h 6654621"/>
              <a:gd name="connsiteX2498" fmla="*/ 1192088 w 11979625"/>
              <a:gd name="connsiteY2498" fmla="*/ 3519941 h 6654621"/>
              <a:gd name="connsiteX2499" fmla="*/ 1198080 w 11979625"/>
              <a:gd name="connsiteY2499" fmla="*/ 3513952 h 6654621"/>
              <a:gd name="connsiteX2500" fmla="*/ 8269923 w 11979625"/>
              <a:gd name="connsiteY2500" fmla="*/ 3509958 h 6654621"/>
              <a:gd name="connsiteX2501" fmla="*/ 8285896 w 11979625"/>
              <a:gd name="connsiteY2501" fmla="*/ 3525931 h 6654621"/>
              <a:gd name="connsiteX2502" fmla="*/ 8269923 w 11979625"/>
              <a:gd name="connsiteY2502" fmla="*/ 3541904 h 6654621"/>
              <a:gd name="connsiteX2503" fmla="*/ 8253950 w 11979625"/>
              <a:gd name="connsiteY2503" fmla="*/ 3525931 h 6654621"/>
              <a:gd name="connsiteX2504" fmla="*/ 8269923 w 11979625"/>
              <a:gd name="connsiteY2504" fmla="*/ 3509958 h 6654621"/>
              <a:gd name="connsiteX2505" fmla="*/ 150751 w 11979625"/>
              <a:gd name="connsiteY2505" fmla="*/ 3507962 h 6654621"/>
              <a:gd name="connsiteX2506" fmla="*/ 158737 w 11979625"/>
              <a:gd name="connsiteY2506" fmla="*/ 3515949 h 6654621"/>
              <a:gd name="connsiteX2507" fmla="*/ 150751 w 11979625"/>
              <a:gd name="connsiteY2507" fmla="*/ 3523935 h 6654621"/>
              <a:gd name="connsiteX2508" fmla="*/ 142764 w 11979625"/>
              <a:gd name="connsiteY2508" fmla="*/ 3515949 h 6654621"/>
              <a:gd name="connsiteX2509" fmla="*/ 150751 w 11979625"/>
              <a:gd name="connsiteY2509" fmla="*/ 3507962 h 6654621"/>
              <a:gd name="connsiteX2510" fmla="*/ 5772178 w 11979625"/>
              <a:gd name="connsiteY2510" fmla="*/ 3506964 h 6654621"/>
              <a:gd name="connsiteX2511" fmla="*/ 5795137 w 11979625"/>
              <a:gd name="connsiteY2511" fmla="*/ 3529926 h 6654621"/>
              <a:gd name="connsiteX2512" fmla="*/ 5772178 w 11979625"/>
              <a:gd name="connsiteY2512" fmla="*/ 3552887 h 6654621"/>
              <a:gd name="connsiteX2513" fmla="*/ 5749220 w 11979625"/>
              <a:gd name="connsiteY2513" fmla="*/ 3529926 h 6654621"/>
              <a:gd name="connsiteX2514" fmla="*/ 5772178 w 11979625"/>
              <a:gd name="connsiteY2514" fmla="*/ 3506964 h 6654621"/>
              <a:gd name="connsiteX2515" fmla="*/ 5251057 w 11979625"/>
              <a:gd name="connsiteY2515" fmla="*/ 3496979 h 6654621"/>
              <a:gd name="connsiteX2516" fmla="*/ 5258044 w 11979625"/>
              <a:gd name="connsiteY2516" fmla="*/ 3503968 h 6654621"/>
              <a:gd name="connsiteX2517" fmla="*/ 5251057 w 11979625"/>
              <a:gd name="connsiteY2517" fmla="*/ 3510956 h 6654621"/>
              <a:gd name="connsiteX2518" fmla="*/ 5244069 w 11979625"/>
              <a:gd name="connsiteY2518" fmla="*/ 3503968 h 6654621"/>
              <a:gd name="connsiteX2519" fmla="*/ 5251057 w 11979625"/>
              <a:gd name="connsiteY2519" fmla="*/ 3496979 h 6654621"/>
              <a:gd name="connsiteX2520" fmla="*/ 4443432 w 11979625"/>
              <a:gd name="connsiteY2520" fmla="*/ 3486997 h 6654621"/>
              <a:gd name="connsiteX2521" fmla="*/ 4454418 w 11979625"/>
              <a:gd name="connsiteY2521" fmla="*/ 3497979 h 6654621"/>
              <a:gd name="connsiteX2522" fmla="*/ 4443432 w 11979625"/>
              <a:gd name="connsiteY2522" fmla="*/ 3508960 h 6654621"/>
              <a:gd name="connsiteX2523" fmla="*/ 4432456 w 11979625"/>
              <a:gd name="connsiteY2523" fmla="*/ 3497979 h 6654621"/>
              <a:gd name="connsiteX2524" fmla="*/ 4443432 w 11979625"/>
              <a:gd name="connsiteY2524" fmla="*/ 3486997 h 6654621"/>
              <a:gd name="connsiteX2525" fmla="*/ 5431786 w 11979625"/>
              <a:gd name="connsiteY2525" fmla="*/ 3471025 h 6654621"/>
              <a:gd name="connsiteX2526" fmla="*/ 5440770 w 11979625"/>
              <a:gd name="connsiteY2526" fmla="*/ 3480010 h 6654621"/>
              <a:gd name="connsiteX2527" fmla="*/ 5431786 w 11979625"/>
              <a:gd name="connsiteY2527" fmla="*/ 3488994 h 6654621"/>
              <a:gd name="connsiteX2528" fmla="*/ 5422803 w 11979625"/>
              <a:gd name="connsiteY2528" fmla="*/ 3480010 h 6654621"/>
              <a:gd name="connsiteX2529" fmla="*/ 5431786 w 11979625"/>
              <a:gd name="connsiteY2529" fmla="*/ 3471025 h 6654621"/>
              <a:gd name="connsiteX2530" fmla="*/ 1839997 w 11979625"/>
              <a:gd name="connsiteY2530" fmla="*/ 3470026 h 6654621"/>
              <a:gd name="connsiteX2531" fmla="*/ 1846981 w 11979625"/>
              <a:gd name="connsiteY2531" fmla="*/ 3477015 h 6654621"/>
              <a:gd name="connsiteX2532" fmla="*/ 1839997 w 11979625"/>
              <a:gd name="connsiteY2532" fmla="*/ 3484003 h 6654621"/>
              <a:gd name="connsiteX2533" fmla="*/ 1833008 w 11979625"/>
              <a:gd name="connsiteY2533" fmla="*/ 3477015 h 6654621"/>
              <a:gd name="connsiteX2534" fmla="*/ 1839997 w 11979625"/>
              <a:gd name="connsiteY2534" fmla="*/ 3470026 h 6654621"/>
              <a:gd name="connsiteX2535" fmla="*/ 1097253 w 11979625"/>
              <a:gd name="connsiteY2535" fmla="*/ 3458047 h 6654621"/>
              <a:gd name="connsiteX2536" fmla="*/ 1102244 w 11979625"/>
              <a:gd name="connsiteY2536" fmla="*/ 3463039 h 6654621"/>
              <a:gd name="connsiteX2537" fmla="*/ 1097253 w 11979625"/>
              <a:gd name="connsiteY2537" fmla="*/ 3468030 h 6654621"/>
              <a:gd name="connsiteX2538" fmla="*/ 1092262 w 11979625"/>
              <a:gd name="connsiteY2538" fmla="*/ 3463039 h 6654621"/>
              <a:gd name="connsiteX2539" fmla="*/ 1097253 w 11979625"/>
              <a:gd name="connsiteY2539" fmla="*/ 3458047 h 6654621"/>
              <a:gd name="connsiteX2540" fmla="*/ 244556 w 11979625"/>
              <a:gd name="connsiteY2540" fmla="*/ 3453055 h 6654621"/>
              <a:gd name="connsiteX2541" fmla="*/ 249547 w 11979625"/>
              <a:gd name="connsiteY2541" fmla="*/ 3459044 h 6654621"/>
              <a:gd name="connsiteX2542" fmla="*/ 244556 w 11979625"/>
              <a:gd name="connsiteY2542" fmla="*/ 3464036 h 6654621"/>
              <a:gd name="connsiteX2543" fmla="*/ 239564 w 11979625"/>
              <a:gd name="connsiteY2543" fmla="*/ 3459044 h 6654621"/>
              <a:gd name="connsiteX2544" fmla="*/ 244556 w 11979625"/>
              <a:gd name="connsiteY2544" fmla="*/ 3453055 h 6654621"/>
              <a:gd name="connsiteX2545" fmla="*/ 7557133 w 11979625"/>
              <a:gd name="connsiteY2545" fmla="*/ 3450060 h 6654621"/>
              <a:gd name="connsiteX2546" fmla="*/ 7565119 w 11979625"/>
              <a:gd name="connsiteY2546" fmla="*/ 3458047 h 6654621"/>
              <a:gd name="connsiteX2547" fmla="*/ 7557133 w 11979625"/>
              <a:gd name="connsiteY2547" fmla="*/ 3466033 h 6654621"/>
              <a:gd name="connsiteX2548" fmla="*/ 7549146 w 11979625"/>
              <a:gd name="connsiteY2548" fmla="*/ 3458047 h 6654621"/>
              <a:gd name="connsiteX2549" fmla="*/ 7557133 w 11979625"/>
              <a:gd name="connsiteY2549" fmla="*/ 3450060 h 6654621"/>
              <a:gd name="connsiteX2550" fmla="*/ 4350614 w 11979625"/>
              <a:gd name="connsiteY2550" fmla="*/ 3444070 h 6654621"/>
              <a:gd name="connsiteX2551" fmla="*/ 4381557 w 11979625"/>
              <a:gd name="connsiteY2551" fmla="*/ 3475017 h 6654621"/>
              <a:gd name="connsiteX2552" fmla="*/ 4350614 w 11979625"/>
              <a:gd name="connsiteY2552" fmla="*/ 3505965 h 6654621"/>
              <a:gd name="connsiteX2553" fmla="*/ 4319666 w 11979625"/>
              <a:gd name="connsiteY2553" fmla="*/ 3475017 h 6654621"/>
              <a:gd name="connsiteX2554" fmla="*/ 4350614 w 11979625"/>
              <a:gd name="connsiteY2554" fmla="*/ 3444070 h 6654621"/>
              <a:gd name="connsiteX2555" fmla="*/ 1235036 w 11979625"/>
              <a:gd name="connsiteY2555" fmla="*/ 3440077 h 6654621"/>
              <a:gd name="connsiteX2556" fmla="*/ 1237032 w 11979625"/>
              <a:gd name="connsiteY2556" fmla="*/ 3442074 h 6654621"/>
              <a:gd name="connsiteX2557" fmla="*/ 1235036 w 11979625"/>
              <a:gd name="connsiteY2557" fmla="*/ 3444071 h 6654621"/>
              <a:gd name="connsiteX2558" fmla="*/ 1233039 w 11979625"/>
              <a:gd name="connsiteY2558" fmla="*/ 3442074 h 6654621"/>
              <a:gd name="connsiteX2559" fmla="*/ 1235036 w 11979625"/>
              <a:gd name="connsiteY2559" fmla="*/ 3440077 h 6654621"/>
              <a:gd name="connsiteX2560" fmla="*/ 11231894 w 11979625"/>
              <a:gd name="connsiteY2560" fmla="*/ 3420111 h 6654621"/>
              <a:gd name="connsiteX2561" fmla="*/ 11244873 w 11979625"/>
              <a:gd name="connsiteY2561" fmla="*/ 3433090 h 6654621"/>
              <a:gd name="connsiteX2562" fmla="*/ 11231894 w 11979625"/>
              <a:gd name="connsiteY2562" fmla="*/ 3446067 h 6654621"/>
              <a:gd name="connsiteX2563" fmla="*/ 11218917 w 11979625"/>
              <a:gd name="connsiteY2563" fmla="*/ 3433090 h 6654621"/>
              <a:gd name="connsiteX2564" fmla="*/ 11231894 w 11979625"/>
              <a:gd name="connsiteY2564" fmla="*/ 3420111 h 6654621"/>
              <a:gd name="connsiteX2565" fmla="*/ 2157360 w 11979625"/>
              <a:gd name="connsiteY2565" fmla="*/ 3410128 h 6654621"/>
              <a:gd name="connsiteX2566" fmla="*/ 2163347 w 11979625"/>
              <a:gd name="connsiteY2566" fmla="*/ 3416118 h 6654621"/>
              <a:gd name="connsiteX2567" fmla="*/ 2157360 w 11979625"/>
              <a:gd name="connsiteY2567" fmla="*/ 3422108 h 6654621"/>
              <a:gd name="connsiteX2568" fmla="*/ 2151367 w 11979625"/>
              <a:gd name="connsiteY2568" fmla="*/ 3416118 h 6654621"/>
              <a:gd name="connsiteX2569" fmla="*/ 2157360 w 11979625"/>
              <a:gd name="connsiteY2569" fmla="*/ 3410128 h 6654621"/>
              <a:gd name="connsiteX2570" fmla="*/ 1177028 w 11979625"/>
              <a:gd name="connsiteY2570" fmla="*/ 3409130 h 6654621"/>
              <a:gd name="connsiteX2571" fmla="*/ 1185014 w 11979625"/>
              <a:gd name="connsiteY2571" fmla="*/ 3417117 h 6654621"/>
              <a:gd name="connsiteX2572" fmla="*/ 1177028 w 11979625"/>
              <a:gd name="connsiteY2572" fmla="*/ 3425103 h 6654621"/>
              <a:gd name="connsiteX2573" fmla="*/ 1169041 w 11979625"/>
              <a:gd name="connsiteY2573" fmla="*/ 3417117 h 6654621"/>
              <a:gd name="connsiteX2574" fmla="*/ 1177028 w 11979625"/>
              <a:gd name="connsiteY2574" fmla="*/ 3409130 h 6654621"/>
              <a:gd name="connsiteX2575" fmla="*/ 3079995 w 11979625"/>
              <a:gd name="connsiteY2575" fmla="*/ 3381188 h 6654621"/>
              <a:gd name="connsiteX2576" fmla="*/ 3100961 w 11979625"/>
              <a:gd name="connsiteY2576" fmla="*/ 3402141 h 6654621"/>
              <a:gd name="connsiteX2577" fmla="*/ 3079995 w 11979625"/>
              <a:gd name="connsiteY2577" fmla="*/ 3423106 h 6654621"/>
              <a:gd name="connsiteX2578" fmla="*/ 3059030 w 11979625"/>
              <a:gd name="connsiteY2578" fmla="*/ 3402141 h 6654621"/>
              <a:gd name="connsiteX2579" fmla="*/ 3079995 w 11979625"/>
              <a:gd name="connsiteY2579" fmla="*/ 3381188 h 6654621"/>
              <a:gd name="connsiteX2580" fmla="*/ 11372656 w 11979625"/>
              <a:gd name="connsiteY2580" fmla="*/ 3370195 h 6654621"/>
              <a:gd name="connsiteX2581" fmla="*/ 11379645 w 11979625"/>
              <a:gd name="connsiteY2581" fmla="*/ 3377184 h 6654621"/>
              <a:gd name="connsiteX2582" fmla="*/ 11372656 w 11979625"/>
              <a:gd name="connsiteY2582" fmla="*/ 3384172 h 6654621"/>
              <a:gd name="connsiteX2583" fmla="*/ 11365668 w 11979625"/>
              <a:gd name="connsiteY2583" fmla="*/ 3377184 h 6654621"/>
              <a:gd name="connsiteX2584" fmla="*/ 11372656 w 11979625"/>
              <a:gd name="connsiteY2584" fmla="*/ 3370195 h 6654621"/>
              <a:gd name="connsiteX2585" fmla="*/ 3277459 w 11979625"/>
              <a:gd name="connsiteY2585" fmla="*/ 3366202 h 6654621"/>
              <a:gd name="connsiteX2586" fmla="*/ 3299420 w 11979625"/>
              <a:gd name="connsiteY2586" fmla="*/ 3388165 h 6654621"/>
              <a:gd name="connsiteX2587" fmla="*/ 3277459 w 11979625"/>
              <a:gd name="connsiteY2587" fmla="*/ 3410127 h 6654621"/>
              <a:gd name="connsiteX2588" fmla="*/ 3256498 w 11979625"/>
              <a:gd name="connsiteY2588" fmla="*/ 3388165 h 6654621"/>
              <a:gd name="connsiteX2589" fmla="*/ 3277459 w 11979625"/>
              <a:gd name="connsiteY2589" fmla="*/ 3366202 h 6654621"/>
              <a:gd name="connsiteX2590" fmla="*/ 4519323 w 11979625"/>
              <a:gd name="connsiteY2590" fmla="*/ 3356227 h 6654621"/>
              <a:gd name="connsiteX2591" fmla="*/ 4528314 w 11979625"/>
              <a:gd name="connsiteY2591" fmla="*/ 3365213 h 6654621"/>
              <a:gd name="connsiteX2592" fmla="*/ 4519323 w 11979625"/>
              <a:gd name="connsiteY2592" fmla="*/ 3374198 h 6654621"/>
              <a:gd name="connsiteX2593" fmla="*/ 4510339 w 11979625"/>
              <a:gd name="connsiteY2593" fmla="*/ 3365213 h 6654621"/>
              <a:gd name="connsiteX2594" fmla="*/ 4519323 w 11979625"/>
              <a:gd name="connsiteY2594" fmla="*/ 3356227 h 6654621"/>
              <a:gd name="connsiteX2595" fmla="*/ 1240904 w 11979625"/>
              <a:gd name="connsiteY2595" fmla="*/ 3355221 h 6654621"/>
              <a:gd name="connsiteX2596" fmla="*/ 1257875 w 11979625"/>
              <a:gd name="connsiteY2596" fmla="*/ 3373192 h 6654621"/>
              <a:gd name="connsiteX2597" fmla="*/ 1240904 w 11979625"/>
              <a:gd name="connsiteY2597" fmla="*/ 3391161 h 6654621"/>
              <a:gd name="connsiteX2598" fmla="*/ 1222934 w 11979625"/>
              <a:gd name="connsiteY2598" fmla="*/ 3373192 h 6654621"/>
              <a:gd name="connsiteX2599" fmla="*/ 1240904 w 11979625"/>
              <a:gd name="connsiteY2599" fmla="*/ 3355221 h 6654621"/>
              <a:gd name="connsiteX2600" fmla="*/ 4075113 w 11979625"/>
              <a:gd name="connsiteY2600" fmla="*/ 3353225 h 6654621"/>
              <a:gd name="connsiteX2601" fmla="*/ 4080106 w 11979625"/>
              <a:gd name="connsiteY2601" fmla="*/ 3358217 h 6654621"/>
              <a:gd name="connsiteX2602" fmla="*/ 4075113 w 11979625"/>
              <a:gd name="connsiteY2602" fmla="*/ 3363208 h 6654621"/>
              <a:gd name="connsiteX2603" fmla="*/ 4070125 w 11979625"/>
              <a:gd name="connsiteY2603" fmla="*/ 3358217 h 6654621"/>
              <a:gd name="connsiteX2604" fmla="*/ 4075113 w 11979625"/>
              <a:gd name="connsiteY2604" fmla="*/ 3353225 h 6654621"/>
              <a:gd name="connsiteX2605" fmla="*/ 1378631 w 11979625"/>
              <a:gd name="connsiteY2605" fmla="*/ 3343241 h 6654621"/>
              <a:gd name="connsiteX2606" fmla="*/ 1381626 w 11979625"/>
              <a:gd name="connsiteY2606" fmla="*/ 3346236 h 6654621"/>
              <a:gd name="connsiteX2607" fmla="*/ 1378631 w 11979625"/>
              <a:gd name="connsiteY2607" fmla="*/ 3349230 h 6654621"/>
              <a:gd name="connsiteX2608" fmla="*/ 1375636 w 11979625"/>
              <a:gd name="connsiteY2608" fmla="*/ 3346236 h 6654621"/>
              <a:gd name="connsiteX2609" fmla="*/ 1378631 w 11979625"/>
              <a:gd name="connsiteY2609" fmla="*/ 3343241 h 6654621"/>
              <a:gd name="connsiteX2610" fmla="*/ 5303980 w 11979625"/>
              <a:gd name="connsiteY2610" fmla="*/ 3342244 h 6654621"/>
              <a:gd name="connsiteX2611" fmla="*/ 5319953 w 11979625"/>
              <a:gd name="connsiteY2611" fmla="*/ 3358217 h 6654621"/>
              <a:gd name="connsiteX2612" fmla="*/ 5303980 w 11979625"/>
              <a:gd name="connsiteY2612" fmla="*/ 3374190 h 6654621"/>
              <a:gd name="connsiteX2613" fmla="*/ 5288005 w 11979625"/>
              <a:gd name="connsiteY2613" fmla="*/ 3358217 h 6654621"/>
              <a:gd name="connsiteX2614" fmla="*/ 5303980 w 11979625"/>
              <a:gd name="connsiteY2614" fmla="*/ 3342244 h 6654621"/>
              <a:gd name="connsiteX2615" fmla="*/ 5093331 w 11979625"/>
              <a:gd name="connsiteY2615" fmla="*/ 3341247 h 6654621"/>
              <a:gd name="connsiteX2616" fmla="*/ 5100325 w 11979625"/>
              <a:gd name="connsiteY2616" fmla="*/ 3348237 h 6654621"/>
              <a:gd name="connsiteX2617" fmla="*/ 5093331 w 11979625"/>
              <a:gd name="connsiteY2617" fmla="*/ 3355224 h 6654621"/>
              <a:gd name="connsiteX2618" fmla="*/ 5086335 w 11979625"/>
              <a:gd name="connsiteY2618" fmla="*/ 3348237 h 6654621"/>
              <a:gd name="connsiteX2619" fmla="*/ 5093331 w 11979625"/>
              <a:gd name="connsiteY2619" fmla="*/ 3341247 h 6654621"/>
              <a:gd name="connsiteX2620" fmla="*/ 11044214 w 11979625"/>
              <a:gd name="connsiteY2620" fmla="*/ 3338249 h 6654621"/>
              <a:gd name="connsiteX2621" fmla="*/ 11082149 w 11979625"/>
              <a:gd name="connsiteY2621" fmla="*/ 3376184 h 6654621"/>
              <a:gd name="connsiteX2622" fmla="*/ 11044214 w 11979625"/>
              <a:gd name="connsiteY2622" fmla="*/ 3414120 h 6654621"/>
              <a:gd name="connsiteX2623" fmla="*/ 11006278 w 11979625"/>
              <a:gd name="connsiteY2623" fmla="*/ 3376184 h 6654621"/>
              <a:gd name="connsiteX2624" fmla="*/ 11044214 w 11979625"/>
              <a:gd name="connsiteY2624" fmla="*/ 3338249 h 6654621"/>
              <a:gd name="connsiteX2625" fmla="*/ 2294256 w 11979625"/>
              <a:gd name="connsiteY2625" fmla="*/ 3335258 h 6654621"/>
              <a:gd name="connsiteX2626" fmla="*/ 2302241 w 11979625"/>
              <a:gd name="connsiteY2626" fmla="*/ 3343245 h 6654621"/>
              <a:gd name="connsiteX2627" fmla="*/ 2294256 w 11979625"/>
              <a:gd name="connsiteY2627" fmla="*/ 3351231 h 6654621"/>
              <a:gd name="connsiteX2628" fmla="*/ 2286269 w 11979625"/>
              <a:gd name="connsiteY2628" fmla="*/ 3343245 h 6654621"/>
              <a:gd name="connsiteX2629" fmla="*/ 2294256 w 11979625"/>
              <a:gd name="connsiteY2629" fmla="*/ 3335258 h 6654621"/>
              <a:gd name="connsiteX2630" fmla="*/ 5612464 w 11979625"/>
              <a:gd name="connsiteY2630" fmla="*/ 3332262 h 6654621"/>
              <a:gd name="connsiteX2631" fmla="*/ 5615459 w 11979625"/>
              <a:gd name="connsiteY2631" fmla="*/ 3335257 h 6654621"/>
              <a:gd name="connsiteX2632" fmla="*/ 5612464 w 11979625"/>
              <a:gd name="connsiteY2632" fmla="*/ 3338253 h 6654621"/>
              <a:gd name="connsiteX2633" fmla="*/ 5609470 w 11979625"/>
              <a:gd name="connsiteY2633" fmla="*/ 3335257 h 6654621"/>
              <a:gd name="connsiteX2634" fmla="*/ 5612464 w 11979625"/>
              <a:gd name="connsiteY2634" fmla="*/ 3332262 h 6654621"/>
              <a:gd name="connsiteX2635" fmla="*/ 3538116 w 11979625"/>
              <a:gd name="connsiteY2635" fmla="*/ 3331265 h 6654621"/>
              <a:gd name="connsiteX2636" fmla="*/ 3545107 w 11979625"/>
              <a:gd name="connsiteY2636" fmla="*/ 3338254 h 6654621"/>
              <a:gd name="connsiteX2637" fmla="*/ 3538116 w 11979625"/>
              <a:gd name="connsiteY2637" fmla="*/ 3345242 h 6654621"/>
              <a:gd name="connsiteX2638" fmla="*/ 3531129 w 11979625"/>
              <a:gd name="connsiteY2638" fmla="*/ 3338254 h 6654621"/>
              <a:gd name="connsiteX2639" fmla="*/ 3538116 w 11979625"/>
              <a:gd name="connsiteY2639" fmla="*/ 3331265 h 6654621"/>
              <a:gd name="connsiteX2640" fmla="*/ 8298874 w 11979625"/>
              <a:gd name="connsiteY2640" fmla="*/ 3331262 h 6654621"/>
              <a:gd name="connsiteX2641" fmla="*/ 8320836 w 11979625"/>
              <a:gd name="connsiteY2641" fmla="*/ 3353225 h 6654621"/>
              <a:gd name="connsiteX2642" fmla="*/ 8298874 w 11979625"/>
              <a:gd name="connsiteY2642" fmla="*/ 3375187 h 6654621"/>
              <a:gd name="connsiteX2643" fmla="*/ 8276911 w 11979625"/>
              <a:gd name="connsiteY2643" fmla="*/ 3353225 h 6654621"/>
              <a:gd name="connsiteX2644" fmla="*/ 8298874 w 11979625"/>
              <a:gd name="connsiteY2644" fmla="*/ 3331262 h 6654621"/>
              <a:gd name="connsiteX2645" fmla="*/ 1431678 w 11979625"/>
              <a:gd name="connsiteY2645" fmla="*/ 3305334 h 6654621"/>
              <a:gd name="connsiteX2646" fmla="*/ 1439664 w 11979625"/>
              <a:gd name="connsiteY2646" fmla="*/ 3313326 h 6654621"/>
              <a:gd name="connsiteX2647" fmla="*/ 1431678 w 11979625"/>
              <a:gd name="connsiteY2647" fmla="*/ 3321324 h 6654621"/>
              <a:gd name="connsiteX2648" fmla="*/ 1423691 w 11979625"/>
              <a:gd name="connsiteY2648" fmla="*/ 3313326 h 6654621"/>
              <a:gd name="connsiteX2649" fmla="*/ 1431678 w 11979625"/>
              <a:gd name="connsiteY2649" fmla="*/ 3305334 h 6654621"/>
              <a:gd name="connsiteX2650" fmla="*/ 479159 w 11979625"/>
              <a:gd name="connsiteY2650" fmla="*/ 3304310 h 6654621"/>
              <a:gd name="connsiteX2651" fmla="*/ 484150 w 11979625"/>
              <a:gd name="connsiteY2651" fmla="*/ 3310298 h 6654621"/>
              <a:gd name="connsiteX2652" fmla="*/ 479159 w 11979625"/>
              <a:gd name="connsiteY2652" fmla="*/ 3316292 h 6654621"/>
              <a:gd name="connsiteX2653" fmla="*/ 474167 w 11979625"/>
              <a:gd name="connsiteY2653" fmla="*/ 3310298 h 6654621"/>
              <a:gd name="connsiteX2654" fmla="*/ 479159 w 11979625"/>
              <a:gd name="connsiteY2654" fmla="*/ 3304310 h 6654621"/>
              <a:gd name="connsiteX2655" fmla="*/ 4943610 w 11979625"/>
              <a:gd name="connsiteY2655" fmla="*/ 3298345 h 6654621"/>
              <a:gd name="connsiteX2656" fmla="*/ 4966566 w 11979625"/>
              <a:gd name="connsiteY2656" fmla="*/ 3321326 h 6654621"/>
              <a:gd name="connsiteX2657" fmla="*/ 4943610 w 11979625"/>
              <a:gd name="connsiteY2657" fmla="*/ 3344248 h 6654621"/>
              <a:gd name="connsiteX2658" fmla="*/ 4920654 w 11979625"/>
              <a:gd name="connsiteY2658" fmla="*/ 3321326 h 6654621"/>
              <a:gd name="connsiteX2659" fmla="*/ 4943610 w 11979625"/>
              <a:gd name="connsiteY2659" fmla="*/ 3298345 h 6654621"/>
              <a:gd name="connsiteX2660" fmla="*/ 2746355 w 11979625"/>
              <a:gd name="connsiteY2660" fmla="*/ 3293335 h 6654621"/>
              <a:gd name="connsiteX2661" fmla="*/ 2761332 w 11979625"/>
              <a:gd name="connsiteY2661" fmla="*/ 3308312 h 6654621"/>
              <a:gd name="connsiteX2662" fmla="*/ 2746355 w 11979625"/>
              <a:gd name="connsiteY2662" fmla="*/ 3323294 h 6654621"/>
              <a:gd name="connsiteX2663" fmla="*/ 2731378 w 11979625"/>
              <a:gd name="connsiteY2663" fmla="*/ 3308312 h 6654621"/>
              <a:gd name="connsiteX2664" fmla="*/ 2746355 w 11979625"/>
              <a:gd name="connsiteY2664" fmla="*/ 3293335 h 6654621"/>
              <a:gd name="connsiteX2665" fmla="*/ 10237582 w 11979625"/>
              <a:gd name="connsiteY2665" fmla="*/ 3289344 h 6654621"/>
              <a:gd name="connsiteX2666" fmla="*/ 10249562 w 11979625"/>
              <a:gd name="connsiteY2666" fmla="*/ 3301331 h 6654621"/>
              <a:gd name="connsiteX2667" fmla="*/ 10237582 w 11979625"/>
              <a:gd name="connsiteY2667" fmla="*/ 3313317 h 6654621"/>
              <a:gd name="connsiteX2668" fmla="*/ 10225603 w 11979625"/>
              <a:gd name="connsiteY2668" fmla="*/ 3301331 h 6654621"/>
              <a:gd name="connsiteX2669" fmla="*/ 10237582 w 11979625"/>
              <a:gd name="connsiteY2669" fmla="*/ 3289344 h 6654621"/>
              <a:gd name="connsiteX2670" fmla="*/ 1569446 w 11979625"/>
              <a:gd name="connsiteY2670" fmla="*/ 3287346 h 6654621"/>
              <a:gd name="connsiteX2671" fmla="*/ 1579429 w 11979625"/>
              <a:gd name="connsiteY2671" fmla="*/ 3297345 h 6654621"/>
              <a:gd name="connsiteX2672" fmla="*/ 1569446 w 11979625"/>
              <a:gd name="connsiteY2672" fmla="*/ 3307327 h 6654621"/>
              <a:gd name="connsiteX2673" fmla="*/ 1559462 w 11979625"/>
              <a:gd name="connsiteY2673" fmla="*/ 3297345 h 6654621"/>
              <a:gd name="connsiteX2674" fmla="*/ 1569446 w 11979625"/>
              <a:gd name="connsiteY2674" fmla="*/ 3287346 h 6654621"/>
              <a:gd name="connsiteX2675" fmla="*/ 594113 w 11979625"/>
              <a:gd name="connsiteY2675" fmla="*/ 3283349 h 6654621"/>
              <a:gd name="connsiteX2676" fmla="*/ 596109 w 11979625"/>
              <a:gd name="connsiteY2676" fmla="*/ 3285348 h 6654621"/>
              <a:gd name="connsiteX2677" fmla="*/ 594113 w 11979625"/>
              <a:gd name="connsiteY2677" fmla="*/ 3287346 h 6654621"/>
              <a:gd name="connsiteX2678" fmla="*/ 592116 w 11979625"/>
              <a:gd name="connsiteY2678" fmla="*/ 3285348 h 6654621"/>
              <a:gd name="connsiteX2679" fmla="*/ 594113 w 11979625"/>
              <a:gd name="connsiteY2679" fmla="*/ 3283349 h 6654621"/>
              <a:gd name="connsiteX2680" fmla="*/ 1632225 w 11979625"/>
              <a:gd name="connsiteY2680" fmla="*/ 3283347 h 6654621"/>
              <a:gd name="connsiteX2681" fmla="*/ 1647200 w 11979625"/>
              <a:gd name="connsiteY2681" fmla="*/ 3298327 h 6654621"/>
              <a:gd name="connsiteX2682" fmla="*/ 1632225 w 11979625"/>
              <a:gd name="connsiteY2682" fmla="*/ 3313301 h 6654621"/>
              <a:gd name="connsiteX2683" fmla="*/ 1617250 w 11979625"/>
              <a:gd name="connsiteY2683" fmla="*/ 3298327 h 6654621"/>
              <a:gd name="connsiteX2684" fmla="*/ 1632225 w 11979625"/>
              <a:gd name="connsiteY2684" fmla="*/ 3283347 h 6654621"/>
              <a:gd name="connsiteX2685" fmla="*/ 525123 w 11979625"/>
              <a:gd name="connsiteY2685" fmla="*/ 3280349 h 6654621"/>
              <a:gd name="connsiteX2686" fmla="*/ 538101 w 11979625"/>
              <a:gd name="connsiteY2686" fmla="*/ 3293332 h 6654621"/>
              <a:gd name="connsiteX2687" fmla="*/ 525123 w 11979625"/>
              <a:gd name="connsiteY2687" fmla="*/ 3306315 h 6654621"/>
              <a:gd name="connsiteX2688" fmla="*/ 512145 w 11979625"/>
              <a:gd name="connsiteY2688" fmla="*/ 3293332 h 6654621"/>
              <a:gd name="connsiteX2689" fmla="*/ 525123 w 11979625"/>
              <a:gd name="connsiteY2689" fmla="*/ 3280349 h 6654621"/>
              <a:gd name="connsiteX2690" fmla="*/ 2676433 w 11979625"/>
              <a:gd name="connsiteY2690" fmla="*/ 3273360 h 6654621"/>
              <a:gd name="connsiteX2691" fmla="*/ 2682422 w 11979625"/>
              <a:gd name="connsiteY2691" fmla="*/ 3279349 h 6654621"/>
              <a:gd name="connsiteX2692" fmla="*/ 2676433 w 11979625"/>
              <a:gd name="connsiteY2692" fmla="*/ 3285340 h 6654621"/>
              <a:gd name="connsiteX2693" fmla="*/ 2670443 w 11979625"/>
              <a:gd name="connsiteY2693" fmla="*/ 3279349 h 6654621"/>
              <a:gd name="connsiteX2694" fmla="*/ 2676433 w 11979625"/>
              <a:gd name="connsiteY2694" fmla="*/ 3273360 h 6654621"/>
              <a:gd name="connsiteX2695" fmla="*/ 5870004 w 11979625"/>
              <a:gd name="connsiteY2695" fmla="*/ 3270378 h 6654621"/>
              <a:gd name="connsiteX2696" fmla="*/ 5884978 w 11979625"/>
              <a:gd name="connsiteY2696" fmla="*/ 3285348 h 6654621"/>
              <a:gd name="connsiteX2697" fmla="*/ 5870004 w 11979625"/>
              <a:gd name="connsiteY2697" fmla="*/ 3300339 h 6654621"/>
              <a:gd name="connsiteX2698" fmla="*/ 5855030 w 11979625"/>
              <a:gd name="connsiteY2698" fmla="*/ 3285348 h 6654621"/>
              <a:gd name="connsiteX2699" fmla="*/ 5870004 w 11979625"/>
              <a:gd name="connsiteY2699" fmla="*/ 3270378 h 6654621"/>
              <a:gd name="connsiteX2700" fmla="*/ 1371711 w 11979625"/>
              <a:gd name="connsiteY2700" fmla="*/ 3270372 h 6654621"/>
              <a:gd name="connsiteX2701" fmla="*/ 1381694 w 11979625"/>
              <a:gd name="connsiteY2701" fmla="*/ 3280349 h 6654621"/>
              <a:gd name="connsiteX2702" fmla="*/ 1371711 w 11979625"/>
              <a:gd name="connsiteY2702" fmla="*/ 3290340 h 6654621"/>
              <a:gd name="connsiteX2703" fmla="*/ 1361728 w 11979625"/>
              <a:gd name="connsiteY2703" fmla="*/ 3280349 h 6654621"/>
              <a:gd name="connsiteX2704" fmla="*/ 1371711 w 11979625"/>
              <a:gd name="connsiteY2704" fmla="*/ 3270372 h 6654621"/>
              <a:gd name="connsiteX2705" fmla="*/ 45939 w 11979625"/>
              <a:gd name="connsiteY2705" fmla="*/ 3269373 h 6654621"/>
              <a:gd name="connsiteX2706" fmla="*/ 64906 w 11979625"/>
              <a:gd name="connsiteY2706" fmla="*/ 3288339 h 6654621"/>
              <a:gd name="connsiteX2707" fmla="*/ 45939 w 11979625"/>
              <a:gd name="connsiteY2707" fmla="*/ 3307315 h 6654621"/>
              <a:gd name="connsiteX2708" fmla="*/ 26971 w 11979625"/>
              <a:gd name="connsiteY2708" fmla="*/ 3288339 h 6654621"/>
              <a:gd name="connsiteX2709" fmla="*/ 45939 w 11979625"/>
              <a:gd name="connsiteY2709" fmla="*/ 3269373 h 6654621"/>
              <a:gd name="connsiteX2710" fmla="*/ 4744919 w 11979625"/>
              <a:gd name="connsiteY2710" fmla="*/ 3265375 h 6654621"/>
              <a:gd name="connsiteX2711" fmla="*/ 4747902 w 11979625"/>
              <a:gd name="connsiteY2711" fmla="*/ 3268374 h 6654621"/>
              <a:gd name="connsiteX2712" fmla="*/ 4744919 w 11979625"/>
              <a:gd name="connsiteY2712" fmla="*/ 3271366 h 6654621"/>
              <a:gd name="connsiteX2713" fmla="*/ 4741925 w 11979625"/>
              <a:gd name="connsiteY2713" fmla="*/ 3268374 h 6654621"/>
              <a:gd name="connsiteX2714" fmla="*/ 4744919 w 11979625"/>
              <a:gd name="connsiteY2714" fmla="*/ 3265375 h 6654621"/>
              <a:gd name="connsiteX2715" fmla="*/ 6278305 w 11979625"/>
              <a:gd name="connsiteY2715" fmla="*/ 3258397 h 6654621"/>
              <a:gd name="connsiteX2716" fmla="*/ 6290283 w 11979625"/>
              <a:gd name="connsiteY2716" fmla="*/ 3270372 h 6654621"/>
              <a:gd name="connsiteX2717" fmla="*/ 6278305 w 11979625"/>
              <a:gd name="connsiteY2717" fmla="*/ 3282348 h 6654621"/>
              <a:gd name="connsiteX2718" fmla="*/ 6266324 w 11979625"/>
              <a:gd name="connsiteY2718" fmla="*/ 3270372 h 6654621"/>
              <a:gd name="connsiteX2719" fmla="*/ 6278305 w 11979625"/>
              <a:gd name="connsiteY2719" fmla="*/ 3258397 h 6654621"/>
              <a:gd name="connsiteX2720" fmla="*/ 3196617 w 11979625"/>
              <a:gd name="connsiteY2720" fmla="*/ 3256404 h 6654621"/>
              <a:gd name="connsiteX2721" fmla="*/ 3209594 w 11979625"/>
              <a:gd name="connsiteY2721" fmla="*/ 3269373 h 6654621"/>
              <a:gd name="connsiteX2722" fmla="*/ 3196617 w 11979625"/>
              <a:gd name="connsiteY2722" fmla="*/ 3282348 h 6654621"/>
              <a:gd name="connsiteX2723" fmla="*/ 3183639 w 11979625"/>
              <a:gd name="connsiteY2723" fmla="*/ 3269373 h 6654621"/>
              <a:gd name="connsiteX2724" fmla="*/ 3196617 w 11979625"/>
              <a:gd name="connsiteY2724" fmla="*/ 3256404 h 6654621"/>
              <a:gd name="connsiteX2725" fmla="*/ 4163927 w 11979625"/>
              <a:gd name="connsiteY2725" fmla="*/ 3248456 h 6654621"/>
              <a:gd name="connsiteX2726" fmla="*/ 4170915 w 11979625"/>
              <a:gd name="connsiteY2726" fmla="*/ 3255435 h 6654621"/>
              <a:gd name="connsiteX2727" fmla="*/ 4163927 w 11979625"/>
              <a:gd name="connsiteY2727" fmla="*/ 3262407 h 6654621"/>
              <a:gd name="connsiteX2728" fmla="*/ 4156937 w 11979625"/>
              <a:gd name="connsiteY2728" fmla="*/ 3255435 h 6654621"/>
              <a:gd name="connsiteX2729" fmla="*/ 4163927 w 11979625"/>
              <a:gd name="connsiteY2729" fmla="*/ 3248456 h 6654621"/>
              <a:gd name="connsiteX2730" fmla="*/ 3389387 w 11979625"/>
              <a:gd name="connsiteY2730" fmla="*/ 3246458 h 6654621"/>
              <a:gd name="connsiteX2731" fmla="*/ 3393379 w 11979625"/>
              <a:gd name="connsiteY2731" fmla="*/ 3250443 h 6654621"/>
              <a:gd name="connsiteX2732" fmla="*/ 3389387 w 11979625"/>
              <a:gd name="connsiteY2732" fmla="*/ 3254435 h 6654621"/>
              <a:gd name="connsiteX2733" fmla="*/ 3386393 w 11979625"/>
              <a:gd name="connsiteY2733" fmla="*/ 3250443 h 6654621"/>
              <a:gd name="connsiteX2734" fmla="*/ 3389387 w 11979625"/>
              <a:gd name="connsiteY2734" fmla="*/ 3246458 h 6654621"/>
              <a:gd name="connsiteX2735" fmla="*/ 9524793 w 11979625"/>
              <a:gd name="connsiteY2735" fmla="*/ 3244447 h 6654621"/>
              <a:gd name="connsiteX2736" fmla="*/ 9539768 w 11979625"/>
              <a:gd name="connsiteY2736" fmla="*/ 3259409 h 6654621"/>
              <a:gd name="connsiteX2737" fmla="*/ 9524793 w 11979625"/>
              <a:gd name="connsiteY2737" fmla="*/ 3274364 h 6654621"/>
              <a:gd name="connsiteX2738" fmla="*/ 9509818 w 11979625"/>
              <a:gd name="connsiteY2738" fmla="*/ 3259409 h 6654621"/>
              <a:gd name="connsiteX2739" fmla="*/ 9524793 w 11979625"/>
              <a:gd name="connsiteY2739" fmla="*/ 3244447 h 6654621"/>
              <a:gd name="connsiteX2740" fmla="*/ 6897253 w 11979625"/>
              <a:gd name="connsiteY2740" fmla="*/ 3240479 h 6654621"/>
              <a:gd name="connsiteX2741" fmla="*/ 6912228 w 11979625"/>
              <a:gd name="connsiteY2741" fmla="*/ 3255435 h 6654621"/>
              <a:gd name="connsiteX2742" fmla="*/ 6897253 w 11979625"/>
              <a:gd name="connsiteY2742" fmla="*/ 3270384 h 6654621"/>
              <a:gd name="connsiteX2743" fmla="*/ 6882278 w 11979625"/>
              <a:gd name="connsiteY2743" fmla="*/ 3255435 h 6654621"/>
              <a:gd name="connsiteX2744" fmla="*/ 6897253 w 11979625"/>
              <a:gd name="connsiteY2744" fmla="*/ 3240479 h 6654621"/>
              <a:gd name="connsiteX2745" fmla="*/ 11875802 w 11979625"/>
              <a:gd name="connsiteY2745" fmla="*/ 3238462 h 6654621"/>
              <a:gd name="connsiteX2746" fmla="*/ 11882791 w 11979625"/>
              <a:gd name="connsiteY2746" fmla="*/ 3245446 h 6654621"/>
              <a:gd name="connsiteX2747" fmla="*/ 11875802 w 11979625"/>
              <a:gd name="connsiteY2747" fmla="*/ 3252424 h 6654621"/>
              <a:gd name="connsiteX2748" fmla="*/ 11868814 w 11979625"/>
              <a:gd name="connsiteY2748" fmla="*/ 3245446 h 6654621"/>
              <a:gd name="connsiteX2749" fmla="*/ 11875802 w 11979625"/>
              <a:gd name="connsiteY2749" fmla="*/ 3238462 h 6654621"/>
              <a:gd name="connsiteX2750" fmla="*/ 4385522 w 11979625"/>
              <a:gd name="connsiteY2750" fmla="*/ 3238427 h 6654621"/>
              <a:gd name="connsiteX2751" fmla="*/ 4389516 w 11979625"/>
              <a:gd name="connsiteY2751" fmla="*/ 3242419 h 6654621"/>
              <a:gd name="connsiteX2752" fmla="*/ 4385522 w 11979625"/>
              <a:gd name="connsiteY2752" fmla="*/ 3246410 h 6654621"/>
              <a:gd name="connsiteX2753" fmla="*/ 4381529 w 11979625"/>
              <a:gd name="connsiteY2753" fmla="*/ 3242419 h 6654621"/>
              <a:gd name="connsiteX2754" fmla="*/ 4385522 w 11979625"/>
              <a:gd name="connsiteY2754" fmla="*/ 3238427 h 6654621"/>
              <a:gd name="connsiteX2755" fmla="*/ 1660292 w 11979625"/>
              <a:gd name="connsiteY2755" fmla="*/ 3231508 h 6654621"/>
              <a:gd name="connsiteX2756" fmla="*/ 1669276 w 11979625"/>
              <a:gd name="connsiteY2756" fmla="*/ 3240479 h 6654621"/>
              <a:gd name="connsiteX2757" fmla="*/ 1660292 w 11979625"/>
              <a:gd name="connsiteY2757" fmla="*/ 3249450 h 6654621"/>
              <a:gd name="connsiteX2758" fmla="*/ 1651307 w 11979625"/>
              <a:gd name="connsiteY2758" fmla="*/ 3240479 h 6654621"/>
              <a:gd name="connsiteX2759" fmla="*/ 1660292 w 11979625"/>
              <a:gd name="connsiteY2759" fmla="*/ 3231508 h 6654621"/>
              <a:gd name="connsiteX2760" fmla="*/ 342523 w 11979625"/>
              <a:gd name="connsiteY2760" fmla="*/ 3230509 h 6654621"/>
              <a:gd name="connsiteX2761" fmla="*/ 352506 w 11979625"/>
              <a:gd name="connsiteY2761" fmla="*/ 3240479 h 6654621"/>
              <a:gd name="connsiteX2762" fmla="*/ 342523 w 11979625"/>
              <a:gd name="connsiteY2762" fmla="*/ 3250443 h 6654621"/>
              <a:gd name="connsiteX2763" fmla="*/ 332540 w 11979625"/>
              <a:gd name="connsiteY2763" fmla="*/ 3240479 h 6654621"/>
              <a:gd name="connsiteX2764" fmla="*/ 342523 w 11979625"/>
              <a:gd name="connsiteY2764" fmla="*/ 3230509 h 6654621"/>
              <a:gd name="connsiteX2765" fmla="*/ 11607257 w 11979625"/>
              <a:gd name="connsiteY2765" fmla="*/ 3225500 h 6654621"/>
              <a:gd name="connsiteX2766" fmla="*/ 11614246 w 11979625"/>
              <a:gd name="connsiteY2766" fmla="*/ 3232484 h 6654621"/>
              <a:gd name="connsiteX2767" fmla="*/ 11607257 w 11979625"/>
              <a:gd name="connsiteY2767" fmla="*/ 3239462 h 6654621"/>
              <a:gd name="connsiteX2768" fmla="*/ 11600269 w 11979625"/>
              <a:gd name="connsiteY2768" fmla="*/ 3232484 h 6654621"/>
              <a:gd name="connsiteX2769" fmla="*/ 11607257 w 11979625"/>
              <a:gd name="connsiteY2769" fmla="*/ 3225500 h 6654621"/>
              <a:gd name="connsiteX2770" fmla="*/ 10955364 w 11979625"/>
              <a:gd name="connsiteY2770" fmla="*/ 3224506 h 6654621"/>
              <a:gd name="connsiteX2771" fmla="*/ 10957361 w 11979625"/>
              <a:gd name="connsiteY2771" fmla="*/ 3226499 h 6654621"/>
              <a:gd name="connsiteX2772" fmla="*/ 10955364 w 11979625"/>
              <a:gd name="connsiteY2772" fmla="*/ 3228492 h 6654621"/>
              <a:gd name="connsiteX2773" fmla="*/ 10953367 w 11979625"/>
              <a:gd name="connsiteY2773" fmla="*/ 3226499 h 6654621"/>
              <a:gd name="connsiteX2774" fmla="*/ 10955364 w 11979625"/>
              <a:gd name="connsiteY2774" fmla="*/ 3224506 h 6654621"/>
              <a:gd name="connsiteX2775" fmla="*/ 10360374 w 11979625"/>
              <a:gd name="connsiteY2775" fmla="*/ 3180621 h 6654621"/>
              <a:gd name="connsiteX2776" fmla="*/ 10364366 w 11979625"/>
              <a:gd name="connsiteY2776" fmla="*/ 3184613 h 6654621"/>
              <a:gd name="connsiteX2777" fmla="*/ 10360374 w 11979625"/>
              <a:gd name="connsiteY2777" fmla="*/ 3188605 h 6654621"/>
              <a:gd name="connsiteX2778" fmla="*/ 10357379 w 11979625"/>
              <a:gd name="connsiteY2778" fmla="*/ 3184613 h 6654621"/>
              <a:gd name="connsiteX2779" fmla="*/ 10360374 w 11979625"/>
              <a:gd name="connsiteY2779" fmla="*/ 3180621 h 6654621"/>
              <a:gd name="connsiteX2780" fmla="*/ 2243342 w 11979625"/>
              <a:gd name="connsiteY2780" fmla="*/ 3179675 h 6654621"/>
              <a:gd name="connsiteX2781" fmla="*/ 2251329 w 11979625"/>
              <a:gd name="connsiteY2781" fmla="*/ 3187652 h 6654621"/>
              <a:gd name="connsiteX2782" fmla="*/ 2243342 w 11979625"/>
              <a:gd name="connsiteY2782" fmla="*/ 3195624 h 6654621"/>
              <a:gd name="connsiteX2783" fmla="*/ 2235354 w 11979625"/>
              <a:gd name="connsiteY2783" fmla="*/ 3187652 h 6654621"/>
              <a:gd name="connsiteX2784" fmla="*/ 2243342 w 11979625"/>
              <a:gd name="connsiteY2784" fmla="*/ 3179675 h 6654621"/>
              <a:gd name="connsiteX2785" fmla="*/ 1008260 w 11979625"/>
              <a:gd name="connsiteY2785" fmla="*/ 3177534 h 6654621"/>
              <a:gd name="connsiteX2786" fmla="*/ 1012254 w 11979625"/>
              <a:gd name="connsiteY2786" fmla="*/ 3181526 h 6654621"/>
              <a:gd name="connsiteX2787" fmla="*/ 1008260 w 11979625"/>
              <a:gd name="connsiteY2787" fmla="*/ 3185518 h 6654621"/>
              <a:gd name="connsiteX2788" fmla="*/ 1004266 w 11979625"/>
              <a:gd name="connsiteY2788" fmla="*/ 3181526 h 6654621"/>
              <a:gd name="connsiteX2789" fmla="*/ 1008260 w 11979625"/>
              <a:gd name="connsiteY2789" fmla="*/ 3177534 h 6654621"/>
              <a:gd name="connsiteX2790" fmla="*/ 10761694 w 11979625"/>
              <a:gd name="connsiteY2790" fmla="*/ 3176641 h 6654621"/>
              <a:gd name="connsiteX2791" fmla="*/ 10788647 w 11979625"/>
              <a:gd name="connsiteY2791" fmla="*/ 3203566 h 6654621"/>
              <a:gd name="connsiteX2792" fmla="*/ 10761694 w 11979625"/>
              <a:gd name="connsiteY2792" fmla="*/ 3230491 h 6654621"/>
              <a:gd name="connsiteX2793" fmla="*/ 10734740 w 11979625"/>
              <a:gd name="connsiteY2793" fmla="*/ 3203566 h 6654621"/>
              <a:gd name="connsiteX2794" fmla="*/ 10761694 w 11979625"/>
              <a:gd name="connsiteY2794" fmla="*/ 3176641 h 6654621"/>
              <a:gd name="connsiteX2795" fmla="*/ 9080546 w 11979625"/>
              <a:gd name="connsiteY2795" fmla="*/ 3151774 h 6654621"/>
              <a:gd name="connsiteX2796" fmla="*/ 9114489 w 11979625"/>
              <a:gd name="connsiteY2796" fmla="*/ 3185665 h 6654621"/>
              <a:gd name="connsiteX2797" fmla="*/ 9080546 w 11979625"/>
              <a:gd name="connsiteY2797" fmla="*/ 3219550 h 6654621"/>
              <a:gd name="connsiteX2798" fmla="*/ 9046604 w 11979625"/>
              <a:gd name="connsiteY2798" fmla="*/ 3185665 h 6654621"/>
              <a:gd name="connsiteX2799" fmla="*/ 9080546 w 11979625"/>
              <a:gd name="connsiteY2799" fmla="*/ 3151774 h 6654621"/>
              <a:gd name="connsiteX2800" fmla="*/ 1039248 w 11979625"/>
              <a:gd name="connsiteY2800" fmla="*/ 3147647 h 6654621"/>
              <a:gd name="connsiteX2801" fmla="*/ 1057217 w 11979625"/>
              <a:gd name="connsiteY2801" fmla="*/ 3165606 h 6654621"/>
              <a:gd name="connsiteX2802" fmla="*/ 1039248 w 11979625"/>
              <a:gd name="connsiteY2802" fmla="*/ 3183566 h 6654621"/>
              <a:gd name="connsiteX2803" fmla="*/ 1021278 w 11979625"/>
              <a:gd name="connsiteY2803" fmla="*/ 3165606 h 6654621"/>
              <a:gd name="connsiteX2804" fmla="*/ 1039248 w 11979625"/>
              <a:gd name="connsiteY2804" fmla="*/ 3147647 h 6654621"/>
              <a:gd name="connsiteX2805" fmla="*/ 10601963 w 11979625"/>
              <a:gd name="connsiteY2805" fmla="*/ 3141733 h 6654621"/>
              <a:gd name="connsiteX2806" fmla="*/ 10618934 w 11979625"/>
              <a:gd name="connsiteY2806" fmla="*/ 3159681 h 6654621"/>
              <a:gd name="connsiteX2807" fmla="*/ 10601963 w 11979625"/>
              <a:gd name="connsiteY2807" fmla="*/ 3176635 h 6654621"/>
              <a:gd name="connsiteX2808" fmla="*/ 10584993 w 11979625"/>
              <a:gd name="connsiteY2808" fmla="*/ 3159681 h 6654621"/>
              <a:gd name="connsiteX2809" fmla="*/ 10601963 w 11979625"/>
              <a:gd name="connsiteY2809" fmla="*/ 3141733 h 6654621"/>
              <a:gd name="connsiteX2810" fmla="*/ 9724454 w 11979625"/>
              <a:gd name="connsiteY2810" fmla="*/ 3140657 h 6654621"/>
              <a:gd name="connsiteX2811" fmla="*/ 9729445 w 11979625"/>
              <a:gd name="connsiteY2811" fmla="*/ 3145648 h 6654621"/>
              <a:gd name="connsiteX2812" fmla="*/ 9724454 w 11979625"/>
              <a:gd name="connsiteY2812" fmla="*/ 3150633 h 6654621"/>
              <a:gd name="connsiteX2813" fmla="*/ 9719462 w 11979625"/>
              <a:gd name="connsiteY2813" fmla="*/ 3145648 h 6654621"/>
              <a:gd name="connsiteX2814" fmla="*/ 9724454 w 11979625"/>
              <a:gd name="connsiteY2814" fmla="*/ 3140657 h 6654621"/>
              <a:gd name="connsiteX2815" fmla="*/ 5918915 w 11979625"/>
              <a:gd name="connsiteY2815" fmla="*/ 3139608 h 6654621"/>
              <a:gd name="connsiteX2816" fmla="*/ 5922908 w 11979625"/>
              <a:gd name="connsiteY2816" fmla="*/ 3143601 h 6654621"/>
              <a:gd name="connsiteX2817" fmla="*/ 5918915 w 11979625"/>
              <a:gd name="connsiteY2817" fmla="*/ 3147593 h 6654621"/>
              <a:gd name="connsiteX2818" fmla="*/ 5914921 w 11979625"/>
              <a:gd name="connsiteY2818" fmla="*/ 3143601 h 6654621"/>
              <a:gd name="connsiteX2819" fmla="*/ 5918915 w 11979625"/>
              <a:gd name="connsiteY2819" fmla="*/ 3139608 h 6654621"/>
              <a:gd name="connsiteX2820" fmla="*/ 2323031 w 11979625"/>
              <a:gd name="connsiteY2820" fmla="*/ 3132614 h 6654621"/>
              <a:gd name="connsiteX2821" fmla="*/ 2325027 w 11979625"/>
              <a:gd name="connsiteY2821" fmla="*/ 3134613 h 6654621"/>
              <a:gd name="connsiteX2822" fmla="*/ 2323031 w 11979625"/>
              <a:gd name="connsiteY2822" fmla="*/ 3136610 h 6654621"/>
              <a:gd name="connsiteX2823" fmla="*/ 2321034 w 11979625"/>
              <a:gd name="connsiteY2823" fmla="*/ 3134613 h 6654621"/>
              <a:gd name="connsiteX2824" fmla="*/ 2323031 w 11979625"/>
              <a:gd name="connsiteY2824" fmla="*/ 3132614 h 6654621"/>
              <a:gd name="connsiteX2825" fmla="*/ 8265931 w 11979625"/>
              <a:gd name="connsiteY2825" fmla="*/ 3125723 h 6654621"/>
              <a:gd name="connsiteX2826" fmla="*/ 8288891 w 11979625"/>
              <a:gd name="connsiteY2826" fmla="*/ 3148688 h 6654621"/>
              <a:gd name="connsiteX2827" fmla="*/ 8265931 w 11979625"/>
              <a:gd name="connsiteY2827" fmla="*/ 3171626 h 6654621"/>
              <a:gd name="connsiteX2828" fmla="*/ 8242969 w 11979625"/>
              <a:gd name="connsiteY2828" fmla="*/ 3148688 h 6654621"/>
              <a:gd name="connsiteX2829" fmla="*/ 8265931 w 11979625"/>
              <a:gd name="connsiteY2829" fmla="*/ 3125723 h 6654621"/>
              <a:gd name="connsiteX2830" fmla="*/ 5929895 w 11979625"/>
              <a:gd name="connsiteY2830" fmla="*/ 3111714 h 6654621"/>
              <a:gd name="connsiteX2831" fmla="*/ 5942874 w 11979625"/>
              <a:gd name="connsiteY2831" fmla="*/ 3125694 h 6654621"/>
              <a:gd name="connsiteX2832" fmla="*/ 5929895 w 11979625"/>
              <a:gd name="connsiteY2832" fmla="*/ 3139680 h 6654621"/>
              <a:gd name="connsiteX2833" fmla="*/ 5916919 w 11979625"/>
              <a:gd name="connsiteY2833" fmla="*/ 3125694 h 6654621"/>
              <a:gd name="connsiteX2834" fmla="*/ 5929895 w 11979625"/>
              <a:gd name="connsiteY2834" fmla="*/ 3111714 h 6654621"/>
              <a:gd name="connsiteX2835" fmla="*/ 6913226 w 11979625"/>
              <a:gd name="connsiteY2835" fmla="*/ 3108824 h 6654621"/>
              <a:gd name="connsiteX2836" fmla="*/ 6917219 w 11979625"/>
              <a:gd name="connsiteY2836" fmla="*/ 3112820 h 6654621"/>
              <a:gd name="connsiteX2837" fmla="*/ 6913226 w 11979625"/>
              <a:gd name="connsiteY2837" fmla="*/ 3116812 h 6654621"/>
              <a:gd name="connsiteX2838" fmla="*/ 6909232 w 11979625"/>
              <a:gd name="connsiteY2838" fmla="*/ 3112820 h 6654621"/>
              <a:gd name="connsiteX2839" fmla="*/ 6913226 w 11979625"/>
              <a:gd name="connsiteY2839" fmla="*/ 3108824 h 6654621"/>
              <a:gd name="connsiteX2840" fmla="*/ 4228823 w 11979625"/>
              <a:gd name="connsiteY2840" fmla="*/ 3105825 h 6654621"/>
              <a:gd name="connsiteX2841" fmla="*/ 4239807 w 11979625"/>
              <a:gd name="connsiteY2841" fmla="*/ 3116812 h 6654621"/>
              <a:gd name="connsiteX2842" fmla="*/ 4228823 w 11979625"/>
              <a:gd name="connsiteY2842" fmla="*/ 3127816 h 6654621"/>
              <a:gd name="connsiteX2843" fmla="*/ 4217840 w 11979625"/>
              <a:gd name="connsiteY2843" fmla="*/ 3116812 h 6654621"/>
              <a:gd name="connsiteX2844" fmla="*/ 4228823 w 11979625"/>
              <a:gd name="connsiteY2844" fmla="*/ 3105825 h 6654621"/>
              <a:gd name="connsiteX2845" fmla="*/ 6536864 w 11979625"/>
              <a:gd name="connsiteY2845" fmla="*/ 3099751 h 6654621"/>
              <a:gd name="connsiteX2846" fmla="*/ 6555831 w 11979625"/>
              <a:gd name="connsiteY2846" fmla="*/ 3118725 h 6654621"/>
              <a:gd name="connsiteX2847" fmla="*/ 6536864 w 11979625"/>
              <a:gd name="connsiteY2847" fmla="*/ 3137712 h 6654621"/>
              <a:gd name="connsiteX2848" fmla="*/ 6517896 w 11979625"/>
              <a:gd name="connsiteY2848" fmla="*/ 3118725 h 6654621"/>
              <a:gd name="connsiteX2849" fmla="*/ 6536864 w 11979625"/>
              <a:gd name="connsiteY2849" fmla="*/ 3099751 h 6654621"/>
              <a:gd name="connsiteX2850" fmla="*/ 10485163 w 11979625"/>
              <a:gd name="connsiteY2850" fmla="*/ 3095750 h 6654621"/>
              <a:gd name="connsiteX2851" fmla="*/ 10490154 w 11979625"/>
              <a:gd name="connsiteY2851" fmla="*/ 3100748 h 6654621"/>
              <a:gd name="connsiteX2852" fmla="*/ 10485163 w 11979625"/>
              <a:gd name="connsiteY2852" fmla="*/ 3105741 h 6654621"/>
              <a:gd name="connsiteX2853" fmla="*/ 10480171 w 11979625"/>
              <a:gd name="connsiteY2853" fmla="*/ 3100748 h 6654621"/>
              <a:gd name="connsiteX2854" fmla="*/ 10485163 w 11979625"/>
              <a:gd name="connsiteY2854" fmla="*/ 3095750 h 6654621"/>
              <a:gd name="connsiteX2855" fmla="*/ 4320646 w 11979625"/>
              <a:gd name="connsiteY2855" fmla="*/ 3090717 h 6654621"/>
              <a:gd name="connsiteX2856" fmla="*/ 4338618 w 11979625"/>
              <a:gd name="connsiteY2856" fmla="*/ 3108693 h 6654621"/>
              <a:gd name="connsiteX2857" fmla="*/ 4320646 w 11979625"/>
              <a:gd name="connsiteY2857" fmla="*/ 3126670 h 6654621"/>
              <a:gd name="connsiteX2858" fmla="*/ 4302677 w 11979625"/>
              <a:gd name="connsiteY2858" fmla="*/ 3108693 h 6654621"/>
              <a:gd name="connsiteX2859" fmla="*/ 4320646 w 11979625"/>
              <a:gd name="connsiteY2859" fmla="*/ 3090717 h 6654621"/>
              <a:gd name="connsiteX2860" fmla="*/ 714759 w 11979625"/>
              <a:gd name="connsiteY2860" fmla="*/ 3089685 h 6654621"/>
              <a:gd name="connsiteX2861" fmla="*/ 715757 w 11979625"/>
              <a:gd name="connsiteY2861" fmla="*/ 3090680 h 6654621"/>
              <a:gd name="connsiteX2862" fmla="*/ 714759 w 11979625"/>
              <a:gd name="connsiteY2862" fmla="*/ 3091679 h 6654621"/>
              <a:gd name="connsiteX2863" fmla="*/ 713761 w 11979625"/>
              <a:gd name="connsiteY2863" fmla="*/ 3090680 h 6654621"/>
              <a:gd name="connsiteX2864" fmla="*/ 714759 w 11979625"/>
              <a:gd name="connsiteY2864" fmla="*/ 3089685 h 6654621"/>
              <a:gd name="connsiteX2865" fmla="*/ 2407095 w 11979625"/>
              <a:gd name="connsiteY2865" fmla="*/ 3088852 h 6654621"/>
              <a:gd name="connsiteX2866" fmla="*/ 2428060 w 11979625"/>
              <a:gd name="connsiteY2866" fmla="*/ 3110839 h 6654621"/>
              <a:gd name="connsiteX2867" fmla="*/ 2407095 w 11979625"/>
              <a:gd name="connsiteY2867" fmla="*/ 3131821 h 6654621"/>
              <a:gd name="connsiteX2868" fmla="*/ 2386127 w 11979625"/>
              <a:gd name="connsiteY2868" fmla="*/ 3110839 h 6654621"/>
              <a:gd name="connsiteX2869" fmla="*/ 2407095 w 11979625"/>
              <a:gd name="connsiteY2869" fmla="*/ 3088852 h 6654621"/>
              <a:gd name="connsiteX2870" fmla="*/ 9681527 w 11979625"/>
              <a:gd name="connsiteY2870" fmla="*/ 3088828 h 6654621"/>
              <a:gd name="connsiteX2871" fmla="*/ 9687517 w 11979625"/>
              <a:gd name="connsiteY2871" fmla="*/ 3094825 h 6654621"/>
              <a:gd name="connsiteX2872" fmla="*/ 9681527 w 11979625"/>
              <a:gd name="connsiteY2872" fmla="*/ 3100822 h 6654621"/>
              <a:gd name="connsiteX2873" fmla="*/ 9676535 w 11979625"/>
              <a:gd name="connsiteY2873" fmla="*/ 3094825 h 6654621"/>
              <a:gd name="connsiteX2874" fmla="*/ 9681527 w 11979625"/>
              <a:gd name="connsiteY2874" fmla="*/ 3088828 h 6654621"/>
              <a:gd name="connsiteX2875" fmla="*/ 304623 w 11979625"/>
              <a:gd name="connsiteY2875" fmla="*/ 3087853 h 6654621"/>
              <a:gd name="connsiteX2876" fmla="*/ 333574 w 11979625"/>
              <a:gd name="connsiteY2876" fmla="*/ 3116829 h 6654621"/>
              <a:gd name="connsiteX2877" fmla="*/ 304623 w 11979625"/>
              <a:gd name="connsiteY2877" fmla="*/ 3145796 h 6654621"/>
              <a:gd name="connsiteX2878" fmla="*/ 275673 w 11979625"/>
              <a:gd name="connsiteY2878" fmla="*/ 3116829 h 6654621"/>
              <a:gd name="connsiteX2879" fmla="*/ 304623 w 11979625"/>
              <a:gd name="connsiteY2879" fmla="*/ 3087853 h 6654621"/>
              <a:gd name="connsiteX2880" fmla="*/ 11144043 w 11979625"/>
              <a:gd name="connsiteY2880" fmla="*/ 3085784 h 6654621"/>
              <a:gd name="connsiteX2881" fmla="*/ 11158019 w 11979625"/>
              <a:gd name="connsiteY2881" fmla="*/ 3099774 h 6654621"/>
              <a:gd name="connsiteX2882" fmla="*/ 11144043 w 11979625"/>
              <a:gd name="connsiteY2882" fmla="*/ 3113755 h 6654621"/>
              <a:gd name="connsiteX2883" fmla="*/ 11130067 w 11979625"/>
              <a:gd name="connsiteY2883" fmla="*/ 3099774 h 6654621"/>
              <a:gd name="connsiteX2884" fmla="*/ 11144043 w 11979625"/>
              <a:gd name="connsiteY2884" fmla="*/ 3085784 h 6654621"/>
              <a:gd name="connsiteX2885" fmla="*/ 3037819 w 11979625"/>
              <a:gd name="connsiteY2885" fmla="*/ 3077704 h 6654621"/>
              <a:gd name="connsiteX2886" fmla="*/ 3042810 w 11979625"/>
              <a:gd name="connsiteY2886" fmla="*/ 3082695 h 6654621"/>
              <a:gd name="connsiteX2887" fmla="*/ 3037819 w 11979625"/>
              <a:gd name="connsiteY2887" fmla="*/ 3087686 h 6654621"/>
              <a:gd name="connsiteX2888" fmla="*/ 3032827 w 11979625"/>
              <a:gd name="connsiteY2888" fmla="*/ 3082695 h 6654621"/>
              <a:gd name="connsiteX2889" fmla="*/ 3037819 w 11979625"/>
              <a:gd name="connsiteY2889" fmla="*/ 3077704 h 6654621"/>
              <a:gd name="connsiteX2890" fmla="*/ 4033305 w 11979625"/>
              <a:gd name="connsiteY2890" fmla="*/ 3070869 h 6654621"/>
              <a:gd name="connsiteX2891" fmla="*/ 4035302 w 11979625"/>
              <a:gd name="connsiteY2891" fmla="*/ 3072867 h 6654621"/>
              <a:gd name="connsiteX2892" fmla="*/ 4033305 w 11979625"/>
              <a:gd name="connsiteY2892" fmla="*/ 3074866 h 6654621"/>
              <a:gd name="connsiteX2893" fmla="*/ 4031307 w 11979625"/>
              <a:gd name="connsiteY2893" fmla="*/ 3072867 h 6654621"/>
              <a:gd name="connsiteX2894" fmla="*/ 4033305 w 11979625"/>
              <a:gd name="connsiteY2894" fmla="*/ 3070869 h 6654621"/>
              <a:gd name="connsiteX2895" fmla="*/ 7143834 w 11979625"/>
              <a:gd name="connsiteY2895" fmla="*/ 3056881 h 6654621"/>
              <a:gd name="connsiteX2896" fmla="*/ 7146829 w 11979625"/>
              <a:gd name="connsiteY2896" fmla="*/ 3058877 h 6654621"/>
              <a:gd name="connsiteX2897" fmla="*/ 7143834 w 11979625"/>
              <a:gd name="connsiteY2897" fmla="*/ 3060876 h 6654621"/>
              <a:gd name="connsiteX2898" fmla="*/ 7141837 w 11979625"/>
              <a:gd name="connsiteY2898" fmla="*/ 3058877 h 6654621"/>
              <a:gd name="connsiteX2899" fmla="*/ 7143834 w 11979625"/>
              <a:gd name="connsiteY2899" fmla="*/ 3056881 h 6654621"/>
              <a:gd name="connsiteX2900" fmla="*/ 4369592 w 11979625"/>
              <a:gd name="connsiteY2900" fmla="*/ 3054884 h 6654621"/>
              <a:gd name="connsiteX2901" fmla="*/ 4374582 w 11979625"/>
              <a:gd name="connsiteY2901" fmla="*/ 3059880 h 6654621"/>
              <a:gd name="connsiteX2902" fmla="*/ 4369592 w 11979625"/>
              <a:gd name="connsiteY2902" fmla="*/ 3064877 h 6654621"/>
              <a:gd name="connsiteX2903" fmla="*/ 4364599 w 11979625"/>
              <a:gd name="connsiteY2903" fmla="*/ 3059880 h 6654621"/>
              <a:gd name="connsiteX2904" fmla="*/ 4369592 w 11979625"/>
              <a:gd name="connsiteY2904" fmla="*/ 3054884 h 6654621"/>
              <a:gd name="connsiteX2905" fmla="*/ 2450993 w 11979625"/>
              <a:gd name="connsiteY2905" fmla="*/ 3049889 h 6654621"/>
              <a:gd name="connsiteX2906" fmla="*/ 2455985 w 11979625"/>
              <a:gd name="connsiteY2906" fmla="*/ 3054885 h 6654621"/>
              <a:gd name="connsiteX2907" fmla="*/ 2450993 w 11979625"/>
              <a:gd name="connsiteY2907" fmla="*/ 3059880 h 6654621"/>
              <a:gd name="connsiteX2908" fmla="*/ 2446002 w 11979625"/>
              <a:gd name="connsiteY2908" fmla="*/ 3054885 h 6654621"/>
              <a:gd name="connsiteX2909" fmla="*/ 2450993 w 11979625"/>
              <a:gd name="connsiteY2909" fmla="*/ 3049889 h 6654621"/>
              <a:gd name="connsiteX2910" fmla="*/ 6650672 w 11979625"/>
              <a:gd name="connsiteY2910" fmla="*/ 3046889 h 6654621"/>
              <a:gd name="connsiteX2911" fmla="*/ 6658658 w 11979625"/>
              <a:gd name="connsiteY2911" fmla="*/ 3054883 h 6654621"/>
              <a:gd name="connsiteX2912" fmla="*/ 6650672 w 11979625"/>
              <a:gd name="connsiteY2912" fmla="*/ 3062874 h 6654621"/>
              <a:gd name="connsiteX2913" fmla="*/ 6642685 w 11979625"/>
              <a:gd name="connsiteY2913" fmla="*/ 3054883 h 6654621"/>
              <a:gd name="connsiteX2914" fmla="*/ 6650672 w 11979625"/>
              <a:gd name="connsiteY2914" fmla="*/ 3046889 h 6654621"/>
              <a:gd name="connsiteX2915" fmla="*/ 11231895 w 11979625"/>
              <a:gd name="connsiteY2915" fmla="*/ 3036859 h 6654621"/>
              <a:gd name="connsiteX2916" fmla="*/ 11246870 w 11979625"/>
              <a:gd name="connsiteY2916" fmla="*/ 3051841 h 6654621"/>
              <a:gd name="connsiteX2917" fmla="*/ 11231895 w 11979625"/>
              <a:gd name="connsiteY2917" fmla="*/ 3066825 h 6654621"/>
              <a:gd name="connsiteX2918" fmla="*/ 11216920 w 11979625"/>
              <a:gd name="connsiteY2918" fmla="*/ 3051841 h 6654621"/>
              <a:gd name="connsiteX2919" fmla="*/ 11231895 w 11979625"/>
              <a:gd name="connsiteY2919" fmla="*/ 3036859 h 6654621"/>
              <a:gd name="connsiteX2920" fmla="*/ 11008275 w 11979625"/>
              <a:gd name="connsiteY2920" fmla="*/ 3027871 h 6654621"/>
              <a:gd name="connsiteX2921" fmla="*/ 11020255 w 11979625"/>
              <a:gd name="connsiteY2921" fmla="*/ 3039848 h 6654621"/>
              <a:gd name="connsiteX2922" fmla="*/ 11008275 w 11979625"/>
              <a:gd name="connsiteY2922" fmla="*/ 3051833 h 6654621"/>
              <a:gd name="connsiteX2923" fmla="*/ 10996295 w 11979625"/>
              <a:gd name="connsiteY2923" fmla="*/ 3039848 h 6654621"/>
              <a:gd name="connsiteX2924" fmla="*/ 11008275 w 11979625"/>
              <a:gd name="connsiteY2924" fmla="*/ 3027871 h 6654621"/>
              <a:gd name="connsiteX2925" fmla="*/ 2643546 w 11979625"/>
              <a:gd name="connsiteY2925" fmla="*/ 3027831 h 6654621"/>
              <a:gd name="connsiteX2926" fmla="*/ 2648537 w 11979625"/>
              <a:gd name="connsiteY2926" fmla="*/ 3032832 h 6654621"/>
              <a:gd name="connsiteX2927" fmla="*/ 2643546 w 11979625"/>
              <a:gd name="connsiteY2927" fmla="*/ 3037817 h 6654621"/>
              <a:gd name="connsiteX2928" fmla="*/ 2638555 w 11979625"/>
              <a:gd name="connsiteY2928" fmla="*/ 3032832 h 6654621"/>
              <a:gd name="connsiteX2929" fmla="*/ 2643546 w 11979625"/>
              <a:gd name="connsiteY2929" fmla="*/ 3027831 h 6654621"/>
              <a:gd name="connsiteX2930" fmla="*/ 5698292 w 11979625"/>
              <a:gd name="connsiteY2930" fmla="*/ 3026792 h 6654621"/>
              <a:gd name="connsiteX2931" fmla="*/ 5707276 w 11979625"/>
              <a:gd name="connsiteY2931" fmla="*/ 3035777 h 6654621"/>
              <a:gd name="connsiteX2932" fmla="*/ 5698292 w 11979625"/>
              <a:gd name="connsiteY2932" fmla="*/ 3044760 h 6654621"/>
              <a:gd name="connsiteX2933" fmla="*/ 5689307 w 11979625"/>
              <a:gd name="connsiteY2933" fmla="*/ 3035777 h 6654621"/>
              <a:gd name="connsiteX2934" fmla="*/ 5698292 w 11979625"/>
              <a:gd name="connsiteY2934" fmla="*/ 3026792 h 6654621"/>
              <a:gd name="connsiteX2935" fmla="*/ 8377739 w 11979625"/>
              <a:gd name="connsiteY2935" fmla="*/ 3025851 h 6654621"/>
              <a:gd name="connsiteX2936" fmla="*/ 8385726 w 11979625"/>
              <a:gd name="connsiteY2936" fmla="*/ 3033845 h 6654621"/>
              <a:gd name="connsiteX2937" fmla="*/ 8377739 w 11979625"/>
              <a:gd name="connsiteY2937" fmla="*/ 3041825 h 6654621"/>
              <a:gd name="connsiteX2938" fmla="*/ 8369753 w 11979625"/>
              <a:gd name="connsiteY2938" fmla="*/ 3033845 h 6654621"/>
              <a:gd name="connsiteX2939" fmla="*/ 8377739 w 11979625"/>
              <a:gd name="connsiteY2939" fmla="*/ 3025851 h 6654621"/>
              <a:gd name="connsiteX2940" fmla="*/ 158858 w 11979625"/>
              <a:gd name="connsiteY2940" fmla="*/ 3013960 h 6654621"/>
              <a:gd name="connsiteX2941" fmla="*/ 173832 w 11979625"/>
              <a:gd name="connsiteY2941" fmla="*/ 3028925 h 6654621"/>
              <a:gd name="connsiteX2942" fmla="*/ 158858 w 11979625"/>
              <a:gd name="connsiteY2942" fmla="*/ 3043898 h 6654621"/>
              <a:gd name="connsiteX2943" fmla="*/ 143883 w 11979625"/>
              <a:gd name="connsiteY2943" fmla="*/ 3028925 h 6654621"/>
              <a:gd name="connsiteX2944" fmla="*/ 158858 w 11979625"/>
              <a:gd name="connsiteY2944" fmla="*/ 3013960 h 6654621"/>
              <a:gd name="connsiteX2945" fmla="*/ 8899854 w 11979625"/>
              <a:gd name="connsiteY2945" fmla="*/ 3009852 h 6654621"/>
              <a:gd name="connsiteX2946" fmla="*/ 8900852 w 11979625"/>
              <a:gd name="connsiteY2946" fmla="*/ 3010851 h 6654621"/>
              <a:gd name="connsiteX2947" fmla="*/ 8899854 w 11979625"/>
              <a:gd name="connsiteY2947" fmla="*/ 3011848 h 6654621"/>
              <a:gd name="connsiteX2948" fmla="*/ 8898856 w 11979625"/>
              <a:gd name="connsiteY2948" fmla="*/ 3010851 h 6654621"/>
              <a:gd name="connsiteX2949" fmla="*/ 8899854 w 11979625"/>
              <a:gd name="connsiteY2949" fmla="*/ 3009852 h 6654621"/>
              <a:gd name="connsiteX2950" fmla="*/ 8105203 w 11979625"/>
              <a:gd name="connsiteY2950" fmla="*/ 3003861 h 6654621"/>
              <a:gd name="connsiteX2951" fmla="*/ 8119178 w 11979625"/>
              <a:gd name="connsiteY2951" fmla="*/ 3017837 h 6654621"/>
              <a:gd name="connsiteX2952" fmla="*/ 8105203 w 11979625"/>
              <a:gd name="connsiteY2952" fmla="*/ 3031814 h 6654621"/>
              <a:gd name="connsiteX2953" fmla="*/ 8092224 w 11979625"/>
              <a:gd name="connsiteY2953" fmla="*/ 3017837 h 6654621"/>
              <a:gd name="connsiteX2954" fmla="*/ 8105203 w 11979625"/>
              <a:gd name="connsiteY2954" fmla="*/ 3003861 h 6654621"/>
              <a:gd name="connsiteX2955" fmla="*/ 619085 w 11979625"/>
              <a:gd name="connsiteY2955" fmla="*/ 2997993 h 6654621"/>
              <a:gd name="connsiteX2956" fmla="*/ 646038 w 11979625"/>
              <a:gd name="connsiteY2956" fmla="*/ 3025940 h 6654621"/>
              <a:gd name="connsiteX2957" fmla="*/ 619085 w 11979625"/>
              <a:gd name="connsiteY2957" fmla="*/ 3053904 h 6654621"/>
              <a:gd name="connsiteX2958" fmla="*/ 592131 w 11979625"/>
              <a:gd name="connsiteY2958" fmla="*/ 3025940 h 6654621"/>
              <a:gd name="connsiteX2959" fmla="*/ 619085 w 11979625"/>
              <a:gd name="connsiteY2959" fmla="*/ 2997993 h 6654621"/>
              <a:gd name="connsiteX2960" fmla="*/ 4060081 w 11979625"/>
              <a:gd name="connsiteY2960" fmla="*/ 2992846 h 6654621"/>
              <a:gd name="connsiteX2961" fmla="*/ 4074057 w 11979625"/>
              <a:gd name="connsiteY2961" fmla="*/ 3006824 h 6654621"/>
              <a:gd name="connsiteX2962" fmla="*/ 4060081 w 11979625"/>
              <a:gd name="connsiteY2962" fmla="*/ 3020799 h 6654621"/>
              <a:gd name="connsiteX2963" fmla="*/ 4046104 w 11979625"/>
              <a:gd name="connsiteY2963" fmla="*/ 3006824 h 6654621"/>
              <a:gd name="connsiteX2964" fmla="*/ 4060081 w 11979625"/>
              <a:gd name="connsiteY2964" fmla="*/ 2992846 h 6654621"/>
              <a:gd name="connsiteX2965" fmla="*/ 5434742 w 11979625"/>
              <a:gd name="connsiteY2965" fmla="*/ 2982863 h 6654621"/>
              <a:gd name="connsiteX2966" fmla="*/ 5450714 w 11979625"/>
              <a:gd name="connsiteY2966" fmla="*/ 2998836 h 6654621"/>
              <a:gd name="connsiteX2967" fmla="*/ 5434742 w 11979625"/>
              <a:gd name="connsiteY2967" fmla="*/ 3014810 h 6654621"/>
              <a:gd name="connsiteX2968" fmla="*/ 5418769 w 11979625"/>
              <a:gd name="connsiteY2968" fmla="*/ 2998836 h 6654621"/>
              <a:gd name="connsiteX2969" fmla="*/ 5434742 w 11979625"/>
              <a:gd name="connsiteY2969" fmla="*/ 2982863 h 6654621"/>
              <a:gd name="connsiteX2970" fmla="*/ 3234680 w 11979625"/>
              <a:gd name="connsiteY2970" fmla="*/ 2974999 h 6654621"/>
              <a:gd name="connsiteX2971" fmla="*/ 3244664 w 11979625"/>
              <a:gd name="connsiteY2971" fmla="*/ 2984988 h 6654621"/>
              <a:gd name="connsiteX2972" fmla="*/ 3234680 w 11979625"/>
              <a:gd name="connsiteY2972" fmla="*/ 2994977 h 6654621"/>
              <a:gd name="connsiteX2973" fmla="*/ 3224699 w 11979625"/>
              <a:gd name="connsiteY2973" fmla="*/ 2984988 h 6654621"/>
              <a:gd name="connsiteX2974" fmla="*/ 3234680 w 11979625"/>
              <a:gd name="connsiteY2974" fmla="*/ 2974999 h 6654621"/>
              <a:gd name="connsiteX2975" fmla="*/ 1182126 w 11979625"/>
              <a:gd name="connsiteY2975" fmla="*/ 2965042 h 6654621"/>
              <a:gd name="connsiteX2976" fmla="*/ 1202093 w 11979625"/>
              <a:gd name="connsiteY2976" fmla="*/ 2985013 h 6654621"/>
              <a:gd name="connsiteX2977" fmla="*/ 1182126 w 11979625"/>
              <a:gd name="connsiteY2977" fmla="*/ 3004990 h 6654621"/>
              <a:gd name="connsiteX2978" fmla="*/ 1162161 w 11979625"/>
              <a:gd name="connsiteY2978" fmla="*/ 2985013 h 6654621"/>
              <a:gd name="connsiteX2979" fmla="*/ 1182126 w 11979625"/>
              <a:gd name="connsiteY2979" fmla="*/ 2965042 h 6654621"/>
              <a:gd name="connsiteX2980" fmla="*/ 6432043 w 11979625"/>
              <a:gd name="connsiteY2980" fmla="*/ 2955911 h 6654621"/>
              <a:gd name="connsiteX2981" fmla="*/ 6436037 w 11979625"/>
              <a:gd name="connsiteY2981" fmla="*/ 2959901 h 6654621"/>
              <a:gd name="connsiteX2982" fmla="*/ 6432043 w 11979625"/>
              <a:gd name="connsiteY2982" fmla="*/ 2963897 h 6654621"/>
              <a:gd name="connsiteX2983" fmla="*/ 6428050 w 11979625"/>
              <a:gd name="connsiteY2983" fmla="*/ 2959901 h 6654621"/>
              <a:gd name="connsiteX2984" fmla="*/ 6432043 w 11979625"/>
              <a:gd name="connsiteY2984" fmla="*/ 2955911 h 6654621"/>
              <a:gd name="connsiteX2985" fmla="*/ 1632356 w 11979625"/>
              <a:gd name="connsiteY2985" fmla="*/ 2945062 h 6654621"/>
              <a:gd name="connsiteX2986" fmla="*/ 1644337 w 11979625"/>
              <a:gd name="connsiteY2986" fmla="*/ 2957059 h 6654621"/>
              <a:gd name="connsiteX2987" fmla="*/ 1632356 w 11979625"/>
              <a:gd name="connsiteY2987" fmla="*/ 2969029 h 6654621"/>
              <a:gd name="connsiteX2988" fmla="*/ 1620376 w 11979625"/>
              <a:gd name="connsiteY2988" fmla="*/ 2957059 h 6654621"/>
              <a:gd name="connsiteX2989" fmla="*/ 1632356 w 11979625"/>
              <a:gd name="connsiteY2989" fmla="*/ 2945062 h 6654621"/>
              <a:gd name="connsiteX2990" fmla="*/ 6796424 w 11979625"/>
              <a:gd name="connsiteY2990" fmla="*/ 2943963 h 6654621"/>
              <a:gd name="connsiteX2991" fmla="*/ 6807406 w 11979625"/>
              <a:gd name="connsiteY2991" fmla="*/ 2954956 h 6654621"/>
              <a:gd name="connsiteX2992" fmla="*/ 6796424 w 11979625"/>
              <a:gd name="connsiteY2992" fmla="*/ 2965928 h 6654621"/>
              <a:gd name="connsiteX2993" fmla="*/ 6785443 w 11979625"/>
              <a:gd name="connsiteY2993" fmla="*/ 2954956 h 6654621"/>
              <a:gd name="connsiteX2994" fmla="*/ 6796424 w 11979625"/>
              <a:gd name="connsiteY2994" fmla="*/ 2943963 h 6654621"/>
              <a:gd name="connsiteX2995" fmla="*/ 11940690 w 11979625"/>
              <a:gd name="connsiteY2995" fmla="*/ 2936011 h 6654621"/>
              <a:gd name="connsiteX2996" fmla="*/ 11949676 w 11979625"/>
              <a:gd name="connsiteY2996" fmla="*/ 2944986 h 6654621"/>
              <a:gd name="connsiteX2997" fmla="*/ 11940690 w 11979625"/>
              <a:gd name="connsiteY2997" fmla="*/ 2953991 h 6654621"/>
              <a:gd name="connsiteX2998" fmla="*/ 11931706 w 11979625"/>
              <a:gd name="connsiteY2998" fmla="*/ 2944986 h 6654621"/>
              <a:gd name="connsiteX2999" fmla="*/ 11940690 w 11979625"/>
              <a:gd name="connsiteY2999" fmla="*/ 2936011 h 6654621"/>
              <a:gd name="connsiteX3000" fmla="*/ 115802 w 11979625"/>
              <a:gd name="connsiteY3000" fmla="*/ 2935962 h 6654621"/>
              <a:gd name="connsiteX3001" fmla="*/ 124787 w 11979625"/>
              <a:gd name="connsiteY3001" fmla="*/ 2944943 h 6654621"/>
              <a:gd name="connsiteX3002" fmla="*/ 115802 w 11979625"/>
              <a:gd name="connsiteY3002" fmla="*/ 2953936 h 6654621"/>
              <a:gd name="connsiteX3003" fmla="*/ 106818 w 11979625"/>
              <a:gd name="connsiteY3003" fmla="*/ 2944943 h 6654621"/>
              <a:gd name="connsiteX3004" fmla="*/ 115802 w 11979625"/>
              <a:gd name="connsiteY3004" fmla="*/ 2935962 h 6654621"/>
              <a:gd name="connsiteX3005" fmla="*/ 10532082 w 11979625"/>
              <a:gd name="connsiteY3005" fmla="*/ 2935018 h 6654621"/>
              <a:gd name="connsiteX3006" fmla="*/ 10539071 w 11979625"/>
              <a:gd name="connsiteY3006" fmla="*/ 2942004 h 6654621"/>
              <a:gd name="connsiteX3007" fmla="*/ 10532082 w 11979625"/>
              <a:gd name="connsiteY3007" fmla="*/ 2948995 h 6654621"/>
              <a:gd name="connsiteX3008" fmla="*/ 10525095 w 11979625"/>
              <a:gd name="connsiteY3008" fmla="*/ 2942004 h 6654621"/>
              <a:gd name="connsiteX3009" fmla="*/ 10532082 w 11979625"/>
              <a:gd name="connsiteY3009" fmla="*/ 2935018 h 6654621"/>
              <a:gd name="connsiteX3010" fmla="*/ 2521902 w 11979625"/>
              <a:gd name="connsiteY3010" fmla="*/ 2934105 h 6654621"/>
              <a:gd name="connsiteX3011" fmla="*/ 2529894 w 11979625"/>
              <a:gd name="connsiteY3011" fmla="*/ 2942089 h 6654621"/>
              <a:gd name="connsiteX3012" fmla="*/ 2521902 w 11979625"/>
              <a:gd name="connsiteY3012" fmla="*/ 2950084 h 6654621"/>
              <a:gd name="connsiteX3013" fmla="*/ 2513918 w 11979625"/>
              <a:gd name="connsiteY3013" fmla="*/ 2942089 h 6654621"/>
              <a:gd name="connsiteX3014" fmla="*/ 2521902 w 11979625"/>
              <a:gd name="connsiteY3014" fmla="*/ 2934105 h 6654621"/>
              <a:gd name="connsiteX3015" fmla="*/ 4130969 w 11979625"/>
              <a:gd name="connsiteY3015" fmla="*/ 2926021 h 6654621"/>
              <a:gd name="connsiteX3016" fmla="*/ 4144946 w 11979625"/>
              <a:gd name="connsiteY3016" fmla="*/ 2939993 h 6654621"/>
              <a:gd name="connsiteX3017" fmla="*/ 4130969 w 11979625"/>
              <a:gd name="connsiteY3017" fmla="*/ 2953976 h 6654621"/>
              <a:gd name="connsiteX3018" fmla="*/ 4117078 w 11979625"/>
              <a:gd name="connsiteY3018" fmla="*/ 2939993 h 6654621"/>
              <a:gd name="connsiteX3019" fmla="*/ 4130969 w 11979625"/>
              <a:gd name="connsiteY3019" fmla="*/ 2926021 h 6654621"/>
              <a:gd name="connsiteX3020" fmla="*/ 1479596 w 11979625"/>
              <a:gd name="connsiteY3020" fmla="*/ 2925103 h 6654621"/>
              <a:gd name="connsiteX3021" fmla="*/ 1487582 w 11979625"/>
              <a:gd name="connsiteY3021" fmla="*/ 2933081 h 6654621"/>
              <a:gd name="connsiteX3022" fmla="*/ 1479596 w 11979625"/>
              <a:gd name="connsiteY3022" fmla="*/ 2941065 h 6654621"/>
              <a:gd name="connsiteX3023" fmla="*/ 1471609 w 11979625"/>
              <a:gd name="connsiteY3023" fmla="*/ 2933081 h 6654621"/>
              <a:gd name="connsiteX3024" fmla="*/ 1479596 w 11979625"/>
              <a:gd name="connsiteY3024" fmla="*/ 2925103 h 6654621"/>
              <a:gd name="connsiteX3025" fmla="*/ 1253983 w 11979625"/>
              <a:gd name="connsiteY3025" fmla="*/ 2924105 h 6654621"/>
              <a:gd name="connsiteX3026" fmla="*/ 1255979 w 11979625"/>
              <a:gd name="connsiteY3026" fmla="*/ 2926098 h 6654621"/>
              <a:gd name="connsiteX3027" fmla="*/ 1253983 w 11979625"/>
              <a:gd name="connsiteY3027" fmla="*/ 2928093 h 6654621"/>
              <a:gd name="connsiteX3028" fmla="*/ 1251986 w 11979625"/>
              <a:gd name="connsiteY3028" fmla="*/ 2926098 h 6654621"/>
              <a:gd name="connsiteX3029" fmla="*/ 1253983 w 11979625"/>
              <a:gd name="connsiteY3029" fmla="*/ 2924105 h 6654621"/>
              <a:gd name="connsiteX3030" fmla="*/ 9370056 w 11979625"/>
              <a:gd name="connsiteY3030" fmla="*/ 2924009 h 6654621"/>
              <a:gd name="connsiteX3031" fmla="*/ 9385031 w 11979625"/>
              <a:gd name="connsiteY3031" fmla="*/ 2938982 h 6654621"/>
              <a:gd name="connsiteX3032" fmla="*/ 9370056 w 11979625"/>
              <a:gd name="connsiteY3032" fmla="*/ 2953958 h 6654621"/>
              <a:gd name="connsiteX3033" fmla="*/ 9355081 w 11979625"/>
              <a:gd name="connsiteY3033" fmla="*/ 2938982 h 6654621"/>
              <a:gd name="connsiteX3034" fmla="*/ 9370056 w 11979625"/>
              <a:gd name="connsiteY3034" fmla="*/ 2924009 h 6654621"/>
              <a:gd name="connsiteX3035" fmla="*/ 5231089 w 11979625"/>
              <a:gd name="connsiteY3035" fmla="*/ 2923964 h 6654621"/>
              <a:gd name="connsiteX3036" fmla="*/ 5240073 w 11979625"/>
              <a:gd name="connsiteY3036" fmla="*/ 2932947 h 6654621"/>
              <a:gd name="connsiteX3037" fmla="*/ 5231089 w 11979625"/>
              <a:gd name="connsiteY3037" fmla="*/ 2941934 h 6654621"/>
              <a:gd name="connsiteX3038" fmla="*/ 5222103 w 11979625"/>
              <a:gd name="connsiteY3038" fmla="*/ 2932947 h 6654621"/>
              <a:gd name="connsiteX3039" fmla="*/ 5231089 w 11979625"/>
              <a:gd name="connsiteY3039" fmla="*/ 2923964 h 6654621"/>
              <a:gd name="connsiteX3040" fmla="*/ 757831 w 11979625"/>
              <a:gd name="connsiteY3040" fmla="*/ 2922112 h 6654621"/>
              <a:gd name="connsiteX3041" fmla="*/ 773804 w 11979625"/>
              <a:gd name="connsiteY3041" fmla="*/ 2938067 h 6654621"/>
              <a:gd name="connsiteX3042" fmla="*/ 757831 w 11979625"/>
              <a:gd name="connsiteY3042" fmla="*/ 2954050 h 6654621"/>
              <a:gd name="connsiteX3043" fmla="*/ 741858 w 11979625"/>
              <a:gd name="connsiteY3043" fmla="*/ 2938067 h 6654621"/>
              <a:gd name="connsiteX3044" fmla="*/ 757831 w 11979625"/>
              <a:gd name="connsiteY3044" fmla="*/ 2922112 h 6654621"/>
              <a:gd name="connsiteX3045" fmla="*/ 4871732 w 11979625"/>
              <a:gd name="connsiteY3045" fmla="*/ 2922106 h 6654621"/>
              <a:gd name="connsiteX3046" fmla="*/ 4878719 w 11979625"/>
              <a:gd name="connsiteY3046" fmla="*/ 2929087 h 6654621"/>
              <a:gd name="connsiteX3047" fmla="*/ 4871732 w 11979625"/>
              <a:gd name="connsiteY3047" fmla="*/ 2936065 h 6654621"/>
              <a:gd name="connsiteX3048" fmla="*/ 4864748 w 11979625"/>
              <a:gd name="connsiteY3048" fmla="*/ 2929087 h 6654621"/>
              <a:gd name="connsiteX3049" fmla="*/ 4871732 w 11979625"/>
              <a:gd name="connsiteY3049" fmla="*/ 2922106 h 6654621"/>
              <a:gd name="connsiteX3050" fmla="*/ 91959 w 11979625"/>
              <a:gd name="connsiteY3050" fmla="*/ 2921095 h 6654621"/>
              <a:gd name="connsiteX3051" fmla="*/ 107932 w 11979625"/>
              <a:gd name="connsiteY3051" fmla="*/ 2937052 h 6654621"/>
              <a:gd name="connsiteX3052" fmla="*/ 91959 w 11979625"/>
              <a:gd name="connsiteY3052" fmla="*/ 2953052 h 6654621"/>
              <a:gd name="connsiteX3053" fmla="*/ 75987 w 11979625"/>
              <a:gd name="connsiteY3053" fmla="*/ 2937052 h 6654621"/>
              <a:gd name="connsiteX3054" fmla="*/ 91959 w 11979625"/>
              <a:gd name="connsiteY3054" fmla="*/ 2921095 h 6654621"/>
              <a:gd name="connsiteX3055" fmla="*/ 9526789 w 11979625"/>
              <a:gd name="connsiteY3055" fmla="*/ 2919093 h 6654621"/>
              <a:gd name="connsiteX3056" fmla="*/ 9541764 w 11979625"/>
              <a:gd name="connsiteY3056" fmla="*/ 2934054 h 6654621"/>
              <a:gd name="connsiteX3057" fmla="*/ 9526789 w 11979625"/>
              <a:gd name="connsiteY3057" fmla="*/ 2949030 h 6654621"/>
              <a:gd name="connsiteX3058" fmla="*/ 9511814 w 11979625"/>
              <a:gd name="connsiteY3058" fmla="*/ 2934054 h 6654621"/>
              <a:gd name="connsiteX3059" fmla="*/ 9526789 w 11979625"/>
              <a:gd name="connsiteY3059" fmla="*/ 2919093 h 6654621"/>
              <a:gd name="connsiteX3060" fmla="*/ 4605194 w 11979625"/>
              <a:gd name="connsiteY3060" fmla="*/ 2909125 h 6654621"/>
              <a:gd name="connsiteX3061" fmla="*/ 4612182 w 11979625"/>
              <a:gd name="connsiteY3061" fmla="*/ 2916111 h 6654621"/>
              <a:gd name="connsiteX3062" fmla="*/ 4605194 w 11979625"/>
              <a:gd name="connsiteY3062" fmla="*/ 2923105 h 6654621"/>
              <a:gd name="connsiteX3063" fmla="*/ 4598211 w 11979625"/>
              <a:gd name="connsiteY3063" fmla="*/ 2916111 h 6654621"/>
              <a:gd name="connsiteX3064" fmla="*/ 4605194 w 11979625"/>
              <a:gd name="connsiteY3064" fmla="*/ 2909125 h 6654621"/>
              <a:gd name="connsiteX3065" fmla="*/ 3952453 w 11979625"/>
              <a:gd name="connsiteY3065" fmla="*/ 2906128 h 6654621"/>
              <a:gd name="connsiteX3066" fmla="*/ 3956447 w 11979625"/>
              <a:gd name="connsiteY3066" fmla="*/ 2910124 h 6654621"/>
              <a:gd name="connsiteX3067" fmla="*/ 3952453 w 11979625"/>
              <a:gd name="connsiteY3067" fmla="*/ 2914114 h 6654621"/>
              <a:gd name="connsiteX3068" fmla="*/ 3948455 w 11979625"/>
              <a:gd name="connsiteY3068" fmla="*/ 2910124 h 6654621"/>
              <a:gd name="connsiteX3069" fmla="*/ 3952453 w 11979625"/>
              <a:gd name="connsiteY3069" fmla="*/ 2906128 h 6654621"/>
              <a:gd name="connsiteX3070" fmla="*/ 8861919 w 11979625"/>
              <a:gd name="connsiteY3070" fmla="*/ 2905025 h 6654621"/>
              <a:gd name="connsiteX3071" fmla="*/ 8873899 w 11979625"/>
              <a:gd name="connsiteY3071" fmla="*/ 2917003 h 6654621"/>
              <a:gd name="connsiteX3072" fmla="*/ 8861919 w 11979625"/>
              <a:gd name="connsiteY3072" fmla="*/ 2928984 h 6654621"/>
              <a:gd name="connsiteX3073" fmla="*/ 8849939 w 11979625"/>
              <a:gd name="connsiteY3073" fmla="*/ 2917003 h 6654621"/>
              <a:gd name="connsiteX3074" fmla="*/ 8861919 w 11979625"/>
              <a:gd name="connsiteY3074" fmla="*/ 2905025 h 6654621"/>
              <a:gd name="connsiteX3075" fmla="*/ 2161362 w 11979625"/>
              <a:gd name="connsiteY3075" fmla="*/ 2900044 h 6654621"/>
              <a:gd name="connsiteX3076" fmla="*/ 2168349 w 11979625"/>
              <a:gd name="connsiteY3076" fmla="*/ 2907034 h 6654621"/>
              <a:gd name="connsiteX3077" fmla="*/ 2161362 w 11979625"/>
              <a:gd name="connsiteY3077" fmla="*/ 2914022 h 6654621"/>
              <a:gd name="connsiteX3078" fmla="*/ 2154372 w 11979625"/>
              <a:gd name="connsiteY3078" fmla="*/ 2907034 h 6654621"/>
              <a:gd name="connsiteX3079" fmla="*/ 2161362 w 11979625"/>
              <a:gd name="connsiteY3079" fmla="*/ 2900044 h 6654621"/>
              <a:gd name="connsiteX3080" fmla="*/ 7924510 w 11979625"/>
              <a:gd name="connsiteY3080" fmla="*/ 2896012 h 6654621"/>
              <a:gd name="connsiteX3081" fmla="*/ 7927504 w 11979625"/>
              <a:gd name="connsiteY3081" fmla="*/ 2899008 h 6654621"/>
              <a:gd name="connsiteX3082" fmla="*/ 7924510 w 11979625"/>
              <a:gd name="connsiteY3082" fmla="*/ 2902002 h 6654621"/>
              <a:gd name="connsiteX3083" fmla="*/ 7921515 w 11979625"/>
              <a:gd name="connsiteY3083" fmla="*/ 2899008 h 6654621"/>
              <a:gd name="connsiteX3084" fmla="*/ 7924510 w 11979625"/>
              <a:gd name="connsiteY3084" fmla="*/ 2896012 h 6654621"/>
              <a:gd name="connsiteX3085" fmla="*/ 3796529 w 11979625"/>
              <a:gd name="connsiteY3085" fmla="*/ 2887026 h 6654621"/>
              <a:gd name="connsiteX3086" fmla="*/ 3801521 w 11979625"/>
              <a:gd name="connsiteY3086" fmla="*/ 2892018 h 6654621"/>
              <a:gd name="connsiteX3087" fmla="*/ 3796529 w 11979625"/>
              <a:gd name="connsiteY3087" fmla="*/ 2897009 h 6654621"/>
              <a:gd name="connsiteX3088" fmla="*/ 3791538 w 11979625"/>
              <a:gd name="connsiteY3088" fmla="*/ 2892018 h 6654621"/>
              <a:gd name="connsiteX3089" fmla="*/ 3796529 w 11979625"/>
              <a:gd name="connsiteY3089" fmla="*/ 2887026 h 6654621"/>
              <a:gd name="connsiteX3090" fmla="*/ 10978324 w 11979625"/>
              <a:gd name="connsiteY3090" fmla="*/ 2880113 h 6654621"/>
              <a:gd name="connsiteX3091" fmla="*/ 10991303 w 11979625"/>
              <a:gd name="connsiteY3091" fmla="*/ 2893094 h 6654621"/>
              <a:gd name="connsiteX3092" fmla="*/ 10978324 w 11979625"/>
              <a:gd name="connsiteY3092" fmla="*/ 2906076 h 6654621"/>
              <a:gd name="connsiteX3093" fmla="*/ 10965347 w 11979625"/>
              <a:gd name="connsiteY3093" fmla="*/ 2893094 h 6654621"/>
              <a:gd name="connsiteX3094" fmla="*/ 10978324 w 11979625"/>
              <a:gd name="connsiteY3094" fmla="*/ 2880113 h 6654621"/>
              <a:gd name="connsiteX3095" fmla="*/ 7398402 w 11979625"/>
              <a:gd name="connsiteY3095" fmla="*/ 2878041 h 6654621"/>
              <a:gd name="connsiteX3096" fmla="*/ 7401397 w 11979625"/>
              <a:gd name="connsiteY3096" fmla="*/ 2881036 h 6654621"/>
              <a:gd name="connsiteX3097" fmla="*/ 7398402 w 11979625"/>
              <a:gd name="connsiteY3097" fmla="*/ 2884031 h 6654621"/>
              <a:gd name="connsiteX3098" fmla="*/ 7395407 w 11979625"/>
              <a:gd name="connsiteY3098" fmla="*/ 2881036 h 6654621"/>
              <a:gd name="connsiteX3099" fmla="*/ 7398402 w 11979625"/>
              <a:gd name="connsiteY3099" fmla="*/ 2878041 h 6654621"/>
              <a:gd name="connsiteX3100" fmla="*/ 2167295 w 11979625"/>
              <a:gd name="connsiteY3100" fmla="*/ 2872049 h 6654621"/>
              <a:gd name="connsiteX3101" fmla="*/ 2176279 w 11979625"/>
              <a:gd name="connsiteY3101" fmla="*/ 2881035 h 6654621"/>
              <a:gd name="connsiteX3102" fmla="*/ 2167295 w 11979625"/>
              <a:gd name="connsiteY3102" fmla="*/ 2890019 h 6654621"/>
              <a:gd name="connsiteX3103" fmla="*/ 2158310 w 11979625"/>
              <a:gd name="connsiteY3103" fmla="*/ 2881035 h 6654621"/>
              <a:gd name="connsiteX3104" fmla="*/ 2167295 w 11979625"/>
              <a:gd name="connsiteY3104" fmla="*/ 2872049 h 6654621"/>
              <a:gd name="connsiteX3105" fmla="*/ 1390635 w 11979625"/>
              <a:gd name="connsiteY3105" fmla="*/ 2868075 h 6654621"/>
              <a:gd name="connsiteX3106" fmla="*/ 1424577 w 11979625"/>
              <a:gd name="connsiteY3106" fmla="*/ 2903019 h 6654621"/>
              <a:gd name="connsiteX3107" fmla="*/ 1390635 w 11979625"/>
              <a:gd name="connsiteY3107" fmla="*/ 2937957 h 6654621"/>
              <a:gd name="connsiteX3108" fmla="*/ 1356693 w 11979625"/>
              <a:gd name="connsiteY3108" fmla="*/ 2903019 h 6654621"/>
              <a:gd name="connsiteX3109" fmla="*/ 1390635 w 11979625"/>
              <a:gd name="connsiteY3109" fmla="*/ 2868075 h 6654621"/>
              <a:gd name="connsiteX3110" fmla="*/ 1208919 w 11979625"/>
              <a:gd name="connsiteY3110" fmla="*/ 2868056 h 6654621"/>
              <a:gd name="connsiteX3111" fmla="*/ 1238867 w 11979625"/>
              <a:gd name="connsiteY3111" fmla="*/ 2898006 h 6654621"/>
              <a:gd name="connsiteX3112" fmla="*/ 1208919 w 11979625"/>
              <a:gd name="connsiteY3112" fmla="*/ 2927955 h 6654621"/>
              <a:gd name="connsiteX3113" fmla="*/ 1178970 w 11979625"/>
              <a:gd name="connsiteY3113" fmla="*/ 2898006 h 6654621"/>
              <a:gd name="connsiteX3114" fmla="*/ 1208919 w 11979625"/>
              <a:gd name="connsiteY3114" fmla="*/ 2868056 h 6654621"/>
              <a:gd name="connsiteX3115" fmla="*/ 3358428 w 11979625"/>
              <a:gd name="connsiteY3115" fmla="*/ 2864171 h 6654621"/>
              <a:gd name="connsiteX3116" fmla="*/ 3362423 w 11979625"/>
              <a:gd name="connsiteY3116" fmla="*/ 2868166 h 6654621"/>
              <a:gd name="connsiteX3117" fmla="*/ 3358428 w 11979625"/>
              <a:gd name="connsiteY3117" fmla="*/ 2872161 h 6654621"/>
              <a:gd name="connsiteX3118" fmla="*/ 3354438 w 11979625"/>
              <a:gd name="connsiteY3118" fmla="*/ 2868166 h 6654621"/>
              <a:gd name="connsiteX3119" fmla="*/ 3358428 w 11979625"/>
              <a:gd name="connsiteY3119" fmla="*/ 2864171 h 6654621"/>
              <a:gd name="connsiteX3120" fmla="*/ 478159 w 11979625"/>
              <a:gd name="connsiteY3120" fmla="*/ 2863064 h 6654621"/>
              <a:gd name="connsiteX3121" fmla="*/ 481154 w 11979625"/>
              <a:gd name="connsiteY3121" fmla="*/ 2866058 h 6654621"/>
              <a:gd name="connsiteX3122" fmla="*/ 478159 w 11979625"/>
              <a:gd name="connsiteY3122" fmla="*/ 2869053 h 6654621"/>
              <a:gd name="connsiteX3123" fmla="*/ 475164 w 11979625"/>
              <a:gd name="connsiteY3123" fmla="*/ 2866058 h 6654621"/>
              <a:gd name="connsiteX3124" fmla="*/ 478159 w 11979625"/>
              <a:gd name="connsiteY3124" fmla="*/ 2863064 h 6654621"/>
              <a:gd name="connsiteX3125" fmla="*/ 3758796 w 11979625"/>
              <a:gd name="connsiteY3125" fmla="*/ 2859221 h 6654621"/>
              <a:gd name="connsiteX3126" fmla="*/ 3785753 w 11979625"/>
              <a:gd name="connsiteY3126" fmla="*/ 2886182 h 6654621"/>
              <a:gd name="connsiteX3127" fmla="*/ 3758796 w 11979625"/>
              <a:gd name="connsiteY3127" fmla="*/ 2913138 h 6654621"/>
              <a:gd name="connsiteX3128" fmla="*/ 3731839 w 11979625"/>
              <a:gd name="connsiteY3128" fmla="*/ 2886182 h 6654621"/>
              <a:gd name="connsiteX3129" fmla="*/ 3758796 w 11979625"/>
              <a:gd name="connsiteY3129" fmla="*/ 2859221 h 6654621"/>
              <a:gd name="connsiteX3130" fmla="*/ 1818883 w 11979625"/>
              <a:gd name="connsiteY3130" fmla="*/ 2849087 h 6654621"/>
              <a:gd name="connsiteX3131" fmla="*/ 1827867 w 11979625"/>
              <a:gd name="connsiteY3131" fmla="*/ 2858072 h 6654621"/>
              <a:gd name="connsiteX3132" fmla="*/ 1818883 w 11979625"/>
              <a:gd name="connsiteY3132" fmla="*/ 2867057 h 6654621"/>
              <a:gd name="connsiteX3133" fmla="*/ 1809899 w 11979625"/>
              <a:gd name="connsiteY3133" fmla="*/ 2858072 h 6654621"/>
              <a:gd name="connsiteX3134" fmla="*/ 1818883 w 11979625"/>
              <a:gd name="connsiteY3134" fmla="*/ 2849087 h 6654621"/>
              <a:gd name="connsiteX3135" fmla="*/ 238722 w 11979625"/>
              <a:gd name="connsiteY3135" fmla="*/ 2836230 h 6654621"/>
              <a:gd name="connsiteX3136" fmla="*/ 251699 w 11979625"/>
              <a:gd name="connsiteY3136" fmla="*/ 2849213 h 6654621"/>
              <a:gd name="connsiteX3137" fmla="*/ 238722 w 11979625"/>
              <a:gd name="connsiteY3137" fmla="*/ 2862195 h 6654621"/>
              <a:gd name="connsiteX3138" fmla="*/ 225744 w 11979625"/>
              <a:gd name="connsiteY3138" fmla="*/ 2849213 h 6654621"/>
              <a:gd name="connsiteX3139" fmla="*/ 238722 w 11979625"/>
              <a:gd name="connsiteY3139" fmla="*/ 2836230 h 6654621"/>
              <a:gd name="connsiteX3140" fmla="*/ 11133063 w 11979625"/>
              <a:gd name="connsiteY3140" fmla="*/ 2832175 h 6654621"/>
              <a:gd name="connsiteX3141" fmla="*/ 11151033 w 11979625"/>
              <a:gd name="connsiteY3141" fmla="*/ 2850150 h 6654621"/>
              <a:gd name="connsiteX3142" fmla="*/ 11133063 w 11979625"/>
              <a:gd name="connsiteY3142" fmla="*/ 2868125 h 6654621"/>
              <a:gd name="connsiteX3143" fmla="*/ 11115094 w 11979625"/>
              <a:gd name="connsiteY3143" fmla="*/ 2850150 h 6654621"/>
              <a:gd name="connsiteX3144" fmla="*/ 11133063 w 11979625"/>
              <a:gd name="connsiteY3144" fmla="*/ 2832175 h 6654621"/>
              <a:gd name="connsiteX3145" fmla="*/ 5061377 w 11979625"/>
              <a:gd name="connsiteY3145" fmla="*/ 2831118 h 6654621"/>
              <a:gd name="connsiteX3146" fmla="*/ 5073353 w 11979625"/>
              <a:gd name="connsiteY3146" fmla="*/ 2843099 h 6654621"/>
              <a:gd name="connsiteX3147" fmla="*/ 5061377 w 11979625"/>
              <a:gd name="connsiteY3147" fmla="*/ 2855079 h 6654621"/>
              <a:gd name="connsiteX3148" fmla="*/ 5049398 w 11979625"/>
              <a:gd name="connsiteY3148" fmla="*/ 2843099 h 6654621"/>
              <a:gd name="connsiteX3149" fmla="*/ 5061377 w 11979625"/>
              <a:gd name="connsiteY3149" fmla="*/ 2831118 h 6654621"/>
              <a:gd name="connsiteX3150" fmla="*/ 3600003 w 11979625"/>
              <a:gd name="connsiteY3150" fmla="*/ 2826222 h 6654621"/>
              <a:gd name="connsiteX3151" fmla="*/ 3614979 w 11979625"/>
              <a:gd name="connsiteY3151" fmla="*/ 2842199 h 6654621"/>
              <a:gd name="connsiteX3152" fmla="*/ 3600003 w 11979625"/>
              <a:gd name="connsiteY3152" fmla="*/ 2857180 h 6654621"/>
              <a:gd name="connsiteX3153" fmla="*/ 3585026 w 11979625"/>
              <a:gd name="connsiteY3153" fmla="*/ 2842199 h 6654621"/>
              <a:gd name="connsiteX3154" fmla="*/ 3600003 w 11979625"/>
              <a:gd name="connsiteY3154" fmla="*/ 2826222 h 6654621"/>
              <a:gd name="connsiteX3155" fmla="*/ 6731534 w 11979625"/>
              <a:gd name="connsiteY3155" fmla="*/ 2823272 h 6654621"/>
              <a:gd name="connsiteX3156" fmla="*/ 6738522 w 11979625"/>
              <a:gd name="connsiteY3156" fmla="*/ 2830263 h 6654621"/>
              <a:gd name="connsiteX3157" fmla="*/ 6731534 w 11979625"/>
              <a:gd name="connsiteY3157" fmla="*/ 2837252 h 6654621"/>
              <a:gd name="connsiteX3158" fmla="*/ 6724545 w 11979625"/>
              <a:gd name="connsiteY3158" fmla="*/ 2830263 h 6654621"/>
              <a:gd name="connsiteX3159" fmla="*/ 6731534 w 11979625"/>
              <a:gd name="connsiteY3159" fmla="*/ 2823272 h 6654621"/>
              <a:gd name="connsiteX3160" fmla="*/ 2393076 w 11979625"/>
              <a:gd name="connsiteY3160" fmla="*/ 2823226 h 6654621"/>
              <a:gd name="connsiteX3161" fmla="*/ 2400068 w 11979625"/>
              <a:gd name="connsiteY3161" fmla="*/ 2830218 h 6654621"/>
              <a:gd name="connsiteX3162" fmla="*/ 2393076 w 11979625"/>
              <a:gd name="connsiteY3162" fmla="*/ 2837209 h 6654621"/>
              <a:gd name="connsiteX3163" fmla="*/ 2386085 w 11979625"/>
              <a:gd name="connsiteY3163" fmla="*/ 2830218 h 6654621"/>
              <a:gd name="connsiteX3164" fmla="*/ 2393076 w 11979625"/>
              <a:gd name="connsiteY3164" fmla="*/ 2823226 h 6654621"/>
              <a:gd name="connsiteX3165" fmla="*/ 9846247 w 11979625"/>
              <a:gd name="connsiteY3165" fmla="*/ 2821219 h 6654621"/>
              <a:gd name="connsiteX3166" fmla="*/ 9862220 w 11979625"/>
              <a:gd name="connsiteY3166" fmla="*/ 2837198 h 6654621"/>
              <a:gd name="connsiteX3167" fmla="*/ 9846247 w 11979625"/>
              <a:gd name="connsiteY3167" fmla="*/ 2853178 h 6654621"/>
              <a:gd name="connsiteX3168" fmla="*/ 9830274 w 11979625"/>
              <a:gd name="connsiteY3168" fmla="*/ 2837198 h 6654621"/>
              <a:gd name="connsiteX3169" fmla="*/ 9846247 w 11979625"/>
              <a:gd name="connsiteY3169" fmla="*/ 2821219 h 6654621"/>
              <a:gd name="connsiteX3170" fmla="*/ 9929106 w 11979625"/>
              <a:gd name="connsiteY3170" fmla="*/ 2804218 h 6654621"/>
              <a:gd name="connsiteX3171" fmla="*/ 9947077 w 11979625"/>
              <a:gd name="connsiteY3171" fmla="*/ 2822189 h 6654621"/>
              <a:gd name="connsiteX3172" fmla="*/ 9929106 w 11979625"/>
              <a:gd name="connsiteY3172" fmla="*/ 2840164 h 6654621"/>
              <a:gd name="connsiteX3173" fmla="*/ 9911137 w 11979625"/>
              <a:gd name="connsiteY3173" fmla="*/ 2822189 h 6654621"/>
              <a:gd name="connsiteX3174" fmla="*/ 9929106 w 11979625"/>
              <a:gd name="connsiteY3174" fmla="*/ 2804218 h 6654621"/>
              <a:gd name="connsiteX3175" fmla="*/ 1237027 w 11979625"/>
              <a:gd name="connsiteY3175" fmla="*/ 2801314 h 6654621"/>
              <a:gd name="connsiteX3176" fmla="*/ 1243016 w 11979625"/>
              <a:gd name="connsiteY3176" fmla="*/ 2807298 h 6654621"/>
              <a:gd name="connsiteX3177" fmla="*/ 1237027 w 11979625"/>
              <a:gd name="connsiteY3177" fmla="*/ 2813289 h 6654621"/>
              <a:gd name="connsiteX3178" fmla="*/ 1231038 w 11979625"/>
              <a:gd name="connsiteY3178" fmla="*/ 2807298 h 6654621"/>
              <a:gd name="connsiteX3179" fmla="*/ 1237027 w 11979625"/>
              <a:gd name="connsiteY3179" fmla="*/ 2801314 h 6654621"/>
              <a:gd name="connsiteX3180" fmla="*/ 762812 w 11979625"/>
              <a:gd name="connsiteY3180" fmla="*/ 2792284 h 6654621"/>
              <a:gd name="connsiteX3181" fmla="*/ 775790 w 11979625"/>
              <a:gd name="connsiteY3181" fmla="*/ 2805253 h 6654621"/>
              <a:gd name="connsiteX3182" fmla="*/ 762812 w 11979625"/>
              <a:gd name="connsiteY3182" fmla="*/ 2818234 h 6654621"/>
              <a:gd name="connsiteX3183" fmla="*/ 749834 w 11979625"/>
              <a:gd name="connsiteY3183" fmla="*/ 2805253 h 6654621"/>
              <a:gd name="connsiteX3184" fmla="*/ 762812 w 11979625"/>
              <a:gd name="connsiteY3184" fmla="*/ 2792284 h 6654621"/>
              <a:gd name="connsiteX3185" fmla="*/ 9210326 w 11979625"/>
              <a:gd name="connsiteY3185" fmla="*/ 2781245 h 6654621"/>
              <a:gd name="connsiteX3186" fmla="*/ 9220309 w 11979625"/>
              <a:gd name="connsiteY3186" fmla="*/ 2791227 h 6654621"/>
              <a:gd name="connsiteX3187" fmla="*/ 9210326 w 11979625"/>
              <a:gd name="connsiteY3187" fmla="*/ 2801211 h 6654621"/>
              <a:gd name="connsiteX3188" fmla="*/ 9200343 w 11979625"/>
              <a:gd name="connsiteY3188" fmla="*/ 2791227 h 6654621"/>
              <a:gd name="connsiteX3189" fmla="*/ 9210326 w 11979625"/>
              <a:gd name="connsiteY3189" fmla="*/ 2781245 h 6654621"/>
              <a:gd name="connsiteX3190" fmla="*/ 4140959 w 11979625"/>
              <a:gd name="connsiteY3190" fmla="*/ 2770334 h 6654621"/>
              <a:gd name="connsiteX3191" fmla="*/ 4153941 w 11979625"/>
              <a:gd name="connsiteY3191" fmla="*/ 2783290 h 6654621"/>
              <a:gd name="connsiteX3192" fmla="*/ 4140959 w 11979625"/>
              <a:gd name="connsiteY3192" fmla="*/ 2796271 h 6654621"/>
              <a:gd name="connsiteX3193" fmla="*/ 4127980 w 11979625"/>
              <a:gd name="connsiteY3193" fmla="*/ 2783290 h 6654621"/>
              <a:gd name="connsiteX3194" fmla="*/ 4140959 w 11979625"/>
              <a:gd name="connsiteY3194" fmla="*/ 2770334 h 6654621"/>
              <a:gd name="connsiteX3195" fmla="*/ 7896558 w 11979625"/>
              <a:gd name="connsiteY3195" fmla="*/ 2761372 h 6654621"/>
              <a:gd name="connsiteX3196" fmla="*/ 7908537 w 11979625"/>
              <a:gd name="connsiteY3196" fmla="*/ 2774378 h 6654621"/>
              <a:gd name="connsiteX3197" fmla="*/ 7896558 w 11979625"/>
              <a:gd name="connsiteY3197" fmla="*/ 2787335 h 6654621"/>
              <a:gd name="connsiteX3198" fmla="*/ 7884577 w 11979625"/>
              <a:gd name="connsiteY3198" fmla="*/ 2774378 h 6654621"/>
              <a:gd name="connsiteX3199" fmla="*/ 7896558 w 11979625"/>
              <a:gd name="connsiteY3199" fmla="*/ 2761372 h 6654621"/>
              <a:gd name="connsiteX3200" fmla="*/ 1741144 w 11979625"/>
              <a:gd name="connsiteY3200" fmla="*/ 2758356 h 6654621"/>
              <a:gd name="connsiteX3201" fmla="*/ 1745138 w 11979625"/>
              <a:gd name="connsiteY3201" fmla="*/ 2762334 h 6654621"/>
              <a:gd name="connsiteX3202" fmla="*/ 1741144 w 11979625"/>
              <a:gd name="connsiteY3202" fmla="*/ 2766352 h 6654621"/>
              <a:gd name="connsiteX3203" fmla="*/ 1737152 w 11979625"/>
              <a:gd name="connsiteY3203" fmla="*/ 2762334 h 6654621"/>
              <a:gd name="connsiteX3204" fmla="*/ 1741144 w 11979625"/>
              <a:gd name="connsiteY3204" fmla="*/ 2758356 h 6654621"/>
              <a:gd name="connsiteX3205" fmla="*/ 3153625 w 11979625"/>
              <a:gd name="connsiteY3205" fmla="*/ 2758242 h 6654621"/>
              <a:gd name="connsiteX3206" fmla="*/ 3158617 w 11979625"/>
              <a:gd name="connsiteY3206" fmla="*/ 2763234 h 6654621"/>
              <a:gd name="connsiteX3207" fmla="*/ 3153625 w 11979625"/>
              <a:gd name="connsiteY3207" fmla="*/ 2768226 h 6654621"/>
              <a:gd name="connsiteX3208" fmla="*/ 3148633 w 11979625"/>
              <a:gd name="connsiteY3208" fmla="*/ 2763234 h 6654621"/>
              <a:gd name="connsiteX3209" fmla="*/ 3153625 w 11979625"/>
              <a:gd name="connsiteY3209" fmla="*/ 2758242 h 6654621"/>
              <a:gd name="connsiteX3210" fmla="*/ 2326187 w 11979625"/>
              <a:gd name="connsiteY3210" fmla="*/ 2750357 h 6654621"/>
              <a:gd name="connsiteX3211" fmla="*/ 2327185 w 11979625"/>
              <a:gd name="connsiteY3211" fmla="*/ 2751353 h 6654621"/>
              <a:gd name="connsiteX3212" fmla="*/ 2326187 w 11979625"/>
              <a:gd name="connsiteY3212" fmla="*/ 2752350 h 6654621"/>
              <a:gd name="connsiteX3213" fmla="*/ 2325190 w 11979625"/>
              <a:gd name="connsiteY3213" fmla="*/ 2751353 h 6654621"/>
              <a:gd name="connsiteX3214" fmla="*/ 2326187 w 11979625"/>
              <a:gd name="connsiteY3214" fmla="*/ 2750357 h 6654621"/>
              <a:gd name="connsiteX3215" fmla="*/ 2081523 w 11979625"/>
              <a:gd name="connsiteY3215" fmla="*/ 2736327 h 6654621"/>
              <a:gd name="connsiteX3216" fmla="*/ 2098494 w 11979625"/>
              <a:gd name="connsiteY3216" fmla="*/ 2753294 h 6654621"/>
              <a:gd name="connsiteX3217" fmla="*/ 2081523 w 11979625"/>
              <a:gd name="connsiteY3217" fmla="*/ 2770276 h 6654621"/>
              <a:gd name="connsiteX3218" fmla="*/ 2064550 w 11979625"/>
              <a:gd name="connsiteY3218" fmla="*/ 2753294 h 6654621"/>
              <a:gd name="connsiteX3219" fmla="*/ 2081523 w 11979625"/>
              <a:gd name="connsiteY3219" fmla="*/ 2736327 h 6654621"/>
              <a:gd name="connsiteX3220" fmla="*/ 6081638 w 11979625"/>
              <a:gd name="connsiteY3220" fmla="*/ 2731312 h 6654621"/>
              <a:gd name="connsiteX3221" fmla="*/ 6089624 w 11979625"/>
              <a:gd name="connsiteY3221" fmla="*/ 2739296 h 6654621"/>
              <a:gd name="connsiteX3222" fmla="*/ 6081638 w 11979625"/>
              <a:gd name="connsiteY3222" fmla="*/ 2747284 h 6654621"/>
              <a:gd name="connsiteX3223" fmla="*/ 6073651 w 11979625"/>
              <a:gd name="connsiteY3223" fmla="*/ 2739296 h 6654621"/>
              <a:gd name="connsiteX3224" fmla="*/ 6081638 w 11979625"/>
              <a:gd name="connsiteY3224" fmla="*/ 2731312 h 6654621"/>
              <a:gd name="connsiteX3225" fmla="*/ 3587880 w 11979625"/>
              <a:gd name="connsiteY3225" fmla="*/ 2716315 h 6654621"/>
              <a:gd name="connsiteX3226" fmla="*/ 3590876 w 11979625"/>
              <a:gd name="connsiteY3226" fmla="*/ 2719310 h 6654621"/>
              <a:gd name="connsiteX3227" fmla="*/ 3587880 w 11979625"/>
              <a:gd name="connsiteY3227" fmla="*/ 2722305 h 6654621"/>
              <a:gd name="connsiteX3228" fmla="*/ 3584886 w 11979625"/>
              <a:gd name="connsiteY3228" fmla="*/ 2719310 h 6654621"/>
              <a:gd name="connsiteX3229" fmla="*/ 3587880 w 11979625"/>
              <a:gd name="connsiteY3229" fmla="*/ 2716315 h 6654621"/>
              <a:gd name="connsiteX3230" fmla="*/ 5640416 w 11979625"/>
              <a:gd name="connsiteY3230" fmla="*/ 2715434 h 6654621"/>
              <a:gd name="connsiteX3231" fmla="*/ 5652393 w 11979625"/>
              <a:gd name="connsiteY3231" fmla="*/ 2727404 h 6654621"/>
              <a:gd name="connsiteX3232" fmla="*/ 5640416 w 11979625"/>
              <a:gd name="connsiteY3232" fmla="*/ 2739371 h 6654621"/>
              <a:gd name="connsiteX3233" fmla="*/ 5628434 w 11979625"/>
              <a:gd name="connsiteY3233" fmla="*/ 2727404 h 6654621"/>
              <a:gd name="connsiteX3234" fmla="*/ 5640416 w 11979625"/>
              <a:gd name="connsiteY3234" fmla="*/ 2715434 h 6654621"/>
              <a:gd name="connsiteX3235" fmla="*/ 4228825 w 11979625"/>
              <a:gd name="connsiteY3235" fmla="*/ 2714465 h 6654621"/>
              <a:gd name="connsiteX3236" fmla="*/ 4249791 w 11979625"/>
              <a:gd name="connsiteY3236" fmla="*/ 2735425 h 6654621"/>
              <a:gd name="connsiteX3237" fmla="*/ 4228825 w 11979625"/>
              <a:gd name="connsiteY3237" fmla="*/ 2756398 h 6654621"/>
              <a:gd name="connsiteX3238" fmla="*/ 4207858 w 11979625"/>
              <a:gd name="connsiteY3238" fmla="*/ 2735425 h 6654621"/>
              <a:gd name="connsiteX3239" fmla="*/ 4228825 w 11979625"/>
              <a:gd name="connsiteY3239" fmla="*/ 2714465 h 6654621"/>
              <a:gd name="connsiteX3240" fmla="*/ 2861204 w 11979625"/>
              <a:gd name="connsiteY3240" fmla="*/ 2714374 h 6654621"/>
              <a:gd name="connsiteX3241" fmla="*/ 2882169 w 11979625"/>
              <a:gd name="connsiteY3241" fmla="*/ 2735330 h 6654621"/>
              <a:gd name="connsiteX3242" fmla="*/ 2861204 w 11979625"/>
              <a:gd name="connsiteY3242" fmla="*/ 2756294 h 6654621"/>
              <a:gd name="connsiteX3243" fmla="*/ 2840237 w 11979625"/>
              <a:gd name="connsiteY3243" fmla="*/ 2735330 h 6654621"/>
              <a:gd name="connsiteX3244" fmla="*/ 2861204 w 11979625"/>
              <a:gd name="connsiteY3244" fmla="*/ 2714374 h 6654621"/>
              <a:gd name="connsiteX3245" fmla="*/ 1450555 w 11979625"/>
              <a:gd name="connsiteY3245" fmla="*/ 2714357 h 6654621"/>
              <a:gd name="connsiteX3246" fmla="*/ 1469523 w 11979625"/>
              <a:gd name="connsiteY3246" fmla="*/ 2733319 h 6654621"/>
              <a:gd name="connsiteX3247" fmla="*/ 1450555 w 11979625"/>
              <a:gd name="connsiteY3247" fmla="*/ 2752285 h 6654621"/>
              <a:gd name="connsiteX3248" fmla="*/ 1431588 w 11979625"/>
              <a:gd name="connsiteY3248" fmla="*/ 2733319 h 6654621"/>
              <a:gd name="connsiteX3249" fmla="*/ 1450555 w 11979625"/>
              <a:gd name="connsiteY3249" fmla="*/ 2714357 h 6654621"/>
              <a:gd name="connsiteX3250" fmla="*/ 8504525 w 11979625"/>
              <a:gd name="connsiteY3250" fmla="*/ 2714347 h 6654621"/>
              <a:gd name="connsiteX3251" fmla="*/ 8509516 w 11979625"/>
              <a:gd name="connsiteY3251" fmla="*/ 2719339 h 6654621"/>
              <a:gd name="connsiteX3252" fmla="*/ 8504525 w 11979625"/>
              <a:gd name="connsiteY3252" fmla="*/ 2724327 h 6654621"/>
              <a:gd name="connsiteX3253" fmla="*/ 8499533 w 11979625"/>
              <a:gd name="connsiteY3253" fmla="*/ 2719339 h 6654621"/>
              <a:gd name="connsiteX3254" fmla="*/ 8504525 w 11979625"/>
              <a:gd name="connsiteY3254" fmla="*/ 2714347 h 6654621"/>
              <a:gd name="connsiteX3255" fmla="*/ 4005328 w 11979625"/>
              <a:gd name="connsiteY3255" fmla="*/ 2711424 h 6654621"/>
              <a:gd name="connsiteX3256" fmla="*/ 4017311 w 11979625"/>
              <a:gd name="connsiteY3256" fmla="*/ 2723408 h 6654621"/>
              <a:gd name="connsiteX3257" fmla="*/ 4005328 w 11979625"/>
              <a:gd name="connsiteY3257" fmla="*/ 2735381 h 6654621"/>
              <a:gd name="connsiteX3258" fmla="*/ 3993362 w 11979625"/>
              <a:gd name="connsiteY3258" fmla="*/ 2723408 h 6654621"/>
              <a:gd name="connsiteX3259" fmla="*/ 4005328 w 11979625"/>
              <a:gd name="connsiteY3259" fmla="*/ 2711424 h 6654621"/>
              <a:gd name="connsiteX3260" fmla="*/ 11381640 w 11979625"/>
              <a:gd name="connsiteY3260" fmla="*/ 2706377 h 6654621"/>
              <a:gd name="connsiteX3261" fmla="*/ 11400608 w 11979625"/>
              <a:gd name="connsiteY3261" fmla="*/ 2725348 h 6654621"/>
              <a:gd name="connsiteX3262" fmla="*/ 11381640 w 11979625"/>
              <a:gd name="connsiteY3262" fmla="*/ 2744309 h 6654621"/>
              <a:gd name="connsiteX3263" fmla="*/ 11362672 w 11979625"/>
              <a:gd name="connsiteY3263" fmla="*/ 2725348 h 6654621"/>
              <a:gd name="connsiteX3264" fmla="*/ 11381640 w 11979625"/>
              <a:gd name="connsiteY3264" fmla="*/ 2706377 h 6654621"/>
              <a:gd name="connsiteX3265" fmla="*/ 2900093 w 11979625"/>
              <a:gd name="connsiteY3265" fmla="*/ 2701362 h 6654621"/>
              <a:gd name="connsiteX3266" fmla="*/ 2912073 w 11979625"/>
              <a:gd name="connsiteY3266" fmla="*/ 2713345 h 6654621"/>
              <a:gd name="connsiteX3267" fmla="*/ 2900093 w 11979625"/>
              <a:gd name="connsiteY3267" fmla="*/ 2725326 h 6654621"/>
              <a:gd name="connsiteX3268" fmla="*/ 2888112 w 11979625"/>
              <a:gd name="connsiteY3268" fmla="*/ 2713345 h 6654621"/>
              <a:gd name="connsiteX3269" fmla="*/ 2900093 w 11979625"/>
              <a:gd name="connsiteY3269" fmla="*/ 2701362 h 6654621"/>
              <a:gd name="connsiteX3270" fmla="*/ 398428 w 11979625"/>
              <a:gd name="connsiteY3270" fmla="*/ 2698407 h 6654621"/>
              <a:gd name="connsiteX3271" fmla="*/ 417395 w 11979625"/>
              <a:gd name="connsiteY3271" fmla="*/ 2717421 h 6654621"/>
              <a:gd name="connsiteX3272" fmla="*/ 398428 w 11979625"/>
              <a:gd name="connsiteY3272" fmla="*/ 2736373 h 6654621"/>
              <a:gd name="connsiteX3273" fmla="*/ 379461 w 11979625"/>
              <a:gd name="connsiteY3273" fmla="*/ 2717421 h 6654621"/>
              <a:gd name="connsiteX3274" fmla="*/ 398428 w 11979625"/>
              <a:gd name="connsiteY3274" fmla="*/ 2698407 h 6654621"/>
              <a:gd name="connsiteX3275" fmla="*/ 3789617 w 11979625"/>
              <a:gd name="connsiteY3275" fmla="*/ 2694397 h 6654621"/>
              <a:gd name="connsiteX3276" fmla="*/ 3796608 w 11979625"/>
              <a:gd name="connsiteY3276" fmla="*/ 2701390 h 6654621"/>
              <a:gd name="connsiteX3277" fmla="*/ 3789617 w 11979625"/>
              <a:gd name="connsiteY3277" fmla="*/ 2708373 h 6654621"/>
              <a:gd name="connsiteX3278" fmla="*/ 3782630 w 11979625"/>
              <a:gd name="connsiteY3278" fmla="*/ 2701390 h 6654621"/>
              <a:gd name="connsiteX3279" fmla="*/ 3789617 w 11979625"/>
              <a:gd name="connsiteY3279" fmla="*/ 2694397 h 6654621"/>
              <a:gd name="connsiteX3280" fmla="*/ 5968830 w 11979625"/>
              <a:gd name="connsiteY3280" fmla="*/ 2689361 h 6654621"/>
              <a:gd name="connsiteX3281" fmla="*/ 5973822 w 11979625"/>
              <a:gd name="connsiteY3281" fmla="*/ 2694352 h 6654621"/>
              <a:gd name="connsiteX3282" fmla="*/ 5968830 w 11979625"/>
              <a:gd name="connsiteY3282" fmla="*/ 2699344 h 6654621"/>
              <a:gd name="connsiteX3283" fmla="*/ 5963839 w 11979625"/>
              <a:gd name="connsiteY3283" fmla="*/ 2694352 h 6654621"/>
              <a:gd name="connsiteX3284" fmla="*/ 5968830 w 11979625"/>
              <a:gd name="connsiteY3284" fmla="*/ 2689361 h 6654621"/>
              <a:gd name="connsiteX3285" fmla="*/ 631948 w 11979625"/>
              <a:gd name="connsiteY3285" fmla="*/ 2684407 h 6654621"/>
              <a:gd name="connsiteX3286" fmla="*/ 658902 w 11979625"/>
              <a:gd name="connsiteY3286" fmla="*/ 2711357 h 6654621"/>
              <a:gd name="connsiteX3287" fmla="*/ 631948 w 11979625"/>
              <a:gd name="connsiteY3287" fmla="*/ 2738307 h 6654621"/>
              <a:gd name="connsiteX3288" fmla="*/ 604994 w 11979625"/>
              <a:gd name="connsiteY3288" fmla="*/ 2711357 h 6654621"/>
              <a:gd name="connsiteX3289" fmla="*/ 631948 w 11979625"/>
              <a:gd name="connsiteY3289" fmla="*/ 2684407 h 6654621"/>
              <a:gd name="connsiteX3290" fmla="*/ 7638994 w 11979625"/>
              <a:gd name="connsiteY3290" fmla="*/ 2678418 h 6654621"/>
              <a:gd name="connsiteX3291" fmla="*/ 7647978 w 11979625"/>
              <a:gd name="connsiteY3291" fmla="*/ 2687406 h 6654621"/>
              <a:gd name="connsiteX3292" fmla="*/ 7638994 w 11979625"/>
              <a:gd name="connsiteY3292" fmla="*/ 2696382 h 6654621"/>
              <a:gd name="connsiteX3293" fmla="*/ 7630009 w 11979625"/>
              <a:gd name="connsiteY3293" fmla="*/ 2687406 h 6654621"/>
              <a:gd name="connsiteX3294" fmla="*/ 7638994 w 11979625"/>
              <a:gd name="connsiteY3294" fmla="*/ 2678418 h 6654621"/>
              <a:gd name="connsiteX3295" fmla="*/ 6451011 w 11979625"/>
              <a:gd name="connsiteY3295" fmla="*/ 2676514 h 6654621"/>
              <a:gd name="connsiteX3296" fmla="*/ 6468980 w 11979625"/>
              <a:gd name="connsiteY3296" fmla="*/ 2695472 h 6654621"/>
              <a:gd name="connsiteX3297" fmla="*/ 6451011 w 11979625"/>
              <a:gd name="connsiteY3297" fmla="*/ 2713457 h 6654621"/>
              <a:gd name="connsiteX3298" fmla="*/ 6433041 w 11979625"/>
              <a:gd name="connsiteY3298" fmla="*/ 2695472 h 6654621"/>
              <a:gd name="connsiteX3299" fmla="*/ 6451011 w 11979625"/>
              <a:gd name="connsiteY3299" fmla="*/ 2676514 h 6654621"/>
              <a:gd name="connsiteX3300" fmla="*/ 8612341 w 11979625"/>
              <a:gd name="connsiteY3300" fmla="*/ 2669505 h 6654621"/>
              <a:gd name="connsiteX3301" fmla="*/ 8623322 w 11979625"/>
              <a:gd name="connsiteY3301" fmla="*/ 2680481 h 6654621"/>
              <a:gd name="connsiteX3302" fmla="*/ 8612341 w 11979625"/>
              <a:gd name="connsiteY3302" fmla="*/ 2691464 h 6654621"/>
              <a:gd name="connsiteX3303" fmla="*/ 8601359 w 11979625"/>
              <a:gd name="connsiteY3303" fmla="*/ 2680481 h 6654621"/>
              <a:gd name="connsiteX3304" fmla="*/ 8612341 w 11979625"/>
              <a:gd name="connsiteY3304" fmla="*/ 2669505 h 6654621"/>
              <a:gd name="connsiteX3305" fmla="*/ 8351783 w 11979625"/>
              <a:gd name="connsiteY3305" fmla="*/ 2664509 h 6654621"/>
              <a:gd name="connsiteX3306" fmla="*/ 8361766 w 11979625"/>
              <a:gd name="connsiteY3306" fmla="*/ 2674492 h 6654621"/>
              <a:gd name="connsiteX3307" fmla="*/ 8351783 w 11979625"/>
              <a:gd name="connsiteY3307" fmla="*/ 2684475 h 6654621"/>
              <a:gd name="connsiteX3308" fmla="*/ 8341800 w 11979625"/>
              <a:gd name="connsiteY3308" fmla="*/ 2674492 h 6654621"/>
              <a:gd name="connsiteX3309" fmla="*/ 8351783 w 11979625"/>
              <a:gd name="connsiteY3309" fmla="*/ 2664509 h 6654621"/>
              <a:gd name="connsiteX3310" fmla="*/ 5554568 w 11979625"/>
              <a:gd name="connsiteY3310" fmla="*/ 2662521 h 6654621"/>
              <a:gd name="connsiteX3311" fmla="*/ 5565546 w 11979625"/>
              <a:gd name="connsiteY3311" fmla="*/ 2673493 h 6654621"/>
              <a:gd name="connsiteX3312" fmla="*/ 5554568 w 11979625"/>
              <a:gd name="connsiteY3312" fmla="*/ 2684484 h 6654621"/>
              <a:gd name="connsiteX3313" fmla="*/ 5543588 w 11979625"/>
              <a:gd name="connsiteY3313" fmla="*/ 2673493 h 6654621"/>
              <a:gd name="connsiteX3314" fmla="*/ 5554568 w 11979625"/>
              <a:gd name="connsiteY3314" fmla="*/ 2662521 h 6654621"/>
              <a:gd name="connsiteX3315" fmla="*/ 9525792 w 11979625"/>
              <a:gd name="connsiteY3315" fmla="*/ 2653456 h 6654621"/>
              <a:gd name="connsiteX3316" fmla="*/ 9527789 w 11979625"/>
              <a:gd name="connsiteY3316" fmla="*/ 2655453 h 6654621"/>
              <a:gd name="connsiteX3317" fmla="*/ 9525792 w 11979625"/>
              <a:gd name="connsiteY3317" fmla="*/ 2657451 h 6654621"/>
              <a:gd name="connsiteX3318" fmla="*/ 9523795 w 11979625"/>
              <a:gd name="connsiteY3318" fmla="*/ 2655453 h 6654621"/>
              <a:gd name="connsiteX3319" fmla="*/ 9525792 w 11979625"/>
              <a:gd name="connsiteY3319" fmla="*/ 2653456 h 6654621"/>
              <a:gd name="connsiteX3320" fmla="*/ 6675629 w 11979625"/>
              <a:gd name="connsiteY3320" fmla="*/ 2647484 h 6654621"/>
              <a:gd name="connsiteX3321" fmla="*/ 6681619 w 11979625"/>
              <a:gd name="connsiteY3321" fmla="*/ 2653473 h 6654621"/>
              <a:gd name="connsiteX3322" fmla="*/ 6675629 w 11979625"/>
              <a:gd name="connsiteY3322" fmla="*/ 2659465 h 6654621"/>
              <a:gd name="connsiteX3323" fmla="*/ 6669639 w 11979625"/>
              <a:gd name="connsiteY3323" fmla="*/ 2653473 h 6654621"/>
              <a:gd name="connsiteX3324" fmla="*/ 6675629 w 11979625"/>
              <a:gd name="connsiteY3324" fmla="*/ 2647484 h 6654621"/>
              <a:gd name="connsiteX3325" fmla="*/ 10668850 w 11979625"/>
              <a:gd name="connsiteY3325" fmla="*/ 2644504 h 6654621"/>
              <a:gd name="connsiteX3326" fmla="*/ 10718766 w 11979625"/>
              <a:gd name="connsiteY3326" fmla="*/ 2694409 h 6654621"/>
              <a:gd name="connsiteX3327" fmla="*/ 10688442 w 11979625"/>
              <a:gd name="connsiteY3327" fmla="*/ 2740457 h 6654621"/>
              <a:gd name="connsiteX3328" fmla="*/ 10674411 w 11979625"/>
              <a:gd name="connsiteY3328" fmla="*/ 2743226 h 6654621"/>
              <a:gd name="connsiteX3329" fmla="*/ 10676213 w 11979625"/>
              <a:gd name="connsiteY3329" fmla="*/ 2743959 h 6654621"/>
              <a:gd name="connsiteX3330" fmla="*/ 10682827 w 11979625"/>
              <a:gd name="connsiteY3330" fmla="*/ 2760299 h 6654621"/>
              <a:gd name="connsiteX3331" fmla="*/ 10659866 w 11979625"/>
              <a:gd name="connsiteY3331" fmla="*/ 2783262 h 6654621"/>
              <a:gd name="connsiteX3332" fmla="*/ 10636905 w 11979625"/>
              <a:gd name="connsiteY3332" fmla="*/ 2760299 h 6654621"/>
              <a:gd name="connsiteX3333" fmla="*/ 10643519 w 11979625"/>
              <a:gd name="connsiteY3333" fmla="*/ 2743959 h 6654621"/>
              <a:gd name="connsiteX3334" fmla="*/ 10651214 w 11979625"/>
              <a:gd name="connsiteY3334" fmla="*/ 2740845 h 6654621"/>
              <a:gd name="connsiteX3335" fmla="*/ 10649259 w 11979625"/>
              <a:gd name="connsiteY3335" fmla="*/ 2740457 h 6654621"/>
              <a:gd name="connsiteX3336" fmla="*/ 10618935 w 11979625"/>
              <a:gd name="connsiteY3336" fmla="*/ 2694409 h 6654621"/>
              <a:gd name="connsiteX3337" fmla="*/ 10668850 w 11979625"/>
              <a:gd name="connsiteY3337" fmla="*/ 2644504 h 6654621"/>
              <a:gd name="connsiteX3338" fmla="*/ 9361072 w 11979625"/>
              <a:gd name="connsiteY3338" fmla="*/ 2643442 h 6654621"/>
              <a:gd name="connsiteX3339" fmla="*/ 9373052 w 11979625"/>
              <a:gd name="connsiteY3339" fmla="*/ 2655422 h 6654621"/>
              <a:gd name="connsiteX3340" fmla="*/ 9361072 w 11979625"/>
              <a:gd name="connsiteY3340" fmla="*/ 2667402 h 6654621"/>
              <a:gd name="connsiteX3341" fmla="*/ 9349092 w 11979625"/>
              <a:gd name="connsiteY3341" fmla="*/ 2655422 h 6654621"/>
              <a:gd name="connsiteX3342" fmla="*/ 9361072 w 11979625"/>
              <a:gd name="connsiteY3342" fmla="*/ 2643442 h 6654621"/>
              <a:gd name="connsiteX3343" fmla="*/ 8055287 w 11979625"/>
              <a:gd name="connsiteY3343" fmla="*/ 2633492 h 6654621"/>
              <a:gd name="connsiteX3344" fmla="*/ 8076251 w 11979625"/>
              <a:gd name="connsiteY3344" fmla="*/ 2654459 h 6654621"/>
              <a:gd name="connsiteX3345" fmla="*/ 8055287 w 11979625"/>
              <a:gd name="connsiteY3345" fmla="*/ 2675422 h 6654621"/>
              <a:gd name="connsiteX3346" fmla="*/ 8034322 w 11979625"/>
              <a:gd name="connsiteY3346" fmla="*/ 2654459 h 6654621"/>
              <a:gd name="connsiteX3347" fmla="*/ 8055287 w 11979625"/>
              <a:gd name="connsiteY3347" fmla="*/ 2633492 h 6654621"/>
              <a:gd name="connsiteX3348" fmla="*/ 7451314 w 11979625"/>
              <a:gd name="connsiteY3348" fmla="*/ 2625470 h 6654621"/>
              <a:gd name="connsiteX3349" fmla="*/ 7454308 w 11979625"/>
              <a:gd name="connsiteY3349" fmla="*/ 2628465 h 6654621"/>
              <a:gd name="connsiteX3350" fmla="*/ 7451314 w 11979625"/>
              <a:gd name="connsiteY3350" fmla="*/ 2631460 h 6654621"/>
              <a:gd name="connsiteX3351" fmla="*/ 7448318 w 11979625"/>
              <a:gd name="connsiteY3351" fmla="*/ 2628465 h 6654621"/>
              <a:gd name="connsiteX3352" fmla="*/ 7451314 w 11979625"/>
              <a:gd name="connsiteY3352" fmla="*/ 2625470 h 6654621"/>
              <a:gd name="connsiteX3353" fmla="*/ 3529113 w 11979625"/>
              <a:gd name="connsiteY3353" fmla="*/ 2620579 h 6654621"/>
              <a:gd name="connsiteX3354" fmla="*/ 3534105 w 11979625"/>
              <a:gd name="connsiteY3354" fmla="*/ 2625572 h 6654621"/>
              <a:gd name="connsiteX3355" fmla="*/ 3529113 w 11979625"/>
              <a:gd name="connsiteY3355" fmla="*/ 2630565 h 6654621"/>
              <a:gd name="connsiteX3356" fmla="*/ 3524123 w 11979625"/>
              <a:gd name="connsiteY3356" fmla="*/ 2625572 h 6654621"/>
              <a:gd name="connsiteX3357" fmla="*/ 3529113 w 11979625"/>
              <a:gd name="connsiteY3357" fmla="*/ 2620579 h 6654621"/>
              <a:gd name="connsiteX3358" fmla="*/ 4937621 w 11979625"/>
              <a:gd name="connsiteY3358" fmla="*/ 2618582 h 6654621"/>
              <a:gd name="connsiteX3359" fmla="*/ 4947604 w 11979625"/>
              <a:gd name="connsiteY3359" fmla="*/ 2628568 h 6654621"/>
              <a:gd name="connsiteX3360" fmla="*/ 4937621 w 11979625"/>
              <a:gd name="connsiteY3360" fmla="*/ 2638552 h 6654621"/>
              <a:gd name="connsiteX3361" fmla="*/ 4927643 w 11979625"/>
              <a:gd name="connsiteY3361" fmla="*/ 2628568 h 6654621"/>
              <a:gd name="connsiteX3362" fmla="*/ 4937621 w 11979625"/>
              <a:gd name="connsiteY3362" fmla="*/ 2618582 h 6654621"/>
              <a:gd name="connsiteX3363" fmla="*/ 11764991 w 11979625"/>
              <a:gd name="connsiteY3363" fmla="*/ 2618545 h 6654621"/>
              <a:gd name="connsiteX3364" fmla="*/ 11768984 w 11979625"/>
              <a:gd name="connsiteY3364" fmla="*/ 2622540 h 6654621"/>
              <a:gd name="connsiteX3365" fmla="*/ 11764991 w 11979625"/>
              <a:gd name="connsiteY3365" fmla="*/ 2626533 h 6654621"/>
              <a:gd name="connsiteX3366" fmla="*/ 11760997 w 11979625"/>
              <a:gd name="connsiteY3366" fmla="*/ 2622540 h 6654621"/>
              <a:gd name="connsiteX3367" fmla="*/ 11764991 w 11979625"/>
              <a:gd name="connsiteY3367" fmla="*/ 2618545 h 6654621"/>
              <a:gd name="connsiteX3368" fmla="*/ 9526789 w 11979625"/>
              <a:gd name="connsiteY3368" fmla="*/ 2612559 h 6654621"/>
              <a:gd name="connsiteX3369" fmla="*/ 9533778 w 11979625"/>
              <a:gd name="connsiteY3369" fmla="*/ 2620547 h 6654621"/>
              <a:gd name="connsiteX3370" fmla="*/ 9526789 w 11979625"/>
              <a:gd name="connsiteY3370" fmla="*/ 2627536 h 6654621"/>
              <a:gd name="connsiteX3371" fmla="*/ 9519801 w 11979625"/>
              <a:gd name="connsiteY3371" fmla="*/ 2620547 h 6654621"/>
              <a:gd name="connsiteX3372" fmla="*/ 9526789 w 11979625"/>
              <a:gd name="connsiteY3372" fmla="*/ 2612559 h 6654621"/>
              <a:gd name="connsiteX3373" fmla="*/ 7630009 w 11979625"/>
              <a:gd name="connsiteY3373" fmla="*/ 2602604 h 6654621"/>
              <a:gd name="connsiteX3374" fmla="*/ 7633003 w 11979625"/>
              <a:gd name="connsiteY3374" fmla="*/ 2605599 h 6654621"/>
              <a:gd name="connsiteX3375" fmla="*/ 7630009 w 11979625"/>
              <a:gd name="connsiteY3375" fmla="*/ 2608593 h 6654621"/>
              <a:gd name="connsiteX3376" fmla="*/ 7627014 w 11979625"/>
              <a:gd name="connsiteY3376" fmla="*/ 2605599 h 6654621"/>
              <a:gd name="connsiteX3377" fmla="*/ 7630009 w 11979625"/>
              <a:gd name="connsiteY3377" fmla="*/ 2602604 h 6654621"/>
              <a:gd name="connsiteX3378" fmla="*/ 11613248 w 11979625"/>
              <a:gd name="connsiteY3378" fmla="*/ 2601571 h 6654621"/>
              <a:gd name="connsiteX3379" fmla="*/ 11623231 w 11979625"/>
              <a:gd name="connsiteY3379" fmla="*/ 2611556 h 6654621"/>
              <a:gd name="connsiteX3380" fmla="*/ 11613248 w 11979625"/>
              <a:gd name="connsiteY3380" fmla="*/ 2621541 h 6654621"/>
              <a:gd name="connsiteX3381" fmla="*/ 11603265 w 11979625"/>
              <a:gd name="connsiteY3381" fmla="*/ 2611556 h 6654621"/>
              <a:gd name="connsiteX3382" fmla="*/ 11613248 w 11979625"/>
              <a:gd name="connsiteY3382" fmla="*/ 2601571 h 6654621"/>
              <a:gd name="connsiteX3383" fmla="*/ 4194856 w 11979625"/>
              <a:gd name="connsiteY3383" fmla="*/ 2597543 h 6654621"/>
              <a:gd name="connsiteX3384" fmla="*/ 4199849 w 11979625"/>
              <a:gd name="connsiteY3384" fmla="*/ 2602535 h 6654621"/>
              <a:gd name="connsiteX3385" fmla="*/ 4194856 w 11979625"/>
              <a:gd name="connsiteY3385" fmla="*/ 2607526 h 6654621"/>
              <a:gd name="connsiteX3386" fmla="*/ 4189864 w 11979625"/>
              <a:gd name="connsiteY3386" fmla="*/ 2602535 h 6654621"/>
              <a:gd name="connsiteX3387" fmla="*/ 4194856 w 11979625"/>
              <a:gd name="connsiteY3387" fmla="*/ 2597543 h 6654621"/>
              <a:gd name="connsiteX3388" fmla="*/ 9569716 w 11979625"/>
              <a:gd name="connsiteY3388" fmla="*/ 2591617 h 6654621"/>
              <a:gd name="connsiteX3389" fmla="*/ 9588684 w 11979625"/>
              <a:gd name="connsiteY3389" fmla="*/ 2610589 h 6654621"/>
              <a:gd name="connsiteX3390" fmla="*/ 9569716 w 11979625"/>
              <a:gd name="connsiteY3390" fmla="*/ 2629562 h 6654621"/>
              <a:gd name="connsiteX3391" fmla="*/ 9550749 w 11979625"/>
              <a:gd name="connsiteY3391" fmla="*/ 2610589 h 6654621"/>
              <a:gd name="connsiteX3392" fmla="*/ 9569716 w 11979625"/>
              <a:gd name="connsiteY3392" fmla="*/ 2591617 h 6654621"/>
              <a:gd name="connsiteX3393" fmla="*/ 5515614 w 11979625"/>
              <a:gd name="connsiteY3393" fmla="*/ 2591547 h 6654621"/>
              <a:gd name="connsiteX3394" fmla="*/ 5523601 w 11979625"/>
              <a:gd name="connsiteY3394" fmla="*/ 2599535 h 6654621"/>
              <a:gd name="connsiteX3395" fmla="*/ 5515614 w 11979625"/>
              <a:gd name="connsiteY3395" fmla="*/ 2607521 h 6654621"/>
              <a:gd name="connsiteX3396" fmla="*/ 5507628 w 11979625"/>
              <a:gd name="connsiteY3396" fmla="*/ 2599535 h 6654621"/>
              <a:gd name="connsiteX3397" fmla="*/ 5515614 w 11979625"/>
              <a:gd name="connsiteY3397" fmla="*/ 2591547 h 6654621"/>
              <a:gd name="connsiteX3398" fmla="*/ 3183641 w 11979625"/>
              <a:gd name="connsiteY3398" fmla="*/ 2585568 h 6654621"/>
              <a:gd name="connsiteX3399" fmla="*/ 3191626 w 11979625"/>
              <a:gd name="connsiteY3399" fmla="*/ 2593556 h 6654621"/>
              <a:gd name="connsiteX3400" fmla="*/ 3183641 w 11979625"/>
              <a:gd name="connsiteY3400" fmla="*/ 2601542 h 6654621"/>
              <a:gd name="connsiteX3401" fmla="*/ 3175654 w 11979625"/>
              <a:gd name="connsiteY3401" fmla="*/ 2593556 h 6654621"/>
              <a:gd name="connsiteX3402" fmla="*/ 3183641 w 11979625"/>
              <a:gd name="connsiteY3402" fmla="*/ 2585568 h 6654621"/>
              <a:gd name="connsiteX3403" fmla="*/ 8918822 w 11979625"/>
              <a:gd name="connsiteY3403" fmla="*/ 2583541 h 6654621"/>
              <a:gd name="connsiteX3404" fmla="*/ 8925810 w 11979625"/>
              <a:gd name="connsiteY3404" fmla="*/ 2590530 h 6654621"/>
              <a:gd name="connsiteX3405" fmla="*/ 8918822 w 11979625"/>
              <a:gd name="connsiteY3405" fmla="*/ 2597518 h 6654621"/>
              <a:gd name="connsiteX3406" fmla="*/ 8911834 w 11979625"/>
              <a:gd name="connsiteY3406" fmla="*/ 2590530 h 6654621"/>
              <a:gd name="connsiteX3407" fmla="*/ 8918822 w 11979625"/>
              <a:gd name="connsiteY3407" fmla="*/ 2583541 h 6654621"/>
              <a:gd name="connsiteX3408" fmla="*/ 9995993 w 11979625"/>
              <a:gd name="connsiteY3408" fmla="*/ 2578607 h 6654621"/>
              <a:gd name="connsiteX3409" fmla="*/ 10002982 w 11979625"/>
              <a:gd name="connsiteY3409" fmla="*/ 2585597 h 6654621"/>
              <a:gd name="connsiteX3410" fmla="*/ 9995993 w 11979625"/>
              <a:gd name="connsiteY3410" fmla="*/ 2592586 h 6654621"/>
              <a:gd name="connsiteX3411" fmla="*/ 9989005 w 11979625"/>
              <a:gd name="connsiteY3411" fmla="*/ 2585597 h 6654621"/>
              <a:gd name="connsiteX3412" fmla="*/ 9995993 w 11979625"/>
              <a:gd name="connsiteY3412" fmla="*/ 2578607 h 6654621"/>
              <a:gd name="connsiteX3413" fmla="*/ 11979625 w 11979625"/>
              <a:gd name="connsiteY3413" fmla="*/ 2578570 h 6654621"/>
              <a:gd name="connsiteX3414" fmla="*/ 11979625 w 11979625"/>
              <a:gd name="connsiteY3414" fmla="*/ 2666425 h 6654621"/>
              <a:gd name="connsiteX3415" fmla="*/ 11955665 w 11979625"/>
              <a:gd name="connsiteY3415" fmla="*/ 2622499 h 6654621"/>
              <a:gd name="connsiteX3416" fmla="*/ 11979625 w 11979625"/>
              <a:gd name="connsiteY3416" fmla="*/ 2578570 h 6654621"/>
              <a:gd name="connsiteX3417" fmla="*/ 3975437 w 11979625"/>
              <a:gd name="connsiteY3417" fmla="*/ 2563699 h 6654621"/>
              <a:gd name="connsiteX3418" fmla="*/ 3987411 w 11979625"/>
              <a:gd name="connsiteY3418" fmla="*/ 2575683 h 6654621"/>
              <a:gd name="connsiteX3419" fmla="*/ 3975437 w 11979625"/>
              <a:gd name="connsiteY3419" fmla="*/ 2587666 h 6654621"/>
              <a:gd name="connsiteX3420" fmla="*/ 3963462 w 11979625"/>
              <a:gd name="connsiteY3420" fmla="*/ 2575683 h 6654621"/>
              <a:gd name="connsiteX3421" fmla="*/ 3975437 w 11979625"/>
              <a:gd name="connsiteY3421" fmla="*/ 2563699 h 6654621"/>
              <a:gd name="connsiteX3422" fmla="*/ 222736 w 11979625"/>
              <a:gd name="connsiteY3422" fmla="*/ 2558672 h 6654621"/>
              <a:gd name="connsiteX3423" fmla="*/ 226729 w 11979625"/>
              <a:gd name="connsiteY3423" fmla="*/ 2562668 h 6654621"/>
              <a:gd name="connsiteX3424" fmla="*/ 222736 w 11979625"/>
              <a:gd name="connsiteY3424" fmla="*/ 2566661 h 6654621"/>
              <a:gd name="connsiteX3425" fmla="*/ 218743 w 11979625"/>
              <a:gd name="connsiteY3425" fmla="*/ 2562668 h 6654621"/>
              <a:gd name="connsiteX3426" fmla="*/ 222736 w 11979625"/>
              <a:gd name="connsiteY3426" fmla="*/ 2558672 h 6654621"/>
              <a:gd name="connsiteX3427" fmla="*/ 7772767 w 11979625"/>
              <a:gd name="connsiteY3427" fmla="*/ 2557614 h 6654621"/>
              <a:gd name="connsiteX3428" fmla="*/ 7788740 w 11979625"/>
              <a:gd name="connsiteY3428" fmla="*/ 2573588 h 6654621"/>
              <a:gd name="connsiteX3429" fmla="*/ 7772767 w 11979625"/>
              <a:gd name="connsiteY3429" fmla="*/ 2589563 h 6654621"/>
              <a:gd name="connsiteX3430" fmla="*/ 7757792 w 11979625"/>
              <a:gd name="connsiteY3430" fmla="*/ 2573588 h 6654621"/>
              <a:gd name="connsiteX3431" fmla="*/ 7772767 w 11979625"/>
              <a:gd name="connsiteY3431" fmla="*/ 2557614 h 6654621"/>
              <a:gd name="connsiteX3432" fmla="*/ 8979718 w 11979625"/>
              <a:gd name="connsiteY3432" fmla="*/ 2551621 h 6654621"/>
              <a:gd name="connsiteX3433" fmla="*/ 8984709 w 11979625"/>
              <a:gd name="connsiteY3433" fmla="*/ 2556614 h 6654621"/>
              <a:gd name="connsiteX3434" fmla="*/ 8979718 w 11979625"/>
              <a:gd name="connsiteY3434" fmla="*/ 2561605 h 6654621"/>
              <a:gd name="connsiteX3435" fmla="*/ 8974726 w 11979625"/>
              <a:gd name="connsiteY3435" fmla="*/ 2556614 h 6654621"/>
              <a:gd name="connsiteX3436" fmla="*/ 8979718 w 11979625"/>
              <a:gd name="connsiteY3436" fmla="*/ 2551621 h 6654621"/>
              <a:gd name="connsiteX3437" fmla="*/ 1405712 w 11979625"/>
              <a:gd name="connsiteY3437" fmla="*/ 2550683 h 6654621"/>
              <a:gd name="connsiteX3438" fmla="*/ 1420687 w 11979625"/>
              <a:gd name="connsiteY3438" fmla="*/ 2565663 h 6654621"/>
              <a:gd name="connsiteX3439" fmla="*/ 1405712 w 11979625"/>
              <a:gd name="connsiteY3439" fmla="*/ 2580640 h 6654621"/>
              <a:gd name="connsiteX3440" fmla="*/ 1390737 w 11979625"/>
              <a:gd name="connsiteY3440" fmla="*/ 2565663 h 6654621"/>
              <a:gd name="connsiteX3441" fmla="*/ 1405712 w 11979625"/>
              <a:gd name="connsiteY3441" fmla="*/ 2550683 h 6654621"/>
              <a:gd name="connsiteX3442" fmla="*/ 1348809 w 11979625"/>
              <a:gd name="connsiteY3442" fmla="*/ 2547687 h 6654621"/>
              <a:gd name="connsiteX3443" fmla="*/ 1354798 w 11979625"/>
              <a:gd name="connsiteY3443" fmla="*/ 2553678 h 6654621"/>
              <a:gd name="connsiteX3444" fmla="*/ 1348809 w 11979625"/>
              <a:gd name="connsiteY3444" fmla="*/ 2559670 h 6654621"/>
              <a:gd name="connsiteX3445" fmla="*/ 1342819 w 11979625"/>
              <a:gd name="connsiteY3445" fmla="*/ 2553678 h 6654621"/>
              <a:gd name="connsiteX3446" fmla="*/ 1348809 w 11979625"/>
              <a:gd name="connsiteY3446" fmla="*/ 2547687 h 6654621"/>
              <a:gd name="connsiteX3447" fmla="*/ 10680830 w 11979625"/>
              <a:gd name="connsiteY3447" fmla="*/ 2547653 h 6654621"/>
              <a:gd name="connsiteX3448" fmla="*/ 10689816 w 11979625"/>
              <a:gd name="connsiteY3448" fmla="*/ 2556639 h 6654621"/>
              <a:gd name="connsiteX3449" fmla="*/ 10680830 w 11979625"/>
              <a:gd name="connsiteY3449" fmla="*/ 2565625 h 6654621"/>
              <a:gd name="connsiteX3450" fmla="*/ 10671846 w 11979625"/>
              <a:gd name="connsiteY3450" fmla="*/ 2556639 h 6654621"/>
              <a:gd name="connsiteX3451" fmla="*/ 10680830 w 11979625"/>
              <a:gd name="connsiteY3451" fmla="*/ 2547653 h 6654621"/>
              <a:gd name="connsiteX3452" fmla="*/ 5214164 w 11979625"/>
              <a:gd name="connsiteY3452" fmla="*/ 2545722 h 6654621"/>
              <a:gd name="connsiteX3453" fmla="*/ 5239110 w 11979625"/>
              <a:gd name="connsiteY3453" fmla="*/ 2570689 h 6654621"/>
              <a:gd name="connsiteX3454" fmla="*/ 5214164 w 11979625"/>
              <a:gd name="connsiteY3454" fmla="*/ 2595654 h 6654621"/>
              <a:gd name="connsiteX3455" fmla="*/ 5189211 w 11979625"/>
              <a:gd name="connsiteY3455" fmla="*/ 2570689 h 6654621"/>
              <a:gd name="connsiteX3456" fmla="*/ 5214164 w 11979625"/>
              <a:gd name="connsiteY3456" fmla="*/ 2545722 h 6654621"/>
              <a:gd name="connsiteX3457" fmla="*/ 8889870 w 11979625"/>
              <a:gd name="connsiteY3457" fmla="*/ 2540652 h 6654621"/>
              <a:gd name="connsiteX3458" fmla="*/ 8896859 w 11979625"/>
              <a:gd name="connsiteY3458" fmla="*/ 2547641 h 6654621"/>
              <a:gd name="connsiteX3459" fmla="*/ 8889870 w 11979625"/>
              <a:gd name="connsiteY3459" fmla="*/ 2554630 h 6654621"/>
              <a:gd name="connsiteX3460" fmla="*/ 8882882 w 11979625"/>
              <a:gd name="connsiteY3460" fmla="*/ 2547641 h 6654621"/>
              <a:gd name="connsiteX3461" fmla="*/ 8889870 w 11979625"/>
              <a:gd name="connsiteY3461" fmla="*/ 2540652 h 6654621"/>
              <a:gd name="connsiteX3462" fmla="*/ 10079850 w 11979625"/>
              <a:gd name="connsiteY3462" fmla="*/ 2538644 h 6654621"/>
              <a:gd name="connsiteX3463" fmla="*/ 10087837 w 11979625"/>
              <a:gd name="connsiteY3463" fmla="*/ 2546632 h 6654621"/>
              <a:gd name="connsiteX3464" fmla="*/ 10079850 w 11979625"/>
              <a:gd name="connsiteY3464" fmla="*/ 2554619 h 6654621"/>
              <a:gd name="connsiteX3465" fmla="*/ 10071864 w 11979625"/>
              <a:gd name="connsiteY3465" fmla="*/ 2546632 h 6654621"/>
              <a:gd name="connsiteX3466" fmla="*/ 10079850 w 11979625"/>
              <a:gd name="connsiteY3466" fmla="*/ 2538644 h 6654621"/>
              <a:gd name="connsiteX3467" fmla="*/ 2159468 w 11979625"/>
              <a:gd name="connsiteY3467" fmla="*/ 2535704 h 6654621"/>
              <a:gd name="connsiteX3468" fmla="*/ 2164461 w 11979625"/>
              <a:gd name="connsiteY3468" fmla="*/ 2540697 h 6654621"/>
              <a:gd name="connsiteX3469" fmla="*/ 2159468 w 11979625"/>
              <a:gd name="connsiteY3469" fmla="*/ 2545689 h 6654621"/>
              <a:gd name="connsiteX3470" fmla="*/ 2154475 w 11979625"/>
              <a:gd name="connsiteY3470" fmla="*/ 2540697 h 6654621"/>
              <a:gd name="connsiteX3471" fmla="*/ 2159468 w 11979625"/>
              <a:gd name="connsiteY3471" fmla="*/ 2535704 h 6654621"/>
              <a:gd name="connsiteX3472" fmla="*/ 9607653 w 11979625"/>
              <a:gd name="connsiteY3472" fmla="*/ 2533677 h 6654621"/>
              <a:gd name="connsiteX3473" fmla="*/ 9611646 w 11979625"/>
              <a:gd name="connsiteY3473" fmla="*/ 2537672 h 6654621"/>
              <a:gd name="connsiteX3474" fmla="*/ 9607653 w 11979625"/>
              <a:gd name="connsiteY3474" fmla="*/ 2541665 h 6654621"/>
              <a:gd name="connsiteX3475" fmla="*/ 9603659 w 11979625"/>
              <a:gd name="connsiteY3475" fmla="*/ 2537672 h 6654621"/>
              <a:gd name="connsiteX3476" fmla="*/ 9607653 w 11979625"/>
              <a:gd name="connsiteY3476" fmla="*/ 2533677 h 6654621"/>
              <a:gd name="connsiteX3477" fmla="*/ 9122475 w 11979625"/>
              <a:gd name="connsiteY3477" fmla="*/ 2526712 h 6654621"/>
              <a:gd name="connsiteX3478" fmla="*/ 9136451 w 11979625"/>
              <a:gd name="connsiteY3478" fmla="*/ 2540692 h 6654621"/>
              <a:gd name="connsiteX3479" fmla="*/ 9122475 w 11979625"/>
              <a:gd name="connsiteY3479" fmla="*/ 2554672 h 6654621"/>
              <a:gd name="connsiteX3480" fmla="*/ 9108499 w 11979625"/>
              <a:gd name="connsiteY3480" fmla="*/ 2540692 h 6654621"/>
              <a:gd name="connsiteX3481" fmla="*/ 9122475 w 11979625"/>
              <a:gd name="connsiteY3481" fmla="*/ 2526712 h 6654621"/>
              <a:gd name="connsiteX3482" fmla="*/ 11174991 w 11979625"/>
              <a:gd name="connsiteY3482" fmla="*/ 2523689 h 6654621"/>
              <a:gd name="connsiteX3483" fmla="*/ 11176988 w 11979625"/>
              <a:gd name="connsiteY3483" fmla="*/ 2525686 h 6654621"/>
              <a:gd name="connsiteX3484" fmla="*/ 11174991 w 11979625"/>
              <a:gd name="connsiteY3484" fmla="*/ 2527684 h 6654621"/>
              <a:gd name="connsiteX3485" fmla="*/ 11172994 w 11979625"/>
              <a:gd name="connsiteY3485" fmla="*/ 2525686 h 6654621"/>
              <a:gd name="connsiteX3486" fmla="*/ 11174991 w 11979625"/>
              <a:gd name="connsiteY3486" fmla="*/ 2523689 h 6654621"/>
              <a:gd name="connsiteX3487" fmla="*/ 4129980 w 11979625"/>
              <a:gd name="connsiteY3487" fmla="*/ 2518738 h 6654621"/>
              <a:gd name="connsiteX3488" fmla="*/ 4144956 w 11979625"/>
              <a:gd name="connsiteY3488" fmla="*/ 2533718 h 6654621"/>
              <a:gd name="connsiteX3489" fmla="*/ 4129980 w 11979625"/>
              <a:gd name="connsiteY3489" fmla="*/ 2548696 h 6654621"/>
              <a:gd name="connsiteX3490" fmla="*/ 4115187 w 11979625"/>
              <a:gd name="connsiteY3490" fmla="*/ 2533718 h 6654621"/>
              <a:gd name="connsiteX3491" fmla="*/ 4129980 w 11979625"/>
              <a:gd name="connsiteY3491" fmla="*/ 2518738 h 6654621"/>
              <a:gd name="connsiteX3492" fmla="*/ 10118783 w 11979625"/>
              <a:gd name="connsiteY3492" fmla="*/ 2514667 h 6654621"/>
              <a:gd name="connsiteX3493" fmla="*/ 10149731 w 11979625"/>
              <a:gd name="connsiteY3493" fmla="*/ 2545616 h 6654621"/>
              <a:gd name="connsiteX3494" fmla="*/ 10118783 w 11979625"/>
              <a:gd name="connsiteY3494" fmla="*/ 2576565 h 6654621"/>
              <a:gd name="connsiteX3495" fmla="*/ 10087836 w 11979625"/>
              <a:gd name="connsiteY3495" fmla="*/ 2545616 h 6654621"/>
              <a:gd name="connsiteX3496" fmla="*/ 10118783 w 11979625"/>
              <a:gd name="connsiteY3496" fmla="*/ 2514667 h 6654621"/>
              <a:gd name="connsiteX3497" fmla="*/ 6068660 w 11979625"/>
              <a:gd name="connsiteY3497" fmla="*/ 2512697 h 6654621"/>
              <a:gd name="connsiteX3498" fmla="*/ 6087627 w 11979625"/>
              <a:gd name="connsiteY3498" fmla="*/ 2531667 h 6654621"/>
              <a:gd name="connsiteX3499" fmla="*/ 6068660 w 11979625"/>
              <a:gd name="connsiteY3499" fmla="*/ 2550637 h 6654621"/>
              <a:gd name="connsiteX3500" fmla="*/ 6049692 w 11979625"/>
              <a:gd name="connsiteY3500" fmla="*/ 2531667 h 6654621"/>
              <a:gd name="connsiteX3501" fmla="*/ 6068660 w 11979625"/>
              <a:gd name="connsiteY3501" fmla="*/ 2512697 h 6654621"/>
              <a:gd name="connsiteX3502" fmla="*/ 7220704 w 11979625"/>
              <a:gd name="connsiteY3502" fmla="*/ 2504672 h 6654621"/>
              <a:gd name="connsiteX3503" fmla="*/ 7235679 w 11979625"/>
              <a:gd name="connsiteY3503" fmla="*/ 2519647 h 6654621"/>
              <a:gd name="connsiteX3504" fmla="*/ 7220704 w 11979625"/>
              <a:gd name="connsiteY3504" fmla="*/ 2534622 h 6654621"/>
              <a:gd name="connsiteX3505" fmla="*/ 7205729 w 11979625"/>
              <a:gd name="connsiteY3505" fmla="*/ 2519647 h 6654621"/>
              <a:gd name="connsiteX3506" fmla="*/ 7220704 w 11979625"/>
              <a:gd name="connsiteY3506" fmla="*/ 2504672 h 6654621"/>
              <a:gd name="connsiteX3507" fmla="*/ 2927190 w 11979625"/>
              <a:gd name="connsiteY3507" fmla="*/ 2485776 h 6654621"/>
              <a:gd name="connsiteX3508" fmla="*/ 2946158 w 11979625"/>
              <a:gd name="connsiteY3508" fmla="*/ 2504749 h 6654621"/>
              <a:gd name="connsiteX3509" fmla="*/ 2927190 w 11979625"/>
              <a:gd name="connsiteY3509" fmla="*/ 2523721 h 6654621"/>
              <a:gd name="connsiteX3510" fmla="*/ 2908224 w 11979625"/>
              <a:gd name="connsiteY3510" fmla="*/ 2504749 h 6654621"/>
              <a:gd name="connsiteX3511" fmla="*/ 2927190 w 11979625"/>
              <a:gd name="connsiteY3511" fmla="*/ 2485776 h 6654621"/>
              <a:gd name="connsiteX3512" fmla="*/ 10858528 w 11979625"/>
              <a:gd name="connsiteY3512" fmla="*/ 2481755 h 6654621"/>
              <a:gd name="connsiteX3513" fmla="*/ 10862522 w 11979625"/>
              <a:gd name="connsiteY3513" fmla="*/ 2485750 h 6654621"/>
              <a:gd name="connsiteX3514" fmla="*/ 10858528 w 11979625"/>
              <a:gd name="connsiteY3514" fmla="*/ 2489744 h 6654621"/>
              <a:gd name="connsiteX3515" fmla="*/ 10854536 w 11979625"/>
              <a:gd name="connsiteY3515" fmla="*/ 2485750 h 6654621"/>
              <a:gd name="connsiteX3516" fmla="*/ 10858528 w 11979625"/>
              <a:gd name="connsiteY3516" fmla="*/ 2481755 h 6654621"/>
              <a:gd name="connsiteX3517" fmla="*/ 11564331 w 11979625"/>
              <a:gd name="connsiteY3517" fmla="*/ 2479739 h 6654621"/>
              <a:gd name="connsiteX3518" fmla="*/ 11590287 w 11979625"/>
              <a:gd name="connsiteY3518" fmla="*/ 2505699 h 6654621"/>
              <a:gd name="connsiteX3519" fmla="*/ 11564331 w 11979625"/>
              <a:gd name="connsiteY3519" fmla="*/ 2531657 h 6654621"/>
              <a:gd name="connsiteX3520" fmla="*/ 11538375 w 11979625"/>
              <a:gd name="connsiteY3520" fmla="*/ 2505699 h 6654621"/>
              <a:gd name="connsiteX3521" fmla="*/ 11564331 w 11979625"/>
              <a:gd name="connsiteY3521" fmla="*/ 2479739 h 6654621"/>
              <a:gd name="connsiteX3522" fmla="*/ 435267 w 11979625"/>
              <a:gd name="connsiteY3522" fmla="*/ 2469746 h 6654621"/>
              <a:gd name="connsiteX3523" fmla="*/ 443253 w 11979625"/>
              <a:gd name="connsiteY3523" fmla="*/ 2477733 h 6654621"/>
              <a:gd name="connsiteX3524" fmla="*/ 435267 w 11979625"/>
              <a:gd name="connsiteY3524" fmla="*/ 2485720 h 6654621"/>
              <a:gd name="connsiteX3525" fmla="*/ 427280 w 11979625"/>
              <a:gd name="connsiteY3525" fmla="*/ 2477733 h 6654621"/>
              <a:gd name="connsiteX3526" fmla="*/ 435267 w 11979625"/>
              <a:gd name="connsiteY3526" fmla="*/ 2469746 h 6654621"/>
              <a:gd name="connsiteX3527" fmla="*/ 8242969 w 11979625"/>
              <a:gd name="connsiteY3527" fmla="*/ 2459749 h 6654621"/>
              <a:gd name="connsiteX3528" fmla="*/ 8244966 w 11979625"/>
              <a:gd name="connsiteY3528" fmla="*/ 2461746 h 6654621"/>
              <a:gd name="connsiteX3529" fmla="*/ 8242969 w 11979625"/>
              <a:gd name="connsiteY3529" fmla="*/ 2463742 h 6654621"/>
              <a:gd name="connsiteX3530" fmla="*/ 8240972 w 11979625"/>
              <a:gd name="connsiteY3530" fmla="*/ 2461746 h 6654621"/>
              <a:gd name="connsiteX3531" fmla="*/ 8242969 w 11979625"/>
              <a:gd name="connsiteY3531" fmla="*/ 2459749 h 6654621"/>
              <a:gd name="connsiteX3532" fmla="*/ 1877934 w 11979625"/>
              <a:gd name="connsiteY3532" fmla="*/ 2457827 h 6654621"/>
              <a:gd name="connsiteX3533" fmla="*/ 1883918 w 11979625"/>
              <a:gd name="connsiteY3533" fmla="*/ 2463818 h 6654621"/>
              <a:gd name="connsiteX3534" fmla="*/ 1877934 w 11979625"/>
              <a:gd name="connsiteY3534" fmla="*/ 2469811 h 6654621"/>
              <a:gd name="connsiteX3535" fmla="*/ 1871941 w 11979625"/>
              <a:gd name="connsiteY3535" fmla="*/ 2463818 h 6654621"/>
              <a:gd name="connsiteX3536" fmla="*/ 1877934 w 11979625"/>
              <a:gd name="connsiteY3536" fmla="*/ 2457827 h 6654621"/>
              <a:gd name="connsiteX3537" fmla="*/ 4028190 w 11979625"/>
              <a:gd name="connsiteY3537" fmla="*/ 2456774 h 6654621"/>
              <a:gd name="connsiteX3538" fmla="*/ 4031187 w 11979625"/>
              <a:gd name="connsiteY3538" fmla="*/ 2459770 h 6654621"/>
              <a:gd name="connsiteX3539" fmla="*/ 4028190 w 11979625"/>
              <a:gd name="connsiteY3539" fmla="*/ 2462765 h 6654621"/>
              <a:gd name="connsiteX3540" fmla="*/ 4025201 w 11979625"/>
              <a:gd name="connsiteY3540" fmla="*/ 2459770 h 6654621"/>
              <a:gd name="connsiteX3541" fmla="*/ 4028190 w 11979625"/>
              <a:gd name="connsiteY3541" fmla="*/ 2456774 h 6654621"/>
              <a:gd name="connsiteX3542" fmla="*/ 5176223 w 11979625"/>
              <a:gd name="connsiteY3542" fmla="*/ 2435856 h 6654621"/>
              <a:gd name="connsiteX3543" fmla="*/ 5179220 w 11979625"/>
              <a:gd name="connsiteY3543" fmla="*/ 2438852 h 6654621"/>
              <a:gd name="connsiteX3544" fmla="*/ 5176223 w 11979625"/>
              <a:gd name="connsiteY3544" fmla="*/ 2441848 h 6654621"/>
              <a:gd name="connsiteX3545" fmla="*/ 5173228 w 11979625"/>
              <a:gd name="connsiteY3545" fmla="*/ 2438852 h 6654621"/>
              <a:gd name="connsiteX3546" fmla="*/ 5176223 w 11979625"/>
              <a:gd name="connsiteY3546" fmla="*/ 2435856 h 6654621"/>
              <a:gd name="connsiteX3547" fmla="*/ 3656960 w 11979625"/>
              <a:gd name="connsiteY3547" fmla="*/ 2433878 h 6654621"/>
              <a:gd name="connsiteX3548" fmla="*/ 3665945 w 11979625"/>
              <a:gd name="connsiteY3548" fmla="*/ 2442866 h 6654621"/>
              <a:gd name="connsiteX3549" fmla="*/ 3656960 w 11979625"/>
              <a:gd name="connsiteY3549" fmla="*/ 2451854 h 6654621"/>
              <a:gd name="connsiteX3550" fmla="*/ 3647974 w 11979625"/>
              <a:gd name="connsiteY3550" fmla="*/ 2442866 h 6654621"/>
              <a:gd name="connsiteX3551" fmla="*/ 3656960 w 11979625"/>
              <a:gd name="connsiteY3551" fmla="*/ 2433878 h 6654621"/>
              <a:gd name="connsiteX3552" fmla="*/ 9385029 w 11979625"/>
              <a:gd name="connsiteY3552" fmla="*/ 2431852 h 6654621"/>
              <a:gd name="connsiteX3553" fmla="*/ 9393017 w 11979625"/>
              <a:gd name="connsiteY3553" fmla="*/ 2439840 h 6654621"/>
              <a:gd name="connsiteX3554" fmla="*/ 9385029 w 11979625"/>
              <a:gd name="connsiteY3554" fmla="*/ 2447828 h 6654621"/>
              <a:gd name="connsiteX3555" fmla="*/ 9378042 w 11979625"/>
              <a:gd name="connsiteY3555" fmla="*/ 2439840 h 6654621"/>
              <a:gd name="connsiteX3556" fmla="*/ 9385029 w 11979625"/>
              <a:gd name="connsiteY3556" fmla="*/ 2431852 h 6654621"/>
              <a:gd name="connsiteX3557" fmla="*/ 9797331 w 11979625"/>
              <a:gd name="connsiteY3557" fmla="*/ 2420850 h 6654621"/>
              <a:gd name="connsiteX3558" fmla="*/ 9801324 w 11979625"/>
              <a:gd name="connsiteY3558" fmla="*/ 2424844 h 6654621"/>
              <a:gd name="connsiteX3559" fmla="*/ 9797331 w 11979625"/>
              <a:gd name="connsiteY3559" fmla="*/ 2428838 h 6654621"/>
              <a:gd name="connsiteX3560" fmla="*/ 9793337 w 11979625"/>
              <a:gd name="connsiteY3560" fmla="*/ 2424844 h 6654621"/>
              <a:gd name="connsiteX3561" fmla="*/ 9797331 w 11979625"/>
              <a:gd name="connsiteY3561" fmla="*/ 2420850 h 6654621"/>
              <a:gd name="connsiteX3562" fmla="*/ 264664 w 11979625"/>
              <a:gd name="connsiteY3562" fmla="*/ 2414881 h 6654621"/>
              <a:gd name="connsiteX3563" fmla="*/ 275646 w 11979625"/>
              <a:gd name="connsiteY3563" fmla="*/ 2426864 h 6654621"/>
              <a:gd name="connsiteX3564" fmla="*/ 264664 w 11979625"/>
              <a:gd name="connsiteY3564" fmla="*/ 2437847 h 6654621"/>
              <a:gd name="connsiteX3565" fmla="*/ 253683 w 11979625"/>
              <a:gd name="connsiteY3565" fmla="*/ 2426864 h 6654621"/>
              <a:gd name="connsiteX3566" fmla="*/ 264664 w 11979625"/>
              <a:gd name="connsiteY3566" fmla="*/ 2414881 h 6654621"/>
              <a:gd name="connsiteX3567" fmla="*/ 8736130 w 11979625"/>
              <a:gd name="connsiteY3567" fmla="*/ 2409884 h 6654621"/>
              <a:gd name="connsiteX3568" fmla="*/ 8744117 w 11979625"/>
              <a:gd name="connsiteY3568" fmla="*/ 2417873 h 6654621"/>
              <a:gd name="connsiteX3569" fmla="*/ 8736130 w 11979625"/>
              <a:gd name="connsiteY3569" fmla="*/ 2425861 h 6654621"/>
              <a:gd name="connsiteX3570" fmla="*/ 8728144 w 11979625"/>
              <a:gd name="connsiteY3570" fmla="*/ 2417873 h 6654621"/>
              <a:gd name="connsiteX3571" fmla="*/ 8736130 w 11979625"/>
              <a:gd name="connsiteY3571" fmla="*/ 2409884 h 6654621"/>
              <a:gd name="connsiteX3572" fmla="*/ 9893168 w 11979625"/>
              <a:gd name="connsiteY3572" fmla="*/ 2404875 h 6654621"/>
              <a:gd name="connsiteX3573" fmla="*/ 9908143 w 11979625"/>
              <a:gd name="connsiteY3573" fmla="*/ 2419852 h 6654621"/>
              <a:gd name="connsiteX3574" fmla="*/ 9893168 w 11979625"/>
              <a:gd name="connsiteY3574" fmla="*/ 2434830 h 6654621"/>
              <a:gd name="connsiteX3575" fmla="*/ 9878193 w 11979625"/>
              <a:gd name="connsiteY3575" fmla="*/ 2419852 h 6654621"/>
              <a:gd name="connsiteX3576" fmla="*/ 9893168 w 11979625"/>
              <a:gd name="connsiteY3576" fmla="*/ 2404875 h 6654621"/>
              <a:gd name="connsiteX3577" fmla="*/ 1903874 w 11979625"/>
              <a:gd name="connsiteY3577" fmla="*/ 2401900 h 6654621"/>
              <a:gd name="connsiteX3578" fmla="*/ 1924841 w 11979625"/>
              <a:gd name="connsiteY3578" fmla="*/ 2422870 h 6654621"/>
              <a:gd name="connsiteX3579" fmla="*/ 1903874 w 11979625"/>
              <a:gd name="connsiteY3579" fmla="*/ 2443839 h 6654621"/>
              <a:gd name="connsiteX3580" fmla="*/ 1882910 w 11979625"/>
              <a:gd name="connsiteY3580" fmla="*/ 2422870 h 6654621"/>
              <a:gd name="connsiteX3581" fmla="*/ 1903874 w 11979625"/>
              <a:gd name="connsiteY3581" fmla="*/ 2401900 h 6654621"/>
              <a:gd name="connsiteX3582" fmla="*/ 11013266 w 11979625"/>
              <a:gd name="connsiteY3582" fmla="*/ 2400847 h 6654621"/>
              <a:gd name="connsiteX3583" fmla="*/ 11021253 w 11979625"/>
              <a:gd name="connsiteY3583" fmla="*/ 2408834 h 6654621"/>
              <a:gd name="connsiteX3584" fmla="*/ 11013266 w 11979625"/>
              <a:gd name="connsiteY3584" fmla="*/ 2416821 h 6654621"/>
              <a:gd name="connsiteX3585" fmla="*/ 11005280 w 11979625"/>
              <a:gd name="connsiteY3585" fmla="*/ 2408834 h 6654621"/>
              <a:gd name="connsiteX3586" fmla="*/ 11013266 w 11979625"/>
              <a:gd name="connsiteY3586" fmla="*/ 2400847 h 6654621"/>
              <a:gd name="connsiteX3587" fmla="*/ 9557738 w 11979625"/>
              <a:gd name="connsiteY3587" fmla="*/ 2382877 h 6654621"/>
              <a:gd name="connsiteX3588" fmla="*/ 9564726 w 11979625"/>
              <a:gd name="connsiteY3588" fmla="*/ 2389866 h 6654621"/>
              <a:gd name="connsiteX3589" fmla="*/ 9557738 w 11979625"/>
              <a:gd name="connsiteY3589" fmla="*/ 2396854 h 6654621"/>
              <a:gd name="connsiteX3590" fmla="*/ 9550750 w 11979625"/>
              <a:gd name="connsiteY3590" fmla="*/ 2389866 h 6654621"/>
              <a:gd name="connsiteX3591" fmla="*/ 9557738 w 11979625"/>
              <a:gd name="connsiteY3591" fmla="*/ 2382877 h 6654621"/>
              <a:gd name="connsiteX3592" fmla="*/ 6795426 w 11979625"/>
              <a:gd name="connsiteY3592" fmla="*/ 2381877 h 6654621"/>
              <a:gd name="connsiteX3593" fmla="*/ 6802414 w 11979625"/>
              <a:gd name="connsiteY3593" fmla="*/ 2388866 h 6654621"/>
              <a:gd name="connsiteX3594" fmla="*/ 6795426 w 11979625"/>
              <a:gd name="connsiteY3594" fmla="*/ 2395854 h 6654621"/>
              <a:gd name="connsiteX3595" fmla="*/ 6788437 w 11979625"/>
              <a:gd name="connsiteY3595" fmla="*/ 2388866 h 6654621"/>
              <a:gd name="connsiteX3596" fmla="*/ 6795426 w 11979625"/>
              <a:gd name="connsiteY3596" fmla="*/ 2381877 h 6654621"/>
              <a:gd name="connsiteX3597" fmla="*/ 7255644 w 11979625"/>
              <a:gd name="connsiteY3597" fmla="*/ 2378931 h 6654621"/>
              <a:gd name="connsiteX3598" fmla="*/ 7265627 w 11979625"/>
              <a:gd name="connsiteY3598" fmla="*/ 2388916 h 6654621"/>
              <a:gd name="connsiteX3599" fmla="*/ 7255644 w 11979625"/>
              <a:gd name="connsiteY3599" fmla="*/ 2398902 h 6654621"/>
              <a:gd name="connsiteX3600" fmla="*/ 7245661 w 11979625"/>
              <a:gd name="connsiteY3600" fmla="*/ 2388916 h 6654621"/>
              <a:gd name="connsiteX3601" fmla="*/ 7255644 w 11979625"/>
              <a:gd name="connsiteY3601" fmla="*/ 2378931 h 6654621"/>
              <a:gd name="connsiteX3602" fmla="*/ 10561034 w 11979625"/>
              <a:gd name="connsiteY3602" fmla="*/ 2376888 h 6654621"/>
              <a:gd name="connsiteX3603" fmla="*/ 10567024 w 11979625"/>
              <a:gd name="connsiteY3603" fmla="*/ 2382878 h 6654621"/>
              <a:gd name="connsiteX3604" fmla="*/ 10561034 w 11979625"/>
              <a:gd name="connsiteY3604" fmla="*/ 2388867 h 6654621"/>
              <a:gd name="connsiteX3605" fmla="*/ 10555045 w 11979625"/>
              <a:gd name="connsiteY3605" fmla="*/ 2382878 h 6654621"/>
              <a:gd name="connsiteX3606" fmla="*/ 10561034 w 11979625"/>
              <a:gd name="connsiteY3606" fmla="*/ 2376888 h 6654621"/>
              <a:gd name="connsiteX3607" fmla="*/ 9288195 w 11979625"/>
              <a:gd name="connsiteY3607" fmla="*/ 2374936 h 6654621"/>
              <a:gd name="connsiteX3608" fmla="*/ 9292188 w 11979625"/>
              <a:gd name="connsiteY3608" fmla="*/ 2378929 h 6654621"/>
              <a:gd name="connsiteX3609" fmla="*/ 9288195 w 11979625"/>
              <a:gd name="connsiteY3609" fmla="*/ 2382925 h 6654621"/>
              <a:gd name="connsiteX3610" fmla="*/ 9284201 w 11979625"/>
              <a:gd name="connsiteY3610" fmla="*/ 2378929 h 6654621"/>
              <a:gd name="connsiteX3611" fmla="*/ 9288195 w 11979625"/>
              <a:gd name="connsiteY3611" fmla="*/ 2374936 h 6654621"/>
              <a:gd name="connsiteX3612" fmla="*/ 9003677 w 11979625"/>
              <a:gd name="connsiteY3612" fmla="*/ 2365949 h 6654621"/>
              <a:gd name="connsiteX3613" fmla="*/ 9008668 w 11979625"/>
              <a:gd name="connsiteY3613" fmla="*/ 2370942 h 6654621"/>
              <a:gd name="connsiteX3614" fmla="*/ 9003677 w 11979625"/>
              <a:gd name="connsiteY3614" fmla="*/ 2375934 h 6654621"/>
              <a:gd name="connsiteX3615" fmla="*/ 8998685 w 11979625"/>
              <a:gd name="connsiteY3615" fmla="*/ 2370942 h 6654621"/>
              <a:gd name="connsiteX3616" fmla="*/ 9003677 w 11979625"/>
              <a:gd name="connsiteY3616" fmla="*/ 2365949 h 6654621"/>
              <a:gd name="connsiteX3617" fmla="*/ 6103601 w 11979625"/>
              <a:gd name="connsiteY3617" fmla="*/ 2358960 h 6654621"/>
              <a:gd name="connsiteX3618" fmla="*/ 6131553 w 11979625"/>
              <a:gd name="connsiteY3618" fmla="*/ 2386919 h 6654621"/>
              <a:gd name="connsiteX3619" fmla="*/ 6103601 w 11979625"/>
              <a:gd name="connsiteY3619" fmla="*/ 2414879 h 6654621"/>
              <a:gd name="connsiteX3620" fmla="*/ 6075647 w 11979625"/>
              <a:gd name="connsiteY3620" fmla="*/ 2386919 h 6654621"/>
              <a:gd name="connsiteX3621" fmla="*/ 6103601 w 11979625"/>
              <a:gd name="connsiteY3621" fmla="*/ 2358960 h 6654621"/>
              <a:gd name="connsiteX3622" fmla="*/ 8137149 w 11979625"/>
              <a:gd name="connsiteY3622" fmla="*/ 2356963 h 6654621"/>
              <a:gd name="connsiteX3623" fmla="*/ 8146133 w 11979625"/>
              <a:gd name="connsiteY3623" fmla="*/ 2365949 h 6654621"/>
              <a:gd name="connsiteX3624" fmla="*/ 8137149 w 11979625"/>
              <a:gd name="connsiteY3624" fmla="*/ 2374935 h 6654621"/>
              <a:gd name="connsiteX3625" fmla="*/ 8128164 w 11979625"/>
              <a:gd name="connsiteY3625" fmla="*/ 2365949 h 6654621"/>
              <a:gd name="connsiteX3626" fmla="*/ 8137149 w 11979625"/>
              <a:gd name="connsiteY3626" fmla="*/ 2356963 h 6654621"/>
              <a:gd name="connsiteX3627" fmla="*/ 5208154 w 11979625"/>
              <a:gd name="connsiteY3627" fmla="*/ 2350945 h 6654621"/>
              <a:gd name="connsiteX3628" fmla="*/ 5223128 w 11979625"/>
              <a:gd name="connsiteY3628" fmla="*/ 2365921 h 6654621"/>
              <a:gd name="connsiteX3629" fmla="*/ 5208154 w 11979625"/>
              <a:gd name="connsiteY3629" fmla="*/ 2380898 h 6654621"/>
              <a:gd name="connsiteX3630" fmla="*/ 5193175 w 11979625"/>
              <a:gd name="connsiteY3630" fmla="*/ 2365921 h 6654621"/>
              <a:gd name="connsiteX3631" fmla="*/ 5208154 w 11979625"/>
              <a:gd name="connsiteY3631" fmla="*/ 2350945 h 6654621"/>
              <a:gd name="connsiteX3632" fmla="*/ 7579096 w 11979625"/>
              <a:gd name="connsiteY3632" fmla="*/ 2345978 h 6654621"/>
              <a:gd name="connsiteX3633" fmla="*/ 7597065 w 11979625"/>
              <a:gd name="connsiteY3633" fmla="*/ 2363951 h 6654621"/>
              <a:gd name="connsiteX3634" fmla="*/ 7579096 w 11979625"/>
              <a:gd name="connsiteY3634" fmla="*/ 2381924 h 6654621"/>
              <a:gd name="connsiteX3635" fmla="*/ 7561126 w 11979625"/>
              <a:gd name="connsiteY3635" fmla="*/ 2363951 h 6654621"/>
              <a:gd name="connsiteX3636" fmla="*/ 7579096 w 11979625"/>
              <a:gd name="connsiteY3636" fmla="*/ 2345978 h 6654621"/>
              <a:gd name="connsiteX3637" fmla="*/ 9667551 w 11979625"/>
              <a:gd name="connsiteY3637" fmla="*/ 2329986 h 6654621"/>
              <a:gd name="connsiteX3638" fmla="*/ 9703490 w 11979625"/>
              <a:gd name="connsiteY3638" fmla="*/ 2361936 h 6654621"/>
              <a:gd name="connsiteX3639" fmla="*/ 9631611 w 11979625"/>
              <a:gd name="connsiteY3639" fmla="*/ 2361936 h 6654621"/>
              <a:gd name="connsiteX3640" fmla="*/ 9667551 w 11979625"/>
              <a:gd name="connsiteY3640" fmla="*/ 2329986 h 6654621"/>
              <a:gd name="connsiteX3641" fmla="*/ 2716397 w 11979625"/>
              <a:gd name="connsiteY3641" fmla="*/ 2316996 h 6654621"/>
              <a:gd name="connsiteX3642" fmla="*/ 2731371 w 11979625"/>
              <a:gd name="connsiteY3642" fmla="*/ 2331970 h 6654621"/>
              <a:gd name="connsiteX3643" fmla="*/ 2716397 w 11979625"/>
              <a:gd name="connsiteY3643" fmla="*/ 2346946 h 6654621"/>
              <a:gd name="connsiteX3644" fmla="*/ 2701425 w 11979625"/>
              <a:gd name="connsiteY3644" fmla="*/ 2331970 h 6654621"/>
              <a:gd name="connsiteX3645" fmla="*/ 2716397 w 11979625"/>
              <a:gd name="connsiteY3645" fmla="*/ 2316996 h 6654621"/>
              <a:gd name="connsiteX3646" fmla="*/ 8863915 w 11979625"/>
              <a:gd name="connsiteY3646" fmla="*/ 2311032 h 6654621"/>
              <a:gd name="connsiteX3647" fmla="*/ 8875894 w 11979625"/>
              <a:gd name="connsiteY3647" fmla="*/ 2323015 h 6654621"/>
              <a:gd name="connsiteX3648" fmla="*/ 8863915 w 11979625"/>
              <a:gd name="connsiteY3648" fmla="*/ 2334996 h 6654621"/>
              <a:gd name="connsiteX3649" fmla="*/ 8851935 w 11979625"/>
              <a:gd name="connsiteY3649" fmla="*/ 2323015 h 6654621"/>
              <a:gd name="connsiteX3650" fmla="*/ 8863915 w 11979625"/>
              <a:gd name="connsiteY3650" fmla="*/ 2311032 h 6654621"/>
              <a:gd name="connsiteX3651" fmla="*/ 2522900 w 11979625"/>
              <a:gd name="connsiteY3651" fmla="*/ 2299065 h 6654621"/>
              <a:gd name="connsiteX3652" fmla="*/ 2527892 w 11979625"/>
              <a:gd name="connsiteY3652" fmla="*/ 2304064 h 6654621"/>
              <a:gd name="connsiteX3653" fmla="*/ 2522900 w 11979625"/>
              <a:gd name="connsiteY3653" fmla="*/ 2309056 h 6654621"/>
              <a:gd name="connsiteX3654" fmla="*/ 2517907 w 11979625"/>
              <a:gd name="connsiteY3654" fmla="*/ 2304064 h 6654621"/>
              <a:gd name="connsiteX3655" fmla="*/ 2522900 w 11979625"/>
              <a:gd name="connsiteY3655" fmla="*/ 2299065 h 6654621"/>
              <a:gd name="connsiteX3656" fmla="*/ 4762913 w 11979625"/>
              <a:gd name="connsiteY3656" fmla="*/ 2295062 h 6654621"/>
              <a:gd name="connsiteX3657" fmla="*/ 4773896 w 11979625"/>
              <a:gd name="connsiteY3657" fmla="*/ 2306052 h 6654621"/>
              <a:gd name="connsiteX3658" fmla="*/ 4762913 w 11979625"/>
              <a:gd name="connsiteY3658" fmla="*/ 2317031 h 6654621"/>
              <a:gd name="connsiteX3659" fmla="*/ 4751911 w 11979625"/>
              <a:gd name="connsiteY3659" fmla="*/ 2306052 h 6654621"/>
              <a:gd name="connsiteX3660" fmla="*/ 4762913 w 11979625"/>
              <a:gd name="connsiteY3660" fmla="*/ 2295062 h 6654621"/>
              <a:gd name="connsiteX3661" fmla="*/ 11528391 w 11979625"/>
              <a:gd name="connsiteY3661" fmla="*/ 2295043 h 6654621"/>
              <a:gd name="connsiteX3662" fmla="*/ 11541369 w 11979625"/>
              <a:gd name="connsiteY3662" fmla="*/ 2308028 h 6654621"/>
              <a:gd name="connsiteX3663" fmla="*/ 11528391 w 11979625"/>
              <a:gd name="connsiteY3663" fmla="*/ 2321003 h 6654621"/>
              <a:gd name="connsiteX3664" fmla="*/ 11515413 w 11979625"/>
              <a:gd name="connsiteY3664" fmla="*/ 2308028 h 6654621"/>
              <a:gd name="connsiteX3665" fmla="*/ 11528391 w 11979625"/>
              <a:gd name="connsiteY3665" fmla="*/ 2295043 h 6654621"/>
              <a:gd name="connsiteX3666" fmla="*/ 11411591 w 11979625"/>
              <a:gd name="connsiteY3666" fmla="*/ 2294027 h 6654621"/>
              <a:gd name="connsiteX3667" fmla="*/ 11416582 w 11979625"/>
              <a:gd name="connsiteY3667" fmla="*/ 2299019 h 6654621"/>
              <a:gd name="connsiteX3668" fmla="*/ 11411591 w 11979625"/>
              <a:gd name="connsiteY3668" fmla="*/ 2304010 h 6654621"/>
              <a:gd name="connsiteX3669" fmla="*/ 11406599 w 11979625"/>
              <a:gd name="connsiteY3669" fmla="*/ 2299019 h 6654621"/>
              <a:gd name="connsiteX3670" fmla="*/ 11411591 w 11979625"/>
              <a:gd name="connsiteY3670" fmla="*/ 2294027 h 6654621"/>
              <a:gd name="connsiteX3671" fmla="*/ 4610185 w 11979625"/>
              <a:gd name="connsiteY3671" fmla="*/ 2288079 h 6654621"/>
              <a:gd name="connsiteX3672" fmla="*/ 4617176 w 11979625"/>
              <a:gd name="connsiteY3672" fmla="*/ 2295062 h 6654621"/>
              <a:gd name="connsiteX3673" fmla="*/ 4610185 w 11979625"/>
              <a:gd name="connsiteY3673" fmla="*/ 2302073 h 6654621"/>
              <a:gd name="connsiteX3674" fmla="*/ 4603199 w 11979625"/>
              <a:gd name="connsiteY3674" fmla="*/ 2295062 h 6654621"/>
              <a:gd name="connsiteX3675" fmla="*/ 4610185 w 11979625"/>
              <a:gd name="connsiteY3675" fmla="*/ 2288079 h 6654621"/>
              <a:gd name="connsiteX3676" fmla="*/ 5850040 w 11979625"/>
              <a:gd name="connsiteY3676" fmla="*/ 2288075 h 6654621"/>
              <a:gd name="connsiteX3677" fmla="*/ 5872000 w 11979625"/>
              <a:gd name="connsiteY3677" fmla="*/ 2310037 h 6654621"/>
              <a:gd name="connsiteX3678" fmla="*/ 5850040 w 11979625"/>
              <a:gd name="connsiteY3678" fmla="*/ 2332000 h 6654621"/>
              <a:gd name="connsiteX3679" fmla="*/ 5828077 w 11979625"/>
              <a:gd name="connsiteY3679" fmla="*/ 2310037 h 6654621"/>
              <a:gd name="connsiteX3680" fmla="*/ 5850040 w 11979625"/>
              <a:gd name="connsiteY3680" fmla="*/ 2288075 h 6654621"/>
              <a:gd name="connsiteX3681" fmla="*/ 9515808 w 11979625"/>
              <a:gd name="connsiteY3681" fmla="*/ 2258107 h 6654621"/>
              <a:gd name="connsiteX3682" fmla="*/ 9517805 w 11979625"/>
              <a:gd name="connsiteY3682" fmla="*/ 2260106 h 6654621"/>
              <a:gd name="connsiteX3683" fmla="*/ 9515808 w 11979625"/>
              <a:gd name="connsiteY3683" fmla="*/ 2262099 h 6654621"/>
              <a:gd name="connsiteX3684" fmla="*/ 9513811 w 11979625"/>
              <a:gd name="connsiteY3684" fmla="*/ 2260106 h 6654621"/>
              <a:gd name="connsiteX3685" fmla="*/ 9515808 w 11979625"/>
              <a:gd name="connsiteY3685" fmla="*/ 2258107 h 6654621"/>
              <a:gd name="connsiteX3686" fmla="*/ 2994096 w 11979625"/>
              <a:gd name="connsiteY3686" fmla="*/ 2257134 h 6654621"/>
              <a:gd name="connsiteX3687" fmla="*/ 3005080 w 11979625"/>
              <a:gd name="connsiteY3687" fmla="*/ 2268118 h 6654621"/>
              <a:gd name="connsiteX3688" fmla="*/ 2994096 w 11979625"/>
              <a:gd name="connsiteY3688" fmla="*/ 2279112 h 6654621"/>
              <a:gd name="connsiteX3689" fmla="*/ 2983111 w 11979625"/>
              <a:gd name="connsiteY3689" fmla="*/ 2268118 h 6654621"/>
              <a:gd name="connsiteX3690" fmla="*/ 2994096 w 11979625"/>
              <a:gd name="connsiteY3690" fmla="*/ 2257134 h 6654621"/>
              <a:gd name="connsiteX3691" fmla="*/ 1940828 w 11979625"/>
              <a:gd name="connsiteY3691" fmla="*/ 2249151 h 6654621"/>
              <a:gd name="connsiteX3692" fmla="*/ 1946817 w 11979625"/>
              <a:gd name="connsiteY3692" fmla="*/ 2255140 h 6654621"/>
              <a:gd name="connsiteX3693" fmla="*/ 1940828 w 11979625"/>
              <a:gd name="connsiteY3693" fmla="*/ 2261125 h 6654621"/>
              <a:gd name="connsiteX3694" fmla="*/ 1934838 w 11979625"/>
              <a:gd name="connsiteY3694" fmla="*/ 2255140 h 6654621"/>
              <a:gd name="connsiteX3695" fmla="*/ 1940828 w 11979625"/>
              <a:gd name="connsiteY3695" fmla="*/ 2249151 h 6654621"/>
              <a:gd name="connsiteX3696" fmla="*/ 8799025 w 11979625"/>
              <a:gd name="connsiteY3696" fmla="*/ 2245156 h 6654621"/>
              <a:gd name="connsiteX3697" fmla="*/ 8805015 w 11979625"/>
              <a:gd name="connsiteY3697" fmla="*/ 2251144 h 6654621"/>
              <a:gd name="connsiteX3698" fmla="*/ 8799025 w 11979625"/>
              <a:gd name="connsiteY3698" fmla="*/ 2257131 h 6654621"/>
              <a:gd name="connsiteX3699" fmla="*/ 8793035 w 11979625"/>
              <a:gd name="connsiteY3699" fmla="*/ 2251144 h 6654621"/>
              <a:gd name="connsiteX3700" fmla="*/ 8799025 w 11979625"/>
              <a:gd name="connsiteY3700" fmla="*/ 2245156 h 6654621"/>
              <a:gd name="connsiteX3701" fmla="*/ 5340943 w 11979625"/>
              <a:gd name="connsiteY3701" fmla="*/ 2243171 h 6654621"/>
              <a:gd name="connsiteX3702" fmla="*/ 5346934 w 11979625"/>
              <a:gd name="connsiteY3702" fmla="*/ 2249152 h 6654621"/>
              <a:gd name="connsiteX3703" fmla="*/ 5340943 w 11979625"/>
              <a:gd name="connsiteY3703" fmla="*/ 2255140 h 6654621"/>
              <a:gd name="connsiteX3704" fmla="*/ 5334957 w 11979625"/>
              <a:gd name="connsiteY3704" fmla="*/ 2249152 h 6654621"/>
              <a:gd name="connsiteX3705" fmla="*/ 5340943 w 11979625"/>
              <a:gd name="connsiteY3705" fmla="*/ 2243171 h 6654621"/>
              <a:gd name="connsiteX3706" fmla="*/ 11542367 w 11979625"/>
              <a:gd name="connsiteY3706" fmla="*/ 2231153 h 6654621"/>
              <a:gd name="connsiteX3707" fmla="*/ 11546361 w 11979625"/>
              <a:gd name="connsiteY3707" fmla="*/ 2235143 h 6654621"/>
              <a:gd name="connsiteX3708" fmla="*/ 11542367 w 11979625"/>
              <a:gd name="connsiteY3708" fmla="*/ 2239137 h 6654621"/>
              <a:gd name="connsiteX3709" fmla="*/ 11538375 w 11979625"/>
              <a:gd name="connsiteY3709" fmla="*/ 2235143 h 6654621"/>
              <a:gd name="connsiteX3710" fmla="*/ 11542367 w 11979625"/>
              <a:gd name="connsiteY3710" fmla="*/ 2231153 h 6654621"/>
              <a:gd name="connsiteX3711" fmla="*/ 9726450 w 11979625"/>
              <a:gd name="connsiteY3711" fmla="*/ 2230173 h 6654621"/>
              <a:gd name="connsiteX3712" fmla="*/ 9744420 w 11979625"/>
              <a:gd name="connsiteY3712" fmla="*/ 2248132 h 6654621"/>
              <a:gd name="connsiteX3713" fmla="*/ 9726450 w 11979625"/>
              <a:gd name="connsiteY3713" fmla="*/ 2266094 h 6654621"/>
              <a:gd name="connsiteX3714" fmla="*/ 9708481 w 11979625"/>
              <a:gd name="connsiteY3714" fmla="*/ 2248132 h 6654621"/>
              <a:gd name="connsiteX3715" fmla="*/ 9726450 w 11979625"/>
              <a:gd name="connsiteY3715" fmla="*/ 2230173 h 6654621"/>
              <a:gd name="connsiteX3716" fmla="*/ 3677879 w 11979625"/>
              <a:gd name="connsiteY3716" fmla="*/ 2225195 h 6654621"/>
              <a:gd name="connsiteX3717" fmla="*/ 3692857 w 11979625"/>
              <a:gd name="connsiteY3717" fmla="*/ 2240173 h 6654621"/>
              <a:gd name="connsiteX3718" fmla="*/ 3677879 w 11979625"/>
              <a:gd name="connsiteY3718" fmla="*/ 2255136 h 6654621"/>
              <a:gd name="connsiteX3719" fmla="*/ 3662903 w 11979625"/>
              <a:gd name="connsiteY3719" fmla="*/ 2240173 h 6654621"/>
              <a:gd name="connsiteX3720" fmla="*/ 3677879 w 11979625"/>
              <a:gd name="connsiteY3720" fmla="*/ 2225195 h 6654621"/>
              <a:gd name="connsiteX3721" fmla="*/ 2604744 w 11979625"/>
              <a:gd name="connsiteY3721" fmla="*/ 2215211 h 6654621"/>
              <a:gd name="connsiteX3722" fmla="*/ 2610737 w 11979625"/>
              <a:gd name="connsiteY3722" fmla="*/ 2221194 h 6654621"/>
              <a:gd name="connsiteX3723" fmla="*/ 2604744 w 11979625"/>
              <a:gd name="connsiteY3723" fmla="*/ 2227190 h 6654621"/>
              <a:gd name="connsiteX3724" fmla="*/ 2598750 w 11979625"/>
              <a:gd name="connsiteY3724" fmla="*/ 2221194 h 6654621"/>
              <a:gd name="connsiteX3725" fmla="*/ 2604744 w 11979625"/>
              <a:gd name="connsiteY3725" fmla="*/ 2215211 h 6654621"/>
              <a:gd name="connsiteX3726" fmla="*/ 10130764 w 11979625"/>
              <a:gd name="connsiteY3726" fmla="*/ 2208200 h 6654621"/>
              <a:gd name="connsiteX3727" fmla="*/ 10143742 w 11979625"/>
              <a:gd name="connsiteY3727" fmla="*/ 2221174 h 6654621"/>
              <a:gd name="connsiteX3728" fmla="*/ 10130764 w 11979625"/>
              <a:gd name="connsiteY3728" fmla="*/ 2234163 h 6654621"/>
              <a:gd name="connsiteX3729" fmla="*/ 10117786 w 11979625"/>
              <a:gd name="connsiteY3729" fmla="*/ 2221174 h 6654621"/>
              <a:gd name="connsiteX3730" fmla="*/ 10130764 w 11979625"/>
              <a:gd name="connsiteY3730" fmla="*/ 2208200 h 6654621"/>
              <a:gd name="connsiteX3731" fmla="*/ 6251349 w 11979625"/>
              <a:gd name="connsiteY3731" fmla="*/ 2205220 h 6654621"/>
              <a:gd name="connsiteX3732" fmla="*/ 6288287 w 11979625"/>
              <a:gd name="connsiteY3732" fmla="*/ 2242164 h 6654621"/>
              <a:gd name="connsiteX3733" fmla="*/ 6251349 w 11979625"/>
              <a:gd name="connsiteY3733" fmla="*/ 2279105 h 6654621"/>
              <a:gd name="connsiteX3734" fmla="*/ 6214412 w 11979625"/>
              <a:gd name="connsiteY3734" fmla="*/ 2242164 h 6654621"/>
              <a:gd name="connsiteX3735" fmla="*/ 6251349 w 11979625"/>
              <a:gd name="connsiteY3735" fmla="*/ 2205220 h 6654621"/>
              <a:gd name="connsiteX3736" fmla="*/ 4172911 w 11979625"/>
              <a:gd name="connsiteY3736" fmla="*/ 2204220 h 6654621"/>
              <a:gd name="connsiteX3737" fmla="*/ 4176907 w 11979625"/>
              <a:gd name="connsiteY3737" fmla="*/ 2208218 h 6654621"/>
              <a:gd name="connsiteX3738" fmla="*/ 4172911 w 11979625"/>
              <a:gd name="connsiteY3738" fmla="*/ 2212207 h 6654621"/>
              <a:gd name="connsiteX3739" fmla="*/ 4168918 w 11979625"/>
              <a:gd name="connsiteY3739" fmla="*/ 2208218 h 6654621"/>
              <a:gd name="connsiteX3740" fmla="*/ 4172911 w 11979625"/>
              <a:gd name="connsiteY3740" fmla="*/ 2204220 h 6654621"/>
              <a:gd name="connsiteX3741" fmla="*/ 8675236 w 11979625"/>
              <a:gd name="connsiteY3741" fmla="*/ 2200187 h 6654621"/>
              <a:gd name="connsiteX3742" fmla="*/ 8698197 w 11979625"/>
              <a:gd name="connsiteY3742" fmla="*/ 2223150 h 6654621"/>
              <a:gd name="connsiteX3743" fmla="*/ 8675236 w 11979625"/>
              <a:gd name="connsiteY3743" fmla="*/ 2246110 h 6654621"/>
              <a:gd name="connsiteX3744" fmla="*/ 8652275 w 11979625"/>
              <a:gd name="connsiteY3744" fmla="*/ 2223150 h 6654621"/>
              <a:gd name="connsiteX3745" fmla="*/ 8675236 w 11979625"/>
              <a:gd name="connsiteY3745" fmla="*/ 2200187 h 6654621"/>
              <a:gd name="connsiteX3746" fmla="*/ 8981715 w 11979625"/>
              <a:gd name="connsiteY3746" fmla="*/ 2195229 h 6654621"/>
              <a:gd name="connsiteX3747" fmla="*/ 8992696 w 11979625"/>
              <a:gd name="connsiteY3747" fmla="*/ 2206219 h 6654621"/>
              <a:gd name="connsiteX3748" fmla="*/ 8981715 w 11979625"/>
              <a:gd name="connsiteY3748" fmla="*/ 2217202 h 6654621"/>
              <a:gd name="connsiteX3749" fmla="*/ 8970733 w 11979625"/>
              <a:gd name="connsiteY3749" fmla="*/ 2206219 h 6654621"/>
              <a:gd name="connsiteX3750" fmla="*/ 8981715 w 11979625"/>
              <a:gd name="connsiteY3750" fmla="*/ 2195229 h 6654621"/>
              <a:gd name="connsiteX3751" fmla="*/ 7716861 w 11979625"/>
              <a:gd name="connsiteY3751" fmla="*/ 2182224 h 6654621"/>
              <a:gd name="connsiteX3752" fmla="*/ 7759788 w 11979625"/>
              <a:gd name="connsiteY3752" fmla="*/ 2225163 h 6654621"/>
              <a:gd name="connsiteX3753" fmla="*/ 7716861 w 11979625"/>
              <a:gd name="connsiteY3753" fmla="*/ 2268085 h 6654621"/>
              <a:gd name="connsiteX3754" fmla="*/ 7673934 w 11979625"/>
              <a:gd name="connsiteY3754" fmla="*/ 2225163 h 6654621"/>
              <a:gd name="connsiteX3755" fmla="*/ 7716861 w 11979625"/>
              <a:gd name="connsiteY3755" fmla="*/ 2182224 h 6654621"/>
              <a:gd name="connsiteX3756" fmla="*/ 4376546 w 11979625"/>
              <a:gd name="connsiteY3756" fmla="*/ 2178228 h 6654621"/>
              <a:gd name="connsiteX3757" fmla="*/ 4398509 w 11979625"/>
              <a:gd name="connsiteY3757" fmla="*/ 2200192 h 6654621"/>
              <a:gd name="connsiteX3758" fmla="*/ 4376546 w 11979625"/>
              <a:gd name="connsiteY3758" fmla="*/ 2222157 h 6654621"/>
              <a:gd name="connsiteX3759" fmla="*/ 4354586 w 11979625"/>
              <a:gd name="connsiteY3759" fmla="*/ 2200192 h 6654621"/>
              <a:gd name="connsiteX3760" fmla="*/ 4376546 w 11979625"/>
              <a:gd name="connsiteY3760" fmla="*/ 2178228 h 6654621"/>
              <a:gd name="connsiteX3761" fmla="*/ 7965439 w 11979625"/>
              <a:gd name="connsiteY3761" fmla="*/ 2173260 h 6654621"/>
              <a:gd name="connsiteX3762" fmla="*/ 7985406 w 11979625"/>
              <a:gd name="connsiteY3762" fmla="*/ 2193233 h 6654621"/>
              <a:gd name="connsiteX3763" fmla="*/ 7965439 w 11979625"/>
              <a:gd name="connsiteY3763" fmla="*/ 2213216 h 6654621"/>
              <a:gd name="connsiteX3764" fmla="*/ 7945473 w 11979625"/>
              <a:gd name="connsiteY3764" fmla="*/ 2193233 h 6654621"/>
              <a:gd name="connsiteX3765" fmla="*/ 7965439 w 11979625"/>
              <a:gd name="connsiteY3765" fmla="*/ 2173260 h 6654621"/>
              <a:gd name="connsiteX3766" fmla="*/ 10634908 w 11979625"/>
              <a:gd name="connsiteY3766" fmla="*/ 2172239 h 6654621"/>
              <a:gd name="connsiteX3767" fmla="*/ 10641896 w 11979625"/>
              <a:gd name="connsiteY3767" fmla="*/ 2179227 h 6654621"/>
              <a:gd name="connsiteX3768" fmla="*/ 10634908 w 11979625"/>
              <a:gd name="connsiteY3768" fmla="*/ 2186217 h 6654621"/>
              <a:gd name="connsiteX3769" fmla="*/ 10627919 w 11979625"/>
              <a:gd name="connsiteY3769" fmla="*/ 2179227 h 6654621"/>
              <a:gd name="connsiteX3770" fmla="*/ 10634908 w 11979625"/>
              <a:gd name="connsiteY3770" fmla="*/ 2172239 h 6654621"/>
              <a:gd name="connsiteX3771" fmla="*/ 3855617 w 11979625"/>
              <a:gd name="connsiteY3771" fmla="*/ 2164264 h 6654621"/>
              <a:gd name="connsiteX3772" fmla="*/ 3860609 w 11979625"/>
              <a:gd name="connsiteY3772" fmla="*/ 2169265 h 6654621"/>
              <a:gd name="connsiteX3773" fmla="*/ 3855617 w 11979625"/>
              <a:gd name="connsiteY3773" fmla="*/ 2174252 h 6654621"/>
              <a:gd name="connsiteX3774" fmla="*/ 3850626 w 11979625"/>
              <a:gd name="connsiteY3774" fmla="*/ 2169265 h 6654621"/>
              <a:gd name="connsiteX3775" fmla="*/ 3855617 w 11979625"/>
              <a:gd name="connsiteY3775" fmla="*/ 2164264 h 6654621"/>
              <a:gd name="connsiteX3776" fmla="*/ 325560 w 11979625"/>
              <a:gd name="connsiteY3776" fmla="*/ 2164264 h 6654621"/>
              <a:gd name="connsiteX3777" fmla="*/ 332549 w 11979625"/>
              <a:gd name="connsiteY3777" fmla="*/ 2171259 h 6654621"/>
              <a:gd name="connsiteX3778" fmla="*/ 325560 w 11979625"/>
              <a:gd name="connsiteY3778" fmla="*/ 2178248 h 6654621"/>
              <a:gd name="connsiteX3779" fmla="*/ 318572 w 11979625"/>
              <a:gd name="connsiteY3779" fmla="*/ 2171259 h 6654621"/>
              <a:gd name="connsiteX3780" fmla="*/ 325560 w 11979625"/>
              <a:gd name="connsiteY3780" fmla="*/ 2164264 h 6654621"/>
              <a:gd name="connsiteX3781" fmla="*/ 7787742 w 11979625"/>
              <a:gd name="connsiteY3781" fmla="*/ 2152269 h 6654621"/>
              <a:gd name="connsiteX3782" fmla="*/ 7795728 w 11979625"/>
              <a:gd name="connsiteY3782" fmla="*/ 2160262 h 6654621"/>
              <a:gd name="connsiteX3783" fmla="*/ 7787742 w 11979625"/>
              <a:gd name="connsiteY3783" fmla="*/ 2168268 h 6654621"/>
              <a:gd name="connsiteX3784" fmla="*/ 7779755 w 11979625"/>
              <a:gd name="connsiteY3784" fmla="*/ 2160262 h 6654621"/>
              <a:gd name="connsiteX3785" fmla="*/ 7787742 w 11979625"/>
              <a:gd name="connsiteY3785" fmla="*/ 2152269 h 6654621"/>
              <a:gd name="connsiteX3786" fmla="*/ 10669849 w 11979625"/>
              <a:gd name="connsiteY3786" fmla="*/ 2142292 h 6654621"/>
              <a:gd name="connsiteX3787" fmla="*/ 10671846 w 11979625"/>
              <a:gd name="connsiteY3787" fmla="*/ 2144287 h 6654621"/>
              <a:gd name="connsiteX3788" fmla="*/ 10669849 w 11979625"/>
              <a:gd name="connsiteY3788" fmla="*/ 2146282 h 6654621"/>
              <a:gd name="connsiteX3789" fmla="*/ 10667852 w 11979625"/>
              <a:gd name="connsiteY3789" fmla="*/ 2144287 h 6654621"/>
              <a:gd name="connsiteX3790" fmla="*/ 10669849 w 11979625"/>
              <a:gd name="connsiteY3790" fmla="*/ 2142292 h 6654621"/>
              <a:gd name="connsiteX3791" fmla="*/ 7081940 w 11979625"/>
              <a:gd name="connsiteY3791" fmla="*/ 2138314 h 6654621"/>
              <a:gd name="connsiteX3792" fmla="*/ 7083936 w 11979625"/>
              <a:gd name="connsiteY3792" fmla="*/ 2140308 h 6654621"/>
              <a:gd name="connsiteX3793" fmla="*/ 7081940 w 11979625"/>
              <a:gd name="connsiteY3793" fmla="*/ 2142303 h 6654621"/>
              <a:gd name="connsiteX3794" fmla="*/ 7079943 w 11979625"/>
              <a:gd name="connsiteY3794" fmla="*/ 2140308 h 6654621"/>
              <a:gd name="connsiteX3795" fmla="*/ 7081940 w 11979625"/>
              <a:gd name="connsiteY3795" fmla="*/ 2138314 h 6654621"/>
              <a:gd name="connsiteX3796" fmla="*/ 10001982 w 11979625"/>
              <a:gd name="connsiteY3796" fmla="*/ 2122346 h 6654621"/>
              <a:gd name="connsiteX3797" fmla="*/ 10011965 w 11979625"/>
              <a:gd name="connsiteY3797" fmla="*/ 2132318 h 6654621"/>
              <a:gd name="connsiteX3798" fmla="*/ 10001982 w 11979625"/>
              <a:gd name="connsiteY3798" fmla="*/ 2142292 h 6654621"/>
              <a:gd name="connsiteX3799" fmla="*/ 9991999 w 11979625"/>
              <a:gd name="connsiteY3799" fmla="*/ 2132318 h 6654621"/>
              <a:gd name="connsiteX3800" fmla="*/ 10001982 w 11979625"/>
              <a:gd name="connsiteY3800" fmla="*/ 2122346 h 6654621"/>
              <a:gd name="connsiteX3801" fmla="*/ 7109892 w 11979625"/>
              <a:gd name="connsiteY3801" fmla="*/ 2119336 h 6654621"/>
              <a:gd name="connsiteX3802" fmla="*/ 7137844 w 11979625"/>
              <a:gd name="connsiteY3802" fmla="*/ 2147274 h 6654621"/>
              <a:gd name="connsiteX3803" fmla="*/ 7109892 w 11979625"/>
              <a:gd name="connsiteY3803" fmla="*/ 2175230 h 6654621"/>
              <a:gd name="connsiteX3804" fmla="*/ 7081939 w 11979625"/>
              <a:gd name="connsiteY3804" fmla="*/ 2147274 h 6654621"/>
              <a:gd name="connsiteX3805" fmla="*/ 7109892 w 11979625"/>
              <a:gd name="connsiteY3805" fmla="*/ 2119336 h 6654621"/>
              <a:gd name="connsiteX3806" fmla="*/ 880510 w 11979625"/>
              <a:gd name="connsiteY3806" fmla="*/ 2119334 h 6654621"/>
              <a:gd name="connsiteX3807" fmla="*/ 894486 w 11979625"/>
              <a:gd name="connsiteY3807" fmla="*/ 2133306 h 6654621"/>
              <a:gd name="connsiteX3808" fmla="*/ 880510 w 11979625"/>
              <a:gd name="connsiteY3808" fmla="*/ 2147274 h 6654621"/>
              <a:gd name="connsiteX3809" fmla="*/ 866534 w 11979625"/>
              <a:gd name="connsiteY3809" fmla="*/ 2133306 h 6654621"/>
              <a:gd name="connsiteX3810" fmla="*/ 880510 w 11979625"/>
              <a:gd name="connsiteY3810" fmla="*/ 2119334 h 6654621"/>
              <a:gd name="connsiteX3811" fmla="*/ 9937092 w 11979625"/>
              <a:gd name="connsiteY3811" fmla="*/ 2118378 h 6654621"/>
              <a:gd name="connsiteX3812" fmla="*/ 9951068 w 11979625"/>
              <a:gd name="connsiteY3812" fmla="*/ 2122365 h 6654621"/>
              <a:gd name="connsiteX3813" fmla="*/ 9951068 w 11979625"/>
              <a:gd name="connsiteY3813" fmla="*/ 2174245 h 6654621"/>
              <a:gd name="connsiteX3814" fmla="*/ 9937092 w 11979625"/>
              <a:gd name="connsiteY3814" fmla="*/ 2178246 h 6654621"/>
              <a:gd name="connsiteX3815" fmla="*/ 9908141 w 11979625"/>
              <a:gd name="connsiteY3815" fmla="*/ 2148281 h 6654621"/>
              <a:gd name="connsiteX3816" fmla="*/ 9937092 w 11979625"/>
              <a:gd name="connsiteY3816" fmla="*/ 2118378 h 6654621"/>
              <a:gd name="connsiteX3817" fmla="*/ 7041009 w 11979625"/>
              <a:gd name="connsiteY3817" fmla="*/ 2114390 h 6654621"/>
              <a:gd name="connsiteX3818" fmla="*/ 7054985 w 11979625"/>
              <a:gd name="connsiteY3818" fmla="*/ 2128346 h 6654621"/>
              <a:gd name="connsiteX3819" fmla="*/ 7041009 w 11979625"/>
              <a:gd name="connsiteY3819" fmla="*/ 2142300 h 6654621"/>
              <a:gd name="connsiteX3820" fmla="*/ 7027033 w 11979625"/>
              <a:gd name="connsiteY3820" fmla="*/ 2128346 h 6654621"/>
              <a:gd name="connsiteX3821" fmla="*/ 7041009 w 11979625"/>
              <a:gd name="connsiteY3821" fmla="*/ 2114390 h 6654621"/>
              <a:gd name="connsiteX3822" fmla="*/ 5399842 w 11979625"/>
              <a:gd name="connsiteY3822" fmla="*/ 2113394 h 6654621"/>
              <a:gd name="connsiteX3823" fmla="*/ 5407828 w 11979625"/>
              <a:gd name="connsiteY3823" fmla="*/ 2121370 h 6654621"/>
              <a:gd name="connsiteX3824" fmla="*/ 5399842 w 11979625"/>
              <a:gd name="connsiteY3824" fmla="*/ 2129344 h 6654621"/>
              <a:gd name="connsiteX3825" fmla="*/ 5391857 w 11979625"/>
              <a:gd name="connsiteY3825" fmla="*/ 2121370 h 6654621"/>
              <a:gd name="connsiteX3826" fmla="*/ 5399842 w 11979625"/>
              <a:gd name="connsiteY3826" fmla="*/ 2113394 h 6654621"/>
              <a:gd name="connsiteX3827" fmla="*/ 5179223 w 11979625"/>
              <a:gd name="connsiteY3827" fmla="*/ 2105423 h 6654621"/>
              <a:gd name="connsiteX3828" fmla="*/ 5204184 w 11979625"/>
              <a:gd name="connsiteY3828" fmla="*/ 2130345 h 6654621"/>
              <a:gd name="connsiteX3829" fmla="*/ 5179223 w 11979625"/>
              <a:gd name="connsiteY3829" fmla="*/ 2155259 h 6654621"/>
              <a:gd name="connsiteX3830" fmla="*/ 5154252 w 11979625"/>
              <a:gd name="connsiteY3830" fmla="*/ 2130345 h 6654621"/>
              <a:gd name="connsiteX3831" fmla="*/ 5179223 w 11979625"/>
              <a:gd name="connsiteY3831" fmla="*/ 2105423 h 6654621"/>
              <a:gd name="connsiteX3832" fmla="*/ 2795418 w 11979625"/>
              <a:gd name="connsiteY3832" fmla="*/ 2104426 h 6654621"/>
              <a:gd name="connsiteX3833" fmla="*/ 2799413 w 11979625"/>
              <a:gd name="connsiteY3833" fmla="*/ 2108419 h 6654621"/>
              <a:gd name="connsiteX3834" fmla="*/ 2795418 w 11979625"/>
              <a:gd name="connsiteY3834" fmla="*/ 2112403 h 6654621"/>
              <a:gd name="connsiteX3835" fmla="*/ 2791425 w 11979625"/>
              <a:gd name="connsiteY3835" fmla="*/ 2108419 h 6654621"/>
              <a:gd name="connsiteX3836" fmla="*/ 2795418 w 11979625"/>
              <a:gd name="connsiteY3836" fmla="*/ 2104426 h 6654621"/>
              <a:gd name="connsiteX3837" fmla="*/ 995415 w 11979625"/>
              <a:gd name="connsiteY3837" fmla="*/ 2094455 h 6654621"/>
              <a:gd name="connsiteX3838" fmla="*/ 998410 w 11979625"/>
              <a:gd name="connsiteY3838" fmla="*/ 2097447 h 6654621"/>
              <a:gd name="connsiteX3839" fmla="*/ 995415 w 11979625"/>
              <a:gd name="connsiteY3839" fmla="*/ 2100436 h 6654621"/>
              <a:gd name="connsiteX3840" fmla="*/ 992420 w 11979625"/>
              <a:gd name="connsiteY3840" fmla="*/ 2097447 h 6654621"/>
              <a:gd name="connsiteX3841" fmla="*/ 995415 w 11979625"/>
              <a:gd name="connsiteY3841" fmla="*/ 2094455 h 6654621"/>
              <a:gd name="connsiteX3842" fmla="*/ 1071286 w 11979625"/>
              <a:gd name="connsiteY3842" fmla="*/ 2089472 h 6654621"/>
              <a:gd name="connsiteX3843" fmla="*/ 1080270 w 11979625"/>
              <a:gd name="connsiteY3843" fmla="*/ 2098443 h 6654621"/>
              <a:gd name="connsiteX3844" fmla="*/ 1071286 w 11979625"/>
              <a:gd name="connsiteY3844" fmla="*/ 2107414 h 6654621"/>
              <a:gd name="connsiteX3845" fmla="*/ 1062301 w 11979625"/>
              <a:gd name="connsiteY3845" fmla="*/ 2098443 h 6654621"/>
              <a:gd name="connsiteX3846" fmla="*/ 1071286 w 11979625"/>
              <a:gd name="connsiteY3846" fmla="*/ 2089472 h 6654621"/>
              <a:gd name="connsiteX3847" fmla="*/ 8298874 w 11979625"/>
              <a:gd name="connsiteY3847" fmla="*/ 2080420 h 6654621"/>
              <a:gd name="connsiteX3848" fmla="*/ 8311852 w 11979625"/>
              <a:gd name="connsiteY3848" fmla="*/ 2093393 h 6654621"/>
              <a:gd name="connsiteX3849" fmla="*/ 8298874 w 11979625"/>
              <a:gd name="connsiteY3849" fmla="*/ 2106363 h 6654621"/>
              <a:gd name="connsiteX3850" fmla="*/ 8285896 w 11979625"/>
              <a:gd name="connsiteY3850" fmla="*/ 2093393 h 6654621"/>
              <a:gd name="connsiteX3851" fmla="*/ 8298874 w 11979625"/>
              <a:gd name="connsiteY3851" fmla="*/ 2080420 h 6654621"/>
              <a:gd name="connsiteX3852" fmla="*/ 8393712 w 11979625"/>
              <a:gd name="connsiteY3852" fmla="*/ 2079452 h 6654621"/>
              <a:gd name="connsiteX3853" fmla="*/ 8404694 w 11979625"/>
              <a:gd name="connsiteY3853" fmla="*/ 2090424 h 6654621"/>
              <a:gd name="connsiteX3854" fmla="*/ 8393712 w 11979625"/>
              <a:gd name="connsiteY3854" fmla="*/ 2101396 h 6654621"/>
              <a:gd name="connsiteX3855" fmla="*/ 8382731 w 11979625"/>
              <a:gd name="connsiteY3855" fmla="*/ 2090424 h 6654621"/>
              <a:gd name="connsiteX3856" fmla="*/ 8393712 w 11979625"/>
              <a:gd name="connsiteY3856" fmla="*/ 2079452 h 6654621"/>
              <a:gd name="connsiteX3857" fmla="*/ 6673633 w 11979625"/>
              <a:gd name="connsiteY3857" fmla="*/ 2077509 h 6654621"/>
              <a:gd name="connsiteX3858" fmla="*/ 6696593 w 11979625"/>
              <a:gd name="connsiteY3858" fmla="*/ 2100434 h 6654621"/>
              <a:gd name="connsiteX3859" fmla="*/ 6673633 w 11979625"/>
              <a:gd name="connsiteY3859" fmla="*/ 2123361 h 6654621"/>
              <a:gd name="connsiteX3860" fmla="*/ 6650671 w 11979625"/>
              <a:gd name="connsiteY3860" fmla="*/ 2100434 h 6654621"/>
              <a:gd name="connsiteX3861" fmla="*/ 6673633 w 11979625"/>
              <a:gd name="connsiteY3861" fmla="*/ 2077509 h 6654621"/>
              <a:gd name="connsiteX3862" fmla="*/ 2891299 w 11979625"/>
              <a:gd name="connsiteY3862" fmla="*/ 2075523 h 6654621"/>
              <a:gd name="connsiteX3863" fmla="*/ 2919251 w 11979625"/>
              <a:gd name="connsiteY3863" fmla="*/ 2103432 h 6654621"/>
              <a:gd name="connsiteX3864" fmla="*/ 2891299 w 11979625"/>
              <a:gd name="connsiteY3864" fmla="*/ 2131348 h 6654621"/>
              <a:gd name="connsiteX3865" fmla="*/ 2863344 w 11979625"/>
              <a:gd name="connsiteY3865" fmla="*/ 2103432 h 6654621"/>
              <a:gd name="connsiteX3866" fmla="*/ 2891299 w 11979625"/>
              <a:gd name="connsiteY3866" fmla="*/ 2075523 h 6654621"/>
              <a:gd name="connsiteX3867" fmla="*/ 5142245 w 11979625"/>
              <a:gd name="connsiteY3867" fmla="*/ 2070442 h 6654621"/>
              <a:gd name="connsiteX3868" fmla="*/ 5155223 w 11979625"/>
              <a:gd name="connsiteY3868" fmla="*/ 2083414 h 6654621"/>
              <a:gd name="connsiteX3869" fmla="*/ 5142245 w 11979625"/>
              <a:gd name="connsiteY3869" fmla="*/ 2096385 h 6654621"/>
              <a:gd name="connsiteX3870" fmla="*/ 5129265 w 11979625"/>
              <a:gd name="connsiteY3870" fmla="*/ 2083414 h 6654621"/>
              <a:gd name="connsiteX3871" fmla="*/ 5142245 w 11979625"/>
              <a:gd name="connsiteY3871" fmla="*/ 2070442 h 6654621"/>
              <a:gd name="connsiteX3872" fmla="*/ 7373445 w 11979625"/>
              <a:gd name="connsiteY3872" fmla="*/ 2069478 h 6654621"/>
              <a:gd name="connsiteX3873" fmla="*/ 7375441 w 11979625"/>
              <a:gd name="connsiteY3873" fmla="*/ 2071473 h 6654621"/>
              <a:gd name="connsiteX3874" fmla="*/ 7373445 w 11979625"/>
              <a:gd name="connsiteY3874" fmla="*/ 2073468 h 6654621"/>
              <a:gd name="connsiteX3875" fmla="*/ 7371448 w 11979625"/>
              <a:gd name="connsiteY3875" fmla="*/ 2071473 h 6654621"/>
              <a:gd name="connsiteX3876" fmla="*/ 7373445 w 11979625"/>
              <a:gd name="connsiteY3876" fmla="*/ 2069478 h 6654621"/>
              <a:gd name="connsiteX3877" fmla="*/ 6569808 w 11979625"/>
              <a:gd name="connsiteY3877" fmla="*/ 2067540 h 6654621"/>
              <a:gd name="connsiteX3878" fmla="*/ 6631703 w 11979625"/>
              <a:gd name="connsiteY3878" fmla="*/ 2067540 h 6654621"/>
              <a:gd name="connsiteX3879" fmla="*/ 6600756 w 11979625"/>
              <a:gd name="connsiteY3879" fmla="*/ 2093457 h 6654621"/>
              <a:gd name="connsiteX3880" fmla="*/ 6569808 w 11979625"/>
              <a:gd name="connsiteY3880" fmla="*/ 2067540 h 6654621"/>
              <a:gd name="connsiteX3881" fmla="*/ 9879190 w 11979625"/>
              <a:gd name="connsiteY3881" fmla="*/ 2063428 h 6654621"/>
              <a:gd name="connsiteX3882" fmla="*/ 9885181 w 11979625"/>
              <a:gd name="connsiteY3882" fmla="*/ 2069417 h 6654621"/>
              <a:gd name="connsiteX3883" fmla="*/ 9879190 w 11979625"/>
              <a:gd name="connsiteY3883" fmla="*/ 2075405 h 6654621"/>
              <a:gd name="connsiteX3884" fmla="*/ 9873201 w 11979625"/>
              <a:gd name="connsiteY3884" fmla="*/ 2069417 h 6654621"/>
              <a:gd name="connsiteX3885" fmla="*/ 9879190 w 11979625"/>
              <a:gd name="connsiteY3885" fmla="*/ 2063428 h 6654621"/>
              <a:gd name="connsiteX3886" fmla="*/ 6410080 w 11979625"/>
              <a:gd name="connsiteY3886" fmla="*/ 2061559 h 6654621"/>
              <a:gd name="connsiteX3887" fmla="*/ 6418066 w 11979625"/>
              <a:gd name="connsiteY3887" fmla="*/ 2069535 h 6654621"/>
              <a:gd name="connsiteX3888" fmla="*/ 6410080 w 11979625"/>
              <a:gd name="connsiteY3888" fmla="*/ 2077509 h 6654621"/>
              <a:gd name="connsiteX3889" fmla="*/ 6402093 w 11979625"/>
              <a:gd name="connsiteY3889" fmla="*/ 2069535 h 6654621"/>
              <a:gd name="connsiteX3890" fmla="*/ 6410080 w 11979625"/>
              <a:gd name="connsiteY3890" fmla="*/ 2061559 h 6654621"/>
              <a:gd name="connsiteX3891" fmla="*/ 10879494 w 11979625"/>
              <a:gd name="connsiteY3891" fmla="*/ 2060499 h 6654621"/>
              <a:gd name="connsiteX3892" fmla="*/ 10896464 w 11979625"/>
              <a:gd name="connsiteY3892" fmla="*/ 2077455 h 6654621"/>
              <a:gd name="connsiteX3893" fmla="*/ 10879494 w 11979625"/>
              <a:gd name="connsiteY3893" fmla="*/ 2094412 h 6654621"/>
              <a:gd name="connsiteX3894" fmla="*/ 10862522 w 11979625"/>
              <a:gd name="connsiteY3894" fmla="*/ 2077455 h 6654621"/>
              <a:gd name="connsiteX3895" fmla="*/ 10879494 w 11979625"/>
              <a:gd name="connsiteY3895" fmla="*/ 2060499 h 6654621"/>
              <a:gd name="connsiteX3896" fmla="*/ 2023710 w 11979625"/>
              <a:gd name="connsiteY3896" fmla="*/ 2048569 h 6654621"/>
              <a:gd name="connsiteX3897" fmla="*/ 2043678 w 11979625"/>
              <a:gd name="connsiteY3897" fmla="*/ 2048569 h 6654621"/>
              <a:gd name="connsiteX3898" fmla="*/ 2043678 w 11979625"/>
              <a:gd name="connsiteY3898" fmla="*/ 2050566 h 6654621"/>
              <a:gd name="connsiteX3899" fmla="*/ 2033698 w 11979625"/>
              <a:gd name="connsiteY3899" fmla="*/ 2060566 h 6654621"/>
              <a:gd name="connsiteX3900" fmla="*/ 2023710 w 11979625"/>
              <a:gd name="connsiteY3900" fmla="*/ 2050566 h 6654621"/>
              <a:gd name="connsiteX3901" fmla="*/ 2023710 w 11979625"/>
              <a:gd name="connsiteY3901" fmla="*/ 2048569 h 6654621"/>
              <a:gd name="connsiteX3902" fmla="*/ 1822994 w 11979625"/>
              <a:gd name="connsiteY3902" fmla="*/ 2041555 h 6654621"/>
              <a:gd name="connsiteX3903" fmla="*/ 1831978 w 11979625"/>
              <a:gd name="connsiteY3903" fmla="*/ 2050554 h 6654621"/>
              <a:gd name="connsiteX3904" fmla="*/ 1829982 w 11979625"/>
              <a:gd name="connsiteY3904" fmla="*/ 2055549 h 6654621"/>
              <a:gd name="connsiteX3905" fmla="*/ 1816005 w 11979625"/>
              <a:gd name="connsiteY3905" fmla="*/ 2055549 h 6654621"/>
              <a:gd name="connsiteX3906" fmla="*/ 1814009 w 11979625"/>
              <a:gd name="connsiteY3906" fmla="*/ 2050554 h 6654621"/>
              <a:gd name="connsiteX3907" fmla="*/ 1822994 w 11979625"/>
              <a:gd name="connsiteY3907" fmla="*/ 2041555 h 6654621"/>
              <a:gd name="connsiteX3908" fmla="*/ 10011966 w 11979625"/>
              <a:gd name="connsiteY3908" fmla="*/ 2040525 h 6654621"/>
              <a:gd name="connsiteX3909" fmla="*/ 10018954 w 11979625"/>
              <a:gd name="connsiteY3909" fmla="*/ 2047522 h 6654621"/>
              <a:gd name="connsiteX3910" fmla="*/ 10011966 w 11979625"/>
              <a:gd name="connsiteY3910" fmla="*/ 2054515 h 6654621"/>
              <a:gd name="connsiteX3911" fmla="*/ 10004978 w 11979625"/>
              <a:gd name="connsiteY3911" fmla="*/ 2047522 h 6654621"/>
              <a:gd name="connsiteX3912" fmla="*/ 10011966 w 11979625"/>
              <a:gd name="connsiteY3912" fmla="*/ 2040525 h 6654621"/>
              <a:gd name="connsiteX3913" fmla="*/ 883573 w 11979625"/>
              <a:gd name="connsiteY3913" fmla="*/ 2029553 h 6654621"/>
              <a:gd name="connsiteX3914" fmla="*/ 886568 w 11979625"/>
              <a:gd name="connsiteY3914" fmla="*/ 2032553 h 6654621"/>
              <a:gd name="connsiteX3915" fmla="*/ 883573 w 11979625"/>
              <a:gd name="connsiteY3915" fmla="*/ 2035545 h 6654621"/>
              <a:gd name="connsiteX3916" fmla="*/ 880578 w 11979625"/>
              <a:gd name="connsiteY3916" fmla="*/ 2032553 h 6654621"/>
              <a:gd name="connsiteX3917" fmla="*/ 883573 w 11979625"/>
              <a:gd name="connsiteY3917" fmla="*/ 2029553 h 6654621"/>
              <a:gd name="connsiteX3918" fmla="*/ 8545456 w 11979625"/>
              <a:gd name="connsiteY3918" fmla="*/ 2027483 h 6654621"/>
              <a:gd name="connsiteX3919" fmla="*/ 8548450 w 11979625"/>
              <a:gd name="connsiteY3919" fmla="*/ 2030478 h 6654621"/>
              <a:gd name="connsiteX3920" fmla="*/ 8545456 w 11979625"/>
              <a:gd name="connsiteY3920" fmla="*/ 2033474 h 6654621"/>
              <a:gd name="connsiteX3921" fmla="*/ 8542461 w 11979625"/>
              <a:gd name="connsiteY3921" fmla="*/ 2030478 h 6654621"/>
              <a:gd name="connsiteX3922" fmla="*/ 8545456 w 11979625"/>
              <a:gd name="connsiteY3922" fmla="*/ 2027483 h 6654621"/>
              <a:gd name="connsiteX3923" fmla="*/ 7258640 w 11979625"/>
              <a:gd name="connsiteY3923" fmla="*/ 2026551 h 6654621"/>
              <a:gd name="connsiteX3924" fmla="*/ 7273615 w 11979625"/>
              <a:gd name="connsiteY3924" fmla="*/ 2041542 h 6654621"/>
              <a:gd name="connsiteX3925" fmla="*/ 7271619 w 11979625"/>
              <a:gd name="connsiteY3925" fmla="*/ 2049539 h 6654621"/>
              <a:gd name="connsiteX3926" fmla="*/ 7245662 w 11979625"/>
              <a:gd name="connsiteY3926" fmla="*/ 2049539 h 6654621"/>
              <a:gd name="connsiteX3927" fmla="*/ 7243665 w 11979625"/>
              <a:gd name="connsiteY3927" fmla="*/ 2041542 h 6654621"/>
              <a:gd name="connsiteX3928" fmla="*/ 7258640 w 11979625"/>
              <a:gd name="connsiteY3928" fmla="*/ 2026551 h 6654621"/>
              <a:gd name="connsiteX3929" fmla="*/ 10847548 w 11979625"/>
              <a:gd name="connsiteY3929" fmla="*/ 2010517 h 6654621"/>
              <a:gd name="connsiteX3930" fmla="*/ 10857531 w 11979625"/>
              <a:gd name="connsiteY3930" fmla="*/ 2020499 h 6654621"/>
              <a:gd name="connsiteX3931" fmla="*/ 10847548 w 11979625"/>
              <a:gd name="connsiteY3931" fmla="*/ 2030483 h 6654621"/>
              <a:gd name="connsiteX3932" fmla="*/ 10837565 w 11979625"/>
              <a:gd name="connsiteY3932" fmla="*/ 2020499 h 6654621"/>
              <a:gd name="connsiteX3933" fmla="*/ 10847548 w 11979625"/>
              <a:gd name="connsiteY3933" fmla="*/ 2010517 h 6654621"/>
              <a:gd name="connsiteX3934" fmla="*/ 2664568 w 11979625"/>
              <a:gd name="connsiteY3934" fmla="*/ 2009578 h 6654621"/>
              <a:gd name="connsiteX3935" fmla="*/ 2707492 w 11979625"/>
              <a:gd name="connsiteY3935" fmla="*/ 2048535 h 6654621"/>
              <a:gd name="connsiteX3936" fmla="*/ 2621649 w 11979625"/>
              <a:gd name="connsiteY3936" fmla="*/ 2048535 h 6654621"/>
              <a:gd name="connsiteX3937" fmla="*/ 2664568 w 11979625"/>
              <a:gd name="connsiteY3937" fmla="*/ 2009578 h 6654621"/>
              <a:gd name="connsiteX3938" fmla="*/ 1358763 w 11979625"/>
              <a:gd name="connsiteY3938" fmla="*/ 2008589 h 6654621"/>
              <a:gd name="connsiteX3939" fmla="*/ 1366749 w 11979625"/>
              <a:gd name="connsiteY3939" fmla="*/ 2016569 h 6654621"/>
              <a:gd name="connsiteX3940" fmla="*/ 1358763 w 11979625"/>
              <a:gd name="connsiteY3940" fmla="*/ 2024571 h 6654621"/>
              <a:gd name="connsiteX3941" fmla="*/ 1350776 w 11979625"/>
              <a:gd name="connsiteY3941" fmla="*/ 2016569 h 6654621"/>
              <a:gd name="connsiteX3942" fmla="*/ 1358763 w 11979625"/>
              <a:gd name="connsiteY3942" fmla="*/ 2008589 h 6654621"/>
              <a:gd name="connsiteX3943" fmla="*/ 1049291 w 11979625"/>
              <a:gd name="connsiteY3943" fmla="*/ 2007587 h 6654621"/>
              <a:gd name="connsiteX3944" fmla="*/ 1055280 w 11979625"/>
              <a:gd name="connsiteY3944" fmla="*/ 2013577 h 6654621"/>
              <a:gd name="connsiteX3945" fmla="*/ 1049291 w 11979625"/>
              <a:gd name="connsiteY3945" fmla="*/ 2019561 h 6654621"/>
              <a:gd name="connsiteX3946" fmla="*/ 1043301 w 11979625"/>
              <a:gd name="connsiteY3946" fmla="*/ 2013577 h 6654621"/>
              <a:gd name="connsiteX3947" fmla="*/ 1049291 w 11979625"/>
              <a:gd name="connsiteY3947" fmla="*/ 2007587 h 6654621"/>
              <a:gd name="connsiteX3948" fmla="*/ 10920424 w 11979625"/>
              <a:gd name="connsiteY3948" fmla="*/ 1995584 h 6654621"/>
              <a:gd name="connsiteX3949" fmla="*/ 10941388 w 11979625"/>
              <a:gd name="connsiteY3949" fmla="*/ 2016556 h 6654621"/>
              <a:gd name="connsiteX3950" fmla="*/ 10920424 w 11979625"/>
              <a:gd name="connsiteY3950" fmla="*/ 2037524 h 6654621"/>
              <a:gd name="connsiteX3951" fmla="*/ 10899460 w 11979625"/>
              <a:gd name="connsiteY3951" fmla="*/ 2016556 h 6654621"/>
              <a:gd name="connsiteX3952" fmla="*/ 10920424 w 11979625"/>
              <a:gd name="connsiteY3952" fmla="*/ 1995584 h 6654621"/>
              <a:gd name="connsiteX3953" fmla="*/ 1137143 w 11979625"/>
              <a:gd name="connsiteY3953" fmla="*/ 1992603 h 6654621"/>
              <a:gd name="connsiteX3954" fmla="*/ 1144131 w 11979625"/>
              <a:gd name="connsiteY3954" fmla="*/ 1999596 h 6654621"/>
              <a:gd name="connsiteX3955" fmla="*/ 1137143 w 11979625"/>
              <a:gd name="connsiteY3955" fmla="*/ 2006593 h 6654621"/>
              <a:gd name="connsiteX3956" fmla="*/ 1130154 w 11979625"/>
              <a:gd name="connsiteY3956" fmla="*/ 1999596 h 6654621"/>
              <a:gd name="connsiteX3957" fmla="*/ 1137143 w 11979625"/>
              <a:gd name="connsiteY3957" fmla="*/ 1992603 h 6654621"/>
              <a:gd name="connsiteX3958" fmla="*/ 7318537 w 11979625"/>
              <a:gd name="connsiteY3958" fmla="*/ 1989582 h 6654621"/>
              <a:gd name="connsiteX3959" fmla="*/ 7332513 w 11979625"/>
              <a:gd name="connsiteY3959" fmla="*/ 2003566 h 6654621"/>
              <a:gd name="connsiteX3960" fmla="*/ 7318537 w 11979625"/>
              <a:gd name="connsiteY3960" fmla="*/ 2017545 h 6654621"/>
              <a:gd name="connsiteX3961" fmla="*/ 7304561 w 11979625"/>
              <a:gd name="connsiteY3961" fmla="*/ 2003566 h 6654621"/>
              <a:gd name="connsiteX3962" fmla="*/ 7318537 w 11979625"/>
              <a:gd name="connsiteY3962" fmla="*/ 1989582 h 6654621"/>
              <a:gd name="connsiteX3963" fmla="*/ 4525318 w 11979625"/>
              <a:gd name="connsiteY3963" fmla="*/ 1983622 h 6654621"/>
              <a:gd name="connsiteX3964" fmla="*/ 4532314 w 11979625"/>
              <a:gd name="connsiteY3964" fmla="*/ 1990611 h 6654621"/>
              <a:gd name="connsiteX3965" fmla="*/ 4525318 w 11979625"/>
              <a:gd name="connsiteY3965" fmla="*/ 1997596 h 6654621"/>
              <a:gd name="connsiteX3966" fmla="*/ 4518327 w 11979625"/>
              <a:gd name="connsiteY3966" fmla="*/ 1990611 h 6654621"/>
              <a:gd name="connsiteX3967" fmla="*/ 4525318 w 11979625"/>
              <a:gd name="connsiteY3967" fmla="*/ 1983622 h 6654621"/>
              <a:gd name="connsiteX3968" fmla="*/ 10997293 w 11979625"/>
              <a:gd name="connsiteY3968" fmla="*/ 1983607 h 6654621"/>
              <a:gd name="connsiteX3969" fmla="*/ 11011270 w 11979625"/>
              <a:gd name="connsiteY3969" fmla="*/ 1997581 h 6654621"/>
              <a:gd name="connsiteX3970" fmla="*/ 10997293 w 11979625"/>
              <a:gd name="connsiteY3970" fmla="*/ 2011565 h 6654621"/>
              <a:gd name="connsiteX3971" fmla="*/ 10983317 w 11979625"/>
              <a:gd name="connsiteY3971" fmla="*/ 1997581 h 6654621"/>
              <a:gd name="connsiteX3972" fmla="*/ 10997293 w 11979625"/>
              <a:gd name="connsiteY3972" fmla="*/ 1983607 h 6654621"/>
              <a:gd name="connsiteX3973" fmla="*/ 9688514 w 11979625"/>
              <a:gd name="connsiteY3973" fmla="*/ 1979609 h 6654621"/>
              <a:gd name="connsiteX3974" fmla="*/ 9691509 w 11979625"/>
              <a:gd name="connsiteY3974" fmla="*/ 1982604 h 6654621"/>
              <a:gd name="connsiteX3975" fmla="*/ 9688514 w 11979625"/>
              <a:gd name="connsiteY3975" fmla="*/ 1985600 h 6654621"/>
              <a:gd name="connsiteX3976" fmla="*/ 9685520 w 11979625"/>
              <a:gd name="connsiteY3976" fmla="*/ 1982604 h 6654621"/>
              <a:gd name="connsiteX3977" fmla="*/ 9688514 w 11979625"/>
              <a:gd name="connsiteY3977" fmla="*/ 1979609 h 6654621"/>
              <a:gd name="connsiteX3978" fmla="*/ 7706879 w 11979625"/>
              <a:gd name="connsiteY3978" fmla="*/ 1972601 h 6654621"/>
              <a:gd name="connsiteX3979" fmla="*/ 7792733 w 11979625"/>
              <a:gd name="connsiteY3979" fmla="*/ 2059480 h 6654621"/>
              <a:gd name="connsiteX3980" fmla="*/ 7706879 w 11979625"/>
              <a:gd name="connsiteY3980" fmla="*/ 2146278 h 6654621"/>
              <a:gd name="connsiteX3981" fmla="*/ 7620026 w 11979625"/>
              <a:gd name="connsiteY3981" fmla="*/ 2059480 h 6654621"/>
              <a:gd name="connsiteX3982" fmla="*/ 7706879 w 11979625"/>
              <a:gd name="connsiteY3982" fmla="*/ 1972601 h 6654621"/>
              <a:gd name="connsiteX3983" fmla="*/ 11925717 w 11979625"/>
              <a:gd name="connsiteY3983" fmla="*/ 1966632 h 6654621"/>
              <a:gd name="connsiteX3984" fmla="*/ 11937697 w 11979625"/>
              <a:gd name="connsiteY3984" fmla="*/ 1978614 h 6654621"/>
              <a:gd name="connsiteX3985" fmla="*/ 11925717 w 11979625"/>
              <a:gd name="connsiteY3985" fmla="*/ 1990597 h 6654621"/>
              <a:gd name="connsiteX3986" fmla="*/ 11914736 w 11979625"/>
              <a:gd name="connsiteY3986" fmla="*/ 1978614 h 6654621"/>
              <a:gd name="connsiteX3987" fmla="*/ 11925717 w 11979625"/>
              <a:gd name="connsiteY3987" fmla="*/ 1966632 h 6654621"/>
              <a:gd name="connsiteX3988" fmla="*/ 7338504 w 11979625"/>
              <a:gd name="connsiteY3988" fmla="*/ 1957661 h 6654621"/>
              <a:gd name="connsiteX3989" fmla="*/ 7340500 w 11979625"/>
              <a:gd name="connsiteY3989" fmla="*/ 1959658 h 6654621"/>
              <a:gd name="connsiteX3990" fmla="*/ 7338504 w 11979625"/>
              <a:gd name="connsiteY3990" fmla="*/ 1961654 h 6654621"/>
              <a:gd name="connsiteX3991" fmla="*/ 7336507 w 11979625"/>
              <a:gd name="connsiteY3991" fmla="*/ 1959658 h 6654621"/>
              <a:gd name="connsiteX3992" fmla="*/ 7338504 w 11979625"/>
              <a:gd name="connsiteY3992" fmla="*/ 1957661 h 6654621"/>
              <a:gd name="connsiteX3993" fmla="*/ 9612644 w 11979625"/>
              <a:gd name="connsiteY3993" fmla="*/ 1947680 h 6654621"/>
              <a:gd name="connsiteX3994" fmla="*/ 9615638 w 11979625"/>
              <a:gd name="connsiteY3994" fmla="*/ 1951672 h 6654621"/>
              <a:gd name="connsiteX3995" fmla="*/ 9612644 w 11979625"/>
              <a:gd name="connsiteY3995" fmla="*/ 1955667 h 6654621"/>
              <a:gd name="connsiteX3996" fmla="*/ 9608650 w 11979625"/>
              <a:gd name="connsiteY3996" fmla="*/ 1951672 h 6654621"/>
              <a:gd name="connsiteX3997" fmla="*/ 9612644 w 11979625"/>
              <a:gd name="connsiteY3997" fmla="*/ 1947680 h 6654621"/>
              <a:gd name="connsiteX3998" fmla="*/ 9299176 w 11979625"/>
              <a:gd name="connsiteY3998" fmla="*/ 1944679 h 6654621"/>
              <a:gd name="connsiteX3999" fmla="*/ 9333118 w 11979625"/>
              <a:gd name="connsiteY3999" fmla="*/ 1979620 h 6654621"/>
              <a:gd name="connsiteX4000" fmla="*/ 9323135 w 11979625"/>
              <a:gd name="connsiteY4000" fmla="*/ 2003590 h 6654621"/>
              <a:gd name="connsiteX4001" fmla="*/ 9275216 w 11979625"/>
              <a:gd name="connsiteY4001" fmla="*/ 2003590 h 6654621"/>
              <a:gd name="connsiteX4002" fmla="*/ 9265233 w 11979625"/>
              <a:gd name="connsiteY4002" fmla="*/ 1979620 h 6654621"/>
              <a:gd name="connsiteX4003" fmla="*/ 9299176 w 11979625"/>
              <a:gd name="connsiteY4003" fmla="*/ 1944679 h 6654621"/>
              <a:gd name="connsiteX4004" fmla="*/ 2511830 w 11979625"/>
              <a:gd name="connsiteY4004" fmla="*/ 1937695 h 6654621"/>
              <a:gd name="connsiteX4005" fmla="*/ 2517817 w 11979625"/>
              <a:gd name="connsiteY4005" fmla="*/ 1943684 h 6654621"/>
              <a:gd name="connsiteX4006" fmla="*/ 2511830 w 11979625"/>
              <a:gd name="connsiteY4006" fmla="*/ 1949673 h 6654621"/>
              <a:gd name="connsiteX4007" fmla="*/ 2505840 w 11979625"/>
              <a:gd name="connsiteY4007" fmla="*/ 1943684 h 6654621"/>
              <a:gd name="connsiteX4008" fmla="*/ 2511830 w 11979625"/>
              <a:gd name="connsiteY4008" fmla="*/ 1937695 h 6654621"/>
              <a:gd name="connsiteX4009" fmla="*/ 9903150 w 11979625"/>
              <a:gd name="connsiteY4009" fmla="*/ 1927714 h 6654621"/>
              <a:gd name="connsiteX4010" fmla="*/ 9912136 w 11979625"/>
              <a:gd name="connsiteY4010" fmla="*/ 1936698 h 6654621"/>
              <a:gd name="connsiteX4011" fmla="*/ 9903150 w 11979625"/>
              <a:gd name="connsiteY4011" fmla="*/ 1945682 h 6654621"/>
              <a:gd name="connsiteX4012" fmla="*/ 9894166 w 11979625"/>
              <a:gd name="connsiteY4012" fmla="*/ 1936698 h 6654621"/>
              <a:gd name="connsiteX4013" fmla="*/ 9903150 w 11979625"/>
              <a:gd name="connsiteY4013" fmla="*/ 1927714 h 6654621"/>
              <a:gd name="connsiteX4014" fmla="*/ 391415 w 11979625"/>
              <a:gd name="connsiteY4014" fmla="*/ 1917728 h 6654621"/>
              <a:gd name="connsiteX4015" fmla="*/ 405390 w 11979625"/>
              <a:gd name="connsiteY4015" fmla="*/ 1931704 h 6654621"/>
              <a:gd name="connsiteX4016" fmla="*/ 391415 w 11979625"/>
              <a:gd name="connsiteY4016" fmla="*/ 1945679 h 6654621"/>
              <a:gd name="connsiteX4017" fmla="*/ 377438 w 11979625"/>
              <a:gd name="connsiteY4017" fmla="*/ 1931704 h 6654621"/>
              <a:gd name="connsiteX4018" fmla="*/ 391415 w 11979625"/>
              <a:gd name="connsiteY4018" fmla="*/ 1917728 h 6654621"/>
              <a:gd name="connsiteX4019" fmla="*/ 3366295 w 11979625"/>
              <a:gd name="connsiteY4019" fmla="*/ 1911697 h 6654621"/>
              <a:gd name="connsiteX4020" fmla="*/ 3378274 w 11979625"/>
              <a:gd name="connsiteY4020" fmla="*/ 1923678 h 6654621"/>
              <a:gd name="connsiteX4021" fmla="*/ 3366295 w 11979625"/>
              <a:gd name="connsiteY4021" fmla="*/ 1935657 h 6654621"/>
              <a:gd name="connsiteX4022" fmla="*/ 3354315 w 11979625"/>
              <a:gd name="connsiteY4022" fmla="*/ 1923678 h 6654621"/>
              <a:gd name="connsiteX4023" fmla="*/ 3366295 w 11979625"/>
              <a:gd name="connsiteY4023" fmla="*/ 1911697 h 6654621"/>
              <a:gd name="connsiteX4024" fmla="*/ 2723496 w 11979625"/>
              <a:gd name="connsiteY4024" fmla="*/ 1910753 h 6654621"/>
              <a:gd name="connsiteX4025" fmla="*/ 2744461 w 11979625"/>
              <a:gd name="connsiteY4025" fmla="*/ 1931717 h 6654621"/>
              <a:gd name="connsiteX4026" fmla="*/ 2723496 w 11979625"/>
              <a:gd name="connsiteY4026" fmla="*/ 1952680 h 6654621"/>
              <a:gd name="connsiteX4027" fmla="*/ 2702531 w 11979625"/>
              <a:gd name="connsiteY4027" fmla="*/ 1931717 h 6654621"/>
              <a:gd name="connsiteX4028" fmla="*/ 2723496 w 11979625"/>
              <a:gd name="connsiteY4028" fmla="*/ 1910753 h 6654621"/>
              <a:gd name="connsiteX4029" fmla="*/ 1462590 w 11979625"/>
              <a:gd name="connsiteY4029" fmla="*/ 1905753 h 6654621"/>
              <a:gd name="connsiteX4030" fmla="*/ 1471575 w 11979625"/>
              <a:gd name="connsiteY4030" fmla="*/ 1914737 h 6654621"/>
              <a:gd name="connsiteX4031" fmla="*/ 1462590 w 11979625"/>
              <a:gd name="connsiteY4031" fmla="*/ 1923722 h 6654621"/>
              <a:gd name="connsiteX4032" fmla="*/ 1453605 w 11979625"/>
              <a:gd name="connsiteY4032" fmla="*/ 1914737 h 6654621"/>
              <a:gd name="connsiteX4033" fmla="*/ 1462590 w 11979625"/>
              <a:gd name="connsiteY4033" fmla="*/ 1905753 h 6654621"/>
              <a:gd name="connsiteX4034" fmla="*/ 4971540 w 11979625"/>
              <a:gd name="connsiteY4034" fmla="*/ 1902719 h 6654621"/>
              <a:gd name="connsiteX4035" fmla="*/ 4980527 w 11979625"/>
              <a:gd name="connsiteY4035" fmla="*/ 1911704 h 6654621"/>
              <a:gd name="connsiteX4036" fmla="*/ 4971540 w 11979625"/>
              <a:gd name="connsiteY4036" fmla="*/ 1920688 h 6654621"/>
              <a:gd name="connsiteX4037" fmla="*/ 4962558 w 11979625"/>
              <a:gd name="connsiteY4037" fmla="*/ 1911704 h 6654621"/>
              <a:gd name="connsiteX4038" fmla="*/ 4971540 w 11979625"/>
              <a:gd name="connsiteY4038" fmla="*/ 1902719 h 6654621"/>
              <a:gd name="connsiteX4039" fmla="*/ 3128824 w 11979625"/>
              <a:gd name="connsiteY4039" fmla="*/ 1890781 h 6654621"/>
              <a:gd name="connsiteX4040" fmla="*/ 3141801 w 11979625"/>
              <a:gd name="connsiteY4040" fmla="*/ 1903759 h 6654621"/>
              <a:gd name="connsiteX4041" fmla="*/ 3128824 w 11979625"/>
              <a:gd name="connsiteY4041" fmla="*/ 1916736 h 6654621"/>
              <a:gd name="connsiteX4042" fmla="*/ 3115845 w 11979625"/>
              <a:gd name="connsiteY4042" fmla="*/ 1903759 h 6654621"/>
              <a:gd name="connsiteX4043" fmla="*/ 3128824 w 11979625"/>
              <a:gd name="connsiteY4043" fmla="*/ 1890781 h 6654621"/>
              <a:gd name="connsiteX4044" fmla="*/ 5793140 w 11979625"/>
              <a:gd name="connsiteY4044" fmla="*/ 1867822 h 6654621"/>
              <a:gd name="connsiteX4045" fmla="*/ 5800129 w 11979625"/>
              <a:gd name="connsiteY4045" fmla="*/ 1874810 h 6654621"/>
              <a:gd name="connsiteX4046" fmla="*/ 5793140 w 11979625"/>
              <a:gd name="connsiteY4046" fmla="*/ 1881798 h 6654621"/>
              <a:gd name="connsiteX4047" fmla="*/ 5786153 w 11979625"/>
              <a:gd name="connsiteY4047" fmla="*/ 1874810 h 6654621"/>
              <a:gd name="connsiteX4048" fmla="*/ 5793140 w 11979625"/>
              <a:gd name="connsiteY4048" fmla="*/ 1867822 h 6654621"/>
              <a:gd name="connsiteX4049" fmla="*/ 11378646 w 11979625"/>
              <a:gd name="connsiteY4049" fmla="*/ 1857819 h 6654621"/>
              <a:gd name="connsiteX4050" fmla="*/ 11381640 w 11979625"/>
              <a:gd name="connsiteY4050" fmla="*/ 1860813 h 6654621"/>
              <a:gd name="connsiteX4051" fmla="*/ 11378646 w 11979625"/>
              <a:gd name="connsiteY4051" fmla="*/ 1863809 h 6654621"/>
              <a:gd name="connsiteX4052" fmla="*/ 11375651 w 11979625"/>
              <a:gd name="connsiteY4052" fmla="*/ 1860813 h 6654621"/>
              <a:gd name="connsiteX4053" fmla="*/ 11378646 w 11979625"/>
              <a:gd name="connsiteY4053" fmla="*/ 1857819 h 6654621"/>
              <a:gd name="connsiteX4054" fmla="*/ 1915822 w 11979625"/>
              <a:gd name="connsiteY4054" fmla="*/ 1854842 h 6654621"/>
              <a:gd name="connsiteX4055" fmla="*/ 1921813 w 11979625"/>
              <a:gd name="connsiteY4055" fmla="*/ 1860831 h 6654621"/>
              <a:gd name="connsiteX4056" fmla="*/ 1915822 w 11979625"/>
              <a:gd name="connsiteY4056" fmla="*/ 1866821 h 6654621"/>
              <a:gd name="connsiteX4057" fmla="*/ 1909833 w 11979625"/>
              <a:gd name="connsiteY4057" fmla="*/ 1860831 h 6654621"/>
              <a:gd name="connsiteX4058" fmla="*/ 1915822 w 11979625"/>
              <a:gd name="connsiteY4058" fmla="*/ 1854842 h 6654621"/>
              <a:gd name="connsiteX4059" fmla="*/ 11415582 w 11979625"/>
              <a:gd name="connsiteY4059" fmla="*/ 1848836 h 6654621"/>
              <a:gd name="connsiteX4060" fmla="*/ 11421572 w 11979625"/>
              <a:gd name="connsiteY4060" fmla="*/ 1854825 h 6654621"/>
              <a:gd name="connsiteX4061" fmla="*/ 11415582 w 11979625"/>
              <a:gd name="connsiteY4061" fmla="*/ 1860814 h 6654621"/>
              <a:gd name="connsiteX4062" fmla="*/ 11409593 w 11979625"/>
              <a:gd name="connsiteY4062" fmla="*/ 1854825 h 6654621"/>
              <a:gd name="connsiteX4063" fmla="*/ 11415582 w 11979625"/>
              <a:gd name="connsiteY4063" fmla="*/ 1848836 h 6654621"/>
              <a:gd name="connsiteX4064" fmla="*/ 7829670 w 11979625"/>
              <a:gd name="connsiteY4064" fmla="*/ 1847853 h 6654621"/>
              <a:gd name="connsiteX4065" fmla="*/ 7833664 w 11979625"/>
              <a:gd name="connsiteY4065" fmla="*/ 1851846 h 6654621"/>
              <a:gd name="connsiteX4066" fmla="*/ 7829670 w 11979625"/>
              <a:gd name="connsiteY4066" fmla="*/ 1855839 h 6654621"/>
              <a:gd name="connsiteX4067" fmla="*/ 7825677 w 11979625"/>
              <a:gd name="connsiteY4067" fmla="*/ 1851846 h 6654621"/>
              <a:gd name="connsiteX4068" fmla="*/ 7829670 w 11979625"/>
              <a:gd name="connsiteY4068" fmla="*/ 1847853 h 6654621"/>
              <a:gd name="connsiteX4069" fmla="*/ 6902245 w 11979625"/>
              <a:gd name="connsiteY4069" fmla="*/ 1847802 h 6654621"/>
              <a:gd name="connsiteX4070" fmla="*/ 6917220 w 11979625"/>
              <a:gd name="connsiteY4070" fmla="*/ 1862776 h 6654621"/>
              <a:gd name="connsiteX4071" fmla="*/ 6902245 w 11979625"/>
              <a:gd name="connsiteY4071" fmla="*/ 1877751 h 6654621"/>
              <a:gd name="connsiteX4072" fmla="*/ 6887270 w 11979625"/>
              <a:gd name="connsiteY4072" fmla="*/ 1862776 h 6654621"/>
              <a:gd name="connsiteX4073" fmla="*/ 6902245 w 11979625"/>
              <a:gd name="connsiteY4073" fmla="*/ 1847802 h 6654621"/>
              <a:gd name="connsiteX4074" fmla="*/ 11147040 w 11979625"/>
              <a:gd name="connsiteY4074" fmla="*/ 1843795 h 6654621"/>
              <a:gd name="connsiteX4075" fmla="*/ 11149037 w 11979625"/>
              <a:gd name="connsiteY4075" fmla="*/ 1845792 h 6654621"/>
              <a:gd name="connsiteX4076" fmla="*/ 11147040 w 11979625"/>
              <a:gd name="connsiteY4076" fmla="*/ 1847788 h 6654621"/>
              <a:gd name="connsiteX4077" fmla="*/ 11145043 w 11979625"/>
              <a:gd name="connsiteY4077" fmla="*/ 1845792 h 6654621"/>
              <a:gd name="connsiteX4078" fmla="*/ 11147040 w 11979625"/>
              <a:gd name="connsiteY4078" fmla="*/ 1843795 h 6654621"/>
              <a:gd name="connsiteX4079" fmla="*/ 10924417 w 11979625"/>
              <a:gd name="connsiteY4079" fmla="*/ 1837843 h 6654621"/>
              <a:gd name="connsiteX4080" fmla="*/ 10936397 w 11979625"/>
              <a:gd name="connsiteY4080" fmla="*/ 1850820 h 6654621"/>
              <a:gd name="connsiteX4081" fmla="*/ 10924417 w 11979625"/>
              <a:gd name="connsiteY4081" fmla="*/ 1863798 h 6654621"/>
              <a:gd name="connsiteX4082" fmla="*/ 10912437 w 11979625"/>
              <a:gd name="connsiteY4082" fmla="*/ 1850820 h 6654621"/>
              <a:gd name="connsiteX4083" fmla="*/ 10924417 w 11979625"/>
              <a:gd name="connsiteY4083" fmla="*/ 1837843 h 6654621"/>
              <a:gd name="connsiteX4084" fmla="*/ 7536169 w 11979625"/>
              <a:gd name="connsiteY4084" fmla="*/ 1831881 h 6654621"/>
              <a:gd name="connsiteX4085" fmla="*/ 7549146 w 11979625"/>
              <a:gd name="connsiteY4085" fmla="*/ 1845857 h 6654621"/>
              <a:gd name="connsiteX4086" fmla="*/ 7536169 w 11979625"/>
              <a:gd name="connsiteY4086" fmla="*/ 1859831 h 6654621"/>
              <a:gd name="connsiteX4087" fmla="*/ 7522192 w 11979625"/>
              <a:gd name="connsiteY4087" fmla="*/ 1845857 h 6654621"/>
              <a:gd name="connsiteX4088" fmla="*/ 7536169 w 11979625"/>
              <a:gd name="connsiteY4088" fmla="*/ 1831881 h 6654621"/>
              <a:gd name="connsiteX4089" fmla="*/ 472281 w 11979625"/>
              <a:gd name="connsiteY4089" fmla="*/ 1826890 h 6654621"/>
              <a:gd name="connsiteX4090" fmla="*/ 482264 w 11979625"/>
              <a:gd name="connsiteY4090" fmla="*/ 1836873 h 6654621"/>
              <a:gd name="connsiteX4091" fmla="*/ 472281 w 11979625"/>
              <a:gd name="connsiteY4091" fmla="*/ 1846855 h 6654621"/>
              <a:gd name="connsiteX4092" fmla="*/ 462298 w 11979625"/>
              <a:gd name="connsiteY4092" fmla="*/ 1836873 h 6654621"/>
              <a:gd name="connsiteX4093" fmla="*/ 472281 w 11979625"/>
              <a:gd name="connsiteY4093" fmla="*/ 1826890 h 6654621"/>
              <a:gd name="connsiteX4094" fmla="*/ 11181980 w 11979625"/>
              <a:gd name="connsiteY4094" fmla="*/ 1826874 h 6654621"/>
              <a:gd name="connsiteX4095" fmla="*/ 11188969 w 11979625"/>
              <a:gd name="connsiteY4095" fmla="*/ 1833862 h 6654621"/>
              <a:gd name="connsiteX4096" fmla="*/ 11181980 w 11979625"/>
              <a:gd name="connsiteY4096" fmla="*/ 1840850 h 6654621"/>
              <a:gd name="connsiteX4097" fmla="*/ 11174992 w 11979625"/>
              <a:gd name="connsiteY4097" fmla="*/ 1833862 h 6654621"/>
              <a:gd name="connsiteX4098" fmla="*/ 11181980 w 11979625"/>
              <a:gd name="connsiteY4098" fmla="*/ 1826874 h 6654621"/>
              <a:gd name="connsiteX4099" fmla="*/ 3667858 w 11979625"/>
              <a:gd name="connsiteY4099" fmla="*/ 1824897 h 6654621"/>
              <a:gd name="connsiteX4100" fmla="*/ 3670854 w 11979625"/>
              <a:gd name="connsiteY4100" fmla="*/ 1827892 h 6654621"/>
              <a:gd name="connsiteX4101" fmla="*/ 3667858 w 11979625"/>
              <a:gd name="connsiteY4101" fmla="*/ 1830886 h 6654621"/>
              <a:gd name="connsiteX4102" fmla="*/ 3664863 w 11979625"/>
              <a:gd name="connsiteY4102" fmla="*/ 1827892 h 6654621"/>
              <a:gd name="connsiteX4103" fmla="*/ 3667858 w 11979625"/>
              <a:gd name="connsiteY4103" fmla="*/ 1824897 h 6654621"/>
              <a:gd name="connsiteX4104" fmla="*/ 2337134 w 11979625"/>
              <a:gd name="connsiteY4104" fmla="*/ 1824896 h 6654621"/>
              <a:gd name="connsiteX4105" fmla="*/ 2342125 w 11979625"/>
              <a:gd name="connsiteY4105" fmla="*/ 1829887 h 6654621"/>
              <a:gd name="connsiteX4106" fmla="*/ 2337134 w 11979625"/>
              <a:gd name="connsiteY4106" fmla="*/ 1834878 h 6654621"/>
              <a:gd name="connsiteX4107" fmla="*/ 2332141 w 11979625"/>
              <a:gd name="connsiteY4107" fmla="*/ 1829887 h 6654621"/>
              <a:gd name="connsiteX4108" fmla="*/ 2337134 w 11979625"/>
              <a:gd name="connsiteY4108" fmla="*/ 1824896 h 6654621"/>
              <a:gd name="connsiteX4109" fmla="*/ 6643683 w 11979625"/>
              <a:gd name="connsiteY4109" fmla="*/ 1823894 h 6654621"/>
              <a:gd name="connsiteX4110" fmla="*/ 6654664 w 11979625"/>
              <a:gd name="connsiteY4110" fmla="*/ 1834874 h 6654621"/>
              <a:gd name="connsiteX4111" fmla="*/ 6643683 w 11979625"/>
              <a:gd name="connsiteY4111" fmla="*/ 1845855 h 6654621"/>
              <a:gd name="connsiteX4112" fmla="*/ 6632702 w 11979625"/>
              <a:gd name="connsiteY4112" fmla="*/ 1834874 h 6654621"/>
              <a:gd name="connsiteX4113" fmla="*/ 6643683 w 11979625"/>
              <a:gd name="connsiteY4113" fmla="*/ 1823894 h 6654621"/>
              <a:gd name="connsiteX4114" fmla="*/ 6136544 w 11979625"/>
              <a:gd name="connsiteY4114" fmla="*/ 1814915 h 6654621"/>
              <a:gd name="connsiteX4115" fmla="*/ 6153515 w 11979625"/>
              <a:gd name="connsiteY4115" fmla="*/ 1831885 h 6654621"/>
              <a:gd name="connsiteX4116" fmla="*/ 6136544 w 11979625"/>
              <a:gd name="connsiteY4116" fmla="*/ 1848855 h 6654621"/>
              <a:gd name="connsiteX4117" fmla="*/ 6119573 w 11979625"/>
              <a:gd name="connsiteY4117" fmla="*/ 1831885 h 6654621"/>
              <a:gd name="connsiteX4118" fmla="*/ 6136544 w 11979625"/>
              <a:gd name="connsiteY4118" fmla="*/ 1814915 h 6654621"/>
              <a:gd name="connsiteX4119" fmla="*/ 5976816 w 11979625"/>
              <a:gd name="connsiteY4119" fmla="*/ 1806886 h 6654621"/>
              <a:gd name="connsiteX4120" fmla="*/ 5979812 w 11979625"/>
              <a:gd name="connsiteY4120" fmla="*/ 1809880 h 6654621"/>
              <a:gd name="connsiteX4121" fmla="*/ 5976816 w 11979625"/>
              <a:gd name="connsiteY4121" fmla="*/ 1812876 h 6654621"/>
              <a:gd name="connsiteX4122" fmla="*/ 5973822 w 11979625"/>
              <a:gd name="connsiteY4122" fmla="*/ 1809880 h 6654621"/>
              <a:gd name="connsiteX4123" fmla="*/ 5976816 w 11979625"/>
              <a:gd name="connsiteY4123" fmla="*/ 1806886 h 6654621"/>
              <a:gd name="connsiteX4124" fmla="*/ 4541278 w 11979625"/>
              <a:gd name="connsiteY4124" fmla="*/ 1803902 h 6654621"/>
              <a:gd name="connsiteX4125" fmla="*/ 4550264 w 11979625"/>
              <a:gd name="connsiteY4125" fmla="*/ 1812886 h 6654621"/>
              <a:gd name="connsiteX4126" fmla="*/ 4541278 w 11979625"/>
              <a:gd name="connsiteY4126" fmla="*/ 1821870 h 6654621"/>
              <a:gd name="connsiteX4127" fmla="*/ 4532297 w 11979625"/>
              <a:gd name="connsiteY4127" fmla="*/ 1812886 h 6654621"/>
              <a:gd name="connsiteX4128" fmla="*/ 4541278 w 11979625"/>
              <a:gd name="connsiteY4128" fmla="*/ 1803902 h 6654621"/>
              <a:gd name="connsiteX4129" fmla="*/ 2479802 w 11979625"/>
              <a:gd name="connsiteY4129" fmla="*/ 1803883 h 6654621"/>
              <a:gd name="connsiteX4130" fmla="*/ 2485793 w 11979625"/>
              <a:gd name="connsiteY4130" fmla="*/ 1809872 h 6654621"/>
              <a:gd name="connsiteX4131" fmla="*/ 2479802 w 11979625"/>
              <a:gd name="connsiteY4131" fmla="*/ 1815862 h 6654621"/>
              <a:gd name="connsiteX4132" fmla="*/ 2473812 w 11979625"/>
              <a:gd name="connsiteY4132" fmla="*/ 1809872 h 6654621"/>
              <a:gd name="connsiteX4133" fmla="*/ 2479802 w 11979625"/>
              <a:gd name="connsiteY4133" fmla="*/ 1803883 h 6654621"/>
              <a:gd name="connsiteX4134" fmla="*/ 2999020 w 11979625"/>
              <a:gd name="connsiteY4134" fmla="*/ 1799935 h 6654621"/>
              <a:gd name="connsiteX4135" fmla="*/ 3014994 w 11979625"/>
              <a:gd name="connsiteY4135" fmla="*/ 1815907 h 6654621"/>
              <a:gd name="connsiteX4136" fmla="*/ 2999020 w 11979625"/>
              <a:gd name="connsiteY4136" fmla="*/ 1831879 h 6654621"/>
              <a:gd name="connsiteX4137" fmla="*/ 2983042 w 11979625"/>
              <a:gd name="connsiteY4137" fmla="*/ 1815907 h 6654621"/>
              <a:gd name="connsiteX4138" fmla="*/ 2999020 w 11979625"/>
              <a:gd name="connsiteY4138" fmla="*/ 1799935 h 6654621"/>
              <a:gd name="connsiteX4139" fmla="*/ 10275519 w 11979625"/>
              <a:gd name="connsiteY4139" fmla="*/ 1794881 h 6654621"/>
              <a:gd name="connsiteX4140" fmla="*/ 10280510 w 11979625"/>
              <a:gd name="connsiteY4140" fmla="*/ 1799871 h 6654621"/>
              <a:gd name="connsiteX4141" fmla="*/ 10275519 w 11979625"/>
              <a:gd name="connsiteY4141" fmla="*/ 1804863 h 6654621"/>
              <a:gd name="connsiteX4142" fmla="*/ 10270527 w 11979625"/>
              <a:gd name="connsiteY4142" fmla="*/ 1799871 h 6654621"/>
              <a:gd name="connsiteX4143" fmla="*/ 10275519 w 11979625"/>
              <a:gd name="connsiteY4143" fmla="*/ 1794881 h 6654621"/>
              <a:gd name="connsiteX4144" fmla="*/ 1204045 w 11979625"/>
              <a:gd name="connsiteY4144" fmla="*/ 1793959 h 6654621"/>
              <a:gd name="connsiteX4145" fmla="*/ 1209036 w 11979625"/>
              <a:gd name="connsiteY4145" fmla="*/ 1798950 h 6654621"/>
              <a:gd name="connsiteX4146" fmla="*/ 1204045 w 11979625"/>
              <a:gd name="connsiteY4146" fmla="*/ 1803941 h 6654621"/>
              <a:gd name="connsiteX4147" fmla="*/ 1199053 w 11979625"/>
              <a:gd name="connsiteY4147" fmla="*/ 1798950 h 6654621"/>
              <a:gd name="connsiteX4148" fmla="*/ 1204045 w 11979625"/>
              <a:gd name="connsiteY4148" fmla="*/ 1793959 h 6654621"/>
              <a:gd name="connsiteX4149" fmla="*/ 817687 w 11979625"/>
              <a:gd name="connsiteY4149" fmla="*/ 1784959 h 6654621"/>
              <a:gd name="connsiteX4150" fmla="*/ 820682 w 11979625"/>
              <a:gd name="connsiteY4150" fmla="*/ 1787954 h 6654621"/>
              <a:gd name="connsiteX4151" fmla="*/ 817687 w 11979625"/>
              <a:gd name="connsiteY4151" fmla="*/ 1790949 h 6654621"/>
              <a:gd name="connsiteX4152" fmla="*/ 814692 w 11979625"/>
              <a:gd name="connsiteY4152" fmla="*/ 1787954 h 6654621"/>
              <a:gd name="connsiteX4153" fmla="*/ 817687 w 11979625"/>
              <a:gd name="connsiteY4153" fmla="*/ 1784959 h 6654621"/>
              <a:gd name="connsiteX4154" fmla="*/ 3959285 w 11979625"/>
              <a:gd name="connsiteY4154" fmla="*/ 1773928 h 6654621"/>
              <a:gd name="connsiteX4155" fmla="*/ 3972262 w 11979625"/>
              <a:gd name="connsiteY4155" fmla="*/ 1786906 h 6654621"/>
              <a:gd name="connsiteX4156" fmla="*/ 3959285 w 11979625"/>
              <a:gd name="connsiteY4156" fmla="*/ 1799884 h 6654621"/>
              <a:gd name="connsiteX4157" fmla="*/ 3946307 w 11979625"/>
              <a:gd name="connsiteY4157" fmla="*/ 1786906 h 6654621"/>
              <a:gd name="connsiteX4158" fmla="*/ 3959285 w 11979625"/>
              <a:gd name="connsiteY4158" fmla="*/ 1773928 h 6654621"/>
              <a:gd name="connsiteX4159" fmla="*/ 9482863 w 11979625"/>
              <a:gd name="connsiteY4159" fmla="*/ 1761978 h 6654621"/>
              <a:gd name="connsiteX4160" fmla="*/ 9495841 w 11979625"/>
              <a:gd name="connsiteY4160" fmla="*/ 1774955 h 6654621"/>
              <a:gd name="connsiteX4161" fmla="*/ 9482863 w 11979625"/>
              <a:gd name="connsiteY4161" fmla="*/ 1787933 h 6654621"/>
              <a:gd name="connsiteX4162" fmla="*/ 9469885 w 11979625"/>
              <a:gd name="connsiteY4162" fmla="*/ 1774955 h 6654621"/>
              <a:gd name="connsiteX4163" fmla="*/ 9482863 w 11979625"/>
              <a:gd name="connsiteY4163" fmla="*/ 1761978 h 6654621"/>
              <a:gd name="connsiteX4164" fmla="*/ 5026463 w 11979625"/>
              <a:gd name="connsiteY4164" fmla="*/ 1759013 h 6654621"/>
              <a:gd name="connsiteX4165" fmla="*/ 5034456 w 11979625"/>
              <a:gd name="connsiteY4165" fmla="*/ 1766999 h 6654621"/>
              <a:gd name="connsiteX4166" fmla="*/ 5026463 w 11979625"/>
              <a:gd name="connsiteY4166" fmla="*/ 1774985 h 6654621"/>
              <a:gd name="connsiteX4167" fmla="*/ 5018472 w 11979625"/>
              <a:gd name="connsiteY4167" fmla="*/ 1766999 h 6654621"/>
              <a:gd name="connsiteX4168" fmla="*/ 5026463 w 11979625"/>
              <a:gd name="connsiteY4168" fmla="*/ 1759013 h 6654621"/>
              <a:gd name="connsiteX4169" fmla="*/ 10448224 w 11979625"/>
              <a:gd name="connsiteY4169" fmla="*/ 1756973 h 6654621"/>
              <a:gd name="connsiteX4170" fmla="*/ 10459205 w 11979625"/>
              <a:gd name="connsiteY4170" fmla="*/ 1767954 h 6654621"/>
              <a:gd name="connsiteX4171" fmla="*/ 10448224 w 11979625"/>
              <a:gd name="connsiteY4171" fmla="*/ 1778935 h 6654621"/>
              <a:gd name="connsiteX4172" fmla="*/ 10437243 w 11979625"/>
              <a:gd name="connsiteY4172" fmla="*/ 1767954 h 6654621"/>
              <a:gd name="connsiteX4173" fmla="*/ 10448224 w 11979625"/>
              <a:gd name="connsiteY4173" fmla="*/ 1756973 h 6654621"/>
              <a:gd name="connsiteX4174" fmla="*/ 1760084 w 11979625"/>
              <a:gd name="connsiteY4174" fmla="*/ 1749027 h 6654621"/>
              <a:gd name="connsiteX4175" fmla="*/ 1769069 w 11979625"/>
              <a:gd name="connsiteY4175" fmla="*/ 1758011 h 6654621"/>
              <a:gd name="connsiteX4176" fmla="*/ 1762223 w 11979625"/>
              <a:gd name="connsiteY4176" fmla="*/ 1764856 h 6654621"/>
              <a:gd name="connsiteX4177" fmla="*/ 1765071 w 11979625"/>
              <a:gd name="connsiteY4177" fmla="*/ 1765995 h 6654621"/>
              <a:gd name="connsiteX4178" fmla="*/ 1769064 w 11979625"/>
              <a:gd name="connsiteY4178" fmla="*/ 1775977 h 6654621"/>
              <a:gd name="connsiteX4179" fmla="*/ 1755088 w 11979625"/>
              <a:gd name="connsiteY4179" fmla="*/ 1789952 h 6654621"/>
              <a:gd name="connsiteX4180" fmla="*/ 1741111 w 11979625"/>
              <a:gd name="connsiteY4180" fmla="*/ 1775977 h 6654621"/>
              <a:gd name="connsiteX4181" fmla="*/ 1755088 w 11979625"/>
              <a:gd name="connsiteY4181" fmla="*/ 1762002 h 6654621"/>
              <a:gd name="connsiteX4182" fmla="*/ 1755091 w 11979625"/>
              <a:gd name="connsiteY4182" fmla="*/ 1762003 h 6654621"/>
              <a:gd name="connsiteX4183" fmla="*/ 1751100 w 11979625"/>
              <a:gd name="connsiteY4183" fmla="*/ 1758011 h 6654621"/>
              <a:gd name="connsiteX4184" fmla="*/ 1760084 w 11979625"/>
              <a:gd name="connsiteY4184" fmla="*/ 1749027 h 6654621"/>
              <a:gd name="connsiteX4185" fmla="*/ 1525479 w 11979625"/>
              <a:gd name="connsiteY4185" fmla="*/ 1743034 h 6654621"/>
              <a:gd name="connsiteX4186" fmla="*/ 1532467 w 11979625"/>
              <a:gd name="connsiteY4186" fmla="*/ 1750023 h 6654621"/>
              <a:gd name="connsiteX4187" fmla="*/ 1525479 w 11979625"/>
              <a:gd name="connsiteY4187" fmla="*/ 1757011 h 6654621"/>
              <a:gd name="connsiteX4188" fmla="*/ 1518490 w 11979625"/>
              <a:gd name="connsiteY4188" fmla="*/ 1750023 h 6654621"/>
              <a:gd name="connsiteX4189" fmla="*/ 1525479 w 11979625"/>
              <a:gd name="connsiteY4189" fmla="*/ 1743034 h 6654621"/>
              <a:gd name="connsiteX4190" fmla="*/ 2127489 w 11979625"/>
              <a:gd name="connsiteY4190" fmla="*/ 1729063 h 6654621"/>
              <a:gd name="connsiteX4191" fmla="*/ 2135475 w 11979625"/>
              <a:gd name="connsiteY4191" fmla="*/ 1737049 h 6654621"/>
              <a:gd name="connsiteX4192" fmla="*/ 2127489 w 11979625"/>
              <a:gd name="connsiteY4192" fmla="*/ 1745035 h 6654621"/>
              <a:gd name="connsiteX4193" fmla="*/ 2119502 w 11979625"/>
              <a:gd name="connsiteY4193" fmla="*/ 1737049 h 6654621"/>
              <a:gd name="connsiteX4194" fmla="*/ 2127489 w 11979625"/>
              <a:gd name="connsiteY4194" fmla="*/ 1729063 h 6654621"/>
              <a:gd name="connsiteX4195" fmla="*/ 3010032 w 11979625"/>
              <a:gd name="connsiteY4195" fmla="*/ 1728074 h 6654621"/>
              <a:gd name="connsiteX4196" fmla="*/ 3013027 w 11979625"/>
              <a:gd name="connsiteY4196" fmla="*/ 1731068 h 6654621"/>
              <a:gd name="connsiteX4197" fmla="*/ 3010032 w 11979625"/>
              <a:gd name="connsiteY4197" fmla="*/ 1734064 h 6654621"/>
              <a:gd name="connsiteX4198" fmla="*/ 3007037 w 11979625"/>
              <a:gd name="connsiteY4198" fmla="*/ 1731068 h 6654621"/>
              <a:gd name="connsiteX4199" fmla="*/ 3010032 w 11979625"/>
              <a:gd name="connsiteY4199" fmla="*/ 1728074 h 6654621"/>
              <a:gd name="connsiteX4200" fmla="*/ 2460941 w 11979625"/>
              <a:gd name="connsiteY4200" fmla="*/ 1728074 h 6654621"/>
              <a:gd name="connsiteX4201" fmla="*/ 2471925 w 11979625"/>
              <a:gd name="connsiteY4201" fmla="*/ 1739054 h 6654621"/>
              <a:gd name="connsiteX4202" fmla="*/ 2460941 w 11979625"/>
              <a:gd name="connsiteY4202" fmla="*/ 1750035 h 6654621"/>
              <a:gd name="connsiteX4203" fmla="*/ 2449960 w 11979625"/>
              <a:gd name="connsiteY4203" fmla="*/ 1739054 h 6654621"/>
              <a:gd name="connsiteX4204" fmla="*/ 2460941 w 11979625"/>
              <a:gd name="connsiteY4204" fmla="*/ 1728074 h 6654621"/>
              <a:gd name="connsiteX4205" fmla="*/ 11749018 w 11979625"/>
              <a:gd name="connsiteY4205" fmla="*/ 1724999 h 6654621"/>
              <a:gd name="connsiteX4206" fmla="*/ 11751015 w 11979625"/>
              <a:gd name="connsiteY4206" fmla="*/ 1726995 h 6654621"/>
              <a:gd name="connsiteX4207" fmla="*/ 11749018 w 11979625"/>
              <a:gd name="connsiteY4207" fmla="*/ 1728992 h 6654621"/>
              <a:gd name="connsiteX4208" fmla="*/ 11747021 w 11979625"/>
              <a:gd name="connsiteY4208" fmla="*/ 1726995 h 6654621"/>
              <a:gd name="connsiteX4209" fmla="*/ 11749018 w 11979625"/>
              <a:gd name="connsiteY4209" fmla="*/ 1724999 h 6654621"/>
              <a:gd name="connsiteX4210" fmla="*/ 1954749 w 11979625"/>
              <a:gd name="connsiteY4210" fmla="*/ 1708094 h 6654621"/>
              <a:gd name="connsiteX4211" fmla="*/ 1975719 w 11979625"/>
              <a:gd name="connsiteY4211" fmla="*/ 1729058 h 6654621"/>
              <a:gd name="connsiteX4212" fmla="*/ 1954749 w 11979625"/>
              <a:gd name="connsiteY4212" fmla="*/ 1750021 h 6654621"/>
              <a:gd name="connsiteX4213" fmla="*/ 1933789 w 11979625"/>
              <a:gd name="connsiteY4213" fmla="*/ 1729058 h 6654621"/>
              <a:gd name="connsiteX4214" fmla="*/ 1954749 w 11979625"/>
              <a:gd name="connsiteY4214" fmla="*/ 1708094 h 6654621"/>
              <a:gd name="connsiteX4215" fmla="*/ 5447757 w 11979625"/>
              <a:gd name="connsiteY4215" fmla="*/ 1694135 h 6654621"/>
              <a:gd name="connsiteX4216" fmla="*/ 5453746 w 11979625"/>
              <a:gd name="connsiteY4216" fmla="*/ 1700123 h 6654621"/>
              <a:gd name="connsiteX4217" fmla="*/ 5447757 w 11979625"/>
              <a:gd name="connsiteY4217" fmla="*/ 1706113 h 6654621"/>
              <a:gd name="connsiteX4218" fmla="*/ 5441768 w 11979625"/>
              <a:gd name="connsiteY4218" fmla="*/ 1700123 h 6654621"/>
              <a:gd name="connsiteX4219" fmla="*/ 5447757 w 11979625"/>
              <a:gd name="connsiteY4219" fmla="*/ 1694135 h 6654621"/>
              <a:gd name="connsiteX4220" fmla="*/ 363467 w 11979625"/>
              <a:gd name="connsiteY4220" fmla="*/ 1691127 h 6654621"/>
              <a:gd name="connsiteX4221" fmla="*/ 368458 w 11979625"/>
              <a:gd name="connsiteY4221" fmla="*/ 1696119 h 6654621"/>
              <a:gd name="connsiteX4222" fmla="*/ 363467 w 11979625"/>
              <a:gd name="connsiteY4222" fmla="*/ 1701109 h 6654621"/>
              <a:gd name="connsiteX4223" fmla="*/ 358475 w 11979625"/>
              <a:gd name="connsiteY4223" fmla="*/ 1696119 h 6654621"/>
              <a:gd name="connsiteX4224" fmla="*/ 363467 w 11979625"/>
              <a:gd name="connsiteY4224" fmla="*/ 1691127 h 6654621"/>
              <a:gd name="connsiteX4225" fmla="*/ 3917463 w 11979625"/>
              <a:gd name="connsiteY4225" fmla="*/ 1689134 h 6654621"/>
              <a:gd name="connsiteX4226" fmla="*/ 3927444 w 11979625"/>
              <a:gd name="connsiteY4226" fmla="*/ 1699117 h 6654621"/>
              <a:gd name="connsiteX4227" fmla="*/ 3917463 w 11979625"/>
              <a:gd name="connsiteY4227" fmla="*/ 1709099 h 6654621"/>
              <a:gd name="connsiteX4228" fmla="*/ 3907481 w 11979625"/>
              <a:gd name="connsiteY4228" fmla="*/ 1699117 h 6654621"/>
              <a:gd name="connsiteX4229" fmla="*/ 3917463 w 11979625"/>
              <a:gd name="connsiteY4229" fmla="*/ 1689134 h 6654621"/>
              <a:gd name="connsiteX4230" fmla="*/ 9820290 w 11979625"/>
              <a:gd name="connsiteY4230" fmla="*/ 1679099 h 6654621"/>
              <a:gd name="connsiteX4231" fmla="*/ 9822288 w 11979625"/>
              <a:gd name="connsiteY4231" fmla="*/ 1681095 h 6654621"/>
              <a:gd name="connsiteX4232" fmla="*/ 9820290 w 11979625"/>
              <a:gd name="connsiteY4232" fmla="*/ 1683091 h 6654621"/>
              <a:gd name="connsiteX4233" fmla="*/ 9818294 w 11979625"/>
              <a:gd name="connsiteY4233" fmla="*/ 1681095 h 6654621"/>
              <a:gd name="connsiteX4234" fmla="*/ 9820290 w 11979625"/>
              <a:gd name="connsiteY4234" fmla="*/ 1679099 h 6654621"/>
              <a:gd name="connsiteX4235" fmla="*/ 8882882 w 11979625"/>
              <a:gd name="connsiteY4235" fmla="*/ 1668137 h 6654621"/>
              <a:gd name="connsiteX4236" fmla="*/ 8890869 w 11979625"/>
              <a:gd name="connsiteY4236" fmla="*/ 1676123 h 6654621"/>
              <a:gd name="connsiteX4237" fmla="*/ 8882882 w 11979625"/>
              <a:gd name="connsiteY4237" fmla="*/ 1684110 h 6654621"/>
              <a:gd name="connsiteX4238" fmla="*/ 8874896 w 11979625"/>
              <a:gd name="connsiteY4238" fmla="*/ 1676123 h 6654621"/>
              <a:gd name="connsiteX4239" fmla="*/ 8882882 w 11979625"/>
              <a:gd name="connsiteY4239" fmla="*/ 1668137 h 6654621"/>
              <a:gd name="connsiteX4240" fmla="*/ 5426768 w 11979625"/>
              <a:gd name="connsiteY4240" fmla="*/ 1668116 h 6654621"/>
              <a:gd name="connsiteX4241" fmla="*/ 5432759 w 11979625"/>
              <a:gd name="connsiteY4241" fmla="*/ 1674106 h 6654621"/>
              <a:gd name="connsiteX4242" fmla="*/ 5426768 w 11979625"/>
              <a:gd name="connsiteY4242" fmla="*/ 1680095 h 6654621"/>
              <a:gd name="connsiteX4243" fmla="*/ 5420778 w 11979625"/>
              <a:gd name="connsiteY4243" fmla="*/ 1674106 h 6654621"/>
              <a:gd name="connsiteX4244" fmla="*/ 5426768 w 11979625"/>
              <a:gd name="connsiteY4244" fmla="*/ 1668116 h 6654621"/>
              <a:gd name="connsiteX4245" fmla="*/ 10704790 w 11979625"/>
              <a:gd name="connsiteY4245" fmla="*/ 1668109 h 6654621"/>
              <a:gd name="connsiteX4246" fmla="*/ 10713774 w 11979625"/>
              <a:gd name="connsiteY4246" fmla="*/ 1677093 h 6654621"/>
              <a:gd name="connsiteX4247" fmla="*/ 10704790 w 11979625"/>
              <a:gd name="connsiteY4247" fmla="*/ 1686077 h 6654621"/>
              <a:gd name="connsiteX4248" fmla="*/ 10695806 w 11979625"/>
              <a:gd name="connsiteY4248" fmla="*/ 1677093 h 6654621"/>
              <a:gd name="connsiteX4249" fmla="*/ 10704790 w 11979625"/>
              <a:gd name="connsiteY4249" fmla="*/ 1668109 h 6654621"/>
              <a:gd name="connsiteX4250" fmla="*/ 2686532 w 11979625"/>
              <a:gd name="connsiteY4250" fmla="*/ 1665170 h 6654621"/>
              <a:gd name="connsiteX4251" fmla="*/ 2687528 w 11979625"/>
              <a:gd name="connsiteY4251" fmla="*/ 1666168 h 6654621"/>
              <a:gd name="connsiteX4252" fmla="*/ 2686532 w 11979625"/>
              <a:gd name="connsiteY4252" fmla="*/ 1667166 h 6654621"/>
              <a:gd name="connsiteX4253" fmla="*/ 2685531 w 11979625"/>
              <a:gd name="connsiteY4253" fmla="*/ 1666168 h 6654621"/>
              <a:gd name="connsiteX4254" fmla="*/ 2686532 w 11979625"/>
              <a:gd name="connsiteY4254" fmla="*/ 1665170 h 6654621"/>
              <a:gd name="connsiteX4255" fmla="*/ 3994314 w 11979625"/>
              <a:gd name="connsiteY4255" fmla="*/ 1659182 h 6654621"/>
              <a:gd name="connsiteX4256" fmla="*/ 4016271 w 11979625"/>
              <a:gd name="connsiteY4256" fmla="*/ 1681142 h 6654621"/>
              <a:gd name="connsiteX4257" fmla="*/ 3994314 w 11979625"/>
              <a:gd name="connsiteY4257" fmla="*/ 1703104 h 6654621"/>
              <a:gd name="connsiteX4258" fmla="*/ 3972354 w 11979625"/>
              <a:gd name="connsiteY4258" fmla="*/ 1681142 h 6654621"/>
              <a:gd name="connsiteX4259" fmla="*/ 3994314 w 11979625"/>
              <a:gd name="connsiteY4259" fmla="*/ 1659182 h 6654621"/>
              <a:gd name="connsiteX4260" fmla="*/ 4922651 w 11979625"/>
              <a:gd name="connsiteY4260" fmla="*/ 1653198 h 6654621"/>
              <a:gd name="connsiteX4261" fmla="*/ 4931633 w 11979625"/>
              <a:gd name="connsiteY4261" fmla="*/ 1662182 h 6654621"/>
              <a:gd name="connsiteX4262" fmla="*/ 4922651 w 11979625"/>
              <a:gd name="connsiteY4262" fmla="*/ 1671166 h 6654621"/>
              <a:gd name="connsiteX4263" fmla="*/ 4913669 w 11979625"/>
              <a:gd name="connsiteY4263" fmla="*/ 1662182 h 6654621"/>
              <a:gd name="connsiteX4264" fmla="*/ 4922651 w 11979625"/>
              <a:gd name="connsiteY4264" fmla="*/ 1653198 h 6654621"/>
              <a:gd name="connsiteX4265" fmla="*/ 10452218 w 11979625"/>
              <a:gd name="connsiteY4265" fmla="*/ 1643197 h 6654621"/>
              <a:gd name="connsiteX4266" fmla="*/ 10470188 w 11979625"/>
              <a:gd name="connsiteY4266" fmla="*/ 1661165 h 6654621"/>
              <a:gd name="connsiteX4267" fmla="*/ 10452218 w 11979625"/>
              <a:gd name="connsiteY4267" fmla="*/ 1679134 h 6654621"/>
              <a:gd name="connsiteX4268" fmla="*/ 10434248 w 11979625"/>
              <a:gd name="connsiteY4268" fmla="*/ 1661165 h 6654621"/>
              <a:gd name="connsiteX4269" fmla="*/ 10452218 w 11979625"/>
              <a:gd name="connsiteY4269" fmla="*/ 1643197 h 6654621"/>
              <a:gd name="connsiteX4270" fmla="*/ 10577007 w 11979625"/>
              <a:gd name="connsiteY4270" fmla="*/ 1643183 h 6654621"/>
              <a:gd name="connsiteX4271" fmla="*/ 10602963 w 11979625"/>
              <a:gd name="connsiteY4271" fmla="*/ 1669138 h 6654621"/>
              <a:gd name="connsiteX4272" fmla="*/ 10577007 w 11979625"/>
              <a:gd name="connsiteY4272" fmla="*/ 1695093 h 6654621"/>
              <a:gd name="connsiteX4273" fmla="*/ 10551051 w 11979625"/>
              <a:gd name="connsiteY4273" fmla="*/ 1669138 h 6654621"/>
              <a:gd name="connsiteX4274" fmla="*/ 10577007 w 11979625"/>
              <a:gd name="connsiteY4274" fmla="*/ 1643183 h 6654621"/>
              <a:gd name="connsiteX4275" fmla="*/ 10384333 w 11979625"/>
              <a:gd name="connsiteY4275" fmla="*/ 1640197 h 6654621"/>
              <a:gd name="connsiteX4276" fmla="*/ 10389324 w 11979625"/>
              <a:gd name="connsiteY4276" fmla="*/ 1645189 h 6654621"/>
              <a:gd name="connsiteX4277" fmla="*/ 10384333 w 11979625"/>
              <a:gd name="connsiteY4277" fmla="*/ 1650180 h 6654621"/>
              <a:gd name="connsiteX4278" fmla="*/ 10379341 w 11979625"/>
              <a:gd name="connsiteY4278" fmla="*/ 1645189 h 6654621"/>
              <a:gd name="connsiteX4279" fmla="*/ 10384333 w 11979625"/>
              <a:gd name="connsiteY4279" fmla="*/ 1640197 h 6654621"/>
              <a:gd name="connsiteX4280" fmla="*/ 8713169 w 11979625"/>
              <a:gd name="connsiteY4280" fmla="*/ 1623260 h 6654621"/>
              <a:gd name="connsiteX4281" fmla="*/ 8751105 w 11979625"/>
              <a:gd name="connsiteY4281" fmla="*/ 1662191 h 6654621"/>
              <a:gd name="connsiteX4282" fmla="*/ 8713169 w 11979625"/>
              <a:gd name="connsiteY4282" fmla="*/ 1701123 h 6654621"/>
              <a:gd name="connsiteX4283" fmla="*/ 8675234 w 11979625"/>
              <a:gd name="connsiteY4283" fmla="*/ 1662191 h 6654621"/>
              <a:gd name="connsiteX4284" fmla="*/ 8713169 w 11979625"/>
              <a:gd name="connsiteY4284" fmla="*/ 1623260 h 6654621"/>
              <a:gd name="connsiteX4285" fmla="*/ 10891473 w 11979625"/>
              <a:gd name="connsiteY4285" fmla="*/ 1622196 h 6654621"/>
              <a:gd name="connsiteX4286" fmla="*/ 10906448 w 11979625"/>
              <a:gd name="connsiteY4286" fmla="*/ 1637171 h 6654621"/>
              <a:gd name="connsiteX4287" fmla="*/ 10891473 w 11979625"/>
              <a:gd name="connsiteY4287" fmla="*/ 1652145 h 6654621"/>
              <a:gd name="connsiteX4288" fmla="*/ 10876498 w 11979625"/>
              <a:gd name="connsiteY4288" fmla="*/ 1637171 h 6654621"/>
              <a:gd name="connsiteX4289" fmla="*/ 10891473 w 11979625"/>
              <a:gd name="connsiteY4289" fmla="*/ 1622196 h 6654621"/>
              <a:gd name="connsiteX4290" fmla="*/ 9217315 w 11979625"/>
              <a:gd name="connsiteY4290" fmla="*/ 1621220 h 6654621"/>
              <a:gd name="connsiteX4291" fmla="*/ 9239277 w 11979625"/>
              <a:gd name="connsiteY4291" fmla="*/ 1643182 h 6654621"/>
              <a:gd name="connsiteX4292" fmla="*/ 9217315 w 11979625"/>
              <a:gd name="connsiteY4292" fmla="*/ 1665143 h 6654621"/>
              <a:gd name="connsiteX4293" fmla="*/ 9195352 w 11979625"/>
              <a:gd name="connsiteY4293" fmla="*/ 1643182 h 6654621"/>
              <a:gd name="connsiteX4294" fmla="*/ 9217315 w 11979625"/>
              <a:gd name="connsiteY4294" fmla="*/ 1621220 h 6654621"/>
              <a:gd name="connsiteX4295" fmla="*/ 5755203 w 11979625"/>
              <a:gd name="connsiteY4295" fmla="*/ 1620219 h 6654621"/>
              <a:gd name="connsiteX4296" fmla="*/ 5768181 w 11979625"/>
              <a:gd name="connsiteY4296" fmla="*/ 1633197 h 6654621"/>
              <a:gd name="connsiteX4297" fmla="*/ 5755203 w 11979625"/>
              <a:gd name="connsiteY4297" fmla="*/ 1646174 h 6654621"/>
              <a:gd name="connsiteX4298" fmla="*/ 5742226 w 11979625"/>
              <a:gd name="connsiteY4298" fmla="*/ 1633197 h 6654621"/>
              <a:gd name="connsiteX4299" fmla="*/ 5755203 w 11979625"/>
              <a:gd name="connsiteY4299" fmla="*/ 1620219 h 6654621"/>
              <a:gd name="connsiteX4300" fmla="*/ 7614036 w 11979625"/>
              <a:gd name="connsiteY4300" fmla="*/ 1615259 h 6654621"/>
              <a:gd name="connsiteX4301" fmla="*/ 7630009 w 11979625"/>
              <a:gd name="connsiteY4301" fmla="*/ 1632229 h 6654621"/>
              <a:gd name="connsiteX4302" fmla="*/ 7614036 w 11979625"/>
              <a:gd name="connsiteY4302" fmla="*/ 1649199 h 6654621"/>
              <a:gd name="connsiteX4303" fmla="*/ 7598063 w 11979625"/>
              <a:gd name="connsiteY4303" fmla="*/ 1632229 h 6654621"/>
              <a:gd name="connsiteX4304" fmla="*/ 7614036 w 11979625"/>
              <a:gd name="connsiteY4304" fmla="*/ 1615259 h 6654621"/>
              <a:gd name="connsiteX4305" fmla="*/ 458301 w 11979625"/>
              <a:gd name="connsiteY4305" fmla="*/ 1609267 h 6654621"/>
              <a:gd name="connsiteX4306" fmla="*/ 473275 w 11979625"/>
              <a:gd name="connsiteY4306" fmla="*/ 1624242 h 6654621"/>
              <a:gd name="connsiteX4307" fmla="*/ 458301 w 11979625"/>
              <a:gd name="connsiteY4307" fmla="*/ 1639216 h 6654621"/>
              <a:gd name="connsiteX4308" fmla="*/ 443326 w 11979625"/>
              <a:gd name="connsiteY4308" fmla="*/ 1624242 h 6654621"/>
              <a:gd name="connsiteX4309" fmla="*/ 458301 w 11979625"/>
              <a:gd name="connsiteY4309" fmla="*/ 1609267 h 6654621"/>
              <a:gd name="connsiteX4310" fmla="*/ 2086458 w 11979625"/>
              <a:gd name="connsiteY4310" fmla="*/ 1605214 h 6654621"/>
              <a:gd name="connsiteX4311" fmla="*/ 2101434 w 11979625"/>
              <a:gd name="connsiteY4311" fmla="*/ 1620189 h 6654621"/>
              <a:gd name="connsiteX4312" fmla="*/ 2086458 w 11979625"/>
              <a:gd name="connsiteY4312" fmla="*/ 1635164 h 6654621"/>
              <a:gd name="connsiteX4313" fmla="*/ 2071480 w 11979625"/>
              <a:gd name="connsiteY4313" fmla="*/ 1620189 h 6654621"/>
              <a:gd name="connsiteX4314" fmla="*/ 2086458 w 11979625"/>
              <a:gd name="connsiteY4314" fmla="*/ 1605214 h 6654621"/>
              <a:gd name="connsiteX4315" fmla="*/ 9884182 w 11979625"/>
              <a:gd name="connsiteY4315" fmla="*/ 1602254 h 6654621"/>
              <a:gd name="connsiteX4316" fmla="*/ 9892169 w 11979625"/>
              <a:gd name="connsiteY4316" fmla="*/ 1610240 h 6654621"/>
              <a:gd name="connsiteX4317" fmla="*/ 9884182 w 11979625"/>
              <a:gd name="connsiteY4317" fmla="*/ 1618226 h 6654621"/>
              <a:gd name="connsiteX4318" fmla="*/ 9876196 w 11979625"/>
              <a:gd name="connsiteY4318" fmla="*/ 1610240 h 6654621"/>
              <a:gd name="connsiteX4319" fmla="*/ 9884182 w 11979625"/>
              <a:gd name="connsiteY4319" fmla="*/ 1602254 h 6654621"/>
              <a:gd name="connsiteX4320" fmla="*/ 7992395 w 11979625"/>
              <a:gd name="connsiteY4320" fmla="*/ 1600254 h 6654621"/>
              <a:gd name="connsiteX4321" fmla="*/ 8015356 w 11979625"/>
              <a:gd name="connsiteY4321" fmla="*/ 1623215 h 6654621"/>
              <a:gd name="connsiteX4322" fmla="*/ 7992395 w 11979625"/>
              <a:gd name="connsiteY4322" fmla="*/ 1646175 h 6654621"/>
              <a:gd name="connsiteX4323" fmla="*/ 7969433 w 11979625"/>
              <a:gd name="connsiteY4323" fmla="*/ 1623215 h 6654621"/>
              <a:gd name="connsiteX4324" fmla="*/ 7992395 w 11979625"/>
              <a:gd name="connsiteY4324" fmla="*/ 1600254 h 6654621"/>
              <a:gd name="connsiteX4325" fmla="*/ 6318236 w 11979625"/>
              <a:gd name="connsiteY4325" fmla="*/ 1594266 h 6654621"/>
              <a:gd name="connsiteX4326" fmla="*/ 6325223 w 11979625"/>
              <a:gd name="connsiteY4326" fmla="*/ 1601255 h 6654621"/>
              <a:gd name="connsiteX4327" fmla="*/ 6318236 w 11979625"/>
              <a:gd name="connsiteY4327" fmla="*/ 1608243 h 6654621"/>
              <a:gd name="connsiteX4328" fmla="*/ 6311247 w 11979625"/>
              <a:gd name="connsiteY4328" fmla="*/ 1601255 h 6654621"/>
              <a:gd name="connsiteX4329" fmla="*/ 6318236 w 11979625"/>
              <a:gd name="connsiteY4329" fmla="*/ 1594266 h 6654621"/>
              <a:gd name="connsiteX4330" fmla="*/ 2521762 w 11979625"/>
              <a:gd name="connsiteY4330" fmla="*/ 1594263 h 6654621"/>
              <a:gd name="connsiteX4331" fmla="*/ 2524759 w 11979625"/>
              <a:gd name="connsiteY4331" fmla="*/ 1597257 h 6654621"/>
              <a:gd name="connsiteX4332" fmla="*/ 2521762 w 11979625"/>
              <a:gd name="connsiteY4332" fmla="*/ 1600252 h 6654621"/>
              <a:gd name="connsiteX4333" fmla="*/ 2518767 w 11979625"/>
              <a:gd name="connsiteY4333" fmla="*/ 1597257 h 6654621"/>
              <a:gd name="connsiteX4334" fmla="*/ 2521762 w 11979625"/>
              <a:gd name="connsiteY4334" fmla="*/ 1594263 h 6654621"/>
              <a:gd name="connsiteX4335" fmla="*/ 8477570 w 11979625"/>
              <a:gd name="connsiteY4335" fmla="*/ 1590241 h 6654621"/>
              <a:gd name="connsiteX4336" fmla="*/ 8504525 w 11979625"/>
              <a:gd name="connsiteY4336" fmla="*/ 1617195 h 6654621"/>
              <a:gd name="connsiteX4337" fmla="*/ 8477570 w 11979625"/>
              <a:gd name="connsiteY4337" fmla="*/ 1644149 h 6654621"/>
              <a:gd name="connsiteX4338" fmla="*/ 8450616 w 11979625"/>
              <a:gd name="connsiteY4338" fmla="*/ 1617195 h 6654621"/>
              <a:gd name="connsiteX4339" fmla="*/ 8477570 w 11979625"/>
              <a:gd name="connsiteY4339" fmla="*/ 1590241 h 6654621"/>
              <a:gd name="connsiteX4340" fmla="*/ 11299780 w 11979625"/>
              <a:gd name="connsiteY4340" fmla="*/ 1587265 h 6654621"/>
              <a:gd name="connsiteX4341" fmla="*/ 11308765 w 11979625"/>
              <a:gd name="connsiteY4341" fmla="*/ 1596250 h 6654621"/>
              <a:gd name="connsiteX4342" fmla="*/ 11299780 w 11979625"/>
              <a:gd name="connsiteY4342" fmla="*/ 1605234 h 6654621"/>
              <a:gd name="connsiteX4343" fmla="*/ 11290795 w 11979625"/>
              <a:gd name="connsiteY4343" fmla="*/ 1596250 h 6654621"/>
              <a:gd name="connsiteX4344" fmla="*/ 11299780 w 11979625"/>
              <a:gd name="connsiteY4344" fmla="*/ 1587265 h 6654621"/>
              <a:gd name="connsiteX4345" fmla="*/ 1275910 w 11979625"/>
              <a:gd name="connsiteY4345" fmla="*/ 1586311 h 6654621"/>
              <a:gd name="connsiteX4346" fmla="*/ 1296874 w 11979625"/>
              <a:gd name="connsiteY4346" fmla="*/ 1607275 h 6654621"/>
              <a:gd name="connsiteX4347" fmla="*/ 1275910 w 11979625"/>
              <a:gd name="connsiteY4347" fmla="*/ 1628238 h 6654621"/>
              <a:gd name="connsiteX4348" fmla="*/ 1254944 w 11979625"/>
              <a:gd name="connsiteY4348" fmla="*/ 1607275 h 6654621"/>
              <a:gd name="connsiteX4349" fmla="*/ 1275910 w 11979625"/>
              <a:gd name="connsiteY4349" fmla="*/ 1586311 h 6654621"/>
              <a:gd name="connsiteX4350" fmla="*/ 572110 w 11979625"/>
              <a:gd name="connsiteY4350" fmla="*/ 1586311 h 6654621"/>
              <a:gd name="connsiteX4351" fmla="*/ 583092 w 11979625"/>
              <a:gd name="connsiteY4351" fmla="*/ 1598291 h 6654621"/>
              <a:gd name="connsiteX4352" fmla="*/ 572110 w 11979625"/>
              <a:gd name="connsiteY4352" fmla="*/ 1610270 h 6654621"/>
              <a:gd name="connsiteX4353" fmla="*/ 561129 w 11979625"/>
              <a:gd name="connsiteY4353" fmla="*/ 1598291 h 6654621"/>
              <a:gd name="connsiteX4354" fmla="*/ 572110 w 11979625"/>
              <a:gd name="connsiteY4354" fmla="*/ 1586311 h 6654621"/>
              <a:gd name="connsiteX4355" fmla="*/ 5406831 w 11979625"/>
              <a:gd name="connsiteY4355" fmla="*/ 1582316 h 6654621"/>
              <a:gd name="connsiteX4356" fmla="*/ 5417812 w 11979625"/>
              <a:gd name="connsiteY4356" fmla="*/ 1593297 h 6654621"/>
              <a:gd name="connsiteX4357" fmla="*/ 5406831 w 11979625"/>
              <a:gd name="connsiteY4357" fmla="*/ 1604279 h 6654621"/>
              <a:gd name="connsiteX4358" fmla="*/ 5396848 w 11979625"/>
              <a:gd name="connsiteY4358" fmla="*/ 1593297 h 6654621"/>
              <a:gd name="connsiteX4359" fmla="*/ 5406831 w 11979625"/>
              <a:gd name="connsiteY4359" fmla="*/ 1582316 h 6654621"/>
              <a:gd name="connsiteX4360" fmla="*/ 5535603 w 11979625"/>
              <a:gd name="connsiteY4360" fmla="*/ 1579322 h 6654621"/>
              <a:gd name="connsiteX4361" fmla="*/ 5540593 w 11979625"/>
              <a:gd name="connsiteY4361" fmla="*/ 1584314 h 6654621"/>
              <a:gd name="connsiteX4362" fmla="*/ 5535603 w 11979625"/>
              <a:gd name="connsiteY4362" fmla="*/ 1589304 h 6654621"/>
              <a:gd name="connsiteX4363" fmla="*/ 5530610 w 11979625"/>
              <a:gd name="connsiteY4363" fmla="*/ 1584314 h 6654621"/>
              <a:gd name="connsiteX4364" fmla="*/ 5535603 w 11979625"/>
              <a:gd name="connsiteY4364" fmla="*/ 1579322 h 6654621"/>
              <a:gd name="connsiteX4365" fmla="*/ 2259257 w 11979625"/>
              <a:gd name="connsiteY4365" fmla="*/ 1567342 h 6654621"/>
              <a:gd name="connsiteX4366" fmla="*/ 2264249 w 11979625"/>
              <a:gd name="connsiteY4366" fmla="*/ 1572333 h 6654621"/>
              <a:gd name="connsiteX4367" fmla="*/ 2259257 w 11979625"/>
              <a:gd name="connsiteY4367" fmla="*/ 1577324 h 6654621"/>
              <a:gd name="connsiteX4368" fmla="*/ 2254265 w 11979625"/>
              <a:gd name="connsiteY4368" fmla="*/ 1572333 h 6654621"/>
              <a:gd name="connsiteX4369" fmla="*/ 2259257 w 11979625"/>
              <a:gd name="connsiteY4369" fmla="*/ 1567342 h 6654621"/>
              <a:gd name="connsiteX4370" fmla="*/ 6896254 w 11979625"/>
              <a:gd name="connsiteY4370" fmla="*/ 1550373 h 6654621"/>
              <a:gd name="connsiteX4371" fmla="*/ 6902245 w 11979625"/>
              <a:gd name="connsiteY4371" fmla="*/ 1556362 h 6654621"/>
              <a:gd name="connsiteX4372" fmla="*/ 6896254 w 11979625"/>
              <a:gd name="connsiteY4372" fmla="*/ 1562352 h 6654621"/>
              <a:gd name="connsiteX4373" fmla="*/ 6890265 w 11979625"/>
              <a:gd name="connsiteY4373" fmla="*/ 1556362 h 6654621"/>
              <a:gd name="connsiteX4374" fmla="*/ 6896254 w 11979625"/>
              <a:gd name="connsiteY4374" fmla="*/ 1550373 h 6654621"/>
              <a:gd name="connsiteX4375" fmla="*/ 11078155 w 11979625"/>
              <a:gd name="connsiteY4375" fmla="*/ 1542368 h 6654621"/>
              <a:gd name="connsiteX4376" fmla="*/ 11086142 w 11979625"/>
              <a:gd name="connsiteY4376" fmla="*/ 1550354 h 6654621"/>
              <a:gd name="connsiteX4377" fmla="*/ 11078155 w 11979625"/>
              <a:gd name="connsiteY4377" fmla="*/ 1558340 h 6654621"/>
              <a:gd name="connsiteX4378" fmla="*/ 11070169 w 11979625"/>
              <a:gd name="connsiteY4378" fmla="*/ 1550354 h 6654621"/>
              <a:gd name="connsiteX4379" fmla="*/ 11078155 w 11979625"/>
              <a:gd name="connsiteY4379" fmla="*/ 1542368 h 6654621"/>
              <a:gd name="connsiteX4380" fmla="*/ 4375578 w 11979625"/>
              <a:gd name="connsiteY4380" fmla="*/ 1540389 h 6654621"/>
              <a:gd name="connsiteX4381" fmla="*/ 4379577 w 11979625"/>
              <a:gd name="connsiteY4381" fmla="*/ 1544383 h 6654621"/>
              <a:gd name="connsiteX4382" fmla="*/ 4375578 w 11979625"/>
              <a:gd name="connsiteY4382" fmla="*/ 1548376 h 6654621"/>
              <a:gd name="connsiteX4383" fmla="*/ 4371592 w 11979625"/>
              <a:gd name="connsiteY4383" fmla="*/ 1544383 h 6654621"/>
              <a:gd name="connsiteX4384" fmla="*/ 4375578 w 11979625"/>
              <a:gd name="connsiteY4384" fmla="*/ 1540389 h 6654621"/>
              <a:gd name="connsiteX4385" fmla="*/ 3353328 w 11979625"/>
              <a:gd name="connsiteY4385" fmla="*/ 1538348 h 6654621"/>
              <a:gd name="connsiteX4386" fmla="*/ 3394255 w 11979625"/>
              <a:gd name="connsiteY4386" fmla="*/ 1579278 h 6654621"/>
              <a:gd name="connsiteX4387" fmla="*/ 3353328 w 11979625"/>
              <a:gd name="connsiteY4387" fmla="*/ 1620207 h 6654621"/>
              <a:gd name="connsiteX4388" fmla="*/ 3312404 w 11979625"/>
              <a:gd name="connsiteY4388" fmla="*/ 1579278 h 6654621"/>
              <a:gd name="connsiteX4389" fmla="*/ 3353328 w 11979625"/>
              <a:gd name="connsiteY4389" fmla="*/ 1538348 h 6654621"/>
              <a:gd name="connsiteX4390" fmla="*/ 11004281 w 11979625"/>
              <a:gd name="connsiteY4390" fmla="*/ 1532388 h 6654621"/>
              <a:gd name="connsiteX4391" fmla="*/ 11022250 w 11979625"/>
              <a:gd name="connsiteY4391" fmla="*/ 1550357 h 6654621"/>
              <a:gd name="connsiteX4392" fmla="*/ 11004281 w 11979625"/>
              <a:gd name="connsiteY4392" fmla="*/ 1568326 h 6654621"/>
              <a:gd name="connsiteX4393" fmla="*/ 10986311 w 11979625"/>
              <a:gd name="connsiteY4393" fmla="*/ 1550357 h 6654621"/>
              <a:gd name="connsiteX4394" fmla="*/ 11004281 w 11979625"/>
              <a:gd name="connsiteY4394" fmla="*/ 1532388 h 6654621"/>
              <a:gd name="connsiteX4395" fmla="*/ 4413514 w 11979625"/>
              <a:gd name="connsiteY4395" fmla="*/ 1531411 h 6654621"/>
              <a:gd name="connsiteX4396" fmla="*/ 4420498 w 11979625"/>
              <a:gd name="connsiteY4396" fmla="*/ 1538399 h 6654621"/>
              <a:gd name="connsiteX4397" fmla="*/ 4413514 w 11979625"/>
              <a:gd name="connsiteY4397" fmla="*/ 1545387 h 6654621"/>
              <a:gd name="connsiteX4398" fmla="*/ 4406525 w 11979625"/>
              <a:gd name="connsiteY4398" fmla="*/ 1538399 h 6654621"/>
              <a:gd name="connsiteX4399" fmla="*/ 4413514 w 11979625"/>
              <a:gd name="connsiteY4399" fmla="*/ 1531411 h 6654621"/>
              <a:gd name="connsiteX4400" fmla="*/ 8066269 w 11979625"/>
              <a:gd name="connsiteY4400" fmla="*/ 1530408 h 6654621"/>
              <a:gd name="connsiteX4401" fmla="*/ 8068266 w 11979625"/>
              <a:gd name="connsiteY4401" fmla="*/ 1532405 h 6654621"/>
              <a:gd name="connsiteX4402" fmla="*/ 8066269 w 11979625"/>
              <a:gd name="connsiteY4402" fmla="*/ 1534402 h 6654621"/>
              <a:gd name="connsiteX4403" fmla="*/ 8064272 w 11979625"/>
              <a:gd name="connsiteY4403" fmla="*/ 1532405 h 6654621"/>
              <a:gd name="connsiteX4404" fmla="*/ 8066269 w 11979625"/>
              <a:gd name="connsiteY4404" fmla="*/ 1530408 h 6654621"/>
              <a:gd name="connsiteX4405" fmla="*/ 5466723 w 11979625"/>
              <a:gd name="connsiteY4405" fmla="*/ 1530403 h 6654621"/>
              <a:gd name="connsiteX4406" fmla="*/ 5512642 w 11979625"/>
              <a:gd name="connsiteY4406" fmla="*/ 1576323 h 6654621"/>
              <a:gd name="connsiteX4407" fmla="*/ 5466723 w 11979625"/>
              <a:gd name="connsiteY4407" fmla="*/ 1622243 h 6654621"/>
              <a:gd name="connsiteX4408" fmla="*/ 5420806 w 11979625"/>
              <a:gd name="connsiteY4408" fmla="*/ 1576323 h 6654621"/>
              <a:gd name="connsiteX4409" fmla="*/ 5466723 w 11979625"/>
              <a:gd name="connsiteY4409" fmla="*/ 1530403 h 6654621"/>
              <a:gd name="connsiteX4410" fmla="*/ 10039918 w 11979625"/>
              <a:gd name="connsiteY4410" fmla="*/ 1526382 h 6654621"/>
              <a:gd name="connsiteX4411" fmla="*/ 10045908 w 11979625"/>
              <a:gd name="connsiteY4411" fmla="*/ 1532372 h 6654621"/>
              <a:gd name="connsiteX4412" fmla="*/ 10039918 w 11979625"/>
              <a:gd name="connsiteY4412" fmla="*/ 1538362 h 6654621"/>
              <a:gd name="connsiteX4413" fmla="*/ 10033928 w 11979625"/>
              <a:gd name="connsiteY4413" fmla="*/ 1532372 h 6654621"/>
              <a:gd name="connsiteX4414" fmla="*/ 10039918 w 11979625"/>
              <a:gd name="connsiteY4414" fmla="*/ 1526382 h 6654621"/>
              <a:gd name="connsiteX4415" fmla="*/ 4179902 w 11979625"/>
              <a:gd name="connsiteY4415" fmla="*/ 1513441 h 6654621"/>
              <a:gd name="connsiteX4416" fmla="*/ 4182895 w 11979625"/>
              <a:gd name="connsiteY4416" fmla="*/ 1516436 h 6654621"/>
              <a:gd name="connsiteX4417" fmla="*/ 4179902 w 11979625"/>
              <a:gd name="connsiteY4417" fmla="*/ 1519431 h 6654621"/>
              <a:gd name="connsiteX4418" fmla="*/ 4176907 w 11979625"/>
              <a:gd name="connsiteY4418" fmla="*/ 1516436 h 6654621"/>
              <a:gd name="connsiteX4419" fmla="*/ 4179902 w 11979625"/>
              <a:gd name="connsiteY4419" fmla="*/ 1513441 h 6654621"/>
              <a:gd name="connsiteX4420" fmla="*/ 1159109 w 11979625"/>
              <a:gd name="connsiteY4420" fmla="*/ 1501457 h 6654621"/>
              <a:gd name="connsiteX4421" fmla="*/ 1164100 w 11979625"/>
              <a:gd name="connsiteY4421" fmla="*/ 1506449 h 6654621"/>
              <a:gd name="connsiteX4422" fmla="*/ 1159109 w 11979625"/>
              <a:gd name="connsiteY4422" fmla="*/ 1511440 h 6654621"/>
              <a:gd name="connsiteX4423" fmla="*/ 1154117 w 11979625"/>
              <a:gd name="connsiteY4423" fmla="*/ 1506449 h 6654621"/>
              <a:gd name="connsiteX4424" fmla="*/ 1159109 w 11979625"/>
              <a:gd name="connsiteY4424" fmla="*/ 1501457 h 6654621"/>
              <a:gd name="connsiteX4425" fmla="*/ 2398973 w 11979625"/>
              <a:gd name="connsiteY4425" fmla="*/ 1498427 h 6654621"/>
              <a:gd name="connsiteX4426" fmla="*/ 2400968 w 11979625"/>
              <a:gd name="connsiteY4426" fmla="*/ 1500424 h 6654621"/>
              <a:gd name="connsiteX4427" fmla="*/ 2398973 w 11979625"/>
              <a:gd name="connsiteY4427" fmla="*/ 1502420 h 6654621"/>
              <a:gd name="connsiteX4428" fmla="*/ 2396975 w 11979625"/>
              <a:gd name="connsiteY4428" fmla="*/ 1500424 h 6654621"/>
              <a:gd name="connsiteX4429" fmla="*/ 2398973 w 11979625"/>
              <a:gd name="connsiteY4429" fmla="*/ 1498427 h 6654621"/>
              <a:gd name="connsiteX4430" fmla="*/ 10283505 w 11979625"/>
              <a:gd name="connsiteY4430" fmla="*/ 1494449 h 6654621"/>
              <a:gd name="connsiteX4431" fmla="*/ 10291492 w 11979625"/>
              <a:gd name="connsiteY4431" fmla="*/ 1502435 h 6654621"/>
              <a:gd name="connsiteX4432" fmla="*/ 10283505 w 11979625"/>
              <a:gd name="connsiteY4432" fmla="*/ 1510422 h 6654621"/>
              <a:gd name="connsiteX4433" fmla="*/ 10275519 w 11979625"/>
              <a:gd name="connsiteY4433" fmla="*/ 1502435 h 6654621"/>
              <a:gd name="connsiteX4434" fmla="*/ 10283505 w 11979625"/>
              <a:gd name="connsiteY4434" fmla="*/ 1494449 h 6654621"/>
              <a:gd name="connsiteX4435" fmla="*/ 4286699 w 11979625"/>
              <a:gd name="connsiteY4435" fmla="*/ 1492410 h 6654621"/>
              <a:gd name="connsiteX4436" fmla="*/ 4312657 w 11979625"/>
              <a:gd name="connsiteY4436" fmla="*/ 1518366 h 6654621"/>
              <a:gd name="connsiteX4437" fmla="*/ 4286699 w 11979625"/>
              <a:gd name="connsiteY4437" fmla="*/ 1544322 h 6654621"/>
              <a:gd name="connsiteX4438" fmla="*/ 4260742 w 11979625"/>
              <a:gd name="connsiteY4438" fmla="*/ 1518366 h 6654621"/>
              <a:gd name="connsiteX4439" fmla="*/ 4286699 w 11979625"/>
              <a:gd name="connsiteY4439" fmla="*/ 1492410 h 6654621"/>
              <a:gd name="connsiteX4440" fmla="*/ 10590983 w 11979625"/>
              <a:gd name="connsiteY4440" fmla="*/ 1482468 h 6654621"/>
              <a:gd name="connsiteX4441" fmla="*/ 10593977 w 11979625"/>
              <a:gd name="connsiteY4441" fmla="*/ 1485463 h 6654621"/>
              <a:gd name="connsiteX4442" fmla="*/ 10590983 w 11979625"/>
              <a:gd name="connsiteY4442" fmla="*/ 1488459 h 6654621"/>
              <a:gd name="connsiteX4443" fmla="*/ 10587988 w 11979625"/>
              <a:gd name="connsiteY4443" fmla="*/ 1485463 h 6654621"/>
              <a:gd name="connsiteX4444" fmla="*/ 10590983 w 11979625"/>
              <a:gd name="connsiteY4444" fmla="*/ 1482468 h 6654621"/>
              <a:gd name="connsiteX4445" fmla="*/ 11503433 w 11979625"/>
              <a:gd name="connsiteY4445" fmla="*/ 1478476 h 6654621"/>
              <a:gd name="connsiteX4446" fmla="*/ 11512417 w 11979625"/>
              <a:gd name="connsiteY4446" fmla="*/ 1487461 h 6654621"/>
              <a:gd name="connsiteX4447" fmla="*/ 11503433 w 11979625"/>
              <a:gd name="connsiteY4447" fmla="*/ 1496446 h 6654621"/>
              <a:gd name="connsiteX4448" fmla="*/ 11494449 w 11979625"/>
              <a:gd name="connsiteY4448" fmla="*/ 1487461 h 6654621"/>
              <a:gd name="connsiteX4449" fmla="*/ 11503433 w 11979625"/>
              <a:gd name="connsiteY4449" fmla="*/ 1478476 h 6654621"/>
              <a:gd name="connsiteX4450" fmla="*/ 8778060 w 11979625"/>
              <a:gd name="connsiteY4450" fmla="*/ 1473459 h 6654621"/>
              <a:gd name="connsiteX4451" fmla="*/ 8787045 w 11979625"/>
              <a:gd name="connsiteY4451" fmla="*/ 1482444 h 6654621"/>
              <a:gd name="connsiteX4452" fmla="*/ 8778060 w 11979625"/>
              <a:gd name="connsiteY4452" fmla="*/ 1491429 h 6654621"/>
              <a:gd name="connsiteX4453" fmla="*/ 8769076 w 11979625"/>
              <a:gd name="connsiteY4453" fmla="*/ 1482444 h 6654621"/>
              <a:gd name="connsiteX4454" fmla="*/ 8778060 w 11979625"/>
              <a:gd name="connsiteY4454" fmla="*/ 1473459 h 6654621"/>
              <a:gd name="connsiteX4455" fmla="*/ 11446531 w 11979625"/>
              <a:gd name="connsiteY4455" fmla="*/ 1465487 h 6654621"/>
              <a:gd name="connsiteX4456" fmla="*/ 11464501 w 11979625"/>
              <a:gd name="connsiteY4456" fmla="*/ 1483457 h 6654621"/>
              <a:gd name="connsiteX4457" fmla="*/ 11446531 w 11979625"/>
              <a:gd name="connsiteY4457" fmla="*/ 1501427 h 6654621"/>
              <a:gd name="connsiteX4458" fmla="*/ 11428562 w 11979625"/>
              <a:gd name="connsiteY4458" fmla="*/ 1483457 h 6654621"/>
              <a:gd name="connsiteX4459" fmla="*/ 11446531 w 11979625"/>
              <a:gd name="connsiteY4459" fmla="*/ 1465487 h 6654621"/>
              <a:gd name="connsiteX4460" fmla="*/ 9891170 w 11979625"/>
              <a:gd name="connsiteY4460" fmla="*/ 1451539 h 6654621"/>
              <a:gd name="connsiteX4461" fmla="*/ 9900155 w 11979625"/>
              <a:gd name="connsiteY4461" fmla="*/ 1460524 h 6654621"/>
              <a:gd name="connsiteX4462" fmla="*/ 9891170 w 11979625"/>
              <a:gd name="connsiteY4462" fmla="*/ 1469508 h 6654621"/>
              <a:gd name="connsiteX4463" fmla="*/ 9882186 w 11979625"/>
              <a:gd name="connsiteY4463" fmla="*/ 1460524 h 6654621"/>
              <a:gd name="connsiteX4464" fmla="*/ 9891170 w 11979625"/>
              <a:gd name="connsiteY4464" fmla="*/ 1451539 h 6654621"/>
              <a:gd name="connsiteX4465" fmla="*/ 2621553 w 11979625"/>
              <a:gd name="connsiteY4465" fmla="*/ 1451478 h 6654621"/>
              <a:gd name="connsiteX4466" fmla="*/ 2643516 w 11979625"/>
              <a:gd name="connsiteY4466" fmla="*/ 1473441 h 6654621"/>
              <a:gd name="connsiteX4467" fmla="*/ 2621553 w 11979625"/>
              <a:gd name="connsiteY4467" fmla="*/ 1495404 h 6654621"/>
              <a:gd name="connsiteX4468" fmla="*/ 2599589 w 11979625"/>
              <a:gd name="connsiteY4468" fmla="*/ 1473441 h 6654621"/>
              <a:gd name="connsiteX4469" fmla="*/ 2621553 w 11979625"/>
              <a:gd name="connsiteY4469" fmla="*/ 1451478 h 6654621"/>
              <a:gd name="connsiteX4470" fmla="*/ 9608650 w 11979625"/>
              <a:gd name="connsiteY4470" fmla="*/ 1450520 h 6654621"/>
              <a:gd name="connsiteX4471" fmla="*/ 9611644 w 11979625"/>
              <a:gd name="connsiteY4471" fmla="*/ 1453516 h 6654621"/>
              <a:gd name="connsiteX4472" fmla="*/ 9608650 w 11979625"/>
              <a:gd name="connsiteY4472" fmla="*/ 1456510 h 6654621"/>
              <a:gd name="connsiteX4473" fmla="*/ 9605655 w 11979625"/>
              <a:gd name="connsiteY4473" fmla="*/ 1453516 h 6654621"/>
              <a:gd name="connsiteX4474" fmla="*/ 9608650 w 11979625"/>
              <a:gd name="connsiteY4474" fmla="*/ 1450520 h 6654621"/>
              <a:gd name="connsiteX4475" fmla="*/ 7982410 w 11979625"/>
              <a:gd name="connsiteY4475" fmla="*/ 1448489 h 6654621"/>
              <a:gd name="connsiteX4476" fmla="*/ 7988401 w 11979625"/>
              <a:gd name="connsiteY4476" fmla="*/ 1454479 h 6654621"/>
              <a:gd name="connsiteX4477" fmla="*/ 7982410 w 11979625"/>
              <a:gd name="connsiteY4477" fmla="*/ 1460468 h 6654621"/>
              <a:gd name="connsiteX4478" fmla="*/ 7976421 w 11979625"/>
              <a:gd name="connsiteY4478" fmla="*/ 1454479 h 6654621"/>
              <a:gd name="connsiteX4479" fmla="*/ 7982410 w 11979625"/>
              <a:gd name="connsiteY4479" fmla="*/ 1448489 h 6654621"/>
              <a:gd name="connsiteX4480" fmla="*/ 10675838 w 11979625"/>
              <a:gd name="connsiteY4480" fmla="*/ 1442536 h 6654621"/>
              <a:gd name="connsiteX4481" fmla="*/ 10700796 w 11979625"/>
              <a:gd name="connsiteY4481" fmla="*/ 1467495 h 6654621"/>
              <a:gd name="connsiteX4482" fmla="*/ 10675838 w 11979625"/>
              <a:gd name="connsiteY4482" fmla="*/ 1492454 h 6654621"/>
              <a:gd name="connsiteX4483" fmla="*/ 10650881 w 11979625"/>
              <a:gd name="connsiteY4483" fmla="*/ 1467495 h 6654621"/>
              <a:gd name="connsiteX4484" fmla="*/ 10675838 w 11979625"/>
              <a:gd name="connsiteY4484" fmla="*/ 1442536 h 6654621"/>
              <a:gd name="connsiteX4485" fmla="*/ 11791944 w 11979625"/>
              <a:gd name="connsiteY4485" fmla="*/ 1433526 h 6654621"/>
              <a:gd name="connsiteX4486" fmla="*/ 11795938 w 11979625"/>
              <a:gd name="connsiteY4486" fmla="*/ 1437519 h 6654621"/>
              <a:gd name="connsiteX4487" fmla="*/ 11791944 w 11979625"/>
              <a:gd name="connsiteY4487" fmla="*/ 1441513 h 6654621"/>
              <a:gd name="connsiteX4488" fmla="*/ 11787952 w 11979625"/>
              <a:gd name="connsiteY4488" fmla="*/ 1437519 h 6654621"/>
              <a:gd name="connsiteX4489" fmla="*/ 11791944 w 11979625"/>
              <a:gd name="connsiteY4489" fmla="*/ 1433526 h 6654621"/>
              <a:gd name="connsiteX4490" fmla="*/ 342438 w 11979625"/>
              <a:gd name="connsiteY4490" fmla="*/ 1433523 h 6654621"/>
              <a:gd name="connsiteX4491" fmla="*/ 357413 w 11979625"/>
              <a:gd name="connsiteY4491" fmla="*/ 1448498 h 6654621"/>
              <a:gd name="connsiteX4492" fmla="*/ 342438 w 11979625"/>
              <a:gd name="connsiteY4492" fmla="*/ 1463474 h 6654621"/>
              <a:gd name="connsiteX4493" fmla="*/ 327464 w 11979625"/>
              <a:gd name="connsiteY4493" fmla="*/ 1448498 h 6654621"/>
              <a:gd name="connsiteX4494" fmla="*/ 342438 w 11979625"/>
              <a:gd name="connsiteY4494" fmla="*/ 1433523 h 6654621"/>
              <a:gd name="connsiteX4495" fmla="*/ 6788438 w 11979625"/>
              <a:gd name="connsiteY4495" fmla="*/ 1432517 h 6654621"/>
              <a:gd name="connsiteX4496" fmla="*/ 6806407 w 11979625"/>
              <a:gd name="connsiteY4496" fmla="*/ 1450487 h 6654621"/>
              <a:gd name="connsiteX4497" fmla="*/ 6788438 w 11979625"/>
              <a:gd name="connsiteY4497" fmla="*/ 1468456 h 6654621"/>
              <a:gd name="connsiteX4498" fmla="*/ 6770468 w 11979625"/>
              <a:gd name="connsiteY4498" fmla="*/ 1450487 h 6654621"/>
              <a:gd name="connsiteX4499" fmla="*/ 6788438 w 11979625"/>
              <a:gd name="connsiteY4499" fmla="*/ 1432517 h 6654621"/>
              <a:gd name="connsiteX4500" fmla="*/ 11307766 w 11979625"/>
              <a:gd name="connsiteY4500" fmla="*/ 1420571 h 6654621"/>
              <a:gd name="connsiteX4501" fmla="*/ 11323739 w 11979625"/>
              <a:gd name="connsiteY4501" fmla="*/ 1436545 h 6654621"/>
              <a:gd name="connsiteX4502" fmla="*/ 11307766 w 11979625"/>
              <a:gd name="connsiteY4502" fmla="*/ 1452519 h 6654621"/>
              <a:gd name="connsiteX4503" fmla="*/ 11291793 w 11979625"/>
              <a:gd name="connsiteY4503" fmla="*/ 1436545 h 6654621"/>
              <a:gd name="connsiteX4504" fmla="*/ 11307766 w 11979625"/>
              <a:gd name="connsiteY4504" fmla="*/ 1420571 h 6654621"/>
              <a:gd name="connsiteX4505" fmla="*/ 8542460 w 11979625"/>
              <a:gd name="connsiteY4505" fmla="*/ 1413601 h 6654621"/>
              <a:gd name="connsiteX4506" fmla="*/ 8550447 w 11979625"/>
              <a:gd name="connsiteY4506" fmla="*/ 1421588 h 6654621"/>
              <a:gd name="connsiteX4507" fmla="*/ 8542460 w 11979625"/>
              <a:gd name="connsiteY4507" fmla="*/ 1429575 h 6654621"/>
              <a:gd name="connsiteX4508" fmla="*/ 8534474 w 11979625"/>
              <a:gd name="connsiteY4508" fmla="*/ 1421588 h 6654621"/>
              <a:gd name="connsiteX4509" fmla="*/ 8542460 w 11979625"/>
              <a:gd name="connsiteY4509" fmla="*/ 1413601 h 6654621"/>
              <a:gd name="connsiteX4510" fmla="*/ 10254553 w 11979625"/>
              <a:gd name="connsiteY4510" fmla="*/ 1412571 h 6654621"/>
              <a:gd name="connsiteX4511" fmla="*/ 10273521 w 11979625"/>
              <a:gd name="connsiteY4511" fmla="*/ 1431540 h 6654621"/>
              <a:gd name="connsiteX4512" fmla="*/ 10254553 w 11979625"/>
              <a:gd name="connsiteY4512" fmla="*/ 1450508 h 6654621"/>
              <a:gd name="connsiteX4513" fmla="*/ 10235586 w 11979625"/>
              <a:gd name="connsiteY4513" fmla="*/ 1431540 h 6654621"/>
              <a:gd name="connsiteX4514" fmla="*/ 10254553 w 11979625"/>
              <a:gd name="connsiteY4514" fmla="*/ 1412571 h 6654621"/>
              <a:gd name="connsiteX4515" fmla="*/ 11087141 w 11979625"/>
              <a:gd name="connsiteY4515" fmla="*/ 1409580 h 6654621"/>
              <a:gd name="connsiteX4516" fmla="*/ 11094130 w 11979625"/>
              <a:gd name="connsiteY4516" fmla="*/ 1416569 h 6654621"/>
              <a:gd name="connsiteX4517" fmla="*/ 11087141 w 11979625"/>
              <a:gd name="connsiteY4517" fmla="*/ 1423557 h 6654621"/>
              <a:gd name="connsiteX4518" fmla="*/ 11080153 w 11979625"/>
              <a:gd name="connsiteY4518" fmla="*/ 1416569 h 6654621"/>
              <a:gd name="connsiteX4519" fmla="*/ 11087141 w 11979625"/>
              <a:gd name="connsiteY4519" fmla="*/ 1409580 h 6654621"/>
              <a:gd name="connsiteX4520" fmla="*/ 9285199 w 11979625"/>
              <a:gd name="connsiteY4520" fmla="*/ 1391587 h 6654621"/>
              <a:gd name="connsiteX4521" fmla="*/ 9306164 w 11979625"/>
              <a:gd name="connsiteY4521" fmla="*/ 1412552 h 6654621"/>
              <a:gd name="connsiteX4522" fmla="*/ 9285199 w 11979625"/>
              <a:gd name="connsiteY4522" fmla="*/ 1433517 h 6654621"/>
              <a:gd name="connsiteX4523" fmla="*/ 9264235 w 11979625"/>
              <a:gd name="connsiteY4523" fmla="*/ 1412552 h 6654621"/>
              <a:gd name="connsiteX4524" fmla="*/ 9285199 w 11979625"/>
              <a:gd name="connsiteY4524" fmla="*/ 1391587 h 6654621"/>
              <a:gd name="connsiteX4525" fmla="*/ 5320962 w 11979625"/>
              <a:gd name="connsiteY4525" fmla="*/ 1389611 h 6654621"/>
              <a:gd name="connsiteX4526" fmla="*/ 5326952 w 11979625"/>
              <a:gd name="connsiteY4526" fmla="*/ 1395600 h 6654621"/>
              <a:gd name="connsiteX4527" fmla="*/ 5320962 w 11979625"/>
              <a:gd name="connsiteY4527" fmla="*/ 1401590 h 6654621"/>
              <a:gd name="connsiteX4528" fmla="*/ 5314974 w 11979625"/>
              <a:gd name="connsiteY4528" fmla="*/ 1395600 h 6654621"/>
              <a:gd name="connsiteX4529" fmla="*/ 5320962 w 11979625"/>
              <a:gd name="connsiteY4529" fmla="*/ 1389611 h 6654621"/>
              <a:gd name="connsiteX4530" fmla="*/ 10520103 w 11979625"/>
              <a:gd name="connsiteY4530" fmla="*/ 1379641 h 6654621"/>
              <a:gd name="connsiteX4531" fmla="*/ 10544062 w 11979625"/>
              <a:gd name="connsiteY4531" fmla="*/ 1404600 h 6654621"/>
              <a:gd name="connsiteX4532" fmla="*/ 10520103 w 11979625"/>
              <a:gd name="connsiteY4532" fmla="*/ 1429559 h 6654621"/>
              <a:gd name="connsiteX4533" fmla="*/ 10496144 w 11979625"/>
              <a:gd name="connsiteY4533" fmla="*/ 1404600 h 6654621"/>
              <a:gd name="connsiteX4534" fmla="*/ 10520103 w 11979625"/>
              <a:gd name="connsiteY4534" fmla="*/ 1379641 h 6654621"/>
              <a:gd name="connsiteX4535" fmla="*/ 11637207 w 11979625"/>
              <a:gd name="connsiteY4535" fmla="*/ 1376645 h 6654621"/>
              <a:gd name="connsiteX4536" fmla="*/ 11645193 w 11979625"/>
              <a:gd name="connsiteY4536" fmla="*/ 1385630 h 6654621"/>
              <a:gd name="connsiteX4537" fmla="*/ 11637207 w 11979625"/>
              <a:gd name="connsiteY4537" fmla="*/ 1394615 h 6654621"/>
              <a:gd name="connsiteX4538" fmla="*/ 11628223 w 11979625"/>
              <a:gd name="connsiteY4538" fmla="*/ 1385630 h 6654621"/>
              <a:gd name="connsiteX4539" fmla="*/ 11637207 w 11979625"/>
              <a:gd name="connsiteY4539" fmla="*/ 1376645 h 6654621"/>
              <a:gd name="connsiteX4540" fmla="*/ 8307859 w 11979625"/>
              <a:gd name="connsiteY4540" fmla="*/ 1372618 h 6654621"/>
              <a:gd name="connsiteX4541" fmla="*/ 8318840 w 11979625"/>
              <a:gd name="connsiteY4541" fmla="*/ 1383599 h 6654621"/>
              <a:gd name="connsiteX4542" fmla="*/ 8307859 w 11979625"/>
              <a:gd name="connsiteY4542" fmla="*/ 1394581 h 6654621"/>
              <a:gd name="connsiteX4543" fmla="*/ 8296877 w 11979625"/>
              <a:gd name="connsiteY4543" fmla="*/ 1383599 h 6654621"/>
              <a:gd name="connsiteX4544" fmla="*/ 8307859 w 11979625"/>
              <a:gd name="connsiteY4544" fmla="*/ 1372618 h 6654621"/>
              <a:gd name="connsiteX4545" fmla="*/ 1146086 w 11979625"/>
              <a:gd name="connsiteY4545" fmla="*/ 1362652 h 6654621"/>
              <a:gd name="connsiteX4546" fmla="*/ 1154072 w 11979625"/>
              <a:gd name="connsiteY4546" fmla="*/ 1370639 h 6654621"/>
              <a:gd name="connsiteX4547" fmla="*/ 1146086 w 11979625"/>
              <a:gd name="connsiteY4547" fmla="*/ 1378626 h 6654621"/>
              <a:gd name="connsiteX4548" fmla="*/ 1138099 w 11979625"/>
              <a:gd name="connsiteY4548" fmla="*/ 1370639 h 6654621"/>
              <a:gd name="connsiteX4549" fmla="*/ 1146086 w 11979625"/>
              <a:gd name="connsiteY4549" fmla="*/ 1362652 h 6654621"/>
              <a:gd name="connsiteX4550" fmla="*/ 9405994 w 11979625"/>
              <a:gd name="connsiteY4550" fmla="*/ 1337725 h 6654621"/>
              <a:gd name="connsiteX4551" fmla="*/ 9419970 w 11979625"/>
              <a:gd name="connsiteY4551" fmla="*/ 1351702 h 6654621"/>
              <a:gd name="connsiteX4552" fmla="*/ 9405994 w 11979625"/>
              <a:gd name="connsiteY4552" fmla="*/ 1365678 h 6654621"/>
              <a:gd name="connsiteX4553" fmla="*/ 9392018 w 11979625"/>
              <a:gd name="connsiteY4553" fmla="*/ 1351702 h 6654621"/>
              <a:gd name="connsiteX4554" fmla="*/ 9405994 w 11979625"/>
              <a:gd name="connsiteY4554" fmla="*/ 1337725 h 6654621"/>
              <a:gd name="connsiteX4555" fmla="*/ 8235981 w 11979625"/>
              <a:gd name="connsiteY4555" fmla="*/ 1329745 h 6654621"/>
              <a:gd name="connsiteX4556" fmla="*/ 8247960 w 11979625"/>
              <a:gd name="connsiteY4556" fmla="*/ 1341725 h 6654621"/>
              <a:gd name="connsiteX4557" fmla="*/ 8235981 w 11979625"/>
              <a:gd name="connsiteY4557" fmla="*/ 1353707 h 6654621"/>
              <a:gd name="connsiteX4558" fmla="*/ 8224000 w 11979625"/>
              <a:gd name="connsiteY4558" fmla="*/ 1341725 h 6654621"/>
              <a:gd name="connsiteX4559" fmla="*/ 8235981 w 11979625"/>
              <a:gd name="connsiteY4559" fmla="*/ 1329745 h 6654621"/>
              <a:gd name="connsiteX4560" fmla="*/ 6124565 w 11979625"/>
              <a:gd name="connsiteY4560" fmla="*/ 1328700 h 6654621"/>
              <a:gd name="connsiteX4561" fmla="*/ 6128558 w 11979625"/>
              <a:gd name="connsiteY4561" fmla="*/ 1332693 h 6654621"/>
              <a:gd name="connsiteX4562" fmla="*/ 6124565 w 11979625"/>
              <a:gd name="connsiteY4562" fmla="*/ 1336687 h 6654621"/>
              <a:gd name="connsiteX4563" fmla="*/ 6120571 w 11979625"/>
              <a:gd name="connsiteY4563" fmla="*/ 1332693 h 6654621"/>
              <a:gd name="connsiteX4564" fmla="*/ 6124565 w 11979625"/>
              <a:gd name="connsiteY4564" fmla="*/ 1328700 h 6654621"/>
              <a:gd name="connsiteX4565" fmla="*/ 3381348 w 11979625"/>
              <a:gd name="connsiteY4565" fmla="*/ 1323752 h 6654621"/>
              <a:gd name="connsiteX4566" fmla="*/ 3386339 w 11979625"/>
              <a:gd name="connsiteY4566" fmla="*/ 1328744 h 6654621"/>
              <a:gd name="connsiteX4567" fmla="*/ 3381348 w 11979625"/>
              <a:gd name="connsiteY4567" fmla="*/ 1333736 h 6654621"/>
              <a:gd name="connsiteX4568" fmla="*/ 3376356 w 11979625"/>
              <a:gd name="connsiteY4568" fmla="*/ 1328744 h 6654621"/>
              <a:gd name="connsiteX4569" fmla="*/ 3381348 w 11979625"/>
              <a:gd name="connsiteY4569" fmla="*/ 1323752 h 6654621"/>
              <a:gd name="connsiteX4570" fmla="*/ 3448246 w 11979625"/>
              <a:gd name="connsiteY4570" fmla="*/ 1320767 h 6654621"/>
              <a:gd name="connsiteX4571" fmla="*/ 3472200 w 11979625"/>
              <a:gd name="connsiteY4571" fmla="*/ 1344728 h 6654621"/>
              <a:gd name="connsiteX4572" fmla="*/ 3448246 w 11979625"/>
              <a:gd name="connsiteY4572" fmla="*/ 1368689 h 6654621"/>
              <a:gd name="connsiteX4573" fmla="*/ 3424292 w 11979625"/>
              <a:gd name="connsiteY4573" fmla="*/ 1344728 h 6654621"/>
              <a:gd name="connsiteX4574" fmla="*/ 3448246 w 11979625"/>
              <a:gd name="connsiteY4574" fmla="*/ 1320767 h 6654621"/>
              <a:gd name="connsiteX4575" fmla="*/ 11729051 w 11979625"/>
              <a:gd name="connsiteY4575" fmla="*/ 1314737 h 6654621"/>
              <a:gd name="connsiteX4576" fmla="*/ 11749018 w 11979625"/>
              <a:gd name="connsiteY4576" fmla="*/ 1334704 h 6654621"/>
              <a:gd name="connsiteX4577" fmla="*/ 11729051 w 11979625"/>
              <a:gd name="connsiteY4577" fmla="*/ 1354672 h 6654621"/>
              <a:gd name="connsiteX4578" fmla="*/ 11709085 w 11979625"/>
              <a:gd name="connsiteY4578" fmla="*/ 1334704 h 6654621"/>
              <a:gd name="connsiteX4579" fmla="*/ 11729051 w 11979625"/>
              <a:gd name="connsiteY4579" fmla="*/ 1314737 h 6654621"/>
              <a:gd name="connsiteX4580" fmla="*/ 7319536 w 11979625"/>
              <a:gd name="connsiteY4580" fmla="*/ 1286815 h 6654621"/>
              <a:gd name="connsiteX4581" fmla="*/ 7325526 w 11979625"/>
              <a:gd name="connsiteY4581" fmla="*/ 1292805 h 6654621"/>
              <a:gd name="connsiteX4582" fmla="*/ 7319536 w 11979625"/>
              <a:gd name="connsiteY4582" fmla="*/ 1298796 h 6654621"/>
              <a:gd name="connsiteX4583" fmla="*/ 7313546 w 11979625"/>
              <a:gd name="connsiteY4583" fmla="*/ 1292805 h 6654621"/>
              <a:gd name="connsiteX4584" fmla="*/ 7319536 w 11979625"/>
              <a:gd name="connsiteY4584" fmla="*/ 1286815 h 6654621"/>
              <a:gd name="connsiteX4585" fmla="*/ 1614304 w 11979625"/>
              <a:gd name="connsiteY4585" fmla="*/ 1259835 h 6654621"/>
              <a:gd name="connsiteX4586" fmla="*/ 1642257 w 11979625"/>
              <a:gd name="connsiteY4586" fmla="*/ 1287788 h 6654621"/>
              <a:gd name="connsiteX4587" fmla="*/ 1614304 w 11979625"/>
              <a:gd name="connsiteY4587" fmla="*/ 1315742 h 6654621"/>
              <a:gd name="connsiteX4588" fmla="*/ 1586351 w 11979625"/>
              <a:gd name="connsiteY4588" fmla="*/ 1287788 h 6654621"/>
              <a:gd name="connsiteX4589" fmla="*/ 1614304 w 11979625"/>
              <a:gd name="connsiteY4589" fmla="*/ 1259835 h 6654621"/>
              <a:gd name="connsiteX4590" fmla="*/ 5404836 w 11979625"/>
              <a:gd name="connsiteY4590" fmla="*/ 1257861 h 6654621"/>
              <a:gd name="connsiteX4591" fmla="*/ 5427795 w 11979625"/>
              <a:gd name="connsiteY4591" fmla="*/ 1280823 h 6654621"/>
              <a:gd name="connsiteX4592" fmla="*/ 5404836 w 11979625"/>
              <a:gd name="connsiteY4592" fmla="*/ 1303785 h 6654621"/>
              <a:gd name="connsiteX4593" fmla="*/ 5381875 w 11979625"/>
              <a:gd name="connsiteY4593" fmla="*/ 1280823 h 6654621"/>
              <a:gd name="connsiteX4594" fmla="*/ 5404836 w 11979625"/>
              <a:gd name="connsiteY4594" fmla="*/ 1257861 h 6654621"/>
              <a:gd name="connsiteX4595" fmla="*/ 11637206 w 11979625"/>
              <a:gd name="connsiteY4595" fmla="*/ 1254833 h 6654621"/>
              <a:gd name="connsiteX4596" fmla="*/ 11647189 w 11979625"/>
              <a:gd name="connsiteY4596" fmla="*/ 1264818 h 6654621"/>
              <a:gd name="connsiteX4597" fmla="*/ 11637206 w 11979625"/>
              <a:gd name="connsiteY4597" fmla="*/ 1274801 h 6654621"/>
              <a:gd name="connsiteX4598" fmla="*/ 11627223 w 11979625"/>
              <a:gd name="connsiteY4598" fmla="*/ 1264818 h 6654621"/>
              <a:gd name="connsiteX4599" fmla="*/ 11637206 w 11979625"/>
              <a:gd name="connsiteY4599" fmla="*/ 1254833 h 6654621"/>
              <a:gd name="connsiteX4600" fmla="*/ 3721717 w 11979625"/>
              <a:gd name="connsiteY4600" fmla="*/ 1247844 h 6654621"/>
              <a:gd name="connsiteX4601" fmla="*/ 3749673 w 11979625"/>
              <a:gd name="connsiteY4601" fmla="*/ 1275798 h 6654621"/>
              <a:gd name="connsiteX4602" fmla="*/ 3721717 w 11979625"/>
              <a:gd name="connsiteY4602" fmla="*/ 1303752 h 6654621"/>
              <a:gd name="connsiteX4603" fmla="*/ 3693761 w 11979625"/>
              <a:gd name="connsiteY4603" fmla="*/ 1275798 h 6654621"/>
              <a:gd name="connsiteX4604" fmla="*/ 3721717 w 11979625"/>
              <a:gd name="connsiteY4604" fmla="*/ 1247844 h 6654621"/>
              <a:gd name="connsiteX4605" fmla="*/ 7437336 w 11979625"/>
              <a:gd name="connsiteY4605" fmla="*/ 1247824 h 6654621"/>
              <a:gd name="connsiteX4606" fmla="*/ 7463292 w 11979625"/>
              <a:gd name="connsiteY4606" fmla="*/ 1273781 h 6654621"/>
              <a:gd name="connsiteX4607" fmla="*/ 7437336 w 11979625"/>
              <a:gd name="connsiteY4607" fmla="*/ 1299737 h 6654621"/>
              <a:gd name="connsiteX4608" fmla="*/ 7411380 w 11979625"/>
              <a:gd name="connsiteY4608" fmla="*/ 1273781 h 6654621"/>
              <a:gd name="connsiteX4609" fmla="*/ 7437336 w 11979625"/>
              <a:gd name="connsiteY4609" fmla="*/ 1247824 h 6654621"/>
              <a:gd name="connsiteX4610" fmla="*/ 8484558 w 11979625"/>
              <a:gd name="connsiteY4610" fmla="*/ 1235855 h 6654621"/>
              <a:gd name="connsiteX4611" fmla="*/ 8508517 w 11979625"/>
              <a:gd name="connsiteY4611" fmla="*/ 1259815 h 6654621"/>
              <a:gd name="connsiteX4612" fmla="*/ 8484558 w 11979625"/>
              <a:gd name="connsiteY4612" fmla="*/ 1283775 h 6654621"/>
              <a:gd name="connsiteX4613" fmla="*/ 8460599 w 11979625"/>
              <a:gd name="connsiteY4613" fmla="*/ 1259815 h 6654621"/>
              <a:gd name="connsiteX4614" fmla="*/ 8484558 w 11979625"/>
              <a:gd name="connsiteY4614" fmla="*/ 1235855 h 6654621"/>
              <a:gd name="connsiteX4615" fmla="*/ 6838353 w 11979625"/>
              <a:gd name="connsiteY4615" fmla="*/ 1234899 h 6654621"/>
              <a:gd name="connsiteX4616" fmla="*/ 6852329 w 11979625"/>
              <a:gd name="connsiteY4616" fmla="*/ 1248877 h 6654621"/>
              <a:gd name="connsiteX4617" fmla="*/ 6838353 w 11979625"/>
              <a:gd name="connsiteY4617" fmla="*/ 1262853 h 6654621"/>
              <a:gd name="connsiteX4618" fmla="*/ 6824376 w 11979625"/>
              <a:gd name="connsiteY4618" fmla="*/ 1248877 h 6654621"/>
              <a:gd name="connsiteX4619" fmla="*/ 6838353 w 11979625"/>
              <a:gd name="connsiteY4619" fmla="*/ 1234899 h 6654621"/>
              <a:gd name="connsiteX4620" fmla="*/ 4075195 w 11979625"/>
              <a:gd name="connsiteY4620" fmla="*/ 1224914 h 6654621"/>
              <a:gd name="connsiteX4621" fmla="*/ 4084181 w 11979625"/>
              <a:gd name="connsiteY4621" fmla="*/ 1233899 h 6654621"/>
              <a:gd name="connsiteX4622" fmla="*/ 4075195 w 11979625"/>
              <a:gd name="connsiteY4622" fmla="*/ 1242884 h 6654621"/>
              <a:gd name="connsiteX4623" fmla="*/ 4067214 w 11979625"/>
              <a:gd name="connsiteY4623" fmla="*/ 1233899 h 6654621"/>
              <a:gd name="connsiteX4624" fmla="*/ 4075195 w 11979625"/>
              <a:gd name="connsiteY4624" fmla="*/ 1224914 h 6654621"/>
              <a:gd name="connsiteX4625" fmla="*/ 6922212 w 11979625"/>
              <a:gd name="connsiteY4625" fmla="*/ 1224883 h 6654621"/>
              <a:gd name="connsiteX4626" fmla="*/ 6934190 w 11979625"/>
              <a:gd name="connsiteY4626" fmla="*/ 1236863 h 6654621"/>
              <a:gd name="connsiteX4627" fmla="*/ 6922212 w 11979625"/>
              <a:gd name="connsiteY4627" fmla="*/ 1248844 h 6654621"/>
              <a:gd name="connsiteX4628" fmla="*/ 6910231 w 11979625"/>
              <a:gd name="connsiteY4628" fmla="*/ 1236863 h 6654621"/>
              <a:gd name="connsiteX4629" fmla="*/ 6922212 w 11979625"/>
              <a:gd name="connsiteY4629" fmla="*/ 1224883 h 6654621"/>
              <a:gd name="connsiteX4630" fmla="*/ 6483954 w 11979625"/>
              <a:gd name="connsiteY4630" fmla="*/ 1221920 h 6654621"/>
              <a:gd name="connsiteX4631" fmla="*/ 6492939 w 11979625"/>
              <a:gd name="connsiteY4631" fmla="*/ 1230905 h 6654621"/>
              <a:gd name="connsiteX4632" fmla="*/ 6483954 w 11979625"/>
              <a:gd name="connsiteY4632" fmla="*/ 1239891 h 6654621"/>
              <a:gd name="connsiteX4633" fmla="*/ 6474969 w 11979625"/>
              <a:gd name="connsiteY4633" fmla="*/ 1230905 h 6654621"/>
              <a:gd name="connsiteX4634" fmla="*/ 6483954 w 11979625"/>
              <a:gd name="connsiteY4634" fmla="*/ 1221920 h 6654621"/>
              <a:gd name="connsiteX4635" fmla="*/ 5210173 w 11979625"/>
              <a:gd name="connsiteY4635" fmla="*/ 1205946 h 6654621"/>
              <a:gd name="connsiteX4636" fmla="*/ 5218158 w 11979625"/>
              <a:gd name="connsiteY4636" fmla="*/ 1213933 h 6654621"/>
              <a:gd name="connsiteX4637" fmla="*/ 5210173 w 11979625"/>
              <a:gd name="connsiteY4637" fmla="*/ 1221920 h 6654621"/>
              <a:gd name="connsiteX4638" fmla="*/ 5202189 w 11979625"/>
              <a:gd name="connsiteY4638" fmla="*/ 1213933 h 6654621"/>
              <a:gd name="connsiteX4639" fmla="*/ 5210173 w 11979625"/>
              <a:gd name="connsiteY4639" fmla="*/ 1205946 h 6654621"/>
              <a:gd name="connsiteX4640" fmla="*/ 4001322 w 11979625"/>
              <a:gd name="connsiteY4640" fmla="*/ 1204954 h 6654621"/>
              <a:gd name="connsiteX4641" fmla="*/ 4030278 w 11979625"/>
              <a:gd name="connsiteY4641" fmla="*/ 1233907 h 6654621"/>
              <a:gd name="connsiteX4642" fmla="*/ 4001322 w 11979625"/>
              <a:gd name="connsiteY4642" fmla="*/ 1262860 h 6654621"/>
              <a:gd name="connsiteX4643" fmla="*/ 3972381 w 11979625"/>
              <a:gd name="connsiteY4643" fmla="*/ 1233907 h 6654621"/>
              <a:gd name="connsiteX4644" fmla="*/ 4001322 w 11979625"/>
              <a:gd name="connsiteY4644" fmla="*/ 1204954 h 6654621"/>
              <a:gd name="connsiteX4645" fmla="*/ 2062595 w 11979625"/>
              <a:gd name="connsiteY4645" fmla="*/ 1196959 h 6654621"/>
              <a:gd name="connsiteX4646" fmla="*/ 2072580 w 11979625"/>
              <a:gd name="connsiteY4646" fmla="*/ 1206942 h 6654621"/>
              <a:gd name="connsiteX4647" fmla="*/ 2062595 w 11979625"/>
              <a:gd name="connsiteY4647" fmla="*/ 1216926 h 6654621"/>
              <a:gd name="connsiteX4648" fmla="*/ 2052615 w 11979625"/>
              <a:gd name="connsiteY4648" fmla="*/ 1206942 h 6654621"/>
              <a:gd name="connsiteX4649" fmla="*/ 2062595 w 11979625"/>
              <a:gd name="connsiteY4649" fmla="*/ 1196959 h 6654621"/>
              <a:gd name="connsiteX4650" fmla="*/ 7646980 w 11979625"/>
              <a:gd name="connsiteY4650" fmla="*/ 1192938 h 6654621"/>
              <a:gd name="connsiteX4651" fmla="*/ 7664949 w 11979625"/>
              <a:gd name="connsiteY4651" fmla="*/ 1210908 h 6654621"/>
              <a:gd name="connsiteX4652" fmla="*/ 7646980 w 11979625"/>
              <a:gd name="connsiteY4652" fmla="*/ 1228879 h 6654621"/>
              <a:gd name="connsiteX4653" fmla="*/ 7629010 w 11979625"/>
              <a:gd name="connsiteY4653" fmla="*/ 1210908 h 6654621"/>
              <a:gd name="connsiteX4654" fmla="*/ 7646980 w 11979625"/>
              <a:gd name="connsiteY4654" fmla="*/ 1192938 h 6654621"/>
              <a:gd name="connsiteX4655" fmla="*/ 10775669 w 11979625"/>
              <a:gd name="connsiteY4655" fmla="*/ 1189952 h 6654621"/>
              <a:gd name="connsiteX4656" fmla="*/ 10791641 w 11979625"/>
              <a:gd name="connsiteY4656" fmla="*/ 1205926 h 6654621"/>
              <a:gd name="connsiteX4657" fmla="*/ 10791352 w 11979625"/>
              <a:gd name="connsiteY4657" fmla="*/ 1206636 h 6654621"/>
              <a:gd name="connsiteX4658" fmla="*/ 10797631 w 11979625"/>
              <a:gd name="connsiteY4658" fmla="*/ 1212916 h 6654621"/>
              <a:gd name="connsiteX4659" fmla="*/ 10788647 w 11979625"/>
              <a:gd name="connsiteY4659" fmla="*/ 1221901 h 6654621"/>
              <a:gd name="connsiteX4660" fmla="*/ 10784894 w 11979625"/>
              <a:gd name="connsiteY4660" fmla="*/ 1218148 h 6654621"/>
              <a:gd name="connsiteX4661" fmla="*/ 10775669 w 11979625"/>
              <a:gd name="connsiteY4661" fmla="*/ 1221899 h 6654621"/>
              <a:gd name="connsiteX4662" fmla="*/ 10759696 w 11979625"/>
              <a:gd name="connsiteY4662" fmla="*/ 1205926 h 6654621"/>
              <a:gd name="connsiteX4663" fmla="*/ 10775669 w 11979625"/>
              <a:gd name="connsiteY4663" fmla="*/ 1189952 h 6654621"/>
              <a:gd name="connsiteX4664" fmla="*/ 11758002 w 11979625"/>
              <a:gd name="connsiteY4664" fmla="*/ 1181968 h 6654621"/>
              <a:gd name="connsiteX4665" fmla="*/ 11763991 w 11979625"/>
              <a:gd name="connsiteY4665" fmla="*/ 1187958 h 6654621"/>
              <a:gd name="connsiteX4666" fmla="*/ 11758002 w 11979625"/>
              <a:gd name="connsiteY4666" fmla="*/ 1193948 h 6654621"/>
              <a:gd name="connsiteX4667" fmla="*/ 11752011 w 11979625"/>
              <a:gd name="connsiteY4667" fmla="*/ 1187958 h 6654621"/>
              <a:gd name="connsiteX4668" fmla="*/ 11758002 w 11979625"/>
              <a:gd name="connsiteY4668" fmla="*/ 1181968 h 6654621"/>
              <a:gd name="connsiteX4669" fmla="*/ 9938091 w 11979625"/>
              <a:gd name="connsiteY4669" fmla="*/ 1180967 h 6654621"/>
              <a:gd name="connsiteX4670" fmla="*/ 9949072 w 11979625"/>
              <a:gd name="connsiteY4670" fmla="*/ 1191949 h 6654621"/>
              <a:gd name="connsiteX4671" fmla="*/ 9938091 w 11979625"/>
              <a:gd name="connsiteY4671" fmla="*/ 1202931 h 6654621"/>
              <a:gd name="connsiteX4672" fmla="*/ 9927110 w 11979625"/>
              <a:gd name="connsiteY4672" fmla="*/ 1191949 h 6654621"/>
              <a:gd name="connsiteX4673" fmla="*/ 9938091 w 11979625"/>
              <a:gd name="connsiteY4673" fmla="*/ 1180967 h 6654621"/>
              <a:gd name="connsiteX4674" fmla="*/ 3280539 w 11979625"/>
              <a:gd name="connsiteY4674" fmla="*/ 1177990 h 6654621"/>
              <a:gd name="connsiteX4675" fmla="*/ 3287525 w 11979625"/>
              <a:gd name="connsiteY4675" fmla="*/ 1184979 h 6654621"/>
              <a:gd name="connsiteX4676" fmla="*/ 3280539 w 11979625"/>
              <a:gd name="connsiteY4676" fmla="*/ 1191968 h 6654621"/>
              <a:gd name="connsiteX4677" fmla="*/ 3273552 w 11979625"/>
              <a:gd name="connsiteY4677" fmla="*/ 1184979 h 6654621"/>
              <a:gd name="connsiteX4678" fmla="*/ 3280539 w 11979625"/>
              <a:gd name="connsiteY4678" fmla="*/ 1177990 h 6654621"/>
              <a:gd name="connsiteX4679" fmla="*/ 1021360 w 11979625"/>
              <a:gd name="connsiteY4679" fmla="*/ 1174006 h 6654621"/>
              <a:gd name="connsiteX4680" fmla="*/ 1033340 w 11979625"/>
              <a:gd name="connsiteY4680" fmla="*/ 1185986 h 6654621"/>
              <a:gd name="connsiteX4681" fmla="*/ 1021360 w 11979625"/>
              <a:gd name="connsiteY4681" fmla="*/ 1197967 h 6654621"/>
              <a:gd name="connsiteX4682" fmla="*/ 1009380 w 11979625"/>
              <a:gd name="connsiteY4682" fmla="*/ 1185986 h 6654621"/>
              <a:gd name="connsiteX4683" fmla="*/ 1021360 w 11979625"/>
              <a:gd name="connsiteY4683" fmla="*/ 1174006 h 6654621"/>
              <a:gd name="connsiteX4684" fmla="*/ 7454307 w 11979625"/>
              <a:gd name="connsiteY4684" fmla="*/ 1164016 h 6654621"/>
              <a:gd name="connsiteX4685" fmla="*/ 7470280 w 11979625"/>
              <a:gd name="connsiteY4685" fmla="*/ 1179989 h 6654621"/>
              <a:gd name="connsiteX4686" fmla="*/ 7454307 w 11979625"/>
              <a:gd name="connsiteY4686" fmla="*/ 1195964 h 6654621"/>
              <a:gd name="connsiteX4687" fmla="*/ 7438334 w 11979625"/>
              <a:gd name="connsiteY4687" fmla="*/ 1179989 h 6654621"/>
              <a:gd name="connsiteX4688" fmla="*/ 7454307 w 11979625"/>
              <a:gd name="connsiteY4688" fmla="*/ 1164016 h 6654621"/>
              <a:gd name="connsiteX4689" fmla="*/ 7846642 w 11979625"/>
              <a:gd name="connsiteY4689" fmla="*/ 1163984 h 6654621"/>
              <a:gd name="connsiteX4690" fmla="*/ 7850635 w 11979625"/>
              <a:gd name="connsiteY4690" fmla="*/ 1167977 h 6654621"/>
              <a:gd name="connsiteX4691" fmla="*/ 7846642 w 11979625"/>
              <a:gd name="connsiteY4691" fmla="*/ 1171971 h 6654621"/>
              <a:gd name="connsiteX4692" fmla="*/ 7842648 w 11979625"/>
              <a:gd name="connsiteY4692" fmla="*/ 1167977 h 6654621"/>
              <a:gd name="connsiteX4693" fmla="*/ 7846642 w 11979625"/>
              <a:gd name="connsiteY4693" fmla="*/ 1163984 h 6654621"/>
              <a:gd name="connsiteX4694" fmla="*/ 4500359 w 11979625"/>
              <a:gd name="connsiteY4694" fmla="*/ 1161018 h 6654621"/>
              <a:gd name="connsiteX4695" fmla="*/ 4510339 w 11979625"/>
              <a:gd name="connsiteY4695" fmla="*/ 1171002 h 6654621"/>
              <a:gd name="connsiteX4696" fmla="*/ 4500359 w 11979625"/>
              <a:gd name="connsiteY4696" fmla="*/ 1180986 h 6654621"/>
              <a:gd name="connsiteX4697" fmla="*/ 4490381 w 11979625"/>
              <a:gd name="connsiteY4697" fmla="*/ 1171002 h 6654621"/>
              <a:gd name="connsiteX4698" fmla="*/ 4500359 w 11979625"/>
              <a:gd name="connsiteY4698" fmla="*/ 1161018 h 6654621"/>
              <a:gd name="connsiteX4699" fmla="*/ 3588981 w 11979625"/>
              <a:gd name="connsiteY4699" fmla="*/ 1161018 h 6654621"/>
              <a:gd name="connsiteX4700" fmla="*/ 3596968 w 11979625"/>
              <a:gd name="connsiteY4700" fmla="*/ 1169005 h 6654621"/>
              <a:gd name="connsiteX4701" fmla="*/ 3588981 w 11979625"/>
              <a:gd name="connsiteY4701" fmla="*/ 1176992 h 6654621"/>
              <a:gd name="connsiteX4702" fmla="*/ 3580994 w 11979625"/>
              <a:gd name="connsiteY4702" fmla="*/ 1169005 h 6654621"/>
              <a:gd name="connsiteX4703" fmla="*/ 3588981 w 11979625"/>
              <a:gd name="connsiteY4703" fmla="*/ 1161018 h 6654621"/>
              <a:gd name="connsiteX4704" fmla="*/ 4168901 w 11979625"/>
              <a:gd name="connsiteY4704" fmla="*/ 1148000 h 6654621"/>
              <a:gd name="connsiteX4705" fmla="*/ 4191863 w 11979625"/>
              <a:gd name="connsiteY4705" fmla="*/ 1170963 h 6654621"/>
              <a:gd name="connsiteX4706" fmla="*/ 4168901 w 11979625"/>
              <a:gd name="connsiteY4706" fmla="*/ 1193924 h 6654621"/>
              <a:gd name="connsiteX4707" fmla="*/ 4145938 w 11979625"/>
              <a:gd name="connsiteY4707" fmla="*/ 1170963 h 6654621"/>
              <a:gd name="connsiteX4708" fmla="*/ 4168901 w 11979625"/>
              <a:gd name="connsiteY4708" fmla="*/ 1148000 h 6654621"/>
              <a:gd name="connsiteX4709" fmla="*/ 2605687 w 11979625"/>
              <a:gd name="connsiteY4709" fmla="*/ 1133064 h 6654621"/>
              <a:gd name="connsiteX4710" fmla="*/ 2608682 w 11979625"/>
              <a:gd name="connsiteY4710" fmla="*/ 1136058 h 6654621"/>
              <a:gd name="connsiteX4711" fmla="*/ 2605687 w 11979625"/>
              <a:gd name="connsiteY4711" fmla="*/ 1139054 h 6654621"/>
              <a:gd name="connsiteX4712" fmla="*/ 2602690 w 11979625"/>
              <a:gd name="connsiteY4712" fmla="*/ 1136058 h 6654621"/>
              <a:gd name="connsiteX4713" fmla="*/ 2605687 w 11979625"/>
              <a:gd name="connsiteY4713" fmla="*/ 1133064 h 6654621"/>
              <a:gd name="connsiteX4714" fmla="*/ 9765384 w 11979625"/>
              <a:gd name="connsiteY4714" fmla="*/ 1133047 h 6654621"/>
              <a:gd name="connsiteX4715" fmla="*/ 9782355 w 11979625"/>
              <a:gd name="connsiteY4715" fmla="*/ 1150019 h 6654621"/>
              <a:gd name="connsiteX4716" fmla="*/ 9765384 w 11979625"/>
              <a:gd name="connsiteY4716" fmla="*/ 1166991 h 6654621"/>
              <a:gd name="connsiteX4717" fmla="*/ 9748413 w 11979625"/>
              <a:gd name="connsiteY4717" fmla="*/ 1150019 h 6654621"/>
              <a:gd name="connsiteX4718" fmla="*/ 9765384 w 11979625"/>
              <a:gd name="connsiteY4718" fmla="*/ 1133047 h 6654621"/>
              <a:gd name="connsiteX4719" fmla="*/ 3671871 w 11979625"/>
              <a:gd name="connsiteY4719" fmla="*/ 1128080 h 6654621"/>
              <a:gd name="connsiteX4720" fmla="*/ 3694835 w 11979625"/>
              <a:gd name="connsiteY4720" fmla="*/ 1151044 h 6654621"/>
              <a:gd name="connsiteX4721" fmla="*/ 3671871 w 11979625"/>
              <a:gd name="connsiteY4721" fmla="*/ 1174005 h 6654621"/>
              <a:gd name="connsiteX4722" fmla="*/ 3648906 w 11979625"/>
              <a:gd name="connsiteY4722" fmla="*/ 1151044 h 6654621"/>
              <a:gd name="connsiteX4723" fmla="*/ 3671871 w 11979625"/>
              <a:gd name="connsiteY4723" fmla="*/ 1128080 h 6654621"/>
              <a:gd name="connsiteX4724" fmla="*/ 522085 w 11979625"/>
              <a:gd name="connsiteY4724" fmla="*/ 1113033 h 6654621"/>
              <a:gd name="connsiteX4725" fmla="*/ 536061 w 11979625"/>
              <a:gd name="connsiteY4725" fmla="*/ 1127009 h 6654621"/>
              <a:gd name="connsiteX4726" fmla="*/ 522085 w 11979625"/>
              <a:gd name="connsiteY4726" fmla="*/ 1140985 h 6654621"/>
              <a:gd name="connsiteX4727" fmla="*/ 508109 w 11979625"/>
              <a:gd name="connsiteY4727" fmla="*/ 1127009 h 6654621"/>
              <a:gd name="connsiteX4728" fmla="*/ 522085 w 11979625"/>
              <a:gd name="connsiteY4728" fmla="*/ 1113033 h 6654621"/>
              <a:gd name="connsiteX4729" fmla="*/ 11177986 w 11979625"/>
              <a:gd name="connsiteY4729" fmla="*/ 1109089 h 6654621"/>
              <a:gd name="connsiteX4730" fmla="*/ 11186970 w 11979625"/>
              <a:gd name="connsiteY4730" fmla="*/ 1118074 h 6654621"/>
              <a:gd name="connsiteX4731" fmla="*/ 11177986 w 11979625"/>
              <a:gd name="connsiteY4731" fmla="*/ 1127059 h 6654621"/>
              <a:gd name="connsiteX4732" fmla="*/ 11169002 w 11979625"/>
              <a:gd name="connsiteY4732" fmla="*/ 1118074 h 6654621"/>
              <a:gd name="connsiteX4733" fmla="*/ 11177986 w 11979625"/>
              <a:gd name="connsiteY4733" fmla="*/ 1109089 h 6654621"/>
              <a:gd name="connsiteX4734" fmla="*/ 4304700 w 11979625"/>
              <a:gd name="connsiteY4734" fmla="*/ 1108105 h 6654621"/>
              <a:gd name="connsiteX4735" fmla="*/ 4316688 w 11979625"/>
              <a:gd name="connsiteY4735" fmla="*/ 1120087 h 6654621"/>
              <a:gd name="connsiteX4736" fmla="*/ 4304700 w 11979625"/>
              <a:gd name="connsiteY4736" fmla="*/ 1132067 h 6654621"/>
              <a:gd name="connsiteX4737" fmla="*/ 4292724 w 11979625"/>
              <a:gd name="connsiteY4737" fmla="*/ 1120087 h 6654621"/>
              <a:gd name="connsiteX4738" fmla="*/ 4304700 w 11979625"/>
              <a:gd name="connsiteY4738" fmla="*/ 1108105 h 6654621"/>
              <a:gd name="connsiteX4739" fmla="*/ 9896161 w 11979625"/>
              <a:gd name="connsiteY4739" fmla="*/ 1094077 h 6654621"/>
              <a:gd name="connsiteX4740" fmla="*/ 9905146 w 11979625"/>
              <a:gd name="connsiteY4740" fmla="*/ 1103062 h 6654621"/>
              <a:gd name="connsiteX4741" fmla="*/ 9896161 w 11979625"/>
              <a:gd name="connsiteY4741" fmla="*/ 1112047 h 6654621"/>
              <a:gd name="connsiteX4742" fmla="*/ 9887177 w 11979625"/>
              <a:gd name="connsiteY4742" fmla="*/ 1103062 h 6654621"/>
              <a:gd name="connsiteX4743" fmla="*/ 9896161 w 11979625"/>
              <a:gd name="connsiteY4743" fmla="*/ 1094077 h 6654621"/>
              <a:gd name="connsiteX4744" fmla="*/ 7548148 w 11979625"/>
              <a:gd name="connsiteY4744" fmla="*/ 1089099 h 6654621"/>
              <a:gd name="connsiteX4745" fmla="*/ 7575102 w 11979625"/>
              <a:gd name="connsiteY4745" fmla="*/ 1116054 h 6654621"/>
              <a:gd name="connsiteX4746" fmla="*/ 7548148 w 11979625"/>
              <a:gd name="connsiteY4746" fmla="*/ 1143009 h 6654621"/>
              <a:gd name="connsiteX4747" fmla="*/ 7521194 w 11979625"/>
              <a:gd name="connsiteY4747" fmla="*/ 1116054 h 6654621"/>
              <a:gd name="connsiteX4748" fmla="*/ 7548148 w 11979625"/>
              <a:gd name="connsiteY4748" fmla="*/ 1089099 h 6654621"/>
              <a:gd name="connsiteX4749" fmla="*/ 7623021 w 11979625"/>
              <a:gd name="connsiteY4749" fmla="*/ 1082149 h 6654621"/>
              <a:gd name="connsiteX4750" fmla="*/ 7635000 w 11979625"/>
              <a:gd name="connsiteY4750" fmla="*/ 1094130 h 6654621"/>
              <a:gd name="connsiteX4751" fmla="*/ 7623021 w 11979625"/>
              <a:gd name="connsiteY4751" fmla="*/ 1106109 h 6654621"/>
              <a:gd name="connsiteX4752" fmla="*/ 7611041 w 11979625"/>
              <a:gd name="connsiteY4752" fmla="*/ 1094130 h 6654621"/>
              <a:gd name="connsiteX4753" fmla="*/ 7623021 w 11979625"/>
              <a:gd name="connsiteY4753" fmla="*/ 1082149 h 6654621"/>
              <a:gd name="connsiteX4754" fmla="*/ 9721459 w 11979625"/>
              <a:gd name="connsiteY4754" fmla="*/ 1078137 h 6654621"/>
              <a:gd name="connsiteX4755" fmla="*/ 9747415 w 11979625"/>
              <a:gd name="connsiteY4755" fmla="*/ 1104094 h 6654621"/>
              <a:gd name="connsiteX4756" fmla="*/ 9721459 w 11979625"/>
              <a:gd name="connsiteY4756" fmla="*/ 1130051 h 6654621"/>
              <a:gd name="connsiteX4757" fmla="*/ 9695503 w 11979625"/>
              <a:gd name="connsiteY4757" fmla="*/ 1104094 h 6654621"/>
              <a:gd name="connsiteX4758" fmla="*/ 9721459 w 11979625"/>
              <a:gd name="connsiteY4758" fmla="*/ 1078137 h 6654621"/>
              <a:gd name="connsiteX4759" fmla="*/ 1048299 w 11979625"/>
              <a:gd name="connsiteY4759" fmla="*/ 1072164 h 6654621"/>
              <a:gd name="connsiteX4760" fmla="*/ 1060279 w 11979625"/>
              <a:gd name="connsiteY4760" fmla="*/ 1084143 h 6654621"/>
              <a:gd name="connsiteX4761" fmla="*/ 1048299 w 11979625"/>
              <a:gd name="connsiteY4761" fmla="*/ 1096123 h 6654621"/>
              <a:gd name="connsiteX4762" fmla="*/ 1036319 w 11979625"/>
              <a:gd name="connsiteY4762" fmla="*/ 1084143 h 6654621"/>
              <a:gd name="connsiteX4763" fmla="*/ 1048299 w 11979625"/>
              <a:gd name="connsiteY4763" fmla="*/ 1072164 h 6654621"/>
              <a:gd name="connsiteX4764" fmla="*/ 4459418 w 11979625"/>
              <a:gd name="connsiteY4764" fmla="*/ 1067147 h 6654621"/>
              <a:gd name="connsiteX4765" fmla="*/ 4464411 w 11979625"/>
              <a:gd name="connsiteY4765" fmla="*/ 1072139 h 6654621"/>
              <a:gd name="connsiteX4766" fmla="*/ 4459418 w 11979625"/>
              <a:gd name="connsiteY4766" fmla="*/ 1077130 h 6654621"/>
              <a:gd name="connsiteX4767" fmla="*/ 4454418 w 11979625"/>
              <a:gd name="connsiteY4767" fmla="*/ 1072139 h 6654621"/>
              <a:gd name="connsiteX4768" fmla="*/ 4459418 w 11979625"/>
              <a:gd name="connsiteY4768" fmla="*/ 1067147 h 6654621"/>
              <a:gd name="connsiteX4769" fmla="*/ 4634151 w 11979625"/>
              <a:gd name="connsiteY4769" fmla="*/ 1061185 h 6654621"/>
              <a:gd name="connsiteX4770" fmla="*/ 4641145 w 11979625"/>
              <a:gd name="connsiteY4770" fmla="*/ 1068173 h 6654621"/>
              <a:gd name="connsiteX4771" fmla="*/ 4634151 w 11979625"/>
              <a:gd name="connsiteY4771" fmla="*/ 1075161 h 6654621"/>
              <a:gd name="connsiteX4772" fmla="*/ 4627160 w 11979625"/>
              <a:gd name="connsiteY4772" fmla="*/ 1068173 h 6654621"/>
              <a:gd name="connsiteX4773" fmla="*/ 4634151 w 11979625"/>
              <a:gd name="connsiteY4773" fmla="*/ 1061185 h 6654621"/>
              <a:gd name="connsiteX4774" fmla="*/ 11595278 w 11979625"/>
              <a:gd name="connsiteY4774" fmla="*/ 1061167 h 6654621"/>
              <a:gd name="connsiteX4775" fmla="*/ 11602266 w 11979625"/>
              <a:gd name="connsiteY4775" fmla="*/ 1068157 h 6654621"/>
              <a:gd name="connsiteX4776" fmla="*/ 11595278 w 11979625"/>
              <a:gd name="connsiteY4776" fmla="*/ 1075145 h 6654621"/>
              <a:gd name="connsiteX4777" fmla="*/ 11587291 w 11979625"/>
              <a:gd name="connsiteY4777" fmla="*/ 1068157 h 6654621"/>
              <a:gd name="connsiteX4778" fmla="*/ 11595278 w 11979625"/>
              <a:gd name="connsiteY4778" fmla="*/ 1061167 h 6654621"/>
              <a:gd name="connsiteX4779" fmla="*/ 3516116 w 11979625"/>
              <a:gd name="connsiteY4779" fmla="*/ 1057199 h 6654621"/>
              <a:gd name="connsiteX4780" fmla="*/ 3547066 w 11979625"/>
              <a:gd name="connsiteY4780" fmla="*/ 1088145 h 6654621"/>
              <a:gd name="connsiteX4781" fmla="*/ 3516116 w 11979625"/>
              <a:gd name="connsiteY4781" fmla="*/ 1119094 h 6654621"/>
              <a:gd name="connsiteX4782" fmla="*/ 3485170 w 11979625"/>
              <a:gd name="connsiteY4782" fmla="*/ 1088145 h 6654621"/>
              <a:gd name="connsiteX4783" fmla="*/ 3516116 w 11979625"/>
              <a:gd name="connsiteY4783" fmla="*/ 1057199 h 6654621"/>
              <a:gd name="connsiteX4784" fmla="*/ 8333814 w 11979625"/>
              <a:gd name="connsiteY4784" fmla="*/ 1056146 h 6654621"/>
              <a:gd name="connsiteX4785" fmla="*/ 8341801 w 11979625"/>
              <a:gd name="connsiteY4785" fmla="*/ 1064133 h 6654621"/>
              <a:gd name="connsiteX4786" fmla="*/ 8333814 w 11979625"/>
              <a:gd name="connsiteY4786" fmla="*/ 1072119 h 6654621"/>
              <a:gd name="connsiteX4787" fmla="*/ 8325828 w 11979625"/>
              <a:gd name="connsiteY4787" fmla="*/ 1064133 h 6654621"/>
              <a:gd name="connsiteX4788" fmla="*/ 8333814 w 11979625"/>
              <a:gd name="connsiteY4788" fmla="*/ 1056146 h 6654621"/>
              <a:gd name="connsiteX4789" fmla="*/ 10090832 w 11979625"/>
              <a:gd name="connsiteY4789" fmla="*/ 1051152 h 6654621"/>
              <a:gd name="connsiteX4790" fmla="*/ 10118785 w 11979625"/>
              <a:gd name="connsiteY4790" fmla="*/ 1079103 h 6654621"/>
              <a:gd name="connsiteX4791" fmla="*/ 10090832 w 11979625"/>
              <a:gd name="connsiteY4791" fmla="*/ 1107057 h 6654621"/>
              <a:gd name="connsiteX4792" fmla="*/ 10062880 w 11979625"/>
              <a:gd name="connsiteY4792" fmla="*/ 1079103 h 6654621"/>
              <a:gd name="connsiteX4793" fmla="*/ 10090832 w 11979625"/>
              <a:gd name="connsiteY4793" fmla="*/ 1051152 h 6654621"/>
              <a:gd name="connsiteX4794" fmla="*/ 10366365 w 11979625"/>
              <a:gd name="connsiteY4794" fmla="*/ 1036215 h 6654621"/>
              <a:gd name="connsiteX4795" fmla="*/ 10370358 w 11979625"/>
              <a:gd name="connsiteY4795" fmla="*/ 1040211 h 6654621"/>
              <a:gd name="connsiteX4796" fmla="*/ 10366365 w 11979625"/>
              <a:gd name="connsiteY4796" fmla="*/ 1044200 h 6654621"/>
              <a:gd name="connsiteX4797" fmla="*/ 10362371 w 11979625"/>
              <a:gd name="connsiteY4797" fmla="*/ 1040211 h 6654621"/>
              <a:gd name="connsiteX4798" fmla="*/ 10366365 w 11979625"/>
              <a:gd name="connsiteY4798" fmla="*/ 1036215 h 6654621"/>
              <a:gd name="connsiteX4799" fmla="*/ 8653271 w 11979625"/>
              <a:gd name="connsiteY4799" fmla="*/ 1029193 h 6654621"/>
              <a:gd name="connsiteX4800" fmla="*/ 8662256 w 11979625"/>
              <a:gd name="connsiteY4800" fmla="*/ 1038176 h 6654621"/>
              <a:gd name="connsiteX4801" fmla="*/ 8653271 w 11979625"/>
              <a:gd name="connsiteY4801" fmla="*/ 1047162 h 6654621"/>
              <a:gd name="connsiteX4802" fmla="*/ 8644287 w 11979625"/>
              <a:gd name="connsiteY4802" fmla="*/ 1038176 h 6654621"/>
              <a:gd name="connsiteX4803" fmla="*/ 8653271 w 11979625"/>
              <a:gd name="connsiteY4803" fmla="*/ 1029193 h 6654621"/>
              <a:gd name="connsiteX4804" fmla="*/ 5822090 w 11979625"/>
              <a:gd name="connsiteY4804" fmla="*/ 1022262 h 6654621"/>
              <a:gd name="connsiteX4805" fmla="*/ 5828078 w 11979625"/>
              <a:gd name="connsiteY4805" fmla="*/ 1028246 h 6654621"/>
              <a:gd name="connsiteX4806" fmla="*/ 5822090 w 11979625"/>
              <a:gd name="connsiteY4806" fmla="*/ 1034238 h 6654621"/>
              <a:gd name="connsiteX4807" fmla="*/ 5816100 w 11979625"/>
              <a:gd name="connsiteY4807" fmla="*/ 1028246 h 6654621"/>
              <a:gd name="connsiteX4808" fmla="*/ 5822090 w 11979625"/>
              <a:gd name="connsiteY4808" fmla="*/ 1022262 h 6654621"/>
              <a:gd name="connsiteX4809" fmla="*/ 11897766 w 11979625"/>
              <a:gd name="connsiteY4809" fmla="*/ 1013258 h 6654621"/>
              <a:gd name="connsiteX4810" fmla="*/ 11901758 w 11979625"/>
              <a:gd name="connsiteY4810" fmla="*/ 1017250 h 6654621"/>
              <a:gd name="connsiteX4811" fmla="*/ 11897766 w 11979625"/>
              <a:gd name="connsiteY4811" fmla="*/ 1021242 h 6654621"/>
              <a:gd name="connsiteX4812" fmla="*/ 11893772 w 11979625"/>
              <a:gd name="connsiteY4812" fmla="*/ 1017250 h 6654621"/>
              <a:gd name="connsiteX4813" fmla="*/ 11897766 w 11979625"/>
              <a:gd name="connsiteY4813" fmla="*/ 1013258 h 6654621"/>
              <a:gd name="connsiteX4814" fmla="*/ 9044608 w 11979625"/>
              <a:gd name="connsiteY4814" fmla="*/ 1003237 h 6654621"/>
              <a:gd name="connsiteX4815" fmla="*/ 9060580 w 11979625"/>
              <a:gd name="connsiteY4815" fmla="*/ 1019210 h 6654621"/>
              <a:gd name="connsiteX4816" fmla="*/ 9044608 w 11979625"/>
              <a:gd name="connsiteY4816" fmla="*/ 1035184 h 6654621"/>
              <a:gd name="connsiteX4817" fmla="*/ 9028635 w 11979625"/>
              <a:gd name="connsiteY4817" fmla="*/ 1019210 h 6654621"/>
              <a:gd name="connsiteX4818" fmla="*/ 9044608 w 11979625"/>
              <a:gd name="connsiteY4818" fmla="*/ 1003237 h 6654621"/>
              <a:gd name="connsiteX4819" fmla="*/ 120766 w 11979625"/>
              <a:gd name="connsiteY4819" fmla="*/ 986246 h 6654621"/>
              <a:gd name="connsiteX4820" fmla="*/ 125757 w 11979625"/>
              <a:gd name="connsiteY4820" fmla="*/ 991239 h 6654621"/>
              <a:gd name="connsiteX4821" fmla="*/ 120766 w 11979625"/>
              <a:gd name="connsiteY4821" fmla="*/ 996230 h 6654621"/>
              <a:gd name="connsiteX4822" fmla="*/ 115774 w 11979625"/>
              <a:gd name="connsiteY4822" fmla="*/ 991239 h 6654621"/>
              <a:gd name="connsiteX4823" fmla="*/ 120766 w 11979625"/>
              <a:gd name="connsiteY4823" fmla="*/ 986246 h 6654621"/>
              <a:gd name="connsiteX4824" fmla="*/ 6550841 w 11979625"/>
              <a:gd name="connsiteY4824" fmla="*/ 984316 h 6654621"/>
              <a:gd name="connsiteX4825" fmla="*/ 6581788 w 11979625"/>
              <a:gd name="connsiteY4825" fmla="*/ 997301 h 6654621"/>
              <a:gd name="connsiteX4826" fmla="*/ 6594599 w 11979625"/>
              <a:gd name="connsiteY4826" fmla="*/ 1027855 h 6654621"/>
              <a:gd name="connsiteX4827" fmla="*/ 6608494 w 11979625"/>
              <a:gd name="connsiteY4827" fmla="*/ 1037095 h 6654621"/>
              <a:gd name="connsiteX4828" fmla="*/ 6624716 w 11979625"/>
              <a:gd name="connsiteY4828" fmla="*/ 1076152 h 6654621"/>
              <a:gd name="connsiteX4829" fmla="*/ 6569809 w 11979625"/>
              <a:gd name="connsiteY4829" fmla="*/ 1131061 h 6654621"/>
              <a:gd name="connsiteX4830" fmla="*/ 6514902 w 11979625"/>
              <a:gd name="connsiteY4830" fmla="*/ 1076152 h 6654621"/>
              <a:gd name="connsiteX4831" fmla="*/ 6521696 w 11979625"/>
              <a:gd name="connsiteY4831" fmla="*/ 1059950 h 6654621"/>
              <a:gd name="connsiteX4832" fmla="*/ 6519893 w 11979625"/>
              <a:gd name="connsiteY4832" fmla="*/ 1059195 h 6654621"/>
              <a:gd name="connsiteX4833" fmla="*/ 6506915 w 11979625"/>
              <a:gd name="connsiteY4833" fmla="*/ 1028253 h 6654621"/>
              <a:gd name="connsiteX4834" fmla="*/ 6550841 w 11979625"/>
              <a:gd name="connsiteY4834" fmla="*/ 984316 h 6654621"/>
              <a:gd name="connsiteX4835" fmla="*/ 5126293 w 11979625"/>
              <a:gd name="connsiteY4835" fmla="*/ 983311 h 6654621"/>
              <a:gd name="connsiteX4836" fmla="*/ 5136274 w 11979625"/>
              <a:gd name="connsiteY4836" fmla="*/ 993299 h 6654621"/>
              <a:gd name="connsiteX4837" fmla="*/ 5126293 w 11979625"/>
              <a:gd name="connsiteY4837" fmla="*/ 1003287 h 6654621"/>
              <a:gd name="connsiteX4838" fmla="*/ 5116303 w 11979625"/>
              <a:gd name="connsiteY4838" fmla="*/ 993299 h 6654621"/>
              <a:gd name="connsiteX4839" fmla="*/ 5126293 w 11979625"/>
              <a:gd name="connsiteY4839" fmla="*/ 983311 h 6654621"/>
              <a:gd name="connsiteX4840" fmla="*/ 5581497 w 11979625"/>
              <a:gd name="connsiteY4840" fmla="*/ 981267 h 6654621"/>
              <a:gd name="connsiteX4841" fmla="*/ 5605455 w 11979625"/>
              <a:gd name="connsiteY4841" fmla="*/ 1005230 h 6654621"/>
              <a:gd name="connsiteX4842" fmla="*/ 5581497 w 11979625"/>
              <a:gd name="connsiteY4842" fmla="*/ 1029190 h 6654621"/>
              <a:gd name="connsiteX4843" fmla="*/ 5557539 w 11979625"/>
              <a:gd name="connsiteY4843" fmla="*/ 1005230 h 6654621"/>
              <a:gd name="connsiteX4844" fmla="*/ 5581497 w 11979625"/>
              <a:gd name="connsiteY4844" fmla="*/ 981267 h 6654621"/>
              <a:gd name="connsiteX4845" fmla="*/ 6020741 w 11979625"/>
              <a:gd name="connsiteY4845" fmla="*/ 980311 h 6654621"/>
              <a:gd name="connsiteX4846" fmla="*/ 6071654 w 11979625"/>
              <a:gd name="connsiteY4846" fmla="*/ 1031235 h 6654621"/>
              <a:gd name="connsiteX4847" fmla="*/ 6020741 w 11979625"/>
              <a:gd name="connsiteY4847" fmla="*/ 1082142 h 6654621"/>
              <a:gd name="connsiteX4848" fmla="*/ 5969830 w 11979625"/>
              <a:gd name="connsiteY4848" fmla="*/ 1031235 h 6654621"/>
              <a:gd name="connsiteX4849" fmla="*/ 5972681 w 11979625"/>
              <a:gd name="connsiteY4849" fmla="*/ 1024398 h 6654621"/>
              <a:gd name="connsiteX4850" fmla="*/ 5964837 w 11979625"/>
              <a:gd name="connsiteY4850" fmla="*/ 1021259 h 6654621"/>
              <a:gd name="connsiteX4851" fmla="*/ 5960844 w 11979625"/>
              <a:gd name="connsiteY4851" fmla="*/ 1011279 h 6654621"/>
              <a:gd name="connsiteX4852" fmla="*/ 5974823 w 11979625"/>
              <a:gd name="connsiteY4852" fmla="*/ 997295 h 6654621"/>
              <a:gd name="connsiteX4853" fmla="*/ 5982664 w 11979625"/>
              <a:gd name="connsiteY4853" fmla="*/ 1000433 h 6654621"/>
              <a:gd name="connsiteX4854" fmla="*/ 5984807 w 11979625"/>
              <a:gd name="connsiteY4854" fmla="*/ 995291 h 6654621"/>
              <a:gd name="connsiteX4855" fmla="*/ 6020741 w 11979625"/>
              <a:gd name="connsiteY4855" fmla="*/ 980311 h 6654621"/>
              <a:gd name="connsiteX4856" fmla="*/ 1502533 w 11979625"/>
              <a:gd name="connsiteY4856" fmla="*/ 975331 h 6654621"/>
              <a:gd name="connsiteX4857" fmla="*/ 1512516 w 11979625"/>
              <a:gd name="connsiteY4857" fmla="*/ 985314 h 6654621"/>
              <a:gd name="connsiteX4858" fmla="*/ 1502533 w 11979625"/>
              <a:gd name="connsiteY4858" fmla="*/ 995303 h 6654621"/>
              <a:gd name="connsiteX4859" fmla="*/ 1492550 w 11979625"/>
              <a:gd name="connsiteY4859" fmla="*/ 985314 h 6654621"/>
              <a:gd name="connsiteX4860" fmla="*/ 1502533 w 11979625"/>
              <a:gd name="connsiteY4860" fmla="*/ 975331 h 6654621"/>
              <a:gd name="connsiteX4861" fmla="*/ 7523191 w 11979625"/>
              <a:gd name="connsiteY4861" fmla="*/ 955318 h 6654621"/>
              <a:gd name="connsiteX4862" fmla="*/ 7542158 w 11979625"/>
              <a:gd name="connsiteY4862" fmla="*/ 974284 h 6654621"/>
              <a:gd name="connsiteX4863" fmla="*/ 7523191 w 11979625"/>
              <a:gd name="connsiteY4863" fmla="*/ 993253 h 6654621"/>
              <a:gd name="connsiteX4864" fmla="*/ 7504223 w 11979625"/>
              <a:gd name="connsiteY4864" fmla="*/ 974284 h 6654621"/>
              <a:gd name="connsiteX4865" fmla="*/ 7523191 w 11979625"/>
              <a:gd name="connsiteY4865" fmla="*/ 955318 h 6654621"/>
              <a:gd name="connsiteX4866" fmla="*/ 8437638 w 11979625"/>
              <a:gd name="connsiteY4866" fmla="*/ 953338 h 6654621"/>
              <a:gd name="connsiteX4867" fmla="*/ 8456605 w 11979625"/>
              <a:gd name="connsiteY4867" fmla="*/ 972307 h 6654621"/>
              <a:gd name="connsiteX4868" fmla="*/ 8437638 w 11979625"/>
              <a:gd name="connsiteY4868" fmla="*/ 991276 h 6654621"/>
              <a:gd name="connsiteX4869" fmla="*/ 8418670 w 11979625"/>
              <a:gd name="connsiteY4869" fmla="*/ 972307 h 6654621"/>
              <a:gd name="connsiteX4870" fmla="*/ 8437638 w 11979625"/>
              <a:gd name="connsiteY4870" fmla="*/ 953338 h 6654621"/>
              <a:gd name="connsiteX4871" fmla="*/ 40019 w 11979625"/>
              <a:gd name="connsiteY4871" fmla="*/ 944374 h 6654621"/>
              <a:gd name="connsiteX4872" fmla="*/ 44013 w 11979625"/>
              <a:gd name="connsiteY4872" fmla="*/ 948367 h 6654621"/>
              <a:gd name="connsiteX4873" fmla="*/ 40019 w 11979625"/>
              <a:gd name="connsiteY4873" fmla="*/ 952361 h 6654621"/>
              <a:gd name="connsiteX4874" fmla="*/ 36026 w 11979625"/>
              <a:gd name="connsiteY4874" fmla="*/ 948367 h 6654621"/>
              <a:gd name="connsiteX4875" fmla="*/ 40019 w 11979625"/>
              <a:gd name="connsiteY4875" fmla="*/ 944374 h 6654621"/>
              <a:gd name="connsiteX4876" fmla="*/ 7397404 w 11979625"/>
              <a:gd name="connsiteY4876" fmla="*/ 943385 h 6654621"/>
              <a:gd name="connsiteX4877" fmla="*/ 7424359 w 11979625"/>
              <a:gd name="connsiteY4877" fmla="*/ 970342 h 6654621"/>
              <a:gd name="connsiteX4878" fmla="*/ 7397404 w 11979625"/>
              <a:gd name="connsiteY4878" fmla="*/ 997302 h 6654621"/>
              <a:gd name="connsiteX4879" fmla="*/ 7370450 w 11979625"/>
              <a:gd name="connsiteY4879" fmla="*/ 970342 h 6654621"/>
              <a:gd name="connsiteX4880" fmla="*/ 7397404 w 11979625"/>
              <a:gd name="connsiteY4880" fmla="*/ 943385 h 6654621"/>
              <a:gd name="connsiteX4881" fmla="*/ 9473879 w 11979625"/>
              <a:gd name="connsiteY4881" fmla="*/ 940366 h 6654621"/>
              <a:gd name="connsiteX4882" fmla="*/ 9484860 w 11979625"/>
              <a:gd name="connsiteY4882" fmla="*/ 951347 h 6654621"/>
              <a:gd name="connsiteX4883" fmla="*/ 9473879 w 11979625"/>
              <a:gd name="connsiteY4883" fmla="*/ 962332 h 6654621"/>
              <a:gd name="connsiteX4884" fmla="*/ 9462898 w 11979625"/>
              <a:gd name="connsiteY4884" fmla="*/ 951347 h 6654621"/>
              <a:gd name="connsiteX4885" fmla="*/ 9473879 w 11979625"/>
              <a:gd name="connsiteY4885" fmla="*/ 940366 h 6654621"/>
              <a:gd name="connsiteX4886" fmla="*/ 10492150 w 11979625"/>
              <a:gd name="connsiteY4886" fmla="*/ 933380 h 6654621"/>
              <a:gd name="connsiteX4887" fmla="*/ 10504130 w 11979625"/>
              <a:gd name="connsiteY4887" fmla="*/ 945361 h 6654621"/>
              <a:gd name="connsiteX4888" fmla="*/ 10492150 w 11979625"/>
              <a:gd name="connsiteY4888" fmla="*/ 957345 h 6654621"/>
              <a:gd name="connsiteX4889" fmla="*/ 10480171 w 11979625"/>
              <a:gd name="connsiteY4889" fmla="*/ 945361 h 6654621"/>
              <a:gd name="connsiteX4890" fmla="*/ 10492150 w 11979625"/>
              <a:gd name="connsiteY4890" fmla="*/ 933380 h 6654621"/>
              <a:gd name="connsiteX4891" fmla="*/ 268580 w 11979625"/>
              <a:gd name="connsiteY4891" fmla="*/ 930374 h 6654621"/>
              <a:gd name="connsiteX4892" fmla="*/ 298528 w 11979625"/>
              <a:gd name="connsiteY4892" fmla="*/ 960326 h 6654621"/>
              <a:gd name="connsiteX4893" fmla="*/ 268580 w 11979625"/>
              <a:gd name="connsiteY4893" fmla="*/ 990274 h 6654621"/>
              <a:gd name="connsiteX4894" fmla="*/ 238631 w 11979625"/>
              <a:gd name="connsiteY4894" fmla="*/ 960326 h 6654621"/>
              <a:gd name="connsiteX4895" fmla="*/ 268580 w 11979625"/>
              <a:gd name="connsiteY4895" fmla="*/ 930374 h 6654621"/>
              <a:gd name="connsiteX4896" fmla="*/ 6648675 w 11979625"/>
              <a:gd name="connsiteY4896" fmla="*/ 927407 h 6654621"/>
              <a:gd name="connsiteX4897" fmla="*/ 6650672 w 11979625"/>
              <a:gd name="connsiteY4897" fmla="*/ 929403 h 6654621"/>
              <a:gd name="connsiteX4898" fmla="*/ 6648675 w 11979625"/>
              <a:gd name="connsiteY4898" fmla="*/ 931400 h 6654621"/>
              <a:gd name="connsiteX4899" fmla="*/ 6646678 w 11979625"/>
              <a:gd name="connsiteY4899" fmla="*/ 929403 h 6654621"/>
              <a:gd name="connsiteX4900" fmla="*/ 6648675 w 11979625"/>
              <a:gd name="connsiteY4900" fmla="*/ 927407 h 6654621"/>
              <a:gd name="connsiteX4901" fmla="*/ 3810528 w 11979625"/>
              <a:gd name="connsiteY4901" fmla="*/ 924364 h 6654621"/>
              <a:gd name="connsiteX4902" fmla="*/ 3827500 w 11979625"/>
              <a:gd name="connsiteY4902" fmla="*/ 941335 h 6654621"/>
              <a:gd name="connsiteX4903" fmla="*/ 3810528 w 11979625"/>
              <a:gd name="connsiteY4903" fmla="*/ 958307 h 6654621"/>
              <a:gd name="connsiteX4904" fmla="*/ 3793557 w 11979625"/>
              <a:gd name="connsiteY4904" fmla="*/ 941335 h 6654621"/>
              <a:gd name="connsiteX4905" fmla="*/ 3810528 w 11979625"/>
              <a:gd name="connsiteY4905" fmla="*/ 924364 h 6654621"/>
              <a:gd name="connsiteX4906" fmla="*/ 1795965 w 11979625"/>
              <a:gd name="connsiteY4906" fmla="*/ 908403 h 6654621"/>
              <a:gd name="connsiteX4907" fmla="*/ 1802953 w 11979625"/>
              <a:gd name="connsiteY4907" fmla="*/ 915391 h 6654621"/>
              <a:gd name="connsiteX4908" fmla="*/ 1795965 w 11979625"/>
              <a:gd name="connsiteY4908" fmla="*/ 922380 h 6654621"/>
              <a:gd name="connsiteX4909" fmla="*/ 1788977 w 11979625"/>
              <a:gd name="connsiteY4909" fmla="*/ 915391 h 6654621"/>
              <a:gd name="connsiteX4910" fmla="*/ 1795965 w 11979625"/>
              <a:gd name="connsiteY4910" fmla="*/ 908403 h 6654621"/>
              <a:gd name="connsiteX4911" fmla="*/ 10494146 w 11979625"/>
              <a:gd name="connsiteY4911" fmla="*/ 907394 h 6654621"/>
              <a:gd name="connsiteX4912" fmla="*/ 10503130 w 11979625"/>
              <a:gd name="connsiteY4912" fmla="*/ 916378 h 6654621"/>
              <a:gd name="connsiteX4913" fmla="*/ 10494146 w 11979625"/>
              <a:gd name="connsiteY4913" fmla="*/ 925363 h 6654621"/>
              <a:gd name="connsiteX4914" fmla="*/ 10485162 w 11979625"/>
              <a:gd name="connsiteY4914" fmla="*/ 916378 h 6654621"/>
              <a:gd name="connsiteX4915" fmla="*/ 10494146 w 11979625"/>
              <a:gd name="connsiteY4915" fmla="*/ 907394 h 6654621"/>
              <a:gd name="connsiteX4916" fmla="*/ 11377649 w 11979625"/>
              <a:gd name="connsiteY4916" fmla="*/ 905381 h 6654621"/>
              <a:gd name="connsiteX4917" fmla="*/ 11393996 w 11979625"/>
              <a:gd name="connsiteY4917" fmla="*/ 911995 h 6654621"/>
              <a:gd name="connsiteX4918" fmla="*/ 11396677 w 11979625"/>
              <a:gd name="connsiteY4918" fmla="*/ 918621 h 6654621"/>
              <a:gd name="connsiteX4919" fmla="*/ 11400233 w 11979625"/>
              <a:gd name="connsiteY4919" fmla="*/ 920122 h 6654621"/>
              <a:gd name="connsiteX4920" fmla="*/ 11405599 w 11979625"/>
              <a:gd name="connsiteY4920" fmla="*/ 933349 h 6654621"/>
              <a:gd name="connsiteX4921" fmla="*/ 11386630 w 11979625"/>
              <a:gd name="connsiteY4921" fmla="*/ 952316 h 6654621"/>
              <a:gd name="connsiteX4922" fmla="*/ 11380815 w 11979625"/>
              <a:gd name="connsiteY4922" fmla="*/ 950022 h 6654621"/>
              <a:gd name="connsiteX4923" fmla="*/ 11377649 w 11979625"/>
              <a:gd name="connsiteY4923" fmla="*/ 951303 h 6654621"/>
              <a:gd name="connsiteX4924" fmla="*/ 11354688 w 11979625"/>
              <a:gd name="connsiteY4924" fmla="*/ 928343 h 6654621"/>
              <a:gd name="connsiteX4925" fmla="*/ 11377649 w 11979625"/>
              <a:gd name="connsiteY4925" fmla="*/ 905381 h 6654621"/>
              <a:gd name="connsiteX4926" fmla="*/ 7001077 w 11979625"/>
              <a:gd name="connsiteY4926" fmla="*/ 891461 h 6654621"/>
              <a:gd name="connsiteX4927" fmla="*/ 7027033 w 11979625"/>
              <a:gd name="connsiteY4927" fmla="*/ 917417 h 6654621"/>
              <a:gd name="connsiteX4928" fmla="*/ 7001077 w 11979625"/>
              <a:gd name="connsiteY4928" fmla="*/ 943372 h 6654621"/>
              <a:gd name="connsiteX4929" fmla="*/ 6975121 w 11979625"/>
              <a:gd name="connsiteY4929" fmla="*/ 917417 h 6654621"/>
              <a:gd name="connsiteX4930" fmla="*/ 7001077 w 11979625"/>
              <a:gd name="connsiteY4930" fmla="*/ 891461 h 6654621"/>
              <a:gd name="connsiteX4931" fmla="*/ 5408798 w 11979625"/>
              <a:gd name="connsiteY4931" fmla="*/ 888430 h 6654621"/>
              <a:gd name="connsiteX4932" fmla="*/ 5430759 w 11979625"/>
              <a:gd name="connsiteY4932" fmla="*/ 910393 h 6654621"/>
              <a:gd name="connsiteX4933" fmla="*/ 5408798 w 11979625"/>
              <a:gd name="connsiteY4933" fmla="*/ 932354 h 6654621"/>
              <a:gd name="connsiteX4934" fmla="*/ 5386834 w 11979625"/>
              <a:gd name="connsiteY4934" fmla="*/ 910393 h 6654621"/>
              <a:gd name="connsiteX4935" fmla="*/ 5408798 w 11979625"/>
              <a:gd name="connsiteY4935" fmla="*/ 888430 h 6654621"/>
              <a:gd name="connsiteX4936" fmla="*/ 2625597 w 11979625"/>
              <a:gd name="connsiteY4936" fmla="*/ 874472 h 6654621"/>
              <a:gd name="connsiteX4937" fmla="*/ 2639573 w 11979625"/>
              <a:gd name="connsiteY4937" fmla="*/ 888448 h 6654621"/>
              <a:gd name="connsiteX4938" fmla="*/ 2625597 w 11979625"/>
              <a:gd name="connsiteY4938" fmla="*/ 902423 h 6654621"/>
              <a:gd name="connsiteX4939" fmla="*/ 2611621 w 11979625"/>
              <a:gd name="connsiteY4939" fmla="*/ 888448 h 6654621"/>
              <a:gd name="connsiteX4940" fmla="*/ 2625597 w 11979625"/>
              <a:gd name="connsiteY4940" fmla="*/ 874472 h 6654621"/>
              <a:gd name="connsiteX4941" fmla="*/ 3773692 w 11979625"/>
              <a:gd name="connsiteY4941" fmla="*/ 872499 h 6654621"/>
              <a:gd name="connsiteX4942" fmla="*/ 3790665 w 11979625"/>
              <a:gd name="connsiteY4942" fmla="*/ 889470 h 6654621"/>
              <a:gd name="connsiteX4943" fmla="*/ 3789195 w 11979625"/>
              <a:gd name="connsiteY4943" fmla="*/ 892984 h 6654621"/>
              <a:gd name="connsiteX4944" fmla="*/ 3792675 w 11979625"/>
              <a:gd name="connsiteY4944" fmla="*/ 896463 h 6654621"/>
              <a:gd name="connsiteX4945" fmla="*/ 3785687 w 11979625"/>
              <a:gd name="connsiteY4945" fmla="*/ 903452 h 6654621"/>
              <a:gd name="connsiteX4946" fmla="*/ 3784394 w 11979625"/>
              <a:gd name="connsiteY4946" fmla="*/ 902160 h 6654621"/>
              <a:gd name="connsiteX4947" fmla="*/ 3773692 w 11979625"/>
              <a:gd name="connsiteY4947" fmla="*/ 906440 h 6654621"/>
              <a:gd name="connsiteX4948" fmla="*/ 3756720 w 11979625"/>
              <a:gd name="connsiteY4948" fmla="*/ 889470 h 6654621"/>
              <a:gd name="connsiteX4949" fmla="*/ 3773692 w 11979625"/>
              <a:gd name="connsiteY4949" fmla="*/ 872499 h 6654621"/>
              <a:gd name="connsiteX4950" fmla="*/ 487143 w 11979625"/>
              <a:gd name="connsiteY4950" fmla="*/ 872439 h 6654621"/>
              <a:gd name="connsiteX4951" fmla="*/ 489140 w 11979625"/>
              <a:gd name="connsiteY4951" fmla="*/ 874435 h 6654621"/>
              <a:gd name="connsiteX4952" fmla="*/ 487143 w 11979625"/>
              <a:gd name="connsiteY4952" fmla="*/ 876432 h 6654621"/>
              <a:gd name="connsiteX4953" fmla="*/ 485147 w 11979625"/>
              <a:gd name="connsiteY4953" fmla="*/ 874435 h 6654621"/>
              <a:gd name="connsiteX4954" fmla="*/ 487143 w 11979625"/>
              <a:gd name="connsiteY4954" fmla="*/ 872439 h 6654621"/>
              <a:gd name="connsiteX4955" fmla="*/ 4755918 w 11979625"/>
              <a:gd name="connsiteY4955" fmla="*/ 865516 h 6654621"/>
              <a:gd name="connsiteX4956" fmla="*/ 4761910 w 11979625"/>
              <a:gd name="connsiteY4956" fmla="*/ 871504 h 6654621"/>
              <a:gd name="connsiteX4957" fmla="*/ 4755918 w 11979625"/>
              <a:gd name="connsiteY4957" fmla="*/ 877494 h 6654621"/>
              <a:gd name="connsiteX4958" fmla="*/ 4749909 w 11979625"/>
              <a:gd name="connsiteY4958" fmla="*/ 871504 h 6654621"/>
              <a:gd name="connsiteX4959" fmla="*/ 4755918 w 11979625"/>
              <a:gd name="connsiteY4959" fmla="*/ 865516 h 6654621"/>
              <a:gd name="connsiteX4960" fmla="*/ 1503529 w 11979625"/>
              <a:gd name="connsiteY4960" fmla="*/ 865514 h 6654621"/>
              <a:gd name="connsiteX4961" fmla="*/ 1515508 w 11979625"/>
              <a:gd name="connsiteY4961" fmla="*/ 877494 h 6654621"/>
              <a:gd name="connsiteX4962" fmla="*/ 1503529 w 11979625"/>
              <a:gd name="connsiteY4962" fmla="*/ 889474 h 6654621"/>
              <a:gd name="connsiteX4963" fmla="*/ 1491549 w 11979625"/>
              <a:gd name="connsiteY4963" fmla="*/ 877494 h 6654621"/>
              <a:gd name="connsiteX4964" fmla="*/ 1503529 w 11979625"/>
              <a:gd name="connsiteY4964" fmla="*/ 865514 h 6654621"/>
              <a:gd name="connsiteX4965" fmla="*/ 11817900 w 11979625"/>
              <a:gd name="connsiteY4965" fmla="*/ 862498 h 6654621"/>
              <a:gd name="connsiteX4966" fmla="*/ 11834870 w 11979625"/>
              <a:gd name="connsiteY4966" fmla="*/ 879469 h 6654621"/>
              <a:gd name="connsiteX4967" fmla="*/ 11817900 w 11979625"/>
              <a:gd name="connsiteY4967" fmla="*/ 896440 h 6654621"/>
              <a:gd name="connsiteX4968" fmla="*/ 11800928 w 11979625"/>
              <a:gd name="connsiteY4968" fmla="*/ 879469 h 6654621"/>
              <a:gd name="connsiteX4969" fmla="*/ 11817900 w 11979625"/>
              <a:gd name="connsiteY4969" fmla="*/ 862498 h 6654621"/>
              <a:gd name="connsiteX4970" fmla="*/ 2935132 w 11979625"/>
              <a:gd name="connsiteY4970" fmla="*/ 855527 h 6654621"/>
              <a:gd name="connsiteX4971" fmla="*/ 2955101 w 11979625"/>
              <a:gd name="connsiteY4971" fmla="*/ 875493 h 6654621"/>
              <a:gd name="connsiteX4972" fmla="*/ 2935132 w 11979625"/>
              <a:gd name="connsiteY4972" fmla="*/ 895460 h 6654621"/>
              <a:gd name="connsiteX4973" fmla="*/ 2915170 w 11979625"/>
              <a:gd name="connsiteY4973" fmla="*/ 875493 h 6654621"/>
              <a:gd name="connsiteX4974" fmla="*/ 2935132 w 11979625"/>
              <a:gd name="connsiteY4974" fmla="*/ 855527 h 6654621"/>
              <a:gd name="connsiteX4975" fmla="*/ 10754705 w 11979625"/>
              <a:gd name="connsiteY4975" fmla="*/ 851511 h 6654621"/>
              <a:gd name="connsiteX4976" fmla="*/ 10761693 w 11979625"/>
              <a:gd name="connsiteY4976" fmla="*/ 858499 h 6654621"/>
              <a:gd name="connsiteX4977" fmla="*/ 10754705 w 11979625"/>
              <a:gd name="connsiteY4977" fmla="*/ 865488 h 6654621"/>
              <a:gd name="connsiteX4978" fmla="*/ 10747716 w 11979625"/>
              <a:gd name="connsiteY4978" fmla="*/ 858499 h 6654621"/>
              <a:gd name="connsiteX4979" fmla="*/ 10754705 w 11979625"/>
              <a:gd name="connsiteY4979" fmla="*/ 851511 h 6654621"/>
              <a:gd name="connsiteX4980" fmla="*/ 6774461 w 11979625"/>
              <a:gd name="connsiteY4980" fmla="*/ 848506 h 6654621"/>
              <a:gd name="connsiteX4981" fmla="*/ 6790434 w 11979625"/>
              <a:gd name="connsiteY4981" fmla="*/ 864479 h 6654621"/>
              <a:gd name="connsiteX4982" fmla="*/ 6774461 w 11979625"/>
              <a:gd name="connsiteY4982" fmla="*/ 880452 h 6654621"/>
              <a:gd name="connsiteX4983" fmla="*/ 6758488 w 11979625"/>
              <a:gd name="connsiteY4983" fmla="*/ 864479 h 6654621"/>
              <a:gd name="connsiteX4984" fmla="*/ 6774461 w 11979625"/>
              <a:gd name="connsiteY4984" fmla="*/ 848506 h 6654621"/>
              <a:gd name="connsiteX4985" fmla="*/ 7228690 w 11979625"/>
              <a:gd name="connsiteY4985" fmla="*/ 846517 h 6654621"/>
              <a:gd name="connsiteX4986" fmla="*/ 7242666 w 11979625"/>
              <a:gd name="connsiteY4986" fmla="*/ 860494 h 6654621"/>
              <a:gd name="connsiteX4987" fmla="*/ 7228690 w 11979625"/>
              <a:gd name="connsiteY4987" fmla="*/ 874469 h 6654621"/>
              <a:gd name="connsiteX4988" fmla="*/ 7214714 w 11979625"/>
              <a:gd name="connsiteY4988" fmla="*/ 860494 h 6654621"/>
              <a:gd name="connsiteX4989" fmla="*/ 7228690 w 11979625"/>
              <a:gd name="connsiteY4989" fmla="*/ 846517 h 6654621"/>
              <a:gd name="connsiteX4990" fmla="*/ 10775670 w 11979625"/>
              <a:gd name="connsiteY4990" fmla="*/ 839492 h 6654621"/>
              <a:gd name="connsiteX4991" fmla="*/ 10785653 w 11979625"/>
              <a:gd name="connsiteY4991" fmla="*/ 849475 h 6654621"/>
              <a:gd name="connsiteX4992" fmla="*/ 10775670 w 11979625"/>
              <a:gd name="connsiteY4992" fmla="*/ 859458 h 6654621"/>
              <a:gd name="connsiteX4993" fmla="*/ 10765687 w 11979625"/>
              <a:gd name="connsiteY4993" fmla="*/ 849475 h 6654621"/>
              <a:gd name="connsiteX4994" fmla="*/ 10775670 w 11979625"/>
              <a:gd name="connsiteY4994" fmla="*/ 839492 h 6654621"/>
              <a:gd name="connsiteX4995" fmla="*/ 2762426 w 11979625"/>
              <a:gd name="connsiteY4995" fmla="*/ 818595 h 6654621"/>
              <a:gd name="connsiteX4996" fmla="*/ 2776402 w 11979625"/>
              <a:gd name="connsiteY4996" fmla="*/ 832572 h 6654621"/>
              <a:gd name="connsiteX4997" fmla="*/ 2762426 w 11979625"/>
              <a:gd name="connsiteY4997" fmla="*/ 846547 h 6654621"/>
              <a:gd name="connsiteX4998" fmla="*/ 2748446 w 11979625"/>
              <a:gd name="connsiteY4998" fmla="*/ 832572 h 6654621"/>
              <a:gd name="connsiteX4999" fmla="*/ 2762426 w 11979625"/>
              <a:gd name="connsiteY4999" fmla="*/ 818595 h 6654621"/>
              <a:gd name="connsiteX5000" fmla="*/ 10263539 w 11979625"/>
              <a:gd name="connsiteY5000" fmla="*/ 801604 h 6654621"/>
              <a:gd name="connsiteX5001" fmla="*/ 10271526 w 11979625"/>
              <a:gd name="connsiteY5001" fmla="*/ 809591 h 6654621"/>
              <a:gd name="connsiteX5002" fmla="*/ 10263539 w 11979625"/>
              <a:gd name="connsiteY5002" fmla="*/ 817577 h 6654621"/>
              <a:gd name="connsiteX5003" fmla="*/ 10255553 w 11979625"/>
              <a:gd name="connsiteY5003" fmla="*/ 809591 h 6654621"/>
              <a:gd name="connsiteX5004" fmla="*/ 10263539 w 11979625"/>
              <a:gd name="connsiteY5004" fmla="*/ 801604 h 6654621"/>
              <a:gd name="connsiteX5005" fmla="*/ 8265930 w 11979625"/>
              <a:gd name="connsiteY5005" fmla="*/ 794635 h 6654621"/>
              <a:gd name="connsiteX5006" fmla="*/ 8279906 w 11979625"/>
              <a:gd name="connsiteY5006" fmla="*/ 808612 h 6654621"/>
              <a:gd name="connsiteX5007" fmla="*/ 8265930 w 11979625"/>
              <a:gd name="connsiteY5007" fmla="*/ 822587 h 6654621"/>
              <a:gd name="connsiteX5008" fmla="*/ 8251953 w 11979625"/>
              <a:gd name="connsiteY5008" fmla="*/ 808612 h 6654621"/>
              <a:gd name="connsiteX5009" fmla="*/ 8265930 w 11979625"/>
              <a:gd name="connsiteY5009" fmla="*/ 794635 h 6654621"/>
              <a:gd name="connsiteX5010" fmla="*/ 10619933 w 11979625"/>
              <a:gd name="connsiteY5010" fmla="*/ 793587 h 6654621"/>
              <a:gd name="connsiteX5011" fmla="*/ 10680830 w 11979625"/>
              <a:gd name="connsiteY5011" fmla="*/ 854483 h 6654621"/>
              <a:gd name="connsiteX5012" fmla="*/ 10619933 w 11979625"/>
              <a:gd name="connsiteY5012" fmla="*/ 915379 h 6654621"/>
              <a:gd name="connsiteX5013" fmla="*/ 10559036 w 11979625"/>
              <a:gd name="connsiteY5013" fmla="*/ 854483 h 6654621"/>
              <a:gd name="connsiteX5014" fmla="*/ 10619933 w 11979625"/>
              <a:gd name="connsiteY5014" fmla="*/ 793587 h 6654621"/>
              <a:gd name="connsiteX5015" fmla="*/ 11598274 w 11979625"/>
              <a:gd name="connsiteY5015" fmla="*/ 791624 h 6654621"/>
              <a:gd name="connsiteX5016" fmla="*/ 11604263 w 11979625"/>
              <a:gd name="connsiteY5016" fmla="*/ 797614 h 6654621"/>
              <a:gd name="connsiteX5017" fmla="*/ 11598274 w 11979625"/>
              <a:gd name="connsiteY5017" fmla="*/ 803604 h 6654621"/>
              <a:gd name="connsiteX5018" fmla="*/ 11592283 w 11979625"/>
              <a:gd name="connsiteY5018" fmla="*/ 797614 h 6654621"/>
              <a:gd name="connsiteX5019" fmla="*/ 11598274 w 11979625"/>
              <a:gd name="connsiteY5019" fmla="*/ 791624 h 6654621"/>
              <a:gd name="connsiteX5020" fmla="*/ 4174908 w 11979625"/>
              <a:gd name="connsiteY5020" fmla="*/ 790646 h 6654621"/>
              <a:gd name="connsiteX5021" fmla="*/ 4184892 w 11979625"/>
              <a:gd name="connsiteY5021" fmla="*/ 800628 h 6654621"/>
              <a:gd name="connsiteX5022" fmla="*/ 4174908 w 11979625"/>
              <a:gd name="connsiteY5022" fmla="*/ 810611 h 6654621"/>
              <a:gd name="connsiteX5023" fmla="*/ 4164923 w 11979625"/>
              <a:gd name="connsiteY5023" fmla="*/ 800628 h 6654621"/>
              <a:gd name="connsiteX5024" fmla="*/ 4174908 w 11979625"/>
              <a:gd name="connsiteY5024" fmla="*/ 790646 h 6654621"/>
              <a:gd name="connsiteX5025" fmla="*/ 10080849 w 11979625"/>
              <a:gd name="connsiteY5025" fmla="*/ 786630 h 6654621"/>
              <a:gd name="connsiteX5026" fmla="*/ 10106805 w 11979625"/>
              <a:gd name="connsiteY5026" fmla="*/ 812586 h 6654621"/>
              <a:gd name="connsiteX5027" fmla="*/ 10080849 w 11979625"/>
              <a:gd name="connsiteY5027" fmla="*/ 838542 h 6654621"/>
              <a:gd name="connsiteX5028" fmla="*/ 10054893 w 11979625"/>
              <a:gd name="connsiteY5028" fmla="*/ 812586 h 6654621"/>
              <a:gd name="connsiteX5029" fmla="*/ 10080849 w 11979625"/>
              <a:gd name="connsiteY5029" fmla="*/ 786630 h 6654621"/>
              <a:gd name="connsiteX5030" fmla="*/ 11487461 w 11979625"/>
              <a:gd name="connsiteY5030" fmla="*/ 785634 h 6654621"/>
              <a:gd name="connsiteX5031" fmla="*/ 11513418 w 11979625"/>
              <a:gd name="connsiteY5031" fmla="*/ 811590 h 6654621"/>
              <a:gd name="connsiteX5032" fmla="*/ 11487461 w 11979625"/>
              <a:gd name="connsiteY5032" fmla="*/ 837546 h 6654621"/>
              <a:gd name="connsiteX5033" fmla="*/ 11461505 w 11979625"/>
              <a:gd name="connsiteY5033" fmla="*/ 811590 h 6654621"/>
              <a:gd name="connsiteX5034" fmla="*/ 11487461 w 11979625"/>
              <a:gd name="connsiteY5034" fmla="*/ 785634 h 6654621"/>
              <a:gd name="connsiteX5035" fmla="*/ 9676536 w 11979625"/>
              <a:gd name="connsiteY5035" fmla="*/ 778646 h 6654621"/>
              <a:gd name="connsiteX5036" fmla="*/ 9681527 w 11979625"/>
              <a:gd name="connsiteY5036" fmla="*/ 783638 h 6654621"/>
              <a:gd name="connsiteX5037" fmla="*/ 9676536 w 11979625"/>
              <a:gd name="connsiteY5037" fmla="*/ 788629 h 6654621"/>
              <a:gd name="connsiteX5038" fmla="*/ 9671544 w 11979625"/>
              <a:gd name="connsiteY5038" fmla="*/ 783638 h 6654621"/>
              <a:gd name="connsiteX5039" fmla="*/ 9676536 w 11979625"/>
              <a:gd name="connsiteY5039" fmla="*/ 778646 h 6654621"/>
              <a:gd name="connsiteX5040" fmla="*/ 9896162 w 11979625"/>
              <a:gd name="connsiteY5040" fmla="*/ 776646 h 6654621"/>
              <a:gd name="connsiteX5041" fmla="*/ 9899156 w 11979625"/>
              <a:gd name="connsiteY5041" fmla="*/ 779642 h 6654621"/>
              <a:gd name="connsiteX5042" fmla="*/ 9896162 w 11979625"/>
              <a:gd name="connsiteY5042" fmla="*/ 782636 h 6654621"/>
              <a:gd name="connsiteX5043" fmla="*/ 9893167 w 11979625"/>
              <a:gd name="connsiteY5043" fmla="*/ 779642 h 6654621"/>
              <a:gd name="connsiteX5044" fmla="*/ 9896162 w 11979625"/>
              <a:gd name="connsiteY5044" fmla="*/ 776646 h 6654621"/>
              <a:gd name="connsiteX5045" fmla="*/ 3126758 w 11979625"/>
              <a:gd name="connsiteY5045" fmla="*/ 773641 h 6654621"/>
              <a:gd name="connsiteX5046" fmla="*/ 3142730 w 11979625"/>
              <a:gd name="connsiteY5046" fmla="*/ 789614 h 6654621"/>
              <a:gd name="connsiteX5047" fmla="*/ 3126758 w 11979625"/>
              <a:gd name="connsiteY5047" fmla="*/ 805587 h 6654621"/>
              <a:gd name="connsiteX5048" fmla="*/ 3110785 w 11979625"/>
              <a:gd name="connsiteY5048" fmla="*/ 789614 h 6654621"/>
              <a:gd name="connsiteX5049" fmla="*/ 3126758 w 11979625"/>
              <a:gd name="connsiteY5049" fmla="*/ 773641 h 6654621"/>
              <a:gd name="connsiteX5050" fmla="*/ 2719486 w 11979625"/>
              <a:gd name="connsiteY5050" fmla="*/ 766678 h 6654621"/>
              <a:gd name="connsiteX5051" fmla="*/ 2739448 w 11979625"/>
              <a:gd name="connsiteY5051" fmla="*/ 787643 h 6654621"/>
              <a:gd name="connsiteX5052" fmla="*/ 2719486 w 11979625"/>
              <a:gd name="connsiteY5052" fmla="*/ 808607 h 6654621"/>
              <a:gd name="connsiteX5053" fmla="*/ 2699517 w 11979625"/>
              <a:gd name="connsiteY5053" fmla="*/ 787643 h 6654621"/>
              <a:gd name="connsiteX5054" fmla="*/ 2719486 w 11979625"/>
              <a:gd name="connsiteY5054" fmla="*/ 766678 h 6654621"/>
              <a:gd name="connsiteX5055" fmla="*/ 2044648 w 11979625"/>
              <a:gd name="connsiteY5055" fmla="*/ 761696 h 6654621"/>
              <a:gd name="connsiteX5056" fmla="*/ 2061617 w 11979625"/>
              <a:gd name="connsiteY5056" fmla="*/ 778667 h 6654621"/>
              <a:gd name="connsiteX5057" fmla="*/ 2044648 w 11979625"/>
              <a:gd name="connsiteY5057" fmla="*/ 795638 h 6654621"/>
              <a:gd name="connsiteX5058" fmla="*/ 2027682 w 11979625"/>
              <a:gd name="connsiteY5058" fmla="*/ 778667 h 6654621"/>
              <a:gd name="connsiteX5059" fmla="*/ 2044648 w 11979625"/>
              <a:gd name="connsiteY5059" fmla="*/ 761696 h 6654621"/>
              <a:gd name="connsiteX5060" fmla="*/ 2736349 w 11979625"/>
              <a:gd name="connsiteY5060" fmla="*/ 754652 h 6654621"/>
              <a:gd name="connsiteX5061" fmla="*/ 2746334 w 11979625"/>
              <a:gd name="connsiteY5061" fmla="*/ 764635 h 6654621"/>
              <a:gd name="connsiteX5062" fmla="*/ 2736349 w 11979625"/>
              <a:gd name="connsiteY5062" fmla="*/ 774618 h 6654621"/>
              <a:gd name="connsiteX5063" fmla="*/ 2726366 w 11979625"/>
              <a:gd name="connsiteY5063" fmla="*/ 764635 h 6654621"/>
              <a:gd name="connsiteX5064" fmla="*/ 2736349 w 11979625"/>
              <a:gd name="connsiteY5064" fmla="*/ 754652 h 6654621"/>
              <a:gd name="connsiteX5065" fmla="*/ 195753 w 11979625"/>
              <a:gd name="connsiteY5065" fmla="*/ 753700 h 6654621"/>
              <a:gd name="connsiteX5066" fmla="*/ 207733 w 11979625"/>
              <a:gd name="connsiteY5066" fmla="*/ 765680 h 6654621"/>
              <a:gd name="connsiteX5067" fmla="*/ 195753 w 11979625"/>
              <a:gd name="connsiteY5067" fmla="*/ 777660 h 6654621"/>
              <a:gd name="connsiteX5068" fmla="*/ 183774 w 11979625"/>
              <a:gd name="connsiteY5068" fmla="*/ 765680 h 6654621"/>
              <a:gd name="connsiteX5069" fmla="*/ 195753 w 11979625"/>
              <a:gd name="connsiteY5069" fmla="*/ 753700 h 6654621"/>
              <a:gd name="connsiteX5070" fmla="*/ 5617441 w 11979625"/>
              <a:gd name="connsiteY5070" fmla="*/ 751669 h 6654621"/>
              <a:gd name="connsiteX5071" fmla="*/ 5632416 w 11979625"/>
              <a:gd name="connsiteY5071" fmla="*/ 766644 h 6654621"/>
              <a:gd name="connsiteX5072" fmla="*/ 5617441 w 11979625"/>
              <a:gd name="connsiteY5072" fmla="*/ 781618 h 6654621"/>
              <a:gd name="connsiteX5073" fmla="*/ 5602466 w 11979625"/>
              <a:gd name="connsiteY5073" fmla="*/ 766644 h 6654621"/>
              <a:gd name="connsiteX5074" fmla="*/ 5617441 w 11979625"/>
              <a:gd name="connsiteY5074" fmla="*/ 751669 h 6654621"/>
              <a:gd name="connsiteX5075" fmla="*/ 4591225 w 11979625"/>
              <a:gd name="connsiteY5075" fmla="*/ 747717 h 6654621"/>
              <a:gd name="connsiteX5076" fmla="*/ 4595215 w 11979625"/>
              <a:gd name="connsiteY5076" fmla="*/ 751710 h 6654621"/>
              <a:gd name="connsiteX5077" fmla="*/ 4591225 w 11979625"/>
              <a:gd name="connsiteY5077" fmla="*/ 755704 h 6654621"/>
              <a:gd name="connsiteX5078" fmla="*/ 4587231 w 11979625"/>
              <a:gd name="connsiteY5078" fmla="*/ 751710 h 6654621"/>
              <a:gd name="connsiteX5079" fmla="*/ 4591225 w 11979625"/>
              <a:gd name="connsiteY5079" fmla="*/ 747717 h 6654621"/>
              <a:gd name="connsiteX5080" fmla="*/ 8696200 w 11979625"/>
              <a:gd name="connsiteY5080" fmla="*/ 741660 h 6654621"/>
              <a:gd name="connsiteX5081" fmla="*/ 8715167 w 11979625"/>
              <a:gd name="connsiteY5081" fmla="*/ 760627 h 6654621"/>
              <a:gd name="connsiteX5082" fmla="*/ 8696200 w 11979625"/>
              <a:gd name="connsiteY5082" fmla="*/ 779596 h 6654621"/>
              <a:gd name="connsiteX5083" fmla="*/ 8677232 w 11979625"/>
              <a:gd name="connsiteY5083" fmla="*/ 760627 h 6654621"/>
              <a:gd name="connsiteX5084" fmla="*/ 8696200 w 11979625"/>
              <a:gd name="connsiteY5084" fmla="*/ 741660 h 6654621"/>
              <a:gd name="connsiteX5085" fmla="*/ 10981320 w 11979625"/>
              <a:gd name="connsiteY5085" fmla="*/ 739710 h 6654621"/>
              <a:gd name="connsiteX5086" fmla="*/ 10989307 w 11979625"/>
              <a:gd name="connsiteY5086" fmla="*/ 747697 h 6654621"/>
              <a:gd name="connsiteX5087" fmla="*/ 10981320 w 11979625"/>
              <a:gd name="connsiteY5087" fmla="*/ 755683 h 6654621"/>
              <a:gd name="connsiteX5088" fmla="*/ 10973333 w 11979625"/>
              <a:gd name="connsiteY5088" fmla="*/ 747697 h 6654621"/>
              <a:gd name="connsiteX5089" fmla="*/ 10981320 w 11979625"/>
              <a:gd name="connsiteY5089" fmla="*/ 739710 h 6654621"/>
              <a:gd name="connsiteX5090" fmla="*/ 6627711 w 11979625"/>
              <a:gd name="connsiteY5090" fmla="*/ 735685 h 6654621"/>
              <a:gd name="connsiteX5091" fmla="*/ 6642686 w 11979625"/>
              <a:gd name="connsiteY5091" fmla="*/ 750660 h 6654621"/>
              <a:gd name="connsiteX5092" fmla="*/ 6627711 w 11979625"/>
              <a:gd name="connsiteY5092" fmla="*/ 765635 h 6654621"/>
              <a:gd name="connsiteX5093" fmla="*/ 6612736 w 11979625"/>
              <a:gd name="connsiteY5093" fmla="*/ 750660 h 6654621"/>
              <a:gd name="connsiteX5094" fmla="*/ 6627711 w 11979625"/>
              <a:gd name="connsiteY5094" fmla="*/ 735685 h 6654621"/>
              <a:gd name="connsiteX5095" fmla="*/ 860509 w 11979625"/>
              <a:gd name="connsiteY5095" fmla="*/ 734674 h 6654621"/>
              <a:gd name="connsiteX5096" fmla="*/ 878478 w 11979625"/>
              <a:gd name="connsiteY5096" fmla="*/ 752643 h 6654621"/>
              <a:gd name="connsiteX5097" fmla="*/ 860509 w 11979625"/>
              <a:gd name="connsiteY5097" fmla="*/ 770613 h 6654621"/>
              <a:gd name="connsiteX5098" fmla="*/ 842539 w 11979625"/>
              <a:gd name="connsiteY5098" fmla="*/ 752643 h 6654621"/>
              <a:gd name="connsiteX5099" fmla="*/ 860509 w 11979625"/>
              <a:gd name="connsiteY5099" fmla="*/ 734674 h 6654621"/>
              <a:gd name="connsiteX5100" fmla="*/ 2001685 w 11979625"/>
              <a:gd name="connsiteY5100" fmla="*/ 733739 h 6654621"/>
              <a:gd name="connsiteX5101" fmla="*/ 2009674 w 11979625"/>
              <a:gd name="connsiteY5101" fmla="*/ 741725 h 6654621"/>
              <a:gd name="connsiteX5102" fmla="*/ 2001685 w 11979625"/>
              <a:gd name="connsiteY5102" fmla="*/ 749712 h 6654621"/>
              <a:gd name="connsiteX5103" fmla="*/ 1993700 w 11979625"/>
              <a:gd name="connsiteY5103" fmla="*/ 741725 h 6654621"/>
              <a:gd name="connsiteX5104" fmla="*/ 2001685 w 11979625"/>
              <a:gd name="connsiteY5104" fmla="*/ 733739 h 6654621"/>
              <a:gd name="connsiteX5105" fmla="*/ 6972126 w 11979625"/>
              <a:gd name="connsiteY5105" fmla="*/ 725752 h 6654621"/>
              <a:gd name="connsiteX5106" fmla="*/ 6993090 w 11979625"/>
              <a:gd name="connsiteY5106" fmla="*/ 746716 h 6654621"/>
              <a:gd name="connsiteX5107" fmla="*/ 6972126 w 11979625"/>
              <a:gd name="connsiteY5107" fmla="*/ 767681 h 6654621"/>
              <a:gd name="connsiteX5108" fmla="*/ 6951161 w 11979625"/>
              <a:gd name="connsiteY5108" fmla="*/ 746716 h 6654621"/>
              <a:gd name="connsiteX5109" fmla="*/ 6972126 w 11979625"/>
              <a:gd name="connsiteY5109" fmla="*/ 725752 h 6654621"/>
              <a:gd name="connsiteX5110" fmla="*/ 7834662 w 11979625"/>
              <a:gd name="connsiteY5110" fmla="*/ 723755 h 6654621"/>
              <a:gd name="connsiteX5111" fmla="*/ 7846641 w 11979625"/>
              <a:gd name="connsiteY5111" fmla="*/ 735735 h 6654621"/>
              <a:gd name="connsiteX5112" fmla="*/ 7834662 w 11979625"/>
              <a:gd name="connsiteY5112" fmla="*/ 747715 h 6654621"/>
              <a:gd name="connsiteX5113" fmla="*/ 7822681 w 11979625"/>
              <a:gd name="connsiteY5113" fmla="*/ 735735 h 6654621"/>
              <a:gd name="connsiteX5114" fmla="*/ 7834662 w 11979625"/>
              <a:gd name="connsiteY5114" fmla="*/ 723755 h 6654621"/>
              <a:gd name="connsiteX5115" fmla="*/ 9622626 w 11979625"/>
              <a:gd name="connsiteY5115" fmla="*/ 722710 h 6654621"/>
              <a:gd name="connsiteX5116" fmla="*/ 9635604 w 11979625"/>
              <a:gd name="connsiteY5116" fmla="*/ 735689 h 6654621"/>
              <a:gd name="connsiteX5117" fmla="*/ 9622626 w 11979625"/>
              <a:gd name="connsiteY5117" fmla="*/ 748666 h 6654621"/>
              <a:gd name="connsiteX5118" fmla="*/ 9609648 w 11979625"/>
              <a:gd name="connsiteY5118" fmla="*/ 735689 h 6654621"/>
              <a:gd name="connsiteX5119" fmla="*/ 9622626 w 11979625"/>
              <a:gd name="connsiteY5119" fmla="*/ 722710 h 6654621"/>
              <a:gd name="connsiteX5120" fmla="*/ 3363394 w 11979625"/>
              <a:gd name="connsiteY5120" fmla="*/ 720763 h 6654621"/>
              <a:gd name="connsiteX5121" fmla="*/ 3366387 w 11979625"/>
              <a:gd name="connsiteY5121" fmla="*/ 723757 h 6654621"/>
              <a:gd name="connsiteX5122" fmla="*/ 3363394 w 11979625"/>
              <a:gd name="connsiteY5122" fmla="*/ 726752 h 6654621"/>
              <a:gd name="connsiteX5123" fmla="*/ 3360399 w 11979625"/>
              <a:gd name="connsiteY5123" fmla="*/ 723757 h 6654621"/>
              <a:gd name="connsiteX5124" fmla="*/ 3363394 w 11979625"/>
              <a:gd name="connsiteY5124" fmla="*/ 720763 h 6654621"/>
              <a:gd name="connsiteX5125" fmla="*/ 7918521 w 11979625"/>
              <a:gd name="connsiteY5125" fmla="*/ 713706 h 6654621"/>
              <a:gd name="connsiteX5126" fmla="*/ 7926507 w 11979625"/>
              <a:gd name="connsiteY5126" fmla="*/ 721692 h 6654621"/>
              <a:gd name="connsiteX5127" fmla="*/ 7918521 w 11979625"/>
              <a:gd name="connsiteY5127" fmla="*/ 729679 h 6654621"/>
              <a:gd name="connsiteX5128" fmla="*/ 7910534 w 11979625"/>
              <a:gd name="connsiteY5128" fmla="*/ 721692 h 6654621"/>
              <a:gd name="connsiteX5129" fmla="*/ 7918521 w 11979625"/>
              <a:gd name="connsiteY5129" fmla="*/ 713706 h 6654621"/>
              <a:gd name="connsiteX5130" fmla="*/ 771764 w 11979625"/>
              <a:gd name="connsiteY5130" fmla="*/ 710770 h 6654621"/>
              <a:gd name="connsiteX5131" fmla="*/ 803709 w 11979625"/>
              <a:gd name="connsiteY5131" fmla="*/ 742716 h 6654621"/>
              <a:gd name="connsiteX5132" fmla="*/ 771764 w 11979625"/>
              <a:gd name="connsiteY5132" fmla="*/ 774660 h 6654621"/>
              <a:gd name="connsiteX5133" fmla="*/ 739819 w 11979625"/>
              <a:gd name="connsiteY5133" fmla="*/ 742716 h 6654621"/>
              <a:gd name="connsiteX5134" fmla="*/ 771764 w 11979625"/>
              <a:gd name="connsiteY5134" fmla="*/ 710770 h 6654621"/>
              <a:gd name="connsiteX5135" fmla="*/ 4894693 w 11979625"/>
              <a:gd name="connsiteY5135" fmla="*/ 697802 h 6654621"/>
              <a:gd name="connsiteX5136" fmla="*/ 4897688 w 11979625"/>
              <a:gd name="connsiteY5136" fmla="*/ 700797 h 6654621"/>
              <a:gd name="connsiteX5137" fmla="*/ 4894693 w 11979625"/>
              <a:gd name="connsiteY5137" fmla="*/ 703792 h 6654621"/>
              <a:gd name="connsiteX5138" fmla="*/ 4891694 w 11979625"/>
              <a:gd name="connsiteY5138" fmla="*/ 700797 h 6654621"/>
              <a:gd name="connsiteX5139" fmla="*/ 4894693 w 11979625"/>
              <a:gd name="connsiteY5139" fmla="*/ 697802 h 6654621"/>
              <a:gd name="connsiteX5140" fmla="*/ 390430 w 11979625"/>
              <a:gd name="connsiteY5140" fmla="*/ 696802 h 6654621"/>
              <a:gd name="connsiteX5141" fmla="*/ 396418 w 11979625"/>
              <a:gd name="connsiteY5141" fmla="*/ 702792 h 6654621"/>
              <a:gd name="connsiteX5142" fmla="*/ 390430 w 11979625"/>
              <a:gd name="connsiteY5142" fmla="*/ 708782 h 6654621"/>
              <a:gd name="connsiteX5143" fmla="*/ 384439 w 11979625"/>
              <a:gd name="connsiteY5143" fmla="*/ 702792 h 6654621"/>
              <a:gd name="connsiteX5144" fmla="*/ 390430 w 11979625"/>
              <a:gd name="connsiteY5144" fmla="*/ 696802 h 6654621"/>
              <a:gd name="connsiteX5145" fmla="*/ 11297784 w 11979625"/>
              <a:gd name="connsiteY5145" fmla="*/ 691742 h 6654621"/>
              <a:gd name="connsiteX5146" fmla="*/ 11315754 w 11979625"/>
              <a:gd name="connsiteY5146" fmla="*/ 709712 h 6654621"/>
              <a:gd name="connsiteX5147" fmla="*/ 11297784 w 11979625"/>
              <a:gd name="connsiteY5147" fmla="*/ 727681 h 6654621"/>
              <a:gd name="connsiteX5148" fmla="*/ 11279815 w 11979625"/>
              <a:gd name="connsiteY5148" fmla="*/ 709712 h 6654621"/>
              <a:gd name="connsiteX5149" fmla="*/ 11297784 w 11979625"/>
              <a:gd name="connsiteY5149" fmla="*/ 691742 h 6654621"/>
              <a:gd name="connsiteX5150" fmla="*/ 11043214 w 11979625"/>
              <a:gd name="connsiteY5150" fmla="*/ 689798 h 6654621"/>
              <a:gd name="connsiteX5151" fmla="*/ 11051201 w 11979625"/>
              <a:gd name="connsiteY5151" fmla="*/ 697785 h 6654621"/>
              <a:gd name="connsiteX5152" fmla="*/ 11043214 w 11979625"/>
              <a:gd name="connsiteY5152" fmla="*/ 705771 h 6654621"/>
              <a:gd name="connsiteX5153" fmla="*/ 11035228 w 11979625"/>
              <a:gd name="connsiteY5153" fmla="*/ 697785 h 6654621"/>
              <a:gd name="connsiteX5154" fmla="*/ 11043214 w 11979625"/>
              <a:gd name="connsiteY5154" fmla="*/ 689798 h 6654621"/>
              <a:gd name="connsiteX5155" fmla="*/ 1732131 w 11979625"/>
              <a:gd name="connsiteY5155" fmla="*/ 681822 h 6654621"/>
              <a:gd name="connsiteX5156" fmla="*/ 1740119 w 11979625"/>
              <a:gd name="connsiteY5156" fmla="*/ 689809 h 6654621"/>
              <a:gd name="connsiteX5157" fmla="*/ 1732131 w 11979625"/>
              <a:gd name="connsiteY5157" fmla="*/ 697795 h 6654621"/>
              <a:gd name="connsiteX5158" fmla="*/ 1724146 w 11979625"/>
              <a:gd name="connsiteY5158" fmla="*/ 689809 h 6654621"/>
              <a:gd name="connsiteX5159" fmla="*/ 1732131 w 11979625"/>
              <a:gd name="connsiteY5159" fmla="*/ 681822 h 6654621"/>
              <a:gd name="connsiteX5160" fmla="*/ 1002377 w 11979625"/>
              <a:gd name="connsiteY5160" fmla="*/ 679826 h 6654621"/>
              <a:gd name="connsiteX5161" fmla="*/ 1007368 w 11979625"/>
              <a:gd name="connsiteY5161" fmla="*/ 684818 h 6654621"/>
              <a:gd name="connsiteX5162" fmla="*/ 1002377 w 11979625"/>
              <a:gd name="connsiteY5162" fmla="*/ 689809 h 6654621"/>
              <a:gd name="connsiteX5163" fmla="*/ 997385 w 11979625"/>
              <a:gd name="connsiteY5163" fmla="*/ 684818 h 6654621"/>
              <a:gd name="connsiteX5164" fmla="*/ 1002377 w 11979625"/>
              <a:gd name="connsiteY5164" fmla="*/ 679826 h 6654621"/>
              <a:gd name="connsiteX5165" fmla="*/ 9723457 w 11979625"/>
              <a:gd name="connsiteY5165" fmla="*/ 675771 h 6654621"/>
              <a:gd name="connsiteX5166" fmla="*/ 9727450 w 11979625"/>
              <a:gd name="connsiteY5166" fmla="*/ 679764 h 6654621"/>
              <a:gd name="connsiteX5167" fmla="*/ 9723457 w 11979625"/>
              <a:gd name="connsiteY5167" fmla="*/ 683758 h 6654621"/>
              <a:gd name="connsiteX5168" fmla="*/ 9719463 w 11979625"/>
              <a:gd name="connsiteY5168" fmla="*/ 679764 h 6654621"/>
              <a:gd name="connsiteX5169" fmla="*/ 9723457 w 11979625"/>
              <a:gd name="connsiteY5169" fmla="*/ 675771 h 6654621"/>
              <a:gd name="connsiteX5170" fmla="*/ 548160 w 11979625"/>
              <a:gd name="connsiteY5170" fmla="*/ 671844 h 6654621"/>
              <a:gd name="connsiteX5171" fmla="*/ 557144 w 11979625"/>
              <a:gd name="connsiteY5171" fmla="*/ 680829 h 6654621"/>
              <a:gd name="connsiteX5172" fmla="*/ 548160 w 11979625"/>
              <a:gd name="connsiteY5172" fmla="*/ 689813 h 6654621"/>
              <a:gd name="connsiteX5173" fmla="*/ 539176 w 11979625"/>
              <a:gd name="connsiteY5173" fmla="*/ 680829 h 6654621"/>
              <a:gd name="connsiteX5174" fmla="*/ 548160 w 11979625"/>
              <a:gd name="connsiteY5174" fmla="*/ 671844 h 6654621"/>
              <a:gd name="connsiteX5175" fmla="*/ 6200436 w 11979625"/>
              <a:gd name="connsiteY5175" fmla="*/ 667851 h 6654621"/>
              <a:gd name="connsiteX5176" fmla="*/ 6214412 w 11979625"/>
              <a:gd name="connsiteY5176" fmla="*/ 681827 h 6654621"/>
              <a:gd name="connsiteX5177" fmla="*/ 6200436 w 11979625"/>
              <a:gd name="connsiteY5177" fmla="*/ 695802 h 6654621"/>
              <a:gd name="connsiteX5178" fmla="*/ 6186460 w 11979625"/>
              <a:gd name="connsiteY5178" fmla="*/ 681827 h 6654621"/>
              <a:gd name="connsiteX5179" fmla="*/ 6200436 w 11979625"/>
              <a:gd name="connsiteY5179" fmla="*/ 667851 h 6654621"/>
              <a:gd name="connsiteX5180" fmla="*/ 10333420 w 11979625"/>
              <a:gd name="connsiteY5180" fmla="*/ 657852 h 6654621"/>
              <a:gd name="connsiteX5181" fmla="*/ 10341407 w 11979625"/>
              <a:gd name="connsiteY5181" fmla="*/ 665839 h 6654621"/>
              <a:gd name="connsiteX5182" fmla="*/ 10333420 w 11979625"/>
              <a:gd name="connsiteY5182" fmla="*/ 673825 h 6654621"/>
              <a:gd name="connsiteX5183" fmla="*/ 10325434 w 11979625"/>
              <a:gd name="connsiteY5183" fmla="*/ 665839 h 6654621"/>
              <a:gd name="connsiteX5184" fmla="*/ 10333420 w 11979625"/>
              <a:gd name="connsiteY5184" fmla="*/ 657852 h 6654621"/>
              <a:gd name="connsiteX5185" fmla="*/ 10580999 w 11979625"/>
              <a:gd name="connsiteY5185" fmla="*/ 649864 h 6654621"/>
              <a:gd name="connsiteX5186" fmla="*/ 10602961 w 11979625"/>
              <a:gd name="connsiteY5186" fmla="*/ 671826 h 6654621"/>
              <a:gd name="connsiteX5187" fmla="*/ 10580999 w 11979625"/>
              <a:gd name="connsiteY5187" fmla="*/ 693789 h 6654621"/>
              <a:gd name="connsiteX5188" fmla="*/ 10559036 w 11979625"/>
              <a:gd name="connsiteY5188" fmla="*/ 671826 h 6654621"/>
              <a:gd name="connsiteX5189" fmla="*/ 10580999 w 11979625"/>
              <a:gd name="connsiteY5189" fmla="*/ 649864 h 6654621"/>
              <a:gd name="connsiteX5190" fmla="*/ 7457303 w 11979625"/>
              <a:gd name="connsiteY5190" fmla="*/ 641867 h 6654621"/>
              <a:gd name="connsiteX5191" fmla="*/ 7480263 w 11979625"/>
              <a:gd name="connsiteY5191" fmla="*/ 664828 h 6654621"/>
              <a:gd name="connsiteX5192" fmla="*/ 7457303 w 11979625"/>
              <a:gd name="connsiteY5192" fmla="*/ 687789 h 6654621"/>
              <a:gd name="connsiteX5193" fmla="*/ 7434341 w 11979625"/>
              <a:gd name="connsiteY5193" fmla="*/ 664828 h 6654621"/>
              <a:gd name="connsiteX5194" fmla="*/ 7457303 w 11979625"/>
              <a:gd name="connsiteY5194" fmla="*/ 641867 h 6654621"/>
              <a:gd name="connsiteX5195" fmla="*/ 11077156 w 11979625"/>
              <a:gd name="connsiteY5195" fmla="*/ 636836 h 6654621"/>
              <a:gd name="connsiteX5196" fmla="*/ 11083146 w 11979625"/>
              <a:gd name="connsiteY5196" fmla="*/ 642826 h 6654621"/>
              <a:gd name="connsiteX5197" fmla="*/ 11077156 w 11979625"/>
              <a:gd name="connsiteY5197" fmla="*/ 648816 h 6654621"/>
              <a:gd name="connsiteX5198" fmla="*/ 11071167 w 11979625"/>
              <a:gd name="connsiteY5198" fmla="*/ 642826 h 6654621"/>
              <a:gd name="connsiteX5199" fmla="*/ 11077156 w 11979625"/>
              <a:gd name="connsiteY5199" fmla="*/ 636836 h 6654621"/>
              <a:gd name="connsiteX5200" fmla="*/ 2470908 w 11979625"/>
              <a:gd name="connsiteY5200" fmla="*/ 625920 h 6654621"/>
              <a:gd name="connsiteX5201" fmla="*/ 2479894 w 11979625"/>
              <a:gd name="connsiteY5201" fmla="*/ 634904 h 6654621"/>
              <a:gd name="connsiteX5202" fmla="*/ 2470908 w 11979625"/>
              <a:gd name="connsiteY5202" fmla="*/ 643888 h 6654621"/>
              <a:gd name="connsiteX5203" fmla="*/ 2461923 w 11979625"/>
              <a:gd name="connsiteY5203" fmla="*/ 634904 h 6654621"/>
              <a:gd name="connsiteX5204" fmla="*/ 2470908 w 11979625"/>
              <a:gd name="connsiteY5204" fmla="*/ 625920 h 6654621"/>
              <a:gd name="connsiteX5205" fmla="*/ 3489157 w 11979625"/>
              <a:gd name="connsiteY5205" fmla="*/ 618936 h 6654621"/>
              <a:gd name="connsiteX5206" fmla="*/ 3498139 w 11979625"/>
              <a:gd name="connsiteY5206" fmla="*/ 627920 h 6654621"/>
              <a:gd name="connsiteX5207" fmla="*/ 3489157 w 11979625"/>
              <a:gd name="connsiteY5207" fmla="*/ 636905 h 6654621"/>
              <a:gd name="connsiteX5208" fmla="*/ 3480173 w 11979625"/>
              <a:gd name="connsiteY5208" fmla="*/ 627920 h 6654621"/>
              <a:gd name="connsiteX5209" fmla="*/ 3489157 w 11979625"/>
              <a:gd name="connsiteY5209" fmla="*/ 618936 h 6654621"/>
              <a:gd name="connsiteX5210" fmla="*/ 1568339 w 11979625"/>
              <a:gd name="connsiteY5210" fmla="*/ 613897 h 6654621"/>
              <a:gd name="connsiteX5211" fmla="*/ 1573330 w 11979625"/>
              <a:gd name="connsiteY5211" fmla="*/ 619887 h 6654621"/>
              <a:gd name="connsiteX5212" fmla="*/ 1568339 w 11979625"/>
              <a:gd name="connsiteY5212" fmla="*/ 625877 h 6654621"/>
              <a:gd name="connsiteX5213" fmla="*/ 1563347 w 11979625"/>
              <a:gd name="connsiteY5213" fmla="*/ 619887 h 6654621"/>
              <a:gd name="connsiteX5214" fmla="*/ 1568339 w 11979625"/>
              <a:gd name="connsiteY5214" fmla="*/ 613897 h 6654621"/>
              <a:gd name="connsiteX5215" fmla="*/ 2737397 w 11979625"/>
              <a:gd name="connsiteY5215" fmla="*/ 597942 h 6654621"/>
              <a:gd name="connsiteX5216" fmla="*/ 2757366 w 11979625"/>
              <a:gd name="connsiteY5216" fmla="*/ 617908 h 6654621"/>
              <a:gd name="connsiteX5217" fmla="*/ 2737397 w 11979625"/>
              <a:gd name="connsiteY5217" fmla="*/ 637875 h 6654621"/>
              <a:gd name="connsiteX5218" fmla="*/ 2717431 w 11979625"/>
              <a:gd name="connsiteY5218" fmla="*/ 617908 h 6654621"/>
              <a:gd name="connsiteX5219" fmla="*/ 2737397 w 11979625"/>
              <a:gd name="connsiteY5219" fmla="*/ 597942 h 6654621"/>
              <a:gd name="connsiteX5220" fmla="*/ 1806900 w 11979625"/>
              <a:gd name="connsiteY5220" fmla="*/ 588921 h 6654621"/>
              <a:gd name="connsiteX5221" fmla="*/ 1807898 w 11979625"/>
              <a:gd name="connsiteY5221" fmla="*/ 589919 h 6654621"/>
              <a:gd name="connsiteX5222" fmla="*/ 1806900 w 11979625"/>
              <a:gd name="connsiteY5222" fmla="*/ 590917 h 6654621"/>
              <a:gd name="connsiteX5223" fmla="*/ 1805902 w 11979625"/>
              <a:gd name="connsiteY5223" fmla="*/ 589919 h 6654621"/>
              <a:gd name="connsiteX5224" fmla="*/ 1806900 w 11979625"/>
              <a:gd name="connsiteY5224" fmla="*/ 588921 h 6654621"/>
              <a:gd name="connsiteX5225" fmla="*/ 7090924 w 11979625"/>
              <a:gd name="connsiteY5225" fmla="*/ 584992 h 6654621"/>
              <a:gd name="connsiteX5226" fmla="*/ 7104900 w 11979625"/>
              <a:gd name="connsiteY5226" fmla="*/ 598968 h 6654621"/>
              <a:gd name="connsiteX5227" fmla="*/ 7090924 w 11979625"/>
              <a:gd name="connsiteY5227" fmla="*/ 612944 h 6654621"/>
              <a:gd name="connsiteX5228" fmla="*/ 7076948 w 11979625"/>
              <a:gd name="connsiteY5228" fmla="*/ 598968 h 6654621"/>
              <a:gd name="connsiteX5229" fmla="*/ 7090924 w 11979625"/>
              <a:gd name="connsiteY5229" fmla="*/ 584992 h 6654621"/>
              <a:gd name="connsiteX5230" fmla="*/ 797725 w 11979625"/>
              <a:gd name="connsiteY5230" fmla="*/ 580995 h 6654621"/>
              <a:gd name="connsiteX5231" fmla="*/ 816693 w 11979625"/>
              <a:gd name="connsiteY5231" fmla="*/ 599962 h 6654621"/>
              <a:gd name="connsiteX5232" fmla="*/ 797725 w 11979625"/>
              <a:gd name="connsiteY5232" fmla="*/ 618930 h 6654621"/>
              <a:gd name="connsiteX5233" fmla="*/ 778758 w 11979625"/>
              <a:gd name="connsiteY5233" fmla="*/ 599962 h 6654621"/>
              <a:gd name="connsiteX5234" fmla="*/ 797725 w 11979625"/>
              <a:gd name="connsiteY5234" fmla="*/ 580995 h 6654621"/>
              <a:gd name="connsiteX5235" fmla="*/ 7667945 w 11979625"/>
              <a:gd name="connsiteY5235" fmla="*/ 575010 h 6654621"/>
              <a:gd name="connsiteX5236" fmla="*/ 7673935 w 11979625"/>
              <a:gd name="connsiteY5236" fmla="*/ 581000 h 6654621"/>
              <a:gd name="connsiteX5237" fmla="*/ 7667945 w 11979625"/>
              <a:gd name="connsiteY5237" fmla="*/ 586989 h 6654621"/>
              <a:gd name="connsiteX5238" fmla="*/ 7662953 w 11979625"/>
              <a:gd name="connsiteY5238" fmla="*/ 581000 h 6654621"/>
              <a:gd name="connsiteX5239" fmla="*/ 7667945 w 11979625"/>
              <a:gd name="connsiteY5239" fmla="*/ 575010 h 6654621"/>
              <a:gd name="connsiteX5240" fmla="*/ 6450011 w 11979625"/>
              <a:gd name="connsiteY5240" fmla="*/ 574015 h 6654621"/>
              <a:gd name="connsiteX5241" fmla="*/ 6456002 w 11979625"/>
              <a:gd name="connsiteY5241" fmla="*/ 580004 h 6654621"/>
              <a:gd name="connsiteX5242" fmla="*/ 6450011 w 11979625"/>
              <a:gd name="connsiteY5242" fmla="*/ 585994 h 6654621"/>
              <a:gd name="connsiteX5243" fmla="*/ 6444022 w 11979625"/>
              <a:gd name="connsiteY5243" fmla="*/ 580004 h 6654621"/>
              <a:gd name="connsiteX5244" fmla="*/ 6450011 w 11979625"/>
              <a:gd name="connsiteY5244" fmla="*/ 574015 h 6654621"/>
              <a:gd name="connsiteX5245" fmla="*/ 1501484 w 11979625"/>
              <a:gd name="connsiteY5245" fmla="*/ 573982 h 6654621"/>
              <a:gd name="connsiteX5246" fmla="*/ 1515459 w 11979625"/>
              <a:gd name="connsiteY5246" fmla="*/ 587959 h 6654621"/>
              <a:gd name="connsiteX5247" fmla="*/ 1501484 w 11979625"/>
              <a:gd name="connsiteY5247" fmla="*/ 601934 h 6654621"/>
              <a:gd name="connsiteX5248" fmla="*/ 1487507 w 11979625"/>
              <a:gd name="connsiteY5248" fmla="*/ 587959 h 6654621"/>
              <a:gd name="connsiteX5249" fmla="*/ 1501484 w 11979625"/>
              <a:gd name="connsiteY5249" fmla="*/ 573982 h 6654621"/>
              <a:gd name="connsiteX5250" fmla="*/ 10361373 w 11979625"/>
              <a:gd name="connsiteY5250" fmla="*/ 571998 h 6654621"/>
              <a:gd name="connsiteX5251" fmla="*/ 10368361 w 11979625"/>
              <a:gd name="connsiteY5251" fmla="*/ 578986 h 6654621"/>
              <a:gd name="connsiteX5252" fmla="*/ 10361373 w 11979625"/>
              <a:gd name="connsiteY5252" fmla="*/ 585974 h 6654621"/>
              <a:gd name="connsiteX5253" fmla="*/ 10354384 w 11979625"/>
              <a:gd name="connsiteY5253" fmla="*/ 578986 h 6654621"/>
              <a:gd name="connsiteX5254" fmla="*/ 10361373 w 11979625"/>
              <a:gd name="connsiteY5254" fmla="*/ 571998 h 6654621"/>
              <a:gd name="connsiteX5255" fmla="*/ 5431770 w 11979625"/>
              <a:gd name="connsiteY5255" fmla="*/ 567991 h 6654621"/>
              <a:gd name="connsiteX5256" fmla="*/ 5436762 w 11979625"/>
              <a:gd name="connsiteY5256" fmla="*/ 572983 h 6654621"/>
              <a:gd name="connsiteX5257" fmla="*/ 5431770 w 11979625"/>
              <a:gd name="connsiteY5257" fmla="*/ 577974 h 6654621"/>
              <a:gd name="connsiteX5258" fmla="*/ 5426779 w 11979625"/>
              <a:gd name="connsiteY5258" fmla="*/ 572983 h 6654621"/>
              <a:gd name="connsiteX5259" fmla="*/ 5431770 w 11979625"/>
              <a:gd name="connsiteY5259" fmla="*/ 567991 h 6654621"/>
              <a:gd name="connsiteX5260" fmla="*/ 7393411 w 11979625"/>
              <a:gd name="connsiteY5260" fmla="*/ 565027 h 6654621"/>
              <a:gd name="connsiteX5261" fmla="*/ 7402395 w 11979625"/>
              <a:gd name="connsiteY5261" fmla="*/ 574011 h 6654621"/>
              <a:gd name="connsiteX5262" fmla="*/ 7393411 w 11979625"/>
              <a:gd name="connsiteY5262" fmla="*/ 582995 h 6654621"/>
              <a:gd name="connsiteX5263" fmla="*/ 7384426 w 11979625"/>
              <a:gd name="connsiteY5263" fmla="*/ 574011 h 6654621"/>
              <a:gd name="connsiteX5264" fmla="*/ 7393411 w 11979625"/>
              <a:gd name="connsiteY5264" fmla="*/ 565027 h 6654621"/>
              <a:gd name="connsiteX5265" fmla="*/ 11518409 w 11979625"/>
              <a:gd name="connsiteY5265" fmla="*/ 560986 h 6654621"/>
              <a:gd name="connsiteX5266" fmla="*/ 11527393 w 11979625"/>
              <a:gd name="connsiteY5266" fmla="*/ 569970 h 6654621"/>
              <a:gd name="connsiteX5267" fmla="*/ 11518409 w 11979625"/>
              <a:gd name="connsiteY5267" fmla="*/ 578955 h 6654621"/>
              <a:gd name="connsiteX5268" fmla="*/ 11509425 w 11979625"/>
              <a:gd name="connsiteY5268" fmla="*/ 569970 h 6654621"/>
              <a:gd name="connsiteX5269" fmla="*/ 11518409 w 11979625"/>
              <a:gd name="connsiteY5269" fmla="*/ 560986 h 6654621"/>
              <a:gd name="connsiteX5270" fmla="*/ 1576292 w 11979625"/>
              <a:gd name="connsiteY5270" fmla="*/ 558971 h 6654621"/>
              <a:gd name="connsiteX5271" fmla="*/ 1586275 w 11979625"/>
              <a:gd name="connsiteY5271" fmla="*/ 568954 h 6654621"/>
              <a:gd name="connsiteX5272" fmla="*/ 1576292 w 11979625"/>
              <a:gd name="connsiteY5272" fmla="*/ 578937 h 6654621"/>
              <a:gd name="connsiteX5273" fmla="*/ 1566309 w 11979625"/>
              <a:gd name="connsiteY5273" fmla="*/ 568954 h 6654621"/>
              <a:gd name="connsiteX5274" fmla="*/ 1576292 w 11979625"/>
              <a:gd name="connsiteY5274" fmla="*/ 558971 h 6654621"/>
              <a:gd name="connsiteX5275" fmla="*/ 9470884 w 11979625"/>
              <a:gd name="connsiteY5275" fmla="*/ 557020 h 6654621"/>
              <a:gd name="connsiteX5276" fmla="*/ 9499835 w 11979625"/>
              <a:gd name="connsiteY5276" fmla="*/ 585971 h 6654621"/>
              <a:gd name="connsiteX5277" fmla="*/ 9470884 w 11979625"/>
              <a:gd name="connsiteY5277" fmla="*/ 614921 h 6654621"/>
              <a:gd name="connsiteX5278" fmla="*/ 9441933 w 11979625"/>
              <a:gd name="connsiteY5278" fmla="*/ 585971 h 6654621"/>
              <a:gd name="connsiteX5279" fmla="*/ 9470884 w 11979625"/>
              <a:gd name="connsiteY5279" fmla="*/ 557020 h 6654621"/>
              <a:gd name="connsiteX5280" fmla="*/ 627905 w 11979625"/>
              <a:gd name="connsiteY5280" fmla="*/ 553980 h 6654621"/>
              <a:gd name="connsiteX5281" fmla="*/ 644876 w 11979625"/>
              <a:gd name="connsiteY5281" fmla="*/ 570951 h 6654621"/>
              <a:gd name="connsiteX5282" fmla="*/ 627905 w 11979625"/>
              <a:gd name="connsiteY5282" fmla="*/ 587922 h 6654621"/>
              <a:gd name="connsiteX5283" fmla="*/ 610934 w 11979625"/>
              <a:gd name="connsiteY5283" fmla="*/ 570951 h 6654621"/>
              <a:gd name="connsiteX5284" fmla="*/ 627905 w 11979625"/>
              <a:gd name="connsiteY5284" fmla="*/ 553980 h 6654621"/>
              <a:gd name="connsiteX5285" fmla="*/ 4815829 w 11979625"/>
              <a:gd name="connsiteY5285" fmla="*/ 547050 h 6654621"/>
              <a:gd name="connsiteX5286" fmla="*/ 4831803 w 11979625"/>
              <a:gd name="connsiteY5286" fmla="*/ 563023 h 6654621"/>
              <a:gd name="connsiteX5287" fmla="*/ 4815829 w 11979625"/>
              <a:gd name="connsiteY5287" fmla="*/ 578996 h 6654621"/>
              <a:gd name="connsiteX5288" fmla="*/ 4799855 w 11979625"/>
              <a:gd name="connsiteY5288" fmla="*/ 563023 h 6654621"/>
              <a:gd name="connsiteX5289" fmla="*/ 4815829 w 11979625"/>
              <a:gd name="connsiteY5289" fmla="*/ 547050 h 6654621"/>
              <a:gd name="connsiteX5290" fmla="*/ 154837 w 11979625"/>
              <a:gd name="connsiteY5290" fmla="*/ 543067 h 6654621"/>
              <a:gd name="connsiteX5291" fmla="*/ 171807 w 11979625"/>
              <a:gd name="connsiteY5291" fmla="*/ 561037 h 6654621"/>
              <a:gd name="connsiteX5292" fmla="*/ 154837 w 11979625"/>
              <a:gd name="connsiteY5292" fmla="*/ 579006 h 6654621"/>
              <a:gd name="connsiteX5293" fmla="*/ 137866 w 11979625"/>
              <a:gd name="connsiteY5293" fmla="*/ 561037 h 6654621"/>
              <a:gd name="connsiteX5294" fmla="*/ 154837 w 11979625"/>
              <a:gd name="connsiteY5294" fmla="*/ 543067 h 6654621"/>
              <a:gd name="connsiteX5295" fmla="*/ 8670244 w 11979625"/>
              <a:gd name="connsiteY5295" fmla="*/ 526099 h 6654621"/>
              <a:gd name="connsiteX5296" fmla="*/ 8694203 w 11979625"/>
              <a:gd name="connsiteY5296" fmla="*/ 550058 h 6654621"/>
              <a:gd name="connsiteX5297" fmla="*/ 8670244 w 11979625"/>
              <a:gd name="connsiteY5297" fmla="*/ 574016 h 6654621"/>
              <a:gd name="connsiteX5298" fmla="*/ 8646284 w 11979625"/>
              <a:gd name="connsiteY5298" fmla="*/ 550058 h 6654621"/>
              <a:gd name="connsiteX5299" fmla="*/ 8670244 w 11979625"/>
              <a:gd name="connsiteY5299" fmla="*/ 526099 h 6654621"/>
              <a:gd name="connsiteX5300" fmla="*/ 5072362 w 11979625"/>
              <a:gd name="connsiteY5300" fmla="*/ 525048 h 6654621"/>
              <a:gd name="connsiteX5301" fmla="*/ 5080345 w 11979625"/>
              <a:gd name="connsiteY5301" fmla="*/ 533035 h 6654621"/>
              <a:gd name="connsiteX5302" fmla="*/ 5072362 w 11979625"/>
              <a:gd name="connsiteY5302" fmla="*/ 541021 h 6654621"/>
              <a:gd name="connsiteX5303" fmla="*/ 5064380 w 11979625"/>
              <a:gd name="connsiteY5303" fmla="*/ 533035 h 6654621"/>
              <a:gd name="connsiteX5304" fmla="*/ 5072362 w 11979625"/>
              <a:gd name="connsiteY5304" fmla="*/ 525048 h 6654621"/>
              <a:gd name="connsiteX5305" fmla="*/ 9420969 w 11979625"/>
              <a:gd name="connsiteY5305" fmla="*/ 514084 h 6654621"/>
              <a:gd name="connsiteX5306" fmla="*/ 9424962 w 11979625"/>
              <a:gd name="connsiteY5306" fmla="*/ 518077 h 6654621"/>
              <a:gd name="connsiteX5307" fmla="*/ 9420969 w 11979625"/>
              <a:gd name="connsiteY5307" fmla="*/ 522071 h 6654621"/>
              <a:gd name="connsiteX5308" fmla="*/ 9416975 w 11979625"/>
              <a:gd name="connsiteY5308" fmla="*/ 518077 h 6654621"/>
              <a:gd name="connsiteX5309" fmla="*/ 9420969 w 11979625"/>
              <a:gd name="connsiteY5309" fmla="*/ 514084 h 6654621"/>
              <a:gd name="connsiteX5310" fmla="*/ 5954855 w 11979625"/>
              <a:gd name="connsiteY5310" fmla="*/ 510093 h 6654621"/>
              <a:gd name="connsiteX5311" fmla="*/ 5958847 w 11979625"/>
              <a:gd name="connsiteY5311" fmla="*/ 514086 h 6654621"/>
              <a:gd name="connsiteX5312" fmla="*/ 5954855 w 11979625"/>
              <a:gd name="connsiteY5312" fmla="*/ 518080 h 6654621"/>
              <a:gd name="connsiteX5313" fmla="*/ 5950859 w 11979625"/>
              <a:gd name="connsiteY5313" fmla="*/ 514086 h 6654621"/>
              <a:gd name="connsiteX5314" fmla="*/ 5954855 w 11979625"/>
              <a:gd name="connsiteY5314" fmla="*/ 510093 h 6654621"/>
              <a:gd name="connsiteX5315" fmla="*/ 9597669 w 11979625"/>
              <a:gd name="connsiteY5315" fmla="*/ 508129 h 6654621"/>
              <a:gd name="connsiteX5316" fmla="*/ 9619631 w 11979625"/>
              <a:gd name="connsiteY5316" fmla="*/ 530092 h 6654621"/>
              <a:gd name="connsiteX5317" fmla="*/ 9597669 w 11979625"/>
              <a:gd name="connsiteY5317" fmla="*/ 552054 h 6654621"/>
              <a:gd name="connsiteX5318" fmla="*/ 9575706 w 11979625"/>
              <a:gd name="connsiteY5318" fmla="*/ 530092 h 6654621"/>
              <a:gd name="connsiteX5319" fmla="*/ 9597669 w 11979625"/>
              <a:gd name="connsiteY5319" fmla="*/ 508129 h 6654621"/>
              <a:gd name="connsiteX5320" fmla="*/ 11277816 w 11979625"/>
              <a:gd name="connsiteY5320" fmla="*/ 504114 h 6654621"/>
              <a:gd name="connsiteX5321" fmla="*/ 11283807 w 11979625"/>
              <a:gd name="connsiteY5321" fmla="*/ 511102 h 6654621"/>
              <a:gd name="connsiteX5322" fmla="*/ 11277816 w 11979625"/>
              <a:gd name="connsiteY5322" fmla="*/ 518090 h 6654621"/>
              <a:gd name="connsiteX5323" fmla="*/ 11271827 w 11979625"/>
              <a:gd name="connsiteY5323" fmla="*/ 511102 h 6654621"/>
              <a:gd name="connsiteX5324" fmla="*/ 11277816 w 11979625"/>
              <a:gd name="connsiteY5324" fmla="*/ 504114 h 6654621"/>
              <a:gd name="connsiteX5325" fmla="*/ 562141 w 11979625"/>
              <a:gd name="connsiteY5325" fmla="*/ 500141 h 6654621"/>
              <a:gd name="connsiteX5326" fmla="*/ 576116 w 11979625"/>
              <a:gd name="connsiteY5326" fmla="*/ 514117 h 6654621"/>
              <a:gd name="connsiteX5327" fmla="*/ 562141 w 11979625"/>
              <a:gd name="connsiteY5327" fmla="*/ 528093 h 6654621"/>
              <a:gd name="connsiteX5328" fmla="*/ 548165 w 11979625"/>
              <a:gd name="connsiteY5328" fmla="*/ 514117 h 6654621"/>
              <a:gd name="connsiteX5329" fmla="*/ 562141 w 11979625"/>
              <a:gd name="connsiteY5329" fmla="*/ 500141 h 6654621"/>
              <a:gd name="connsiteX5330" fmla="*/ 6369150 w 11979625"/>
              <a:gd name="connsiteY5330" fmla="*/ 499109 h 6654621"/>
              <a:gd name="connsiteX5331" fmla="*/ 6376138 w 11979625"/>
              <a:gd name="connsiteY5331" fmla="*/ 506098 h 6654621"/>
              <a:gd name="connsiteX5332" fmla="*/ 6369150 w 11979625"/>
              <a:gd name="connsiteY5332" fmla="*/ 513086 h 6654621"/>
              <a:gd name="connsiteX5333" fmla="*/ 6362161 w 11979625"/>
              <a:gd name="connsiteY5333" fmla="*/ 506098 h 6654621"/>
              <a:gd name="connsiteX5334" fmla="*/ 6369150 w 11979625"/>
              <a:gd name="connsiteY5334" fmla="*/ 499109 h 6654621"/>
              <a:gd name="connsiteX5335" fmla="*/ 3611837 w 11979625"/>
              <a:gd name="connsiteY5335" fmla="*/ 498074 h 6654621"/>
              <a:gd name="connsiteX5336" fmla="*/ 3628808 w 11979625"/>
              <a:gd name="connsiteY5336" fmla="*/ 515045 h 6654621"/>
              <a:gd name="connsiteX5337" fmla="*/ 3611837 w 11979625"/>
              <a:gd name="connsiteY5337" fmla="*/ 532016 h 6654621"/>
              <a:gd name="connsiteX5338" fmla="*/ 3594866 w 11979625"/>
              <a:gd name="connsiteY5338" fmla="*/ 515045 h 6654621"/>
              <a:gd name="connsiteX5339" fmla="*/ 3611837 w 11979625"/>
              <a:gd name="connsiteY5339" fmla="*/ 498074 h 6654621"/>
              <a:gd name="connsiteX5340" fmla="*/ 5385868 w 11979625"/>
              <a:gd name="connsiteY5340" fmla="*/ 496143 h 6654621"/>
              <a:gd name="connsiteX5341" fmla="*/ 5389861 w 11979625"/>
              <a:gd name="connsiteY5341" fmla="*/ 500136 h 6654621"/>
              <a:gd name="connsiteX5342" fmla="*/ 5385868 w 11979625"/>
              <a:gd name="connsiteY5342" fmla="*/ 504130 h 6654621"/>
              <a:gd name="connsiteX5343" fmla="*/ 5381875 w 11979625"/>
              <a:gd name="connsiteY5343" fmla="*/ 500136 h 6654621"/>
              <a:gd name="connsiteX5344" fmla="*/ 5385868 w 11979625"/>
              <a:gd name="connsiteY5344" fmla="*/ 496143 h 6654621"/>
              <a:gd name="connsiteX5345" fmla="*/ 10539071 w 11979625"/>
              <a:gd name="connsiteY5345" fmla="*/ 494080 h 6654621"/>
              <a:gd name="connsiteX5346" fmla="*/ 10545062 w 11979625"/>
              <a:gd name="connsiteY5346" fmla="*/ 500070 h 6654621"/>
              <a:gd name="connsiteX5347" fmla="*/ 10539071 w 11979625"/>
              <a:gd name="connsiteY5347" fmla="*/ 506060 h 6654621"/>
              <a:gd name="connsiteX5348" fmla="*/ 10533082 w 11979625"/>
              <a:gd name="connsiteY5348" fmla="*/ 500070 h 6654621"/>
              <a:gd name="connsiteX5349" fmla="*/ 10539071 w 11979625"/>
              <a:gd name="connsiteY5349" fmla="*/ 494080 h 6654621"/>
              <a:gd name="connsiteX5350" fmla="*/ 4007209 w 11979625"/>
              <a:gd name="connsiteY5350" fmla="*/ 489109 h 6654621"/>
              <a:gd name="connsiteX5351" fmla="*/ 4010205 w 11979625"/>
              <a:gd name="connsiteY5351" fmla="*/ 492104 h 6654621"/>
              <a:gd name="connsiteX5352" fmla="*/ 4007209 w 11979625"/>
              <a:gd name="connsiteY5352" fmla="*/ 495099 h 6654621"/>
              <a:gd name="connsiteX5353" fmla="*/ 4004211 w 11979625"/>
              <a:gd name="connsiteY5353" fmla="*/ 492104 h 6654621"/>
              <a:gd name="connsiteX5354" fmla="*/ 4007209 w 11979625"/>
              <a:gd name="connsiteY5354" fmla="*/ 489109 h 6654621"/>
              <a:gd name="connsiteX5355" fmla="*/ 3178576 w 11979625"/>
              <a:gd name="connsiteY5355" fmla="*/ 489089 h 6654621"/>
              <a:gd name="connsiteX5356" fmla="*/ 3192550 w 11979625"/>
              <a:gd name="connsiteY5356" fmla="*/ 503066 h 6654621"/>
              <a:gd name="connsiteX5357" fmla="*/ 3178576 w 11979625"/>
              <a:gd name="connsiteY5357" fmla="*/ 517041 h 6654621"/>
              <a:gd name="connsiteX5358" fmla="*/ 3164599 w 11979625"/>
              <a:gd name="connsiteY5358" fmla="*/ 503066 h 6654621"/>
              <a:gd name="connsiteX5359" fmla="*/ 3178576 w 11979625"/>
              <a:gd name="connsiteY5359" fmla="*/ 489089 h 6654621"/>
              <a:gd name="connsiteX5360" fmla="*/ 3260590 w 11979625"/>
              <a:gd name="connsiteY5360" fmla="*/ 486163 h 6654621"/>
              <a:gd name="connsiteX5361" fmla="*/ 3267577 w 11979625"/>
              <a:gd name="connsiteY5361" fmla="*/ 493152 h 6654621"/>
              <a:gd name="connsiteX5362" fmla="*/ 3260590 w 11979625"/>
              <a:gd name="connsiteY5362" fmla="*/ 500140 h 6654621"/>
              <a:gd name="connsiteX5363" fmla="*/ 3253600 w 11979625"/>
              <a:gd name="connsiteY5363" fmla="*/ 493152 h 6654621"/>
              <a:gd name="connsiteX5364" fmla="*/ 3260590 w 11979625"/>
              <a:gd name="connsiteY5364" fmla="*/ 486163 h 6654621"/>
              <a:gd name="connsiteX5365" fmla="*/ 11763992 w 11979625"/>
              <a:gd name="connsiteY5365" fmla="*/ 483096 h 6654621"/>
              <a:gd name="connsiteX5366" fmla="*/ 11770980 w 11979625"/>
              <a:gd name="connsiteY5366" fmla="*/ 490085 h 6654621"/>
              <a:gd name="connsiteX5367" fmla="*/ 11763992 w 11979625"/>
              <a:gd name="connsiteY5367" fmla="*/ 497073 h 6654621"/>
              <a:gd name="connsiteX5368" fmla="*/ 11757003 w 11979625"/>
              <a:gd name="connsiteY5368" fmla="*/ 490085 h 6654621"/>
              <a:gd name="connsiteX5369" fmla="*/ 11763992 w 11979625"/>
              <a:gd name="connsiteY5369" fmla="*/ 483096 h 6654621"/>
              <a:gd name="connsiteX5370" fmla="*/ 5828078 w 11979625"/>
              <a:gd name="connsiteY5370" fmla="*/ 479181 h 6654621"/>
              <a:gd name="connsiteX5371" fmla="*/ 5846048 w 11979625"/>
              <a:gd name="connsiteY5371" fmla="*/ 497150 h 6654621"/>
              <a:gd name="connsiteX5372" fmla="*/ 5828078 w 11979625"/>
              <a:gd name="connsiteY5372" fmla="*/ 515119 h 6654621"/>
              <a:gd name="connsiteX5373" fmla="*/ 5810112 w 11979625"/>
              <a:gd name="connsiteY5373" fmla="*/ 497150 h 6654621"/>
              <a:gd name="connsiteX5374" fmla="*/ 5828078 w 11979625"/>
              <a:gd name="connsiteY5374" fmla="*/ 479181 h 6654621"/>
              <a:gd name="connsiteX5375" fmla="*/ 4484384 w 11979625"/>
              <a:gd name="connsiteY5375" fmla="*/ 476183 h 6654621"/>
              <a:gd name="connsiteX5376" fmla="*/ 4502357 w 11979625"/>
              <a:gd name="connsiteY5376" fmla="*/ 494152 h 6654621"/>
              <a:gd name="connsiteX5377" fmla="*/ 4484384 w 11979625"/>
              <a:gd name="connsiteY5377" fmla="*/ 512122 h 6654621"/>
              <a:gd name="connsiteX5378" fmla="*/ 4466426 w 11979625"/>
              <a:gd name="connsiteY5378" fmla="*/ 494152 h 6654621"/>
              <a:gd name="connsiteX5379" fmla="*/ 4484384 w 11979625"/>
              <a:gd name="connsiteY5379" fmla="*/ 476183 h 6654621"/>
              <a:gd name="connsiteX5380" fmla="*/ 7504223 w 11979625"/>
              <a:gd name="connsiteY5380" fmla="*/ 476171 h 6654621"/>
              <a:gd name="connsiteX5381" fmla="*/ 7533173 w 11979625"/>
              <a:gd name="connsiteY5381" fmla="*/ 505121 h 6654621"/>
              <a:gd name="connsiteX5382" fmla="*/ 7504223 w 11979625"/>
              <a:gd name="connsiteY5382" fmla="*/ 534072 h 6654621"/>
              <a:gd name="connsiteX5383" fmla="*/ 7475271 w 11979625"/>
              <a:gd name="connsiteY5383" fmla="*/ 505121 h 6654621"/>
              <a:gd name="connsiteX5384" fmla="*/ 7504223 w 11979625"/>
              <a:gd name="connsiteY5384" fmla="*/ 476171 h 6654621"/>
              <a:gd name="connsiteX5385" fmla="*/ 4595215 w 11979625"/>
              <a:gd name="connsiteY5385" fmla="*/ 475187 h 6654621"/>
              <a:gd name="connsiteX5386" fmla="*/ 4601202 w 11979625"/>
              <a:gd name="connsiteY5386" fmla="*/ 481176 h 6654621"/>
              <a:gd name="connsiteX5387" fmla="*/ 4595215 w 11979625"/>
              <a:gd name="connsiteY5387" fmla="*/ 487165 h 6654621"/>
              <a:gd name="connsiteX5388" fmla="*/ 4589228 w 11979625"/>
              <a:gd name="connsiteY5388" fmla="*/ 481176 h 6654621"/>
              <a:gd name="connsiteX5389" fmla="*/ 4595215 w 11979625"/>
              <a:gd name="connsiteY5389" fmla="*/ 475187 h 6654621"/>
              <a:gd name="connsiteX5390" fmla="*/ 1722104 w 11979625"/>
              <a:gd name="connsiteY5390" fmla="*/ 473152 h 6654621"/>
              <a:gd name="connsiteX5391" fmla="*/ 1726098 w 11979625"/>
              <a:gd name="connsiteY5391" fmla="*/ 477145 h 6654621"/>
              <a:gd name="connsiteX5392" fmla="*/ 1722104 w 11979625"/>
              <a:gd name="connsiteY5392" fmla="*/ 481139 h 6654621"/>
              <a:gd name="connsiteX5393" fmla="*/ 1718111 w 11979625"/>
              <a:gd name="connsiteY5393" fmla="*/ 477145 h 6654621"/>
              <a:gd name="connsiteX5394" fmla="*/ 1722104 w 11979625"/>
              <a:gd name="connsiteY5394" fmla="*/ 473152 h 6654621"/>
              <a:gd name="connsiteX5395" fmla="*/ 3077924 w 11979625"/>
              <a:gd name="connsiteY5395" fmla="*/ 472187 h 6654621"/>
              <a:gd name="connsiteX5396" fmla="*/ 3100886 w 11979625"/>
              <a:gd name="connsiteY5396" fmla="*/ 496147 h 6654621"/>
              <a:gd name="connsiteX5397" fmla="*/ 3077924 w 11979625"/>
              <a:gd name="connsiteY5397" fmla="*/ 519108 h 6654621"/>
              <a:gd name="connsiteX5398" fmla="*/ 3054961 w 11979625"/>
              <a:gd name="connsiteY5398" fmla="*/ 496147 h 6654621"/>
              <a:gd name="connsiteX5399" fmla="*/ 3077924 w 11979625"/>
              <a:gd name="connsiteY5399" fmla="*/ 472187 h 6654621"/>
              <a:gd name="connsiteX5400" fmla="*/ 7389417 w 11979625"/>
              <a:gd name="connsiteY5400" fmla="*/ 469182 h 6654621"/>
              <a:gd name="connsiteX5401" fmla="*/ 7436337 w 11979625"/>
              <a:gd name="connsiteY5401" fmla="*/ 516102 h 6654621"/>
              <a:gd name="connsiteX5402" fmla="*/ 7389417 w 11979625"/>
              <a:gd name="connsiteY5402" fmla="*/ 563022 h 6654621"/>
              <a:gd name="connsiteX5403" fmla="*/ 7343494 w 11979625"/>
              <a:gd name="connsiteY5403" fmla="*/ 516102 h 6654621"/>
              <a:gd name="connsiteX5404" fmla="*/ 7389417 w 11979625"/>
              <a:gd name="connsiteY5404" fmla="*/ 469182 h 6654621"/>
              <a:gd name="connsiteX5405" fmla="*/ 2354125 w 11979625"/>
              <a:gd name="connsiteY5405" fmla="*/ 463207 h 6654621"/>
              <a:gd name="connsiteX5406" fmla="*/ 2371096 w 11979625"/>
              <a:gd name="connsiteY5406" fmla="*/ 480178 h 6654621"/>
              <a:gd name="connsiteX5407" fmla="*/ 2354125 w 11979625"/>
              <a:gd name="connsiteY5407" fmla="*/ 497149 h 6654621"/>
              <a:gd name="connsiteX5408" fmla="*/ 2337157 w 11979625"/>
              <a:gd name="connsiteY5408" fmla="*/ 480178 h 6654621"/>
              <a:gd name="connsiteX5409" fmla="*/ 2354125 w 11979625"/>
              <a:gd name="connsiteY5409" fmla="*/ 463207 h 6654621"/>
              <a:gd name="connsiteX5410" fmla="*/ 2673588 w 11979625"/>
              <a:gd name="connsiteY5410" fmla="*/ 460212 h 6654621"/>
              <a:gd name="connsiteX5411" fmla="*/ 2679574 w 11979625"/>
              <a:gd name="connsiteY5411" fmla="*/ 466202 h 6654621"/>
              <a:gd name="connsiteX5412" fmla="*/ 2673588 w 11979625"/>
              <a:gd name="connsiteY5412" fmla="*/ 472191 h 6654621"/>
              <a:gd name="connsiteX5413" fmla="*/ 2667599 w 11979625"/>
              <a:gd name="connsiteY5413" fmla="*/ 466202 h 6654621"/>
              <a:gd name="connsiteX5414" fmla="*/ 2673588 w 11979625"/>
              <a:gd name="connsiteY5414" fmla="*/ 460212 h 6654621"/>
              <a:gd name="connsiteX5415" fmla="*/ 6644682 w 11979625"/>
              <a:gd name="connsiteY5415" fmla="*/ 457202 h 6654621"/>
              <a:gd name="connsiteX5416" fmla="*/ 6652668 w 11979625"/>
              <a:gd name="connsiteY5416" fmla="*/ 465189 h 6654621"/>
              <a:gd name="connsiteX5417" fmla="*/ 6644682 w 11979625"/>
              <a:gd name="connsiteY5417" fmla="*/ 473175 h 6654621"/>
              <a:gd name="connsiteX5418" fmla="*/ 6636695 w 11979625"/>
              <a:gd name="connsiteY5418" fmla="*/ 465189 h 6654621"/>
              <a:gd name="connsiteX5419" fmla="*/ 6644682 w 11979625"/>
              <a:gd name="connsiteY5419" fmla="*/ 457202 h 6654621"/>
              <a:gd name="connsiteX5420" fmla="*/ 2893220 w 11979625"/>
              <a:gd name="connsiteY5420" fmla="*/ 454217 h 6654621"/>
              <a:gd name="connsiteX5421" fmla="*/ 2901205 w 11979625"/>
              <a:gd name="connsiteY5421" fmla="*/ 462204 h 6654621"/>
              <a:gd name="connsiteX5422" fmla="*/ 2893220 w 11979625"/>
              <a:gd name="connsiteY5422" fmla="*/ 470190 h 6654621"/>
              <a:gd name="connsiteX5423" fmla="*/ 2885231 w 11979625"/>
              <a:gd name="connsiteY5423" fmla="*/ 462204 h 6654621"/>
              <a:gd name="connsiteX5424" fmla="*/ 2893220 w 11979625"/>
              <a:gd name="connsiteY5424" fmla="*/ 454217 h 6654621"/>
              <a:gd name="connsiteX5425" fmla="*/ 6323227 w 11979625"/>
              <a:gd name="connsiteY5425" fmla="*/ 447159 h 6654621"/>
              <a:gd name="connsiteX5426" fmla="*/ 6325223 w 11979625"/>
              <a:gd name="connsiteY5426" fmla="*/ 449156 h 6654621"/>
              <a:gd name="connsiteX5427" fmla="*/ 6323227 w 11979625"/>
              <a:gd name="connsiteY5427" fmla="*/ 451153 h 6654621"/>
              <a:gd name="connsiteX5428" fmla="*/ 6321230 w 11979625"/>
              <a:gd name="connsiteY5428" fmla="*/ 449156 h 6654621"/>
              <a:gd name="connsiteX5429" fmla="*/ 6323227 w 11979625"/>
              <a:gd name="connsiteY5429" fmla="*/ 447159 h 6654621"/>
              <a:gd name="connsiteX5430" fmla="*/ 9577702 w 11979625"/>
              <a:gd name="connsiteY5430" fmla="*/ 447158 h 6654621"/>
              <a:gd name="connsiteX5431" fmla="*/ 9591678 w 11979625"/>
              <a:gd name="connsiteY5431" fmla="*/ 461135 h 6654621"/>
              <a:gd name="connsiteX5432" fmla="*/ 9577702 w 11979625"/>
              <a:gd name="connsiteY5432" fmla="*/ 475110 h 6654621"/>
              <a:gd name="connsiteX5433" fmla="*/ 9563726 w 11979625"/>
              <a:gd name="connsiteY5433" fmla="*/ 461135 h 6654621"/>
              <a:gd name="connsiteX5434" fmla="*/ 9577702 w 11979625"/>
              <a:gd name="connsiteY5434" fmla="*/ 447158 h 6654621"/>
              <a:gd name="connsiteX5435" fmla="*/ 9242273 w 11979625"/>
              <a:gd name="connsiteY5435" fmla="*/ 435180 h 6654621"/>
              <a:gd name="connsiteX5436" fmla="*/ 9251258 w 11979625"/>
              <a:gd name="connsiteY5436" fmla="*/ 444165 h 6654621"/>
              <a:gd name="connsiteX5437" fmla="*/ 9242273 w 11979625"/>
              <a:gd name="connsiteY5437" fmla="*/ 453149 h 6654621"/>
              <a:gd name="connsiteX5438" fmla="*/ 9233289 w 11979625"/>
              <a:gd name="connsiteY5438" fmla="*/ 444165 h 6654621"/>
              <a:gd name="connsiteX5439" fmla="*/ 9242273 w 11979625"/>
              <a:gd name="connsiteY5439" fmla="*/ 435180 h 6654621"/>
              <a:gd name="connsiteX5440" fmla="*/ 6273312 w 11979625"/>
              <a:gd name="connsiteY5440" fmla="*/ 427265 h 6654621"/>
              <a:gd name="connsiteX5441" fmla="*/ 6277305 w 11979625"/>
              <a:gd name="connsiteY5441" fmla="*/ 431259 h 6654621"/>
              <a:gd name="connsiteX5442" fmla="*/ 6273312 w 11979625"/>
              <a:gd name="connsiteY5442" fmla="*/ 435252 h 6654621"/>
              <a:gd name="connsiteX5443" fmla="*/ 6269318 w 11979625"/>
              <a:gd name="connsiteY5443" fmla="*/ 431259 h 6654621"/>
              <a:gd name="connsiteX5444" fmla="*/ 6273312 w 11979625"/>
              <a:gd name="connsiteY5444" fmla="*/ 427265 h 6654621"/>
              <a:gd name="connsiteX5445" fmla="*/ 7644984 w 11979625"/>
              <a:gd name="connsiteY5445" fmla="*/ 426264 h 6654621"/>
              <a:gd name="connsiteX5446" fmla="*/ 7654967 w 11979625"/>
              <a:gd name="connsiteY5446" fmla="*/ 436247 h 6654621"/>
              <a:gd name="connsiteX5447" fmla="*/ 7644984 w 11979625"/>
              <a:gd name="connsiteY5447" fmla="*/ 446230 h 6654621"/>
              <a:gd name="connsiteX5448" fmla="*/ 7635001 w 11979625"/>
              <a:gd name="connsiteY5448" fmla="*/ 436247 h 6654621"/>
              <a:gd name="connsiteX5449" fmla="*/ 7644984 w 11979625"/>
              <a:gd name="connsiteY5449" fmla="*/ 426264 h 6654621"/>
              <a:gd name="connsiteX5450" fmla="*/ 11381640 w 11979625"/>
              <a:gd name="connsiteY5450" fmla="*/ 426248 h 6654621"/>
              <a:gd name="connsiteX5451" fmla="*/ 11401607 w 11979625"/>
              <a:gd name="connsiteY5451" fmla="*/ 446214 h 6654621"/>
              <a:gd name="connsiteX5452" fmla="*/ 11381640 w 11979625"/>
              <a:gd name="connsiteY5452" fmla="*/ 466180 h 6654621"/>
              <a:gd name="connsiteX5453" fmla="*/ 11361674 w 11979625"/>
              <a:gd name="connsiteY5453" fmla="*/ 446214 h 6654621"/>
              <a:gd name="connsiteX5454" fmla="*/ 11381640 w 11979625"/>
              <a:gd name="connsiteY5454" fmla="*/ 426248 h 6654621"/>
              <a:gd name="connsiteX5455" fmla="*/ 3978367 w 11979625"/>
              <a:gd name="connsiteY5455" fmla="*/ 420276 h 6654621"/>
              <a:gd name="connsiteX5456" fmla="*/ 3988349 w 11979625"/>
              <a:gd name="connsiteY5456" fmla="*/ 430259 h 6654621"/>
              <a:gd name="connsiteX5457" fmla="*/ 3978367 w 11979625"/>
              <a:gd name="connsiteY5457" fmla="*/ 440242 h 6654621"/>
              <a:gd name="connsiteX5458" fmla="*/ 3968379 w 11979625"/>
              <a:gd name="connsiteY5458" fmla="*/ 430259 h 6654621"/>
              <a:gd name="connsiteX5459" fmla="*/ 3978367 w 11979625"/>
              <a:gd name="connsiteY5459" fmla="*/ 420276 h 6654621"/>
              <a:gd name="connsiteX5460" fmla="*/ 926387 w 11979625"/>
              <a:gd name="connsiteY5460" fmla="*/ 417207 h 6654621"/>
              <a:gd name="connsiteX5461" fmla="*/ 936371 w 11979625"/>
              <a:gd name="connsiteY5461" fmla="*/ 427190 h 6654621"/>
              <a:gd name="connsiteX5462" fmla="*/ 926387 w 11979625"/>
              <a:gd name="connsiteY5462" fmla="*/ 437173 h 6654621"/>
              <a:gd name="connsiteX5463" fmla="*/ 917403 w 11979625"/>
              <a:gd name="connsiteY5463" fmla="*/ 427190 h 6654621"/>
              <a:gd name="connsiteX5464" fmla="*/ 926387 w 11979625"/>
              <a:gd name="connsiteY5464" fmla="*/ 417207 h 6654621"/>
              <a:gd name="connsiteX5465" fmla="*/ 9625622 w 11979625"/>
              <a:gd name="connsiteY5465" fmla="*/ 415213 h 6654621"/>
              <a:gd name="connsiteX5466" fmla="*/ 9635605 w 11979625"/>
              <a:gd name="connsiteY5466" fmla="*/ 425196 h 6654621"/>
              <a:gd name="connsiteX5467" fmla="*/ 9625622 w 11979625"/>
              <a:gd name="connsiteY5467" fmla="*/ 435179 h 6654621"/>
              <a:gd name="connsiteX5468" fmla="*/ 9615639 w 11979625"/>
              <a:gd name="connsiteY5468" fmla="*/ 425196 h 6654621"/>
              <a:gd name="connsiteX5469" fmla="*/ 9625622 w 11979625"/>
              <a:gd name="connsiteY5469" fmla="*/ 415213 h 6654621"/>
              <a:gd name="connsiteX5470" fmla="*/ 8001379 w 11979625"/>
              <a:gd name="connsiteY5470" fmla="*/ 411290 h 6654621"/>
              <a:gd name="connsiteX5471" fmla="*/ 8005372 w 11979625"/>
              <a:gd name="connsiteY5471" fmla="*/ 415283 h 6654621"/>
              <a:gd name="connsiteX5472" fmla="*/ 8001379 w 11979625"/>
              <a:gd name="connsiteY5472" fmla="*/ 419277 h 6654621"/>
              <a:gd name="connsiteX5473" fmla="*/ 7997385 w 11979625"/>
              <a:gd name="connsiteY5473" fmla="*/ 415283 h 6654621"/>
              <a:gd name="connsiteX5474" fmla="*/ 8001379 w 11979625"/>
              <a:gd name="connsiteY5474" fmla="*/ 411290 h 6654621"/>
              <a:gd name="connsiteX5475" fmla="*/ 9043610 w 11979625"/>
              <a:gd name="connsiteY5475" fmla="*/ 411221 h 6654621"/>
              <a:gd name="connsiteX5476" fmla="*/ 9049600 w 11979625"/>
              <a:gd name="connsiteY5476" fmla="*/ 417211 h 6654621"/>
              <a:gd name="connsiteX5477" fmla="*/ 9043610 w 11979625"/>
              <a:gd name="connsiteY5477" fmla="*/ 423200 h 6654621"/>
              <a:gd name="connsiteX5478" fmla="*/ 9037620 w 11979625"/>
              <a:gd name="connsiteY5478" fmla="*/ 417211 h 6654621"/>
              <a:gd name="connsiteX5479" fmla="*/ 9043610 w 11979625"/>
              <a:gd name="connsiteY5479" fmla="*/ 411221 h 6654621"/>
              <a:gd name="connsiteX5480" fmla="*/ 10205636 w 11979625"/>
              <a:gd name="connsiteY5480" fmla="*/ 404274 h 6654621"/>
              <a:gd name="connsiteX5481" fmla="*/ 10222607 w 11979625"/>
              <a:gd name="connsiteY5481" fmla="*/ 421244 h 6654621"/>
              <a:gd name="connsiteX5482" fmla="*/ 10205636 w 11979625"/>
              <a:gd name="connsiteY5482" fmla="*/ 438215 h 6654621"/>
              <a:gd name="connsiteX5483" fmla="*/ 10188665 w 11979625"/>
              <a:gd name="connsiteY5483" fmla="*/ 421244 h 6654621"/>
              <a:gd name="connsiteX5484" fmla="*/ 10205636 w 11979625"/>
              <a:gd name="connsiteY5484" fmla="*/ 404274 h 6654621"/>
              <a:gd name="connsiteX5485" fmla="*/ 4644119 w 11979625"/>
              <a:gd name="connsiteY5485" fmla="*/ 401276 h 6654621"/>
              <a:gd name="connsiteX5486" fmla="*/ 4648109 w 11979625"/>
              <a:gd name="connsiteY5486" fmla="*/ 405269 h 6654621"/>
              <a:gd name="connsiteX5487" fmla="*/ 4644119 w 11979625"/>
              <a:gd name="connsiteY5487" fmla="*/ 409263 h 6654621"/>
              <a:gd name="connsiteX5488" fmla="*/ 4640122 w 11979625"/>
              <a:gd name="connsiteY5488" fmla="*/ 405269 h 6654621"/>
              <a:gd name="connsiteX5489" fmla="*/ 4644119 w 11979625"/>
              <a:gd name="connsiteY5489" fmla="*/ 401276 h 6654621"/>
              <a:gd name="connsiteX5490" fmla="*/ 11022251 w 11979625"/>
              <a:gd name="connsiteY5490" fmla="*/ 400287 h 6654621"/>
              <a:gd name="connsiteX5491" fmla="*/ 11037226 w 11979625"/>
              <a:gd name="connsiteY5491" fmla="*/ 415262 h 6654621"/>
              <a:gd name="connsiteX5492" fmla="*/ 11022251 w 11979625"/>
              <a:gd name="connsiteY5492" fmla="*/ 430237 h 6654621"/>
              <a:gd name="connsiteX5493" fmla="*/ 11007276 w 11979625"/>
              <a:gd name="connsiteY5493" fmla="*/ 415262 h 6654621"/>
              <a:gd name="connsiteX5494" fmla="*/ 11022251 w 11979625"/>
              <a:gd name="connsiteY5494" fmla="*/ 400287 h 6654621"/>
              <a:gd name="connsiteX5495" fmla="*/ 2911116 w 11979625"/>
              <a:gd name="connsiteY5495" fmla="*/ 392293 h 6654621"/>
              <a:gd name="connsiteX5496" fmla="*/ 2924094 w 11979625"/>
              <a:gd name="connsiteY5496" fmla="*/ 405271 h 6654621"/>
              <a:gd name="connsiteX5497" fmla="*/ 2911116 w 11979625"/>
              <a:gd name="connsiteY5497" fmla="*/ 418249 h 6654621"/>
              <a:gd name="connsiteX5498" fmla="*/ 2898135 w 11979625"/>
              <a:gd name="connsiteY5498" fmla="*/ 405271 h 6654621"/>
              <a:gd name="connsiteX5499" fmla="*/ 2911116 w 11979625"/>
              <a:gd name="connsiteY5499" fmla="*/ 392293 h 6654621"/>
              <a:gd name="connsiteX5500" fmla="*/ 947481 w 11979625"/>
              <a:gd name="connsiteY5500" fmla="*/ 384340 h 6654621"/>
              <a:gd name="connsiteX5501" fmla="*/ 962456 w 11979625"/>
              <a:gd name="connsiteY5501" fmla="*/ 399314 h 6654621"/>
              <a:gd name="connsiteX5502" fmla="*/ 947481 w 11979625"/>
              <a:gd name="connsiteY5502" fmla="*/ 414289 h 6654621"/>
              <a:gd name="connsiteX5503" fmla="*/ 932507 w 11979625"/>
              <a:gd name="connsiteY5503" fmla="*/ 399314 h 6654621"/>
              <a:gd name="connsiteX5504" fmla="*/ 947481 w 11979625"/>
              <a:gd name="connsiteY5504" fmla="*/ 384340 h 6654621"/>
              <a:gd name="connsiteX5505" fmla="*/ 9114490 w 11979625"/>
              <a:gd name="connsiteY5505" fmla="*/ 383308 h 6654621"/>
              <a:gd name="connsiteX5506" fmla="*/ 9119481 w 11979625"/>
              <a:gd name="connsiteY5506" fmla="*/ 387301 h 6654621"/>
              <a:gd name="connsiteX5507" fmla="*/ 9114490 w 11979625"/>
              <a:gd name="connsiteY5507" fmla="*/ 391295 h 6654621"/>
              <a:gd name="connsiteX5508" fmla="*/ 9110496 w 11979625"/>
              <a:gd name="connsiteY5508" fmla="*/ 387301 h 6654621"/>
              <a:gd name="connsiteX5509" fmla="*/ 9114490 w 11979625"/>
              <a:gd name="connsiteY5509" fmla="*/ 383308 h 6654621"/>
              <a:gd name="connsiteX5510" fmla="*/ 4287686 w 11979625"/>
              <a:gd name="connsiteY5510" fmla="*/ 382270 h 6654621"/>
              <a:gd name="connsiteX5511" fmla="*/ 4294674 w 11979625"/>
              <a:gd name="connsiteY5511" fmla="*/ 389259 h 6654621"/>
              <a:gd name="connsiteX5512" fmla="*/ 4287686 w 11979625"/>
              <a:gd name="connsiteY5512" fmla="*/ 396247 h 6654621"/>
              <a:gd name="connsiteX5513" fmla="*/ 4280697 w 11979625"/>
              <a:gd name="connsiteY5513" fmla="*/ 389259 h 6654621"/>
              <a:gd name="connsiteX5514" fmla="*/ 4287686 w 11979625"/>
              <a:gd name="connsiteY5514" fmla="*/ 382270 h 6654621"/>
              <a:gd name="connsiteX5515" fmla="*/ 4040269 w 11979625"/>
              <a:gd name="connsiteY5515" fmla="*/ 378353 h 6654621"/>
              <a:gd name="connsiteX5516" fmla="*/ 4043262 w 11979625"/>
              <a:gd name="connsiteY5516" fmla="*/ 381348 h 6654621"/>
              <a:gd name="connsiteX5517" fmla="*/ 4040269 w 11979625"/>
              <a:gd name="connsiteY5517" fmla="*/ 384342 h 6654621"/>
              <a:gd name="connsiteX5518" fmla="*/ 4037271 w 11979625"/>
              <a:gd name="connsiteY5518" fmla="*/ 381348 h 6654621"/>
              <a:gd name="connsiteX5519" fmla="*/ 4040269 w 11979625"/>
              <a:gd name="connsiteY5519" fmla="*/ 378353 h 6654621"/>
              <a:gd name="connsiteX5520" fmla="*/ 902555 w 11979625"/>
              <a:gd name="connsiteY5520" fmla="*/ 377349 h 6654621"/>
              <a:gd name="connsiteX5521" fmla="*/ 912537 w 11979625"/>
              <a:gd name="connsiteY5521" fmla="*/ 387332 h 6654621"/>
              <a:gd name="connsiteX5522" fmla="*/ 902555 w 11979625"/>
              <a:gd name="connsiteY5522" fmla="*/ 397315 h 6654621"/>
              <a:gd name="connsiteX5523" fmla="*/ 892572 w 11979625"/>
              <a:gd name="connsiteY5523" fmla="*/ 387332 h 6654621"/>
              <a:gd name="connsiteX5524" fmla="*/ 902555 w 11979625"/>
              <a:gd name="connsiteY5524" fmla="*/ 377349 h 6654621"/>
              <a:gd name="connsiteX5525" fmla="*/ 7325525 w 11979625"/>
              <a:gd name="connsiteY5525" fmla="*/ 371329 h 6654621"/>
              <a:gd name="connsiteX5526" fmla="*/ 7329519 w 11979625"/>
              <a:gd name="connsiteY5526" fmla="*/ 375321 h 6654621"/>
              <a:gd name="connsiteX5527" fmla="*/ 7325525 w 11979625"/>
              <a:gd name="connsiteY5527" fmla="*/ 379315 h 6654621"/>
              <a:gd name="connsiteX5528" fmla="*/ 7321532 w 11979625"/>
              <a:gd name="connsiteY5528" fmla="*/ 375321 h 6654621"/>
              <a:gd name="connsiteX5529" fmla="*/ 7325525 w 11979625"/>
              <a:gd name="connsiteY5529" fmla="*/ 371329 h 6654621"/>
              <a:gd name="connsiteX5530" fmla="*/ 6153517 w 11979625"/>
              <a:gd name="connsiteY5530" fmla="*/ 367296 h 6654621"/>
              <a:gd name="connsiteX5531" fmla="*/ 6157510 w 11979625"/>
              <a:gd name="connsiteY5531" fmla="*/ 371290 h 6654621"/>
              <a:gd name="connsiteX5532" fmla="*/ 6153517 w 11979625"/>
              <a:gd name="connsiteY5532" fmla="*/ 375282 h 6654621"/>
              <a:gd name="connsiteX5533" fmla="*/ 6149523 w 11979625"/>
              <a:gd name="connsiteY5533" fmla="*/ 371290 h 6654621"/>
              <a:gd name="connsiteX5534" fmla="*/ 6153517 w 11979625"/>
              <a:gd name="connsiteY5534" fmla="*/ 367296 h 6654621"/>
              <a:gd name="connsiteX5535" fmla="*/ 7456305 w 11979625"/>
              <a:gd name="connsiteY5535" fmla="*/ 367295 h 6654621"/>
              <a:gd name="connsiteX5536" fmla="*/ 7461296 w 11979625"/>
              <a:gd name="connsiteY5536" fmla="*/ 372287 h 6654621"/>
              <a:gd name="connsiteX5537" fmla="*/ 7456305 w 11979625"/>
              <a:gd name="connsiteY5537" fmla="*/ 377278 h 6654621"/>
              <a:gd name="connsiteX5538" fmla="*/ 7451313 w 11979625"/>
              <a:gd name="connsiteY5538" fmla="*/ 372287 h 6654621"/>
              <a:gd name="connsiteX5539" fmla="*/ 7456305 w 11979625"/>
              <a:gd name="connsiteY5539" fmla="*/ 367295 h 6654621"/>
              <a:gd name="connsiteX5540" fmla="*/ 6711568 w 11979625"/>
              <a:gd name="connsiteY5540" fmla="*/ 361378 h 6654621"/>
              <a:gd name="connsiteX5541" fmla="*/ 6716559 w 11979625"/>
              <a:gd name="connsiteY5541" fmla="*/ 366370 h 6654621"/>
              <a:gd name="connsiteX5542" fmla="*/ 6711568 w 11979625"/>
              <a:gd name="connsiteY5542" fmla="*/ 371361 h 6654621"/>
              <a:gd name="connsiteX5543" fmla="*/ 6706576 w 11979625"/>
              <a:gd name="connsiteY5543" fmla="*/ 366370 h 6654621"/>
              <a:gd name="connsiteX5544" fmla="*/ 6711568 w 11979625"/>
              <a:gd name="connsiteY5544" fmla="*/ 361378 h 6654621"/>
              <a:gd name="connsiteX5545" fmla="*/ 9711475 w 11979625"/>
              <a:gd name="connsiteY5545" fmla="*/ 360307 h 6654621"/>
              <a:gd name="connsiteX5546" fmla="*/ 9729445 w 11979625"/>
              <a:gd name="connsiteY5546" fmla="*/ 378276 h 6654621"/>
              <a:gd name="connsiteX5547" fmla="*/ 9711475 w 11979625"/>
              <a:gd name="connsiteY5547" fmla="*/ 396245 h 6654621"/>
              <a:gd name="connsiteX5548" fmla="*/ 9693506 w 11979625"/>
              <a:gd name="connsiteY5548" fmla="*/ 378276 h 6654621"/>
              <a:gd name="connsiteX5549" fmla="*/ 9711475 w 11979625"/>
              <a:gd name="connsiteY5549" fmla="*/ 360307 h 6654621"/>
              <a:gd name="connsiteX5550" fmla="*/ 8576402 w 11979625"/>
              <a:gd name="connsiteY5550" fmla="*/ 349324 h 6654621"/>
              <a:gd name="connsiteX5551" fmla="*/ 8582393 w 11979625"/>
              <a:gd name="connsiteY5551" fmla="*/ 355314 h 6654621"/>
              <a:gd name="connsiteX5552" fmla="*/ 8576402 w 11979625"/>
              <a:gd name="connsiteY5552" fmla="*/ 361304 h 6654621"/>
              <a:gd name="connsiteX5553" fmla="*/ 8570413 w 11979625"/>
              <a:gd name="connsiteY5553" fmla="*/ 355314 h 6654621"/>
              <a:gd name="connsiteX5554" fmla="*/ 8576402 w 11979625"/>
              <a:gd name="connsiteY5554" fmla="*/ 349324 h 6654621"/>
              <a:gd name="connsiteX5555" fmla="*/ 3578010 w 11979625"/>
              <a:gd name="connsiteY5555" fmla="*/ 346402 h 6654621"/>
              <a:gd name="connsiteX5556" fmla="*/ 3585999 w 11979625"/>
              <a:gd name="connsiteY5556" fmla="*/ 354389 h 6654621"/>
              <a:gd name="connsiteX5557" fmla="*/ 3578010 w 11979625"/>
              <a:gd name="connsiteY5557" fmla="*/ 362375 h 6654621"/>
              <a:gd name="connsiteX5558" fmla="*/ 3570024 w 11979625"/>
              <a:gd name="connsiteY5558" fmla="*/ 354389 h 6654621"/>
              <a:gd name="connsiteX5559" fmla="*/ 3578010 w 11979625"/>
              <a:gd name="connsiteY5559" fmla="*/ 346402 h 6654621"/>
              <a:gd name="connsiteX5560" fmla="*/ 2926047 w 11979625"/>
              <a:gd name="connsiteY5560" fmla="*/ 344355 h 6654621"/>
              <a:gd name="connsiteX5561" fmla="*/ 2943019 w 11979625"/>
              <a:gd name="connsiteY5561" fmla="*/ 361326 h 6654621"/>
              <a:gd name="connsiteX5562" fmla="*/ 2926047 w 11979625"/>
              <a:gd name="connsiteY5562" fmla="*/ 378297 h 6654621"/>
              <a:gd name="connsiteX5563" fmla="*/ 2909075 w 11979625"/>
              <a:gd name="connsiteY5563" fmla="*/ 361326 h 6654621"/>
              <a:gd name="connsiteX5564" fmla="*/ 2926047 w 11979625"/>
              <a:gd name="connsiteY5564" fmla="*/ 344355 h 6654621"/>
              <a:gd name="connsiteX5565" fmla="*/ 7232684 w 11979625"/>
              <a:gd name="connsiteY5565" fmla="*/ 343409 h 6654621"/>
              <a:gd name="connsiteX5566" fmla="*/ 7236677 w 11979625"/>
              <a:gd name="connsiteY5566" fmla="*/ 347402 h 6654621"/>
              <a:gd name="connsiteX5567" fmla="*/ 7232684 w 11979625"/>
              <a:gd name="connsiteY5567" fmla="*/ 351395 h 6654621"/>
              <a:gd name="connsiteX5568" fmla="*/ 7228690 w 11979625"/>
              <a:gd name="connsiteY5568" fmla="*/ 347402 h 6654621"/>
              <a:gd name="connsiteX5569" fmla="*/ 7232684 w 11979625"/>
              <a:gd name="connsiteY5569" fmla="*/ 343409 h 6654621"/>
              <a:gd name="connsiteX5570" fmla="*/ 581988 w 11979625"/>
              <a:gd name="connsiteY5570" fmla="*/ 341336 h 6654621"/>
              <a:gd name="connsiteX5571" fmla="*/ 591971 w 11979625"/>
              <a:gd name="connsiteY5571" fmla="*/ 351319 h 6654621"/>
              <a:gd name="connsiteX5572" fmla="*/ 581988 w 11979625"/>
              <a:gd name="connsiteY5572" fmla="*/ 361302 h 6654621"/>
              <a:gd name="connsiteX5573" fmla="*/ 572005 w 11979625"/>
              <a:gd name="connsiteY5573" fmla="*/ 351319 h 6654621"/>
              <a:gd name="connsiteX5574" fmla="*/ 581988 w 11979625"/>
              <a:gd name="connsiteY5574" fmla="*/ 341336 h 6654621"/>
              <a:gd name="connsiteX5575" fmla="*/ 3497060 w 11979625"/>
              <a:gd name="connsiteY5575" fmla="*/ 340363 h 6654621"/>
              <a:gd name="connsiteX5576" fmla="*/ 3512034 w 11979625"/>
              <a:gd name="connsiteY5576" fmla="*/ 355338 h 6654621"/>
              <a:gd name="connsiteX5577" fmla="*/ 3497060 w 11979625"/>
              <a:gd name="connsiteY5577" fmla="*/ 370313 h 6654621"/>
              <a:gd name="connsiteX5578" fmla="*/ 3482087 w 11979625"/>
              <a:gd name="connsiteY5578" fmla="*/ 355338 h 6654621"/>
              <a:gd name="connsiteX5579" fmla="*/ 3497060 w 11979625"/>
              <a:gd name="connsiteY5579" fmla="*/ 340363 h 6654621"/>
              <a:gd name="connsiteX5580" fmla="*/ 3331468 w 11979625"/>
              <a:gd name="connsiteY5580" fmla="*/ 339419 h 6654621"/>
              <a:gd name="connsiteX5581" fmla="*/ 3341446 w 11979625"/>
              <a:gd name="connsiteY5581" fmla="*/ 349402 h 6654621"/>
              <a:gd name="connsiteX5582" fmla="*/ 3331468 w 11979625"/>
              <a:gd name="connsiteY5582" fmla="*/ 359385 h 6654621"/>
              <a:gd name="connsiteX5583" fmla="*/ 3321485 w 11979625"/>
              <a:gd name="connsiteY5583" fmla="*/ 349402 h 6654621"/>
              <a:gd name="connsiteX5584" fmla="*/ 3331468 w 11979625"/>
              <a:gd name="connsiteY5584" fmla="*/ 339419 h 6654621"/>
              <a:gd name="connsiteX5585" fmla="*/ 11121082 w 11979625"/>
              <a:gd name="connsiteY5585" fmla="*/ 336346 h 6654621"/>
              <a:gd name="connsiteX5586" fmla="*/ 11135059 w 11979625"/>
              <a:gd name="connsiteY5586" fmla="*/ 350322 h 6654621"/>
              <a:gd name="connsiteX5587" fmla="*/ 11121082 w 11979625"/>
              <a:gd name="connsiteY5587" fmla="*/ 364297 h 6654621"/>
              <a:gd name="connsiteX5588" fmla="*/ 11107106 w 11979625"/>
              <a:gd name="connsiteY5588" fmla="*/ 350322 h 6654621"/>
              <a:gd name="connsiteX5589" fmla="*/ 11121082 w 11979625"/>
              <a:gd name="connsiteY5589" fmla="*/ 336346 h 6654621"/>
              <a:gd name="connsiteX5590" fmla="*/ 2988898 w 11979625"/>
              <a:gd name="connsiteY5590" fmla="*/ 322372 h 6654621"/>
              <a:gd name="connsiteX5591" fmla="*/ 2990893 w 11979625"/>
              <a:gd name="connsiteY5591" fmla="*/ 324369 h 6654621"/>
              <a:gd name="connsiteX5592" fmla="*/ 2988898 w 11979625"/>
              <a:gd name="connsiteY5592" fmla="*/ 326366 h 6654621"/>
              <a:gd name="connsiteX5593" fmla="*/ 2986900 w 11979625"/>
              <a:gd name="connsiteY5593" fmla="*/ 324369 h 6654621"/>
              <a:gd name="connsiteX5594" fmla="*/ 2988898 w 11979625"/>
              <a:gd name="connsiteY5594" fmla="*/ 322372 h 6654621"/>
              <a:gd name="connsiteX5595" fmla="*/ 4722968 w 11979625"/>
              <a:gd name="connsiteY5595" fmla="*/ 315405 h 6654621"/>
              <a:gd name="connsiteX5596" fmla="*/ 4763895 w 11979625"/>
              <a:gd name="connsiteY5596" fmla="*/ 356336 h 6654621"/>
              <a:gd name="connsiteX5597" fmla="*/ 4722968 w 11979625"/>
              <a:gd name="connsiteY5597" fmla="*/ 397266 h 6654621"/>
              <a:gd name="connsiteX5598" fmla="*/ 4693888 w 11979625"/>
              <a:gd name="connsiteY5598" fmla="*/ 385411 h 6654621"/>
              <a:gd name="connsiteX5599" fmla="*/ 4689250 w 11979625"/>
              <a:gd name="connsiteY5599" fmla="*/ 374039 h 6654621"/>
              <a:gd name="connsiteX5600" fmla="*/ 4684014 w 11979625"/>
              <a:gd name="connsiteY5600" fmla="*/ 379276 h 6654621"/>
              <a:gd name="connsiteX5601" fmla="*/ 4676026 w 11979625"/>
              <a:gd name="connsiteY5601" fmla="*/ 371289 h 6654621"/>
              <a:gd name="connsiteX5602" fmla="*/ 4684014 w 11979625"/>
              <a:gd name="connsiteY5602" fmla="*/ 363303 h 6654621"/>
              <a:gd name="connsiteX5603" fmla="*/ 4685464 w 11979625"/>
              <a:gd name="connsiteY5603" fmla="*/ 364753 h 6654621"/>
              <a:gd name="connsiteX5604" fmla="*/ 4682031 w 11979625"/>
              <a:gd name="connsiteY5604" fmla="*/ 356336 h 6654621"/>
              <a:gd name="connsiteX5605" fmla="*/ 4722968 w 11979625"/>
              <a:gd name="connsiteY5605" fmla="*/ 315405 h 6654621"/>
              <a:gd name="connsiteX5606" fmla="*/ 11186970 w 11979625"/>
              <a:gd name="connsiteY5606" fmla="*/ 310445 h 6654621"/>
              <a:gd name="connsiteX5607" fmla="*/ 11217918 w 11979625"/>
              <a:gd name="connsiteY5607" fmla="*/ 341393 h 6654621"/>
              <a:gd name="connsiteX5608" fmla="*/ 11186970 w 11979625"/>
              <a:gd name="connsiteY5608" fmla="*/ 372339 h 6654621"/>
              <a:gd name="connsiteX5609" fmla="*/ 11156023 w 11979625"/>
              <a:gd name="connsiteY5609" fmla="*/ 341393 h 6654621"/>
              <a:gd name="connsiteX5610" fmla="*/ 11186970 w 11979625"/>
              <a:gd name="connsiteY5610" fmla="*/ 310445 h 6654621"/>
              <a:gd name="connsiteX5611" fmla="*/ 2646536 w 11979625"/>
              <a:gd name="connsiteY5611" fmla="*/ 304431 h 6654621"/>
              <a:gd name="connsiteX5612" fmla="*/ 2656520 w 11979625"/>
              <a:gd name="connsiteY5612" fmla="*/ 315412 h 6654621"/>
              <a:gd name="connsiteX5613" fmla="*/ 2646536 w 11979625"/>
              <a:gd name="connsiteY5613" fmla="*/ 326394 h 6654621"/>
              <a:gd name="connsiteX5614" fmla="*/ 2636554 w 11979625"/>
              <a:gd name="connsiteY5614" fmla="*/ 315412 h 6654621"/>
              <a:gd name="connsiteX5615" fmla="*/ 2646536 w 11979625"/>
              <a:gd name="connsiteY5615" fmla="*/ 304431 h 6654621"/>
              <a:gd name="connsiteX5616" fmla="*/ 1934684 w 11979625"/>
              <a:gd name="connsiteY5616" fmla="*/ 304404 h 6654621"/>
              <a:gd name="connsiteX5617" fmla="*/ 1941673 w 11979625"/>
              <a:gd name="connsiteY5617" fmla="*/ 311392 h 6654621"/>
              <a:gd name="connsiteX5618" fmla="*/ 1934684 w 11979625"/>
              <a:gd name="connsiteY5618" fmla="*/ 318381 h 6654621"/>
              <a:gd name="connsiteX5619" fmla="*/ 1927696 w 11979625"/>
              <a:gd name="connsiteY5619" fmla="*/ 311392 h 6654621"/>
              <a:gd name="connsiteX5620" fmla="*/ 1934684 w 11979625"/>
              <a:gd name="connsiteY5620" fmla="*/ 304404 h 6654621"/>
              <a:gd name="connsiteX5621" fmla="*/ 7838656 w 11979625"/>
              <a:gd name="connsiteY5621" fmla="*/ 293494 h 6654621"/>
              <a:gd name="connsiteX5622" fmla="*/ 7861616 w 11979625"/>
              <a:gd name="connsiteY5622" fmla="*/ 316455 h 6654621"/>
              <a:gd name="connsiteX5623" fmla="*/ 7838656 w 11979625"/>
              <a:gd name="connsiteY5623" fmla="*/ 339416 h 6654621"/>
              <a:gd name="connsiteX5624" fmla="*/ 7815694 w 11979625"/>
              <a:gd name="connsiteY5624" fmla="*/ 316455 h 6654621"/>
              <a:gd name="connsiteX5625" fmla="*/ 7838656 w 11979625"/>
              <a:gd name="connsiteY5625" fmla="*/ 293494 h 6654621"/>
              <a:gd name="connsiteX5626" fmla="*/ 5000475 w 11979625"/>
              <a:gd name="connsiteY5626" fmla="*/ 291425 h 6654621"/>
              <a:gd name="connsiteX5627" fmla="*/ 5003470 w 11979625"/>
              <a:gd name="connsiteY5627" fmla="*/ 294419 h 6654621"/>
              <a:gd name="connsiteX5628" fmla="*/ 5000475 w 11979625"/>
              <a:gd name="connsiteY5628" fmla="*/ 297414 h 6654621"/>
              <a:gd name="connsiteX5629" fmla="*/ 4997480 w 11979625"/>
              <a:gd name="connsiteY5629" fmla="*/ 294419 h 6654621"/>
              <a:gd name="connsiteX5630" fmla="*/ 5000475 w 11979625"/>
              <a:gd name="connsiteY5630" fmla="*/ 291425 h 6654621"/>
              <a:gd name="connsiteX5631" fmla="*/ 7402396 w 11979625"/>
              <a:gd name="connsiteY5631" fmla="*/ 289427 h 6654621"/>
              <a:gd name="connsiteX5632" fmla="*/ 7410382 w 11979625"/>
              <a:gd name="connsiteY5632" fmla="*/ 297414 h 6654621"/>
              <a:gd name="connsiteX5633" fmla="*/ 7402396 w 11979625"/>
              <a:gd name="connsiteY5633" fmla="*/ 305400 h 6654621"/>
              <a:gd name="connsiteX5634" fmla="*/ 7395407 w 11979625"/>
              <a:gd name="connsiteY5634" fmla="*/ 297414 h 6654621"/>
              <a:gd name="connsiteX5635" fmla="*/ 7402396 w 11979625"/>
              <a:gd name="connsiteY5635" fmla="*/ 289427 h 6654621"/>
              <a:gd name="connsiteX5636" fmla="*/ 10126771 w 11979625"/>
              <a:gd name="connsiteY5636" fmla="*/ 288427 h 6654621"/>
              <a:gd name="connsiteX5637" fmla="*/ 10141746 w 11979625"/>
              <a:gd name="connsiteY5637" fmla="*/ 303402 h 6654621"/>
              <a:gd name="connsiteX5638" fmla="*/ 10126771 w 11979625"/>
              <a:gd name="connsiteY5638" fmla="*/ 318377 h 6654621"/>
              <a:gd name="connsiteX5639" fmla="*/ 10111796 w 11979625"/>
              <a:gd name="connsiteY5639" fmla="*/ 303402 h 6654621"/>
              <a:gd name="connsiteX5640" fmla="*/ 10126771 w 11979625"/>
              <a:gd name="connsiteY5640" fmla="*/ 288427 h 6654621"/>
              <a:gd name="connsiteX5641" fmla="*/ 1413688 w 11979625"/>
              <a:gd name="connsiteY5641" fmla="*/ 287507 h 6654621"/>
              <a:gd name="connsiteX5642" fmla="*/ 1444635 w 11979625"/>
              <a:gd name="connsiteY5642" fmla="*/ 318455 h 6654621"/>
              <a:gd name="connsiteX5643" fmla="*/ 1413688 w 11979625"/>
              <a:gd name="connsiteY5643" fmla="*/ 349401 h 6654621"/>
              <a:gd name="connsiteX5644" fmla="*/ 1382741 w 11979625"/>
              <a:gd name="connsiteY5644" fmla="*/ 318455 h 6654621"/>
              <a:gd name="connsiteX5645" fmla="*/ 1413688 w 11979625"/>
              <a:gd name="connsiteY5645" fmla="*/ 287507 h 6654621"/>
              <a:gd name="connsiteX5646" fmla="*/ 5096330 w 11979625"/>
              <a:gd name="connsiteY5646" fmla="*/ 286505 h 6654621"/>
              <a:gd name="connsiteX5647" fmla="*/ 5119292 w 11979625"/>
              <a:gd name="connsiteY5647" fmla="*/ 309466 h 6654621"/>
              <a:gd name="connsiteX5648" fmla="*/ 5096330 w 11979625"/>
              <a:gd name="connsiteY5648" fmla="*/ 332426 h 6654621"/>
              <a:gd name="connsiteX5649" fmla="*/ 5073370 w 11979625"/>
              <a:gd name="connsiteY5649" fmla="*/ 309466 h 6654621"/>
              <a:gd name="connsiteX5650" fmla="*/ 5096330 w 11979625"/>
              <a:gd name="connsiteY5650" fmla="*/ 286505 h 6654621"/>
              <a:gd name="connsiteX5651" fmla="*/ 10076856 w 11979625"/>
              <a:gd name="connsiteY5651" fmla="*/ 283458 h 6654621"/>
              <a:gd name="connsiteX5652" fmla="*/ 10079851 w 11979625"/>
              <a:gd name="connsiteY5652" fmla="*/ 286454 h 6654621"/>
              <a:gd name="connsiteX5653" fmla="*/ 10076856 w 11979625"/>
              <a:gd name="connsiteY5653" fmla="*/ 289448 h 6654621"/>
              <a:gd name="connsiteX5654" fmla="*/ 10073861 w 11979625"/>
              <a:gd name="connsiteY5654" fmla="*/ 286454 h 6654621"/>
              <a:gd name="connsiteX5655" fmla="*/ 10076856 w 11979625"/>
              <a:gd name="connsiteY5655" fmla="*/ 283458 h 6654621"/>
              <a:gd name="connsiteX5656" fmla="*/ 661894 w 11979625"/>
              <a:gd name="connsiteY5656" fmla="*/ 282469 h 6654621"/>
              <a:gd name="connsiteX5657" fmla="*/ 681861 w 11979625"/>
              <a:gd name="connsiteY5657" fmla="*/ 302435 h 6654621"/>
              <a:gd name="connsiteX5658" fmla="*/ 661894 w 11979625"/>
              <a:gd name="connsiteY5658" fmla="*/ 322402 h 6654621"/>
              <a:gd name="connsiteX5659" fmla="*/ 641928 w 11979625"/>
              <a:gd name="connsiteY5659" fmla="*/ 302435 h 6654621"/>
              <a:gd name="connsiteX5660" fmla="*/ 661894 w 11979625"/>
              <a:gd name="connsiteY5660" fmla="*/ 282469 h 6654621"/>
              <a:gd name="connsiteX5661" fmla="*/ 6046696 w 11979625"/>
              <a:gd name="connsiteY5661" fmla="*/ 281518 h 6654621"/>
              <a:gd name="connsiteX5662" fmla="*/ 6062669 w 11979625"/>
              <a:gd name="connsiteY5662" fmla="*/ 297491 h 6654621"/>
              <a:gd name="connsiteX5663" fmla="*/ 6046696 w 11979625"/>
              <a:gd name="connsiteY5663" fmla="*/ 313464 h 6654621"/>
              <a:gd name="connsiteX5664" fmla="*/ 6030723 w 11979625"/>
              <a:gd name="connsiteY5664" fmla="*/ 297491 h 6654621"/>
              <a:gd name="connsiteX5665" fmla="*/ 6046696 w 11979625"/>
              <a:gd name="connsiteY5665" fmla="*/ 281518 h 6654621"/>
              <a:gd name="connsiteX5666" fmla="*/ 1876818 w 11979625"/>
              <a:gd name="connsiteY5666" fmla="*/ 279466 h 6654621"/>
              <a:gd name="connsiteX5667" fmla="*/ 1888797 w 11979625"/>
              <a:gd name="connsiteY5667" fmla="*/ 291447 h 6654621"/>
              <a:gd name="connsiteX5668" fmla="*/ 1876818 w 11979625"/>
              <a:gd name="connsiteY5668" fmla="*/ 303426 h 6654621"/>
              <a:gd name="connsiteX5669" fmla="*/ 1864837 w 11979625"/>
              <a:gd name="connsiteY5669" fmla="*/ 291447 h 6654621"/>
              <a:gd name="connsiteX5670" fmla="*/ 1876818 w 11979625"/>
              <a:gd name="connsiteY5670" fmla="*/ 279466 h 6654621"/>
              <a:gd name="connsiteX5671" fmla="*/ 6537864 w 11979625"/>
              <a:gd name="connsiteY5671" fmla="*/ 278519 h 6654621"/>
              <a:gd name="connsiteX5672" fmla="*/ 6540858 w 11979625"/>
              <a:gd name="connsiteY5672" fmla="*/ 281515 h 6654621"/>
              <a:gd name="connsiteX5673" fmla="*/ 6537864 w 11979625"/>
              <a:gd name="connsiteY5673" fmla="*/ 284509 h 6654621"/>
              <a:gd name="connsiteX5674" fmla="*/ 6534868 w 11979625"/>
              <a:gd name="connsiteY5674" fmla="*/ 281515 h 6654621"/>
              <a:gd name="connsiteX5675" fmla="*/ 6537864 w 11979625"/>
              <a:gd name="connsiteY5675" fmla="*/ 278519 h 6654621"/>
              <a:gd name="connsiteX5676" fmla="*/ 1338809 w 11979625"/>
              <a:gd name="connsiteY5676" fmla="*/ 276520 h 6654621"/>
              <a:gd name="connsiteX5677" fmla="*/ 1354782 w 11979625"/>
              <a:gd name="connsiteY5677" fmla="*/ 293491 h 6654621"/>
              <a:gd name="connsiteX5678" fmla="*/ 1338809 w 11979625"/>
              <a:gd name="connsiteY5678" fmla="*/ 309464 h 6654621"/>
              <a:gd name="connsiteX5679" fmla="*/ 1322837 w 11979625"/>
              <a:gd name="connsiteY5679" fmla="*/ 293491 h 6654621"/>
              <a:gd name="connsiteX5680" fmla="*/ 1338809 w 11979625"/>
              <a:gd name="connsiteY5680" fmla="*/ 276520 h 6654621"/>
              <a:gd name="connsiteX5681" fmla="*/ 7472276 w 11979625"/>
              <a:gd name="connsiteY5681" fmla="*/ 258556 h 6654621"/>
              <a:gd name="connsiteX5682" fmla="*/ 7492243 w 11979625"/>
              <a:gd name="connsiteY5682" fmla="*/ 278522 h 6654621"/>
              <a:gd name="connsiteX5683" fmla="*/ 7472276 w 11979625"/>
              <a:gd name="connsiteY5683" fmla="*/ 298488 h 6654621"/>
              <a:gd name="connsiteX5684" fmla="*/ 7452310 w 11979625"/>
              <a:gd name="connsiteY5684" fmla="*/ 278522 h 6654621"/>
              <a:gd name="connsiteX5685" fmla="*/ 7472276 w 11979625"/>
              <a:gd name="connsiteY5685" fmla="*/ 258556 h 6654621"/>
              <a:gd name="connsiteX5686" fmla="*/ 8805014 w 11979625"/>
              <a:gd name="connsiteY5686" fmla="*/ 257482 h 6654621"/>
              <a:gd name="connsiteX5687" fmla="*/ 8811004 w 11979625"/>
              <a:gd name="connsiteY5687" fmla="*/ 263472 h 6654621"/>
              <a:gd name="connsiteX5688" fmla="*/ 8805014 w 11979625"/>
              <a:gd name="connsiteY5688" fmla="*/ 269462 h 6654621"/>
              <a:gd name="connsiteX5689" fmla="*/ 8799025 w 11979625"/>
              <a:gd name="connsiteY5689" fmla="*/ 263472 h 6654621"/>
              <a:gd name="connsiteX5690" fmla="*/ 8805014 w 11979625"/>
              <a:gd name="connsiteY5690" fmla="*/ 257482 h 6654621"/>
              <a:gd name="connsiteX5691" fmla="*/ 3359408 w 11979625"/>
              <a:gd name="connsiteY5691" fmla="*/ 256559 h 6654621"/>
              <a:gd name="connsiteX5692" fmla="*/ 3364399 w 11979625"/>
              <a:gd name="connsiteY5692" fmla="*/ 261551 h 6654621"/>
              <a:gd name="connsiteX5693" fmla="*/ 3359408 w 11979625"/>
              <a:gd name="connsiteY5693" fmla="*/ 266541 h 6654621"/>
              <a:gd name="connsiteX5694" fmla="*/ 3354417 w 11979625"/>
              <a:gd name="connsiteY5694" fmla="*/ 261551 h 6654621"/>
              <a:gd name="connsiteX5695" fmla="*/ 3359408 w 11979625"/>
              <a:gd name="connsiteY5695" fmla="*/ 256559 h 6654621"/>
              <a:gd name="connsiteX5696" fmla="*/ 5918915 w 11979625"/>
              <a:gd name="connsiteY5696" fmla="*/ 254487 h 6654621"/>
              <a:gd name="connsiteX5697" fmla="*/ 5923905 w 11979625"/>
              <a:gd name="connsiteY5697" fmla="*/ 259479 h 6654621"/>
              <a:gd name="connsiteX5698" fmla="*/ 5918915 w 11979625"/>
              <a:gd name="connsiteY5698" fmla="*/ 264470 h 6654621"/>
              <a:gd name="connsiteX5699" fmla="*/ 5913922 w 11979625"/>
              <a:gd name="connsiteY5699" fmla="*/ 259479 h 6654621"/>
              <a:gd name="connsiteX5700" fmla="*/ 5918915 w 11979625"/>
              <a:gd name="connsiteY5700" fmla="*/ 254487 h 6654621"/>
              <a:gd name="connsiteX5701" fmla="*/ 1611278 w 11979625"/>
              <a:gd name="connsiteY5701" fmla="*/ 253517 h 6654621"/>
              <a:gd name="connsiteX5702" fmla="*/ 1629248 w 11979625"/>
              <a:gd name="connsiteY5702" fmla="*/ 271487 h 6654621"/>
              <a:gd name="connsiteX5703" fmla="*/ 1611278 w 11979625"/>
              <a:gd name="connsiteY5703" fmla="*/ 289456 h 6654621"/>
              <a:gd name="connsiteX5704" fmla="*/ 1593309 w 11979625"/>
              <a:gd name="connsiteY5704" fmla="*/ 271487 h 6654621"/>
              <a:gd name="connsiteX5705" fmla="*/ 1611278 w 11979625"/>
              <a:gd name="connsiteY5705" fmla="*/ 253517 h 6654621"/>
              <a:gd name="connsiteX5706" fmla="*/ 5675352 w 11979625"/>
              <a:gd name="connsiteY5706" fmla="*/ 252565 h 6654621"/>
              <a:gd name="connsiteX5707" fmla="*/ 5679346 w 11979625"/>
              <a:gd name="connsiteY5707" fmla="*/ 256559 h 6654621"/>
              <a:gd name="connsiteX5708" fmla="*/ 5675352 w 11979625"/>
              <a:gd name="connsiteY5708" fmla="*/ 260552 h 6654621"/>
              <a:gd name="connsiteX5709" fmla="*/ 5671356 w 11979625"/>
              <a:gd name="connsiteY5709" fmla="*/ 256559 h 6654621"/>
              <a:gd name="connsiteX5710" fmla="*/ 5675352 w 11979625"/>
              <a:gd name="connsiteY5710" fmla="*/ 252565 h 6654621"/>
              <a:gd name="connsiteX5711" fmla="*/ 1580330 w 11979625"/>
              <a:gd name="connsiteY5711" fmla="*/ 252519 h 6654621"/>
              <a:gd name="connsiteX5712" fmla="*/ 1587318 w 11979625"/>
              <a:gd name="connsiteY5712" fmla="*/ 259508 h 6654621"/>
              <a:gd name="connsiteX5713" fmla="*/ 1580330 w 11979625"/>
              <a:gd name="connsiteY5713" fmla="*/ 266496 h 6654621"/>
              <a:gd name="connsiteX5714" fmla="*/ 1573342 w 11979625"/>
              <a:gd name="connsiteY5714" fmla="*/ 259508 h 6654621"/>
              <a:gd name="connsiteX5715" fmla="*/ 1580330 w 11979625"/>
              <a:gd name="connsiteY5715" fmla="*/ 252519 h 6654621"/>
              <a:gd name="connsiteX5716" fmla="*/ 56924 w 11979625"/>
              <a:gd name="connsiteY5716" fmla="*/ 252519 h 6654621"/>
              <a:gd name="connsiteX5717" fmla="*/ 71898 w 11979625"/>
              <a:gd name="connsiteY5717" fmla="*/ 268492 h 6654621"/>
              <a:gd name="connsiteX5718" fmla="*/ 56924 w 11979625"/>
              <a:gd name="connsiteY5718" fmla="*/ 284465 h 6654621"/>
              <a:gd name="connsiteX5719" fmla="*/ 54107 w 11979625"/>
              <a:gd name="connsiteY5719" fmla="*/ 283267 h 6654621"/>
              <a:gd name="connsiteX5720" fmla="*/ 52916 w 11979625"/>
              <a:gd name="connsiteY5720" fmla="*/ 284458 h 6654621"/>
              <a:gd name="connsiteX5721" fmla="*/ 49964 w 11979625"/>
              <a:gd name="connsiteY5721" fmla="*/ 281505 h 6654621"/>
              <a:gd name="connsiteX5722" fmla="*/ 46067 w 11979625"/>
              <a:gd name="connsiteY5722" fmla="*/ 279847 h 6654621"/>
              <a:gd name="connsiteX5723" fmla="*/ 44792 w 11979625"/>
              <a:gd name="connsiteY5723" fmla="*/ 276333 h 6654621"/>
              <a:gd name="connsiteX5724" fmla="*/ 41935 w 11979625"/>
              <a:gd name="connsiteY5724" fmla="*/ 273476 h 6654621"/>
              <a:gd name="connsiteX5725" fmla="*/ 43272 w 11979625"/>
              <a:gd name="connsiteY5725" fmla="*/ 272139 h 6654621"/>
              <a:gd name="connsiteX5726" fmla="*/ 41949 w 11979625"/>
              <a:gd name="connsiteY5726" fmla="*/ 268492 h 6654621"/>
              <a:gd name="connsiteX5727" fmla="*/ 56924 w 11979625"/>
              <a:gd name="connsiteY5727" fmla="*/ 252519 h 6654621"/>
              <a:gd name="connsiteX5728" fmla="*/ 5895957 w 11979625"/>
              <a:gd name="connsiteY5728" fmla="*/ 249568 h 6654621"/>
              <a:gd name="connsiteX5729" fmla="*/ 5901947 w 11979625"/>
              <a:gd name="connsiteY5729" fmla="*/ 255558 h 6654621"/>
              <a:gd name="connsiteX5730" fmla="*/ 5895957 w 11979625"/>
              <a:gd name="connsiteY5730" fmla="*/ 261548 h 6654621"/>
              <a:gd name="connsiteX5731" fmla="*/ 5889968 w 11979625"/>
              <a:gd name="connsiteY5731" fmla="*/ 255558 h 6654621"/>
              <a:gd name="connsiteX5732" fmla="*/ 5895957 w 11979625"/>
              <a:gd name="connsiteY5732" fmla="*/ 249568 h 6654621"/>
              <a:gd name="connsiteX5733" fmla="*/ 11310760 w 11979625"/>
              <a:gd name="connsiteY5733" fmla="*/ 242559 h 6654621"/>
              <a:gd name="connsiteX5734" fmla="*/ 11318748 w 11979625"/>
              <a:gd name="connsiteY5734" fmla="*/ 250545 h 6654621"/>
              <a:gd name="connsiteX5735" fmla="*/ 11310760 w 11979625"/>
              <a:gd name="connsiteY5735" fmla="*/ 258532 h 6654621"/>
              <a:gd name="connsiteX5736" fmla="*/ 11302774 w 11979625"/>
              <a:gd name="connsiteY5736" fmla="*/ 250545 h 6654621"/>
              <a:gd name="connsiteX5737" fmla="*/ 11310760 w 11979625"/>
              <a:gd name="connsiteY5737" fmla="*/ 242559 h 6654621"/>
              <a:gd name="connsiteX5738" fmla="*/ 5150254 w 11979625"/>
              <a:gd name="connsiteY5738" fmla="*/ 241587 h 6654621"/>
              <a:gd name="connsiteX5739" fmla="*/ 5170231 w 11979625"/>
              <a:gd name="connsiteY5739" fmla="*/ 261552 h 6654621"/>
              <a:gd name="connsiteX5740" fmla="*/ 5150254 w 11979625"/>
              <a:gd name="connsiteY5740" fmla="*/ 281519 h 6654621"/>
              <a:gd name="connsiteX5741" fmla="*/ 5130282 w 11979625"/>
              <a:gd name="connsiteY5741" fmla="*/ 261552 h 6654621"/>
              <a:gd name="connsiteX5742" fmla="*/ 5150254 w 11979625"/>
              <a:gd name="connsiteY5742" fmla="*/ 241587 h 6654621"/>
              <a:gd name="connsiteX5743" fmla="*/ 8325828 w 11979625"/>
              <a:gd name="connsiteY5743" fmla="*/ 221605 h 6654621"/>
              <a:gd name="connsiteX5744" fmla="*/ 8361767 w 11979625"/>
              <a:gd name="connsiteY5744" fmla="*/ 257544 h 6654621"/>
              <a:gd name="connsiteX5745" fmla="*/ 8325828 w 11979625"/>
              <a:gd name="connsiteY5745" fmla="*/ 293483 h 6654621"/>
              <a:gd name="connsiteX5746" fmla="*/ 8289889 w 11979625"/>
              <a:gd name="connsiteY5746" fmla="*/ 257544 h 6654621"/>
              <a:gd name="connsiteX5747" fmla="*/ 8325828 w 11979625"/>
              <a:gd name="connsiteY5747" fmla="*/ 221605 h 6654621"/>
              <a:gd name="connsiteX5748" fmla="*/ 2468901 w 11979625"/>
              <a:gd name="connsiteY5748" fmla="*/ 219609 h 6654621"/>
              <a:gd name="connsiteX5749" fmla="*/ 2517814 w 11979625"/>
              <a:gd name="connsiteY5749" fmla="*/ 269524 h 6654621"/>
              <a:gd name="connsiteX5750" fmla="*/ 2468901 w 11979625"/>
              <a:gd name="connsiteY5750" fmla="*/ 319439 h 6654621"/>
              <a:gd name="connsiteX5751" fmla="*/ 2419984 w 11979625"/>
              <a:gd name="connsiteY5751" fmla="*/ 269524 h 6654621"/>
              <a:gd name="connsiteX5752" fmla="*/ 2468901 w 11979625"/>
              <a:gd name="connsiteY5752" fmla="*/ 219609 h 6654621"/>
              <a:gd name="connsiteX5753" fmla="*/ 5933889 w 11979625"/>
              <a:gd name="connsiteY5753" fmla="*/ 216627 h 6654621"/>
              <a:gd name="connsiteX5754" fmla="*/ 5952857 w 11979625"/>
              <a:gd name="connsiteY5754" fmla="*/ 235594 h 6654621"/>
              <a:gd name="connsiteX5755" fmla="*/ 5933889 w 11979625"/>
              <a:gd name="connsiteY5755" fmla="*/ 254561 h 6654621"/>
              <a:gd name="connsiteX5756" fmla="*/ 5914923 w 11979625"/>
              <a:gd name="connsiteY5756" fmla="*/ 235594 h 6654621"/>
              <a:gd name="connsiteX5757" fmla="*/ 5933889 w 11979625"/>
              <a:gd name="connsiteY5757" fmla="*/ 216627 h 6654621"/>
              <a:gd name="connsiteX5758" fmla="*/ 5765191 w 11979625"/>
              <a:gd name="connsiteY5758" fmla="*/ 206642 h 6654621"/>
              <a:gd name="connsiteX5759" fmla="*/ 5779164 w 11979625"/>
              <a:gd name="connsiteY5759" fmla="*/ 220618 h 6654621"/>
              <a:gd name="connsiteX5760" fmla="*/ 5765191 w 11979625"/>
              <a:gd name="connsiteY5760" fmla="*/ 234593 h 6654621"/>
              <a:gd name="connsiteX5761" fmla="*/ 5751216 w 11979625"/>
              <a:gd name="connsiteY5761" fmla="*/ 220618 h 6654621"/>
              <a:gd name="connsiteX5762" fmla="*/ 5765191 w 11979625"/>
              <a:gd name="connsiteY5762" fmla="*/ 206642 h 6654621"/>
              <a:gd name="connsiteX5763" fmla="*/ 10119783 w 11979625"/>
              <a:gd name="connsiteY5763" fmla="*/ 199579 h 6654621"/>
              <a:gd name="connsiteX5764" fmla="*/ 10125773 w 11979625"/>
              <a:gd name="connsiteY5764" fmla="*/ 205569 h 6654621"/>
              <a:gd name="connsiteX5765" fmla="*/ 10119783 w 11979625"/>
              <a:gd name="connsiteY5765" fmla="*/ 211559 h 6654621"/>
              <a:gd name="connsiteX5766" fmla="*/ 10113793 w 11979625"/>
              <a:gd name="connsiteY5766" fmla="*/ 205569 h 6654621"/>
              <a:gd name="connsiteX5767" fmla="*/ 10119783 w 11979625"/>
              <a:gd name="connsiteY5767" fmla="*/ 199579 h 6654621"/>
              <a:gd name="connsiteX5768" fmla="*/ 7553140 w 11979625"/>
              <a:gd name="connsiteY5768" fmla="*/ 194660 h 6654621"/>
              <a:gd name="connsiteX5769" fmla="*/ 7566118 w 11979625"/>
              <a:gd name="connsiteY5769" fmla="*/ 207637 h 6654621"/>
              <a:gd name="connsiteX5770" fmla="*/ 7553140 w 11979625"/>
              <a:gd name="connsiteY5770" fmla="*/ 220616 h 6654621"/>
              <a:gd name="connsiteX5771" fmla="*/ 7540162 w 11979625"/>
              <a:gd name="connsiteY5771" fmla="*/ 207637 h 6654621"/>
              <a:gd name="connsiteX5772" fmla="*/ 7553140 w 11979625"/>
              <a:gd name="connsiteY5772" fmla="*/ 194660 h 6654621"/>
              <a:gd name="connsiteX5773" fmla="*/ 2978906 w 11979625"/>
              <a:gd name="connsiteY5773" fmla="*/ 193587 h 6654621"/>
              <a:gd name="connsiteX5774" fmla="*/ 2984895 w 11979625"/>
              <a:gd name="connsiteY5774" fmla="*/ 199577 h 6654621"/>
              <a:gd name="connsiteX5775" fmla="*/ 2978906 w 11979625"/>
              <a:gd name="connsiteY5775" fmla="*/ 205567 h 6654621"/>
              <a:gd name="connsiteX5776" fmla="*/ 2972915 w 11979625"/>
              <a:gd name="connsiteY5776" fmla="*/ 199577 h 6654621"/>
              <a:gd name="connsiteX5777" fmla="*/ 2978906 w 11979625"/>
              <a:gd name="connsiteY5777" fmla="*/ 193587 h 6654621"/>
              <a:gd name="connsiteX5778" fmla="*/ 5618454 w 11979625"/>
              <a:gd name="connsiteY5778" fmla="*/ 192666 h 6654621"/>
              <a:gd name="connsiteX5779" fmla="*/ 5646403 w 11979625"/>
              <a:gd name="connsiteY5779" fmla="*/ 221617 h 6654621"/>
              <a:gd name="connsiteX5780" fmla="*/ 5618454 w 11979625"/>
              <a:gd name="connsiteY5780" fmla="*/ 250567 h 6654621"/>
              <a:gd name="connsiteX5781" fmla="*/ 5589505 w 11979625"/>
              <a:gd name="connsiteY5781" fmla="*/ 221617 h 6654621"/>
              <a:gd name="connsiteX5782" fmla="*/ 5618454 w 11979625"/>
              <a:gd name="connsiteY5782" fmla="*/ 192666 h 6654621"/>
              <a:gd name="connsiteX5783" fmla="*/ 4274754 w 11979625"/>
              <a:gd name="connsiteY5783" fmla="*/ 184678 h 6654621"/>
              <a:gd name="connsiteX5784" fmla="*/ 4283739 w 11979625"/>
              <a:gd name="connsiteY5784" fmla="*/ 193663 h 6654621"/>
              <a:gd name="connsiteX5785" fmla="*/ 4274754 w 11979625"/>
              <a:gd name="connsiteY5785" fmla="*/ 202647 h 6654621"/>
              <a:gd name="connsiteX5786" fmla="*/ 4265765 w 11979625"/>
              <a:gd name="connsiteY5786" fmla="*/ 193663 h 6654621"/>
              <a:gd name="connsiteX5787" fmla="*/ 4274754 w 11979625"/>
              <a:gd name="connsiteY5787" fmla="*/ 184678 h 6654621"/>
              <a:gd name="connsiteX5788" fmla="*/ 1046195 w 11979625"/>
              <a:gd name="connsiteY5788" fmla="*/ 177618 h 6654621"/>
              <a:gd name="connsiteX5789" fmla="*/ 1056178 w 11979625"/>
              <a:gd name="connsiteY5789" fmla="*/ 187601 h 6654621"/>
              <a:gd name="connsiteX5790" fmla="*/ 1046195 w 11979625"/>
              <a:gd name="connsiteY5790" fmla="*/ 197584 h 6654621"/>
              <a:gd name="connsiteX5791" fmla="*/ 1036212 w 11979625"/>
              <a:gd name="connsiteY5791" fmla="*/ 187601 h 6654621"/>
              <a:gd name="connsiteX5792" fmla="*/ 1046195 w 11979625"/>
              <a:gd name="connsiteY5792" fmla="*/ 177618 h 6654621"/>
              <a:gd name="connsiteX5793" fmla="*/ 2288078 w 11979625"/>
              <a:gd name="connsiteY5793" fmla="*/ 173620 h 6654621"/>
              <a:gd name="connsiteX5794" fmla="*/ 2306047 w 11979625"/>
              <a:gd name="connsiteY5794" fmla="*/ 191590 h 6654621"/>
              <a:gd name="connsiteX5795" fmla="*/ 2288078 w 11979625"/>
              <a:gd name="connsiteY5795" fmla="*/ 209559 h 6654621"/>
              <a:gd name="connsiteX5796" fmla="*/ 2270108 w 11979625"/>
              <a:gd name="connsiteY5796" fmla="*/ 191590 h 6654621"/>
              <a:gd name="connsiteX5797" fmla="*/ 2288078 w 11979625"/>
              <a:gd name="connsiteY5797" fmla="*/ 173620 h 6654621"/>
              <a:gd name="connsiteX5798" fmla="*/ 1452614 w 11979625"/>
              <a:gd name="connsiteY5798" fmla="*/ 172698 h 6654621"/>
              <a:gd name="connsiteX5799" fmla="*/ 1464594 w 11979625"/>
              <a:gd name="connsiteY5799" fmla="*/ 184679 h 6654621"/>
              <a:gd name="connsiteX5800" fmla="*/ 1452614 w 11979625"/>
              <a:gd name="connsiteY5800" fmla="*/ 196658 h 6654621"/>
              <a:gd name="connsiteX5801" fmla="*/ 1440635 w 11979625"/>
              <a:gd name="connsiteY5801" fmla="*/ 184679 h 6654621"/>
              <a:gd name="connsiteX5802" fmla="*/ 1452614 w 11979625"/>
              <a:gd name="connsiteY5802" fmla="*/ 172698 h 6654621"/>
              <a:gd name="connsiteX5803" fmla="*/ 7717859 w 11979625"/>
              <a:gd name="connsiteY5803" fmla="*/ 172626 h 6654621"/>
              <a:gd name="connsiteX5804" fmla="*/ 7723850 w 11979625"/>
              <a:gd name="connsiteY5804" fmla="*/ 178616 h 6654621"/>
              <a:gd name="connsiteX5805" fmla="*/ 7717859 w 11979625"/>
              <a:gd name="connsiteY5805" fmla="*/ 184606 h 6654621"/>
              <a:gd name="connsiteX5806" fmla="*/ 7711870 w 11979625"/>
              <a:gd name="connsiteY5806" fmla="*/ 178616 h 6654621"/>
              <a:gd name="connsiteX5807" fmla="*/ 7717859 w 11979625"/>
              <a:gd name="connsiteY5807" fmla="*/ 172626 h 6654621"/>
              <a:gd name="connsiteX5808" fmla="*/ 6685613 w 11979625"/>
              <a:gd name="connsiteY5808" fmla="*/ 169652 h 6654621"/>
              <a:gd name="connsiteX5809" fmla="*/ 6703582 w 11979625"/>
              <a:gd name="connsiteY5809" fmla="*/ 187622 h 6654621"/>
              <a:gd name="connsiteX5810" fmla="*/ 6685613 w 11979625"/>
              <a:gd name="connsiteY5810" fmla="*/ 205591 h 6654621"/>
              <a:gd name="connsiteX5811" fmla="*/ 6667643 w 11979625"/>
              <a:gd name="connsiteY5811" fmla="*/ 187622 h 6654621"/>
              <a:gd name="connsiteX5812" fmla="*/ 6685613 w 11979625"/>
              <a:gd name="connsiteY5812" fmla="*/ 169652 h 6654621"/>
              <a:gd name="connsiteX5813" fmla="*/ 665834 w 11979625"/>
              <a:gd name="connsiteY5813" fmla="*/ 169627 h 6654621"/>
              <a:gd name="connsiteX5814" fmla="*/ 669828 w 11979625"/>
              <a:gd name="connsiteY5814" fmla="*/ 173620 h 6654621"/>
              <a:gd name="connsiteX5815" fmla="*/ 665834 w 11979625"/>
              <a:gd name="connsiteY5815" fmla="*/ 177614 h 6654621"/>
              <a:gd name="connsiteX5816" fmla="*/ 661841 w 11979625"/>
              <a:gd name="connsiteY5816" fmla="*/ 173620 h 6654621"/>
              <a:gd name="connsiteX5817" fmla="*/ 665834 w 11979625"/>
              <a:gd name="connsiteY5817" fmla="*/ 169627 h 6654621"/>
              <a:gd name="connsiteX5818" fmla="*/ 3547937 w 11979625"/>
              <a:gd name="connsiteY5818" fmla="*/ 164636 h 6654621"/>
              <a:gd name="connsiteX5819" fmla="*/ 3551931 w 11979625"/>
              <a:gd name="connsiteY5819" fmla="*/ 168629 h 6654621"/>
              <a:gd name="connsiteX5820" fmla="*/ 3547937 w 11979625"/>
              <a:gd name="connsiteY5820" fmla="*/ 172623 h 6654621"/>
              <a:gd name="connsiteX5821" fmla="*/ 3543944 w 11979625"/>
              <a:gd name="connsiteY5821" fmla="*/ 168629 h 6654621"/>
              <a:gd name="connsiteX5822" fmla="*/ 3547937 w 11979625"/>
              <a:gd name="connsiteY5822" fmla="*/ 164636 h 6654621"/>
              <a:gd name="connsiteX5823" fmla="*/ 4528286 w 11979625"/>
              <a:gd name="connsiteY5823" fmla="*/ 162659 h 6654621"/>
              <a:gd name="connsiteX5824" fmla="*/ 4550248 w 11979625"/>
              <a:gd name="connsiteY5824" fmla="*/ 184622 h 6654621"/>
              <a:gd name="connsiteX5825" fmla="*/ 4528286 w 11979625"/>
              <a:gd name="connsiteY5825" fmla="*/ 206584 h 6654621"/>
              <a:gd name="connsiteX5826" fmla="*/ 4507318 w 11979625"/>
              <a:gd name="connsiteY5826" fmla="*/ 184622 h 6654621"/>
              <a:gd name="connsiteX5827" fmla="*/ 4528286 w 11979625"/>
              <a:gd name="connsiteY5827" fmla="*/ 162659 h 6654621"/>
              <a:gd name="connsiteX5828" fmla="*/ 11207936 w 11979625"/>
              <a:gd name="connsiteY5828" fmla="*/ 156694 h 6654621"/>
              <a:gd name="connsiteX5829" fmla="*/ 11210930 w 11979625"/>
              <a:gd name="connsiteY5829" fmla="*/ 159689 h 6654621"/>
              <a:gd name="connsiteX5830" fmla="*/ 11207936 w 11979625"/>
              <a:gd name="connsiteY5830" fmla="*/ 162683 h 6654621"/>
              <a:gd name="connsiteX5831" fmla="*/ 11204941 w 11979625"/>
              <a:gd name="connsiteY5831" fmla="*/ 159689 h 6654621"/>
              <a:gd name="connsiteX5832" fmla="*/ 11207936 w 11979625"/>
              <a:gd name="connsiteY5832" fmla="*/ 156694 h 6654621"/>
              <a:gd name="connsiteX5833" fmla="*/ 11188968 w 11979625"/>
              <a:gd name="connsiteY5833" fmla="*/ 151714 h 6654621"/>
              <a:gd name="connsiteX5834" fmla="*/ 11202944 w 11979625"/>
              <a:gd name="connsiteY5834" fmla="*/ 165691 h 6654621"/>
              <a:gd name="connsiteX5835" fmla="*/ 11188968 w 11979625"/>
              <a:gd name="connsiteY5835" fmla="*/ 179666 h 6654621"/>
              <a:gd name="connsiteX5836" fmla="*/ 11174992 w 11979625"/>
              <a:gd name="connsiteY5836" fmla="*/ 165691 h 6654621"/>
              <a:gd name="connsiteX5837" fmla="*/ 11188968 w 11979625"/>
              <a:gd name="connsiteY5837" fmla="*/ 151714 h 6654621"/>
              <a:gd name="connsiteX5838" fmla="*/ 1744082 w 11979625"/>
              <a:gd name="connsiteY5838" fmla="*/ 144723 h 6654621"/>
              <a:gd name="connsiteX5839" fmla="*/ 1756062 w 11979625"/>
              <a:gd name="connsiteY5839" fmla="*/ 156703 h 6654621"/>
              <a:gd name="connsiteX5840" fmla="*/ 1744082 w 11979625"/>
              <a:gd name="connsiteY5840" fmla="*/ 168683 h 6654621"/>
              <a:gd name="connsiteX5841" fmla="*/ 1732102 w 11979625"/>
              <a:gd name="connsiteY5841" fmla="*/ 156703 h 6654621"/>
              <a:gd name="connsiteX5842" fmla="*/ 1744082 w 11979625"/>
              <a:gd name="connsiteY5842" fmla="*/ 144723 h 6654621"/>
              <a:gd name="connsiteX5843" fmla="*/ 7193749 w 11979625"/>
              <a:gd name="connsiteY5843" fmla="*/ 140759 h 6654621"/>
              <a:gd name="connsiteX5844" fmla="*/ 7202733 w 11979625"/>
              <a:gd name="connsiteY5844" fmla="*/ 149744 h 6654621"/>
              <a:gd name="connsiteX5845" fmla="*/ 7193749 w 11979625"/>
              <a:gd name="connsiteY5845" fmla="*/ 159727 h 6654621"/>
              <a:gd name="connsiteX5846" fmla="*/ 7184764 w 11979625"/>
              <a:gd name="connsiteY5846" fmla="*/ 149744 h 6654621"/>
              <a:gd name="connsiteX5847" fmla="*/ 7193749 w 11979625"/>
              <a:gd name="connsiteY5847" fmla="*/ 140759 h 6654621"/>
              <a:gd name="connsiteX5848" fmla="*/ 6255342 w 11979625"/>
              <a:gd name="connsiteY5848" fmla="*/ 134768 h 6654621"/>
              <a:gd name="connsiteX5849" fmla="*/ 6273312 w 11979625"/>
              <a:gd name="connsiteY5849" fmla="*/ 152737 h 6654621"/>
              <a:gd name="connsiteX5850" fmla="*/ 6255342 w 11979625"/>
              <a:gd name="connsiteY5850" fmla="*/ 170707 h 6654621"/>
              <a:gd name="connsiteX5851" fmla="*/ 6237372 w 11979625"/>
              <a:gd name="connsiteY5851" fmla="*/ 152737 h 6654621"/>
              <a:gd name="connsiteX5852" fmla="*/ 6255342 w 11979625"/>
              <a:gd name="connsiteY5852" fmla="*/ 134768 h 6654621"/>
              <a:gd name="connsiteX5853" fmla="*/ 5372843 w 11979625"/>
              <a:gd name="connsiteY5853" fmla="*/ 134691 h 6654621"/>
              <a:gd name="connsiteX5854" fmla="*/ 5378833 w 11979625"/>
              <a:gd name="connsiteY5854" fmla="*/ 140681 h 6654621"/>
              <a:gd name="connsiteX5855" fmla="*/ 5372843 w 11979625"/>
              <a:gd name="connsiteY5855" fmla="*/ 146671 h 6654621"/>
              <a:gd name="connsiteX5856" fmla="*/ 5366853 w 11979625"/>
              <a:gd name="connsiteY5856" fmla="*/ 140681 h 6654621"/>
              <a:gd name="connsiteX5857" fmla="*/ 5372843 w 11979625"/>
              <a:gd name="connsiteY5857" fmla="*/ 134691 h 6654621"/>
              <a:gd name="connsiteX5858" fmla="*/ 477655 w 11979625"/>
              <a:gd name="connsiteY5858" fmla="*/ 132800 h 6654621"/>
              <a:gd name="connsiteX5859" fmla="*/ 483644 w 11979625"/>
              <a:gd name="connsiteY5859" fmla="*/ 138790 h 6654621"/>
              <a:gd name="connsiteX5860" fmla="*/ 477655 w 11979625"/>
              <a:gd name="connsiteY5860" fmla="*/ 144780 h 6654621"/>
              <a:gd name="connsiteX5861" fmla="*/ 471665 w 11979625"/>
              <a:gd name="connsiteY5861" fmla="*/ 138790 h 6654621"/>
              <a:gd name="connsiteX5862" fmla="*/ 477655 w 11979625"/>
              <a:gd name="connsiteY5862" fmla="*/ 132800 h 6654621"/>
              <a:gd name="connsiteX5863" fmla="*/ 7956454 w 11979625"/>
              <a:gd name="connsiteY5863" fmla="*/ 129771 h 6654621"/>
              <a:gd name="connsiteX5864" fmla="*/ 7962444 w 11979625"/>
              <a:gd name="connsiteY5864" fmla="*/ 135761 h 6654621"/>
              <a:gd name="connsiteX5865" fmla="*/ 7956454 w 11979625"/>
              <a:gd name="connsiteY5865" fmla="*/ 141751 h 6654621"/>
              <a:gd name="connsiteX5866" fmla="*/ 7950465 w 11979625"/>
              <a:gd name="connsiteY5866" fmla="*/ 135761 h 6654621"/>
              <a:gd name="connsiteX5867" fmla="*/ 7956454 w 11979625"/>
              <a:gd name="connsiteY5867" fmla="*/ 129771 h 6654621"/>
              <a:gd name="connsiteX5868" fmla="*/ 10712776 w 11979625"/>
              <a:gd name="connsiteY5868" fmla="*/ 125760 h 6654621"/>
              <a:gd name="connsiteX5869" fmla="*/ 10730746 w 11979625"/>
              <a:gd name="connsiteY5869" fmla="*/ 143730 h 6654621"/>
              <a:gd name="connsiteX5870" fmla="*/ 10712776 w 11979625"/>
              <a:gd name="connsiteY5870" fmla="*/ 161699 h 6654621"/>
              <a:gd name="connsiteX5871" fmla="*/ 10694807 w 11979625"/>
              <a:gd name="connsiteY5871" fmla="*/ 143730 h 6654621"/>
              <a:gd name="connsiteX5872" fmla="*/ 10712776 w 11979625"/>
              <a:gd name="connsiteY5872" fmla="*/ 125760 h 6654621"/>
              <a:gd name="connsiteX5873" fmla="*/ 5325934 w 11979625"/>
              <a:gd name="connsiteY5873" fmla="*/ 106752 h 6654621"/>
              <a:gd name="connsiteX5874" fmla="*/ 5334919 w 11979625"/>
              <a:gd name="connsiteY5874" fmla="*/ 115737 h 6654621"/>
              <a:gd name="connsiteX5875" fmla="*/ 5325934 w 11979625"/>
              <a:gd name="connsiteY5875" fmla="*/ 124721 h 6654621"/>
              <a:gd name="connsiteX5876" fmla="*/ 5316952 w 11979625"/>
              <a:gd name="connsiteY5876" fmla="*/ 115737 h 6654621"/>
              <a:gd name="connsiteX5877" fmla="*/ 5325934 w 11979625"/>
              <a:gd name="connsiteY5877" fmla="*/ 106752 h 6654621"/>
              <a:gd name="connsiteX5878" fmla="*/ 7900551 w 11979625"/>
              <a:gd name="connsiteY5878" fmla="*/ 94773 h 6654621"/>
              <a:gd name="connsiteX5879" fmla="*/ 7909535 w 11979625"/>
              <a:gd name="connsiteY5879" fmla="*/ 103757 h 6654621"/>
              <a:gd name="connsiteX5880" fmla="*/ 7900551 w 11979625"/>
              <a:gd name="connsiteY5880" fmla="*/ 112742 h 6654621"/>
              <a:gd name="connsiteX5881" fmla="*/ 7891566 w 11979625"/>
              <a:gd name="connsiteY5881" fmla="*/ 103757 h 6654621"/>
              <a:gd name="connsiteX5882" fmla="*/ 7900551 w 11979625"/>
              <a:gd name="connsiteY5882" fmla="*/ 94773 h 6654621"/>
              <a:gd name="connsiteX5883" fmla="*/ 4378575 w 11979625"/>
              <a:gd name="connsiteY5883" fmla="*/ 91843 h 6654621"/>
              <a:gd name="connsiteX5884" fmla="*/ 4415512 w 11979625"/>
              <a:gd name="connsiteY5884" fmla="*/ 128780 h 6654621"/>
              <a:gd name="connsiteX5885" fmla="*/ 4378575 w 11979625"/>
              <a:gd name="connsiteY5885" fmla="*/ 165717 h 6654621"/>
              <a:gd name="connsiteX5886" fmla="*/ 4341647 w 11979625"/>
              <a:gd name="connsiteY5886" fmla="*/ 128780 h 6654621"/>
              <a:gd name="connsiteX5887" fmla="*/ 4378575 w 11979625"/>
              <a:gd name="connsiteY5887" fmla="*/ 91843 h 6654621"/>
              <a:gd name="connsiteX5888" fmla="*/ 2537652 w 11979625"/>
              <a:gd name="connsiteY5888" fmla="*/ 90762 h 6654621"/>
              <a:gd name="connsiteX5889" fmla="*/ 2540647 w 11979625"/>
              <a:gd name="connsiteY5889" fmla="*/ 93756 h 6654621"/>
              <a:gd name="connsiteX5890" fmla="*/ 2537652 w 11979625"/>
              <a:gd name="connsiteY5890" fmla="*/ 96752 h 6654621"/>
              <a:gd name="connsiteX5891" fmla="*/ 2534657 w 11979625"/>
              <a:gd name="connsiteY5891" fmla="*/ 93756 h 6654621"/>
              <a:gd name="connsiteX5892" fmla="*/ 2537652 w 11979625"/>
              <a:gd name="connsiteY5892" fmla="*/ 90762 h 6654621"/>
              <a:gd name="connsiteX5893" fmla="*/ 1905728 w 11979625"/>
              <a:gd name="connsiteY5893" fmla="*/ 79779 h 6654621"/>
              <a:gd name="connsiteX5894" fmla="*/ 1909722 w 11979625"/>
              <a:gd name="connsiteY5894" fmla="*/ 83772 h 6654621"/>
              <a:gd name="connsiteX5895" fmla="*/ 1905728 w 11979625"/>
              <a:gd name="connsiteY5895" fmla="*/ 87765 h 6654621"/>
              <a:gd name="connsiteX5896" fmla="*/ 1901735 w 11979625"/>
              <a:gd name="connsiteY5896" fmla="*/ 83772 h 6654621"/>
              <a:gd name="connsiteX5897" fmla="*/ 1905728 w 11979625"/>
              <a:gd name="connsiteY5897" fmla="*/ 79779 h 6654621"/>
              <a:gd name="connsiteX5898" fmla="*/ 5457698 w 11979625"/>
              <a:gd name="connsiteY5898" fmla="*/ 76789 h 6654621"/>
              <a:gd name="connsiteX5899" fmla="*/ 5460693 w 11979625"/>
              <a:gd name="connsiteY5899" fmla="*/ 79783 h 6654621"/>
              <a:gd name="connsiteX5900" fmla="*/ 5457698 w 11979625"/>
              <a:gd name="connsiteY5900" fmla="*/ 82778 h 6654621"/>
              <a:gd name="connsiteX5901" fmla="*/ 5454703 w 11979625"/>
              <a:gd name="connsiteY5901" fmla="*/ 79783 h 6654621"/>
              <a:gd name="connsiteX5902" fmla="*/ 5457698 w 11979625"/>
              <a:gd name="connsiteY5902" fmla="*/ 76789 h 6654621"/>
              <a:gd name="connsiteX5903" fmla="*/ 4019265 w 11979625"/>
              <a:gd name="connsiteY5903" fmla="*/ 75854 h 6654621"/>
              <a:gd name="connsiteX5904" fmla="*/ 4041230 w 11979625"/>
              <a:gd name="connsiteY5904" fmla="*/ 97816 h 6654621"/>
              <a:gd name="connsiteX5905" fmla="*/ 4019265 w 11979625"/>
              <a:gd name="connsiteY5905" fmla="*/ 119779 h 6654621"/>
              <a:gd name="connsiteX5906" fmla="*/ 3997304 w 11979625"/>
              <a:gd name="connsiteY5906" fmla="*/ 97816 h 6654621"/>
              <a:gd name="connsiteX5907" fmla="*/ 4019265 w 11979625"/>
              <a:gd name="connsiteY5907" fmla="*/ 75854 h 6654621"/>
              <a:gd name="connsiteX5908" fmla="*/ 4489343 w 11979625"/>
              <a:gd name="connsiteY5908" fmla="*/ 64808 h 6654621"/>
              <a:gd name="connsiteX5909" fmla="*/ 4491338 w 11979625"/>
              <a:gd name="connsiteY5909" fmla="*/ 66805 h 6654621"/>
              <a:gd name="connsiteX5910" fmla="*/ 4489343 w 11979625"/>
              <a:gd name="connsiteY5910" fmla="*/ 68801 h 6654621"/>
              <a:gd name="connsiteX5911" fmla="*/ 4487347 w 11979625"/>
              <a:gd name="connsiteY5911" fmla="*/ 66805 h 6654621"/>
              <a:gd name="connsiteX5912" fmla="*/ 4489343 w 11979625"/>
              <a:gd name="connsiteY5912" fmla="*/ 64808 h 6654621"/>
              <a:gd name="connsiteX5913" fmla="*/ 7945473 w 11979625"/>
              <a:gd name="connsiteY5913" fmla="*/ 61887 h 6654621"/>
              <a:gd name="connsiteX5914" fmla="*/ 7951463 w 11979625"/>
              <a:gd name="connsiteY5914" fmla="*/ 67876 h 6654621"/>
              <a:gd name="connsiteX5915" fmla="*/ 7945473 w 11979625"/>
              <a:gd name="connsiteY5915" fmla="*/ 73866 h 6654621"/>
              <a:gd name="connsiteX5916" fmla="*/ 7939483 w 11979625"/>
              <a:gd name="connsiteY5916" fmla="*/ 67876 h 6654621"/>
              <a:gd name="connsiteX5917" fmla="*/ 7945473 w 11979625"/>
              <a:gd name="connsiteY5917" fmla="*/ 61887 h 6654621"/>
              <a:gd name="connsiteX5918" fmla="*/ 6402093 w 11979625"/>
              <a:gd name="connsiteY5918" fmla="*/ 60817 h 6654621"/>
              <a:gd name="connsiteX5919" fmla="*/ 6416069 w 11979625"/>
              <a:gd name="connsiteY5919" fmla="*/ 74793 h 6654621"/>
              <a:gd name="connsiteX5920" fmla="*/ 6402093 w 11979625"/>
              <a:gd name="connsiteY5920" fmla="*/ 88768 h 6654621"/>
              <a:gd name="connsiteX5921" fmla="*/ 6388117 w 11979625"/>
              <a:gd name="connsiteY5921" fmla="*/ 74793 h 6654621"/>
              <a:gd name="connsiteX5922" fmla="*/ 6402093 w 11979625"/>
              <a:gd name="connsiteY5922" fmla="*/ 60817 h 6654621"/>
              <a:gd name="connsiteX5923" fmla="*/ 3111681 w 11979625"/>
              <a:gd name="connsiteY5923" fmla="*/ 58816 h 6654621"/>
              <a:gd name="connsiteX5924" fmla="*/ 3114676 w 11979625"/>
              <a:gd name="connsiteY5924" fmla="*/ 61811 h 6654621"/>
              <a:gd name="connsiteX5925" fmla="*/ 3111681 w 11979625"/>
              <a:gd name="connsiteY5925" fmla="*/ 64806 h 6654621"/>
              <a:gd name="connsiteX5926" fmla="*/ 3108686 w 11979625"/>
              <a:gd name="connsiteY5926" fmla="*/ 61811 h 6654621"/>
              <a:gd name="connsiteX5927" fmla="*/ 3111681 w 11979625"/>
              <a:gd name="connsiteY5927" fmla="*/ 58816 h 6654621"/>
              <a:gd name="connsiteX5928" fmla="*/ 2525683 w 11979625"/>
              <a:gd name="connsiteY5928" fmla="*/ 56825 h 6654621"/>
              <a:gd name="connsiteX5929" fmla="*/ 2529676 w 11979625"/>
              <a:gd name="connsiteY5929" fmla="*/ 60818 h 6654621"/>
              <a:gd name="connsiteX5930" fmla="*/ 2525683 w 11979625"/>
              <a:gd name="connsiteY5930" fmla="*/ 64812 h 6654621"/>
              <a:gd name="connsiteX5931" fmla="*/ 2521690 w 11979625"/>
              <a:gd name="connsiteY5931" fmla="*/ 60818 h 6654621"/>
              <a:gd name="connsiteX5932" fmla="*/ 2525683 w 11979625"/>
              <a:gd name="connsiteY5932" fmla="*/ 56825 h 6654621"/>
              <a:gd name="connsiteX5933" fmla="*/ 6454006 w 11979625"/>
              <a:gd name="connsiteY5933" fmla="*/ 54904 h 6654621"/>
              <a:gd name="connsiteX5934" fmla="*/ 6482956 w 11979625"/>
              <a:gd name="connsiteY5934" fmla="*/ 84853 h 6654621"/>
              <a:gd name="connsiteX5935" fmla="*/ 6454006 w 11979625"/>
              <a:gd name="connsiteY5935" fmla="*/ 113803 h 6654621"/>
              <a:gd name="connsiteX5936" fmla="*/ 6425054 w 11979625"/>
              <a:gd name="connsiteY5936" fmla="*/ 84853 h 6654621"/>
              <a:gd name="connsiteX5937" fmla="*/ 6454006 w 11979625"/>
              <a:gd name="connsiteY5937" fmla="*/ 54904 h 6654621"/>
              <a:gd name="connsiteX5938" fmla="*/ 4464384 w 11979625"/>
              <a:gd name="connsiteY5938" fmla="*/ 54824 h 6654621"/>
              <a:gd name="connsiteX5939" fmla="*/ 4477362 w 11979625"/>
              <a:gd name="connsiteY5939" fmla="*/ 67802 h 6654621"/>
              <a:gd name="connsiteX5940" fmla="*/ 4464384 w 11979625"/>
              <a:gd name="connsiteY5940" fmla="*/ 80780 h 6654621"/>
              <a:gd name="connsiteX5941" fmla="*/ 4451406 w 11979625"/>
              <a:gd name="connsiteY5941" fmla="*/ 67802 h 6654621"/>
              <a:gd name="connsiteX5942" fmla="*/ 4464384 w 11979625"/>
              <a:gd name="connsiteY5942" fmla="*/ 54824 h 6654621"/>
              <a:gd name="connsiteX5943" fmla="*/ 1903738 w 11979625"/>
              <a:gd name="connsiteY5943" fmla="*/ 47838 h 6654621"/>
              <a:gd name="connsiteX5944" fmla="*/ 1909727 w 11979625"/>
              <a:gd name="connsiteY5944" fmla="*/ 53828 h 6654621"/>
              <a:gd name="connsiteX5945" fmla="*/ 1903738 w 11979625"/>
              <a:gd name="connsiteY5945" fmla="*/ 59818 h 6654621"/>
              <a:gd name="connsiteX5946" fmla="*/ 1897748 w 11979625"/>
              <a:gd name="connsiteY5946" fmla="*/ 53828 h 6654621"/>
              <a:gd name="connsiteX5947" fmla="*/ 1903738 w 11979625"/>
              <a:gd name="connsiteY5947" fmla="*/ 47838 h 6654621"/>
              <a:gd name="connsiteX5948" fmla="*/ 4475366 w 11979625"/>
              <a:gd name="connsiteY5948" fmla="*/ 46836 h 6654621"/>
              <a:gd name="connsiteX5949" fmla="*/ 4477362 w 11979625"/>
              <a:gd name="connsiteY5949" fmla="*/ 48833 h 6654621"/>
              <a:gd name="connsiteX5950" fmla="*/ 4475366 w 11979625"/>
              <a:gd name="connsiteY5950" fmla="*/ 50829 h 6654621"/>
              <a:gd name="connsiteX5951" fmla="*/ 4473370 w 11979625"/>
              <a:gd name="connsiteY5951" fmla="*/ 48833 h 6654621"/>
              <a:gd name="connsiteX5952" fmla="*/ 4475366 w 11979625"/>
              <a:gd name="connsiteY5952" fmla="*/ 46836 h 6654621"/>
              <a:gd name="connsiteX5953" fmla="*/ 2076523 w 11979625"/>
              <a:gd name="connsiteY5953" fmla="*/ 44885 h 6654621"/>
              <a:gd name="connsiteX5954" fmla="*/ 2079519 w 11979625"/>
              <a:gd name="connsiteY5954" fmla="*/ 47879 h 6654621"/>
              <a:gd name="connsiteX5955" fmla="*/ 2076523 w 11979625"/>
              <a:gd name="connsiteY5955" fmla="*/ 50875 h 6654621"/>
              <a:gd name="connsiteX5956" fmla="*/ 2073528 w 11979625"/>
              <a:gd name="connsiteY5956" fmla="*/ 47879 h 6654621"/>
              <a:gd name="connsiteX5957" fmla="*/ 2076523 w 11979625"/>
              <a:gd name="connsiteY5957" fmla="*/ 44885 h 6654621"/>
              <a:gd name="connsiteX5958" fmla="*/ 3800510 w 11979625"/>
              <a:gd name="connsiteY5958" fmla="*/ 42844 h 6654621"/>
              <a:gd name="connsiteX5959" fmla="*/ 3804503 w 11979625"/>
              <a:gd name="connsiteY5959" fmla="*/ 46838 h 6654621"/>
              <a:gd name="connsiteX5960" fmla="*/ 3800510 w 11979625"/>
              <a:gd name="connsiteY5960" fmla="*/ 50831 h 6654621"/>
              <a:gd name="connsiteX5961" fmla="*/ 3796516 w 11979625"/>
              <a:gd name="connsiteY5961" fmla="*/ 46838 h 6654621"/>
              <a:gd name="connsiteX5962" fmla="*/ 3800510 w 11979625"/>
              <a:gd name="connsiteY5962" fmla="*/ 42844 h 6654621"/>
              <a:gd name="connsiteX5963" fmla="*/ 9439936 w 11979625"/>
              <a:gd name="connsiteY5963" fmla="*/ 5988 h 6654621"/>
              <a:gd name="connsiteX5964" fmla="*/ 9460401 w 11979625"/>
              <a:gd name="connsiteY5964" fmla="*/ 14973 h 6654621"/>
              <a:gd name="connsiteX5965" fmla="*/ 9467683 w 11979625"/>
              <a:gd name="connsiteY5965" fmla="*/ 32962 h 6654621"/>
              <a:gd name="connsiteX5966" fmla="*/ 9467888 w 11979625"/>
              <a:gd name="connsiteY5966" fmla="*/ 32880 h 6654621"/>
              <a:gd name="connsiteX5967" fmla="*/ 9481864 w 11979625"/>
              <a:gd name="connsiteY5967" fmla="*/ 46856 h 6654621"/>
              <a:gd name="connsiteX5968" fmla="*/ 9467888 w 11979625"/>
              <a:gd name="connsiteY5968" fmla="*/ 60832 h 6654621"/>
              <a:gd name="connsiteX5969" fmla="*/ 9458872 w 11979625"/>
              <a:gd name="connsiteY5969" fmla="*/ 57226 h 6654621"/>
              <a:gd name="connsiteX5970" fmla="*/ 9439936 w 11979625"/>
              <a:gd name="connsiteY5970" fmla="*/ 65886 h 6654621"/>
              <a:gd name="connsiteX5971" fmla="*/ 9410985 w 11979625"/>
              <a:gd name="connsiteY5971" fmla="*/ 35937 h 6654621"/>
              <a:gd name="connsiteX5972" fmla="*/ 9439936 w 11979625"/>
              <a:gd name="connsiteY5972" fmla="*/ 5988 h 6654621"/>
              <a:gd name="connsiteX5973" fmla="*/ 4183895 w 11979625"/>
              <a:gd name="connsiteY5973" fmla="*/ 0 h 6654621"/>
              <a:gd name="connsiteX5974" fmla="*/ 4207858 w 11979625"/>
              <a:gd name="connsiteY5974" fmla="*/ 24957 h 6654621"/>
              <a:gd name="connsiteX5975" fmla="*/ 4183895 w 11979625"/>
              <a:gd name="connsiteY5975" fmla="*/ 49914 h 6654621"/>
              <a:gd name="connsiteX5976" fmla="*/ 4159931 w 11979625"/>
              <a:gd name="connsiteY5976" fmla="*/ 24957 h 6654621"/>
              <a:gd name="connsiteX5977" fmla="*/ 4183895 w 11979625"/>
              <a:gd name="connsiteY5977" fmla="*/ 0 h 66546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</a:cxnLst>
            <a:rect l="l" t="t" r="r" b="b"/>
            <a:pathLst>
              <a:path w="11979625" h="6654621">
                <a:moveTo>
                  <a:pt x="8191057" y="6634655"/>
                </a:moveTo>
                <a:cubicBezTo>
                  <a:pt x="8195051" y="6634655"/>
                  <a:pt x="8198045" y="6637651"/>
                  <a:pt x="8198045" y="6641644"/>
                </a:cubicBezTo>
                <a:cubicBezTo>
                  <a:pt x="8198045" y="6645638"/>
                  <a:pt x="8195051" y="6648632"/>
                  <a:pt x="8191057" y="6648632"/>
                </a:cubicBezTo>
                <a:cubicBezTo>
                  <a:pt x="8187063" y="6648632"/>
                  <a:pt x="8184068" y="6645638"/>
                  <a:pt x="8184068" y="6641644"/>
                </a:cubicBezTo>
                <a:cubicBezTo>
                  <a:pt x="8184068" y="6637651"/>
                  <a:pt x="8187063" y="6634655"/>
                  <a:pt x="8191057" y="6634655"/>
                </a:cubicBezTo>
                <a:close/>
                <a:moveTo>
                  <a:pt x="9347094" y="6628666"/>
                </a:moveTo>
                <a:cubicBezTo>
                  <a:pt x="9353084" y="6628666"/>
                  <a:pt x="9358076" y="6633658"/>
                  <a:pt x="9358076" y="6639647"/>
                </a:cubicBezTo>
                <a:cubicBezTo>
                  <a:pt x="9358076" y="6645637"/>
                  <a:pt x="9353084" y="6650629"/>
                  <a:pt x="9347094" y="6650629"/>
                </a:cubicBezTo>
                <a:cubicBezTo>
                  <a:pt x="9341105" y="6650629"/>
                  <a:pt x="9336113" y="6645637"/>
                  <a:pt x="9336113" y="6639647"/>
                </a:cubicBezTo>
                <a:cubicBezTo>
                  <a:pt x="9336113" y="6633658"/>
                  <a:pt x="9341105" y="6628666"/>
                  <a:pt x="9347094" y="6628666"/>
                </a:cubicBezTo>
                <a:close/>
                <a:moveTo>
                  <a:pt x="462353" y="6611694"/>
                </a:moveTo>
                <a:cubicBezTo>
                  <a:pt x="464350" y="6611694"/>
                  <a:pt x="465349" y="6613691"/>
                  <a:pt x="465349" y="6614689"/>
                </a:cubicBezTo>
                <a:cubicBezTo>
                  <a:pt x="465349" y="6615688"/>
                  <a:pt x="464350" y="6616686"/>
                  <a:pt x="462353" y="6617684"/>
                </a:cubicBezTo>
                <a:cubicBezTo>
                  <a:pt x="460356" y="6617684"/>
                  <a:pt x="459358" y="6615688"/>
                  <a:pt x="459358" y="6614689"/>
                </a:cubicBezTo>
                <a:cubicBezTo>
                  <a:pt x="459358" y="6612692"/>
                  <a:pt x="461355" y="6611694"/>
                  <a:pt x="462353" y="6611694"/>
                </a:cubicBezTo>
                <a:close/>
                <a:moveTo>
                  <a:pt x="147896" y="6606703"/>
                </a:moveTo>
                <a:cubicBezTo>
                  <a:pt x="160873" y="6606703"/>
                  <a:pt x="171855" y="6617685"/>
                  <a:pt x="171855" y="6630663"/>
                </a:cubicBezTo>
                <a:cubicBezTo>
                  <a:pt x="171855" y="6643640"/>
                  <a:pt x="160873" y="6654621"/>
                  <a:pt x="147896" y="6654621"/>
                </a:cubicBezTo>
                <a:cubicBezTo>
                  <a:pt x="134918" y="6654621"/>
                  <a:pt x="123937" y="6643640"/>
                  <a:pt x="123937" y="6630663"/>
                </a:cubicBezTo>
                <a:cubicBezTo>
                  <a:pt x="123937" y="6617685"/>
                  <a:pt x="134918" y="6606703"/>
                  <a:pt x="147896" y="6606703"/>
                </a:cubicBezTo>
                <a:close/>
                <a:moveTo>
                  <a:pt x="675987" y="6584740"/>
                </a:moveTo>
                <a:cubicBezTo>
                  <a:pt x="677984" y="6584740"/>
                  <a:pt x="678982" y="6585738"/>
                  <a:pt x="678982" y="6587736"/>
                </a:cubicBezTo>
                <a:cubicBezTo>
                  <a:pt x="678982" y="6588734"/>
                  <a:pt x="677984" y="6590730"/>
                  <a:pt x="675987" y="6590730"/>
                </a:cubicBezTo>
                <a:cubicBezTo>
                  <a:pt x="673990" y="6590730"/>
                  <a:pt x="672992" y="6589732"/>
                  <a:pt x="672992" y="6587736"/>
                </a:cubicBezTo>
                <a:cubicBezTo>
                  <a:pt x="672992" y="6585738"/>
                  <a:pt x="673990" y="6584740"/>
                  <a:pt x="675987" y="6584740"/>
                </a:cubicBezTo>
                <a:close/>
                <a:moveTo>
                  <a:pt x="8430650" y="6581745"/>
                </a:moveTo>
                <a:cubicBezTo>
                  <a:pt x="8436639" y="6581745"/>
                  <a:pt x="8441631" y="6586737"/>
                  <a:pt x="8441631" y="6592727"/>
                </a:cubicBezTo>
                <a:cubicBezTo>
                  <a:pt x="8441631" y="6598716"/>
                  <a:pt x="8436639" y="6603708"/>
                  <a:pt x="8430650" y="6603708"/>
                </a:cubicBezTo>
                <a:cubicBezTo>
                  <a:pt x="8424661" y="6603708"/>
                  <a:pt x="8419669" y="6598716"/>
                  <a:pt x="8419669" y="6592727"/>
                </a:cubicBezTo>
                <a:cubicBezTo>
                  <a:pt x="8419669" y="6586737"/>
                  <a:pt x="8424661" y="6581745"/>
                  <a:pt x="8430650" y="6581745"/>
                </a:cubicBezTo>
                <a:close/>
                <a:moveTo>
                  <a:pt x="6299267" y="6555789"/>
                </a:moveTo>
                <a:cubicBezTo>
                  <a:pt x="6310249" y="6555789"/>
                  <a:pt x="6318235" y="6563776"/>
                  <a:pt x="6318235" y="6574757"/>
                </a:cubicBezTo>
                <a:cubicBezTo>
                  <a:pt x="6318235" y="6584740"/>
                  <a:pt x="6309251" y="6593724"/>
                  <a:pt x="6299267" y="6593724"/>
                </a:cubicBezTo>
                <a:cubicBezTo>
                  <a:pt x="6288286" y="6593724"/>
                  <a:pt x="6280299" y="6585739"/>
                  <a:pt x="6280299" y="6574757"/>
                </a:cubicBezTo>
                <a:cubicBezTo>
                  <a:pt x="6280299" y="6563776"/>
                  <a:pt x="6289284" y="6555789"/>
                  <a:pt x="6299267" y="6555789"/>
                </a:cubicBezTo>
                <a:close/>
                <a:moveTo>
                  <a:pt x="10123776" y="6530831"/>
                </a:moveTo>
                <a:cubicBezTo>
                  <a:pt x="10127770" y="6530831"/>
                  <a:pt x="10131763" y="6533826"/>
                  <a:pt x="10131763" y="6538818"/>
                </a:cubicBezTo>
                <a:cubicBezTo>
                  <a:pt x="10131763" y="6543809"/>
                  <a:pt x="10127770" y="6546804"/>
                  <a:pt x="10123776" y="6546804"/>
                </a:cubicBezTo>
                <a:cubicBezTo>
                  <a:pt x="10119784" y="6546804"/>
                  <a:pt x="10115790" y="6543809"/>
                  <a:pt x="10115790" y="6538818"/>
                </a:cubicBezTo>
                <a:cubicBezTo>
                  <a:pt x="10115790" y="6534824"/>
                  <a:pt x="10118785" y="6530831"/>
                  <a:pt x="10123776" y="6530831"/>
                </a:cubicBezTo>
                <a:close/>
                <a:moveTo>
                  <a:pt x="2113575" y="6525840"/>
                </a:moveTo>
                <a:cubicBezTo>
                  <a:pt x="2119565" y="6525840"/>
                  <a:pt x="2123557" y="6529833"/>
                  <a:pt x="2123557" y="6535823"/>
                </a:cubicBezTo>
                <a:cubicBezTo>
                  <a:pt x="2123557" y="6541813"/>
                  <a:pt x="2119565" y="6545806"/>
                  <a:pt x="2113575" y="6545806"/>
                </a:cubicBezTo>
                <a:cubicBezTo>
                  <a:pt x="2107587" y="6545806"/>
                  <a:pt x="2103595" y="6541813"/>
                  <a:pt x="2103595" y="6535823"/>
                </a:cubicBezTo>
                <a:cubicBezTo>
                  <a:pt x="2103595" y="6529833"/>
                  <a:pt x="2107587" y="6525840"/>
                  <a:pt x="2113575" y="6525840"/>
                </a:cubicBezTo>
                <a:close/>
                <a:moveTo>
                  <a:pt x="11940690" y="6521847"/>
                </a:moveTo>
                <a:cubicBezTo>
                  <a:pt x="11945682" y="6521847"/>
                  <a:pt x="11949676" y="6525841"/>
                  <a:pt x="11949676" y="6530832"/>
                </a:cubicBezTo>
                <a:cubicBezTo>
                  <a:pt x="11949676" y="6535824"/>
                  <a:pt x="11945682" y="6539816"/>
                  <a:pt x="11940690" y="6539816"/>
                </a:cubicBezTo>
                <a:cubicBezTo>
                  <a:pt x="11935700" y="6539816"/>
                  <a:pt x="11931706" y="6535824"/>
                  <a:pt x="11931706" y="6530832"/>
                </a:cubicBezTo>
                <a:cubicBezTo>
                  <a:pt x="11931706" y="6525841"/>
                  <a:pt x="11935700" y="6521847"/>
                  <a:pt x="11940690" y="6521847"/>
                </a:cubicBezTo>
                <a:close/>
                <a:moveTo>
                  <a:pt x="671860" y="6515857"/>
                </a:moveTo>
                <a:cubicBezTo>
                  <a:pt x="684838" y="6515857"/>
                  <a:pt x="696818" y="6526838"/>
                  <a:pt x="696818" y="6540815"/>
                </a:cubicBezTo>
                <a:cubicBezTo>
                  <a:pt x="696818" y="6554791"/>
                  <a:pt x="685836" y="6566771"/>
                  <a:pt x="671860" y="6566771"/>
                </a:cubicBezTo>
                <a:cubicBezTo>
                  <a:pt x="657884" y="6566771"/>
                  <a:pt x="646903" y="6555790"/>
                  <a:pt x="646903" y="6540815"/>
                </a:cubicBezTo>
                <a:cubicBezTo>
                  <a:pt x="646903" y="6526838"/>
                  <a:pt x="657884" y="6515857"/>
                  <a:pt x="671860" y="6515857"/>
                </a:cubicBezTo>
                <a:close/>
                <a:moveTo>
                  <a:pt x="1554493" y="6509866"/>
                </a:moveTo>
                <a:cubicBezTo>
                  <a:pt x="1565475" y="6509866"/>
                  <a:pt x="1575457" y="6519849"/>
                  <a:pt x="1575457" y="6531829"/>
                </a:cubicBezTo>
                <a:cubicBezTo>
                  <a:pt x="1575457" y="6543808"/>
                  <a:pt x="1565475" y="6553791"/>
                  <a:pt x="1554493" y="6553791"/>
                </a:cubicBezTo>
                <a:cubicBezTo>
                  <a:pt x="1543510" y="6553791"/>
                  <a:pt x="1533528" y="6543808"/>
                  <a:pt x="1533528" y="6531829"/>
                </a:cubicBezTo>
                <a:cubicBezTo>
                  <a:pt x="1533528" y="6519849"/>
                  <a:pt x="1542513" y="6509866"/>
                  <a:pt x="1554493" y="6509866"/>
                </a:cubicBezTo>
                <a:close/>
                <a:moveTo>
                  <a:pt x="7267623" y="6493894"/>
                </a:moveTo>
                <a:cubicBezTo>
                  <a:pt x="7270619" y="6493894"/>
                  <a:pt x="7273613" y="6496889"/>
                  <a:pt x="7273613" y="6500883"/>
                </a:cubicBezTo>
                <a:cubicBezTo>
                  <a:pt x="7273613" y="6504876"/>
                  <a:pt x="7270619" y="6507871"/>
                  <a:pt x="7267623" y="6507871"/>
                </a:cubicBezTo>
                <a:cubicBezTo>
                  <a:pt x="7264629" y="6507871"/>
                  <a:pt x="7261634" y="6504876"/>
                  <a:pt x="7261634" y="6500883"/>
                </a:cubicBezTo>
                <a:cubicBezTo>
                  <a:pt x="7261634" y="6496889"/>
                  <a:pt x="7264629" y="6493894"/>
                  <a:pt x="7267623" y="6493894"/>
                </a:cubicBezTo>
                <a:close/>
                <a:moveTo>
                  <a:pt x="7299570" y="6491897"/>
                </a:moveTo>
                <a:cubicBezTo>
                  <a:pt x="7302565" y="6491897"/>
                  <a:pt x="7303563" y="6493894"/>
                  <a:pt x="7303563" y="6495891"/>
                </a:cubicBezTo>
                <a:cubicBezTo>
                  <a:pt x="7303563" y="6497888"/>
                  <a:pt x="7301567" y="6499884"/>
                  <a:pt x="7299570" y="6499884"/>
                </a:cubicBezTo>
                <a:cubicBezTo>
                  <a:pt x="7297573" y="6499884"/>
                  <a:pt x="7295576" y="6497888"/>
                  <a:pt x="7295576" y="6495891"/>
                </a:cubicBezTo>
                <a:cubicBezTo>
                  <a:pt x="7295576" y="6493894"/>
                  <a:pt x="7297573" y="6491897"/>
                  <a:pt x="7299570" y="6491897"/>
                </a:cubicBezTo>
                <a:close/>
                <a:moveTo>
                  <a:pt x="851686" y="6483912"/>
                </a:moveTo>
                <a:cubicBezTo>
                  <a:pt x="857677" y="6483912"/>
                  <a:pt x="861669" y="6487906"/>
                  <a:pt x="861669" y="6493895"/>
                </a:cubicBezTo>
                <a:cubicBezTo>
                  <a:pt x="861669" y="6498887"/>
                  <a:pt x="856679" y="6503878"/>
                  <a:pt x="851686" y="6503878"/>
                </a:cubicBezTo>
                <a:cubicBezTo>
                  <a:pt x="846695" y="6503878"/>
                  <a:pt x="841703" y="6499885"/>
                  <a:pt x="841703" y="6493895"/>
                </a:cubicBezTo>
                <a:cubicBezTo>
                  <a:pt x="841703" y="6488904"/>
                  <a:pt x="845697" y="6483912"/>
                  <a:pt x="851686" y="6483912"/>
                </a:cubicBezTo>
                <a:close/>
                <a:moveTo>
                  <a:pt x="1946831" y="6445975"/>
                </a:moveTo>
                <a:cubicBezTo>
                  <a:pt x="1954813" y="6445975"/>
                  <a:pt x="1960803" y="6451964"/>
                  <a:pt x="1960803" y="6459951"/>
                </a:cubicBezTo>
                <a:cubicBezTo>
                  <a:pt x="1960803" y="6466939"/>
                  <a:pt x="1954813" y="6473927"/>
                  <a:pt x="1946831" y="6473927"/>
                </a:cubicBezTo>
                <a:cubicBezTo>
                  <a:pt x="1938844" y="6473927"/>
                  <a:pt x="1932856" y="6467938"/>
                  <a:pt x="1932856" y="6459951"/>
                </a:cubicBezTo>
                <a:cubicBezTo>
                  <a:pt x="1932856" y="6451964"/>
                  <a:pt x="1938844" y="6445975"/>
                  <a:pt x="1946831" y="6445975"/>
                </a:cubicBezTo>
                <a:close/>
                <a:moveTo>
                  <a:pt x="6564816" y="6432998"/>
                </a:moveTo>
                <a:cubicBezTo>
                  <a:pt x="6581788" y="6432998"/>
                  <a:pt x="6595764" y="6446974"/>
                  <a:pt x="6595764" y="6463945"/>
                </a:cubicBezTo>
                <a:cubicBezTo>
                  <a:pt x="6595764" y="6480917"/>
                  <a:pt x="6581788" y="6494893"/>
                  <a:pt x="6564816" y="6494893"/>
                </a:cubicBezTo>
                <a:cubicBezTo>
                  <a:pt x="6547846" y="6494893"/>
                  <a:pt x="6533869" y="6480917"/>
                  <a:pt x="6533869" y="6463945"/>
                </a:cubicBezTo>
                <a:cubicBezTo>
                  <a:pt x="6533869" y="6446974"/>
                  <a:pt x="6547846" y="6432998"/>
                  <a:pt x="6564816" y="6432998"/>
                </a:cubicBezTo>
                <a:close/>
                <a:moveTo>
                  <a:pt x="8484559" y="6422016"/>
                </a:moveTo>
                <a:cubicBezTo>
                  <a:pt x="8487554" y="6422016"/>
                  <a:pt x="8489550" y="6424013"/>
                  <a:pt x="8489550" y="6427008"/>
                </a:cubicBezTo>
                <a:cubicBezTo>
                  <a:pt x="8489550" y="6430003"/>
                  <a:pt x="8487554" y="6431999"/>
                  <a:pt x="8484559" y="6431999"/>
                </a:cubicBezTo>
                <a:cubicBezTo>
                  <a:pt x="8481563" y="6431999"/>
                  <a:pt x="8479567" y="6430003"/>
                  <a:pt x="8479567" y="6427008"/>
                </a:cubicBezTo>
                <a:cubicBezTo>
                  <a:pt x="8479567" y="6424013"/>
                  <a:pt x="8481563" y="6422016"/>
                  <a:pt x="8484559" y="6422016"/>
                </a:cubicBezTo>
                <a:close/>
                <a:moveTo>
                  <a:pt x="7608046" y="6407041"/>
                </a:moveTo>
                <a:cubicBezTo>
                  <a:pt x="7615034" y="6407041"/>
                  <a:pt x="7621024" y="6413031"/>
                  <a:pt x="7621024" y="6420019"/>
                </a:cubicBezTo>
                <a:cubicBezTo>
                  <a:pt x="7621024" y="6427007"/>
                  <a:pt x="7616032" y="6432997"/>
                  <a:pt x="7608046" y="6432997"/>
                </a:cubicBezTo>
                <a:cubicBezTo>
                  <a:pt x="7602055" y="6432997"/>
                  <a:pt x="7596066" y="6427007"/>
                  <a:pt x="7596066" y="6420019"/>
                </a:cubicBezTo>
                <a:cubicBezTo>
                  <a:pt x="7596066" y="6413031"/>
                  <a:pt x="7601058" y="6407041"/>
                  <a:pt x="7608046" y="6407041"/>
                </a:cubicBezTo>
                <a:close/>
                <a:moveTo>
                  <a:pt x="3093964" y="6405045"/>
                </a:moveTo>
                <a:cubicBezTo>
                  <a:pt x="3108940" y="6405045"/>
                  <a:pt x="3120920" y="6417025"/>
                  <a:pt x="3120920" y="6431999"/>
                </a:cubicBezTo>
                <a:cubicBezTo>
                  <a:pt x="3120920" y="6446974"/>
                  <a:pt x="3108940" y="6458954"/>
                  <a:pt x="3093964" y="6458954"/>
                </a:cubicBezTo>
                <a:cubicBezTo>
                  <a:pt x="3078991" y="6458954"/>
                  <a:pt x="3067010" y="6446974"/>
                  <a:pt x="3067010" y="6431999"/>
                </a:cubicBezTo>
                <a:cubicBezTo>
                  <a:pt x="3067010" y="6417025"/>
                  <a:pt x="3078991" y="6405045"/>
                  <a:pt x="3093964" y="6405045"/>
                </a:cubicBezTo>
                <a:close/>
                <a:moveTo>
                  <a:pt x="10863519" y="6377092"/>
                </a:moveTo>
                <a:cubicBezTo>
                  <a:pt x="10868511" y="6377092"/>
                  <a:pt x="10873502" y="6381086"/>
                  <a:pt x="10873502" y="6387075"/>
                </a:cubicBezTo>
                <a:cubicBezTo>
                  <a:pt x="10873502" y="6392067"/>
                  <a:pt x="10868511" y="6397058"/>
                  <a:pt x="10863519" y="6397058"/>
                </a:cubicBezTo>
                <a:cubicBezTo>
                  <a:pt x="10858528" y="6397058"/>
                  <a:pt x="10853536" y="6393065"/>
                  <a:pt x="10853536" y="6387075"/>
                </a:cubicBezTo>
                <a:cubicBezTo>
                  <a:pt x="10853536" y="6382084"/>
                  <a:pt x="10857530" y="6377092"/>
                  <a:pt x="10863519" y="6377092"/>
                </a:cubicBezTo>
                <a:close/>
                <a:moveTo>
                  <a:pt x="8224000" y="6366111"/>
                </a:moveTo>
                <a:cubicBezTo>
                  <a:pt x="8225997" y="6366111"/>
                  <a:pt x="8226994" y="6367109"/>
                  <a:pt x="8226994" y="6369106"/>
                </a:cubicBezTo>
                <a:cubicBezTo>
                  <a:pt x="8226994" y="6371103"/>
                  <a:pt x="8225997" y="6372100"/>
                  <a:pt x="8224000" y="6372100"/>
                </a:cubicBezTo>
                <a:cubicBezTo>
                  <a:pt x="8222003" y="6372100"/>
                  <a:pt x="8221005" y="6371103"/>
                  <a:pt x="8221005" y="6369106"/>
                </a:cubicBezTo>
                <a:cubicBezTo>
                  <a:pt x="8221005" y="6367109"/>
                  <a:pt x="8222003" y="6366111"/>
                  <a:pt x="8224000" y="6366111"/>
                </a:cubicBezTo>
                <a:close/>
                <a:moveTo>
                  <a:pt x="10000984" y="6362118"/>
                </a:moveTo>
                <a:cubicBezTo>
                  <a:pt x="10015959" y="6362118"/>
                  <a:pt x="10026940" y="6374099"/>
                  <a:pt x="10026940" y="6388074"/>
                </a:cubicBezTo>
                <a:cubicBezTo>
                  <a:pt x="10026940" y="6403049"/>
                  <a:pt x="10014961" y="6414030"/>
                  <a:pt x="10000984" y="6414030"/>
                </a:cubicBezTo>
                <a:cubicBezTo>
                  <a:pt x="9986009" y="6414030"/>
                  <a:pt x="9975028" y="6402051"/>
                  <a:pt x="9975028" y="6388074"/>
                </a:cubicBezTo>
                <a:cubicBezTo>
                  <a:pt x="9975028" y="6374099"/>
                  <a:pt x="9987008" y="6362118"/>
                  <a:pt x="10000984" y="6362118"/>
                </a:cubicBezTo>
                <a:close/>
                <a:moveTo>
                  <a:pt x="2404101" y="6331171"/>
                </a:moveTo>
                <a:cubicBezTo>
                  <a:pt x="2411086" y="6331171"/>
                  <a:pt x="2417081" y="6337160"/>
                  <a:pt x="2417081" y="6344149"/>
                </a:cubicBezTo>
                <a:cubicBezTo>
                  <a:pt x="2417081" y="6351137"/>
                  <a:pt x="2412087" y="6357127"/>
                  <a:pt x="2404101" y="6357127"/>
                </a:cubicBezTo>
                <a:cubicBezTo>
                  <a:pt x="2397116" y="6357127"/>
                  <a:pt x="2391122" y="6351137"/>
                  <a:pt x="2391122" y="6344149"/>
                </a:cubicBezTo>
                <a:cubicBezTo>
                  <a:pt x="2391122" y="6337160"/>
                  <a:pt x="2397116" y="6331171"/>
                  <a:pt x="2404101" y="6331171"/>
                </a:cubicBezTo>
                <a:close/>
                <a:moveTo>
                  <a:pt x="7329519" y="6329174"/>
                </a:moveTo>
                <a:cubicBezTo>
                  <a:pt x="7346491" y="6329174"/>
                  <a:pt x="7360466" y="6343151"/>
                  <a:pt x="7360466" y="6360121"/>
                </a:cubicBezTo>
                <a:cubicBezTo>
                  <a:pt x="7360466" y="6377093"/>
                  <a:pt x="7346491" y="6391069"/>
                  <a:pt x="7329519" y="6391069"/>
                </a:cubicBezTo>
                <a:cubicBezTo>
                  <a:pt x="7312548" y="6391069"/>
                  <a:pt x="7298571" y="6377093"/>
                  <a:pt x="7298571" y="6360121"/>
                </a:cubicBezTo>
                <a:cubicBezTo>
                  <a:pt x="7298571" y="6343151"/>
                  <a:pt x="7312548" y="6329174"/>
                  <a:pt x="7329519" y="6329174"/>
                </a:cubicBezTo>
                <a:close/>
                <a:moveTo>
                  <a:pt x="10028936" y="6315198"/>
                </a:moveTo>
                <a:cubicBezTo>
                  <a:pt x="10032930" y="6315198"/>
                  <a:pt x="10034927" y="6318194"/>
                  <a:pt x="10034927" y="6321188"/>
                </a:cubicBezTo>
                <a:cubicBezTo>
                  <a:pt x="10034927" y="6324183"/>
                  <a:pt x="10031931" y="6327178"/>
                  <a:pt x="10028936" y="6327178"/>
                </a:cubicBezTo>
                <a:cubicBezTo>
                  <a:pt x="10025942" y="6327178"/>
                  <a:pt x="10022947" y="6324183"/>
                  <a:pt x="10022947" y="6321188"/>
                </a:cubicBezTo>
                <a:cubicBezTo>
                  <a:pt x="10022947" y="6318194"/>
                  <a:pt x="10025942" y="6315198"/>
                  <a:pt x="10028936" y="6315198"/>
                </a:cubicBezTo>
                <a:close/>
                <a:moveTo>
                  <a:pt x="7369452" y="6308209"/>
                </a:moveTo>
                <a:cubicBezTo>
                  <a:pt x="7376439" y="6308209"/>
                  <a:pt x="7381431" y="6313201"/>
                  <a:pt x="7381431" y="6320189"/>
                </a:cubicBezTo>
                <a:cubicBezTo>
                  <a:pt x="7381431" y="6327177"/>
                  <a:pt x="7376439" y="6332168"/>
                  <a:pt x="7369452" y="6332168"/>
                </a:cubicBezTo>
                <a:cubicBezTo>
                  <a:pt x="7362463" y="6332168"/>
                  <a:pt x="7357471" y="6327177"/>
                  <a:pt x="7357471" y="6320189"/>
                </a:cubicBezTo>
                <a:cubicBezTo>
                  <a:pt x="7357471" y="6313201"/>
                  <a:pt x="7362463" y="6308209"/>
                  <a:pt x="7369452" y="6308209"/>
                </a:cubicBezTo>
                <a:close/>
                <a:moveTo>
                  <a:pt x="2172375" y="6301221"/>
                </a:moveTo>
                <a:cubicBezTo>
                  <a:pt x="2175370" y="6301221"/>
                  <a:pt x="2177366" y="6304216"/>
                  <a:pt x="2177366" y="6306213"/>
                </a:cubicBezTo>
                <a:cubicBezTo>
                  <a:pt x="2177366" y="6309208"/>
                  <a:pt x="2175370" y="6311204"/>
                  <a:pt x="2172375" y="6311204"/>
                </a:cubicBezTo>
                <a:cubicBezTo>
                  <a:pt x="2169380" y="6311204"/>
                  <a:pt x="2167383" y="6309208"/>
                  <a:pt x="2167383" y="6306213"/>
                </a:cubicBezTo>
                <a:cubicBezTo>
                  <a:pt x="2167383" y="6303218"/>
                  <a:pt x="2169380" y="6301221"/>
                  <a:pt x="2172375" y="6301221"/>
                </a:cubicBezTo>
                <a:close/>
                <a:moveTo>
                  <a:pt x="9032628" y="6300224"/>
                </a:moveTo>
                <a:cubicBezTo>
                  <a:pt x="9051596" y="6300224"/>
                  <a:pt x="9068568" y="6316197"/>
                  <a:pt x="9068568" y="6336164"/>
                </a:cubicBezTo>
                <a:cubicBezTo>
                  <a:pt x="9068568" y="6356130"/>
                  <a:pt x="9052594" y="6372103"/>
                  <a:pt x="9032628" y="6372103"/>
                </a:cubicBezTo>
                <a:cubicBezTo>
                  <a:pt x="9012662" y="6372103"/>
                  <a:pt x="8996689" y="6356130"/>
                  <a:pt x="8996689" y="6336164"/>
                </a:cubicBezTo>
                <a:cubicBezTo>
                  <a:pt x="8996689" y="6316197"/>
                  <a:pt x="9012662" y="6300224"/>
                  <a:pt x="9032628" y="6300224"/>
                </a:cubicBezTo>
                <a:close/>
                <a:moveTo>
                  <a:pt x="8518500" y="6292236"/>
                </a:moveTo>
                <a:cubicBezTo>
                  <a:pt x="8522494" y="6292236"/>
                  <a:pt x="8526487" y="6296230"/>
                  <a:pt x="8526487" y="6300223"/>
                </a:cubicBezTo>
                <a:cubicBezTo>
                  <a:pt x="8526487" y="6304216"/>
                  <a:pt x="8522494" y="6308209"/>
                  <a:pt x="8518500" y="6308209"/>
                </a:cubicBezTo>
                <a:cubicBezTo>
                  <a:pt x="8514508" y="6308209"/>
                  <a:pt x="8510514" y="6304216"/>
                  <a:pt x="8510514" y="6300223"/>
                </a:cubicBezTo>
                <a:cubicBezTo>
                  <a:pt x="8510514" y="6296230"/>
                  <a:pt x="8514508" y="6292236"/>
                  <a:pt x="8518500" y="6292236"/>
                </a:cubicBezTo>
                <a:close/>
                <a:moveTo>
                  <a:pt x="5762194" y="6292236"/>
                </a:moveTo>
                <a:cubicBezTo>
                  <a:pt x="5771180" y="6292236"/>
                  <a:pt x="5779164" y="6299224"/>
                  <a:pt x="5779164" y="6309207"/>
                </a:cubicBezTo>
                <a:cubicBezTo>
                  <a:pt x="5779164" y="6319190"/>
                  <a:pt x="5772178" y="6326178"/>
                  <a:pt x="5762194" y="6326178"/>
                </a:cubicBezTo>
                <a:cubicBezTo>
                  <a:pt x="5753212" y="6326178"/>
                  <a:pt x="5745228" y="6319190"/>
                  <a:pt x="5745228" y="6309207"/>
                </a:cubicBezTo>
                <a:cubicBezTo>
                  <a:pt x="5745228" y="6300223"/>
                  <a:pt x="5752214" y="6292236"/>
                  <a:pt x="5762194" y="6292236"/>
                </a:cubicBezTo>
                <a:close/>
                <a:moveTo>
                  <a:pt x="11526394" y="6287244"/>
                </a:moveTo>
                <a:cubicBezTo>
                  <a:pt x="11537377" y="6287244"/>
                  <a:pt x="11545363" y="6296229"/>
                  <a:pt x="11545363" y="6306212"/>
                </a:cubicBezTo>
                <a:cubicBezTo>
                  <a:pt x="11545363" y="6316196"/>
                  <a:pt x="11537377" y="6325179"/>
                  <a:pt x="11526394" y="6325179"/>
                </a:cubicBezTo>
                <a:cubicBezTo>
                  <a:pt x="11515413" y="6325179"/>
                  <a:pt x="11507427" y="6316196"/>
                  <a:pt x="11507427" y="6306212"/>
                </a:cubicBezTo>
                <a:cubicBezTo>
                  <a:pt x="11507427" y="6295231"/>
                  <a:pt x="11516412" y="6287244"/>
                  <a:pt x="11526394" y="6287244"/>
                </a:cubicBezTo>
                <a:close/>
                <a:moveTo>
                  <a:pt x="8541461" y="6284250"/>
                </a:moveTo>
                <a:cubicBezTo>
                  <a:pt x="8547451" y="6284250"/>
                  <a:pt x="8552443" y="6289242"/>
                  <a:pt x="8552443" y="6295231"/>
                </a:cubicBezTo>
                <a:cubicBezTo>
                  <a:pt x="8552443" y="6301221"/>
                  <a:pt x="8547451" y="6306213"/>
                  <a:pt x="8541461" y="6306213"/>
                </a:cubicBezTo>
                <a:cubicBezTo>
                  <a:pt x="8535472" y="6306213"/>
                  <a:pt x="8530480" y="6301221"/>
                  <a:pt x="8530480" y="6295231"/>
                </a:cubicBezTo>
                <a:cubicBezTo>
                  <a:pt x="8530480" y="6289242"/>
                  <a:pt x="8535472" y="6284250"/>
                  <a:pt x="8541461" y="6284250"/>
                </a:cubicBezTo>
                <a:close/>
                <a:moveTo>
                  <a:pt x="2260329" y="6266280"/>
                </a:moveTo>
                <a:cubicBezTo>
                  <a:pt x="2266321" y="6266280"/>
                  <a:pt x="2271312" y="6271272"/>
                  <a:pt x="2271312" y="6277261"/>
                </a:cubicBezTo>
                <a:cubicBezTo>
                  <a:pt x="2271312" y="6283251"/>
                  <a:pt x="2266321" y="6288243"/>
                  <a:pt x="2260329" y="6288243"/>
                </a:cubicBezTo>
                <a:cubicBezTo>
                  <a:pt x="2254341" y="6288243"/>
                  <a:pt x="2249348" y="6283251"/>
                  <a:pt x="2249348" y="6277261"/>
                </a:cubicBezTo>
                <a:cubicBezTo>
                  <a:pt x="2249348" y="6271272"/>
                  <a:pt x="2254341" y="6266280"/>
                  <a:pt x="2260329" y="6266280"/>
                </a:cubicBezTo>
                <a:close/>
                <a:moveTo>
                  <a:pt x="8251953" y="6263286"/>
                </a:moveTo>
                <a:cubicBezTo>
                  <a:pt x="8259940" y="6263286"/>
                  <a:pt x="8265929" y="6269275"/>
                  <a:pt x="8265929" y="6277262"/>
                </a:cubicBezTo>
                <a:cubicBezTo>
                  <a:pt x="8265929" y="6284250"/>
                  <a:pt x="8259940" y="6291238"/>
                  <a:pt x="8251953" y="6291238"/>
                </a:cubicBezTo>
                <a:cubicBezTo>
                  <a:pt x="8243966" y="6291238"/>
                  <a:pt x="8237977" y="6285248"/>
                  <a:pt x="8237977" y="6277262"/>
                </a:cubicBezTo>
                <a:cubicBezTo>
                  <a:pt x="8237977" y="6269275"/>
                  <a:pt x="8243966" y="6263286"/>
                  <a:pt x="8251953" y="6263286"/>
                </a:cubicBezTo>
                <a:close/>
                <a:moveTo>
                  <a:pt x="11825885" y="6258294"/>
                </a:moveTo>
                <a:cubicBezTo>
                  <a:pt x="11839862" y="6258294"/>
                  <a:pt x="11850843" y="6269275"/>
                  <a:pt x="11850843" y="6283252"/>
                </a:cubicBezTo>
                <a:cubicBezTo>
                  <a:pt x="11850843" y="6297227"/>
                  <a:pt x="11839862" y="6308209"/>
                  <a:pt x="11825885" y="6308209"/>
                </a:cubicBezTo>
                <a:cubicBezTo>
                  <a:pt x="11811909" y="6308209"/>
                  <a:pt x="11800928" y="6297227"/>
                  <a:pt x="11800928" y="6283252"/>
                </a:cubicBezTo>
                <a:cubicBezTo>
                  <a:pt x="11800928" y="6269275"/>
                  <a:pt x="11811909" y="6258294"/>
                  <a:pt x="11825885" y="6258294"/>
                </a:cubicBezTo>
                <a:close/>
                <a:moveTo>
                  <a:pt x="4374562" y="6237330"/>
                </a:moveTo>
                <a:cubicBezTo>
                  <a:pt x="4376555" y="6236332"/>
                  <a:pt x="4379554" y="6239327"/>
                  <a:pt x="4379554" y="6242321"/>
                </a:cubicBezTo>
                <a:cubicBezTo>
                  <a:pt x="4379554" y="6245316"/>
                  <a:pt x="4377556" y="6247313"/>
                  <a:pt x="4374562" y="6247313"/>
                </a:cubicBezTo>
                <a:cubicBezTo>
                  <a:pt x="4371567" y="6247313"/>
                  <a:pt x="4369569" y="6245316"/>
                  <a:pt x="4369569" y="6242321"/>
                </a:cubicBezTo>
                <a:cubicBezTo>
                  <a:pt x="4369569" y="6239327"/>
                  <a:pt x="4371567" y="6237330"/>
                  <a:pt x="4374562" y="6237330"/>
                </a:cubicBezTo>
                <a:close/>
                <a:moveTo>
                  <a:pt x="8503526" y="6235333"/>
                </a:moveTo>
                <a:cubicBezTo>
                  <a:pt x="8512511" y="6235333"/>
                  <a:pt x="8519499" y="6242322"/>
                  <a:pt x="8519499" y="6251306"/>
                </a:cubicBezTo>
                <a:cubicBezTo>
                  <a:pt x="8519499" y="6260291"/>
                  <a:pt x="8512511" y="6267279"/>
                  <a:pt x="8503526" y="6267279"/>
                </a:cubicBezTo>
                <a:cubicBezTo>
                  <a:pt x="8495539" y="6267279"/>
                  <a:pt x="8488551" y="6260291"/>
                  <a:pt x="8488551" y="6251306"/>
                </a:cubicBezTo>
                <a:cubicBezTo>
                  <a:pt x="8488551" y="6242322"/>
                  <a:pt x="8494541" y="6235333"/>
                  <a:pt x="8503526" y="6235333"/>
                </a:cubicBezTo>
                <a:close/>
                <a:moveTo>
                  <a:pt x="1517553" y="6229343"/>
                </a:moveTo>
                <a:cubicBezTo>
                  <a:pt x="1519551" y="6229343"/>
                  <a:pt x="1521548" y="6231340"/>
                  <a:pt x="1521548" y="6233337"/>
                </a:cubicBezTo>
                <a:cubicBezTo>
                  <a:pt x="1521548" y="6235333"/>
                  <a:pt x="1520549" y="6237330"/>
                  <a:pt x="1517553" y="6237330"/>
                </a:cubicBezTo>
                <a:cubicBezTo>
                  <a:pt x="1515556" y="6237330"/>
                  <a:pt x="1513561" y="6235333"/>
                  <a:pt x="1513561" y="6233337"/>
                </a:cubicBezTo>
                <a:cubicBezTo>
                  <a:pt x="1513561" y="6231340"/>
                  <a:pt x="1515556" y="6229343"/>
                  <a:pt x="1517553" y="6229343"/>
                </a:cubicBezTo>
                <a:close/>
                <a:moveTo>
                  <a:pt x="1427587" y="6228345"/>
                </a:moveTo>
                <a:cubicBezTo>
                  <a:pt x="1441564" y="6228345"/>
                  <a:pt x="1453543" y="6240325"/>
                  <a:pt x="1453543" y="6254301"/>
                </a:cubicBezTo>
                <a:cubicBezTo>
                  <a:pt x="1453543" y="6268278"/>
                  <a:pt x="1442562" y="6280257"/>
                  <a:pt x="1427587" y="6280257"/>
                </a:cubicBezTo>
                <a:cubicBezTo>
                  <a:pt x="1413612" y="6280257"/>
                  <a:pt x="1401632" y="6268278"/>
                  <a:pt x="1401632" y="6254301"/>
                </a:cubicBezTo>
                <a:cubicBezTo>
                  <a:pt x="1401632" y="6240325"/>
                  <a:pt x="1413612" y="6228345"/>
                  <a:pt x="1427587" y="6228345"/>
                </a:cubicBezTo>
                <a:close/>
                <a:moveTo>
                  <a:pt x="3119919" y="6216365"/>
                </a:moveTo>
                <a:cubicBezTo>
                  <a:pt x="3123911" y="6216365"/>
                  <a:pt x="3125908" y="6219360"/>
                  <a:pt x="3125908" y="6222354"/>
                </a:cubicBezTo>
                <a:cubicBezTo>
                  <a:pt x="3125908" y="6225350"/>
                  <a:pt x="3123911" y="6227346"/>
                  <a:pt x="3119919" y="6228345"/>
                </a:cubicBezTo>
                <a:cubicBezTo>
                  <a:pt x="3115925" y="6228345"/>
                  <a:pt x="3113929" y="6225350"/>
                  <a:pt x="3113929" y="6222354"/>
                </a:cubicBezTo>
                <a:cubicBezTo>
                  <a:pt x="3113929" y="6219360"/>
                  <a:pt x="3116924" y="6216365"/>
                  <a:pt x="3119919" y="6216365"/>
                </a:cubicBezTo>
                <a:close/>
                <a:moveTo>
                  <a:pt x="7463293" y="6191408"/>
                </a:moveTo>
                <a:cubicBezTo>
                  <a:pt x="7476271" y="6191408"/>
                  <a:pt x="7486254" y="6201391"/>
                  <a:pt x="7486254" y="6214370"/>
                </a:cubicBezTo>
                <a:cubicBezTo>
                  <a:pt x="7486254" y="6227347"/>
                  <a:pt x="7476271" y="6237330"/>
                  <a:pt x="7463293" y="6237330"/>
                </a:cubicBezTo>
                <a:cubicBezTo>
                  <a:pt x="7450314" y="6237330"/>
                  <a:pt x="7440331" y="6227347"/>
                  <a:pt x="7440331" y="6214370"/>
                </a:cubicBezTo>
                <a:cubicBezTo>
                  <a:pt x="7440331" y="6201391"/>
                  <a:pt x="7450314" y="6191408"/>
                  <a:pt x="7463293" y="6191408"/>
                </a:cubicBezTo>
                <a:close/>
                <a:moveTo>
                  <a:pt x="10595975" y="6190409"/>
                </a:moveTo>
                <a:cubicBezTo>
                  <a:pt x="10606956" y="6190409"/>
                  <a:pt x="10615942" y="6199394"/>
                  <a:pt x="10615942" y="6210375"/>
                </a:cubicBezTo>
                <a:cubicBezTo>
                  <a:pt x="10615942" y="6221357"/>
                  <a:pt x="10606956" y="6230342"/>
                  <a:pt x="10595975" y="6230342"/>
                </a:cubicBezTo>
                <a:cubicBezTo>
                  <a:pt x="10584994" y="6230342"/>
                  <a:pt x="10576009" y="6221357"/>
                  <a:pt x="10576009" y="6210375"/>
                </a:cubicBezTo>
                <a:cubicBezTo>
                  <a:pt x="10576009" y="6199394"/>
                  <a:pt x="10584994" y="6190409"/>
                  <a:pt x="10595975" y="6190409"/>
                </a:cubicBezTo>
                <a:close/>
                <a:moveTo>
                  <a:pt x="5997785" y="6189411"/>
                </a:moveTo>
                <a:cubicBezTo>
                  <a:pt x="6013753" y="6189411"/>
                  <a:pt x="6025732" y="6202389"/>
                  <a:pt x="6025732" y="6217364"/>
                </a:cubicBezTo>
                <a:cubicBezTo>
                  <a:pt x="6025732" y="6232339"/>
                  <a:pt x="6012755" y="6245316"/>
                  <a:pt x="5997785" y="6245316"/>
                </a:cubicBezTo>
                <a:cubicBezTo>
                  <a:pt x="5981812" y="6245316"/>
                  <a:pt x="5969830" y="6232339"/>
                  <a:pt x="5969830" y="6217364"/>
                </a:cubicBezTo>
                <a:cubicBezTo>
                  <a:pt x="5969830" y="6201392"/>
                  <a:pt x="5982811" y="6189411"/>
                  <a:pt x="5997785" y="6189411"/>
                </a:cubicBezTo>
                <a:close/>
                <a:moveTo>
                  <a:pt x="1042216" y="6183421"/>
                </a:moveTo>
                <a:cubicBezTo>
                  <a:pt x="1048206" y="6183421"/>
                  <a:pt x="1053198" y="6188413"/>
                  <a:pt x="1053198" y="6194402"/>
                </a:cubicBezTo>
                <a:cubicBezTo>
                  <a:pt x="1053198" y="6200391"/>
                  <a:pt x="1048206" y="6205383"/>
                  <a:pt x="1042216" y="6205383"/>
                </a:cubicBezTo>
                <a:cubicBezTo>
                  <a:pt x="1036227" y="6205383"/>
                  <a:pt x="1031235" y="6200391"/>
                  <a:pt x="1031235" y="6194402"/>
                </a:cubicBezTo>
                <a:cubicBezTo>
                  <a:pt x="1031235" y="6188413"/>
                  <a:pt x="1036227" y="6183421"/>
                  <a:pt x="1042216" y="6183421"/>
                </a:cubicBezTo>
                <a:close/>
                <a:moveTo>
                  <a:pt x="3374321" y="6172440"/>
                </a:moveTo>
                <a:cubicBezTo>
                  <a:pt x="3379313" y="6173438"/>
                  <a:pt x="3383305" y="6177432"/>
                  <a:pt x="3383305" y="6181425"/>
                </a:cubicBezTo>
                <a:cubicBezTo>
                  <a:pt x="3383305" y="6186417"/>
                  <a:pt x="3379313" y="6190409"/>
                  <a:pt x="3374321" y="6190409"/>
                </a:cubicBezTo>
                <a:cubicBezTo>
                  <a:pt x="3369332" y="6190409"/>
                  <a:pt x="3365339" y="6186417"/>
                  <a:pt x="3365339" y="6181425"/>
                </a:cubicBezTo>
                <a:cubicBezTo>
                  <a:pt x="3365339" y="6176434"/>
                  <a:pt x="3369332" y="6172440"/>
                  <a:pt x="3374321" y="6172440"/>
                </a:cubicBezTo>
                <a:close/>
                <a:moveTo>
                  <a:pt x="10565027" y="6130511"/>
                </a:moveTo>
                <a:cubicBezTo>
                  <a:pt x="10574011" y="6130511"/>
                  <a:pt x="10581997" y="6138498"/>
                  <a:pt x="10581997" y="6147482"/>
                </a:cubicBezTo>
                <a:cubicBezTo>
                  <a:pt x="10581997" y="6156467"/>
                  <a:pt x="10574011" y="6164453"/>
                  <a:pt x="10565027" y="6164453"/>
                </a:cubicBezTo>
                <a:cubicBezTo>
                  <a:pt x="10556041" y="6164453"/>
                  <a:pt x="10548055" y="6156467"/>
                  <a:pt x="10548055" y="6147482"/>
                </a:cubicBezTo>
                <a:cubicBezTo>
                  <a:pt x="10548055" y="6138498"/>
                  <a:pt x="10556041" y="6130511"/>
                  <a:pt x="10565027" y="6130511"/>
                </a:cubicBezTo>
                <a:close/>
                <a:moveTo>
                  <a:pt x="2853148" y="6124522"/>
                </a:moveTo>
                <a:cubicBezTo>
                  <a:pt x="2857141" y="6124522"/>
                  <a:pt x="2860137" y="6127517"/>
                  <a:pt x="2860137" y="6131511"/>
                </a:cubicBezTo>
                <a:cubicBezTo>
                  <a:pt x="2860137" y="6135504"/>
                  <a:pt x="2857141" y="6138499"/>
                  <a:pt x="2853148" y="6138499"/>
                </a:cubicBezTo>
                <a:cubicBezTo>
                  <a:pt x="2849154" y="6138499"/>
                  <a:pt x="2846159" y="6135504"/>
                  <a:pt x="2846159" y="6131511"/>
                </a:cubicBezTo>
                <a:cubicBezTo>
                  <a:pt x="2846159" y="6127517"/>
                  <a:pt x="2849154" y="6124522"/>
                  <a:pt x="2853148" y="6124522"/>
                </a:cubicBezTo>
                <a:close/>
                <a:moveTo>
                  <a:pt x="5585496" y="6122524"/>
                </a:moveTo>
                <a:cubicBezTo>
                  <a:pt x="5588491" y="6122524"/>
                  <a:pt x="5592483" y="6125519"/>
                  <a:pt x="5592483" y="6129513"/>
                </a:cubicBezTo>
                <a:cubicBezTo>
                  <a:pt x="5592483" y="6133507"/>
                  <a:pt x="5589489" y="6136501"/>
                  <a:pt x="5585496" y="6136501"/>
                </a:cubicBezTo>
                <a:cubicBezTo>
                  <a:pt x="5581503" y="6136501"/>
                  <a:pt x="5578509" y="6133507"/>
                  <a:pt x="5578509" y="6129513"/>
                </a:cubicBezTo>
                <a:cubicBezTo>
                  <a:pt x="5578509" y="6125519"/>
                  <a:pt x="5581503" y="6122524"/>
                  <a:pt x="5585496" y="6122524"/>
                </a:cubicBezTo>
                <a:close/>
                <a:moveTo>
                  <a:pt x="9833269" y="6120527"/>
                </a:moveTo>
                <a:cubicBezTo>
                  <a:pt x="9836264" y="6120527"/>
                  <a:pt x="9838260" y="6122524"/>
                  <a:pt x="9838260" y="6125519"/>
                </a:cubicBezTo>
                <a:cubicBezTo>
                  <a:pt x="9838260" y="6128514"/>
                  <a:pt x="9836264" y="6130510"/>
                  <a:pt x="9833269" y="6130510"/>
                </a:cubicBezTo>
                <a:cubicBezTo>
                  <a:pt x="9830273" y="6130510"/>
                  <a:pt x="9828277" y="6128514"/>
                  <a:pt x="9828277" y="6125519"/>
                </a:cubicBezTo>
                <a:cubicBezTo>
                  <a:pt x="9828277" y="6122524"/>
                  <a:pt x="9830273" y="6120527"/>
                  <a:pt x="9833269" y="6120527"/>
                </a:cubicBezTo>
                <a:close/>
                <a:moveTo>
                  <a:pt x="1382637" y="6120527"/>
                </a:moveTo>
                <a:cubicBezTo>
                  <a:pt x="1386630" y="6121525"/>
                  <a:pt x="1388627" y="6123523"/>
                  <a:pt x="1388627" y="6126517"/>
                </a:cubicBezTo>
                <a:cubicBezTo>
                  <a:pt x="1388627" y="6129512"/>
                  <a:pt x="1385632" y="6132507"/>
                  <a:pt x="1382637" y="6132507"/>
                </a:cubicBezTo>
                <a:cubicBezTo>
                  <a:pt x="1379642" y="6132507"/>
                  <a:pt x="1376647" y="6129512"/>
                  <a:pt x="1376647" y="6126517"/>
                </a:cubicBezTo>
                <a:cubicBezTo>
                  <a:pt x="1376647" y="6123523"/>
                  <a:pt x="1379642" y="6120527"/>
                  <a:pt x="1382637" y="6120527"/>
                </a:cubicBezTo>
                <a:close/>
                <a:moveTo>
                  <a:pt x="5225143" y="6105553"/>
                </a:moveTo>
                <a:cubicBezTo>
                  <a:pt x="5235120" y="6105553"/>
                  <a:pt x="5243103" y="6113540"/>
                  <a:pt x="5243103" y="6123524"/>
                </a:cubicBezTo>
                <a:cubicBezTo>
                  <a:pt x="5243103" y="6133507"/>
                  <a:pt x="5235120" y="6141493"/>
                  <a:pt x="5225143" y="6141493"/>
                </a:cubicBezTo>
                <a:cubicBezTo>
                  <a:pt x="5215162" y="6141493"/>
                  <a:pt x="5207177" y="6133507"/>
                  <a:pt x="5207177" y="6123524"/>
                </a:cubicBezTo>
                <a:cubicBezTo>
                  <a:pt x="5207177" y="6113540"/>
                  <a:pt x="5215162" y="6105553"/>
                  <a:pt x="5225143" y="6105553"/>
                </a:cubicBezTo>
                <a:close/>
                <a:moveTo>
                  <a:pt x="4641129" y="6088583"/>
                </a:moveTo>
                <a:cubicBezTo>
                  <a:pt x="4650116" y="6088583"/>
                  <a:pt x="4657103" y="6095571"/>
                  <a:pt x="4657103" y="6104556"/>
                </a:cubicBezTo>
                <a:cubicBezTo>
                  <a:pt x="4657103" y="6113541"/>
                  <a:pt x="4650116" y="6120528"/>
                  <a:pt x="4641129" y="6120528"/>
                </a:cubicBezTo>
                <a:cubicBezTo>
                  <a:pt x="4632140" y="6120528"/>
                  <a:pt x="4625154" y="6113541"/>
                  <a:pt x="4625154" y="6104556"/>
                </a:cubicBezTo>
                <a:cubicBezTo>
                  <a:pt x="4625154" y="6095571"/>
                  <a:pt x="4632140" y="6088583"/>
                  <a:pt x="4641129" y="6088583"/>
                </a:cubicBezTo>
                <a:close/>
                <a:moveTo>
                  <a:pt x="8813998" y="6073608"/>
                </a:moveTo>
                <a:cubicBezTo>
                  <a:pt x="8817992" y="6073608"/>
                  <a:pt x="8821985" y="6076603"/>
                  <a:pt x="8821985" y="6081595"/>
                </a:cubicBezTo>
                <a:cubicBezTo>
                  <a:pt x="8821985" y="6086586"/>
                  <a:pt x="8818990" y="6090578"/>
                  <a:pt x="8813998" y="6089581"/>
                </a:cubicBezTo>
                <a:cubicBezTo>
                  <a:pt x="8810006" y="6089581"/>
                  <a:pt x="8806012" y="6086586"/>
                  <a:pt x="8806012" y="6081595"/>
                </a:cubicBezTo>
                <a:cubicBezTo>
                  <a:pt x="8806012" y="6077601"/>
                  <a:pt x="8809008" y="6073608"/>
                  <a:pt x="8813998" y="6073608"/>
                </a:cubicBezTo>
                <a:close/>
                <a:moveTo>
                  <a:pt x="10736735" y="6067617"/>
                </a:moveTo>
                <a:cubicBezTo>
                  <a:pt x="10742725" y="6067617"/>
                  <a:pt x="10748715" y="6072609"/>
                  <a:pt x="10748715" y="6079598"/>
                </a:cubicBezTo>
                <a:cubicBezTo>
                  <a:pt x="10748715" y="6086585"/>
                  <a:pt x="10742725" y="6091577"/>
                  <a:pt x="10736735" y="6091577"/>
                </a:cubicBezTo>
                <a:cubicBezTo>
                  <a:pt x="10729748" y="6091577"/>
                  <a:pt x="10724756" y="6085587"/>
                  <a:pt x="10724756" y="6079598"/>
                </a:cubicBezTo>
                <a:cubicBezTo>
                  <a:pt x="10724756" y="6072609"/>
                  <a:pt x="10730745" y="6067617"/>
                  <a:pt x="10736735" y="6067617"/>
                </a:cubicBezTo>
                <a:close/>
                <a:moveTo>
                  <a:pt x="6343193" y="6062626"/>
                </a:moveTo>
                <a:cubicBezTo>
                  <a:pt x="6346188" y="6062626"/>
                  <a:pt x="6348184" y="6064623"/>
                  <a:pt x="6348184" y="6067618"/>
                </a:cubicBezTo>
                <a:cubicBezTo>
                  <a:pt x="6348184" y="6070613"/>
                  <a:pt x="6345189" y="6072609"/>
                  <a:pt x="6343193" y="6072609"/>
                </a:cubicBezTo>
                <a:cubicBezTo>
                  <a:pt x="6340198" y="6072609"/>
                  <a:pt x="6338201" y="6070613"/>
                  <a:pt x="6338201" y="6067618"/>
                </a:cubicBezTo>
                <a:cubicBezTo>
                  <a:pt x="6338201" y="6064623"/>
                  <a:pt x="6340198" y="6062626"/>
                  <a:pt x="6343193" y="6062626"/>
                </a:cubicBezTo>
                <a:close/>
                <a:moveTo>
                  <a:pt x="3860583" y="6061628"/>
                </a:moveTo>
                <a:cubicBezTo>
                  <a:pt x="3865575" y="6061628"/>
                  <a:pt x="3869568" y="6065621"/>
                  <a:pt x="3869568" y="6070613"/>
                </a:cubicBezTo>
                <a:cubicBezTo>
                  <a:pt x="3869568" y="6075604"/>
                  <a:pt x="3865575" y="6079597"/>
                  <a:pt x="3860583" y="6079597"/>
                </a:cubicBezTo>
                <a:cubicBezTo>
                  <a:pt x="3855592" y="6079597"/>
                  <a:pt x="3851599" y="6075604"/>
                  <a:pt x="3851599" y="6070613"/>
                </a:cubicBezTo>
                <a:cubicBezTo>
                  <a:pt x="3851599" y="6065621"/>
                  <a:pt x="3855592" y="6061628"/>
                  <a:pt x="3860583" y="6061628"/>
                </a:cubicBezTo>
                <a:close/>
                <a:moveTo>
                  <a:pt x="527120" y="6059631"/>
                </a:moveTo>
                <a:cubicBezTo>
                  <a:pt x="534108" y="6059631"/>
                  <a:pt x="539100" y="6064623"/>
                  <a:pt x="539100" y="6071612"/>
                </a:cubicBezTo>
                <a:cubicBezTo>
                  <a:pt x="539100" y="6078599"/>
                  <a:pt x="534108" y="6083591"/>
                  <a:pt x="527120" y="6083591"/>
                </a:cubicBezTo>
                <a:cubicBezTo>
                  <a:pt x="520132" y="6083591"/>
                  <a:pt x="515141" y="6078599"/>
                  <a:pt x="515141" y="6071612"/>
                </a:cubicBezTo>
                <a:cubicBezTo>
                  <a:pt x="515141" y="6064623"/>
                  <a:pt x="520132" y="6059631"/>
                  <a:pt x="527120" y="6059631"/>
                </a:cubicBezTo>
                <a:close/>
                <a:moveTo>
                  <a:pt x="6693597" y="6054639"/>
                </a:moveTo>
                <a:cubicBezTo>
                  <a:pt x="6697591" y="6054639"/>
                  <a:pt x="6699587" y="6057634"/>
                  <a:pt x="6699587" y="6060628"/>
                </a:cubicBezTo>
                <a:cubicBezTo>
                  <a:pt x="6699587" y="6063624"/>
                  <a:pt x="6696593" y="6066619"/>
                  <a:pt x="6693597" y="6066619"/>
                </a:cubicBezTo>
                <a:cubicBezTo>
                  <a:pt x="6690603" y="6066619"/>
                  <a:pt x="6687608" y="6063624"/>
                  <a:pt x="6687608" y="6060628"/>
                </a:cubicBezTo>
                <a:cubicBezTo>
                  <a:pt x="6687608" y="6057634"/>
                  <a:pt x="6690603" y="6054639"/>
                  <a:pt x="6693597" y="6054639"/>
                </a:cubicBezTo>
                <a:close/>
                <a:moveTo>
                  <a:pt x="5070380" y="6052643"/>
                </a:moveTo>
                <a:cubicBezTo>
                  <a:pt x="5084346" y="6052643"/>
                  <a:pt x="5096330" y="6064624"/>
                  <a:pt x="5096330" y="6078599"/>
                </a:cubicBezTo>
                <a:cubicBezTo>
                  <a:pt x="5096330" y="6093574"/>
                  <a:pt x="5085337" y="6104555"/>
                  <a:pt x="5070380" y="6104555"/>
                </a:cubicBezTo>
                <a:cubicBezTo>
                  <a:pt x="5056424" y="6104555"/>
                  <a:pt x="5044454" y="6092576"/>
                  <a:pt x="5044454" y="6078599"/>
                </a:cubicBezTo>
                <a:cubicBezTo>
                  <a:pt x="5044454" y="6064624"/>
                  <a:pt x="5056424" y="6052643"/>
                  <a:pt x="5070380" y="6052643"/>
                </a:cubicBezTo>
                <a:close/>
                <a:moveTo>
                  <a:pt x="3832517" y="6051645"/>
                </a:moveTo>
                <a:cubicBezTo>
                  <a:pt x="3834515" y="6051645"/>
                  <a:pt x="3836511" y="6053642"/>
                  <a:pt x="3836511" y="6055638"/>
                </a:cubicBezTo>
                <a:cubicBezTo>
                  <a:pt x="3836511" y="6057635"/>
                  <a:pt x="3834515" y="6059632"/>
                  <a:pt x="3832517" y="6059632"/>
                </a:cubicBezTo>
                <a:cubicBezTo>
                  <a:pt x="3830520" y="6059632"/>
                  <a:pt x="3828524" y="6057635"/>
                  <a:pt x="3828524" y="6055638"/>
                </a:cubicBezTo>
                <a:cubicBezTo>
                  <a:pt x="3828524" y="6053642"/>
                  <a:pt x="3830520" y="6051645"/>
                  <a:pt x="3832517" y="6051645"/>
                </a:cubicBezTo>
                <a:close/>
                <a:moveTo>
                  <a:pt x="10550054" y="6050646"/>
                </a:moveTo>
                <a:cubicBezTo>
                  <a:pt x="10552050" y="6050646"/>
                  <a:pt x="10554046" y="6052643"/>
                  <a:pt x="10554046" y="6054640"/>
                </a:cubicBezTo>
                <a:cubicBezTo>
                  <a:pt x="10554046" y="6056637"/>
                  <a:pt x="10552050" y="6058633"/>
                  <a:pt x="10550054" y="6058633"/>
                </a:cubicBezTo>
                <a:cubicBezTo>
                  <a:pt x="10548056" y="6058633"/>
                  <a:pt x="10546060" y="6056637"/>
                  <a:pt x="10546060" y="6054640"/>
                </a:cubicBezTo>
                <a:cubicBezTo>
                  <a:pt x="10546060" y="6052643"/>
                  <a:pt x="10548056" y="6050646"/>
                  <a:pt x="10550054" y="6050646"/>
                </a:cubicBezTo>
                <a:close/>
                <a:moveTo>
                  <a:pt x="8298874" y="6049648"/>
                </a:moveTo>
                <a:cubicBezTo>
                  <a:pt x="8314846" y="6049648"/>
                  <a:pt x="8328822" y="6062626"/>
                  <a:pt x="8328822" y="6079598"/>
                </a:cubicBezTo>
                <a:cubicBezTo>
                  <a:pt x="8328822" y="6095570"/>
                  <a:pt x="8315845" y="6109546"/>
                  <a:pt x="8298874" y="6109546"/>
                </a:cubicBezTo>
                <a:cubicBezTo>
                  <a:pt x="8282901" y="6109546"/>
                  <a:pt x="8268924" y="6096569"/>
                  <a:pt x="8268924" y="6079598"/>
                </a:cubicBezTo>
                <a:cubicBezTo>
                  <a:pt x="8268924" y="6063625"/>
                  <a:pt x="8281902" y="6049648"/>
                  <a:pt x="8298874" y="6049648"/>
                </a:cubicBezTo>
                <a:close/>
                <a:moveTo>
                  <a:pt x="2999062" y="6036670"/>
                </a:moveTo>
                <a:cubicBezTo>
                  <a:pt x="3018028" y="6036670"/>
                  <a:pt x="3034005" y="6051645"/>
                  <a:pt x="3034005" y="6071611"/>
                </a:cubicBezTo>
                <a:cubicBezTo>
                  <a:pt x="3034005" y="6091576"/>
                  <a:pt x="3018028" y="6107549"/>
                  <a:pt x="2999062" y="6107549"/>
                </a:cubicBezTo>
                <a:cubicBezTo>
                  <a:pt x="2980085" y="6107549"/>
                  <a:pt x="2964115" y="6091576"/>
                  <a:pt x="2964115" y="6071611"/>
                </a:cubicBezTo>
                <a:cubicBezTo>
                  <a:pt x="2964115" y="6052643"/>
                  <a:pt x="2979087" y="6036670"/>
                  <a:pt x="2999062" y="6036670"/>
                </a:cubicBezTo>
                <a:close/>
                <a:moveTo>
                  <a:pt x="7478267" y="6022694"/>
                </a:moveTo>
                <a:cubicBezTo>
                  <a:pt x="7483258" y="6022694"/>
                  <a:pt x="7487251" y="6026688"/>
                  <a:pt x="7487251" y="6031679"/>
                </a:cubicBezTo>
                <a:cubicBezTo>
                  <a:pt x="7487251" y="6036671"/>
                  <a:pt x="7483258" y="6040663"/>
                  <a:pt x="7478267" y="6040663"/>
                </a:cubicBezTo>
                <a:cubicBezTo>
                  <a:pt x="7473275" y="6040663"/>
                  <a:pt x="7469282" y="6036671"/>
                  <a:pt x="7469282" y="6031679"/>
                </a:cubicBezTo>
                <a:cubicBezTo>
                  <a:pt x="7469282" y="6026688"/>
                  <a:pt x="7473275" y="6022694"/>
                  <a:pt x="7478267" y="6022694"/>
                </a:cubicBezTo>
                <a:close/>
                <a:moveTo>
                  <a:pt x="7340500" y="6017702"/>
                </a:moveTo>
                <a:cubicBezTo>
                  <a:pt x="7343496" y="6017702"/>
                  <a:pt x="7346491" y="6019699"/>
                  <a:pt x="7346491" y="6023692"/>
                </a:cubicBezTo>
                <a:cubicBezTo>
                  <a:pt x="7346491" y="6026687"/>
                  <a:pt x="7343496" y="6029682"/>
                  <a:pt x="7340500" y="6029682"/>
                </a:cubicBezTo>
                <a:cubicBezTo>
                  <a:pt x="7337506" y="6029682"/>
                  <a:pt x="7334511" y="6026687"/>
                  <a:pt x="7334511" y="6023692"/>
                </a:cubicBezTo>
                <a:cubicBezTo>
                  <a:pt x="7334511" y="6020697"/>
                  <a:pt x="7337506" y="6017702"/>
                  <a:pt x="7340500" y="6017702"/>
                </a:cubicBezTo>
                <a:close/>
                <a:moveTo>
                  <a:pt x="11380642" y="6016704"/>
                </a:moveTo>
                <a:cubicBezTo>
                  <a:pt x="11387630" y="6017702"/>
                  <a:pt x="11392622" y="6022694"/>
                  <a:pt x="11392622" y="6028685"/>
                </a:cubicBezTo>
                <a:cubicBezTo>
                  <a:pt x="11392622" y="6034674"/>
                  <a:pt x="11387630" y="6040663"/>
                  <a:pt x="11380642" y="6040663"/>
                </a:cubicBezTo>
                <a:cubicBezTo>
                  <a:pt x="11374652" y="6040663"/>
                  <a:pt x="11368663" y="6035672"/>
                  <a:pt x="11368663" y="6028685"/>
                </a:cubicBezTo>
                <a:cubicBezTo>
                  <a:pt x="11368663" y="6022694"/>
                  <a:pt x="11373655" y="6016704"/>
                  <a:pt x="11380642" y="6016704"/>
                </a:cubicBezTo>
                <a:close/>
                <a:moveTo>
                  <a:pt x="5231127" y="6010714"/>
                </a:moveTo>
                <a:cubicBezTo>
                  <a:pt x="5237114" y="6010714"/>
                  <a:pt x="5241107" y="6015706"/>
                  <a:pt x="5241107" y="6020697"/>
                </a:cubicBezTo>
                <a:cubicBezTo>
                  <a:pt x="5241107" y="6025689"/>
                  <a:pt x="5237114" y="6029682"/>
                  <a:pt x="5231127" y="6030680"/>
                </a:cubicBezTo>
                <a:cubicBezTo>
                  <a:pt x="5225143" y="6030680"/>
                  <a:pt x="5221150" y="6025689"/>
                  <a:pt x="5221150" y="6020697"/>
                </a:cubicBezTo>
                <a:cubicBezTo>
                  <a:pt x="5221150" y="6014708"/>
                  <a:pt x="5226140" y="6010714"/>
                  <a:pt x="5231127" y="6010714"/>
                </a:cubicBezTo>
                <a:close/>
                <a:moveTo>
                  <a:pt x="854685" y="5996738"/>
                </a:moveTo>
                <a:cubicBezTo>
                  <a:pt x="865667" y="5996738"/>
                  <a:pt x="874652" y="6005723"/>
                  <a:pt x="874652" y="6016704"/>
                </a:cubicBezTo>
                <a:cubicBezTo>
                  <a:pt x="874652" y="6027685"/>
                  <a:pt x="865667" y="6036671"/>
                  <a:pt x="854685" y="6036671"/>
                </a:cubicBezTo>
                <a:cubicBezTo>
                  <a:pt x="843704" y="6036671"/>
                  <a:pt x="834719" y="6027685"/>
                  <a:pt x="834719" y="6016704"/>
                </a:cubicBezTo>
                <a:cubicBezTo>
                  <a:pt x="834719" y="6005723"/>
                  <a:pt x="843704" y="5996738"/>
                  <a:pt x="854685" y="5996738"/>
                </a:cubicBezTo>
                <a:close/>
                <a:moveTo>
                  <a:pt x="2707463" y="5990748"/>
                </a:moveTo>
                <a:cubicBezTo>
                  <a:pt x="2711458" y="5990748"/>
                  <a:pt x="2715449" y="5994742"/>
                  <a:pt x="2715449" y="5998735"/>
                </a:cubicBezTo>
                <a:cubicBezTo>
                  <a:pt x="2715449" y="6003727"/>
                  <a:pt x="2711458" y="6006721"/>
                  <a:pt x="2707463" y="6006721"/>
                </a:cubicBezTo>
                <a:cubicBezTo>
                  <a:pt x="2702473" y="6006721"/>
                  <a:pt x="2699478" y="6002728"/>
                  <a:pt x="2699478" y="5998735"/>
                </a:cubicBezTo>
                <a:cubicBezTo>
                  <a:pt x="2699478" y="5993744"/>
                  <a:pt x="2703470" y="5990748"/>
                  <a:pt x="2707463" y="5990748"/>
                </a:cubicBezTo>
                <a:close/>
                <a:moveTo>
                  <a:pt x="4524320" y="5978769"/>
                </a:moveTo>
                <a:cubicBezTo>
                  <a:pt x="4529314" y="5978769"/>
                  <a:pt x="4534307" y="5983761"/>
                  <a:pt x="4534307" y="5989750"/>
                </a:cubicBezTo>
                <a:cubicBezTo>
                  <a:pt x="4534307" y="5995739"/>
                  <a:pt x="4530313" y="5999733"/>
                  <a:pt x="4524320" y="6000731"/>
                </a:cubicBezTo>
                <a:cubicBezTo>
                  <a:pt x="4519329" y="6000731"/>
                  <a:pt x="4514336" y="5995739"/>
                  <a:pt x="4514336" y="5989750"/>
                </a:cubicBezTo>
                <a:cubicBezTo>
                  <a:pt x="4514336" y="5983761"/>
                  <a:pt x="4518327" y="5978769"/>
                  <a:pt x="4524320" y="5978769"/>
                </a:cubicBezTo>
                <a:close/>
                <a:moveTo>
                  <a:pt x="3064832" y="5965790"/>
                </a:moveTo>
                <a:cubicBezTo>
                  <a:pt x="3072818" y="5965790"/>
                  <a:pt x="3078808" y="5972778"/>
                  <a:pt x="3078808" y="5979767"/>
                </a:cubicBezTo>
                <a:cubicBezTo>
                  <a:pt x="3078808" y="5987753"/>
                  <a:pt x="3072818" y="5993743"/>
                  <a:pt x="3064832" y="5993743"/>
                </a:cubicBezTo>
                <a:cubicBezTo>
                  <a:pt x="3056844" y="5993743"/>
                  <a:pt x="3050854" y="5987753"/>
                  <a:pt x="3050854" y="5979767"/>
                </a:cubicBezTo>
                <a:cubicBezTo>
                  <a:pt x="3050854" y="5971780"/>
                  <a:pt x="3056844" y="5965790"/>
                  <a:pt x="3064832" y="5965790"/>
                </a:cubicBezTo>
                <a:close/>
                <a:moveTo>
                  <a:pt x="9267230" y="5962796"/>
                </a:moveTo>
                <a:cubicBezTo>
                  <a:pt x="9275216" y="5962796"/>
                  <a:pt x="9280208" y="5968786"/>
                  <a:pt x="9280208" y="5975774"/>
                </a:cubicBezTo>
                <a:cubicBezTo>
                  <a:pt x="9280208" y="5982762"/>
                  <a:pt x="9274218" y="5988752"/>
                  <a:pt x="9267230" y="5988752"/>
                </a:cubicBezTo>
                <a:cubicBezTo>
                  <a:pt x="9260242" y="5988752"/>
                  <a:pt x="9255250" y="5982762"/>
                  <a:pt x="9255250" y="5975774"/>
                </a:cubicBezTo>
                <a:cubicBezTo>
                  <a:pt x="9255250" y="5968786"/>
                  <a:pt x="9261240" y="5962796"/>
                  <a:pt x="9267230" y="5962796"/>
                </a:cubicBezTo>
                <a:close/>
                <a:moveTo>
                  <a:pt x="6037712" y="5957804"/>
                </a:moveTo>
                <a:cubicBezTo>
                  <a:pt x="6041705" y="5957804"/>
                  <a:pt x="6045698" y="5960799"/>
                  <a:pt x="6045698" y="5965791"/>
                </a:cubicBezTo>
                <a:cubicBezTo>
                  <a:pt x="6045698" y="5970782"/>
                  <a:pt x="6042703" y="5973777"/>
                  <a:pt x="6037712" y="5973777"/>
                </a:cubicBezTo>
                <a:cubicBezTo>
                  <a:pt x="6033719" y="5973777"/>
                  <a:pt x="6029725" y="5970782"/>
                  <a:pt x="6029725" y="5965791"/>
                </a:cubicBezTo>
                <a:cubicBezTo>
                  <a:pt x="6029725" y="5961798"/>
                  <a:pt x="6032720" y="5957804"/>
                  <a:pt x="6037712" y="5957804"/>
                </a:cubicBezTo>
                <a:close/>
                <a:moveTo>
                  <a:pt x="8640294" y="5955808"/>
                </a:moveTo>
                <a:cubicBezTo>
                  <a:pt x="8659262" y="5955808"/>
                  <a:pt x="8674236" y="5970783"/>
                  <a:pt x="8674236" y="5989751"/>
                </a:cubicBezTo>
                <a:cubicBezTo>
                  <a:pt x="8674236" y="6008719"/>
                  <a:pt x="8658263" y="6023693"/>
                  <a:pt x="8640294" y="6023693"/>
                </a:cubicBezTo>
                <a:cubicBezTo>
                  <a:pt x="8621326" y="6023693"/>
                  <a:pt x="8606351" y="6008719"/>
                  <a:pt x="8606351" y="5989751"/>
                </a:cubicBezTo>
                <a:cubicBezTo>
                  <a:pt x="8606351" y="5970783"/>
                  <a:pt x="8621326" y="5955808"/>
                  <a:pt x="8640294" y="5955808"/>
                </a:cubicBezTo>
                <a:close/>
                <a:moveTo>
                  <a:pt x="9226300" y="5954808"/>
                </a:moveTo>
                <a:cubicBezTo>
                  <a:pt x="9227298" y="5954808"/>
                  <a:pt x="9228297" y="5955806"/>
                  <a:pt x="9228297" y="5956805"/>
                </a:cubicBezTo>
                <a:cubicBezTo>
                  <a:pt x="9228297" y="5957803"/>
                  <a:pt x="9227298" y="5958802"/>
                  <a:pt x="9226300" y="5958802"/>
                </a:cubicBezTo>
                <a:cubicBezTo>
                  <a:pt x="9225301" y="5958802"/>
                  <a:pt x="9224303" y="5957803"/>
                  <a:pt x="9224303" y="5956805"/>
                </a:cubicBezTo>
                <a:cubicBezTo>
                  <a:pt x="9224303" y="5955806"/>
                  <a:pt x="9225301" y="5954808"/>
                  <a:pt x="9226300" y="5954808"/>
                </a:cubicBezTo>
                <a:close/>
                <a:moveTo>
                  <a:pt x="11471489" y="5946823"/>
                </a:moveTo>
                <a:cubicBezTo>
                  <a:pt x="11481472" y="5946823"/>
                  <a:pt x="11489459" y="5954810"/>
                  <a:pt x="11489459" y="5964793"/>
                </a:cubicBezTo>
                <a:cubicBezTo>
                  <a:pt x="11489459" y="5974776"/>
                  <a:pt x="11481472" y="5982762"/>
                  <a:pt x="11471489" y="5982762"/>
                </a:cubicBezTo>
                <a:cubicBezTo>
                  <a:pt x="11461506" y="5982762"/>
                  <a:pt x="11453520" y="5974776"/>
                  <a:pt x="11453520" y="5964793"/>
                </a:cubicBezTo>
                <a:cubicBezTo>
                  <a:pt x="11453520" y="5954810"/>
                  <a:pt x="11461506" y="5946823"/>
                  <a:pt x="11471489" y="5946823"/>
                </a:cubicBezTo>
                <a:close/>
                <a:moveTo>
                  <a:pt x="1975781" y="5936840"/>
                </a:moveTo>
                <a:cubicBezTo>
                  <a:pt x="1979775" y="5936840"/>
                  <a:pt x="1982770" y="5939835"/>
                  <a:pt x="1982770" y="5943829"/>
                </a:cubicBezTo>
                <a:cubicBezTo>
                  <a:pt x="1982770" y="5947822"/>
                  <a:pt x="1979775" y="5950816"/>
                  <a:pt x="1975781" y="5950816"/>
                </a:cubicBezTo>
                <a:cubicBezTo>
                  <a:pt x="1971787" y="5950816"/>
                  <a:pt x="1968790" y="5947822"/>
                  <a:pt x="1968790" y="5943829"/>
                </a:cubicBezTo>
                <a:cubicBezTo>
                  <a:pt x="1968790" y="5939835"/>
                  <a:pt x="1971787" y="5936840"/>
                  <a:pt x="1975781" y="5936840"/>
                </a:cubicBezTo>
                <a:close/>
                <a:moveTo>
                  <a:pt x="4823816" y="5932846"/>
                </a:moveTo>
                <a:cubicBezTo>
                  <a:pt x="4842786" y="5932846"/>
                  <a:pt x="4857757" y="5947821"/>
                  <a:pt x="4857757" y="5966789"/>
                </a:cubicBezTo>
                <a:cubicBezTo>
                  <a:pt x="4857757" y="5985756"/>
                  <a:pt x="4841789" y="6000731"/>
                  <a:pt x="4823816" y="6000731"/>
                </a:cubicBezTo>
                <a:cubicBezTo>
                  <a:pt x="4804849" y="6000731"/>
                  <a:pt x="4789870" y="5985756"/>
                  <a:pt x="4789870" y="5966789"/>
                </a:cubicBezTo>
                <a:cubicBezTo>
                  <a:pt x="4789870" y="5947821"/>
                  <a:pt x="4804849" y="5932846"/>
                  <a:pt x="4823816" y="5932846"/>
                </a:cubicBezTo>
                <a:close/>
                <a:moveTo>
                  <a:pt x="1919877" y="5929852"/>
                </a:moveTo>
                <a:cubicBezTo>
                  <a:pt x="1922870" y="5929852"/>
                  <a:pt x="1925864" y="5931849"/>
                  <a:pt x="1925864" y="5935841"/>
                </a:cubicBezTo>
                <a:cubicBezTo>
                  <a:pt x="1925864" y="5938837"/>
                  <a:pt x="1922870" y="5941832"/>
                  <a:pt x="1919877" y="5941832"/>
                </a:cubicBezTo>
                <a:cubicBezTo>
                  <a:pt x="1916880" y="5941832"/>
                  <a:pt x="1913882" y="5938837"/>
                  <a:pt x="1913882" y="5935841"/>
                </a:cubicBezTo>
                <a:cubicBezTo>
                  <a:pt x="1913882" y="5932847"/>
                  <a:pt x="1916880" y="5929852"/>
                  <a:pt x="1919877" y="5929852"/>
                </a:cubicBezTo>
                <a:close/>
                <a:moveTo>
                  <a:pt x="1749155" y="5917871"/>
                </a:moveTo>
                <a:cubicBezTo>
                  <a:pt x="1754147" y="5917871"/>
                  <a:pt x="1758141" y="5921865"/>
                  <a:pt x="1758141" y="5926856"/>
                </a:cubicBezTo>
                <a:cubicBezTo>
                  <a:pt x="1758141" y="5931848"/>
                  <a:pt x="1754147" y="5935840"/>
                  <a:pt x="1749155" y="5935840"/>
                </a:cubicBezTo>
                <a:cubicBezTo>
                  <a:pt x="1744164" y="5935840"/>
                  <a:pt x="1740169" y="5931848"/>
                  <a:pt x="1740169" y="5926856"/>
                </a:cubicBezTo>
                <a:cubicBezTo>
                  <a:pt x="1740169" y="5921865"/>
                  <a:pt x="1744164" y="5917871"/>
                  <a:pt x="1749155" y="5917871"/>
                </a:cubicBezTo>
                <a:close/>
                <a:moveTo>
                  <a:pt x="5887969" y="5914877"/>
                </a:moveTo>
                <a:cubicBezTo>
                  <a:pt x="5899947" y="5914877"/>
                  <a:pt x="5909930" y="5924860"/>
                  <a:pt x="5909930" y="5936840"/>
                </a:cubicBezTo>
                <a:cubicBezTo>
                  <a:pt x="5909930" y="5948819"/>
                  <a:pt x="5899947" y="5958802"/>
                  <a:pt x="5887969" y="5958802"/>
                </a:cubicBezTo>
                <a:cubicBezTo>
                  <a:pt x="5875988" y="5958802"/>
                  <a:pt x="5866006" y="5948819"/>
                  <a:pt x="5866006" y="5936840"/>
                </a:cubicBezTo>
                <a:cubicBezTo>
                  <a:pt x="5866006" y="5924860"/>
                  <a:pt x="5875988" y="5914877"/>
                  <a:pt x="5887969" y="5914877"/>
                </a:cubicBezTo>
                <a:close/>
                <a:moveTo>
                  <a:pt x="11935701" y="5908887"/>
                </a:moveTo>
                <a:cubicBezTo>
                  <a:pt x="11937698" y="5908887"/>
                  <a:pt x="11939694" y="5910884"/>
                  <a:pt x="11939694" y="5912880"/>
                </a:cubicBezTo>
                <a:cubicBezTo>
                  <a:pt x="11939694" y="5914877"/>
                  <a:pt x="11937698" y="5916874"/>
                  <a:pt x="11935701" y="5916874"/>
                </a:cubicBezTo>
                <a:cubicBezTo>
                  <a:pt x="11933704" y="5916874"/>
                  <a:pt x="11931707" y="5914877"/>
                  <a:pt x="11931707" y="5912880"/>
                </a:cubicBezTo>
                <a:cubicBezTo>
                  <a:pt x="11931707" y="5910884"/>
                  <a:pt x="11933704" y="5908887"/>
                  <a:pt x="11935701" y="5908887"/>
                </a:cubicBezTo>
                <a:close/>
                <a:moveTo>
                  <a:pt x="2577629" y="5894911"/>
                </a:moveTo>
                <a:cubicBezTo>
                  <a:pt x="2582622" y="5894911"/>
                  <a:pt x="2587613" y="5898905"/>
                  <a:pt x="2587613" y="5904894"/>
                </a:cubicBezTo>
                <a:cubicBezTo>
                  <a:pt x="2587613" y="5910884"/>
                  <a:pt x="2582622" y="5914877"/>
                  <a:pt x="2577629" y="5914877"/>
                </a:cubicBezTo>
                <a:cubicBezTo>
                  <a:pt x="2571638" y="5914877"/>
                  <a:pt x="2567646" y="5909886"/>
                  <a:pt x="2567646" y="5904894"/>
                </a:cubicBezTo>
                <a:cubicBezTo>
                  <a:pt x="2567646" y="5898905"/>
                  <a:pt x="2572637" y="5894911"/>
                  <a:pt x="2577629" y="5894911"/>
                </a:cubicBezTo>
                <a:close/>
                <a:moveTo>
                  <a:pt x="3183593" y="5886925"/>
                </a:moveTo>
                <a:cubicBezTo>
                  <a:pt x="3187586" y="5886925"/>
                  <a:pt x="3191580" y="5889920"/>
                  <a:pt x="3191580" y="5894912"/>
                </a:cubicBezTo>
                <a:cubicBezTo>
                  <a:pt x="3191580" y="5898905"/>
                  <a:pt x="3188585" y="5902898"/>
                  <a:pt x="3183593" y="5902898"/>
                </a:cubicBezTo>
                <a:cubicBezTo>
                  <a:pt x="3179601" y="5902898"/>
                  <a:pt x="3175608" y="5899903"/>
                  <a:pt x="3175608" y="5894912"/>
                </a:cubicBezTo>
                <a:cubicBezTo>
                  <a:pt x="3175608" y="5890918"/>
                  <a:pt x="3178602" y="5886925"/>
                  <a:pt x="3183593" y="5886925"/>
                </a:cubicBezTo>
                <a:close/>
                <a:moveTo>
                  <a:pt x="8296878" y="5883929"/>
                </a:moveTo>
                <a:cubicBezTo>
                  <a:pt x="8297877" y="5883929"/>
                  <a:pt x="8299873" y="5884927"/>
                  <a:pt x="8299873" y="5886924"/>
                </a:cubicBezTo>
                <a:cubicBezTo>
                  <a:pt x="8299873" y="5888921"/>
                  <a:pt x="8298875" y="5889918"/>
                  <a:pt x="8296878" y="5889918"/>
                </a:cubicBezTo>
                <a:cubicBezTo>
                  <a:pt x="8295880" y="5889918"/>
                  <a:pt x="8293883" y="5888921"/>
                  <a:pt x="8293883" y="5886924"/>
                </a:cubicBezTo>
                <a:cubicBezTo>
                  <a:pt x="8293883" y="5884927"/>
                  <a:pt x="8294881" y="5883929"/>
                  <a:pt x="8296878" y="5883929"/>
                </a:cubicBezTo>
                <a:close/>
                <a:moveTo>
                  <a:pt x="9989005" y="5880934"/>
                </a:moveTo>
                <a:cubicBezTo>
                  <a:pt x="9993996" y="5880934"/>
                  <a:pt x="9997990" y="5884928"/>
                  <a:pt x="9997990" y="5889919"/>
                </a:cubicBezTo>
                <a:cubicBezTo>
                  <a:pt x="9997990" y="5894911"/>
                  <a:pt x="9993996" y="5898904"/>
                  <a:pt x="9989005" y="5898904"/>
                </a:cubicBezTo>
                <a:cubicBezTo>
                  <a:pt x="9984014" y="5898904"/>
                  <a:pt x="9980021" y="5894911"/>
                  <a:pt x="9980021" y="5889919"/>
                </a:cubicBezTo>
                <a:cubicBezTo>
                  <a:pt x="9980021" y="5884928"/>
                  <a:pt x="9984014" y="5880934"/>
                  <a:pt x="9989005" y="5880934"/>
                </a:cubicBezTo>
                <a:close/>
                <a:moveTo>
                  <a:pt x="7902547" y="5879936"/>
                </a:moveTo>
                <a:cubicBezTo>
                  <a:pt x="7903545" y="5879936"/>
                  <a:pt x="7904543" y="5880934"/>
                  <a:pt x="7904543" y="5881933"/>
                </a:cubicBezTo>
                <a:cubicBezTo>
                  <a:pt x="7904543" y="5882931"/>
                  <a:pt x="7903545" y="5883930"/>
                  <a:pt x="7902547" y="5883930"/>
                </a:cubicBezTo>
                <a:cubicBezTo>
                  <a:pt x="7901548" y="5883930"/>
                  <a:pt x="7900550" y="5882931"/>
                  <a:pt x="7900550" y="5881933"/>
                </a:cubicBezTo>
                <a:cubicBezTo>
                  <a:pt x="7900550" y="5880934"/>
                  <a:pt x="7901548" y="5879936"/>
                  <a:pt x="7902547" y="5879936"/>
                </a:cubicBezTo>
                <a:close/>
                <a:moveTo>
                  <a:pt x="5385832" y="5876942"/>
                </a:moveTo>
                <a:cubicBezTo>
                  <a:pt x="5387830" y="5877940"/>
                  <a:pt x="5388827" y="5878939"/>
                  <a:pt x="5388827" y="5879937"/>
                </a:cubicBezTo>
                <a:cubicBezTo>
                  <a:pt x="5388827" y="5881934"/>
                  <a:pt x="5387830" y="5882931"/>
                  <a:pt x="5385832" y="5882931"/>
                </a:cubicBezTo>
                <a:cubicBezTo>
                  <a:pt x="5383836" y="5882931"/>
                  <a:pt x="5382838" y="5881934"/>
                  <a:pt x="5382838" y="5879937"/>
                </a:cubicBezTo>
                <a:cubicBezTo>
                  <a:pt x="5382838" y="5877940"/>
                  <a:pt x="5383836" y="5876942"/>
                  <a:pt x="5385832" y="5876942"/>
                </a:cubicBezTo>
                <a:close/>
                <a:moveTo>
                  <a:pt x="10698800" y="5875942"/>
                </a:moveTo>
                <a:cubicBezTo>
                  <a:pt x="10700798" y="5875942"/>
                  <a:pt x="10701795" y="5877939"/>
                  <a:pt x="10701795" y="5878938"/>
                </a:cubicBezTo>
                <a:cubicBezTo>
                  <a:pt x="10701795" y="5880934"/>
                  <a:pt x="10700798" y="5881932"/>
                  <a:pt x="10698800" y="5881932"/>
                </a:cubicBezTo>
                <a:cubicBezTo>
                  <a:pt x="10696804" y="5881932"/>
                  <a:pt x="10695806" y="5880934"/>
                  <a:pt x="10695806" y="5878938"/>
                </a:cubicBezTo>
                <a:cubicBezTo>
                  <a:pt x="10695806" y="5876940"/>
                  <a:pt x="10696804" y="5875942"/>
                  <a:pt x="10698800" y="5875942"/>
                </a:cubicBezTo>
                <a:close/>
                <a:moveTo>
                  <a:pt x="8219010" y="5871950"/>
                </a:moveTo>
                <a:cubicBezTo>
                  <a:pt x="8223004" y="5871950"/>
                  <a:pt x="8225998" y="5874945"/>
                  <a:pt x="8225998" y="5878939"/>
                </a:cubicBezTo>
                <a:cubicBezTo>
                  <a:pt x="8225998" y="5882932"/>
                  <a:pt x="8223004" y="5885926"/>
                  <a:pt x="8219010" y="5885926"/>
                </a:cubicBezTo>
                <a:cubicBezTo>
                  <a:pt x="8215017" y="5885926"/>
                  <a:pt x="8212021" y="5882932"/>
                  <a:pt x="8212021" y="5878939"/>
                </a:cubicBezTo>
                <a:cubicBezTo>
                  <a:pt x="8212021" y="5874945"/>
                  <a:pt x="8215017" y="5871950"/>
                  <a:pt x="8219010" y="5871950"/>
                </a:cubicBezTo>
                <a:close/>
                <a:moveTo>
                  <a:pt x="8631309" y="5870952"/>
                </a:moveTo>
                <a:cubicBezTo>
                  <a:pt x="8633306" y="5870952"/>
                  <a:pt x="8635303" y="5872949"/>
                  <a:pt x="8635303" y="5874946"/>
                </a:cubicBezTo>
                <a:cubicBezTo>
                  <a:pt x="8635303" y="5876943"/>
                  <a:pt x="8633306" y="5878939"/>
                  <a:pt x="8631309" y="5878939"/>
                </a:cubicBezTo>
                <a:cubicBezTo>
                  <a:pt x="8629312" y="5878939"/>
                  <a:pt x="8627316" y="5876943"/>
                  <a:pt x="8627316" y="5874946"/>
                </a:cubicBezTo>
                <a:cubicBezTo>
                  <a:pt x="8627316" y="5872949"/>
                  <a:pt x="8629312" y="5870952"/>
                  <a:pt x="8631309" y="5870952"/>
                </a:cubicBezTo>
                <a:close/>
                <a:moveTo>
                  <a:pt x="177845" y="5868955"/>
                </a:moveTo>
                <a:cubicBezTo>
                  <a:pt x="187828" y="5868955"/>
                  <a:pt x="196812" y="5876942"/>
                  <a:pt x="196812" y="5887923"/>
                </a:cubicBezTo>
                <a:cubicBezTo>
                  <a:pt x="196812" y="5898905"/>
                  <a:pt x="188827" y="5906890"/>
                  <a:pt x="177845" y="5906890"/>
                </a:cubicBezTo>
                <a:cubicBezTo>
                  <a:pt x="167862" y="5906890"/>
                  <a:pt x="158877" y="5898905"/>
                  <a:pt x="158877" y="5887923"/>
                </a:cubicBezTo>
                <a:cubicBezTo>
                  <a:pt x="158877" y="5877940"/>
                  <a:pt x="166864" y="5868955"/>
                  <a:pt x="177845" y="5868955"/>
                </a:cubicBezTo>
                <a:close/>
                <a:moveTo>
                  <a:pt x="1681269" y="5858972"/>
                </a:moveTo>
                <a:cubicBezTo>
                  <a:pt x="1687259" y="5858972"/>
                  <a:pt x="1692251" y="5863964"/>
                  <a:pt x="1692251" y="5869953"/>
                </a:cubicBezTo>
                <a:cubicBezTo>
                  <a:pt x="1692251" y="5875942"/>
                  <a:pt x="1687259" y="5880934"/>
                  <a:pt x="1681269" y="5880934"/>
                </a:cubicBezTo>
                <a:cubicBezTo>
                  <a:pt x="1675279" y="5880934"/>
                  <a:pt x="1670286" y="5875942"/>
                  <a:pt x="1670286" y="5869953"/>
                </a:cubicBezTo>
                <a:cubicBezTo>
                  <a:pt x="1670286" y="5863964"/>
                  <a:pt x="1675279" y="5858972"/>
                  <a:pt x="1681269" y="5858972"/>
                </a:cubicBezTo>
                <a:close/>
                <a:moveTo>
                  <a:pt x="6853327" y="5856975"/>
                </a:moveTo>
                <a:cubicBezTo>
                  <a:pt x="6865308" y="5856975"/>
                  <a:pt x="6874291" y="5865960"/>
                  <a:pt x="6874291" y="5877939"/>
                </a:cubicBezTo>
                <a:cubicBezTo>
                  <a:pt x="6874291" y="5889920"/>
                  <a:pt x="6865308" y="5898904"/>
                  <a:pt x="6853327" y="5898904"/>
                </a:cubicBezTo>
                <a:cubicBezTo>
                  <a:pt x="6841348" y="5898904"/>
                  <a:pt x="6832363" y="5889920"/>
                  <a:pt x="6832363" y="5877939"/>
                </a:cubicBezTo>
                <a:cubicBezTo>
                  <a:pt x="6832363" y="5865960"/>
                  <a:pt x="6841348" y="5856975"/>
                  <a:pt x="6853327" y="5856975"/>
                </a:cubicBezTo>
                <a:close/>
                <a:moveTo>
                  <a:pt x="6781450" y="5853980"/>
                </a:moveTo>
                <a:cubicBezTo>
                  <a:pt x="6792432" y="5853980"/>
                  <a:pt x="6800417" y="5862965"/>
                  <a:pt x="6800417" y="5872948"/>
                </a:cubicBezTo>
                <a:cubicBezTo>
                  <a:pt x="6800417" y="5882931"/>
                  <a:pt x="6792432" y="5890917"/>
                  <a:pt x="6781450" y="5891915"/>
                </a:cubicBezTo>
                <a:cubicBezTo>
                  <a:pt x="6770469" y="5891915"/>
                  <a:pt x="6762482" y="5882931"/>
                  <a:pt x="6762482" y="5872948"/>
                </a:cubicBezTo>
                <a:cubicBezTo>
                  <a:pt x="6762482" y="5861967"/>
                  <a:pt x="6771467" y="5853980"/>
                  <a:pt x="6781450" y="5853980"/>
                </a:cubicBezTo>
                <a:close/>
                <a:moveTo>
                  <a:pt x="5202145" y="5851984"/>
                </a:moveTo>
                <a:cubicBezTo>
                  <a:pt x="5207136" y="5851984"/>
                  <a:pt x="5211131" y="5855977"/>
                  <a:pt x="5211131" y="5860969"/>
                </a:cubicBezTo>
                <a:cubicBezTo>
                  <a:pt x="5211131" y="5865960"/>
                  <a:pt x="5207136" y="5869953"/>
                  <a:pt x="5202145" y="5869953"/>
                </a:cubicBezTo>
                <a:cubicBezTo>
                  <a:pt x="5197153" y="5869953"/>
                  <a:pt x="5193159" y="5865960"/>
                  <a:pt x="5193159" y="5860969"/>
                </a:cubicBezTo>
                <a:cubicBezTo>
                  <a:pt x="5193159" y="5855977"/>
                  <a:pt x="5197153" y="5851984"/>
                  <a:pt x="5202145" y="5851984"/>
                </a:cubicBezTo>
                <a:close/>
                <a:moveTo>
                  <a:pt x="1729063" y="5849988"/>
                </a:moveTo>
                <a:cubicBezTo>
                  <a:pt x="1738048" y="5850986"/>
                  <a:pt x="1745036" y="5857975"/>
                  <a:pt x="1745036" y="5865961"/>
                </a:cubicBezTo>
                <a:cubicBezTo>
                  <a:pt x="1745036" y="5874946"/>
                  <a:pt x="1738048" y="5881934"/>
                  <a:pt x="1729063" y="5881934"/>
                </a:cubicBezTo>
                <a:cubicBezTo>
                  <a:pt x="1720078" y="5881934"/>
                  <a:pt x="1713090" y="5874946"/>
                  <a:pt x="1713090" y="5865961"/>
                </a:cubicBezTo>
                <a:cubicBezTo>
                  <a:pt x="1713090" y="5856977"/>
                  <a:pt x="1720078" y="5849988"/>
                  <a:pt x="1729063" y="5849988"/>
                </a:cubicBezTo>
                <a:close/>
                <a:moveTo>
                  <a:pt x="11639204" y="5845994"/>
                </a:moveTo>
                <a:cubicBezTo>
                  <a:pt x="11644195" y="5845994"/>
                  <a:pt x="11648189" y="5849988"/>
                  <a:pt x="11648189" y="5854979"/>
                </a:cubicBezTo>
                <a:cubicBezTo>
                  <a:pt x="11648189" y="5859971"/>
                  <a:pt x="11644195" y="5863964"/>
                  <a:pt x="11639204" y="5863964"/>
                </a:cubicBezTo>
                <a:cubicBezTo>
                  <a:pt x="11634213" y="5863964"/>
                  <a:pt x="11630219" y="5859971"/>
                  <a:pt x="11630219" y="5854979"/>
                </a:cubicBezTo>
                <a:cubicBezTo>
                  <a:pt x="11630219" y="5849988"/>
                  <a:pt x="11634213" y="5845994"/>
                  <a:pt x="11639204" y="5845994"/>
                </a:cubicBezTo>
                <a:close/>
                <a:moveTo>
                  <a:pt x="11069172" y="5842998"/>
                </a:moveTo>
                <a:cubicBezTo>
                  <a:pt x="11071169" y="5843996"/>
                  <a:pt x="11072166" y="5844995"/>
                  <a:pt x="11072166" y="5845993"/>
                </a:cubicBezTo>
                <a:cubicBezTo>
                  <a:pt x="11072166" y="5847990"/>
                  <a:pt x="11071169" y="5848988"/>
                  <a:pt x="11069172" y="5848988"/>
                </a:cubicBezTo>
                <a:cubicBezTo>
                  <a:pt x="11067175" y="5848988"/>
                  <a:pt x="11066177" y="5847990"/>
                  <a:pt x="11066177" y="5845993"/>
                </a:cubicBezTo>
                <a:cubicBezTo>
                  <a:pt x="11066177" y="5843996"/>
                  <a:pt x="11067175" y="5842998"/>
                  <a:pt x="11069172" y="5842998"/>
                </a:cubicBezTo>
                <a:close/>
                <a:moveTo>
                  <a:pt x="2091475" y="5840004"/>
                </a:moveTo>
                <a:cubicBezTo>
                  <a:pt x="2097464" y="5840004"/>
                  <a:pt x="2101457" y="5844996"/>
                  <a:pt x="2101457" y="5849987"/>
                </a:cubicBezTo>
                <a:cubicBezTo>
                  <a:pt x="2101457" y="5854979"/>
                  <a:pt x="2097464" y="5859970"/>
                  <a:pt x="2091475" y="5859970"/>
                </a:cubicBezTo>
                <a:cubicBezTo>
                  <a:pt x="2086483" y="5859970"/>
                  <a:pt x="2081491" y="5855977"/>
                  <a:pt x="2081491" y="5849987"/>
                </a:cubicBezTo>
                <a:cubicBezTo>
                  <a:pt x="2081491" y="5844996"/>
                  <a:pt x="2085484" y="5840004"/>
                  <a:pt x="2091475" y="5840004"/>
                </a:cubicBezTo>
                <a:close/>
                <a:moveTo>
                  <a:pt x="9689513" y="5835013"/>
                </a:moveTo>
                <a:cubicBezTo>
                  <a:pt x="9695503" y="5835013"/>
                  <a:pt x="9701493" y="5841002"/>
                  <a:pt x="9701493" y="5847991"/>
                </a:cubicBezTo>
                <a:cubicBezTo>
                  <a:pt x="9701493" y="5854979"/>
                  <a:pt x="9695503" y="5859971"/>
                  <a:pt x="9689513" y="5860969"/>
                </a:cubicBezTo>
                <a:cubicBezTo>
                  <a:pt x="9682525" y="5860969"/>
                  <a:pt x="9676535" y="5854979"/>
                  <a:pt x="9676535" y="5847991"/>
                </a:cubicBezTo>
                <a:cubicBezTo>
                  <a:pt x="9676535" y="5841002"/>
                  <a:pt x="9682525" y="5835013"/>
                  <a:pt x="9689513" y="5835013"/>
                </a:cubicBezTo>
                <a:close/>
                <a:moveTo>
                  <a:pt x="7573105" y="5822034"/>
                </a:moveTo>
                <a:cubicBezTo>
                  <a:pt x="7576101" y="5822034"/>
                  <a:pt x="7579096" y="5825029"/>
                  <a:pt x="7579096" y="5828023"/>
                </a:cubicBezTo>
                <a:cubicBezTo>
                  <a:pt x="7579096" y="5831019"/>
                  <a:pt x="7576101" y="5834014"/>
                  <a:pt x="7573105" y="5834014"/>
                </a:cubicBezTo>
                <a:cubicBezTo>
                  <a:pt x="7570111" y="5834014"/>
                  <a:pt x="7567116" y="5831019"/>
                  <a:pt x="7567116" y="5828023"/>
                </a:cubicBezTo>
                <a:cubicBezTo>
                  <a:pt x="7567116" y="5825029"/>
                  <a:pt x="7570111" y="5822034"/>
                  <a:pt x="7573105" y="5822034"/>
                </a:cubicBezTo>
                <a:close/>
                <a:moveTo>
                  <a:pt x="5097322" y="5822034"/>
                </a:moveTo>
                <a:cubicBezTo>
                  <a:pt x="5103321" y="5822034"/>
                  <a:pt x="5107313" y="5827026"/>
                  <a:pt x="5107313" y="5832017"/>
                </a:cubicBezTo>
                <a:cubicBezTo>
                  <a:pt x="5107313" y="5838007"/>
                  <a:pt x="5102321" y="5842000"/>
                  <a:pt x="5097322" y="5842000"/>
                </a:cubicBezTo>
                <a:cubicBezTo>
                  <a:pt x="5091328" y="5842000"/>
                  <a:pt x="5087333" y="5837009"/>
                  <a:pt x="5087333" y="5832017"/>
                </a:cubicBezTo>
                <a:cubicBezTo>
                  <a:pt x="5087333" y="5826027"/>
                  <a:pt x="5092326" y="5822034"/>
                  <a:pt x="5097322" y="5822034"/>
                </a:cubicBezTo>
                <a:close/>
                <a:moveTo>
                  <a:pt x="11722062" y="5819039"/>
                </a:moveTo>
                <a:cubicBezTo>
                  <a:pt x="11731048" y="5820037"/>
                  <a:pt x="11739034" y="5827026"/>
                  <a:pt x="11739034" y="5836009"/>
                </a:cubicBezTo>
                <a:cubicBezTo>
                  <a:pt x="11739034" y="5844995"/>
                  <a:pt x="11732046" y="5852981"/>
                  <a:pt x="11722062" y="5852981"/>
                </a:cubicBezTo>
                <a:cubicBezTo>
                  <a:pt x="11713078" y="5852981"/>
                  <a:pt x="11705092" y="5844995"/>
                  <a:pt x="11705092" y="5836009"/>
                </a:cubicBezTo>
                <a:cubicBezTo>
                  <a:pt x="11705092" y="5827026"/>
                  <a:pt x="11713078" y="5819039"/>
                  <a:pt x="11722062" y="5819039"/>
                </a:cubicBezTo>
                <a:close/>
                <a:moveTo>
                  <a:pt x="5372859" y="5814049"/>
                </a:moveTo>
                <a:cubicBezTo>
                  <a:pt x="5391827" y="5814049"/>
                  <a:pt x="5405802" y="5829024"/>
                  <a:pt x="5405802" y="5846993"/>
                </a:cubicBezTo>
                <a:cubicBezTo>
                  <a:pt x="5405802" y="5864963"/>
                  <a:pt x="5390828" y="5879936"/>
                  <a:pt x="5372859" y="5879936"/>
                </a:cubicBezTo>
                <a:cubicBezTo>
                  <a:pt x="5354890" y="5879936"/>
                  <a:pt x="5339914" y="5864963"/>
                  <a:pt x="5339914" y="5846993"/>
                </a:cubicBezTo>
                <a:cubicBezTo>
                  <a:pt x="5339914" y="5829024"/>
                  <a:pt x="5354890" y="5814049"/>
                  <a:pt x="5372859" y="5814049"/>
                </a:cubicBezTo>
                <a:close/>
                <a:moveTo>
                  <a:pt x="11461505" y="5809057"/>
                </a:moveTo>
                <a:cubicBezTo>
                  <a:pt x="11463502" y="5809057"/>
                  <a:pt x="11465498" y="5811054"/>
                  <a:pt x="11465498" y="5813050"/>
                </a:cubicBezTo>
                <a:cubicBezTo>
                  <a:pt x="11465498" y="5816045"/>
                  <a:pt x="11464501" y="5817044"/>
                  <a:pt x="11461505" y="5817044"/>
                </a:cubicBezTo>
                <a:cubicBezTo>
                  <a:pt x="11459508" y="5817044"/>
                  <a:pt x="11457511" y="5815047"/>
                  <a:pt x="11457511" y="5813050"/>
                </a:cubicBezTo>
                <a:cubicBezTo>
                  <a:pt x="11457511" y="5811054"/>
                  <a:pt x="11459508" y="5809057"/>
                  <a:pt x="11461505" y="5809057"/>
                </a:cubicBezTo>
                <a:close/>
                <a:moveTo>
                  <a:pt x="2325043" y="5809057"/>
                </a:moveTo>
                <a:cubicBezTo>
                  <a:pt x="2328038" y="5809057"/>
                  <a:pt x="2331033" y="5811054"/>
                  <a:pt x="2331033" y="5815046"/>
                </a:cubicBezTo>
                <a:cubicBezTo>
                  <a:pt x="2331033" y="5818042"/>
                  <a:pt x="2328038" y="5821036"/>
                  <a:pt x="2325043" y="5821036"/>
                </a:cubicBezTo>
                <a:cubicBezTo>
                  <a:pt x="2322048" y="5821036"/>
                  <a:pt x="2319054" y="5818042"/>
                  <a:pt x="2319054" y="5815046"/>
                </a:cubicBezTo>
                <a:cubicBezTo>
                  <a:pt x="2319054" y="5812052"/>
                  <a:pt x="2322048" y="5809057"/>
                  <a:pt x="2325043" y="5809057"/>
                </a:cubicBezTo>
                <a:close/>
                <a:moveTo>
                  <a:pt x="3562108" y="5804065"/>
                </a:moveTo>
                <a:cubicBezTo>
                  <a:pt x="3577084" y="5804065"/>
                  <a:pt x="3589065" y="5816044"/>
                  <a:pt x="3589065" y="5831019"/>
                </a:cubicBezTo>
                <a:cubicBezTo>
                  <a:pt x="3589065" y="5845993"/>
                  <a:pt x="3577084" y="5857973"/>
                  <a:pt x="3562108" y="5857973"/>
                </a:cubicBezTo>
                <a:cubicBezTo>
                  <a:pt x="3547131" y="5857973"/>
                  <a:pt x="3535150" y="5845993"/>
                  <a:pt x="3535150" y="5831019"/>
                </a:cubicBezTo>
                <a:cubicBezTo>
                  <a:pt x="3535150" y="5816044"/>
                  <a:pt x="3547131" y="5804065"/>
                  <a:pt x="3562108" y="5804065"/>
                </a:cubicBezTo>
                <a:close/>
                <a:moveTo>
                  <a:pt x="6850333" y="5803067"/>
                </a:moveTo>
                <a:cubicBezTo>
                  <a:pt x="6861315" y="5803067"/>
                  <a:pt x="6869300" y="5812052"/>
                  <a:pt x="6869300" y="5822035"/>
                </a:cubicBezTo>
                <a:cubicBezTo>
                  <a:pt x="6869300" y="5833017"/>
                  <a:pt x="6861315" y="5841002"/>
                  <a:pt x="6850333" y="5841002"/>
                </a:cubicBezTo>
                <a:cubicBezTo>
                  <a:pt x="6839352" y="5841002"/>
                  <a:pt x="6831365" y="5832019"/>
                  <a:pt x="6831365" y="5822035"/>
                </a:cubicBezTo>
                <a:cubicBezTo>
                  <a:pt x="6831365" y="5811054"/>
                  <a:pt x="6840350" y="5803067"/>
                  <a:pt x="6850333" y="5803067"/>
                </a:cubicBezTo>
                <a:close/>
                <a:moveTo>
                  <a:pt x="5011489" y="5803067"/>
                </a:moveTo>
                <a:cubicBezTo>
                  <a:pt x="5027461" y="5803067"/>
                  <a:pt x="5041445" y="5816045"/>
                  <a:pt x="5041445" y="5833017"/>
                </a:cubicBezTo>
                <a:cubicBezTo>
                  <a:pt x="5041445" y="5849988"/>
                  <a:pt x="5027461" y="5862965"/>
                  <a:pt x="5011489" y="5862965"/>
                </a:cubicBezTo>
                <a:cubicBezTo>
                  <a:pt x="4995517" y="5862965"/>
                  <a:pt x="4981539" y="5849988"/>
                  <a:pt x="4981539" y="5833017"/>
                </a:cubicBezTo>
                <a:cubicBezTo>
                  <a:pt x="4981539" y="5817044"/>
                  <a:pt x="4994520" y="5803067"/>
                  <a:pt x="5011489" y="5803067"/>
                </a:cubicBezTo>
                <a:close/>
                <a:moveTo>
                  <a:pt x="2831398" y="5803067"/>
                </a:moveTo>
                <a:cubicBezTo>
                  <a:pt x="2834390" y="5803067"/>
                  <a:pt x="2837388" y="5806062"/>
                  <a:pt x="2837388" y="5809057"/>
                </a:cubicBezTo>
                <a:cubicBezTo>
                  <a:pt x="2837388" y="5812052"/>
                  <a:pt x="2834390" y="5815047"/>
                  <a:pt x="2831398" y="5815047"/>
                </a:cubicBezTo>
                <a:cubicBezTo>
                  <a:pt x="2828399" y="5815047"/>
                  <a:pt x="2825407" y="5812052"/>
                  <a:pt x="2825407" y="5809057"/>
                </a:cubicBezTo>
                <a:cubicBezTo>
                  <a:pt x="2825407" y="5806062"/>
                  <a:pt x="2828399" y="5803067"/>
                  <a:pt x="2831398" y="5803067"/>
                </a:cubicBezTo>
                <a:close/>
                <a:moveTo>
                  <a:pt x="5788141" y="5802067"/>
                </a:moveTo>
                <a:cubicBezTo>
                  <a:pt x="5790138" y="5802067"/>
                  <a:pt x="5792135" y="5804064"/>
                  <a:pt x="5792135" y="5806060"/>
                </a:cubicBezTo>
                <a:cubicBezTo>
                  <a:pt x="5792135" y="5808057"/>
                  <a:pt x="5790138" y="5811052"/>
                  <a:pt x="5788141" y="5811052"/>
                </a:cubicBezTo>
                <a:cubicBezTo>
                  <a:pt x="5786145" y="5811052"/>
                  <a:pt x="5784148" y="5809056"/>
                  <a:pt x="5784148" y="5806060"/>
                </a:cubicBezTo>
                <a:cubicBezTo>
                  <a:pt x="5784148" y="5804064"/>
                  <a:pt x="5786145" y="5802067"/>
                  <a:pt x="5788141" y="5802067"/>
                </a:cubicBezTo>
                <a:close/>
                <a:moveTo>
                  <a:pt x="5855025" y="5801070"/>
                </a:moveTo>
                <a:cubicBezTo>
                  <a:pt x="5870000" y="5801070"/>
                  <a:pt x="5881979" y="5813050"/>
                  <a:pt x="5881979" y="5828024"/>
                </a:cubicBezTo>
                <a:cubicBezTo>
                  <a:pt x="5881979" y="5842999"/>
                  <a:pt x="5870000" y="5854979"/>
                  <a:pt x="5855025" y="5854979"/>
                </a:cubicBezTo>
                <a:cubicBezTo>
                  <a:pt x="5840052" y="5854979"/>
                  <a:pt x="5828072" y="5842999"/>
                  <a:pt x="5828072" y="5828024"/>
                </a:cubicBezTo>
                <a:cubicBezTo>
                  <a:pt x="5828072" y="5813050"/>
                  <a:pt x="5840052" y="5801070"/>
                  <a:pt x="5855025" y="5801070"/>
                </a:cubicBezTo>
                <a:close/>
                <a:moveTo>
                  <a:pt x="11396615" y="5799074"/>
                </a:moveTo>
                <a:cubicBezTo>
                  <a:pt x="11401607" y="5799074"/>
                  <a:pt x="11406598" y="5804066"/>
                  <a:pt x="11406598" y="5809057"/>
                </a:cubicBezTo>
                <a:cubicBezTo>
                  <a:pt x="11406598" y="5814049"/>
                  <a:pt x="11402605" y="5819040"/>
                  <a:pt x="11396615" y="5819040"/>
                </a:cubicBezTo>
                <a:cubicBezTo>
                  <a:pt x="11391624" y="5819040"/>
                  <a:pt x="11386632" y="5815047"/>
                  <a:pt x="11386632" y="5809057"/>
                </a:cubicBezTo>
                <a:cubicBezTo>
                  <a:pt x="11386632" y="5804066"/>
                  <a:pt x="11390626" y="5799074"/>
                  <a:pt x="11396615" y="5799074"/>
                </a:cubicBezTo>
                <a:close/>
                <a:moveTo>
                  <a:pt x="5638400" y="5796078"/>
                </a:moveTo>
                <a:cubicBezTo>
                  <a:pt x="5650379" y="5796078"/>
                  <a:pt x="5660361" y="5805063"/>
                  <a:pt x="5660361" y="5818041"/>
                </a:cubicBezTo>
                <a:cubicBezTo>
                  <a:pt x="5660361" y="5830020"/>
                  <a:pt x="5650379" y="5840003"/>
                  <a:pt x="5638400" y="5840003"/>
                </a:cubicBezTo>
                <a:cubicBezTo>
                  <a:pt x="5626421" y="5840003"/>
                  <a:pt x="5616438" y="5830020"/>
                  <a:pt x="5616438" y="5818041"/>
                </a:cubicBezTo>
                <a:cubicBezTo>
                  <a:pt x="5616438" y="5806061"/>
                  <a:pt x="5626421" y="5796078"/>
                  <a:pt x="5638400" y="5796078"/>
                </a:cubicBezTo>
                <a:close/>
                <a:moveTo>
                  <a:pt x="6499927" y="5791086"/>
                </a:moveTo>
                <a:cubicBezTo>
                  <a:pt x="6510909" y="5791086"/>
                  <a:pt x="6519894" y="5800071"/>
                  <a:pt x="6519894" y="5811052"/>
                </a:cubicBezTo>
                <a:cubicBezTo>
                  <a:pt x="6519894" y="5822034"/>
                  <a:pt x="6509911" y="5831019"/>
                  <a:pt x="6499927" y="5831019"/>
                </a:cubicBezTo>
                <a:cubicBezTo>
                  <a:pt x="6488946" y="5831019"/>
                  <a:pt x="6479961" y="5822034"/>
                  <a:pt x="6479961" y="5811052"/>
                </a:cubicBezTo>
                <a:cubicBezTo>
                  <a:pt x="6479961" y="5800071"/>
                  <a:pt x="6488946" y="5791086"/>
                  <a:pt x="6499927" y="5791086"/>
                </a:cubicBezTo>
                <a:close/>
                <a:moveTo>
                  <a:pt x="1289944" y="5788092"/>
                </a:moveTo>
                <a:cubicBezTo>
                  <a:pt x="1302920" y="5788092"/>
                  <a:pt x="1312903" y="5798075"/>
                  <a:pt x="1312903" y="5811054"/>
                </a:cubicBezTo>
                <a:cubicBezTo>
                  <a:pt x="1312903" y="5823033"/>
                  <a:pt x="1302920" y="5834015"/>
                  <a:pt x="1289944" y="5834015"/>
                </a:cubicBezTo>
                <a:cubicBezTo>
                  <a:pt x="1276965" y="5834015"/>
                  <a:pt x="1266983" y="5824032"/>
                  <a:pt x="1266983" y="5811054"/>
                </a:cubicBezTo>
                <a:cubicBezTo>
                  <a:pt x="1266983" y="5798075"/>
                  <a:pt x="1277963" y="5788092"/>
                  <a:pt x="1289944" y="5788092"/>
                </a:cubicBezTo>
                <a:close/>
                <a:moveTo>
                  <a:pt x="1564329" y="5784098"/>
                </a:moveTo>
                <a:cubicBezTo>
                  <a:pt x="1570319" y="5784098"/>
                  <a:pt x="1575311" y="5789090"/>
                  <a:pt x="1575311" y="5795079"/>
                </a:cubicBezTo>
                <a:cubicBezTo>
                  <a:pt x="1575311" y="5801068"/>
                  <a:pt x="1570319" y="5806060"/>
                  <a:pt x="1564329" y="5806060"/>
                </a:cubicBezTo>
                <a:cubicBezTo>
                  <a:pt x="1558340" y="5806060"/>
                  <a:pt x="1553348" y="5801068"/>
                  <a:pt x="1553348" y="5795079"/>
                </a:cubicBezTo>
                <a:cubicBezTo>
                  <a:pt x="1553348" y="5789090"/>
                  <a:pt x="1558340" y="5784098"/>
                  <a:pt x="1564329" y="5784098"/>
                </a:cubicBezTo>
                <a:close/>
                <a:moveTo>
                  <a:pt x="1929708" y="5783100"/>
                </a:moveTo>
                <a:cubicBezTo>
                  <a:pt x="1938695" y="5783100"/>
                  <a:pt x="1944687" y="5790089"/>
                  <a:pt x="1944687" y="5798075"/>
                </a:cubicBezTo>
                <a:cubicBezTo>
                  <a:pt x="1944687" y="5806062"/>
                  <a:pt x="1937697" y="5813050"/>
                  <a:pt x="1929708" y="5813050"/>
                </a:cubicBezTo>
                <a:cubicBezTo>
                  <a:pt x="1921723" y="5813050"/>
                  <a:pt x="1914734" y="5807060"/>
                  <a:pt x="1914734" y="5798075"/>
                </a:cubicBezTo>
                <a:cubicBezTo>
                  <a:pt x="1914734" y="5790089"/>
                  <a:pt x="1920727" y="5783100"/>
                  <a:pt x="1929708" y="5783100"/>
                </a:cubicBezTo>
                <a:close/>
                <a:moveTo>
                  <a:pt x="9738430" y="5771120"/>
                </a:moveTo>
                <a:cubicBezTo>
                  <a:pt x="9739428" y="5771120"/>
                  <a:pt x="9740427" y="5772118"/>
                  <a:pt x="9740427" y="5773117"/>
                </a:cubicBezTo>
                <a:cubicBezTo>
                  <a:pt x="9740427" y="5775114"/>
                  <a:pt x="9739428" y="5776112"/>
                  <a:pt x="9738430" y="5775114"/>
                </a:cubicBezTo>
                <a:cubicBezTo>
                  <a:pt x="9737431" y="5775114"/>
                  <a:pt x="9736433" y="5774116"/>
                  <a:pt x="9736433" y="5773117"/>
                </a:cubicBezTo>
                <a:cubicBezTo>
                  <a:pt x="9736433" y="5772118"/>
                  <a:pt x="9737431" y="5771120"/>
                  <a:pt x="9738430" y="5771120"/>
                </a:cubicBezTo>
                <a:close/>
                <a:moveTo>
                  <a:pt x="1477476" y="5746163"/>
                </a:moveTo>
                <a:cubicBezTo>
                  <a:pt x="1480471" y="5746163"/>
                  <a:pt x="1483466" y="5749159"/>
                  <a:pt x="1483466" y="5752153"/>
                </a:cubicBezTo>
                <a:cubicBezTo>
                  <a:pt x="1483466" y="5756146"/>
                  <a:pt x="1480471" y="5758143"/>
                  <a:pt x="1477476" y="5758143"/>
                </a:cubicBezTo>
                <a:cubicBezTo>
                  <a:pt x="1474480" y="5758143"/>
                  <a:pt x="1471486" y="5755148"/>
                  <a:pt x="1471486" y="5752153"/>
                </a:cubicBezTo>
                <a:cubicBezTo>
                  <a:pt x="1471486" y="5748160"/>
                  <a:pt x="1474480" y="5746163"/>
                  <a:pt x="1477476" y="5746163"/>
                </a:cubicBezTo>
                <a:close/>
                <a:moveTo>
                  <a:pt x="8638298" y="5741172"/>
                </a:moveTo>
                <a:cubicBezTo>
                  <a:pt x="8640295" y="5741172"/>
                  <a:pt x="8641292" y="5742170"/>
                  <a:pt x="8641292" y="5744168"/>
                </a:cubicBezTo>
                <a:cubicBezTo>
                  <a:pt x="8641292" y="5746164"/>
                  <a:pt x="8640295" y="5747162"/>
                  <a:pt x="8638298" y="5747162"/>
                </a:cubicBezTo>
                <a:cubicBezTo>
                  <a:pt x="8636301" y="5747162"/>
                  <a:pt x="8635303" y="5746164"/>
                  <a:pt x="8635303" y="5744168"/>
                </a:cubicBezTo>
                <a:cubicBezTo>
                  <a:pt x="8635303" y="5742170"/>
                  <a:pt x="8636301" y="5741172"/>
                  <a:pt x="8638298" y="5741172"/>
                </a:cubicBezTo>
                <a:close/>
                <a:moveTo>
                  <a:pt x="4238775" y="5732187"/>
                </a:moveTo>
                <a:cubicBezTo>
                  <a:pt x="4242768" y="5732187"/>
                  <a:pt x="4244766" y="5735182"/>
                  <a:pt x="4244766" y="5738176"/>
                </a:cubicBezTo>
                <a:cubicBezTo>
                  <a:pt x="4244766" y="5741172"/>
                  <a:pt x="4242768" y="5744167"/>
                  <a:pt x="4238775" y="5744167"/>
                </a:cubicBezTo>
                <a:cubicBezTo>
                  <a:pt x="4235779" y="5744167"/>
                  <a:pt x="4232785" y="5742170"/>
                  <a:pt x="4232785" y="5738176"/>
                </a:cubicBezTo>
                <a:cubicBezTo>
                  <a:pt x="4232785" y="5735182"/>
                  <a:pt x="4234782" y="5732187"/>
                  <a:pt x="4238775" y="5732187"/>
                </a:cubicBezTo>
                <a:close/>
                <a:moveTo>
                  <a:pt x="9636602" y="5726197"/>
                </a:moveTo>
                <a:cubicBezTo>
                  <a:pt x="9638600" y="5727195"/>
                  <a:pt x="9639597" y="5728194"/>
                  <a:pt x="9639597" y="5729193"/>
                </a:cubicBezTo>
                <a:cubicBezTo>
                  <a:pt x="9639597" y="5731189"/>
                  <a:pt x="9638600" y="5732187"/>
                  <a:pt x="9636602" y="5732187"/>
                </a:cubicBezTo>
                <a:cubicBezTo>
                  <a:pt x="9634606" y="5732187"/>
                  <a:pt x="9633608" y="5731189"/>
                  <a:pt x="9633608" y="5729193"/>
                </a:cubicBezTo>
                <a:cubicBezTo>
                  <a:pt x="9633608" y="5727195"/>
                  <a:pt x="9634606" y="5726197"/>
                  <a:pt x="9636602" y="5726197"/>
                </a:cubicBezTo>
                <a:close/>
                <a:moveTo>
                  <a:pt x="8691208" y="5717212"/>
                </a:moveTo>
                <a:cubicBezTo>
                  <a:pt x="8698196" y="5717212"/>
                  <a:pt x="8704186" y="5723201"/>
                  <a:pt x="8704186" y="5730190"/>
                </a:cubicBezTo>
                <a:cubicBezTo>
                  <a:pt x="8704186" y="5737178"/>
                  <a:pt x="8698196" y="5743168"/>
                  <a:pt x="8691208" y="5743168"/>
                </a:cubicBezTo>
                <a:cubicBezTo>
                  <a:pt x="8684220" y="5743168"/>
                  <a:pt x="8678230" y="5737178"/>
                  <a:pt x="8678230" y="5730190"/>
                </a:cubicBezTo>
                <a:cubicBezTo>
                  <a:pt x="8678230" y="5723201"/>
                  <a:pt x="8684220" y="5717212"/>
                  <a:pt x="8691208" y="5717212"/>
                </a:cubicBezTo>
                <a:close/>
                <a:moveTo>
                  <a:pt x="6926204" y="5714218"/>
                </a:moveTo>
                <a:cubicBezTo>
                  <a:pt x="6927203" y="5715216"/>
                  <a:pt x="6929198" y="5716215"/>
                  <a:pt x="6929198" y="5717213"/>
                </a:cubicBezTo>
                <a:cubicBezTo>
                  <a:pt x="6929198" y="5718211"/>
                  <a:pt x="6928201" y="5720207"/>
                  <a:pt x="6926204" y="5720207"/>
                </a:cubicBezTo>
                <a:cubicBezTo>
                  <a:pt x="6925206" y="5720207"/>
                  <a:pt x="6923209" y="5719210"/>
                  <a:pt x="6923209" y="5717213"/>
                </a:cubicBezTo>
                <a:cubicBezTo>
                  <a:pt x="6923209" y="5716215"/>
                  <a:pt x="6924207" y="5714218"/>
                  <a:pt x="6926204" y="5714218"/>
                </a:cubicBezTo>
                <a:close/>
                <a:moveTo>
                  <a:pt x="1505573" y="5711222"/>
                </a:moveTo>
                <a:cubicBezTo>
                  <a:pt x="1513561" y="5711222"/>
                  <a:pt x="1519549" y="5717212"/>
                  <a:pt x="1519549" y="5725199"/>
                </a:cubicBezTo>
                <a:cubicBezTo>
                  <a:pt x="1519549" y="5732187"/>
                  <a:pt x="1513561" y="5739175"/>
                  <a:pt x="1505573" y="5739175"/>
                </a:cubicBezTo>
                <a:cubicBezTo>
                  <a:pt x="1497587" y="5739175"/>
                  <a:pt x="1491597" y="5733185"/>
                  <a:pt x="1491597" y="5725199"/>
                </a:cubicBezTo>
                <a:cubicBezTo>
                  <a:pt x="1491597" y="5717212"/>
                  <a:pt x="1497587" y="5711222"/>
                  <a:pt x="1505573" y="5711222"/>
                </a:cubicBezTo>
                <a:close/>
                <a:moveTo>
                  <a:pt x="11131066" y="5710224"/>
                </a:moveTo>
                <a:cubicBezTo>
                  <a:pt x="11135059" y="5710224"/>
                  <a:pt x="11138054" y="5713219"/>
                  <a:pt x="11138054" y="5717213"/>
                </a:cubicBezTo>
                <a:cubicBezTo>
                  <a:pt x="11138054" y="5721206"/>
                  <a:pt x="11135059" y="5724201"/>
                  <a:pt x="11131066" y="5724201"/>
                </a:cubicBezTo>
                <a:cubicBezTo>
                  <a:pt x="11127073" y="5724201"/>
                  <a:pt x="11124078" y="5721206"/>
                  <a:pt x="11124078" y="5717213"/>
                </a:cubicBezTo>
                <a:cubicBezTo>
                  <a:pt x="11124078" y="5713219"/>
                  <a:pt x="11127073" y="5710224"/>
                  <a:pt x="11131066" y="5710224"/>
                </a:cubicBezTo>
                <a:close/>
                <a:moveTo>
                  <a:pt x="4422469" y="5698244"/>
                </a:moveTo>
                <a:cubicBezTo>
                  <a:pt x="4426458" y="5697246"/>
                  <a:pt x="4429454" y="5701239"/>
                  <a:pt x="4429454" y="5705233"/>
                </a:cubicBezTo>
                <a:cubicBezTo>
                  <a:pt x="4429454" y="5709227"/>
                  <a:pt x="4426458" y="5712221"/>
                  <a:pt x="4422469" y="5712221"/>
                </a:cubicBezTo>
                <a:cubicBezTo>
                  <a:pt x="4418474" y="5712221"/>
                  <a:pt x="4415477" y="5709227"/>
                  <a:pt x="4415477" y="5705233"/>
                </a:cubicBezTo>
                <a:cubicBezTo>
                  <a:pt x="4415477" y="5701239"/>
                  <a:pt x="4418474" y="5698244"/>
                  <a:pt x="4422469" y="5698244"/>
                </a:cubicBezTo>
                <a:close/>
                <a:moveTo>
                  <a:pt x="10374350" y="5692255"/>
                </a:moveTo>
                <a:cubicBezTo>
                  <a:pt x="10375350" y="5692255"/>
                  <a:pt x="10376348" y="5693253"/>
                  <a:pt x="10376348" y="5694252"/>
                </a:cubicBezTo>
                <a:cubicBezTo>
                  <a:pt x="10376348" y="5695250"/>
                  <a:pt x="10375350" y="5696248"/>
                  <a:pt x="10374350" y="5696248"/>
                </a:cubicBezTo>
                <a:cubicBezTo>
                  <a:pt x="10373352" y="5696248"/>
                  <a:pt x="10372354" y="5695250"/>
                  <a:pt x="10372354" y="5694252"/>
                </a:cubicBezTo>
                <a:cubicBezTo>
                  <a:pt x="10372354" y="5693253"/>
                  <a:pt x="10373352" y="5692255"/>
                  <a:pt x="10374350" y="5692255"/>
                </a:cubicBezTo>
                <a:close/>
                <a:moveTo>
                  <a:pt x="3164666" y="5683270"/>
                </a:moveTo>
                <a:cubicBezTo>
                  <a:pt x="3186628" y="5683270"/>
                  <a:pt x="3203596" y="5700242"/>
                  <a:pt x="3203596" y="5722205"/>
                </a:cubicBezTo>
                <a:cubicBezTo>
                  <a:pt x="3203596" y="5743169"/>
                  <a:pt x="3186628" y="5761138"/>
                  <a:pt x="3164666" y="5761138"/>
                </a:cubicBezTo>
                <a:cubicBezTo>
                  <a:pt x="3143703" y="5761138"/>
                  <a:pt x="3125733" y="5744167"/>
                  <a:pt x="3125733" y="5722205"/>
                </a:cubicBezTo>
                <a:cubicBezTo>
                  <a:pt x="3125733" y="5700242"/>
                  <a:pt x="3142706" y="5683270"/>
                  <a:pt x="3164666" y="5683270"/>
                </a:cubicBezTo>
                <a:close/>
                <a:moveTo>
                  <a:pt x="9549750" y="5680275"/>
                </a:moveTo>
                <a:cubicBezTo>
                  <a:pt x="9568718" y="5680275"/>
                  <a:pt x="9583693" y="5695250"/>
                  <a:pt x="9583693" y="5714218"/>
                </a:cubicBezTo>
                <a:cubicBezTo>
                  <a:pt x="9583693" y="5733185"/>
                  <a:pt x="9567720" y="5749158"/>
                  <a:pt x="9549750" y="5748160"/>
                </a:cubicBezTo>
                <a:cubicBezTo>
                  <a:pt x="9530783" y="5748160"/>
                  <a:pt x="9515808" y="5733185"/>
                  <a:pt x="9515808" y="5714218"/>
                </a:cubicBezTo>
                <a:cubicBezTo>
                  <a:pt x="9515808" y="5695250"/>
                  <a:pt x="9530783" y="5680275"/>
                  <a:pt x="9549750" y="5680275"/>
                </a:cubicBezTo>
                <a:close/>
                <a:moveTo>
                  <a:pt x="2053676" y="5679277"/>
                </a:moveTo>
                <a:cubicBezTo>
                  <a:pt x="2059664" y="5679277"/>
                  <a:pt x="2063654" y="5684269"/>
                  <a:pt x="2063654" y="5689260"/>
                </a:cubicBezTo>
                <a:cubicBezTo>
                  <a:pt x="2063654" y="5694252"/>
                  <a:pt x="2059664" y="5699243"/>
                  <a:pt x="2053676" y="5699243"/>
                </a:cubicBezTo>
                <a:cubicBezTo>
                  <a:pt x="2047684" y="5699243"/>
                  <a:pt x="2043693" y="5694252"/>
                  <a:pt x="2043693" y="5689260"/>
                </a:cubicBezTo>
                <a:cubicBezTo>
                  <a:pt x="2043693" y="5683270"/>
                  <a:pt x="2048685" y="5679277"/>
                  <a:pt x="2053676" y="5679277"/>
                </a:cubicBezTo>
                <a:close/>
                <a:moveTo>
                  <a:pt x="2329108" y="5677280"/>
                </a:moveTo>
                <a:cubicBezTo>
                  <a:pt x="2341087" y="5677280"/>
                  <a:pt x="2350074" y="5686265"/>
                  <a:pt x="2350074" y="5698244"/>
                </a:cubicBezTo>
                <a:cubicBezTo>
                  <a:pt x="2350074" y="5710225"/>
                  <a:pt x="2341087" y="5719209"/>
                  <a:pt x="2329108" y="5719209"/>
                </a:cubicBezTo>
                <a:cubicBezTo>
                  <a:pt x="2318127" y="5719209"/>
                  <a:pt x="2308143" y="5710225"/>
                  <a:pt x="2308143" y="5698244"/>
                </a:cubicBezTo>
                <a:cubicBezTo>
                  <a:pt x="2308143" y="5686265"/>
                  <a:pt x="2317129" y="5677280"/>
                  <a:pt x="2329108" y="5677280"/>
                </a:cubicBezTo>
                <a:close/>
                <a:moveTo>
                  <a:pt x="10664857" y="5674285"/>
                </a:moveTo>
                <a:cubicBezTo>
                  <a:pt x="10669849" y="5674285"/>
                  <a:pt x="10673841" y="5678278"/>
                  <a:pt x="10673841" y="5683270"/>
                </a:cubicBezTo>
                <a:cubicBezTo>
                  <a:pt x="10673841" y="5688261"/>
                  <a:pt x="10668850" y="5693253"/>
                  <a:pt x="10664857" y="5692255"/>
                </a:cubicBezTo>
                <a:cubicBezTo>
                  <a:pt x="10659867" y="5692255"/>
                  <a:pt x="10655873" y="5688261"/>
                  <a:pt x="10655873" y="5683270"/>
                </a:cubicBezTo>
                <a:cubicBezTo>
                  <a:pt x="10655873" y="5678278"/>
                  <a:pt x="10659867" y="5674285"/>
                  <a:pt x="10664857" y="5674285"/>
                </a:cubicBezTo>
                <a:close/>
                <a:moveTo>
                  <a:pt x="5506653" y="5669294"/>
                </a:moveTo>
                <a:cubicBezTo>
                  <a:pt x="5511642" y="5669294"/>
                  <a:pt x="5515636" y="5673287"/>
                  <a:pt x="5515636" y="5678279"/>
                </a:cubicBezTo>
                <a:cubicBezTo>
                  <a:pt x="5515636" y="5683270"/>
                  <a:pt x="5511642" y="5687263"/>
                  <a:pt x="5506653" y="5687263"/>
                </a:cubicBezTo>
                <a:cubicBezTo>
                  <a:pt x="5501661" y="5687263"/>
                  <a:pt x="5497669" y="5683270"/>
                  <a:pt x="5497669" y="5678279"/>
                </a:cubicBezTo>
                <a:cubicBezTo>
                  <a:pt x="5497669" y="5673287"/>
                  <a:pt x="5501661" y="5669294"/>
                  <a:pt x="5506653" y="5669294"/>
                </a:cubicBezTo>
                <a:close/>
                <a:moveTo>
                  <a:pt x="6568810" y="5663304"/>
                </a:moveTo>
                <a:cubicBezTo>
                  <a:pt x="6578793" y="5663304"/>
                  <a:pt x="6585781" y="5671291"/>
                  <a:pt x="6585781" y="5680275"/>
                </a:cubicBezTo>
                <a:cubicBezTo>
                  <a:pt x="6585781" y="5689260"/>
                  <a:pt x="6578793" y="5697246"/>
                  <a:pt x="6568810" y="5697246"/>
                </a:cubicBezTo>
                <a:cubicBezTo>
                  <a:pt x="6558827" y="5697246"/>
                  <a:pt x="6551839" y="5689260"/>
                  <a:pt x="6551839" y="5680275"/>
                </a:cubicBezTo>
                <a:cubicBezTo>
                  <a:pt x="6551839" y="5671291"/>
                  <a:pt x="6559826" y="5663304"/>
                  <a:pt x="6568810" y="5663304"/>
                </a:cubicBezTo>
                <a:close/>
                <a:moveTo>
                  <a:pt x="608953" y="5655318"/>
                </a:moveTo>
                <a:cubicBezTo>
                  <a:pt x="616939" y="5655318"/>
                  <a:pt x="622928" y="5661307"/>
                  <a:pt x="622928" y="5669295"/>
                </a:cubicBezTo>
                <a:cubicBezTo>
                  <a:pt x="622928" y="5677281"/>
                  <a:pt x="616939" y="5683270"/>
                  <a:pt x="608953" y="5683270"/>
                </a:cubicBezTo>
                <a:cubicBezTo>
                  <a:pt x="600966" y="5683270"/>
                  <a:pt x="594976" y="5677281"/>
                  <a:pt x="594976" y="5669295"/>
                </a:cubicBezTo>
                <a:cubicBezTo>
                  <a:pt x="594976" y="5661307"/>
                  <a:pt x="600966" y="5655318"/>
                  <a:pt x="608953" y="5655318"/>
                </a:cubicBezTo>
                <a:close/>
                <a:moveTo>
                  <a:pt x="3885398" y="5651324"/>
                </a:moveTo>
                <a:cubicBezTo>
                  <a:pt x="3888392" y="5650326"/>
                  <a:pt x="3891387" y="5653322"/>
                  <a:pt x="3891387" y="5657314"/>
                </a:cubicBezTo>
                <a:cubicBezTo>
                  <a:pt x="3891387" y="5660310"/>
                  <a:pt x="3888392" y="5663304"/>
                  <a:pt x="3885398" y="5663304"/>
                </a:cubicBezTo>
                <a:cubicBezTo>
                  <a:pt x="3882402" y="5663304"/>
                  <a:pt x="3879407" y="5660310"/>
                  <a:pt x="3879407" y="5657314"/>
                </a:cubicBezTo>
                <a:cubicBezTo>
                  <a:pt x="3879407" y="5654320"/>
                  <a:pt x="3882402" y="5651324"/>
                  <a:pt x="3885398" y="5651324"/>
                </a:cubicBezTo>
                <a:close/>
                <a:moveTo>
                  <a:pt x="743874" y="5645335"/>
                </a:moveTo>
                <a:cubicBezTo>
                  <a:pt x="747867" y="5645335"/>
                  <a:pt x="751860" y="5649329"/>
                  <a:pt x="751860" y="5653322"/>
                </a:cubicBezTo>
                <a:cubicBezTo>
                  <a:pt x="751860" y="5657315"/>
                  <a:pt x="747867" y="5661308"/>
                  <a:pt x="743874" y="5661308"/>
                </a:cubicBezTo>
                <a:cubicBezTo>
                  <a:pt x="739880" y="5661308"/>
                  <a:pt x="735888" y="5657315"/>
                  <a:pt x="735888" y="5653322"/>
                </a:cubicBezTo>
                <a:cubicBezTo>
                  <a:pt x="735888" y="5649329"/>
                  <a:pt x="739880" y="5645335"/>
                  <a:pt x="743874" y="5645335"/>
                </a:cubicBezTo>
                <a:close/>
                <a:moveTo>
                  <a:pt x="9690512" y="5641340"/>
                </a:moveTo>
                <a:cubicBezTo>
                  <a:pt x="9700495" y="5641340"/>
                  <a:pt x="9708482" y="5649327"/>
                  <a:pt x="9708482" y="5659311"/>
                </a:cubicBezTo>
                <a:cubicBezTo>
                  <a:pt x="9708482" y="5669294"/>
                  <a:pt x="9700495" y="5677280"/>
                  <a:pt x="9690512" y="5677280"/>
                </a:cubicBezTo>
                <a:cubicBezTo>
                  <a:pt x="9680530" y="5677280"/>
                  <a:pt x="9672543" y="5669294"/>
                  <a:pt x="9672543" y="5659311"/>
                </a:cubicBezTo>
                <a:cubicBezTo>
                  <a:pt x="9672543" y="5649327"/>
                  <a:pt x="9680530" y="5641340"/>
                  <a:pt x="9690512" y="5641340"/>
                </a:cubicBezTo>
                <a:close/>
                <a:moveTo>
                  <a:pt x="11808916" y="5640343"/>
                </a:moveTo>
                <a:cubicBezTo>
                  <a:pt x="11828882" y="5640343"/>
                  <a:pt x="11844855" y="5656316"/>
                  <a:pt x="11844855" y="5676282"/>
                </a:cubicBezTo>
                <a:cubicBezTo>
                  <a:pt x="11844855" y="5696248"/>
                  <a:pt x="11828882" y="5712222"/>
                  <a:pt x="11808916" y="5712222"/>
                </a:cubicBezTo>
                <a:cubicBezTo>
                  <a:pt x="11788950" y="5712222"/>
                  <a:pt x="11772977" y="5696248"/>
                  <a:pt x="11772977" y="5676282"/>
                </a:cubicBezTo>
                <a:cubicBezTo>
                  <a:pt x="11772977" y="5656316"/>
                  <a:pt x="11788950" y="5640343"/>
                  <a:pt x="11808916" y="5640343"/>
                </a:cubicBezTo>
                <a:close/>
                <a:moveTo>
                  <a:pt x="3707693" y="5639345"/>
                </a:moveTo>
                <a:cubicBezTo>
                  <a:pt x="3709690" y="5639345"/>
                  <a:pt x="3710688" y="5640343"/>
                  <a:pt x="3710688" y="5642340"/>
                </a:cubicBezTo>
                <a:cubicBezTo>
                  <a:pt x="3710688" y="5644337"/>
                  <a:pt x="3709690" y="5645334"/>
                  <a:pt x="3707693" y="5645334"/>
                </a:cubicBezTo>
                <a:cubicBezTo>
                  <a:pt x="3705696" y="5645334"/>
                  <a:pt x="3704698" y="5644337"/>
                  <a:pt x="3704698" y="5642340"/>
                </a:cubicBezTo>
                <a:cubicBezTo>
                  <a:pt x="3704698" y="5640343"/>
                  <a:pt x="3705696" y="5639345"/>
                  <a:pt x="3707693" y="5639345"/>
                </a:cubicBezTo>
                <a:close/>
                <a:moveTo>
                  <a:pt x="9255251" y="5637348"/>
                </a:moveTo>
                <a:cubicBezTo>
                  <a:pt x="9262239" y="5637348"/>
                  <a:pt x="9269227" y="5643337"/>
                  <a:pt x="9269227" y="5651324"/>
                </a:cubicBezTo>
                <a:cubicBezTo>
                  <a:pt x="9269227" y="5659311"/>
                  <a:pt x="9263238" y="5665300"/>
                  <a:pt x="9255251" y="5665300"/>
                </a:cubicBezTo>
                <a:cubicBezTo>
                  <a:pt x="9247264" y="5665300"/>
                  <a:pt x="9241275" y="5659311"/>
                  <a:pt x="9241275" y="5651324"/>
                </a:cubicBezTo>
                <a:cubicBezTo>
                  <a:pt x="9241275" y="5643337"/>
                  <a:pt x="9247264" y="5637348"/>
                  <a:pt x="9255251" y="5637348"/>
                </a:cubicBezTo>
                <a:close/>
                <a:moveTo>
                  <a:pt x="1013417" y="5637348"/>
                </a:moveTo>
                <a:cubicBezTo>
                  <a:pt x="1026395" y="5637348"/>
                  <a:pt x="1037377" y="5648329"/>
                  <a:pt x="1037377" y="5661307"/>
                </a:cubicBezTo>
                <a:cubicBezTo>
                  <a:pt x="1037377" y="5674285"/>
                  <a:pt x="1027392" y="5685266"/>
                  <a:pt x="1013417" y="5685266"/>
                </a:cubicBezTo>
                <a:cubicBezTo>
                  <a:pt x="1000439" y="5685266"/>
                  <a:pt x="989458" y="5674285"/>
                  <a:pt x="989458" y="5661307"/>
                </a:cubicBezTo>
                <a:cubicBezTo>
                  <a:pt x="989458" y="5648329"/>
                  <a:pt x="1000439" y="5637348"/>
                  <a:pt x="1013417" y="5637348"/>
                </a:cubicBezTo>
                <a:close/>
                <a:moveTo>
                  <a:pt x="6364158" y="5633355"/>
                </a:moveTo>
                <a:cubicBezTo>
                  <a:pt x="6371146" y="5633355"/>
                  <a:pt x="6377136" y="5639345"/>
                  <a:pt x="6377136" y="5646333"/>
                </a:cubicBezTo>
                <a:cubicBezTo>
                  <a:pt x="6377136" y="5653321"/>
                  <a:pt x="6371146" y="5659311"/>
                  <a:pt x="6364158" y="5659311"/>
                </a:cubicBezTo>
                <a:cubicBezTo>
                  <a:pt x="6357169" y="5659311"/>
                  <a:pt x="6351180" y="5653321"/>
                  <a:pt x="6351180" y="5646333"/>
                </a:cubicBezTo>
                <a:cubicBezTo>
                  <a:pt x="6351180" y="5639345"/>
                  <a:pt x="6357169" y="5633355"/>
                  <a:pt x="6364158" y="5633355"/>
                </a:cubicBezTo>
                <a:close/>
                <a:moveTo>
                  <a:pt x="2277314" y="5628363"/>
                </a:moveTo>
                <a:cubicBezTo>
                  <a:pt x="2279310" y="5628363"/>
                  <a:pt x="2281306" y="5630360"/>
                  <a:pt x="2281306" y="5632357"/>
                </a:cubicBezTo>
                <a:cubicBezTo>
                  <a:pt x="2281306" y="5634354"/>
                  <a:pt x="2280308" y="5636350"/>
                  <a:pt x="2277314" y="5636350"/>
                </a:cubicBezTo>
                <a:cubicBezTo>
                  <a:pt x="2275317" y="5636350"/>
                  <a:pt x="2273319" y="5634354"/>
                  <a:pt x="2273319" y="5632357"/>
                </a:cubicBezTo>
                <a:cubicBezTo>
                  <a:pt x="2273319" y="5630360"/>
                  <a:pt x="2275317" y="5628363"/>
                  <a:pt x="2277314" y="5628363"/>
                </a:cubicBezTo>
                <a:close/>
                <a:moveTo>
                  <a:pt x="4932611" y="5625368"/>
                </a:moveTo>
                <a:cubicBezTo>
                  <a:pt x="4940598" y="5625368"/>
                  <a:pt x="4947585" y="5632357"/>
                  <a:pt x="4947585" y="5640343"/>
                </a:cubicBezTo>
                <a:cubicBezTo>
                  <a:pt x="4947585" y="5649328"/>
                  <a:pt x="4940598" y="5655318"/>
                  <a:pt x="4932611" y="5655318"/>
                </a:cubicBezTo>
                <a:cubicBezTo>
                  <a:pt x="4924625" y="5655318"/>
                  <a:pt x="4917639" y="5648330"/>
                  <a:pt x="4917639" y="5640343"/>
                </a:cubicBezTo>
                <a:cubicBezTo>
                  <a:pt x="4917639" y="5631357"/>
                  <a:pt x="4924625" y="5625368"/>
                  <a:pt x="4932611" y="5625368"/>
                </a:cubicBezTo>
                <a:close/>
                <a:moveTo>
                  <a:pt x="3143749" y="5619378"/>
                </a:moveTo>
                <a:cubicBezTo>
                  <a:pt x="3147741" y="5619378"/>
                  <a:pt x="3150740" y="5622373"/>
                  <a:pt x="3150740" y="5626366"/>
                </a:cubicBezTo>
                <a:cubicBezTo>
                  <a:pt x="3150740" y="5630360"/>
                  <a:pt x="3147741" y="5633354"/>
                  <a:pt x="3143749" y="5633354"/>
                </a:cubicBezTo>
                <a:cubicBezTo>
                  <a:pt x="3139758" y="5633354"/>
                  <a:pt x="3136764" y="5630360"/>
                  <a:pt x="3136764" y="5626366"/>
                </a:cubicBezTo>
                <a:cubicBezTo>
                  <a:pt x="3136764" y="5622373"/>
                  <a:pt x="3139758" y="5619378"/>
                  <a:pt x="3143749" y="5619378"/>
                </a:cubicBezTo>
                <a:close/>
                <a:moveTo>
                  <a:pt x="7943477" y="5617382"/>
                </a:moveTo>
                <a:cubicBezTo>
                  <a:pt x="7945474" y="5617382"/>
                  <a:pt x="7946471" y="5618380"/>
                  <a:pt x="7946471" y="5620377"/>
                </a:cubicBezTo>
                <a:cubicBezTo>
                  <a:pt x="7946471" y="5622374"/>
                  <a:pt x="7944475" y="5623371"/>
                  <a:pt x="7943477" y="5623371"/>
                </a:cubicBezTo>
                <a:cubicBezTo>
                  <a:pt x="7941480" y="5623371"/>
                  <a:pt x="7940482" y="5622374"/>
                  <a:pt x="7940482" y="5620377"/>
                </a:cubicBezTo>
                <a:cubicBezTo>
                  <a:pt x="7940482" y="5618380"/>
                  <a:pt x="7941480" y="5617382"/>
                  <a:pt x="7943477" y="5617382"/>
                </a:cubicBezTo>
                <a:close/>
                <a:moveTo>
                  <a:pt x="5532600" y="5614387"/>
                </a:moveTo>
                <a:cubicBezTo>
                  <a:pt x="5535593" y="5615385"/>
                  <a:pt x="5537590" y="5617382"/>
                  <a:pt x="5537590" y="5619379"/>
                </a:cubicBezTo>
                <a:cubicBezTo>
                  <a:pt x="5537590" y="5622374"/>
                  <a:pt x="5535593" y="5624370"/>
                  <a:pt x="5532600" y="5624370"/>
                </a:cubicBezTo>
                <a:cubicBezTo>
                  <a:pt x="5529605" y="5624370"/>
                  <a:pt x="5527609" y="5622374"/>
                  <a:pt x="5527609" y="5619379"/>
                </a:cubicBezTo>
                <a:cubicBezTo>
                  <a:pt x="5527609" y="5616384"/>
                  <a:pt x="5529605" y="5614387"/>
                  <a:pt x="5532600" y="5614387"/>
                </a:cubicBezTo>
                <a:close/>
                <a:moveTo>
                  <a:pt x="8004373" y="5610394"/>
                </a:moveTo>
                <a:cubicBezTo>
                  <a:pt x="8014356" y="5610394"/>
                  <a:pt x="8021344" y="5618381"/>
                  <a:pt x="8021344" y="5627365"/>
                </a:cubicBezTo>
                <a:cubicBezTo>
                  <a:pt x="8021344" y="5636350"/>
                  <a:pt x="8013358" y="5644336"/>
                  <a:pt x="8004373" y="5644336"/>
                </a:cubicBezTo>
                <a:cubicBezTo>
                  <a:pt x="7994390" y="5644336"/>
                  <a:pt x="7987402" y="5636350"/>
                  <a:pt x="7987402" y="5627365"/>
                </a:cubicBezTo>
                <a:cubicBezTo>
                  <a:pt x="7987402" y="5617382"/>
                  <a:pt x="7995389" y="5610394"/>
                  <a:pt x="8004373" y="5610394"/>
                </a:cubicBezTo>
                <a:close/>
                <a:moveTo>
                  <a:pt x="3586947" y="5606400"/>
                </a:moveTo>
                <a:cubicBezTo>
                  <a:pt x="3600926" y="5606400"/>
                  <a:pt x="3613904" y="5618380"/>
                  <a:pt x="3613904" y="5634353"/>
                </a:cubicBezTo>
                <a:cubicBezTo>
                  <a:pt x="3613904" y="5649328"/>
                  <a:pt x="3601924" y="5661306"/>
                  <a:pt x="3586947" y="5661306"/>
                </a:cubicBezTo>
                <a:cubicBezTo>
                  <a:pt x="3571971" y="5661306"/>
                  <a:pt x="3559991" y="5649328"/>
                  <a:pt x="3559991" y="5634353"/>
                </a:cubicBezTo>
                <a:cubicBezTo>
                  <a:pt x="3559991" y="5619379"/>
                  <a:pt x="3571971" y="5606400"/>
                  <a:pt x="3586947" y="5606400"/>
                </a:cubicBezTo>
                <a:close/>
                <a:moveTo>
                  <a:pt x="5296016" y="5604404"/>
                </a:moveTo>
                <a:cubicBezTo>
                  <a:pt x="5306000" y="5604404"/>
                  <a:pt x="5314991" y="5613389"/>
                  <a:pt x="5314991" y="5624370"/>
                </a:cubicBezTo>
                <a:cubicBezTo>
                  <a:pt x="5314991" y="5635351"/>
                  <a:pt x="5306000" y="5643338"/>
                  <a:pt x="5296016" y="5644337"/>
                </a:cubicBezTo>
                <a:cubicBezTo>
                  <a:pt x="5286032" y="5644337"/>
                  <a:pt x="5277043" y="5635351"/>
                  <a:pt x="5277043" y="5624370"/>
                </a:cubicBezTo>
                <a:cubicBezTo>
                  <a:pt x="5277043" y="5613389"/>
                  <a:pt x="5285039" y="5604404"/>
                  <a:pt x="5296016" y="5604404"/>
                </a:cubicBezTo>
                <a:close/>
                <a:moveTo>
                  <a:pt x="9023644" y="5596418"/>
                </a:moveTo>
                <a:cubicBezTo>
                  <a:pt x="9023644" y="5596418"/>
                  <a:pt x="9024642" y="5597416"/>
                  <a:pt x="9024642" y="5597416"/>
                </a:cubicBezTo>
                <a:cubicBezTo>
                  <a:pt x="9024642" y="5598414"/>
                  <a:pt x="9023644" y="5598414"/>
                  <a:pt x="9023644" y="5598414"/>
                </a:cubicBezTo>
                <a:cubicBezTo>
                  <a:pt x="9023644" y="5598414"/>
                  <a:pt x="9022646" y="5597416"/>
                  <a:pt x="9022646" y="5597416"/>
                </a:cubicBezTo>
                <a:cubicBezTo>
                  <a:pt x="9022646" y="5596418"/>
                  <a:pt x="9023644" y="5596418"/>
                  <a:pt x="9023644" y="5596418"/>
                </a:cubicBezTo>
                <a:close/>
                <a:moveTo>
                  <a:pt x="9926111" y="5592425"/>
                </a:moveTo>
                <a:cubicBezTo>
                  <a:pt x="9935096" y="5592425"/>
                  <a:pt x="9943082" y="5600412"/>
                  <a:pt x="9943082" y="5610395"/>
                </a:cubicBezTo>
                <a:cubicBezTo>
                  <a:pt x="9943082" y="5619380"/>
                  <a:pt x="9936094" y="5627366"/>
                  <a:pt x="9926111" y="5627366"/>
                </a:cubicBezTo>
                <a:cubicBezTo>
                  <a:pt x="9917126" y="5627366"/>
                  <a:pt x="9909140" y="5620378"/>
                  <a:pt x="9909140" y="5610395"/>
                </a:cubicBezTo>
                <a:cubicBezTo>
                  <a:pt x="9909140" y="5600412"/>
                  <a:pt x="9916128" y="5592425"/>
                  <a:pt x="9926111" y="5592425"/>
                </a:cubicBezTo>
                <a:close/>
                <a:moveTo>
                  <a:pt x="3496050" y="5588430"/>
                </a:moveTo>
                <a:cubicBezTo>
                  <a:pt x="3508029" y="5588430"/>
                  <a:pt x="3518011" y="5598413"/>
                  <a:pt x="3518011" y="5610393"/>
                </a:cubicBezTo>
                <a:cubicBezTo>
                  <a:pt x="3518011" y="5622372"/>
                  <a:pt x="3508029" y="5632355"/>
                  <a:pt x="3496050" y="5632355"/>
                </a:cubicBezTo>
                <a:cubicBezTo>
                  <a:pt x="3484070" y="5632355"/>
                  <a:pt x="3474088" y="5622372"/>
                  <a:pt x="3474088" y="5610393"/>
                </a:cubicBezTo>
                <a:cubicBezTo>
                  <a:pt x="3474088" y="5598413"/>
                  <a:pt x="3484070" y="5588430"/>
                  <a:pt x="3496050" y="5588430"/>
                </a:cubicBezTo>
                <a:close/>
                <a:moveTo>
                  <a:pt x="8373746" y="5582441"/>
                </a:moveTo>
                <a:cubicBezTo>
                  <a:pt x="8380735" y="5582441"/>
                  <a:pt x="8386725" y="5588430"/>
                  <a:pt x="8386725" y="5595419"/>
                </a:cubicBezTo>
                <a:cubicBezTo>
                  <a:pt x="8386725" y="5602407"/>
                  <a:pt x="8381733" y="5608397"/>
                  <a:pt x="8373746" y="5608397"/>
                </a:cubicBezTo>
                <a:cubicBezTo>
                  <a:pt x="8366758" y="5608397"/>
                  <a:pt x="8360769" y="5602407"/>
                  <a:pt x="8360769" y="5595419"/>
                </a:cubicBezTo>
                <a:cubicBezTo>
                  <a:pt x="8360769" y="5588430"/>
                  <a:pt x="8366758" y="5582441"/>
                  <a:pt x="8373746" y="5582441"/>
                </a:cubicBezTo>
                <a:close/>
                <a:moveTo>
                  <a:pt x="1841015" y="5569463"/>
                </a:moveTo>
                <a:cubicBezTo>
                  <a:pt x="1847004" y="5569463"/>
                  <a:pt x="1851998" y="5574455"/>
                  <a:pt x="1851998" y="5580444"/>
                </a:cubicBezTo>
                <a:cubicBezTo>
                  <a:pt x="1851998" y="5586433"/>
                  <a:pt x="1848002" y="5591425"/>
                  <a:pt x="1841015" y="5591425"/>
                </a:cubicBezTo>
                <a:cubicBezTo>
                  <a:pt x="1835029" y="5591425"/>
                  <a:pt x="1830035" y="5586433"/>
                  <a:pt x="1830035" y="5580444"/>
                </a:cubicBezTo>
                <a:cubicBezTo>
                  <a:pt x="1830035" y="5574455"/>
                  <a:pt x="1835029" y="5569463"/>
                  <a:pt x="1841015" y="5569463"/>
                </a:cubicBezTo>
                <a:close/>
                <a:moveTo>
                  <a:pt x="4817796" y="5568464"/>
                </a:moveTo>
                <a:cubicBezTo>
                  <a:pt x="4823785" y="5568464"/>
                  <a:pt x="4826779" y="5572458"/>
                  <a:pt x="4826779" y="5577449"/>
                </a:cubicBezTo>
                <a:cubicBezTo>
                  <a:pt x="4826779" y="5582441"/>
                  <a:pt x="4822788" y="5586433"/>
                  <a:pt x="4817796" y="5586433"/>
                </a:cubicBezTo>
                <a:cubicBezTo>
                  <a:pt x="4812805" y="5586433"/>
                  <a:pt x="4808812" y="5582441"/>
                  <a:pt x="4808812" y="5577449"/>
                </a:cubicBezTo>
                <a:cubicBezTo>
                  <a:pt x="4808812" y="5572458"/>
                  <a:pt x="4812805" y="5568464"/>
                  <a:pt x="4817796" y="5568464"/>
                </a:cubicBezTo>
                <a:close/>
                <a:moveTo>
                  <a:pt x="1994748" y="5568464"/>
                </a:moveTo>
                <a:cubicBezTo>
                  <a:pt x="2007725" y="5568464"/>
                  <a:pt x="2018711" y="5579446"/>
                  <a:pt x="2018711" y="5592424"/>
                </a:cubicBezTo>
                <a:cubicBezTo>
                  <a:pt x="2018711" y="5605401"/>
                  <a:pt x="2008725" y="5616382"/>
                  <a:pt x="1994748" y="5616382"/>
                </a:cubicBezTo>
                <a:cubicBezTo>
                  <a:pt x="1981771" y="5616382"/>
                  <a:pt x="1970788" y="5605401"/>
                  <a:pt x="1970788" y="5592424"/>
                </a:cubicBezTo>
                <a:cubicBezTo>
                  <a:pt x="1970788" y="5579446"/>
                  <a:pt x="1981771" y="5568464"/>
                  <a:pt x="1994748" y="5568464"/>
                </a:cubicBezTo>
                <a:close/>
                <a:moveTo>
                  <a:pt x="6056680" y="5563473"/>
                </a:moveTo>
                <a:cubicBezTo>
                  <a:pt x="6064666" y="5563473"/>
                  <a:pt x="6070655" y="5569463"/>
                  <a:pt x="6070655" y="5577450"/>
                </a:cubicBezTo>
                <a:cubicBezTo>
                  <a:pt x="6070655" y="5585436"/>
                  <a:pt x="6064666" y="5591425"/>
                  <a:pt x="6056680" y="5591425"/>
                </a:cubicBezTo>
                <a:cubicBezTo>
                  <a:pt x="6048693" y="5591425"/>
                  <a:pt x="6042703" y="5585436"/>
                  <a:pt x="6042703" y="5577450"/>
                </a:cubicBezTo>
                <a:cubicBezTo>
                  <a:pt x="6042703" y="5569463"/>
                  <a:pt x="6049691" y="5563473"/>
                  <a:pt x="6056680" y="5563473"/>
                </a:cubicBezTo>
                <a:close/>
                <a:moveTo>
                  <a:pt x="2040557" y="5559481"/>
                </a:moveTo>
                <a:cubicBezTo>
                  <a:pt x="2043553" y="5559481"/>
                  <a:pt x="2045549" y="5562476"/>
                  <a:pt x="2045549" y="5564473"/>
                </a:cubicBezTo>
                <a:cubicBezTo>
                  <a:pt x="2045549" y="5567468"/>
                  <a:pt x="2043553" y="5569464"/>
                  <a:pt x="2040557" y="5569464"/>
                </a:cubicBezTo>
                <a:cubicBezTo>
                  <a:pt x="2037564" y="5569464"/>
                  <a:pt x="2035568" y="5567468"/>
                  <a:pt x="2035568" y="5564473"/>
                </a:cubicBezTo>
                <a:cubicBezTo>
                  <a:pt x="2035568" y="5561478"/>
                  <a:pt x="2037564" y="5559481"/>
                  <a:pt x="2040557" y="5559481"/>
                </a:cubicBezTo>
                <a:close/>
                <a:moveTo>
                  <a:pt x="256670" y="5559481"/>
                </a:moveTo>
                <a:cubicBezTo>
                  <a:pt x="266653" y="5559481"/>
                  <a:pt x="275637" y="5567468"/>
                  <a:pt x="275637" y="5578449"/>
                </a:cubicBezTo>
                <a:cubicBezTo>
                  <a:pt x="275637" y="5589431"/>
                  <a:pt x="266653" y="5598415"/>
                  <a:pt x="256670" y="5597417"/>
                </a:cubicBezTo>
                <a:cubicBezTo>
                  <a:pt x="246687" y="5597417"/>
                  <a:pt x="237703" y="5589431"/>
                  <a:pt x="237703" y="5578449"/>
                </a:cubicBezTo>
                <a:cubicBezTo>
                  <a:pt x="237703" y="5568466"/>
                  <a:pt x="245689" y="5559481"/>
                  <a:pt x="256670" y="5559481"/>
                </a:cubicBezTo>
                <a:close/>
                <a:moveTo>
                  <a:pt x="7702884" y="5556485"/>
                </a:moveTo>
                <a:cubicBezTo>
                  <a:pt x="7713866" y="5556485"/>
                  <a:pt x="7723849" y="5566468"/>
                  <a:pt x="7723849" y="5578448"/>
                </a:cubicBezTo>
                <a:cubicBezTo>
                  <a:pt x="7723849" y="5589429"/>
                  <a:pt x="7714865" y="5599413"/>
                  <a:pt x="7702884" y="5600410"/>
                </a:cubicBezTo>
                <a:cubicBezTo>
                  <a:pt x="7691903" y="5600410"/>
                  <a:pt x="7681920" y="5590427"/>
                  <a:pt x="7681920" y="5578448"/>
                </a:cubicBezTo>
                <a:cubicBezTo>
                  <a:pt x="7681920" y="5566468"/>
                  <a:pt x="7690905" y="5556485"/>
                  <a:pt x="7702884" y="5556485"/>
                </a:cubicBezTo>
                <a:close/>
                <a:moveTo>
                  <a:pt x="1321876" y="5535521"/>
                </a:moveTo>
                <a:cubicBezTo>
                  <a:pt x="1331858" y="5535521"/>
                  <a:pt x="1339845" y="5543508"/>
                  <a:pt x="1339845" y="5553491"/>
                </a:cubicBezTo>
                <a:cubicBezTo>
                  <a:pt x="1339845" y="5563474"/>
                  <a:pt x="1331858" y="5571460"/>
                  <a:pt x="1321876" y="5571460"/>
                </a:cubicBezTo>
                <a:cubicBezTo>
                  <a:pt x="1311893" y="5571460"/>
                  <a:pt x="1303907" y="5563474"/>
                  <a:pt x="1303907" y="5553491"/>
                </a:cubicBezTo>
                <a:cubicBezTo>
                  <a:pt x="1303907" y="5543508"/>
                  <a:pt x="1311893" y="5535521"/>
                  <a:pt x="1321876" y="5535521"/>
                </a:cubicBezTo>
                <a:close/>
                <a:moveTo>
                  <a:pt x="280540" y="5520546"/>
                </a:moveTo>
                <a:cubicBezTo>
                  <a:pt x="282536" y="5520546"/>
                  <a:pt x="282536" y="5520546"/>
                  <a:pt x="282536" y="5521544"/>
                </a:cubicBezTo>
                <a:cubicBezTo>
                  <a:pt x="282536" y="5522542"/>
                  <a:pt x="281538" y="5522542"/>
                  <a:pt x="280540" y="5522542"/>
                </a:cubicBezTo>
                <a:cubicBezTo>
                  <a:pt x="279541" y="5522542"/>
                  <a:pt x="279541" y="5521544"/>
                  <a:pt x="279541" y="5521544"/>
                </a:cubicBezTo>
                <a:cubicBezTo>
                  <a:pt x="279541" y="5520546"/>
                  <a:pt x="280540" y="5520546"/>
                  <a:pt x="280540" y="5520546"/>
                </a:cubicBezTo>
                <a:close/>
                <a:moveTo>
                  <a:pt x="160714" y="5518549"/>
                </a:moveTo>
                <a:cubicBezTo>
                  <a:pt x="162711" y="5519547"/>
                  <a:pt x="163709" y="5520546"/>
                  <a:pt x="163709" y="5521544"/>
                </a:cubicBezTo>
                <a:cubicBezTo>
                  <a:pt x="163709" y="5523541"/>
                  <a:pt x="162711" y="5524539"/>
                  <a:pt x="160714" y="5524539"/>
                </a:cubicBezTo>
                <a:cubicBezTo>
                  <a:pt x="158717" y="5524539"/>
                  <a:pt x="157719" y="5523541"/>
                  <a:pt x="157719" y="5521544"/>
                </a:cubicBezTo>
                <a:cubicBezTo>
                  <a:pt x="157719" y="5519547"/>
                  <a:pt x="158717" y="5518549"/>
                  <a:pt x="160714" y="5518549"/>
                </a:cubicBezTo>
                <a:close/>
                <a:moveTo>
                  <a:pt x="7670941" y="5509565"/>
                </a:moveTo>
                <a:cubicBezTo>
                  <a:pt x="7676930" y="5509565"/>
                  <a:pt x="7681922" y="5514557"/>
                  <a:pt x="7681922" y="5520546"/>
                </a:cubicBezTo>
                <a:cubicBezTo>
                  <a:pt x="7681922" y="5526535"/>
                  <a:pt x="7676930" y="5531527"/>
                  <a:pt x="7670941" y="5531527"/>
                </a:cubicBezTo>
                <a:cubicBezTo>
                  <a:pt x="7664951" y="5531527"/>
                  <a:pt x="7659959" y="5526535"/>
                  <a:pt x="7659959" y="5520546"/>
                </a:cubicBezTo>
                <a:cubicBezTo>
                  <a:pt x="7659959" y="5514557"/>
                  <a:pt x="7664951" y="5509565"/>
                  <a:pt x="7670941" y="5509565"/>
                </a:cubicBezTo>
                <a:close/>
                <a:moveTo>
                  <a:pt x="9477872" y="5492594"/>
                </a:moveTo>
                <a:cubicBezTo>
                  <a:pt x="9484860" y="5492594"/>
                  <a:pt x="9491848" y="5498583"/>
                  <a:pt x="9491848" y="5506570"/>
                </a:cubicBezTo>
                <a:cubicBezTo>
                  <a:pt x="9491848" y="5514557"/>
                  <a:pt x="9485859" y="5520546"/>
                  <a:pt x="9477872" y="5520546"/>
                </a:cubicBezTo>
                <a:cubicBezTo>
                  <a:pt x="9469885" y="5520546"/>
                  <a:pt x="9463896" y="5514557"/>
                  <a:pt x="9463896" y="5506570"/>
                </a:cubicBezTo>
                <a:cubicBezTo>
                  <a:pt x="9463896" y="5498583"/>
                  <a:pt x="9469885" y="5492594"/>
                  <a:pt x="9477872" y="5492594"/>
                </a:cubicBezTo>
                <a:close/>
                <a:moveTo>
                  <a:pt x="4458427" y="5490597"/>
                </a:moveTo>
                <a:cubicBezTo>
                  <a:pt x="4461428" y="5490597"/>
                  <a:pt x="4464427" y="5493592"/>
                  <a:pt x="4464427" y="5496586"/>
                </a:cubicBezTo>
                <a:cubicBezTo>
                  <a:pt x="4464427" y="5499582"/>
                  <a:pt x="4462426" y="5502577"/>
                  <a:pt x="4458427" y="5502577"/>
                </a:cubicBezTo>
                <a:cubicBezTo>
                  <a:pt x="4455427" y="5502577"/>
                  <a:pt x="4453429" y="5499582"/>
                  <a:pt x="4453429" y="5496586"/>
                </a:cubicBezTo>
                <a:cubicBezTo>
                  <a:pt x="4453429" y="5492594"/>
                  <a:pt x="4455427" y="5490597"/>
                  <a:pt x="4458427" y="5490597"/>
                </a:cubicBezTo>
                <a:close/>
                <a:moveTo>
                  <a:pt x="6157510" y="5484607"/>
                </a:moveTo>
                <a:cubicBezTo>
                  <a:pt x="6158509" y="5485605"/>
                  <a:pt x="6159507" y="5486604"/>
                  <a:pt x="6159507" y="5486604"/>
                </a:cubicBezTo>
                <a:cubicBezTo>
                  <a:pt x="6159507" y="5487602"/>
                  <a:pt x="6158509" y="5488600"/>
                  <a:pt x="6157510" y="5488600"/>
                </a:cubicBezTo>
                <a:cubicBezTo>
                  <a:pt x="6156511" y="5488600"/>
                  <a:pt x="6155513" y="5487602"/>
                  <a:pt x="6155513" y="5486604"/>
                </a:cubicBezTo>
                <a:cubicBezTo>
                  <a:pt x="6155513" y="5485605"/>
                  <a:pt x="6156511" y="5484607"/>
                  <a:pt x="6157510" y="5484607"/>
                </a:cubicBezTo>
                <a:close/>
                <a:moveTo>
                  <a:pt x="8965741" y="5483608"/>
                </a:moveTo>
                <a:cubicBezTo>
                  <a:pt x="8966740" y="5484606"/>
                  <a:pt x="8967738" y="5485605"/>
                  <a:pt x="8967738" y="5485605"/>
                </a:cubicBezTo>
                <a:cubicBezTo>
                  <a:pt x="8967738" y="5486603"/>
                  <a:pt x="8966740" y="5487602"/>
                  <a:pt x="8965741" y="5487602"/>
                </a:cubicBezTo>
                <a:cubicBezTo>
                  <a:pt x="8964743" y="5487602"/>
                  <a:pt x="8964743" y="5486603"/>
                  <a:pt x="8964743" y="5485605"/>
                </a:cubicBezTo>
                <a:cubicBezTo>
                  <a:pt x="8964743" y="5484606"/>
                  <a:pt x="8965741" y="5483608"/>
                  <a:pt x="8965741" y="5483608"/>
                </a:cubicBezTo>
                <a:close/>
                <a:moveTo>
                  <a:pt x="9935095" y="5479615"/>
                </a:moveTo>
                <a:cubicBezTo>
                  <a:pt x="9939088" y="5479615"/>
                  <a:pt x="9943081" y="5480613"/>
                  <a:pt x="9946076" y="5481612"/>
                </a:cubicBezTo>
                <a:lnTo>
                  <a:pt x="9946076" y="5531527"/>
                </a:lnTo>
                <a:cubicBezTo>
                  <a:pt x="9943081" y="5533523"/>
                  <a:pt x="9939088" y="5533523"/>
                  <a:pt x="9935095" y="5533523"/>
                </a:cubicBezTo>
                <a:cubicBezTo>
                  <a:pt x="9920121" y="5533523"/>
                  <a:pt x="9908141" y="5521543"/>
                  <a:pt x="9908141" y="5506569"/>
                </a:cubicBezTo>
                <a:cubicBezTo>
                  <a:pt x="9908141" y="5491594"/>
                  <a:pt x="9920121" y="5479615"/>
                  <a:pt x="9935095" y="5479615"/>
                </a:cubicBezTo>
                <a:close/>
                <a:moveTo>
                  <a:pt x="9798328" y="5479615"/>
                </a:moveTo>
                <a:cubicBezTo>
                  <a:pt x="9806315" y="5479615"/>
                  <a:pt x="9812305" y="5485604"/>
                  <a:pt x="9812305" y="5493591"/>
                </a:cubicBezTo>
                <a:cubicBezTo>
                  <a:pt x="9812305" y="5501577"/>
                  <a:pt x="9806315" y="5507567"/>
                  <a:pt x="9798328" y="5507567"/>
                </a:cubicBezTo>
                <a:cubicBezTo>
                  <a:pt x="9790342" y="5507567"/>
                  <a:pt x="9784352" y="5501577"/>
                  <a:pt x="9784352" y="5493591"/>
                </a:cubicBezTo>
                <a:cubicBezTo>
                  <a:pt x="9784352" y="5485604"/>
                  <a:pt x="9790342" y="5479615"/>
                  <a:pt x="9798328" y="5479615"/>
                </a:cubicBezTo>
                <a:close/>
                <a:moveTo>
                  <a:pt x="10252559" y="5460648"/>
                </a:moveTo>
                <a:cubicBezTo>
                  <a:pt x="10255555" y="5460648"/>
                  <a:pt x="10256552" y="5462645"/>
                  <a:pt x="10256552" y="5464642"/>
                </a:cubicBezTo>
                <a:cubicBezTo>
                  <a:pt x="10256552" y="5466638"/>
                  <a:pt x="10254555" y="5468635"/>
                  <a:pt x="10252559" y="5468635"/>
                </a:cubicBezTo>
                <a:cubicBezTo>
                  <a:pt x="10250562" y="5468635"/>
                  <a:pt x="10248565" y="5466638"/>
                  <a:pt x="10248565" y="5464642"/>
                </a:cubicBezTo>
                <a:cubicBezTo>
                  <a:pt x="10248565" y="5462645"/>
                  <a:pt x="10250562" y="5460648"/>
                  <a:pt x="10252559" y="5460648"/>
                </a:cubicBezTo>
                <a:close/>
                <a:moveTo>
                  <a:pt x="2735531" y="5452661"/>
                </a:moveTo>
                <a:cubicBezTo>
                  <a:pt x="2736529" y="5452661"/>
                  <a:pt x="2738526" y="5454658"/>
                  <a:pt x="2738526" y="5456654"/>
                </a:cubicBezTo>
                <a:cubicBezTo>
                  <a:pt x="2738526" y="5458651"/>
                  <a:pt x="2736529" y="5460648"/>
                  <a:pt x="2735531" y="5460648"/>
                </a:cubicBezTo>
                <a:cubicBezTo>
                  <a:pt x="2733532" y="5460648"/>
                  <a:pt x="2731537" y="5458651"/>
                  <a:pt x="2731537" y="5456654"/>
                </a:cubicBezTo>
                <a:cubicBezTo>
                  <a:pt x="2731537" y="5454658"/>
                  <a:pt x="2733532" y="5452661"/>
                  <a:pt x="2735531" y="5452661"/>
                </a:cubicBezTo>
                <a:close/>
                <a:moveTo>
                  <a:pt x="2308104" y="5452661"/>
                </a:moveTo>
                <a:cubicBezTo>
                  <a:pt x="2314095" y="5452661"/>
                  <a:pt x="2318088" y="5456654"/>
                  <a:pt x="2318088" y="5462644"/>
                </a:cubicBezTo>
                <a:cubicBezTo>
                  <a:pt x="2318088" y="5468634"/>
                  <a:pt x="2313096" y="5472627"/>
                  <a:pt x="2308104" y="5472627"/>
                </a:cubicBezTo>
                <a:cubicBezTo>
                  <a:pt x="2302115" y="5472627"/>
                  <a:pt x="2298122" y="5467636"/>
                  <a:pt x="2298122" y="5462644"/>
                </a:cubicBezTo>
                <a:cubicBezTo>
                  <a:pt x="2298122" y="5456654"/>
                  <a:pt x="2303113" y="5452661"/>
                  <a:pt x="2308104" y="5452661"/>
                </a:cubicBezTo>
                <a:close/>
                <a:moveTo>
                  <a:pt x="10277516" y="5441679"/>
                </a:moveTo>
                <a:cubicBezTo>
                  <a:pt x="10285503" y="5441679"/>
                  <a:pt x="10290495" y="5447669"/>
                  <a:pt x="10290495" y="5454658"/>
                </a:cubicBezTo>
                <a:cubicBezTo>
                  <a:pt x="10290495" y="5461645"/>
                  <a:pt x="10284504" y="5467635"/>
                  <a:pt x="10277516" y="5467635"/>
                </a:cubicBezTo>
                <a:cubicBezTo>
                  <a:pt x="10270529" y="5467635"/>
                  <a:pt x="10264538" y="5461645"/>
                  <a:pt x="10264538" y="5454658"/>
                </a:cubicBezTo>
                <a:cubicBezTo>
                  <a:pt x="10264538" y="5447669"/>
                  <a:pt x="10270529" y="5441679"/>
                  <a:pt x="10277516" y="5441679"/>
                </a:cubicBezTo>
                <a:close/>
                <a:moveTo>
                  <a:pt x="7359469" y="5432696"/>
                </a:moveTo>
                <a:cubicBezTo>
                  <a:pt x="7360467" y="5432696"/>
                  <a:pt x="7362463" y="5433694"/>
                  <a:pt x="7362463" y="5435691"/>
                </a:cubicBezTo>
                <a:cubicBezTo>
                  <a:pt x="7362463" y="5437688"/>
                  <a:pt x="7361466" y="5438685"/>
                  <a:pt x="7359469" y="5438685"/>
                </a:cubicBezTo>
                <a:cubicBezTo>
                  <a:pt x="7357472" y="5438685"/>
                  <a:pt x="7356474" y="5437688"/>
                  <a:pt x="7356474" y="5435691"/>
                </a:cubicBezTo>
                <a:cubicBezTo>
                  <a:pt x="7356474" y="5433694"/>
                  <a:pt x="7357472" y="5432696"/>
                  <a:pt x="7359469" y="5432696"/>
                </a:cubicBezTo>
                <a:close/>
                <a:moveTo>
                  <a:pt x="9701492" y="5412730"/>
                </a:moveTo>
                <a:cubicBezTo>
                  <a:pt x="9705486" y="5412730"/>
                  <a:pt x="9708481" y="5415725"/>
                  <a:pt x="9708481" y="5419719"/>
                </a:cubicBezTo>
                <a:cubicBezTo>
                  <a:pt x="9708481" y="5423712"/>
                  <a:pt x="9704487" y="5427706"/>
                  <a:pt x="9701492" y="5426706"/>
                </a:cubicBezTo>
                <a:cubicBezTo>
                  <a:pt x="9697500" y="5426706"/>
                  <a:pt x="9694504" y="5423712"/>
                  <a:pt x="9694504" y="5419719"/>
                </a:cubicBezTo>
                <a:cubicBezTo>
                  <a:pt x="9694504" y="5415725"/>
                  <a:pt x="9697500" y="5412730"/>
                  <a:pt x="9701492" y="5412730"/>
                </a:cubicBezTo>
                <a:close/>
                <a:moveTo>
                  <a:pt x="816600" y="5409733"/>
                </a:moveTo>
                <a:cubicBezTo>
                  <a:pt x="820592" y="5409733"/>
                  <a:pt x="824586" y="5413726"/>
                  <a:pt x="824586" y="5417720"/>
                </a:cubicBezTo>
                <a:cubicBezTo>
                  <a:pt x="824586" y="5422711"/>
                  <a:pt x="820592" y="5425706"/>
                  <a:pt x="816600" y="5425706"/>
                </a:cubicBezTo>
                <a:cubicBezTo>
                  <a:pt x="811608" y="5425706"/>
                  <a:pt x="808613" y="5421712"/>
                  <a:pt x="808613" y="5417720"/>
                </a:cubicBezTo>
                <a:cubicBezTo>
                  <a:pt x="808613" y="5412728"/>
                  <a:pt x="812606" y="5409733"/>
                  <a:pt x="816600" y="5409733"/>
                </a:cubicBezTo>
                <a:close/>
                <a:moveTo>
                  <a:pt x="11027242" y="5405740"/>
                </a:moveTo>
                <a:cubicBezTo>
                  <a:pt x="11030237" y="5405740"/>
                  <a:pt x="11033232" y="5408735"/>
                  <a:pt x="11033232" y="5411729"/>
                </a:cubicBezTo>
                <a:cubicBezTo>
                  <a:pt x="11033232" y="5415723"/>
                  <a:pt x="11031236" y="5418717"/>
                  <a:pt x="11027242" y="5417720"/>
                </a:cubicBezTo>
                <a:cubicBezTo>
                  <a:pt x="11024248" y="5417720"/>
                  <a:pt x="11021253" y="5414725"/>
                  <a:pt x="11021253" y="5411729"/>
                </a:cubicBezTo>
                <a:cubicBezTo>
                  <a:pt x="11021253" y="5408735"/>
                  <a:pt x="11024248" y="5405740"/>
                  <a:pt x="11027242" y="5405740"/>
                </a:cubicBezTo>
                <a:close/>
                <a:moveTo>
                  <a:pt x="4127981" y="5395758"/>
                </a:moveTo>
                <a:cubicBezTo>
                  <a:pt x="4130977" y="5395758"/>
                  <a:pt x="4132973" y="5397755"/>
                  <a:pt x="4132973" y="5400750"/>
                </a:cubicBezTo>
                <a:cubicBezTo>
                  <a:pt x="4132973" y="5403745"/>
                  <a:pt x="4130977" y="5405741"/>
                  <a:pt x="4127981" y="5405741"/>
                </a:cubicBezTo>
                <a:cubicBezTo>
                  <a:pt x="4124986" y="5405741"/>
                  <a:pt x="4122990" y="5403745"/>
                  <a:pt x="4122990" y="5400750"/>
                </a:cubicBezTo>
                <a:cubicBezTo>
                  <a:pt x="4122990" y="5397755"/>
                  <a:pt x="4124986" y="5395758"/>
                  <a:pt x="4127981" y="5395758"/>
                </a:cubicBezTo>
                <a:close/>
                <a:moveTo>
                  <a:pt x="1893917" y="5388769"/>
                </a:moveTo>
                <a:cubicBezTo>
                  <a:pt x="1899909" y="5388769"/>
                  <a:pt x="1903900" y="5392763"/>
                  <a:pt x="1903900" y="5398752"/>
                </a:cubicBezTo>
                <a:cubicBezTo>
                  <a:pt x="1903900" y="5404742"/>
                  <a:pt x="1899909" y="5408735"/>
                  <a:pt x="1893917" y="5408735"/>
                </a:cubicBezTo>
                <a:cubicBezTo>
                  <a:pt x="1887927" y="5408735"/>
                  <a:pt x="1883934" y="5404742"/>
                  <a:pt x="1883934" y="5398752"/>
                </a:cubicBezTo>
                <a:cubicBezTo>
                  <a:pt x="1883934" y="5393761"/>
                  <a:pt x="1887927" y="5388769"/>
                  <a:pt x="1893917" y="5388769"/>
                </a:cubicBezTo>
                <a:close/>
                <a:moveTo>
                  <a:pt x="2369967" y="5383778"/>
                </a:moveTo>
                <a:cubicBezTo>
                  <a:pt x="2371965" y="5383778"/>
                  <a:pt x="2372963" y="5385775"/>
                  <a:pt x="2372963" y="5386773"/>
                </a:cubicBezTo>
                <a:cubicBezTo>
                  <a:pt x="2372963" y="5388770"/>
                  <a:pt x="2371965" y="5389768"/>
                  <a:pt x="2369967" y="5389768"/>
                </a:cubicBezTo>
                <a:cubicBezTo>
                  <a:pt x="2367971" y="5389768"/>
                  <a:pt x="2366972" y="5388770"/>
                  <a:pt x="2366972" y="5386773"/>
                </a:cubicBezTo>
                <a:cubicBezTo>
                  <a:pt x="2366972" y="5384776"/>
                  <a:pt x="2367971" y="5383778"/>
                  <a:pt x="2369967" y="5383778"/>
                </a:cubicBezTo>
                <a:close/>
                <a:moveTo>
                  <a:pt x="151775" y="5374794"/>
                </a:moveTo>
                <a:cubicBezTo>
                  <a:pt x="157765" y="5374794"/>
                  <a:pt x="161758" y="5379786"/>
                  <a:pt x="161758" y="5384777"/>
                </a:cubicBezTo>
                <a:cubicBezTo>
                  <a:pt x="161758" y="5390767"/>
                  <a:pt x="157765" y="5394760"/>
                  <a:pt x="151775" y="5394760"/>
                </a:cubicBezTo>
                <a:cubicBezTo>
                  <a:pt x="145785" y="5394760"/>
                  <a:pt x="141792" y="5390767"/>
                  <a:pt x="141792" y="5384777"/>
                </a:cubicBezTo>
                <a:cubicBezTo>
                  <a:pt x="141792" y="5378787"/>
                  <a:pt x="145785" y="5374794"/>
                  <a:pt x="151775" y="5374794"/>
                </a:cubicBezTo>
                <a:close/>
                <a:moveTo>
                  <a:pt x="3371438" y="5372797"/>
                </a:moveTo>
                <a:cubicBezTo>
                  <a:pt x="3374432" y="5372797"/>
                  <a:pt x="3376429" y="5374794"/>
                  <a:pt x="3376429" y="5377789"/>
                </a:cubicBezTo>
                <a:cubicBezTo>
                  <a:pt x="3376429" y="5379786"/>
                  <a:pt x="3374432" y="5381782"/>
                  <a:pt x="3371438" y="5382780"/>
                </a:cubicBezTo>
                <a:cubicBezTo>
                  <a:pt x="3368442" y="5382780"/>
                  <a:pt x="3366446" y="5380784"/>
                  <a:pt x="3366446" y="5377789"/>
                </a:cubicBezTo>
                <a:cubicBezTo>
                  <a:pt x="3366446" y="5374794"/>
                  <a:pt x="3368442" y="5372797"/>
                  <a:pt x="3371438" y="5372797"/>
                </a:cubicBezTo>
                <a:close/>
                <a:moveTo>
                  <a:pt x="6025733" y="5369803"/>
                </a:moveTo>
                <a:cubicBezTo>
                  <a:pt x="6031723" y="5369803"/>
                  <a:pt x="6037712" y="5375792"/>
                  <a:pt x="6037712" y="5382781"/>
                </a:cubicBezTo>
                <a:cubicBezTo>
                  <a:pt x="6037712" y="5389769"/>
                  <a:pt x="6031723" y="5394761"/>
                  <a:pt x="6025733" y="5395759"/>
                </a:cubicBezTo>
                <a:cubicBezTo>
                  <a:pt x="6019743" y="5395759"/>
                  <a:pt x="6013753" y="5389769"/>
                  <a:pt x="6013753" y="5382781"/>
                </a:cubicBezTo>
                <a:cubicBezTo>
                  <a:pt x="6013753" y="5375792"/>
                  <a:pt x="6018745" y="5369803"/>
                  <a:pt x="6025733" y="5369803"/>
                </a:cubicBezTo>
                <a:close/>
                <a:moveTo>
                  <a:pt x="1011311" y="5366807"/>
                </a:moveTo>
                <a:cubicBezTo>
                  <a:pt x="1023290" y="5366807"/>
                  <a:pt x="1032275" y="5376790"/>
                  <a:pt x="1032275" y="5387772"/>
                </a:cubicBezTo>
                <a:cubicBezTo>
                  <a:pt x="1032275" y="5399752"/>
                  <a:pt x="1023290" y="5408736"/>
                  <a:pt x="1011311" y="5408736"/>
                </a:cubicBezTo>
                <a:cubicBezTo>
                  <a:pt x="1000329" y="5408736"/>
                  <a:pt x="990346" y="5399752"/>
                  <a:pt x="990346" y="5387772"/>
                </a:cubicBezTo>
                <a:cubicBezTo>
                  <a:pt x="990346" y="5376790"/>
                  <a:pt x="999331" y="5366807"/>
                  <a:pt x="1011311" y="5366807"/>
                </a:cubicBezTo>
                <a:close/>
                <a:moveTo>
                  <a:pt x="3660940" y="5359819"/>
                </a:moveTo>
                <a:cubicBezTo>
                  <a:pt x="3664933" y="5359819"/>
                  <a:pt x="3667930" y="5362814"/>
                  <a:pt x="3667930" y="5366807"/>
                </a:cubicBezTo>
                <a:cubicBezTo>
                  <a:pt x="3667930" y="5370801"/>
                  <a:pt x="3664933" y="5373795"/>
                  <a:pt x="3660940" y="5373795"/>
                </a:cubicBezTo>
                <a:cubicBezTo>
                  <a:pt x="3656946" y="5373795"/>
                  <a:pt x="3653951" y="5370801"/>
                  <a:pt x="3653951" y="5366807"/>
                </a:cubicBezTo>
                <a:cubicBezTo>
                  <a:pt x="3653951" y="5362814"/>
                  <a:pt x="3656946" y="5359819"/>
                  <a:pt x="3660940" y="5359819"/>
                </a:cubicBezTo>
                <a:close/>
                <a:moveTo>
                  <a:pt x="8880885" y="5358820"/>
                </a:moveTo>
                <a:cubicBezTo>
                  <a:pt x="8888872" y="5358820"/>
                  <a:pt x="8894861" y="5365808"/>
                  <a:pt x="8894861" y="5372797"/>
                </a:cubicBezTo>
                <a:cubicBezTo>
                  <a:pt x="8894861" y="5380783"/>
                  <a:pt x="8888872" y="5386772"/>
                  <a:pt x="8880885" y="5386772"/>
                </a:cubicBezTo>
                <a:cubicBezTo>
                  <a:pt x="8872898" y="5386772"/>
                  <a:pt x="8866909" y="5380783"/>
                  <a:pt x="8866909" y="5372797"/>
                </a:cubicBezTo>
                <a:cubicBezTo>
                  <a:pt x="8866909" y="5364810"/>
                  <a:pt x="8872898" y="5358820"/>
                  <a:pt x="8880885" y="5358820"/>
                </a:cubicBezTo>
                <a:close/>
                <a:moveTo>
                  <a:pt x="11162013" y="5353829"/>
                </a:moveTo>
                <a:cubicBezTo>
                  <a:pt x="11165008" y="5353829"/>
                  <a:pt x="11167004" y="5356824"/>
                  <a:pt x="11167004" y="5359819"/>
                </a:cubicBezTo>
                <a:cubicBezTo>
                  <a:pt x="11167004" y="5362814"/>
                  <a:pt x="11165008" y="5364811"/>
                  <a:pt x="11162013" y="5364811"/>
                </a:cubicBezTo>
                <a:cubicBezTo>
                  <a:pt x="11159018" y="5364811"/>
                  <a:pt x="11157021" y="5362814"/>
                  <a:pt x="11157021" y="5359819"/>
                </a:cubicBezTo>
                <a:cubicBezTo>
                  <a:pt x="11157021" y="5355826"/>
                  <a:pt x="11159018" y="5353829"/>
                  <a:pt x="11162013" y="5353829"/>
                </a:cubicBezTo>
                <a:close/>
                <a:moveTo>
                  <a:pt x="9716467" y="5348838"/>
                </a:moveTo>
                <a:cubicBezTo>
                  <a:pt x="9724453" y="5348838"/>
                  <a:pt x="9730443" y="5354828"/>
                  <a:pt x="9730443" y="5362815"/>
                </a:cubicBezTo>
                <a:cubicBezTo>
                  <a:pt x="9730443" y="5370801"/>
                  <a:pt x="9724453" y="5376790"/>
                  <a:pt x="9716467" y="5376790"/>
                </a:cubicBezTo>
                <a:cubicBezTo>
                  <a:pt x="9708480" y="5376790"/>
                  <a:pt x="9702491" y="5370801"/>
                  <a:pt x="9702491" y="5362815"/>
                </a:cubicBezTo>
                <a:cubicBezTo>
                  <a:pt x="9702491" y="5354828"/>
                  <a:pt x="9708480" y="5348838"/>
                  <a:pt x="9716467" y="5348838"/>
                </a:cubicBezTo>
                <a:close/>
                <a:moveTo>
                  <a:pt x="2546808" y="5347839"/>
                </a:moveTo>
                <a:cubicBezTo>
                  <a:pt x="2574762" y="5347839"/>
                  <a:pt x="2596727" y="5369802"/>
                  <a:pt x="2596727" y="5397755"/>
                </a:cubicBezTo>
                <a:cubicBezTo>
                  <a:pt x="2596727" y="5425707"/>
                  <a:pt x="2573762" y="5447670"/>
                  <a:pt x="2546808" y="5447670"/>
                </a:cubicBezTo>
                <a:cubicBezTo>
                  <a:pt x="2518852" y="5447670"/>
                  <a:pt x="2496896" y="5425707"/>
                  <a:pt x="2496896" y="5397755"/>
                </a:cubicBezTo>
                <a:cubicBezTo>
                  <a:pt x="2496896" y="5370801"/>
                  <a:pt x="2518852" y="5347839"/>
                  <a:pt x="2546808" y="5347839"/>
                </a:cubicBezTo>
                <a:close/>
                <a:moveTo>
                  <a:pt x="3649791" y="5342848"/>
                </a:moveTo>
                <a:cubicBezTo>
                  <a:pt x="3651788" y="5342848"/>
                  <a:pt x="3652786" y="5343846"/>
                  <a:pt x="3652786" y="5345843"/>
                </a:cubicBezTo>
                <a:cubicBezTo>
                  <a:pt x="3652786" y="5347840"/>
                  <a:pt x="3651788" y="5348837"/>
                  <a:pt x="3649791" y="5348837"/>
                </a:cubicBezTo>
                <a:cubicBezTo>
                  <a:pt x="3648792" y="5348837"/>
                  <a:pt x="3646797" y="5347840"/>
                  <a:pt x="3646797" y="5345843"/>
                </a:cubicBezTo>
                <a:cubicBezTo>
                  <a:pt x="3646797" y="5343846"/>
                  <a:pt x="3647794" y="5342848"/>
                  <a:pt x="3649791" y="5342848"/>
                </a:cubicBezTo>
                <a:close/>
                <a:moveTo>
                  <a:pt x="2142525" y="5335859"/>
                </a:moveTo>
                <a:cubicBezTo>
                  <a:pt x="2149512" y="5335859"/>
                  <a:pt x="2154505" y="5340851"/>
                  <a:pt x="2154505" y="5347840"/>
                </a:cubicBezTo>
                <a:cubicBezTo>
                  <a:pt x="2154505" y="5353829"/>
                  <a:pt x="2149512" y="5359819"/>
                  <a:pt x="2142525" y="5359819"/>
                </a:cubicBezTo>
                <a:cubicBezTo>
                  <a:pt x="2135534" y="5359819"/>
                  <a:pt x="2130546" y="5354827"/>
                  <a:pt x="2130546" y="5347840"/>
                </a:cubicBezTo>
                <a:cubicBezTo>
                  <a:pt x="2130546" y="5340851"/>
                  <a:pt x="2135534" y="5335859"/>
                  <a:pt x="2142525" y="5335859"/>
                </a:cubicBezTo>
                <a:close/>
                <a:moveTo>
                  <a:pt x="2051689" y="5335859"/>
                </a:moveTo>
                <a:cubicBezTo>
                  <a:pt x="2058675" y="5335859"/>
                  <a:pt x="2063664" y="5340851"/>
                  <a:pt x="2063664" y="5347840"/>
                </a:cubicBezTo>
                <a:cubicBezTo>
                  <a:pt x="2063664" y="5353829"/>
                  <a:pt x="2058675" y="5358821"/>
                  <a:pt x="2051689" y="5359819"/>
                </a:cubicBezTo>
                <a:cubicBezTo>
                  <a:pt x="2044700" y="5359819"/>
                  <a:pt x="2039710" y="5354827"/>
                  <a:pt x="2039710" y="5347840"/>
                </a:cubicBezTo>
                <a:cubicBezTo>
                  <a:pt x="2039710" y="5340851"/>
                  <a:pt x="2044700" y="5335859"/>
                  <a:pt x="2051689" y="5335859"/>
                </a:cubicBezTo>
                <a:close/>
                <a:moveTo>
                  <a:pt x="8775066" y="5332865"/>
                </a:moveTo>
                <a:cubicBezTo>
                  <a:pt x="8784550" y="5332865"/>
                  <a:pt x="8793036" y="5336609"/>
                  <a:pt x="8799150" y="5342724"/>
                </a:cubicBezTo>
                <a:lnTo>
                  <a:pt x="8801469" y="5348389"/>
                </a:lnTo>
                <a:lnTo>
                  <a:pt x="8806012" y="5343846"/>
                </a:lnTo>
                <a:cubicBezTo>
                  <a:pt x="8811003" y="5343846"/>
                  <a:pt x="8814997" y="5347840"/>
                  <a:pt x="8814997" y="5352831"/>
                </a:cubicBezTo>
                <a:lnTo>
                  <a:pt x="8806688" y="5361139"/>
                </a:lnTo>
                <a:lnTo>
                  <a:pt x="8809008" y="5366808"/>
                </a:lnTo>
                <a:cubicBezTo>
                  <a:pt x="8809008" y="5385775"/>
                  <a:pt x="8794034" y="5400750"/>
                  <a:pt x="8775066" y="5400750"/>
                </a:cubicBezTo>
                <a:cubicBezTo>
                  <a:pt x="8756098" y="5400750"/>
                  <a:pt x="8741123" y="5385775"/>
                  <a:pt x="8741123" y="5366808"/>
                </a:cubicBezTo>
                <a:cubicBezTo>
                  <a:pt x="8741123" y="5347840"/>
                  <a:pt x="8756098" y="5332865"/>
                  <a:pt x="8775066" y="5332865"/>
                </a:cubicBezTo>
                <a:close/>
                <a:moveTo>
                  <a:pt x="7663952" y="5330868"/>
                </a:moveTo>
                <a:cubicBezTo>
                  <a:pt x="7670940" y="5330868"/>
                  <a:pt x="7676930" y="5336857"/>
                  <a:pt x="7676930" y="5343846"/>
                </a:cubicBezTo>
                <a:cubicBezTo>
                  <a:pt x="7676930" y="5350834"/>
                  <a:pt x="7670940" y="5355826"/>
                  <a:pt x="7663952" y="5356824"/>
                </a:cubicBezTo>
                <a:cubicBezTo>
                  <a:pt x="7656963" y="5356824"/>
                  <a:pt x="7650974" y="5350834"/>
                  <a:pt x="7650974" y="5343846"/>
                </a:cubicBezTo>
                <a:cubicBezTo>
                  <a:pt x="7650974" y="5336857"/>
                  <a:pt x="7656963" y="5330868"/>
                  <a:pt x="7663952" y="5330868"/>
                </a:cubicBezTo>
                <a:close/>
                <a:moveTo>
                  <a:pt x="4805843" y="5326875"/>
                </a:moveTo>
                <a:cubicBezTo>
                  <a:pt x="4823816" y="5326875"/>
                  <a:pt x="4838792" y="5341850"/>
                  <a:pt x="4838792" y="5359819"/>
                </a:cubicBezTo>
                <a:cubicBezTo>
                  <a:pt x="4838792" y="5377789"/>
                  <a:pt x="4824814" y="5392763"/>
                  <a:pt x="4805843" y="5392763"/>
                </a:cubicBezTo>
                <a:cubicBezTo>
                  <a:pt x="4787874" y="5392763"/>
                  <a:pt x="4772896" y="5377789"/>
                  <a:pt x="4772896" y="5359819"/>
                </a:cubicBezTo>
                <a:cubicBezTo>
                  <a:pt x="4772896" y="5341850"/>
                  <a:pt x="4787874" y="5326875"/>
                  <a:pt x="4805843" y="5326875"/>
                </a:cubicBezTo>
                <a:close/>
                <a:moveTo>
                  <a:pt x="6627711" y="5304912"/>
                </a:moveTo>
                <a:cubicBezTo>
                  <a:pt x="6629707" y="5304912"/>
                  <a:pt x="6630705" y="5306909"/>
                  <a:pt x="6630705" y="5307907"/>
                </a:cubicBezTo>
                <a:cubicBezTo>
                  <a:pt x="6630705" y="5308905"/>
                  <a:pt x="6629707" y="5309904"/>
                  <a:pt x="6627711" y="5310901"/>
                </a:cubicBezTo>
                <a:cubicBezTo>
                  <a:pt x="6625713" y="5310901"/>
                  <a:pt x="6624715" y="5309904"/>
                  <a:pt x="6624715" y="5307907"/>
                </a:cubicBezTo>
                <a:cubicBezTo>
                  <a:pt x="6624715" y="5305910"/>
                  <a:pt x="6626712" y="5304912"/>
                  <a:pt x="6627711" y="5304912"/>
                </a:cubicBezTo>
                <a:close/>
                <a:moveTo>
                  <a:pt x="6888269" y="5302916"/>
                </a:moveTo>
                <a:cubicBezTo>
                  <a:pt x="6892262" y="5302916"/>
                  <a:pt x="6896255" y="5305911"/>
                  <a:pt x="6896255" y="5310903"/>
                </a:cubicBezTo>
                <a:cubicBezTo>
                  <a:pt x="6896255" y="5314896"/>
                  <a:pt x="6892262" y="5318889"/>
                  <a:pt x="6888269" y="5318889"/>
                </a:cubicBezTo>
                <a:cubicBezTo>
                  <a:pt x="6884275" y="5318889"/>
                  <a:pt x="6880282" y="5315894"/>
                  <a:pt x="6880282" y="5310903"/>
                </a:cubicBezTo>
                <a:cubicBezTo>
                  <a:pt x="6880282" y="5306909"/>
                  <a:pt x="6883277" y="5302916"/>
                  <a:pt x="6888269" y="5302916"/>
                </a:cubicBezTo>
                <a:close/>
                <a:moveTo>
                  <a:pt x="8686216" y="5293930"/>
                </a:moveTo>
                <a:cubicBezTo>
                  <a:pt x="8688212" y="5293930"/>
                  <a:pt x="8690210" y="5295927"/>
                  <a:pt x="8690210" y="5297924"/>
                </a:cubicBezTo>
                <a:cubicBezTo>
                  <a:pt x="8690210" y="5300918"/>
                  <a:pt x="8689212" y="5302915"/>
                  <a:pt x="8686216" y="5301916"/>
                </a:cubicBezTo>
                <a:cubicBezTo>
                  <a:pt x="8684220" y="5301916"/>
                  <a:pt x="8682223" y="5299920"/>
                  <a:pt x="8682223" y="5297924"/>
                </a:cubicBezTo>
                <a:cubicBezTo>
                  <a:pt x="8682223" y="5295927"/>
                  <a:pt x="8684220" y="5293930"/>
                  <a:pt x="8686216" y="5293930"/>
                </a:cubicBezTo>
                <a:close/>
                <a:moveTo>
                  <a:pt x="2923239" y="5281951"/>
                </a:moveTo>
                <a:cubicBezTo>
                  <a:pt x="2929228" y="5281951"/>
                  <a:pt x="2934214" y="5286943"/>
                  <a:pt x="2934214" y="5292933"/>
                </a:cubicBezTo>
                <a:cubicBezTo>
                  <a:pt x="2934214" y="5299922"/>
                  <a:pt x="2929228" y="5304913"/>
                  <a:pt x="2923239" y="5303915"/>
                </a:cubicBezTo>
                <a:cubicBezTo>
                  <a:pt x="2917247" y="5303915"/>
                  <a:pt x="2912257" y="5298923"/>
                  <a:pt x="2912257" y="5292933"/>
                </a:cubicBezTo>
                <a:cubicBezTo>
                  <a:pt x="2912257" y="5286943"/>
                  <a:pt x="2917247" y="5281951"/>
                  <a:pt x="2923239" y="5281951"/>
                </a:cubicBezTo>
                <a:close/>
                <a:moveTo>
                  <a:pt x="6975121" y="5280953"/>
                </a:moveTo>
                <a:cubicBezTo>
                  <a:pt x="6979114" y="5280953"/>
                  <a:pt x="6981111" y="5283948"/>
                  <a:pt x="6981111" y="5286942"/>
                </a:cubicBezTo>
                <a:cubicBezTo>
                  <a:pt x="6981111" y="5289938"/>
                  <a:pt x="6978116" y="5292933"/>
                  <a:pt x="6975121" y="5292933"/>
                </a:cubicBezTo>
                <a:cubicBezTo>
                  <a:pt x="6972127" y="5292933"/>
                  <a:pt x="6969131" y="5289938"/>
                  <a:pt x="6969131" y="5286942"/>
                </a:cubicBezTo>
                <a:cubicBezTo>
                  <a:pt x="6969131" y="5283948"/>
                  <a:pt x="6972127" y="5280953"/>
                  <a:pt x="6975121" y="5280953"/>
                </a:cubicBezTo>
                <a:close/>
                <a:moveTo>
                  <a:pt x="1165157" y="5267975"/>
                </a:moveTo>
                <a:cubicBezTo>
                  <a:pt x="1178135" y="5267975"/>
                  <a:pt x="1189116" y="5278956"/>
                  <a:pt x="1189116" y="5291934"/>
                </a:cubicBezTo>
                <a:cubicBezTo>
                  <a:pt x="1189116" y="5304912"/>
                  <a:pt x="1178135" y="5315893"/>
                  <a:pt x="1165157" y="5315893"/>
                </a:cubicBezTo>
                <a:cubicBezTo>
                  <a:pt x="1152180" y="5315893"/>
                  <a:pt x="1141198" y="5304912"/>
                  <a:pt x="1141198" y="5291934"/>
                </a:cubicBezTo>
                <a:cubicBezTo>
                  <a:pt x="1141198" y="5278956"/>
                  <a:pt x="1152180" y="5267975"/>
                  <a:pt x="1165157" y="5267975"/>
                </a:cubicBezTo>
                <a:close/>
                <a:moveTo>
                  <a:pt x="8417672" y="5263982"/>
                </a:moveTo>
                <a:cubicBezTo>
                  <a:pt x="8419669" y="5263982"/>
                  <a:pt x="8420666" y="5265979"/>
                  <a:pt x="8420666" y="5266977"/>
                </a:cubicBezTo>
                <a:cubicBezTo>
                  <a:pt x="8420666" y="5268974"/>
                  <a:pt x="8419669" y="5269972"/>
                  <a:pt x="8417672" y="5269972"/>
                </a:cubicBezTo>
                <a:cubicBezTo>
                  <a:pt x="8415675" y="5269972"/>
                  <a:pt x="8414677" y="5267976"/>
                  <a:pt x="8414677" y="5266977"/>
                </a:cubicBezTo>
                <a:cubicBezTo>
                  <a:pt x="8414677" y="5264980"/>
                  <a:pt x="8416673" y="5263982"/>
                  <a:pt x="8417672" y="5263982"/>
                </a:cubicBezTo>
                <a:close/>
                <a:moveTo>
                  <a:pt x="7551143" y="5254997"/>
                </a:moveTo>
                <a:cubicBezTo>
                  <a:pt x="7558130" y="5254997"/>
                  <a:pt x="7564120" y="5260986"/>
                  <a:pt x="7564120" y="5267975"/>
                </a:cubicBezTo>
                <a:cubicBezTo>
                  <a:pt x="7564120" y="5274963"/>
                  <a:pt x="7558130" y="5280953"/>
                  <a:pt x="7551143" y="5280953"/>
                </a:cubicBezTo>
                <a:cubicBezTo>
                  <a:pt x="7544154" y="5280953"/>
                  <a:pt x="7538164" y="5274963"/>
                  <a:pt x="7538164" y="5267975"/>
                </a:cubicBezTo>
                <a:cubicBezTo>
                  <a:pt x="7538164" y="5260986"/>
                  <a:pt x="7544154" y="5254997"/>
                  <a:pt x="7551143" y="5254997"/>
                </a:cubicBezTo>
                <a:close/>
                <a:moveTo>
                  <a:pt x="2320186" y="5253999"/>
                </a:moveTo>
                <a:cubicBezTo>
                  <a:pt x="2328173" y="5253999"/>
                  <a:pt x="2335162" y="5260988"/>
                  <a:pt x="2335162" y="5268974"/>
                </a:cubicBezTo>
                <a:cubicBezTo>
                  <a:pt x="2335162" y="5276961"/>
                  <a:pt x="2329171" y="5282951"/>
                  <a:pt x="2320186" y="5283949"/>
                </a:cubicBezTo>
                <a:cubicBezTo>
                  <a:pt x="2312202" y="5283949"/>
                  <a:pt x="2305212" y="5276961"/>
                  <a:pt x="2305212" y="5268974"/>
                </a:cubicBezTo>
                <a:cubicBezTo>
                  <a:pt x="2305212" y="5260988"/>
                  <a:pt x="2312202" y="5253999"/>
                  <a:pt x="2320186" y="5253999"/>
                </a:cubicBezTo>
                <a:close/>
                <a:moveTo>
                  <a:pt x="11724060" y="5249007"/>
                </a:moveTo>
                <a:cubicBezTo>
                  <a:pt x="11726056" y="5249007"/>
                  <a:pt x="11728053" y="5251004"/>
                  <a:pt x="11728053" y="5253001"/>
                </a:cubicBezTo>
                <a:cubicBezTo>
                  <a:pt x="11728053" y="5254998"/>
                  <a:pt x="11727054" y="5256994"/>
                  <a:pt x="11724060" y="5256994"/>
                </a:cubicBezTo>
                <a:cubicBezTo>
                  <a:pt x="11722063" y="5256994"/>
                  <a:pt x="11720066" y="5254998"/>
                  <a:pt x="11720066" y="5253001"/>
                </a:cubicBezTo>
                <a:cubicBezTo>
                  <a:pt x="11720066" y="5251004"/>
                  <a:pt x="11722063" y="5249007"/>
                  <a:pt x="11724060" y="5249007"/>
                </a:cubicBezTo>
                <a:close/>
                <a:moveTo>
                  <a:pt x="11670151" y="5248009"/>
                </a:moveTo>
                <a:cubicBezTo>
                  <a:pt x="11680134" y="5248009"/>
                  <a:pt x="11688121" y="5255996"/>
                  <a:pt x="11688121" y="5265979"/>
                </a:cubicBezTo>
                <a:cubicBezTo>
                  <a:pt x="11688121" y="5275962"/>
                  <a:pt x="11680134" y="5283948"/>
                  <a:pt x="11670151" y="5283948"/>
                </a:cubicBezTo>
                <a:cubicBezTo>
                  <a:pt x="11660168" y="5283948"/>
                  <a:pt x="11652181" y="5275962"/>
                  <a:pt x="11652181" y="5265979"/>
                </a:cubicBezTo>
                <a:cubicBezTo>
                  <a:pt x="11652181" y="5255996"/>
                  <a:pt x="11660168" y="5248009"/>
                  <a:pt x="11670151" y="5248009"/>
                </a:cubicBezTo>
                <a:close/>
                <a:moveTo>
                  <a:pt x="6205426" y="5247010"/>
                </a:moveTo>
                <a:cubicBezTo>
                  <a:pt x="6232381" y="5247010"/>
                  <a:pt x="6253346" y="5267975"/>
                  <a:pt x="6253346" y="5294929"/>
                </a:cubicBezTo>
                <a:cubicBezTo>
                  <a:pt x="6253346" y="5321883"/>
                  <a:pt x="6231383" y="5342848"/>
                  <a:pt x="6205426" y="5342848"/>
                </a:cubicBezTo>
                <a:cubicBezTo>
                  <a:pt x="6178473" y="5342848"/>
                  <a:pt x="6157508" y="5321883"/>
                  <a:pt x="6157508" y="5294929"/>
                </a:cubicBezTo>
                <a:cubicBezTo>
                  <a:pt x="6157508" y="5268973"/>
                  <a:pt x="6179471" y="5247010"/>
                  <a:pt x="6205426" y="5247010"/>
                </a:cubicBezTo>
                <a:close/>
                <a:moveTo>
                  <a:pt x="10050899" y="5242018"/>
                </a:moveTo>
                <a:cubicBezTo>
                  <a:pt x="10056889" y="5242018"/>
                  <a:pt x="10060882" y="5247010"/>
                  <a:pt x="10060882" y="5252001"/>
                </a:cubicBezTo>
                <a:cubicBezTo>
                  <a:pt x="10060882" y="5256993"/>
                  <a:pt x="10056889" y="5261984"/>
                  <a:pt x="10050899" y="5261984"/>
                </a:cubicBezTo>
                <a:cubicBezTo>
                  <a:pt x="10044910" y="5261984"/>
                  <a:pt x="10040916" y="5256993"/>
                  <a:pt x="10040916" y="5252001"/>
                </a:cubicBezTo>
                <a:cubicBezTo>
                  <a:pt x="10040916" y="5246012"/>
                  <a:pt x="10045908" y="5242018"/>
                  <a:pt x="10050899" y="5242018"/>
                </a:cubicBezTo>
                <a:close/>
                <a:moveTo>
                  <a:pt x="8653272" y="5237028"/>
                </a:moveTo>
                <a:cubicBezTo>
                  <a:pt x="8672568" y="5237028"/>
                  <a:pt x="8688212" y="5252672"/>
                  <a:pt x="8688212" y="5271969"/>
                </a:cubicBezTo>
                <a:cubicBezTo>
                  <a:pt x="8688212" y="5291266"/>
                  <a:pt x="8672568" y="5306909"/>
                  <a:pt x="8653272" y="5306909"/>
                </a:cubicBezTo>
                <a:cubicBezTo>
                  <a:pt x="8633975" y="5306909"/>
                  <a:pt x="8618331" y="5291266"/>
                  <a:pt x="8618331" y="5271969"/>
                </a:cubicBezTo>
                <a:cubicBezTo>
                  <a:pt x="8618331" y="5252672"/>
                  <a:pt x="8633975" y="5237028"/>
                  <a:pt x="8653272" y="5237028"/>
                </a:cubicBezTo>
                <a:close/>
                <a:moveTo>
                  <a:pt x="1334853" y="5224049"/>
                </a:moveTo>
                <a:cubicBezTo>
                  <a:pt x="1341840" y="5224049"/>
                  <a:pt x="1347830" y="5230039"/>
                  <a:pt x="1347830" y="5237027"/>
                </a:cubicBezTo>
                <a:cubicBezTo>
                  <a:pt x="1347830" y="5245014"/>
                  <a:pt x="1341840" y="5250005"/>
                  <a:pt x="1334853" y="5250005"/>
                </a:cubicBezTo>
                <a:cubicBezTo>
                  <a:pt x="1327866" y="5250005"/>
                  <a:pt x="1321875" y="5244015"/>
                  <a:pt x="1321875" y="5237027"/>
                </a:cubicBezTo>
                <a:cubicBezTo>
                  <a:pt x="1321875" y="5230039"/>
                  <a:pt x="1327866" y="5224049"/>
                  <a:pt x="1334853" y="5224049"/>
                </a:cubicBezTo>
                <a:close/>
                <a:moveTo>
                  <a:pt x="5679334" y="5215065"/>
                </a:moveTo>
                <a:cubicBezTo>
                  <a:pt x="5688318" y="5215065"/>
                  <a:pt x="5696306" y="5222052"/>
                  <a:pt x="5696306" y="5232035"/>
                </a:cubicBezTo>
                <a:cubicBezTo>
                  <a:pt x="5696306" y="5241021"/>
                  <a:pt x="5689318" y="5249007"/>
                  <a:pt x="5679334" y="5249007"/>
                </a:cubicBezTo>
                <a:cubicBezTo>
                  <a:pt x="5670350" y="5249007"/>
                  <a:pt x="5662365" y="5241021"/>
                  <a:pt x="5662365" y="5232035"/>
                </a:cubicBezTo>
                <a:cubicBezTo>
                  <a:pt x="5662365" y="5223052"/>
                  <a:pt x="5669354" y="5215065"/>
                  <a:pt x="5679334" y="5215065"/>
                </a:cubicBezTo>
                <a:close/>
                <a:moveTo>
                  <a:pt x="4194863" y="5200090"/>
                </a:moveTo>
                <a:cubicBezTo>
                  <a:pt x="4210836" y="5200090"/>
                  <a:pt x="4223816" y="5213068"/>
                  <a:pt x="4223816" y="5229041"/>
                </a:cubicBezTo>
                <a:cubicBezTo>
                  <a:pt x="4223816" y="5245014"/>
                  <a:pt x="4210836" y="5257992"/>
                  <a:pt x="4194863" y="5257992"/>
                </a:cubicBezTo>
                <a:cubicBezTo>
                  <a:pt x="4178888" y="5257992"/>
                  <a:pt x="4165909" y="5245014"/>
                  <a:pt x="4165909" y="5229041"/>
                </a:cubicBezTo>
                <a:cubicBezTo>
                  <a:pt x="4165909" y="5213068"/>
                  <a:pt x="4178888" y="5200090"/>
                  <a:pt x="4194863" y="5200090"/>
                </a:cubicBezTo>
                <a:close/>
                <a:moveTo>
                  <a:pt x="5007498" y="5194100"/>
                </a:moveTo>
                <a:cubicBezTo>
                  <a:pt x="5010493" y="5194100"/>
                  <a:pt x="5013483" y="5197095"/>
                  <a:pt x="5013483" y="5200090"/>
                </a:cubicBezTo>
                <a:cubicBezTo>
                  <a:pt x="5013483" y="5204083"/>
                  <a:pt x="5010493" y="5206080"/>
                  <a:pt x="5007498" y="5206080"/>
                </a:cubicBezTo>
                <a:cubicBezTo>
                  <a:pt x="5004505" y="5206080"/>
                  <a:pt x="5001508" y="5203085"/>
                  <a:pt x="5001508" y="5200090"/>
                </a:cubicBezTo>
                <a:cubicBezTo>
                  <a:pt x="5001508" y="5197095"/>
                  <a:pt x="5004505" y="5194100"/>
                  <a:pt x="5007498" y="5194100"/>
                </a:cubicBezTo>
                <a:close/>
                <a:moveTo>
                  <a:pt x="8127165" y="5172137"/>
                </a:moveTo>
                <a:cubicBezTo>
                  <a:pt x="8131159" y="5172137"/>
                  <a:pt x="8134153" y="5175133"/>
                  <a:pt x="8134153" y="5179126"/>
                </a:cubicBezTo>
                <a:cubicBezTo>
                  <a:pt x="8134153" y="5183120"/>
                  <a:pt x="8131159" y="5186114"/>
                  <a:pt x="8127165" y="5186114"/>
                </a:cubicBezTo>
                <a:cubicBezTo>
                  <a:pt x="8123172" y="5186114"/>
                  <a:pt x="8120177" y="5183120"/>
                  <a:pt x="8120177" y="5179126"/>
                </a:cubicBezTo>
                <a:cubicBezTo>
                  <a:pt x="8120177" y="5175133"/>
                  <a:pt x="8123172" y="5172137"/>
                  <a:pt x="8127165" y="5172137"/>
                </a:cubicBezTo>
                <a:close/>
                <a:moveTo>
                  <a:pt x="5827079" y="5172137"/>
                </a:moveTo>
                <a:cubicBezTo>
                  <a:pt x="5830071" y="5172137"/>
                  <a:pt x="5832068" y="5174134"/>
                  <a:pt x="5832068" y="5177129"/>
                </a:cubicBezTo>
                <a:cubicBezTo>
                  <a:pt x="5832068" y="5180124"/>
                  <a:pt x="5830071" y="5182120"/>
                  <a:pt x="5827079" y="5182120"/>
                </a:cubicBezTo>
                <a:cubicBezTo>
                  <a:pt x="5824081" y="5182120"/>
                  <a:pt x="5822086" y="5180124"/>
                  <a:pt x="5822086" y="5177129"/>
                </a:cubicBezTo>
                <a:cubicBezTo>
                  <a:pt x="5822086" y="5174134"/>
                  <a:pt x="5824081" y="5172137"/>
                  <a:pt x="5827079" y="5172137"/>
                </a:cubicBezTo>
                <a:close/>
                <a:moveTo>
                  <a:pt x="2795437" y="5162154"/>
                </a:moveTo>
                <a:cubicBezTo>
                  <a:pt x="2803425" y="5162154"/>
                  <a:pt x="2810417" y="5169143"/>
                  <a:pt x="2810417" y="5177129"/>
                </a:cubicBezTo>
                <a:cubicBezTo>
                  <a:pt x="2810417" y="5185116"/>
                  <a:pt x="2803425" y="5192104"/>
                  <a:pt x="2795437" y="5192104"/>
                </a:cubicBezTo>
                <a:cubicBezTo>
                  <a:pt x="2787450" y="5192104"/>
                  <a:pt x="2780462" y="5185116"/>
                  <a:pt x="2780462" y="5177129"/>
                </a:cubicBezTo>
                <a:cubicBezTo>
                  <a:pt x="2780462" y="5169143"/>
                  <a:pt x="2787450" y="5162154"/>
                  <a:pt x="2795437" y="5162154"/>
                </a:cubicBezTo>
                <a:close/>
                <a:moveTo>
                  <a:pt x="5194204" y="5130209"/>
                </a:moveTo>
                <a:cubicBezTo>
                  <a:pt x="5199193" y="5130209"/>
                  <a:pt x="5203186" y="5134202"/>
                  <a:pt x="5203186" y="5139194"/>
                </a:cubicBezTo>
                <a:cubicBezTo>
                  <a:pt x="5203186" y="5144185"/>
                  <a:pt x="5199193" y="5148178"/>
                  <a:pt x="5194204" y="5148178"/>
                </a:cubicBezTo>
                <a:cubicBezTo>
                  <a:pt x="5189209" y="5148178"/>
                  <a:pt x="5185215" y="5144185"/>
                  <a:pt x="5185215" y="5139194"/>
                </a:cubicBezTo>
                <a:cubicBezTo>
                  <a:pt x="5185215" y="5134202"/>
                  <a:pt x="5189209" y="5130209"/>
                  <a:pt x="5194204" y="5130209"/>
                </a:cubicBezTo>
                <a:close/>
                <a:moveTo>
                  <a:pt x="8367757" y="5125217"/>
                </a:moveTo>
                <a:cubicBezTo>
                  <a:pt x="8371750" y="5125217"/>
                  <a:pt x="8374746" y="5128212"/>
                  <a:pt x="8374746" y="5132205"/>
                </a:cubicBezTo>
                <a:cubicBezTo>
                  <a:pt x="8374746" y="5136199"/>
                  <a:pt x="8370752" y="5139193"/>
                  <a:pt x="8367757" y="5139193"/>
                </a:cubicBezTo>
                <a:cubicBezTo>
                  <a:pt x="8363764" y="5139193"/>
                  <a:pt x="8360769" y="5136199"/>
                  <a:pt x="8360769" y="5132205"/>
                </a:cubicBezTo>
                <a:cubicBezTo>
                  <a:pt x="8360769" y="5128212"/>
                  <a:pt x="8363764" y="5125217"/>
                  <a:pt x="8367757" y="5125217"/>
                </a:cubicBezTo>
                <a:close/>
                <a:moveTo>
                  <a:pt x="7983410" y="5111241"/>
                </a:moveTo>
                <a:cubicBezTo>
                  <a:pt x="7993393" y="5111241"/>
                  <a:pt x="8001379" y="5119228"/>
                  <a:pt x="8001379" y="5129211"/>
                </a:cubicBezTo>
                <a:cubicBezTo>
                  <a:pt x="8001379" y="5139194"/>
                  <a:pt x="7993393" y="5147180"/>
                  <a:pt x="7983410" y="5147180"/>
                </a:cubicBezTo>
                <a:cubicBezTo>
                  <a:pt x="7973427" y="5147180"/>
                  <a:pt x="7965440" y="5139194"/>
                  <a:pt x="7965440" y="5129211"/>
                </a:cubicBezTo>
                <a:cubicBezTo>
                  <a:pt x="7965440" y="5119228"/>
                  <a:pt x="7973427" y="5111241"/>
                  <a:pt x="7983410" y="5111241"/>
                </a:cubicBezTo>
                <a:close/>
                <a:moveTo>
                  <a:pt x="10866515" y="5111240"/>
                </a:moveTo>
                <a:cubicBezTo>
                  <a:pt x="10867514" y="5111240"/>
                  <a:pt x="10868511" y="5112238"/>
                  <a:pt x="10868511" y="5113237"/>
                </a:cubicBezTo>
                <a:cubicBezTo>
                  <a:pt x="10868511" y="5114235"/>
                  <a:pt x="10867514" y="5115234"/>
                  <a:pt x="10866515" y="5115234"/>
                </a:cubicBezTo>
                <a:cubicBezTo>
                  <a:pt x="10865517" y="5115234"/>
                  <a:pt x="10864519" y="5114235"/>
                  <a:pt x="10864519" y="5113237"/>
                </a:cubicBezTo>
                <a:cubicBezTo>
                  <a:pt x="10864519" y="5112238"/>
                  <a:pt x="10865517" y="5111240"/>
                  <a:pt x="10866515" y="5111240"/>
                </a:cubicBezTo>
                <a:close/>
                <a:moveTo>
                  <a:pt x="2871131" y="5102256"/>
                </a:moveTo>
                <a:cubicBezTo>
                  <a:pt x="2875125" y="5102256"/>
                  <a:pt x="2879118" y="5106250"/>
                  <a:pt x="2879118" y="5110243"/>
                </a:cubicBezTo>
                <a:cubicBezTo>
                  <a:pt x="2879118" y="5114236"/>
                  <a:pt x="2876124" y="5118229"/>
                  <a:pt x="2871131" y="5118229"/>
                </a:cubicBezTo>
                <a:cubicBezTo>
                  <a:pt x="2867138" y="5118229"/>
                  <a:pt x="2863145" y="5115235"/>
                  <a:pt x="2863145" y="5110243"/>
                </a:cubicBezTo>
                <a:cubicBezTo>
                  <a:pt x="2863145" y="5106250"/>
                  <a:pt x="2866140" y="5102256"/>
                  <a:pt x="2871131" y="5102256"/>
                </a:cubicBezTo>
                <a:close/>
                <a:moveTo>
                  <a:pt x="6555833" y="5097264"/>
                </a:moveTo>
                <a:cubicBezTo>
                  <a:pt x="6559826" y="5097264"/>
                  <a:pt x="6562821" y="5100260"/>
                  <a:pt x="6562821" y="5104253"/>
                </a:cubicBezTo>
                <a:cubicBezTo>
                  <a:pt x="6562821" y="5108247"/>
                  <a:pt x="6559826" y="5111241"/>
                  <a:pt x="6555833" y="5111241"/>
                </a:cubicBezTo>
                <a:cubicBezTo>
                  <a:pt x="6551839" y="5111241"/>
                  <a:pt x="6548844" y="5108247"/>
                  <a:pt x="6548844" y="5104253"/>
                </a:cubicBezTo>
                <a:cubicBezTo>
                  <a:pt x="6548844" y="5100260"/>
                  <a:pt x="6551839" y="5097264"/>
                  <a:pt x="6555833" y="5097264"/>
                </a:cubicBezTo>
                <a:close/>
                <a:moveTo>
                  <a:pt x="4025332" y="5092273"/>
                </a:moveTo>
                <a:cubicBezTo>
                  <a:pt x="4027329" y="5092273"/>
                  <a:pt x="4028327" y="5093271"/>
                  <a:pt x="4028327" y="5095269"/>
                </a:cubicBezTo>
                <a:cubicBezTo>
                  <a:pt x="4028327" y="5097265"/>
                  <a:pt x="4026329" y="5098263"/>
                  <a:pt x="4025332" y="5098263"/>
                </a:cubicBezTo>
                <a:cubicBezTo>
                  <a:pt x="4023333" y="5098263"/>
                  <a:pt x="4022337" y="5097265"/>
                  <a:pt x="4022337" y="5095269"/>
                </a:cubicBezTo>
                <a:cubicBezTo>
                  <a:pt x="4022337" y="5093271"/>
                  <a:pt x="4023333" y="5092273"/>
                  <a:pt x="4025332" y="5092273"/>
                </a:cubicBezTo>
                <a:close/>
                <a:moveTo>
                  <a:pt x="7631008" y="5087281"/>
                </a:moveTo>
                <a:cubicBezTo>
                  <a:pt x="7634003" y="5087281"/>
                  <a:pt x="7635999" y="5089278"/>
                  <a:pt x="7635999" y="5092273"/>
                </a:cubicBezTo>
                <a:cubicBezTo>
                  <a:pt x="7635999" y="5094270"/>
                  <a:pt x="7634003" y="5097264"/>
                  <a:pt x="7631008" y="5097264"/>
                </a:cubicBezTo>
                <a:cubicBezTo>
                  <a:pt x="7628013" y="5097264"/>
                  <a:pt x="7626016" y="5095268"/>
                  <a:pt x="7626016" y="5092273"/>
                </a:cubicBezTo>
                <a:cubicBezTo>
                  <a:pt x="7626016" y="5089278"/>
                  <a:pt x="7628013" y="5087281"/>
                  <a:pt x="7631008" y="5087281"/>
                </a:cubicBezTo>
                <a:close/>
                <a:moveTo>
                  <a:pt x="6009760" y="5085285"/>
                </a:moveTo>
                <a:cubicBezTo>
                  <a:pt x="6018744" y="5085285"/>
                  <a:pt x="6024734" y="5092273"/>
                  <a:pt x="6024734" y="5100260"/>
                </a:cubicBezTo>
                <a:cubicBezTo>
                  <a:pt x="6024734" y="5108247"/>
                  <a:pt x="6017746" y="5114236"/>
                  <a:pt x="6009760" y="5115235"/>
                </a:cubicBezTo>
                <a:cubicBezTo>
                  <a:pt x="6001773" y="5115235"/>
                  <a:pt x="5995787" y="5108247"/>
                  <a:pt x="5995787" y="5100260"/>
                </a:cubicBezTo>
                <a:cubicBezTo>
                  <a:pt x="5995787" y="5091274"/>
                  <a:pt x="6001773" y="5085285"/>
                  <a:pt x="6009760" y="5085285"/>
                </a:cubicBezTo>
                <a:close/>
                <a:moveTo>
                  <a:pt x="9135454" y="5083288"/>
                </a:moveTo>
                <a:cubicBezTo>
                  <a:pt x="9142442" y="5083288"/>
                  <a:pt x="9147433" y="5089278"/>
                  <a:pt x="9147433" y="5095269"/>
                </a:cubicBezTo>
                <a:cubicBezTo>
                  <a:pt x="9147433" y="5102256"/>
                  <a:pt x="9142442" y="5107247"/>
                  <a:pt x="9135454" y="5107247"/>
                </a:cubicBezTo>
                <a:cubicBezTo>
                  <a:pt x="9128466" y="5107247"/>
                  <a:pt x="9123474" y="5102256"/>
                  <a:pt x="9123474" y="5095269"/>
                </a:cubicBezTo>
                <a:cubicBezTo>
                  <a:pt x="9123474" y="5088280"/>
                  <a:pt x="9128466" y="5083288"/>
                  <a:pt x="9135454" y="5083288"/>
                </a:cubicBezTo>
                <a:close/>
                <a:moveTo>
                  <a:pt x="1897808" y="5081291"/>
                </a:moveTo>
                <a:cubicBezTo>
                  <a:pt x="1900800" y="5081291"/>
                  <a:pt x="1901800" y="5082289"/>
                  <a:pt x="1901800" y="5085285"/>
                </a:cubicBezTo>
                <a:cubicBezTo>
                  <a:pt x="1901800" y="5087281"/>
                  <a:pt x="1899805" y="5089278"/>
                  <a:pt x="1897808" y="5089278"/>
                </a:cubicBezTo>
                <a:cubicBezTo>
                  <a:pt x="1895809" y="5089278"/>
                  <a:pt x="1893810" y="5087281"/>
                  <a:pt x="1893810" y="5085285"/>
                </a:cubicBezTo>
                <a:cubicBezTo>
                  <a:pt x="1893810" y="5083288"/>
                  <a:pt x="1895809" y="5081291"/>
                  <a:pt x="1897808" y="5081291"/>
                </a:cubicBezTo>
                <a:close/>
                <a:moveTo>
                  <a:pt x="1366705" y="5074304"/>
                </a:moveTo>
                <a:cubicBezTo>
                  <a:pt x="1377687" y="5074304"/>
                  <a:pt x="1385673" y="5083289"/>
                  <a:pt x="1385673" y="5093272"/>
                </a:cubicBezTo>
                <a:cubicBezTo>
                  <a:pt x="1385673" y="5104254"/>
                  <a:pt x="1376688" y="5112239"/>
                  <a:pt x="1366705" y="5112239"/>
                </a:cubicBezTo>
                <a:cubicBezTo>
                  <a:pt x="1355725" y="5112239"/>
                  <a:pt x="1347738" y="5103256"/>
                  <a:pt x="1347738" y="5093272"/>
                </a:cubicBezTo>
                <a:cubicBezTo>
                  <a:pt x="1347738" y="5082291"/>
                  <a:pt x="1356723" y="5074304"/>
                  <a:pt x="1366705" y="5074304"/>
                </a:cubicBezTo>
                <a:close/>
                <a:moveTo>
                  <a:pt x="9541764" y="5074303"/>
                </a:moveTo>
                <a:cubicBezTo>
                  <a:pt x="9559733" y="5074303"/>
                  <a:pt x="9574707" y="5089278"/>
                  <a:pt x="9574707" y="5107247"/>
                </a:cubicBezTo>
                <a:cubicBezTo>
                  <a:pt x="9574707" y="5126215"/>
                  <a:pt x="9559733" y="5140191"/>
                  <a:pt x="9541764" y="5140191"/>
                </a:cubicBezTo>
                <a:cubicBezTo>
                  <a:pt x="9523795" y="5140191"/>
                  <a:pt x="9508820" y="5125217"/>
                  <a:pt x="9508820" y="5107247"/>
                </a:cubicBezTo>
                <a:cubicBezTo>
                  <a:pt x="9508820" y="5089278"/>
                  <a:pt x="9523795" y="5074303"/>
                  <a:pt x="9541764" y="5074303"/>
                </a:cubicBezTo>
                <a:close/>
                <a:moveTo>
                  <a:pt x="5534588" y="5073306"/>
                </a:moveTo>
                <a:cubicBezTo>
                  <a:pt x="5542575" y="5073306"/>
                  <a:pt x="5550561" y="5080295"/>
                  <a:pt x="5550561" y="5089279"/>
                </a:cubicBezTo>
                <a:cubicBezTo>
                  <a:pt x="5550561" y="5098264"/>
                  <a:pt x="5543573" y="5105252"/>
                  <a:pt x="5534588" y="5105252"/>
                </a:cubicBezTo>
                <a:cubicBezTo>
                  <a:pt x="5525605" y="5105252"/>
                  <a:pt x="5518616" y="5098264"/>
                  <a:pt x="5518616" y="5089279"/>
                </a:cubicBezTo>
                <a:cubicBezTo>
                  <a:pt x="5518616" y="5080295"/>
                  <a:pt x="5525605" y="5073306"/>
                  <a:pt x="5534588" y="5073306"/>
                </a:cubicBezTo>
                <a:close/>
                <a:moveTo>
                  <a:pt x="5860023" y="5068314"/>
                </a:moveTo>
                <a:cubicBezTo>
                  <a:pt x="5870004" y="5068314"/>
                  <a:pt x="5877990" y="5076301"/>
                  <a:pt x="5877990" y="5086284"/>
                </a:cubicBezTo>
                <a:cubicBezTo>
                  <a:pt x="5877990" y="5096267"/>
                  <a:pt x="5870004" y="5104253"/>
                  <a:pt x="5860023" y="5104253"/>
                </a:cubicBezTo>
                <a:cubicBezTo>
                  <a:pt x="5850040" y="5104253"/>
                  <a:pt x="5842053" y="5096267"/>
                  <a:pt x="5842053" y="5086284"/>
                </a:cubicBezTo>
                <a:cubicBezTo>
                  <a:pt x="5842053" y="5076301"/>
                  <a:pt x="5850040" y="5068314"/>
                  <a:pt x="5860023" y="5068314"/>
                </a:cubicBezTo>
                <a:close/>
                <a:moveTo>
                  <a:pt x="5787142" y="5051341"/>
                </a:moveTo>
                <a:cubicBezTo>
                  <a:pt x="5798123" y="5051341"/>
                  <a:pt x="5807108" y="5060326"/>
                  <a:pt x="5807108" y="5071307"/>
                </a:cubicBezTo>
                <a:cubicBezTo>
                  <a:pt x="5807108" y="5082288"/>
                  <a:pt x="5798123" y="5091274"/>
                  <a:pt x="5787142" y="5091274"/>
                </a:cubicBezTo>
                <a:cubicBezTo>
                  <a:pt x="5776161" y="5091274"/>
                  <a:pt x="5767177" y="5082288"/>
                  <a:pt x="5767177" y="5071307"/>
                </a:cubicBezTo>
                <a:cubicBezTo>
                  <a:pt x="5767177" y="5060326"/>
                  <a:pt x="5776161" y="5051341"/>
                  <a:pt x="5787142" y="5051341"/>
                </a:cubicBezTo>
                <a:close/>
                <a:moveTo>
                  <a:pt x="1454659" y="5050344"/>
                </a:moveTo>
                <a:cubicBezTo>
                  <a:pt x="1462645" y="5050344"/>
                  <a:pt x="1468634" y="5056333"/>
                  <a:pt x="1468634" y="5064320"/>
                </a:cubicBezTo>
                <a:cubicBezTo>
                  <a:pt x="1468634" y="5072306"/>
                  <a:pt x="1462645" y="5078296"/>
                  <a:pt x="1454659" y="5078296"/>
                </a:cubicBezTo>
                <a:cubicBezTo>
                  <a:pt x="1446671" y="5078296"/>
                  <a:pt x="1440681" y="5072306"/>
                  <a:pt x="1440681" y="5064320"/>
                </a:cubicBezTo>
                <a:cubicBezTo>
                  <a:pt x="1440681" y="5056333"/>
                  <a:pt x="1446671" y="5050344"/>
                  <a:pt x="1454659" y="5050344"/>
                </a:cubicBezTo>
                <a:close/>
                <a:moveTo>
                  <a:pt x="2713572" y="5034371"/>
                </a:moveTo>
                <a:cubicBezTo>
                  <a:pt x="2720560" y="5034371"/>
                  <a:pt x="2725548" y="5039363"/>
                  <a:pt x="2725548" y="5046352"/>
                </a:cubicBezTo>
                <a:cubicBezTo>
                  <a:pt x="2725548" y="5053339"/>
                  <a:pt x="2720560" y="5058331"/>
                  <a:pt x="2713572" y="5058331"/>
                </a:cubicBezTo>
                <a:cubicBezTo>
                  <a:pt x="2706582" y="5058331"/>
                  <a:pt x="2701590" y="5053339"/>
                  <a:pt x="2701590" y="5046352"/>
                </a:cubicBezTo>
                <a:cubicBezTo>
                  <a:pt x="2701590" y="5039363"/>
                  <a:pt x="2706582" y="5034371"/>
                  <a:pt x="2713572" y="5034371"/>
                </a:cubicBezTo>
                <a:close/>
                <a:moveTo>
                  <a:pt x="4158932" y="5033373"/>
                </a:moveTo>
                <a:cubicBezTo>
                  <a:pt x="4163927" y="5033373"/>
                  <a:pt x="4168916" y="5037366"/>
                  <a:pt x="4168916" y="5043356"/>
                </a:cubicBezTo>
                <a:cubicBezTo>
                  <a:pt x="4168916" y="5048348"/>
                  <a:pt x="4164923" y="5053339"/>
                  <a:pt x="4158932" y="5053339"/>
                </a:cubicBezTo>
                <a:cubicBezTo>
                  <a:pt x="4153941" y="5053339"/>
                  <a:pt x="4148948" y="5049346"/>
                  <a:pt x="4148948" y="5043356"/>
                </a:cubicBezTo>
                <a:cubicBezTo>
                  <a:pt x="4148948" y="5038365"/>
                  <a:pt x="4152941" y="5033373"/>
                  <a:pt x="4158932" y="5033373"/>
                </a:cubicBezTo>
                <a:close/>
                <a:moveTo>
                  <a:pt x="6318236" y="5030378"/>
                </a:moveTo>
                <a:cubicBezTo>
                  <a:pt x="6327220" y="5030378"/>
                  <a:pt x="6334208" y="5037366"/>
                  <a:pt x="6334208" y="5046351"/>
                </a:cubicBezTo>
                <a:cubicBezTo>
                  <a:pt x="6334208" y="5055336"/>
                  <a:pt x="6327220" y="5062323"/>
                  <a:pt x="6318236" y="5062323"/>
                </a:cubicBezTo>
                <a:cubicBezTo>
                  <a:pt x="6309250" y="5062323"/>
                  <a:pt x="6303261" y="5055336"/>
                  <a:pt x="6303261" y="5046351"/>
                </a:cubicBezTo>
                <a:cubicBezTo>
                  <a:pt x="6303261" y="5037366"/>
                  <a:pt x="6310249" y="5030378"/>
                  <a:pt x="6318236" y="5030378"/>
                </a:cubicBezTo>
                <a:close/>
                <a:moveTo>
                  <a:pt x="676880" y="5018398"/>
                </a:moveTo>
                <a:cubicBezTo>
                  <a:pt x="686863" y="5018398"/>
                  <a:pt x="693851" y="5026385"/>
                  <a:pt x="693851" y="5035369"/>
                </a:cubicBezTo>
                <a:cubicBezTo>
                  <a:pt x="693851" y="5044354"/>
                  <a:pt x="685865" y="5052340"/>
                  <a:pt x="676880" y="5052340"/>
                </a:cubicBezTo>
                <a:cubicBezTo>
                  <a:pt x="667896" y="5052340"/>
                  <a:pt x="659909" y="5044354"/>
                  <a:pt x="659909" y="5035369"/>
                </a:cubicBezTo>
                <a:cubicBezTo>
                  <a:pt x="659909" y="5026385"/>
                  <a:pt x="667896" y="5018398"/>
                  <a:pt x="676880" y="5018398"/>
                </a:cubicBezTo>
                <a:close/>
                <a:moveTo>
                  <a:pt x="1972784" y="5008415"/>
                </a:moveTo>
                <a:cubicBezTo>
                  <a:pt x="1977776" y="5008415"/>
                  <a:pt x="1980771" y="5012408"/>
                  <a:pt x="1980771" y="5016402"/>
                </a:cubicBezTo>
                <a:cubicBezTo>
                  <a:pt x="1980771" y="5020395"/>
                  <a:pt x="1976777" y="5024388"/>
                  <a:pt x="1972784" y="5024388"/>
                </a:cubicBezTo>
                <a:cubicBezTo>
                  <a:pt x="1967791" y="5024388"/>
                  <a:pt x="1964796" y="5020395"/>
                  <a:pt x="1964796" y="5016402"/>
                </a:cubicBezTo>
                <a:cubicBezTo>
                  <a:pt x="1964796" y="5011410"/>
                  <a:pt x="1968788" y="5008415"/>
                  <a:pt x="1972784" y="5008415"/>
                </a:cubicBezTo>
                <a:close/>
                <a:moveTo>
                  <a:pt x="5807115" y="5005421"/>
                </a:moveTo>
                <a:cubicBezTo>
                  <a:pt x="5813105" y="5005421"/>
                  <a:pt x="5817097" y="5010413"/>
                  <a:pt x="5817097" y="5015404"/>
                </a:cubicBezTo>
                <a:cubicBezTo>
                  <a:pt x="5817097" y="5021394"/>
                  <a:pt x="5813105" y="5025387"/>
                  <a:pt x="5807115" y="5025387"/>
                </a:cubicBezTo>
                <a:cubicBezTo>
                  <a:pt x="5801126" y="5025387"/>
                  <a:pt x="5797134" y="5020396"/>
                  <a:pt x="5797134" y="5015404"/>
                </a:cubicBezTo>
                <a:cubicBezTo>
                  <a:pt x="5797134" y="5009414"/>
                  <a:pt x="5802125" y="5005421"/>
                  <a:pt x="5807115" y="5005421"/>
                </a:cubicBezTo>
                <a:close/>
                <a:moveTo>
                  <a:pt x="5302000" y="5005421"/>
                </a:moveTo>
                <a:cubicBezTo>
                  <a:pt x="5306994" y="5005421"/>
                  <a:pt x="5311984" y="5009414"/>
                  <a:pt x="5311984" y="5015404"/>
                </a:cubicBezTo>
                <a:cubicBezTo>
                  <a:pt x="5311984" y="5020396"/>
                  <a:pt x="5307993" y="5025387"/>
                  <a:pt x="5302000" y="5025387"/>
                </a:cubicBezTo>
                <a:cubicBezTo>
                  <a:pt x="5297009" y="5025387"/>
                  <a:pt x="5292013" y="5021394"/>
                  <a:pt x="5292013" y="5015404"/>
                </a:cubicBezTo>
                <a:cubicBezTo>
                  <a:pt x="5292013" y="5010413"/>
                  <a:pt x="5296010" y="5005421"/>
                  <a:pt x="5302000" y="5005421"/>
                </a:cubicBezTo>
                <a:close/>
                <a:moveTo>
                  <a:pt x="10803621" y="5003424"/>
                </a:moveTo>
                <a:cubicBezTo>
                  <a:pt x="10809612" y="5003424"/>
                  <a:pt x="10813604" y="5007417"/>
                  <a:pt x="10813604" y="5013407"/>
                </a:cubicBezTo>
                <a:cubicBezTo>
                  <a:pt x="10813604" y="5018399"/>
                  <a:pt x="10809612" y="5023390"/>
                  <a:pt x="10803621" y="5023390"/>
                </a:cubicBezTo>
                <a:cubicBezTo>
                  <a:pt x="10797632" y="5023390"/>
                  <a:pt x="10793638" y="5019397"/>
                  <a:pt x="10793638" y="5013407"/>
                </a:cubicBezTo>
                <a:cubicBezTo>
                  <a:pt x="10793638" y="5008416"/>
                  <a:pt x="10797632" y="5003424"/>
                  <a:pt x="10803621" y="5003424"/>
                </a:cubicBezTo>
                <a:close/>
                <a:moveTo>
                  <a:pt x="7097912" y="4996436"/>
                </a:moveTo>
                <a:cubicBezTo>
                  <a:pt x="7100908" y="4996436"/>
                  <a:pt x="7103902" y="4999431"/>
                  <a:pt x="7103902" y="5002425"/>
                </a:cubicBezTo>
                <a:cubicBezTo>
                  <a:pt x="7103902" y="5005421"/>
                  <a:pt x="7100908" y="5008416"/>
                  <a:pt x="7097912" y="5008416"/>
                </a:cubicBezTo>
                <a:cubicBezTo>
                  <a:pt x="7094918" y="5008416"/>
                  <a:pt x="7091923" y="5005421"/>
                  <a:pt x="7091923" y="5002425"/>
                </a:cubicBezTo>
                <a:cubicBezTo>
                  <a:pt x="7091923" y="4999431"/>
                  <a:pt x="7094918" y="4996436"/>
                  <a:pt x="7097912" y="4996436"/>
                </a:cubicBezTo>
                <a:close/>
                <a:moveTo>
                  <a:pt x="5628435" y="4988449"/>
                </a:moveTo>
                <a:cubicBezTo>
                  <a:pt x="5631430" y="4988449"/>
                  <a:pt x="5633426" y="4990446"/>
                  <a:pt x="5633426" y="4993441"/>
                </a:cubicBezTo>
                <a:cubicBezTo>
                  <a:pt x="5633426" y="4996436"/>
                  <a:pt x="5631430" y="4998432"/>
                  <a:pt x="5628435" y="4998432"/>
                </a:cubicBezTo>
                <a:cubicBezTo>
                  <a:pt x="5625440" y="4998432"/>
                  <a:pt x="5623444" y="4996436"/>
                  <a:pt x="5623444" y="4993441"/>
                </a:cubicBezTo>
                <a:cubicBezTo>
                  <a:pt x="5623444" y="4990446"/>
                  <a:pt x="5625440" y="4988449"/>
                  <a:pt x="5628435" y="4988449"/>
                </a:cubicBezTo>
                <a:close/>
                <a:moveTo>
                  <a:pt x="5030441" y="4984456"/>
                </a:moveTo>
                <a:cubicBezTo>
                  <a:pt x="5040434" y="4985454"/>
                  <a:pt x="5049423" y="4994439"/>
                  <a:pt x="5049423" y="5004422"/>
                </a:cubicBezTo>
                <a:cubicBezTo>
                  <a:pt x="5049423" y="5015404"/>
                  <a:pt x="5040434" y="5023390"/>
                  <a:pt x="5030441" y="5023390"/>
                </a:cubicBezTo>
                <a:cubicBezTo>
                  <a:pt x="5019461" y="5023390"/>
                  <a:pt x="5011474" y="5014406"/>
                  <a:pt x="5011474" y="5004422"/>
                </a:cubicBezTo>
                <a:cubicBezTo>
                  <a:pt x="5011474" y="4993441"/>
                  <a:pt x="5020458" y="4984456"/>
                  <a:pt x="5030441" y="4984456"/>
                </a:cubicBezTo>
                <a:close/>
                <a:moveTo>
                  <a:pt x="7450313" y="4979465"/>
                </a:moveTo>
                <a:cubicBezTo>
                  <a:pt x="7453309" y="4980463"/>
                  <a:pt x="7456304" y="4982460"/>
                  <a:pt x="7456304" y="4985455"/>
                </a:cubicBezTo>
                <a:cubicBezTo>
                  <a:pt x="7456304" y="4988450"/>
                  <a:pt x="7453309" y="4991445"/>
                  <a:pt x="7450313" y="4991445"/>
                </a:cubicBezTo>
                <a:cubicBezTo>
                  <a:pt x="7447319" y="4991445"/>
                  <a:pt x="7444324" y="4988450"/>
                  <a:pt x="7444324" y="4985455"/>
                </a:cubicBezTo>
                <a:cubicBezTo>
                  <a:pt x="7444324" y="4982460"/>
                  <a:pt x="7447319" y="4979465"/>
                  <a:pt x="7450313" y="4979465"/>
                </a:cubicBezTo>
                <a:close/>
                <a:moveTo>
                  <a:pt x="9561728" y="4978467"/>
                </a:moveTo>
                <a:cubicBezTo>
                  <a:pt x="9568717" y="4978467"/>
                  <a:pt x="9574707" y="4984456"/>
                  <a:pt x="9574707" y="4991445"/>
                </a:cubicBezTo>
                <a:cubicBezTo>
                  <a:pt x="9574707" y="4998433"/>
                  <a:pt x="9568717" y="5004423"/>
                  <a:pt x="9561728" y="5004423"/>
                </a:cubicBezTo>
                <a:cubicBezTo>
                  <a:pt x="9554740" y="5004423"/>
                  <a:pt x="9548751" y="4998433"/>
                  <a:pt x="9548751" y="4991445"/>
                </a:cubicBezTo>
                <a:cubicBezTo>
                  <a:pt x="9548751" y="4984456"/>
                  <a:pt x="9554740" y="4978467"/>
                  <a:pt x="9561728" y="4978467"/>
                </a:cubicBezTo>
                <a:close/>
                <a:moveTo>
                  <a:pt x="1795078" y="4978467"/>
                </a:moveTo>
                <a:cubicBezTo>
                  <a:pt x="1800069" y="4978467"/>
                  <a:pt x="1804062" y="4982460"/>
                  <a:pt x="1804062" y="4987452"/>
                </a:cubicBezTo>
                <a:cubicBezTo>
                  <a:pt x="1804062" y="4993442"/>
                  <a:pt x="1800069" y="4997434"/>
                  <a:pt x="1795078" y="4996436"/>
                </a:cubicBezTo>
                <a:cubicBezTo>
                  <a:pt x="1790086" y="4996436"/>
                  <a:pt x="1786094" y="4992443"/>
                  <a:pt x="1786094" y="4987452"/>
                </a:cubicBezTo>
                <a:cubicBezTo>
                  <a:pt x="1786094" y="4982460"/>
                  <a:pt x="1790086" y="4978467"/>
                  <a:pt x="1795078" y="4978467"/>
                </a:cubicBezTo>
                <a:close/>
                <a:moveTo>
                  <a:pt x="10280510" y="4968483"/>
                </a:moveTo>
                <a:cubicBezTo>
                  <a:pt x="10286500" y="4968483"/>
                  <a:pt x="10291491" y="4973475"/>
                  <a:pt x="10291491" y="4979464"/>
                </a:cubicBezTo>
                <a:cubicBezTo>
                  <a:pt x="10291491" y="4985454"/>
                  <a:pt x="10286500" y="4990446"/>
                  <a:pt x="10280510" y="4990446"/>
                </a:cubicBezTo>
                <a:cubicBezTo>
                  <a:pt x="10274520" y="4990446"/>
                  <a:pt x="10269528" y="4985454"/>
                  <a:pt x="10269528" y="4979464"/>
                </a:cubicBezTo>
                <a:cubicBezTo>
                  <a:pt x="10269528" y="4973475"/>
                  <a:pt x="10274520" y="4968483"/>
                  <a:pt x="10280510" y="4968483"/>
                </a:cubicBezTo>
                <a:close/>
                <a:moveTo>
                  <a:pt x="11099121" y="4960497"/>
                </a:moveTo>
                <a:cubicBezTo>
                  <a:pt x="11104113" y="4960497"/>
                  <a:pt x="11109104" y="4965489"/>
                  <a:pt x="11109104" y="4970480"/>
                </a:cubicBezTo>
                <a:cubicBezTo>
                  <a:pt x="11109104" y="4976470"/>
                  <a:pt x="11105111" y="4980463"/>
                  <a:pt x="11099121" y="4980463"/>
                </a:cubicBezTo>
                <a:cubicBezTo>
                  <a:pt x="11093130" y="4980463"/>
                  <a:pt x="11089138" y="4976470"/>
                  <a:pt x="11089138" y="4970480"/>
                </a:cubicBezTo>
                <a:cubicBezTo>
                  <a:pt x="11089138" y="4964490"/>
                  <a:pt x="11093130" y="4960497"/>
                  <a:pt x="11099121" y="4960497"/>
                </a:cubicBezTo>
                <a:close/>
                <a:moveTo>
                  <a:pt x="9658566" y="4957501"/>
                </a:moveTo>
                <a:cubicBezTo>
                  <a:pt x="9667551" y="4957501"/>
                  <a:pt x="9673541" y="4964490"/>
                  <a:pt x="9673541" y="4972476"/>
                </a:cubicBezTo>
                <a:cubicBezTo>
                  <a:pt x="9673541" y="4980463"/>
                  <a:pt x="9666553" y="4986453"/>
                  <a:pt x="9658566" y="4987451"/>
                </a:cubicBezTo>
                <a:cubicBezTo>
                  <a:pt x="9650579" y="4987451"/>
                  <a:pt x="9643591" y="4980463"/>
                  <a:pt x="9643591" y="4972476"/>
                </a:cubicBezTo>
                <a:cubicBezTo>
                  <a:pt x="9643591" y="4964490"/>
                  <a:pt x="9650579" y="4957501"/>
                  <a:pt x="9658566" y="4957501"/>
                </a:cubicBezTo>
                <a:close/>
                <a:moveTo>
                  <a:pt x="10819595" y="4956502"/>
                </a:moveTo>
                <a:cubicBezTo>
                  <a:pt x="10824587" y="4956502"/>
                  <a:pt x="10829578" y="4961494"/>
                  <a:pt x="10829578" y="4967483"/>
                </a:cubicBezTo>
                <a:cubicBezTo>
                  <a:pt x="10829578" y="4973473"/>
                  <a:pt x="10824587" y="4978465"/>
                  <a:pt x="10819595" y="4978465"/>
                </a:cubicBezTo>
                <a:cubicBezTo>
                  <a:pt x="10814604" y="4978465"/>
                  <a:pt x="10809612" y="4973473"/>
                  <a:pt x="10809612" y="4967483"/>
                </a:cubicBezTo>
                <a:cubicBezTo>
                  <a:pt x="10809612" y="4961494"/>
                  <a:pt x="10814604" y="4956502"/>
                  <a:pt x="10819595" y="4956502"/>
                </a:cubicBezTo>
                <a:close/>
                <a:moveTo>
                  <a:pt x="4989520" y="4945522"/>
                </a:moveTo>
                <a:cubicBezTo>
                  <a:pt x="4994520" y="4945522"/>
                  <a:pt x="4998511" y="4949515"/>
                  <a:pt x="4998511" y="4954507"/>
                </a:cubicBezTo>
                <a:cubicBezTo>
                  <a:pt x="4998511" y="4959498"/>
                  <a:pt x="4994520" y="4964490"/>
                  <a:pt x="4989520" y="4963492"/>
                </a:cubicBezTo>
                <a:cubicBezTo>
                  <a:pt x="4984534" y="4963492"/>
                  <a:pt x="4980550" y="4959498"/>
                  <a:pt x="4980550" y="4954507"/>
                </a:cubicBezTo>
                <a:cubicBezTo>
                  <a:pt x="4980550" y="4949515"/>
                  <a:pt x="4984534" y="4945522"/>
                  <a:pt x="4989520" y="4945522"/>
                </a:cubicBezTo>
                <a:close/>
                <a:moveTo>
                  <a:pt x="2146516" y="4937536"/>
                </a:moveTo>
                <a:cubicBezTo>
                  <a:pt x="2150511" y="4937536"/>
                  <a:pt x="2152509" y="4940532"/>
                  <a:pt x="2152509" y="4943526"/>
                </a:cubicBezTo>
                <a:cubicBezTo>
                  <a:pt x="2152509" y="4946521"/>
                  <a:pt x="2150511" y="4949516"/>
                  <a:pt x="2146516" y="4949516"/>
                </a:cubicBezTo>
                <a:cubicBezTo>
                  <a:pt x="2142525" y="4949516"/>
                  <a:pt x="2140531" y="4946521"/>
                  <a:pt x="2140531" y="4943526"/>
                </a:cubicBezTo>
                <a:cubicBezTo>
                  <a:pt x="2140531" y="4939533"/>
                  <a:pt x="2143522" y="4937536"/>
                  <a:pt x="2146516" y="4937536"/>
                </a:cubicBezTo>
                <a:close/>
                <a:moveTo>
                  <a:pt x="4666105" y="4933543"/>
                </a:moveTo>
                <a:cubicBezTo>
                  <a:pt x="4674092" y="4933543"/>
                  <a:pt x="4681083" y="4940532"/>
                  <a:pt x="4681083" y="4948518"/>
                </a:cubicBezTo>
                <a:cubicBezTo>
                  <a:pt x="4681083" y="4957502"/>
                  <a:pt x="4675086" y="4963493"/>
                  <a:pt x="4666105" y="4963493"/>
                </a:cubicBezTo>
                <a:cubicBezTo>
                  <a:pt x="4658112" y="4963493"/>
                  <a:pt x="4651129" y="4956505"/>
                  <a:pt x="4651129" y="4948518"/>
                </a:cubicBezTo>
                <a:cubicBezTo>
                  <a:pt x="4651129" y="4940532"/>
                  <a:pt x="4658112" y="4933543"/>
                  <a:pt x="4666105" y="4933543"/>
                </a:cubicBezTo>
                <a:close/>
                <a:moveTo>
                  <a:pt x="4721994" y="4931546"/>
                </a:moveTo>
                <a:cubicBezTo>
                  <a:pt x="4724984" y="4931546"/>
                  <a:pt x="4726978" y="4933543"/>
                  <a:pt x="4726978" y="4936538"/>
                </a:cubicBezTo>
                <a:cubicBezTo>
                  <a:pt x="4726978" y="4939533"/>
                  <a:pt x="4724984" y="4941529"/>
                  <a:pt x="4721994" y="4941529"/>
                </a:cubicBezTo>
                <a:cubicBezTo>
                  <a:pt x="4719008" y="4941529"/>
                  <a:pt x="4717012" y="4939533"/>
                  <a:pt x="4717012" y="4936538"/>
                </a:cubicBezTo>
                <a:cubicBezTo>
                  <a:pt x="4717012" y="4933543"/>
                  <a:pt x="4719008" y="4931546"/>
                  <a:pt x="4721994" y="4931546"/>
                </a:cubicBezTo>
                <a:close/>
                <a:moveTo>
                  <a:pt x="3049045" y="4922561"/>
                </a:moveTo>
                <a:cubicBezTo>
                  <a:pt x="3055037" y="4922561"/>
                  <a:pt x="3061028" y="4928551"/>
                  <a:pt x="3061028" y="4935540"/>
                </a:cubicBezTo>
                <a:cubicBezTo>
                  <a:pt x="3061028" y="4942527"/>
                  <a:pt x="3055037" y="4947519"/>
                  <a:pt x="3049045" y="4948517"/>
                </a:cubicBezTo>
                <a:cubicBezTo>
                  <a:pt x="3043053" y="4948517"/>
                  <a:pt x="3037063" y="4942527"/>
                  <a:pt x="3037063" y="4935540"/>
                </a:cubicBezTo>
                <a:cubicBezTo>
                  <a:pt x="3037063" y="4928551"/>
                  <a:pt x="3042055" y="4922561"/>
                  <a:pt x="3049045" y="4922561"/>
                </a:cubicBezTo>
                <a:close/>
                <a:moveTo>
                  <a:pt x="7367454" y="4911580"/>
                </a:moveTo>
                <a:cubicBezTo>
                  <a:pt x="7373443" y="4911580"/>
                  <a:pt x="7378435" y="4917570"/>
                  <a:pt x="7378435" y="4923561"/>
                </a:cubicBezTo>
                <a:cubicBezTo>
                  <a:pt x="7378435" y="4930548"/>
                  <a:pt x="7373443" y="4935540"/>
                  <a:pt x="7367454" y="4935540"/>
                </a:cubicBezTo>
                <a:cubicBezTo>
                  <a:pt x="7361465" y="4935540"/>
                  <a:pt x="7356473" y="4929550"/>
                  <a:pt x="7356473" y="4923561"/>
                </a:cubicBezTo>
                <a:cubicBezTo>
                  <a:pt x="7356473" y="4916572"/>
                  <a:pt x="7361465" y="4911580"/>
                  <a:pt x="7367454" y="4911580"/>
                </a:cubicBezTo>
                <a:close/>
                <a:moveTo>
                  <a:pt x="10649883" y="4910581"/>
                </a:moveTo>
                <a:cubicBezTo>
                  <a:pt x="10652877" y="4910581"/>
                  <a:pt x="10655872" y="4913576"/>
                  <a:pt x="10655872" y="4916570"/>
                </a:cubicBezTo>
                <a:cubicBezTo>
                  <a:pt x="10655872" y="4920564"/>
                  <a:pt x="10652877" y="4922560"/>
                  <a:pt x="10649883" y="4922560"/>
                </a:cubicBezTo>
                <a:cubicBezTo>
                  <a:pt x="10646887" y="4922560"/>
                  <a:pt x="10643892" y="4919566"/>
                  <a:pt x="10643892" y="4916570"/>
                </a:cubicBezTo>
                <a:cubicBezTo>
                  <a:pt x="10643892" y="4913576"/>
                  <a:pt x="10646887" y="4910581"/>
                  <a:pt x="10649883" y="4910581"/>
                </a:cubicBezTo>
                <a:close/>
                <a:moveTo>
                  <a:pt x="7523189" y="4908585"/>
                </a:moveTo>
                <a:cubicBezTo>
                  <a:pt x="7526185" y="4908585"/>
                  <a:pt x="7529180" y="4911580"/>
                  <a:pt x="7529180" y="4914574"/>
                </a:cubicBezTo>
                <a:cubicBezTo>
                  <a:pt x="7529180" y="4917570"/>
                  <a:pt x="7526185" y="4920565"/>
                  <a:pt x="7523189" y="4920565"/>
                </a:cubicBezTo>
                <a:cubicBezTo>
                  <a:pt x="7520195" y="4920565"/>
                  <a:pt x="7517200" y="4917570"/>
                  <a:pt x="7517200" y="4914574"/>
                </a:cubicBezTo>
                <a:cubicBezTo>
                  <a:pt x="7517200" y="4911580"/>
                  <a:pt x="7520195" y="4908585"/>
                  <a:pt x="7523189" y="4908585"/>
                </a:cubicBezTo>
                <a:close/>
                <a:moveTo>
                  <a:pt x="720915" y="4899600"/>
                </a:moveTo>
                <a:cubicBezTo>
                  <a:pt x="724908" y="4899600"/>
                  <a:pt x="727903" y="4902595"/>
                  <a:pt x="727903" y="4906589"/>
                </a:cubicBezTo>
                <a:cubicBezTo>
                  <a:pt x="727903" y="4909583"/>
                  <a:pt x="724908" y="4913577"/>
                  <a:pt x="720915" y="4913577"/>
                </a:cubicBezTo>
                <a:cubicBezTo>
                  <a:pt x="716921" y="4913577"/>
                  <a:pt x="713926" y="4910583"/>
                  <a:pt x="713926" y="4906589"/>
                </a:cubicBezTo>
                <a:cubicBezTo>
                  <a:pt x="713926" y="4902595"/>
                  <a:pt x="716921" y="4899600"/>
                  <a:pt x="720915" y="4899600"/>
                </a:cubicBezTo>
                <a:close/>
                <a:moveTo>
                  <a:pt x="8510514" y="4894609"/>
                </a:moveTo>
                <a:cubicBezTo>
                  <a:pt x="8517503" y="4894609"/>
                  <a:pt x="8523493" y="4900599"/>
                  <a:pt x="8523493" y="4908586"/>
                </a:cubicBezTo>
                <a:cubicBezTo>
                  <a:pt x="8523493" y="4915574"/>
                  <a:pt x="8516505" y="4921563"/>
                  <a:pt x="8510514" y="4922561"/>
                </a:cubicBezTo>
                <a:cubicBezTo>
                  <a:pt x="8503526" y="4922561"/>
                  <a:pt x="8497537" y="4916572"/>
                  <a:pt x="8497537" y="4908586"/>
                </a:cubicBezTo>
                <a:cubicBezTo>
                  <a:pt x="8497537" y="4900599"/>
                  <a:pt x="8503526" y="4894609"/>
                  <a:pt x="8510514" y="4894609"/>
                </a:cubicBezTo>
                <a:close/>
                <a:moveTo>
                  <a:pt x="8008367" y="4892610"/>
                </a:moveTo>
                <a:cubicBezTo>
                  <a:pt x="8016354" y="4891612"/>
                  <a:pt x="8023342" y="4898601"/>
                  <a:pt x="8023342" y="4907585"/>
                </a:cubicBezTo>
                <a:cubicBezTo>
                  <a:pt x="8023342" y="4915572"/>
                  <a:pt x="8016354" y="4922559"/>
                  <a:pt x="8008367" y="4922559"/>
                </a:cubicBezTo>
                <a:cubicBezTo>
                  <a:pt x="8000381" y="4922559"/>
                  <a:pt x="7993392" y="4915572"/>
                  <a:pt x="7993392" y="4907585"/>
                </a:cubicBezTo>
                <a:cubicBezTo>
                  <a:pt x="7993392" y="4899599"/>
                  <a:pt x="8000381" y="4892610"/>
                  <a:pt x="8008367" y="4892610"/>
                </a:cubicBezTo>
                <a:close/>
                <a:moveTo>
                  <a:pt x="9901153" y="4884626"/>
                </a:moveTo>
                <a:cubicBezTo>
                  <a:pt x="9913133" y="4884626"/>
                  <a:pt x="9922118" y="4894609"/>
                  <a:pt x="9922118" y="4905591"/>
                </a:cubicBezTo>
                <a:cubicBezTo>
                  <a:pt x="9922118" y="4916572"/>
                  <a:pt x="9913133" y="4926555"/>
                  <a:pt x="9901153" y="4926555"/>
                </a:cubicBezTo>
                <a:cubicBezTo>
                  <a:pt x="9890172" y="4926555"/>
                  <a:pt x="9880189" y="4917571"/>
                  <a:pt x="9880189" y="4905591"/>
                </a:cubicBezTo>
                <a:cubicBezTo>
                  <a:pt x="9880189" y="4894609"/>
                  <a:pt x="9889174" y="4884626"/>
                  <a:pt x="9901153" y="4884626"/>
                </a:cubicBezTo>
                <a:close/>
                <a:moveTo>
                  <a:pt x="11417579" y="4876639"/>
                </a:moveTo>
                <a:cubicBezTo>
                  <a:pt x="11421572" y="4876639"/>
                  <a:pt x="11424568" y="4879634"/>
                  <a:pt x="11424568" y="4883628"/>
                </a:cubicBezTo>
                <a:cubicBezTo>
                  <a:pt x="11424568" y="4887621"/>
                  <a:pt x="11421572" y="4890616"/>
                  <a:pt x="11417579" y="4890616"/>
                </a:cubicBezTo>
                <a:cubicBezTo>
                  <a:pt x="11413587" y="4890616"/>
                  <a:pt x="11410591" y="4887621"/>
                  <a:pt x="11410591" y="4883628"/>
                </a:cubicBezTo>
                <a:cubicBezTo>
                  <a:pt x="11410591" y="4879634"/>
                  <a:pt x="11413587" y="4876639"/>
                  <a:pt x="11417579" y="4876639"/>
                </a:cubicBezTo>
                <a:close/>
                <a:moveTo>
                  <a:pt x="2290277" y="4874642"/>
                </a:moveTo>
                <a:cubicBezTo>
                  <a:pt x="2294268" y="4874642"/>
                  <a:pt x="2298262" y="4878636"/>
                  <a:pt x="2298262" y="4882629"/>
                </a:cubicBezTo>
                <a:cubicBezTo>
                  <a:pt x="2298262" y="4886622"/>
                  <a:pt x="2294268" y="4890615"/>
                  <a:pt x="2290277" y="4890615"/>
                </a:cubicBezTo>
                <a:cubicBezTo>
                  <a:pt x="2286282" y="4890615"/>
                  <a:pt x="2282291" y="4886622"/>
                  <a:pt x="2282291" y="4882629"/>
                </a:cubicBezTo>
                <a:cubicBezTo>
                  <a:pt x="2282291" y="4878636"/>
                  <a:pt x="2286282" y="4874642"/>
                  <a:pt x="2290277" y="4874642"/>
                </a:cubicBezTo>
                <a:close/>
                <a:moveTo>
                  <a:pt x="9229294" y="4873645"/>
                </a:moveTo>
                <a:cubicBezTo>
                  <a:pt x="9240275" y="4873645"/>
                  <a:pt x="9249261" y="4882630"/>
                  <a:pt x="9249261" y="4893611"/>
                </a:cubicBezTo>
                <a:cubicBezTo>
                  <a:pt x="9249261" y="4905591"/>
                  <a:pt x="9240275" y="4914576"/>
                  <a:pt x="9229294" y="4913578"/>
                </a:cubicBezTo>
                <a:cubicBezTo>
                  <a:pt x="9218313" y="4913578"/>
                  <a:pt x="9209328" y="4904592"/>
                  <a:pt x="9209328" y="4893611"/>
                </a:cubicBezTo>
                <a:cubicBezTo>
                  <a:pt x="9209328" y="4882630"/>
                  <a:pt x="9218313" y="4873645"/>
                  <a:pt x="9229294" y="4873645"/>
                </a:cubicBezTo>
                <a:close/>
                <a:moveTo>
                  <a:pt x="1973661" y="4864659"/>
                </a:moveTo>
                <a:cubicBezTo>
                  <a:pt x="1984644" y="4864659"/>
                  <a:pt x="1992628" y="4873644"/>
                  <a:pt x="1992628" y="4883627"/>
                </a:cubicBezTo>
                <a:cubicBezTo>
                  <a:pt x="1992628" y="4894609"/>
                  <a:pt x="1983645" y="4902594"/>
                  <a:pt x="1973661" y="4902594"/>
                </a:cubicBezTo>
                <a:cubicBezTo>
                  <a:pt x="1962680" y="4902594"/>
                  <a:pt x="1954692" y="4893611"/>
                  <a:pt x="1954692" y="4883627"/>
                </a:cubicBezTo>
                <a:cubicBezTo>
                  <a:pt x="1954692" y="4872646"/>
                  <a:pt x="1963678" y="4864659"/>
                  <a:pt x="1973661" y="4864659"/>
                </a:cubicBezTo>
                <a:close/>
                <a:moveTo>
                  <a:pt x="8015356" y="4848686"/>
                </a:moveTo>
                <a:cubicBezTo>
                  <a:pt x="8022343" y="4847688"/>
                  <a:pt x="8027334" y="4853678"/>
                  <a:pt x="8027334" y="4860666"/>
                </a:cubicBezTo>
                <a:cubicBezTo>
                  <a:pt x="8027334" y="4867653"/>
                  <a:pt x="8022343" y="4872645"/>
                  <a:pt x="8015356" y="4872645"/>
                </a:cubicBezTo>
                <a:cubicBezTo>
                  <a:pt x="8008367" y="4872645"/>
                  <a:pt x="8003375" y="4866655"/>
                  <a:pt x="8003375" y="4860666"/>
                </a:cubicBezTo>
                <a:cubicBezTo>
                  <a:pt x="8003375" y="4853678"/>
                  <a:pt x="8009365" y="4848686"/>
                  <a:pt x="8015356" y="4848686"/>
                </a:cubicBezTo>
                <a:close/>
                <a:moveTo>
                  <a:pt x="8347790" y="4845691"/>
                </a:moveTo>
                <a:cubicBezTo>
                  <a:pt x="8359769" y="4845691"/>
                  <a:pt x="8368754" y="4854676"/>
                  <a:pt x="8368754" y="4866655"/>
                </a:cubicBezTo>
                <a:cubicBezTo>
                  <a:pt x="8368754" y="4877636"/>
                  <a:pt x="8359769" y="4887619"/>
                  <a:pt x="8347790" y="4887619"/>
                </a:cubicBezTo>
                <a:cubicBezTo>
                  <a:pt x="8335810" y="4887619"/>
                  <a:pt x="8326825" y="4878636"/>
                  <a:pt x="8326825" y="4866655"/>
                </a:cubicBezTo>
                <a:cubicBezTo>
                  <a:pt x="8326825" y="4855674"/>
                  <a:pt x="8335810" y="4845691"/>
                  <a:pt x="8347790" y="4845691"/>
                </a:cubicBezTo>
                <a:close/>
                <a:moveTo>
                  <a:pt x="1916772" y="4835709"/>
                </a:moveTo>
                <a:cubicBezTo>
                  <a:pt x="1928748" y="4835709"/>
                  <a:pt x="1937736" y="4845692"/>
                  <a:pt x="1937736" y="4856673"/>
                </a:cubicBezTo>
                <a:cubicBezTo>
                  <a:pt x="1937736" y="4868654"/>
                  <a:pt x="1928748" y="4877637"/>
                  <a:pt x="1916772" y="4877637"/>
                </a:cubicBezTo>
                <a:cubicBezTo>
                  <a:pt x="1904789" y="4877637"/>
                  <a:pt x="1895809" y="4868654"/>
                  <a:pt x="1895809" y="4856673"/>
                </a:cubicBezTo>
                <a:cubicBezTo>
                  <a:pt x="1895809" y="4845692"/>
                  <a:pt x="1904789" y="4835709"/>
                  <a:pt x="1916772" y="4835709"/>
                </a:cubicBezTo>
                <a:close/>
                <a:moveTo>
                  <a:pt x="8018351" y="4823729"/>
                </a:moveTo>
                <a:cubicBezTo>
                  <a:pt x="8022343" y="4823729"/>
                  <a:pt x="8026337" y="4826724"/>
                  <a:pt x="8026337" y="4831716"/>
                </a:cubicBezTo>
                <a:cubicBezTo>
                  <a:pt x="8026337" y="4836707"/>
                  <a:pt x="8023342" y="4840700"/>
                  <a:pt x="8018351" y="4839702"/>
                </a:cubicBezTo>
                <a:cubicBezTo>
                  <a:pt x="8014357" y="4839702"/>
                  <a:pt x="8010364" y="4836707"/>
                  <a:pt x="8010364" y="4831716"/>
                </a:cubicBezTo>
                <a:cubicBezTo>
                  <a:pt x="8010364" y="4827722"/>
                  <a:pt x="8013359" y="4823729"/>
                  <a:pt x="8018351" y="4823729"/>
                </a:cubicBezTo>
                <a:close/>
                <a:moveTo>
                  <a:pt x="11154027" y="4819736"/>
                </a:moveTo>
                <a:cubicBezTo>
                  <a:pt x="11159019" y="4819736"/>
                  <a:pt x="11164010" y="4823730"/>
                  <a:pt x="11164010" y="4829719"/>
                </a:cubicBezTo>
                <a:cubicBezTo>
                  <a:pt x="11164010" y="4835709"/>
                  <a:pt x="11160017" y="4839702"/>
                  <a:pt x="11154027" y="4839702"/>
                </a:cubicBezTo>
                <a:cubicBezTo>
                  <a:pt x="11149036" y="4839702"/>
                  <a:pt x="11144044" y="4835709"/>
                  <a:pt x="11144044" y="4829719"/>
                </a:cubicBezTo>
                <a:cubicBezTo>
                  <a:pt x="11144044" y="4824728"/>
                  <a:pt x="11148036" y="4819736"/>
                  <a:pt x="11154027" y="4819736"/>
                </a:cubicBezTo>
                <a:close/>
                <a:moveTo>
                  <a:pt x="5092326" y="4815742"/>
                </a:moveTo>
                <a:cubicBezTo>
                  <a:pt x="5103315" y="4815742"/>
                  <a:pt x="5111307" y="4824727"/>
                  <a:pt x="5111307" y="4834710"/>
                </a:cubicBezTo>
                <a:cubicBezTo>
                  <a:pt x="5111307" y="4844693"/>
                  <a:pt x="5103315" y="4853677"/>
                  <a:pt x="5092326" y="4853677"/>
                </a:cubicBezTo>
                <a:cubicBezTo>
                  <a:pt x="5082343" y="4853677"/>
                  <a:pt x="5073365" y="4845692"/>
                  <a:pt x="5073365" y="4834710"/>
                </a:cubicBezTo>
                <a:cubicBezTo>
                  <a:pt x="5073365" y="4824727"/>
                  <a:pt x="5081345" y="4815742"/>
                  <a:pt x="5092326" y="4815742"/>
                </a:cubicBezTo>
                <a:close/>
                <a:moveTo>
                  <a:pt x="10106804" y="4812747"/>
                </a:moveTo>
                <a:cubicBezTo>
                  <a:pt x="10107803" y="4812747"/>
                  <a:pt x="10109799" y="4813745"/>
                  <a:pt x="10109799" y="4815743"/>
                </a:cubicBezTo>
                <a:cubicBezTo>
                  <a:pt x="10109799" y="4817739"/>
                  <a:pt x="10108801" y="4818737"/>
                  <a:pt x="10106804" y="4818737"/>
                </a:cubicBezTo>
                <a:cubicBezTo>
                  <a:pt x="10105805" y="4818737"/>
                  <a:pt x="10103809" y="4817739"/>
                  <a:pt x="10103809" y="4815743"/>
                </a:cubicBezTo>
                <a:cubicBezTo>
                  <a:pt x="10103809" y="4814744"/>
                  <a:pt x="10104807" y="4812747"/>
                  <a:pt x="10106804" y="4812747"/>
                </a:cubicBezTo>
                <a:close/>
                <a:moveTo>
                  <a:pt x="8740125" y="4812747"/>
                </a:moveTo>
                <a:cubicBezTo>
                  <a:pt x="8742121" y="4812747"/>
                  <a:pt x="8744118" y="4814744"/>
                  <a:pt x="8744118" y="4816741"/>
                </a:cubicBezTo>
                <a:cubicBezTo>
                  <a:pt x="8744118" y="4818738"/>
                  <a:pt x="8742121" y="4820734"/>
                  <a:pt x="8740125" y="4820734"/>
                </a:cubicBezTo>
                <a:cubicBezTo>
                  <a:pt x="8738128" y="4820734"/>
                  <a:pt x="8736131" y="4818738"/>
                  <a:pt x="8736131" y="4816741"/>
                </a:cubicBezTo>
                <a:cubicBezTo>
                  <a:pt x="8736131" y="4814744"/>
                  <a:pt x="8738128" y="4812747"/>
                  <a:pt x="8740125" y="4812747"/>
                </a:cubicBezTo>
                <a:close/>
                <a:moveTo>
                  <a:pt x="11643197" y="4807755"/>
                </a:moveTo>
                <a:cubicBezTo>
                  <a:pt x="11644196" y="4807755"/>
                  <a:pt x="11645194" y="4808753"/>
                  <a:pt x="11645194" y="4809752"/>
                </a:cubicBezTo>
                <a:cubicBezTo>
                  <a:pt x="11645194" y="4810751"/>
                  <a:pt x="11644196" y="4811749"/>
                  <a:pt x="11643197" y="4811749"/>
                </a:cubicBezTo>
                <a:cubicBezTo>
                  <a:pt x="11642198" y="4811749"/>
                  <a:pt x="11641200" y="4810751"/>
                  <a:pt x="11641200" y="4809752"/>
                </a:cubicBezTo>
                <a:cubicBezTo>
                  <a:pt x="11641200" y="4808753"/>
                  <a:pt x="11642198" y="4807755"/>
                  <a:pt x="11643197" y="4807755"/>
                </a:cubicBezTo>
                <a:close/>
                <a:moveTo>
                  <a:pt x="125802" y="4807755"/>
                </a:moveTo>
                <a:cubicBezTo>
                  <a:pt x="128797" y="4807755"/>
                  <a:pt x="132791" y="4810751"/>
                  <a:pt x="132791" y="4814744"/>
                </a:cubicBezTo>
                <a:cubicBezTo>
                  <a:pt x="132791" y="4818738"/>
                  <a:pt x="129795" y="4821732"/>
                  <a:pt x="125802" y="4821732"/>
                </a:cubicBezTo>
                <a:cubicBezTo>
                  <a:pt x="121809" y="4821732"/>
                  <a:pt x="118814" y="4818738"/>
                  <a:pt x="118814" y="4814744"/>
                </a:cubicBezTo>
                <a:cubicBezTo>
                  <a:pt x="118814" y="4810751"/>
                  <a:pt x="121809" y="4807755"/>
                  <a:pt x="125802" y="4807755"/>
                </a:cubicBezTo>
                <a:close/>
                <a:moveTo>
                  <a:pt x="4951582" y="4805760"/>
                </a:moveTo>
                <a:cubicBezTo>
                  <a:pt x="4955573" y="4805760"/>
                  <a:pt x="4959567" y="4809753"/>
                  <a:pt x="4959567" y="4813747"/>
                </a:cubicBezTo>
                <a:cubicBezTo>
                  <a:pt x="4959567" y="4818738"/>
                  <a:pt x="4955573" y="4821733"/>
                  <a:pt x="4951582" y="4821733"/>
                </a:cubicBezTo>
                <a:cubicBezTo>
                  <a:pt x="4946591" y="4821733"/>
                  <a:pt x="4943597" y="4817739"/>
                  <a:pt x="4943597" y="4813747"/>
                </a:cubicBezTo>
                <a:cubicBezTo>
                  <a:pt x="4943597" y="4808755"/>
                  <a:pt x="4947590" y="4805760"/>
                  <a:pt x="4951582" y="4805760"/>
                </a:cubicBezTo>
                <a:close/>
                <a:moveTo>
                  <a:pt x="3864618" y="4793780"/>
                </a:moveTo>
                <a:cubicBezTo>
                  <a:pt x="3866614" y="4793780"/>
                  <a:pt x="3867615" y="4794778"/>
                  <a:pt x="3867615" y="4796775"/>
                </a:cubicBezTo>
                <a:cubicBezTo>
                  <a:pt x="3867615" y="4797773"/>
                  <a:pt x="3865616" y="4799769"/>
                  <a:pt x="3864618" y="4799769"/>
                </a:cubicBezTo>
                <a:cubicBezTo>
                  <a:pt x="3862620" y="4799769"/>
                  <a:pt x="3861621" y="4798772"/>
                  <a:pt x="3861621" y="4796775"/>
                </a:cubicBezTo>
                <a:cubicBezTo>
                  <a:pt x="3861621" y="4794778"/>
                  <a:pt x="3862620" y="4793780"/>
                  <a:pt x="3864618" y="4793780"/>
                </a:cubicBezTo>
                <a:close/>
                <a:moveTo>
                  <a:pt x="6623717" y="4781800"/>
                </a:moveTo>
                <a:cubicBezTo>
                  <a:pt x="6630705" y="4781800"/>
                  <a:pt x="6636695" y="4787789"/>
                  <a:pt x="6636695" y="4794778"/>
                </a:cubicBezTo>
                <a:cubicBezTo>
                  <a:pt x="6636695" y="4801766"/>
                  <a:pt x="6630705" y="4807756"/>
                  <a:pt x="6623717" y="4807756"/>
                </a:cubicBezTo>
                <a:cubicBezTo>
                  <a:pt x="6616728" y="4807756"/>
                  <a:pt x="6610739" y="4801766"/>
                  <a:pt x="6610739" y="4794778"/>
                </a:cubicBezTo>
                <a:cubicBezTo>
                  <a:pt x="6610739" y="4787789"/>
                  <a:pt x="6616728" y="4781800"/>
                  <a:pt x="6623717" y="4781800"/>
                </a:cubicBezTo>
                <a:close/>
                <a:moveTo>
                  <a:pt x="1446661" y="4780802"/>
                </a:moveTo>
                <a:cubicBezTo>
                  <a:pt x="1449656" y="4780802"/>
                  <a:pt x="1452650" y="4783797"/>
                  <a:pt x="1452650" y="4786791"/>
                </a:cubicBezTo>
                <a:cubicBezTo>
                  <a:pt x="1452650" y="4790785"/>
                  <a:pt x="1450653" y="4792781"/>
                  <a:pt x="1446661" y="4792781"/>
                </a:cubicBezTo>
                <a:cubicBezTo>
                  <a:pt x="1443665" y="4792781"/>
                  <a:pt x="1440672" y="4790785"/>
                  <a:pt x="1440672" y="4786791"/>
                </a:cubicBezTo>
                <a:cubicBezTo>
                  <a:pt x="1440672" y="4783797"/>
                  <a:pt x="1443665" y="4780802"/>
                  <a:pt x="1446661" y="4780802"/>
                </a:cubicBezTo>
                <a:close/>
                <a:moveTo>
                  <a:pt x="2539874" y="4764829"/>
                </a:moveTo>
                <a:cubicBezTo>
                  <a:pt x="2553854" y="4764829"/>
                  <a:pt x="2564834" y="4776810"/>
                  <a:pt x="2564834" y="4790785"/>
                </a:cubicBezTo>
                <a:cubicBezTo>
                  <a:pt x="2564834" y="4804762"/>
                  <a:pt x="2552857" y="4815743"/>
                  <a:pt x="2539874" y="4816741"/>
                </a:cubicBezTo>
                <a:cubicBezTo>
                  <a:pt x="2525895" y="4816741"/>
                  <a:pt x="2514913" y="4804762"/>
                  <a:pt x="2514913" y="4790785"/>
                </a:cubicBezTo>
                <a:cubicBezTo>
                  <a:pt x="2514913" y="4775811"/>
                  <a:pt x="2525895" y="4764829"/>
                  <a:pt x="2539874" y="4764829"/>
                </a:cubicBezTo>
                <a:close/>
                <a:moveTo>
                  <a:pt x="7071958" y="4737874"/>
                </a:moveTo>
                <a:cubicBezTo>
                  <a:pt x="7082939" y="4737874"/>
                  <a:pt x="7089927" y="4745861"/>
                  <a:pt x="7089927" y="4755845"/>
                </a:cubicBezTo>
                <a:cubicBezTo>
                  <a:pt x="7089927" y="4765828"/>
                  <a:pt x="7081941" y="4773814"/>
                  <a:pt x="7071958" y="4773814"/>
                </a:cubicBezTo>
                <a:cubicBezTo>
                  <a:pt x="7061974" y="4773814"/>
                  <a:pt x="7053987" y="4765828"/>
                  <a:pt x="7053987" y="4755845"/>
                </a:cubicBezTo>
                <a:cubicBezTo>
                  <a:pt x="7053987" y="4745861"/>
                  <a:pt x="7061974" y="4737874"/>
                  <a:pt x="7071958" y="4737874"/>
                </a:cubicBezTo>
                <a:close/>
                <a:moveTo>
                  <a:pt x="11112098" y="4724896"/>
                </a:moveTo>
                <a:cubicBezTo>
                  <a:pt x="11115093" y="4723898"/>
                  <a:pt x="11117089" y="4726893"/>
                  <a:pt x="11117089" y="4729887"/>
                </a:cubicBezTo>
                <a:cubicBezTo>
                  <a:pt x="11117089" y="4732882"/>
                  <a:pt x="11115093" y="4734879"/>
                  <a:pt x="11112098" y="4734879"/>
                </a:cubicBezTo>
                <a:cubicBezTo>
                  <a:pt x="11109103" y="4734879"/>
                  <a:pt x="11107106" y="4732882"/>
                  <a:pt x="11107106" y="4729887"/>
                </a:cubicBezTo>
                <a:cubicBezTo>
                  <a:pt x="11107106" y="4726893"/>
                  <a:pt x="11109103" y="4724896"/>
                  <a:pt x="11112098" y="4724896"/>
                </a:cubicBezTo>
                <a:close/>
                <a:moveTo>
                  <a:pt x="10230595" y="4697942"/>
                </a:moveTo>
                <a:cubicBezTo>
                  <a:pt x="10237583" y="4698940"/>
                  <a:pt x="10244571" y="4704930"/>
                  <a:pt x="10244571" y="4711919"/>
                </a:cubicBezTo>
                <a:cubicBezTo>
                  <a:pt x="10244571" y="4719905"/>
                  <a:pt x="10238581" y="4725895"/>
                  <a:pt x="10230595" y="4725895"/>
                </a:cubicBezTo>
                <a:cubicBezTo>
                  <a:pt x="10222608" y="4725895"/>
                  <a:pt x="10216619" y="4719905"/>
                  <a:pt x="10216619" y="4711919"/>
                </a:cubicBezTo>
                <a:cubicBezTo>
                  <a:pt x="10216619" y="4703932"/>
                  <a:pt x="10222608" y="4697942"/>
                  <a:pt x="10230595" y="4697942"/>
                </a:cubicBezTo>
                <a:close/>
                <a:moveTo>
                  <a:pt x="4247786" y="4691952"/>
                </a:moveTo>
                <a:cubicBezTo>
                  <a:pt x="4262761" y="4691952"/>
                  <a:pt x="4273743" y="4702933"/>
                  <a:pt x="4273743" y="4717908"/>
                </a:cubicBezTo>
                <a:cubicBezTo>
                  <a:pt x="4273743" y="4731885"/>
                  <a:pt x="4262761" y="4743864"/>
                  <a:pt x="4247786" y="4743864"/>
                </a:cubicBezTo>
                <a:cubicBezTo>
                  <a:pt x="4233809" y="4743864"/>
                  <a:pt x="4221825" y="4732883"/>
                  <a:pt x="4221825" y="4717908"/>
                </a:cubicBezTo>
                <a:cubicBezTo>
                  <a:pt x="4221825" y="4703933"/>
                  <a:pt x="4232808" y="4691952"/>
                  <a:pt x="4247786" y="4691952"/>
                </a:cubicBezTo>
                <a:close/>
                <a:moveTo>
                  <a:pt x="11319746" y="4675980"/>
                </a:moveTo>
                <a:cubicBezTo>
                  <a:pt x="11328731" y="4675980"/>
                  <a:pt x="11335718" y="4682968"/>
                  <a:pt x="11335718" y="4691953"/>
                </a:cubicBezTo>
                <a:cubicBezTo>
                  <a:pt x="11335718" y="4701936"/>
                  <a:pt x="11327732" y="4708924"/>
                  <a:pt x="11319746" y="4707925"/>
                </a:cubicBezTo>
                <a:cubicBezTo>
                  <a:pt x="11310760" y="4707925"/>
                  <a:pt x="11303773" y="4700938"/>
                  <a:pt x="11303773" y="4691953"/>
                </a:cubicBezTo>
                <a:cubicBezTo>
                  <a:pt x="11303773" y="4682968"/>
                  <a:pt x="11310760" y="4675980"/>
                  <a:pt x="11319746" y="4675980"/>
                </a:cubicBezTo>
                <a:close/>
                <a:moveTo>
                  <a:pt x="10078853" y="4672985"/>
                </a:moveTo>
                <a:cubicBezTo>
                  <a:pt x="10081848" y="4672985"/>
                  <a:pt x="10083844" y="4674982"/>
                  <a:pt x="10083844" y="4677977"/>
                </a:cubicBezTo>
                <a:cubicBezTo>
                  <a:pt x="10083844" y="4680972"/>
                  <a:pt x="10081848" y="4682968"/>
                  <a:pt x="10078853" y="4682968"/>
                </a:cubicBezTo>
                <a:cubicBezTo>
                  <a:pt x="10075857" y="4682968"/>
                  <a:pt x="10073861" y="4680972"/>
                  <a:pt x="10073861" y="4677977"/>
                </a:cubicBezTo>
                <a:cubicBezTo>
                  <a:pt x="10073861" y="4674982"/>
                  <a:pt x="10075857" y="4672985"/>
                  <a:pt x="10078853" y="4672985"/>
                </a:cubicBezTo>
                <a:close/>
                <a:moveTo>
                  <a:pt x="3278613" y="4658010"/>
                </a:moveTo>
                <a:cubicBezTo>
                  <a:pt x="3280611" y="4658010"/>
                  <a:pt x="3282604" y="4660007"/>
                  <a:pt x="3282604" y="4662004"/>
                </a:cubicBezTo>
                <a:cubicBezTo>
                  <a:pt x="3282604" y="4664998"/>
                  <a:pt x="3280611" y="4666995"/>
                  <a:pt x="3278613" y="4665996"/>
                </a:cubicBezTo>
                <a:cubicBezTo>
                  <a:pt x="3276618" y="4665996"/>
                  <a:pt x="3274623" y="4664000"/>
                  <a:pt x="3274623" y="4662004"/>
                </a:cubicBezTo>
                <a:cubicBezTo>
                  <a:pt x="3274623" y="4660007"/>
                  <a:pt x="3276618" y="4658010"/>
                  <a:pt x="3278613" y="4658010"/>
                </a:cubicBezTo>
                <a:close/>
                <a:moveTo>
                  <a:pt x="11023249" y="4653018"/>
                </a:moveTo>
                <a:cubicBezTo>
                  <a:pt x="11029240" y="4654016"/>
                  <a:pt x="11034231" y="4658010"/>
                  <a:pt x="11034231" y="4664000"/>
                </a:cubicBezTo>
                <a:cubicBezTo>
                  <a:pt x="11034231" y="4669989"/>
                  <a:pt x="11029240" y="4674981"/>
                  <a:pt x="11023249" y="4674981"/>
                </a:cubicBezTo>
                <a:cubicBezTo>
                  <a:pt x="11017260" y="4674981"/>
                  <a:pt x="11012268" y="4669989"/>
                  <a:pt x="11012268" y="4664000"/>
                </a:cubicBezTo>
                <a:cubicBezTo>
                  <a:pt x="11012268" y="4658010"/>
                  <a:pt x="11017260" y="4653018"/>
                  <a:pt x="11023249" y="4653018"/>
                </a:cubicBezTo>
                <a:close/>
                <a:moveTo>
                  <a:pt x="2655684" y="4641039"/>
                </a:moveTo>
                <a:cubicBezTo>
                  <a:pt x="2663672" y="4641039"/>
                  <a:pt x="2670659" y="4648027"/>
                  <a:pt x="2670659" y="4656014"/>
                </a:cubicBezTo>
                <a:cubicBezTo>
                  <a:pt x="2670659" y="4664001"/>
                  <a:pt x="2664669" y="4670989"/>
                  <a:pt x="2655684" y="4670989"/>
                </a:cubicBezTo>
                <a:cubicBezTo>
                  <a:pt x="2647700" y="4670989"/>
                  <a:pt x="2640714" y="4664001"/>
                  <a:pt x="2640714" y="4656014"/>
                </a:cubicBezTo>
                <a:cubicBezTo>
                  <a:pt x="2640714" y="4648027"/>
                  <a:pt x="2647700" y="4641039"/>
                  <a:pt x="2655684" y="4641039"/>
                </a:cubicBezTo>
                <a:close/>
                <a:moveTo>
                  <a:pt x="3816693" y="4637046"/>
                </a:moveTo>
                <a:cubicBezTo>
                  <a:pt x="3823682" y="4637046"/>
                  <a:pt x="3829674" y="4643035"/>
                  <a:pt x="3829674" y="4650024"/>
                </a:cubicBezTo>
                <a:cubicBezTo>
                  <a:pt x="3829674" y="4658010"/>
                  <a:pt x="3823682" y="4664001"/>
                  <a:pt x="3816693" y="4663002"/>
                </a:cubicBezTo>
                <a:cubicBezTo>
                  <a:pt x="3809705" y="4663002"/>
                  <a:pt x="3803714" y="4657012"/>
                  <a:pt x="3803714" y="4650024"/>
                </a:cubicBezTo>
                <a:cubicBezTo>
                  <a:pt x="3803714" y="4643035"/>
                  <a:pt x="3809705" y="4637046"/>
                  <a:pt x="3816693" y="4637046"/>
                </a:cubicBezTo>
                <a:close/>
                <a:moveTo>
                  <a:pt x="11902756" y="4636048"/>
                </a:moveTo>
                <a:cubicBezTo>
                  <a:pt x="11922722" y="4636048"/>
                  <a:pt x="11939693" y="4653018"/>
                  <a:pt x="11939693" y="4672985"/>
                </a:cubicBezTo>
                <a:cubicBezTo>
                  <a:pt x="11939693" y="4693950"/>
                  <a:pt x="11922722" y="4709922"/>
                  <a:pt x="11902756" y="4709922"/>
                </a:cubicBezTo>
                <a:cubicBezTo>
                  <a:pt x="11881791" y="4709922"/>
                  <a:pt x="11865818" y="4692951"/>
                  <a:pt x="11865818" y="4672985"/>
                </a:cubicBezTo>
                <a:cubicBezTo>
                  <a:pt x="11865818" y="4652021"/>
                  <a:pt x="11882790" y="4636048"/>
                  <a:pt x="11902756" y="4636048"/>
                </a:cubicBezTo>
                <a:close/>
                <a:moveTo>
                  <a:pt x="3646964" y="4595117"/>
                </a:moveTo>
                <a:cubicBezTo>
                  <a:pt x="3649956" y="4595117"/>
                  <a:pt x="3651954" y="4597114"/>
                  <a:pt x="3651954" y="4600109"/>
                </a:cubicBezTo>
                <a:cubicBezTo>
                  <a:pt x="3651954" y="4603104"/>
                  <a:pt x="3649956" y="4605100"/>
                  <a:pt x="3646964" y="4605100"/>
                </a:cubicBezTo>
                <a:cubicBezTo>
                  <a:pt x="3643965" y="4605100"/>
                  <a:pt x="3641970" y="4603104"/>
                  <a:pt x="3641970" y="4600109"/>
                </a:cubicBezTo>
                <a:cubicBezTo>
                  <a:pt x="3641970" y="4597114"/>
                  <a:pt x="3643965" y="4595117"/>
                  <a:pt x="3646964" y="4595117"/>
                </a:cubicBezTo>
                <a:close/>
                <a:moveTo>
                  <a:pt x="11657173" y="4579143"/>
                </a:moveTo>
                <a:cubicBezTo>
                  <a:pt x="11661166" y="4579143"/>
                  <a:pt x="11664162" y="4582138"/>
                  <a:pt x="11664162" y="4586132"/>
                </a:cubicBezTo>
                <a:cubicBezTo>
                  <a:pt x="11664162" y="4590125"/>
                  <a:pt x="11661166" y="4593119"/>
                  <a:pt x="11657173" y="4593119"/>
                </a:cubicBezTo>
                <a:cubicBezTo>
                  <a:pt x="11653181" y="4593119"/>
                  <a:pt x="11650185" y="4590125"/>
                  <a:pt x="11650185" y="4586132"/>
                </a:cubicBezTo>
                <a:cubicBezTo>
                  <a:pt x="11650185" y="4582138"/>
                  <a:pt x="11653181" y="4579143"/>
                  <a:pt x="11657173" y="4579143"/>
                </a:cubicBezTo>
                <a:close/>
                <a:moveTo>
                  <a:pt x="10376347" y="4576149"/>
                </a:moveTo>
                <a:cubicBezTo>
                  <a:pt x="10381339" y="4576149"/>
                  <a:pt x="10384334" y="4579144"/>
                  <a:pt x="10384334" y="4584136"/>
                </a:cubicBezTo>
                <a:cubicBezTo>
                  <a:pt x="10384334" y="4588128"/>
                  <a:pt x="10380341" y="4592122"/>
                  <a:pt x="10376347" y="4592122"/>
                </a:cubicBezTo>
                <a:cubicBezTo>
                  <a:pt x="10372355" y="4592122"/>
                  <a:pt x="10368361" y="4588128"/>
                  <a:pt x="10368361" y="4584136"/>
                </a:cubicBezTo>
                <a:cubicBezTo>
                  <a:pt x="10368361" y="4580142"/>
                  <a:pt x="10372355" y="4576149"/>
                  <a:pt x="10376347" y="4576149"/>
                </a:cubicBezTo>
                <a:close/>
                <a:moveTo>
                  <a:pt x="6278304" y="4572156"/>
                </a:moveTo>
                <a:cubicBezTo>
                  <a:pt x="6286291" y="4572156"/>
                  <a:pt x="6293279" y="4579145"/>
                  <a:pt x="6293279" y="4587131"/>
                </a:cubicBezTo>
                <a:cubicBezTo>
                  <a:pt x="6293279" y="4595118"/>
                  <a:pt x="6286291" y="4602106"/>
                  <a:pt x="6278304" y="4602106"/>
                </a:cubicBezTo>
                <a:cubicBezTo>
                  <a:pt x="6270317" y="4602106"/>
                  <a:pt x="6263329" y="4595118"/>
                  <a:pt x="6263329" y="4587131"/>
                </a:cubicBezTo>
                <a:cubicBezTo>
                  <a:pt x="6263329" y="4579145"/>
                  <a:pt x="6270317" y="4572156"/>
                  <a:pt x="6278304" y="4572156"/>
                </a:cubicBezTo>
                <a:close/>
                <a:moveTo>
                  <a:pt x="5729257" y="4568162"/>
                </a:moveTo>
                <a:cubicBezTo>
                  <a:pt x="5731252" y="4568162"/>
                  <a:pt x="5732249" y="4569160"/>
                  <a:pt x="5732249" y="4571158"/>
                </a:cubicBezTo>
                <a:cubicBezTo>
                  <a:pt x="5732249" y="4572156"/>
                  <a:pt x="5731252" y="4574152"/>
                  <a:pt x="5729257" y="4574152"/>
                </a:cubicBezTo>
                <a:cubicBezTo>
                  <a:pt x="5727258" y="4574152"/>
                  <a:pt x="5726259" y="4573154"/>
                  <a:pt x="5726259" y="4571158"/>
                </a:cubicBezTo>
                <a:cubicBezTo>
                  <a:pt x="5726259" y="4569160"/>
                  <a:pt x="5727258" y="4568162"/>
                  <a:pt x="5729257" y="4568162"/>
                </a:cubicBezTo>
                <a:close/>
                <a:moveTo>
                  <a:pt x="6408083" y="4563171"/>
                </a:moveTo>
                <a:cubicBezTo>
                  <a:pt x="6413075" y="4563171"/>
                  <a:pt x="6417067" y="4567165"/>
                  <a:pt x="6417067" y="4572156"/>
                </a:cubicBezTo>
                <a:cubicBezTo>
                  <a:pt x="6417067" y="4576149"/>
                  <a:pt x="6414073" y="4580142"/>
                  <a:pt x="6408083" y="4581141"/>
                </a:cubicBezTo>
                <a:cubicBezTo>
                  <a:pt x="6403092" y="4581141"/>
                  <a:pt x="6399098" y="4577148"/>
                  <a:pt x="6399098" y="4572156"/>
                </a:cubicBezTo>
                <a:cubicBezTo>
                  <a:pt x="6399098" y="4567165"/>
                  <a:pt x="6403092" y="4563171"/>
                  <a:pt x="6408083" y="4563171"/>
                </a:cubicBezTo>
                <a:close/>
                <a:moveTo>
                  <a:pt x="7918519" y="4558179"/>
                </a:moveTo>
                <a:cubicBezTo>
                  <a:pt x="7939484" y="4557182"/>
                  <a:pt x="7956455" y="4575152"/>
                  <a:pt x="7956455" y="4596116"/>
                </a:cubicBezTo>
                <a:cubicBezTo>
                  <a:pt x="7956455" y="4617081"/>
                  <a:pt x="7939484" y="4634052"/>
                  <a:pt x="7918519" y="4634052"/>
                </a:cubicBezTo>
                <a:cubicBezTo>
                  <a:pt x="7897554" y="4634052"/>
                  <a:pt x="7880584" y="4617081"/>
                  <a:pt x="7880584" y="4596116"/>
                </a:cubicBezTo>
                <a:cubicBezTo>
                  <a:pt x="7880584" y="4575152"/>
                  <a:pt x="7897554" y="4558179"/>
                  <a:pt x="7918519" y="4558179"/>
                </a:cubicBezTo>
                <a:close/>
                <a:moveTo>
                  <a:pt x="4415512" y="4556184"/>
                </a:moveTo>
                <a:cubicBezTo>
                  <a:pt x="4421500" y="4556184"/>
                  <a:pt x="4426487" y="4561176"/>
                  <a:pt x="4426487" y="4567165"/>
                </a:cubicBezTo>
                <a:cubicBezTo>
                  <a:pt x="4426487" y="4573154"/>
                  <a:pt x="4421500" y="4578146"/>
                  <a:pt x="4415512" y="4578146"/>
                </a:cubicBezTo>
                <a:cubicBezTo>
                  <a:pt x="4409527" y="4578146"/>
                  <a:pt x="4404531" y="4573154"/>
                  <a:pt x="4404531" y="4567165"/>
                </a:cubicBezTo>
                <a:cubicBezTo>
                  <a:pt x="4404531" y="4561176"/>
                  <a:pt x="4409527" y="4556184"/>
                  <a:pt x="4415512" y="4556184"/>
                </a:cubicBezTo>
                <a:close/>
                <a:moveTo>
                  <a:pt x="8179077" y="4555184"/>
                </a:moveTo>
                <a:cubicBezTo>
                  <a:pt x="8188062" y="4555184"/>
                  <a:pt x="8195050" y="4562173"/>
                  <a:pt x="8195050" y="4571157"/>
                </a:cubicBezTo>
                <a:cubicBezTo>
                  <a:pt x="8195050" y="4579144"/>
                  <a:pt x="8188062" y="4586132"/>
                  <a:pt x="8179077" y="4587130"/>
                </a:cubicBezTo>
                <a:cubicBezTo>
                  <a:pt x="8170093" y="4587130"/>
                  <a:pt x="8163104" y="4580142"/>
                  <a:pt x="8163104" y="4571157"/>
                </a:cubicBezTo>
                <a:cubicBezTo>
                  <a:pt x="8163104" y="4562173"/>
                  <a:pt x="8170093" y="4555184"/>
                  <a:pt x="8179077" y="4555184"/>
                </a:cubicBezTo>
                <a:close/>
                <a:moveTo>
                  <a:pt x="9570714" y="4547198"/>
                </a:moveTo>
                <a:cubicBezTo>
                  <a:pt x="9580697" y="4547198"/>
                  <a:pt x="9588684" y="4555185"/>
                  <a:pt x="9588684" y="4565168"/>
                </a:cubicBezTo>
                <a:cubicBezTo>
                  <a:pt x="9588684" y="4575151"/>
                  <a:pt x="9580697" y="4583137"/>
                  <a:pt x="9570714" y="4583137"/>
                </a:cubicBezTo>
                <a:cubicBezTo>
                  <a:pt x="9560732" y="4583137"/>
                  <a:pt x="9552745" y="4575151"/>
                  <a:pt x="9552745" y="4565168"/>
                </a:cubicBezTo>
                <a:cubicBezTo>
                  <a:pt x="9552745" y="4555185"/>
                  <a:pt x="9560732" y="4547198"/>
                  <a:pt x="9570714" y="4547198"/>
                </a:cubicBezTo>
                <a:close/>
                <a:moveTo>
                  <a:pt x="9847246" y="4535219"/>
                </a:moveTo>
                <a:cubicBezTo>
                  <a:pt x="9859225" y="4535219"/>
                  <a:pt x="9869208" y="4546201"/>
                  <a:pt x="9869208" y="4558181"/>
                </a:cubicBezTo>
                <a:cubicBezTo>
                  <a:pt x="9869208" y="4571159"/>
                  <a:pt x="9859225" y="4581142"/>
                  <a:pt x="9847246" y="4581142"/>
                </a:cubicBezTo>
                <a:cubicBezTo>
                  <a:pt x="9835266" y="4581142"/>
                  <a:pt x="9825283" y="4570160"/>
                  <a:pt x="9825283" y="4558181"/>
                </a:cubicBezTo>
                <a:cubicBezTo>
                  <a:pt x="9825283" y="4545202"/>
                  <a:pt x="9835266" y="4535219"/>
                  <a:pt x="9847246" y="4535219"/>
                </a:cubicBezTo>
                <a:close/>
                <a:moveTo>
                  <a:pt x="10547057" y="4533221"/>
                </a:moveTo>
                <a:cubicBezTo>
                  <a:pt x="10557041" y="4533221"/>
                  <a:pt x="10564028" y="4541208"/>
                  <a:pt x="10564028" y="4550192"/>
                </a:cubicBezTo>
                <a:cubicBezTo>
                  <a:pt x="10564028" y="4559177"/>
                  <a:pt x="10557041" y="4566165"/>
                  <a:pt x="10547057" y="4567163"/>
                </a:cubicBezTo>
                <a:cubicBezTo>
                  <a:pt x="10537074" y="4567163"/>
                  <a:pt x="10530087" y="4559177"/>
                  <a:pt x="10530087" y="4550192"/>
                </a:cubicBezTo>
                <a:cubicBezTo>
                  <a:pt x="10530087" y="4541208"/>
                  <a:pt x="10538072" y="4533221"/>
                  <a:pt x="10547057" y="4533221"/>
                </a:cubicBezTo>
                <a:close/>
                <a:moveTo>
                  <a:pt x="10852539" y="4526233"/>
                </a:moveTo>
                <a:cubicBezTo>
                  <a:pt x="10858528" y="4526233"/>
                  <a:pt x="10863520" y="4531225"/>
                  <a:pt x="10863520" y="4537214"/>
                </a:cubicBezTo>
                <a:cubicBezTo>
                  <a:pt x="10863520" y="4543203"/>
                  <a:pt x="10858528" y="4548195"/>
                  <a:pt x="10852539" y="4548195"/>
                </a:cubicBezTo>
                <a:cubicBezTo>
                  <a:pt x="10846550" y="4548195"/>
                  <a:pt x="10841558" y="4543203"/>
                  <a:pt x="10841558" y="4537214"/>
                </a:cubicBezTo>
                <a:cubicBezTo>
                  <a:pt x="10841558" y="4531225"/>
                  <a:pt x="10846550" y="4526233"/>
                  <a:pt x="10852539" y="4526233"/>
                </a:cubicBezTo>
                <a:close/>
                <a:moveTo>
                  <a:pt x="6878284" y="4517249"/>
                </a:moveTo>
                <a:cubicBezTo>
                  <a:pt x="6881280" y="4517249"/>
                  <a:pt x="6884274" y="4519246"/>
                  <a:pt x="6884274" y="4523238"/>
                </a:cubicBezTo>
                <a:cubicBezTo>
                  <a:pt x="6884274" y="4527232"/>
                  <a:pt x="6881280" y="4530226"/>
                  <a:pt x="6878284" y="4529229"/>
                </a:cubicBezTo>
                <a:cubicBezTo>
                  <a:pt x="6875290" y="4529229"/>
                  <a:pt x="6872295" y="4527232"/>
                  <a:pt x="6872295" y="4523238"/>
                </a:cubicBezTo>
                <a:cubicBezTo>
                  <a:pt x="6872295" y="4520244"/>
                  <a:pt x="6874292" y="4517249"/>
                  <a:pt x="6878284" y="4517249"/>
                </a:cubicBezTo>
                <a:close/>
                <a:moveTo>
                  <a:pt x="4150945" y="4503273"/>
                </a:moveTo>
                <a:cubicBezTo>
                  <a:pt x="4156937" y="4503273"/>
                  <a:pt x="4160932" y="4507267"/>
                  <a:pt x="4160932" y="4513256"/>
                </a:cubicBezTo>
                <a:cubicBezTo>
                  <a:pt x="4160932" y="4519246"/>
                  <a:pt x="4156937" y="4523239"/>
                  <a:pt x="4150945" y="4523239"/>
                </a:cubicBezTo>
                <a:cubicBezTo>
                  <a:pt x="4144956" y="4523239"/>
                  <a:pt x="4140960" y="4518248"/>
                  <a:pt x="4140960" y="4513256"/>
                </a:cubicBezTo>
                <a:cubicBezTo>
                  <a:pt x="4140960" y="4507267"/>
                  <a:pt x="4145952" y="4503273"/>
                  <a:pt x="4150945" y="4503273"/>
                </a:cubicBezTo>
                <a:close/>
                <a:moveTo>
                  <a:pt x="3103940" y="4497282"/>
                </a:moveTo>
                <a:cubicBezTo>
                  <a:pt x="3104940" y="4497282"/>
                  <a:pt x="3105938" y="4498280"/>
                  <a:pt x="3105938" y="4499279"/>
                </a:cubicBezTo>
                <a:cubicBezTo>
                  <a:pt x="3105938" y="4500277"/>
                  <a:pt x="3104940" y="4501276"/>
                  <a:pt x="3103940" y="4501276"/>
                </a:cubicBezTo>
                <a:cubicBezTo>
                  <a:pt x="3102942" y="4501276"/>
                  <a:pt x="3101943" y="4500277"/>
                  <a:pt x="3101943" y="4499279"/>
                </a:cubicBezTo>
                <a:cubicBezTo>
                  <a:pt x="3101943" y="4498280"/>
                  <a:pt x="3102942" y="4497282"/>
                  <a:pt x="3103940" y="4497282"/>
                </a:cubicBezTo>
                <a:close/>
                <a:moveTo>
                  <a:pt x="10575012" y="4492292"/>
                </a:moveTo>
                <a:cubicBezTo>
                  <a:pt x="10577008" y="4492292"/>
                  <a:pt x="10579004" y="4494289"/>
                  <a:pt x="10579004" y="4496286"/>
                </a:cubicBezTo>
                <a:cubicBezTo>
                  <a:pt x="10579004" y="4498282"/>
                  <a:pt x="10577008" y="4500279"/>
                  <a:pt x="10575012" y="4500279"/>
                </a:cubicBezTo>
                <a:cubicBezTo>
                  <a:pt x="10573014" y="4500279"/>
                  <a:pt x="10571018" y="4498282"/>
                  <a:pt x="10571018" y="4496286"/>
                </a:cubicBezTo>
                <a:cubicBezTo>
                  <a:pt x="10571018" y="4494289"/>
                  <a:pt x="10573014" y="4492292"/>
                  <a:pt x="10575012" y="4492292"/>
                </a:cubicBezTo>
                <a:close/>
                <a:moveTo>
                  <a:pt x="4641141" y="4491293"/>
                </a:moveTo>
                <a:cubicBezTo>
                  <a:pt x="4642142" y="4491293"/>
                  <a:pt x="4643141" y="4492291"/>
                  <a:pt x="4643141" y="4493290"/>
                </a:cubicBezTo>
                <a:cubicBezTo>
                  <a:pt x="4643141" y="4494288"/>
                  <a:pt x="4642142" y="4495286"/>
                  <a:pt x="4641141" y="4495286"/>
                </a:cubicBezTo>
                <a:cubicBezTo>
                  <a:pt x="4640144" y="4495286"/>
                  <a:pt x="4639144" y="4494288"/>
                  <a:pt x="4639144" y="4493290"/>
                </a:cubicBezTo>
                <a:cubicBezTo>
                  <a:pt x="4639144" y="4492291"/>
                  <a:pt x="4640144" y="4491293"/>
                  <a:pt x="4641141" y="4491293"/>
                </a:cubicBezTo>
                <a:close/>
                <a:moveTo>
                  <a:pt x="882486" y="4481310"/>
                </a:moveTo>
                <a:cubicBezTo>
                  <a:pt x="892470" y="4481310"/>
                  <a:pt x="900456" y="4489297"/>
                  <a:pt x="900456" y="4499280"/>
                </a:cubicBezTo>
                <a:cubicBezTo>
                  <a:pt x="900456" y="4509263"/>
                  <a:pt x="892470" y="4517249"/>
                  <a:pt x="882486" y="4517249"/>
                </a:cubicBezTo>
                <a:cubicBezTo>
                  <a:pt x="872504" y="4517249"/>
                  <a:pt x="864517" y="4509263"/>
                  <a:pt x="864517" y="4499280"/>
                </a:cubicBezTo>
                <a:cubicBezTo>
                  <a:pt x="864517" y="4489297"/>
                  <a:pt x="872504" y="4481310"/>
                  <a:pt x="882486" y="4481310"/>
                </a:cubicBezTo>
                <a:close/>
                <a:moveTo>
                  <a:pt x="49948" y="4472326"/>
                </a:moveTo>
                <a:cubicBezTo>
                  <a:pt x="54940" y="4472326"/>
                  <a:pt x="57934" y="4475321"/>
                  <a:pt x="57934" y="4480313"/>
                </a:cubicBezTo>
                <a:cubicBezTo>
                  <a:pt x="57934" y="4484306"/>
                  <a:pt x="53940" y="4488299"/>
                  <a:pt x="49948" y="4488299"/>
                </a:cubicBezTo>
                <a:cubicBezTo>
                  <a:pt x="45954" y="4488299"/>
                  <a:pt x="41961" y="4484306"/>
                  <a:pt x="41961" y="4480313"/>
                </a:cubicBezTo>
                <a:cubicBezTo>
                  <a:pt x="41961" y="4476320"/>
                  <a:pt x="45954" y="4472326"/>
                  <a:pt x="49948" y="4472326"/>
                </a:cubicBezTo>
                <a:close/>
                <a:moveTo>
                  <a:pt x="8763086" y="4457351"/>
                </a:moveTo>
                <a:cubicBezTo>
                  <a:pt x="8766081" y="4457351"/>
                  <a:pt x="8768077" y="4459348"/>
                  <a:pt x="8768077" y="4462343"/>
                </a:cubicBezTo>
                <a:cubicBezTo>
                  <a:pt x="8768077" y="4465338"/>
                  <a:pt x="8766081" y="4467334"/>
                  <a:pt x="8763086" y="4467334"/>
                </a:cubicBezTo>
                <a:cubicBezTo>
                  <a:pt x="8760090" y="4467334"/>
                  <a:pt x="8758094" y="4465338"/>
                  <a:pt x="8758094" y="4462343"/>
                </a:cubicBezTo>
                <a:cubicBezTo>
                  <a:pt x="8758094" y="4459348"/>
                  <a:pt x="8760090" y="4457351"/>
                  <a:pt x="8763086" y="4457351"/>
                </a:cubicBezTo>
                <a:close/>
                <a:moveTo>
                  <a:pt x="8415675" y="4449363"/>
                </a:moveTo>
                <a:cubicBezTo>
                  <a:pt x="8418670" y="4449363"/>
                  <a:pt x="8420666" y="4451360"/>
                  <a:pt x="8420666" y="4454355"/>
                </a:cubicBezTo>
                <a:cubicBezTo>
                  <a:pt x="8420666" y="4457350"/>
                  <a:pt x="8418670" y="4459346"/>
                  <a:pt x="8415675" y="4459346"/>
                </a:cubicBezTo>
                <a:cubicBezTo>
                  <a:pt x="8412679" y="4459346"/>
                  <a:pt x="8410683" y="4457350"/>
                  <a:pt x="8410683" y="4454355"/>
                </a:cubicBezTo>
                <a:cubicBezTo>
                  <a:pt x="8410683" y="4451360"/>
                  <a:pt x="8412679" y="4449363"/>
                  <a:pt x="8415675" y="4449363"/>
                </a:cubicBezTo>
                <a:close/>
                <a:moveTo>
                  <a:pt x="7401396" y="4435388"/>
                </a:moveTo>
                <a:cubicBezTo>
                  <a:pt x="7410381" y="4435388"/>
                  <a:pt x="7417369" y="4442377"/>
                  <a:pt x="7417369" y="4451361"/>
                </a:cubicBezTo>
                <a:cubicBezTo>
                  <a:pt x="7417369" y="4461344"/>
                  <a:pt x="7410381" y="4468332"/>
                  <a:pt x="7401396" y="4467334"/>
                </a:cubicBezTo>
                <a:cubicBezTo>
                  <a:pt x="7392412" y="4467334"/>
                  <a:pt x="7385423" y="4460346"/>
                  <a:pt x="7385423" y="4451361"/>
                </a:cubicBezTo>
                <a:cubicBezTo>
                  <a:pt x="7385423" y="4442377"/>
                  <a:pt x="7392412" y="4435388"/>
                  <a:pt x="7401396" y="4435388"/>
                </a:cubicBezTo>
                <a:close/>
                <a:moveTo>
                  <a:pt x="5050426" y="4433391"/>
                </a:moveTo>
                <a:cubicBezTo>
                  <a:pt x="5055421" y="4433391"/>
                  <a:pt x="5060409" y="4437385"/>
                  <a:pt x="5060409" y="4443374"/>
                </a:cubicBezTo>
                <a:cubicBezTo>
                  <a:pt x="5060409" y="4449364"/>
                  <a:pt x="5056424" y="4454356"/>
                  <a:pt x="5050426" y="4453357"/>
                </a:cubicBezTo>
                <a:cubicBezTo>
                  <a:pt x="5045437" y="4453357"/>
                  <a:pt x="5040444" y="4449364"/>
                  <a:pt x="5040444" y="4443374"/>
                </a:cubicBezTo>
                <a:cubicBezTo>
                  <a:pt x="5040444" y="4438383"/>
                  <a:pt x="5044442" y="4433391"/>
                  <a:pt x="5050426" y="4433391"/>
                </a:cubicBezTo>
                <a:close/>
                <a:moveTo>
                  <a:pt x="6075647" y="4420413"/>
                </a:moveTo>
                <a:cubicBezTo>
                  <a:pt x="6078643" y="4420413"/>
                  <a:pt x="6081638" y="4423408"/>
                  <a:pt x="6081638" y="4426403"/>
                </a:cubicBezTo>
                <a:cubicBezTo>
                  <a:pt x="6081638" y="4429398"/>
                  <a:pt x="6078643" y="4432393"/>
                  <a:pt x="6075647" y="4432393"/>
                </a:cubicBezTo>
                <a:cubicBezTo>
                  <a:pt x="6072653" y="4432393"/>
                  <a:pt x="6069658" y="4429398"/>
                  <a:pt x="6069658" y="4426403"/>
                </a:cubicBezTo>
                <a:cubicBezTo>
                  <a:pt x="6069658" y="4423408"/>
                  <a:pt x="6072653" y="4420413"/>
                  <a:pt x="6075647" y="4420413"/>
                </a:cubicBezTo>
                <a:close/>
                <a:moveTo>
                  <a:pt x="9223305" y="4394458"/>
                </a:moveTo>
                <a:cubicBezTo>
                  <a:pt x="9226299" y="4394458"/>
                  <a:pt x="9229295" y="4397453"/>
                  <a:pt x="9229295" y="4400447"/>
                </a:cubicBezTo>
                <a:cubicBezTo>
                  <a:pt x="9229295" y="4403443"/>
                  <a:pt x="9226299" y="4406438"/>
                  <a:pt x="9223305" y="4406438"/>
                </a:cubicBezTo>
                <a:cubicBezTo>
                  <a:pt x="9220310" y="4406438"/>
                  <a:pt x="9217315" y="4403443"/>
                  <a:pt x="9217315" y="4400447"/>
                </a:cubicBezTo>
                <a:cubicBezTo>
                  <a:pt x="9217315" y="4397453"/>
                  <a:pt x="9220310" y="4394458"/>
                  <a:pt x="9223305" y="4394458"/>
                </a:cubicBezTo>
                <a:close/>
                <a:moveTo>
                  <a:pt x="6514902" y="4393459"/>
                </a:moveTo>
                <a:cubicBezTo>
                  <a:pt x="6522889" y="4393459"/>
                  <a:pt x="6529877" y="4400448"/>
                  <a:pt x="6529877" y="4408434"/>
                </a:cubicBezTo>
                <a:cubicBezTo>
                  <a:pt x="6529877" y="4417419"/>
                  <a:pt x="6522889" y="4423409"/>
                  <a:pt x="6514902" y="4423409"/>
                </a:cubicBezTo>
                <a:cubicBezTo>
                  <a:pt x="6506916" y="4423409"/>
                  <a:pt x="6499927" y="4416421"/>
                  <a:pt x="6499927" y="4408434"/>
                </a:cubicBezTo>
                <a:cubicBezTo>
                  <a:pt x="6499927" y="4400448"/>
                  <a:pt x="6506916" y="4393459"/>
                  <a:pt x="6514902" y="4393459"/>
                </a:cubicBezTo>
                <a:close/>
                <a:moveTo>
                  <a:pt x="1153137" y="4389466"/>
                </a:moveTo>
                <a:cubicBezTo>
                  <a:pt x="1172105" y="4389466"/>
                  <a:pt x="1188077" y="4405439"/>
                  <a:pt x="1188077" y="4424407"/>
                </a:cubicBezTo>
                <a:cubicBezTo>
                  <a:pt x="1188077" y="4443374"/>
                  <a:pt x="1172105" y="4459347"/>
                  <a:pt x="1153137" y="4459347"/>
                </a:cubicBezTo>
                <a:cubicBezTo>
                  <a:pt x="1134170" y="4459347"/>
                  <a:pt x="1118197" y="4443374"/>
                  <a:pt x="1118197" y="4424407"/>
                </a:cubicBezTo>
                <a:cubicBezTo>
                  <a:pt x="1118197" y="4405439"/>
                  <a:pt x="1134170" y="4389466"/>
                  <a:pt x="1153137" y="4389466"/>
                </a:cubicBezTo>
                <a:close/>
                <a:moveTo>
                  <a:pt x="1846993" y="4371497"/>
                </a:moveTo>
                <a:cubicBezTo>
                  <a:pt x="1853980" y="4371497"/>
                  <a:pt x="1859971" y="4377486"/>
                  <a:pt x="1859971" y="4384475"/>
                </a:cubicBezTo>
                <a:cubicBezTo>
                  <a:pt x="1859971" y="4391463"/>
                  <a:pt x="1853980" y="4396455"/>
                  <a:pt x="1846993" y="4397453"/>
                </a:cubicBezTo>
                <a:cubicBezTo>
                  <a:pt x="1840005" y="4397453"/>
                  <a:pt x="1834016" y="4391463"/>
                  <a:pt x="1834016" y="4384475"/>
                </a:cubicBezTo>
                <a:cubicBezTo>
                  <a:pt x="1834016" y="4377486"/>
                  <a:pt x="1840005" y="4371497"/>
                  <a:pt x="1846993" y="4371497"/>
                </a:cubicBezTo>
                <a:close/>
                <a:moveTo>
                  <a:pt x="6701586" y="4364508"/>
                </a:moveTo>
                <a:cubicBezTo>
                  <a:pt x="6708573" y="4365506"/>
                  <a:pt x="6713565" y="4370497"/>
                  <a:pt x="6713565" y="4377486"/>
                </a:cubicBezTo>
                <a:cubicBezTo>
                  <a:pt x="6713565" y="4384474"/>
                  <a:pt x="6707576" y="4390464"/>
                  <a:pt x="6701586" y="4390464"/>
                </a:cubicBezTo>
                <a:cubicBezTo>
                  <a:pt x="6694597" y="4390464"/>
                  <a:pt x="6689605" y="4384474"/>
                  <a:pt x="6689605" y="4377486"/>
                </a:cubicBezTo>
                <a:cubicBezTo>
                  <a:pt x="6689605" y="4370497"/>
                  <a:pt x="6695595" y="4364508"/>
                  <a:pt x="6701586" y="4364508"/>
                </a:cubicBezTo>
                <a:close/>
                <a:moveTo>
                  <a:pt x="3389277" y="4364508"/>
                </a:moveTo>
                <a:cubicBezTo>
                  <a:pt x="3392273" y="4364508"/>
                  <a:pt x="3393271" y="4366505"/>
                  <a:pt x="3393271" y="4368501"/>
                </a:cubicBezTo>
                <a:cubicBezTo>
                  <a:pt x="3393271" y="4370498"/>
                  <a:pt x="3391275" y="4372495"/>
                  <a:pt x="3389277" y="4372495"/>
                </a:cubicBezTo>
                <a:cubicBezTo>
                  <a:pt x="3387281" y="4372495"/>
                  <a:pt x="3385285" y="4370498"/>
                  <a:pt x="3385285" y="4368501"/>
                </a:cubicBezTo>
                <a:cubicBezTo>
                  <a:pt x="3385285" y="4366505"/>
                  <a:pt x="3387281" y="4364508"/>
                  <a:pt x="3389277" y="4364508"/>
                </a:cubicBezTo>
                <a:close/>
                <a:moveTo>
                  <a:pt x="6764479" y="4360514"/>
                </a:moveTo>
                <a:cubicBezTo>
                  <a:pt x="6766476" y="4360514"/>
                  <a:pt x="6767474" y="4361512"/>
                  <a:pt x="6767474" y="4363509"/>
                </a:cubicBezTo>
                <a:cubicBezTo>
                  <a:pt x="6767474" y="4365506"/>
                  <a:pt x="6766476" y="4366504"/>
                  <a:pt x="6764479" y="4366504"/>
                </a:cubicBezTo>
                <a:cubicBezTo>
                  <a:pt x="6762482" y="4366504"/>
                  <a:pt x="6761484" y="4365506"/>
                  <a:pt x="6761484" y="4363509"/>
                </a:cubicBezTo>
                <a:cubicBezTo>
                  <a:pt x="6761484" y="4361512"/>
                  <a:pt x="6762482" y="4360514"/>
                  <a:pt x="6764479" y="4360514"/>
                </a:cubicBezTo>
                <a:close/>
                <a:moveTo>
                  <a:pt x="4315688" y="4353526"/>
                </a:moveTo>
                <a:cubicBezTo>
                  <a:pt x="4327668" y="4353526"/>
                  <a:pt x="4337647" y="4363509"/>
                  <a:pt x="4337647" y="4375489"/>
                </a:cubicBezTo>
                <a:cubicBezTo>
                  <a:pt x="4337647" y="4387468"/>
                  <a:pt x="4328668" y="4397451"/>
                  <a:pt x="4315688" y="4397451"/>
                </a:cubicBezTo>
                <a:cubicBezTo>
                  <a:pt x="4303701" y="4397451"/>
                  <a:pt x="4293723" y="4387468"/>
                  <a:pt x="4293723" y="4375489"/>
                </a:cubicBezTo>
                <a:cubicBezTo>
                  <a:pt x="4293723" y="4363509"/>
                  <a:pt x="4303701" y="4353526"/>
                  <a:pt x="4315688" y="4353526"/>
                </a:cubicBezTo>
                <a:close/>
                <a:moveTo>
                  <a:pt x="4968550" y="4347537"/>
                </a:moveTo>
                <a:cubicBezTo>
                  <a:pt x="4970547" y="4347537"/>
                  <a:pt x="4973543" y="4349534"/>
                  <a:pt x="4973543" y="4352529"/>
                </a:cubicBezTo>
                <a:cubicBezTo>
                  <a:pt x="4973543" y="4355524"/>
                  <a:pt x="4971544" y="4357520"/>
                  <a:pt x="4968550" y="4357520"/>
                </a:cubicBezTo>
                <a:cubicBezTo>
                  <a:pt x="4965554" y="4357520"/>
                  <a:pt x="4963561" y="4355524"/>
                  <a:pt x="4963561" y="4352529"/>
                </a:cubicBezTo>
                <a:cubicBezTo>
                  <a:pt x="4963561" y="4349534"/>
                  <a:pt x="4965554" y="4347537"/>
                  <a:pt x="4968550" y="4347537"/>
                </a:cubicBezTo>
                <a:close/>
                <a:moveTo>
                  <a:pt x="5897952" y="4344543"/>
                </a:moveTo>
                <a:cubicBezTo>
                  <a:pt x="5905939" y="4344543"/>
                  <a:pt x="5911928" y="4350532"/>
                  <a:pt x="5911928" y="4358519"/>
                </a:cubicBezTo>
                <a:cubicBezTo>
                  <a:pt x="5911928" y="4366506"/>
                  <a:pt x="5905939" y="4372495"/>
                  <a:pt x="5897952" y="4372495"/>
                </a:cubicBezTo>
                <a:cubicBezTo>
                  <a:pt x="5889966" y="4372495"/>
                  <a:pt x="5883978" y="4366506"/>
                  <a:pt x="5883978" y="4358519"/>
                </a:cubicBezTo>
                <a:cubicBezTo>
                  <a:pt x="5883978" y="4350532"/>
                  <a:pt x="5889966" y="4344543"/>
                  <a:pt x="5897952" y="4344543"/>
                </a:cubicBezTo>
                <a:close/>
                <a:moveTo>
                  <a:pt x="1884797" y="4342544"/>
                </a:moveTo>
                <a:cubicBezTo>
                  <a:pt x="1899772" y="4342544"/>
                  <a:pt x="1912750" y="4354525"/>
                  <a:pt x="1912750" y="4370497"/>
                </a:cubicBezTo>
                <a:cubicBezTo>
                  <a:pt x="1912750" y="4385472"/>
                  <a:pt x="1900769" y="4398449"/>
                  <a:pt x="1884797" y="4398449"/>
                </a:cubicBezTo>
                <a:cubicBezTo>
                  <a:pt x="1869823" y="4398449"/>
                  <a:pt x="1856843" y="4386470"/>
                  <a:pt x="1856843" y="4370497"/>
                </a:cubicBezTo>
                <a:cubicBezTo>
                  <a:pt x="1856843" y="4355522"/>
                  <a:pt x="1868824" y="4342544"/>
                  <a:pt x="1884797" y="4342544"/>
                </a:cubicBezTo>
                <a:close/>
                <a:moveTo>
                  <a:pt x="9777364" y="4340549"/>
                </a:moveTo>
                <a:cubicBezTo>
                  <a:pt x="9787347" y="4340549"/>
                  <a:pt x="9795334" y="4348536"/>
                  <a:pt x="9795334" y="4358519"/>
                </a:cubicBezTo>
                <a:cubicBezTo>
                  <a:pt x="9795334" y="4368502"/>
                  <a:pt x="9787347" y="4376489"/>
                  <a:pt x="9777364" y="4376489"/>
                </a:cubicBezTo>
                <a:cubicBezTo>
                  <a:pt x="9767381" y="4376489"/>
                  <a:pt x="9759394" y="4368502"/>
                  <a:pt x="9759394" y="4358519"/>
                </a:cubicBezTo>
                <a:cubicBezTo>
                  <a:pt x="9759394" y="4348536"/>
                  <a:pt x="9767381" y="4340549"/>
                  <a:pt x="9777364" y="4340549"/>
                </a:cubicBezTo>
                <a:close/>
                <a:moveTo>
                  <a:pt x="750711" y="4337554"/>
                </a:moveTo>
                <a:cubicBezTo>
                  <a:pt x="753706" y="4337554"/>
                  <a:pt x="754705" y="4339551"/>
                  <a:pt x="754705" y="4341548"/>
                </a:cubicBezTo>
                <a:cubicBezTo>
                  <a:pt x="754705" y="4343544"/>
                  <a:pt x="752708" y="4345541"/>
                  <a:pt x="750711" y="4345541"/>
                </a:cubicBezTo>
                <a:cubicBezTo>
                  <a:pt x="748714" y="4345541"/>
                  <a:pt x="746717" y="4343544"/>
                  <a:pt x="746717" y="4341548"/>
                </a:cubicBezTo>
                <a:cubicBezTo>
                  <a:pt x="746717" y="4339551"/>
                  <a:pt x="748714" y="4337554"/>
                  <a:pt x="750711" y="4337554"/>
                </a:cubicBezTo>
                <a:close/>
                <a:moveTo>
                  <a:pt x="8123172" y="4333560"/>
                </a:moveTo>
                <a:cubicBezTo>
                  <a:pt x="8131158" y="4333560"/>
                  <a:pt x="8137147" y="4340549"/>
                  <a:pt x="8137147" y="4348535"/>
                </a:cubicBezTo>
                <a:cubicBezTo>
                  <a:pt x="8137147" y="4356522"/>
                  <a:pt x="8131158" y="4363510"/>
                  <a:pt x="8123172" y="4363510"/>
                </a:cubicBezTo>
                <a:cubicBezTo>
                  <a:pt x="8115185" y="4363510"/>
                  <a:pt x="8109195" y="4356522"/>
                  <a:pt x="8109195" y="4348535"/>
                </a:cubicBezTo>
                <a:cubicBezTo>
                  <a:pt x="8109195" y="4339550"/>
                  <a:pt x="8115185" y="4333560"/>
                  <a:pt x="8123172" y="4333560"/>
                </a:cubicBezTo>
                <a:close/>
                <a:moveTo>
                  <a:pt x="10517108" y="4332562"/>
                </a:moveTo>
                <a:cubicBezTo>
                  <a:pt x="10524096" y="4332562"/>
                  <a:pt x="10529088" y="4338552"/>
                  <a:pt x="10529088" y="4344543"/>
                </a:cubicBezTo>
                <a:cubicBezTo>
                  <a:pt x="10529088" y="4350532"/>
                  <a:pt x="10524096" y="4356522"/>
                  <a:pt x="10517108" y="4356522"/>
                </a:cubicBezTo>
                <a:cubicBezTo>
                  <a:pt x="10511118" y="4356522"/>
                  <a:pt x="10505129" y="4351530"/>
                  <a:pt x="10505129" y="4344543"/>
                </a:cubicBezTo>
                <a:cubicBezTo>
                  <a:pt x="10505129" y="4338552"/>
                  <a:pt x="10510121" y="4332562"/>
                  <a:pt x="10517108" y="4332562"/>
                </a:cubicBezTo>
                <a:close/>
                <a:moveTo>
                  <a:pt x="10154723" y="4332562"/>
                </a:moveTo>
                <a:cubicBezTo>
                  <a:pt x="10157717" y="4332562"/>
                  <a:pt x="10160713" y="4334559"/>
                  <a:pt x="10160713" y="4338551"/>
                </a:cubicBezTo>
                <a:cubicBezTo>
                  <a:pt x="10160713" y="4341547"/>
                  <a:pt x="10157717" y="4344542"/>
                  <a:pt x="10154723" y="4344542"/>
                </a:cubicBezTo>
                <a:cubicBezTo>
                  <a:pt x="10151728" y="4344542"/>
                  <a:pt x="10148733" y="4341547"/>
                  <a:pt x="10148733" y="4338551"/>
                </a:cubicBezTo>
                <a:cubicBezTo>
                  <a:pt x="10148733" y="4335557"/>
                  <a:pt x="10151728" y="4332562"/>
                  <a:pt x="10154723" y="4332562"/>
                </a:cubicBezTo>
                <a:close/>
                <a:moveTo>
                  <a:pt x="9095522" y="4332562"/>
                </a:moveTo>
                <a:cubicBezTo>
                  <a:pt x="9112493" y="4332562"/>
                  <a:pt x="9127468" y="4347537"/>
                  <a:pt x="9127468" y="4364508"/>
                </a:cubicBezTo>
                <a:cubicBezTo>
                  <a:pt x="9127468" y="4382478"/>
                  <a:pt x="9113492" y="4396454"/>
                  <a:pt x="9095522" y="4396454"/>
                </a:cubicBezTo>
                <a:cubicBezTo>
                  <a:pt x="9077553" y="4396454"/>
                  <a:pt x="9063577" y="4382478"/>
                  <a:pt x="9063577" y="4364508"/>
                </a:cubicBezTo>
                <a:cubicBezTo>
                  <a:pt x="9063577" y="4346539"/>
                  <a:pt x="9077553" y="4332562"/>
                  <a:pt x="9095522" y="4332562"/>
                </a:cubicBezTo>
                <a:close/>
                <a:moveTo>
                  <a:pt x="7885577" y="4330565"/>
                </a:moveTo>
                <a:cubicBezTo>
                  <a:pt x="7888572" y="4329567"/>
                  <a:pt x="7890568" y="4332562"/>
                  <a:pt x="7890568" y="4335556"/>
                </a:cubicBezTo>
                <a:cubicBezTo>
                  <a:pt x="7890568" y="4338551"/>
                  <a:pt x="7888572" y="4340548"/>
                  <a:pt x="7885577" y="4340548"/>
                </a:cubicBezTo>
                <a:cubicBezTo>
                  <a:pt x="7882582" y="4340548"/>
                  <a:pt x="7880585" y="4338551"/>
                  <a:pt x="7880585" y="4335556"/>
                </a:cubicBezTo>
                <a:cubicBezTo>
                  <a:pt x="7880585" y="4332562"/>
                  <a:pt x="7882582" y="4330565"/>
                  <a:pt x="7885577" y="4330565"/>
                </a:cubicBezTo>
                <a:close/>
                <a:moveTo>
                  <a:pt x="11542368" y="4327571"/>
                </a:moveTo>
                <a:cubicBezTo>
                  <a:pt x="11552350" y="4327571"/>
                  <a:pt x="11561336" y="4335558"/>
                  <a:pt x="11561336" y="4346539"/>
                </a:cubicBezTo>
                <a:cubicBezTo>
                  <a:pt x="11561336" y="4356523"/>
                  <a:pt x="11552350" y="4365506"/>
                  <a:pt x="11542368" y="4365506"/>
                </a:cubicBezTo>
                <a:cubicBezTo>
                  <a:pt x="11532385" y="4365506"/>
                  <a:pt x="11523401" y="4357521"/>
                  <a:pt x="11523401" y="4346539"/>
                </a:cubicBezTo>
                <a:cubicBezTo>
                  <a:pt x="11523401" y="4336556"/>
                  <a:pt x="11532385" y="4327571"/>
                  <a:pt x="11542368" y="4327571"/>
                </a:cubicBezTo>
                <a:close/>
                <a:moveTo>
                  <a:pt x="9744420" y="4325573"/>
                </a:moveTo>
                <a:cubicBezTo>
                  <a:pt x="9751409" y="4325573"/>
                  <a:pt x="9756400" y="4330565"/>
                  <a:pt x="9756400" y="4337554"/>
                </a:cubicBezTo>
                <a:cubicBezTo>
                  <a:pt x="9756400" y="4344541"/>
                  <a:pt x="9751409" y="4349533"/>
                  <a:pt x="9744420" y="4349533"/>
                </a:cubicBezTo>
                <a:cubicBezTo>
                  <a:pt x="9737433" y="4349533"/>
                  <a:pt x="9732441" y="4344541"/>
                  <a:pt x="9732441" y="4337554"/>
                </a:cubicBezTo>
                <a:cubicBezTo>
                  <a:pt x="9732441" y="4330565"/>
                  <a:pt x="9737433" y="4325573"/>
                  <a:pt x="9744420" y="4325573"/>
                </a:cubicBezTo>
                <a:close/>
                <a:moveTo>
                  <a:pt x="5613445" y="4325573"/>
                </a:moveTo>
                <a:cubicBezTo>
                  <a:pt x="5617439" y="4325573"/>
                  <a:pt x="5619435" y="4328568"/>
                  <a:pt x="5619435" y="4331563"/>
                </a:cubicBezTo>
                <a:cubicBezTo>
                  <a:pt x="5619435" y="4334558"/>
                  <a:pt x="5616441" y="4337553"/>
                  <a:pt x="5613445" y="4337553"/>
                </a:cubicBezTo>
                <a:cubicBezTo>
                  <a:pt x="5610450" y="4337553"/>
                  <a:pt x="5607457" y="4334558"/>
                  <a:pt x="5607457" y="4331563"/>
                </a:cubicBezTo>
                <a:cubicBezTo>
                  <a:pt x="5607457" y="4328568"/>
                  <a:pt x="5610450" y="4325573"/>
                  <a:pt x="5613445" y="4325573"/>
                </a:cubicBezTo>
                <a:close/>
                <a:moveTo>
                  <a:pt x="10362370" y="4320583"/>
                </a:moveTo>
                <a:cubicBezTo>
                  <a:pt x="10373353" y="4320583"/>
                  <a:pt x="10381339" y="4329568"/>
                  <a:pt x="10381339" y="4339551"/>
                </a:cubicBezTo>
                <a:cubicBezTo>
                  <a:pt x="10381339" y="4350533"/>
                  <a:pt x="10372354" y="4358518"/>
                  <a:pt x="10362370" y="4358518"/>
                </a:cubicBezTo>
                <a:cubicBezTo>
                  <a:pt x="10351389" y="4358518"/>
                  <a:pt x="10343403" y="4349535"/>
                  <a:pt x="10343403" y="4339551"/>
                </a:cubicBezTo>
                <a:cubicBezTo>
                  <a:pt x="10343403" y="4328570"/>
                  <a:pt x="10352388" y="4320583"/>
                  <a:pt x="10362370" y="4320583"/>
                </a:cubicBezTo>
                <a:close/>
                <a:moveTo>
                  <a:pt x="5508618" y="4316590"/>
                </a:moveTo>
                <a:cubicBezTo>
                  <a:pt x="5510615" y="4316590"/>
                  <a:pt x="5510615" y="4317588"/>
                  <a:pt x="5510615" y="4318587"/>
                </a:cubicBezTo>
                <a:cubicBezTo>
                  <a:pt x="5510615" y="4319585"/>
                  <a:pt x="5509616" y="4320583"/>
                  <a:pt x="5508618" y="4320583"/>
                </a:cubicBezTo>
                <a:cubicBezTo>
                  <a:pt x="5507619" y="4320583"/>
                  <a:pt x="5506621" y="4319585"/>
                  <a:pt x="5506621" y="4318587"/>
                </a:cubicBezTo>
                <a:cubicBezTo>
                  <a:pt x="5506621" y="4317588"/>
                  <a:pt x="5507619" y="4316590"/>
                  <a:pt x="5508618" y="4316590"/>
                </a:cubicBezTo>
                <a:close/>
                <a:moveTo>
                  <a:pt x="2329086" y="4315591"/>
                </a:moveTo>
                <a:cubicBezTo>
                  <a:pt x="2340065" y="4315591"/>
                  <a:pt x="2350049" y="4324576"/>
                  <a:pt x="2350049" y="4336556"/>
                </a:cubicBezTo>
                <a:cubicBezTo>
                  <a:pt x="2350049" y="4348536"/>
                  <a:pt x="2341065" y="4357520"/>
                  <a:pt x="2329086" y="4357520"/>
                </a:cubicBezTo>
                <a:cubicBezTo>
                  <a:pt x="2317104" y="4357520"/>
                  <a:pt x="2308120" y="4347537"/>
                  <a:pt x="2308120" y="4336556"/>
                </a:cubicBezTo>
                <a:cubicBezTo>
                  <a:pt x="2308120" y="4324576"/>
                  <a:pt x="2317104" y="4315591"/>
                  <a:pt x="2329086" y="4315591"/>
                </a:cubicBezTo>
                <a:close/>
                <a:moveTo>
                  <a:pt x="7912530" y="4298620"/>
                </a:moveTo>
                <a:cubicBezTo>
                  <a:pt x="7916523" y="4297622"/>
                  <a:pt x="7920516" y="4301616"/>
                  <a:pt x="7920516" y="4306607"/>
                </a:cubicBezTo>
                <a:cubicBezTo>
                  <a:pt x="7920516" y="4311599"/>
                  <a:pt x="7916523" y="4314593"/>
                  <a:pt x="7912530" y="4314593"/>
                </a:cubicBezTo>
                <a:cubicBezTo>
                  <a:pt x="7907538" y="4314593"/>
                  <a:pt x="7904543" y="4310600"/>
                  <a:pt x="7904543" y="4306607"/>
                </a:cubicBezTo>
                <a:cubicBezTo>
                  <a:pt x="7904543" y="4301616"/>
                  <a:pt x="7908537" y="4298620"/>
                  <a:pt x="7912530" y="4298620"/>
                </a:cubicBezTo>
                <a:close/>
                <a:moveTo>
                  <a:pt x="838560" y="4288636"/>
                </a:moveTo>
                <a:cubicBezTo>
                  <a:pt x="844550" y="4288636"/>
                  <a:pt x="849542" y="4293628"/>
                  <a:pt x="849542" y="4299618"/>
                </a:cubicBezTo>
                <a:cubicBezTo>
                  <a:pt x="849542" y="4305607"/>
                  <a:pt x="844550" y="4310599"/>
                  <a:pt x="838560" y="4310599"/>
                </a:cubicBezTo>
                <a:cubicBezTo>
                  <a:pt x="832571" y="4310599"/>
                  <a:pt x="827579" y="4305607"/>
                  <a:pt x="827579" y="4299618"/>
                </a:cubicBezTo>
                <a:cubicBezTo>
                  <a:pt x="827579" y="4293628"/>
                  <a:pt x="832571" y="4288636"/>
                  <a:pt x="838560" y="4288636"/>
                </a:cubicBezTo>
                <a:close/>
                <a:moveTo>
                  <a:pt x="7930500" y="4284644"/>
                </a:moveTo>
                <a:cubicBezTo>
                  <a:pt x="7937487" y="4284644"/>
                  <a:pt x="7942478" y="4289636"/>
                  <a:pt x="7942478" y="4296625"/>
                </a:cubicBezTo>
                <a:cubicBezTo>
                  <a:pt x="7942478" y="4303612"/>
                  <a:pt x="7937487" y="4308603"/>
                  <a:pt x="7930500" y="4308603"/>
                </a:cubicBezTo>
                <a:cubicBezTo>
                  <a:pt x="7923511" y="4308603"/>
                  <a:pt x="7918519" y="4303612"/>
                  <a:pt x="7918519" y="4296625"/>
                </a:cubicBezTo>
                <a:cubicBezTo>
                  <a:pt x="7918519" y="4289636"/>
                  <a:pt x="7923511" y="4284644"/>
                  <a:pt x="7930500" y="4284644"/>
                </a:cubicBezTo>
                <a:close/>
                <a:moveTo>
                  <a:pt x="266534" y="4283644"/>
                </a:moveTo>
                <a:cubicBezTo>
                  <a:pt x="269528" y="4283644"/>
                  <a:pt x="271525" y="4285641"/>
                  <a:pt x="271525" y="4288636"/>
                </a:cubicBezTo>
                <a:cubicBezTo>
                  <a:pt x="271525" y="4291631"/>
                  <a:pt x="269528" y="4293627"/>
                  <a:pt x="266534" y="4293627"/>
                </a:cubicBezTo>
                <a:cubicBezTo>
                  <a:pt x="264536" y="4293627"/>
                  <a:pt x="261542" y="4291631"/>
                  <a:pt x="261542" y="4288636"/>
                </a:cubicBezTo>
                <a:cubicBezTo>
                  <a:pt x="261542" y="4286640"/>
                  <a:pt x="263538" y="4283644"/>
                  <a:pt x="266534" y="4283644"/>
                </a:cubicBezTo>
                <a:close/>
                <a:moveTo>
                  <a:pt x="6025733" y="4280650"/>
                </a:moveTo>
                <a:cubicBezTo>
                  <a:pt x="6030724" y="4280650"/>
                  <a:pt x="6034717" y="4284644"/>
                  <a:pt x="6034717" y="4289635"/>
                </a:cubicBezTo>
                <a:cubicBezTo>
                  <a:pt x="6034717" y="4294627"/>
                  <a:pt x="6030724" y="4298619"/>
                  <a:pt x="6025733" y="4298619"/>
                </a:cubicBezTo>
                <a:cubicBezTo>
                  <a:pt x="6020741" y="4298619"/>
                  <a:pt x="6016748" y="4294627"/>
                  <a:pt x="6016748" y="4289635"/>
                </a:cubicBezTo>
                <a:cubicBezTo>
                  <a:pt x="6016748" y="4284644"/>
                  <a:pt x="6020741" y="4280650"/>
                  <a:pt x="6025733" y="4280650"/>
                </a:cubicBezTo>
                <a:close/>
                <a:moveTo>
                  <a:pt x="7540161" y="4275659"/>
                </a:moveTo>
                <a:cubicBezTo>
                  <a:pt x="7542158" y="4274661"/>
                  <a:pt x="7544155" y="4276657"/>
                  <a:pt x="7544155" y="4279652"/>
                </a:cubicBezTo>
                <a:cubicBezTo>
                  <a:pt x="7544155" y="4281649"/>
                  <a:pt x="7542158" y="4283645"/>
                  <a:pt x="7540161" y="4283645"/>
                </a:cubicBezTo>
                <a:cubicBezTo>
                  <a:pt x="7538165" y="4283645"/>
                  <a:pt x="7536168" y="4281649"/>
                  <a:pt x="7536168" y="4279652"/>
                </a:cubicBezTo>
                <a:cubicBezTo>
                  <a:pt x="7536168" y="4277655"/>
                  <a:pt x="7538165" y="4275659"/>
                  <a:pt x="7540161" y="4275659"/>
                </a:cubicBezTo>
                <a:close/>
                <a:moveTo>
                  <a:pt x="6683616" y="4250701"/>
                </a:moveTo>
                <a:cubicBezTo>
                  <a:pt x="6689605" y="4250701"/>
                  <a:pt x="6694597" y="4255693"/>
                  <a:pt x="6694597" y="4261683"/>
                </a:cubicBezTo>
                <a:cubicBezTo>
                  <a:pt x="6694597" y="4267672"/>
                  <a:pt x="6689605" y="4272664"/>
                  <a:pt x="6683616" y="4272664"/>
                </a:cubicBezTo>
                <a:cubicBezTo>
                  <a:pt x="6677627" y="4272664"/>
                  <a:pt x="6672635" y="4267672"/>
                  <a:pt x="6672635" y="4261683"/>
                </a:cubicBezTo>
                <a:cubicBezTo>
                  <a:pt x="6672635" y="4255693"/>
                  <a:pt x="6677627" y="4250701"/>
                  <a:pt x="6683616" y="4250701"/>
                </a:cubicBezTo>
                <a:close/>
                <a:moveTo>
                  <a:pt x="1207933" y="4244712"/>
                </a:moveTo>
                <a:cubicBezTo>
                  <a:pt x="1211926" y="4244712"/>
                  <a:pt x="1213922" y="4247707"/>
                  <a:pt x="1213922" y="4250701"/>
                </a:cubicBezTo>
                <a:cubicBezTo>
                  <a:pt x="1213922" y="4253697"/>
                  <a:pt x="1210927" y="4256692"/>
                  <a:pt x="1207933" y="4256692"/>
                </a:cubicBezTo>
                <a:cubicBezTo>
                  <a:pt x="1204938" y="4256692"/>
                  <a:pt x="1201943" y="4253697"/>
                  <a:pt x="1201943" y="4250701"/>
                </a:cubicBezTo>
                <a:cubicBezTo>
                  <a:pt x="1201943" y="4247707"/>
                  <a:pt x="1204938" y="4244712"/>
                  <a:pt x="1207933" y="4244712"/>
                </a:cubicBezTo>
                <a:close/>
                <a:moveTo>
                  <a:pt x="4771874" y="4242714"/>
                </a:moveTo>
                <a:cubicBezTo>
                  <a:pt x="4772868" y="4242714"/>
                  <a:pt x="4774864" y="4243712"/>
                  <a:pt x="4774864" y="4245709"/>
                </a:cubicBezTo>
                <a:cubicBezTo>
                  <a:pt x="4774864" y="4247706"/>
                  <a:pt x="4772868" y="4248703"/>
                  <a:pt x="4771874" y="4248703"/>
                </a:cubicBezTo>
                <a:cubicBezTo>
                  <a:pt x="4770870" y="4248703"/>
                  <a:pt x="4768875" y="4246708"/>
                  <a:pt x="4768875" y="4245709"/>
                </a:cubicBezTo>
                <a:cubicBezTo>
                  <a:pt x="4768875" y="4243712"/>
                  <a:pt x="4770870" y="4242714"/>
                  <a:pt x="4771874" y="4242714"/>
                </a:cubicBezTo>
                <a:close/>
                <a:moveTo>
                  <a:pt x="4268730" y="4238722"/>
                </a:moveTo>
                <a:cubicBezTo>
                  <a:pt x="4284704" y="4237724"/>
                  <a:pt x="4296684" y="4250703"/>
                  <a:pt x="4296684" y="4266676"/>
                </a:cubicBezTo>
                <a:cubicBezTo>
                  <a:pt x="4296684" y="4282648"/>
                  <a:pt x="4283706" y="4294628"/>
                  <a:pt x="4268730" y="4294628"/>
                </a:cubicBezTo>
                <a:cubicBezTo>
                  <a:pt x="4253755" y="4294628"/>
                  <a:pt x="4240776" y="4281651"/>
                  <a:pt x="4240776" y="4266676"/>
                </a:cubicBezTo>
                <a:cubicBezTo>
                  <a:pt x="4240776" y="4250703"/>
                  <a:pt x="4253755" y="4238722"/>
                  <a:pt x="4268730" y="4238722"/>
                </a:cubicBezTo>
                <a:close/>
                <a:moveTo>
                  <a:pt x="6800418" y="4236724"/>
                </a:moveTo>
                <a:cubicBezTo>
                  <a:pt x="6803413" y="4236724"/>
                  <a:pt x="6805409" y="4238721"/>
                  <a:pt x="6805409" y="4241716"/>
                </a:cubicBezTo>
                <a:cubicBezTo>
                  <a:pt x="6805409" y="4244711"/>
                  <a:pt x="6803413" y="4246707"/>
                  <a:pt x="6800418" y="4246707"/>
                </a:cubicBezTo>
                <a:cubicBezTo>
                  <a:pt x="6797423" y="4246707"/>
                  <a:pt x="6795426" y="4244711"/>
                  <a:pt x="6795426" y="4241716"/>
                </a:cubicBezTo>
                <a:cubicBezTo>
                  <a:pt x="6795426" y="4238721"/>
                  <a:pt x="6797423" y="4236724"/>
                  <a:pt x="6800418" y="4236724"/>
                </a:cubicBezTo>
                <a:close/>
                <a:moveTo>
                  <a:pt x="3431159" y="4236724"/>
                </a:moveTo>
                <a:cubicBezTo>
                  <a:pt x="3434153" y="4235726"/>
                  <a:pt x="3437147" y="4238721"/>
                  <a:pt x="3437147" y="4242714"/>
                </a:cubicBezTo>
                <a:cubicBezTo>
                  <a:pt x="3437147" y="4245709"/>
                  <a:pt x="3434153" y="4248703"/>
                  <a:pt x="3431159" y="4248703"/>
                </a:cubicBezTo>
                <a:cubicBezTo>
                  <a:pt x="3428163" y="4248703"/>
                  <a:pt x="3425170" y="4245709"/>
                  <a:pt x="3425170" y="4242714"/>
                </a:cubicBezTo>
                <a:cubicBezTo>
                  <a:pt x="3425170" y="4239720"/>
                  <a:pt x="3428163" y="4236724"/>
                  <a:pt x="3431159" y="4236724"/>
                </a:cubicBezTo>
                <a:close/>
                <a:moveTo>
                  <a:pt x="2158378" y="4233730"/>
                </a:moveTo>
                <a:cubicBezTo>
                  <a:pt x="2164368" y="4234728"/>
                  <a:pt x="2169358" y="4239720"/>
                  <a:pt x="2169358" y="4244712"/>
                </a:cubicBezTo>
                <a:cubicBezTo>
                  <a:pt x="2169358" y="4250701"/>
                  <a:pt x="2164368" y="4255693"/>
                  <a:pt x="2158378" y="4255693"/>
                </a:cubicBezTo>
                <a:cubicBezTo>
                  <a:pt x="2152385" y="4255693"/>
                  <a:pt x="2147393" y="4250701"/>
                  <a:pt x="2147393" y="4244712"/>
                </a:cubicBezTo>
                <a:cubicBezTo>
                  <a:pt x="2147393" y="4238722"/>
                  <a:pt x="2152385" y="4233730"/>
                  <a:pt x="2158378" y="4233730"/>
                </a:cubicBezTo>
                <a:close/>
                <a:moveTo>
                  <a:pt x="7087930" y="4232732"/>
                </a:moveTo>
                <a:cubicBezTo>
                  <a:pt x="7102905" y="4232732"/>
                  <a:pt x="7115882" y="4244713"/>
                  <a:pt x="7115882" y="4260685"/>
                </a:cubicBezTo>
                <a:cubicBezTo>
                  <a:pt x="7115882" y="4275660"/>
                  <a:pt x="7102905" y="4288637"/>
                  <a:pt x="7087930" y="4288637"/>
                </a:cubicBezTo>
                <a:cubicBezTo>
                  <a:pt x="7072955" y="4288637"/>
                  <a:pt x="7059977" y="4276658"/>
                  <a:pt x="7059977" y="4260685"/>
                </a:cubicBezTo>
                <a:cubicBezTo>
                  <a:pt x="7059977" y="4245710"/>
                  <a:pt x="7071958" y="4232732"/>
                  <a:pt x="7087930" y="4232732"/>
                </a:cubicBezTo>
                <a:close/>
                <a:moveTo>
                  <a:pt x="5563552" y="4221750"/>
                </a:moveTo>
                <a:cubicBezTo>
                  <a:pt x="5567545" y="4221750"/>
                  <a:pt x="5570540" y="4224745"/>
                  <a:pt x="5570540" y="4228738"/>
                </a:cubicBezTo>
                <a:cubicBezTo>
                  <a:pt x="5570540" y="4232732"/>
                  <a:pt x="5567545" y="4236726"/>
                  <a:pt x="5563552" y="4235726"/>
                </a:cubicBezTo>
                <a:cubicBezTo>
                  <a:pt x="5559560" y="4235726"/>
                  <a:pt x="5556564" y="4232732"/>
                  <a:pt x="5556564" y="4228738"/>
                </a:cubicBezTo>
                <a:cubicBezTo>
                  <a:pt x="5556564" y="4224745"/>
                  <a:pt x="5559560" y="4221750"/>
                  <a:pt x="5563552" y="4221750"/>
                </a:cubicBezTo>
                <a:close/>
                <a:moveTo>
                  <a:pt x="3128683" y="4221750"/>
                </a:moveTo>
                <a:cubicBezTo>
                  <a:pt x="3129682" y="4221750"/>
                  <a:pt x="3130680" y="4222748"/>
                  <a:pt x="3130680" y="4223747"/>
                </a:cubicBezTo>
                <a:cubicBezTo>
                  <a:pt x="3130680" y="4224745"/>
                  <a:pt x="3129682" y="4225743"/>
                  <a:pt x="3128683" y="4225743"/>
                </a:cubicBezTo>
                <a:cubicBezTo>
                  <a:pt x="3127685" y="4225743"/>
                  <a:pt x="3126687" y="4224745"/>
                  <a:pt x="3126687" y="4223747"/>
                </a:cubicBezTo>
                <a:cubicBezTo>
                  <a:pt x="3126687" y="4222748"/>
                  <a:pt x="3127685" y="4221750"/>
                  <a:pt x="3128683" y="4221750"/>
                </a:cubicBezTo>
                <a:close/>
                <a:moveTo>
                  <a:pt x="2897147" y="4218756"/>
                </a:moveTo>
                <a:cubicBezTo>
                  <a:pt x="2905134" y="4218756"/>
                  <a:pt x="2912123" y="4225745"/>
                  <a:pt x="2912123" y="4233731"/>
                </a:cubicBezTo>
                <a:cubicBezTo>
                  <a:pt x="2912123" y="4241718"/>
                  <a:pt x="2905134" y="4248706"/>
                  <a:pt x="2897147" y="4248706"/>
                </a:cubicBezTo>
                <a:cubicBezTo>
                  <a:pt x="2889161" y="4248706"/>
                  <a:pt x="2882170" y="4241718"/>
                  <a:pt x="2882170" y="4233731"/>
                </a:cubicBezTo>
                <a:cubicBezTo>
                  <a:pt x="2882170" y="4225745"/>
                  <a:pt x="2889161" y="4218756"/>
                  <a:pt x="2897147" y="4218756"/>
                </a:cubicBezTo>
                <a:close/>
                <a:moveTo>
                  <a:pt x="3544123" y="4217758"/>
                </a:moveTo>
                <a:cubicBezTo>
                  <a:pt x="3552112" y="4217758"/>
                  <a:pt x="3559100" y="4224747"/>
                  <a:pt x="3559100" y="4232733"/>
                </a:cubicBezTo>
                <a:cubicBezTo>
                  <a:pt x="3559100" y="4241718"/>
                  <a:pt x="3553109" y="4247708"/>
                  <a:pt x="3544123" y="4247708"/>
                </a:cubicBezTo>
                <a:cubicBezTo>
                  <a:pt x="3536134" y="4247708"/>
                  <a:pt x="3529146" y="4240720"/>
                  <a:pt x="3529146" y="4232733"/>
                </a:cubicBezTo>
                <a:cubicBezTo>
                  <a:pt x="3529146" y="4224747"/>
                  <a:pt x="3536134" y="4217758"/>
                  <a:pt x="3544123" y="4217758"/>
                </a:cubicBezTo>
                <a:close/>
                <a:moveTo>
                  <a:pt x="5343941" y="4216759"/>
                </a:moveTo>
                <a:cubicBezTo>
                  <a:pt x="5349924" y="4216759"/>
                  <a:pt x="5355922" y="4221751"/>
                  <a:pt x="5355922" y="4228739"/>
                </a:cubicBezTo>
                <a:cubicBezTo>
                  <a:pt x="5355922" y="4235727"/>
                  <a:pt x="5349924" y="4240718"/>
                  <a:pt x="5343941" y="4240718"/>
                </a:cubicBezTo>
                <a:cubicBezTo>
                  <a:pt x="5336955" y="4240718"/>
                  <a:pt x="5331956" y="4235727"/>
                  <a:pt x="5331956" y="4228739"/>
                </a:cubicBezTo>
                <a:cubicBezTo>
                  <a:pt x="5331956" y="4222749"/>
                  <a:pt x="5336955" y="4216759"/>
                  <a:pt x="5343941" y="4216759"/>
                </a:cubicBezTo>
                <a:close/>
                <a:moveTo>
                  <a:pt x="8557435" y="4211767"/>
                </a:moveTo>
                <a:cubicBezTo>
                  <a:pt x="8560430" y="4211767"/>
                  <a:pt x="8562426" y="4213764"/>
                  <a:pt x="8562426" y="4216759"/>
                </a:cubicBezTo>
                <a:cubicBezTo>
                  <a:pt x="8562426" y="4219754"/>
                  <a:pt x="8560430" y="4221750"/>
                  <a:pt x="8557435" y="4221750"/>
                </a:cubicBezTo>
                <a:cubicBezTo>
                  <a:pt x="8554439" y="4221750"/>
                  <a:pt x="8552443" y="4219754"/>
                  <a:pt x="8552443" y="4216759"/>
                </a:cubicBezTo>
                <a:cubicBezTo>
                  <a:pt x="8552443" y="4213764"/>
                  <a:pt x="8554439" y="4211767"/>
                  <a:pt x="8557435" y="4211767"/>
                </a:cubicBezTo>
                <a:close/>
                <a:moveTo>
                  <a:pt x="9386029" y="4209771"/>
                </a:moveTo>
                <a:cubicBezTo>
                  <a:pt x="9392018" y="4208772"/>
                  <a:pt x="9397010" y="4213764"/>
                  <a:pt x="9397010" y="4220752"/>
                </a:cubicBezTo>
                <a:cubicBezTo>
                  <a:pt x="9397010" y="4226742"/>
                  <a:pt x="9392018" y="4231734"/>
                  <a:pt x="9386029" y="4231734"/>
                </a:cubicBezTo>
                <a:cubicBezTo>
                  <a:pt x="9380039" y="4231734"/>
                  <a:pt x="9375047" y="4226742"/>
                  <a:pt x="9375047" y="4220752"/>
                </a:cubicBezTo>
                <a:cubicBezTo>
                  <a:pt x="9375047" y="4214762"/>
                  <a:pt x="9380039" y="4209771"/>
                  <a:pt x="9386029" y="4209771"/>
                </a:cubicBezTo>
                <a:close/>
                <a:moveTo>
                  <a:pt x="6968133" y="4206776"/>
                </a:moveTo>
                <a:cubicBezTo>
                  <a:pt x="6975120" y="4206776"/>
                  <a:pt x="6980112" y="4211768"/>
                  <a:pt x="6980112" y="4218756"/>
                </a:cubicBezTo>
                <a:cubicBezTo>
                  <a:pt x="6980112" y="4224746"/>
                  <a:pt x="6975120" y="4230735"/>
                  <a:pt x="6968133" y="4230735"/>
                </a:cubicBezTo>
                <a:cubicBezTo>
                  <a:pt x="6962142" y="4230735"/>
                  <a:pt x="6956152" y="4225744"/>
                  <a:pt x="6956152" y="4218756"/>
                </a:cubicBezTo>
                <a:cubicBezTo>
                  <a:pt x="6956152" y="4212766"/>
                  <a:pt x="6961144" y="4206776"/>
                  <a:pt x="6968133" y="4206776"/>
                </a:cubicBezTo>
                <a:close/>
                <a:moveTo>
                  <a:pt x="4472409" y="4193798"/>
                </a:moveTo>
                <a:cubicBezTo>
                  <a:pt x="4476400" y="4193798"/>
                  <a:pt x="4481387" y="4197792"/>
                  <a:pt x="4481387" y="4202783"/>
                </a:cubicBezTo>
                <a:cubicBezTo>
                  <a:pt x="4481387" y="4207775"/>
                  <a:pt x="4477397" y="4211768"/>
                  <a:pt x="4472409" y="4211768"/>
                </a:cubicBezTo>
                <a:cubicBezTo>
                  <a:pt x="4467411" y="4211768"/>
                  <a:pt x="4463415" y="4207775"/>
                  <a:pt x="4463415" y="4202783"/>
                </a:cubicBezTo>
                <a:cubicBezTo>
                  <a:pt x="4463415" y="4197792"/>
                  <a:pt x="4467411" y="4193798"/>
                  <a:pt x="4472409" y="4193798"/>
                </a:cubicBezTo>
                <a:close/>
                <a:moveTo>
                  <a:pt x="1157169" y="4190802"/>
                </a:moveTo>
                <a:cubicBezTo>
                  <a:pt x="1163159" y="4190802"/>
                  <a:pt x="1168151" y="4195794"/>
                  <a:pt x="1168151" y="4201784"/>
                </a:cubicBezTo>
                <a:cubicBezTo>
                  <a:pt x="1168151" y="4207773"/>
                  <a:pt x="1163159" y="4212765"/>
                  <a:pt x="1157169" y="4212765"/>
                </a:cubicBezTo>
                <a:cubicBezTo>
                  <a:pt x="1151180" y="4212765"/>
                  <a:pt x="1146188" y="4207773"/>
                  <a:pt x="1146188" y="4201784"/>
                </a:cubicBezTo>
                <a:cubicBezTo>
                  <a:pt x="1146188" y="4195794"/>
                  <a:pt x="1151180" y="4190802"/>
                  <a:pt x="1157169" y="4190802"/>
                </a:cubicBezTo>
                <a:close/>
                <a:moveTo>
                  <a:pt x="4133949" y="4185812"/>
                </a:moveTo>
                <a:cubicBezTo>
                  <a:pt x="4139938" y="4185812"/>
                  <a:pt x="4144931" y="4190804"/>
                  <a:pt x="4144931" y="4196794"/>
                </a:cubicBezTo>
                <a:cubicBezTo>
                  <a:pt x="4144931" y="4202783"/>
                  <a:pt x="4139938" y="4207775"/>
                  <a:pt x="4133949" y="4207775"/>
                </a:cubicBezTo>
                <a:cubicBezTo>
                  <a:pt x="4127959" y="4207775"/>
                  <a:pt x="4122967" y="4202783"/>
                  <a:pt x="4122967" y="4196794"/>
                </a:cubicBezTo>
                <a:cubicBezTo>
                  <a:pt x="4122967" y="4190804"/>
                  <a:pt x="4127959" y="4185812"/>
                  <a:pt x="4133949" y="4185812"/>
                </a:cubicBezTo>
                <a:close/>
                <a:moveTo>
                  <a:pt x="1586331" y="4177824"/>
                </a:moveTo>
                <a:cubicBezTo>
                  <a:pt x="1594318" y="4177824"/>
                  <a:pt x="1600307" y="4183813"/>
                  <a:pt x="1600307" y="4191801"/>
                </a:cubicBezTo>
                <a:cubicBezTo>
                  <a:pt x="1600307" y="4199787"/>
                  <a:pt x="1594318" y="4205776"/>
                  <a:pt x="1586331" y="4205776"/>
                </a:cubicBezTo>
                <a:cubicBezTo>
                  <a:pt x="1578345" y="4205776"/>
                  <a:pt x="1572355" y="4199787"/>
                  <a:pt x="1572355" y="4191801"/>
                </a:cubicBezTo>
                <a:cubicBezTo>
                  <a:pt x="1572355" y="4183813"/>
                  <a:pt x="1578345" y="4177824"/>
                  <a:pt x="1586331" y="4177824"/>
                </a:cubicBezTo>
                <a:close/>
                <a:moveTo>
                  <a:pt x="8910835" y="4169839"/>
                </a:moveTo>
                <a:cubicBezTo>
                  <a:pt x="8913830" y="4169839"/>
                  <a:pt x="8915826" y="4171836"/>
                  <a:pt x="8915826" y="4174831"/>
                </a:cubicBezTo>
                <a:cubicBezTo>
                  <a:pt x="8915826" y="4177826"/>
                  <a:pt x="8913830" y="4179822"/>
                  <a:pt x="8910835" y="4179822"/>
                </a:cubicBezTo>
                <a:cubicBezTo>
                  <a:pt x="8907839" y="4179822"/>
                  <a:pt x="8905843" y="4177826"/>
                  <a:pt x="8905843" y="4174831"/>
                </a:cubicBezTo>
                <a:cubicBezTo>
                  <a:pt x="8905843" y="4171836"/>
                  <a:pt x="8907839" y="4169839"/>
                  <a:pt x="8910835" y="4169839"/>
                </a:cubicBezTo>
                <a:close/>
                <a:moveTo>
                  <a:pt x="2047510" y="4160854"/>
                </a:moveTo>
                <a:cubicBezTo>
                  <a:pt x="2053502" y="4160854"/>
                  <a:pt x="2058492" y="4165846"/>
                  <a:pt x="2058492" y="4171836"/>
                </a:cubicBezTo>
                <a:cubicBezTo>
                  <a:pt x="2058492" y="4177825"/>
                  <a:pt x="2053502" y="4182817"/>
                  <a:pt x="2047510" y="4182817"/>
                </a:cubicBezTo>
                <a:cubicBezTo>
                  <a:pt x="2041522" y="4182817"/>
                  <a:pt x="2036530" y="4177825"/>
                  <a:pt x="2036530" y="4171836"/>
                </a:cubicBezTo>
                <a:cubicBezTo>
                  <a:pt x="2036530" y="4165846"/>
                  <a:pt x="2041522" y="4160854"/>
                  <a:pt x="2047510" y="4160854"/>
                </a:cubicBezTo>
                <a:close/>
                <a:moveTo>
                  <a:pt x="2125448" y="4156861"/>
                </a:moveTo>
                <a:cubicBezTo>
                  <a:pt x="2142418" y="4156861"/>
                  <a:pt x="2155395" y="4170837"/>
                  <a:pt x="2155395" y="4186811"/>
                </a:cubicBezTo>
                <a:cubicBezTo>
                  <a:pt x="2155395" y="4203781"/>
                  <a:pt x="2141420" y="4216759"/>
                  <a:pt x="2125448" y="4216759"/>
                </a:cubicBezTo>
                <a:cubicBezTo>
                  <a:pt x="2108477" y="4216759"/>
                  <a:pt x="2095497" y="4202783"/>
                  <a:pt x="2095497" y="4186811"/>
                </a:cubicBezTo>
                <a:cubicBezTo>
                  <a:pt x="2095497" y="4169839"/>
                  <a:pt x="2109474" y="4156861"/>
                  <a:pt x="2125448" y="4156861"/>
                </a:cubicBezTo>
                <a:close/>
                <a:moveTo>
                  <a:pt x="7348486" y="4146878"/>
                </a:moveTo>
                <a:cubicBezTo>
                  <a:pt x="7354476" y="4146878"/>
                  <a:pt x="7359468" y="4151870"/>
                  <a:pt x="7359468" y="4157859"/>
                </a:cubicBezTo>
                <a:cubicBezTo>
                  <a:pt x="7359468" y="4163848"/>
                  <a:pt x="7354476" y="4168840"/>
                  <a:pt x="7348486" y="4168840"/>
                </a:cubicBezTo>
                <a:cubicBezTo>
                  <a:pt x="7342497" y="4168840"/>
                  <a:pt x="7337505" y="4163848"/>
                  <a:pt x="7337505" y="4157859"/>
                </a:cubicBezTo>
                <a:cubicBezTo>
                  <a:pt x="7337505" y="4151870"/>
                  <a:pt x="7342497" y="4146878"/>
                  <a:pt x="7348486" y="4146878"/>
                </a:cubicBezTo>
                <a:close/>
                <a:moveTo>
                  <a:pt x="9054590" y="4144881"/>
                </a:moveTo>
                <a:cubicBezTo>
                  <a:pt x="9057585" y="4144881"/>
                  <a:pt x="9060580" y="4147876"/>
                  <a:pt x="9060580" y="4150870"/>
                </a:cubicBezTo>
                <a:cubicBezTo>
                  <a:pt x="9060580" y="4153866"/>
                  <a:pt x="9057585" y="4156861"/>
                  <a:pt x="9054590" y="4156861"/>
                </a:cubicBezTo>
                <a:cubicBezTo>
                  <a:pt x="9051596" y="4156861"/>
                  <a:pt x="9048601" y="4153866"/>
                  <a:pt x="9048601" y="4150870"/>
                </a:cubicBezTo>
                <a:cubicBezTo>
                  <a:pt x="9048601" y="4147876"/>
                  <a:pt x="9051596" y="4144881"/>
                  <a:pt x="9054590" y="4144881"/>
                </a:cubicBezTo>
                <a:close/>
                <a:moveTo>
                  <a:pt x="8275913" y="4143883"/>
                </a:moveTo>
                <a:cubicBezTo>
                  <a:pt x="8287893" y="4144881"/>
                  <a:pt x="8297876" y="4153866"/>
                  <a:pt x="8297876" y="4165846"/>
                </a:cubicBezTo>
                <a:cubicBezTo>
                  <a:pt x="8297876" y="4177825"/>
                  <a:pt x="8287893" y="4187808"/>
                  <a:pt x="8275913" y="4187808"/>
                </a:cubicBezTo>
                <a:cubicBezTo>
                  <a:pt x="8263934" y="4187808"/>
                  <a:pt x="8254949" y="4177825"/>
                  <a:pt x="8254949" y="4165846"/>
                </a:cubicBezTo>
                <a:cubicBezTo>
                  <a:pt x="8254949" y="4153866"/>
                  <a:pt x="8264932" y="4143883"/>
                  <a:pt x="8275913" y="4143883"/>
                </a:cubicBezTo>
                <a:close/>
                <a:moveTo>
                  <a:pt x="4419470" y="4143883"/>
                </a:moveTo>
                <a:cubicBezTo>
                  <a:pt x="4428454" y="4144881"/>
                  <a:pt x="4435438" y="4151870"/>
                  <a:pt x="4435438" y="4159856"/>
                </a:cubicBezTo>
                <a:cubicBezTo>
                  <a:pt x="4435438" y="4168841"/>
                  <a:pt x="4428454" y="4175829"/>
                  <a:pt x="4419470" y="4175829"/>
                </a:cubicBezTo>
                <a:cubicBezTo>
                  <a:pt x="4410484" y="4175829"/>
                  <a:pt x="4403496" y="4168841"/>
                  <a:pt x="4403496" y="4159856"/>
                </a:cubicBezTo>
                <a:cubicBezTo>
                  <a:pt x="4403496" y="4150872"/>
                  <a:pt x="4410484" y="4143883"/>
                  <a:pt x="4419470" y="4143883"/>
                </a:cubicBezTo>
                <a:close/>
                <a:moveTo>
                  <a:pt x="1217916" y="4138891"/>
                </a:moveTo>
                <a:cubicBezTo>
                  <a:pt x="1224904" y="4138891"/>
                  <a:pt x="1231892" y="4144881"/>
                  <a:pt x="1231892" y="4152868"/>
                </a:cubicBezTo>
                <a:cubicBezTo>
                  <a:pt x="1231892" y="4160854"/>
                  <a:pt x="1225903" y="4166844"/>
                  <a:pt x="1217916" y="4166844"/>
                </a:cubicBezTo>
                <a:cubicBezTo>
                  <a:pt x="1209930" y="4166844"/>
                  <a:pt x="1203940" y="4160854"/>
                  <a:pt x="1203940" y="4152868"/>
                </a:cubicBezTo>
                <a:cubicBezTo>
                  <a:pt x="1203940" y="4144881"/>
                  <a:pt x="1209930" y="4138891"/>
                  <a:pt x="1217916" y="4138891"/>
                </a:cubicBezTo>
                <a:close/>
                <a:moveTo>
                  <a:pt x="7789737" y="4134898"/>
                </a:moveTo>
                <a:cubicBezTo>
                  <a:pt x="7800719" y="4134898"/>
                  <a:pt x="7809704" y="4143883"/>
                  <a:pt x="7809704" y="4154864"/>
                </a:cubicBezTo>
                <a:cubicBezTo>
                  <a:pt x="7809704" y="4165845"/>
                  <a:pt x="7800719" y="4174831"/>
                  <a:pt x="7789737" y="4174831"/>
                </a:cubicBezTo>
                <a:cubicBezTo>
                  <a:pt x="7778756" y="4174831"/>
                  <a:pt x="7769771" y="4165845"/>
                  <a:pt x="7769771" y="4154864"/>
                </a:cubicBezTo>
                <a:cubicBezTo>
                  <a:pt x="7769771" y="4143883"/>
                  <a:pt x="7778756" y="4134898"/>
                  <a:pt x="7789737" y="4134898"/>
                </a:cubicBezTo>
                <a:close/>
                <a:moveTo>
                  <a:pt x="10486161" y="4134897"/>
                </a:moveTo>
                <a:cubicBezTo>
                  <a:pt x="10492151" y="4134897"/>
                  <a:pt x="10496144" y="4138890"/>
                  <a:pt x="10496144" y="4144880"/>
                </a:cubicBezTo>
                <a:cubicBezTo>
                  <a:pt x="10496144" y="4150870"/>
                  <a:pt x="10492151" y="4154863"/>
                  <a:pt x="10486161" y="4154863"/>
                </a:cubicBezTo>
                <a:cubicBezTo>
                  <a:pt x="10481170" y="4154863"/>
                  <a:pt x="10476178" y="4150870"/>
                  <a:pt x="10476178" y="4144880"/>
                </a:cubicBezTo>
                <a:cubicBezTo>
                  <a:pt x="10476178" y="4138890"/>
                  <a:pt x="10481170" y="4134897"/>
                  <a:pt x="10486161" y="4134897"/>
                </a:cubicBezTo>
                <a:close/>
                <a:moveTo>
                  <a:pt x="1293844" y="4126911"/>
                </a:moveTo>
                <a:cubicBezTo>
                  <a:pt x="1297836" y="4126911"/>
                  <a:pt x="1301830" y="4130904"/>
                  <a:pt x="1301830" y="4134898"/>
                </a:cubicBezTo>
                <a:cubicBezTo>
                  <a:pt x="1301830" y="4138890"/>
                  <a:pt x="1297836" y="4142884"/>
                  <a:pt x="1293844" y="4142884"/>
                </a:cubicBezTo>
                <a:cubicBezTo>
                  <a:pt x="1289850" y="4142884"/>
                  <a:pt x="1285858" y="4138890"/>
                  <a:pt x="1285858" y="4134898"/>
                </a:cubicBezTo>
                <a:cubicBezTo>
                  <a:pt x="1285858" y="4130904"/>
                  <a:pt x="1289850" y="4126911"/>
                  <a:pt x="1293844" y="4126911"/>
                </a:cubicBezTo>
                <a:close/>
                <a:moveTo>
                  <a:pt x="6389116" y="4125913"/>
                </a:moveTo>
                <a:cubicBezTo>
                  <a:pt x="6395106" y="4125913"/>
                  <a:pt x="6400097" y="4130905"/>
                  <a:pt x="6400097" y="4135896"/>
                </a:cubicBezTo>
                <a:cubicBezTo>
                  <a:pt x="6400097" y="4141886"/>
                  <a:pt x="6395106" y="4145879"/>
                  <a:pt x="6389116" y="4145879"/>
                </a:cubicBezTo>
                <a:cubicBezTo>
                  <a:pt x="6383127" y="4145879"/>
                  <a:pt x="6379133" y="4140888"/>
                  <a:pt x="6379133" y="4135896"/>
                </a:cubicBezTo>
                <a:cubicBezTo>
                  <a:pt x="6379133" y="4129907"/>
                  <a:pt x="6384125" y="4125913"/>
                  <a:pt x="6389116" y="4125913"/>
                </a:cubicBezTo>
                <a:close/>
                <a:moveTo>
                  <a:pt x="8815996" y="4124915"/>
                </a:moveTo>
                <a:cubicBezTo>
                  <a:pt x="8821986" y="4124915"/>
                  <a:pt x="8826978" y="4129907"/>
                  <a:pt x="8826978" y="4135896"/>
                </a:cubicBezTo>
                <a:cubicBezTo>
                  <a:pt x="8826978" y="4141886"/>
                  <a:pt x="8821986" y="4146878"/>
                  <a:pt x="8815996" y="4146878"/>
                </a:cubicBezTo>
                <a:cubicBezTo>
                  <a:pt x="8810007" y="4146878"/>
                  <a:pt x="8805015" y="4141886"/>
                  <a:pt x="8805015" y="4135896"/>
                </a:cubicBezTo>
                <a:cubicBezTo>
                  <a:pt x="8805015" y="4129907"/>
                  <a:pt x="8810007" y="4124915"/>
                  <a:pt x="8815996" y="4124915"/>
                </a:cubicBezTo>
                <a:close/>
                <a:moveTo>
                  <a:pt x="7215712" y="4093967"/>
                </a:moveTo>
                <a:cubicBezTo>
                  <a:pt x="7223698" y="4093967"/>
                  <a:pt x="7229688" y="4099957"/>
                  <a:pt x="7229688" y="4107944"/>
                </a:cubicBezTo>
                <a:cubicBezTo>
                  <a:pt x="7229688" y="4115930"/>
                  <a:pt x="7223698" y="4122918"/>
                  <a:pt x="7215712" y="4121920"/>
                </a:cubicBezTo>
                <a:cubicBezTo>
                  <a:pt x="7207725" y="4121920"/>
                  <a:pt x="7201736" y="4115930"/>
                  <a:pt x="7201736" y="4107944"/>
                </a:cubicBezTo>
                <a:cubicBezTo>
                  <a:pt x="7201736" y="4099957"/>
                  <a:pt x="7207725" y="4093967"/>
                  <a:pt x="7215712" y="4093967"/>
                </a:cubicBezTo>
                <a:close/>
                <a:moveTo>
                  <a:pt x="5694299" y="4088974"/>
                </a:moveTo>
                <a:cubicBezTo>
                  <a:pt x="5699291" y="4088974"/>
                  <a:pt x="5703283" y="4092968"/>
                  <a:pt x="5703283" y="4097959"/>
                </a:cubicBezTo>
                <a:cubicBezTo>
                  <a:pt x="5703283" y="4102951"/>
                  <a:pt x="5699291" y="4107942"/>
                  <a:pt x="5694299" y="4107942"/>
                </a:cubicBezTo>
                <a:cubicBezTo>
                  <a:pt x="5689308" y="4107942"/>
                  <a:pt x="5685315" y="4103949"/>
                  <a:pt x="5685315" y="4097959"/>
                </a:cubicBezTo>
                <a:cubicBezTo>
                  <a:pt x="5685315" y="4092968"/>
                  <a:pt x="5689308" y="4088974"/>
                  <a:pt x="5694299" y="4088974"/>
                </a:cubicBezTo>
                <a:close/>
                <a:moveTo>
                  <a:pt x="7809704" y="4062022"/>
                </a:moveTo>
                <a:cubicBezTo>
                  <a:pt x="7818689" y="4062022"/>
                  <a:pt x="7825677" y="4069009"/>
                  <a:pt x="7825677" y="4077995"/>
                </a:cubicBezTo>
                <a:cubicBezTo>
                  <a:pt x="7825677" y="4086980"/>
                  <a:pt x="7818689" y="4093967"/>
                  <a:pt x="7809704" y="4093967"/>
                </a:cubicBezTo>
                <a:cubicBezTo>
                  <a:pt x="7800720" y="4093967"/>
                  <a:pt x="7793731" y="4086980"/>
                  <a:pt x="7793731" y="4077995"/>
                </a:cubicBezTo>
                <a:cubicBezTo>
                  <a:pt x="7793731" y="4069009"/>
                  <a:pt x="7800720" y="4062022"/>
                  <a:pt x="7809704" y="4062022"/>
                </a:cubicBezTo>
                <a:close/>
                <a:moveTo>
                  <a:pt x="6383126" y="4062022"/>
                </a:moveTo>
                <a:cubicBezTo>
                  <a:pt x="6389115" y="4062022"/>
                  <a:pt x="6394107" y="4067014"/>
                  <a:pt x="6394107" y="4074002"/>
                </a:cubicBezTo>
                <a:cubicBezTo>
                  <a:pt x="6394107" y="4079992"/>
                  <a:pt x="6389115" y="4085981"/>
                  <a:pt x="6383126" y="4085981"/>
                </a:cubicBezTo>
                <a:cubicBezTo>
                  <a:pt x="6377136" y="4085981"/>
                  <a:pt x="6372144" y="4080990"/>
                  <a:pt x="6372144" y="4074002"/>
                </a:cubicBezTo>
                <a:cubicBezTo>
                  <a:pt x="6372144" y="4068011"/>
                  <a:pt x="6377136" y="4062022"/>
                  <a:pt x="6383126" y="4062022"/>
                </a:cubicBezTo>
                <a:close/>
                <a:moveTo>
                  <a:pt x="92875" y="4062022"/>
                </a:moveTo>
                <a:cubicBezTo>
                  <a:pt x="100862" y="4063020"/>
                  <a:pt x="106851" y="4069009"/>
                  <a:pt x="106851" y="4075998"/>
                </a:cubicBezTo>
                <a:cubicBezTo>
                  <a:pt x="106851" y="4082986"/>
                  <a:pt x="100862" y="4089974"/>
                  <a:pt x="92875" y="4089974"/>
                </a:cubicBezTo>
                <a:cubicBezTo>
                  <a:pt x="84889" y="4089974"/>
                  <a:pt x="78899" y="4083984"/>
                  <a:pt x="78899" y="4075998"/>
                </a:cubicBezTo>
                <a:cubicBezTo>
                  <a:pt x="78899" y="4068011"/>
                  <a:pt x="84889" y="4062022"/>
                  <a:pt x="92875" y="4062022"/>
                </a:cubicBezTo>
                <a:close/>
                <a:moveTo>
                  <a:pt x="5003483" y="4058028"/>
                </a:moveTo>
                <a:cubicBezTo>
                  <a:pt x="5009473" y="4059026"/>
                  <a:pt x="5014465" y="4064017"/>
                  <a:pt x="5014465" y="4070009"/>
                </a:cubicBezTo>
                <a:cubicBezTo>
                  <a:pt x="5014465" y="4075998"/>
                  <a:pt x="5009473" y="4081988"/>
                  <a:pt x="5003483" y="4081988"/>
                </a:cubicBezTo>
                <a:cubicBezTo>
                  <a:pt x="4997494" y="4081988"/>
                  <a:pt x="4992503" y="4076996"/>
                  <a:pt x="4992503" y="4070009"/>
                </a:cubicBezTo>
                <a:cubicBezTo>
                  <a:pt x="4992503" y="4063020"/>
                  <a:pt x="4997494" y="4058028"/>
                  <a:pt x="5003483" y="4058028"/>
                </a:cubicBezTo>
                <a:close/>
                <a:moveTo>
                  <a:pt x="270683" y="4055034"/>
                </a:moveTo>
                <a:cubicBezTo>
                  <a:pt x="277670" y="4055034"/>
                  <a:pt x="283660" y="4061023"/>
                  <a:pt x="283660" y="4069010"/>
                </a:cubicBezTo>
                <a:cubicBezTo>
                  <a:pt x="283660" y="4075998"/>
                  <a:pt x="277670" y="4082986"/>
                  <a:pt x="270683" y="4082986"/>
                </a:cubicBezTo>
                <a:cubicBezTo>
                  <a:pt x="263695" y="4082986"/>
                  <a:pt x="257705" y="4075998"/>
                  <a:pt x="257705" y="4069010"/>
                </a:cubicBezTo>
                <a:cubicBezTo>
                  <a:pt x="257705" y="4061023"/>
                  <a:pt x="263695" y="4055034"/>
                  <a:pt x="270683" y="4055034"/>
                </a:cubicBezTo>
                <a:close/>
                <a:moveTo>
                  <a:pt x="11458510" y="4049044"/>
                </a:moveTo>
                <a:cubicBezTo>
                  <a:pt x="11473485" y="4049044"/>
                  <a:pt x="11485464" y="4061024"/>
                  <a:pt x="11485464" y="4075998"/>
                </a:cubicBezTo>
                <a:cubicBezTo>
                  <a:pt x="11485464" y="4090973"/>
                  <a:pt x="11473485" y="4102953"/>
                  <a:pt x="11458510" y="4102953"/>
                </a:cubicBezTo>
                <a:cubicBezTo>
                  <a:pt x="11443535" y="4102953"/>
                  <a:pt x="11431555" y="4090973"/>
                  <a:pt x="11431555" y="4075998"/>
                </a:cubicBezTo>
                <a:cubicBezTo>
                  <a:pt x="11431555" y="4061024"/>
                  <a:pt x="11443535" y="4049044"/>
                  <a:pt x="11458510" y="4049044"/>
                </a:cubicBezTo>
                <a:close/>
                <a:moveTo>
                  <a:pt x="8448619" y="4042055"/>
                </a:moveTo>
                <a:cubicBezTo>
                  <a:pt x="8452613" y="4042055"/>
                  <a:pt x="8456606" y="4046048"/>
                  <a:pt x="8456606" y="4050042"/>
                </a:cubicBezTo>
                <a:cubicBezTo>
                  <a:pt x="8456606" y="4055033"/>
                  <a:pt x="8452613" y="4058028"/>
                  <a:pt x="8448619" y="4058028"/>
                </a:cubicBezTo>
                <a:cubicBezTo>
                  <a:pt x="8443628" y="4058028"/>
                  <a:pt x="8440633" y="4054034"/>
                  <a:pt x="8440633" y="4050042"/>
                </a:cubicBezTo>
                <a:cubicBezTo>
                  <a:pt x="8440633" y="4046048"/>
                  <a:pt x="8444627" y="4042055"/>
                  <a:pt x="8448619" y="4042055"/>
                </a:cubicBezTo>
                <a:close/>
                <a:moveTo>
                  <a:pt x="6976119" y="4035068"/>
                </a:moveTo>
                <a:cubicBezTo>
                  <a:pt x="6979114" y="4036066"/>
                  <a:pt x="6981110" y="4038063"/>
                  <a:pt x="6981110" y="4040060"/>
                </a:cubicBezTo>
                <a:cubicBezTo>
                  <a:pt x="6981110" y="4043055"/>
                  <a:pt x="6979114" y="4045051"/>
                  <a:pt x="6976119" y="4045051"/>
                </a:cubicBezTo>
                <a:cubicBezTo>
                  <a:pt x="6973124" y="4045051"/>
                  <a:pt x="6971127" y="4043055"/>
                  <a:pt x="6971127" y="4040060"/>
                </a:cubicBezTo>
                <a:cubicBezTo>
                  <a:pt x="6971127" y="4037065"/>
                  <a:pt x="6973124" y="4035068"/>
                  <a:pt x="6976119" y="4035068"/>
                </a:cubicBezTo>
                <a:close/>
                <a:moveTo>
                  <a:pt x="9584691" y="4035067"/>
                </a:moveTo>
                <a:cubicBezTo>
                  <a:pt x="9587686" y="4035067"/>
                  <a:pt x="9590682" y="4038062"/>
                  <a:pt x="9590682" y="4041056"/>
                </a:cubicBezTo>
                <a:cubicBezTo>
                  <a:pt x="9590682" y="4044052"/>
                  <a:pt x="9587686" y="4047047"/>
                  <a:pt x="9584691" y="4047047"/>
                </a:cubicBezTo>
                <a:cubicBezTo>
                  <a:pt x="9581697" y="4047047"/>
                  <a:pt x="9578702" y="4044052"/>
                  <a:pt x="9578702" y="4041056"/>
                </a:cubicBezTo>
                <a:cubicBezTo>
                  <a:pt x="9578702" y="4038062"/>
                  <a:pt x="9581697" y="4035067"/>
                  <a:pt x="9584691" y="4035067"/>
                </a:cubicBezTo>
                <a:close/>
                <a:moveTo>
                  <a:pt x="6225394" y="4034069"/>
                </a:moveTo>
                <a:cubicBezTo>
                  <a:pt x="6226392" y="4034069"/>
                  <a:pt x="6227390" y="4035067"/>
                  <a:pt x="6227390" y="4036066"/>
                </a:cubicBezTo>
                <a:cubicBezTo>
                  <a:pt x="6227390" y="4038063"/>
                  <a:pt x="6226392" y="4039061"/>
                  <a:pt x="6225394" y="4038063"/>
                </a:cubicBezTo>
                <a:cubicBezTo>
                  <a:pt x="6224395" y="4038063"/>
                  <a:pt x="6223397" y="4037065"/>
                  <a:pt x="6223397" y="4036066"/>
                </a:cubicBezTo>
                <a:cubicBezTo>
                  <a:pt x="6223397" y="4035067"/>
                  <a:pt x="6224395" y="4034069"/>
                  <a:pt x="6225394" y="4034069"/>
                </a:cubicBezTo>
                <a:close/>
                <a:moveTo>
                  <a:pt x="8081243" y="4031074"/>
                </a:moveTo>
                <a:cubicBezTo>
                  <a:pt x="8098214" y="4031074"/>
                  <a:pt x="8111191" y="4044052"/>
                  <a:pt x="8111191" y="4061024"/>
                </a:cubicBezTo>
                <a:cubicBezTo>
                  <a:pt x="8111191" y="4077995"/>
                  <a:pt x="8098214" y="4090972"/>
                  <a:pt x="8081243" y="4090972"/>
                </a:cubicBezTo>
                <a:cubicBezTo>
                  <a:pt x="8064271" y="4090972"/>
                  <a:pt x="8051293" y="4077995"/>
                  <a:pt x="8051293" y="4061024"/>
                </a:cubicBezTo>
                <a:cubicBezTo>
                  <a:pt x="8051293" y="4044052"/>
                  <a:pt x="8065270" y="4031074"/>
                  <a:pt x="8081243" y="4031074"/>
                </a:cubicBezTo>
                <a:close/>
                <a:moveTo>
                  <a:pt x="2774471" y="4030076"/>
                </a:moveTo>
                <a:cubicBezTo>
                  <a:pt x="2781462" y="4030076"/>
                  <a:pt x="2786451" y="4035068"/>
                  <a:pt x="2786451" y="4042057"/>
                </a:cubicBezTo>
                <a:cubicBezTo>
                  <a:pt x="2786451" y="4049044"/>
                  <a:pt x="2781462" y="4054035"/>
                  <a:pt x="2774471" y="4054035"/>
                </a:cubicBezTo>
                <a:cubicBezTo>
                  <a:pt x="2767482" y="4054035"/>
                  <a:pt x="2762489" y="4049044"/>
                  <a:pt x="2762489" y="4042057"/>
                </a:cubicBezTo>
                <a:cubicBezTo>
                  <a:pt x="2762489" y="4035068"/>
                  <a:pt x="2767482" y="4030076"/>
                  <a:pt x="2774471" y="4030076"/>
                </a:cubicBezTo>
                <a:close/>
                <a:moveTo>
                  <a:pt x="5783147" y="4030075"/>
                </a:moveTo>
                <a:cubicBezTo>
                  <a:pt x="5784146" y="4030075"/>
                  <a:pt x="5785144" y="4031073"/>
                  <a:pt x="5785144" y="4032072"/>
                </a:cubicBezTo>
                <a:cubicBezTo>
                  <a:pt x="5785144" y="4033070"/>
                  <a:pt x="5784146" y="4034068"/>
                  <a:pt x="5783147" y="4034068"/>
                </a:cubicBezTo>
                <a:cubicBezTo>
                  <a:pt x="5782148" y="4034068"/>
                  <a:pt x="5781150" y="4033070"/>
                  <a:pt x="5781150" y="4032072"/>
                </a:cubicBezTo>
                <a:cubicBezTo>
                  <a:pt x="5781150" y="4031073"/>
                  <a:pt x="5782148" y="4030075"/>
                  <a:pt x="5783147" y="4030075"/>
                </a:cubicBezTo>
                <a:close/>
                <a:moveTo>
                  <a:pt x="9938090" y="4028080"/>
                </a:moveTo>
                <a:cubicBezTo>
                  <a:pt x="9943081" y="4028080"/>
                  <a:pt x="9946077" y="4032074"/>
                  <a:pt x="9946077" y="4037065"/>
                </a:cubicBezTo>
                <a:cubicBezTo>
                  <a:pt x="9946077" y="4042057"/>
                  <a:pt x="9942084" y="4045051"/>
                  <a:pt x="9938090" y="4045051"/>
                </a:cubicBezTo>
                <a:cubicBezTo>
                  <a:pt x="9933099" y="4045051"/>
                  <a:pt x="9930104" y="4041057"/>
                  <a:pt x="9930104" y="4037065"/>
                </a:cubicBezTo>
                <a:cubicBezTo>
                  <a:pt x="9930104" y="4032074"/>
                  <a:pt x="9934097" y="4028080"/>
                  <a:pt x="9938090" y="4028080"/>
                </a:cubicBezTo>
                <a:close/>
                <a:moveTo>
                  <a:pt x="7805712" y="4024086"/>
                </a:moveTo>
                <a:cubicBezTo>
                  <a:pt x="7811701" y="4023087"/>
                  <a:pt x="7816693" y="4028078"/>
                  <a:pt x="7816693" y="4035067"/>
                </a:cubicBezTo>
                <a:cubicBezTo>
                  <a:pt x="7816693" y="4041057"/>
                  <a:pt x="7811701" y="4046048"/>
                  <a:pt x="7805712" y="4046048"/>
                </a:cubicBezTo>
                <a:cubicBezTo>
                  <a:pt x="7799722" y="4046048"/>
                  <a:pt x="7794730" y="4041057"/>
                  <a:pt x="7794730" y="4035067"/>
                </a:cubicBezTo>
                <a:cubicBezTo>
                  <a:pt x="7794730" y="4029077"/>
                  <a:pt x="7799722" y="4024086"/>
                  <a:pt x="7805712" y="4024086"/>
                </a:cubicBezTo>
                <a:close/>
                <a:moveTo>
                  <a:pt x="2754312" y="4024085"/>
                </a:moveTo>
                <a:cubicBezTo>
                  <a:pt x="2756308" y="4024085"/>
                  <a:pt x="2759303" y="4026082"/>
                  <a:pt x="2759303" y="4029077"/>
                </a:cubicBezTo>
                <a:cubicBezTo>
                  <a:pt x="2759303" y="4032072"/>
                  <a:pt x="2757307" y="4034068"/>
                  <a:pt x="2754312" y="4034068"/>
                </a:cubicBezTo>
                <a:cubicBezTo>
                  <a:pt x="2751316" y="4034068"/>
                  <a:pt x="2749319" y="4032072"/>
                  <a:pt x="2749319" y="4029077"/>
                </a:cubicBezTo>
                <a:cubicBezTo>
                  <a:pt x="2749319" y="4026082"/>
                  <a:pt x="2751316" y="4024085"/>
                  <a:pt x="2754312" y="4024085"/>
                </a:cubicBezTo>
                <a:close/>
                <a:moveTo>
                  <a:pt x="3473110" y="4018097"/>
                </a:moveTo>
                <a:cubicBezTo>
                  <a:pt x="3475107" y="4017099"/>
                  <a:pt x="3477105" y="4019095"/>
                  <a:pt x="3477105" y="4022090"/>
                </a:cubicBezTo>
                <a:cubicBezTo>
                  <a:pt x="3477105" y="4024086"/>
                  <a:pt x="3475107" y="4026083"/>
                  <a:pt x="3473110" y="4026083"/>
                </a:cubicBezTo>
                <a:cubicBezTo>
                  <a:pt x="3471113" y="4026083"/>
                  <a:pt x="3469117" y="4024086"/>
                  <a:pt x="3469117" y="4022090"/>
                </a:cubicBezTo>
                <a:cubicBezTo>
                  <a:pt x="3469117" y="4020093"/>
                  <a:pt x="3471113" y="4018097"/>
                  <a:pt x="3473110" y="4018097"/>
                </a:cubicBezTo>
                <a:close/>
                <a:moveTo>
                  <a:pt x="3359475" y="4010110"/>
                </a:moveTo>
                <a:cubicBezTo>
                  <a:pt x="3366460" y="4010110"/>
                  <a:pt x="3372448" y="4016099"/>
                  <a:pt x="3372448" y="4023088"/>
                </a:cubicBezTo>
                <a:cubicBezTo>
                  <a:pt x="3372448" y="4030076"/>
                  <a:pt x="3366460" y="4036066"/>
                  <a:pt x="3359475" y="4036066"/>
                </a:cubicBezTo>
                <a:cubicBezTo>
                  <a:pt x="3352488" y="4036066"/>
                  <a:pt x="3346500" y="4030076"/>
                  <a:pt x="3346500" y="4023088"/>
                </a:cubicBezTo>
                <a:cubicBezTo>
                  <a:pt x="3346500" y="4016099"/>
                  <a:pt x="3352488" y="4010110"/>
                  <a:pt x="3359475" y="4010110"/>
                </a:cubicBezTo>
                <a:close/>
                <a:moveTo>
                  <a:pt x="4539299" y="4006117"/>
                </a:moveTo>
                <a:cubicBezTo>
                  <a:pt x="4552283" y="4006117"/>
                  <a:pt x="4562267" y="4016100"/>
                  <a:pt x="4562267" y="4029078"/>
                </a:cubicBezTo>
                <a:cubicBezTo>
                  <a:pt x="4562267" y="4042057"/>
                  <a:pt x="4552283" y="4053038"/>
                  <a:pt x="4539299" y="4052039"/>
                </a:cubicBezTo>
                <a:cubicBezTo>
                  <a:pt x="4526318" y="4052039"/>
                  <a:pt x="4516329" y="4042057"/>
                  <a:pt x="4516329" y="4029078"/>
                </a:cubicBezTo>
                <a:cubicBezTo>
                  <a:pt x="4516329" y="4016100"/>
                  <a:pt x="4526318" y="4006117"/>
                  <a:pt x="4539299" y="4006117"/>
                </a:cubicBezTo>
                <a:close/>
                <a:moveTo>
                  <a:pt x="3728716" y="4005118"/>
                </a:moveTo>
                <a:cubicBezTo>
                  <a:pt x="3730714" y="4005118"/>
                  <a:pt x="3732711" y="4007115"/>
                  <a:pt x="3732711" y="4009111"/>
                </a:cubicBezTo>
                <a:cubicBezTo>
                  <a:pt x="3732711" y="4011108"/>
                  <a:pt x="3730714" y="4013105"/>
                  <a:pt x="3728716" y="4013105"/>
                </a:cubicBezTo>
                <a:cubicBezTo>
                  <a:pt x="3726719" y="4013105"/>
                  <a:pt x="3724723" y="4011108"/>
                  <a:pt x="3724723" y="4009111"/>
                </a:cubicBezTo>
                <a:cubicBezTo>
                  <a:pt x="3724723" y="4007115"/>
                  <a:pt x="3726719" y="4005118"/>
                  <a:pt x="3728716" y="4005118"/>
                </a:cubicBezTo>
                <a:close/>
                <a:moveTo>
                  <a:pt x="8448619" y="4003122"/>
                </a:moveTo>
                <a:cubicBezTo>
                  <a:pt x="8451614" y="4003122"/>
                  <a:pt x="8453610" y="4005119"/>
                  <a:pt x="8453610" y="4008114"/>
                </a:cubicBezTo>
                <a:cubicBezTo>
                  <a:pt x="8453610" y="4011109"/>
                  <a:pt x="8451614" y="4012107"/>
                  <a:pt x="8448619" y="4012107"/>
                </a:cubicBezTo>
                <a:cubicBezTo>
                  <a:pt x="8445623" y="4012107"/>
                  <a:pt x="8443627" y="4010111"/>
                  <a:pt x="8443627" y="4008114"/>
                </a:cubicBezTo>
                <a:cubicBezTo>
                  <a:pt x="8443627" y="4006117"/>
                  <a:pt x="8445623" y="4003122"/>
                  <a:pt x="8448619" y="4003122"/>
                </a:cubicBezTo>
                <a:close/>
                <a:moveTo>
                  <a:pt x="11201945" y="4000125"/>
                </a:moveTo>
                <a:cubicBezTo>
                  <a:pt x="11213925" y="4000125"/>
                  <a:pt x="11223908" y="4010108"/>
                  <a:pt x="11223908" y="4022088"/>
                </a:cubicBezTo>
                <a:cubicBezTo>
                  <a:pt x="11223908" y="4035066"/>
                  <a:pt x="11213925" y="4045049"/>
                  <a:pt x="11201945" y="4044050"/>
                </a:cubicBezTo>
                <a:cubicBezTo>
                  <a:pt x="11189966" y="4044050"/>
                  <a:pt x="11179983" y="4034068"/>
                  <a:pt x="11179983" y="4022088"/>
                </a:cubicBezTo>
                <a:cubicBezTo>
                  <a:pt x="11179983" y="4010108"/>
                  <a:pt x="11189966" y="4000125"/>
                  <a:pt x="11201945" y="4000125"/>
                </a:cubicBezTo>
                <a:close/>
                <a:moveTo>
                  <a:pt x="6497931" y="3999128"/>
                </a:moveTo>
                <a:cubicBezTo>
                  <a:pt x="6501924" y="3999128"/>
                  <a:pt x="6504918" y="4002124"/>
                  <a:pt x="6504918" y="4006117"/>
                </a:cubicBezTo>
                <a:cubicBezTo>
                  <a:pt x="6504918" y="4009111"/>
                  <a:pt x="6501924" y="4012107"/>
                  <a:pt x="6497931" y="4013105"/>
                </a:cubicBezTo>
                <a:cubicBezTo>
                  <a:pt x="6493937" y="4013105"/>
                  <a:pt x="6490942" y="4010110"/>
                  <a:pt x="6490942" y="4006117"/>
                </a:cubicBezTo>
                <a:cubicBezTo>
                  <a:pt x="6490942" y="4002124"/>
                  <a:pt x="6493937" y="3999128"/>
                  <a:pt x="6497931" y="3999128"/>
                </a:cubicBezTo>
                <a:close/>
                <a:moveTo>
                  <a:pt x="10205637" y="3975170"/>
                </a:moveTo>
                <a:cubicBezTo>
                  <a:pt x="10208632" y="3975170"/>
                  <a:pt x="10210628" y="3977167"/>
                  <a:pt x="10210628" y="3980162"/>
                </a:cubicBezTo>
                <a:cubicBezTo>
                  <a:pt x="10210628" y="3983157"/>
                  <a:pt x="10208632" y="3985153"/>
                  <a:pt x="10205637" y="3985153"/>
                </a:cubicBezTo>
                <a:cubicBezTo>
                  <a:pt x="10202641" y="3985153"/>
                  <a:pt x="10200645" y="3983157"/>
                  <a:pt x="10200645" y="3980162"/>
                </a:cubicBezTo>
                <a:cubicBezTo>
                  <a:pt x="10200645" y="3977167"/>
                  <a:pt x="10202641" y="3975170"/>
                  <a:pt x="10205637" y="3975170"/>
                </a:cubicBezTo>
                <a:close/>
                <a:moveTo>
                  <a:pt x="9182374" y="3970178"/>
                </a:moveTo>
                <a:cubicBezTo>
                  <a:pt x="9190361" y="3970178"/>
                  <a:pt x="9197349" y="3977167"/>
                  <a:pt x="9197349" y="3985153"/>
                </a:cubicBezTo>
                <a:cubicBezTo>
                  <a:pt x="9197349" y="3993140"/>
                  <a:pt x="9191359" y="3999129"/>
                  <a:pt x="9182374" y="4000128"/>
                </a:cubicBezTo>
                <a:cubicBezTo>
                  <a:pt x="9174387" y="4000128"/>
                  <a:pt x="9167399" y="3993140"/>
                  <a:pt x="9167399" y="3985153"/>
                </a:cubicBezTo>
                <a:cubicBezTo>
                  <a:pt x="9167399" y="3977167"/>
                  <a:pt x="9174387" y="3970178"/>
                  <a:pt x="9182374" y="3970178"/>
                </a:cubicBezTo>
                <a:close/>
                <a:moveTo>
                  <a:pt x="3416225" y="3967183"/>
                </a:moveTo>
                <a:cubicBezTo>
                  <a:pt x="3421216" y="3967183"/>
                  <a:pt x="3425209" y="3971176"/>
                  <a:pt x="3425209" y="3976168"/>
                </a:cubicBezTo>
                <a:cubicBezTo>
                  <a:pt x="3425209" y="3981158"/>
                  <a:pt x="3421216" y="3985152"/>
                  <a:pt x="3416225" y="3985152"/>
                </a:cubicBezTo>
                <a:cubicBezTo>
                  <a:pt x="3411236" y="3985152"/>
                  <a:pt x="3407241" y="3981158"/>
                  <a:pt x="3407241" y="3976168"/>
                </a:cubicBezTo>
                <a:cubicBezTo>
                  <a:pt x="3407241" y="3971176"/>
                  <a:pt x="3411236" y="3967183"/>
                  <a:pt x="3416225" y="3967183"/>
                </a:cubicBezTo>
                <a:close/>
                <a:moveTo>
                  <a:pt x="10326432" y="3962191"/>
                </a:moveTo>
                <a:cubicBezTo>
                  <a:pt x="10346398" y="3962191"/>
                  <a:pt x="10363369" y="3979161"/>
                  <a:pt x="10363369" y="4000126"/>
                </a:cubicBezTo>
                <a:cubicBezTo>
                  <a:pt x="10363369" y="4021091"/>
                  <a:pt x="10346398" y="4037064"/>
                  <a:pt x="10326432" y="4038062"/>
                </a:cubicBezTo>
                <a:cubicBezTo>
                  <a:pt x="10305468" y="4038062"/>
                  <a:pt x="10288496" y="4021091"/>
                  <a:pt x="10288496" y="4000126"/>
                </a:cubicBezTo>
                <a:cubicBezTo>
                  <a:pt x="10288496" y="3979161"/>
                  <a:pt x="10305468" y="3962191"/>
                  <a:pt x="10326432" y="3962191"/>
                </a:cubicBezTo>
                <a:close/>
                <a:moveTo>
                  <a:pt x="4562226" y="3956201"/>
                </a:moveTo>
                <a:cubicBezTo>
                  <a:pt x="4567217" y="3957199"/>
                  <a:pt x="4570212" y="3960195"/>
                  <a:pt x="4570212" y="3964188"/>
                </a:cubicBezTo>
                <a:cubicBezTo>
                  <a:pt x="4570212" y="3968181"/>
                  <a:pt x="4567217" y="3972174"/>
                  <a:pt x="4562226" y="3972174"/>
                </a:cubicBezTo>
                <a:cubicBezTo>
                  <a:pt x="4558231" y="3972174"/>
                  <a:pt x="4554238" y="3969179"/>
                  <a:pt x="4554238" y="3964188"/>
                </a:cubicBezTo>
                <a:cubicBezTo>
                  <a:pt x="4554238" y="3960195"/>
                  <a:pt x="4557233" y="3956201"/>
                  <a:pt x="4562226" y="3956201"/>
                </a:cubicBezTo>
                <a:close/>
                <a:moveTo>
                  <a:pt x="1997634" y="3950212"/>
                </a:moveTo>
                <a:cubicBezTo>
                  <a:pt x="2008615" y="3950212"/>
                  <a:pt x="2017602" y="3959197"/>
                  <a:pt x="2017602" y="3970178"/>
                </a:cubicBezTo>
                <a:cubicBezTo>
                  <a:pt x="2017602" y="3981159"/>
                  <a:pt x="2008615" y="3990145"/>
                  <a:pt x="1997634" y="3990145"/>
                </a:cubicBezTo>
                <a:cubicBezTo>
                  <a:pt x="1986654" y="3990145"/>
                  <a:pt x="1977669" y="3981159"/>
                  <a:pt x="1977669" y="3970178"/>
                </a:cubicBezTo>
                <a:cubicBezTo>
                  <a:pt x="1977669" y="3959197"/>
                  <a:pt x="1986654" y="3950212"/>
                  <a:pt x="1997634" y="3950212"/>
                </a:cubicBezTo>
                <a:close/>
                <a:moveTo>
                  <a:pt x="9268229" y="3948215"/>
                </a:moveTo>
                <a:cubicBezTo>
                  <a:pt x="9269228" y="3949213"/>
                  <a:pt x="9271224" y="3950211"/>
                  <a:pt x="9271224" y="3951210"/>
                </a:cubicBezTo>
                <a:cubicBezTo>
                  <a:pt x="9271224" y="3953207"/>
                  <a:pt x="9270226" y="3954204"/>
                  <a:pt x="9268229" y="3954204"/>
                </a:cubicBezTo>
                <a:cubicBezTo>
                  <a:pt x="9266232" y="3954204"/>
                  <a:pt x="9265234" y="3953207"/>
                  <a:pt x="9265234" y="3951210"/>
                </a:cubicBezTo>
                <a:cubicBezTo>
                  <a:pt x="9265234" y="3949213"/>
                  <a:pt x="9266232" y="3948215"/>
                  <a:pt x="9268229" y="3948215"/>
                </a:cubicBezTo>
                <a:close/>
                <a:moveTo>
                  <a:pt x="11430558" y="3935236"/>
                </a:moveTo>
                <a:cubicBezTo>
                  <a:pt x="11432555" y="3935236"/>
                  <a:pt x="11433554" y="3937232"/>
                  <a:pt x="11433554" y="3938231"/>
                </a:cubicBezTo>
                <a:cubicBezTo>
                  <a:pt x="11433554" y="3940228"/>
                  <a:pt x="11432555" y="3941225"/>
                  <a:pt x="11430558" y="3941225"/>
                </a:cubicBezTo>
                <a:cubicBezTo>
                  <a:pt x="11428562" y="3941225"/>
                  <a:pt x="11427563" y="3940228"/>
                  <a:pt x="11427563" y="3938231"/>
                </a:cubicBezTo>
                <a:cubicBezTo>
                  <a:pt x="11427563" y="3936234"/>
                  <a:pt x="11428562" y="3935236"/>
                  <a:pt x="11430558" y="3935236"/>
                </a:cubicBezTo>
                <a:close/>
                <a:moveTo>
                  <a:pt x="8113189" y="3932243"/>
                </a:moveTo>
                <a:cubicBezTo>
                  <a:pt x="8121176" y="3932243"/>
                  <a:pt x="8128164" y="3939231"/>
                  <a:pt x="8128164" y="3947218"/>
                </a:cubicBezTo>
                <a:cubicBezTo>
                  <a:pt x="8128164" y="3955205"/>
                  <a:pt x="8121176" y="3962193"/>
                  <a:pt x="8113189" y="3962193"/>
                </a:cubicBezTo>
                <a:cubicBezTo>
                  <a:pt x="8105203" y="3962193"/>
                  <a:pt x="8098214" y="3955205"/>
                  <a:pt x="8098214" y="3947218"/>
                </a:cubicBezTo>
                <a:cubicBezTo>
                  <a:pt x="8098214" y="3939231"/>
                  <a:pt x="8105203" y="3932243"/>
                  <a:pt x="8113189" y="3932243"/>
                </a:cubicBezTo>
                <a:close/>
                <a:moveTo>
                  <a:pt x="9042612" y="3929246"/>
                </a:moveTo>
                <a:cubicBezTo>
                  <a:pt x="9045607" y="3928248"/>
                  <a:pt x="9047603" y="3931243"/>
                  <a:pt x="9047603" y="3934237"/>
                </a:cubicBezTo>
                <a:cubicBezTo>
                  <a:pt x="9047603" y="3937233"/>
                  <a:pt x="9045607" y="3939229"/>
                  <a:pt x="9042612" y="3939229"/>
                </a:cubicBezTo>
                <a:cubicBezTo>
                  <a:pt x="9039616" y="3939229"/>
                  <a:pt x="9037620" y="3937233"/>
                  <a:pt x="9037620" y="3934237"/>
                </a:cubicBezTo>
                <a:cubicBezTo>
                  <a:pt x="9037620" y="3931243"/>
                  <a:pt x="9039616" y="3929246"/>
                  <a:pt x="9042612" y="3929246"/>
                </a:cubicBezTo>
                <a:close/>
                <a:moveTo>
                  <a:pt x="7345493" y="3921260"/>
                </a:moveTo>
                <a:cubicBezTo>
                  <a:pt x="7348487" y="3921260"/>
                  <a:pt x="7352481" y="3924255"/>
                  <a:pt x="7352481" y="3928249"/>
                </a:cubicBezTo>
                <a:cubicBezTo>
                  <a:pt x="7352481" y="3932242"/>
                  <a:pt x="7349487" y="3935237"/>
                  <a:pt x="7345493" y="3935237"/>
                </a:cubicBezTo>
                <a:cubicBezTo>
                  <a:pt x="7341500" y="3935237"/>
                  <a:pt x="7338504" y="3932242"/>
                  <a:pt x="7338504" y="3928249"/>
                </a:cubicBezTo>
                <a:cubicBezTo>
                  <a:pt x="7338504" y="3924255"/>
                  <a:pt x="7341500" y="3921260"/>
                  <a:pt x="7345493" y="3921260"/>
                </a:cubicBezTo>
                <a:close/>
                <a:moveTo>
                  <a:pt x="11643196" y="3917267"/>
                </a:moveTo>
                <a:cubicBezTo>
                  <a:pt x="11654178" y="3917267"/>
                  <a:pt x="11662164" y="3926252"/>
                  <a:pt x="11662164" y="3936235"/>
                </a:cubicBezTo>
                <a:cubicBezTo>
                  <a:pt x="11662164" y="3946217"/>
                  <a:pt x="11654178" y="3955202"/>
                  <a:pt x="11643196" y="3955202"/>
                </a:cubicBezTo>
                <a:cubicBezTo>
                  <a:pt x="11633214" y="3955202"/>
                  <a:pt x="11624229" y="3946217"/>
                  <a:pt x="11624229" y="3936235"/>
                </a:cubicBezTo>
                <a:cubicBezTo>
                  <a:pt x="11624229" y="3926252"/>
                  <a:pt x="11632214" y="3917267"/>
                  <a:pt x="11643196" y="3917267"/>
                </a:cubicBezTo>
                <a:close/>
                <a:moveTo>
                  <a:pt x="7731836" y="3911278"/>
                </a:moveTo>
                <a:cubicBezTo>
                  <a:pt x="7739822" y="3911278"/>
                  <a:pt x="7745812" y="3918266"/>
                  <a:pt x="7745812" y="3925255"/>
                </a:cubicBezTo>
                <a:cubicBezTo>
                  <a:pt x="7745812" y="3932243"/>
                  <a:pt x="7739822" y="3938232"/>
                  <a:pt x="7731836" y="3939230"/>
                </a:cubicBezTo>
                <a:cubicBezTo>
                  <a:pt x="7723849" y="3939230"/>
                  <a:pt x="7717859" y="3933241"/>
                  <a:pt x="7717859" y="3925255"/>
                </a:cubicBezTo>
                <a:cubicBezTo>
                  <a:pt x="7717859" y="3917268"/>
                  <a:pt x="7724847" y="3911278"/>
                  <a:pt x="7731836" y="3911278"/>
                </a:cubicBezTo>
                <a:close/>
                <a:moveTo>
                  <a:pt x="5281036" y="3908283"/>
                </a:moveTo>
                <a:cubicBezTo>
                  <a:pt x="5290017" y="3908283"/>
                  <a:pt x="5297002" y="3916270"/>
                  <a:pt x="5297002" y="3924256"/>
                </a:cubicBezTo>
                <a:cubicBezTo>
                  <a:pt x="5297002" y="3933241"/>
                  <a:pt x="5290017" y="3940229"/>
                  <a:pt x="5281036" y="3940229"/>
                </a:cubicBezTo>
                <a:cubicBezTo>
                  <a:pt x="5272038" y="3940229"/>
                  <a:pt x="5265044" y="3933241"/>
                  <a:pt x="5265044" y="3924256"/>
                </a:cubicBezTo>
                <a:cubicBezTo>
                  <a:pt x="5265044" y="3915271"/>
                  <a:pt x="5272038" y="3908283"/>
                  <a:pt x="5281036" y="3908283"/>
                </a:cubicBezTo>
                <a:close/>
                <a:moveTo>
                  <a:pt x="7036018" y="3900296"/>
                </a:moveTo>
                <a:cubicBezTo>
                  <a:pt x="7041009" y="3900296"/>
                  <a:pt x="7045002" y="3904289"/>
                  <a:pt x="7045002" y="3909281"/>
                </a:cubicBezTo>
                <a:cubicBezTo>
                  <a:pt x="7045002" y="3914271"/>
                  <a:pt x="7041009" y="3918265"/>
                  <a:pt x="7036018" y="3918265"/>
                </a:cubicBezTo>
                <a:cubicBezTo>
                  <a:pt x="7031026" y="3918265"/>
                  <a:pt x="7027033" y="3914271"/>
                  <a:pt x="7027033" y="3909281"/>
                </a:cubicBezTo>
                <a:cubicBezTo>
                  <a:pt x="7027033" y="3904289"/>
                  <a:pt x="7031026" y="3900296"/>
                  <a:pt x="7036018" y="3900296"/>
                </a:cubicBezTo>
                <a:close/>
                <a:moveTo>
                  <a:pt x="11471488" y="3878333"/>
                </a:moveTo>
                <a:cubicBezTo>
                  <a:pt x="11474483" y="3878333"/>
                  <a:pt x="11476479" y="3880330"/>
                  <a:pt x="11476479" y="3883325"/>
                </a:cubicBezTo>
                <a:cubicBezTo>
                  <a:pt x="11476479" y="3886320"/>
                  <a:pt x="11474483" y="3888316"/>
                  <a:pt x="11471488" y="3888316"/>
                </a:cubicBezTo>
                <a:cubicBezTo>
                  <a:pt x="11468493" y="3888316"/>
                  <a:pt x="11466496" y="3886320"/>
                  <a:pt x="11466496" y="3883325"/>
                </a:cubicBezTo>
                <a:cubicBezTo>
                  <a:pt x="11466496" y="3880330"/>
                  <a:pt x="11468493" y="3878333"/>
                  <a:pt x="11471488" y="3878333"/>
                </a:cubicBezTo>
                <a:close/>
                <a:moveTo>
                  <a:pt x="138893" y="3869349"/>
                </a:moveTo>
                <a:cubicBezTo>
                  <a:pt x="148876" y="3869349"/>
                  <a:pt x="156862" y="3877336"/>
                  <a:pt x="156862" y="3887320"/>
                </a:cubicBezTo>
                <a:cubicBezTo>
                  <a:pt x="156862" y="3897303"/>
                  <a:pt x="148876" y="3904290"/>
                  <a:pt x="138893" y="3905289"/>
                </a:cubicBezTo>
                <a:cubicBezTo>
                  <a:pt x="128910" y="3905289"/>
                  <a:pt x="120923" y="3897303"/>
                  <a:pt x="120923" y="3887320"/>
                </a:cubicBezTo>
                <a:cubicBezTo>
                  <a:pt x="120923" y="3877336"/>
                  <a:pt x="128910" y="3869349"/>
                  <a:pt x="138893" y="3869349"/>
                </a:cubicBezTo>
                <a:close/>
                <a:moveTo>
                  <a:pt x="10612944" y="3865356"/>
                </a:moveTo>
                <a:cubicBezTo>
                  <a:pt x="10622928" y="3866354"/>
                  <a:pt x="10629916" y="3873343"/>
                  <a:pt x="10629916" y="3882327"/>
                </a:cubicBezTo>
                <a:cubicBezTo>
                  <a:pt x="10629916" y="3891312"/>
                  <a:pt x="10621930" y="3899298"/>
                  <a:pt x="10612944" y="3899298"/>
                </a:cubicBezTo>
                <a:cubicBezTo>
                  <a:pt x="10603959" y="3899298"/>
                  <a:pt x="10595974" y="3892310"/>
                  <a:pt x="10595974" y="3882327"/>
                </a:cubicBezTo>
                <a:cubicBezTo>
                  <a:pt x="10595974" y="3873343"/>
                  <a:pt x="10603959" y="3865356"/>
                  <a:pt x="10612944" y="3865356"/>
                </a:cubicBezTo>
                <a:close/>
                <a:moveTo>
                  <a:pt x="7808705" y="3863358"/>
                </a:moveTo>
                <a:cubicBezTo>
                  <a:pt x="7817690" y="3862859"/>
                  <a:pt x="7825926" y="3866353"/>
                  <a:pt x="7831915" y="3872343"/>
                </a:cubicBezTo>
                <a:lnTo>
                  <a:pt x="7836857" y="3884508"/>
                </a:lnTo>
                <a:lnTo>
                  <a:pt x="7839653" y="3885696"/>
                </a:lnTo>
                <a:cubicBezTo>
                  <a:pt x="7843397" y="3889565"/>
                  <a:pt x="7845643" y="3894806"/>
                  <a:pt x="7845643" y="3900297"/>
                </a:cubicBezTo>
                <a:cubicBezTo>
                  <a:pt x="7845643" y="3905788"/>
                  <a:pt x="7843397" y="3911029"/>
                  <a:pt x="7839653" y="3914897"/>
                </a:cubicBezTo>
                <a:lnTo>
                  <a:pt x="7832593" y="3917898"/>
                </a:lnTo>
                <a:lnTo>
                  <a:pt x="7831915" y="3919513"/>
                </a:lnTo>
                <a:cubicBezTo>
                  <a:pt x="7825926" y="3925503"/>
                  <a:pt x="7817690" y="3929247"/>
                  <a:pt x="7808705" y="3929247"/>
                </a:cubicBezTo>
                <a:cubicBezTo>
                  <a:pt x="7790736" y="3929247"/>
                  <a:pt x="7775761" y="3914272"/>
                  <a:pt x="7775761" y="3896303"/>
                </a:cubicBezTo>
                <a:cubicBezTo>
                  <a:pt x="7775761" y="3878333"/>
                  <a:pt x="7790736" y="3863358"/>
                  <a:pt x="7808705" y="3863358"/>
                </a:cubicBezTo>
                <a:close/>
                <a:moveTo>
                  <a:pt x="5583490" y="3833409"/>
                </a:moveTo>
                <a:cubicBezTo>
                  <a:pt x="5588480" y="3832411"/>
                  <a:pt x="5592473" y="3836404"/>
                  <a:pt x="5592473" y="3842394"/>
                </a:cubicBezTo>
                <a:cubicBezTo>
                  <a:pt x="5592473" y="3847385"/>
                  <a:pt x="5588480" y="3851378"/>
                  <a:pt x="5583490" y="3851378"/>
                </a:cubicBezTo>
                <a:cubicBezTo>
                  <a:pt x="5578497" y="3851378"/>
                  <a:pt x="5574505" y="3847385"/>
                  <a:pt x="5574505" y="3842394"/>
                </a:cubicBezTo>
                <a:cubicBezTo>
                  <a:pt x="5574505" y="3837403"/>
                  <a:pt x="5578497" y="3833409"/>
                  <a:pt x="5583490" y="3833409"/>
                </a:cubicBezTo>
                <a:close/>
                <a:moveTo>
                  <a:pt x="10312456" y="3832411"/>
                </a:moveTo>
                <a:cubicBezTo>
                  <a:pt x="10318446" y="3831413"/>
                  <a:pt x="10324436" y="3837403"/>
                  <a:pt x="10324436" y="3844390"/>
                </a:cubicBezTo>
                <a:cubicBezTo>
                  <a:pt x="10324436" y="3851378"/>
                  <a:pt x="10319444" y="3856370"/>
                  <a:pt x="10312456" y="3856370"/>
                </a:cubicBezTo>
                <a:cubicBezTo>
                  <a:pt x="10305469" y="3856370"/>
                  <a:pt x="10300477" y="3851378"/>
                  <a:pt x="10300477" y="3844390"/>
                </a:cubicBezTo>
                <a:cubicBezTo>
                  <a:pt x="10300477" y="3837403"/>
                  <a:pt x="10305469" y="3832411"/>
                  <a:pt x="10312456" y="3832411"/>
                </a:cubicBezTo>
                <a:close/>
                <a:moveTo>
                  <a:pt x="8020347" y="3831412"/>
                </a:moveTo>
                <a:cubicBezTo>
                  <a:pt x="8034324" y="3831412"/>
                  <a:pt x="8046303" y="3843392"/>
                  <a:pt x="8046303" y="3857368"/>
                </a:cubicBezTo>
                <a:cubicBezTo>
                  <a:pt x="8046303" y="3872343"/>
                  <a:pt x="8034324" y="3883324"/>
                  <a:pt x="8020347" y="3883324"/>
                </a:cubicBezTo>
                <a:cubicBezTo>
                  <a:pt x="8006372" y="3883324"/>
                  <a:pt x="7994391" y="3871345"/>
                  <a:pt x="7994391" y="3857368"/>
                </a:cubicBezTo>
                <a:cubicBezTo>
                  <a:pt x="7994391" y="3843392"/>
                  <a:pt x="8006372" y="3831412"/>
                  <a:pt x="8020347" y="3831412"/>
                </a:cubicBezTo>
                <a:close/>
                <a:moveTo>
                  <a:pt x="8263933" y="3830415"/>
                </a:moveTo>
                <a:cubicBezTo>
                  <a:pt x="8271919" y="3830415"/>
                  <a:pt x="8277909" y="3836404"/>
                  <a:pt x="8277909" y="3844391"/>
                </a:cubicBezTo>
                <a:cubicBezTo>
                  <a:pt x="8277909" y="3852378"/>
                  <a:pt x="8271919" y="3858367"/>
                  <a:pt x="8263933" y="3858367"/>
                </a:cubicBezTo>
                <a:cubicBezTo>
                  <a:pt x="8255946" y="3858367"/>
                  <a:pt x="8249957" y="3852378"/>
                  <a:pt x="8249957" y="3844391"/>
                </a:cubicBezTo>
                <a:cubicBezTo>
                  <a:pt x="8249957" y="3836404"/>
                  <a:pt x="8255946" y="3830415"/>
                  <a:pt x="8263933" y="3830415"/>
                </a:cubicBezTo>
                <a:close/>
                <a:moveTo>
                  <a:pt x="10896464" y="3821430"/>
                </a:moveTo>
                <a:cubicBezTo>
                  <a:pt x="10908443" y="3821430"/>
                  <a:pt x="10917428" y="3830415"/>
                  <a:pt x="10917428" y="3842395"/>
                </a:cubicBezTo>
                <a:cubicBezTo>
                  <a:pt x="10917428" y="3853376"/>
                  <a:pt x="10908443" y="3863359"/>
                  <a:pt x="10896464" y="3863359"/>
                </a:cubicBezTo>
                <a:cubicBezTo>
                  <a:pt x="10885483" y="3863359"/>
                  <a:pt x="10875500" y="3854374"/>
                  <a:pt x="10875500" y="3842395"/>
                </a:cubicBezTo>
                <a:cubicBezTo>
                  <a:pt x="10875500" y="3831413"/>
                  <a:pt x="10884485" y="3821430"/>
                  <a:pt x="10896464" y="3821430"/>
                </a:cubicBezTo>
                <a:close/>
                <a:moveTo>
                  <a:pt x="1113241" y="3814441"/>
                </a:moveTo>
                <a:cubicBezTo>
                  <a:pt x="1135203" y="3814441"/>
                  <a:pt x="1153172" y="3832411"/>
                  <a:pt x="1153172" y="3854374"/>
                </a:cubicBezTo>
                <a:cubicBezTo>
                  <a:pt x="1153172" y="3876336"/>
                  <a:pt x="1136201" y="3894305"/>
                  <a:pt x="1113241" y="3894305"/>
                </a:cubicBezTo>
                <a:cubicBezTo>
                  <a:pt x="1091280" y="3894305"/>
                  <a:pt x="1073309" y="3876336"/>
                  <a:pt x="1073309" y="3854374"/>
                </a:cubicBezTo>
                <a:cubicBezTo>
                  <a:pt x="1073309" y="3832411"/>
                  <a:pt x="1091280" y="3814441"/>
                  <a:pt x="1113241" y="3814441"/>
                </a:cubicBezTo>
                <a:close/>
                <a:moveTo>
                  <a:pt x="7318538" y="3791481"/>
                </a:moveTo>
                <a:cubicBezTo>
                  <a:pt x="7325526" y="3791481"/>
                  <a:pt x="7330517" y="3796473"/>
                  <a:pt x="7330517" y="3803462"/>
                </a:cubicBezTo>
                <a:cubicBezTo>
                  <a:pt x="7330517" y="3809451"/>
                  <a:pt x="7325526" y="3815441"/>
                  <a:pt x="7318538" y="3815441"/>
                </a:cubicBezTo>
                <a:cubicBezTo>
                  <a:pt x="7311550" y="3815441"/>
                  <a:pt x="7306558" y="3810449"/>
                  <a:pt x="7306558" y="3803462"/>
                </a:cubicBezTo>
                <a:cubicBezTo>
                  <a:pt x="7306558" y="3796473"/>
                  <a:pt x="7311550" y="3791481"/>
                  <a:pt x="7318538" y="3791481"/>
                </a:cubicBezTo>
                <a:close/>
                <a:moveTo>
                  <a:pt x="284642" y="3780500"/>
                </a:moveTo>
                <a:cubicBezTo>
                  <a:pt x="290632" y="3780500"/>
                  <a:pt x="295624" y="3785492"/>
                  <a:pt x="295624" y="3791481"/>
                </a:cubicBezTo>
                <a:cubicBezTo>
                  <a:pt x="295624" y="3797471"/>
                  <a:pt x="290632" y="3802463"/>
                  <a:pt x="284642" y="3802463"/>
                </a:cubicBezTo>
                <a:cubicBezTo>
                  <a:pt x="278653" y="3802463"/>
                  <a:pt x="273661" y="3797471"/>
                  <a:pt x="273661" y="3791481"/>
                </a:cubicBezTo>
                <a:cubicBezTo>
                  <a:pt x="273661" y="3785492"/>
                  <a:pt x="278653" y="3780500"/>
                  <a:pt x="284642" y="3780500"/>
                </a:cubicBezTo>
                <a:close/>
                <a:moveTo>
                  <a:pt x="3848453" y="3772513"/>
                </a:moveTo>
                <a:cubicBezTo>
                  <a:pt x="3849451" y="3772513"/>
                  <a:pt x="3851448" y="3774510"/>
                  <a:pt x="3851448" y="3776506"/>
                </a:cubicBezTo>
                <a:cubicBezTo>
                  <a:pt x="3851448" y="3778503"/>
                  <a:pt x="3849451" y="3780500"/>
                  <a:pt x="3848453" y="3780500"/>
                </a:cubicBezTo>
                <a:cubicBezTo>
                  <a:pt x="3846457" y="3780500"/>
                  <a:pt x="3845459" y="3778503"/>
                  <a:pt x="3845459" y="3776506"/>
                </a:cubicBezTo>
                <a:cubicBezTo>
                  <a:pt x="3845459" y="3774510"/>
                  <a:pt x="3847455" y="3772513"/>
                  <a:pt x="3848453" y="3772513"/>
                </a:cubicBezTo>
                <a:close/>
                <a:moveTo>
                  <a:pt x="9323135" y="3764527"/>
                </a:moveTo>
                <a:cubicBezTo>
                  <a:pt x="9341104" y="3764527"/>
                  <a:pt x="9356079" y="3779502"/>
                  <a:pt x="9356079" y="3798470"/>
                </a:cubicBezTo>
                <a:cubicBezTo>
                  <a:pt x="9356079" y="3817438"/>
                  <a:pt x="9341104" y="3832412"/>
                  <a:pt x="9323135" y="3832412"/>
                </a:cubicBezTo>
                <a:cubicBezTo>
                  <a:pt x="9305165" y="3832412"/>
                  <a:pt x="9289192" y="3817438"/>
                  <a:pt x="9289192" y="3798470"/>
                </a:cubicBezTo>
                <a:cubicBezTo>
                  <a:pt x="9289192" y="3780500"/>
                  <a:pt x="9304167" y="3764527"/>
                  <a:pt x="9323135" y="3764527"/>
                </a:cubicBezTo>
                <a:close/>
                <a:moveTo>
                  <a:pt x="10196652" y="3759535"/>
                </a:moveTo>
                <a:cubicBezTo>
                  <a:pt x="10200645" y="3760533"/>
                  <a:pt x="10203640" y="3763529"/>
                  <a:pt x="10203640" y="3766524"/>
                </a:cubicBezTo>
                <a:cubicBezTo>
                  <a:pt x="10203640" y="3770517"/>
                  <a:pt x="10200645" y="3773512"/>
                  <a:pt x="10196652" y="3773512"/>
                </a:cubicBezTo>
                <a:cubicBezTo>
                  <a:pt x="10192659" y="3773512"/>
                  <a:pt x="10189664" y="3770517"/>
                  <a:pt x="10189664" y="3766524"/>
                </a:cubicBezTo>
                <a:cubicBezTo>
                  <a:pt x="10189664" y="3762531"/>
                  <a:pt x="10192659" y="3759535"/>
                  <a:pt x="10196652" y="3759535"/>
                </a:cubicBezTo>
                <a:close/>
                <a:moveTo>
                  <a:pt x="1808937" y="3757538"/>
                </a:moveTo>
                <a:cubicBezTo>
                  <a:pt x="1810934" y="3756540"/>
                  <a:pt x="1812931" y="3758536"/>
                  <a:pt x="1812931" y="3761531"/>
                </a:cubicBezTo>
                <a:cubicBezTo>
                  <a:pt x="1812931" y="3763527"/>
                  <a:pt x="1810934" y="3765524"/>
                  <a:pt x="1808937" y="3765524"/>
                </a:cubicBezTo>
                <a:cubicBezTo>
                  <a:pt x="1806940" y="3765524"/>
                  <a:pt x="1804944" y="3763527"/>
                  <a:pt x="1804944" y="3761531"/>
                </a:cubicBezTo>
                <a:cubicBezTo>
                  <a:pt x="1804944" y="3759534"/>
                  <a:pt x="1806940" y="3757538"/>
                  <a:pt x="1808937" y="3757538"/>
                </a:cubicBezTo>
                <a:close/>
                <a:moveTo>
                  <a:pt x="8640294" y="3755542"/>
                </a:moveTo>
                <a:cubicBezTo>
                  <a:pt x="8644288" y="3755542"/>
                  <a:pt x="8648281" y="3759535"/>
                  <a:pt x="8648281" y="3764527"/>
                </a:cubicBezTo>
                <a:cubicBezTo>
                  <a:pt x="8648281" y="3769517"/>
                  <a:pt x="8644288" y="3773511"/>
                  <a:pt x="8640294" y="3773511"/>
                </a:cubicBezTo>
                <a:cubicBezTo>
                  <a:pt x="8635303" y="3773511"/>
                  <a:pt x="8632308" y="3769517"/>
                  <a:pt x="8632308" y="3764527"/>
                </a:cubicBezTo>
                <a:cubicBezTo>
                  <a:pt x="8632308" y="3759535"/>
                  <a:pt x="8636301" y="3755542"/>
                  <a:pt x="8640294" y="3755542"/>
                </a:cubicBezTo>
                <a:close/>
                <a:moveTo>
                  <a:pt x="8119179" y="3752547"/>
                </a:moveTo>
                <a:cubicBezTo>
                  <a:pt x="8124170" y="3752547"/>
                  <a:pt x="8128163" y="3756540"/>
                  <a:pt x="8128163" y="3761532"/>
                </a:cubicBezTo>
                <a:cubicBezTo>
                  <a:pt x="8128163" y="3766522"/>
                  <a:pt x="8124170" y="3769517"/>
                  <a:pt x="8119179" y="3770516"/>
                </a:cubicBezTo>
                <a:cubicBezTo>
                  <a:pt x="8114187" y="3770516"/>
                  <a:pt x="8110194" y="3766522"/>
                  <a:pt x="8110194" y="3761532"/>
                </a:cubicBezTo>
                <a:cubicBezTo>
                  <a:pt x="8110194" y="3756540"/>
                  <a:pt x="8114187" y="3752547"/>
                  <a:pt x="8119179" y="3752547"/>
                </a:cubicBezTo>
                <a:close/>
                <a:moveTo>
                  <a:pt x="848677" y="3752547"/>
                </a:moveTo>
                <a:cubicBezTo>
                  <a:pt x="856664" y="3752547"/>
                  <a:pt x="863652" y="3759535"/>
                  <a:pt x="863652" y="3767522"/>
                </a:cubicBezTo>
                <a:cubicBezTo>
                  <a:pt x="863652" y="3775509"/>
                  <a:pt x="856664" y="3782497"/>
                  <a:pt x="848677" y="3782497"/>
                </a:cubicBezTo>
                <a:cubicBezTo>
                  <a:pt x="840690" y="3782497"/>
                  <a:pt x="833702" y="3775509"/>
                  <a:pt x="833702" y="3767522"/>
                </a:cubicBezTo>
                <a:cubicBezTo>
                  <a:pt x="833702" y="3759535"/>
                  <a:pt x="840690" y="3752547"/>
                  <a:pt x="848677" y="3752547"/>
                </a:cubicBezTo>
                <a:close/>
                <a:moveTo>
                  <a:pt x="2876160" y="3747556"/>
                </a:moveTo>
                <a:cubicBezTo>
                  <a:pt x="2880153" y="3747556"/>
                  <a:pt x="2883148" y="3750551"/>
                  <a:pt x="2883148" y="3754544"/>
                </a:cubicBezTo>
                <a:cubicBezTo>
                  <a:pt x="2883148" y="3758537"/>
                  <a:pt x="2880153" y="3761532"/>
                  <a:pt x="2876160" y="3761532"/>
                </a:cubicBezTo>
                <a:cubicBezTo>
                  <a:pt x="2872167" y="3761532"/>
                  <a:pt x="2869170" y="3758537"/>
                  <a:pt x="2869170" y="3754544"/>
                </a:cubicBezTo>
                <a:cubicBezTo>
                  <a:pt x="2869170" y="3750551"/>
                  <a:pt x="2872167" y="3747556"/>
                  <a:pt x="2876160" y="3747556"/>
                </a:cubicBezTo>
                <a:close/>
                <a:moveTo>
                  <a:pt x="5265054" y="3736573"/>
                </a:moveTo>
                <a:cubicBezTo>
                  <a:pt x="5276042" y="3736573"/>
                  <a:pt x="5284039" y="3745558"/>
                  <a:pt x="5284039" y="3755541"/>
                </a:cubicBezTo>
                <a:cubicBezTo>
                  <a:pt x="5284039" y="3766523"/>
                  <a:pt x="5276042" y="3774508"/>
                  <a:pt x="5265054" y="3774508"/>
                </a:cubicBezTo>
                <a:cubicBezTo>
                  <a:pt x="5254072" y="3774508"/>
                  <a:pt x="5246092" y="3765524"/>
                  <a:pt x="5246092" y="3755541"/>
                </a:cubicBezTo>
                <a:cubicBezTo>
                  <a:pt x="5246092" y="3744560"/>
                  <a:pt x="5255079" y="3736573"/>
                  <a:pt x="5265054" y="3736573"/>
                </a:cubicBezTo>
                <a:close/>
                <a:moveTo>
                  <a:pt x="2768337" y="3733579"/>
                </a:moveTo>
                <a:cubicBezTo>
                  <a:pt x="2772332" y="3733579"/>
                  <a:pt x="2776323" y="3736574"/>
                  <a:pt x="2776323" y="3741566"/>
                </a:cubicBezTo>
                <a:cubicBezTo>
                  <a:pt x="2776323" y="3745559"/>
                  <a:pt x="2772332" y="3749552"/>
                  <a:pt x="2768337" y="3749552"/>
                </a:cubicBezTo>
                <a:cubicBezTo>
                  <a:pt x="2764344" y="3749552"/>
                  <a:pt x="2760350" y="3745559"/>
                  <a:pt x="2760350" y="3741566"/>
                </a:cubicBezTo>
                <a:cubicBezTo>
                  <a:pt x="2760350" y="3737573"/>
                  <a:pt x="2764344" y="3733579"/>
                  <a:pt x="2768337" y="3733579"/>
                </a:cubicBezTo>
                <a:close/>
                <a:moveTo>
                  <a:pt x="8241970" y="3722598"/>
                </a:moveTo>
                <a:cubicBezTo>
                  <a:pt x="8244965" y="3722598"/>
                  <a:pt x="8246961" y="3724595"/>
                  <a:pt x="8246961" y="3727590"/>
                </a:cubicBezTo>
                <a:cubicBezTo>
                  <a:pt x="8246961" y="3730585"/>
                  <a:pt x="8244965" y="3732581"/>
                  <a:pt x="8241970" y="3732581"/>
                </a:cubicBezTo>
                <a:cubicBezTo>
                  <a:pt x="8238975" y="3732581"/>
                  <a:pt x="8236978" y="3730585"/>
                  <a:pt x="8236978" y="3727590"/>
                </a:cubicBezTo>
                <a:cubicBezTo>
                  <a:pt x="8236978" y="3724595"/>
                  <a:pt x="8239974" y="3722598"/>
                  <a:pt x="8241970" y="3722598"/>
                </a:cubicBezTo>
                <a:close/>
                <a:moveTo>
                  <a:pt x="5960844" y="3710619"/>
                </a:moveTo>
                <a:cubicBezTo>
                  <a:pt x="5973824" y="3710619"/>
                  <a:pt x="5984807" y="3721600"/>
                  <a:pt x="5984807" y="3734578"/>
                </a:cubicBezTo>
                <a:cubicBezTo>
                  <a:pt x="5984807" y="3747556"/>
                  <a:pt x="5973824" y="3758537"/>
                  <a:pt x="5960844" y="3758537"/>
                </a:cubicBezTo>
                <a:cubicBezTo>
                  <a:pt x="5947866" y="3758537"/>
                  <a:pt x="5936885" y="3747556"/>
                  <a:pt x="5936885" y="3734578"/>
                </a:cubicBezTo>
                <a:cubicBezTo>
                  <a:pt x="5936885" y="3721600"/>
                  <a:pt x="5947866" y="3710619"/>
                  <a:pt x="5960844" y="3710619"/>
                </a:cubicBezTo>
                <a:close/>
                <a:moveTo>
                  <a:pt x="4106077" y="3703630"/>
                </a:moveTo>
                <a:cubicBezTo>
                  <a:pt x="4113060" y="3703630"/>
                  <a:pt x="4118985" y="3709619"/>
                  <a:pt x="4118985" y="3716608"/>
                </a:cubicBezTo>
                <a:cubicBezTo>
                  <a:pt x="4118985" y="3723596"/>
                  <a:pt x="4113060" y="3729586"/>
                  <a:pt x="4106077" y="3729586"/>
                </a:cubicBezTo>
                <a:cubicBezTo>
                  <a:pt x="4099086" y="3729586"/>
                  <a:pt x="4093094" y="3723596"/>
                  <a:pt x="4093094" y="3716608"/>
                </a:cubicBezTo>
                <a:cubicBezTo>
                  <a:pt x="4093094" y="3709619"/>
                  <a:pt x="4099086" y="3703630"/>
                  <a:pt x="4106077" y="3703630"/>
                </a:cubicBezTo>
                <a:close/>
                <a:moveTo>
                  <a:pt x="7597064" y="3700635"/>
                </a:moveTo>
                <a:cubicBezTo>
                  <a:pt x="7603053" y="3700635"/>
                  <a:pt x="7608045" y="3705627"/>
                  <a:pt x="7608045" y="3711616"/>
                </a:cubicBezTo>
                <a:cubicBezTo>
                  <a:pt x="7608045" y="3717606"/>
                  <a:pt x="7604053" y="3722598"/>
                  <a:pt x="7597064" y="3722598"/>
                </a:cubicBezTo>
                <a:cubicBezTo>
                  <a:pt x="7591075" y="3722598"/>
                  <a:pt x="7586083" y="3717606"/>
                  <a:pt x="7586083" y="3711616"/>
                </a:cubicBezTo>
                <a:cubicBezTo>
                  <a:pt x="7586083" y="3705627"/>
                  <a:pt x="7591075" y="3700635"/>
                  <a:pt x="7597064" y="3700635"/>
                </a:cubicBezTo>
                <a:close/>
                <a:moveTo>
                  <a:pt x="0" y="3692648"/>
                </a:moveTo>
                <a:cubicBezTo>
                  <a:pt x="10981" y="3696641"/>
                  <a:pt x="17969" y="3706624"/>
                  <a:pt x="17969" y="3718604"/>
                </a:cubicBezTo>
                <a:cubicBezTo>
                  <a:pt x="17969" y="3730583"/>
                  <a:pt x="10981" y="3741564"/>
                  <a:pt x="0" y="3745558"/>
                </a:cubicBezTo>
                <a:close/>
                <a:moveTo>
                  <a:pt x="10082845" y="3691650"/>
                </a:moveTo>
                <a:cubicBezTo>
                  <a:pt x="10097820" y="3691650"/>
                  <a:pt x="10109800" y="3703630"/>
                  <a:pt x="10109800" y="3718604"/>
                </a:cubicBezTo>
                <a:cubicBezTo>
                  <a:pt x="10109800" y="3734577"/>
                  <a:pt x="10097820" y="3746556"/>
                  <a:pt x="10082845" y="3745559"/>
                </a:cubicBezTo>
                <a:cubicBezTo>
                  <a:pt x="10067871" y="3745559"/>
                  <a:pt x="10055891" y="3733579"/>
                  <a:pt x="10055891" y="3718604"/>
                </a:cubicBezTo>
                <a:cubicBezTo>
                  <a:pt x="10055891" y="3703630"/>
                  <a:pt x="10067871" y="3691650"/>
                  <a:pt x="10082845" y="3691650"/>
                </a:cubicBezTo>
                <a:close/>
                <a:moveTo>
                  <a:pt x="4561244" y="3687657"/>
                </a:moveTo>
                <a:cubicBezTo>
                  <a:pt x="4563241" y="3687657"/>
                  <a:pt x="4565239" y="3689654"/>
                  <a:pt x="4565239" y="3691650"/>
                </a:cubicBezTo>
                <a:cubicBezTo>
                  <a:pt x="4565239" y="3693647"/>
                  <a:pt x="4563241" y="3695644"/>
                  <a:pt x="4561244" y="3695644"/>
                </a:cubicBezTo>
                <a:cubicBezTo>
                  <a:pt x="4559247" y="3695644"/>
                  <a:pt x="4557250" y="3693647"/>
                  <a:pt x="4557250" y="3691650"/>
                </a:cubicBezTo>
                <a:cubicBezTo>
                  <a:pt x="4557250" y="3689654"/>
                  <a:pt x="4559247" y="3687657"/>
                  <a:pt x="4561244" y="3687657"/>
                </a:cubicBezTo>
                <a:close/>
                <a:moveTo>
                  <a:pt x="6112585" y="3685661"/>
                </a:moveTo>
                <a:cubicBezTo>
                  <a:pt x="6120572" y="3685661"/>
                  <a:pt x="6127560" y="3692650"/>
                  <a:pt x="6127560" y="3700636"/>
                </a:cubicBezTo>
                <a:cubicBezTo>
                  <a:pt x="6127560" y="3709620"/>
                  <a:pt x="6120572" y="3715611"/>
                  <a:pt x="6112585" y="3715611"/>
                </a:cubicBezTo>
                <a:cubicBezTo>
                  <a:pt x="6104599" y="3715611"/>
                  <a:pt x="6097610" y="3708623"/>
                  <a:pt x="6097610" y="3700636"/>
                </a:cubicBezTo>
                <a:cubicBezTo>
                  <a:pt x="6097610" y="3692650"/>
                  <a:pt x="6104599" y="3685661"/>
                  <a:pt x="6112585" y="3685661"/>
                </a:cubicBezTo>
                <a:close/>
                <a:moveTo>
                  <a:pt x="7267625" y="3676675"/>
                </a:moveTo>
                <a:cubicBezTo>
                  <a:pt x="7268623" y="3676675"/>
                  <a:pt x="7269622" y="3676675"/>
                  <a:pt x="7269622" y="3678672"/>
                </a:cubicBezTo>
                <a:cubicBezTo>
                  <a:pt x="7269622" y="3679670"/>
                  <a:pt x="7268623" y="3680669"/>
                  <a:pt x="7267625" y="3680669"/>
                </a:cubicBezTo>
                <a:cubicBezTo>
                  <a:pt x="7266626" y="3680669"/>
                  <a:pt x="7265628" y="3679670"/>
                  <a:pt x="7265628" y="3678672"/>
                </a:cubicBezTo>
                <a:cubicBezTo>
                  <a:pt x="7265628" y="3677673"/>
                  <a:pt x="7266626" y="3676675"/>
                  <a:pt x="7267625" y="3676675"/>
                </a:cubicBezTo>
                <a:close/>
                <a:moveTo>
                  <a:pt x="4199870" y="3674679"/>
                </a:moveTo>
                <a:cubicBezTo>
                  <a:pt x="4216844" y="3674679"/>
                  <a:pt x="4230821" y="3688656"/>
                  <a:pt x="4230821" y="3705627"/>
                </a:cubicBezTo>
                <a:cubicBezTo>
                  <a:pt x="4230821" y="3722598"/>
                  <a:pt x="4216844" y="3736574"/>
                  <a:pt x="4199870" y="3736574"/>
                </a:cubicBezTo>
                <a:cubicBezTo>
                  <a:pt x="4182895" y="3736574"/>
                  <a:pt x="4168918" y="3722598"/>
                  <a:pt x="4168918" y="3705627"/>
                </a:cubicBezTo>
                <a:cubicBezTo>
                  <a:pt x="4168918" y="3688656"/>
                  <a:pt x="4182895" y="3674679"/>
                  <a:pt x="4199870" y="3674679"/>
                </a:cubicBezTo>
                <a:close/>
                <a:moveTo>
                  <a:pt x="4725955" y="3673681"/>
                </a:moveTo>
                <a:cubicBezTo>
                  <a:pt x="4731956" y="3673681"/>
                  <a:pt x="4735948" y="3677675"/>
                  <a:pt x="4735948" y="3683664"/>
                </a:cubicBezTo>
                <a:cubicBezTo>
                  <a:pt x="4735948" y="3688656"/>
                  <a:pt x="4731956" y="3693647"/>
                  <a:pt x="4725955" y="3693647"/>
                </a:cubicBezTo>
                <a:cubicBezTo>
                  <a:pt x="4720977" y="3693647"/>
                  <a:pt x="4715983" y="3689654"/>
                  <a:pt x="4715983" y="3683664"/>
                </a:cubicBezTo>
                <a:cubicBezTo>
                  <a:pt x="4715983" y="3678673"/>
                  <a:pt x="4719977" y="3673681"/>
                  <a:pt x="4725955" y="3673681"/>
                </a:cubicBezTo>
                <a:close/>
                <a:moveTo>
                  <a:pt x="3790619" y="3673681"/>
                </a:moveTo>
                <a:cubicBezTo>
                  <a:pt x="3802600" y="3674679"/>
                  <a:pt x="3811586" y="3683664"/>
                  <a:pt x="3811586" y="3694645"/>
                </a:cubicBezTo>
                <a:cubicBezTo>
                  <a:pt x="3811586" y="3705627"/>
                  <a:pt x="3802600" y="3715610"/>
                  <a:pt x="3790619" y="3715610"/>
                </a:cubicBezTo>
                <a:cubicBezTo>
                  <a:pt x="3779636" y="3715610"/>
                  <a:pt x="3770651" y="3706625"/>
                  <a:pt x="3770651" y="3694645"/>
                </a:cubicBezTo>
                <a:cubicBezTo>
                  <a:pt x="3770651" y="3683664"/>
                  <a:pt x="3779636" y="3673681"/>
                  <a:pt x="3790619" y="3673681"/>
                </a:cubicBezTo>
                <a:close/>
                <a:moveTo>
                  <a:pt x="11521402" y="3672682"/>
                </a:moveTo>
                <a:cubicBezTo>
                  <a:pt x="11526394" y="3672682"/>
                  <a:pt x="11530388" y="3676675"/>
                  <a:pt x="11530388" y="3681667"/>
                </a:cubicBezTo>
                <a:cubicBezTo>
                  <a:pt x="11530388" y="3686657"/>
                  <a:pt x="11526394" y="3690651"/>
                  <a:pt x="11521402" y="3690651"/>
                </a:cubicBezTo>
                <a:cubicBezTo>
                  <a:pt x="11516412" y="3690651"/>
                  <a:pt x="11512418" y="3686657"/>
                  <a:pt x="11512418" y="3681667"/>
                </a:cubicBezTo>
                <a:cubicBezTo>
                  <a:pt x="11512418" y="3676675"/>
                  <a:pt x="11516412" y="3672682"/>
                  <a:pt x="11521402" y="3672682"/>
                </a:cubicBezTo>
                <a:close/>
                <a:moveTo>
                  <a:pt x="1100247" y="3672682"/>
                </a:moveTo>
                <a:cubicBezTo>
                  <a:pt x="1102245" y="3672682"/>
                  <a:pt x="1104241" y="3674679"/>
                  <a:pt x="1104241" y="3676675"/>
                </a:cubicBezTo>
                <a:cubicBezTo>
                  <a:pt x="1104241" y="3678672"/>
                  <a:pt x="1102245" y="3680669"/>
                  <a:pt x="1100247" y="3680669"/>
                </a:cubicBezTo>
                <a:cubicBezTo>
                  <a:pt x="1098251" y="3680669"/>
                  <a:pt x="1096254" y="3678672"/>
                  <a:pt x="1096254" y="3676675"/>
                </a:cubicBezTo>
                <a:cubicBezTo>
                  <a:pt x="1096254" y="3674679"/>
                  <a:pt x="1098251" y="3672682"/>
                  <a:pt x="1100247" y="3672682"/>
                </a:cubicBezTo>
                <a:close/>
                <a:moveTo>
                  <a:pt x="9966044" y="3670686"/>
                </a:moveTo>
                <a:cubicBezTo>
                  <a:pt x="9977026" y="3670686"/>
                  <a:pt x="9986011" y="3679671"/>
                  <a:pt x="9986011" y="3690652"/>
                </a:cubicBezTo>
                <a:cubicBezTo>
                  <a:pt x="9986011" y="3701633"/>
                  <a:pt x="9977026" y="3710619"/>
                  <a:pt x="9966044" y="3710619"/>
                </a:cubicBezTo>
                <a:cubicBezTo>
                  <a:pt x="9955063" y="3710619"/>
                  <a:pt x="9946078" y="3701633"/>
                  <a:pt x="9946078" y="3690652"/>
                </a:cubicBezTo>
                <a:cubicBezTo>
                  <a:pt x="9946078" y="3679671"/>
                  <a:pt x="9955063" y="3670686"/>
                  <a:pt x="9966044" y="3670686"/>
                </a:cubicBezTo>
                <a:close/>
                <a:moveTo>
                  <a:pt x="8941783" y="3668690"/>
                </a:moveTo>
                <a:cubicBezTo>
                  <a:pt x="8947772" y="3668690"/>
                  <a:pt x="8952764" y="3673682"/>
                  <a:pt x="8952764" y="3679671"/>
                </a:cubicBezTo>
                <a:cubicBezTo>
                  <a:pt x="8952764" y="3685661"/>
                  <a:pt x="8947772" y="3690653"/>
                  <a:pt x="8941783" y="3690653"/>
                </a:cubicBezTo>
                <a:cubicBezTo>
                  <a:pt x="8935793" y="3690653"/>
                  <a:pt x="8930801" y="3685661"/>
                  <a:pt x="8930801" y="3679671"/>
                </a:cubicBezTo>
                <a:cubicBezTo>
                  <a:pt x="8930801" y="3673682"/>
                  <a:pt x="8935793" y="3668690"/>
                  <a:pt x="8941783" y="3668690"/>
                </a:cubicBezTo>
                <a:close/>
                <a:moveTo>
                  <a:pt x="433388" y="3666692"/>
                </a:moveTo>
                <a:cubicBezTo>
                  <a:pt x="440376" y="3666692"/>
                  <a:pt x="445368" y="3672682"/>
                  <a:pt x="445368" y="3678673"/>
                </a:cubicBezTo>
                <a:cubicBezTo>
                  <a:pt x="445368" y="3684662"/>
                  <a:pt x="440376" y="3689654"/>
                  <a:pt x="433388" y="3690652"/>
                </a:cubicBezTo>
                <a:cubicBezTo>
                  <a:pt x="426401" y="3690652"/>
                  <a:pt x="421409" y="3684662"/>
                  <a:pt x="421409" y="3678673"/>
                </a:cubicBezTo>
                <a:cubicBezTo>
                  <a:pt x="421409" y="3671684"/>
                  <a:pt x="427399" y="3666692"/>
                  <a:pt x="433388" y="3666692"/>
                </a:cubicBezTo>
                <a:close/>
                <a:moveTo>
                  <a:pt x="10124774" y="3664696"/>
                </a:moveTo>
                <a:cubicBezTo>
                  <a:pt x="10137752" y="3663698"/>
                  <a:pt x="10147735" y="3674680"/>
                  <a:pt x="10147735" y="3687658"/>
                </a:cubicBezTo>
                <a:cubicBezTo>
                  <a:pt x="10147735" y="3700635"/>
                  <a:pt x="10137752" y="3710618"/>
                  <a:pt x="10124774" y="3710618"/>
                </a:cubicBezTo>
                <a:cubicBezTo>
                  <a:pt x="10111796" y="3710618"/>
                  <a:pt x="10101813" y="3700635"/>
                  <a:pt x="10101813" y="3687658"/>
                </a:cubicBezTo>
                <a:cubicBezTo>
                  <a:pt x="10101813" y="3674680"/>
                  <a:pt x="10111796" y="3664696"/>
                  <a:pt x="10124774" y="3664696"/>
                </a:cubicBezTo>
                <a:close/>
                <a:moveTo>
                  <a:pt x="2451828" y="3656708"/>
                </a:moveTo>
                <a:cubicBezTo>
                  <a:pt x="2458815" y="3656708"/>
                  <a:pt x="2464803" y="3662698"/>
                  <a:pt x="2464803" y="3669686"/>
                </a:cubicBezTo>
                <a:cubicBezTo>
                  <a:pt x="2464803" y="3676674"/>
                  <a:pt x="2458815" y="3682664"/>
                  <a:pt x="2451828" y="3682664"/>
                </a:cubicBezTo>
                <a:cubicBezTo>
                  <a:pt x="2444839" y="3682664"/>
                  <a:pt x="2438848" y="3676674"/>
                  <a:pt x="2438848" y="3669686"/>
                </a:cubicBezTo>
                <a:cubicBezTo>
                  <a:pt x="2438848" y="3662698"/>
                  <a:pt x="2444839" y="3656708"/>
                  <a:pt x="2451828" y="3656708"/>
                </a:cubicBezTo>
                <a:close/>
                <a:moveTo>
                  <a:pt x="3322538" y="3646726"/>
                </a:moveTo>
                <a:cubicBezTo>
                  <a:pt x="3342504" y="3646726"/>
                  <a:pt x="3358473" y="3662699"/>
                  <a:pt x="3358473" y="3682666"/>
                </a:cubicBezTo>
                <a:cubicBezTo>
                  <a:pt x="3358473" y="3702632"/>
                  <a:pt x="3342504" y="3719602"/>
                  <a:pt x="3322538" y="3718605"/>
                </a:cubicBezTo>
                <a:cubicBezTo>
                  <a:pt x="3302578" y="3718605"/>
                  <a:pt x="3286608" y="3702632"/>
                  <a:pt x="3286608" y="3682666"/>
                </a:cubicBezTo>
                <a:cubicBezTo>
                  <a:pt x="3286608" y="3662699"/>
                  <a:pt x="3302578" y="3646726"/>
                  <a:pt x="3322538" y="3646726"/>
                </a:cubicBezTo>
                <a:close/>
                <a:moveTo>
                  <a:pt x="10541068" y="3643732"/>
                </a:moveTo>
                <a:cubicBezTo>
                  <a:pt x="10547057" y="3643732"/>
                  <a:pt x="10552049" y="3648724"/>
                  <a:pt x="10552049" y="3654713"/>
                </a:cubicBezTo>
                <a:cubicBezTo>
                  <a:pt x="10552049" y="3661702"/>
                  <a:pt x="10547057" y="3666694"/>
                  <a:pt x="10541068" y="3665696"/>
                </a:cubicBezTo>
                <a:cubicBezTo>
                  <a:pt x="10535079" y="3665696"/>
                  <a:pt x="10530087" y="3660704"/>
                  <a:pt x="10530087" y="3654713"/>
                </a:cubicBezTo>
                <a:cubicBezTo>
                  <a:pt x="10530087" y="3648724"/>
                  <a:pt x="10535079" y="3643732"/>
                  <a:pt x="10541068" y="3643732"/>
                </a:cubicBezTo>
                <a:close/>
                <a:moveTo>
                  <a:pt x="7466287" y="3643732"/>
                </a:moveTo>
                <a:cubicBezTo>
                  <a:pt x="7469282" y="3643732"/>
                  <a:pt x="7472277" y="3646727"/>
                  <a:pt x="7472277" y="3649721"/>
                </a:cubicBezTo>
                <a:cubicBezTo>
                  <a:pt x="7472277" y="3652717"/>
                  <a:pt x="7469282" y="3655712"/>
                  <a:pt x="7466287" y="3655712"/>
                </a:cubicBezTo>
                <a:cubicBezTo>
                  <a:pt x="7463292" y="3655712"/>
                  <a:pt x="7460297" y="3652717"/>
                  <a:pt x="7460297" y="3649721"/>
                </a:cubicBezTo>
                <a:cubicBezTo>
                  <a:pt x="7460297" y="3646727"/>
                  <a:pt x="7463292" y="3643732"/>
                  <a:pt x="7466287" y="3643732"/>
                </a:cubicBezTo>
                <a:close/>
                <a:moveTo>
                  <a:pt x="6463988" y="3642734"/>
                </a:moveTo>
                <a:cubicBezTo>
                  <a:pt x="6473971" y="3643732"/>
                  <a:pt x="6480959" y="3650721"/>
                  <a:pt x="6480959" y="3659704"/>
                </a:cubicBezTo>
                <a:cubicBezTo>
                  <a:pt x="6480959" y="3668690"/>
                  <a:pt x="6473971" y="3676676"/>
                  <a:pt x="6463988" y="3676676"/>
                </a:cubicBezTo>
                <a:cubicBezTo>
                  <a:pt x="6455004" y="3676676"/>
                  <a:pt x="6447017" y="3668690"/>
                  <a:pt x="6447017" y="3659704"/>
                </a:cubicBezTo>
                <a:cubicBezTo>
                  <a:pt x="6447017" y="3650721"/>
                  <a:pt x="6455004" y="3642734"/>
                  <a:pt x="6463988" y="3642734"/>
                </a:cubicBezTo>
                <a:close/>
                <a:moveTo>
                  <a:pt x="4975543" y="3640736"/>
                </a:moveTo>
                <a:cubicBezTo>
                  <a:pt x="4983529" y="3640736"/>
                  <a:pt x="4990516" y="3647724"/>
                  <a:pt x="4990516" y="3656709"/>
                </a:cubicBezTo>
                <a:cubicBezTo>
                  <a:pt x="4990516" y="3665694"/>
                  <a:pt x="4983529" y="3672682"/>
                  <a:pt x="4975543" y="3672682"/>
                </a:cubicBezTo>
                <a:cubicBezTo>
                  <a:pt x="4966558" y="3672682"/>
                  <a:pt x="4960570" y="3665694"/>
                  <a:pt x="4960570" y="3656709"/>
                </a:cubicBezTo>
                <a:cubicBezTo>
                  <a:pt x="4960570" y="3647724"/>
                  <a:pt x="4967557" y="3640736"/>
                  <a:pt x="4975543" y="3640736"/>
                </a:cubicBezTo>
                <a:close/>
                <a:moveTo>
                  <a:pt x="4288702" y="3633748"/>
                </a:moveTo>
                <a:cubicBezTo>
                  <a:pt x="4293696" y="3633748"/>
                  <a:pt x="4298687" y="3637742"/>
                  <a:pt x="4298687" y="3643731"/>
                </a:cubicBezTo>
                <a:cubicBezTo>
                  <a:pt x="4298687" y="3648723"/>
                  <a:pt x="4294693" y="3653714"/>
                  <a:pt x="4288702" y="3653714"/>
                </a:cubicBezTo>
                <a:cubicBezTo>
                  <a:pt x="4283712" y="3653714"/>
                  <a:pt x="4278720" y="3649721"/>
                  <a:pt x="4278720" y="3643731"/>
                </a:cubicBezTo>
                <a:cubicBezTo>
                  <a:pt x="4278720" y="3638740"/>
                  <a:pt x="4282713" y="3633748"/>
                  <a:pt x="4288702" y="3633748"/>
                </a:cubicBezTo>
                <a:close/>
                <a:moveTo>
                  <a:pt x="9185369" y="3629755"/>
                </a:moveTo>
                <a:cubicBezTo>
                  <a:pt x="9194354" y="3629755"/>
                  <a:pt x="9201342" y="3636743"/>
                  <a:pt x="9201342" y="3645728"/>
                </a:cubicBezTo>
                <a:cubicBezTo>
                  <a:pt x="9201342" y="3654713"/>
                  <a:pt x="9194354" y="3661701"/>
                  <a:pt x="9185369" y="3661701"/>
                </a:cubicBezTo>
                <a:cubicBezTo>
                  <a:pt x="9176384" y="3661701"/>
                  <a:pt x="9169396" y="3654713"/>
                  <a:pt x="9169396" y="3645728"/>
                </a:cubicBezTo>
                <a:cubicBezTo>
                  <a:pt x="9169396" y="3636743"/>
                  <a:pt x="9176384" y="3629755"/>
                  <a:pt x="9185369" y="3629755"/>
                </a:cubicBezTo>
                <a:close/>
                <a:moveTo>
                  <a:pt x="1858985" y="3626761"/>
                </a:moveTo>
                <a:cubicBezTo>
                  <a:pt x="1871967" y="3626761"/>
                  <a:pt x="1881948" y="3636744"/>
                  <a:pt x="1881948" y="3649723"/>
                </a:cubicBezTo>
                <a:cubicBezTo>
                  <a:pt x="1881948" y="3662701"/>
                  <a:pt x="1871967" y="3672684"/>
                  <a:pt x="1858985" y="3672684"/>
                </a:cubicBezTo>
                <a:cubicBezTo>
                  <a:pt x="1846004" y="3672684"/>
                  <a:pt x="1836024" y="3662701"/>
                  <a:pt x="1836024" y="3649723"/>
                </a:cubicBezTo>
                <a:cubicBezTo>
                  <a:pt x="1836024" y="3636744"/>
                  <a:pt x="1847001" y="3626761"/>
                  <a:pt x="1858985" y="3626761"/>
                </a:cubicBezTo>
                <a:close/>
                <a:moveTo>
                  <a:pt x="11946681" y="3617776"/>
                </a:moveTo>
                <a:cubicBezTo>
                  <a:pt x="11957664" y="3617776"/>
                  <a:pt x="11966648" y="3626761"/>
                  <a:pt x="11966648" y="3637742"/>
                </a:cubicBezTo>
                <a:cubicBezTo>
                  <a:pt x="11966648" y="3648723"/>
                  <a:pt x="11957664" y="3657709"/>
                  <a:pt x="11946681" y="3657709"/>
                </a:cubicBezTo>
                <a:cubicBezTo>
                  <a:pt x="11935700" y="3657709"/>
                  <a:pt x="11926715" y="3648723"/>
                  <a:pt x="11926715" y="3637742"/>
                </a:cubicBezTo>
                <a:cubicBezTo>
                  <a:pt x="11926715" y="3626761"/>
                  <a:pt x="11935700" y="3617776"/>
                  <a:pt x="11946681" y="3617776"/>
                </a:cubicBezTo>
                <a:close/>
                <a:moveTo>
                  <a:pt x="7450315" y="3610787"/>
                </a:moveTo>
                <a:cubicBezTo>
                  <a:pt x="7454308" y="3610787"/>
                  <a:pt x="7458301" y="3614780"/>
                  <a:pt x="7458301" y="3618774"/>
                </a:cubicBezTo>
                <a:cubicBezTo>
                  <a:pt x="7458301" y="3623765"/>
                  <a:pt x="7454308" y="3626760"/>
                  <a:pt x="7450315" y="3626760"/>
                </a:cubicBezTo>
                <a:cubicBezTo>
                  <a:pt x="7445323" y="3626760"/>
                  <a:pt x="7442328" y="3622767"/>
                  <a:pt x="7442328" y="3618774"/>
                </a:cubicBezTo>
                <a:cubicBezTo>
                  <a:pt x="7442328" y="3613782"/>
                  <a:pt x="7446322" y="3610787"/>
                  <a:pt x="7450315" y="3610787"/>
                </a:cubicBezTo>
                <a:close/>
                <a:moveTo>
                  <a:pt x="1590284" y="3602800"/>
                </a:moveTo>
                <a:cubicBezTo>
                  <a:pt x="1593279" y="3602800"/>
                  <a:pt x="1595275" y="3605795"/>
                  <a:pt x="1595275" y="3607792"/>
                </a:cubicBezTo>
                <a:cubicBezTo>
                  <a:pt x="1595275" y="3610787"/>
                  <a:pt x="1593279" y="3612783"/>
                  <a:pt x="1590284" y="3612783"/>
                </a:cubicBezTo>
                <a:cubicBezTo>
                  <a:pt x="1587288" y="3612783"/>
                  <a:pt x="1585292" y="3610787"/>
                  <a:pt x="1585292" y="3607792"/>
                </a:cubicBezTo>
                <a:cubicBezTo>
                  <a:pt x="1585292" y="3604797"/>
                  <a:pt x="1587288" y="3602800"/>
                  <a:pt x="1590284" y="3602800"/>
                </a:cubicBezTo>
                <a:close/>
                <a:moveTo>
                  <a:pt x="107965" y="3596811"/>
                </a:moveTo>
                <a:cubicBezTo>
                  <a:pt x="109963" y="3596811"/>
                  <a:pt x="111959" y="3598808"/>
                  <a:pt x="111959" y="3600805"/>
                </a:cubicBezTo>
                <a:cubicBezTo>
                  <a:pt x="111959" y="3602802"/>
                  <a:pt x="109963" y="3604798"/>
                  <a:pt x="107965" y="3604798"/>
                </a:cubicBezTo>
                <a:cubicBezTo>
                  <a:pt x="105968" y="3604798"/>
                  <a:pt x="103972" y="3602802"/>
                  <a:pt x="103972" y="3600805"/>
                </a:cubicBezTo>
                <a:cubicBezTo>
                  <a:pt x="103972" y="3598808"/>
                  <a:pt x="105968" y="3596811"/>
                  <a:pt x="107965" y="3596811"/>
                </a:cubicBezTo>
                <a:close/>
                <a:moveTo>
                  <a:pt x="5876992" y="3581836"/>
                </a:moveTo>
                <a:cubicBezTo>
                  <a:pt x="5890965" y="3581836"/>
                  <a:pt x="5901945" y="3593816"/>
                  <a:pt x="5901945" y="3607792"/>
                </a:cubicBezTo>
                <a:cubicBezTo>
                  <a:pt x="5901945" y="3621769"/>
                  <a:pt x="5890965" y="3633748"/>
                  <a:pt x="5876992" y="3633748"/>
                </a:cubicBezTo>
                <a:cubicBezTo>
                  <a:pt x="5863016" y="3633748"/>
                  <a:pt x="5852035" y="3621769"/>
                  <a:pt x="5852035" y="3607792"/>
                </a:cubicBezTo>
                <a:cubicBezTo>
                  <a:pt x="5852035" y="3592818"/>
                  <a:pt x="5863016" y="3581836"/>
                  <a:pt x="5876992" y="3581836"/>
                </a:cubicBezTo>
                <a:close/>
                <a:moveTo>
                  <a:pt x="5207177" y="3581836"/>
                </a:moveTo>
                <a:cubicBezTo>
                  <a:pt x="5211171" y="3581836"/>
                  <a:pt x="5215162" y="3585830"/>
                  <a:pt x="5215162" y="3589823"/>
                </a:cubicBezTo>
                <a:cubicBezTo>
                  <a:pt x="5215162" y="3593816"/>
                  <a:pt x="5211171" y="3597809"/>
                  <a:pt x="5207177" y="3597809"/>
                </a:cubicBezTo>
                <a:cubicBezTo>
                  <a:pt x="5203186" y="3597809"/>
                  <a:pt x="5199194" y="3593816"/>
                  <a:pt x="5199194" y="3589823"/>
                </a:cubicBezTo>
                <a:cubicBezTo>
                  <a:pt x="5199194" y="3585830"/>
                  <a:pt x="5203186" y="3581836"/>
                  <a:pt x="5207177" y="3581836"/>
                </a:cubicBezTo>
                <a:close/>
                <a:moveTo>
                  <a:pt x="1534433" y="3577843"/>
                </a:moveTo>
                <a:cubicBezTo>
                  <a:pt x="1546412" y="3577843"/>
                  <a:pt x="1555397" y="3586828"/>
                  <a:pt x="1555397" y="3598807"/>
                </a:cubicBezTo>
                <a:cubicBezTo>
                  <a:pt x="1555397" y="3609788"/>
                  <a:pt x="1546412" y="3619771"/>
                  <a:pt x="1534433" y="3619771"/>
                </a:cubicBezTo>
                <a:cubicBezTo>
                  <a:pt x="1523451" y="3619771"/>
                  <a:pt x="1513469" y="3610787"/>
                  <a:pt x="1513469" y="3598807"/>
                </a:cubicBezTo>
                <a:cubicBezTo>
                  <a:pt x="1513469" y="3587826"/>
                  <a:pt x="1522453" y="3577843"/>
                  <a:pt x="1534433" y="3577843"/>
                </a:cubicBezTo>
                <a:close/>
                <a:moveTo>
                  <a:pt x="6138540" y="3571853"/>
                </a:moveTo>
                <a:cubicBezTo>
                  <a:pt x="6141535" y="3571853"/>
                  <a:pt x="6144530" y="3573849"/>
                  <a:pt x="6144530" y="3577843"/>
                </a:cubicBezTo>
                <a:cubicBezTo>
                  <a:pt x="6144530" y="3581836"/>
                  <a:pt x="6141535" y="3584830"/>
                  <a:pt x="6138540" y="3583833"/>
                </a:cubicBezTo>
                <a:cubicBezTo>
                  <a:pt x="6135545" y="3583833"/>
                  <a:pt x="6132550" y="3581836"/>
                  <a:pt x="6132550" y="3577843"/>
                </a:cubicBezTo>
                <a:cubicBezTo>
                  <a:pt x="6132550" y="3574848"/>
                  <a:pt x="6134547" y="3571853"/>
                  <a:pt x="6138540" y="3571853"/>
                </a:cubicBezTo>
                <a:close/>
                <a:moveTo>
                  <a:pt x="5158222" y="3567861"/>
                </a:moveTo>
                <a:cubicBezTo>
                  <a:pt x="5163215" y="3566863"/>
                  <a:pt x="5166211" y="3570856"/>
                  <a:pt x="5166211" y="3575848"/>
                </a:cubicBezTo>
                <a:cubicBezTo>
                  <a:pt x="5166211" y="3580840"/>
                  <a:pt x="5162214" y="3583834"/>
                  <a:pt x="5158222" y="3583834"/>
                </a:cubicBezTo>
                <a:cubicBezTo>
                  <a:pt x="5153231" y="3583834"/>
                  <a:pt x="5150233" y="3579840"/>
                  <a:pt x="5150233" y="3575848"/>
                </a:cubicBezTo>
                <a:cubicBezTo>
                  <a:pt x="5150233" y="3570856"/>
                  <a:pt x="5154228" y="3567861"/>
                  <a:pt x="5158222" y="3567861"/>
                </a:cubicBezTo>
                <a:close/>
                <a:moveTo>
                  <a:pt x="1101266" y="3565864"/>
                </a:moveTo>
                <a:cubicBezTo>
                  <a:pt x="1111249" y="3565864"/>
                  <a:pt x="1120233" y="3573851"/>
                  <a:pt x="1120233" y="3584832"/>
                </a:cubicBezTo>
                <a:cubicBezTo>
                  <a:pt x="1120233" y="3595814"/>
                  <a:pt x="1112247" y="3604798"/>
                  <a:pt x="1101266" y="3603800"/>
                </a:cubicBezTo>
                <a:cubicBezTo>
                  <a:pt x="1091283" y="3603800"/>
                  <a:pt x="1082299" y="3595814"/>
                  <a:pt x="1082299" y="3584832"/>
                </a:cubicBezTo>
                <a:cubicBezTo>
                  <a:pt x="1082299" y="3574849"/>
                  <a:pt x="1090285" y="3565864"/>
                  <a:pt x="1101266" y="3565864"/>
                </a:cubicBezTo>
                <a:close/>
                <a:moveTo>
                  <a:pt x="10393318" y="3564865"/>
                </a:moveTo>
                <a:cubicBezTo>
                  <a:pt x="10394317" y="3564865"/>
                  <a:pt x="10395316" y="3565863"/>
                  <a:pt x="10395316" y="3566862"/>
                </a:cubicBezTo>
                <a:cubicBezTo>
                  <a:pt x="10395316" y="3567861"/>
                  <a:pt x="10394317" y="3568859"/>
                  <a:pt x="10393318" y="3568859"/>
                </a:cubicBezTo>
                <a:cubicBezTo>
                  <a:pt x="10392320" y="3568859"/>
                  <a:pt x="10391322" y="3567861"/>
                  <a:pt x="10391322" y="3566862"/>
                </a:cubicBezTo>
                <a:cubicBezTo>
                  <a:pt x="10391322" y="3565863"/>
                  <a:pt x="10392320" y="3564865"/>
                  <a:pt x="10393318" y="3564865"/>
                </a:cubicBezTo>
                <a:close/>
                <a:moveTo>
                  <a:pt x="11167005" y="3556877"/>
                </a:moveTo>
                <a:cubicBezTo>
                  <a:pt x="11175990" y="3556877"/>
                  <a:pt x="11182977" y="3563865"/>
                  <a:pt x="11182977" y="3572850"/>
                </a:cubicBezTo>
                <a:cubicBezTo>
                  <a:pt x="11182977" y="3581835"/>
                  <a:pt x="11174991" y="3588823"/>
                  <a:pt x="11167005" y="3588823"/>
                </a:cubicBezTo>
                <a:cubicBezTo>
                  <a:pt x="11158019" y="3588823"/>
                  <a:pt x="11151032" y="3581835"/>
                  <a:pt x="11151032" y="3572850"/>
                </a:cubicBezTo>
                <a:cubicBezTo>
                  <a:pt x="11151032" y="3563865"/>
                  <a:pt x="11158019" y="3556877"/>
                  <a:pt x="11167005" y="3556877"/>
                </a:cubicBezTo>
                <a:close/>
                <a:moveTo>
                  <a:pt x="7446321" y="3555881"/>
                </a:moveTo>
                <a:cubicBezTo>
                  <a:pt x="7458301" y="3556879"/>
                  <a:pt x="7467285" y="3565864"/>
                  <a:pt x="7467285" y="3576845"/>
                </a:cubicBezTo>
                <a:cubicBezTo>
                  <a:pt x="7467285" y="3587827"/>
                  <a:pt x="7458301" y="3597810"/>
                  <a:pt x="7446321" y="3597810"/>
                </a:cubicBezTo>
                <a:cubicBezTo>
                  <a:pt x="7435339" y="3597810"/>
                  <a:pt x="7425356" y="3588825"/>
                  <a:pt x="7425356" y="3576845"/>
                </a:cubicBezTo>
                <a:cubicBezTo>
                  <a:pt x="7425356" y="3565864"/>
                  <a:pt x="7434341" y="3555881"/>
                  <a:pt x="7446321" y="3555881"/>
                </a:cubicBezTo>
                <a:close/>
                <a:moveTo>
                  <a:pt x="3072864" y="3553884"/>
                </a:moveTo>
                <a:cubicBezTo>
                  <a:pt x="3077854" y="3554383"/>
                  <a:pt x="3082348" y="3556629"/>
                  <a:pt x="3085592" y="3559999"/>
                </a:cubicBezTo>
                <a:lnTo>
                  <a:pt x="3088952" y="3568238"/>
                </a:lnTo>
                <a:lnTo>
                  <a:pt x="3094794" y="3565864"/>
                </a:lnTo>
                <a:cubicBezTo>
                  <a:pt x="3103778" y="3565864"/>
                  <a:pt x="3110766" y="3572852"/>
                  <a:pt x="3110766" y="3581837"/>
                </a:cubicBezTo>
                <a:cubicBezTo>
                  <a:pt x="3110766" y="3590822"/>
                  <a:pt x="3103778" y="3597810"/>
                  <a:pt x="3094794" y="3597810"/>
                </a:cubicBezTo>
                <a:cubicBezTo>
                  <a:pt x="3090300" y="3597810"/>
                  <a:pt x="3086306" y="3596063"/>
                  <a:pt x="3083436" y="3593193"/>
                </a:cubicBezTo>
                <a:lnTo>
                  <a:pt x="3081093" y="3587433"/>
                </a:lnTo>
                <a:lnTo>
                  <a:pt x="3072864" y="3590821"/>
                </a:lnTo>
                <a:cubicBezTo>
                  <a:pt x="3067871" y="3590821"/>
                  <a:pt x="3063380" y="3588825"/>
                  <a:pt x="3060134" y="3585580"/>
                </a:cubicBezTo>
                <a:lnTo>
                  <a:pt x="3055652" y="3574694"/>
                </a:lnTo>
                <a:lnTo>
                  <a:pt x="3051810" y="3570854"/>
                </a:lnTo>
                <a:lnTo>
                  <a:pt x="3058227" y="3564438"/>
                </a:lnTo>
                <a:lnTo>
                  <a:pt x="3060134" y="3559624"/>
                </a:lnTo>
                <a:cubicBezTo>
                  <a:pt x="3063380" y="3556130"/>
                  <a:pt x="3067871" y="3553884"/>
                  <a:pt x="3072864" y="3553884"/>
                </a:cubicBezTo>
                <a:close/>
                <a:moveTo>
                  <a:pt x="1929864" y="3527928"/>
                </a:moveTo>
                <a:cubicBezTo>
                  <a:pt x="1936855" y="3527928"/>
                  <a:pt x="1941849" y="3532920"/>
                  <a:pt x="1941849" y="3539908"/>
                </a:cubicBezTo>
                <a:cubicBezTo>
                  <a:pt x="1941849" y="3545898"/>
                  <a:pt x="1936855" y="3551887"/>
                  <a:pt x="1929864" y="3551887"/>
                </a:cubicBezTo>
                <a:cubicBezTo>
                  <a:pt x="1922878" y="3551887"/>
                  <a:pt x="1917884" y="3546896"/>
                  <a:pt x="1917884" y="3539908"/>
                </a:cubicBezTo>
                <a:cubicBezTo>
                  <a:pt x="1917884" y="3532920"/>
                  <a:pt x="1922878" y="3527928"/>
                  <a:pt x="1929864" y="3527928"/>
                </a:cubicBezTo>
                <a:close/>
                <a:moveTo>
                  <a:pt x="11903754" y="3521937"/>
                </a:moveTo>
                <a:cubicBezTo>
                  <a:pt x="11917731" y="3521937"/>
                  <a:pt x="11928712" y="3533917"/>
                  <a:pt x="11928712" y="3546895"/>
                </a:cubicBezTo>
                <a:cubicBezTo>
                  <a:pt x="11928712" y="3560871"/>
                  <a:pt x="11917731" y="3571852"/>
                  <a:pt x="11903754" y="3571852"/>
                </a:cubicBezTo>
                <a:cubicBezTo>
                  <a:pt x="11889778" y="3571852"/>
                  <a:pt x="11878797" y="3560871"/>
                  <a:pt x="11878797" y="3546895"/>
                </a:cubicBezTo>
                <a:cubicBezTo>
                  <a:pt x="11878797" y="3532919"/>
                  <a:pt x="11889778" y="3521937"/>
                  <a:pt x="11903754" y="3521937"/>
                </a:cubicBezTo>
                <a:close/>
                <a:moveTo>
                  <a:pt x="10539070" y="3518943"/>
                </a:moveTo>
                <a:cubicBezTo>
                  <a:pt x="10547057" y="3518943"/>
                  <a:pt x="10553047" y="3525931"/>
                  <a:pt x="10553047" y="3532920"/>
                </a:cubicBezTo>
                <a:cubicBezTo>
                  <a:pt x="10553047" y="3540906"/>
                  <a:pt x="10547057" y="3546895"/>
                  <a:pt x="10539070" y="3546895"/>
                </a:cubicBezTo>
                <a:cubicBezTo>
                  <a:pt x="10531084" y="3546895"/>
                  <a:pt x="10525095" y="3540906"/>
                  <a:pt x="10525095" y="3532920"/>
                </a:cubicBezTo>
                <a:cubicBezTo>
                  <a:pt x="10525095" y="3524932"/>
                  <a:pt x="10531084" y="3518943"/>
                  <a:pt x="10539070" y="3518943"/>
                </a:cubicBezTo>
                <a:close/>
                <a:moveTo>
                  <a:pt x="5294023" y="3515949"/>
                </a:moveTo>
                <a:cubicBezTo>
                  <a:pt x="5300009" y="3515949"/>
                  <a:pt x="5304005" y="3520941"/>
                  <a:pt x="5304005" y="3525932"/>
                </a:cubicBezTo>
                <a:cubicBezTo>
                  <a:pt x="5304005" y="3530924"/>
                  <a:pt x="5299013" y="3534917"/>
                  <a:pt x="5294023" y="3535915"/>
                </a:cubicBezTo>
                <a:cubicBezTo>
                  <a:pt x="5288033" y="3535915"/>
                  <a:pt x="5284039" y="3530924"/>
                  <a:pt x="5284039" y="3525932"/>
                </a:cubicBezTo>
                <a:cubicBezTo>
                  <a:pt x="5284039" y="3519942"/>
                  <a:pt x="5289030" y="3515949"/>
                  <a:pt x="5294023" y="3515949"/>
                </a:cubicBezTo>
                <a:close/>
                <a:moveTo>
                  <a:pt x="1198080" y="3513952"/>
                </a:moveTo>
                <a:cubicBezTo>
                  <a:pt x="1201074" y="3513952"/>
                  <a:pt x="1204068" y="3516947"/>
                  <a:pt x="1204068" y="3519941"/>
                </a:cubicBezTo>
                <a:cubicBezTo>
                  <a:pt x="1204068" y="3523935"/>
                  <a:pt x="1201074" y="3526929"/>
                  <a:pt x="1198080" y="3525932"/>
                </a:cubicBezTo>
                <a:cubicBezTo>
                  <a:pt x="1195083" y="3525932"/>
                  <a:pt x="1192088" y="3522937"/>
                  <a:pt x="1192088" y="3519941"/>
                </a:cubicBezTo>
                <a:cubicBezTo>
                  <a:pt x="1192088" y="3516947"/>
                  <a:pt x="1195083" y="3513952"/>
                  <a:pt x="1198080" y="3513952"/>
                </a:cubicBezTo>
                <a:close/>
                <a:moveTo>
                  <a:pt x="8269923" y="3509958"/>
                </a:moveTo>
                <a:cubicBezTo>
                  <a:pt x="8278908" y="3509958"/>
                  <a:pt x="8285896" y="3516946"/>
                  <a:pt x="8285896" y="3525931"/>
                </a:cubicBezTo>
                <a:cubicBezTo>
                  <a:pt x="8285896" y="3534916"/>
                  <a:pt x="8278908" y="3541904"/>
                  <a:pt x="8269923" y="3541904"/>
                </a:cubicBezTo>
                <a:cubicBezTo>
                  <a:pt x="8260939" y="3541904"/>
                  <a:pt x="8253950" y="3534916"/>
                  <a:pt x="8253950" y="3525931"/>
                </a:cubicBezTo>
                <a:cubicBezTo>
                  <a:pt x="8253950" y="3516946"/>
                  <a:pt x="8260939" y="3509958"/>
                  <a:pt x="8269923" y="3509958"/>
                </a:cubicBezTo>
                <a:close/>
                <a:moveTo>
                  <a:pt x="150751" y="3507962"/>
                </a:moveTo>
                <a:cubicBezTo>
                  <a:pt x="154743" y="3507962"/>
                  <a:pt x="158737" y="3511955"/>
                  <a:pt x="158737" y="3515949"/>
                </a:cubicBezTo>
                <a:cubicBezTo>
                  <a:pt x="158737" y="3519941"/>
                  <a:pt x="154743" y="3523935"/>
                  <a:pt x="150751" y="3523935"/>
                </a:cubicBezTo>
                <a:cubicBezTo>
                  <a:pt x="146757" y="3523935"/>
                  <a:pt x="142764" y="3519941"/>
                  <a:pt x="142764" y="3515949"/>
                </a:cubicBezTo>
                <a:cubicBezTo>
                  <a:pt x="142764" y="3511955"/>
                  <a:pt x="146757" y="3507962"/>
                  <a:pt x="150751" y="3507962"/>
                </a:cubicBezTo>
                <a:close/>
                <a:moveTo>
                  <a:pt x="5772178" y="3506964"/>
                </a:moveTo>
                <a:cubicBezTo>
                  <a:pt x="5785155" y="3506964"/>
                  <a:pt x="5795137" y="3516947"/>
                  <a:pt x="5795137" y="3529926"/>
                </a:cubicBezTo>
                <a:cubicBezTo>
                  <a:pt x="5795137" y="3542904"/>
                  <a:pt x="5784158" y="3552887"/>
                  <a:pt x="5772178" y="3552887"/>
                </a:cubicBezTo>
                <a:cubicBezTo>
                  <a:pt x="5759202" y="3552887"/>
                  <a:pt x="5749220" y="3542904"/>
                  <a:pt x="5749220" y="3529926"/>
                </a:cubicBezTo>
                <a:cubicBezTo>
                  <a:pt x="5749220" y="3516947"/>
                  <a:pt x="5759202" y="3506964"/>
                  <a:pt x="5772178" y="3506964"/>
                </a:cubicBezTo>
                <a:close/>
                <a:moveTo>
                  <a:pt x="5251057" y="3496979"/>
                </a:moveTo>
                <a:cubicBezTo>
                  <a:pt x="5255050" y="3496979"/>
                  <a:pt x="5258044" y="3499974"/>
                  <a:pt x="5258044" y="3503968"/>
                </a:cubicBezTo>
                <a:cubicBezTo>
                  <a:pt x="5258044" y="3507961"/>
                  <a:pt x="5255050" y="3510956"/>
                  <a:pt x="5251057" y="3510956"/>
                </a:cubicBezTo>
                <a:cubicBezTo>
                  <a:pt x="5247064" y="3510956"/>
                  <a:pt x="5244069" y="3507961"/>
                  <a:pt x="5244069" y="3503968"/>
                </a:cubicBezTo>
                <a:cubicBezTo>
                  <a:pt x="5244069" y="3499974"/>
                  <a:pt x="5247064" y="3496979"/>
                  <a:pt x="5251057" y="3496979"/>
                </a:cubicBezTo>
                <a:close/>
                <a:moveTo>
                  <a:pt x="4443432" y="3486997"/>
                </a:moveTo>
                <a:cubicBezTo>
                  <a:pt x="4449421" y="3487995"/>
                  <a:pt x="4454418" y="3491989"/>
                  <a:pt x="4454418" y="3497979"/>
                </a:cubicBezTo>
                <a:cubicBezTo>
                  <a:pt x="4454418" y="3503968"/>
                  <a:pt x="4449421" y="3508960"/>
                  <a:pt x="4443432" y="3508960"/>
                </a:cubicBezTo>
                <a:cubicBezTo>
                  <a:pt x="4437449" y="3508960"/>
                  <a:pt x="4432456" y="3503968"/>
                  <a:pt x="4432456" y="3497979"/>
                </a:cubicBezTo>
                <a:cubicBezTo>
                  <a:pt x="4432456" y="3491989"/>
                  <a:pt x="4437449" y="3486997"/>
                  <a:pt x="4443432" y="3486997"/>
                </a:cubicBezTo>
                <a:close/>
                <a:moveTo>
                  <a:pt x="5431786" y="3471025"/>
                </a:moveTo>
                <a:cubicBezTo>
                  <a:pt x="5436777" y="3471025"/>
                  <a:pt x="5440770" y="3475018"/>
                  <a:pt x="5440770" y="3480010"/>
                </a:cubicBezTo>
                <a:cubicBezTo>
                  <a:pt x="5440770" y="3486000"/>
                  <a:pt x="5436777" y="3489992"/>
                  <a:pt x="5431786" y="3488994"/>
                </a:cubicBezTo>
                <a:cubicBezTo>
                  <a:pt x="5426794" y="3488994"/>
                  <a:pt x="5422803" y="3485000"/>
                  <a:pt x="5422803" y="3480010"/>
                </a:cubicBezTo>
                <a:cubicBezTo>
                  <a:pt x="5422803" y="3475018"/>
                  <a:pt x="5426794" y="3471025"/>
                  <a:pt x="5431786" y="3471025"/>
                </a:cubicBezTo>
                <a:close/>
                <a:moveTo>
                  <a:pt x="1839997" y="3470026"/>
                </a:moveTo>
                <a:cubicBezTo>
                  <a:pt x="1843986" y="3470026"/>
                  <a:pt x="1846981" y="3473022"/>
                  <a:pt x="1846981" y="3477015"/>
                </a:cubicBezTo>
                <a:cubicBezTo>
                  <a:pt x="1846981" y="3481008"/>
                  <a:pt x="1843986" y="3484003"/>
                  <a:pt x="1839997" y="3484003"/>
                </a:cubicBezTo>
                <a:cubicBezTo>
                  <a:pt x="1836002" y="3484003"/>
                  <a:pt x="1833008" y="3481008"/>
                  <a:pt x="1833008" y="3477015"/>
                </a:cubicBezTo>
                <a:cubicBezTo>
                  <a:pt x="1833008" y="3473022"/>
                  <a:pt x="1836002" y="3470026"/>
                  <a:pt x="1839997" y="3470026"/>
                </a:cubicBezTo>
                <a:close/>
                <a:moveTo>
                  <a:pt x="1097253" y="3458047"/>
                </a:moveTo>
                <a:cubicBezTo>
                  <a:pt x="1100248" y="3458047"/>
                  <a:pt x="1102244" y="3460044"/>
                  <a:pt x="1102244" y="3463039"/>
                </a:cubicBezTo>
                <a:cubicBezTo>
                  <a:pt x="1102244" y="3466034"/>
                  <a:pt x="1100248" y="3468030"/>
                  <a:pt x="1097253" y="3468030"/>
                </a:cubicBezTo>
                <a:cubicBezTo>
                  <a:pt x="1094258" y="3468030"/>
                  <a:pt x="1092262" y="3466034"/>
                  <a:pt x="1092262" y="3463039"/>
                </a:cubicBezTo>
                <a:cubicBezTo>
                  <a:pt x="1092262" y="3460044"/>
                  <a:pt x="1094258" y="3458047"/>
                  <a:pt x="1097253" y="3458047"/>
                </a:cubicBezTo>
                <a:close/>
                <a:moveTo>
                  <a:pt x="244556" y="3453055"/>
                </a:moveTo>
                <a:cubicBezTo>
                  <a:pt x="247551" y="3453055"/>
                  <a:pt x="249547" y="3456050"/>
                  <a:pt x="249547" y="3459044"/>
                </a:cubicBezTo>
                <a:cubicBezTo>
                  <a:pt x="249547" y="3462040"/>
                  <a:pt x="247551" y="3464036"/>
                  <a:pt x="244556" y="3464036"/>
                </a:cubicBezTo>
                <a:cubicBezTo>
                  <a:pt x="241561" y="3464036"/>
                  <a:pt x="239564" y="3462040"/>
                  <a:pt x="239564" y="3459044"/>
                </a:cubicBezTo>
                <a:cubicBezTo>
                  <a:pt x="239564" y="3456050"/>
                  <a:pt x="241561" y="3453055"/>
                  <a:pt x="244556" y="3453055"/>
                </a:cubicBezTo>
                <a:close/>
                <a:moveTo>
                  <a:pt x="7557133" y="3450060"/>
                </a:moveTo>
                <a:cubicBezTo>
                  <a:pt x="7561126" y="3451058"/>
                  <a:pt x="7565119" y="3454054"/>
                  <a:pt x="7565119" y="3458047"/>
                </a:cubicBezTo>
                <a:cubicBezTo>
                  <a:pt x="7565119" y="3462040"/>
                  <a:pt x="7561126" y="3466033"/>
                  <a:pt x="7557133" y="3466033"/>
                </a:cubicBezTo>
                <a:cubicBezTo>
                  <a:pt x="7553139" y="3466033"/>
                  <a:pt x="7549146" y="3463039"/>
                  <a:pt x="7549146" y="3458047"/>
                </a:cubicBezTo>
                <a:cubicBezTo>
                  <a:pt x="7549146" y="3454054"/>
                  <a:pt x="7552141" y="3450060"/>
                  <a:pt x="7557133" y="3450060"/>
                </a:cubicBezTo>
                <a:close/>
                <a:moveTo>
                  <a:pt x="4350614" y="3444070"/>
                </a:moveTo>
                <a:cubicBezTo>
                  <a:pt x="4367584" y="3444070"/>
                  <a:pt x="4381557" y="3458047"/>
                  <a:pt x="4381557" y="3475017"/>
                </a:cubicBezTo>
                <a:cubicBezTo>
                  <a:pt x="4381557" y="3491988"/>
                  <a:pt x="4367584" y="3505965"/>
                  <a:pt x="4350614" y="3505965"/>
                </a:cubicBezTo>
                <a:cubicBezTo>
                  <a:pt x="4333644" y="3505965"/>
                  <a:pt x="4319666" y="3491988"/>
                  <a:pt x="4319666" y="3475017"/>
                </a:cubicBezTo>
                <a:cubicBezTo>
                  <a:pt x="4319666" y="3458047"/>
                  <a:pt x="4333644" y="3444070"/>
                  <a:pt x="4350614" y="3444070"/>
                </a:cubicBezTo>
                <a:close/>
                <a:moveTo>
                  <a:pt x="1235036" y="3440077"/>
                </a:moveTo>
                <a:cubicBezTo>
                  <a:pt x="1236034" y="3440077"/>
                  <a:pt x="1237032" y="3441075"/>
                  <a:pt x="1237032" y="3442074"/>
                </a:cubicBezTo>
                <a:cubicBezTo>
                  <a:pt x="1237032" y="3443073"/>
                  <a:pt x="1236034" y="3444071"/>
                  <a:pt x="1235036" y="3444071"/>
                </a:cubicBezTo>
                <a:cubicBezTo>
                  <a:pt x="1234037" y="3444071"/>
                  <a:pt x="1233039" y="3443073"/>
                  <a:pt x="1233039" y="3442074"/>
                </a:cubicBezTo>
                <a:cubicBezTo>
                  <a:pt x="1233039" y="3441075"/>
                  <a:pt x="1234037" y="3440077"/>
                  <a:pt x="1235036" y="3440077"/>
                </a:cubicBezTo>
                <a:close/>
                <a:moveTo>
                  <a:pt x="11231894" y="3420111"/>
                </a:moveTo>
                <a:cubicBezTo>
                  <a:pt x="11238883" y="3420111"/>
                  <a:pt x="11244873" y="3426101"/>
                  <a:pt x="11244873" y="3433090"/>
                </a:cubicBezTo>
                <a:cubicBezTo>
                  <a:pt x="11244873" y="3440077"/>
                  <a:pt x="11238883" y="3446067"/>
                  <a:pt x="11231894" y="3446067"/>
                </a:cubicBezTo>
                <a:cubicBezTo>
                  <a:pt x="11224906" y="3446067"/>
                  <a:pt x="11218917" y="3440077"/>
                  <a:pt x="11218917" y="3433090"/>
                </a:cubicBezTo>
                <a:cubicBezTo>
                  <a:pt x="11218917" y="3426101"/>
                  <a:pt x="11224906" y="3420111"/>
                  <a:pt x="11231894" y="3420111"/>
                </a:cubicBezTo>
                <a:close/>
                <a:moveTo>
                  <a:pt x="2157360" y="3410128"/>
                </a:moveTo>
                <a:cubicBezTo>
                  <a:pt x="2161353" y="3410128"/>
                  <a:pt x="2163347" y="3413124"/>
                  <a:pt x="2163347" y="3416118"/>
                </a:cubicBezTo>
                <a:cubicBezTo>
                  <a:pt x="2163347" y="3419113"/>
                  <a:pt x="2160353" y="3422108"/>
                  <a:pt x="2157360" y="3422108"/>
                </a:cubicBezTo>
                <a:cubicBezTo>
                  <a:pt x="2154363" y="3422108"/>
                  <a:pt x="2151367" y="3419113"/>
                  <a:pt x="2151367" y="3416118"/>
                </a:cubicBezTo>
                <a:cubicBezTo>
                  <a:pt x="2151367" y="3413124"/>
                  <a:pt x="2154363" y="3410128"/>
                  <a:pt x="2157360" y="3410128"/>
                </a:cubicBezTo>
                <a:close/>
                <a:moveTo>
                  <a:pt x="1177028" y="3409130"/>
                </a:moveTo>
                <a:cubicBezTo>
                  <a:pt x="1182020" y="3410128"/>
                  <a:pt x="1185014" y="3413124"/>
                  <a:pt x="1185014" y="3417117"/>
                </a:cubicBezTo>
                <a:cubicBezTo>
                  <a:pt x="1185014" y="3421110"/>
                  <a:pt x="1182020" y="3425103"/>
                  <a:pt x="1177028" y="3425103"/>
                </a:cubicBezTo>
                <a:cubicBezTo>
                  <a:pt x="1173034" y="3425103"/>
                  <a:pt x="1169041" y="3422108"/>
                  <a:pt x="1169041" y="3417117"/>
                </a:cubicBezTo>
                <a:cubicBezTo>
                  <a:pt x="1169041" y="3413124"/>
                  <a:pt x="1172036" y="3409130"/>
                  <a:pt x="1177028" y="3409130"/>
                </a:cubicBezTo>
                <a:close/>
                <a:moveTo>
                  <a:pt x="3079995" y="3381188"/>
                </a:moveTo>
                <a:cubicBezTo>
                  <a:pt x="3091976" y="3381188"/>
                  <a:pt x="3100961" y="3391173"/>
                  <a:pt x="3100961" y="3402141"/>
                </a:cubicBezTo>
                <a:cubicBezTo>
                  <a:pt x="3100961" y="3414121"/>
                  <a:pt x="3091976" y="3423106"/>
                  <a:pt x="3079995" y="3423106"/>
                </a:cubicBezTo>
                <a:cubicBezTo>
                  <a:pt x="3068015" y="3423106"/>
                  <a:pt x="3059030" y="3413123"/>
                  <a:pt x="3059030" y="3402141"/>
                </a:cubicBezTo>
                <a:cubicBezTo>
                  <a:pt x="3059030" y="3390174"/>
                  <a:pt x="3069014" y="3381188"/>
                  <a:pt x="3079995" y="3381188"/>
                </a:cubicBezTo>
                <a:close/>
                <a:moveTo>
                  <a:pt x="11372656" y="3370195"/>
                </a:moveTo>
                <a:cubicBezTo>
                  <a:pt x="11376649" y="3370195"/>
                  <a:pt x="11379645" y="3373191"/>
                  <a:pt x="11379645" y="3377184"/>
                </a:cubicBezTo>
                <a:cubicBezTo>
                  <a:pt x="11379645" y="3381177"/>
                  <a:pt x="11376649" y="3384172"/>
                  <a:pt x="11372656" y="3384172"/>
                </a:cubicBezTo>
                <a:cubicBezTo>
                  <a:pt x="11368664" y="3384172"/>
                  <a:pt x="11365668" y="3381177"/>
                  <a:pt x="11365668" y="3377184"/>
                </a:cubicBezTo>
                <a:cubicBezTo>
                  <a:pt x="11365668" y="3373191"/>
                  <a:pt x="11368664" y="3370195"/>
                  <a:pt x="11372656" y="3370195"/>
                </a:cubicBezTo>
                <a:close/>
                <a:moveTo>
                  <a:pt x="3277459" y="3366202"/>
                </a:moveTo>
                <a:cubicBezTo>
                  <a:pt x="3290437" y="3367200"/>
                  <a:pt x="3299420" y="3376185"/>
                  <a:pt x="3299420" y="3388165"/>
                </a:cubicBezTo>
                <a:cubicBezTo>
                  <a:pt x="3299420" y="3400144"/>
                  <a:pt x="3289437" y="3410127"/>
                  <a:pt x="3277459" y="3410127"/>
                </a:cubicBezTo>
                <a:cubicBezTo>
                  <a:pt x="3265482" y="3410127"/>
                  <a:pt x="3256498" y="3400144"/>
                  <a:pt x="3256498" y="3388165"/>
                </a:cubicBezTo>
                <a:cubicBezTo>
                  <a:pt x="3256498" y="3376185"/>
                  <a:pt x="3266479" y="3366202"/>
                  <a:pt x="3277459" y="3366202"/>
                </a:cubicBezTo>
                <a:close/>
                <a:moveTo>
                  <a:pt x="4519323" y="3356227"/>
                </a:moveTo>
                <a:cubicBezTo>
                  <a:pt x="4524320" y="3356227"/>
                  <a:pt x="4528314" y="3360219"/>
                  <a:pt x="4528314" y="3365213"/>
                </a:cubicBezTo>
                <a:cubicBezTo>
                  <a:pt x="4528314" y="3370203"/>
                  <a:pt x="4524320" y="3374198"/>
                  <a:pt x="4519323" y="3374198"/>
                </a:cubicBezTo>
                <a:cubicBezTo>
                  <a:pt x="4514336" y="3374198"/>
                  <a:pt x="4510339" y="3370203"/>
                  <a:pt x="4510339" y="3365213"/>
                </a:cubicBezTo>
                <a:cubicBezTo>
                  <a:pt x="4510339" y="3360219"/>
                  <a:pt x="4514336" y="3356227"/>
                  <a:pt x="4519323" y="3356227"/>
                </a:cubicBezTo>
                <a:close/>
                <a:moveTo>
                  <a:pt x="1240904" y="3355221"/>
                </a:moveTo>
                <a:cubicBezTo>
                  <a:pt x="1249889" y="3355221"/>
                  <a:pt x="1257875" y="3363208"/>
                  <a:pt x="1257875" y="3373192"/>
                </a:cubicBezTo>
                <a:cubicBezTo>
                  <a:pt x="1257875" y="3383175"/>
                  <a:pt x="1249889" y="3391161"/>
                  <a:pt x="1240904" y="3391161"/>
                </a:cubicBezTo>
                <a:cubicBezTo>
                  <a:pt x="1230921" y="3391161"/>
                  <a:pt x="1222934" y="3383175"/>
                  <a:pt x="1222934" y="3373192"/>
                </a:cubicBezTo>
                <a:cubicBezTo>
                  <a:pt x="1222934" y="3363208"/>
                  <a:pt x="1230921" y="3355221"/>
                  <a:pt x="1240904" y="3355221"/>
                </a:cubicBezTo>
                <a:close/>
                <a:moveTo>
                  <a:pt x="4075113" y="3353225"/>
                </a:moveTo>
                <a:cubicBezTo>
                  <a:pt x="4078109" y="3353225"/>
                  <a:pt x="4080106" y="3355222"/>
                  <a:pt x="4080106" y="3358217"/>
                </a:cubicBezTo>
                <a:cubicBezTo>
                  <a:pt x="4080106" y="3361212"/>
                  <a:pt x="4078109" y="3363208"/>
                  <a:pt x="4075113" y="3363208"/>
                </a:cubicBezTo>
                <a:cubicBezTo>
                  <a:pt x="4072117" y="3363208"/>
                  <a:pt x="4070125" y="3361212"/>
                  <a:pt x="4070125" y="3358217"/>
                </a:cubicBezTo>
                <a:cubicBezTo>
                  <a:pt x="4070125" y="3355222"/>
                  <a:pt x="4072117" y="3353225"/>
                  <a:pt x="4075113" y="3353225"/>
                </a:cubicBezTo>
                <a:close/>
                <a:moveTo>
                  <a:pt x="1378631" y="3343241"/>
                </a:moveTo>
                <a:cubicBezTo>
                  <a:pt x="1380628" y="3344239"/>
                  <a:pt x="1381626" y="3345237"/>
                  <a:pt x="1381626" y="3346236"/>
                </a:cubicBezTo>
                <a:cubicBezTo>
                  <a:pt x="1381626" y="3348233"/>
                  <a:pt x="1380628" y="3349230"/>
                  <a:pt x="1378631" y="3349230"/>
                </a:cubicBezTo>
                <a:cubicBezTo>
                  <a:pt x="1376635" y="3349230"/>
                  <a:pt x="1375636" y="3348233"/>
                  <a:pt x="1375636" y="3346236"/>
                </a:cubicBezTo>
                <a:cubicBezTo>
                  <a:pt x="1375636" y="3345237"/>
                  <a:pt x="1376635" y="3343241"/>
                  <a:pt x="1378631" y="3343241"/>
                </a:cubicBezTo>
                <a:close/>
                <a:moveTo>
                  <a:pt x="5303980" y="3342244"/>
                </a:moveTo>
                <a:cubicBezTo>
                  <a:pt x="5311970" y="3341246"/>
                  <a:pt x="5319953" y="3348234"/>
                  <a:pt x="5319953" y="3358217"/>
                </a:cubicBezTo>
                <a:cubicBezTo>
                  <a:pt x="5319953" y="3367202"/>
                  <a:pt x="5312965" y="3374190"/>
                  <a:pt x="5303980" y="3374190"/>
                </a:cubicBezTo>
                <a:cubicBezTo>
                  <a:pt x="5294995" y="3374190"/>
                  <a:pt x="5288005" y="3367202"/>
                  <a:pt x="5288005" y="3358217"/>
                </a:cubicBezTo>
                <a:cubicBezTo>
                  <a:pt x="5288005" y="3349233"/>
                  <a:pt x="5294995" y="3342244"/>
                  <a:pt x="5303980" y="3342244"/>
                </a:cubicBezTo>
                <a:close/>
                <a:moveTo>
                  <a:pt x="5093331" y="3341247"/>
                </a:moveTo>
                <a:cubicBezTo>
                  <a:pt x="5097335" y="3341247"/>
                  <a:pt x="5100325" y="3344243"/>
                  <a:pt x="5100325" y="3348237"/>
                </a:cubicBezTo>
                <a:cubicBezTo>
                  <a:pt x="5100325" y="3352230"/>
                  <a:pt x="5097335" y="3355224"/>
                  <a:pt x="5093331" y="3355224"/>
                </a:cubicBezTo>
                <a:cubicBezTo>
                  <a:pt x="5089337" y="3355224"/>
                  <a:pt x="5086335" y="3352230"/>
                  <a:pt x="5086335" y="3348237"/>
                </a:cubicBezTo>
                <a:cubicBezTo>
                  <a:pt x="5086335" y="3344243"/>
                  <a:pt x="5089337" y="3341247"/>
                  <a:pt x="5093331" y="3341247"/>
                </a:cubicBezTo>
                <a:close/>
                <a:moveTo>
                  <a:pt x="11044214" y="3338249"/>
                </a:moveTo>
                <a:cubicBezTo>
                  <a:pt x="11065178" y="3338249"/>
                  <a:pt x="11082149" y="3355219"/>
                  <a:pt x="11082149" y="3376184"/>
                </a:cubicBezTo>
                <a:cubicBezTo>
                  <a:pt x="11082149" y="3397149"/>
                  <a:pt x="11065178" y="3414120"/>
                  <a:pt x="11044214" y="3414120"/>
                </a:cubicBezTo>
                <a:cubicBezTo>
                  <a:pt x="11023248" y="3414120"/>
                  <a:pt x="11006278" y="3397149"/>
                  <a:pt x="11006278" y="3376184"/>
                </a:cubicBezTo>
                <a:cubicBezTo>
                  <a:pt x="11006278" y="3355219"/>
                  <a:pt x="11023248" y="3338249"/>
                  <a:pt x="11044214" y="3338249"/>
                </a:cubicBezTo>
                <a:close/>
                <a:moveTo>
                  <a:pt x="2294256" y="3335258"/>
                </a:moveTo>
                <a:cubicBezTo>
                  <a:pt x="2299249" y="3335258"/>
                  <a:pt x="2302241" y="3339252"/>
                  <a:pt x="2302241" y="3343245"/>
                </a:cubicBezTo>
                <a:cubicBezTo>
                  <a:pt x="2302241" y="3347238"/>
                  <a:pt x="2298249" y="3351231"/>
                  <a:pt x="2294256" y="3351231"/>
                </a:cubicBezTo>
                <a:cubicBezTo>
                  <a:pt x="2289265" y="3351231"/>
                  <a:pt x="2286269" y="3347238"/>
                  <a:pt x="2286269" y="3343245"/>
                </a:cubicBezTo>
                <a:cubicBezTo>
                  <a:pt x="2286269" y="3338254"/>
                  <a:pt x="2290263" y="3335258"/>
                  <a:pt x="2294256" y="3335258"/>
                </a:cubicBezTo>
                <a:close/>
                <a:moveTo>
                  <a:pt x="5612464" y="3332262"/>
                </a:moveTo>
                <a:cubicBezTo>
                  <a:pt x="5614462" y="3332262"/>
                  <a:pt x="5615459" y="3333260"/>
                  <a:pt x="5615459" y="3335257"/>
                </a:cubicBezTo>
                <a:cubicBezTo>
                  <a:pt x="5615459" y="3337254"/>
                  <a:pt x="5613462" y="3338253"/>
                  <a:pt x="5612464" y="3338253"/>
                </a:cubicBezTo>
                <a:cubicBezTo>
                  <a:pt x="5610467" y="3338253"/>
                  <a:pt x="5609470" y="3337254"/>
                  <a:pt x="5609470" y="3335257"/>
                </a:cubicBezTo>
                <a:cubicBezTo>
                  <a:pt x="5609470" y="3333260"/>
                  <a:pt x="5610467" y="3332262"/>
                  <a:pt x="5612464" y="3332262"/>
                </a:cubicBezTo>
                <a:close/>
                <a:moveTo>
                  <a:pt x="3538116" y="3331265"/>
                </a:moveTo>
                <a:cubicBezTo>
                  <a:pt x="3542109" y="3331265"/>
                  <a:pt x="3545107" y="3334259"/>
                  <a:pt x="3545107" y="3338254"/>
                </a:cubicBezTo>
                <a:cubicBezTo>
                  <a:pt x="3545107" y="3342246"/>
                  <a:pt x="3542109" y="3345242"/>
                  <a:pt x="3538116" y="3345242"/>
                </a:cubicBezTo>
                <a:cubicBezTo>
                  <a:pt x="3534121" y="3345242"/>
                  <a:pt x="3531129" y="3342246"/>
                  <a:pt x="3531129" y="3338254"/>
                </a:cubicBezTo>
                <a:cubicBezTo>
                  <a:pt x="3531129" y="3334259"/>
                  <a:pt x="3534121" y="3331265"/>
                  <a:pt x="3538116" y="3331265"/>
                </a:cubicBezTo>
                <a:close/>
                <a:moveTo>
                  <a:pt x="8298874" y="3331262"/>
                </a:moveTo>
                <a:cubicBezTo>
                  <a:pt x="8310853" y="3331262"/>
                  <a:pt x="8320836" y="3341245"/>
                  <a:pt x="8320836" y="3353225"/>
                </a:cubicBezTo>
                <a:cubicBezTo>
                  <a:pt x="8320836" y="3365204"/>
                  <a:pt x="8310853" y="3375187"/>
                  <a:pt x="8298874" y="3375187"/>
                </a:cubicBezTo>
                <a:cubicBezTo>
                  <a:pt x="8286894" y="3375187"/>
                  <a:pt x="8276911" y="3365204"/>
                  <a:pt x="8276911" y="3353225"/>
                </a:cubicBezTo>
                <a:cubicBezTo>
                  <a:pt x="8276911" y="3341245"/>
                  <a:pt x="8286894" y="3331262"/>
                  <a:pt x="8298874" y="3331262"/>
                </a:cubicBezTo>
                <a:close/>
                <a:moveTo>
                  <a:pt x="1431678" y="3305334"/>
                </a:moveTo>
                <a:cubicBezTo>
                  <a:pt x="1435670" y="3305334"/>
                  <a:pt x="1439664" y="3308328"/>
                  <a:pt x="1439664" y="3313326"/>
                </a:cubicBezTo>
                <a:cubicBezTo>
                  <a:pt x="1439664" y="3318326"/>
                  <a:pt x="1435670" y="3322322"/>
                  <a:pt x="1431678" y="3321324"/>
                </a:cubicBezTo>
                <a:cubicBezTo>
                  <a:pt x="1427684" y="3321324"/>
                  <a:pt x="1423691" y="3318326"/>
                  <a:pt x="1423691" y="3313326"/>
                </a:cubicBezTo>
                <a:cubicBezTo>
                  <a:pt x="1423691" y="3309328"/>
                  <a:pt x="1426685" y="3305334"/>
                  <a:pt x="1431678" y="3305334"/>
                </a:cubicBezTo>
                <a:close/>
                <a:moveTo>
                  <a:pt x="479159" y="3304310"/>
                </a:moveTo>
                <a:cubicBezTo>
                  <a:pt x="482153" y="3305307"/>
                  <a:pt x="484150" y="3307305"/>
                  <a:pt x="484150" y="3310298"/>
                </a:cubicBezTo>
                <a:cubicBezTo>
                  <a:pt x="484150" y="3313295"/>
                  <a:pt x="482153" y="3316292"/>
                  <a:pt x="479159" y="3316292"/>
                </a:cubicBezTo>
                <a:cubicBezTo>
                  <a:pt x="476163" y="3316292"/>
                  <a:pt x="474167" y="3314293"/>
                  <a:pt x="474167" y="3310298"/>
                </a:cubicBezTo>
                <a:cubicBezTo>
                  <a:pt x="474167" y="3307305"/>
                  <a:pt x="476163" y="3304310"/>
                  <a:pt x="479159" y="3304310"/>
                </a:cubicBezTo>
                <a:close/>
                <a:moveTo>
                  <a:pt x="4943610" y="3298345"/>
                </a:moveTo>
                <a:cubicBezTo>
                  <a:pt x="4956584" y="3298345"/>
                  <a:pt x="4966566" y="3308332"/>
                  <a:pt x="4966566" y="3321326"/>
                </a:cubicBezTo>
                <a:cubicBezTo>
                  <a:pt x="4966566" y="3334264"/>
                  <a:pt x="4956584" y="3344248"/>
                  <a:pt x="4943610" y="3344248"/>
                </a:cubicBezTo>
                <a:cubicBezTo>
                  <a:pt x="4930636" y="3344248"/>
                  <a:pt x="4920654" y="3334264"/>
                  <a:pt x="4920654" y="3321326"/>
                </a:cubicBezTo>
                <a:cubicBezTo>
                  <a:pt x="4920654" y="3308332"/>
                  <a:pt x="4931633" y="3298345"/>
                  <a:pt x="4943610" y="3298345"/>
                </a:cubicBezTo>
                <a:close/>
                <a:moveTo>
                  <a:pt x="2746355" y="3293335"/>
                </a:moveTo>
                <a:cubicBezTo>
                  <a:pt x="2754342" y="3294331"/>
                  <a:pt x="2761332" y="3300325"/>
                  <a:pt x="2761332" y="3308312"/>
                </a:cubicBezTo>
                <a:cubicBezTo>
                  <a:pt x="2761332" y="3316300"/>
                  <a:pt x="2754342" y="3323294"/>
                  <a:pt x="2746355" y="3323294"/>
                </a:cubicBezTo>
                <a:cubicBezTo>
                  <a:pt x="2738368" y="3323294"/>
                  <a:pt x="2731378" y="3316300"/>
                  <a:pt x="2731378" y="3308312"/>
                </a:cubicBezTo>
                <a:cubicBezTo>
                  <a:pt x="2731378" y="3300325"/>
                  <a:pt x="2738368" y="3293335"/>
                  <a:pt x="2746355" y="3293335"/>
                </a:cubicBezTo>
                <a:close/>
                <a:moveTo>
                  <a:pt x="10237582" y="3289344"/>
                </a:moveTo>
                <a:cubicBezTo>
                  <a:pt x="10244570" y="3289344"/>
                  <a:pt x="10249562" y="3294339"/>
                  <a:pt x="10249562" y="3301331"/>
                </a:cubicBezTo>
                <a:cubicBezTo>
                  <a:pt x="10249562" y="3308321"/>
                  <a:pt x="10243572" y="3314313"/>
                  <a:pt x="10237582" y="3313317"/>
                </a:cubicBezTo>
                <a:cubicBezTo>
                  <a:pt x="10230595" y="3313317"/>
                  <a:pt x="10225603" y="3308321"/>
                  <a:pt x="10225603" y="3301331"/>
                </a:cubicBezTo>
                <a:cubicBezTo>
                  <a:pt x="10225603" y="3294339"/>
                  <a:pt x="10230595" y="3289344"/>
                  <a:pt x="10237582" y="3289344"/>
                </a:cubicBezTo>
                <a:close/>
                <a:moveTo>
                  <a:pt x="1569446" y="3287346"/>
                </a:moveTo>
                <a:cubicBezTo>
                  <a:pt x="1574437" y="3287346"/>
                  <a:pt x="1579429" y="3291344"/>
                  <a:pt x="1579429" y="3297345"/>
                </a:cubicBezTo>
                <a:cubicBezTo>
                  <a:pt x="1579429" y="3303334"/>
                  <a:pt x="1574437" y="3308328"/>
                  <a:pt x="1569446" y="3307327"/>
                </a:cubicBezTo>
                <a:cubicBezTo>
                  <a:pt x="1564454" y="3307327"/>
                  <a:pt x="1559462" y="3303334"/>
                  <a:pt x="1559462" y="3297345"/>
                </a:cubicBezTo>
                <a:cubicBezTo>
                  <a:pt x="1559462" y="3292343"/>
                  <a:pt x="1563455" y="3287346"/>
                  <a:pt x="1569446" y="3287346"/>
                </a:cubicBezTo>
                <a:close/>
                <a:moveTo>
                  <a:pt x="594113" y="3283349"/>
                </a:moveTo>
                <a:cubicBezTo>
                  <a:pt x="595111" y="3283349"/>
                  <a:pt x="596109" y="3284349"/>
                  <a:pt x="596109" y="3285348"/>
                </a:cubicBezTo>
                <a:cubicBezTo>
                  <a:pt x="596109" y="3286347"/>
                  <a:pt x="595111" y="3287346"/>
                  <a:pt x="594113" y="3287346"/>
                </a:cubicBezTo>
                <a:cubicBezTo>
                  <a:pt x="593114" y="3287346"/>
                  <a:pt x="592116" y="3286347"/>
                  <a:pt x="592116" y="3285348"/>
                </a:cubicBezTo>
                <a:cubicBezTo>
                  <a:pt x="592116" y="3284349"/>
                  <a:pt x="593114" y="3283349"/>
                  <a:pt x="594113" y="3283349"/>
                </a:cubicBezTo>
                <a:close/>
                <a:moveTo>
                  <a:pt x="1632225" y="3283347"/>
                </a:moveTo>
                <a:cubicBezTo>
                  <a:pt x="1640212" y="3283347"/>
                  <a:pt x="1647200" y="3290337"/>
                  <a:pt x="1647200" y="3298327"/>
                </a:cubicBezTo>
                <a:cubicBezTo>
                  <a:pt x="1647200" y="3306312"/>
                  <a:pt x="1640212" y="3313301"/>
                  <a:pt x="1632225" y="3313301"/>
                </a:cubicBezTo>
                <a:cubicBezTo>
                  <a:pt x="1624239" y="3313301"/>
                  <a:pt x="1617250" y="3306312"/>
                  <a:pt x="1617250" y="3298327"/>
                </a:cubicBezTo>
                <a:cubicBezTo>
                  <a:pt x="1617250" y="3290337"/>
                  <a:pt x="1624239" y="3283347"/>
                  <a:pt x="1632225" y="3283347"/>
                </a:cubicBezTo>
                <a:close/>
                <a:moveTo>
                  <a:pt x="525123" y="3280349"/>
                </a:moveTo>
                <a:cubicBezTo>
                  <a:pt x="532111" y="3280349"/>
                  <a:pt x="538101" y="3286341"/>
                  <a:pt x="538101" y="3293332"/>
                </a:cubicBezTo>
                <a:cubicBezTo>
                  <a:pt x="538101" y="3300321"/>
                  <a:pt x="532111" y="3306315"/>
                  <a:pt x="525123" y="3306315"/>
                </a:cubicBezTo>
                <a:cubicBezTo>
                  <a:pt x="518135" y="3306315"/>
                  <a:pt x="512145" y="3300321"/>
                  <a:pt x="512145" y="3293332"/>
                </a:cubicBezTo>
                <a:cubicBezTo>
                  <a:pt x="512145" y="3286341"/>
                  <a:pt x="518135" y="3280349"/>
                  <a:pt x="525123" y="3280349"/>
                </a:cubicBezTo>
                <a:close/>
                <a:moveTo>
                  <a:pt x="2676433" y="3273360"/>
                </a:moveTo>
                <a:cubicBezTo>
                  <a:pt x="2680425" y="3273360"/>
                  <a:pt x="2682422" y="3276357"/>
                  <a:pt x="2682422" y="3279349"/>
                </a:cubicBezTo>
                <a:cubicBezTo>
                  <a:pt x="2682422" y="3282348"/>
                  <a:pt x="2679427" y="3285340"/>
                  <a:pt x="2676433" y="3285340"/>
                </a:cubicBezTo>
                <a:cubicBezTo>
                  <a:pt x="2673437" y="3285340"/>
                  <a:pt x="2670443" y="3282348"/>
                  <a:pt x="2670443" y="3279349"/>
                </a:cubicBezTo>
                <a:cubicBezTo>
                  <a:pt x="2670443" y="3276357"/>
                  <a:pt x="2673437" y="3273360"/>
                  <a:pt x="2676433" y="3273360"/>
                </a:cubicBezTo>
                <a:close/>
                <a:moveTo>
                  <a:pt x="5870004" y="3270378"/>
                </a:moveTo>
                <a:cubicBezTo>
                  <a:pt x="5877990" y="3270378"/>
                  <a:pt x="5884978" y="3277356"/>
                  <a:pt x="5884978" y="3285348"/>
                </a:cubicBezTo>
                <a:cubicBezTo>
                  <a:pt x="5884978" y="3294343"/>
                  <a:pt x="5877990" y="3300339"/>
                  <a:pt x="5870004" y="3300339"/>
                </a:cubicBezTo>
                <a:cubicBezTo>
                  <a:pt x="5862019" y="3300339"/>
                  <a:pt x="5855030" y="3293346"/>
                  <a:pt x="5855030" y="3285348"/>
                </a:cubicBezTo>
                <a:cubicBezTo>
                  <a:pt x="5855030" y="3277356"/>
                  <a:pt x="5862019" y="3270378"/>
                  <a:pt x="5870004" y="3270378"/>
                </a:cubicBezTo>
                <a:close/>
                <a:moveTo>
                  <a:pt x="1371711" y="3270372"/>
                </a:moveTo>
                <a:cubicBezTo>
                  <a:pt x="1377701" y="3270372"/>
                  <a:pt x="1381694" y="3274364"/>
                  <a:pt x="1381694" y="3280349"/>
                </a:cubicBezTo>
                <a:cubicBezTo>
                  <a:pt x="1381694" y="3285343"/>
                  <a:pt x="1377701" y="3290340"/>
                  <a:pt x="1371711" y="3290340"/>
                </a:cubicBezTo>
                <a:cubicBezTo>
                  <a:pt x="1365722" y="3290340"/>
                  <a:pt x="1361728" y="3286342"/>
                  <a:pt x="1361728" y="3280349"/>
                </a:cubicBezTo>
                <a:cubicBezTo>
                  <a:pt x="1361728" y="3275364"/>
                  <a:pt x="1365722" y="3270372"/>
                  <a:pt x="1371711" y="3270372"/>
                </a:cubicBezTo>
                <a:close/>
                <a:moveTo>
                  <a:pt x="45939" y="3269373"/>
                </a:moveTo>
                <a:cubicBezTo>
                  <a:pt x="56920" y="3268379"/>
                  <a:pt x="64906" y="3277356"/>
                  <a:pt x="64906" y="3288339"/>
                </a:cubicBezTo>
                <a:cubicBezTo>
                  <a:pt x="64906" y="3299326"/>
                  <a:pt x="55922" y="3307315"/>
                  <a:pt x="45939" y="3307315"/>
                </a:cubicBezTo>
                <a:cubicBezTo>
                  <a:pt x="34958" y="3307315"/>
                  <a:pt x="26971" y="3298328"/>
                  <a:pt x="26971" y="3288339"/>
                </a:cubicBezTo>
                <a:cubicBezTo>
                  <a:pt x="26971" y="3278356"/>
                  <a:pt x="35956" y="3269373"/>
                  <a:pt x="45939" y="3269373"/>
                </a:cubicBezTo>
                <a:close/>
                <a:moveTo>
                  <a:pt x="4744919" y="3265375"/>
                </a:moveTo>
                <a:cubicBezTo>
                  <a:pt x="4746917" y="3264376"/>
                  <a:pt x="4747902" y="3266375"/>
                  <a:pt x="4747902" y="3268374"/>
                </a:cubicBezTo>
                <a:cubicBezTo>
                  <a:pt x="4747902" y="3270366"/>
                  <a:pt x="4745905" y="3271366"/>
                  <a:pt x="4744919" y="3271366"/>
                </a:cubicBezTo>
                <a:cubicBezTo>
                  <a:pt x="4742910" y="3271366"/>
                  <a:pt x="4741925" y="3269367"/>
                  <a:pt x="4741925" y="3268374"/>
                </a:cubicBezTo>
                <a:cubicBezTo>
                  <a:pt x="4741925" y="3266375"/>
                  <a:pt x="4743915" y="3265375"/>
                  <a:pt x="4744919" y="3265375"/>
                </a:cubicBezTo>
                <a:close/>
                <a:moveTo>
                  <a:pt x="6278305" y="3258397"/>
                </a:moveTo>
                <a:cubicBezTo>
                  <a:pt x="6285292" y="3259397"/>
                  <a:pt x="6290283" y="3264382"/>
                  <a:pt x="6290283" y="3270372"/>
                </a:cubicBezTo>
                <a:cubicBezTo>
                  <a:pt x="6290283" y="3276357"/>
                  <a:pt x="6285292" y="3282348"/>
                  <a:pt x="6278305" y="3282348"/>
                </a:cubicBezTo>
                <a:cubicBezTo>
                  <a:pt x="6272314" y="3282348"/>
                  <a:pt x="6266324" y="3277356"/>
                  <a:pt x="6266324" y="3270372"/>
                </a:cubicBezTo>
                <a:cubicBezTo>
                  <a:pt x="6266324" y="3264382"/>
                  <a:pt x="6271316" y="3258397"/>
                  <a:pt x="6278305" y="3258397"/>
                </a:cubicBezTo>
                <a:close/>
                <a:moveTo>
                  <a:pt x="3196617" y="3256404"/>
                </a:moveTo>
                <a:cubicBezTo>
                  <a:pt x="3203603" y="3256404"/>
                  <a:pt x="3209594" y="3262389"/>
                  <a:pt x="3209594" y="3269373"/>
                </a:cubicBezTo>
                <a:cubicBezTo>
                  <a:pt x="3209594" y="3276357"/>
                  <a:pt x="3203603" y="3282348"/>
                  <a:pt x="3196617" y="3282348"/>
                </a:cubicBezTo>
                <a:cubicBezTo>
                  <a:pt x="3189629" y="3282348"/>
                  <a:pt x="3183639" y="3276357"/>
                  <a:pt x="3183639" y="3269373"/>
                </a:cubicBezTo>
                <a:cubicBezTo>
                  <a:pt x="3183639" y="3262389"/>
                  <a:pt x="3189629" y="3256404"/>
                  <a:pt x="3196617" y="3256404"/>
                </a:cubicBezTo>
                <a:close/>
                <a:moveTo>
                  <a:pt x="4163927" y="3248456"/>
                </a:moveTo>
                <a:cubicBezTo>
                  <a:pt x="4167919" y="3248456"/>
                  <a:pt x="4170915" y="3251443"/>
                  <a:pt x="4170915" y="3255435"/>
                </a:cubicBezTo>
                <a:cubicBezTo>
                  <a:pt x="4170915" y="3259420"/>
                  <a:pt x="4167919" y="3263406"/>
                  <a:pt x="4163927" y="3262407"/>
                </a:cubicBezTo>
                <a:cubicBezTo>
                  <a:pt x="4159931" y="3262407"/>
                  <a:pt x="4156937" y="3259420"/>
                  <a:pt x="4156937" y="3255435"/>
                </a:cubicBezTo>
                <a:cubicBezTo>
                  <a:pt x="4156937" y="3251443"/>
                  <a:pt x="4159931" y="3248456"/>
                  <a:pt x="4163927" y="3248456"/>
                </a:cubicBezTo>
                <a:close/>
                <a:moveTo>
                  <a:pt x="3389387" y="3246458"/>
                </a:moveTo>
                <a:cubicBezTo>
                  <a:pt x="3391385" y="3246458"/>
                  <a:pt x="3393379" y="3248451"/>
                  <a:pt x="3393379" y="3250443"/>
                </a:cubicBezTo>
                <a:cubicBezTo>
                  <a:pt x="3393379" y="3252436"/>
                  <a:pt x="3392380" y="3253436"/>
                  <a:pt x="3389387" y="3254435"/>
                </a:cubicBezTo>
                <a:cubicBezTo>
                  <a:pt x="3388390" y="3254435"/>
                  <a:pt x="3386393" y="3252436"/>
                  <a:pt x="3386393" y="3250443"/>
                </a:cubicBezTo>
                <a:cubicBezTo>
                  <a:pt x="3386393" y="3248451"/>
                  <a:pt x="3387392" y="3246458"/>
                  <a:pt x="3389387" y="3246458"/>
                </a:cubicBezTo>
                <a:close/>
                <a:moveTo>
                  <a:pt x="9524793" y="3244447"/>
                </a:moveTo>
                <a:cubicBezTo>
                  <a:pt x="9532780" y="3244447"/>
                  <a:pt x="9539768" y="3250432"/>
                  <a:pt x="9539768" y="3259409"/>
                </a:cubicBezTo>
                <a:cubicBezTo>
                  <a:pt x="9539768" y="3267386"/>
                  <a:pt x="9532780" y="3274364"/>
                  <a:pt x="9524793" y="3274364"/>
                </a:cubicBezTo>
                <a:cubicBezTo>
                  <a:pt x="9516806" y="3274364"/>
                  <a:pt x="9509818" y="3268379"/>
                  <a:pt x="9509818" y="3259409"/>
                </a:cubicBezTo>
                <a:cubicBezTo>
                  <a:pt x="9509818" y="3251431"/>
                  <a:pt x="9516806" y="3244447"/>
                  <a:pt x="9524793" y="3244447"/>
                </a:cubicBezTo>
                <a:close/>
                <a:moveTo>
                  <a:pt x="6897253" y="3240479"/>
                </a:moveTo>
                <a:cubicBezTo>
                  <a:pt x="6905240" y="3240479"/>
                  <a:pt x="6912228" y="3247457"/>
                  <a:pt x="6912228" y="3255435"/>
                </a:cubicBezTo>
                <a:cubicBezTo>
                  <a:pt x="6912228" y="3263406"/>
                  <a:pt x="6905240" y="3270384"/>
                  <a:pt x="6897253" y="3270384"/>
                </a:cubicBezTo>
                <a:cubicBezTo>
                  <a:pt x="6889266" y="3270384"/>
                  <a:pt x="6882278" y="3263406"/>
                  <a:pt x="6882278" y="3255435"/>
                </a:cubicBezTo>
                <a:cubicBezTo>
                  <a:pt x="6882278" y="3247457"/>
                  <a:pt x="6889266" y="3240479"/>
                  <a:pt x="6897253" y="3240479"/>
                </a:cubicBezTo>
                <a:close/>
                <a:moveTo>
                  <a:pt x="11875802" y="3238462"/>
                </a:moveTo>
                <a:cubicBezTo>
                  <a:pt x="11879795" y="3238462"/>
                  <a:pt x="11882791" y="3241455"/>
                  <a:pt x="11882791" y="3245446"/>
                </a:cubicBezTo>
                <a:cubicBezTo>
                  <a:pt x="11882791" y="3249432"/>
                  <a:pt x="11879795" y="3252424"/>
                  <a:pt x="11875802" y="3252424"/>
                </a:cubicBezTo>
                <a:cubicBezTo>
                  <a:pt x="11871809" y="3252424"/>
                  <a:pt x="11868814" y="3249432"/>
                  <a:pt x="11868814" y="3245446"/>
                </a:cubicBezTo>
                <a:cubicBezTo>
                  <a:pt x="11868814" y="3241455"/>
                  <a:pt x="11871809" y="3238462"/>
                  <a:pt x="11875802" y="3238462"/>
                </a:cubicBezTo>
                <a:close/>
                <a:moveTo>
                  <a:pt x="4385522" y="3238427"/>
                </a:moveTo>
                <a:cubicBezTo>
                  <a:pt x="4387520" y="3238427"/>
                  <a:pt x="4389516" y="3240420"/>
                  <a:pt x="4389516" y="3242419"/>
                </a:cubicBezTo>
                <a:cubicBezTo>
                  <a:pt x="4389516" y="3244411"/>
                  <a:pt x="4387520" y="3246410"/>
                  <a:pt x="4385522" y="3246410"/>
                </a:cubicBezTo>
                <a:cubicBezTo>
                  <a:pt x="4383524" y="3246410"/>
                  <a:pt x="4381529" y="3244411"/>
                  <a:pt x="4381529" y="3242419"/>
                </a:cubicBezTo>
                <a:cubicBezTo>
                  <a:pt x="4381529" y="3240420"/>
                  <a:pt x="4383524" y="3238427"/>
                  <a:pt x="4385522" y="3238427"/>
                </a:cubicBezTo>
                <a:close/>
                <a:moveTo>
                  <a:pt x="1660292" y="3231508"/>
                </a:moveTo>
                <a:cubicBezTo>
                  <a:pt x="1665283" y="3231508"/>
                  <a:pt x="1669276" y="3235494"/>
                  <a:pt x="1669276" y="3240479"/>
                </a:cubicBezTo>
                <a:cubicBezTo>
                  <a:pt x="1669276" y="3245464"/>
                  <a:pt x="1665283" y="3249450"/>
                  <a:pt x="1660292" y="3249450"/>
                </a:cubicBezTo>
                <a:cubicBezTo>
                  <a:pt x="1655301" y="3249450"/>
                  <a:pt x="1651307" y="3245464"/>
                  <a:pt x="1651307" y="3240479"/>
                </a:cubicBezTo>
                <a:cubicBezTo>
                  <a:pt x="1651307" y="3235494"/>
                  <a:pt x="1655301" y="3231508"/>
                  <a:pt x="1660292" y="3231508"/>
                </a:cubicBezTo>
                <a:close/>
                <a:moveTo>
                  <a:pt x="342523" y="3230509"/>
                </a:moveTo>
                <a:cubicBezTo>
                  <a:pt x="348514" y="3230509"/>
                  <a:pt x="352506" y="3235494"/>
                  <a:pt x="352506" y="3240479"/>
                </a:cubicBezTo>
                <a:cubicBezTo>
                  <a:pt x="352506" y="3245464"/>
                  <a:pt x="348514" y="3249444"/>
                  <a:pt x="342523" y="3250443"/>
                </a:cubicBezTo>
                <a:cubicBezTo>
                  <a:pt x="336533" y="3250443"/>
                  <a:pt x="332540" y="3245464"/>
                  <a:pt x="332540" y="3240479"/>
                </a:cubicBezTo>
                <a:cubicBezTo>
                  <a:pt x="332540" y="3234494"/>
                  <a:pt x="337532" y="3230509"/>
                  <a:pt x="342523" y="3230509"/>
                </a:cubicBezTo>
                <a:close/>
                <a:moveTo>
                  <a:pt x="11607257" y="3225500"/>
                </a:moveTo>
                <a:cubicBezTo>
                  <a:pt x="11611250" y="3225500"/>
                  <a:pt x="11614246" y="3228492"/>
                  <a:pt x="11614246" y="3232484"/>
                </a:cubicBezTo>
                <a:cubicBezTo>
                  <a:pt x="11614246" y="3236470"/>
                  <a:pt x="11611250" y="3239462"/>
                  <a:pt x="11607257" y="3239462"/>
                </a:cubicBezTo>
                <a:cubicBezTo>
                  <a:pt x="11603265" y="3239462"/>
                  <a:pt x="11600269" y="3236470"/>
                  <a:pt x="11600269" y="3232484"/>
                </a:cubicBezTo>
                <a:cubicBezTo>
                  <a:pt x="11600269" y="3228492"/>
                  <a:pt x="11603265" y="3225500"/>
                  <a:pt x="11607257" y="3225500"/>
                </a:cubicBezTo>
                <a:close/>
                <a:moveTo>
                  <a:pt x="10955364" y="3224506"/>
                </a:moveTo>
                <a:cubicBezTo>
                  <a:pt x="10956363" y="3224506"/>
                  <a:pt x="10957361" y="3225500"/>
                  <a:pt x="10957361" y="3226499"/>
                </a:cubicBezTo>
                <a:cubicBezTo>
                  <a:pt x="10957361" y="3227498"/>
                  <a:pt x="10956363" y="3228492"/>
                  <a:pt x="10955364" y="3228492"/>
                </a:cubicBezTo>
                <a:cubicBezTo>
                  <a:pt x="10954366" y="3228492"/>
                  <a:pt x="10953367" y="3227498"/>
                  <a:pt x="10953367" y="3226499"/>
                </a:cubicBezTo>
                <a:cubicBezTo>
                  <a:pt x="10953367" y="3225500"/>
                  <a:pt x="10954366" y="3224506"/>
                  <a:pt x="10955364" y="3224506"/>
                </a:cubicBezTo>
                <a:close/>
                <a:moveTo>
                  <a:pt x="10360374" y="3180621"/>
                </a:moveTo>
                <a:cubicBezTo>
                  <a:pt x="10362371" y="3180621"/>
                  <a:pt x="10364366" y="3182620"/>
                  <a:pt x="10364366" y="3184613"/>
                </a:cubicBezTo>
                <a:cubicBezTo>
                  <a:pt x="10364366" y="3186606"/>
                  <a:pt x="10362371" y="3188605"/>
                  <a:pt x="10360374" y="3188605"/>
                </a:cubicBezTo>
                <a:cubicBezTo>
                  <a:pt x="10359375" y="3188605"/>
                  <a:pt x="10357379" y="3186606"/>
                  <a:pt x="10357379" y="3184613"/>
                </a:cubicBezTo>
                <a:cubicBezTo>
                  <a:pt x="10357379" y="3182620"/>
                  <a:pt x="10358377" y="3180621"/>
                  <a:pt x="10360374" y="3180621"/>
                </a:cubicBezTo>
                <a:close/>
                <a:moveTo>
                  <a:pt x="2243342" y="3179675"/>
                </a:moveTo>
                <a:cubicBezTo>
                  <a:pt x="2247336" y="3179675"/>
                  <a:pt x="2251329" y="3183666"/>
                  <a:pt x="2251329" y="3187652"/>
                </a:cubicBezTo>
                <a:cubicBezTo>
                  <a:pt x="2251329" y="3192631"/>
                  <a:pt x="2247336" y="3195624"/>
                  <a:pt x="2243342" y="3195624"/>
                </a:cubicBezTo>
                <a:cubicBezTo>
                  <a:pt x="2239349" y="3195624"/>
                  <a:pt x="2235354" y="3191638"/>
                  <a:pt x="2235354" y="3187652"/>
                </a:cubicBezTo>
                <a:cubicBezTo>
                  <a:pt x="2235354" y="3183666"/>
                  <a:pt x="2239349" y="3179675"/>
                  <a:pt x="2243342" y="3179675"/>
                </a:cubicBezTo>
                <a:close/>
                <a:moveTo>
                  <a:pt x="1008260" y="3177534"/>
                </a:moveTo>
                <a:cubicBezTo>
                  <a:pt x="1010257" y="3177534"/>
                  <a:pt x="1012254" y="3179533"/>
                  <a:pt x="1012254" y="3181526"/>
                </a:cubicBezTo>
                <a:cubicBezTo>
                  <a:pt x="1012254" y="3183524"/>
                  <a:pt x="1010257" y="3185518"/>
                  <a:pt x="1008260" y="3185518"/>
                </a:cubicBezTo>
                <a:cubicBezTo>
                  <a:pt x="1006263" y="3185518"/>
                  <a:pt x="1004266" y="3183524"/>
                  <a:pt x="1004266" y="3181526"/>
                </a:cubicBezTo>
                <a:cubicBezTo>
                  <a:pt x="1004266" y="3179533"/>
                  <a:pt x="1006263" y="3177534"/>
                  <a:pt x="1008260" y="3177534"/>
                </a:cubicBezTo>
                <a:close/>
                <a:moveTo>
                  <a:pt x="10761694" y="3176641"/>
                </a:moveTo>
                <a:cubicBezTo>
                  <a:pt x="10776668" y="3176641"/>
                  <a:pt x="10788647" y="3188610"/>
                  <a:pt x="10788647" y="3203566"/>
                </a:cubicBezTo>
                <a:cubicBezTo>
                  <a:pt x="10788647" y="3217528"/>
                  <a:pt x="10776668" y="3230491"/>
                  <a:pt x="10761694" y="3230491"/>
                </a:cubicBezTo>
                <a:cubicBezTo>
                  <a:pt x="10746719" y="3230491"/>
                  <a:pt x="10734740" y="3218521"/>
                  <a:pt x="10734740" y="3203566"/>
                </a:cubicBezTo>
                <a:cubicBezTo>
                  <a:pt x="10734740" y="3188610"/>
                  <a:pt x="10746719" y="3176641"/>
                  <a:pt x="10761694" y="3176641"/>
                </a:cubicBezTo>
                <a:close/>
                <a:moveTo>
                  <a:pt x="9080546" y="3151774"/>
                </a:moveTo>
                <a:cubicBezTo>
                  <a:pt x="9099514" y="3151774"/>
                  <a:pt x="9114489" y="3166724"/>
                  <a:pt x="9114489" y="3185665"/>
                </a:cubicBezTo>
                <a:cubicBezTo>
                  <a:pt x="9114489" y="3204601"/>
                  <a:pt x="9099514" y="3219550"/>
                  <a:pt x="9080546" y="3219550"/>
                </a:cubicBezTo>
                <a:cubicBezTo>
                  <a:pt x="9061579" y="3219550"/>
                  <a:pt x="9046604" y="3204601"/>
                  <a:pt x="9046604" y="3185665"/>
                </a:cubicBezTo>
                <a:cubicBezTo>
                  <a:pt x="9046604" y="3166724"/>
                  <a:pt x="9062577" y="3151774"/>
                  <a:pt x="9080546" y="3151774"/>
                </a:cubicBezTo>
                <a:close/>
                <a:moveTo>
                  <a:pt x="1039248" y="3147647"/>
                </a:moveTo>
                <a:cubicBezTo>
                  <a:pt x="1049231" y="3147647"/>
                  <a:pt x="1057217" y="3155630"/>
                  <a:pt x="1057217" y="3165606"/>
                </a:cubicBezTo>
                <a:cubicBezTo>
                  <a:pt x="1057217" y="3175583"/>
                  <a:pt x="1049231" y="3183566"/>
                  <a:pt x="1039248" y="3183566"/>
                </a:cubicBezTo>
                <a:cubicBezTo>
                  <a:pt x="1029265" y="3183566"/>
                  <a:pt x="1021278" y="3175583"/>
                  <a:pt x="1021278" y="3165606"/>
                </a:cubicBezTo>
                <a:cubicBezTo>
                  <a:pt x="1021278" y="3155630"/>
                  <a:pt x="1029265" y="3147647"/>
                  <a:pt x="1039248" y="3147647"/>
                </a:cubicBezTo>
                <a:close/>
                <a:moveTo>
                  <a:pt x="10601963" y="3141733"/>
                </a:moveTo>
                <a:cubicBezTo>
                  <a:pt x="10610949" y="3141733"/>
                  <a:pt x="10618934" y="3149710"/>
                  <a:pt x="10618934" y="3159681"/>
                </a:cubicBezTo>
                <a:cubicBezTo>
                  <a:pt x="10618934" y="3168658"/>
                  <a:pt x="10611947" y="3176635"/>
                  <a:pt x="10601963" y="3176635"/>
                </a:cubicBezTo>
                <a:cubicBezTo>
                  <a:pt x="10592978" y="3176635"/>
                  <a:pt x="10584993" y="3169657"/>
                  <a:pt x="10584993" y="3159681"/>
                </a:cubicBezTo>
                <a:cubicBezTo>
                  <a:pt x="10584993" y="3149710"/>
                  <a:pt x="10591980" y="3141733"/>
                  <a:pt x="10601963" y="3141733"/>
                </a:cubicBezTo>
                <a:close/>
                <a:moveTo>
                  <a:pt x="9724454" y="3140657"/>
                </a:moveTo>
                <a:cubicBezTo>
                  <a:pt x="9727449" y="3140657"/>
                  <a:pt x="9729445" y="3142656"/>
                  <a:pt x="9729445" y="3145648"/>
                </a:cubicBezTo>
                <a:cubicBezTo>
                  <a:pt x="9729445" y="3148640"/>
                  <a:pt x="9727449" y="3150633"/>
                  <a:pt x="9724454" y="3150633"/>
                </a:cubicBezTo>
                <a:cubicBezTo>
                  <a:pt x="9721458" y="3150633"/>
                  <a:pt x="9719462" y="3148640"/>
                  <a:pt x="9719462" y="3145648"/>
                </a:cubicBezTo>
                <a:cubicBezTo>
                  <a:pt x="9719462" y="3142656"/>
                  <a:pt x="9721458" y="3140657"/>
                  <a:pt x="9724454" y="3140657"/>
                </a:cubicBezTo>
                <a:close/>
                <a:moveTo>
                  <a:pt x="5918915" y="3139608"/>
                </a:moveTo>
                <a:cubicBezTo>
                  <a:pt x="5920910" y="3138610"/>
                  <a:pt x="5922908" y="3140603"/>
                  <a:pt x="5922908" y="3143601"/>
                </a:cubicBezTo>
                <a:cubicBezTo>
                  <a:pt x="5922908" y="3145594"/>
                  <a:pt x="5920910" y="3147593"/>
                  <a:pt x="5918915" y="3147593"/>
                </a:cubicBezTo>
                <a:cubicBezTo>
                  <a:pt x="5916917" y="3147593"/>
                  <a:pt x="5914921" y="3145594"/>
                  <a:pt x="5914921" y="3143601"/>
                </a:cubicBezTo>
                <a:cubicBezTo>
                  <a:pt x="5914921" y="3141603"/>
                  <a:pt x="5916917" y="3139608"/>
                  <a:pt x="5918915" y="3139608"/>
                </a:cubicBezTo>
                <a:close/>
                <a:moveTo>
                  <a:pt x="2323031" y="3132614"/>
                </a:moveTo>
                <a:cubicBezTo>
                  <a:pt x="2325027" y="3132614"/>
                  <a:pt x="2325027" y="3133613"/>
                  <a:pt x="2325027" y="3134613"/>
                </a:cubicBezTo>
                <a:cubicBezTo>
                  <a:pt x="2325027" y="3135611"/>
                  <a:pt x="2324029" y="3136610"/>
                  <a:pt x="2323031" y="3136610"/>
                </a:cubicBezTo>
                <a:cubicBezTo>
                  <a:pt x="2322032" y="3136610"/>
                  <a:pt x="2321034" y="3135611"/>
                  <a:pt x="2321034" y="3134613"/>
                </a:cubicBezTo>
                <a:cubicBezTo>
                  <a:pt x="2321034" y="3133613"/>
                  <a:pt x="2322032" y="3132614"/>
                  <a:pt x="2323031" y="3132614"/>
                </a:cubicBezTo>
                <a:close/>
                <a:moveTo>
                  <a:pt x="8265931" y="3125723"/>
                </a:moveTo>
                <a:cubicBezTo>
                  <a:pt x="8278908" y="3125723"/>
                  <a:pt x="8288891" y="3135713"/>
                  <a:pt x="8288891" y="3148688"/>
                </a:cubicBezTo>
                <a:cubicBezTo>
                  <a:pt x="8288891" y="3161650"/>
                  <a:pt x="8278908" y="3171626"/>
                  <a:pt x="8265931" y="3171626"/>
                </a:cubicBezTo>
                <a:cubicBezTo>
                  <a:pt x="8252952" y="3171626"/>
                  <a:pt x="8242969" y="3161650"/>
                  <a:pt x="8242969" y="3148688"/>
                </a:cubicBezTo>
                <a:cubicBezTo>
                  <a:pt x="8242969" y="3135713"/>
                  <a:pt x="8252952" y="3125723"/>
                  <a:pt x="8265931" y="3125723"/>
                </a:cubicBezTo>
                <a:close/>
                <a:moveTo>
                  <a:pt x="5929895" y="3111714"/>
                </a:moveTo>
                <a:cubicBezTo>
                  <a:pt x="5936884" y="3111714"/>
                  <a:pt x="5942874" y="3117704"/>
                  <a:pt x="5942874" y="3125694"/>
                </a:cubicBezTo>
                <a:cubicBezTo>
                  <a:pt x="5942874" y="3132685"/>
                  <a:pt x="5936884" y="3139680"/>
                  <a:pt x="5929895" y="3139680"/>
                </a:cubicBezTo>
                <a:cubicBezTo>
                  <a:pt x="5922908" y="3139680"/>
                  <a:pt x="5916919" y="3133684"/>
                  <a:pt x="5916919" y="3125694"/>
                </a:cubicBezTo>
                <a:cubicBezTo>
                  <a:pt x="5916919" y="3118704"/>
                  <a:pt x="5922908" y="3111714"/>
                  <a:pt x="5929895" y="3111714"/>
                </a:cubicBezTo>
                <a:close/>
                <a:moveTo>
                  <a:pt x="6913226" y="3108824"/>
                </a:moveTo>
                <a:cubicBezTo>
                  <a:pt x="6915223" y="3108824"/>
                  <a:pt x="6917219" y="3110827"/>
                  <a:pt x="6917219" y="3112820"/>
                </a:cubicBezTo>
                <a:cubicBezTo>
                  <a:pt x="6917219" y="3115812"/>
                  <a:pt x="6915223" y="3117811"/>
                  <a:pt x="6913226" y="3116812"/>
                </a:cubicBezTo>
                <a:cubicBezTo>
                  <a:pt x="6911229" y="3116812"/>
                  <a:pt x="6909232" y="3114813"/>
                  <a:pt x="6909232" y="3112820"/>
                </a:cubicBezTo>
                <a:cubicBezTo>
                  <a:pt x="6909232" y="3110827"/>
                  <a:pt x="6911229" y="3108824"/>
                  <a:pt x="6913226" y="3108824"/>
                </a:cubicBezTo>
                <a:close/>
                <a:moveTo>
                  <a:pt x="4228823" y="3105825"/>
                </a:moveTo>
                <a:cubicBezTo>
                  <a:pt x="4234815" y="3105825"/>
                  <a:pt x="4239807" y="3110827"/>
                  <a:pt x="4239807" y="3116812"/>
                </a:cubicBezTo>
                <a:cubicBezTo>
                  <a:pt x="4239807" y="3122814"/>
                  <a:pt x="4234815" y="3126813"/>
                  <a:pt x="4228823" y="3127816"/>
                </a:cubicBezTo>
                <a:cubicBezTo>
                  <a:pt x="4222833" y="3127816"/>
                  <a:pt x="4217840" y="3122814"/>
                  <a:pt x="4217840" y="3116812"/>
                </a:cubicBezTo>
                <a:cubicBezTo>
                  <a:pt x="4217840" y="3110827"/>
                  <a:pt x="4222833" y="3105825"/>
                  <a:pt x="4228823" y="3105825"/>
                </a:cubicBezTo>
                <a:close/>
                <a:moveTo>
                  <a:pt x="6536864" y="3099751"/>
                </a:moveTo>
                <a:cubicBezTo>
                  <a:pt x="6547846" y="3099751"/>
                  <a:pt x="6555831" y="3108740"/>
                  <a:pt x="6555831" y="3118725"/>
                </a:cubicBezTo>
                <a:cubicBezTo>
                  <a:pt x="6555831" y="3129721"/>
                  <a:pt x="6546847" y="3137712"/>
                  <a:pt x="6536864" y="3137712"/>
                </a:cubicBezTo>
                <a:cubicBezTo>
                  <a:pt x="6525883" y="3137712"/>
                  <a:pt x="6517896" y="3128721"/>
                  <a:pt x="6517896" y="3118725"/>
                </a:cubicBezTo>
                <a:cubicBezTo>
                  <a:pt x="6517896" y="3107740"/>
                  <a:pt x="6526881" y="3099751"/>
                  <a:pt x="6536864" y="3099751"/>
                </a:cubicBezTo>
                <a:close/>
                <a:moveTo>
                  <a:pt x="10485163" y="3095750"/>
                </a:moveTo>
                <a:cubicBezTo>
                  <a:pt x="10488157" y="3095750"/>
                  <a:pt x="10490154" y="3097749"/>
                  <a:pt x="10490154" y="3100748"/>
                </a:cubicBezTo>
                <a:cubicBezTo>
                  <a:pt x="10490154" y="3103744"/>
                  <a:pt x="10488157" y="3105741"/>
                  <a:pt x="10485163" y="3105741"/>
                </a:cubicBezTo>
                <a:cubicBezTo>
                  <a:pt x="10482167" y="3105741"/>
                  <a:pt x="10480171" y="3103744"/>
                  <a:pt x="10480171" y="3100748"/>
                </a:cubicBezTo>
                <a:cubicBezTo>
                  <a:pt x="10480171" y="3097749"/>
                  <a:pt x="10482167" y="3095750"/>
                  <a:pt x="10485163" y="3095750"/>
                </a:cubicBezTo>
                <a:close/>
                <a:moveTo>
                  <a:pt x="4320646" y="3090717"/>
                </a:moveTo>
                <a:cubicBezTo>
                  <a:pt x="4330631" y="3091716"/>
                  <a:pt x="4338618" y="3099705"/>
                  <a:pt x="4338618" y="3108693"/>
                </a:cubicBezTo>
                <a:cubicBezTo>
                  <a:pt x="4338618" y="3118680"/>
                  <a:pt x="4330631" y="3126670"/>
                  <a:pt x="4320646" y="3126670"/>
                </a:cubicBezTo>
                <a:cubicBezTo>
                  <a:pt x="4310665" y="3126670"/>
                  <a:pt x="4302677" y="3118680"/>
                  <a:pt x="4302677" y="3108693"/>
                </a:cubicBezTo>
                <a:cubicBezTo>
                  <a:pt x="4302677" y="3098707"/>
                  <a:pt x="4310665" y="3090717"/>
                  <a:pt x="4320646" y="3090717"/>
                </a:cubicBezTo>
                <a:close/>
                <a:moveTo>
                  <a:pt x="714759" y="3089685"/>
                </a:moveTo>
                <a:cubicBezTo>
                  <a:pt x="715757" y="3088686"/>
                  <a:pt x="715757" y="3089685"/>
                  <a:pt x="715757" y="3090680"/>
                </a:cubicBezTo>
                <a:cubicBezTo>
                  <a:pt x="715757" y="3091679"/>
                  <a:pt x="714759" y="3091679"/>
                  <a:pt x="714759" y="3091679"/>
                </a:cubicBezTo>
                <a:cubicBezTo>
                  <a:pt x="713761" y="3091679"/>
                  <a:pt x="713761" y="3090680"/>
                  <a:pt x="713761" y="3090680"/>
                </a:cubicBezTo>
                <a:cubicBezTo>
                  <a:pt x="713761" y="3089685"/>
                  <a:pt x="714759" y="3089685"/>
                  <a:pt x="714759" y="3089685"/>
                </a:cubicBezTo>
                <a:close/>
                <a:moveTo>
                  <a:pt x="2407095" y="3088852"/>
                </a:moveTo>
                <a:cubicBezTo>
                  <a:pt x="2418076" y="3088852"/>
                  <a:pt x="2428060" y="3098846"/>
                  <a:pt x="2428060" y="3110839"/>
                </a:cubicBezTo>
                <a:cubicBezTo>
                  <a:pt x="2428060" y="3122826"/>
                  <a:pt x="2418076" y="3132821"/>
                  <a:pt x="2407095" y="3131821"/>
                </a:cubicBezTo>
                <a:cubicBezTo>
                  <a:pt x="2396112" y="3131821"/>
                  <a:pt x="2386127" y="3122826"/>
                  <a:pt x="2386127" y="3110839"/>
                </a:cubicBezTo>
                <a:cubicBezTo>
                  <a:pt x="2386127" y="3098846"/>
                  <a:pt x="2395112" y="3088852"/>
                  <a:pt x="2407095" y="3088852"/>
                </a:cubicBezTo>
                <a:close/>
                <a:moveTo>
                  <a:pt x="9681527" y="3088828"/>
                </a:moveTo>
                <a:cubicBezTo>
                  <a:pt x="9685520" y="3088828"/>
                  <a:pt x="9687517" y="3091826"/>
                  <a:pt x="9687517" y="3094825"/>
                </a:cubicBezTo>
                <a:cubicBezTo>
                  <a:pt x="9687517" y="3097823"/>
                  <a:pt x="9684521" y="3100822"/>
                  <a:pt x="9681527" y="3100822"/>
                </a:cubicBezTo>
                <a:cubicBezTo>
                  <a:pt x="9679530" y="3100822"/>
                  <a:pt x="9676535" y="3097823"/>
                  <a:pt x="9676535" y="3094825"/>
                </a:cubicBezTo>
                <a:cubicBezTo>
                  <a:pt x="9676535" y="3090827"/>
                  <a:pt x="9678531" y="3088828"/>
                  <a:pt x="9681527" y="3088828"/>
                </a:cubicBezTo>
                <a:close/>
                <a:moveTo>
                  <a:pt x="304623" y="3087853"/>
                </a:moveTo>
                <a:cubicBezTo>
                  <a:pt x="320596" y="3087853"/>
                  <a:pt x="333574" y="3100846"/>
                  <a:pt x="333574" y="3116829"/>
                </a:cubicBezTo>
                <a:cubicBezTo>
                  <a:pt x="333574" y="3133825"/>
                  <a:pt x="320596" y="3146795"/>
                  <a:pt x="304623" y="3145796"/>
                </a:cubicBezTo>
                <a:cubicBezTo>
                  <a:pt x="288652" y="3145796"/>
                  <a:pt x="275673" y="3132821"/>
                  <a:pt x="275673" y="3116829"/>
                </a:cubicBezTo>
                <a:cubicBezTo>
                  <a:pt x="275673" y="3100846"/>
                  <a:pt x="288652" y="3087853"/>
                  <a:pt x="304623" y="3087853"/>
                </a:cubicBezTo>
                <a:close/>
                <a:moveTo>
                  <a:pt x="11144043" y="3085784"/>
                </a:moveTo>
                <a:cubicBezTo>
                  <a:pt x="11152029" y="3085784"/>
                  <a:pt x="11158019" y="3091779"/>
                  <a:pt x="11158019" y="3099774"/>
                </a:cubicBezTo>
                <a:cubicBezTo>
                  <a:pt x="11158019" y="3107764"/>
                  <a:pt x="11152029" y="3113755"/>
                  <a:pt x="11144043" y="3113755"/>
                </a:cubicBezTo>
                <a:cubicBezTo>
                  <a:pt x="11136056" y="3113755"/>
                  <a:pt x="11130067" y="3107764"/>
                  <a:pt x="11130067" y="3099774"/>
                </a:cubicBezTo>
                <a:cubicBezTo>
                  <a:pt x="11130067" y="3091779"/>
                  <a:pt x="11136056" y="3085784"/>
                  <a:pt x="11144043" y="3085784"/>
                </a:cubicBezTo>
                <a:close/>
                <a:moveTo>
                  <a:pt x="3037819" y="3077704"/>
                </a:moveTo>
                <a:cubicBezTo>
                  <a:pt x="3040813" y="3077704"/>
                  <a:pt x="3042810" y="3079700"/>
                  <a:pt x="3042810" y="3082695"/>
                </a:cubicBezTo>
                <a:cubicBezTo>
                  <a:pt x="3042810" y="3085691"/>
                  <a:pt x="3040813" y="3087686"/>
                  <a:pt x="3037819" y="3087686"/>
                </a:cubicBezTo>
                <a:cubicBezTo>
                  <a:pt x="3034824" y="3087686"/>
                  <a:pt x="3032827" y="3085691"/>
                  <a:pt x="3032827" y="3082695"/>
                </a:cubicBezTo>
                <a:cubicBezTo>
                  <a:pt x="3032827" y="3079700"/>
                  <a:pt x="3034824" y="3077704"/>
                  <a:pt x="3037819" y="3077704"/>
                </a:cubicBezTo>
                <a:close/>
                <a:moveTo>
                  <a:pt x="4033305" y="3070869"/>
                </a:moveTo>
                <a:cubicBezTo>
                  <a:pt x="4034301" y="3070869"/>
                  <a:pt x="4035302" y="3071868"/>
                  <a:pt x="4035302" y="3072867"/>
                </a:cubicBezTo>
                <a:cubicBezTo>
                  <a:pt x="4035302" y="3073867"/>
                  <a:pt x="4033305" y="3074866"/>
                  <a:pt x="4033305" y="3074866"/>
                </a:cubicBezTo>
                <a:cubicBezTo>
                  <a:pt x="4032305" y="3074866"/>
                  <a:pt x="4031307" y="3073867"/>
                  <a:pt x="4031307" y="3072867"/>
                </a:cubicBezTo>
                <a:cubicBezTo>
                  <a:pt x="4031307" y="3071868"/>
                  <a:pt x="4032305" y="3070869"/>
                  <a:pt x="4033305" y="3070869"/>
                </a:cubicBezTo>
                <a:close/>
                <a:moveTo>
                  <a:pt x="7143834" y="3056881"/>
                </a:moveTo>
                <a:cubicBezTo>
                  <a:pt x="7145830" y="3056881"/>
                  <a:pt x="7146829" y="3057878"/>
                  <a:pt x="7146829" y="3058877"/>
                </a:cubicBezTo>
                <a:cubicBezTo>
                  <a:pt x="7146829" y="3059876"/>
                  <a:pt x="7145830" y="3060876"/>
                  <a:pt x="7143834" y="3060876"/>
                </a:cubicBezTo>
                <a:cubicBezTo>
                  <a:pt x="7142835" y="3060876"/>
                  <a:pt x="7141837" y="3059876"/>
                  <a:pt x="7141837" y="3058877"/>
                </a:cubicBezTo>
                <a:cubicBezTo>
                  <a:pt x="7141837" y="3057878"/>
                  <a:pt x="7142835" y="3056881"/>
                  <a:pt x="7143834" y="3056881"/>
                </a:cubicBezTo>
                <a:close/>
                <a:moveTo>
                  <a:pt x="4369592" y="3054884"/>
                </a:moveTo>
                <a:cubicBezTo>
                  <a:pt x="4372591" y="3054884"/>
                  <a:pt x="4374582" y="3056882"/>
                  <a:pt x="4374582" y="3059880"/>
                </a:cubicBezTo>
                <a:cubicBezTo>
                  <a:pt x="4374582" y="3062877"/>
                  <a:pt x="4371592" y="3064877"/>
                  <a:pt x="4369592" y="3064877"/>
                </a:cubicBezTo>
                <a:cubicBezTo>
                  <a:pt x="4366596" y="3064877"/>
                  <a:pt x="4364599" y="3062877"/>
                  <a:pt x="4364599" y="3059880"/>
                </a:cubicBezTo>
                <a:cubicBezTo>
                  <a:pt x="4364599" y="3056882"/>
                  <a:pt x="4366596" y="3054884"/>
                  <a:pt x="4369592" y="3054884"/>
                </a:cubicBezTo>
                <a:close/>
                <a:moveTo>
                  <a:pt x="2450993" y="3049889"/>
                </a:moveTo>
                <a:cubicBezTo>
                  <a:pt x="2453990" y="3049889"/>
                  <a:pt x="2455985" y="3051887"/>
                  <a:pt x="2455985" y="3054885"/>
                </a:cubicBezTo>
                <a:cubicBezTo>
                  <a:pt x="2455985" y="3056884"/>
                  <a:pt x="2453990" y="3058880"/>
                  <a:pt x="2450993" y="3059880"/>
                </a:cubicBezTo>
                <a:cubicBezTo>
                  <a:pt x="2447996" y="3059880"/>
                  <a:pt x="2446002" y="3057882"/>
                  <a:pt x="2446002" y="3054885"/>
                </a:cubicBezTo>
                <a:cubicBezTo>
                  <a:pt x="2446002" y="3051887"/>
                  <a:pt x="2447996" y="3049889"/>
                  <a:pt x="2450993" y="3049889"/>
                </a:cubicBezTo>
                <a:close/>
                <a:moveTo>
                  <a:pt x="6650672" y="3046889"/>
                </a:moveTo>
                <a:cubicBezTo>
                  <a:pt x="6654664" y="3046889"/>
                  <a:pt x="6658658" y="3049886"/>
                  <a:pt x="6658658" y="3054883"/>
                </a:cubicBezTo>
                <a:cubicBezTo>
                  <a:pt x="6658658" y="3059876"/>
                  <a:pt x="6654664" y="3062874"/>
                  <a:pt x="6650672" y="3062874"/>
                </a:cubicBezTo>
                <a:cubicBezTo>
                  <a:pt x="6646678" y="3062874"/>
                  <a:pt x="6642685" y="3059876"/>
                  <a:pt x="6642685" y="3054883"/>
                </a:cubicBezTo>
                <a:cubicBezTo>
                  <a:pt x="6642685" y="3050887"/>
                  <a:pt x="6645680" y="3046889"/>
                  <a:pt x="6650672" y="3046889"/>
                </a:cubicBezTo>
                <a:close/>
                <a:moveTo>
                  <a:pt x="11231895" y="3036859"/>
                </a:moveTo>
                <a:cubicBezTo>
                  <a:pt x="11239882" y="3036859"/>
                  <a:pt x="11246870" y="3043849"/>
                  <a:pt x="11246870" y="3051841"/>
                </a:cubicBezTo>
                <a:cubicBezTo>
                  <a:pt x="11246870" y="3060830"/>
                  <a:pt x="11239882" y="3066825"/>
                  <a:pt x="11231895" y="3066825"/>
                </a:cubicBezTo>
                <a:cubicBezTo>
                  <a:pt x="11223909" y="3066825"/>
                  <a:pt x="11216920" y="3059834"/>
                  <a:pt x="11216920" y="3051841"/>
                </a:cubicBezTo>
                <a:cubicBezTo>
                  <a:pt x="11216920" y="3043849"/>
                  <a:pt x="11223909" y="3036859"/>
                  <a:pt x="11231895" y="3036859"/>
                </a:cubicBezTo>
                <a:close/>
                <a:moveTo>
                  <a:pt x="11008275" y="3027871"/>
                </a:moveTo>
                <a:cubicBezTo>
                  <a:pt x="11015263" y="3027871"/>
                  <a:pt x="11020255" y="3033865"/>
                  <a:pt x="11020255" y="3039848"/>
                </a:cubicBezTo>
                <a:cubicBezTo>
                  <a:pt x="11020255" y="3046837"/>
                  <a:pt x="11015263" y="3051833"/>
                  <a:pt x="11008275" y="3051833"/>
                </a:cubicBezTo>
                <a:cubicBezTo>
                  <a:pt x="11001287" y="3051833"/>
                  <a:pt x="10996295" y="3045840"/>
                  <a:pt x="10996295" y="3039848"/>
                </a:cubicBezTo>
                <a:cubicBezTo>
                  <a:pt x="10996295" y="3032871"/>
                  <a:pt x="11001287" y="3027871"/>
                  <a:pt x="11008275" y="3027871"/>
                </a:cubicBezTo>
                <a:close/>
                <a:moveTo>
                  <a:pt x="2643546" y="3027831"/>
                </a:moveTo>
                <a:cubicBezTo>
                  <a:pt x="2646542" y="3027831"/>
                  <a:pt x="2648537" y="3029829"/>
                  <a:pt x="2648537" y="3032832"/>
                </a:cubicBezTo>
                <a:cubicBezTo>
                  <a:pt x="2648537" y="3035817"/>
                  <a:pt x="2646542" y="3037817"/>
                  <a:pt x="2643546" y="3037817"/>
                </a:cubicBezTo>
                <a:cubicBezTo>
                  <a:pt x="2640552" y="3037817"/>
                  <a:pt x="2638555" y="3035817"/>
                  <a:pt x="2638555" y="3032832"/>
                </a:cubicBezTo>
                <a:cubicBezTo>
                  <a:pt x="2638555" y="3029829"/>
                  <a:pt x="2640552" y="3027831"/>
                  <a:pt x="2643546" y="3027831"/>
                </a:cubicBezTo>
                <a:close/>
                <a:moveTo>
                  <a:pt x="5698292" y="3026792"/>
                </a:moveTo>
                <a:cubicBezTo>
                  <a:pt x="5703283" y="3027789"/>
                  <a:pt x="5707276" y="3031783"/>
                  <a:pt x="5707276" y="3035777"/>
                </a:cubicBezTo>
                <a:cubicBezTo>
                  <a:pt x="5707276" y="3040767"/>
                  <a:pt x="5703283" y="3044760"/>
                  <a:pt x="5698292" y="3044760"/>
                </a:cubicBezTo>
                <a:cubicBezTo>
                  <a:pt x="5693299" y="3044760"/>
                  <a:pt x="5689307" y="3040767"/>
                  <a:pt x="5689307" y="3035777"/>
                </a:cubicBezTo>
                <a:cubicBezTo>
                  <a:pt x="5689307" y="3030785"/>
                  <a:pt x="5693299" y="3026792"/>
                  <a:pt x="5698292" y="3026792"/>
                </a:cubicBezTo>
                <a:close/>
                <a:moveTo>
                  <a:pt x="8377739" y="3025851"/>
                </a:moveTo>
                <a:cubicBezTo>
                  <a:pt x="8382730" y="3026854"/>
                  <a:pt x="8385726" y="3029848"/>
                  <a:pt x="8385726" y="3033845"/>
                </a:cubicBezTo>
                <a:cubicBezTo>
                  <a:pt x="8385726" y="3037835"/>
                  <a:pt x="8382730" y="3041825"/>
                  <a:pt x="8377739" y="3041825"/>
                </a:cubicBezTo>
                <a:cubicBezTo>
                  <a:pt x="8373746" y="3041825"/>
                  <a:pt x="8369753" y="3038828"/>
                  <a:pt x="8369753" y="3033845"/>
                </a:cubicBezTo>
                <a:cubicBezTo>
                  <a:pt x="8369753" y="3029848"/>
                  <a:pt x="8372748" y="3025851"/>
                  <a:pt x="8377739" y="3025851"/>
                </a:cubicBezTo>
                <a:close/>
                <a:moveTo>
                  <a:pt x="158858" y="3013960"/>
                </a:moveTo>
                <a:cubicBezTo>
                  <a:pt x="166844" y="3013960"/>
                  <a:pt x="173832" y="3020946"/>
                  <a:pt x="173832" y="3028925"/>
                </a:cubicBezTo>
                <a:cubicBezTo>
                  <a:pt x="173832" y="3036908"/>
                  <a:pt x="167842" y="3043898"/>
                  <a:pt x="158858" y="3043898"/>
                </a:cubicBezTo>
                <a:cubicBezTo>
                  <a:pt x="150871" y="3043898"/>
                  <a:pt x="143883" y="3036908"/>
                  <a:pt x="143883" y="3028925"/>
                </a:cubicBezTo>
                <a:cubicBezTo>
                  <a:pt x="143883" y="3020946"/>
                  <a:pt x="150871" y="3013960"/>
                  <a:pt x="158858" y="3013960"/>
                </a:cubicBezTo>
                <a:close/>
                <a:moveTo>
                  <a:pt x="8899854" y="3009852"/>
                </a:moveTo>
                <a:cubicBezTo>
                  <a:pt x="8900852" y="3009852"/>
                  <a:pt x="8900852" y="3009852"/>
                  <a:pt x="8900852" y="3010851"/>
                </a:cubicBezTo>
                <a:cubicBezTo>
                  <a:pt x="8900852" y="3011848"/>
                  <a:pt x="8900852" y="3011848"/>
                  <a:pt x="8899854" y="3011848"/>
                </a:cubicBezTo>
                <a:cubicBezTo>
                  <a:pt x="8898856" y="3011848"/>
                  <a:pt x="8898856" y="3011848"/>
                  <a:pt x="8898856" y="3010851"/>
                </a:cubicBezTo>
                <a:cubicBezTo>
                  <a:pt x="8898856" y="3009852"/>
                  <a:pt x="8898856" y="3009852"/>
                  <a:pt x="8899854" y="3009852"/>
                </a:cubicBezTo>
                <a:close/>
                <a:moveTo>
                  <a:pt x="8105203" y="3003861"/>
                </a:moveTo>
                <a:cubicBezTo>
                  <a:pt x="8113189" y="3004858"/>
                  <a:pt x="8119178" y="3010850"/>
                  <a:pt x="8119178" y="3017837"/>
                </a:cubicBezTo>
                <a:cubicBezTo>
                  <a:pt x="8119178" y="3025820"/>
                  <a:pt x="8113189" y="3031814"/>
                  <a:pt x="8105203" y="3031814"/>
                </a:cubicBezTo>
                <a:cubicBezTo>
                  <a:pt x="8098214" y="3031814"/>
                  <a:pt x="8092224" y="3025820"/>
                  <a:pt x="8092224" y="3017837"/>
                </a:cubicBezTo>
                <a:cubicBezTo>
                  <a:pt x="8092224" y="3010850"/>
                  <a:pt x="8098214" y="3003861"/>
                  <a:pt x="8105203" y="3003861"/>
                </a:cubicBezTo>
                <a:close/>
                <a:moveTo>
                  <a:pt x="619085" y="2997993"/>
                </a:moveTo>
                <a:cubicBezTo>
                  <a:pt x="634059" y="2997993"/>
                  <a:pt x="646038" y="3010977"/>
                  <a:pt x="646038" y="3025940"/>
                </a:cubicBezTo>
                <a:cubicBezTo>
                  <a:pt x="646038" y="3040915"/>
                  <a:pt x="634059" y="3053904"/>
                  <a:pt x="619085" y="3053904"/>
                </a:cubicBezTo>
                <a:cubicBezTo>
                  <a:pt x="604111" y="3053904"/>
                  <a:pt x="592131" y="3040915"/>
                  <a:pt x="592131" y="3025940"/>
                </a:cubicBezTo>
                <a:cubicBezTo>
                  <a:pt x="592131" y="3009979"/>
                  <a:pt x="604111" y="2997993"/>
                  <a:pt x="619085" y="2997993"/>
                </a:cubicBezTo>
                <a:close/>
                <a:moveTo>
                  <a:pt x="4060081" y="2992846"/>
                </a:moveTo>
                <a:cubicBezTo>
                  <a:pt x="4068068" y="2992846"/>
                  <a:pt x="4074057" y="2998837"/>
                  <a:pt x="4074057" y="3006824"/>
                </a:cubicBezTo>
                <a:cubicBezTo>
                  <a:pt x="4074057" y="3014811"/>
                  <a:pt x="4068068" y="3020799"/>
                  <a:pt x="4060081" y="3020799"/>
                </a:cubicBezTo>
                <a:cubicBezTo>
                  <a:pt x="4052094" y="3020799"/>
                  <a:pt x="4046104" y="3014811"/>
                  <a:pt x="4046104" y="3006824"/>
                </a:cubicBezTo>
                <a:cubicBezTo>
                  <a:pt x="4046104" y="2998837"/>
                  <a:pt x="4052094" y="2992846"/>
                  <a:pt x="4060081" y="2992846"/>
                </a:cubicBezTo>
                <a:close/>
                <a:moveTo>
                  <a:pt x="5434742" y="2982863"/>
                </a:moveTo>
                <a:cubicBezTo>
                  <a:pt x="5443726" y="2982863"/>
                  <a:pt x="5450714" y="2989852"/>
                  <a:pt x="5450714" y="2998836"/>
                </a:cubicBezTo>
                <a:cubicBezTo>
                  <a:pt x="5450714" y="3007822"/>
                  <a:pt x="5443726" y="3014810"/>
                  <a:pt x="5434742" y="3014810"/>
                </a:cubicBezTo>
                <a:cubicBezTo>
                  <a:pt x="5425758" y="3014810"/>
                  <a:pt x="5418769" y="3007822"/>
                  <a:pt x="5418769" y="2998836"/>
                </a:cubicBezTo>
                <a:cubicBezTo>
                  <a:pt x="5418769" y="2989852"/>
                  <a:pt x="5425758" y="2982863"/>
                  <a:pt x="5434742" y="2982863"/>
                </a:cubicBezTo>
                <a:close/>
                <a:moveTo>
                  <a:pt x="3234680" y="2974999"/>
                </a:moveTo>
                <a:cubicBezTo>
                  <a:pt x="3239671" y="2974999"/>
                  <a:pt x="3244664" y="2978996"/>
                  <a:pt x="3244664" y="2984988"/>
                </a:cubicBezTo>
                <a:cubicBezTo>
                  <a:pt x="3244664" y="2990981"/>
                  <a:pt x="3239671" y="2994977"/>
                  <a:pt x="3234680" y="2994977"/>
                </a:cubicBezTo>
                <a:cubicBezTo>
                  <a:pt x="3229691" y="2994977"/>
                  <a:pt x="3224699" y="2990981"/>
                  <a:pt x="3224699" y="2984988"/>
                </a:cubicBezTo>
                <a:cubicBezTo>
                  <a:pt x="3224699" y="2979994"/>
                  <a:pt x="3228691" y="2974999"/>
                  <a:pt x="3234680" y="2974999"/>
                </a:cubicBezTo>
                <a:close/>
                <a:moveTo>
                  <a:pt x="1182126" y="2965042"/>
                </a:moveTo>
                <a:cubicBezTo>
                  <a:pt x="1193108" y="2965042"/>
                  <a:pt x="1202093" y="2974026"/>
                  <a:pt x="1202093" y="2985013"/>
                </a:cubicBezTo>
                <a:cubicBezTo>
                  <a:pt x="1202093" y="2995999"/>
                  <a:pt x="1193108" y="3004990"/>
                  <a:pt x="1182126" y="3004990"/>
                </a:cubicBezTo>
                <a:cubicBezTo>
                  <a:pt x="1171145" y="3004990"/>
                  <a:pt x="1162161" y="2995999"/>
                  <a:pt x="1162161" y="2985013"/>
                </a:cubicBezTo>
                <a:cubicBezTo>
                  <a:pt x="1162161" y="2974026"/>
                  <a:pt x="1171145" y="2965042"/>
                  <a:pt x="1182126" y="2965042"/>
                </a:cubicBezTo>
                <a:close/>
                <a:moveTo>
                  <a:pt x="6432043" y="2955911"/>
                </a:moveTo>
                <a:cubicBezTo>
                  <a:pt x="6434040" y="2954912"/>
                  <a:pt x="6436037" y="2956908"/>
                  <a:pt x="6436037" y="2959901"/>
                </a:cubicBezTo>
                <a:cubicBezTo>
                  <a:pt x="6436037" y="2961899"/>
                  <a:pt x="6434040" y="2963897"/>
                  <a:pt x="6432043" y="2963897"/>
                </a:cubicBezTo>
                <a:cubicBezTo>
                  <a:pt x="6430047" y="2963897"/>
                  <a:pt x="6428050" y="2961899"/>
                  <a:pt x="6428050" y="2959901"/>
                </a:cubicBezTo>
                <a:cubicBezTo>
                  <a:pt x="6428050" y="2957906"/>
                  <a:pt x="6430047" y="2955911"/>
                  <a:pt x="6432043" y="2955911"/>
                </a:cubicBezTo>
                <a:close/>
                <a:moveTo>
                  <a:pt x="1632356" y="2945062"/>
                </a:moveTo>
                <a:cubicBezTo>
                  <a:pt x="1639344" y="2945062"/>
                  <a:pt x="1644337" y="2950077"/>
                  <a:pt x="1644337" y="2957059"/>
                </a:cubicBezTo>
                <a:cubicBezTo>
                  <a:pt x="1644337" y="2963046"/>
                  <a:pt x="1639344" y="2969029"/>
                  <a:pt x="1632356" y="2969029"/>
                </a:cubicBezTo>
                <a:cubicBezTo>
                  <a:pt x="1625368" y="2969029"/>
                  <a:pt x="1620376" y="2964038"/>
                  <a:pt x="1620376" y="2957059"/>
                </a:cubicBezTo>
                <a:cubicBezTo>
                  <a:pt x="1620376" y="2950077"/>
                  <a:pt x="1625368" y="2945062"/>
                  <a:pt x="1632356" y="2945062"/>
                </a:cubicBezTo>
                <a:close/>
                <a:moveTo>
                  <a:pt x="6796424" y="2943963"/>
                </a:moveTo>
                <a:cubicBezTo>
                  <a:pt x="6802414" y="2943963"/>
                  <a:pt x="6807406" y="2948961"/>
                  <a:pt x="6807406" y="2954956"/>
                </a:cubicBezTo>
                <a:cubicBezTo>
                  <a:pt x="6807406" y="2960936"/>
                  <a:pt x="6802414" y="2965928"/>
                  <a:pt x="6796424" y="2965928"/>
                </a:cubicBezTo>
                <a:cubicBezTo>
                  <a:pt x="6790435" y="2965928"/>
                  <a:pt x="6785443" y="2960936"/>
                  <a:pt x="6785443" y="2954956"/>
                </a:cubicBezTo>
                <a:cubicBezTo>
                  <a:pt x="6785443" y="2948961"/>
                  <a:pt x="6790435" y="2943963"/>
                  <a:pt x="6796424" y="2943963"/>
                </a:cubicBezTo>
                <a:close/>
                <a:moveTo>
                  <a:pt x="11940690" y="2936011"/>
                </a:moveTo>
                <a:cubicBezTo>
                  <a:pt x="11945682" y="2936011"/>
                  <a:pt x="11949676" y="2940011"/>
                  <a:pt x="11949676" y="2944986"/>
                </a:cubicBezTo>
                <a:cubicBezTo>
                  <a:pt x="11949676" y="2949995"/>
                  <a:pt x="11945682" y="2953991"/>
                  <a:pt x="11940690" y="2953991"/>
                </a:cubicBezTo>
                <a:cubicBezTo>
                  <a:pt x="11935700" y="2953991"/>
                  <a:pt x="11931706" y="2949995"/>
                  <a:pt x="11931706" y="2944986"/>
                </a:cubicBezTo>
                <a:cubicBezTo>
                  <a:pt x="11931706" y="2940011"/>
                  <a:pt x="11935700" y="2936011"/>
                  <a:pt x="11940690" y="2936011"/>
                </a:cubicBezTo>
                <a:close/>
                <a:moveTo>
                  <a:pt x="115802" y="2935962"/>
                </a:moveTo>
                <a:cubicBezTo>
                  <a:pt x="120794" y="2935962"/>
                  <a:pt x="124787" y="2939957"/>
                  <a:pt x="124787" y="2944943"/>
                </a:cubicBezTo>
                <a:cubicBezTo>
                  <a:pt x="124787" y="2949940"/>
                  <a:pt x="120794" y="2953936"/>
                  <a:pt x="115802" y="2953936"/>
                </a:cubicBezTo>
                <a:cubicBezTo>
                  <a:pt x="110810" y="2953936"/>
                  <a:pt x="106818" y="2949940"/>
                  <a:pt x="106818" y="2944943"/>
                </a:cubicBezTo>
                <a:cubicBezTo>
                  <a:pt x="106818" y="2939957"/>
                  <a:pt x="110810" y="2935962"/>
                  <a:pt x="115802" y="2935962"/>
                </a:cubicBezTo>
                <a:close/>
                <a:moveTo>
                  <a:pt x="10532082" y="2935018"/>
                </a:moveTo>
                <a:cubicBezTo>
                  <a:pt x="10536076" y="2935018"/>
                  <a:pt x="10539071" y="2938010"/>
                  <a:pt x="10539071" y="2942004"/>
                </a:cubicBezTo>
                <a:cubicBezTo>
                  <a:pt x="10539071" y="2945986"/>
                  <a:pt x="10536076" y="2949995"/>
                  <a:pt x="10532082" y="2948995"/>
                </a:cubicBezTo>
                <a:cubicBezTo>
                  <a:pt x="10528090" y="2948995"/>
                  <a:pt x="10525095" y="2945986"/>
                  <a:pt x="10525095" y="2942004"/>
                </a:cubicBezTo>
                <a:cubicBezTo>
                  <a:pt x="10525095" y="2938010"/>
                  <a:pt x="10528090" y="2935018"/>
                  <a:pt x="10532082" y="2935018"/>
                </a:cubicBezTo>
                <a:close/>
                <a:moveTo>
                  <a:pt x="2521902" y="2934105"/>
                </a:moveTo>
                <a:cubicBezTo>
                  <a:pt x="2525895" y="2934105"/>
                  <a:pt x="2529894" y="2937091"/>
                  <a:pt x="2529894" y="2942089"/>
                </a:cubicBezTo>
                <a:cubicBezTo>
                  <a:pt x="2529894" y="2947072"/>
                  <a:pt x="2525895" y="2951085"/>
                  <a:pt x="2521902" y="2950084"/>
                </a:cubicBezTo>
                <a:cubicBezTo>
                  <a:pt x="2517908" y="2950084"/>
                  <a:pt x="2513918" y="2947072"/>
                  <a:pt x="2513918" y="2942089"/>
                </a:cubicBezTo>
                <a:cubicBezTo>
                  <a:pt x="2513918" y="2938097"/>
                  <a:pt x="2516910" y="2934105"/>
                  <a:pt x="2521902" y="2934105"/>
                </a:cubicBezTo>
                <a:close/>
                <a:moveTo>
                  <a:pt x="4130969" y="2926021"/>
                </a:moveTo>
                <a:cubicBezTo>
                  <a:pt x="4138957" y="2926021"/>
                  <a:pt x="4144946" y="2932005"/>
                  <a:pt x="4144946" y="2939993"/>
                </a:cubicBezTo>
                <a:cubicBezTo>
                  <a:pt x="4144946" y="2947975"/>
                  <a:pt x="4138957" y="2953976"/>
                  <a:pt x="4130969" y="2953976"/>
                </a:cubicBezTo>
                <a:cubicBezTo>
                  <a:pt x="4122981" y="2953976"/>
                  <a:pt x="4117078" y="2947975"/>
                  <a:pt x="4117078" y="2939993"/>
                </a:cubicBezTo>
                <a:cubicBezTo>
                  <a:pt x="4117078" y="2932005"/>
                  <a:pt x="4122981" y="2926021"/>
                  <a:pt x="4130969" y="2926021"/>
                </a:cubicBezTo>
                <a:close/>
                <a:moveTo>
                  <a:pt x="1479596" y="2925103"/>
                </a:moveTo>
                <a:cubicBezTo>
                  <a:pt x="1483589" y="2925103"/>
                  <a:pt x="1487582" y="2928093"/>
                  <a:pt x="1487582" y="2933081"/>
                </a:cubicBezTo>
                <a:cubicBezTo>
                  <a:pt x="1487582" y="2938067"/>
                  <a:pt x="1483589" y="2941065"/>
                  <a:pt x="1479596" y="2941065"/>
                </a:cubicBezTo>
                <a:cubicBezTo>
                  <a:pt x="1475603" y="2941065"/>
                  <a:pt x="1471609" y="2938067"/>
                  <a:pt x="1471609" y="2933081"/>
                </a:cubicBezTo>
                <a:cubicBezTo>
                  <a:pt x="1471609" y="2929090"/>
                  <a:pt x="1474603" y="2925103"/>
                  <a:pt x="1479596" y="2925103"/>
                </a:cubicBezTo>
                <a:close/>
                <a:moveTo>
                  <a:pt x="1253983" y="2924105"/>
                </a:moveTo>
                <a:cubicBezTo>
                  <a:pt x="1254981" y="2924105"/>
                  <a:pt x="1255979" y="2925103"/>
                  <a:pt x="1255979" y="2926098"/>
                </a:cubicBezTo>
                <a:cubicBezTo>
                  <a:pt x="1255979" y="2927097"/>
                  <a:pt x="1254981" y="2928093"/>
                  <a:pt x="1253983" y="2928093"/>
                </a:cubicBezTo>
                <a:cubicBezTo>
                  <a:pt x="1252985" y="2928093"/>
                  <a:pt x="1251986" y="2927097"/>
                  <a:pt x="1251986" y="2926098"/>
                </a:cubicBezTo>
                <a:cubicBezTo>
                  <a:pt x="1251986" y="2925103"/>
                  <a:pt x="1252985" y="2924105"/>
                  <a:pt x="1253983" y="2924105"/>
                </a:cubicBezTo>
                <a:close/>
                <a:moveTo>
                  <a:pt x="9370056" y="2924009"/>
                </a:moveTo>
                <a:cubicBezTo>
                  <a:pt x="9378043" y="2924009"/>
                  <a:pt x="9385031" y="2930993"/>
                  <a:pt x="9385031" y="2938982"/>
                </a:cubicBezTo>
                <a:cubicBezTo>
                  <a:pt x="9385031" y="2946962"/>
                  <a:pt x="9378043" y="2953958"/>
                  <a:pt x="9370056" y="2953958"/>
                </a:cubicBezTo>
                <a:cubicBezTo>
                  <a:pt x="9362069" y="2953958"/>
                  <a:pt x="9355081" y="2946962"/>
                  <a:pt x="9355081" y="2938982"/>
                </a:cubicBezTo>
                <a:cubicBezTo>
                  <a:pt x="9355081" y="2930993"/>
                  <a:pt x="9362069" y="2924009"/>
                  <a:pt x="9370056" y="2924009"/>
                </a:cubicBezTo>
                <a:close/>
                <a:moveTo>
                  <a:pt x="5231089" y="2923964"/>
                </a:moveTo>
                <a:cubicBezTo>
                  <a:pt x="5236079" y="2923964"/>
                  <a:pt x="5240073" y="2927956"/>
                  <a:pt x="5240073" y="2932947"/>
                </a:cubicBezTo>
                <a:cubicBezTo>
                  <a:pt x="5240073" y="2937938"/>
                  <a:pt x="5236079" y="2941934"/>
                  <a:pt x="5231089" y="2941934"/>
                </a:cubicBezTo>
                <a:cubicBezTo>
                  <a:pt x="5226096" y="2941934"/>
                  <a:pt x="5222103" y="2937938"/>
                  <a:pt x="5222103" y="2932947"/>
                </a:cubicBezTo>
                <a:cubicBezTo>
                  <a:pt x="5222103" y="2927956"/>
                  <a:pt x="5226096" y="2923964"/>
                  <a:pt x="5231089" y="2923964"/>
                </a:cubicBezTo>
                <a:close/>
                <a:moveTo>
                  <a:pt x="757831" y="2922112"/>
                </a:moveTo>
                <a:cubicBezTo>
                  <a:pt x="766816" y="2922112"/>
                  <a:pt x="773804" y="2929090"/>
                  <a:pt x="773804" y="2938067"/>
                </a:cubicBezTo>
                <a:cubicBezTo>
                  <a:pt x="773804" y="2946039"/>
                  <a:pt x="766816" y="2953063"/>
                  <a:pt x="757831" y="2954050"/>
                </a:cubicBezTo>
                <a:cubicBezTo>
                  <a:pt x="748847" y="2954050"/>
                  <a:pt x="741858" y="2947043"/>
                  <a:pt x="741858" y="2938067"/>
                </a:cubicBezTo>
                <a:cubicBezTo>
                  <a:pt x="741858" y="2929090"/>
                  <a:pt x="748847" y="2922112"/>
                  <a:pt x="757831" y="2922112"/>
                </a:cubicBezTo>
                <a:close/>
                <a:moveTo>
                  <a:pt x="4871732" y="2922106"/>
                </a:moveTo>
                <a:cubicBezTo>
                  <a:pt x="4875729" y="2922106"/>
                  <a:pt x="4878719" y="2925095"/>
                  <a:pt x="4878719" y="2929087"/>
                </a:cubicBezTo>
                <a:cubicBezTo>
                  <a:pt x="4878719" y="2932077"/>
                  <a:pt x="4875729" y="2935068"/>
                  <a:pt x="4871732" y="2936065"/>
                </a:cubicBezTo>
                <a:cubicBezTo>
                  <a:pt x="4867740" y="2936065"/>
                  <a:pt x="4864748" y="2933075"/>
                  <a:pt x="4864748" y="2929087"/>
                </a:cubicBezTo>
                <a:cubicBezTo>
                  <a:pt x="4864748" y="2925095"/>
                  <a:pt x="4867740" y="2922106"/>
                  <a:pt x="4871732" y="2922106"/>
                </a:cubicBezTo>
                <a:close/>
                <a:moveTo>
                  <a:pt x="91959" y="2921095"/>
                </a:moveTo>
                <a:cubicBezTo>
                  <a:pt x="100944" y="2921095"/>
                  <a:pt x="107932" y="2928078"/>
                  <a:pt x="107932" y="2937052"/>
                </a:cubicBezTo>
                <a:cubicBezTo>
                  <a:pt x="107932" y="2946027"/>
                  <a:pt x="100944" y="2953052"/>
                  <a:pt x="91959" y="2953052"/>
                </a:cubicBezTo>
                <a:cubicBezTo>
                  <a:pt x="82975" y="2953052"/>
                  <a:pt x="75987" y="2946027"/>
                  <a:pt x="75987" y="2937052"/>
                </a:cubicBezTo>
                <a:cubicBezTo>
                  <a:pt x="75987" y="2928078"/>
                  <a:pt x="82975" y="2921095"/>
                  <a:pt x="91959" y="2921095"/>
                </a:cubicBezTo>
                <a:close/>
                <a:moveTo>
                  <a:pt x="9526789" y="2919093"/>
                </a:moveTo>
                <a:cubicBezTo>
                  <a:pt x="9534776" y="2919093"/>
                  <a:pt x="9541764" y="2926076"/>
                  <a:pt x="9541764" y="2934054"/>
                </a:cubicBezTo>
                <a:cubicBezTo>
                  <a:pt x="9541764" y="2942041"/>
                  <a:pt x="9534776" y="2949030"/>
                  <a:pt x="9526789" y="2949030"/>
                </a:cubicBezTo>
                <a:cubicBezTo>
                  <a:pt x="9518802" y="2949030"/>
                  <a:pt x="9511814" y="2942041"/>
                  <a:pt x="9511814" y="2934054"/>
                </a:cubicBezTo>
                <a:cubicBezTo>
                  <a:pt x="9511814" y="2926076"/>
                  <a:pt x="9518802" y="2919093"/>
                  <a:pt x="9526789" y="2919093"/>
                </a:cubicBezTo>
                <a:close/>
                <a:moveTo>
                  <a:pt x="4605194" y="2909125"/>
                </a:moveTo>
                <a:cubicBezTo>
                  <a:pt x="4609189" y="2909125"/>
                  <a:pt x="4612182" y="2912119"/>
                  <a:pt x="4612182" y="2916111"/>
                </a:cubicBezTo>
                <a:cubicBezTo>
                  <a:pt x="4612182" y="2920102"/>
                  <a:pt x="4608193" y="2923105"/>
                  <a:pt x="4605194" y="2923105"/>
                </a:cubicBezTo>
                <a:cubicBezTo>
                  <a:pt x="4601202" y="2923105"/>
                  <a:pt x="4598211" y="2920102"/>
                  <a:pt x="4598211" y="2916111"/>
                </a:cubicBezTo>
                <a:cubicBezTo>
                  <a:pt x="4598211" y="2912119"/>
                  <a:pt x="4601202" y="2909125"/>
                  <a:pt x="4605194" y="2909125"/>
                </a:cubicBezTo>
                <a:close/>
                <a:moveTo>
                  <a:pt x="3952453" y="2906128"/>
                </a:moveTo>
                <a:cubicBezTo>
                  <a:pt x="3954450" y="2906128"/>
                  <a:pt x="3956447" y="2908125"/>
                  <a:pt x="3956447" y="2910124"/>
                </a:cubicBezTo>
                <a:cubicBezTo>
                  <a:pt x="3956447" y="2912120"/>
                  <a:pt x="3954450" y="2914114"/>
                  <a:pt x="3952453" y="2914114"/>
                </a:cubicBezTo>
                <a:cubicBezTo>
                  <a:pt x="3950465" y="2914114"/>
                  <a:pt x="3948455" y="2912120"/>
                  <a:pt x="3948455" y="2910124"/>
                </a:cubicBezTo>
                <a:cubicBezTo>
                  <a:pt x="3948455" y="2908125"/>
                  <a:pt x="3950465" y="2906128"/>
                  <a:pt x="3952453" y="2906128"/>
                </a:cubicBezTo>
                <a:close/>
                <a:moveTo>
                  <a:pt x="8861919" y="2905025"/>
                </a:moveTo>
                <a:cubicBezTo>
                  <a:pt x="8867909" y="2905025"/>
                  <a:pt x="8873899" y="2910017"/>
                  <a:pt x="8873899" y="2917003"/>
                </a:cubicBezTo>
                <a:cubicBezTo>
                  <a:pt x="8873899" y="2923994"/>
                  <a:pt x="8868907" y="2928984"/>
                  <a:pt x="8861919" y="2928984"/>
                </a:cubicBezTo>
                <a:cubicBezTo>
                  <a:pt x="8854931" y="2928984"/>
                  <a:pt x="8849939" y="2923994"/>
                  <a:pt x="8849939" y="2917003"/>
                </a:cubicBezTo>
                <a:cubicBezTo>
                  <a:pt x="8849939" y="2910017"/>
                  <a:pt x="8854931" y="2905025"/>
                  <a:pt x="8861919" y="2905025"/>
                </a:cubicBezTo>
                <a:close/>
                <a:moveTo>
                  <a:pt x="2161362" y="2900044"/>
                </a:moveTo>
                <a:cubicBezTo>
                  <a:pt x="2165355" y="2900044"/>
                  <a:pt x="2168349" y="2903040"/>
                  <a:pt x="2168349" y="2907034"/>
                </a:cubicBezTo>
                <a:cubicBezTo>
                  <a:pt x="2168349" y="2911027"/>
                  <a:pt x="2165355" y="2914022"/>
                  <a:pt x="2161362" y="2914022"/>
                </a:cubicBezTo>
                <a:cubicBezTo>
                  <a:pt x="2157368" y="2914022"/>
                  <a:pt x="2154372" y="2911027"/>
                  <a:pt x="2154372" y="2907034"/>
                </a:cubicBezTo>
                <a:cubicBezTo>
                  <a:pt x="2154372" y="2903040"/>
                  <a:pt x="2157368" y="2900044"/>
                  <a:pt x="2161362" y="2900044"/>
                </a:cubicBezTo>
                <a:close/>
                <a:moveTo>
                  <a:pt x="7924510" y="2896012"/>
                </a:moveTo>
                <a:cubicBezTo>
                  <a:pt x="7926507" y="2896012"/>
                  <a:pt x="7927504" y="2897011"/>
                  <a:pt x="7927504" y="2899008"/>
                </a:cubicBezTo>
                <a:cubicBezTo>
                  <a:pt x="7927504" y="2900006"/>
                  <a:pt x="7926507" y="2902002"/>
                  <a:pt x="7924510" y="2902002"/>
                </a:cubicBezTo>
                <a:cubicBezTo>
                  <a:pt x="7923512" y="2902002"/>
                  <a:pt x="7921515" y="2901004"/>
                  <a:pt x="7921515" y="2899008"/>
                </a:cubicBezTo>
                <a:cubicBezTo>
                  <a:pt x="7921515" y="2898009"/>
                  <a:pt x="7922513" y="2896012"/>
                  <a:pt x="7924510" y="2896012"/>
                </a:cubicBezTo>
                <a:close/>
                <a:moveTo>
                  <a:pt x="3796529" y="2887026"/>
                </a:moveTo>
                <a:cubicBezTo>
                  <a:pt x="3799524" y="2887026"/>
                  <a:pt x="3801521" y="2889023"/>
                  <a:pt x="3801521" y="2892018"/>
                </a:cubicBezTo>
                <a:cubicBezTo>
                  <a:pt x="3801521" y="2895013"/>
                  <a:pt x="3799524" y="2897009"/>
                  <a:pt x="3796529" y="2897009"/>
                </a:cubicBezTo>
                <a:cubicBezTo>
                  <a:pt x="3793533" y="2897009"/>
                  <a:pt x="3791538" y="2895013"/>
                  <a:pt x="3791538" y="2892018"/>
                </a:cubicBezTo>
                <a:cubicBezTo>
                  <a:pt x="3791538" y="2890020"/>
                  <a:pt x="3793533" y="2887026"/>
                  <a:pt x="3796529" y="2887026"/>
                </a:cubicBezTo>
                <a:close/>
                <a:moveTo>
                  <a:pt x="10978324" y="2880113"/>
                </a:moveTo>
                <a:cubicBezTo>
                  <a:pt x="10985313" y="2880113"/>
                  <a:pt x="10991303" y="2886104"/>
                  <a:pt x="10991303" y="2893094"/>
                </a:cubicBezTo>
                <a:cubicBezTo>
                  <a:pt x="10991303" y="2900085"/>
                  <a:pt x="10986311" y="2906076"/>
                  <a:pt x="10978324" y="2906076"/>
                </a:cubicBezTo>
                <a:cubicBezTo>
                  <a:pt x="10971336" y="2906076"/>
                  <a:pt x="10965347" y="2900085"/>
                  <a:pt x="10965347" y="2893094"/>
                </a:cubicBezTo>
                <a:cubicBezTo>
                  <a:pt x="10965347" y="2886104"/>
                  <a:pt x="10971336" y="2880113"/>
                  <a:pt x="10978324" y="2880113"/>
                </a:cubicBezTo>
                <a:close/>
                <a:moveTo>
                  <a:pt x="7398402" y="2878041"/>
                </a:moveTo>
                <a:cubicBezTo>
                  <a:pt x="7400399" y="2878041"/>
                  <a:pt x="7401397" y="2880037"/>
                  <a:pt x="7401397" y="2881036"/>
                </a:cubicBezTo>
                <a:cubicBezTo>
                  <a:pt x="7401397" y="2882035"/>
                  <a:pt x="7400399" y="2884031"/>
                  <a:pt x="7398402" y="2884031"/>
                </a:cubicBezTo>
                <a:cubicBezTo>
                  <a:pt x="7397404" y="2884031"/>
                  <a:pt x="7395407" y="2883034"/>
                  <a:pt x="7395407" y="2881036"/>
                </a:cubicBezTo>
                <a:cubicBezTo>
                  <a:pt x="7395407" y="2880037"/>
                  <a:pt x="7396405" y="2878041"/>
                  <a:pt x="7398402" y="2878041"/>
                </a:cubicBezTo>
                <a:close/>
                <a:moveTo>
                  <a:pt x="2167295" y="2872049"/>
                </a:moveTo>
                <a:cubicBezTo>
                  <a:pt x="2173284" y="2872049"/>
                  <a:pt x="2176279" y="2876043"/>
                  <a:pt x="2176279" y="2881035"/>
                </a:cubicBezTo>
                <a:cubicBezTo>
                  <a:pt x="2176279" y="2886025"/>
                  <a:pt x="2172286" y="2890019"/>
                  <a:pt x="2167295" y="2890019"/>
                </a:cubicBezTo>
                <a:cubicBezTo>
                  <a:pt x="2162304" y="2890019"/>
                  <a:pt x="2158310" y="2886025"/>
                  <a:pt x="2158310" y="2881035"/>
                </a:cubicBezTo>
                <a:cubicBezTo>
                  <a:pt x="2158310" y="2876043"/>
                  <a:pt x="2162304" y="2872049"/>
                  <a:pt x="2167295" y="2872049"/>
                </a:cubicBezTo>
                <a:close/>
                <a:moveTo>
                  <a:pt x="1390635" y="2868075"/>
                </a:moveTo>
                <a:cubicBezTo>
                  <a:pt x="1409603" y="2869073"/>
                  <a:pt x="1424577" y="2884050"/>
                  <a:pt x="1424577" y="2903019"/>
                </a:cubicBezTo>
                <a:cubicBezTo>
                  <a:pt x="1424577" y="2921989"/>
                  <a:pt x="1409603" y="2937957"/>
                  <a:pt x="1390635" y="2937957"/>
                </a:cubicBezTo>
                <a:cubicBezTo>
                  <a:pt x="1371667" y="2937957"/>
                  <a:pt x="1356693" y="2922987"/>
                  <a:pt x="1356693" y="2903019"/>
                </a:cubicBezTo>
                <a:cubicBezTo>
                  <a:pt x="1356693" y="2884050"/>
                  <a:pt x="1371667" y="2868075"/>
                  <a:pt x="1390635" y="2868075"/>
                </a:cubicBezTo>
                <a:close/>
                <a:moveTo>
                  <a:pt x="1208919" y="2868056"/>
                </a:moveTo>
                <a:cubicBezTo>
                  <a:pt x="1225890" y="2868056"/>
                  <a:pt x="1238867" y="2882033"/>
                  <a:pt x="1238867" y="2898006"/>
                </a:cubicBezTo>
                <a:cubicBezTo>
                  <a:pt x="1238867" y="2913980"/>
                  <a:pt x="1225890" y="2927955"/>
                  <a:pt x="1208919" y="2927955"/>
                </a:cubicBezTo>
                <a:cubicBezTo>
                  <a:pt x="1191948" y="2927955"/>
                  <a:pt x="1178970" y="2913980"/>
                  <a:pt x="1178970" y="2898006"/>
                </a:cubicBezTo>
                <a:cubicBezTo>
                  <a:pt x="1178970" y="2881034"/>
                  <a:pt x="1191948" y="2868056"/>
                  <a:pt x="1208919" y="2868056"/>
                </a:cubicBezTo>
                <a:close/>
                <a:moveTo>
                  <a:pt x="3358428" y="2864171"/>
                </a:moveTo>
                <a:cubicBezTo>
                  <a:pt x="3360427" y="2864171"/>
                  <a:pt x="3362423" y="2866169"/>
                  <a:pt x="3362423" y="2868166"/>
                </a:cubicBezTo>
                <a:cubicBezTo>
                  <a:pt x="3362423" y="2870163"/>
                  <a:pt x="3360427" y="2872161"/>
                  <a:pt x="3358428" y="2872161"/>
                </a:cubicBezTo>
                <a:cubicBezTo>
                  <a:pt x="3356433" y="2872161"/>
                  <a:pt x="3354438" y="2870163"/>
                  <a:pt x="3354438" y="2868166"/>
                </a:cubicBezTo>
                <a:cubicBezTo>
                  <a:pt x="3354438" y="2866169"/>
                  <a:pt x="3356433" y="2864171"/>
                  <a:pt x="3358428" y="2864171"/>
                </a:cubicBezTo>
                <a:close/>
                <a:moveTo>
                  <a:pt x="478159" y="2863064"/>
                </a:moveTo>
                <a:cubicBezTo>
                  <a:pt x="479157" y="2863064"/>
                  <a:pt x="481154" y="2864062"/>
                  <a:pt x="481154" y="2866058"/>
                </a:cubicBezTo>
                <a:cubicBezTo>
                  <a:pt x="481154" y="2868055"/>
                  <a:pt x="480156" y="2869053"/>
                  <a:pt x="478159" y="2869053"/>
                </a:cubicBezTo>
                <a:cubicBezTo>
                  <a:pt x="476163" y="2869053"/>
                  <a:pt x="475164" y="2868055"/>
                  <a:pt x="475164" y="2866058"/>
                </a:cubicBezTo>
                <a:cubicBezTo>
                  <a:pt x="475164" y="2864062"/>
                  <a:pt x="476163" y="2863064"/>
                  <a:pt x="478159" y="2863064"/>
                </a:cubicBezTo>
                <a:close/>
                <a:moveTo>
                  <a:pt x="3758796" y="2859221"/>
                </a:moveTo>
                <a:cubicBezTo>
                  <a:pt x="3773773" y="2859221"/>
                  <a:pt x="3785753" y="2871204"/>
                  <a:pt x="3785753" y="2886182"/>
                </a:cubicBezTo>
                <a:cubicBezTo>
                  <a:pt x="3785753" y="2901160"/>
                  <a:pt x="3773773" y="2914138"/>
                  <a:pt x="3758796" y="2913138"/>
                </a:cubicBezTo>
                <a:cubicBezTo>
                  <a:pt x="3743821" y="2913138"/>
                  <a:pt x="3731839" y="2901160"/>
                  <a:pt x="3731839" y="2886182"/>
                </a:cubicBezTo>
                <a:cubicBezTo>
                  <a:pt x="3731839" y="2871204"/>
                  <a:pt x="3743821" y="2859221"/>
                  <a:pt x="3758796" y="2859221"/>
                </a:cubicBezTo>
                <a:close/>
                <a:moveTo>
                  <a:pt x="1818883" y="2849087"/>
                </a:moveTo>
                <a:cubicBezTo>
                  <a:pt x="1823875" y="2849087"/>
                  <a:pt x="1827867" y="2853081"/>
                  <a:pt x="1827867" y="2858072"/>
                </a:cubicBezTo>
                <a:cubicBezTo>
                  <a:pt x="1827867" y="2863063"/>
                  <a:pt x="1823875" y="2867057"/>
                  <a:pt x="1818883" y="2867057"/>
                </a:cubicBezTo>
                <a:cubicBezTo>
                  <a:pt x="1813891" y="2867057"/>
                  <a:pt x="1809899" y="2863063"/>
                  <a:pt x="1809899" y="2858072"/>
                </a:cubicBezTo>
                <a:cubicBezTo>
                  <a:pt x="1809899" y="2853081"/>
                  <a:pt x="1813891" y="2849087"/>
                  <a:pt x="1818883" y="2849087"/>
                </a:cubicBezTo>
                <a:close/>
                <a:moveTo>
                  <a:pt x="238722" y="2836230"/>
                </a:moveTo>
                <a:cubicBezTo>
                  <a:pt x="245709" y="2836230"/>
                  <a:pt x="251699" y="2842222"/>
                  <a:pt x="251699" y="2849213"/>
                </a:cubicBezTo>
                <a:cubicBezTo>
                  <a:pt x="251699" y="2856203"/>
                  <a:pt x="245709" y="2862195"/>
                  <a:pt x="238722" y="2862195"/>
                </a:cubicBezTo>
                <a:cubicBezTo>
                  <a:pt x="231733" y="2862195"/>
                  <a:pt x="225744" y="2856203"/>
                  <a:pt x="225744" y="2849213"/>
                </a:cubicBezTo>
                <a:cubicBezTo>
                  <a:pt x="225744" y="2842222"/>
                  <a:pt x="231733" y="2836230"/>
                  <a:pt x="238722" y="2836230"/>
                </a:cubicBezTo>
                <a:close/>
                <a:moveTo>
                  <a:pt x="11133063" y="2832175"/>
                </a:moveTo>
                <a:cubicBezTo>
                  <a:pt x="11143046" y="2832175"/>
                  <a:pt x="11151033" y="2840164"/>
                  <a:pt x="11151033" y="2850150"/>
                </a:cubicBezTo>
                <a:cubicBezTo>
                  <a:pt x="11151033" y="2860136"/>
                  <a:pt x="11143046" y="2867127"/>
                  <a:pt x="11133063" y="2868125"/>
                </a:cubicBezTo>
                <a:cubicBezTo>
                  <a:pt x="11123080" y="2868125"/>
                  <a:pt x="11115094" y="2860136"/>
                  <a:pt x="11115094" y="2850150"/>
                </a:cubicBezTo>
                <a:cubicBezTo>
                  <a:pt x="11115094" y="2840164"/>
                  <a:pt x="11123080" y="2832175"/>
                  <a:pt x="11133063" y="2832175"/>
                </a:cubicBezTo>
                <a:close/>
                <a:moveTo>
                  <a:pt x="5061377" y="2831118"/>
                </a:moveTo>
                <a:cubicBezTo>
                  <a:pt x="5068363" y="2831118"/>
                  <a:pt x="5073353" y="2837109"/>
                  <a:pt x="5073353" y="2843099"/>
                </a:cubicBezTo>
                <a:cubicBezTo>
                  <a:pt x="5073353" y="2849090"/>
                  <a:pt x="5068363" y="2855079"/>
                  <a:pt x="5061377" y="2855079"/>
                </a:cubicBezTo>
                <a:cubicBezTo>
                  <a:pt x="5055386" y="2855079"/>
                  <a:pt x="5049398" y="2850086"/>
                  <a:pt x="5049398" y="2843099"/>
                </a:cubicBezTo>
                <a:cubicBezTo>
                  <a:pt x="5049398" y="2837109"/>
                  <a:pt x="5054387" y="2831118"/>
                  <a:pt x="5061377" y="2831118"/>
                </a:cubicBezTo>
                <a:close/>
                <a:moveTo>
                  <a:pt x="3600003" y="2826222"/>
                </a:moveTo>
                <a:cubicBezTo>
                  <a:pt x="3607990" y="2826222"/>
                  <a:pt x="3614979" y="2833211"/>
                  <a:pt x="3614979" y="2842199"/>
                </a:cubicBezTo>
                <a:cubicBezTo>
                  <a:pt x="3614979" y="2851187"/>
                  <a:pt x="3607990" y="2858179"/>
                  <a:pt x="3600003" y="2857180"/>
                </a:cubicBezTo>
                <a:cubicBezTo>
                  <a:pt x="3592015" y="2857180"/>
                  <a:pt x="3585026" y="2851187"/>
                  <a:pt x="3585026" y="2842199"/>
                </a:cubicBezTo>
                <a:cubicBezTo>
                  <a:pt x="3585026" y="2833211"/>
                  <a:pt x="3591017" y="2826222"/>
                  <a:pt x="3600003" y="2826222"/>
                </a:cubicBezTo>
                <a:close/>
                <a:moveTo>
                  <a:pt x="6731534" y="2823272"/>
                </a:moveTo>
                <a:cubicBezTo>
                  <a:pt x="6735528" y="2823272"/>
                  <a:pt x="6738522" y="2826268"/>
                  <a:pt x="6738522" y="2830263"/>
                </a:cubicBezTo>
                <a:cubicBezTo>
                  <a:pt x="6738522" y="2834257"/>
                  <a:pt x="6735528" y="2838251"/>
                  <a:pt x="6731534" y="2837252"/>
                </a:cubicBezTo>
                <a:cubicBezTo>
                  <a:pt x="6727541" y="2837252"/>
                  <a:pt x="6724545" y="2834257"/>
                  <a:pt x="6724545" y="2830263"/>
                </a:cubicBezTo>
                <a:cubicBezTo>
                  <a:pt x="6724545" y="2826268"/>
                  <a:pt x="6727541" y="2823272"/>
                  <a:pt x="6731534" y="2823272"/>
                </a:cubicBezTo>
                <a:close/>
                <a:moveTo>
                  <a:pt x="2393076" y="2823226"/>
                </a:moveTo>
                <a:cubicBezTo>
                  <a:pt x="2397068" y="2823226"/>
                  <a:pt x="2400068" y="2826222"/>
                  <a:pt x="2400068" y="2830218"/>
                </a:cubicBezTo>
                <a:cubicBezTo>
                  <a:pt x="2400068" y="2833212"/>
                  <a:pt x="2397068" y="2836210"/>
                  <a:pt x="2393076" y="2837209"/>
                </a:cubicBezTo>
                <a:cubicBezTo>
                  <a:pt x="2389082" y="2837209"/>
                  <a:pt x="2386085" y="2834212"/>
                  <a:pt x="2386085" y="2830218"/>
                </a:cubicBezTo>
                <a:cubicBezTo>
                  <a:pt x="2386085" y="2826222"/>
                  <a:pt x="2389082" y="2823226"/>
                  <a:pt x="2393076" y="2823226"/>
                </a:cubicBezTo>
                <a:close/>
                <a:moveTo>
                  <a:pt x="9846247" y="2821219"/>
                </a:moveTo>
                <a:cubicBezTo>
                  <a:pt x="9855232" y="2821219"/>
                  <a:pt x="9862220" y="2828210"/>
                  <a:pt x="9862220" y="2837198"/>
                </a:cubicBezTo>
                <a:cubicBezTo>
                  <a:pt x="9862220" y="2846187"/>
                  <a:pt x="9855232" y="2853178"/>
                  <a:pt x="9846247" y="2853178"/>
                </a:cubicBezTo>
                <a:cubicBezTo>
                  <a:pt x="9837262" y="2853178"/>
                  <a:pt x="9830274" y="2846187"/>
                  <a:pt x="9830274" y="2837198"/>
                </a:cubicBezTo>
                <a:cubicBezTo>
                  <a:pt x="9830274" y="2828210"/>
                  <a:pt x="9837262" y="2821219"/>
                  <a:pt x="9846247" y="2821219"/>
                </a:cubicBezTo>
                <a:close/>
                <a:moveTo>
                  <a:pt x="9929106" y="2804218"/>
                </a:moveTo>
                <a:cubicBezTo>
                  <a:pt x="9939089" y="2804218"/>
                  <a:pt x="9947077" y="2812203"/>
                  <a:pt x="9947077" y="2822189"/>
                </a:cubicBezTo>
                <a:cubicBezTo>
                  <a:pt x="9947077" y="2832175"/>
                  <a:pt x="9939089" y="2840164"/>
                  <a:pt x="9929106" y="2840164"/>
                </a:cubicBezTo>
                <a:cubicBezTo>
                  <a:pt x="9919124" y="2840164"/>
                  <a:pt x="9911137" y="2832175"/>
                  <a:pt x="9911137" y="2822189"/>
                </a:cubicBezTo>
                <a:cubicBezTo>
                  <a:pt x="9911137" y="2812203"/>
                  <a:pt x="9919124" y="2804218"/>
                  <a:pt x="9929106" y="2804218"/>
                </a:cubicBezTo>
                <a:close/>
                <a:moveTo>
                  <a:pt x="1237027" y="2801314"/>
                </a:moveTo>
                <a:cubicBezTo>
                  <a:pt x="1240023" y="2801314"/>
                  <a:pt x="1243016" y="2804307"/>
                  <a:pt x="1243016" y="2807298"/>
                </a:cubicBezTo>
                <a:cubicBezTo>
                  <a:pt x="1243016" y="2810292"/>
                  <a:pt x="1240023" y="2813289"/>
                  <a:pt x="1237027" y="2813289"/>
                </a:cubicBezTo>
                <a:cubicBezTo>
                  <a:pt x="1234032" y="2813289"/>
                  <a:pt x="1231038" y="2811292"/>
                  <a:pt x="1231038" y="2807298"/>
                </a:cubicBezTo>
                <a:cubicBezTo>
                  <a:pt x="1231038" y="2804307"/>
                  <a:pt x="1234032" y="2801314"/>
                  <a:pt x="1237027" y="2801314"/>
                </a:cubicBezTo>
                <a:close/>
                <a:moveTo>
                  <a:pt x="762812" y="2792284"/>
                </a:moveTo>
                <a:cubicBezTo>
                  <a:pt x="769800" y="2792284"/>
                  <a:pt x="775790" y="2798270"/>
                  <a:pt x="775790" y="2805253"/>
                </a:cubicBezTo>
                <a:cubicBezTo>
                  <a:pt x="775790" y="2812243"/>
                  <a:pt x="769800" y="2818234"/>
                  <a:pt x="762812" y="2818234"/>
                </a:cubicBezTo>
                <a:cubicBezTo>
                  <a:pt x="755824" y="2818234"/>
                  <a:pt x="749834" y="2812243"/>
                  <a:pt x="749834" y="2805253"/>
                </a:cubicBezTo>
                <a:cubicBezTo>
                  <a:pt x="749834" y="2798270"/>
                  <a:pt x="755824" y="2792284"/>
                  <a:pt x="762812" y="2792284"/>
                </a:cubicBezTo>
                <a:close/>
                <a:moveTo>
                  <a:pt x="9210326" y="2781245"/>
                </a:moveTo>
                <a:cubicBezTo>
                  <a:pt x="9215318" y="2780245"/>
                  <a:pt x="9220309" y="2785241"/>
                  <a:pt x="9220309" y="2791227"/>
                </a:cubicBezTo>
                <a:cubicBezTo>
                  <a:pt x="9220309" y="2797222"/>
                  <a:pt x="9215318" y="2801211"/>
                  <a:pt x="9210326" y="2801211"/>
                </a:cubicBezTo>
                <a:cubicBezTo>
                  <a:pt x="9204337" y="2801211"/>
                  <a:pt x="9200343" y="2796218"/>
                  <a:pt x="9200343" y="2791227"/>
                </a:cubicBezTo>
                <a:cubicBezTo>
                  <a:pt x="9200343" y="2785241"/>
                  <a:pt x="9205335" y="2781245"/>
                  <a:pt x="9210326" y="2781245"/>
                </a:cubicBezTo>
                <a:close/>
                <a:moveTo>
                  <a:pt x="4140959" y="2770334"/>
                </a:moveTo>
                <a:cubicBezTo>
                  <a:pt x="4147950" y="2770334"/>
                  <a:pt x="4153941" y="2776305"/>
                  <a:pt x="4153941" y="2783290"/>
                </a:cubicBezTo>
                <a:cubicBezTo>
                  <a:pt x="4153941" y="2790286"/>
                  <a:pt x="4147950" y="2796271"/>
                  <a:pt x="4140959" y="2796271"/>
                </a:cubicBezTo>
                <a:cubicBezTo>
                  <a:pt x="4133971" y="2796271"/>
                  <a:pt x="4127980" y="2790286"/>
                  <a:pt x="4127980" y="2783290"/>
                </a:cubicBezTo>
                <a:cubicBezTo>
                  <a:pt x="4127980" y="2776305"/>
                  <a:pt x="4133971" y="2770334"/>
                  <a:pt x="4140959" y="2770334"/>
                </a:cubicBezTo>
                <a:close/>
                <a:moveTo>
                  <a:pt x="7896558" y="2761372"/>
                </a:moveTo>
                <a:cubicBezTo>
                  <a:pt x="7902547" y="2761372"/>
                  <a:pt x="7908537" y="2767390"/>
                  <a:pt x="7908537" y="2774378"/>
                </a:cubicBezTo>
                <a:cubicBezTo>
                  <a:pt x="7908537" y="2781344"/>
                  <a:pt x="7903545" y="2786336"/>
                  <a:pt x="7896558" y="2787335"/>
                </a:cubicBezTo>
                <a:cubicBezTo>
                  <a:pt x="7890567" y="2787335"/>
                  <a:pt x="7884577" y="2781344"/>
                  <a:pt x="7884577" y="2774378"/>
                </a:cubicBezTo>
                <a:cubicBezTo>
                  <a:pt x="7884577" y="2767390"/>
                  <a:pt x="7889569" y="2761372"/>
                  <a:pt x="7896558" y="2761372"/>
                </a:cubicBezTo>
                <a:close/>
                <a:moveTo>
                  <a:pt x="1741144" y="2758356"/>
                </a:moveTo>
                <a:cubicBezTo>
                  <a:pt x="1743142" y="2758356"/>
                  <a:pt x="1745138" y="2760330"/>
                  <a:pt x="1745138" y="2762334"/>
                </a:cubicBezTo>
                <a:cubicBezTo>
                  <a:pt x="1745138" y="2764344"/>
                  <a:pt x="1744140" y="2765348"/>
                  <a:pt x="1741144" y="2766352"/>
                </a:cubicBezTo>
                <a:cubicBezTo>
                  <a:pt x="1739149" y="2766352"/>
                  <a:pt x="1737152" y="2764344"/>
                  <a:pt x="1737152" y="2762334"/>
                </a:cubicBezTo>
                <a:cubicBezTo>
                  <a:pt x="1737152" y="2760330"/>
                  <a:pt x="1739149" y="2758356"/>
                  <a:pt x="1741144" y="2758356"/>
                </a:cubicBezTo>
                <a:close/>
                <a:moveTo>
                  <a:pt x="3153625" y="2758242"/>
                </a:moveTo>
                <a:cubicBezTo>
                  <a:pt x="3155622" y="2758242"/>
                  <a:pt x="3158617" y="2760239"/>
                  <a:pt x="3158617" y="2763234"/>
                </a:cubicBezTo>
                <a:cubicBezTo>
                  <a:pt x="3158617" y="2766229"/>
                  <a:pt x="3156620" y="2768226"/>
                  <a:pt x="3153625" y="2768226"/>
                </a:cubicBezTo>
                <a:cubicBezTo>
                  <a:pt x="3150630" y="2768226"/>
                  <a:pt x="3148633" y="2766229"/>
                  <a:pt x="3148633" y="2763234"/>
                </a:cubicBezTo>
                <a:cubicBezTo>
                  <a:pt x="3148633" y="2760239"/>
                  <a:pt x="3150630" y="2758242"/>
                  <a:pt x="3153625" y="2758242"/>
                </a:cubicBezTo>
                <a:close/>
                <a:moveTo>
                  <a:pt x="2326187" y="2750357"/>
                </a:moveTo>
                <a:cubicBezTo>
                  <a:pt x="2326187" y="2750357"/>
                  <a:pt x="2327185" y="2750357"/>
                  <a:pt x="2327185" y="2751353"/>
                </a:cubicBezTo>
                <a:cubicBezTo>
                  <a:pt x="2327185" y="2752350"/>
                  <a:pt x="2326187" y="2753347"/>
                  <a:pt x="2326187" y="2752350"/>
                </a:cubicBezTo>
                <a:cubicBezTo>
                  <a:pt x="2326187" y="2752350"/>
                  <a:pt x="2325190" y="2752350"/>
                  <a:pt x="2325190" y="2751353"/>
                </a:cubicBezTo>
                <a:cubicBezTo>
                  <a:pt x="2325190" y="2751353"/>
                  <a:pt x="2325190" y="2750357"/>
                  <a:pt x="2326187" y="2750357"/>
                </a:cubicBezTo>
                <a:close/>
                <a:moveTo>
                  <a:pt x="2081523" y="2736327"/>
                </a:moveTo>
                <a:cubicBezTo>
                  <a:pt x="2091506" y="2736327"/>
                  <a:pt x="2098494" y="2744309"/>
                  <a:pt x="2098494" y="2753294"/>
                </a:cubicBezTo>
                <a:cubicBezTo>
                  <a:pt x="2098494" y="2762281"/>
                  <a:pt x="2091506" y="2770276"/>
                  <a:pt x="2081523" y="2770276"/>
                </a:cubicBezTo>
                <a:cubicBezTo>
                  <a:pt x="2072537" y="2770276"/>
                  <a:pt x="2064550" y="2763282"/>
                  <a:pt x="2064550" y="2753294"/>
                </a:cubicBezTo>
                <a:cubicBezTo>
                  <a:pt x="2064550" y="2744309"/>
                  <a:pt x="2071538" y="2736327"/>
                  <a:pt x="2081523" y="2736327"/>
                </a:cubicBezTo>
                <a:close/>
                <a:moveTo>
                  <a:pt x="6081638" y="2731312"/>
                </a:moveTo>
                <a:cubicBezTo>
                  <a:pt x="6085630" y="2732312"/>
                  <a:pt x="6089624" y="2735306"/>
                  <a:pt x="6089624" y="2739296"/>
                </a:cubicBezTo>
                <a:cubicBezTo>
                  <a:pt x="6089624" y="2743290"/>
                  <a:pt x="6086629" y="2747284"/>
                  <a:pt x="6081638" y="2747284"/>
                </a:cubicBezTo>
                <a:cubicBezTo>
                  <a:pt x="6077644" y="2747284"/>
                  <a:pt x="6073651" y="2744289"/>
                  <a:pt x="6073651" y="2739296"/>
                </a:cubicBezTo>
                <a:cubicBezTo>
                  <a:pt x="6073651" y="2735306"/>
                  <a:pt x="6076646" y="2731312"/>
                  <a:pt x="6081638" y="2731312"/>
                </a:cubicBezTo>
                <a:close/>
                <a:moveTo>
                  <a:pt x="3587880" y="2716315"/>
                </a:moveTo>
                <a:cubicBezTo>
                  <a:pt x="3589878" y="2716315"/>
                  <a:pt x="3590876" y="2718311"/>
                  <a:pt x="3590876" y="2719310"/>
                </a:cubicBezTo>
                <a:cubicBezTo>
                  <a:pt x="3590876" y="2721305"/>
                  <a:pt x="3589878" y="2722305"/>
                  <a:pt x="3587880" y="2722305"/>
                </a:cubicBezTo>
                <a:cubicBezTo>
                  <a:pt x="3585885" y="2722305"/>
                  <a:pt x="3584886" y="2721305"/>
                  <a:pt x="3584886" y="2719310"/>
                </a:cubicBezTo>
                <a:cubicBezTo>
                  <a:pt x="3584886" y="2717312"/>
                  <a:pt x="3585885" y="2716315"/>
                  <a:pt x="3587880" y="2716315"/>
                </a:cubicBezTo>
                <a:close/>
                <a:moveTo>
                  <a:pt x="5640416" y="2715434"/>
                </a:moveTo>
                <a:cubicBezTo>
                  <a:pt x="5647402" y="2715434"/>
                  <a:pt x="5652393" y="2720417"/>
                  <a:pt x="5652393" y="2727404"/>
                </a:cubicBezTo>
                <a:cubicBezTo>
                  <a:pt x="5652393" y="2733385"/>
                  <a:pt x="5647402" y="2739371"/>
                  <a:pt x="5640416" y="2739371"/>
                </a:cubicBezTo>
                <a:cubicBezTo>
                  <a:pt x="5633426" y="2739371"/>
                  <a:pt x="5628434" y="2734383"/>
                  <a:pt x="5628434" y="2727404"/>
                </a:cubicBezTo>
                <a:cubicBezTo>
                  <a:pt x="5628434" y="2720417"/>
                  <a:pt x="5633426" y="2715434"/>
                  <a:pt x="5640416" y="2715434"/>
                </a:cubicBezTo>
                <a:close/>
                <a:moveTo>
                  <a:pt x="4228825" y="2714465"/>
                </a:moveTo>
                <a:cubicBezTo>
                  <a:pt x="4239807" y="2714465"/>
                  <a:pt x="4249791" y="2723450"/>
                  <a:pt x="4249791" y="2735425"/>
                </a:cubicBezTo>
                <a:cubicBezTo>
                  <a:pt x="4249791" y="2747408"/>
                  <a:pt x="4240806" y="2756398"/>
                  <a:pt x="4228825" y="2756398"/>
                </a:cubicBezTo>
                <a:cubicBezTo>
                  <a:pt x="4217841" y="2756398"/>
                  <a:pt x="4207858" y="2746402"/>
                  <a:pt x="4207858" y="2735425"/>
                </a:cubicBezTo>
                <a:cubicBezTo>
                  <a:pt x="4207858" y="2724448"/>
                  <a:pt x="4216844" y="2714465"/>
                  <a:pt x="4228825" y="2714465"/>
                </a:cubicBezTo>
                <a:close/>
                <a:moveTo>
                  <a:pt x="2861204" y="2714374"/>
                </a:moveTo>
                <a:cubicBezTo>
                  <a:pt x="2872186" y="2714374"/>
                  <a:pt x="2882169" y="2723357"/>
                  <a:pt x="2882169" y="2735330"/>
                </a:cubicBezTo>
                <a:cubicBezTo>
                  <a:pt x="2882169" y="2746306"/>
                  <a:pt x="2873184" y="2756294"/>
                  <a:pt x="2861204" y="2756294"/>
                </a:cubicBezTo>
                <a:cubicBezTo>
                  <a:pt x="2850220" y="2756294"/>
                  <a:pt x="2840237" y="2747310"/>
                  <a:pt x="2840237" y="2735330"/>
                </a:cubicBezTo>
                <a:cubicBezTo>
                  <a:pt x="2840237" y="2724354"/>
                  <a:pt x="2849222" y="2714374"/>
                  <a:pt x="2861204" y="2714374"/>
                </a:cubicBezTo>
                <a:close/>
                <a:moveTo>
                  <a:pt x="1450555" y="2714357"/>
                </a:moveTo>
                <a:cubicBezTo>
                  <a:pt x="1460538" y="2714357"/>
                  <a:pt x="1469523" y="2723339"/>
                  <a:pt x="1469523" y="2733319"/>
                </a:cubicBezTo>
                <a:cubicBezTo>
                  <a:pt x="1469523" y="2743296"/>
                  <a:pt x="1461537" y="2752285"/>
                  <a:pt x="1450555" y="2752285"/>
                </a:cubicBezTo>
                <a:cubicBezTo>
                  <a:pt x="1440572" y="2752285"/>
                  <a:pt x="1431588" y="2744295"/>
                  <a:pt x="1431588" y="2733319"/>
                </a:cubicBezTo>
                <a:cubicBezTo>
                  <a:pt x="1431588" y="2723339"/>
                  <a:pt x="1439574" y="2714357"/>
                  <a:pt x="1450555" y="2714357"/>
                </a:cubicBezTo>
                <a:close/>
                <a:moveTo>
                  <a:pt x="8504525" y="2714347"/>
                </a:moveTo>
                <a:cubicBezTo>
                  <a:pt x="8507520" y="2715347"/>
                  <a:pt x="8509516" y="2717342"/>
                  <a:pt x="8509516" y="2719339"/>
                </a:cubicBezTo>
                <a:cubicBezTo>
                  <a:pt x="8509516" y="2722329"/>
                  <a:pt x="8507520" y="2724327"/>
                  <a:pt x="8504525" y="2724327"/>
                </a:cubicBezTo>
                <a:cubicBezTo>
                  <a:pt x="8501529" y="2724327"/>
                  <a:pt x="8499533" y="2722329"/>
                  <a:pt x="8499533" y="2719339"/>
                </a:cubicBezTo>
                <a:cubicBezTo>
                  <a:pt x="8499533" y="2716346"/>
                  <a:pt x="8501529" y="2714347"/>
                  <a:pt x="8504525" y="2714347"/>
                </a:cubicBezTo>
                <a:close/>
                <a:moveTo>
                  <a:pt x="4005328" y="2711424"/>
                </a:moveTo>
                <a:cubicBezTo>
                  <a:pt x="4012315" y="2711424"/>
                  <a:pt x="4017311" y="2716434"/>
                  <a:pt x="4017311" y="2723408"/>
                </a:cubicBezTo>
                <a:cubicBezTo>
                  <a:pt x="4017311" y="2730392"/>
                  <a:pt x="4012315" y="2735381"/>
                  <a:pt x="4005328" y="2735381"/>
                </a:cubicBezTo>
                <a:cubicBezTo>
                  <a:pt x="3998348" y="2735381"/>
                  <a:pt x="3993362" y="2730392"/>
                  <a:pt x="3993362" y="2723408"/>
                </a:cubicBezTo>
                <a:cubicBezTo>
                  <a:pt x="3993362" y="2716434"/>
                  <a:pt x="3998348" y="2711424"/>
                  <a:pt x="4005328" y="2711424"/>
                </a:cubicBezTo>
                <a:close/>
                <a:moveTo>
                  <a:pt x="11381640" y="2706377"/>
                </a:moveTo>
                <a:cubicBezTo>
                  <a:pt x="11392622" y="2706377"/>
                  <a:pt x="11400608" y="2714373"/>
                  <a:pt x="11400608" y="2725348"/>
                </a:cubicBezTo>
                <a:cubicBezTo>
                  <a:pt x="11400608" y="2735328"/>
                  <a:pt x="11392622" y="2744309"/>
                  <a:pt x="11381640" y="2744309"/>
                </a:cubicBezTo>
                <a:cubicBezTo>
                  <a:pt x="11370658" y="2744309"/>
                  <a:pt x="11362672" y="2735328"/>
                  <a:pt x="11362672" y="2725348"/>
                </a:cubicBezTo>
                <a:cubicBezTo>
                  <a:pt x="11362672" y="2715372"/>
                  <a:pt x="11370658" y="2706377"/>
                  <a:pt x="11381640" y="2706377"/>
                </a:cubicBezTo>
                <a:close/>
                <a:moveTo>
                  <a:pt x="2900093" y="2701362"/>
                </a:moveTo>
                <a:cubicBezTo>
                  <a:pt x="2907081" y="2701362"/>
                  <a:pt x="2912073" y="2706355"/>
                  <a:pt x="2912073" y="2713345"/>
                </a:cubicBezTo>
                <a:cubicBezTo>
                  <a:pt x="2912073" y="2720333"/>
                  <a:pt x="2907081" y="2725326"/>
                  <a:pt x="2900093" y="2725326"/>
                </a:cubicBezTo>
                <a:cubicBezTo>
                  <a:pt x="2893104" y="2725326"/>
                  <a:pt x="2888112" y="2719339"/>
                  <a:pt x="2888112" y="2713345"/>
                </a:cubicBezTo>
                <a:cubicBezTo>
                  <a:pt x="2888112" y="2706355"/>
                  <a:pt x="2893104" y="2701362"/>
                  <a:pt x="2900093" y="2701362"/>
                </a:cubicBezTo>
                <a:close/>
                <a:moveTo>
                  <a:pt x="398428" y="2698407"/>
                </a:moveTo>
                <a:cubicBezTo>
                  <a:pt x="409410" y="2698407"/>
                  <a:pt x="417395" y="2707414"/>
                  <a:pt x="417395" y="2717421"/>
                </a:cubicBezTo>
                <a:cubicBezTo>
                  <a:pt x="417395" y="2728391"/>
                  <a:pt x="409410" y="2736373"/>
                  <a:pt x="398428" y="2736373"/>
                </a:cubicBezTo>
                <a:cubicBezTo>
                  <a:pt x="387447" y="2736373"/>
                  <a:pt x="379461" y="2728391"/>
                  <a:pt x="379461" y="2717421"/>
                </a:cubicBezTo>
                <a:cubicBezTo>
                  <a:pt x="379461" y="2707414"/>
                  <a:pt x="388445" y="2698407"/>
                  <a:pt x="398428" y="2698407"/>
                </a:cubicBezTo>
                <a:close/>
                <a:moveTo>
                  <a:pt x="3789617" y="2694397"/>
                </a:moveTo>
                <a:cubicBezTo>
                  <a:pt x="3793612" y="2694397"/>
                  <a:pt x="3796608" y="2697384"/>
                  <a:pt x="3796608" y="2701390"/>
                </a:cubicBezTo>
                <a:cubicBezTo>
                  <a:pt x="3796608" y="2705388"/>
                  <a:pt x="3793612" y="2708373"/>
                  <a:pt x="3789617" y="2708373"/>
                </a:cubicBezTo>
                <a:cubicBezTo>
                  <a:pt x="3785625" y="2708373"/>
                  <a:pt x="3782630" y="2705388"/>
                  <a:pt x="3782630" y="2701390"/>
                </a:cubicBezTo>
                <a:cubicBezTo>
                  <a:pt x="3782630" y="2697384"/>
                  <a:pt x="3785625" y="2694397"/>
                  <a:pt x="3789617" y="2694397"/>
                </a:cubicBezTo>
                <a:close/>
                <a:moveTo>
                  <a:pt x="5968830" y="2689361"/>
                </a:moveTo>
                <a:cubicBezTo>
                  <a:pt x="5971825" y="2688363"/>
                  <a:pt x="5973822" y="2691358"/>
                  <a:pt x="5973822" y="2694352"/>
                </a:cubicBezTo>
                <a:cubicBezTo>
                  <a:pt x="5973822" y="2697343"/>
                  <a:pt x="5971825" y="2699344"/>
                  <a:pt x="5968830" y="2699344"/>
                </a:cubicBezTo>
                <a:cubicBezTo>
                  <a:pt x="5965835" y="2699344"/>
                  <a:pt x="5963839" y="2697343"/>
                  <a:pt x="5963839" y="2694352"/>
                </a:cubicBezTo>
                <a:cubicBezTo>
                  <a:pt x="5963839" y="2691358"/>
                  <a:pt x="5965835" y="2689361"/>
                  <a:pt x="5968830" y="2689361"/>
                </a:cubicBezTo>
                <a:close/>
                <a:moveTo>
                  <a:pt x="631948" y="2684407"/>
                </a:moveTo>
                <a:cubicBezTo>
                  <a:pt x="646922" y="2684407"/>
                  <a:pt x="658902" y="2696378"/>
                  <a:pt x="658902" y="2711357"/>
                </a:cubicBezTo>
                <a:cubicBezTo>
                  <a:pt x="658902" y="2726333"/>
                  <a:pt x="646922" y="2738307"/>
                  <a:pt x="631948" y="2738307"/>
                </a:cubicBezTo>
                <a:cubicBezTo>
                  <a:pt x="616973" y="2738307"/>
                  <a:pt x="604994" y="2726333"/>
                  <a:pt x="604994" y="2711357"/>
                </a:cubicBezTo>
                <a:cubicBezTo>
                  <a:pt x="604994" y="2696378"/>
                  <a:pt x="616973" y="2684407"/>
                  <a:pt x="631948" y="2684407"/>
                </a:cubicBezTo>
                <a:close/>
                <a:moveTo>
                  <a:pt x="7638994" y="2678418"/>
                </a:moveTo>
                <a:cubicBezTo>
                  <a:pt x="7643986" y="2678418"/>
                  <a:pt x="7647978" y="2682411"/>
                  <a:pt x="7647978" y="2687406"/>
                </a:cubicBezTo>
                <a:cubicBezTo>
                  <a:pt x="7647978" y="2692391"/>
                  <a:pt x="7643986" y="2696382"/>
                  <a:pt x="7638994" y="2696382"/>
                </a:cubicBezTo>
                <a:cubicBezTo>
                  <a:pt x="7634003" y="2696382"/>
                  <a:pt x="7630009" y="2692391"/>
                  <a:pt x="7630009" y="2687406"/>
                </a:cubicBezTo>
                <a:cubicBezTo>
                  <a:pt x="7630009" y="2682411"/>
                  <a:pt x="7634003" y="2678418"/>
                  <a:pt x="7638994" y="2678418"/>
                </a:cubicBezTo>
                <a:close/>
                <a:moveTo>
                  <a:pt x="6451011" y="2676514"/>
                </a:moveTo>
                <a:cubicBezTo>
                  <a:pt x="6460994" y="2676514"/>
                  <a:pt x="6468980" y="2685491"/>
                  <a:pt x="6468980" y="2695472"/>
                </a:cubicBezTo>
                <a:cubicBezTo>
                  <a:pt x="6468980" y="2705467"/>
                  <a:pt x="6460994" y="2714460"/>
                  <a:pt x="6451011" y="2713457"/>
                </a:cubicBezTo>
                <a:cubicBezTo>
                  <a:pt x="6441028" y="2713457"/>
                  <a:pt x="6433041" y="2705467"/>
                  <a:pt x="6433041" y="2695472"/>
                </a:cubicBezTo>
                <a:cubicBezTo>
                  <a:pt x="6433041" y="2684498"/>
                  <a:pt x="6441028" y="2676514"/>
                  <a:pt x="6451011" y="2676514"/>
                </a:cubicBezTo>
                <a:close/>
                <a:moveTo>
                  <a:pt x="8612341" y="2669505"/>
                </a:moveTo>
                <a:cubicBezTo>
                  <a:pt x="8618330" y="2669505"/>
                  <a:pt x="8623322" y="2674492"/>
                  <a:pt x="8623322" y="2680481"/>
                </a:cubicBezTo>
                <a:cubicBezTo>
                  <a:pt x="8623322" y="2686461"/>
                  <a:pt x="8618330" y="2691464"/>
                  <a:pt x="8612341" y="2691464"/>
                </a:cubicBezTo>
                <a:cubicBezTo>
                  <a:pt x="8606351" y="2691464"/>
                  <a:pt x="8601359" y="2686461"/>
                  <a:pt x="8601359" y="2680481"/>
                </a:cubicBezTo>
                <a:cubicBezTo>
                  <a:pt x="8601359" y="2674492"/>
                  <a:pt x="8606351" y="2669505"/>
                  <a:pt x="8612341" y="2669505"/>
                </a:cubicBezTo>
                <a:close/>
                <a:moveTo>
                  <a:pt x="8351783" y="2664509"/>
                </a:moveTo>
                <a:cubicBezTo>
                  <a:pt x="8356775" y="2664509"/>
                  <a:pt x="8361766" y="2668503"/>
                  <a:pt x="8361766" y="2674492"/>
                </a:cubicBezTo>
                <a:cubicBezTo>
                  <a:pt x="8361766" y="2680482"/>
                  <a:pt x="8356775" y="2684475"/>
                  <a:pt x="8351783" y="2684475"/>
                </a:cubicBezTo>
                <a:cubicBezTo>
                  <a:pt x="8345794" y="2684475"/>
                  <a:pt x="8341800" y="2680482"/>
                  <a:pt x="8341800" y="2674492"/>
                </a:cubicBezTo>
                <a:cubicBezTo>
                  <a:pt x="8341800" y="2669505"/>
                  <a:pt x="8345794" y="2664509"/>
                  <a:pt x="8351783" y="2664509"/>
                </a:cubicBezTo>
                <a:close/>
                <a:moveTo>
                  <a:pt x="5554568" y="2662521"/>
                </a:moveTo>
                <a:cubicBezTo>
                  <a:pt x="5560555" y="2662521"/>
                  <a:pt x="5565546" y="2667514"/>
                  <a:pt x="5565546" y="2673493"/>
                </a:cubicBezTo>
                <a:cubicBezTo>
                  <a:pt x="5565546" y="2679493"/>
                  <a:pt x="5560555" y="2683481"/>
                  <a:pt x="5554568" y="2684484"/>
                </a:cubicBezTo>
                <a:cubicBezTo>
                  <a:pt x="5548578" y="2684484"/>
                  <a:pt x="5543588" y="2679493"/>
                  <a:pt x="5543588" y="2673493"/>
                </a:cubicBezTo>
                <a:cubicBezTo>
                  <a:pt x="5543588" y="2667514"/>
                  <a:pt x="5548578" y="2662521"/>
                  <a:pt x="5554568" y="2662521"/>
                </a:cubicBezTo>
                <a:close/>
                <a:moveTo>
                  <a:pt x="9525792" y="2653456"/>
                </a:moveTo>
                <a:cubicBezTo>
                  <a:pt x="9526790" y="2653456"/>
                  <a:pt x="9527789" y="2654455"/>
                  <a:pt x="9527789" y="2655453"/>
                </a:cubicBezTo>
                <a:cubicBezTo>
                  <a:pt x="9527789" y="2656451"/>
                  <a:pt x="9526790" y="2657451"/>
                  <a:pt x="9525792" y="2657451"/>
                </a:cubicBezTo>
                <a:cubicBezTo>
                  <a:pt x="9524793" y="2657451"/>
                  <a:pt x="9523795" y="2656451"/>
                  <a:pt x="9523795" y="2655453"/>
                </a:cubicBezTo>
                <a:cubicBezTo>
                  <a:pt x="9523795" y="2654455"/>
                  <a:pt x="9524793" y="2653456"/>
                  <a:pt x="9525792" y="2653456"/>
                </a:cubicBezTo>
                <a:close/>
                <a:moveTo>
                  <a:pt x="6675629" y="2647484"/>
                </a:moveTo>
                <a:cubicBezTo>
                  <a:pt x="6678624" y="2647484"/>
                  <a:pt x="6681619" y="2650478"/>
                  <a:pt x="6681619" y="2653473"/>
                </a:cubicBezTo>
                <a:cubicBezTo>
                  <a:pt x="6681619" y="2656469"/>
                  <a:pt x="6678624" y="2659465"/>
                  <a:pt x="6675629" y="2659465"/>
                </a:cubicBezTo>
                <a:cubicBezTo>
                  <a:pt x="6672635" y="2659465"/>
                  <a:pt x="6669639" y="2656469"/>
                  <a:pt x="6669639" y="2653473"/>
                </a:cubicBezTo>
                <a:cubicBezTo>
                  <a:pt x="6669639" y="2650478"/>
                  <a:pt x="6672635" y="2647484"/>
                  <a:pt x="6675629" y="2647484"/>
                </a:cubicBezTo>
                <a:close/>
                <a:moveTo>
                  <a:pt x="10668850" y="2644504"/>
                </a:moveTo>
                <a:cubicBezTo>
                  <a:pt x="10696804" y="2644504"/>
                  <a:pt x="10718766" y="2666469"/>
                  <a:pt x="10718766" y="2694409"/>
                </a:cubicBezTo>
                <a:cubicBezTo>
                  <a:pt x="10718766" y="2715391"/>
                  <a:pt x="10706412" y="2732974"/>
                  <a:pt x="10688442" y="2740457"/>
                </a:cubicBezTo>
                <a:lnTo>
                  <a:pt x="10674411" y="2743226"/>
                </a:lnTo>
                <a:lnTo>
                  <a:pt x="10676213" y="2743959"/>
                </a:lnTo>
                <a:cubicBezTo>
                  <a:pt x="10680331" y="2748074"/>
                  <a:pt x="10682827" y="2753812"/>
                  <a:pt x="10682827" y="2760299"/>
                </a:cubicBezTo>
                <a:cubicBezTo>
                  <a:pt x="10682827" y="2772299"/>
                  <a:pt x="10671846" y="2783262"/>
                  <a:pt x="10659866" y="2783262"/>
                </a:cubicBezTo>
                <a:cubicBezTo>
                  <a:pt x="10646888" y="2783262"/>
                  <a:pt x="10636905" y="2773306"/>
                  <a:pt x="10636905" y="2760299"/>
                </a:cubicBezTo>
                <a:cubicBezTo>
                  <a:pt x="10636905" y="2753812"/>
                  <a:pt x="10639401" y="2748074"/>
                  <a:pt x="10643519" y="2743959"/>
                </a:cubicBezTo>
                <a:lnTo>
                  <a:pt x="10651214" y="2740845"/>
                </a:lnTo>
                <a:lnTo>
                  <a:pt x="10649259" y="2740457"/>
                </a:lnTo>
                <a:cubicBezTo>
                  <a:pt x="10631289" y="2732974"/>
                  <a:pt x="10618935" y="2715391"/>
                  <a:pt x="10618935" y="2694409"/>
                </a:cubicBezTo>
                <a:cubicBezTo>
                  <a:pt x="10618935" y="2666469"/>
                  <a:pt x="10641896" y="2644504"/>
                  <a:pt x="10668850" y="2644504"/>
                </a:cubicBezTo>
                <a:close/>
                <a:moveTo>
                  <a:pt x="9361072" y="2643442"/>
                </a:moveTo>
                <a:cubicBezTo>
                  <a:pt x="9368060" y="2643442"/>
                  <a:pt x="9373052" y="2648434"/>
                  <a:pt x="9373052" y="2655422"/>
                </a:cubicBezTo>
                <a:cubicBezTo>
                  <a:pt x="9373052" y="2662410"/>
                  <a:pt x="9368060" y="2667402"/>
                  <a:pt x="9361072" y="2667402"/>
                </a:cubicBezTo>
                <a:cubicBezTo>
                  <a:pt x="9354084" y="2667402"/>
                  <a:pt x="9349092" y="2662410"/>
                  <a:pt x="9349092" y="2655422"/>
                </a:cubicBezTo>
                <a:cubicBezTo>
                  <a:pt x="9349092" y="2648434"/>
                  <a:pt x="9354084" y="2643442"/>
                  <a:pt x="9361072" y="2643442"/>
                </a:cubicBezTo>
                <a:close/>
                <a:moveTo>
                  <a:pt x="8055287" y="2633492"/>
                </a:moveTo>
                <a:cubicBezTo>
                  <a:pt x="8067267" y="2633492"/>
                  <a:pt x="8076251" y="2642478"/>
                  <a:pt x="8076251" y="2654459"/>
                </a:cubicBezTo>
                <a:cubicBezTo>
                  <a:pt x="8076251" y="2666438"/>
                  <a:pt x="8066268" y="2675422"/>
                  <a:pt x="8055287" y="2675422"/>
                </a:cubicBezTo>
                <a:cubicBezTo>
                  <a:pt x="8043307" y="2675422"/>
                  <a:pt x="8034322" y="2665440"/>
                  <a:pt x="8034322" y="2654459"/>
                </a:cubicBezTo>
                <a:cubicBezTo>
                  <a:pt x="8034322" y="2642478"/>
                  <a:pt x="8044305" y="2633492"/>
                  <a:pt x="8055287" y="2633492"/>
                </a:cubicBezTo>
                <a:close/>
                <a:moveTo>
                  <a:pt x="7451314" y="2625470"/>
                </a:moveTo>
                <a:cubicBezTo>
                  <a:pt x="7453310" y="2625470"/>
                  <a:pt x="7454308" y="2626469"/>
                  <a:pt x="7454308" y="2628465"/>
                </a:cubicBezTo>
                <a:cubicBezTo>
                  <a:pt x="7454308" y="2630462"/>
                  <a:pt x="7453310" y="2631460"/>
                  <a:pt x="7451314" y="2631460"/>
                </a:cubicBezTo>
                <a:cubicBezTo>
                  <a:pt x="7449316" y="2631460"/>
                  <a:pt x="7448318" y="2630462"/>
                  <a:pt x="7448318" y="2628465"/>
                </a:cubicBezTo>
                <a:cubicBezTo>
                  <a:pt x="7448318" y="2626469"/>
                  <a:pt x="7449316" y="2625470"/>
                  <a:pt x="7451314" y="2625470"/>
                </a:cubicBezTo>
                <a:close/>
                <a:moveTo>
                  <a:pt x="3529113" y="2620579"/>
                </a:moveTo>
                <a:cubicBezTo>
                  <a:pt x="3532108" y="2620579"/>
                  <a:pt x="3534105" y="2622576"/>
                  <a:pt x="3534105" y="2625572"/>
                </a:cubicBezTo>
                <a:cubicBezTo>
                  <a:pt x="3534105" y="2628568"/>
                  <a:pt x="3532108" y="2630565"/>
                  <a:pt x="3529113" y="2630565"/>
                </a:cubicBezTo>
                <a:cubicBezTo>
                  <a:pt x="3526119" y="2630565"/>
                  <a:pt x="3524123" y="2628568"/>
                  <a:pt x="3524123" y="2625572"/>
                </a:cubicBezTo>
                <a:cubicBezTo>
                  <a:pt x="3524123" y="2622576"/>
                  <a:pt x="3526119" y="2620579"/>
                  <a:pt x="3529113" y="2620579"/>
                </a:cubicBezTo>
                <a:close/>
                <a:moveTo>
                  <a:pt x="4937621" y="2618582"/>
                </a:moveTo>
                <a:cubicBezTo>
                  <a:pt x="4943613" y="2618582"/>
                  <a:pt x="4947604" y="2622577"/>
                  <a:pt x="4947604" y="2628568"/>
                </a:cubicBezTo>
                <a:cubicBezTo>
                  <a:pt x="4947604" y="2633561"/>
                  <a:pt x="4943613" y="2638552"/>
                  <a:pt x="4937621" y="2638552"/>
                </a:cubicBezTo>
                <a:cubicBezTo>
                  <a:pt x="4931633" y="2638552"/>
                  <a:pt x="4927643" y="2634559"/>
                  <a:pt x="4927643" y="2628568"/>
                </a:cubicBezTo>
                <a:cubicBezTo>
                  <a:pt x="4927643" y="2622577"/>
                  <a:pt x="4931633" y="2618582"/>
                  <a:pt x="4937621" y="2618582"/>
                </a:cubicBezTo>
                <a:close/>
                <a:moveTo>
                  <a:pt x="11764991" y="2618545"/>
                </a:moveTo>
                <a:cubicBezTo>
                  <a:pt x="11766987" y="2618545"/>
                  <a:pt x="11768984" y="2620542"/>
                  <a:pt x="11768984" y="2622540"/>
                </a:cubicBezTo>
                <a:cubicBezTo>
                  <a:pt x="11768984" y="2625535"/>
                  <a:pt x="11766987" y="2626533"/>
                  <a:pt x="11764991" y="2626533"/>
                </a:cubicBezTo>
                <a:cubicBezTo>
                  <a:pt x="11762994" y="2626533"/>
                  <a:pt x="11760997" y="2624536"/>
                  <a:pt x="11760997" y="2622540"/>
                </a:cubicBezTo>
                <a:cubicBezTo>
                  <a:pt x="11760997" y="2620542"/>
                  <a:pt x="11762994" y="2618545"/>
                  <a:pt x="11764991" y="2618545"/>
                </a:cubicBezTo>
                <a:close/>
                <a:moveTo>
                  <a:pt x="9526789" y="2612559"/>
                </a:moveTo>
                <a:cubicBezTo>
                  <a:pt x="9530783" y="2612559"/>
                  <a:pt x="9533778" y="2616552"/>
                  <a:pt x="9533778" y="2620547"/>
                </a:cubicBezTo>
                <a:cubicBezTo>
                  <a:pt x="9533778" y="2624541"/>
                  <a:pt x="9530783" y="2628534"/>
                  <a:pt x="9526789" y="2627536"/>
                </a:cubicBezTo>
                <a:cubicBezTo>
                  <a:pt x="9522797" y="2627536"/>
                  <a:pt x="9519801" y="2624541"/>
                  <a:pt x="9519801" y="2620547"/>
                </a:cubicBezTo>
                <a:cubicBezTo>
                  <a:pt x="9519801" y="2615554"/>
                  <a:pt x="9522797" y="2612559"/>
                  <a:pt x="9526789" y="2612559"/>
                </a:cubicBezTo>
                <a:close/>
                <a:moveTo>
                  <a:pt x="7630009" y="2602604"/>
                </a:moveTo>
                <a:cubicBezTo>
                  <a:pt x="7632006" y="2602604"/>
                  <a:pt x="7633003" y="2604601"/>
                  <a:pt x="7633003" y="2605599"/>
                </a:cubicBezTo>
                <a:cubicBezTo>
                  <a:pt x="7633003" y="2606597"/>
                  <a:pt x="7632006" y="2607597"/>
                  <a:pt x="7630009" y="2608593"/>
                </a:cubicBezTo>
                <a:cubicBezTo>
                  <a:pt x="7628012" y="2608593"/>
                  <a:pt x="7627014" y="2606597"/>
                  <a:pt x="7627014" y="2605599"/>
                </a:cubicBezTo>
                <a:cubicBezTo>
                  <a:pt x="7627014" y="2603601"/>
                  <a:pt x="7629011" y="2602604"/>
                  <a:pt x="7630009" y="2602604"/>
                </a:cubicBezTo>
                <a:close/>
                <a:moveTo>
                  <a:pt x="11613248" y="2601571"/>
                </a:moveTo>
                <a:cubicBezTo>
                  <a:pt x="11618240" y="2601571"/>
                  <a:pt x="11623231" y="2605566"/>
                  <a:pt x="11623231" y="2611556"/>
                </a:cubicBezTo>
                <a:cubicBezTo>
                  <a:pt x="11623231" y="2617547"/>
                  <a:pt x="11619238" y="2621541"/>
                  <a:pt x="11613248" y="2621541"/>
                </a:cubicBezTo>
                <a:cubicBezTo>
                  <a:pt x="11608257" y="2621541"/>
                  <a:pt x="11603265" y="2616549"/>
                  <a:pt x="11603265" y="2611556"/>
                </a:cubicBezTo>
                <a:cubicBezTo>
                  <a:pt x="11603265" y="2606564"/>
                  <a:pt x="11607257" y="2601571"/>
                  <a:pt x="11613248" y="2601571"/>
                </a:cubicBezTo>
                <a:close/>
                <a:moveTo>
                  <a:pt x="4194856" y="2597543"/>
                </a:moveTo>
                <a:cubicBezTo>
                  <a:pt x="4197850" y="2597543"/>
                  <a:pt x="4199849" y="2599540"/>
                  <a:pt x="4199849" y="2602535"/>
                </a:cubicBezTo>
                <a:cubicBezTo>
                  <a:pt x="4199849" y="2605530"/>
                  <a:pt x="4197850" y="2607526"/>
                  <a:pt x="4194856" y="2607526"/>
                </a:cubicBezTo>
                <a:cubicBezTo>
                  <a:pt x="4191861" y="2607526"/>
                  <a:pt x="4189864" y="2605530"/>
                  <a:pt x="4189864" y="2602535"/>
                </a:cubicBezTo>
                <a:cubicBezTo>
                  <a:pt x="4189864" y="2599540"/>
                  <a:pt x="4191861" y="2597543"/>
                  <a:pt x="4194856" y="2597543"/>
                </a:cubicBezTo>
                <a:close/>
                <a:moveTo>
                  <a:pt x="9569716" y="2591617"/>
                </a:moveTo>
                <a:cubicBezTo>
                  <a:pt x="9579699" y="2591617"/>
                  <a:pt x="9588684" y="2599606"/>
                  <a:pt x="9588684" y="2610589"/>
                </a:cubicBezTo>
                <a:cubicBezTo>
                  <a:pt x="9588684" y="2621573"/>
                  <a:pt x="9579699" y="2630560"/>
                  <a:pt x="9569716" y="2629562"/>
                </a:cubicBezTo>
                <a:cubicBezTo>
                  <a:pt x="9559734" y="2629562"/>
                  <a:pt x="9550749" y="2621573"/>
                  <a:pt x="9550749" y="2610589"/>
                </a:cubicBezTo>
                <a:cubicBezTo>
                  <a:pt x="9550749" y="2600604"/>
                  <a:pt x="9558735" y="2591617"/>
                  <a:pt x="9569716" y="2591617"/>
                </a:cubicBezTo>
                <a:close/>
                <a:moveTo>
                  <a:pt x="5515614" y="2591547"/>
                </a:moveTo>
                <a:cubicBezTo>
                  <a:pt x="5519607" y="2591547"/>
                  <a:pt x="5523601" y="2595542"/>
                  <a:pt x="5523601" y="2599535"/>
                </a:cubicBezTo>
                <a:cubicBezTo>
                  <a:pt x="5523601" y="2603528"/>
                  <a:pt x="5519607" y="2607521"/>
                  <a:pt x="5515614" y="2607521"/>
                </a:cubicBezTo>
                <a:cubicBezTo>
                  <a:pt x="5511621" y="2607521"/>
                  <a:pt x="5507628" y="2603528"/>
                  <a:pt x="5507628" y="2599535"/>
                </a:cubicBezTo>
                <a:cubicBezTo>
                  <a:pt x="5507628" y="2595542"/>
                  <a:pt x="5511621" y="2591547"/>
                  <a:pt x="5515614" y="2591547"/>
                </a:cubicBezTo>
                <a:close/>
                <a:moveTo>
                  <a:pt x="3183641" y="2585568"/>
                </a:moveTo>
                <a:cubicBezTo>
                  <a:pt x="3187633" y="2585568"/>
                  <a:pt x="3191626" y="2588563"/>
                  <a:pt x="3191626" y="2593556"/>
                </a:cubicBezTo>
                <a:cubicBezTo>
                  <a:pt x="3191626" y="2598547"/>
                  <a:pt x="3187633" y="2601542"/>
                  <a:pt x="3183641" y="2601542"/>
                </a:cubicBezTo>
                <a:cubicBezTo>
                  <a:pt x="3178648" y="2601542"/>
                  <a:pt x="3175654" y="2597550"/>
                  <a:pt x="3175654" y="2593556"/>
                </a:cubicBezTo>
                <a:cubicBezTo>
                  <a:pt x="3175654" y="2588563"/>
                  <a:pt x="3179646" y="2585568"/>
                  <a:pt x="3183641" y="2585568"/>
                </a:cubicBezTo>
                <a:close/>
                <a:moveTo>
                  <a:pt x="8918822" y="2583541"/>
                </a:moveTo>
                <a:cubicBezTo>
                  <a:pt x="8921817" y="2583541"/>
                  <a:pt x="8925810" y="2586536"/>
                  <a:pt x="8925810" y="2590530"/>
                </a:cubicBezTo>
                <a:cubicBezTo>
                  <a:pt x="8925810" y="2594524"/>
                  <a:pt x="8922815" y="2597518"/>
                  <a:pt x="8918822" y="2597518"/>
                </a:cubicBezTo>
                <a:cubicBezTo>
                  <a:pt x="8914829" y="2597518"/>
                  <a:pt x="8911834" y="2594524"/>
                  <a:pt x="8911834" y="2590530"/>
                </a:cubicBezTo>
                <a:cubicBezTo>
                  <a:pt x="8911834" y="2586536"/>
                  <a:pt x="8914829" y="2583541"/>
                  <a:pt x="8918822" y="2583541"/>
                </a:cubicBezTo>
                <a:close/>
                <a:moveTo>
                  <a:pt x="9995993" y="2578607"/>
                </a:moveTo>
                <a:cubicBezTo>
                  <a:pt x="9999987" y="2578607"/>
                  <a:pt x="10002982" y="2581602"/>
                  <a:pt x="10002982" y="2585597"/>
                </a:cubicBezTo>
                <a:cubicBezTo>
                  <a:pt x="10002982" y="2588591"/>
                  <a:pt x="9999987" y="2591587"/>
                  <a:pt x="9995993" y="2592586"/>
                </a:cubicBezTo>
                <a:cubicBezTo>
                  <a:pt x="9992001" y="2592586"/>
                  <a:pt x="9989005" y="2589591"/>
                  <a:pt x="9989005" y="2585597"/>
                </a:cubicBezTo>
                <a:cubicBezTo>
                  <a:pt x="9989005" y="2581602"/>
                  <a:pt x="9992001" y="2578607"/>
                  <a:pt x="9995993" y="2578607"/>
                </a:cubicBezTo>
                <a:close/>
                <a:moveTo>
                  <a:pt x="11979625" y="2578570"/>
                </a:moveTo>
                <a:lnTo>
                  <a:pt x="11979625" y="2666425"/>
                </a:lnTo>
                <a:cubicBezTo>
                  <a:pt x="11965648" y="2656444"/>
                  <a:pt x="11955665" y="2640470"/>
                  <a:pt x="11955665" y="2622499"/>
                </a:cubicBezTo>
                <a:cubicBezTo>
                  <a:pt x="11955665" y="2603529"/>
                  <a:pt x="11965648" y="2587556"/>
                  <a:pt x="11979625" y="2578570"/>
                </a:cubicBezTo>
                <a:close/>
                <a:moveTo>
                  <a:pt x="3975437" y="2563699"/>
                </a:moveTo>
                <a:cubicBezTo>
                  <a:pt x="3982424" y="2563699"/>
                  <a:pt x="3987411" y="2569693"/>
                  <a:pt x="3987411" y="2575683"/>
                </a:cubicBezTo>
                <a:cubicBezTo>
                  <a:pt x="3987411" y="2582674"/>
                  <a:pt x="3982424" y="2587666"/>
                  <a:pt x="3975437" y="2587666"/>
                </a:cubicBezTo>
                <a:cubicBezTo>
                  <a:pt x="3968447" y="2587666"/>
                  <a:pt x="3963462" y="2581676"/>
                  <a:pt x="3963462" y="2575683"/>
                </a:cubicBezTo>
                <a:cubicBezTo>
                  <a:pt x="3963462" y="2568693"/>
                  <a:pt x="3969451" y="2563699"/>
                  <a:pt x="3975437" y="2563699"/>
                </a:cubicBezTo>
                <a:close/>
                <a:moveTo>
                  <a:pt x="222736" y="2558672"/>
                </a:moveTo>
                <a:cubicBezTo>
                  <a:pt x="224733" y="2558672"/>
                  <a:pt x="226729" y="2560670"/>
                  <a:pt x="226729" y="2562668"/>
                </a:cubicBezTo>
                <a:cubicBezTo>
                  <a:pt x="226729" y="2564664"/>
                  <a:pt x="225731" y="2566661"/>
                  <a:pt x="222736" y="2566661"/>
                </a:cubicBezTo>
                <a:cubicBezTo>
                  <a:pt x="220739" y="2566661"/>
                  <a:pt x="218743" y="2564664"/>
                  <a:pt x="218743" y="2562668"/>
                </a:cubicBezTo>
                <a:cubicBezTo>
                  <a:pt x="218743" y="2560670"/>
                  <a:pt x="220739" y="2558672"/>
                  <a:pt x="222736" y="2558672"/>
                </a:cubicBezTo>
                <a:close/>
                <a:moveTo>
                  <a:pt x="7772767" y="2557614"/>
                </a:moveTo>
                <a:cubicBezTo>
                  <a:pt x="7781752" y="2558612"/>
                  <a:pt x="7788740" y="2565601"/>
                  <a:pt x="7788740" y="2573588"/>
                </a:cubicBezTo>
                <a:cubicBezTo>
                  <a:pt x="7788740" y="2582574"/>
                  <a:pt x="7781752" y="2589563"/>
                  <a:pt x="7772767" y="2589563"/>
                </a:cubicBezTo>
                <a:cubicBezTo>
                  <a:pt x="7763782" y="2589563"/>
                  <a:pt x="7757792" y="2582574"/>
                  <a:pt x="7757792" y="2573588"/>
                </a:cubicBezTo>
                <a:cubicBezTo>
                  <a:pt x="7757792" y="2564603"/>
                  <a:pt x="7764781" y="2557614"/>
                  <a:pt x="7772767" y="2557614"/>
                </a:cubicBezTo>
                <a:close/>
                <a:moveTo>
                  <a:pt x="8979718" y="2551621"/>
                </a:moveTo>
                <a:cubicBezTo>
                  <a:pt x="8982713" y="2551621"/>
                  <a:pt x="8984709" y="2553617"/>
                  <a:pt x="8984709" y="2556614"/>
                </a:cubicBezTo>
                <a:cubicBezTo>
                  <a:pt x="8984709" y="2559608"/>
                  <a:pt x="8982713" y="2561605"/>
                  <a:pt x="8979718" y="2561605"/>
                </a:cubicBezTo>
                <a:cubicBezTo>
                  <a:pt x="8976722" y="2561605"/>
                  <a:pt x="8974726" y="2559608"/>
                  <a:pt x="8974726" y="2556614"/>
                </a:cubicBezTo>
                <a:cubicBezTo>
                  <a:pt x="8974726" y="2553617"/>
                  <a:pt x="8976722" y="2551621"/>
                  <a:pt x="8979718" y="2551621"/>
                </a:cubicBezTo>
                <a:close/>
                <a:moveTo>
                  <a:pt x="1405712" y="2550683"/>
                </a:moveTo>
                <a:cubicBezTo>
                  <a:pt x="1413698" y="2550683"/>
                  <a:pt x="1420687" y="2557673"/>
                  <a:pt x="1420687" y="2565663"/>
                </a:cubicBezTo>
                <a:cubicBezTo>
                  <a:pt x="1420687" y="2573650"/>
                  <a:pt x="1413698" y="2580640"/>
                  <a:pt x="1405712" y="2580640"/>
                </a:cubicBezTo>
                <a:cubicBezTo>
                  <a:pt x="1397725" y="2580640"/>
                  <a:pt x="1390737" y="2573650"/>
                  <a:pt x="1390737" y="2565663"/>
                </a:cubicBezTo>
                <a:cubicBezTo>
                  <a:pt x="1390737" y="2557673"/>
                  <a:pt x="1397725" y="2550683"/>
                  <a:pt x="1405712" y="2550683"/>
                </a:cubicBezTo>
                <a:close/>
                <a:moveTo>
                  <a:pt x="1348809" y="2547687"/>
                </a:moveTo>
                <a:cubicBezTo>
                  <a:pt x="1351804" y="2547687"/>
                  <a:pt x="1354798" y="2549684"/>
                  <a:pt x="1354798" y="2553678"/>
                </a:cubicBezTo>
                <a:cubicBezTo>
                  <a:pt x="1354798" y="2556674"/>
                  <a:pt x="1351804" y="2559670"/>
                  <a:pt x="1348809" y="2559670"/>
                </a:cubicBezTo>
                <a:cubicBezTo>
                  <a:pt x="1345814" y="2559670"/>
                  <a:pt x="1342819" y="2556674"/>
                  <a:pt x="1342819" y="2553678"/>
                </a:cubicBezTo>
                <a:cubicBezTo>
                  <a:pt x="1342819" y="2550683"/>
                  <a:pt x="1345814" y="2547687"/>
                  <a:pt x="1348809" y="2547687"/>
                </a:cubicBezTo>
                <a:close/>
                <a:moveTo>
                  <a:pt x="10680830" y="2547653"/>
                </a:moveTo>
                <a:cubicBezTo>
                  <a:pt x="10685822" y="2547653"/>
                  <a:pt x="10689816" y="2551647"/>
                  <a:pt x="10689816" y="2556639"/>
                </a:cubicBezTo>
                <a:cubicBezTo>
                  <a:pt x="10689816" y="2561631"/>
                  <a:pt x="10685822" y="2565625"/>
                  <a:pt x="10680830" y="2565625"/>
                </a:cubicBezTo>
                <a:cubicBezTo>
                  <a:pt x="10675840" y="2565625"/>
                  <a:pt x="10671846" y="2561631"/>
                  <a:pt x="10671846" y="2556639"/>
                </a:cubicBezTo>
                <a:cubicBezTo>
                  <a:pt x="10671846" y="2551647"/>
                  <a:pt x="10675840" y="2547653"/>
                  <a:pt x="10680830" y="2547653"/>
                </a:cubicBezTo>
                <a:close/>
                <a:moveTo>
                  <a:pt x="5214164" y="2545722"/>
                </a:moveTo>
                <a:cubicBezTo>
                  <a:pt x="5228136" y="2545722"/>
                  <a:pt x="5239110" y="2556707"/>
                  <a:pt x="5239110" y="2570689"/>
                </a:cubicBezTo>
                <a:cubicBezTo>
                  <a:pt x="5239110" y="2584670"/>
                  <a:pt x="5228136" y="2595654"/>
                  <a:pt x="5214164" y="2595654"/>
                </a:cubicBezTo>
                <a:cubicBezTo>
                  <a:pt x="5200192" y="2595654"/>
                  <a:pt x="5189211" y="2584670"/>
                  <a:pt x="5189211" y="2570689"/>
                </a:cubicBezTo>
                <a:cubicBezTo>
                  <a:pt x="5189211" y="2556707"/>
                  <a:pt x="5200192" y="2545722"/>
                  <a:pt x="5214164" y="2545722"/>
                </a:cubicBezTo>
                <a:close/>
                <a:moveTo>
                  <a:pt x="8889870" y="2540652"/>
                </a:moveTo>
                <a:cubicBezTo>
                  <a:pt x="8892865" y="2540652"/>
                  <a:pt x="8896859" y="2543647"/>
                  <a:pt x="8896859" y="2547641"/>
                </a:cubicBezTo>
                <a:cubicBezTo>
                  <a:pt x="8896859" y="2551635"/>
                  <a:pt x="8893864" y="2554630"/>
                  <a:pt x="8889870" y="2554630"/>
                </a:cubicBezTo>
                <a:cubicBezTo>
                  <a:pt x="8885877" y="2554630"/>
                  <a:pt x="8882882" y="2551635"/>
                  <a:pt x="8882882" y="2547641"/>
                </a:cubicBezTo>
                <a:cubicBezTo>
                  <a:pt x="8882882" y="2543647"/>
                  <a:pt x="8885877" y="2540652"/>
                  <a:pt x="8889870" y="2540652"/>
                </a:cubicBezTo>
                <a:close/>
                <a:moveTo>
                  <a:pt x="10079850" y="2538644"/>
                </a:moveTo>
                <a:cubicBezTo>
                  <a:pt x="10083843" y="2538644"/>
                  <a:pt x="10087837" y="2542639"/>
                  <a:pt x="10087837" y="2546632"/>
                </a:cubicBezTo>
                <a:cubicBezTo>
                  <a:pt x="10087837" y="2550625"/>
                  <a:pt x="10084841" y="2554619"/>
                  <a:pt x="10079850" y="2554619"/>
                </a:cubicBezTo>
                <a:cubicBezTo>
                  <a:pt x="10075857" y="2554619"/>
                  <a:pt x="10071864" y="2551623"/>
                  <a:pt x="10071864" y="2546632"/>
                </a:cubicBezTo>
                <a:cubicBezTo>
                  <a:pt x="10071864" y="2542639"/>
                  <a:pt x="10074859" y="2538644"/>
                  <a:pt x="10079850" y="2538644"/>
                </a:cubicBezTo>
                <a:close/>
                <a:moveTo>
                  <a:pt x="2159468" y="2535704"/>
                </a:moveTo>
                <a:cubicBezTo>
                  <a:pt x="2162462" y="2535704"/>
                  <a:pt x="2164461" y="2537701"/>
                  <a:pt x="2164461" y="2540697"/>
                </a:cubicBezTo>
                <a:cubicBezTo>
                  <a:pt x="2164461" y="2542694"/>
                  <a:pt x="2161463" y="2545689"/>
                  <a:pt x="2159468" y="2545689"/>
                </a:cubicBezTo>
                <a:cubicBezTo>
                  <a:pt x="2156473" y="2545689"/>
                  <a:pt x="2154475" y="2543692"/>
                  <a:pt x="2154475" y="2540697"/>
                </a:cubicBezTo>
                <a:cubicBezTo>
                  <a:pt x="2154475" y="2537701"/>
                  <a:pt x="2156473" y="2535704"/>
                  <a:pt x="2159468" y="2535704"/>
                </a:cubicBezTo>
                <a:close/>
                <a:moveTo>
                  <a:pt x="9607653" y="2533677"/>
                </a:moveTo>
                <a:cubicBezTo>
                  <a:pt x="9609648" y="2533677"/>
                  <a:pt x="9611646" y="2535674"/>
                  <a:pt x="9611646" y="2537672"/>
                </a:cubicBezTo>
                <a:cubicBezTo>
                  <a:pt x="9611646" y="2539668"/>
                  <a:pt x="9609648" y="2541665"/>
                  <a:pt x="9607653" y="2541665"/>
                </a:cubicBezTo>
                <a:cubicBezTo>
                  <a:pt x="9605656" y="2541665"/>
                  <a:pt x="9603659" y="2539668"/>
                  <a:pt x="9603659" y="2537672"/>
                </a:cubicBezTo>
                <a:cubicBezTo>
                  <a:pt x="9603659" y="2535674"/>
                  <a:pt x="9605656" y="2533677"/>
                  <a:pt x="9607653" y="2533677"/>
                </a:cubicBezTo>
                <a:close/>
                <a:moveTo>
                  <a:pt x="9122475" y="2526712"/>
                </a:moveTo>
                <a:cubicBezTo>
                  <a:pt x="9130461" y="2526712"/>
                  <a:pt x="9136451" y="2532704"/>
                  <a:pt x="9136451" y="2540692"/>
                </a:cubicBezTo>
                <a:cubicBezTo>
                  <a:pt x="9136451" y="2548680"/>
                  <a:pt x="9129463" y="2554672"/>
                  <a:pt x="9122475" y="2554672"/>
                </a:cubicBezTo>
                <a:cubicBezTo>
                  <a:pt x="9114488" y="2554672"/>
                  <a:pt x="9108499" y="2548680"/>
                  <a:pt x="9108499" y="2540692"/>
                </a:cubicBezTo>
                <a:cubicBezTo>
                  <a:pt x="9108499" y="2532704"/>
                  <a:pt x="9114488" y="2526712"/>
                  <a:pt x="9122475" y="2526712"/>
                </a:cubicBezTo>
                <a:close/>
                <a:moveTo>
                  <a:pt x="11174991" y="2523689"/>
                </a:moveTo>
                <a:cubicBezTo>
                  <a:pt x="11175990" y="2523689"/>
                  <a:pt x="11176988" y="2524687"/>
                  <a:pt x="11176988" y="2525686"/>
                </a:cubicBezTo>
                <a:cubicBezTo>
                  <a:pt x="11176988" y="2526684"/>
                  <a:pt x="11175990" y="2526684"/>
                  <a:pt x="11174991" y="2527684"/>
                </a:cubicBezTo>
                <a:cubicBezTo>
                  <a:pt x="11173993" y="2527684"/>
                  <a:pt x="11172994" y="2526684"/>
                  <a:pt x="11172994" y="2525686"/>
                </a:cubicBezTo>
                <a:cubicBezTo>
                  <a:pt x="11172994" y="2524687"/>
                  <a:pt x="11173993" y="2523689"/>
                  <a:pt x="11174991" y="2523689"/>
                </a:cubicBezTo>
                <a:close/>
                <a:moveTo>
                  <a:pt x="4129980" y="2518738"/>
                </a:moveTo>
                <a:cubicBezTo>
                  <a:pt x="4137967" y="2518738"/>
                  <a:pt x="4144956" y="2525728"/>
                  <a:pt x="4144956" y="2533718"/>
                </a:cubicBezTo>
                <a:cubicBezTo>
                  <a:pt x="4144956" y="2541706"/>
                  <a:pt x="4138965" y="2548696"/>
                  <a:pt x="4129980" y="2548696"/>
                </a:cubicBezTo>
                <a:cubicBezTo>
                  <a:pt x="4121991" y="2548696"/>
                  <a:pt x="4115187" y="2541706"/>
                  <a:pt x="4115187" y="2533718"/>
                </a:cubicBezTo>
                <a:cubicBezTo>
                  <a:pt x="4115187" y="2525728"/>
                  <a:pt x="4121991" y="2518738"/>
                  <a:pt x="4129980" y="2518738"/>
                </a:cubicBezTo>
                <a:close/>
                <a:moveTo>
                  <a:pt x="10118783" y="2514667"/>
                </a:moveTo>
                <a:cubicBezTo>
                  <a:pt x="10135754" y="2514667"/>
                  <a:pt x="10149731" y="2528644"/>
                  <a:pt x="10149731" y="2545616"/>
                </a:cubicBezTo>
                <a:cubicBezTo>
                  <a:pt x="10149731" y="2562588"/>
                  <a:pt x="10135754" y="2576565"/>
                  <a:pt x="10118783" y="2576565"/>
                </a:cubicBezTo>
                <a:cubicBezTo>
                  <a:pt x="10101813" y="2576565"/>
                  <a:pt x="10087836" y="2562588"/>
                  <a:pt x="10087836" y="2545616"/>
                </a:cubicBezTo>
                <a:cubicBezTo>
                  <a:pt x="10087836" y="2528644"/>
                  <a:pt x="10101813" y="2514667"/>
                  <a:pt x="10118783" y="2514667"/>
                </a:cubicBezTo>
                <a:close/>
                <a:moveTo>
                  <a:pt x="6068660" y="2512697"/>
                </a:moveTo>
                <a:cubicBezTo>
                  <a:pt x="6079642" y="2512697"/>
                  <a:pt x="6087627" y="2521683"/>
                  <a:pt x="6087627" y="2531667"/>
                </a:cubicBezTo>
                <a:cubicBezTo>
                  <a:pt x="6087627" y="2541651"/>
                  <a:pt x="6079642" y="2550637"/>
                  <a:pt x="6068660" y="2550637"/>
                </a:cubicBezTo>
                <a:cubicBezTo>
                  <a:pt x="6058677" y="2550637"/>
                  <a:pt x="6049692" y="2542651"/>
                  <a:pt x="6049692" y="2531667"/>
                </a:cubicBezTo>
                <a:cubicBezTo>
                  <a:pt x="6049692" y="2521683"/>
                  <a:pt x="6057679" y="2512697"/>
                  <a:pt x="6068660" y="2512697"/>
                </a:cubicBezTo>
                <a:close/>
                <a:moveTo>
                  <a:pt x="7220704" y="2504672"/>
                </a:moveTo>
                <a:cubicBezTo>
                  <a:pt x="7228691" y="2505670"/>
                  <a:pt x="7235679" y="2511660"/>
                  <a:pt x="7235679" y="2519647"/>
                </a:cubicBezTo>
                <a:cubicBezTo>
                  <a:pt x="7235679" y="2527633"/>
                  <a:pt x="7228691" y="2534622"/>
                  <a:pt x="7220704" y="2534622"/>
                </a:cubicBezTo>
                <a:cubicBezTo>
                  <a:pt x="7212718" y="2534622"/>
                  <a:pt x="7205729" y="2527633"/>
                  <a:pt x="7205729" y="2519647"/>
                </a:cubicBezTo>
                <a:cubicBezTo>
                  <a:pt x="7205729" y="2511660"/>
                  <a:pt x="7212718" y="2504672"/>
                  <a:pt x="7220704" y="2504672"/>
                </a:cubicBezTo>
                <a:close/>
                <a:moveTo>
                  <a:pt x="2927190" y="2485776"/>
                </a:moveTo>
                <a:cubicBezTo>
                  <a:pt x="2937172" y="2485776"/>
                  <a:pt x="2946158" y="2493765"/>
                  <a:pt x="2946158" y="2504749"/>
                </a:cubicBezTo>
                <a:cubicBezTo>
                  <a:pt x="2946158" y="2515734"/>
                  <a:pt x="2937172" y="2524721"/>
                  <a:pt x="2927190" y="2523721"/>
                </a:cubicBezTo>
                <a:cubicBezTo>
                  <a:pt x="2917208" y="2523721"/>
                  <a:pt x="2908224" y="2515734"/>
                  <a:pt x="2908224" y="2504749"/>
                </a:cubicBezTo>
                <a:cubicBezTo>
                  <a:pt x="2908224" y="2494763"/>
                  <a:pt x="2916210" y="2485776"/>
                  <a:pt x="2927190" y="2485776"/>
                </a:cubicBezTo>
                <a:close/>
                <a:moveTo>
                  <a:pt x="10858528" y="2481755"/>
                </a:moveTo>
                <a:cubicBezTo>
                  <a:pt x="10860526" y="2481755"/>
                  <a:pt x="10862522" y="2483752"/>
                  <a:pt x="10862522" y="2485750"/>
                </a:cubicBezTo>
                <a:cubicBezTo>
                  <a:pt x="10862522" y="2487746"/>
                  <a:pt x="10860526" y="2489744"/>
                  <a:pt x="10858528" y="2489744"/>
                </a:cubicBezTo>
                <a:cubicBezTo>
                  <a:pt x="10856532" y="2489744"/>
                  <a:pt x="10854536" y="2487746"/>
                  <a:pt x="10854536" y="2485750"/>
                </a:cubicBezTo>
                <a:cubicBezTo>
                  <a:pt x="10854536" y="2483752"/>
                  <a:pt x="10856532" y="2481755"/>
                  <a:pt x="10858528" y="2481755"/>
                </a:cubicBezTo>
                <a:close/>
                <a:moveTo>
                  <a:pt x="11564331" y="2479739"/>
                </a:moveTo>
                <a:cubicBezTo>
                  <a:pt x="11578308" y="2478742"/>
                  <a:pt x="11590287" y="2490722"/>
                  <a:pt x="11590287" y="2505699"/>
                </a:cubicBezTo>
                <a:cubicBezTo>
                  <a:pt x="11590287" y="2519676"/>
                  <a:pt x="11578308" y="2531657"/>
                  <a:pt x="11564331" y="2531657"/>
                </a:cubicBezTo>
                <a:cubicBezTo>
                  <a:pt x="11550354" y="2531657"/>
                  <a:pt x="11538375" y="2519676"/>
                  <a:pt x="11538375" y="2505699"/>
                </a:cubicBezTo>
                <a:cubicBezTo>
                  <a:pt x="11538375" y="2491720"/>
                  <a:pt x="11550354" y="2479739"/>
                  <a:pt x="11564331" y="2479739"/>
                </a:cubicBezTo>
                <a:close/>
                <a:moveTo>
                  <a:pt x="435267" y="2469746"/>
                </a:moveTo>
                <a:cubicBezTo>
                  <a:pt x="439259" y="2469746"/>
                  <a:pt x="443253" y="2472741"/>
                  <a:pt x="443253" y="2477733"/>
                </a:cubicBezTo>
                <a:cubicBezTo>
                  <a:pt x="443253" y="2481726"/>
                  <a:pt x="439259" y="2485720"/>
                  <a:pt x="435267" y="2485720"/>
                </a:cubicBezTo>
                <a:cubicBezTo>
                  <a:pt x="431273" y="2485720"/>
                  <a:pt x="427280" y="2481726"/>
                  <a:pt x="427280" y="2477733"/>
                </a:cubicBezTo>
                <a:cubicBezTo>
                  <a:pt x="427280" y="2473739"/>
                  <a:pt x="431273" y="2469746"/>
                  <a:pt x="435267" y="2469746"/>
                </a:cubicBezTo>
                <a:close/>
                <a:moveTo>
                  <a:pt x="8242969" y="2459749"/>
                </a:moveTo>
                <a:cubicBezTo>
                  <a:pt x="8243967" y="2459749"/>
                  <a:pt x="8244966" y="2460748"/>
                  <a:pt x="8244966" y="2461746"/>
                </a:cubicBezTo>
                <a:cubicBezTo>
                  <a:pt x="8244966" y="2462744"/>
                  <a:pt x="8243967" y="2463742"/>
                  <a:pt x="8242969" y="2463742"/>
                </a:cubicBezTo>
                <a:cubicBezTo>
                  <a:pt x="8241970" y="2463742"/>
                  <a:pt x="8240972" y="2462744"/>
                  <a:pt x="8240972" y="2461746"/>
                </a:cubicBezTo>
                <a:cubicBezTo>
                  <a:pt x="8240972" y="2460748"/>
                  <a:pt x="8241970" y="2459749"/>
                  <a:pt x="8242969" y="2459749"/>
                </a:cubicBezTo>
                <a:close/>
                <a:moveTo>
                  <a:pt x="1877934" y="2457827"/>
                </a:moveTo>
                <a:cubicBezTo>
                  <a:pt x="1880930" y="2457827"/>
                  <a:pt x="1883918" y="2460823"/>
                  <a:pt x="1883918" y="2463818"/>
                </a:cubicBezTo>
                <a:cubicBezTo>
                  <a:pt x="1883918" y="2466814"/>
                  <a:pt x="1881926" y="2469811"/>
                  <a:pt x="1877934" y="2469811"/>
                </a:cubicBezTo>
                <a:cubicBezTo>
                  <a:pt x="1874940" y="2469811"/>
                  <a:pt x="1871941" y="2466814"/>
                  <a:pt x="1871941" y="2463818"/>
                </a:cubicBezTo>
                <a:cubicBezTo>
                  <a:pt x="1871941" y="2460823"/>
                  <a:pt x="1874940" y="2457827"/>
                  <a:pt x="1877934" y="2457827"/>
                </a:cubicBezTo>
                <a:close/>
                <a:moveTo>
                  <a:pt x="4028190" y="2456774"/>
                </a:moveTo>
                <a:cubicBezTo>
                  <a:pt x="4030190" y="2456774"/>
                  <a:pt x="4031187" y="2458771"/>
                  <a:pt x="4031187" y="2459770"/>
                </a:cubicBezTo>
                <a:cubicBezTo>
                  <a:pt x="4031187" y="2461767"/>
                  <a:pt x="4029191" y="2462765"/>
                  <a:pt x="4028190" y="2462765"/>
                </a:cubicBezTo>
                <a:cubicBezTo>
                  <a:pt x="4026198" y="2462765"/>
                  <a:pt x="4025201" y="2460768"/>
                  <a:pt x="4025201" y="2459770"/>
                </a:cubicBezTo>
                <a:cubicBezTo>
                  <a:pt x="4025201" y="2458771"/>
                  <a:pt x="4027195" y="2456774"/>
                  <a:pt x="4028190" y="2456774"/>
                </a:cubicBezTo>
                <a:close/>
                <a:moveTo>
                  <a:pt x="5176223" y="2435856"/>
                </a:moveTo>
                <a:cubicBezTo>
                  <a:pt x="5178223" y="2435856"/>
                  <a:pt x="5179220" y="2436856"/>
                  <a:pt x="5179220" y="2438852"/>
                </a:cubicBezTo>
                <a:cubicBezTo>
                  <a:pt x="5179220" y="2439850"/>
                  <a:pt x="5177222" y="2441848"/>
                  <a:pt x="5176223" y="2441848"/>
                </a:cubicBezTo>
                <a:cubicBezTo>
                  <a:pt x="5174227" y="2441848"/>
                  <a:pt x="5173228" y="2440850"/>
                  <a:pt x="5173228" y="2438852"/>
                </a:cubicBezTo>
                <a:cubicBezTo>
                  <a:pt x="5173228" y="2436856"/>
                  <a:pt x="5174227" y="2435856"/>
                  <a:pt x="5176223" y="2435856"/>
                </a:cubicBezTo>
                <a:close/>
                <a:moveTo>
                  <a:pt x="3656960" y="2433878"/>
                </a:moveTo>
                <a:cubicBezTo>
                  <a:pt x="3661952" y="2433878"/>
                  <a:pt x="3665945" y="2437874"/>
                  <a:pt x="3665945" y="2442866"/>
                </a:cubicBezTo>
                <a:cubicBezTo>
                  <a:pt x="3665945" y="2448858"/>
                  <a:pt x="3661952" y="2452852"/>
                  <a:pt x="3656960" y="2451854"/>
                </a:cubicBezTo>
                <a:cubicBezTo>
                  <a:pt x="3651967" y="2451854"/>
                  <a:pt x="3647974" y="2447860"/>
                  <a:pt x="3647974" y="2442866"/>
                </a:cubicBezTo>
                <a:cubicBezTo>
                  <a:pt x="3647974" y="2437874"/>
                  <a:pt x="3651967" y="2433878"/>
                  <a:pt x="3656960" y="2433878"/>
                </a:cubicBezTo>
                <a:close/>
                <a:moveTo>
                  <a:pt x="9385029" y="2431852"/>
                </a:moveTo>
                <a:cubicBezTo>
                  <a:pt x="9390021" y="2431852"/>
                  <a:pt x="9393017" y="2435845"/>
                  <a:pt x="9393017" y="2439840"/>
                </a:cubicBezTo>
                <a:cubicBezTo>
                  <a:pt x="9393017" y="2444832"/>
                  <a:pt x="9390021" y="2447828"/>
                  <a:pt x="9385029" y="2447828"/>
                </a:cubicBezTo>
                <a:cubicBezTo>
                  <a:pt x="9381037" y="2447828"/>
                  <a:pt x="9378042" y="2443834"/>
                  <a:pt x="9378042" y="2439840"/>
                </a:cubicBezTo>
                <a:cubicBezTo>
                  <a:pt x="9378042" y="2434846"/>
                  <a:pt x="9381037" y="2431852"/>
                  <a:pt x="9385029" y="2431852"/>
                </a:cubicBezTo>
                <a:close/>
                <a:moveTo>
                  <a:pt x="9797331" y="2420850"/>
                </a:moveTo>
                <a:cubicBezTo>
                  <a:pt x="9799326" y="2420850"/>
                  <a:pt x="9801324" y="2422847"/>
                  <a:pt x="9801324" y="2424844"/>
                </a:cubicBezTo>
                <a:cubicBezTo>
                  <a:pt x="9801324" y="2426841"/>
                  <a:pt x="9800326" y="2427840"/>
                  <a:pt x="9797331" y="2428838"/>
                </a:cubicBezTo>
                <a:cubicBezTo>
                  <a:pt x="9795334" y="2428838"/>
                  <a:pt x="9793337" y="2426841"/>
                  <a:pt x="9793337" y="2424844"/>
                </a:cubicBezTo>
                <a:cubicBezTo>
                  <a:pt x="9793337" y="2422847"/>
                  <a:pt x="9795334" y="2420850"/>
                  <a:pt x="9797331" y="2420850"/>
                </a:cubicBezTo>
                <a:close/>
                <a:moveTo>
                  <a:pt x="264664" y="2414881"/>
                </a:moveTo>
                <a:cubicBezTo>
                  <a:pt x="270654" y="2414881"/>
                  <a:pt x="275646" y="2420873"/>
                  <a:pt x="275646" y="2426864"/>
                </a:cubicBezTo>
                <a:cubicBezTo>
                  <a:pt x="275646" y="2432854"/>
                  <a:pt x="270654" y="2437847"/>
                  <a:pt x="264664" y="2437847"/>
                </a:cubicBezTo>
                <a:cubicBezTo>
                  <a:pt x="258675" y="2437847"/>
                  <a:pt x="253683" y="2432854"/>
                  <a:pt x="253683" y="2426864"/>
                </a:cubicBezTo>
                <a:cubicBezTo>
                  <a:pt x="253683" y="2419874"/>
                  <a:pt x="258675" y="2414881"/>
                  <a:pt x="264664" y="2414881"/>
                </a:cubicBezTo>
                <a:close/>
                <a:moveTo>
                  <a:pt x="8736130" y="2409884"/>
                </a:moveTo>
                <a:cubicBezTo>
                  <a:pt x="8740124" y="2409884"/>
                  <a:pt x="8744117" y="2412880"/>
                  <a:pt x="8744117" y="2417873"/>
                </a:cubicBezTo>
                <a:cubicBezTo>
                  <a:pt x="8744117" y="2422866"/>
                  <a:pt x="8740124" y="2426859"/>
                  <a:pt x="8736130" y="2425861"/>
                </a:cubicBezTo>
                <a:cubicBezTo>
                  <a:pt x="8732138" y="2425861"/>
                  <a:pt x="8728144" y="2422866"/>
                  <a:pt x="8728144" y="2417873"/>
                </a:cubicBezTo>
                <a:cubicBezTo>
                  <a:pt x="8728144" y="2413878"/>
                  <a:pt x="8731139" y="2409884"/>
                  <a:pt x="8736130" y="2409884"/>
                </a:cubicBezTo>
                <a:close/>
                <a:moveTo>
                  <a:pt x="9893168" y="2404875"/>
                </a:moveTo>
                <a:cubicBezTo>
                  <a:pt x="9901155" y="2404875"/>
                  <a:pt x="9908143" y="2411865"/>
                  <a:pt x="9908143" y="2419852"/>
                </a:cubicBezTo>
                <a:cubicBezTo>
                  <a:pt x="9908143" y="2427840"/>
                  <a:pt x="9901155" y="2434830"/>
                  <a:pt x="9893168" y="2434830"/>
                </a:cubicBezTo>
                <a:cubicBezTo>
                  <a:pt x="9885181" y="2434830"/>
                  <a:pt x="9878193" y="2427840"/>
                  <a:pt x="9878193" y="2419852"/>
                </a:cubicBezTo>
                <a:cubicBezTo>
                  <a:pt x="9878193" y="2411865"/>
                  <a:pt x="9885181" y="2404875"/>
                  <a:pt x="9893168" y="2404875"/>
                </a:cubicBezTo>
                <a:close/>
                <a:moveTo>
                  <a:pt x="1903874" y="2401900"/>
                </a:moveTo>
                <a:cubicBezTo>
                  <a:pt x="1915853" y="2401900"/>
                  <a:pt x="1924841" y="2410887"/>
                  <a:pt x="1924841" y="2422870"/>
                </a:cubicBezTo>
                <a:cubicBezTo>
                  <a:pt x="1924841" y="2433854"/>
                  <a:pt x="1914856" y="2443839"/>
                  <a:pt x="1903874" y="2443839"/>
                </a:cubicBezTo>
                <a:cubicBezTo>
                  <a:pt x="1891896" y="2443839"/>
                  <a:pt x="1882910" y="2434853"/>
                  <a:pt x="1882910" y="2422870"/>
                </a:cubicBezTo>
                <a:cubicBezTo>
                  <a:pt x="1882910" y="2410887"/>
                  <a:pt x="1891896" y="2401900"/>
                  <a:pt x="1903874" y="2401900"/>
                </a:cubicBezTo>
                <a:close/>
                <a:moveTo>
                  <a:pt x="11013266" y="2400847"/>
                </a:moveTo>
                <a:cubicBezTo>
                  <a:pt x="11017259" y="2399849"/>
                  <a:pt x="11021253" y="2403842"/>
                  <a:pt x="11021253" y="2408834"/>
                </a:cubicBezTo>
                <a:cubicBezTo>
                  <a:pt x="11021253" y="2413825"/>
                  <a:pt x="11017259" y="2416821"/>
                  <a:pt x="11013266" y="2416821"/>
                </a:cubicBezTo>
                <a:cubicBezTo>
                  <a:pt x="11009274" y="2416821"/>
                  <a:pt x="11005280" y="2412828"/>
                  <a:pt x="11005280" y="2408834"/>
                </a:cubicBezTo>
                <a:cubicBezTo>
                  <a:pt x="11005280" y="2403842"/>
                  <a:pt x="11009274" y="2400847"/>
                  <a:pt x="11013266" y="2400847"/>
                </a:cubicBezTo>
                <a:close/>
                <a:moveTo>
                  <a:pt x="9557738" y="2382877"/>
                </a:moveTo>
                <a:cubicBezTo>
                  <a:pt x="9561731" y="2382877"/>
                  <a:pt x="9564726" y="2385871"/>
                  <a:pt x="9564726" y="2389866"/>
                </a:cubicBezTo>
                <a:cubicBezTo>
                  <a:pt x="9564726" y="2393858"/>
                  <a:pt x="9561731" y="2396854"/>
                  <a:pt x="9557738" y="2396854"/>
                </a:cubicBezTo>
                <a:cubicBezTo>
                  <a:pt x="9553745" y="2396854"/>
                  <a:pt x="9550750" y="2393858"/>
                  <a:pt x="9550750" y="2389866"/>
                </a:cubicBezTo>
                <a:cubicBezTo>
                  <a:pt x="9550750" y="2385871"/>
                  <a:pt x="9553745" y="2382877"/>
                  <a:pt x="9557738" y="2382877"/>
                </a:cubicBezTo>
                <a:close/>
                <a:moveTo>
                  <a:pt x="6795426" y="2381877"/>
                </a:moveTo>
                <a:cubicBezTo>
                  <a:pt x="6799419" y="2381877"/>
                  <a:pt x="6802414" y="2384872"/>
                  <a:pt x="6802414" y="2388866"/>
                </a:cubicBezTo>
                <a:cubicBezTo>
                  <a:pt x="6802414" y="2392859"/>
                  <a:pt x="6799419" y="2395854"/>
                  <a:pt x="6795426" y="2395854"/>
                </a:cubicBezTo>
                <a:cubicBezTo>
                  <a:pt x="6791432" y="2395854"/>
                  <a:pt x="6788437" y="2392859"/>
                  <a:pt x="6788437" y="2388866"/>
                </a:cubicBezTo>
                <a:cubicBezTo>
                  <a:pt x="6788437" y="2384872"/>
                  <a:pt x="6791432" y="2381877"/>
                  <a:pt x="6795426" y="2381877"/>
                </a:cubicBezTo>
                <a:close/>
                <a:moveTo>
                  <a:pt x="7255644" y="2378931"/>
                </a:moveTo>
                <a:cubicBezTo>
                  <a:pt x="7261634" y="2378931"/>
                  <a:pt x="7265627" y="2382926"/>
                  <a:pt x="7265627" y="2388916"/>
                </a:cubicBezTo>
                <a:cubicBezTo>
                  <a:pt x="7265627" y="2393909"/>
                  <a:pt x="7261634" y="2398902"/>
                  <a:pt x="7255644" y="2398902"/>
                </a:cubicBezTo>
                <a:cubicBezTo>
                  <a:pt x="7250653" y="2398902"/>
                  <a:pt x="7245661" y="2394907"/>
                  <a:pt x="7245661" y="2388916"/>
                </a:cubicBezTo>
                <a:cubicBezTo>
                  <a:pt x="7245661" y="2383923"/>
                  <a:pt x="7250653" y="2378931"/>
                  <a:pt x="7255644" y="2378931"/>
                </a:cubicBezTo>
                <a:close/>
                <a:moveTo>
                  <a:pt x="10561034" y="2376888"/>
                </a:moveTo>
                <a:cubicBezTo>
                  <a:pt x="10565028" y="2376888"/>
                  <a:pt x="10567024" y="2379882"/>
                  <a:pt x="10567024" y="2382878"/>
                </a:cubicBezTo>
                <a:cubicBezTo>
                  <a:pt x="10567024" y="2385873"/>
                  <a:pt x="10564028" y="2388867"/>
                  <a:pt x="10561034" y="2388867"/>
                </a:cubicBezTo>
                <a:cubicBezTo>
                  <a:pt x="10558040" y="2388867"/>
                  <a:pt x="10555045" y="2385873"/>
                  <a:pt x="10555045" y="2382878"/>
                </a:cubicBezTo>
                <a:cubicBezTo>
                  <a:pt x="10555045" y="2379882"/>
                  <a:pt x="10558040" y="2376888"/>
                  <a:pt x="10561034" y="2376888"/>
                </a:cubicBezTo>
                <a:close/>
                <a:moveTo>
                  <a:pt x="9288195" y="2374936"/>
                </a:moveTo>
                <a:cubicBezTo>
                  <a:pt x="9290190" y="2374936"/>
                  <a:pt x="9292188" y="2376932"/>
                  <a:pt x="9292188" y="2378929"/>
                </a:cubicBezTo>
                <a:cubicBezTo>
                  <a:pt x="9292188" y="2380927"/>
                  <a:pt x="9291190" y="2382925"/>
                  <a:pt x="9288195" y="2382925"/>
                </a:cubicBezTo>
                <a:cubicBezTo>
                  <a:pt x="9286198" y="2382925"/>
                  <a:pt x="9284201" y="2380927"/>
                  <a:pt x="9284201" y="2378929"/>
                </a:cubicBezTo>
                <a:cubicBezTo>
                  <a:pt x="9284201" y="2376932"/>
                  <a:pt x="9286198" y="2374936"/>
                  <a:pt x="9288195" y="2374936"/>
                </a:cubicBezTo>
                <a:close/>
                <a:moveTo>
                  <a:pt x="9003677" y="2365949"/>
                </a:moveTo>
                <a:cubicBezTo>
                  <a:pt x="9006672" y="2365949"/>
                  <a:pt x="9008668" y="2367946"/>
                  <a:pt x="9008668" y="2370942"/>
                </a:cubicBezTo>
                <a:cubicBezTo>
                  <a:pt x="9008668" y="2373937"/>
                  <a:pt x="9006672" y="2375934"/>
                  <a:pt x="9003677" y="2375934"/>
                </a:cubicBezTo>
                <a:cubicBezTo>
                  <a:pt x="9000681" y="2375934"/>
                  <a:pt x="8998685" y="2373937"/>
                  <a:pt x="8998685" y="2370942"/>
                </a:cubicBezTo>
                <a:cubicBezTo>
                  <a:pt x="8998685" y="2367946"/>
                  <a:pt x="9000681" y="2365949"/>
                  <a:pt x="9003677" y="2365949"/>
                </a:cubicBezTo>
                <a:close/>
                <a:moveTo>
                  <a:pt x="6103601" y="2358960"/>
                </a:moveTo>
                <a:cubicBezTo>
                  <a:pt x="6118576" y="2358960"/>
                  <a:pt x="6131553" y="2371942"/>
                  <a:pt x="6131553" y="2386919"/>
                </a:cubicBezTo>
                <a:cubicBezTo>
                  <a:pt x="6131553" y="2401897"/>
                  <a:pt x="6119573" y="2414879"/>
                  <a:pt x="6103601" y="2414879"/>
                </a:cubicBezTo>
                <a:cubicBezTo>
                  <a:pt x="6088626" y="2414879"/>
                  <a:pt x="6075647" y="2402896"/>
                  <a:pt x="6075647" y="2386919"/>
                </a:cubicBezTo>
                <a:cubicBezTo>
                  <a:pt x="6075647" y="2371942"/>
                  <a:pt x="6088626" y="2358960"/>
                  <a:pt x="6103601" y="2358960"/>
                </a:cubicBezTo>
                <a:close/>
                <a:moveTo>
                  <a:pt x="8137149" y="2356963"/>
                </a:moveTo>
                <a:cubicBezTo>
                  <a:pt x="8142140" y="2356963"/>
                  <a:pt x="8146133" y="2360956"/>
                  <a:pt x="8146133" y="2365949"/>
                </a:cubicBezTo>
                <a:cubicBezTo>
                  <a:pt x="8146133" y="2370942"/>
                  <a:pt x="8142140" y="2374935"/>
                  <a:pt x="8137149" y="2374935"/>
                </a:cubicBezTo>
                <a:cubicBezTo>
                  <a:pt x="8132157" y="2374935"/>
                  <a:pt x="8128164" y="2370942"/>
                  <a:pt x="8128164" y="2365949"/>
                </a:cubicBezTo>
                <a:cubicBezTo>
                  <a:pt x="8128164" y="2360956"/>
                  <a:pt x="8132157" y="2356963"/>
                  <a:pt x="8137149" y="2356963"/>
                </a:cubicBezTo>
                <a:close/>
                <a:moveTo>
                  <a:pt x="5208154" y="2350945"/>
                </a:moveTo>
                <a:cubicBezTo>
                  <a:pt x="5216140" y="2350945"/>
                  <a:pt x="5223128" y="2357934"/>
                  <a:pt x="5223128" y="2365921"/>
                </a:cubicBezTo>
                <a:cubicBezTo>
                  <a:pt x="5223128" y="2373908"/>
                  <a:pt x="5216140" y="2380898"/>
                  <a:pt x="5208154" y="2380898"/>
                </a:cubicBezTo>
                <a:cubicBezTo>
                  <a:pt x="5200166" y="2380898"/>
                  <a:pt x="5193175" y="2373908"/>
                  <a:pt x="5193175" y="2365921"/>
                </a:cubicBezTo>
                <a:cubicBezTo>
                  <a:pt x="5193175" y="2357934"/>
                  <a:pt x="5200166" y="2350945"/>
                  <a:pt x="5208154" y="2350945"/>
                </a:cubicBezTo>
                <a:close/>
                <a:moveTo>
                  <a:pt x="7579096" y="2345978"/>
                </a:moveTo>
                <a:cubicBezTo>
                  <a:pt x="7589079" y="2345978"/>
                  <a:pt x="7597065" y="2353965"/>
                  <a:pt x="7597065" y="2363951"/>
                </a:cubicBezTo>
                <a:cubicBezTo>
                  <a:pt x="7597065" y="2373936"/>
                  <a:pt x="7589079" y="2381924"/>
                  <a:pt x="7579096" y="2381924"/>
                </a:cubicBezTo>
                <a:cubicBezTo>
                  <a:pt x="7569113" y="2381924"/>
                  <a:pt x="7561126" y="2373936"/>
                  <a:pt x="7561126" y="2363951"/>
                </a:cubicBezTo>
                <a:cubicBezTo>
                  <a:pt x="7561126" y="2353965"/>
                  <a:pt x="7569113" y="2345978"/>
                  <a:pt x="7579096" y="2345978"/>
                </a:cubicBezTo>
                <a:close/>
                <a:moveTo>
                  <a:pt x="9667551" y="2329986"/>
                </a:moveTo>
                <a:cubicBezTo>
                  <a:pt x="9686518" y="2329986"/>
                  <a:pt x="9701493" y="2343964"/>
                  <a:pt x="9703490" y="2361936"/>
                </a:cubicBezTo>
                <a:lnTo>
                  <a:pt x="9631611" y="2361936"/>
                </a:lnTo>
                <a:cubicBezTo>
                  <a:pt x="9633607" y="2343964"/>
                  <a:pt x="9648582" y="2329986"/>
                  <a:pt x="9667551" y="2329986"/>
                </a:cubicBezTo>
                <a:close/>
                <a:moveTo>
                  <a:pt x="2716397" y="2316996"/>
                </a:moveTo>
                <a:cubicBezTo>
                  <a:pt x="2724383" y="2315996"/>
                  <a:pt x="2731371" y="2322985"/>
                  <a:pt x="2731371" y="2331970"/>
                </a:cubicBezTo>
                <a:cubicBezTo>
                  <a:pt x="2731371" y="2340955"/>
                  <a:pt x="2724383" y="2346946"/>
                  <a:pt x="2716397" y="2346946"/>
                </a:cubicBezTo>
                <a:cubicBezTo>
                  <a:pt x="2707415" y="2346946"/>
                  <a:pt x="2701425" y="2339957"/>
                  <a:pt x="2701425" y="2331970"/>
                </a:cubicBezTo>
                <a:cubicBezTo>
                  <a:pt x="2701425" y="2322985"/>
                  <a:pt x="2708413" y="2316996"/>
                  <a:pt x="2716397" y="2316996"/>
                </a:cubicBezTo>
                <a:close/>
                <a:moveTo>
                  <a:pt x="8863915" y="2311032"/>
                </a:moveTo>
                <a:cubicBezTo>
                  <a:pt x="8869905" y="2311032"/>
                  <a:pt x="8875894" y="2316030"/>
                  <a:pt x="8875894" y="2323015"/>
                </a:cubicBezTo>
                <a:cubicBezTo>
                  <a:pt x="8875894" y="2330002"/>
                  <a:pt x="8870903" y="2335993"/>
                  <a:pt x="8863915" y="2334996"/>
                </a:cubicBezTo>
                <a:cubicBezTo>
                  <a:pt x="8857924" y="2334996"/>
                  <a:pt x="8851935" y="2330002"/>
                  <a:pt x="8851935" y="2323015"/>
                </a:cubicBezTo>
                <a:cubicBezTo>
                  <a:pt x="8851935" y="2317029"/>
                  <a:pt x="8856927" y="2311032"/>
                  <a:pt x="8863915" y="2311032"/>
                </a:cubicBezTo>
                <a:close/>
                <a:moveTo>
                  <a:pt x="2522900" y="2299065"/>
                </a:moveTo>
                <a:cubicBezTo>
                  <a:pt x="2525894" y="2299065"/>
                  <a:pt x="2527892" y="2301076"/>
                  <a:pt x="2527892" y="2304064"/>
                </a:cubicBezTo>
                <a:cubicBezTo>
                  <a:pt x="2527892" y="2307056"/>
                  <a:pt x="2525894" y="2309056"/>
                  <a:pt x="2522900" y="2309056"/>
                </a:cubicBezTo>
                <a:cubicBezTo>
                  <a:pt x="2519900" y="2309056"/>
                  <a:pt x="2517907" y="2307056"/>
                  <a:pt x="2517907" y="2304064"/>
                </a:cubicBezTo>
                <a:cubicBezTo>
                  <a:pt x="2517907" y="2301076"/>
                  <a:pt x="2519900" y="2299065"/>
                  <a:pt x="2522900" y="2299065"/>
                </a:cubicBezTo>
                <a:close/>
                <a:moveTo>
                  <a:pt x="4762913" y="2295062"/>
                </a:moveTo>
                <a:cubicBezTo>
                  <a:pt x="4768904" y="2295062"/>
                  <a:pt x="4773896" y="2300066"/>
                  <a:pt x="4773896" y="2306052"/>
                </a:cubicBezTo>
                <a:cubicBezTo>
                  <a:pt x="4773896" y="2312038"/>
                  <a:pt x="4768904" y="2317031"/>
                  <a:pt x="4762913" y="2317031"/>
                </a:cubicBezTo>
                <a:cubicBezTo>
                  <a:pt x="4756921" y="2317031"/>
                  <a:pt x="4751911" y="2312038"/>
                  <a:pt x="4751911" y="2306052"/>
                </a:cubicBezTo>
                <a:cubicBezTo>
                  <a:pt x="4751911" y="2300066"/>
                  <a:pt x="4756921" y="2295062"/>
                  <a:pt x="4762913" y="2295062"/>
                </a:cubicBezTo>
                <a:close/>
                <a:moveTo>
                  <a:pt x="11528391" y="2295043"/>
                </a:moveTo>
                <a:cubicBezTo>
                  <a:pt x="11535379" y="2295043"/>
                  <a:pt x="11541369" y="2301045"/>
                  <a:pt x="11541369" y="2308028"/>
                </a:cubicBezTo>
                <a:cubicBezTo>
                  <a:pt x="11541369" y="2315015"/>
                  <a:pt x="11535379" y="2320004"/>
                  <a:pt x="11528391" y="2321003"/>
                </a:cubicBezTo>
                <a:cubicBezTo>
                  <a:pt x="11521402" y="2321003"/>
                  <a:pt x="11515413" y="2315015"/>
                  <a:pt x="11515413" y="2308028"/>
                </a:cubicBezTo>
                <a:cubicBezTo>
                  <a:pt x="11515413" y="2301045"/>
                  <a:pt x="11521402" y="2295043"/>
                  <a:pt x="11528391" y="2295043"/>
                </a:cubicBezTo>
                <a:close/>
                <a:moveTo>
                  <a:pt x="11411591" y="2294027"/>
                </a:moveTo>
                <a:cubicBezTo>
                  <a:pt x="11414586" y="2294027"/>
                  <a:pt x="11416582" y="2296023"/>
                  <a:pt x="11416582" y="2299019"/>
                </a:cubicBezTo>
                <a:cubicBezTo>
                  <a:pt x="11416582" y="2302014"/>
                  <a:pt x="11414586" y="2304010"/>
                  <a:pt x="11411591" y="2304010"/>
                </a:cubicBezTo>
                <a:cubicBezTo>
                  <a:pt x="11408596" y="2304010"/>
                  <a:pt x="11406599" y="2302014"/>
                  <a:pt x="11406599" y="2299019"/>
                </a:cubicBezTo>
                <a:cubicBezTo>
                  <a:pt x="11406599" y="2296023"/>
                  <a:pt x="11408596" y="2294027"/>
                  <a:pt x="11411591" y="2294027"/>
                </a:cubicBezTo>
                <a:close/>
                <a:moveTo>
                  <a:pt x="4610185" y="2288079"/>
                </a:moveTo>
                <a:cubicBezTo>
                  <a:pt x="4614182" y="2288079"/>
                  <a:pt x="4617176" y="2291071"/>
                  <a:pt x="4617176" y="2295062"/>
                </a:cubicBezTo>
                <a:cubicBezTo>
                  <a:pt x="4617176" y="2299059"/>
                  <a:pt x="4614182" y="2302073"/>
                  <a:pt x="4610185" y="2302073"/>
                </a:cubicBezTo>
                <a:cubicBezTo>
                  <a:pt x="4606197" y="2302073"/>
                  <a:pt x="4603199" y="2299059"/>
                  <a:pt x="4603199" y="2295062"/>
                </a:cubicBezTo>
                <a:cubicBezTo>
                  <a:pt x="4603199" y="2291071"/>
                  <a:pt x="4606197" y="2288079"/>
                  <a:pt x="4610185" y="2288079"/>
                </a:cubicBezTo>
                <a:close/>
                <a:moveTo>
                  <a:pt x="5850040" y="2288075"/>
                </a:moveTo>
                <a:cubicBezTo>
                  <a:pt x="5862018" y="2288075"/>
                  <a:pt x="5872000" y="2298056"/>
                  <a:pt x="5872000" y="2310037"/>
                </a:cubicBezTo>
                <a:cubicBezTo>
                  <a:pt x="5872000" y="2322016"/>
                  <a:pt x="5862018" y="2332000"/>
                  <a:pt x="5850040" y="2332000"/>
                </a:cubicBezTo>
                <a:cubicBezTo>
                  <a:pt x="5838060" y="2332000"/>
                  <a:pt x="5828077" y="2322016"/>
                  <a:pt x="5828077" y="2310037"/>
                </a:cubicBezTo>
                <a:cubicBezTo>
                  <a:pt x="5828077" y="2298056"/>
                  <a:pt x="5838060" y="2288075"/>
                  <a:pt x="5850040" y="2288075"/>
                </a:cubicBezTo>
                <a:close/>
                <a:moveTo>
                  <a:pt x="9515808" y="2258107"/>
                </a:moveTo>
                <a:cubicBezTo>
                  <a:pt x="9516806" y="2258107"/>
                  <a:pt x="9517805" y="2259112"/>
                  <a:pt x="9517805" y="2260106"/>
                </a:cubicBezTo>
                <a:cubicBezTo>
                  <a:pt x="9517805" y="2261107"/>
                  <a:pt x="9516806" y="2262099"/>
                  <a:pt x="9515808" y="2262099"/>
                </a:cubicBezTo>
                <a:cubicBezTo>
                  <a:pt x="9514809" y="2262099"/>
                  <a:pt x="9513811" y="2261107"/>
                  <a:pt x="9513811" y="2260106"/>
                </a:cubicBezTo>
                <a:cubicBezTo>
                  <a:pt x="9513811" y="2259112"/>
                  <a:pt x="9514809" y="2258107"/>
                  <a:pt x="9515808" y="2258107"/>
                </a:cubicBezTo>
                <a:close/>
                <a:moveTo>
                  <a:pt x="2994096" y="2257134"/>
                </a:moveTo>
                <a:cubicBezTo>
                  <a:pt x="3000088" y="2257134"/>
                  <a:pt x="3005080" y="2262117"/>
                  <a:pt x="3005080" y="2268118"/>
                </a:cubicBezTo>
                <a:cubicBezTo>
                  <a:pt x="3005080" y="2275112"/>
                  <a:pt x="3000088" y="2280099"/>
                  <a:pt x="2994096" y="2279112"/>
                </a:cubicBezTo>
                <a:cubicBezTo>
                  <a:pt x="2988103" y="2279112"/>
                  <a:pt x="2983111" y="2274112"/>
                  <a:pt x="2983111" y="2268118"/>
                </a:cubicBezTo>
                <a:cubicBezTo>
                  <a:pt x="2983111" y="2262117"/>
                  <a:pt x="2988103" y="2257134"/>
                  <a:pt x="2994096" y="2257134"/>
                </a:cubicBezTo>
                <a:close/>
                <a:moveTo>
                  <a:pt x="1940828" y="2249151"/>
                </a:moveTo>
                <a:cubicBezTo>
                  <a:pt x="1943824" y="2249151"/>
                  <a:pt x="1946817" y="2252147"/>
                  <a:pt x="1946817" y="2255140"/>
                </a:cubicBezTo>
                <a:cubicBezTo>
                  <a:pt x="1946817" y="2258134"/>
                  <a:pt x="1944822" y="2261125"/>
                  <a:pt x="1940828" y="2261125"/>
                </a:cubicBezTo>
                <a:cubicBezTo>
                  <a:pt x="1937833" y="2261125"/>
                  <a:pt x="1934838" y="2258134"/>
                  <a:pt x="1934838" y="2255140"/>
                </a:cubicBezTo>
                <a:cubicBezTo>
                  <a:pt x="1934838" y="2252147"/>
                  <a:pt x="1937833" y="2249151"/>
                  <a:pt x="1940828" y="2249151"/>
                </a:cubicBezTo>
                <a:close/>
                <a:moveTo>
                  <a:pt x="8799025" y="2245156"/>
                </a:moveTo>
                <a:cubicBezTo>
                  <a:pt x="8802019" y="2245156"/>
                  <a:pt x="8805015" y="2248148"/>
                  <a:pt x="8805015" y="2251144"/>
                </a:cubicBezTo>
                <a:cubicBezTo>
                  <a:pt x="8805015" y="2255130"/>
                  <a:pt x="8802019" y="2257131"/>
                  <a:pt x="8799025" y="2257131"/>
                </a:cubicBezTo>
                <a:cubicBezTo>
                  <a:pt x="8796030" y="2257131"/>
                  <a:pt x="8793035" y="2254153"/>
                  <a:pt x="8793035" y="2251144"/>
                </a:cubicBezTo>
                <a:cubicBezTo>
                  <a:pt x="8793035" y="2248148"/>
                  <a:pt x="8796030" y="2245156"/>
                  <a:pt x="8799025" y="2245156"/>
                </a:cubicBezTo>
                <a:close/>
                <a:moveTo>
                  <a:pt x="5340943" y="2243171"/>
                </a:moveTo>
                <a:cubicBezTo>
                  <a:pt x="5343941" y="2243171"/>
                  <a:pt x="5346934" y="2246161"/>
                  <a:pt x="5346934" y="2249152"/>
                </a:cubicBezTo>
                <a:cubicBezTo>
                  <a:pt x="5346934" y="2252147"/>
                  <a:pt x="5343941" y="2255140"/>
                  <a:pt x="5340943" y="2255140"/>
                </a:cubicBezTo>
                <a:cubicBezTo>
                  <a:pt x="5337949" y="2255140"/>
                  <a:pt x="5334957" y="2252147"/>
                  <a:pt x="5334957" y="2249152"/>
                </a:cubicBezTo>
                <a:cubicBezTo>
                  <a:pt x="5334957" y="2246161"/>
                  <a:pt x="5337949" y="2243171"/>
                  <a:pt x="5340943" y="2243171"/>
                </a:cubicBezTo>
                <a:close/>
                <a:moveTo>
                  <a:pt x="11542367" y="2231153"/>
                </a:moveTo>
                <a:cubicBezTo>
                  <a:pt x="11544364" y="2231153"/>
                  <a:pt x="11546361" y="2233145"/>
                  <a:pt x="11546361" y="2235143"/>
                </a:cubicBezTo>
                <a:cubicBezTo>
                  <a:pt x="11546361" y="2237141"/>
                  <a:pt x="11544364" y="2239137"/>
                  <a:pt x="11542367" y="2239137"/>
                </a:cubicBezTo>
                <a:cubicBezTo>
                  <a:pt x="11540372" y="2239137"/>
                  <a:pt x="11538375" y="2237141"/>
                  <a:pt x="11538375" y="2235143"/>
                </a:cubicBezTo>
                <a:cubicBezTo>
                  <a:pt x="11538375" y="2233145"/>
                  <a:pt x="11540372" y="2231153"/>
                  <a:pt x="11542367" y="2231153"/>
                </a:cubicBezTo>
                <a:close/>
                <a:moveTo>
                  <a:pt x="9726450" y="2230173"/>
                </a:moveTo>
                <a:cubicBezTo>
                  <a:pt x="9736433" y="2230173"/>
                  <a:pt x="9744420" y="2238157"/>
                  <a:pt x="9744420" y="2248132"/>
                </a:cubicBezTo>
                <a:cubicBezTo>
                  <a:pt x="9744420" y="2258107"/>
                  <a:pt x="9736433" y="2266094"/>
                  <a:pt x="9726450" y="2266094"/>
                </a:cubicBezTo>
                <a:cubicBezTo>
                  <a:pt x="9716468" y="2266094"/>
                  <a:pt x="9708481" y="2258107"/>
                  <a:pt x="9708481" y="2248132"/>
                </a:cubicBezTo>
                <a:cubicBezTo>
                  <a:pt x="9708481" y="2238157"/>
                  <a:pt x="9716468" y="2230173"/>
                  <a:pt x="9726450" y="2230173"/>
                </a:cubicBezTo>
                <a:close/>
                <a:moveTo>
                  <a:pt x="3677879" y="2225195"/>
                </a:moveTo>
                <a:cubicBezTo>
                  <a:pt x="3685866" y="2225195"/>
                  <a:pt x="3692857" y="2232193"/>
                  <a:pt x="3692857" y="2240173"/>
                </a:cubicBezTo>
                <a:cubicBezTo>
                  <a:pt x="3692857" y="2248150"/>
                  <a:pt x="3686866" y="2255136"/>
                  <a:pt x="3677879" y="2255136"/>
                </a:cubicBezTo>
                <a:cubicBezTo>
                  <a:pt x="3669893" y="2255136"/>
                  <a:pt x="3662903" y="2248150"/>
                  <a:pt x="3662903" y="2240173"/>
                </a:cubicBezTo>
                <a:cubicBezTo>
                  <a:pt x="3662903" y="2232193"/>
                  <a:pt x="3669893" y="2225195"/>
                  <a:pt x="3677879" y="2225195"/>
                </a:cubicBezTo>
                <a:close/>
                <a:moveTo>
                  <a:pt x="2604744" y="2215211"/>
                </a:moveTo>
                <a:cubicBezTo>
                  <a:pt x="2607738" y="2215211"/>
                  <a:pt x="2610737" y="2218208"/>
                  <a:pt x="2610737" y="2221194"/>
                </a:cubicBezTo>
                <a:cubicBezTo>
                  <a:pt x="2610737" y="2224190"/>
                  <a:pt x="2607738" y="2227190"/>
                  <a:pt x="2604744" y="2227190"/>
                </a:cubicBezTo>
                <a:cubicBezTo>
                  <a:pt x="2601747" y="2227190"/>
                  <a:pt x="2598750" y="2224190"/>
                  <a:pt x="2598750" y="2221194"/>
                </a:cubicBezTo>
                <a:cubicBezTo>
                  <a:pt x="2598750" y="2218208"/>
                  <a:pt x="2601747" y="2215211"/>
                  <a:pt x="2604744" y="2215211"/>
                </a:cubicBezTo>
                <a:close/>
                <a:moveTo>
                  <a:pt x="10130764" y="2208200"/>
                </a:moveTo>
                <a:cubicBezTo>
                  <a:pt x="10137752" y="2208200"/>
                  <a:pt x="10143742" y="2214190"/>
                  <a:pt x="10143742" y="2221174"/>
                </a:cubicBezTo>
                <a:cubicBezTo>
                  <a:pt x="10143742" y="2228169"/>
                  <a:pt x="10138750" y="2233160"/>
                  <a:pt x="10130764" y="2234163"/>
                </a:cubicBezTo>
                <a:cubicBezTo>
                  <a:pt x="10123775" y="2234163"/>
                  <a:pt x="10117786" y="2228169"/>
                  <a:pt x="10117786" y="2221174"/>
                </a:cubicBezTo>
                <a:cubicBezTo>
                  <a:pt x="10117786" y="2214190"/>
                  <a:pt x="10123775" y="2208200"/>
                  <a:pt x="10130764" y="2208200"/>
                </a:cubicBezTo>
                <a:close/>
                <a:moveTo>
                  <a:pt x="6251349" y="2205220"/>
                </a:moveTo>
                <a:cubicBezTo>
                  <a:pt x="6271316" y="2205220"/>
                  <a:pt x="6288287" y="2221194"/>
                  <a:pt x="6288287" y="2242164"/>
                </a:cubicBezTo>
                <a:cubicBezTo>
                  <a:pt x="6288287" y="2263123"/>
                  <a:pt x="6271316" y="2280095"/>
                  <a:pt x="6251349" y="2279105"/>
                </a:cubicBezTo>
                <a:cubicBezTo>
                  <a:pt x="6231383" y="2279105"/>
                  <a:pt x="6214412" y="2263123"/>
                  <a:pt x="6214412" y="2242164"/>
                </a:cubicBezTo>
                <a:cubicBezTo>
                  <a:pt x="6214412" y="2222192"/>
                  <a:pt x="6231383" y="2205220"/>
                  <a:pt x="6251349" y="2205220"/>
                </a:cubicBezTo>
                <a:close/>
                <a:moveTo>
                  <a:pt x="4172911" y="2204220"/>
                </a:moveTo>
                <a:cubicBezTo>
                  <a:pt x="4174909" y="2204220"/>
                  <a:pt x="4176907" y="2206219"/>
                  <a:pt x="4176907" y="2208218"/>
                </a:cubicBezTo>
                <a:cubicBezTo>
                  <a:pt x="4176907" y="2211214"/>
                  <a:pt x="4174909" y="2213209"/>
                  <a:pt x="4172911" y="2212207"/>
                </a:cubicBezTo>
                <a:cubicBezTo>
                  <a:pt x="4170914" y="2212207"/>
                  <a:pt x="4168918" y="2210213"/>
                  <a:pt x="4168918" y="2208218"/>
                </a:cubicBezTo>
                <a:cubicBezTo>
                  <a:pt x="4168918" y="2206219"/>
                  <a:pt x="4170914" y="2204220"/>
                  <a:pt x="4172911" y="2204220"/>
                </a:cubicBezTo>
                <a:close/>
                <a:moveTo>
                  <a:pt x="8675236" y="2200187"/>
                </a:moveTo>
                <a:cubicBezTo>
                  <a:pt x="8687216" y="2200187"/>
                  <a:pt x="8698197" y="2210171"/>
                  <a:pt x="8698197" y="2223150"/>
                </a:cubicBezTo>
                <a:cubicBezTo>
                  <a:pt x="8698197" y="2236128"/>
                  <a:pt x="8688214" y="2246110"/>
                  <a:pt x="8675236" y="2246110"/>
                </a:cubicBezTo>
                <a:cubicBezTo>
                  <a:pt x="8662258" y="2246110"/>
                  <a:pt x="8652275" y="2236128"/>
                  <a:pt x="8652275" y="2223150"/>
                </a:cubicBezTo>
                <a:cubicBezTo>
                  <a:pt x="8652275" y="2210171"/>
                  <a:pt x="8662258" y="2200187"/>
                  <a:pt x="8675236" y="2200187"/>
                </a:cubicBezTo>
                <a:close/>
                <a:moveTo>
                  <a:pt x="8981715" y="2195229"/>
                </a:moveTo>
                <a:cubicBezTo>
                  <a:pt x="8987704" y="2195229"/>
                  <a:pt x="8992696" y="2200225"/>
                  <a:pt x="8992696" y="2206219"/>
                </a:cubicBezTo>
                <a:cubicBezTo>
                  <a:pt x="8992696" y="2212207"/>
                  <a:pt x="8987704" y="2217202"/>
                  <a:pt x="8981715" y="2217202"/>
                </a:cubicBezTo>
                <a:cubicBezTo>
                  <a:pt x="8975725" y="2217202"/>
                  <a:pt x="8970733" y="2212207"/>
                  <a:pt x="8970733" y="2206219"/>
                </a:cubicBezTo>
                <a:cubicBezTo>
                  <a:pt x="8970733" y="2200225"/>
                  <a:pt x="8975725" y="2195229"/>
                  <a:pt x="8981715" y="2195229"/>
                </a:cubicBezTo>
                <a:close/>
                <a:moveTo>
                  <a:pt x="7716861" y="2182224"/>
                </a:moveTo>
                <a:cubicBezTo>
                  <a:pt x="7739822" y="2182224"/>
                  <a:pt x="7759788" y="2201197"/>
                  <a:pt x="7759788" y="2225163"/>
                </a:cubicBezTo>
                <a:cubicBezTo>
                  <a:pt x="7759788" y="2249116"/>
                  <a:pt x="7740821" y="2268085"/>
                  <a:pt x="7716861" y="2268085"/>
                </a:cubicBezTo>
                <a:cubicBezTo>
                  <a:pt x="7692902" y="2268085"/>
                  <a:pt x="7673934" y="2249116"/>
                  <a:pt x="7673934" y="2225163"/>
                </a:cubicBezTo>
                <a:cubicBezTo>
                  <a:pt x="7673934" y="2201197"/>
                  <a:pt x="7692902" y="2182224"/>
                  <a:pt x="7716861" y="2182224"/>
                </a:cubicBezTo>
                <a:close/>
                <a:moveTo>
                  <a:pt x="4376546" y="2178228"/>
                </a:moveTo>
                <a:cubicBezTo>
                  <a:pt x="4388527" y="2178228"/>
                  <a:pt x="4398509" y="2187211"/>
                  <a:pt x="4398509" y="2200192"/>
                </a:cubicBezTo>
                <a:cubicBezTo>
                  <a:pt x="4398509" y="2212173"/>
                  <a:pt x="4388527" y="2222157"/>
                  <a:pt x="4376546" y="2222157"/>
                </a:cubicBezTo>
                <a:cubicBezTo>
                  <a:pt x="4364569" y="2222157"/>
                  <a:pt x="4354586" y="2212173"/>
                  <a:pt x="4354586" y="2200192"/>
                </a:cubicBezTo>
                <a:cubicBezTo>
                  <a:pt x="4354586" y="2188210"/>
                  <a:pt x="4364569" y="2178228"/>
                  <a:pt x="4376546" y="2178228"/>
                </a:cubicBezTo>
                <a:close/>
                <a:moveTo>
                  <a:pt x="7965439" y="2173260"/>
                </a:moveTo>
                <a:cubicBezTo>
                  <a:pt x="7976420" y="2173260"/>
                  <a:pt x="7985406" y="2182243"/>
                  <a:pt x="7985406" y="2193233"/>
                </a:cubicBezTo>
                <a:cubicBezTo>
                  <a:pt x="7985406" y="2204226"/>
                  <a:pt x="7976420" y="2213216"/>
                  <a:pt x="7965439" y="2213216"/>
                </a:cubicBezTo>
                <a:cubicBezTo>
                  <a:pt x="7954458" y="2213216"/>
                  <a:pt x="7945473" y="2204226"/>
                  <a:pt x="7945473" y="2193233"/>
                </a:cubicBezTo>
                <a:cubicBezTo>
                  <a:pt x="7945473" y="2182243"/>
                  <a:pt x="7954458" y="2173260"/>
                  <a:pt x="7965439" y="2173260"/>
                </a:cubicBezTo>
                <a:close/>
                <a:moveTo>
                  <a:pt x="10634908" y="2172239"/>
                </a:moveTo>
                <a:cubicBezTo>
                  <a:pt x="10638900" y="2172239"/>
                  <a:pt x="10641896" y="2175230"/>
                  <a:pt x="10641896" y="2179227"/>
                </a:cubicBezTo>
                <a:cubicBezTo>
                  <a:pt x="10641896" y="2183223"/>
                  <a:pt x="10638900" y="2186217"/>
                  <a:pt x="10634908" y="2186217"/>
                </a:cubicBezTo>
                <a:cubicBezTo>
                  <a:pt x="10630915" y="2186217"/>
                  <a:pt x="10627919" y="2183223"/>
                  <a:pt x="10627919" y="2179227"/>
                </a:cubicBezTo>
                <a:cubicBezTo>
                  <a:pt x="10627919" y="2175230"/>
                  <a:pt x="10630915" y="2172239"/>
                  <a:pt x="10634908" y="2172239"/>
                </a:cubicBezTo>
                <a:close/>
                <a:moveTo>
                  <a:pt x="3855617" y="2164264"/>
                </a:moveTo>
                <a:cubicBezTo>
                  <a:pt x="3858613" y="2164264"/>
                  <a:pt x="3860609" y="2166265"/>
                  <a:pt x="3860609" y="2169265"/>
                </a:cubicBezTo>
                <a:cubicBezTo>
                  <a:pt x="3860609" y="2171259"/>
                  <a:pt x="3858613" y="2173260"/>
                  <a:pt x="3855617" y="2174252"/>
                </a:cubicBezTo>
                <a:cubicBezTo>
                  <a:pt x="3852623" y="2174252"/>
                  <a:pt x="3850626" y="2172257"/>
                  <a:pt x="3850626" y="2169265"/>
                </a:cubicBezTo>
                <a:cubicBezTo>
                  <a:pt x="3850626" y="2166265"/>
                  <a:pt x="3852623" y="2164264"/>
                  <a:pt x="3855617" y="2164264"/>
                </a:cubicBezTo>
                <a:close/>
                <a:moveTo>
                  <a:pt x="325560" y="2164264"/>
                </a:moveTo>
                <a:cubicBezTo>
                  <a:pt x="329553" y="2164264"/>
                  <a:pt x="332549" y="2167270"/>
                  <a:pt x="332549" y="2171259"/>
                </a:cubicBezTo>
                <a:cubicBezTo>
                  <a:pt x="332549" y="2174252"/>
                  <a:pt x="329553" y="2177249"/>
                  <a:pt x="325560" y="2178248"/>
                </a:cubicBezTo>
                <a:cubicBezTo>
                  <a:pt x="321566" y="2178248"/>
                  <a:pt x="318572" y="2175252"/>
                  <a:pt x="318572" y="2171259"/>
                </a:cubicBezTo>
                <a:cubicBezTo>
                  <a:pt x="318572" y="2167270"/>
                  <a:pt x="321566" y="2164264"/>
                  <a:pt x="325560" y="2164264"/>
                </a:cubicBezTo>
                <a:close/>
                <a:moveTo>
                  <a:pt x="7787742" y="2152269"/>
                </a:moveTo>
                <a:cubicBezTo>
                  <a:pt x="7791735" y="2152269"/>
                  <a:pt x="7795728" y="2155258"/>
                  <a:pt x="7795728" y="2160262"/>
                </a:cubicBezTo>
                <a:cubicBezTo>
                  <a:pt x="7795728" y="2165262"/>
                  <a:pt x="7791735" y="2169264"/>
                  <a:pt x="7787742" y="2168268"/>
                </a:cubicBezTo>
                <a:cubicBezTo>
                  <a:pt x="7783749" y="2168268"/>
                  <a:pt x="7779755" y="2165262"/>
                  <a:pt x="7779755" y="2160262"/>
                </a:cubicBezTo>
                <a:cubicBezTo>
                  <a:pt x="7779755" y="2156259"/>
                  <a:pt x="7782750" y="2152269"/>
                  <a:pt x="7787742" y="2152269"/>
                </a:cubicBezTo>
                <a:close/>
                <a:moveTo>
                  <a:pt x="10669849" y="2142292"/>
                </a:moveTo>
                <a:cubicBezTo>
                  <a:pt x="10670848" y="2142292"/>
                  <a:pt x="10671846" y="2143290"/>
                  <a:pt x="10671846" y="2144287"/>
                </a:cubicBezTo>
                <a:cubicBezTo>
                  <a:pt x="10671846" y="2145285"/>
                  <a:pt x="10671846" y="2146282"/>
                  <a:pt x="10669849" y="2146282"/>
                </a:cubicBezTo>
                <a:cubicBezTo>
                  <a:pt x="10668850" y="2146282"/>
                  <a:pt x="10667852" y="2145285"/>
                  <a:pt x="10667852" y="2144287"/>
                </a:cubicBezTo>
                <a:cubicBezTo>
                  <a:pt x="10667852" y="2143290"/>
                  <a:pt x="10668850" y="2142292"/>
                  <a:pt x="10669849" y="2142292"/>
                </a:cubicBezTo>
                <a:close/>
                <a:moveTo>
                  <a:pt x="7081940" y="2138314"/>
                </a:moveTo>
                <a:cubicBezTo>
                  <a:pt x="7082938" y="2138314"/>
                  <a:pt x="7083936" y="2139310"/>
                  <a:pt x="7083936" y="2140308"/>
                </a:cubicBezTo>
                <a:cubicBezTo>
                  <a:pt x="7083936" y="2141305"/>
                  <a:pt x="7082938" y="2142303"/>
                  <a:pt x="7081940" y="2142303"/>
                </a:cubicBezTo>
                <a:cubicBezTo>
                  <a:pt x="7080941" y="2142303"/>
                  <a:pt x="7079943" y="2141305"/>
                  <a:pt x="7079943" y="2140308"/>
                </a:cubicBezTo>
                <a:cubicBezTo>
                  <a:pt x="7079943" y="2139310"/>
                  <a:pt x="7080941" y="2138314"/>
                  <a:pt x="7081940" y="2138314"/>
                </a:cubicBezTo>
                <a:close/>
                <a:moveTo>
                  <a:pt x="10001982" y="2122346"/>
                </a:moveTo>
                <a:cubicBezTo>
                  <a:pt x="10006974" y="2122346"/>
                  <a:pt x="10011965" y="2126336"/>
                  <a:pt x="10011965" y="2132318"/>
                </a:cubicBezTo>
                <a:cubicBezTo>
                  <a:pt x="10011965" y="2138303"/>
                  <a:pt x="10006974" y="2143290"/>
                  <a:pt x="10001982" y="2142292"/>
                </a:cubicBezTo>
                <a:cubicBezTo>
                  <a:pt x="9996991" y="2142292"/>
                  <a:pt x="9991999" y="2138303"/>
                  <a:pt x="9991999" y="2132318"/>
                </a:cubicBezTo>
                <a:cubicBezTo>
                  <a:pt x="9991999" y="2127333"/>
                  <a:pt x="9995992" y="2122346"/>
                  <a:pt x="10001982" y="2122346"/>
                </a:cubicBezTo>
                <a:close/>
                <a:moveTo>
                  <a:pt x="7109892" y="2119336"/>
                </a:moveTo>
                <a:cubicBezTo>
                  <a:pt x="7124867" y="2119336"/>
                  <a:pt x="7137844" y="2131311"/>
                  <a:pt x="7137844" y="2147274"/>
                </a:cubicBezTo>
                <a:cubicBezTo>
                  <a:pt x="7137844" y="2162252"/>
                  <a:pt x="7125865" y="2175230"/>
                  <a:pt x="7109892" y="2175230"/>
                </a:cubicBezTo>
                <a:cubicBezTo>
                  <a:pt x="7094917" y="2175230"/>
                  <a:pt x="7081939" y="2163251"/>
                  <a:pt x="7081939" y="2147274"/>
                </a:cubicBezTo>
                <a:cubicBezTo>
                  <a:pt x="7081939" y="2132308"/>
                  <a:pt x="7093919" y="2119336"/>
                  <a:pt x="7109892" y="2119336"/>
                </a:cubicBezTo>
                <a:close/>
                <a:moveTo>
                  <a:pt x="880510" y="2119334"/>
                </a:moveTo>
                <a:cubicBezTo>
                  <a:pt x="888497" y="2120333"/>
                  <a:pt x="894486" y="2126320"/>
                  <a:pt x="894486" y="2133306"/>
                </a:cubicBezTo>
                <a:cubicBezTo>
                  <a:pt x="894486" y="2141287"/>
                  <a:pt x="888497" y="2147274"/>
                  <a:pt x="880510" y="2147274"/>
                </a:cubicBezTo>
                <a:cubicBezTo>
                  <a:pt x="872524" y="2147274"/>
                  <a:pt x="866534" y="2141287"/>
                  <a:pt x="866534" y="2133306"/>
                </a:cubicBezTo>
                <a:cubicBezTo>
                  <a:pt x="866534" y="2125322"/>
                  <a:pt x="872524" y="2119334"/>
                  <a:pt x="880510" y="2119334"/>
                </a:cubicBezTo>
                <a:close/>
                <a:moveTo>
                  <a:pt x="9937092" y="2118378"/>
                </a:moveTo>
                <a:cubicBezTo>
                  <a:pt x="9942083" y="2118378"/>
                  <a:pt x="9947075" y="2119375"/>
                  <a:pt x="9951068" y="2122365"/>
                </a:cubicBezTo>
                <a:lnTo>
                  <a:pt x="9951068" y="2174245"/>
                </a:lnTo>
                <a:cubicBezTo>
                  <a:pt x="9947075" y="2176244"/>
                  <a:pt x="9942083" y="2178246"/>
                  <a:pt x="9937092" y="2178246"/>
                </a:cubicBezTo>
                <a:cubicBezTo>
                  <a:pt x="9921118" y="2178246"/>
                  <a:pt x="9908141" y="2165262"/>
                  <a:pt x="9908141" y="2148281"/>
                </a:cubicBezTo>
                <a:cubicBezTo>
                  <a:pt x="9908141" y="2132332"/>
                  <a:pt x="9921118" y="2118378"/>
                  <a:pt x="9937092" y="2118378"/>
                </a:cubicBezTo>
                <a:close/>
                <a:moveTo>
                  <a:pt x="7041009" y="2114390"/>
                </a:moveTo>
                <a:cubicBezTo>
                  <a:pt x="7048995" y="2114390"/>
                  <a:pt x="7054985" y="2120371"/>
                  <a:pt x="7054985" y="2128346"/>
                </a:cubicBezTo>
                <a:cubicBezTo>
                  <a:pt x="7054985" y="2136322"/>
                  <a:pt x="7048995" y="2142300"/>
                  <a:pt x="7041009" y="2142300"/>
                </a:cubicBezTo>
                <a:cubicBezTo>
                  <a:pt x="7033022" y="2142300"/>
                  <a:pt x="7027033" y="2136322"/>
                  <a:pt x="7027033" y="2128346"/>
                </a:cubicBezTo>
                <a:cubicBezTo>
                  <a:pt x="7027033" y="2120371"/>
                  <a:pt x="7033022" y="2114390"/>
                  <a:pt x="7041009" y="2114390"/>
                </a:cubicBezTo>
                <a:close/>
                <a:moveTo>
                  <a:pt x="5399842" y="2113394"/>
                </a:moveTo>
                <a:cubicBezTo>
                  <a:pt x="5403836" y="2113394"/>
                  <a:pt x="5407828" y="2116385"/>
                  <a:pt x="5407828" y="2121370"/>
                </a:cubicBezTo>
                <a:cubicBezTo>
                  <a:pt x="5407828" y="2126351"/>
                  <a:pt x="5403836" y="2130341"/>
                  <a:pt x="5399842" y="2129344"/>
                </a:cubicBezTo>
                <a:cubicBezTo>
                  <a:pt x="5395851" y="2129344"/>
                  <a:pt x="5391857" y="2126351"/>
                  <a:pt x="5391857" y="2121370"/>
                </a:cubicBezTo>
                <a:cubicBezTo>
                  <a:pt x="5391857" y="2117380"/>
                  <a:pt x="5394851" y="2113394"/>
                  <a:pt x="5399842" y="2113394"/>
                </a:cubicBezTo>
                <a:close/>
                <a:moveTo>
                  <a:pt x="5179223" y="2105423"/>
                </a:moveTo>
                <a:cubicBezTo>
                  <a:pt x="5193206" y="2105423"/>
                  <a:pt x="5204184" y="2116387"/>
                  <a:pt x="5204184" y="2130345"/>
                </a:cubicBezTo>
                <a:cubicBezTo>
                  <a:pt x="5204184" y="2144295"/>
                  <a:pt x="5193206" y="2155259"/>
                  <a:pt x="5179223" y="2155259"/>
                </a:cubicBezTo>
                <a:cubicBezTo>
                  <a:pt x="5165240" y="2155259"/>
                  <a:pt x="5154252" y="2144295"/>
                  <a:pt x="5154252" y="2130345"/>
                </a:cubicBezTo>
                <a:cubicBezTo>
                  <a:pt x="5154252" y="2116387"/>
                  <a:pt x="5165240" y="2105423"/>
                  <a:pt x="5179223" y="2105423"/>
                </a:cubicBezTo>
                <a:close/>
                <a:moveTo>
                  <a:pt x="2795418" y="2104426"/>
                </a:moveTo>
                <a:cubicBezTo>
                  <a:pt x="2797417" y="2104426"/>
                  <a:pt x="2799413" y="2106422"/>
                  <a:pt x="2799413" y="2108419"/>
                </a:cubicBezTo>
                <a:cubicBezTo>
                  <a:pt x="2799413" y="2110414"/>
                  <a:pt x="2797417" y="2111407"/>
                  <a:pt x="2795418" y="2112403"/>
                </a:cubicBezTo>
                <a:cubicBezTo>
                  <a:pt x="2793424" y="2112403"/>
                  <a:pt x="2791425" y="2110414"/>
                  <a:pt x="2791425" y="2108419"/>
                </a:cubicBezTo>
                <a:cubicBezTo>
                  <a:pt x="2791425" y="2106422"/>
                  <a:pt x="2793424" y="2104426"/>
                  <a:pt x="2795418" y="2104426"/>
                </a:cubicBezTo>
                <a:close/>
                <a:moveTo>
                  <a:pt x="995415" y="2094455"/>
                </a:moveTo>
                <a:cubicBezTo>
                  <a:pt x="996413" y="2094455"/>
                  <a:pt x="998410" y="2095452"/>
                  <a:pt x="998410" y="2097447"/>
                </a:cubicBezTo>
                <a:cubicBezTo>
                  <a:pt x="998410" y="2098443"/>
                  <a:pt x="996413" y="2100436"/>
                  <a:pt x="995415" y="2100436"/>
                </a:cubicBezTo>
                <a:cubicBezTo>
                  <a:pt x="994417" y="2100436"/>
                  <a:pt x="992420" y="2099438"/>
                  <a:pt x="992420" y="2097447"/>
                </a:cubicBezTo>
                <a:cubicBezTo>
                  <a:pt x="992420" y="2096448"/>
                  <a:pt x="993418" y="2094455"/>
                  <a:pt x="995415" y="2094455"/>
                </a:cubicBezTo>
                <a:close/>
                <a:moveTo>
                  <a:pt x="1071286" y="2089472"/>
                </a:moveTo>
                <a:cubicBezTo>
                  <a:pt x="1076278" y="2089472"/>
                  <a:pt x="1080270" y="2093460"/>
                  <a:pt x="1080270" y="2098443"/>
                </a:cubicBezTo>
                <a:cubicBezTo>
                  <a:pt x="1080270" y="2103428"/>
                  <a:pt x="1076278" y="2107414"/>
                  <a:pt x="1071286" y="2107414"/>
                </a:cubicBezTo>
                <a:cubicBezTo>
                  <a:pt x="1066294" y="2107414"/>
                  <a:pt x="1062301" y="2103428"/>
                  <a:pt x="1062301" y="2098443"/>
                </a:cubicBezTo>
                <a:cubicBezTo>
                  <a:pt x="1062301" y="2093460"/>
                  <a:pt x="1066294" y="2089472"/>
                  <a:pt x="1071286" y="2089472"/>
                </a:cubicBezTo>
                <a:close/>
                <a:moveTo>
                  <a:pt x="8298874" y="2080420"/>
                </a:moveTo>
                <a:cubicBezTo>
                  <a:pt x="8305862" y="2080420"/>
                  <a:pt x="8311852" y="2085409"/>
                  <a:pt x="8311852" y="2093393"/>
                </a:cubicBezTo>
                <a:cubicBezTo>
                  <a:pt x="8311852" y="2100376"/>
                  <a:pt x="8305862" y="2106363"/>
                  <a:pt x="8298874" y="2106363"/>
                </a:cubicBezTo>
                <a:cubicBezTo>
                  <a:pt x="8291885" y="2106363"/>
                  <a:pt x="8285896" y="2100376"/>
                  <a:pt x="8285896" y="2093393"/>
                </a:cubicBezTo>
                <a:cubicBezTo>
                  <a:pt x="8285896" y="2086408"/>
                  <a:pt x="8291885" y="2080420"/>
                  <a:pt x="8298874" y="2080420"/>
                </a:cubicBezTo>
                <a:close/>
                <a:moveTo>
                  <a:pt x="8393712" y="2079452"/>
                </a:moveTo>
                <a:cubicBezTo>
                  <a:pt x="8399702" y="2079452"/>
                  <a:pt x="8404694" y="2084439"/>
                  <a:pt x="8404694" y="2090424"/>
                </a:cubicBezTo>
                <a:cubicBezTo>
                  <a:pt x="8404694" y="2096409"/>
                  <a:pt x="8399702" y="2101396"/>
                  <a:pt x="8393712" y="2101396"/>
                </a:cubicBezTo>
                <a:cubicBezTo>
                  <a:pt x="8387723" y="2101396"/>
                  <a:pt x="8382731" y="2096409"/>
                  <a:pt x="8382731" y="2090424"/>
                </a:cubicBezTo>
                <a:cubicBezTo>
                  <a:pt x="8382731" y="2084439"/>
                  <a:pt x="8387723" y="2079452"/>
                  <a:pt x="8393712" y="2079452"/>
                </a:cubicBezTo>
                <a:close/>
                <a:moveTo>
                  <a:pt x="6673633" y="2077509"/>
                </a:moveTo>
                <a:cubicBezTo>
                  <a:pt x="6686610" y="2077509"/>
                  <a:pt x="6696593" y="2087475"/>
                  <a:pt x="6696593" y="2100434"/>
                </a:cubicBezTo>
                <a:cubicBezTo>
                  <a:pt x="6696593" y="2113394"/>
                  <a:pt x="6685612" y="2124358"/>
                  <a:pt x="6673633" y="2123361"/>
                </a:cubicBezTo>
                <a:cubicBezTo>
                  <a:pt x="6660654" y="2123361"/>
                  <a:pt x="6650671" y="2113394"/>
                  <a:pt x="6650671" y="2100434"/>
                </a:cubicBezTo>
                <a:cubicBezTo>
                  <a:pt x="6650671" y="2087475"/>
                  <a:pt x="6660654" y="2077509"/>
                  <a:pt x="6673633" y="2077509"/>
                </a:cubicBezTo>
                <a:close/>
                <a:moveTo>
                  <a:pt x="2891299" y="2075523"/>
                </a:moveTo>
                <a:cubicBezTo>
                  <a:pt x="2906274" y="2075523"/>
                  <a:pt x="2919251" y="2087485"/>
                  <a:pt x="2919251" y="2103432"/>
                </a:cubicBezTo>
                <a:cubicBezTo>
                  <a:pt x="2919251" y="2119387"/>
                  <a:pt x="2906274" y="2131348"/>
                  <a:pt x="2891299" y="2131348"/>
                </a:cubicBezTo>
                <a:cubicBezTo>
                  <a:pt x="2876321" y="2131348"/>
                  <a:pt x="2863344" y="2119387"/>
                  <a:pt x="2863344" y="2103432"/>
                </a:cubicBezTo>
                <a:cubicBezTo>
                  <a:pt x="2863344" y="2088484"/>
                  <a:pt x="2875324" y="2075523"/>
                  <a:pt x="2891299" y="2075523"/>
                </a:cubicBezTo>
                <a:close/>
                <a:moveTo>
                  <a:pt x="5142245" y="2070442"/>
                </a:moveTo>
                <a:cubicBezTo>
                  <a:pt x="5149234" y="2070442"/>
                  <a:pt x="5155223" y="2076430"/>
                  <a:pt x="5155223" y="2083414"/>
                </a:cubicBezTo>
                <a:cubicBezTo>
                  <a:pt x="5155223" y="2090398"/>
                  <a:pt x="5149234" y="2096385"/>
                  <a:pt x="5142245" y="2096385"/>
                </a:cubicBezTo>
                <a:cubicBezTo>
                  <a:pt x="5135256" y="2096385"/>
                  <a:pt x="5129265" y="2090398"/>
                  <a:pt x="5129265" y="2083414"/>
                </a:cubicBezTo>
                <a:cubicBezTo>
                  <a:pt x="5129265" y="2076430"/>
                  <a:pt x="5135256" y="2070442"/>
                  <a:pt x="5142245" y="2070442"/>
                </a:cubicBezTo>
                <a:close/>
                <a:moveTo>
                  <a:pt x="7373445" y="2069478"/>
                </a:moveTo>
                <a:cubicBezTo>
                  <a:pt x="7374443" y="2069478"/>
                  <a:pt x="7375441" y="2070475"/>
                  <a:pt x="7375441" y="2071473"/>
                </a:cubicBezTo>
                <a:cubicBezTo>
                  <a:pt x="7375441" y="2072470"/>
                  <a:pt x="7374443" y="2073468"/>
                  <a:pt x="7373445" y="2073468"/>
                </a:cubicBezTo>
                <a:cubicBezTo>
                  <a:pt x="7372446" y="2073468"/>
                  <a:pt x="7371448" y="2072470"/>
                  <a:pt x="7371448" y="2071473"/>
                </a:cubicBezTo>
                <a:cubicBezTo>
                  <a:pt x="7371448" y="2070475"/>
                  <a:pt x="7372446" y="2069478"/>
                  <a:pt x="7373445" y="2069478"/>
                </a:cubicBezTo>
                <a:close/>
                <a:moveTo>
                  <a:pt x="6569808" y="2067540"/>
                </a:moveTo>
                <a:lnTo>
                  <a:pt x="6631703" y="2067540"/>
                </a:lnTo>
                <a:cubicBezTo>
                  <a:pt x="6629707" y="2082494"/>
                  <a:pt x="6616729" y="2093457"/>
                  <a:pt x="6600756" y="2093457"/>
                </a:cubicBezTo>
                <a:cubicBezTo>
                  <a:pt x="6584783" y="2093457"/>
                  <a:pt x="6572804" y="2082494"/>
                  <a:pt x="6569808" y="2067540"/>
                </a:cubicBezTo>
                <a:close/>
                <a:moveTo>
                  <a:pt x="9879190" y="2063428"/>
                </a:moveTo>
                <a:cubicBezTo>
                  <a:pt x="9882185" y="2063428"/>
                  <a:pt x="9885181" y="2066423"/>
                  <a:pt x="9885181" y="2069417"/>
                </a:cubicBezTo>
                <a:cubicBezTo>
                  <a:pt x="9885181" y="2072411"/>
                  <a:pt x="9882185" y="2075405"/>
                  <a:pt x="9879190" y="2075405"/>
                </a:cubicBezTo>
                <a:cubicBezTo>
                  <a:pt x="9876196" y="2075405"/>
                  <a:pt x="9873201" y="2072411"/>
                  <a:pt x="9873201" y="2069417"/>
                </a:cubicBezTo>
                <a:cubicBezTo>
                  <a:pt x="9873201" y="2066423"/>
                  <a:pt x="9876196" y="2063428"/>
                  <a:pt x="9879190" y="2063428"/>
                </a:cubicBezTo>
                <a:close/>
                <a:moveTo>
                  <a:pt x="6410080" y="2061559"/>
                </a:moveTo>
                <a:cubicBezTo>
                  <a:pt x="6414073" y="2061559"/>
                  <a:pt x="6418066" y="2065547"/>
                  <a:pt x="6418066" y="2069535"/>
                </a:cubicBezTo>
                <a:cubicBezTo>
                  <a:pt x="6418066" y="2073521"/>
                  <a:pt x="6415071" y="2077509"/>
                  <a:pt x="6410080" y="2077509"/>
                </a:cubicBezTo>
                <a:cubicBezTo>
                  <a:pt x="6406087" y="2077509"/>
                  <a:pt x="6402093" y="2073521"/>
                  <a:pt x="6402093" y="2069535"/>
                </a:cubicBezTo>
                <a:cubicBezTo>
                  <a:pt x="6402093" y="2065547"/>
                  <a:pt x="6406087" y="2061559"/>
                  <a:pt x="6410080" y="2061559"/>
                </a:cubicBezTo>
                <a:close/>
                <a:moveTo>
                  <a:pt x="10879494" y="2060499"/>
                </a:moveTo>
                <a:cubicBezTo>
                  <a:pt x="10889477" y="2060499"/>
                  <a:pt x="10896464" y="2068478"/>
                  <a:pt x="10896464" y="2077455"/>
                </a:cubicBezTo>
                <a:cubicBezTo>
                  <a:pt x="10896464" y="2086432"/>
                  <a:pt x="10889477" y="2094412"/>
                  <a:pt x="10879494" y="2094412"/>
                </a:cubicBezTo>
                <a:cubicBezTo>
                  <a:pt x="10870508" y="2094412"/>
                  <a:pt x="10862522" y="2086432"/>
                  <a:pt x="10862522" y="2077455"/>
                </a:cubicBezTo>
                <a:cubicBezTo>
                  <a:pt x="10862522" y="2068478"/>
                  <a:pt x="10869511" y="2060499"/>
                  <a:pt x="10879494" y="2060499"/>
                </a:cubicBezTo>
                <a:close/>
                <a:moveTo>
                  <a:pt x="2023710" y="2048569"/>
                </a:moveTo>
                <a:lnTo>
                  <a:pt x="2043678" y="2048569"/>
                </a:lnTo>
                <a:cubicBezTo>
                  <a:pt x="2043678" y="2049567"/>
                  <a:pt x="2043678" y="2049567"/>
                  <a:pt x="2043678" y="2050566"/>
                </a:cubicBezTo>
                <a:cubicBezTo>
                  <a:pt x="2043678" y="2056555"/>
                  <a:pt x="2038686" y="2060566"/>
                  <a:pt x="2033698" y="2060566"/>
                </a:cubicBezTo>
                <a:cubicBezTo>
                  <a:pt x="2027707" y="2060566"/>
                  <a:pt x="2023710" y="2055561"/>
                  <a:pt x="2023710" y="2050566"/>
                </a:cubicBezTo>
                <a:cubicBezTo>
                  <a:pt x="2023710" y="2049567"/>
                  <a:pt x="2023710" y="2049567"/>
                  <a:pt x="2023710" y="2048569"/>
                </a:cubicBezTo>
                <a:close/>
                <a:moveTo>
                  <a:pt x="1822994" y="2041555"/>
                </a:moveTo>
                <a:cubicBezTo>
                  <a:pt x="1827986" y="2041555"/>
                  <a:pt x="1831978" y="2045555"/>
                  <a:pt x="1831978" y="2050554"/>
                </a:cubicBezTo>
                <a:cubicBezTo>
                  <a:pt x="1831978" y="2052553"/>
                  <a:pt x="1830980" y="2054545"/>
                  <a:pt x="1829982" y="2055549"/>
                </a:cubicBezTo>
                <a:lnTo>
                  <a:pt x="1816005" y="2055549"/>
                </a:lnTo>
                <a:cubicBezTo>
                  <a:pt x="1815007" y="2054545"/>
                  <a:pt x="1814009" y="2052553"/>
                  <a:pt x="1814009" y="2050554"/>
                </a:cubicBezTo>
                <a:cubicBezTo>
                  <a:pt x="1814009" y="2045555"/>
                  <a:pt x="1818001" y="2041555"/>
                  <a:pt x="1822994" y="2041555"/>
                </a:cubicBezTo>
                <a:close/>
                <a:moveTo>
                  <a:pt x="10011966" y="2040525"/>
                </a:moveTo>
                <a:cubicBezTo>
                  <a:pt x="10015959" y="2040525"/>
                  <a:pt x="10018954" y="2043525"/>
                  <a:pt x="10018954" y="2047522"/>
                </a:cubicBezTo>
                <a:cubicBezTo>
                  <a:pt x="10018954" y="2051519"/>
                  <a:pt x="10015959" y="2054515"/>
                  <a:pt x="10011966" y="2054515"/>
                </a:cubicBezTo>
                <a:cubicBezTo>
                  <a:pt x="10007973" y="2054515"/>
                  <a:pt x="10004978" y="2051519"/>
                  <a:pt x="10004978" y="2047522"/>
                </a:cubicBezTo>
                <a:cubicBezTo>
                  <a:pt x="10004978" y="2043525"/>
                  <a:pt x="10007973" y="2040525"/>
                  <a:pt x="10011966" y="2040525"/>
                </a:cubicBezTo>
                <a:close/>
                <a:moveTo>
                  <a:pt x="883573" y="2029553"/>
                </a:moveTo>
                <a:cubicBezTo>
                  <a:pt x="885570" y="2029553"/>
                  <a:pt x="886568" y="2030553"/>
                  <a:pt x="886568" y="2032553"/>
                </a:cubicBezTo>
                <a:cubicBezTo>
                  <a:pt x="886568" y="2034548"/>
                  <a:pt x="885570" y="2035545"/>
                  <a:pt x="883573" y="2035545"/>
                </a:cubicBezTo>
                <a:cubicBezTo>
                  <a:pt x="881577" y="2035545"/>
                  <a:pt x="880578" y="2034548"/>
                  <a:pt x="880578" y="2032553"/>
                </a:cubicBezTo>
                <a:cubicBezTo>
                  <a:pt x="880578" y="2030553"/>
                  <a:pt x="881577" y="2029553"/>
                  <a:pt x="883573" y="2029553"/>
                </a:cubicBezTo>
                <a:close/>
                <a:moveTo>
                  <a:pt x="8545456" y="2027483"/>
                </a:moveTo>
                <a:cubicBezTo>
                  <a:pt x="8546454" y="2027483"/>
                  <a:pt x="8548450" y="2028483"/>
                  <a:pt x="8548450" y="2030478"/>
                </a:cubicBezTo>
                <a:cubicBezTo>
                  <a:pt x="8548450" y="2032477"/>
                  <a:pt x="8547453" y="2033474"/>
                  <a:pt x="8545456" y="2033474"/>
                </a:cubicBezTo>
                <a:cubicBezTo>
                  <a:pt x="8543459" y="2033474"/>
                  <a:pt x="8542461" y="2032477"/>
                  <a:pt x="8542461" y="2030478"/>
                </a:cubicBezTo>
                <a:cubicBezTo>
                  <a:pt x="8542461" y="2028483"/>
                  <a:pt x="8544457" y="2027483"/>
                  <a:pt x="8545456" y="2027483"/>
                </a:cubicBezTo>
                <a:close/>
                <a:moveTo>
                  <a:pt x="7258640" y="2026551"/>
                </a:moveTo>
                <a:cubicBezTo>
                  <a:pt x="7266627" y="2026551"/>
                  <a:pt x="7273615" y="2033550"/>
                  <a:pt x="7273615" y="2041542"/>
                </a:cubicBezTo>
                <a:cubicBezTo>
                  <a:pt x="7273615" y="2044542"/>
                  <a:pt x="7272617" y="2046541"/>
                  <a:pt x="7271619" y="2049539"/>
                </a:cubicBezTo>
                <a:lnTo>
                  <a:pt x="7245662" y="2049539"/>
                </a:lnTo>
                <a:cubicBezTo>
                  <a:pt x="7244663" y="2047542"/>
                  <a:pt x="7243665" y="2044542"/>
                  <a:pt x="7243665" y="2041542"/>
                </a:cubicBezTo>
                <a:cubicBezTo>
                  <a:pt x="7243665" y="2033550"/>
                  <a:pt x="7250654" y="2026551"/>
                  <a:pt x="7258640" y="2026551"/>
                </a:cubicBezTo>
                <a:close/>
                <a:moveTo>
                  <a:pt x="10847548" y="2010517"/>
                </a:moveTo>
                <a:cubicBezTo>
                  <a:pt x="10852540" y="2010517"/>
                  <a:pt x="10857531" y="2015508"/>
                  <a:pt x="10857531" y="2020499"/>
                </a:cubicBezTo>
                <a:cubicBezTo>
                  <a:pt x="10857531" y="2026487"/>
                  <a:pt x="10852540" y="2030483"/>
                  <a:pt x="10847548" y="2030483"/>
                </a:cubicBezTo>
                <a:cubicBezTo>
                  <a:pt x="10841559" y="2030483"/>
                  <a:pt x="10837565" y="2025490"/>
                  <a:pt x="10837565" y="2020499"/>
                </a:cubicBezTo>
                <a:cubicBezTo>
                  <a:pt x="10837565" y="2014508"/>
                  <a:pt x="10842557" y="2010517"/>
                  <a:pt x="10847548" y="2010517"/>
                </a:cubicBezTo>
                <a:close/>
                <a:moveTo>
                  <a:pt x="2664568" y="2009578"/>
                </a:moveTo>
                <a:cubicBezTo>
                  <a:pt x="2687522" y="2009578"/>
                  <a:pt x="2705495" y="2026548"/>
                  <a:pt x="2707492" y="2048535"/>
                </a:cubicBezTo>
                <a:lnTo>
                  <a:pt x="2621649" y="2048535"/>
                </a:lnTo>
                <a:cubicBezTo>
                  <a:pt x="2623643" y="2026548"/>
                  <a:pt x="2642610" y="2009578"/>
                  <a:pt x="2664568" y="2009578"/>
                </a:cubicBezTo>
                <a:close/>
                <a:moveTo>
                  <a:pt x="1358763" y="2008589"/>
                </a:moveTo>
                <a:cubicBezTo>
                  <a:pt x="1362755" y="2008589"/>
                  <a:pt x="1366749" y="2011583"/>
                  <a:pt x="1366749" y="2016569"/>
                </a:cubicBezTo>
                <a:cubicBezTo>
                  <a:pt x="1366749" y="2020570"/>
                  <a:pt x="1362755" y="2024571"/>
                  <a:pt x="1358763" y="2024571"/>
                </a:cubicBezTo>
                <a:cubicBezTo>
                  <a:pt x="1354769" y="2024571"/>
                  <a:pt x="1350776" y="2021566"/>
                  <a:pt x="1350776" y="2016569"/>
                </a:cubicBezTo>
                <a:cubicBezTo>
                  <a:pt x="1350776" y="2012576"/>
                  <a:pt x="1353771" y="2008589"/>
                  <a:pt x="1358763" y="2008589"/>
                </a:cubicBezTo>
                <a:close/>
                <a:moveTo>
                  <a:pt x="1049291" y="2007587"/>
                </a:moveTo>
                <a:cubicBezTo>
                  <a:pt x="1052285" y="2007587"/>
                  <a:pt x="1055280" y="2010580"/>
                  <a:pt x="1055280" y="2013577"/>
                </a:cubicBezTo>
                <a:cubicBezTo>
                  <a:pt x="1055280" y="2017568"/>
                  <a:pt x="1053284" y="2019561"/>
                  <a:pt x="1049291" y="2019561"/>
                </a:cubicBezTo>
                <a:cubicBezTo>
                  <a:pt x="1046295" y="2019561"/>
                  <a:pt x="1043301" y="2016569"/>
                  <a:pt x="1043301" y="2013577"/>
                </a:cubicBezTo>
                <a:cubicBezTo>
                  <a:pt x="1043301" y="2010580"/>
                  <a:pt x="1046295" y="2007587"/>
                  <a:pt x="1049291" y="2007587"/>
                </a:cubicBezTo>
                <a:close/>
                <a:moveTo>
                  <a:pt x="10920424" y="1995584"/>
                </a:moveTo>
                <a:cubicBezTo>
                  <a:pt x="10932403" y="1995584"/>
                  <a:pt x="10941388" y="2004578"/>
                  <a:pt x="10941388" y="2016556"/>
                </a:cubicBezTo>
                <a:cubicBezTo>
                  <a:pt x="10941388" y="2027532"/>
                  <a:pt x="10932403" y="2037524"/>
                  <a:pt x="10920424" y="2037524"/>
                </a:cubicBezTo>
                <a:cubicBezTo>
                  <a:pt x="10908444" y="2037524"/>
                  <a:pt x="10899460" y="2028535"/>
                  <a:pt x="10899460" y="2016556"/>
                </a:cubicBezTo>
                <a:cubicBezTo>
                  <a:pt x="10899460" y="2005580"/>
                  <a:pt x="10908444" y="1995584"/>
                  <a:pt x="10920424" y="1995584"/>
                </a:cubicBezTo>
                <a:close/>
                <a:moveTo>
                  <a:pt x="1137143" y="1992603"/>
                </a:moveTo>
                <a:cubicBezTo>
                  <a:pt x="1141135" y="1992603"/>
                  <a:pt x="1144131" y="1995601"/>
                  <a:pt x="1144131" y="1999596"/>
                </a:cubicBezTo>
                <a:cubicBezTo>
                  <a:pt x="1144131" y="2003596"/>
                  <a:pt x="1141135" y="2006593"/>
                  <a:pt x="1137143" y="2006593"/>
                </a:cubicBezTo>
                <a:cubicBezTo>
                  <a:pt x="1133149" y="2006593"/>
                  <a:pt x="1130154" y="2003596"/>
                  <a:pt x="1130154" y="1999596"/>
                </a:cubicBezTo>
                <a:cubicBezTo>
                  <a:pt x="1130154" y="1995601"/>
                  <a:pt x="1133149" y="1992603"/>
                  <a:pt x="1137143" y="1992603"/>
                </a:cubicBezTo>
                <a:close/>
                <a:moveTo>
                  <a:pt x="7318537" y="1989582"/>
                </a:moveTo>
                <a:cubicBezTo>
                  <a:pt x="7325525" y="1989582"/>
                  <a:pt x="7332513" y="1995576"/>
                  <a:pt x="7332513" y="2003566"/>
                </a:cubicBezTo>
                <a:cubicBezTo>
                  <a:pt x="7332513" y="2011556"/>
                  <a:pt x="7326524" y="2017545"/>
                  <a:pt x="7318537" y="2017545"/>
                </a:cubicBezTo>
                <a:cubicBezTo>
                  <a:pt x="7310550" y="2017545"/>
                  <a:pt x="7304561" y="2011556"/>
                  <a:pt x="7304561" y="2003566"/>
                </a:cubicBezTo>
                <a:cubicBezTo>
                  <a:pt x="7304561" y="1995576"/>
                  <a:pt x="7310550" y="1989582"/>
                  <a:pt x="7318537" y="1989582"/>
                </a:cubicBezTo>
                <a:close/>
                <a:moveTo>
                  <a:pt x="4525318" y="1983622"/>
                </a:moveTo>
                <a:cubicBezTo>
                  <a:pt x="4529314" y="1983622"/>
                  <a:pt x="4532314" y="1986612"/>
                  <a:pt x="4532314" y="1990611"/>
                </a:cubicBezTo>
                <a:cubicBezTo>
                  <a:pt x="4532314" y="1994603"/>
                  <a:pt x="4529314" y="1997596"/>
                  <a:pt x="4525318" y="1997596"/>
                </a:cubicBezTo>
                <a:cubicBezTo>
                  <a:pt x="4521329" y="1997596"/>
                  <a:pt x="4518327" y="1994603"/>
                  <a:pt x="4518327" y="1990611"/>
                </a:cubicBezTo>
                <a:cubicBezTo>
                  <a:pt x="4518327" y="1986612"/>
                  <a:pt x="4521329" y="1983622"/>
                  <a:pt x="4525318" y="1983622"/>
                </a:cubicBezTo>
                <a:close/>
                <a:moveTo>
                  <a:pt x="10997293" y="1983607"/>
                </a:moveTo>
                <a:cubicBezTo>
                  <a:pt x="11005280" y="1983607"/>
                  <a:pt x="11011270" y="1989593"/>
                  <a:pt x="11011270" y="1997581"/>
                </a:cubicBezTo>
                <a:cubicBezTo>
                  <a:pt x="11011270" y="2005579"/>
                  <a:pt x="11004282" y="2011565"/>
                  <a:pt x="10997293" y="2011565"/>
                </a:cubicBezTo>
                <a:cubicBezTo>
                  <a:pt x="10989308" y="2011565"/>
                  <a:pt x="10983317" y="2005579"/>
                  <a:pt x="10983317" y="1997581"/>
                </a:cubicBezTo>
                <a:cubicBezTo>
                  <a:pt x="10983317" y="1989593"/>
                  <a:pt x="10989308" y="1983607"/>
                  <a:pt x="10997293" y="1983607"/>
                </a:cubicBezTo>
                <a:close/>
                <a:moveTo>
                  <a:pt x="9688514" y="1979609"/>
                </a:moveTo>
                <a:cubicBezTo>
                  <a:pt x="9690512" y="1979609"/>
                  <a:pt x="9691509" y="1980606"/>
                  <a:pt x="9691509" y="1982604"/>
                </a:cubicBezTo>
                <a:cubicBezTo>
                  <a:pt x="9691509" y="1984600"/>
                  <a:pt x="9690512" y="1985600"/>
                  <a:pt x="9688514" y="1985600"/>
                </a:cubicBezTo>
                <a:cubicBezTo>
                  <a:pt x="9686518" y="1985600"/>
                  <a:pt x="9685520" y="1984600"/>
                  <a:pt x="9685520" y="1982604"/>
                </a:cubicBezTo>
                <a:cubicBezTo>
                  <a:pt x="9685520" y="1980606"/>
                  <a:pt x="9686518" y="1979609"/>
                  <a:pt x="9688514" y="1979609"/>
                </a:cubicBezTo>
                <a:close/>
                <a:moveTo>
                  <a:pt x="7706879" y="1972601"/>
                </a:moveTo>
                <a:cubicBezTo>
                  <a:pt x="7754798" y="1972601"/>
                  <a:pt x="7792733" y="2011542"/>
                  <a:pt x="7792733" y="2059480"/>
                </a:cubicBezTo>
                <a:cubicBezTo>
                  <a:pt x="7792733" y="2107369"/>
                  <a:pt x="7753800" y="2146278"/>
                  <a:pt x="7706879" y="2146278"/>
                </a:cubicBezTo>
                <a:cubicBezTo>
                  <a:pt x="7658961" y="2146278"/>
                  <a:pt x="7620026" y="2107369"/>
                  <a:pt x="7620026" y="2059480"/>
                </a:cubicBezTo>
                <a:cubicBezTo>
                  <a:pt x="7620026" y="2011542"/>
                  <a:pt x="7658961" y="1972601"/>
                  <a:pt x="7706879" y="1972601"/>
                </a:cubicBezTo>
                <a:close/>
                <a:moveTo>
                  <a:pt x="11925717" y="1966632"/>
                </a:moveTo>
                <a:cubicBezTo>
                  <a:pt x="11932706" y="1966632"/>
                  <a:pt x="11937697" y="1972623"/>
                  <a:pt x="11937697" y="1978614"/>
                </a:cubicBezTo>
                <a:cubicBezTo>
                  <a:pt x="11937697" y="1985602"/>
                  <a:pt x="11931706" y="1990597"/>
                  <a:pt x="11925717" y="1990597"/>
                </a:cubicBezTo>
                <a:cubicBezTo>
                  <a:pt x="11919728" y="1990597"/>
                  <a:pt x="11914736" y="1984602"/>
                  <a:pt x="11914736" y="1978614"/>
                </a:cubicBezTo>
                <a:cubicBezTo>
                  <a:pt x="11914736" y="1971625"/>
                  <a:pt x="11919728" y="1966632"/>
                  <a:pt x="11925717" y="1966632"/>
                </a:cubicBezTo>
                <a:close/>
                <a:moveTo>
                  <a:pt x="7338504" y="1957661"/>
                </a:moveTo>
                <a:cubicBezTo>
                  <a:pt x="7339502" y="1957661"/>
                  <a:pt x="7340500" y="1958660"/>
                  <a:pt x="7340500" y="1959658"/>
                </a:cubicBezTo>
                <a:cubicBezTo>
                  <a:pt x="7340500" y="1961654"/>
                  <a:pt x="7339502" y="1962653"/>
                  <a:pt x="7338504" y="1961654"/>
                </a:cubicBezTo>
                <a:cubicBezTo>
                  <a:pt x="7337505" y="1961654"/>
                  <a:pt x="7336507" y="1960656"/>
                  <a:pt x="7336507" y="1959658"/>
                </a:cubicBezTo>
                <a:cubicBezTo>
                  <a:pt x="7336507" y="1958660"/>
                  <a:pt x="7337505" y="1957661"/>
                  <a:pt x="7338504" y="1957661"/>
                </a:cubicBezTo>
                <a:close/>
                <a:moveTo>
                  <a:pt x="9612644" y="1947680"/>
                </a:moveTo>
                <a:cubicBezTo>
                  <a:pt x="9613642" y="1947680"/>
                  <a:pt x="9615638" y="1949676"/>
                  <a:pt x="9615638" y="1951672"/>
                </a:cubicBezTo>
                <a:cubicBezTo>
                  <a:pt x="9615638" y="1953670"/>
                  <a:pt x="9614639" y="1955667"/>
                  <a:pt x="9612644" y="1955667"/>
                </a:cubicBezTo>
                <a:cubicBezTo>
                  <a:pt x="9610646" y="1955667"/>
                  <a:pt x="9608650" y="1953670"/>
                  <a:pt x="9608650" y="1951672"/>
                </a:cubicBezTo>
                <a:cubicBezTo>
                  <a:pt x="9608650" y="1949676"/>
                  <a:pt x="9610646" y="1947680"/>
                  <a:pt x="9612644" y="1947680"/>
                </a:cubicBezTo>
                <a:close/>
                <a:moveTo>
                  <a:pt x="9299176" y="1944679"/>
                </a:moveTo>
                <a:cubicBezTo>
                  <a:pt x="9318144" y="1944679"/>
                  <a:pt x="9333118" y="1959653"/>
                  <a:pt x="9333118" y="1979620"/>
                </a:cubicBezTo>
                <a:cubicBezTo>
                  <a:pt x="9333118" y="1988605"/>
                  <a:pt x="9329125" y="1997591"/>
                  <a:pt x="9323135" y="2003590"/>
                </a:cubicBezTo>
                <a:lnTo>
                  <a:pt x="9275216" y="2003590"/>
                </a:lnTo>
                <a:cubicBezTo>
                  <a:pt x="9269227" y="1997591"/>
                  <a:pt x="9265233" y="1988605"/>
                  <a:pt x="9265233" y="1979620"/>
                </a:cubicBezTo>
                <a:cubicBezTo>
                  <a:pt x="9265233" y="1960651"/>
                  <a:pt x="9280208" y="1944679"/>
                  <a:pt x="9299176" y="1944679"/>
                </a:cubicBezTo>
                <a:close/>
                <a:moveTo>
                  <a:pt x="2511830" y="1937695"/>
                </a:moveTo>
                <a:cubicBezTo>
                  <a:pt x="2514822" y="1937695"/>
                  <a:pt x="2517817" y="1940688"/>
                  <a:pt x="2517817" y="1943684"/>
                </a:cubicBezTo>
                <a:cubicBezTo>
                  <a:pt x="2517817" y="1946678"/>
                  <a:pt x="2515820" y="1948675"/>
                  <a:pt x="2511830" y="1949673"/>
                </a:cubicBezTo>
                <a:cubicBezTo>
                  <a:pt x="2508834" y="1949673"/>
                  <a:pt x="2505840" y="1946678"/>
                  <a:pt x="2505840" y="1943684"/>
                </a:cubicBezTo>
                <a:cubicBezTo>
                  <a:pt x="2505840" y="1940688"/>
                  <a:pt x="2508834" y="1937695"/>
                  <a:pt x="2511830" y="1937695"/>
                </a:cubicBezTo>
                <a:close/>
                <a:moveTo>
                  <a:pt x="9903150" y="1927714"/>
                </a:moveTo>
                <a:cubicBezTo>
                  <a:pt x="9908142" y="1927714"/>
                  <a:pt x="9912136" y="1931706"/>
                  <a:pt x="9912136" y="1936698"/>
                </a:cubicBezTo>
                <a:cubicBezTo>
                  <a:pt x="9912136" y="1941689"/>
                  <a:pt x="9908142" y="1945682"/>
                  <a:pt x="9903150" y="1945682"/>
                </a:cubicBezTo>
                <a:cubicBezTo>
                  <a:pt x="9898160" y="1945682"/>
                  <a:pt x="9894166" y="1941689"/>
                  <a:pt x="9894166" y="1936698"/>
                </a:cubicBezTo>
                <a:cubicBezTo>
                  <a:pt x="9894166" y="1931706"/>
                  <a:pt x="9898160" y="1927714"/>
                  <a:pt x="9903150" y="1927714"/>
                </a:cubicBezTo>
                <a:close/>
                <a:moveTo>
                  <a:pt x="391415" y="1917728"/>
                </a:moveTo>
                <a:cubicBezTo>
                  <a:pt x="399401" y="1917728"/>
                  <a:pt x="405390" y="1923718"/>
                  <a:pt x="405390" y="1931704"/>
                </a:cubicBezTo>
                <a:cubicBezTo>
                  <a:pt x="405390" y="1939689"/>
                  <a:pt x="399401" y="1945679"/>
                  <a:pt x="391415" y="1945679"/>
                </a:cubicBezTo>
                <a:cubicBezTo>
                  <a:pt x="383428" y="1945679"/>
                  <a:pt x="377438" y="1939689"/>
                  <a:pt x="377438" y="1931704"/>
                </a:cubicBezTo>
                <a:cubicBezTo>
                  <a:pt x="377438" y="1923718"/>
                  <a:pt x="383428" y="1917728"/>
                  <a:pt x="391415" y="1917728"/>
                </a:cubicBezTo>
                <a:close/>
                <a:moveTo>
                  <a:pt x="3366295" y="1911697"/>
                </a:moveTo>
                <a:cubicBezTo>
                  <a:pt x="3373282" y="1911697"/>
                  <a:pt x="3378274" y="1917688"/>
                  <a:pt x="3378274" y="1923678"/>
                </a:cubicBezTo>
                <a:cubicBezTo>
                  <a:pt x="3378274" y="1929667"/>
                  <a:pt x="3373282" y="1935657"/>
                  <a:pt x="3366295" y="1935657"/>
                </a:cubicBezTo>
                <a:cubicBezTo>
                  <a:pt x="3360306" y="1935657"/>
                  <a:pt x="3354315" y="1930665"/>
                  <a:pt x="3354315" y="1923678"/>
                </a:cubicBezTo>
                <a:cubicBezTo>
                  <a:pt x="3354315" y="1917688"/>
                  <a:pt x="3359308" y="1911697"/>
                  <a:pt x="3366295" y="1911697"/>
                </a:cubicBezTo>
                <a:close/>
                <a:moveTo>
                  <a:pt x="2723496" y="1910753"/>
                </a:moveTo>
                <a:cubicBezTo>
                  <a:pt x="2735472" y="1910753"/>
                  <a:pt x="2744461" y="1919738"/>
                  <a:pt x="2744461" y="1931717"/>
                </a:cubicBezTo>
                <a:cubicBezTo>
                  <a:pt x="2744461" y="1942698"/>
                  <a:pt x="2735472" y="1952680"/>
                  <a:pt x="2723496" y="1952680"/>
                </a:cubicBezTo>
                <a:cubicBezTo>
                  <a:pt x="2711517" y="1952680"/>
                  <a:pt x="2702531" y="1943696"/>
                  <a:pt x="2702531" y="1931717"/>
                </a:cubicBezTo>
                <a:cubicBezTo>
                  <a:pt x="2702531" y="1919738"/>
                  <a:pt x="2712518" y="1910753"/>
                  <a:pt x="2723496" y="1910753"/>
                </a:cubicBezTo>
                <a:close/>
                <a:moveTo>
                  <a:pt x="1462590" y="1905753"/>
                </a:moveTo>
                <a:cubicBezTo>
                  <a:pt x="1467582" y="1905753"/>
                  <a:pt x="1471575" y="1909745"/>
                  <a:pt x="1471575" y="1914737"/>
                </a:cubicBezTo>
                <a:cubicBezTo>
                  <a:pt x="1471575" y="1919729"/>
                  <a:pt x="1467582" y="1924720"/>
                  <a:pt x="1462590" y="1923722"/>
                </a:cubicBezTo>
                <a:cubicBezTo>
                  <a:pt x="1457598" y="1923722"/>
                  <a:pt x="1453605" y="1919729"/>
                  <a:pt x="1453605" y="1914737"/>
                </a:cubicBezTo>
                <a:cubicBezTo>
                  <a:pt x="1453605" y="1909745"/>
                  <a:pt x="1457598" y="1905753"/>
                  <a:pt x="1462590" y="1905753"/>
                </a:cubicBezTo>
                <a:close/>
                <a:moveTo>
                  <a:pt x="4971540" y="1902719"/>
                </a:moveTo>
                <a:cubicBezTo>
                  <a:pt x="4976534" y="1902719"/>
                  <a:pt x="4980527" y="1906712"/>
                  <a:pt x="4980527" y="1911704"/>
                </a:cubicBezTo>
                <a:cubicBezTo>
                  <a:pt x="4980527" y="1916695"/>
                  <a:pt x="4976534" y="1920688"/>
                  <a:pt x="4971540" y="1920688"/>
                </a:cubicBezTo>
                <a:cubicBezTo>
                  <a:pt x="4966550" y="1920688"/>
                  <a:pt x="4962558" y="1916695"/>
                  <a:pt x="4962558" y="1911704"/>
                </a:cubicBezTo>
                <a:cubicBezTo>
                  <a:pt x="4962558" y="1906712"/>
                  <a:pt x="4966550" y="1902719"/>
                  <a:pt x="4971540" y="1902719"/>
                </a:cubicBezTo>
                <a:close/>
                <a:moveTo>
                  <a:pt x="3128824" y="1890781"/>
                </a:moveTo>
                <a:cubicBezTo>
                  <a:pt x="3135812" y="1890781"/>
                  <a:pt x="3141801" y="1896770"/>
                  <a:pt x="3141801" y="1903759"/>
                </a:cubicBezTo>
                <a:cubicBezTo>
                  <a:pt x="3141801" y="1911745"/>
                  <a:pt x="3135812" y="1917734"/>
                  <a:pt x="3128824" y="1916736"/>
                </a:cubicBezTo>
                <a:cubicBezTo>
                  <a:pt x="3121838" y="1916736"/>
                  <a:pt x="3115845" y="1910746"/>
                  <a:pt x="3115845" y="1903759"/>
                </a:cubicBezTo>
                <a:cubicBezTo>
                  <a:pt x="3115845" y="1896770"/>
                  <a:pt x="3121838" y="1890781"/>
                  <a:pt x="3128824" y="1890781"/>
                </a:cubicBezTo>
                <a:close/>
                <a:moveTo>
                  <a:pt x="5793140" y="1867822"/>
                </a:moveTo>
                <a:cubicBezTo>
                  <a:pt x="5797134" y="1867822"/>
                  <a:pt x="5800129" y="1870816"/>
                  <a:pt x="5800129" y="1874810"/>
                </a:cubicBezTo>
                <a:cubicBezTo>
                  <a:pt x="5800129" y="1878802"/>
                  <a:pt x="5797134" y="1881798"/>
                  <a:pt x="5793140" y="1881798"/>
                </a:cubicBezTo>
                <a:cubicBezTo>
                  <a:pt x="5789150" y="1881798"/>
                  <a:pt x="5786153" y="1878802"/>
                  <a:pt x="5786153" y="1874810"/>
                </a:cubicBezTo>
                <a:cubicBezTo>
                  <a:pt x="5786153" y="1870816"/>
                  <a:pt x="5789150" y="1867822"/>
                  <a:pt x="5793140" y="1867822"/>
                </a:cubicBezTo>
                <a:close/>
                <a:moveTo>
                  <a:pt x="11378646" y="1857819"/>
                </a:moveTo>
                <a:cubicBezTo>
                  <a:pt x="11380643" y="1857819"/>
                  <a:pt x="11381640" y="1858817"/>
                  <a:pt x="11381640" y="1860813"/>
                </a:cubicBezTo>
                <a:cubicBezTo>
                  <a:pt x="11381640" y="1862811"/>
                  <a:pt x="11379645" y="1863809"/>
                  <a:pt x="11378646" y="1863809"/>
                </a:cubicBezTo>
                <a:cubicBezTo>
                  <a:pt x="11376649" y="1863809"/>
                  <a:pt x="11375651" y="1861811"/>
                  <a:pt x="11375651" y="1860813"/>
                </a:cubicBezTo>
                <a:cubicBezTo>
                  <a:pt x="11375651" y="1858817"/>
                  <a:pt x="11377647" y="1857819"/>
                  <a:pt x="11378646" y="1857819"/>
                </a:cubicBezTo>
                <a:close/>
                <a:moveTo>
                  <a:pt x="1915822" y="1854842"/>
                </a:moveTo>
                <a:cubicBezTo>
                  <a:pt x="1918819" y="1854842"/>
                  <a:pt x="1921813" y="1857837"/>
                  <a:pt x="1921813" y="1860831"/>
                </a:cubicBezTo>
                <a:cubicBezTo>
                  <a:pt x="1921813" y="1863826"/>
                  <a:pt x="1918819" y="1866821"/>
                  <a:pt x="1915822" y="1866821"/>
                </a:cubicBezTo>
                <a:cubicBezTo>
                  <a:pt x="1912826" y="1866821"/>
                  <a:pt x="1909833" y="1863826"/>
                  <a:pt x="1909833" y="1860831"/>
                </a:cubicBezTo>
                <a:cubicBezTo>
                  <a:pt x="1909833" y="1857837"/>
                  <a:pt x="1912826" y="1854842"/>
                  <a:pt x="1915822" y="1854842"/>
                </a:cubicBezTo>
                <a:close/>
                <a:moveTo>
                  <a:pt x="11415582" y="1848836"/>
                </a:moveTo>
                <a:cubicBezTo>
                  <a:pt x="11418577" y="1848836"/>
                  <a:pt x="11421572" y="1851830"/>
                  <a:pt x="11421572" y="1854825"/>
                </a:cubicBezTo>
                <a:cubicBezTo>
                  <a:pt x="11421572" y="1857820"/>
                  <a:pt x="11418577" y="1860814"/>
                  <a:pt x="11415582" y="1860814"/>
                </a:cubicBezTo>
                <a:cubicBezTo>
                  <a:pt x="11412588" y="1860814"/>
                  <a:pt x="11409593" y="1857820"/>
                  <a:pt x="11409593" y="1854825"/>
                </a:cubicBezTo>
                <a:cubicBezTo>
                  <a:pt x="11409593" y="1851830"/>
                  <a:pt x="11412588" y="1848836"/>
                  <a:pt x="11415582" y="1848836"/>
                </a:cubicBezTo>
                <a:close/>
                <a:moveTo>
                  <a:pt x="7829670" y="1847853"/>
                </a:moveTo>
                <a:cubicBezTo>
                  <a:pt x="7831667" y="1847853"/>
                  <a:pt x="7833664" y="1849849"/>
                  <a:pt x="7833664" y="1851846"/>
                </a:cubicBezTo>
                <a:cubicBezTo>
                  <a:pt x="7833664" y="1854841"/>
                  <a:pt x="7831667" y="1856837"/>
                  <a:pt x="7829670" y="1855839"/>
                </a:cubicBezTo>
                <a:cubicBezTo>
                  <a:pt x="7827674" y="1855839"/>
                  <a:pt x="7825677" y="1853843"/>
                  <a:pt x="7825677" y="1851846"/>
                </a:cubicBezTo>
                <a:cubicBezTo>
                  <a:pt x="7825677" y="1849849"/>
                  <a:pt x="7827674" y="1847853"/>
                  <a:pt x="7829670" y="1847853"/>
                </a:cubicBezTo>
                <a:close/>
                <a:moveTo>
                  <a:pt x="6902245" y="1847802"/>
                </a:moveTo>
                <a:cubicBezTo>
                  <a:pt x="6910232" y="1847802"/>
                  <a:pt x="6917220" y="1854790"/>
                  <a:pt x="6917220" y="1862776"/>
                </a:cubicBezTo>
                <a:cubicBezTo>
                  <a:pt x="6917220" y="1870763"/>
                  <a:pt x="6910232" y="1877751"/>
                  <a:pt x="6902245" y="1877751"/>
                </a:cubicBezTo>
                <a:cubicBezTo>
                  <a:pt x="6894258" y="1877751"/>
                  <a:pt x="6887270" y="1870763"/>
                  <a:pt x="6887270" y="1862776"/>
                </a:cubicBezTo>
                <a:cubicBezTo>
                  <a:pt x="6887270" y="1854790"/>
                  <a:pt x="6894258" y="1847802"/>
                  <a:pt x="6902245" y="1847802"/>
                </a:cubicBezTo>
                <a:close/>
                <a:moveTo>
                  <a:pt x="11147040" y="1843795"/>
                </a:moveTo>
                <a:cubicBezTo>
                  <a:pt x="11148038" y="1844794"/>
                  <a:pt x="11149037" y="1844794"/>
                  <a:pt x="11149037" y="1845792"/>
                </a:cubicBezTo>
                <a:cubicBezTo>
                  <a:pt x="11149037" y="1846790"/>
                  <a:pt x="11148038" y="1847788"/>
                  <a:pt x="11147040" y="1847788"/>
                </a:cubicBezTo>
                <a:cubicBezTo>
                  <a:pt x="11146041" y="1847788"/>
                  <a:pt x="11145043" y="1846790"/>
                  <a:pt x="11145043" y="1845792"/>
                </a:cubicBezTo>
                <a:cubicBezTo>
                  <a:pt x="11145043" y="1844794"/>
                  <a:pt x="11146041" y="1843795"/>
                  <a:pt x="11147040" y="1843795"/>
                </a:cubicBezTo>
                <a:close/>
                <a:moveTo>
                  <a:pt x="10924417" y="1837843"/>
                </a:moveTo>
                <a:cubicBezTo>
                  <a:pt x="10931405" y="1837843"/>
                  <a:pt x="10936397" y="1843833"/>
                  <a:pt x="10936397" y="1850820"/>
                </a:cubicBezTo>
                <a:cubicBezTo>
                  <a:pt x="10936397" y="1857808"/>
                  <a:pt x="10930408" y="1863798"/>
                  <a:pt x="10924417" y="1863798"/>
                </a:cubicBezTo>
                <a:cubicBezTo>
                  <a:pt x="10917429" y="1863798"/>
                  <a:pt x="10912437" y="1857808"/>
                  <a:pt x="10912437" y="1850820"/>
                </a:cubicBezTo>
                <a:cubicBezTo>
                  <a:pt x="10912437" y="1843833"/>
                  <a:pt x="10918426" y="1837843"/>
                  <a:pt x="10924417" y="1837843"/>
                </a:cubicBezTo>
                <a:close/>
                <a:moveTo>
                  <a:pt x="7536169" y="1831881"/>
                </a:moveTo>
                <a:cubicBezTo>
                  <a:pt x="7543156" y="1831881"/>
                  <a:pt x="7549146" y="1837870"/>
                  <a:pt x="7549146" y="1845857"/>
                </a:cubicBezTo>
                <a:cubicBezTo>
                  <a:pt x="7549146" y="1853842"/>
                  <a:pt x="7543156" y="1859831"/>
                  <a:pt x="7536169" y="1859831"/>
                </a:cubicBezTo>
                <a:cubicBezTo>
                  <a:pt x="7528181" y="1859831"/>
                  <a:pt x="7522192" y="1852844"/>
                  <a:pt x="7522192" y="1845857"/>
                </a:cubicBezTo>
                <a:cubicBezTo>
                  <a:pt x="7522192" y="1837870"/>
                  <a:pt x="7529181" y="1831881"/>
                  <a:pt x="7536169" y="1831881"/>
                </a:cubicBezTo>
                <a:close/>
                <a:moveTo>
                  <a:pt x="472281" y="1826890"/>
                </a:moveTo>
                <a:cubicBezTo>
                  <a:pt x="478271" y="1826890"/>
                  <a:pt x="482264" y="1831882"/>
                  <a:pt x="482264" y="1836873"/>
                </a:cubicBezTo>
                <a:cubicBezTo>
                  <a:pt x="482264" y="1842863"/>
                  <a:pt x="477273" y="1846855"/>
                  <a:pt x="472281" y="1846855"/>
                </a:cubicBezTo>
                <a:cubicBezTo>
                  <a:pt x="466291" y="1846855"/>
                  <a:pt x="462298" y="1841865"/>
                  <a:pt x="462298" y="1836873"/>
                </a:cubicBezTo>
                <a:cubicBezTo>
                  <a:pt x="462298" y="1830883"/>
                  <a:pt x="467290" y="1826890"/>
                  <a:pt x="472281" y="1826890"/>
                </a:cubicBezTo>
                <a:close/>
                <a:moveTo>
                  <a:pt x="11181980" y="1826874"/>
                </a:moveTo>
                <a:cubicBezTo>
                  <a:pt x="11185973" y="1826874"/>
                  <a:pt x="11188969" y="1829868"/>
                  <a:pt x="11188969" y="1833862"/>
                </a:cubicBezTo>
                <a:cubicBezTo>
                  <a:pt x="11188969" y="1836856"/>
                  <a:pt x="11185973" y="1839851"/>
                  <a:pt x="11181980" y="1840850"/>
                </a:cubicBezTo>
                <a:cubicBezTo>
                  <a:pt x="11177987" y="1840850"/>
                  <a:pt x="11174992" y="1837854"/>
                  <a:pt x="11174992" y="1833862"/>
                </a:cubicBezTo>
                <a:cubicBezTo>
                  <a:pt x="11174992" y="1829868"/>
                  <a:pt x="11177987" y="1826874"/>
                  <a:pt x="11181980" y="1826874"/>
                </a:cubicBezTo>
                <a:close/>
                <a:moveTo>
                  <a:pt x="3667858" y="1824897"/>
                </a:moveTo>
                <a:cubicBezTo>
                  <a:pt x="3669857" y="1824897"/>
                  <a:pt x="3670854" y="1825895"/>
                  <a:pt x="3670854" y="1827892"/>
                </a:cubicBezTo>
                <a:cubicBezTo>
                  <a:pt x="3670854" y="1829888"/>
                  <a:pt x="3668857" y="1830886"/>
                  <a:pt x="3667858" y="1830886"/>
                </a:cubicBezTo>
                <a:cubicBezTo>
                  <a:pt x="3665862" y="1830886"/>
                  <a:pt x="3664863" y="1829888"/>
                  <a:pt x="3664863" y="1827892"/>
                </a:cubicBezTo>
                <a:cubicBezTo>
                  <a:pt x="3664863" y="1825895"/>
                  <a:pt x="3665862" y="1824897"/>
                  <a:pt x="3667858" y="1824897"/>
                </a:cubicBezTo>
                <a:close/>
                <a:moveTo>
                  <a:pt x="2337134" y="1824896"/>
                </a:moveTo>
                <a:cubicBezTo>
                  <a:pt x="2340125" y="1824896"/>
                  <a:pt x="2342125" y="1826892"/>
                  <a:pt x="2342125" y="1829887"/>
                </a:cubicBezTo>
                <a:cubicBezTo>
                  <a:pt x="2342125" y="1831884"/>
                  <a:pt x="2340125" y="1834878"/>
                  <a:pt x="2337134" y="1834878"/>
                </a:cubicBezTo>
                <a:cubicBezTo>
                  <a:pt x="2334137" y="1834878"/>
                  <a:pt x="2332141" y="1832882"/>
                  <a:pt x="2332141" y="1829887"/>
                </a:cubicBezTo>
                <a:cubicBezTo>
                  <a:pt x="2332141" y="1826892"/>
                  <a:pt x="2334137" y="1824896"/>
                  <a:pt x="2337134" y="1824896"/>
                </a:cubicBezTo>
                <a:close/>
                <a:moveTo>
                  <a:pt x="6643683" y="1823894"/>
                </a:moveTo>
                <a:cubicBezTo>
                  <a:pt x="6649672" y="1823894"/>
                  <a:pt x="6654664" y="1828885"/>
                  <a:pt x="6654664" y="1834874"/>
                </a:cubicBezTo>
                <a:cubicBezTo>
                  <a:pt x="6654664" y="1840864"/>
                  <a:pt x="6650672" y="1845855"/>
                  <a:pt x="6643683" y="1845855"/>
                </a:cubicBezTo>
                <a:cubicBezTo>
                  <a:pt x="6637694" y="1845855"/>
                  <a:pt x="6632702" y="1840864"/>
                  <a:pt x="6632702" y="1834874"/>
                </a:cubicBezTo>
                <a:cubicBezTo>
                  <a:pt x="6632702" y="1828885"/>
                  <a:pt x="6637694" y="1823894"/>
                  <a:pt x="6643683" y="1823894"/>
                </a:cubicBezTo>
                <a:close/>
                <a:moveTo>
                  <a:pt x="6136544" y="1814915"/>
                </a:moveTo>
                <a:cubicBezTo>
                  <a:pt x="6146527" y="1814915"/>
                  <a:pt x="6153515" y="1822901"/>
                  <a:pt x="6153515" y="1831885"/>
                </a:cubicBezTo>
                <a:cubicBezTo>
                  <a:pt x="6153515" y="1840869"/>
                  <a:pt x="6146527" y="1848855"/>
                  <a:pt x="6136544" y="1848855"/>
                </a:cubicBezTo>
                <a:cubicBezTo>
                  <a:pt x="6126561" y="1848855"/>
                  <a:pt x="6119573" y="1840869"/>
                  <a:pt x="6119573" y="1831885"/>
                </a:cubicBezTo>
                <a:cubicBezTo>
                  <a:pt x="6119573" y="1821903"/>
                  <a:pt x="6127560" y="1814915"/>
                  <a:pt x="6136544" y="1814915"/>
                </a:cubicBezTo>
                <a:close/>
                <a:moveTo>
                  <a:pt x="5976816" y="1806886"/>
                </a:moveTo>
                <a:cubicBezTo>
                  <a:pt x="5977814" y="1806886"/>
                  <a:pt x="5979812" y="1808882"/>
                  <a:pt x="5979812" y="1809880"/>
                </a:cubicBezTo>
                <a:cubicBezTo>
                  <a:pt x="5979812" y="1811878"/>
                  <a:pt x="5978815" y="1812876"/>
                  <a:pt x="5976816" y="1812876"/>
                </a:cubicBezTo>
                <a:cubicBezTo>
                  <a:pt x="5974820" y="1812876"/>
                  <a:pt x="5973822" y="1811878"/>
                  <a:pt x="5973822" y="1809880"/>
                </a:cubicBezTo>
                <a:cubicBezTo>
                  <a:pt x="5973822" y="1807884"/>
                  <a:pt x="5974820" y="1806886"/>
                  <a:pt x="5976816" y="1806886"/>
                </a:cubicBezTo>
                <a:close/>
                <a:moveTo>
                  <a:pt x="4541278" y="1803902"/>
                </a:moveTo>
                <a:cubicBezTo>
                  <a:pt x="4546271" y="1803902"/>
                  <a:pt x="4550264" y="1807894"/>
                  <a:pt x="4550264" y="1812886"/>
                </a:cubicBezTo>
                <a:cubicBezTo>
                  <a:pt x="4550264" y="1817877"/>
                  <a:pt x="4546271" y="1821870"/>
                  <a:pt x="4541278" y="1821870"/>
                </a:cubicBezTo>
                <a:cubicBezTo>
                  <a:pt x="4536294" y="1821870"/>
                  <a:pt x="4532297" y="1817877"/>
                  <a:pt x="4532297" y="1812886"/>
                </a:cubicBezTo>
                <a:cubicBezTo>
                  <a:pt x="4532297" y="1807894"/>
                  <a:pt x="4536294" y="1803902"/>
                  <a:pt x="4541278" y="1803902"/>
                </a:cubicBezTo>
                <a:close/>
                <a:moveTo>
                  <a:pt x="2479802" y="1803883"/>
                </a:moveTo>
                <a:cubicBezTo>
                  <a:pt x="2482798" y="1803883"/>
                  <a:pt x="2485793" y="1805879"/>
                  <a:pt x="2485793" y="1809872"/>
                </a:cubicBezTo>
                <a:cubicBezTo>
                  <a:pt x="2485793" y="1812867"/>
                  <a:pt x="2482798" y="1815862"/>
                  <a:pt x="2479802" y="1815862"/>
                </a:cubicBezTo>
                <a:cubicBezTo>
                  <a:pt x="2476806" y="1815862"/>
                  <a:pt x="2473812" y="1812867"/>
                  <a:pt x="2473812" y="1809872"/>
                </a:cubicBezTo>
                <a:cubicBezTo>
                  <a:pt x="2473812" y="1806877"/>
                  <a:pt x="2476806" y="1803883"/>
                  <a:pt x="2479802" y="1803883"/>
                </a:cubicBezTo>
                <a:close/>
                <a:moveTo>
                  <a:pt x="2999020" y="1799935"/>
                </a:moveTo>
                <a:cubicBezTo>
                  <a:pt x="3008005" y="1799935"/>
                  <a:pt x="3014994" y="1806923"/>
                  <a:pt x="3014994" y="1815907"/>
                </a:cubicBezTo>
                <a:cubicBezTo>
                  <a:pt x="3014994" y="1824891"/>
                  <a:pt x="3008005" y="1832877"/>
                  <a:pt x="2999020" y="1831879"/>
                </a:cubicBezTo>
                <a:cubicBezTo>
                  <a:pt x="2990031" y="1831879"/>
                  <a:pt x="2983042" y="1824891"/>
                  <a:pt x="2983042" y="1815907"/>
                </a:cubicBezTo>
                <a:cubicBezTo>
                  <a:pt x="2983042" y="1806923"/>
                  <a:pt x="2990031" y="1799935"/>
                  <a:pt x="2999020" y="1799935"/>
                </a:cubicBezTo>
                <a:close/>
                <a:moveTo>
                  <a:pt x="10275519" y="1794881"/>
                </a:moveTo>
                <a:cubicBezTo>
                  <a:pt x="10277514" y="1793882"/>
                  <a:pt x="10280510" y="1796877"/>
                  <a:pt x="10280510" y="1799871"/>
                </a:cubicBezTo>
                <a:cubicBezTo>
                  <a:pt x="10280510" y="1802867"/>
                  <a:pt x="10278513" y="1804863"/>
                  <a:pt x="10275519" y="1804863"/>
                </a:cubicBezTo>
                <a:cubicBezTo>
                  <a:pt x="10272523" y="1804863"/>
                  <a:pt x="10270527" y="1802867"/>
                  <a:pt x="10270527" y="1799871"/>
                </a:cubicBezTo>
                <a:cubicBezTo>
                  <a:pt x="10270527" y="1796877"/>
                  <a:pt x="10272523" y="1794881"/>
                  <a:pt x="10275519" y="1794881"/>
                </a:cubicBezTo>
                <a:close/>
                <a:moveTo>
                  <a:pt x="1204045" y="1793959"/>
                </a:moveTo>
                <a:cubicBezTo>
                  <a:pt x="1207039" y="1793959"/>
                  <a:pt x="1209036" y="1795955"/>
                  <a:pt x="1209036" y="1798950"/>
                </a:cubicBezTo>
                <a:cubicBezTo>
                  <a:pt x="1209036" y="1801945"/>
                  <a:pt x="1207039" y="1803941"/>
                  <a:pt x="1204045" y="1803941"/>
                </a:cubicBezTo>
                <a:cubicBezTo>
                  <a:pt x="1201049" y="1803941"/>
                  <a:pt x="1199053" y="1801945"/>
                  <a:pt x="1199053" y="1798950"/>
                </a:cubicBezTo>
                <a:cubicBezTo>
                  <a:pt x="1199053" y="1795955"/>
                  <a:pt x="1201049" y="1793959"/>
                  <a:pt x="1204045" y="1793959"/>
                </a:cubicBezTo>
                <a:close/>
                <a:moveTo>
                  <a:pt x="817687" y="1784959"/>
                </a:moveTo>
                <a:cubicBezTo>
                  <a:pt x="819684" y="1784959"/>
                  <a:pt x="820682" y="1785957"/>
                  <a:pt x="820682" y="1787954"/>
                </a:cubicBezTo>
                <a:cubicBezTo>
                  <a:pt x="820682" y="1789950"/>
                  <a:pt x="819684" y="1790949"/>
                  <a:pt x="817687" y="1790949"/>
                </a:cubicBezTo>
                <a:cubicBezTo>
                  <a:pt x="815690" y="1790949"/>
                  <a:pt x="814692" y="1789950"/>
                  <a:pt x="814692" y="1787954"/>
                </a:cubicBezTo>
                <a:cubicBezTo>
                  <a:pt x="814692" y="1785957"/>
                  <a:pt x="815690" y="1784959"/>
                  <a:pt x="817687" y="1784959"/>
                </a:cubicBezTo>
                <a:close/>
                <a:moveTo>
                  <a:pt x="3959285" y="1773928"/>
                </a:moveTo>
                <a:cubicBezTo>
                  <a:pt x="3967270" y="1774927"/>
                  <a:pt x="3972262" y="1779917"/>
                  <a:pt x="3972262" y="1786906"/>
                </a:cubicBezTo>
                <a:cubicBezTo>
                  <a:pt x="3972262" y="1793894"/>
                  <a:pt x="3966273" y="1799884"/>
                  <a:pt x="3959285" y="1799884"/>
                </a:cubicBezTo>
                <a:cubicBezTo>
                  <a:pt x="3952297" y="1799884"/>
                  <a:pt x="3946307" y="1793894"/>
                  <a:pt x="3946307" y="1786906"/>
                </a:cubicBezTo>
                <a:cubicBezTo>
                  <a:pt x="3946307" y="1779917"/>
                  <a:pt x="3952297" y="1773928"/>
                  <a:pt x="3959285" y="1773928"/>
                </a:cubicBezTo>
                <a:close/>
                <a:moveTo>
                  <a:pt x="9482863" y="1761978"/>
                </a:moveTo>
                <a:cubicBezTo>
                  <a:pt x="9489851" y="1761978"/>
                  <a:pt x="9495841" y="1767968"/>
                  <a:pt x="9495841" y="1774955"/>
                </a:cubicBezTo>
                <a:cubicBezTo>
                  <a:pt x="9495841" y="1781944"/>
                  <a:pt x="9489851" y="1787933"/>
                  <a:pt x="9482863" y="1787933"/>
                </a:cubicBezTo>
                <a:cubicBezTo>
                  <a:pt x="9475875" y="1787933"/>
                  <a:pt x="9469885" y="1781944"/>
                  <a:pt x="9469885" y="1774955"/>
                </a:cubicBezTo>
                <a:cubicBezTo>
                  <a:pt x="9469885" y="1767968"/>
                  <a:pt x="9475875" y="1761978"/>
                  <a:pt x="9482863" y="1761978"/>
                </a:cubicBezTo>
                <a:close/>
                <a:moveTo>
                  <a:pt x="5026463" y="1759013"/>
                </a:moveTo>
                <a:cubicBezTo>
                  <a:pt x="5031454" y="1759013"/>
                  <a:pt x="5034456" y="1763006"/>
                  <a:pt x="5034456" y="1766999"/>
                </a:cubicBezTo>
                <a:cubicBezTo>
                  <a:pt x="5034456" y="1771990"/>
                  <a:pt x="5030456" y="1774985"/>
                  <a:pt x="5026463" y="1774985"/>
                </a:cubicBezTo>
                <a:cubicBezTo>
                  <a:pt x="5022469" y="1774985"/>
                  <a:pt x="5018472" y="1770992"/>
                  <a:pt x="5018472" y="1766999"/>
                </a:cubicBezTo>
                <a:cubicBezTo>
                  <a:pt x="5018472" y="1762008"/>
                  <a:pt x="5022469" y="1759013"/>
                  <a:pt x="5026463" y="1759013"/>
                </a:cubicBezTo>
                <a:close/>
                <a:moveTo>
                  <a:pt x="10448224" y="1756973"/>
                </a:moveTo>
                <a:cubicBezTo>
                  <a:pt x="10454213" y="1756973"/>
                  <a:pt x="10459205" y="1761965"/>
                  <a:pt x="10459205" y="1767954"/>
                </a:cubicBezTo>
                <a:cubicBezTo>
                  <a:pt x="10459205" y="1773944"/>
                  <a:pt x="10454213" y="1778935"/>
                  <a:pt x="10448224" y="1778935"/>
                </a:cubicBezTo>
                <a:cubicBezTo>
                  <a:pt x="10442235" y="1778935"/>
                  <a:pt x="10437243" y="1773944"/>
                  <a:pt x="10437243" y="1767954"/>
                </a:cubicBezTo>
                <a:cubicBezTo>
                  <a:pt x="10437243" y="1761965"/>
                  <a:pt x="10442235" y="1756973"/>
                  <a:pt x="10448224" y="1756973"/>
                </a:cubicBezTo>
                <a:close/>
                <a:moveTo>
                  <a:pt x="1760084" y="1749027"/>
                </a:moveTo>
                <a:cubicBezTo>
                  <a:pt x="1765076" y="1749027"/>
                  <a:pt x="1769069" y="1753020"/>
                  <a:pt x="1769069" y="1758011"/>
                </a:cubicBezTo>
                <a:lnTo>
                  <a:pt x="1762223" y="1764856"/>
                </a:lnTo>
                <a:lnTo>
                  <a:pt x="1765071" y="1765995"/>
                </a:lnTo>
                <a:cubicBezTo>
                  <a:pt x="1767566" y="1768490"/>
                  <a:pt x="1769064" y="1771984"/>
                  <a:pt x="1769064" y="1775977"/>
                </a:cubicBezTo>
                <a:cubicBezTo>
                  <a:pt x="1769064" y="1783963"/>
                  <a:pt x="1763074" y="1789952"/>
                  <a:pt x="1755088" y="1789952"/>
                </a:cubicBezTo>
                <a:cubicBezTo>
                  <a:pt x="1747102" y="1789952"/>
                  <a:pt x="1741111" y="1783963"/>
                  <a:pt x="1741111" y="1775977"/>
                </a:cubicBezTo>
                <a:cubicBezTo>
                  <a:pt x="1741111" y="1767992"/>
                  <a:pt x="1747102" y="1762002"/>
                  <a:pt x="1755088" y="1762002"/>
                </a:cubicBezTo>
                <a:lnTo>
                  <a:pt x="1755091" y="1762003"/>
                </a:lnTo>
                <a:lnTo>
                  <a:pt x="1751100" y="1758011"/>
                </a:lnTo>
                <a:cubicBezTo>
                  <a:pt x="1751100" y="1753020"/>
                  <a:pt x="1755093" y="1749027"/>
                  <a:pt x="1760084" y="1749027"/>
                </a:cubicBezTo>
                <a:close/>
                <a:moveTo>
                  <a:pt x="1525479" y="1743034"/>
                </a:moveTo>
                <a:cubicBezTo>
                  <a:pt x="1529472" y="1743034"/>
                  <a:pt x="1532467" y="1746029"/>
                  <a:pt x="1532467" y="1750023"/>
                </a:cubicBezTo>
                <a:cubicBezTo>
                  <a:pt x="1532467" y="1754015"/>
                  <a:pt x="1529472" y="1757011"/>
                  <a:pt x="1525479" y="1757011"/>
                </a:cubicBezTo>
                <a:cubicBezTo>
                  <a:pt x="1521486" y="1757011"/>
                  <a:pt x="1518490" y="1754015"/>
                  <a:pt x="1518490" y="1750023"/>
                </a:cubicBezTo>
                <a:cubicBezTo>
                  <a:pt x="1518490" y="1746029"/>
                  <a:pt x="1521486" y="1743034"/>
                  <a:pt x="1525479" y="1743034"/>
                </a:cubicBezTo>
                <a:close/>
                <a:moveTo>
                  <a:pt x="2127489" y="1729063"/>
                </a:moveTo>
                <a:cubicBezTo>
                  <a:pt x="2131482" y="1729063"/>
                  <a:pt x="2135475" y="1733055"/>
                  <a:pt x="2135475" y="1737049"/>
                </a:cubicBezTo>
                <a:cubicBezTo>
                  <a:pt x="2135475" y="1742039"/>
                  <a:pt x="2131482" y="1745035"/>
                  <a:pt x="2127489" y="1745035"/>
                </a:cubicBezTo>
                <a:cubicBezTo>
                  <a:pt x="2123494" y="1745035"/>
                  <a:pt x="2119502" y="1741041"/>
                  <a:pt x="2119502" y="1737049"/>
                </a:cubicBezTo>
                <a:cubicBezTo>
                  <a:pt x="2119502" y="1733055"/>
                  <a:pt x="2123494" y="1729063"/>
                  <a:pt x="2127489" y="1729063"/>
                </a:cubicBezTo>
                <a:close/>
                <a:moveTo>
                  <a:pt x="3010032" y="1728074"/>
                </a:moveTo>
                <a:cubicBezTo>
                  <a:pt x="3012030" y="1728074"/>
                  <a:pt x="3013027" y="1729072"/>
                  <a:pt x="3013027" y="1731068"/>
                </a:cubicBezTo>
                <a:cubicBezTo>
                  <a:pt x="3013027" y="1733066"/>
                  <a:pt x="3011030" y="1734064"/>
                  <a:pt x="3010032" y="1734064"/>
                </a:cubicBezTo>
                <a:cubicBezTo>
                  <a:pt x="3008035" y="1734064"/>
                  <a:pt x="3007037" y="1733066"/>
                  <a:pt x="3007037" y="1731068"/>
                </a:cubicBezTo>
                <a:cubicBezTo>
                  <a:pt x="3007037" y="1729072"/>
                  <a:pt x="3008035" y="1728074"/>
                  <a:pt x="3010032" y="1728074"/>
                </a:cubicBezTo>
                <a:close/>
                <a:moveTo>
                  <a:pt x="2460941" y="1728074"/>
                </a:moveTo>
                <a:cubicBezTo>
                  <a:pt x="2466931" y="1728074"/>
                  <a:pt x="2471925" y="1733066"/>
                  <a:pt x="2471925" y="1739054"/>
                </a:cubicBezTo>
                <a:cubicBezTo>
                  <a:pt x="2471925" y="1745044"/>
                  <a:pt x="2466931" y="1750035"/>
                  <a:pt x="2460941" y="1750035"/>
                </a:cubicBezTo>
                <a:cubicBezTo>
                  <a:pt x="2454952" y="1750035"/>
                  <a:pt x="2449960" y="1745044"/>
                  <a:pt x="2449960" y="1739054"/>
                </a:cubicBezTo>
                <a:cubicBezTo>
                  <a:pt x="2449960" y="1733066"/>
                  <a:pt x="2454952" y="1728074"/>
                  <a:pt x="2460941" y="1728074"/>
                </a:cubicBezTo>
                <a:close/>
                <a:moveTo>
                  <a:pt x="11749018" y="1724999"/>
                </a:moveTo>
                <a:cubicBezTo>
                  <a:pt x="11750017" y="1724999"/>
                  <a:pt x="11751015" y="1725997"/>
                  <a:pt x="11751015" y="1726995"/>
                </a:cubicBezTo>
                <a:cubicBezTo>
                  <a:pt x="11751015" y="1727994"/>
                  <a:pt x="11750017" y="1728992"/>
                  <a:pt x="11749018" y="1728992"/>
                </a:cubicBezTo>
                <a:cubicBezTo>
                  <a:pt x="11748020" y="1728992"/>
                  <a:pt x="11747021" y="1727994"/>
                  <a:pt x="11747021" y="1726995"/>
                </a:cubicBezTo>
                <a:cubicBezTo>
                  <a:pt x="11747021" y="1725997"/>
                  <a:pt x="11748020" y="1724999"/>
                  <a:pt x="11749018" y="1724999"/>
                </a:cubicBezTo>
                <a:close/>
                <a:moveTo>
                  <a:pt x="1954749" y="1708094"/>
                </a:moveTo>
                <a:cubicBezTo>
                  <a:pt x="1966730" y="1708094"/>
                  <a:pt x="1975719" y="1717079"/>
                  <a:pt x="1975719" y="1729058"/>
                </a:cubicBezTo>
                <a:cubicBezTo>
                  <a:pt x="1975719" y="1741037"/>
                  <a:pt x="1966730" y="1750021"/>
                  <a:pt x="1954749" y="1750021"/>
                </a:cubicBezTo>
                <a:cubicBezTo>
                  <a:pt x="1942777" y="1750021"/>
                  <a:pt x="1933789" y="1741037"/>
                  <a:pt x="1933789" y="1729058"/>
                </a:cubicBezTo>
                <a:cubicBezTo>
                  <a:pt x="1933789" y="1717079"/>
                  <a:pt x="1942777" y="1708094"/>
                  <a:pt x="1954749" y="1708094"/>
                </a:cubicBezTo>
                <a:close/>
                <a:moveTo>
                  <a:pt x="5447757" y="1694135"/>
                </a:moveTo>
                <a:cubicBezTo>
                  <a:pt x="5450753" y="1694135"/>
                  <a:pt x="5453746" y="1697129"/>
                  <a:pt x="5453746" y="1700123"/>
                </a:cubicBezTo>
                <a:cubicBezTo>
                  <a:pt x="5453746" y="1703119"/>
                  <a:pt x="5450753" y="1706113"/>
                  <a:pt x="5447757" y="1706113"/>
                </a:cubicBezTo>
                <a:cubicBezTo>
                  <a:pt x="5444764" y="1706113"/>
                  <a:pt x="5441768" y="1703119"/>
                  <a:pt x="5441768" y="1700123"/>
                </a:cubicBezTo>
                <a:cubicBezTo>
                  <a:pt x="5441768" y="1697129"/>
                  <a:pt x="5444764" y="1694135"/>
                  <a:pt x="5447757" y="1694135"/>
                </a:cubicBezTo>
                <a:close/>
                <a:moveTo>
                  <a:pt x="363467" y="1691127"/>
                </a:moveTo>
                <a:cubicBezTo>
                  <a:pt x="366461" y="1691127"/>
                  <a:pt x="368458" y="1693123"/>
                  <a:pt x="368458" y="1696119"/>
                </a:cubicBezTo>
                <a:cubicBezTo>
                  <a:pt x="368458" y="1698115"/>
                  <a:pt x="366461" y="1700111"/>
                  <a:pt x="363467" y="1701109"/>
                </a:cubicBezTo>
                <a:cubicBezTo>
                  <a:pt x="360471" y="1701109"/>
                  <a:pt x="358475" y="1699113"/>
                  <a:pt x="358475" y="1696119"/>
                </a:cubicBezTo>
                <a:cubicBezTo>
                  <a:pt x="358475" y="1693123"/>
                  <a:pt x="360471" y="1691127"/>
                  <a:pt x="363467" y="1691127"/>
                </a:cubicBezTo>
                <a:close/>
                <a:moveTo>
                  <a:pt x="3917463" y="1689134"/>
                </a:moveTo>
                <a:cubicBezTo>
                  <a:pt x="3923454" y="1689134"/>
                  <a:pt x="3927444" y="1694126"/>
                  <a:pt x="3927444" y="1699117"/>
                </a:cubicBezTo>
                <a:cubicBezTo>
                  <a:pt x="3927444" y="1705107"/>
                  <a:pt x="3922452" y="1709099"/>
                  <a:pt x="3917463" y="1709099"/>
                </a:cubicBezTo>
                <a:cubicBezTo>
                  <a:pt x="3911470" y="1709099"/>
                  <a:pt x="3907481" y="1705107"/>
                  <a:pt x="3907481" y="1699117"/>
                </a:cubicBezTo>
                <a:cubicBezTo>
                  <a:pt x="3907481" y="1694126"/>
                  <a:pt x="3912473" y="1689134"/>
                  <a:pt x="3917463" y="1689134"/>
                </a:cubicBezTo>
                <a:close/>
                <a:moveTo>
                  <a:pt x="9820290" y="1679099"/>
                </a:moveTo>
                <a:cubicBezTo>
                  <a:pt x="9821289" y="1679099"/>
                  <a:pt x="9822288" y="1680097"/>
                  <a:pt x="9822288" y="1681095"/>
                </a:cubicBezTo>
                <a:cubicBezTo>
                  <a:pt x="9822288" y="1682093"/>
                  <a:pt x="9821289" y="1683091"/>
                  <a:pt x="9820290" y="1683091"/>
                </a:cubicBezTo>
                <a:cubicBezTo>
                  <a:pt x="9819292" y="1683091"/>
                  <a:pt x="9818294" y="1682093"/>
                  <a:pt x="9818294" y="1681095"/>
                </a:cubicBezTo>
                <a:cubicBezTo>
                  <a:pt x="9818294" y="1680097"/>
                  <a:pt x="9819292" y="1679099"/>
                  <a:pt x="9820290" y="1679099"/>
                </a:cubicBezTo>
                <a:close/>
                <a:moveTo>
                  <a:pt x="8882882" y="1668137"/>
                </a:moveTo>
                <a:cubicBezTo>
                  <a:pt x="8887873" y="1668137"/>
                  <a:pt x="8890869" y="1671132"/>
                  <a:pt x="8890869" y="1676123"/>
                </a:cubicBezTo>
                <a:cubicBezTo>
                  <a:pt x="8890869" y="1680116"/>
                  <a:pt x="8886876" y="1684110"/>
                  <a:pt x="8882882" y="1684110"/>
                </a:cubicBezTo>
                <a:cubicBezTo>
                  <a:pt x="8878890" y="1684110"/>
                  <a:pt x="8874896" y="1680116"/>
                  <a:pt x="8874896" y="1676123"/>
                </a:cubicBezTo>
                <a:cubicBezTo>
                  <a:pt x="8874896" y="1672130"/>
                  <a:pt x="8877891" y="1668137"/>
                  <a:pt x="8882882" y="1668137"/>
                </a:cubicBezTo>
                <a:close/>
                <a:moveTo>
                  <a:pt x="5426768" y="1668116"/>
                </a:moveTo>
                <a:cubicBezTo>
                  <a:pt x="5430761" y="1668116"/>
                  <a:pt x="5432759" y="1671111"/>
                  <a:pt x="5432759" y="1674106"/>
                </a:cubicBezTo>
                <a:cubicBezTo>
                  <a:pt x="5432759" y="1677100"/>
                  <a:pt x="5429763" y="1680095"/>
                  <a:pt x="5426768" y="1680095"/>
                </a:cubicBezTo>
                <a:cubicBezTo>
                  <a:pt x="5423772" y="1680095"/>
                  <a:pt x="5420778" y="1677100"/>
                  <a:pt x="5420778" y="1674106"/>
                </a:cubicBezTo>
                <a:cubicBezTo>
                  <a:pt x="5420778" y="1671111"/>
                  <a:pt x="5423772" y="1668116"/>
                  <a:pt x="5426768" y="1668116"/>
                </a:cubicBezTo>
                <a:close/>
                <a:moveTo>
                  <a:pt x="10704790" y="1668109"/>
                </a:moveTo>
                <a:cubicBezTo>
                  <a:pt x="10709782" y="1668109"/>
                  <a:pt x="10713774" y="1672101"/>
                  <a:pt x="10713774" y="1677093"/>
                </a:cubicBezTo>
                <a:cubicBezTo>
                  <a:pt x="10713774" y="1682085"/>
                  <a:pt x="10709782" y="1686077"/>
                  <a:pt x="10704790" y="1686077"/>
                </a:cubicBezTo>
                <a:cubicBezTo>
                  <a:pt x="10699800" y="1686077"/>
                  <a:pt x="10695806" y="1682085"/>
                  <a:pt x="10695806" y="1677093"/>
                </a:cubicBezTo>
                <a:cubicBezTo>
                  <a:pt x="10695806" y="1672101"/>
                  <a:pt x="10699800" y="1668109"/>
                  <a:pt x="10704790" y="1668109"/>
                </a:cubicBezTo>
                <a:close/>
                <a:moveTo>
                  <a:pt x="2686532" y="1665170"/>
                </a:moveTo>
                <a:cubicBezTo>
                  <a:pt x="2686532" y="1665170"/>
                  <a:pt x="2687528" y="1665170"/>
                  <a:pt x="2687528" y="1666168"/>
                </a:cubicBezTo>
                <a:cubicBezTo>
                  <a:pt x="2687528" y="1667166"/>
                  <a:pt x="2686532" y="1668165"/>
                  <a:pt x="2686532" y="1667166"/>
                </a:cubicBezTo>
                <a:cubicBezTo>
                  <a:pt x="2686532" y="1667166"/>
                  <a:pt x="2685531" y="1667166"/>
                  <a:pt x="2685531" y="1666168"/>
                </a:cubicBezTo>
                <a:cubicBezTo>
                  <a:pt x="2685531" y="1666168"/>
                  <a:pt x="2685531" y="1665170"/>
                  <a:pt x="2686532" y="1665170"/>
                </a:cubicBezTo>
                <a:close/>
                <a:moveTo>
                  <a:pt x="3994314" y="1659182"/>
                </a:moveTo>
                <a:cubicBezTo>
                  <a:pt x="4006282" y="1659182"/>
                  <a:pt x="4016271" y="1669164"/>
                  <a:pt x="4016271" y="1681142"/>
                </a:cubicBezTo>
                <a:cubicBezTo>
                  <a:pt x="4016271" y="1693122"/>
                  <a:pt x="4006282" y="1703104"/>
                  <a:pt x="3994314" y="1703104"/>
                </a:cubicBezTo>
                <a:cubicBezTo>
                  <a:pt x="3982336" y="1703104"/>
                  <a:pt x="3972354" y="1693122"/>
                  <a:pt x="3972354" y="1681142"/>
                </a:cubicBezTo>
                <a:cubicBezTo>
                  <a:pt x="3972354" y="1669164"/>
                  <a:pt x="3982336" y="1659182"/>
                  <a:pt x="3994314" y="1659182"/>
                </a:cubicBezTo>
                <a:close/>
                <a:moveTo>
                  <a:pt x="4922651" y="1653198"/>
                </a:moveTo>
                <a:cubicBezTo>
                  <a:pt x="4927643" y="1653198"/>
                  <a:pt x="4931633" y="1657190"/>
                  <a:pt x="4931633" y="1662182"/>
                </a:cubicBezTo>
                <a:cubicBezTo>
                  <a:pt x="4931633" y="1667173"/>
                  <a:pt x="4927643" y="1671166"/>
                  <a:pt x="4922651" y="1671166"/>
                </a:cubicBezTo>
                <a:cubicBezTo>
                  <a:pt x="4917660" y="1671166"/>
                  <a:pt x="4913669" y="1667173"/>
                  <a:pt x="4913669" y="1662182"/>
                </a:cubicBezTo>
                <a:cubicBezTo>
                  <a:pt x="4913669" y="1657190"/>
                  <a:pt x="4917660" y="1653198"/>
                  <a:pt x="4922651" y="1653198"/>
                </a:cubicBezTo>
                <a:close/>
                <a:moveTo>
                  <a:pt x="10452218" y="1643197"/>
                </a:moveTo>
                <a:cubicBezTo>
                  <a:pt x="10462201" y="1643197"/>
                  <a:pt x="10470188" y="1651183"/>
                  <a:pt x="10470188" y="1661165"/>
                </a:cubicBezTo>
                <a:cubicBezTo>
                  <a:pt x="10470188" y="1671148"/>
                  <a:pt x="10462201" y="1679134"/>
                  <a:pt x="10452218" y="1679134"/>
                </a:cubicBezTo>
                <a:cubicBezTo>
                  <a:pt x="10442235" y="1679134"/>
                  <a:pt x="10434248" y="1671148"/>
                  <a:pt x="10434248" y="1661165"/>
                </a:cubicBezTo>
                <a:cubicBezTo>
                  <a:pt x="10434248" y="1651183"/>
                  <a:pt x="10442235" y="1643197"/>
                  <a:pt x="10452218" y="1643197"/>
                </a:cubicBezTo>
                <a:close/>
                <a:moveTo>
                  <a:pt x="10577007" y="1643183"/>
                </a:moveTo>
                <a:cubicBezTo>
                  <a:pt x="10590984" y="1642185"/>
                  <a:pt x="10602963" y="1654165"/>
                  <a:pt x="10602963" y="1669138"/>
                </a:cubicBezTo>
                <a:cubicBezTo>
                  <a:pt x="10602963" y="1683114"/>
                  <a:pt x="10590984" y="1695093"/>
                  <a:pt x="10577007" y="1695093"/>
                </a:cubicBezTo>
                <a:cubicBezTo>
                  <a:pt x="10563030" y="1695093"/>
                  <a:pt x="10551051" y="1683114"/>
                  <a:pt x="10551051" y="1669138"/>
                </a:cubicBezTo>
                <a:cubicBezTo>
                  <a:pt x="10551051" y="1655163"/>
                  <a:pt x="10563030" y="1643183"/>
                  <a:pt x="10577007" y="1643183"/>
                </a:cubicBezTo>
                <a:close/>
                <a:moveTo>
                  <a:pt x="10384333" y="1640197"/>
                </a:moveTo>
                <a:cubicBezTo>
                  <a:pt x="10387328" y="1640197"/>
                  <a:pt x="10389324" y="1642193"/>
                  <a:pt x="10389324" y="1645189"/>
                </a:cubicBezTo>
                <a:cubicBezTo>
                  <a:pt x="10389324" y="1648183"/>
                  <a:pt x="10387328" y="1650180"/>
                  <a:pt x="10384333" y="1650180"/>
                </a:cubicBezTo>
                <a:cubicBezTo>
                  <a:pt x="10381338" y="1650180"/>
                  <a:pt x="10379341" y="1648183"/>
                  <a:pt x="10379341" y="1645189"/>
                </a:cubicBezTo>
                <a:cubicBezTo>
                  <a:pt x="10379341" y="1642193"/>
                  <a:pt x="10381338" y="1640197"/>
                  <a:pt x="10384333" y="1640197"/>
                </a:cubicBezTo>
                <a:close/>
                <a:moveTo>
                  <a:pt x="8713169" y="1623260"/>
                </a:moveTo>
                <a:cubicBezTo>
                  <a:pt x="8734134" y="1623260"/>
                  <a:pt x="8751105" y="1641228"/>
                  <a:pt x="8751105" y="1662191"/>
                </a:cubicBezTo>
                <a:cubicBezTo>
                  <a:pt x="8751105" y="1684153"/>
                  <a:pt x="8734134" y="1701123"/>
                  <a:pt x="8713169" y="1701123"/>
                </a:cubicBezTo>
                <a:cubicBezTo>
                  <a:pt x="8692205" y="1701123"/>
                  <a:pt x="8675234" y="1683155"/>
                  <a:pt x="8675234" y="1662191"/>
                </a:cubicBezTo>
                <a:cubicBezTo>
                  <a:pt x="8675234" y="1640230"/>
                  <a:pt x="8692205" y="1623260"/>
                  <a:pt x="8713169" y="1623260"/>
                </a:cubicBezTo>
                <a:close/>
                <a:moveTo>
                  <a:pt x="10891473" y="1622196"/>
                </a:moveTo>
                <a:cubicBezTo>
                  <a:pt x="10900458" y="1622196"/>
                  <a:pt x="10906448" y="1629184"/>
                  <a:pt x="10906448" y="1637171"/>
                </a:cubicBezTo>
                <a:cubicBezTo>
                  <a:pt x="10906448" y="1645157"/>
                  <a:pt x="10899460" y="1652145"/>
                  <a:pt x="10891473" y="1652145"/>
                </a:cubicBezTo>
                <a:cubicBezTo>
                  <a:pt x="10883485" y="1652145"/>
                  <a:pt x="10876498" y="1645157"/>
                  <a:pt x="10876498" y="1637171"/>
                </a:cubicBezTo>
                <a:cubicBezTo>
                  <a:pt x="10876498" y="1629184"/>
                  <a:pt x="10883485" y="1622196"/>
                  <a:pt x="10891473" y="1622196"/>
                </a:cubicBezTo>
                <a:close/>
                <a:moveTo>
                  <a:pt x="9217315" y="1621220"/>
                </a:moveTo>
                <a:cubicBezTo>
                  <a:pt x="9229294" y="1621220"/>
                  <a:pt x="9239277" y="1631203"/>
                  <a:pt x="9239277" y="1643182"/>
                </a:cubicBezTo>
                <a:cubicBezTo>
                  <a:pt x="9239277" y="1655161"/>
                  <a:pt x="9229294" y="1665143"/>
                  <a:pt x="9217315" y="1665143"/>
                </a:cubicBezTo>
                <a:cubicBezTo>
                  <a:pt x="9205335" y="1665143"/>
                  <a:pt x="9195352" y="1655161"/>
                  <a:pt x="9195352" y="1643182"/>
                </a:cubicBezTo>
                <a:cubicBezTo>
                  <a:pt x="9195352" y="1631203"/>
                  <a:pt x="9205335" y="1621220"/>
                  <a:pt x="9217315" y="1621220"/>
                </a:cubicBezTo>
                <a:close/>
                <a:moveTo>
                  <a:pt x="5755203" y="1620219"/>
                </a:moveTo>
                <a:cubicBezTo>
                  <a:pt x="5762192" y="1620219"/>
                  <a:pt x="5768181" y="1625211"/>
                  <a:pt x="5768181" y="1633197"/>
                </a:cubicBezTo>
                <a:cubicBezTo>
                  <a:pt x="5768181" y="1640184"/>
                  <a:pt x="5762192" y="1646174"/>
                  <a:pt x="5755203" y="1646174"/>
                </a:cubicBezTo>
                <a:cubicBezTo>
                  <a:pt x="5748216" y="1646174"/>
                  <a:pt x="5742226" y="1640184"/>
                  <a:pt x="5742226" y="1633197"/>
                </a:cubicBezTo>
                <a:cubicBezTo>
                  <a:pt x="5742226" y="1626209"/>
                  <a:pt x="5748216" y="1620219"/>
                  <a:pt x="5755203" y="1620219"/>
                </a:cubicBezTo>
                <a:close/>
                <a:moveTo>
                  <a:pt x="7614036" y="1615259"/>
                </a:moveTo>
                <a:cubicBezTo>
                  <a:pt x="7623021" y="1615259"/>
                  <a:pt x="7630009" y="1623245"/>
                  <a:pt x="7630009" y="1632229"/>
                </a:cubicBezTo>
                <a:cubicBezTo>
                  <a:pt x="7630009" y="1641213"/>
                  <a:pt x="7622023" y="1648201"/>
                  <a:pt x="7614036" y="1649199"/>
                </a:cubicBezTo>
                <a:cubicBezTo>
                  <a:pt x="7605052" y="1649199"/>
                  <a:pt x="7598063" y="1641213"/>
                  <a:pt x="7598063" y="1632229"/>
                </a:cubicBezTo>
                <a:cubicBezTo>
                  <a:pt x="7598063" y="1622247"/>
                  <a:pt x="7605052" y="1615259"/>
                  <a:pt x="7614036" y="1615259"/>
                </a:cubicBezTo>
                <a:close/>
                <a:moveTo>
                  <a:pt x="458301" y="1609267"/>
                </a:moveTo>
                <a:cubicBezTo>
                  <a:pt x="466287" y="1609267"/>
                  <a:pt x="473275" y="1616255"/>
                  <a:pt x="473275" y="1624242"/>
                </a:cubicBezTo>
                <a:cubicBezTo>
                  <a:pt x="473275" y="1632228"/>
                  <a:pt x="466287" y="1639216"/>
                  <a:pt x="458301" y="1639216"/>
                </a:cubicBezTo>
                <a:cubicBezTo>
                  <a:pt x="450314" y="1639216"/>
                  <a:pt x="443326" y="1632228"/>
                  <a:pt x="443326" y="1624242"/>
                </a:cubicBezTo>
                <a:cubicBezTo>
                  <a:pt x="443326" y="1616255"/>
                  <a:pt x="450314" y="1609267"/>
                  <a:pt x="458301" y="1609267"/>
                </a:cubicBezTo>
                <a:close/>
                <a:moveTo>
                  <a:pt x="2086458" y="1605214"/>
                </a:moveTo>
                <a:cubicBezTo>
                  <a:pt x="2095444" y="1605214"/>
                  <a:pt x="2101434" y="1611205"/>
                  <a:pt x="2101434" y="1620189"/>
                </a:cubicBezTo>
                <a:cubicBezTo>
                  <a:pt x="2101434" y="1628176"/>
                  <a:pt x="2094445" y="1635164"/>
                  <a:pt x="2086458" y="1635164"/>
                </a:cubicBezTo>
                <a:cubicBezTo>
                  <a:pt x="2078471" y="1635164"/>
                  <a:pt x="2071480" y="1628176"/>
                  <a:pt x="2071480" y="1620189"/>
                </a:cubicBezTo>
                <a:cubicBezTo>
                  <a:pt x="2071480" y="1612203"/>
                  <a:pt x="2078471" y="1605214"/>
                  <a:pt x="2086458" y="1605214"/>
                </a:cubicBezTo>
                <a:close/>
                <a:moveTo>
                  <a:pt x="9884182" y="1602254"/>
                </a:moveTo>
                <a:cubicBezTo>
                  <a:pt x="9889173" y="1602254"/>
                  <a:pt x="9892169" y="1606246"/>
                  <a:pt x="9892169" y="1610240"/>
                </a:cubicBezTo>
                <a:cubicBezTo>
                  <a:pt x="9892169" y="1615231"/>
                  <a:pt x="9888176" y="1618226"/>
                  <a:pt x="9884182" y="1618226"/>
                </a:cubicBezTo>
                <a:cubicBezTo>
                  <a:pt x="9880190" y="1618226"/>
                  <a:pt x="9876196" y="1614234"/>
                  <a:pt x="9876196" y="1610240"/>
                </a:cubicBezTo>
                <a:cubicBezTo>
                  <a:pt x="9876196" y="1606246"/>
                  <a:pt x="9880190" y="1602254"/>
                  <a:pt x="9884182" y="1602254"/>
                </a:cubicBezTo>
                <a:close/>
                <a:moveTo>
                  <a:pt x="7992395" y="1600254"/>
                </a:moveTo>
                <a:cubicBezTo>
                  <a:pt x="8005373" y="1600254"/>
                  <a:pt x="8015356" y="1610237"/>
                  <a:pt x="8015356" y="1623215"/>
                </a:cubicBezTo>
                <a:cubicBezTo>
                  <a:pt x="8015356" y="1636192"/>
                  <a:pt x="8005373" y="1646175"/>
                  <a:pt x="7992395" y="1646175"/>
                </a:cubicBezTo>
                <a:cubicBezTo>
                  <a:pt x="7979416" y="1646175"/>
                  <a:pt x="7969433" y="1636192"/>
                  <a:pt x="7969433" y="1623215"/>
                </a:cubicBezTo>
                <a:cubicBezTo>
                  <a:pt x="7969433" y="1610237"/>
                  <a:pt x="7979416" y="1600254"/>
                  <a:pt x="7992395" y="1600254"/>
                </a:cubicBezTo>
                <a:close/>
                <a:moveTo>
                  <a:pt x="6318236" y="1594266"/>
                </a:moveTo>
                <a:cubicBezTo>
                  <a:pt x="6322229" y="1594266"/>
                  <a:pt x="6325223" y="1598259"/>
                  <a:pt x="6325223" y="1601255"/>
                </a:cubicBezTo>
                <a:cubicBezTo>
                  <a:pt x="6325223" y="1605247"/>
                  <a:pt x="6322229" y="1608243"/>
                  <a:pt x="6318236" y="1608243"/>
                </a:cubicBezTo>
                <a:cubicBezTo>
                  <a:pt x="6314242" y="1608243"/>
                  <a:pt x="6311247" y="1605247"/>
                  <a:pt x="6311247" y="1601255"/>
                </a:cubicBezTo>
                <a:cubicBezTo>
                  <a:pt x="6311247" y="1597261"/>
                  <a:pt x="6314242" y="1594266"/>
                  <a:pt x="6318236" y="1594266"/>
                </a:cubicBezTo>
                <a:close/>
                <a:moveTo>
                  <a:pt x="2521762" y="1594263"/>
                </a:moveTo>
                <a:cubicBezTo>
                  <a:pt x="2522760" y="1594263"/>
                  <a:pt x="2524759" y="1595261"/>
                  <a:pt x="2524759" y="1597257"/>
                </a:cubicBezTo>
                <a:cubicBezTo>
                  <a:pt x="2524759" y="1599254"/>
                  <a:pt x="2523760" y="1600252"/>
                  <a:pt x="2521762" y="1600252"/>
                </a:cubicBezTo>
                <a:cubicBezTo>
                  <a:pt x="2519765" y="1600252"/>
                  <a:pt x="2518767" y="1599254"/>
                  <a:pt x="2518767" y="1597257"/>
                </a:cubicBezTo>
                <a:cubicBezTo>
                  <a:pt x="2518767" y="1595261"/>
                  <a:pt x="2519765" y="1594263"/>
                  <a:pt x="2521762" y="1594263"/>
                </a:cubicBezTo>
                <a:close/>
                <a:moveTo>
                  <a:pt x="8477570" y="1590241"/>
                </a:moveTo>
                <a:cubicBezTo>
                  <a:pt x="8493543" y="1591240"/>
                  <a:pt x="8504525" y="1603220"/>
                  <a:pt x="8504525" y="1617195"/>
                </a:cubicBezTo>
                <a:cubicBezTo>
                  <a:pt x="8504525" y="1632169"/>
                  <a:pt x="8492545" y="1644149"/>
                  <a:pt x="8477570" y="1644149"/>
                </a:cubicBezTo>
                <a:cubicBezTo>
                  <a:pt x="8462596" y="1644149"/>
                  <a:pt x="8450616" y="1632169"/>
                  <a:pt x="8450616" y="1617195"/>
                </a:cubicBezTo>
                <a:cubicBezTo>
                  <a:pt x="8450616" y="1602222"/>
                  <a:pt x="8462596" y="1590241"/>
                  <a:pt x="8477570" y="1590241"/>
                </a:cubicBezTo>
                <a:close/>
                <a:moveTo>
                  <a:pt x="11299780" y="1587265"/>
                </a:moveTo>
                <a:cubicBezTo>
                  <a:pt x="11304771" y="1587265"/>
                  <a:pt x="11308765" y="1591258"/>
                  <a:pt x="11308765" y="1596250"/>
                </a:cubicBezTo>
                <a:cubicBezTo>
                  <a:pt x="11308765" y="1601241"/>
                  <a:pt x="11304771" y="1605234"/>
                  <a:pt x="11299780" y="1605234"/>
                </a:cubicBezTo>
                <a:cubicBezTo>
                  <a:pt x="11294789" y="1605234"/>
                  <a:pt x="11290795" y="1601241"/>
                  <a:pt x="11290795" y="1596250"/>
                </a:cubicBezTo>
                <a:cubicBezTo>
                  <a:pt x="11290795" y="1591258"/>
                  <a:pt x="11294789" y="1587265"/>
                  <a:pt x="11299780" y="1587265"/>
                </a:cubicBezTo>
                <a:close/>
                <a:moveTo>
                  <a:pt x="1275910" y="1586311"/>
                </a:moveTo>
                <a:cubicBezTo>
                  <a:pt x="1287889" y="1586311"/>
                  <a:pt x="1296874" y="1596294"/>
                  <a:pt x="1296874" y="1607275"/>
                </a:cubicBezTo>
                <a:cubicBezTo>
                  <a:pt x="1296874" y="1618256"/>
                  <a:pt x="1287889" y="1627240"/>
                  <a:pt x="1275910" y="1628238"/>
                </a:cubicBezTo>
                <a:cubicBezTo>
                  <a:pt x="1263929" y="1628238"/>
                  <a:pt x="1254944" y="1618256"/>
                  <a:pt x="1254944" y="1607275"/>
                </a:cubicBezTo>
                <a:cubicBezTo>
                  <a:pt x="1254944" y="1595296"/>
                  <a:pt x="1264928" y="1586311"/>
                  <a:pt x="1275910" y="1586311"/>
                </a:cubicBezTo>
                <a:close/>
                <a:moveTo>
                  <a:pt x="572110" y="1586311"/>
                </a:moveTo>
                <a:cubicBezTo>
                  <a:pt x="578100" y="1586311"/>
                  <a:pt x="583092" y="1592301"/>
                  <a:pt x="583092" y="1598291"/>
                </a:cubicBezTo>
                <a:cubicBezTo>
                  <a:pt x="583092" y="1605278"/>
                  <a:pt x="577102" y="1610270"/>
                  <a:pt x="572110" y="1610270"/>
                </a:cubicBezTo>
                <a:cubicBezTo>
                  <a:pt x="566121" y="1610270"/>
                  <a:pt x="561129" y="1604280"/>
                  <a:pt x="561129" y="1598291"/>
                </a:cubicBezTo>
                <a:cubicBezTo>
                  <a:pt x="561129" y="1591302"/>
                  <a:pt x="566121" y="1586311"/>
                  <a:pt x="572110" y="1586311"/>
                </a:cubicBezTo>
                <a:close/>
                <a:moveTo>
                  <a:pt x="5406831" y="1582316"/>
                </a:moveTo>
                <a:cubicBezTo>
                  <a:pt x="5412821" y="1582316"/>
                  <a:pt x="5417812" y="1587308"/>
                  <a:pt x="5417812" y="1593297"/>
                </a:cubicBezTo>
                <a:cubicBezTo>
                  <a:pt x="5417812" y="1599287"/>
                  <a:pt x="5413817" y="1604279"/>
                  <a:pt x="5406831" y="1604279"/>
                </a:cubicBezTo>
                <a:cubicBezTo>
                  <a:pt x="5401840" y="1604279"/>
                  <a:pt x="5396848" y="1599287"/>
                  <a:pt x="5396848" y="1593297"/>
                </a:cubicBezTo>
                <a:cubicBezTo>
                  <a:pt x="5396848" y="1587308"/>
                  <a:pt x="5400840" y="1582316"/>
                  <a:pt x="5406831" y="1582316"/>
                </a:cubicBezTo>
                <a:close/>
                <a:moveTo>
                  <a:pt x="5535603" y="1579322"/>
                </a:moveTo>
                <a:cubicBezTo>
                  <a:pt x="5538598" y="1579322"/>
                  <a:pt x="5540593" y="1581318"/>
                  <a:pt x="5540593" y="1584314"/>
                </a:cubicBezTo>
                <a:cubicBezTo>
                  <a:pt x="5540593" y="1587308"/>
                  <a:pt x="5538598" y="1589304"/>
                  <a:pt x="5535603" y="1589304"/>
                </a:cubicBezTo>
                <a:cubicBezTo>
                  <a:pt x="5532606" y="1589304"/>
                  <a:pt x="5530610" y="1587308"/>
                  <a:pt x="5530610" y="1584314"/>
                </a:cubicBezTo>
                <a:cubicBezTo>
                  <a:pt x="5530610" y="1581318"/>
                  <a:pt x="5532606" y="1579322"/>
                  <a:pt x="5535603" y="1579322"/>
                </a:cubicBezTo>
                <a:close/>
                <a:moveTo>
                  <a:pt x="2259257" y="1567342"/>
                </a:moveTo>
                <a:cubicBezTo>
                  <a:pt x="2262252" y="1567342"/>
                  <a:pt x="2264249" y="1569338"/>
                  <a:pt x="2264249" y="1572333"/>
                </a:cubicBezTo>
                <a:cubicBezTo>
                  <a:pt x="2264249" y="1575328"/>
                  <a:pt x="2262252" y="1577324"/>
                  <a:pt x="2259257" y="1577324"/>
                </a:cubicBezTo>
                <a:cubicBezTo>
                  <a:pt x="2256263" y="1577324"/>
                  <a:pt x="2254265" y="1575328"/>
                  <a:pt x="2254265" y="1572333"/>
                </a:cubicBezTo>
                <a:cubicBezTo>
                  <a:pt x="2254265" y="1569338"/>
                  <a:pt x="2256263" y="1567342"/>
                  <a:pt x="2259257" y="1567342"/>
                </a:cubicBezTo>
                <a:close/>
                <a:moveTo>
                  <a:pt x="6896254" y="1550373"/>
                </a:moveTo>
                <a:cubicBezTo>
                  <a:pt x="6899250" y="1550373"/>
                  <a:pt x="6902245" y="1553368"/>
                  <a:pt x="6902245" y="1556362"/>
                </a:cubicBezTo>
                <a:cubicBezTo>
                  <a:pt x="6902245" y="1559357"/>
                  <a:pt x="6899250" y="1562352"/>
                  <a:pt x="6896254" y="1562352"/>
                </a:cubicBezTo>
                <a:cubicBezTo>
                  <a:pt x="6893260" y="1562352"/>
                  <a:pt x="6890265" y="1559357"/>
                  <a:pt x="6890265" y="1556362"/>
                </a:cubicBezTo>
                <a:cubicBezTo>
                  <a:pt x="6890265" y="1553368"/>
                  <a:pt x="6893260" y="1550373"/>
                  <a:pt x="6896254" y="1550373"/>
                </a:cubicBezTo>
                <a:close/>
                <a:moveTo>
                  <a:pt x="11078155" y="1542368"/>
                </a:moveTo>
                <a:cubicBezTo>
                  <a:pt x="11083146" y="1542368"/>
                  <a:pt x="11086142" y="1546360"/>
                  <a:pt x="11086142" y="1550354"/>
                </a:cubicBezTo>
                <a:cubicBezTo>
                  <a:pt x="11086142" y="1554347"/>
                  <a:pt x="11082148" y="1558340"/>
                  <a:pt x="11078155" y="1558340"/>
                </a:cubicBezTo>
                <a:cubicBezTo>
                  <a:pt x="11073164" y="1558340"/>
                  <a:pt x="11070169" y="1554347"/>
                  <a:pt x="11070169" y="1550354"/>
                </a:cubicBezTo>
                <a:cubicBezTo>
                  <a:pt x="11070169" y="1545362"/>
                  <a:pt x="11074163" y="1542368"/>
                  <a:pt x="11078155" y="1542368"/>
                </a:cubicBezTo>
                <a:close/>
                <a:moveTo>
                  <a:pt x="4375578" y="1540389"/>
                </a:moveTo>
                <a:cubicBezTo>
                  <a:pt x="4377576" y="1540389"/>
                  <a:pt x="4379577" y="1542386"/>
                  <a:pt x="4379577" y="1544383"/>
                </a:cubicBezTo>
                <a:cubicBezTo>
                  <a:pt x="4379577" y="1546380"/>
                  <a:pt x="4377576" y="1548376"/>
                  <a:pt x="4375578" y="1548376"/>
                </a:cubicBezTo>
                <a:cubicBezTo>
                  <a:pt x="4373584" y="1548376"/>
                  <a:pt x="4371592" y="1546380"/>
                  <a:pt x="4371592" y="1544383"/>
                </a:cubicBezTo>
                <a:cubicBezTo>
                  <a:pt x="4371592" y="1542386"/>
                  <a:pt x="4373584" y="1540389"/>
                  <a:pt x="4375578" y="1540389"/>
                </a:cubicBezTo>
                <a:close/>
                <a:moveTo>
                  <a:pt x="3353328" y="1538348"/>
                </a:moveTo>
                <a:cubicBezTo>
                  <a:pt x="3376287" y="1538348"/>
                  <a:pt x="3394255" y="1556317"/>
                  <a:pt x="3394255" y="1579278"/>
                </a:cubicBezTo>
                <a:cubicBezTo>
                  <a:pt x="3394255" y="1602238"/>
                  <a:pt x="3376287" y="1620207"/>
                  <a:pt x="3353328" y="1620207"/>
                </a:cubicBezTo>
                <a:cubicBezTo>
                  <a:pt x="3330370" y="1620207"/>
                  <a:pt x="3312404" y="1602238"/>
                  <a:pt x="3312404" y="1579278"/>
                </a:cubicBezTo>
                <a:cubicBezTo>
                  <a:pt x="3312404" y="1556317"/>
                  <a:pt x="3330370" y="1538348"/>
                  <a:pt x="3353328" y="1538348"/>
                </a:cubicBezTo>
                <a:close/>
                <a:moveTo>
                  <a:pt x="11004281" y="1532388"/>
                </a:moveTo>
                <a:cubicBezTo>
                  <a:pt x="11014264" y="1532388"/>
                  <a:pt x="11022250" y="1540375"/>
                  <a:pt x="11022250" y="1550357"/>
                </a:cubicBezTo>
                <a:cubicBezTo>
                  <a:pt x="11022250" y="1560340"/>
                  <a:pt x="11014264" y="1568326"/>
                  <a:pt x="11004281" y="1568326"/>
                </a:cubicBezTo>
                <a:cubicBezTo>
                  <a:pt x="10994298" y="1568326"/>
                  <a:pt x="10986311" y="1560340"/>
                  <a:pt x="10986311" y="1550357"/>
                </a:cubicBezTo>
                <a:cubicBezTo>
                  <a:pt x="10986311" y="1540375"/>
                  <a:pt x="10994298" y="1532388"/>
                  <a:pt x="11004281" y="1532388"/>
                </a:cubicBezTo>
                <a:close/>
                <a:moveTo>
                  <a:pt x="4413514" y="1531411"/>
                </a:moveTo>
                <a:cubicBezTo>
                  <a:pt x="4417509" y="1531411"/>
                  <a:pt x="4420498" y="1534406"/>
                  <a:pt x="4420498" y="1538399"/>
                </a:cubicBezTo>
                <a:cubicBezTo>
                  <a:pt x="4420498" y="1542392"/>
                  <a:pt x="4416507" y="1545387"/>
                  <a:pt x="4413514" y="1545387"/>
                </a:cubicBezTo>
                <a:cubicBezTo>
                  <a:pt x="4409527" y="1545387"/>
                  <a:pt x="4406525" y="1542392"/>
                  <a:pt x="4406525" y="1538399"/>
                </a:cubicBezTo>
                <a:cubicBezTo>
                  <a:pt x="4406525" y="1534406"/>
                  <a:pt x="4409527" y="1531411"/>
                  <a:pt x="4413514" y="1531411"/>
                </a:cubicBezTo>
                <a:close/>
                <a:moveTo>
                  <a:pt x="8066269" y="1530408"/>
                </a:moveTo>
                <a:cubicBezTo>
                  <a:pt x="8067267" y="1530408"/>
                  <a:pt x="8068266" y="1531406"/>
                  <a:pt x="8068266" y="1532405"/>
                </a:cubicBezTo>
                <a:cubicBezTo>
                  <a:pt x="8068266" y="1534402"/>
                  <a:pt x="8067267" y="1534402"/>
                  <a:pt x="8066269" y="1534402"/>
                </a:cubicBezTo>
                <a:cubicBezTo>
                  <a:pt x="8065270" y="1534402"/>
                  <a:pt x="8064272" y="1533404"/>
                  <a:pt x="8064272" y="1532405"/>
                </a:cubicBezTo>
                <a:cubicBezTo>
                  <a:pt x="8064272" y="1531406"/>
                  <a:pt x="8065270" y="1530408"/>
                  <a:pt x="8066269" y="1530408"/>
                </a:cubicBezTo>
                <a:close/>
                <a:moveTo>
                  <a:pt x="5466723" y="1530403"/>
                </a:moveTo>
                <a:cubicBezTo>
                  <a:pt x="5492679" y="1530403"/>
                  <a:pt x="5512642" y="1551367"/>
                  <a:pt x="5512642" y="1576323"/>
                </a:cubicBezTo>
                <a:cubicBezTo>
                  <a:pt x="5512642" y="1601279"/>
                  <a:pt x="5491679" y="1622243"/>
                  <a:pt x="5466723" y="1622243"/>
                </a:cubicBezTo>
                <a:cubicBezTo>
                  <a:pt x="5440770" y="1622243"/>
                  <a:pt x="5420806" y="1601279"/>
                  <a:pt x="5420806" y="1576323"/>
                </a:cubicBezTo>
                <a:cubicBezTo>
                  <a:pt x="5420806" y="1551367"/>
                  <a:pt x="5441768" y="1530403"/>
                  <a:pt x="5466723" y="1530403"/>
                </a:cubicBezTo>
                <a:close/>
                <a:moveTo>
                  <a:pt x="10039918" y="1526382"/>
                </a:moveTo>
                <a:cubicBezTo>
                  <a:pt x="10043911" y="1526382"/>
                  <a:pt x="10045908" y="1529378"/>
                  <a:pt x="10045908" y="1532372"/>
                </a:cubicBezTo>
                <a:cubicBezTo>
                  <a:pt x="10045908" y="1535366"/>
                  <a:pt x="10042912" y="1538362"/>
                  <a:pt x="10039918" y="1538362"/>
                </a:cubicBezTo>
                <a:cubicBezTo>
                  <a:pt x="10036923" y="1538362"/>
                  <a:pt x="10033928" y="1535366"/>
                  <a:pt x="10033928" y="1532372"/>
                </a:cubicBezTo>
                <a:cubicBezTo>
                  <a:pt x="10033928" y="1529378"/>
                  <a:pt x="10036923" y="1526382"/>
                  <a:pt x="10039918" y="1526382"/>
                </a:cubicBezTo>
                <a:close/>
                <a:moveTo>
                  <a:pt x="4179902" y="1513441"/>
                </a:moveTo>
                <a:cubicBezTo>
                  <a:pt x="4181897" y="1513441"/>
                  <a:pt x="4182895" y="1514439"/>
                  <a:pt x="4182895" y="1516436"/>
                </a:cubicBezTo>
                <a:cubicBezTo>
                  <a:pt x="4182895" y="1518433"/>
                  <a:pt x="4181897" y="1520430"/>
                  <a:pt x="4179902" y="1519431"/>
                </a:cubicBezTo>
                <a:cubicBezTo>
                  <a:pt x="4177904" y="1519431"/>
                  <a:pt x="4176907" y="1518433"/>
                  <a:pt x="4176907" y="1516436"/>
                </a:cubicBezTo>
                <a:cubicBezTo>
                  <a:pt x="4176907" y="1514439"/>
                  <a:pt x="4177904" y="1513441"/>
                  <a:pt x="4179902" y="1513441"/>
                </a:cubicBezTo>
                <a:close/>
                <a:moveTo>
                  <a:pt x="1159109" y="1501457"/>
                </a:moveTo>
                <a:cubicBezTo>
                  <a:pt x="1162103" y="1501457"/>
                  <a:pt x="1164100" y="1503453"/>
                  <a:pt x="1164100" y="1506449"/>
                </a:cubicBezTo>
                <a:cubicBezTo>
                  <a:pt x="1164100" y="1508445"/>
                  <a:pt x="1161105" y="1511440"/>
                  <a:pt x="1159109" y="1511440"/>
                </a:cubicBezTo>
                <a:cubicBezTo>
                  <a:pt x="1156113" y="1511440"/>
                  <a:pt x="1154117" y="1509443"/>
                  <a:pt x="1154117" y="1506449"/>
                </a:cubicBezTo>
                <a:cubicBezTo>
                  <a:pt x="1154117" y="1503453"/>
                  <a:pt x="1156113" y="1501457"/>
                  <a:pt x="1159109" y="1501457"/>
                </a:cubicBezTo>
                <a:close/>
                <a:moveTo>
                  <a:pt x="2398973" y="1498427"/>
                </a:moveTo>
                <a:cubicBezTo>
                  <a:pt x="2399970" y="1498427"/>
                  <a:pt x="2400968" y="1499425"/>
                  <a:pt x="2400968" y="1500424"/>
                </a:cubicBezTo>
                <a:cubicBezTo>
                  <a:pt x="2400968" y="1501422"/>
                  <a:pt x="2399970" y="1502420"/>
                  <a:pt x="2398973" y="1502420"/>
                </a:cubicBezTo>
                <a:cubicBezTo>
                  <a:pt x="2397974" y="1502420"/>
                  <a:pt x="2396975" y="1501422"/>
                  <a:pt x="2396975" y="1500424"/>
                </a:cubicBezTo>
                <a:cubicBezTo>
                  <a:pt x="2396975" y="1499425"/>
                  <a:pt x="2397974" y="1498427"/>
                  <a:pt x="2398973" y="1498427"/>
                </a:cubicBezTo>
                <a:close/>
                <a:moveTo>
                  <a:pt x="10283505" y="1494449"/>
                </a:moveTo>
                <a:cubicBezTo>
                  <a:pt x="10287498" y="1494449"/>
                  <a:pt x="10291492" y="1498442"/>
                  <a:pt x="10291492" y="1502435"/>
                </a:cubicBezTo>
                <a:cubicBezTo>
                  <a:pt x="10291492" y="1506428"/>
                  <a:pt x="10287498" y="1509424"/>
                  <a:pt x="10283505" y="1510422"/>
                </a:cubicBezTo>
                <a:cubicBezTo>
                  <a:pt x="10278514" y="1510422"/>
                  <a:pt x="10275519" y="1506428"/>
                  <a:pt x="10275519" y="1502435"/>
                </a:cubicBezTo>
                <a:cubicBezTo>
                  <a:pt x="10275519" y="1498442"/>
                  <a:pt x="10279511" y="1494449"/>
                  <a:pt x="10283505" y="1494449"/>
                </a:cubicBezTo>
                <a:close/>
                <a:moveTo>
                  <a:pt x="4286699" y="1492410"/>
                </a:moveTo>
                <a:cubicBezTo>
                  <a:pt x="4300677" y="1492410"/>
                  <a:pt x="4312657" y="1504390"/>
                  <a:pt x="4312657" y="1518366"/>
                </a:cubicBezTo>
                <a:cubicBezTo>
                  <a:pt x="4312657" y="1532342"/>
                  <a:pt x="4300677" y="1544322"/>
                  <a:pt x="4286699" y="1544322"/>
                </a:cubicBezTo>
                <a:cubicBezTo>
                  <a:pt x="4272724" y="1544322"/>
                  <a:pt x="4260742" y="1532342"/>
                  <a:pt x="4260742" y="1518366"/>
                </a:cubicBezTo>
                <a:cubicBezTo>
                  <a:pt x="4260742" y="1504390"/>
                  <a:pt x="4272724" y="1492410"/>
                  <a:pt x="4286699" y="1492410"/>
                </a:cubicBezTo>
                <a:close/>
                <a:moveTo>
                  <a:pt x="10590983" y="1482468"/>
                </a:moveTo>
                <a:cubicBezTo>
                  <a:pt x="10592980" y="1482468"/>
                  <a:pt x="10593977" y="1484465"/>
                  <a:pt x="10593977" y="1485463"/>
                </a:cubicBezTo>
                <a:cubicBezTo>
                  <a:pt x="10593977" y="1487460"/>
                  <a:pt x="10592980" y="1488459"/>
                  <a:pt x="10590983" y="1488459"/>
                </a:cubicBezTo>
                <a:cubicBezTo>
                  <a:pt x="10588986" y="1488459"/>
                  <a:pt x="10587988" y="1486461"/>
                  <a:pt x="10587988" y="1485463"/>
                </a:cubicBezTo>
                <a:cubicBezTo>
                  <a:pt x="10587988" y="1483467"/>
                  <a:pt x="10588986" y="1482468"/>
                  <a:pt x="10590983" y="1482468"/>
                </a:cubicBezTo>
                <a:close/>
                <a:moveTo>
                  <a:pt x="11503433" y="1478476"/>
                </a:moveTo>
                <a:cubicBezTo>
                  <a:pt x="11508425" y="1478476"/>
                  <a:pt x="11512417" y="1482469"/>
                  <a:pt x="11512417" y="1487461"/>
                </a:cubicBezTo>
                <a:cubicBezTo>
                  <a:pt x="11512417" y="1493451"/>
                  <a:pt x="11508425" y="1497444"/>
                  <a:pt x="11503433" y="1496446"/>
                </a:cubicBezTo>
                <a:cubicBezTo>
                  <a:pt x="11498443" y="1496446"/>
                  <a:pt x="11494449" y="1492453"/>
                  <a:pt x="11494449" y="1487461"/>
                </a:cubicBezTo>
                <a:cubicBezTo>
                  <a:pt x="11494449" y="1482469"/>
                  <a:pt x="11498443" y="1478476"/>
                  <a:pt x="11503433" y="1478476"/>
                </a:cubicBezTo>
                <a:close/>
                <a:moveTo>
                  <a:pt x="8778060" y="1473459"/>
                </a:moveTo>
                <a:cubicBezTo>
                  <a:pt x="8783051" y="1472460"/>
                  <a:pt x="8787045" y="1477451"/>
                  <a:pt x="8787045" y="1482444"/>
                </a:cubicBezTo>
                <a:cubicBezTo>
                  <a:pt x="8787045" y="1487436"/>
                  <a:pt x="8783051" y="1491429"/>
                  <a:pt x="8778060" y="1491429"/>
                </a:cubicBezTo>
                <a:cubicBezTo>
                  <a:pt x="8773069" y="1491429"/>
                  <a:pt x="8769076" y="1487436"/>
                  <a:pt x="8769076" y="1482444"/>
                </a:cubicBezTo>
                <a:cubicBezTo>
                  <a:pt x="8769076" y="1477451"/>
                  <a:pt x="8773069" y="1473459"/>
                  <a:pt x="8778060" y="1473459"/>
                </a:cubicBezTo>
                <a:close/>
                <a:moveTo>
                  <a:pt x="11446531" y="1465487"/>
                </a:moveTo>
                <a:cubicBezTo>
                  <a:pt x="11456514" y="1465487"/>
                  <a:pt x="11464501" y="1473473"/>
                  <a:pt x="11464501" y="1483457"/>
                </a:cubicBezTo>
                <a:cubicBezTo>
                  <a:pt x="11464501" y="1493440"/>
                  <a:pt x="11456514" y="1501427"/>
                  <a:pt x="11446531" y="1501427"/>
                </a:cubicBezTo>
                <a:cubicBezTo>
                  <a:pt x="11436548" y="1501427"/>
                  <a:pt x="11428562" y="1493440"/>
                  <a:pt x="11428562" y="1483457"/>
                </a:cubicBezTo>
                <a:cubicBezTo>
                  <a:pt x="11428562" y="1473473"/>
                  <a:pt x="11436548" y="1465487"/>
                  <a:pt x="11446531" y="1465487"/>
                </a:cubicBezTo>
                <a:close/>
                <a:moveTo>
                  <a:pt x="9891170" y="1451539"/>
                </a:moveTo>
                <a:cubicBezTo>
                  <a:pt x="9896161" y="1451539"/>
                  <a:pt x="9900155" y="1455531"/>
                  <a:pt x="9900155" y="1460524"/>
                </a:cubicBezTo>
                <a:cubicBezTo>
                  <a:pt x="9900155" y="1465516"/>
                  <a:pt x="9896161" y="1469508"/>
                  <a:pt x="9891170" y="1469508"/>
                </a:cubicBezTo>
                <a:cubicBezTo>
                  <a:pt x="9886179" y="1469508"/>
                  <a:pt x="9882186" y="1465516"/>
                  <a:pt x="9882186" y="1460524"/>
                </a:cubicBezTo>
                <a:cubicBezTo>
                  <a:pt x="9882186" y="1455531"/>
                  <a:pt x="9886179" y="1451539"/>
                  <a:pt x="9891170" y="1451539"/>
                </a:cubicBezTo>
                <a:close/>
                <a:moveTo>
                  <a:pt x="2621553" y="1451478"/>
                </a:moveTo>
                <a:cubicBezTo>
                  <a:pt x="2633533" y="1451478"/>
                  <a:pt x="2643516" y="1461461"/>
                  <a:pt x="2643516" y="1473441"/>
                </a:cubicBezTo>
                <a:cubicBezTo>
                  <a:pt x="2643516" y="1485421"/>
                  <a:pt x="2633533" y="1495404"/>
                  <a:pt x="2621553" y="1495404"/>
                </a:cubicBezTo>
                <a:cubicBezTo>
                  <a:pt x="2609572" y="1495404"/>
                  <a:pt x="2599589" y="1485421"/>
                  <a:pt x="2599589" y="1473441"/>
                </a:cubicBezTo>
                <a:cubicBezTo>
                  <a:pt x="2599589" y="1461461"/>
                  <a:pt x="2609572" y="1451478"/>
                  <a:pt x="2621553" y="1451478"/>
                </a:cubicBezTo>
                <a:close/>
                <a:moveTo>
                  <a:pt x="9608650" y="1450520"/>
                </a:moveTo>
                <a:cubicBezTo>
                  <a:pt x="9610647" y="1450520"/>
                  <a:pt x="9611644" y="1451518"/>
                  <a:pt x="9611644" y="1453516"/>
                </a:cubicBezTo>
                <a:cubicBezTo>
                  <a:pt x="9611644" y="1454514"/>
                  <a:pt x="9610647" y="1456510"/>
                  <a:pt x="9608650" y="1456510"/>
                </a:cubicBezTo>
                <a:cubicBezTo>
                  <a:pt x="9606653" y="1456510"/>
                  <a:pt x="9605655" y="1455512"/>
                  <a:pt x="9605655" y="1453516"/>
                </a:cubicBezTo>
                <a:cubicBezTo>
                  <a:pt x="9605655" y="1451518"/>
                  <a:pt x="9606653" y="1450520"/>
                  <a:pt x="9608650" y="1450520"/>
                </a:cubicBezTo>
                <a:close/>
                <a:moveTo>
                  <a:pt x="7982410" y="1448489"/>
                </a:moveTo>
                <a:cubicBezTo>
                  <a:pt x="7985406" y="1448489"/>
                  <a:pt x="7988401" y="1451484"/>
                  <a:pt x="7988401" y="1454479"/>
                </a:cubicBezTo>
                <a:cubicBezTo>
                  <a:pt x="7988401" y="1458472"/>
                  <a:pt x="7985406" y="1460468"/>
                  <a:pt x="7982410" y="1460468"/>
                </a:cubicBezTo>
                <a:cubicBezTo>
                  <a:pt x="7978418" y="1460468"/>
                  <a:pt x="7976421" y="1457474"/>
                  <a:pt x="7976421" y="1454479"/>
                </a:cubicBezTo>
                <a:cubicBezTo>
                  <a:pt x="7976421" y="1450486"/>
                  <a:pt x="7979416" y="1448489"/>
                  <a:pt x="7982410" y="1448489"/>
                </a:cubicBezTo>
                <a:close/>
                <a:moveTo>
                  <a:pt x="10675838" y="1442536"/>
                </a:moveTo>
                <a:cubicBezTo>
                  <a:pt x="10689815" y="1442536"/>
                  <a:pt x="10700796" y="1453518"/>
                  <a:pt x="10700796" y="1467495"/>
                </a:cubicBezTo>
                <a:cubicBezTo>
                  <a:pt x="10700796" y="1481471"/>
                  <a:pt x="10688816" y="1493452"/>
                  <a:pt x="10675838" y="1492454"/>
                </a:cubicBezTo>
                <a:cubicBezTo>
                  <a:pt x="10661862" y="1492454"/>
                  <a:pt x="10650881" y="1481471"/>
                  <a:pt x="10650881" y="1467495"/>
                </a:cubicBezTo>
                <a:cubicBezTo>
                  <a:pt x="10650881" y="1453518"/>
                  <a:pt x="10661862" y="1442536"/>
                  <a:pt x="10675838" y="1442536"/>
                </a:cubicBezTo>
                <a:close/>
                <a:moveTo>
                  <a:pt x="11791944" y="1433526"/>
                </a:moveTo>
                <a:cubicBezTo>
                  <a:pt x="11794940" y="1433526"/>
                  <a:pt x="11795938" y="1435522"/>
                  <a:pt x="11795938" y="1437519"/>
                </a:cubicBezTo>
                <a:cubicBezTo>
                  <a:pt x="11795938" y="1439517"/>
                  <a:pt x="11793942" y="1441513"/>
                  <a:pt x="11791944" y="1441513"/>
                </a:cubicBezTo>
                <a:cubicBezTo>
                  <a:pt x="11789948" y="1441513"/>
                  <a:pt x="11787952" y="1439517"/>
                  <a:pt x="11787952" y="1437519"/>
                </a:cubicBezTo>
                <a:cubicBezTo>
                  <a:pt x="11787952" y="1435522"/>
                  <a:pt x="11789948" y="1433526"/>
                  <a:pt x="11791944" y="1433526"/>
                </a:cubicBezTo>
                <a:close/>
                <a:moveTo>
                  <a:pt x="342438" y="1433523"/>
                </a:moveTo>
                <a:cubicBezTo>
                  <a:pt x="350425" y="1433523"/>
                  <a:pt x="357413" y="1440512"/>
                  <a:pt x="357413" y="1448498"/>
                </a:cubicBezTo>
                <a:cubicBezTo>
                  <a:pt x="357413" y="1456485"/>
                  <a:pt x="350425" y="1463474"/>
                  <a:pt x="342438" y="1463474"/>
                </a:cubicBezTo>
                <a:cubicBezTo>
                  <a:pt x="334452" y="1463474"/>
                  <a:pt x="327464" y="1456485"/>
                  <a:pt x="327464" y="1448498"/>
                </a:cubicBezTo>
                <a:cubicBezTo>
                  <a:pt x="327464" y="1440512"/>
                  <a:pt x="333453" y="1433523"/>
                  <a:pt x="342438" y="1433523"/>
                </a:cubicBezTo>
                <a:close/>
                <a:moveTo>
                  <a:pt x="6788438" y="1432517"/>
                </a:moveTo>
                <a:cubicBezTo>
                  <a:pt x="6798421" y="1432517"/>
                  <a:pt x="6806407" y="1440503"/>
                  <a:pt x="6806407" y="1450487"/>
                </a:cubicBezTo>
                <a:cubicBezTo>
                  <a:pt x="6806407" y="1460470"/>
                  <a:pt x="6798421" y="1468456"/>
                  <a:pt x="6788438" y="1468456"/>
                </a:cubicBezTo>
                <a:cubicBezTo>
                  <a:pt x="6778455" y="1468456"/>
                  <a:pt x="6770468" y="1460470"/>
                  <a:pt x="6770468" y="1450487"/>
                </a:cubicBezTo>
                <a:cubicBezTo>
                  <a:pt x="6770468" y="1440503"/>
                  <a:pt x="6778455" y="1432517"/>
                  <a:pt x="6788438" y="1432517"/>
                </a:cubicBezTo>
                <a:close/>
                <a:moveTo>
                  <a:pt x="11307766" y="1420571"/>
                </a:moveTo>
                <a:cubicBezTo>
                  <a:pt x="11316751" y="1420571"/>
                  <a:pt x="11323739" y="1427560"/>
                  <a:pt x="11323739" y="1436545"/>
                </a:cubicBezTo>
                <a:cubicBezTo>
                  <a:pt x="11323739" y="1445530"/>
                  <a:pt x="11316751" y="1452519"/>
                  <a:pt x="11307766" y="1452519"/>
                </a:cubicBezTo>
                <a:cubicBezTo>
                  <a:pt x="11298782" y="1452519"/>
                  <a:pt x="11291793" y="1445530"/>
                  <a:pt x="11291793" y="1436545"/>
                </a:cubicBezTo>
                <a:cubicBezTo>
                  <a:pt x="11291793" y="1427560"/>
                  <a:pt x="11298782" y="1420571"/>
                  <a:pt x="11307766" y="1420571"/>
                </a:cubicBezTo>
                <a:close/>
                <a:moveTo>
                  <a:pt x="8542460" y="1413601"/>
                </a:moveTo>
                <a:cubicBezTo>
                  <a:pt x="8546453" y="1413601"/>
                  <a:pt x="8550447" y="1417594"/>
                  <a:pt x="8550447" y="1421588"/>
                </a:cubicBezTo>
                <a:cubicBezTo>
                  <a:pt x="8550447" y="1425581"/>
                  <a:pt x="8546453" y="1429575"/>
                  <a:pt x="8542460" y="1429575"/>
                </a:cubicBezTo>
                <a:cubicBezTo>
                  <a:pt x="8538467" y="1429575"/>
                  <a:pt x="8534474" y="1425581"/>
                  <a:pt x="8534474" y="1421588"/>
                </a:cubicBezTo>
                <a:cubicBezTo>
                  <a:pt x="8534474" y="1417594"/>
                  <a:pt x="8538467" y="1413601"/>
                  <a:pt x="8542460" y="1413601"/>
                </a:cubicBezTo>
                <a:close/>
                <a:moveTo>
                  <a:pt x="10254553" y="1412571"/>
                </a:moveTo>
                <a:cubicBezTo>
                  <a:pt x="10265535" y="1412571"/>
                  <a:pt x="10273521" y="1421557"/>
                  <a:pt x="10273521" y="1431540"/>
                </a:cubicBezTo>
                <a:cubicBezTo>
                  <a:pt x="10273521" y="1441523"/>
                  <a:pt x="10265535" y="1450508"/>
                  <a:pt x="10254553" y="1450508"/>
                </a:cubicBezTo>
                <a:cubicBezTo>
                  <a:pt x="10244570" y="1450508"/>
                  <a:pt x="10235586" y="1442522"/>
                  <a:pt x="10235586" y="1431540"/>
                </a:cubicBezTo>
                <a:cubicBezTo>
                  <a:pt x="10235586" y="1421557"/>
                  <a:pt x="10243571" y="1412571"/>
                  <a:pt x="10254553" y="1412571"/>
                </a:cubicBezTo>
                <a:close/>
                <a:moveTo>
                  <a:pt x="11087141" y="1409580"/>
                </a:moveTo>
                <a:cubicBezTo>
                  <a:pt x="11091134" y="1409580"/>
                  <a:pt x="11094130" y="1412575"/>
                  <a:pt x="11094130" y="1416569"/>
                </a:cubicBezTo>
                <a:cubicBezTo>
                  <a:pt x="11094130" y="1420562"/>
                  <a:pt x="11091134" y="1423557"/>
                  <a:pt x="11087141" y="1423557"/>
                </a:cubicBezTo>
                <a:cubicBezTo>
                  <a:pt x="11083148" y="1423557"/>
                  <a:pt x="11080153" y="1420562"/>
                  <a:pt x="11080153" y="1416569"/>
                </a:cubicBezTo>
                <a:cubicBezTo>
                  <a:pt x="11080153" y="1412575"/>
                  <a:pt x="11083148" y="1409580"/>
                  <a:pt x="11087141" y="1409580"/>
                </a:cubicBezTo>
                <a:close/>
                <a:moveTo>
                  <a:pt x="9285199" y="1391587"/>
                </a:moveTo>
                <a:cubicBezTo>
                  <a:pt x="9296181" y="1391587"/>
                  <a:pt x="9306164" y="1401570"/>
                  <a:pt x="9306164" y="1412552"/>
                </a:cubicBezTo>
                <a:cubicBezTo>
                  <a:pt x="9306164" y="1424532"/>
                  <a:pt x="9296181" y="1433517"/>
                  <a:pt x="9285199" y="1433517"/>
                </a:cubicBezTo>
                <a:cubicBezTo>
                  <a:pt x="9273220" y="1433517"/>
                  <a:pt x="9264235" y="1424532"/>
                  <a:pt x="9264235" y="1412552"/>
                </a:cubicBezTo>
                <a:cubicBezTo>
                  <a:pt x="9264235" y="1400572"/>
                  <a:pt x="9274218" y="1391587"/>
                  <a:pt x="9285199" y="1391587"/>
                </a:cubicBezTo>
                <a:close/>
                <a:moveTo>
                  <a:pt x="5320962" y="1389611"/>
                </a:moveTo>
                <a:cubicBezTo>
                  <a:pt x="5323956" y="1389611"/>
                  <a:pt x="5326952" y="1392605"/>
                  <a:pt x="5326952" y="1395600"/>
                </a:cubicBezTo>
                <a:cubicBezTo>
                  <a:pt x="5326952" y="1398596"/>
                  <a:pt x="5323956" y="1401590"/>
                  <a:pt x="5320962" y="1401590"/>
                </a:cubicBezTo>
                <a:cubicBezTo>
                  <a:pt x="5317969" y="1401590"/>
                  <a:pt x="5314974" y="1398596"/>
                  <a:pt x="5314974" y="1395600"/>
                </a:cubicBezTo>
                <a:cubicBezTo>
                  <a:pt x="5314974" y="1392605"/>
                  <a:pt x="5317969" y="1389611"/>
                  <a:pt x="5320962" y="1389611"/>
                </a:cubicBezTo>
                <a:close/>
                <a:moveTo>
                  <a:pt x="10520103" y="1379641"/>
                </a:moveTo>
                <a:cubicBezTo>
                  <a:pt x="10533081" y="1379641"/>
                  <a:pt x="10544062" y="1390623"/>
                  <a:pt x="10544062" y="1404600"/>
                </a:cubicBezTo>
                <a:cubicBezTo>
                  <a:pt x="10544062" y="1418576"/>
                  <a:pt x="10533081" y="1429559"/>
                  <a:pt x="10520103" y="1429559"/>
                </a:cubicBezTo>
                <a:cubicBezTo>
                  <a:pt x="10507125" y="1429559"/>
                  <a:pt x="10496144" y="1418576"/>
                  <a:pt x="10496144" y="1404600"/>
                </a:cubicBezTo>
                <a:cubicBezTo>
                  <a:pt x="10496144" y="1390623"/>
                  <a:pt x="10507125" y="1379641"/>
                  <a:pt x="10520103" y="1379641"/>
                </a:cubicBezTo>
                <a:close/>
                <a:moveTo>
                  <a:pt x="11637207" y="1376645"/>
                </a:moveTo>
                <a:cubicBezTo>
                  <a:pt x="11641200" y="1376645"/>
                  <a:pt x="11645193" y="1380638"/>
                  <a:pt x="11645193" y="1385630"/>
                </a:cubicBezTo>
                <a:cubicBezTo>
                  <a:pt x="11645193" y="1389624"/>
                  <a:pt x="11642198" y="1393616"/>
                  <a:pt x="11637207" y="1394615"/>
                </a:cubicBezTo>
                <a:cubicBezTo>
                  <a:pt x="11632215" y="1394615"/>
                  <a:pt x="11628223" y="1390622"/>
                  <a:pt x="11628223" y="1385630"/>
                </a:cubicBezTo>
                <a:cubicBezTo>
                  <a:pt x="11628223" y="1380638"/>
                  <a:pt x="11632215" y="1376645"/>
                  <a:pt x="11637207" y="1376645"/>
                </a:cubicBezTo>
                <a:close/>
                <a:moveTo>
                  <a:pt x="8307859" y="1372618"/>
                </a:moveTo>
                <a:cubicBezTo>
                  <a:pt x="8313848" y="1372618"/>
                  <a:pt x="8318840" y="1377610"/>
                  <a:pt x="8318840" y="1383599"/>
                </a:cubicBezTo>
                <a:cubicBezTo>
                  <a:pt x="8318840" y="1389589"/>
                  <a:pt x="8313848" y="1394581"/>
                  <a:pt x="8307859" y="1394581"/>
                </a:cubicBezTo>
                <a:cubicBezTo>
                  <a:pt x="8301869" y="1394581"/>
                  <a:pt x="8296877" y="1389589"/>
                  <a:pt x="8296877" y="1383599"/>
                </a:cubicBezTo>
                <a:cubicBezTo>
                  <a:pt x="8296877" y="1377610"/>
                  <a:pt x="8301869" y="1372618"/>
                  <a:pt x="8307859" y="1372618"/>
                </a:cubicBezTo>
                <a:close/>
                <a:moveTo>
                  <a:pt x="1146086" y="1362652"/>
                </a:moveTo>
                <a:cubicBezTo>
                  <a:pt x="1150078" y="1362652"/>
                  <a:pt x="1154072" y="1366645"/>
                  <a:pt x="1154072" y="1370639"/>
                </a:cubicBezTo>
                <a:cubicBezTo>
                  <a:pt x="1154072" y="1374633"/>
                  <a:pt x="1150078" y="1378626"/>
                  <a:pt x="1146086" y="1378626"/>
                </a:cubicBezTo>
                <a:cubicBezTo>
                  <a:pt x="1142092" y="1378626"/>
                  <a:pt x="1138099" y="1374633"/>
                  <a:pt x="1138099" y="1370639"/>
                </a:cubicBezTo>
                <a:cubicBezTo>
                  <a:pt x="1138099" y="1366645"/>
                  <a:pt x="1142092" y="1362652"/>
                  <a:pt x="1146086" y="1362652"/>
                </a:cubicBezTo>
                <a:close/>
                <a:moveTo>
                  <a:pt x="9405994" y="1337725"/>
                </a:moveTo>
                <a:cubicBezTo>
                  <a:pt x="9413981" y="1337725"/>
                  <a:pt x="9419970" y="1343715"/>
                  <a:pt x="9419970" y="1351702"/>
                </a:cubicBezTo>
                <a:cubicBezTo>
                  <a:pt x="9419970" y="1359689"/>
                  <a:pt x="9412983" y="1365678"/>
                  <a:pt x="9405994" y="1365678"/>
                </a:cubicBezTo>
                <a:cubicBezTo>
                  <a:pt x="9398008" y="1365678"/>
                  <a:pt x="9392018" y="1359689"/>
                  <a:pt x="9392018" y="1351702"/>
                </a:cubicBezTo>
                <a:cubicBezTo>
                  <a:pt x="9392018" y="1343715"/>
                  <a:pt x="9398008" y="1337725"/>
                  <a:pt x="9405994" y="1337725"/>
                </a:cubicBezTo>
                <a:close/>
                <a:moveTo>
                  <a:pt x="8235981" y="1329745"/>
                </a:moveTo>
                <a:cubicBezTo>
                  <a:pt x="8242968" y="1329745"/>
                  <a:pt x="8247960" y="1334737"/>
                  <a:pt x="8247960" y="1341725"/>
                </a:cubicBezTo>
                <a:cubicBezTo>
                  <a:pt x="8247960" y="1348714"/>
                  <a:pt x="8242968" y="1353707"/>
                  <a:pt x="8235981" y="1353707"/>
                </a:cubicBezTo>
                <a:cubicBezTo>
                  <a:pt x="8228992" y="1353707"/>
                  <a:pt x="8224000" y="1348714"/>
                  <a:pt x="8224000" y="1341725"/>
                </a:cubicBezTo>
                <a:cubicBezTo>
                  <a:pt x="8224000" y="1335735"/>
                  <a:pt x="8228992" y="1329745"/>
                  <a:pt x="8235981" y="1329745"/>
                </a:cubicBezTo>
                <a:close/>
                <a:moveTo>
                  <a:pt x="6124565" y="1328700"/>
                </a:moveTo>
                <a:cubicBezTo>
                  <a:pt x="6126562" y="1328700"/>
                  <a:pt x="6128558" y="1330696"/>
                  <a:pt x="6128558" y="1332693"/>
                </a:cubicBezTo>
                <a:cubicBezTo>
                  <a:pt x="6128558" y="1334690"/>
                  <a:pt x="6126562" y="1336687"/>
                  <a:pt x="6124565" y="1336687"/>
                </a:cubicBezTo>
                <a:cubicBezTo>
                  <a:pt x="6122568" y="1336687"/>
                  <a:pt x="6120571" y="1334690"/>
                  <a:pt x="6120571" y="1332693"/>
                </a:cubicBezTo>
                <a:cubicBezTo>
                  <a:pt x="6120571" y="1330696"/>
                  <a:pt x="6122568" y="1328700"/>
                  <a:pt x="6124565" y="1328700"/>
                </a:cubicBezTo>
                <a:close/>
                <a:moveTo>
                  <a:pt x="3381348" y="1323752"/>
                </a:moveTo>
                <a:cubicBezTo>
                  <a:pt x="3384342" y="1323752"/>
                  <a:pt x="3386339" y="1325748"/>
                  <a:pt x="3386339" y="1328744"/>
                </a:cubicBezTo>
                <a:cubicBezTo>
                  <a:pt x="3386339" y="1331739"/>
                  <a:pt x="3384342" y="1333736"/>
                  <a:pt x="3381348" y="1333736"/>
                </a:cubicBezTo>
                <a:cubicBezTo>
                  <a:pt x="3378355" y="1333736"/>
                  <a:pt x="3376356" y="1331739"/>
                  <a:pt x="3376356" y="1328744"/>
                </a:cubicBezTo>
                <a:cubicBezTo>
                  <a:pt x="3376356" y="1325748"/>
                  <a:pt x="3378355" y="1323752"/>
                  <a:pt x="3381348" y="1323752"/>
                </a:cubicBezTo>
                <a:close/>
                <a:moveTo>
                  <a:pt x="3448246" y="1320767"/>
                </a:moveTo>
                <a:cubicBezTo>
                  <a:pt x="3461219" y="1320767"/>
                  <a:pt x="3472200" y="1331749"/>
                  <a:pt x="3472200" y="1344728"/>
                </a:cubicBezTo>
                <a:cubicBezTo>
                  <a:pt x="3472200" y="1357706"/>
                  <a:pt x="3462219" y="1368689"/>
                  <a:pt x="3448246" y="1368689"/>
                </a:cubicBezTo>
                <a:cubicBezTo>
                  <a:pt x="3435271" y="1368689"/>
                  <a:pt x="3424292" y="1357706"/>
                  <a:pt x="3424292" y="1344728"/>
                </a:cubicBezTo>
                <a:cubicBezTo>
                  <a:pt x="3424292" y="1331749"/>
                  <a:pt x="3435271" y="1320767"/>
                  <a:pt x="3448246" y="1320767"/>
                </a:cubicBezTo>
                <a:close/>
                <a:moveTo>
                  <a:pt x="11729051" y="1314737"/>
                </a:moveTo>
                <a:cubicBezTo>
                  <a:pt x="11740032" y="1314737"/>
                  <a:pt x="11749018" y="1323722"/>
                  <a:pt x="11749018" y="1334704"/>
                </a:cubicBezTo>
                <a:cubicBezTo>
                  <a:pt x="11749018" y="1345686"/>
                  <a:pt x="11740032" y="1354672"/>
                  <a:pt x="11729051" y="1354672"/>
                </a:cubicBezTo>
                <a:cubicBezTo>
                  <a:pt x="11718070" y="1354672"/>
                  <a:pt x="11709085" y="1345686"/>
                  <a:pt x="11709085" y="1334704"/>
                </a:cubicBezTo>
                <a:cubicBezTo>
                  <a:pt x="11709085" y="1323722"/>
                  <a:pt x="11718070" y="1314737"/>
                  <a:pt x="11729051" y="1314737"/>
                </a:cubicBezTo>
                <a:close/>
                <a:moveTo>
                  <a:pt x="7319536" y="1286815"/>
                </a:moveTo>
                <a:cubicBezTo>
                  <a:pt x="7322531" y="1286815"/>
                  <a:pt x="7325526" y="1289810"/>
                  <a:pt x="7325526" y="1292805"/>
                </a:cubicBezTo>
                <a:cubicBezTo>
                  <a:pt x="7325526" y="1295800"/>
                  <a:pt x="7322531" y="1298796"/>
                  <a:pt x="7319536" y="1298796"/>
                </a:cubicBezTo>
                <a:cubicBezTo>
                  <a:pt x="7316542" y="1298796"/>
                  <a:pt x="7313546" y="1295800"/>
                  <a:pt x="7313546" y="1292805"/>
                </a:cubicBezTo>
                <a:cubicBezTo>
                  <a:pt x="7313546" y="1289810"/>
                  <a:pt x="7316542" y="1286815"/>
                  <a:pt x="7319536" y="1286815"/>
                </a:cubicBezTo>
                <a:close/>
                <a:moveTo>
                  <a:pt x="1614304" y="1259835"/>
                </a:moveTo>
                <a:cubicBezTo>
                  <a:pt x="1629279" y="1259835"/>
                  <a:pt x="1642257" y="1271815"/>
                  <a:pt x="1642257" y="1287788"/>
                </a:cubicBezTo>
                <a:cubicBezTo>
                  <a:pt x="1642257" y="1303762"/>
                  <a:pt x="1630276" y="1315742"/>
                  <a:pt x="1614304" y="1315742"/>
                </a:cubicBezTo>
                <a:cubicBezTo>
                  <a:pt x="1599329" y="1315742"/>
                  <a:pt x="1586351" y="1303762"/>
                  <a:pt x="1586351" y="1287788"/>
                </a:cubicBezTo>
                <a:cubicBezTo>
                  <a:pt x="1586351" y="1272813"/>
                  <a:pt x="1598331" y="1259835"/>
                  <a:pt x="1614304" y="1259835"/>
                </a:cubicBezTo>
                <a:close/>
                <a:moveTo>
                  <a:pt x="5404836" y="1257861"/>
                </a:moveTo>
                <a:cubicBezTo>
                  <a:pt x="5417812" y="1257861"/>
                  <a:pt x="5427795" y="1267844"/>
                  <a:pt x="5427795" y="1280823"/>
                </a:cubicBezTo>
                <a:cubicBezTo>
                  <a:pt x="5427795" y="1293801"/>
                  <a:pt x="5417812" y="1304784"/>
                  <a:pt x="5404836" y="1303785"/>
                </a:cubicBezTo>
                <a:cubicBezTo>
                  <a:pt x="5391857" y="1303785"/>
                  <a:pt x="5381875" y="1293801"/>
                  <a:pt x="5381875" y="1280823"/>
                </a:cubicBezTo>
                <a:cubicBezTo>
                  <a:pt x="5381875" y="1267844"/>
                  <a:pt x="5391857" y="1257861"/>
                  <a:pt x="5404836" y="1257861"/>
                </a:cubicBezTo>
                <a:close/>
                <a:moveTo>
                  <a:pt x="11637206" y="1254833"/>
                </a:moveTo>
                <a:cubicBezTo>
                  <a:pt x="11642198" y="1253835"/>
                  <a:pt x="11647189" y="1258827"/>
                  <a:pt x="11647189" y="1264818"/>
                </a:cubicBezTo>
                <a:cubicBezTo>
                  <a:pt x="11647189" y="1270807"/>
                  <a:pt x="11643197" y="1274801"/>
                  <a:pt x="11637206" y="1274801"/>
                </a:cubicBezTo>
                <a:cubicBezTo>
                  <a:pt x="11632215" y="1274801"/>
                  <a:pt x="11627223" y="1269809"/>
                  <a:pt x="11627223" y="1264818"/>
                </a:cubicBezTo>
                <a:cubicBezTo>
                  <a:pt x="11627223" y="1258827"/>
                  <a:pt x="11632215" y="1254833"/>
                  <a:pt x="11637206" y="1254833"/>
                </a:cubicBezTo>
                <a:close/>
                <a:moveTo>
                  <a:pt x="3721717" y="1247844"/>
                </a:moveTo>
                <a:cubicBezTo>
                  <a:pt x="3736694" y="1247844"/>
                  <a:pt x="3749673" y="1260822"/>
                  <a:pt x="3749673" y="1275798"/>
                </a:cubicBezTo>
                <a:cubicBezTo>
                  <a:pt x="3749673" y="1290773"/>
                  <a:pt x="3737692" y="1303752"/>
                  <a:pt x="3721717" y="1303752"/>
                </a:cubicBezTo>
                <a:cubicBezTo>
                  <a:pt x="3706741" y="1303752"/>
                  <a:pt x="3693761" y="1291771"/>
                  <a:pt x="3693761" y="1275798"/>
                </a:cubicBezTo>
                <a:cubicBezTo>
                  <a:pt x="3693761" y="1260822"/>
                  <a:pt x="3705743" y="1247844"/>
                  <a:pt x="3721717" y="1247844"/>
                </a:cubicBezTo>
                <a:close/>
                <a:moveTo>
                  <a:pt x="7437336" y="1247824"/>
                </a:moveTo>
                <a:cubicBezTo>
                  <a:pt x="7451313" y="1247824"/>
                  <a:pt x="7463292" y="1258806"/>
                  <a:pt x="7463292" y="1273781"/>
                </a:cubicBezTo>
                <a:cubicBezTo>
                  <a:pt x="7463292" y="1288756"/>
                  <a:pt x="7451313" y="1299737"/>
                  <a:pt x="7437336" y="1299737"/>
                </a:cubicBezTo>
                <a:cubicBezTo>
                  <a:pt x="7422361" y="1299737"/>
                  <a:pt x="7411380" y="1287758"/>
                  <a:pt x="7411380" y="1273781"/>
                </a:cubicBezTo>
                <a:cubicBezTo>
                  <a:pt x="7411380" y="1258806"/>
                  <a:pt x="7423360" y="1247824"/>
                  <a:pt x="7437336" y="1247824"/>
                </a:cubicBezTo>
                <a:close/>
                <a:moveTo>
                  <a:pt x="8484558" y="1235855"/>
                </a:moveTo>
                <a:cubicBezTo>
                  <a:pt x="8498534" y="1236853"/>
                  <a:pt x="8508517" y="1246836"/>
                  <a:pt x="8508517" y="1259815"/>
                </a:cubicBezTo>
                <a:cubicBezTo>
                  <a:pt x="8508517" y="1272792"/>
                  <a:pt x="8497536" y="1283775"/>
                  <a:pt x="8484558" y="1283775"/>
                </a:cubicBezTo>
                <a:cubicBezTo>
                  <a:pt x="8471580" y="1283775"/>
                  <a:pt x="8460599" y="1272792"/>
                  <a:pt x="8460599" y="1259815"/>
                </a:cubicBezTo>
                <a:cubicBezTo>
                  <a:pt x="8460599" y="1246836"/>
                  <a:pt x="8471580" y="1235855"/>
                  <a:pt x="8484558" y="1235855"/>
                </a:cubicBezTo>
                <a:close/>
                <a:moveTo>
                  <a:pt x="6838353" y="1234899"/>
                </a:moveTo>
                <a:cubicBezTo>
                  <a:pt x="6846339" y="1234899"/>
                  <a:pt x="6852329" y="1240889"/>
                  <a:pt x="6852329" y="1248877"/>
                </a:cubicBezTo>
                <a:cubicBezTo>
                  <a:pt x="6852329" y="1255864"/>
                  <a:pt x="6845341" y="1261855"/>
                  <a:pt x="6838353" y="1262853"/>
                </a:cubicBezTo>
                <a:cubicBezTo>
                  <a:pt x="6830366" y="1262853"/>
                  <a:pt x="6824376" y="1256863"/>
                  <a:pt x="6824376" y="1248877"/>
                </a:cubicBezTo>
                <a:cubicBezTo>
                  <a:pt x="6824376" y="1240889"/>
                  <a:pt x="6830366" y="1234899"/>
                  <a:pt x="6838353" y="1234899"/>
                </a:cubicBezTo>
                <a:close/>
                <a:moveTo>
                  <a:pt x="4075195" y="1224914"/>
                </a:moveTo>
                <a:cubicBezTo>
                  <a:pt x="4080183" y="1224914"/>
                  <a:pt x="4084181" y="1228907"/>
                  <a:pt x="4084181" y="1233899"/>
                </a:cubicBezTo>
                <a:cubicBezTo>
                  <a:pt x="4084181" y="1238891"/>
                  <a:pt x="4080183" y="1241886"/>
                  <a:pt x="4075195" y="1242884"/>
                </a:cubicBezTo>
                <a:cubicBezTo>
                  <a:pt x="4071202" y="1242884"/>
                  <a:pt x="4067214" y="1238891"/>
                  <a:pt x="4067214" y="1233899"/>
                </a:cubicBezTo>
                <a:cubicBezTo>
                  <a:pt x="4067214" y="1228907"/>
                  <a:pt x="4070206" y="1224914"/>
                  <a:pt x="4075195" y="1224914"/>
                </a:cubicBezTo>
                <a:close/>
                <a:moveTo>
                  <a:pt x="6922212" y="1224883"/>
                </a:moveTo>
                <a:cubicBezTo>
                  <a:pt x="6929199" y="1224883"/>
                  <a:pt x="6934190" y="1229875"/>
                  <a:pt x="6934190" y="1236863"/>
                </a:cubicBezTo>
                <a:cubicBezTo>
                  <a:pt x="6934190" y="1242853"/>
                  <a:pt x="6929199" y="1248844"/>
                  <a:pt x="6922212" y="1248844"/>
                </a:cubicBezTo>
                <a:cubicBezTo>
                  <a:pt x="6916221" y="1248844"/>
                  <a:pt x="6910231" y="1243852"/>
                  <a:pt x="6910231" y="1236863"/>
                </a:cubicBezTo>
                <a:cubicBezTo>
                  <a:pt x="6910231" y="1230872"/>
                  <a:pt x="6915223" y="1224883"/>
                  <a:pt x="6922212" y="1224883"/>
                </a:cubicBezTo>
                <a:close/>
                <a:moveTo>
                  <a:pt x="6483954" y="1221920"/>
                </a:moveTo>
                <a:cubicBezTo>
                  <a:pt x="6488946" y="1221920"/>
                  <a:pt x="6492939" y="1225913"/>
                  <a:pt x="6492939" y="1230905"/>
                </a:cubicBezTo>
                <a:cubicBezTo>
                  <a:pt x="6492939" y="1235897"/>
                  <a:pt x="6488946" y="1238892"/>
                  <a:pt x="6483954" y="1239891"/>
                </a:cubicBezTo>
                <a:cubicBezTo>
                  <a:pt x="6478963" y="1239891"/>
                  <a:pt x="6474969" y="1235897"/>
                  <a:pt x="6474969" y="1230905"/>
                </a:cubicBezTo>
                <a:cubicBezTo>
                  <a:pt x="6474969" y="1225913"/>
                  <a:pt x="6478963" y="1221920"/>
                  <a:pt x="6483954" y="1221920"/>
                </a:cubicBezTo>
                <a:close/>
                <a:moveTo>
                  <a:pt x="5210173" y="1205946"/>
                </a:moveTo>
                <a:cubicBezTo>
                  <a:pt x="5214164" y="1205946"/>
                  <a:pt x="5218158" y="1208941"/>
                  <a:pt x="5218158" y="1213933"/>
                </a:cubicBezTo>
                <a:cubicBezTo>
                  <a:pt x="5218158" y="1218925"/>
                  <a:pt x="5214164" y="1222918"/>
                  <a:pt x="5210173" y="1221920"/>
                </a:cubicBezTo>
                <a:cubicBezTo>
                  <a:pt x="5206180" y="1221920"/>
                  <a:pt x="5202189" y="1218925"/>
                  <a:pt x="5202189" y="1213933"/>
                </a:cubicBezTo>
                <a:cubicBezTo>
                  <a:pt x="5202189" y="1209940"/>
                  <a:pt x="5205185" y="1205946"/>
                  <a:pt x="5210173" y="1205946"/>
                </a:cubicBezTo>
                <a:close/>
                <a:moveTo>
                  <a:pt x="4001322" y="1204954"/>
                </a:moveTo>
                <a:cubicBezTo>
                  <a:pt x="4017296" y="1204954"/>
                  <a:pt x="4030278" y="1217933"/>
                  <a:pt x="4030278" y="1233907"/>
                </a:cubicBezTo>
                <a:cubicBezTo>
                  <a:pt x="4030278" y="1249881"/>
                  <a:pt x="4017296" y="1262860"/>
                  <a:pt x="4001322" y="1262860"/>
                </a:cubicBezTo>
                <a:cubicBezTo>
                  <a:pt x="3985358" y="1262860"/>
                  <a:pt x="3972381" y="1249881"/>
                  <a:pt x="3972381" y="1233907"/>
                </a:cubicBezTo>
                <a:cubicBezTo>
                  <a:pt x="3972381" y="1217933"/>
                  <a:pt x="3985358" y="1204954"/>
                  <a:pt x="4001322" y="1204954"/>
                </a:cubicBezTo>
                <a:close/>
                <a:moveTo>
                  <a:pt x="2062595" y="1196959"/>
                </a:moveTo>
                <a:cubicBezTo>
                  <a:pt x="2068586" y="1196959"/>
                  <a:pt x="2072580" y="1201951"/>
                  <a:pt x="2072580" y="1206942"/>
                </a:cubicBezTo>
                <a:cubicBezTo>
                  <a:pt x="2072580" y="1211935"/>
                  <a:pt x="2068586" y="1215928"/>
                  <a:pt x="2062595" y="1216926"/>
                </a:cubicBezTo>
                <a:cubicBezTo>
                  <a:pt x="2056607" y="1216926"/>
                  <a:pt x="2052615" y="1211935"/>
                  <a:pt x="2052615" y="1206942"/>
                </a:cubicBezTo>
                <a:cubicBezTo>
                  <a:pt x="2052615" y="1200952"/>
                  <a:pt x="2057608" y="1196959"/>
                  <a:pt x="2062595" y="1196959"/>
                </a:cubicBezTo>
                <a:close/>
                <a:moveTo>
                  <a:pt x="7646980" y="1192938"/>
                </a:moveTo>
                <a:cubicBezTo>
                  <a:pt x="7656963" y="1192938"/>
                  <a:pt x="7664949" y="1200925"/>
                  <a:pt x="7664949" y="1210908"/>
                </a:cubicBezTo>
                <a:cubicBezTo>
                  <a:pt x="7664949" y="1220892"/>
                  <a:pt x="7656963" y="1228879"/>
                  <a:pt x="7646980" y="1228879"/>
                </a:cubicBezTo>
                <a:cubicBezTo>
                  <a:pt x="7636997" y="1228879"/>
                  <a:pt x="7629010" y="1220892"/>
                  <a:pt x="7629010" y="1210908"/>
                </a:cubicBezTo>
                <a:cubicBezTo>
                  <a:pt x="7629010" y="1200925"/>
                  <a:pt x="7636997" y="1192938"/>
                  <a:pt x="7646980" y="1192938"/>
                </a:cubicBezTo>
                <a:close/>
                <a:moveTo>
                  <a:pt x="10775669" y="1189952"/>
                </a:moveTo>
                <a:cubicBezTo>
                  <a:pt x="10784654" y="1189952"/>
                  <a:pt x="10791641" y="1196941"/>
                  <a:pt x="10791641" y="1205926"/>
                </a:cubicBezTo>
                <a:lnTo>
                  <a:pt x="10791352" y="1206636"/>
                </a:lnTo>
                <a:lnTo>
                  <a:pt x="10797631" y="1212916"/>
                </a:lnTo>
                <a:cubicBezTo>
                  <a:pt x="10797631" y="1217908"/>
                  <a:pt x="10793638" y="1221901"/>
                  <a:pt x="10788647" y="1221901"/>
                </a:cubicBezTo>
                <a:lnTo>
                  <a:pt x="10784894" y="1218148"/>
                </a:lnTo>
                <a:lnTo>
                  <a:pt x="10775669" y="1221899"/>
                </a:lnTo>
                <a:cubicBezTo>
                  <a:pt x="10766683" y="1221899"/>
                  <a:pt x="10759696" y="1214911"/>
                  <a:pt x="10759696" y="1205926"/>
                </a:cubicBezTo>
                <a:cubicBezTo>
                  <a:pt x="10759696" y="1196941"/>
                  <a:pt x="10766683" y="1189952"/>
                  <a:pt x="10775669" y="1189952"/>
                </a:cubicBezTo>
                <a:close/>
                <a:moveTo>
                  <a:pt x="11758002" y="1181968"/>
                </a:moveTo>
                <a:cubicBezTo>
                  <a:pt x="11760996" y="1181968"/>
                  <a:pt x="11763991" y="1184963"/>
                  <a:pt x="11763991" y="1187958"/>
                </a:cubicBezTo>
                <a:cubicBezTo>
                  <a:pt x="11763991" y="1190953"/>
                  <a:pt x="11761994" y="1193948"/>
                  <a:pt x="11758002" y="1193948"/>
                </a:cubicBezTo>
                <a:cubicBezTo>
                  <a:pt x="11755006" y="1193948"/>
                  <a:pt x="11752011" y="1190953"/>
                  <a:pt x="11752011" y="1187958"/>
                </a:cubicBezTo>
                <a:cubicBezTo>
                  <a:pt x="11752011" y="1184963"/>
                  <a:pt x="11755006" y="1181968"/>
                  <a:pt x="11758002" y="1181968"/>
                </a:cubicBezTo>
                <a:close/>
                <a:moveTo>
                  <a:pt x="9938091" y="1180967"/>
                </a:moveTo>
                <a:cubicBezTo>
                  <a:pt x="9944080" y="1180967"/>
                  <a:pt x="9949072" y="1185959"/>
                  <a:pt x="9949072" y="1191949"/>
                </a:cubicBezTo>
                <a:cubicBezTo>
                  <a:pt x="9949072" y="1197939"/>
                  <a:pt x="9944080" y="1202931"/>
                  <a:pt x="9938091" y="1202931"/>
                </a:cubicBezTo>
                <a:cubicBezTo>
                  <a:pt x="9932102" y="1202931"/>
                  <a:pt x="9927110" y="1197939"/>
                  <a:pt x="9927110" y="1191949"/>
                </a:cubicBezTo>
                <a:cubicBezTo>
                  <a:pt x="9927110" y="1185959"/>
                  <a:pt x="9932102" y="1180967"/>
                  <a:pt x="9938091" y="1180967"/>
                </a:cubicBezTo>
                <a:close/>
                <a:moveTo>
                  <a:pt x="3280539" y="1177990"/>
                </a:moveTo>
                <a:cubicBezTo>
                  <a:pt x="3284532" y="1177990"/>
                  <a:pt x="3287525" y="1180985"/>
                  <a:pt x="3287525" y="1184979"/>
                </a:cubicBezTo>
                <a:cubicBezTo>
                  <a:pt x="3287525" y="1188972"/>
                  <a:pt x="3284532" y="1191968"/>
                  <a:pt x="3280539" y="1191968"/>
                </a:cubicBezTo>
                <a:cubicBezTo>
                  <a:pt x="3276546" y="1191968"/>
                  <a:pt x="3273552" y="1188972"/>
                  <a:pt x="3273552" y="1184979"/>
                </a:cubicBezTo>
                <a:cubicBezTo>
                  <a:pt x="3273552" y="1180985"/>
                  <a:pt x="3276546" y="1177990"/>
                  <a:pt x="3280539" y="1177990"/>
                </a:cubicBezTo>
                <a:close/>
                <a:moveTo>
                  <a:pt x="1021360" y="1174006"/>
                </a:moveTo>
                <a:cubicBezTo>
                  <a:pt x="1028347" y="1174006"/>
                  <a:pt x="1033340" y="1178998"/>
                  <a:pt x="1033340" y="1185986"/>
                </a:cubicBezTo>
                <a:cubicBezTo>
                  <a:pt x="1033340" y="1191977"/>
                  <a:pt x="1028347" y="1197967"/>
                  <a:pt x="1021360" y="1197967"/>
                </a:cubicBezTo>
                <a:cubicBezTo>
                  <a:pt x="1014372" y="1197967"/>
                  <a:pt x="1009380" y="1192975"/>
                  <a:pt x="1009380" y="1185986"/>
                </a:cubicBezTo>
                <a:cubicBezTo>
                  <a:pt x="1009380" y="1178998"/>
                  <a:pt x="1014372" y="1174006"/>
                  <a:pt x="1021360" y="1174006"/>
                </a:cubicBezTo>
                <a:close/>
                <a:moveTo>
                  <a:pt x="7454307" y="1164016"/>
                </a:moveTo>
                <a:cubicBezTo>
                  <a:pt x="7463292" y="1164016"/>
                  <a:pt x="7470280" y="1171004"/>
                  <a:pt x="7470280" y="1179989"/>
                </a:cubicBezTo>
                <a:cubicBezTo>
                  <a:pt x="7470280" y="1188975"/>
                  <a:pt x="7463292" y="1195964"/>
                  <a:pt x="7454307" y="1195964"/>
                </a:cubicBezTo>
                <a:cubicBezTo>
                  <a:pt x="7445323" y="1195964"/>
                  <a:pt x="7438334" y="1188975"/>
                  <a:pt x="7438334" y="1179989"/>
                </a:cubicBezTo>
                <a:cubicBezTo>
                  <a:pt x="7438334" y="1171004"/>
                  <a:pt x="7445323" y="1164016"/>
                  <a:pt x="7454307" y="1164016"/>
                </a:cubicBezTo>
                <a:close/>
                <a:moveTo>
                  <a:pt x="7846642" y="1163984"/>
                </a:moveTo>
                <a:cubicBezTo>
                  <a:pt x="7848639" y="1164982"/>
                  <a:pt x="7850635" y="1165981"/>
                  <a:pt x="7850635" y="1167977"/>
                </a:cubicBezTo>
                <a:cubicBezTo>
                  <a:pt x="7850635" y="1169975"/>
                  <a:pt x="7848639" y="1171971"/>
                  <a:pt x="7846642" y="1171971"/>
                </a:cubicBezTo>
                <a:cubicBezTo>
                  <a:pt x="7844645" y="1171971"/>
                  <a:pt x="7842648" y="1169975"/>
                  <a:pt x="7842648" y="1167977"/>
                </a:cubicBezTo>
                <a:cubicBezTo>
                  <a:pt x="7842648" y="1165981"/>
                  <a:pt x="7844645" y="1163984"/>
                  <a:pt x="7846642" y="1163984"/>
                </a:cubicBezTo>
                <a:close/>
                <a:moveTo>
                  <a:pt x="4500359" y="1161018"/>
                </a:moveTo>
                <a:cubicBezTo>
                  <a:pt x="4506347" y="1161018"/>
                  <a:pt x="4510339" y="1166011"/>
                  <a:pt x="4510339" y="1171002"/>
                </a:cubicBezTo>
                <a:cubicBezTo>
                  <a:pt x="4510339" y="1176993"/>
                  <a:pt x="4506347" y="1180986"/>
                  <a:pt x="4500359" y="1180986"/>
                </a:cubicBezTo>
                <a:cubicBezTo>
                  <a:pt x="4494370" y="1180986"/>
                  <a:pt x="4490381" y="1175994"/>
                  <a:pt x="4490381" y="1171002"/>
                </a:cubicBezTo>
                <a:cubicBezTo>
                  <a:pt x="4490381" y="1165013"/>
                  <a:pt x="4495368" y="1161018"/>
                  <a:pt x="4500359" y="1161018"/>
                </a:cubicBezTo>
                <a:close/>
                <a:moveTo>
                  <a:pt x="3588981" y="1161018"/>
                </a:moveTo>
                <a:cubicBezTo>
                  <a:pt x="3593974" y="1161018"/>
                  <a:pt x="3596968" y="1165012"/>
                  <a:pt x="3596968" y="1169005"/>
                </a:cubicBezTo>
                <a:cubicBezTo>
                  <a:pt x="3596968" y="1172999"/>
                  <a:pt x="3592974" y="1176992"/>
                  <a:pt x="3588981" y="1176992"/>
                </a:cubicBezTo>
                <a:cubicBezTo>
                  <a:pt x="3583989" y="1176992"/>
                  <a:pt x="3580994" y="1172999"/>
                  <a:pt x="3580994" y="1169005"/>
                </a:cubicBezTo>
                <a:cubicBezTo>
                  <a:pt x="3580994" y="1164013"/>
                  <a:pt x="3584987" y="1161018"/>
                  <a:pt x="3588981" y="1161018"/>
                </a:cubicBezTo>
                <a:close/>
                <a:moveTo>
                  <a:pt x="4168901" y="1148000"/>
                </a:moveTo>
                <a:cubicBezTo>
                  <a:pt x="4181879" y="1148000"/>
                  <a:pt x="4191863" y="1157984"/>
                  <a:pt x="4191863" y="1170963"/>
                </a:cubicBezTo>
                <a:cubicBezTo>
                  <a:pt x="4191863" y="1183940"/>
                  <a:pt x="4181879" y="1193924"/>
                  <a:pt x="4168901" y="1193924"/>
                </a:cubicBezTo>
                <a:cubicBezTo>
                  <a:pt x="4155922" y="1193924"/>
                  <a:pt x="4145938" y="1183940"/>
                  <a:pt x="4145938" y="1170963"/>
                </a:cubicBezTo>
                <a:cubicBezTo>
                  <a:pt x="4145938" y="1157984"/>
                  <a:pt x="4155922" y="1148000"/>
                  <a:pt x="4168901" y="1148000"/>
                </a:cubicBezTo>
                <a:close/>
                <a:moveTo>
                  <a:pt x="2605687" y="1133064"/>
                </a:moveTo>
                <a:cubicBezTo>
                  <a:pt x="2607684" y="1133064"/>
                  <a:pt x="2608682" y="1135060"/>
                  <a:pt x="2608682" y="1136058"/>
                </a:cubicBezTo>
                <a:cubicBezTo>
                  <a:pt x="2608682" y="1138056"/>
                  <a:pt x="2606684" y="1139054"/>
                  <a:pt x="2605687" y="1139054"/>
                </a:cubicBezTo>
                <a:cubicBezTo>
                  <a:pt x="2603689" y="1139054"/>
                  <a:pt x="2602690" y="1137056"/>
                  <a:pt x="2602690" y="1136058"/>
                </a:cubicBezTo>
                <a:cubicBezTo>
                  <a:pt x="2602690" y="1134062"/>
                  <a:pt x="2604688" y="1133064"/>
                  <a:pt x="2605687" y="1133064"/>
                </a:cubicBezTo>
                <a:close/>
                <a:moveTo>
                  <a:pt x="9765384" y="1133047"/>
                </a:moveTo>
                <a:cubicBezTo>
                  <a:pt x="9774369" y="1133047"/>
                  <a:pt x="9782355" y="1141034"/>
                  <a:pt x="9782355" y="1150019"/>
                </a:cubicBezTo>
                <a:cubicBezTo>
                  <a:pt x="9782355" y="1159004"/>
                  <a:pt x="9775367" y="1165992"/>
                  <a:pt x="9765384" y="1166991"/>
                </a:cubicBezTo>
                <a:cubicBezTo>
                  <a:pt x="9756399" y="1166991"/>
                  <a:pt x="9748413" y="1159004"/>
                  <a:pt x="9748413" y="1150019"/>
                </a:cubicBezTo>
                <a:cubicBezTo>
                  <a:pt x="9748413" y="1141034"/>
                  <a:pt x="9756399" y="1133047"/>
                  <a:pt x="9765384" y="1133047"/>
                </a:cubicBezTo>
                <a:close/>
                <a:moveTo>
                  <a:pt x="3671871" y="1128080"/>
                </a:moveTo>
                <a:cubicBezTo>
                  <a:pt x="3684849" y="1128080"/>
                  <a:pt x="3694835" y="1138064"/>
                  <a:pt x="3694835" y="1151044"/>
                </a:cubicBezTo>
                <a:cubicBezTo>
                  <a:pt x="3694835" y="1164022"/>
                  <a:pt x="3684849" y="1174005"/>
                  <a:pt x="3671871" y="1174005"/>
                </a:cubicBezTo>
                <a:cubicBezTo>
                  <a:pt x="3658891" y="1174005"/>
                  <a:pt x="3648906" y="1164022"/>
                  <a:pt x="3648906" y="1151044"/>
                </a:cubicBezTo>
                <a:cubicBezTo>
                  <a:pt x="3648906" y="1138064"/>
                  <a:pt x="3658891" y="1128080"/>
                  <a:pt x="3671871" y="1128080"/>
                </a:cubicBezTo>
                <a:close/>
                <a:moveTo>
                  <a:pt x="522085" y="1113033"/>
                </a:moveTo>
                <a:cubicBezTo>
                  <a:pt x="530072" y="1113033"/>
                  <a:pt x="536061" y="1119023"/>
                  <a:pt x="536061" y="1127009"/>
                </a:cubicBezTo>
                <a:cubicBezTo>
                  <a:pt x="536061" y="1134996"/>
                  <a:pt x="530072" y="1140985"/>
                  <a:pt x="522085" y="1140985"/>
                </a:cubicBezTo>
                <a:cubicBezTo>
                  <a:pt x="514099" y="1140985"/>
                  <a:pt x="508109" y="1134996"/>
                  <a:pt x="508109" y="1127009"/>
                </a:cubicBezTo>
                <a:cubicBezTo>
                  <a:pt x="508109" y="1119023"/>
                  <a:pt x="514099" y="1113033"/>
                  <a:pt x="522085" y="1113033"/>
                </a:cubicBezTo>
                <a:close/>
                <a:moveTo>
                  <a:pt x="11177986" y="1109089"/>
                </a:moveTo>
                <a:cubicBezTo>
                  <a:pt x="11182977" y="1109089"/>
                  <a:pt x="11186970" y="1113082"/>
                  <a:pt x="11186970" y="1118074"/>
                </a:cubicBezTo>
                <a:cubicBezTo>
                  <a:pt x="11186970" y="1123066"/>
                  <a:pt x="11182977" y="1127059"/>
                  <a:pt x="11177986" y="1127059"/>
                </a:cubicBezTo>
                <a:cubicBezTo>
                  <a:pt x="11172994" y="1127059"/>
                  <a:pt x="11169002" y="1123066"/>
                  <a:pt x="11169002" y="1118074"/>
                </a:cubicBezTo>
                <a:cubicBezTo>
                  <a:pt x="11169002" y="1113082"/>
                  <a:pt x="11172994" y="1109089"/>
                  <a:pt x="11177986" y="1109089"/>
                </a:cubicBezTo>
                <a:close/>
                <a:moveTo>
                  <a:pt x="4304700" y="1108105"/>
                </a:moveTo>
                <a:cubicBezTo>
                  <a:pt x="4311687" y="1108105"/>
                  <a:pt x="4316688" y="1113098"/>
                  <a:pt x="4316688" y="1120087"/>
                </a:cubicBezTo>
                <a:cubicBezTo>
                  <a:pt x="4316688" y="1127074"/>
                  <a:pt x="4311687" y="1132067"/>
                  <a:pt x="4304700" y="1132067"/>
                </a:cubicBezTo>
                <a:cubicBezTo>
                  <a:pt x="4297715" y="1132067"/>
                  <a:pt x="4292724" y="1127074"/>
                  <a:pt x="4292724" y="1120087"/>
                </a:cubicBezTo>
                <a:cubicBezTo>
                  <a:pt x="4292724" y="1113098"/>
                  <a:pt x="4297715" y="1108105"/>
                  <a:pt x="4304700" y="1108105"/>
                </a:cubicBezTo>
                <a:close/>
                <a:moveTo>
                  <a:pt x="9896161" y="1094077"/>
                </a:moveTo>
                <a:cubicBezTo>
                  <a:pt x="9901152" y="1094077"/>
                  <a:pt x="9905146" y="1098070"/>
                  <a:pt x="9905146" y="1103062"/>
                </a:cubicBezTo>
                <a:cubicBezTo>
                  <a:pt x="9905146" y="1108054"/>
                  <a:pt x="9901152" y="1112047"/>
                  <a:pt x="9896161" y="1112047"/>
                </a:cubicBezTo>
                <a:cubicBezTo>
                  <a:pt x="9891170" y="1112047"/>
                  <a:pt x="9887177" y="1108054"/>
                  <a:pt x="9887177" y="1103062"/>
                </a:cubicBezTo>
                <a:cubicBezTo>
                  <a:pt x="9887177" y="1098070"/>
                  <a:pt x="9891170" y="1094077"/>
                  <a:pt x="9896161" y="1094077"/>
                </a:cubicBezTo>
                <a:close/>
                <a:moveTo>
                  <a:pt x="7548148" y="1089099"/>
                </a:moveTo>
                <a:cubicBezTo>
                  <a:pt x="7563122" y="1089099"/>
                  <a:pt x="7575102" y="1101079"/>
                  <a:pt x="7575102" y="1116054"/>
                </a:cubicBezTo>
                <a:cubicBezTo>
                  <a:pt x="7575102" y="1131029"/>
                  <a:pt x="7563122" y="1143009"/>
                  <a:pt x="7548148" y="1143009"/>
                </a:cubicBezTo>
                <a:cubicBezTo>
                  <a:pt x="7533173" y="1143009"/>
                  <a:pt x="7521194" y="1131029"/>
                  <a:pt x="7521194" y="1116054"/>
                </a:cubicBezTo>
                <a:cubicBezTo>
                  <a:pt x="7521194" y="1101079"/>
                  <a:pt x="7533173" y="1089099"/>
                  <a:pt x="7548148" y="1089099"/>
                </a:cubicBezTo>
                <a:close/>
                <a:moveTo>
                  <a:pt x="7623021" y="1082149"/>
                </a:moveTo>
                <a:cubicBezTo>
                  <a:pt x="7630009" y="1082149"/>
                  <a:pt x="7635000" y="1087141"/>
                  <a:pt x="7635000" y="1094130"/>
                </a:cubicBezTo>
                <a:cubicBezTo>
                  <a:pt x="7635000" y="1101117"/>
                  <a:pt x="7630009" y="1107108"/>
                  <a:pt x="7623021" y="1106109"/>
                </a:cubicBezTo>
                <a:cubicBezTo>
                  <a:pt x="7616033" y="1106109"/>
                  <a:pt x="7611041" y="1101117"/>
                  <a:pt x="7611041" y="1094130"/>
                </a:cubicBezTo>
                <a:cubicBezTo>
                  <a:pt x="7611041" y="1087141"/>
                  <a:pt x="7616033" y="1082149"/>
                  <a:pt x="7623021" y="1082149"/>
                </a:cubicBezTo>
                <a:close/>
                <a:moveTo>
                  <a:pt x="9721459" y="1078137"/>
                </a:moveTo>
                <a:cubicBezTo>
                  <a:pt x="9736434" y="1078137"/>
                  <a:pt x="9747415" y="1090117"/>
                  <a:pt x="9747415" y="1104094"/>
                </a:cubicBezTo>
                <a:cubicBezTo>
                  <a:pt x="9747415" y="1119069"/>
                  <a:pt x="9736434" y="1130051"/>
                  <a:pt x="9721459" y="1130051"/>
                </a:cubicBezTo>
                <a:cubicBezTo>
                  <a:pt x="9706484" y="1130051"/>
                  <a:pt x="9695503" y="1118071"/>
                  <a:pt x="9695503" y="1104094"/>
                </a:cubicBezTo>
                <a:cubicBezTo>
                  <a:pt x="9695503" y="1090117"/>
                  <a:pt x="9707483" y="1078137"/>
                  <a:pt x="9721459" y="1078137"/>
                </a:cubicBezTo>
                <a:close/>
                <a:moveTo>
                  <a:pt x="1048299" y="1072164"/>
                </a:moveTo>
                <a:cubicBezTo>
                  <a:pt x="1055287" y="1072164"/>
                  <a:pt x="1060279" y="1077155"/>
                  <a:pt x="1060279" y="1084143"/>
                </a:cubicBezTo>
                <a:cubicBezTo>
                  <a:pt x="1060279" y="1091131"/>
                  <a:pt x="1054289" y="1096123"/>
                  <a:pt x="1048299" y="1096123"/>
                </a:cubicBezTo>
                <a:cubicBezTo>
                  <a:pt x="1041311" y="1096123"/>
                  <a:pt x="1036319" y="1091131"/>
                  <a:pt x="1036319" y="1084143"/>
                </a:cubicBezTo>
                <a:cubicBezTo>
                  <a:pt x="1036319" y="1077155"/>
                  <a:pt x="1041311" y="1072164"/>
                  <a:pt x="1048299" y="1072164"/>
                </a:cubicBezTo>
                <a:close/>
                <a:moveTo>
                  <a:pt x="4459418" y="1067147"/>
                </a:moveTo>
                <a:cubicBezTo>
                  <a:pt x="4462416" y="1067147"/>
                  <a:pt x="4464411" y="1070143"/>
                  <a:pt x="4464411" y="1072139"/>
                </a:cubicBezTo>
                <a:cubicBezTo>
                  <a:pt x="4464411" y="1075133"/>
                  <a:pt x="4462416" y="1077130"/>
                  <a:pt x="4459418" y="1077130"/>
                </a:cubicBezTo>
                <a:cubicBezTo>
                  <a:pt x="4456418" y="1077130"/>
                  <a:pt x="4454418" y="1075133"/>
                  <a:pt x="4454418" y="1072139"/>
                </a:cubicBezTo>
                <a:cubicBezTo>
                  <a:pt x="4454418" y="1069144"/>
                  <a:pt x="4456418" y="1067147"/>
                  <a:pt x="4459418" y="1067147"/>
                </a:cubicBezTo>
                <a:close/>
                <a:moveTo>
                  <a:pt x="4634151" y="1061185"/>
                </a:moveTo>
                <a:cubicBezTo>
                  <a:pt x="4638149" y="1061185"/>
                  <a:pt x="4641145" y="1064182"/>
                  <a:pt x="4641145" y="1068173"/>
                </a:cubicBezTo>
                <a:cubicBezTo>
                  <a:pt x="4641145" y="1072167"/>
                  <a:pt x="4638149" y="1076159"/>
                  <a:pt x="4634151" y="1075161"/>
                </a:cubicBezTo>
                <a:cubicBezTo>
                  <a:pt x="4630155" y="1075161"/>
                  <a:pt x="4627160" y="1072167"/>
                  <a:pt x="4627160" y="1068173"/>
                </a:cubicBezTo>
                <a:cubicBezTo>
                  <a:pt x="4627160" y="1064182"/>
                  <a:pt x="4630155" y="1061185"/>
                  <a:pt x="4634151" y="1061185"/>
                </a:cubicBezTo>
                <a:close/>
                <a:moveTo>
                  <a:pt x="11595278" y="1061167"/>
                </a:moveTo>
                <a:cubicBezTo>
                  <a:pt x="11599271" y="1061167"/>
                  <a:pt x="11602266" y="1064165"/>
                  <a:pt x="11602266" y="1068157"/>
                </a:cubicBezTo>
                <a:cubicBezTo>
                  <a:pt x="11602266" y="1073150"/>
                  <a:pt x="11598273" y="1076144"/>
                  <a:pt x="11595278" y="1075145"/>
                </a:cubicBezTo>
                <a:cubicBezTo>
                  <a:pt x="11590287" y="1075145"/>
                  <a:pt x="11587291" y="1072151"/>
                  <a:pt x="11587291" y="1068157"/>
                </a:cubicBezTo>
                <a:cubicBezTo>
                  <a:pt x="11587291" y="1064165"/>
                  <a:pt x="11591285" y="1061167"/>
                  <a:pt x="11595278" y="1061167"/>
                </a:cubicBezTo>
                <a:close/>
                <a:moveTo>
                  <a:pt x="3516116" y="1057199"/>
                </a:moveTo>
                <a:cubicBezTo>
                  <a:pt x="3533087" y="1057199"/>
                  <a:pt x="3547066" y="1071175"/>
                  <a:pt x="3547066" y="1088145"/>
                </a:cubicBezTo>
                <a:cubicBezTo>
                  <a:pt x="3547066" y="1105117"/>
                  <a:pt x="3534087" y="1119094"/>
                  <a:pt x="3516116" y="1119094"/>
                </a:cubicBezTo>
                <a:cubicBezTo>
                  <a:pt x="3499145" y="1119094"/>
                  <a:pt x="3485170" y="1105117"/>
                  <a:pt x="3485170" y="1088145"/>
                </a:cubicBezTo>
                <a:cubicBezTo>
                  <a:pt x="3485170" y="1071175"/>
                  <a:pt x="3499145" y="1057199"/>
                  <a:pt x="3516116" y="1057199"/>
                </a:cubicBezTo>
                <a:close/>
                <a:moveTo>
                  <a:pt x="8333814" y="1056146"/>
                </a:moveTo>
                <a:cubicBezTo>
                  <a:pt x="8337808" y="1056146"/>
                  <a:pt x="8341801" y="1059142"/>
                  <a:pt x="8341801" y="1064133"/>
                </a:cubicBezTo>
                <a:cubicBezTo>
                  <a:pt x="8341801" y="1069124"/>
                  <a:pt x="8337808" y="1072119"/>
                  <a:pt x="8333814" y="1072119"/>
                </a:cubicBezTo>
                <a:cubicBezTo>
                  <a:pt x="8328823" y="1072119"/>
                  <a:pt x="8325828" y="1068126"/>
                  <a:pt x="8325828" y="1064133"/>
                </a:cubicBezTo>
                <a:cubicBezTo>
                  <a:pt x="8325828" y="1059142"/>
                  <a:pt x="8329822" y="1056146"/>
                  <a:pt x="8333814" y="1056146"/>
                </a:cubicBezTo>
                <a:close/>
                <a:moveTo>
                  <a:pt x="10090832" y="1051152"/>
                </a:moveTo>
                <a:cubicBezTo>
                  <a:pt x="10106806" y="1051152"/>
                  <a:pt x="10118785" y="1064130"/>
                  <a:pt x="10118785" y="1079103"/>
                </a:cubicBezTo>
                <a:cubicBezTo>
                  <a:pt x="10118785" y="1094078"/>
                  <a:pt x="10106806" y="1107057"/>
                  <a:pt x="10090832" y="1107057"/>
                </a:cubicBezTo>
                <a:cubicBezTo>
                  <a:pt x="10075858" y="1107057"/>
                  <a:pt x="10062880" y="1095077"/>
                  <a:pt x="10062880" y="1079103"/>
                </a:cubicBezTo>
                <a:cubicBezTo>
                  <a:pt x="10062880" y="1064130"/>
                  <a:pt x="10074860" y="1051152"/>
                  <a:pt x="10090832" y="1051152"/>
                </a:cubicBezTo>
                <a:close/>
                <a:moveTo>
                  <a:pt x="10366365" y="1036215"/>
                </a:moveTo>
                <a:cubicBezTo>
                  <a:pt x="10368361" y="1036215"/>
                  <a:pt x="10370358" y="1038210"/>
                  <a:pt x="10370358" y="1040211"/>
                </a:cubicBezTo>
                <a:cubicBezTo>
                  <a:pt x="10370358" y="1042204"/>
                  <a:pt x="10369359" y="1044200"/>
                  <a:pt x="10366365" y="1044200"/>
                </a:cubicBezTo>
                <a:cubicBezTo>
                  <a:pt x="10364368" y="1044200"/>
                  <a:pt x="10362371" y="1042204"/>
                  <a:pt x="10362371" y="1040211"/>
                </a:cubicBezTo>
                <a:cubicBezTo>
                  <a:pt x="10362371" y="1038210"/>
                  <a:pt x="10364368" y="1036215"/>
                  <a:pt x="10366365" y="1036215"/>
                </a:cubicBezTo>
                <a:close/>
                <a:moveTo>
                  <a:pt x="8653271" y="1029193"/>
                </a:moveTo>
                <a:cubicBezTo>
                  <a:pt x="8659261" y="1030192"/>
                  <a:pt x="8662256" y="1034186"/>
                  <a:pt x="8662256" y="1038176"/>
                </a:cubicBezTo>
                <a:cubicBezTo>
                  <a:pt x="8662256" y="1043171"/>
                  <a:pt x="8658262" y="1047162"/>
                  <a:pt x="8653271" y="1047162"/>
                </a:cubicBezTo>
                <a:cubicBezTo>
                  <a:pt x="8648280" y="1047162"/>
                  <a:pt x="8644287" y="1043171"/>
                  <a:pt x="8644287" y="1038176"/>
                </a:cubicBezTo>
                <a:cubicBezTo>
                  <a:pt x="8644287" y="1033187"/>
                  <a:pt x="8648280" y="1029193"/>
                  <a:pt x="8653271" y="1029193"/>
                </a:cubicBezTo>
                <a:close/>
                <a:moveTo>
                  <a:pt x="5822090" y="1022262"/>
                </a:moveTo>
                <a:cubicBezTo>
                  <a:pt x="5825084" y="1022262"/>
                  <a:pt x="5828078" y="1025260"/>
                  <a:pt x="5828078" y="1028246"/>
                </a:cubicBezTo>
                <a:cubicBezTo>
                  <a:pt x="5828078" y="1031243"/>
                  <a:pt x="5825084" y="1034238"/>
                  <a:pt x="5822090" y="1034238"/>
                </a:cubicBezTo>
                <a:cubicBezTo>
                  <a:pt x="5819097" y="1034238"/>
                  <a:pt x="5816100" y="1031243"/>
                  <a:pt x="5816100" y="1028246"/>
                </a:cubicBezTo>
                <a:cubicBezTo>
                  <a:pt x="5816100" y="1025260"/>
                  <a:pt x="5819097" y="1022262"/>
                  <a:pt x="5822090" y="1022262"/>
                </a:cubicBezTo>
                <a:close/>
                <a:moveTo>
                  <a:pt x="11897766" y="1013258"/>
                </a:moveTo>
                <a:cubicBezTo>
                  <a:pt x="11899762" y="1013258"/>
                  <a:pt x="11901758" y="1015255"/>
                  <a:pt x="11901758" y="1017250"/>
                </a:cubicBezTo>
                <a:cubicBezTo>
                  <a:pt x="11901758" y="1019246"/>
                  <a:pt x="11899762" y="1021242"/>
                  <a:pt x="11897766" y="1021242"/>
                </a:cubicBezTo>
                <a:cubicBezTo>
                  <a:pt x="11895768" y="1021242"/>
                  <a:pt x="11893772" y="1019246"/>
                  <a:pt x="11893772" y="1017250"/>
                </a:cubicBezTo>
                <a:cubicBezTo>
                  <a:pt x="11893772" y="1015255"/>
                  <a:pt x="11895768" y="1013258"/>
                  <a:pt x="11897766" y="1013258"/>
                </a:cubicBezTo>
                <a:close/>
                <a:moveTo>
                  <a:pt x="9044608" y="1003237"/>
                </a:moveTo>
                <a:cubicBezTo>
                  <a:pt x="9053593" y="1002240"/>
                  <a:pt x="9060580" y="1010227"/>
                  <a:pt x="9060580" y="1019210"/>
                </a:cubicBezTo>
                <a:cubicBezTo>
                  <a:pt x="9060580" y="1028196"/>
                  <a:pt x="9053593" y="1035184"/>
                  <a:pt x="9044608" y="1035184"/>
                </a:cubicBezTo>
                <a:cubicBezTo>
                  <a:pt x="9035622" y="1035184"/>
                  <a:pt x="9028635" y="1028196"/>
                  <a:pt x="9028635" y="1019210"/>
                </a:cubicBezTo>
                <a:cubicBezTo>
                  <a:pt x="9028635" y="1010227"/>
                  <a:pt x="9035622" y="1003237"/>
                  <a:pt x="9044608" y="1003237"/>
                </a:cubicBezTo>
                <a:close/>
                <a:moveTo>
                  <a:pt x="120766" y="986246"/>
                </a:moveTo>
                <a:cubicBezTo>
                  <a:pt x="123761" y="987244"/>
                  <a:pt x="125757" y="989242"/>
                  <a:pt x="125757" y="991239"/>
                </a:cubicBezTo>
                <a:cubicBezTo>
                  <a:pt x="125757" y="994233"/>
                  <a:pt x="123761" y="996230"/>
                  <a:pt x="120766" y="996230"/>
                </a:cubicBezTo>
                <a:cubicBezTo>
                  <a:pt x="117771" y="996230"/>
                  <a:pt x="115774" y="994233"/>
                  <a:pt x="115774" y="991239"/>
                </a:cubicBezTo>
                <a:cubicBezTo>
                  <a:pt x="115774" y="988243"/>
                  <a:pt x="117771" y="986246"/>
                  <a:pt x="120766" y="986246"/>
                </a:cubicBezTo>
                <a:close/>
                <a:moveTo>
                  <a:pt x="6550841" y="984316"/>
                </a:moveTo>
                <a:cubicBezTo>
                  <a:pt x="6562820" y="984316"/>
                  <a:pt x="6573802" y="989310"/>
                  <a:pt x="6581788" y="997301"/>
                </a:cubicBezTo>
                <a:lnTo>
                  <a:pt x="6594599" y="1027855"/>
                </a:lnTo>
                <a:lnTo>
                  <a:pt x="6608494" y="1037095"/>
                </a:lnTo>
                <a:cubicBezTo>
                  <a:pt x="6618477" y="1046952"/>
                  <a:pt x="6624716" y="1060678"/>
                  <a:pt x="6624716" y="1076152"/>
                </a:cubicBezTo>
                <a:cubicBezTo>
                  <a:pt x="6624716" y="1107100"/>
                  <a:pt x="6599758" y="1131061"/>
                  <a:pt x="6569809" y="1131061"/>
                </a:cubicBezTo>
                <a:cubicBezTo>
                  <a:pt x="6539860" y="1131061"/>
                  <a:pt x="6514902" y="1107100"/>
                  <a:pt x="6514902" y="1076152"/>
                </a:cubicBezTo>
                <a:lnTo>
                  <a:pt x="6521696" y="1059950"/>
                </a:lnTo>
                <a:lnTo>
                  <a:pt x="6519893" y="1059195"/>
                </a:lnTo>
                <a:cubicBezTo>
                  <a:pt x="6511907" y="1051212"/>
                  <a:pt x="6506915" y="1040237"/>
                  <a:pt x="6506915" y="1028253"/>
                </a:cubicBezTo>
                <a:cubicBezTo>
                  <a:pt x="6506915" y="1004293"/>
                  <a:pt x="6526881" y="984316"/>
                  <a:pt x="6550841" y="984316"/>
                </a:cubicBezTo>
                <a:close/>
                <a:moveTo>
                  <a:pt x="5126293" y="983311"/>
                </a:moveTo>
                <a:cubicBezTo>
                  <a:pt x="5131282" y="983311"/>
                  <a:pt x="5136274" y="987305"/>
                  <a:pt x="5136274" y="993299"/>
                </a:cubicBezTo>
                <a:cubicBezTo>
                  <a:pt x="5136274" y="999292"/>
                  <a:pt x="5132277" y="1004287"/>
                  <a:pt x="5126293" y="1003287"/>
                </a:cubicBezTo>
                <a:cubicBezTo>
                  <a:pt x="5121294" y="1003287"/>
                  <a:pt x="5116303" y="999292"/>
                  <a:pt x="5116303" y="993299"/>
                </a:cubicBezTo>
                <a:cubicBezTo>
                  <a:pt x="5116303" y="988305"/>
                  <a:pt x="5120295" y="983311"/>
                  <a:pt x="5126293" y="983311"/>
                </a:cubicBezTo>
                <a:close/>
                <a:moveTo>
                  <a:pt x="5581497" y="981267"/>
                </a:moveTo>
                <a:cubicBezTo>
                  <a:pt x="5595473" y="981267"/>
                  <a:pt x="5605455" y="992249"/>
                  <a:pt x="5605455" y="1005230"/>
                </a:cubicBezTo>
                <a:cubicBezTo>
                  <a:pt x="5605455" y="1018209"/>
                  <a:pt x="5594474" y="1029190"/>
                  <a:pt x="5581497" y="1029190"/>
                </a:cubicBezTo>
                <a:cubicBezTo>
                  <a:pt x="5568520" y="1029190"/>
                  <a:pt x="5557539" y="1018209"/>
                  <a:pt x="5557539" y="1005230"/>
                </a:cubicBezTo>
                <a:cubicBezTo>
                  <a:pt x="5557539" y="992249"/>
                  <a:pt x="5568520" y="981267"/>
                  <a:pt x="5581497" y="981267"/>
                </a:cubicBezTo>
                <a:close/>
                <a:moveTo>
                  <a:pt x="6020741" y="980311"/>
                </a:moveTo>
                <a:cubicBezTo>
                  <a:pt x="6048693" y="980311"/>
                  <a:pt x="6071654" y="1003281"/>
                  <a:pt x="6071654" y="1031235"/>
                </a:cubicBezTo>
                <a:cubicBezTo>
                  <a:pt x="6071654" y="1059182"/>
                  <a:pt x="6048693" y="1082142"/>
                  <a:pt x="6020741" y="1082142"/>
                </a:cubicBezTo>
                <a:cubicBezTo>
                  <a:pt x="5992793" y="1082142"/>
                  <a:pt x="5969830" y="1059182"/>
                  <a:pt x="5969830" y="1031235"/>
                </a:cubicBezTo>
                <a:lnTo>
                  <a:pt x="5972681" y="1024398"/>
                </a:lnTo>
                <a:lnTo>
                  <a:pt x="5964837" y="1021259"/>
                </a:lnTo>
                <a:cubicBezTo>
                  <a:pt x="5962342" y="1018769"/>
                  <a:pt x="5960844" y="1015274"/>
                  <a:pt x="5960844" y="1011279"/>
                </a:cubicBezTo>
                <a:cubicBezTo>
                  <a:pt x="5960844" y="1003289"/>
                  <a:pt x="5966834" y="997295"/>
                  <a:pt x="5974823" y="997295"/>
                </a:cubicBezTo>
                <a:lnTo>
                  <a:pt x="5982664" y="1000433"/>
                </a:lnTo>
                <a:lnTo>
                  <a:pt x="5984807" y="995291"/>
                </a:lnTo>
                <a:cubicBezTo>
                  <a:pt x="5994040" y="986052"/>
                  <a:pt x="6006765" y="980311"/>
                  <a:pt x="6020741" y="980311"/>
                </a:cubicBezTo>
                <a:close/>
                <a:moveTo>
                  <a:pt x="1502533" y="975331"/>
                </a:moveTo>
                <a:cubicBezTo>
                  <a:pt x="1508524" y="975331"/>
                  <a:pt x="1512516" y="980322"/>
                  <a:pt x="1512516" y="985314"/>
                </a:cubicBezTo>
                <a:cubicBezTo>
                  <a:pt x="1512516" y="991308"/>
                  <a:pt x="1508524" y="995303"/>
                  <a:pt x="1502533" y="995303"/>
                </a:cubicBezTo>
                <a:cubicBezTo>
                  <a:pt x="1496543" y="995303"/>
                  <a:pt x="1492550" y="990309"/>
                  <a:pt x="1492550" y="985314"/>
                </a:cubicBezTo>
                <a:cubicBezTo>
                  <a:pt x="1492550" y="979323"/>
                  <a:pt x="1497542" y="975331"/>
                  <a:pt x="1502533" y="975331"/>
                </a:cubicBezTo>
                <a:close/>
                <a:moveTo>
                  <a:pt x="7523191" y="955318"/>
                </a:moveTo>
                <a:cubicBezTo>
                  <a:pt x="7533174" y="955318"/>
                  <a:pt x="7542158" y="963304"/>
                  <a:pt x="7542158" y="974284"/>
                </a:cubicBezTo>
                <a:cubicBezTo>
                  <a:pt x="7542158" y="985266"/>
                  <a:pt x="7533174" y="993253"/>
                  <a:pt x="7523191" y="993253"/>
                </a:cubicBezTo>
                <a:cubicBezTo>
                  <a:pt x="7513208" y="993253"/>
                  <a:pt x="7504223" y="984266"/>
                  <a:pt x="7504223" y="974284"/>
                </a:cubicBezTo>
                <a:cubicBezTo>
                  <a:pt x="7504223" y="963304"/>
                  <a:pt x="7513208" y="955318"/>
                  <a:pt x="7523191" y="955318"/>
                </a:cubicBezTo>
                <a:close/>
                <a:moveTo>
                  <a:pt x="8437638" y="953338"/>
                </a:moveTo>
                <a:cubicBezTo>
                  <a:pt x="8448620" y="953338"/>
                  <a:pt x="8456605" y="962325"/>
                  <a:pt x="8456605" y="972307"/>
                </a:cubicBezTo>
                <a:cubicBezTo>
                  <a:pt x="8456605" y="983287"/>
                  <a:pt x="8447621" y="991276"/>
                  <a:pt x="8437638" y="991276"/>
                </a:cubicBezTo>
                <a:cubicBezTo>
                  <a:pt x="8426656" y="991276"/>
                  <a:pt x="8418670" y="982288"/>
                  <a:pt x="8418670" y="972307"/>
                </a:cubicBezTo>
                <a:cubicBezTo>
                  <a:pt x="8418670" y="962325"/>
                  <a:pt x="8426656" y="953338"/>
                  <a:pt x="8437638" y="953338"/>
                </a:cubicBezTo>
                <a:close/>
                <a:moveTo>
                  <a:pt x="40019" y="944374"/>
                </a:moveTo>
                <a:cubicBezTo>
                  <a:pt x="42017" y="944374"/>
                  <a:pt x="44013" y="946370"/>
                  <a:pt x="44013" y="948367"/>
                </a:cubicBezTo>
                <a:cubicBezTo>
                  <a:pt x="44013" y="950364"/>
                  <a:pt x="43015" y="951362"/>
                  <a:pt x="40019" y="952361"/>
                </a:cubicBezTo>
                <a:cubicBezTo>
                  <a:pt x="38023" y="952361"/>
                  <a:pt x="36026" y="950364"/>
                  <a:pt x="36026" y="948367"/>
                </a:cubicBezTo>
                <a:cubicBezTo>
                  <a:pt x="36026" y="946370"/>
                  <a:pt x="38023" y="944374"/>
                  <a:pt x="40019" y="944374"/>
                </a:cubicBezTo>
                <a:close/>
                <a:moveTo>
                  <a:pt x="7397404" y="943385"/>
                </a:moveTo>
                <a:cubicBezTo>
                  <a:pt x="7412379" y="943385"/>
                  <a:pt x="7424359" y="955372"/>
                  <a:pt x="7424359" y="970342"/>
                </a:cubicBezTo>
                <a:cubicBezTo>
                  <a:pt x="7424359" y="985315"/>
                  <a:pt x="7412379" y="997302"/>
                  <a:pt x="7397404" y="997302"/>
                </a:cubicBezTo>
                <a:cubicBezTo>
                  <a:pt x="7382430" y="997302"/>
                  <a:pt x="7370450" y="985315"/>
                  <a:pt x="7370450" y="970342"/>
                </a:cubicBezTo>
                <a:cubicBezTo>
                  <a:pt x="7370450" y="955372"/>
                  <a:pt x="7382430" y="943385"/>
                  <a:pt x="7397404" y="943385"/>
                </a:cubicBezTo>
                <a:close/>
                <a:moveTo>
                  <a:pt x="9473879" y="940366"/>
                </a:moveTo>
                <a:cubicBezTo>
                  <a:pt x="9479868" y="940366"/>
                  <a:pt x="9484860" y="945358"/>
                  <a:pt x="9484860" y="951347"/>
                </a:cubicBezTo>
                <a:cubicBezTo>
                  <a:pt x="9484860" y="957342"/>
                  <a:pt x="9479868" y="962332"/>
                  <a:pt x="9473879" y="962332"/>
                </a:cubicBezTo>
                <a:cubicBezTo>
                  <a:pt x="9467890" y="962332"/>
                  <a:pt x="9462898" y="957342"/>
                  <a:pt x="9462898" y="951347"/>
                </a:cubicBezTo>
                <a:cubicBezTo>
                  <a:pt x="9462898" y="945358"/>
                  <a:pt x="9467890" y="940366"/>
                  <a:pt x="9473879" y="940366"/>
                </a:cubicBezTo>
                <a:close/>
                <a:moveTo>
                  <a:pt x="10492150" y="933380"/>
                </a:moveTo>
                <a:cubicBezTo>
                  <a:pt x="10499138" y="933380"/>
                  <a:pt x="10504130" y="938372"/>
                  <a:pt x="10504130" y="945361"/>
                </a:cubicBezTo>
                <a:cubicBezTo>
                  <a:pt x="10504130" y="951350"/>
                  <a:pt x="10499138" y="957345"/>
                  <a:pt x="10492150" y="957345"/>
                </a:cubicBezTo>
                <a:cubicBezTo>
                  <a:pt x="10485163" y="957345"/>
                  <a:pt x="10480171" y="952348"/>
                  <a:pt x="10480171" y="945361"/>
                </a:cubicBezTo>
                <a:cubicBezTo>
                  <a:pt x="10480171" y="938372"/>
                  <a:pt x="10485163" y="933380"/>
                  <a:pt x="10492150" y="933380"/>
                </a:cubicBezTo>
                <a:close/>
                <a:moveTo>
                  <a:pt x="268580" y="930374"/>
                </a:moveTo>
                <a:cubicBezTo>
                  <a:pt x="284552" y="930374"/>
                  <a:pt x="298528" y="944350"/>
                  <a:pt x="298528" y="960326"/>
                </a:cubicBezTo>
                <a:cubicBezTo>
                  <a:pt x="298528" y="977294"/>
                  <a:pt x="285550" y="990274"/>
                  <a:pt x="268580" y="990274"/>
                </a:cubicBezTo>
                <a:cubicBezTo>
                  <a:pt x="251609" y="990274"/>
                  <a:pt x="238631" y="977294"/>
                  <a:pt x="238631" y="960326"/>
                </a:cubicBezTo>
                <a:cubicBezTo>
                  <a:pt x="238631" y="943351"/>
                  <a:pt x="251609" y="930374"/>
                  <a:pt x="268580" y="930374"/>
                </a:cubicBezTo>
                <a:close/>
                <a:moveTo>
                  <a:pt x="6648675" y="927407"/>
                </a:moveTo>
                <a:cubicBezTo>
                  <a:pt x="6649673" y="927407"/>
                  <a:pt x="6650672" y="928405"/>
                  <a:pt x="6650672" y="929403"/>
                </a:cubicBezTo>
                <a:cubicBezTo>
                  <a:pt x="6650672" y="930403"/>
                  <a:pt x="6649673" y="931400"/>
                  <a:pt x="6648675" y="931400"/>
                </a:cubicBezTo>
                <a:cubicBezTo>
                  <a:pt x="6647676" y="931400"/>
                  <a:pt x="6646678" y="930403"/>
                  <a:pt x="6646678" y="929403"/>
                </a:cubicBezTo>
                <a:cubicBezTo>
                  <a:pt x="6646678" y="928405"/>
                  <a:pt x="6647676" y="927407"/>
                  <a:pt x="6648675" y="927407"/>
                </a:cubicBezTo>
                <a:close/>
                <a:moveTo>
                  <a:pt x="3810528" y="924364"/>
                </a:moveTo>
                <a:cubicBezTo>
                  <a:pt x="3819513" y="924364"/>
                  <a:pt x="3827500" y="932350"/>
                  <a:pt x="3827500" y="941335"/>
                </a:cubicBezTo>
                <a:cubicBezTo>
                  <a:pt x="3827500" y="950319"/>
                  <a:pt x="3819513" y="958307"/>
                  <a:pt x="3810528" y="958307"/>
                </a:cubicBezTo>
                <a:cubicBezTo>
                  <a:pt x="3801543" y="958307"/>
                  <a:pt x="3793557" y="950319"/>
                  <a:pt x="3793557" y="941335"/>
                </a:cubicBezTo>
                <a:cubicBezTo>
                  <a:pt x="3793557" y="932350"/>
                  <a:pt x="3801543" y="924364"/>
                  <a:pt x="3810528" y="924364"/>
                </a:cubicBezTo>
                <a:close/>
                <a:moveTo>
                  <a:pt x="1795965" y="908403"/>
                </a:moveTo>
                <a:cubicBezTo>
                  <a:pt x="1799957" y="908403"/>
                  <a:pt x="1802953" y="911398"/>
                  <a:pt x="1802953" y="915391"/>
                </a:cubicBezTo>
                <a:cubicBezTo>
                  <a:pt x="1802953" y="919384"/>
                  <a:pt x="1799957" y="922380"/>
                  <a:pt x="1795965" y="922380"/>
                </a:cubicBezTo>
                <a:cubicBezTo>
                  <a:pt x="1791971" y="922380"/>
                  <a:pt x="1788977" y="919384"/>
                  <a:pt x="1788977" y="915391"/>
                </a:cubicBezTo>
                <a:cubicBezTo>
                  <a:pt x="1788977" y="911398"/>
                  <a:pt x="1791971" y="908403"/>
                  <a:pt x="1795965" y="908403"/>
                </a:cubicBezTo>
                <a:close/>
                <a:moveTo>
                  <a:pt x="10494146" y="907394"/>
                </a:moveTo>
                <a:cubicBezTo>
                  <a:pt x="10499137" y="907394"/>
                  <a:pt x="10503130" y="911386"/>
                  <a:pt x="10503130" y="916378"/>
                </a:cubicBezTo>
                <a:cubicBezTo>
                  <a:pt x="10503130" y="921370"/>
                  <a:pt x="10499137" y="925363"/>
                  <a:pt x="10494146" y="925363"/>
                </a:cubicBezTo>
                <a:cubicBezTo>
                  <a:pt x="10489154" y="925363"/>
                  <a:pt x="10485162" y="921370"/>
                  <a:pt x="10485162" y="916378"/>
                </a:cubicBezTo>
                <a:cubicBezTo>
                  <a:pt x="10485162" y="911386"/>
                  <a:pt x="10489154" y="907394"/>
                  <a:pt x="10494146" y="907394"/>
                </a:cubicBezTo>
                <a:close/>
                <a:moveTo>
                  <a:pt x="11377649" y="905381"/>
                </a:moveTo>
                <a:cubicBezTo>
                  <a:pt x="11384138" y="905381"/>
                  <a:pt x="11389878" y="907877"/>
                  <a:pt x="11393996" y="911995"/>
                </a:cubicBezTo>
                <a:lnTo>
                  <a:pt x="11396677" y="918621"/>
                </a:lnTo>
                <a:lnTo>
                  <a:pt x="11400233" y="920122"/>
                </a:lnTo>
                <a:cubicBezTo>
                  <a:pt x="11403603" y="923616"/>
                  <a:pt x="11405599" y="928357"/>
                  <a:pt x="11405599" y="933349"/>
                </a:cubicBezTo>
                <a:cubicBezTo>
                  <a:pt x="11405599" y="943332"/>
                  <a:pt x="11397613" y="952316"/>
                  <a:pt x="11386630" y="952316"/>
                </a:cubicBezTo>
                <a:lnTo>
                  <a:pt x="11380815" y="950022"/>
                </a:lnTo>
                <a:lnTo>
                  <a:pt x="11377649" y="951303"/>
                </a:lnTo>
                <a:cubicBezTo>
                  <a:pt x="11364671" y="951303"/>
                  <a:pt x="11354688" y="941320"/>
                  <a:pt x="11354688" y="928343"/>
                </a:cubicBezTo>
                <a:cubicBezTo>
                  <a:pt x="11354688" y="915364"/>
                  <a:pt x="11364671" y="905381"/>
                  <a:pt x="11377649" y="905381"/>
                </a:cubicBezTo>
                <a:close/>
                <a:moveTo>
                  <a:pt x="7001077" y="891461"/>
                </a:moveTo>
                <a:cubicBezTo>
                  <a:pt x="7015054" y="891461"/>
                  <a:pt x="7027033" y="903441"/>
                  <a:pt x="7027033" y="917417"/>
                </a:cubicBezTo>
                <a:cubicBezTo>
                  <a:pt x="7027033" y="931393"/>
                  <a:pt x="7016052" y="942374"/>
                  <a:pt x="7001077" y="943372"/>
                </a:cubicBezTo>
                <a:cubicBezTo>
                  <a:pt x="6986102" y="943372"/>
                  <a:pt x="6975121" y="931393"/>
                  <a:pt x="6975121" y="917417"/>
                </a:cubicBezTo>
                <a:cubicBezTo>
                  <a:pt x="6975121" y="903441"/>
                  <a:pt x="6987102" y="891461"/>
                  <a:pt x="7001077" y="891461"/>
                </a:cubicBezTo>
                <a:close/>
                <a:moveTo>
                  <a:pt x="5408798" y="888430"/>
                </a:moveTo>
                <a:cubicBezTo>
                  <a:pt x="5420776" y="888430"/>
                  <a:pt x="5430759" y="898412"/>
                  <a:pt x="5430759" y="910393"/>
                </a:cubicBezTo>
                <a:cubicBezTo>
                  <a:pt x="5430759" y="922372"/>
                  <a:pt x="5420776" y="932354"/>
                  <a:pt x="5408798" y="932354"/>
                </a:cubicBezTo>
                <a:cubicBezTo>
                  <a:pt x="5396817" y="932354"/>
                  <a:pt x="5386834" y="922372"/>
                  <a:pt x="5386834" y="910393"/>
                </a:cubicBezTo>
                <a:cubicBezTo>
                  <a:pt x="5386834" y="898412"/>
                  <a:pt x="5396817" y="888430"/>
                  <a:pt x="5408798" y="888430"/>
                </a:cubicBezTo>
                <a:close/>
                <a:moveTo>
                  <a:pt x="2625597" y="874472"/>
                </a:moveTo>
                <a:cubicBezTo>
                  <a:pt x="2633582" y="873473"/>
                  <a:pt x="2639573" y="880462"/>
                  <a:pt x="2639573" y="888448"/>
                </a:cubicBezTo>
                <a:cubicBezTo>
                  <a:pt x="2639573" y="896434"/>
                  <a:pt x="2633582" y="902423"/>
                  <a:pt x="2625597" y="902423"/>
                </a:cubicBezTo>
                <a:cubicBezTo>
                  <a:pt x="2617612" y="902423"/>
                  <a:pt x="2611621" y="896434"/>
                  <a:pt x="2611621" y="888448"/>
                </a:cubicBezTo>
                <a:cubicBezTo>
                  <a:pt x="2611621" y="880462"/>
                  <a:pt x="2617612" y="874472"/>
                  <a:pt x="2625597" y="874472"/>
                </a:cubicBezTo>
                <a:close/>
                <a:moveTo>
                  <a:pt x="3773692" y="872499"/>
                </a:moveTo>
                <a:cubicBezTo>
                  <a:pt x="3782678" y="872499"/>
                  <a:pt x="3790665" y="879487"/>
                  <a:pt x="3790665" y="889470"/>
                </a:cubicBezTo>
                <a:lnTo>
                  <a:pt x="3789195" y="892984"/>
                </a:lnTo>
                <a:lnTo>
                  <a:pt x="3792675" y="896463"/>
                </a:lnTo>
                <a:cubicBezTo>
                  <a:pt x="3792675" y="900456"/>
                  <a:pt x="3789679" y="903452"/>
                  <a:pt x="3785687" y="903452"/>
                </a:cubicBezTo>
                <a:lnTo>
                  <a:pt x="3784394" y="902160"/>
                </a:lnTo>
                <a:lnTo>
                  <a:pt x="3773692" y="906440"/>
                </a:lnTo>
                <a:cubicBezTo>
                  <a:pt x="3764707" y="906440"/>
                  <a:pt x="3756720" y="899452"/>
                  <a:pt x="3756720" y="889470"/>
                </a:cubicBezTo>
                <a:cubicBezTo>
                  <a:pt x="3756720" y="880485"/>
                  <a:pt x="3763707" y="872499"/>
                  <a:pt x="3773692" y="872499"/>
                </a:cubicBezTo>
                <a:close/>
                <a:moveTo>
                  <a:pt x="487143" y="872439"/>
                </a:moveTo>
                <a:cubicBezTo>
                  <a:pt x="488141" y="872439"/>
                  <a:pt x="489140" y="873437"/>
                  <a:pt x="489140" y="874435"/>
                </a:cubicBezTo>
                <a:cubicBezTo>
                  <a:pt x="489140" y="875435"/>
                  <a:pt x="488141" y="876432"/>
                  <a:pt x="487143" y="876432"/>
                </a:cubicBezTo>
                <a:cubicBezTo>
                  <a:pt x="486145" y="876432"/>
                  <a:pt x="485147" y="875435"/>
                  <a:pt x="485147" y="874435"/>
                </a:cubicBezTo>
                <a:cubicBezTo>
                  <a:pt x="485147" y="873437"/>
                  <a:pt x="486145" y="872439"/>
                  <a:pt x="487143" y="872439"/>
                </a:cubicBezTo>
                <a:close/>
                <a:moveTo>
                  <a:pt x="4755918" y="865516"/>
                </a:moveTo>
                <a:cubicBezTo>
                  <a:pt x="4758923" y="865516"/>
                  <a:pt x="4761910" y="868510"/>
                  <a:pt x="4761910" y="871504"/>
                </a:cubicBezTo>
                <a:cubicBezTo>
                  <a:pt x="4761910" y="874500"/>
                  <a:pt x="4758923" y="877494"/>
                  <a:pt x="4755918" y="877494"/>
                </a:cubicBezTo>
                <a:cubicBezTo>
                  <a:pt x="4752922" y="877494"/>
                  <a:pt x="4749909" y="874500"/>
                  <a:pt x="4749909" y="871504"/>
                </a:cubicBezTo>
                <a:cubicBezTo>
                  <a:pt x="4749909" y="868510"/>
                  <a:pt x="4752922" y="865516"/>
                  <a:pt x="4755918" y="865516"/>
                </a:cubicBezTo>
                <a:close/>
                <a:moveTo>
                  <a:pt x="1503529" y="865514"/>
                </a:moveTo>
                <a:cubicBezTo>
                  <a:pt x="1510517" y="865514"/>
                  <a:pt x="1515508" y="870506"/>
                  <a:pt x="1515508" y="877494"/>
                </a:cubicBezTo>
                <a:cubicBezTo>
                  <a:pt x="1515508" y="884482"/>
                  <a:pt x="1510517" y="889474"/>
                  <a:pt x="1503529" y="889474"/>
                </a:cubicBezTo>
                <a:cubicBezTo>
                  <a:pt x="1496541" y="889474"/>
                  <a:pt x="1491549" y="883484"/>
                  <a:pt x="1491549" y="877494"/>
                </a:cubicBezTo>
                <a:cubicBezTo>
                  <a:pt x="1491549" y="870506"/>
                  <a:pt x="1496541" y="865514"/>
                  <a:pt x="1503529" y="865514"/>
                </a:cubicBezTo>
                <a:close/>
                <a:moveTo>
                  <a:pt x="11817900" y="862498"/>
                </a:moveTo>
                <a:cubicBezTo>
                  <a:pt x="11827883" y="862498"/>
                  <a:pt x="11834870" y="870485"/>
                  <a:pt x="11834870" y="879469"/>
                </a:cubicBezTo>
                <a:cubicBezTo>
                  <a:pt x="11834870" y="888454"/>
                  <a:pt x="11827883" y="896440"/>
                  <a:pt x="11817900" y="896440"/>
                </a:cubicBezTo>
                <a:cubicBezTo>
                  <a:pt x="11807917" y="896440"/>
                  <a:pt x="11800928" y="888454"/>
                  <a:pt x="11800928" y="879469"/>
                </a:cubicBezTo>
                <a:cubicBezTo>
                  <a:pt x="11800928" y="869487"/>
                  <a:pt x="11808914" y="862498"/>
                  <a:pt x="11817900" y="862498"/>
                </a:cubicBezTo>
                <a:close/>
                <a:moveTo>
                  <a:pt x="2935132" y="855527"/>
                </a:moveTo>
                <a:cubicBezTo>
                  <a:pt x="2946115" y="855527"/>
                  <a:pt x="2955101" y="864512"/>
                  <a:pt x="2955101" y="875493"/>
                </a:cubicBezTo>
                <a:cubicBezTo>
                  <a:pt x="2955101" y="886474"/>
                  <a:pt x="2946115" y="895460"/>
                  <a:pt x="2935132" y="895460"/>
                </a:cubicBezTo>
                <a:cubicBezTo>
                  <a:pt x="2924154" y="895460"/>
                  <a:pt x="2915170" y="886474"/>
                  <a:pt x="2915170" y="875493"/>
                </a:cubicBezTo>
                <a:cubicBezTo>
                  <a:pt x="2915170" y="864512"/>
                  <a:pt x="2924154" y="855527"/>
                  <a:pt x="2935132" y="855527"/>
                </a:cubicBezTo>
                <a:close/>
                <a:moveTo>
                  <a:pt x="10754705" y="851511"/>
                </a:moveTo>
                <a:cubicBezTo>
                  <a:pt x="10757699" y="851511"/>
                  <a:pt x="10761693" y="854506"/>
                  <a:pt x="10761693" y="858499"/>
                </a:cubicBezTo>
                <a:cubicBezTo>
                  <a:pt x="10761693" y="862492"/>
                  <a:pt x="10758697" y="865488"/>
                  <a:pt x="10754705" y="865488"/>
                </a:cubicBezTo>
                <a:cubicBezTo>
                  <a:pt x="10750712" y="865488"/>
                  <a:pt x="10747716" y="862492"/>
                  <a:pt x="10747716" y="858499"/>
                </a:cubicBezTo>
                <a:cubicBezTo>
                  <a:pt x="10747716" y="854506"/>
                  <a:pt x="10750712" y="851511"/>
                  <a:pt x="10754705" y="851511"/>
                </a:cubicBezTo>
                <a:close/>
                <a:moveTo>
                  <a:pt x="6774461" y="848506"/>
                </a:moveTo>
                <a:cubicBezTo>
                  <a:pt x="6783446" y="848506"/>
                  <a:pt x="6790434" y="855494"/>
                  <a:pt x="6790434" y="864479"/>
                </a:cubicBezTo>
                <a:cubicBezTo>
                  <a:pt x="6790434" y="873464"/>
                  <a:pt x="6783446" y="880452"/>
                  <a:pt x="6774461" y="880452"/>
                </a:cubicBezTo>
                <a:cubicBezTo>
                  <a:pt x="6765477" y="880452"/>
                  <a:pt x="6758488" y="873464"/>
                  <a:pt x="6758488" y="864479"/>
                </a:cubicBezTo>
                <a:cubicBezTo>
                  <a:pt x="6758488" y="855494"/>
                  <a:pt x="6765477" y="848506"/>
                  <a:pt x="6774461" y="848506"/>
                </a:cubicBezTo>
                <a:close/>
                <a:moveTo>
                  <a:pt x="7228690" y="846517"/>
                </a:moveTo>
                <a:cubicBezTo>
                  <a:pt x="7236677" y="846517"/>
                  <a:pt x="7242666" y="852507"/>
                  <a:pt x="7242666" y="860494"/>
                </a:cubicBezTo>
                <a:cubicBezTo>
                  <a:pt x="7242666" y="868480"/>
                  <a:pt x="7236677" y="874469"/>
                  <a:pt x="7228690" y="874469"/>
                </a:cubicBezTo>
                <a:cubicBezTo>
                  <a:pt x="7220703" y="874469"/>
                  <a:pt x="7214714" y="868480"/>
                  <a:pt x="7214714" y="860494"/>
                </a:cubicBezTo>
                <a:cubicBezTo>
                  <a:pt x="7214714" y="852507"/>
                  <a:pt x="7220703" y="846517"/>
                  <a:pt x="7228690" y="846517"/>
                </a:cubicBezTo>
                <a:close/>
                <a:moveTo>
                  <a:pt x="10775670" y="839492"/>
                </a:moveTo>
                <a:cubicBezTo>
                  <a:pt x="10780662" y="839492"/>
                  <a:pt x="10785653" y="844484"/>
                  <a:pt x="10785653" y="849475"/>
                </a:cubicBezTo>
                <a:cubicBezTo>
                  <a:pt x="10785653" y="855465"/>
                  <a:pt x="10781660" y="859458"/>
                  <a:pt x="10775670" y="859458"/>
                </a:cubicBezTo>
                <a:cubicBezTo>
                  <a:pt x="10770679" y="859458"/>
                  <a:pt x="10765687" y="854467"/>
                  <a:pt x="10765687" y="849475"/>
                </a:cubicBezTo>
                <a:cubicBezTo>
                  <a:pt x="10765687" y="843484"/>
                  <a:pt x="10770679" y="839492"/>
                  <a:pt x="10775670" y="839492"/>
                </a:cubicBezTo>
                <a:close/>
                <a:moveTo>
                  <a:pt x="2762426" y="818595"/>
                </a:moveTo>
                <a:cubicBezTo>
                  <a:pt x="2770415" y="818595"/>
                  <a:pt x="2776402" y="824585"/>
                  <a:pt x="2776402" y="832572"/>
                </a:cubicBezTo>
                <a:cubicBezTo>
                  <a:pt x="2776402" y="840558"/>
                  <a:pt x="2770415" y="846547"/>
                  <a:pt x="2762426" y="846547"/>
                </a:cubicBezTo>
                <a:cubicBezTo>
                  <a:pt x="2754438" y="846547"/>
                  <a:pt x="2748446" y="840558"/>
                  <a:pt x="2748446" y="832572"/>
                </a:cubicBezTo>
                <a:cubicBezTo>
                  <a:pt x="2748446" y="824585"/>
                  <a:pt x="2754438" y="818595"/>
                  <a:pt x="2762426" y="818595"/>
                </a:cubicBezTo>
                <a:close/>
                <a:moveTo>
                  <a:pt x="10263539" y="801604"/>
                </a:moveTo>
                <a:cubicBezTo>
                  <a:pt x="10268530" y="801604"/>
                  <a:pt x="10271526" y="805598"/>
                  <a:pt x="10271526" y="809591"/>
                </a:cubicBezTo>
                <a:cubicBezTo>
                  <a:pt x="10271526" y="814583"/>
                  <a:pt x="10267532" y="817577"/>
                  <a:pt x="10263539" y="817577"/>
                </a:cubicBezTo>
                <a:cubicBezTo>
                  <a:pt x="10258548" y="817577"/>
                  <a:pt x="10255553" y="813585"/>
                  <a:pt x="10255553" y="809591"/>
                </a:cubicBezTo>
                <a:cubicBezTo>
                  <a:pt x="10255553" y="805598"/>
                  <a:pt x="10259545" y="801604"/>
                  <a:pt x="10263539" y="801604"/>
                </a:cubicBezTo>
                <a:close/>
                <a:moveTo>
                  <a:pt x="8265930" y="794635"/>
                </a:moveTo>
                <a:cubicBezTo>
                  <a:pt x="8273916" y="794635"/>
                  <a:pt x="8279906" y="800625"/>
                  <a:pt x="8279906" y="808612"/>
                </a:cubicBezTo>
                <a:cubicBezTo>
                  <a:pt x="8279906" y="815600"/>
                  <a:pt x="8273916" y="822587"/>
                  <a:pt x="8265930" y="822587"/>
                </a:cubicBezTo>
                <a:cubicBezTo>
                  <a:pt x="8257943" y="822587"/>
                  <a:pt x="8251953" y="816597"/>
                  <a:pt x="8251953" y="808612"/>
                </a:cubicBezTo>
                <a:cubicBezTo>
                  <a:pt x="8251953" y="800625"/>
                  <a:pt x="8257943" y="794635"/>
                  <a:pt x="8265930" y="794635"/>
                </a:cubicBezTo>
                <a:close/>
                <a:moveTo>
                  <a:pt x="10619933" y="793587"/>
                </a:moveTo>
                <a:cubicBezTo>
                  <a:pt x="10653875" y="793587"/>
                  <a:pt x="10680830" y="820541"/>
                  <a:pt x="10680830" y="854483"/>
                </a:cubicBezTo>
                <a:cubicBezTo>
                  <a:pt x="10680830" y="888425"/>
                  <a:pt x="10653875" y="915379"/>
                  <a:pt x="10619933" y="915379"/>
                </a:cubicBezTo>
                <a:cubicBezTo>
                  <a:pt x="10585991" y="915379"/>
                  <a:pt x="10559036" y="888425"/>
                  <a:pt x="10559036" y="854483"/>
                </a:cubicBezTo>
                <a:cubicBezTo>
                  <a:pt x="10559036" y="820541"/>
                  <a:pt x="10585991" y="793587"/>
                  <a:pt x="10619933" y="793587"/>
                </a:cubicBezTo>
                <a:close/>
                <a:moveTo>
                  <a:pt x="11598274" y="791624"/>
                </a:moveTo>
                <a:cubicBezTo>
                  <a:pt x="11601268" y="791624"/>
                  <a:pt x="11604263" y="794619"/>
                  <a:pt x="11604263" y="797614"/>
                </a:cubicBezTo>
                <a:cubicBezTo>
                  <a:pt x="11604263" y="800608"/>
                  <a:pt x="11602266" y="803604"/>
                  <a:pt x="11598274" y="803604"/>
                </a:cubicBezTo>
                <a:cubicBezTo>
                  <a:pt x="11595278" y="803604"/>
                  <a:pt x="11592283" y="800608"/>
                  <a:pt x="11592283" y="797614"/>
                </a:cubicBezTo>
                <a:cubicBezTo>
                  <a:pt x="11592283" y="794619"/>
                  <a:pt x="11595278" y="791624"/>
                  <a:pt x="11598274" y="791624"/>
                </a:cubicBezTo>
                <a:close/>
                <a:moveTo>
                  <a:pt x="4174908" y="790646"/>
                </a:moveTo>
                <a:cubicBezTo>
                  <a:pt x="4179901" y="790646"/>
                  <a:pt x="4184892" y="794638"/>
                  <a:pt x="4184892" y="800628"/>
                </a:cubicBezTo>
                <a:cubicBezTo>
                  <a:pt x="4184892" y="806619"/>
                  <a:pt x="4180898" y="810611"/>
                  <a:pt x="4174908" y="810611"/>
                </a:cubicBezTo>
                <a:cubicBezTo>
                  <a:pt x="4169916" y="810611"/>
                  <a:pt x="4164923" y="806619"/>
                  <a:pt x="4164923" y="800628"/>
                </a:cubicBezTo>
                <a:cubicBezTo>
                  <a:pt x="4164923" y="795637"/>
                  <a:pt x="4168916" y="790646"/>
                  <a:pt x="4174908" y="790646"/>
                </a:cubicBezTo>
                <a:close/>
                <a:moveTo>
                  <a:pt x="10080849" y="786630"/>
                </a:moveTo>
                <a:cubicBezTo>
                  <a:pt x="10094826" y="786630"/>
                  <a:pt x="10106805" y="797611"/>
                  <a:pt x="10106805" y="812586"/>
                </a:cubicBezTo>
                <a:cubicBezTo>
                  <a:pt x="10106805" y="827561"/>
                  <a:pt x="10094826" y="839540"/>
                  <a:pt x="10080849" y="838542"/>
                </a:cubicBezTo>
                <a:cubicBezTo>
                  <a:pt x="10066873" y="838542"/>
                  <a:pt x="10054893" y="827561"/>
                  <a:pt x="10054893" y="812586"/>
                </a:cubicBezTo>
                <a:cubicBezTo>
                  <a:pt x="10054893" y="798611"/>
                  <a:pt x="10065874" y="786630"/>
                  <a:pt x="10080849" y="786630"/>
                </a:cubicBezTo>
                <a:close/>
                <a:moveTo>
                  <a:pt x="11487461" y="785634"/>
                </a:moveTo>
                <a:cubicBezTo>
                  <a:pt x="11501438" y="785634"/>
                  <a:pt x="11513418" y="796615"/>
                  <a:pt x="11513418" y="811590"/>
                </a:cubicBezTo>
                <a:cubicBezTo>
                  <a:pt x="11513418" y="825567"/>
                  <a:pt x="11501438" y="837546"/>
                  <a:pt x="11487461" y="837546"/>
                </a:cubicBezTo>
                <a:cubicBezTo>
                  <a:pt x="11473485" y="837546"/>
                  <a:pt x="11461505" y="826565"/>
                  <a:pt x="11461505" y="811590"/>
                </a:cubicBezTo>
                <a:cubicBezTo>
                  <a:pt x="11461505" y="797613"/>
                  <a:pt x="11472486" y="785634"/>
                  <a:pt x="11487461" y="785634"/>
                </a:cubicBezTo>
                <a:close/>
                <a:moveTo>
                  <a:pt x="9676536" y="778646"/>
                </a:moveTo>
                <a:cubicBezTo>
                  <a:pt x="9679531" y="778646"/>
                  <a:pt x="9681527" y="780643"/>
                  <a:pt x="9681527" y="783638"/>
                </a:cubicBezTo>
                <a:cubicBezTo>
                  <a:pt x="9681527" y="786633"/>
                  <a:pt x="9679531" y="788629"/>
                  <a:pt x="9676536" y="788629"/>
                </a:cubicBezTo>
                <a:cubicBezTo>
                  <a:pt x="9673540" y="788629"/>
                  <a:pt x="9671544" y="786633"/>
                  <a:pt x="9671544" y="783638"/>
                </a:cubicBezTo>
                <a:cubicBezTo>
                  <a:pt x="9671544" y="780643"/>
                  <a:pt x="9673540" y="778646"/>
                  <a:pt x="9676536" y="778646"/>
                </a:cubicBezTo>
                <a:close/>
                <a:moveTo>
                  <a:pt x="9896162" y="776646"/>
                </a:moveTo>
                <a:cubicBezTo>
                  <a:pt x="9898159" y="776646"/>
                  <a:pt x="9899156" y="778643"/>
                  <a:pt x="9899156" y="779642"/>
                </a:cubicBezTo>
                <a:cubicBezTo>
                  <a:pt x="9899156" y="780640"/>
                  <a:pt x="9898159" y="781638"/>
                  <a:pt x="9896162" y="782636"/>
                </a:cubicBezTo>
                <a:cubicBezTo>
                  <a:pt x="9894165" y="782636"/>
                  <a:pt x="9893167" y="781638"/>
                  <a:pt x="9893167" y="779642"/>
                </a:cubicBezTo>
                <a:cubicBezTo>
                  <a:pt x="9893167" y="777645"/>
                  <a:pt x="9894165" y="776646"/>
                  <a:pt x="9896162" y="776646"/>
                </a:cubicBezTo>
                <a:close/>
                <a:moveTo>
                  <a:pt x="3126758" y="773641"/>
                </a:moveTo>
                <a:cubicBezTo>
                  <a:pt x="3135744" y="773641"/>
                  <a:pt x="3142730" y="780629"/>
                  <a:pt x="3142730" y="789614"/>
                </a:cubicBezTo>
                <a:cubicBezTo>
                  <a:pt x="3142730" y="798599"/>
                  <a:pt x="3135744" y="805587"/>
                  <a:pt x="3126758" y="805587"/>
                </a:cubicBezTo>
                <a:cubicBezTo>
                  <a:pt x="3117773" y="805587"/>
                  <a:pt x="3110785" y="798599"/>
                  <a:pt x="3110785" y="789614"/>
                </a:cubicBezTo>
                <a:cubicBezTo>
                  <a:pt x="3110785" y="780629"/>
                  <a:pt x="3117773" y="773641"/>
                  <a:pt x="3126758" y="773641"/>
                </a:cubicBezTo>
                <a:close/>
                <a:moveTo>
                  <a:pt x="2719486" y="766678"/>
                </a:moveTo>
                <a:cubicBezTo>
                  <a:pt x="2730464" y="766678"/>
                  <a:pt x="2739448" y="776661"/>
                  <a:pt x="2739448" y="787643"/>
                </a:cubicBezTo>
                <a:cubicBezTo>
                  <a:pt x="2739448" y="799622"/>
                  <a:pt x="2730464" y="808607"/>
                  <a:pt x="2719486" y="808607"/>
                </a:cubicBezTo>
                <a:cubicBezTo>
                  <a:pt x="2708505" y="808607"/>
                  <a:pt x="2699517" y="798624"/>
                  <a:pt x="2699517" y="787643"/>
                </a:cubicBezTo>
                <a:cubicBezTo>
                  <a:pt x="2699517" y="775663"/>
                  <a:pt x="2708505" y="766678"/>
                  <a:pt x="2719486" y="766678"/>
                </a:cubicBezTo>
                <a:close/>
                <a:moveTo>
                  <a:pt x="2044648" y="761696"/>
                </a:moveTo>
                <a:cubicBezTo>
                  <a:pt x="2053633" y="761696"/>
                  <a:pt x="2061617" y="769683"/>
                  <a:pt x="2061617" y="778667"/>
                </a:cubicBezTo>
                <a:cubicBezTo>
                  <a:pt x="2061617" y="788650"/>
                  <a:pt x="2053633" y="795638"/>
                  <a:pt x="2044648" y="795638"/>
                </a:cubicBezTo>
                <a:cubicBezTo>
                  <a:pt x="2035668" y="795638"/>
                  <a:pt x="2027682" y="787652"/>
                  <a:pt x="2027682" y="778667"/>
                </a:cubicBezTo>
                <a:cubicBezTo>
                  <a:pt x="2027682" y="769683"/>
                  <a:pt x="2035668" y="761696"/>
                  <a:pt x="2044648" y="761696"/>
                </a:cubicBezTo>
                <a:close/>
                <a:moveTo>
                  <a:pt x="2736349" y="754652"/>
                </a:moveTo>
                <a:cubicBezTo>
                  <a:pt x="2742340" y="754652"/>
                  <a:pt x="2746334" y="758645"/>
                  <a:pt x="2746334" y="764635"/>
                </a:cubicBezTo>
                <a:cubicBezTo>
                  <a:pt x="2746334" y="770625"/>
                  <a:pt x="2741342" y="774618"/>
                  <a:pt x="2736349" y="774618"/>
                </a:cubicBezTo>
                <a:cubicBezTo>
                  <a:pt x="2730359" y="774618"/>
                  <a:pt x="2726366" y="769627"/>
                  <a:pt x="2726366" y="764635"/>
                </a:cubicBezTo>
                <a:cubicBezTo>
                  <a:pt x="2726366" y="758645"/>
                  <a:pt x="2731358" y="754652"/>
                  <a:pt x="2736349" y="754652"/>
                </a:cubicBezTo>
                <a:close/>
                <a:moveTo>
                  <a:pt x="195753" y="753700"/>
                </a:moveTo>
                <a:cubicBezTo>
                  <a:pt x="202742" y="753700"/>
                  <a:pt x="207733" y="758692"/>
                  <a:pt x="207733" y="765680"/>
                </a:cubicBezTo>
                <a:cubicBezTo>
                  <a:pt x="207733" y="772668"/>
                  <a:pt x="201743" y="777660"/>
                  <a:pt x="195753" y="777660"/>
                </a:cubicBezTo>
                <a:cubicBezTo>
                  <a:pt x="188766" y="777660"/>
                  <a:pt x="183774" y="772668"/>
                  <a:pt x="183774" y="765680"/>
                </a:cubicBezTo>
                <a:cubicBezTo>
                  <a:pt x="183774" y="758692"/>
                  <a:pt x="188766" y="753700"/>
                  <a:pt x="195753" y="753700"/>
                </a:cubicBezTo>
                <a:close/>
                <a:moveTo>
                  <a:pt x="5617441" y="751669"/>
                </a:moveTo>
                <a:cubicBezTo>
                  <a:pt x="5625426" y="750671"/>
                  <a:pt x="5632416" y="757659"/>
                  <a:pt x="5632416" y="766644"/>
                </a:cubicBezTo>
                <a:cubicBezTo>
                  <a:pt x="5632416" y="774631"/>
                  <a:pt x="5625426" y="781618"/>
                  <a:pt x="5617441" y="781618"/>
                </a:cubicBezTo>
                <a:cubicBezTo>
                  <a:pt x="5608455" y="781618"/>
                  <a:pt x="5602466" y="774631"/>
                  <a:pt x="5602466" y="766644"/>
                </a:cubicBezTo>
                <a:cubicBezTo>
                  <a:pt x="5602466" y="757659"/>
                  <a:pt x="5609456" y="751669"/>
                  <a:pt x="5617441" y="751669"/>
                </a:cubicBezTo>
                <a:close/>
                <a:moveTo>
                  <a:pt x="4591225" y="747717"/>
                </a:moveTo>
                <a:cubicBezTo>
                  <a:pt x="4593221" y="747717"/>
                  <a:pt x="4595215" y="749713"/>
                  <a:pt x="4595215" y="751710"/>
                </a:cubicBezTo>
                <a:cubicBezTo>
                  <a:pt x="4595215" y="753707"/>
                  <a:pt x="4593221" y="755704"/>
                  <a:pt x="4591225" y="755704"/>
                </a:cubicBezTo>
                <a:cubicBezTo>
                  <a:pt x="4589228" y="755704"/>
                  <a:pt x="4587231" y="753707"/>
                  <a:pt x="4587231" y="751710"/>
                </a:cubicBezTo>
                <a:cubicBezTo>
                  <a:pt x="4587231" y="749713"/>
                  <a:pt x="4589228" y="747717"/>
                  <a:pt x="4591225" y="747717"/>
                </a:cubicBezTo>
                <a:close/>
                <a:moveTo>
                  <a:pt x="8696200" y="741660"/>
                </a:moveTo>
                <a:cubicBezTo>
                  <a:pt x="8706182" y="741660"/>
                  <a:pt x="8715167" y="749646"/>
                  <a:pt x="8715167" y="760627"/>
                </a:cubicBezTo>
                <a:cubicBezTo>
                  <a:pt x="8715167" y="771609"/>
                  <a:pt x="8707182" y="779596"/>
                  <a:pt x="8696200" y="779596"/>
                </a:cubicBezTo>
                <a:cubicBezTo>
                  <a:pt x="8686217" y="779596"/>
                  <a:pt x="8677232" y="771609"/>
                  <a:pt x="8677232" y="760627"/>
                </a:cubicBezTo>
                <a:cubicBezTo>
                  <a:pt x="8677232" y="749646"/>
                  <a:pt x="8685218" y="741660"/>
                  <a:pt x="8696200" y="741660"/>
                </a:cubicBezTo>
                <a:close/>
                <a:moveTo>
                  <a:pt x="10981320" y="739710"/>
                </a:moveTo>
                <a:cubicBezTo>
                  <a:pt x="10985313" y="739710"/>
                  <a:pt x="10989307" y="742705"/>
                  <a:pt x="10989307" y="747697"/>
                </a:cubicBezTo>
                <a:cubicBezTo>
                  <a:pt x="10989307" y="751689"/>
                  <a:pt x="10985313" y="755683"/>
                  <a:pt x="10981320" y="755683"/>
                </a:cubicBezTo>
                <a:cubicBezTo>
                  <a:pt x="10977327" y="755683"/>
                  <a:pt x="10973333" y="751689"/>
                  <a:pt x="10973333" y="747697"/>
                </a:cubicBezTo>
                <a:cubicBezTo>
                  <a:pt x="10973333" y="743703"/>
                  <a:pt x="10977327" y="739710"/>
                  <a:pt x="10981320" y="739710"/>
                </a:cubicBezTo>
                <a:close/>
                <a:moveTo>
                  <a:pt x="6627711" y="735685"/>
                </a:moveTo>
                <a:cubicBezTo>
                  <a:pt x="6635698" y="735685"/>
                  <a:pt x="6642686" y="742673"/>
                  <a:pt x="6642686" y="750660"/>
                </a:cubicBezTo>
                <a:cubicBezTo>
                  <a:pt x="6642686" y="759644"/>
                  <a:pt x="6635698" y="765635"/>
                  <a:pt x="6627711" y="765635"/>
                </a:cubicBezTo>
                <a:cubicBezTo>
                  <a:pt x="6619724" y="765635"/>
                  <a:pt x="6612736" y="758646"/>
                  <a:pt x="6612736" y="750660"/>
                </a:cubicBezTo>
                <a:cubicBezTo>
                  <a:pt x="6612736" y="741674"/>
                  <a:pt x="6619724" y="735685"/>
                  <a:pt x="6627711" y="735685"/>
                </a:cubicBezTo>
                <a:close/>
                <a:moveTo>
                  <a:pt x="860509" y="734674"/>
                </a:moveTo>
                <a:cubicBezTo>
                  <a:pt x="870491" y="734674"/>
                  <a:pt x="878478" y="742660"/>
                  <a:pt x="878478" y="752643"/>
                </a:cubicBezTo>
                <a:cubicBezTo>
                  <a:pt x="878478" y="762626"/>
                  <a:pt x="870491" y="770613"/>
                  <a:pt x="860509" y="770613"/>
                </a:cubicBezTo>
                <a:cubicBezTo>
                  <a:pt x="850526" y="770613"/>
                  <a:pt x="842539" y="762626"/>
                  <a:pt x="842539" y="752643"/>
                </a:cubicBezTo>
                <a:cubicBezTo>
                  <a:pt x="842539" y="742660"/>
                  <a:pt x="850526" y="734674"/>
                  <a:pt x="860509" y="734674"/>
                </a:cubicBezTo>
                <a:close/>
                <a:moveTo>
                  <a:pt x="2001685" y="733739"/>
                </a:moveTo>
                <a:cubicBezTo>
                  <a:pt x="2005677" y="733739"/>
                  <a:pt x="2009674" y="736734"/>
                  <a:pt x="2009674" y="741725"/>
                </a:cubicBezTo>
                <a:cubicBezTo>
                  <a:pt x="2009674" y="746716"/>
                  <a:pt x="2005677" y="749712"/>
                  <a:pt x="2001685" y="749712"/>
                </a:cubicBezTo>
                <a:cubicBezTo>
                  <a:pt x="1997694" y="749712"/>
                  <a:pt x="1993700" y="746716"/>
                  <a:pt x="1993700" y="741725"/>
                </a:cubicBezTo>
                <a:cubicBezTo>
                  <a:pt x="1993700" y="737732"/>
                  <a:pt x="1997694" y="733739"/>
                  <a:pt x="2001685" y="733739"/>
                </a:cubicBezTo>
                <a:close/>
                <a:moveTo>
                  <a:pt x="6972126" y="725752"/>
                </a:moveTo>
                <a:cubicBezTo>
                  <a:pt x="6983107" y="725752"/>
                  <a:pt x="6993090" y="734737"/>
                  <a:pt x="6993090" y="746716"/>
                </a:cubicBezTo>
                <a:cubicBezTo>
                  <a:pt x="6993090" y="757698"/>
                  <a:pt x="6984106" y="767681"/>
                  <a:pt x="6972126" y="767681"/>
                </a:cubicBezTo>
                <a:cubicBezTo>
                  <a:pt x="6961144" y="767681"/>
                  <a:pt x="6951161" y="758696"/>
                  <a:pt x="6951161" y="746716"/>
                </a:cubicBezTo>
                <a:cubicBezTo>
                  <a:pt x="6951161" y="735735"/>
                  <a:pt x="6960146" y="725752"/>
                  <a:pt x="6972126" y="725752"/>
                </a:cubicBezTo>
                <a:close/>
                <a:moveTo>
                  <a:pt x="7834662" y="723755"/>
                </a:moveTo>
                <a:cubicBezTo>
                  <a:pt x="7841649" y="723755"/>
                  <a:pt x="7846641" y="728747"/>
                  <a:pt x="7846641" y="735735"/>
                </a:cubicBezTo>
                <a:cubicBezTo>
                  <a:pt x="7846641" y="742723"/>
                  <a:pt x="7841649" y="747715"/>
                  <a:pt x="7834662" y="747715"/>
                </a:cubicBezTo>
                <a:cubicBezTo>
                  <a:pt x="7828671" y="747715"/>
                  <a:pt x="7822681" y="742723"/>
                  <a:pt x="7822681" y="735735"/>
                </a:cubicBezTo>
                <a:cubicBezTo>
                  <a:pt x="7822681" y="729745"/>
                  <a:pt x="7827673" y="723755"/>
                  <a:pt x="7834662" y="723755"/>
                </a:cubicBezTo>
                <a:close/>
                <a:moveTo>
                  <a:pt x="9622626" y="722710"/>
                </a:moveTo>
                <a:cubicBezTo>
                  <a:pt x="9629614" y="721712"/>
                  <a:pt x="9635604" y="727702"/>
                  <a:pt x="9635604" y="735689"/>
                </a:cubicBezTo>
                <a:cubicBezTo>
                  <a:pt x="9635604" y="742676"/>
                  <a:pt x="9629614" y="748666"/>
                  <a:pt x="9622626" y="748666"/>
                </a:cubicBezTo>
                <a:cubicBezTo>
                  <a:pt x="9615638" y="748666"/>
                  <a:pt x="9609648" y="742676"/>
                  <a:pt x="9609648" y="735689"/>
                </a:cubicBezTo>
                <a:cubicBezTo>
                  <a:pt x="9609648" y="728701"/>
                  <a:pt x="9615638" y="722710"/>
                  <a:pt x="9622626" y="722710"/>
                </a:cubicBezTo>
                <a:close/>
                <a:moveTo>
                  <a:pt x="3363394" y="720763"/>
                </a:moveTo>
                <a:cubicBezTo>
                  <a:pt x="3365389" y="720763"/>
                  <a:pt x="3366387" y="722759"/>
                  <a:pt x="3366387" y="723757"/>
                </a:cubicBezTo>
                <a:cubicBezTo>
                  <a:pt x="3366387" y="724755"/>
                  <a:pt x="3365389" y="725754"/>
                  <a:pt x="3363394" y="726752"/>
                </a:cubicBezTo>
                <a:cubicBezTo>
                  <a:pt x="3361398" y="726752"/>
                  <a:pt x="3360399" y="724755"/>
                  <a:pt x="3360399" y="723757"/>
                </a:cubicBezTo>
                <a:cubicBezTo>
                  <a:pt x="3360399" y="721761"/>
                  <a:pt x="3362396" y="720763"/>
                  <a:pt x="3363394" y="720763"/>
                </a:cubicBezTo>
                <a:close/>
                <a:moveTo>
                  <a:pt x="7918521" y="713706"/>
                </a:moveTo>
                <a:cubicBezTo>
                  <a:pt x="7922513" y="713706"/>
                  <a:pt x="7926507" y="716700"/>
                  <a:pt x="7926507" y="721692"/>
                </a:cubicBezTo>
                <a:cubicBezTo>
                  <a:pt x="7926507" y="725686"/>
                  <a:pt x="7923512" y="729679"/>
                  <a:pt x="7918521" y="729679"/>
                </a:cubicBezTo>
                <a:cubicBezTo>
                  <a:pt x="7914527" y="729679"/>
                  <a:pt x="7910534" y="726683"/>
                  <a:pt x="7910534" y="721692"/>
                </a:cubicBezTo>
                <a:cubicBezTo>
                  <a:pt x="7910534" y="717698"/>
                  <a:pt x="7914527" y="713706"/>
                  <a:pt x="7918521" y="713706"/>
                </a:cubicBezTo>
                <a:close/>
                <a:moveTo>
                  <a:pt x="771764" y="710770"/>
                </a:moveTo>
                <a:cubicBezTo>
                  <a:pt x="789734" y="710770"/>
                  <a:pt x="803709" y="724746"/>
                  <a:pt x="803709" y="742716"/>
                </a:cubicBezTo>
                <a:cubicBezTo>
                  <a:pt x="803709" y="760685"/>
                  <a:pt x="789734" y="774660"/>
                  <a:pt x="771764" y="774660"/>
                </a:cubicBezTo>
                <a:cubicBezTo>
                  <a:pt x="753795" y="774660"/>
                  <a:pt x="739819" y="759687"/>
                  <a:pt x="739819" y="742716"/>
                </a:cubicBezTo>
                <a:cubicBezTo>
                  <a:pt x="739819" y="725745"/>
                  <a:pt x="753795" y="710770"/>
                  <a:pt x="771764" y="710770"/>
                </a:cubicBezTo>
                <a:close/>
                <a:moveTo>
                  <a:pt x="4894693" y="697802"/>
                </a:moveTo>
                <a:cubicBezTo>
                  <a:pt x="4896692" y="697802"/>
                  <a:pt x="4897688" y="698800"/>
                  <a:pt x="4897688" y="700797"/>
                </a:cubicBezTo>
                <a:cubicBezTo>
                  <a:pt x="4897688" y="702793"/>
                  <a:pt x="4896692" y="703792"/>
                  <a:pt x="4894693" y="703792"/>
                </a:cubicBezTo>
                <a:cubicBezTo>
                  <a:pt x="4892694" y="703792"/>
                  <a:pt x="4891694" y="702793"/>
                  <a:pt x="4891694" y="700797"/>
                </a:cubicBezTo>
                <a:cubicBezTo>
                  <a:pt x="4891694" y="698800"/>
                  <a:pt x="4892694" y="697802"/>
                  <a:pt x="4894693" y="697802"/>
                </a:cubicBezTo>
                <a:close/>
                <a:moveTo>
                  <a:pt x="390430" y="696802"/>
                </a:moveTo>
                <a:cubicBezTo>
                  <a:pt x="393424" y="696802"/>
                  <a:pt x="396418" y="699797"/>
                  <a:pt x="396418" y="702792"/>
                </a:cubicBezTo>
                <a:cubicBezTo>
                  <a:pt x="396418" y="706785"/>
                  <a:pt x="393424" y="708782"/>
                  <a:pt x="390430" y="708782"/>
                </a:cubicBezTo>
                <a:cubicBezTo>
                  <a:pt x="387434" y="708782"/>
                  <a:pt x="384439" y="705786"/>
                  <a:pt x="384439" y="702792"/>
                </a:cubicBezTo>
                <a:cubicBezTo>
                  <a:pt x="384439" y="699797"/>
                  <a:pt x="387434" y="696802"/>
                  <a:pt x="390430" y="696802"/>
                </a:cubicBezTo>
                <a:close/>
                <a:moveTo>
                  <a:pt x="11297784" y="691742"/>
                </a:moveTo>
                <a:cubicBezTo>
                  <a:pt x="11307767" y="691742"/>
                  <a:pt x="11315754" y="699729"/>
                  <a:pt x="11315754" y="709712"/>
                </a:cubicBezTo>
                <a:cubicBezTo>
                  <a:pt x="11315754" y="719695"/>
                  <a:pt x="11307767" y="727681"/>
                  <a:pt x="11297784" y="727681"/>
                </a:cubicBezTo>
                <a:cubicBezTo>
                  <a:pt x="11287801" y="727681"/>
                  <a:pt x="11279815" y="719695"/>
                  <a:pt x="11279815" y="709712"/>
                </a:cubicBezTo>
                <a:cubicBezTo>
                  <a:pt x="11279815" y="699729"/>
                  <a:pt x="11287801" y="691742"/>
                  <a:pt x="11297784" y="691742"/>
                </a:cubicBezTo>
                <a:close/>
                <a:moveTo>
                  <a:pt x="11043214" y="689798"/>
                </a:moveTo>
                <a:cubicBezTo>
                  <a:pt x="11047207" y="689798"/>
                  <a:pt x="11051201" y="692793"/>
                  <a:pt x="11051201" y="697785"/>
                </a:cubicBezTo>
                <a:cubicBezTo>
                  <a:pt x="11051201" y="701778"/>
                  <a:pt x="11048205" y="705771"/>
                  <a:pt x="11043214" y="705771"/>
                </a:cubicBezTo>
                <a:cubicBezTo>
                  <a:pt x="11039222" y="705771"/>
                  <a:pt x="11035228" y="702776"/>
                  <a:pt x="11035228" y="697785"/>
                </a:cubicBezTo>
                <a:cubicBezTo>
                  <a:pt x="11035228" y="693791"/>
                  <a:pt x="11038223" y="689798"/>
                  <a:pt x="11043214" y="689798"/>
                </a:cubicBezTo>
                <a:close/>
                <a:moveTo>
                  <a:pt x="1732131" y="681822"/>
                </a:moveTo>
                <a:cubicBezTo>
                  <a:pt x="1736125" y="681822"/>
                  <a:pt x="1740119" y="684818"/>
                  <a:pt x="1740119" y="689809"/>
                </a:cubicBezTo>
                <a:cubicBezTo>
                  <a:pt x="1740119" y="694801"/>
                  <a:pt x="1737124" y="697795"/>
                  <a:pt x="1732131" y="697795"/>
                </a:cubicBezTo>
                <a:cubicBezTo>
                  <a:pt x="1728139" y="697795"/>
                  <a:pt x="1724146" y="694801"/>
                  <a:pt x="1724146" y="689809"/>
                </a:cubicBezTo>
                <a:cubicBezTo>
                  <a:pt x="1724146" y="685816"/>
                  <a:pt x="1727140" y="681822"/>
                  <a:pt x="1732131" y="681822"/>
                </a:cubicBezTo>
                <a:close/>
                <a:moveTo>
                  <a:pt x="1002377" y="679826"/>
                </a:moveTo>
                <a:cubicBezTo>
                  <a:pt x="1005372" y="679826"/>
                  <a:pt x="1007368" y="681822"/>
                  <a:pt x="1007368" y="684818"/>
                </a:cubicBezTo>
                <a:cubicBezTo>
                  <a:pt x="1007368" y="686814"/>
                  <a:pt x="1005372" y="689809"/>
                  <a:pt x="1002377" y="689809"/>
                </a:cubicBezTo>
                <a:cubicBezTo>
                  <a:pt x="999382" y="689809"/>
                  <a:pt x="997385" y="687813"/>
                  <a:pt x="997385" y="684818"/>
                </a:cubicBezTo>
                <a:cubicBezTo>
                  <a:pt x="997385" y="681822"/>
                  <a:pt x="999382" y="679826"/>
                  <a:pt x="1002377" y="679826"/>
                </a:cubicBezTo>
                <a:close/>
                <a:moveTo>
                  <a:pt x="9723457" y="675771"/>
                </a:moveTo>
                <a:cubicBezTo>
                  <a:pt x="9725453" y="675771"/>
                  <a:pt x="9727450" y="677767"/>
                  <a:pt x="9727450" y="679764"/>
                </a:cubicBezTo>
                <a:cubicBezTo>
                  <a:pt x="9727450" y="681760"/>
                  <a:pt x="9725453" y="683758"/>
                  <a:pt x="9723457" y="683758"/>
                </a:cubicBezTo>
                <a:cubicBezTo>
                  <a:pt x="9721460" y="683758"/>
                  <a:pt x="9719463" y="681760"/>
                  <a:pt x="9719463" y="679764"/>
                </a:cubicBezTo>
                <a:cubicBezTo>
                  <a:pt x="9719463" y="677767"/>
                  <a:pt x="9721460" y="675771"/>
                  <a:pt x="9723457" y="675771"/>
                </a:cubicBezTo>
                <a:close/>
                <a:moveTo>
                  <a:pt x="548160" y="671844"/>
                </a:moveTo>
                <a:cubicBezTo>
                  <a:pt x="553152" y="671844"/>
                  <a:pt x="557144" y="675838"/>
                  <a:pt x="557144" y="680829"/>
                </a:cubicBezTo>
                <a:cubicBezTo>
                  <a:pt x="557144" y="685820"/>
                  <a:pt x="553152" y="689813"/>
                  <a:pt x="548160" y="689813"/>
                </a:cubicBezTo>
                <a:cubicBezTo>
                  <a:pt x="543168" y="689813"/>
                  <a:pt x="539176" y="685820"/>
                  <a:pt x="539176" y="680829"/>
                </a:cubicBezTo>
                <a:cubicBezTo>
                  <a:pt x="539176" y="675838"/>
                  <a:pt x="543168" y="671844"/>
                  <a:pt x="548160" y="671844"/>
                </a:cubicBezTo>
                <a:close/>
                <a:moveTo>
                  <a:pt x="6200436" y="667851"/>
                </a:moveTo>
                <a:cubicBezTo>
                  <a:pt x="6208423" y="667851"/>
                  <a:pt x="6214412" y="673841"/>
                  <a:pt x="6214412" y="681827"/>
                </a:cubicBezTo>
                <a:cubicBezTo>
                  <a:pt x="6214412" y="689813"/>
                  <a:pt x="6207424" y="695802"/>
                  <a:pt x="6200436" y="695802"/>
                </a:cubicBezTo>
                <a:cubicBezTo>
                  <a:pt x="6192449" y="695802"/>
                  <a:pt x="6186460" y="689813"/>
                  <a:pt x="6186460" y="681827"/>
                </a:cubicBezTo>
                <a:cubicBezTo>
                  <a:pt x="6186460" y="673841"/>
                  <a:pt x="6192449" y="667851"/>
                  <a:pt x="6200436" y="667851"/>
                </a:cubicBezTo>
                <a:close/>
                <a:moveTo>
                  <a:pt x="10333420" y="657852"/>
                </a:moveTo>
                <a:cubicBezTo>
                  <a:pt x="10337413" y="657852"/>
                  <a:pt x="10341407" y="660848"/>
                  <a:pt x="10341407" y="665839"/>
                </a:cubicBezTo>
                <a:cubicBezTo>
                  <a:pt x="10341407" y="670831"/>
                  <a:pt x="10338411" y="673825"/>
                  <a:pt x="10333420" y="673825"/>
                </a:cubicBezTo>
                <a:cubicBezTo>
                  <a:pt x="10329426" y="673825"/>
                  <a:pt x="10325434" y="670831"/>
                  <a:pt x="10325434" y="665839"/>
                </a:cubicBezTo>
                <a:cubicBezTo>
                  <a:pt x="10325434" y="661845"/>
                  <a:pt x="10329426" y="657852"/>
                  <a:pt x="10333420" y="657852"/>
                </a:cubicBezTo>
                <a:close/>
                <a:moveTo>
                  <a:pt x="10580999" y="649864"/>
                </a:moveTo>
                <a:cubicBezTo>
                  <a:pt x="10592978" y="649864"/>
                  <a:pt x="10602961" y="659847"/>
                  <a:pt x="10602961" y="671826"/>
                </a:cubicBezTo>
                <a:cubicBezTo>
                  <a:pt x="10602961" y="683806"/>
                  <a:pt x="10592978" y="693789"/>
                  <a:pt x="10580999" y="693789"/>
                </a:cubicBezTo>
                <a:cubicBezTo>
                  <a:pt x="10569019" y="693789"/>
                  <a:pt x="10559036" y="683806"/>
                  <a:pt x="10559036" y="671826"/>
                </a:cubicBezTo>
                <a:cubicBezTo>
                  <a:pt x="10559036" y="659847"/>
                  <a:pt x="10569019" y="649864"/>
                  <a:pt x="10580999" y="649864"/>
                </a:cubicBezTo>
                <a:close/>
                <a:moveTo>
                  <a:pt x="7457303" y="641867"/>
                </a:moveTo>
                <a:cubicBezTo>
                  <a:pt x="7470280" y="641867"/>
                  <a:pt x="7480263" y="651850"/>
                  <a:pt x="7480263" y="664828"/>
                </a:cubicBezTo>
                <a:cubicBezTo>
                  <a:pt x="7480263" y="677806"/>
                  <a:pt x="7470280" y="687789"/>
                  <a:pt x="7457303" y="687789"/>
                </a:cubicBezTo>
                <a:cubicBezTo>
                  <a:pt x="7444324" y="687789"/>
                  <a:pt x="7434341" y="677806"/>
                  <a:pt x="7434341" y="664828"/>
                </a:cubicBezTo>
                <a:cubicBezTo>
                  <a:pt x="7434341" y="651850"/>
                  <a:pt x="7444324" y="641867"/>
                  <a:pt x="7457303" y="641867"/>
                </a:cubicBezTo>
                <a:close/>
                <a:moveTo>
                  <a:pt x="11077156" y="636836"/>
                </a:moveTo>
                <a:cubicBezTo>
                  <a:pt x="11080151" y="636836"/>
                  <a:pt x="11083146" y="638832"/>
                  <a:pt x="11083146" y="642826"/>
                </a:cubicBezTo>
                <a:cubicBezTo>
                  <a:pt x="11083146" y="645820"/>
                  <a:pt x="11080151" y="648816"/>
                  <a:pt x="11077156" y="648816"/>
                </a:cubicBezTo>
                <a:cubicBezTo>
                  <a:pt x="11074162" y="648816"/>
                  <a:pt x="11071167" y="645820"/>
                  <a:pt x="11071167" y="642826"/>
                </a:cubicBezTo>
                <a:cubicBezTo>
                  <a:pt x="11071167" y="639831"/>
                  <a:pt x="11074162" y="636836"/>
                  <a:pt x="11077156" y="636836"/>
                </a:cubicBezTo>
                <a:close/>
                <a:moveTo>
                  <a:pt x="2470908" y="625920"/>
                </a:moveTo>
                <a:cubicBezTo>
                  <a:pt x="2475900" y="625920"/>
                  <a:pt x="2479894" y="629912"/>
                  <a:pt x="2479894" y="634904"/>
                </a:cubicBezTo>
                <a:cubicBezTo>
                  <a:pt x="2479894" y="639896"/>
                  <a:pt x="2475900" y="643888"/>
                  <a:pt x="2470908" y="643888"/>
                </a:cubicBezTo>
                <a:cubicBezTo>
                  <a:pt x="2465913" y="643888"/>
                  <a:pt x="2461923" y="639896"/>
                  <a:pt x="2461923" y="634904"/>
                </a:cubicBezTo>
                <a:cubicBezTo>
                  <a:pt x="2461923" y="629912"/>
                  <a:pt x="2465913" y="625920"/>
                  <a:pt x="2470908" y="625920"/>
                </a:cubicBezTo>
                <a:close/>
                <a:moveTo>
                  <a:pt x="3489157" y="618936"/>
                </a:moveTo>
                <a:cubicBezTo>
                  <a:pt x="3494146" y="618936"/>
                  <a:pt x="3498139" y="622929"/>
                  <a:pt x="3498139" y="627920"/>
                </a:cubicBezTo>
                <a:cubicBezTo>
                  <a:pt x="3498139" y="633910"/>
                  <a:pt x="3494146" y="637903"/>
                  <a:pt x="3489157" y="636905"/>
                </a:cubicBezTo>
                <a:cubicBezTo>
                  <a:pt x="3484165" y="636905"/>
                  <a:pt x="3480173" y="632912"/>
                  <a:pt x="3480173" y="627920"/>
                </a:cubicBezTo>
                <a:cubicBezTo>
                  <a:pt x="3480173" y="622929"/>
                  <a:pt x="3484165" y="618936"/>
                  <a:pt x="3489157" y="618936"/>
                </a:cubicBezTo>
                <a:close/>
                <a:moveTo>
                  <a:pt x="1568339" y="613897"/>
                </a:moveTo>
                <a:cubicBezTo>
                  <a:pt x="1571334" y="613897"/>
                  <a:pt x="1573330" y="616892"/>
                  <a:pt x="1573330" y="619887"/>
                </a:cubicBezTo>
                <a:cubicBezTo>
                  <a:pt x="1573330" y="622882"/>
                  <a:pt x="1571334" y="625877"/>
                  <a:pt x="1568339" y="625877"/>
                </a:cubicBezTo>
                <a:cubicBezTo>
                  <a:pt x="1565344" y="625877"/>
                  <a:pt x="1563347" y="623880"/>
                  <a:pt x="1563347" y="619887"/>
                </a:cubicBezTo>
                <a:cubicBezTo>
                  <a:pt x="1563347" y="616892"/>
                  <a:pt x="1565344" y="613897"/>
                  <a:pt x="1568339" y="613897"/>
                </a:cubicBezTo>
                <a:close/>
                <a:moveTo>
                  <a:pt x="2737397" y="597942"/>
                </a:moveTo>
                <a:cubicBezTo>
                  <a:pt x="2748379" y="597942"/>
                  <a:pt x="2757366" y="606927"/>
                  <a:pt x="2757366" y="617908"/>
                </a:cubicBezTo>
                <a:cubicBezTo>
                  <a:pt x="2757366" y="628890"/>
                  <a:pt x="2748379" y="637875"/>
                  <a:pt x="2737397" y="637875"/>
                </a:cubicBezTo>
                <a:cubicBezTo>
                  <a:pt x="2726415" y="637875"/>
                  <a:pt x="2717431" y="628890"/>
                  <a:pt x="2717431" y="617908"/>
                </a:cubicBezTo>
                <a:cubicBezTo>
                  <a:pt x="2717431" y="606927"/>
                  <a:pt x="2726415" y="597942"/>
                  <a:pt x="2737397" y="597942"/>
                </a:cubicBezTo>
                <a:close/>
                <a:moveTo>
                  <a:pt x="1806900" y="588921"/>
                </a:moveTo>
                <a:cubicBezTo>
                  <a:pt x="1806900" y="588921"/>
                  <a:pt x="1807898" y="588921"/>
                  <a:pt x="1807898" y="589919"/>
                </a:cubicBezTo>
                <a:cubicBezTo>
                  <a:pt x="1807898" y="590917"/>
                  <a:pt x="1806900" y="590917"/>
                  <a:pt x="1806900" y="590917"/>
                </a:cubicBezTo>
                <a:cubicBezTo>
                  <a:pt x="1805902" y="590917"/>
                  <a:pt x="1805902" y="589919"/>
                  <a:pt x="1805902" y="589919"/>
                </a:cubicBezTo>
                <a:cubicBezTo>
                  <a:pt x="1805902" y="588921"/>
                  <a:pt x="1806900" y="588921"/>
                  <a:pt x="1806900" y="588921"/>
                </a:cubicBezTo>
                <a:close/>
                <a:moveTo>
                  <a:pt x="7090924" y="584992"/>
                </a:moveTo>
                <a:cubicBezTo>
                  <a:pt x="7098910" y="584992"/>
                  <a:pt x="7104900" y="590982"/>
                  <a:pt x="7104900" y="598968"/>
                </a:cubicBezTo>
                <a:cubicBezTo>
                  <a:pt x="7104900" y="606954"/>
                  <a:pt x="7098910" y="613942"/>
                  <a:pt x="7090924" y="612944"/>
                </a:cubicBezTo>
                <a:cubicBezTo>
                  <a:pt x="7082937" y="612944"/>
                  <a:pt x="7076948" y="606954"/>
                  <a:pt x="7076948" y="598968"/>
                </a:cubicBezTo>
                <a:cubicBezTo>
                  <a:pt x="7076948" y="590982"/>
                  <a:pt x="7082937" y="584992"/>
                  <a:pt x="7090924" y="584992"/>
                </a:cubicBezTo>
                <a:close/>
                <a:moveTo>
                  <a:pt x="797725" y="580995"/>
                </a:moveTo>
                <a:cubicBezTo>
                  <a:pt x="808707" y="580995"/>
                  <a:pt x="816693" y="589980"/>
                  <a:pt x="816693" y="599962"/>
                </a:cubicBezTo>
                <a:cubicBezTo>
                  <a:pt x="816693" y="610944"/>
                  <a:pt x="807708" y="618930"/>
                  <a:pt x="797725" y="618930"/>
                </a:cubicBezTo>
                <a:cubicBezTo>
                  <a:pt x="786745" y="618930"/>
                  <a:pt x="778758" y="609945"/>
                  <a:pt x="778758" y="599962"/>
                </a:cubicBezTo>
                <a:cubicBezTo>
                  <a:pt x="778758" y="589980"/>
                  <a:pt x="787743" y="580995"/>
                  <a:pt x="797725" y="580995"/>
                </a:cubicBezTo>
                <a:close/>
                <a:moveTo>
                  <a:pt x="7667945" y="575010"/>
                </a:moveTo>
                <a:cubicBezTo>
                  <a:pt x="7671938" y="575010"/>
                  <a:pt x="7673935" y="578004"/>
                  <a:pt x="7673935" y="581000"/>
                </a:cubicBezTo>
                <a:cubicBezTo>
                  <a:pt x="7673935" y="583994"/>
                  <a:pt x="7671938" y="585990"/>
                  <a:pt x="7667945" y="586989"/>
                </a:cubicBezTo>
                <a:cubicBezTo>
                  <a:pt x="7664950" y="586989"/>
                  <a:pt x="7662953" y="583994"/>
                  <a:pt x="7662953" y="581000"/>
                </a:cubicBezTo>
                <a:cubicBezTo>
                  <a:pt x="7662953" y="578004"/>
                  <a:pt x="7664950" y="575010"/>
                  <a:pt x="7667945" y="575010"/>
                </a:cubicBezTo>
                <a:close/>
                <a:moveTo>
                  <a:pt x="6450011" y="574015"/>
                </a:moveTo>
                <a:cubicBezTo>
                  <a:pt x="6453007" y="574015"/>
                  <a:pt x="6456002" y="577009"/>
                  <a:pt x="6456002" y="580004"/>
                </a:cubicBezTo>
                <a:cubicBezTo>
                  <a:pt x="6456002" y="582999"/>
                  <a:pt x="6453007" y="585994"/>
                  <a:pt x="6450011" y="585994"/>
                </a:cubicBezTo>
                <a:cubicBezTo>
                  <a:pt x="6447017" y="585994"/>
                  <a:pt x="6444022" y="582999"/>
                  <a:pt x="6444022" y="580004"/>
                </a:cubicBezTo>
                <a:cubicBezTo>
                  <a:pt x="6444022" y="577009"/>
                  <a:pt x="6447017" y="574015"/>
                  <a:pt x="6450011" y="574015"/>
                </a:cubicBezTo>
                <a:close/>
                <a:moveTo>
                  <a:pt x="1501484" y="573982"/>
                </a:moveTo>
                <a:cubicBezTo>
                  <a:pt x="1509470" y="573982"/>
                  <a:pt x="1515459" y="579973"/>
                  <a:pt x="1515459" y="587959"/>
                </a:cubicBezTo>
                <a:cubicBezTo>
                  <a:pt x="1515459" y="595945"/>
                  <a:pt x="1509470" y="601934"/>
                  <a:pt x="1501484" y="601934"/>
                </a:cubicBezTo>
                <a:cubicBezTo>
                  <a:pt x="1493497" y="601934"/>
                  <a:pt x="1487507" y="595945"/>
                  <a:pt x="1487507" y="587959"/>
                </a:cubicBezTo>
                <a:cubicBezTo>
                  <a:pt x="1487507" y="579973"/>
                  <a:pt x="1493497" y="573982"/>
                  <a:pt x="1501484" y="573982"/>
                </a:cubicBezTo>
                <a:close/>
                <a:moveTo>
                  <a:pt x="10361373" y="571998"/>
                </a:moveTo>
                <a:cubicBezTo>
                  <a:pt x="10365366" y="571998"/>
                  <a:pt x="10368361" y="574993"/>
                  <a:pt x="10368361" y="578986"/>
                </a:cubicBezTo>
                <a:cubicBezTo>
                  <a:pt x="10368361" y="581981"/>
                  <a:pt x="10365366" y="584976"/>
                  <a:pt x="10361373" y="585974"/>
                </a:cubicBezTo>
                <a:cubicBezTo>
                  <a:pt x="10357380" y="585974"/>
                  <a:pt x="10354384" y="582979"/>
                  <a:pt x="10354384" y="578986"/>
                </a:cubicBezTo>
                <a:cubicBezTo>
                  <a:pt x="10354384" y="574993"/>
                  <a:pt x="10357380" y="571998"/>
                  <a:pt x="10361373" y="571998"/>
                </a:cubicBezTo>
                <a:close/>
                <a:moveTo>
                  <a:pt x="5431770" y="567991"/>
                </a:moveTo>
                <a:cubicBezTo>
                  <a:pt x="5433768" y="567991"/>
                  <a:pt x="5436762" y="569987"/>
                  <a:pt x="5436762" y="572983"/>
                </a:cubicBezTo>
                <a:cubicBezTo>
                  <a:pt x="5436762" y="575977"/>
                  <a:pt x="5434765" y="577974"/>
                  <a:pt x="5431770" y="577974"/>
                </a:cubicBezTo>
                <a:cubicBezTo>
                  <a:pt x="5428776" y="577974"/>
                  <a:pt x="5426779" y="575977"/>
                  <a:pt x="5426779" y="572983"/>
                </a:cubicBezTo>
                <a:cubicBezTo>
                  <a:pt x="5426779" y="569987"/>
                  <a:pt x="5428776" y="567991"/>
                  <a:pt x="5431770" y="567991"/>
                </a:cubicBezTo>
                <a:close/>
                <a:moveTo>
                  <a:pt x="7393411" y="565027"/>
                </a:moveTo>
                <a:cubicBezTo>
                  <a:pt x="7398402" y="565027"/>
                  <a:pt x="7402395" y="569019"/>
                  <a:pt x="7402395" y="574011"/>
                </a:cubicBezTo>
                <a:cubicBezTo>
                  <a:pt x="7402395" y="578003"/>
                  <a:pt x="7398402" y="581997"/>
                  <a:pt x="7393411" y="582995"/>
                </a:cubicBezTo>
                <a:cubicBezTo>
                  <a:pt x="7388419" y="582995"/>
                  <a:pt x="7384426" y="579003"/>
                  <a:pt x="7384426" y="574011"/>
                </a:cubicBezTo>
                <a:cubicBezTo>
                  <a:pt x="7384426" y="569019"/>
                  <a:pt x="7388419" y="565027"/>
                  <a:pt x="7393411" y="565027"/>
                </a:cubicBezTo>
                <a:close/>
                <a:moveTo>
                  <a:pt x="11518409" y="560986"/>
                </a:moveTo>
                <a:cubicBezTo>
                  <a:pt x="11523401" y="560986"/>
                  <a:pt x="11527393" y="564979"/>
                  <a:pt x="11527393" y="569970"/>
                </a:cubicBezTo>
                <a:cubicBezTo>
                  <a:pt x="11527393" y="574962"/>
                  <a:pt x="11523401" y="578955"/>
                  <a:pt x="11518409" y="578955"/>
                </a:cubicBezTo>
                <a:cubicBezTo>
                  <a:pt x="11513419" y="578955"/>
                  <a:pt x="11509425" y="574962"/>
                  <a:pt x="11509425" y="569970"/>
                </a:cubicBezTo>
                <a:cubicBezTo>
                  <a:pt x="11509425" y="564979"/>
                  <a:pt x="11513419" y="560986"/>
                  <a:pt x="11518409" y="560986"/>
                </a:cubicBezTo>
                <a:close/>
                <a:moveTo>
                  <a:pt x="1576292" y="558971"/>
                </a:moveTo>
                <a:cubicBezTo>
                  <a:pt x="1582283" y="558971"/>
                  <a:pt x="1586275" y="563963"/>
                  <a:pt x="1586275" y="568954"/>
                </a:cubicBezTo>
                <a:cubicBezTo>
                  <a:pt x="1586275" y="573946"/>
                  <a:pt x="1582283" y="578937"/>
                  <a:pt x="1576292" y="578937"/>
                </a:cubicBezTo>
                <a:cubicBezTo>
                  <a:pt x="1571301" y="578937"/>
                  <a:pt x="1566309" y="574944"/>
                  <a:pt x="1566309" y="568954"/>
                </a:cubicBezTo>
                <a:cubicBezTo>
                  <a:pt x="1566309" y="563963"/>
                  <a:pt x="1570303" y="558971"/>
                  <a:pt x="1576292" y="558971"/>
                </a:cubicBezTo>
                <a:close/>
                <a:moveTo>
                  <a:pt x="9470884" y="557020"/>
                </a:moveTo>
                <a:cubicBezTo>
                  <a:pt x="9486857" y="557020"/>
                  <a:pt x="9499835" y="569998"/>
                  <a:pt x="9499835" y="585971"/>
                </a:cubicBezTo>
                <a:cubicBezTo>
                  <a:pt x="9499835" y="601943"/>
                  <a:pt x="9486857" y="614921"/>
                  <a:pt x="9470884" y="614921"/>
                </a:cubicBezTo>
                <a:cubicBezTo>
                  <a:pt x="9454910" y="614921"/>
                  <a:pt x="9441933" y="601943"/>
                  <a:pt x="9441933" y="585971"/>
                </a:cubicBezTo>
                <a:cubicBezTo>
                  <a:pt x="9441933" y="569998"/>
                  <a:pt x="9454910" y="557020"/>
                  <a:pt x="9470884" y="557020"/>
                </a:cubicBezTo>
                <a:close/>
                <a:moveTo>
                  <a:pt x="627905" y="553980"/>
                </a:moveTo>
                <a:cubicBezTo>
                  <a:pt x="637888" y="553980"/>
                  <a:pt x="644876" y="561966"/>
                  <a:pt x="644876" y="570951"/>
                </a:cubicBezTo>
                <a:cubicBezTo>
                  <a:pt x="644876" y="579936"/>
                  <a:pt x="636890" y="587922"/>
                  <a:pt x="627905" y="587922"/>
                </a:cubicBezTo>
                <a:cubicBezTo>
                  <a:pt x="618921" y="587922"/>
                  <a:pt x="610934" y="579936"/>
                  <a:pt x="610934" y="570951"/>
                </a:cubicBezTo>
                <a:cubicBezTo>
                  <a:pt x="610934" y="561966"/>
                  <a:pt x="618921" y="553980"/>
                  <a:pt x="627905" y="553980"/>
                </a:cubicBezTo>
                <a:close/>
                <a:moveTo>
                  <a:pt x="4815829" y="547050"/>
                </a:moveTo>
                <a:cubicBezTo>
                  <a:pt x="4824814" y="547050"/>
                  <a:pt x="4831803" y="554038"/>
                  <a:pt x="4831803" y="563023"/>
                </a:cubicBezTo>
                <a:cubicBezTo>
                  <a:pt x="4831803" y="572007"/>
                  <a:pt x="4824814" y="578996"/>
                  <a:pt x="4815829" y="578996"/>
                </a:cubicBezTo>
                <a:cubicBezTo>
                  <a:pt x="4806845" y="578996"/>
                  <a:pt x="4799855" y="572007"/>
                  <a:pt x="4799855" y="563023"/>
                </a:cubicBezTo>
                <a:cubicBezTo>
                  <a:pt x="4799855" y="554038"/>
                  <a:pt x="4806845" y="547050"/>
                  <a:pt x="4815829" y="547050"/>
                </a:cubicBezTo>
                <a:close/>
                <a:moveTo>
                  <a:pt x="154837" y="543067"/>
                </a:moveTo>
                <a:cubicBezTo>
                  <a:pt x="163821" y="543067"/>
                  <a:pt x="171807" y="551054"/>
                  <a:pt x="171807" y="561037"/>
                </a:cubicBezTo>
                <a:cubicBezTo>
                  <a:pt x="171807" y="571020"/>
                  <a:pt x="163821" y="579006"/>
                  <a:pt x="154837" y="579006"/>
                </a:cubicBezTo>
                <a:cubicBezTo>
                  <a:pt x="145852" y="579006"/>
                  <a:pt x="137866" y="571020"/>
                  <a:pt x="137866" y="561037"/>
                </a:cubicBezTo>
                <a:cubicBezTo>
                  <a:pt x="137866" y="551054"/>
                  <a:pt x="144854" y="543067"/>
                  <a:pt x="154837" y="543067"/>
                </a:cubicBezTo>
                <a:close/>
                <a:moveTo>
                  <a:pt x="8670244" y="526099"/>
                </a:moveTo>
                <a:cubicBezTo>
                  <a:pt x="8683221" y="526099"/>
                  <a:pt x="8694203" y="537080"/>
                  <a:pt x="8694203" y="550058"/>
                </a:cubicBezTo>
                <a:cubicBezTo>
                  <a:pt x="8694203" y="563035"/>
                  <a:pt x="8683221" y="574016"/>
                  <a:pt x="8670244" y="574016"/>
                </a:cubicBezTo>
                <a:cubicBezTo>
                  <a:pt x="8657266" y="574016"/>
                  <a:pt x="8646284" y="563035"/>
                  <a:pt x="8646284" y="550058"/>
                </a:cubicBezTo>
                <a:cubicBezTo>
                  <a:pt x="8646284" y="537080"/>
                  <a:pt x="8657266" y="526099"/>
                  <a:pt x="8670244" y="526099"/>
                </a:cubicBezTo>
                <a:close/>
                <a:moveTo>
                  <a:pt x="5072362" y="525048"/>
                </a:moveTo>
                <a:cubicBezTo>
                  <a:pt x="5077352" y="525048"/>
                  <a:pt x="5080345" y="529041"/>
                  <a:pt x="5080345" y="533035"/>
                </a:cubicBezTo>
                <a:cubicBezTo>
                  <a:pt x="5080345" y="537027"/>
                  <a:pt x="5076355" y="541021"/>
                  <a:pt x="5072362" y="541021"/>
                </a:cubicBezTo>
                <a:cubicBezTo>
                  <a:pt x="5068372" y="541021"/>
                  <a:pt x="5064380" y="537027"/>
                  <a:pt x="5064380" y="533035"/>
                </a:cubicBezTo>
                <a:cubicBezTo>
                  <a:pt x="5064380" y="529041"/>
                  <a:pt x="5068372" y="525048"/>
                  <a:pt x="5072362" y="525048"/>
                </a:cubicBezTo>
                <a:close/>
                <a:moveTo>
                  <a:pt x="9420969" y="514084"/>
                </a:moveTo>
                <a:cubicBezTo>
                  <a:pt x="9423964" y="514084"/>
                  <a:pt x="9424962" y="516081"/>
                  <a:pt x="9424962" y="518077"/>
                </a:cubicBezTo>
                <a:cubicBezTo>
                  <a:pt x="9424962" y="520075"/>
                  <a:pt x="9422965" y="522071"/>
                  <a:pt x="9420969" y="522071"/>
                </a:cubicBezTo>
                <a:cubicBezTo>
                  <a:pt x="9418972" y="522071"/>
                  <a:pt x="9416975" y="520075"/>
                  <a:pt x="9416975" y="518077"/>
                </a:cubicBezTo>
                <a:cubicBezTo>
                  <a:pt x="9416975" y="516081"/>
                  <a:pt x="9418972" y="514084"/>
                  <a:pt x="9420969" y="514084"/>
                </a:cubicBezTo>
                <a:close/>
                <a:moveTo>
                  <a:pt x="5954855" y="510093"/>
                </a:moveTo>
                <a:cubicBezTo>
                  <a:pt x="5956850" y="511092"/>
                  <a:pt x="5958847" y="512090"/>
                  <a:pt x="5958847" y="514086"/>
                </a:cubicBezTo>
                <a:cubicBezTo>
                  <a:pt x="5958847" y="516084"/>
                  <a:pt x="5956850" y="518080"/>
                  <a:pt x="5954855" y="518080"/>
                </a:cubicBezTo>
                <a:cubicBezTo>
                  <a:pt x="5952857" y="518080"/>
                  <a:pt x="5950859" y="516084"/>
                  <a:pt x="5950859" y="514086"/>
                </a:cubicBezTo>
                <a:cubicBezTo>
                  <a:pt x="5950859" y="512090"/>
                  <a:pt x="5952857" y="510093"/>
                  <a:pt x="5954855" y="510093"/>
                </a:cubicBezTo>
                <a:close/>
                <a:moveTo>
                  <a:pt x="9597669" y="508129"/>
                </a:moveTo>
                <a:cubicBezTo>
                  <a:pt x="9609648" y="508129"/>
                  <a:pt x="9619631" y="518112"/>
                  <a:pt x="9619631" y="530092"/>
                </a:cubicBezTo>
                <a:cubicBezTo>
                  <a:pt x="9619631" y="543069"/>
                  <a:pt x="9609648" y="553052"/>
                  <a:pt x="9597669" y="552054"/>
                </a:cubicBezTo>
                <a:cubicBezTo>
                  <a:pt x="9585689" y="552054"/>
                  <a:pt x="9575706" y="542071"/>
                  <a:pt x="9575706" y="530092"/>
                </a:cubicBezTo>
                <a:cubicBezTo>
                  <a:pt x="9575706" y="518112"/>
                  <a:pt x="9585689" y="508129"/>
                  <a:pt x="9597669" y="508129"/>
                </a:cubicBezTo>
                <a:close/>
                <a:moveTo>
                  <a:pt x="11277816" y="504114"/>
                </a:moveTo>
                <a:cubicBezTo>
                  <a:pt x="11280812" y="504114"/>
                  <a:pt x="11283807" y="507108"/>
                  <a:pt x="11283807" y="511102"/>
                </a:cubicBezTo>
                <a:cubicBezTo>
                  <a:pt x="11283807" y="514097"/>
                  <a:pt x="11280812" y="517091"/>
                  <a:pt x="11277816" y="518090"/>
                </a:cubicBezTo>
                <a:cubicBezTo>
                  <a:pt x="11274822" y="518090"/>
                  <a:pt x="11271827" y="515095"/>
                  <a:pt x="11271827" y="511102"/>
                </a:cubicBezTo>
                <a:cubicBezTo>
                  <a:pt x="11271827" y="507108"/>
                  <a:pt x="11273824" y="504114"/>
                  <a:pt x="11277816" y="504114"/>
                </a:cubicBezTo>
                <a:close/>
                <a:moveTo>
                  <a:pt x="562141" y="500141"/>
                </a:moveTo>
                <a:cubicBezTo>
                  <a:pt x="570128" y="500141"/>
                  <a:pt x="576116" y="506131"/>
                  <a:pt x="576116" y="514117"/>
                </a:cubicBezTo>
                <a:cubicBezTo>
                  <a:pt x="576116" y="522103"/>
                  <a:pt x="569128" y="528093"/>
                  <a:pt x="562141" y="528093"/>
                </a:cubicBezTo>
                <a:cubicBezTo>
                  <a:pt x="554155" y="528093"/>
                  <a:pt x="548165" y="522103"/>
                  <a:pt x="548165" y="514117"/>
                </a:cubicBezTo>
                <a:cubicBezTo>
                  <a:pt x="548165" y="506131"/>
                  <a:pt x="554155" y="500141"/>
                  <a:pt x="562141" y="500141"/>
                </a:cubicBezTo>
                <a:close/>
                <a:moveTo>
                  <a:pt x="6369150" y="499109"/>
                </a:moveTo>
                <a:cubicBezTo>
                  <a:pt x="6373144" y="500108"/>
                  <a:pt x="6376138" y="503102"/>
                  <a:pt x="6376138" y="506098"/>
                </a:cubicBezTo>
                <a:cubicBezTo>
                  <a:pt x="6376138" y="510091"/>
                  <a:pt x="6373144" y="513086"/>
                  <a:pt x="6369150" y="513086"/>
                </a:cubicBezTo>
                <a:cubicBezTo>
                  <a:pt x="6365156" y="513086"/>
                  <a:pt x="6362161" y="510091"/>
                  <a:pt x="6362161" y="506098"/>
                </a:cubicBezTo>
                <a:cubicBezTo>
                  <a:pt x="6362161" y="502104"/>
                  <a:pt x="6365156" y="499109"/>
                  <a:pt x="6369150" y="499109"/>
                </a:cubicBezTo>
                <a:close/>
                <a:moveTo>
                  <a:pt x="3611837" y="498074"/>
                </a:moveTo>
                <a:cubicBezTo>
                  <a:pt x="3620821" y="498074"/>
                  <a:pt x="3628808" y="506061"/>
                  <a:pt x="3628808" y="515045"/>
                </a:cubicBezTo>
                <a:cubicBezTo>
                  <a:pt x="3628808" y="524030"/>
                  <a:pt x="3621820" y="532016"/>
                  <a:pt x="3611837" y="532016"/>
                </a:cubicBezTo>
                <a:cubicBezTo>
                  <a:pt x="3602852" y="532016"/>
                  <a:pt x="3594866" y="524030"/>
                  <a:pt x="3594866" y="515045"/>
                </a:cubicBezTo>
                <a:cubicBezTo>
                  <a:pt x="3594866" y="506061"/>
                  <a:pt x="3601854" y="498074"/>
                  <a:pt x="3611837" y="498074"/>
                </a:cubicBezTo>
                <a:close/>
                <a:moveTo>
                  <a:pt x="5385868" y="496143"/>
                </a:moveTo>
                <a:cubicBezTo>
                  <a:pt x="5387865" y="496143"/>
                  <a:pt x="5389861" y="498140"/>
                  <a:pt x="5389861" y="500136"/>
                </a:cubicBezTo>
                <a:cubicBezTo>
                  <a:pt x="5389861" y="502132"/>
                  <a:pt x="5388860" y="504130"/>
                  <a:pt x="5385868" y="504130"/>
                </a:cubicBezTo>
                <a:cubicBezTo>
                  <a:pt x="5383871" y="504130"/>
                  <a:pt x="5381875" y="502132"/>
                  <a:pt x="5381875" y="500136"/>
                </a:cubicBezTo>
                <a:cubicBezTo>
                  <a:pt x="5381875" y="498140"/>
                  <a:pt x="5383871" y="496143"/>
                  <a:pt x="5385868" y="496143"/>
                </a:cubicBezTo>
                <a:close/>
                <a:moveTo>
                  <a:pt x="10539071" y="494080"/>
                </a:moveTo>
                <a:cubicBezTo>
                  <a:pt x="10542067" y="494080"/>
                  <a:pt x="10545062" y="496076"/>
                  <a:pt x="10545062" y="500070"/>
                </a:cubicBezTo>
                <a:cubicBezTo>
                  <a:pt x="10545062" y="503064"/>
                  <a:pt x="10542067" y="506060"/>
                  <a:pt x="10539071" y="506060"/>
                </a:cubicBezTo>
                <a:cubicBezTo>
                  <a:pt x="10536077" y="506060"/>
                  <a:pt x="10533082" y="503064"/>
                  <a:pt x="10533082" y="500070"/>
                </a:cubicBezTo>
                <a:cubicBezTo>
                  <a:pt x="10533082" y="497074"/>
                  <a:pt x="10536077" y="494080"/>
                  <a:pt x="10539071" y="494080"/>
                </a:cubicBezTo>
                <a:close/>
                <a:moveTo>
                  <a:pt x="4007209" y="489109"/>
                </a:moveTo>
                <a:cubicBezTo>
                  <a:pt x="4008206" y="489109"/>
                  <a:pt x="4010205" y="491106"/>
                  <a:pt x="4010205" y="492104"/>
                </a:cubicBezTo>
                <a:cubicBezTo>
                  <a:pt x="4010205" y="494101"/>
                  <a:pt x="4009206" y="495099"/>
                  <a:pt x="4007209" y="495099"/>
                </a:cubicBezTo>
                <a:cubicBezTo>
                  <a:pt x="4005210" y="495099"/>
                  <a:pt x="4004211" y="494101"/>
                  <a:pt x="4004211" y="492104"/>
                </a:cubicBezTo>
                <a:cubicBezTo>
                  <a:pt x="4004211" y="490107"/>
                  <a:pt x="4005210" y="489109"/>
                  <a:pt x="4007209" y="489109"/>
                </a:cubicBezTo>
                <a:close/>
                <a:moveTo>
                  <a:pt x="3178576" y="489089"/>
                </a:moveTo>
                <a:cubicBezTo>
                  <a:pt x="3186562" y="490088"/>
                  <a:pt x="3192550" y="496078"/>
                  <a:pt x="3192550" y="503066"/>
                </a:cubicBezTo>
                <a:cubicBezTo>
                  <a:pt x="3192550" y="511052"/>
                  <a:pt x="3186562" y="517041"/>
                  <a:pt x="3178576" y="517041"/>
                </a:cubicBezTo>
                <a:cubicBezTo>
                  <a:pt x="3170589" y="517041"/>
                  <a:pt x="3164599" y="511052"/>
                  <a:pt x="3164599" y="503066"/>
                </a:cubicBezTo>
                <a:cubicBezTo>
                  <a:pt x="3164599" y="495079"/>
                  <a:pt x="3170589" y="489089"/>
                  <a:pt x="3178576" y="489089"/>
                </a:cubicBezTo>
                <a:close/>
                <a:moveTo>
                  <a:pt x="3260590" y="486163"/>
                </a:moveTo>
                <a:cubicBezTo>
                  <a:pt x="3264583" y="486163"/>
                  <a:pt x="3267577" y="489158"/>
                  <a:pt x="3267577" y="493152"/>
                </a:cubicBezTo>
                <a:cubicBezTo>
                  <a:pt x="3267577" y="497145"/>
                  <a:pt x="3264583" y="500140"/>
                  <a:pt x="3260590" y="500140"/>
                </a:cubicBezTo>
                <a:cubicBezTo>
                  <a:pt x="3256596" y="500140"/>
                  <a:pt x="3253600" y="497145"/>
                  <a:pt x="3253600" y="493152"/>
                </a:cubicBezTo>
                <a:cubicBezTo>
                  <a:pt x="3253600" y="489158"/>
                  <a:pt x="3256596" y="486163"/>
                  <a:pt x="3260590" y="486163"/>
                </a:cubicBezTo>
                <a:close/>
                <a:moveTo>
                  <a:pt x="11763992" y="483096"/>
                </a:moveTo>
                <a:cubicBezTo>
                  <a:pt x="11767985" y="482098"/>
                  <a:pt x="11770980" y="486092"/>
                  <a:pt x="11770980" y="490085"/>
                </a:cubicBezTo>
                <a:cubicBezTo>
                  <a:pt x="11770980" y="494078"/>
                  <a:pt x="11767985" y="497073"/>
                  <a:pt x="11763992" y="497073"/>
                </a:cubicBezTo>
                <a:cubicBezTo>
                  <a:pt x="11759999" y="497073"/>
                  <a:pt x="11757003" y="494078"/>
                  <a:pt x="11757003" y="490085"/>
                </a:cubicBezTo>
                <a:cubicBezTo>
                  <a:pt x="11757003" y="486092"/>
                  <a:pt x="11759999" y="483096"/>
                  <a:pt x="11763992" y="483096"/>
                </a:cubicBezTo>
                <a:close/>
                <a:moveTo>
                  <a:pt x="5828078" y="479181"/>
                </a:moveTo>
                <a:cubicBezTo>
                  <a:pt x="5838062" y="479181"/>
                  <a:pt x="5846048" y="487167"/>
                  <a:pt x="5846048" y="497150"/>
                </a:cubicBezTo>
                <a:cubicBezTo>
                  <a:pt x="5846048" y="507133"/>
                  <a:pt x="5838062" y="515119"/>
                  <a:pt x="5828078" y="515119"/>
                </a:cubicBezTo>
                <a:cubicBezTo>
                  <a:pt x="5818097" y="515119"/>
                  <a:pt x="5810112" y="507133"/>
                  <a:pt x="5810112" y="497150"/>
                </a:cubicBezTo>
                <a:cubicBezTo>
                  <a:pt x="5810112" y="487167"/>
                  <a:pt x="5818097" y="479181"/>
                  <a:pt x="5828078" y="479181"/>
                </a:cubicBezTo>
                <a:close/>
                <a:moveTo>
                  <a:pt x="4484384" y="476183"/>
                </a:moveTo>
                <a:cubicBezTo>
                  <a:pt x="4494370" y="476183"/>
                  <a:pt x="4502357" y="484170"/>
                  <a:pt x="4502357" y="494152"/>
                </a:cubicBezTo>
                <a:cubicBezTo>
                  <a:pt x="4502357" y="504135"/>
                  <a:pt x="4494370" y="513120"/>
                  <a:pt x="4484384" y="512122"/>
                </a:cubicBezTo>
                <a:cubicBezTo>
                  <a:pt x="4474415" y="512122"/>
                  <a:pt x="4466426" y="504135"/>
                  <a:pt x="4466426" y="494152"/>
                </a:cubicBezTo>
                <a:cubicBezTo>
                  <a:pt x="4466426" y="484170"/>
                  <a:pt x="4474415" y="476183"/>
                  <a:pt x="4484384" y="476183"/>
                </a:cubicBezTo>
                <a:close/>
                <a:moveTo>
                  <a:pt x="7504223" y="476171"/>
                </a:moveTo>
                <a:cubicBezTo>
                  <a:pt x="7520195" y="476171"/>
                  <a:pt x="7533173" y="489148"/>
                  <a:pt x="7533173" y="505121"/>
                </a:cubicBezTo>
                <a:cubicBezTo>
                  <a:pt x="7533173" y="521094"/>
                  <a:pt x="7520195" y="534072"/>
                  <a:pt x="7504223" y="534072"/>
                </a:cubicBezTo>
                <a:cubicBezTo>
                  <a:pt x="7488249" y="534072"/>
                  <a:pt x="7475271" y="521094"/>
                  <a:pt x="7475271" y="505121"/>
                </a:cubicBezTo>
                <a:cubicBezTo>
                  <a:pt x="7475271" y="489148"/>
                  <a:pt x="7488249" y="476171"/>
                  <a:pt x="7504223" y="476171"/>
                </a:cubicBezTo>
                <a:close/>
                <a:moveTo>
                  <a:pt x="4595215" y="475187"/>
                </a:moveTo>
                <a:cubicBezTo>
                  <a:pt x="4598211" y="475187"/>
                  <a:pt x="4601202" y="478181"/>
                  <a:pt x="4601202" y="481176"/>
                </a:cubicBezTo>
                <a:cubicBezTo>
                  <a:pt x="4601202" y="484171"/>
                  <a:pt x="4599207" y="487165"/>
                  <a:pt x="4595215" y="487165"/>
                </a:cubicBezTo>
                <a:cubicBezTo>
                  <a:pt x="4592223" y="487165"/>
                  <a:pt x="4589228" y="484171"/>
                  <a:pt x="4589228" y="481176"/>
                </a:cubicBezTo>
                <a:cubicBezTo>
                  <a:pt x="4589228" y="478181"/>
                  <a:pt x="4592223" y="475187"/>
                  <a:pt x="4595215" y="475187"/>
                </a:cubicBezTo>
                <a:close/>
                <a:moveTo>
                  <a:pt x="1722104" y="473152"/>
                </a:moveTo>
                <a:cubicBezTo>
                  <a:pt x="1725099" y="474150"/>
                  <a:pt x="1726098" y="475148"/>
                  <a:pt x="1726098" y="477145"/>
                </a:cubicBezTo>
                <a:cubicBezTo>
                  <a:pt x="1726098" y="479142"/>
                  <a:pt x="1724101" y="481139"/>
                  <a:pt x="1722104" y="481139"/>
                </a:cubicBezTo>
                <a:cubicBezTo>
                  <a:pt x="1720107" y="481139"/>
                  <a:pt x="1718111" y="479142"/>
                  <a:pt x="1718111" y="477145"/>
                </a:cubicBezTo>
                <a:cubicBezTo>
                  <a:pt x="1718111" y="475148"/>
                  <a:pt x="1720107" y="473152"/>
                  <a:pt x="1722104" y="473152"/>
                </a:cubicBezTo>
                <a:close/>
                <a:moveTo>
                  <a:pt x="3077924" y="472187"/>
                </a:moveTo>
                <a:cubicBezTo>
                  <a:pt x="3090903" y="472187"/>
                  <a:pt x="3100886" y="483168"/>
                  <a:pt x="3100886" y="496147"/>
                </a:cubicBezTo>
                <a:cubicBezTo>
                  <a:pt x="3100886" y="509124"/>
                  <a:pt x="3089903" y="519108"/>
                  <a:pt x="3077924" y="519108"/>
                </a:cubicBezTo>
                <a:cubicBezTo>
                  <a:pt x="3064947" y="519108"/>
                  <a:pt x="3054961" y="509124"/>
                  <a:pt x="3054961" y="496147"/>
                </a:cubicBezTo>
                <a:cubicBezTo>
                  <a:pt x="3054961" y="483168"/>
                  <a:pt x="3064947" y="472187"/>
                  <a:pt x="3077924" y="472187"/>
                </a:cubicBezTo>
                <a:close/>
                <a:moveTo>
                  <a:pt x="7389417" y="469182"/>
                </a:moveTo>
                <a:cubicBezTo>
                  <a:pt x="7415373" y="469182"/>
                  <a:pt x="7436337" y="490147"/>
                  <a:pt x="7436337" y="516102"/>
                </a:cubicBezTo>
                <a:cubicBezTo>
                  <a:pt x="7436337" y="542057"/>
                  <a:pt x="7415373" y="563022"/>
                  <a:pt x="7389417" y="563022"/>
                </a:cubicBezTo>
                <a:cubicBezTo>
                  <a:pt x="7364459" y="563022"/>
                  <a:pt x="7343494" y="542057"/>
                  <a:pt x="7343494" y="516102"/>
                </a:cubicBezTo>
                <a:cubicBezTo>
                  <a:pt x="7343494" y="490147"/>
                  <a:pt x="7363460" y="469182"/>
                  <a:pt x="7389417" y="469182"/>
                </a:cubicBezTo>
                <a:close/>
                <a:moveTo>
                  <a:pt x="2354125" y="463207"/>
                </a:moveTo>
                <a:cubicBezTo>
                  <a:pt x="2364111" y="463207"/>
                  <a:pt x="2371096" y="471193"/>
                  <a:pt x="2371096" y="480178"/>
                </a:cubicBezTo>
                <a:cubicBezTo>
                  <a:pt x="2371096" y="489162"/>
                  <a:pt x="2364111" y="497149"/>
                  <a:pt x="2354125" y="497149"/>
                </a:cubicBezTo>
                <a:cubicBezTo>
                  <a:pt x="2344145" y="497149"/>
                  <a:pt x="2337157" y="489162"/>
                  <a:pt x="2337157" y="480178"/>
                </a:cubicBezTo>
                <a:cubicBezTo>
                  <a:pt x="2337157" y="470195"/>
                  <a:pt x="2345139" y="463207"/>
                  <a:pt x="2354125" y="463207"/>
                </a:cubicBezTo>
                <a:close/>
                <a:moveTo>
                  <a:pt x="2673588" y="460212"/>
                </a:moveTo>
                <a:cubicBezTo>
                  <a:pt x="2676584" y="460212"/>
                  <a:pt x="2679574" y="463207"/>
                  <a:pt x="2679574" y="466202"/>
                </a:cubicBezTo>
                <a:cubicBezTo>
                  <a:pt x="2679574" y="469197"/>
                  <a:pt x="2676584" y="472191"/>
                  <a:pt x="2673588" y="472191"/>
                </a:cubicBezTo>
                <a:cubicBezTo>
                  <a:pt x="2670594" y="472191"/>
                  <a:pt x="2667599" y="469197"/>
                  <a:pt x="2667599" y="466202"/>
                </a:cubicBezTo>
                <a:cubicBezTo>
                  <a:pt x="2667599" y="462209"/>
                  <a:pt x="2670594" y="460212"/>
                  <a:pt x="2673588" y="460212"/>
                </a:cubicBezTo>
                <a:close/>
                <a:moveTo>
                  <a:pt x="6644682" y="457202"/>
                </a:moveTo>
                <a:cubicBezTo>
                  <a:pt x="6648675" y="457202"/>
                  <a:pt x="6652668" y="460198"/>
                  <a:pt x="6652668" y="465189"/>
                </a:cubicBezTo>
                <a:cubicBezTo>
                  <a:pt x="6652668" y="470181"/>
                  <a:pt x="6648675" y="474173"/>
                  <a:pt x="6644682" y="473175"/>
                </a:cubicBezTo>
                <a:cubicBezTo>
                  <a:pt x="6640689" y="473175"/>
                  <a:pt x="6636695" y="470181"/>
                  <a:pt x="6636695" y="465189"/>
                </a:cubicBezTo>
                <a:cubicBezTo>
                  <a:pt x="6636695" y="461196"/>
                  <a:pt x="6639690" y="457202"/>
                  <a:pt x="6644682" y="457202"/>
                </a:cubicBezTo>
                <a:close/>
                <a:moveTo>
                  <a:pt x="2893220" y="454217"/>
                </a:moveTo>
                <a:cubicBezTo>
                  <a:pt x="2897214" y="454217"/>
                  <a:pt x="2901205" y="458210"/>
                  <a:pt x="2901205" y="462204"/>
                </a:cubicBezTo>
                <a:cubicBezTo>
                  <a:pt x="2901205" y="467195"/>
                  <a:pt x="2898209" y="470190"/>
                  <a:pt x="2893220" y="470190"/>
                </a:cubicBezTo>
                <a:cubicBezTo>
                  <a:pt x="2889226" y="470190"/>
                  <a:pt x="2885231" y="466198"/>
                  <a:pt x="2885231" y="462204"/>
                </a:cubicBezTo>
                <a:cubicBezTo>
                  <a:pt x="2885231" y="458210"/>
                  <a:pt x="2889226" y="454217"/>
                  <a:pt x="2893220" y="454217"/>
                </a:cubicBezTo>
                <a:close/>
                <a:moveTo>
                  <a:pt x="6323227" y="447159"/>
                </a:moveTo>
                <a:cubicBezTo>
                  <a:pt x="6323227" y="447159"/>
                  <a:pt x="6325223" y="448158"/>
                  <a:pt x="6325223" y="449156"/>
                </a:cubicBezTo>
                <a:cubicBezTo>
                  <a:pt x="6325223" y="450155"/>
                  <a:pt x="6324225" y="451153"/>
                  <a:pt x="6323227" y="451153"/>
                </a:cubicBezTo>
                <a:cubicBezTo>
                  <a:pt x="6322228" y="451153"/>
                  <a:pt x="6321230" y="450155"/>
                  <a:pt x="6321230" y="449156"/>
                </a:cubicBezTo>
                <a:cubicBezTo>
                  <a:pt x="6321230" y="448158"/>
                  <a:pt x="6322228" y="447159"/>
                  <a:pt x="6323227" y="447159"/>
                </a:cubicBezTo>
                <a:close/>
                <a:moveTo>
                  <a:pt x="9577702" y="447158"/>
                </a:moveTo>
                <a:cubicBezTo>
                  <a:pt x="9584690" y="447158"/>
                  <a:pt x="9591678" y="454147"/>
                  <a:pt x="9591678" y="461135"/>
                </a:cubicBezTo>
                <a:cubicBezTo>
                  <a:pt x="9591678" y="469121"/>
                  <a:pt x="9585689" y="475110"/>
                  <a:pt x="9577702" y="475110"/>
                </a:cubicBezTo>
                <a:cubicBezTo>
                  <a:pt x="9569715" y="475110"/>
                  <a:pt x="9563726" y="469121"/>
                  <a:pt x="9563726" y="461135"/>
                </a:cubicBezTo>
                <a:cubicBezTo>
                  <a:pt x="9563726" y="453148"/>
                  <a:pt x="9569715" y="447158"/>
                  <a:pt x="9577702" y="447158"/>
                </a:cubicBezTo>
                <a:close/>
                <a:moveTo>
                  <a:pt x="9242273" y="435180"/>
                </a:moveTo>
                <a:cubicBezTo>
                  <a:pt x="9247264" y="434182"/>
                  <a:pt x="9251258" y="439173"/>
                  <a:pt x="9251258" y="444165"/>
                </a:cubicBezTo>
                <a:cubicBezTo>
                  <a:pt x="9251258" y="449157"/>
                  <a:pt x="9247264" y="453149"/>
                  <a:pt x="9242273" y="453149"/>
                </a:cubicBezTo>
                <a:cubicBezTo>
                  <a:pt x="9237282" y="453149"/>
                  <a:pt x="9233289" y="449157"/>
                  <a:pt x="9233289" y="444165"/>
                </a:cubicBezTo>
                <a:cubicBezTo>
                  <a:pt x="9233289" y="439173"/>
                  <a:pt x="9237282" y="435180"/>
                  <a:pt x="9242273" y="435180"/>
                </a:cubicBezTo>
                <a:close/>
                <a:moveTo>
                  <a:pt x="6273312" y="427265"/>
                </a:moveTo>
                <a:cubicBezTo>
                  <a:pt x="6275308" y="427265"/>
                  <a:pt x="6277305" y="429262"/>
                  <a:pt x="6277305" y="431259"/>
                </a:cubicBezTo>
                <a:cubicBezTo>
                  <a:pt x="6277305" y="433256"/>
                  <a:pt x="6275308" y="435252"/>
                  <a:pt x="6273312" y="435252"/>
                </a:cubicBezTo>
                <a:cubicBezTo>
                  <a:pt x="6271315" y="435252"/>
                  <a:pt x="6269318" y="433256"/>
                  <a:pt x="6269318" y="431259"/>
                </a:cubicBezTo>
                <a:cubicBezTo>
                  <a:pt x="6269318" y="429262"/>
                  <a:pt x="6271315" y="427265"/>
                  <a:pt x="6273312" y="427265"/>
                </a:cubicBezTo>
                <a:close/>
                <a:moveTo>
                  <a:pt x="7644984" y="426264"/>
                </a:moveTo>
                <a:cubicBezTo>
                  <a:pt x="7649976" y="426264"/>
                  <a:pt x="7654967" y="430257"/>
                  <a:pt x="7654967" y="436247"/>
                </a:cubicBezTo>
                <a:cubicBezTo>
                  <a:pt x="7654967" y="442237"/>
                  <a:pt x="7650974" y="446230"/>
                  <a:pt x="7644984" y="446230"/>
                </a:cubicBezTo>
                <a:cubicBezTo>
                  <a:pt x="7638995" y="446230"/>
                  <a:pt x="7635001" y="442237"/>
                  <a:pt x="7635001" y="436247"/>
                </a:cubicBezTo>
                <a:cubicBezTo>
                  <a:pt x="7635001" y="431256"/>
                  <a:pt x="7638995" y="426264"/>
                  <a:pt x="7644984" y="426264"/>
                </a:cubicBezTo>
                <a:close/>
                <a:moveTo>
                  <a:pt x="11381640" y="426248"/>
                </a:moveTo>
                <a:cubicBezTo>
                  <a:pt x="11392621" y="426248"/>
                  <a:pt x="11401607" y="435233"/>
                  <a:pt x="11401607" y="446214"/>
                </a:cubicBezTo>
                <a:cubicBezTo>
                  <a:pt x="11401607" y="457195"/>
                  <a:pt x="11391624" y="466180"/>
                  <a:pt x="11381640" y="466180"/>
                </a:cubicBezTo>
                <a:cubicBezTo>
                  <a:pt x="11370659" y="466180"/>
                  <a:pt x="11361674" y="457195"/>
                  <a:pt x="11361674" y="446214"/>
                </a:cubicBezTo>
                <a:cubicBezTo>
                  <a:pt x="11361674" y="435233"/>
                  <a:pt x="11370659" y="426248"/>
                  <a:pt x="11381640" y="426248"/>
                </a:cubicBezTo>
                <a:close/>
                <a:moveTo>
                  <a:pt x="3978367" y="420276"/>
                </a:moveTo>
                <a:cubicBezTo>
                  <a:pt x="3984352" y="420276"/>
                  <a:pt x="3988349" y="424269"/>
                  <a:pt x="3988349" y="430259"/>
                </a:cubicBezTo>
                <a:cubicBezTo>
                  <a:pt x="3988349" y="436250"/>
                  <a:pt x="3984352" y="440242"/>
                  <a:pt x="3978367" y="440242"/>
                </a:cubicBezTo>
                <a:cubicBezTo>
                  <a:pt x="3972374" y="440242"/>
                  <a:pt x="3968379" y="435251"/>
                  <a:pt x="3968379" y="430259"/>
                </a:cubicBezTo>
                <a:cubicBezTo>
                  <a:pt x="3968379" y="424269"/>
                  <a:pt x="3973370" y="420276"/>
                  <a:pt x="3978367" y="420276"/>
                </a:cubicBezTo>
                <a:close/>
                <a:moveTo>
                  <a:pt x="926387" y="417207"/>
                </a:moveTo>
                <a:cubicBezTo>
                  <a:pt x="931379" y="418205"/>
                  <a:pt x="936371" y="422199"/>
                  <a:pt x="936371" y="427190"/>
                </a:cubicBezTo>
                <a:cubicBezTo>
                  <a:pt x="936371" y="432182"/>
                  <a:pt x="932378" y="437173"/>
                  <a:pt x="926387" y="437173"/>
                </a:cubicBezTo>
                <a:cubicBezTo>
                  <a:pt x="921395" y="437173"/>
                  <a:pt x="917403" y="433180"/>
                  <a:pt x="917403" y="427190"/>
                </a:cubicBezTo>
                <a:cubicBezTo>
                  <a:pt x="917403" y="422199"/>
                  <a:pt x="921395" y="417207"/>
                  <a:pt x="926387" y="417207"/>
                </a:cubicBezTo>
                <a:close/>
                <a:moveTo>
                  <a:pt x="9625622" y="415213"/>
                </a:moveTo>
                <a:cubicBezTo>
                  <a:pt x="9631612" y="415213"/>
                  <a:pt x="9635605" y="420205"/>
                  <a:pt x="9635605" y="425196"/>
                </a:cubicBezTo>
                <a:cubicBezTo>
                  <a:pt x="9635605" y="431186"/>
                  <a:pt x="9631612" y="435179"/>
                  <a:pt x="9625622" y="435179"/>
                </a:cubicBezTo>
                <a:cubicBezTo>
                  <a:pt x="9619632" y="435179"/>
                  <a:pt x="9615639" y="431186"/>
                  <a:pt x="9615639" y="425196"/>
                </a:cubicBezTo>
                <a:cubicBezTo>
                  <a:pt x="9615639" y="419206"/>
                  <a:pt x="9619632" y="415213"/>
                  <a:pt x="9625622" y="415213"/>
                </a:cubicBezTo>
                <a:close/>
                <a:moveTo>
                  <a:pt x="8001379" y="411290"/>
                </a:moveTo>
                <a:cubicBezTo>
                  <a:pt x="8003376" y="411290"/>
                  <a:pt x="8005372" y="413286"/>
                  <a:pt x="8005372" y="415283"/>
                </a:cubicBezTo>
                <a:cubicBezTo>
                  <a:pt x="8005372" y="417279"/>
                  <a:pt x="8003376" y="419277"/>
                  <a:pt x="8001379" y="419277"/>
                </a:cubicBezTo>
                <a:cubicBezTo>
                  <a:pt x="7999382" y="419277"/>
                  <a:pt x="7997385" y="417279"/>
                  <a:pt x="7997385" y="415283"/>
                </a:cubicBezTo>
                <a:cubicBezTo>
                  <a:pt x="7997385" y="413286"/>
                  <a:pt x="7999382" y="411290"/>
                  <a:pt x="8001379" y="411290"/>
                </a:cubicBezTo>
                <a:close/>
                <a:moveTo>
                  <a:pt x="9043610" y="411221"/>
                </a:moveTo>
                <a:cubicBezTo>
                  <a:pt x="9046604" y="410222"/>
                  <a:pt x="9049600" y="413217"/>
                  <a:pt x="9049600" y="417211"/>
                </a:cubicBezTo>
                <a:cubicBezTo>
                  <a:pt x="9049600" y="421204"/>
                  <a:pt x="9046604" y="423200"/>
                  <a:pt x="9043610" y="423200"/>
                </a:cubicBezTo>
                <a:cubicBezTo>
                  <a:pt x="9039616" y="423200"/>
                  <a:pt x="9037620" y="420205"/>
                  <a:pt x="9037620" y="417211"/>
                </a:cubicBezTo>
                <a:cubicBezTo>
                  <a:pt x="9037620" y="414216"/>
                  <a:pt x="9040615" y="411221"/>
                  <a:pt x="9043610" y="411221"/>
                </a:cubicBezTo>
                <a:close/>
                <a:moveTo>
                  <a:pt x="10205636" y="404274"/>
                </a:moveTo>
                <a:cubicBezTo>
                  <a:pt x="10215619" y="404274"/>
                  <a:pt x="10222607" y="412260"/>
                  <a:pt x="10222607" y="421244"/>
                </a:cubicBezTo>
                <a:cubicBezTo>
                  <a:pt x="10222607" y="430229"/>
                  <a:pt x="10215619" y="438215"/>
                  <a:pt x="10205636" y="438215"/>
                </a:cubicBezTo>
                <a:cubicBezTo>
                  <a:pt x="10196651" y="438215"/>
                  <a:pt x="10188665" y="431227"/>
                  <a:pt x="10188665" y="421244"/>
                </a:cubicBezTo>
                <a:cubicBezTo>
                  <a:pt x="10188665" y="412260"/>
                  <a:pt x="10195653" y="404274"/>
                  <a:pt x="10205636" y="404274"/>
                </a:cubicBezTo>
                <a:close/>
                <a:moveTo>
                  <a:pt x="4644119" y="401276"/>
                </a:moveTo>
                <a:cubicBezTo>
                  <a:pt x="4647111" y="402274"/>
                  <a:pt x="4648109" y="403272"/>
                  <a:pt x="4648109" y="405269"/>
                </a:cubicBezTo>
                <a:cubicBezTo>
                  <a:pt x="4648109" y="407265"/>
                  <a:pt x="4646115" y="409263"/>
                  <a:pt x="4644119" y="409263"/>
                </a:cubicBezTo>
                <a:cubicBezTo>
                  <a:pt x="4642121" y="409263"/>
                  <a:pt x="4640122" y="407265"/>
                  <a:pt x="4640122" y="405269"/>
                </a:cubicBezTo>
                <a:cubicBezTo>
                  <a:pt x="4640122" y="403272"/>
                  <a:pt x="4642121" y="401276"/>
                  <a:pt x="4644119" y="401276"/>
                </a:cubicBezTo>
                <a:close/>
                <a:moveTo>
                  <a:pt x="11022251" y="400287"/>
                </a:moveTo>
                <a:cubicBezTo>
                  <a:pt x="11030238" y="400287"/>
                  <a:pt x="11037226" y="407275"/>
                  <a:pt x="11037226" y="415262"/>
                </a:cubicBezTo>
                <a:cubicBezTo>
                  <a:pt x="11037226" y="423249"/>
                  <a:pt x="11030238" y="430237"/>
                  <a:pt x="11022251" y="430237"/>
                </a:cubicBezTo>
                <a:cubicBezTo>
                  <a:pt x="11014265" y="430237"/>
                  <a:pt x="11007276" y="423249"/>
                  <a:pt x="11007276" y="415262"/>
                </a:cubicBezTo>
                <a:cubicBezTo>
                  <a:pt x="11007276" y="407275"/>
                  <a:pt x="11014265" y="400287"/>
                  <a:pt x="11022251" y="400287"/>
                </a:cubicBezTo>
                <a:close/>
                <a:moveTo>
                  <a:pt x="2911116" y="392293"/>
                </a:moveTo>
                <a:cubicBezTo>
                  <a:pt x="2918102" y="392293"/>
                  <a:pt x="2924094" y="398283"/>
                  <a:pt x="2924094" y="405271"/>
                </a:cubicBezTo>
                <a:cubicBezTo>
                  <a:pt x="2924094" y="412259"/>
                  <a:pt x="2918102" y="418249"/>
                  <a:pt x="2911116" y="418249"/>
                </a:cubicBezTo>
                <a:cubicBezTo>
                  <a:pt x="2904128" y="418249"/>
                  <a:pt x="2898135" y="412259"/>
                  <a:pt x="2898135" y="405271"/>
                </a:cubicBezTo>
                <a:cubicBezTo>
                  <a:pt x="2898135" y="398283"/>
                  <a:pt x="2904128" y="392293"/>
                  <a:pt x="2911116" y="392293"/>
                </a:cubicBezTo>
                <a:close/>
                <a:moveTo>
                  <a:pt x="947481" y="384340"/>
                </a:moveTo>
                <a:cubicBezTo>
                  <a:pt x="955468" y="384340"/>
                  <a:pt x="962456" y="391328"/>
                  <a:pt x="962456" y="399314"/>
                </a:cubicBezTo>
                <a:cubicBezTo>
                  <a:pt x="962456" y="407301"/>
                  <a:pt x="956466" y="414289"/>
                  <a:pt x="947481" y="414289"/>
                </a:cubicBezTo>
                <a:cubicBezTo>
                  <a:pt x="939494" y="414289"/>
                  <a:pt x="932507" y="407301"/>
                  <a:pt x="932507" y="399314"/>
                </a:cubicBezTo>
                <a:cubicBezTo>
                  <a:pt x="932507" y="391328"/>
                  <a:pt x="939494" y="384340"/>
                  <a:pt x="947481" y="384340"/>
                </a:cubicBezTo>
                <a:close/>
                <a:moveTo>
                  <a:pt x="9114490" y="383308"/>
                </a:moveTo>
                <a:cubicBezTo>
                  <a:pt x="9117485" y="383308"/>
                  <a:pt x="9119481" y="385304"/>
                  <a:pt x="9119481" y="387301"/>
                </a:cubicBezTo>
                <a:cubicBezTo>
                  <a:pt x="9119481" y="389298"/>
                  <a:pt x="9117485" y="391295"/>
                  <a:pt x="9114490" y="391295"/>
                </a:cubicBezTo>
                <a:cubicBezTo>
                  <a:pt x="9112492" y="391295"/>
                  <a:pt x="9110496" y="389298"/>
                  <a:pt x="9110496" y="387301"/>
                </a:cubicBezTo>
                <a:cubicBezTo>
                  <a:pt x="9110496" y="385304"/>
                  <a:pt x="9112492" y="383308"/>
                  <a:pt x="9114490" y="383308"/>
                </a:cubicBezTo>
                <a:close/>
                <a:moveTo>
                  <a:pt x="4287686" y="382270"/>
                </a:moveTo>
                <a:cubicBezTo>
                  <a:pt x="4291679" y="382270"/>
                  <a:pt x="4294674" y="385266"/>
                  <a:pt x="4294674" y="389259"/>
                </a:cubicBezTo>
                <a:cubicBezTo>
                  <a:pt x="4294674" y="393251"/>
                  <a:pt x="4291679" y="396247"/>
                  <a:pt x="4287686" y="396247"/>
                </a:cubicBezTo>
                <a:cubicBezTo>
                  <a:pt x="4283693" y="396247"/>
                  <a:pt x="4280697" y="393251"/>
                  <a:pt x="4280697" y="389259"/>
                </a:cubicBezTo>
                <a:cubicBezTo>
                  <a:pt x="4280697" y="385266"/>
                  <a:pt x="4283693" y="382270"/>
                  <a:pt x="4287686" y="382270"/>
                </a:cubicBezTo>
                <a:close/>
                <a:moveTo>
                  <a:pt x="4040269" y="378353"/>
                </a:moveTo>
                <a:cubicBezTo>
                  <a:pt x="4042265" y="378353"/>
                  <a:pt x="4043262" y="380349"/>
                  <a:pt x="4043262" y="381348"/>
                </a:cubicBezTo>
                <a:cubicBezTo>
                  <a:pt x="4043262" y="382345"/>
                  <a:pt x="4042265" y="383344"/>
                  <a:pt x="4040269" y="384342"/>
                </a:cubicBezTo>
                <a:cubicBezTo>
                  <a:pt x="4038268" y="384342"/>
                  <a:pt x="4037271" y="382345"/>
                  <a:pt x="4037271" y="381348"/>
                </a:cubicBezTo>
                <a:cubicBezTo>
                  <a:pt x="4037271" y="379351"/>
                  <a:pt x="4039265" y="378353"/>
                  <a:pt x="4040269" y="378353"/>
                </a:cubicBezTo>
                <a:close/>
                <a:moveTo>
                  <a:pt x="902555" y="377349"/>
                </a:moveTo>
                <a:cubicBezTo>
                  <a:pt x="907547" y="377349"/>
                  <a:pt x="912537" y="381343"/>
                  <a:pt x="912537" y="387332"/>
                </a:cubicBezTo>
                <a:cubicBezTo>
                  <a:pt x="912537" y="392324"/>
                  <a:pt x="907547" y="397315"/>
                  <a:pt x="902555" y="397315"/>
                </a:cubicBezTo>
                <a:cubicBezTo>
                  <a:pt x="897564" y="397315"/>
                  <a:pt x="892572" y="392324"/>
                  <a:pt x="892572" y="387332"/>
                </a:cubicBezTo>
                <a:cubicBezTo>
                  <a:pt x="892572" y="382341"/>
                  <a:pt x="896565" y="377349"/>
                  <a:pt x="902555" y="377349"/>
                </a:cubicBezTo>
                <a:close/>
                <a:moveTo>
                  <a:pt x="7325525" y="371329"/>
                </a:moveTo>
                <a:cubicBezTo>
                  <a:pt x="7327522" y="371329"/>
                  <a:pt x="7329519" y="373325"/>
                  <a:pt x="7329519" y="375321"/>
                </a:cubicBezTo>
                <a:cubicBezTo>
                  <a:pt x="7329519" y="377318"/>
                  <a:pt x="7327522" y="379315"/>
                  <a:pt x="7325525" y="379315"/>
                </a:cubicBezTo>
                <a:cubicBezTo>
                  <a:pt x="7323529" y="379315"/>
                  <a:pt x="7321532" y="377318"/>
                  <a:pt x="7321532" y="375321"/>
                </a:cubicBezTo>
                <a:cubicBezTo>
                  <a:pt x="7321532" y="373325"/>
                  <a:pt x="7323529" y="371329"/>
                  <a:pt x="7325525" y="371329"/>
                </a:cubicBezTo>
                <a:close/>
                <a:moveTo>
                  <a:pt x="6153517" y="367296"/>
                </a:moveTo>
                <a:cubicBezTo>
                  <a:pt x="6156512" y="367296"/>
                  <a:pt x="6157510" y="369292"/>
                  <a:pt x="6157510" y="371290"/>
                </a:cubicBezTo>
                <a:cubicBezTo>
                  <a:pt x="6157510" y="373286"/>
                  <a:pt x="6155513" y="375282"/>
                  <a:pt x="6153517" y="375282"/>
                </a:cubicBezTo>
                <a:cubicBezTo>
                  <a:pt x="6151520" y="375282"/>
                  <a:pt x="6149523" y="373286"/>
                  <a:pt x="6149523" y="371290"/>
                </a:cubicBezTo>
                <a:cubicBezTo>
                  <a:pt x="6149523" y="369292"/>
                  <a:pt x="6151520" y="367296"/>
                  <a:pt x="6153517" y="367296"/>
                </a:cubicBezTo>
                <a:close/>
                <a:moveTo>
                  <a:pt x="7456305" y="367295"/>
                </a:moveTo>
                <a:cubicBezTo>
                  <a:pt x="7459300" y="367295"/>
                  <a:pt x="7461296" y="369291"/>
                  <a:pt x="7461296" y="372287"/>
                </a:cubicBezTo>
                <a:cubicBezTo>
                  <a:pt x="7461296" y="375282"/>
                  <a:pt x="7459300" y="377278"/>
                  <a:pt x="7456305" y="377278"/>
                </a:cubicBezTo>
                <a:cubicBezTo>
                  <a:pt x="7453310" y="377278"/>
                  <a:pt x="7451313" y="375282"/>
                  <a:pt x="7451313" y="372287"/>
                </a:cubicBezTo>
                <a:cubicBezTo>
                  <a:pt x="7451313" y="369291"/>
                  <a:pt x="7453310" y="367295"/>
                  <a:pt x="7456305" y="367295"/>
                </a:cubicBezTo>
                <a:close/>
                <a:moveTo>
                  <a:pt x="6711568" y="361378"/>
                </a:moveTo>
                <a:cubicBezTo>
                  <a:pt x="6714563" y="361378"/>
                  <a:pt x="6716559" y="363375"/>
                  <a:pt x="6716559" y="366370"/>
                </a:cubicBezTo>
                <a:cubicBezTo>
                  <a:pt x="6716559" y="369365"/>
                  <a:pt x="6714563" y="371361"/>
                  <a:pt x="6711568" y="371361"/>
                </a:cubicBezTo>
                <a:cubicBezTo>
                  <a:pt x="6708573" y="371361"/>
                  <a:pt x="6706576" y="369365"/>
                  <a:pt x="6706576" y="366370"/>
                </a:cubicBezTo>
                <a:cubicBezTo>
                  <a:pt x="6706576" y="363375"/>
                  <a:pt x="6708573" y="361378"/>
                  <a:pt x="6711568" y="361378"/>
                </a:cubicBezTo>
                <a:close/>
                <a:moveTo>
                  <a:pt x="9711475" y="360307"/>
                </a:moveTo>
                <a:cubicBezTo>
                  <a:pt x="9721458" y="359307"/>
                  <a:pt x="9729445" y="368292"/>
                  <a:pt x="9729445" y="378276"/>
                </a:cubicBezTo>
                <a:cubicBezTo>
                  <a:pt x="9729445" y="388259"/>
                  <a:pt x="9721458" y="396245"/>
                  <a:pt x="9711475" y="396245"/>
                </a:cubicBezTo>
                <a:cubicBezTo>
                  <a:pt x="9701493" y="396245"/>
                  <a:pt x="9693506" y="388259"/>
                  <a:pt x="9693506" y="378276"/>
                </a:cubicBezTo>
                <a:cubicBezTo>
                  <a:pt x="9693506" y="368292"/>
                  <a:pt x="9701493" y="360307"/>
                  <a:pt x="9711475" y="360307"/>
                </a:cubicBezTo>
                <a:close/>
                <a:moveTo>
                  <a:pt x="8576402" y="349324"/>
                </a:moveTo>
                <a:cubicBezTo>
                  <a:pt x="8579397" y="348326"/>
                  <a:pt x="8582393" y="351321"/>
                  <a:pt x="8582393" y="355314"/>
                </a:cubicBezTo>
                <a:cubicBezTo>
                  <a:pt x="8582393" y="359307"/>
                  <a:pt x="8579397" y="361304"/>
                  <a:pt x="8576402" y="361304"/>
                </a:cubicBezTo>
                <a:cubicBezTo>
                  <a:pt x="8572409" y="361304"/>
                  <a:pt x="8570413" y="358308"/>
                  <a:pt x="8570413" y="355314"/>
                </a:cubicBezTo>
                <a:cubicBezTo>
                  <a:pt x="8570413" y="351321"/>
                  <a:pt x="8573408" y="349324"/>
                  <a:pt x="8576402" y="349324"/>
                </a:cubicBezTo>
                <a:close/>
                <a:moveTo>
                  <a:pt x="3578010" y="346402"/>
                </a:moveTo>
                <a:cubicBezTo>
                  <a:pt x="3582004" y="346402"/>
                  <a:pt x="3585999" y="349397"/>
                  <a:pt x="3585999" y="354389"/>
                </a:cubicBezTo>
                <a:cubicBezTo>
                  <a:pt x="3585999" y="359379"/>
                  <a:pt x="3582004" y="363373"/>
                  <a:pt x="3578010" y="362375"/>
                </a:cubicBezTo>
                <a:cubicBezTo>
                  <a:pt x="3574017" y="362375"/>
                  <a:pt x="3570024" y="359379"/>
                  <a:pt x="3570024" y="354389"/>
                </a:cubicBezTo>
                <a:cubicBezTo>
                  <a:pt x="3570024" y="350395"/>
                  <a:pt x="3574017" y="346402"/>
                  <a:pt x="3578010" y="346402"/>
                </a:cubicBezTo>
                <a:close/>
                <a:moveTo>
                  <a:pt x="2926047" y="344355"/>
                </a:moveTo>
                <a:cubicBezTo>
                  <a:pt x="2935031" y="344355"/>
                  <a:pt x="2943019" y="352341"/>
                  <a:pt x="2943019" y="361326"/>
                </a:cubicBezTo>
                <a:cubicBezTo>
                  <a:pt x="2943019" y="370311"/>
                  <a:pt x="2936030" y="378297"/>
                  <a:pt x="2926047" y="378297"/>
                </a:cubicBezTo>
                <a:cubicBezTo>
                  <a:pt x="2917062" y="378297"/>
                  <a:pt x="2909075" y="371309"/>
                  <a:pt x="2909075" y="361326"/>
                </a:cubicBezTo>
                <a:cubicBezTo>
                  <a:pt x="2909075" y="352341"/>
                  <a:pt x="2916064" y="344355"/>
                  <a:pt x="2926047" y="344355"/>
                </a:cubicBezTo>
                <a:close/>
                <a:moveTo>
                  <a:pt x="7232684" y="343409"/>
                </a:moveTo>
                <a:cubicBezTo>
                  <a:pt x="7234681" y="343409"/>
                  <a:pt x="7236677" y="345405"/>
                  <a:pt x="7236677" y="347402"/>
                </a:cubicBezTo>
                <a:cubicBezTo>
                  <a:pt x="7236677" y="349399"/>
                  <a:pt x="7234681" y="351395"/>
                  <a:pt x="7232684" y="351395"/>
                </a:cubicBezTo>
                <a:cubicBezTo>
                  <a:pt x="7230687" y="351395"/>
                  <a:pt x="7228690" y="349399"/>
                  <a:pt x="7228690" y="347402"/>
                </a:cubicBezTo>
                <a:cubicBezTo>
                  <a:pt x="7228690" y="345405"/>
                  <a:pt x="7230687" y="343409"/>
                  <a:pt x="7232684" y="343409"/>
                </a:cubicBezTo>
                <a:close/>
                <a:moveTo>
                  <a:pt x="581988" y="341336"/>
                </a:moveTo>
                <a:cubicBezTo>
                  <a:pt x="587978" y="340337"/>
                  <a:pt x="591971" y="345329"/>
                  <a:pt x="591971" y="351319"/>
                </a:cubicBezTo>
                <a:cubicBezTo>
                  <a:pt x="591971" y="357308"/>
                  <a:pt x="586980" y="361302"/>
                  <a:pt x="581988" y="361302"/>
                </a:cubicBezTo>
                <a:cubicBezTo>
                  <a:pt x="575998" y="361302"/>
                  <a:pt x="572005" y="356310"/>
                  <a:pt x="572005" y="351319"/>
                </a:cubicBezTo>
                <a:cubicBezTo>
                  <a:pt x="572005" y="345329"/>
                  <a:pt x="576997" y="341336"/>
                  <a:pt x="581988" y="341336"/>
                </a:cubicBezTo>
                <a:close/>
                <a:moveTo>
                  <a:pt x="3497060" y="340363"/>
                </a:moveTo>
                <a:cubicBezTo>
                  <a:pt x="3506043" y="340363"/>
                  <a:pt x="3512034" y="347351"/>
                  <a:pt x="3512034" y="355338"/>
                </a:cubicBezTo>
                <a:cubicBezTo>
                  <a:pt x="3512034" y="363325"/>
                  <a:pt x="3505045" y="370313"/>
                  <a:pt x="3497060" y="370313"/>
                </a:cubicBezTo>
                <a:cubicBezTo>
                  <a:pt x="3489074" y="370313"/>
                  <a:pt x="3482087" y="363325"/>
                  <a:pt x="3482087" y="355338"/>
                </a:cubicBezTo>
                <a:cubicBezTo>
                  <a:pt x="3482087" y="347351"/>
                  <a:pt x="3489074" y="340363"/>
                  <a:pt x="3497060" y="340363"/>
                </a:cubicBezTo>
                <a:close/>
                <a:moveTo>
                  <a:pt x="3331468" y="339419"/>
                </a:moveTo>
                <a:cubicBezTo>
                  <a:pt x="3336457" y="339419"/>
                  <a:pt x="3341446" y="343412"/>
                  <a:pt x="3341446" y="349402"/>
                </a:cubicBezTo>
                <a:cubicBezTo>
                  <a:pt x="3341446" y="355392"/>
                  <a:pt x="3336457" y="359385"/>
                  <a:pt x="3331468" y="359385"/>
                </a:cubicBezTo>
                <a:cubicBezTo>
                  <a:pt x="3326476" y="359385"/>
                  <a:pt x="3321485" y="355392"/>
                  <a:pt x="3321485" y="349402"/>
                </a:cubicBezTo>
                <a:cubicBezTo>
                  <a:pt x="3321485" y="344411"/>
                  <a:pt x="3325477" y="339419"/>
                  <a:pt x="3331468" y="339419"/>
                </a:cubicBezTo>
                <a:close/>
                <a:moveTo>
                  <a:pt x="11121082" y="336346"/>
                </a:moveTo>
                <a:cubicBezTo>
                  <a:pt x="11128070" y="335347"/>
                  <a:pt x="11135059" y="342336"/>
                  <a:pt x="11135059" y="350322"/>
                </a:cubicBezTo>
                <a:cubicBezTo>
                  <a:pt x="11135059" y="358308"/>
                  <a:pt x="11129069" y="364297"/>
                  <a:pt x="11121082" y="364297"/>
                </a:cubicBezTo>
                <a:cubicBezTo>
                  <a:pt x="11113095" y="364297"/>
                  <a:pt x="11107106" y="358308"/>
                  <a:pt x="11107106" y="350322"/>
                </a:cubicBezTo>
                <a:cubicBezTo>
                  <a:pt x="11107106" y="342336"/>
                  <a:pt x="11113095" y="336346"/>
                  <a:pt x="11121082" y="336346"/>
                </a:cubicBezTo>
                <a:close/>
                <a:moveTo>
                  <a:pt x="2988898" y="322372"/>
                </a:moveTo>
                <a:cubicBezTo>
                  <a:pt x="2989896" y="322372"/>
                  <a:pt x="2990893" y="323371"/>
                  <a:pt x="2990893" y="324369"/>
                </a:cubicBezTo>
                <a:cubicBezTo>
                  <a:pt x="2990893" y="325368"/>
                  <a:pt x="2989896" y="326366"/>
                  <a:pt x="2988898" y="326366"/>
                </a:cubicBezTo>
                <a:cubicBezTo>
                  <a:pt x="2987899" y="326366"/>
                  <a:pt x="2986900" y="325368"/>
                  <a:pt x="2986900" y="324369"/>
                </a:cubicBezTo>
                <a:cubicBezTo>
                  <a:pt x="2986900" y="323371"/>
                  <a:pt x="2987899" y="322372"/>
                  <a:pt x="2988898" y="322372"/>
                </a:cubicBezTo>
                <a:close/>
                <a:moveTo>
                  <a:pt x="4722968" y="315405"/>
                </a:moveTo>
                <a:cubicBezTo>
                  <a:pt x="4745904" y="315405"/>
                  <a:pt x="4763895" y="334372"/>
                  <a:pt x="4763895" y="356336"/>
                </a:cubicBezTo>
                <a:cubicBezTo>
                  <a:pt x="4763895" y="379296"/>
                  <a:pt x="4745904" y="397266"/>
                  <a:pt x="4722968" y="397266"/>
                </a:cubicBezTo>
                <a:cubicBezTo>
                  <a:pt x="4711486" y="397266"/>
                  <a:pt x="4701252" y="392773"/>
                  <a:pt x="4693888" y="385411"/>
                </a:cubicBezTo>
                <a:lnTo>
                  <a:pt x="4689250" y="374039"/>
                </a:lnTo>
                <a:lnTo>
                  <a:pt x="4684014" y="379276"/>
                </a:lnTo>
                <a:cubicBezTo>
                  <a:pt x="4680020" y="379276"/>
                  <a:pt x="4676026" y="375283"/>
                  <a:pt x="4676026" y="371289"/>
                </a:cubicBezTo>
                <a:cubicBezTo>
                  <a:pt x="4676026" y="367296"/>
                  <a:pt x="4680020" y="363303"/>
                  <a:pt x="4684014" y="363303"/>
                </a:cubicBezTo>
                <a:lnTo>
                  <a:pt x="4685464" y="364753"/>
                </a:lnTo>
                <a:lnTo>
                  <a:pt x="4682031" y="356336"/>
                </a:lnTo>
                <a:cubicBezTo>
                  <a:pt x="4682031" y="333374"/>
                  <a:pt x="4700004" y="315405"/>
                  <a:pt x="4722968" y="315405"/>
                </a:cubicBezTo>
                <a:close/>
                <a:moveTo>
                  <a:pt x="11186970" y="310445"/>
                </a:moveTo>
                <a:cubicBezTo>
                  <a:pt x="11203942" y="310445"/>
                  <a:pt x="11217918" y="324422"/>
                  <a:pt x="11217918" y="341393"/>
                </a:cubicBezTo>
                <a:cubicBezTo>
                  <a:pt x="11217918" y="358363"/>
                  <a:pt x="11203942" y="373338"/>
                  <a:pt x="11186970" y="372339"/>
                </a:cubicBezTo>
                <a:cubicBezTo>
                  <a:pt x="11170000" y="372339"/>
                  <a:pt x="11156023" y="358363"/>
                  <a:pt x="11156023" y="341393"/>
                </a:cubicBezTo>
                <a:cubicBezTo>
                  <a:pt x="11156023" y="324422"/>
                  <a:pt x="11170000" y="310445"/>
                  <a:pt x="11186970" y="310445"/>
                </a:cubicBezTo>
                <a:close/>
                <a:moveTo>
                  <a:pt x="2646536" y="304431"/>
                </a:moveTo>
                <a:cubicBezTo>
                  <a:pt x="2652527" y="304431"/>
                  <a:pt x="2656520" y="309423"/>
                  <a:pt x="2656520" y="315412"/>
                </a:cubicBezTo>
                <a:cubicBezTo>
                  <a:pt x="2656520" y="321402"/>
                  <a:pt x="2651528" y="326394"/>
                  <a:pt x="2646536" y="326394"/>
                </a:cubicBezTo>
                <a:cubicBezTo>
                  <a:pt x="2640547" y="326394"/>
                  <a:pt x="2636554" y="321402"/>
                  <a:pt x="2636554" y="315412"/>
                </a:cubicBezTo>
                <a:cubicBezTo>
                  <a:pt x="2636554" y="309423"/>
                  <a:pt x="2641546" y="304431"/>
                  <a:pt x="2646536" y="304431"/>
                </a:cubicBezTo>
                <a:close/>
                <a:moveTo>
                  <a:pt x="1934684" y="304404"/>
                </a:moveTo>
                <a:cubicBezTo>
                  <a:pt x="1938678" y="304404"/>
                  <a:pt x="1941673" y="307398"/>
                  <a:pt x="1941673" y="311392"/>
                </a:cubicBezTo>
                <a:cubicBezTo>
                  <a:pt x="1941673" y="315385"/>
                  <a:pt x="1938678" y="318381"/>
                  <a:pt x="1934684" y="318381"/>
                </a:cubicBezTo>
                <a:cubicBezTo>
                  <a:pt x="1930692" y="318381"/>
                  <a:pt x="1927696" y="315385"/>
                  <a:pt x="1927696" y="311392"/>
                </a:cubicBezTo>
                <a:cubicBezTo>
                  <a:pt x="1927696" y="307398"/>
                  <a:pt x="1930692" y="304404"/>
                  <a:pt x="1934684" y="304404"/>
                </a:cubicBezTo>
                <a:close/>
                <a:moveTo>
                  <a:pt x="7838656" y="293494"/>
                </a:moveTo>
                <a:cubicBezTo>
                  <a:pt x="7851633" y="293494"/>
                  <a:pt x="7861616" y="303477"/>
                  <a:pt x="7861616" y="316455"/>
                </a:cubicBezTo>
                <a:cubicBezTo>
                  <a:pt x="7861616" y="329433"/>
                  <a:pt x="7851633" y="339416"/>
                  <a:pt x="7838656" y="339416"/>
                </a:cubicBezTo>
                <a:cubicBezTo>
                  <a:pt x="7825677" y="339416"/>
                  <a:pt x="7815694" y="329433"/>
                  <a:pt x="7815694" y="316455"/>
                </a:cubicBezTo>
                <a:cubicBezTo>
                  <a:pt x="7815694" y="303477"/>
                  <a:pt x="7825677" y="293494"/>
                  <a:pt x="7838656" y="293494"/>
                </a:cubicBezTo>
                <a:close/>
                <a:moveTo>
                  <a:pt x="5000475" y="291425"/>
                </a:moveTo>
                <a:cubicBezTo>
                  <a:pt x="5002472" y="291425"/>
                  <a:pt x="5003470" y="293421"/>
                  <a:pt x="5003470" y="294419"/>
                </a:cubicBezTo>
                <a:cubicBezTo>
                  <a:pt x="5003470" y="295418"/>
                  <a:pt x="5002472" y="297414"/>
                  <a:pt x="5000475" y="297414"/>
                </a:cubicBezTo>
                <a:cubicBezTo>
                  <a:pt x="4999476" y="297414"/>
                  <a:pt x="4997480" y="296417"/>
                  <a:pt x="4997480" y="294419"/>
                </a:cubicBezTo>
                <a:cubicBezTo>
                  <a:pt x="4997480" y="293421"/>
                  <a:pt x="4998479" y="291425"/>
                  <a:pt x="5000475" y="291425"/>
                </a:cubicBezTo>
                <a:close/>
                <a:moveTo>
                  <a:pt x="7402396" y="289427"/>
                </a:moveTo>
                <a:cubicBezTo>
                  <a:pt x="7407388" y="289427"/>
                  <a:pt x="7410382" y="293420"/>
                  <a:pt x="7410382" y="297414"/>
                </a:cubicBezTo>
                <a:cubicBezTo>
                  <a:pt x="7410382" y="301408"/>
                  <a:pt x="7407388" y="305400"/>
                  <a:pt x="7402396" y="305400"/>
                </a:cubicBezTo>
                <a:cubicBezTo>
                  <a:pt x="7398402" y="305400"/>
                  <a:pt x="7395407" y="302405"/>
                  <a:pt x="7395407" y="297414"/>
                </a:cubicBezTo>
                <a:cubicBezTo>
                  <a:pt x="7395407" y="293420"/>
                  <a:pt x="7398402" y="289427"/>
                  <a:pt x="7402396" y="289427"/>
                </a:cubicBezTo>
                <a:close/>
                <a:moveTo>
                  <a:pt x="10126771" y="288427"/>
                </a:moveTo>
                <a:cubicBezTo>
                  <a:pt x="10134758" y="289425"/>
                  <a:pt x="10141746" y="295415"/>
                  <a:pt x="10141746" y="303402"/>
                </a:cubicBezTo>
                <a:cubicBezTo>
                  <a:pt x="10141746" y="311389"/>
                  <a:pt x="10134758" y="318377"/>
                  <a:pt x="10126771" y="318377"/>
                </a:cubicBezTo>
                <a:cubicBezTo>
                  <a:pt x="10118783" y="318377"/>
                  <a:pt x="10111796" y="311389"/>
                  <a:pt x="10111796" y="303402"/>
                </a:cubicBezTo>
                <a:cubicBezTo>
                  <a:pt x="10111796" y="295415"/>
                  <a:pt x="10118783" y="288427"/>
                  <a:pt x="10126771" y="288427"/>
                </a:cubicBezTo>
                <a:close/>
                <a:moveTo>
                  <a:pt x="1413688" y="287507"/>
                </a:moveTo>
                <a:cubicBezTo>
                  <a:pt x="1430659" y="287507"/>
                  <a:pt x="1444635" y="301484"/>
                  <a:pt x="1444635" y="318455"/>
                </a:cubicBezTo>
                <a:cubicBezTo>
                  <a:pt x="1444635" y="335426"/>
                  <a:pt x="1430659" y="349401"/>
                  <a:pt x="1413688" y="349401"/>
                </a:cubicBezTo>
                <a:cubicBezTo>
                  <a:pt x="1396717" y="349401"/>
                  <a:pt x="1382741" y="335426"/>
                  <a:pt x="1382741" y="318455"/>
                </a:cubicBezTo>
                <a:cubicBezTo>
                  <a:pt x="1382741" y="301484"/>
                  <a:pt x="1396717" y="287507"/>
                  <a:pt x="1413688" y="287507"/>
                </a:cubicBezTo>
                <a:close/>
                <a:moveTo>
                  <a:pt x="5096330" y="286505"/>
                </a:moveTo>
                <a:cubicBezTo>
                  <a:pt x="5109314" y="286505"/>
                  <a:pt x="5119292" y="296487"/>
                  <a:pt x="5119292" y="309466"/>
                </a:cubicBezTo>
                <a:cubicBezTo>
                  <a:pt x="5119292" y="322443"/>
                  <a:pt x="5109314" y="332426"/>
                  <a:pt x="5096330" y="332426"/>
                </a:cubicBezTo>
                <a:cubicBezTo>
                  <a:pt x="5083344" y="332426"/>
                  <a:pt x="5073370" y="322443"/>
                  <a:pt x="5073370" y="309466"/>
                </a:cubicBezTo>
                <a:cubicBezTo>
                  <a:pt x="5073370" y="296487"/>
                  <a:pt x="5083344" y="286505"/>
                  <a:pt x="5096330" y="286505"/>
                </a:cubicBezTo>
                <a:close/>
                <a:moveTo>
                  <a:pt x="10076856" y="283458"/>
                </a:moveTo>
                <a:cubicBezTo>
                  <a:pt x="10078853" y="283458"/>
                  <a:pt x="10079851" y="285454"/>
                  <a:pt x="10079851" y="286454"/>
                </a:cubicBezTo>
                <a:cubicBezTo>
                  <a:pt x="10079851" y="288450"/>
                  <a:pt x="10078853" y="289448"/>
                  <a:pt x="10076856" y="289448"/>
                </a:cubicBezTo>
                <a:cubicBezTo>
                  <a:pt x="10074859" y="289448"/>
                  <a:pt x="10073861" y="288450"/>
                  <a:pt x="10073861" y="286454"/>
                </a:cubicBezTo>
                <a:cubicBezTo>
                  <a:pt x="10073861" y="284456"/>
                  <a:pt x="10074859" y="283458"/>
                  <a:pt x="10076856" y="283458"/>
                </a:cubicBezTo>
                <a:close/>
                <a:moveTo>
                  <a:pt x="661894" y="282469"/>
                </a:moveTo>
                <a:cubicBezTo>
                  <a:pt x="672876" y="282469"/>
                  <a:pt x="681861" y="291454"/>
                  <a:pt x="681861" y="302435"/>
                </a:cubicBezTo>
                <a:cubicBezTo>
                  <a:pt x="681861" y="313417"/>
                  <a:pt x="672876" y="322402"/>
                  <a:pt x="661894" y="322402"/>
                </a:cubicBezTo>
                <a:cubicBezTo>
                  <a:pt x="650913" y="322402"/>
                  <a:pt x="641928" y="313417"/>
                  <a:pt x="641928" y="302435"/>
                </a:cubicBezTo>
                <a:cubicBezTo>
                  <a:pt x="641928" y="291454"/>
                  <a:pt x="650913" y="282469"/>
                  <a:pt x="661894" y="282469"/>
                </a:cubicBezTo>
                <a:close/>
                <a:moveTo>
                  <a:pt x="6046696" y="281518"/>
                </a:moveTo>
                <a:cubicBezTo>
                  <a:pt x="6055681" y="281518"/>
                  <a:pt x="6062669" y="288506"/>
                  <a:pt x="6062669" y="297491"/>
                </a:cubicBezTo>
                <a:cubicBezTo>
                  <a:pt x="6062669" y="306476"/>
                  <a:pt x="6055681" y="313464"/>
                  <a:pt x="6046696" y="313464"/>
                </a:cubicBezTo>
                <a:cubicBezTo>
                  <a:pt x="6037712" y="313464"/>
                  <a:pt x="6030723" y="306476"/>
                  <a:pt x="6030723" y="297491"/>
                </a:cubicBezTo>
                <a:cubicBezTo>
                  <a:pt x="6030723" y="288506"/>
                  <a:pt x="6037712" y="281518"/>
                  <a:pt x="6046696" y="281518"/>
                </a:cubicBezTo>
                <a:close/>
                <a:moveTo>
                  <a:pt x="1876818" y="279466"/>
                </a:moveTo>
                <a:cubicBezTo>
                  <a:pt x="1883804" y="279466"/>
                  <a:pt x="1888797" y="284458"/>
                  <a:pt x="1888797" y="291447"/>
                </a:cubicBezTo>
                <a:cubicBezTo>
                  <a:pt x="1888797" y="298434"/>
                  <a:pt x="1883804" y="303426"/>
                  <a:pt x="1876818" y="303426"/>
                </a:cubicBezTo>
                <a:cubicBezTo>
                  <a:pt x="1869828" y="303426"/>
                  <a:pt x="1864837" y="298434"/>
                  <a:pt x="1864837" y="291447"/>
                </a:cubicBezTo>
                <a:cubicBezTo>
                  <a:pt x="1864837" y="284458"/>
                  <a:pt x="1869828" y="279466"/>
                  <a:pt x="1876818" y="279466"/>
                </a:cubicBezTo>
                <a:close/>
                <a:moveTo>
                  <a:pt x="6537864" y="278519"/>
                </a:moveTo>
                <a:cubicBezTo>
                  <a:pt x="6538862" y="278519"/>
                  <a:pt x="6540858" y="279517"/>
                  <a:pt x="6540858" y="281515"/>
                </a:cubicBezTo>
                <a:cubicBezTo>
                  <a:pt x="6540858" y="283511"/>
                  <a:pt x="6538862" y="284509"/>
                  <a:pt x="6537864" y="284509"/>
                </a:cubicBezTo>
                <a:cubicBezTo>
                  <a:pt x="6535866" y="284509"/>
                  <a:pt x="6534868" y="283511"/>
                  <a:pt x="6534868" y="281515"/>
                </a:cubicBezTo>
                <a:cubicBezTo>
                  <a:pt x="6534868" y="280515"/>
                  <a:pt x="6535866" y="278519"/>
                  <a:pt x="6537864" y="278519"/>
                </a:cubicBezTo>
                <a:close/>
                <a:moveTo>
                  <a:pt x="1338809" y="276520"/>
                </a:moveTo>
                <a:cubicBezTo>
                  <a:pt x="1347794" y="276520"/>
                  <a:pt x="1354782" y="284507"/>
                  <a:pt x="1354782" y="293491"/>
                </a:cubicBezTo>
                <a:cubicBezTo>
                  <a:pt x="1354782" y="302476"/>
                  <a:pt x="1347794" y="310463"/>
                  <a:pt x="1338809" y="309464"/>
                </a:cubicBezTo>
                <a:cubicBezTo>
                  <a:pt x="1329824" y="309464"/>
                  <a:pt x="1322837" y="302476"/>
                  <a:pt x="1322837" y="293491"/>
                </a:cubicBezTo>
                <a:cubicBezTo>
                  <a:pt x="1322837" y="283508"/>
                  <a:pt x="1329824" y="276520"/>
                  <a:pt x="1338809" y="276520"/>
                </a:cubicBezTo>
                <a:close/>
                <a:moveTo>
                  <a:pt x="7472276" y="258556"/>
                </a:moveTo>
                <a:cubicBezTo>
                  <a:pt x="7483257" y="258556"/>
                  <a:pt x="7492243" y="267541"/>
                  <a:pt x="7492243" y="278522"/>
                </a:cubicBezTo>
                <a:cubicBezTo>
                  <a:pt x="7492243" y="289504"/>
                  <a:pt x="7483257" y="298488"/>
                  <a:pt x="7472276" y="298488"/>
                </a:cubicBezTo>
                <a:cubicBezTo>
                  <a:pt x="7461295" y="298488"/>
                  <a:pt x="7452310" y="289504"/>
                  <a:pt x="7452310" y="278522"/>
                </a:cubicBezTo>
                <a:cubicBezTo>
                  <a:pt x="7452310" y="267541"/>
                  <a:pt x="7461295" y="258556"/>
                  <a:pt x="7472276" y="258556"/>
                </a:cubicBezTo>
                <a:close/>
                <a:moveTo>
                  <a:pt x="8805014" y="257482"/>
                </a:moveTo>
                <a:cubicBezTo>
                  <a:pt x="8809008" y="257482"/>
                  <a:pt x="8811004" y="260477"/>
                  <a:pt x="8811004" y="263472"/>
                </a:cubicBezTo>
                <a:cubicBezTo>
                  <a:pt x="8811004" y="266466"/>
                  <a:pt x="8808009" y="269462"/>
                  <a:pt x="8805014" y="269462"/>
                </a:cubicBezTo>
                <a:cubicBezTo>
                  <a:pt x="8802020" y="269462"/>
                  <a:pt x="8799025" y="266466"/>
                  <a:pt x="8799025" y="263472"/>
                </a:cubicBezTo>
                <a:cubicBezTo>
                  <a:pt x="8799025" y="260477"/>
                  <a:pt x="8802020" y="257482"/>
                  <a:pt x="8805014" y="257482"/>
                </a:cubicBezTo>
                <a:close/>
                <a:moveTo>
                  <a:pt x="3359408" y="256559"/>
                </a:moveTo>
                <a:cubicBezTo>
                  <a:pt x="3362403" y="256559"/>
                  <a:pt x="3364399" y="258555"/>
                  <a:pt x="3364399" y="261551"/>
                </a:cubicBezTo>
                <a:cubicBezTo>
                  <a:pt x="3364399" y="264545"/>
                  <a:pt x="3361405" y="267540"/>
                  <a:pt x="3359408" y="266541"/>
                </a:cubicBezTo>
                <a:cubicBezTo>
                  <a:pt x="3356414" y="266541"/>
                  <a:pt x="3354417" y="264545"/>
                  <a:pt x="3354417" y="261551"/>
                </a:cubicBezTo>
                <a:cubicBezTo>
                  <a:pt x="3354417" y="258555"/>
                  <a:pt x="3356414" y="256559"/>
                  <a:pt x="3359408" y="256559"/>
                </a:cubicBezTo>
                <a:close/>
                <a:moveTo>
                  <a:pt x="5918915" y="254487"/>
                </a:moveTo>
                <a:cubicBezTo>
                  <a:pt x="5921909" y="255485"/>
                  <a:pt x="5923905" y="257481"/>
                  <a:pt x="5923905" y="259479"/>
                </a:cubicBezTo>
                <a:cubicBezTo>
                  <a:pt x="5923905" y="262473"/>
                  <a:pt x="5921909" y="264470"/>
                  <a:pt x="5918915" y="264470"/>
                </a:cubicBezTo>
                <a:cubicBezTo>
                  <a:pt x="5915919" y="264470"/>
                  <a:pt x="5913922" y="262473"/>
                  <a:pt x="5913922" y="259479"/>
                </a:cubicBezTo>
                <a:cubicBezTo>
                  <a:pt x="5913922" y="256483"/>
                  <a:pt x="5915919" y="254487"/>
                  <a:pt x="5918915" y="254487"/>
                </a:cubicBezTo>
                <a:close/>
                <a:moveTo>
                  <a:pt x="1611278" y="253517"/>
                </a:moveTo>
                <a:cubicBezTo>
                  <a:pt x="1621261" y="253517"/>
                  <a:pt x="1629248" y="262502"/>
                  <a:pt x="1629248" y="271487"/>
                </a:cubicBezTo>
                <a:cubicBezTo>
                  <a:pt x="1629248" y="281469"/>
                  <a:pt x="1621261" y="289456"/>
                  <a:pt x="1611278" y="289456"/>
                </a:cubicBezTo>
                <a:cubicBezTo>
                  <a:pt x="1601295" y="289456"/>
                  <a:pt x="1593309" y="281469"/>
                  <a:pt x="1593309" y="271487"/>
                </a:cubicBezTo>
                <a:cubicBezTo>
                  <a:pt x="1593309" y="261504"/>
                  <a:pt x="1601295" y="253517"/>
                  <a:pt x="1611278" y="253517"/>
                </a:cubicBezTo>
                <a:close/>
                <a:moveTo>
                  <a:pt x="5675352" y="252565"/>
                </a:moveTo>
                <a:cubicBezTo>
                  <a:pt x="5677349" y="252565"/>
                  <a:pt x="5679346" y="254562"/>
                  <a:pt x="5679346" y="256559"/>
                </a:cubicBezTo>
                <a:cubicBezTo>
                  <a:pt x="5679346" y="258556"/>
                  <a:pt x="5677349" y="260552"/>
                  <a:pt x="5675352" y="260552"/>
                </a:cubicBezTo>
                <a:cubicBezTo>
                  <a:pt x="5673354" y="260552"/>
                  <a:pt x="5671356" y="258556"/>
                  <a:pt x="5671356" y="256559"/>
                </a:cubicBezTo>
                <a:cubicBezTo>
                  <a:pt x="5671356" y="254562"/>
                  <a:pt x="5673354" y="252565"/>
                  <a:pt x="5675352" y="252565"/>
                </a:cubicBezTo>
                <a:close/>
                <a:moveTo>
                  <a:pt x="1580330" y="252519"/>
                </a:moveTo>
                <a:cubicBezTo>
                  <a:pt x="1583325" y="252519"/>
                  <a:pt x="1587318" y="255515"/>
                  <a:pt x="1587318" y="259508"/>
                </a:cubicBezTo>
                <a:cubicBezTo>
                  <a:pt x="1587318" y="263500"/>
                  <a:pt x="1584323" y="266496"/>
                  <a:pt x="1580330" y="266496"/>
                </a:cubicBezTo>
                <a:cubicBezTo>
                  <a:pt x="1576336" y="266496"/>
                  <a:pt x="1573342" y="263500"/>
                  <a:pt x="1573342" y="259508"/>
                </a:cubicBezTo>
                <a:cubicBezTo>
                  <a:pt x="1573342" y="255515"/>
                  <a:pt x="1576336" y="252519"/>
                  <a:pt x="1580330" y="252519"/>
                </a:cubicBezTo>
                <a:close/>
                <a:moveTo>
                  <a:pt x="56924" y="252519"/>
                </a:moveTo>
                <a:cubicBezTo>
                  <a:pt x="64910" y="253517"/>
                  <a:pt x="71898" y="260505"/>
                  <a:pt x="71898" y="268492"/>
                </a:cubicBezTo>
                <a:cubicBezTo>
                  <a:pt x="71898" y="277476"/>
                  <a:pt x="64910" y="284465"/>
                  <a:pt x="56924" y="284465"/>
                </a:cubicBezTo>
                <a:lnTo>
                  <a:pt x="54107" y="283267"/>
                </a:lnTo>
                <a:lnTo>
                  <a:pt x="52916" y="284458"/>
                </a:lnTo>
                <a:lnTo>
                  <a:pt x="49964" y="281505"/>
                </a:lnTo>
                <a:lnTo>
                  <a:pt x="46067" y="279847"/>
                </a:lnTo>
                <a:lnTo>
                  <a:pt x="44792" y="276333"/>
                </a:lnTo>
                <a:lnTo>
                  <a:pt x="41935" y="273476"/>
                </a:lnTo>
                <a:lnTo>
                  <a:pt x="43272" y="272139"/>
                </a:lnTo>
                <a:lnTo>
                  <a:pt x="41949" y="268492"/>
                </a:lnTo>
                <a:cubicBezTo>
                  <a:pt x="41949" y="259507"/>
                  <a:pt x="48937" y="252519"/>
                  <a:pt x="56924" y="252519"/>
                </a:cubicBezTo>
                <a:close/>
                <a:moveTo>
                  <a:pt x="5895957" y="249568"/>
                </a:moveTo>
                <a:cubicBezTo>
                  <a:pt x="5898952" y="249568"/>
                  <a:pt x="5901947" y="252563"/>
                  <a:pt x="5901947" y="255558"/>
                </a:cubicBezTo>
                <a:cubicBezTo>
                  <a:pt x="5901947" y="259551"/>
                  <a:pt x="5899949" y="262545"/>
                  <a:pt x="5895957" y="261548"/>
                </a:cubicBezTo>
                <a:cubicBezTo>
                  <a:pt x="5892963" y="261548"/>
                  <a:pt x="5889968" y="258553"/>
                  <a:pt x="5889968" y="255558"/>
                </a:cubicBezTo>
                <a:cubicBezTo>
                  <a:pt x="5889968" y="252563"/>
                  <a:pt x="5892963" y="249568"/>
                  <a:pt x="5895957" y="249568"/>
                </a:cubicBezTo>
                <a:close/>
                <a:moveTo>
                  <a:pt x="11310760" y="242559"/>
                </a:moveTo>
                <a:cubicBezTo>
                  <a:pt x="11314754" y="242559"/>
                  <a:pt x="11318748" y="245554"/>
                  <a:pt x="11318748" y="250545"/>
                </a:cubicBezTo>
                <a:cubicBezTo>
                  <a:pt x="11318748" y="254539"/>
                  <a:pt x="11314754" y="258532"/>
                  <a:pt x="11310760" y="258532"/>
                </a:cubicBezTo>
                <a:cubicBezTo>
                  <a:pt x="11306768" y="258532"/>
                  <a:pt x="11302774" y="255537"/>
                  <a:pt x="11302774" y="250545"/>
                </a:cubicBezTo>
                <a:cubicBezTo>
                  <a:pt x="11302774" y="246553"/>
                  <a:pt x="11305770" y="242559"/>
                  <a:pt x="11310760" y="242559"/>
                </a:cubicBezTo>
                <a:close/>
                <a:moveTo>
                  <a:pt x="5150254" y="241587"/>
                </a:moveTo>
                <a:cubicBezTo>
                  <a:pt x="5161242" y="241587"/>
                  <a:pt x="5170231" y="250571"/>
                  <a:pt x="5170231" y="261552"/>
                </a:cubicBezTo>
                <a:cubicBezTo>
                  <a:pt x="5170231" y="272533"/>
                  <a:pt x="5161242" y="281519"/>
                  <a:pt x="5150254" y="281519"/>
                </a:cubicBezTo>
                <a:cubicBezTo>
                  <a:pt x="5139267" y="281519"/>
                  <a:pt x="5130282" y="272533"/>
                  <a:pt x="5130282" y="261552"/>
                </a:cubicBezTo>
                <a:cubicBezTo>
                  <a:pt x="5130282" y="250571"/>
                  <a:pt x="5139267" y="241587"/>
                  <a:pt x="5150254" y="241587"/>
                </a:cubicBezTo>
                <a:close/>
                <a:moveTo>
                  <a:pt x="8325828" y="221605"/>
                </a:moveTo>
                <a:cubicBezTo>
                  <a:pt x="8345794" y="221605"/>
                  <a:pt x="8361767" y="237578"/>
                  <a:pt x="8361767" y="257544"/>
                </a:cubicBezTo>
                <a:cubicBezTo>
                  <a:pt x="8361767" y="276511"/>
                  <a:pt x="8345794" y="292484"/>
                  <a:pt x="8325828" y="293483"/>
                </a:cubicBezTo>
                <a:cubicBezTo>
                  <a:pt x="8305862" y="293483"/>
                  <a:pt x="8289889" y="277510"/>
                  <a:pt x="8289889" y="257544"/>
                </a:cubicBezTo>
                <a:cubicBezTo>
                  <a:pt x="8289889" y="237578"/>
                  <a:pt x="8305862" y="221605"/>
                  <a:pt x="8325828" y="221605"/>
                </a:cubicBezTo>
                <a:close/>
                <a:moveTo>
                  <a:pt x="2468901" y="219609"/>
                </a:moveTo>
                <a:cubicBezTo>
                  <a:pt x="2495859" y="219609"/>
                  <a:pt x="2517814" y="242570"/>
                  <a:pt x="2517814" y="269524"/>
                </a:cubicBezTo>
                <a:cubicBezTo>
                  <a:pt x="2517814" y="296478"/>
                  <a:pt x="2495859" y="318440"/>
                  <a:pt x="2468901" y="319439"/>
                </a:cubicBezTo>
                <a:cubicBezTo>
                  <a:pt x="2441946" y="319439"/>
                  <a:pt x="2419984" y="296478"/>
                  <a:pt x="2419984" y="269524"/>
                </a:cubicBezTo>
                <a:cubicBezTo>
                  <a:pt x="2419984" y="241572"/>
                  <a:pt x="2441946" y="219609"/>
                  <a:pt x="2468901" y="219609"/>
                </a:cubicBezTo>
                <a:close/>
                <a:moveTo>
                  <a:pt x="5933889" y="216627"/>
                </a:moveTo>
                <a:cubicBezTo>
                  <a:pt x="5943873" y="216627"/>
                  <a:pt x="5952857" y="224613"/>
                  <a:pt x="5952857" y="235594"/>
                </a:cubicBezTo>
                <a:cubicBezTo>
                  <a:pt x="5952857" y="246576"/>
                  <a:pt x="5944871" y="254561"/>
                  <a:pt x="5933889" y="254561"/>
                </a:cubicBezTo>
                <a:cubicBezTo>
                  <a:pt x="5923909" y="254561"/>
                  <a:pt x="5914923" y="246576"/>
                  <a:pt x="5914923" y="235594"/>
                </a:cubicBezTo>
                <a:cubicBezTo>
                  <a:pt x="5914923" y="225611"/>
                  <a:pt x="5922909" y="216627"/>
                  <a:pt x="5933889" y="216627"/>
                </a:cubicBezTo>
                <a:close/>
                <a:moveTo>
                  <a:pt x="5765191" y="206642"/>
                </a:moveTo>
                <a:cubicBezTo>
                  <a:pt x="5773175" y="206642"/>
                  <a:pt x="5779164" y="212631"/>
                  <a:pt x="5779164" y="220618"/>
                </a:cubicBezTo>
                <a:cubicBezTo>
                  <a:pt x="5779164" y="228603"/>
                  <a:pt x="5773175" y="234593"/>
                  <a:pt x="5765191" y="234593"/>
                </a:cubicBezTo>
                <a:cubicBezTo>
                  <a:pt x="5757205" y="234593"/>
                  <a:pt x="5751216" y="228603"/>
                  <a:pt x="5751216" y="220618"/>
                </a:cubicBezTo>
                <a:cubicBezTo>
                  <a:pt x="5751216" y="212631"/>
                  <a:pt x="5757205" y="206642"/>
                  <a:pt x="5765191" y="206642"/>
                </a:cubicBezTo>
                <a:close/>
                <a:moveTo>
                  <a:pt x="10119783" y="199579"/>
                </a:moveTo>
                <a:cubicBezTo>
                  <a:pt x="10123776" y="198581"/>
                  <a:pt x="10125773" y="201576"/>
                  <a:pt x="10125773" y="205569"/>
                </a:cubicBezTo>
                <a:cubicBezTo>
                  <a:pt x="10125773" y="208564"/>
                  <a:pt x="10122777" y="211559"/>
                  <a:pt x="10119783" y="211559"/>
                </a:cubicBezTo>
                <a:cubicBezTo>
                  <a:pt x="10116788" y="211559"/>
                  <a:pt x="10113793" y="208564"/>
                  <a:pt x="10113793" y="205569"/>
                </a:cubicBezTo>
                <a:cubicBezTo>
                  <a:pt x="10113793" y="202575"/>
                  <a:pt x="10116788" y="199579"/>
                  <a:pt x="10119783" y="199579"/>
                </a:cubicBezTo>
                <a:close/>
                <a:moveTo>
                  <a:pt x="7553140" y="194660"/>
                </a:moveTo>
                <a:cubicBezTo>
                  <a:pt x="7560128" y="194660"/>
                  <a:pt x="7566118" y="200650"/>
                  <a:pt x="7566118" y="207637"/>
                </a:cubicBezTo>
                <a:cubicBezTo>
                  <a:pt x="7566118" y="214625"/>
                  <a:pt x="7560128" y="220616"/>
                  <a:pt x="7553140" y="220616"/>
                </a:cubicBezTo>
                <a:cubicBezTo>
                  <a:pt x="7546152" y="220616"/>
                  <a:pt x="7540162" y="214625"/>
                  <a:pt x="7540162" y="207637"/>
                </a:cubicBezTo>
                <a:cubicBezTo>
                  <a:pt x="7540162" y="200650"/>
                  <a:pt x="7546152" y="194660"/>
                  <a:pt x="7553140" y="194660"/>
                </a:cubicBezTo>
                <a:close/>
                <a:moveTo>
                  <a:pt x="2978906" y="193587"/>
                </a:moveTo>
                <a:cubicBezTo>
                  <a:pt x="2981900" y="194585"/>
                  <a:pt x="2984895" y="196582"/>
                  <a:pt x="2984895" y="199577"/>
                </a:cubicBezTo>
                <a:cubicBezTo>
                  <a:pt x="2984895" y="202571"/>
                  <a:pt x="2982898" y="205567"/>
                  <a:pt x="2978906" y="205567"/>
                </a:cubicBezTo>
                <a:cubicBezTo>
                  <a:pt x="2975911" y="205567"/>
                  <a:pt x="2972915" y="202571"/>
                  <a:pt x="2972915" y="199577"/>
                </a:cubicBezTo>
                <a:cubicBezTo>
                  <a:pt x="2972915" y="196582"/>
                  <a:pt x="2974912" y="193587"/>
                  <a:pt x="2978906" y="193587"/>
                </a:cubicBezTo>
                <a:close/>
                <a:moveTo>
                  <a:pt x="5618454" y="192666"/>
                </a:moveTo>
                <a:cubicBezTo>
                  <a:pt x="5633426" y="192666"/>
                  <a:pt x="5646403" y="205644"/>
                  <a:pt x="5646403" y="221617"/>
                </a:cubicBezTo>
                <a:cubicBezTo>
                  <a:pt x="5646403" y="237589"/>
                  <a:pt x="5633426" y="249569"/>
                  <a:pt x="5618454" y="250567"/>
                </a:cubicBezTo>
                <a:cubicBezTo>
                  <a:pt x="5602481" y="250567"/>
                  <a:pt x="5589505" y="237589"/>
                  <a:pt x="5589505" y="221617"/>
                </a:cubicBezTo>
                <a:cubicBezTo>
                  <a:pt x="5589505" y="205644"/>
                  <a:pt x="5602481" y="192666"/>
                  <a:pt x="5618454" y="192666"/>
                </a:cubicBezTo>
                <a:close/>
                <a:moveTo>
                  <a:pt x="4274754" y="184678"/>
                </a:moveTo>
                <a:cubicBezTo>
                  <a:pt x="4279746" y="184678"/>
                  <a:pt x="4283739" y="188671"/>
                  <a:pt x="4283739" y="193663"/>
                </a:cubicBezTo>
                <a:cubicBezTo>
                  <a:pt x="4283739" y="199653"/>
                  <a:pt x="4279746" y="203645"/>
                  <a:pt x="4274754" y="202647"/>
                </a:cubicBezTo>
                <a:cubicBezTo>
                  <a:pt x="4269761" y="202647"/>
                  <a:pt x="4265765" y="198654"/>
                  <a:pt x="4265765" y="193663"/>
                </a:cubicBezTo>
                <a:cubicBezTo>
                  <a:pt x="4265765" y="188671"/>
                  <a:pt x="4269761" y="184678"/>
                  <a:pt x="4274754" y="184678"/>
                </a:cubicBezTo>
                <a:close/>
                <a:moveTo>
                  <a:pt x="1046195" y="177618"/>
                </a:moveTo>
                <a:cubicBezTo>
                  <a:pt x="1052185" y="177618"/>
                  <a:pt x="1056178" y="182610"/>
                  <a:pt x="1056178" y="187601"/>
                </a:cubicBezTo>
                <a:cubicBezTo>
                  <a:pt x="1056178" y="192593"/>
                  <a:pt x="1052185" y="197584"/>
                  <a:pt x="1046195" y="197584"/>
                </a:cubicBezTo>
                <a:cubicBezTo>
                  <a:pt x="1041204" y="197584"/>
                  <a:pt x="1036212" y="193591"/>
                  <a:pt x="1036212" y="187601"/>
                </a:cubicBezTo>
                <a:cubicBezTo>
                  <a:pt x="1036212" y="182610"/>
                  <a:pt x="1040205" y="177618"/>
                  <a:pt x="1046195" y="177618"/>
                </a:cubicBezTo>
                <a:close/>
                <a:moveTo>
                  <a:pt x="2288078" y="173620"/>
                </a:moveTo>
                <a:cubicBezTo>
                  <a:pt x="2298061" y="173620"/>
                  <a:pt x="2306047" y="181607"/>
                  <a:pt x="2306047" y="191590"/>
                </a:cubicBezTo>
                <a:cubicBezTo>
                  <a:pt x="2306047" y="201573"/>
                  <a:pt x="2298061" y="209559"/>
                  <a:pt x="2288078" y="209559"/>
                </a:cubicBezTo>
                <a:cubicBezTo>
                  <a:pt x="2278095" y="209559"/>
                  <a:pt x="2270108" y="201573"/>
                  <a:pt x="2270108" y="191590"/>
                </a:cubicBezTo>
                <a:cubicBezTo>
                  <a:pt x="2270108" y="181607"/>
                  <a:pt x="2278095" y="173620"/>
                  <a:pt x="2288078" y="173620"/>
                </a:cubicBezTo>
                <a:close/>
                <a:moveTo>
                  <a:pt x="1452614" y="172698"/>
                </a:moveTo>
                <a:cubicBezTo>
                  <a:pt x="1459603" y="172698"/>
                  <a:pt x="1464594" y="177690"/>
                  <a:pt x="1464594" y="184679"/>
                </a:cubicBezTo>
                <a:cubicBezTo>
                  <a:pt x="1464594" y="191666"/>
                  <a:pt x="1459603" y="196658"/>
                  <a:pt x="1452614" y="196658"/>
                </a:cubicBezTo>
                <a:cubicBezTo>
                  <a:pt x="1445626" y="196658"/>
                  <a:pt x="1440635" y="191666"/>
                  <a:pt x="1440635" y="184679"/>
                </a:cubicBezTo>
                <a:cubicBezTo>
                  <a:pt x="1440635" y="177690"/>
                  <a:pt x="1445626" y="172698"/>
                  <a:pt x="1452614" y="172698"/>
                </a:cubicBezTo>
                <a:close/>
                <a:moveTo>
                  <a:pt x="7717859" y="172626"/>
                </a:moveTo>
                <a:cubicBezTo>
                  <a:pt x="7721853" y="173624"/>
                  <a:pt x="7723850" y="175622"/>
                  <a:pt x="7723850" y="178616"/>
                </a:cubicBezTo>
                <a:cubicBezTo>
                  <a:pt x="7723850" y="181611"/>
                  <a:pt x="7720855" y="184606"/>
                  <a:pt x="7717859" y="184606"/>
                </a:cubicBezTo>
                <a:cubicBezTo>
                  <a:pt x="7714865" y="184606"/>
                  <a:pt x="7711870" y="182609"/>
                  <a:pt x="7711870" y="178616"/>
                </a:cubicBezTo>
                <a:cubicBezTo>
                  <a:pt x="7711870" y="175622"/>
                  <a:pt x="7713867" y="172626"/>
                  <a:pt x="7717859" y="172626"/>
                </a:cubicBezTo>
                <a:close/>
                <a:moveTo>
                  <a:pt x="6685613" y="169652"/>
                </a:moveTo>
                <a:cubicBezTo>
                  <a:pt x="6695538" y="169652"/>
                  <a:pt x="6703582" y="177697"/>
                  <a:pt x="6703582" y="187622"/>
                </a:cubicBezTo>
                <a:cubicBezTo>
                  <a:pt x="6703582" y="197546"/>
                  <a:pt x="6695537" y="205591"/>
                  <a:pt x="6685613" y="205591"/>
                </a:cubicBezTo>
                <a:cubicBezTo>
                  <a:pt x="6675689" y="205591"/>
                  <a:pt x="6667643" y="197546"/>
                  <a:pt x="6667643" y="187622"/>
                </a:cubicBezTo>
                <a:cubicBezTo>
                  <a:pt x="6667643" y="177697"/>
                  <a:pt x="6675689" y="169652"/>
                  <a:pt x="6685613" y="169652"/>
                </a:cubicBezTo>
                <a:close/>
                <a:moveTo>
                  <a:pt x="665834" y="169627"/>
                </a:moveTo>
                <a:cubicBezTo>
                  <a:pt x="667832" y="170625"/>
                  <a:pt x="669828" y="171624"/>
                  <a:pt x="669828" y="173620"/>
                </a:cubicBezTo>
                <a:cubicBezTo>
                  <a:pt x="669828" y="175618"/>
                  <a:pt x="667832" y="177614"/>
                  <a:pt x="665834" y="177614"/>
                </a:cubicBezTo>
                <a:cubicBezTo>
                  <a:pt x="663838" y="177614"/>
                  <a:pt x="661841" y="175618"/>
                  <a:pt x="661841" y="173620"/>
                </a:cubicBezTo>
                <a:cubicBezTo>
                  <a:pt x="661841" y="171624"/>
                  <a:pt x="663838" y="169627"/>
                  <a:pt x="665834" y="169627"/>
                </a:cubicBezTo>
                <a:close/>
                <a:moveTo>
                  <a:pt x="3547937" y="164636"/>
                </a:moveTo>
                <a:cubicBezTo>
                  <a:pt x="3549935" y="164636"/>
                  <a:pt x="3551931" y="166632"/>
                  <a:pt x="3551931" y="168629"/>
                </a:cubicBezTo>
                <a:cubicBezTo>
                  <a:pt x="3551931" y="170626"/>
                  <a:pt x="3549935" y="172623"/>
                  <a:pt x="3547937" y="172623"/>
                </a:cubicBezTo>
                <a:cubicBezTo>
                  <a:pt x="3545941" y="172623"/>
                  <a:pt x="3543944" y="170626"/>
                  <a:pt x="3543944" y="168629"/>
                </a:cubicBezTo>
                <a:cubicBezTo>
                  <a:pt x="3543944" y="166632"/>
                  <a:pt x="3545941" y="164636"/>
                  <a:pt x="3547937" y="164636"/>
                </a:cubicBezTo>
                <a:close/>
                <a:moveTo>
                  <a:pt x="4528286" y="162659"/>
                </a:moveTo>
                <a:cubicBezTo>
                  <a:pt x="4540264" y="163657"/>
                  <a:pt x="4550248" y="172642"/>
                  <a:pt x="4550248" y="184622"/>
                </a:cubicBezTo>
                <a:cubicBezTo>
                  <a:pt x="4550248" y="196601"/>
                  <a:pt x="4540264" y="206584"/>
                  <a:pt x="4528286" y="206584"/>
                </a:cubicBezTo>
                <a:cubicBezTo>
                  <a:pt x="4516305" y="206584"/>
                  <a:pt x="4507318" y="196601"/>
                  <a:pt x="4507318" y="184622"/>
                </a:cubicBezTo>
                <a:cubicBezTo>
                  <a:pt x="4507318" y="172642"/>
                  <a:pt x="4517301" y="162659"/>
                  <a:pt x="4528286" y="162659"/>
                </a:cubicBezTo>
                <a:close/>
                <a:moveTo>
                  <a:pt x="11207936" y="156694"/>
                </a:moveTo>
                <a:cubicBezTo>
                  <a:pt x="11209933" y="156694"/>
                  <a:pt x="11210930" y="157692"/>
                  <a:pt x="11210930" y="159689"/>
                </a:cubicBezTo>
                <a:cubicBezTo>
                  <a:pt x="11210930" y="161686"/>
                  <a:pt x="11209933" y="162683"/>
                  <a:pt x="11207936" y="162683"/>
                </a:cubicBezTo>
                <a:cubicBezTo>
                  <a:pt x="11205939" y="162683"/>
                  <a:pt x="11204941" y="161686"/>
                  <a:pt x="11204941" y="159689"/>
                </a:cubicBezTo>
                <a:cubicBezTo>
                  <a:pt x="11204941" y="157692"/>
                  <a:pt x="11205939" y="156694"/>
                  <a:pt x="11207936" y="156694"/>
                </a:cubicBezTo>
                <a:close/>
                <a:moveTo>
                  <a:pt x="11188968" y="151714"/>
                </a:moveTo>
                <a:cubicBezTo>
                  <a:pt x="11196954" y="151714"/>
                  <a:pt x="11202944" y="157703"/>
                  <a:pt x="11202944" y="165691"/>
                </a:cubicBezTo>
                <a:cubicBezTo>
                  <a:pt x="11202944" y="173676"/>
                  <a:pt x="11196954" y="179666"/>
                  <a:pt x="11188968" y="179666"/>
                </a:cubicBezTo>
                <a:cubicBezTo>
                  <a:pt x="11180981" y="179666"/>
                  <a:pt x="11174992" y="173676"/>
                  <a:pt x="11174992" y="165691"/>
                </a:cubicBezTo>
                <a:cubicBezTo>
                  <a:pt x="11174992" y="157703"/>
                  <a:pt x="11180981" y="151714"/>
                  <a:pt x="11188968" y="151714"/>
                </a:cubicBezTo>
                <a:close/>
                <a:moveTo>
                  <a:pt x="1744082" y="144723"/>
                </a:moveTo>
                <a:cubicBezTo>
                  <a:pt x="1751071" y="144723"/>
                  <a:pt x="1756062" y="149715"/>
                  <a:pt x="1756062" y="156703"/>
                </a:cubicBezTo>
                <a:cubicBezTo>
                  <a:pt x="1756062" y="162692"/>
                  <a:pt x="1751071" y="168683"/>
                  <a:pt x="1744082" y="168683"/>
                </a:cubicBezTo>
                <a:cubicBezTo>
                  <a:pt x="1737096" y="168683"/>
                  <a:pt x="1732102" y="163691"/>
                  <a:pt x="1732102" y="156703"/>
                </a:cubicBezTo>
                <a:cubicBezTo>
                  <a:pt x="1732102" y="149715"/>
                  <a:pt x="1737096" y="144723"/>
                  <a:pt x="1744082" y="144723"/>
                </a:cubicBezTo>
                <a:close/>
                <a:moveTo>
                  <a:pt x="7193749" y="140759"/>
                </a:moveTo>
                <a:cubicBezTo>
                  <a:pt x="7198740" y="140759"/>
                  <a:pt x="7202733" y="144752"/>
                  <a:pt x="7202733" y="149744"/>
                </a:cubicBezTo>
                <a:cubicBezTo>
                  <a:pt x="7202733" y="155734"/>
                  <a:pt x="7197741" y="159727"/>
                  <a:pt x="7193749" y="159727"/>
                </a:cubicBezTo>
                <a:cubicBezTo>
                  <a:pt x="7188757" y="159727"/>
                  <a:pt x="7184764" y="154736"/>
                  <a:pt x="7184764" y="149744"/>
                </a:cubicBezTo>
                <a:cubicBezTo>
                  <a:pt x="7184764" y="144752"/>
                  <a:pt x="7188757" y="140759"/>
                  <a:pt x="7193749" y="140759"/>
                </a:cubicBezTo>
                <a:close/>
                <a:moveTo>
                  <a:pt x="6255342" y="134768"/>
                </a:moveTo>
                <a:cubicBezTo>
                  <a:pt x="6265325" y="134768"/>
                  <a:pt x="6273312" y="142754"/>
                  <a:pt x="6273312" y="152737"/>
                </a:cubicBezTo>
                <a:cubicBezTo>
                  <a:pt x="6273312" y="162720"/>
                  <a:pt x="6265325" y="170707"/>
                  <a:pt x="6255342" y="170707"/>
                </a:cubicBezTo>
                <a:cubicBezTo>
                  <a:pt x="6245359" y="170707"/>
                  <a:pt x="6237372" y="162720"/>
                  <a:pt x="6237372" y="152737"/>
                </a:cubicBezTo>
                <a:cubicBezTo>
                  <a:pt x="6237372" y="142754"/>
                  <a:pt x="6245359" y="134768"/>
                  <a:pt x="6255342" y="134768"/>
                </a:cubicBezTo>
                <a:close/>
                <a:moveTo>
                  <a:pt x="5372843" y="134691"/>
                </a:moveTo>
                <a:cubicBezTo>
                  <a:pt x="5375838" y="133693"/>
                  <a:pt x="5378833" y="136688"/>
                  <a:pt x="5378833" y="140681"/>
                </a:cubicBezTo>
                <a:cubicBezTo>
                  <a:pt x="5378833" y="144675"/>
                  <a:pt x="5375838" y="146671"/>
                  <a:pt x="5372843" y="146671"/>
                </a:cubicBezTo>
                <a:cubicBezTo>
                  <a:pt x="5369849" y="146671"/>
                  <a:pt x="5366853" y="143675"/>
                  <a:pt x="5366853" y="140681"/>
                </a:cubicBezTo>
                <a:cubicBezTo>
                  <a:pt x="5366853" y="136688"/>
                  <a:pt x="5369849" y="134691"/>
                  <a:pt x="5372843" y="134691"/>
                </a:cubicBezTo>
                <a:close/>
                <a:moveTo>
                  <a:pt x="477655" y="132800"/>
                </a:moveTo>
                <a:cubicBezTo>
                  <a:pt x="480649" y="132800"/>
                  <a:pt x="483644" y="135795"/>
                  <a:pt x="483644" y="138790"/>
                </a:cubicBezTo>
                <a:cubicBezTo>
                  <a:pt x="483644" y="141784"/>
                  <a:pt x="480649" y="144780"/>
                  <a:pt x="477655" y="144780"/>
                </a:cubicBezTo>
                <a:cubicBezTo>
                  <a:pt x="474660" y="144780"/>
                  <a:pt x="471665" y="141784"/>
                  <a:pt x="471665" y="138790"/>
                </a:cubicBezTo>
                <a:cubicBezTo>
                  <a:pt x="471665" y="135795"/>
                  <a:pt x="474660" y="132800"/>
                  <a:pt x="477655" y="132800"/>
                </a:cubicBezTo>
                <a:close/>
                <a:moveTo>
                  <a:pt x="7956454" y="129771"/>
                </a:moveTo>
                <a:cubicBezTo>
                  <a:pt x="7959450" y="129771"/>
                  <a:pt x="7962444" y="132766"/>
                  <a:pt x="7962444" y="135761"/>
                </a:cubicBezTo>
                <a:cubicBezTo>
                  <a:pt x="7962444" y="139754"/>
                  <a:pt x="7959450" y="141751"/>
                  <a:pt x="7956454" y="141751"/>
                </a:cubicBezTo>
                <a:cubicBezTo>
                  <a:pt x="7953460" y="141751"/>
                  <a:pt x="7950465" y="138756"/>
                  <a:pt x="7950465" y="135761"/>
                </a:cubicBezTo>
                <a:cubicBezTo>
                  <a:pt x="7950465" y="132766"/>
                  <a:pt x="7953460" y="129771"/>
                  <a:pt x="7956454" y="129771"/>
                </a:cubicBezTo>
                <a:close/>
                <a:moveTo>
                  <a:pt x="10712776" y="125760"/>
                </a:moveTo>
                <a:cubicBezTo>
                  <a:pt x="10722759" y="125760"/>
                  <a:pt x="10730746" y="133747"/>
                  <a:pt x="10730746" y="143730"/>
                </a:cubicBezTo>
                <a:cubicBezTo>
                  <a:pt x="10730746" y="153712"/>
                  <a:pt x="10722759" y="161699"/>
                  <a:pt x="10712776" y="161699"/>
                </a:cubicBezTo>
                <a:cubicBezTo>
                  <a:pt x="10702793" y="161699"/>
                  <a:pt x="10694807" y="153712"/>
                  <a:pt x="10694807" y="143730"/>
                </a:cubicBezTo>
                <a:cubicBezTo>
                  <a:pt x="10694807" y="133747"/>
                  <a:pt x="10702793" y="125760"/>
                  <a:pt x="10712776" y="125760"/>
                </a:cubicBezTo>
                <a:close/>
                <a:moveTo>
                  <a:pt x="5325934" y="106752"/>
                </a:moveTo>
                <a:cubicBezTo>
                  <a:pt x="5330926" y="106752"/>
                  <a:pt x="5334919" y="110745"/>
                  <a:pt x="5334919" y="115737"/>
                </a:cubicBezTo>
                <a:cubicBezTo>
                  <a:pt x="5334919" y="120729"/>
                  <a:pt x="5330926" y="124721"/>
                  <a:pt x="5325934" y="124721"/>
                </a:cubicBezTo>
                <a:cubicBezTo>
                  <a:pt x="5320944" y="124721"/>
                  <a:pt x="5316952" y="120729"/>
                  <a:pt x="5316952" y="115737"/>
                </a:cubicBezTo>
                <a:cubicBezTo>
                  <a:pt x="5316952" y="110745"/>
                  <a:pt x="5320944" y="106752"/>
                  <a:pt x="5325934" y="106752"/>
                </a:cubicBezTo>
                <a:close/>
                <a:moveTo>
                  <a:pt x="7900551" y="94773"/>
                </a:moveTo>
                <a:cubicBezTo>
                  <a:pt x="7905543" y="94773"/>
                  <a:pt x="7909535" y="98766"/>
                  <a:pt x="7909535" y="103757"/>
                </a:cubicBezTo>
                <a:cubicBezTo>
                  <a:pt x="7909535" y="108749"/>
                  <a:pt x="7905543" y="112742"/>
                  <a:pt x="7900551" y="112742"/>
                </a:cubicBezTo>
                <a:cubicBezTo>
                  <a:pt x="7895560" y="112742"/>
                  <a:pt x="7891566" y="108749"/>
                  <a:pt x="7891566" y="103757"/>
                </a:cubicBezTo>
                <a:cubicBezTo>
                  <a:pt x="7891566" y="98766"/>
                  <a:pt x="7895560" y="94773"/>
                  <a:pt x="7900551" y="94773"/>
                </a:cubicBezTo>
                <a:close/>
                <a:moveTo>
                  <a:pt x="4378575" y="91843"/>
                </a:moveTo>
                <a:cubicBezTo>
                  <a:pt x="4398534" y="91843"/>
                  <a:pt x="4415512" y="107816"/>
                  <a:pt x="4415512" y="128780"/>
                </a:cubicBezTo>
                <a:cubicBezTo>
                  <a:pt x="4415512" y="149744"/>
                  <a:pt x="4398534" y="166715"/>
                  <a:pt x="4378575" y="165717"/>
                </a:cubicBezTo>
                <a:cubicBezTo>
                  <a:pt x="4358607" y="165717"/>
                  <a:pt x="4341647" y="149744"/>
                  <a:pt x="4341647" y="128780"/>
                </a:cubicBezTo>
                <a:cubicBezTo>
                  <a:pt x="4341647" y="108814"/>
                  <a:pt x="4357611" y="91843"/>
                  <a:pt x="4378575" y="91843"/>
                </a:cubicBezTo>
                <a:close/>
                <a:moveTo>
                  <a:pt x="2537652" y="90762"/>
                </a:moveTo>
                <a:cubicBezTo>
                  <a:pt x="2539649" y="90762"/>
                  <a:pt x="2540647" y="92758"/>
                  <a:pt x="2540647" y="93756"/>
                </a:cubicBezTo>
                <a:cubicBezTo>
                  <a:pt x="2540647" y="94754"/>
                  <a:pt x="2539649" y="96752"/>
                  <a:pt x="2537652" y="96752"/>
                </a:cubicBezTo>
                <a:cubicBezTo>
                  <a:pt x="2536654" y="96752"/>
                  <a:pt x="2534657" y="95753"/>
                  <a:pt x="2534657" y="93756"/>
                </a:cubicBezTo>
                <a:cubicBezTo>
                  <a:pt x="2534657" y="92758"/>
                  <a:pt x="2535655" y="90762"/>
                  <a:pt x="2537652" y="90762"/>
                </a:cubicBezTo>
                <a:close/>
                <a:moveTo>
                  <a:pt x="1905728" y="79779"/>
                </a:moveTo>
                <a:cubicBezTo>
                  <a:pt x="1907725" y="78781"/>
                  <a:pt x="1909722" y="80777"/>
                  <a:pt x="1909722" y="83772"/>
                </a:cubicBezTo>
                <a:cubicBezTo>
                  <a:pt x="1909722" y="85769"/>
                  <a:pt x="1907725" y="87765"/>
                  <a:pt x="1905728" y="87765"/>
                </a:cubicBezTo>
                <a:cubicBezTo>
                  <a:pt x="1903731" y="87765"/>
                  <a:pt x="1901735" y="85769"/>
                  <a:pt x="1901735" y="83772"/>
                </a:cubicBezTo>
                <a:cubicBezTo>
                  <a:pt x="1901735" y="81775"/>
                  <a:pt x="1903731" y="79779"/>
                  <a:pt x="1905728" y="79779"/>
                </a:cubicBezTo>
                <a:close/>
                <a:moveTo>
                  <a:pt x="5457698" y="76789"/>
                </a:moveTo>
                <a:cubicBezTo>
                  <a:pt x="5459696" y="76789"/>
                  <a:pt x="5460693" y="77787"/>
                  <a:pt x="5460693" y="79783"/>
                </a:cubicBezTo>
                <a:cubicBezTo>
                  <a:pt x="5460693" y="81781"/>
                  <a:pt x="5459696" y="82778"/>
                  <a:pt x="5457698" y="82778"/>
                </a:cubicBezTo>
                <a:cubicBezTo>
                  <a:pt x="5456700" y="82778"/>
                  <a:pt x="5454703" y="81781"/>
                  <a:pt x="5454703" y="79783"/>
                </a:cubicBezTo>
                <a:cubicBezTo>
                  <a:pt x="5454703" y="78785"/>
                  <a:pt x="5455702" y="76789"/>
                  <a:pt x="5457698" y="76789"/>
                </a:cubicBezTo>
                <a:close/>
                <a:moveTo>
                  <a:pt x="4019265" y="75854"/>
                </a:moveTo>
                <a:cubicBezTo>
                  <a:pt x="4031246" y="75854"/>
                  <a:pt x="4041230" y="85837"/>
                  <a:pt x="4041230" y="97816"/>
                </a:cubicBezTo>
                <a:cubicBezTo>
                  <a:pt x="4041230" y="109796"/>
                  <a:pt x="4031246" y="119779"/>
                  <a:pt x="4019265" y="119779"/>
                </a:cubicBezTo>
                <a:cubicBezTo>
                  <a:pt x="4007278" y="119779"/>
                  <a:pt x="3997304" y="109796"/>
                  <a:pt x="3997304" y="97816"/>
                </a:cubicBezTo>
                <a:cubicBezTo>
                  <a:pt x="3997304" y="85837"/>
                  <a:pt x="4007278" y="75854"/>
                  <a:pt x="4019265" y="75854"/>
                </a:cubicBezTo>
                <a:close/>
                <a:moveTo>
                  <a:pt x="4489343" y="64808"/>
                </a:moveTo>
                <a:cubicBezTo>
                  <a:pt x="4490341" y="64808"/>
                  <a:pt x="4491338" y="65807"/>
                  <a:pt x="4491338" y="66805"/>
                </a:cubicBezTo>
                <a:cubicBezTo>
                  <a:pt x="4491338" y="67803"/>
                  <a:pt x="4490341" y="68801"/>
                  <a:pt x="4489343" y="68801"/>
                </a:cubicBezTo>
                <a:cubicBezTo>
                  <a:pt x="4488345" y="68801"/>
                  <a:pt x="4487347" y="67803"/>
                  <a:pt x="4487347" y="66805"/>
                </a:cubicBezTo>
                <a:cubicBezTo>
                  <a:pt x="4487347" y="65807"/>
                  <a:pt x="4488345" y="64808"/>
                  <a:pt x="4489343" y="64808"/>
                </a:cubicBezTo>
                <a:close/>
                <a:moveTo>
                  <a:pt x="7945473" y="61887"/>
                </a:moveTo>
                <a:cubicBezTo>
                  <a:pt x="7948468" y="61887"/>
                  <a:pt x="7951463" y="64882"/>
                  <a:pt x="7951463" y="67876"/>
                </a:cubicBezTo>
                <a:cubicBezTo>
                  <a:pt x="7951463" y="70871"/>
                  <a:pt x="7949466" y="73866"/>
                  <a:pt x="7945473" y="73866"/>
                </a:cubicBezTo>
                <a:cubicBezTo>
                  <a:pt x="7942478" y="73866"/>
                  <a:pt x="7939483" y="70871"/>
                  <a:pt x="7939483" y="67876"/>
                </a:cubicBezTo>
                <a:cubicBezTo>
                  <a:pt x="7939483" y="64882"/>
                  <a:pt x="7942478" y="61887"/>
                  <a:pt x="7945473" y="61887"/>
                </a:cubicBezTo>
                <a:close/>
                <a:moveTo>
                  <a:pt x="6402093" y="60817"/>
                </a:moveTo>
                <a:cubicBezTo>
                  <a:pt x="6410079" y="60817"/>
                  <a:pt x="6416069" y="66807"/>
                  <a:pt x="6416069" y="74793"/>
                </a:cubicBezTo>
                <a:cubicBezTo>
                  <a:pt x="6416069" y="82778"/>
                  <a:pt x="6410079" y="88768"/>
                  <a:pt x="6402093" y="88768"/>
                </a:cubicBezTo>
                <a:cubicBezTo>
                  <a:pt x="6394106" y="88768"/>
                  <a:pt x="6388117" y="82778"/>
                  <a:pt x="6388117" y="74793"/>
                </a:cubicBezTo>
                <a:cubicBezTo>
                  <a:pt x="6388117" y="66807"/>
                  <a:pt x="6394106" y="60817"/>
                  <a:pt x="6402093" y="60817"/>
                </a:cubicBezTo>
                <a:close/>
                <a:moveTo>
                  <a:pt x="3111681" y="58816"/>
                </a:moveTo>
                <a:cubicBezTo>
                  <a:pt x="3113677" y="58816"/>
                  <a:pt x="3114676" y="60812"/>
                  <a:pt x="3114676" y="61811"/>
                </a:cubicBezTo>
                <a:cubicBezTo>
                  <a:pt x="3114676" y="63808"/>
                  <a:pt x="3113677" y="64806"/>
                  <a:pt x="3111681" y="64806"/>
                </a:cubicBezTo>
                <a:cubicBezTo>
                  <a:pt x="3109684" y="64806"/>
                  <a:pt x="3108686" y="63808"/>
                  <a:pt x="3108686" y="61811"/>
                </a:cubicBezTo>
                <a:cubicBezTo>
                  <a:pt x="3108686" y="59814"/>
                  <a:pt x="3109684" y="58816"/>
                  <a:pt x="3111681" y="58816"/>
                </a:cubicBezTo>
                <a:close/>
                <a:moveTo>
                  <a:pt x="2525683" y="56825"/>
                </a:moveTo>
                <a:cubicBezTo>
                  <a:pt x="2527680" y="56825"/>
                  <a:pt x="2529676" y="58821"/>
                  <a:pt x="2529676" y="60818"/>
                </a:cubicBezTo>
                <a:cubicBezTo>
                  <a:pt x="2529676" y="62814"/>
                  <a:pt x="2527680" y="64812"/>
                  <a:pt x="2525683" y="64812"/>
                </a:cubicBezTo>
                <a:cubicBezTo>
                  <a:pt x="2523686" y="64812"/>
                  <a:pt x="2521690" y="62814"/>
                  <a:pt x="2521690" y="60818"/>
                </a:cubicBezTo>
                <a:cubicBezTo>
                  <a:pt x="2521690" y="58821"/>
                  <a:pt x="2523686" y="56825"/>
                  <a:pt x="2525683" y="56825"/>
                </a:cubicBezTo>
                <a:close/>
                <a:moveTo>
                  <a:pt x="6454006" y="54904"/>
                </a:moveTo>
                <a:cubicBezTo>
                  <a:pt x="6469978" y="54904"/>
                  <a:pt x="6482956" y="68881"/>
                  <a:pt x="6482956" y="84853"/>
                </a:cubicBezTo>
                <a:cubicBezTo>
                  <a:pt x="6482956" y="100825"/>
                  <a:pt x="6469978" y="113803"/>
                  <a:pt x="6454006" y="113803"/>
                </a:cubicBezTo>
                <a:cubicBezTo>
                  <a:pt x="6438033" y="113803"/>
                  <a:pt x="6425054" y="100825"/>
                  <a:pt x="6425054" y="84853"/>
                </a:cubicBezTo>
                <a:cubicBezTo>
                  <a:pt x="6425054" y="67881"/>
                  <a:pt x="6438033" y="54904"/>
                  <a:pt x="6454006" y="54904"/>
                </a:cubicBezTo>
                <a:close/>
                <a:moveTo>
                  <a:pt x="4464384" y="54824"/>
                </a:moveTo>
                <a:cubicBezTo>
                  <a:pt x="4472371" y="54824"/>
                  <a:pt x="4477362" y="60814"/>
                  <a:pt x="4477362" y="67802"/>
                </a:cubicBezTo>
                <a:cubicBezTo>
                  <a:pt x="4477362" y="74790"/>
                  <a:pt x="4471373" y="80780"/>
                  <a:pt x="4464384" y="80780"/>
                </a:cubicBezTo>
                <a:cubicBezTo>
                  <a:pt x="4457396" y="80780"/>
                  <a:pt x="4451406" y="74790"/>
                  <a:pt x="4451406" y="67802"/>
                </a:cubicBezTo>
                <a:cubicBezTo>
                  <a:pt x="4451406" y="60814"/>
                  <a:pt x="4457396" y="54824"/>
                  <a:pt x="4464384" y="54824"/>
                </a:cubicBezTo>
                <a:close/>
                <a:moveTo>
                  <a:pt x="1903738" y="47838"/>
                </a:moveTo>
                <a:cubicBezTo>
                  <a:pt x="1906732" y="47838"/>
                  <a:pt x="1909727" y="49834"/>
                  <a:pt x="1909727" y="53828"/>
                </a:cubicBezTo>
                <a:cubicBezTo>
                  <a:pt x="1909727" y="57821"/>
                  <a:pt x="1906732" y="59818"/>
                  <a:pt x="1903738" y="59818"/>
                </a:cubicBezTo>
                <a:cubicBezTo>
                  <a:pt x="1899744" y="59818"/>
                  <a:pt x="1897748" y="56822"/>
                  <a:pt x="1897748" y="53828"/>
                </a:cubicBezTo>
                <a:cubicBezTo>
                  <a:pt x="1897748" y="49834"/>
                  <a:pt x="1900742" y="47838"/>
                  <a:pt x="1903738" y="47838"/>
                </a:cubicBezTo>
                <a:close/>
                <a:moveTo>
                  <a:pt x="4475366" y="46836"/>
                </a:moveTo>
                <a:cubicBezTo>
                  <a:pt x="4476365" y="47834"/>
                  <a:pt x="4477362" y="48833"/>
                  <a:pt x="4477362" y="48833"/>
                </a:cubicBezTo>
                <a:cubicBezTo>
                  <a:pt x="4477362" y="49831"/>
                  <a:pt x="4476365" y="50829"/>
                  <a:pt x="4475366" y="50829"/>
                </a:cubicBezTo>
                <a:cubicBezTo>
                  <a:pt x="4474367" y="50829"/>
                  <a:pt x="4473370" y="49831"/>
                  <a:pt x="4473370" y="48833"/>
                </a:cubicBezTo>
                <a:cubicBezTo>
                  <a:pt x="4473370" y="47834"/>
                  <a:pt x="4474367" y="46836"/>
                  <a:pt x="4475366" y="46836"/>
                </a:cubicBezTo>
                <a:close/>
                <a:moveTo>
                  <a:pt x="2076523" y="44885"/>
                </a:moveTo>
                <a:cubicBezTo>
                  <a:pt x="2078519" y="44885"/>
                  <a:pt x="2079519" y="46881"/>
                  <a:pt x="2079519" y="47879"/>
                </a:cubicBezTo>
                <a:cubicBezTo>
                  <a:pt x="2079519" y="48878"/>
                  <a:pt x="2078519" y="50875"/>
                  <a:pt x="2076523" y="50875"/>
                </a:cubicBezTo>
                <a:cubicBezTo>
                  <a:pt x="2075523" y="50875"/>
                  <a:pt x="2073528" y="49877"/>
                  <a:pt x="2073528" y="47879"/>
                </a:cubicBezTo>
                <a:cubicBezTo>
                  <a:pt x="2073528" y="46881"/>
                  <a:pt x="2074527" y="44885"/>
                  <a:pt x="2076523" y="44885"/>
                </a:cubicBezTo>
                <a:close/>
                <a:moveTo>
                  <a:pt x="3800510" y="42844"/>
                </a:moveTo>
                <a:cubicBezTo>
                  <a:pt x="3802506" y="42844"/>
                  <a:pt x="3804503" y="44840"/>
                  <a:pt x="3804503" y="46838"/>
                </a:cubicBezTo>
                <a:cubicBezTo>
                  <a:pt x="3804503" y="48835"/>
                  <a:pt x="3802506" y="50831"/>
                  <a:pt x="3800510" y="50831"/>
                </a:cubicBezTo>
                <a:cubicBezTo>
                  <a:pt x="3798512" y="50831"/>
                  <a:pt x="3796516" y="48835"/>
                  <a:pt x="3796516" y="46838"/>
                </a:cubicBezTo>
                <a:cubicBezTo>
                  <a:pt x="3796516" y="44840"/>
                  <a:pt x="3798512" y="42844"/>
                  <a:pt x="3800510" y="42844"/>
                </a:cubicBezTo>
                <a:close/>
                <a:moveTo>
                  <a:pt x="9439936" y="5988"/>
                </a:moveTo>
                <a:cubicBezTo>
                  <a:pt x="9447923" y="5988"/>
                  <a:pt x="9455160" y="9482"/>
                  <a:pt x="9460401" y="14973"/>
                </a:cubicBezTo>
                <a:lnTo>
                  <a:pt x="9467683" y="32962"/>
                </a:lnTo>
                <a:lnTo>
                  <a:pt x="9467888" y="32880"/>
                </a:lnTo>
                <a:cubicBezTo>
                  <a:pt x="9475875" y="32880"/>
                  <a:pt x="9481864" y="38870"/>
                  <a:pt x="9481864" y="46856"/>
                </a:cubicBezTo>
                <a:cubicBezTo>
                  <a:pt x="9481864" y="54843"/>
                  <a:pt x="9475875" y="60832"/>
                  <a:pt x="9467888" y="60832"/>
                </a:cubicBezTo>
                <a:lnTo>
                  <a:pt x="9458872" y="57226"/>
                </a:lnTo>
                <a:lnTo>
                  <a:pt x="9439936" y="65886"/>
                </a:lnTo>
                <a:cubicBezTo>
                  <a:pt x="9423962" y="65886"/>
                  <a:pt x="9410985" y="51909"/>
                  <a:pt x="9410985" y="35937"/>
                </a:cubicBezTo>
                <a:cubicBezTo>
                  <a:pt x="9410985" y="18966"/>
                  <a:pt x="9423962" y="5988"/>
                  <a:pt x="9439936" y="5988"/>
                </a:cubicBezTo>
                <a:close/>
                <a:moveTo>
                  <a:pt x="4183895" y="0"/>
                </a:moveTo>
                <a:cubicBezTo>
                  <a:pt x="4196875" y="0"/>
                  <a:pt x="4207858" y="10981"/>
                  <a:pt x="4207858" y="24957"/>
                </a:cubicBezTo>
                <a:cubicBezTo>
                  <a:pt x="4207858" y="37934"/>
                  <a:pt x="4196875" y="48916"/>
                  <a:pt x="4183895" y="49914"/>
                </a:cubicBezTo>
                <a:cubicBezTo>
                  <a:pt x="4170915" y="49914"/>
                  <a:pt x="4159931" y="38932"/>
                  <a:pt x="4159931" y="24957"/>
                </a:cubicBezTo>
                <a:cubicBezTo>
                  <a:pt x="4159931" y="10981"/>
                  <a:pt x="4170915" y="0"/>
                  <a:pt x="4183895" y="0"/>
                </a:cubicBezTo>
                <a:close/>
              </a:path>
            </a:pathLst>
          </a:custGeom>
          <a:solidFill>
            <a:schemeClr val="bg1">
              <a:alpha val="50000"/>
            </a:schemeClr>
          </a:solidFill>
          <a:ln w="10176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>
              <a:latin typeface="+mj-ea"/>
              <a:ea typeface="+mj-ea"/>
            </a:endParaRPr>
          </a:p>
        </p:txBody>
      </p:sp>
      <p:sp>
        <p:nvSpPr>
          <p:cNvPr id="146" name="任意多边形: 形状 145">
            <a:extLst>
              <a:ext uri="{FF2B5EF4-FFF2-40B4-BE49-F238E27FC236}">
                <a16:creationId xmlns:a16="http://schemas.microsoft.com/office/drawing/2014/main" id="{85E17C52-3A9F-49ED-9BB3-37F610CBE23D}"/>
              </a:ext>
            </a:extLst>
          </p:cNvPr>
          <p:cNvSpPr/>
          <p:nvPr/>
        </p:nvSpPr>
        <p:spPr>
          <a:xfrm>
            <a:off x="1472001" y="0"/>
            <a:ext cx="9272782" cy="3207658"/>
          </a:xfrm>
          <a:custGeom>
            <a:avLst/>
            <a:gdLst>
              <a:gd name="connsiteX0" fmla="*/ 0 w 9272782"/>
              <a:gd name="connsiteY0" fmla="*/ 0 h 3207658"/>
              <a:gd name="connsiteX1" fmla="*/ 2098055 w 9272782"/>
              <a:gd name="connsiteY1" fmla="*/ 0 h 3207658"/>
              <a:gd name="connsiteX2" fmla="*/ 2147540 w 9272782"/>
              <a:gd name="connsiteY2" fmla="*/ 72254 h 3207658"/>
              <a:gd name="connsiteX3" fmla="*/ 4602421 w 9272782"/>
              <a:gd name="connsiteY3" fmla="*/ 1344800 h 3207658"/>
              <a:gd name="connsiteX4" fmla="*/ 7084432 w 9272782"/>
              <a:gd name="connsiteY4" fmla="*/ 123388 h 3207658"/>
              <a:gd name="connsiteX5" fmla="*/ 7172538 w 9272782"/>
              <a:gd name="connsiteY5" fmla="*/ 0 h 3207658"/>
              <a:gd name="connsiteX6" fmla="*/ 9272782 w 9272782"/>
              <a:gd name="connsiteY6" fmla="*/ 0 h 3207658"/>
              <a:gd name="connsiteX7" fmla="*/ 9134480 w 9272782"/>
              <a:gd name="connsiteY7" fmla="*/ 322481 h 3207658"/>
              <a:gd name="connsiteX8" fmla="*/ 4583677 w 9272782"/>
              <a:gd name="connsiteY8" fmla="*/ 3207383 h 3207658"/>
              <a:gd name="connsiteX9" fmla="*/ 93640 w 9272782"/>
              <a:gd name="connsiteY9" fmla="*/ 230616 h 32076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9272782" h="3207658">
                <a:moveTo>
                  <a:pt x="0" y="0"/>
                </a:moveTo>
                <a:lnTo>
                  <a:pt x="2098055" y="0"/>
                </a:lnTo>
                <a:lnTo>
                  <a:pt x="2147540" y="72254"/>
                </a:lnTo>
                <a:cubicBezTo>
                  <a:pt x="2725005" y="851334"/>
                  <a:pt x="3623032" y="1334124"/>
                  <a:pt x="4602421" y="1344800"/>
                </a:cubicBezTo>
                <a:cubicBezTo>
                  <a:pt x="5583024" y="1355490"/>
                  <a:pt x="6491501" y="891237"/>
                  <a:pt x="7084432" y="123388"/>
                </a:cubicBezTo>
                <a:lnTo>
                  <a:pt x="7172538" y="0"/>
                </a:lnTo>
                <a:lnTo>
                  <a:pt x="9272782" y="0"/>
                </a:lnTo>
                <a:lnTo>
                  <a:pt x="9134480" y="322481"/>
                </a:lnTo>
                <a:cubicBezTo>
                  <a:pt x="8293952" y="2094062"/>
                  <a:pt x="6527377" y="3227958"/>
                  <a:pt x="4583677" y="3207383"/>
                </a:cubicBezTo>
                <a:cubicBezTo>
                  <a:pt x="2641498" y="3186825"/>
                  <a:pt x="899165" y="2017562"/>
                  <a:pt x="93640" y="230616"/>
                </a:cubicBezTo>
                <a:close/>
              </a:path>
            </a:pathLst>
          </a:custGeom>
          <a:gradFill>
            <a:gsLst>
              <a:gs pos="25000">
                <a:schemeClr val="accent4">
                  <a:alpha val="0"/>
                </a:schemeClr>
              </a:gs>
              <a:gs pos="100000">
                <a:schemeClr val="accent4">
                  <a:alpha val="67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/>
              </a:solidFill>
              <a:latin typeface="+mj-ea"/>
              <a:ea typeface="+mj-ea"/>
            </a:endParaRPr>
          </a:p>
        </p:txBody>
      </p:sp>
      <p:sp>
        <p:nvSpPr>
          <p:cNvPr id="141" name="任意多边形: 形状 140">
            <a:extLst>
              <a:ext uri="{FF2B5EF4-FFF2-40B4-BE49-F238E27FC236}">
                <a16:creationId xmlns:a16="http://schemas.microsoft.com/office/drawing/2014/main" id="{36FEED53-E80C-4912-9FAA-E0127023EE3D}"/>
              </a:ext>
            </a:extLst>
          </p:cNvPr>
          <p:cNvSpPr/>
          <p:nvPr/>
        </p:nvSpPr>
        <p:spPr>
          <a:xfrm>
            <a:off x="2652736" y="0"/>
            <a:ext cx="6886530" cy="2178052"/>
          </a:xfrm>
          <a:custGeom>
            <a:avLst/>
            <a:gdLst>
              <a:gd name="connsiteX0" fmla="*/ 0 w 6886530"/>
              <a:gd name="connsiteY0" fmla="*/ 0 h 2178052"/>
              <a:gd name="connsiteX1" fmla="*/ 6886530 w 6886530"/>
              <a:gd name="connsiteY1" fmla="*/ 0 h 2178052"/>
              <a:gd name="connsiteX2" fmla="*/ 6877559 w 6886530"/>
              <a:gd name="connsiteY2" fmla="*/ 19844 h 2178052"/>
              <a:gd name="connsiteX3" fmla="*/ 3443265 w 6886530"/>
              <a:gd name="connsiteY3" fmla="*/ 2178052 h 2178052"/>
              <a:gd name="connsiteX4" fmla="*/ 8972 w 6886530"/>
              <a:gd name="connsiteY4" fmla="*/ 19844 h 21780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886530" h="2178052">
                <a:moveTo>
                  <a:pt x="0" y="0"/>
                </a:moveTo>
                <a:lnTo>
                  <a:pt x="6886530" y="0"/>
                </a:lnTo>
                <a:lnTo>
                  <a:pt x="6877559" y="19844"/>
                </a:lnTo>
                <a:cubicBezTo>
                  <a:pt x="6262241" y="1296835"/>
                  <a:pt x="4955663" y="2178052"/>
                  <a:pt x="3443265" y="2178052"/>
                </a:cubicBezTo>
                <a:cubicBezTo>
                  <a:pt x="1930868" y="2178052"/>
                  <a:pt x="624289" y="1296835"/>
                  <a:pt x="8972" y="19844"/>
                </a:cubicBezTo>
                <a:close/>
              </a:path>
            </a:pathLst>
          </a:custGeom>
          <a:solidFill>
            <a:schemeClr val="accent4">
              <a:lumMod val="20000"/>
              <a:lumOff val="80000"/>
            </a:schemeClr>
          </a:solidFill>
          <a:ln w="6994" cap="flat">
            <a:noFill/>
            <a:prstDash val="solid"/>
            <a:miter/>
          </a:ln>
          <a:effectLst>
            <a:outerShdw blurRad="127000" sx="102000" sy="102000" algn="ctr" rotWithShape="0">
              <a:prstClr val="black">
                <a:alpha val="40000"/>
              </a:prstClr>
            </a:outerShdw>
          </a:effectLst>
        </p:spPr>
        <p:txBody>
          <a:bodyPr wrap="square" rtlCol="0" anchor="ctr">
            <a:noAutofit/>
          </a:bodyPr>
          <a:lstStyle/>
          <a:p>
            <a:endParaRPr lang="zh-CN" altLang="en-US">
              <a:latin typeface="+mj-ea"/>
              <a:ea typeface="+mj-ea"/>
            </a:endParaRPr>
          </a:p>
        </p:txBody>
      </p:sp>
      <p:sp>
        <p:nvSpPr>
          <p:cNvPr id="144" name="任意多边形: 形状 143">
            <a:extLst>
              <a:ext uri="{FF2B5EF4-FFF2-40B4-BE49-F238E27FC236}">
                <a16:creationId xmlns:a16="http://schemas.microsoft.com/office/drawing/2014/main" id="{93E44F8F-94BC-49E7-9775-8B965CBFD3E5}"/>
              </a:ext>
            </a:extLst>
          </p:cNvPr>
          <p:cNvSpPr/>
          <p:nvPr/>
        </p:nvSpPr>
        <p:spPr>
          <a:xfrm>
            <a:off x="3465300" y="0"/>
            <a:ext cx="5031393" cy="1554255"/>
          </a:xfrm>
          <a:custGeom>
            <a:avLst/>
            <a:gdLst>
              <a:gd name="connsiteX0" fmla="*/ 4034547 w 5031393"/>
              <a:gd name="connsiteY0" fmla="*/ 0 h 1554255"/>
              <a:gd name="connsiteX1" fmla="*/ 5031393 w 5031393"/>
              <a:gd name="connsiteY1" fmla="*/ 0 h 1554255"/>
              <a:gd name="connsiteX2" fmla="*/ 4964577 w 5031393"/>
              <a:gd name="connsiteY2" fmla="*/ 56106 h 1554255"/>
              <a:gd name="connsiteX3" fmla="*/ 4842059 w 5031393"/>
              <a:gd name="connsiteY3" fmla="*/ 167357 h 1554255"/>
              <a:gd name="connsiteX4" fmla="*/ 4662135 w 5031393"/>
              <a:gd name="connsiteY4" fmla="*/ 317064 h 1554255"/>
              <a:gd name="connsiteX5" fmla="*/ 4807722 w 5031393"/>
              <a:gd name="connsiteY5" fmla="*/ 484627 h 1554255"/>
              <a:gd name="connsiteX6" fmla="*/ 4608570 w 5031393"/>
              <a:gd name="connsiteY6" fmla="*/ 773057 h 1554255"/>
              <a:gd name="connsiteX7" fmla="*/ 4218505 w 5031393"/>
              <a:gd name="connsiteY7" fmla="*/ 773057 h 1554255"/>
              <a:gd name="connsiteX8" fmla="*/ 4055062 w 5031393"/>
              <a:gd name="connsiteY8" fmla="*/ 608240 h 1554255"/>
              <a:gd name="connsiteX9" fmla="*/ 3827066 w 5031393"/>
              <a:gd name="connsiteY9" fmla="*/ 545062 h 1554255"/>
              <a:gd name="connsiteX10" fmla="*/ 3941064 w 5031393"/>
              <a:gd name="connsiteY10" fmla="*/ 484627 h 1554255"/>
              <a:gd name="connsiteX11" fmla="*/ 3941064 w 5031393"/>
              <a:gd name="connsiteY11" fmla="*/ 167357 h 1554255"/>
              <a:gd name="connsiteX12" fmla="*/ 4031542 w 5031393"/>
              <a:gd name="connsiteY12" fmla="*/ 3742 h 1554255"/>
              <a:gd name="connsiteX13" fmla="*/ 1369007 w 5031393"/>
              <a:gd name="connsiteY13" fmla="*/ 0 h 1554255"/>
              <a:gd name="connsiteX14" fmla="*/ 1841282 w 5031393"/>
              <a:gd name="connsiteY14" fmla="*/ 0 h 1554255"/>
              <a:gd name="connsiteX15" fmla="*/ 1841483 w 5031393"/>
              <a:gd name="connsiteY15" fmla="*/ 56147 h 1554255"/>
              <a:gd name="connsiteX16" fmla="*/ 1830044 w 5031393"/>
              <a:gd name="connsiteY16" fmla="*/ 157742 h 1554255"/>
              <a:gd name="connsiteX17" fmla="*/ 1740768 w 5031393"/>
              <a:gd name="connsiteY17" fmla="*/ 167355 h 1554255"/>
              <a:gd name="connsiteX18" fmla="*/ 1622651 w 5031393"/>
              <a:gd name="connsiteY18" fmla="*/ 284100 h 1554255"/>
              <a:gd name="connsiteX19" fmla="*/ 1622651 w 5031393"/>
              <a:gd name="connsiteY19" fmla="*/ 462650 h 1554255"/>
              <a:gd name="connsiteX20" fmla="*/ 1468823 w 5031393"/>
              <a:gd name="connsiteY20" fmla="*/ 422820 h 1554255"/>
              <a:gd name="connsiteX21" fmla="*/ 1472943 w 5031393"/>
              <a:gd name="connsiteY21" fmla="*/ 304703 h 1554255"/>
              <a:gd name="connsiteX22" fmla="*/ 1365812 w 5031393"/>
              <a:gd name="connsiteY22" fmla="*/ 36877 h 1554255"/>
              <a:gd name="connsiteX23" fmla="*/ 1367122 w 5031393"/>
              <a:gd name="connsiteY23" fmla="*/ 9061 h 1554255"/>
              <a:gd name="connsiteX24" fmla="*/ 163549 w 5031393"/>
              <a:gd name="connsiteY24" fmla="*/ 0 h 1554255"/>
              <a:gd name="connsiteX25" fmla="*/ 1164543 w 5031393"/>
              <a:gd name="connsiteY25" fmla="*/ 0 h 1554255"/>
              <a:gd name="connsiteX26" fmla="*/ 1203852 w 5031393"/>
              <a:gd name="connsiteY26" fmla="*/ 21490 h 1554255"/>
              <a:gd name="connsiteX27" fmla="*/ 1224345 w 5031393"/>
              <a:gd name="connsiteY27" fmla="*/ 68466 h 1554255"/>
              <a:gd name="connsiteX28" fmla="*/ 1225719 w 5031393"/>
              <a:gd name="connsiteY28" fmla="*/ 226416 h 1554255"/>
              <a:gd name="connsiteX29" fmla="*/ 1225719 w 5031393"/>
              <a:gd name="connsiteY29" fmla="*/ 404966 h 1554255"/>
              <a:gd name="connsiteX30" fmla="*/ 1231212 w 5031393"/>
              <a:gd name="connsiteY30" fmla="*/ 562916 h 1554255"/>
              <a:gd name="connsiteX31" fmla="*/ 1393282 w 5031393"/>
              <a:gd name="connsiteY31" fmla="*/ 760694 h 1554255"/>
              <a:gd name="connsiteX32" fmla="*/ 1472945 w 5031393"/>
              <a:gd name="connsiteY32" fmla="*/ 760694 h 1554255"/>
              <a:gd name="connsiteX33" fmla="*/ 1602049 w 5031393"/>
              <a:gd name="connsiteY33" fmla="*/ 889800 h 1554255"/>
              <a:gd name="connsiteX34" fmla="*/ 1670724 w 5031393"/>
              <a:gd name="connsiteY34" fmla="*/ 1057363 h 1554255"/>
              <a:gd name="connsiteX35" fmla="*/ 1670724 w 5031393"/>
              <a:gd name="connsiteY35" fmla="*/ 1215313 h 1554255"/>
              <a:gd name="connsiteX36" fmla="*/ 1573207 w 5031393"/>
              <a:gd name="connsiteY36" fmla="*/ 1363647 h 1554255"/>
              <a:gd name="connsiteX37" fmla="*/ 1375427 w 5031393"/>
              <a:gd name="connsiteY37" fmla="*/ 1502367 h 1554255"/>
              <a:gd name="connsiteX38" fmla="*/ 1155671 w 5031393"/>
              <a:gd name="connsiteY38" fmla="*/ 1551813 h 1554255"/>
              <a:gd name="connsiteX39" fmla="*/ 1019699 w 5031393"/>
              <a:gd name="connsiteY39" fmla="*/ 1462537 h 1554255"/>
              <a:gd name="connsiteX40" fmla="*/ 762861 w 5031393"/>
              <a:gd name="connsiteY40" fmla="*/ 1373261 h 1554255"/>
              <a:gd name="connsiteX41" fmla="*/ 533491 w 5031393"/>
              <a:gd name="connsiteY41" fmla="*/ 1382876 h 1554255"/>
              <a:gd name="connsiteX42" fmla="*/ 308243 w 5031393"/>
              <a:gd name="connsiteY42" fmla="*/ 1333430 h 1554255"/>
              <a:gd name="connsiteX43" fmla="*/ 249183 w 5031393"/>
              <a:gd name="connsiteY43" fmla="*/ 1244154 h 1554255"/>
              <a:gd name="connsiteX44" fmla="*/ 150294 w 5031393"/>
              <a:gd name="connsiteY44" fmla="*/ 1016159 h 1554255"/>
              <a:gd name="connsiteX45" fmla="*/ 1959 w 5031393"/>
              <a:gd name="connsiteY45" fmla="*/ 788163 h 1554255"/>
              <a:gd name="connsiteX46" fmla="*/ 110463 w 5031393"/>
              <a:gd name="connsiteY46" fmla="*/ 637083 h 1554255"/>
              <a:gd name="connsiteX47" fmla="*/ 289013 w 5031393"/>
              <a:gd name="connsiteY47" fmla="*/ 491494 h 1554255"/>
              <a:gd name="connsiteX48" fmla="*/ 308243 w 5031393"/>
              <a:gd name="connsiteY48" fmla="*/ 461279 h 1554255"/>
              <a:gd name="connsiteX49" fmla="*/ 308243 w 5031393"/>
              <a:gd name="connsiteY49" fmla="*/ 253885 h 1554255"/>
              <a:gd name="connsiteX50" fmla="*/ 249183 w 5031393"/>
              <a:gd name="connsiteY50" fmla="*/ 165981 h 1554255"/>
              <a:gd name="connsiteX51" fmla="*/ 190124 w 5031393"/>
              <a:gd name="connsiteY51" fmla="*/ 84949 h 1554255"/>
              <a:gd name="connsiteX52" fmla="*/ 164200 w 5031393"/>
              <a:gd name="connsiteY52" fmla="*/ 2883 h 15542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5031393" h="1554255">
                <a:moveTo>
                  <a:pt x="4034547" y="0"/>
                </a:moveTo>
                <a:lnTo>
                  <a:pt x="5031393" y="0"/>
                </a:lnTo>
                <a:lnTo>
                  <a:pt x="4964577" y="56106"/>
                </a:lnTo>
                <a:cubicBezTo>
                  <a:pt x="4924210" y="91129"/>
                  <a:pt x="4882233" y="128900"/>
                  <a:pt x="4842059" y="167357"/>
                </a:cubicBezTo>
                <a:cubicBezTo>
                  <a:pt x="4681363" y="321186"/>
                  <a:pt x="4662135" y="317064"/>
                  <a:pt x="4662135" y="317064"/>
                </a:cubicBezTo>
                <a:cubicBezTo>
                  <a:pt x="4662135" y="317064"/>
                  <a:pt x="4662135" y="317064"/>
                  <a:pt x="4807722" y="484627"/>
                </a:cubicBezTo>
                <a:cubicBezTo>
                  <a:pt x="4951937" y="652192"/>
                  <a:pt x="4608570" y="773057"/>
                  <a:pt x="4608570" y="773057"/>
                </a:cubicBezTo>
                <a:cubicBezTo>
                  <a:pt x="4608570" y="773057"/>
                  <a:pt x="4435513" y="773057"/>
                  <a:pt x="4218505" y="773057"/>
                </a:cubicBezTo>
                <a:cubicBezTo>
                  <a:pt x="4001497" y="773057"/>
                  <a:pt x="4055062" y="608240"/>
                  <a:pt x="4055062" y="608240"/>
                </a:cubicBezTo>
                <a:lnTo>
                  <a:pt x="3827066" y="545062"/>
                </a:lnTo>
                <a:cubicBezTo>
                  <a:pt x="3827066" y="545062"/>
                  <a:pt x="3827066" y="545062"/>
                  <a:pt x="3941064" y="484627"/>
                </a:cubicBezTo>
                <a:cubicBezTo>
                  <a:pt x="4055062" y="424196"/>
                  <a:pt x="3902607" y="241523"/>
                  <a:pt x="3941064" y="167357"/>
                </a:cubicBezTo>
                <a:cubicBezTo>
                  <a:pt x="3960294" y="130961"/>
                  <a:pt x="3988793" y="64004"/>
                  <a:pt x="4031542" y="3742"/>
                </a:cubicBezTo>
                <a:close/>
                <a:moveTo>
                  <a:pt x="1369007" y="0"/>
                </a:moveTo>
                <a:lnTo>
                  <a:pt x="1841282" y="0"/>
                </a:lnTo>
                <a:lnTo>
                  <a:pt x="1841483" y="56147"/>
                </a:lnTo>
                <a:cubicBezTo>
                  <a:pt x="1839144" y="86064"/>
                  <a:pt x="1834852" y="119971"/>
                  <a:pt x="1830044" y="157742"/>
                </a:cubicBezTo>
                <a:cubicBezTo>
                  <a:pt x="1809443" y="308822"/>
                  <a:pt x="1790214" y="204440"/>
                  <a:pt x="1740768" y="167355"/>
                </a:cubicBezTo>
                <a:cubicBezTo>
                  <a:pt x="1691323" y="128898"/>
                  <a:pt x="1672096" y="215427"/>
                  <a:pt x="1622651" y="284100"/>
                </a:cubicBezTo>
                <a:cubicBezTo>
                  <a:pt x="1573205" y="354146"/>
                  <a:pt x="1622651" y="432435"/>
                  <a:pt x="1622651" y="462650"/>
                </a:cubicBezTo>
                <a:cubicBezTo>
                  <a:pt x="1622651" y="491494"/>
                  <a:pt x="1542990" y="502481"/>
                  <a:pt x="1468823" y="422820"/>
                </a:cubicBezTo>
                <a:cubicBezTo>
                  <a:pt x="1394656" y="344533"/>
                  <a:pt x="1442727" y="363761"/>
                  <a:pt x="1472943" y="304703"/>
                </a:cubicBezTo>
                <a:cubicBezTo>
                  <a:pt x="1503161" y="245644"/>
                  <a:pt x="1364438" y="127524"/>
                  <a:pt x="1365812" y="36877"/>
                </a:cubicBezTo>
                <a:cubicBezTo>
                  <a:pt x="1365812" y="25718"/>
                  <a:pt x="1366263" y="16575"/>
                  <a:pt x="1367122" y="9061"/>
                </a:cubicBezTo>
                <a:close/>
                <a:moveTo>
                  <a:pt x="163549" y="0"/>
                </a:moveTo>
                <a:lnTo>
                  <a:pt x="1164543" y="0"/>
                </a:lnTo>
                <a:lnTo>
                  <a:pt x="1203852" y="21490"/>
                </a:lnTo>
                <a:cubicBezTo>
                  <a:pt x="1220483" y="35417"/>
                  <a:pt x="1229153" y="50955"/>
                  <a:pt x="1224345" y="68466"/>
                </a:cubicBezTo>
                <a:cubicBezTo>
                  <a:pt x="1205116" y="137140"/>
                  <a:pt x="1206490" y="167355"/>
                  <a:pt x="1225719" y="226416"/>
                </a:cubicBezTo>
                <a:cubicBezTo>
                  <a:pt x="1244947" y="285475"/>
                  <a:pt x="1206490" y="355522"/>
                  <a:pt x="1225719" y="404966"/>
                </a:cubicBezTo>
                <a:cubicBezTo>
                  <a:pt x="1244947" y="454411"/>
                  <a:pt x="1187262" y="523083"/>
                  <a:pt x="1231212" y="562916"/>
                </a:cubicBezTo>
                <a:cubicBezTo>
                  <a:pt x="1273790" y="602746"/>
                  <a:pt x="1363066" y="760694"/>
                  <a:pt x="1393282" y="760694"/>
                </a:cubicBezTo>
                <a:cubicBezTo>
                  <a:pt x="1423500" y="760694"/>
                  <a:pt x="1412510" y="701635"/>
                  <a:pt x="1472945" y="760694"/>
                </a:cubicBezTo>
                <a:cubicBezTo>
                  <a:pt x="1532003" y="819754"/>
                  <a:pt x="1581447" y="840357"/>
                  <a:pt x="1602049" y="889800"/>
                </a:cubicBezTo>
                <a:cubicBezTo>
                  <a:pt x="1621277" y="939246"/>
                  <a:pt x="1689951" y="998304"/>
                  <a:pt x="1670724" y="1057363"/>
                </a:cubicBezTo>
                <a:cubicBezTo>
                  <a:pt x="1651494" y="1116422"/>
                  <a:pt x="1739396" y="1156254"/>
                  <a:pt x="1670724" y="1215313"/>
                </a:cubicBezTo>
                <a:cubicBezTo>
                  <a:pt x="1602049" y="1274372"/>
                  <a:pt x="1651494" y="1294974"/>
                  <a:pt x="1573207" y="1363647"/>
                </a:cubicBezTo>
                <a:cubicBezTo>
                  <a:pt x="1493544" y="1432319"/>
                  <a:pt x="1464701" y="1462537"/>
                  <a:pt x="1375427" y="1502367"/>
                </a:cubicBezTo>
                <a:cubicBezTo>
                  <a:pt x="1286151" y="1542197"/>
                  <a:pt x="1192756" y="1561426"/>
                  <a:pt x="1155671" y="1551813"/>
                </a:cubicBezTo>
                <a:cubicBezTo>
                  <a:pt x="1118588" y="1542197"/>
                  <a:pt x="1147432" y="1511980"/>
                  <a:pt x="1019699" y="1462537"/>
                </a:cubicBezTo>
                <a:cubicBezTo>
                  <a:pt x="890593" y="1413093"/>
                  <a:pt x="852136" y="1363647"/>
                  <a:pt x="762861" y="1373261"/>
                </a:cubicBezTo>
                <a:cubicBezTo>
                  <a:pt x="673584" y="1382876"/>
                  <a:pt x="591176" y="1382876"/>
                  <a:pt x="533491" y="1382876"/>
                </a:cubicBezTo>
                <a:cubicBezTo>
                  <a:pt x="475804" y="1382876"/>
                  <a:pt x="308243" y="1333430"/>
                  <a:pt x="308243" y="1333430"/>
                </a:cubicBezTo>
                <a:cubicBezTo>
                  <a:pt x="308243" y="1333430"/>
                  <a:pt x="289013" y="1314202"/>
                  <a:pt x="249183" y="1244154"/>
                </a:cubicBezTo>
                <a:cubicBezTo>
                  <a:pt x="209352" y="1175480"/>
                  <a:pt x="190124" y="1076593"/>
                  <a:pt x="150294" y="1016159"/>
                </a:cubicBezTo>
                <a:cubicBezTo>
                  <a:pt x="110463" y="957100"/>
                  <a:pt x="-17270" y="818381"/>
                  <a:pt x="1959" y="788163"/>
                </a:cubicBezTo>
                <a:cubicBezTo>
                  <a:pt x="21187" y="757948"/>
                  <a:pt x="81620" y="654937"/>
                  <a:pt x="110463" y="637083"/>
                </a:cubicBezTo>
                <a:cubicBezTo>
                  <a:pt x="140678" y="619227"/>
                  <a:pt x="268411" y="520337"/>
                  <a:pt x="289013" y="491494"/>
                </a:cubicBezTo>
                <a:cubicBezTo>
                  <a:pt x="308243" y="461279"/>
                  <a:pt x="279400" y="590385"/>
                  <a:pt x="308243" y="461279"/>
                </a:cubicBezTo>
                <a:cubicBezTo>
                  <a:pt x="338459" y="332172"/>
                  <a:pt x="338459" y="282727"/>
                  <a:pt x="308243" y="253885"/>
                </a:cubicBezTo>
                <a:cubicBezTo>
                  <a:pt x="278026" y="223668"/>
                  <a:pt x="268411" y="178344"/>
                  <a:pt x="249183" y="165981"/>
                </a:cubicBezTo>
                <a:cubicBezTo>
                  <a:pt x="229954" y="154994"/>
                  <a:pt x="190124" y="115164"/>
                  <a:pt x="190124" y="84949"/>
                </a:cubicBezTo>
                <a:cubicBezTo>
                  <a:pt x="190124" y="69840"/>
                  <a:pt x="175360" y="37563"/>
                  <a:pt x="164200" y="2883"/>
                </a:cubicBezTo>
                <a:close/>
              </a:path>
            </a:pathLst>
          </a:custGeom>
          <a:solidFill>
            <a:schemeClr val="accent4">
              <a:lumMod val="40000"/>
              <a:lumOff val="60000"/>
            </a:schemeClr>
          </a:solidFill>
          <a:ln w="6994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 dirty="0">
              <a:latin typeface="+mj-ea"/>
              <a:ea typeface="+mj-ea"/>
            </a:endParaRPr>
          </a:p>
        </p:txBody>
      </p:sp>
      <p:sp>
        <p:nvSpPr>
          <p:cNvPr id="26" name="主标题">
            <a:extLst>
              <a:ext uri="{FF2B5EF4-FFF2-40B4-BE49-F238E27FC236}">
                <a16:creationId xmlns:a16="http://schemas.microsoft.com/office/drawing/2014/main" id="{D620F8A6-35BD-4534-9B55-58DFF8CFB479}"/>
              </a:ext>
            </a:extLst>
          </p:cNvPr>
          <p:cNvSpPr txBox="1"/>
          <p:nvPr/>
        </p:nvSpPr>
        <p:spPr>
          <a:xfrm>
            <a:off x="4110087" y="510513"/>
            <a:ext cx="3964148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8000" dirty="0">
                <a:solidFill>
                  <a:schemeClr val="accent1"/>
                </a:solidFill>
                <a:latin typeface="+mj-ea"/>
                <a:ea typeface="+mj-ea"/>
              </a:rPr>
              <a:t>目录</a:t>
            </a:r>
            <a:endParaRPr lang="en-US" altLang="zh-CN" sz="8000" dirty="0">
              <a:solidFill>
                <a:schemeClr val="accent1"/>
              </a:solidFill>
              <a:latin typeface="+mj-ea"/>
              <a:ea typeface="+mj-ea"/>
            </a:endParaRPr>
          </a:p>
        </p:txBody>
      </p:sp>
      <p:grpSp>
        <p:nvGrpSpPr>
          <p:cNvPr id="2266" name="图形 2">
            <a:extLst>
              <a:ext uri="{FF2B5EF4-FFF2-40B4-BE49-F238E27FC236}">
                <a16:creationId xmlns:a16="http://schemas.microsoft.com/office/drawing/2014/main" id="{F3BDB2D0-4C59-419F-A0D8-400775C66DF4}"/>
              </a:ext>
            </a:extLst>
          </p:cNvPr>
          <p:cNvGrpSpPr/>
          <p:nvPr/>
        </p:nvGrpSpPr>
        <p:grpSpPr>
          <a:xfrm rot="20700000">
            <a:off x="4331261" y="921541"/>
            <a:ext cx="665922" cy="628346"/>
            <a:chOff x="4293648" y="2249365"/>
            <a:chExt cx="823121" cy="776675"/>
          </a:xfrm>
          <a:solidFill>
            <a:schemeClr val="bg1"/>
          </a:solidFill>
        </p:grpSpPr>
        <p:sp>
          <p:nvSpPr>
            <p:cNvPr id="2267" name="任意多边形: 形状 2266">
              <a:extLst>
                <a:ext uri="{FF2B5EF4-FFF2-40B4-BE49-F238E27FC236}">
                  <a16:creationId xmlns:a16="http://schemas.microsoft.com/office/drawing/2014/main" id="{5A402722-BF10-4262-BC2F-8D6997010406}"/>
                </a:ext>
              </a:extLst>
            </p:cNvPr>
            <p:cNvSpPr/>
            <p:nvPr/>
          </p:nvSpPr>
          <p:spPr>
            <a:xfrm>
              <a:off x="4742623" y="2520728"/>
              <a:ext cx="264912" cy="238679"/>
            </a:xfrm>
            <a:custGeom>
              <a:avLst/>
              <a:gdLst>
                <a:gd name="connsiteX0" fmla="*/ 132456 w 264912"/>
                <a:gd name="connsiteY0" fmla="*/ 0 h 238679"/>
                <a:gd name="connsiteX1" fmla="*/ 0 w 264912"/>
                <a:gd name="connsiteY1" fmla="*/ 132026 h 238679"/>
                <a:gd name="connsiteX2" fmla="*/ 2150 w 264912"/>
                <a:gd name="connsiteY2" fmla="*/ 154389 h 238679"/>
                <a:gd name="connsiteX3" fmla="*/ 52036 w 264912"/>
                <a:gd name="connsiteY3" fmla="*/ 147508 h 238679"/>
                <a:gd name="connsiteX4" fmla="*/ 210726 w 264912"/>
                <a:gd name="connsiteY4" fmla="*/ 238679 h 238679"/>
                <a:gd name="connsiteX5" fmla="*/ 264913 w 264912"/>
                <a:gd name="connsiteY5" fmla="*/ 132456 h 238679"/>
                <a:gd name="connsiteX6" fmla="*/ 132456 w 264912"/>
                <a:gd name="connsiteY6" fmla="*/ 0 h 238679"/>
                <a:gd name="connsiteX7" fmla="*/ 184062 w 264912"/>
                <a:gd name="connsiteY7" fmla="*/ 148798 h 238679"/>
                <a:gd name="connsiteX8" fmla="*/ 188793 w 264912"/>
                <a:gd name="connsiteY8" fmla="*/ 125575 h 238679"/>
                <a:gd name="connsiteX9" fmla="*/ 128585 w 264912"/>
                <a:gd name="connsiteY9" fmla="*/ 65368 h 238679"/>
                <a:gd name="connsiteX10" fmla="*/ 86011 w 264912"/>
                <a:gd name="connsiteY10" fmla="*/ 83000 h 238679"/>
                <a:gd name="connsiteX11" fmla="*/ 149658 w 264912"/>
                <a:gd name="connsiteY11" fmla="*/ 30104 h 238679"/>
                <a:gd name="connsiteX12" fmla="*/ 214166 w 264912"/>
                <a:gd name="connsiteY12" fmla="*/ 94612 h 238679"/>
                <a:gd name="connsiteX13" fmla="*/ 184062 w 264912"/>
                <a:gd name="connsiteY13" fmla="*/ 148798 h 238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64912" h="238679">
                  <a:moveTo>
                    <a:pt x="132456" y="0"/>
                  </a:moveTo>
                  <a:cubicBezTo>
                    <a:pt x="59347" y="0"/>
                    <a:pt x="0" y="58917"/>
                    <a:pt x="0" y="132026"/>
                  </a:cubicBezTo>
                  <a:cubicBezTo>
                    <a:pt x="0" y="139767"/>
                    <a:pt x="860" y="147078"/>
                    <a:pt x="2150" y="154389"/>
                  </a:cubicBezTo>
                  <a:cubicBezTo>
                    <a:pt x="18062" y="150088"/>
                    <a:pt x="34834" y="147508"/>
                    <a:pt x="52036" y="147508"/>
                  </a:cubicBezTo>
                  <a:cubicBezTo>
                    <a:pt x="119554" y="147508"/>
                    <a:pt x="178902" y="184063"/>
                    <a:pt x="210726" y="238679"/>
                  </a:cubicBezTo>
                  <a:cubicBezTo>
                    <a:pt x="243410" y="214596"/>
                    <a:pt x="264913" y="175892"/>
                    <a:pt x="264913" y="132456"/>
                  </a:cubicBezTo>
                  <a:cubicBezTo>
                    <a:pt x="264913" y="58917"/>
                    <a:pt x="205565" y="0"/>
                    <a:pt x="132456" y="0"/>
                  </a:cubicBezTo>
                  <a:close/>
                  <a:moveTo>
                    <a:pt x="184062" y="148798"/>
                  </a:moveTo>
                  <a:cubicBezTo>
                    <a:pt x="187073" y="141487"/>
                    <a:pt x="188793" y="133746"/>
                    <a:pt x="188793" y="125575"/>
                  </a:cubicBezTo>
                  <a:cubicBezTo>
                    <a:pt x="188793" y="92461"/>
                    <a:pt x="161700" y="65368"/>
                    <a:pt x="128585" y="65368"/>
                  </a:cubicBezTo>
                  <a:cubicBezTo>
                    <a:pt x="111814" y="65368"/>
                    <a:pt x="96762" y="72249"/>
                    <a:pt x="86011" y="83000"/>
                  </a:cubicBezTo>
                  <a:cubicBezTo>
                    <a:pt x="91601" y="52896"/>
                    <a:pt x="117834" y="30104"/>
                    <a:pt x="149658" y="30104"/>
                  </a:cubicBezTo>
                  <a:cubicBezTo>
                    <a:pt x="185353" y="30104"/>
                    <a:pt x="214166" y="58917"/>
                    <a:pt x="214166" y="94612"/>
                  </a:cubicBezTo>
                  <a:cubicBezTo>
                    <a:pt x="213736" y="117404"/>
                    <a:pt x="202125" y="137187"/>
                    <a:pt x="184062" y="148798"/>
                  </a:cubicBezTo>
                  <a:close/>
                </a:path>
              </a:pathLst>
            </a:custGeom>
            <a:solidFill>
              <a:schemeClr val="accent2"/>
            </a:solidFill>
            <a:ln w="43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+mj-ea"/>
                <a:ea typeface="+mj-ea"/>
              </a:endParaRPr>
            </a:p>
          </p:txBody>
        </p:sp>
        <p:sp>
          <p:nvSpPr>
            <p:cNvPr id="2268" name="任意多边形: 形状 2267">
              <a:extLst>
                <a:ext uri="{FF2B5EF4-FFF2-40B4-BE49-F238E27FC236}">
                  <a16:creationId xmlns:a16="http://schemas.microsoft.com/office/drawing/2014/main" id="{AD0F68D7-1D71-4BBD-9500-573B4BB6F397}"/>
                </a:ext>
              </a:extLst>
            </p:cNvPr>
            <p:cNvSpPr/>
            <p:nvPr/>
          </p:nvSpPr>
          <p:spPr>
            <a:xfrm>
              <a:off x="4445026" y="2656195"/>
              <a:ext cx="239969" cy="271793"/>
            </a:xfrm>
            <a:custGeom>
              <a:avLst/>
              <a:gdLst>
                <a:gd name="connsiteX0" fmla="*/ 239970 w 239969"/>
                <a:gd name="connsiteY0" fmla="*/ 48166 h 271793"/>
                <a:gd name="connsiteX1" fmla="*/ 135897 w 239969"/>
                <a:gd name="connsiteY1" fmla="*/ 0 h 271793"/>
                <a:gd name="connsiteX2" fmla="*/ 0 w 239969"/>
                <a:gd name="connsiteY2" fmla="*/ 135897 h 271793"/>
                <a:gd name="connsiteX3" fmla="*/ 135897 w 239969"/>
                <a:gd name="connsiteY3" fmla="*/ 271793 h 271793"/>
                <a:gd name="connsiteX4" fmla="*/ 179332 w 239969"/>
                <a:gd name="connsiteY4" fmla="*/ 264483 h 271793"/>
                <a:gd name="connsiteX5" fmla="*/ 165570 w 239969"/>
                <a:gd name="connsiteY5" fmla="*/ 195244 h 271793"/>
                <a:gd name="connsiteX6" fmla="*/ 239970 w 239969"/>
                <a:gd name="connsiteY6" fmla="*/ 48166 h 271793"/>
                <a:gd name="connsiteX7" fmla="*/ 132027 w 239969"/>
                <a:gd name="connsiteY7" fmla="*/ 69669 h 271793"/>
                <a:gd name="connsiteX8" fmla="*/ 64078 w 239969"/>
                <a:gd name="connsiteY8" fmla="*/ 120845 h 271793"/>
                <a:gd name="connsiteX9" fmla="*/ 75689 w 239969"/>
                <a:gd name="connsiteY9" fmla="*/ 165570 h 271793"/>
                <a:gd name="connsiteX10" fmla="*/ 32254 w 239969"/>
                <a:gd name="connsiteY10" fmla="*/ 95472 h 271793"/>
                <a:gd name="connsiteX11" fmla="*/ 105363 w 239969"/>
                <a:gd name="connsiteY11" fmla="*/ 40855 h 271793"/>
                <a:gd name="connsiteX12" fmla="*/ 154819 w 239969"/>
                <a:gd name="connsiteY12" fmla="*/ 77840 h 271793"/>
                <a:gd name="connsiteX13" fmla="*/ 132027 w 239969"/>
                <a:gd name="connsiteY13" fmla="*/ 69669 h 271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9969" h="271793">
                  <a:moveTo>
                    <a:pt x="239970" y="48166"/>
                  </a:moveTo>
                  <a:cubicBezTo>
                    <a:pt x="215026" y="18492"/>
                    <a:pt x="177612" y="0"/>
                    <a:pt x="135897" y="0"/>
                  </a:cubicBezTo>
                  <a:cubicBezTo>
                    <a:pt x="60637" y="0"/>
                    <a:pt x="0" y="60637"/>
                    <a:pt x="0" y="135897"/>
                  </a:cubicBezTo>
                  <a:cubicBezTo>
                    <a:pt x="0" y="210726"/>
                    <a:pt x="61068" y="271793"/>
                    <a:pt x="135897" y="271793"/>
                  </a:cubicBezTo>
                  <a:cubicBezTo>
                    <a:pt x="151379" y="271793"/>
                    <a:pt x="166000" y="269213"/>
                    <a:pt x="179332" y="264483"/>
                  </a:cubicBezTo>
                  <a:cubicBezTo>
                    <a:pt x="170731" y="242980"/>
                    <a:pt x="165570" y="219757"/>
                    <a:pt x="165570" y="195244"/>
                  </a:cubicBezTo>
                  <a:cubicBezTo>
                    <a:pt x="166000" y="135037"/>
                    <a:pt x="195244" y="81710"/>
                    <a:pt x="239970" y="48166"/>
                  </a:cubicBezTo>
                  <a:close/>
                  <a:moveTo>
                    <a:pt x="132027" y="69669"/>
                  </a:moveTo>
                  <a:cubicBezTo>
                    <a:pt x="98912" y="64938"/>
                    <a:pt x="68379" y="87731"/>
                    <a:pt x="64078" y="120845"/>
                  </a:cubicBezTo>
                  <a:cubicBezTo>
                    <a:pt x="61928" y="137187"/>
                    <a:pt x="66228" y="153099"/>
                    <a:pt x="75689" y="165570"/>
                  </a:cubicBezTo>
                  <a:cubicBezTo>
                    <a:pt x="46446" y="156109"/>
                    <a:pt x="27523" y="126866"/>
                    <a:pt x="32254" y="95472"/>
                  </a:cubicBezTo>
                  <a:cubicBezTo>
                    <a:pt x="37415" y="60207"/>
                    <a:pt x="70099" y="35694"/>
                    <a:pt x="105363" y="40855"/>
                  </a:cubicBezTo>
                  <a:cubicBezTo>
                    <a:pt x="128156" y="43865"/>
                    <a:pt x="146218" y="58487"/>
                    <a:pt x="154819" y="77840"/>
                  </a:cubicBezTo>
                  <a:cubicBezTo>
                    <a:pt x="147938" y="73539"/>
                    <a:pt x="140197" y="70529"/>
                    <a:pt x="132027" y="69669"/>
                  </a:cubicBezTo>
                  <a:close/>
                </a:path>
              </a:pathLst>
            </a:custGeom>
            <a:solidFill>
              <a:schemeClr val="accent2"/>
            </a:solidFill>
            <a:ln w="43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+mj-ea"/>
                <a:ea typeface="+mj-ea"/>
              </a:endParaRPr>
            </a:p>
          </p:txBody>
        </p:sp>
        <p:sp>
          <p:nvSpPr>
            <p:cNvPr id="2269" name="任意多边形: 形状 2268">
              <a:extLst>
                <a:ext uri="{FF2B5EF4-FFF2-40B4-BE49-F238E27FC236}">
                  <a16:creationId xmlns:a16="http://schemas.microsoft.com/office/drawing/2014/main" id="{5BFA02EF-09EA-4E00-AB85-B107B1CD8339}"/>
                </a:ext>
              </a:extLst>
            </p:cNvPr>
            <p:cNvSpPr/>
            <p:nvPr/>
          </p:nvSpPr>
          <p:spPr>
            <a:xfrm>
              <a:off x="4774877" y="2322904"/>
              <a:ext cx="341892" cy="270503"/>
            </a:xfrm>
            <a:custGeom>
              <a:avLst/>
              <a:gdLst>
                <a:gd name="connsiteX0" fmla="*/ 340602 w 341892"/>
                <a:gd name="connsiteY0" fmla="*/ 7741 h 270503"/>
                <a:gd name="connsiteX1" fmla="*/ 270073 w 341892"/>
                <a:gd name="connsiteY1" fmla="*/ 0 h 270503"/>
                <a:gd name="connsiteX2" fmla="*/ 258032 w 341892"/>
                <a:gd name="connsiteY2" fmla="*/ 13762 h 270503"/>
                <a:gd name="connsiteX3" fmla="*/ 164280 w 341892"/>
                <a:gd name="connsiteY3" fmla="*/ 20212 h 270503"/>
                <a:gd name="connsiteX4" fmla="*/ 162990 w 341892"/>
                <a:gd name="connsiteY4" fmla="*/ 20643 h 270503"/>
                <a:gd name="connsiteX5" fmla="*/ 144498 w 341892"/>
                <a:gd name="connsiteY5" fmla="*/ 46446 h 270503"/>
                <a:gd name="connsiteX6" fmla="*/ 71819 w 341892"/>
                <a:gd name="connsiteY6" fmla="*/ 62788 h 270503"/>
                <a:gd name="connsiteX7" fmla="*/ 70959 w 341892"/>
                <a:gd name="connsiteY7" fmla="*/ 63218 h 270503"/>
                <a:gd name="connsiteX8" fmla="*/ 46445 w 341892"/>
                <a:gd name="connsiteY8" fmla="*/ 125575 h 270503"/>
                <a:gd name="connsiteX9" fmla="*/ 0 w 341892"/>
                <a:gd name="connsiteY9" fmla="*/ 144928 h 270503"/>
                <a:gd name="connsiteX10" fmla="*/ 45586 w 341892"/>
                <a:gd name="connsiteY10" fmla="*/ 158689 h 270503"/>
                <a:gd name="connsiteX11" fmla="*/ 61497 w 341892"/>
                <a:gd name="connsiteY11" fmla="*/ 158689 h 270503"/>
                <a:gd name="connsiteX12" fmla="*/ 52036 w 341892"/>
                <a:gd name="connsiteY12" fmla="*/ 171161 h 270503"/>
                <a:gd name="connsiteX13" fmla="*/ 37414 w 341892"/>
                <a:gd name="connsiteY13" fmla="*/ 204275 h 270503"/>
                <a:gd name="connsiteX14" fmla="*/ 100202 w 341892"/>
                <a:gd name="connsiteY14" fmla="*/ 189223 h 270503"/>
                <a:gd name="connsiteX15" fmla="*/ 227498 w 341892"/>
                <a:gd name="connsiteY15" fmla="*/ 270503 h 270503"/>
                <a:gd name="connsiteX16" fmla="*/ 259322 w 341892"/>
                <a:gd name="connsiteY16" fmla="*/ 269213 h 270503"/>
                <a:gd name="connsiteX17" fmla="*/ 259752 w 341892"/>
                <a:gd name="connsiteY17" fmla="*/ 268353 h 270503"/>
                <a:gd name="connsiteX18" fmla="*/ 283404 w 341892"/>
                <a:gd name="connsiteY18" fmla="*/ 197824 h 270503"/>
                <a:gd name="connsiteX19" fmla="*/ 310928 w 341892"/>
                <a:gd name="connsiteY19" fmla="*/ 181912 h 270503"/>
                <a:gd name="connsiteX20" fmla="*/ 311358 w 341892"/>
                <a:gd name="connsiteY20" fmla="*/ 180622 h 270503"/>
                <a:gd name="connsiteX21" fmla="*/ 326840 w 341892"/>
                <a:gd name="connsiteY21" fmla="*/ 88161 h 270503"/>
                <a:gd name="connsiteX22" fmla="*/ 341892 w 341892"/>
                <a:gd name="connsiteY22" fmla="*/ 77840 h 270503"/>
                <a:gd name="connsiteX23" fmla="*/ 340602 w 341892"/>
                <a:gd name="connsiteY23" fmla="*/ 7741 h 270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41892" h="270503">
                  <a:moveTo>
                    <a:pt x="340602" y="7741"/>
                  </a:moveTo>
                  <a:cubicBezTo>
                    <a:pt x="317379" y="16772"/>
                    <a:pt x="291146" y="14192"/>
                    <a:pt x="270073" y="0"/>
                  </a:cubicBezTo>
                  <a:cubicBezTo>
                    <a:pt x="266633" y="5161"/>
                    <a:pt x="262762" y="9891"/>
                    <a:pt x="258032" y="13762"/>
                  </a:cubicBezTo>
                  <a:cubicBezTo>
                    <a:pt x="231368" y="37845"/>
                    <a:pt x="192663" y="39565"/>
                    <a:pt x="164280" y="20212"/>
                  </a:cubicBezTo>
                  <a:cubicBezTo>
                    <a:pt x="163850" y="20212"/>
                    <a:pt x="163420" y="20643"/>
                    <a:pt x="162990" y="20643"/>
                  </a:cubicBezTo>
                  <a:cubicBezTo>
                    <a:pt x="158689" y="30104"/>
                    <a:pt x="152669" y="39135"/>
                    <a:pt x="144498" y="46446"/>
                  </a:cubicBezTo>
                  <a:cubicBezTo>
                    <a:pt x="124285" y="64938"/>
                    <a:pt x="96331" y="70099"/>
                    <a:pt x="71819" y="62788"/>
                  </a:cubicBezTo>
                  <a:cubicBezTo>
                    <a:pt x="71389" y="62788"/>
                    <a:pt x="71389" y="63218"/>
                    <a:pt x="70959" y="63218"/>
                  </a:cubicBezTo>
                  <a:cubicBezTo>
                    <a:pt x="72679" y="86011"/>
                    <a:pt x="64508" y="109233"/>
                    <a:pt x="46445" y="125575"/>
                  </a:cubicBezTo>
                  <a:cubicBezTo>
                    <a:pt x="33114" y="137617"/>
                    <a:pt x="16342" y="144068"/>
                    <a:pt x="0" y="144928"/>
                  </a:cubicBezTo>
                  <a:cubicBezTo>
                    <a:pt x="13332" y="153529"/>
                    <a:pt x="29243" y="158259"/>
                    <a:pt x="45586" y="158689"/>
                  </a:cubicBezTo>
                  <a:lnTo>
                    <a:pt x="61497" y="158689"/>
                  </a:lnTo>
                  <a:lnTo>
                    <a:pt x="52036" y="171161"/>
                  </a:lnTo>
                  <a:cubicBezTo>
                    <a:pt x="44725" y="181052"/>
                    <a:pt x="39565" y="192234"/>
                    <a:pt x="37414" y="204275"/>
                  </a:cubicBezTo>
                  <a:cubicBezTo>
                    <a:pt x="56337" y="194814"/>
                    <a:pt x="77839" y="189223"/>
                    <a:pt x="100202" y="189223"/>
                  </a:cubicBezTo>
                  <a:cubicBezTo>
                    <a:pt x="156539" y="189223"/>
                    <a:pt x="205135" y="222337"/>
                    <a:pt x="227498" y="270503"/>
                  </a:cubicBezTo>
                  <a:cubicBezTo>
                    <a:pt x="237819" y="267923"/>
                    <a:pt x="248570" y="267493"/>
                    <a:pt x="259322" y="269213"/>
                  </a:cubicBezTo>
                  <a:cubicBezTo>
                    <a:pt x="259322" y="268783"/>
                    <a:pt x="259752" y="268783"/>
                    <a:pt x="259752" y="268353"/>
                  </a:cubicBezTo>
                  <a:cubicBezTo>
                    <a:pt x="255021" y="243410"/>
                    <a:pt x="262762" y="216317"/>
                    <a:pt x="283404" y="197824"/>
                  </a:cubicBezTo>
                  <a:cubicBezTo>
                    <a:pt x="291576" y="190513"/>
                    <a:pt x="301037" y="185353"/>
                    <a:pt x="310928" y="181912"/>
                  </a:cubicBezTo>
                  <a:cubicBezTo>
                    <a:pt x="310928" y="181482"/>
                    <a:pt x="311358" y="181052"/>
                    <a:pt x="311358" y="180622"/>
                  </a:cubicBezTo>
                  <a:cubicBezTo>
                    <a:pt x="295016" y="150519"/>
                    <a:pt x="300177" y="112244"/>
                    <a:pt x="326840" y="88161"/>
                  </a:cubicBezTo>
                  <a:cubicBezTo>
                    <a:pt x="331571" y="83860"/>
                    <a:pt x="336731" y="80420"/>
                    <a:pt x="341892" y="77840"/>
                  </a:cubicBezTo>
                  <a:cubicBezTo>
                    <a:pt x="329420" y="56337"/>
                    <a:pt x="329420" y="30104"/>
                    <a:pt x="340602" y="7741"/>
                  </a:cubicBezTo>
                  <a:close/>
                </a:path>
              </a:pathLst>
            </a:custGeom>
            <a:solidFill>
              <a:schemeClr val="accent1"/>
            </a:solidFill>
            <a:ln w="43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+mj-ea"/>
                <a:ea typeface="+mj-ea"/>
              </a:endParaRPr>
            </a:p>
          </p:txBody>
        </p:sp>
        <p:sp>
          <p:nvSpPr>
            <p:cNvPr id="2270" name="任意多边形: 形状 2269">
              <a:extLst>
                <a:ext uri="{FF2B5EF4-FFF2-40B4-BE49-F238E27FC236}">
                  <a16:creationId xmlns:a16="http://schemas.microsoft.com/office/drawing/2014/main" id="{087A13BE-D641-4A2B-BF8C-9B900F03AE27}"/>
                </a:ext>
              </a:extLst>
            </p:cNvPr>
            <p:cNvSpPr/>
            <p:nvPr/>
          </p:nvSpPr>
          <p:spPr>
            <a:xfrm>
              <a:off x="4293648" y="2560723"/>
              <a:ext cx="251151" cy="199974"/>
            </a:xfrm>
            <a:custGeom>
              <a:avLst/>
              <a:gdLst>
                <a:gd name="connsiteX0" fmla="*/ 251151 w 251151"/>
                <a:gd name="connsiteY0" fmla="*/ 92031 h 199974"/>
                <a:gd name="connsiteX1" fmla="*/ 251151 w 251151"/>
                <a:gd name="connsiteY1" fmla="*/ 92031 h 199974"/>
                <a:gd name="connsiteX2" fmla="*/ 236099 w 251151"/>
                <a:gd name="connsiteY2" fmla="*/ 59777 h 199974"/>
                <a:gd name="connsiteX3" fmla="*/ 169441 w 251151"/>
                <a:gd name="connsiteY3" fmla="*/ 27093 h 199974"/>
                <a:gd name="connsiteX4" fmla="*/ 164710 w 251151"/>
                <a:gd name="connsiteY4" fmla="*/ 27093 h 199974"/>
                <a:gd name="connsiteX5" fmla="*/ 161700 w 251151"/>
                <a:gd name="connsiteY5" fmla="*/ 21503 h 199974"/>
                <a:gd name="connsiteX6" fmla="*/ 159979 w 251151"/>
                <a:gd name="connsiteY6" fmla="*/ 18492 h 199974"/>
                <a:gd name="connsiteX7" fmla="*/ 160840 w 251151"/>
                <a:gd name="connsiteY7" fmla="*/ 16342 h 199974"/>
                <a:gd name="connsiteX8" fmla="*/ 146648 w 251151"/>
                <a:gd name="connsiteY8" fmla="*/ 12902 h 199974"/>
                <a:gd name="connsiteX9" fmla="*/ 126866 w 251151"/>
                <a:gd name="connsiteY9" fmla="*/ 0 h 199974"/>
                <a:gd name="connsiteX10" fmla="*/ 126005 w 251151"/>
                <a:gd name="connsiteY10" fmla="*/ 0 h 199974"/>
                <a:gd name="connsiteX11" fmla="*/ 58917 w 251151"/>
                <a:gd name="connsiteY11" fmla="*/ 20643 h 199974"/>
                <a:gd name="connsiteX12" fmla="*/ 46876 w 251151"/>
                <a:gd name="connsiteY12" fmla="*/ 14192 h 199974"/>
                <a:gd name="connsiteX13" fmla="*/ 0 w 251151"/>
                <a:gd name="connsiteY13" fmla="*/ 38705 h 199974"/>
                <a:gd name="connsiteX14" fmla="*/ 18062 w 251151"/>
                <a:gd name="connsiteY14" fmla="*/ 88591 h 199974"/>
                <a:gd name="connsiteX15" fmla="*/ 31394 w 251151"/>
                <a:gd name="connsiteY15" fmla="*/ 92031 h 199974"/>
                <a:gd name="connsiteX16" fmla="*/ 67088 w 251151"/>
                <a:gd name="connsiteY16" fmla="*/ 152239 h 199974"/>
                <a:gd name="connsiteX17" fmla="*/ 67948 w 251151"/>
                <a:gd name="connsiteY17" fmla="*/ 152669 h 199974"/>
                <a:gd name="connsiteX18" fmla="*/ 91171 w 251151"/>
                <a:gd name="connsiteY18" fmla="*/ 156539 h 199974"/>
                <a:gd name="connsiteX19" fmla="*/ 126436 w 251151"/>
                <a:gd name="connsiteY19" fmla="*/ 199545 h 199974"/>
                <a:gd name="connsiteX20" fmla="*/ 127296 w 251151"/>
                <a:gd name="connsiteY20" fmla="*/ 199975 h 199974"/>
                <a:gd name="connsiteX21" fmla="*/ 149228 w 251151"/>
                <a:gd name="connsiteY21" fmla="*/ 192234 h 199974"/>
                <a:gd name="connsiteX22" fmla="*/ 251151 w 251151"/>
                <a:gd name="connsiteY22" fmla="*/ 92031 h 199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51151" h="199974">
                  <a:moveTo>
                    <a:pt x="251151" y="92031"/>
                  </a:moveTo>
                  <a:lnTo>
                    <a:pt x="251151" y="92031"/>
                  </a:lnTo>
                  <a:cubicBezTo>
                    <a:pt x="248570" y="79990"/>
                    <a:pt x="243410" y="69239"/>
                    <a:pt x="236099" y="59777"/>
                  </a:cubicBezTo>
                  <a:cubicBezTo>
                    <a:pt x="220187" y="39135"/>
                    <a:pt x="195674" y="27093"/>
                    <a:pt x="169441" y="27093"/>
                  </a:cubicBezTo>
                  <a:lnTo>
                    <a:pt x="164710" y="27093"/>
                  </a:lnTo>
                  <a:lnTo>
                    <a:pt x="161700" y="21503"/>
                  </a:lnTo>
                  <a:lnTo>
                    <a:pt x="159979" y="18492"/>
                  </a:lnTo>
                  <a:lnTo>
                    <a:pt x="160840" y="16342"/>
                  </a:lnTo>
                  <a:cubicBezTo>
                    <a:pt x="156109" y="15912"/>
                    <a:pt x="151378" y="14622"/>
                    <a:pt x="146648" y="12902"/>
                  </a:cubicBezTo>
                  <a:cubicBezTo>
                    <a:pt x="138907" y="9891"/>
                    <a:pt x="132456" y="5591"/>
                    <a:pt x="126866" y="0"/>
                  </a:cubicBezTo>
                  <a:cubicBezTo>
                    <a:pt x="126436" y="0"/>
                    <a:pt x="126436" y="0"/>
                    <a:pt x="126005" y="0"/>
                  </a:cubicBezTo>
                  <a:cubicBezTo>
                    <a:pt x="111384" y="21073"/>
                    <a:pt x="83860" y="30104"/>
                    <a:pt x="58917" y="20643"/>
                  </a:cubicBezTo>
                  <a:cubicBezTo>
                    <a:pt x="54617" y="18922"/>
                    <a:pt x="50746" y="16772"/>
                    <a:pt x="46876" y="14192"/>
                  </a:cubicBezTo>
                  <a:cubicBezTo>
                    <a:pt x="36124" y="29674"/>
                    <a:pt x="18492" y="38705"/>
                    <a:pt x="0" y="38705"/>
                  </a:cubicBezTo>
                  <a:cubicBezTo>
                    <a:pt x="13761" y="51176"/>
                    <a:pt x="20642" y="69669"/>
                    <a:pt x="18062" y="88591"/>
                  </a:cubicBezTo>
                  <a:cubicBezTo>
                    <a:pt x="22363" y="89021"/>
                    <a:pt x="27093" y="90311"/>
                    <a:pt x="31394" y="92031"/>
                  </a:cubicBezTo>
                  <a:cubicBezTo>
                    <a:pt x="56337" y="101923"/>
                    <a:pt x="70529" y="126866"/>
                    <a:pt x="67088" y="152239"/>
                  </a:cubicBezTo>
                  <a:cubicBezTo>
                    <a:pt x="67518" y="152669"/>
                    <a:pt x="67518" y="152669"/>
                    <a:pt x="67948" y="152669"/>
                  </a:cubicBezTo>
                  <a:cubicBezTo>
                    <a:pt x="75689" y="152239"/>
                    <a:pt x="83860" y="153529"/>
                    <a:pt x="91171" y="156539"/>
                  </a:cubicBezTo>
                  <a:cubicBezTo>
                    <a:pt x="110093" y="163850"/>
                    <a:pt x="122995" y="180622"/>
                    <a:pt x="126436" y="199545"/>
                  </a:cubicBezTo>
                  <a:cubicBezTo>
                    <a:pt x="126436" y="199545"/>
                    <a:pt x="126866" y="199975"/>
                    <a:pt x="127296" y="199975"/>
                  </a:cubicBezTo>
                  <a:cubicBezTo>
                    <a:pt x="133746" y="196104"/>
                    <a:pt x="141488" y="193524"/>
                    <a:pt x="149228" y="192234"/>
                  </a:cubicBezTo>
                  <a:cubicBezTo>
                    <a:pt x="162990" y="143208"/>
                    <a:pt x="202125" y="104933"/>
                    <a:pt x="251151" y="92031"/>
                  </a:cubicBezTo>
                  <a:close/>
                </a:path>
              </a:pathLst>
            </a:custGeom>
            <a:solidFill>
              <a:schemeClr val="accent1"/>
            </a:solidFill>
            <a:ln w="43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+mj-ea"/>
                <a:ea typeface="+mj-ea"/>
              </a:endParaRPr>
            </a:p>
          </p:txBody>
        </p:sp>
        <p:sp>
          <p:nvSpPr>
            <p:cNvPr id="2271" name="任意多边形: 形状 2270">
              <a:extLst>
                <a:ext uri="{FF2B5EF4-FFF2-40B4-BE49-F238E27FC236}">
                  <a16:creationId xmlns:a16="http://schemas.microsoft.com/office/drawing/2014/main" id="{0301FF2A-6F71-4CB0-B75B-762819416667}"/>
                </a:ext>
              </a:extLst>
            </p:cNvPr>
            <p:cNvSpPr/>
            <p:nvPr/>
          </p:nvSpPr>
          <p:spPr>
            <a:xfrm>
              <a:off x="4405892" y="2249365"/>
              <a:ext cx="414571" cy="451125"/>
            </a:xfrm>
            <a:custGeom>
              <a:avLst/>
              <a:gdLst>
                <a:gd name="connsiteX0" fmla="*/ 16342 w 414571"/>
                <a:gd name="connsiteY0" fmla="*/ 100202 h 451125"/>
                <a:gd name="connsiteX1" fmla="*/ 14622 w 414571"/>
                <a:gd name="connsiteY1" fmla="*/ 214166 h 451125"/>
                <a:gd name="connsiteX2" fmla="*/ 15052 w 414571"/>
                <a:gd name="connsiteY2" fmla="*/ 215456 h 451125"/>
                <a:gd name="connsiteX3" fmla="*/ 44296 w 414571"/>
                <a:gd name="connsiteY3" fmla="*/ 240400 h 451125"/>
                <a:gd name="connsiteX4" fmla="*/ 56767 w 414571"/>
                <a:gd name="connsiteY4" fmla="*/ 329420 h 451125"/>
                <a:gd name="connsiteX5" fmla="*/ 57197 w 414571"/>
                <a:gd name="connsiteY5" fmla="*/ 330281 h 451125"/>
                <a:gd name="connsiteX6" fmla="*/ 130306 w 414571"/>
                <a:gd name="connsiteY6" fmla="*/ 366405 h 451125"/>
                <a:gd name="connsiteX7" fmla="*/ 146648 w 414571"/>
                <a:gd name="connsiteY7" fmla="*/ 401669 h 451125"/>
                <a:gd name="connsiteX8" fmla="*/ 175031 w 414571"/>
                <a:gd name="connsiteY8" fmla="*/ 398659 h 451125"/>
                <a:gd name="connsiteX9" fmla="*/ 285985 w 414571"/>
                <a:gd name="connsiteY9" fmla="*/ 451125 h 451125"/>
                <a:gd name="connsiteX10" fmla="*/ 331141 w 414571"/>
                <a:gd name="connsiteY10" fmla="*/ 428763 h 451125"/>
                <a:gd name="connsiteX11" fmla="*/ 328561 w 414571"/>
                <a:gd name="connsiteY11" fmla="*/ 402960 h 451125"/>
                <a:gd name="connsiteX12" fmla="*/ 396939 w 414571"/>
                <a:gd name="connsiteY12" fmla="*/ 282975 h 451125"/>
                <a:gd name="connsiteX13" fmla="*/ 414571 w 414571"/>
                <a:gd name="connsiteY13" fmla="*/ 239969 h 451125"/>
                <a:gd name="connsiteX14" fmla="*/ 341892 w 414571"/>
                <a:gd name="connsiteY14" fmla="*/ 204275 h 451125"/>
                <a:gd name="connsiteX15" fmla="*/ 325980 w 414571"/>
                <a:gd name="connsiteY15" fmla="*/ 124715 h 451125"/>
                <a:gd name="connsiteX16" fmla="*/ 325120 w 414571"/>
                <a:gd name="connsiteY16" fmla="*/ 123855 h 451125"/>
                <a:gd name="connsiteX17" fmla="*/ 242120 w 414571"/>
                <a:gd name="connsiteY17" fmla="*/ 88591 h 451125"/>
                <a:gd name="connsiteX18" fmla="*/ 225778 w 414571"/>
                <a:gd name="connsiteY18" fmla="*/ 53757 h 451125"/>
                <a:gd name="connsiteX19" fmla="*/ 224487 w 414571"/>
                <a:gd name="connsiteY19" fmla="*/ 52896 h 451125"/>
                <a:gd name="connsiteX20" fmla="*/ 113964 w 414571"/>
                <a:gd name="connsiteY20" fmla="*/ 24943 h 451125"/>
                <a:gd name="connsiteX21" fmla="*/ 102783 w 414571"/>
                <a:gd name="connsiteY21" fmla="*/ 5591 h 451125"/>
                <a:gd name="connsiteX22" fmla="*/ 16772 w 414571"/>
                <a:gd name="connsiteY22" fmla="*/ 0 h 451125"/>
                <a:gd name="connsiteX23" fmla="*/ 0 w 414571"/>
                <a:gd name="connsiteY23" fmla="*/ 84290 h 451125"/>
                <a:gd name="connsiteX24" fmla="*/ 16342 w 414571"/>
                <a:gd name="connsiteY24" fmla="*/ 100202 h 451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414571" h="451125">
                  <a:moveTo>
                    <a:pt x="16342" y="100202"/>
                  </a:moveTo>
                  <a:cubicBezTo>
                    <a:pt x="42575" y="134607"/>
                    <a:pt x="40855" y="181482"/>
                    <a:pt x="14622" y="214166"/>
                  </a:cubicBezTo>
                  <a:cubicBezTo>
                    <a:pt x="14622" y="214596"/>
                    <a:pt x="15052" y="215026"/>
                    <a:pt x="15052" y="215456"/>
                  </a:cubicBezTo>
                  <a:cubicBezTo>
                    <a:pt x="26233" y="221477"/>
                    <a:pt x="36125" y="229648"/>
                    <a:pt x="44296" y="240400"/>
                  </a:cubicBezTo>
                  <a:cubicBezTo>
                    <a:pt x="64508" y="266633"/>
                    <a:pt x="68379" y="300607"/>
                    <a:pt x="56767" y="329420"/>
                  </a:cubicBezTo>
                  <a:cubicBezTo>
                    <a:pt x="56767" y="329851"/>
                    <a:pt x="57197" y="330281"/>
                    <a:pt x="57197" y="330281"/>
                  </a:cubicBezTo>
                  <a:cubicBezTo>
                    <a:pt x="84720" y="330281"/>
                    <a:pt x="112244" y="342752"/>
                    <a:pt x="130306" y="366405"/>
                  </a:cubicBezTo>
                  <a:cubicBezTo>
                    <a:pt x="138477" y="377156"/>
                    <a:pt x="144068" y="389198"/>
                    <a:pt x="146648" y="401669"/>
                  </a:cubicBezTo>
                  <a:cubicBezTo>
                    <a:pt x="155679" y="399949"/>
                    <a:pt x="165140" y="398659"/>
                    <a:pt x="175031" y="398659"/>
                  </a:cubicBezTo>
                  <a:cubicBezTo>
                    <a:pt x="219757" y="398659"/>
                    <a:pt x="259752" y="419302"/>
                    <a:pt x="285985" y="451125"/>
                  </a:cubicBezTo>
                  <a:cubicBezTo>
                    <a:pt x="299747" y="441664"/>
                    <a:pt x="315229" y="434353"/>
                    <a:pt x="331141" y="428763"/>
                  </a:cubicBezTo>
                  <a:cubicBezTo>
                    <a:pt x="329420" y="420592"/>
                    <a:pt x="328561" y="411991"/>
                    <a:pt x="328561" y="402960"/>
                  </a:cubicBezTo>
                  <a:cubicBezTo>
                    <a:pt x="328561" y="352213"/>
                    <a:pt x="356084" y="307488"/>
                    <a:pt x="396939" y="282975"/>
                  </a:cubicBezTo>
                  <a:cubicBezTo>
                    <a:pt x="399089" y="267493"/>
                    <a:pt x="405110" y="252871"/>
                    <a:pt x="414571" y="239969"/>
                  </a:cubicBezTo>
                  <a:cubicBezTo>
                    <a:pt x="387048" y="239969"/>
                    <a:pt x="359954" y="227498"/>
                    <a:pt x="341892" y="204275"/>
                  </a:cubicBezTo>
                  <a:cubicBezTo>
                    <a:pt x="323830" y="180622"/>
                    <a:pt x="319099" y="151379"/>
                    <a:pt x="325980" y="124715"/>
                  </a:cubicBezTo>
                  <a:cubicBezTo>
                    <a:pt x="325550" y="124285"/>
                    <a:pt x="325550" y="124285"/>
                    <a:pt x="325120" y="123855"/>
                  </a:cubicBezTo>
                  <a:cubicBezTo>
                    <a:pt x="294156" y="127296"/>
                    <a:pt x="262332" y="114824"/>
                    <a:pt x="242120" y="88591"/>
                  </a:cubicBezTo>
                  <a:cubicBezTo>
                    <a:pt x="233949" y="77840"/>
                    <a:pt x="228358" y="66228"/>
                    <a:pt x="225778" y="53757"/>
                  </a:cubicBezTo>
                  <a:cubicBezTo>
                    <a:pt x="225348" y="53327"/>
                    <a:pt x="224918" y="53327"/>
                    <a:pt x="224487" y="52896"/>
                  </a:cubicBezTo>
                  <a:cubicBezTo>
                    <a:pt x="186643" y="69669"/>
                    <a:pt x="140627" y="59347"/>
                    <a:pt x="113964" y="24943"/>
                  </a:cubicBezTo>
                  <a:cubicBezTo>
                    <a:pt x="109234" y="18922"/>
                    <a:pt x="105793" y="12472"/>
                    <a:pt x="102783" y="5591"/>
                  </a:cubicBezTo>
                  <a:cubicBezTo>
                    <a:pt x="74829" y="18062"/>
                    <a:pt x="42575" y="15482"/>
                    <a:pt x="16772" y="0"/>
                  </a:cubicBezTo>
                  <a:cubicBezTo>
                    <a:pt x="25373" y="28814"/>
                    <a:pt x="19352" y="60637"/>
                    <a:pt x="0" y="84290"/>
                  </a:cubicBezTo>
                  <a:cubicBezTo>
                    <a:pt x="6021" y="89021"/>
                    <a:pt x="11611" y="94182"/>
                    <a:pt x="16342" y="100202"/>
                  </a:cubicBezTo>
                  <a:close/>
                </a:path>
              </a:pathLst>
            </a:custGeom>
            <a:solidFill>
              <a:schemeClr val="accent1"/>
            </a:solidFill>
            <a:ln w="43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+mj-ea"/>
                <a:ea typeface="+mj-ea"/>
              </a:endParaRPr>
            </a:p>
          </p:txBody>
        </p:sp>
        <p:sp>
          <p:nvSpPr>
            <p:cNvPr id="2272" name="任意多边形: 形状 2271">
              <a:extLst>
                <a:ext uri="{FF2B5EF4-FFF2-40B4-BE49-F238E27FC236}">
                  <a16:creationId xmlns:a16="http://schemas.microsoft.com/office/drawing/2014/main" id="{C99C0FA7-613B-43C5-946D-B747C8D77343}"/>
                </a:ext>
              </a:extLst>
            </p:cNvPr>
            <p:cNvSpPr/>
            <p:nvPr/>
          </p:nvSpPr>
          <p:spPr>
            <a:xfrm>
              <a:off x="4619198" y="2675977"/>
              <a:ext cx="350924" cy="350063"/>
            </a:xfrm>
            <a:custGeom>
              <a:avLst/>
              <a:gdLst>
                <a:gd name="connsiteX0" fmla="*/ 175462 w 350924"/>
                <a:gd name="connsiteY0" fmla="*/ 0 h 350063"/>
                <a:gd name="connsiteX1" fmla="*/ 0 w 350924"/>
                <a:gd name="connsiteY1" fmla="*/ 175032 h 350063"/>
                <a:gd name="connsiteX2" fmla="*/ 175462 w 350924"/>
                <a:gd name="connsiteY2" fmla="*/ 350063 h 350063"/>
                <a:gd name="connsiteX3" fmla="*/ 350923 w 350924"/>
                <a:gd name="connsiteY3" fmla="*/ 175032 h 350063"/>
                <a:gd name="connsiteX4" fmla="*/ 175462 w 350924"/>
                <a:gd name="connsiteY4" fmla="*/ 0 h 350063"/>
                <a:gd name="connsiteX5" fmla="*/ 247280 w 350924"/>
                <a:gd name="connsiteY5" fmla="*/ 229648 h 350063"/>
                <a:gd name="connsiteX6" fmla="*/ 255022 w 350924"/>
                <a:gd name="connsiteY6" fmla="*/ 190083 h 350063"/>
                <a:gd name="connsiteX7" fmla="*/ 151379 w 350924"/>
                <a:gd name="connsiteY7" fmla="*/ 86871 h 350063"/>
                <a:gd name="connsiteX8" fmla="*/ 78270 w 350924"/>
                <a:gd name="connsiteY8" fmla="*/ 117404 h 350063"/>
                <a:gd name="connsiteX9" fmla="*/ 187503 w 350924"/>
                <a:gd name="connsiteY9" fmla="*/ 26233 h 350063"/>
                <a:gd name="connsiteX10" fmla="*/ 298457 w 350924"/>
                <a:gd name="connsiteY10" fmla="*/ 136757 h 350063"/>
                <a:gd name="connsiteX11" fmla="*/ 247280 w 350924"/>
                <a:gd name="connsiteY11" fmla="*/ 229648 h 350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50924" h="350063">
                  <a:moveTo>
                    <a:pt x="175462" y="0"/>
                  </a:moveTo>
                  <a:cubicBezTo>
                    <a:pt x="78270" y="0"/>
                    <a:pt x="0" y="78270"/>
                    <a:pt x="0" y="175032"/>
                  </a:cubicBezTo>
                  <a:cubicBezTo>
                    <a:pt x="0" y="271793"/>
                    <a:pt x="78700" y="350063"/>
                    <a:pt x="175462" y="350063"/>
                  </a:cubicBezTo>
                  <a:cubicBezTo>
                    <a:pt x="272654" y="350063"/>
                    <a:pt x="350923" y="271793"/>
                    <a:pt x="350923" y="175032"/>
                  </a:cubicBezTo>
                  <a:cubicBezTo>
                    <a:pt x="351354" y="78270"/>
                    <a:pt x="272654" y="0"/>
                    <a:pt x="175462" y="0"/>
                  </a:cubicBezTo>
                  <a:close/>
                  <a:moveTo>
                    <a:pt x="247280" y="229648"/>
                  </a:moveTo>
                  <a:cubicBezTo>
                    <a:pt x="252441" y="217607"/>
                    <a:pt x="255022" y="203845"/>
                    <a:pt x="255022" y="190083"/>
                  </a:cubicBezTo>
                  <a:cubicBezTo>
                    <a:pt x="255022" y="132886"/>
                    <a:pt x="208576" y="86871"/>
                    <a:pt x="151379" y="86871"/>
                  </a:cubicBezTo>
                  <a:cubicBezTo>
                    <a:pt x="122565" y="86871"/>
                    <a:pt x="96762" y="98482"/>
                    <a:pt x="78270" y="117404"/>
                  </a:cubicBezTo>
                  <a:cubicBezTo>
                    <a:pt x="87731" y="65798"/>
                    <a:pt x="132886" y="26233"/>
                    <a:pt x="187503" y="26233"/>
                  </a:cubicBezTo>
                  <a:cubicBezTo>
                    <a:pt x="248571" y="26233"/>
                    <a:pt x="298457" y="75689"/>
                    <a:pt x="298457" y="136757"/>
                  </a:cubicBezTo>
                  <a:cubicBezTo>
                    <a:pt x="298457" y="175462"/>
                    <a:pt x="278245" y="209866"/>
                    <a:pt x="247280" y="229648"/>
                  </a:cubicBezTo>
                  <a:close/>
                </a:path>
              </a:pathLst>
            </a:custGeom>
            <a:solidFill>
              <a:schemeClr val="accent2"/>
            </a:solidFill>
            <a:ln w="43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+mj-ea"/>
                <a:ea typeface="+mj-ea"/>
              </a:endParaRPr>
            </a:p>
          </p:txBody>
        </p:sp>
      </p:grpSp>
      <p:grpSp>
        <p:nvGrpSpPr>
          <p:cNvPr id="2273" name="图形 2">
            <a:extLst>
              <a:ext uri="{FF2B5EF4-FFF2-40B4-BE49-F238E27FC236}">
                <a16:creationId xmlns:a16="http://schemas.microsoft.com/office/drawing/2014/main" id="{81A330D1-8D4D-427F-8519-7E46B4B54511}"/>
              </a:ext>
            </a:extLst>
          </p:cNvPr>
          <p:cNvGrpSpPr/>
          <p:nvPr/>
        </p:nvGrpSpPr>
        <p:grpSpPr>
          <a:xfrm rot="900000" flipH="1">
            <a:off x="7212709" y="921541"/>
            <a:ext cx="665922" cy="628346"/>
            <a:chOff x="4293648" y="2249365"/>
            <a:chExt cx="823121" cy="776675"/>
          </a:xfrm>
          <a:solidFill>
            <a:schemeClr val="bg1"/>
          </a:solidFill>
        </p:grpSpPr>
        <p:sp>
          <p:nvSpPr>
            <p:cNvPr id="2274" name="任意多边形: 形状 2273">
              <a:extLst>
                <a:ext uri="{FF2B5EF4-FFF2-40B4-BE49-F238E27FC236}">
                  <a16:creationId xmlns:a16="http://schemas.microsoft.com/office/drawing/2014/main" id="{AC643F16-C00F-4192-BB23-933CAC40DF19}"/>
                </a:ext>
              </a:extLst>
            </p:cNvPr>
            <p:cNvSpPr/>
            <p:nvPr/>
          </p:nvSpPr>
          <p:spPr>
            <a:xfrm>
              <a:off x="4742623" y="2520728"/>
              <a:ext cx="264912" cy="238679"/>
            </a:xfrm>
            <a:custGeom>
              <a:avLst/>
              <a:gdLst>
                <a:gd name="connsiteX0" fmla="*/ 132456 w 264912"/>
                <a:gd name="connsiteY0" fmla="*/ 0 h 238679"/>
                <a:gd name="connsiteX1" fmla="*/ 0 w 264912"/>
                <a:gd name="connsiteY1" fmla="*/ 132026 h 238679"/>
                <a:gd name="connsiteX2" fmla="*/ 2150 w 264912"/>
                <a:gd name="connsiteY2" fmla="*/ 154389 h 238679"/>
                <a:gd name="connsiteX3" fmla="*/ 52036 w 264912"/>
                <a:gd name="connsiteY3" fmla="*/ 147508 h 238679"/>
                <a:gd name="connsiteX4" fmla="*/ 210726 w 264912"/>
                <a:gd name="connsiteY4" fmla="*/ 238679 h 238679"/>
                <a:gd name="connsiteX5" fmla="*/ 264913 w 264912"/>
                <a:gd name="connsiteY5" fmla="*/ 132456 h 238679"/>
                <a:gd name="connsiteX6" fmla="*/ 132456 w 264912"/>
                <a:gd name="connsiteY6" fmla="*/ 0 h 238679"/>
                <a:gd name="connsiteX7" fmla="*/ 184062 w 264912"/>
                <a:gd name="connsiteY7" fmla="*/ 148798 h 238679"/>
                <a:gd name="connsiteX8" fmla="*/ 188793 w 264912"/>
                <a:gd name="connsiteY8" fmla="*/ 125575 h 238679"/>
                <a:gd name="connsiteX9" fmla="*/ 128585 w 264912"/>
                <a:gd name="connsiteY9" fmla="*/ 65368 h 238679"/>
                <a:gd name="connsiteX10" fmla="*/ 86011 w 264912"/>
                <a:gd name="connsiteY10" fmla="*/ 83000 h 238679"/>
                <a:gd name="connsiteX11" fmla="*/ 149658 w 264912"/>
                <a:gd name="connsiteY11" fmla="*/ 30104 h 238679"/>
                <a:gd name="connsiteX12" fmla="*/ 214166 w 264912"/>
                <a:gd name="connsiteY12" fmla="*/ 94612 h 238679"/>
                <a:gd name="connsiteX13" fmla="*/ 184062 w 264912"/>
                <a:gd name="connsiteY13" fmla="*/ 148798 h 238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64912" h="238679">
                  <a:moveTo>
                    <a:pt x="132456" y="0"/>
                  </a:moveTo>
                  <a:cubicBezTo>
                    <a:pt x="59347" y="0"/>
                    <a:pt x="0" y="58917"/>
                    <a:pt x="0" y="132026"/>
                  </a:cubicBezTo>
                  <a:cubicBezTo>
                    <a:pt x="0" y="139767"/>
                    <a:pt x="860" y="147078"/>
                    <a:pt x="2150" y="154389"/>
                  </a:cubicBezTo>
                  <a:cubicBezTo>
                    <a:pt x="18062" y="150088"/>
                    <a:pt x="34834" y="147508"/>
                    <a:pt x="52036" y="147508"/>
                  </a:cubicBezTo>
                  <a:cubicBezTo>
                    <a:pt x="119554" y="147508"/>
                    <a:pt x="178902" y="184063"/>
                    <a:pt x="210726" y="238679"/>
                  </a:cubicBezTo>
                  <a:cubicBezTo>
                    <a:pt x="243410" y="214596"/>
                    <a:pt x="264913" y="175892"/>
                    <a:pt x="264913" y="132456"/>
                  </a:cubicBezTo>
                  <a:cubicBezTo>
                    <a:pt x="264913" y="58917"/>
                    <a:pt x="205565" y="0"/>
                    <a:pt x="132456" y="0"/>
                  </a:cubicBezTo>
                  <a:close/>
                  <a:moveTo>
                    <a:pt x="184062" y="148798"/>
                  </a:moveTo>
                  <a:cubicBezTo>
                    <a:pt x="187073" y="141487"/>
                    <a:pt x="188793" y="133746"/>
                    <a:pt x="188793" y="125575"/>
                  </a:cubicBezTo>
                  <a:cubicBezTo>
                    <a:pt x="188793" y="92461"/>
                    <a:pt x="161700" y="65368"/>
                    <a:pt x="128585" y="65368"/>
                  </a:cubicBezTo>
                  <a:cubicBezTo>
                    <a:pt x="111814" y="65368"/>
                    <a:pt x="96762" y="72249"/>
                    <a:pt x="86011" y="83000"/>
                  </a:cubicBezTo>
                  <a:cubicBezTo>
                    <a:pt x="91601" y="52896"/>
                    <a:pt x="117834" y="30104"/>
                    <a:pt x="149658" y="30104"/>
                  </a:cubicBezTo>
                  <a:cubicBezTo>
                    <a:pt x="185353" y="30104"/>
                    <a:pt x="214166" y="58917"/>
                    <a:pt x="214166" y="94612"/>
                  </a:cubicBezTo>
                  <a:cubicBezTo>
                    <a:pt x="213736" y="117404"/>
                    <a:pt x="202125" y="137187"/>
                    <a:pt x="184062" y="148798"/>
                  </a:cubicBezTo>
                  <a:close/>
                </a:path>
              </a:pathLst>
            </a:custGeom>
            <a:solidFill>
              <a:schemeClr val="accent2"/>
            </a:solidFill>
            <a:ln w="43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+mj-ea"/>
                <a:ea typeface="+mj-ea"/>
              </a:endParaRPr>
            </a:p>
          </p:txBody>
        </p:sp>
        <p:sp>
          <p:nvSpPr>
            <p:cNvPr id="2275" name="任意多边形: 形状 2274">
              <a:extLst>
                <a:ext uri="{FF2B5EF4-FFF2-40B4-BE49-F238E27FC236}">
                  <a16:creationId xmlns:a16="http://schemas.microsoft.com/office/drawing/2014/main" id="{70777B92-523B-446A-80FE-A0D6FF638B7F}"/>
                </a:ext>
              </a:extLst>
            </p:cNvPr>
            <p:cNvSpPr/>
            <p:nvPr/>
          </p:nvSpPr>
          <p:spPr>
            <a:xfrm>
              <a:off x="4445026" y="2656195"/>
              <a:ext cx="239969" cy="271793"/>
            </a:xfrm>
            <a:custGeom>
              <a:avLst/>
              <a:gdLst>
                <a:gd name="connsiteX0" fmla="*/ 239970 w 239969"/>
                <a:gd name="connsiteY0" fmla="*/ 48166 h 271793"/>
                <a:gd name="connsiteX1" fmla="*/ 135897 w 239969"/>
                <a:gd name="connsiteY1" fmla="*/ 0 h 271793"/>
                <a:gd name="connsiteX2" fmla="*/ 0 w 239969"/>
                <a:gd name="connsiteY2" fmla="*/ 135897 h 271793"/>
                <a:gd name="connsiteX3" fmla="*/ 135897 w 239969"/>
                <a:gd name="connsiteY3" fmla="*/ 271793 h 271793"/>
                <a:gd name="connsiteX4" fmla="*/ 179332 w 239969"/>
                <a:gd name="connsiteY4" fmla="*/ 264483 h 271793"/>
                <a:gd name="connsiteX5" fmla="*/ 165570 w 239969"/>
                <a:gd name="connsiteY5" fmla="*/ 195244 h 271793"/>
                <a:gd name="connsiteX6" fmla="*/ 239970 w 239969"/>
                <a:gd name="connsiteY6" fmla="*/ 48166 h 271793"/>
                <a:gd name="connsiteX7" fmla="*/ 132027 w 239969"/>
                <a:gd name="connsiteY7" fmla="*/ 69669 h 271793"/>
                <a:gd name="connsiteX8" fmla="*/ 64078 w 239969"/>
                <a:gd name="connsiteY8" fmla="*/ 120845 h 271793"/>
                <a:gd name="connsiteX9" fmla="*/ 75689 w 239969"/>
                <a:gd name="connsiteY9" fmla="*/ 165570 h 271793"/>
                <a:gd name="connsiteX10" fmla="*/ 32254 w 239969"/>
                <a:gd name="connsiteY10" fmla="*/ 95472 h 271793"/>
                <a:gd name="connsiteX11" fmla="*/ 105363 w 239969"/>
                <a:gd name="connsiteY11" fmla="*/ 40855 h 271793"/>
                <a:gd name="connsiteX12" fmla="*/ 154819 w 239969"/>
                <a:gd name="connsiteY12" fmla="*/ 77840 h 271793"/>
                <a:gd name="connsiteX13" fmla="*/ 132027 w 239969"/>
                <a:gd name="connsiteY13" fmla="*/ 69669 h 271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9969" h="271793">
                  <a:moveTo>
                    <a:pt x="239970" y="48166"/>
                  </a:moveTo>
                  <a:cubicBezTo>
                    <a:pt x="215026" y="18492"/>
                    <a:pt x="177612" y="0"/>
                    <a:pt x="135897" y="0"/>
                  </a:cubicBezTo>
                  <a:cubicBezTo>
                    <a:pt x="60637" y="0"/>
                    <a:pt x="0" y="60637"/>
                    <a:pt x="0" y="135897"/>
                  </a:cubicBezTo>
                  <a:cubicBezTo>
                    <a:pt x="0" y="210726"/>
                    <a:pt x="61068" y="271793"/>
                    <a:pt x="135897" y="271793"/>
                  </a:cubicBezTo>
                  <a:cubicBezTo>
                    <a:pt x="151379" y="271793"/>
                    <a:pt x="166000" y="269213"/>
                    <a:pt x="179332" y="264483"/>
                  </a:cubicBezTo>
                  <a:cubicBezTo>
                    <a:pt x="170731" y="242980"/>
                    <a:pt x="165570" y="219757"/>
                    <a:pt x="165570" y="195244"/>
                  </a:cubicBezTo>
                  <a:cubicBezTo>
                    <a:pt x="166000" y="135037"/>
                    <a:pt x="195244" y="81710"/>
                    <a:pt x="239970" y="48166"/>
                  </a:cubicBezTo>
                  <a:close/>
                  <a:moveTo>
                    <a:pt x="132027" y="69669"/>
                  </a:moveTo>
                  <a:cubicBezTo>
                    <a:pt x="98912" y="64938"/>
                    <a:pt x="68379" y="87731"/>
                    <a:pt x="64078" y="120845"/>
                  </a:cubicBezTo>
                  <a:cubicBezTo>
                    <a:pt x="61928" y="137187"/>
                    <a:pt x="66228" y="153099"/>
                    <a:pt x="75689" y="165570"/>
                  </a:cubicBezTo>
                  <a:cubicBezTo>
                    <a:pt x="46446" y="156109"/>
                    <a:pt x="27523" y="126866"/>
                    <a:pt x="32254" y="95472"/>
                  </a:cubicBezTo>
                  <a:cubicBezTo>
                    <a:pt x="37415" y="60207"/>
                    <a:pt x="70099" y="35694"/>
                    <a:pt x="105363" y="40855"/>
                  </a:cubicBezTo>
                  <a:cubicBezTo>
                    <a:pt x="128156" y="43865"/>
                    <a:pt x="146218" y="58487"/>
                    <a:pt x="154819" y="77840"/>
                  </a:cubicBezTo>
                  <a:cubicBezTo>
                    <a:pt x="147938" y="73539"/>
                    <a:pt x="140197" y="70529"/>
                    <a:pt x="132027" y="69669"/>
                  </a:cubicBezTo>
                  <a:close/>
                </a:path>
              </a:pathLst>
            </a:custGeom>
            <a:solidFill>
              <a:schemeClr val="accent2"/>
            </a:solidFill>
            <a:ln w="43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+mj-ea"/>
                <a:ea typeface="+mj-ea"/>
              </a:endParaRPr>
            </a:p>
          </p:txBody>
        </p:sp>
        <p:sp>
          <p:nvSpPr>
            <p:cNvPr id="2276" name="任意多边形: 形状 2275">
              <a:extLst>
                <a:ext uri="{FF2B5EF4-FFF2-40B4-BE49-F238E27FC236}">
                  <a16:creationId xmlns:a16="http://schemas.microsoft.com/office/drawing/2014/main" id="{931B6262-0F82-48A4-88D4-C22501E89B91}"/>
                </a:ext>
              </a:extLst>
            </p:cNvPr>
            <p:cNvSpPr/>
            <p:nvPr/>
          </p:nvSpPr>
          <p:spPr>
            <a:xfrm>
              <a:off x="4774877" y="2322904"/>
              <a:ext cx="341892" cy="270503"/>
            </a:xfrm>
            <a:custGeom>
              <a:avLst/>
              <a:gdLst>
                <a:gd name="connsiteX0" fmla="*/ 340602 w 341892"/>
                <a:gd name="connsiteY0" fmla="*/ 7741 h 270503"/>
                <a:gd name="connsiteX1" fmla="*/ 270073 w 341892"/>
                <a:gd name="connsiteY1" fmla="*/ 0 h 270503"/>
                <a:gd name="connsiteX2" fmla="*/ 258032 w 341892"/>
                <a:gd name="connsiteY2" fmla="*/ 13762 h 270503"/>
                <a:gd name="connsiteX3" fmla="*/ 164280 w 341892"/>
                <a:gd name="connsiteY3" fmla="*/ 20212 h 270503"/>
                <a:gd name="connsiteX4" fmla="*/ 162990 w 341892"/>
                <a:gd name="connsiteY4" fmla="*/ 20643 h 270503"/>
                <a:gd name="connsiteX5" fmla="*/ 144498 w 341892"/>
                <a:gd name="connsiteY5" fmla="*/ 46446 h 270503"/>
                <a:gd name="connsiteX6" fmla="*/ 71819 w 341892"/>
                <a:gd name="connsiteY6" fmla="*/ 62788 h 270503"/>
                <a:gd name="connsiteX7" fmla="*/ 70959 w 341892"/>
                <a:gd name="connsiteY7" fmla="*/ 63218 h 270503"/>
                <a:gd name="connsiteX8" fmla="*/ 46445 w 341892"/>
                <a:gd name="connsiteY8" fmla="*/ 125575 h 270503"/>
                <a:gd name="connsiteX9" fmla="*/ 0 w 341892"/>
                <a:gd name="connsiteY9" fmla="*/ 144928 h 270503"/>
                <a:gd name="connsiteX10" fmla="*/ 45586 w 341892"/>
                <a:gd name="connsiteY10" fmla="*/ 158689 h 270503"/>
                <a:gd name="connsiteX11" fmla="*/ 61497 w 341892"/>
                <a:gd name="connsiteY11" fmla="*/ 158689 h 270503"/>
                <a:gd name="connsiteX12" fmla="*/ 52036 w 341892"/>
                <a:gd name="connsiteY12" fmla="*/ 171161 h 270503"/>
                <a:gd name="connsiteX13" fmla="*/ 37414 w 341892"/>
                <a:gd name="connsiteY13" fmla="*/ 204275 h 270503"/>
                <a:gd name="connsiteX14" fmla="*/ 100202 w 341892"/>
                <a:gd name="connsiteY14" fmla="*/ 189223 h 270503"/>
                <a:gd name="connsiteX15" fmla="*/ 227498 w 341892"/>
                <a:gd name="connsiteY15" fmla="*/ 270503 h 270503"/>
                <a:gd name="connsiteX16" fmla="*/ 259322 w 341892"/>
                <a:gd name="connsiteY16" fmla="*/ 269213 h 270503"/>
                <a:gd name="connsiteX17" fmla="*/ 259752 w 341892"/>
                <a:gd name="connsiteY17" fmla="*/ 268353 h 270503"/>
                <a:gd name="connsiteX18" fmla="*/ 283404 w 341892"/>
                <a:gd name="connsiteY18" fmla="*/ 197824 h 270503"/>
                <a:gd name="connsiteX19" fmla="*/ 310928 w 341892"/>
                <a:gd name="connsiteY19" fmla="*/ 181912 h 270503"/>
                <a:gd name="connsiteX20" fmla="*/ 311358 w 341892"/>
                <a:gd name="connsiteY20" fmla="*/ 180622 h 270503"/>
                <a:gd name="connsiteX21" fmla="*/ 326840 w 341892"/>
                <a:gd name="connsiteY21" fmla="*/ 88161 h 270503"/>
                <a:gd name="connsiteX22" fmla="*/ 341892 w 341892"/>
                <a:gd name="connsiteY22" fmla="*/ 77840 h 270503"/>
                <a:gd name="connsiteX23" fmla="*/ 340602 w 341892"/>
                <a:gd name="connsiteY23" fmla="*/ 7741 h 270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41892" h="270503">
                  <a:moveTo>
                    <a:pt x="340602" y="7741"/>
                  </a:moveTo>
                  <a:cubicBezTo>
                    <a:pt x="317379" y="16772"/>
                    <a:pt x="291146" y="14192"/>
                    <a:pt x="270073" y="0"/>
                  </a:cubicBezTo>
                  <a:cubicBezTo>
                    <a:pt x="266633" y="5161"/>
                    <a:pt x="262762" y="9891"/>
                    <a:pt x="258032" y="13762"/>
                  </a:cubicBezTo>
                  <a:cubicBezTo>
                    <a:pt x="231368" y="37845"/>
                    <a:pt x="192663" y="39565"/>
                    <a:pt x="164280" y="20212"/>
                  </a:cubicBezTo>
                  <a:cubicBezTo>
                    <a:pt x="163850" y="20212"/>
                    <a:pt x="163420" y="20643"/>
                    <a:pt x="162990" y="20643"/>
                  </a:cubicBezTo>
                  <a:cubicBezTo>
                    <a:pt x="158689" y="30104"/>
                    <a:pt x="152669" y="39135"/>
                    <a:pt x="144498" y="46446"/>
                  </a:cubicBezTo>
                  <a:cubicBezTo>
                    <a:pt x="124285" y="64938"/>
                    <a:pt x="96331" y="70099"/>
                    <a:pt x="71819" y="62788"/>
                  </a:cubicBezTo>
                  <a:cubicBezTo>
                    <a:pt x="71389" y="62788"/>
                    <a:pt x="71389" y="63218"/>
                    <a:pt x="70959" y="63218"/>
                  </a:cubicBezTo>
                  <a:cubicBezTo>
                    <a:pt x="72679" y="86011"/>
                    <a:pt x="64508" y="109233"/>
                    <a:pt x="46445" y="125575"/>
                  </a:cubicBezTo>
                  <a:cubicBezTo>
                    <a:pt x="33114" y="137617"/>
                    <a:pt x="16342" y="144068"/>
                    <a:pt x="0" y="144928"/>
                  </a:cubicBezTo>
                  <a:cubicBezTo>
                    <a:pt x="13332" y="153529"/>
                    <a:pt x="29243" y="158259"/>
                    <a:pt x="45586" y="158689"/>
                  </a:cubicBezTo>
                  <a:lnTo>
                    <a:pt x="61497" y="158689"/>
                  </a:lnTo>
                  <a:lnTo>
                    <a:pt x="52036" y="171161"/>
                  </a:lnTo>
                  <a:cubicBezTo>
                    <a:pt x="44725" y="181052"/>
                    <a:pt x="39565" y="192234"/>
                    <a:pt x="37414" y="204275"/>
                  </a:cubicBezTo>
                  <a:cubicBezTo>
                    <a:pt x="56337" y="194814"/>
                    <a:pt x="77839" y="189223"/>
                    <a:pt x="100202" y="189223"/>
                  </a:cubicBezTo>
                  <a:cubicBezTo>
                    <a:pt x="156539" y="189223"/>
                    <a:pt x="205135" y="222337"/>
                    <a:pt x="227498" y="270503"/>
                  </a:cubicBezTo>
                  <a:cubicBezTo>
                    <a:pt x="237819" y="267923"/>
                    <a:pt x="248570" y="267493"/>
                    <a:pt x="259322" y="269213"/>
                  </a:cubicBezTo>
                  <a:cubicBezTo>
                    <a:pt x="259322" y="268783"/>
                    <a:pt x="259752" y="268783"/>
                    <a:pt x="259752" y="268353"/>
                  </a:cubicBezTo>
                  <a:cubicBezTo>
                    <a:pt x="255021" y="243410"/>
                    <a:pt x="262762" y="216317"/>
                    <a:pt x="283404" y="197824"/>
                  </a:cubicBezTo>
                  <a:cubicBezTo>
                    <a:pt x="291576" y="190513"/>
                    <a:pt x="301037" y="185353"/>
                    <a:pt x="310928" y="181912"/>
                  </a:cubicBezTo>
                  <a:cubicBezTo>
                    <a:pt x="310928" y="181482"/>
                    <a:pt x="311358" y="181052"/>
                    <a:pt x="311358" y="180622"/>
                  </a:cubicBezTo>
                  <a:cubicBezTo>
                    <a:pt x="295016" y="150519"/>
                    <a:pt x="300177" y="112244"/>
                    <a:pt x="326840" y="88161"/>
                  </a:cubicBezTo>
                  <a:cubicBezTo>
                    <a:pt x="331571" y="83860"/>
                    <a:pt x="336731" y="80420"/>
                    <a:pt x="341892" y="77840"/>
                  </a:cubicBezTo>
                  <a:cubicBezTo>
                    <a:pt x="329420" y="56337"/>
                    <a:pt x="329420" y="30104"/>
                    <a:pt x="340602" y="7741"/>
                  </a:cubicBezTo>
                  <a:close/>
                </a:path>
              </a:pathLst>
            </a:custGeom>
            <a:solidFill>
              <a:schemeClr val="accent1"/>
            </a:solidFill>
            <a:ln w="43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+mj-ea"/>
                <a:ea typeface="+mj-ea"/>
              </a:endParaRPr>
            </a:p>
          </p:txBody>
        </p:sp>
        <p:sp>
          <p:nvSpPr>
            <p:cNvPr id="2277" name="任意多边形: 形状 2276">
              <a:extLst>
                <a:ext uri="{FF2B5EF4-FFF2-40B4-BE49-F238E27FC236}">
                  <a16:creationId xmlns:a16="http://schemas.microsoft.com/office/drawing/2014/main" id="{C4C4051F-4335-4040-8820-E7BFB72E913F}"/>
                </a:ext>
              </a:extLst>
            </p:cNvPr>
            <p:cNvSpPr/>
            <p:nvPr/>
          </p:nvSpPr>
          <p:spPr>
            <a:xfrm>
              <a:off x="4293648" y="2560723"/>
              <a:ext cx="251151" cy="199974"/>
            </a:xfrm>
            <a:custGeom>
              <a:avLst/>
              <a:gdLst>
                <a:gd name="connsiteX0" fmla="*/ 251151 w 251151"/>
                <a:gd name="connsiteY0" fmla="*/ 92031 h 199974"/>
                <a:gd name="connsiteX1" fmla="*/ 251151 w 251151"/>
                <a:gd name="connsiteY1" fmla="*/ 92031 h 199974"/>
                <a:gd name="connsiteX2" fmla="*/ 236099 w 251151"/>
                <a:gd name="connsiteY2" fmla="*/ 59777 h 199974"/>
                <a:gd name="connsiteX3" fmla="*/ 169441 w 251151"/>
                <a:gd name="connsiteY3" fmla="*/ 27093 h 199974"/>
                <a:gd name="connsiteX4" fmla="*/ 164710 w 251151"/>
                <a:gd name="connsiteY4" fmla="*/ 27093 h 199974"/>
                <a:gd name="connsiteX5" fmla="*/ 161700 w 251151"/>
                <a:gd name="connsiteY5" fmla="*/ 21503 h 199974"/>
                <a:gd name="connsiteX6" fmla="*/ 159979 w 251151"/>
                <a:gd name="connsiteY6" fmla="*/ 18492 h 199974"/>
                <a:gd name="connsiteX7" fmla="*/ 160840 w 251151"/>
                <a:gd name="connsiteY7" fmla="*/ 16342 h 199974"/>
                <a:gd name="connsiteX8" fmla="*/ 146648 w 251151"/>
                <a:gd name="connsiteY8" fmla="*/ 12902 h 199974"/>
                <a:gd name="connsiteX9" fmla="*/ 126866 w 251151"/>
                <a:gd name="connsiteY9" fmla="*/ 0 h 199974"/>
                <a:gd name="connsiteX10" fmla="*/ 126005 w 251151"/>
                <a:gd name="connsiteY10" fmla="*/ 0 h 199974"/>
                <a:gd name="connsiteX11" fmla="*/ 58917 w 251151"/>
                <a:gd name="connsiteY11" fmla="*/ 20643 h 199974"/>
                <a:gd name="connsiteX12" fmla="*/ 46876 w 251151"/>
                <a:gd name="connsiteY12" fmla="*/ 14192 h 199974"/>
                <a:gd name="connsiteX13" fmla="*/ 0 w 251151"/>
                <a:gd name="connsiteY13" fmla="*/ 38705 h 199974"/>
                <a:gd name="connsiteX14" fmla="*/ 18062 w 251151"/>
                <a:gd name="connsiteY14" fmla="*/ 88591 h 199974"/>
                <a:gd name="connsiteX15" fmla="*/ 31394 w 251151"/>
                <a:gd name="connsiteY15" fmla="*/ 92031 h 199974"/>
                <a:gd name="connsiteX16" fmla="*/ 67088 w 251151"/>
                <a:gd name="connsiteY16" fmla="*/ 152239 h 199974"/>
                <a:gd name="connsiteX17" fmla="*/ 67948 w 251151"/>
                <a:gd name="connsiteY17" fmla="*/ 152669 h 199974"/>
                <a:gd name="connsiteX18" fmla="*/ 91171 w 251151"/>
                <a:gd name="connsiteY18" fmla="*/ 156539 h 199974"/>
                <a:gd name="connsiteX19" fmla="*/ 126436 w 251151"/>
                <a:gd name="connsiteY19" fmla="*/ 199545 h 199974"/>
                <a:gd name="connsiteX20" fmla="*/ 127296 w 251151"/>
                <a:gd name="connsiteY20" fmla="*/ 199975 h 199974"/>
                <a:gd name="connsiteX21" fmla="*/ 149228 w 251151"/>
                <a:gd name="connsiteY21" fmla="*/ 192234 h 199974"/>
                <a:gd name="connsiteX22" fmla="*/ 251151 w 251151"/>
                <a:gd name="connsiteY22" fmla="*/ 92031 h 199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51151" h="199974">
                  <a:moveTo>
                    <a:pt x="251151" y="92031"/>
                  </a:moveTo>
                  <a:lnTo>
                    <a:pt x="251151" y="92031"/>
                  </a:lnTo>
                  <a:cubicBezTo>
                    <a:pt x="248570" y="79990"/>
                    <a:pt x="243410" y="69239"/>
                    <a:pt x="236099" y="59777"/>
                  </a:cubicBezTo>
                  <a:cubicBezTo>
                    <a:pt x="220187" y="39135"/>
                    <a:pt x="195674" y="27093"/>
                    <a:pt x="169441" y="27093"/>
                  </a:cubicBezTo>
                  <a:lnTo>
                    <a:pt x="164710" y="27093"/>
                  </a:lnTo>
                  <a:lnTo>
                    <a:pt x="161700" y="21503"/>
                  </a:lnTo>
                  <a:lnTo>
                    <a:pt x="159979" y="18492"/>
                  </a:lnTo>
                  <a:lnTo>
                    <a:pt x="160840" y="16342"/>
                  </a:lnTo>
                  <a:cubicBezTo>
                    <a:pt x="156109" y="15912"/>
                    <a:pt x="151378" y="14622"/>
                    <a:pt x="146648" y="12902"/>
                  </a:cubicBezTo>
                  <a:cubicBezTo>
                    <a:pt x="138907" y="9891"/>
                    <a:pt x="132456" y="5591"/>
                    <a:pt x="126866" y="0"/>
                  </a:cubicBezTo>
                  <a:cubicBezTo>
                    <a:pt x="126436" y="0"/>
                    <a:pt x="126436" y="0"/>
                    <a:pt x="126005" y="0"/>
                  </a:cubicBezTo>
                  <a:cubicBezTo>
                    <a:pt x="111384" y="21073"/>
                    <a:pt x="83860" y="30104"/>
                    <a:pt x="58917" y="20643"/>
                  </a:cubicBezTo>
                  <a:cubicBezTo>
                    <a:pt x="54617" y="18922"/>
                    <a:pt x="50746" y="16772"/>
                    <a:pt x="46876" y="14192"/>
                  </a:cubicBezTo>
                  <a:cubicBezTo>
                    <a:pt x="36124" y="29674"/>
                    <a:pt x="18492" y="38705"/>
                    <a:pt x="0" y="38705"/>
                  </a:cubicBezTo>
                  <a:cubicBezTo>
                    <a:pt x="13761" y="51176"/>
                    <a:pt x="20642" y="69669"/>
                    <a:pt x="18062" y="88591"/>
                  </a:cubicBezTo>
                  <a:cubicBezTo>
                    <a:pt x="22363" y="89021"/>
                    <a:pt x="27093" y="90311"/>
                    <a:pt x="31394" y="92031"/>
                  </a:cubicBezTo>
                  <a:cubicBezTo>
                    <a:pt x="56337" y="101923"/>
                    <a:pt x="70529" y="126866"/>
                    <a:pt x="67088" y="152239"/>
                  </a:cubicBezTo>
                  <a:cubicBezTo>
                    <a:pt x="67518" y="152669"/>
                    <a:pt x="67518" y="152669"/>
                    <a:pt x="67948" y="152669"/>
                  </a:cubicBezTo>
                  <a:cubicBezTo>
                    <a:pt x="75689" y="152239"/>
                    <a:pt x="83860" y="153529"/>
                    <a:pt x="91171" y="156539"/>
                  </a:cubicBezTo>
                  <a:cubicBezTo>
                    <a:pt x="110093" y="163850"/>
                    <a:pt x="122995" y="180622"/>
                    <a:pt x="126436" y="199545"/>
                  </a:cubicBezTo>
                  <a:cubicBezTo>
                    <a:pt x="126436" y="199545"/>
                    <a:pt x="126866" y="199975"/>
                    <a:pt x="127296" y="199975"/>
                  </a:cubicBezTo>
                  <a:cubicBezTo>
                    <a:pt x="133746" y="196104"/>
                    <a:pt x="141488" y="193524"/>
                    <a:pt x="149228" y="192234"/>
                  </a:cubicBezTo>
                  <a:cubicBezTo>
                    <a:pt x="162990" y="143208"/>
                    <a:pt x="202125" y="104933"/>
                    <a:pt x="251151" y="92031"/>
                  </a:cubicBezTo>
                  <a:close/>
                </a:path>
              </a:pathLst>
            </a:custGeom>
            <a:solidFill>
              <a:schemeClr val="accent1"/>
            </a:solidFill>
            <a:ln w="43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+mj-ea"/>
                <a:ea typeface="+mj-ea"/>
              </a:endParaRPr>
            </a:p>
          </p:txBody>
        </p:sp>
        <p:sp>
          <p:nvSpPr>
            <p:cNvPr id="2278" name="任意多边形: 形状 2277">
              <a:extLst>
                <a:ext uri="{FF2B5EF4-FFF2-40B4-BE49-F238E27FC236}">
                  <a16:creationId xmlns:a16="http://schemas.microsoft.com/office/drawing/2014/main" id="{96601688-0CF4-4601-BE01-1FC5AF829269}"/>
                </a:ext>
              </a:extLst>
            </p:cNvPr>
            <p:cNvSpPr/>
            <p:nvPr/>
          </p:nvSpPr>
          <p:spPr>
            <a:xfrm>
              <a:off x="4405892" y="2249365"/>
              <a:ext cx="414571" cy="451125"/>
            </a:xfrm>
            <a:custGeom>
              <a:avLst/>
              <a:gdLst>
                <a:gd name="connsiteX0" fmla="*/ 16342 w 414571"/>
                <a:gd name="connsiteY0" fmla="*/ 100202 h 451125"/>
                <a:gd name="connsiteX1" fmla="*/ 14622 w 414571"/>
                <a:gd name="connsiteY1" fmla="*/ 214166 h 451125"/>
                <a:gd name="connsiteX2" fmla="*/ 15052 w 414571"/>
                <a:gd name="connsiteY2" fmla="*/ 215456 h 451125"/>
                <a:gd name="connsiteX3" fmla="*/ 44296 w 414571"/>
                <a:gd name="connsiteY3" fmla="*/ 240400 h 451125"/>
                <a:gd name="connsiteX4" fmla="*/ 56767 w 414571"/>
                <a:gd name="connsiteY4" fmla="*/ 329420 h 451125"/>
                <a:gd name="connsiteX5" fmla="*/ 57197 w 414571"/>
                <a:gd name="connsiteY5" fmla="*/ 330281 h 451125"/>
                <a:gd name="connsiteX6" fmla="*/ 130306 w 414571"/>
                <a:gd name="connsiteY6" fmla="*/ 366405 h 451125"/>
                <a:gd name="connsiteX7" fmla="*/ 146648 w 414571"/>
                <a:gd name="connsiteY7" fmla="*/ 401669 h 451125"/>
                <a:gd name="connsiteX8" fmla="*/ 175031 w 414571"/>
                <a:gd name="connsiteY8" fmla="*/ 398659 h 451125"/>
                <a:gd name="connsiteX9" fmla="*/ 285985 w 414571"/>
                <a:gd name="connsiteY9" fmla="*/ 451125 h 451125"/>
                <a:gd name="connsiteX10" fmla="*/ 331141 w 414571"/>
                <a:gd name="connsiteY10" fmla="*/ 428763 h 451125"/>
                <a:gd name="connsiteX11" fmla="*/ 328561 w 414571"/>
                <a:gd name="connsiteY11" fmla="*/ 402960 h 451125"/>
                <a:gd name="connsiteX12" fmla="*/ 396939 w 414571"/>
                <a:gd name="connsiteY12" fmla="*/ 282975 h 451125"/>
                <a:gd name="connsiteX13" fmla="*/ 414571 w 414571"/>
                <a:gd name="connsiteY13" fmla="*/ 239969 h 451125"/>
                <a:gd name="connsiteX14" fmla="*/ 341892 w 414571"/>
                <a:gd name="connsiteY14" fmla="*/ 204275 h 451125"/>
                <a:gd name="connsiteX15" fmla="*/ 325980 w 414571"/>
                <a:gd name="connsiteY15" fmla="*/ 124715 h 451125"/>
                <a:gd name="connsiteX16" fmla="*/ 325120 w 414571"/>
                <a:gd name="connsiteY16" fmla="*/ 123855 h 451125"/>
                <a:gd name="connsiteX17" fmla="*/ 242120 w 414571"/>
                <a:gd name="connsiteY17" fmla="*/ 88591 h 451125"/>
                <a:gd name="connsiteX18" fmla="*/ 225778 w 414571"/>
                <a:gd name="connsiteY18" fmla="*/ 53757 h 451125"/>
                <a:gd name="connsiteX19" fmla="*/ 224487 w 414571"/>
                <a:gd name="connsiteY19" fmla="*/ 52896 h 451125"/>
                <a:gd name="connsiteX20" fmla="*/ 113964 w 414571"/>
                <a:gd name="connsiteY20" fmla="*/ 24943 h 451125"/>
                <a:gd name="connsiteX21" fmla="*/ 102783 w 414571"/>
                <a:gd name="connsiteY21" fmla="*/ 5591 h 451125"/>
                <a:gd name="connsiteX22" fmla="*/ 16772 w 414571"/>
                <a:gd name="connsiteY22" fmla="*/ 0 h 451125"/>
                <a:gd name="connsiteX23" fmla="*/ 0 w 414571"/>
                <a:gd name="connsiteY23" fmla="*/ 84290 h 451125"/>
                <a:gd name="connsiteX24" fmla="*/ 16342 w 414571"/>
                <a:gd name="connsiteY24" fmla="*/ 100202 h 451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414571" h="451125">
                  <a:moveTo>
                    <a:pt x="16342" y="100202"/>
                  </a:moveTo>
                  <a:cubicBezTo>
                    <a:pt x="42575" y="134607"/>
                    <a:pt x="40855" y="181482"/>
                    <a:pt x="14622" y="214166"/>
                  </a:cubicBezTo>
                  <a:cubicBezTo>
                    <a:pt x="14622" y="214596"/>
                    <a:pt x="15052" y="215026"/>
                    <a:pt x="15052" y="215456"/>
                  </a:cubicBezTo>
                  <a:cubicBezTo>
                    <a:pt x="26233" y="221477"/>
                    <a:pt x="36125" y="229648"/>
                    <a:pt x="44296" y="240400"/>
                  </a:cubicBezTo>
                  <a:cubicBezTo>
                    <a:pt x="64508" y="266633"/>
                    <a:pt x="68379" y="300607"/>
                    <a:pt x="56767" y="329420"/>
                  </a:cubicBezTo>
                  <a:cubicBezTo>
                    <a:pt x="56767" y="329851"/>
                    <a:pt x="57197" y="330281"/>
                    <a:pt x="57197" y="330281"/>
                  </a:cubicBezTo>
                  <a:cubicBezTo>
                    <a:pt x="84720" y="330281"/>
                    <a:pt x="112244" y="342752"/>
                    <a:pt x="130306" y="366405"/>
                  </a:cubicBezTo>
                  <a:cubicBezTo>
                    <a:pt x="138477" y="377156"/>
                    <a:pt x="144068" y="389198"/>
                    <a:pt x="146648" y="401669"/>
                  </a:cubicBezTo>
                  <a:cubicBezTo>
                    <a:pt x="155679" y="399949"/>
                    <a:pt x="165140" y="398659"/>
                    <a:pt x="175031" y="398659"/>
                  </a:cubicBezTo>
                  <a:cubicBezTo>
                    <a:pt x="219757" y="398659"/>
                    <a:pt x="259752" y="419302"/>
                    <a:pt x="285985" y="451125"/>
                  </a:cubicBezTo>
                  <a:cubicBezTo>
                    <a:pt x="299747" y="441664"/>
                    <a:pt x="315229" y="434353"/>
                    <a:pt x="331141" y="428763"/>
                  </a:cubicBezTo>
                  <a:cubicBezTo>
                    <a:pt x="329420" y="420592"/>
                    <a:pt x="328561" y="411991"/>
                    <a:pt x="328561" y="402960"/>
                  </a:cubicBezTo>
                  <a:cubicBezTo>
                    <a:pt x="328561" y="352213"/>
                    <a:pt x="356084" y="307488"/>
                    <a:pt x="396939" y="282975"/>
                  </a:cubicBezTo>
                  <a:cubicBezTo>
                    <a:pt x="399089" y="267493"/>
                    <a:pt x="405110" y="252871"/>
                    <a:pt x="414571" y="239969"/>
                  </a:cubicBezTo>
                  <a:cubicBezTo>
                    <a:pt x="387048" y="239969"/>
                    <a:pt x="359954" y="227498"/>
                    <a:pt x="341892" y="204275"/>
                  </a:cubicBezTo>
                  <a:cubicBezTo>
                    <a:pt x="323830" y="180622"/>
                    <a:pt x="319099" y="151379"/>
                    <a:pt x="325980" y="124715"/>
                  </a:cubicBezTo>
                  <a:cubicBezTo>
                    <a:pt x="325550" y="124285"/>
                    <a:pt x="325550" y="124285"/>
                    <a:pt x="325120" y="123855"/>
                  </a:cubicBezTo>
                  <a:cubicBezTo>
                    <a:pt x="294156" y="127296"/>
                    <a:pt x="262332" y="114824"/>
                    <a:pt x="242120" y="88591"/>
                  </a:cubicBezTo>
                  <a:cubicBezTo>
                    <a:pt x="233949" y="77840"/>
                    <a:pt x="228358" y="66228"/>
                    <a:pt x="225778" y="53757"/>
                  </a:cubicBezTo>
                  <a:cubicBezTo>
                    <a:pt x="225348" y="53327"/>
                    <a:pt x="224918" y="53327"/>
                    <a:pt x="224487" y="52896"/>
                  </a:cubicBezTo>
                  <a:cubicBezTo>
                    <a:pt x="186643" y="69669"/>
                    <a:pt x="140627" y="59347"/>
                    <a:pt x="113964" y="24943"/>
                  </a:cubicBezTo>
                  <a:cubicBezTo>
                    <a:pt x="109234" y="18922"/>
                    <a:pt x="105793" y="12472"/>
                    <a:pt x="102783" y="5591"/>
                  </a:cubicBezTo>
                  <a:cubicBezTo>
                    <a:pt x="74829" y="18062"/>
                    <a:pt x="42575" y="15482"/>
                    <a:pt x="16772" y="0"/>
                  </a:cubicBezTo>
                  <a:cubicBezTo>
                    <a:pt x="25373" y="28814"/>
                    <a:pt x="19352" y="60637"/>
                    <a:pt x="0" y="84290"/>
                  </a:cubicBezTo>
                  <a:cubicBezTo>
                    <a:pt x="6021" y="89021"/>
                    <a:pt x="11611" y="94182"/>
                    <a:pt x="16342" y="100202"/>
                  </a:cubicBezTo>
                  <a:close/>
                </a:path>
              </a:pathLst>
            </a:custGeom>
            <a:solidFill>
              <a:schemeClr val="accent1"/>
            </a:solidFill>
            <a:ln w="43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+mj-ea"/>
                <a:ea typeface="+mj-ea"/>
              </a:endParaRPr>
            </a:p>
          </p:txBody>
        </p:sp>
        <p:sp>
          <p:nvSpPr>
            <p:cNvPr id="2279" name="任意多边形: 形状 2278">
              <a:extLst>
                <a:ext uri="{FF2B5EF4-FFF2-40B4-BE49-F238E27FC236}">
                  <a16:creationId xmlns:a16="http://schemas.microsoft.com/office/drawing/2014/main" id="{A9235022-4357-497B-BF19-06663C0E8650}"/>
                </a:ext>
              </a:extLst>
            </p:cNvPr>
            <p:cNvSpPr/>
            <p:nvPr/>
          </p:nvSpPr>
          <p:spPr>
            <a:xfrm>
              <a:off x="4619198" y="2675977"/>
              <a:ext cx="350924" cy="350063"/>
            </a:xfrm>
            <a:custGeom>
              <a:avLst/>
              <a:gdLst>
                <a:gd name="connsiteX0" fmla="*/ 175462 w 350924"/>
                <a:gd name="connsiteY0" fmla="*/ 0 h 350063"/>
                <a:gd name="connsiteX1" fmla="*/ 0 w 350924"/>
                <a:gd name="connsiteY1" fmla="*/ 175032 h 350063"/>
                <a:gd name="connsiteX2" fmla="*/ 175462 w 350924"/>
                <a:gd name="connsiteY2" fmla="*/ 350063 h 350063"/>
                <a:gd name="connsiteX3" fmla="*/ 350923 w 350924"/>
                <a:gd name="connsiteY3" fmla="*/ 175032 h 350063"/>
                <a:gd name="connsiteX4" fmla="*/ 175462 w 350924"/>
                <a:gd name="connsiteY4" fmla="*/ 0 h 350063"/>
                <a:gd name="connsiteX5" fmla="*/ 247280 w 350924"/>
                <a:gd name="connsiteY5" fmla="*/ 229648 h 350063"/>
                <a:gd name="connsiteX6" fmla="*/ 255022 w 350924"/>
                <a:gd name="connsiteY6" fmla="*/ 190083 h 350063"/>
                <a:gd name="connsiteX7" fmla="*/ 151379 w 350924"/>
                <a:gd name="connsiteY7" fmla="*/ 86871 h 350063"/>
                <a:gd name="connsiteX8" fmla="*/ 78270 w 350924"/>
                <a:gd name="connsiteY8" fmla="*/ 117404 h 350063"/>
                <a:gd name="connsiteX9" fmla="*/ 187503 w 350924"/>
                <a:gd name="connsiteY9" fmla="*/ 26233 h 350063"/>
                <a:gd name="connsiteX10" fmla="*/ 298457 w 350924"/>
                <a:gd name="connsiteY10" fmla="*/ 136757 h 350063"/>
                <a:gd name="connsiteX11" fmla="*/ 247280 w 350924"/>
                <a:gd name="connsiteY11" fmla="*/ 229648 h 350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50924" h="350063">
                  <a:moveTo>
                    <a:pt x="175462" y="0"/>
                  </a:moveTo>
                  <a:cubicBezTo>
                    <a:pt x="78270" y="0"/>
                    <a:pt x="0" y="78270"/>
                    <a:pt x="0" y="175032"/>
                  </a:cubicBezTo>
                  <a:cubicBezTo>
                    <a:pt x="0" y="271793"/>
                    <a:pt x="78700" y="350063"/>
                    <a:pt x="175462" y="350063"/>
                  </a:cubicBezTo>
                  <a:cubicBezTo>
                    <a:pt x="272654" y="350063"/>
                    <a:pt x="350923" y="271793"/>
                    <a:pt x="350923" y="175032"/>
                  </a:cubicBezTo>
                  <a:cubicBezTo>
                    <a:pt x="351354" y="78270"/>
                    <a:pt x="272654" y="0"/>
                    <a:pt x="175462" y="0"/>
                  </a:cubicBezTo>
                  <a:close/>
                  <a:moveTo>
                    <a:pt x="247280" y="229648"/>
                  </a:moveTo>
                  <a:cubicBezTo>
                    <a:pt x="252441" y="217607"/>
                    <a:pt x="255022" y="203845"/>
                    <a:pt x="255022" y="190083"/>
                  </a:cubicBezTo>
                  <a:cubicBezTo>
                    <a:pt x="255022" y="132886"/>
                    <a:pt x="208576" y="86871"/>
                    <a:pt x="151379" y="86871"/>
                  </a:cubicBezTo>
                  <a:cubicBezTo>
                    <a:pt x="122565" y="86871"/>
                    <a:pt x="96762" y="98482"/>
                    <a:pt x="78270" y="117404"/>
                  </a:cubicBezTo>
                  <a:cubicBezTo>
                    <a:pt x="87731" y="65798"/>
                    <a:pt x="132886" y="26233"/>
                    <a:pt x="187503" y="26233"/>
                  </a:cubicBezTo>
                  <a:cubicBezTo>
                    <a:pt x="248571" y="26233"/>
                    <a:pt x="298457" y="75689"/>
                    <a:pt x="298457" y="136757"/>
                  </a:cubicBezTo>
                  <a:cubicBezTo>
                    <a:pt x="298457" y="175462"/>
                    <a:pt x="278245" y="209866"/>
                    <a:pt x="247280" y="229648"/>
                  </a:cubicBezTo>
                  <a:close/>
                </a:path>
              </a:pathLst>
            </a:custGeom>
            <a:solidFill>
              <a:schemeClr val="accent2"/>
            </a:solidFill>
            <a:ln w="43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+mj-ea"/>
                <a:ea typeface="+mj-ea"/>
              </a:endParaRPr>
            </a:p>
          </p:txBody>
        </p:sp>
      </p:grpSp>
      <p:sp>
        <p:nvSpPr>
          <p:cNvPr id="148" name="任意多边形: 形状 147">
            <a:extLst>
              <a:ext uri="{FF2B5EF4-FFF2-40B4-BE49-F238E27FC236}">
                <a16:creationId xmlns:a16="http://schemas.microsoft.com/office/drawing/2014/main" id="{26FC0BB9-7D6E-4682-A1F1-D41721FC7F5D}"/>
              </a:ext>
            </a:extLst>
          </p:cNvPr>
          <p:cNvSpPr/>
          <p:nvPr/>
        </p:nvSpPr>
        <p:spPr>
          <a:xfrm>
            <a:off x="1420930" y="0"/>
            <a:ext cx="9352848" cy="3262954"/>
          </a:xfrm>
          <a:custGeom>
            <a:avLst/>
            <a:gdLst>
              <a:gd name="connsiteX0" fmla="*/ 284043 w 9352848"/>
              <a:gd name="connsiteY0" fmla="*/ 0 h 3262954"/>
              <a:gd name="connsiteX1" fmla="*/ 9127578 w 9352848"/>
              <a:gd name="connsiteY1" fmla="*/ 0 h 3262954"/>
              <a:gd name="connsiteX2" fmla="*/ 9352848 w 9352848"/>
              <a:gd name="connsiteY2" fmla="*/ 89833 h 3262954"/>
              <a:gd name="connsiteX3" fmla="*/ 4684945 w 9352848"/>
              <a:gd name="connsiteY3" fmla="*/ 3262936 h 3262954"/>
              <a:gd name="connsiteX4" fmla="*/ 0 w 9352848"/>
              <a:gd name="connsiteY4" fmla="*/ 115049 h 32629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352848" h="3262954">
                <a:moveTo>
                  <a:pt x="284043" y="0"/>
                </a:moveTo>
                <a:lnTo>
                  <a:pt x="9127578" y="0"/>
                </a:lnTo>
                <a:lnTo>
                  <a:pt x="9352848" y="89833"/>
                </a:lnTo>
                <a:cubicBezTo>
                  <a:pt x="8590591" y="2001312"/>
                  <a:pt x="6742798" y="3257388"/>
                  <a:pt x="4684945" y="3262936"/>
                </a:cubicBezTo>
                <a:cubicBezTo>
                  <a:pt x="2627092" y="3268484"/>
                  <a:pt x="772553" y="2022390"/>
                  <a:pt x="0" y="115049"/>
                </a:cubicBezTo>
                <a:close/>
              </a:path>
            </a:pathLst>
          </a:custGeom>
          <a:ln>
            <a:gradFill>
              <a:gsLst>
                <a:gs pos="0">
                  <a:schemeClr val="bg1">
                    <a:alpha val="0"/>
                  </a:schemeClr>
                </a:gs>
                <a:gs pos="100000">
                  <a:schemeClr val="bg1"/>
                </a:gs>
              </a:gsLst>
              <a:lin ang="5400000" scaled="1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>
              <a:latin typeface="+mj-ea"/>
              <a:ea typeface="+mj-ea"/>
            </a:endParaRPr>
          </a:p>
        </p:txBody>
      </p:sp>
      <p:sp>
        <p:nvSpPr>
          <p:cNvPr id="2375" name="任意多边形: 形状 2374" hidden="1">
            <a:extLst>
              <a:ext uri="{FF2B5EF4-FFF2-40B4-BE49-F238E27FC236}">
                <a16:creationId xmlns:a16="http://schemas.microsoft.com/office/drawing/2014/main" id="{3CAEF4EC-36BE-4111-AC5E-14F790C3C230}"/>
              </a:ext>
            </a:extLst>
          </p:cNvPr>
          <p:cNvSpPr/>
          <p:nvPr/>
        </p:nvSpPr>
        <p:spPr>
          <a:xfrm>
            <a:off x="514350" y="38100"/>
            <a:ext cx="11179964" cy="3464636"/>
          </a:xfrm>
          <a:custGeom>
            <a:avLst/>
            <a:gdLst>
              <a:gd name="connsiteX0" fmla="*/ 0 w 11220450"/>
              <a:gd name="connsiteY0" fmla="*/ 0 h 3314704"/>
              <a:gd name="connsiteX1" fmla="*/ 5600700 w 11220450"/>
              <a:gd name="connsiteY1" fmla="*/ 3314700 h 3314704"/>
              <a:gd name="connsiteX2" fmla="*/ 11220450 w 11220450"/>
              <a:gd name="connsiteY2" fmla="*/ 19050 h 33147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220450" h="3314704">
                <a:moveTo>
                  <a:pt x="0" y="0"/>
                </a:moveTo>
                <a:cubicBezTo>
                  <a:pt x="1865312" y="1655762"/>
                  <a:pt x="3730625" y="3311525"/>
                  <a:pt x="5600700" y="3314700"/>
                </a:cubicBezTo>
                <a:cubicBezTo>
                  <a:pt x="7470775" y="3317875"/>
                  <a:pt x="9345612" y="1668462"/>
                  <a:pt x="11220450" y="19050"/>
                </a:cubicBezTo>
              </a:path>
            </a:pathLst>
          </a:custGeom>
          <a:noFill/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10" name="挂球">
            <a:extLst>
              <a:ext uri="{FF2B5EF4-FFF2-40B4-BE49-F238E27FC236}">
                <a16:creationId xmlns:a16="http://schemas.microsoft.com/office/drawing/2014/main" id="{B2D0E3AF-8331-4145-A63B-82AAA419D359}"/>
              </a:ext>
            </a:extLst>
          </p:cNvPr>
          <p:cNvGrpSpPr/>
          <p:nvPr/>
        </p:nvGrpSpPr>
        <p:grpSpPr>
          <a:xfrm>
            <a:off x="899631" y="640714"/>
            <a:ext cx="1524976" cy="2431884"/>
            <a:chOff x="1005840" y="1290587"/>
            <a:chExt cx="1524976" cy="2431884"/>
          </a:xfrm>
        </p:grpSpPr>
        <p:sp>
          <p:nvSpPr>
            <p:cNvPr id="91" name="任意多边形: 形状 90">
              <a:extLst>
                <a:ext uri="{FF2B5EF4-FFF2-40B4-BE49-F238E27FC236}">
                  <a16:creationId xmlns:a16="http://schemas.microsoft.com/office/drawing/2014/main" id="{3EB846A8-6676-4BE0-A70D-E847E79188CD}"/>
                </a:ext>
              </a:extLst>
            </p:cNvPr>
            <p:cNvSpPr/>
            <p:nvPr/>
          </p:nvSpPr>
          <p:spPr>
            <a:xfrm>
              <a:off x="1005840" y="1290587"/>
              <a:ext cx="1524976" cy="2431884"/>
            </a:xfrm>
            <a:custGeom>
              <a:avLst/>
              <a:gdLst>
                <a:gd name="connsiteX0" fmla="*/ 1089136 w 1687394"/>
                <a:gd name="connsiteY0" fmla="*/ 855205 h 2690891"/>
                <a:gd name="connsiteX1" fmla="*/ 1073796 w 1687394"/>
                <a:gd name="connsiteY1" fmla="*/ 870545 h 2690891"/>
                <a:gd name="connsiteX2" fmla="*/ 1073796 w 1687394"/>
                <a:gd name="connsiteY2" fmla="*/ 1011162 h 2690891"/>
                <a:gd name="connsiteX3" fmla="*/ 1089136 w 1687394"/>
                <a:gd name="connsiteY3" fmla="*/ 1026502 h 2690891"/>
                <a:gd name="connsiteX4" fmla="*/ 1105755 w 1687394"/>
                <a:gd name="connsiteY4" fmla="*/ 1011162 h 2690891"/>
                <a:gd name="connsiteX5" fmla="*/ 1105755 w 1687394"/>
                <a:gd name="connsiteY5" fmla="*/ 870545 h 2690891"/>
                <a:gd name="connsiteX6" fmla="*/ 1089136 w 1687394"/>
                <a:gd name="connsiteY6" fmla="*/ 855205 h 2690891"/>
                <a:gd name="connsiteX7" fmla="*/ 596980 w 1687394"/>
                <a:gd name="connsiteY7" fmla="*/ 855205 h 2690891"/>
                <a:gd name="connsiteX8" fmla="*/ 581640 w 1687394"/>
                <a:gd name="connsiteY8" fmla="*/ 870545 h 2690891"/>
                <a:gd name="connsiteX9" fmla="*/ 581640 w 1687394"/>
                <a:gd name="connsiteY9" fmla="*/ 1011162 h 2690891"/>
                <a:gd name="connsiteX10" fmla="*/ 596980 w 1687394"/>
                <a:gd name="connsiteY10" fmla="*/ 1026502 h 2690891"/>
                <a:gd name="connsiteX11" fmla="*/ 612320 w 1687394"/>
                <a:gd name="connsiteY11" fmla="*/ 1011162 h 2690891"/>
                <a:gd name="connsiteX12" fmla="*/ 612320 w 1687394"/>
                <a:gd name="connsiteY12" fmla="*/ 870545 h 2690891"/>
                <a:gd name="connsiteX13" fmla="*/ 596980 w 1687394"/>
                <a:gd name="connsiteY13" fmla="*/ 855205 h 2690891"/>
                <a:gd name="connsiteX14" fmla="*/ 843697 w 1687394"/>
                <a:gd name="connsiteY14" fmla="*/ 818133 h 2690891"/>
                <a:gd name="connsiteX15" fmla="*/ 820687 w 1687394"/>
                <a:gd name="connsiteY15" fmla="*/ 841143 h 2690891"/>
                <a:gd name="connsiteX16" fmla="*/ 820687 w 1687394"/>
                <a:gd name="connsiteY16" fmla="*/ 1007326 h 2690891"/>
                <a:gd name="connsiteX17" fmla="*/ 843697 w 1687394"/>
                <a:gd name="connsiteY17" fmla="*/ 1007326 h 2690891"/>
                <a:gd name="connsiteX18" fmla="*/ 866707 w 1687394"/>
                <a:gd name="connsiteY18" fmla="*/ 1007326 h 2690891"/>
                <a:gd name="connsiteX19" fmla="*/ 866707 w 1687394"/>
                <a:gd name="connsiteY19" fmla="*/ 841143 h 2690891"/>
                <a:gd name="connsiteX20" fmla="*/ 843697 w 1687394"/>
                <a:gd name="connsiteY20" fmla="*/ 818133 h 2690891"/>
                <a:gd name="connsiteX21" fmla="*/ 833470 w 1687394"/>
                <a:gd name="connsiteY21" fmla="*/ 579086 h 2690891"/>
                <a:gd name="connsiteX22" fmla="*/ 745266 w 1687394"/>
                <a:gd name="connsiteY22" fmla="*/ 677517 h 2690891"/>
                <a:gd name="connsiteX23" fmla="*/ 843697 w 1687394"/>
                <a:gd name="connsiteY23" fmla="*/ 775949 h 2690891"/>
                <a:gd name="connsiteX24" fmla="*/ 942129 w 1687394"/>
                <a:gd name="connsiteY24" fmla="*/ 677517 h 2690891"/>
                <a:gd name="connsiteX25" fmla="*/ 853924 w 1687394"/>
                <a:gd name="connsiteY25" fmla="*/ 579086 h 2690891"/>
                <a:gd name="connsiteX26" fmla="*/ 843697 w 1687394"/>
                <a:gd name="connsiteY26" fmla="*/ 582920 h 2690891"/>
                <a:gd name="connsiteX27" fmla="*/ 833470 w 1687394"/>
                <a:gd name="connsiteY27" fmla="*/ 579086 h 2690891"/>
                <a:gd name="connsiteX28" fmla="*/ 828357 w 1687394"/>
                <a:gd name="connsiteY28" fmla="*/ 0 h 2690891"/>
                <a:gd name="connsiteX29" fmla="*/ 859037 w 1687394"/>
                <a:gd name="connsiteY29" fmla="*/ 0 h 2690891"/>
                <a:gd name="connsiteX30" fmla="*/ 859037 w 1687394"/>
                <a:gd name="connsiteY30" fmla="*/ 561189 h 2690891"/>
                <a:gd name="connsiteX31" fmla="*/ 961303 w 1687394"/>
                <a:gd name="connsiteY31" fmla="*/ 677517 h 2690891"/>
                <a:gd name="connsiteX32" fmla="*/ 899944 w 1687394"/>
                <a:gd name="connsiteY32" fmla="*/ 781062 h 2690891"/>
                <a:gd name="connsiteX33" fmla="*/ 1178619 w 1687394"/>
                <a:gd name="connsiteY33" fmla="*/ 821969 h 2690891"/>
                <a:gd name="connsiteX34" fmla="*/ 1178619 w 1687394"/>
                <a:gd name="connsiteY34" fmla="*/ 1076356 h 2690891"/>
                <a:gd name="connsiteX35" fmla="*/ 1687394 w 1687394"/>
                <a:gd name="connsiteY35" fmla="*/ 1848470 h 2690891"/>
                <a:gd name="connsiteX36" fmla="*/ 843697 w 1687394"/>
                <a:gd name="connsiteY36" fmla="*/ 2690891 h 2690891"/>
                <a:gd name="connsiteX37" fmla="*/ 0 w 1687394"/>
                <a:gd name="connsiteY37" fmla="*/ 1848470 h 2690891"/>
                <a:gd name="connsiteX38" fmla="*/ 508775 w 1687394"/>
                <a:gd name="connsiteY38" fmla="*/ 1075079 h 2690891"/>
                <a:gd name="connsiteX39" fmla="*/ 508775 w 1687394"/>
                <a:gd name="connsiteY39" fmla="*/ 820690 h 2690891"/>
                <a:gd name="connsiteX40" fmla="*/ 787451 w 1687394"/>
                <a:gd name="connsiteY40" fmla="*/ 779783 h 2690891"/>
                <a:gd name="connsiteX41" fmla="*/ 726091 w 1687394"/>
                <a:gd name="connsiteY41" fmla="*/ 676239 h 2690891"/>
                <a:gd name="connsiteX42" fmla="*/ 828357 w 1687394"/>
                <a:gd name="connsiteY42" fmla="*/ 559910 h 2690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687394" h="2690891">
                  <a:moveTo>
                    <a:pt x="1089136" y="855205"/>
                  </a:moveTo>
                  <a:cubicBezTo>
                    <a:pt x="1081466" y="855205"/>
                    <a:pt x="1073796" y="861596"/>
                    <a:pt x="1073796" y="870545"/>
                  </a:cubicBezTo>
                  <a:lnTo>
                    <a:pt x="1073796" y="1011162"/>
                  </a:lnTo>
                  <a:cubicBezTo>
                    <a:pt x="1073796" y="1020110"/>
                    <a:pt x="1080189" y="1026502"/>
                    <a:pt x="1089136" y="1026502"/>
                  </a:cubicBezTo>
                  <a:cubicBezTo>
                    <a:pt x="1098085" y="1026502"/>
                    <a:pt x="1105755" y="1020110"/>
                    <a:pt x="1105755" y="1011162"/>
                  </a:cubicBezTo>
                  <a:lnTo>
                    <a:pt x="1105755" y="870545"/>
                  </a:lnTo>
                  <a:cubicBezTo>
                    <a:pt x="1105755" y="862875"/>
                    <a:pt x="1096806" y="855205"/>
                    <a:pt x="1089136" y="855205"/>
                  </a:cubicBezTo>
                  <a:close/>
                  <a:moveTo>
                    <a:pt x="596980" y="855205"/>
                  </a:moveTo>
                  <a:cubicBezTo>
                    <a:pt x="589310" y="855205"/>
                    <a:pt x="581640" y="861596"/>
                    <a:pt x="581640" y="870545"/>
                  </a:cubicBezTo>
                  <a:lnTo>
                    <a:pt x="581640" y="1011162"/>
                  </a:lnTo>
                  <a:cubicBezTo>
                    <a:pt x="581640" y="1018832"/>
                    <a:pt x="588031" y="1026502"/>
                    <a:pt x="596980" y="1026502"/>
                  </a:cubicBezTo>
                  <a:cubicBezTo>
                    <a:pt x="604650" y="1026502"/>
                    <a:pt x="612320" y="1020110"/>
                    <a:pt x="612320" y="1011162"/>
                  </a:cubicBezTo>
                  <a:lnTo>
                    <a:pt x="612320" y="870545"/>
                  </a:lnTo>
                  <a:cubicBezTo>
                    <a:pt x="612320" y="862875"/>
                    <a:pt x="605928" y="855205"/>
                    <a:pt x="596980" y="855205"/>
                  </a:cubicBezTo>
                  <a:close/>
                  <a:moveTo>
                    <a:pt x="843697" y="818133"/>
                  </a:moveTo>
                  <a:cubicBezTo>
                    <a:pt x="830914" y="818133"/>
                    <a:pt x="820687" y="828360"/>
                    <a:pt x="820687" y="841143"/>
                  </a:cubicBezTo>
                  <a:lnTo>
                    <a:pt x="820687" y="1007326"/>
                  </a:lnTo>
                  <a:cubicBezTo>
                    <a:pt x="828357" y="1007326"/>
                    <a:pt x="836027" y="1007326"/>
                    <a:pt x="843697" y="1007326"/>
                  </a:cubicBezTo>
                  <a:cubicBezTo>
                    <a:pt x="851367" y="1007326"/>
                    <a:pt x="859037" y="1007326"/>
                    <a:pt x="866707" y="1007326"/>
                  </a:cubicBezTo>
                  <a:lnTo>
                    <a:pt x="866707" y="841143"/>
                  </a:lnTo>
                  <a:cubicBezTo>
                    <a:pt x="866707" y="828360"/>
                    <a:pt x="856480" y="818133"/>
                    <a:pt x="843697" y="818133"/>
                  </a:cubicBezTo>
                  <a:close/>
                  <a:moveTo>
                    <a:pt x="833470" y="579086"/>
                  </a:moveTo>
                  <a:cubicBezTo>
                    <a:pt x="783616" y="584199"/>
                    <a:pt x="745266" y="626383"/>
                    <a:pt x="745266" y="677517"/>
                  </a:cubicBezTo>
                  <a:cubicBezTo>
                    <a:pt x="745266" y="731206"/>
                    <a:pt x="788730" y="775949"/>
                    <a:pt x="843697" y="775949"/>
                  </a:cubicBezTo>
                  <a:cubicBezTo>
                    <a:pt x="897387" y="775949"/>
                    <a:pt x="942129" y="732485"/>
                    <a:pt x="942129" y="677517"/>
                  </a:cubicBezTo>
                  <a:cubicBezTo>
                    <a:pt x="942129" y="626383"/>
                    <a:pt x="903779" y="584199"/>
                    <a:pt x="853924" y="579086"/>
                  </a:cubicBezTo>
                  <a:cubicBezTo>
                    <a:pt x="851367" y="581642"/>
                    <a:pt x="847533" y="582920"/>
                    <a:pt x="843697" y="582920"/>
                  </a:cubicBezTo>
                  <a:cubicBezTo>
                    <a:pt x="839863" y="582920"/>
                    <a:pt x="836027" y="581642"/>
                    <a:pt x="833470" y="579086"/>
                  </a:cubicBezTo>
                  <a:close/>
                  <a:moveTo>
                    <a:pt x="828357" y="0"/>
                  </a:moveTo>
                  <a:lnTo>
                    <a:pt x="859037" y="0"/>
                  </a:lnTo>
                  <a:lnTo>
                    <a:pt x="859037" y="561189"/>
                  </a:lnTo>
                  <a:cubicBezTo>
                    <a:pt x="916563" y="568859"/>
                    <a:pt x="961303" y="617436"/>
                    <a:pt x="961303" y="677517"/>
                  </a:cubicBezTo>
                  <a:cubicBezTo>
                    <a:pt x="961303" y="722259"/>
                    <a:pt x="937016" y="760609"/>
                    <a:pt x="899944" y="781062"/>
                  </a:cubicBezTo>
                  <a:cubicBezTo>
                    <a:pt x="1006046" y="784896"/>
                    <a:pt x="1101919" y="798959"/>
                    <a:pt x="1178619" y="821969"/>
                  </a:cubicBezTo>
                  <a:lnTo>
                    <a:pt x="1178619" y="1076356"/>
                  </a:lnTo>
                  <a:cubicBezTo>
                    <a:pt x="1477748" y="1205469"/>
                    <a:pt x="1687394" y="1503320"/>
                    <a:pt x="1687394" y="1848470"/>
                  </a:cubicBezTo>
                  <a:cubicBezTo>
                    <a:pt x="1687394" y="2312505"/>
                    <a:pt x="1309009" y="2690891"/>
                    <a:pt x="843697" y="2690891"/>
                  </a:cubicBezTo>
                  <a:cubicBezTo>
                    <a:pt x="378385" y="2690891"/>
                    <a:pt x="0" y="2312505"/>
                    <a:pt x="0" y="1848470"/>
                  </a:cubicBezTo>
                  <a:cubicBezTo>
                    <a:pt x="0" y="1503320"/>
                    <a:pt x="209646" y="1205469"/>
                    <a:pt x="508775" y="1075079"/>
                  </a:cubicBezTo>
                  <a:lnTo>
                    <a:pt x="508775" y="820690"/>
                  </a:lnTo>
                  <a:cubicBezTo>
                    <a:pt x="585475" y="798959"/>
                    <a:pt x="681350" y="783619"/>
                    <a:pt x="787451" y="779783"/>
                  </a:cubicBezTo>
                  <a:cubicBezTo>
                    <a:pt x="750380" y="759330"/>
                    <a:pt x="726091" y="720980"/>
                    <a:pt x="726091" y="676239"/>
                  </a:cubicBezTo>
                  <a:cubicBezTo>
                    <a:pt x="726091" y="617436"/>
                    <a:pt x="770833" y="567580"/>
                    <a:pt x="828357" y="559910"/>
                  </a:cubicBezTo>
                  <a:close/>
                </a:path>
              </a:pathLst>
            </a:custGeom>
            <a:solidFill>
              <a:schemeClr val="accent4">
                <a:lumMod val="60000"/>
                <a:lumOff val="40000"/>
              </a:schemeClr>
            </a:solidFill>
            <a:ln w="9525" cap="flat">
              <a:noFill/>
              <a:prstDash val="solid"/>
              <a:miter/>
            </a:ln>
            <a:effectLst>
              <a:outerShdw blurRad="127000" dist="63500" dir="16200000" rotWithShape="0">
                <a:prstClr val="black">
                  <a:alpha val="40000"/>
                </a:prstClr>
              </a:outerShdw>
            </a:effectLst>
          </p:spPr>
          <p:txBody>
            <a:bodyPr wrap="square" rtlCol="0" anchor="ctr">
              <a:noAutofit/>
            </a:bodyPr>
            <a:lstStyle/>
            <a:p>
              <a:endParaRPr lang="zh-CN" altLang="en-US">
                <a:latin typeface="+mj-ea"/>
                <a:ea typeface="+mj-ea"/>
              </a:endParaRPr>
            </a:p>
          </p:txBody>
        </p:sp>
        <p:sp>
          <p:nvSpPr>
            <p:cNvPr id="7" name="新月形 6">
              <a:extLst>
                <a:ext uri="{FF2B5EF4-FFF2-40B4-BE49-F238E27FC236}">
                  <a16:creationId xmlns:a16="http://schemas.microsoft.com/office/drawing/2014/main" id="{EFBED59C-F778-46B4-BB39-54BED8F91173}"/>
                </a:ext>
              </a:extLst>
            </p:cNvPr>
            <p:cNvSpPr/>
            <p:nvPr/>
          </p:nvSpPr>
          <p:spPr>
            <a:xfrm flipH="1">
              <a:off x="1892957" y="2382807"/>
              <a:ext cx="543956" cy="1155906"/>
            </a:xfrm>
            <a:prstGeom prst="moon">
              <a:avLst>
                <a:gd name="adj" fmla="val 87500"/>
              </a:avLst>
            </a:prstGeom>
            <a:gradFill>
              <a:gsLst>
                <a:gs pos="0">
                  <a:schemeClr val="accent3">
                    <a:lumMod val="75000"/>
                  </a:schemeClr>
                </a:gs>
                <a:gs pos="100000">
                  <a:schemeClr val="accent4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latin typeface="+mj-ea"/>
                <a:ea typeface="+mj-ea"/>
              </a:endParaRPr>
            </a:p>
          </p:txBody>
        </p:sp>
      </p:grpSp>
      <p:sp>
        <p:nvSpPr>
          <p:cNvPr id="87" name="主标题">
            <a:extLst>
              <a:ext uri="{FF2B5EF4-FFF2-40B4-BE49-F238E27FC236}">
                <a16:creationId xmlns:a16="http://schemas.microsoft.com/office/drawing/2014/main" id="{99A97F2F-DBCF-40AA-BA8F-CF51A0CE2F87}"/>
              </a:ext>
            </a:extLst>
          </p:cNvPr>
          <p:cNvSpPr txBox="1"/>
          <p:nvPr/>
        </p:nvSpPr>
        <p:spPr>
          <a:xfrm>
            <a:off x="1332089" y="1812644"/>
            <a:ext cx="944489" cy="95410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zh-CN" altLang="en-US" sz="2800" dirty="0">
                <a:solidFill>
                  <a:schemeClr val="accent2"/>
                </a:solidFill>
                <a:latin typeface="+mj-ea"/>
                <a:ea typeface="+mj-ea"/>
              </a:rPr>
              <a:t>节日特色</a:t>
            </a:r>
            <a:endParaRPr lang="en-US" altLang="zh-CN" sz="2800" dirty="0">
              <a:solidFill>
                <a:schemeClr val="accent2"/>
              </a:solidFill>
              <a:latin typeface="+mj-ea"/>
              <a:ea typeface="+mj-ea"/>
            </a:endParaRPr>
          </a:p>
        </p:txBody>
      </p:sp>
      <p:sp>
        <p:nvSpPr>
          <p:cNvPr id="92" name="主标题">
            <a:extLst>
              <a:ext uri="{FF2B5EF4-FFF2-40B4-BE49-F238E27FC236}">
                <a16:creationId xmlns:a16="http://schemas.microsoft.com/office/drawing/2014/main" id="{F76E9611-06C4-4B63-9423-0F20A0C78345}"/>
              </a:ext>
            </a:extLst>
          </p:cNvPr>
          <p:cNvSpPr txBox="1"/>
          <p:nvPr/>
        </p:nvSpPr>
        <p:spPr>
          <a:xfrm>
            <a:off x="756481" y="1966532"/>
            <a:ext cx="944489" cy="64633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zh-CN" sz="3600" dirty="0">
                <a:pattFill prst="ltUpDiag">
                  <a:fgClr>
                    <a:schemeClr val="accent4"/>
                  </a:fgClr>
                  <a:bgClr>
                    <a:schemeClr val="accent2"/>
                  </a:bgClr>
                </a:pattFill>
                <a:effectLst>
                  <a:outerShdw blurRad="127000" dist="63500" dir="16200000" sx="105000" sy="105000" rotWithShape="0">
                    <a:schemeClr val="accent3">
                      <a:lumMod val="50000"/>
                      <a:alpha val="20000"/>
                    </a:schemeClr>
                  </a:outerShdw>
                </a:effectLst>
                <a:latin typeface="+mj-ea"/>
                <a:ea typeface="+mj-ea"/>
              </a:rPr>
              <a:t>1.</a:t>
            </a:r>
          </a:p>
        </p:txBody>
      </p:sp>
      <p:grpSp>
        <p:nvGrpSpPr>
          <p:cNvPr id="98" name="挂球">
            <a:extLst>
              <a:ext uri="{FF2B5EF4-FFF2-40B4-BE49-F238E27FC236}">
                <a16:creationId xmlns:a16="http://schemas.microsoft.com/office/drawing/2014/main" id="{B38E6B67-8B38-40E0-8A04-B29B9D9390F9}"/>
              </a:ext>
            </a:extLst>
          </p:cNvPr>
          <p:cNvGrpSpPr/>
          <p:nvPr/>
        </p:nvGrpSpPr>
        <p:grpSpPr>
          <a:xfrm>
            <a:off x="2436136" y="2379327"/>
            <a:ext cx="1524976" cy="2431884"/>
            <a:chOff x="1005840" y="1290587"/>
            <a:chExt cx="1524976" cy="2431884"/>
          </a:xfrm>
        </p:grpSpPr>
        <p:sp>
          <p:nvSpPr>
            <p:cNvPr id="102" name="任意多边形: 形状 101">
              <a:extLst>
                <a:ext uri="{FF2B5EF4-FFF2-40B4-BE49-F238E27FC236}">
                  <a16:creationId xmlns:a16="http://schemas.microsoft.com/office/drawing/2014/main" id="{85C5051C-C34C-4220-8E0C-A3E6E2BE0D82}"/>
                </a:ext>
              </a:extLst>
            </p:cNvPr>
            <p:cNvSpPr/>
            <p:nvPr/>
          </p:nvSpPr>
          <p:spPr>
            <a:xfrm>
              <a:off x="1005840" y="1290587"/>
              <a:ext cx="1524976" cy="2431884"/>
            </a:xfrm>
            <a:custGeom>
              <a:avLst/>
              <a:gdLst>
                <a:gd name="connsiteX0" fmla="*/ 1089136 w 1687394"/>
                <a:gd name="connsiteY0" fmla="*/ 855205 h 2690891"/>
                <a:gd name="connsiteX1" fmla="*/ 1073796 w 1687394"/>
                <a:gd name="connsiteY1" fmla="*/ 870545 h 2690891"/>
                <a:gd name="connsiteX2" fmla="*/ 1073796 w 1687394"/>
                <a:gd name="connsiteY2" fmla="*/ 1011162 h 2690891"/>
                <a:gd name="connsiteX3" fmla="*/ 1089136 w 1687394"/>
                <a:gd name="connsiteY3" fmla="*/ 1026502 h 2690891"/>
                <a:gd name="connsiteX4" fmla="*/ 1105755 w 1687394"/>
                <a:gd name="connsiteY4" fmla="*/ 1011162 h 2690891"/>
                <a:gd name="connsiteX5" fmla="*/ 1105755 w 1687394"/>
                <a:gd name="connsiteY5" fmla="*/ 870545 h 2690891"/>
                <a:gd name="connsiteX6" fmla="*/ 1089136 w 1687394"/>
                <a:gd name="connsiteY6" fmla="*/ 855205 h 2690891"/>
                <a:gd name="connsiteX7" fmla="*/ 596980 w 1687394"/>
                <a:gd name="connsiteY7" fmla="*/ 855205 h 2690891"/>
                <a:gd name="connsiteX8" fmla="*/ 581640 w 1687394"/>
                <a:gd name="connsiteY8" fmla="*/ 870545 h 2690891"/>
                <a:gd name="connsiteX9" fmla="*/ 581640 w 1687394"/>
                <a:gd name="connsiteY9" fmla="*/ 1011162 h 2690891"/>
                <a:gd name="connsiteX10" fmla="*/ 596980 w 1687394"/>
                <a:gd name="connsiteY10" fmla="*/ 1026502 h 2690891"/>
                <a:gd name="connsiteX11" fmla="*/ 612320 w 1687394"/>
                <a:gd name="connsiteY11" fmla="*/ 1011162 h 2690891"/>
                <a:gd name="connsiteX12" fmla="*/ 612320 w 1687394"/>
                <a:gd name="connsiteY12" fmla="*/ 870545 h 2690891"/>
                <a:gd name="connsiteX13" fmla="*/ 596980 w 1687394"/>
                <a:gd name="connsiteY13" fmla="*/ 855205 h 2690891"/>
                <a:gd name="connsiteX14" fmla="*/ 843697 w 1687394"/>
                <a:gd name="connsiteY14" fmla="*/ 818133 h 2690891"/>
                <a:gd name="connsiteX15" fmla="*/ 820687 w 1687394"/>
                <a:gd name="connsiteY15" fmla="*/ 841143 h 2690891"/>
                <a:gd name="connsiteX16" fmla="*/ 820687 w 1687394"/>
                <a:gd name="connsiteY16" fmla="*/ 1007326 h 2690891"/>
                <a:gd name="connsiteX17" fmla="*/ 843697 w 1687394"/>
                <a:gd name="connsiteY17" fmla="*/ 1007326 h 2690891"/>
                <a:gd name="connsiteX18" fmla="*/ 866707 w 1687394"/>
                <a:gd name="connsiteY18" fmla="*/ 1007326 h 2690891"/>
                <a:gd name="connsiteX19" fmla="*/ 866707 w 1687394"/>
                <a:gd name="connsiteY19" fmla="*/ 841143 h 2690891"/>
                <a:gd name="connsiteX20" fmla="*/ 843697 w 1687394"/>
                <a:gd name="connsiteY20" fmla="*/ 818133 h 2690891"/>
                <a:gd name="connsiteX21" fmla="*/ 833470 w 1687394"/>
                <a:gd name="connsiteY21" fmla="*/ 579086 h 2690891"/>
                <a:gd name="connsiteX22" fmla="*/ 745266 w 1687394"/>
                <a:gd name="connsiteY22" fmla="*/ 677517 h 2690891"/>
                <a:gd name="connsiteX23" fmla="*/ 843697 w 1687394"/>
                <a:gd name="connsiteY23" fmla="*/ 775949 h 2690891"/>
                <a:gd name="connsiteX24" fmla="*/ 942129 w 1687394"/>
                <a:gd name="connsiteY24" fmla="*/ 677517 h 2690891"/>
                <a:gd name="connsiteX25" fmla="*/ 853924 w 1687394"/>
                <a:gd name="connsiteY25" fmla="*/ 579086 h 2690891"/>
                <a:gd name="connsiteX26" fmla="*/ 843697 w 1687394"/>
                <a:gd name="connsiteY26" fmla="*/ 582920 h 2690891"/>
                <a:gd name="connsiteX27" fmla="*/ 833470 w 1687394"/>
                <a:gd name="connsiteY27" fmla="*/ 579086 h 2690891"/>
                <a:gd name="connsiteX28" fmla="*/ 828357 w 1687394"/>
                <a:gd name="connsiteY28" fmla="*/ 0 h 2690891"/>
                <a:gd name="connsiteX29" fmla="*/ 859037 w 1687394"/>
                <a:gd name="connsiteY29" fmla="*/ 0 h 2690891"/>
                <a:gd name="connsiteX30" fmla="*/ 859037 w 1687394"/>
                <a:gd name="connsiteY30" fmla="*/ 561189 h 2690891"/>
                <a:gd name="connsiteX31" fmla="*/ 961303 w 1687394"/>
                <a:gd name="connsiteY31" fmla="*/ 677517 h 2690891"/>
                <a:gd name="connsiteX32" fmla="*/ 899944 w 1687394"/>
                <a:gd name="connsiteY32" fmla="*/ 781062 h 2690891"/>
                <a:gd name="connsiteX33" fmla="*/ 1178619 w 1687394"/>
                <a:gd name="connsiteY33" fmla="*/ 821969 h 2690891"/>
                <a:gd name="connsiteX34" fmla="*/ 1178619 w 1687394"/>
                <a:gd name="connsiteY34" fmla="*/ 1076356 h 2690891"/>
                <a:gd name="connsiteX35" fmla="*/ 1687394 w 1687394"/>
                <a:gd name="connsiteY35" fmla="*/ 1848470 h 2690891"/>
                <a:gd name="connsiteX36" fmla="*/ 843697 w 1687394"/>
                <a:gd name="connsiteY36" fmla="*/ 2690891 h 2690891"/>
                <a:gd name="connsiteX37" fmla="*/ 0 w 1687394"/>
                <a:gd name="connsiteY37" fmla="*/ 1848470 h 2690891"/>
                <a:gd name="connsiteX38" fmla="*/ 508775 w 1687394"/>
                <a:gd name="connsiteY38" fmla="*/ 1075079 h 2690891"/>
                <a:gd name="connsiteX39" fmla="*/ 508775 w 1687394"/>
                <a:gd name="connsiteY39" fmla="*/ 820690 h 2690891"/>
                <a:gd name="connsiteX40" fmla="*/ 787451 w 1687394"/>
                <a:gd name="connsiteY40" fmla="*/ 779783 h 2690891"/>
                <a:gd name="connsiteX41" fmla="*/ 726091 w 1687394"/>
                <a:gd name="connsiteY41" fmla="*/ 676239 h 2690891"/>
                <a:gd name="connsiteX42" fmla="*/ 828357 w 1687394"/>
                <a:gd name="connsiteY42" fmla="*/ 559910 h 2690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687394" h="2690891">
                  <a:moveTo>
                    <a:pt x="1089136" y="855205"/>
                  </a:moveTo>
                  <a:cubicBezTo>
                    <a:pt x="1081466" y="855205"/>
                    <a:pt x="1073796" y="861596"/>
                    <a:pt x="1073796" y="870545"/>
                  </a:cubicBezTo>
                  <a:lnTo>
                    <a:pt x="1073796" y="1011162"/>
                  </a:lnTo>
                  <a:cubicBezTo>
                    <a:pt x="1073796" y="1020110"/>
                    <a:pt x="1080189" y="1026502"/>
                    <a:pt x="1089136" y="1026502"/>
                  </a:cubicBezTo>
                  <a:cubicBezTo>
                    <a:pt x="1098085" y="1026502"/>
                    <a:pt x="1105755" y="1020110"/>
                    <a:pt x="1105755" y="1011162"/>
                  </a:cubicBezTo>
                  <a:lnTo>
                    <a:pt x="1105755" y="870545"/>
                  </a:lnTo>
                  <a:cubicBezTo>
                    <a:pt x="1105755" y="862875"/>
                    <a:pt x="1096806" y="855205"/>
                    <a:pt x="1089136" y="855205"/>
                  </a:cubicBezTo>
                  <a:close/>
                  <a:moveTo>
                    <a:pt x="596980" y="855205"/>
                  </a:moveTo>
                  <a:cubicBezTo>
                    <a:pt x="589310" y="855205"/>
                    <a:pt x="581640" y="861596"/>
                    <a:pt x="581640" y="870545"/>
                  </a:cubicBezTo>
                  <a:lnTo>
                    <a:pt x="581640" y="1011162"/>
                  </a:lnTo>
                  <a:cubicBezTo>
                    <a:pt x="581640" y="1018832"/>
                    <a:pt x="588031" y="1026502"/>
                    <a:pt x="596980" y="1026502"/>
                  </a:cubicBezTo>
                  <a:cubicBezTo>
                    <a:pt x="604650" y="1026502"/>
                    <a:pt x="612320" y="1020110"/>
                    <a:pt x="612320" y="1011162"/>
                  </a:cubicBezTo>
                  <a:lnTo>
                    <a:pt x="612320" y="870545"/>
                  </a:lnTo>
                  <a:cubicBezTo>
                    <a:pt x="612320" y="862875"/>
                    <a:pt x="605928" y="855205"/>
                    <a:pt x="596980" y="855205"/>
                  </a:cubicBezTo>
                  <a:close/>
                  <a:moveTo>
                    <a:pt x="843697" y="818133"/>
                  </a:moveTo>
                  <a:cubicBezTo>
                    <a:pt x="830914" y="818133"/>
                    <a:pt x="820687" y="828360"/>
                    <a:pt x="820687" y="841143"/>
                  </a:cubicBezTo>
                  <a:lnTo>
                    <a:pt x="820687" y="1007326"/>
                  </a:lnTo>
                  <a:cubicBezTo>
                    <a:pt x="828357" y="1007326"/>
                    <a:pt x="836027" y="1007326"/>
                    <a:pt x="843697" y="1007326"/>
                  </a:cubicBezTo>
                  <a:cubicBezTo>
                    <a:pt x="851367" y="1007326"/>
                    <a:pt x="859037" y="1007326"/>
                    <a:pt x="866707" y="1007326"/>
                  </a:cubicBezTo>
                  <a:lnTo>
                    <a:pt x="866707" y="841143"/>
                  </a:lnTo>
                  <a:cubicBezTo>
                    <a:pt x="866707" y="828360"/>
                    <a:pt x="856480" y="818133"/>
                    <a:pt x="843697" y="818133"/>
                  </a:cubicBezTo>
                  <a:close/>
                  <a:moveTo>
                    <a:pt x="833470" y="579086"/>
                  </a:moveTo>
                  <a:cubicBezTo>
                    <a:pt x="783616" y="584199"/>
                    <a:pt x="745266" y="626383"/>
                    <a:pt x="745266" y="677517"/>
                  </a:cubicBezTo>
                  <a:cubicBezTo>
                    <a:pt x="745266" y="731206"/>
                    <a:pt x="788730" y="775949"/>
                    <a:pt x="843697" y="775949"/>
                  </a:cubicBezTo>
                  <a:cubicBezTo>
                    <a:pt x="897387" y="775949"/>
                    <a:pt x="942129" y="732485"/>
                    <a:pt x="942129" y="677517"/>
                  </a:cubicBezTo>
                  <a:cubicBezTo>
                    <a:pt x="942129" y="626383"/>
                    <a:pt x="903779" y="584199"/>
                    <a:pt x="853924" y="579086"/>
                  </a:cubicBezTo>
                  <a:cubicBezTo>
                    <a:pt x="851367" y="581642"/>
                    <a:pt x="847533" y="582920"/>
                    <a:pt x="843697" y="582920"/>
                  </a:cubicBezTo>
                  <a:cubicBezTo>
                    <a:pt x="839863" y="582920"/>
                    <a:pt x="836027" y="581642"/>
                    <a:pt x="833470" y="579086"/>
                  </a:cubicBezTo>
                  <a:close/>
                  <a:moveTo>
                    <a:pt x="828357" y="0"/>
                  </a:moveTo>
                  <a:lnTo>
                    <a:pt x="859037" y="0"/>
                  </a:lnTo>
                  <a:lnTo>
                    <a:pt x="859037" y="561189"/>
                  </a:lnTo>
                  <a:cubicBezTo>
                    <a:pt x="916563" y="568859"/>
                    <a:pt x="961303" y="617436"/>
                    <a:pt x="961303" y="677517"/>
                  </a:cubicBezTo>
                  <a:cubicBezTo>
                    <a:pt x="961303" y="722259"/>
                    <a:pt x="937016" y="760609"/>
                    <a:pt x="899944" y="781062"/>
                  </a:cubicBezTo>
                  <a:cubicBezTo>
                    <a:pt x="1006046" y="784896"/>
                    <a:pt x="1101919" y="798959"/>
                    <a:pt x="1178619" y="821969"/>
                  </a:cubicBezTo>
                  <a:lnTo>
                    <a:pt x="1178619" y="1076356"/>
                  </a:lnTo>
                  <a:cubicBezTo>
                    <a:pt x="1477748" y="1205469"/>
                    <a:pt x="1687394" y="1503320"/>
                    <a:pt x="1687394" y="1848470"/>
                  </a:cubicBezTo>
                  <a:cubicBezTo>
                    <a:pt x="1687394" y="2312505"/>
                    <a:pt x="1309009" y="2690891"/>
                    <a:pt x="843697" y="2690891"/>
                  </a:cubicBezTo>
                  <a:cubicBezTo>
                    <a:pt x="378385" y="2690891"/>
                    <a:pt x="0" y="2312505"/>
                    <a:pt x="0" y="1848470"/>
                  </a:cubicBezTo>
                  <a:cubicBezTo>
                    <a:pt x="0" y="1503320"/>
                    <a:pt x="209646" y="1205469"/>
                    <a:pt x="508775" y="1075079"/>
                  </a:cubicBezTo>
                  <a:lnTo>
                    <a:pt x="508775" y="820690"/>
                  </a:lnTo>
                  <a:cubicBezTo>
                    <a:pt x="585475" y="798959"/>
                    <a:pt x="681350" y="783619"/>
                    <a:pt x="787451" y="779783"/>
                  </a:cubicBezTo>
                  <a:cubicBezTo>
                    <a:pt x="750380" y="759330"/>
                    <a:pt x="726091" y="720980"/>
                    <a:pt x="726091" y="676239"/>
                  </a:cubicBezTo>
                  <a:cubicBezTo>
                    <a:pt x="726091" y="617436"/>
                    <a:pt x="770833" y="567580"/>
                    <a:pt x="828357" y="559910"/>
                  </a:cubicBezTo>
                  <a:close/>
                </a:path>
              </a:pathLst>
            </a:custGeom>
            <a:solidFill>
              <a:schemeClr val="accent4">
                <a:lumMod val="60000"/>
                <a:lumOff val="40000"/>
              </a:schemeClr>
            </a:solidFill>
            <a:ln w="9525" cap="flat">
              <a:noFill/>
              <a:prstDash val="solid"/>
              <a:miter/>
            </a:ln>
            <a:effectLst>
              <a:outerShdw blurRad="127000" dist="63500" dir="16200000" rotWithShape="0">
                <a:prstClr val="black">
                  <a:alpha val="40000"/>
                </a:prstClr>
              </a:outerShdw>
            </a:effectLst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+mj-ea"/>
                <a:ea typeface="+mj-ea"/>
              </a:endParaRPr>
            </a:p>
          </p:txBody>
        </p:sp>
        <p:sp>
          <p:nvSpPr>
            <p:cNvPr id="103" name="新月形 102">
              <a:extLst>
                <a:ext uri="{FF2B5EF4-FFF2-40B4-BE49-F238E27FC236}">
                  <a16:creationId xmlns:a16="http://schemas.microsoft.com/office/drawing/2014/main" id="{B949B924-F2ED-4362-A84F-CF485107FDFB}"/>
                </a:ext>
              </a:extLst>
            </p:cNvPr>
            <p:cNvSpPr/>
            <p:nvPr/>
          </p:nvSpPr>
          <p:spPr>
            <a:xfrm flipH="1">
              <a:off x="1892957" y="2382807"/>
              <a:ext cx="543956" cy="1155906"/>
            </a:xfrm>
            <a:prstGeom prst="moon">
              <a:avLst>
                <a:gd name="adj" fmla="val 87500"/>
              </a:avLst>
            </a:prstGeom>
            <a:gradFill>
              <a:gsLst>
                <a:gs pos="0">
                  <a:schemeClr val="accent3">
                    <a:lumMod val="75000"/>
                  </a:schemeClr>
                </a:gs>
                <a:gs pos="100000">
                  <a:schemeClr val="accent4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latin typeface="+mj-ea"/>
                <a:ea typeface="+mj-ea"/>
              </a:endParaRPr>
            </a:p>
          </p:txBody>
        </p:sp>
      </p:grpSp>
      <p:sp>
        <p:nvSpPr>
          <p:cNvPr id="100" name="主标题">
            <a:extLst>
              <a:ext uri="{FF2B5EF4-FFF2-40B4-BE49-F238E27FC236}">
                <a16:creationId xmlns:a16="http://schemas.microsoft.com/office/drawing/2014/main" id="{098562E5-390E-4962-BE87-68D059E1CC43}"/>
              </a:ext>
            </a:extLst>
          </p:cNvPr>
          <p:cNvSpPr txBox="1"/>
          <p:nvPr/>
        </p:nvSpPr>
        <p:spPr>
          <a:xfrm>
            <a:off x="2868594" y="3551257"/>
            <a:ext cx="944489" cy="95410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zh-CN" altLang="en-US" sz="2800" dirty="0">
                <a:solidFill>
                  <a:schemeClr val="accent2"/>
                </a:solidFill>
                <a:latin typeface="+mj-ea"/>
                <a:ea typeface="+mj-ea"/>
              </a:rPr>
              <a:t>目的</a:t>
            </a:r>
            <a:endParaRPr lang="en-US" altLang="zh-CN" sz="2800" dirty="0">
              <a:solidFill>
                <a:schemeClr val="accent2"/>
              </a:solidFill>
              <a:latin typeface="+mj-ea"/>
              <a:ea typeface="+mj-ea"/>
            </a:endParaRPr>
          </a:p>
          <a:p>
            <a:pPr algn="ctr"/>
            <a:r>
              <a:rPr lang="zh-CN" altLang="en-US" sz="2800" dirty="0">
                <a:solidFill>
                  <a:schemeClr val="accent2"/>
                </a:solidFill>
                <a:latin typeface="+mj-ea"/>
                <a:ea typeface="+mj-ea"/>
              </a:rPr>
              <a:t>主题</a:t>
            </a:r>
            <a:endParaRPr lang="en-US" altLang="zh-CN" sz="2800" dirty="0">
              <a:solidFill>
                <a:schemeClr val="accent2"/>
              </a:solidFill>
              <a:latin typeface="+mj-ea"/>
              <a:ea typeface="+mj-ea"/>
            </a:endParaRPr>
          </a:p>
        </p:txBody>
      </p:sp>
      <p:sp>
        <p:nvSpPr>
          <p:cNvPr id="101" name="主标题">
            <a:extLst>
              <a:ext uri="{FF2B5EF4-FFF2-40B4-BE49-F238E27FC236}">
                <a16:creationId xmlns:a16="http://schemas.microsoft.com/office/drawing/2014/main" id="{D9871DEF-72F9-4F29-A6CF-F528F209FA62}"/>
              </a:ext>
            </a:extLst>
          </p:cNvPr>
          <p:cNvSpPr txBox="1"/>
          <p:nvPr/>
        </p:nvSpPr>
        <p:spPr>
          <a:xfrm>
            <a:off x="2292986" y="3705145"/>
            <a:ext cx="944489" cy="64633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zh-CN" sz="3600" dirty="0">
                <a:pattFill prst="ltUpDiag">
                  <a:fgClr>
                    <a:schemeClr val="accent4"/>
                  </a:fgClr>
                  <a:bgClr>
                    <a:schemeClr val="accent2"/>
                  </a:bgClr>
                </a:pattFill>
                <a:effectLst>
                  <a:outerShdw blurRad="127000" dist="63500" dir="16200000" sx="105000" sy="105000" rotWithShape="0">
                    <a:schemeClr val="accent3">
                      <a:lumMod val="50000"/>
                      <a:alpha val="20000"/>
                    </a:schemeClr>
                  </a:outerShdw>
                </a:effectLst>
                <a:latin typeface="+mj-ea"/>
                <a:ea typeface="+mj-ea"/>
              </a:rPr>
              <a:t>2.</a:t>
            </a:r>
          </a:p>
        </p:txBody>
      </p:sp>
      <p:grpSp>
        <p:nvGrpSpPr>
          <p:cNvPr id="105" name="挂球">
            <a:extLst>
              <a:ext uri="{FF2B5EF4-FFF2-40B4-BE49-F238E27FC236}">
                <a16:creationId xmlns:a16="http://schemas.microsoft.com/office/drawing/2014/main" id="{D7E9CDB4-A8ED-47FF-B7A4-3B53AF3DB7F1}"/>
              </a:ext>
            </a:extLst>
          </p:cNvPr>
          <p:cNvGrpSpPr/>
          <p:nvPr/>
        </p:nvGrpSpPr>
        <p:grpSpPr>
          <a:xfrm>
            <a:off x="4309895" y="3171049"/>
            <a:ext cx="1524976" cy="2431884"/>
            <a:chOff x="1005840" y="1290587"/>
            <a:chExt cx="1524976" cy="2431884"/>
          </a:xfrm>
        </p:grpSpPr>
        <p:sp>
          <p:nvSpPr>
            <p:cNvPr id="110" name="任意多边形: 形状 109">
              <a:extLst>
                <a:ext uri="{FF2B5EF4-FFF2-40B4-BE49-F238E27FC236}">
                  <a16:creationId xmlns:a16="http://schemas.microsoft.com/office/drawing/2014/main" id="{E7786E21-D209-44A5-98D0-64323049B076}"/>
                </a:ext>
              </a:extLst>
            </p:cNvPr>
            <p:cNvSpPr/>
            <p:nvPr/>
          </p:nvSpPr>
          <p:spPr>
            <a:xfrm>
              <a:off x="1005840" y="1290587"/>
              <a:ext cx="1524976" cy="2431884"/>
            </a:xfrm>
            <a:custGeom>
              <a:avLst/>
              <a:gdLst>
                <a:gd name="connsiteX0" fmla="*/ 1089136 w 1687394"/>
                <a:gd name="connsiteY0" fmla="*/ 855205 h 2690891"/>
                <a:gd name="connsiteX1" fmla="*/ 1073796 w 1687394"/>
                <a:gd name="connsiteY1" fmla="*/ 870545 h 2690891"/>
                <a:gd name="connsiteX2" fmla="*/ 1073796 w 1687394"/>
                <a:gd name="connsiteY2" fmla="*/ 1011162 h 2690891"/>
                <a:gd name="connsiteX3" fmla="*/ 1089136 w 1687394"/>
                <a:gd name="connsiteY3" fmla="*/ 1026502 h 2690891"/>
                <a:gd name="connsiteX4" fmla="*/ 1105755 w 1687394"/>
                <a:gd name="connsiteY4" fmla="*/ 1011162 h 2690891"/>
                <a:gd name="connsiteX5" fmla="*/ 1105755 w 1687394"/>
                <a:gd name="connsiteY5" fmla="*/ 870545 h 2690891"/>
                <a:gd name="connsiteX6" fmla="*/ 1089136 w 1687394"/>
                <a:gd name="connsiteY6" fmla="*/ 855205 h 2690891"/>
                <a:gd name="connsiteX7" fmla="*/ 596980 w 1687394"/>
                <a:gd name="connsiteY7" fmla="*/ 855205 h 2690891"/>
                <a:gd name="connsiteX8" fmla="*/ 581640 w 1687394"/>
                <a:gd name="connsiteY8" fmla="*/ 870545 h 2690891"/>
                <a:gd name="connsiteX9" fmla="*/ 581640 w 1687394"/>
                <a:gd name="connsiteY9" fmla="*/ 1011162 h 2690891"/>
                <a:gd name="connsiteX10" fmla="*/ 596980 w 1687394"/>
                <a:gd name="connsiteY10" fmla="*/ 1026502 h 2690891"/>
                <a:gd name="connsiteX11" fmla="*/ 612320 w 1687394"/>
                <a:gd name="connsiteY11" fmla="*/ 1011162 h 2690891"/>
                <a:gd name="connsiteX12" fmla="*/ 612320 w 1687394"/>
                <a:gd name="connsiteY12" fmla="*/ 870545 h 2690891"/>
                <a:gd name="connsiteX13" fmla="*/ 596980 w 1687394"/>
                <a:gd name="connsiteY13" fmla="*/ 855205 h 2690891"/>
                <a:gd name="connsiteX14" fmla="*/ 843697 w 1687394"/>
                <a:gd name="connsiteY14" fmla="*/ 818133 h 2690891"/>
                <a:gd name="connsiteX15" fmla="*/ 820687 w 1687394"/>
                <a:gd name="connsiteY15" fmla="*/ 841143 h 2690891"/>
                <a:gd name="connsiteX16" fmla="*/ 820687 w 1687394"/>
                <a:gd name="connsiteY16" fmla="*/ 1007326 h 2690891"/>
                <a:gd name="connsiteX17" fmla="*/ 843697 w 1687394"/>
                <a:gd name="connsiteY17" fmla="*/ 1007326 h 2690891"/>
                <a:gd name="connsiteX18" fmla="*/ 866707 w 1687394"/>
                <a:gd name="connsiteY18" fmla="*/ 1007326 h 2690891"/>
                <a:gd name="connsiteX19" fmla="*/ 866707 w 1687394"/>
                <a:gd name="connsiteY19" fmla="*/ 841143 h 2690891"/>
                <a:gd name="connsiteX20" fmla="*/ 843697 w 1687394"/>
                <a:gd name="connsiteY20" fmla="*/ 818133 h 2690891"/>
                <a:gd name="connsiteX21" fmla="*/ 833470 w 1687394"/>
                <a:gd name="connsiteY21" fmla="*/ 579086 h 2690891"/>
                <a:gd name="connsiteX22" fmla="*/ 745266 w 1687394"/>
                <a:gd name="connsiteY22" fmla="*/ 677517 h 2690891"/>
                <a:gd name="connsiteX23" fmla="*/ 843697 w 1687394"/>
                <a:gd name="connsiteY23" fmla="*/ 775949 h 2690891"/>
                <a:gd name="connsiteX24" fmla="*/ 942129 w 1687394"/>
                <a:gd name="connsiteY24" fmla="*/ 677517 h 2690891"/>
                <a:gd name="connsiteX25" fmla="*/ 853924 w 1687394"/>
                <a:gd name="connsiteY25" fmla="*/ 579086 h 2690891"/>
                <a:gd name="connsiteX26" fmla="*/ 843697 w 1687394"/>
                <a:gd name="connsiteY26" fmla="*/ 582920 h 2690891"/>
                <a:gd name="connsiteX27" fmla="*/ 833470 w 1687394"/>
                <a:gd name="connsiteY27" fmla="*/ 579086 h 2690891"/>
                <a:gd name="connsiteX28" fmla="*/ 828357 w 1687394"/>
                <a:gd name="connsiteY28" fmla="*/ 0 h 2690891"/>
                <a:gd name="connsiteX29" fmla="*/ 859037 w 1687394"/>
                <a:gd name="connsiteY29" fmla="*/ 0 h 2690891"/>
                <a:gd name="connsiteX30" fmla="*/ 859037 w 1687394"/>
                <a:gd name="connsiteY30" fmla="*/ 561189 h 2690891"/>
                <a:gd name="connsiteX31" fmla="*/ 961303 w 1687394"/>
                <a:gd name="connsiteY31" fmla="*/ 677517 h 2690891"/>
                <a:gd name="connsiteX32" fmla="*/ 899944 w 1687394"/>
                <a:gd name="connsiteY32" fmla="*/ 781062 h 2690891"/>
                <a:gd name="connsiteX33" fmla="*/ 1178619 w 1687394"/>
                <a:gd name="connsiteY33" fmla="*/ 821969 h 2690891"/>
                <a:gd name="connsiteX34" fmla="*/ 1178619 w 1687394"/>
                <a:gd name="connsiteY34" fmla="*/ 1076356 h 2690891"/>
                <a:gd name="connsiteX35" fmla="*/ 1687394 w 1687394"/>
                <a:gd name="connsiteY35" fmla="*/ 1848470 h 2690891"/>
                <a:gd name="connsiteX36" fmla="*/ 843697 w 1687394"/>
                <a:gd name="connsiteY36" fmla="*/ 2690891 h 2690891"/>
                <a:gd name="connsiteX37" fmla="*/ 0 w 1687394"/>
                <a:gd name="connsiteY37" fmla="*/ 1848470 h 2690891"/>
                <a:gd name="connsiteX38" fmla="*/ 508775 w 1687394"/>
                <a:gd name="connsiteY38" fmla="*/ 1075079 h 2690891"/>
                <a:gd name="connsiteX39" fmla="*/ 508775 w 1687394"/>
                <a:gd name="connsiteY39" fmla="*/ 820690 h 2690891"/>
                <a:gd name="connsiteX40" fmla="*/ 787451 w 1687394"/>
                <a:gd name="connsiteY40" fmla="*/ 779783 h 2690891"/>
                <a:gd name="connsiteX41" fmla="*/ 726091 w 1687394"/>
                <a:gd name="connsiteY41" fmla="*/ 676239 h 2690891"/>
                <a:gd name="connsiteX42" fmla="*/ 828357 w 1687394"/>
                <a:gd name="connsiteY42" fmla="*/ 559910 h 2690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687394" h="2690891">
                  <a:moveTo>
                    <a:pt x="1089136" y="855205"/>
                  </a:moveTo>
                  <a:cubicBezTo>
                    <a:pt x="1081466" y="855205"/>
                    <a:pt x="1073796" y="861596"/>
                    <a:pt x="1073796" y="870545"/>
                  </a:cubicBezTo>
                  <a:lnTo>
                    <a:pt x="1073796" y="1011162"/>
                  </a:lnTo>
                  <a:cubicBezTo>
                    <a:pt x="1073796" y="1020110"/>
                    <a:pt x="1080189" y="1026502"/>
                    <a:pt x="1089136" y="1026502"/>
                  </a:cubicBezTo>
                  <a:cubicBezTo>
                    <a:pt x="1098085" y="1026502"/>
                    <a:pt x="1105755" y="1020110"/>
                    <a:pt x="1105755" y="1011162"/>
                  </a:cubicBezTo>
                  <a:lnTo>
                    <a:pt x="1105755" y="870545"/>
                  </a:lnTo>
                  <a:cubicBezTo>
                    <a:pt x="1105755" y="862875"/>
                    <a:pt x="1096806" y="855205"/>
                    <a:pt x="1089136" y="855205"/>
                  </a:cubicBezTo>
                  <a:close/>
                  <a:moveTo>
                    <a:pt x="596980" y="855205"/>
                  </a:moveTo>
                  <a:cubicBezTo>
                    <a:pt x="589310" y="855205"/>
                    <a:pt x="581640" y="861596"/>
                    <a:pt x="581640" y="870545"/>
                  </a:cubicBezTo>
                  <a:lnTo>
                    <a:pt x="581640" y="1011162"/>
                  </a:lnTo>
                  <a:cubicBezTo>
                    <a:pt x="581640" y="1018832"/>
                    <a:pt x="588031" y="1026502"/>
                    <a:pt x="596980" y="1026502"/>
                  </a:cubicBezTo>
                  <a:cubicBezTo>
                    <a:pt x="604650" y="1026502"/>
                    <a:pt x="612320" y="1020110"/>
                    <a:pt x="612320" y="1011162"/>
                  </a:cubicBezTo>
                  <a:lnTo>
                    <a:pt x="612320" y="870545"/>
                  </a:lnTo>
                  <a:cubicBezTo>
                    <a:pt x="612320" y="862875"/>
                    <a:pt x="605928" y="855205"/>
                    <a:pt x="596980" y="855205"/>
                  </a:cubicBezTo>
                  <a:close/>
                  <a:moveTo>
                    <a:pt x="843697" y="818133"/>
                  </a:moveTo>
                  <a:cubicBezTo>
                    <a:pt x="830914" y="818133"/>
                    <a:pt x="820687" y="828360"/>
                    <a:pt x="820687" y="841143"/>
                  </a:cubicBezTo>
                  <a:lnTo>
                    <a:pt x="820687" y="1007326"/>
                  </a:lnTo>
                  <a:cubicBezTo>
                    <a:pt x="828357" y="1007326"/>
                    <a:pt x="836027" y="1007326"/>
                    <a:pt x="843697" y="1007326"/>
                  </a:cubicBezTo>
                  <a:cubicBezTo>
                    <a:pt x="851367" y="1007326"/>
                    <a:pt x="859037" y="1007326"/>
                    <a:pt x="866707" y="1007326"/>
                  </a:cubicBezTo>
                  <a:lnTo>
                    <a:pt x="866707" y="841143"/>
                  </a:lnTo>
                  <a:cubicBezTo>
                    <a:pt x="866707" y="828360"/>
                    <a:pt x="856480" y="818133"/>
                    <a:pt x="843697" y="818133"/>
                  </a:cubicBezTo>
                  <a:close/>
                  <a:moveTo>
                    <a:pt x="833470" y="579086"/>
                  </a:moveTo>
                  <a:cubicBezTo>
                    <a:pt x="783616" y="584199"/>
                    <a:pt x="745266" y="626383"/>
                    <a:pt x="745266" y="677517"/>
                  </a:cubicBezTo>
                  <a:cubicBezTo>
                    <a:pt x="745266" y="731206"/>
                    <a:pt x="788730" y="775949"/>
                    <a:pt x="843697" y="775949"/>
                  </a:cubicBezTo>
                  <a:cubicBezTo>
                    <a:pt x="897387" y="775949"/>
                    <a:pt x="942129" y="732485"/>
                    <a:pt x="942129" y="677517"/>
                  </a:cubicBezTo>
                  <a:cubicBezTo>
                    <a:pt x="942129" y="626383"/>
                    <a:pt x="903779" y="584199"/>
                    <a:pt x="853924" y="579086"/>
                  </a:cubicBezTo>
                  <a:cubicBezTo>
                    <a:pt x="851367" y="581642"/>
                    <a:pt x="847533" y="582920"/>
                    <a:pt x="843697" y="582920"/>
                  </a:cubicBezTo>
                  <a:cubicBezTo>
                    <a:pt x="839863" y="582920"/>
                    <a:pt x="836027" y="581642"/>
                    <a:pt x="833470" y="579086"/>
                  </a:cubicBezTo>
                  <a:close/>
                  <a:moveTo>
                    <a:pt x="828357" y="0"/>
                  </a:moveTo>
                  <a:lnTo>
                    <a:pt x="859037" y="0"/>
                  </a:lnTo>
                  <a:lnTo>
                    <a:pt x="859037" y="561189"/>
                  </a:lnTo>
                  <a:cubicBezTo>
                    <a:pt x="916563" y="568859"/>
                    <a:pt x="961303" y="617436"/>
                    <a:pt x="961303" y="677517"/>
                  </a:cubicBezTo>
                  <a:cubicBezTo>
                    <a:pt x="961303" y="722259"/>
                    <a:pt x="937016" y="760609"/>
                    <a:pt x="899944" y="781062"/>
                  </a:cubicBezTo>
                  <a:cubicBezTo>
                    <a:pt x="1006046" y="784896"/>
                    <a:pt x="1101919" y="798959"/>
                    <a:pt x="1178619" y="821969"/>
                  </a:cubicBezTo>
                  <a:lnTo>
                    <a:pt x="1178619" y="1076356"/>
                  </a:lnTo>
                  <a:cubicBezTo>
                    <a:pt x="1477748" y="1205469"/>
                    <a:pt x="1687394" y="1503320"/>
                    <a:pt x="1687394" y="1848470"/>
                  </a:cubicBezTo>
                  <a:cubicBezTo>
                    <a:pt x="1687394" y="2312505"/>
                    <a:pt x="1309009" y="2690891"/>
                    <a:pt x="843697" y="2690891"/>
                  </a:cubicBezTo>
                  <a:cubicBezTo>
                    <a:pt x="378385" y="2690891"/>
                    <a:pt x="0" y="2312505"/>
                    <a:pt x="0" y="1848470"/>
                  </a:cubicBezTo>
                  <a:cubicBezTo>
                    <a:pt x="0" y="1503320"/>
                    <a:pt x="209646" y="1205469"/>
                    <a:pt x="508775" y="1075079"/>
                  </a:cubicBezTo>
                  <a:lnTo>
                    <a:pt x="508775" y="820690"/>
                  </a:lnTo>
                  <a:cubicBezTo>
                    <a:pt x="585475" y="798959"/>
                    <a:pt x="681350" y="783619"/>
                    <a:pt x="787451" y="779783"/>
                  </a:cubicBezTo>
                  <a:cubicBezTo>
                    <a:pt x="750380" y="759330"/>
                    <a:pt x="726091" y="720980"/>
                    <a:pt x="726091" y="676239"/>
                  </a:cubicBezTo>
                  <a:cubicBezTo>
                    <a:pt x="726091" y="617436"/>
                    <a:pt x="770833" y="567580"/>
                    <a:pt x="828357" y="559910"/>
                  </a:cubicBezTo>
                  <a:close/>
                </a:path>
              </a:pathLst>
            </a:custGeom>
            <a:solidFill>
              <a:schemeClr val="accent4">
                <a:lumMod val="60000"/>
                <a:lumOff val="40000"/>
              </a:schemeClr>
            </a:solidFill>
            <a:ln w="9525" cap="flat">
              <a:noFill/>
              <a:prstDash val="solid"/>
              <a:miter/>
            </a:ln>
            <a:effectLst>
              <a:outerShdw blurRad="127000" dist="63500" dir="16200000" rotWithShape="0">
                <a:prstClr val="black">
                  <a:alpha val="40000"/>
                </a:prstClr>
              </a:outerShdw>
            </a:effectLst>
          </p:spPr>
          <p:txBody>
            <a:bodyPr wrap="square" rtlCol="0" anchor="ctr">
              <a:noAutofit/>
            </a:bodyPr>
            <a:lstStyle/>
            <a:p>
              <a:endParaRPr lang="zh-CN" altLang="en-US">
                <a:latin typeface="+mj-ea"/>
                <a:ea typeface="+mj-ea"/>
              </a:endParaRPr>
            </a:p>
          </p:txBody>
        </p:sp>
        <p:sp>
          <p:nvSpPr>
            <p:cNvPr id="111" name="新月形 110">
              <a:extLst>
                <a:ext uri="{FF2B5EF4-FFF2-40B4-BE49-F238E27FC236}">
                  <a16:creationId xmlns:a16="http://schemas.microsoft.com/office/drawing/2014/main" id="{D2B3BC35-89AF-43F4-A290-E504E1016061}"/>
                </a:ext>
              </a:extLst>
            </p:cNvPr>
            <p:cNvSpPr/>
            <p:nvPr/>
          </p:nvSpPr>
          <p:spPr>
            <a:xfrm flipH="1">
              <a:off x="1892957" y="2382807"/>
              <a:ext cx="543956" cy="1155906"/>
            </a:xfrm>
            <a:prstGeom prst="moon">
              <a:avLst>
                <a:gd name="adj" fmla="val 87500"/>
              </a:avLst>
            </a:prstGeom>
            <a:gradFill>
              <a:gsLst>
                <a:gs pos="0">
                  <a:schemeClr val="accent3">
                    <a:lumMod val="75000"/>
                  </a:schemeClr>
                </a:gs>
                <a:gs pos="100000">
                  <a:schemeClr val="accent4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latin typeface="+mj-ea"/>
                <a:ea typeface="+mj-ea"/>
              </a:endParaRPr>
            </a:p>
          </p:txBody>
        </p:sp>
      </p:grpSp>
      <p:sp>
        <p:nvSpPr>
          <p:cNvPr id="107" name="主标题">
            <a:extLst>
              <a:ext uri="{FF2B5EF4-FFF2-40B4-BE49-F238E27FC236}">
                <a16:creationId xmlns:a16="http://schemas.microsoft.com/office/drawing/2014/main" id="{6577AA7B-E8D9-4B6F-8B28-9B5C186041A2}"/>
              </a:ext>
            </a:extLst>
          </p:cNvPr>
          <p:cNvSpPr txBox="1"/>
          <p:nvPr/>
        </p:nvSpPr>
        <p:spPr>
          <a:xfrm>
            <a:off x="4742353" y="4342979"/>
            <a:ext cx="944489" cy="95410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zh-CN" altLang="en-US" sz="2800" dirty="0">
                <a:solidFill>
                  <a:schemeClr val="accent2"/>
                </a:solidFill>
                <a:latin typeface="+mj-ea"/>
                <a:ea typeface="+mj-ea"/>
              </a:rPr>
              <a:t>活动概况</a:t>
            </a:r>
            <a:endParaRPr lang="en-US" altLang="zh-CN" sz="2800" dirty="0">
              <a:solidFill>
                <a:schemeClr val="accent2"/>
              </a:solidFill>
              <a:latin typeface="+mj-ea"/>
              <a:ea typeface="+mj-ea"/>
            </a:endParaRPr>
          </a:p>
        </p:txBody>
      </p:sp>
      <p:sp>
        <p:nvSpPr>
          <p:cNvPr id="108" name="主标题">
            <a:extLst>
              <a:ext uri="{FF2B5EF4-FFF2-40B4-BE49-F238E27FC236}">
                <a16:creationId xmlns:a16="http://schemas.microsoft.com/office/drawing/2014/main" id="{204383F8-3C18-425D-A004-4CAC95A2E976}"/>
              </a:ext>
            </a:extLst>
          </p:cNvPr>
          <p:cNvSpPr txBox="1"/>
          <p:nvPr/>
        </p:nvSpPr>
        <p:spPr>
          <a:xfrm>
            <a:off x="4166745" y="4496867"/>
            <a:ext cx="944489" cy="64633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zh-CN" sz="3600" dirty="0">
                <a:pattFill prst="ltUpDiag">
                  <a:fgClr>
                    <a:schemeClr val="accent4"/>
                  </a:fgClr>
                  <a:bgClr>
                    <a:schemeClr val="accent2"/>
                  </a:bgClr>
                </a:pattFill>
                <a:effectLst>
                  <a:outerShdw blurRad="127000" dist="63500" dir="16200000" sx="105000" sy="105000" rotWithShape="0">
                    <a:schemeClr val="accent3">
                      <a:lumMod val="50000"/>
                      <a:alpha val="20000"/>
                    </a:schemeClr>
                  </a:outerShdw>
                </a:effectLst>
                <a:latin typeface="+mj-ea"/>
                <a:ea typeface="+mj-ea"/>
              </a:rPr>
              <a:t>3.</a:t>
            </a:r>
          </a:p>
        </p:txBody>
      </p:sp>
      <p:grpSp>
        <p:nvGrpSpPr>
          <p:cNvPr id="113" name="挂球">
            <a:extLst>
              <a:ext uri="{FF2B5EF4-FFF2-40B4-BE49-F238E27FC236}">
                <a16:creationId xmlns:a16="http://schemas.microsoft.com/office/drawing/2014/main" id="{CB95A2FC-FAA1-4544-959A-1CA3792DB5D0}"/>
              </a:ext>
            </a:extLst>
          </p:cNvPr>
          <p:cNvGrpSpPr/>
          <p:nvPr/>
        </p:nvGrpSpPr>
        <p:grpSpPr>
          <a:xfrm>
            <a:off x="6345024" y="3170982"/>
            <a:ext cx="1524976" cy="2431884"/>
            <a:chOff x="1005840" y="1290587"/>
            <a:chExt cx="1524976" cy="2431884"/>
          </a:xfrm>
        </p:grpSpPr>
        <p:sp>
          <p:nvSpPr>
            <p:cNvPr id="117" name="任意多边形: 形状 116">
              <a:extLst>
                <a:ext uri="{FF2B5EF4-FFF2-40B4-BE49-F238E27FC236}">
                  <a16:creationId xmlns:a16="http://schemas.microsoft.com/office/drawing/2014/main" id="{7C0617C7-7F02-43D6-96E7-0D3B14F9AF85}"/>
                </a:ext>
              </a:extLst>
            </p:cNvPr>
            <p:cNvSpPr/>
            <p:nvPr/>
          </p:nvSpPr>
          <p:spPr>
            <a:xfrm>
              <a:off x="1005840" y="1290587"/>
              <a:ext cx="1524976" cy="2431884"/>
            </a:xfrm>
            <a:custGeom>
              <a:avLst/>
              <a:gdLst>
                <a:gd name="connsiteX0" fmla="*/ 1089136 w 1687394"/>
                <a:gd name="connsiteY0" fmla="*/ 855205 h 2690891"/>
                <a:gd name="connsiteX1" fmla="*/ 1073796 w 1687394"/>
                <a:gd name="connsiteY1" fmla="*/ 870545 h 2690891"/>
                <a:gd name="connsiteX2" fmla="*/ 1073796 w 1687394"/>
                <a:gd name="connsiteY2" fmla="*/ 1011162 h 2690891"/>
                <a:gd name="connsiteX3" fmla="*/ 1089136 w 1687394"/>
                <a:gd name="connsiteY3" fmla="*/ 1026502 h 2690891"/>
                <a:gd name="connsiteX4" fmla="*/ 1105755 w 1687394"/>
                <a:gd name="connsiteY4" fmla="*/ 1011162 h 2690891"/>
                <a:gd name="connsiteX5" fmla="*/ 1105755 w 1687394"/>
                <a:gd name="connsiteY5" fmla="*/ 870545 h 2690891"/>
                <a:gd name="connsiteX6" fmla="*/ 1089136 w 1687394"/>
                <a:gd name="connsiteY6" fmla="*/ 855205 h 2690891"/>
                <a:gd name="connsiteX7" fmla="*/ 596980 w 1687394"/>
                <a:gd name="connsiteY7" fmla="*/ 855205 h 2690891"/>
                <a:gd name="connsiteX8" fmla="*/ 581640 w 1687394"/>
                <a:gd name="connsiteY8" fmla="*/ 870545 h 2690891"/>
                <a:gd name="connsiteX9" fmla="*/ 581640 w 1687394"/>
                <a:gd name="connsiteY9" fmla="*/ 1011162 h 2690891"/>
                <a:gd name="connsiteX10" fmla="*/ 596980 w 1687394"/>
                <a:gd name="connsiteY10" fmla="*/ 1026502 h 2690891"/>
                <a:gd name="connsiteX11" fmla="*/ 612320 w 1687394"/>
                <a:gd name="connsiteY11" fmla="*/ 1011162 h 2690891"/>
                <a:gd name="connsiteX12" fmla="*/ 612320 w 1687394"/>
                <a:gd name="connsiteY12" fmla="*/ 870545 h 2690891"/>
                <a:gd name="connsiteX13" fmla="*/ 596980 w 1687394"/>
                <a:gd name="connsiteY13" fmla="*/ 855205 h 2690891"/>
                <a:gd name="connsiteX14" fmla="*/ 843697 w 1687394"/>
                <a:gd name="connsiteY14" fmla="*/ 818133 h 2690891"/>
                <a:gd name="connsiteX15" fmla="*/ 820687 w 1687394"/>
                <a:gd name="connsiteY15" fmla="*/ 841143 h 2690891"/>
                <a:gd name="connsiteX16" fmla="*/ 820687 w 1687394"/>
                <a:gd name="connsiteY16" fmla="*/ 1007326 h 2690891"/>
                <a:gd name="connsiteX17" fmla="*/ 843697 w 1687394"/>
                <a:gd name="connsiteY17" fmla="*/ 1007326 h 2690891"/>
                <a:gd name="connsiteX18" fmla="*/ 866707 w 1687394"/>
                <a:gd name="connsiteY18" fmla="*/ 1007326 h 2690891"/>
                <a:gd name="connsiteX19" fmla="*/ 866707 w 1687394"/>
                <a:gd name="connsiteY19" fmla="*/ 841143 h 2690891"/>
                <a:gd name="connsiteX20" fmla="*/ 843697 w 1687394"/>
                <a:gd name="connsiteY20" fmla="*/ 818133 h 2690891"/>
                <a:gd name="connsiteX21" fmla="*/ 833470 w 1687394"/>
                <a:gd name="connsiteY21" fmla="*/ 579086 h 2690891"/>
                <a:gd name="connsiteX22" fmla="*/ 745266 w 1687394"/>
                <a:gd name="connsiteY22" fmla="*/ 677517 h 2690891"/>
                <a:gd name="connsiteX23" fmla="*/ 843697 w 1687394"/>
                <a:gd name="connsiteY23" fmla="*/ 775949 h 2690891"/>
                <a:gd name="connsiteX24" fmla="*/ 942129 w 1687394"/>
                <a:gd name="connsiteY24" fmla="*/ 677517 h 2690891"/>
                <a:gd name="connsiteX25" fmla="*/ 853924 w 1687394"/>
                <a:gd name="connsiteY25" fmla="*/ 579086 h 2690891"/>
                <a:gd name="connsiteX26" fmla="*/ 843697 w 1687394"/>
                <a:gd name="connsiteY26" fmla="*/ 582920 h 2690891"/>
                <a:gd name="connsiteX27" fmla="*/ 833470 w 1687394"/>
                <a:gd name="connsiteY27" fmla="*/ 579086 h 2690891"/>
                <a:gd name="connsiteX28" fmla="*/ 828357 w 1687394"/>
                <a:gd name="connsiteY28" fmla="*/ 0 h 2690891"/>
                <a:gd name="connsiteX29" fmla="*/ 859037 w 1687394"/>
                <a:gd name="connsiteY29" fmla="*/ 0 h 2690891"/>
                <a:gd name="connsiteX30" fmla="*/ 859037 w 1687394"/>
                <a:gd name="connsiteY30" fmla="*/ 561189 h 2690891"/>
                <a:gd name="connsiteX31" fmla="*/ 961303 w 1687394"/>
                <a:gd name="connsiteY31" fmla="*/ 677517 h 2690891"/>
                <a:gd name="connsiteX32" fmla="*/ 899944 w 1687394"/>
                <a:gd name="connsiteY32" fmla="*/ 781062 h 2690891"/>
                <a:gd name="connsiteX33" fmla="*/ 1178619 w 1687394"/>
                <a:gd name="connsiteY33" fmla="*/ 821969 h 2690891"/>
                <a:gd name="connsiteX34" fmla="*/ 1178619 w 1687394"/>
                <a:gd name="connsiteY34" fmla="*/ 1076356 h 2690891"/>
                <a:gd name="connsiteX35" fmla="*/ 1687394 w 1687394"/>
                <a:gd name="connsiteY35" fmla="*/ 1848470 h 2690891"/>
                <a:gd name="connsiteX36" fmla="*/ 843697 w 1687394"/>
                <a:gd name="connsiteY36" fmla="*/ 2690891 h 2690891"/>
                <a:gd name="connsiteX37" fmla="*/ 0 w 1687394"/>
                <a:gd name="connsiteY37" fmla="*/ 1848470 h 2690891"/>
                <a:gd name="connsiteX38" fmla="*/ 508775 w 1687394"/>
                <a:gd name="connsiteY38" fmla="*/ 1075079 h 2690891"/>
                <a:gd name="connsiteX39" fmla="*/ 508775 w 1687394"/>
                <a:gd name="connsiteY39" fmla="*/ 820690 h 2690891"/>
                <a:gd name="connsiteX40" fmla="*/ 787451 w 1687394"/>
                <a:gd name="connsiteY40" fmla="*/ 779783 h 2690891"/>
                <a:gd name="connsiteX41" fmla="*/ 726091 w 1687394"/>
                <a:gd name="connsiteY41" fmla="*/ 676239 h 2690891"/>
                <a:gd name="connsiteX42" fmla="*/ 828357 w 1687394"/>
                <a:gd name="connsiteY42" fmla="*/ 559910 h 2690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687394" h="2690891">
                  <a:moveTo>
                    <a:pt x="1089136" y="855205"/>
                  </a:moveTo>
                  <a:cubicBezTo>
                    <a:pt x="1081466" y="855205"/>
                    <a:pt x="1073796" y="861596"/>
                    <a:pt x="1073796" y="870545"/>
                  </a:cubicBezTo>
                  <a:lnTo>
                    <a:pt x="1073796" y="1011162"/>
                  </a:lnTo>
                  <a:cubicBezTo>
                    <a:pt x="1073796" y="1020110"/>
                    <a:pt x="1080189" y="1026502"/>
                    <a:pt x="1089136" y="1026502"/>
                  </a:cubicBezTo>
                  <a:cubicBezTo>
                    <a:pt x="1098085" y="1026502"/>
                    <a:pt x="1105755" y="1020110"/>
                    <a:pt x="1105755" y="1011162"/>
                  </a:cubicBezTo>
                  <a:lnTo>
                    <a:pt x="1105755" y="870545"/>
                  </a:lnTo>
                  <a:cubicBezTo>
                    <a:pt x="1105755" y="862875"/>
                    <a:pt x="1096806" y="855205"/>
                    <a:pt x="1089136" y="855205"/>
                  </a:cubicBezTo>
                  <a:close/>
                  <a:moveTo>
                    <a:pt x="596980" y="855205"/>
                  </a:moveTo>
                  <a:cubicBezTo>
                    <a:pt x="589310" y="855205"/>
                    <a:pt x="581640" y="861596"/>
                    <a:pt x="581640" y="870545"/>
                  </a:cubicBezTo>
                  <a:lnTo>
                    <a:pt x="581640" y="1011162"/>
                  </a:lnTo>
                  <a:cubicBezTo>
                    <a:pt x="581640" y="1018832"/>
                    <a:pt x="588031" y="1026502"/>
                    <a:pt x="596980" y="1026502"/>
                  </a:cubicBezTo>
                  <a:cubicBezTo>
                    <a:pt x="604650" y="1026502"/>
                    <a:pt x="612320" y="1020110"/>
                    <a:pt x="612320" y="1011162"/>
                  </a:cubicBezTo>
                  <a:lnTo>
                    <a:pt x="612320" y="870545"/>
                  </a:lnTo>
                  <a:cubicBezTo>
                    <a:pt x="612320" y="862875"/>
                    <a:pt x="605928" y="855205"/>
                    <a:pt x="596980" y="855205"/>
                  </a:cubicBezTo>
                  <a:close/>
                  <a:moveTo>
                    <a:pt x="843697" y="818133"/>
                  </a:moveTo>
                  <a:cubicBezTo>
                    <a:pt x="830914" y="818133"/>
                    <a:pt x="820687" y="828360"/>
                    <a:pt x="820687" y="841143"/>
                  </a:cubicBezTo>
                  <a:lnTo>
                    <a:pt x="820687" y="1007326"/>
                  </a:lnTo>
                  <a:cubicBezTo>
                    <a:pt x="828357" y="1007326"/>
                    <a:pt x="836027" y="1007326"/>
                    <a:pt x="843697" y="1007326"/>
                  </a:cubicBezTo>
                  <a:cubicBezTo>
                    <a:pt x="851367" y="1007326"/>
                    <a:pt x="859037" y="1007326"/>
                    <a:pt x="866707" y="1007326"/>
                  </a:cubicBezTo>
                  <a:lnTo>
                    <a:pt x="866707" y="841143"/>
                  </a:lnTo>
                  <a:cubicBezTo>
                    <a:pt x="866707" y="828360"/>
                    <a:pt x="856480" y="818133"/>
                    <a:pt x="843697" y="818133"/>
                  </a:cubicBezTo>
                  <a:close/>
                  <a:moveTo>
                    <a:pt x="833470" y="579086"/>
                  </a:moveTo>
                  <a:cubicBezTo>
                    <a:pt x="783616" y="584199"/>
                    <a:pt x="745266" y="626383"/>
                    <a:pt x="745266" y="677517"/>
                  </a:cubicBezTo>
                  <a:cubicBezTo>
                    <a:pt x="745266" y="731206"/>
                    <a:pt x="788730" y="775949"/>
                    <a:pt x="843697" y="775949"/>
                  </a:cubicBezTo>
                  <a:cubicBezTo>
                    <a:pt x="897387" y="775949"/>
                    <a:pt x="942129" y="732485"/>
                    <a:pt x="942129" y="677517"/>
                  </a:cubicBezTo>
                  <a:cubicBezTo>
                    <a:pt x="942129" y="626383"/>
                    <a:pt x="903779" y="584199"/>
                    <a:pt x="853924" y="579086"/>
                  </a:cubicBezTo>
                  <a:cubicBezTo>
                    <a:pt x="851367" y="581642"/>
                    <a:pt x="847533" y="582920"/>
                    <a:pt x="843697" y="582920"/>
                  </a:cubicBezTo>
                  <a:cubicBezTo>
                    <a:pt x="839863" y="582920"/>
                    <a:pt x="836027" y="581642"/>
                    <a:pt x="833470" y="579086"/>
                  </a:cubicBezTo>
                  <a:close/>
                  <a:moveTo>
                    <a:pt x="828357" y="0"/>
                  </a:moveTo>
                  <a:lnTo>
                    <a:pt x="859037" y="0"/>
                  </a:lnTo>
                  <a:lnTo>
                    <a:pt x="859037" y="561189"/>
                  </a:lnTo>
                  <a:cubicBezTo>
                    <a:pt x="916563" y="568859"/>
                    <a:pt x="961303" y="617436"/>
                    <a:pt x="961303" y="677517"/>
                  </a:cubicBezTo>
                  <a:cubicBezTo>
                    <a:pt x="961303" y="722259"/>
                    <a:pt x="937016" y="760609"/>
                    <a:pt x="899944" y="781062"/>
                  </a:cubicBezTo>
                  <a:cubicBezTo>
                    <a:pt x="1006046" y="784896"/>
                    <a:pt x="1101919" y="798959"/>
                    <a:pt x="1178619" y="821969"/>
                  </a:cubicBezTo>
                  <a:lnTo>
                    <a:pt x="1178619" y="1076356"/>
                  </a:lnTo>
                  <a:cubicBezTo>
                    <a:pt x="1477748" y="1205469"/>
                    <a:pt x="1687394" y="1503320"/>
                    <a:pt x="1687394" y="1848470"/>
                  </a:cubicBezTo>
                  <a:cubicBezTo>
                    <a:pt x="1687394" y="2312505"/>
                    <a:pt x="1309009" y="2690891"/>
                    <a:pt x="843697" y="2690891"/>
                  </a:cubicBezTo>
                  <a:cubicBezTo>
                    <a:pt x="378385" y="2690891"/>
                    <a:pt x="0" y="2312505"/>
                    <a:pt x="0" y="1848470"/>
                  </a:cubicBezTo>
                  <a:cubicBezTo>
                    <a:pt x="0" y="1503320"/>
                    <a:pt x="209646" y="1205469"/>
                    <a:pt x="508775" y="1075079"/>
                  </a:cubicBezTo>
                  <a:lnTo>
                    <a:pt x="508775" y="820690"/>
                  </a:lnTo>
                  <a:cubicBezTo>
                    <a:pt x="585475" y="798959"/>
                    <a:pt x="681350" y="783619"/>
                    <a:pt x="787451" y="779783"/>
                  </a:cubicBezTo>
                  <a:cubicBezTo>
                    <a:pt x="750380" y="759330"/>
                    <a:pt x="726091" y="720980"/>
                    <a:pt x="726091" y="676239"/>
                  </a:cubicBezTo>
                  <a:cubicBezTo>
                    <a:pt x="726091" y="617436"/>
                    <a:pt x="770833" y="567580"/>
                    <a:pt x="828357" y="559910"/>
                  </a:cubicBezTo>
                  <a:close/>
                </a:path>
              </a:pathLst>
            </a:custGeom>
            <a:solidFill>
              <a:schemeClr val="accent4">
                <a:lumMod val="60000"/>
                <a:lumOff val="40000"/>
              </a:schemeClr>
            </a:solidFill>
            <a:ln w="9525" cap="flat">
              <a:noFill/>
              <a:prstDash val="solid"/>
              <a:miter/>
            </a:ln>
            <a:effectLst>
              <a:outerShdw blurRad="127000" dist="63500" dir="16200000" rotWithShape="0">
                <a:prstClr val="black">
                  <a:alpha val="40000"/>
                </a:prstClr>
              </a:outerShdw>
            </a:effectLst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+mj-ea"/>
                <a:ea typeface="+mj-ea"/>
              </a:endParaRPr>
            </a:p>
          </p:txBody>
        </p:sp>
        <p:sp>
          <p:nvSpPr>
            <p:cNvPr id="118" name="新月形 117">
              <a:extLst>
                <a:ext uri="{FF2B5EF4-FFF2-40B4-BE49-F238E27FC236}">
                  <a16:creationId xmlns:a16="http://schemas.microsoft.com/office/drawing/2014/main" id="{3B626517-5DF2-40CD-8BED-6FFA750D5A97}"/>
                </a:ext>
              </a:extLst>
            </p:cNvPr>
            <p:cNvSpPr/>
            <p:nvPr/>
          </p:nvSpPr>
          <p:spPr>
            <a:xfrm flipH="1">
              <a:off x="1892957" y="2382807"/>
              <a:ext cx="543956" cy="1155906"/>
            </a:xfrm>
            <a:prstGeom prst="moon">
              <a:avLst>
                <a:gd name="adj" fmla="val 87500"/>
              </a:avLst>
            </a:prstGeom>
            <a:gradFill>
              <a:gsLst>
                <a:gs pos="0">
                  <a:schemeClr val="accent3">
                    <a:lumMod val="75000"/>
                  </a:schemeClr>
                </a:gs>
                <a:gs pos="100000">
                  <a:schemeClr val="accent4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latin typeface="+mj-ea"/>
                <a:ea typeface="+mj-ea"/>
              </a:endParaRPr>
            </a:p>
          </p:txBody>
        </p:sp>
      </p:grpSp>
      <p:sp>
        <p:nvSpPr>
          <p:cNvPr id="115" name="主标题">
            <a:extLst>
              <a:ext uri="{FF2B5EF4-FFF2-40B4-BE49-F238E27FC236}">
                <a16:creationId xmlns:a16="http://schemas.microsoft.com/office/drawing/2014/main" id="{9A9F8D33-8E7C-42A1-BDC4-A7A18D0A261B}"/>
              </a:ext>
            </a:extLst>
          </p:cNvPr>
          <p:cNvSpPr txBox="1"/>
          <p:nvPr/>
        </p:nvSpPr>
        <p:spPr>
          <a:xfrm>
            <a:off x="6777482" y="4342912"/>
            <a:ext cx="944489" cy="95410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zh-CN" altLang="en-US" sz="2800" dirty="0">
                <a:solidFill>
                  <a:schemeClr val="accent2"/>
                </a:solidFill>
                <a:latin typeface="+mj-ea"/>
                <a:ea typeface="+mj-ea"/>
              </a:rPr>
              <a:t>活动内容</a:t>
            </a:r>
            <a:endParaRPr lang="en-US" altLang="zh-CN" sz="2800" dirty="0">
              <a:solidFill>
                <a:schemeClr val="accent2"/>
              </a:solidFill>
              <a:latin typeface="+mj-ea"/>
              <a:ea typeface="+mj-ea"/>
            </a:endParaRPr>
          </a:p>
        </p:txBody>
      </p:sp>
      <p:sp>
        <p:nvSpPr>
          <p:cNvPr id="116" name="主标题">
            <a:extLst>
              <a:ext uri="{FF2B5EF4-FFF2-40B4-BE49-F238E27FC236}">
                <a16:creationId xmlns:a16="http://schemas.microsoft.com/office/drawing/2014/main" id="{ADE5E9EB-CA79-4C78-B0B3-92E0ED405D5B}"/>
              </a:ext>
            </a:extLst>
          </p:cNvPr>
          <p:cNvSpPr txBox="1"/>
          <p:nvPr/>
        </p:nvSpPr>
        <p:spPr>
          <a:xfrm>
            <a:off x="6201874" y="4496800"/>
            <a:ext cx="944489" cy="64633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zh-CN" sz="3600" dirty="0">
                <a:pattFill prst="ltUpDiag">
                  <a:fgClr>
                    <a:schemeClr val="accent4"/>
                  </a:fgClr>
                  <a:bgClr>
                    <a:schemeClr val="accent2"/>
                  </a:bgClr>
                </a:pattFill>
                <a:effectLst>
                  <a:outerShdw blurRad="127000" dist="63500" dir="16200000" sx="105000" sy="105000" rotWithShape="0">
                    <a:schemeClr val="accent3">
                      <a:lumMod val="50000"/>
                      <a:alpha val="20000"/>
                    </a:schemeClr>
                  </a:outerShdw>
                </a:effectLst>
                <a:latin typeface="+mj-ea"/>
                <a:ea typeface="+mj-ea"/>
              </a:rPr>
              <a:t>4.</a:t>
            </a:r>
          </a:p>
        </p:txBody>
      </p:sp>
      <p:grpSp>
        <p:nvGrpSpPr>
          <p:cNvPr id="120" name="挂球">
            <a:extLst>
              <a:ext uri="{FF2B5EF4-FFF2-40B4-BE49-F238E27FC236}">
                <a16:creationId xmlns:a16="http://schemas.microsoft.com/office/drawing/2014/main" id="{138CB2B7-959A-4A48-953F-94535C8A83A2}"/>
              </a:ext>
            </a:extLst>
          </p:cNvPr>
          <p:cNvGrpSpPr/>
          <p:nvPr/>
        </p:nvGrpSpPr>
        <p:grpSpPr>
          <a:xfrm>
            <a:off x="8218783" y="2379632"/>
            <a:ext cx="1524976" cy="2431884"/>
            <a:chOff x="1005840" y="1290587"/>
            <a:chExt cx="1524976" cy="2431884"/>
          </a:xfrm>
        </p:grpSpPr>
        <p:sp>
          <p:nvSpPr>
            <p:cNvPr id="124" name="任意多边形: 形状 123">
              <a:extLst>
                <a:ext uri="{FF2B5EF4-FFF2-40B4-BE49-F238E27FC236}">
                  <a16:creationId xmlns:a16="http://schemas.microsoft.com/office/drawing/2014/main" id="{8809733B-391B-4058-A87A-A0466CBE55D7}"/>
                </a:ext>
              </a:extLst>
            </p:cNvPr>
            <p:cNvSpPr/>
            <p:nvPr/>
          </p:nvSpPr>
          <p:spPr>
            <a:xfrm>
              <a:off x="1005840" y="1290587"/>
              <a:ext cx="1524976" cy="2431884"/>
            </a:xfrm>
            <a:custGeom>
              <a:avLst/>
              <a:gdLst>
                <a:gd name="connsiteX0" fmla="*/ 1089136 w 1687394"/>
                <a:gd name="connsiteY0" fmla="*/ 855205 h 2690891"/>
                <a:gd name="connsiteX1" fmla="*/ 1073796 w 1687394"/>
                <a:gd name="connsiteY1" fmla="*/ 870545 h 2690891"/>
                <a:gd name="connsiteX2" fmla="*/ 1073796 w 1687394"/>
                <a:gd name="connsiteY2" fmla="*/ 1011162 h 2690891"/>
                <a:gd name="connsiteX3" fmla="*/ 1089136 w 1687394"/>
                <a:gd name="connsiteY3" fmla="*/ 1026502 h 2690891"/>
                <a:gd name="connsiteX4" fmla="*/ 1105755 w 1687394"/>
                <a:gd name="connsiteY4" fmla="*/ 1011162 h 2690891"/>
                <a:gd name="connsiteX5" fmla="*/ 1105755 w 1687394"/>
                <a:gd name="connsiteY5" fmla="*/ 870545 h 2690891"/>
                <a:gd name="connsiteX6" fmla="*/ 1089136 w 1687394"/>
                <a:gd name="connsiteY6" fmla="*/ 855205 h 2690891"/>
                <a:gd name="connsiteX7" fmla="*/ 596980 w 1687394"/>
                <a:gd name="connsiteY7" fmla="*/ 855205 h 2690891"/>
                <a:gd name="connsiteX8" fmla="*/ 581640 w 1687394"/>
                <a:gd name="connsiteY8" fmla="*/ 870545 h 2690891"/>
                <a:gd name="connsiteX9" fmla="*/ 581640 w 1687394"/>
                <a:gd name="connsiteY9" fmla="*/ 1011162 h 2690891"/>
                <a:gd name="connsiteX10" fmla="*/ 596980 w 1687394"/>
                <a:gd name="connsiteY10" fmla="*/ 1026502 h 2690891"/>
                <a:gd name="connsiteX11" fmla="*/ 612320 w 1687394"/>
                <a:gd name="connsiteY11" fmla="*/ 1011162 h 2690891"/>
                <a:gd name="connsiteX12" fmla="*/ 612320 w 1687394"/>
                <a:gd name="connsiteY12" fmla="*/ 870545 h 2690891"/>
                <a:gd name="connsiteX13" fmla="*/ 596980 w 1687394"/>
                <a:gd name="connsiteY13" fmla="*/ 855205 h 2690891"/>
                <a:gd name="connsiteX14" fmla="*/ 843697 w 1687394"/>
                <a:gd name="connsiteY14" fmla="*/ 818133 h 2690891"/>
                <a:gd name="connsiteX15" fmla="*/ 820687 w 1687394"/>
                <a:gd name="connsiteY15" fmla="*/ 841143 h 2690891"/>
                <a:gd name="connsiteX16" fmla="*/ 820687 w 1687394"/>
                <a:gd name="connsiteY16" fmla="*/ 1007326 h 2690891"/>
                <a:gd name="connsiteX17" fmla="*/ 843697 w 1687394"/>
                <a:gd name="connsiteY17" fmla="*/ 1007326 h 2690891"/>
                <a:gd name="connsiteX18" fmla="*/ 866707 w 1687394"/>
                <a:gd name="connsiteY18" fmla="*/ 1007326 h 2690891"/>
                <a:gd name="connsiteX19" fmla="*/ 866707 w 1687394"/>
                <a:gd name="connsiteY19" fmla="*/ 841143 h 2690891"/>
                <a:gd name="connsiteX20" fmla="*/ 843697 w 1687394"/>
                <a:gd name="connsiteY20" fmla="*/ 818133 h 2690891"/>
                <a:gd name="connsiteX21" fmla="*/ 833470 w 1687394"/>
                <a:gd name="connsiteY21" fmla="*/ 579086 h 2690891"/>
                <a:gd name="connsiteX22" fmla="*/ 745266 w 1687394"/>
                <a:gd name="connsiteY22" fmla="*/ 677517 h 2690891"/>
                <a:gd name="connsiteX23" fmla="*/ 843697 w 1687394"/>
                <a:gd name="connsiteY23" fmla="*/ 775949 h 2690891"/>
                <a:gd name="connsiteX24" fmla="*/ 942129 w 1687394"/>
                <a:gd name="connsiteY24" fmla="*/ 677517 h 2690891"/>
                <a:gd name="connsiteX25" fmla="*/ 853924 w 1687394"/>
                <a:gd name="connsiteY25" fmla="*/ 579086 h 2690891"/>
                <a:gd name="connsiteX26" fmla="*/ 843697 w 1687394"/>
                <a:gd name="connsiteY26" fmla="*/ 582920 h 2690891"/>
                <a:gd name="connsiteX27" fmla="*/ 833470 w 1687394"/>
                <a:gd name="connsiteY27" fmla="*/ 579086 h 2690891"/>
                <a:gd name="connsiteX28" fmla="*/ 828357 w 1687394"/>
                <a:gd name="connsiteY28" fmla="*/ 0 h 2690891"/>
                <a:gd name="connsiteX29" fmla="*/ 859037 w 1687394"/>
                <a:gd name="connsiteY29" fmla="*/ 0 h 2690891"/>
                <a:gd name="connsiteX30" fmla="*/ 859037 w 1687394"/>
                <a:gd name="connsiteY30" fmla="*/ 561189 h 2690891"/>
                <a:gd name="connsiteX31" fmla="*/ 961303 w 1687394"/>
                <a:gd name="connsiteY31" fmla="*/ 677517 h 2690891"/>
                <a:gd name="connsiteX32" fmla="*/ 899944 w 1687394"/>
                <a:gd name="connsiteY32" fmla="*/ 781062 h 2690891"/>
                <a:gd name="connsiteX33" fmla="*/ 1178619 w 1687394"/>
                <a:gd name="connsiteY33" fmla="*/ 821969 h 2690891"/>
                <a:gd name="connsiteX34" fmla="*/ 1178619 w 1687394"/>
                <a:gd name="connsiteY34" fmla="*/ 1076356 h 2690891"/>
                <a:gd name="connsiteX35" fmla="*/ 1687394 w 1687394"/>
                <a:gd name="connsiteY35" fmla="*/ 1848470 h 2690891"/>
                <a:gd name="connsiteX36" fmla="*/ 843697 w 1687394"/>
                <a:gd name="connsiteY36" fmla="*/ 2690891 h 2690891"/>
                <a:gd name="connsiteX37" fmla="*/ 0 w 1687394"/>
                <a:gd name="connsiteY37" fmla="*/ 1848470 h 2690891"/>
                <a:gd name="connsiteX38" fmla="*/ 508775 w 1687394"/>
                <a:gd name="connsiteY38" fmla="*/ 1075079 h 2690891"/>
                <a:gd name="connsiteX39" fmla="*/ 508775 w 1687394"/>
                <a:gd name="connsiteY39" fmla="*/ 820690 h 2690891"/>
                <a:gd name="connsiteX40" fmla="*/ 787451 w 1687394"/>
                <a:gd name="connsiteY40" fmla="*/ 779783 h 2690891"/>
                <a:gd name="connsiteX41" fmla="*/ 726091 w 1687394"/>
                <a:gd name="connsiteY41" fmla="*/ 676239 h 2690891"/>
                <a:gd name="connsiteX42" fmla="*/ 828357 w 1687394"/>
                <a:gd name="connsiteY42" fmla="*/ 559910 h 2690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687394" h="2690891">
                  <a:moveTo>
                    <a:pt x="1089136" y="855205"/>
                  </a:moveTo>
                  <a:cubicBezTo>
                    <a:pt x="1081466" y="855205"/>
                    <a:pt x="1073796" y="861596"/>
                    <a:pt x="1073796" y="870545"/>
                  </a:cubicBezTo>
                  <a:lnTo>
                    <a:pt x="1073796" y="1011162"/>
                  </a:lnTo>
                  <a:cubicBezTo>
                    <a:pt x="1073796" y="1020110"/>
                    <a:pt x="1080189" y="1026502"/>
                    <a:pt x="1089136" y="1026502"/>
                  </a:cubicBezTo>
                  <a:cubicBezTo>
                    <a:pt x="1098085" y="1026502"/>
                    <a:pt x="1105755" y="1020110"/>
                    <a:pt x="1105755" y="1011162"/>
                  </a:cubicBezTo>
                  <a:lnTo>
                    <a:pt x="1105755" y="870545"/>
                  </a:lnTo>
                  <a:cubicBezTo>
                    <a:pt x="1105755" y="862875"/>
                    <a:pt x="1096806" y="855205"/>
                    <a:pt x="1089136" y="855205"/>
                  </a:cubicBezTo>
                  <a:close/>
                  <a:moveTo>
                    <a:pt x="596980" y="855205"/>
                  </a:moveTo>
                  <a:cubicBezTo>
                    <a:pt x="589310" y="855205"/>
                    <a:pt x="581640" y="861596"/>
                    <a:pt x="581640" y="870545"/>
                  </a:cubicBezTo>
                  <a:lnTo>
                    <a:pt x="581640" y="1011162"/>
                  </a:lnTo>
                  <a:cubicBezTo>
                    <a:pt x="581640" y="1018832"/>
                    <a:pt x="588031" y="1026502"/>
                    <a:pt x="596980" y="1026502"/>
                  </a:cubicBezTo>
                  <a:cubicBezTo>
                    <a:pt x="604650" y="1026502"/>
                    <a:pt x="612320" y="1020110"/>
                    <a:pt x="612320" y="1011162"/>
                  </a:cubicBezTo>
                  <a:lnTo>
                    <a:pt x="612320" y="870545"/>
                  </a:lnTo>
                  <a:cubicBezTo>
                    <a:pt x="612320" y="862875"/>
                    <a:pt x="605928" y="855205"/>
                    <a:pt x="596980" y="855205"/>
                  </a:cubicBezTo>
                  <a:close/>
                  <a:moveTo>
                    <a:pt x="843697" y="818133"/>
                  </a:moveTo>
                  <a:cubicBezTo>
                    <a:pt x="830914" y="818133"/>
                    <a:pt x="820687" y="828360"/>
                    <a:pt x="820687" y="841143"/>
                  </a:cubicBezTo>
                  <a:lnTo>
                    <a:pt x="820687" y="1007326"/>
                  </a:lnTo>
                  <a:cubicBezTo>
                    <a:pt x="828357" y="1007326"/>
                    <a:pt x="836027" y="1007326"/>
                    <a:pt x="843697" y="1007326"/>
                  </a:cubicBezTo>
                  <a:cubicBezTo>
                    <a:pt x="851367" y="1007326"/>
                    <a:pt x="859037" y="1007326"/>
                    <a:pt x="866707" y="1007326"/>
                  </a:cubicBezTo>
                  <a:lnTo>
                    <a:pt x="866707" y="841143"/>
                  </a:lnTo>
                  <a:cubicBezTo>
                    <a:pt x="866707" y="828360"/>
                    <a:pt x="856480" y="818133"/>
                    <a:pt x="843697" y="818133"/>
                  </a:cubicBezTo>
                  <a:close/>
                  <a:moveTo>
                    <a:pt x="833470" y="579086"/>
                  </a:moveTo>
                  <a:cubicBezTo>
                    <a:pt x="783616" y="584199"/>
                    <a:pt x="745266" y="626383"/>
                    <a:pt x="745266" y="677517"/>
                  </a:cubicBezTo>
                  <a:cubicBezTo>
                    <a:pt x="745266" y="731206"/>
                    <a:pt x="788730" y="775949"/>
                    <a:pt x="843697" y="775949"/>
                  </a:cubicBezTo>
                  <a:cubicBezTo>
                    <a:pt x="897387" y="775949"/>
                    <a:pt x="942129" y="732485"/>
                    <a:pt x="942129" y="677517"/>
                  </a:cubicBezTo>
                  <a:cubicBezTo>
                    <a:pt x="942129" y="626383"/>
                    <a:pt x="903779" y="584199"/>
                    <a:pt x="853924" y="579086"/>
                  </a:cubicBezTo>
                  <a:cubicBezTo>
                    <a:pt x="851367" y="581642"/>
                    <a:pt x="847533" y="582920"/>
                    <a:pt x="843697" y="582920"/>
                  </a:cubicBezTo>
                  <a:cubicBezTo>
                    <a:pt x="839863" y="582920"/>
                    <a:pt x="836027" y="581642"/>
                    <a:pt x="833470" y="579086"/>
                  </a:cubicBezTo>
                  <a:close/>
                  <a:moveTo>
                    <a:pt x="828357" y="0"/>
                  </a:moveTo>
                  <a:lnTo>
                    <a:pt x="859037" y="0"/>
                  </a:lnTo>
                  <a:lnTo>
                    <a:pt x="859037" y="561189"/>
                  </a:lnTo>
                  <a:cubicBezTo>
                    <a:pt x="916563" y="568859"/>
                    <a:pt x="961303" y="617436"/>
                    <a:pt x="961303" y="677517"/>
                  </a:cubicBezTo>
                  <a:cubicBezTo>
                    <a:pt x="961303" y="722259"/>
                    <a:pt x="937016" y="760609"/>
                    <a:pt x="899944" y="781062"/>
                  </a:cubicBezTo>
                  <a:cubicBezTo>
                    <a:pt x="1006046" y="784896"/>
                    <a:pt x="1101919" y="798959"/>
                    <a:pt x="1178619" y="821969"/>
                  </a:cubicBezTo>
                  <a:lnTo>
                    <a:pt x="1178619" y="1076356"/>
                  </a:lnTo>
                  <a:cubicBezTo>
                    <a:pt x="1477748" y="1205469"/>
                    <a:pt x="1687394" y="1503320"/>
                    <a:pt x="1687394" y="1848470"/>
                  </a:cubicBezTo>
                  <a:cubicBezTo>
                    <a:pt x="1687394" y="2312505"/>
                    <a:pt x="1309009" y="2690891"/>
                    <a:pt x="843697" y="2690891"/>
                  </a:cubicBezTo>
                  <a:cubicBezTo>
                    <a:pt x="378385" y="2690891"/>
                    <a:pt x="0" y="2312505"/>
                    <a:pt x="0" y="1848470"/>
                  </a:cubicBezTo>
                  <a:cubicBezTo>
                    <a:pt x="0" y="1503320"/>
                    <a:pt x="209646" y="1205469"/>
                    <a:pt x="508775" y="1075079"/>
                  </a:cubicBezTo>
                  <a:lnTo>
                    <a:pt x="508775" y="820690"/>
                  </a:lnTo>
                  <a:cubicBezTo>
                    <a:pt x="585475" y="798959"/>
                    <a:pt x="681350" y="783619"/>
                    <a:pt x="787451" y="779783"/>
                  </a:cubicBezTo>
                  <a:cubicBezTo>
                    <a:pt x="750380" y="759330"/>
                    <a:pt x="726091" y="720980"/>
                    <a:pt x="726091" y="676239"/>
                  </a:cubicBezTo>
                  <a:cubicBezTo>
                    <a:pt x="726091" y="617436"/>
                    <a:pt x="770833" y="567580"/>
                    <a:pt x="828357" y="559910"/>
                  </a:cubicBezTo>
                  <a:close/>
                </a:path>
              </a:pathLst>
            </a:custGeom>
            <a:solidFill>
              <a:schemeClr val="accent4">
                <a:lumMod val="60000"/>
                <a:lumOff val="40000"/>
              </a:schemeClr>
            </a:solidFill>
            <a:ln w="9525" cap="flat">
              <a:noFill/>
              <a:prstDash val="solid"/>
              <a:miter/>
            </a:ln>
            <a:effectLst>
              <a:outerShdw blurRad="127000" dist="63500" dir="16200000" rotWithShape="0">
                <a:prstClr val="black">
                  <a:alpha val="40000"/>
                </a:prstClr>
              </a:outerShdw>
            </a:effectLst>
          </p:spPr>
          <p:txBody>
            <a:bodyPr wrap="square" rtlCol="0" anchor="ctr">
              <a:noAutofit/>
            </a:bodyPr>
            <a:lstStyle/>
            <a:p>
              <a:endParaRPr lang="zh-CN" altLang="en-US">
                <a:latin typeface="+mj-ea"/>
                <a:ea typeface="+mj-ea"/>
              </a:endParaRPr>
            </a:p>
          </p:txBody>
        </p:sp>
        <p:sp>
          <p:nvSpPr>
            <p:cNvPr id="125" name="新月形 124">
              <a:extLst>
                <a:ext uri="{FF2B5EF4-FFF2-40B4-BE49-F238E27FC236}">
                  <a16:creationId xmlns:a16="http://schemas.microsoft.com/office/drawing/2014/main" id="{61F5263D-347E-4849-82C2-A86C8408A19E}"/>
                </a:ext>
              </a:extLst>
            </p:cNvPr>
            <p:cNvSpPr/>
            <p:nvPr/>
          </p:nvSpPr>
          <p:spPr>
            <a:xfrm flipH="1">
              <a:off x="1892957" y="2382807"/>
              <a:ext cx="543956" cy="1155906"/>
            </a:xfrm>
            <a:prstGeom prst="moon">
              <a:avLst>
                <a:gd name="adj" fmla="val 87500"/>
              </a:avLst>
            </a:prstGeom>
            <a:gradFill>
              <a:gsLst>
                <a:gs pos="0">
                  <a:schemeClr val="accent3">
                    <a:lumMod val="75000"/>
                  </a:schemeClr>
                </a:gs>
                <a:gs pos="100000">
                  <a:schemeClr val="accent4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latin typeface="+mj-ea"/>
                <a:ea typeface="+mj-ea"/>
              </a:endParaRPr>
            </a:p>
          </p:txBody>
        </p:sp>
      </p:grpSp>
      <p:sp>
        <p:nvSpPr>
          <p:cNvPr id="122" name="主标题">
            <a:extLst>
              <a:ext uri="{FF2B5EF4-FFF2-40B4-BE49-F238E27FC236}">
                <a16:creationId xmlns:a16="http://schemas.microsoft.com/office/drawing/2014/main" id="{17263309-E89D-4006-99F5-0D5E1C3F4280}"/>
              </a:ext>
            </a:extLst>
          </p:cNvPr>
          <p:cNvSpPr txBox="1"/>
          <p:nvPr/>
        </p:nvSpPr>
        <p:spPr>
          <a:xfrm>
            <a:off x="8651241" y="3551562"/>
            <a:ext cx="944489" cy="95410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zh-CN" altLang="en-US" sz="2800" dirty="0">
                <a:solidFill>
                  <a:schemeClr val="accent2"/>
                </a:solidFill>
                <a:latin typeface="+mj-ea"/>
                <a:ea typeface="+mj-ea"/>
              </a:rPr>
              <a:t>宣传布置</a:t>
            </a:r>
            <a:endParaRPr lang="en-US" altLang="zh-CN" sz="2800" dirty="0">
              <a:solidFill>
                <a:schemeClr val="accent2"/>
              </a:solidFill>
              <a:latin typeface="+mj-ea"/>
              <a:ea typeface="+mj-ea"/>
            </a:endParaRPr>
          </a:p>
        </p:txBody>
      </p:sp>
      <p:sp>
        <p:nvSpPr>
          <p:cNvPr id="123" name="主标题">
            <a:extLst>
              <a:ext uri="{FF2B5EF4-FFF2-40B4-BE49-F238E27FC236}">
                <a16:creationId xmlns:a16="http://schemas.microsoft.com/office/drawing/2014/main" id="{E631730B-0501-4786-B7AF-A8BA7E1D256F}"/>
              </a:ext>
            </a:extLst>
          </p:cNvPr>
          <p:cNvSpPr txBox="1"/>
          <p:nvPr/>
        </p:nvSpPr>
        <p:spPr>
          <a:xfrm>
            <a:off x="8075633" y="3705450"/>
            <a:ext cx="944489" cy="64633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zh-CN" sz="3600" dirty="0">
                <a:pattFill prst="ltUpDiag">
                  <a:fgClr>
                    <a:schemeClr val="accent4"/>
                  </a:fgClr>
                  <a:bgClr>
                    <a:schemeClr val="accent2"/>
                  </a:bgClr>
                </a:pattFill>
                <a:effectLst>
                  <a:outerShdw blurRad="127000" dist="63500" dir="16200000" sx="105000" sy="105000" rotWithShape="0">
                    <a:schemeClr val="accent3">
                      <a:lumMod val="50000"/>
                      <a:alpha val="20000"/>
                    </a:schemeClr>
                  </a:outerShdw>
                </a:effectLst>
                <a:latin typeface="+mj-ea"/>
                <a:ea typeface="+mj-ea"/>
              </a:rPr>
              <a:t>5.</a:t>
            </a:r>
          </a:p>
        </p:txBody>
      </p:sp>
      <p:grpSp>
        <p:nvGrpSpPr>
          <p:cNvPr id="127" name="挂球">
            <a:extLst>
              <a:ext uri="{FF2B5EF4-FFF2-40B4-BE49-F238E27FC236}">
                <a16:creationId xmlns:a16="http://schemas.microsoft.com/office/drawing/2014/main" id="{1F08A296-4DF7-4183-B6B4-3778EF6DDFCB}"/>
              </a:ext>
            </a:extLst>
          </p:cNvPr>
          <p:cNvGrpSpPr/>
          <p:nvPr/>
        </p:nvGrpSpPr>
        <p:grpSpPr>
          <a:xfrm>
            <a:off x="9784316" y="625422"/>
            <a:ext cx="1524976" cy="2431884"/>
            <a:chOff x="1005840" y="1290587"/>
            <a:chExt cx="1524976" cy="2431884"/>
          </a:xfrm>
        </p:grpSpPr>
        <p:sp>
          <p:nvSpPr>
            <p:cNvPr id="131" name="任意多边形: 形状 130">
              <a:extLst>
                <a:ext uri="{FF2B5EF4-FFF2-40B4-BE49-F238E27FC236}">
                  <a16:creationId xmlns:a16="http://schemas.microsoft.com/office/drawing/2014/main" id="{8BEAC41E-B373-433C-BA16-39D40528DEF9}"/>
                </a:ext>
              </a:extLst>
            </p:cNvPr>
            <p:cNvSpPr/>
            <p:nvPr/>
          </p:nvSpPr>
          <p:spPr>
            <a:xfrm>
              <a:off x="1005840" y="1290587"/>
              <a:ext cx="1524976" cy="2431884"/>
            </a:xfrm>
            <a:custGeom>
              <a:avLst/>
              <a:gdLst>
                <a:gd name="connsiteX0" fmla="*/ 1089136 w 1687394"/>
                <a:gd name="connsiteY0" fmla="*/ 855205 h 2690891"/>
                <a:gd name="connsiteX1" fmla="*/ 1073796 w 1687394"/>
                <a:gd name="connsiteY1" fmla="*/ 870545 h 2690891"/>
                <a:gd name="connsiteX2" fmla="*/ 1073796 w 1687394"/>
                <a:gd name="connsiteY2" fmla="*/ 1011162 h 2690891"/>
                <a:gd name="connsiteX3" fmla="*/ 1089136 w 1687394"/>
                <a:gd name="connsiteY3" fmla="*/ 1026502 h 2690891"/>
                <a:gd name="connsiteX4" fmla="*/ 1105755 w 1687394"/>
                <a:gd name="connsiteY4" fmla="*/ 1011162 h 2690891"/>
                <a:gd name="connsiteX5" fmla="*/ 1105755 w 1687394"/>
                <a:gd name="connsiteY5" fmla="*/ 870545 h 2690891"/>
                <a:gd name="connsiteX6" fmla="*/ 1089136 w 1687394"/>
                <a:gd name="connsiteY6" fmla="*/ 855205 h 2690891"/>
                <a:gd name="connsiteX7" fmla="*/ 596980 w 1687394"/>
                <a:gd name="connsiteY7" fmla="*/ 855205 h 2690891"/>
                <a:gd name="connsiteX8" fmla="*/ 581640 w 1687394"/>
                <a:gd name="connsiteY8" fmla="*/ 870545 h 2690891"/>
                <a:gd name="connsiteX9" fmla="*/ 581640 w 1687394"/>
                <a:gd name="connsiteY9" fmla="*/ 1011162 h 2690891"/>
                <a:gd name="connsiteX10" fmla="*/ 596980 w 1687394"/>
                <a:gd name="connsiteY10" fmla="*/ 1026502 h 2690891"/>
                <a:gd name="connsiteX11" fmla="*/ 612320 w 1687394"/>
                <a:gd name="connsiteY11" fmla="*/ 1011162 h 2690891"/>
                <a:gd name="connsiteX12" fmla="*/ 612320 w 1687394"/>
                <a:gd name="connsiteY12" fmla="*/ 870545 h 2690891"/>
                <a:gd name="connsiteX13" fmla="*/ 596980 w 1687394"/>
                <a:gd name="connsiteY13" fmla="*/ 855205 h 2690891"/>
                <a:gd name="connsiteX14" fmla="*/ 843697 w 1687394"/>
                <a:gd name="connsiteY14" fmla="*/ 818133 h 2690891"/>
                <a:gd name="connsiteX15" fmla="*/ 820687 w 1687394"/>
                <a:gd name="connsiteY15" fmla="*/ 841143 h 2690891"/>
                <a:gd name="connsiteX16" fmla="*/ 820687 w 1687394"/>
                <a:gd name="connsiteY16" fmla="*/ 1007326 h 2690891"/>
                <a:gd name="connsiteX17" fmla="*/ 843697 w 1687394"/>
                <a:gd name="connsiteY17" fmla="*/ 1007326 h 2690891"/>
                <a:gd name="connsiteX18" fmla="*/ 866707 w 1687394"/>
                <a:gd name="connsiteY18" fmla="*/ 1007326 h 2690891"/>
                <a:gd name="connsiteX19" fmla="*/ 866707 w 1687394"/>
                <a:gd name="connsiteY19" fmla="*/ 841143 h 2690891"/>
                <a:gd name="connsiteX20" fmla="*/ 843697 w 1687394"/>
                <a:gd name="connsiteY20" fmla="*/ 818133 h 2690891"/>
                <a:gd name="connsiteX21" fmla="*/ 833470 w 1687394"/>
                <a:gd name="connsiteY21" fmla="*/ 579086 h 2690891"/>
                <a:gd name="connsiteX22" fmla="*/ 745266 w 1687394"/>
                <a:gd name="connsiteY22" fmla="*/ 677517 h 2690891"/>
                <a:gd name="connsiteX23" fmla="*/ 843697 w 1687394"/>
                <a:gd name="connsiteY23" fmla="*/ 775949 h 2690891"/>
                <a:gd name="connsiteX24" fmla="*/ 942129 w 1687394"/>
                <a:gd name="connsiteY24" fmla="*/ 677517 h 2690891"/>
                <a:gd name="connsiteX25" fmla="*/ 853924 w 1687394"/>
                <a:gd name="connsiteY25" fmla="*/ 579086 h 2690891"/>
                <a:gd name="connsiteX26" fmla="*/ 843697 w 1687394"/>
                <a:gd name="connsiteY26" fmla="*/ 582920 h 2690891"/>
                <a:gd name="connsiteX27" fmla="*/ 833470 w 1687394"/>
                <a:gd name="connsiteY27" fmla="*/ 579086 h 2690891"/>
                <a:gd name="connsiteX28" fmla="*/ 828357 w 1687394"/>
                <a:gd name="connsiteY28" fmla="*/ 0 h 2690891"/>
                <a:gd name="connsiteX29" fmla="*/ 859037 w 1687394"/>
                <a:gd name="connsiteY29" fmla="*/ 0 h 2690891"/>
                <a:gd name="connsiteX30" fmla="*/ 859037 w 1687394"/>
                <a:gd name="connsiteY30" fmla="*/ 561189 h 2690891"/>
                <a:gd name="connsiteX31" fmla="*/ 961303 w 1687394"/>
                <a:gd name="connsiteY31" fmla="*/ 677517 h 2690891"/>
                <a:gd name="connsiteX32" fmla="*/ 899944 w 1687394"/>
                <a:gd name="connsiteY32" fmla="*/ 781062 h 2690891"/>
                <a:gd name="connsiteX33" fmla="*/ 1178619 w 1687394"/>
                <a:gd name="connsiteY33" fmla="*/ 821969 h 2690891"/>
                <a:gd name="connsiteX34" fmla="*/ 1178619 w 1687394"/>
                <a:gd name="connsiteY34" fmla="*/ 1076356 h 2690891"/>
                <a:gd name="connsiteX35" fmla="*/ 1687394 w 1687394"/>
                <a:gd name="connsiteY35" fmla="*/ 1848470 h 2690891"/>
                <a:gd name="connsiteX36" fmla="*/ 843697 w 1687394"/>
                <a:gd name="connsiteY36" fmla="*/ 2690891 h 2690891"/>
                <a:gd name="connsiteX37" fmla="*/ 0 w 1687394"/>
                <a:gd name="connsiteY37" fmla="*/ 1848470 h 2690891"/>
                <a:gd name="connsiteX38" fmla="*/ 508775 w 1687394"/>
                <a:gd name="connsiteY38" fmla="*/ 1075079 h 2690891"/>
                <a:gd name="connsiteX39" fmla="*/ 508775 w 1687394"/>
                <a:gd name="connsiteY39" fmla="*/ 820690 h 2690891"/>
                <a:gd name="connsiteX40" fmla="*/ 787451 w 1687394"/>
                <a:gd name="connsiteY40" fmla="*/ 779783 h 2690891"/>
                <a:gd name="connsiteX41" fmla="*/ 726091 w 1687394"/>
                <a:gd name="connsiteY41" fmla="*/ 676239 h 2690891"/>
                <a:gd name="connsiteX42" fmla="*/ 828357 w 1687394"/>
                <a:gd name="connsiteY42" fmla="*/ 559910 h 2690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687394" h="2690891">
                  <a:moveTo>
                    <a:pt x="1089136" y="855205"/>
                  </a:moveTo>
                  <a:cubicBezTo>
                    <a:pt x="1081466" y="855205"/>
                    <a:pt x="1073796" y="861596"/>
                    <a:pt x="1073796" y="870545"/>
                  </a:cubicBezTo>
                  <a:lnTo>
                    <a:pt x="1073796" y="1011162"/>
                  </a:lnTo>
                  <a:cubicBezTo>
                    <a:pt x="1073796" y="1020110"/>
                    <a:pt x="1080189" y="1026502"/>
                    <a:pt x="1089136" y="1026502"/>
                  </a:cubicBezTo>
                  <a:cubicBezTo>
                    <a:pt x="1098085" y="1026502"/>
                    <a:pt x="1105755" y="1020110"/>
                    <a:pt x="1105755" y="1011162"/>
                  </a:cubicBezTo>
                  <a:lnTo>
                    <a:pt x="1105755" y="870545"/>
                  </a:lnTo>
                  <a:cubicBezTo>
                    <a:pt x="1105755" y="862875"/>
                    <a:pt x="1096806" y="855205"/>
                    <a:pt x="1089136" y="855205"/>
                  </a:cubicBezTo>
                  <a:close/>
                  <a:moveTo>
                    <a:pt x="596980" y="855205"/>
                  </a:moveTo>
                  <a:cubicBezTo>
                    <a:pt x="589310" y="855205"/>
                    <a:pt x="581640" y="861596"/>
                    <a:pt x="581640" y="870545"/>
                  </a:cubicBezTo>
                  <a:lnTo>
                    <a:pt x="581640" y="1011162"/>
                  </a:lnTo>
                  <a:cubicBezTo>
                    <a:pt x="581640" y="1018832"/>
                    <a:pt x="588031" y="1026502"/>
                    <a:pt x="596980" y="1026502"/>
                  </a:cubicBezTo>
                  <a:cubicBezTo>
                    <a:pt x="604650" y="1026502"/>
                    <a:pt x="612320" y="1020110"/>
                    <a:pt x="612320" y="1011162"/>
                  </a:cubicBezTo>
                  <a:lnTo>
                    <a:pt x="612320" y="870545"/>
                  </a:lnTo>
                  <a:cubicBezTo>
                    <a:pt x="612320" y="862875"/>
                    <a:pt x="605928" y="855205"/>
                    <a:pt x="596980" y="855205"/>
                  </a:cubicBezTo>
                  <a:close/>
                  <a:moveTo>
                    <a:pt x="843697" y="818133"/>
                  </a:moveTo>
                  <a:cubicBezTo>
                    <a:pt x="830914" y="818133"/>
                    <a:pt x="820687" y="828360"/>
                    <a:pt x="820687" y="841143"/>
                  </a:cubicBezTo>
                  <a:lnTo>
                    <a:pt x="820687" y="1007326"/>
                  </a:lnTo>
                  <a:cubicBezTo>
                    <a:pt x="828357" y="1007326"/>
                    <a:pt x="836027" y="1007326"/>
                    <a:pt x="843697" y="1007326"/>
                  </a:cubicBezTo>
                  <a:cubicBezTo>
                    <a:pt x="851367" y="1007326"/>
                    <a:pt x="859037" y="1007326"/>
                    <a:pt x="866707" y="1007326"/>
                  </a:cubicBezTo>
                  <a:lnTo>
                    <a:pt x="866707" y="841143"/>
                  </a:lnTo>
                  <a:cubicBezTo>
                    <a:pt x="866707" y="828360"/>
                    <a:pt x="856480" y="818133"/>
                    <a:pt x="843697" y="818133"/>
                  </a:cubicBezTo>
                  <a:close/>
                  <a:moveTo>
                    <a:pt x="833470" y="579086"/>
                  </a:moveTo>
                  <a:cubicBezTo>
                    <a:pt x="783616" y="584199"/>
                    <a:pt x="745266" y="626383"/>
                    <a:pt x="745266" y="677517"/>
                  </a:cubicBezTo>
                  <a:cubicBezTo>
                    <a:pt x="745266" y="731206"/>
                    <a:pt x="788730" y="775949"/>
                    <a:pt x="843697" y="775949"/>
                  </a:cubicBezTo>
                  <a:cubicBezTo>
                    <a:pt x="897387" y="775949"/>
                    <a:pt x="942129" y="732485"/>
                    <a:pt x="942129" y="677517"/>
                  </a:cubicBezTo>
                  <a:cubicBezTo>
                    <a:pt x="942129" y="626383"/>
                    <a:pt x="903779" y="584199"/>
                    <a:pt x="853924" y="579086"/>
                  </a:cubicBezTo>
                  <a:cubicBezTo>
                    <a:pt x="851367" y="581642"/>
                    <a:pt x="847533" y="582920"/>
                    <a:pt x="843697" y="582920"/>
                  </a:cubicBezTo>
                  <a:cubicBezTo>
                    <a:pt x="839863" y="582920"/>
                    <a:pt x="836027" y="581642"/>
                    <a:pt x="833470" y="579086"/>
                  </a:cubicBezTo>
                  <a:close/>
                  <a:moveTo>
                    <a:pt x="828357" y="0"/>
                  </a:moveTo>
                  <a:lnTo>
                    <a:pt x="859037" y="0"/>
                  </a:lnTo>
                  <a:lnTo>
                    <a:pt x="859037" y="561189"/>
                  </a:lnTo>
                  <a:cubicBezTo>
                    <a:pt x="916563" y="568859"/>
                    <a:pt x="961303" y="617436"/>
                    <a:pt x="961303" y="677517"/>
                  </a:cubicBezTo>
                  <a:cubicBezTo>
                    <a:pt x="961303" y="722259"/>
                    <a:pt x="937016" y="760609"/>
                    <a:pt x="899944" y="781062"/>
                  </a:cubicBezTo>
                  <a:cubicBezTo>
                    <a:pt x="1006046" y="784896"/>
                    <a:pt x="1101919" y="798959"/>
                    <a:pt x="1178619" y="821969"/>
                  </a:cubicBezTo>
                  <a:lnTo>
                    <a:pt x="1178619" y="1076356"/>
                  </a:lnTo>
                  <a:cubicBezTo>
                    <a:pt x="1477748" y="1205469"/>
                    <a:pt x="1687394" y="1503320"/>
                    <a:pt x="1687394" y="1848470"/>
                  </a:cubicBezTo>
                  <a:cubicBezTo>
                    <a:pt x="1687394" y="2312505"/>
                    <a:pt x="1309009" y="2690891"/>
                    <a:pt x="843697" y="2690891"/>
                  </a:cubicBezTo>
                  <a:cubicBezTo>
                    <a:pt x="378385" y="2690891"/>
                    <a:pt x="0" y="2312505"/>
                    <a:pt x="0" y="1848470"/>
                  </a:cubicBezTo>
                  <a:cubicBezTo>
                    <a:pt x="0" y="1503320"/>
                    <a:pt x="209646" y="1205469"/>
                    <a:pt x="508775" y="1075079"/>
                  </a:cubicBezTo>
                  <a:lnTo>
                    <a:pt x="508775" y="820690"/>
                  </a:lnTo>
                  <a:cubicBezTo>
                    <a:pt x="585475" y="798959"/>
                    <a:pt x="681350" y="783619"/>
                    <a:pt x="787451" y="779783"/>
                  </a:cubicBezTo>
                  <a:cubicBezTo>
                    <a:pt x="750380" y="759330"/>
                    <a:pt x="726091" y="720980"/>
                    <a:pt x="726091" y="676239"/>
                  </a:cubicBezTo>
                  <a:cubicBezTo>
                    <a:pt x="726091" y="617436"/>
                    <a:pt x="770833" y="567580"/>
                    <a:pt x="828357" y="559910"/>
                  </a:cubicBezTo>
                  <a:close/>
                </a:path>
              </a:pathLst>
            </a:custGeom>
            <a:solidFill>
              <a:schemeClr val="accent4">
                <a:lumMod val="60000"/>
                <a:lumOff val="40000"/>
              </a:schemeClr>
            </a:solidFill>
            <a:ln w="9525" cap="flat">
              <a:noFill/>
              <a:prstDash val="solid"/>
              <a:miter/>
            </a:ln>
            <a:effectLst>
              <a:outerShdw blurRad="127000" dist="63500" dir="16200000" rotWithShape="0">
                <a:prstClr val="black">
                  <a:alpha val="40000"/>
                </a:prstClr>
              </a:outerShdw>
            </a:effectLst>
          </p:spPr>
          <p:txBody>
            <a:bodyPr wrap="square" rtlCol="0" anchor="ctr">
              <a:noAutofit/>
            </a:bodyPr>
            <a:lstStyle/>
            <a:p>
              <a:endParaRPr lang="zh-CN" altLang="en-US" dirty="0">
                <a:latin typeface="+mj-ea"/>
                <a:ea typeface="+mj-ea"/>
              </a:endParaRPr>
            </a:p>
          </p:txBody>
        </p:sp>
        <p:sp>
          <p:nvSpPr>
            <p:cNvPr id="132" name="新月形 131">
              <a:extLst>
                <a:ext uri="{FF2B5EF4-FFF2-40B4-BE49-F238E27FC236}">
                  <a16:creationId xmlns:a16="http://schemas.microsoft.com/office/drawing/2014/main" id="{F62612B3-C35B-4CF1-B3A0-0D3BCDB4BDCF}"/>
                </a:ext>
              </a:extLst>
            </p:cNvPr>
            <p:cNvSpPr/>
            <p:nvPr/>
          </p:nvSpPr>
          <p:spPr>
            <a:xfrm flipH="1">
              <a:off x="1892957" y="2382807"/>
              <a:ext cx="543956" cy="1155906"/>
            </a:xfrm>
            <a:prstGeom prst="moon">
              <a:avLst>
                <a:gd name="adj" fmla="val 87500"/>
              </a:avLst>
            </a:prstGeom>
            <a:gradFill>
              <a:gsLst>
                <a:gs pos="0">
                  <a:schemeClr val="accent3">
                    <a:lumMod val="75000"/>
                  </a:schemeClr>
                </a:gs>
                <a:gs pos="100000">
                  <a:schemeClr val="accent4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latin typeface="+mj-ea"/>
                <a:ea typeface="+mj-ea"/>
              </a:endParaRPr>
            </a:p>
          </p:txBody>
        </p:sp>
      </p:grpSp>
      <p:sp>
        <p:nvSpPr>
          <p:cNvPr id="129" name="主标题">
            <a:extLst>
              <a:ext uri="{FF2B5EF4-FFF2-40B4-BE49-F238E27FC236}">
                <a16:creationId xmlns:a16="http://schemas.microsoft.com/office/drawing/2014/main" id="{A3E6240E-916D-44C2-B822-F80CDC14E74D}"/>
              </a:ext>
            </a:extLst>
          </p:cNvPr>
          <p:cNvSpPr txBox="1"/>
          <p:nvPr/>
        </p:nvSpPr>
        <p:spPr>
          <a:xfrm>
            <a:off x="10216774" y="1797352"/>
            <a:ext cx="944489" cy="95410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zh-CN" altLang="en-US" sz="2800" dirty="0">
                <a:solidFill>
                  <a:schemeClr val="accent2"/>
                </a:solidFill>
                <a:latin typeface="+mj-ea"/>
                <a:ea typeface="+mj-ea"/>
              </a:rPr>
              <a:t>赞助预算</a:t>
            </a:r>
            <a:endParaRPr lang="en-US" altLang="zh-CN" sz="2800" dirty="0">
              <a:solidFill>
                <a:schemeClr val="accent2"/>
              </a:solidFill>
              <a:latin typeface="+mj-ea"/>
              <a:ea typeface="+mj-ea"/>
            </a:endParaRPr>
          </a:p>
        </p:txBody>
      </p:sp>
      <p:sp>
        <p:nvSpPr>
          <p:cNvPr id="130" name="主标题">
            <a:extLst>
              <a:ext uri="{FF2B5EF4-FFF2-40B4-BE49-F238E27FC236}">
                <a16:creationId xmlns:a16="http://schemas.microsoft.com/office/drawing/2014/main" id="{6212505A-37CA-4E32-9170-14ABE583F9E5}"/>
              </a:ext>
            </a:extLst>
          </p:cNvPr>
          <p:cNvSpPr txBox="1"/>
          <p:nvPr/>
        </p:nvSpPr>
        <p:spPr>
          <a:xfrm>
            <a:off x="9641166" y="1949575"/>
            <a:ext cx="944489" cy="64633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zh-CN" sz="3600" dirty="0">
                <a:pattFill prst="ltUpDiag">
                  <a:fgClr>
                    <a:schemeClr val="accent4"/>
                  </a:fgClr>
                  <a:bgClr>
                    <a:schemeClr val="accent2"/>
                  </a:bgClr>
                </a:pattFill>
                <a:effectLst>
                  <a:outerShdw blurRad="127000" dist="63500" dir="16200000" sx="105000" sy="105000" rotWithShape="0">
                    <a:schemeClr val="accent3">
                      <a:lumMod val="50000"/>
                      <a:alpha val="20000"/>
                    </a:schemeClr>
                  </a:outerShdw>
                </a:effectLst>
                <a:latin typeface="+mj-ea"/>
                <a:ea typeface="+mj-ea"/>
              </a:rPr>
              <a:t>6.</a:t>
            </a:r>
          </a:p>
        </p:txBody>
      </p:sp>
      <p:sp>
        <p:nvSpPr>
          <p:cNvPr id="158" name="任意多边形: 形状 157">
            <a:extLst>
              <a:ext uri="{FF2B5EF4-FFF2-40B4-BE49-F238E27FC236}">
                <a16:creationId xmlns:a16="http://schemas.microsoft.com/office/drawing/2014/main" id="{7A999BC6-D743-4D30-880B-12038105B226}"/>
              </a:ext>
            </a:extLst>
          </p:cNvPr>
          <p:cNvSpPr/>
          <p:nvPr/>
        </p:nvSpPr>
        <p:spPr>
          <a:xfrm>
            <a:off x="3444261" y="4979469"/>
            <a:ext cx="7759997" cy="1878531"/>
          </a:xfrm>
          <a:custGeom>
            <a:avLst/>
            <a:gdLst>
              <a:gd name="connsiteX0" fmla="*/ 5219245 w 7759997"/>
              <a:gd name="connsiteY0" fmla="*/ 1236360 h 1878531"/>
              <a:gd name="connsiteX1" fmla="*/ 5248469 w 7759997"/>
              <a:gd name="connsiteY1" fmla="*/ 1279070 h 1878531"/>
              <a:gd name="connsiteX2" fmla="*/ 5284434 w 7759997"/>
              <a:gd name="connsiteY2" fmla="*/ 1409449 h 1878531"/>
              <a:gd name="connsiteX3" fmla="*/ 5277691 w 7759997"/>
              <a:gd name="connsiteY3" fmla="*/ 1445417 h 1878531"/>
              <a:gd name="connsiteX4" fmla="*/ 5329393 w 7759997"/>
              <a:gd name="connsiteY4" fmla="*/ 1384725 h 1878531"/>
              <a:gd name="connsiteX5" fmla="*/ 5309162 w 7759997"/>
              <a:gd name="connsiteY5" fmla="*/ 1254342 h 1878531"/>
              <a:gd name="connsiteX6" fmla="*/ 5252963 w 7759997"/>
              <a:gd name="connsiteY6" fmla="*/ 1236360 h 1878531"/>
              <a:gd name="connsiteX7" fmla="*/ 3403273 w 7759997"/>
              <a:gd name="connsiteY7" fmla="*/ 1159939 h 1878531"/>
              <a:gd name="connsiteX8" fmla="*/ 3454058 w 7759997"/>
              <a:gd name="connsiteY8" fmla="*/ 1161082 h 1878531"/>
              <a:gd name="connsiteX9" fmla="*/ 3402919 w 7759997"/>
              <a:gd name="connsiteY9" fmla="*/ 1162179 h 1878531"/>
              <a:gd name="connsiteX10" fmla="*/ 4145965 w 7759997"/>
              <a:gd name="connsiteY10" fmla="*/ 1084235 h 1878531"/>
              <a:gd name="connsiteX11" fmla="*/ 4011123 w 7759997"/>
              <a:gd name="connsiteY11" fmla="*/ 1118835 h 1878531"/>
              <a:gd name="connsiteX12" fmla="*/ 3618298 w 7759997"/>
              <a:gd name="connsiteY12" fmla="*/ 1164777 h 1878531"/>
              <a:gd name="connsiteX13" fmla="*/ 3454058 w 7759997"/>
              <a:gd name="connsiteY13" fmla="*/ 1161082 h 1878531"/>
              <a:gd name="connsiteX14" fmla="*/ 3618931 w 7759997"/>
              <a:gd name="connsiteY14" fmla="*/ 1157542 h 1878531"/>
              <a:gd name="connsiteX15" fmla="*/ 4007962 w 7759997"/>
              <a:gd name="connsiteY15" fmla="*/ 1115393 h 1878531"/>
              <a:gd name="connsiteX16" fmla="*/ 4218917 w 7759997"/>
              <a:gd name="connsiteY16" fmla="*/ 1065516 h 1878531"/>
              <a:gd name="connsiteX17" fmla="*/ 4218864 w 7759997"/>
              <a:gd name="connsiteY17" fmla="*/ 1067777 h 1878531"/>
              <a:gd name="connsiteX18" fmla="*/ 4145965 w 7759997"/>
              <a:gd name="connsiteY18" fmla="*/ 1084235 h 1878531"/>
              <a:gd name="connsiteX19" fmla="*/ 5283421 w 7759997"/>
              <a:gd name="connsiteY19" fmla="*/ 962134 h 1878531"/>
              <a:gd name="connsiteX20" fmla="*/ 5403206 w 7759997"/>
              <a:gd name="connsiteY20" fmla="*/ 962864 h 1878531"/>
              <a:gd name="connsiteX21" fmla="*/ 5279937 w 7759997"/>
              <a:gd name="connsiteY21" fmla="*/ 968856 h 1878531"/>
              <a:gd name="connsiteX22" fmla="*/ 5466787 w 7759997"/>
              <a:gd name="connsiteY22" fmla="*/ 959773 h 1878531"/>
              <a:gd name="connsiteX23" fmla="*/ 5409729 w 7759997"/>
              <a:gd name="connsiteY23" fmla="*/ 962904 h 1878531"/>
              <a:gd name="connsiteX24" fmla="*/ 5403206 w 7759997"/>
              <a:gd name="connsiteY24" fmla="*/ 962864 h 1878531"/>
              <a:gd name="connsiteX25" fmla="*/ 5795856 w 7759997"/>
              <a:gd name="connsiteY25" fmla="*/ 921872 h 1878531"/>
              <a:gd name="connsiteX26" fmla="*/ 5795557 w 7759997"/>
              <a:gd name="connsiteY26" fmla="*/ 921931 h 1878531"/>
              <a:gd name="connsiteX27" fmla="*/ 5539328 w 7759997"/>
              <a:gd name="connsiteY27" fmla="*/ 956247 h 1878531"/>
              <a:gd name="connsiteX28" fmla="*/ 5466787 w 7759997"/>
              <a:gd name="connsiteY28" fmla="*/ 959773 h 1878531"/>
              <a:gd name="connsiteX29" fmla="*/ 5539363 w 7759997"/>
              <a:gd name="connsiteY29" fmla="*/ 955791 h 1878531"/>
              <a:gd name="connsiteX30" fmla="*/ 5806202 w 7759997"/>
              <a:gd name="connsiteY30" fmla="*/ 919805 h 1878531"/>
              <a:gd name="connsiteX31" fmla="*/ 5797524 w 7759997"/>
              <a:gd name="connsiteY31" fmla="*/ 921651 h 1878531"/>
              <a:gd name="connsiteX32" fmla="*/ 5795856 w 7759997"/>
              <a:gd name="connsiteY32" fmla="*/ 921872 h 1878531"/>
              <a:gd name="connsiteX33" fmla="*/ 6300780 w 7759997"/>
              <a:gd name="connsiteY33" fmla="*/ 801386 h 1878531"/>
              <a:gd name="connsiteX34" fmla="*/ 6302747 w 7759997"/>
              <a:gd name="connsiteY34" fmla="*/ 809255 h 1878531"/>
              <a:gd name="connsiteX35" fmla="*/ 6049679 w 7759997"/>
              <a:gd name="connsiteY35" fmla="*/ 871178 h 1878531"/>
              <a:gd name="connsiteX36" fmla="*/ 5806202 w 7759997"/>
              <a:gd name="connsiteY36" fmla="*/ 919805 h 1878531"/>
              <a:gd name="connsiteX37" fmla="*/ 6053157 w 7759997"/>
              <a:gd name="connsiteY37" fmla="*/ 867279 h 1878531"/>
              <a:gd name="connsiteX38" fmla="*/ 3103944 w 7759997"/>
              <a:gd name="connsiteY38" fmla="*/ 737320 h 1878531"/>
              <a:gd name="connsiteX39" fmla="*/ 3083713 w 7759997"/>
              <a:gd name="connsiteY39" fmla="*/ 750808 h 1878531"/>
              <a:gd name="connsiteX40" fmla="*/ 3106192 w 7759997"/>
              <a:gd name="connsiteY40" fmla="*/ 795767 h 1878531"/>
              <a:gd name="connsiteX41" fmla="*/ 3160142 w 7759997"/>
              <a:gd name="connsiteY41" fmla="*/ 804758 h 1878531"/>
              <a:gd name="connsiteX42" fmla="*/ 3103944 w 7759997"/>
              <a:gd name="connsiteY42" fmla="*/ 737320 h 1878531"/>
              <a:gd name="connsiteX43" fmla="*/ 3106192 w 7759997"/>
              <a:gd name="connsiteY43" fmla="*/ 636166 h 1878531"/>
              <a:gd name="connsiteX44" fmla="*/ 3112935 w 7759997"/>
              <a:gd name="connsiteY44" fmla="*/ 651899 h 1878531"/>
              <a:gd name="connsiteX45" fmla="*/ 3126423 w 7759997"/>
              <a:gd name="connsiteY45" fmla="*/ 721586 h 1878531"/>
              <a:gd name="connsiteX46" fmla="*/ 3209598 w 7759997"/>
              <a:gd name="connsiteY46" fmla="*/ 802509 h 1878531"/>
              <a:gd name="connsiteX47" fmla="*/ 3227580 w 7759997"/>
              <a:gd name="connsiteY47" fmla="*/ 789024 h 1878531"/>
              <a:gd name="connsiteX48" fmla="*/ 3236571 w 7759997"/>
              <a:gd name="connsiteY48" fmla="*/ 748559 h 1878531"/>
              <a:gd name="connsiteX49" fmla="*/ 3245563 w 7759997"/>
              <a:gd name="connsiteY49" fmla="*/ 753056 h 1878531"/>
              <a:gd name="connsiteX50" fmla="*/ 3238820 w 7759997"/>
              <a:gd name="connsiteY50" fmla="*/ 813749 h 1878531"/>
              <a:gd name="connsiteX51" fmla="*/ 3330983 w 7759997"/>
              <a:gd name="connsiteY51" fmla="*/ 847468 h 1878531"/>
              <a:gd name="connsiteX52" fmla="*/ 3346720 w 7759997"/>
              <a:gd name="connsiteY52" fmla="*/ 795767 h 1878531"/>
              <a:gd name="connsiteX53" fmla="*/ 3353463 w 7759997"/>
              <a:gd name="connsiteY53" fmla="*/ 802509 h 1878531"/>
              <a:gd name="connsiteX54" fmla="*/ 3357960 w 7759997"/>
              <a:gd name="connsiteY54" fmla="*/ 845223 h 1878531"/>
              <a:gd name="connsiteX55" fmla="*/ 3400670 w 7759997"/>
              <a:gd name="connsiteY55" fmla="*/ 894675 h 1878531"/>
              <a:gd name="connsiteX56" fmla="*/ 3416407 w 7759997"/>
              <a:gd name="connsiteY56" fmla="*/ 887930 h 1878531"/>
              <a:gd name="connsiteX57" fmla="*/ 3441132 w 7759997"/>
              <a:gd name="connsiteY57" fmla="*/ 890178 h 1878531"/>
              <a:gd name="connsiteX58" fmla="*/ 3456868 w 7759997"/>
              <a:gd name="connsiteY58" fmla="*/ 901418 h 1878531"/>
              <a:gd name="connsiteX59" fmla="*/ 3602985 w 7759997"/>
              <a:gd name="connsiteY59" fmla="*/ 932888 h 1878531"/>
              <a:gd name="connsiteX60" fmla="*/ 3643446 w 7759997"/>
              <a:gd name="connsiteY60" fmla="*/ 964362 h 1878531"/>
              <a:gd name="connsiteX61" fmla="*/ 3627710 w 7759997"/>
              <a:gd name="connsiteY61" fmla="*/ 1018312 h 1878531"/>
              <a:gd name="connsiteX62" fmla="*/ 3567017 w 7759997"/>
              <a:gd name="connsiteY62" fmla="*/ 1036294 h 1878531"/>
              <a:gd name="connsiteX63" fmla="*/ 3456868 w 7759997"/>
              <a:gd name="connsiteY63" fmla="*/ 1081253 h 1878531"/>
              <a:gd name="connsiteX64" fmla="*/ 3418655 w 7759997"/>
              <a:gd name="connsiteY64" fmla="*/ 1099235 h 1878531"/>
              <a:gd name="connsiteX65" fmla="*/ 3409101 w 7759997"/>
              <a:gd name="connsiteY65" fmla="*/ 1123121 h 1878531"/>
              <a:gd name="connsiteX66" fmla="*/ 3403273 w 7759997"/>
              <a:gd name="connsiteY66" fmla="*/ 1159939 h 1878531"/>
              <a:gd name="connsiteX67" fmla="*/ 3402919 w 7759997"/>
              <a:gd name="connsiteY67" fmla="*/ 1159931 h 1878531"/>
              <a:gd name="connsiteX68" fmla="*/ 3384936 w 7759997"/>
              <a:gd name="connsiteY68" fmla="*/ 1249848 h 1878531"/>
              <a:gd name="connsiteX69" fmla="*/ 3283779 w 7759997"/>
              <a:gd name="connsiteY69" fmla="*/ 1434177 h 1878531"/>
              <a:gd name="connsiteX70" fmla="*/ 3171382 w 7759997"/>
              <a:gd name="connsiteY70" fmla="*/ 1564557 h 1878531"/>
              <a:gd name="connsiteX71" fmla="*/ 3106192 w 7759997"/>
              <a:gd name="connsiteY71" fmla="*/ 1625252 h 1878531"/>
              <a:gd name="connsiteX72" fmla="*/ 3202852 w 7759997"/>
              <a:gd name="connsiteY72" fmla="*/ 1845549 h 1878531"/>
              <a:gd name="connsiteX73" fmla="*/ 3212015 w 7759997"/>
              <a:gd name="connsiteY73" fmla="*/ 1878531 h 1878531"/>
              <a:gd name="connsiteX74" fmla="*/ 3143598 w 7759997"/>
              <a:gd name="connsiteY74" fmla="*/ 1878531 h 1878531"/>
              <a:gd name="connsiteX75" fmla="*/ 3144405 w 7759997"/>
              <a:gd name="connsiteY75" fmla="*/ 1872522 h 1878531"/>
              <a:gd name="connsiteX76" fmla="*/ 3119680 w 7759997"/>
              <a:gd name="connsiteY76" fmla="*/ 1832061 h 1878531"/>
              <a:gd name="connsiteX77" fmla="*/ 3023020 w 7759997"/>
              <a:gd name="connsiteY77" fmla="*/ 1676953 h 1878531"/>
              <a:gd name="connsiteX78" fmla="*/ 2964308 w 7759997"/>
              <a:gd name="connsiteY78" fmla="*/ 1878531 h 1878531"/>
              <a:gd name="connsiteX79" fmla="*/ 2899367 w 7759997"/>
              <a:gd name="connsiteY79" fmla="*/ 1878531 h 1878531"/>
              <a:gd name="connsiteX80" fmla="*/ 2930854 w 7759997"/>
              <a:gd name="connsiteY80" fmla="*/ 1652225 h 1878531"/>
              <a:gd name="connsiteX81" fmla="*/ 2753267 w 7759997"/>
              <a:gd name="connsiteY81" fmla="*/ 1643234 h 1878531"/>
              <a:gd name="connsiteX82" fmla="*/ 2618391 w 7759997"/>
              <a:gd name="connsiteY82" fmla="*/ 1589284 h 1878531"/>
              <a:gd name="connsiteX83" fmla="*/ 2535219 w 7759997"/>
              <a:gd name="connsiteY83" fmla="*/ 1629746 h 1878531"/>
              <a:gd name="connsiteX84" fmla="*/ 2285697 w 7759997"/>
              <a:gd name="connsiteY84" fmla="*/ 1683696 h 1878531"/>
              <a:gd name="connsiteX85" fmla="*/ 2362126 w 7759997"/>
              <a:gd name="connsiteY85" fmla="*/ 1789350 h 1878531"/>
              <a:gd name="connsiteX86" fmla="*/ 2468975 w 7759997"/>
              <a:gd name="connsiteY86" fmla="*/ 1877229 h 1878531"/>
              <a:gd name="connsiteX87" fmla="*/ 2470464 w 7759997"/>
              <a:gd name="connsiteY87" fmla="*/ 1878531 h 1878531"/>
              <a:gd name="connsiteX88" fmla="*/ 2370428 w 7759997"/>
              <a:gd name="connsiteY88" fmla="*/ 1878531 h 1878531"/>
              <a:gd name="connsiteX89" fmla="*/ 2337927 w 7759997"/>
              <a:gd name="connsiteY89" fmla="*/ 1845547 h 1878531"/>
              <a:gd name="connsiteX90" fmla="*/ 2249732 w 7759997"/>
              <a:gd name="connsiteY90" fmla="*/ 1784853 h 1878531"/>
              <a:gd name="connsiteX91" fmla="*/ 2300585 w 7759997"/>
              <a:gd name="connsiteY91" fmla="*/ 1878531 h 1878531"/>
              <a:gd name="connsiteX92" fmla="*/ 2226430 w 7759997"/>
              <a:gd name="connsiteY92" fmla="*/ 1878531 h 1878531"/>
              <a:gd name="connsiteX93" fmla="*/ 2226408 w 7759997"/>
              <a:gd name="connsiteY93" fmla="*/ 1878494 h 1878531"/>
              <a:gd name="connsiteX94" fmla="*/ 2112607 w 7759997"/>
              <a:gd name="connsiteY94" fmla="*/ 1688193 h 1878531"/>
              <a:gd name="connsiteX95" fmla="*/ 2157566 w 7759997"/>
              <a:gd name="connsiteY95" fmla="*/ 1607267 h 1878531"/>
              <a:gd name="connsiteX96" fmla="*/ 2249732 w 7759997"/>
              <a:gd name="connsiteY96" fmla="*/ 1571302 h 1878531"/>
              <a:gd name="connsiteX97" fmla="*/ 2207019 w 7759997"/>
              <a:gd name="connsiteY97" fmla="*/ 1472390 h 1878531"/>
              <a:gd name="connsiteX98" fmla="*/ 2180045 w 7759997"/>
              <a:gd name="connsiteY98" fmla="*/ 1436426 h 1878531"/>
              <a:gd name="connsiteX99" fmla="*/ 1154990 w 7759997"/>
              <a:gd name="connsiteY99" fmla="*/ 1503864 h 1878531"/>
              <a:gd name="connsiteX100" fmla="*/ 1071814 w 7759997"/>
              <a:gd name="connsiteY100" fmla="*/ 1654474 h 1878531"/>
              <a:gd name="connsiteX101" fmla="*/ 1038095 w 7759997"/>
              <a:gd name="connsiteY101" fmla="*/ 1773614 h 1878531"/>
              <a:gd name="connsiteX102" fmla="*/ 1017868 w 7759997"/>
              <a:gd name="connsiteY102" fmla="*/ 1796093 h 1878531"/>
              <a:gd name="connsiteX103" fmla="*/ 1134759 w 7759997"/>
              <a:gd name="connsiteY103" fmla="*/ 1827563 h 1878531"/>
              <a:gd name="connsiteX104" fmla="*/ 1162296 w 7759997"/>
              <a:gd name="connsiteY104" fmla="*/ 1861846 h 1878531"/>
              <a:gd name="connsiteX105" fmla="*/ 1163774 w 7759997"/>
              <a:gd name="connsiteY105" fmla="*/ 1878531 h 1878531"/>
              <a:gd name="connsiteX106" fmla="*/ 0 w 7759997"/>
              <a:gd name="connsiteY106" fmla="*/ 1878531 h 1878531"/>
              <a:gd name="connsiteX107" fmla="*/ 10407 w 7759997"/>
              <a:gd name="connsiteY107" fmla="*/ 1866518 h 1878531"/>
              <a:gd name="connsiteX108" fmla="*/ 17537 w 7759997"/>
              <a:gd name="connsiteY108" fmla="*/ 1856789 h 1878531"/>
              <a:gd name="connsiteX109" fmla="*/ 37768 w 7759997"/>
              <a:gd name="connsiteY109" fmla="*/ 1820821 h 1878531"/>
              <a:gd name="connsiteX110" fmla="*/ 98463 w 7759997"/>
              <a:gd name="connsiteY110" fmla="*/ 1580293 h 1878531"/>
              <a:gd name="connsiteX111" fmla="*/ 64744 w 7759997"/>
              <a:gd name="connsiteY111" fmla="*/ 1566805 h 1878531"/>
              <a:gd name="connsiteX112" fmla="*/ 37768 w 7759997"/>
              <a:gd name="connsiteY112" fmla="*/ 1528589 h 1878531"/>
              <a:gd name="connsiteX113" fmla="*/ 154662 w 7759997"/>
              <a:gd name="connsiteY113" fmla="*/ 1553317 h 1878531"/>
              <a:gd name="connsiteX114" fmla="*/ 287290 w 7759997"/>
              <a:gd name="connsiteY114" fmla="*/ 1528589 h 1878531"/>
              <a:gd name="connsiteX115" fmla="*/ 795322 w 7759997"/>
              <a:gd name="connsiteY115" fmla="*/ 1528589 h 1878531"/>
              <a:gd name="connsiteX116" fmla="*/ 1015616 w 7759997"/>
              <a:gd name="connsiteY116" fmla="*/ 1427432 h 1878531"/>
              <a:gd name="connsiteX117" fmla="*/ 1148247 w 7759997"/>
              <a:gd name="connsiteY117" fmla="*/ 1272328 h 1878531"/>
              <a:gd name="connsiteX118" fmla="*/ 1157238 w 7759997"/>
              <a:gd name="connsiteY118" fmla="*/ 1216129 h 1878531"/>
              <a:gd name="connsiteX119" fmla="*/ 1166229 w 7759997"/>
              <a:gd name="connsiteY119" fmla="*/ 1202641 h 1878531"/>
              <a:gd name="connsiteX120" fmla="*/ 1116773 w 7759997"/>
              <a:gd name="connsiteY120" fmla="*/ 1164428 h 1878531"/>
              <a:gd name="connsiteX121" fmla="*/ 1044842 w 7759997"/>
              <a:gd name="connsiteY121" fmla="*/ 1072262 h 1878531"/>
              <a:gd name="connsiteX122" fmla="*/ 1026856 w 7759997"/>
              <a:gd name="connsiteY122" fmla="*/ 1045285 h 1878531"/>
              <a:gd name="connsiteX123" fmla="*/ 1031353 w 7759997"/>
              <a:gd name="connsiteY123" fmla="*/ 1036294 h 1878531"/>
              <a:gd name="connsiteX124" fmla="*/ 1040345 w 7759997"/>
              <a:gd name="connsiteY124" fmla="*/ 1043037 h 1878531"/>
              <a:gd name="connsiteX125" fmla="*/ 1038095 w 7759997"/>
              <a:gd name="connsiteY125" fmla="*/ 1031800 h 1878531"/>
              <a:gd name="connsiteX126" fmla="*/ 1042593 w 7759997"/>
              <a:gd name="connsiteY126" fmla="*/ 926146 h 1878531"/>
              <a:gd name="connsiteX127" fmla="*/ 1047090 w 7759997"/>
              <a:gd name="connsiteY127" fmla="*/ 932888 h 1878531"/>
              <a:gd name="connsiteX128" fmla="*/ 1116773 w 7759997"/>
              <a:gd name="connsiteY128" fmla="*/ 1135203 h 1878531"/>
              <a:gd name="connsiteX129" fmla="*/ 1184212 w 7759997"/>
              <a:gd name="connsiteY129" fmla="*/ 1186907 h 1878531"/>
              <a:gd name="connsiteX130" fmla="*/ 1186460 w 7759997"/>
              <a:gd name="connsiteY130" fmla="*/ 1184659 h 1878531"/>
              <a:gd name="connsiteX131" fmla="*/ 1168478 w 7759997"/>
              <a:gd name="connsiteY131" fmla="*/ 1139700 h 1878531"/>
              <a:gd name="connsiteX132" fmla="*/ 1139253 w 7759997"/>
              <a:gd name="connsiteY132" fmla="*/ 1072262 h 1878531"/>
              <a:gd name="connsiteX133" fmla="*/ 1110031 w 7759997"/>
              <a:gd name="connsiteY133" fmla="*/ 1018312 h 1878531"/>
              <a:gd name="connsiteX134" fmla="*/ 1114528 w 7759997"/>
              <a:gd name="connsiteY134" fmla="*/ 1011566 h 1878531"/>
              <a:gd name="connsiteX135" fmla="*/ 1141501 w 7759997"/>
              <a:gd name="connsiteY135" fmla="*/ 1034046 h 1878531"/>
              <a:gd name="connsiteX136" fmla="*/ 1132510 w 7759997"/>
              <a:gd name="connsiteY136" fmla="*/ 944128 h 1878531"/>
              <a:gd name="connsiteX137" fmla="*/ 1137007 w 7759997"/>
              <a:gd name="connsiteY137" fmla="*/ 930643 h 1878531"/>
              <a:gd name="connsiteX138" fmla="*/ 1154990 w 7759997"/>
              <a:gd name="connsiteY138" fmla="*/ 986841 h 1878531"/>
              <a:gd name="connsiteX139" fmla="*/ 1166229 w 7759997"/>
              <a:gd name="connsiteY139" fmla="*/ 1070013 h 1878531"/>
              <a:gd name="connsiteX140" fmla="*/ 1177469 w 7759997"/>
              <a:gd name="connsiteY140" fmla="*/ 1090244 h 1878531"/>
              <a:gd name="connsiteX141" fmla="*/ 1177469 w 7759997"/>
              <a:gd name="connsiteY141" fmla="*/ 1103732 h 1878531"/>
              <a:gd name="connsiteX142" fmla="*/ 1211188 w 7759997"/>
              <a:gd name="connsiteY142" fmla="*/ 1162179 h 1878531"/>
              <a:gd name="connsiteX143" fmla="*/ 1206691 w 7759997"/>
              <a:gd name="connsiteY143" fmla="*/ 1103732 h 1878531"/>
              <a:gd name="connsiteX144" fmla="*/ 1193203 w 7759997"/>
              <a:gd name="connsiteY144" fmla="*/ 1043037 h 1878531"/>
              <a:gd name="connsiteX145" fmla="*/ 1202197 w 7759997"/>
              <a:gd name="connsiteY145" fmla="*/ 1038543 h 1878531"/>
              <a:gd name="connsiteX146" fmla="*/ 1213437 w 7759997"/>
              <a:gd name="connsiteY146" fmla="*/ 1087995 h 1878531"/>
              <a:gd name="connsiteX147" fmla="*/ 1226922 w 7759997"/>
              <a:gd name="connsiteY147" fmla="*/ 1180162 h 1878531"/>
              <a:gd name="connsiteX148" fmla="*/ 1238162 w 7759997"/>
              <a:gd name="connsiteY148" fmla="*/ 1175668 h 1878531"/>
              <a:gd name="connsiteX149" fmla="*/ 1256147 w 7759997"/>
              <a:gd name="connsiteY149" fmla="*/ 1189153 h 1878531"/>
              <a:gd name="connsiteX150" fmla="*/ 1256147 w 7759997"/>
              <a:gd name="connsiteY150" fmla="*/ 1186907 h 1878531"/>
              <a:gd name="connsiteX151" fmla="*/ 1294360 w 7759997"/>
              <a:gd name="connsiteY151" fmla="*/ 1137451 h 1878531"/>
              <a:gd name="connsiteX152" fmla="*/ 1289866 w 7759997"/>
              <a:gd name="connsiteY152" fmla="*/ 1061022 h 1878531"/>
              <a:gd name="connsiteX153" fmla="*/ 1298857 w 7759997"/>
              <a:gd name="connsiteY153" fmla="*/ 1056525 h 1878531"/>
              <a:gd name="connsiteX154" fmla="*/ 1262890 w 7759997"/>
              <a:gd name="connsiteY154" fmla="*/ 1213881 h 1878531"/>
              <a:gd name="connsiteX155" fmla="*/ 1265138 w 7759997"/>
              <a:gd name="connsiteY155" fmla="*/ 1229614 h 1878531"/>
              <a:gd name="connsiteX156" fmla="*/ 1296609 w 7759997"/>
              <a:gd name="connsiteY156" fmla="*/ 1281319 h 1878531"/>
              <a:gd name="connsiteX157" fmla="*/ 1321337 w 7759997"/>
              <a:gd name="connsiteY157" fmla="*/ 1294807 h 1878531"/>
              <a:gd name="connsiteX158" fmla="*/ 1334825 w 7759997"/>
              <a:gd name="connsiteY158" fmla="*/ 1310541 h 1878531"/>
              <a:gd name="connsiteX159" fmla="*/ 1420245 w 7759997"/>
              <a:gd name="connsiteY159" fmla="*/ 1404952 h 1878531"/>
              <a:gd name="connsiteX160" fmla="*/ 1433734 w 7759997"/>
              <a:gd name="connsiteY160" fmla="*/ 1436426 h 1878531"/>
              <a:gd name="connsiteX161" fmla="*/ 1429237 w 7759997"/>
              <a:gd name="connsiteY161" fmla="*/ 1454408 h 1878531"/>
              <a:gd name="connsiteX162" fmla="*/ 1357304 w 7759997"/>
              <a:gd name="connsiteY162" fmla="*/ 1454408 h 1878531"/>
              <a:gd name="connsiteX163" fmla="*/ 1296609 w 7759997"/>
              <a:gd name="connsiteY163" fmla="*/ 1447666 h 1878531"/>
              <a:gd name="connsiteX164" fmla="*/ 1206691 w 7759997"/>
              <a:gd name="connsiteY164" fmla="*/ 1454408 h 1878531"/>
              <a:gd name="connsiteX165" fmla="*/ 1159487 w 7759997"/>
              <a:gd name="connsiteY165" fmla="*/ 1501616 h 1878531"/>
              <a:gd name="connsiteX166" fmla="*/ 2180045 w 7759997"/>
              <a:gd name="connsiteY166" fmla="*/ 1434177 h 1878531"/>
              <a:gd name="connsiteX167" fmla="*/ 2168806 w 7759997"/>
              <a:gd name="connsiteY167" fmla="*/ 1362245 h 1878531"/>
              <a:gd name="connsiteX168" fmla="*/ 2110358 w 7759997"/>
              <a:gd name="connsiteY168" fmla="*/ 1389219 h 1878531"/>
              <a:gd name="connsiteX169" fmla="*/ 2002458 w 7759997"/>
              <a:gd name="connsiteY169" fmla="*/ 1400458 h 1878531"/>
              <a:gd name="connsiteX170" fmla="*/ 2076639 w 7759997"/>
              <a:gd name="connsiteY170" fmla="*/ 1335269 h 1878531"/>
              <a:gd name="connsiteX171" fmla="*/ 2171054 w 7759997"/>
              <a:gd name="connsiteY171" fmla="*/ 1321780 h 1878531"/>
              <a:gd name="connsiteX172" fmla="*/ 2218258 w 7759997"/>
              <a:gd name="connsiteY172" fmla="*/ 1294807 h 1878531"/>
              <a:gd name="connsiteX173" fmla="*/ 2454292 w 7759997"/>
              <a:gd name="connsiteY173" fmla="*/ 1189153 h 1878531"/>
              <a:gd name="connsiteX174" fmla="*/ 2795977 w 7759997"/>
              <a:gd name="connsiteY174" fmla="*/ 1222872 h 1878531"/>
              <a:gd name="connsiteX175" fmla="*/ 3225332 w 7759997"/>
              <a:gd name="connsiteY175" fmla="*/ 1157682 h 1878531"/>
              <a:gd name="connsiteX176" fmla="*/ 3254554 w 7759997"/>
              <a:gd name="connsiteY176" fmla="*/ 986841 h 1878531"/>
              <a:gd name="connsiteX177" fmla="*/ 3241065 w 7759997"/>
              <a:gd name="connsiteY177" fmla="*/ 993584 h 1878531"/>
              <a:gd name="connsiteX178" fmla="*/ 3193861 w 7759997"/>
              <a:gd name="connsiteY178" fmla="*/ 975602 h 1878531"/>
              <a:gd name="connsiteX179" fmla="*/ 3117432 w 7759997"/>
              <a:gd name="connsiteY179" fmla="*/ 903666 h 1878531"/>
              <a:gd name="connsiteX180" fmla="*/ 3137663 w 7759997"/>
              <a:gd name="connsiteY180" fmla="*/ 890178 h 1878531"/>
              <a:gd name="connsiteX181" fmla="*/ 3214092 w 7759997"/>
              <a:gd name="connsiteY181" fmla="*/ 908164 h 1878531"/>
              <a:gd name="connsiteX182" fmla="*/ 3202852 w 7759997"/>
              <a:gd name="connsiteY182" fmla="*/ 869947 h 1878531"/>
              <a:gd name="connsiteX183" fmla="*/ 3216341 w 7759997"/>
              <a:gd name="connsiteY183" fmla="*/ 854210 h 1878531"/>
              <a:gd name="connsiteX184" fmla="*/ 3187119 w 7759997"/>
              <a:gd name="connsiteY184" fmla="*/ 829486 h 1878531"/>
              <a:gd name="connsiteX185" fmla="*/ 3126423 w 7759997"/>
              <a:gd name="connsiteY185" fmla="*/ 833983 h 1878531"/>
              <a:gd name="connsiteX186" fmla="*/ 3065727 w 7759997"/>
              <a:gd name="connsiteY186" fmla="*/ 795767 h 1878531"/>
              <a:gd name="connsiteX187" fmla="*/ 3043251 w 7759997"/>
              <a:gd name="connsiteY187" fmla="*/ 811504 h 1878531"/>
              <a:gd name="connsiteX188" fmla="*/ 3032011 w 7759997"/>
              <a:gd name="connsiteY188" fmla="*/ 804758 h 1878531"/>
              <a:gd name="connsiteX189" fmla="*/ 3065727 w 7759997"/>
              <a:gd name="connsiteY189" fmla="*/ 780030 h 1878531"/>
              <a:gd name="connsiteX190" fmla="*/ 3063482 w 7759997"/>
              <a:gd name="connsiteY190" fmla="*/ 750808 h 1878531"/>
              <a:gd name="connsiteX191" fmla="*/ 3020772 w 7759997"/>
              <a:gd name="connsiteY191" fmla="*/ 757550 h 1878531"/>
              <a:gd name="connsiteX192" fmla="*/ 3025266 w 7759997"/>
              <a:gd name="connsiteY192" fmla="*/ 730577 h 1878531"/>
              <a:gd name="connsiteX193" fmla="*/ 3054488 w 7759997"/>
              <a:gd name="connsiteY193" fmla="*/ 721586 h 1878531"/>
              <a:gd name="connsiteX194" fmla="*/ 3049994 w 7759997"/>
              <a:gd name="connsiteY194" fmla="*/ 701352 h 1878531"/>
              <a:gd name="connsiteX195" fmla="*/ 3063482 w 7759997"/>
              <a:gd name="connsiteY195" fmla="*/ 703601 h 1878531"/>
              <a:gd name="connsiteX196" fmla="*/ 3067979 w 7759997"/>
              <a:gd name="connsiteY196" fmla="*/ 717089 h 1878531"/>
              <a:gd name="connsiteX197" fmla="*/ 3079219 w 7759997"/>
              <a:gd name="connsiteY197" fmla="*/ 705849 h 1878531"/>
              <a:gd name="connsiteX198" fmla="*/ 3106192 w 7759997"/>
              <a:gd name="connsiteY198" fmla="*/ 636166 h 1878531"/>
              <a:gd name="connsiteX199" fmla="*/ 5230484 w 7759997"/>
              <a:gd name="connsiteY199" fmla="*/ 280989 h 1878531"/>
              <a:gd name="connsiteX200" fmla="*/ 5234981 w 7759997"/>
              <a:gd name="connsiteY200" fmla="*/ 287735 h 1878531"/>
              <a:gd name="connsiteX201" fmla="*/ 5304665 w 7759997"/>
              <a:gd name="connsiteY201" fmla="*/ 490050 h 1878531"/>
              <a:gd name="connsiteX202" fmla="*/ 5372103 w 7759997"/>
              <a:gd name="connsiteY202" fmla="*/ 541751 h 1878531"/>
              <a:gd name="connsiteX203" fmla="*/ 5374352 w 7759997"/>
              <a:gd name="connsiteY203" fmla="*/ 541751 h 1878531"/>
              <a:gd name="connsiteX204" fmla="*/ 5356369 w 7759997"/>
              <a:gd name="connsiteY204" fmla="*/ 496792 h 1878531"/>
              <a:gd name="connsiteX205" fmla="*/ 5327145 w 7759997"/>
              <a:gd name="connsiteY205" fmla="*/ 429354 h 1878531"/>
              <a:gd name="connsiteX206" fmla="*/ 5297923 w 7759997"/>
              <a:gd name="connsiteY206" fmla="*/ 375404 h 1878531"/>
              <a:gd name="connsiteX207" fmla="*/ 5302417 w 7759997"/>
              <a:gd name="connsiteY207" fmla="*/ 368662 h 1878531"/>
              <a:gd name="connsiteX208" fmla="*/ 5329393 w 7759997"/>
              <a:gd name="connsiteY208" fmla="*/ 391141 h 1878531"/>
              <a:gd name="connsiteX209" fmla="*/ 5320402 w 7759997"/>
              <a:gd name="connsiteY209" fmla="*/ 301223 h 1878531"/>
              <a:gd name="connsiteX210" fmla="*/ 5324896 w 7759997"/>
              <a:gd name="connsiteY210" fmla="*/ 287735 h 1878531"/>
              <a:gd name="connsiteX211" fmla="*/ 5342881 w 7759997"/>
              <a:gd name="connsiteY211" fmla="*/ 343934 h 1878531"/>
              <a:gd name="connsiteX212" fmla="*/ 5354121 w 7759997"/>
              <a:gd name="connsiteY212" fmla="*/ 427105 h 1878531"/>
              <a:gd name="connsiteX213" fmla="*/ 5365361 w 7759997"/>
              <a:gd name="connsiteY213" fmla="*/ 447339 h 1878531"/>
              <a:gd name="connsiteX214" fmla="*/ 5365361 w 7759997"/>
              <a:gd name="connsiteY214" fmla="*/ 460824 h 1878531"/>
              <a:gd name="connsiteX215" fmla="*/ 5399080 w 7759997"/>
              <a:gd name="connsiteY215" fmla="*/ 519271 h 1878531"/>
              <a:gd name="connsiteX216" fmla="*/ 5394583 w 7759997"/>
              <a:gd name="connsiteY216" fmla="*/ 460824 h 1878531"/>
              <a:gd name="connsiteX217" fmla="*/ 5381095 w 7759997"/>
              <a:gd name="connsiteY217" fmla="*/ 400132 h 1878531"/>
              <a:gd name="connsiteX218" fmla="*/ 5390089 w 7759997"/>
              <a:gd name="connsiteY218" fmla="*/ 395635 h 1878531"/>
              <a:gd name="connsiteX219" fmla="*/ 5401329 w 7759997"/>
              <a:gd name="connsiteY219" fmla="*/ 445091 h 1878531"/>
              <a:gd name="connsiteX220" fmla="*/ 5414813 w 7759997"/>
              <a:gd name="connsiteY220" fmla="*/ 537254 h 1878531"/>
              <a:gd name="connsiteX221" fmla="*/ 5426053 w 7759997"/>
              <a:gd name="connsiteY221" fmla="*/ 532760 h 1878531"/>
              <a:gd name="connsiteX222" fmla="*/ 5444035 w 7759997"/>
              <a:gd name="connsiteY222" fmla="*/ 546248 h 1878531"/>
              <a:gd name="connsiteX223" fmla="*/ 5444035 w 7759997"/>
              <a:gd name="connsiteY223" fmla="*/ 543999 h 1878531"/>
              <a:gd name="connsiteX224" fmla="*/ 5482252 w 7759997"/>
              <a:gd name="connsiteY224" fmla="*/ 494544 h 1878531"/>
              <a:gd name="connsiteX225" fmla="*/ 5477755 w 7759997"/>
              <a:gd name="connsiteY225" fmla="*/ 418114 h 1878531"/>
              <a:gd name="connsiteX226" fmla="*/ 5486749 w 7759997"/>
              <a:gd name="connsiteY226" fmla="*/ 413620 h 1878531"/>
              <a:gd name="connsiteX227" fmla="*/ 5450781 w 7759997"/>
              <a:gd name="connsiteY227" fmla="*/ 570973 h 1878531"/>
              <a:gd name="connsiteX228" fmla="*/ 5453030 w 7759997"/>
              <a:gd name="connsiteY228" fmla="*/ 586710 h 1878531"/>
              <a:gd name="connsiteX229" fmla="*/ 5484501 w 7759997"/>
              <a:gd name="connsiteY229" fmla="*/ 638411 h 1878531"/>
              <a:gd name="connsiteX230" fmla="*/ 5509229 w 7759997"/>
              <a:gd name="connsiteY230" fmla="*/ 651899 h 1878531"/>
              <a:gd name="connsiteX231" fmla="*/ 5522713 w 7759997"/>
              <a:gd name="connsiteY231" fmla="*/ 667633 h 1878531"/>
              <a:gd name="connsiteX232" fmla="*/ 5608137 w 7759997"/>
              <a:gd name="connsiteY232" fmla="*/ 762048 h 1878531"/>
              <a:gd name="connsiteX233" fmla="*/ 5621625 w 7759997"/>
              <a:gd name="connsiteY233" fmla="*/ 793518 h 1878531"/>
              <a:gd name="connsiteX234" fmla="*/ 5617129 w 7759997"/>
              <a:gd name="connsiteY234" fmla="*/ 811504 h 1878531"/>
              <a:gd name="connsiteX235" fmla="*/ 5545193 w 7759997"/>
              <a:gd name="connsiteY235" fmla="*/ 811504 h 1878531"/>
              <a:gd name="connsiteX236" fmla="*/ 5484501 w 7759997"/>
              <a:gd name="connsiteY236" fmla="*/ 804758 h 1878531"/>
              <a:gd name="connsiteX237" fmla="*/ 5394583 w 7759997"/>
              <a:gd name="connsiteY237" fmla="*/ 811504 h 1878531"/>
              <a:gd name="connsiteX238" fmla="*/ 5300380 w 7759997"/>
              <a:gd name="connsiteY238" fmla="*/ 929412 h 1878531"/>
              <a:gd name="connsiteX239" fmla="*/ 5283421 w 7759997"/>
              <a:gd name="connsiteY239" fmla="*/ 962134 h 1878531"/>
              <a:gd name="connsiteX240" fmla="*/ 5279937 w 7759997"/>
              <a:gd name="connsiteY240" fmla="*/ 962113 h 1878531"/>
              <a:gd name="connsiteX241" fmla="*/ 5261955 w 7759997"/>
              <a:gd name="connsiteY241" fmla="*/ 1002575 h 1878531"/>
              <a:gd name="connsiteX242" fmla="*/ 5228235 w 7759997"/>
              <a:gd name="connsiteY242" fmla="*/ 1121715 h 1878531"/>
              <a:gd name="connsiteX243" fmla="*/ 5208005 w 7759997"/>
              <a:gd name="connsiteY243" fmla="*/ 1144194 h 1878531"/>
              <a:gd name="connsiteX244" fmla="*/ 5322651 w 7759997"/>
              <a:gd name="connsiteY244" fmla="*/ 1175668 h 1878531"/>
              <a:gd name="connsiteX245" fmla="*/ 5354121 w 7759997"/>
              <a:gd name="connsiteY245" fmla="*/ 1254342 h 1878531"/>
              <a:gd name="connsiteX246" fmla="*/ 5376601 w 7759997"/>
              <a:gd name="connsiteY246" fmla="*/ 1391467 h 1878531"/>
              <a:gd name="connsiteX247" fmla="*/ 5369855 w 7759997"/>
              <a:gd name="connsiteY247" fmla="*/ 1427432 h 1878531"/>
              <a:gd name="connsiteX248" fmla="*/ 5270949 w 7759997"/>
              <a:gd name="connsiteY248" fmla="*/ 1488127 h 1878531"/>
              <a:gd name="connsiteX249" fmla="*/ 5214751 w 7759997"/>
              <a:gd name="connsiteY249" fmla="*/ 1537583 h 1878531"/>
              <a:gd name="connsiteX250" fmla="*/ 5214751 w 7759997"/>
              <a:gd name="connsiteY250" fmla="*/ 1483630 h 1878531"/>
              <a:gd name="connsiteX251" fmla="*/ 5243973 w 7759997"/>
              <a:gd name="connsiteY251" fmla="*/ 1431929 h 1878531"/>
              <a:gd name="connsiteX252" fmla="*/ 5246221 w 7759997"/>
              <a:gd name="connsiteY252" fmla="*/ 1409449 h 1878531"/>
              <a:gd name="connsiteX253" fmla="*/ 5129327 w 7759997"/>
              <a:gd name="connsiteY253" fmla="*/ 1254342 h 1878531"/>
              <a:gd name="connsiteX254" fmla="*/ 5003445 w 7759997"/>
              <a:gd name="connsiteY254" fmla="*/ 1247600 h 1878531"/>
              <a:gd name="connsiteX255" fmla="*/ 4767411 w 7759997"/>
              <a:gd name="connsiteY255" fmla="*/ 1245351 h 1878531"/>
              <a:gd name="connsiteX256" fmla="*/ 4477427 w 7759997"/>
              <a:gd name="connsiteY256" fmla="*/ 1240854 h 1878531"/>
              <a:gd name="connsiteX257" fmla="*/ 4189692 w 7759997"/>
              <a:gd name="connsiteY257" fmla="*/ 1404952 h 1878531"/>
              <a:gd name="connsiteX258" fmla="*/ 4034588 w 7759997"/>
              <a:gd name="connsiteY258" fmla="*/ 1535335 h 1878531"/>
              <a:gd name="connsiteX259" fmla="*/ 3967149 w 7759997"/>
              <a:gd name="connsiteY259" fmla="*/ 1629746 h 1878531"/>
              <a:gd name="connsiteX260" fmla="*/ 3850255 w 7759997"/>
              <a:gd name="connsiteY260" fmla="*/ 1647732 h 1878531"/>
              <a:gd name="connsiteX261" fmla="*/ 3886223 w 7759997"/>
              <a:gd name="connsiteY261" fmla="*/ 1607267 h 1878531"/>
              <a:gd name="connsiteX262" fmla="*/ 3962652 w 7759997"/>
              <a:gd name="connsiteY262" fmla="*/ 1571302 h 1878531"/>
              <a:gd name="connsiteX263" fmla="*/ 4081792 w 7759997"/>
              <a:gd name="connsiteY263" fmla="*/ 1393713 h 1878531"/>
              <a:gd name="connsiteX264" fmla="*/ 3978389 w 7759997"/>
              <a:gd name="connsiteY264" fmla="*/ 1476888 h 1878531"/>
              <a:gd name="connsiteX265" fmla="*/ 3886223 w 7759997"/>
              <a:gd name="connsiteY265" fmla="*/ 1578045 h 1878531"/>
              <a:gd name="connsiteX266" fmla="*/ 3785065 w 7759997"/>
              <a:gd name="connsiteY266" fmla="*/ 1616258 h 1878531"/>
              <a:gd name="connsiteX267" fmla="*/ 3805300 w 7759997"/>
              <a:gd name="connsiteY267" fmla="*/ 1566805 h 1878531"/>
              <a:gd name="connsiteX268" fmla="*/ 3888472 w 7759997"/>
              <a:gd name="connsiteY268" fmla="*/ 1517349 h 1878531"/>
              <a:gd name="connsiteX269" fmla="*/ 4043579 w 7759997"/>
              <a:gd name="connsiteY269" fmla="*/ 1310541 h 1878531"/>
              <a:gd name="connsiteX270" fmla="*/ 4111017 w 7759997"/>
              <a:gd name="connsiteY270" fmla="*/ 1281319 h 1878531"/>
              <a:gd name="connsiteX271" fmla="*/ 4203180 w 7759997"/>
              <a:gd name="connsiteY271" fmla="*/ 1204890 h 1878531"/>
              <a:gd name="connsiteX272" fmla="*/ 4223411 w 7759997"/>
              <a:gd name="connsiteY272" fmla="*/ 1168922 h 1878531"/>
              <a:gd name="connsiteX273" fmla="*/ 4217792 w 7759997"/>
              <a:gd name="connsiteY273" fmla="*/ 1113005 h 1878531"/>
              <a:gd name="connsiteX274" fmla="*/ 4218864 w 7759997"/>
              <a:gd name="connsiteY274" fmla="*/ 1067777 h 1878531"/>
              <a:gd name="connsiteX275" fmla="*/ 4218917 w 7759997"/>
              <a:gd name="connsiteY275" fmla="*/ 1067765 h 1878531"/>
              <a:gd name="connsiteX276" fmla="*/ 4284107 w 7759997"/>
              <a:gd name="connsiteY276" fmla="*/ 935137 h 1878531"/>
              <a:gd name="connsiteX277" fmla="*/ 4250388 w 7759997"/>
              <a:gd name="connsiteY277" fmla="*/ 921649 h 1878531"/>
              <a:gd name="connsiteX278" fmla="*/ 4223411 w 7759997"/>
              <a:gd name="connsiteY278" fmla="*/ 883436 h 1878531"/>
              <a:gd name="connsiteX279" fmla="*/ 4340305 w 7759997"/>
              <a:gd name="connsiteY279" fmla="*/ 908164 h 1878531"/>
              <a:gd name="connsiteX280" fmla="*/ 4472933 w 7759997"/>
              <a:gd name="connsiteY280" fmla="*/ 883436 h 1878531"/>
              <a:gd name="connsiteX281" fmla="*/ 4980965 w 7759997"/>
              <a:gd name="connsiteY281" fmla="*/ 883436 h 1878531"/>
              <a:gd name="connsiteX282" fmla="*/ 5201263 w 7759997"/>
              <a:gd name="connsiteY282" fmla="*/ 782278 h 1878531"/>
              <a:gd name="connsiteX283" fmla="*/ 5333890 w 7759997"/>
              <a:gd name="connsiteY283" fmla="*/ 627171 h 1878531"/>
              <a:gd name="connsiteX284" fmla="*/ 5342881 w 7759997"/>
              <a:gd name="connsiteY284" fmla="*/ 570973 h 1878531"/>
              <a:gd name="connsiteX285" fmla="*/ 5351873 w 7759997"/>
              <a:gd name="connsiteY285" fmla="*/ 557488 h 1878531"/>
              <a:gd name="connsiteX286" fmla="*/ 5302417 w 7759997"/>
              <a:gd name="connsiteY286" fmla="*/ 519271 h 1878531"/>
              <a:gd name="connsiteX287" fmla="*/ 5230484 w 7759997"/>
              <a:gd name="connsiteY287" fmla="*/ 427105 h 1878531"/>
              <a:gd name="connsiteX288" fmla="*/ 5212502 w 7759997"/>
              <a:gd name="connsiteY288" fmla="*/ 400132 h 1878531"/>
              <a:gd name="connsiteX289" fmla="*/ 5216996 w 7759997"/>
              <a:gd name="connsiteY289" fmla="*/ 391141 h 1878531"/>
              <a:gd name="connsiteX290" fmla="*/ 5228235 w 7759997"/>
              <a:gd name="connsiteY290" fmla="*/ 397883 h 1878531"/>
              <a:gd name="connsiteX291" fmla="*/ 5225991 w 7759997"/>
              <a:gd name="connsiteY291" fmla="*/ 386644 h 1878531"/>
              <a:gd name="connsiteX292" fmla="*/ 5230484 w 7759997"/>
              <a:gd name="connsiteY292" fmla="*/ 280989 h 1878531"/>
              <a:gd name="connsiteX293" fmla="*/ 7224397 w 7759997"/>
              <a:gd name="connsiteY293" fmla="*/ 94415 h 1878531"/>
              <a:gd name="connsiteX294" fmla="*/ 7204166 w 7759997"/>
              <a:gd name="connsiteY294" fmla="*/ 107903 h 1878531"/>
              <a:gd name="connsiteX295" fmla="*/ 7226645 w 7759997"/>
              <a:gd name="connsiteY295" fmla="*/ 152859 h 1878531"/>
              <a:gd name="connsiteX296" fmla="*/ 7280595 w 7759997"/>
              <a:gd name="connsiteY296" fmla="*/ 161850 h 1878531"/>
              <a:gd name="connsiteX297" fmla="*/ 7224397 w 7759997"/>
              <a:gd name="connsiteY297" fmla="*/ 94415 h 1878531"/>
              <a:gd name="connsiteX298" fmla="*/ 7224397 w 7759997"/>
              <a:gd name="connsiteY298" fmla="*/ 0 h 1878531"/>
              <a:gd name="connsiteX299" fmla="*/ 7231139 w 7759997"/>
              <a:gd name="connsiteY299" fmla="*/ 15737 h 1878531"/>
              <a:gd name="connsiteX300" fmla="*/ 7244628 w 7759997"/>
              <a:gd name="connsiteY300" fmla="*/ 85424 h 1878531"/>
              <a:gd name="connsiteX301" fmla="*/ 7327803 w 7759997"/>
              <a:gd name="connsiteY301" fmla="*/ 166347 h 1878531"/>
              <a:gd name="connsiteX302" fmla="*/ 7345785 w 7759997"/>
              <a:gd name="connsiteY302" fmla="*/ 152859 h 1878531"/>
              <a:gd name="connsiteX303" fmla="*/ 7354777 w 7759997"/>
              <a:gd name="connsiteY303" fmla="*/ 112397 h 1878531"/>
              <a:gd name="connsiteX304" fmla="*/ 7363767 w 7759997"/>
              <a:gd name="connsiteY304" fmla="*/ 116891 h 1878531"/>
              <a:gd name="connsiteX305" fmla="*/ 7357025 w 7759997"/>
              <a:gd name="connsiteY305" fmla="*/ 177587 h 1878531"/>
              <a:gd name="connsiteX306" fmla="*/ 7449191 w 7759997"/>
              <a:gd name="connsiteY306" fmla="*/ 211306 h 1878531"/>
              <a:gd name="connsiteX307" fmla="*/ 7464925 w 7759997"/>
              <a:gd name="connsiteY307" fmla="*/ 159605 h 1878531"/>
              <a:gd name="connsiteX308" fmla="*/ 7471671 w 7759997"/>
              <a:gd name="connsiteY308" fmla="*/ 166347 h 1878531"/>
              <a:gd name="connsiteX309" fmla="*/ 7476165 w 7759997"/>
              <a:gd name="connsiteY309" fmla="*/ 209057 h 1878531"/>
              <a:gd name="connsiteX310" fmla="*/ 7518878 w 7759997"/>
              <a:gd name="connsiteY310" fmla="*/ 258513 h 1878531"/>
              <a:gd name="connsiteX311" fmla="*/ 7534612 w 7759997"/>
              <a:gd name="connsiteY311" fmla="*/ 251767 h 1878531"/>
              <a:gd name="connsiteX312" fmla="*/ 7559340 w 7759997"/>
              <a:gd name="connsiteY312" fmla="*/ 254016 h 1878531"/>
              <a:gd name="connsiteX313" fmla="*/ 7575073 w 7759997"/>
              <a:gd name="connsiteY313" fmla="*/ 265256 h 1878531"/>
              <a:gd name="connsiteX314" fmla="*/ 7721189 w 7759997"/>
              <a:gd name="connsiteY314" fmla="*/ 296726 h 1878531"/>
              <a:gd name="connsiteX315" fmla="*/ 7759403 w 7759997"/>
              <a:gd name="connsiteY315" fmla="*/ 328197 h 1878531"/>
              <a:gd name="connsiteX316" fmla="*/ 7748163 w 7759997"/>
              <a:gd name="connsiteY316" fmla="*/ 368662 h 1878531"/>
              <a:gd name="connsiteX317" fmla="*/ 7687471 w 7759997"/>
              <a:gd name="connsiteY317" fmla="*/ 386644 h 1878531"/>
              <a:gd name="connsiteX318" fmla="*/ 7577322 w 7759997"/>
              <a:gd name="connsiteY318" fmla="*/ 431603 h 1878531"/>
              <a:gd name="connsiteX319" fmla="*/ 7539105 w 7759997"/>
              <a:gd name="connsiteY319" fmla="*/ 449585 h 1878531"/>
              <a:gd name="connsiteX320" fmla="*/ 7503141 w 7759997"/>
              <a:gd name="connsiteY320" fmla="*/ 604692 h 1878531"/>
              <a:gd name="connsiteX321" fmla="*/ 7401984 w 7759997"/>
              <a:gd name="connsiteY321" fmla="*/ 789024 h 1878531"/>
              <a:gd name="connsiteX322" fmla="*/ 7289587 w 7759997"/>
              <a:gd name="connsiteY322" fmla="*/ 919403 h 1878531"/>
              <a:gd name="connsiteX323" fmla="*/ 7224397 w 7759997"/>
              <a:gd name="connsiteY323" fmla="*/ 980096 h 1878531"/>
              <a:gd name="connsiteX324" fmla="*/ 7321057 w 7759997"/>
              <a:gd name="connsiteY324" fmla="*/ 1200392 h 1878531"/>
              <a:gd name="connsiteX325" fmla="*/ 7332297 w 7759997"/>
              <a:gd name="connsiteY325" fmla="*/ 1240854 h 1878531"/>
              <a:gd name="connsiteX326" fmla="*/ 7271605 w 7759997"/>
              <a:gd name="connsiteY326" fmla="*/ 1400458 h 1878531"/>
              <a:gd name="connsiteX327" fmla="*/ 7242379 w 7759997"/>
              <a:gd name="connsiteY327" fmla="*/ 1377979 h 1878531"/>
              <a:gd name="connsiteX328" fmla="*/ 7262613 w 7759997"/>
              <a:gd name="connsiteY328" fmla="*/ 1227369 h 1878531"/>
              <a:gd name="connsiteX329" fmla="*/ 7235637 w 7759997"/>
              <a:gd name="connsiteY329" fmla="*/ 1186907 h 1878531"/>
              <a:gd name="connsiteX330" fmla="*/ 7138977 w 7759997"/>
              <a:gd name="connsiteY330" fmla="*/ 1031800 h 1878531"/>
              <a:gd name="connsiteX331" fmla="*/ 7073787 w 7759997"/>
              <a:gd name="connsiteY331" fmla="*/ 1263333 h 1878531"/>
              <a:gd name="connsiteX332" fmla="*/ 6995109 w 7759997"/>
              <a:gd name="connsiteY332" fmla="*/ 1366739 h 1878531"/>
              <a:gd name="connsiteX333" fmla="*/ 6941159 w 7759997"/>
              <a:gd name="connsiteY333" fmla="*/ 1416192 h 1878531"/>
              <a:gd name="connsiteX334" fmla="*/ 6927671 w 7759997"/>
              <a:gd name="connsiteY334" fmla="*/ 1382476 h 1878531"/>
              <a:gd name="connsiteX335" fmla="*/ 6954644 w 7759997"/>
              <a:gd name="connsiteY335" fmla="*/ 1342011 h 1878531"/>
              <a:gd name="connsiteX336" fmla="*/ 7013091 w 7759997"/>
              <a:gd name="connsiteY336" fmla="*/ 1265582 h 1878531"/>
              <a:gd name="connsiteX337" fmla="*/ 7049059 w 7759997"/>
              <a:gd name="connsiteY337" fmla="*/ 1007072 h 1878531"/>
              <a:gd name="connsiteX338" fmla="*/ 6871472 w 7759997"/>
              <a:gd name="connsiteY338" fmla="*/ 998081 h 1878531"/>
              <a:gd name="connsiteX339" fmla="*/ 6736595 w 7759997"/>
              <a:gd name="connsiteY339" fmla="*/ 944128 h 1878531"/>
              <a:gd name="connsiteX340" fmla="*/ 6653423 w 7759997"/>
              <a:gd name="connsiteY340" fmla="*/ 984593 h 1878531"/>
              <a:gd name="connsiteX341" fmla="*/ 6403901 w 7759997"/>
              <a:gd name="connsiteY341" fmla="*/ 1038543 h 1878531"/>
              <a:gd name="connsiteX342" fmla="*/ 6480334 w 7759997"/>
              <a:gd name="connsiteY342" fmla="*/ 1144194 h 1878531"/>
              <a:gd name="connsiteX343" fmla="*/ 6599473 w 7759997"/>
              <a:gd name="connsiteY343" fmla="*/ 1240854 h 1878531"/>
              <a:gd name="connsiteX344" fmla="*/ 6581491 w 7759997"/>
              <a:gd name="connsiteY344" fmla="*/ 1326278 h 1878531"/>
              <a:gd name="connsiteX345" fmla="*/ 6527539 w 7759997"/>
              <a:gd name="connsiteY345" fmla="*/ 1346508 h 1878531"/>
              <a:gd name="connsiteX346" fmla="*/ 6525293 w 7759997"/>
              <a:gd name="connsiteY346" fmla="*/ 1267831 h 1878531"/>
              <a:gd name="connsiteX347" fmla="*/ 6493819 w 7759997"/>
              <a:gd name="connsiteY347" fmla="*/ 1236360 h 1878531"/>
              <a:gd name="connsiteX348" fmla="*/ 6370185 w 7759997"/>
              <a:gd name="connsiteY348" fmla="*/ 1139700 h 1878531"/>
              <a:gd name="connsiteX349" fmla="*/ 6455606 w 7759997"/>
              <a:gd name="connsiteY349" fmla="*/ 1297052 h 1878531"/>
              <a:gd name="connsiteX350" fmla="*/ 6406153 w 7759997"/>
              <a:gd name="connsiteY350" fmla="*/ 1375730 h 1878531"/>
              <a:gd name="connsiteX351" fmla="*/ 6343209 w 7759997"/>
              <a:gd name="connsiteY351" fmla="*/ 1373485 h 1878531"/>
              <a:gd name="connsiteX352" fmla="*/ 6376928 w 7759997"/>
              <a:gd name="connsiteY352" fmla="*/ 1306047 h 1878531"/>
              <a:gd name="connsiteX353" fmla="*/ 6363440 w 7759997"/>
              <a:gd name="connsiteY353" fmla="*/ 1261088 h 1878531"/>
              <a:gd name="connsiteX354" fmla="*/ 6233061 w 7759997"/>
              <a:gd name="connsiteY354" fmla="*/ 1043037 h 1878531"/>
              <a:gd name="connsiteX355" fmla="*/ 6278019 w 7759997"/>
              <a:gd name="connsiteY355" fmla="*/ 962113 h 1878531"/>
              <a:gd name="connsiteX356" fmla="*/ 6370185 w 7759997"/>
              <a:gd name="connsiteY356" fmla="*/ 926146 h 1878531"/>
              <a:gd name="connsiteX357" fmla="*/ 6327475 w 7759997"/>
              <a:gd name="connsiteY357" fmla="*/ 827237 h 1878531"/>
              <a:gd name="connsiteX358" fmla="*/ 6304996 w 7759997"/>
              <a:gd name="connsiteY358" fmla="*/ 800264 h 1878531"/>
              <a:gd name="connsiteX359" fmla="*/ 6300780 w 7759997"/>
              <a:gd name="connsiteY359" fmla="*/ 801386 h 1878531"/>
              <a:gd name="connsiteX360" fmla="*/ 6288978 w 7759997"/>
              <a:gd name="connsiteY360" fmla="*/ 754179 h 1878531"/>
              <a:gd name="connsiteX361" fmla="*/ 6287011 w 7759997"/>
              <a:gd name="connsiteY361" fmla="*/ 726080 h 1878531"/>
              <a:gd name="connsiteX362" fmla="*/ 6228563 w 7759997"/>
              <a:gd name="connsiteY362" fmla="*/ 753056 h 1878531"/>
              <a:gd name="connsiteX363" fmla="*/ 6120663 w 7759997"/>
              <a:gd name="connsiteY363" fmla="*/ 764296 h 1878531"/>
              <a:gd name="connsiteX364" fmla="*/ 6194844 w 7759997"/>
              <a:gd name="connsiteY364" fmla="*/ 699107 h 1878531"/>
              <a:gd name="connsiteX365" fmla="*/ 6289259 w 7759997"/>
              <a:gd name="connsiteY365" fmla="*/ 685618 h 1878531"/>
              <a:gd name="connsiteX366" fmla="*/ 6336467 w 7759997"/>
              <a:gd name="connsiteY366" fmla="*/ 658645 h 1878531"/>
              <a:gd name="connsiteX367" fmla="*/ 6572497 w 7759997"/>
              <a:gd name="connsiteY367" fmla="*/ 552991 h 1878531"/>
              <a:gd name="connsiteX368" fmla="*/ 6914183 w 7759997"/>
              <a:gd name="connsiteY368" fmla="*/ 586710 h 1878531"/>
              <a:gd name="connsiteX369" fmla="*/ 7343537 w 7759997"/>
              <a:gd name="connsiteY369" fmla="*/ 521520 h 1878531"/>
              <a:gd name="connsiteX370" fmla="*/ 7372762 w 7759997"/>
              <a:gd name="connsiteY370" fmla="*/ 350676 h 1878531"/>
              <a:gd name="connsiteX371" fmla="*/ 7359273 w 7759997"/>
              <a:gd name="connsiteY371" fmla="*/ 357422 h 1878531"/>
              <a:gd name="connsiteX372" fmla="*/ 7312066 w 7759997"/>
              <a:gd name="connsiteY372" fmla="*/ 339436 h 1878531"/>
              <a:gd name="connsiteX373" fmla="*/ 7235637 w 7759997"/>
              <a:gd name="connsiteY373" fmla="*/ 267504 h 1878531"/>
              <a:gd name="connsiteX374" fmla="*/ 7255867 w 7759997"/>
              <a:gd name="connsiteY374" fmla="*/ 254016 h 1878531"/>
              <a:gd name="connsiteX375" fmla="*/ 7332297 w 7759997"/>
              <a:gd name="connsiteY375" fmla="*/ 272001 h 1878531"/>
              <a:gd name="connsiteX376" fmla="*/ 7321057 w 7759997"/>
              <a:gd name="connsiteY376" fmla="*/ 233785 h 1878531"/>
              <a:gd name="connsiteX377" fmla="*/ 7334545 w 7759997"/>
              <a:gd name="connsiteY377" fmla="*/ 218048 h 1878531"/>
              <a:gd name="connsiteX378" fmla="*/ 7305323 w 7759997"/>
              <a:gd name="connsiteY378" fmla="*/ 193324 h 1878531"/>
              <a:gd name="connsiteX379" fmla="*/ 7244628 w 7759997"/>
              <a:gd name="connsiteY379" fmla="*/ 197818 h 1878531"/>
              <a:gd name="connsiteX380" fmla="*/ 7183935 w 7759997"/>
              <a:gd name="connsiteY380" fmla="*/ 159605 h 1878531"/>
              <a:gd name="connsiteX381" fmla="*/ 7161456 w 7759997"/>
              <a:gd name="connsiteY381" fmla="*/ 175338 h 1878531"/>
              <a:gd name="connsiteX382" fmla="*/ 7150217 w 7759997"/>
              <a:gd name="connsiteY382" fmla="*/ 168596 h 1878531"/>
              <a:gd name="connsiteX383" fmla="*/ 7183935 w 7759997"/>
              <a:gd name="connsiteY383" fmla="*/ 143868 h 1878531"/>
              <a:gd name="connsiteX384" fmla="*/ 7181687 w 7759997"/>
              <a:gd name="connsiteY384" fmla="*/ 114646 h 1878531"/>
              <a:gd name="connsiteX385" fmla="*/ 7138977 w 7759997"/>
              <a:gd name="connsiteY385" fmla="*/ 121388 h 1878531"/>
              <a:gd name="connsiteX386" fmla="*/ 7143473 w 7759997"/>
              <a:gd name="connsiteY386" fmla="*/ 94415 h 1878531"/>
              <a:gd name="connsiteX387" fmla="*/ 7172695 w 7759997"/>
              <a:gd name="connsiteY387" fmla="*/ 85424 h 1878531"/>
              <a:gd name="connsiteX388" fmla="*/ 7168199 w 7759997"/>
              <a:gd name="connsiteY388" fmla="*/ 65190 h 1878531"/>
              <a:gd name="connsiteX389" fmla="*/ 7181687 w 7759997"/>
              <a:gd name="connsiteY389" fmla="*/ 67438 h 1878531"/>
              <a:gd name="connsiteX390" fmla="*/ 7186181 w 7759997"/>
              <a:gd name="connsiteY390" fmla="*/ 80927 h 1878531"/>
              <a:gd name="connsiteX391" fmla="*/ 7197421 w 7759997"/>
              <a:gd name="connsiteY391" fmla="*/ 69687 h 1878531"/>
              <a:gd name="connsiteX392" fmla="*/ 7224397 w 7759997"/>
              <a:gd name="connsiteY392" fmla="*/ 0 h 18785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</a:cxnLst>
            <a:rect l="l" t="t" r="r" b="b"/>
            <a:pathLst>
              <a:path w="7759997" h="1878531">
                <a:moveTo>
                  <a:pt x="5219245" y="1236360"/>
                </a:moveTo>
                <a:lnTo>
                  <a:pt x="5248469" y="1279070"/>
                </a:lnTo>
                <a:lnTo>
                  <a:pt x="5284434" y="1409449"/>
                </a:lnTo>
                <a:lnTo>
                  <a:pt x="5277691" y="1445417"/>
                </a:lnTo>
                <a:lnTo>
                  <a:pt x="5329393" y="1384725"/>
                </a:lnTo>
                <a:lnTo>
                  <a:pt x="5309162" y="1254342"/>
                </a:lnTo>
                <a:lnTo>
                  <a:pt x="5252963" y="1236360"/>
                </a:lnTo>
                <a:close/>
                <a:moveTo>
                  <a:pt x="3403273" y="1159939"/>
                </a:moveTo>
                <a:lnTo>
                  <a:pt x="3454058" y="1161082"/>
                </a:lnTo>
                <a:lnTo>
                  <a:pt x="3402919" y="1162179"/>
                </a:lnTo>
                <a:close/>
                <a:moveTo>
                  <a:pt x="4145965" y="1084235"/>
                </a:moveTo>
                <a:lnTo>
                  <a:pt x="4011123" y="1118835"/>
                </a:lnTo>
                <a:cubicBezTo>
                  <a:pt x="3878495" y="1147356"/>
                  <a:pt x="3754297" y="1162108"/>
                  <a:pt x="3618298" y="1164777"/>
                </a:cubicBezTo>
                <a:lnTo>
                  <a:pt x="3454058" y="1161082"/>
                </a:lnTo>
                <a:lnTo>
                  <a:pt x="3618931" y="1157542"/>
                </a:lnTo>
                <a:cubicBezTo>
                  <a:pt x="3753947" y="1151922"/>
                  <a:pt x="3875194" y="1140120"/>
                  <a:pt x="4007962" y="1115393"/>
                </a:cubicBezTo>
                <a:close/>
                <a:moveTo>
                  <a:pt x="4218917" y="1065516"/>
                </a:moveTo>
                <a:lnTo>
                  <a:pt x="4218864" y="1067777"/>
                </a:lnTo>
                <a:lnTo>
                  <a:pt x="4145965" y="1084235"/>
                </a:lnTo>
                <a:close/>
                <a:moveTo>
                  <a:pt x="5283421" y="962134"/>
                </a:moveTo>
                <a:lnTo>
                  <a:pt x="5403206" y="962864"/>
                </a:lnTo>
                <a:lnTo>
                  <a:pt x="5279937" y="968856"/>
                </a:lnTo>
                <a:close/>
                <a:moveTo>
                  <a:pt x="5466787" y="959773"/>
                </a:moveTo>
                <a:lnTo>
                  <a:pt x="5409729" y="962904"/>
                </a:lnTo>
                <a:lnTo>
                  <a:pt x="5403206" y="962864"/>
                </a:lnTo>
                <a:close/>
                <a:moveTo>
                  <a:pt x="5795856" y="921872"/>
                </a:moveTo>
                <a:lnTo>
                  <a:pt x="5795557" y="921931"/>
                </a:lnTo>
                <a:cubicBezTo>
                  <a:pt x="5710557" y="936402"/>
                  <a:pt x="5625206" y="948133"/>
                  <a:pt x="5539328" y="956247"/>
                </a:cubicBezTo>
                <a:lnTo>
                  <a:pt x="5466787" y="959773"/>
                </a:lnTo>
                <a:lnTo>
                  <a:pt x="5539363" y="955791"/>
                </a:lnTo>
                <a:close/>
                <a:moveTo>
                  <a:pt x="5806202" y="919805"/>
                </a:moveTo>
                <a:lnTo>
                  <a:pt x="5797524" y="921651"/>
                </a:lnTo>
                <a:lnTo>
                  <a:pt x="5795856" y="921872"/>
                </a:lnTo>
                <a:close/>
                <a:moveTo>
                  <a:pt x="6300780" y="801386"/>
                </a:moveTo>
                <a:lnTo>
                  <a:pt x="6302747" y="809255"/>
                </a:lnTo>
                <a:cubicBezTo>
                  <a:pt x="6218449" y="831172"/>
                  <a:pt x="6134152" y="852106"/>
                  <a:pt x="6049679" y="871178"/>
                </a:cubicBezTo>
                <a:lnTo>
                  <a:pt x="5806202" y="919805"/>
                </a:lnTo>
                <a:lnTo>
                  <a:pt x="6053157" y="867279"/>
                </a:lnTo>
                <a:close/>
                <a:moveTo>
                  <a:pt x="3103944" y="737320"/>
                </a:moveTo>
                <a:lnTo>
                  <a:pt x="3083713" y="750808"/>
                </a:lnTo>
                <a:cubicBezTo>
                  <a:pt x="3083713" y="750808"/>
                  <a:pt x="3085961" y="786776"/>
                  <a:pt x="3106192" y="795767"/>
                </a:cubicBezTo>
                <a:cubicBezTo>
                  <a:pt x="3126423" y="804758"/>
                  <a:pt x="3148902" y="804758"/>
                  <a:pt x="3160142" y="804758"/>
                </a:cubicBezTo>
                <a:cubicBezTo>
                  <a:pt x="3160142" y="804758"/>
                  <a:pt x="3108441" y="757550"/>
                  <a:pt x="3103944" y="737320"/>
                </a:cubicBezTo>
                <a:close/>
                <a:moveTo>
                  <a:pt x="3106192" y="636166"/>
                </a:moveTo>
                <a:cubicBezTo>
                  <a:pt x="3117432" y="636166"/>
                  <a:pt x="3112935" y="651899"/>
                  <a:pt x="3112935" y="651899"/>
                </a:cubicBezTo>
                <a:cubicBezTo>
                  <a:pt x="3110686" y="663139"/>
                  <a:pt x="3106192" y="674379"/>
                  <a:pt x="3126423" y="721586"/>
                </a:cubicBezTo>
                <a:cubicBezTo>
                  <a:pt x="3146654" y="768790"/>
                  <a:pt x="3209598" y="802509"/>
                  <a:pt x="3209598" y="802509"/>
                </a:cubicBezTo>
                <a:cubicBezTo>
                  <a:pt x="3209598" y="802509"/>
                  <a:pt x="3211843" y="807006"/>
                  <a:pt x="3227580" y="789024"/>
                </a:cubicBezTo>
                <a:cubicBezTo>
                  <a:pt x="3243317" y="771039"/>
                  <a:pt x="3227580" y="748559"/>
                  <a:pt x="3236571" y="748559"/>
                </a:cubicBezTo>
                <a:cubicBezTo>
                  <a:pt x="3245563" y="748559"/>
                  <a:pt x="3245563" y="753056"/>
                  <a:pt x="3245563" y="753056"/>
                </a:cubicBezTo>
                <a:cubicBezTo>
                  <a:pt x="3256802" y="773287"/>
                  <a:pt x="3238820" y="813749"/>
                  <a:pt x="3238820" y="813749"/>
                </a:cubicBezTo>
                <a:cubicBezTo>
                  <a:pt x="3261299" y="845223"/>
                  <a:pt x="3310752" y="865450"/>
                  <a:pt x="3330983" y="847468"/>
                </a:cubicBezTo>
                <a:cubicBezTo>
                  <a:pt x="3348969" y="829486"/>
                  <a:pt x="3339977" y="795767"/>
                  <a:pt x="3346720" y="795767"/>
                </a:cubicBezTo>
                <a:cubicBezTo>
                  <a:pt x="3353463" y="795767"/>
                  <a:pt x="3353463" y="802509"/>
                  <a:pt x="3353463" y="802509"/>
                </a:cubicBezTo>
                <a:cubicBezTo>
                  <a:pt x="3360208" y="815997"/>
                  <a:pt x="3357960" y="845223"/>
                  <a:pt x="3357960" y="845223"/>
                </a:cubicBezTo>
                <a:lnTo>
                  <a:pt x="3400670" y="894675"/>
                </a:lnTo>
                <a:lnTo>
                  <a:pt x="3416407" y="887930"/>
                </a:lnTo>
                <a:lnTo>
                  <a:pt x="3441132" y="890178"/>
                </a:lnTo>
                <a:lnTo>
                  <a:pt x="3456868" y="901418"/>
                </a:lnTo>
                <a:lnTo>
                  <a:pt x="3602985" y="932888"/>
                </a:lnTo>
                <a:lnTo>
                  <a:pt x="3643446" y="964362"/>
                </a:lnTo>
                <a:cubicBezTo>
                  <a:pt x="3643446" y="964362"/>
                  <a:pt x="3645695" y="1009321"/>
                  <a:pt x="3627710" y="1018312"/>
                </a:cubicBezTo>
                <a:cubicBezTo>
                  <a:pt x="3609727" y="1027303"/>
                  <a:pt x="3600736" y="1016063"/>
                  <a:pt x="3567017" y="1036294"/>
                </a:cubicBezTo>
                <a:cubicBezTo>
                  <a:pt x="3533298" y="1056525"/>
                  <a:pt x="3472605" y="1081253"/>
                  <a:pt x="3456868" y="1081253"/>
                </a:cubicBezTo>
                <a:cubicBezTo>
                  <a:pt x="3441132" y="1081253"/>
                  <a:pt x="3434389" y="1081253"/>
                  <a:pt x="3418655" y="1099235"/>
                </a:cubicBezTo>
                <a:cubicBezTo>
                  <a:pt x="3414158" y="1103732"/>
                  <a:pt x="3411348" y="1112162"/>
                  <a:pt x="3409101" y="1123121"/>
                </a:cubicBezTo>
                <a:lnTo>
                  <a:pt x="3403273" y="1159939"/>
                </a:lnTo>
                <a:lnTo>
                  <a:pt x="3402919" y="1159931"/>
                </a:lnTo>
                <a:cubicBezTo>
                  <a:pt x="3400670" y="1191401"/>
                  <a:pt x="3396176" y="1222872"/>
                  <a:pt x="3384936" y="1249848"/>
                </a:cubicBezTo>
                <a:cubicBezTo>
                  <a:pt x="3364702" y="1303798"/>
                  <a:pt x="3321992" y="1409449"/>
                  <a:pt x="3283779" y="1434177"/>
                </a:cubicBezTo>
                <a:cubicBezTo>
                  <a:pt x="3245563" y="1458905"/>
                  <a:pt x="3189364" y="1535335"/>
                  <a:pt x="3171382" y="1564557"/>
                </a:cubicBezTo>
                <a:cubicBezTo>
                  <a:pt x="3153400" y="1593778"/>
                  <a:pt x="3106192" y="1625252"/>
                  <a:pt x="3106192" y="1625252"/>
                </a:cubicBezTo>
                <a:lnTo>
                  <a:pt x="3202852" y="1845549"/>
                </a:lnTo>
                <a:lnTo>
                  <a:pt x="3212015" y="1878531"/>
                </a:lnTo>
                <a:lnTo>
                  <a:pt x="3143598" y="1878531"/>
                </a:lnTo>
                <a:lnTo>
                  <a:pt x="3144405" y="1872522"/>
                </a:lnTo>
                <a:lnTo>
                  <a:pt x="3119680" y="1832061"/>
                </a:lnTo>
                <a:lnTo>
                  <a:pt x="3023020" y="1676953"/>
                </a:lnTo>
                <a:lnTo>
                  <a:pt x="2964308" y="1878531"/>
                </a:lnTo>
                <a:lnTo>
                  <a:pt x="2899367" y="1878531"/>
                </a:lnTo>
                <a:lnTo>
                  <a:pt x="2930854" y="1652225"/>
                </a:lnTo>
                <a:lnTo>
                  <a:pt x="2753267" y="1643234"/>
                </a:lnTo>
                <a:lnTo>
                  <a:pt x="2618391" y="1589284"/>
                </a:lnTo>
                <a:lnTo>
                  <a:pt x="2535219" y="1629746"/>
                </a:lnTo>
                <a:lnTo>
                  <a:pt x="2285697" y="1683696"/>
                </a:lnTo>
                <a:cubicBezTo>
                  <a:pt x="2269963" y="1703930"/>
                  <a:pt x="2303682" y="1744392"/>
                  <a:pt x="2362126" y="1789350"/>
                </a:cubicBezTo>
                <a:cubicBezTo>
                  <a:pt x="2405962" y="1823070"/>
                  <a:pt x="2449797" y="1860581"/>
                  <a:pt x="2468975" y="1877229"/>
                </a:cubicBezTo>
                <a:lnTo>
                  <a:pt x="2470464" y="1878531"/>
                </a:lnTo>
                <a:lnTo>
                  <a:pt x="2370428" y="1878531"/>
                </a:lnTo>
                <a:lnTo>
                  <a:pt x="2337927" y="1845547"/>
                </a:lnTo>
                <a:cubicBezTo>
                  <a:pt x="2297781" y="1811407"/>
                  <a:pt x="2249732" y="1784853"/>
                  <a:pt x="2249732" y="1784853"/>
                </a:cubicBezTo>
                <a:lnTo>
                  <a:pt x="2300585" y="1878531"/>
                </a:lnTo>
                <a:lnTo>
                  <a:pt x="2226430" y="1878531"/>
                </a:lnTo>
                <a:lnTo>
                  <a:pt x="2226408" y="1878494"/>
                </a:lnTo>
                <a:cubicBezTo>
                  <a:pt x="2196060" y="1827705"/>
                  <a:pt x="2132837" y="1721912"/>
                  <a:pt x="2112607" y="1688193"/>
                </a:cubicBezTo>
                <a:cubicBezTo>
                  <a:pt x="2085634" y="1643234"/>
                  <a:pt x="2103616" y="1614012"/>
                  <a:pt x="2157566" y="1607267"/>
                </a:cubicBezTo>
                <a:cubicBezTo>
                  <a:pt x="2211516" y="1600524"/>
                  <a:pt x="2249732" y="1571302"/>
                  <a:pt x="2249732" y="1571302"/>
                </a:cubicBezTo>
                <a:cubicBezTo>
                  <a:pt x="2251977" y="1555565"/>
                  <a:pt x="2247483" y="1497118"/>
                  <a:pt x="2207019" y="1472390"/>
                </a:cubicBezTo>
                <a:cubicBezTo>
                  <a:pt x="2193534" y="1465648"/>
                  <a:pt x="2186788" y="1452160"/>
                  <a:pt x="2180045" y="1436426"/>
                </a:cubicBezTo>
                <a:cubicBezTo>
                  <a:pt x="1863088" y="1569054"/>
                  <a:pt x="1476444" y="1605018"/>
                  <a:pt x="1154990" y="1503864"/>
                </a:cubicBezTo>
                <a:cubicBezTo>
                  <a:pt x="1105534" y="1569054"/>
                  <a:pt x="1071814" y="1654474"/>
                  <a:pt x="1071814" y="1654474"/>
                </a:cubicBezTo>
                <a:cubicBezTo>
                  <a:pt x="1074063" y="1706175"/>
                  <a:pt x="1038095" y="1773614"/>
                  <a:pt x="1038095" y="1773614"/>
                </a:cubicBezTo>
                <a:lnTo>
                  <a:pt x="1017868" y="1796093"/>
                </a:lnTo>
                <a:cubicBezTo>
                  <a:pt x="1024610" y="1816324"/>
                  <a:pt x="1107782" y="1814075"/>
                  <a:pt x="1134759" y="1827563"/>
                </a:cubicBezTo>
                <a:cubicBezTo>
                  <a:pt x="1148246" y="1834308"/>
                  <a:pt x="1157238" y="1847234"/>
                  <a:pt x="1162296" y="1861846"/>
                </a:cubicBezTo>
                <a:lnTo>
                  <a:pt x="1163774" y="1878531"/>
                </a:lnTo>
                <a:lnTo>
                  <a:pt x="0" y="1878531"/>
                </a:lnTo>
                <a:lnTo>
                  <a:pt x="10407" y="1866518"/>
                </a:lnTo>
                <a:cubicBezTo>
                  <a:pt x="15008" y="1860582"/>
                  <a:pt x="17537" y="1856789"/>
                  <a:pt x="17537" y="1856789"/>
                </a:cubicBezTo>
                <a:lnTo>
                  <a:pt x="37768" y="1820821"/>
                </a:lnTo>
                <a:cubicBezTo>
                  <a:pt x="6297" y="1643234"/>
                  <a:pt x="98463" y="1580293"/>
                  <a:pt x="98463" y="1580293"/>
                </a:cubicBezTo>
                <a:lnTo>
                  <a:pt x="64744" y="1566805"/>
                </a:lnTo>
                <a:cubicBezTo>
                  <a:pt x="26528" y="1548823"/>
                  <a:pt x="37768" y="1528589"/>
                  <a:pt x="37768" y="1528589"/>
                </a:cubicBezTo>
                <a:cubicBezTo>
                  <a:pt x="105206" y="1508358"/>
                  <a:pt x="154662" y="1553317"/>
                  <a:pt x="154662" y="1553317"/>
                </a:cubicBezTo>
                <a:cubicBezTo>
                  <a:pt x="154662" y="1553317"/>
                  <a:pt x="100712" y="1494870"/>
                  <a:pt x="287290" y="1528589"/>
                </a:cubicBezTo>
                <a:cubicBezTo>
                  <a:pt x="471619" y="1562308"/>
                  <a:pt x="730133" y="1530837"/>
                  <a:pt x="795322" y="1528589"/>
                </a:cubicBezTo>
                <a:cubicBezTo>
                  <a:pt x="860512" y="1526343"/>
                  <a:pt x="959421" y="1510607"/>
                  <a:pt x="1015616" y="1427432"/>
                </a:cubicBezTo>
                <a:cubicBezTo>
                  <a:pt x="1071814" y="1344260"/>
                  <a:pt x="1148247" y="1272328"/>
                  <a:pt x="1148247" y="1272328"/>
                </a:cubicBezTo>
                <a:cubicBezTo>
                  <a:pt x="1148247" y="1272328"/>
                  <a:pt x="1132510" y="1258839"/>
                  <a:pt x="1157238" y="1216129"/>
                </a:cubicBezTo>
                <a:cubicBezTo>
                  <a:pt x="1159487" y="1211632"/>
                  <a:pt x="1163981" y="1207138"/>
                  <a:pt x="1166229" y="1202641"/>
                </a:cubicBezTo>
                <a:cubicBezTo>
                  <a:pt x="1152741" y="1193650"/>
                  <a:pt x="1137007" y="1180162"/>
                  <a:pt x="1116773" y="1164428"/>
                </a:cubicBezTo>
                <a:cubicBezTo>
                  <a:pt x="1062824" y="1121715"/>
                  <a:pt x="1051584" y="1083501"/>
                  <a:pt x="1044842" y="1072262"/>
                </a:cubicBezTo>
                <a:cubicBezTo>
                  <a:pt x="1038095" y="1058774"/>
                  <a:pt x="1026856" y="1045285"/>
                  <a:pt x="1026856" y="1045285"/>
                </a:cubicBezTo>
                <a:lnTo>
                  <a:pt x="1031353" y="1036294"/>
                </a:lnTo>
                <a:lnTo>
                  <a:pt x="1040345" y="1043037"/>
                </a:lnTo>
                <a:lnTo>
                  <a:pt x="1038095" y="1031800"/>
                </a:lnTo>
                <a:cubicBezTo>
                  <a:pt x="1031353" y="980096"/>
                  <a:pt x="1038095" y="926146"/>
                  <a:pt x="1042593" y="926146"/>
                </a:cubicBezTo>
                <a:cubicBezTo>
                  <a:pt x="1049335" y="926146"/>
                  <a:pt x="1047090" y="932888"/>
                  <a:pt x="1047090" y="932888"/>
                </a:cubicBezTo>
                <a:cubicBezTo>
                  <a:pt x="1038095" y="1076756"/>
                  <a:pt x="1112279" y="1130709"/>
                  <a:pt x="1116773" y="1135203"/>
                </a:cubicBezTo>
                <a:cubicBezTo>
                  <a:pt x="1119022" y="1139700"/>
                  <a:pt x="1172972" y="1177913"/>
                  <a:pt x="1184212" y="1186907"/>
                </a:cubicBezTo>
                <a:cubicBezTo>
                  <a:pt x="1184212" y="1184659"/>
                  <a:pt x="1186460" y="1184659"/>
                  <a:pt x="1186460" y="1184659"/>
                </a:cubicBezTo>
                <a:cubicBezTo>
                  <a:pt x="1186460" y="1177913"/>
                  <a:pt x="1184212" y="1157682"/>
                  <a:pt x="1168478" y="1139700"/>
                </a:cubicBezTo>
                <a:cubicBezTo>
                  <a:pt x="1150492" y="1119469"/>
                  <a:pt x="1148247" y="1090244"/>
                  <a:pt x="1139253" y="1072262"/>
                </a:cubicBezTo>
                <a:cubicBezTo>
                  <a:pt x="1130262" y="1054276"/>
                  <a:pt x="1110031" y="1018312"/>
                  <a:pt x="1110031" y="1018312"/>
                </a:cubicBezTo>
                <a:lnTo>
                  <a:pt x="1114528" y="1011566"/>
                </a:lnTo>
                <a:lnTo>
                  <a:pt x="1141501" y="1034046"/>
                </a:lnTo>
                <a:cubicBezTo>
                  <a:pt x="1143750" y="962113"/>
                  <a:pt x="1137007" y="953122"/>
                  <a:pt x="1132510" y="944128"/>
                </a:cubicBezTo>
                <a:cubicBezTo>
                  <a:pt x="1128013" y="935137"/>
                  <a:pt x="1130262" y="921649"/>
                  <a:pt x="1137007" y="930643"/>
                </a:cubicBezTo>
                <a:cubicBezTo>
                  <a:pt x="1143750" y="937386"/>
                  <a:pt x="1154990" y="966607"/>
                  <a:pt x="1154990" y="986841"/>
                </a:cubicBezTo>
                <a:cubicBezTo>
                  <a:pt x="1154990" y="1007072"/>
                  <a:pt x="1157238" y="1058774"/>
                  <a:pt x="1166229" y="1070013"/>
                </a:cubicBezTo>
                <a:cubicBezTo>
                  <a:pt x="1175220" y="1081253"/>
                  <a:pt x="1177469" y="1090244"/>
                  <a:pt x="1177469" y="1090244"/>
                </a:cubicBezTo>
                <a:lnTo>
                  <a:pt x="1177469" y="1103732"/>
                </a:lnTo>
                <a:cubicBezTo>
                  <a:pt x="1179718" y="1141949"/>
                  <a:pt x="1211188" y="1162179"/>
                  <a:pt x="1211188" y="1162179"/>
                </a:cubicBezTo>
                <a:cubicBezTo>
                  <a:pt x="1211188" y="1162179"/>
                  <a:pt x="1213437" y="1119469"/>
                  <a:pt x="1206691" y="1103732"/>
                </a:cubicBezTo>
                <a:cubicBezTo>
                  <a:pt x="1199949" y="1087995"/>
                  <a:pt x="1193203" y="1054276"/>
                  <a:pt x="1193203" y="1043037"/>
                </a:cubicBezTo>
                <a:cubicBezTo>
                  <a:pt x="1193203" y="1031800"/>
                  <a:pt x="1202197" y="1031800"/>
                  <a:pt x="1202197" y="1038543"/>
                </a:cubicBezTo>
                <a:cubicBezTo>
                  <a:pt x="1204442" y="1045285"/>
                  <a:pt x="1195452" y="1038543"/>
                  <a:pt x="1213437" y="1087995"/>
                </a:cubicBezTo>
                <a:cubicBezTo>
                  <a:pt x="1229170" y="1128460"/>
                  <a:pt x="1226922" y="1168922"/>
                  <a:pt x="1226922" y="1180162"/>
                </a:cubicBezTo>
                <a:cubicBezTo>
                  <a:pt x="1231420" y="1177913"/>
                  <a:pt x="1235917" y="1175668"/>
                  <a:pt x="1238162" y="1175668"/>
                </a:cubicBezTo>
                <a:cubicBezTo>
                  <a:pt x="1242659" y="1175668"/>
                  <a:pt x="1249402" y="1175668"/>
                  <a:pt x="1256147" y="1189153"/>
                </a:cubicBezTo>
                <a:lnTo>
                  <a:pt x="1256147" y="1186907"/>
                </a:lnTo>
                <a:cubicBezTo>
                  <a:pt x="1256147" y="1186907"/>
                  <a:pt x="1285369" y="1166673"/>
                  <a:pt x="1294360" y="1137451"/>
                </a:cubicBezTo>
                <a:cubicBezTo>
                  <a:pt x="1303354" y="1108229"/>
                  <a:pt x="1292115" y="1070013"/>
                  <a:pt x="1289866" y="1061022"/>
                </a:cubicBezTo>
                <a:cubicBezTo>
                  <a:pt x="1287618" y="1052031"/>
                  <a:pt x="1298857" y="1056525"/>
                  <a:pt x="1298857" y="1056525"/>
                </a:cubicBezTo>
                <a:cubicBezTo>
                  <a:pt x="1332576" y="1157682"/>
                  <a:pt x="1271881" y="1207138"/>
                  <a:pt x="1262890" y="1213881"/>
                </a:cubicBezTo>
                <a:cubicBezTo>
                  <a:pt x="1265138" y="1222872"/>
                  <a:pt x="1265138" y="1229614"/>
                  <a:pt x="1265138" y="1229614"/>
                </a:cubicBezTo>
                <a:lnTo>
                  <a:pt x="1296609" y="1281319"/>
                </a:lnTo>
                <a:lnTo>
                  <a:pt x="1321337" y="1294807"/>
                </a:lnTo>
                <a:lnTo>
                  <a:pt x="1334825" y="1310541"/>
                </a:lnTo>
                <a:lnTo>
                  <a:pt x="1420245" y="1404952"/>
                </a:lnTo>
                <a:lnTo>
                  <a:pt x="1433734" y="1436426"/>
                </a:lnTo>
                <a:cubicBezTo>
                  <a:pt x="1433734" y="1436426"/>
                  <a:pt x="1442725" y="1447666"/>
                  <a:pt x="1429237" y="1454408"/>
                </a:cubicBezTo>
                <a:cubicBezTo>
                  <a:pt x="1415748" y="1463399"/>
                  <a:pt x="1368545" y="1463399"/>
                  <a:pt x="1357304" y="1454408"/>
                </a:cubicBezTo>
                <a:cubicBezTo>
                  <a:pt x="1346065" y="1443168"/>
                  <a:pt x="1330328" y="1440920"/>
                  <a:pt x="1296609" y="1447666"/>
                </a:cubicBezTo>
                <a:cubicBezTo>
                  <a:pt x="1262890" y="1454408"/>
                  <a:pt x="1206691" y="1454408"/>
                  <a:pt x="1206691" y="1454408"/>
                </a:cubicBezTo>
                <a:cubicBezTo>
                  <a:pt x="1190957" y="1465648"/>
                  <a:pt x="1175220" y="1483630"/>
                  <a:pt x="1159487" y="1501616"/>
                </a:cubicBezTo>
                <a:cubicBezTo>
                  <a:pt x="1498923" y="1578045"/>
                  <a:pt x="1856342" y="1562308"/>
                  <a:pt x="2180045" y="1434177"/>
                </a:cubicBezTo>
                <a:cubicBezTo>
                  <a:pt x="2168806" y="1400458"/>
                  <a:pt x="2168806" y="1362245"/>
                  <a:pt x="2168806" y="1362245"/>
                </a:cubicBezTo>
                <a:cubicBezTo>
                  <a:pt x="2168806" y="1362245"/>
                  <a:pt x="2150821" y="1362245"/>
                  <a:pt x="2110358" y="1389219"/>
                </a:cubicBezTo>
                <a:cubicBezTo>
                  <a:pt x="2067648" y="1413947"/>
                  <a:pt x="2002458" y="1400458"/>
                  <a:pt x="2002458" y="1400458"/>
                </a:cubicBezTo>
                <a:cubicBezTo>
                  <a:pt x="2015947" y="1395964"/>
                  <a:pt x="2033929" y="1371236"/>
                  <a:pt x="2076639" y="1335269"/>
                </a:cubicBezTo>
                <a:cubicBezTo>
                  <a:pt x="2119353" y="1299301"/>
                  <a:pt x="2171054" y="1321780"/>
                  <a:pt x="2171054" y="1321780"/>
                </a:cubicBezTo>
                <a:lnTo>
                  <a:pt x="2218258" y="1294807"/>
                </a:lnTo>
                <a:cubicBezTo>
                  <a:pt x="2278954" y="1261088"/>
                  <a:pt x="2285697" y="1238609"/>
                  <a:pt x="2454292" y="1189153"/>
                </a:cubicBezTo>
                <a:cubicBezTo>
                  <a:pt x="2622888" y="1141949"/>
                  <a:pt x="2631879" y="1216129"/>
                  <a:pt x="2795977" y="1222872"/>
                </a:cubicBezTo>
                <a:cubicBezTo>
                  <a:pt x="2944342" y="1229614"/>
                  <a:pt x="3191613" y="1258839"/>
                  <a:pt x="3225332" y="1157682"/>
                </a:cubicBezTo>
                <a:cubicBezTo>
                  <a:pt x="3259051" y="1056525"/>
                  <a:pt x="3254554" y="986841"/>
                  <a:pt x="3254554" y="986841"/>
                </a:cubicBezTo>
                <a:lnTo>
                  <a:pt x="3241065" y="993584"/>
                </a:lnTo>
                <a:cubicBezTo>
                  <a:pt x="3241065" y="993584"/>
                  <a:pt x="3232078" y="991335"/>
                  <a:pt x="3193861" y="975602"/>
                </a:cubicBezTo>
                <a:cubicBezTo>
                  <a:pt x="3153400" y="959865"/>
                  <a:pt x="3117432" y="919403"/>
                  <a:pt x="3117432" y="903666"/>
                </a:cubicBezTo>
                <a:cubicBezTo>
                  <a:pt x="3117432" y="887930"/>
                  <a:pt x="3137663" y="890178"/>
                  <a:pt x="3137663" y="890178"/>
                </a:cubicBezTo>
                <a:lnTo>
                  <a:pt x="3214092" y="908164"/>
                </a:lnTo>
                <a:cubicBezTo>
                  <a:pt x="3214092" y="908164"/>
                  <a:pt x="3205101" y="885684"/>
                  <a:pt x="3202852" y="869947"/>
                </a:cubicBezTo>
                <a:cubicBezTo>
                  <a:pt x="3200604" y="856462"/>
                  <a:pt x="3216341" y="854210"/>
                  <a:pt x="3216341" y="854210"/>
                </a:cubicBezTo>
                <a:cubicBezTo>
                  <a:pt x="3216341" y="854210"/>
                  <a:pt x="3200604" y="833983"/>
                  <a:pt x="3187119" y="829486"/>
                </a:cubicBezTo>
                <a:cubicBezTo>
                  <a:pt x="3175879" y="824989"/>
                  <a:pt x="3164639" y="845223"/>
                  <a:pt x="3126423" y="833983"/>
                </a:cubicBezTo>
                <a:cubicBezTo>
                  <a:pt x="3088207" y="822743"/>
                  <a:pt x="3072473" y="795767"/>
                  <a:pt x="3065727" y="795767"/>
                </a:cubicBezTo>
                <a:cubicBezTo>
                  <a:pt x="3058985" y="795767"/>
                  <a:pt x="3045500" y="809255"/>
                  <a:pt x="3043251" y="811504"/>
                </a:cubicBezTo>
                <a:cubicBezTo>
                  <a:pt x="3041002" y="813749"/>
                  <a:pt x="3029763" y="820495"/>
                  <a:pt x="3032011" y="804758"/>
                </a:cubicBezTo>
                <a:cubicBezTo>
                  <a:pt x="3034260" y="789024"/>
                  <a:pt x="3065727" y="780030"/>
                  <a:pt x="3065727" y="780030"/>
                </a:cubicBezTo>
                <a:lnTo>
                  <a:pt x="3063482" y="750808"/>
                </a:lnTo>
                <a:cubicBezTo>
                  <a:pt x="3063482" y="750808"/>
                  <a:pt x="3045500" y="757550"/>
                  <a:pt x="3020772" y="757550"/>
                </a:cubicBezTo>
                <a:cubicBezTo>
                  <a:pt x="2996044" y="757550"/>
                  <a:pt x="3002786" y="726080"/>
                  <a:pt x="3025266" y="730577"/>
                </a:cubicBezTo>
                <a:cubicBezTo>
                  <a:pt x="3047745" y="735071"/>
                  <a:pt x="3054488" y="721586"/>
                  <a:pt x="3054488" y="721586"/>
                </a:cubicBezTo>
                <a:cubicBezTo>
                  <a:pt x="3054488" y="721586"/>
                  <a:pt x="3049994" y="710346"/>
                  <a:pt x="3049994" y="701352"/>
                </a:cubicBezTo>
                <a:cubicBezTo>
                  <a:pt x="3052242" y="692361"/>
                  <a:pt x="3061233" y="694609"/>
                  <a:pt x="3063482" y="703601"/>
                </a:cubicBezTo>
                <a:cubicBezTo>
                  <a:pt x="3065727" y="712592"/>
                  <a:pt x="3067979" y="717089"/>
                  <a:pt x="3067979" y="717089"/>
                </a:cubicBezTo>
                <a:lnTo>
                  <a:pt x="3079219" y="705849"/>
                </a:lnTo>
                <a:cubicBezTo>
                  <a:pt x="3094952" y="685618"/>
                  <a:pt x="3094952" y="636166"/>
                  <a:pt x="3106192" y="636166"/>
                </a:cubicBezTo>
                <a:close/>
                <a:moveTo>
                  <a:pt x="5230484" y="280989"/>
                </a:moveTo>
                <a:cubicBezTo>
                  <a:pt x="5237230" y="280989"/>
                  <a:pt x="5234981" y="287735"/>
                  <a:pt x="5234981" y="287735"/>
                </a:cubicBezTo>
                <a:cubicBezTo>
                  <a:pt x="5225991" y="431603"/>
                  <a:pt x="5300171" y="485552"/>
                  <a:pt x="5304665" y="490050"/>
                </a:cubicBezTo>
                <a:cubicBezTo>
                  <a:pt x="5306913" y="494544"/>
                  <a:pt x="5360863" y="532760"/>
                  <a:pt x="5372103" y="541751"/>
                </a:cubicBezTo>
                <a:cubicBezTo>
                  <a:pt x="5372103" y="541751"/>
                  <a:pt x="5374352" y="541751"/>
                  <a:pt x="5374352" y="541751"/>
                </a:cubicBezTo>
                <a:cubicBezTo>
                  <a:pt x="5374352" y="535008"/>
                  <a:pt x="5372103" y="514774"/>
                  <a:pt x="5356369" y="496792"/>
                </a:cubicBezTo>
                <a:cubicBezTo>
                  <a:pt x="5338384" y="476561"/>
                  <a:pt x="5336135" y="447339"/>
                  <a:pt x="5327145" y="429354"/>
                </a:cubicBezTo>
                <a:cubicBezTo>
                  <a:pt x="5318153" y="411372"/>
                  <a:pt x="5297923" y="375404"/>
                  <a:pt x="5297923" y="375404"/>
                </a:cubicBezTo>
                <a:lnTo>
                  <a:pt x="5302417" y="368662"/>
                </a:lnTo>
                <a:lnTo>
                  <a:pt x="5329393" y="391141"/>
                </a:lnTo>
                <a:cubicBezTo>
                  <a:pt x="5331641" y="319206"/>
                  <a:pt x="5324896" y="310214"/>
                  <a:pt x="5320402" y="301223"/>
                </a:cubicBezTo>
                <a:cubicBezTo>
                  <a:pt x="5315905" y="292229"/>
                  <a:pt x="5318153" y="278744"/>
                  <a:pt x="5324896" y="287735"/>
                </a:cubicBezTo>
                <a:cubicBezTo>
                  <a:pt x="5331641" y="294481"/>
                  <a:pt x="5342881" y="323703"/>
                  <a:pt x="5342881" y="343934"/>
                </a:cubicBezTo>
                <a:cubicBezTo>
                  <a:pt x="5342881" y="364164"/>
                  <a:pt x="5345130" y="415866"/>
                  <a:pt x="5354121" y="427105"/>
                </a:cubicBezTo>
                <a:cubicBezTo>
                  <a:pt x="5363112" y="438345"/>
                  <a:pt x="5365361" y="447339"/>
                  <a:pt x="5365361" y="447339"/>
                </a:cubicBezTo>
                <a:lnTo>
                  <a:pt x="5365361" y="460824"/>
                </a:lnTo>
                <a:cubicBezTo>
                  <a:pt x="5367609" y="499041"/>
                  <a:pt x="5399080" y="519271"/>
                  <a:pt x="5399080" y="519271"/>
                </a:cubicBezTo>
                <a:cubicBezTo>
                  <a:pt x="5399080" y="519271"/>
                  <a:pt x="5401329" y="476561"/>
                  <a:pt x="5394583" y="460824"/>
                </a:cubicBezTo>
                <a:cubicBezTo>
                  <a:pt x="5387840" y="445091"/>
                  <a:pt x="5381095" y="411372"/>
                  <a:pt x="5381095" y="400132"/>
                </a:cubicBezTo>
                <a:cubicBezTo>
                  <a:pt x="5381095" y="388892"/>
                  <a:pt x="5390089" y="388892"/>
                  <a:pt x="5390089" y="395635"/>
                </a:cubicBezTo>
                <a:cubicBezTo>
                  <a:pt x="5392334" y="402381"/>
                  <a:pt x="5383343" y="395635"/>
                  <a:pt x="5401329" y="445091"/>
                </a:cubicBezTo>
                <a:cubicBezTo>
                  <a:pt x="5417062" y="485552"/>
                  <a:pt x="5414813" y="526014"/>
                  <a:pt x="5414813" y="537254"/>
                </a:cubicBezTo>
                <a:cubicBezTo>
                  <a:pt x="5419311" y="535008"/>
                  <a:pt x="5423808" y="532760"/>
                  <a:pt x="5426053" y="532760"/>
                </a:cubicBezTo>
                <a:cubicBezTo>
                  <a:pt x="5430551" y="532760"/>
                  <a:pt x="5437293" y="532760"/>
                  <a:pt x="5444035" y="546248"/>
                </a:cubicBezTo>
                <a:lnTo>
                  <a:pt x="5444035" y="543999"/>
                </a:lnTo>
                <a:cubicBezTo>
                  <a:pt x="5444035" y="543999"/>
                  <a:pt x="5473261" y="523769"/>
                  <a:pt x="5482252" y="494544"/>
                </a:cubicBezTo>
                <a:cubicBezTo>
                  <a:pt x="5491243" y="465322"/>
                  <a:pt x="5480003" y="427105"/>
                  <a:pt x="5477755" y="418114"/>
                </a:cubicBezTo>
                <a:cubicBezTo>
                  <a:pt x="5475509" y="409123"/>
                  <a:pt x="5486749" y="413620"/>
                  <a:pt x="5486749" y="413620"/>
                </a:cubicBezTo>
                <a:cubicBezTo>
                  <a:pt x="5520468" y="514774"/>
                  <a:pt x="5459773" y="564230"/>
                  <a:pt x="5450781" y="570973"/>
                </a:cubicBezTo>
                <a:cubicBezTo>
                  <a:pt x="5453030" y="579967"/>
                  <a:pt x="5453030" y="586710"/>
                  <a:pt x="5453030" y="586710"/>
                </a:cubicBezTo>
                <a:lnTo>
                  <a:pt x="5484501" y="638411"/>
                </a:lnTo>
                <a:lnTo>
                  <a:pt x="5509229" y="651899"/>
                </a:lnTo>
                <a:lnTo>
                  <a:pt x="5522713" y="667633"/>
                </a:lnTo>
                <a:lnTo>
                  <a:pt x="5608137" y="762048"/>
                </a:lnTo>
                <a:lnTo>
                  <a:pt x="5621625" y="793518"/>
                </a:lnTo>
                <a:cubicBezTo>
                  <a:pt x="5621625" y="793518"/>
                  <a:pt x="5630617" y="804758"/>
                  <a:pt x="5617129" y="811504"/>
                </a:cubicBezTo>
                <a:cubicBezTo>
                  <a:pt x="5603640" y="820495"/>
                  <a:pt x="5556433" y="820495"/>
                  <a:pt x="5545193" y="811504"/>
                </a:cubicBezTo>
                <a:cubicBezTo>
                  <a:pt x="5533953" y="800264"/>
                  <a:pt x="5518219" y="798015"/>
                  <a:pt x="5484501" y="804758"/>
                </a:cubicBezTo>
                <a:cubicBezTo>
                  <a:pt x="5450781" y="811504"/>
                  <a:pt x="5394583" y="811504"/>
                  <a:pt x="5394583" y="811504"/>
                </a:cubicBezTo>
                <a:cubicBezTo>
                  <a:pt x="5357493" y="838477"/>
                  <a:pt x="5324195" y="886947"/>
                  <a:pt x="5300380" y="929412"/>
                </a:cubicBezTo>
                <a:lnTo>
                  <a:pt x="5283421" y="962134"/>
                </a:lnTo>
                <a:lnTo>
                  <a:pt x="5279937" y="962113"/>
                </a:lnTo>
                <a:cubicBezTo>
                  <a:pt x="5268697" y="986841"/>
                  <a:pt x="5261955" y="1002575"/>
                  <a:pt x="5261955" y="1002575"/>
                </a:cubicBezTo>
                <a:cubicBezTo>
                  <a:pt x="5264203" y="1054276"/>
                  <a:pt x="5228235" y="1121715"/>
                  <a:pt x="5228235" y="1121715"/>
                </a:cubicBezTo>
                <a:lnTo>
                  <a:pt x="5208005" y="1144194"/>
                </a:lnTo>
                <a:cubicBezTo>
                  <a:pt x="5212502" y="1164428"/>
                  <a:pt x="5295674" y="1162179"/>
                  <a:pt x="5322651" y="1175668"/>
                </a:cubicBezTo>
                <a:cubicBezTo>
                  <a:pt x="5349624" y="1189153"/>
                  <a:pt x="5358615" y="1227369"/>
                  <a:pt x="5354121" y="1254342"/>
                </a:cubicBezTo>
                <a:cubicBezTo>
                  <a:pt x="5347375" y="1281319"/>
                  <a:pt x="5376601" y="1391467"/>
                  <a:pt x="5376601" y="1391467"/>
                </a:cubicBezTo>
                <a:lnTo>
                  <a:pt x="5369855" y="1427432"/>
                </a:lnTo>
                <a:lnTo>
                  <a:pt x="5270949" y="1488127"/>
                </a:lnTo>
                <a:lnTo>
                  <a:pt x="5214751" y="1537583"/>
                </a:lnTo>
                <a:lnTo>
                  <a:pt x="5214751" y="1483630"/>
                </a:lnTo>
                <a:lnTo>
                  <a:pt x="5243973" y="1431929"/>
                </a:lnTo>
                <a:lnTo>
                  <a:pt x="5246221" y="1409449"/>
                </a:lnTo>
                <a:cubicBezTo>
                  <a:pt x="5221493" y="1265582"/>
                  <a:pt x="5183277" y="1249848"/>
                  <a:pt x="5129327" y="1254342"/>
                </a:cubicBezTo>
                <a:cubicBezTo>
                  <a:pt x="5075377" y="1258839"/>
                  <a:pt x="5003445" y="1247600"/>
                  <a:pt x="5003445" y="1247600"/>
                </a:cubicBezTo>
                <a:cubicBezTo>
                  <a:pt x="4962980" y="1249848"/>
                  <a:pt x="4983211" y="1270079"/>
                  <a:pt x="4767411" y="1245351"/>
                </a:cubicBezTo>
                <a:cubicBezTo>
                  <a:pt x="4551611" y="1220626"/>
                  <a:pt x="4477427" y="1240854"/>
                  <a:pt x="4477427" y="1240854"/>
                </a:cubicBezTo>
                <a:cubicBezTo>
                  <a:pt x="4412237" y="1299301"/>
                  <a:pt x="4241396" y="1384725"/>
                  <a:pt x="4189692" y="1404952"/>
                </a:cubicBezTo>
                <a:cubicBezTo>
                  <a:pt x="4140239" y="1427432"/>
                  <a:pt x="4059313" y="1501616"/>
                  <a:pt x="4034588" y="1535335"/>
                </a:cubicBezTo>
                <a:cubicBezTo>
                  <a:pt x="4012108" y="1569054"/>
                  <a:pt x="3998620" y="1609515"/>
                  <a:pt x="3967149" y="1629746"/>
                </a:cubicBezTo>
                <a:cubicBezTo>
                  <a:pt x="3933430" y="1649977"/>
                  <a:pt x="3850255" y="1647732"/>
                  <a:pt x="3850255" y="1647732"/>
                </a:cubicBezTo>
                <a:lnTo>
                  <a:pt x="3886223" y="1607267"/>
                </a:lnTo>
                <a:cubicBezTo>
                  <a:pt x="3919942" y="1605018"/>
                  <a:pt x="3962652" y="1571302"/>
                  <a:pt x="3962652" y="1571302"/>
                </a:cubicBezTo>
                <a:lnTo>
                  <a:pt x="4081792" y="1393713"/>
                </a:lnTo>
                <a:cubicBezTo>
                  <a:pt x="4081792" y="1393713"/>
                  <a:pt x="4014354" y="1418440"/>
                  <a:pt x="3978389" y="1476888"/>
                </a:cubicBezTo>
                <a:cubicBezTo>
                  <a:pt x="3942421" y="1533086"/>
                  <a:pt x="3886223" y="1578045"/>
                  <a:pt x="3886223" y="1578045"/>
                </a:cubicBezTo>
                <a:lnTo>
                  <a:pt x="3785065" y="1616258"/>
                </a:lnTo>
                <a:lnTo>
                  <a:pt x="3805300" y="1566805"/>
                </a:lnTo>
                <a:lnTo>
                  <a:pt x="3888472" y="1517349"/>
                </a:lnTo>
                <a:cubicBezTo>
                  <a:pt x="3888472" y="1517349"/>
                  <a:pt x="4023348" y="1337517"/>
                  <a:pt x="4043579" y="1310541"/>
                </a:cubicBezTo>
                <a:cubicBezTo>
                  <a:pt x="4063810" y="1285813"/>
                  <a:pt x="4059313" y="1299301"/>
                  <a:pt x="4111017" y="1281319"/>
                </a:cubicBezTo>
                <a:cubicBezTo>
                  <a:pt x="4162719" y="1265582"/>
                  <a:pt x="4203180" y="1204890"/>
                  <a:pt x="4203180" y="1204890"/>
                </a:cubicBezTo>
                <a:lnTo>
                  <a:pt x="4223411" y="1168922"/>
                </a:lnTo>
                <a:cubicBezTo>
                  <a:pt x="4220040" y="1148691"/>
                  <a:pt x="4218354" y="1130146"/>
                  <a:pt x="4217792" y="1113005"/>
                </a:cubicBezTo>
                <a:lnTo>
                  <a:pt x="4218864" y="1067777"/>
                </a:lnTo>
                <a:lnTo>
                  <a:pt x="4218917" y="1067765"/>
                </a:lnTo>
                <a:cubicBezTo>
                  <a:pt x="4230157" y="971105"/>
                  <a:pt x="4284107" y="935137"/>
                  <a:pt x="4284107" y="935137"/>
                </a:cubicBezTo>
                <a:lnTo>
                  <a:pt x="4250388" y="921649"/>
                </a:lnTo>
                <a:cubicBezTo>
                  <a:pt x="4212171" y="903666"/>
                  <a:pt x="4223411" y="883436"/>
                  <a:pt x="4223411" y="883436"/>
                </a:cubicBezTo>
                <a:cubicBezTo>
                  <a:pt x="4290849" y="863205"/>
                  <a:pt x="4340305" y="908164"/>
                  <a:pt x="4340305" y="908164"/>
                </a:cubicBezTo>
                <a:cubicBezTo>
                  <a:pt x="4340305" y="908164"/>
                  <a:pt x="4286355" y="849717"/>
                  <a:pt x="4472933" y="883436"/>
                </a:cubicBezTo>
                <a:cubicBezTo>
                  <a:pt x="4657263" y="917155"/>
                  <a:pt x="4915773" y="885684"/>
                  <a:pt x="4980965" y="883436"/>
                </a:cubicBezTo>
                <a:cubicBezTo>
                  <a:pt x="5046155" y="881187"/>
                  <a:pt x="5145063" y="865450"/>
                  <a:pt x="5201263" y="782278"/>
                </a:cubicBezTo>
                <a:cubicBezTo>
                  <a:pt x="5257461" y="699107"/>
                  <a:pt x="5333890" y="627171"/>
                  <a:pt x="5333890" y="627171"/>
                </a:cubicBezTo>
                <a:cubicBezTo>
                  <a:pt x="5333890" y="627171"/>
                  <a:pt x="5318153" y="613686"/>
                  <a:pt x="5342881" y="570973"/>
                </a:cubicBezTo>
                <a:cubicBezTo>
                  <a:pt x="5345130" y="566479"/>
                  <a:pt x="5349624" y="561982"/>
                  <a:pt x="5351873" y="557488"/>
                </a:cubicBezTo>
                <a:cubicBezTo>
                  <a:pt x="5338384" y="548493"/>
                  <a:pt x="5322651" y="535008"/>
                  <a:pt x="5302417" y="519271"/>
                </a:cubicBezTo>
                <a:cubicBezTo>
                  <a:pt x="5248469" y="476561"/>
                  <a:pt x="5237230" y="438345"/>
                  <a:pt x="5230484" y="427105"/>
                </a:cubicBezTo>
                <a:cubicBezTo>
                  <a:pt x="5223741" y="413620"/>
                  <a:pt x="5212502" y="400132"/>
                  <a:pt x="5212502" y="400132"/>
                </a:cubicBezTo>
                <a:lnTo>
                  <a:pt x="5216996" y="391141"/>
                </a:lnTo>
                <a:lnTo>
                  <a:pt x="5228235" y="397883"/>
                </a:lnTo>
                <a:lnTo>
                  <a:pt x="5225991" y="386644"/>
                </a:lnTo>
                <a:cubicBezTo>
                  <a:pt x="5219245" y="334942"/>
                  <a:pt x="5225991" y="280989"/>
                  <a:pt x="5230484" y="280989"/>
                </a:cubicBezTo>
                <a:close/>
                <a:moveTo>
                  <a:pt x="7224397" y="94415"/>
                </a:moveTo>
                <a:lnTo>
                  <a:pt x="7204166" y="107903"/>
                </a:lnTo>
                <a:cubicBezTo>
                  <a:pt x="7204166" y="107903"/>
                  <a:pt x="7206415" y="143868"/>
                  <a:pt x="7226645" y="152859"/>
                </a:cubicBezTo>
                <a:cubicBezTo>
                  <a:pt x="7246877" y="164098"/>
                  <a:pt x="7269356" y="164098"/>
                  <a:pt x="7280595" y="161850"/>
                </a:cubicBezTo>
                <a:cubicBezTo>
                  <a:pt x="7280595" y="161850"/>
                  <a:pt x="7228894" y="114646"/>
                  <a:pt x="7224397" y="94415"/>
                </a:cubicBezTo>
                <a:close/>
                <a:moveTo>
                  <a:pt x="7224397" y="0"/>
                </a:moveTo>
                <a:cubicBezTo>
                  <a:pt x="7235637" y="0"/>
                  <a:pt x="7231139" y="15737"/>
                  <a:pt x="7231139" y="15737"/>
                </a:cubicBezTo>
                <a:cubicBezTo>
                  <a:pt x="7228894" y="26977"/>
                  <a:pt x="7224397" y="38216"/>
                  <a:pt x="7244628" y="85424"/>
                </a:cubicBezTo>
                <a:cubicBezTo>
                  <a:pt x="7264859" y="132628"/>
                  <a:pt x="7327803" y="166347"/>
                  <a:pt x="7327803" y="166347"/>
                </a:cubicBezTo>
                <a:cubicBezTo>
                  <a:pt x="7327803" y="166347"/>
                  <a:pt x="7330049" y="170844"/>
                  <a:pt x="7345785" y="152859"/>
                </a:cubicBezTo>
                <a:cubicBezTo>
                  <a:pt x="7361522" y="134877"/>
                  <a:pt x="7345785" y="112397"/>
                  <a:pt x="7354777" y="112397"/>
                </a:cubicBezTo>
                <a:cubicBezTo>
                  <a:pt x="7363767" y="112397"/>
                  <a:pt x="7363767" y="116891"/>
                  <a:pt x="7363767" y="116891"/>
                </a:cubicBezTo>
                <a:cubicBezTo>
                  <a:pt x="7375007" y="137125"/>
                  <a:pt x="7357025" y="177587"/>
                  <a:pt x="7357025" y="177587"/>
                </a:cubicBezTo>
                <a:cubicBezTo>
                  <a:pt x="7379505" y="209057"/>
                  <a:pt x="7428961" y="229288"/>
                  <a:pt x="7449191" y="211306"/>
                </a:cubicBezTo>
                <a:cubicBezTo>
                  <a:pt x="7467173" y="193324"/>
                  <a:pt x="7458183" y="159605"/>
                  <a:pt x="7464925" y="159605"/>
                </a:cubicBezTo>
                <a:cubicBezTo>
                  <a:pt x="7471671" y="159605"/>
                  <a:pt x="7471671" y="166347"/>
                  <a:pt x="7471671" y="166347"/>
                </a:cubicBezTo>
                <a:cubicBezTo>
                  <a:pt x="7478413" y="179835"/>
                  <a:pt x="7476165" y="209057"/>
                  <a:pt x="7476165" y="209057"/>
                </a:cubicBezTo>
                <a:lnTo>
                  <a:pt x="7518878" y="258513"/>
                </a:lnTo>
                <a:lnTo>
                  <a:pt x="7534612" y="251767"/>
                </a:lnTo>
                <a:lnTo>
                  <a:pt x="7559340" y="254016"/>
                </a:lnTo>
                <a:lnTo>
                  <a:pt x="7575073" y="265256"/>
                </a:lnTo>
                <a:lnTo>
                  <a:pt x="7721189" y="296726"/>
                </a:lnTo>
                <a:lnTo>
                  <a:pt x="7759403" y="328197"/>
                </a:lnTo>
                <a:cubicBezTo>
                  <a:pt x="7759403" y="328197"/>
                  <a:pt x="7763900" y="373155"/>
                  <a:pt x="7748163" y="368662"/>
                </a:cubicBezTo>
                <a:cubicBezTo>
                  <a:pt x="7730181" y="377653"/>
                  <a:pt x="7721189" y="366413"/>
                  <a:pt x="7687471" y="386644"/>
                </a:cubicBezTo>
                <a:cubicBezTo>
                  <a:pt x="7653751" y="406875"/>
                  <a:pt x="7593059" y="431603"/>
                  <a:pt x="7577322" y="431603"/>
                </a:cubicBezTo>
                <a:cubicBezTo>
                  <a:pt x="7561585" y="431603"/>
                  <a:pt x="7554843" y="433851"/>
                  <a:pt x="7539105" y="449585"/>
                </a:cubicBezTo>
                <a:cubicBezTo>
                  <a:pt x="7521123" y="465322"/>
                  <a:pt x="7525621" y="550742"/>
                  <a:pt x="7503141" y="604692"/>
                </a:cubicBezTo>
                <a:cubicBezTo>
                  <a:pt x="7482911" y="658645"/>
                  <a:pt x="7440200" y="764296"/>
                  <a:pt x="7401984" y="789024"/>
                </a:cubicBezTo>
                <a:cubicBezTo>
                  <a:pt x="7363767" y="813749"/>
                  <a:pt x="7307572" y="890178"/>
                  <a:pt x="7289587" y="919403"/>
                </a:cubicBezTo>
                <a:cubicBezTo>
                  <a:pt x="7271605" y="948625"/>
                  <a:pt x="7224397" y="980096"/>
                  <a:pt x="7224397" y="980096"/>
                </a:cubicBezTo>
                <a:lnTo>
                  <a:pt x="7321057" y="1200392"/>
                </a:lnTo>
                <a:lnTo>
                  <a:pt x="7332297" y="1240854"/>
                </a:lnTo>
                <a:lnTo>
                  <a:pt x="7271605" y="1400458"/>
                </a:lnTo>
                <a:lnTo>
                  <a:pt x="7242379" y="1377979"/>
                </a:lnTo>
                <a:lnTo>
                  <a:pt x="7262613" y="1227369"/>
                </a:lnTo>
                <a:lnTo>
                  <a:pt x="7235637" y="1186907"/>
                </a:lnTo>
                <a:lnTo>
                  <a:pt x="7138977" y="1031800"/>
                </a:lnTo>
                <a:lnTo>
                  <a:pt x="7073787" y="1263333"/>
                </a:lnTo>
                <a:lnTo>
                  <a:pt x="6995109" y="1366739"/>
                </a:lnTo>
                <a:lnTo>
                  <a:pt x="6941159" y="1416192"/>
                </a:lnTo>
                <a:lnTo>
                  <a:pt x="6927671" y="1382476"/>
                </a:lnTo>
                <a:lnTo>
                  <a:pt x="6954644" y="1342011"/>
                </a:lnTo>
                <a:lnTo>
                  <a:pt x="7013091" y="1265582"/>
                </a:lnTo>
                <a:lnTo>
                  <a:pt x="7049059" y="1007072"/>
                </a:lnTo>
                <a:lnTo>
                  <a:pt x="6871472" y="998081"/>
                </a:lnTo>
                <a:lnTo>
                  <a:pt x="6736595" y="944128"/>
                </a:lnTo>
                <a:lnTo>
                  <a:pt x="6653423" y="984593"/>
                </a:lnTo>
                <a:lnTo>
                  <a:pt x="6403901" y="1038543"/>
                </a:lnTo>
                <a:cubicBezTo>
                  <a:pt x="6388168" y="1058774"/>
                  <a:pt x="6421887" y="1099235"/>
                  <a:pt x="6480334" y="1144194"/>
                </a:cubicBezTo>
                <a:cubicBezTo>
                  <a:pt x="6541027" y="1189153"/>
                  <a:pt x="6599473" y="1240854"/>
                  <a:pt x="6599473" y="1240854"/>
                </a:cubicBezTo>
                <a:lnTo>
                  <a:pt x="6581491" y="1326278"/>
                </a:lnTo>
                <a:lnTo>
                  <a:pt x="6527539" y="1346508"/>
                </a:lnTo>
                <a:lnTo>
                  <a:pt x="6525293" y="1267831"/>
                </a:lnTo>
                <a:lnTo>
                  <a:pt x="6493819" y="1236360"/>
                </a:lnTo>
                <a:cubicBezTo>
                  <a:pt x="6455606" y="1186907"/>
                  <a:pt x="6370185" y="1139700"/>
                  <a:pt x="6370185" y="1139700"/>
                </a:cubicBezTo>
                <a:lnTo>
                  <a:pt x="6455606" y="1297052"/>
                </a:lnTo>
                <a:lnTo>
                  <a:pt x="6406153" y="1375730"/>
                </a:lnTo>
                <a:lnTo>
                  <a:pt x="6343209" y="1373485"/>
                </a:lnTo>
                <a:cubicBezTo>
                  <a:pt x="6343209" y="1373485"/>
                  <a:pt x="6370185" y="1319532"/>
                  <a:pt x="6376928" y="1306047"/>
                </a:cubicBezTo>
                <a:cubicBezTo>
                  <a:pt x="6383674" y="1292558"/>
                  <a:pt x="6363440" y="1261088"/>
                  <a:pt x="6363440" y="1261088"/>
                </a:cubicBezTo>
                <a:cubicBezTo>
                  <a:pt x="6363440" y="1261088"/>
                  <a:pt x="6260037" y="1087995"/>
                  <a:pt x="6233061" y="1043037"/>
                </a:cubicBezTo>
                <a:cubicBezTo>
                  <a:pt x="6206084" y="998081"/>
                  <a:pt x="6224069" y="968856"/>
                  <a:pt x="6278019" y="962113"/>
                </a:cubicBezTo>
                <a:cubicBezTo>
                  <a:pt x="6331969" y="955368"/>
                  <a:pt x="6370185" y="926146"/>
                  <a:pt x="6370185" y="926146"/>
                </a:cubicBezTo>
                <a:cubicBezTo>
                  <a:pt x="6372434" y="910409"/>
                  <a:pt x="6367937" y="851965"/>
                  <a:pt x="6327475" y="827237"/>
                </a:cubicBezTo>
                <a:cubicBezTo>
                  <a:pt x="6318481" y="822743"/>
                  <a:pt x="6311739" y="811504"/>
                  <a:pt x="6304996" y="800264"/>
                </a:cubicBezTo>
                <a:lnTo>
                  <a:pt x="6300780" y="801386"/>
                </a:lnTo>
                <a:lnTo>
                  <a:pt x="6288978" y="754179"/>
                </a:lnTo>
                <a:cubicBezTo>
                  <a:pt x="6287011" y="737882"/>
                  <a:pt x="6287011" y="726080"/>
                  <a:pt x="6287011" y="726080"/>
                </a:cubicBezTo>
                <a:cubicBezTo>
                  <a:pt x="6287011" y="726080"/>
                  <a:pt x="6269028" y="726080"/>
                  <a:pt x="6228563" y="753056"/>
                </a:cubicBezTo>
                <a:cubicBezTo>
                  <a:pt x="6185853" y="777784"/>
                  <a:pt x="6120663" y="764296"/>
                  <a:pt x="6120663" y="764296"/>
                </a:cubicBezTo>
                <a:cubicBezTo>
                  <a:pt x="6134151" y="759799"/>
                  <a:pt x="6152134" y="735071"/>
                  <a:pt x="6194844" y="699107"/>
                </a:cubicBezTo>
                <a:cubicBezTo>
                  <a:pt x="6237557" y="663139"/>
                  <a:pt x="6289259" y="685618"/>
                  <a:pt x="6289259" y="685618"/>
                </a:cubicBezTo>
                <a:lnTo>
                  <a:pt x="6336467" y="658645"/>
                </a:lnTo>
                <a:cubicBezTo>
                  <a:pt x="6397159" y="624926"/>
                  <a:pt x="6403901" y="602446"/>
                  <a:pt x="6572497" y="552991"/>
                </a:cubicBezTo>
                <a:cubicBezTo>
                  <a:pt x="6741093" y="505783"/>
                  <a:pt x="6750084" y="579967"/>
                  <a:pt x="6914183" y="586710"/>
                </a:cubicBezTo>
                <a:cubicBezTo>
                  <a:pt x="7062547" y="593452"/>
                  <a:pt x="7309817" y="622677"/>
                  <a:pt x="7343537" y="521520"/>
                </a:cubicBezTo>
                <a:cubicBezTo>
                  <a:pt x="7377256" y="420363"/>
                  <a:pt x="7372762" y="350676"/>
                  <a:pt x="7372762" y="350676"/>
                </a:cubicBezTo>
                <a:lnTo>
                  <a:pt x="7359273" y="357422"/>
                </a:lnTo>
                <a:cubicBezTo>
                  <a:pt x="7359273" y="357422"/>
                  <a:pt x="7350283" y="355173"/>
                  <a:pt x="7312066" y="339436"/>
                </a:cubicBezTo>
                <a:cubicBezTo>
                  <a:pt x="7271605" y="323703"/>
                  <a:pt x="7235637" y="283241"/>
                  <a:pt x="7235637" y="267504"/>
                </a:cubicBezTo>
                <a:cubicBezTo>
                  <a:pt x="7235637" y="251767"/>
                  <a:pt x="7255867" y="254016"/>
                  <a:pt x="7255867" y="254016"/>
                </a:cubicBezTo>
                <a:lnTo>
                  <a:pt x="7332297" y="272001"/>
                </a:lnTo>
                <a:cubicBezTo>
                  <a:pt x="7332297" y="272001"/>
                  <a:pt x="7323306" y="249522"/>
                  <a:pt x="7321057" y="233785"/>
                </a:cubicBezTo>
                <a:cubicBezTo>
                  <a:pt x="7318812" y="220297"/>
                  <a:pt x="7334545" y="218048"/>
                  <a:pt x="7334545" y="218048"/>
                </a:cubicBezTo>
                <a:cubicBezTo>
                  <a:pt x="7334545" y="218048"/>
                  <a:pt x="7318812" y="197818"/>
                  <a:pt x="7305323" y="193324"/>
                </a:cubicBezTo>
                <a:cubicBezTo>
                  <a:pt x="7294084" y="188826"/>
                  <a:pt x="7282844" y="209057"/>
                  <a:pt x="7244628" y="197818"/>
                </a:cubicBezTo>
                <a:cubicBezTo>
                  <a:pt x="7206415" y="186578"/>
                  <a:pt x="7190678" y="159605"/>
                  <a:pt x="7183935" y="159605"/>
                </a:cubicBezTo>
                <a:cubicBezTo>
                  <a:pt x="7177189" y="159605"/>
                  <a:pt x="7163701" y="173090"/>
                  <a:pt x="7161456" y="175338"/>
                </a:cubicBezTo>
                <a:cubicBezTo>
                  <a:pt x="7159207" y="177587"/>
                  <a:pt x="7147967" y="184329"/>
                  <a:pt x="7150217" y="168596"/>
                </a:cubicBezTo>
                <a:cubicBezTo>
                  <a:pt x="7152461" y="152859"/>
                  <a:pt x="7183935" y="143868"/>
                  <a:pt x="7183935" y="143868"/>
                </a:cubicBezTo>
                <a:lnTo>
                  <a:pt x="7181687" y="114646"/>
                </a:lnTo>
                <a:cubicBezTo>
                  <a:pt x="7181687" y="114646"/>
                  <a:pt x="7163701" y="121388"/>
                  <a:pt x="7138977" y="121388"/>
                </a:cubicBezTo>
                <a:cubicBezTo>
                  <a:pt x="7114249" y="121388"/>
                  <a:pt x="7120995" y="89918"/>
                  <a:pt x="7143473" y="94415"/>
                </a:cubicBezTo>
                <a:cubicBezTo>
                  <a:pt x="7165950" y="98909"/>
                  <a:pt x="7172695" y="85424"/>
                  <a:pt x="7172695" y="85424"/>
                </a:cubicBezTo>
                <a:cubicBezTo>
                  <a:pt x="7172695" y="85424"/>
                  <a:pt x="7168199" y="74184"/>
                  <a:pt x="7168199" y="65190"/>
                </a:cubicBezTo>
                <a:cubicBezTo>
                  <a:pt x="7170447" y="56199"/>
                  <a:pt x="7179438" y="58447"/>
                  <a:pt x="7181687" y="67438"/>
                </a:cubicBezTo>
                <a:cubicBezTo>
                  <a:pt x="7183935" y="76430"/>
                  <a:pt x="7186181" y="80927"/>
                  <a:pt x="7186181" y="80927"/>
                </a:cubicBezTo>
                <a:lnTo>
                  <a:pt x="7197421" y="69687"/>
                </a:lnTo>
                <a:cubicBezTo>
                  <a:pt x="7213157" y="49456"/>
                  <a:pt x="7213157" y="0"/>
                  <a:pt x="7224397" y="0"/>
                </a:cubicBezTo>
                <a:close/>
              </a:path>
            </a:pathLst>
          </a:custGeom>
          <a:solidFill>
            <a:schemeClr val="accent5">
              <a:lumMod val="60000"/>
              <a:lumOff val="40000"/>
              <a:alpha val="25000"/>
            </a:schemeClr>
          </a:solidFill>
          <a:ln w="6994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 dirty="0">
              <a:latin typeface="+mj-ea"/>
              <a:ea typeface="+mj-ea"/>
            </a:endParaRPr>
          </a:p>
        </p:txBody>
      </p:sp>
      <p:sp>
        <p:nvSpPr>
          <p:cNvPr id="156" name="任意多边形: 形状 155">
            <a:extLst>
              <a:ext uri="{FF2B5EF4-FFF2-40B4-BE49-F238E27FC236}">
                <a16:creationId xmlns:a16="http://schemas.microsoft.com/office/drawing/2014/main" id="{96330F47-3219-4CD2-A813-312B2EEBE274}"/>
              </a:ext>
            </a:extLst>
          </p:cNvPr>
          <p:cNvSpPr/>
          <p:nvPr/>
        </p:nvSpPr>
        <p:spPr>
          <a:xfrm>
            <a:off x="3601168" y="5022180"/>
            <a:ext cx="8062667" cy="1835821"/>
          </a:xfrm>
          <a:custGeom>
            <a:avLst/>
            <a:gdLst>
              <a:gd name="connsiteX0" fmla="*/ 1171172 w 8062667"/>
              <a:gd name="connsiteY0" fmla="*/ 1112723 h 1835821"/>
              <a:gd name="connsiteX1" fmla="*/ 1148693 w 8062667"/>
              <a:gd name="connsiteY1" fmla="*/ 1126212 h 1835821"/>
              <a:gd name="connsiteX2" fmla="*/ 1173418 w 8062667"/>
              <a:gd name="connsiteY2" fmla="*/ 1173419 h 1835821"/>
              <a:gd name="connsiteX3" fmla="*/ 1229616 w 8062667"/>
              <a:gd name="connsiteY3" fmla="*/ 1184659 h 1835821"/>
              <a:gd name="connsiteX4" fmla="*/ 1171172 w 8062667"/>
              <a:gd name="connsiteY4" fmla="*/ 1112723 h 1835821"/>
              <a:gd name="connsiteX5" fmla="*/ 7615984 w 8062667"/>
              <a:gd name="connsiteY5" fmla="*/ 1070013 h 1835821"/>
              <a:gd name="connsiteX6" fmla="*/ 7647455 w 8062667"/>
              <a:gd name="connsiteY6" fmla="*/ 1117221 h 1835821"/>
              <a:gd name="connsiteX7" fmla="*/ 7685668 w 8062667"/>
              <a:gd name="connsiteY7" fmla="*/ 1261085 h 1835821"/>
              <a:gd name="connsiteX8" fmla="*/ 7676677 w 8062667"/>
              <a:gd name="connsiteY8" fmla="*/ 1299301 h 1835821"/>
              <a:gd name="connsiteX9" fmla="*/ 7735124 w 8062667"/>
              <a:gd name="connsiteY9" fmla="*/ 1234111 h 1835821"/>
              <a:gd name="connsiteX10" fmla="*/ 7712645 w 8062667"/>
              <a:gd name="connsiteY10" fmla="*/ 1090244 h 1835821"/>
              <a:gd name="connsiteX11" fmla="*/ 7649704 w 8062667"/>
              <a:gd name="connsiteY11" fmla="*/ 1070013 h 1835821"/>
              <a:gd name="connsiteX12" fmla="*/ 5359061 w 8062667"/>
              <a:gd name="connsiteY12" fmla="*/ 465322 h 1835821"/>
              <a:gd name="connsiteX13" fmla="*/ 5336582 w 8062667"/>
              <a:gd name="connsiteY13" fmla="*/ 478807 h 1835821"/>
              <a:gd name="connsiteX14" fmla="*/ 5361310 w 8062667"/>
              <a:gd name="connsiteY14" fmla="*/ 526014 h 1835821"/>
              <a:gd name="connsiteX15" fmla="*/ 5417508 w 8062667"/>
              <a:gd name="connsiteY15" fmla="*/ 537254 h 1835821"/>
              <a:gd name="connsiteX16" fmla="*/ 5359061 w 8062667"/>
              <a:gd name="connsiteY16" fmla="*/ 465322 h 1835821"/>
              <a:gd name="connsiteX17" fmla="*/ 7618230 w 8062667"/>
              <a:gd name="connsiteY17" fmla="*/ 0 h 1835821"/>
              <a:gd name="connsiteX18" fmla="*/ 7622727 w 8062667"/>
              <a:gd name="connsiteY18" fmla="*/ 8991 h 1835821"/>
              <a:gd name="connsiteX19" fmla="*/ 7699156 w 8062667"/>
              <a:gd name="connsiteY19" fmla="*/ 233785 h 1835821"/>
              <a:gd name="connsiteX20" fmla="*/ 7775586 w 8062667"/>
              <a:gd name="connsiteY20" fmla="*/ 289984 h 1835821"/>
              <a:gd name="connsiteX21" fmla="*/ 7777834 w 8062667"/>
              <a:gd name="connsiteY21" fmla="*/ 287735 h 1835821"/>
              <a:gd name="connsiteX22" fmla="*/ 7757604 w 8062667"/>
              <a:gd name="connsiteY22" fmla="*/ 238279 h 1835821"/>
              <a:gd name="connsiteX23" fmla="*/ 7723884 w 8062667"/>
              <a:gd name="connsiteY23" fmla="*/ 164098 h 1835821"/>
              <a:gd name="connsiteX24" fmla="*/ 7692411 w 8062667"/>
              <a:gd name="connsiteY24" fmla="*/ 105651 h 1835821"/>
              <a:gd name="connsiteX25" fmla="*/ 7696908 w 8062667"/>
              <a:gd name="connsiteY25" fmla="*/ 98909 h 1835821"/>
              <a:gd name="connsiteX26" fmla="*/ 7728378 w 8062667"/>
              <a:gd name="connsiteY26" fmla="*/ 123637 h 1835821"/>
              <a:gd name="connsiteX27" fmla="*/ 7719388 w 8062667"/>
              <a:gd name="connsiteY27" fmla="*/ 24728 h 1835821"/>
              <a:gd name="connsiteX28" fmla="*/ 7723884 w 8062667"/>
              <a:gd name="connsiteY28" fmla="*/ 8991 h 1835821"/>
              <a:gd name="connsiteX29" fmla="*/ 7744116 w 8062667"/>
              <a:gd name="connsiteY29" fmla="*/ 71936 h 1835821"/>
              <a:gd name="connsiteX30" fmla="*/ 7757604 w 8062667"/>
              <a:gd name="connsiteY30" fmla="*/ 164098 h 1835821"/>
              <a:gd name="connsiteX31" fmla="*/ 7771089 w 8062667"/>
              <a:gd name="connsiteY31" fmla="*/ 186578 h 1835821"/>
              <a:gd name="connsiteX32" fmla="*/ 7771089 w 8062667"/>
              <a:gd name="connsiteY32" fmla="*/ 202315 h 1835821"/>
              <a:gd name="connsiteX33" fmla="*/ 7809305 w 8062667"/>
              <a:gd name="connsiteY33" fmla="*/ 267504 h 1835821"/>
              <a:gd name="connsiteX34" fmla="*/ 7804808 w 8062667"/>
              <a:gd name="connsiteY34" fmla="*/ 204560 h 1835821"/>
              <a:gd name="connsiteX35" fmla="*/ 7791323 w 8062667"/>
              <a:gd name="connsiteY35" fmla="*/ 137122 h 1835821"/>
              <a:gd name="connsiteX36" fmla="*/ 7802562 w 8062667"/>
              <a:gd name="connsiteY36" fmla="*/ 132628 h 1835821"/>
              <a:gd name="connsiteX37" fmla="*/ 7813802 w 8062667"/>
              <a:gd name="connsiteY37" fmla="*/ 186578 h 1835821"/>
              <a:gd name="connsiteX38" fmla="*/ 7829536 w 8062667"/>
              <a:gd name="connsiteY38" fmla="*/ 289984 h 1835821"/>
              <a:gd name="connsiteX39" fmla="*/ 7843024 w 8062667"/>
              <a:gd name="connsiteY39" fmla="*/ 285487 h 1835821"/>
              <a:gd name="connsiteX40" fmla="*/ 7863255 w 8062667"/>
              <a:gd name="connsiteY40" fmla="*/ 301223 h 1835821"/>
              <a:gd name="connsiteX41" fmla="*/ 7863255 w 8062667"/>
              <a:gd name="connsiteY41" fmla="*/ 298975 h 1835821"/>
              <a:gd name="connsiteX42" fmla="*/ 7905966 w 8062667"/>
              <a:gd name="connsiteY42" fmla="*/ 245025 h 1835821"/>
              <a:gd name="connsiteX43" fmla="*/ 7899223 w 8062667"/>
              <a:gd name="connsiteY43" fmla="*/ 159601 h 1835821"/>
              <a:gd name="connsiteX44" fmla="*/ 7908214 w 8062667"/>
              <a:gd name="connsiteY44" fmla="*/ 155107 h 1835821"/>
              <a:gd name="connsiteX45" fmla="*/ 7870001 w 8062667"/>
              <a:gd name="connsiteY45" fmla="*/ 330445 h 1835821"/>
              <a:gd name="connsiteX46" fmla="*/ 7872246 w 8062667"/>
              <a:gd name="connsiteY46" fmla="*/ 348428 h 1835821"/>
              <a:gd name="connsiteX47" fmla="*/ 7908214 w 8062667"/>
              <a:gd name="connsiteY47" fmla="*/ 404626 h 1835821"/>
              <a:gd name="connsiteX48" fmla="*/ 7935190 w 8062667"/>
              <a:gd name="connsiteY48" fmla="*/ 420363 h 1835821"/>
              <a:gd name="connsiteX49" fmla="*/ 7950924 w 8062667"/>
              <a:gd name="connsiteY49" fmla="*/ 438345 h 1835821"/>
              <a:gd name="connsiteX50" fmla="*/ 8045336 w 8062667"/>
              <a:gd name="connsiteY50" fmla="*/ 541751 h 1835821"/>
              <a:gd name="connsiteX51" fmla="*/ 8061072 w 8062667"/>
              <a:gd name="connsiteY51" fmla="*/ 577719 h 1835821"/>
              <a:gd name="connsiteX52" fmla="*/ 8045336 w 8062667"/>
              <a:gd name="connsiteY52" fmla="*/ 579964 h 1835821"/>
              <a:gd name="connsiteX53" fmla="*/ 7966661 w 8062667"/>
              <a:gd name="connsiteY53" fmla="*/ 579964 h 1835821"/>
              <a:gd name="connsiteX54" fmla="*/ 7899223 w 8062667"/>
              <a:gd name="connsiteY54" fmla="*/ 573221 h 1835821"/>
              <a:gd name="connsiteX55" fmla="*/ 7798066 w 8062667"/>
              <a:gd name="connsiteY55" fmla="*/ 579964 h 1835821"/>
              <a:gd name="connsiteX56" fmla="*/ 7649704 w 8062667"/>
              <a:gd name="connsiteY56" fmla="*/ 802509 h 1835821"/>
              <a:gd name="connsiteX57" fmla="*/ 7613736 w 8062667"/>
              <a:gd name="connsiteY57" fmla="*/ 935137 h 1835821"/>
              <a:gd name="connsiteX58" fmla="*/ 7591256 w 8062667"/>
              <a:gd name="connsiteY58" fmla="*/ 959865 h 1835821"/>
              <a:gd name="connsiteX59" fmla="*/ 7719388 w 8062667"/>
              <a:gd name="connsiteY59" fmla="*/ 995833 h 1835821"/>
              <a:gd name="connsiteX60" fmla="*/ 7755355 w 8062667"/>
              <a:gd name="connsiteY60" fmla="*/ 1083501 h 1835821"/>
              <a:gd name="connsiteX61" fmla="*/ 7780083 w 8062667"/>
              <a:gd name="connsiteY61" fmla="*/ 1236360 h 1835821"/>
              <a:gd name="connsiteX62" fmla="*/ 7773338 w 8062667"/>
              <a:gd name="connsiteY62" fmla="*/ 1274573 h 1835821"/>
              <a:gd name="connsiteX63" fmla="*/ 7663189 w 8062667"/>
              <a:gd name="connsiteY63" fmla="*/ 1339763 h 1835821"/>
              <a:gd name="connsiteX64" fmla="*/ 7600248 w 8062667"/>
              <a:gd name="connsiteY64" fmla="*/ 1393712 h 1835821"/>
              <a:gd name="connsiteX65" fmla="*/ 7600248 w 8062667"/>
              <a:gd name="connsiteY65" fmla="*/ 1333020 h 1835821"/>
              <a:gd name="connsiteX66" fmla="*/ 7633967 w 8062667"/>
              <a:gd name="connsiteY66" fmla="*/ 1276822 h 1835821"/>
              <a:gd name="connsiteX67" fmla="*/ 7636216 w 8062667"/>
              <a:gd name="connsiteY67" fmla="*/ 1252094 h 1835821"/>
              <a:gd name="connsiteX68" fmla="*/ 7505833 w 8062667"/>
              <a:gd name="connsiteY68" fmla="*/ 1079004 h 1835821"/>
              <a:gd name="connsiteX69" fmla="*/ 7366462 w 8062667"/>
              <a:gd name="connsiteY69" fmla="*/ 1072262 h 1835821"/>
              <a:gd name="connsiteX70" fmla="*/ 7103455 w 8062667"/>
              <a:gd name="connsiteY70" fmla="*/ 1070013 h 1835821"/>
              <a:gd name="connsiteX71" fmla="*/ 6782000 w 8062667"/>
              <a:gd name="connsiteY71" fmla="*/ 1065516 h 1835821"/>
              <a:gd name="connsiteX72" fmla="*/ 6462795 w 8062667"/>
              <a:gd name="connsiteY72" fmla="*/ 1247600 h 1835821"/>
              <a:gd name="connsiteX73" fmla="*/ 6289706 w 8062667"/>
              <a:gd name="connsiteY73" fmla="*/ 1391467 h 1835821"/>
              <a:gd name="connsiteX74" fmla="*/ 6213276 w 8062667"/>
              <a:gd name="connsiteY74" fmla="*/ 1497118 h 1835821"/>
              <a:gd name="connsiteX75" fmla="*/ 6085142 w 8062667"/>
              <a:gd name="connsiteY75" fmla="*/ 1517349 h 1835821"/>
              <a:gd name="connsiteX76" fmla="*/ 6125607 w 8062667"/>
              <a:gd name="connsiteY76" fmla="*/ 1472390 h 1835821"/>
              <a:gd name="connsiteX77" fmla="*/ 6208778 w 8062667"/>
              <a:gd name="connsiteY77" fmla="*/ 1431929 h 1835821"/>
              <a:gd name="connsiteX78" fmla="*/ 6341406 w 8062667"/>
              <a:gd name="connsiteY78" fmla="*/ 1236360 h 1835821"/>
              <a:gd name="connsiteX79" fmla="*/ 6226764 w 8062667"/>
              <a:gd name="connsiteY79" fmla="*/ 1330771 h 1835821"/>
              <a:gd name="connsiteX80" fmla="*/ 6123358 w 8062667"/>
              <a:gd name="connsiteY80" fmla="*/ 1443168 h 1835821"/>
              <a:gd name="connsiteX81" fmla="*/ 6013210 w 8062667"/>
              <a:gd name="connsiteY81" fmla="*/ 1485879 h 1835821"/>
              <a:gd name="connsiteX82" fmla="*/ 6035689 w 8062667"/>
              <a:gd name="connsiteY82" fmla="*/ 1431929 h 1835821"/>
              <a:gd name="connsiteX83" fmla="*/ 6127856 w 8062667"/>
              <a:gd name="connsiteY83" fmla="*/ 1377979 h 1835821"/>
              <a:gd name="connsiteX84" fmla="*/ 6300945 w 8062667"/>
              <a:gd name="connsiteY84" fmla="*/ 1148691 h 1835821"/>
              <a:gd name="connsiteX85" fmla="*/ 6375126 w 8062667"/>
              <a:gd name="connsiteY85" fmla="*/ 1114972 h 1835821"/>
              <a:gd name="connsiteX86" fmla="*/ 6478532 w 8062667"/>
              <a:gd name="connsiteY86" fmla="*/ 1029548 h 1835821"/>
              <a:gd name="connsiteX87" fmla="*/ 6501011 w 8062667"/>
              <a:gd name="connsiteY87" fmla="*/ 989087 h 1835821"/>
              <a:gd name="connsiteX88" fmla="*/ 6496514 w 8062667"/>
              <a:gd name="connsiteY88" fmla="*/ 957616 h 1835821"/>
              <a:gd name="connsiteX89" fmla="*/ 5655788 w 8062667"/>
              <a:gd name="connsiteY89" fmla="*/ 989087 h 1835821"/>
              <a:gd name="connsiteX90" fmla="*/ 5651294 w 8062667"/>
              <a:gd name="connsiteY90" fmla="*/ 1007072 h 1835821"/>
              <a:gd name="connsiteX91" fmla="*/ 5543394 w 8062667"/>
              <a:gd name="connsiteY91" fmla="*/ 1202641 h 1835821"/>
              <a:gd name="connsiteX92" fmla="*/ 5424254 w 8062667"/>
              <a:gd name="connsiteY92" fmla="*/ 1342011 h 1835821"/>
              <a:gd name="connsiteX93" fmla="*/ 5356816 w 8062667"/>
              <a:gd name="connsiteY93" fmla="*/ 1407201 h 1835821"/>
              <a:gd name="connsiteX94" fmla="*/ 5460218 w 8062667"/>
              <a:gd name="connsiteY94" fmla="*/ 1640986 h 1835821"/>
              <a:gd name="connsiteX95" fmla="*/ 5471458 w 8062667"/>
              <a:gd name="connsiteY95" fmla="*/ 1683696 h 1835821"/>
              <a:gd name="connsiteX96" fmla="*/ 5413411 w 8062667"/>
              <a:gd name="connsiteY96" fmla="*/ 1835821 h 1835821"/>
              <a:gd name="connsiteX97" fmla="*/ 5380063 w 8062667"/>
              <a:gd name="connsiteY97" fmla="*/ 1835821 h 1835821"/>
              <a:gd name="connsiteX98" fmla="*/ 5374798 w 8062667"/>
              <a:gd name="connsiteY98" fmla="*/ 1832060 h 1835821"/>
              <a:gd name="connsiteX99" fmla="*/ 5397278 w 8062667"/>
              <a:gd name="connsiteY99" fmla="*/ 1670208 h 1835821"/>
              <a:gd name="connsiteX100" fmla="*/ 5370301 w 8062667"/>
              <a:gd name="connsiteY100" fmla="*/ 1627497 h 1835821"/>
              <a:gd name="connsiteX101" fmla="*/ 5266898 w 8062667"/>
              <a:gd name="connsiteY101" fmla="*/ 1461151 h 1835821"/>
              <a:gd name="connsiteX102" fmla="*/ 5197211 w 8062667"/>
              <a:gd name="connsiteY102" fmla="*/ 1706175 h 1835821"/>
              <a:gd name="connsiteX103" fmla="*/ 5114040 w 8062667"/>
              <a:gd name="connsiteY103" fmla="*/ 1818572 h 1835821"/>
              <a:gd name="connsiteX104" fmla="*/ 5095353 w 8062667"/>
              <a:gd name="connsiteY104" fmla="*/ 1835821 h 1835821"/>
              <a:gd name="connsiteX105" fmla="*/ 5042606 w 8062667"/>
              <a:gd name="connsiteY105" fmla="*/ 1835821 h 1835821"/>
              <a:gd name="connsiteX106" fmla="*/ 5071329 w 8062667"/>
              <a:gd name="connsiteY106" fmla="*/ 1793844 h 1835821"/>
              <a:gd name="connsiteX107" fmla="*/ 5134270 w 8062667"/>
              <a:gd name="connsiteY107" fmla="*/ 1712921 h 1835821"/>
              <a:gd name="connsiteX108" fmla="*/ 5172483 w 8062667"/>
              <a:gd name="connsiteY108" fmla="*/ 1438671 h 1835821"/>
              <a:gd name="connsiteX109" fmla="*/ 4983656 w 8062667"/>
              <a:gd name="connsiteY109" fmla="*/ 1429680 h 1835821"/>
              <a:gd name="connsiteX110" fmla="*/ 4839792 w 8062667"/>
              <a:gd name="connsiteY110" fmla="*/ 1371236 h 1835821"/>
              <a:gd name="connsiteX111" fmla="*/ 4752120 w 8062667"/>
              <a:gd name="connsiteY111" fmla="*/ 1413946 h 1835821"/>
              <a:gd name="connsiteX112" fmla="*/ 4484619 w 8062667"/>
              <a:gd name="connsiteY112" fmla="*/ 1470145 h 1835821"/>
              <a:gd name="connsiteX113" fmla="*/ 4565542 w 8062667"/>
              <a:gd name="connsiteY113" fmla="*/ 1582542 h 1835821"/>
              <a:gd name="connsiteX114" fmla="*/ 4691428 w 8062667"/>
              <a:gd name="connsiteY114" fmla="*/ 1685944 h 1835821"/>
              <a:gd name="connsiteX115" fmla="*/ 4673445 w 8062667"/>
              <a:gd name="connsiteY115" fmla="*/ 1778107 h 1835821"/>
              <a:gd name="connsiteX116" fmla="*/ 4614998 w 8062667"/>
              <a:gd name="connsiteY116" fmla="*/ 1800587 h 1835821"/>
              <a:gd name="connsiteX117" fmla="*/ 4612750 w 8062667"/>
              <a:gd name="connsiteY117" fmla="*/ 1717415 h 1835821"/>
              <a:gd name="connsiteX118" fmla="*/ 4579031 w 8062667"/>
              <a:gd name="connsiteY118" fmla="*/ 1683696 h 1835821"/>
              <a:gd name="connsiteX119" fmla="*/ 4446403 w 8062667"/>
              <a:gd name="connsiteY119" fmla="*/ 1580290 h 1835821"/>
              <a:gd name="connsiteX120" fmla="*/ 4538569 w 8062667"/>
              <a:gd name="connsiteY120" fmla="*/ 1748885 h 1835821"/>
              <a:gd name="connsiteX121" fmla="*/ 4484619 w 8062667"/>
              <a:gd name="connsiteY121" fmla="*/ 1834306 h 1835821"/>
              <a:gd name="connsiteX122" fmla="*/ 4417181 w 8062667"/>
              <a:gd name="connsiteY122" fmla="*/ 1832060 h 1835821"/>
              <a:gd name="connsiteX123" fmla="*/ 4453148 w 8062667"/>
              <a:gd name="connsiteY123" fmla="*/ 1760125 h 1835821"/>
              <a:gd name="connsiteX124" fmla="*/ 4437412 w 8062667"/>
              <a:gd name="connsiteY124" fmla="*/ 1712921 h 1835821"/>
              <a:gd name="connsiteX125" fmla="*/ 4298041 w 8062667"/>
              <a:gd name="connsiteY125" fmla="*/ 1481385 h 1835821"/>
              <a:gd name="connsiteX126" fmla="*/ 4345248 w 8062667"/>
              <a:gd name="connsiteY126" fmla="*/ 1395961 h 1835821"/>
              <a:gd name="connsiteX127" fmla="*/ 4444154 w 8062667"/>
              <a:gd name="connsiteY127" fmla="*/ 1357748 h 1835821"/>
              <a:gd name="connsiteX128" fmla="*/ 4426172 w 8062667"/>
              <a:gd name="connsiteY128" fmla="*/ 1279070 h 1835821"/>
              <a:gd name="connsiteX129" fmla="*/ 3535992 w 8062667"/>
              <a:gd name="connsiteY129" fmla="*/ 1449911 h 1835821"/>
              <a:gd name="connsiteX130" fmla="*/ 3533744 w 8062667"/>
              <a:gd name="connsiteY130" fmla="*/ 1456657 h 1835821"/>
              <a:gd name="connsiteX131" fmla="*/ 3497776 w 8062667"/>
              <a:gd name="connsiteY131" fmla="*/ 1589284 h 1835821"/>
              <a:gd name="connsiteX132" fmla="*/ 3475297 w 8062667"/>
              <a:gd name="connsiteY132" fmla="*/ 1614009 h 1835821"/>
              <a:gd name="connsiteX133" fmla="*/ 3603431 w 8062667"/>
              <a:gd name="connsiteY133" fmla="*/ 1649977 h 1835821"/>
              <a:gd name="connsiteX134" fmla="*/ 3639395 w 8062667"/>
              <a:gd name="connsiteY134" fmla="*/ 1737646 h 1835821"/>
              <a:gd name="connsiteX135" fmla="*/ 3649231 w 8062667"/>
              <a:gd name="connsiteY135" fmla="*/ 1825033 h 1835821"/>
              <a:gd name="connsiteX136" fmla="*/ 3651611 w 8062667"/>
              <a:gd name="connsiteY136" fmla="*/ 1835821 h 1835821"/>
              <a:gd name="connsiteX137" fmla="*/ 3610830 w 8062667"/>
              <a:gd name="connsiteY137" fmla="*/ 1835821 h 1835821"/>
              <a:gd name="connsiteX138" fmla="*/ 3594436 w 8062667"/>
              <a:gd name="connsiteY138" fmla="*/ 1730903 h 1835821"/>
              <a:gd name="connsiteX139" fmla="*/ 3531495 w 8062667"/>
              <a:gd name="connsiteY139" fmla="*/ 1710672 h 1835821"/>
              <a:gd name="connsiteX140" fmla="*/ 3497776 w 8062667"/>
              <a:gd name="connsiteY140" fmla="*/ 1710672 h 1835821"/>
              <a:gd name="connsiteX141" fmla="*/ 3529250 w 8062667"/>
              <a:gd name="connsiteY141" fmla="*/ 1757880 h 1835821"/>
              <a:gd name="connsiteX142" fmla="*/ 3549953 w 8062667"/>
              <a:gd name="connsiteY142" fmla="*/ 1835821 h 1835821"/>
              <a:gd name="connsiteX143" fmla="*/ 3504579 w 8062667"/>
              <a:gd name="connsiteY143" fmla="*/ 1835821 h 1835821"/>
              <a:gd name="connsiteX144" fmla="*/ 3497040 w 8062667"/>
              <a:gd name="connsiteY144" fmla="*/ 1810282 h 1835821"/>
              <a:gd name="connsiteX145" fmla="*/ 3389876 w 8062667"/>
              <a:gd name="connsiteY145" fmla="*/ 1733152 h 1835821"/>
              <a:gd name="connsiteX146" fmla="*/ 3250506 w 8062667"/>
              <a:gd name="connsiteY146" fmla="*/ 1726406 h 1835821"/>
              <a:gd name="connsiteX147" fmla="*/ 2987498 w 8062667"/>
              <a:gd name="connsiteY147" fmla="*/ 1724161 h 1835821"/>
              <a:gd name="connsiteX148" fmla="*/ 2666044 w 8062667"/>
              <a:gd name="connsiteY148" fmla="*/ 1719664 h 1835821"/>
              <a:gd name="connsiteX149" fmla="*/ 2500540 w 8062667"/>
              <a:gd name="connsiteY149" fmla="*/ 1826720 h 1835821"/>
              <a:gd name="connsiteX150" fmla="*/ 2482787 w 8062667"/>
              <a:gd name="connsiteY150" fmla="*/ 1835821 h 1835821"/>
              <a:gd name="connsiteX151" fmla="*/ 2159937 w 8062667"/>
              <a:gd name="connsiteY151" fmla="*/ 1835821 h 1835821"/>
              <a:gd name="connsiteX152" fmla="*/ 2171094 w 8062667"/>
              <a:gd name="connsiteY152" fmla="*/ 1821078 h 1835821"/>
              <a:gd name="connsiteX153" fmla="*/ 2184985 w 8062667"/>
              <a:gd name="connsiteY153" fmla="*/ 1802835 h 1835821"/>
              <a:gd name="connsiteX154" fmla="*/ 2259169 w 8062667"/>
              <a:gd name="connsiteY154" fmla="*/ 1769119 h 1835821"/>
              <a:gd name="connsiteX155" fmla="*/ 2362573 w 8062667"/>
              <a:gd name="connsiteY155" fmla="*/ 1683696 h 1835821"/>
              <a:gd name="connsiteX156" fmla="*/ 2382806 w 8062667"/>
              <a:gd name="connsiteY156" fmla="*/ 1643234 h 1835821"/>
              <a:gd name="connsiteX157" fmla="*/ 2376060 w 8062667"/>
              <a:gd name="connsiteY157" fmla="*/ 1569050 h 1835821"/>
              <a:gd name="connsiteX158" fmla="*/ 1420691 w 8062667"/>
              <a:gd name="connsiteY158" fmla="*/ 1766868 h 1835821"/>
              <a:gd name="connsiteX159" fmla="*/ 1388940 w 8062667"/>
              <a:gd name="connsiteY159" fmla="*/ 1826159 h 1835821"/>
              <a:gd name="connsiteX160" fmla="*/ 1381832 w 8062667"/>
              <a:gd name="connsiteY160" fmla="*/ 1835821 h 1835821"/>
              <a:gd name="connsiteX161" fmla="*/ 185288 w 8062667"/>
              <a:gd name="connsiteY161" fmla="*/ 1835821 h 1835821"/>
              <a:gd name="connsiteX162" fmla="*/ 182926 w 8062667"/>
              <a:gd name="connsiteY162" fmla="*/ 1828406 h 1835821"/>
              <a:gd name="connsiteX163" fmla="*/ 177587 w 8062667"/>
              <a:gd name="connsiteY163" fmla="*/ 1778107 h 1835821"/>
              <a:gd name="connsiteX164" fmla="*/ 114643 w 8062667"/>
              <a:gd name="connsiteY164" fmla="*/ 1805084 h 1835821"/>
              <a:gd name="connsiteX165" fmla="*/ 0 w 8062667"/>
              <a:gd name="connsiteY165" fmla="*/ 1818572 h 1835821"/>
              <a:gd name="connsiteX166" fmla="*/ 78678 w 8062667"/>
              <a:gd name="connsiteY166" fmla="*/ 1748885 h 1835821"/>
              <a:gd name="connsiteX167" fmla="*/ 179836 w 8062667"/>
              <a:gd name="connsiteY167" fmla="*/ 1735400 h 1835821"/>
              <a:gd name="connsiteX168" fmla="*/ 229289 w 8062667"/>
              <a:gd name="connsiteY168" fmla="*/ 1706175 h 1835821"/>
              <a:gd name="connsiteX169" fmla="*/ 481056 w 8062667"/>
              <a:gd name="connsiteY169" fmla="*/ 1593778 h 1835821"/>
              <a:gd name="connsiteX170" fmla="*/ 847470 w 8062667"/>
              <a:gd name="connsiteY170" fmla="*/ 1629746 h 1835821"/>
              <a:gd name="connsiteX171" fmla="*/ 1306046 w 8062667"/>
              <a:gd name="connsiteY171" fmla="*/ 1560062 h 1835821"/>
              <a:gd name="connsiteX172" fmla="*/ 1337519 w 8062667"/>
              <a:gd name="connsiteY172" fmla="*/ 1377979 h 1835821"/>
              <a:gd name="connsiteX173" fmla="*/ 1321782 w 8062667"/>
              <a:gd name="connsiteY173" fmla="*/ 1384721 h 1835821"/>
              <a:gd name="connsiteX174" fmla="*/ 1272326 w 8062667"/>
              <a:gd name="connsiteY174" fmla="*/ 1364491 h 1835821"/>
              <a:gd name="connsiteX175" fmla="*/ 1191403 w 8062667"/>
              <a:gd name="connsiteY175" fmla="*/ 1288061 h 1835821"/>
              <a:gd name="connsiteX176" fmla="*/ 1211634 w 8062667"/>
              <a:gd name="connsiteY176" fmla="*/ 1272324 h 1835821"/>
              <a:gd name="connsiteX177" fmla="*/ 1292560 w 8062667"/>
              <a:gd name="connsiteY177" fmla="*/ 1290310 h 1835821"/>
              <a:gd name="connsiteX178" fmla="*/ 1279073 w 8062667"/>
              <a:gd name="connsiteY178" fmla="*/ 1249845 h 1835821"/>
              <a:gd name="connsiteX179" fmla="*/ 1294806 w 8062667"/>
              <a:gd name="connsiteY179" fmla="*/ 1231863 h 1835821"/>
              <a:gd name="connsiteX180" fmla="*/ 1263335 w 8062667"/>
              <a:gd name="connsiteY180" fmla="*/ 1207138 h 1835821"/>
              <a:gd name="connsiteX181" fmla="*/ 1198146 w 8062667"/>
              <a:gd name="connsiteY181" fmla="*/ 1211632 h 1835821"/>
              <a:gd name="connsiteX182" fmla="*/ 1132956 w 8062667"/>
              <a:gd name="connsiteY182" fmla="*/ 1171170 h 1835821"/>
              <a:gd name="connsiteX183" fmla="*/ 1108228 w 8062667"/>
              <a:gd name="connsiteY183" fmla="*/ 1186904 h 1835821"/>
              <a:gd name="connsiteX184" fmla="*/ 1096988 w 8062667"/>
              <a:gd name="connsiteY184" fmla="*/ 1180162 h 1835821"/>
              <a:gd name="connsiteX185" fmla="*/ 1132956 w 8062667"/>
              <a:gd name="connsiteY185" fmla="*/ 1153185 h 1835821"/>
              <a:gd name="connsiteX186" fmla="*/ 1130707 w 8062667"/>
              <a:gd name="connsiteY186" fmla="*/ 1123963 h 1835821"/>
              <a:gd name="connsiteX187" fmla="*/ 1085748 w 8062667"/>
              <a:gd name="connsiteY187" fmla="*/ 1132954 h 1835821"/>
              <a:gd name="connsiteX188" fmla="*/ 1090246 w 8062667"/>
              <a:gd name="connsiteY188" fmla="*/ 1103732 h 1835821"/>
              <a:gd name="connsiteX189" fmla="*/ 1121716 w 8062667"/>
              <a:gd name="connsiteY189" fmla="*/ 1094741 h 1835821"/>
              <a:gd name="connsiteX190" fmla="*/ 1117219 w 8062667"/>
              <a:gd name="connsiteY190" fmla="*/ 1072262 h 1835821"/>
              <a:gd name="connsiteX191" fmla="*/ 1130707 w 8062667"/>
              <a:gd name="connsiteY191" fmla="*/ 1074507 h 1835821"/>
              <a:gd name="connsiteX192" fmla="*/ 1135205 w 8062667"/>
              <a:gd name="connsiteY192" fmla="*/ 1087995 h 1835821"/>
              <a:gd name="connsiteX193" fmla="*/ 1146444 w 8062667"/>
              <a:gd name="connsiteY193" fmla="*/ 1076756 h 1835821"/>
              <a:gd name="connsiteX194" fmla="*/ 1175666 w 8062667"/>
              <a:gd name="connsiteY194" fmla="*/ 1002575 h 1835821"/>
              <a:gd name="connsiteX195" fmla="*/ 1182412 w 8062667"/>
              <a:gd name="connsiteY195" fmla="*/ 1020560 h 1835821"/>
              <a:gd name="connsiteX196" fmla="*/ 1195897 w 8062667"/>
              <a:gd name="connsiteY196" fmla="*/ 1094741 h 1835821"/>
              <a:gd name="connsiteX197" fmla="*/ 1283566 w 8062667"/>
              <a:gd name="connsiteY197" fmla="*/ 1180162 h 1835821"/>
              <a:gd name="connsiteX198" fmla="*/ 1301552 w 8062667"/>
              <a:gd name="connsiteY198" fmla="*/ 1166673 h 1835821"/>
              <a:gd name="connsiteX199" fmla="*/ 1310543 w 8062667"/>
              <a:gd name="connsiteY199" fmla="*/ 1123963 h 1835821"/>
              <a:gd name="connsiteX200" fmla="*/ 1319534 w 8062667"/>
              <a:gd name="connsiteY200" fmla="*/ 1130706 h 1835821"/>
              <a:gd name="connsiteX201" fmla="*/ 1310543 w 8062667"/>
              <a:gd name="connsiteY201" fmla="*/ 1195898 h 1835821"/>
              <a:gd name="connsiteX202" fmla="*/ 1409452 w 8062667"/>
              <a:gd name="connsiteY202" fmla="*/ 1231863 h 1835821"/>
              <a:gd name="connsiteX203" fmla="*/ 1427434 w 8062667"/>
              <a:gd name="connsiteY203" fmla="*/ 1177913 h 1835821"/>
              <a:gd name="connsiteX204" fmla="*/ 1434180 w 8062667"/>
              <a:gd name="connsiteY204" fmla="*/ 1184659 h 1835821"/>
              <a:gd name="connsiteX205" fmla="*/ 1440922 w 8062667"/>
              <a:gd name="connsiteY205" fmla="*/ 1231863 h 1835821"/>
              <a:gd name="connsiteX206" fmla="*/ 1485881 w 8062667"/>
              <a:gd name="connsiteY206" fmla="*/ 1285813 h 1835821"/>
              <a:gd name="connsiteX207" fmla="*/ 1503863 w 8062667"/>
              <a:gd name="connsiteY207" fmla="*/ 1279070 h 1835821"/>
              <a:gd name="connsiteX208" fmla="*/ 1528591 w 8062667"/>
              <a:gd name="connsiteY208" fmla="*/ 1281319 h 1835821"/>
              <a:gd name="connsiteX209" fmla="*/ 1544325 w 8062667"/>
              <a:gd name="connsiteY209" fmla="*/ 1292558 h 1835821"/>
              <a:gd name="connsiteX210" fmla="*/ 1701681 w 8062667"/>
              <a:gd name="connsiteY210" fmla="*/ 1324029 h 1835821"/>
              <a:gd name="connsiteX211" fmla="*/ 1744394 w 8062667"/>
              <a:gd name="connsiteY211" fmla="*/ 1357748 h 1835821"/>
              <a:gd name="connsiteX212" fmla="*/ 1728657 w 8062667"/>
              <a:gd name="connsiteY212" fmla="*/ 1413946 h 1835821"/>
              <a:gd name="connsiteX213" fmla="*/ 1663468 w 8062667"/>
              <a:gd name="connsiteY213" fmla="*/ 1434177 h 1835821"/>
              <a:gd name="connsiteX214" fmla="*/ 1546577 w 8062667"/>
              <a:gd name="connsiteY214" fmla="*/ 1481385 h 1835821"/>
              <a:gd name="connsiteX215" fmla="*/ 1506112 w 8062667"/>
              <a:gd name="connsiteY215" fmla="*/ 1499367 h 1835821"/>
              <a:gd name="connsiteX216" fmla="*/ 1467899 w 8062667"/>
              <a:gd name="connsiteY216" fmla="*/ 1665714 h 1835821"/>
              <a:gd name="connsiteX217" fmla="*/ 1425186 w 8062667"/>
              <a:gd name="connsiteY217" fmla="*/ 1764622 h 1835821"/>
              <a:gd name="connsiteX218" fmla="*/ 2378309 w 8062667"/>
              <a:gd name="connsiteY218" fmla="*/ 1560062 h 1835821"/>
              <a:gd name="connsiteX219" fmla="*/ 2452490 w 8062667"/>
              <a:gd name="connsiteY219" fmla="*/ 1375730 h 1835821"/>
              <a:gd name="connsiteX220" fmla="*/ 2416525 w 8062667"/>
              <a:gd name="connsiteY220" fmla="*/ 1359997 h 1835821"/>
              <a:gd name="connsiteX221" fmla="*/ 2387300 w 8062667"/>
              <a:gd name="connsiteY221" fmla="*/ 1317283 h 1835821"/>
              <a:gd name="connsiteX222" fmla="*/ 2517679 w 8062667"/>
              <a:gd name="connsiteY222" fmla="*/ 1344260 h 1835821"/>
              <a:gd name="connsiteX223" fmla="*/ 2666044 w 8062667"/>
              <a:gd name="connsiteY223" fmla="*/ 1317283 h 1835821"/>
              <a:gd name="connsiteX224" fmla="*/ 3230272 w 8062667"/>
              <a:gd name="connsiteY224" fmla="*/ 1317283 h 1835821"/>
              <a:gd name="connsiteX225" fmla="*/ 3473051 w 8062667"/>
              <a:gd name="connsiteY225" fmla="*/ 1204886 h 1835821"/>
              <a:gd name="connsiteX226" fmla="*/ 3619168 w 8062667"/>
              <a:gd name="connsiteY226" fmla="*/ 1031800 h 1835821"/>
              <a:gd name="connsiteX227" fmla="*/ 3628155 w 8062667"/>
              <a:gd name="connsiteY227" fmla="*/ 968856 h 1835821"/>
              <a:gd name="connsiteX228" fmla="*/ 3639395 w 8062667"/>
              <a:gd name="connsiteY228" fmla="*/ 953122 h 1835821"/>
              <a:gd name="connsiteX229" fmla="*/ 3585448 w 8062667"/>
              <a:gd name="connsiteY229" fmla="*/ 910409 h 1835821"/>
              <a:gd name="connsiteX230" fmla="*/ 3504522 w 8062667"/>
              <a:gd name="connsiteY230" fmla="*/ 809255 h 1835821"/>
              <a:gd name="connsiteX231" fmla="*/ 3484291 w 8062667"/>
              <a:gd name="connsiteY231" fmla="*/ 780030 h 1835821"/>
              <a:gd name="connsiteX232" fmla="*/ 3488785 w 8062667"/>
              <a:gd name="connsiteY232" fmla="*/ 768790 h 1835821"/>
              <a:gd name="connsiteX233" fmla="*/ 3500025 w 8062667"/>
              <a:gd name="connsiteY233" fmla="*/ 777781 h 1835821"/>
              <a:gd name="connsiteX234" fmla="*/ 3497776 w 8062667"/>
              <a:gd name="connsiteY234" fmla="*/ 764296 h 1835821"/>
              <a:gd name="connsiteX235" fmla="*/ 3502273 w 8062667"/>
              <a:gd name="connsiteY235" fmla="*/ 647402 h 1835821"/>
              <a:gd name="connsiteX236" fmla="*/ 3506770 w 8062667"/>
              <a:gd name="connsiteY236" fmla="*/ 656396 h 1835821"/>
              <a:gd name="connsiteX237" fmla="*/ 3583200 w 8062667"/>
              <a:gd name="connsiteY237" fmla="*/ 881187 h 1835821"/>
              <a:gd name="connsiteX238" fmla="*/ 3659629 w 8062667"/>
              <a:gd name="connsiteY238" fmla="*/ 937385 h 1835821"/>
              <a:gd name="connsiteX239" fmla="*/ 3661875 w 8062667"/>
              <a:gd name="connsiteY239" fmla="*/ 935137 h 1835821"/>
              <a:gd name="connsiteX240" fmla="*/ 3641644 w 8062667"/>
              <a:gd name="connsiteY240" fmla="*/ 885684 h 1835821"/>
              <a:gd name="connsiteX241" fmla="*/ 3607928 w 8062667"/>
              <a:gd name="connsiteY241" fmla="*/ 811500 h 1835821"/>
              <a:gd name="connsiteX242" fmla="*/ 3576454 w 8062667"/>
              <a:gd name="connsiteY242" fmla="*/ 753056 h 1835821"/>
              <a:gd name="connsiteX243" fmla="*/ 3578703 w 8062667"/>
              <a:gd name="connsiteY243" fmla="*/ 728328 h 1835821"/>
              <a:gd name="connsiteX244" fmla="*/ 3610173 w 8062667"/>
              <a:gd name="connsiteY244" fmla="*/ 753056 h 1835821"/>
              <a:gd name="connsiteX245" fmla="*/ 3601182 w 8062667"/>
              <a:gd name="connsiteY245" fmla="*/ 654145 h 1835821"/>
              <a:gd name="connsiteX246" fmla="*/ 3605676 w 8062667"/>
              <a:gd name="connsiteY246" fmla="*/ 638411 h 1835821"/>
              <a:gd name="connsiteX247" fmla="*/ 3625910 w 8062667"/>
              <a:gd name="connsiteY247" fmla="*/ 701352 h 1835821"/>
              <a:gd name="connsiteX248" fmla="*/ 3639395 w 8062667"/>
              <a:gd name="connsiteY248" fmla="*/ 793518 h 1835821"/>
              <a:gd name="connsiteX249" fmla="*/ 3652884 w 8062667"/>
              <a:gd name="connsiteY249" fmla="*/ 815997 h 1835821"/>
              <a:gd name="connsiteX250" fmla="*/ 3652884 w 8062667"/>
              <a:gd name="connsiteY250" fmla="*/ 831731 h 1835821"/>
              <a:gd name="connsiteX251" fmla="*/ 3691100 w 8062667"/>
              <a:gd name="connsiteY251" fmla="*/ 896924 h 1835821"/>
              <a:gd name="connsiteX252" fmla="*/ 3686603 w 8062667"/>
              <a:gd name="connsiteY252" fmla="*/ 833980 h 1835821"/>
              <a:gd name="connsiteX253" fmla="*/ 3673114 w 8062667"/>
              <a:gd name="connsiteY253" fmla="*/ 766541 h 1835821"/>
              <a:gd name="connsiteX254" fmla="*/ 3684354 w 8062667"/>
              <a:gd name="connsiteY254" fmla="*/ 762048 h 1835821"/>
              <a:gd name="connsiteX255" fmla="*/ 3695594 w 8062667"/>
              <a:gd name="connsiteY255" fmla="*/ 815997 h 1835821"/>
              <a:gd name="connsiteX256" fmla="*/ 3711331 w 8062667"/>
              <a:gd name="connsiteY256" fmla="*/ 919403 h 1835821"/>
              <a:gd name="connsiteX257" fmla="*/ 3724819 w 8062667"/>
              <a:gd name="connsiteY257" fmla="*/ 914906 h 1835821"/>
              <a:gd name="connsiteX258" fmla="*/ 3745050 w 8062667"/>
              <a:gd name="connsiteY258" fmla="*/ 930643 h 1835821"/>
              <a:gd name="connsiteX259" fmla="*/ 3745050 w 8062667"/>
              <a:gd name="connsiteY259" fmla="*/ 928394 h 1835821"/>
              <a:gd name="connsiteX260" fmla="*/ 3787760 w 8062667"/>
              <a:gd name="connsiteY260" fmla="*/ 874444 h 1835821"/>
              <a:gd name="connsiteX261" fmla="*/ 3781014 w 8062667"/>
              <a:gd name="connsiteY261" fmla="*/ 789021 h 1835821"/>
              <a:gd name="connsiteX262" fmla="*/ 3790009 w 8062667"/>
              <a:gd name="connsiteY262" fmla="*/ 784527 h 1835821"/>
              <a:gd name="connsiteX263" fmla="*/ 3751792 w 8062667"/>
              <a:gd name="connsiteY263" fmla="*/ 959865 h 1835821"/>
              <a:gd name="connsiteX264" fmla="*/ 3754041 w 8062667"/>
              <a:gd name="connsiteY264" fmla="*/ 977847 h 1835821"/>
              <a:gd name="connsiteX265" fmla="*/ 3790009 w 8062667"/>
              <a:gd name="connsiteY265" fmla="*/ 1034046 h 1835821"/>
              <a:gd name="connsiteX266" fmla="*/ 3816982 w 8062667"/>
              <a:gd name="connsiteY266" fmla="*/ 1049782 h 1835821"/>
              <a:gd name="connsiteX267" fmla="*/ 3832719 w 8062667"/>
              <a:gd name="connsiteY267" fmla="*/ 1067765 h 1835821"/>
              <a:gd name="connsiteX268" fmla="*/ 3927131 w 8062667"/>
              <a:gd name="connsiteY268" fmla="*/ 1171170 h 1835821"/>
              <a:gd name="connsiteX269" fmla="*/ 3942867 w 8062667"/>
              <a:gd name="connsiteY269" fmla="*/ 1207138 h 1835821"/>
              <a:gd name="connsiteX270" fmla="*/ 3936125 w 8062667"/>
              <a:gd name="connsiteY270" fmla="*/ 1227366 h 1835821"/>
              <a:gd name="connsiteX271" fmla="*/ 3857447 w 8062667"/>
              <a:gd name="connsiteY271" fmla="*/ 1227366 h 1835821"/>
              <a:gd name="connsiteX272" fmla="*/ 3790009 w 8062667"/>
              <a:gd name="connsiteY272" fmla="*/ 1220623 h 1835821"/>
              <a:gd name="connsiteX273" fmla="*/ 3688851 w 8062667"/>
              <a:gd name="connsiteY273" fmla="*/ 1227366 h 1835821"/>
              <a:gd name="connsiteX274" fmla="*/ 3551729 w 8062667"/>
              <a:gd name="connsiteY274" fmla="*/ 1420689 h 1835821"/>
              <a:gd name="connsiteX275" fmla="*/ 4419429 w 8062667"/>
              <a:gd name="connsiteY275" fmla="*/ 1254342 h 1835821"/>
              <a:gd name="connsiteX276" fmla="*/ 4403692 w 8062667"/>
              <a:gd name="connsiteY276" fmla="*/ 1243103 h 1835821"/>
              <a:gd name="connsiteX277" fmla="*/ 4360982 w 8062667"/>
              <a:gd name="connsiteY277" fmla="*/ 1123963 h 1835821"/>
              <a:gd name="connsiteX278" fmla="*/ 4298041 w 8062667"/>
              <a:gd name="connsiteY278" fmla="*/ 1150940 h 1835821"/>
              <a:gd name="connsiteX279" fmla="*/ 4183395 w 8062667"/>
              <a:gd name="connsiteY279" fmla="*/ 1164425 h 1835821"/>
              <a:gd name="connsiteX280" fmla="*/ 4262073 w 8062667"/>
              <a:gd name="connsiteY280" fmla="*/ 1094741 h 1835821"/>
              <a:gd name="connsiteX281" fmla="*/ 4363231 w 8062667"/>
              <a:gd name="connsiteY281" fmla="*/ 1081253 h 1835821"/>
              <a:gd name="connsiteX282" fmla="*/ 4412684 w 8062667"/>
              <a:gd name="connsiteY282" fmla="*/ 1052028 h 1835821"/>
              <a:gd name="connsiteX283" fmla="*/ 4664454 w 8062667"/>
              <a:gd name="connsiteY283" fmla="*/ 939634 h 1835821"/>
              <a:gd name="connsiteX284" fmla="*/ 5028616 w 8062667"/>
              <a:gd name="connsiteY284" fmla="*/ 975602 h 1835821"/>
              <a:gd name="connsiteX285" fmla="*/ 5487195 w 8062667"/>
              <a:gd name="connsiteY285" fmla="*/ 905915 h 1835821"/>
              <a:gd name="connsiteX286" fmla="*/ 5518666 w 8062667"/>
              <a:gd name="connsiteY286" fmla="*/ 723831 h 1835821"/>
              <a:gd name="connsiteX287" fmla="*/ 5502929 w 8062667"/>
              <a:gd name="connsiteY287" fmla="*/ 730577 h 1835821"/>
              <a:gd name="connsiteX288" fmla="*/ 5453476 w 8062667"/>
              <a:gd name="connsiteY288" fmla="*/ 710343 h 1835821"/>
              <a:gd name="connsiteX289" fmla="*/ 5372550 w 8062667"/>
              <a:gd name="connsiteY289" fmla="*/ 633917 h 1835821"/>
              <a:gd name="connsiteX290" fmla="*/ 5392780 w 8062667"/>
              <a:gd name="connsiteY290" fmla="*/ 618180 h 1835821"/>
              <a:gd name="connsiteX291" fmla="*/ 5473707 w 8062667"/>
              <a:gd name="connsiteY291" fmla="*/ 636162 h 1835821"/>
              <a:gd name="connsiteX292" fmla="*/ 5460218 w 8062667"/>
              <a:gd name="connsiteY292" fmla="*/ 595701 h 1835821"/>
              <a:gd name="connsiteX293" fmla="*/ 5475956 w 8062667"/>
              <a:gd name="connsiteY293" fmla="*/ 577719 h 1835821"/>
              <a:gd name="connsiteX294" fmla="*/ 5444482 w 8062667"/>
              <a:gd name="connsiteY294" fmla="*/ 552991 h 1835821"/>
              <a:gd name="connsiteX295" fmla="*/ 5379295 w 8062667"/>
              <a:gd name="connsiteY295" fmla="*/ 557484 h 1835821"/>
              <a:gd name="connsiteX296" fmla="*/ 5314102 w 8062667"/>
              <a:gd name="connsiteY296" fmla="*/ 517023 h 1835821"/>
              <a:gd name="connsiteX297" fmla="*/ 5289378 w 8062667"/>
              <a:gd name="connsiteY297" fmla="*/ 532760 h 1835821"/>
              <a:gd name="connsiteX298" fmla="*/ 5278138 w 8062667"/>
              <a:gd name="connsiteY298" fmla="*/ 526014 h 1835821"/>
              <a:gd name="connsiteX299" fmla="*/ 5314102 w 8062667"/>
              <a:gd name="connsiteY299" fmla="*/ 499041 h 1835821"/>
              <a:gd name="connsiteX300" fmla="*/ 5311857 w 8062667"/>
              <a:gd name="connsiteY300" fmla="*/ 469819 h 1835821"/>
              <a:gd name="connsiteX301" fmla="*/ 5266898 w 8062667"/>
              <a:gd name="connsiteY301" fmla="*/ 478807 h 1835821"/>
              <a:gd name="connsiteX302" fmla="*/ 5271395 w 8062667"/>
              <a:gd name="connsiteY302" fmla="*/ 449585 h 1835821"/>
              <a:gd name="connsiteX303" fmla="*/ 5302862 w 8062667"/>
              <a:gd name="connsiteY303" fmla="*/ 440594 h 1835821"/>
              <a:gd name="connsiteX304" fmla="*/ 5298368 w 8062667"/>
              <a:gd name="connsiteY304" fmla="*/ 418114 h 1835821"/>
              <a:gd name="connsiteX305" fmla="*/ 5311857 w 8062667"/>
              <a:gd name="connsiteY305" fmla="*/ 420363 h 1835821"/>
              <a:gd name="connsiteX306" fmla="*/ 5316351 w 8062667"/>
              <a:gd name="connsiteY306" fmla="*/ 433851 h 1835821"/>
              <a:gd name="connsiteX307" fmla="*/ 5327590 w 8062667"/>
              <a:gd name="connsiteY307" fmla="*/ 422611 h 1835821"/>
              <a:gd name="connsiteX308" fmla="*/ 5356816 w 8062667"/>
              <a:gd name="connsiteY308" fmla="*/ 348428 h 1835821"/>
              <a:gd name="connsiteX309" fmla="*/ 5363558 w 8062667"/>
              <a:gd name="connsiteY309" fmla="*/ 366413 h 1835821"/>
              <a:gd name="connsiteX310" fmla="*/ 5377046 w 8062667"/>
              <a:gd name="connsiteY310" fmla="*/ 440594 h 1835821"/>
              <a:gd name="connsiteX311" fmla="*/ 5464716 w 8062667"/>
              <a:gd name="connsiteY311" fmla="*/ 526014 h 1835821"/>
              <a:gd name="connsiteX312" fmla="*/ 5482698 w 8062667"/>
              <a:gd name="connsiteY312" fmla="*/ 512526 h 1835821"/>
              <a:gd name="connsiteX313" fmla="*/ 5491689 w 8062667"/>
              <a:gd name="connsiteY313" fmla="*/ 469819 h 1835821"/>
              <a:gd name="connsiteX314" fmla="*/ 5500680 w 8062667"/>
              <a:gd name="connsiteY314" fmla="*/ 476561 h 1835821"/>
              <a:gd name="connsiteX315" fmla="*/ 5491689 w 8062667"/>
              <a:gd name="connsiteY315" fmla="*/ 541751 h 1835821"/>
              <a:gd name="connsiteX316" fmla="*/ 5590598 w 8062667"/>
              <a:gd name="connsiteY316" fmla="*/ 577719 h 1835821"/>
              <a:gd name="connsiteX317" fmla="*/ 5608584 w 8062667"/>
              <a:gd name="connsiteY317" fmla="*/ 523765 h 1835821"/>
              <a:gd name="connsiteX318" fmla="*/ 5615326 w 8062667"/>
              <a:gd name="connsiteY318" fmla="*/ 530511 h 1835821"/>
              <a:gd name="connsiteX319" fmla="*/ 5622072 w 8062667"/>
              <a:gd name="connsiteY319" fmla="*/ 577719 h 1835821"/>
              <a:gd name="connsiteX320" fmla="*/ 5667028 w 8062667"/>
              <a:gd name="connsiteY320" fmla="*/ 631665 h 1835821"/>
              <a:gd name="connsiteX321" fmla="*/ 5685012 w 8062667"/>
              <a:gd name="connsiteY321" fmla="*/ 624923 h 1835821"/>
              <a:gd name="connsiteX322" fmla="*/ 5709740 w 8062667"/>
              <a:gd name="connsiteY322" fmla="*/ 627171 h 1835821"/>
              <a:gd name="connsiteX323" fmla="*/ 5725474 w 8062667"/>
              <a:gd name="connsiteY323" fmla="*/ 638411 h 1835821"/>
              <a:gd name="connsiteX324" fmla="*/ 5882830 w 8062667"/>
              <a:gd name="connsiteY324" fmla="*/ 669881 h 1835821"/>
              <a:gd name="connsiteX325" fmla="*/ 5925540 w 8062667"/>
              <a:gd name="connsiteY325" fmla="*/ 703600 h 1835821"/>
              <a:gd name="connsiteX326" fmla="*/ 5909804 w 8062667"/>
              <a:gd name="connsiteY326" fmla="*/ 759799 h 1835821"/>
              <a:gd name="connsiteX327" fmla="*/ 5844614 w 8062667"/>
              <a:gd name="connsiteY327" fmla="*/ 780030 h 1835821"/>
              <a:gd name="connsiteX328" fmla="*/ 5727723 w 8062667"/>
              <a:gd name="connsiteY328" fmla="*/ 827237 h 1835821"/>
              <a:gd name="connsiteX329" fmla="*/ 5687262 w 8062667"/>
              <a:gd name="connsiteY329" fmla="*/ 845219 h 1835821"/>
              <a:gd name="connsiteX330" fmla="*/ 5658036 w 8062667"/>
              <a:gd name="connsiteY330" fmla="*/ 989087 h 1835821"/>
              <a:gd name="connsiteX331" fmla="*/ 6494266 w 8062667"/>
              <a:gd name="connsiteY331" fmla="*/ 932888 h 1835821"/>
              <a:gd name="connsiteX332" fmla="*/ 6568446 w 8062667"/>
              <a:gd name="connsiteY332" fmla="*/ 728328 h 1835821"/>
              <a:gd name="connsiteX333" fmla="*/ 6532482 w 8062667"/>
              <a:gd name="connsiteY333" fmla="*/ 712592 h 1835821"/>
              <a:gd name="connsiteX334" fmla="*/ 6503260 w 8062667"/>
              <a:gd name="connsiteY334" fmla="*/ 669881 h 1835821"/>
              <a:gd name="connsiteX335" fmla="*/ 6633639 w 8062667"/>
              <a:gd name="connsiteY335" fmla="*/ 696858 h 1835821"/>
              <a:gd name="connsiteX336" fmla="*/ 6782000 w 8062667"/>
              <a:gd name="connsiteY336" fmla="*/ 669881 h 1835821"/>
              <a:gd name="connsiteX337" fmla="*/ 7346232 w 8062667"/>
              <a:gd name="connsiteY337" fmla="*/ 669881 h 1835821"/>
              <a:gd name="connsiteX338" fmla="*/ 7589008 w 8062667"/>
              <a:gd name="connsiteY338" fmla="*/ 557484 h 1835821"/>
              <a:gd name="connsiteX339" fmla="*/ 7735124 w 8062667"/>
              <a:gd name="connsiteY339" fmla="*/ 384395 h 1835821"/>
              <a:gd name="connsiteX340" fmla="*/ 7744116 w 8062667"/>
              <a:gd name="connsiteY340" fmla="*/ 321454 h 1835821"/>
              <a:gd name="connsiteX341" fmla="*/ 7755355 w 8062667"/>
              <a:gd name="connsiteY341" fmla="*/ 305717 h 1835821"/>
              <a:gd name="connsiteX342" fmla="*/ 7701405 w 8062667"/>
              <a:gd name="connsiteY342" fmla="*/ 263007 h 1835821"/>
              <a:gd name="connsiteX343" fmla="*/ 7620478 w 8062667"/>
              <a:gd name="connsiteY343" fmla="*/ 161850 h 1835821"/>
              <a:gd name="connsiteX344" fmla="*/ 7600248 w 8062667"/>
              <a:gd name="connsiteY344" fmla="*/ 132628 h 1835821"/>
              <a:gd name="connsiteX345" fmla="*/ 7604745 w 8062667"/>
              <a:gd name="connsiteY345" fmla="*/ 121388 h 1835821"/>
              <a:gd name="connsiteX346" fmla="*/ 7615984 w 8062667"/>
              <a:gd name="connsiteY346" fmla="*/ 130379 h 1835821"/>
              <a:gd name="connsiteX347" fmla="*/ 7613736 w 8062667"/>
              <a:gd name="connsiteY347" fmla="*/ 116891 h 1835821"/>
              <a:gd name="connsiteX348" fmla="*/ 7618230 w 8062667"/>
              <a:gd name="connsiteY348" fmla="*/ 0 h 18358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</a:cxnLst>
            <a:rect l="l" t="t" r="r" b="b"/>
            <a:pathLst>
              <a:path w="8062667" h="1835821">
                <a:moveTo>
                  <a:pt x="1171172" y="1112723"/>
                </a:moveTo>
                <a:lnTo>
                  <a:pt x="1148693" y="1126212"/>
                </a:lnTo>
                <a:cubicBezTo>
                  <a:pt x="1148693" y="1126212"/>
                  <a:pt x="1150938" y="1162179"/>
                  <a:pt x="1173418" y="1173419"/>
                </a:cubicBezTo>
                <a:cubicBezTo>
                  <a:pt x="1195897" y="1184659"/>
                  <a:pt x="1220626" y="1184659"/>
                  <a:pt x="1229616" y="1184659"/>
                </a:cubicBezTo>
                <a:cubicBezTo>
                  <a:pt x="1229616" y="1184659"/>
                  <a:pt x="1177915" y="1135203"/>
                  <a:pt x="1171172" y="1112723"/>
                </a:cubicBezTo>
                <a:close/>
                <a:moveTo>
                  <a:pt x="7615984" y="1070013"/>
                </a:moveTo>
                <a:lnTo>
                  <a:pt x="7647455" y="1117221"/>
                </a:lnTo>
                <a:lnTo>
                  <a:pt x="7685668" y="1261085"/>
                </a:lnTo>
                <a:lnTo>
                  <a:pt x="7676677" y="1299301"/>
                </a:lnTo>
                <a:lnTo>
                  <a:pt x="7735124" y="1234111"/>
                </a:lnTo>
                <a:lnTo>
                  <a:pt x="7712645" y="1090244"/>
                </a:lnTo>
                <a:lnTo>
                  <a:pt x="7649704" y="1070013"/>
                </a:lnTo>
                <a:close/>
                <a:moveTo>
                  <a:pt x="5359061" y="465322"/>
                </a:moveTo>
                <a:lnTo>
                  <a:pt x="5336582" y="478807"/>
                </a:lnTo>
                <a:cubicBezTo>
                  <a:pt x="5336582" y="478807"/>
                  <a:pt x="5338830" y="514774"/>
                  <a:pt x="5361310" y="526014"/>
                </a:cubicBezTo>
                <a:cubicBezTo>
                  <a:pt x="5383789" y="535005"/>
                  <a:pt x="5408517" y="537254"/>
                  <a:pt x="5417508" y="537254"/>
                </a:cubicBezTo>
                <a:cubicBezTo>
                  <a:pt x="5417508" y="537254"/>
                  <a:pt x="5365807" y="487801"/>
                  <a:pt x="5359061" y="465322"/>
                </a:cubicBezTo>
                <a:close/>
                <a:moveTo>
                  <a:pt x="7618230" y="0"/>
                </a:moveTo>
                <a:cubicBezTo>
                  <a:pt x="7624976" y="0"/>
                  <a:pt x="7622727" y="8991"/>
                  <a:pt x="7622727" y="8991"/>
                </a:cubicBezTo>
                <a:cubicBezTo>
                  <a:pt x="7613736" y="170841"/>
                  <a:pt x="7694662" y="229288"/>
                  <a:pt x="7699156" y="233785"/>
                </a:cubicBezTo>
                <a:cubicBezTo>
                  <a:pt x="7703650" y="238279"/>
                  <a:pt x="7762098" y="280989"/>
                  <a:pt x="7775586" y="289984"/>
                </a:cubicBezTo>
                <a:cubicBezTo>
                  <a:pt x="7775586" y="287735"/>
                  <a:pt x="7777834" y="287735"/>
                  <a:pt x="7777834" y="287735"/>
                </a:cubicBezTo>
                <a:cubicBezTo>
                  <a:pt x="7777834" y="278744"/>
                  <a:pt x="7775586" y="258513"/>
                  <a:pt x="7757604" y="238279"/>
                </a:cubicBezTo>
                <a:cubicBezTo>
                  <a:pt x="7735124" y="215800"/>
                  <a:pt x="7732876" y="184329"/>
                  <a:pt x="7723884" y="164098"/>
                </a:cubicBezTo>
                <a:cubicBezTo>
                  <a:pt x="7714890" y="146116"/>
                  <a:pt x="7692411" y="105651"/>
                  <a:pt x="7692411" y="105651"/>
                </a:cubicBezTo>
                <a:lnTo>
                  <a:pt x="7696908" y="98909"/>
                </a:lnTo>
                <a:lnTo>
                  <a:pt x="7728378" y="123637"/>
                </a:lnTo>
                <a:cubicBezTo>
                  <a:pt x="7732876" y="44959"/>
                  <a:pt x="7723884" y="35968"/>
                  <a:pt x="7719388" y="24728"/>
                </a:cubicBezTo>
                <a:cubicBezTo>
                  <a:pt x="7714890" y="13489"/>
                  <a:pt x="7714890" y="0"/>
                  <a:pt x="7723884" y="8991"/>
                </a:cubicBezTo>
                <a:cubicBezTo>
                  <a:pt x="7732876" y="17982"/>
                  <a:pt x="7744116" y="49456"/>
                  <a:pt x="7744116" y="71936"/>
                </a:cubicBezTo>
                <a:cubicBezTo>
                  <a:pt x="7744116" y="94415"/>
                  <a:pt x="7746364" y="152859"/>
                  <a:pt x="7757604" y="164098"/>
                </a:cubicBezTo>
                <a:cubicBezTo>
                  <a:pt x="7768844" y="177587"/>
                  <a:pt x="7771089" y="186578"/>
                  <a:pt x="7771089" y="186578"/>
                </a:cubicBezTo>
                <a:lnTo>
                  <a:pt x="7771089" y="202315"/>
                </a:lnTo>
                <a:cubicBezTo>
                  <a:pt x="7773338" y="245025"/>
                  <a:pt x="7809305" y="267504"/>
                  <a:pt x="7809305" y="267504"/>
                </a:cubicBezTo>
                <a:cubicBezTo>
                  <a:pt x="7809305" y="267504"/>
                  <a:pt x="7811554" y="222546"/>
                  <a:pt x="7804808" y="204560"/>
                </a:cubicBezTo>
                <a:cubicBezTo>
                  <a:pt x="7798066" y="186578"/>
                  <a:pt x="7791323" y="148362"/>
                  <a:pt x="7791323" y="137122"/>
                </a:cubicBezTo>
                <a:cubicBezTo>
                  <a:pt x="7791323" y="125882"/>
                  <a:pt x="7802562" y="125882"/>
                  <a:pt x="7802562" y="132628"/>
                </a:cubicBezTo>
                <a:cubicBezTo>
                  <a:pt x="7802562" y="139371"/>
                  <a:pt x="7793568" y="132628"/>
                  <a:pt x="7813802" y="186578"/>
                </a:cubicBezTo>
                <a:cubicBezTo>
                  <a:pt x="7831784" y="233785"/>
                  <a:pt x="7829536" y="278744"/>
                  <a:pt x="7829536" y="289984"/>
                </a:cubicBezTo>
                <a:cubicBezTo>
                  <a:pt x="7836282" y="287735"/>
                  <a:pt x="7840776" y="285487"/>
                  <a:pt x="7843024" y="285487"/>
                </a:cubicBezTo>
                <a:cubicBezTo>
                  <a:pt x="7847522" y="287735"/>
                  <a:pt x="7856512" y="287735"/>
                  <a:pt x="7863255" y="301223"/>
                </a:cubicBezTo>
                <a:lnTo>
                  <a:pt x="7863255" y="298975"/>
                </a:lnTo>
                <a:cubicBezTo>
                  <a:pt x="7863255" y="298975"/>
                  <a:pt x="7896974" y="278744"/>
                  <a:pt x="7905966" y="245025"/>
                </a:cubicBezTo>
                <a:cubicBezTo>
                  <a:pt x="7914956" y="213554"/>
                  <a:pt x="7901472" y="168596"/>
                  <a:pt x="7899223" y="159601"/>
                </a:cubicBezTo>
                <a:cubicBezTo>
                  <a:pt x="7896974" y="150610"/>
                  <a:pt x="7908214" y="155107"/>
                  <a:pt x="7908214" y="155107"/>
                </a:cubicBezTo>
                <a:cubicBezTo>
                  <a:pt x="7946430" y="269753"/>
                  <a:pt x="7878992" y="323703"/>
                  <a:pt x="7870001" y="330445"/>
                </a:cubicBezTo>
                <a:cubicBezTo>
                  <a:pt x="7872246" y="341685"/>
                  <a:pt x="7872246" y="348428"/>
                  <a:pt x="7872246" y="348428"/>
                </a:cubicBezTo>
                <a:lnTo>
                  <a:pt x="7908214" y="404626"/>
                </a:lnTo>
                <a:lnTo>
                  <a:pt x="7935190" y="420363"/>
                </a:lnTo>
                <a:lnTo>
                  <a:pt x="7950924" y="438345"/>
                </a:lnTo>
                <a:lnTo>
                  <a:pt x="8045336" y="541751"/>
                </a:lnTo>
                <a:lnTo>
                  <a:pt x="8061072" y="577719"/>
                </a:lnTo>
                <a:cubicBezTo>
                  <a:pt x="8061072" y="577719"/>
                  <a:pt x="8070067" y="591204"/>
                  <a:pt x="8045336" y="579964"/>
                </a:cubicBezTo>
                <a:cubicBezTo>
                  <a:pt x="8031851" y="588958"/>
                  <a:pt x="7980150" y="591204"/>
                  <a:pt x="7966661" y="579964"/>
                </a:cubicBezTo>
                <a:cubicBezTo>
                  <a:pt x="7953173" y="568724"/>
                  <a:pt x="7937436" y="566479"/>
                  <a:pt x="7899223" y="573221"/>
                </a:cubicBezTo>
                <a:cubicBezTo>
                  <a:pt x="7861006" y="579964"/>
                  <a:pt x="7798066" y="579964"/>
                  <a:pt x="7798066" y="579964"/>
                </a:cubicBezTo>
                <a:cubicBezTo>
                  <a:pt x="7714890" y="638411"/>
                  <a:pt x="7649704" y="802509"/>
                  <a:pt x="7649704" y="802509"/>
                </a:cubicBezTo>
                <a:cubicBezTo>
                  <a:pt x="7654198" y="860956"/>
                  <a:pt x="7613736" y="935137"/>
                  <a:pt x="7613736" y="935137"/>
                </a:cubicBezTo>
                <a:lnTo>
                  <a:pt x="7591256" y="959865"/>
                </a:lnTo>
                <a:cubicBezTo>
                  <a:pt x="7595750" y="984593"/>
                  <a:pt x="7690166" y="980096"/>
                  <a:pt x="7719388" y="995833"/>
                </a:cubicBezTo>
                <a:cubicBezTo>
                  <a:pt x="7748610" y="1011566"/>
                  <a:pt x="7762098" y="1054276"/>
                  <a:pt x="7755355" y="1083501"/>
                </a:cubicBezTo>
                <a:cubicBezTo>
                  <a:pt x="7748610" y="1112723"/>
                  <a:pt x="7780083" y="1236360"/>
                  <a:pt x="7780083" y="1236360"/>
                </a:cubicBezTo>
                <a:lnTo>
                  <a:pt x="7773338" y="1274573"/>
                </a:lnTo>
                <a:lnTo>
                  <a:pt x="7663189" y="1339763"/>
                </a:lnTo>
                <a:lnTo>
                  <a:pt x="7600248" y="1393712"/>
                </a:lnTo>
                <a:lnTo>
                  <a:pt x="7600248" y="1333020"/>
                </a:lnTo>
                <a:lnTo>
                  <a:pt x="7633967" y="1276822"/>
                </a:lnTo>
                <a:lnTo>
                  <a:pt x="7636216" y="1252094"/>
                </a:lnTo>
                <a:cubicBezTo>
                  <a:pt x="7609239" y="1090244"/>
                  <a:pt x="7566528" y="1074507"/>
                  <a:pt x="7505833" y="1079004"/>
                </a:cubicBezTo>
                <a:cubicBezTo>
                  <a:pt x="7445140" y="1083501"/>
                  <a:pt x="7366462" y="1072262"/>
                  <a:pt x="7366462" y="1072262"/>
                </a:cubicBezTo>
                <a:cubicBezTo>
                  <a:pt x="7321504" y="1076756"/>
                  <a:pt x="7341734" y="1096987"/>
                  <a:pt x="7103455" y="1070013"/>
                </a:cubicBezTo>
                <a:cubicBezTo>
                  <a:pt x="6862928" y="1043037"/>
                  <a:pt x="6782000" y="1065516"/>
                  <a:pt x="6782000" y="1065516"/>
                </a:cubicBezTo>
                <a:cubicBezTo>
                  <a:pt x="6710068" y="1130706"/>
                  <a:pt x="6518994" y="1225120"/>
                  <a:pt x="6462795" y="1247600"/>
                </a:cubicBezTo>
                <a:cubicBezTo>
                  <a:pt x="6406596" y="1270079"/>
                  <a:pt x="6316682" y="1355499"/>
                  <a:pt x="6289706" y="1391467"/>
                </a:cubicBezTo>
                <a:cubicBezTo>
                  <a:pt x="6262728" y="1429680"/>
                  <a:pt x="6249244" y="1474639"/>
                  <a:pt x="6213276" y="1497118"/>
                </a:cubicBezTo>
                <a:cubicBezTo>
                  <a:pt x="6179557" y="1519598"/>
                  <a:pt x="6085142" y="1517349"/>
                  <a:pt x="6085142" y="1517349"/>
                </a:cubicBezTo>
                <a:lnTo>
                  <a:pt x="6125607" y="1472390"/>
                </a:lnTo>
                <a:cubicBezTo>
                  <a:pt x="6159326" y="1467896"/>
                  <a:pt x="6208778" y="1431929"/>
                  <a:pt x="6208778" y="1431929"/>
                </a:cubicBezTo>
                <a:lnTo>
                  <a:pt x="6341406" y="1236360"/>
                </a:lnTo>
                <a:cubicBezTo>
                  <a:pt x="6341406" y="1236360"/>
                  <a:pt x="6267226" y="1265582"/>
                  <a:pt x="6226764" y="1330771"/>
                </a:cubicBezTo>
                <a:cubicBezTo>
                  <a:pt x="6186300" y="1393712"/>
                  <a:pt x="6123358" y="1443168"/>
                  <a:pt x="6123358" y="1443168"/>
                </a:cubicBezTo>
                <a:lnTo>
                  <a:pt x="6013210" y="1485879"/>
                </a:lnTo>
                <a:lnTo>
                  <a:pt x="6035689" y="1431929"/>
                </a:lnTo>
                <a:lnTo>
                  <a:pt x="6127856" y="1377979"/>
                </a:lnTo>
                <a:cubicBezTo>
                  <a:pt x="6127856" y="1377979"/>
                  <a:pt x="6278466" y="1177913"/>
                  <a:pt x="6300945" y="1148691"/>
                </a:cubicBezTo>
                <a:cubicBezTo>
                  <a:pt x="6323424" y="1119466"/>
                  <a:pt x="6316682" y="1135203"/>
                  <a:pt x="6375126" y="1114972"/>
                </a:cubicBezTo>
                <a:cubicBezTo>
                  <a:pt x="6433573" y="1094741"/>
                  <a:pt x="6478532" y="1029548"/>
                  <a:pt x="6478532" y="1029548"/>
                </a:cubicBezTo>
                <a:lnTo>
                  <a:pt x="6501011" y="989087"/>
                </a:lnTo>
                <a:cubicBezTo>
                  <a:pt x="6498762" y="977847"/>
                  <a:pt x="6496514" y="966607"/>
                  <a:pt x="6496514" y="957616"/>
                </a:cubicBezTo>
                <a:cubicBezTo>
                  <a:pt x="6220018" y="1002575"/>
                  <a:pt x="5930038" y="993584"/>
                  <a:pt x="5655788" y="989087"/>
                </a:cubicBezTo>
                <a:cubicBezTo>
                  <a:pt x="5655788" y="995833"/>
                  <a:pt x="5653542" y="1002575"/>
                  <a:pt x="5651294" y="1007072"/>
                </a:cubicBezTo>
                <a:cubicBezTo>
                  <a:pt x="5628814" y="1065516"/>
                  <a:pt x="5583856" y="1175664"/>
                  <a:pt x="5543394" y="1202641"/>
                </a:cubicBezTo>
                <a:cubicBezTo>
                  <a:pt x="5502929" y="1229614"/>
                  <a:pt x="5442236" y="1310541"/>
                  <a:pt x="5424254" y="1342011"/>
                </a:cubicBezTo>
                <a:cubicBezTo>
                  <a:pt x="5406268" y="1373482"/>
                  <a:pt x="5356816" y="1407201"/>
                  <a:pt x="5356816" y="1407201"/>
                </a:cubicBezTo>
                <a:lnTo>
                  <a:pt x="5460218" y="1640986"/>
                </a:lnTo>
                <a:lnTo>
                  <a:pt x="5471458" y="1683696"/>
                </a:lnTo>
                <a:lnTo>
                  <a:pt x="5413411" y="1835821"/>
                </a:lnTo>
                <a:lnTo>
                  <a:pt x="5380063" y="1835821"/>
                </a:lnTo>
                <a:lnTo>
                  <a:pt x="5374798" y="1832060"/>
                </a:lnTo>
                <a:lnTo>
                  <a:pt x="5397278" y="1670208"/>
                </a:lnTo>
                <a:lnTo>
                  <a:pt x="5370301" y="1627497"/>
                </a:lnTo>
                <a:lnTo>
                  <a:pt x="5266898" y="1461151"/>
                </a:lnTo>
                <a:lnTo>
                  <a:pt x="5197211" y="1706175"/>
                </a:lnTo>
                <a:lnTo>
                  <a:pt x="5114040" y="1818572"/>
                </a:lnTo>
                <a:lnTo>
                  <a:pt x="5095353" y="1835821"/>
                </a:lnTo>
                <a:lnTo>
                  <a:pt x="5042606" y="1835821"/>
                </a:lnTo>
                <a:lnTo>
                  <a:pt x="5071329" y="1793844"/>
                </a:lnTo>
                <a:lnTo>
                  <a:pt x="5134270" y="1712921"/>
                </a:lnTo>
                <a:lnTo>
                  <a:pt x="5172483" y="1438671"/>
                </a:lnTo>
                <a:lnTo>
                  <a:pt x="4983656" y="1429680"/>
                </a:lnTo>
                <a:lnTo>
                  <a:pt x="4839792" y="1371236"/>
                </a:lnTo>
                <a:lnTo>
                  <a:pt x="4752120" y="1413946"/>
                </a:lnTo>
                <a:lnTo>
                  <a:pt x="4484619" y="1470145"/>
                </a:lnTo>
                <a:cubicBezTo>
                  <a:pt x="4466634" y="1492624"/>
                  <a:pt x="4502601" y="1535335"/>
                  <a:pt x="4565542" y="1582542"/>
                </a:cubicBezTo>
                <a:cubicBezTo>
                  <a:pt x="4628487" y="1631995"/>
                  <a:pt x="4691428" y="1685944"/>
                  <a:pt x="4691428" y="1685944"/>
                </a:cubicBezTo>
                <a:lnTo>
                  <a:pt x="4673445" y="1778107"/>
                </a:lnTo>
                <a:lnTo>
                  <a:pt x="4614998" y="1800587"/>
                </a:lnTo>
                <a:lnTo>
                  <a:pt x="4612750" y="1717415"/>
                </a:lnTo>
                <a:lnTo>
                  <a:pt x="4579031" y="1683696"/>
                </a:lnTo>
                <a:cubicBezTo>
                  <a:pt x="4536320" y="1629746"/>
                  <a:pt x="4446403" y="1580290"/>
                  <a:pt x="4446403" y="1580290"/>
                </a:cubicBezTo>
                <a:lnTo>
                  <a:pt x="4538569" y="1748885"/>
                </a:lnTo>
                <a:lnTo>
                  <a:pt x="4484619" y="1834306"/>
                </a:lnTo>
                <a:lnTo>
                  <a:pt x="4417181" y="1832060"/>
                </a:lnTo>
                <a:cubicBezTo>
                  <a:pt x="4417181" y="1832060"/>
                  <a:pt x="4446403" y="1773613"/>
                  <a:pt x="4453148" y="1760125"/>
                </a:cubicBezTo>
                <a:cubicBezTo>
                  <a:pt x="4459891" y="1746640"/>
                  <a:pt x="4437412" y="1712921"/>
                  <a:pt x="4437412" y="1712921"/>
                </a:cubicBezTo>
                <a:cubicBezTo>
                  <a:pt x="4437412" y="1712921"/>
                  <a:pt x="4325014" y="1528589"/>
                  <a:pt x="4298041" y="1481385"/>
                </a:cubicBezTo>
                <a:cubicBezTo>
                  <a:pt x="4268816" y="1434177"/>
                  <a:pt x="4286801" y="1402707"/>
                  <a:pt x="4345248" y="1395961"/>
                </a:cubicBezTo>
                <a:cubicBezTo>
                  <a:pt x="4403692" y="1389219"/>
                  <a:pt x="4444154" y="1357748"/>
                  <a:pt x="4444154" y="1357748"/>
                </a:cubicBezTo>
                <a:cubicBezTo>
                  <a:pt x="4446403" y="1344260"/>
                  <a:pt x="4444154" y="1308292"/>
                  <a:pt x="4426172" y="1279070"/>
                </a:cubicBezTo>
                <a:cubicBezTo>
                  <a:pt x="4158670" y="1402707"/>
                  <a:pt x="3834967" y="1445417"/>
                  <a:pt x="3535992" y="1449911"/>
                </a:cubicBezTo>
                <a:cubicBezTo>
                  <a:pt x="3533744" y="1454408"/>
                  <a:pt x="3533744" y="1456657"/>
                  <a:pt x="3533744" y="1456657"/>
                </a:cubicBezTo>
                <a:cubicBezTo>
                  <a:pt x="3538241" y="1515104"/>
                  <a:pt x="3497776" y="1589284"/>
                  <a:pt x="3497776" y="1589284"/>
                </a:cubicBezTo>
                <a:lnTo>
                  <a:pt x="3475297" y="1614009"/>
                </a:lnTo>
                <a:cubicBezTo>
                  <a:pt x="3479794" y="1638737"/>
                  <a:pt x="3574209" y="1634243"/>
                  <a:pt x="3603431" y="1649977"/>
                </a:cubicBezTo>
                <a:cubicBezTo>
                  <a:pt x="3632653" y="1665714"/>
                  <a:pt x="3646141" y="1708424"/>
                  <a:pt x="3639395" y="1737646"/>
                </a:cubicBezTo>
                <a:cubicBezTo>
                  <a:pt x="3636024" y="1752257"/>
                  <a:pt x="3642206" y="1790471"/>
                  <a:pt x="3649231" y="1825033"/>
                </a:cubicBezTo>
                <a:lnTo>
                  <a:pt x="3651611" y="1835821"/>
                </a:lnTo>
                <a:lnTo>
                  <a:pt x="3610830" y="1835821"/>
                </a:lnTo>
                <a:lnTo>
                  <a:pt x="3594436" y="1730903"/>
                </a:lnTo>
                <a:lnTo>
                  <a:pt x="3531495" y="1710672"/>
                </a:lnTo>
                <a:lnTo>
                  <a:pt x="3497776" y="1710672"/>
                </a:lnTo>
                <a:lnTo>
                  <a:pt x="3529250" y="1757880"/>
                </a:lnTo>
                <a:lnTo>
                  <a:pt x="3549953" y="1835821"/>
                </a:lnTo>
                <a:lnTo>
                  <a:pt x="3504579" y="1835821"/>
                </a:lnTo>
                <a:lnTo>
                  <a:pt x="3497040" y="1810282"/>
                </a:lnTo>
                <a:cubicBezTo>
                  <a:pt x="3470803" y="1737786"/>
                  <a:pt x="3435398" y="1729779"/>
                  <a:pt x="3389876" y="1733152"/>
                </a:cubicBezTo>
                <a:cubicBezTo>
                  <a:pt x="3331429" y="1737646"/>
                  <a:pt x="3250506" y="1726406"/>
                  <a:pt x="3250506" y="1726406"/>
                </a:cubicBezTo>
                <a:cubicBezTo>
                  <a:pt x="3205547" y="1730903"/>
                  <a:pt x="3225778" y="1751134"/>
                  <a:pt x="2987498" y="1724161"/>
                </a:cubicBezTo>
                <a:cubicBezTo>
                  <a:pt x="2746967" y="1697184"/>
                  <a:pt x="2666044" y="1719664"/>
                  <a:pt x="2666044" y="1719664"/>
                </a:cubicBezTo>
                <a:cubicBezTo>
                  <a:pt x="2630076" y="1752259"/>
                  <a:pt x="2564325" y="1792159"/>
                  <a:pt x="2500540" y="1826720"/>
                </a:cubicBezTo>
                <a:lnTo>
                  <a:pt x="2482787" y="1835821"/>
                </a:lnTo>
                <a:lnTo>
                  <a:pt x="2159937" y="1835821"/>
                </a:lnTo>
                <a:lnTo>
                  <a:pt x="2171094" y="1821078"/>
                </a:lnTo>
                <a:cubicBezTo>
                  <a:pt x="2177363" y="1812811"/>
                  <a:pt x="2182175" y="1806488"/>
                  <a:pt x="2184985" y="1802835"/>
                </a:cubicBezTo>
                <a:cubicBezTo>
                  <a:pt x="2207464" y="1773613"/>
                  <a:pt x="2200722" y="1789347"/>
                  <a:pt x="2259169" y="1769119"/>
                </a:cubicBezTo>
                <a:cubicBezTo>
                  <a:pt x="2317613" y="1748885"/>
                  <a:pt x="2362573" y="1683696"/>
                  <a:pt x="2362573" y="1683696"/>
                </a:cubicBezTo>
                <a:lnTo>
                  <a:pt x="2382806" y="1643234"/>
                </a:lnTo>
                <a:cubicBezTo>
                  <a:pt x="2378309" y="1616258"/>
                  <a:pt x="2376060" y="1591530"/>
                  <a:pt x="2376060" y="1569050"/>
                </a:cubicBezTo>
                <a:cubicBezTo>
                  <a:pt x="2074840" y="1706175"/>
                  <a:pt x="1748889" y="1760125"/>
                  <a:pt x="1420691" y="1766868"/>
                </a:cubicBezTo>
                <a:cubicBezTo>
                  <a:pt x="1410576" y="1788224"/>
                  <a:pt x="1399898" y="1809018"/>
                  <a:pt x="1388940" y="1826159"/>
                </a:cubicBezTo>
                <a:lnTo>
                  <a:pt x="1381832" y="1835821"/>
                </a:lnTo>
                <a:lnTo>
                  <a:pt x="185288" y="1835821"/>
                </a:lnTo>
                <a:lnTo>
                  <a:pt x="182926" y="1828406"/>
                </a:lnTo>
                <a:cubicBezTo>
                  <a:pt x="177587" y="1801711"/>
                  <a:pt x="177587" y="1778107"/>
                  <a:pt x="177587" y="1778107"/>
                </a:cubicBezTo>
                <a:cubicBezTo>
                  <a:pt x="177587" y="1778107"/>
                  <a:pt x="159601" y="1775862"/>
                  <a:pt x="114643" y="1805084"/>
                </a:cubicBezTo>
                <a:cubicBezTo>
                  <a:pt x="69687" y="1834306"/>
                  <a:pt x="0" y="1818572"/>
                  <a:pt x="0" y="1818572"/>
                </a:cubicBezTo>
                <a:cubicBezTo>
                  <a:pt x="15734" y="1811826"/>
                  <a:pt x="33720" y="1787102"/>
                  <a:pt x="78678" y="1748885"/>
                </a:cubicBezTo>
                <a:cubicBezTo>
                  <a:pt x="123637" y="1710672"/>
                  <a:pt x="179836" y="1735400"/>
                  <a:pt x="179836" y="1735400"/>
                </a:cubicBezTo>
                <a:lnTo>
                  <a:pt x="229289" y="1706175"/>
                </a:lnTo>
                <a:cubicBezTo>
                  <a:pt x="294478" y="1670208"/>
                  <a:pt x="301221" y="1645483"/>
                  <a:pt x="481056" y="1593778"/>
                </a:cubicBezTo>
                <a:cubicBezTo>
                  <a:pt x="663140" y="1542077"/>
                  <a:pt x="674380" y="1620755"/>
                  <a:pt x="847470" y="1629746"/>
                </a:cubicBezTo>
                <a:cubicBezTo>
                  <a:pt x="1007074" y="1638737"/>
                  <a:pt x="1270081" y="1667962"/>
                  <a:pt x="1306046" y="1560062"/>
                </a:cubicBezTo>
                <a:cubicBezTo>
                  <a:pt x="1342013" y="1452160"/>
                  <a:pt x="1337519" y="1377979"/>
                  <a:pt x="1337519" y="1377979"/>
                </a:cubicBezTo>
                <a:lnTo>
                  <a:pt x="1321782" y="1384721"/>
                </a:lnTo>
                <a:cubicBezTo>
                  <a:pt x="1321782" y="1384721"/>
                  <a:pt x="1315040" y="1382476"/>
                  <a:pt x="1272326" y="1364491"/>
                </a:cubicBezTo>
                <a:cubicBezTo>
                  <a:pt x="1229616" y="1348757"/>
                  <a:pt x="1191403" y="1306044"/>
                  <a:pt x="1191403" y="1288061"/>
                </a:cubicBezTo>
                <a:cubicBezTo>
                  <a:pt x="1189154" y="1270079"/>
                  <a:pt x="1211634" y="1272324"/>
                  <a:pt x="1211634" y="1272324"/>
                </a:cubicBezTo>
                <a:lnTo>
                  <a:pt x="1292560" y="1290310"/>
                </a:lnTo>
                <a:cubicBezTo>
                  <a:pt x="1292560" y="1290310"/>
                  <a:pt x="1281321" y="1265582"/>
                  <a:pt x="1279073" y="1249845"/>
                </a:cubicBezTo>
                <a:cubicBezTo>
                  <a:pt x="1279073" y="1234111"/>
                  <a:pt x="1294806" y="1231863"/>
                  <a:pt x="1294806" y="1231863"/>
                </a:cubicBezTo>
                <a:cubicBezTo>
                  <a:pt x="1294806" y="1231863"/>
                  <a:pt x="1276824" y="1211632"/>
                  <a:pt x="1263335" y="1207138"/>
                </a:cubicBezTo>
                <a:cubicBezTo>
                  <a:pt x="1249847" y="1202641"/>
                  <a:pt x="1238608" y="1222872"/>
                  <a:pt x="1198146" y="1211632"/>
                </a:cubicBezTo>
                <a:cubicBezTo>
                  <a:pt x="1157684" y="1200392"/>
                  <a:pt x="1139698" y="1171170"/>
                  <a:pt x="1132956" y="1171170"/>
                </a:cubicBezTo>
                <a:cubicBezTo>
                  <a:pt x="1126213" y="1171170"/>
                  <a:pt x="1110477" y="1184659"/>
                  <a:pt x="1108228" y="1186904"/>
                </a:cubicBezTo>
                <a:cubicBezTo>
                  <a:pt x="1108228" y="1189153"/>
                  <a:pt x="1094740" y="1198144"/>
                  <a:pt x="1096988" y="1180162"/>
                </a:cubicBezTo>
                <a:cubicBezTo>
                  <a:pt x="1101485" y="1162179"/>
                  <a:pt x="1132956" y="1153185"/>
                  <a:pt x="1132956" y="1153185"/>
                </a:cubicBezTo>
                <a:lnTo>
                  <a:pt x="1130707" y="1123963"/>
                </a:lnTo>
                <a:cubicBezTo>
                  <a:pt x="1130707" y="1123963"/>
                  <a:pt x="1110477" y="1132954"/>
                  <a:pt x="1085748" y="1132954"/>
                </a:cubicBezTo>
                <a:cubicBezTo>
                  <a:pt x="1061020" y="1132954"/>
                  <a:pt x="1065518" y="1099235"/>
                  <a:pt x="1090246" y="1103732"/>
                </a:cubicBezTo>
                <a:cubicBezTo>
                  <a:pt x="1114974" y="1108226"/>
                  <a:pt x="1121716" y="1094741"/>
                  <a:pt x="1121716" y="1094741"/>
                </a:cubicBezTo>
                <a:cubicBezTo>
                  <a:pt x="1121716" y="1094741"/>
                  <a:pt x="1117219" y="1083501"/>
                  <a:pt x="1117219" y="1072262"/>
                </a:cubicBezTo>
                <a:cubicBezTo>
                  <a:pt x="1117219" y="1063267"/>
                  <a:pt x="1128459" y="1065516"/>
                  <a:pt x="1130707" y="1074507"/>
                </a:cubicBezTo>
                <a:cubicBezTo>
                  <a:pt x="1130707" y="1083501"/>
                  <a:pt x="1135205" y="1087995"/>
                  <a:pt x="1135205" y="1087995"/>
                </a:cubicBezTo>
                <a:lnTo>
                  <a:pt x="1146444" y="1076756"/>
                </a:lnTo>
                <a:cubicBezTo>
                  <a:pt x="1164426" y="1056525"/>
                  <a:pt x="1164426" y="1002575"/>
                  <a:pt x="1175666" y="1002575"/>
                </a:cubicBezTo>
                <a:cubicBezTo>
                  <a:pt x="1186906" y="1002575"/>
                  <a:pt x="1182412" y="1020560"/>
                  <a:pt x="1182412" y="1020560"/>
                </a:cubicBezTo>
                <a:cubicBezTo>
                  <a:pt x="1177915" y="1031800"/>
                  <a:pt x="1173418" y="1045285"/>
                  <a:pt x="1195897" y="1094741"/>
                </a:cubicBezTo>
                <a:cubicBezTo>
                  <a:pt x="1218376" y="1144194"/>
                  <a:pt x="1283566" y="1180162"/>
                  <a:pt x="1283566" y="1180162"/>
                </a:cubicBezTo>
                <a:cubicBezTo>
                  <a:pt x="1283566" y="1180162"/>
                  <a:pt x="1285815" y="1186904"/>
                  <a:pt x="1301552" y="1166673"/>
                </a:cubicBezTo>
                <a:cubicBezTo>
                  <a:pt x="1317285" y="1146442"/>
                  <a:pt x="1301552" y="1123963"/>
                  <a:pt x="1310543" y="1123963"/>
                </a:cubicBezTo>
                <a:cubicBezTo>
                  <a:pt x="1319534" y="1126212"/>
                  <a:pt x="1319534" y="1130706"/>
                  <a:pt x="1319534" y="1130706"/>
                </a:cubicBezTo>
                <a:cubicBezTo>
                  <a:pt x="1330774" y="1153185"/>
                  <a:pt x="1310543" y="1195898"/>
                  <a:pt x="1310543" y="1195898"/>
                </a:cubicBezTo>
                <a:cubicBezTo>
                  <a:pt x="1335271" y="1229614"/>
                  <a:pt x="1389221" y="1249845"/>
                  <a:pt x="1409452" y="1231863"/>
                </a:cubicBezTo>
                <a:cubicBezTo>
                  <a:pt x="1429683" y="1213881"/>
                  <a:pt x="1420691" y="1177913"/>
                  <a:pt x="1427434" y="1177913"/>
                </a:cubicBezTo>
                <a:cubicBezTo>
                  <a:pt x="1434180" y="1177913"/>
                  <a:pt x="1434180" y="1184659"/>
                  <a:pt x="1434180" y="1184659"/>
                </a:cubicBezTo>
                <a:cubicBezTo>
                  <a:pt x="1443171" y="1200392"/>
                  <a:pt x="1440922" y="1231863"/>
                  <a:pt x="1440922" y="1231863"/>
                </a:cubicBezTo>
                <a:lnTo>
                  <a:pt x="1485881" y="1285813"/>
                </a:lnTo>
                <a:lnTo>
                  <a:pt x="1503863" y="1279070"/>
                </a:lnTo>
                <a:lnTo>
                  <a:pt x="1528591" y="1281319"/>
                </a:lnTo>
                <a:lnTo>
                  <a:pt x="1544325" y="1292558"/>
                </a:lnTo>
                <a:lnTo>
                  <a:pt x="1701681" y="1324029"/>
                </a:lnTo>
                <a:lnTo>
                  <a:pt x="1744394" y="1357748"/>
                </a:lnTo>
                <a:cubicBezTo>
                  <a:pt x="1744394" y="1357748"/>
                  <a:pt x="1746640" y="1404952"/>
                  <a:pt x="1728657" y="1413946"/>
                </a:cubicBezTo>
                <a:cubicBezTo>
                  <a:pt x="1710675" y="1422938"/>
                  <a:pt x="1699435" y="1413946"/>
                  <a:pt x="1663468" y="1434177"/>
                </a:cubicBezTo>
                <a:cubicBezTo>
                  <a:pt x="1627500" y="1454408"/>
                  <a:pt x="1562311" y="1481385"/>
                  <a:pt x="1546577" y="1481385"/>
                </a:cubicBezTo>
                <a:cubicBezTo>
                  <a:pt x="1528591" y="1481385"/>
                  <a:pt x="1524097" y="1481385"/>
                  <a:pt x="1506112" y="1499367"/>
                </a:cubicBezTo>
                <a:cubicBezTo>
                  <a:pt x="1488129" y="1517349"/>
                  <a:pt x="1490378" y="1607267"/>
                  <a:pt x="1467899" y="1665714"/>
                </a:cubicBezTo>
                <a:cubicBezTo>
                  <a:pt x="1456659" y="1692687"/>
                  <a:pt x="1443171" y="1728655"/>
                  <a:pt x="1425186" y="1764622"/>
                </a:cubicBezTo>
                <a:cubicBezTo>
                  <a:pt x="1757879" y="1753383"/>
                  <a:pt x="2068094" y="1685944"/>
                  <a:pt x="2378309" y="1560062"/>
                </a:cubicBezTo>
                <a:cubicBezTo>
                  <a:pt x="2380557" y="1425186"/>
                  <a:pt x="2452490" y="1375730"/>
                  <a:pt x="2452490" y="1375730"/>
                </a:cubicBezTo>
                <a:lnTo>
                  <a:pt x="2416525" y="1359997"/>
                </a:lnTo>
                <a:cubicBezTo>
                  <a:pt x="2373812" y="1339763"/>
                  <a:pt x="2387300" y="1317283"/>
                  <a:pt x="2387300" y="1317283"/>
                </a:cubicBezTo>
                <a:cubicBezTo>
                  <a:pt x="2463729" y="1294804"/>
                  <a:pt x="2517679" y="1344260"/>
                  <a:pt x="2517679" y="1344260"/>
                </a:cubicBezTo>
                <a:cubicBezTo>
                  <a:pt x="2517679" y="1344260"/>
                  <a:pt x="2459235" y="1279070"/>
                  <a:pt x="2666044" y="1317283"/>
                </a:cubicBezTo>
                <a:cubicBezTo>
                  <a:pt x="2872853" y="1355499"/>
                  <a:pt x="3158339" y="1321780"/>
                  <a:pt x="3230272" y="1317283"/>
                </a:cubicBezTo>
                <a:cubicBezTo>
                  <a:pt x="3302207" y="1315038"/>
                  <a:pt x="3410107" y="1299301"/>
                  <a:pt x="3473051" y="1204886"/>
                </a:cubicBezTo>
                <a:cubicBezTo>
                  <a:pt x="3535992" y="1110475"/>
                  <a:pt x="3619168" y="1031800"/>
                  <a:pt x="3619168" y="1031800"/>
                </a:cubicBezTo>
                <a:cubicBezTo>
                  <a:pt x="3619168" y="1031800"/>
                  <a:pt x="3601182" y="1016063"/>
                  <a:pt x="3628155" y="968856"/>
                </a:cubicBezTo>
                <a:cubicBezTo>
                  <a:pt x="3632653" y="962113"/>
                  <a:pt x="3634901" y="957616"/>
                  <a:pt x="3639395" y="953122"/>
                </a:cubicBezTo>
                <a:cubicBezTo>
                  <a:pt x="3625910" y="941883"/>
                  <a:pt x="3607928" y="928394"/>
                  <a:pt x="3585448" y="910409"/>
                </a:cubicBezTo>
                <a:cubicBezTo>
                  <a:pt x="3524753" y="863205"/>
                  <a:pt x="3511264" y="822740"/>
                  <a:pt x="3504522" y="809255"/>
                </a:cubicBezTo>
                <a:cubicBezTo>
                  <a:pt x="3497776" y="795767"/>
                  <a:pt x="3484291" y="780030"/>
                  <a:pt x="3484291" y="780030"/>
                </a:cubicBezTo>
                <a:lnTo>
                  <a:pt x="3488785" y="768790"/>
                </a:lnTo>
                <a:lnTo>
                  <a:pt x="3500025" y="777781"/>
                </a:lnTo>
                <a:lnTo>
                  <a:pt x="3497776" y="764296"/>
                </a:lnTo>
                <a:cubicBezTo>
                  <a:pt x="3491034" y="708098"/>
                  <a:pt x="3495531" y="647402"/>
                  <a:pt x="3502273" y="647402"/>
                </a:cubicBezTo>
                <a:cubicBezTo>
                  <a:pt x="3509016" y="647402"/>
                  <a:pt x="3506770" y="656396"/>
                  <a:pt x="3506770" y="656396"/>
                </a:cubicBezTo>
                <a:cubicBezTo>
                  <a:pt x="3497776" y="818246"/>
                  <a:pt x="3578703" y="876690"/>
                  <a:pt x="3583200" y="881187"/>
                </a:cubicBezTo>
                <a:cubicBezTo>
                  <a:pt x="3587694" y="885684"/>
                  <a:pt x="3646141" y="928394"/>
                  <a:pt x="3659629" y="937385"/>
                </a:cubicBezTo>
                <a:cubicBezTo>
                  <a:pt x="3659629" y="935137"/>
                  <a:pt x="3661875" y="935137"/>
                  <a:pt x="3661875" y="935137"/>
                </a:cubicBezTo>
                <a:cubicBezTo>
                  <a:pt x="3661875" y="926146"/>
                  <a:pt x="3659629" y="905915"/>
                  <a:pt x="3641644" y="885684"/>
                </a:cubicBezTo>
                <a:cubicBezTo>
                  <a:pt x="3619168" y="863205"/>
                  <a:pt x="3616916" y="831731"/>
                  <a:pt x="3607928" y="811500"/>
                </a:cubicBezTo>
                <a:cubicBezTo>
                  <a:pt x="3598934" y="793518"/>
                  <a:pt x="3576454" y="753056"/>
                  <a:pt x="3576454" y="753056"/>
                </a:cubicBezTo>
                <a:lnTo>
                  <a:pt x="3578703" y="728328"/>
                </a:lnTo>
                <a:lnTo>
                  <a:pt x="3610173" y="753056"/>
                </a:lnTo>
                <a:cubicBezTo>
                  <a:pt x="3614670" y="674379"/>
                  <a:pt x="3605676" y="665384"/>
                  <a:pt x="3601182" y="654145"/>
                </a:cubicBezTo>
                <a:cubicBezTo>
                  <a:pt x="3596688" y="642905"/>
                  <a:pt x="3596688" y="629420"/>
                  <a:pt x="3605676" y="638411"/>
                </a:cubicBezTo>
                <a:cubicBezTo>
                  <a:pt x="3614670" y="647402"/>
                  <a:pt x="3625910" y="678873"/>
                  <a:pt x="3625910" y="701352"/>
                </a:cubicBezTo>
                <a:cubicBezTo>
                  <a:pt x="3625910" y="723831"/>
                  <a:pt x="3628155" y="782278"/>
                  <a:pt x="3639395" y="793518"/>
                </a:cubicBezTo>
                <a:cubicBezTo>
                  <a:pt x="3650635" y="807006"/>
                  <a:pt x="3652884" y="815997"/>
                  <a:pt x="3652884" y="815997"/>
                </a:cubicBezTo>
                <a:lnTo>
                  <a:pt x="3652884" y="831731"/>
                </a:lnTo>
                <a:cubicBezTo>
                  <a:pt x="3655132" y="874444"/>
                  <a:pt x="3691100" y="896924"/>
                  <a:pt x="3691100" y="896924"/>
                </a:cubicBezTo>
                <a:cubicBezTo>
                  <a:pt x="3691100" y="896924"/>
                  <a:pt x="3693348" y="851965"/>
                  <a:pt x="3686603" y="833980"/>
                </a:cubicBezTo>
                <a:cubicBezTo>
                  <a:pt x="3679860" y="815997"/>
                  <a:pt x="3673114" y="777781"/>
                  <a:pt x="3673114" y="766541"/>
                </a:cubicBezTo>
                <a:cubicBezTo>
                  <a:pt x="3673114" y="755302"/>
                  <a:pt x="3684354" y="755302"/>
                  <a:pt x="3684354" y="762048"/>
                </a:cubicBezTo>
                <a:cubicBezTo>
                  <a:pt x="3684354" y="768790"/>
                  <a:pt x="3675363" y="762048"/>
                  <a:pt x="3695594" y="815997"/>
                </a:cubicBezTo>
                <a:cubicBezTo>
                  <a:pt x="3713579" y="863205"/>
                  <a:pt x="3711331" y="908164"/>
                  <a:pt x="3711331" y="919403"/>
                </a:cubicBezTo>
                <a:cubicBezTo>
                  <a:pt x="3718073" y="917155"/>
                  <a:pt x="3722570" y="914906"/>
                  <a:pt x="3724819" y="914906"/>
                </a:cubicBezTo>
                <a:cubicBezTo>
                  <a:pt x="3729313" y="917155"/>
                  <a:pt x="3738307" y="917155"/>
                  <a:pt x="3745050" y="930643"/>
                </a:cubicBezTo>
                <a:lnTo>
                  <a:pt x="3745050" y="928394"/>
                </a:lnTo>
                <a:cubicBezTo>
                  <a:pt x="3745050" y="928394"/>
                  <a:pt x="3778769" y="908164"/>
                  <a:pt x="3787760" y="874444"/>
                </a:cubicBezTo>
                <a:cubicBezTo>
                  <a:pt x="3796751" y="842971"/>
                  <a:pt x="3783266" y="798015"/>
                  <a:pt x="3781014" y="789021"/>
                </a:cubicBezTo>
                <a:cubicBezTo>
                  <a:pt x="3778769" y="780030"/>
                  <a:pt x="3790009" y="784527"/>
                  <a:pt x="3790009" y="784527"/>
                </a:cubicBezTo>
                <a:cubicBezTo>
                  <a:pt x="3828222" y="899169"/>
                  <a:pt x="3760787" y="953122"/>
                  <a:pt x="3751792" y="959865"/>
                </a:cubicBezTo>
                <a:cubicBezTo>
                  <a:pt x="3754041" y="971105"/>
                  <a:pt x="3754041" y="977847"/>
                  <a:pt x="3754041" y="977847"/>
                </a:cubicBezTo>
                <a:lnTo>
                  <a:pt x="3790009" y="1034046"/>
                </a:lnTo>
                <a:lnTo>
                  <a:pt x="3816982" y="1049782"/>
                </a:lnTo>
                <a:lnTo>
                  <a:pt x="3832719" y="1067765"/>
                </a:lnTo>
                <a:lnTo>
                  <a:pt x="3927131" y="1171170"/>
                </a:lnTo>
                <a:lnTo>
                  <a:pt x="3942867" y="1207138"/>
                </a:lnTo>
                <a:cubicBezTo>
                  <a:pt x="3942867" y="1207138"/>
                  <a:pt x="3951859" y="1218375"/>
                  <a:pt x="3936125" y="1227366"/>
                </a:cubicBezTo>
                <a:cubicBezTo>
                  <a:pt x="3922637" y="1236360"/>
                  <a:pt x="3870932" y="1238605"/>
                  <a:pt x="3857447" y="1227366"/>
                </a:cubicBezTo>
                <a:cubicBezTo>
                  <a:pt x="3843959" y="1216126"/>
                  <a:pt x="3828222" y="1213881"/>
                  <a:pt x="3790009" y="1220623"/>
                </a:cubicBezTo>
                <a:cubicBezTo>
                  <a:pt x="3751792" y="1227366"/>
                  <a:pt x="3688851" y="1227366"/>
                  <a:pt x="3688851" y="1227366"/>
                </a:cubicBezTo>
                <a:cubicBezTo>
                  <a:pt x="3625910" y="1270079"/>
                  <a:pt x="3574209" y="1371236"/>
                  <a:pt x="3551729" y="1420689"/>
                </a:cubicBezTo>
                <a:cubicBezTo>
                  <a:pt x="3850701" y="1400458"/>
                  <a:pt x="4142934" y="1368988"/>
                  <a:pt x="4419429" y="1254342"/>
                </a:cubicBezTo>
                <a:cubicBezTo>
                  <a:pt x="4414932" y="1249845"/>
                  <a:pt x="4408190" y="1245351"/>
                  <a:pt x="4403692" y="1243103"/>
                </a:cubicBezTo>
                <a:cubicBezTo>
                  <a:pt x="4360982" y="1218375"/>
                  <a:pt x="4360982" y="1123963"/>
                  <a:pt x="4360982" y="1123963"/>
                </a:cubicBezTo>
                <a:cubicBezTo>
                  <a:pt x="4360982" y="1123963"/>
                  <a:pt x="4342997" y="1123963"/>
                  <a:pt x="4298041" y="1150940"/>
                </a:cubicBezTo>
                <a:cubicBezTo>
                  <a:pt x="4253082" y="1180162"/>
                  <a:pt x="4183395" y="1164425"/>
                  <a:pt x="4183395" y="1164425"/>
                </a:cubicBezTo>
                <a:cubicBezTo>
                  <a:pt x="4199132" y="1157682"/>
                  <a:pt x="4217115" y="1132954"/>
                  <a:pt x="4262073" y="1094741"/>
                </a:cubicBezTo>
                <a:cubicBezTo>
                  <a:pt x="4307032" y="1056525"/>
                  <a:pt x="4363231" y="1081253"/>
                  <a:pt x="4363231" y="1081253"/>
                </a:cubicBezTo>
                <a:lnTo>
                  <a:pt x="4412684" y="1052028"/>
                </a:lnTo>
                <a:cubicBezTo>
                  <a:pt x="4477873" y="1016063"/>
                  <a:pt x="4484619" y="991335"/>
                  <a:pt x="4664454" y="939634"/>
                </a:cubicBezTo>
                <a:cubicBezTo>
                  <a:pt x="4844286" y="887930"/>
                  <a:pt x="4855526" y="966607"/>
                  <a:pt x="5028616" y="975602"/>
                </a:cubicBezTo>
                <a:cubicBezTo>
                  <a:pt x="5188220" y="984593"/>
                  <a:pt x="5451228" y="1013815"/>
                  <a:pt x="5487195" y="905915"/>
                </a:cubicBezTo>
                <a:cubicBezTo>
                  <a:pt x="5523160" y="798015"/>
                  <a:pt x="5518666" y="723831"/>
                  <a:pt x="5518666" y="723831"/>
                </a:cubicBezTo>
                <a:lnTo>
                  <a:pt x="5502929" y="730577"/>
                </a:lnTo>
                <a:cubicBezTo>
                  <a:pt x="5502929" y="730577"/>
                  <a:pt x="5496186" y="728328"/>
                  <a:pt x="5453476" y="710343"/>
                </a:cubicBezTo>
                <a:cubicBezTo>
                  <a:pt x="5410766" y="694609"/>
                  <a:pt x="5372550" y="651899"/>
                  <a:pt x="5372550" y="633917"/>
                </a:cubicBezTo>
                <a:cubicBezTo>
                  <a:pt x="5370301" y="615932"/>
                  <a:pt x="5392780" y="618180"/>
                  <a:pt x="5392780" y="618180"/>
                </a:cubicBezTo>
                <a:lnTo>
                  <a:pt x="5473707" y="636162"/>
                </a:lnTo>
                <a:cubicBezTo>
                  <a:pt x="5473707" y="636162"/>
                  <a:pt x="5462467" y="611438"/>
                  <a:pt x="5460218" y="595701"/>
                </a:cubicBezTo>
                <a:cubicBezTo>
                  <a:pt x="5460218" y="579964"/>
                  <a:pt x="5475956" y="577719"/>
                  <a:pt x="5475956" y="577719"/>
                </a:cubicBezTo>
                <a:cubicBezTo>
                  <a:pt x="5475956" y="577719"/>
                  <a:pt x="5457970" y="557484"/>
                  <a:pt x="5444482" y="552991"/>
                </a:cubicBezTo>
                <a:cubicBezTo>
                  <a:pt x="5430996" y="548493"/>
                  <a:pt x="5419757" y="568724"/>
                  <a:pt x="5379295" y="557484"/>
                </a:cubicBezTo>
                <a:cubicBezTo>
                  <a:pt x="5338830" y="546245"/>
                  <a:pt x="5320848" y="517023"/>
                  <a:pt x="5314102" y="517023"/>
                </a:cubicBezTo>
                <a:cubicBezTo>
                  <a:pt x="5307360" y="517023"/>
                  <a:pt x="5291623" y="530511"/>
                  <a:pt x="5289378" y="532760"/>
                </a:cubicBezTo>
                <a:cubicBezTo>
                  <a:pt x="5289378" y="535005"/>
                  <a:pt x="5275889" y="543999"/>
                  <a:pt x="5278138" y="526014"/>
                </a:cubicBezTo>
                <a:cubicBezTo>
                  <a:pt x="5282632" y="508032"/>
                  <a:pt x="5314102" y="499041"/>
                  <a:pt x="5314102" y="499041"/>
                </a:cubicBezTo>
                <a:lnTo>
                  <a:pt x="5311857" y="469819"/>
                </a:lnTo>
                <a:cubicBezTo>
                  <a:pt x="5311857" y="469819"/>
                  <a:pt x="5291623" y="478807"/>
                  <a:pt x="5266898" y="478807"/>
                </a:cubicBezTo>
                <a:cubicBezTo>
                  <a:pt x="5242170" y="478807"/>
                  <a:pt x="5246667" y="445091"/>
                  <a:pt x="5271395" y="449585"/>
                </a:cubicBezTo>
                <a:cubicBezTo>
                  <a:pt x="5296120" y="454082"/>
                  <a:pt x="5302862" y="440594"/>
                  <a:pt x="5302862" y="440594"/>
                </a:cubicBezTo>
                <a:cubicBezTo>
                  <a:pt x="5302862" y="440594"/>
                  <a:pt x="5298368" y="429354"/>
                  <a:pt x="5298368" y="418114"/>
                </a:cubicBezTo>
                <a:cubicBezTo>
                  <a:pt x="5298368" y="409123"/>
                  <a:pt x="5309608" y="411372"/>
                  <a:pt x="5311857" y="420363"/>
                </a:cubicBezTo>
                <a:cubicBezTo>
                  <a:pt x="5311857" y="429354"/>
                  <a:pt x="5316351" y="433851"/>
                  <a:pt x="5316351" y="433851"/>
                </a:cubicBezTo>
                <a:lnTo>
                  <a:pt x="5327590" y="422611"/>
                </a:lnTo>
                <a:cubicBezTo>
                  <a:pt x="5345576" y="402381"/>
                  <a:pt x="5345576" y="348428"/>
                  <a:pt x="5356816" y="348428"/>
                </a:cubicBezTo>
                <a:cubicBezTo>
                  <a:pt x="5368056" y="348428"/>
                  <a:pt x="5363558" y="366413"/>
                  <a:pt x="5363558" y="366413"/>
                </a:cubicBezTo>
                <a:cubicBezTo>
                  <a:pt x="5359061" y="377653"/>
                  <a:pt x="5354567" y="391141"/>
                  <a:pt x="5377046" y="440594"/>
                </a:cubicBezTo>
                <a:cubicBezTo>
                  <a:pt x="5399526" y="490046"/>
                  <a:pt x="5464716" y="526014"/>
                  <a:pt x="5464716" y="526014"/>
                </a:cubicBezTo>
                <a:cubicBezTo>
                  <a:pt x="5464716" y="526014"/>
                  <a:pt x="5466961" y="532760"/>
                  <a:pt x="5482698" y="512526"/>
                </a:cubicBezTo>
                <a:cubicBezTo>
                  <a:pt x="5498435" y="492295"/>
                  <a:pt x="5482698" y="469819"/>
                  <a:pt x="5491689" y="469819"/>
                </a:cubicBezTo>
                <a:cubicBezTo>
                  <a:pt x="5500680" y="472064"/>
                  <a:pt x="5500680" y="476561"/>
                  <a:pt x="5500680" y="476561"/>
                </a:cubicBezTo>
                <a:cubicBezTo>
                  <a:pt x="5511920" y="499041"/>
                  <a:pt x="5491689" y="541751"/>
                  <a:pt x="5491689" y="541751"/>
                </a:cubicBezTo>
                <a:cubicBezTo>
                  <a:pt x="5516417" y="575470"/>
                  <a:pt x="5570367" y="595701"/>
                  <a:pt x="5590598" y="577719"/>
                </a:cubicBezTo>
                <a:cubicBezTo>
                  <a:pt x="5610832" y="559733"/>
                  <a:pt x="5601838" y="523765"/>
                  <a:pt x="5608584" y="523765"/>
                </a:cubicBezTo>
                <a:cubicBezTo>
                  <a:pt x="5615326" y="523765"/>
                  <a:pt x="5615326" y="530511"/>
                  <a:pt x="5615326" y="530511"/>
                </a:cubicBezTo>
                <a:cubicBezTo>
                  <a:pt x="5624317" y="546245"/>
                  <a:pt x="5622072" y="577719"/>
                  <a:pt x="5622072" y="577719"/>
                </a:cubicBezTo>
                <a:lnTo>
                  <a:pt x="5667028" y="631665"/>
                </a:lnTo>
                <a:lnTo>
                  <a:pt x="5685012" y="624923"/>
                </a:lnTo>
                <a:lnTo>
                  <a:pt x="5709740" y="627171"/>
                </a:lnTo>
                <a:lnTo>
                  <a:pt x="5725474" y="638411"/>
                </a:lnTo>
                <a:lnTo>
                  <a:pt x="5882830" y="669881"/>
                </a:lnTo>
                <a:lnTo>
                  <a:pt x="5925540" y="703600"/>
                </a:lnTo>
                <a:cubicBezTo>
                  <a:pt x="5925540" y="703600"/>
                  <a:pt x="5927789" y="750808"/>
                  <a:pt x="5909804" y="759799"/>
                </a:cubicBezTo>
                <a:cubicBezTo>
                  <a:pt x="5891822" y="768790"/>
                  <a:pt x="5880582" y="759799"/>
                  <a:pt x="5844614" y="780030"/>
                </a:cubicBezTo>
                <a:cubicBezTo>
                  <a:pt x="5808646" y="800261"/>
                  <a:pt x="5743460" y="827237"/>
                  <a:pt x="5727723" y="827237"/>
                </a:cubicBezTo>
                <a:cubicBezTo>
                  <a:pt x="5709740" y="827237"/>
                  <a:pt x="5705244" y="827237"/>
                  <a:pt x="5687262" y="845219"/>
                </a:cubicBezTo>
                <a:cubicBezTo>
                  <a:pt x="5671524" y="860956"/>
                  <a:pt x="5673773" y="932888"/>
                  <a:pt x="5658036" y="989087"/>
                </a:cubicBezTo>
                <a:cubicBezTo>
                  <a:pt x="5941278" y="984593"/>
                  <a:pt x="6217770" y="975602"/>
                  <a:pt x="6494266" y="932888"/>
                </a:cubicBezTo>
                <a:cubicBezTo>
                  <a:pt x="6489772" y="782278"/>
                  <a:pt x="6568446" y="728328"/>
                  <a:pt x="6568446" y="728328"/>
                </a:cubicBezTo>
                <a:lnTo>
                  <a:pt x="6532482" y="712592"/>
                </a:lnTo>
                <a:cubicBezTo>
                  <a:pt x="6489772" y="692361"/>
                  <a:pt x="6503260" y="669881"/>
                  <a:pt x="6503260" y="669881"/>
                </a:cubicBezTo>
                <a:cubicBezTo>
                  <a:pt x="6579686" y="647402"/>
                  <a:pt x="6633639" y="696858"/>
                  <a:pt x="6633639" y="696858"/>
                </a:cubicBezTo>
                <a:cubicBezTo>
                  <a:pt x="6633639" y="696858"/>
                  <a:pt x="6575192" y="631665"/>
                  <a:pt x="6782000" y="669881"/>
                </a:cubicBezTo>
                <a:cubicBezTo>
                  <a:pt x="6988810" y="708098"/>
                  <a:pt x="7274300" y="674379"/>
                  <a:pt x="7346232" y="669881"/>
                </a:cubicBezTo>
                <a:cubicBezTo>
                  <a:pt x="7418167" y="667633"/>
                  <a:pt x="7526067" y="651899"/>
                  <a:pt x="7589008" y="557484"/>
                </a:cubicBezTo>
                <a:cubicBezTo>
                  <a:pt x="7651949" y="463073"/>
                  <a:pt x="7735124" y="384395"/>
                  <a:pt x="7735124" y="384395"/>
                </a:cubicBezTo>
                <a:cubicBezTo>
                  <a:pt x="7735124" y="384395"/>
                  <a:pt x="7717139" y="368662"/>
                  <a:pt x="7744116" y="321454"/>
                </a:cubicBezTo>
                <a:cubicBezTo>
                  <a:pt x="7748610" y="314708"/>
                  <a:pt x="7750858" y="310214"/>
                  <a:pt x="7755355" y="305717"/>
                </a:cubicBezTo>
                <a:cubicBezTo>
                  <a:pt x="7741867" y="294478"/>
                  <a:pt x="7723884" y="280989"/>
                  <a:pt x="7701405" y="263007"/>
                </a:cubicBezTo>
                <a:cubicBezTo>
                  <a:pt x="7640710" y="215800"/>
                  <a:pt x="7627224" y="175338"/>
                  <a:pt x="7620478" y="161850"/>
                </a:cubicBezTo>
                <a:cubicBezTo>
                  <a:pt x="7613736" y="148362"/>
                  <a:pt x="7600248" y="132628"/>
                  <a:pt x="7600248" y="132628"/>
                </a:cubicBezTo>
                <a:lnTo>
                  <a:pt x="7604745" y="121388"/>
                </a:lnTo>
                <a:lnTo>
                  <a:pt x="7615984" y="130379"/>
                </a:lnTo>
                <a:lnTo>
                  <a:pt x="7613736" y="116891"/>
                </a:lnTo>
                <a:cubicBezTo>
                  <a:pt x="7606990" y="60696"/>
                  <a:pt x="7611488" y="0"/>
                  <a:pt x="7618230" y="0"/>
                </a:cubicBezTo>
                <a:close/>
              </a:path>
            </a:pathLst>
          </a:custGeom>
          <a:solidFill>
            <a:schemeClr val="accent5">
              <a:lumMod val="60000"/>
              <a:lumOff val="40000"/>
              <a:alpha val="25000"/>
            </a:schemeClr>
          </a:solidFill>
          <a:ln w="6994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>
              <a:latin typeface="+mj-ea"/>
              <a:ea typeface="+mj-ea"/>
            </a:endParaRPr>
          </a:p>
        </p:txBody>
      </p:sp>
      <p:sp>
        <p:nvSpPr>
          <p:cNvPr id="154" name="任意多边形: 形状 153">
            <a:extLst>
              <a:ext uri="{FF2B5EF4-FFF2-40B4-BE49-F238E27FC236}">
                <a16:creationId xmlns:a16="http://schemas.microsoft.com/office/drawing/2014/main" id="{E2F068A9-24D5-428F-93CB-B86F1775308E}"/>
              </a:ext>
            </a:extLst>
          </p:cNvPr>
          <p:cNvSpPr/>
          <p:nvPr/>
        </p:nvSpPr>
        <p:spPr>
          <a:xfrm>
            <a:off x="767515" y="5925688"/>
            <a:ext cx="3050340" cy="932312"/>
          </a:xfrm>
          <a:custGeom>
            <a:avLst/>
            <a:gdLst>
              <a:gd name="connsiteX0" fmla="*/ 2221599 w 3050340"/>
              <a:gd name="connsiteY0" fmla="*/ 865611 h 932312"/>
              <a:gd name="connsiteX1" fmla="*/ 2222219 w 3050340"/>
              <a:gd name="connsiteY1" fmla="*/ 865611 h 932312"/>
              <a:gd name="connsiteX2" fmla="*/ 2223057 w 3050340"/>
              <a:gd name="connsiteY2" fmla="*/ 865778 h 932312"/>
              <a:gd name="connsiteX3" fmla="*/ 2167285 w 3050340"/>
              <a:gd name="connsiteY3" fmla="*/ 860552 h 932312"/>
              <a:gd name="connsiteX4" fmla="*/ 2199740 w 3050340"/>
              <a:gd name="connsiteY4" fmla="*/ 863362 h 932312"/>
              <a:gd name="connsiteX5" fmla="*/ 2201988 w 3050340"/>
              <a:gd name="connsiteY5" fmla="*/ 863362 h 932312"/>
              <a:gd name="connsiteX6" fmla="*/ 2221599 w 3050340"/>
              <a:gd name="connsiteY6" fmla="*/ 865611 h 932312"/>
              <a:gd name="connsiteX7" fmla="*/ 2217725 w 3050340"/>
              <a:gd name="connsiteY7" fmla="*/ 865611 h 932312"/>
              <a:gd name="connsiteX8" fmla="*/ 2233459 w 3050340"/>
              <a:gd name="connsiteY8" fmla="*/ 867856 h 932312"/>
              <a:gd name="connsiteX9" fmla="*/ 2223057 w 3050340"/>
              <a:gd name="connsiteY9" fmla="*/ 865778 h 932312"/>
              <a:gd name="connsiteX10" fmla="*/ 2254692 w 3050340"/>
              <a:gd name="connsiteY10" fmla="*/ 869404 h 932312"/>
              <a:gd name="connsiteX11" fmla="*/ 2273043 w 3050340"/>
              <a:gd name="connsiteY11" fmla="*/ 871512 h 932312"/>
              <a:gd name="connsiteX12" fmla="*/ 2366260 w 3050340"/>
              <a:gd name="connsiteY12" fmla="*/ 922721 h 932312"/>
              <a:gd name="connsiteX13" fmla="*/ 2375389 w 3050340"/>
              <a:gd name="connsiteY13" fmla="*/ 932312 h 932312"/>
              <a:gd name="connsiteX14" fmla="*/ 2069938 w 3050340"/>
              <a:gd name="connsiteY14" fmla="*/ 932312 h 932312"/>
              <a:gd name="connsiteX15" fmla="*/ 2070134 w 3050340"/>
              <a:gd name="connsiteY15" fmla="*/ 931221 h 932312"/>
              <a:gd name="connsiteX16" fmla="*/ 2085097 w 3050340"/>
              <a:gd name="connsiteY16" fmla="*/ 906072 h 932312"/>
              <a:gd name="connsiteX17" fmla="*/ 2167285 w 3050340"/>
              <a:gd name="connsiteY17" fmla="*/ 860552 h 932312"/>
              <a:gd name="connsiteX18" fmla="*/ 1672507 w 3050340"/>
              <a:gd name="connsiteY18" fmla="*/ 397395 h 932312"/>
              <a:gd name="connsiteX19" fmla="*/ 1660237 w 3050340"/>
              <a:gd name="connsiteY19" fmla="*/ 403662 h 932312"/>
              <a:gd name="connsiteX20" fmla="*/ 1637057 w 3050340"/>
              <a:gd name="connsiteY20" fmla="*/ 443433 h 932312"/>
              <a:gd name="connsiteX21" fmla="*/ 1642251 w 3050340"/>
              <a:gd name="connsiteY21" fmla="*/ 443000 h 932312"/>
              <a:gd name="connsiteX22" fmla="*/ 1665855 w 3050340"/>
              <a:gd name="connsiteY22" fmla="*/ 416023 h 932312"/>
              <a:gd name="connsiteX23" fmla="*/ 799851 w 3050340"/>
              <a:gd name="connsiteY23" fmla="*/ 553 h 932312"/>
              <a:gd name="connsiteX24" fmla="*/ 1012830 w 3050340"/>
              <a:gd name="connsiteY24" fmla="*/ 139531 h 932312"/>
              <a:gd name="connsiteX25" fmla="*/ 1039807 w 3050340"/>
              <a:gd name="connsiteY25" fmla="*/ 184487 h 932312"/>
              <a:gd name="connsiteX26" fmla="*/ 1084766 w 3050340"/>
              <a:gd name="connsiteY26" fmla="*/ 195726 h 932312"/>
              <a:gd name="connsiteX27" fmla="*/ 1078020 w 3050340"/>
              <a:gd name="connsiteY27" fmla="*/ 283395 h 932312"/>
              <a:gd name="connsiteX28" fmla="*/ 1131973 w 3050340"/>
              <a:gd name="connsiteY28" fmla="*/ 353082 h 932312"/>
              <a:gd name="connsiteX29" fmla="*/ 1224136 w 3050340"/>
              <a:gd name="connsiteY29" fmla="*/ 537411 h 932312"/>
              <a:gd name="connsiteX30" fmla="*/ 1527605 w 3050340"/>
              <a:gd name="connsiteY30" fmla="*/ 620586 h 932312"/>
              <a:gd name="connsiteX31" fmla="*/ 1529366 w 3050340"/>
              <a:gd name="connsiteY31" fmla="*/ 620885 h 932312"/>
              <a:gd name="connsiteX32" fmla="*/ 1533262 w 3050340"/>
              <a:gd name="connsiteY32" fmla="*/ 620724 h 932312"/>
              <a:gd name="connsiteX33" fmla="*/ 1606283 w 3050340"/>
              <a:gd name="connsiteY33" fmla="*/ 548651 h 932312"/>
              <a:gd name="connsiteX34" fmla="*/ 1581559 w 3050340"/>
              <a:gd name="connsiteY34" fmla="*/ 465479 h 932312"/>
              <a:gd name="connsiteX35" fmla="*/ 1611391 w 3050340"/>
              <a:gd name="connsiteY35" fmla="*/ 448981 h 932312"/>
              <a:gd name="connsiteX36" fmla="*/ 1614857 w 3050340"/>
              <a:gd name="connsiteY36" fmla="*/ 433305 h 932312"/>
              <a:gd name="connsiteX37" fmla="*/ 1662485 w 3050340"/>
              <a:gd name="connsiteY37" fmla="*/ 373313 h 932312"/>
              <a:gd name="connsiteX38" fmla="*/ 1682433 w 3050340"/>
              <a:gd name="connsiteY38" fmla="*/ 366149 h 932312"/>
              <a:gd name="connsiteX39" fmla="*/ 1678219 w 3050340"/>
              <a:gd name="connsiteY39" fmla="*/ 326668 h 932312"/>
              <a:gd name="connsiteX40" fmla="*/ 1707441 w 3050340"/>
              <a:gd name="connsiteY40" fmla="*/ 308123 h 932312"/>
              <a:gd name="connsiteX41" fmla="*/ 1741160 w 3050340"/>
              <a:gd name="connsiteY41" fmla="*/ 321612 h 932312"/>
              <a:gd name="connsiteX42" fmla="*/ 1862831 w 3050340"/>
              <a:gd name="connsiteY42" fmla="*/ 302222 h 932312"/>
              <a:gd name="connsiteX43" fmla="*/ 1885172 w 3050340"/>
              <a:gd name="connsiteY43" fmla="*/ 348135 h 932312"/>
              <a:gd name="connsiteX44" fmla="*/ 1967428 w 3050340"/>
              <a:gd name="connsiteY44" fmla="*/ 332639 h 932312"/>
              <a:gd name="connsiteX45" fmla="*/ 2040135 w 3050340"/>
              <a:gd name="connsiteY45" fmla="*/ 440751 h 932312"/>
              <a:gd name="connsiteX46" fmla="*/ 2011369 w 3050340"/>
              <a:gd name="connsiteY46" fmla="*/ 488096 h 932312"/>
              <a:gd name="connsiteX47" fmla="*/ 1969873 w 3050340"/>
              <a:gd name="connsiteY47" fmla="*/ 532728 h 932312"/>
              <a:gd name="connsiteX48" fmla="*/ 2011334 w 3050340"/>
              <a:gd name="connsiteY48" fmla="*/ 575942 h 932312"/>
              <a:gd name="connsiteX49" fmla="*/ 2402054 w 3050340"/>
              <a:gd name="connsiteY49" fmla="*/ 777942 h 932312"/>
              <a:gd name="connsiteX50" fmla="*/ 3044960 w 3050340"/>
              <a:gd name="connsiteY50" fmla="*/ 890335 h 932312"/>
              <a:gd name="connsiteX51" fmla="*/ 3047208 w 3050340"/>
              <a:gd name="connsiteY51" fmla="*/ 901575 h 932312"/>
              <a:gd name="connsiteX52" fmla="*/ 2604366 w 3050340"/>
              <a:gd name="connsiteY52" fmla="*/ 856616 h 932312"/>
              <a:gd name="connsiteX53" fmla="*/ 2222219 w 3050340"/>
              <a:gd name="connsiteY53" fmla="*/ 737477 h 932312"/>
              <a:gd name="connsiteX54" fmla="*/ 2062335 w 3050340"/>
              <a:gd name="connsiteY54" fmla="*/ 650091 h 932312"/>
              <a:gd name="connsiteX55" fmla="*/ 1950889 w 3050340"/>
              <a:gd name="connsiteY55" fmla="*/ 551208 h 932312"/>
              <a:gd name="connsiteX56" fmla="*/ 1918432 w 3050340"/>
              <a:gd name="connsiteY56" fmla="*/ 581107 h 932312"/>
              <a:gd name="connsiteX57" fmla="*/ 1898516 w 3050340"/>
              <a:gd name="connsiteY57" fmla="*/ 598107 h 932312"/>
              <a:gd name="connsiteX58" fmla="*/ 1898516 w 3050340"/>
              <a:gd name="connsiteY58" fmla="*/ 685776 h 932312"/>
              <a:gd name="connsiteX59" fmla="*/ 1790616 w 3050340"/>
              <a:gd name="connsiteY59" fmla="*/ 708255 h 932312"/>
              <a:gd name="connsiteX60" fmla="*/ 1718681 w 3050340"/>
              <a:gd name="connsiteY60" fmla="*/ 795924 h 932312"/>
              <a:gd name="connsiteX61" fmla="*/ 1629328 w 3050340"/>
              <a:gd name="connsiteY61" fmla="*/ 844008 h 932312"/>
              <a:gd name="connsiteX62" fmla="*/ 1564646 w 3050340"/>
              <a:gd name="connsiteY62" fmla="*/ 846180 h 932312"/>
              <a:gd name="connsiteX63" fmla="*/ 1462419 w 3050340"/>
              <a:gd name="connsiteY63" fmla="*/ 818403 h 932312"/>
              <a:gd name="connsiteX64" fmla="*/ 1546715 w 3050340"/>
              <a:gd name="connsiteY64" fmla="*/ 846784 h 932312"/>
              <a:gd name="connsiteX65" fmla="*/ 1564646 w 3050340"/>
              <a:gd name="connsiteY65" fmla="*/ 846180 h 932312"/>
              <a:gd name="connsiteX66" fmla="*/ 1599644 w 3050340"/>
              <a:gd name="connsiteY66" fmla="*/ 855691 h 932312"/>
              <a:gd name="connsiteX67" fmla="*/ 1687391 w 3050340"/>
              <a:gd name="connsiteY67" fmla="*/ 901278 h 932312"/>
              <a:gd name="connsiteX68" fmla="*/ 1729035 w 3050340"/>
              <a:gd name="connsiteY68" fmla="*/ 932312 h 932312"/>
              <a:gd name="connsiteX69" fmla="*/ 0 w 3050340"/>
              <a:gd name="connsiteY69" fmla="*/ 932312 h 932312"/>
              <a:gd name="connsiteX70" fmla="*/ 27292 w 3050340"/>
              <a:gd name="connsiteY70" fmla="*/ 913097 h 932312"/>
              <a:gd name="connsiteX71" fmla="*/ 91184 w 3050340"/>
              <a:gd name="connsiteY71" fmla="*/ 881344 h 932312"/>
              <a:gd name="connsiteX72" fmla="*/ 439612 w 3050340"/>
              <a:gd name="connsiteY72" fmla="*/ 836386 h 932312"/>
              <a:gd name="connsiteX73" fmla="*/ 584498 w 3050340"/>
              <a:gd name="connsiteY73" fmla="*/ 860516 h 932312"/>
              <a:gd name="connsiteX74" fmla="*/ 613643 w 3050340"/>
              <a:gd name="connsiteY74" fmla="*/ 869979 h 932312"/>
              <a:gd name="connsiteX75" fmla="*/ 601458 w 3050340"/>
              <a:gd name="connsiteY75" fmla="*/ 861113 h 932312"/>
              <a:gd name="connsiteX76" fmla="*/ 729592 w 3050340"/>
              <a:gd name="connsiteY76" fmla="*/ 638568 h 932312"/>
              <a:gd name="connsiteX77" fmla="*/ 707113 w 3050340"/>
              <a:gd name="connsiteY77" fmla="*/ 580121 h 932312"/>
              <a:gd name="connsiteX78" fmla="*/ 680136 w 3050340"/>
              <a:gd name="connsiteY78" fmla="*/ 580121 h 932312"/>
              <a:gd name="connsiteX79" fmla="*/ 686882 w 3050340"/>
              <a:gd name="connsiteY79" fmla="*/ 487958 h 932312"/>
              <a:gd name="connsiteX80" fmla="*/ 646417 w 3050340"/>
              <a:gd name="connsiteY80" fmla="*/ 487958 h 932312"/>
              <a:gd name="connsiteX81" fmla="*/ 646417 w 3050340"/>
              <a:gd name="connsiteY81" fmla="*/ 422769 h 932312"/>
              <a:gd name="connsiteX82" fmla="*/ 572236 w 3050340"/>
              <a:gd name="connsiteY82" fmla="*/ 292390 h 932312"/>
              <a:gd name="connsiteX83" fmla="*/ 480073 w 3050340"/>
              <a:gd name="connsiteY83" fmla="*/ 375561 h 932312"/>
              <a:gd name="connsiteX84" fmla="*/ 448600 w 3050340"/>
              <a:gd name="connsiteY84" fmla="*/ 447494 h 932312"/>
              <a:gd name="connsiteX85" fmla="*/ 338454 w 3050340"/>
              <a:gd name="connsiteY85" fmla="*/ 344091 h 932312"/>
              <a:gd name="connsiteX86" fmla="*/ 441857 w 3050340"/>
              <a:gd name="connsiteY86" fmla="*/ 321612 h 932312"/>
              <a:gd name="connsiteX87" fmla="*/ 538517 w 3050340"/>
              <a:gd name="connsiteY87" fmla="*/ 184487 h 932312"/>
              <a:gd name="connsiteX88" fmla="*/ 729592 w 3050340"/>
              <a:gd name="connsiteY88" fmla="*/ 15895 h 932312"/>
              <a:gd name="connsiteX89" fmla="*/ 799851 w 3050340"/>
              <a:gd name="connsiteY89" fmla="*/ 553 h 932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</a:cxnLst>
            <a:rect l="l" t="t" r="r" b="b"/>
            <a:pathLst>
              <a:path w="3050340" h="932312">
                <a:moveTo>
                  <a:pt x="2221599" y="865611"/>
                </a:moveTo>
                <a:lnTo>
                  <a:pt x="2222219" y="865611"/>
                </a:lnTo>
                <a:lnTo>
                  <a:pt x="2223057" y="865778"/>
                </a:lnTo>
                <a:close/>
                <a:moveTo>
                  <a:pt x="2167285" y="860552"/>
                </a:moveTo>
                <a:cubicBezTo>
                  <a:pt x="2177682" y="859709"/>
                  <a:pt x="2188500" y="860552"/>
                  <a:pt x="2199740" y="863362"/>
                </a:cubicBezTo>
                <a:cubicBezTo>
                  <a:pt x="2199740" y="863362"/>
                  <a:pt x="2201988" y="863362"/>
                  <a:pt x="2201988" y="863362"/>
                </a:cubicBezTo>
                <a:lnTo>
                  <a:pt x="2221599" y="865611"/>
                </a:lnTo>
                <a:lnTo>
                  <a:pt x="2217725" y="865611"/>
                </a:lnTo>
                <a:cubicBezTo>
                  <a:pt x="2224467" y="865611"/>
                  <a:pt x="2228965" y="867856"/>
                  <a:pt x="2233459" y="867856"/>
                </a:cubicBezTo>
                <a:lnTo>
                  <a:pt x="2223057" y="865778"/>
                </a:lnTo>
                <a:lnTo>
                  <a:pt x="2254692" y="869404"/>
                </a:lnTo>
                <a:lnTo>
                  <a:pt x="2273043" y="871512"/>
                </a:lnTo>
                <a:cubicBezTo>
                  <a:pt x="2306921" y="881627"/>
                  <a:pt x="2338191" y="899961"/>
                  <a:pt x="2366260" y="922721"/>
                </a:cubicBezTo>
                <a:lnTo>
                  <a:pt x="2375389" y="932312"/>
                </a:lnTo>
                <a:lnTo>
                  <a:pt x="2069938" y="932312"/>
                </a:lnTo>
                <a:lnTo>
                  <a:pt x="2070134" y="931221"/>
                </a:lnTo>
                <a:cubicBezTo>
                  <a:pt x="2073435" y="921948"/>
                  <a:pt x="2078353" y="913378"/>
                  <a:pt x="2085097" y="906072"/>
                </a:cubicBezTo>
                <a:cubicBezTo>
                  <a:pt x="2108700" y="880783"/>
                  <a:pt x="2136096" y="863081"/>
                  <a:pt x="2167285" y="860552"/>
                </a:cubicBezTo>
                <a:close/>
                <a:moveTo>
                  <a:pt x="1672507" y="397395"/>
                </a:moveTo>
                <a:lnTo>
                  <a:pt x="1660237" y="403662"/>
                </a:lnTo>
                <a:lnTo>
                  <a:pt x="1637057" y="443433"/>
                </a:lnTo>
                <a:lnTo>
                  <a:pt x="1642251" y="443000"/>
                </a:lnTo>
                <a:cubicBezTo>
                  <a:pt x="1642251" y="443000"/>
                  <a:pt x="1654615" y="431198"/>
                  <a:pt x="1665855" y="416023"/>
                </a:cubicBezTo>
                <a:close/>
                <a:moveTo>
                  <a:pt x="799851" y="553"/>
                </a:moveTo>
                <a:cubicBezTo>
                  <a:pt x="950876" y="-10206"/>
                  <a:pt x="1012830" y="139531"/>
                  <a:pt x="1012830" y="139531"/>
                </a:cubicBezTo>
                <a:lnTo>
                  <a:pt x="1039807" y="184487"/>
                </a:lnTo>
                <a:cubicBezTo>
                  <a:pt x="1039807" y="184487"/>
                  <a:pt x="1057789" y="157513"/>
                  <a:pt x="1084766" y="195726"/>
                </a:cubicBezTo>
                <a:cubicBezTo>
                  <a:pt x="1111739" y="233943"/>
                  <a:pt x="1078020" y="283395"/>
                  <a:pt x="1078020" y="283395"/>
                </a:cubicBezTo>
                <a:cubicBezTo>
                  <a:pt x="1154453" y="283395"/>
                  <a:pt x="1131973" y="353082"/>
                  <a:pt x="1131973" y="353082"/>
                </a:cubicBezTo>
                <a:cubicBezTo>
                  <a:pt x="1197160" y="362073"/>
                  <a:pt x="1224136" y="537411"/>
                  <a:pt x="1224136" y="537411"/>
                </a:cubicBezTo>
                <a:cubicBezTo>
                  <a:pt x="1343276" y="501443"/>
                  <a:pt x="1451179" y="577876"/>
                  <a:pt x="1527605" y="620586"/>
                </a:cubicBezTo>
                <a:lnTo>
                  <a:pt x="1529366" y="620885"/>
                </a:lnTo>
                <a:lnTo>
                  <a:pt x="1533262" y="620724"/>
                </a:lnTo>
                <a:cubicBezTo>
                  <a:pt x="1578468" y="603021"/>
                  <a:pt x="1606283" y="548651"/>
                  <a:pt x="1606283" y="548651"/>
                </a:cubicBezTo>
                <a:cubicBezTo>
                  <a:pt x="1606283" y="548651"/>
                  <a:pt x="1561325" y="490204"/>
                  <a:pt x="1581559" y="465479"/>
                </a:cubicBezTo>
                <a:lnTo>
                  <a:pt x="1611391" y="448981"/>
                </a:lnTo>
                <a:lnTo>
                  <a:pt x="1614857" y="433305"/>
                </a:lnTo>
                <a:cubicBezTo>
                  <a:pt x="1625393" y="410263"/>
                  <a:pt x="1641130" y="389612"/>
                  <a:pt x="1662485" y="373313"/>
                </a:cubicBezTo>
                <a:lnTo>
                  <a:pt x="1682433" y="366149"/>
                </a:lnTo>
                <a:lnTo>
                  <a:pt x="1678219" y="326668"/>
                </a:lnTo>
                <a:cubicBezTo>
                  <a:pt x="1681030" y="313741"/>
                  <a:pt x="1689459" y="304750"/>
                  <a:pt x="1707441" y="308123"/>
                </a:cubicBezTo>
                <a:cubicBezTo>
                  <a:pt x="1743409" y="314866"/>
                  <a:pt x="1741160" y="321612"/>
                  <a:pt x="1741160" y="321612"/>
                </a:cubicBezTo>
                <a:cubicBezTo>
                  <a:pt x="1797359" y="285644"/>
                  <a:pt x="1837261" y="286206"/>
                  <a:pt x="1862831" y="302222"/>
                </a:cubicBezTo>
                <a:lnTo>
                  <a:pt x="1885172" y="348135"/>
                </a:lnTo>
                <a:lnTo>
                  <a:pt x="1967428" y="332639"/>
                </a:lnTo>
                <a:cubicBezTo>
                  <a:pt x="2034658" y="338328"/>
                  <a:pt x="2051940" y="400289"/>
                  <a:pt x="2040135" y="440751"/>
                </a:cubicBezTo>
                <a:cubicBezTo>
                  <a:pt x="2036203" y="454239"/>
                  <a:pt x="2025384" y="470818"/>
                  <a:pt x="2011369" y="488096"/>
                </a:cubicBezTo>
                <a:lnTo>
                  <a:pt x="1969873" y="532728"/>
                </a:lnTo>
                <a:lnTo>
                  <a:pt x="2011334" y="575942"/>
                </a:lnTo>
                <a:cubicBezTo>
                  <a:pt x="2122606" y="671725"/>
                  <a:pt x="2255376" y="732421"/>
                  <a:pt x="2402054" y="777942"/>
                </a:cubicBezTo>
                <a:cubicBezTo>
                  <a:pt x="2599872" y="838634"/>
                  <a:pt x="2838151" y="917312"/>
                  <a:pt x="3044960" y="890335"/>
                </a:cubicBezTo>
                <a:cubicBezTo>
                  <a:pt x="3051703" y="890335"/>
                  <a:pt x="3051703" y="899330"/>
                  <a:pt x="3047208" y="901575"/>
                </a:cubicBezTo>
                <a:cubicBezTo>
                  <a:pt x="2907838" y="948782"/>
                  <a:pt x="2743740" y="888090"/>
                  <a:pt x="2604366" y="856616"/>
                </a:cubicBezTo>
                <a:cubicBezTo>
                  <a:pt x="2476235" y="827394"/>
                  <a:pt x="2343607" y="793675"/>
                  <a:pt x="2222219" y="737477"/>
                </a:cubicBezTo>
                <a:cubicBezTo>
                  <a:pt x="2167144" y="711625"/>
                  <a:pt x="2112633" y="683527"/>
                  <a:pt x="2062335" y="650091"/>
                </a:cubicBezTo>
                <a:lnTo>
                  <a:pt x="1950889" y="551208"/>
                </a:lnTo>
                <a:lnTo>
                  <a:pt x="1918432" y="581107"/>
                </a:lnTo>
                <a:cubicBezTo>
                  <a:pt x="1906386" y="591644"/>
                  <a:pt x="1898516" y="598107"/>
                  <a:pt x="1898516" y="598107"/>
                </a:cubicBezTo>
                <a:cubicBezTo>
                  <a:pt x="1898516" y="598107"/>
                  <a:pt x="1941226" y="640817"/>
                  <a:pt x="1898516" y="685776"/>
                </a:cubicBezTo>
                <a:cubicBezTo>
                  <a:pt x="1855806" y="730734"/>
                  <a:pt x="1790616" y="708255"/>
                  <a:pt x="1790616" y="708255"/>
                </a:cubicBezTo>
                <a:cubicBezTo>
                  <a:pt x="1790616" y="708255"/>
                  <a:pt x="1765888" y="753214"/>
                  <a:pt x="1718681" y="795924"/>
                </a:cubicBezTo>
                <a:cubicBezTo>
                  <a:pt x="1689459" y="822335"/>
                  <a:pt x="1658830" y="836948"/>
                  <a:pt x="1629328" y="844008"/>
                </a:cubicBezTo>
                <a:lnTo>
                  <a:pt x="1564646" y="846180"/>
                </a:lnTo>
                <a:lnTo>
                  <a:pt x="1462419" y="818403"/>
                </a:lnTo>
                <a:cubicBezTo>
                  <a:pt x="1462419" y="818403"/>
                  <a:pt x="1497262" y="839196"/>
                  <a:pt x="1546715" y="846784"/>
                </a:cubicBezTo>
                <a:lnTo>
                  <a:pt x="1564646" y="846180"/>
                </a:lnTo>
                <a:lnTo>
                  <a:pt x="1599644" y="855691"/>
                </a:lnTo>
                <a:cubicBezTo>
                  <a:pt x="1631015" y="868668"/>
                  <a:pt x="1660230" y="884088"/>
                  <a:pt x="1687391" y="901278"/>
                </a:cubicBezTo>
                <a:lnTo>
                  <a:pt x="1729035" y="932312"/>
                </a:lnTo>
                <a:lnTo>
                  <a:pt x="0" y="932312"/>
                </a:lnTo>
                <a:lnTo>
                  <a:pt x="27292" y="913097"/>
                </a:lnTo>
                <a:cubicBezTo>
                  <a:pt x="48191" y="900874"/>
                  <a:pt x="69828" y="890336"/>
                  <a:pt x="91184" y="881344"/>
                </a:cubicBezTo>
                <a:cubicBezTo>
                  <a:pt x="199084" y="834137"/>
                  <a:pt x="322721" y="829643"/>
                  <a:pt x="439612" y="836386"/>
                </a:cubicBezTo>
                <a:cubicBezTo>
                  <a:pt x="489068" y="839758"/>
                  <a:pt x="537958" y="848608"/>
                  <a:pt x="584498" y="860516"/>
                </a:cubicBezTo>
                <a:lnTo>
                  <a:pt x="613643" y="869979"/>
                </a:lnTo>
                <a:lnTo>
                  <a:pt x="601458" y="861113"/>
                </a:lnTo>
                <a:cubicBezTo>
                  <a:pt x="635177" y="764453"/>
                  <a:pt x="729592" y="638568"/>
                  <a:pt x="729592" y="638568"/>
                </a:cubicBezTo>
                <a:lnTo>
                  <a:pt x="707113" y="580121"/>
                </a:lnTo>
                <a:lnTo>
                  <a:pt x="680136" y="580121"/>
                </a:lnTo>
                <a:lnTo>
                  <a:pt x="686882" y="487958"/>
                </a:lnTo>
                <a:lnTo>
                  <a:pt x="646417" y="487958"/>
                </a:lnTo>
                <a:cubicBezTo>
                  <a:pt x="596964" y="472221"/>
                  <a:pt x="646417" y="422769"/>
                  <a:pt x="646417" y="422769"/>
                </a:cubicBezTo>
                <a:cubicBezTo>
                  <a:pt x="608204" y="416023"/>
                  <a:pt x="572236" y="292390"/>
                  <a:pt x="572236" y="292390"/>
                </a:cubicBezTo>
                <a:cubicBezTo>
                  <a:pt x="529526" y="294635"/>
                  <a:pt x="480073" y="375561"/>
                  <a:pt x="480073" y="375561"/>
                </a:cubicBezTo>
                <a:cubicBezTo>
                  <a:pt x="480073" y="375561"/>
                  <a:pt x="498056" y="409280"/>
                  <a:pt x="448600" y="447494"/>
                </a:cubicBezTo>
                <a:cubicBezTo>
                  <a:pt x="399147" y="485710"/>
                  <a:pt x="284501" y="425014"/>
                  <a:pt x="338454" y="344091"/>
                </a:cubicBezTo>
                <a:cubicBezTo>
                  <a:pt x="392404" y="263164"/>
                  <a:pt x="441857" y="321612"/>
                  <a:pt x="441857" y="321612"/>
                </a:cubicBezTo>
                <a:cubicBezTo>
                  <a:pt x="477825" y="294635"/>
                  <a:pt x="522784" y="249676"/>
                  <a:pt x="538517" y="184487"/>
                </a:cubicBezTo>
                <a:cubicBezTo>
                  <a:pt x="554254" y="119297"/>
                  <a:pt x="578979" y="69844"/>
                  <a:pt x="729592" y="15895"/>
                </a:cubicBezTo>
                <a:cubicBezTo>
                  <a:pt x="754883" y="6903"/>
                  <a:pt x="778274" y="2091"/>
                  <a:pt x="799851" y="553"/>
                </a:cubicBezTo>
                <a:close/>
              </a:path>
            </a:pathLst>
          </a:custGeom>
          <a:solidFill>
            <a:schemeClr val="accent5">
              <a:lumMod val="60000"/>
              <a:lumOff val="40000"/>
              <a:alpha val="25000"/>
            </a:schemeClr>
          </a:solidFill>
          <a:ln w="6994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>
              <a:latin typeface="+mj-ea"/>
              <a:ea typeface="+mj-ea"/>
            </a:endParaRPr>
          </a:p>
        </p:txBody>
      </p:sp>
    </p:spTree>
    <p:extLst>
      <p:ext uri="{BB962C8B-B14F-4D97-AF65-F5344CB8AC3E}">
        <p14:creationId xmlns:p14="http://schemas.microsoft.com/office/powerpoint/2010/main" val="2524484027"/>
      </p:ext>
    </p:extLst>
  </p:cSld>
  <p:clrMapOvr>
    <a:masterClrMapping/>
  </p:clrMapOvr>
  <p:transition spd="slow">
    <p:wipe dir="u"/>
  </p:transition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底版-渐变">
            <a:extLst>
              <a:ext uri="{FF2B5EF4-FFF2-40B4-BE49-F238E27FC236}">
                <a16:creationId xmlns:a16="http://schemas.microsoft.com/office/drawing/2014/main" id="{FF4155B7-CF3A-438E-96BA-053E2A5884E7}"/>
              </a:ext>
            </a:extLst>
          </p:cNvPr>
          <p:cNvSpPr/>
          <p:nvPr/>
        </p:nvSpPr>
        <p:spPr>
          <a:xfrm>
            <a:off x="-14978" y="0"/>
            <a:ext cx="12206978" cy="6862722"/>
          </a:xfrm>
          <a:prstGeom prst="rect">
            <a:avLst/>
          </a:prstGeom>
          <a:gradFill flip="none" rotWithShape="1">
            <a:gsLst>
              <a:gs pos="75000">
                <a:schemeClr val="accent5">
                  <a:lumMod val="50000"/>
                </a:schemeClr>
              </a:gs>
              <a:gs pos="25000">
                <a:schemeClr val="accent5"/>
              </a:gs>
            </a:gsLst>
            <a:lin ang="5400000" scaled="0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>
              <a:latin typeface="+mj-ea"/>
              <a:ea typeface="+mj-ea"/>
            </a:endParaRPr>
          </a:p>
        </p:txBody>
      </p:sp>
      <p:grpSp>
        <p:nvGrpSpPr>
          <p:cNvPr id="155" name="组合 154">
            <a:extLst>
              <a:ext uri="{FF2B5EF4-FFF2-40B4-BE49-F238E27FC236}">
                <a16:creationId xmlns:a16="http://schemas.microsoft.com/office/drawing/2014/main" id="{21CF4435-F9D1-4BD0-A294-042EEADE7703}"/>
              </a:ext>
            </a:extLst>
          </p:cNvPr>
          <p:cNvGrpSpPr/>
          <p:nvPr/>
        </p:nvGrpSpPr>
        <p:grpSpPr>
          <a:xfrm>
            <a:off x="1599989" y="2236776"/>
            <a:ext cx="2099079" cy="3657572"/>
            <a:chOff x="711431" y="1935446"/>
            <a:chExt cx="2824013" cy="4920744"/>
          </a:xfrm>
        </p:grpSpPr>
        <p:sp>
          <p:nvSpPr>
            <p:cNvPr id="112" name="矩形 111">
              <a:extLst>
                <a:ext uri="{FF2B5EF4-FFF2-40B4-BE49-F238E27FC236}">
                  <a16:creationId xmlns:a16="http://schemas.microsoft.com/office/drawing/2014/main" id="{D10013BB-B768-4B91-859C-B5B4F0AEE22B}"/>
                </a:ext>
              </a:extLst>
            </p:cNvPr>
            <p:cNvSpPr/>
            <p:nvPr/>
          </p:nvSpPr>
          <p:spPr>
            <a:xfrm>
              <a:off x="1947043" y="5917566"/>
              <a:ext cx="365312" cy="938624"/>
            </a:xfrm>
            <a:prstGeom prst="rect">
              <a:avLst/>
            </a:prstGeom>
            <a:solidFill>
              <a:schemeClr val="accent3">
                <a:lumMod val="50000"/>
              </a:schemeClr>
            </a:solidFill>
            <a:ln w="69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+mj-ea"/>
                <a:ea typeface="+mj-ea"/>
              </a:endParaRPr>
            </a:p>
          </p:txBody>
        </p:sp>
        <p:sp>
          <p:nvSpPr>
            <p:cNvPr id="111" name="任意多边形: 形状 110">
              <a:extLst>
                <a:ext uri="{FF2B5EF4-FFF2-40B4-BE49-F238E27FC236}">
                  <a16:creationId xmlns:a16="http://schemas.microsoft.com/office/drawing/2014/main" id="{3D6BCFF7-AC11-4D77-9390-05CF225F4678}"/>
                </a:ext>
              </a:extLst>
            </p:cNvPr>
            <p:cNvSpPr/>
            <p:nvPr/>
          </p:nvSpPr>
          <p:spPr>
            <a:xfrm>
              <a:off x="711431" y="1935446"/>
              <a:ext cx="2824013" cy="4465352"/>
            </a:xfrm>
            <a:custGeom>
              <a:avLst/>
              <a:gdLst>
                <a:gd name="connsiteX0" fmla="*/ 847020 w 2930693"/>
                <a:gd name="connsiteY0" fmla="*/ 3949235 h 4304982"/>
                <a:gd name="connsiteX1" fmla="*/ 753848 w 2930693"/>
                <a:gd name="connsiteY1" fmla="*/ 4042408 h 4304982"/>
                <a:gd name="connsiteX2" fmla="*/ 847020 w 2930693"/>
                <a:gd name="connsiteY2" fmla="*/ 4135580 h 4304982"/>
                <a:gd name="connsiteX3" fmla="*/ 940193 w 2930693"/>
                <a:gd name="connsiteY3" fmla="*/ 4042408 h 4304982"/>
                <a:gd name="connsiteX4" fmla="*/ 847020 w 2930693"/>
                <a:gd name="connsiteY4" fmla="*/ 3949235 h 4304982"/>
                <a:gd name="connsiteX5" fmla="*/ 2289074 w 2930693"/>
                <a:gd name="connsiteY5" fmla="*/ 3813711 h 4304982"/>
                <a:gd name="connsiteX6" fmla="*/ 2253074 w 2930693"/>
                <a:gd name="connsiteY6" fmla="*/ 3925942 h 4304982"/>
                <a:gd name="connsiteX7" fmla="*/ 2136609 w 2930693"/>
                <a:gd name="connsiteY7" fmla="*/ 3925942 h 4304982"/>
                <a:gd name="connsiteX8" fmla="*/ 2229781 w 2930693"/>
                <a:gd name="connsiteY8" fmla="*/ 3995821 h 4304982"/>
                <a:gd name="connsiteX9" fmla="*/ 2195901 w 2930693"/>
                <a:gd name="connsiteY9" fmla="*/ 4108051 h 4304982"/>
                <a:gd name="connsiteX10" fmla="*/ 2289074 w 2930693"/>
                <a:gd name="connsiteY10" fmla="*/ 4038171 h 4304982"/>
                <a:gd name="connsiteX11" fmla="*/ 2382246 w 2930693"/>
                <a:gd name="connsiteY11" fmla="*/ 4108051 h 4304982"/>
                <a:gd name="connsiteX12" fmla="*/ 2344130 w 2930693"/>
                <a:gd name="connsiteY12" fmla="*/ 3995821 h 4304982"/>
                <a:gd name="connsiteX13" fmla="*/ 2441536 w 2930693"/>
                <a:gd name="connsiteY13" fmla="*/ 3925942 h 4304982"/>
                <a:gd name="connsiteX14" fmla="*/ 2322954 w 2930693"/>
                <a:gd name="connsiteY14" fmla="*/ 3925942 h 4304982"/>
                <a:gd name="connsiteX15" fmla="*/ 654323 w 2930693"/>
                <a:gd name="connsiteY15" fmla="*/ 3328792 h 4304982"/>
                <a:gd name="connsiteX16" fmla="*/ 508211 w 2930693"/>
                <a:gd name="connsiteY16" fmla="*/ 3474901 h 4304982"/>
                <a:gd name="connsiteX17" fmla="*/ 654323 w 2930693"/>
                <a:gd name="connsiteY17" fmla="*/ 3621013 h 4304982"/>
                <a:gd name="connsiteX18" fmla="*/ 800434 w 2930693"/>
                <a:gd name="connsiteY18" fmla="*/ 3474901 h 4304982"/>
                <a:gd name="connsiteX19" fmla="*/ 654323 w 2930693"/>
                <a:gd name="connsiteY19" fmla="*/ 3328792 h 4304982"/>
                <a:gd name="connsiteX20" fmla="*/ 2589764 w 2930693"/>
                <a:gd name="connsiteY20" fmla="*/ 3303382 h 4304982"/>
                <a:gd name="connsiteX21" fmla="*/ 2930693 w 2930693"/>
                <a:gd name="connsiteY21" fmla="*/ 4304982 h 4304982"/>
                <a:gd name="connsiteX22" fmla="*/ 2655080 w 2930693"/>
                <a:gd name="connsiteY22" fmla="*/ 4304982 h 4304982"/>
                <a:gd name="connsiteX23" fmla="*/ 2655080 w 2930693"/>
                <a:gd name="connsiteY23" fmla="*/ 4304653 h 4304982"/>
                <a:gd name="connsiteX24" fmla="*/ 521480 w 2930693"/>
                <a:gd name="connsiteY24" fmla="*/ 4304653 h 4304982"/>
                <a:gd name="connsiteX25" fmla="*/ 521480 w 2930693"/>
                <a:gd name="connsiteY25" fmla="*/ 4304982 h 4304982"/>
                <a:gd name="connsiteX26" fmla="*/ 0 w 2930693"/>
                <a:gd name="connsiteY26" fmla="*/ 4304982 h 4304982"/>
                <a:gd name="connsiteX27" fmla="*/ 148228 w 2930693"/>
                <a:gd name="connsiteY27" fmla="*/ 3866650 h 4304982"/>
                <a:gd name="connsiteX28" fmla="*/ 717851 w 2930693"/>
                <a:gd name="connsiteY28" fmla="*/ 3896296 h 4304982"/>
                <a:gd name="connsiteX29" fmla="*/ 1545812 w 2930693"/>
                <a:gd name="connsiteY29" fmla="*/ 3771361 h 4304982"/>
                <a:gd name="connsiteX30" fmla="*/ 2589764 w 2930693"/>
                <a:gd name="connsiteY30" fmla="*/ 3303382 h 4304982"/>
                <a:gd name="connsiteX31" fmla="*/ 1785096 w 2930693"/>
                <a:gd name="connsiteY31" fmla="*/ 2727406 h 4304982"/>
                <a:gd name="connsiteX32" fmla="*/ 1732157 w 2930693"/>
                <a:gd name="connsiteY32" fmla="*/ 2890458 h 4304982"/>
                <a:gd name="connsiteX33" fmla="*/ 1560636 w 2930693"/>
                <a:gd name="connsiteY33" fmla="*/ 2890458 h 4304982"/>
                <a:gd name="connsiteX34" fmla="*/ 1700394 w 2930693"/>
                <a:gd name="connsiteY34" fmla="*/ 2989983 h 4304982"/>
                <a:gd name="connsiteX35" fmla="*/ 1645338 w 2930693"/>
                <a:gd name="connsiteY35" fmla="*/ 3153035 h 4304982"/>
                <a:gd name="connsiteX36" fmla="*/ 1785096 w 2930693"/>
                <a:gd name="connsiteY36" fmla="*/ 3051392 h 4304982"/>
                <a:gd name="connsiteX37" fmla="*/ 1924855 w 2930693"/>
                <a:gd name="connsiteY37" fmla="*/ 3153035 h 4304982"/>
                <a:gd name="connsiteX38" fmla="*/ 1869799 w 2930693"/>
                <a:gd name="connsiteY38" fmla="*/ 2989983 h 4304982"/>
                <a:gd name="connsiteX39" fmla="*/ 2009557 w 2930693"/>
                <a:gd name="connsiteY39" fmla="*/ 2890458 h 4304982"/>
                <a:gd name="connsiteX40" fmla="*/ 1838036 w 2930693"/>
                <a:gd name="connsiteY40" fmla="*/ 2890458 h 4304982"/>
                <a:gd name="connsiteX41" fmla="*/ 838551 w 2930693"/>
                <a:gd name="connsiteY41" fmla="*/ 2640587 h 4304982"/>
                <a:gd name="connsiteX42" fmla="*/ 806787 w 2930693"/>
                <a:gd name="connsiteY42" fmla="*/ 2752819 h 4304982"/>
                <a:gd name="connsiteX43" fmla="*/ 688205 w 2930693"/>
                <a:gd name="connsiteY43" fmla="*/ 2752819 h 4304982"/>
                <a:gd name="connsiteX44" fmla="*/ 785614 w 2930693"/>
                <a:gd name="connsiteY44" fmla="*/ 2822698 h 4304982"/>
                <a:gd name="connsiteX45" fmla="*/ 747495 w 2930693"/>
                <a:gd name="connsiteY45" fmla="*/ 2934927 h 4304982"/>
                <a:gd name="connsiteX46" fmla="*/ 840667 w 2930693"/>
                <a:gd name="connsiteY46" fmla="*/ 2865048 h 4304982"/>
                <a:gd name="connsiteX47" fmla="*/ 933842 w 2930693"/>
                <a:gd name="connsiteY47" fmla="*/ 2934927 h 4304982"/>
                <a:gd name="connsiteX48" fmla="*/ 899960 w 2930693"/>
                <a:gd name="connsiteY48" fmla="*/ 2822698 h 4304982"/>
                <a:gd name="connsiteX49" fmla="*/ 993132 w 2930693"/>
                <a:gd name="connsiteY49" fmla="*/ 2752819 h 4304982"/>
                <a:gd name="connsiteX50" fmla="*/ 876667 w 2930693"/>
                <a:gd name="connsiteY50" fmla="*/ 2752819 h 4304982"/>
                <a:gd name="connsiteX51" fmla="*/ 1245119 w 2930693"/>
                <a:gd name="connsiteY51" fmla="*/ 2585531 h 4304982"/>
                <a:gd name="connsiteX52" fmla="*/ 1151950 w 2930693"/>
                <a:gd name="connsiteY52" fmla="*/ 2678703 h 4304982"/>
                <a:gd name="connsiteX53" fmla="*/ 1245119 w 2930693"/>
                <a:gd name="connsiteY53" fmla="*/ 2771876 h 4304982"/>
                <a:gd name="connsiteX54" fmla="*/ 1338292 w 2930693"/>
                <a:gd name="connsiteY54" fmla="*/ 2678703 h 4304982"/>
                <a:gd name="connsiteX55" fmla="*/ 1245119 w 2930693"/>
                <a:gd name="connsiteY55" fmla="*/ 2585531 h 4304982"/>
                <a:gd name="connsiteX56" fmla="*/ 688205 w 2930693"/>
                <a:gd name="connsiteY56" fmla="*/ 2284838 h 4304982"/>
                <a:gd name="connsiteX57" fmla="*/ 1386997 w 2930693"/>
                <a:gd name="connsiteY57" fmla="*/ 2536828 h 4304982"/>
                <a:gd name="connsiteX58" fmla="*/ 2212841 w 2930693"/>
                <a:gd name="connsiteY58" fmla="*/ 2663880 h 4304982"/>
                <a:gd name="connsiteX59" fmla="*/ 2373776 w 2930693"/>
                <a:gd name="connsiteY59" fmla="*/ 2672350 h 4304982"/>
                <a:gd name="connsiteX60" fmla="*/ 2560120 w 2930693"/>
                <a:gd name="connsiteY60" fmla="*/ 3214444 h 4304982"/>
                <a:gd name="connsiteX61" fmla="*/ 1524636 w 2930693"/>
                <a:gd name="connsiteY61" fmla="*/ 3684542 h 4304982"/>
                <a:gd name="connsiteX62" fmla="*/ 717851 w 2930693"/>
                <a:gd name="connsiteY62" fmla="*/ 3805241 h 4304982"/>
                <a:gd name="connsiteX63" fmla="*/ 355749 w 2930693"/>
                <a:gd name="connsiteY63" fmla="*/ 3803124 h 4304982"/>
                <a:gd name="connsiteX64" fmla="*/ 179991 w 2930693"/>
                <a:gd name="connsiteY64" fmla="*/ 3779831 h 4304982"/>
                <a:gd name="connsiteX65" fmla="*/ 1810506 w 2930693"/>
                <a:gd name="connsiteY65" fmla="*/ 2047674 h 4304982"/>
                <a:gd name="connsiteX66" fmla="*/ 1664397 w 2930693"/>
                <a:gd name="connsiteY66" fmla="*/ 2193782 h 4304982"/>
                <a:gd name="connsiteX67" fmla="*/ 1810506 w 2930693"/>
                <a:gd name="connsiteY67" fmla="*/ 2342011 h 4304982"/>
                <a:gd name="connsiteX68" fmla="*/ 1956618 w 2930693"/>
                <a:gd name="connsiteY68" fmla="*/ 2193782 h 4304982"/>
                <a:gd name="connsiteX69" fmla="*/ 1810506 w 2930693"/>
                <a:gd name="connsiteY69" fmla="*/ 2047674 h 4304982"/>
                <a:gd name="connsiteX70" fmla="*/ 1171007 w 2930693"/>
                <a:gd name="connsiteY70" fmla="*/ 1463227 h 4304982"/>
                <a:gd name="connsiteX71" fmla="*/ 1024895 w 2930693"/>
                <a:gd name="connsiteY71" fmla="*/ 1611456 h 4304982"/>
                <a:gd name="connsiteX72" fmla="*/ 1171007 w 2930693"/>
                <a:gd name="connsiteY72" fmla="*/ 1757567 h 4304982"/>
                <a:gd name="connsiteX73" fmla="*/ 1319235 w 2930693"/>
                <a:gd name="connsiteY73" fmla="*/ 1611456 h 4304982"/>
                <a:gd name="connsiteX74" fmla="*/ 1171007 w 2930693"/>
                <a:gd name="connsiteY74" fmla="*/ 1463227 h 4304982"/>
                <a:gd name="connsiteX75" fmla="*/ 1700394 w 2930693"/>
                <a:gd name="connsiteY75" fmla="*/ 1357351 h 4304982"/>
                <a:gd name="connsiteX76" fmla="*/ 1664397 w 2930693"/>
                <a:gd name="connsiteY76" fmla="*/ 1469580 h 4304982"/>
                <a:gd name="connsiteX77" fmla="*/ 1547932 w 2930693"/>
                <a:gd name="connsiteY77" fmla="*/ 1469580 h 4304982"/>
                <a:gd name="connsiteX78" fmla="*/ 1641102 w 2930693"/>
                <a:gd name="connsiteY78" fmla="*/ 1537343 h 4304982"/>
                <a:gd name="connsiteX79" fmla="*/ 1607222 w 2930693"/>
                <a:gd name="connsiteY79" fmla="*/ 1649572 h 4304982"/>
                <a:gd name="connsiteX80" fmla="*/ 1700394 w 2930693"/>
                <a:gd name="connsiteY80" fmla="*/ 1581812 h 4304982"/>
                <a:gd name="connsiteX81" fmla="*/ 1793566 w 2930693"/>
                <a:gd name="connsiteY81" fmla="*/ 1649572 h 4304982"/>
                <a:gd name="connsiteX82" fmla="*/ 1755450 w 2930693"/>
                <a:gd name="connsiteY82" fmla="*/ 1537343 h 4304982"/>
                <a:gd name="connsiteX83" fmla="*/ 1852859 w 2930693"/>
                <a:gd name="connsiteY83" fmla="*/ 1469580 h 4304982"/>
                <a:gd name="connsiteX84" fmla="*/ 1734276 w 2930693"/>
                <a:gd name="connsiteY84" fmla="*/ 1469580 h 4304982"/>
                <a:gd name="connsiteX85" fmla="*/ 1878269 w 2930693"/>
                <a:gd name="connsiteY85" fmla="*/ 1213357 h 4304982"/>
                <a:gd name="connsiteX86" fmla="*/ 2344130 w 2930693"/>
                <a:gd name="connsiteY86" fmla="*/ 2583414 h 4304982"/>
                <a:gd name="connsiteX87" fmla="*/ 2214961 w 2930693"/>
                <a:gd name="connsiteY87" fmla="*/ 2579178 h 4304982"/>
                <a:gd name="connsiteX88" fmla="*/ 1403937 w 2930693"/>
                <a:gd name="connsiteY88" fmla="*/ 2458476 h 4304982"/>
                <a:gd name="connsiteX89" fmla="*/ 715732 w 2930693"/>
                <a:gd name="connsiteY89" fmla="*/ 2202255 h 4304982"/>
                <a:gd name="connsiteX90" fmla="*/ 982545 w 2930693"/>
                <a:gd name="connsiteY90" fmla="*/ 1416641 h 4304982"/>
                <a:gd name="connsiteX91" fmla="*/ 1545812 w 2930693"/>
                <a:gd name="connsiteY91" fmla="*/ 1312882 h 4304982"/>
                <a:gd name="connsiteX92" fmla="*/ 1878269 w 2930693"/>
                <a:gd name="connsiteY92" fmla="*/ 1213357 h 4304982"/>
                <a:gd name="connsiteX93" fmla="*/ 1488640 w 2930693"/>
                <a:gd name="connsiteY93" fmla="*/ 719968 h 4304982"/>
                <a:gd name="connsiteX94" fmla="*/ 1395467 w 2930693"/>
                <a:gd name="connsiteY94" fmla="*/ 813141 h 4304982"/>
                <a:gd name="connsiteX95" fmla="*/ 1488640 w 2930693"/>
                <a:gd name="connsiteY95" fmla="*/ 906313 h 4304982"/>
                <a:gd name="connsiteX96" fmla="*/ 1581812 w 2930693"/>
                <a:gd name="connsiteY96" fmla="*/ 813141 h 4304982"/>
                <a:gd name="connsiteX97" fmla="*/ 1488640 w 2930693"/>
                <a:gd name="connsiteY97" fmla="*/ 719968 h 4304982"/>
                <a:gd name="connsiteX98" fmla="*/ 1465346 w 2930693"/>
                <a:gd name="connsiteY98" fmla="*/ 0 h 4304982"/>
                <a:gd name="connsiteX99" fmla="*/ 1848622 w 2930693"/>
                <a:gd name="connsiteY99" fmla="*/ 1130774 h 4304982"/>
                <a:gd name="connsiteX100" fmla="*/ 1524636 w 2930693"/>
                <a:gd name="connsiteY100" fmla="*/ 1228180 h 4304982"/>
                <a:gd name="connsiteX101" fmla="*/ 1016425 w 2930693"/>
                <a:gd name="connsiteY101" fmla="*/ 1325588 h 4304982"/>
                <a:gd name="connsiteX0" fmla="*/ 847020 w 2854493"/>
                <a:gd name="connsiteY0" fmla="*/ 3949235 h 4304982"/>
                <a:gd name="connsiteX1" fmla="*/ 753848 w 2854493"/>
                <a:gd name="connsiteY1" fmla="*/ 4042408 h 4304982"/>
                <a:gd name="connsiteX2" fmla="*/ 847020 w 2854493"/>
                <a:gd name="connsiteY2" fmla="*/ 4135580 h 4304982"/>
                <a:gd name="connsiteX3" fmla="*/ 940193 w 2854493"/>
                <a:gd name="connsiteY3" fmla="*/ 4042408 h 4304982"/>
                <a:gd name="connsiteX4" fmla="*/ 847020 w 2854493"/>
                <a:gd name="connsiteY4" fmla="*/ 3949235 h 4304982"/>
                <a:gd name="connsiteX5" fmla="*/ 2289074 w 2854493"/>
                <a:gd name="connsiteY5" fmla="*/ 3813711 h 4304982"/>
                <a:gd name="connsiteX6" fmla="*/ 2253074 w 2854493"/>
                <a:gd name="connsiteY6" fmla="*/ 3925942 h 4304982"/>
                <a:gd name="connsiteX7" fmla="*/ 2136609 w 2854493"/>
                <a:gd name="connsiteY7" fmla="*/ 3925942 h 4304982"/>
                <a:gd name="connsiteX8" fmla="*/ 2229781 w 2854493"/>
                <a:gd name="connsiteY8" fmla="*/ 3995821 h 4304982"/>
                <a:gd name="connsiteX9" fmla="*/ 2195901 w 2854493"/>
                <a:gd name="connsiteY9" fmla="*/ 4108051 h 4304982"/>
                <a:gd name="connsiteX10" fmla="*/ 2289074 w 2854493"/>
                <a:gd name="connsiteY10" fmla="*/ 4038171 h 4304982"/>
                <a:gd name="connsiteX11" fmla="*/ 2382246 w 2854493"/>
                <a:gd name="connsiteY11" fmla="*/ 4108051 h 4304982"/>
                <a:gd name="connsiteX12" fmla="*/ 2344130 w 2854493"/>
                <a:gd name="connsiteY12" fmla="*/ 3995821 h 4304982"/>
                <a:gd name="connsiteX13" fmla="*/ 2441536 w 2854493"/>
                <a:gd name="connsiteY13" fmla="*/ 3925942 h 4304982"/>
                <a:gd name="connsiteX14" fmla="*/ 2322954 w 2854493"/>
                <a:gd name="connsiteY14" fmla="*/ 3925942 h 4304982"/>
                <a:gd name="connsiteX15" fmla="*/ 2289074 w 2854493"/>
                <a:gd name="connsiteY15" fmla="*/ 3813711 h 4304982"/>
                <a:gd name="connsiteX16" fmla="*/ 654323 w 2854493"/>
                <a:gd name="connsiteY16" fmla="*/ 3328792 h 4304982"/>
                <a:gd name="connsiteX17" fmla="*/ 508211 w 2854493"/>
                <a:gd name="connsiteY17" fmla="*/ 3474901 h 4304982"/>
                <a:gd name="connsiteX18" fmla="*/ 654323 w 2854493"/>
                <a:gd name="connsiteY18" fmla="*/ 3621013 h 4304982"/>
                <a:gd name="connsiteX19" fmla="*/ 800434 w 2854493"/>
                <a:gd name="connsiteY19" fmla="*/ 3474901 h 4304982"/>
                <a:gd name="connsiteX20" fmla="*/ 654323 w 2854493"/>
                <a:gd name="connsiteY20" fmla="*/ 3328792 h 4304982"/>
                <a:gd name="connsiteX21" fmla="*/ 2589764 w 2854493"/>
                <a:gd name="connsiteY21" fmla="*/ 3303382 h 4304982"/>
                <a:gd name="connsiteX22" fmla="*/ 2854493 w 2854493"/>
                <a:gd name="connsiteY22" fmla="*/ 4106862 h 4304982"/>
                <a:gd name="connsiteX23" fmla="*/ 2655080 w 2854493"/>
                <a:gd name="connsiteY23" fmla="*/ 4304982 h 4304982"/>
                <a:gd name="connsiteX24" fmla="*/ 2655080 w 2854493"/>
                <a:gd name="connsiteY24" fmla="*/ 4304653 h 4304982"/>
                <a:gd name="connsiteX25" fmla="*/ 521480 w 2854493"/>
                <a:gd name="connsiteY25" fmla="*/ 4304653 h 4304982"/>
                <a:gd name="connsiteX26" fmla="*/ 521480 w 2854493"/>
                <a:gd name="connsiteY26" fmla="*/ 4304982 h 4304982"/>
                <a:gd name="connsiteX27" fmla="*/ 0 w 2854493"/>
                <a:gd name="connsiteY27" fmla="*/ 4304982 h 4304982"/>
                <a:gd name="connsiteX28" fmla="*/ 148228 w 2854493"/>
                <a:gd name="connsiteY28" fmla="*/ 3866650 h 4304982"/>
                <a:gd name="connsiteX29" fmla="*/ 717851 w 2854493"/>
                <a:gd name="connsiteY29" fmla="*/ 3896296 h 4304982"/>
                <a:gd name="connsiteX30" fmla="*/ 1545812 w 2854493"/>
                <a:gd name="connsiteY30" fmla="*/ 3771361 h 4304982"/>
                <a:gd name="connsiteX31" fmla="*/ 2589764 w 2854493"/>
                <a:gd name="connsiteY31" fmla="*/ 3303382 h 4304982"/>
                <a:gd name="connsiteX32" fmla="*/ 1785096 w 2854493"/>
                <a:gd name="connsiteY32" fmla="*/ 2727406 h 4304982"/>
                <a:gd name="connsiteX33" fmla="*/ 1732157 w 2854493"/>
                <a:gd name="connsiteY33" fmla="*/ 2890458 h 4304982"/>
                <a:gd name="connsiteX34" fmla="*/ 1560636 w 2854493"/>
                <a:gd name="connsiteY34" fmla="*/ 2890458 h 4304982"/>
                <a:gd name="connsiteX35" fmla="*/ 1700394 w 2854493"/>
                <a:gd name="connsiteY35" fmla="*/ 2989983 h 4304982"/>
                <a:gd name="connsiteX36" fmla="*/ 1645338 w 2854493"/>
                <a:gd name="connsiteY36" fmla="*/ 3153035 h 4304982"/>
                <a:gd name="connsiteX37" fmla="*/ 1785096 w 2854493"/>
                <a:gd name="connsiteY37" fmla="*/ 3051392 h 4304982"/>
                <a:gd name="connsiteX38" fmla="*/ 1924855 w 2854493"/>
                <a:gd name="connsiteY38" fmla="*/ 3153035 h 4304982"/>
                <a:gd name="connsiteX39" fmla="*/ 1869799 w 2854493"/>
                <a:gd name="connsiteY39" fmla="*/ 2989983 h 4304982"/>
                <a:gd name="connsiteX40" fmla="*/ 2009557 w 2854493"/>
                <a:gd name="connsiteY40" fmla="*/ 2890458 h 4304982"/>
                <a:gd name="connsiteX41" fmla="*/ 1838036 w 2854493"/>
                <a:gd name="connsiteY41" fmla="*/ 2890458 h 4304982"/>
                <a:gd name="connsiteX42" fmla="*/ 1785096 w 2854493"/>
                <a:gd name="connsiteY42" fmla="*/ 2727406 h 4304982"/>
                <a:gd name="connsiteX43" fmla="*/ 838551 w 2854493"/>
                <a:gd name="connsiteY43" fmla="*/ 2640587 h 4304982"/>
                <a:gd name="connsiteX44" fmla="*/ 806787 w 2854493"/>
                <a:gd name="connsiteY44" fmla="*/ 2752819 h 4304982"/>
                <a:gd name="connsiteX45" fmla="*/ 688205 w 2854493"/>
                <a:gd name="connsiteY45" fmla="*/ 2752819 h 4304982"/>
                <a:gd name="connsiteX46" fmla="*/ 785614 w 2854493"/>
                <a:gd name="connsiteY46" fmla="*/ 2822698 h 4304982"/>
                <a:gd name="connsiteX47" fmla="*/ 747495 w 2854493"/>
                <a:gd name="connsiteY47" fmla="*/ 2934927 h 4304982"/>
                <a:gd name="connsiteX48" fmla="*/ 840667 w 2854493"/>
                <a:gd name="connsiteY48" fmla="*/ 2865048 h 4304982"/>
                <a:gd name="connsiteX49" fmla="*/ 933842 w 2854493"/>
                <a:gd name="connsiteY49" fmla="*/ 2934927 h 4304982"/>
                <a:gd name="connsiteX50" fmla="*/ 899960 w 2854493"/>
                <a:gd name="connsiteY50" fmla="*/ 2822698 h 4304982"/>
                <a:gd name="connsiteX51" fmla="*/ 993132 w 2854493"/>
                <a:gd name="connsiteY51" fmla="*/ 2752819 h 4304982"/>
                <a:gd name="connsiteX52" fmla="*/ 876667 w 2854493"/>
                <a:gd name="connsiteY52" fmla="*/ 2752819 h 4304982"/>
                <a:gd name="connsiteX53" fmla="*/ 838551 w 2854493"/>
                <a:gd name="connsiteY53" fmla="*/ 2640587 h 4304982"/>
                <a:gd name="connsiteX54" fmla="*/ 1245119 w 2854493"/>
                <a:gd name="connsiteY54" fmla="*/ 2585531 h 4304982"/>
                <a:gd name="connsiteX55" fmla="*/ 1151950 w 2854493"/>
                <a:gd name="connsiteY55" fmla="*/ 2678703 h 4304982"/>
                <a:gd name="connsiteX56" fmla="*/ 1245119 w 2854493"/>
                <a:gd name="connsiteY56" fmla="*/ 2771876 h 4304982"/>
                <a:gd name="connsiteX57" fmla="*/ 1338292 w 2854493"/>
                <a:gd name="connsiteY57" fmla="*/ 2678703 h 4304982"/>
                <a:gd name="connsiteX58" fmla="*/ 1245119 w 2854493"/>
                <a:gd name="connsiteY58" fmla="*/ 2585531 h 4304982"/>
                <a:gd name="connsiteX59" fmla="*/ 688205 w 2854493"/>
                <a:gd name="connsiteY59" fmla="*/ 2284838 h 4304982"/>
                <a:gd name="connsiteX60" fmla="*/ 1386997 w 2854493"/>
                <a:gd name="connsiteY60" fmla="*/ 2536828 h 4304982"/>
                <a:gd name="connsiteX61" fmla="*/ 2212841 w 2854493"/>
                <a:gd name="connsiteY61" fmla="*/ 2663880 h 4304982"/>
                <a:gd name="connsiteX62" fmla="*/ 2373776 w 2854493"/>
                <a:gd name="connsiteY62" fmla="*/ 2672350 h 4304982"/>
                <a:gd name="connsiteX63" fmla="*/ 2560120 w 2854493"/>
                <a:gd name="connsiteY63" fmla="*/ 3214444 h 4304982"/>
                <a:gd name="connsiteX64" fmla="*/ 1524636 w 2854493"/>
                <a:gd name="connsiteY64" fmla="*/ 3684542 h 4304982"/>
                <a:gd name="connsiteX65" fmla="*/ 717851 w 2854493"/>
                <a:gd name="connsiteY65" fmla="*/ 3805241 h 4304982"/>
                <a:gd name="connsiteX66" fmla="*/ 355749 w 2854493"/>
                <a:gd name="connsiteY66" fmla="*/ 3803124 h 4304982"/>
                <a:gd name="connsiteX67" fmla="*/ 179991 w 2854493"/>
                <a:gd name="connsiteY67" fmla="*/ 3779831 h 4304982"/>
                <a:gd name="connsiteX68" fmla="*/ 688205 w 2854493"/>
                <a:gd name="connsiteY68" fmla="*/ 2284838 h 4304982"/>
                <a:gd name="connsiteX69" fmla="*/ 1810506 w 2854493"/>
                <a:gd name="connsiteY69" fmla="*/ 2047674 h 4304982"/>
                <a:gd name="connsiteX70" fmla="*/ 1664397 w 2854493"/>
                <a:gd name="connsiteY70" fmla="*/ 2193782 h 4304982"/>
                <a:gd name="connsiteX71" fmla="*/ 1810506 w 2854493"/>
                <a:gd name="connsiteY71" fmla="*/ 2342011 h 4304982"/>
                <a:gd name="connsiteX72" fmla="*/ 1956618 w 2854493"/>
                <a:gd name="connsiteY72" fmla="*/ 2193782 h 4304982"/>
                <a:gd name="connsiteX73" fmla="*/ 1810506 w 2854493"/>
                <a:gd name="connsiteY73" fmla="*/ 2047674 h 4304982"/>
                <a:gd name="connsiteX74" fmla="*/ 1171007 w 2854493"/>
                <a:gd name="connsiteY74" fmla="*/ 1463227 h 4304982"/>
                <a:gd name="connsiteX75" fmla="*/ 1024895 w 2854493"/>
                <a:gd name="connsiteY75" fmla="*/ 1611456 h 4304982"/>
                <a:gd name="connsiteX76" fmla="*/ 1171007 w 2854493"/>
                <a:gd name="connsiteY76" fmla="*/ 1757567 h 4304982"/>
                <a:gd name="connsiteX77" fmla="*/ 1319235 w 2854493"/>
                <a:gd name="connsiteY77" fmla="*/ 1611456 h 4304982"/>
                <a:gd name="connsiteX78" fmla="*/ 1171007 w 2854493"/>
                <a:gd name="connsiteY78" fmla="*/ 1463227 h 4304982"/>
                <a:gd name="connsiteX79" fmla="*/ 1700394 w 2854493"/>
                <a:gd name="connsiteY79" fmla="*/ 1357351 h 4304982"/>
                <a:gd name="connsiteX80" fmla="*/ 1664397 w 2854493"/>
                <a:gd name="connsiteY80" fmla="*/ 1469580 h 4304982"/>
                <a:gd name="connsiteX81" fmla="*/ 1547932 w 2854493"/>
                <a:gd name="connsiteY81" fmla="*/ 1469580 h 4304982"/>
                <a:gd name="connsiteX82" fmla="*/ 1641102 w 2854493"/>
                <a:gd name="connsiteY82" fmla="*/ 1537343 h 4304982"/>
                <a:gd name="connsiteX83" fmla="*/ 1607222 w 2854493"/>
                <a:gd name="connsiteY83" fmla="*/ 1649572 h 4304982"/>
                <a:gd name="connsiteX84" fmla="*/ 1700394 w 2854493"/>
                <a:gd name="connsiteY84" fmla="*/ 1581812 h 4304982"/>
                <a:gd name="connsiteX85" fmla="*/ 1793566 w 2854493"/>
                <a:gd name="connsiteY85" fmla="*/ 1649572 h 4304982"/>
                <a:gd name="connsiteX86" fmla="*/ 1755450 w 2854493"/>
                <a:gd name="connsiteY86" fmla="*/ 1537343 h 4304982"/>
                <a:gd name="connsiteX87" fmla="*/ 1852859 w 2854493"/>
                <a:gd name="connsiteY87" fmla="*/ 1469580 h 4304982"/>
                <a:gd name="connsiteX88" fmla="*/ 1734276 w 2854493"/>
                <a:gd name="connsiteY88" fmla="*/ 1469580 h 4304982"/>
                <a:gd name="connsiteX89" fmla="*/ 1700394 w 2854493"/>
                <a:gd name="connsiteY89" fmla="*/ 1357351 h 4304982"/>
                <a:gd name="connsiteX90" fmla="*/ 1878269 w 2854493"/>
                <a:gd name="connsiteY90" fmla="*/ 1213357 h 4304982"/>
                <a:gd name="connsiteX91" fmla="*/ 2344130 w 2854493"/>
                <a:gd name="connsiteY91" fmla="*/ 2583414 h 4304982"/>
                <a:gd name="connsiteX92" fmla="*/ 2214961 w 2854493"/>
                <a:gd name="connsiteY92" fmla="*/ 2579178 h 4304982"/>
                <a:gd name="connsiteX93" fmla="*/ 1403937 w 2854493"/>
                <a:gd name="connsiteY93" fmla="*/ 2458476 h 4304982"/>
                <a:gd name="connsiteX94" fmla="*/ 715732 w 2854493"/>
                <a:gd name="connsiteY94" fmla="*/ 2202255 h 4304982"/>
                <a:gd name="connsiteX95" fmla="*/ 982545 w 2854493"/>
                <a:gd name="connsiteY95" fmla="*/ 1416641 h 4304982"/>
                <a:gd name="connsiteX96" fmla="*/ 1545812 w 2854493"/>
                <a:gd name="connsiteY96" fmla="*/ 1312882 h 4304982"/>
                <a:gd name="connsiteX97" fmla="*/ 1878269 w 2854493"/>
                <a:gd name="connsiteY97" fmla="*/ 1213357 h 4304982"/>
                <a:gd name="connsiteX98" fmla="*/ 1488640 w 2854493"/>
                <a:gd name="connsiteY98" fmla="*/ 719968 h 4304982"/>
                <a:gd name="connsiteX99" fmla="*/ 1395467 w 2854493"/>
                <a:gd name="connsiteY99" fmla="*/ 813141 h 4304982"/>
                <a:gd name="connsiteX100" fmla="*/ 1488640 w 2854493"/>
                <a:gd name="connsiteY100" fmla="*/ 906313 h 4304982"/>
                <a:gd name="connsiteX101" fmla="*/ 1581812 w 2854493"/>
                <a:gd name="connsiteY101" fmla="*/ 813141 h 4304982"/>
                <a:gd name="connsiteX102" fmla="*/ 1488640 w 2854493"/>
                <a:gd name="connsiteY102" fmla="*/ 719968 h 4304982"/>
                <a:gd name="connsiteX103" fmla="*/ 1465346 w 2854493"/>
                <a:gd name="connsiteY103" fmla="*/ 0 h 4304982"/>
                <a:gd name="connsiteX104" fmla="*/ 1848622 w 2854493"/>
                <a:gd name="connsiteY104" fmla="*/ 1130774 h 4304982"/>
                <a:gd name="connsiteX105" fmla="*/ 1524636 w 2854493"/>
                <a:gd name="connsiteY105" fmla="*/ 1228180 h 4304982"/>
                <a:gd name="connsiteX106" fmla="*/ 1016425 w 2854493"/>
                <a:gd name="connsiteY106" fmla="*/ 1325588 h 4304982"/>
                <a:gd name="connsiteX107" fmla="*/ 1465346 w 2854493"/>
                <a:gd name="connsiteY107" fmla="*/ 0 h 4304982"/>
                <a:gd name="connsiteX0" fmla="*/ 847020 w 2854493"/>
                <a:gd name="connsiteY0" fmla="*/ 3949235 h 4304982"/>
                <a:gd name="connsiteX1" fmla="*/ 753848 w 2854493"/>
                <a:gd name="connsiteY1" fmla="*/ 4042408 h 4304982"/>
                <a:gd name="connsiteX2" fmla="*/ 847020 w 2854493"/>
                <a:gd name="connsiteY2" fmla="*/ 4135580 h 4304982"/>
                <a:gd name="connsiteX3" fmla="*/ 940193 w 2854493"/>
                <a:gd name="connsiteY3" fmla="*/ 4042408 h 4304982"/>
                <a:gd name="connsiteX4" fmla="*/ 847020 w 2854493"/>
                <a:gd name="connsiteY4" fmla="*/ 3949235 h 4304982"/>
                <a:gd name="connsiteX5" fmla="*/ 2289074 w 2854493"/>
                <a:gd name="connsiteY5" fmla="*/ 3813711 h 4304982"/>
                <a:gd name="connsiteX6" fmla="*/ 2253074 w 2854493"/>
                <a:gd name="connsiteY6" fmla="*/ 3925942 h 4304982"/>
                <a:gd name="connsiteX7" fmla="*/ 2136609 w 2854493"/>
                <a:gd name="connsiteY7" fmla="*/ 3925942 h 4304982"/>
                <a:gd name="connsiteX8" fmla="*/ 2229781 w 2854493"/>
                <a:gd name="connsiteY8" fmla="*/ 3995821 h 4304982"/>
                <a:gd name="connsiteX9" fmla="*/ 2195901 w 2854493"/>
                <a:gd name="connsiteY9" fmla="*/ 4108051 h 4304982"/>
                <a:gd name="connsiteX10" fmla="*/ 2289074 w 2854493"/>
                <a:gd name="connsiteY10" fmla="*/ 4038171 h 4304982"/>
                <a:gd name="connsiteX11" fmla="*/ 2382246 w 2854493"/>
                <a:gd name="connsiteY11" fmla="*/ 4108051 h 4304982"/>
                <a:gd name="connsiteX12" fmla="*/ 2344130 w 2854493"/>
                <a:gd name="connsiteY12" fmla="*/ 3995821 h 4304982"/>
                <a:gd name="connsiteX13" fmla="*/ 2441536 w 2854493"/>
                <a:gd name="connsiteY13" fmla="*/ 3925942 h 4304982"/>
                <a:gd name="connsiteX14" fmla="*/ 2322954 w 2854493"/>
                <a:gd name="connsiteY14" fmla="*/ 3925942 h 4304982"/>
                <a:gd name="connsiteX15" fmla="*/ 2289074 w 2854493"/>
                <a:gd name="connsiteY15" fmla="*/ 3813711 h 4304982"/>
                <a:gd name="connsiteX16" fmla="*/ 654323 w 2854493"/>
                <a:gd name="connsiteY16" fmla="*/ 3328792 h 4304982"/>
                <a:gd name="connsiteX17" fmla="*/ 508211 w 2854493"/>
                <a:gd name="connsiteY17" fmla="*/ 3474901 h 4304982"/>
                <a:gd name="connsiteX18" fmla="*/ 654323 w 2854493"/>
                <a:gd name="connsiteY18" fmla="*/ 3621013 h 4304982"/>
                <a:gd name="connsiteX19" fmla="*/ 800434 w 2854493"/>
                <a:gd name="connsiteY19" fmla="*/ 3474901 h 4304982"/>
                <a:gd name="connsiteX20" fmla="*/ 654323 w 2854493"/>
                <a:gd name="connsiteY20" fmla="*/ 3328792 h 4304982"/>
                <a:gd name="connsiteX21" fmla="*/ 2589764 w 2854493"/>
                <a:gd name="connsiteY21" fmla="*/ 3303382 h 4304982"/>
                <a:gd name="connsiteX22" fmla="*/ 2854493 w 2854493"/>
                <a:gd name="connsiteY22" fmla="*/ 4106862 h 4304982"/>
                <a:gd name="connsiteX23" fmla="*/ 2655080 w 2854493"/>
                <a:gd name="connsiteY23" fmla="*/ 4304982 h 4304982"/>
                <a:gd name="connsiteX24" fmla="*/ 521480 w 2854493"/>
                <a:gd name="connsiteY24" fmla="*/ 4304653 h 4304982"/>
                <a:gd name="connsiteX25" fmla="*/ 521480 w 2854493"/>
                <a:gd name="connsiteY25" fmla="*/ 4304982 h 4304982"/>
                <a:gd name="connsiteX26" fmla="*/ 0 w 2854493"/>
                <a:gd name="connsiteY26" fmla="*/ 4304982 h 4304982"/>
                <a:gd name="connsiteX27" fmla="*/ 148228 w 2854493"/>
                <a:gd name="connsiteY27" fmla="*/ 3866650 h 4304982"/>
                <a:gd name="connsiteX28" fmla="*/ 717851 w 2854493"/>
                <a:gd name="connsiteY28" fmla="*/ 3896296 h 4304982"/>
                <a:gd name="connsiteX29" fmla="*/ 1545812 w 2854493"/>
                <a:gd name="connsiteY29" fmla="*/ 3771361 h 4304982"/>
                <a:gd name="connsiteX30" fmla="*/ 2589764 w 2854493"/>
                <a:gd name="connsiteY30" fmla="*/ 3303382 h 4304982"/>
                <a:gd name="connsiteX31" fmla="*/ 1785096 w 2854493"/>
                <a:gd name="connsiteY31" fmla="*/ 2727406 h 4304982"/>
                <a:gd name="connsiteX32" fmla="*/ 1732157 w 2854493"/>
                <a:gd name="connsiteY32" fmla="*/ 2890458 h 4304982"/>
                <a:gd name="connsiteX33" fmla="*/ 1560636 w 2854493"/>
                <a:gd name="connsiteY33" fmla="*/ 2890458 h 4304982"/>
                <a:gd name="connsiteX34" fmla="*/ 1700394 w 2854493"/>
                <a:gd name="connsiteY34" fmla="*/ 2989983 h 4304982"/>
                <a:gd name="connsiteX35" fmla="*/ 1645338 w 2854493"/>
                <a:gd name="connsiteY35" fmla="*/ 3153035 h 4304982"/>
                <a:gd name="connsiteX36" fmla="*/ 1785096 w 2854493"/>
                <a:gd name="connsiteY36" fmla="*/ 3051392 h 4304982"/>
                <a:gd name="connsiteX37" fmla="*/ 1924855 w 2854493"/>
                <a:gd name="connsiteY37" fmla="*/ 3153035 h 4304982"/>
                <a:gd name="connsiteX38" fmla="*/ 1869799 w 2854493"/>
                <a:gd name="connsiteY38" fmla="*/ 2989983 h 4304982"/>
                <a:gd name="connsiteX39" fmla="*/ 2009557 w 2854493"/>
                <a:gd name="connsiteY39" fmla="*/ 2890458 h 4304982"/>
                <a:gd name="connsiteX40" fmla="*/ 1838036 w 2854493"/>
                <a:gd name="connsiteY40" fmla="*/ 2890458 h 4304982"/>
                <a:gd name="connsiteX41" fmla="*/ 1785096 w 2854493"/>
                <a:gd name="connsiteY41" fmla="*/ 2727406 h 4304982"/>
                <a:gd name="connsiteX42" fmla="*/ 838551 w 2854493"/>
                <a:gd name="connsiteY42" fmla="*/ 2640587 h 4304982"/>
                <a:gd name="connsiteX43" fmla="*/ 806787 w 2854493"/>
                <a:gd name="connsiteY43" fmla="*/ 2752819 h 4304982"/>
                <a:gd name="connsiteX44" fmla="*/ 688205 w 2854493"/>
                <a:gd name="connsiteY44" fmla="*/ 2752819 h 4304982"/>
                <a:gd name="connsiteX45" fmla="*/ 785614 w 2854493"/>
                <a:gd name="connsiteY45" fmla="*/ 2822698 h 4304982"/>
                <a:gd name="connsiteX46" fmla="*/ 747495 w 2854493"/>
                <a:gd name="connsiteY46" fmla="*/ 2934927 h 4304982"/>
                <a:gd name="connsiteX47" fmla="*/ 840667 w 2854493"/>
                <a:gd name="connsiteY47" fmla="*/ 2865048 h 4304982"/>
                <a:gd name="connsiteX48" fmla="*/ 933842 w 2854493"/>
                <a:gd name="connsiteY48" fmla="*/ 2934927 h 4304982"/>
                <a:gd name="connsiteX49" fmla="*/ 899960 w 2854493"/>
                <a:gd name="connsiteY49" fmla="*/ 2822698 h 4304982"/>
                <a:gd name="connsiteX50" fmla="*/ 993132 w 2854493"/>
                <a:gd name="connsiteY50" fmla="*/ 2752819 h 4304982"/>
                <a:gd name="connsiteX51" fmla="*/ 876667 w 2854493"/>
                <a:gd name="connsiteY51" fmla="*/ 2752819 h 4304982"/>
                <a:gd name="connsiteX52" fmla="*/ 838551 w 2854493"/>
                <a:gd name="connsiteY52" fmla="*/ 2640587 h 4304982"/>
                <a:gd name="connsiteX53" fmla="*/ 1245119 w 2854493"/>
                <a:gd name="connsiteY53" fmla="*/ 2585531 h 4304982"/>
                <a:gd name="connsiteX54" fmla="*/ 1151950 w 2854493"/>
                <a:gd name="connsiteY54" fmla="*/ 2678703 h 4304982"/>
                <a:gd name="connsiteX55" fmla="*/ 1245119 w 2854493"/>
                <a:gd name="connsiteY55" fmla="*/ 2771876 h 4304982"/>
                <a:gd name="connsiteX56" fmla="*/ 1338292 w 2854493"/>
                <a:gd name="connsiteY56" fmla="*/ 2678703 h 4304982"/>
                <a:gd name="connsiteX57" fmla="*/ 1245119 w 2854493"/>
                <a:gd name="connsiteY57" fmla="*/ 2585531 h 4304982"/>
                <a:gd name="connsiteX58" fmla="*/ 688205 w 2854493"/>
                <a:gd name="connsiteY58" fmla="*/ 2284838 h 4304982"/>
                <a:gd name="connsiteX59" fmla="*/ 1386997 w 2854493"/>
                <a:gd name="connsiteY59" fmla="*/ 2536828 h 4304982"/>
                <a:gd name="connsiteX60" fmla="*/ 2212841 w 2854493"/>
                <a:gd name="connsiteY60" fmla="*/ 2663880 h 4304982"/>
                <a:gd name="connsiteX61" fmla="*/ 2373776 w 2854493"/>
                <a:gd name="connsiteY61" fmla="*/ 2672350 h 4304982"/>
                <a:gd name="connsiteX62" fmla="*/ 2560120 w 2854493"/>
                <a:gd name="connsiteY62" fmla="*/ 3214444 h 4304982"/>
                <a:gd name="connsiteX63" fmla="*/ 1524636 w 2854493"/>
                <a:gd name="connsiteY63" fmla="*/ 3684542 h 4304982"/>
                <a:gd name="connsiteX64" fmla="*/ 717851 w 2854493"/>
                <a:gd name="connsiteY64" fmla="*/ 3805241 h 4304982"/>
                <a:gd name="connsiteX65" fmla="*/ 355749 w 2854493"/>
                <a:gd name="connsiteY65" fmla="*/ 3803124 h 4304982"/>
                <a:gd name="connsiteX66" fmla="*/ 179991 w 2854493"/>
                <a:gd name="connsiteY66" fmla="*/ 3779831 h 4304982"/>
                <a:gd name="connsiteX67" fmla="*/ 688205 w 2854493"/>
                <a:gd name="connsiteY67" fmla="*/ 2284838 h 4304982"/>
                <a:gd name="connsiteX68" fmla="*/ 1810506 w 2854493"/>
                <a:gd name="connsiteY68" fmla="*/ 2047674 h 4304982"/>
                <a:gd name="connsiteX69" fmla="*/ 1664397 w 2854493"/>
                <a:gd name="connsiteY69" fmla="*/ 2193782 h 4304982"/>
                <a:gd name="connsiteX70" fmla="*/ 1810506 w 2854493"/>
                <a:gd name="connsiteY70" fmla="*/ 2342011 h 4304982"/>
                <a:gd name="connsiteX71" fmla="*/ 1956618 w 2854493"/>
                <a:gd name="connsiteY71" fmla="*/ 2193782 h 4304982"/>
                <a:gd name="connsiteX72" fmla="*/ 1810506 w 2854493"/>
                <a:gd name="connsiteY72" fmla="*/ 2047674 h 4304982"/>
                <a:gd name="connsiteX73" fmla="*/ 1171007 w 2854493"/>
                <a:gd name="connsiteY73" fmla="*/ 1463227 h 4304982"/>
                <a:gd name="connsiteX74" fmla="*/ 1024895 w 2854493"/>
                <a:gd name="connsiteY74" fmla="*/ 1611456 h 4304982"/>
                <a:gd name="connsiteX75" fmla="*/ 1171007 w 2854493"/>
                <a:gd name="connsiteY75" fmla="*/ 1757567 h 4304982"/>
                <a:gd name="connsiteX76" fmla="*/ 1319235 w 2854493"/>
                <a:gd name="connsiteY76" fmla="*/ 1611456 h 4304982"/>
                <a:gd name="connsiteX77" fmla="*/ 1171007 w 2854493"/>
                <a:gd name="connsiteY77" fmla="*/ 1463227 h 4304982"/>
                <a:gd name="connsiteX78" fmla="*/ 1700394 w 2854493"/>
                <a:gd name="connsiteY78" fmla="*/ 1357351 h 4304982"/>
                <a:gd name="connsiteX79" fmla="*/ 1664397 w 2854493"/>
                <a:gd name="connsiteY79" fmla="*/ 1469580 h 4304982"/>
                <a:gd name="connsiteX80" fmla="*/ 1547932 w 2854493"/>
                <a:gd name="connsiteY80" fmla="*/ 1469580 h 4304982"/>
                <a:gd name="connsiteX81" fmla="*/ 1641102 w 2854493"/>
                <a:gd name="connsiteY81" fmla="*/ 1537343 h 4304982"/>
                <a:gd name="connsiteX82" fmla="*/ 1607222 w 2854493"/>
                <a:gd name="connsiteY82" fmla="*/ 1649572 h 4304982"/>
                <a:gd name="connsiteX83" fmla="*/ 1700394 w 2854493"/>
                <a:gd name="connsiteY83" fmla="*/ 1581812 h 4304982"/>
                <a:gd name="connsiteX84" fmla="*/ 1793566 w 2854493"/>
                <a:gd name="connsiteY84" fmla="*/ 1649572 h 4304982"/>
                <a:gd name="connsiteX85" fmla="*/ 1755450 w 2854493"/>
                <a:gd name="connsiteY85" fmla="*/ 1537343 h 4304982"/>
                <a:gd name="connsiteX86" fmla="*/ 1852859 w 2854493"/>
                <a:gd name="connsiteY86" fmla="*/ 1469580 h 4304982"/>
                <a:gd name="connsiteX87" fmla="*/ 1734276 w 2854493"/>
                <a:gd name="connsiteY87" fmla="*/ 1469580 h 4304982"/>
                <a:gd name="connsiteX88" fmla="*/ 1700394 w 2854493"/>
                <a:gd name="connsiteY88" fmla="*/ 1357351 h 4304982"/>
                <a:gd name="connsiteX89" fmla="*/ 1878269 w 2854493"/>
                <a:gd name="connsiteY89" fmla="*/ 1213357 h 4304982"/>
                <a:gd name="connsiteX90" fmla="*/ 2344130 w 2854493"/>
                <a:gd name="connsiteY90" fmla="*/ 2583414 h 4304982"/>
                <a:gd name="connsiteX91" fmla="*/ 2214961 w 2854493"/>
                <a:gd name="connsiteY91" fmla="*/ 2579178 h 4304982"/>
                <a:gd name="connsiteX92" fmla="*/ 1403937 w 2854493"/>
                <a:gd name="connsiteY92" fmla="*/ 2458476 h 4304982"/>
                <a:gd name="connsiteX93" fmla="*/ 715732 w 2854493"/>
                <a:gd name="connsiteY93" fmla="*/ 2202255 h 4304982"/>
                <a:gd name="connsiteX94" fmla="*/ 982545 w 2854493"/>
                <a:gd name="connsiteY94" fmla="*/ 1416641 h 4304982"/>
                <a:gd name="connsiteX95" fmla="*/ 1545812 w 2854493"/>
                <a:gd name="connsiteY95" fmla="*/ 1312882 h 4304982"/>
                <a:gd name="connsiteX96" fmla="*/ 1878269 w 2854493"/>
                <a:gd name="connsiteY96" fmla="*/ 1213357 h 4304982"/>
                <a:gd name="connsiteX97" fmla="*/ 1488640 w 2854493"/>
                <a:gd name="connsiteY97" fmla="*/ 719968 h 4304982"/>
                <a:gd name="connsiteX98" fmla="*/ 1395467 w 2854493"/>
                <a:gd name="connsiteY98" fmla="*/ 813141 h 4304982"/>
                <a:gd name="connsiteX99" fmla="*/ 1488640 w 2854493"/>
                <a:gd name="connsiteY99" fmla="*/ 906313 h 4304982"/>
                <a:gd name="connsiteX100" fmla="*/ 1581812 w 2854493"/>
                <a:gd name="connsiteY100" fmla="*/ 813141 h 4304982"/>
                <a:gd name="connsiteX101" fmla="*/ 1488640 w 2854493"/>
                <a:gd name="connsiteY101" fmla="*/ 719968 h 4304982"/>
                <a:gd name="connsiteX102" fmla="*/ 1465346 w 2854493"/>
                <a:gd name="connsiteY102" fmla="*/ 0 h 4304982"/>
                <a:gd name="connsiteX103" fmla="*/ 1848622 w 2854493"/>
                <a:gd name="connsiteY103" fmla="*/ 1130774 h 4304982"/>
                <a:gd name="connsiteX104" fmla="*/ 1524636 w 2854493"/>
                <a:gd name="connsiteY104" fmla="*/ 1228180 h 4304982"/>
                <a:gd name="connsiteX105" fmla="*/ 1016425 w 2854493"/>
                <a:gd name="connsiteY105" fmla="*/ 1325588 h 4304982"/>
                <a:gd name="connsiteX106" fmla="*/ 1465346 w 2854493"/>
                <a:gd name="connsiteY106" fmla="*/ 0 h 4304982"/>
                <a:gd name="connsiteX0" fmla="*/ 847020 w 2854493"/>
                <a:gd name="connsiteY0" fmla="*/ 3949235 h 4304982"/>
                <a:gd name="connsiteX1" fmla="*/ 753848 w 2854493"/>
                <a:gd name="connsiteY1" fmla="*/ 4042408 h 4304982"/>
                <a:gd name="connsiteX2" fmla="*/ 847020 w 2854493"/>
                <a:gd name="connsiteY2" fmla="*/ 4135580 h 4304982"/>
                <a:gd name="connsiteX3" fmla="*/ 940193 w 2854493"/>
                <a:gd name="connsiteY3" fmla="*/ 4042408 h 4304982"/>
                <a:gd name="connsiteX4" fmla="*/ 847020 w 2854493"/>
                <a:gd name="connsiteY4" fmla="*/ 3949235 h 4304982"/>
                <a:gd name="connsiteX5" fmla="*/ 2289074 w 2854493"/>
                <a:gd name="connsiteY5" fmla="*/ 3813711 h 4304982"/>
                <a:gd name="connsiteX6" fmla="*/ 2253074 w 2854493"/>
                <a:gd name="connsiteY6" fmla="*/ 3925942 h 4304982"/>
                <a:gd name="connsiteX7" fmla="*/ 2136609 w 2854493"/>
                <a:gd name="connsiteY7" fmla="*/ 3925942 h 4304982"/>
                <a:gd name="connsiteX8" fmla="*/ 2229781 w 2854493"/>
                <a:gd name="connsiteY8" fmla="*/ 3995821 h 4304982"/>
                <a:gd name="connsiteX9" fmla="*/ 2195901 w 2854493"/>
                <a:gd name="connsiteY9" fmla="*/ 4108051 h 4304982"/>
                <a:gd name="connsiteX10" fmla="*/ 2289074 w 2854493"/>
                <a:gd name="connsiteY10" fmla="*/ 4038171 h 4304982"/>
                <a:gd name="connsiteX11" fmla="*/ 2382246 w 2854493"/>
                <a:gd name="connsiteY11" fmla="*/ 4108051 h 4304982"/>
                <a:gd name="connsiteX12" fmla="*/ 2344130 w 2854493"/>
                <a:gd name="connsiteY12" fmla="*/ 3995821 h 4304982"/>
                <a:gd name="connsiteX13" fmla="*/ 2441536 w 2854493"/>
                <a:gd name="connsiteY13" fmla="*/ 3925942 h 4304982"/>
                <a:gd name="connsiteX14" fmla="*/ 2322954 w 2854493"/>
                <a:gd name="connsiteY14" fmla="*/ 3925942 h 4304982"/>
                <a:gd name="connsiteX15" fmla="*/ 2289074 w 2854493"/>
                <a:gd name="connsiteY15" fmla="*/ 3813711 h 4304982"/>
                <a:gd name="connsiteX16" fmla="*/ 654323 w 2854493"/>
                <a:gd name="connsiteY16" fmla="*/ 3328792 h 4304982"/>
                <a:gd name="connsiteX17" fmla="*/ 508211 w 2854493"/>
                <a:gd name="connsiteY17" fmla="*/ 3474901 h 4304982"/>
                <a:gd name="connsiteX18" fmla="*/ 654323 w 2854493"/>
                <a:gd name="connsiteY18" fmla="*/ 3621013 h 4304982"/>
                <a:gd name="connsiteX19" fmla="*/ 800434 w 2854493"/>
                <a:gd name="connsiteY19" fmla="*/ 3474901 h 4304982"/>
                <a:gd name="connsiteX20" fmla="*/ 654323 w 2854493"/>
                <a:gd name="connsiteY20" fmla="*/ 3328792 h 4304982"/>
                <a:gd name="connsiteX21" fmla="*/ 2589764 w 2854493"/>
                <a:gd name="connsiteY21" fmla="*/ 3303382 h 4304982"/>
                <a:gd name="connsiteX22" fmla="*/ 2854493 w 2854493"/>
                <a:gd name="connsiteY22" fmla="*/ 4106862 h 4304982"/>
                <a:gd name="connsiteX23" fmla="*/ 521480 w 2854493"/>
                <a:gd name="connsiteY23" fmla="*/ 4304653 h 4304982"/>
                <a:gd name="connsiteX24" fmla="*/ 521480 w 2854493"/>
                <a:gd name="connsiteY24" fmla="*/ 4304982 h 4304982"/>
                <a:gd name="connsiteX25" fmla="*/ 0 w 2854493"/>
                <a:gd name="connsiteY25" fmla="*/ 4304982 h 4304982"/>
                <a:gd name="connsiteX26" fmla="*/ 148228 w 2854493"/>
                <a:gd name="connsiteY26" fmla="*/ 3866650 h 4304982"/>
                <a:gd name="connsiteX27" fmla="*/ 717851 w 2854493"/>
                <a:gd name="connsiteY27" fmla="*/ 3896296 h 4304982"/>
                <a:gd name="connsiteX28" fmla="*/ 1545812 w 2854493"/>
                <a:gd name="connsiteY28" fmla="*/ 3771361 h 4304982"/>
                <a:gd name="connsiteX29" fmla="*/ 2589764 w 2854493"/>
                <a:gd name="connsiteY29" fmla="*/ 3303382 h 4304982"/>
                <a:gd name="connsiteX30" fmla="*/ 1785096 w 2854493"/>
                <a:gd name="connsiteY30" fmla="*/ 2727406 h 4304982"/>
                <a:gd name="connsiteX31" fmla="*/ 1732157 w 2854493"/>
                <a:gd name="connsiteY31" fmla="*/ 2890458 h 4304982"/>
                <a:gd name="connsiteX32" fmla="*/ 1560636 w 2854493"/>
                <a:gd name="connsiteY32" fmla="*/ 2890458 h 4304982"/>
                <a:gd name="connsiteX33" fmla="*/ 1700394 w 2854493"/>
                <a:gd name="connsiteY33" fmla="*/ 2989983 h 4304982"/>
                <a:gd name="connsiteX34" fmla="*/ 1645338 w 2854493"/>
                <a:gd name="connsiteY34" fmla="*/ 3153035 h 4304982"/>
                <a:gd name="connsiteX35" fmla="*/ 1785096 w 2854493"/>
                <a:gd name="connsiteY35" fmla="*/ 3051392 h 4304982"/>
                <a:gd name="connsiteX36" fmla="*/ 1924855 w 2854493"/>
                <a:gd name="connsiteY36" fmla="*/ 3153035 h 4304982"/>
                <a:gd name="connsiteX37" fmla="*/ 1869799 w 2854493"/>
                <a:gd name="connsiteY37" fmla="*/ 2989983 h 4304982"/>
                <a:gd name="connsiteX38" fmla="*/ 2009557 w 2854493"/>
                <a:gd name="connsiteY38" fmla="*/ 2890458 h 4304982"/>
                <a:gd name="connsiteX39" fmla="*/ 1838036 w 2854493"/>
                <a:gd name="connsiteY39" fmla="*/ 2890458 h 4304982"/>
                <a:gd name="connsiteX40" fmla="*/ 1785096 w 2854493"/>
                <a:gd name="connsiteY40" fmla="*/ 2727406 h 4304982"/>
                <a:gd name="connsiteX41" fmla="*/ 838551 w 2854493"/>
                <a:gd name="connsiteY41" fmla="*/ 2640587 h 4304982"/>
                <a:gd name="connsiteX42" fmla="*/ 806787 w 2854493"/>
                <a:gd name="connsiteY42" fmla="*/ 2752819 h 4304982"/>
                <a:gd name="connsiteX43" fmla="*/ 688205 w 2854493"/>
                <a:gd name="connsiteY43" fmla="*/ 2752819 h 4304982"/>
                <a:gd name="connsiteX44" fmla="*/ 785614 w 2854493"/>
                <a:gd name="connsiteY44" fmla="*/ 2822698 h 4304982"/>
                <a:gd name="connsiteX45" fmla="*/ 747495 w 2854493"/>
                <a:gd name="connsiteY45" fmla="*/ 2934927 h 4304982"/>
                <a:gd name="connsiteX46" fmla="*/ 840667 w 2854493"/>
                <a:gd name="connsiteY46" fmla="*/ 2865048 h 4304982"/>
                <a:gd name="connsiteX47" fmla="*/ 933842 w 2854493"/>
                <a:gd name="connsiteY47" fmla="*/ 2934927 h 4304982"/>
                <a:gd name="connsiteX48" fmla="*/ 899960 w 2854493"/>
                <a:gd name="connsiteY48" fmla="*/ 2822698 h 4304982"/>
                <a:gd name="connsiteX49" fmla="*/ 993132 w 2854493"/>
                <a:gd name="connsiteY49" fmla="*/ 2752819 h 4304982"/>
                <a:gd name="connsiteX50" fmla="*/ 876667 w 2854493"/>
                <a:gd name="connsiteY50" fmla="*/ 2752819 h 4304982"/>
                <a:gd name="connsiteX51" fmla="*/ 838551 w 2854493"/>
                <a:gd name="connsiteY51" fmla="*/ 2640587 h 4304982"/>
                <a:gd name="connsiteX52" fmla="*/ 1245119 w 2854493"/>
                <a:gd name="connsiteY52" fmla="*/ 2585531 h 4304982"/>
                <a:gd name="connsiteX53" fmla="*/ 1151950 w 2854493"/>
                <a:gd name="connsiteY53" fmla="*/ 2678703 h 4304982"/>
                <a:gd name="connsiteX54" fmla="*/ 1245119 w 2854493"/>
                <a:gd name="connsiteY54" fmla="*/ 2771876 h 4304982"/>
                <a:gd name="connsiteX55" fmla="*/ 1338292 w 2854493"/>
                <a:gd name="connsiteY55" fmla="*/ 2678703 h 4304982"/>
                <a:gd name="connsiteX56" fmla="*/ 1245119 w 2854493"/>
                <a:gd name="connsiteY56" fmla="*/ 2585531 h 4304982"/>
                <a:gd name="connsiteX57" fmla="*/ 688205 w 2854493"/>
                <a:gd name="connsiteY57" fmla="*/ 2284838 h 4304982"/>
                <a:gd name="connsiteX58" fmla="*/ 1386997 w 2854493"/>
                <a:gd name="connsiteY58" fmla="*/ 2536828 h 4304982"/>
                <a:gd name="connsiteX59" fmla="*/ 2212841 w 2854493"/>
                <a:gd name="connsiteY59" fmla="*/ 2663880 h 4304982"/>
                <a:gd name="connsiteX60" fmla="*/ 2373776 w 2854493"/>
                <a:gd name="connsiteY60" fmla="*/ 2672350 h 4304982"/>
                <a:gd name="connsiteX61" fmla="*/ 2560120 w 2854493"/>
                <a:gd name="connsiteY61" fmla="*/ 3214444 h 4304982"/>
                <a:gd name="connsiteX62" fmla="*/ 1524636 w 2854493"/>
                <a:gd name="connsiteY62" fmla="*/ 3684542 h 4304982"/>
                <a:gd name="connsiteX63" fmla="*/ 717851 w 2854493"/>
                <a:gd name="connsiteY63" fmla="*/ 3805241 h 4304982"/>
                <a:gd name="connsiteX64" fmla="*/ 355749 w 2854493"/>
                <a:gd name="connsiteY64" fmla="*/ 3803124 h 4304982"/>
                <a:gd name="connsiteX65" fmla="*/ 179991 w 2854493"/>
                <a:gd name="connsiteY65" fmla="*/ 3779831 h 4304982"/>
                <a:gd name="connsiteX66" fmla="*/ 688205 w 2854493"/>
                <a:gd name="connsiteY66" fmla="*/ 2284838 h 4304982"/>
                <a:gd name="connsiteX67" fmla="*/ 1810506 w 2854493"/>
                <a:gd name="connsiteY67" fmla="*/ 2047674 h 4304982"/>
                <a:gd name="connsiteX68" fmla="*/ 1664397 w 2854493"/>
                <a:gd name="connsiteY68" fmla="*/ 2193782 h 4304982"/>
                <a:gd name="connsiteX69" fmla="*/ 1810506 w 2854493"/>
                <a:gd name="connsiteY69" fmla="*/ 2342011 h 4304982"/>
                <a:gd name="connsiteX70" fmla="*/ 1956618 w 2854493"/>
                <a:gd name="connsiteY70" fmla="*/ 2193782 h 4304982"/>
                <a:gd name="connsiteX71" fmla="*/ 1810506 w 2854493"/>
                <a:gd name="connsiteY71" fmla="*/ 2047674 h 4304982"/>
                <a:gd name="connsiteX72" fmla="*/ 1171007 w 2854493"/>
                <a:gd name="connsiteY72" fmla="*/ 1463227 h 4304982"/>
                <a:gd name="connsiteX73" fmla="*/ 1024895 w 2854493"/>
                <a:gd name="connsiteY73" fmla="*/ 1611456 h 4304982"/>
                <a:gd name="connsiteX74" fmla="*/ 1171007 w 2854493"/>
                <a:gd name="connsiteY74" fmla="*/ 1757567 h 4304982"/>
                <a:gd name="connsiteX75" fmla="*/ 1319235 w 2854493"/>
                <a:gd name="connsiteY75" fmla="*/ 1611456 h 4304982"/>
                <a:gd name="connsiteX76" fmla="*/ 1171007 w 2854493"/>
                <a:gd name="connsiteY76" fmla="*/ 1463227 h 4304982"/>
                <a:gd name="connsiteX77" fmla="*/ 1700394 w 2854493"/>
                <a:gd name="connsiteY77" fmla="*/ 1357351 h 4304982"/>
                <a:gd name="connsiteX78" fmla="*/ 1664397 w 2854493"/>
                <a:gd name="connsiteY78" fmla="*/ 1469580 h 4304982"/>
                <a:gd name="connsiteX79" fmla="*/ 1547932 w 2854493"/>
                <a:gd name="connsiteY79" fmla="*/ 1469580 h 4304982"/>
                <a:gd name="connsiteX80" fmla="*/ 1641102 w 2854493"/>
                <a:gd name="connsiteY80" fmla="*/ 1537343 h 4304982"/>
                <a:gd name="connsiteX81" fmla="*/ 1607222 w 2854493"/>
                <a:gd name="connsiteY81" fmla="*/ 1649572 h 4304982"/>
                <a:gd name="connsiteX82" fmla="*/ 1700394 w 2854493"/>
                <a:gd name="connsiteY82" fmla="*/ 1581812 h 4304982"/>
                <a:gd name="connsiteX83" fmla="*/ 1793566 w 2854493"/>
                <a:gd name="connsiteY83" fmla="*/ 1649572 h 4304982"/>
                <a:gd name="connsiteX84" fmla="*/ 1755450 w 2854493"/>
                <a:gd name="connsiteY84" fmla="*/ 1537343 h 4304982"/>
                <a:gd name="connsiteX85" fmla="*/ 1852859 w 2854493"/>
                <a:gd name="connsiteY85" fmla="*/ 1469580 h 4304982"/>
                <a:gd name="connsiteX86" fmla="*/ 1734276 w 2854493"/>
                <a:gd name="connsiteY86" fmla="*/ 1469580 h 4304982"/>
                <a:gd name="connsiteX87" fmla="*/ 1700394 w 2854493"/>
                <a:gd name="connsiteY87" fmla="*/ 1357351 h 4304982"/>
                <a:gd name="connsiteX88" fmla="*/ 1878269 w 2854493"/>
                <a:gd name="connsiteY88" fmla="*/ 1213357 h 4304982"/>
                <a:gd name="connsiteX89" fmla="*/ 2344130 w 2854493"/>
                <a:gd name="connsiteY89" fmla="*/ 2583414 h 4304982"/>
                <a:gd name="connsiteX90" fmla="*/ 2214961 w 2854493"/>
                <a:gd name="connsiteY90" fmla="*/ 2579178 h 4304982"/>
                <a:gd name="connsiteX91" fmla="*/ 1403937 w 2854493"/>
                <a:gd name="connsiteY91" fmla="*/ 2458476 h 4304982"/>
                <a:gd name="connsiteX92" fmla="*/ 715732 w 2854493"/>
                <a:gd name="connsiteY92" fmla="*/ 2202255 h 4304982"/>
                <a:gd name="connsiteX93" fmla="*/ 982545 w 2854493"/>
                <a:gd name="connsiteY93" fmla="*/ 1416641 h 4304982"/>
                <a:gd name="connsiteX94" fmla="*/ 1545812 w 2854493"/>
                <a:gd name="connsiteY94" fmla="*/ 1312882 h 4304982"/>
                <a:gd name="connsiteX95" fmla="*/ 1878269 w 2854493"/>
                <a:gd name="connsiteY95" fmla="*/ 1213357 h 4304982"/>
                <a:gd name="connsiteX96" fmla="*/ 1488640 w 2854493"/>
                <a:gd name="connsiteY96" fmla="*/ 719968 h 4304982"/>
                <a:gd name="connsiteX97" fmla="*/ 1395467 w 2854493"/>
                <a:gd name="connsiteY97" fmla="*/ 813141 h 4304982"/>
                <a:gd name="connsiteX98" fmla="*/ 1488640 w 2854493"/>
                <a:gd name="connsiteY98" fmla="*/ 906313 h 4304982"/>
                <a:gd name="connsiteX99" fmla="*/ 1581812 w 2854493"/>
                <a:gd name="connsiteY99" fmla="*/ 813141 h 4304982"/>
                <a:gd name="connsiteX100" fmla="*/ 1488640 w 2854493"/>
                <a:gd name="connsiteY100" fmla="*/ 719968 h 4304982"/>
                <a:gd name="connsiteX101" fmla="*/ 1465346 w 2854493"/>
                <a:gd name="connsiteY101" fmla="*/ 0 h 4304982"/>
                <a:gd name="connsiteX102" fmla="*/ 1848622 w 2854493"/>
                <a:gd name="connsiteY102" fmla="*/ 1130774 h 4304982"/>
                <a:gd name="connsiteX103" fmla="*/ 1524636 w 2854493"/>
                <a:gd name="connsiteY103" fmla="*/ 1228180 h 4304982"/>
                <a:gd name="connsiteX104" fmla="*/ 1016425 w 2854493"/>
                <a:gd name="connsiteY104" fmla="*/ 1325588 h 4304982"/>
                <a:gd name="connsiteX105" fmla="*/ 1465346 w 2854493"/>
                <a:gd name="connsiteY105" fmla="*/ 0 h 4304982"/>
                <a:gd name="connsiteX0" fmla="*/ 847020 w 2854493"/>
                <a:gd name="connsiteY0" fmla="*/ 3949235 h 4304982"/>
                <a:gd name="connsiteX1" fmla="*/ 753848 w 2854493"/>
                <a:gd name="connsiteY1" fmla="*/ 4042408 h 4304982"/>
                <a:gd name="connsiteX2" fmla="*/ 847020 w 2854493"/>
                <a:gd name="connsiteY2" fmla="*/ 4135580 h 4304982"/>
                <a:gd name="connsiteX3" fmla="*/ 940193 w 2854493"/>
                <a:gd name="connsiteY3" fmla="*/ 4042408 h 4304982"/>
                <a:gd name="connsiteX4" fmla="*/ 847020 w 2854493"/>
                <a:gd name="connsiteY4" fmla="*/ 3949235 h 4304982"/>
                <a:gd name="connsiteX5" fmla="*/ 2289074 w 2854493"/>
                <a:gd name="connsiteY5" fmla="*/ 3813711 h 4304982"/>
                <a:gd name="connsiteX6" fmla="*/ 2253074 w 2854493"/>
                <a:gd name="connsiteY6" fmla="*/ 3925942 h 4304982"/>
                <a:gd name="connsiteX7" fmla="*/ 2136609 w 2854493"/>
                <a:gd name="connsiteY7" fmla="*/ 3925942 h 4304982"/>
                <a:gd name="connsiteX8" fmla="*/ 2229781 w 2854493"/>
                <a:gd name="connsiteY8" fmla="*/ 3995821 h 4304982"/>
                <a:gd name="connsiteX9" fmla="*/ 2195901 w 2854493"/>
                <a:gd name="connsiteY9" fmla="*/ 4108051 h 4304982"/>
                <a:gd name="connsiteX10" fmla="*/ 2289074 w 2854493"/>
                <a:gd name="connsiteY10" fmla="*/ 4038171 h 4304982"/>
                <a:gd name="connsiteX11" fmla="*/ 2382246 w 2854493"/>
                <a:gd name="connsiteY11" fmla="*/ 4108051 h 4304982"/>
                <a:gd name="connsiteX12" fmla="*/ 2344130 w 2854493"/>
                <a:gd name="connsiteY12" fmla="*/ 3995821 h 4304982"/>
                <a:gd name="connsiteX13" fmla="*/ 2441536 w 2854493"/>
                <a:gd name="connsiteY13" fmla="*/ 3925942 h 4304982"/>
                <a:gd name="connsiteX14" fmla="*/ 2322954 w 2854493"/>
                <a:gd name="connsiteY14" fmla="*/ 3925942 h 4304982"/>
                <a:gd name="connsiteX15" fmla="*/ 2289074 w 2854493"/>
                <a:gd name="connsiteY15" fmla="*/ 3813711 h 4304982"/>
                <a:gd name="connsiteX16" fmla="*/ 654323 w 2854493"/>
                <a:gd name="connsiteY16" fmla="*/ 3328792 h 4304982"/>
                <a:gd name="connsiteX17" fmla="*/ 508211 w 2854493"/>
                <a:gd name="connsiteY17" fmla="*/ 3474901 h 4304982"/>
                <a:gd name="connsiteX18" fmla="*/ 654323 w 2854493"/>
                <a:gd name="connsiteY18" fmla="*/ 3621013 h 4304982"/>
                <a:gd name="connsiteX19" fmla="*/ 800434 w 2854493"/>
                <a:gd name="connsiteY19" fmla="*/ 3474901 h 4304982"/>
                <a:gd name="connsiteX20" fmla="*/ 654323 w 2854493"/>
                <a:gd name="connsiteY20" fmla="*/ 3328792 h 4304982"/>
                <a:gd name="connsiteX21" fmla="*/ 2589764 w 2854493"/>
                <a:gd name="connsiteY21" fmla="*/ 3303382 h 4304982"/>
                <a:gd name="connsiteX22" fmla="*/ 2854493 w 2854493"/>
                <a:gd name="connsiteY22" fmla="*/ 4106862 h 4304982"/>
                <a:gd name="connsiteX23" fmla="*/ 521480 w 2854493"/>
                <a:gd name="connsiteY23" fmla="*/ 4304653 h 4304982"/>
                <a:gd name="connsiteX24" fmla="*/ 0 w 2854493"/>
                <a:gd name="connsiteY24" fmla="*/ 4304982 h 4304982"/>
                <a:gd name="connsiteX25" fmla="*/ 148228 w 2854493"/>
                <a:gd name="connsiteY25" fmla="*/ 3866650 h 4304982"/>
                <a:gd name="connsiteX26" fmla="*/ 717851 w 2854493"/>
                <a:gd name="connsiteY26" fmla="*/ 3896296 h 4304982"/>
                <a:gd name="connsiteX27" fmla="*/ 1545812 w 2854493"/>
                <a:gd name="connsiteY27" fmla="*/ 3771361 h 4304982"/>
                <a:gd name="connsiteX28" fmla="*/ 2589764 w 2854493"/>
                <a:gd name="connsiteY28" fmla="*/ 3303382 h 4304982"/>
                <a:gd name="connsiteX29" fmla="*/ 1785096 w 2854493"/>
                <a:gd name="connsiteY29" fmla="*/ 2727406 h 4304982"/>
                <a:gd name="connsiteX30" fmla="*/ 1732157 w 2854493"/>
                <a:gd name="connsiteY30" fmla="*/ 2890458 h 4304982"/>
                <a:gd name="connsiteX31" fmla="*/ 1560636 w 2854493"/>
                <a:gd name="connsiteY31" fmla="*/ 2890458 h 4304982"/>
                <a:gd name="connsiteX32" fmla="*/ 1700394 w 2854493"/>
                <a:gd name="connsiteY32" fmla="*/ 2989983 h 4304982"/>
                <a:gd name="connsiteX33" fmla="*/ 1645338 w 2854493"/>
                <a:gd name="connsiteY33" fmla="*/ 3153035 h 4304982"/>
                <a:gd name="connsiteX34" fmla="*/ 1785096 w 2854493"/>
                <a:gd name="connsiteY34" fmla="*/ 3051392 h 4304982"/>
                <a:gd name="connsiteX35" fmla="*/ 1924855 w 2854493"/>
                <a:gd name="connsiteY35" fmla="*/ 3153035 h 4304982"/>
                <a:gd name="connsiteX36" fmla="*/ 1869799 w 2854493"/>
                <a:gd name="connsiteY36" fmla="*/ 2989983 h 4304982"/>
                <a:gd name="connsiteX37" fmla="*/ 2009557 w 2854493"/>
                <a:gd name="connsiteY37" fmla="*/ 2890458 h 4304982"/>
                <a:gd name="connsiteX38" fmla="*/ 1838036 w 2854493"/>
                <a:gd name="connsiteY38" fmla="*/ 2890458 h 4304982"/>
                <a:gd name="connsiteX39" fmla="*/ 1785096 w 2854493"/>
                <a:gd name="connsiteY39" fmla="*/ 2727406 h 4304982"/>
                <a:gd name="connsiteX40" fmla="*/ 838551 w 2854493"/>
                <a:gd name="connsiteY40" fmla="*/ 2640587 h 4304982"/>
                <a:gd name="connsiteX41" fmla="*/ 806787 w 2854493"/>
                <a:gd name="connsiteY41" fmla="*/ 2752819 h 4304982"/>
                <a:gd name="connsiteX42" fmla="*/ 688205 w 2854493"/>
                <a:gd name="connsiteY42" fmla="*/ 2752819 h 4304982"/>
                <a:gd name="connsiteX43" fmla="*/ 785614 w 2854493"/>
                <a:gd name="connsiteY43" fmla="*/ 2822698 h 4304982"/>
                <a:gd name="connsiteX44" fmla="*/ 747495 w 2854493"/>
                <a:gd name="connsiteY44" fmla="*/ 2934927 h 4304982"/>
                <a:gd name="connsiteX45" fmla="*/ 840667 w 2854493"/>
                <a:gd name="connsiteY45" fmla="*/ 2865048 h 4304982"/>
                <a:gd name="connsiteX46" fmla="*/ 933842 w 2854493"/>
                <a:gd name="connsiteY46" fmla="*/ 2934927 h 4304982"/>
                <a:gd name="connsiteX47" fmla="*/ 899960 w 2854493"/>
                <a:gd name="connsiteY47" fmla="*/ 2822698 h 4304982"/>
                <a:gd name="connsiteX48" fmla="*/ 993132 w 2854493"/>
                <a:gd name="connsiteY48" fmla="*/ 2752819 h 4304982"/>
                <a:gd name="connsiteX49" fmla="*/ 876667 w 2854493"/>
                <a:gd name="connsiteY49" fmla="*/ 2752819 h 4304982"/>
                <a:gd name="connsiteX50" fmla="*/ 838551 w 2854493"/>
                <a:gd name="connsiteY50" fmla="*/ 2640587 h 4304982"/>
                <a:gd name="connsiteX51" fmla="*/ 1245119 w 2854493"/>
                <a:gd name="connsiteY51" fmla="*/ 2585531 h 4304982"/>
                <a:gd name="connsiteX52" fmla="*/ 1151950 w 2854493"/>
                <a:gd name="connsiteY52" fmla="*/ 2678703 h 4304982"/>
                <a:gd name="connsiteX53" fmla="*/ 1245119 w 2854493"/>
                <a:gd name="connsiteY53" fmla="*/ 2771876 h 4304982"/>
                <a:gd name="connsiteX54" fmla="*/ 1338292 w 2854493"/>
                <a:gd name="connsiteY54" fmla="*/ 2678703 h 4304982"/>
                <a:gd name="connsiteX55" fmla="*/ 1245119 w 2854493"/>
                <a:gd name="connsiteY55" fmla="*/ 2585531 h 4304982"/>
                <a:gd name="connsiteX56" fmla="*/ 688205 w 2854493"/>
                <a:gd name="connsiteY56" fmla="*/ 2284838 h 4304982"/>
                <a:gd name="connsiteX57" fmla="*/ 1386997 w 2854493"/>
                <a:gd name="connsiteY57" fmla="*/ 2536828 h 4304982"/>
                <a:gd name="connsiteX58" fmla="*/ 2212841 w 2854493"/>
                <a:gd name="connsiteY58" fmla="*/ 2663880 h 4304982"/>
                <a:gd name="connsiteX59" fmla="*/ 2373776 w 2854493"/>
                <a:gd name="connsiteY59" fmla="*/ 2672350 h 4304982"/>
                <a:gd name="connsiteX60" fmla="*/ 2560120 w 2854493"/>
                <a:gd name="connsiteY60" fmla="*/ 3214444 h 4304982"/>
                <a:gd name="connsiteX61" fmla="*/ 1524636 w 2854493"/>
                <a:gd name="connsiteY61" fmla="*/ 3684542 h 4304982"/>
                <a:gd name="connsiteX62" fmla="*/ 717851 w 2854493"/>
                <a:gd name="connsiteY62" fmla="*/ 3805241 h 4304982"/>
                <a:gd name="connsiteX63" fmla="*/ 355749 w 2854493"/>
                <a:gd name="connsiteY63" fmla="*/ 3803124 h 4304982"/>
                <a:gd name="connsiteX64" fmla="*/ 179991 w 2854493"/>
                <a:gd name="connsiteY64" fmla="*/ 3779831 h 4304982"/>
                <a:gd name="connsiteX65" fmla="*/ 688205 w 2854493"/>
                <a:gd name="connsiteY65" fmla="*/ 2284838 h 4304982"/>
                <a:gd name="connsiteX66" fmla="*/ 1810506 w 2854493"/>
                <a:gd name="connsiteY66" fmla="*/ 2047674 h 4304982"/>
                <a:gd name="connsiteX67" fmla="*/ 1664397 w 2854493"/>
                <a:gd name="connsiteY67" fmla="*/ 2193782 h 4304982"/>
                <a:gd name="connsiteX68" fmla="*/ 1810506 w 2854493"/>
                <a:gd name="connsiteY68" fmla="*/ 2342011 h 4304982"/>
                <a:gd name="connsiteX69" fmla="*/ 1956618 w 2854493"/>
                <a:gd name="connsiteY69" fmla="*/ 2193782 h 4304982"/>
                <a:gd name="connsiteX70" fmla="*/ 1810506 w 2854493"/>
                <a:gd name="connsiteY70" fmla="*/ 2047674 h 4304982"/>
                <a:gd name="connsiteX71" fmla="*/ 1171007 w 2854493"/>
                <a:gd name="connsiteY71" fmla="*/ 1463227 h 4304982"/>
                <a:gd name="connsiteX72" fmla="*/ 1024895 w 2854493"/>
                <a:gd name="connsiteY72" fmla="*/ 1611456 h 4304982"/>
                <a:gd name="connsiteX73" fmla="*/ 1171007 w 2854493"/>
                <a:gd name="connsiteY73" fmla="*/ 1757567 h 4304982"/>
                <a:gd name="connsiteX74" fmla="*/ 1319235 w 2854493"/>
                <a:gd name="connsiteY74" fmla="*/ 1611456 h 4304982"/>
                <a:gd name="connsiteX75" fmla="*/ 1171007 w 2854493"/>
                <a:gd name="connsiteY75" fmla="*/ 1463227 h 4304982"/>
                <a:gd name="connsiteX76" fmla="*/ 1700394 w 2854493"/>
                <a:gd name="connsiteY76" fmla="*/ 1357351 h 4304982"/>
                <a:gd name="connsiteX77" fmla="*/ 1664397 w 2854493"/>
                <a:gd name="connsiteY77" fmla="*/ 1469580 h 4304982"/>
                <a:gd name="connsiteX78" fmla="*/ 1547932 w 2854493"/>
                <a:gd name="connsiteY78" fmla="*/ 1469580 h 4304982"/>
                <a:gd name="connsiteX79" fmla="*/ 1641102 w 2854493"/>
                <a:gd name="connsiteY79" fmla="*/ 1537343 h 4304982"/>
                <a:gd name="connsiteX80" fmla="*/ 1607222 w 2854493"/>
                <a:gd name="connsiteY80" fmla="*/ 1649572 h 4304982"/>
                <a:gd name="connsiteX81" fmla="*/ 1700394 w 2854493"/>
                <a:gd name="connsiteY81" fmla="*/ 1581812 h 4304982"/>
                <a:gd name="connsiteX82" fmla="*/ 1793566 w 2854493"/>
                <a:gd name="connsiteY82" fmla="*/ 1649572 h 4304982"/>
                <a:gd name="connsiteX83" fmla="*/ 1755450 w 2854493"/>
                <a:gd name="connsiteY83" fmla="*/ 1537343 h 4304982"/>
                <a:gd name="connsiteX84" fmla="*/ 1852859 w 2854493"/>
                <a:gd name="connsiteY84" fmla="*/ 1469580 h 4304982"/>
                <a:gd name="connsiteX85" fmla="*/ 1734276 w 2854493"/>
                <a:gd name="connsiteY85" fmla="*/ 1469580 h 4304982"/>
                <a:gd name="connsiteX86" fmla="*/ 1700394 w 2854493"/>
                <a:gd name="connsiteY86" fmla="*/ 1357351 h 4304982"/>
                <a:gd name="connsiteX87" fmla="*/ 1878269 w 2854493"/>
                <a:gd name="connsiteY87" fmla="*/ 1213357 h 4304982"/>
                <a:gd name="connsiteX88" fmla="*/ 2344130 w 2854493"/>
                <a:gd name="connsiteY88" fmla="*/ 2583414 h 4304982"/>
                <a:gd name="connsiteX89" fmla="*/ 2214961 w 2854493"/>
                <a:gd name="connsiteY89" fmla="*/ 2579178 h 4304982"/>
                <a:gd name="connsiteX90" fmla="*/ 1403937 w 2854493"/>
                <a:gd name="connsiteY90" fmla="*/ 2458476 h 4304982"/>
                <a:gd name="connsiteX91" fmla="*/ 715732 w 2854493"/>
                <a:gd name="connsiteY91" fmla="*/ 2202255 h 4304982"/>
                <a:gd name="connsiteX92" fmla="*/ 982545 w 2854493"/>
                <a:gd name="connsiteY92" fmla="*/ 1416641 h 4304982"/>
                <a:gd name="connsiteX93" fmla="*/ 1545812 w 2854493"/>
                <a:gd name="connsiteY93" fmla="*/ 1312882 h 4304982"/>
                <a:gd name="connsiteX94" fmla="*/ 1878269 w 2854493"/>
                <a:gd name="connsiteY94" fmla="*/ 1213357 h 4304982"/>
                <a:gd name="connsiteX95" fmla="*/ 1488640 w 2854493"/>
                <a:gd name="connsiteY95" fmla="*/ 719968 h 4304982"/>
                <a:gd name="connsiteX96" fmla="*/ 1395467 w 2854493"/>
                <a:gd name="connsiteY96" fmla="*/ 813141 h 4304982"/>
                <a:gd name="connsiteX97" fmla="*/ 1488640 w 2854493"/>
                <a:gd name="connsiteY97" fmla="*/ 906313 h 4304982"/>
                <a:gd name="connsiteX98" fmla="*/ 1581812 w 2854493"/>
                <a:gd name="connsiteY98" fmla="*/ 813141 h 4304982"/>
                <a:gd name="connsiteX99" fmla="*/ 1488640 w 2854493"/>
                <a:gd name="connsiteY99" fmla="*/ 719968 h 4304982"/>
                <a:gd name="connsiteX100" fmla="*/ 1465346 w 2854493"/>
                <a:gd name="connsiteY100" fmla="*/ 0 h 4304982"/>
                <a:gd name="connsiteX101" fmla="*/ 1848622 w 2854493"/>
                <a:gd name="connsiteY101" fmla="*/ 1130774 h 4304982"/>
                <a:gd name="connsiteX102" fmla="*/ 1524636 w 2854493"/>
                <a:gd name="connsiteY102" fmla="*/ 1228180 h 4304982"/>
                <a:gd name="connsiteX103" fmla="*/ 1016425 w 2854493"/>
                <a:gd name="connsiteY103" fmla="*/ 1325588 h 4304982"/>
                <a:gd name="connsiteX104" fmla="*/ 1465346 w 2854493"/>
                <a:gd name="connsiteY104" fmla="*/ 0 h 4304982"/>
                <a:gd name="connsiteX0" fmla="*/ 847020 w 2854493"/>
                <a:gd name="connsiteY0" fmla="*/ 3949235 h 4304982"/>
                <a:gd name="connsiteX1" fmla="*/ 753848 w 2854493"/>
                <a:gd name="connsiteY1" fmla="*/ 4042408 h 4304982"/>
                <a:gd name="connsiteX2" fmla="*/ 847020 w 2854493"/>
                <a:gd name="connsiteY2" fmla="*/ 4135580 h 4304982"/>
                <a:gd name="connsiteX3" fmla="*/ 940193 w 2854493"/>
                <a:gd name="connsiteY3" fmla="*/ 4042408 h 4304982"/>
                <a:gd name="connsiteX4" fmla="*/ 847020 w 2854493"/>
                <a:gd name="connsiteY4" fmla="*/ 3949235 h 4304982"/>
                <a:gd name="connsiteX5" fmla="*/ 2289074 w 2854493"/>
                <a:gd name="connsiteY5" fmla="*/ 3813711 h 4304982"/>
                <a:gd name="connsiteX6" fmla="*/ 2253074 w 2854493"/>
                <a:gd name="connsiteY6" fmla="*/ 3925942 h 4304982"/>
                <a:gd name="connsiteX7" fmla="*/ 2136609 w 2854493"/>
                <a:gd name="connsiteY7" fmla="*/ 3925942 h 4304982"/>
                <a:gd name="connsiteX8" fmla="*/ 2229781 w 2854493"/>
                <a:gd name="connsiteY8" fmla="*/ 3995821 h 4304982"/>
                <a:gd name="connsiteX9" fmla="*/ 2195901 w 2854493"/>
                <a:gd name="connsiteY9" fmla="*/ 4108051 h 4304982"/>
                <a:gd name="connsiteX10" fmla="*/ 2289074 w 2854493"/>
                <a:gd name="connsiteY10" fmla="*/ 4038171 h 4304982"/>
                <a:gd name="connsiteX11" fmla="*/ 2382246 w 2854493"/>
                <a:gd name="connsiteY11" fmla="*/ 4108051 h 4304982"/>
                <a:gd name="connsiteX12" fmla="*/ 2344130 w 2854493"/>
                <a:gd name="connsiteY12" fmla="*/ 3995821 h 4304982"/>
                <a:gd name="connsiteX13" fmla="*/ 2441536 w 2854493"/>
                <a:gd name="connsiteY13" fmla="*/ 3925942 h 4304982"/>
                <a:gd name="connsiteX14" fmla="*/ 2322954 w 2854493"/>
                <a:gd name="connsiteY14" fmla="*/ 3925942 h 4304982"/>
                <a:gd name="connsiteX15" fmla="*/ 2289074 w 2854493"/>
                <a:gd name="connsiteY15" fmla="*/ 3813711 h 4304982"/>
                <a:gd name="connsiteX16" fmla="*/ 654323 w 2854493"/>
                <a:gd name="connsiteY16" fmla="*/ 3328792 h 4304982"/>
                <a:gd name="connsiteX17" fmla="*/ 508211 w 2854493"/>
                <a:gd name="connsiteY17" fmla="*/ 3474901 h 4304982"/>
                <a:gd name="connsiteX18" fmla="*/ 654323 w 2854493"/>
                <a:gd name="connsiteY18" fmla="*/ 3621013 h 4304982"/>
                <a:gd name="connsiteX19" fmla="*/ 800434 w 2854493"/>
                <a:gd name="connsiteY19" fmla="*/ 3474901 h 4304982"/>
                <a:gd name="connsiteX20" fmla="*/ 654323 w 2854493"/>
                <a:gd name="connsiteY20" fmla="*/ 3328792 h 4304982"/>
                <a:gd name="connsiteX21" fmla="*/ 2589764 w 2854493"/>
                <a:gd name="connsiteY21" fmla="*/ 3303382 h 4304982"/>
                <a:gd name="connsiteX22" fmla="*/ 2854493 w 2854493"/>
                <a:gd name="connsiteY22" fmla="*/ 4106862 h 4304982"/>
                <a:gd name="connsiteX23" fmla="*/ 0 w 2854493"/>
                <a:gd name="connsiteY23" fmla="*/ 4304982 h 4304982"/>
                <a:gd name="connsiteX24" fmla="*/ 148228 w 2854493"/>
                <a:gd name="connsiteY24" fmla="*/ 3866650 h 4304982"/>
                <a:gd name="connsiteX25" fmla="*/ 717851 w 2854493"/>
                <a:gd name="connsiteY25" fmla="*/ 3896296 h 4304982"/>
                <a:gd name="connsiteX26" fmla="*/ 1545812 w 2854493"/>
                <a:gd name="connsiteY26" fmla="*/ 3771361 h 4304982"/>
                <a:gd name="connsiteX27" fmla="*/ 2589764 w 2854493"/>
                <a:gd name="connsiteY27" fmla="*/ 3303382 h 4304982"/>
                <a:gd name="connsiteX28" fmla="*/ 1785096 w 2854493"/>
                <a:gd name="connsiteY28" fmla="*/ 2727406 h 4304982"/>
                <a:gd name="connsiteX29" fmla="*/ 1732157 w 2854493"/>
                <a:gd name="connsiteY29" fmla="*/ 2890458 h 4304982"/>
                <a:gd name="connsiteX30" fmla="*/ 1560636 w 2854493"/>
                <a:gd name="connsiteY30" fmla="*/ 2890458 h 4304982"/>
                <a:gd name="connsiteX31" fmla="*/ 1700394 w 2854493"/>
                <a:gd name="connsiteY31" fmla="*/ 2989983 h 4304982"/>
                <a:gd name="connsiteX32" fmla="*/ 1645338 w 2854493"/>
                <a:gd name="connsiteY32" fmla="*/ 3153035 h 4304982"/>
                <a:gd name="connsiteX33" fmla="*/ 1785096 w 2854493"/>
                <a:gd name="connsiteY33" fmla="*/ 3051392 h 4304982"/>
                <a:gd name="connsiteX34" fmla="*/ 1924855 w 2854493"/>
                <a:gd name="connsiteY34" fmla="*/ 3153035 h 4304982"/>
                <a:gd name="connsiteX35" fmla="*/ 1869799 w 2854493"/>
                <a:gd name="connsiteY35" fmla="*/ 2989983 h 4304982"/>
                <a:gd name="connsiteX36" fmla="*/ 2009557 w 2854493"/>
                <a:gd name="connsiteY36" fmla="*/ 2890458 h 4304982"/>
                <a:gd name="connsiteX37" fmla="*/ 1838036 w 2854493"/>
                <a:gd name="connsiteY37" fmla="*/ 2890458 h 4304982"/>
                <a:gd name="connsiteX38" fmla="*/ 1785096 w 2854493"/>
                <a:gd name="connsiteY38" fmla="*/ 2727406 h 4304982"/>
                <a:gd name="connsiteX39" fmla="*/ 838551 w 2854493"/>
                <a:gd name="connsiteY39" fmla="*/ 2640587 h 4304982"/>
                <a:gd name="connsiteX40" fmla="*/ 806787 w 2854493"/>
                <a:gd name="connsiteY40" fmla="*/ 2752819 h 4304982"/>
                <a:gd name="connsiteX41" fmla="*/ 688205 w 2854493"/>
                <a:gd name="connsiteY41" fmla="*/ 2752819 h 4304982"/>
                <a:gd name="connsiteX42" fmla="*/ 785614 w 2854493"/>
                <a:gd name="connsiteY42" fmla="*/ 2822698 h 4304982"/>
                <a:gd name="connsiteX43" fmla="*/ 747495 w 2854493"/>
                <a:gd name="connsiteY43" fmla="*/ 2934927 h 4304982"/>
                <a:gd name="connsiteX44" fmla="*/ 840667 w 2854493"/>
                <a:gd name="connsiteY44" fmla="*/ 2865048 h 4304982"/>
                <a:gd name="connsiteX45" fmla="*/ 933842 w 2854493"/>
                <a:gd name="connsiteY45" fmla="*/ 2934927 h 4304982"/>
                <a:gd name="connsiteX46" fmla="*/ 899960 w 2854493"/>
                <a:gd name="connsiteY46" fmla="*/ 2822698 h 4304982"/>
                <a:gd name="connsiteX47" fmla="*/ 993132 w 2854493"/>
                <a:gd name="connsiteY47" fmla="*/ 2752819 h 4304982"/>
                <a:gd name="connsiteX48" fmla="*/ 876667 w 2854493"/>
                <a:gd name="connsiteY48" fmla="*/ 2752819 h 4304982"/>
                <a:gd name="connsiteX49" fmla="*/ 838551 w 2854493"/>
                <a:gd name="connsiteY49" fmla="*/ 2640587 h 4304982"/>
                <a:gd name="connsiteX50" fmla="*/ 1245119 w 2854493"/>
                <a:gd name="connsiteY50" fmla="*/ 2585531 h 4304982"/>
                <a:gd name="connsiteX51" fmla="*/ 1151950 w 2854493"/>
                <a:gd name="connsiteY51" fmla="*/ 2678703 h 4304982"/>
                <a:gd name="connsiteX52" fmla="*/ 1245119 w 2854493"/>
                <a:gd name="connsiteY52" fmla="*/ 2771876 h 4304982"/>
                <a:gd name="connsiteX53" fmla="*/ 1338292 w 2854493"/>
                <a:gd name="connsiteY53" fmla="*/ 2678703 h 4304982"/>
                <a:gd name="connsiteX54" fmla="*/ 1245119 w 2854493"/>
                <a:gd name="connsiteY54" fmla="*/ 2585531 h 4304982"/>
                <a:gd name="connsiteX55" fmla="*/ 688205 w 2854493"/>
                <a:gd name="connsiteY55" fmla="*/ 2284838 h 4304982"/>
                <a:gd name="connsiteX56" fmla="*/ 1386997 w 2854493"/>
                <a:gd name="connsiteY56" fmla="*/ 2536828 h 4304982"/>
                <a:gd name="connsiteX57" fmla="*/ 2212841 w 2854493"/>
                <a:gd name="connsiteY57" fmla="*/ 2663880 h 4304982"/>
                <a:gd name="connsiteX58" fmla="*/ 2373776 w 2854493"/>
                <a:gd name="connsiteY58" fmla="*/ 2672350 h 4304982"/>
                <a:gd name="connsiteX59" fmla="*/ 2560120 w 2854493"/>
                <a:gd name="connsiteY59" fmla="*/ 3214444 h 4304982"/>
                <a:gd name="connsiteX60" fmla="*/ 1524636 w 2854493"/>
                <a:gd name="connsiteY60" fmla="*/ 3684542 h 4304982"/>
                <a:gd name="connsiteX61" fmla="*/ 717851 w 2854493"/>
                <a:gd name="connsiteY61" fmla="*/ 3805241 h 4304982"/>
                <a:gd name="connsiteX62" fmla="*/ 355749 w 2854493"/>
                <a:gd name="connsiteY62" fmla="*/ 3803124 h 4304982"/>
                <a:gd name="connsiteX63" fmla="*/ 179991 w 2854493"/>
                <a:gd name="connsiteY63" fmla="*/ 3779831 h 4304982"/>
                <a:gd name="connsiteX64" fmla="*/ 688205 w 2854493"/>
                <a:gd name="connsiteY64" fmla="*/ 2284838 h 4304982"/>
                <a:gd name="connsiteX65" fmla="*/ 1810506 w 2854493"/>
                <a:gd name="connsiteY65" fmla="*/ 2047674 h 4304982"/>
                <a:gd name="connsiteX66" fmla="*/ 1664397 w 2854493"/>
                <a:gd name="connsiteY66" fmla="*/ 2193782 h 4304982"/>
                <a:gd name="connsiteX67" fmla="*/ 1810506 w 2854493"/>
                <a:gd name="connsiteY67" fmla="*/ 2342011 h 4304982"/>
                <a:gd name="connsiteX68" fmla="*/ 1956618 w 2854493"/>
                <a:gd name="connsiteY68" fmla="*/ 2193782 h 4304982"/>
                <a:gd name="connsiteX69" fmla="*/ 1810506 w 2854493"/>
                <a:gd name="connsiteY69" fmla="*/ 2047674 h 4304982"/>
                <a:gd name="connsiteX70" fmla="*/ 1171007 w 2854493"/>
                <a:gd name="connsiteY70" fmla="*/ 1463227 h 4304982"/>
                <a:gd name="connsiteX71" fmla="*/ 1024895 w 2854493"/>
                <a:gd name="connsiteY71" fmla="*/ 1611456 h 4304982"/>
                <a:gd name="connsiteX72" fmla="*/ 1171007 w 2854493"/>
                <a:gd name="connsiteY72" fmla="*/ 1757567 h 4304982"/>
                <a:gd name="connsiteX73" fmla="*/ 1319235 w 2854493"/>
                <a:gd name="connsiteY73" fmla="*/ 1611456 h 4304982"/>
                <a:gd name="connsiteX74" fmla="*/ 1171007 w 2854493"/>
                <a:gd name="connsiteY74" fmla="*/ 1463227 h 4304982"/>
                <a:gd name="connsiteX75" fmla="*/ 1700394 w 2854493"/>
                <a:gd name="connsiteY75" fmla="*/ 1357351 h 4304982"/>
                <a:gd name="connsiteX76" fmla="*/ 1664397 w 2854493"/>
                <a:gd name="connsiteY76" fmla="*/ 1469580 h 4304982"/>
                <a:gd name="connsiteX77" fmla="*/ 1547932 w 2854493"/>
                <a:gd name="connsiteY77" fmla="*/ 1469580 h 4304982"/>
                <a:gd name="connsiteX78" fmla="*/ 1641102 w 2854493"/>
                <a:gd name="connsiteY78" fmla="*/ 1537343 h 4304982"/>
                <a:gd name="connsiteX79" fmla="*/ 1607222 w 2854493"/>
                <a:gd name="connsiteY79" fmla="*/ 1649572 h 4304982"/>
                <a:gd name="connsiteX80" fmla="*/ 1700394 w 2854493"/>
                <a:gd name="connsiteY80" fmla="*/ 1581812 h 4304982"/>
                <a:gd name="connsiteX81" fmla="*/ 1793566 w 2854493"/>
                <a:gd name="connsiteY81" fmla="*/ 1649572 h 4304982"/>
                <a:gd name="connsiteX82" fmla="*/ 1755450 w 2854493"/>
                <a:gd name="connsiteY82" fmla="*/ 1537343 h 4304982"/>
                <a:gd name="connsiteX83" fmla="*/ 1852859 w 2854493"/>
                <a:gd name="connsiteY83" fmla="*/ 1469580 h 4304982"/>
                <a:gd name="connsiteX84" fmla="*/ 1734276 w 2854493"/>
                <a:gd name="connsiteY84" fmla="*/ 1469580 h 4304982"/>
                <a:gd name="connsiteX85" fmla="*/ 1700394 w 2854493"/>
                <a:gd name="connsiteY85" fmla="*/ 1357351 h 4304982"/>
                <a:gd name="connsiteX86" fmla="*/ 1878269 w 2854493"/>
                <a:gd name="connsiteY86" fmla="*/ 1213357 h 4304982"/>
                <a:gd name="connsiteX87" fmla="*/ 2344130 w 2854493"/>
                <a:gd name="connsiteY87" fmla="*/ 2583414 h 4304982"/>
                <a:gd name="connsiteX88" fmla="*/ 2214961 w 2854493"/>
                <a:gd name="connsiteY88" fmla="*/ 2579178 h 4304982"/>
                <a:gd name="connsiteX89" fmla="*/ 1403937 w 2854493"/>
                <a:gd name="connsiteY89" fmla="*/ 2458476 h 4304982"/>
                <a:gd name="connsiteX90" fmla="*/ 715732 w 2854493"/>
                <a:gd name="connsiteY90" fmla="*/ 2202255 h 4304982"/>
                <a:gd name="connsiteX91" fmla="*/ 982545 w 2854493"/>
                <a:gd name="connsiteY91" fmla="*/ 1416641 h 4304982"/>
                <a:gd name="connsiteX92" fmla="*/ 1545812 w 2854493"/>
                <a:gd name="connsiteY92" fmla="*/ 1312882 h 4304982"/>
                <a:gd name="connsiteX93" fmla="*/ 1878269 w 2854493"/>
                <a:gd name="connsiteY93" fmla="*/ 1213357 h 4304982"/>
                <a:gd name="connsiteX94" fmla="*/ 1488640 w 2854493"/>
                <a:gd name="connsiteY94" fmla="*/ 719968 h 4304982"/>
                <a:gd name="connsiteX95" fmla="*/ 1395467 w 2854493"/>
                <a:gd name="connsiteY95" fmla="*/ 813141 h 4304982"/>
                <a:gd name="connsiteX96" fmla="*/ 1488640 w 2854493"/>
                <a:gd name="connsiteY96" fmla="*/ 906313 h 4304982"/>
                <a:gd name="connsiteX97" fmla="*/ 1581812 w 2854493"/>
                <a:gd name="connsiteY97" fmla="*/ 813141 h 4304982"/>
                <a:gd name="connsiteX98" fmla="*/ 1488640 w 2854493"/>
                <a:gd name="connsiteY98" fmla="*/ 719968 h 4304982"/>
                <a:gd name="connsiteX99" fmla="*/ 1465346 w 2854493"/>
                <a:gd name="connsiteY99" fmla="*/ 0 h 4304982"/>
                <a:gd name="connsiteX100" fmla="*/ 1848622 w 2854493"/>
                <a:gd name="connsiteY100" fmla="*/ 1130774 h 4304982"/>
                <a:gd name="connsiteX101" fmla="*/ 1524636 w 2854493"/>
                <a:gd name="connsiteY101" fmla="*/ 1228180 h 4304982"/>
                <a:gd name="connsiteX102" fmla="*/ 1016425 w 2854493"/>
                <a:gd name="connsiteY102" fmla="*/ 1325588 h 4304982"/>
                <a:gd name="connsiteX103" fmla="*/ 1465346 w 2854493"/>
                <a:gd name="connsiteY103" fmla="*/ 0 h 4304982"/>
                <a:gd name="connsiteX0" fmla="*/ 816540 w 2824013"/>
                <a:gd name="connsiteY0" fmla="*/ 3949235 h 4190682"/>
                <a:gd name="connsiteX1" fmla="*/ 723368 w 2824013"/>
                <a:gd name="connsiteY1" fmla="*/ 4042408 h 4190682"/>
                <a:gd name="connsiteX2" fmla="*/ 816540 w 2824013"/>
                <a:gd name="connsiteY2" fmla="*/ 4135580 h 4190682"/>
                <a:gd name="connsiteX3" fmla="*/ 909713 w 2824013"/>
                <a:gd name="connsiteY3" fmla="*/ 4042408 h 4190682"/>
                <a:gd name="connsiteX4" fmla="*/ 816540 w 2824013"/>
                <a:gd name="connsiteY4" fmla="*/ 3949235 h 4190682"/>
                <a:gd name="connsiteX5" fmla="*/ 2258594 w 2824013"/>
                <a:gd name="connsiteY5" fmla="*/ 3813711 h 4190682"/>
                <a:gd name="connsiteX6" fmla="*/ 2222594 w 2824013"/>
                <a:gd name="connsiteY6" fmla="*/ 3925942 h 4190682"/>
                <a:gd name="connsiteX7" fmla="*/ 2106129 w 2824013"/>
                <a:gd name="connsiteY7" fmla="*/ 3925942 h 4190682"/>
                <a:gd name="connsiteX8" fmla="*/ 2199301 w 2824013"/>
                <a:gd name="connsiteY8" fmla="*/ 3995821 h 4190682"/>
                <a:gd name="connsiteX9" fmla="*/ 2165421 w 2824013"/>
                <a:gd name="connsiteY9" fmla="*/ 4108051 h 4190682"/>
                <a:gd name="connsiteX10" fmla="*/ 2258594 w 2824013"/>
                <a:gd name="connsiteY10" fmla="*/ 4038171 h 4190682"/>
                <a:gd name="connsiteX11" fmla="*/ 2351766 w 2824013"/>
                <a:gd name="connsiteY11" fmla="*/ 4108051 h 4190682"/>
                <a:gd name="connsiteX12" fmla="*/ 2313650 w 2824013"/>
                <a:gd name="connsiteY12" fmla="*/ 3995821 h 4190682"/>
                <a:gd name="connsiteX13" fmla="*/ 2411056 w 2824013"/>
                <a:gd name="connsiteY13" fmla="*/ 3925942 h 4190682"/>
                <a:gd name="connsiteX14" fmla="*/ 2292474 w 2824013"/>
                <a:gd name="connsiteY14" fmla="*/ 3925942 h 4190682"/>
                <a:gd name="connsiteX15" fmla="*/ 2258594 w 2824013"/>
                <a:gd name="connsiteY15" fmla="*/ 3813711 h 4190682"/>
                <a:gd name="connsiteX16" fmla="*/ 623843 w 2824013"/>
                <a:gd name="connsiteY16" fmla="*/ 3328792 h 4190682"/>
                <a:gd name="connsiteX17" fmla="*/ 477731 w 2824013"/>
                <a:gd name="connsiteY17" fmla="*/ 3474901 h 4190682"/>
                <a:gd name="connsiteX18" fmla="*/ 623843 w 2824013"/>
                <a:gd name="connsiteY18" fmla="*/ 3621013 h 4190682"/>
                <a:gd name="connsiteX19" fmla="*/ 769954 w 2824013"/>
                <a:gd name="connsiteY19" fmla="*/ 3474901 h 4190682"/>
                <a:gd name="connsiteX20" fmla="*/ 623843 w 2824013"/>
                <a:gd name="connsiteY20" fmla="*/ 3328792 h 4190682"/>
                <a:gd name="connsiteX21" fmla="*/ 2559284 w 2824013"/>
                <a:gd name="connsiteY21" fmla="*/ 3303382 h 4190682"/>
                <a:gd name="connsiteX22" fmla="*/ 2824013 w 2824013"/>
                <a:gd name="connsiteY22" fmla="*/ 4106862 h 4190682"/>
                <a:gd name="connsiteX23" fmla="*/ 0 w 2824013"/>
                <a:gd name="connsiteY23" fmla="*/ 4190682 h 4190682"/>
                <a:gd name="connsiteX24" fmla="*/ 117748 w 2824013"/>
                <a:gd name="connsiteY24" fmla="*/ 3866650 h 4190682"/>
                <a:gd name="connsiteX25" fmla="*/ 687371 w 2824013"/>
                <a:gd name="connsiteY25" fmla="*/ 3896296 h 4190682"/>
                <a:gd name="connsiteX26" fmla="*/ 1515332 w 2824013"/>
                <a:gd name="connsiteY26" fmla="*/ 3771361 h 4190682"/>
                <a:gd name="connsiteX27" fmla="*/ 2559284 w 2824013"/>
                <a:gd name="connsiteY27" fmla="*/ 3303382 h 4190682"/>
                <a:gd name="connsiteX28" fmla="*/ 1754616 w 2824013"/>
                <a:gd name="connsiteY28" fmla="*/ 2727406 h 4190682"/>
                <a:gd name="connsiteX29" fmla="*/ 1701677 w 2824013"/>
                <a:gd name="connsiteY29" fmla="*/ 2890458 h 4190682"/>
                <a:gd name="connsiteX30" fmla="*/ 1530156 w 2824013"/>
                <a:gd name="connsiteY30" fmla="*/ 2890458 h 4190682"/>
                <a:gd name="connsiteX31" fmla="*/ 1669914 w 2824013"/>
                <a:gd name="connsiteY31" fmla="*/ 2989983 h 4190682"/>
                <a:gd name="connsiteX32" fmla="*/ 1614858 w 2824013"/>
                <a:gd name="connsiteY32" fmla="*/ 3153035 h 4190682"/>
                <a:gd name="connsiteX33" fmla="*/ 1754616 w 2824013"/>
                <a:gd name="connsiteY33" fmla="*/ 3051392 h 4190682"/>
                <a:gd name="connsiteX34" fmla="*/ 1894375 w 2824013"/>
                <a:gd name="connsiteY34" fmla="*/ 3153035 h 4190682"/>
                <a:gd name="connsiteX35" fmla="*/ 1839319 w 2824013"/>
                <a:gd name="connsiteY35" fmla="*/ 2989983 h 4190682"/>
                <a:gd name="connsiteX36" fmla="*/ 1979077 w 2824013"/>
                <a:gd name="connsiteY36" fmla="*/ 2890458 h 4190682"/>
                <a:gd name="connsiteX37" fmla="*/ 1807556 w 2824013"/>
                <a:gd name="connsiteY37" fmla="*/ 2890458 h 4190682"/>
                <a:gd name="connsiteX38" fmla="*/ 1754616 w 2824013"/>
                <a:gd name="connsiteY38" fmla="*/ 2727406 h 4190682"/>
                <a:gd name="connsiteX39" fmla="*/ 808071 w 2824013"/>
                <a:gd name="connsiteY39" fmla="*/ 2640587 h 4190682"/>
                <a:gd name="connsiteX40" fmla="*/ 776307 w 2824013"/>
                <a:gd name="connsiteY40" fmla="*/ 2752819 h 4190682"/>
                <a:gd name="connsiteX41" fmla="*/ 657725 w 2824013"/>
                <a:gd name="connsiteY41" fmla="*/ 2752819 h 4190682"/>
                <a:gd name="connsiteX42" fmla="*/ 755134 w 2824013"/>
                <a:gd name="connsiteY42" fmla="*/ 2822698 h 4190682"/>
                <a:gd name="connsiteX43" fmla="*/ 717015 w 2824013"/>
                <a:gd name="connsiteY43" fmla="*/ 2934927 h 4190682"/>
                <a:gd name="connsiteX44" fmla="*/ 810187 w 2824013"/>
                <a:gd name="connsiteY44" fmla="*/ 2865048 h 4190682"/>
                <a:gd name="connsiteX45" fmla="*/ 903362 w 2824013"/>
                <a:gd name="connsiteY45" fmla="*/ 2934927 h 4190682"/>
                <a:gd name="connsiteX46" fmla="*/ 869480 w 2824013"/>
                <a:gd name="connsiteY46" fmla="*/ 2822698 h 4190682"/>
                <a:gd name="connsiteX47" fmla="*/ 962652 w 2824013"/>
                <a:gd name="connsiteY47" fmla="*/ 2752819 h 4190682"/>
                <a:gd name="connsiteX48" fmla="*/ 846187 w 2824013"/>
                <a:gd name="connsiteY48" fmla="*/ 2752819 h 4190682"/>
                <a:gd name="connsiteX49" fmla="*/ 808071 w 2824013"/>
                <a:gd name="connsiteY49" fmla="*/ 2640587 h 4190682"/>
                <a:gd name="connsiteX50" fmla="*/ 1214639 w 2824013"/>
                <a:gd name="connsiteY50" fmla="*/ 2585531 h 4190682"/>
                <a:gd name="connsiteX51" fmla="*/ 1121470 w 2824013"/>
                <a:gd name="connsiteY51" fmla="*/ 2678703 h 4190682"/>
                <a:gd name="connsiteX52" fmla="*/ 1214639 w 2824013"/>
                <a:gd name="connsiteY52" fmla="*/ 2771876 h 4190682"/>
                <a:gd name="connsiteX53" fmla="*/ 1307812 w 2824013"/>
                <a:gd name="connsiteY53" fmla="*/ 2678703 h 4190682"/>
                <a:gd name="connsiteX54" fmla="*/ 1214639 w 2824013"/>
                <a:gd name="connsiteY54" fmla="*/ 2585531 h 4190682"/>
                <a:gd name="connsiteX55" fmla="*/ 657725 w 2824013"/>
                <a:gd name="connsiteY55" fmla="*/ 2284838 h 4190682"/>
                <a:gd name="connsiteX56" fmla="*/ 1356517 w 2824013"/>
                <a:gd name="connsiteY56" fmla="*/ 2536828 h 4190682"/>
                <a:gd name="connsiteX57" fmla="*/ 2182361 w 2824013"/>
                <a:gd name="connsiteY57" fmla="*/ 2663880 h 4190682"/>
                <a:gd name="connsiteX58" fmla="*/ 2343296 w 2824013"/>
                <a:gd name="connsiteY58" fmla="*/ 2672350 h 4190682"/>
                <a:gd name="connsiteX59" fmla="*/ 2529640 w 2824013"/>
                <a:gd name="connsiteY59" fmla="*/ 3214444 h 4190682"/>
                <a:gd name="connsiteX60" fmla="*/ 1494156 w 2824013"/>
                <a:gd name="connsiteY60" fmla="*/ 3684542 h 4190682"/>
                <a:gd name="connsiteX61" fmla="*/ 687371 w 2824013"/>
                <a:gd name="connsiteY61" fmla="*/ 3805241 h 4190682"/>
                <a:gd name="connsiteX62" fmla="*/ 325269 w 2824013"/>
                <a:gd name="connsiteY62" fmla="*/ 3803124 h 4190682"/>
                <a:gd name="connsiteX63" fmla="*/ 149511 w 2824013"/>
                <a:gd name="connsiteY63" fmla="*/ 3779831 h 4190682"/>
                <a:gd name="connsiteX64" fmla="*/ 657725 w 2824013"/>
                <a:gd name="connsiteY64" fmla="*/ 2284838 h 4190682"/>
                <a:gd name="connsiteX65" fmla="*/ 1780026 w 2824013"/>
                <a:gd name="connsiteY65" fmla="*/ 2047674 h 4190682"/>
                <a:gd name="connsiteX66" fmla="*/ 1633917 w 2824013"/>
                <a:gd name="connsiteY66" fmla="*/ 2193782 h 4190682"/>
                <a:gd name="connsiteX67" fmla="*/ 1780026 w 2824013"/>
                <a:gd name="connsiteY67" fmla="*/ 2342011 h 4190682"/>
                <a:gd name="connsiteX68" fmla="*/ 1926138 w 2824013"/>
                <a:gd name="connsiteY68" fmla="*/ 2193782 h 4190682"/>
                <a:gd name="connsiteX69" fmla="*/ 1780026 w 2824013"/>
                <a:gd name="connsiteY69" fmla="*/ 2047674 h 4190682"/>
                <a:gd name="connsiteX70" fmla="*/ 1140527 w 2824013"/>
                <a:gd name="connsiteY70" fmla="*/ 1463227 h 4190682"/>
                <a:gd name="connsiteX71" fmla="*/ 994415 w 2824013"/>
                <a:gd name="connsiteY71" fmla="*/ 1611456 h 4190682"/>
                <a:gd name="connsiteX72" fmla="*/ 1140527 w 2824013"/>
                <a:gd name="connsiteY72" fmla="*/ 1757567 h 4190682"/>
                <a:gd name="connsiteX73" fmla="*/ 1288755 w 2824013"/>
                <a:gd name="connsiteY73" fmla="*/ 1611456 h 4190682"/>
                <a:gd name="connsiteX74" fmla="*/ 1140527 w 2824013"/>
                <a:gd name="connsiteY74" fmla="*/ 1463227 h 4190682"/>
                <a:gd name="connsiteX75" fmla="*/ 1669914 w 2824013"/>
                <a:gd name="connsiteY75" fmla="*/ 1357351 h 4190682"/>
                <a:gd name="connsiteX76" fmla="*/ 1633917 w 2824013"/>
                <a:gd name="connsiteY76" fmla="*/ 1469580 h 4190682"/>
                <a:gd name="connsiteX77" fmla="*/ 1517452 w 2824013"/>
                <a:gd name="connsiteY77" fmla="*/ 1469580 h 4190682"/>
                <a:gd name="connsiteX78" fmla="*/ 1610622 w 2824013"/>
                <a:gd name="connsiteY78" fmla="*/ 1537343 h 4190682"/>
                <a:gd name="connsiteX79" fmla="*/ 1576742 w 2824013"/>
                <a:gd name="connsiteY79" fmla="*/ 1649572 h 4190682"/>
                <a:gd name="connsiteX80" fmla="*/ 1669914 w 2824013"/>
                <a:gd name="connsiteY80" fmla="*/ 1581812 h 4190682"/>
                <a:gd name="connsiteX81" fmla="*/ 1763086 w 2824013"/>
                <a:gd name="connsiteY81" fmla="*/ 1649572 h 4190682"/>
                <a:gd name="connsiteX82" fmla="*/ 1724970 w 2824013"/>
                <a:gd name="connsiteY82" fmla="*/ 1537343 h 4190682"/>
                <a:gd name="connsiteX83" fmla="*/ 1822379 w 2824013"/>
                <a:gd name="connsiteY83" fmla="*/ 1469580 h 4190682"/>
                <a:gd name="connsiteX84" fmla="*/ 1703796 w 2824013"/>
                <a:gd name="connsiteY84" fmla="*/ 1469580 h 4190682"/>
                <a:gd name="connsiteX85" fmla="*/ 1669914 w 2824013"/>
                <a:gd name="connsiteY85" fmla="*/ 1357351 h 4190682"/>
                <a:gd name="connsiteX86" fmla="*/ 1847789 w 2824013"/>
                <a:gd name="connsiteY86" fmla="*/ 1213357 h 4190682"/>
                <a:gd name="connsiteX87" fmla="*/ 2313650 w 2824013"/>
                <a:gd name="connsiteY87" fmla="*/ 2583414 h 4190682"/>
                <a:gd name="connsiteX88" fmla="*/ 2184481 w 2824013"/>
                <a:gd name="connsiteY88" fmla="*/ 2579178 h 4190682"/>
                <a:gd name="connsiteX89" fmla="*/ 1373457 w 2824013"/>
                <a:gd name="connsiteY89" fmla="*/ 2458476 h 4190682"/>
                <a:gd name="connsiteX90" fmla="*/ 685252 w 2824013"/>
                <a:gd name="connsiteY90" fmla="*/ 2202255 h 4190682"/>
                <a:gd name="connsiteX91" fmla="*/ 952065 w 2824013"/>
                <a:gd name="connsiteY91" fmla="*/ 1416641 h 4190682"/>
                <a:gd name="connsiteX92" fmla="*/ 1515332 w 2824013"/>
                <a:gd name="connsiteY92" fmla="*/ 1312882 h 4190682"/>
                <a:gd name="connsiteX93" fmla="*/ 1847789 w 2824013"/>
                <a:gd name="connsiteY93" fmla="*/ 1213357 h 4190682"/>
                <a:gd name="connsiteX94" fmla="*/ 1458160 w 2824013"/>
                <a:gd name="connsiteY94" fmla="*/ 719968 h 4190682"/>
                <a:gd name="connsiteX95" fmla="*/ 1364987 w 2824013"/>
                <a:gd name="connsiteY95" fmla="*/ 813141 h 4190682"/>
                <a:gd name="connsiteX96" fmla="*/ 1458160 w 2824013"/>
                <a:gd name="connsiteY96" fmla="*/ 906313 h 4190682"/>
                <a:gd name="connsiteX97" fmla="*/ 1551332 w 2824013"/>
                <a:gd name="connsiteY97" fmla="*/ 813141 h 4190682"/>
                <a:gd name="connsiteX98" fmla="*/ 1458160 w 2824013"/>
                <a:gd name="connsiteY98" fmla="*/ 719968 h 4190682"/>
                <a:gd name="connsiteX99" fmla="*/ 1434866 w 2824013"/>
                <a:gd name="connsiteY99" fmla="*/ 0 h 4190682"/>
                <a:gd name="connsiteX100" fmla="*/ 1818142 w 2824013"/>
                <a:gd name="connsiteY100" fmla="*/ 1130774 h 4190682"/>
                <a:gd name="connsiteX101" fmla="*/ 1494156 w 2824013"/>
                <a:gd name="connsiteY101" fmla="*/ 1228180 h 4190682"/>
                <a:gd name="connsiteX102" fmla="*/ 985945 w 2824013"/>
                <a:gd name="connsiteY102" fmla="*/ 1325588 h 4190682"/>
                <a:gd name="connsiteX103" fmla="*/ 1434866 w 2824013"/>
                <a:gd name="connsiteY103" fmla="*/ 0 h 4190682"/>
                <a:gd name="connsiteX0" fmla="*/ 816540 w 2824013"/>
                <a:gd name="connsiteY0" fmla="*/ 3949235 h 4357089"/>
                <a:gd name="connsiteX1" fmla="*/ 723368 w 2824013"/>
                <a:gd name="connsiteY1" fmla="*/ 4042408 h 4357089"/>
                <a:gd name="connsiteX2" fmla="*/ 816540 w 2824013"/>
                <a:gd name="connsiteY2" fmla="*/ 4135580 h 4357089"/>
                <a:gd name="connsiteX3" fmla="*/ 909713 w 2824013"/>
                <a:gd name="connsiteY3" fmla="*/ 4042408 h 4357089"/>
                <a:gd name="connsiteX4" fmla="*/ 816540 w 2824013"/>
                <a:gd name="connsiteY4" fmla="*/ 3949235 h 4357089"/>
                <a:gd name="connsiteX5" fmla="*/ 2258594 w 2824013"/>
                <a:gd name="connsiteY5" fmla="*/ 3813711 h 4357089"/>
                <a:gd name="connsiteX6" fmla="*/ 2222594 w 2824013"/>
                <a:gd name="connsiteY6" fmla="*/ 3925942 h 4357089"/>
                <a:gd name="connsiteX7" fmla="*/ 2106129 w 2824013"/>
                <a:gd name="connsiteY7" fmla="*/ 3925942 h 4357089"/>
                <a:gd name="connsiteX8" fmla="*/ 2199301 w 2824013"/>
                <a:gd name="connsiteY8" fmla="*/ 3995821 h 4357089"/>
                <a:gd name="connsiteX9" fmla="*/ 2165421 w 2824013"/>
                <a:gd name="connsiteY9" fmla="*/ 4108051 h 4357089"/>
                <a:gd name="connsiteX10" fmla="*/ 2258594 w 2824013"/>
                <a:gd name="connsiteY10" fmla="*/ 4038171 h 4357089"/>
                <a:gd name="connsiteX11" fmla="*/ 2351766 w 2824013"/>
                <a:gd name="connsiteY11" fmla="*/ 4108051 h 4357089"/>
                <a:gd name="connsiteX12" fmla="*/ 2313650 w 2824013"/>
                <a:gd name="connsiteY12" fmla="*/ 3995821 h 4357089"/>
                <a:gd name="connsiteX13" fmla="*/ 2411056 w 2824013"/>
                <a:gd name="connsiteY13" fmla="*/ 3925942 h 4357089"/>
                <a:gd name="connsiteX14" fmla="*/ 2292474 w 2824013"/>
                <a:gd name="connsiteY14" fmla="*/ 3925942 h 4357089"/>
                <a:gd name="connsiteX15" fmla="*/ 2258594 w 2824013"/>
                <a:gd name="connsiteY15" fmla="*/ 3813711 h 4357089"/>
                <a:gd name="connsiteX16" fmla="*/ 623843 w 2824013"/>
                <a:gd name="connsiteY16" fmla="*/ 3328792 h 4357089"/>
                <a:gd name="connsiteX17" fmla="*/ 477731 w 2824013"/>
                <a:gd name="connsiteY17" fmla="*/ 3474901 h 4357089"/>
                <a:gd name="connsiteX18" fmla="*/ 623843 w 2824013"/>
                <a:gd name="connsiteY18" fmla="*/ 3621013 h 4357089"/>
                <a:gd name="connsiteX19" fmla="*/ 769954 w 2824013"/>
                <a:gd name="connsiteY19" fmla="*/ 3474901 h 4357089"/>
                <a:gd name="connsiteX20" fmla="*/ 623843 w 2824013"/>
                <a:gd name="connsiteY20" fmla="*/ 3328792 h 4357089"/>
                <a:gd name="connsiteX21" fmla="*/ 2559284 w 2824013"/>
                <a:gd name="connsiteY21" fmla="*/ 3303382 h 4357089"/>
                <a:gd name="connsiteX22" fmla="*/ 2824013 w 2824013"/>
                <a:gd name="connsiteY22" fmla="*/ 4106862 h 4357089"/>
                <a:gd name="connsiteX23" fmla="*/ 0 w 2824013"/>
                <a:gd name="connsiteY23" fmla="*/ 4190682 h 4357089"/>
                <a:gd name="connsiteX24" fmla="*/ 117748 w 2824013"/>
                <a:gd name="connsiteY24" fmla="*/ 3866650 h 4357089"/>
                <a:gd name="connsiteX25" fmla="*/ 687371 w 2824013"/>
                <a:gd name="connsiteY25" fmla="*/ 3896296 h 4357089"/>
                <a:gd name="connsiteX26" fmla="*/ 1515332 w 2824013"/>
                <a:gd name="connsiteY26" fmla="*/ 3771361 h 4357089"/>
                <a:gd name="connsiteX27" fmla="*/ 2559284 w 2824013"/>
                <a:gd name="connsiteY27" fmla="*/ 3303382 h 4357089"/>
                <a:gd name="connsiteX28" fmla="*/ 1754616 w 2824013"/>
                <a:gd name="connsiteY28" fmla="*/ 2727406 h 4357089"/>
                <a:gd name="connsiteX29" fmla="*/ 1701677 w 2824013"/>
                <a:gd name="connsiteY29" fmla="*/ 2890458 h 4357089"/>
                <a:gd name="connsiteX30" fmla="*/ 1530156 w 2824013"/>
                <a:gd name="connsiteY30" fmla="*/ 2890458 h 4357089"/>
                <a:gd name="connsiteX31" fmla="*/ 1669914 w 2824013"/>
                <a:gd name="connsiteY31" fmla="*/ 2989983 h 4357089"/>
                <a:gd name="connsiteX32" fmla="*/ 1614858 w 2824013"/>
                <a:gd name="connsiteY32" fmla="*/ 3153035 h 4357089"/>
                <a:gd name="connsiteX33" fmla="*/ 1754616 w 2824013"/>
                <a:gd name="connsiteY33" fmla="*/ 3051392 h 4357089"/>
                <a:gd name="connsiteX34" fmla="*/ 1894375 w 2824013"/>
                <a:gd name="connsiteY34" fmla="*/ 3153035 h 4357089"/>
                <a:gd name="connsiteX35" fmla="*/ 1839319 w 2824013"/>
                <a:gd name="connsiteY35" fmla="*/ 2989983 h 4357089"/>
                <a:gd name="connsiteX36" fmla="*/ 1979077 w 2824013"/>
                <a:gd name="connsiteY36" fmla="*/ 2890458 h 4357089"/>
                <a:gd name="connsiteX37" fmla="*/ 1807556 w 2824013"/>
                <a:gd name="connsiteY37" fmla="*/ 2890458 h 4357089"/>
                <a:gd name="connsiteX38" fmla="*/ 1754616 w 2824013"/>
                <a:gd name="connsiteY38" fmla="*/ 2727406 h 4357089"/>
                <a:gd name="connsiteX39" fmla="*/ 808071 w 2824013"/>
                <a:gd name="connsiteY39" fmla="*/ 2640587 h 4357089"/>
                <a:gd name="connsiteX40" fmla="*/ 776307 w 2824013"/>
                <a:gd name="connsiteY40" fmla="*/ 2752819 h 4357089"/>
                <a:gd name="connsiteX41" fmla="*/ 657725 w 2824013"/>
                <a:gd name="connsiteY41" fmla="*/ 2752819 h 4357089"/>
                <a:gd name="connsiteX42" fmla="*/ 755134 w 2824013"/>
                <a:gd name="connsiteY42" fmla="*/ 2822698 h 4357089"/>
                <a:gd name="connsiteX43" fmla="*/ 717015 w 2824013"/>
                <a:gd name="connsiteY43" fmla="*/ 2934927 h 4357089"/>
                <a:gd name="connsiteX44" fmla="*/ 810187 w 2824013"/>
                <a:gd name="connsiteY44" fmla="*/ 2865048 h 4357089"/>
                <a:gd name="connsiteX45" fmla="*/ 903362 w 2824013"/>
                <a:gd name="connsiteY45" fmla="*/ 2934927 h 4357089"/>
                <a:gd name="connsiteX46" fmla="*/ 869480 w 2824013"/>
                <a:gd name="connsiteY46" fmla="*/ 2822698 h 4357089"/>
                <a:gd name="connsiteX47" fmla="*/ 962652 w 2824013"/>
                <a:gd name="connsiteY47" fmla="*/ 2752819 h 4357089"/>
                <a:gd name="connsiteX48" fmla="*/ 846187 w 2824013"/>
                <a:gd name="connsiteY48" fmla="*/ 2752819 h 4357089"/>
                <a:gd name="connsiteX49" fmla="*/ 808071 w 2824013"/>
                <a:gd name="connsiteY49" fmla="*/ 2640587 h 4357089"/>
                <a:gd name="connsiteX50" fmla="*/ 1214639 w 2824013"/>
                <a:gd name="connsiteY50" fmla="*/ 2585531 h 4357089"/>
                <a:gd name="connsiteX51" fmla="*/ 1121470 w 2824013"/>
                <a:gd name="connsiteY51" fmla="*/ 2678703 h 4357089"/>
                <a:gd name="connsiteX52" fmla="*/ 1214639 w 2824013"/>
                <a:gd name="connsiteY52" fmla="*/ 2771876 h 4357089"/>
                <a:gd name="connsiteX53" fmla="*/ 1307812 w 2824013"/>
                <a:gd name="connsiteY53" fmla="*/ 2678703 h 4357089"/>
                <a:gd name="connsiteX54" fmla="*/ 1214639 w 2824013"/>
                <a:gd name="connsiteY54" fmla="*/ 2585531 h 4357089"/>
                <a:gd name="connsiteX55" fmla="*/ 657725 w 2824013"/>
                <a:gd name="connsiteY55" fmla="*/ 2284838 h 4357089"/>
                <a:gd name="connsiteX56" fmla="*/ 1356517 w 2824013"/>
                <a:gd name="connsiteY56" fmla="*/ 2536828 h 4357089"/>
                <a:gd name="connsiteX57" fmla="*/ 2182361 w 2824013"/>
                <a:gd name="connsiteY57" fmla="*/ 2663880 h 4357089"/>
                <a:gd name="connsiteX58" fmla="*/ 2343296 w 2824013"/>
                <a:gd name="connsiteY58" fmla="*/ 2672350 h 4357089"/>
                <a:gd name="connsiteX59" fmla="*/ 2529640 w 2824013"/>
                <a:gd name="connsiteY59" fmla="*/ 3214444 h 4357089"/>
                <a:gd name="connsiteX60" fmla="*/ 1494156 w 2824013"/>
                <a:gd name="connsiteY60" fmla="*/ 3684542 h 4357089"/>
                <a:gd name="connsiteX61" fmla="*/ 687371 w 2824013"/>
                <a:gd name="connsiteY61" fmla="*/ 3805241 h 4357089"/>
                <a:gd name="connsiteX62" fmla="*/ 325269 w 2824013"/>
                <a:gd name="connsiteY62" fmla="*/ 3803124 h 4357089"/>
                <a:gd name="connsiteX63" fmla="*/ 149511 w 2824013"/>
                <a:gd name="connsiteY63" fmla="*/ 3779831 h 4357089"/>
                <a:gd name="connsiteX64" fmla="*/ 657725 w 2824013"/>
                <a:gd name="connsiteY64" fmla="*/ 2284838 h 4357089"/>
                <a:gd name="connsiteX65" fmla="*/ 1780026 w 2824013"/>
                <a:gd name="connsiteY65" fmla="*/ 2047674 h 4357089"/>
                <a:gd name="connsiteX66" fmla="*/ 1633917 w 2824013"/>
                <a:gd name="connsiteY66" fmla="*/ 2193782 h 4357089"/>
                <a:gd name="connsiteX67" fmla="*/ 1780026 w 2824013"/>
                <a:gd name="connsiteY67" fmla="*/ 2342011 h 4357089"/>
                <a:gd name="connsiteX68" fmla="*/ 1926138 w 2824013"/>
                <a:gd name="connsiteY68" fmla="*/ 2193782 h 4357089"/>
                <a:gd name="connsiteX69" fmla="*/ 1780026 w 2824013"/>
                <a:gd name="connsiteY69" fmla="*/ 2047674 h 4357089"/>
                <a:gd name="connsiteX70" fmla="*/ 1140527 w 2824013"/>
                <a:gd name="connsiteY70" fmla="*/ 1463227 h 4357089"/>
                <a:gd name="connsiteX71" fmla="*/ 994415 w 2824013"/>
                <a:gd name="connsiteY71" fmla="*/ 1611456 h 4357089"/>
                <a:gd name="connsiteX72" fmla="*/ 1140527 w 2824013"/>
                <a:gd name="connsiteY72" fmla="*/ 1757567 h 4357089"/>
                <a:gd name="connsiteX73" fmla="*/ 1288755 w 2824013"/>
                <a:gd name="connsiteY73" fmla="*/ 1611456 h 4357089"/>
                <a:gd name="connsiteX74" fmla="*/ 1140527 w 2824013"/>
                <a:gd name="connsiteY74" fmla="*/ 1463227 h 4357089"/>
                <a:gd name="connsiteX75" fmla="*/ 1669914 w 2824013"/>
                <a:gd name="connsiteY75" fmla="*/ 1357351 h 4357089"/>
                <a:gd name="connsiteX76" fmla="*/ 1633917 w 2824013"/>
                <a:gd name="connsiteY76" fmla="*/ 1469580 h 4357089"/>
                <a:gd name="connsiteX77" fmla="*/ 1517452 w 2824013"/>
                <a:gd name="connsiteY77" fmla="*/ 1469580 h 4357089"/>
                <a:gd name="connsiteX78" fmla="*/ 1610622 w 2824013"/>
                <a:gd name="connsiteY78" fmla="*/ 1537343 h 4357089"/>
                <a:gd name="connsiteX79" fmla="*/ 1576742 w 2824013"/>
                <a:gd name="connsiteY79" fmla="*/ 1649572 h 4357089"/>
                <a:gd name="connsiteX80" fmla="*/ 1669914 w 2824013"/>
                <a:gd name="connsiteY80" fmla="*/ 1581812 h 4357089"/>
                <a:gd name="connsiteX81" fmla="*/ 1763086 w 2824013"/>
                <a:gd name="connsiteY81" fmla="*/ 1649572 h 4357089"/>
                <a:gd name="connsiteX82" fmla="*/ 1724970 w 2824013"/>
                <a:gd name="connsiteY82" fmla="*/ 1537343 h 4357089"/>
                <a:gd name="connsiteX83" fmla="*/ 1822379 w 2824013"/>
                <a:gd name="connsiteY83" fmla="*/ 1469580 h 4357089"/>
                <a:gd name="connsiteX84" fmla="*/ 1703796 w 2824013"/>
                <a:gd name="connsiteY84" fmla="*/ 1469580 h 4357089"/>
                <a:gd name="connsiteX85" fmla="*/ 1669914 w 2824013"/>
                <a:gd name="connsiteY85" fmla="*/ 1357351 h 4357089"/>
                <a:gd name="connsiteX86" fmla="*/ 1847789 w 2824013"/>
                <a:gd name="connsiteY86" fmla="*/ 1213357 h 4357089"/>
                <a:gd name="connsiteX87" fmla="*/ 2313650 w 2824013"/>
                <a:gd name="connsiteY87" fmla="*/ 2583414 h 4357089"/>
                <a:gd name="connsiteX88" fmla="*/ 2184481 w 2824013"/>
                <a:gd name="connsiteY88" fmla="*/ 2579178 h 4357089"/>
                <a:gd name="connsiteX89" fmla="*/ 1373457 w 2824013"/>
                <a:gd name="connsiteY89" fmla="*/ 2458476 h 4357089"/>
                <a:gd name="connsiteX90" fmla="*/ 685252 w 2824013"/>
                <a:gd name="connsiteY90" fmla="*/ 2202255 h 4357089"/>
                <a:gd name="connsiteX91" fmla="*/ 952065 w 2824013"/>
                <a:gd name="connsiteY91" fmla="*/ 1416641 h 4357089"/>
                <a:gd name="connsiteX92" fmla="*/ 1515332 w 2824013"/>
                <a:gd name="connsiteY92" fmla="*/ 1312882 h 4357089"/>
                <a:gd name="connsiteX93" fmla="*/ 1847789 w 2824013"/>
                <a:gd name="connsiteY93" fmla="*/ 1213357 h 4357089"/>
                <a:gd name="connsiteX94" fmla="*/ 1458160 w 2824013"/>
                <a:gd name="connsiteY94" fmla="*/ 719968 h 4357089"/>
                <a:gd name="connsiteX95" fmla="*/ 1364987 w 2824013"/>
                <a:gd name="connsiteY95" fmla="*/ 813141 h 4357089"/>
                <a:gd name="connsiteX96" fmla="*/ 1458160 w 2824013"/>
                <a:gd name="connsiteY96" fmla="*/ 906313 h 4357089"/>
                <a:gd name="connsiteX97" fmla="*/ 1551332 w 2824013"/>
                <a:gd name="connsiteY97" fmla="*/ 813141 h 4357089"/>
                <a:gd name="connsiteX98" fmla="*/ 1458160 w 2824013"/>
                <a:gd name="connsiteY98" fmla="*/ 719968 h 4357089"/>
                <a:gd name="connsiteX99" fmla="*/ 1434866 w 2824013"/>
                <a:gd name="connsiteY99" fmla="*/ 0 h 4357089"/>
                <a:gd name="connsiteX100" fmla="*/ 1818142 w 2824013"/>
                <a:gd name="connsiteY100" fmla="*/ 1130774 h 4357089"/>
                <a:gd name="connsiteX101" fmla="*/ 1494156 w 2824013"/>
                <a:gd name="connsiteY101" fmla="*/ 1228180 h 4357089"/>
                <a:gd name="connsiteX102" fmla="*/ 985945 w 2824013"/>
                <a:gd name="connsiteY102" fmla="*/ 1325588 h 4357089"/>
                <a:gd name="connsiteX103" fmla="*/ 1434866 w 2824013"/>
                <a:gd name="connsiteY103" fmla="*/ 0 h 4357089"/>
                <a:gd name="connsiteX0" fmla="*/ 816540 w 2824013"/>
                <a:gd name="connsiteY0" fmla="*/ 3949235 h 4445143"/>
                <a:gd name="connsiteX1" fmla="*/ 723368 w 2824013"/>
                <a:gd name="connsiteY1" fmla="*/ 4042408 h 4445143"/>
                <a:gd name="connsiteX2" fmla="*/ 816540 w 2824013"/>
                <a:gd name="connsiteY2" fmla="*/ 4135580 h 4445143"/>
                <a:gd name="connsiteX3" fmla="*/ 909713 w 2824013"/>
                <a:gd name="connsiteY3" fmla="*/ 4042408 h 4445143"/>
                <a:gd name="connsiteX4" fmla="*/ 816540 w 2824013"/>
                <a:gd name="connsiteY4" fmla="*/ 3949235 h 4445143"/>
                <a:gd name="connsiteX5" fmla="*/ 2258594 w 2824013"/>
                <a:gd name="connsiteY5" fmla="*/ 3813711 h 4445143"/>
                <a:gd name="connsiteX6" fmla="*/ 2222594 w 2824013"/>
                <a:gd name="connsiteY6" fmla="*/ 3925942 h 4445143"/>
                <a:gd name="connsiteX7" fmla="*/ 2106129 w 2824013"/>
                <a:gd name="connsiteY7" fmla="*/ 3925942 h 4445143"/>
                <a:gd name="connsiteX8" fmla="*/ 2199301 w 2824013"/>
                <a:gd name="connsiteY8" fmla="*/ 3995821 h 4445143"/>
                <a:gd name="connsiteX9" fmla="*/ 2165421 w 2824013"/>
                <a:gd name="connsiteY9" fmla="*/ 4108051 h 4445143"/>
                <a:gd name="connsiteX10" fmla="*/ 2258594 w 2824013"/>
                <a:gd name="connsiteY10" fmla="*/ 4038171 h 4445143"/>
                <a:gd name="connsiteX11" fmla="*/ 2351766 w 2824013"/>
                <a:gd name="connsiteY11" fmla="*/ 4108051 h 4445143"/>
                <a:gd name="connsiteX12" fmla="*/ 2313650 w 2824013"/>
                <a:gd name="connsiteY12" fmla="*/ 3995821 h 4445143"/>
                <a:gd name="connsiteX13" fmla="*/ 2411056 w 2824013"/>
                <a:gd name="connsiteY13" fmla="*/ 3925942 h 4445143"/>
                <a:gd name="connsiteX14" fmla="*/ 2292474 w 2824013"/>
                <a:gd name="connsiteY14" fmla="*/ 3925942 h 4445143"/>
                <a:gd name="connsiteX15" fmla="*/ 2258594 w 2824013"/>
                <a:gd name="connsiteY15" fmla="*/ 3813711 h 4445143"/>
                <a:gd name="connsiteX16" fmla="*/ 623843 w 2824013"/>
                <a:gd name="connsiteY16" fmla="*/ 3328792 h 4445143"/>
                <a:gd name="connsiteX17" fmla="*/ 477731 w 2824013"/>
                <a:gd name="connsiteY17" fmla="*/ 3474901 h 4445143"/>
                <a:gd name="connsiteX18" fmla="*/ 623843 w 2824013"/>
                <a:gd name="connsiteY18" fmla="*/ 3621013 h 4445143"/>
                <a:gd name="connsiteX19" fmla="*/ 769954 w 2824013"/>
                <a:gd name="connsiteY19" fmla="*/ 3474901 h 4445143"/>
                <a:gd name="connsiteX20" fmla="*/ 623843 w 2824013"/>
                <a:gd name="connsiteY20" fmla="*/ 3328792 h 4445143"/>
                <a:gd name="connsiteX21" fmla="*/ 2559284 w 2824013"/>
                <a:gd name="connsiteY21" fmla="*/ 3303382 h 4445143"/>
                <a:gd name="connsiteX22" fmla="*/ 2824013 w 2824013"/>
                <a:gd name="connsiteY22" fmla="*/ 4106862 h 4445143"/>
                <a:gd name="connsiteX23" fmla="*/ 0 w 2824013"/>
                <a:gd name="connsiteY23" fmla="*/ 4190682 h 4445143"/>
                <a:gd name="connsiteX24" fmla="*/ 117748 w 2824013"/>
                <a:gd name="connsiteY24" fmla="*/ 3866650 h 4445143"/>
                <a:gd name="connsiteX25" fmla="*/ 687371 w 2824013"/>
                <a:gd name="connsiteY25" fmla="*/ 3896296 h 4445143"/>
                <a:gd name="connsiteX26" fmla="*/ 1515332 w 2824013"/>
                <a:gd name="connsiteY26" fmla="*/ 3771361 h 4445143"/>
                <a:gd name="connsiteX27" fmla="*/ 2559284 w 2824013"/>
                <a:gd name="connsiteY27" fmla="*/ 3303382 h 4445143"/>
                <a:gd name="connsiteX28" fmla="*/ 1754616 w 2824013"/>
                <a:gd name="connsiteY28" fmla="*/ 2727406 h 4445143"/>
                <a:gd name="connsiteX29" fmla="*/ 1701677 w 2824013"/>
                <a:gd name="connsiteY29" fmla="*/ 2890458 h 4445143"/>
                <a:gd name="connsiteX30" fmla="*/ 1530156 w 2824013"/>
                <a:gd name="connsiteY30" fmla="*/ 2890458 h 4445143"/>
                <a:gd name="connsiteX31" fmla="*/ 1669914 w 2824013"/>
                <a:gd name="connsiteY31" fmla="*/ 2989983 h 4445143"/>
                <a:gd name="connsiteX32" fmla="*/ 1614858 w 2824013"/>
                <a:gd name="connsiteY32" fmla="*/ 3153035 h 4445143"/>
                <a:gd name="connsiteX33" fmla="*/ 1754616 w 2824013"/>
                <a:gd name="connsiteY33" fmla="*/ 3051392 h 4445143"/>
                <a:gd name="connsiteX34" fmla="*/ 1894375 w 2824013"/>
                <a:gd name="connsiteY34" fmla="*/ 3153035 h 4445143"/>
                <a:gd name="connsiteX35" fmla="*/ 1839319 w 2824013"/>
                <a:gd name="connsiteY35" fmla="*/ 2989983 h 4445143"/>
                <a:gd name="connsiteX36" fmla="*/ 1979077 w 2824013"/>
                <a:gd name="connsiteY36" fmla="*/ 2890458 h 4445143"/>
                <a:gd name="connsiteX37" fmla="*/ 1807556 w 2824013"/>
                <a:gd name="connsiteY37" fmla="*/ 2890458 h 4445143"/>
                <a:gd name="connsiteX38" fmla="*/ 1754616 w 2824013"/>
                <a:gd name="connsiteY38" fmla="*/ 2727406 h 4445143"/>
                <a:gd name="connsiteX39" fmla="*/ 808071 w 2824013"/>
                <a:gd name="connsiteY39" fmla="*/ 2640587 h 4445143"/>
                <a:gd name="connsiteX40" fmla="*/ 776307 w 2824013"/>
                <a:gd name="connsiteY40" fmla="*/ 2752819 h 4445143"/>
                <a:gd name="connsiteX41" fmla="*/ 657725 w 2824013"/>
                <a:gd name="connsiteY41" fmla="*/ 2752819 h 4445143"/>
                <a:gd name="connsiteX42" fmla="*/ 755134 w 2824013"/>
                <a:gd name="connsiteY42" fmla="*/ 2822698 h 4445143"/>
                <a:gd name="connsiteX43" fmla="*/ 717015 w 2824013"/>
                <a:gd name="connsiteY43" fmla="*/ 2934927 h 4445143"/>
                <a:gd name="connsiteX44" fmla="*/ 810187 w 2824013"/>
                <a:gd name="connsiteY44" fmla="*/ 2865048 h 4445143"/>
                <a:gd name="connsiteX45" fmla="*/ 903362 w 2824013"/>
                <a:gd name="connsiteY45" fmla="*/ 2934927 h 4445143"/>
                <a:gd name="connsiteX46" fmla="*/ 869480 w 2824013"/>
                <a:gd name="connsiteY46" fmla="*/ 2822698 h 4445143"/>
                <a:gd name="connsiteX47" fmla="*/ 962652 w 2824013"/>
                <a:gd name="connsiteY47" fmla="*/ 2752819 h 4445143"/>
                <a:gd name="connsiteX48" fmla="*/ 846187 w 2824013"/>
                <a:gd name="connsiteY48" fmla="*/ 2752819 h 4445143"/>
                <a:gd name="connsiteX49" fmla="*/ 808071 w 2824013"/>
                <a:gd name="connsiteY49" fmla="*/ 2640587 h 4445143"/>
                <a:gd name="connsiteX50" fmla="*/ 1214639 w 2824013"/>
                <a:gd name="connsiteY50" fmla="*/ 2585531 h 4445143"/>
                <a:gd name="connsiteX51" fmla="*/ 1121470 w 2824013"/>
                <a:gd name="connsiteY51" fmla="*/ 2678703 h 4445143"/>
                <a:gd name="connsiteX52" fmla="*/ 1214639 w 2824013"/>
                <a:gd name="connsiteY52" fmla="*/ 2771876 h 4445143"/>
                <a:gd name="connsiteX53" fmla="*/ 1307812 w 2824013"/>
                <a:gd name="connsiteY53" fmla="*/ 2678703 h 4445143"/>
                <a:gd name="connsiteX54" fmla="*/ 1214639 w 2824013"/>
                <a:gd name="connsiteY54" fmla="*/ 2585531 h 4445143"/>
                <a:gd name="connsiteX55" fmla="*/ 657725 w 2824013"/>
                <a:gd name="connsiteY55" fmla="*/ 2284838 h 4445143"/>
                <a:gd name="connsiteX56" fmla="*/ 1356517 w 2824013"/>
                <a:gd name="connsiteY56" fmla="*/ 2536828 h 4445143"/>
                <a:gd name="connsiteX57" fmla="*/ 2182361 w 2824013"/>
                <a:gd name="connsiteY57" fmla="*/ 2663880 h 4445143"/>
                <a:gd name="connsiteX58" fmla="*/ 2343296 w 2824013"/>
                <a:gd name="connsiteY58" fmla="*/ 2672350 h 4445143"/>
                <a:gd name="connsiteX59" fmla="*/ 2529640 w 2824013"/>
                <a:gd name="connsiteY59" fmla="*/ 3214444 h 4445143"/>
                <a:gd name="connsiteX60" fmla="*/ 1494156 w 2824013"/>
                <a:gd name="connsiteY60" fmla="*/ 3684542 h 4445143"/>
                <a:gd name="connsiteX61" fmla="*/ 687371 w 2824013"/>
                <a:gd name="connsiteY61" fmla="*/ 3805241 h 4445143"/>
                <a:gd name="connsiteX62" fmla="*/ 325269 w 2824013"/>
                <a:gd name="connsiteY62" fmla="*/ 3803124 h 4445143"/>
                <a:gd name="connsiteX63" fmla="*/ 149511 w 2824013"/>
                <a:gd name="connsiteY63" fmla="*/ 3779831 h 4445143"/>
                <a:gd name="connsiteX64" fmla="*/ 657725 w 2824013"/>
                <a:gd name="connsiteY64" fmla="*/ 2284838 h 4445143"/>
                <a:gd name="connsiteX65" fmla="*/ 1780026 w 2824013"/>
                <a:gd name="connsiteY65" fmla="*/ 2047674 h 4445143"/>
                <a:gd name="connsiteX66" fmla="*/ 1633917 w 2824013"/>
                <a:gd name="connsiteY66" fmla="*/ 2193782 h 4445143"/>
                <a:gd name="connsiteX67" fmla="*/ 1780026 w 2824013"/>
                <a:gd name="connsiteY67" fmla="*/ 2342011 h 4445143"/>
                <a:gd name="connsiteX68" fmla="*/ 1926138 w 2824013"/>
                <a:gd name="connsiteY68" fmla="*/ 2193782 h 4445143"/>
                <a:gd name="connsiteX69" fmla="*/ 1780026 w 2824013"/>
                <a:gd name="connsiteY69" fmla="*/ 2047674 h 4445143"/>
                <a:gd name="connsiteX70" fmla="*/ 1140527 w 2824013"/>
                <a:gd name="connsiteY70" fmla="*/ 1463227 h 4445143"/>
                <a:gd name="connsiteX71" fmla="*/ 994415 w 2824013"/>
                <a:gd name="connsiteY71" fmla="*/ 1611456 h 4445143"/>
                <a:gd name="connsiteX72" fmla="*/ 1140527 w 2824013"/>
                <a:gd name="connsiteY72" fmla="*/ 1757567 h 4445143"/>
                <a:gd name="connsiteX73" fmla="*/ 1288755 w 2824013"/>
                <a:gd name="connsiteY73" fmla="*/ 1611456 h 4445143"/>
                <a:gd name="connsiteX74" fmla="*/ 1140527 w 2824013"/>
                <a:gd name="connsiteY74" fmla="*/ 1463227 h 4445143"/>
                <a:gd name="connsiteX75" fmla="*/ 1669914 w 2824013"/>
                <a:gd name="connsiteY75" fmla="*/ 1357351 h 4445143"/>
                <a:gd name="connsiteX76" fmla="*/ 1633917 w 2824013"/>
                <a:gd name="connsiteY76" fmla="*/ 1469580 h 4445143"/>
                <a:gd name="connsiteX77" fmla="*/ 1517452 w 2824013"/>
                <a:gd name="connsiteY77" fmla="*/ 1469580 h 4445143"/>
                <a:gd name="connsiteX78" fmla="*/ 1610622 w 2824013"/>
                <a:gd name="connsiteY78" fmla="*/ 1537343 h 4445143"/>
                <a:gd name="connsiteX79" fmla="*/ 1576742 w 2824013"/>
                <a:gd name="connsiteY79" fmla="*/ 1649572 h 4445143"/>
                <a:gd name="connsiteX80" fmla="*/ 1669914 w 2824013"/>
                <a:gd name="connsiteY80" fmla="*/ 1581812 h 4445143"/>
                <a:gd name="connsiteX81" fmla="*/ 1763086 w 2824013"/>
                <a:gd name="connsiteY81" fmla="*/ 1649572 h 4445143"/>
                <a:gd name="connsiteX82" fmla="*/ 1724970 w 2824013"/>
                <a:gd name="connsiteY82" fmla="*/ 1537343 h 4445143"/>
                <a:gd name="connsiteX83" fmla="*/ 1822379 w 2824013"/>
                <a:gd name="connsiteY83" fmla="*/ 1469580 h 4445143"/>
                <a:gd name="connsiteX84" fmla="*/ 1703796 w 2824013"/>
                <a:gd name="connsiteY84" fmla="*/ 1469580 h 4445143"/>
                <a:gd name="connsiteX85" fmla="*/ 1669914 w 2824013"/>
                <a:gd name="connsiteY85" fmla="*/ 1357351 h 4445143"/>
                <a:gd name="connsiteX86" fmla="*/ 1847789 w 2824013"/>
                <a:gd name="connsiteY86" fmla="*/ 1213357 h 4445143"/>
                <a:gd name="connsiteX87" fmla="*/ 2313650 w 2824013"/>
                <a:gd name="connsiteY87" fmla="*/ 2583414 h 4445143"/>
                <a:gd name="connsiteX88" fmla="*/ 2184481 w 2824013"/>
                <a:gd name="connsiteY88" fmla="*/ 2579178 h 4445143"/>
                <a:gd name="connsiteX89" fmla="*/ 1373457 w 2824013"/>
                <a:gd name="connsiteY89" fmla="*/ 2458476 h 4445143"/>
                <a:gd name="connsiteX90" fmla="*/ 685252 w 2824013"/>
                <a:gd name="connsiteY90" fmla="*/ 2202255 h 4445143"/>
                <a:gd name="connsiteX91" fmla="*/ 952065 w 2824013"/>
                <a:gd name="connsiteY91" fmla="*/ 1416641 h 4445143"/>
                <a:gd name="connsiteX92" fmla="*/ 1515332 w 2824013"/>
                <a:gd name="connsiteY92" fmla="*/ 1312882 h 4445143"/>
                <a:gd name="connsiteX93" fmla="*/ 1847789 w 2824013"/>
                <a:gd name="connsiteY93" fmla="*/ 1213357 h 4445143"/>
                <a:gd name="connsiteX94" fmla="*/ 1458160 w 2824013"/>
                <a:gd name="connsiteY94" fmla="*/ 719968 h 4445143"/>
                <a:gd name="connsiteX95" fmla="*/ 1364987 w 2824013"/>
                <a:gd name="connsiteY95" fmla="*/ 813141 h 4445143"/>
                <a:gd name="connsiteX96" fmla="*/ 1458160 w 2824013"/>
                <a:gd name="connsiteY96" fmla="*/ 906313 h 4445143"/>
                <a:gd name="connsiteX97" fmla="*/ 1551332 w 2824013"/>
                <a:gd name="connsiteY97" fmla="*/ 813141 h 4445143"/>
                <a:gd name="connsiteX98" fmla="*/ 1458160 w 2824013"/>
                <a:gd name="connsiteY98" fmla="*/ 719968 h 4445143"/>
                <a:gd name="connsiteX99" fmla="*/ 1434866 w 2824013"/>
                <a:gd name="connsiteY99" fmla="*/ 0 h 4445143"/>
                <a:gd name="connsiteX100" fmla="*/ 1818142 w 2824013"/>
                <a:gd name="connsiteY100" fmla="*/ 1130774 h 4445143"/>
                <a:gd name="connsiteX101" fmla="*/ 1494156 w 2824013"/>
                <a:gd name="connsiteY101" fmla="*/ 1228180 h 4445143"/>
                <a:gd name="connsiteX102" fmla="*/ 985945 w 2824013"/>
                <a:gd name="connsiteY102" fmla="*/ 1325588 h 4445143"/>
                <a:gd name="connsiteX103" fmla="*/ 1434866 w 2824013"/>
                <a:gd name="connsiteY103" fmla="*/ 0 h 4445143"/>
                <a:gd name="connsiteX0" fmla="*/ 816540 w 2824013"/>
                <a:gd name="connsiteY0" fmla="*/ 3949235 h 4465352"/>
                <a:gd name="connsiteX1" fmla="*/ 723368 w 2824013"/>
                <a:gd name="connsiteY1" fmla="*/ 4042408 h 4465352"/>
                <a:gd name="connsiteX2" fmla="*/ 816540 w 2824013"/>
                <a:gd name="connsiteY2" fmla="*/ 4135580 h 4465352"/>
                <a:gd name="connsiteX3" fmla="*/ 909713 w 2824013"/>
                <a:gd name="connsiteY3" fmla="*/ 4042408 h 4465352"/>
                <a:gd name="connsiteX4" fmla="*/ 816540 w 2824013"/>
                <a:gd name="connsiteY4" fmla="*/ 3949235 h 4465352"/>
                <a:gd name="connsiteX5" fmla="*/ 2258594 w 2824013"/>
                <a:gd name="connsiteY5" fmla="*/ 3813711 h 4465352"/>
                <a:gd name="connsiteX6" fmla="*/ 2222594 w 2824013"/>
                <a:gd name="connsiteY6" fmla="*/ 3925942 h 4465352"/>
                <a:gd name="connsiteX7" fmla="*/ 2106129 w 2824013"/>
                <a:gd name="connsiteY7" fmla="*/ 3925942 h 4465352"/>
                <a:gd name="connsiteX8" fmla="*/ 2199301 w 2824013"/>
                <a:gd name="connsiteY8" fmla="*/ 3995821 h 4465352"/>
                <a:gd name="connsiteX9" fmla="*/ 2165421 w 2824013"/>
                <a:gd name="connsiteY9" fmla="*/ 4108051 h 4465352"/>
                <a:gd name="connsiteX10" fmla="*/ 2258594 w 2824013"/>
                <a:gd name="connsiteY10" fmla="*/ 4038171 h 4465352"/>
                <a:gd name="connsiteX11" fmla="*/ 2351766 w 2824013"/>
                <a:gd name="connsiteY11" fmla="*/ 4108051 h 4465352"/>
                <a:gd name="connsiteX12" fmla="*/ 2313650 w 2824013"/>
                <a:gd name="connsiteY12" fmla="*/ 3995821 h 4465352"/>
                <a:gd name="connsiteX13" fmla="*/ 2411056 w 2824013"/>
                <a:gd name="connsiteY13" fmla="*/ 3925942 h 4465352"/>
                <a:gd name="connsiteX14" fmla="*/ 2292474 w 2824013"/>
                <a:gd name="connsiteY14" fmla="*/ 3925942 h 4465352"/>
                <a:gd name="connsiteX15" fmla="*/ 2258594 w 2824013"/>
                <a:gd name="connsiteY15" fmla="*/ 3813711 h 4465352"/>
                <a:gd name="connsiteX16" fmla="*/ 623843 w 2824013"/>
                <a:gd name="connsiteY16" fmla="*/ 3328792 h 4465352"/>
                <a:gd name="connsiteX17" fmla="*/ 477731 w 2824013"/>
                <a:gd name="connsiteY17" fmla="*/ 3474901 h 4465352"/>
                <a:gd name="connsiteX18" fmla="*/ 623843 w 2824013"/>
                <a:gd name="connsiteY18" fmla="*/ 3621013 h 4465352"/>
                <a:gd name="connsiteX19" fmla="*/ 769954 w 2824013"/>
                <a:gd name="connsiteY19" fmla="*/ 3474901 h 4465352"/>
                <a:gd name="connsiteX20" fmla="*/ 623843 w 2824013"/>
                <a:gd name="connsiteY20" fmla="*/ 3328792 h 4465352"/>
                <a:gd name="connsiteX21" fmla="*/ 2559284 w 2824013"/>
                <a:gd name="connsiteY21" fmla="*/ 3303382 h 4465352"/>
                <a:gd name="connsiteX22" fmla="*/ 2824013 w 2824013"/>
                <a:gd name="connsiteY22" fmla="*/ 4106862 h 4465352"/>
                <a:gd name="connsiteX23" fmla="*/ 0 w 2824013"/>
                <a:gd name="connsiteY23" fmla="*/ 4190682 h 4465352"/>
                <a:gd name="connsiteX24" fmla="*/ 117748 w 2824013"/>
                <a:gd name="connsiteY24" fmla="*/ 3866650 h 4465352"/>
                <a:gd name="connsiteX25" fmla="*/ 687371 w 2824013"/>
                <a:gd name="connsiteY25" fmla="*/ 3896296 h 4465352"/>
                <a:gd name="connsiteX26" fmla="*/ 1515332 w 2824013"/>
                <a:gd name="connsiteY26" fmla="*/ 3771361 h 4465352"/>
                <a:gd name="connsiteX27" fmla="*/ 2559284 w 2824013"/>
                <a:gd name="connsiteY27" fmla="*/ 3303382 h 4465352"/>
                <a:gd name="connsiteX28" fmla="*/ 1754616 w 2824013"/>
                <a:gd name="connsiteY28" fmla="*/ 2727406 h 4465352"/>
                <a:gd name="connsiteX29" fmla="*/ 1701677 w 2824013"/>
                <a:gd name="connsiteY29" fmla="*/ 2890458 h 4465352"/>
                <a:gd name="connsiteX30" fmla="*/ 1530156 w 2824013"/>
                <a:gd name="connsiteY30" fmla="*/ 2890458 h 4465352"/>
                <a:gd name="connsiteX31" fmla="*/ 1669914 w 2824013"/>
                <a:gd name="connsiteY31" fmla="*/ 2989983 h 4465352"/>
                <a:gd name="connsiteX32" fmla="*/ 1614858 w 2824013"/>
                <a:gd name="connsiteY32" fmla="*/ 3153035 h 4465352"/>
                <a:gd name="connsiteX33" fmla="*/ 1754616 w 2824013"/>
                <a:gd name="connsiteY33" fmla="*/ 3051392 h 4465352"/>
                <a:gd name="connsiteX34" fmla="*/ 1894375 w 2824013"/>
                <a:gd name="connsiteY34" fmla="*/ 3153035 h 4465352"/>
                <a:gd name="connsiteX35" fmla="*/ 1839319 w 2824013"/>
                <a:gd name="connsiteY35" fmla="*/ 2989983 h 4465352"/>
                <a:gd name="connsiteX36" fmla="*/ 1979077 w 2824013"/>
                <a:gd name="connsiteY36" fmla="*/ 2890458 h 4465352"/>
                <a:gd name="connsiteX37" fmla="*/ 1807556 w 2824013"/>
                <a:gd name="connsiteY37" fmla="*/ 2890458 h 4465352"/>
                <a:gd name="connsiteX38" fmla="*/ 1754616 w 2824013"/>
                <a:gd name="connsiteY38" fmla="*/ 2727406 h 4465352"/>
                <a:gd name="connsiteX39" fmla="*/ 808071 w 2824013"/>
                <a:gd name="connsiteY39" fmla="*/ 2640587 h 4465352"/>
                <a:gd name="connsiteX40" fmla="*/ 776307 w 2824013"/>
                <a:gd name="connsiteY40" fmla="*/ 2752819 h 4465352"/>
                <a:gd name="connsiteX41" fmla="*/ 657725 w 2824013"/>
                <a:gd name="connsiteY41" fmla="*/ 2752819 h 4465352"/>
                <a:gd name="connsiteX42" fmla="*/ 755134 w 2824013"/>
                <a:gd name="connsiteY42" fmla="*/ 2822698 h 4465352"/>
                <a:gd name="connsiteX43" fmla="*/ 717015 w 2824013"/>
                <a:gd name="connsiteY43" fmla="*/ 2934927 h 4465352"/>
                <a:gd name="connsiteX44" fmla="*/ 810187 w 2824013"/>
                <a:gd name="connsiteY44" fmla="*/ 2865048 h 4465352"/>
                <a:gd name="connsiteX45" fmla="*/ 903362 w 2824013"/>
                <a:gd name="connsiteY45" fmla="*/ 2934927 h 4465352"/>
                <a:gd name="connsiteX46" fmla="*/ 869480 w 2824013"/>
                <a:gd name="connsiteY46" fmla="*/ 2822698 h 4465352"/>
                <a:gd name="connsiteX47" fmla="*/ 962652 w 2824013"/>
                <a:gd name="connsiteY47" fmla="*/ 2752819 h 4465352"/>
                <a:gd name="connsiteX48" fmla="*/ 846187 w 2824013"/>
                <a:gd name="connsiteY48" fmla="*/ 2752819 h 4465352"/>
                <a:gd name="connsiteX49" fmla="*/ 808071 w 2824013"/>
                <a:gd name="connsiteY49" fmla="*/ 2640587 h 4465352"/>
                <a:gd name="connsiteX50" fmla="*/ 1214639 w 2824013"/>
                <a:gd name="connsiteY50" fmla="*/ 2585531 h 4465352"/>
                <a:gd name="connsiteX51" fmla="*/ 1121470 w 2824013"/>
                <a:gd name="connsiteY51" fmla="*/ 2678703 h 4465352"/>
                <a:gd name="connsiteX52" fmla="*/ 1214639 w 2824013"/>
                <a:gd name="connsiteY52" fmla="*/ 2771876 h 4465352"/>
                <a:gd name="connsiteX53" fmla="*/ 1307812 w 2824013"/>
                <a:gd name="connsiteY53" fmla="*/ 2678703 h 4465352"/>
                <a:gd name="connsiteX54" fmla="*/ 1214639 w 2824013"/>
                <a:gd name="connsiteY54" fmla="*/ 2585531 h 4465352"/>
                <a:gd name="connsiteX55" fmla="*/ 657725 w 2824013"/>
                <a:gd name="connsiteY55" fmla="*/ 2284838 h 4465352"/>
                <a:gd name="connsiteX56" fmla="*/ 1356517 w 2824013"/>
                <a:gd name="connsiteY56" fmla="*/ 2536828 h 4465352"/>
                <a:gd name="connsiteX57" fmla="*/ 2182361 w 2824013"/>
                <a:gd name="connsiteY57" fmla="*/ 2663880 h 4465352"/>
                <a:gd name="connsiteX58" fmla="*/ 2343296 w 2824013"/>
                <a:gd name="connsiteY58" fmla="*/ 2672350 h 4465352"/>
                <a:gd name="connsiteX59" fmla="*/ 2529640 w 2824013"/>
                <a:gd name="connsiteY59" fmla="*/ 3214444 h 4465352"/>
                <a:gd name="connsiteX60" fmla="*/ 1494156 w 2824013"/>
                <a:gd name="connsiteY60" fmla="*/ 3684542 h 4465352"/>
                <a:gd name="connsiteX61" fmla="*/ 687371 w 2824013"/>
                <a:gd name="connsiteY61" fmla="*/ 3805241 h 4465352"/>
                <a:gd name="connsiteX62" fmla="*/ 325269 w 2824013"/>
                <a:gd name="connsiteY62" fmla="*/ 3803124 h 4465352"/>
                <a:gd name="connsiteX63" fmla="*/ 149511 w 2824013"/>
                <a:gd name="connsiteY63" fmla="*/ 3779831 h 4465352"/>
                <a:gd name="connsiteX64" fmla="*/ 657725 w 2824013"/>
                <a:gd name="connsiteY64" fmla="*/ 2284838 h 4465352"/>
                <a:gd name="connsiteX65" fmla="*/ 1780026 w 2824013"/>
                <a:gd name="connsiteY65" fmla="*/ 2047674 h 4465352"/>
                <a:gd name="connsiteX66" fmla="*/ 1633917 w 2824013"/>
                <a:gd name="connsiteY66" fmla="*/ 2193782 h 4465352"/>
                <a:gd name="connsiteX67" fmla="*/ 1780026 w 2824013"/>
                <a:gd name="connsiteY67" fmla="*/ 2342011 h 4465352"/>
                <a:gd name="connsiteX68" fmla="*/ 1926138 w 2824013"/>
                <a:gd name="connsiteY68" fmla="*/ 2193782 h 4465352"/>
                <a:gd name="connsiteX69" fmla="*/ 1780026 w 2824013"/>
                <a:gd name="connsiteY69" fmla="*/ 2047674 h 4465352"/>
                <a:gd name="connsiteX70" fmla="*/ 1140527 w 2824013"/>
                <a:gd name="connsiteY70" fmla="*/ 1463227 h 4465352"/>
                <a:gd name="connsiteX71" fmla="*/ 994415 w 2824013"/>
                <a:gd name="connsiteY71" fmla="*/ 1611456 h 4465352"/>
                <a:gd name="connsiteX72" fmla="*/ 1140527 w 2824013"/>
                <a:gd name="connsiteY72" fmla="*/ 1757567 h 4465352"/>
                <a:gd name="connsiteX73" fmla="*/ 1288755 w 2824013"/>
                <a:gd name="connsiteY73" fmla="*/ 1611456 h 4465352"/>
                <a:gd name="connsiteX74" fmla="*/ 1140527 w 2824013"/>
                <a:gd name="connsiteY74" fmla="*/ 1463227 h 4465352"/>
                <a:gd name="connsiteX75" fmla="*/ 1669914 w 2824013"/>
                <a:gd name="connsiteY75" fmla="*/ 1357351 h 4465352"/>
                <a:gd name="connsiteX76" fmla="*/ 1633917 w 2824013"/>
                <a:gd name="connsiteY76" fmla="*/ 1469580 h 4465352"/>
                <a:gd name="connsiteX77" fmla="*/ 1517452 w 2824013"/>
                <a:gd name="connsiteY77" fmla="*/ 1469580 h 4465352"/>
                <a:gd name="connsiteX78" fmla="*/ 1610622 w 2824013"/>
                <a:gd name="connsiteY78" fmla="*/ 1537343 h 4465352"/>
                <a:gd name="connsiteX79" fmla="*/ 1576742 w 2824013"/>
                <a:gd name="connsiteY79" fmla="*/ 1649572 h 4465352"/>
                <a:gd name="connsiteX80" fmla="*/ 1669914 w 2824013"/>
                <a:gd name="connsiteY80" fmla="*/ 1581812 h 4465352"/>
                <a:gd name="connsiteX81" fmla="*/ 1763086 w 2824013"/>
                <a:gd name="connsiteY81" fmla="*/ 1649572 h 4465352"/>
                <a:gd name="connsiteX82" fmla="*/ 1724970 w 2824013"/>
                <a:gd name="connsiteY82" fmla="*/ 1537343 h 4465352"/>
                <a:gd name="connsiteX83" fmla="*/ 1822379 w 2824013"/>
                <a:gd name="connsiteY83" fmla="*/ 1469580 h 4465352"/>
                <a:gd name="connsiteX84" fmla="*/ 1703796 w 2824013"/>
                <a:gd name="connsiteY84" fmla="*/ 1469580 h 4465352"/>
                <a:gd name="connsiteX85" fmla="*/ 1669914 w 2824013"/>
                <a:gd name="connsiteY85" fmla="*/ 1357351 h 4465352"/>
                <a:gd name="connsiteX86" fmla="*/ 1847789 w 2824013"/>
                <a:gd name="connsiteY86" fmla="*/ 1213357 h 4465352"/>
                <a:gd name="connsiteX87" fmla="*/ 2313650 w 2824013"/>
                <a:gd name="connsiteY87" fmla="*/ 2583414 h 4465352"/>
                <a:gd name="connsiteX88" fmla="*/ 2184481 w 2824013"/>
                <a:gd name="connsiteY88" fmla="*/ 2579178 h 4465352"/>
                <a:gd name="connsiteX89" fmla="*/ 1373457 w 2824013"/>
                <a:gd name="connsiteY89" fmla="*/ 2458476 h 4465352"/>
                <a:gd name="connsiteX90" fmla="*/ 685252 w 2824013"/>
                <a:gd name="connsiteY90" fmla="*/ 2202255 h 4465352"/>
                <a:gd name="connsiteX91" fmla="*/ 952065 w 2824013"/>
                <a:gd name="connsiteY91" fmla="*/ 1416641 h 4465352"/>
                <a:gd name="connsiteX92" fmla="*/ 1515332 w 2824013"/>
                <a:gd name="connsiteY92" fmla="*/ 1312882 h 4465352"/>
                <a:gd name="connsiteX93" fmla="*/ 1847789 w 2824013"/>
                <a:gd name="connsiteY93" fmla="*/ 1213357 h 4465352"/>
                <a:gd name="connsiteX94" fmla="*/ 1458160 w 2824013"/>
                <a:gd name="connsiteY94" fmla="*/ 719968 h 4465352"/>
                <a:gd name="connsiteX95" fmla="*/ 1364987 w 2824013"/>
                <a:gd name="connsiteY95" fmla="*/ 813141 h 4465352"/>
                <a:gd name="connsiteX96" fmla="*/ 1458160 w 2824013"/>
                <a:gd name="connsiteY96" fmla="*/ 906313 h 4465352"/>
                <a:gd name="connsiteX97" fmla="*/ 1551332 w 2824013"/>
                <a:gd name="connsiteY97" fmla="*/ 813141 h 4465352"/>
                <a:gd name="connsiteX98" fmla="*/ 1458160 w 2824013"/>
                <a:gd name="connsiteY98" fmla="*/ 719968 h 4465352"/>
                <a:gd name="connsiteX99" fmla="*/ 1434866 w 2824013"/>
                <a:gd name="connsiteY99" fmla="*/ 0 h 4465352"/>
                <a:gd name="connsiteX100" fmla="*/ 1818142 w 2824013"/>
                <a:gd name="connsiteY100" fmla="*/ 1130774 h 4465352"/>
                <a:gd name="connsiteX101" fmla="*/ 1494156 w 2824013"/>
                <a:gd name="connsiteY101" fmla="*/ 1228180 h 4465352"/>
                <a:gd name="connsiteX102" fmla="*/ 985945 w 2824013"/>
                <a:gd name="connsiteY102" fmla="*/ 1325588 h 4465352"/>
                <a:gd name="connsiteX103" fmla="*/ 1434866 w 2824013"/>
                <a:gd name="connsiteY103" fmla="*/ 0 h 4465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</a:cxnLst>
              <a:rect l="l" t="t" r="r" b="b"/>
              <a:pathLst>
                <a:path w="2824013" h="4465352">
                  <a:moveTo>
                    <a:pt x="816540" y="3949235"/>
                  </a:moveTo>
                  <a:cubicBezTo>
                    <a:pt x="763601" y="3949235"/>
                    <a:pt x="721251" y="3989468"/>
                    <a:pt x="723368" y="4042408"/>
                  </a:cubicBezTo>
                  <a:cubicBezTo>
                    <a:pt x="723368" y="4093227"/>
                    <a:pt x="763601" y="4135580"/>
                    <a:pt x="816540" y="4135580"/>
                  </a:cubicBezTo>
                  <a:cubicBezTo>
                    <a:pt x="867363" y="4135580"/>
                    <a:pt x="909713" y="4095344"/>
                    <a:pt x="909713" y="4042408"/>
                  </a:cubicBezTo>
                  <a:cubicBezTo>
                    <a:pt x="909713" y="3991585"/>
                    <a:pt x="869480" y="3949235"/>
                    <a:pt x="816540" y="3949235"/>
                  </a:cubicBezTo>
                  <a:close/>
                  <a:moveTo>
                    <a:pt x="2258594" y="3813711"/>
                  </a:moveTo>
                  <a:lnTo>
                    <a:pt x="2222594" y="3925942"/>
                  </a:lnTo>
                  <a:lnTo>
                    <a:pt x="2106129" y="3925942"/>
                  </a:lnTo>
                  <a:lnTo>
                    <a:pt x="2199301" y="3995821"/>
                  </a:lnTo>
                  <a:lnTo>
                    <a:pt x="2165421" y="4108051"/>
                  </a:lnTo>
                  <a:lnTo>
                    <a:pt x="2258594" y="4038171"/>
                  </a:lnTo>
                  <a:lnTo>
                    <a:pt x="2351766" y="4108051"/>
                  </a:lnTo>
                  <a:lnTo>
                    <a:pt x="2313650" y="3995821"/>
                  </a:lnTo>
                  <a:lnTo>
                    <a:pt x="2411056" y="3925942"/>
                  </a:lnTo>
                  <a:lnTo>
                    <a:pt x="2292474" y="3925942"/>
                  </a:lnTo>
                  <a:lnTo>
                    <a:pt x="2258594" y="3813711"/>
                  </a:lnTo>
                  <a:close/>
                  <a:moveTo>
                    <a:pt x="623843" y="3328792"/>
                  </a:moveTo>
                  <a:cubicBezTo>
                    <a:pt x="543377" y="3328792"/>
                    <a:pt x="477731" y="3392318"/>
                    <a:pt x="477731" y="3474901"/>
                  </a:cubicBezTo>
                  <a:cubicBezTo>
                    <a:pt x="477731" y="3557487"/>
                    <a:pt x="541260" y="3621013"/>
                    <a:pt x="623843" y="3621013"/>
                  </a:cubicBezTo>
                  <a:cubicBezTo>
                    <a:pt x="706428" y="3621013"/>
                    <a:pt x="769954" y="3557487"/>
                    <a:pt x="769954" y="3474901"/>
                  </a:cubicBezTo>
                  <a:cubicBezTo>
                    <a:pt x="769954" y="3392318"/>
                    <a:pt x="706428" y="3328792"/>
                    <a:pt x="623843" y="3328792"/>
                  </a:cubicBezTo>
                  <a:close/>
                  <a:moveTo>
                    <a:pt x="2559284" y="3303382"/>
                  </a:moveTo>
                  <a:lnTo>
                    <a:pt x="2824013" y="4106862"/>
                  </a:lnTo>
                  <a:cubicBezTo>
                    <a:pt x="1875055" y="4538662"/>
                    <a:pt x="1139458" y="4597082"/>
                    <a:pt x="0" y="4190682"/>
                  </a:cubicBezTo>
                  <a:lnTo>
                    <a:pt x="117748" y="3866650"/>
                  </a:lnTo>
                  <a:cubicBezTo>
                    <a:pt x="304093" y="3900530"/>
                    <a:pt x="507377" y="3906883"/>
                    <a:pt x="687371" y="3896296"/>
                  </a:cubicBezTo>
                  <a:cubicBezTo>
                    <a:pt x="964769" y="3883590"/>
                    <a:pt x="1246403" y="3839121"/>
                    <a:pt x="1515332" y="3771361"/>
                  </a:cubicBezTo>
                  <a:cubicBezTo>
                    <a:pt x="1847789" y="3686658"/>
                    <a:pt x="2254360" y="3536313"/>
                    <a:pt x="2559284" y="3303382"/>
                  </a:cubicBezTo>
                  <a:close/>
                  <a:moveTo>
                    <a:pt x="1754616" y="2727406"/>
                  </a:moveTo>
                  <a:lnTo>
                    <a:pt x="1701677" y="2890458"/>
                  </a:lnTo>
                  <a:lnTo>
                    <a:pt x="1530156" y="2890458"/>
                  </a:lnTo>
                  <a:lnTo>
                    <a:pt x="1669914" y="2989983"/>
                  </a:lnTo>
                  <a:lnTo>
                    <a:pt x="1614858" y="3153035"/>
                  </a:lnTo>
                  <a:lnTo>
                    <a:pt x="1754616" y="3051392"/>
                  </a:lnTo>
                  <a:lnTo>
                    <a:pt x="1894375" y="3153035"/>
                  </a:lnTo>
                  <a:lnTo>
                    <a:pt x="1839319" y="2989983"/>
                  </a:lnTo>
                  <a:lnTo>
                    <a:pt x="1979077" y="2890458"/>
                  </a:lnTo>
                  <a:lnTo>
                    <a:pt x="1807556" y="2890458"/>
                  </a:lnTo>
                  <a:lnTo>
                    <a:pt x="1754616" y="2727406"/>
                  </a:lnTo>
                  <a:close/>
                  <a:moveTo>
                    <a:pt x="808071" y="2640587"/>
                  </a:moveTo>
                  <a:lnTo>
                    <a:pt x="776307" y="2752819"/>
                  </a:lnTo>
                  <a:lnTo>
                    <a:pt x="657725" y="2752819"/>
                  </a:lnTo>
                  <a:lnTo>
                    <a:pt x="755134" y="2822698"/>
                  </a:lnTo>
                  <a:lnTo>
                    <a:pt x="717015" y="2934927"/>
                  </a:lnTo>
                  <a:lnTo>
                    <a:pt x="810187" y="2865048"/>
                  </a:lnTo>
                  <a:lnTo>
                    <a:pt x="903362" y="2934927"/>
                  </a:lnTo>
                  <a:lnTo>
                    <a:pt x="869480" y="2822698"/>
                  </a:lnTo>
                  <a:lnTo>
                    <a:pt x="962652" y="2752819"/>
                  </a:lnTo>
                  <a:lnTo>
                    <a:pt x="846187" y="2752819"/>
                  </a:lnTo>
                  <a:lnTo>
                    <a:pt x="808071" y="2640587"/>
                  </a:lnTo>
                  <a:close/>
                  <a:moveTo>
                    <a:pt x="1214639" y="2585531"/>
                  </a:moveTo>
                  <a:cubicBezTo>
                    <a:pt x="1161700" y="2585531"/>
                    <a:pt x="1121470" y="2627881"/>
                    <a:pt x="1121470" y="2678703"/>
                  </a:cubicBezTo>
                  <a:cubicBezTo>
                    <a:pt x="1121470" y="2729526"/>
                    <a:pt x="1163820" y="2771876"/>
                    <a:pt x="1214639" y="2771876"/>
                  </a:cubicBezTo>
                  <a:cubicBezTo>
                    <a:pt x="1265462" y="2771876"/>
                    <a:pt x="1307812" y="2729526"/>
                    <a:pt x="1307812" y="2678703"/>
                  </a:cubicBezTo>
                  <a:cubicBezTo>
                    <a:pt x="1307812" y="2627881"/>
                    <a:pt x="1267579" y="2585531"/>
                    <a:pt x="1214639" y="2585531"/>
                  </a:cubicBezTo>
                  <a:close/>
                  <a:moveTo>
                    <a:pt x="657725" y="2284838"/>
                  </a:moveTo>
                  <a:cubicBezTo>
                    <a:pt x="890656" y="2401303"/>
                    <a:pt x="1138410" y="2483889"/>
                    <a:pt x="1356517" y="2536828"/>
                  </a:cubicBezTo>
                  <a:cubicBezTo>
                    <a:pt x="1623328" y="2606707"/>
                    <a:pt x="1907081" y="2651174"/>
                    <a:pt x="2182361" y="2663880"/>
                  </a:cubicBezTo>
                  <a:cubicBezTo>
                    <a:pt x="2235301" y="2670233"/>
                    <a:pt x="2290357" y="2672350"/>
                    <a:pt x="2343296" y="2672350"/>
                  </a:cubicBezTo>
                  <a:lnTo>
                    <a:pt x="2529640" y="3214444"/>
                  </a:lnTo>
                  <a:cubicBezTo>
                    <a:pt x="2233184" y="3451611"/>
                    <a:pt x="1818142" y="3604073"/>
                    <a:pt x="1494156" y="3684542"/>
                  </a:cubicBezTo>
                  <a:cubicBezTo>
                    <a:pt x="1231582" y="3752301"/>
                    <a:pt x="956299" y="3792534"/>
                    <a:pt x="687371" y="3805241"/>
                  </a:cubicBezTo>
                  <a:cubicBezTo>
                    <a:pt x="566670" y="3813711"/>
                    <a:pt x="448088" y="3813711"/>
                    <a:pt x="325269" y="3803124"/>
                  </a:cubicBezTo>
                  <a:cubicBezTo>
                    <a:pt x="268096" y="3798887"/>
                    <a:pt x="208804" y="3790418"/>
                    <a:pt x="149511" y="3779831"/>
                  </a:cubicBezTo>
                  <a:lnTo>
                    <a:pt x="657725" y="2284838"/>
                  </a:lnTo>
                  <a:close/>
                  <a:moveTo>
                    <a:pt x="1780026" y="2047674"/>
                  </a:moveTo>
                  <a:cubicBezTo>
                    <a:pt x="1697443" y="2047674"/>
                    <a:pt x="1633917" y="2115433"/>
                    <a:pt x="1633917" y="2193782"/>
                  </a:cubicBezTo>
                  <a:cubicBezTo>
                    <a:pt x="1633917" y="2274251"/>
                    <a:pt x="1697443" y="2342011"/>
                    <a:pt x="1780026" y="2342011"/>
                  </a:cubicBezTo>
                  <a:cubicBezTo>
                    <a:pt x="1862612" y="2342011"/>
                    <a:pt x="1926138" y="2276368"/>
                    <a:pt x="1926138" y="2193782"/>
                  </a:cubicBezTo>
                  <a:cubicBezTo>
                    <a:pt x="1926138" y="2115433"/>
                    <a:pt x="1862612" y="2047674"/>
                    <a:pt x="1780026" y="2047674"/>
                  </a:cubicBezTo>
                  <a:close/>
                  <a:moveTo>
                    <a:pt x="1140527" y="1463227"/>
                  </a:moveTo>
                  <a:cubicBezTo>
                    <a:pt x="1060058" y="1463227"/>
                    <a:pt x="994415" y="1530990"/>
                    <a:pt x="994415" y="1611456"/>
                  </a:cubicBezTo>
                  <a:cubicBezTo>
                    <a:pt x="994415" y="1689808"/>
                    <a:pt x="1062177" y="1757567"/>
                    <a:pt x="1140527" y="1757567"/>
                  </a:cubicBezTo>
                  <a:cubicBezTo>
                    <a:pt x="1220995" y="1757567"/>
                    <a:pt x="1288755" y="1689808"/>
                    <a:pt x="1288755" y="1611456"/>
                  </a:cubicBezTo>
                  <a:cubicBezTo>
                    <a:pt x="1288755" y="1530990"/>
                    <a:pt x="1223112" y="1463227"/>
                    <a:pt x="1140527" y="1463227"/>
                  </a:cubicBezTo>
                  <a:close/>
                  <a:moveTo>
                    <a:pt x="1669914" y="1357351"/>
                  </a:moveTo>
                  <a:lnTo>
                    <a:pt x="1633917" y="1469580"/>
                  </a:lnTo>
                  <a:lnTo>
                    <a:pt x="1517452" y="1469580"/>
                  </a:lnTo>
                  <a:lnTo>
                    <a:pt x="1610622" y="1537343"/>
                  </a:lnTo>
                  <a:lnTo>
                    <a:pt x="1576742" y="1649572"/>
                  </a:lnTo>
                  <a:lnTo>
                    <a:pt x="1669914" y="1581812"/>
                  </a:lnTo>
                  <a:lnTo>
                    <a:pt x="1763086" y="1649572"/>
                  </a:lnTo>
                  <a:lnTo>
                    <a:pt x="1724970" y="1537343"/>
                  </a:lnTo>
                  <a:lnTo>
                    <a:pt x="1822379" y="1469580"/>
                  </a:lnTo>
                  <a:lnTo>
                    <a:pt x="1703796" y="1469580"/>
                  </a:lnTo>
                  <a:lnTo>
                    <a:pt x="1669914" y="1357351"/>
                  </a:lnTo>
                  <a:close/>
                  <a:moveTo>
                    <a:pt x="1847789" y="1213357"/>
                  </a:moveTo>
                  <a:lnTo>
                    <a:pt x="2313650" y="2583414"/>
                  </a:lnTo>
                  <a:cubicBezTo>
                    <a:pt x="2271300" y="2583414"/>
                    <a:pt x="2226831" y="2581295"/>
                    <a:pt x="2184481" y="2579178"/>
                  </a:cubicBezTo>
                  <a:cubicBezTo>
                    <a:pt x="1913431" y="2566472"/>
                    <a:pt x="1640268" y="2524122"/>
                    <a:pt x="1373457" y="2458476"/>
                  </a:cubicBezTo>
                  <a:cubicBezTo>
                    <a:pt x="1163820" y="2403423"/>
                    <a:pt x="916066" y="2318720"/>
                    <a:pt x="685252" y="2202255"/>
                  </a:cubicBezTo>
                  <a:lnTo>
                    <a:pt x="952065" y="1416641"/>
                  </a:lnTo>
                  <a:cubicBezTo>
                    <a:pt x="1140527" y="1393348"/>
                    <a:pt x="1331105" y="1359468"/>
                    <a:pt x="1515332" y="1312882"/>
                  </a:cubicBezTo>
                  <a:cubicBezTo>
                    <a:pt x="1621211" y="1285353"/>
                    <a:pt x="1735559" y="1253590"/>
                    <a:pt x="1847789" y="1213357"/>
                  </a:cubicBezTo>
                  <a:close/>
                  <a:moveTo>
                    <a:pt x="1458160" y="719968"/>
                  </a:moveTo>
                  <a:cubicBezTo>
                    <a:pt x="1405220" y="719968"/>
                    <a:pt x="1362868" y="762318"/>
                    <a:pt x="1364987" y="813141"/>
                  </a:cubicBezTo>
                  <a:cubicBezTo>
                    <a:pt x="1364987" y="863961"/>
                    <a:pt x="1405220" y="906313"/>
                    <a:pt x="1458160" y="906313"/>
                  </a:cubicBezTo>
                  <a:cubicBezTo>
                    <a:pt x="1508979" y="906313"/>
                    <a:pt x="1551332" y="866080"/>
                    <a:pt x="1551332" y="813141"/>
                  </a:cubicBezTo>
                  <a:cubicBezTo>
                    <a:pt x="1551332" y="762318"/>
                    <a:pt x="1511096" y="719968"/>
                    <a:pt x="1458160" y="719968"/>
                  </a:cubicBezTo>
                  <a:close/>
                  <a:moveTo>
                    <a:pt x="1434866" y="0"/>
                  </a:moveTo>
                  <a:lnTo>
                    <a:pt x="1818142" y="1130774"/>
                  </a:lnTo>
                  <a:cubicBezTo>
                    <a:pt x="1705913" y="1171007"/>
                    <a:pt x="1595799" y="1202770"/>
                    <a:pt x="1494156" y="1228180"/>
                  </a:cubicBezTo>
                  <a:cubicBezTo>
                    <a:pt x="1328988" y="1270532"/>
                    <a:pt x="1157467" y="1304412"/>
                    <a:pt x="985945" y="1325588"/>
                  </a:cubicBezTo>
                  <a:lnTo>
                    <a:pt x="1434866" y="0"/>
                  </a:lnTo>
                  <a:close/>
                </a:path>
              </a:pathLst>
            </a:custGeom>
            <a:gradFill>
              <a:gsLst>
                <a:gs pos="0">
                  <a:schemeClr val="accent1">
                    <a:lumMod val="90000"/>
                    <a:lumOff val="10000"/>
                  </a:schemeClr>
                </a:gs>
                <a:gs pos="100000">
                  <a:schemeClr val="accent1">
                    <a:lumMod val="75000"/>
                  </a:schemeClr>
                </a:gs>
              </a:gsLst>
              <a:lin ang="5400000" scaled="0"/>
            </a:gradFill>
            <a:ln w="6994" cap="flat">
              <a:noFill/>
              <a:prstDash val="solid"/>
              <a:miter/>
            </a:ln>
            <a:effectLst>
              <a:outerShdw blurRad="50800" dist="38100" dir="5400000" algn="t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endParaRPr lang="zh-CN" altLang="en-US">
                <a:latin typeface="+mj-ea"/>
                <a:ea typeface="+mj-ea"/>
              </a:endParaRPr>
            </a:p>
          </p:txBody>
        </p:sp>
      </p:grpSp>
      <p:sp>
        <p:nvSpPr>
          <p:cNvPr id="156" name="地形3">
            <a:extLst>
              <a:ext uri="{FF2B5EF4-FFF2-40B4-BE49-F238E27FC236}">
                <a16:creationId xmlns:a16="http://schemas.microsoft.com/office/drawing/2014/main" id="{2417E161-77F2-43F7-8133-B0D075058E40}"/>
              </a:ext>
            </a:extLst>
          </p:cNvPr>
          <p:cNvSpPr/>
          <p:nvPr/>
        </p:nvSpPr>
        <p:spPr>
          <a:xfrm>
            <a:off x="-17518" y="5715000"/>
            <a:ext cx="12196818" cy="1143000"/>
          </a:xfrm>
          <a:custGeom>
            <a:avLst/>
            <a:gdLst>
              <a:gd name="connsiteX0" fmla="*/ 0 w 12192000"/>
              <a:gd name="connsiteY0" fmla="*/ 0 h 2311400"/>
              <a:gd name="connsiteX1" fmla="*/ 12192000 w 12192000"/>
              <a:gd name="connsiteY1" fmla="*/ 1676400 h 2311400"/>
              <a:gd name="connsiteX2" fmla="*/ 12192000 w 12192000"/>
              <a:gd name="connsiteY2" fmla="*/ 2311400 h 2311400"/>
              <a:gd name="connsiteX3" fmla="*/ 12700 w 12192000"/>
              <a:gd name="connsiteY3" fmla="*/ 2311400 h 2311400"/>
              <a:gd name="connsiteX4" fmla="*/ 0 w 12192000"/>
              <a:gd name="connsiteY4" fmla="*/ 0 h 2311400"/>
              <a:gd name="connsiteX0" fmla="*/ 0 w 12192000"/>
              <a:gd name="connsiteY0" fmla="*/ 0 h 2311400"/>
              <a:gd name="connsiteX1" fmla="*/ 12192000 w 12192000"/>
              <a:gd name="connsiteY1" fmla="*/ 1676400 h 2311400"/>
              <a:gd name="connsiteX2" fmla="*/ 12192000 w 12192000"/>
              <a:gd name="connsiteY2" fmla="*/ 2311400 h 2311400"/>
              <a:gd name="connsiteX3" fmla="*/ 12700 w 12192000"/>
              <a:gd name="connsiteY3" fmla="*/ 2311400 h 2311400"/>
              <a:gd name="connsiteX4" fmla="*/ 0 w 12192000"/>
              <a:gd name="connsiteY4" fmla="*/ 0 h 2311400"/>
              <a:gd name="connsiteX0" fmla="*/ 0 w 12192000"/>
              <a:gd name="connsiteY0" fmla="*/ 0 h 2311400"/>
              <a:gd name="connsiteX1" fmla="*/ 12192000 w 12192000"/>
              <a:gd name="connsiteY1" fmla="*/ 1676400 h 2311400"/>
              <a:gd name="connsiteX2" fmla="*/ 12192000 w 12192000"/>
              <a:gd name="connsiteY2" fmla="*/ 2311400 h 2311400"/>
              <a:gd name="connsiteX3" fmla="*/ 12700 w 12192000"/>
              <a:gd name="connsiteY3" fmla="*/ 2311400 h 2311400"/>
              <a:gd name="connsiteX4" fmla="*/ 0 w 12192000"/>
              <a:gd name="connsiteY4" fmla="*/ 0 h 2311400"/>
              <a:gd name="connsiteX0" fmla="*/ 0 w 12192000"/>
              <a:gd name="connsiteY0" fmla="*/ 0 h 2311400"/>
              <a:gd name="connsiteX1" fmla="*/ 12192000 w 12192000"/>
              <a:gd name="connsiteY1" fmla="*/ 1676400 h 2311400"/>
              <a:gd name="connsiteX2" fmla="*/ 12192000 w 12192000"/>
              <a:gd name="connsiteY2" fmla="*/ 2311400 h 2311400"/>
              <a:gd name="connsiteX3" fmla="*/ 12700 w 12192000"/>
              <a:gd name="connsiteY3" fmla="*/ 2311400 h 2311400"/>
              <a:gd name="connsiteX4" fmla="*/ 0 w 12192000"/>
              <a:gd name="connsiteY4" fmla="*/ 0 h 2311400"/>
              <a:gd name="connsiteX0" fmla="*/ 0 w 12192000"/>
              <a:gd name="connsiteY0" fmla="*/ 0 h 2311400"/>
              <a:gd name="connsiteX1" fmla="*/ 12192000 w 12192000"/>
              <a:gd name="connsiteY1" fmla="*/ 1676400 h 2311400"/>
              <a:gd name="connsiteX2" fmla="*/ 12192000 w 12192000"/>
              <a:gd name="connsiteY2" fmla="*/ 2311400 h 2311400"/>
              <a:gd name="connsiteX3" fmla="*/ 12700 w 12192000"/>
              <a:gd name="connsiteY3" fmla="*/ 2311400 h 2311400"/>
              <a:gd name="connsiteX4" fmla="*/ 0 w 12192000"/>
              <a:gd name="connsiteY4" fmla="*/ 0 h 2311400"/>
              <a:gd name="connsiteX0" fmla="*/ 0 w 12192000"/>
              <a:gd name="connsiteY0" fmla="*/ 982 h 2312382"/>
              <a:gd name="connsiteX1" fmla="*/ 12192000 w 12192000"/>
              <a:gd name="connsiteY1" fmla="*/ 1677382 h 2312382"/>
              <a:gd name="connsiteX2" fmla="*/ 12192000 w 12192000"/>
              <a:gd name="connsiteY2" fmla="*/ 2312382 h 2312382"/>
              <a:gd name="connsiteX3" fmla="*/ 12700 w 12192000"/>
              <a:gd name="connsiteY3" fmla="*/ 2312382 h 2312382"/>
              <a:gd name="connsiteX4" fmla="*/ 0 w 12192000"/>
              <a:gd name="connsiteY4" fmla="*/ 982 h 2312382"/>
              <a:gd name="connsiteX0" fmla="*/ 0 w 12192000"/>
              <a:gd name="connsiteY0" fmla="*/ 982 h 2312382"/>
              <a:gd name="connsiteX1" fmla="*/ 12192000 w 12192000"/>
              <a:gd name="connsiteY1" fmla="*/ 1677382 h 2312382"/>
              <a:gd name="connsiteX2" fmla="*/ 12192000 w 12192000"/>
              <a:gd name="connsiteY2" fmla="*/ 2312382 h 2312382"/>
              <a:gd name="connsiteX3" fmla="*/ 5072 w 12192000"/>
              <a:gd name="connsiteY3" fmla="*/ 2312382 h 2312382"/>
              <a:gd name="connsiteX4" fmla="*/ 0 w 12192000"/>
              <a:gd name="connsiteY4" fmla="*/ 982 h 23123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192000" h="2312382">
                <a:moveTo>
                  <a:pt x="0" y="982"/>
                </a:moveTo>
                <a:cubicBezTo>
                  <a:pt x="2298554" y="-37118"/>
                  <a:pt x="8953500" y="1042382"/>
                  <a:pt x="12192000" y="1677382"/>
                </a:cubicBezTo>
                <a:lnTo>
                  <a:pt x="12192000" y="2312382"/>
                </a:lnTo>
                <a:lnTo>
                  <a:pt x="5072" y="2312382"/>
                </a:lnTo>
                <a:cubicBezTo>
                  <a:pt x="839" y="1541915"/>
                  <a:pt x="4233" y="771449"/>
                  <a:pt x="0" y="982"/>
                </a:cubicBezTo>
                <a:close/>
              </a:path>
            </a:pathLst>
          </a:custGeom>
          <a:gradFill>
            <a:gsLst>
              <a:gs pos="0">
                <a:schemeClr val="bg1"/>
              </a:gs>
              <a:gs pos="100000">
                <a:schemeClr val="bg1">
                  <a:lumMod val="85000"/>
                </a:schemeClr>
              </a:gs>
            </a:gsLst>
            <a:lin ang="5400000" scaled="0"/>
          </a:gradFill>
          <a:ln>
            <a:noFill/>
          </a:ln>
          <a:effectLst>
            <a:outerShdw blurRad="127000" dist="63500" dir="16200000" rotWithShape="0">
              <a:schemeClr val="bg2">
                <a:lumMod val="75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>
              <a:latin typeface="+mj-ea"/>
              <a:ea typeface="+mj-ea"/>
            </a:endParaRPr>
          </a:p>
        </p:txBody>
      </p:sp>
      <p:grpSp>
        <p:nvGrpSpPr>
          <p:cNvPr id="3" name="组合 2">
            <a:extLst>
              <a:ext uri="{FF2B5EF4-FFF2-40B4-BE49-F238E27FC236}">
                <a16:creationId xmlns:a16="http://schemas.microsoft.com/office/drawing/2014/main" id="{C477A698-4277-4767-9387-C4D4C5C481D7}"/>
              </a:ext>
            </a:extLst>
          </p:cNvPr>
          <p:cNvGrpSpPr/>
          <p:nvPr/>
        </p:nvGrpSpPr>
        <p:grpSpPr>
          <a:xfrm>
            <a:off x="1" y="804036"/>
            <a:ext cx="2713531" cy="5978268"/>
            <a:chOff x="1" y="804036"/>
            <a:chExt cx="2713531" cy="5978268"/>
          </a:xfrm>
        </p:grpSpPr>
        <p:sp>
          <p:nvSpPr>
            <p:cNvPr id="108" name="矩形 107">
              <a:extLst>
                <a:ext uri="{FF2B5EF4-FFF2-40B4-BE49-F238E27FC236}">
                  <a16:creationId xmlns:a16="http://schemas.microsoft.com/office/drawing/2014/main" id="{E88947BF-99E1-41A4-B033-3F27BE0DB646}"/>
                </a:ext>
              </a:extLst>
            </p:cNvPr>
            <p:cNvSpPr/>
            <p:nvPr/>
          </p:nvSpPr>
          <p:spPr>
            <a:xfrm>
              <a:off x="670192" y="5843680"/>
              <a:ext cx="546458" cy="938624"/>
            </a:xfrm>
            <a:prstGeom prst="rect">
              <a:avLst/>
            </a:prstGeom>
            <a:solidFill>
              <a:schemeClr val="accent3">
                <a:lumMod val="50000"/>
              </a:schemeClr>
            </a:solidFill>
            <a:ln w="69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+mj-ea"/>
                <a:ea typeface="+mj-ea"/>
              </a:endParaRPr>
            </a:p>
          </p:txBody>
        </p:sp>
        <p:sp>
          <p:nvSpPr>
            <p:cNvPr id="32" name="任意多边形: 形状 31">
              <a:extLst>
                <a:ext uri="{FF2B5EF4-FFF2-40B4-BE49-F238E27FC236}">
                  <a16:creationId xmlns:a16="http://schemas.microsoft.com/office/drawing/2014/main" id="{5C3CE076-A8C6-4255-B176-DA5EF9291D24}"/>
                </a:ext>
              </a:extLst>
            </p:cNvPr>
            <p:cNvSpPr/>
            <p:nvPr/>
          </p:nvSpPr>
          <p:spPr>
            <a:xfrm>
              <a:off x="1" y="804036"/>
              <a:ext cx="2713531" cy="5299422"/>
            </a:xfrm>
            <a:custGeom>
              <a:avLst/>
              <a:gdLst>
                <a:gd name="connsiteX0" fmla="*/ 864222 w 2713531"/>
                <a:gd name="connsiteY0" fmla="*/ 30 h 5299422"/>
                <a:gd name="connsiteX1" fmla="*/ 880398 w 2713531"/>
                <a:gd name="connsiteY1" fmla="*/ 9739 h 5299422"/>
                <a:gd name="connsiteX2" fmla="*/ 1847286 w 2713531"/>
                <a:gd name="connsiteY2" fmla="*/ 1825097 h 5299422"/>
                <a:gd name="connsiteX3" fmla="*/ 1397986 w 2713531"/>
                <a:gd name="connsiteY3" fmla="*/ 1707145 h 5299422"/>
                <a:gd name="connsiteX4" fmla="*/ 2016224 w 2713531"/>
                <a:gd name="connsiteY4" fmla="*/ 2855047 h 5299422"/>
                <a:gd name="connsiteX5" fmla="*/ 1667566 w 2713531"/>
                <a:gd name="connsiteY5" fmla="*/ 2817648 h 5299422"/>
                <a:gd name="connsiteX6" fmla="*/ 2314552 w 2713531"/>
                <a:gd name="connsiteY6" fmla="*/ 3870612 h 5299422"/>
                <a:gd name="connsiteX7" fmla="*/ 1764616 w 2713531"/>
                <a:gd name="connsiteY7" fmla="*/ 3752655 h 5299422"/>
                <a:gd name="connsiteX8" fmla="*/ 2713531 w 2713531"/>
                <a:gd name="connsiteY8" fmla="*/ 4983994 h 5299422"/>
                <a:gd name="connsiteX9" fmla="*/ 1775398 w 2713531"/>
                <a:gd name="connsiteY9" fmla="*/ 5067425 h 5299422"/>
                <a:gd name="connsiteX10" fmla="*/ 1940741 w 2713531"/>
                <a:gd name="connsiteY10" fmla="*/ 5211273 h 5299422"/>
                <a:gd name="connsiteX11" fmla="*/ 963068 w 2713531"/>
                <a:gd name="connsiteY11" fmla="*/ 5032904 h 5299422"/>
                <a:gd name="connsiteX12" fmla="*/ 20430 w 2713531"/>
                <a:gd name="connsiteY12" fmla="*/ 5286643 h 5299422"/>
                <a:gd name="connsiteX13" fmla="*/ 0 w 2713531"/>
                <a:gd name="connsiteY13" fmla="*/ 5280802 h 5299422"/>
                <a:gd name="connsiteX14" fmla="*/ 0 w 2713531"/>
                <a:gd name="connsiteY14" fmla="*/ 5156814 h 5299422"/>
                <a:gd name="connsiteX15" fmla="*/ 35551 w 2713531"/>
                <a:gd name="connsiteY15" fmla="*/ 5102803 h 5299422"/>
                <a:gd name="connsiteX16" fmla="*/ 53692 w 2713531"/>
                <a:gd name="connsiteY16" fmla="*/ 5041533 h 5299422"/>
                <a:gd name="connsiteX17" fmla="*/ 0 w 2713531"/>
                <a:gd name="connsiteY17" fmla="*/ 5048198 h 5299422"/>
                <a:gd name="connsiteX18" fmla="*/ 0 w 2713531"/>
                <a:gd name="connsiteY18" fmla="*/ 2997810 h 5299422"/>
                <a:gd name="connsiteX19" fmla="*/ 18188 w 2713531"/>
                <a:gd name="connsiteY19" fmla="*/ 2956820 h 5299422"/>
                <a:gd name="connsiteX20" fmla="*/ 60878 w 2713531"/>
                <a:gd name="connsiteY20" fmla="*/ 2817648 h 5299422"/>
                <a:gd name="connsiteX21" fmla="*/ 0 w 2713531"/>
                <a:gd name="connsiteY21" fmla="*/ 2834948 h 5299422"/>
                <a:gd name="connsiteX22" fmla="*/ 0 w 2713531"/>
                <a:gd name="connsiteY22" fmla="*/ 2377268 h 5299422"/>
                <a:gd name="connsiteX23" fmla="*/ 46953 w 2713531"/>
                <a:gd name="connsiteY23" fmla="*/ 2294041 h 5299422"/>
                <a:gd name="connsiteX24" fmla="*/ 330458 w 2713531"/>
                <a:gd name="connsiteY24" fmla="*/ 1707145 h 5299422"/>
                <a:gd name="connsiteX25" fmla="*/ 112550 w 2713531"/>
                <a:gd name="connsiteY25" fmla="*/ 1796328 h 5299422"/>
                <a:gd name="connsiteX26" fmla="*/ 0 w 2713531"/>
                <a:gd name="connsiteY26" fmla="*/ 1820195 h 5299422"/>
                <a:gd name="connsiteX27" fmla="*/ 0 w 2713531"/>
                <a:gd name="connsiteY27" fmla="*/ 1654976 h 5299422"/>
                <a:gd name="connsiteX28" fmla="*/ 193480 w 2713531"/>
                <a:gd name="connsiteY28" fmla="*/ 1378001 h 5299422"/>
                <a:gd name="connsiteX29" fmla="*/ 848050 w 2713531"/>
                <a:gd name="connsiteY29" fmla="*/ 9739 h 5299422"/>
                <a:gd name="connsiteX30" fmla="*/ 864222 w 2713531"/>
                <a:gd name="connsiteY30" fmla="*/ 30 h 5299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2713531" h="5299422">
                  <a:moveTo>
                    <a:pt x="864222" y="30"/>
                  </a:moveTo>
                  <a:cubicBezTo>
                    <a:pt x="870512" y="-330"/>
                    <a:pt x="876803" y="2547"/>
                    <a:pt x="880398" y="9739"/>
                  </a:cubicBezTo>
                  <a:cubicBezTo>
                    <a:pt x="1078090" y="659932"/>
                    <a:pt x="1397986" y="1220937"/>
                    <a:pt x="1847286" y="1825097"/>
                  </a:cubicBezTo>
                  <a:cubicBezTo>
                    <a:pt x="1714296" y="1839482"/>
                    <a:pt x="1513009" y="1773313"/>
                    <a:pt x="1397986" y="1707145"/>
                  </a:cubicBezTo>
                  <a:cubicBezTo>
                    <a:pt x="1566925" y="2089776"/>
                    <a:pt x="1782588" y="2504059"/>
                    <a:pt x="2016224" y="2855047"/>
                  </a:cubicBezTo>
                  <a:cubicBezTo>
                    <a:pt x="1922769" y="2855047"/>
                    <a:pt x="1796965" y="2869432"/>
                    <a:pt x="1667566" y="2817648"/>
                  </a:cubicBezTo>
                  <a:cubicBezTo>
                    <a:pt x="1750240" y="3183021"/>
                    <a:pt x="2095298" y="3603055"/>
                    <a:pt x="2314552" y="3870612"/>
                  </a:cubicBezTo>
                  <a:cubicBezTo>
                    <a:pt x="2131242" y="3850476"/>
                    <a:pt x="1962308" y="3795810"/>
                    <a:pt x="1764616" y="3752655"/>
                  </a:cubicBezTo>
                  <a:cubicBezTo>
                    <a:pt x="2044972" y="4187075"/>
                    <a:pt x="2429575" y="4552452"/>
                    <a:pt x="2713531" y="4983994"/>
                  </a:cubicBezTo>
                  <a:cubicBezTo>
                    <a:pt x="2447547" y="5081810"/>
                    <a:pt x="2052168" y="5067425"/>
                    <a:pt x="1775398" y="5067425"/>
                  </a:cubicBezTo>
                  <a:cubicBezTo>
                    <a:pt x="1807746" y="5133598"/>
                    <a:pt x="1876039" y="5176748"/>
                    <a:pt x="1940741" y="5211273"/>
                  </a:cubicBezTo>
                  <a:cubicBezTo>
                    <a:pt x="1663970" y="5277442"/>
                    <a:pt x="1175136" y="5242921"/>
                    <a:pt x="963068" y="5032904"/>
                  </a:cubicBezTo>
                  <a:cubicBezTo>
                    <a:pt x="777508" y="5259461"/>
                    <a:pt x="275476" y="5331835"/>
                    <a:pt x="20430" y="5286643"/>
                  </a:cubicBezTo>
                  <a:lnTo>
                    <a:pt x="0" y="5280802"/>
                  </a:lnTo>
                  <a:lnTo>
                    <a:pt x="0" y="5156814"/>
                  </a:lnTo>
                  <a:lnTo>
                    <a:pt x="35551" y="5102803"/>
                  </a:lnTo>
                  <a:cubicBezTo>
                    <a:pt x="45829" y="5082889"/>
                    <a:pt x="52793" y="5062391"/>
                    <a:pt x="53692" y="5041533"/>
                  </a:cubicBezTo>
                  <a:lnTo>
                    <a:pt x="0" y="5048198"/>
                  </a:lnTo>
                  <a:lnTo>
                    <a:pt x="0" y="2997810"/>
                  </a:lnTo>
                  <a:lnTo>
                    <a:pt x="18188" y="2956820"/>
                  </a:lnTo>
                  <a:cubicBezTo>
                    <a:pt x="36055" y="2909845"/>
                    <a:pt x="50544" y="2863319"/>
                    <a:pt x="60878" y="2817648"/>
                  </a:cubicBezTo>
                  <a:lnTo>
                    <a:pt x="0" y="2834948"/>
                  </a:lnTo>
                  <a:lnTo>
                    <a:pt x="0" y="2377268"/>
                  </a:lnTo>
                  <a:lnTo>
                    <a:pt x="46953" y="2294041"/>
                  </a:lnTo>
                  <a:cubicBezTo>
                    <a:pt x="151639" y="2098408"/>
                    <a:pt x="247789" y="1898460"/>
                    <a:pt x="330458" y="1707145"/>
                  </a:cubicBezTo>
                  <a:cubicBezTo>
                    <a:pt x="272949" y="1740229"/>
                    <a:pt x="193873" y="1773313"/>
                    <a:pt x="112550" y="1796328"/>
                  </a:cubicBezTo>
                  <a:lnTo>
                    <a:pt x="0" y="1820195"/>
                  </a:lnTo>
                  <a:lnTo>
                    <a:pt x="0" y="1654976"/>
                  </a:lnTo>
                  <a:lnTo>
                    <a:pt x="193480" y="1378001"/>
                  </a:lnTo>
                  <a:cubicBezTo>
                    <a:pt x="481423" y="934860"/>
                    <a:pt x="697088" y="497384"/>
                    <a:pt x="848050" y="9739"/>
                  </a:cubicBezTo>
                  <a:cubicBezTo>
                    <a:pt x="851643" y="3986"/>
                    <a:pt x="857932" y="390"/>
                    <a:pt x="864222" y="30"/>
                  </a:cubicBezTo>
                  <a:close/>
                </a:path>
              </a:pathLst>
            </a:custGeom>
            <a:gradFill>
              <a:gsLst>
                <a:gs pos="0">
                  <a:schemeClr val="accent1">
                    <a:lumMod val="90000"/>
                    <a:lumOff val="10000"/>
                  </a:schemeClr>
                </a:gs>
                <a:gs pos="100000">
                  <a:schemeClr val="accent1">
                    <a:lumMod val="75000"/>
                  </a:schemeClr>
                </a:gs>
              </a:gsLst>
              <a:lin ang="5400000" scaled="0"/>
            </a:gradFill>
            <a:ln w="6994" cap="flat">
              <a:noFill/>
              <a:prstDash val="solid"/>
              <a:miter/>
            </a:ln>
            <a:effectLst>
              <a:outerShdw blurRad="50800" dist="38100" dir="5400000" algn="t" rotWithShape="0">
                <a:prstClr val="black">
                  <a:alpha val="40000"/>
                </a:prstClr>
              </a:outerShdw>
            </a:effectLst>
          </p:spPr>
          <p:txBody>
            <a:bodyPr wrap="square" rtlCol="0" anchor="ctr">
              <a:noAutofit/>
            </a:bodyPr>
            <a:lstStyle/>
            <a:p>
              <a:endParaRPr lang="zh-CN" altLang="en-US">
                <a:latin typeface="+mj-ea"/>
                <a:ea typeface="+mj-ea"/>
              </a:endParaRPr>
            </a:p>
          </p:txBody>
        </p:sp>
      </p:grpSp>
      <p:sp>
        <p:nvSpPr>
          <p:cNvPr id="157" name="地形2">
            <a:extLst>
              <a:ext uri="{FF2B5EF4-FFF2-40B4-BE49-F238E27FC236}">
                <a16:creationId xmlns:a16="http://schemas.microsoft.com/office/drawing/2014/main" id="{C7692E31-1FB9-4B4D-86BC-C6716C459B60}"/>
              </a:ext>
            </a:extLst>
          </p:cNvPr>
          <p:cNvSpPr/>
          <p:nvPr/>
        </p:nvSpPr>
        <p:spPr>
          <a:xfrm>
            <a:off x="0" y="5851062"/>
            <a:ext cx="12194540" cy="1006938"/>
          </a:xfrm>
          <a:custGeom>
            <a:avLst/>
            <a:gdLst>
              <a:gd name="connsiteX0" fmla="*/ 12179300 w 12179300"/>
              <a:gd name="connsiteY0" fmla="*/ 0 h 2311400"/>
              <a:gd name="connsiteX1" fmla="*/ 12179300 w 12179300"/>
              <a:gd name="connsiteY1" fmla="*/ 2311400 h 2311400"/>
              <a:gd name="connsiteX2" fmla="*/ 0 w 12179300"/>
              <a:gd name="connsiteY2" fmla="*/ 2311400 h 2311400"/>
              <a:gd name="connsiteX3" fmla="*/ 0 w 12179300"/>
              <a:gd name="connsiteY3" fmla="*/ 1981200 h 2311400"/>
              <a:gd name="connsiteX4" fmla="*/ 12179300 w 12179300"/>
              <a:gd name="connsiteY4" fmla="*/ 0 h 2311400"/>
              <a:gd name="connsiteX0" fmla="*/ 12179300 w 12179300"/>
              <a:gd name="connsiteY0" fmla="*/ 0 h 2311400"/>
              <a:gd name="connsiteX1" fmla="*/ 12179300 w 12179300"/>
              <a:gd name="connsiteY1" fmla="*/ 2311400 h 2311400"/>
              <a:gd name="connsiteX2" fmla="*/ 0 w 12179300"/>
              <a:gd name="connsiteY2" fmla="*/ 2311400 h 2311400"/>
              <a:gd name="connsiteX3" fmla="*/ 0 w 12179300"/>
              <a:gd name="connsiteY3" fmla="*/ 1981200 h 2311400"/>
              <a:gd name="connsiteX4" fmla="*/ 12179300 w 12179300"/>
              <a:gd name="connsiteY4" fmla="*/ 0 h 2311400"/>
              <a:gd name="connsiteX0" fmla="*/ 12179300 w 12179300"/>
              <a:gd name="connsiteY0" fmla="*/ 0 h 2311400"/>
              <a:gd name="connsiteX1" fmla="*/ 12179300 w 12179300"/>
              <a:gd name="connsiteY1" fmla="*/ 2311400 h 2311400"/>
              <a:gd name="connsiteX2" fmla="*/ 0 w 12179300"/>
              <a:gd name="connsiteY2" fmla="*/ 2311400 h 2311400"/>
              <a:gd name="connsiteX3" fmla="*/ 0 w 12179300"/>
              <a:gd name="connsiteY3" fmla="*/ 1981200 h 2311400"/>
              <a:gd name="connsiteX4" fmla="*/ 12179300 w 12179300"/>
              <a:gd name="connsiteY4" fmla="*/ 0 h 2311400"/>
              <a:gd name="connsiteX0" fmla="*/ 12179300 w 12179300"/>
              <a:gd name="connsiteY0" fmla="*/ 0 h 2311400"/>
              <a:gd name="connsiteX1" fmla="*/ 12179300 w 12179300"/>
              <a:gd name="connsiteY1" fmla="*/ 2311400 h 2311400"/>
              <a:gd name="connsiteX2" fmla="*/ 0 w 12179300"/>
              <a:gd name="connsiteY2" fmla="*/ 2311400 h 2311400"/>
              <a:gd name="connsiteX3" fmla="*/ 0 w 12179300"/>
              <a:gd name="connsiteY3" fmla="*/ 1981200 h 2311400"/>
              <a:gd name="connsiteX4" fmla="*/ 12179300 w 12179300"/>
              <a:gd name="connsiteY4" fmla="*/ 0 h 2311400"/>
              <a:gd name="connsiteX0" fmla="*/ 12179300 w 12179300"/>
              <a:gd name="connsiteY0" fmla="*/ 0 h 2311400"/>
              <a:gd name="connsiteX1" fmla="*/ 12179300 w 12179300"/>
              <a:gd name="connsiteY1" fmla="*/ 2311400 h 2311400"/>
              <a:gd name="connsiteX2" fmla="*/ 0 w 12179300"/>
              <a:gd name="connsiteY2" fmla="*/ 2311400 h 2311400"/>
              <a:gd name="connsiteX3" fmla="*/ 0 w 12179300"/>
              <a:gd name="connsiteY3" fmla="*/ 1981200 h 2311400"/>
              <a:gd name="connsiteX4" fmla="*/ 12179300 w 12179300"/>
              <a:gd name="connsiteY4" fmla="*/ 0 h 2311400"/>
              <a:gd name="connsiteX0" fmla="*/ 12186920 w 12186920"/>
              <a:gd name="connsiteY0" fmla="*/ 0 h 2323108"/>
              <a:gd name="connsiteX1" fmla="*/ 12179300 w 12186920"/>
              <a:gd name="connsiteY1" fmla="*/ 2323108 h 2323108"/>
              <a:gd name="connsiteX2" fmla="*/ 0 w 12186920"/>
              <a:gd name="connsiteY2" fmla="*/ 2323108 h 2323108"/>
              <a:gd name="connsiteX3" fmla="*/ 0 w 12186920"/>
              <a:gd name="connsiteY3" fmla="*/ 1992908 h 2323108"/>
              <a:gd name="connsiteX4" fmla="*/ 12186920 w 12186920"/>
              <a:gd name="connsiteY4" fmla="*/ 0 h 2323108"/>
              <a:gd name="connsiteX0" fmla="*/ 12186920 w 12186920"/>
              <a:gd name="connsiteY0" fmla="*/ 0 h 2323108"/>
              <a:gd name="connsiteX1" fmla="*/ 11965940 w 12186920"/>
              <a:gd name="connsiteY1" fmla="*/ 2264567 h 2323108"/>
              <a:gd name="connsiteX2" fmla="*/ 0 w 12186920"/>
              <a:gd name="connsiteY2" fmla="*/ 2323108 h 2323108"/>
              <a:gd name="connsiteX3" fmla="*/ 0 w 12186920"/>
              <a:gd name="connsiteY3" fmla="*/ 1992908 h 2323108"/>
              <a:gd name="connsiteX4" fmla="*/ 12186920 w 12186920"/>
              <a:gd name="connsiteY4" fmla="*/ 0 h 2323108"/>
              <a:gd name="connsiteX0" fmla="*/ 12186920 w 12194540"/>
              <a:gd name="connsiteY0" fmla="*/ 0 h 2323108"/>
              <a:gd name="connsiteX1" fmla="*/ 12194540 w 12194540"/>
              <a:gd name="connsiteY1" fmla="*/ 2323108 h 2323108"/>
              <a:gd name="connsiteX2" fmla="*/ 0 w 12194540"/>
              <a:gd name="connsiteY2" fmla="*/ 2323108 h 2323108"/>
              <a:gd name="connsiteX3" fmla="*/ 0 w 12194540"/>
              <a:gd name="connsiteY3" fmla="*/ 1992908 h 2323108"/>
              <a:gd name="connsiteX4" fmla="*/ 12186920 w 12194540"/>
              <a:gd name="connsiteY4" fmla="*/ 0 h 2323108"/>
              <a:gd name="connsiteX0" fmla="*/ 12194540 w 12194540"/>
              <a:gd name="connsiteY0" fmla="*/ 0 h 2323108"/>
              <a:gd name="connsiteX1" fmla="*/ 12194540 w 12194540"/>
              <a:gd name="connsiteY1" fmla="*/ 2323108 h 2323108"/>
              <a:gd name="connsiteX2" fmla="*/ 0 w 12194540"/>
              <a:gd name="connsiteY2" fmla="*/ 2323108 h 2323108"/>
              <a:gd name="connsiteX3" fmla="*/ 0 w 12194540"/>
              <a:gd name="connsiteY3" fmla="*/ 1992908 h 2323108"/>
              <a:gd name="connsiteX4" fmla="*/ 12194540 w 12194540"/>
              <a:gd name="connsiteY4" fmla="*/ 0 h 2323108"/>
              <a:gd name="connsiteX0" fmla="*/ 12194540 w 12194540"/>
              <a:gd name="connsiteY0" fmla="*/ 0 h 2323108"/>
              <a:gd name="connsiteX1" fmla="*/ 12194540 w 12194540"/>
              <a:gd name="connsiteY1" fmla="*/ 2323108 h 2323108"/>
              <a:gd name="connsiteX2" fmla="*/ 0 w 12194540"/>
              <a:gd name="connsiteY2" fmla="*/ 2323108 h 2323108"/>
              <a:gd name="connsiteX3" fmla="*/ 12194540 w 12194540"/>
              <a:gd name="connsiteY3" fmla="*/ 0 h 2323108"/>
              <a:gd name="connsiteX0" fmla="*/ 12194540 w 12194540"/>
              <a:gd name="connsiteY0" fmla="*/ 0 h 2323108"/>
              <a:gd name="connsiteX1" fmla="*/ 12194540 w 12194540"/>
              <a:gd name="connsiteY1" fmla="*/ 2323108 h 2323108"/>
              <a:gd name="connsiteX2" fmla="*/ 0 w 12194540"/>
              <a:gd name="connsiteY2" fmla="*/ 2323108 h 2323108"/>
              <a:gd name="connsiteX3" fmla="*/ 12194540 w 12194540"/>
              <a:gd name="connsiteY3" fmla="*/ 0 h 2323108"/>
              <a:gd name="connsiteX0" fmla="*/ 12194540 w 12194540"/>
              <a:gd name="connsiteY0" fmla="*/ 0 h 2323108"/>
              <a:gd name="connsiteX1" fmla="*/ 12194540 w 12194540"/>
              <a:gd name="connsiteY1" fmla="*/ 2323108 h 2323108"/>
              <a:gd name="connsiteX2" fmla="*/ 0 w 12194540"/>
              <a:gd name="connsiteY2" fmla="*/ 2323108 h 2323108"/>
              <a:gd name="connsiteX3" fmla="*/ 12194540 w 12194540"/>
              <a:gd name="connsiteY3" fmla="*/ 0 h 2323108"/>
              <a:gd name="connsiteX0" fmla="*/ 12194540 w 12194540"/>
              <a:gd name="connsiteY0" fmla="*/ 0 h 2323108"/>
              <a:gd name="connsiteX1" fmla="*/ 12194540 w 12194540"/>
              <a:gd name="connsiteY1" fmla="*/ 2323108 h 2323108"/>
              <a:gd name="connsiteX2" fmla="*/ 0 w 12194540"/>
              <a:gd name="connsiteY2" fmla="*/ 2323108 h 2323108"/>
              <a:gd name="connsiteX3" fmla="*/ 12194540 w 12194540"/>
              <a:gd name="connsiteY3" fmla="*/ 0 h 2323108"/>
              <a:gd name="connsiteX0" fmla="*/ 12194540 w 12194540"/>
              <a:gd name="connsiteY0" fmla="*/ 0 h 1400721"/>
              <a:gd name="connsiteX1" fmla="*/ 12194540 w 12194540"/>
              <a:gd name="connsiteY1" fmla="*/ 1400721 h 1400721"/>
              <a:gd name="connsiteX2" fmla="*/ 0 w 12194540"/>
              <a:gd name="connsiteY2" fmla="*/ 1400721 h 1400721"/>
              <a:gd name="connsiteX3" fmla="*/ 12194540 w 12194540"/>
              <a:gd name="connsiteY3" fmla="*/ 0 h 1400721"/>
              <a:gd name="connsiteX0" fmla="*/ 12194540 w 12194540"/>
              <a:gd name="connsiteY0" fmla="*/ 238523 h 1639244"/>
              <a:gd name="connsiteX1" fmla="*/ 12194540 w 12194540"/>
              <a:gd name="connsiteY1" fmla="*/ 1639244 h 1639244"/>
              <a:gd name="connsiteX2" fmla="*/ 0 w 12194540"/>
              <a:gd name="connsiteY2" fmla="*/ 1639244 h 1639244"/>
              <a:gd name="connsiteX3" fmla="*/ 12194540 w 12194540"/>
              <a:gd name="connsiteY3" fmla="*/ 238523 h 1639244"/>
              <a:gd name="connsiteX0" fmla="*/ 12194540 w 12194540"/>
              <a:gd name="connsiteY0" fmla="*/ 369729 h 1770450"/>
              <a:gd name="connsiteX1" fmla="*/ 12194540 w 12194540"/>
              <a:gd name="connsiteY1" fmla="*/ 1770450 h 1770450"/>
              <a:gd name="connsiteX2" fmla="*/ 0 w 12194540"/>
              <a:gd name="connsiteY2" fmla="*/ 1770450 h 1770450"/>
              <a:gd name="connsiteX3" fmla="*/ 12194540 w 12194540"/>
              <a:gd name="connsiteY3" fmla="*/ 369729 h 1770450"/>
              <a:gd name="connsiteX0" fmla="*/ 12194540 w 12194540"/>
              <a:gd name="connsiteY0" fmla="*/ 328772 h 1729493"/>
              <a:gd name="connsiteX1" fmla="*/ 12194540 w 12194540"/>
              <a:gd name="connsiteY1" fmla="*/ 1729493 h 1729493"/>
              <a:gd name="connsiteX2" fmla="*/ 0 w 12194540"/>
              <a:gd name="connsiteY2" fmla="*/ 1729493 h 1729493"/>
              <a:gd name="connsiteX3" fmla="*/ 12194540 w 12194540"/>
              <a:gd name="connsiteY3" fmla="*/ 328772 h 17294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4540" h="1729493">
                <a:moveTo>
                  <a:pt x="12194540" y="328772"/>
                </a:moveTo>
                <a:lnTo>
                  <a:pt x="12194540" y="1729493"/>
                </a:lnTo>
                <a:lnTo>
                  <a:pt x="0" y="1729493"/>
                </a:lnTo>
                <a:cubicBezTo>
                  <a:pt x="1569297" y="896582"/>
                  <a:pt x="7208036" y="-686125"/>
                  <a:pt x="12194540" y="328772"/>
                </a:cubicBezTo>
                <a:close/>
              </a:path>
            </a:pathLst>
          </a:custGeom>
          <a:gradFill>
            <a:gsLst>
              <a:gs pos="0">
                <a:schemeClr val="bg1"/>
              </a:gs>
              <a:gs pos="100000">
                <a:schemeClr val="bg1">
                  <a:lumMod val="85000"/>
                </a:schemeClr>
              </a:gs>
            </a:gsLst>
            <a:lin ang="5400000" scaled="0"/>
          </a:gradFill>
          <a:ln>
            <a:noFill/>
          </a:ln>
          <a:effectLst>
            <a:outerShdw blurRad="127000" dist="63500" dir="16200000" rotWithShape="0">
              <a:schemeClr val="bg2">
                <a:lumMod val="75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>
              <a:latin typeface="+mj-ea"/>
              <a:ea typeface="+mj-ea"/>
            </a:endParaRPr>
          </a:p>
        </p:txBody>
      </p:sp>
      <p:grpSp>
        <p:nvGrpSpPr>
          <p:cNvPr id="186" name="组合 185">
            <a:extLst>
              <a:ext uri="{FF2B5EF4-FFF2-40B4-BE49-F238E27FC236}">
                <a16:creationId xmlns:a16="http://schemas.microsoft.com/office/drawing/2014/main" id="{EB37F2C5-2A95-49DC-A7E5-C7F823F61178}"/>
              </a:ext>
            </a:extLst>
          </p:cNvPr>
          <p:cNvGrpSpPr/>
          <p:nvPr/>
        </p:nvGrpSpPr>
        <p:grpSpPr>
          <a:xfrm>
            <a:off x="9018672" y="1611820"/>
            <a:ext cx="3038389" cy="4887362"/>
            <a:chOff x="8576752" y="520915"/>
            <a:chExt cx="3716586" cy="5978268"/>
          </a:xfrm>
        </p:grpSpPr>
        <p:sp>
          <p:nvSpPr>
            <p:cNvPr id="184" name="矩形 183">
              <a:extLst>
                <a:ext uri="{FF2B5EF4-FFF2-40B4-BE49-F238E27FC236}">
                  <a16:creationId xmlns:a16="http://schemas.microsoft.com/office/drawing/2014/main" id="{63080166-CA53-4711-AFF1-CE17050A173E}"/>
                </a:ext>
              </a:extLst>
            </p:cNvPr>
            <p:cNvSpPr/>
            <p:nvPr/>
          </p:nvSpPr>
          <p:spPr>
            <a:xfrm>
              <a:off x="10249999" y="5560559"/>
              <a:ext cx="546458" cy="938624"/>
            </a:xfrm>
            <a:prstGeom prst="rect">
              <a:avLst/>
            </a:prstGeom>
            <a:solidFill>
              <a:schemeClr val="accent3">
                <a:lumMod val="50000"/>
              </a:schemeClr>
            </a:solidFill>
            <a:ln w="69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+mj-ea"/>
                <a:ea typeface="+mj-ea"/>
              </a:endParaRPr>
            </a:p>
          </p:txBody>
        </p:sp>
        <p:sp>
          <p:nvSpPr>
            <p:cNvPr id="185" name="任意多边形: 形状 184">
              <a:extLst>
                <a:ext uri="{FF2B5EF4-FFF2-40B4-BE49-F238E27FC236}">
                  <a16:creationId xmlns:a16="http://schemas.microsoft.com/office/drawing/2014/main" id="{AF3A39BF-065F-4E32-B8DB-1305B529B3C7}"/>
                </a:ext>
              </a:extLst>
            </p:cNvPr>
            <p:cNvSpPr/>
            <p:nvPr/>
          </p:nvSpPr>
          <p:spPr>
            <a:xfrm>
              <a:off x="8576752" y="520915"/>
              <a:ext cx="3716586" cy="5299420"/>
            </a:xfrm>
            <a:custGeom>
              <a:avLst/>
              <a:gdLst>
                <a:gd name="connsiteX0" fmla="*/ 0 w 723589"/>
                <a:gd name="connsiteY0" fmla="*/ 1205318 h 1289041"/>
                <a:gd name="connsiteX1" fmla="*/ 205740 w 723589"/>
                <a:gd name="connsiteY1" fmla="*/ 1226312 h 1289041"/>
                <a:gd name="connsiteX2" fmla="*/ 181247 w 723589"/>
                <a:gd name="connsiteY2" fmla="*/ 1279497 h 1289041"/>
                <a:gd name="connsiteX3" fmla="*/ 382788 w 723589"/>
                <a:gd name="connsiteY3" fmla="*/ 1224213 h 1289041"/>
                <a:gd name="connsiteX4" fmla="*/ 573133 w 723589"/>
                <a:gd name="connsiteY4" fmla="*/ 1267600 h 1289041"/>
                <a:gd name="connsiteX5" fmla="*/ 540942 w 723589"/>
                <a:gd name="connsiteY5" fmla="*/ 1232610 h 1289041"/>
                <a:gd name="connsiteX6" fmla="*/ 723589 w 723589"/>
                <a:gd name="connsiteY6" fmla="*/ 1212316 h 1289041"/>
                <a:gd name="connsiteX7" fmla="*/ 538843 w 723589"/>
                <a:gd name="connsiteY7" fmla="*/ 912803 h 1289041"/>
                <a:gd name="connsiteX8" fmla="*/ 645911 w 723589"/>
                <a:gd name="connsiteY8" fmla="*/ 941495 h 1289041"/>
                <a:gd name="connsiteX9" fmla="*/ 519948 w 723589"/>
                <a:gd name="connsiteY9" fmla="*/ 685370 h 1289041"/>
                <a:gd name="connsiteX10" fmla="*/ 587829 w 723589"/>
                <a:gd name="connsiteY10" fmla="*/ 694467 h 1289041"/>
                <a:gd name="connsiteX11" fmla="*/ 467463 w 723589"/>
                <a:gd name="connsiteY11" fmla="*/ 415249 h 1289041"/>
                <a:gd name="connsiteX12" fmla="*/ 554938 w 723589"/>
                <a:gd name="connsiteY12" fmla="*/ 443940 h 1289041"/>
                <a:gd name="connsiteX13" fmla="*/ 366693 w 723589"/>
                <a:gd name="connsiteY13" fmla="*/ 2369 h 1289041"/>
                <a:gd name="connsiteX14" fmla="*/ 360395 w 723589"/>
                <a:gd name="connsiteY14" fmla="*/ 2369 h 1289041"/>
                <a:gd name="connsiteX15" fmla="*/ 172150 w 723589"/>
                <a:gd name="connsiteY15" fmla="*/ 443940 h 1289041"/>
                <a:gd name="connsiteX16" fmla="*/ 259624 w 723589"/>
                <a:gd name="connsiteY16" fmla="*/ 415249 h 1289041"/>
                <a:gd name="connsiteX17" fmla="*/ 139260 w 723589"/>
                <a:gd name="connsiteY17" fmla="*/ 694467 h 1289041"/>
                <a:gd name="connsiteX18" fmla="*/ 207139 w 723589"/>
                <a:gd name="connsiteY18" fmla="*/ 685370 h 1289041"/>
                <a:gd name="connsiteX19" fmla="*/ 81176 w 723589"/>
                <a:gd name="connsiteY19" fmla="*/ 941495 h 1289041"/>
                <a:gd name="connsiteX20" fmla="*/ 188245 w 723589"/>
                <a:gd name="connsiteY20" fmla="*/ 912803 h 1289041"/>
                <a:gd name="connsiteX21" fmla="*/ 3499 w 723589"/>
                <a:gd name="connsiteY21" fmla="*/ 1212316 h 1289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23589" h="1289041">
                  <a:moveTo>
                    <a:pt x="0" y="1205318"/>
                  </a:moveTo>
                  <a:cubicBezTo>
                    <a:pt x="58083" y="1250805"/>
                    <a:pt x="142759" y="1237509"/>
                    <a:pt x="205740" y="1226312"/>
                  </a:cubicBezTo>
                  <a:cubicBezTo>
                    <a:pt x="205040" y="1246606"/>
                    <a:pt x="185446" y="1265501"/>
                    <a:pt x="181247" y="1279497"/>
                  </a:cubicBezTo>
                  <a:cubicBezTo>
                    <a:pt x="219736" y="1301190"/>
                    <a:pt x="341500" y="1287194"/>
                    <a:pt x="382788" y="1224213"/>
                  </a:cubicBezTo>
                  <a:cubicBezTo>
                    <a:pt x="424076" y="1275298"/>
                    <a:pt x="519248" y="1283695"/>
                    <a:pt x="573133" y="1267600"/>
                  </a:cubicBezTo>
                  <a:cubicBezTo>
                    <a:pt x="560536" y="1259202"/>
                    <a:pt x="547240" y="1248706"/>
                    <a:pt x="540942" y="1232610"/>
                  </a:cubicBezTo>
                  <a:cubicBezTo>
                    <a:pt x="594827" y="1232610"/>
                    <a:pt x="671804" y="1236109"/>
                    <a:pt x="723589" y="1212316"/>
                  </a:cubicBezTo>
                  <a:cubicBezTo>
                    <a:pt x="668305" y="1107347"/>
                    <a:pt x="593426" y="1018472"/>
                    <a:pt x="538843" y="912803"/>
                  </a:cubicBezTo>
                  <a:cubicBezTo>
                    <a:pt x="577332" y="923300"/>
                    <a:pt x="610222" y="936597"/>
                    <a:pt x="645911" y="941495"/>
                  </a:cubicBezTo>
                  <a:cubicBezTo>
                    <a:pt x="603224" y="876414"/>
                    <a:pt x="536044" y="774244"/>
                    <a:pt x="519948" y="685370"/>
                  </a:cubicBezTo>
                  <a:cubicBezTo>
                    <a:pt x="545141" y="697966"/>
                    <a:pt x="569634" y="694467"/>
                    <a:pt x="587829" y="694467"/>
                  </a:cubicBezTo>
                  <a:cubicBezTo>
                    <a:pt x="542342" y="609092"/>
                    <a:pt x="500354" y="508321"/>
                    <a:pt x="467463" y="415249"/>
                  </a:cubicBezTo>
                  <a:cubicBezTo>
                    <a:pt x="489857" y="431344"/>
                    <a:pt x="529046" y="447439"/>
                    <a:pt x="554938" y="443940"/>
                  </a:cubicBezTo>
                  <a:cubicBezTo>
                    <a:pt x="467463" y="296983"/>
                    <a:pt x="405182" y="160523"/>
                    <a:pt x="366693" y="2369"/>
                  </a:cubicBezTo>
                  <a:cubicBezTo>
                    <a:pt x="365293" y="-1130"/>
                    <a:pt x="361794" y="-430"/>
                    <a:pt x="360395" y="2369"/>
                  </a:cubicBezTo>
                  <a:cubicBezTo>
                    <a:pt x="321207" y="160523"/>
                    <a:pt x="259624" y="296983"/>
                    <a:pt x="172150" y="443940"/>
                  </a:cubicBezTo>
                  <a:cubicBezTo>
                    <a:pt x="198042" y="447439"/>
                    <a:pt x="237231" y="431344"/>
                    <a:pt x="259624" y="415249"/>
                  </a:cubicBezTo>
                  <a:cubicBezTo>
                    <a:pt x="227434" y="508321"/>
                    <a:pt x="184746" y="609792"/>
                    <a:pt x="139260" y="694467"/>
                  </a:cubicBezTo>
                  <a:cubicBezTo>
                    <a:pt x="157454" y="694467"/>
                    <a:pt x="181247" y="697966"/>
                    <a:pt x="207139" y="685370"/>
                  </a:cubicBezTo>
                  <a:cubicBezTo>
                    <a:pt x="191044" y="774244"/>
                    <a:pt x="123164" y="876414"/>
                    <a:pt x="81176" y="941495"/>
                  </a:cubicBezTo>
                  <a:cubicBezTo>
                    <a:pt x="116866" y="937296"/>
                    <a:pt x="149757" y="924000"/>
                    <a:pt x="188245" y="912803"/>
                  </a:cubicBezTo>
                  <a:cubicBezTo>
                    <a:pt x="132961" y="1017773"/>
                    <a:pt x="58083" y="1107347"/>
                    <a:pt x="3499" y="1212316"/>
                  </a:cubicBezTo>
                </a:path>
              </a:pathLst>
            </a:custGeom>
            <a:gradFill>
              <a:gsLst>
                <a:gs pos="0">
                  <a:schemeClr val="accent1">
                    <a:lumMod val="90000"/>
                    <a:lumOff val="10000"/>
                  </a:schemeClr>
                </a:gs>
                <a:gs pos="100000">
                  <a:schemeClr val="accent1">
                    <a:lumMod val="75000"/>
                  </a:schemeClr>
                </a:gs>
              </a:gsLst>
              <a:lin ang="5400000" scaled="0"/>
            </a:gradFill>
            <a:ln w="6994" cap="flat">
              <a:noFill/>
              <a:prstDash val="solid"/>
              <a:miter/>
            </a:ln>
            <a:effectLst>
              <a:outerShdw blurRad="50800" dist="38100" dir="5400000" algn="t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endParaRPr lang="zh-CN" altLang="en-US">
                <a:latin typeface="+mj-ea"/>
                <a:ea typeface="+mj-ea"/>
              </a:endParaRPr>
            </a:p>
          </p:txBody>
        </p:sp>
      </p:grpSp>
      <p:grpSp>
        <p:nvGrpSpPr>
          <p:cNvPr id="183" name="组合 182">
            <a:extLst>
              <a:ext uri="{FF2B5EF4-FFF2-40B4-BE49-F238E27FC236}">
                <a16:creationId xmlns:a16="http://schemas.microsoft.com/office/drawing/2014/main" id="{F0D98C0A-975C-4DCA-9E03-230C55DF380A}"/>
              </a:ext>
            </a:extLst>
          </p:cNvPr>
          <p:cNvGrpSpPr/>
          <p:nvPr/>
        </p:nvGrpSpPr>
        <p:grpSpPr>
          <a:xfrm>
            <a:off x="8716424" y="5162594"/>
            <a:ext cx="1287785" cy="1265205"/>
            <a:chOff x="2070023" y="1327054"/>
            <a:chExt cx="3716585" cy="3651418"/>
          </a:xfrm>
        </p:grpSpPr>
        <p:sp>
          <p:nvSpPr>
            <p:cNvPr id="181" name="任意多边形: 形状 180">
              <a:extLst>
                <a:ext uri="{FF2B5EF4-FFF2-40B4-BE49-F238E27FC236}">
                  <a16:creationId xmlns:a16="http://schemas.microsoft.com/office/drawing/2014/main" id="{347F9A45-376E-49E8-8174-39E414062334}"/>
                </a:ext>
              </a:extLst>
            </p:cNvPr>
            <p:cNvSpPr/>
            <p:nvPr/>
          </p:nvSpPr>
          <p:spPr>
            <a:xfrm>
              <a:off x="2938463" y="1781175"/>
              <a:ext cx="1890712" cy="1128713"/>
            </a:xfrm>
            <a:custGeom>
              <a:avLst/>
              <a:gdLst>
                <a:gd name="connsiteX0" fmla="*/ 147637 w 1890712"/>
                <a:gd name="connsiteY0" fmla="*/ 1128713 h 1128713"/>
                <a:gd name="connsiteX1" fmla="*/ 1738312 w 1890712"/>
                <a:gd name="connsiteY1" fmla="*/ 1066800 h 1128713"/>
                <a:gd name="connsiteX2" fmla="*/ 1890712 w 1890712"/>
                <a:gd name="connsiteY2" fmla="*/ 623888 h 1128713"/>
                <a:gd name="connsiteX3" fmla="*/ 1704975 w 1890712"/>
                <a:gd name="connsiteY3" fmla="*/ 300038 h 1128713"/>
                <a:gd name="connsiteX4" fmla="*/ 1662112 w 1890712"/>
                <a:gd name="connsiteY4" fmla="*/ 266700 h 1128713"/>
                <a:gd name="connsiteX5" fmla="*/ 1157287 w 1890712"/>
                <a:gd name="connsiteY5" fmla="*/ 14288 h 1128713"/>
                <a:gd name="connsiteX6" fmla="*/ 1114425 w 1890712"/>
                <a:gd name="connsiteY6" fmla="*/ 9525 h 1128713"/>
                <a:gd name="connsiteX7" fmla="*/ 1100137 w 1890712"/>
                <a:gd name="connsiteY7" fmla="*/ 4763 h 1128713"/>
                <a:gd name="connsiteX8" fmla="*/ 661987 w 1890712"/>
                <a:gd name="connsiteY8" fmla="*/ 0 h 1128713"/>
                <a:gd name="connsiteX9" fmla="*/ 619125 w 1890712"/>
                <a:gd name="connsiteY9" fmla="*/ 9525 h 1128713"/>
                <a:gd name="connsiteX10" fmla="*/ 200025 w 1890712"/>
                <a:gd name="connsiteY10" fmla="*/ 261938 h 1128713"/>
                <a:gd name="connsiteX11" fmla="*/ 28575 w 1890712"/>
                <a:gd name="connsiteY11" fmla="*/ 561975 h 1128713"/>
                <a:gd name="connsiteX12" fmla="*/ 0 w 1890712"/>
                <a:gd name="connsiteY12" fmla="*/ 747713 h 1128713"/>
                <a:gd name="connsiteX13" fmla="*/ 66675 w 1890712"/>
                <a:gd name="connsiteY13" fmla="*/ 1023938 h 1128713"/>
                <a:gd name="connsiteX14" fmla="*/ 147637 w 1890712"/>
                <a:gd name="connsiteY14" fmla="*/ 1128713 h 1128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890712" h="1128713">
                  <a:moveTo>
                    <a:pt x="147637" y="1128713"/>
                  </a:moveTo>
                  <a:lnTo>
                    <a:pt x="1738312" y="1066800"/>
                  </a:lnTo>
                  <a:lnTo>
                    <a:pt x="1890712" y="623888"/>
                  </a:lnTo>
                  <a:lnTo>
                    <a:pt x="1704975" y="300038"/>
                  </a:lnTo>
                  <a:lnTo>
                    <a:pt x="1662112" y="266700"/>
                  </a:lnTo>
                  <a:lnTo>
                    <a:pt x="1157287" y="14288"/>
                  </a:lnTo>
                  <a:cubicBezTo>
                    <a:pt x="1143000" y="12700"/>
                    <a:pt x="1128605" y="11888"/>
                    <a:pt x="1114425" y="9525"/>
                  </a:cubicBezTo>
                  <a:cubicBezTo>
                    <a:pt x="1109473" y="8700"/>
                    <a:pt x="1100137" y="4763"/>
                    <a:pt x="1100137" y="4763"/>
                  </a:cubicBezTo>
                  <a:lnTo>
                    <a:pt x="661987" y="0"/>
                  </a:lnTo>
                  <a:lnTo>
                    <a:pt x="619125" y="9525"/>
                  </a:lnTo>
                  <a:lnTo>
                    <a:pt x="200025" y="261938"/>
                  </a:lnTo>
                  <a:lnTo>
                    <a:pt x="28575" y="561975"/>
                  </a:lnTo>
                  <a:lnTo>
                    <a:pt x="0" y="747713"/>
                  </a:lnTo>
                  <a:lnTo>
                    <a:pt x="66675" y="1023938"/>
                  </a:lnTo>
                  <a:lnTo>
                    <a:pt x="147637" y="1128713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latin typeface="+mj-ea"/>
                <a:ea typeface="+mj-ea"/>
              </a:endParaRPr>
            </a:p>
          </p:txBody>
        </p:sp>
        <p:sp>
          <p:nvSpPr>
            <p:cNvPr id="160" name="任意多边形: 形状 159">
              <a:extLst>
                <a:ext uri="{FF2B5EF4-FFF2-40B4-BE49-F238E27FC236}">
                  <a16:creationId xmlns:a16="http://schemas.microsoft.com/office/drawing/2014/main" id="{AEFB2E86-DBF3-4670-AEC9-E17E379FE58A}"/>
                </a:ext>
              </a:extLst>
            </p:cNvPr>
            <p:cNvSpPr/>
            <p:nvPr/>
          </p:nvSpPr>
          <p:spPr>
            <a:xfrm>
              <a:off x="4150442" y="2121837"/>
              <a:ext cx="106429" cy="106429"/>
            </a:xfrm>
            <a:custGeom>
              <a:avLst/>
              <a:gdLst>
                <a:gd name="connsiteX0" fmla="*/ 17787 w 35574"/>
                <a:gd name="connsiteY0" fmla="*/ 35575 h 35574"/>
                <a:gd name="connsiteX1" fmla="*/ 35575 w 35574"/>
                <a:gd name="connsiteY1" fmla="*/ 17787 h 35574"/>
                <a:gd name="connsiteX2" fmla="*/ 17787 w 35574"/>
                <a:gd name="connsiteY2" fmla="*/ 0 h 35574"/>
                <a:gd name="connsiteX3" fmla="*/ 0 w 35574"/>
                <a:gd name="connsiteY3" fmla="*/ 17787 h 35574"/>
                <a:gd name="connsiteX4" fmla="*/ 17787 w 35574"/>
                <a:gd name="connsiteY4" fmla="*/ 35575 h 35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574" h="35574">
                  <a:moveTo>
                    <a:pt x="17787" y="35575"/>
                  </a:moveTo>
                  <a:cubicBezTo>
                    <a:pt x="27669" y="35575"/>
                    <a:pt x="35575" y="27669"/>
                    <a:pt x="35575" y="17787"/>
                  </a:cubicBezTo>
                  <a:cubicBezTo>
                    <a:pt x="35575" y="7906"/>
                    <a:pt x="27669" y="0"/>
                    <a:pt x="17787" y="0"/>
                  </a:cubicBezTo>
                  <a:cubicBezTo>
                    <a:pt x="7905" y="0"/>
                    <a:pt x="0" y="7906"/>
                    <a:pt x="0" y="17787"/>
                  </a:cubicBezTo>
                  <a:cubicBezTo>
                    <a:pt x="0" y="27669"/>
                    <a:pt x="7905" y="35575"/>
                    <a:pt x="17787" y="35575"/>
                  </a:cubicBezTo>
                  <a:close/>
                </a:path>
              </a:pathLst>
            </a:custGeom>
            <a:solidFill>
              <a:schemeClr val="tx1"/>
            </a:solidFill>
            <a:ln w="6585" cap="flat">
              <a:noFill/>
              <a:prstDash val="solid"/>
              <a:miter/>
            </a:ln>
            <a:effectLst>
              <a:outerShdw blurRad="50800" dist="38100" dir="5400000" algn="t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endParaRPr lang="zh-CN" altLang="en-US">
                <a:latin typeface="+mj-ea"/>
                <a:ea typeface="+mj-ea"/>
              </a:endParaRPr>
            </a:p>
          </p:txBody>
        </p:sp>
        <p:sp>
          <p:nvSpPr>
            <p:cNvPr id="161" name="任意多边形: 形状 160">
              <a:extLst>
                <a:ext uri="{FF2B5EF4-FFF2-40B4-BE49-F238E27FC236}">
                  <a16:creationId xmlns:a16="http://schemas.microsoft.com/office/drawing/2014/main" id="{CCDAB0B8-8A6E-4767-AA2D-34537F3FFC9B}"/>
                </a:ext>
              </a:extLst>
            </p:cNvPr>
            <p:cNvSpPr/>
            <p:nvPr/>
          </p:nvSpPr>
          <p:spPr>
            <a:xfrm>
              <a:off x="3497739" y="2130307"/>
              <a:ext cx="106429" cy="106429"/>
            </a:xfrm>
            <a:custGeom>
              <a:avLst/>
              <a:gdLst>
                <a:gd name="connsiteX0" fmla="*/ 17787 w 35574"/>
                <a:gd name="connsiteY0" fmla="*/ 35575 h 35574"/>
                <a:gd name="connsiteX1" fmla="*/ 35575 w 35574"/>
                <a:gd name="connsiteY1" fmla="*/ 17787 h 35574"/>
                <a:gd name="connsiteX2" fmla="*/ 17787 w 35574"/>
                <a:gd name="connsiteY2" fmla="*/ 0 h 35574"/>
                <a:gd name="connsiteX3" fmla="*/ 0 w 35574"/>
                <a:gd name="connsiteY3" fmla="*/ 17787 h 35574"/>
                <a:gd name="connsiteX4" fmla="*/ 17787 w 35574"/>
                <a:gd name="connsiteY4" fmla="*/ 35575 h 35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574" h="35574">
                  <a:moveTo>
                    <a:pt x="17787" y="35575"/>
                  </a:moveTo>
                  <a:cubicBezTo>
                    <a:pt x="27669" y="35575"/>
                    <a:pt x="35575" y="27669"/>
                    <a:pt x="35575" y="17787"/>
                  </a:cubicBezTo>
                  <a:cubicBezTo>
                    <a:pt x="35575" y="7906"/>
                    <a:pt x="27669" y="0"/>
                    <a:pt x="17787" y="0"/>
                  </a:cubicBezTo>
                  <a:cubicBezTo>
                    <a:pt x="7905" y="0"/>
                    <a:pt x="0" y="7906"/>
                    <a:pt x="0" y="17787"/>
                  </a:cubicBezTo>
                  <a:cubicBezTo>
                    <a:pt x="0" y="27669"/>
                    <a:pt x="7905" y="35575"/>
                    <a:pt x="17787" y="35575"/>
                  </a:cubicBezTo>
                  <a:close/>
                </a:path>
              </a:pathLst>
            </a:custGeom>
            <a:solidFill>
              <a:schemeClr val="tx1"/>
            </a:solidFill>
            <a:ln w="6585" cap="flat">
              <a:noFill/>
              <a:prstDash val="solid"/>
              <a:miter/>
            </a:ln>
            <a:effectLst>
              <a:outerShdw blurRad="50800" dist="38100" dir="5400000" algn="t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endParaRPr lang="zh-CN" altLang="en-US">
                <a:latin typeface="+mj-ea"/>
                <a:ea typeface="+mj-ea"/>
              </a:endParaRPr>
            </a:p>
          </p:txBody>
        </p:sp>
        <p:sp>
          <p:nvSpPr>
            <p:cNvPr id="162" name="任意多边形: 形状 161">
              <a:extLst>
                <a:ext uri="{FF2B5EF4-FFF2-40B4-BE49-F238E27FC236}">
                  <a16:creationId xmlns:a16="http://schemas.microsoft.com/office/drawing/2014/main" id="{693337C3-2C1B-4463-8377-C72E126C7FD3}"/>
                </a:ext>
              </a:extLst>
            </p:cNvPr>
            <p:cNvSpPr/>
            <p:nvPr/>
          </p:nvSpPr>
          <p:spPr>
            <a:xfrm>
              <a:off x="3785970" y="2208293"/>
              <a:ext cx="314660" cy="248877"/>
            </a:xfrm>
            <a:custGeom>
              <a:avLst/>
              <a:gdLst>
                <a:gd name="connsiteX0" fmla="*/ 1021 w 105175"/>
                <a:gd name="connsiteY0" fmla="*/ 53696 h 83187"/>
                <a:gd name="connsiteX1" fmla="*/ 32643 w 105175"/>
                <a:gd name="connsiteY1" fmla="*/ 82683 h 83187"/>
                <a:gd name="connsiteX2" fmla="*/ 44502 w 105175"/>
                <a:gd name="connsiteY2" fmla="*/ 79389 h 83187"/>
                <a:gd name="connsiteX3" fmla="*/ 102475 w 105175"/>
                <a:gd name="connsiteY3" fmla="*/ 16804 h 83187"/>
                <a:gd name="connsiteX4" fmla="*/ 91276 w 105175"/>
                <a:gd name="connsiteY4" fmla="*/ 992 h 83187"/>
                <a:gd name="connsiteX5" fmla="*/ 6951 w 105175"/>
                <a:gd name="connsiteY5" fmla="*/ 38544 h 83187"/>
                <a:gd name="connsiteX6" fmla="*/ 1021 w 105175"/>
                <a:gd name="connsiteY6" fmla="*/ 53696 h 83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5175" h="83187">
                  <a:moveTo>
                    <a:pt x="1021" y="53696"/>
                  </a:moveTo>
                  <a:cubicBezTo>
                    <a:pt x="7609" y="69507"/>
                    <a:pt x="16174" y="78730"/>
                    <a:pt x="32643" y="82683"/>
                  </a:cubicBezTo>
                  <a:cubicBezTo>
                    <a:pt x="36596" y="84000"/>
                    <a:pt x="41208" y="82683"/>
                    <a:pt x="44502" y="79389"/>
                  </a:cubicBezTo>
                  <a:lnTo>
                    <a:pt x="102475" y="16804"/>
                  </a:lnTo>
                  <a:cubicBezTo>
                    <a:pt x="109722" y="8898"/>
                    <a:pt x="101158" y="-3619"/>
                    <a:pt x="91276" y="992"/>
                  </a:cubicBezTo>
                  <a:lnTo>
                    <a:pt x="6951" y="38544"/>
                  </a:lnTo>
                  <a:cubicBezTo>
                    <a:pt x="1021" y="41179"/>
                    <a:pt x="-1614" y="47767"/>
                    <a:pt x="1021" y="53696"/>
                  </a:cubicBez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 w="6585" cap="flat">
              <a:noFill/>
              <a:prstDash val="solid"/>
              <a:miter/>
            </a:ln>
            <a:effectLst>
              <a:outerShdw blurRad="50800" dist="38100" dir="5400000" algn="t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endParaRPr lang="zh-CN" altLang="en-US">
                <a:latin typeface="+mj-ea"/>
                <a:ea typeface="+mj-ea"/>
              </a:endParaRPr>
            </a:p>
          </p:txBody>
        </p:sp>
        <p:sp>
          <p:nvSpPr>
            <p:cNvPr id="163" name="任意多边形: 形状 162">
              <a:extLst>
                <a:ext uri="{FF2B5EF4-FFF2-40B4-BE49-F238E27FC236}">
                  <a16:creationId xmlns:a16="http://schemas.microsoft.com/office/drawing/2014/main" id="{025B44A2-2C58-41AB-92EF-55E58C0CAE0C}"/>
                </a:ext>
              </a:extLst>
            </p:cNvPr>
            <p:cNvSpPr/>
            <p:nvPr/>
          </p:nvSpPr>
          <p:spPr>
            <a:xfrm>
              <a:off x="3590733" y="2431659"/>
              <a:ext cx="606627" cy="284165"/>
            </a:xfrm>
            <a:custGeom>
              <a:avLst/>
              <a:gdLst>
                <a:gd name="connsiteX0" fmla="*/ 198038 w 202765"/>
                <a:gd name="connsiteY0" fmla="*/ 775 h 94982"/>
                <a:gd name="connsiteX1" fmla="*/ 186838 w 202765"/>
                <a:gd name="connsiteY1" fmla="*/ 4728 h 94982"/>
                <a:gd name="connsiteX2" fmla="*/ 91972 w 202765"/>
                <a:gd name="connsiteY2" fmla="*/ 78513 h 94982"/>
                <a:gd name="connsiteX3" fmla="*/ 16212 w 202765"/>
                <a:gd name="connsiteY3" fmla="*/ 11975 h 94982"/>
                <a:gd name="connsiteX4" fmla="*/ 5671 w 202765"/>
                <a:gd name="connsiteY4" fmla="*/ 6705 h 94982"/>
                <a:gd name="connsiteX5" fmla="*/ 401 w 202765"/>
                <a:gd name="connsiteY5" fmla="*/ 17245 h 94982"/>
                <a:gd name="connsiteX6" fmla="*/ 91314 w 202765"/>
                <a:gd name="connsiteY6" fmla="*/ 94983 h 94982"/>
                <a:gd name="connsiteX7" fmla="*/ 94608 w 202765"/>
                <a:gd name="connsiteY7" fmla="*/ 94983 h 94982"/>
                <a:gd name="connsiteX8" fmla="*/ 201990 w 202765"/>
                <a:gd name="connsiteY8" fmla="*/ 11316 h 94982"/>
                <a:gd name="connsiteX9" fmla="*/ 198038 w 202765"/>
                <a:gd name="connsiteY9" fmla="*/ 775 h 94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2765" h="94982">
                  <a:moveTo>
                    <a:pt x="198038" y="775"/>
                  </a:moveTo>
                  <a:cubicBezTo>
                    <a:pt x="194085" y="-1201"/>
                    <a:pt x="188815" y="775"/>
                    <a:pt x="186838" y="4728"/>
                  </a:cubicBezTo>
                  <a:cubicBezTo>
                    <a:pt x="165757" y="51502"/>
                    <a:pt x="129523" y="79830"/>
                    <a:pt x="91972" y="78513"/>
                  </a:cubicBezTo>
                  <a:cubicBezTo>
                    <a:pt x="59033" y="77195"/>
                    <a:pt x="30705" y="52161"/>
                    <a:pt x="16212" y="11975"/>
                  </a:cubicBezTo>
                  <a:cubicBezTo>
                    <a:pt x="14894" y="7363"/>
                    <a:pt x="9624" y="5387"/>
                    <a:pt x="5671" y="6705"/>
                  </a:cubicBezTo>
                  <a:cubicBezTo>
                    <a:pt x="1059" y="8022"/>
                    <a:pt x="-917" y="13292"/>
                    <a:pt x="401" y="17245"/>
                  </a:cubicBezTo>
                  <a:cubicBezTo>
                    <a:pt x="16870" y="64019"/>
                    <a:pt x="50469" y="93006"/>
                    <a:pt x="91314" y="94983"/>
                  </a:cubicBezTo>
                  <a:cubicBezTo>
                    <a:pt x="92631" y="94983"/>
                    <a:pt x="93949" y="94983"/>
                    <a:pt x="94608" y="94983"/>
                  </a:cubicBezTo>
                  <a:cubicBezTo>
                    <a:pt x="138088" y="94983"/>
                    <a:pt x="178933" y="63360"/>
                    <a:pt x="201990" y="11316"/>
                  </a:cubicBezTo>
                  <a:cubicBezTo>
                    <a:pt x="203967" y="8022"/>
                    <a:pt x="201990" y="2752"/>
                    <a:pt x="198038" y="775"/>
                  </a:cubicBezTo>
                  <a:close/>
                </a:path>
              </a:pathLst>
            </a:custGeom>
            <a:solidFill>
              <a:schemeClr val="accent2"/>
            </a:solidFill>
            <a:ln w="65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+mj-ea"/>
                <a:ea typeface="+mj-ea"/>
              </a:endParaRPr>
            </a:p>
          </p:txBody>
        </p:sp>
        <p:sp>
          <p:nvSpPr>
            <p:cNvPr id="182" name="任意多边形: 形状 181">
              <a:extLst>
                <a:ext uri="{FF2B5EF4-FFF2-40B4-BE49-F238E27FC236}">
                  <a16:creationId xmlns:a16="http://schemas.microsoft.com/office/drawing/2014/main" id="{45AF6724-9B48-4D31-AAD3-56F058D1BB6C}"/>
                </a:ext>
              </a:extLst>
            </p:cNvPr>
            <p:cNvSpPr/>
            <p:nvPr/>
          </p:nvSpPr>
          <p:spPr>
            <a:xfrm>
              <a:off x="3190875" y="2843213"/>
              <a:ext cx="1738313" cy="1819275"/>
            </a:xfrm>
            <a:custGeom>
              <a:avLst/>
              <a:gdLst>
                <a:gd name="connsiteX0" fmla="*/ 0 w 1738313"/>
                <a:gd name="connsiteY0" fmla="*/ 52387 h 1819275"/>
                <a:gd name="connsiteX1" fmla="*/ 795338 w 1738313"/>
                <a:gd name="connsiteY1" fmla="*/ 19050 h 1819275"/>
                <a:gd name="connsiteX2" fmla="*/ 1395413 w 1738313"/>
                <a:gd name="connsiteY2" fmla="*/ 0 h 1819275"/>
                <a:gd name="connsiteX3" fmla="*/ 1547813 w 1738313"/>
                <a:gd name="connsiteY3" fmla="*/ 38100 h 1819275"/>
                <a:gd name="connsiteX4" fmla="*/ 1709738 w 1738313"/>
                <a:gd name="connsiteY4" fmla="*/ 204787 h 1819275"/>
                <a:gd name="connsiteX5" fmla="*/ 1738313 w 1738313"/>
                <a:gd name="connsiteY5" fmla="*/ 461962 h 1819275"/>
                <a:gd name="connsiteX6" fmla="*/ 1714500 w 1738313"/>
                <a:gd name="connsiteY6" fmla="*/ 681037 h 1819275"/>
                <a:gd name="connsiteX7" fmla="*/ 1562100 w 1738313"/>
                <a:gd name="connsiteY7" fmla="*/ 595312 h 1819275"/>
                <a:gd name="connsiteX8" fmla="*/ 1576388 w 1738313"/>
                <a:gd name="connsiteY8" fmla="*/ 942975 h 1819275"/>
                <a:gd name="connsiteX9" fmla="*/ 1490663 w 1738313"/>
                <a:gd name="connsiteY9" fmla="*/ 1509712 h 1819275"/>
                <a:gd name="connsiteX10" fmla="*/ 1333500 w 1738313"/>
                <a:gd name="connsiteY10" fmla="*/ 1819275 h 1819275"/>
                <a:gd name="connsiteX11" fmla="*/ 914400 w 1738313"/>
                <a:gd name="connsiteY11" fmla="*/ 1714500 h 1819275"/>
                <a:gd name="connsiteX12" fmla="*/ 1019175 w 1738313"/>
                <a:gd name="connsiteY12" fmla="*/ 1390650 h 1819275"/>
                <a:gd name="connsiteX13" fmla="*/ 1104900 w 1738313"/>
                <a:gd name="connsiteY13" fmla="*/ 1019175 h 1819275"/>
                <a:gd name="connsiteX14" fmla="*/ 1114425 w 1738313"/>
                <a:gd name="connsiteY14" fmla="*/ 966787 h 1819275"/>
                <a:gd name="connsiteX15" fmla="*/ 1114425 w 1738313"/>
                <a:gd name="connsiteY15" fmla="*/ 623887 h 1819275"/>
                <a:gd name="connsiteX16" fmla="*/ 1095375 w 1738313"/>
                <a:gd name="connsiteY16" fmla="*/ 542925 h 1819275"/>
                <a:gd name="connsiteX17" fmla="*/ 519113 w 1738313"/>
                <a:gd name="connsiteY17" fmla="*/ 533400 h 1819275"/>
                <a:gd name="connsiteX18" fmla="*/ 52388 w 1738313"/>
                <a:gd name="connsiteY18" fmla="*/ 523875 h 1819275"/>
                <a:gd name="connsiteX19" fmla="*/ 0 w 1738313"/>
                <a:gd name="connsiteY19" fmla="*/ 52387 h 1819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738313" h="1819275">
                  <a:moveTo>
                    <a:pt x="0" y="52387"/>
                  </a:moveTo>
                  <a:lnTo>
                    <a:pt x="795338" y="19050"/>
                  </a:lnTo>
                  <a:lnTo>
                    <a:pt x="1395413" y="0"/>
                  </a:lnTo>
                  <a:lnTo>
                    <a:pt x="1547813" y="38100"/>
                  </a:lnTo>
                  <a:lnTo>
                    <a:pt x="1709738" y="204787"/>
                  </a:lnTo>
                  <a:lnTo>
                    <a:pt x="1738313" y="461962"/>
                  </a:lnTo>
                  <a:lnTo>
                    <a:pt x="1714500" y="681037"/>
                  </a:lnTo>
                  <a:lnTo>
                    <a:pt x="1562100" y="595312"/>
                  </a:lnTo>
                  <a:lnTo>
                    <a:pt x="1576388" y="942975"/>
                  </a:lnTo>
                  <a:lnTo>
                    <a:pt x="1490663" y="1509712"/>
                  </a:lnTo>
                  <a:lnTo>
                    <a:pt x="1333500" y="1819275"/>
                  </a:lnTo>
                  <a:lnTo>
                    <a:pt x="914400" y="1714500"/>
                  </a:lnTo>
                  <a:lnTo>
                    <a:pt x="1019175" y="1390650"/>
                  </a:lnTo>
                  <a:lnTo>
                    <a:pt x="1104900" y="1019175"/>
                  </a:lnTo>
                  <a:lnTo>
                    <a:pt x="1114425" y="966787"/>
                  </a:lnTo>
                  <a:lnTo>
                    <a:pt x="1114425" y="623887"/>
                  </a:lnTo>
                  <a:lnTo>
                    <a:pt x="1095375" y="542925"/>
                  </a:lnTo>
                  <a:lnTo>
                    <a:pt x="519113" y="533400"/>
                  </a:lnTo>
                  <a:lnTo>
                    <a:pt x="52388" y="523875"/>
                  </a:lnTo>
                  <a:lnTo>
                    <a:pt x="0" y="52387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latin typeface="+mj-ea"/>
                <a:ea typeface="+mj-ea"/>
              </a:endParaRPr>
            </a:p>
          </p:txBody>
        </p:sp>
        <p:sp>
          <p:nvSpPr>
            <p:cNvPr id="164" name="任意多边形: 形状 163">
              <a:extLst>
                <a:ext uri="{FF2B5EF4-FFF2-40B4-BE49-F238E27FC236}">
                  <a16:creationId xmlns:a16="http://schemas.microsoft.com/office/drawing/2014/main" id="{FC0C8284-9CBE-4835-947C-99F3FF3FEC96}"/>
                </a:ext>
              </a:extLst>
            </p:cNvPr>
            <p:cNvSpPr/>
            <p:nvPr/>
          </p:nvSpPr>
          <p:spPr>
            <a:xfrm>
              <a:off x="2070023" y="1327054"/>
              <a:ext cx="3716585" cy="3651418"/>
            </a:xfrm>
            <a:custGeom>
              <a:avLst/>
              <a:gdLst>
                <a:gd name="connsiteX0" fmla="*/ 1241271 w 1242268"/>
                <a:gd name="connsiteY0" fmla="*/ 527440 h 1220486"/>
                <a:gd name="connsiteX1" fmla="*/ 1220849 w 1242268"/>
                <a:gd name="connsiteY1" fmla="*/ 516240 h 1220486"/>
                <a:gd name="connsiteX2" fmla="*/ 1025188 w 1242268"/>
                <a:gd name="connsiteY2" fmla="*/ 576849 h 1220486"/>
                <a:gd name="connsiteX3" fmla="*/ 1028482 w 1242268"/>
                <a:gd name="connsiteY3" fmla="*/ 432574 h 1220486"/>
                <a:gd name="connsiteX4" fmla="*/ 1012671 w 1242268"/>
                <a:gd name="connsiteY4" fmla="*/ 415446 h 1220486"/>
                <a:gd name="connsiteX5" fmla="*/ 1012012 w 1242268"/>
                <a:gd name="connsiteY5" fmla="*/ 415446 h 1220486"/>
                <a:gd name="connsiteX6" fmla="*/ 995543 w 1242268"/>
                <a:gd name="connsiteY6" fmla="*/ 431257 h 1220486"/>
                <a:gd name="connsiteX7" fmla="*/ 991590 w 1242268"/>
                <a:gd name="connsiteY7" fmla="*/ 593319 h 1220486"/>
                <a:gd name="connsiteX8" fmla="*/ 970509 w 1242268"/>
                <a:gd name="connsiteY8" fmla="*/ 624941 h 1220486"/>
                <a:gd name="connsiteX9" fmla="*/ 932958 w 1242268"/>
                <a:gd name="connsiteY9" fmla="*/ 545227 h 1220486"/>
                <a:gd name="connsiteX10" fmla="*/ 880913 w 1242268"/>
                <a:gd name="connsiteY10" fmla="*/ 504382 h 1220486"/>
                <a:gd name="connsiteX11" fmla="*/ 900677 w 1242268"/>
                <a:gd name="connsiteY11" fmla="*/ 458926 h 1220486"/>
                <a:gd name="connsiteX12" fmla="*/ 903312 w 1242268"/>
                <a:gd name="connsiteY12" fmla="*/ 449703 h 1220486"/>
                <a:gd name="connsiteX13" fmla="*/ 872349 w 1242268"/>
                <a:gd name="connsiteY13" fmla="*/ 237572 h 1220486"/>
                <a:gd name="connsiteX14" fmla="*/ 857856 w 1242268"/>
                <a:gd name="connsiteY14" fmla="*/ 221103 h 1220486"/>
                <a:gd name="connsiteX15" fmla="*/ 457312 w 1242268"/>
                <a:gd name="connsiteY15" fmla="*/ 32030 h 1220486"/>
                <a:gd name="connsiteX16" fmla="*/ 366399 w 1242268"/>
                <a:gd name="connsiteY16" fmla="*/ 191457 h 1220486"/>
                <a:gd name="connsiteX17" fmla="*/ 359811 w 1242268"/>
                <a:gd name="connsiteY17" fmla="*/ 207268 h 1220486"/>
                <a:gd name="connsiteX18" fmla="*/ 280097 w 1242268"/>
                <a:gd name="connsiteY18" fmla="*/ 306087 h 1220486"/>
                <a:gd name="connsiteX19" fmla="*/ 290638 w 1242268"/>
                <a:gd name="connsiteY19" fmla="*/ 450361 h 1220486"/>
                <a:gd name="connsiteX20" fmla="*/ 293273 w 1242268"/>
                <a:gd name="connsiteY20" fmla="*/ 459585 h 1220486"/>
                <a:gd name="connsiteX21" fmla="*/ 328189 w 1242268"/>
                <a:gd name="connsiteY21" fmla="*/ 528098 h 1220486"/>
                <a:gd name="connsiteX22" fmla="*/ 328189 w 1242268"/>
                <a:gd name="connsiteY22" fmla="*/ 528098 h 1220486"/>
                <a:gd name="connsiteX23" fmla="*/ 312378 w 1242268"/>
                <a:gd name="connsiteY23" fmla="*/ 556427 h 1220486"/>
                <a:gd name="connsiteX24" fmla="*/ 321601 w 1242268"/>
                <a:gd name="connsiteY24" fmla="*/ 576190 h 1220486"/>
                <a:gd name="connsiteX25" fmla="*/ 324236 w 1242268"/>
                <a:gd name="connsiteY25" fmla="*/ 589366 h 1220486"/>
                <a:gd name="connsiteX26" fmla="*/ 330824 w 1242268"/>
                <a:gd name="connsiteY26" fmla="*/ 620988 h 1220486"/>
                <a:gd name="connsiteX27" fmla="*/ 333459 w 1242268"/>
                <a:gd name="connsiteY27" fmla="*/ 633505 h 1220486"/>
                <a:gd name="connsiteX28" fmla="*/ 332800 w 1242268"/>
                <a:gd name="connsiteY28" fmla="*/ 638775 h 1220486"/>
                <a:gd name="connsiteX29" fmla="*/ 249134 w 1242268"/>
                <a:gd name="connsiteY29" fmla="*/ 732982 h 1220486"/>
                <a:gd name="connsiteX30" fmla="*/ 249134 w 1242268"/>
                <a:gd name="connsiteY30" fmla="*/ 732982 h 1220486"/>
                <a:gd name="connsiteX31" fmla="*/ 247816 w 1242268"/>
                <a:gd name="connsiteY31" fmla="*/ 732323 h 1220486"/>
                <a:gd name="connsiteX32" fmla="*/ 198407 w 1242268"/>
                <a:gd name="connsiteY32" fmla="*/ 709925 h 1220486"/>
                <a:gd name="connsiteX33" fmla="*/ 61379 w 1242268"/>
                <a:gd name="connsiteY33" fmla="*/ 538639 h 1220486"/>
                <a:gd name="connsiteX34" fmla="*/ 38321 w 1242268"/>
                <a:gd name="connsiteY34" fmla="*/ 536004 h 1220486"/>
                <a:gd name="connsiteX35" fmla="*/ 35686 w 1242268"/>
                <a:gd name="connsiteY35" fmla="*/ 559062 h 1220486"/>
                <a:gd name="connsiteX36" fmla="*/ 165468 w 1242268"/>
                <a:gd name="connsiteY36" fmla="*/ 722441 h 1220486"/>
                <a:gd name="connsiteX37" fmla="*/ 5382 w 1242268"/>
                <a:gd name="connsiteY37" fmla="*/ 864740 h 1220486"/>
                <a:gd name="connsiteX38" fmla="*/ 4064 w 1242268"/>
                <a:gd name="connsiteY38" fmla="*/ 887798 h 1220486"/>
                <a:gd name="connsiteX39" fmla="*/ 16581 w 1242268"/>
                <a:gd name="connsiteY39" fmla="*/ 893068 h 1220486"/>
                <a:gd name="connsiteX40" fmla="*/ 27781 w 1242268"/>
                <a:gd name="connsiteY40" fmla="*/ 889115 h 1220486"/>
                <a:gd name="connsiteX41" fmla="*/ 191819 w 1242268"/>
                <a:gd name="connsiteY41" fmla="*/ 743523 h 1220486"/>
                <a:gd name="connsiteX42" fmla="*/ 234641 w 1242268"/>
                <a:gd name="connsiteY42" fmla="*/ 762628 h 1220486"/>
                <a:gd name="connsiteX43" fmla="*/ 207630 w 1242268"/>
                <a:gd name="connsiteY43" fmla="*/ 883845 h 1220486"/>
                <a:gd name="connsiteX44" fmla="*/ 609492 w 1242268"/>
                <a:gd name="connsiteY44" fmla="*/ 1220487 h 1220486"/>
                <a:gd name="connsiteX45" fmla="*/ 1011354 w 1242268"/>
                <a:gd name="connsiteY45" fmla="*/ 883845 h 1220486"/>
                <a:gd name="connsiteX46" fmla="*/ 997519 w 1242268"/>
                <a:gd name="connsiteY46" fmla="*/ 796226 h 1220486"/>
                <a:gd name="connsiteX47" fmla="*/ 958650 w 1242268"/>
                <a:gd name="connsiteY47" fmla="*/ 717171 h 1220486"/>
                <a:gd name="connsiteX48" fmla="*/ 958650 w 1242268"/>
                <a:gd name="connsiteY48" fmla="*/ 717171 h 1220486"/>
                <a:gd name="connsiteX49" fmla="*/ 964580 w 1242268"/>
                <a:gd name="connsiteY49" fmla="*/ 694114 h 1220486"/>
                <a:gd name="connsiteX50" fmla="*/ 1019259 w 1242268"/>
                <a:gd name="connsiteY50" fmla="*/ 613082 h 1220486"/>
                <a:gd name="connsiteX51" fmla="*/ 1231389 w 1242268"/>
                <a:gd name="connsiteY51" fmla="*/ 547862 h 1220486"/>
                <a:gd name="connsiteX52" fmla="*/ 1241271 w 1242268"/>
                <a:gd name="connsiteY52" fmla="*/ 527440 h 1220486"/>
                <a:gd name="connsiteX53" fmla="*/ 529120 w 1242268"/>
                <a:gd name="connsiteY53" fmla="*/ 671715 h 1220486"/>
                <a:gd name="connsiteX54" fmla="*/ 513309 w 1242268"/>
                <a:gd name="connsiteY54" fmla="*/ 671715 h 1220486"/>
                <a:gd name="connsiteX55" fmla="*/ 497498 w 1242268"/>
                <a:gd name="connsiteY55" fmla="*/ 671715 h 1220486"/>
                <a:gd name="connsiteX56" fmla="*/ 485640 w 1242268"/>
                <a:gd name="connsiteY56" fmla="*/ 671715 h 1220486"/>
                <a:gd name="connsiteX57" fmla="*/ 448089 w 1242268"/>
                <a:gd name="connsiteY57" fmla="*/ 673032 h 1220486"/>
                <a:gd name="connsiteX58" fmla="*/ 436230 w 1242268"/>
                <a:gd name="connsiteY58" fmla="*/ 673691 h 1220486"/>
                <a:gd name="connsiteX59" fmla="*/ 432278 w 1242268"/>
                <a:gd name="connsiteY59" fmla="*/ 673691 h 1220486"/>
                <a:gd name="connsiteX60" fmla="*/ 421737 w 1242268"/>
                <a:gd name="connsiteY60" fmla="*/ 674350 h 1220486"/>
                <a:gd name="connsiteX61" fmla="*/ 421737 w 1242268"/>
                <a:gd name="connsiteY61" fmla="*/ 674350 h 1220486"/>
                <a:gd name="connsiteX62" fmla="*/ 413831 w 1242268"/>
                <a:gd name="connsiteY62" fmla="*/ 532051 h 1220486"/>
                <a:gd name="connsiteX63" fmla="*/ 537025 w 1242268"/>
                <a:gd name="connsiteY63" fmla="*/ 527440 h 1220486"/>
                <a:gd name="connsiteX64" fmla="*/ 537025 w 1242268"/>
                <a:gd name="connsiteY64" fmla="*/ 527440 h 1220486"/>
                <a:gd name="connsiteX65" fmla="*/ 544931 w 1242268"/>
                <a:gd name="connsiteY65" fmla="*/ 671715 h 1220486"/>
                <a:gd name="connsiteX66" fmla="*/ 529120 w 1242268"/>
                <a:gd name="connsiteY66" fmla="*/ 671715 h 1220486"/>
                <a:gd name="connsiteX67" fmla="*/ 341365 w 1242268"/>
                <a:gd name="connsiteY67" fmla="*/ 518217 h 1220486"/>
                <a:gd name="connsiteX68" fmla="*/ 309084 w 1242268"/>
                <a:gd name="connsiteY68" fmla="*/ 454973 h 1220486"/>
                <a:gd name="connsiteX69" fmla="*/ 301837 w 1242268"/>
                <a:gd name="connsiteY69" fmla="*/ 403587 h 1220486"/>
                <a:gd name="connsiteX70" fmla="*/ 483663 w 1242268"/>
                <a:gd name="connsiteY70" fmla="*/ 192775 h 1220486"/>
                <a:gd name="connsiteX71" fmla="*/ 525167 w 1242268"/>
                <a:gd name="connsiteY71" fmla="*/ 182234 h 1220486"/>
                <a:gd name="connsiteX72" fmla="*/ 569306 w 1242268"/>
                <a:gd name="connsiteY72" fmla="*/ 201998 h 1220486"/>
                <a:gd name="connsiteX73" fmla="*/ 627938 w 1242268"/>
                <a:gd name="connsiteY73" fmla="*/ 225055 h 1220486"/>
                <a:gd name="connsiteX74" fmla="*/ 629256 w 1242268"/>
                <a:gd name="connsiteY74" fmla="*/ 225055 h 1220486"/>
                <a:gd name="connsiteX75" fmla="*/ 653631 w 1242268"/>
                <a:gd name="connsiteY75" fmla="*/ 219126 h 1220486"/>
                <a:gd name="connsiteX76" fmla="*/ 662854 w 1242268"/>
                <a:gd name="connsiteY76" fmla="*/ 219785 h 1220486"/>
                <a:gd name="connsiteX77" fmla="*/ 749814 w 1242268"/>
                <a:gd name="connsiteY77" fmla="*/ 252724 h 1220486"/>
                <a:gd name="connsiteX78" fmla="*/ 826893 w 1242268"/>
                <a:gd name="connsiteY78" fmla="*/ 260630 h 1220486"/>
                <a:gd name="connsiteX79" fmla="*/ 891454 w 1242268"/>
                <a:gd name="connsiteY79" fmla="*/ 403587 h 1220486"/>
                <a:gd name="connsiteX80" fmla="*/ 884207 w 1242268"/>
                <a:gd name="connsiteY80" fmla="*/ 454973 h 1220486"/>
                <a:gd name="connsiteX81" fmla="*/ 865761 w 1242268"/>
                <a:gd name="connsiteY81" fmla="*/ 497794 h 1220486"/>
                <a:gd name="connsiteX82" fmla="*/ 341365 w 1242268"/>
                <a:gd name="connsiteY82" fmla="*/ 518217 h 1220486"/>
                <a:gd name="connsiteX83" fmla="*/ 627938 w 1242268"/>
                <a:gd name="connsiteY83" fmla="*/ 524146 h 1220486"/>
                <a:gd name="connsiteX84" fmla="*/ 751132 w 1242268"/>
                <a:gd name="connsiteY84" fmla="*/ 519534 h 1220486"/>
                <a:gd name="connsiteX85" fmla="*/ 751132 w 1242268"/>
                <a:gd name="connsiteY85" fmla="*/ 519534 h 1220486"/>
                <a:gd name="connsiteX86" fmla="*/ 759696 w 1242268"/>
                <a:gd name="connsiteY86" fmla="*/ 669080 h 1220486"/>
                <a:gd name="connsiteX87" fmla="*/ 757061 w 1242268"/>
                <a:gd name="connsiteY87" fmla="*/ 669080 h 1220486"/>
                <a:gd name="connsiteX88" fmla="*/ 758378 w 1242268"/>
                <a:gd name="connsiteY88" fmla="*/ 676985 h 1220486"/>
                <a:gd name="connsiteX89" fmla="*/ 747838 w 1242268"/>
                <a:gd name="connsiteY89" fmla="*/ 676326 h 1220486"/>
                <a:gd name="connsiteX90" fmla="*/ 636502 w 1242268"/>
                <a:gd name="connsiteY90" fmla="*/ 671715 h 1220486"/>
                <a:gd name="connsiteX91" fmla="*/ 627938 w 1242268"/>
                <a:gd name="connsiteY91" fmla="*/ 524146 h 1220486"/>
                <a:gd name="connsiteX92" fmla="*/ 811082 w 1242268"/>
                <a:gd name="connsiteY92" fmla="*/ 1099928 h 1220486"/>
                <a:gd name="connsiteX93" fmla="*/ 700405 w 1242268"/>
                <a:gd name="connsiteY93" fmla="*/ 1078188 h 1220486"/>
                <a:gd name="connsiteX94" fmla="*/ 730709 w 1242268"/>
                <a:gd name="connsiteY94" fmla="*/ 997816 h 1220486"/>
                <a:gd name="connsiteX95" fmla="*/ 844021 w 1242268"/>
                <a:gd name="connsiteY95" fmla="*/ 1012309 h 1220486"/>
                <a:gd name="connsiteX96" fmla="*/ 811082 w 1242268"/>
                <a:gd name="connsiteY96" fmla="*/ 1099928 h 1220486"/>
                <a:gd name="connsiteX97" fmla="*/ 867079 w 1242268"/>
                <a:gd name="connsiteY97" fmla="*/ 935231 h 1220486"/>
                <a:gd name="connsiteX98" fmla="*/ 753767 w 1242268"/>
                <a:gd name="connsiteY98" fmla="*/ 920737 h 1220486"/>
                <a:gd name="connsiteX99" fmla="*/ 767601 w 1242268"/>
                <a:gd name="connsiteY99" fmla="*/ 842341 h 1220486"/>
                <a:gd name="connsiteX100" fmla="*/ 881572 w 1242268"/>
                <a:gd name="connsiteY100" fmla="*/ 856835 h 1220486"/>
                <a:gd name="connsiteX101" fmla="*/ 867079 w 1242268"/>
                <a:gd name="connsiteY101" fmla="*/ 935231 h 1220486"/>
                <a:gd name="connsiteX102" fmla="*/ 929664 w 1242268"/>
                <a:gd name="connsiteY102" fmla="*/ 704654 h 1220486"/>
                <a:gd name="connsiteX103" fmla="*/ 919782 w 1242268"/>
                <a:gd name="connsiteY103" fmla="*/ 701360 h 1220486"/>
                <a:gd name="connsiteX104" fmla="*/ 919123 w 1242268"/>
                <a:gd name="connsiteY104" fmla="*/ 701360 h 1220486"/>
                <a:gd name="connsiteX105" fmla="*/ 910559 w 1242268"/>
                <a:gd name="connsiteY105" fmla="*/ 698725 h 1220486"/>
                <a:gd name="connsiteX106" fmla="*/ 904630 w 1242268"/>
                <a:gd name="connsiteY106" fmla="*/ 697407 h 1220486"/>
                <a:gd name="connsiteX107" fmla="*/ 903971 w 1242268"/>
                <a:gd name="connsiteY107" fmla="*/ 697407 h 1220486"/>
                <a:gd name="connsiteX108" fmla="*/ 897383 w 1242268"/>
                <a:gd name="connsiteY108" fmla="*/ 696090 h 1220486"/>
                <a:gd name="connsiteX109" fmla="*/ 889478 w 1242268"/>
                <a:gd name="connsiteY109" fmla="*/ 694114 h 1220486"/>
                <a:gd name="connsiteX110" fmla="*/ 880913 w 1242268"/>
                <a:gd name="connsiteY110" fmla="*/ 692137 h 1220486"/>
                <a:gd name="connsiteX111" fmla="*/ 877619 w 1242268"/>
                <a:gd name="connsiteY111" fmla="*/ 695431 h 1220486"/>
                <a:gd name="connsiteX112" fmla="*/ 885525 w 1242268"/>
                <a:gd name="connsiteY112" fmla="*/ 779098 h 1220486"/>
                <a:gd name="connsiteX113" fmla="*/ 769578 w 1242268"/>
                <a:gd name="connsiteY113" fmla="*/ 764604 h 1220486"/>
                <a:gd name="connsiteX114" fmla="*/ 758378 w 1242268"/>
                <a:gd name="connsiteY114" fmla="*/ 677644 h 1220486"/>
                <a:gd name="connsiteX115" fmla="*/ 760355 w 1242268"/>
                <a:gd name="connsiteY115" fmla="*/ 677644 h 1220486"/>
                <a:gd name="connsiteX116" fmla="*/ 775507 w 1242268"/>
                <a:gd name="connsiteY116" fmla="*/ 678961 h 1220486"/>
                <a:gd name="connsiteX117" fmla="*/ 787365 w 1242268"/>
                <a:gd name="connsiteY117" fmla="*/ 680279 h 1220486"/>
                <a:gd name="connsiteX118" fmla="*/ 819646 w 1242268"/>
                <a:gd name="connsiteY118" fmla="*/ 683573 h 1220486"/>
                <a:gd name="connsiteX119" fmla="*/ 828210 w 1242268"/>
                <a:gd name="connsiteY119" fmla="*/ 684891 h 1220486"/>
                <a:gd name="connsiteX120" fmla="*/ 827551 w 1242268"/>
                <a:gd name="connsiteY120" fmla="*/ 663150 h 1220486"/>
                <a:gd name="connsiteX121" fmla="*/ 822281 w 1242268"/>
                <a:gd name="connsiteY121" fmla="*/ 517558 h 1220486"/>
                <a:gd name="connsiteX122" fmla="*/ 861150 w 1242268"/>
                <a:gd name="connsiteY122" fmla="*/ 516240 h 1220486"/>
                <a:gd name="connsiteX123" fmla="*/ 918464 w 1242268"/>
                <a:gd name="connsiteY123" fmla="*/ 553133 h 1220486"/>
                <a:gd name="connsiteX124" fmla="*/ 935593 w 1242268"/>
                <a:gd name="connsiteY124" fmla="*/ 591342 h 1220486"/>
                <a:gd name="connsiteX125" fmla="*/ 938228 w 1242268"/>
                <a:gd name="connsiteY125" fmla="*/ 676326 h 1220486"/>
                <a:gd name="connsiteX126" fmla="*/ 939546 w 1242268"/>
                <a:gd name="connsiteY126" fmla="*/ 710583 h 1220486"/>
                <a:gd name="connsiteX127" fmla="*/ 929664 w 1242268"/>
                <a:gd name="connsiteY127" fmla="*/ 704654 h 1220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</a:cxnLst>
              <a:rect l="l" t="t" r="r" b="b"/>
              <a:pathLst>
                <a:path w="1242268" h="1220486">
                  <a:moveTo>
                    <a:pt x="1241271" y="527440"/>
                  </a:moveTo>
                  <a:cubicBezTo>
                    <a:pt x="1238636" y="518876"/>
                    <a:pt x="1229413" y="513605"/>
                    <a:pt x="1220849" y="516240"/>
                  </a:cubicBezTo>
                  <a:lnTo>
                    <a:pt x="1025188" y="576849"/>
                  </a:lnTo>
                  <a:lnTo>
                    <a:pt x="1028482" y="432574"/>
                  </a:lnTo>
                  <a:cubicBezTo>
                    <a:pt x="1028482" y="423351"/>
                    <a:pt x="1021235" y="416104"/>
                    <a:pt x="1012671" y="415446"/>
                  </a:cubicBezTo>
                  <a:lnTo>
                    <a:pt x="1012012" y="415446"/>
                  </a:lnTo>
                  <a:cubicBezTo>
                    <a:pt x="1002789" y="415446"/>
                    <a:pt x="995543" y="422692"/>
                    <a:pt x="995543" y="431257"/>
                  </a:cubicBezTo>
                  <a:lnTo>
                    <a:pt x="991590" y="593319"/>
                  </a:lnTo>
                  <a:lnTo>
                    <a:pt x="970509" y="624941"/>
                  </a:lnTo>
                  <a:cubicBezTo>
                    <a:pt x="967874" y="591342"/>
                    <a:pt x="955357" y="566309"/>
                    <a:pt x="932958" y="545227"/>
                  </a:cubicBezTo>
                  <a:cubicBezTo>
                    <a:pt x="919123" y="530075"/>
                    <a:pt x="911218" y="521511"/>
                    <a:pt x="880913" y="504382"/>
                  </a:cubicBezTo>
                  <a:cubicBezTo>
                    <a:pt x="889478" y="489889"/>
                    <a:pt x="896065" y="474737"/>
                    <a:pt x="900677" y="458926"/>
                  </a:cubicBezTo>
                  <a:cubicBezTo>
                    <a:pt x="901336" y="455632"/>
                    <a:pt x="902653" y="452338"/>
                    <a:pt x="903312" y="449703"/>
                  </a:cubicBezTo>
                  <a:cubicBezTo>
                    <a:pt x="1077891" y="329144"/>
                    <a:pt x="933617" y="256018"/>
                    <a:pt x="872349" y="237572"/>
                  </a:cubicBezTo>
                  <a:cubicBezTo>
                    <a:pt x="865102" y="234937"/>
                    <a:pt x="859173" y="229008"/>
                    <a:pt x="857856" y="221103"/>
                  </a:cubicBezTo>
                  <a:cubicBezTo>
                    <a:pt x="806470" y="-19356"/>
                    <a:pt x="594999" y="-29896"/>
                    <a:pt x="457312" y="32030"/>
                  </a:cubicBezTo>
                  <a:cubicBezTo>
                    <a:pt x="344659" y="82757"/>
                    <a:pt x="357176" y="163129"/>
                    <a:pt x="366399" y="191457"/>
                  </a:cubicBezTo>
                  <a:cubicBezTo>
                    <a:pt x="368375" y="197386"/>
                    <a:pt x="365740" y="203974"/>
                    <a:pt x="359811" y="207268"/>
                  </a:cubicBezTo>
                  <a:cubicBezTo>
                    <a:pt x="285367" y="244819"/>
                    <a:pt x="311060" y="275123"/>
                    <a:pt x="280097" y="306087"/>
                  </a:cubicBezTo>
                  <a:cubicBezTo>
                    <a:pt x="198407" y="377894"/>
                    <a:pt x="263627" y="431915"/>
                    <a:pt x="290638" y="450361"/>
                  </a:cubicBezTo>
                  <a:cubicBezTo>
                    <a:pt x="291297" y="453655"/>
                    <a:pt x="291955" y="456291"/>
                    <a:pt x="293273" y="459585"/>
                  </a:cubicBezTo>
                  <a:cubicBezTo>
                    <a:pt x="300520" y="483960"/>
                    <a:pt x="312378" y="507017"/>
                    <a:pt x="328189" y="528098"/>
                  </a:cubicBezTo>
                  <a:cubicBezTo>
                    <a:pt x="328189" y="528098"/>
                    <a:pt x="328189" y="528098"/>
                    <a:pt x="328189" y="528098"/>
                  </a:cubicBezTo>
                  <a:cubicBezTo>
                    <a:pt x="316989" y="532710"/>
                    <a:pt x="309743" y="543910"/>
                    <a:pt x="312378" y="556427"/>
                  </a:cubicBezTo>
                  <a:cubicBezTo>
                    <a:pt x="313695" y="563673"/>
                    <a:pt x="316989" y="569603"/>
                    <a:pt x="321601" y="576190"/>
                  </a:cubicBezTo>
                  <a:cubicBezTo>
                    <a:pt x="324236" y="580143"/>
                    <a:pt x="325554" y="584755"/>
                    <a:pt x="324236" y="589366"/>
                  </a:cubicBezTo>
                  <a:cubicBezTo>
                    <a:pt x="321601" y="601224"/>
                    <a:pt x="324236" y="610447"/>
                    <a:pt x="330824" y="620988"/>
                  </a:cubicBezTo>
                  <a:cubicBezTo>
                    <a:pt x="333459" y="624282"/>
                    <a:pt x="334118" y="628894"/>
                    <a:pt x="333459" y="633505"/>
                  </a:cubicBezTo>
                  <a:cubicBezTo>
                    <a:pt x="332800" y="635481"/>
                    <a:pt x="332800" y="637458"/>
                    <a:pt x="332800" y="638775"/>
                  </a:cubicBezTo>
                  <a:cubicBezTo>
                    <a:pt x="298543" y="665786"/>
                    <a:pt x="270215" y="697407"/>
                    <a:pt x="249134" y="732982"/>
                  </a:cubicBezTo>
                  <a:cubicBezTo>
                    <a:pt x="249134" y="732982"/>
                    <a:pt x="249134" y="732982"/>
                    <a:pt x="249134" y="732982"/>
                  </a:cubicBezTo>
                  <a:cubicBezTo>
                    <a:pt x="248475" y="732982"/>
                    <a:pt x="248475" y="732323"/>
                    <a:pt x="247816" y="732323"/>
                  </a:cubicBezTo>
                  <a:lnTo>
                    <a:pt x="198407" y="709925"/>
                  </a:lnTo>
                  <a:lnTo>
                    <a:pt x="61379" y="538639"/>
                  </a:lnTo>
                  <a:cubicBezTo>
                    <a:pt x="55450" y="531392"/>
                    <a:pt x="45568" y="530075"/>
                    <a:pt x="38321" y="536004"/>
                  </a:cubicBezTo>
                  <a:cubicBezTo>
                    <a:pt x="31075" y="541933"/>
                    <a:pt x="29757" y="551815"/>
                    <a:pt x="35686" y="559062"/>
                  </a:cubicBezTo>
                  <a:lnTo>
                    <a:pt x="165468" y="722441"/>
                  </a:lnTo>
                  <a:lnTo>
                    <a:pt x="5382" y="864740"/>
                  </a:lnTo>
                  <a:cubicBezTo>
                    <a:pt x="-1206" y="870669"/>
                    <a:pt x="-1865" y="881210"/>
                    <a:pt x="4064" y="887798"/>
                  </a:cubicBezTo>
                  <a:cubicBezTo>
                    <a:pt x="7358" y="891750"/>
                    <a:pt x="11970" y="893068"/>
                    <a:pt x="16581" y="893068"/>
                  </a:cubicBezTo>
                  <a:cubicBezTo>
                    <a:pt x="20534" y="893068"/>
                    <a:pt x="24487" y="891750"/>
                    <a:pt x="27781" y="889115"/>
                  </a:cubicBezTo>
                  <a:lnTo>
                    <a:pt x="191819" y="743523"/>
                  </a:lnTo>
                  <a:lnTo>
                    <a:pt x="234641" y="762628"/>
                  </a:lnTo>
                  <a:cubicBezTo>
                    <a:pt x="217512" y="800179"/>
                    <a:pt x="207630" y="841024"/>
                    <a:pt x="207630" y="883845"/>
                  </a:cubicBezTo>
                  <a:cubicBezTo>
                    <a:pt x="207630" y="1069624"/>
                    <a:pt x="387480" y="1220487"/>
                    <a:pt x="609492" y="1220487"/>
                  </a:cubicBezTo>
                  <a:cubicBezTo>
                    <a:pt x="831504" y="1220487"/>
                    <a:pt x="1011354" y="1069624"/>
                    <a:pt x="1011354" y="883845"/>
                  </a:cubicBezTo>
                  <a:cubicBezTo>
                    <a:pt x="1011354" y="853541"/>
                    <a:pt x="1006742" y="824554"/>
                    <a:pt x="997519" y="796226"/>
                  </a:cubicBezTo>
                  <a:cubicBezTo>
                    <a:pt x="988955" y="768557"/>
                    <a:pt x="975779" y="742205"/>
                    <a:pt x="958650" y="717171"/>
                  </a:cubicBezTo>
                  <a:lnTo>
                    <a:pt x="958650" y="717171"/>
                  </a:lnTo>
                  <a:cubicBezTo>
                    <a:pt x="961286" y="709266"/>
                    <a:pt x="963262" y="701360"/>
                    <a:pt x="964580" y="694114"/>
                  </a:cubicBezTo>
                  <a:lnTo>
                    <a:pt x="1019259" y="613082"/>
                  </a:lnTo>
                  <a:lnTo>
                    <a:pt x="1231389" y="547862"/>
                  </a:lnTo>
                  <a:cubicBezTo>
                    <a:pt x="1239295" y="545227"/>
                    <a:pt x="1244565" y="536004"/>
                    <a:pt x="1241271" y="527440"/>
                  </a:cubicBezTo>
                  <a:close/>
                  <a:moveTo>
                    <a:pt x="529120" y="671715"/>
                  </a:moveTo>
                  <a:cubicBezTo>
                    <a:pt x="523849" y="671715"/>
                    <a:pt x="518579" y="671715"/>
                    <a:pt x="513309" y="671715"/>
                  </a:cubicBezTo>
                  <a:cubicBezTo>
                    <a:pt x="508038" y="671715"/>
                    <a:pt x="502768" y="671715"/>
                    <a:pt x="497498" y="671715"/>
                  </a:cubicBezTo>
                  <a:cubicBezTo>
                    <a:pt x="493545" y="671715"/>
                    <a:pt x="489592" y="671715"/>
                    <a:pt x="485640" y="671715"/>
                  </a:cubicBezTo>
                  <a:cubicBezTo>
                    <a:pt x="472464" y="671715"/>
                    <a:pt x="459947" y="672374"/>
                    <a:pt x="448089" y="673032"/>
                  </a:cubicBezTo>
                  <a:cubicBezTo>
                    <a:pt x="444136" y="673032"/>
                    <a:pt x="440183" y="673032"/>
                    <a:pt x="436230" y="673691"/>
                  </a:cubicBezTo>
                  <a:cubicBezTo>
                    <a:pt x="434913" y="673691"/>
                    <a:pt x="433595" y="673691"/>
                    <a:pt x="432278" y="673691"/>
                  </a:cubicBezTo>
                  <a:cubicBezTo>
                    <a:pt x="428984" y="673691"/>
                    <a:pt x="425031" y="673691"/>
                    <a:pt x="421737" y="674350"/>
                  </a:cubicBezTo>
                  <a:lnTo>
                    <a:pt x="421737" y="674350"/>
                  </a:lnTo>
                  <a:lnTo>
                    <a:pt x="413831" y="532051"/>
                  </a:lnTo>
                  <a:lnTo>
                    <a:pt x="537025" y="527440"/>
                  </a:lnTo>
                  <a:lnTo>
                    <a:pt x="537025" y="527440"/>
                  </a:lnTo>
                  <a:lnTo>
                    <a:pt x="544931" y="671715"/>
                  </a:lnTo>
                  <a:cubicBezTo>
                    <a:pt x="539660" y="671715"/>
                    <a:pt x="534390" y="671715"/>
                    <a:pt x="529120" y="671715"/>
                  </a:cubicBezTo>
                  <a:close/>
                  <a:moveTo>
                    <a:pt x="341365" y="518217"/>
                  </a:moveTo>
                  <a:cubicBezTo>
                    <a:pt x="326871" y="498453"/>
                    <a:pt x="315672" y="477372"/>
                    <a:pt x="309084" y="454973"/>
                  </a:cubicBezTo>
                  <a:cubicBezTo>
                    <a:pt x="304472" y="438503"/>
                    <a:pt x="301837" y="421375"/>
                    <a:pt x="301837" y="403587"/>
                  </a:cubicBezTo>
                  <a:cubicBezTo>
                    <a:pt x="301837" y="311357"/>
                    <a:pt x="372987" y="228349"/>
                    <a:pt x="483663" y="192775"/>
                  </a:cubicBezTo>
                  <a:cubicBezTo>
                    <a:pt x="496839" y="188163"/>
                    <a:pt x="511332" y="184869"/>
                    <a:pt x="525167" y="182234"/>
                  </a:cubicBezTo>
                  <a:cubicBezTo>
                    <a:pt x="537684" y="186187"/>
                    <a:pt x="553495" y="194751"/>
                    <a:pt x="569306" y="201998"/>
                  </a:cubicBezTo>
                  <a:cubicBezTo>
                    <a:pt x="593681" y="213856"/>
                    <a:pt x="614104" y="224397"/>
                    <a:pt x="627938" y="225055"/>
                  </a:cubicBezTo>
                  <a:lnTo>
                    <a:pt x="629256" y="225055"/>
                  </a:lnTo>
                  <a:cubicBezTo>
                    <a:pt x="639138" y="225055"/>
                    <a:pt x="647043" y="223079"/>
                    <a:pt x="653631" y="219126"/>
                  </a:cubicBezTo>
                  <a:cubicBezTo>
                    <a:pt x="656266" y="217150"/>
                    <a:pt x="660219" y="217809"/>
                    <a:pt x="662854" y="219785"/>
                  </a:cubicBezTo>
                  <a:cubicBezTo>
                    <a:pt x="683935" y="236255"/>
                    <a:pt x="717534" y="246796"/>
                    <a:pt x="749814" y="252724"/>
                  </a:cubicBezTo>
                  <a:cubicBezTo>
                    <a:pt x="782095" y="258654"/>
                    <a:pt x="812399" y="260630"/>
                    <a:pt x="826893" y="260630"/>
                  </a:cubicBezTo>
                  <a:cubicBezTo>
                    <a:pt x="869055" y="300816"/>
                    <a:pt x="891454" y="351543"/>
                    <a:pt x="891454" y="403587"/>
                  </a:cubicBezTo>
                  <a:cubicBezTo>
                    <a:pt x="891454" y="420716"/>
                    <a:pt x="888819" y="437845"/>
                    <a:pt x="884207" y="454973"/>
                  </a:cubicBezTo>
                  <a:cubicBezTo>
                    <a:pt x="879596" y="469466"/>
                    <a:pt x="873667" y="483960"/>
                    <a:pt x="865761" y="497794"/>
                  </a:cubicBezTo>
                  <a:lnTo>
                    <a:pt x="341365" y="518217"/>
                  </a:lnTo>
                  <a:close/>
                  <a:moveTo>
                    <a:pt x="627938" y="524146"/>
                  </a:moveTo>
                  <a:lnTo>
                    <a:pt x="751132" y="519534"/>
                  </a:lnTo>
                  <a:lnTo>
                    <a:pt x="751132" y="519534"/>
                  </a:lnTo>
                  <a:lnTo>
                    <a:pt x="759696" y="669080"/>
                  </a:lnTo>
                  <a:lnTo>
                    <a:pt x="757061" y="669080"/>
                  </a:lnTo>
                  <a:cubicBezTo>
                    <a:pt x="757720" y="671715"/>
                    <a:pt x="758378" y="674350"/>
                    <a:pt x="758378" y="676985"/>
                  </a:cubicBezTo>
                  <a:cubicBezTo>
                    <a:pt x="755085" y="676985"/>
                    <a:pt x="751791" y="676326"/>
                    <a:pt x="747838" y="676326"/>
                  </a:cubicBezTo>
                  <a:cubicBezTo>
                    <a:pt x="711604" y="673691"/>
                    <a:pt x="673395" y="673032"/>
                    <a:pt x="636502" y="671715"/>
                  </a:cubicBezTo>
                  <a:lnTo>
                    <a:pt x="627938" y="524146"/>
                  </a:lnTo>
                  <a:close/>
                  <a:moveTo>
                    <a:pt x="811082" y="1099928"/>
                  </a:moveTo>
                  <a:lnTo>
                    <a:pt x="700405" y="1078188"/>
                  </a:lnTo>
                  <a:cubicBezTo>
                    <a:pt x="712263" y="1049860"/>
                    <a:pt x="722145" y="1023508"/>
                    <a:pt x="730709" y="997816"/>
                  </a:cubicBezTo>
                  <a:lnTo>
                    <a:pt x="844021" y="1012309"/>
                  </a:lnTo>
                  <a:cubicBezTo>
                    <a:pt x="834798" y="1039978"/>
                    <a:pt x="823599" y="1068965"/>
                    <a:pt x="811082" y="1099928"/>
                  </a:cubicBezTo>
                  <a:close/>
                  <a:moveTo>
                    <a:pt x="867079" y="935231"/>
                  </a:moveTo>
                  <a:lnTo>
                    <a:pt x="753767" y="920737"/>
                  </a:lnTo>
                  <a:cubicBezTo>
                    <a:pt x="760355" y="893727"/>
                    <a:pt x="764966" y="867375"/>
                    <a:pt x="767601" y="842341"/>
                  </a:cubicBezTo>
                  <a:lnTo>
                    <a:pt x="881572" y="856835"/>
                  </a:lnTo>
                  <a:cubicBezTo>
                    <a:pt x="878278" y="881869"/>
                    <a:pt x="873667" y="908220"/>
                    <a:pt x="867079" y="935231"/>
                  </a:cubicBezTo>
                  <a:close/>
                  <a:moveTo>
                    <a:pt x="929664" y="704654"/>
                  </a:moveTo>
                  <a:cubicBezTo>
                    <a:pt x="926370" y="703337"/>
                    <a:pt x="923076" y="702678"/>
                    <a:pt x="919782" y="701360"/>
                  </a:cubicBezTo>
                  <a:cubicBezTo>
                    <a:pt x="919782" y="701360"/>
                    <a:pt x="919782" y="701360"/>
                    <a:pt x="919123" y="701360"/>
                  </a:cubicBezTo>
                  <a:cubicBezTo>
                    <a:pt x="916488" y="700701"/>
                    <a:pt x="913194" y="699384"/>
                    <a:pt x="910559" y="698725"/>
                  </a:cubicBezTo>
                  <a:cubicBezTo>
                    <a:pt x="908583" y="698066"/>
                    <a:pt x="906606" y="697407"/>
                    <a:pt x="904630" y="697407"/>
                  </a:cubicBezTo>
                  <a:cubicBezTo>
                    <a:pt x="904630" y="697407"/>
                    <a:pt x="903971" y="697407"/>
                    <a:pt x="903971" y="697407"/>
                  </a:cubicBezTo>
                  <a:cubicBezTo>
                    <a:pt x="901995" y="696749"/>
                    <a:pt x="900018" y="696090"/>
                    <a:pt x="897383" y="696090"/>
                  </a:cubicBezTo>
                  <a:cubicBezTo>
                    <a:pt x="894748" y="695431"/>
                    <a:pt x="892113" y="694773"/>
                    <a:pt x="889478" y="694114"/>
                  </a:cubicBezTo>
                  <a:cubicBezTo>
                    <a:pt x="886842" y="693455"/>
                    <a:pt x="883548" y="692796"/>
                    <a:pt x="880913" y="692137"/>
                  </a:cubicBezTo>
                  <a:cubicBezTo>
                    <a:pt x="879596" y="693455"/>
                    <a:pt x="878937" y="694114"/>
                    <a:pt x="877619" y="695431"/>
                  </a:cubicBezTo>
                  <a:cubicBezTo>
                    <a:pt x="882231" y="723759"/>
                    <a:pt x="884866" y="751428"/>
                    <a:pt x="885525" y="779098"/>
                  </a:cubicBezTo>
                  <a:lnTo>
                    <a:pt x="769578" y="764604"/>
                  </a:lnTo>
                  <a:cubicBezTo>
                    <a:pt x="768260" y="736276"/>
                    <a:pt x="764308" y="707289"/>
                    <a:pt x="758378" y="677644"/>
                  </a:cubicBezTo>
                  <a:cubicBezTo>
                    <a:pt x="759037" y="677644"/>
                    <a:pt x="759696" y="677644"/>
                    <a:pt x="760355" y="677644"/>
                  </a:cubicBezTo>
                  <a:cubicBezTo>
                    <a:pt x="765625" y="677644"/>
                    <a:pt x="770895" y="678303"/>
                    <a:pt x="775507" y="678961"/>
                  </a:cubicBezTo>
                  <a:cubicBezTo>
                    <a:pt x="779460" y="679620"/>
                    <a:pt x="783412" y="679620"/>
                    <a:pt x="787365" y="680279"/>
                  </a:cubicBezTo>
                  <a:cubicBezTo>
                    <a:pt x="798565" y="680938"/>
                    <a:pt x="809105" y="682255"/>
                    <a:pt x="819646" y="683573"/>
                  </a:cubicBezTo>
                  <a:cubicBezTo>
                    <a:pt x="822281" y="683573"/>
                    <a:pt x="825575" y="684232"/>
                    <a:pt x="828210" y="684891"/>
                  </a:cubicBezTo>
                  <a:lnTo>
                    <a:pt x="827551" y="663150"/>
                  </a:lnTo>
                  <a:lnTo>
                    <a:pt x="822281" y="517558"/>
                  </a:lnTo>
                  <a:lnTo>
                    <a:pt x="861150" y="516240"/>
                  </a:lnTo>
                  <a:cubicBezTo>
                    <a:pt x="879596" y="522828"/>
                    <a:pt x="901336" y="536663"/>
                    <a:pt x="918464" y="553133"/>
                  </a:cubicBezTo>
                  <a:cubicBezTo>
                    <a:pt x="929005" y="563015"/>
                    <a:pt x="934934" y="576849"/>
                    <a:pt x="935593" y="591342"/>
                  </a:cubicBezTo>
                  <a:lnTo>
                    <a:pt x="938228" y="676326"/>
                  </a:lnTo>
                  <a:lnTo>
                    <a:pt x="939546" y="710583"/>
                  </a:lnTo>
                  <a:cubicBezTo>
                    <a:pt x="936252" y="707289"/>
                    <a:pt x="932958" y="705972"/>
                    <a:pt x="929664" y="704654"/>
                  </a:cubicBezTo>
                  <a:close/>
                </a:path>
              </a:pathLst>
            </a:custGeom>
            <a:solidFill>
              <a:schemeClr val="bg1"/>
            </a:solidFill>
            <a:ln w="6585" cap="flat">
              <a:noFill/>
              <a:prstDash val="solid"/>
              <a:miter/>
            </a:ln>
            <a:effectLst>
              <a:outerShdw blurRad="50800" dist="38100" dir="5400000" algn="t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endParaRPr lang="zh-CN" altLang="en-US">
                <a:latin typeface="+mj-ea"/>
                <a:ea typeface="+mj-ea"/>
              </a:endParaRPr>
            </a:p>
          </p:txBody>
        </p:sp>
      </p:grpSp>
      <p:sp>
        <p:nvSpPr>
          <p:cNvPr id="158" name="地形1">
            <a:extLst>
              <a:ext uri="{FF2B5EF4-FFF2-40B4-BE49-F238E27FC236}">
                <a16:creationId xmlns:a16="http://schemas.microsoft.com/office/drawing/2014/main" id="{769FC6D0-0333-4E2D-961E-DBBC1C191A78}"/>
              </a:ext>
            </a:extLst>
          </p:cNvPr>
          <p:cNvSpPr/>
          <p:nvPr/>
        </p:nvSpPr>
        <p:spPr>
          <a:xfrm>
            <a:off x="-17518" y="6283246"/>
            <a:ext cx="12209518" cy="579516"/>
          </a:xfrm>
          <a:custGeom>
            <a:avLst/>
            <a:gdLst>
              <a:gd name="connsiteX0" fmla="*/ 0 w 12211050"/>
              <a:gd name="connsiteY0" fmla="*/ 1104900 h 1104900"/>
              <a:gd name="connsiteX1" fmla="*/ 0 w 12211050"/>
              <a:gd name="connsiteY1" fmla="*/ 762000 h 1104900"/>
              <a:gd name="connsiteX2" fmla="*/ 12211050 w 12211050"/>
              <a:gd name="connsiteY2" fmla="*/ 0 h 1104900"/>
              <a:gd name="connsiteX3" fmla="*/ 12211050 w 12211050"/>
              <a:gd name="connsiteY3" fmla="*/ 1104900 h 1104900"/>
              <a:gd name="connsiteX4" fmla="*/ 0 w 12211050"/>
              <a:gd name="connsiteY4" fmla="*/ 1104900 h 1104900"/>
              <a:gd name="connsiteX0" fmla="*/ 0 w 12211050"/>
              <a:gd name="connsiteY0" fmla="*/ 1104900 h 1104900"/>
              <a:gd name="connsiteX1" fmla="*/ 0 w 12211050"/>
              <a:gd name="connsiteY1" fmla="*/ 762000 h 1104900"/>
              <a:gd name="connsiteX2" fmla="*/ 12211050 w 12211050"/>
              <a:gd name="connsiteY2" fmla="*/ 0 h 1104900"/>
              <a:gd name="connsiteX3" fmla="*/ 12211050 w 12211050"/>
              <a:gd name="connsiteY3" fmla="*/ 1104900 h 1104900"/>
              <a:gd name="connsiteX4" fmla="*/ 0 w 12211050"/>
              <a:gd name="connsiteY4" fmla="*/ 1104900 h 1104900"/>
              <a:gd name="connsiteX0" fmla="*/ 0 w 12211050"/>
              <a:gd name="connsiteY0" fmla="*/ 1172973 h 1172973"/>
              <a:gd name="connsiteX1" fmla="*/ 0 w 12211050"/>
              <a:gd name="connsiteY1" fmla="*/ 830073 h 1172973"/>
              <a:gd name="connsiteX2" fmla="*/ 12211050 w 12211050"/>
              <a:gd name="connsiteY2" fmla="*/ 68073 h 1172973"/>
              <a:gd name="connsiteX3" fmla="*/ 12211050 w 12211050"/>
              <a:gd name="connsiteY3" fmla="*/ 1172973 h 1172973"/>
              <a:gd name="connsiteX4" fmla="*/ 0 w 12211050"/>
              <a:gd name="connsiteY4" fmla="*/ 1172973 h 1172973"/>
              <a:gd name="connsiteX0" fmla="*/ 0 w 12211050"/>
              <a:gd name="connsiteY0" fmla="*/ 901049 h 901049"/>
              <a:gd name="connsiteX1" fmla="*/ 0 w 12211050"/>
              <a:gd name="connsiteY1" fmla="*/ 558149 h 901049"/>
              <a:gd name="connsiteX2" fmla="*/ 12211050 w 12211050"/>
              <a:gd name="connsiteY2" fmla="*/ 270078 h 901049"/>
              <a:gd name="connsiteX3" fmla="*/ 12211050 w 12211050"/>
              <a:gd name="connsiteY3" fmla="*/ 901049 h 901049"/>
              <a:gd name="connsiteX4" fmla="*/ 0 w 12211050"/>
              <a:gd name="connsiteY4" fmla="*/ 901049 h 901049"/>
              <a:gd name="connsiteX0" fmla="*/ 0 w 12211050"/>
              <a:gd name="connsiteY0" fmla="*/ 983218 h 983218"/>
              <a:gd name="connsiteX1" fmla="*/ 0 w 12211050"/>
              <a:gd name="connsiteY1" fmla="*/ 640318 h 983218"/>
              <a:gd name="connsiteX2" fmla="*/ 12211050 w 12211050"/>
              <a:gd name="connsiteY2" fmla="*/ 352247 h 983218"/>
              <a:gd name="connsiteX3" fmla="*/ 12211050 w 12211050"/>
              <a:gd name="connsiteY3" fmla="*/ 983218 h 983218"/>
              <a:gd name="connsiteX4" fmla="*/ 0 w 12211050"/>
              <a:gd name="connsiteY4" fmla="*/ 983218 h 983218"/>
              <a:gd name="connsiteX0" fmla="*/ 0 w 12211050"/>
              <a:gd name="connsiteY0" fmla="*/ 1057725 h 1057725"/>
              <a:gd name="connsiteX1" fmla="*/ 0 w 12211050"/>
              <a:gd name="connsiteY1" fmla="*/ 714825 h 1057725"/>
              <a:gd name="connsiteX2" fmla="*/ 12211050 w 12211050"/>
              <a:gd name="connsiteY2" fmla="*/ 426754 h 1057725"/>
              <a:gd name="connsiteX3" fmla="*/ 12211050 w 12211050"/>
              <a:gd name="connsiteY3" fmla="*/ 1057725 h 1057725"/>
              <a:gd name="connsiteX4" fmla="*/ 0 w 12211050"/>
              <a:gd name="connsiteY4" fmla="*/ 1057725 h 1057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211050" h="1057725">
                <a:moveTo>
                  <a:pt x="0" y="1057725"/>
                </a:moveTo>
                <a:lnTo>
                  <a:pt x="0" y="714825"/>
                </a:lnTo>
                <a:cubicBezTo>
                  <a:pt x="4738621" y="-452647"/>
                  <a:pt x="8575335" y="81839"/>
                  <a:pt x="12211050" y="426754"/>
                </a:cubicBezTo>
                <a:lnTo>
                  <a:pt x="12211050" y="1057725"/>
                </a:lnTo>
                <a:lnTo>
                  <a:pt x="0" y="1057725"/>
                </a:lnTo>
                <a:close/>
              </a:path>
            </a:pathLst>
          </a:custGeom>
          <a:gradFill>
            <a:gsLst>
              <a:gs pos="0">
                <a:schemeClr val="bg1"/>
              </a:gs>
              <a:gs pos="100000">
                <a:schemeClr val="bg1">
                  <a:lumMod val="85000"/>
                </a:schemeClr>
              </a:gs>
            </a:gsLst>
            <a:lin ang="5400000" scaled="0"/>
          </a:gradFill>
          <a:ln>
            <a:noFill/>
          </a:ln>
          <a:effectLst>
            <a:outerShdw blurRad="127000" dist="63500" dir="16200000" rotWithShape="0">
              <a:schemeClr val="bg2">
                <a:lumMod val="75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atin typeface="+mj-ea"/>
              <a:ea typeface="+mj-ea"/>
            </a:endParaRPr>
          </a:p>
        </p:txBody>
      </p:sp>
      <p:sp>
        <p:nvSpPr>
          <p:cNvPr id="106" name="雪花2">
            <a:extLst>
              <a:ext uri="{FF2B5EF4-FFF2-40B4-BE49-F238E27FC236}">
                <a16:creationId xmlns:a16="http://schemas.microsoft.com/office/drawing/2014/main" id="{263CE9F1-63CB-457C-9F2E-BA9791F7D9AA}"/>
              </a:ext>
            </a:extLst>
          </p:cNvPr>
          <p:cNvSpPr/>
          <p:nvPr/>
        </p:nvSpPr>
        <p:spPr>
          <a:xfrm>
            <a:off x="86360" y="340873"/>
            <a:ext cx="12078891" cy="5907136"/>
          </a:xfrm>
          <a:custGeom>
            <a:avLst/>
            <a:gdLst>
              <a:gd name="connsiteX0" fmla="*/ 3842360 w 12078891"/>
              <a:gd name="connsiteY0" fmla="*/ 5831795 h 5907136"/>
              <a:gd name="connsiteX1" fmla="*/ 3880030 w 12078891"/>
              <a:gd name="connsiteY1" fmla="*/ 5869465 h 5907136"/>
              <a:gd name="connsiteX2" fmla="*/ 3842360 w 12078891"/>
              <a:gd name="connsiteY2" fmla="*/ 5907136 h 5907136"/>
              <a:gd name="connsiteX3" fmla="*/ 3804687 w 12078891"/>
              <a:gd name="connsiteY3" fmla="*/ 5869465 h 5907136"/>
              <a:gd name="connsiteX4" fmla="*/ 3842360 w 12078891"/>
              <a:gd name="connsiteY4" fmla="*/ 5831795 h 5907136"/>
              <a:gd name="connsiteX5" fmla="*/ 7474967 w 12078891"/>
              <a:gd name="connsiteY5" fmla="*/ 5830778 h 5907136"/>
              <a:gd name="connsiteX6" fmla="*/ 7492275 w 12078891"/>
              <a:gd name="connsiteY6" fmla="*/ 5848086 h 5907136"/>
              <a:gd name="connsiteX7" fmla="*/ 7474967 w 12078891"/>
              <a:gd name="connsiteY7" fmla="*/ 5865394 h 5907136"/>
              <a:gd name="connsiteX8" fmla="*/ 7457659 w 12078891"/>
              <a:gd name="connsiteY8" fmla="*/ 5848086 h 5907136"/>
              <a:gd name="connsiteX9" fmla="*/ 7474967 w 12078891"/>
              <a:gd name="connsiteY9" fmla="*/ 5830778 h 5907136"/>
              <a:gd name="connsiteX10" fmla="*/ 8992978 w 12078891"/>
              <a:gd name="connsiteY10" fmla="*/ 5793107 h 5907136"/>
              <a:gd name="connsiteX11" fmla="*/ 8999088 w 12078891"/>
              <a:gd name="connsiteY11" fmla="*/ 5799215 h 5907136"/>
              <a:gd name="connsiteX12" fmla="*/ 8992978 w 12078891"/>
              <a:gd name="connsiteY12" fmla="*/ 5805325 h 5907136"/>
              <a:gd name="connsiteX13" fmla="*/ 8986870 w 12078891"/>
              <a:gd name="connsiteY13" fmla="*/ 5799215 h 5907136"/>
              <a:gd name="connsiteX14" fmla="*/ 8992978 w 12078891"/>
              <a:gd name="connsiteY14" fmla="*/ 5793107 h 5907136"/>
              <a:gd name="connsiteX15" fmla="*/ 10305331 w 12078891"/>
              <a:gd name="connsiteY15" fmla="*/ 5791071 h 5907136"/>
              <a:gd name="connsiteX16" fmla="*/ 10324675 w 12078891"/>
              <a:gd name="connsiteY16" fmla="*/ 5810415 h 5907136"/>
              <a:gd name="connsiteX17" fmla="*/ 10305331 w 12078891"/>
              <a:gd name="connsiteY17" fmla="*/ 5829759 h 5907136"/>
              <a:gd name="connsiteX18" fmla="*/ 10285987 w 12078891"/>
              <a:gd name="connsiteY18" fmla="*/ 5810415 h 5907136"/>
              <a:gd name="connsiteX19" fmla="*/ 10305331 w 12078891"/>
              <a:gd name="connsiteY19" fmla="*/ 5791071 h 5907136"/>
              <a:gd name="connsiteX20" fmla="*/ 9101917 w 12078891"/>
              <a:gd name="connsiteY20" fmla="*/ 5773763 h 5907136"/>
              <a:gd name="connsiteX21" fmla="*/ 9126352 w 12078891"/>
              <a:gd name="connsiteY21" fmla="*/ 5798198 h 5907136"/>
              <a:gd name="connsiteX22" fmla="*/ 9101917 w 12078891"/>
              <a:gd name="connsiteY22" fmla="*/ 5822633 h 5907136"/>
              <a:gd name="connsiteX23" fmla="*/ 9077482 w 12078891"/>
              <a:gd name="connsiteY23" fmla="*/ 5798198 h 5907136"/>
              <a:gd name="connsiteX24" fmla="*/ 9101917 w 12078891"/>
              <a:gd name="connsiteY24" fmla="*/ 5773763 h 5907136"/>
              <a:gd name="connsiteX25" fmla="*/ 4563173 w 12078891"/>
              <a:gd name="connsiteY25" fmla="*/ 5765618 h 5907136"/>
              <a:gd name="connsiteX26" fmla="*/ 4573353 w 12078891"/>
              <a:gd name="connsiteY26" fmla="*/ 5775799 h 5907136"/>
              <a:gd name="connsiteX27" fmla="*/ 4563173 w 12078891"/>
              <a:gd name="connsiteY27" fmla="*/ 5785980 h 5907136"/>
              <a:gd name="connsiteX28" fmla="*/ 4552992 w 12078891"/>
              <a:gd name="connsiteY28" fmla="*/ 5775799 h 5907136"/>
              <a:gd name="connsiteX29" fmla="*/ 4563173 w 12078891"/>
              <a:gd name="connsiteY29" fmla="*/ 5765618 h 5907136"/>
              <a:gd name="connsiteX30" fmla="*/ 3667253 w 12078891"/>
              <a:gd name="connsiteY30" fmla="*/ 5747292 h 5907136"/>
              <a:gd name="connsiteX31" fmla="*/ 3677432 w 12078891"/>
              <a:gd name="connsiteY31" fmla="*/ 5756455 h 5907136"/>
              <a:gd name="connsiteX32" fmla="*/ 3667253 w 12078891"/>
              <a:gd name="connsiteY32" fmla="*/ 5765618 h 5907136"/>
              <a:gd name="connsiteX33" fmla="*/ 3657072 w 12078891"/>
              <a:gd name="connsiteY33" fmla="*/ 5756455 h 5907136"/>
              <a:gd name="connsiteX34" fmla="*/ 3667253 w 12078891"/>
              <a:gd name="connsiteY34" fmla="*/ 5747292 h 5907136"/>
              <a:gd name="connsiteX35" fmla="*/ 5934563 w 12078891"/>
              <a:gd name="connsiteY35" fmla="*/ 5691295 h 5907136"/>
              <a:gd name="connsiteX36" fmla="*/ 5937617 w 12078891"/>
              <a:gd name="connsiteY36" fmla="*/ 5694349 h 5907136"/>
              <a:gd name="connsiteX37" fmla="*/ 5934563 w 12078891"/>
              <a:gd name="connsiteY37" fmla="*/ 5697403 h 5907136"/>
              <a:gd name="connsiteX38" fmla="*/ 5931508 w 12078891"/>
              <a:gd name="connsiteY38" fmla="*/ 5694349 h 5907136"/>
              <a:gd name="connsiteX39" fmla="*/ 5934563 w 12078891"/>
              <a:gd name="connsiteY39" fmla="*/ 5691295 h 5907136"/>
              <a:gd name="connsiteX40" fmla="*/ 9720932 w 12078891"/>
              <a:gd name="connsiteY40" fmla="*/ 5662788 h 5907136"/>
              <a:gd name="connsiteX41" fmla="*/ 9741295 w 12078891"/>
              <a:gd name="connsiteY41" fmla="*/ 5683150 h 5907136"/>
              <a:gd name="connsiteX42" fmla="*/ 9720932 w 12078891"/>
              <a:gd name="connsiteY42" fmla="*/ 5703513 h 5907136"/>
              <a:gd name="connsiteX43" fmla="*/ 9700570 w 12078891"/>
              <a:gd name="connsiteY43" fmla="*/ 5683150 h 5907136"/>
              <a:gd name="connsiteX44" fmla="*/ 9720932 w 12078891"/>
              <a:gd name="connsiteY44" fmla="*/ 5662788 h 5907136"/>
              <a:gd name="connsiteX45" fmla="*/ 1551600 w 12078891"/>
              <a:gd name="connsiteY45" fmla="*/ 5657698 h 5907136"/>
              <a:gd name="connsiteX46" fmla="*/ 1556689 w 12078891"/>
              <a:gd name="connsiteY46" fmla="*/ 5662789 h 5907136"/>
              <a:gd name="connsiteX47" fmla="*/ 1551600 w 12078891"/>
              <a:gd name="connsiteY47" fmla="*/ 5667879 h 5907136"/>
              <a:gd name="connsiteX48" fmla="*/ 1546509 w 12078891"/>
              <a:gd name="connsiteY48" fmla="*/ 5662789 h 5907136"/>
              <a:gd name="connsiteX49" fmla="*/ 1551600 w 12078891"/>
              <a:gd name="connsiteY49" fmla="*/ 5657698 h 5907136"/>
              <a:gd name="connsiteX50" fmla="*/ 5617940 w 12078891"/>
              <a:gd name="connsiteY50" fmla="*/ 5620027 h 5907136"/>
              <a:gd name="connsiteX51" fmla="*/ 5628121 w 12078891"/>
              <a:gd name="connsiteY51" fmla="*/ 5630208 h 5907136"/>
              <a:gd name="connsiteX52" fmla="*/ 5617940 w 12078891"/>
              <a:gd name="connsiteY52" fmla="*/ 5640389 h 5907136"/>
              <a:gd name="connsiteX53" fmla="*/ 5607759 w 12078891"/>
              <a:gd name="connsiteY53" fmla="*/ 5630208 h 5907136"/>
              <a:gd name="connsiteX54" fmla="*/ 5617940 w 12078891"/>
              <a:gd name="connsiteY54" fmla="*/ 5620027 h 5907136"/>
              <a:gd name="connsiteX55" fmla="*/ 7608340 w 12078891"/>
              <a:gd name="connsiteY55" fmla="*/ 5584393 h 5907136"/>
              <a:gd name="connsiteX56" fmla="*/ 7616485 w 12078891"/>
              <a:gd name="connsiteY56" fmla="*/ 5592538 h 5907136"/>
              <a:gd name="connsiteX57" fmla="*/ 7608340 w 12078891"/>
              <a:gd name="connsiteY57" fmla="*/ 5600683 h 5907136"/>
              <a:gd name="connsiteX58" fmla="*/ 7600195 w 12078891"/>
              <a:gd name="connsiteY58" fmla="*/ 5592538 h 5907136"/>
              <a:gd name="connsiteX59" fmla="*/ 7608340 w 12078891"/>
              <a:gd name="connsiteY59" fmla="*/ 5584393 h 5907136"/>
              <a:gd name="connsiteX60" fmla="*/ 4031736 w 12078891"/>
              <a:gd name="connsiteY60" fmla="*/ 5584393 h 5907136"/>
              <a:gd name="connsiteX61" fmla="*/ 4043953 w 12078891"/>
              <a:gd name="connsiteY61" fmla="*/ 5596611 h 5907136"/>
              <a:gd name="connsiteX62" fmla="*/ 4031736 w 12078891"/>
              <a:gd name="connsiteY62" fmla="*/ 5608828 h 5907136"/>
              <a:gd name="connsiteX63" fmla="*/ 4019517 w 12078891"/>
              <a:gd name="connsiteY63" fmla="*/ 5596611 h 5907136"/>
              <a:gd name="connsiteX64" fmla="*/ 4031736 w 12078891"/>
              <a:gd name="connsiteY64" fmla="*/ 5584393 h 5907136"/>
              <a:gd name="connsiteX65" fmla="*/ 8657000 w 12078891"/>
              <a:gd name="connsiteY65" fmla="*/ 5577266 h 5907136"/>
              <a:gd name="connsiteX66" fmla="*/ 8696707 w 12078891"/>
              <a:gd name="connsiteY66" fmla="*/ 5616973 h 5907136"/>
              <a:gd name="connsiteX67" fmla="*/ 8657000 w 12078891"/>
              <a:gd name="connsiteY67" fmla="*/ 5656679 h 5907136"/>
              <a:gd name="connsiteX68" fmla="*/ 8617294 w 12078891"/>
              <a:gd name="connsiteY68" fmla="*/ 5616973 h 5907136"/>
              <a:gd name="connsiteX69" fmla="*/ 8657000 w 12078891"/>
              <a:gd name="connsiteY69" fmla="*/ 5577266 h 5907136"/>
              <a:gd name="connsiteX70" fmla="*/ 10814389 w 12078891"/>
              <a:gd name="connsiteY70" fmla="*/ 5571158 h 5907136"/>
              <a:gd name="connsiteX71" fmla="*/ 10825589 w 12078891"/>
              <a:gd name="connsiteY71" fmla="*/ 5582357 h 5907136"/>
              <a:gd name="connsiteX72" fmla="*/ 10814389 w 12078891"/>
              <a:gd name="connsiteY72" fmla="*/ 5593557 h 5907136"/>
              <a:gd name="connsiteX73" fmla="*/ 10803190 w 12078891"/>
              <a:gd name="connsiteY73" fmla="*/ 5582357 h 5907136"/>
              <a:gd name="connsiteX74" fmla="*/ 10814389 w 12078891"/>
              <a:gd name="connsiteY74" fmla="*/ 5571158 h 5907136"/>
              <a:gd name="connsiteX75" fmla="*/ 7000525 w 12078891"/>
              <a:gd name="connsiteY75" fmla="*/ 5501926 h 5907136"/>
              <a:gd name="connsiteX76" fmla="*/ 7026996 w 12078891"/>
              <a:gd name="connsiteY76" fmla="*/ 5528397 h 5907136"/>
              <a:gd name="connsiteX77" fmla="*/ 7000525 w 12078891"/>
              <a:gd name="connsiteY77" fmla="*/ 5554868 h 5907136"/>
              <a:gd name="connsiteX78" fmla="*/ 6974054 w 12078891"/>
              <a:gd name="connsiteY78" fmla="*/ 5528397 h 5907136"/>
              <a:gd name="connsiteX79" fmla="*/ 7000525 w 12078891"/>
              <a:gd name="connsiteY79" fmla="*/ 5501926 h 5907136"/>
              <a:gd name="connsiteX80" fmla="*/ 8101109 w 12078891"/>
              <a:gd name="connsiteY80" fmla="*/ 5497853 h 5907136"/>
              <a:gd name="connsiteX81" fmla="*/ 8114345 w 12078891"/>
              <a:gd name="connsiteY81" fmla="*/ 5511088 h 5907136"/>
              <a:gd name="connsiteX82" fmla="*/ 8101109 w 12078891"/>
              <a:gd name="connsiteY82" fmla="*/ 5524324 h 5907136"/>
              <a:gd name="connsiteX83" fmla="*/ 8087874 w 12078891"/>
              <a:gd name="connsiteY83" fmla="*/ 5511088 h 5907136"/>
              <a:gd name="connsiteX84" fmla="*/ 8101109 w 12078891"/>
              <a:gd name="connsiteY84" fmla="*/ 5497853 h 5907136"/>
              <a:gd name="connsiteX85" fmla="*/ 11261343 w 12078891"/>
              <a:gd name="connsiteY85" fmla="*/ 5462219 h 5907136"/>
              <a:gd name="connsiteX86" fmla="*/ 11297995 w 12078891"/>
              <a:gd name="connsiteY86" fmla="*/ 5498871 h 5907136"/>
              <a:gd name="connsiteX87" fmla="*/ 11261343 w 12078891"/>
              <a:gd name="connsiteY87" fmla="*/ 5535524 h 5907136"/>
              <a:gd name="connsiteX88" fmla="*/ 11224691 w 12078891"/>
              <a:gd name="connsiteY88" fmla="*/ 5498871 h 5907136"/>
              <a:gd name="connsiteX89" fmla="*/ 11261343 w 12078891"/>
              <a:gd name="connsiteY89" fmla="*/ 5462219 h 5907136"/>
              <a:gd name="connsiteX90" fmla="*/ 6980162 w 12078891"/>
              <a:gd name="connsiteY90" fmla="*/ 5433712 h 5907136"/>
              <a:gd name="connsiteX91" fmla="*/ 6995434 w 12078891"/>
              <a:gd name="connsiteY91" fmla="*/ 5448984 h 5907136"/>
              <a:gd name="connsiteX92" fmla="*/ 6980162 w 12078891"/>
              <a:gd name="connsiteY92" fmla="*/ 5463237 h 5907136"/>
              <a:gd name="connsiteX93" fmla="*/ 6964890 w 12078891"/>
              <a:gd name="connsiteY93" fmla="*/ 5448984 h 5907136"/>
              <a:gd name="connsiteX94" fmla="*/ 6980162 w 12078891"/>
              <a:gd name="connsiteY94" fmla="*/ 5433712 h 5907136"/>
              <a:gd name="connsiteX95" fmla="*/ 7394535 w 12078891"/>
              <a:gd name="connsiteY95" fmla="*/ 5431676 h 5907136"/>
              <a:gd name="connsiteX96" fmla="*/ 7426097 w 12078891"/>
              <a:gd name="connsiteY96" fmla="*/ 5463237 h 5907136"/>
              <a:gd name="connsiteX97" fmla="*/ 7394535 w 12078891"/>
              <a:gd name="connsiteY97" fmla="*/ 5494799 h 5907136"/>
              <a:gd name="connsiteX98" fmla="*/ 7362974 w 12078891"/>
              <a:gd name="connsiteY98" fmla="*/ 5463237 h 5907136"/>
              <a:gd name="connsiteX99" fmla="*/ 7394535 w 12078891"/>
              <a:gd name="connsiteY99" fmla="*/ 5431676 h 5907136"/>
              <a:gd name="connsiteX100" fmla="*/ 9262779 w 12078891"/>
              <a:gd name="connsiteY100" fmla="*/ 5425567 h 5907136"/>
              <a:gd name="connsiteX101" fmla="*/ 9264816 w 12078891"/>
              <a:gd name="connsiteY101" fmla="*/ 5427603 h 5907136"/>
              <a:gd name="connsiteX102" fmla="*/ 9262779 w 12078891"/>
              <a:gd name="connsiteY102" fmla="*/ 5429639 h 5907136"/>
              <a:gd name="connsiteX103" fmla="*/ 9260743 w 12078891"/>
              <a:gd name="connsiteY103" fmla="*/ 5427603 h 5907136"/>
              <a:gd name="connsiteX104" fmla="*/ 9262779 w 12078891"/>
              <a:gd name="connsiteY104" fmla="*/ 5425567 h 5907136"/>
              <a:gd name="connsiteX105" fmla="*/ 9043884 w 12078891"/>
              <a:gd name="connsiteY105" fmla="*/ 5381788 h 5907136"/>
              <a:gd name="connsiteX106" fmla="*/ 9092754 w 12078891"/>
              <a:gd name="connsiteY106" fmla="*/ 5430658 h 5907136"/>
              <a:gd name="connsiteX107" fmla="*/ 9043884 w 12078891"/>
              <a:gd name="connsiteY107" fmla="*/ 5479528 h 5907136"/>
              <a:gd name="connsiteX108" fmla="*/ 8995015 w 12078891"/>
              <a:gd name="connsiteY108" fmla="*/ 5430658 h 5907136"/>
              <a:gd name="connsiteX109" fmla="*/ 9043884 w 12078891"/>
              <a:gd name="connsiteY109" fmla="*/ 5381788 h 5907136"/>
              <a:gd name="connsiteX110" fmla="*/ 8166268 w 12078891"/>
              <a:gd name="connsiteY110" fmla="*/ 5370589 h 5907136"/>
              <a:gd name="connsiteX111" fmla="*/ 8180522 w 12078891"/>
              <a:gd name="connsiteY111" fmla="*/ 5384843 h 5907136"/>
              <a:gd name="connsiteX112" fmla="*/ 8166268 w 12078891"/>
              <a:gd name="connsiteY112" fmla="*/ 5399096 h 5907136"/>
              <a:gd name="connsiteX113" fmla="*/ 8152015 w 12078891"/>
              <a:gd name="connsiteY113" fmla="*/ 5384843 h 5907136"/>
              <a:gd name="connsiteX114" fmla="*/ 8166268 w 12078891"/>
              <a:gd name="connsiteY114" fmla="*/ 5370589 h 5907136"/>
              <a:gd name="connsiteX115" fmla="*/ 9917428 w 12078891"/>
              <a:gd name="connsiteY115" fmla="*/ 5332918 h 5907136"/>
              <a:gd name="connsiteX116" fmla="*/ 9991751 w 12078891"/>
              <a:gd name="connsiteY116" fmla="*/ 5406223 h 5907136"/>
              <a:gd name="connsiteX117" fmla="*/ 9917428 w 12078891"/>
              <a:gd name="connsiteY117" fmla="*/ 5479527 h 5907136"/>
              <a:gd name="connsiteX118" fmla="*/ 9843106 w 12078891"/>
              <a:gd name="connsiteY118" fmla="*/ 5406223 h 5907136"/>
              <a:gd name="connsiteX119" fmla="*/ 9917428 w 12078891"/>
              <a:gd name="connsiteY119" fmla="*/ 5332918 h 5907136"/>
              <a:gd name="connsiteX120" fmla="*/ 5489660 w 12078891"/>
              <a:gd name="connsiteY120" fmla="*/ 5317646 h 5907136"/>
              <a:gd name="connsiteX121" fmla="*/ 5535474 w 12078891"/>
              <a:gd name="connsiteY121" fmla="*/ 5362443 h 5907136"/>
              <a:gd name="connsiteX122" fmla="*/ 5489660 w 12078891"/>
              <a:gd name="connsiteY122" fmla="*/ 5408259 h 5907136"/>
              <a:gd name="connsiteX123" fmla="*/ 5443845 w 12078891"/>
              <a:gd name="connsiteY123" fmla="*/ 5362443 h 5907136"/>
              <a:gd name="connsiteX124" fmla="*/ 5489660 w 12078891"/>
              <a:gd name="connsiteY124" fmla="*/ 5317646 h 5907136"/>
              <a:gd name="connsiteX125" fmla="*/ 7760040 w 12078891"/>
              <a:gd name="connsiteY125" fmla="*/ 5273868 h 5907136"/>
              <a:gd name="connsiteX126" fmla="*/ 7795674 w 12078891"/>
              <a:gd name="connsiteY126" fmla="*/ 5309502 h 5907136"/>
              <a:gd name="connsiteX127" fmla="*/ 7760040 w 12078891"/>
              <a:gd name="connsiteY127" fmla="*/ 5345136 h 5907136"/>
              <a:gd name="connsiteX128" fmla="*/ 7724406 w 12078891"/>
              <a:gd name="connsiteY128" fmla="*/ 5309502 h 5907136"/>
              <a:gd name="connsiteX129" fmla="*/ 7760040 w 12078891"/>
              <a:gd name="connsiteY129" fmla="*/ 5273868 h 5907136"/>
              <a:gd name="connsiteX130" fmla="*/ 4548919 w 12078891"/>
              <a:gd name="connsiteY130" fmla="*/ 5233143 h 5907136"/>
              <a:gd name="connsiteX131" fmla="*/ 4575387 w 12078891"/>
              <a:gd name="connsiteY131" fmla="*/ 5259614 h 5907136"/>
              <a:gd name="connsiteX132" fmla="*/ 4548919 w 12078891"/>
              <a:gd name="connsiteY132" fmla="*/ 5286085 h 5907136"/>
              <a:gd name="connsiteX133" fmla="*/ 4522446 w 12078891"/>
              <a:gd name="connsiteY133" fmla="*/ 5259614 h 5907136"/>
              <a:gd name="connsiteX134" fmla="*/ 4548919 w 12078891"/>
              <a:gd name="connsiteY134" fmla="*/ 5233143 h 5907136"/>
              <a:gd name="connsiteX135" fmla="*/ 7408789 w 12078891"/>
              <a:gd name="connsiteY135" fmla="*/ 5131331 h 5907136"/>
              <a:gd name="connsiteX136" fmla="*/ 7417952 w 12078891"/>
              <a:gd name="connsiteY136" fmla="*/ 5140494 h 5907136"/>
              <a:gd name="connsiteX137" fmla="*/ 7408789 w 12078891"/>
              <a:gd name="connsiteY137" fmla="*/ 5149657 h 5907136"/>
              <a:gd name="connsiteX138" fmla="*/ 7399626 w 12078891"/>
              <a:gd name="connsiteY138" fmla="*/ 5140494 h 5907136"/>
              <a:gd name="connsiteX139" fmla="*/ 7408789 w 12078891"/>
              <a:gd name="connsiteY139" fmla="*/ 5131331 h 5907136"/>
              <a:gd name="connsiteX140" fmla="*/ 10433614 w 12078891"/>
              <a:gd name="connsiteY140" fmla="*/ 5120132 h 5907136"/>
              <a:gd name="connsiteX141" fmla="*/ 10442776 w 12078891"/>
              <a:gd name="connsiteY141" fmla="*/ 5129295 h 5907136"/>
              <a:gd name="connsiteX142" fmla="*/ 10433614 w 12078891"/>
              <a:gd name="connsiteY142" fmla="*/ 5138458 h 5907136"/>
              <a:gd name="connsiteX143" fmla="*/ 10424451 w 12078891"/>
              <a:gd name="connsiteY143" fmla="*/ 5129295 h 5907136"/>
              <a:gd name="connsiteX144" fmla="*/ 10433614 w 12078891"/>
              <a:gd name="connsiteY144" fmla="*/ 5120132 h 5907136"/>
              <a:gd name="connsiteX145" fmla="*/ 1525133 w 12078891"/>
              <a:gd name="connsiteY145" fmla="*/ 5095697 h 5907136"/>
              <a:gd name="connsiteX146" fmla="*/ 1568912 w 12078891"/>
              <a:gd name="connsiteY146" fmla="*/ 5139476 h 5907136"/>
              <a:gd name="connsiteX147" fmla="*/ 1525133 w 12078891"/>
              <a:gd name="connsiteY147" fmla="*/ 5183255 h 5907136"/>
              <a:gd name="connsiteX148" fmla="*/ 1481354 w 12078891"/>
              <a:gd name="connsiteY148" fmla="*/ 5139476 h 5907136"/>
              <a:gd name="connsiteX149" fmla="*/ 1525133 w 12078891"/>
              <a:gd name="connsiteY149" fmla="*/ 5095697 h 5907136"/>
              <a:gd name="connsiteX150" fmla="*/ 4545863 w 12078891"/>
              <a:gd name="connsiteY150" fmla="*/ 5086534 h 5907136"/>
              <a:gd name="connsiteX151" fmla="*/ 4563168 w 12078891"/>
              <a:gd name="connsiteY151" fmla="*/ 5103842 h 5907136"/>
              <a:gd name="connsiteX152" fmla="*/ 4545863 w 12078891"/>
              <a:gd name="connsiteY152" fmla="*/ 5121150 h 5907136"/>
              <a:gd name="connsiteX153" fmla="*/ 4528555 w 12078891"/>
              <a:gd name="connsiteY153" fmla="*/ 5103842 h 5907136"/>
              <a:gd name="connsiteX154" fmla="*/ 4545863 w 12078891"/>
              <a:gd name="connsiteY154" fmla="*/ 5086534 h 5907136"/>
              <a:gd name="connsiteX155" fmla="*/ 9595704 w 12078891"/>
              <a:gd name="connsiteY155" fmla="*/ 5048864 h 5907136"/>
              <a:gd name="connsiteX156" fmla="*/ 9601813 w 12078891"/>
              <a:gd name="connsiteY156" fmla="*/ 5054972 h 5907136"/>
              <a:gd name="connsiteX157" fmla="*/ 9595704 w 12078891"/>
              <a:gd name="connsiteY157" fmla="*/ 5061081 h 5907136"/>
              <a:gd name="connsiteX158" fmla="*/ 9589596 w 12078891"/>
              <a:gd name="connsiteY158" fmla="*/ 5054972 h 5907136"/>
              <a:gd name="connsiteX159" fmla="*/ 9595704 w 12078891"/>
              <a:gd name="connsiteY159" fmla="*/ 5048864 h 5907136"/>
              <a:gd name="connsiteX160" fmla="*/ 11474130 w 12078891"/>
              <a:gd name="connsiteY160" fmla="*/ 5040719 h 5907136"/>
              <a:gd name="connsiteX161" fmla="*/ 11492456 w 12078891"/>
              <a:gd name="connsiteY161" fmla="*/ 5059046 h 5907136"/>
              <a:gd name="connsiteX162" fmla="*/ 11474130 w 12078891"/>
              <a:gd name="connsiteY162" fmla="*/ 5077372 h 5907136"/>
              <a:gd name="connsiteX163" fmla="*/ 11455803 w 12078891"/>
              <a:gd name="connsiteY163" fmla="*/ 5059046 h 5907136"/>
              <a:gd name="connsiteX164" fmla="*/ 11474130 w 12078891"/>
              <a:gd name="connsiteY164" fmla="*/ 5040719 h 5907136"/>
              <a:gd name="connsiteX165" fmla="*/ 2684777 w 12078891"/>
              <a:gd name="connsiteY165" fmla="*/ 5038683 h 5907136"/>
              <a:gd name="connsiteX166" fmla="*/ 2690886 w 12078891"/>
              <a:gd name="connsiteY166" fmla="*/ 5044791 h 5907136"/>
              <a:gd name="connsiteX167" fmla="*/ 2684777 w 12078891"/>
              <a:gd name="connsiteY167" fmla="*/ 5050900 h 5907136"/>
              <a:gd name="connsiteX168" fmla="*/ 2678668 w 12078891"/>
              <a:gd name="connsiteY168" fmla="*/ 5044791 h 5907136"/>
              <a:gd name="connsiteX169" fmla="*/ 2684777 w 12078891"/>
              <a:gd name="connsiteY169" fmla="*/ 5038683 h 5907136"/>
              <a:gd name="connsiteX170" fmla="*/ 8718088 w 12078891"/>
              <a:gd name="connsiteY170" fmla="*/ 5027483 h 5907136"/>
              <a:gd name="connsiteX171" fmla="*/ 8750668 w 12078891"/>
              <a:gd name="connsiteY171" fmla="*/ 5060063 h 5907136"/>
              <a:gd name="connsiteX172" fmla="*/ 8718088 w 12078891"/>
              <a:gd name="connsiteY172" fmla="*/ 5092643 h 5907136"/>
              <a:gd name="connsiteX173" fmla="*/ 8684490 w 12078891"/>
              <a:gd name="connsiteY173" fmla="*/ 5060063 h 5907136"/>
              <a:gd name="connsiteX174" fmla="*/ 8718088 w 12078891"/>
              <a:gd name="connsiteY174" fmla="*/ 5027483 h 5907136"/>
              <a:gd name="connsiteX175" fmla="*/ 855208 w 12078891"/>
              <a:gd name="connsiteY175" fmla="*/ 4961306 h 5907136"/>
              <a:gd name="connsiteX176" fmla="*/ 859281 w 12078891"/>
              <a:gd name="connsiteY176" fmla="*/ 4965379 h 5907136"/>
              <a:gd name="connsiteX177" fmla="*/ 855208 w 12078891"/>
              <a:gd name="connsiteY177" fmla="*/ 4969451 h 5907136"/>
              <a:gd name="connsiteX178" fmla="*/ 851136 w 12078891"/>
              <a:gd name="connsiteY178" fmla="*/ 4965379 h 5907136"/>
              <a:gd name="connsiteX179" fmla="*/ 855208 w 12078891"/>
              <a:gd name="connsiteY179" fmla="*/ 4961306 h 5907136"/>
              <a:gd name="connsiteX180" fmla="*/ 3860690 w 12078891"/>
              <a:gd name="connsiteY180" fmla="*/ 4955197 h 5907136"/>
              <a:gd name="connsiteX181" fmla="*/ 3873926 w 12078891"/>
              <a:gd name="connsiteY181" fmla="*/ 4968432 h 5907136"/>
              <a:gd name="connsiteX182" fmla="*/ 3860690 w 12078891"/>
              <a:gd name="connsiteY182" fmla="*/ 4981668 h 5907136"/>
              <a:gd name="connsiteX183" fmla="*/ 3847454 w 12078891"/>
              <a:gd name="connsiteY183" fmla="*/ 4968432 h 5907136"/>
              <a:gd name="connsiteX184" fmla="*/ 3860690 w 12078891"/>
              <a:gd name="connsiteY184" fmla="*/ 4955197 h 5907136"/>
              <a:gd name="connsiteX185" fmla="*/ 428625 w 12078891"/>
              <a:gd name="connsiteY185" fmla="*/ 4954179 h 5907136"/>
              <a:gd name="connsiteX186" fmla="*/ 483604 w 12078891"/>
              <a:gd name="connsiteY186" fmla="*/ 5009158 h 5907136"/>
              <a:gd name="connsiteX187" fmla="*/ 428625 w 12078891"/>
              <a:gd name="connsiteY187" fmla="*/ 5064136 h 5907136"/>
              <a:gd name="connsiteX188" fmla="*/ 373647 w 12078891"/>
              <a:gd name="connsiteY188" fmla="*/ 5009158 h 5907136"/>
              <a:gd name="connsiteX189" fmla="*/ 428625 w 12078891"/>
              <a:gd name="connsiteY189" fmla="*/ 4954179 h 5907136"/>
              <a:gd name="connsiteX190" fmla="*/ 8221247 w 12078891"/>
              <a:gd name="connsiteY190" fmla="*/ 4935853 h 5907136"/>
              <a:gd name="connsiteX191" fmla="*/ 8225319 w 12078891"/>
              <a:gd name="connsiteY191" fmla="*/ 4939926 h 5907136"/>
              <a:gd name="connsiteX192" fmla="*/ 8221247 w 12078891"/>
              <a:gd name="connsiteY192" fmla="*/ 4943998 h 5907136"/>
              <a:gd name="connsiteX193" fmla="*/ 8217174 w 12078891"/>
              <a:gd name="connsiteY193" fmla="*/ 4939926 h 5907136"/>
              <a:gd name="connsiteX194" fmla="*/ 8221247 w 12078891"/>
              <a:gd name="connsiteY194" fmla="*/ 4935853 h 5907136"/>
              <a:gd name="connsiteX195" fmla="*/ 6571898 w 12078891"/>
              <a:gd name="connsiteY195" fmla="*/ 4926690 h 5907136"/>
              <a:gd name="connsiteX196" fmla="*/ 6586152 w 12078891"/>
              <a:gd name="connsiteY196" fmla="*/ 4940943 h 5907136"/>
              <a:gd name="connsiteX197" fmla="*/ 6571898 w 12078891"/>
              <a:gd name="connsiteY197" fmla="*/ 4955197 h 5907136"/>
              <a:gd name="connsiteX198" fmla="*/ 6557644 w 12078891"/>
              <a:gd name="connsiteY198" fmla="*/ 4940943 h 5907136"/>
              <a:gd name="connsiteX199" fmla="*/ 6571898 w 12078891"/>
              <a:gd name="connsiteY199" fmla="*/ 4926690 h 5907136"/>
              <a:gd name="connsiteX200" fmla="*/ 5978342 w 12078891"/>
              <a:gd name="connsiteY200" fmla="*/ 4896147 h 5907136"/>
              <a:gd name="connsiteX201" fmla="*/ 6022119 w 12078891"/>
              <a:gd name="connsiteY201" fmla="*/ 4939926 h 5907136"/>
              <a:gd name="connsiteX202" fmla="*/ 5978342 w 12078891"/>
              <a:gd name="connsiteY202" fmla="*/ 4983705 h 5907136"/>
              <a:gd name="connsiteX203" fmla="*/ 5934564 w 12078891"/>
              <a:gd name="connsiteY203" fmla="*/ 4939926 h 5907136"/>
              <a:gd name="connsiteX204" fmla="*/ 5978342 w 12078891"/>
              <a:gd name="connsiteY204" fmla="*/ 4896147 h 5907136"/>
              <a:gd name="connsiteX205" fmla="*/ 9071374 w 12078891"/>
              <a:gd name="connsiteY205" fmla="*/ 4885965 h 5907136"/>
              <a:gd name="connsiteX206" fmla="*/ 9105990 w 12078891"/>
              <a:gd name="connsiteY206" fmla="*/ 4920581 h 5907136"/>
              <a:gd name="connsiteX207" fmla="*/ 9071374 w 12078891"/>
              <a:gd name="connsiteY207" fmla="*/ 4955197 h 5907136"/>
              <a:gd name="connsiteX208" fmla="*/ 9036758 w 12078891"/>
              <a:gd name="connsiteY208" fmla="*/ 4920581 h 5907136"/>
              <a:gd name="connsiteX209" fmla="*/ 9071374 w 12078891"/>
              <a:gd name="connsiteY209" fmla="*/ 4885965 h 5907136"/>
              <a:gd name="connsiteX210" fmla="*/ 4705700 w 12078891"/>
              <a:gd name="connsiteY210" fmla="*/ 4854403 h 5907136"/>
              <a:gd name="connsiteX211" fmla="*/ 4713844 w 12078891"/>
              <a:gd name="connsiteY211" fmla="*/ 4861530 h 5907136"/>
              <a:gd name="connsiteX212" fmla="*/ 4705700 w 12078891"/>
              <a:gd name="connsiteY212" fmla="*/ 4868657 h 5907136"/>
              <a:gd name="connsiteX213" fmla="*/ 4697560 w 12078891"/>
              <a:gd name="connsiteY213" fmla="*/ 4861530 h 5907136"/>
              <a:gd name="connsiteX214" fmla="*/ 4705700 w 12078891"/>
              <a:gd name="connsiteY214" fmla="*/ 4854403 h 5907136"/>
              <a:gd name="connsiteX215" fmla="*/ 11940428 w 12078891"/>
              <a:gd name="connsiteY215" fmla="*/ 4845241 h 5907136"/>
              <a:gd name="connsiteX216" fmla="*/ 11945518 w 12078891"/>
              <a:gd name="connsiteY216" fmla="*/ 4850331 h 5907136"/>
              <a:gd name="connsiteX217" fmla="*/ 11940428 w 12078891"/>
              <a:gd name="connsiteY217" fmla="*/ 4855422 h 5907136"/>
              <a:gd name="connsiteX218" fmla="*/ 11935337 w 12078891"/>
              <a:gd name="connsiteY218" fmla="*/ 4850331 h 5907136"/>
              <a:gd name="connsiteX219" fmla="*/ 11940428 w 12078891"/>
              <a:gd name="connsiteY219" fmla="*/ 4845241 h 5907136"/>
              <a:gd name="connsiteX220" fmla="*/ 8474758 w 12078891"/>
              <a:gd name="connsiteY220" fmla="*/ 4844222 h 5907136"/>
              <a:gd name="connsiteX221" fmla="*/ 8489011 w 12078891"/>
              <a:gd name="connsiteY221" fmla="*/ 4858476 h 5907136"/>
              <a:gd name="connsiteX222" fmla="*/ 8474758 w 12078891"/>
              <a:gd name="connsiteY222" fmla="*/ 4872729 h 5907136"/>
              <a:gd name="connsiteX223" fmla="*/ 8460504 w 12078891"/>
              <a:gd name="connsiteY223" fmla="*/ 4858476 h 5907136"/>
              <a:gd name="connsiteX224" fmla="*/ 8474758 w 12078891"/>
              <a:gd name="connsiteY224" fmla="*/ 4844222 h 5907136"/>
              <a:gd name="connsiteX225" fmla="*/ 4205825 w 12078891"/>
              <a:gd name="connsiteY225" fmla="*/ 4837095 h 5907136"/>
              <a:gd name="connsiteX226" fmla="*/ 4213970 w 12078891"/>
              <a:gd name="connsiteY226" fmla="*/ 4845240 h 5907136"/>
              <a:gd name="connsiteX227" fmla="*/ 4205825 w 12078891"/>
              <a:gd name="connsiteY227" fmla="*/ 4853385 h 5907136"/>
              <a:gd name="connsiteX228" fmla="*/ 4196662 w 12078891"/>
              <a:gd name="connsiteY228" fmla="*/ 4845240 h 5907136"/>
              <a:gd name="connsiteX229" fmla="*/ 4205825 w 12078891"/>
              <a:gd name="connsiteY229" fmla="*/ 4837095 h 5907136"/>
              <a:gd name="connsiteX230" fmla="*/ 7787529 w 12078891"/>
              <a:gd name="connsiteY230" fmla="*/ 4832005 h 5907136"/>
              <a:gd name="connsiteX231" fmla="*/ 7822145 w 12078891"/>
              <a:gd name="connsiteY231" fmla="*/ 4866621 h 5907136"/>
              <a:gd name="connsiteX232" fmla="*/ 7787529 w 12078891"/>
              <a:gd name="connsiteY232" fmla="*/ 4901237 h 5907136"/>
              <a:gd name="connsiteX233" fmla="*/ 7752913 w 12078891"/>
              <a:gd name="connsiteY233" fmla="*/ 4866621 h 5907136"/>
              <a:gd name="connsiteX234" fmla="*/ 7787529 w 12078891"/>
              <a:gd name="connsiteY234" fmla="*/ 4832005 h 5907136"/>
              <a:gd name="connsiteX235" fmla="*/ 11802981 w 12078891"/>
              <a:gd name="connsiteY235" fmla="*/ 4826914 h 5907136"/>
              <a:gd name="connsiteX236" fmla="*/ 11811126 w 12078891"/>
              <a:gd name="connsiteY236" fmla="*/ 4834041 h 5907136"/>
              <a:gd name="connsiteX237" fmla="*/ 11802981 w 12078891"/>
              <a:gd name="connsiteY237" fmla="*/ 4842186 h 5907136"/>
              <a:gd name="connsiteX238" fmla="*/ 11794836 w 12078891"/>
              <a:gd name="connsiteY238" fmla="*/ 4834041 h 5907136"/>
              <a:gd name="connsiteX239" fmla="*/ 11802981 w 12078891"/>
              <a:gd name="connsiteY239" fmla="*/ 4826914 h 5907136"/>
              <a:gd name="connsiteX240" fmla="*/ 5411257 w 12078891"/>
              <a:gd name="connsiteY240" fmla="*/ 4809607 h 5907136"/>
              <a:gd name="connsiteX241" fmla="*/ 5422456 w 12078891"/>
              <a:gd name="connsiteY241" fmla="*/ 4819788 h 5907136"/>
              <a:gd name="connsiteX242" fmla="*/ 5411257 w 12078891"/>
              <a:gd name="connsiteY242" fmla="*/ 4829969 h 5907136"/>
              <a:gd name="connsiteX243" fmla="*/ 5401075 w 12078891"/>
              <a:gd name="connsiteY243" fmla="*/ 4819788 h 5907136"/>
              <a:gd name="connsiteX244" fmla="*/ 5411257 w 12078891"/>
              <a:gd name="connsiteY244" fmla="*/ 4809607 h 5907136"/>
              <a:gd name="connsiteX245" fmla="*/ 9626248 w 12078891"/>
              <a:gd name="connsiteY245" fmla="*/ 4808588 h 5907136"/>
              <a:gd name="connsiteX246" fmla="*/ 9637447 w 12078891"/>
              <a:gd name="connsiteY246" fmla="*/ 4819788 h 5907136"/>
              <a:gd name="connsiteX247" fmla="*/ 9626248 w 12078891"/>
              <a:gd name="connsiteY247" fmla="*/ 4830987 h 5907136"/>
              <a:gd name="connsiteX248" fmla="*/ 9615049 w 12078891"/>
              <a:gd name="connsiteY248" fmla="*/ 4819788 h 5907136"/>
              <a:gd name="connsiteX249" fmla="*/ 9626248 w 12078891"/>
              <a:gd name="connsiteY249" fmla="*/ 4808588 h 5907136"/>
              <a:gd name="connsiteX250" fmla="*/ 4160030 w 12078891"/>
              <a:gd name="connsiteY250" fmla="*/ 4788226 h 5907136"/>
              <a:gd name="connsiteX251" fmla="*/ 4168175 w 12078891"/>
              <a:gd name="connsiteY251" fmla="*/ 4796371 h 5907136"/>
              <a:gd name="connsiteX252" fmla="*/ 4160030 w 12078891"/>
              <a:gd name="connsiteY252" fmla="*/ 4804516 h 5907136"/>
              <a:gd name="connsiteX253" fmla="*/ 4151885 w 12078891"/>
              <a:gd name="connsiteY253" fmla="*/ 4796371 h 5907136"/>
              <a:gd name="connsiteX254" fmla="*/ 4160030 w 12078891"/>
              <a:gd name="connsiteY254" fmla="*/ 4788226 h 5907136"/>
              <a:gd name="connsiteX255" fmla="*/ 2707168 w 12078891"/>
              <a:gd name="connsiteY255" fmla="*/ 4788226 h 5907136"/>
              <a:gd name="connsiteX256" fmla="*/ 2727529 w 12078891"/>
              <a:gd name="connsiteY256" fmla="*/ 4808588 h 5907136"/>
              <a:gd name="connsiteX257" fmla="*/ 2707168 w 12078891"/>
              <a:gd name="connsiteY257" fmla="*/ 4828951 h 5907136"/>
              <a:gd name="connsiteX258" fmla="*/ 2686805 w 12078891"/>
              <a:gd name="connsiteY258" fmla="*/ 4808588 h 5907136"/>
              <a:gd name="connsiteX259" fmla="*/ 2707168 w 12078891"/>
              <a:gd name="connsiteY259" fmla="*/ 4788226 h 5907136"/>
              <a:gd name="connsiteX260" fmla="*/ 8423852 w 12078891"/>
              <a:gd name="connsiteY260" fmla="*/ 4774990 h 5907136"/>
              <a:gd name="connsiteX261" fmla="*/ 8441160 w 12078891"/>
              <a:gd name="connsiteY261" fmla="*/ 4792298 h 5907136"/>
              <a:gd name="connsiteX262" fmla="*/ 8423852 w 12078891"/>
              <a:gd name="connsiteY262" fmla="*/ 4809606 h 5907136"/>
              <a:gd name="connsiteX263" fmla="*/ 8406544 w 12078891"/>
              <a:gd name="connsiteY263" fmla="*/ 4792298 h 5907136"/>
              <a:gd name="connsiteX264" fmla="*/ 8423852 w 12078891"/>
              <a:gd name="connsiteY264" fmla="*/ 4774990 h 5907136"/>
              <a:gd name="connsiteX265" fmla="*/ 7361956 w 12078891"/>
              <a:gd name="connsiteY265" fmla="*/ 4766846 h 5907136"/>
              <a:gd name="connsiteX266" fmla="*/ 7371119 w 12078891"/>
              <a:gd name="connsiteY266" fmla="*/ 4776009 h 5907136"/>
              <a:gd name="connsiteX267" fmla="*/ 7361956 w 12078891"/>
              <a:gd name="connsiteY267" fmla="*/ 4784154 h 5907136"/>
              <a:gd name="connsiteX268" fmla="*/ 7352793 w 12078891"/>
              <a:gd name="connsiteY268" fmla="*/ 4776009 h 5907136"/>
              <a:gd name="connsiteX269" fmla="*/ 7361956 w 12078891"/>
              <a:gd name="connsiteY269" fmla="*/ 4766846 h 5907136"/>
              <a:gd name="connsiteX270" fmla="*/ 5745195 w 12078891"/>
              <a:gd name="connsiteY270" fmla="*/ 4758701 h 5907136"/>
              <a:gd name="connsiteX271" fmla="*/ 5755375 w 12078891"/>
              <a:gd name="connsiteY271" fmla="*/ 4768882 h 5907136"/>
              <a:gd name="connsiteX272" fmla="*/ 5745195 w 12078891"/>
              <a:gd name="connsiteY272" fmla="*/ 4779063 h 5907136"/>
              <a:gd name="connsiteX273" fmla="*/ 5735013 w 12078891"/>
              <a:gd name="connsiteY273" fmla="*/ 4768882 h 5907136"/>
              <a:gd name="connsiteX274" fmla="*/ 5745195 w 12078891"/>
              <a:gd name="connsiteY274" fmla="*/ 4758701 h 5907136"/>
              <a:gd name="connsiteX275" fmla="*/ 9463349 w 12078891"/>
              <a:gd name="connsiteY275" fmla="*/ 4748520 h 5907136"/>
              <a:gd name="connsiteX276" fmla="*/ 9478621 w 12078891"/>
              <a:gd name="connsiteY276" fmla="*/ 4763792 h 5907136"/>
              <a:gd name="connsiteX277" fmla="*/ 9463349 w 12078891"/>
              <a:gd name="connsiteY277" fmla="*/ 4778045 h 5907136"/>
              <a:gd name="connsiteX278" fmla="*/ 9448077 w 12078891"/>
              <a:gd name="connsiteY278" fmla="*/ 4763792 h 5907136"/>
              <a:gd name="connsiteX279" fmla="*/ 9463349 w 12078891"/>
              <a:gd name="connsiteY279" fmla="*/ 4748520 h 5907136"/>
              <a:gd name="connsiteX280" fmla="*/ 3995069 w 12078891"/>
              <a:gd name="connsiteY280" fmla="*/ 4743429 h 5907136"/>
              <a:gd name="connsiteX281" fmla="*/ 4003214 w 12078891"/>
              <a:gd name="connsiteY281" fmla="*/ 4751574 h 5907136"/>
              <a:gd name="connsiteX282" fmla="*/ 3995069 w 12078891"/>
              <a:gd name="connsiteY282" fmla="*/ 4759719 h 5907136"/>
              <a:gd name="connsiteX283" fmla="*/ 3986923 w 12078891"/>
              <a:gd name="connsiteY283" fmla="*/ 4751574 h 5907136"/>
              <a:gd name="connsiteX284" fmla="*/ 3995069 w 12078891"/>
              <a:gd name="connsiteY284" fmla="*/ 4743429 h 5907136"/>
              <a:gd name="connsiteX285" fmla="*/ 1604530 w 12078891"/>
              <a:gd name="connsiteY285" fmla="*/ 4720012 h 5907136"/>
              <a:gd name="connsiteX286" fmla="*/ 1613694 w 12078891"/>
              <a:gd name="connsiteY286" fmla="*/ 4729175 h 5907136"/>
              <a:gd name="connsiteX287" fmla="*/ 1604530 w 12078891"/>
              <a:gd name="connsiteY287" fmla="*/ 4738339 h 5907136"/>
              <a:gd name="connsiteX288" fmla="*/ 1595368 w 12078891"/>
              <a:gd name="connsiteY288" fmla="*/ 4729175 h 5907136"/>
              <a:gd name="connsiteX289" fmla="*/ 1604530 w 12078891"/>
              <a:gd name="connsiteY289" fmla="*/ 4720012 h 5907136"/>
              <a:gd name="connsiteX290" fmla="*/ 1371382 w 12078891"/>
              <a:gd name="connsiteY290" fmla="*/ 4705759 h 5907136"/>
              <a:gd name="connsiteX291" fmla="*/ 1374437 w 12078891"/>
              <a:gd name="connsiteY291" fmla="*/ 4708813 h 5907136"/>
              <a:gd name="connsiteX292" fmla="*/ 1371382 w 12078891"/>
              <a:gd name="connsiteY292" fmla="*/ 4711867 h 5907136"/>
              <a:gd name="connsiteX293" fmla="*/ 1368328 w 12078891"/>
              <a:gd name="connsiteY293" fmla="*/ 4708813 h 5907136"/>
              <a:gd name="connsiteX294" fmla="*/ 1371382 w 12078891"/>
              <a:gd name="connsiteY294" fmla="*/ 4705759 h 5907136"/>
              <a:gd name="connsiteX295" fmla="*/ 10108836 w 12078891"/>
              <a:gd name="connsiteY295" fmla="*/ 4692523 h 5907136"/>
              <a:gd name="connsiteX296" fmla="*/ 10121052 w 12078891"/>
              <a:gd name="connsiteY296" fmla="*/ 4704740 h 5907136"/>
              <a:gd name="connsiteX297" fmla="*/ 10108836 w 12078891"/>
              <a:gd name="connsiteY297" fmla="*/ 4716957 h 5907136"/>
              <a:gd name="connsiteX298" fmla="*/ 10096618 w 12078891"/>
              <a:gd name="connsiteY298" fmla="*/ 4704740 h 5907136"/>
              <a:gd name="connsiteX299" fmla="*/ 10108836 w 12078891"/>
              <a:gd name="connsiteY299" fmla="*/ 4692523 h 5907136"/>
              <a:gd name="connsiteX300" fmla="*/ 10068111 w 12078891"/>
              <a:gd name="connsiteY300" fmla="*/ 4669106 h 5907136"/>
              <a:gd name="connsiteX301" fmla="*/ 10079310 w 12078891"/>
              <a:gd name="connsiteY301" fmla="*/ 4679287 h 5907136"/>
              <a:gd name="connsiteX302" fmla="*/ 10068111 w 12078891"/>
              <a:gd name="connsiteY302" fmla="*/ 4690487 h 5907136"/>
              <a:gd name="connsiteX303" fmla="*/ 10056911 w 12078891"/>
              <a:gd name="connsiteY303" fmla="*/ 4679287 h 5907136"/>
              <a:gd name="connsiteX304" fmla="*/ 10068111 w 12078891"/>
              <a:gd name="connsiteY304" fmla="*/ 4669106 h 5907136"/>
              <a:gd name="connsiteX305" fmla="*/ 8009478 w 12078891"/>
              <a:gd name="connsiteY305" fmla="*/ 4660961 h 5907136"/>
              <a:gd name="connsiteX306" fmla="*/ 8016605 w 12078891"/>
              <a:gd name="connsiteY306" fmla="*/ 4668088 h 5907136"/>
              <a:gd name="connsiteX307" fmla="*/ 8009478 w 12078891"/>
              <a:gd name="connsiteY307" fmla="*/ 4675215 h 5907136"/>
              <a:gd name="connsiteX308" fmla="*/ 8002351 w 12078891"/>
              <a:gd name="connsiteY308" fmla="*/ 4668088 h 5907136"/>
              <a:gd name="connsiteX309" fmla="*/ 8009478 w 12078891"/>
              <a:gd name="connsiteY309" fmla="*/ 4660961 h 5907136"/>
              <a:gd name="connsiteX310" fmla="*/ 10355219 w 12078891"/>
              <a:gd name="connsiteY310" fmla="*/ 4649762 h 5907136"/>
              <a:gd name="connsiteX311" fmla="*/ 10363364 w 12078891"/>
              <a:gd name="connsiteY311" fmla="*/ 4657907 h 5907136"/>
              <a:gd name="connsiteX312" fmla="*/ 10355219 w 12078891"/>
              <a:gd name="connsiteY312" fmla="*/ 4666052 h 5907136"/>
              <a:gd name="connsiteX313" fmla="*/ 10347074 w 12078891"/>
              <a:gd name="connsiteY313" fmla="*/ 4657907 h 5907136"/>
              <a:gd name="connsiteX314" fmla="*/ 10355219 w 12078891"/>
              <a:gd name="connsiteY314" fmla="*/ 4649762 h 5907136"/>
              <a:gd name="connsiteX315" fmla="*/ 10402053 w 12078891"/>
              <a:gd name="connsiteY315" fmla="*/ 4646708 h 5907136"/>
              <a:gd name="connsiteX316" fmla="*/ 10408162 w 12078891"/>
              <a:gd name="connsiteY316" fmla="*/ 4652816 h 5907136"/>
              <a:gd name="connsiteX317" fmla="*/ 10402053 w 12078891"/>
              <a:gd name="connsiteY317" fmla="*/ 4658925 h 5907136"/>
              <a:gd name="connsiteX318" fmla="*/ 10395944 w 12078891"/>
              <a:gd name="connsiteY318" fmla="*/ 4652816 h 5907136"/>
              <a:gd name="connsiteX319" fmla="*/ 10402053 w 12078891"/>
              <a:gd name="connsiteY319" fmla="*/ 4646708 h 5907136"/>
              <a:gd name="connsiteX320" fmla="*/ 4307634 w 12078891"/>
              <a:gd name="connsiteY320" fmla="*/ 4637545 h 5907136"/>
              <a:gd name="connsiteX321" fmla="*/ 4321866 w 12078891"/>
              <a:gd name="connsiteY321" fmla="*/ 4651799 h 5907136"/>
              <a:gd name="connsiteX322" fmla="*/ 4307634 w 12078891"/>
              <a:gd name="connsiteY322" fmla="*/ 4666052 h 5907136"/>
              <a:gd name="connsiteX323" fmla="*/ 4293379 w 12078891"/>
              <a:gd name="connsiteY323" fmla="*/ 4651799 h 5907136"/>
              <a:gd name="connsiteX324" fmla="*/ 4307634 w 12078891"/>
              <a:gd name="connsiteY324" fmla="*/ 4637545 h 5907136"/>
              <a:gd name="connsiteX325" fmla="*/ 117067 w 12078891"/>
              <a:gd name="connsiteY325" fmla="*/ 4626346 h 5907136"/>
              <a:gd name="connsiteX326" fmla="*/ 119103 w 12078891"/>
              <a:gd name="connsiteY326" fmla="*/ 4628382 h 5907136"/>
              <a:gd name="connsiteX327" fmla="*/ 117067 w 12078891"/>
              <a:gd name="connsiteY327" fmla="*/ 4630418 h 5907136"/>
              <a:gd name="connsiteX328" fmla="*/ 115031 w 12078891"/>
              <a:gd name="connsiteY328" fmla="*/ 4628382 h 5907136"/>
              <a:gd name="connsiteX329" fmla="*/ 117067 w 12078891"/>
              <a:gd name="connsiteY329" fmla="*/ 4626346 h 5907136"/>
              <a:gd name="connsiteX330" fmla="*/ 3638730 w 12078891"/>
              <a:gd name="connsiteY330" fmla="*/ 4547951 h 5907136"/>
              <a:gd name="connsiteX331" fmla="*/ 3644839 w 12078891"/>
              <a:gd name="connsiteY331" fmla="*/ 4554059 h 5907136"/>
              <a:gd name="connsiteX332" fmla="*/ 3638730 w 12078891"/>
              <a:gd name="connsiteY332" fmla="*/ 4560169 h 5907136"/>
              <a:gd name="connsiteX333" fmla="*/ 3632622 w 12078891"/>
              <a:gd name="connsiteY333" fmla="*/ 4554059 h 5907136"/>
              <a:gd name="connsiteX334" fmla="*/ 3638730 w 12078891"/>
              <a:gd name="connsiteY334" fmla="*/ 4547951 h 5907136"/>
              <a:gd name="connsiteX335" fmla="*/ 11106590 w 12078891"/>
              <a:gd name="connsiteY335" fmla="*/ 4539806 h 5907136"/>
              <a:gd name="connsiteX336" fmla="*/ 11136115 w 12078891"/>
              <a:gd name="connsiteY336" fmla="*/ 4569331 h 5907136"/>
              <a:gd name="connsiteX337" fmla="*/ 11106590 w 12078891"/>
              <a:gd name="connsiteY337" fmla="*/ 4598857 h 5907136"/>
              <a:gd name="connsiteX338" fmla="*/ 11077064 w 12078891"/>
              <a:gd name="connsiteY338" fmla="*/ 4569331 h 5907136"/>
              <a:gd name="connsiteX339" fmla="*/ 11106590 w 12078891"/>
              <a:gd name="connsiteY339" fmla="*/ 4539806 h 5907136"/>
              <a:gd name="connsiteX340" fmla="*/ 10039603 w 12078891"/>
              <a:gd name="connsiteY340" fmla="*/ 4533697 h 5907136"/>
              <a:gd name="connsiteX341" fmla="*/ 10051820 w 12078891"/>
              <a:gd name="connsiteY341" fmla="*/ 4545915 h 5907136"/>
              <a:gd name="connsiteX342" fmla="*/ 10039603 w 12078891"/>
              <a:gd name="connsiteY342" fmla="*/ 4558132 h 5907136"/>
              <a:gd name="connsiteX343" fmla="*/ 10027386 w 12078891"/>
              <a:gd name="connsiteY343" fmla="*/ 4545915 h 5907136"/>
              <a:gd name="connsiteX344" fmla="*/ 10039603 w 12078891"/>
              <a:gd name="connsiteY344" fmla="*/ 4533697 h 5907136"/>
              <a:gd name="connsiteX345" fmla="*/ 5086492 w 12078891"/>
              <a:gd name="connsiteY345" fmla="*/ 4530642 h 5907136"/>
              <a:gd name="connsiteX346" fmla="*/ 5114995 w 12078891"/>
              <a:gd name="connsiteY346" fmla="*/ 4559149 h 5907136"/>
              <a:gd name="connsiteX347" fmla="*/ 5086492 w 12078891"/>
              <a:gd name="connsiteY347" fmla="*/ 4587656 h 5907136"/>
              <a:gd name="connsiteX348" fmla="*/ 5057989 w 12078891"/>
              <a:gd name="connsiteY348" fmla="*/ 4559149 h 5907136"/>
              <a:gd name="connsiteX349" fmla="*/ 5086492 w 12078891"/>
              <a:gd name="connsiteY349" fmla="*/ 4530642 h 5907136"/>
              <a:gd name="connsiteX350" fmla="*/ 5031503 w 12078891"/>
              <a:gd name="connsiteY350" fmla="*/ 4522498 h 5907136"/>
              <a:gd name="connsiteX351" fmla="*/ 5037610 w 12078891"/>
              <a:gd name="connsiteY351" fmla="*/ 4528606 h 5907136"/>
              <a:gd name="connsiteX352" fmla="*/ 5031503 w 12078891"/>
              <a:gd name="connsiteY352" fmla="*/ 4534716 h 5907136"/>
              <a:gd name="connsiteX353" fmla="*/ 5025395 w 12078891"/>
              <a:gd name="connsiteY353" fmla="*/ 4528606 h 5907136"/>
              <a:gd name="connsiteX354" fmla="*/ 5031503 w 12078891"/>
              <a:gd name="connsiteY354" fmla="*/ 4522498 h 5907136"/>
              <a:gd name="connsiteX355" fmla="*/ 10449905 w 12078891"/>
              <a:gd name="connsiteY355" fmla="*/ 4519443 h 5907136"/>
              <a:gd name="connsiteX356" fmla="*/ 10453977 w 12078891"/>
              <a:gd name="connsiteY356" fmla="*/ 4523515 h 5907136"/>
              <a:gd name="connsiteX357" fmla="*/ 10449905 w 12078891"/>
              <a:gd name="connsiteY357" fmla="*/ 4527588 h 5907136"/>
              <a:gd name="connsiteX358" fmla="*/ 10445832 w 12078891"/>
              <a:gd name="connsiteY358" fmla="*/ 4523515 h 5907136"/>
              <a:gd name="connsiteX359" fmla="*/ 10449905 w 12078891"/>
              <a:gd name="connsiteY359" fmla="*/ 4519443 h 5907136"/>
              <a:gd name="connsiteX360" fmla="*/ 6405944 w 12078891"/>
              <a:gd name="connsiteY360" fmla="*/ 4511298 h 5907136"/>
              <a:gd name="connsiteX361" fmla="*/ 6415107 w 12078891"/>
              <a:gd name="connsiteY361" fmla="*/ 4520461 h 5907136"/>
              <a:gd name="connsiteX362" fmla="*/ 6405944 w 12078891"/>
              <a:gd name="connsiteY362" fmla="*/ 4529625 h 5907136"/>
              <a:gd name="connsiteX363" fmla="*/ 6396781 w 12078891"/>
              <a:gd name="connsiteY363" fmla="*/ 4520461 h 5907136"/>
              <a:gd name="connsiteX364" fmla="*/ 6405944 w 12078891"/>
              <a:gd name="connsiteY364" fmla="*/ 4511298 h 5907136"/>
              <a:gd name="connsiteX365" fmla="*/ 3329227 w 12078891"/>
              <a:gd name="connsiteY365" fmla="*/ 4505190 h 5907136"/>
              <a:gd name="connsiteX366" fmla="*/ 3339409 w 12078891"/>
              <a:gd name="connsiteY366" fmla="*/ 4515371 h 5907136"/>
              <a:gd name="connsiteX367" fmla="*/ 3329227 w 12078891"/>
              <a:gd name="connsiteY367" fmla="*/ 4525552 h 5907136"/>
              <a:gd name="connsiteX368" fmla="*/ 3319045 w 12078891"/>
              <a:gd name="connsiteY368" fmla="*/ 4515371 h 5907136"/>
              <a:gd name="connsiteX369" fmla="*/ 3329227 w 12078891"/>
              <a:gd name="connsiteY369" fmla="*/ 4505190 h 5907136"/>
              <a:gd name="connsiteX370" fmla="*/ 9823763 w 12078891"/>
              <a:gd name="connsiteY370" fmla="*/ 4504172 h 5907136"/>
              <a:gd name="connsiteX371" fmla="*/ 9828853 w 12078891"/>
              <a:gd name="connsiteY371" fmla="*/ 4509263 h 5907136"/>
              <a:gd name="connsiteX372" fmla="*/ 9823763 w 12078891"/>
              <a:gd name="connsiteY372" fmla="*/ 4514353 h 5907136"/>
              <a:gd name="connsiteX373" fmla="*/ 9818672 w 12078891"/>
              <a:gd name="connsiteY373" fmla="*/ 4509263 h 5907136"/>
              <a:gd name="connsiteX374" fmla="*/ 9823763 w 12078891"/>
              <a:gd name="connsiteY374" fmla="*/ 4504172 h 5907136"/>
              <a:gd name="connsiteX375" fmla="*/ 11835561 w 12078891"/>
              <a:gd name="connsiteY375" fmla="*/ 4496026 h 5907136"/>
              <a:gd name="connsiteX376" fmla="*/ 11886467 w 12078891"/>
              <a:gd name="connsiteY376" fmla="*/ 4546932 h 5907136"/>
              <a:gd name="connsiteX377" fmla="*/ 11835561 w 12078891"/>
              <a:gd name="connsiteY377" fmla="*/ 4597838 h 5907136"/>
              <a:gd name="connsiteX378" fmla="*/ 11784655 w 12078891"/>
              <a:gd name="connsiteY378" fmla="*/ 4546932 h 5907136"/>
              <a:gd name="connsiteX379" fmla="*/ 11835561 w 12078891"/>
              <a:gd name="connsiteY379" fmla="*/ 4496026 h 5907136"/>
              <a:gd name="connsiteX380" fmla="*/ 2021958 w 12078891"/>
              <a:gd name="connsiteY380" fmla="*/ 4478719 h 5907136"/>
              <a:gd name="connsiteX381" fmla="*/ 2025013 w 12078891"/>
              <a:gd name="connsiteY381" fmla="*/ 4481773 h 5907136"/>
              <a:gd name="connsiteX382" fmla="*/ 2021958 w 12078891"/>
              <a:gd name="connsiteY382" fmla="*/ 4484827 h 5907136"/>
              <a:gd name="connsiteX383" fmla="*/ 2018904 w 12078891"/>
              <a:gd name="connsiteY383" fmla="*/ 4481773 h 5907136"/>
              <a:gd name="connsiteX384" fmla="*/ 2021958 w 12078891"/>
              <a:gd name="connsiteY384" fmla="*/ 4478719 h 5907136"/>
              <a:gd name="connsiteX385" fmla="*/ 1314378 w 12078891"/>
              <a:gd name="connsiteY385" fmla="*/ 4477700 h 5907136"/>
              <a:gd name="connsiteX386" fmla="*/ 1331686 w 12078891"/>
              <a:gd name="connsiteY386" fmla="*/ 4495008 h 5907136"/>
              <a:gd name="connsiteX387" fmla="*/ 1314378 w 12078891"/>
              <a:gd name="connsiteY387" fmla="*/ 4512316 h 5907136"/>
              <a:gd name="connsiteX388" fmla="*/ 1297070 w 12078891"/>
              <a:gd name="connsiteY388" fmla="*/ 4495008 h 5907136"/>
              <a:gd name="connsiteX389" fmla="*/ 1314378 w 12078891"/>
              <a:gd name="connsiteY389" fmla="*/ 4477700 h 5907136"/>
              <a:gd name="connsiteX390" fmla="*/ 9049994 w 12078891"/>
              <a:gd name="connsiteY390" fmla="*/ 4471592 h 5907136"/>
              <a:gd name="connsiteX391" fmla="*/ 9054066 w 12078891"/>
              <a:gd name="connsiteY391" fmla="*/ 4475664 h 5907136"/>
              <a:gd name="connsiteX392" fmla="*/ 9049994 w 12078891"/>
              <a:gd name="connsiteY392" fmla="*/ 4479737 h 5907136"/>
              <a:gd name="connsiteX393" fmla="*/ 9045921 w 12078891"/>
              <a:gd name="connsiteY393" fmla="*/ 4475664 h 5907136"/>
              <a:gd name="connsiteX394" fmla="*/ 9049994 w 12078891"/>
              <a:gd name="connsiteY394" fmla="*/ 4471592 h 5907136"/>
              <a:gd name="connsiteX395" fmla="*/ 9692425 w 12078891"/>
              <a:gd name="connsiteY395" fmla="*/ 4440030 h 5907136"/>
              <a:gd name="connsiteX396" fmla="*/ 9714823 w 12078891"/>
              <a:gd name="connsiteY396" fmla="*/ 4462429 h 5907136"/>
              <a:gd name="connsiteX397" fmla="*/ 9692425 w 12078891"/>
              <a:gd name="connsiteY397" fmla="*/ 4484827 h 5907136"/>
              <a:gd name="connsiteX398" fmla="*/ 9670026 w 12078891"/>
              <a:gd name="connsiteY398" fmla="*/ 4462429 h 5907136"/>
              <a:gd name="connsiteX399" fmla="*/ 9692425 w 12078891"/>
              <a:gd name="connsiteY399" fmla="*/ 4440030 h 5907136"/>
              <a:gd name="connsiteX400" fmla="*/ 748314 w 12078891"/>
              <a:gd name="connsiteY400" fmla="*/ 4434939 h 5907136"/>
              <a:gd name="connsiteX401" fmla="*/ 753404 w 12078891"/>
              <a:gd name="connsiteY401" fmla="*/ 4440030 h 5907136"/>
              <a:gd name="connsiteX402" fmla="*/ 748314 w 12078891"/>
              <a:gd name="connsiteY402" fmla="*/ 4445120 h 5907136"/>
              <a:gd name="connsiteX403" fmla="*/ 743223 w 12078891"/>
              <a:gd name="connsiteY403" fmla="*/ 4440030 h 5907136"/>
              <a:gd name="connsiteX404" fmla="*/ 748314 w 12078891"/>
              <a:gd name="connsiteY404" fmla="*/ 4434939 h 5907136"/>
              <a:gd name="connsiteX405" fmla="*/ 409266 w 12078891"/>
              <a:gd name="connsiteY405" fmla="*/ 4434939 h 5907136"/>
              <a:gd name="connsiteX406" fmla="*/ 415374 w 12078891"/>
              <a:gd name="connsiteY406" fmla="*/ 4441048 h 5907136"/>
              <a:gd name="connsiteX407" fmla="*/ 409266 w 12078891"/>
              <a:gd name="connsiteY407" fmla="*/ 4447157 h 5907136"/>
              <a:gd name="connsiteX408" fmla="*/ 403157 w 12078891"/>
              <a:gd name="connsiteY408" fmla="*/ 4441048 h 5907136"/>
              <a:gd name="connsiteX409" fmla="*/ 409266 w 12078891"/>
              <a:gd name="connsiteY409" fmla="*/ 4434939 h 5907136"/>
              <a:gd name="connsiteX410" fmla="*/ 9956118 w 12078891"/>
              <a:gd name="connsiteY410" fmla="*/ 4432903 h 5907136"/>
              <a:gd name="connsiteX411" fmla="*/ 9959172 w 12078891"/>
              <a:gd name="connsiteY411" fmla="*/ 4435957 h 5907136"/>
              <a:gd name="connsiteX412" fmla="*/ 9956118 w 12078891"/>
              <a:gd name="connsiteY412" fmla="*/ 4439011 h 5907136"/>
              <a:gd name="connsiteX413" fmla="*/ 9953063 w 12078891"/>
              <a:gd name="connsiteY413" fmla="*/ 4435957 h 5907136"/>
              <a:gd name="connsiteX414" fmla="*/ 9956118 w 12078891"/>
              <a:gd name="connsiteY414" fmla="*/ 4432903 h 5907136"/>
              <a:gd name="connsiteX415" fmla="*/ 8798519 w 12078891"/>
              <a:gd name="connsiteY415" fmla="*/ 4432903 h 5907136"/>
              <a:gd name="connsiteX416" fmla="*/ 8801573 w 12078891"/>
              <a:gd name="connsiteY416" fmla="*/ 4435957 h 5907136"/>
              <a:gd name="connsiteX417" fmla="*/ 8798519 w 12078891"/>
              <a:gd name="connsiteY417" fmla="*/ 4439011 h 5907136"/>
              <a:gd name="connsiteX418" fmla="*/ 8795465 w 12078891"/>
              <a:gd name="connsiteY418" fmla="*/ 4435957 h 5907136"/>
              <a:gd name="connsiteX419" fmla="*/ 8798519 w 12078891"/>
              <a:gd name="connsiteY419" fmla="*/ 4432903 h 5907136"/>
              <a:gd name="connsiteX420" fmla="*/ 6079128 w 12078891"/>
              <a:gd name="connsiteY420" fmla="*/ 4427813 h 5907136"/>
              <a:gd name="connsiteX421" fmla="*/ 6085238 w 12078891"/>
              <a:gd name="connsiteY421" fmla="*/ 4433921 h 5907136"/>
              <a:gd name="connsiteX422" fmla="*/ 6079128 w 12078891"/>
              <a:gd name="connsiteY422" fmla="*/ 4440030 h 5907136"/>
              <a:gd name="connsiteX423" fmla="*/ 6073020 w 12078891"/>
              <a:gd name="connsiteY423" fmla="*/ 4433921 h 5907136"/>
              <a:gd name="connsiteX424" fmla="*/ 6079128 w 12078891"/>
              <a:gd name="connsiteY424" fmla="*/ 4427813 h 5907136"/>
              <a:gd name="connsiteX425" fmla="*/ 1133145 w 12078891"/>
              <a:gd name="connsiteY425" fmla="*/ 4424758 h 5907136"/>
              <a:gd name="connsiteX426" fmla="*/ 1138235 w 12078891"/>
              <a:gd name="connsiteY426" fmla="*/ 4429849 h 5907136"/>
              <a:gd name="connsiteX427" fmla="*/ 1133145 w 12078891"/>
              <a:gd name="connsiteY427" fmla="*/ 4434939 h 5907136"/>
              <a:gd name="connsiteX428" fmla="*/ 1128054 w 12078891"/>
              <a:gd name="connsiteY428" fmla="*/ 4429849 h 5907136"/>
              <a:gd name="connsiteX429" fmla="*/ 1133145 w 12078891"/>
              <a:gd name="connsiteY429" fmla="*/ 4424758 h 5907136"/>
              <a:gd name="connsiteX430" fmla="*/ 10647419 w 12078891"/>
              <a:gd name="connsiteY430" fmla="*/ 4375889 h 5907136"/>
              <a:gd name="connsiteX431" fmla="*/ 10655564 w 12078891"/>
              <a:gd name="connsiteY431" fmla="*/ 4384034 h 5907136"/>
              <a:gd name="connsiteX432" fmla="*/ 10647419 w 12078891"/>
              <a:gd name="connsiteY432" fmla="*/ 4392179 h 5907136"/>
              <a:gd name="connsiteX433" fmla="*/ 10639274 w 12078891"/>
              <a:gd name="connsiteY433" fmla="*/ 4384034 h 5907136"/>
              <a:gd name="connsiteX434" fmla="*/ 10647419 w 12078891"/>
              <a:gd name="connsiteY434" fmla="*/ 4375889 h 5907136"/>
              <a:gd name="connsiteX435" fmla="*/ 7329376 w 12078891"/>
              <a:gd name="connsiteY435" fmla="*/ 4373852 h 5907136"/>
              <a:gd name="connsiteX436" fmla="*/ 7331412 w 12078891"/>
              <a:gd name="connsiteY436" fmla="*/ 4375888 h 5907136"/>
              <a:gd name="connsiteX437" fmla="*/ 7329376 w 12078891"/>
              <a:gd name="connsiteY437" fmla="*/ 4377925 h 5907136"/>
              <a:gd name="connsiteX438" fmla="*/ 7327340 w 12078891"/>
              <a:gd name="connsiteY438" fmla="*/ 4375888 h 5907136"/>
              <a:gd name="connsiteX439" fmla="*/ 7329376 w 12078891"/>
              <a:gd name="connsiteY439" fmla="*/ 4373852 h 5907136"/>
              <a:gd name="connsiteX440" fmla="*/ 7485148 w 12078891"/>
              <a:gd name="connsiteY440" fmla="*/ 4351454 h 5907136"/>
              <a:gd name="connsiteX441" fmla="*/ 7492275 w 12078891"/>
              <a:gd name="connsiteY441" fmla="*/ 4358580 h 5907136"/>
              <a:gd name="connsiteX442" fmla="*/ 7485148 w 12078891"/>
              <a:gd name="connsiteY442" fmla="*/ 4365707 h 5907136"/>
              <a:gd name="connsiteX443" fmla="*/ 7478021 w 12078891"/>
              <a:gd name="connsiteY443" fmla="*/ 4358580 h 5907136"/>
              <a:gd name="connsiteX444" fmla="*/ 7485148 w 12078891"/>
              <a:gd name="connsiteY444" fmla="*/ 4351454 h 5907136"/>
              <a:gd name="connsiteX445" fmla="*/ 7821127 w 12078891"/>
              <a:gd name="connsiteY445" fmla="*/ 4341273 h 5907136"/>
              <a:gd name="connsiteX446" fmla="*/ 7824181 w 12078891"/>
              <a:gd name="connsiteY446" fmla="*/ 4344327 h 5907136"/>
              <a:gd name="connsiteX447" fmla="*/ 7821127 w 12078891"/>
              <a:gd name="connsiteY447" fmla="*/ 4347381 h 5907136"/>
              <a:gd name="connsiteX448" fmla="*/ 7818073 w 12078891"/>
              <a:gd name="connsiteY448" fmla="*/ 4344327 h 5907136"/>
              <a:gd name="connsiteX449" fmla="*/ 7821127 w 12078891"/>
              <a:gd name="connsiteY449" fmla="*/ 4341273 h 5907136"/>
              <a:gd name="connsiteX450" fmla="*/ 2867001 w 12078891"/>
              <a:gd name="connsiteY450" fmla="*/ 4337200 h 5907136"/>
              <a:gd name="connsiteX451" fmla="*/ 2870055 w 12078891"/>
              <a:gd name="connsiteY451" fmla="*/ 4340254 h 5907136"/>
              <a:gd name="connsiteX452" fmla="*/ 2867001 w 12078891"/>
              <a:gd name="connsiteY452" fmla="*/ 4343308 h 5907136"/>
              <a:gd name="connsiteX453" fmla="*/ 2863946 w 12078891"/>
              <a:gd name="connsiteY453" fmla="*/ 4340254 h 5907136"/>
              <a:gd name="connsiteX454" fmla="*/ 2867001 w 12078891"/>
              <a:gd name="connsiteY454" fmla="*/ 4337200 h 5907136"/>
              <a:gd name="connsiteX455" fmla="*/ 288110 w 12078891"/>
              <a:gd name="connsiteY455" fmla="*/ 4316838 h 5907136"/>
              <a:gd name="connsiteX456" fmla="*/ 298290 w 12078891"/>
              <a:gd name="connsiteY456" fmla="*/ 4327019 h 5907136"/>
              <a:gd name="connsiteX457" fmla="*/ 288110 w 12078891"/>
              <a:gd name="connsiteY457" fmla="*/ 4337200 h 5907136"/>
              <a:gd name="connsiteX458" fmla="*/ 277929 w 12078891"/>
              <a:gd name="connsiteY458" fmla="*/ 4327019 h 5907136"/>
              <a:gd name="connsiteX459" fmla="*/ 288110 w 12078891"/>
              <a:gd name="connsiteY459" fmla="*/ 4316838 h 5907136"/>
              <a:gd name="connsiteX460" fmla="*/ 12035111 w 12078891"/>
              <a:gd name="connsiteY460" fmla="*/ 4313784 h 5907136"/>
              <a:gd name="connsiteX461" fmla="*/ 12042239 w 12078891"/>
              <a:gd name="connsiteY461" fmla="*/ 4320911 h 5907136"/>
              <a:gd name="connsiteX462" fmla="*/ 12035111 w 12078891"/>
              <a:gd name="connsiteY462" fmla="*/ 4328037 h 5907136"/>
              <a:gd name="connsiteX463" fmla="*/ 12027985 w 12078891"/>
              <a:gd name="connsiteY463" fmla="*/ 4320911 h 5907136"/>
              <a:gd name="connsiteX464" fmla="*/ 12035111 w 12078891"/>
              <a:gd name="connsiteY464" fmla="*/ 4313784 h 5907136"/>
              <a:gd name="connsiteX465" fmla="*/ 5619968 w 12078891"/>
              <a:gd name="connsiteY465" fmla="*/ 4302584 h 5907136"/>
              <a:gd name="connsiteX466" fmla="*/ 5622005 w 12078891"/>
              <a:gd name="connsiteY466" fmla="*/ 4304620 h 5907136"/>
              <a:gd name="connsiteX467" fmla="*/ 5619968 w 12078891"/>
              <a:gd name="connsiteY467" fmla="*/ 4306657 h 5907136"/>
              <a:gd name="connsiteX468" fmla="*/ 5617932 w 12078891"/>
              <a:gd name="connsiteY468" fmla="*/ 4304620 h 5907136"/>
              <a:gd name="connsiteX469" fmla="*/ 5619968 w 12078891"/>
              <a:gd name="connsiteY469" fmla="*/ 4302584 h 5907136"/>
              <a:gd name="connsiteX470" fmla="*/ 2632833 w 12078891"/>
              <a:gd name="connsiteY470" fmla="*/ 4256769 h 5907136"/>
              <a:gd name="connsiteX471" fmla="*/ 2643014 w 12078891"/>
              <a:gd name="connsiteY471" fmla="*/ 4266950 h 5907136"/>
              <a:gd name="connsiteX472" fmla="*/ 2632833 w 12078891"/>
              <a:gd name="connsiteY472" fmla="*/ 4277131 h 5907136"/>
              <a:gd name="connsiteX473" fmla="*/ 2622652 w 12078891"/>
              <a:gd name="connsiteY473" fmla="*/ 4266950 h 5907136"/>
              <a:gd name="connsiteX474" fmla="*/ 2632833 w 12078891"/>
              <a:gd name="connsiteY474" fmla="*/ 4256769 h 5907136"/>
              <a:gd name="connsiteX475" fmla="*/ 5403112 w 12078891"/>
              <a:gd name="connsiteY475" fmla="*/ 4242516 h 5907136"/>
              <a:gd name="connsiteX476" fmla="*/ 5404130 w 12078891"/>
              <a:gd name="connsiteY476" fmla="*/ 4243534 h 5907136"/>
              <a:gd name="connsiteX477" fmla="*/ 5403112 w 12078891"/>
              <a:gd name="connsiteY477" fmla="*/ 4244552 h 5907136"/>
              <a:gd name="connsiteX478" fmla="*/ 5402095 w 12078891"/>
              <a:gd name="connsiteY478" fmla="*/ 4243534 h 5907136"/>
              <a:gd name="connsiteX479" fmla="*/ 5403112 w 12078891"/>
              <a:gd name="connsiteY479" fmla="*/ 4242516 h 5907136"/>
              <a:gd name="connsiteX480" fmla="*/ 3718138 w 12078891"/>
              <a:gd name="connsiteY480" fmla="*/ 4228262 h 5907136"/>
              <a:gd name="connsiteX481" fmla="*/ 3730354 w 12078891"/>
              <a:gd name="connsiteY481" fmla="*/ 4240480 h 5907136"/>
              <a:gd name="connsiteX482" fmla="*/ 3718138 w 12078891"/>
              <a:gd name="connsiteY482" fmla="*/ 4252697 h 5907136"/>
              <a:gd name="connsiteX483" fmla="*/ 3705922 w 12078891"/>
              <a:gd name="connsiteY483" fmla="*/ 4240480 h 5907136"/>
              <a:gd name="connsiteX484" fmla="*/ 3718138 w 12078891"/>
              <a:gd name="connsiteY484" fmla="*/ 4228262 h 5907136"/>
              <a:gd name="connsiteX485" fmla="*/ 1566870 w 12078891"/>
              <a:gd name="connsiteY485" fmla="*/ 4220117 h 5907136"/>
              <a:gd name="connsiteX486" fmla="*/ 1593341 w 12078891"/>
              <a:gd name="connsiteY486" fmla="*/ 4246588 h 5907136"/>
              <a:gd name="connsiteX487" fmla="*/ 1566870 w 12078891"/>
              <a:gd name="connsiteY487" fmla="*/ 4273059 h 5907136"/>
              <a:gd name="connsiteX488" fmla="*/ 1540399 w 12078891"/>
              <a:gd name="connsiteY488" fmla="*/ 4246588 h 5907136"/>
              <a:gd name="connsiteX489" fmla="*/ 1566870 w 12078891"/>
              <a:gd name="connsiteY489" fmla="*/ 4220117 h 5907136"/>
              <a:gd name="connsiteX490" fmla="*/ 10648437 w 12078891"/>
              <a:gd name="connsiteY490" fmla="*/ 4218080 h 5907136"/>
              <a:gd name="connsiteX491" fmla="*/ 10662691 w 12078891"/>
              <a:gd name="connsiteY491" fmla="*/ 4232334 h 5907136"/>
              <a:gd name="connsiteX492" fmla="*/ 10648437 w 12078891"/>
              <a:gd name="connsiteY492" fmla="*/ 4246587 h 5907136"/>
              <a:gd name="connsiteX493" fmla="*/ 10634183 w 12078891"/>
              <a:gd name="connsiteY493" fmla="*/ 4232334 h 5907136"/>
              <a:gd name="connsiteX494" fmla="*/ 10648437 w 12078891"/>
              <a:gd name="connsiteY494" fmla="*/ 4218080 h 5907136"/>
              <a:gd name="connsiteX495" fmla="*/ 11093353 w 12078891"/>
              <a:gd name="connsiteY495" fmla="*/ 4214008 h 5907136"/>
              <a:gd name="connsiteX496" fmla="*/ 11104552 w 12078891"/>
              <a:gd name="connsiteY496" fmla="*/ 4225207 h 5907136"/>
              <a:gd name="connsiteX497" fmla="*/ 11093353 w 12078891"/>
              <a:gd name="connsiteY497" fmla="*/ 4236406 h 5907136"/>
              <a:gd name="connsiteX498" fmla="*/ 11082154 w 12078891"/>
              <a:gd name="connsiteY498" fmla="*/ 4225207 h 5907136"/>
              <a:gd name="connsiteX499" fmla="*/ 11093353 w 12078891"/>
              <a:gd name="connsiteY499" fmla="*/ 4214008 h 5907136"/>
              <a:gd name="connsiteX500" fmla="*/ 550793 w 12078891"/>
              <a:gd name="connsiteY500" fmla="*/ 4191610 h 5907136"/>
              <a:gd name="connsiteX501" fmla="*/ 558938 w 12078891"/>
              <a:gd name="connsiteY501" fmla="*/ 4199755 h 5907136"/>
              <a:gd name="connsiteX502" fmla="*/ 550793 w 12078891"/>
              <a:gd name="connsiteY502" fmla="*/ 4207900 h 5907136"/>
              <a:gd name="connsiteX503" fmla="*/ 542648 w 12078891"/>
              <a:gd name="connsiteY503" fmla="*/ 4199755 h 5907136"/>
              <a:gd name="connsiteX504" fmla="*/ 550793 w 12078891"/>
              <a:gd name="connsiteY504" fmla="*/ 4191610 h 5907136"/>
              <a:gd name="connsiteX505" fmla="*/ 6863078 w 12078891"/>
              <a:gd name="connsiteY505" fmla="*/ 4178374 h 5907136"/>
              <a:gd name="connsiteX506" fmla="*/ 6869188 w 12078891"/>
              <a:gd name="connsiteY506" fmla="*/ 4184482 h 5907136"/>
              <a:gd name="connsiteX507" fmla="*/ 6863078 w 12078891"/>
              <a:gd name="connsiteY507" fmla="*/ 4190591 h 5907136"/>
              <a:gd name="connsiteX508" fmla="*/ 6856970 w 12078891"/>
              <a:gd name="connsiteY508" fmla="*/ 4184482 h 5907136"/>
              <a:gd name="connsiteX509" fmla="*/ 6863078 w 12078891"/>
              <a:gd name="connsiteY509" fmla="*/ 4178374 h 5907136"/>
              <a:gd name="connsiteX510" fmla="*/ 11333628 w 12078891"/>
              <a:gd name="connsiteY510" fmla="*/ 4167175 h 5907136"/>
              <a:gd name="connsiteX511" fmla="*/ 11339738 w 12078891"/>
              <a:gd name="connsiteY511" fmla="*/ 4173284 h 5907136"/>
              <a:gd name="connsiteX512" fmla="*/ 11333628 w 12078891"/>
              <a:gd name="connsiteY512" fmla="*/ 4179393 h 5907136"/>
              <a:gd name="connsiteX513" fmla="*/ 11327520 w 12078891"/>
              <a:gd name="connsiteY513" fmla="*/ 4173284 h 5907136"/>
              <a:gd name="connsiteX514" fmla="*/ 11333628 w 12078891"/>
              <a:gd name="connsiteY514" fmla="*/ 4167175 h 5907136"/>
              <a:gd name="connsiteX515" fmla="*/ 11631937 w 12078891"/>
              <a:gd name="connsiteY515" fmla="*/ 4147831 h 5907136"/>
              <a:gd name="connsiteX516" fmla="*/ 11655354 w 12078891"/>
              <a:gd name="connsiteY516" fmla="*/ 4171248 h 5907136"/>
              <a:gd name="connsiteX517" fmla="*/ 11631937 w 12078891"/>
              <a:gd name="connsiteY517" fmla="*/ 4194664 h 5907136"/>
              <a:gd name="connsiteX518" fmla="*/ 11608520 w 12078891"/>
              <a:gd name="connsiteY518" fmla="*/ 4171248 h 5907136"/>
              <a:gd name="connsiteX519" fmla="*/ 11631937 w 12078891"/>
              <a:gd name="connsiteY519" fmla="*/ 4147831 h 5907136"/>
              <a:gd name="connsiteX520" fmla="*/ 3068595 w 12078891"/>
              <a:gd name="connsiteY520" fmla="*/ 4123396 h 5907136"/>
              <a:gd name="connsiteX521" fmla="*/ 3105248 w 12078891"/>
              <a:gd name="connsiteY521" fmla="*/ 4160048 h 5907136"/>
              <a:gd name="connsiteX522" fmla="*/ 3068595 w 12078891"/>
              <a:gd name="connsiteY522" fmla="*/ 4196701 h 5907136"/>
              <a:gd name="connsiteX523" fmla="*/ 3031941 w 12078891"/>
              <a:gd name="connsiteY523" fmla="*/ 4160048 h 5907136"/>
              <a:gd name="connsiteX524" fmla="*/ 3068595 w 12078891"/>
              <a:gd name="connsiteY524" fmla="*/ 4123396 h 5907136"/>
              <a:gd name="connsiteX525" fmla="*/ 10819479 w 12078891"/>
              <a:gd name="connsiteY525" fmla="*/ 4092852 h 5907136"/>
              <a:gd name="connsiteX526" fmla="*/ 10825589 w 12078891"/>
              <a:gd name="connsiteY526" fmla="*/ 4098960 h 5907136"/>
              <a:gd name="connsiteX527" fmla="*/ 10819479 w 12078891"/>
              <a:gd name="connsiteY527" fmla="*/ 4105070 h 5907136"/>
              <a:gd name="connsiteX528" fmla="*/ 10813371 w 12078891"/>
              <a:gd name="connsiteY528" fmla="*/ 4098960 h 5907136"/>
              <a:gd name="connsiteX529" fmla="*/ 10819479 w 12078891"/>
              <a:gd name="connsiteY529" fmla="*/ 4092852 h 5907136"/>
              <a:gd name="connsiteX530" fmla="*/ 5376643 w 12078891"/>
              <a:gd name="connsiteY530" fmla="*/ 4073508 h 5907136"/>
              <a:gd name="connsiteX531" fmla="*/ 5378679 w 12078891"/>
              <a:gd name="connsiteY531" fmla="*/ 4075544 h 5907136"/>
              <a:gd name="connsiteX532" fmla="*/ 5376643 w 12078891"/>
              <a:gd name="connsiteY532" fmla="*/ 4077581 h 5907136"/>
              <a:gd name="connsiteX533" fmla="*/ 5374603 w 12078891"/>
              <a:gd name="connsiteY533" fmla="*/ 4075544 h 5907136"/>
              <a:gd name="connsiteX534" fmla="*/ 5376643 w 12078891"/>
              <a:gd name="connsiteY534" fmla="*/ 4073508 h 5907136"/>
              <a:gd name="connsiteX535" fmla="*/ 4249614 w 12078891"/>
              <a:gd name="connsiteY535" fmla="*/ 4036856 h 5907136"/>
              <a:gd name="connsiteX536" fmla="*/ 4274048 w 12078891"/>
              <a:gd name="connsiteY536" fmla="*/ 4061291 h 5907136"/>
              <a:gd name="connsiteX537" fmla="*/ 4249614 w 12078891"/>
              <a:gd name="connsiteY537" fmla="*/ 4085726 h 5907136"/>
              <a:gd name="connsiteX538" fmla="*/ 4225181 w 12078891"/>
              <a:gd name="connsiteY538" fmla="*/ 4061291 h 5907136"/>
              <a:gd name="connsiteX539" fmla="*/ 4249614 w 12078891"/>
              <a:gd name="connsiteY539" fmla="*/ 4036856 h 5907136"/>
              <a:gd name="connsiteX540" fmla="*/ 380768 w 12078891"/>
              <a:gd name="connsiteY540" fmla="*/ 4020566 h 5907136"/>
              <a:gd name="connsiteX541" fmla="*/ 385858 w 12078891"/>
              <a:gd name="connsiteY541" fmla="*/ 4025657 h 5907136"/>
              <a:gd name="connsiteX542" fmla="*/ 380768 w 12078891"/>
              <a:gd name="connsiteY542" fmla="*/ 4030747 h 5907136"/>
              <a:gd name="connsiteX543" fmla="*/ 375677 w 12078891"/>
              <a:gd name="connsiteY543" fmla="*/ 4025657 h 5907136"/>
              <a:gd name="connsiteX544" fmla="*/ 380768 w 12078891"/>
              <a:gd name="connsiteY544" fmla="*/ 4020566 h 5907136"/>
              <a:gd name="connsiteX545" fmla="*/ 2215400 w 12078891"/>
              <a:gd name="connsiteY545" fmla="*/ 3970678 h 5907136"/>
              <a:gd name="connsiteX546" fmla="*/ 2216418 w 12078891"/>
              <a:gd name="connsiteY546" fmla="*/ 3971696 h 5907136"/>
              <a:gd name="connsiteX547" fmla="*/ 2215400 w 12078891"/>
              <a:gd name="connsiteY547" fmla="*/ 3972714 h 5907136"/>
              <a:gd name="connsiteX548" fmla="*/ 2214383 w 12078891"/>
              <a:gd name="connsiteY548" fmla="*/ 3971696 h 5907136"/>
              <a:gd name="connsiteX549" fmla="*/ 2215400 w 12078891"/>
              <a:gd name="connsiteY549" fmla="*/ 3970678 h 5907136"/>
              <a:gd name="connsiteX550" fmla="*/ 4634435 w 12078891"/>
              <a:gd name="connsiteY550" fmla="*/ 3959479 h 5907136"/>
              <a:gd name="connsiteX551" fmla="*/ 4660903 w 12078891"/>
              <a:gd name="connsiteY551" fmla="*/ 3985950 h 5907136"/>
              <a:gd name="connsiteX552" fmla="*/ 4634435 w 12078891"/>
              <a:gd name="connsiteY552" fmla="*/ 4012421 h 5907136"/>
              <a:gd name="connsiteX553" fmla="*/ 4607962 w 12078891"/>
              <a:gd name="connsiteY553" fmla="*/ 3985950 h 5907136"/>
              <a:gd name="connsiteX554" fmla="*/ 4634435 w 12078891"/>
              <a:gd name="connsiteY554" fmla="*/ 3959479 h 5907136"/>
              <a:gd name="connsiteX555" fmla="*/ 10706469 w 12078891"/>
              <a:gd name="connsiteY555" fmla="*/ 3953370 h 5907136"/>
              <a:gd name="connsiteX556" fmla="*/ 10726832 w 12078891"/>
              <a:gd name="connsiteY556" fmla="*/ 3972715 h 5907136"/>
              <a:gd name="connsiteX557" fmla="*/ 10706469 w 12078891"/>
              <a:gd name="connsiteY557" fmla="*/ 3992059 h 5907136"/>
              <a:gd name="connsiteX558" fmla="*/ 10686107 w 12078891"/>
              <a:gd name="connsiteY558" fmla="*/ 3972715 h 5907136"/>
              <a:gd name="connsiteX559" fmla="*/ 10706469 w 12078891"/>
              <a:gd name="connsiteY559" fmla="*/ 3953370 h 5907136"/>
              <a:gd name="connsiteX560" fmla="*/ 8545008 w 12078891"/>
              <a:gd name="connsiteY560" fmla="*/ 3938098 h 5907136"/>
              <a:gd name="connsiteX561" fmla="*/ 8588787 w 12078891"/>
              <a:gd name="connsiteY561" fmla="*/ 3981877 h 5907136"/>
              <a:gd name="connsiteX562" fmla="*/ 8545008 w 12078891"/>
              <a:gd name="connsiteY562" fmla="*/ 4025656 h 5907136"/>
              <a:gd name="connsiteX563" fmla="*/ 8501229 w 12078891"/>
              <a:gd name="connsiteY563" fmla="*/ 3981877 h 5907136"/>
              <a:gd name="connsiteX564" fmla="*/ 8545008 w 12078891"/>
              <a:gd name="connsiteY564" fmla="*/ 3938098 h 5907136"/>
              <a:gd name="connsiteX565" fmla="*/ 677029 w 12078891"/>
              <a:gd name="connsiteY565" fmla="*/ 3937081 h 5907136"/>
              <a:gd name="connsiteX566" fmla="*/ 684156 w 12078891"/>
              <a:gd name="connsiteY566" fmla="*/ 3944208 h 5907136"/>
              <a:gd name="connsiteX567" fmla="*/ 677029 w 12078891"/>
              <a:gd name="connsiteY567" fmla="*/ 3951334 h 5907136"/>
              <a:gd name="connsiteX568" fmla="*/ 669902 w 12078891"/>
              <a:gd name="connsiteY568" fmla="*/ 3944208 h 5907136"/>
              <a:gd name="connsiteX569" fmla="*/ 677029 w 12078891"/>
              <a:gd name="connsiteY569" fmla="*/ 3937081 h 5907136"/>
              <a:gd name="connsiteX570" fmla="*/ 165937 w 12078891"/>
              <a:gd name="connsiteY570" fmla="*/ 3893302 h 5907136"/>
              <a:gd name="connsiteX571" fmla="*/ 171027 w 12078891"/>
              <a:gd name="connsiteY571" fmla="*/ 3898393 h 5907136"/>
              <a:gd name="connsiteX572" fmla="*/ 165937 w 12078891"/>
              <a:gd name="connsiteY572" fmla="*/ 3903483 h 5907136"/>
              <a:gd name="connsiteX573" fmla="*/ 160846 w 12078891"/>
              <a:gd name="connsiteY573" fmla="*/ 3898393 h 5907136"/>
              <a:gd name="connsiteX574" fmla="*/ 165937 w 12078891"/>
              <a:gd name="connsiteY574" fmla="*/ 3893302 h 5907136"/>
              <a:gd name="connsiteX575" fmla="*/ 3428003 w 12078891"/>
              <a:gd name="connsiteY575" fmla="*/ 3860722 h 5907136"/>
              <a:gd name="connsiteX576" fmla="*/ 3454475 w 12078891"/>
              <a:gd name="connsiteY576" fmla="*/ 3887193 h 5907136"/>
              <a:gd name="connsiteX577" fmla="*/ 3428003 w 12078891"/>
              <a:gd name="connsiteY577" fmla="*/ 3913664 h 5907136"/>
              <a:gd name="connsiteX578" fmla="*/ 3401528 w 12078891"/>
              <a:gd name="connsiteY578" fmla="*/ 3887193 h 5907136"/>
              <a:gd name="connsiteX579" fmla="*/ 3428003 w 12078891"/>
              <a:gd name="connsiteY579" fmla="*/ 3860722 h 5907136"/>
              <a:gd name="connsiteX580" fmla="*/ 461189 w 12078891"/>
              <a:gd name="connsiteY580" fmla="*/ 3827124 h 5907136"/>
              <a:gd name="connsiteX581" fmla="*/ 465262 w 12078891"/>
              <a:gd name="connsiteY581" fmla="*/ 3831196 h 5907136"/>
              <a:gd name="connsiteX582" fmla="*/ 461189 w 12078891"/>
              <a:gd name="connsiteY582" fmla="*/ 3835269 h 5907136"/>
              <a:gd name="connsiteX583" fmla="*/ 457117 w 12078891"/>
              <a:gd name="connsiteY583" fmla="*/ 3831196 h 5907136"/>
              <a:gd name="connsiteX584" fmla="*/ 461189 w 12078891"/>
              <a:gd name="connsiteY584" fmla="*/ 3827124 h 5907136"/>
              <a:gd name="connsiteX585" fmla="*/ 395021 w 12078891"/>
              <a:gd name="connsiteY585" fmla="*/ 3817961 h 5907136"/>
              <a:gd name="connsiteX586" fmla="*/ 402148 w 12078891"/>
              <a:gd name="connsiteY586" fmla="*/ 3825088 h 5907136"/>
              <a:gd name="connsiteX587" fmla="*/ 395021 w 12078891"/>
              <a:gd name="connsiteY587" fmla="*/ 3832215 h 5907136"/>
              <a:gd name="connsiteX588" fmla="*/ 387894 w 12078891"/>
              <a:gd name="connsiteY588" fmla="*/ 3825088 h 5907136"/>
              <a:gd name="connsiteX589" fmla="*/ 395021 w 12078891"/>
              <a:gd name="connsiteY589" fmla="*/ 3817961 h 5907136"/>
              <a:gd name="connsiteX590" fmla="*/ 11750038 w 12078891"/>
              <a:gd name="connsiteY590" fmla="*/ 3799635 h 5907136"/>
              <a:gd name="connsiteX591" fmla="*/ 11755129 w 12078891"/>
              <a:gd name="connsiteY591" fmla="*/ 3805743 h 5907136"/>
              <a:gd name="connsiteX592" fmla="*/ 11750038 w 12078891"/>
              <a:gd name="connsiteY592" fmla="*/ 3810834 h 5907136"/>
              <a:gd name="connsiteX593" fmla="*/ 11743930 w 12078891"/>
              <a:gd name="connsiteY593" fmla="*/ 3805743 h 5907136"/>
              <a:gd name="connsiteX594" fmla="*/ 11750038 w 12078891"/>
              <a:gd name="connsiteY594" fmla="*/ 3799635 h 5907136"/>
              <a:gd name="connsiteX595" fmla="*/ 9481675 w 12078891"/>
              <a:gd name="connsiteY595" fmla="*/ 3783345 h 5907136"/>
              <a:gd name="connsiteX596" fmla="*/ 9493892 w 12078891"/>
              <a:gd name="connsiteY596" fmla="*/ 3794545 h 5907136"/>
              <a:gd name="connsiteX597" fmla="*/ 9481675 w 12078891"/>
              <a:gd name="connsiteY597" fmla="*/ 3805744 h 5907136"/>
              <a:gd name="connsiteX598" fmla="*/ 9469457 w 12078891"/>
              <a:gd name="connsiteY598" fmla="*/ 3794545 h 5907136"/>
              <a:gd name="connsiteX599" fmla="*/ 9481675 w 12078891"/>
              <a:gd name="connsiteY599" fmla="*/ 3783345 h 5907136"/>
              <a:gd name="connsiteX600" fmla="*/ 3492152 w 12078891"/>
              <a:gd name="connsiteY600" fmla="*/ 3781309 h 5907136"/>
              <a:gd name="connsiteX601" fmla="*/ 3503351 w 12078891"/>
              <a:gd name="connsiteY601" fmla="*/ 3792508 h 5907136"/>
              <a:gd name="connsiteX602" fmla="*/ 3492152 w 12078891"/>
              <a:gd name="connsiteY602" fmla="*/ 3803707 h 5907136"/>
              <a:gd name="connsiteX603" fmla="*/ 3480954 w 12078891"/>
              <a:gd name="connsiteY603" fmla="*/ 3792508 h 5907136"/>
              <a:gd name="connsiteX604" fmla="*/ 3492152 w 12078891"/>
              <a:gd name="connsiteY604" fmla="*/ 3781309 h 5907136"/>
              <a:gd name="connsiteX605" fmla="*/ 3015654 w 12078891"/>
              <a:gd name="connsiteY605" fmla="*/ 3767055 h 5907136"/>
              <a:gd name="connsiteX606" fmla="*/ 3022780 w 12078891"/>
              <a:gd name="connsiteY606" fmla="*/ 3774182 h 5907136"/>
              <a:gd name="connsiteX607" fmla="*/ 3015654 w 12078891"/>
              <a:gd name="connsiteY607" fmla="*/ 3781309 h 5907136"/>
              <a:gd name="connsiteX608" fmla="*/ 3008526 w 12078891"/>
              <a:gd name="connsiteY608" fmla="*/ 3774182 h 5907136"/>
              <a:gd name="connsiteX609" fmla="*/ 3015654 w 12078891"/>
              <a:gd name="connsiteY609" fmla="*/ 3767055 h 5907136"/>
              <a:gd name="connsiteX610" fmla="*/ 3810802 w 12078891"/>
              <a:gd name="connsiteY610" fmla="*/ 3754837 h 5907136"/>
              <a:gd name="connsiteX611" fmla="*/ 3820985 w 12078891"/>
              <a:gd name="connsiteY611" fmla="*/ 3765018 h 5907136"/>
              <a:gd name="connsiteX612" fmla="*/ 3810802 w 12078891"/>
              <a:gd name="connsiteY612" fmla="*/ 3775199 h 5907136"/>
              <a:gd name="connsiteX613" fmla="*/ 3800620 w 12078891"/>
              <a:gd name="connsiteY613" fmla="*/ 3765018 h 5907136"/>
              <a:gd name="connsiteX614" fmla="*/ 3810802 w 12078891"/>
              <a:gd name="connsiteY614" fmla="*/ 3754837 h 5907136"/>
              <a:gd name="connsiteX615" fmla="*/ 2153313 w 12078891"/>
              <a:gd name="connsiteY615" fmla="*/ 3744656 h 5907136"/>
              <a:gd name="connsiteX616" fmla="*/ 2170621 w 12078891"/>
              <a:gd name="connsiteY616" fmla="*/ 3761964 h 5907136"/>
              <a:gd name="connsiteX617" fmla="*/ 2153313 w 12078891"/>
              <a:gd name="connsiteY617" fmla="*/ 3779272 h 5907136"/>
              <a:gd name="connsiteX618" fmla="*/ 2136003 w 12078891"/>
              <a:gd name="connsiteY618" fmla="*/ 3761964 h 5907136"/>
              <a:gd name="connsiteX619" fmla="*/ 2153313 w 12078891"/>
              <a:gd name="connsiteY619" fmla="*/ 3744656 h 5907136"/>
              <a:gd name="connsiteX620" fmla="*/ 5287053 w 12078891"/>
              <a:gd name="connsiteY620" fmla="*/ 3741602 h 5907136"/>
              <a:gd name="connsiteX621" fmla="*/ 5292143 w 12078891"/>
              <a:gd name="connsiteY621" fmla="*/ 3746693 h 5907136"/>
              <a:gd name="connsiteX622" fmla="*/ 5287053 w 12078891"/>
              <a:gd name="connsiteY622" fmla="*/ 3751783 h 5907136"/>
              <a:gd name="connsiteX623" fmla="*/ 5281965 w 12078891"/>
              <a:gd name="connsiteY623" fmla="*/ 3746693 h 5907136"/>
              <a:gd name="connsiteX624" fmla="*/ 5287053 w 12078891"/>
              <a:gd name="connsiteY624" fmla="*/ 3741602 h 5907136"/>
              <a:gd name="connsiteX625" fmla="*/ 7031068 w 12078891"/>
              <a:gd name="connsiteY625" fmla="*/ 3735494 h 5907136"/>
              <a:gd name="connsiteX626" fmla="*/ 7053467 w 12078891"/>
              <a:gd name="connsiteY626" fmla="*/ 3757892 h 5907136"/>
              <a:gd name="connsiteX627" fmla="*/ 7031068 w 12078891"/>
              <a:gd name="connsiteY627" fmla="*/ 3780291 h 5907136"/>
              <a:gd name="connsiteX628" fmla="*/ 7008670 w 12078891"/>
              <a:gd name="connsiteY628" fmla="*/ 3757892 h 5907136"/>
              <a:gd name="connsiteX629" fmla="*/ 7031068 w 12078891"/>
              <a:gd name="connsiteY629" fmla="*/ 3735494 h 5907136"/>
              <a:gd name="connsiteX630" fmla="*/ 8007442 w 12078891"/>
              <a:gd name="connsiteY630" fmla="*/ 3718185 h 5907136"/>
              <a:gd name="connsiteX631" fmla="*/ 8051221 w 12078891"/>
              <a:gd name="connsiteY631" fmla="*/ 3761964 h 5907136"/>
              <a:gd name="connsiteX632" fmla="*/ 8007442 w 12078891"/>
              <a:gd name="connsiteY632" fmla="*/ 3804725 h 5907136"/>
              <a:gd name="connsiteX633" fmla="*/ 7963663 w 12078891"/>
              <a:gd name="connsiteY633" fmla="*/ 3761964 h 5907136"/>
              <a:gd name="connsiteX634" fmla="*/ 8007442 w 12078891"/>
              <a:gd name="connsiteY634" fmla="*/ 3718185 h 5907136"/>
              <a:gd name="connsiteX635" fmla="*/ 2738703 w 12078891"/>
              <a:gd name="connsiteY635" fmla="*/ 3717167 h 5907136"/>
              <a:gd name="connsiteX636" fmla="*/ 2746849 w 12078891"/>
              <a:gd name="connsiteY636" fmla="*/ 3725312 h 5907136"/>
              <a:gd name="connsiteX637" fmla="*/ 2738703 w 12078891"/>
              <a:gd name="connsiteY637" fmla="*/ 3733457 h 5907136"/>
              <a:gd name="connsiteX638" fmla="*/ 2730559 w 12078891"/>
              <a:gd name="connsiteY638" fmla="*/ 3725312 h 5907136"/>
              <a:gd name="connsiteX639" fmla="*/ 2738703 w 12078891"/>
              <a:gd name="connsiteY639" fmla="*/ 3717167 h 5907136"/>
              <a:gd name="connsiteX640" fmla="*/ 5693282 w 12078891"/>
              <a:gd name="connsiteY640" fmla="*/ 3715131 h 5907136"/>
              <a:gd name="connsiteX641" fmla="*/ 5701426 w 12078891"/>
              <a:gd name="connsiteY641" fmla="*/ 3722257 h 5907136"/>
              <a:gd name="connsiteX642" fmla="*/ 5693282 w 12078891"/>
              <a:gd name="connsiteY642" fmla="*/ 3729384 h 5907136"/>
              <a:gd name="connsiteX643" fmla="*/ 5685137 w 12078891"/>
              <a:gd name="connsiteY643" fmla="*/ 3722257 h 5907136"/>
              <a:gd name="connsiteX644" fmla="*/ 5693282 w 12078891"/>
              <a:gd name="connsiteY644" fmla="*/ 3715131 h 5907136"/>
              <a:gd name="connsiteX645" fmla="*/ 1150439 w 12078891"/>
              <a:gd name="connsiteY645" fmla="*/ 3714113 h 5907136"/>
              <a:gd name="connsiteX646" fmla="*/ 1156547 w 12078891"/>
              <a:gd name="connsiteY646" fmla="*/ 3720222 h 5907136"/>
              <a:gd name="connsiteX647" fmla="*/ 1150439 w 12078891"/>
              <a:gd name="connsiteY647" fmla="*/ 3726331 h 5907136"/>
              <a:gd name="connsiteX648" fmla="*/ 1144330 w 12078891"/>
              <a:gd name="connsiteY648" fmla="*/ 3720222 h 5907136"/>
              <a:gd name="connsiteX649" fmla="*/ 1150439 w 12078891"/>
              <a:gd name="connsiteY649" fmla="*/ 3714113 h 5907136"/>
              <a:gd name="connsiteX650" fmla="*/ 3209096 w 12078891"/>
              <a:gd name="connsiteY650" fmla="*/ 3699859 h 5907136"/>
              <a:gd name="connsiteX651" fmla="*/ 3261017 w 12078891"/>
              <a:gd name="connsiteY651" fmla="*/ 3751783 h 5907136"/>
              <a:gd name="connsiteX652" fmla="*/ 3209096 w 12078891"/>
              <a:gd name="connsiteY652" fmla="*/ 3803706 h 5907136"/>
              <a:gd name="connsiteX653" fmla="*/ 3157171 w 12078891"/>
              <a:gd name="connsiteY653" fmla="*/ 3751783 h 5907136"/>
              <a:gd name="connsiteX654" fmla="*/ 3209096 w 12078891"/>
              <a:gd name="connsiteY654" fmla="*/ 3699859 h 5907136"/>
              <a:gd name="connsiteX655" fmla="*/ 10019241 w 12078891"/>
              <a:gd name="connsiteY655" fmla="*/ 3698841 h 5907136"/>
              <a:gd name="connsiteX656" fmla="*/ 10081346 w 12078891"/>
              <a:gd name="connsiteY656" fmla="*/ 3759928 h 5907136"/>
              <a:gd name="connsiteX657" fmla="*/ 10019241 w 12078891"/>
              <a:gd name="connsiteY657" fmla="*/ 3821015 h 5907136"/>
              <a:gd name="connsiteX658" fmla="*/ 9957136 w 12078891"/>
              <a:gd name="connsiteY658" fmla="*/ 3759928 h 5907136"/>
              <a:gd name="connsiteX659" fmla="*/ 10019241 w 12078891"/>
              <a:gd name="connsiteY659" fmla="*/ 3698841 h 5907136"/>
              <a:gd name="connsiteX660" fmla="*/ 4673138 w 12078891"/>
              <a:gd name="connsiteY660" fmla="*/ 3679497 h 5907136"/>
              <a:gd name="connsiteX661" fmla="*/ 4690446 w 12078891"/>
              <a:gd name="connsiteY661" fmla="*/ 3695787 h 5907136"/>
              <a:gd name="connsiteX662" fmla="*/ 4673138 w 12078891"/>
              <a:gd name="connsiteY662" fmla="*/ 3712076 h 5907136"/>
              <a:gd name="connsiteX663" fmla="*/ 4655826 w 12078891"/>
              <a:gd name="connsiteY663" fmla="*/ 3695787 h 5907136"/>
              <a:gd name="connsiteX664" fmla="*/ 4673138 w 12078891"/>
              <a:gd name="connsiteY664" fmla="*/ 3679497 h 5907136"/>
              <a:gd name="connsiteX665" fmla="*/ 22399 w 12078891"/>
              <a:gd name="connsiteY665" fmla="*/ 3673388 h 5907136"/>
              <a:gd name="connsiteX666" fmla="*/ 47851 w 12078891"/>
              <a:gd name="connsiteY666" fmla="*/ 3699859 h 5907136"/>
              <a:gd name="connsiteX667" fmla="*/ 22399 w 12078891"/>
              <a:gd name="connsiteY667" fmla="*/ 3725312 h 5907136"/>
              <a:gd name="connsiteX668" fmla="*/ 0 w 12078891"/>
              <a:gd name="connsiteY668" fmla="*/ 3712076 h 5907136"/>
              <a:gd name="connsiteX669" fmla="*/ 0 w 12078891"/>
              <a:gd name="connsiteY669" fmla="*/ 3686623 h 5907136"/>
              <a:gd name="connsiteX670" fmla="*/ 22399 w 12078891"/>
              <a:gd name="connsiteY670" fmla="*/ 3673388 h 5907136"/>
              <a:gd name="connsiteX671" fmla="*/ 10351147 w 12078891"/>
              <a:gd name="connsiteY671" fmla="*/ 3666261 h 5907136"/>
              <a:gd name="connsiteX672" fmla="*/ 10367436 w 12078891"/>
              <a:gd name="connsiteY672" fmla="*/ 3681533 h 5907136"/>
              <a:gd name="connsiteX673" fmla="*/ 10351147 w 12078891"/>
              <a:gd name="connsiteY673" fmla="*/ 3696804 h 5907136"/>
              <a:gd name="connsiteX674" fmla="*/ 10335875 w 12078891"/>
              <a:gd name="connsiteY674" fmla="*/ 3681533 h 5907136"/>
              <a:gd name="connsiteX675" fmla="*/ 10351147 w 12078891"/>
              <a:gd name="connsiteY675" fmla="*/ 3666261 h 5907136"/>
              <a:gd name="connsiteX676" fmla="*/ 11263380 w 12078891"/>
              <a:gd name="connsiteY676" fmla="*/ 3656080 h 5907136"/>
              <a:gd name="connsiteX677" fmla="*/ 11276615 w 12078891"/>
              <a:gd name="connsiteY677" fmla="*/ 3669316 h 5907136"/>
              <a:gd name="connsiteX678" fmla="*/ 11263380 w 12078891"/>
              <a:gd name="connsiteY678" fmla="*/ 3682551 h 5907136"/>
              <a:gd name="connsiteX679" fmla="*/ 11250144 w 12078891"/>
              <a:gd name="connsiteY679" fmla="*/ 3669316 h 5907136"/>
              <a:gd name="connsiteX680" fmla="*/ 11263380 w 12078891"/>
              <a:gd name="connsiteY680" fmla="*/ 3656080 h 5907136"/>
              <a:gd name="connsiteX681" fmla="*/ 223997 w 12078891"/>
              <a:gd name="connsiteY681" fmla="*/ 3647935 h 5907136"/>
              <a:gd name="connsiteX682" fmla="*/ 237232 w 12078891"/>
              <a:gd name="connsiteY682" fmla="*/ 3661170 h 5907136"/>
              <a:gd name="connsiteX683" fmla="*/ 223997 w 12078891"/>
              <a:gd name="connsiteY683" fmla="*/ 3674406 h 5907136"/>
              <a:gd name="connsiteX684" fmla="*/ 210761 w 12078891"/>
              <a:gd name="connsiteY684" fmla="*/ 3661170 h 5907136"/>
              <a:gd name="connsiteX685" fmla="*/ 223997 w 12078891"/>
              <a:gd name="connsiteY685" fmla="*/ 3647935 h 5907136"/>
              <a:gd name="connsiteX686" fmla="*/ 6892604 w 12078891"/>
              <a:gd name="connsiteY686" fmla="*/ 3642845 h 5907136"/>
              <a:gd name="connsiteX687" fmla="*/ 6898713 w 12078891"/>
              <a:gd name="connsiteY687" fmla="*/ 3648954 h 5907136"/>
              <a:gd name="connsiteX688" fmla="*/ 6892604 w 12078891"/>
              <a:gd name="connsiteY688" fmla="*/ 3655063 h 5907136"/>
              <a:gd name="connsiteX689" fmla="*/ 6886496 w 12078891"/>
              <a:gd name="connsiteY689" fmla="*/ 3648954 h 5907136"/>
              <a:gd name="connsiteX690" fmla="*/ 6892604 w 12078891"/>
              <a:gd name="connsiteY690" fmla="*/ 3642845 h 5907136"/>
              <a:gd name="connsiteX691" fmla="*/ 3798592 w 12078891"/>
              <a:gd name="connsiteY691" fmla="*/ 3640808 h 5907136"/>
              <a:gd name="connsiteX692" fmla="*/ 3802666 w 12078891"/>
              <a:gd name="connsiteY692" fmla="*/ 3644880 h 5907136"/>
              <a:gd name="connsiteX693" fmla="*/ 3798592 w 12078891"/>
              <a:gd name="connsiteY693" fmla="*/ 3648953 h 5907136"/>
              <a:gd name="connsiteX694" fmla="*/ 3794520 w 12078891"/>
              <a:gd name="connsiteY694" fmla="*/ 3644880 h 5907136"/>
              <a:gd name="connsiteX695" fmla="*/ 3798592 w 12078891"/>
              <a:gd name="connsiteY695" fmla="*/ 3640808 h 5907136"/>
              <a:gd name="connsiteX696" fmla="*/ 11062810 w 12078891"/>
              <a:gd name="connsiteY696" fmla="*/ 3638772 h 5907136"/>
              <a:gd name="connsiteX697" fmla="*/ 11066882 w 12078891"/>
              <a:gd name="connsiteY697" fmla="*/ 3642844 h 5907136"/>
              <a:gd name="connsiteX698" fmla="*/ 11062810 w 12078891"/>
              <a:gd name="connsiteY698" fmla="*/ 3646917 h 5907136"/>
              <a:gd name="connsiteX699" fmla="*/ 11058737 w 12078891"/>
              <a:gd name="connsiteY699" fmla="*/ 3642844 h 5907136"/>
              <a:gd name="connsiteX700" fmla="*/ 11062810 w 12078891"/>
              <a:gd name="connsiteY700" fmla="*/ 3638772 h 5907136"/>
              <a:gd name="connsiteX701" fmla="*/ 11256252 w 12078891"/>
              <a:gd name="connsiteY701" fmla="*/ 3614337 h 5907136"/>
              <a:gd name="connsiteX702" fmla="*/ 11270506 w 12078891"/>
              <a:gd name="connsiteY702" fmla="*/ 3628591 h 5907136"/>
              <a:gd name="connsiteX703" fmla="*/ 11256252 w 12078891"/>
              <a:gd name="connsiteY703" fmla="*/ 3642844 h 5907136"/>
              <a:gd name="connsiteX704" fmla="*/ 11241998 w 12078891"/>
              <a:gd name="connsiteY704" fmla="*/ 3628591 h 5907136"/>
              <a:gd name="connsiteX705" fmla="*/ 11256252 w 12078891"/>
              <a:gd name="connsiteY705" fmla="*/ 3614337 h 5907136"/>
              <a:gd name="connsiteX706" fmla="*/ 11961807 w 12078891"/>
              <a:gd name="connsiteY706" fmla="*/ 3603138 h 5907136"/>
              <a:gd name="connsiteX707" fmla="*/ 11974024 w 12078891"/>
              <a:gd name="connsiteY707" fmla="*/ 3615355 h 5907136"/>
              <a:gd name="connsiteX708" fmla="*/ 11961807 w 12078891"/>
              <a:gd name="connsiteY708" fmla="*/ 3627572 h 5907136"/>
              <a:gd name="connsiteX709" fmla="*/ 11949589 w 12078891"/>
              <a:gd name="connsiteY709" fmla="*/ 3615355 h 5907136"/>
              <a:gd name="connsiteX710" fmla="*/ 11961807 w 12078891"/>
              <a:gd name="connsiteY710" fmla="*/ 3603138 h 5907136"/>
              <a:gd name="connsiteX711" fmla="*/ 7592051 w 12078891"/>
              <a:gd name="connsiteY711" fmla="*/ 3603138 h 5907136"/>
              <a:gd name="connsiteX712" fmla="*/ 7598160 w 12078891"/>
              <a:gd name="connsiteY712" fmla="*/ 3609246 h 5907136"/>
              <a:gd name="connsiteX713" fmla="*/ 7592051 w 12078891"/>
              <a:gd name="connsiteY713" fmla="*/ 3615355 h 5907136"/>
              <a:gd name="connsiteX714" fmla="*/ 7585942 w 12078891"/>
              <a:gd name="connsiteY714" fmla="*/ 3609246 h 5907136"/>
              <a:gd name="connsiteX715" fmla="*/ 7592051 w 12078891"/>
              <a:gd name="connsiteY715" fmla="*/ 3603138 h 5907136"/>
              <a:gd name="connsiteX716" fmla="*/ 5719746 w 12078891"/>
              <a:gd name="connsiteY716" fmla="*/ 3579721 h 5907136"/>
              <a:gd name="connsiteX717" fmla="*/ 5736035 w 12078891"/>
              <a:gd name="connsiteY717" fmla="*/ 3596011 h 5907136"/>
              <a:gd name="connsiteX718" fmla="*/ 5719746 w 12078891"/>
              <a:gd name="connsiteY718" fmla="*/ 3612301 h 5907136"/>
              <a:gd name="connsiteX719" fmla="*/ 5703456 w 12078891"/>
              <a:gd name="connsiteY719" fmla="*/ 3596011 h 5907136"/>
              <a:gd name="connsiteX720" fmla="*/ 5719746 w 12078891"/>
              <a:gd name="connsiteY720" fmla="*/ 3579721 h 5907136"/>
              <a:gd name="connsiteX721" fmla="*/ 2581980 w 12078891"/>
              <a:gd name="connsiteY721" fmla="*/ 3574631 h 5907136"/>
              <a:gd name="connsiteX722" fmla="*/ 2591143 w 12078891"/>
              <a:gd name="connsiteY722" fmla="*/ 3583794 h 5907136"/>
              <a:gd name="connsiteX723" fmla="*/ 2581980 w 12078891"/>
              <a:gd name="connsiteY723" fmla="*/ 3592958 h 5907136"/>
              <a:gd name="connsiteX724" fmla="*/ 2572815 w 12078891"/>
              <a:gd name="connsiteY724" fmla="*/ 3583794 h 5907136"/>
              <a:gd name="connsiteX725" fmla="*/ 2581980 w 12078891"/>
              <a:gd name="connsiteY725" fmla="*/ 3574631 h 5907136"/>
              <a:gd name="connsiteX726" fmla="*/ 6245083 w 12078891"/>
              <a:gd name="connsiteY726" fmla="*/ 3559359 h 5907136"/>
              <a:gd name="connsiteX727" fmla="*/ 6260355 w 12078891"/>
              <a:gd name="connsiteY727" fmla="*/ 3574631 h 5907136"/>
              <a:gd name="connsiteX728" fmla="*/ 6245083 w 12078891"/>
              <a:gd name="connsiteY728" fmla="*/ 3589903 h 5907136"/>
              <a:gd name="connsiteX729" fmla="*/ 6229811 w 12078891"/>
              <a:gd name="connsiteY729" fmla="*/ 3574631 h 5907136"/>
              <a:gd name="connsiteX730" fmla="*/ 6245083 w 12078891"/>
              <a:gd name="connsiteY730" fmla="*/ 3559359 h 5907136"/>
              <a:gd name="connsiteX731" fmla="*/ 2969866 w 12078891"/>
              <a:gd name="connsiteY731" fmla="*/ 3548160 h 5907136"/>
              <a:gd name="connsiteX732" fmla="*/ 2984114 w 12078891"/>
              <a:gd name="connsiteY732" fmla="*/ 3562414 h 5907136"/>
              <a:gd name="connsiteX733" fmla="*/ 2969866 w 12078891"/>
              <a:gd name="connsiteY733" fmla="*/ 3576667 h 5907136"/>
              <a:gd name="connsiteX734" fmla="*/ 2955610 w 12078891"/>
              <a:gd name="connsiteY734" fmla="*/ 3562414 h 5907136"/>
              <a:gd name="connsiteX735" fmla="*/ 2969866 w 12078891"/>
              <a:gd name="connsiteY735" fmla="*/ 3548160 h 5907136"/>
              <a:gd name="connsiteX736" fmla="*/ 9676136 w 12078891"/>
              <a:gd name="connsiteY736" fmla="*/ 3545106 h 5907136"/>
              <a:gd name="connsiteX737" fmla="*/ 9689371 w 12078891"/>
              <a:gd name="connsiteY737" fmla="*/ 3558341 h 5907136"/>
              <a:gd name="connsiteX738" fmla="*/ 9676136 w 12078891"/>
              <a:gd name="connsiteY738" fmla="*/ 3571577 h 5907136"/>
              <a:gd name="connsiteX739" fmla="*/ 9662900 w 12078891"/>
              <a:gd name="connsiteY739" fmla="*/ 3558341 h 5907136"/>
              <a:gd name="connsiteX740" fmla="*/ 9676136 w 12078891"/>
              <a:gd name="connsiteY740" fmla="*/ 3545106 h 5907136"/>
              <a:gd name="connsiteX741" fmla="*/ 11762257 w 12078891"/>
              <a:gd name="connsiteY741" fmla="*/ 3540015 h 5907136"/>
              <a:gd name="connsiteX742" fmla="*/ 11784655 w 12078891"/>
              <a:gd name="connsiteY742" fmla="*/ 3562414 h 5907136"/>
              <a:gd name="connsiteX743" fmla="*/ 11762257 w 12078891"/>
              <a:gd name="connsiteY743" fmla="*/ 3584812 h 5907136"/>
              <a:gd name="connsiteX744" fmla="*/ 11739858 w 12078891"/>
              <a:gd name="connsiteY744" fmla="*/ 3562414 h 5907136"/>
              <a:gd name="connsiteX745" fmla="*/ 11762257 w 12078891"/>
              <a:gd name="connsiteY745" fmla="*/ 3540015 h 5907136"/>
              <a:gd name="connsiteX746" fmla="*/ 9631338 w 12078891"/>
              <a:gd name="connsiteY746" fmla="*/ 3535942 h 5907136"/>
              <a:gd name="connsiteX747" fmla="*/ 9633375 w 12078891"/>
              <a:gd name="connsiteY747" fmla="*/ 3537978 h 5907136"/>
              <a:gd name="connsiteX748" fmla="*/ 9631338 w 12078891"/>
              <a:gd name="connsiteY748" fmla="*/ 3540015 h 5907136"/>
              <a:gd name="connsiteX749" fmla="*/ 9629302 w 12078891"/>
              <a:gd name="connsiteY749" fmla="*/ 3537978 h 5907136"/>
              <a:gd name="connsiteX750" fmla="*/ 9631338 w 12078891"/>
              <a:gd name="connsiteY750" fmla="*/ 3535942 h 5907136"/>
              <a:gd name="connsiteX751" fmla="*/ 12059546 w 12078891"/>
              <a:gd name="connsiteY751" fmla="*/ 3527798 h 5907136"/>
              <a:gd name="connsiteX752" fmla="*/ 12078891 w 12078891"/>
              <a:gd name="connsiteY752" fmla="*/ 3547142 h 5907136"/>
              <a:gd name="connsiteX753" fmla="*/ 12059546 w 12078891"/>
              <a:gd name="connsiteY753" fmla="*/ 3566486 h 5907136"/>
              <a:gd name="connsiteX754" fmla="*/ 12040202 w 12078891"/>
              <a:gd name="connsiteY754" fmla="*/ 3547142 h 5907136"/>
              <a:gd name="connsiteX755" fmla="*/ 12059546 w 12078891"/>
              <a:gd name="connsiteY755" fmla="*/ 3527798 h 5907136"/>
              <a:gd name="connsiteX756" fmla="*/ 7084010 w 12078891"/>
              <a:gd name="connsiteY756" fmla="*/ 3498272 h 5907136"/>
              <a:gd name="connsiteX757" fmla="*/ 7119644 w 12078891"/>
              <a:gd name="connsiteY757" fmla="*/ 3533906 h 5907136"/>
              <a:gd name="connsiteX758" fmla="*/ 7084010 w 12078891"/>
              <a:gd name="connsiteY758" fmla="*/ 3569540 h 5907136"/>
              <a:gd name="connsiteX759" fmla="*/ 7048376 w 12078891"/>
              <a:gd name="connsiteY759" fmla="*/ 3533906 h 5907136"/>
              <a:gd name="connsiteX760" fmla="*/ 7084010 w 12078891"/>
              <a:gd name="connsiteY760" fmla="*/ 3498272 h 5907136"/>
              <a:gd name="connsiteX761" fmla="*/ 6021100 w 12078891"/>
              <a:gd name="connsiteY761" fmla="*/ 3493181 h 5907136"/>
              <a:gd name="connsiteX762" fmla="*/ 6044514 w 12078891"/>
              <a:gd name="connsiteY762" fmla="*/ 3516598 h 5907136"/>
              <a:gd name="connsiteX763" fmla="*/ 6021100 w 12078891"/>
              <a:gd name="connsiteY763" fmla="*/ 3540015 h 5907136"/>
              <a:gd name="connsiteX764" fmla="*/ 5997683 w 12078891"/>
              <a:gd name="connsiteY764" fmla="*/ 3516598 h 5907136"/>
              <a:gd name="connsiteX765" fmla="*/ 6021100 w 12078891"/>
              <a:gd name="connsiteY765" fmla="*/ 3493181 h 5907136"/>
              <a:gd name="connsiteX766" fmla="*/ 11277632 w 12078891"/>
              <a:gd name="connsiteY766" fmla="*/ 3485036 h 5907136"/>
              <a:gd name="connsiteX767" fmla="*/ 11297995 w 12078891"/>
              <a:gd name="connsiteY767" fmla="*/ 3505398 h 5907136"/>
              <a:gd name="connsiteX768" fmla="*/ 11277632 w 12078891"/>
              <a:gd name="connsiteY768" fmla="*/ 3525761 h 5907136"/>
              <a:gd name="connsiteX769" fmla="*/ 11257270 w 12078891"/>
              <a:gd name="connsiteY769" fmla="*/ 3505398 h 5907136"/>
              <a:gd name="connsiteX770" fmla="*/ 11277632 w 12078891"/>
              <a:gd name="connsiteY770" fmla="*/ 3485036 h 5907136"/>
              <a:gd name="connsiteX771" fmla="*/ 2440421 w 12078891"/>
              <a:gd name="connsiteY771" fmla="*/ 3471801 h 5907136"/>
              <a:gd name="connsiteX772" fmla="*/ 2451621 w 12078891"/>
              <a:gd name="connsiteY772" fmla="*/ 3483000 h 5907136"/>
              <a:gd name="connsiteX773" fmla="*/ 2440421 w 12078891"/>
              <a:gd name="connsiteY773" fmla="*/ 3494200 h 5907136"/>
              <a:gd name="connsiteX774" fmla="*/ 2429222 w 12078891"/>
              <a:gd name="connsiteY774" fmla="*/ 3483000 h 5907136"/>
              <a:gd name="connsiteX775" fmla="*/ 2440421 w 12078891"/>
              <a:gd name="connsiteY775" fmla="*/ 3471801 h 5907136"/>
              <a:gd name="connsiteX776" fmla="*/ 3097080 w 12078891"/>
              <a:gd name="connsiteY776" fmla="*/ 3463656 h 5907136"/>
              <a:gd name="connsiteX777" fmla="*/ 3105225 w 12078891"/>
              <a:gd name="connsiteY777" fmla="*/ 3471801 h 5907136"/>
              <a:gd name="connsiteX778" fmla="*/ 3097080 w 12078891"/>
              <a:gd name="connsiteY778" fmla="*/ 3479946 h 5907136"/>
              <a:gd name="connsiteX779" fmla="*/ 3088935 w 12078891"/>
              <a:gd name="connsiteY779" fmla="*/ 3471801 h 5907136"/>
              <a:gd name="connsiteX780" fmla="*/ 3097080 w 12078891"/>
              <a:gd name="connsiteY780" fmla="*/ 3463656 h 5907136"/>
              <a:gd name="connsiteX781" fmla="*/ 8625439 w 12078891"/>
              <a:gd name="connsiteY781" fmla="*/ 3460602 h 5907136"/>
              <a:gd name="connsiteX782" fmla="*/ 8628493 w 12078891"/>
              <a:gd name="connsiteY782" fmla="*/ 3463656 h 5907136"/>
              <a:gd name="connsiteX783" fmla="*/ 8625439 w 12078891"/>
              <a:gd name="connsiteY783" fmla="*/ 3466710 h 5907136"/>
              <a:gd name="connsiteX784" fmla="*/ 8622385 w 12078891"/>
              <a:gd name="connsiteY784" fmla="*/ 3463656 h 5907136"/>
              <a:gd name="connsiteX785" fmla="*/ 8625439 w 12078891"/>
              <a:gd name="connsiteY785" fmla="*/ 3460602 h 5907136"/>
              <a:gd name="connsiteX786" fmla="*/ 10457030 w 12078891"/>
              <a:gd name="connsiteY786" fmla="*/ 3457547 h 5907136"/>
              <a:gd name="connsiteX787" fmla="*/ 10466194 w 12078891"/>
              <a:gd name="connsiteY787" fmla="*/ 3466710 h 5907136"/>
              <a:gd name="connsiteX788" fmla="*/ 10457030 w 12078891"/>
              <a:gd name="connsiteY788" fmla="*/ 3475874 h 5907136"/>
              <a:gd name="connsiteX789" fmla="*/ 10447867 w 12078891"/>
              <a:gd name="connsiteY789" fmla="*/ 3466710 h 5907136"/>
              <a:gd name="connsiteX790" fmla="*/ 10457030 w 12078891"/>
              <a:gd name="connsiteY790" fmla="*/ 3457547 h 5907136"/>
              <a:gd name="connsiteX791" fmla="*/ 8199867 w 12078891"/>
              <a:gd name="connsiteY791" fmla="*/ 3455511 h 5907136"/>
              <a:gd name="connsiteX792" fmla="*/ 8201903 w 12078891"/>
              <a:gd name="connsiteY792" fmla="*/ 3458565 h 5907136"/>
              <a:gd name="connsiteX793" fmla="*/ 8199867 w 12078891"/>
              <a:gd name="connsiteY793" fmla="*/ 3460602 h 5907136"/>
              <a:gd name="connsiteX794" fmla="*/ 8196812 w 12078891"/>
              <a:gd name="connsiteY794" fmla="*/ 3458565 h 5907136"/>
              <a:gd name="connsiteX795" fmla="*/ 8199867 w 12078891"/>
              <a:gd name="connsiteY795" fmla="*/ 3455511 h 5907136"/>
              <a:gd name="connsiteX796" fmla="*/ 5478448 w 12078891"/>
              <a:gd name="connsiteY796" fmla="*/ 3453475 h 5907136"/>
              <a:gd name="connsiteX797" fmla="*/ 5481503 w 12078891"/>
              <a:gd name="connsiteY797" fmla="*/ 3456529 h 5907136"/>
              <a:gd name="connsiteX798" fmla="*/ 5478448 w 12078891"/>
              <a:gd name="connsiteY798" fmla="*/ 3459583 h 5907136"/>
              <a:gd name="connsiteX799" fmla="*/ 5475394 w 12078891"/>
              <a:gd name="connsiteY799" fmla="*/ 3456529 h 5907136"/>
              <a:gd name="connsiteX800" fmla="*/ 5478448 w 12078891"/>
              <a:gd name="connsiteY800" fmla="*/ 3453475 h 5907136"/>
              <a:gd name="connsiteX801" fmla="*/ 11224691 w 12078891"/>
              <a:gd name="connsiteY801" fmla="*/ 3452457 h 5907136"/>
              <a:gd name="connsiteX802" fmla="*/ 11227746 w 12078891"/>
              <a:gd name="connsiteY802" fmla="*/ 3455512 h 5907136"/>
              <a:gd name="connsiteX803" fmla="*/ 11224691 w 12078891"/>
              <a:gd name="connsiteY803" fmla="*/ 3458566 h 5907136"/>
              <a:gd name="connsiteX804" fmla="*/ 11221636 w 12078891"/>
              <a:gd name="connsiteY804" fmla="*/ 3455512 h 5907136"/>
              <a:gd name="connsiteX805" fmla="*/ 11224691 w 12078891"/>
              <a:gd name="connsiteY805" fmla="*/ 3452457 h 5907136"/>
              <a:gd name="connsiteX806" fmla="*/ 8541953 w 12078891"/>
              <a:gd name="connsiteY806" fmla="*/ 3447366 h 5907136"/>
              <a:gd name="connsiteX807" fmla="*/ 8549080 w 12078891"/>
              <a:gd name="connsiteY807" fmla="*/ 3454493 h 5907136"/>
              <a:gd name="connsiteX808" fmla="*/ 8541953 w 12078891"/>
              <a:gd name="connsiteY808" fmla="*/ 3461620 h 5907136"/>
              <a:gd name="connsiteX809" fmla="*/ 8534826 w 12078891"/>
              <a:gd name="connsiteY809" fmla="*/ 3454493 h 5907136"/>
              <a:gd name="connsiteX810" fmla="*/ 8541953 w 12078891"/>
              <a:gd name="connsiteY810" fmla="*/ 3447366 h 5907136"/>
              <a:gd name="connsiteX811" fmla="*/ 7065684 w 12078891"/>
              <a:gd name="connsiteY811" fmla="*/ 3431076 h 5907136"/>
              <a:gd name="connsiteX812" fmla="*/ 7088082 w 12078891"/>
              <a:gd name="connsiteY812" fmla="*/ 3453475 h 5907136"/>
              <a:gd name="connsiteX813" fmla="*/ 7065684 w 12078891"/>
              <a:gd name="connsiteY813" fmla="*/ 3475873 h 5907136"/>
              <a:gd name="connsiteX814" fmla="*/ 7043285 w 12078891"/>
              <a:gd name="connsiteY814" fmla="*/ 3453475 h 5907136"/>
              <a:gd name="connsiteX815" fmla="*/ 7065684 w 12078891"/>
              <a:gd name="connsiteY815" fmla="*/ 3431076 h 5907136"/>
              <a:gd name="connsiteX816" fmla="*/ 5279916 w 12078891"/>
              <a:gd name="connsiteY816" fmla="*/ 3424968 h 5907136"/>
              <a:gd name="connsiteX817" fmla="*/ 5289078 w 12078891"/>
              <a:gd name="connsiteY817" fmla="*/ 3435149 h 5907136"/>
              <a:gd name="connsiteX818" fmla="*/ 5279916 w 12078891"/>
              <a:gd name="connsiteY818" fmla="*/ 3444312 h 5907136"/>
              <a:gd name="connsiteX819" fmla="*/ 5270756 w 12078891"/>
              <a:gd name="connsiteY819" fmla="*/ 3435149 h 5907136"/>
              <a:gd name="connsiteX820" fmla="*/ 5279916 w 12078891"/>
              <a:gd name="connsiteY820" fmla="*/ 3424968 h 5907136"/>
              <a:gd name="connsiteX821" fmla="*/ 1524108 w 12078891"/>
              <a:gd name="connsiteY821" fmla="*/ 3424968 h 5907136"/>
              <a:gd name="connsiteX822" fmla="*/ 1541416 w 12078891"/>
              <a:gd name="connsiteY822" fmla="*/ 3441258 h 5907136"/>
              <a:gd name="connsiteX823" fmla="*/ 1524108 w 12078891"/>
              <a:gd name="connsiteY823" fmla="*/ 3458566 h 5907136"/>
              <a:gd name="connsiteX824" fmla="*/ 1506800 w 12078891"/>
              <a:gd name="connsiteY824" fmla="*/ 3441258 h 5907136"/>
              <a:gd name="connsiteX825" fmla="*/ 1524108 w 12078891"/>
              <a:gd name="connsiteY825" fmla="*/ 3424968 h 5907136"/>
              <a:gd name="connsiteX826" fmla="*/ 11624811 w 12078891"/>
              <a:gd name="connsiteY826" fmla="*/ 3416823 h 5907136"/>
              <a:gd name="connsiteX827" fmla="*/ 11627864 w 12078891"/>
              <a:gd name="connsiteY827" fmla="*/ 3419878 h 5907136"/>
              <a:gd name="connsiteX828" fmla="*/ 11624811 w 12078891"/>
              <a:gd name="connsiteY828" fmla="*/ 3422932 h 5907136"/>
              <a:gd name="connsiteX829" fmla="*/ 11621756 w 12078891"/>
              <a:gd name="connsiteY829" fmla="*/ 3419878 h 5907136"/>
              <a:gd name="connsiteX830" fmla="*/ 11624811 w 12078891"/>
              <a:gd name="connsiteY830" fmla="*/ 3416823 h 5907136"/>
              <a:gd name="connsiteX831" fmla="*/ 1917116 w 12078891"/>
              <a:gd name="connsiteY831" fmla="*/ 3413768 h 5907136"/>
              <a:gd name="connsiteX832" fmla="*/ 1927297 w 12078891"/>
              <a:gd name="connsiteY832" fmla="*/ 3423949 h 5907136"/>
              <a:gd name="connsiteX833" fmla="*/ 1917116 w 12078891"/>
              <a:gd name="connsiteY833" fmla="*/ 3434130 h 5907136"/>
              <a:gd name="connsiteX834" fmla="*/ 1906936 w 12078891"/>
              <a:gd name="connsiteY834" fmla="*/ 3423949 h 5907136"/>
              <a:gd name="connsiteX835" fmla="*/ 1917116 w 12078891"/>
              <a:gd name="connsiteY835" fmla="*/ 3413768 h 5907136"/>
              <a:gd name="connsiteX836" fmla="*/ 5165902 w 12078891"/>
              <a:gd name="connsiteY836" fmla="*/ 3393406 h 5907136"/>
              <a:gd name="connsiteX837" fmla="*/ 5177103 w 12078891"/>
              <a:gd name="connsiteY837" fmla="*/ 3404606 h 5907136"/>
              <a:gd name="connsiteX838" fmla="*/ 5165902 w 12078891"/>
              <a:gd name="connsiteY838" fmla="*/ 3415805 h 5907136"/>
              <a:gd name="connsiteX839" fmla="*/ 5154701 w 12078891"/>
              <a:gd name="connsiteY839" fmla="*/ 3404606 h 5907136"/>
              <a:gd name="connsiteX840" fmla="*/ 5165902 w 12078891"/>
              <a:gd name="connsiteY840" fmla="*/ 3393406 h 5907136"/>
              <a:gd name="connsiteX841" fmla="*/ 5465222 w 12078891"/>
              <a:gd name="connsiteY841" fmla="*/ 3386279 h 5907136"/>
              <a:gd name="connsiteX842" fmla="*/ 5499838 w 12078891"/>
              <a:gd name="connsiteY842" fmla="*/ 3420895 h 5907136"/>
              <a:gd name="connsiteX843" fmla="*/ 5465222 w 12078891"/>
              <a:gd name="connsiteY843" fmla="*/ 3455512 h 5907136"/>
              <a:gd name="connsiteX844" fmla="*/ 5429590 w 12078891"/>
              <a:gd name="connsiteY844" fmla="*/ 3420895 h 5907136"/>
              <a:gd name="connsiteX845" fmla="*/ 5465222 w 12078891"/>
              <a:gd name="connsiteY845" fmla="*/ 3386279 h 5907136"/>
              <a:gd name="connsiteX846" fmla="*/ 8081764 w 12078891"/>
              <a:gd name="connsiteY846" fmla="*/ 3381188 h 5907136"/>
              <a:gd name="connsiteX847" fmla="*/ 8099072 w 12078891"/>
              <a:gd name="connsiteY847" fmla="*/ 3398496 h 5907136"/>
              <a:gd name="connsiteX848" fmla="*/ 8081764 w 12078891"/>
              <a:gd name="connsiteY848" fmla="*/ 3415804 h 5907136"/>
              <a:gd name="connsiteX849" fmla="*/ 8064456 w 12078891"/>
              <a:gd name="connsiteY849" fmla="*/ 3398496 h 5907136"/>
              <a:gd name="connsiteX850" fmla="*/ 8081764 w 12078891"/>
              <a:gd name="connsiteY850" fmla="*/ 3381188 h 5907136"/>
              <a:gd name="connsiteX851" fmla="*/ 2167538 w 12078891"/>
              <a:gd name="connsiteY851" fmla="*/ 3379153 h 5907136"/>
              <a:gd name="connsiteX852" fmla="*/ 2174665 w 12078891"/>
              <a:gd name="connsiteY852" fmla="*/ 3386279 h 5907136"/>
              <a:gd name="connsiteX853" fmla="*/ 2167538 w 12078891"/>
              <a:gd name="connsiteY853" fmla="*/ 3393406 h 5907136"/>
              <a:gd name="connsiteX854" fmla="*/ 2160411 w 12078891"/>
              <a:gd name="connsiteY854" fmla="*/ 3386279 h 5907136"/>
              <a:gd name="connsiteX855" fmla="*/ 2167538 w 12078891"/>
              <a:gd name="connsiteY855" fmla="*/ 3379153 h 5907136"/>
              <a:gd name="connsiteX856" fmla="*/ 5912161 w 12078891"/>
              <a:gd name="connsiteY856" fmla="*/ 3372026 h 5907136"/>
              <a:gd name="connsiteX857" fmla="*/ 5917252 w 12078891"/>
              <a:gd name="connsiteY857" fmla="*/ 3377117 h 5907136"/>
              <a:gd name="connsiteX858" fmla="*/ 5912161 w 12078891"/>
              <a:gd name="connsiteY858" fmla="*/ 3382207 h 5907136"/>
              <a:gd name="connsiteX859" fmla="*/ 5907070 w 12078891"/>
              <a:gd name="connsiteY859" fmla="*/ 3377117 h 5907136"/>
              <a:gd name="connsiteX860" fmla="*/ 5912161 w 12078891"/>
              <a:gd name="connsiteY860" fmla="*/ 3372026 h 5907136"/>
              <a:gd name="connsiteX861" fmla="*/ 5985469 w 12078891"/>
              <a:gd name="connsiteY861" fmla="*/ 3371007 h 5907136"/>
              <a:gd name="connsiteX862" fmla="*/ 6014992 w 12078891"/>
              <a:gd name="connsiteY862" fmla="*/ 3400533 h 5907136"/>
              <a:gd name="connsiteX863" fmla="*/ 5985469 w 12078891"/>
              <a:gd name="connsiteY863" fmla="*/ 3429040 h 5907136"/>
              <a:gd name="connsiteX864" fmla="*/ 5955944 w 12078891"/>
              <a:gd name="connsiteY864" fmla="*/ 3400533 h 5907136"/>
              <a:gd name="connsiteX865" fmla="*/ 5985469 w 12078891"/>
              <a:gd name="connsiteY865" fmla="*/ 3371007 h 5907136"/>
              <a:gd name="connsiteX866" fmla="*/ 11978097 w 12078891"/>
              <a:gd name="connsiteY866" fmla="*/ 3369989 h 5907136"/>
              <a:gd name="connsiteX867" fmla="*/ 11988278 w 12078891"/>
              <a:gd name="connsiteY867" fmla="*/ 3380170 h 5907136"/>
              <a:gd name="connsiteX868" fmla="*/ 11978097 w 12078891"/>
              <a:gd name="connsiteY868" fmla="*/ 3390351 h 5907136"/>
              <a:gd name="connsiteX869" fmla="*/ 11967916 w 12078891"/>
              <a:gd name="connsiteY869" fmla="*/ 3380170 h 5907136"/>
              <a:gd name="connsiteX870" fmla="*/ 11978097 w 12078891"/>
              <a:gd name="connsiteY870" fmla="*/ 3369989 h 5907136"/>
              <a:gd name="connsiteX871" fmla="*/ 5751306 w 12078891"/>
              <a:gd name="connsiteY871" fmla="*/ 3365917 h 5907136"/>
              <a:gd name="connsiteX872" fmla="*/ 5774723 w 12078891"/>
              <a:gd name="connsiteY872" fmla="*/ 3389334 h 5907136"/>
              <a:gd name="connsiteX873" fmla="*/ 5751306 w 12078891"/>
              <a:gd name="connsiteY873" fmla="*/ 3412751 h 5907136"/>
              <a:gd name="connsiteX874" fmla="*/ 5727889 w 12078891"/>
              <a:gd name="connsiteY874" fmla="*/ 3389334 h 5907136"/>
              <a:gd name="connsiteX875" fmla="*/ 5751306 w 12078891"/>
              <a:gd name="connsiteY875" fmla="*/ 3365917 h 5907136"/>
              <a:gd name="connsiteX876" fmla="*/ 1345917 w 12078891"/>
              <a:gd name="connsiteY876" fmla="*/ 3353700 h 5907136"/>
              <a:gd name="connsiteX877" fmla="*/ 1357117 w 12078891"/>
              <a:gd name="connsiteY877" fmla="*/ 3364899 h 5907136"/>
              <a:gd name="connsiteX878" fmla="*/ 1345917 w 12078891"/>
              <a:gd name="connsiteY878" fmla="*/ 3376098 h 5907136"/>
              <a:gd name="connsiteX879" fmla="*/ 1334718 w 12078891"/>
              <a:gd name="connsiteY879" fmla="*/ 3364899 h 5907136"/>
              <a:gd name="connsiteX880" fmla="*/ 1345917 w 12078891"/>
              <a:gd name="connsiteY880" fmla="*/ 3353700 h 5907136"/>
              <a:gd name="connsiteX881" fmla="*/ 1741964 w 12078891"/>
              <a:gd name="connsiteY881" fmla="*/ 3352681 h 5907136"/>
              <a:gd name="connsiteX882" fmla="*/ 1757236 w 12078891"/>
              <a:gd name="connsiteY882" fmla="*/ 3367953 h 5907136"/>
              <a:gd name="connsiteX883" fmla="*/ 1741964 w 12078891"/>
              <a:gd name="connsiteY883" fmla="*/ 3383225 h 5907136"/>
              <a:gd name="connsiteX884" fmla="*/ 1726692 w 12078891"/>
              <a:gd name="connsiteY884" fmla="*/ 3367953 h 5907136"/>
              <a:gd name="connsiteX885" fmla="*/ 1741964 w 12078891"/>
              <a:gd name="connsiteY885" fmla="*/ 3352681 h 5907136"/>
              <a:gd name="connsiteX886" fmla="*/ 8901348 w 12078891"/>
              <a:gd name="connsiteY886" fmla="*/ 3345554 h 5907136"/>
              <a:gd name="connsiteX887" fmla="*/ 8912548 w 12078891"/>
              <a:gd name="connsiteY887" fmla="*/ 3356754 h 5907136"/>
              <a:gd name="connsiteX888" fmla="*/ 8901348 w 12078891"/>
              <a:gd name="connsiteY888" fmla="*/ 3367953 h 5907136"/>
              <a:gd name="connsiteX889" fmla="*/ 8890149 w 12078891"/>
              <a:gd name="connsiteY889" fmla="*/ 3356754 h 5907136"/>
              <a:gd name="connsiteX890" fmla="*/ 8901348 w 12078891"/>
              <a:gd name="connsiteY890" fmla="*/ 3345554 h 5907136"/>
              <a:gd name="connsiteX891" fmla="*/ 8379055 w 12078891"/>
              <a:gd name="connsiteY891" fmla="*/ 3334355 h 5907136"/>
              <a:gd name="connsiteX892" fmla="*/ 8391272 w 12078891"/>
              <a:gd name="connsiteY892" fmla="*/ 3346573 h 5907136"/>
              <a:gd name="connsiteX893" fmla="*/ 8379055 w 12078891"/>
              <a:gd name="connsiteY893" fmla="*/ 3358790 h 5907136"/>
              <a:gd name="connsiteX894" fmla="*/ 8366837 w 12078891"/>
              <a:gd name="connsiteY894" fmla="*/ 3346573 h 5907136"/>
              <a:gd name="connsiteX895" fmla="*/ 8379055 w 12078891"/>
              <a:gd name="connsiteY895" fmla="*/ 3334355 h 5907136"/>
              <a:gd name="connsiteX896" fmla="*/ 1251232 w 12078891"/>
              <a:gd name="connsiteY896" fmla="*/ 3312975 h 5907136"/>
              <a:gd name="connsiteX897" fmla="*/ 1258359 w 12078891"/>
              <a:gd name="connsiteY897" fmla="*/ 3320101 h 5907136"/>
              <a:gd name="connsiteX898" fmla="*/ 1251232 w 12078891"/>
              <a:gd name="connsiteY898" fmla="*/ 3327228 h 5907136"/>
              <a:gd name="connsiteX899" fmla="*/ 1244105 w 12078891"/>
              <a:gd name="connsiteY899" fmla="*/ 3320101 h 5907136"/>
              <a:gd name="connsiteX900" fmla="*/ 1251232 w 12078891"/>
              <a:gd name="connsiteY900" fmla="*/ 3312975 h 5907136"/>
              <a:gd name="connsiteX901" fmla="*/ 8995015 w 12078891"/>
              <a:gd name="connsiteY901" fmla="*/ 3306866 h 5907136"/>
              <a:gd name="connsiteX902" fmla="*/ 8998069 w 12078891"/>
              <a:gd name="connsiteY902" fmla="*/ 3309920 h 5907136"/>
              <a:gd name="connsiteX903" fmla="*/ 8995015 w 12078891"/>
              <a:gd name="connsiteY903" fmla="*/ 3312975 h 5907136"/>
              <a:gd name="connsiteX904" fmla="*/ 8991961 w 12078891"/>
              <a:gd name="connsiteY904" fmla="*/ 3309920 h 5907136"/>
              <a:gd name="connsiteX905" fmla="*/ 8995015 w 12078891"/>
              <a:gd name="connsiteY905" fmla="*/ 3306866 h 5907136"/>
              <a:gd name="connsiteX906" fmla="*/ 4238390 w 12078891"/>
              <a:gd name="connsiteY906" fmla="*/ 3297703 h 5907136"/>
              <a:gd name="connsiteX907" fmla="*/ 4244501 w 12078891"/>
              <a:gd name="connsiteY907" fmla="*/ 3303811 h 5907136"/>
              <a:gd name="connsiteX908" fmla="*/ 4238390 w 12078891"/>
              <a:gd name="connsiteY908" fmla="*/ 3309920 h 5907136"/>
              <a:gd name="connsiteX909" fmla="*/ 4232282 w 12078891"/>
              <a:gd name="connsiteY909" fmla="*/ 3303811 h 5907136"/>
              <a:gd name="connsiteX910" fmla="*/ 4238390 w 12078891"/>
              <a:gd name="connsiteY910" fmla="*/ 3297703 h 5907136"/>
              <a:gd name="connsiteX911" fmla="*/ 10075237 w 12078891"/>
              <a:gd name="connsiteY911" fmla="*/ 3291594 h 5907136"/>
              <a:gd name="connsiteX912" fmla="*/ 10078292 w 12078891"/>
              <a:gd name="connsiteY912" fmla="*/ 3294648 h 5907136"/>
              <a:gd name="connsiteX913" fmla="*/ 10075237 w 12078891"/>
              <a:gd name="connsiteY913" fmla="*/ 3297703 h 5907136"/>
              <a:gd name="connsiteX914" fmla="*/ 10072183 w 12078891"/>
              <a:gd name="connsiteY914" fmla="*/ 3294648 h 5907136"/>
              <a:gd name="connsiteX915" fmla="*/ 10075237 w 12078891"/>
              <a:gd name="connsiteY915" fmla="*/ 3291594 h 5907136"/>
              <a:gd name="connsiteX916" fmla="*/ 7144079 w 12078891"/>
              <a:gd name="connsiteY916" fmla="*/ 3279377 h 5907136"/>
              <a:gd name="connsiteX917" fmla="*/ 7147133 w 12078891"/>
              <a:gd name="connsiteY917" fmla="*/ 3282432 h 5907136"/>
              <a:gd name="connsiteX918" fmla="*/ 7144079 w 12078891"/>
              <a:gd name="connsiteY918" fmla="*/ 3285486 h 5907136"/>
              <a:gd name="connsiteX919" fmla="*/ 7141025 w 12078891"/>
              <a:gd name="connsiteY919" fmla="*/ 3282432 h 5907136"/>
              <a:gd name="connsiteX920" fmla="*/ 7144079 w 12078891"/>
              <a:gd name="connsiteY920" fmla="*/ 3279377 h 5907136"/>
              <a:gd name="connsiteX921" fmla="*/ 4435895 w 12078891"/>
              <a:gd name="connsiteY921" fmla="*/ 3261051 h 5907136"/>
              <a:gd name="connsiteX922" fmla="*/ 4444040 w 12078891"/>
              <a:gd name="connsiteY922" fmla="*/ 3269196 h 5907136"/>
              <a:gd name="connsiteX923" fmla="*/ 4435895 w 12078891"/>
              <a:gd name="connsiteY923" fmla="*/ 3277341 h 5907136"/>
              <a:gd name="connsiteX924" fmla="*/ 4427749 w 12078891"/>
              <a:gd name="connsiteY924" fmla="*/ 3269196 h 5907136"/>
              <a:gd name="connsiteX925" fmla="*/ 4435895 w 12078891"/>
              <a:gd name="connsiteY925" fmla="*/ 3261051 h 5907136"/>
              <a:gd name="connsiteX926" fmla="*/ 3076766 w 12078891"/>
              <a:gd name="connsiteY926" fmla="*/ 3244761 h 5907136"/>
              <a:gd name="connsiteX927" fmla="*/ 3118507 w 12078891"/>
              <a:gd name="connsiteY927" fmla="*/ 3286504 h 5907136"/>
              <a:gd name="connsiteX928" fmla="*/ 3076766 w 12078891"/>
              <a:gd name="connsiteY928" fmla="*/ 3328247 h 5907136"/>
              <a:gd name="connsiteX929" fmla="*/ 3035021 w 12078891"/>
              <a:gd name="connsiteY929" fmla="*/ 3286504 h 5907136"/>
              <a:gd name="connsiteX930" fmla="*/ 3076766 w 12078891"/>
              <a:gd name="connsiteY930" fmla="*/ 3244761 h 5907136"/>
              <a:gd name="connsiteX931" fmla="*/ 2172686 w 12078891"/>
              <a:gd name="connsiteY931" fmla="*/ 3238652 h 5907136"/>
              <a:gd name="connsiteX932" fmla="*/ 2195083 w 12078891"/>
              <a:gd name="connsiteY932" fmla="*/ 3261051 h 5907136"/>
              <a:gd name="connsiteX933" fmla="*/ 2172686 w 12078891"/>
              <a:gd name="connsiteY933" fmla="*/ 3283449 h 5907136"/>
              <a:gd name="connsiteX934" fmla="*/ 2150289 w 12078891"/>
              <a:gd name="connsiteY934" fmla="*/ 3261051 h 5907136"/>
              <a:gd name="connsiteX935" fmla="*/ 2172686 w 12078891"/>
              <a:gd name="connsiteY935" fmla="*/ 3238652 h 5907136"/>
              <a:gd name="connsiteX936" fmla="*/ 312529 w 12078891"/>
              <a:gd name="connsiteY936" fmla="*/ 3216254 h 5907136"/>
              <a:gd name="connsiteX937" fmla="*/ 327801 w 12078891"/>
              <a:gd name="connsiteY937" fmla="*/ 3230508 h 5907136"/>
              <a:gd name="connsiteX938" fmla="*/ 312529 w 12078891"/>
              <a:gd name="connsiteY938" fmla="*/ 3244761 h 5907136"/>
              <a:gd name="connsiteX939" fmla="*/ 297257 w 12078891"/>
              <a:gd name="connsiteY939" fmla="*/ 3230508 h 5907136"/>
              <a:gd name="connsiteX940" fmla="*/ 312529 w 12078891"/>
              <a:gd name="connsiteY940" fmla="*/ 3216254 h 5907136"/>
              <a:gd name="connsiteX941" fmla="*/ 3855575 w 12078891"/>
              <a:gd name="connsiteY941" fmla="*/ 3211163 h 5907136"/>
              <a:gd name="connsiteX942" fmla="*/ 3861683 w 12078891"/>
              <a:gd name="connsiteY942" fmla="*/ 3217272 h 5907136"/>
              <a:gd name="connsiteX943" fmla="*/ 3855575 w 12078891"/>
              <a:gd name="connsiteY943" fmla="*/ 3223380 h 5907136"/>
              <a:gd name="connsiteX944" fmla="*/ 3849466 w 12078891"/>
              <a:gd name="connsiteY944" fmla="*/ 3217272 h 5907136"/>
              <a:gd name="connsiteX945" fmla="*/ 3855575 w 12078891"/>
              <a:gd name="connsiteY945" fmla="*/ 3211163 h 5907136"/>
              <a:gd name="connsiteX946" fmla="*/ 10133270 w 12078891"/>
              <a:gd name="connsiteY946" fmla="*/ 3199964 h 5907136"/>
              <a:gd name="connsiteX947" fmla="*/ 10152614 w 12078891"/>
              <a:gd name="connsiteY947" fmla="*/ 3219308 h 5907136"/>
              <a:gd name="connsiteX948" fmla="*/ 10133270 w 12078891"/>
              <a:gd name="connsiteY948" fmla="*/ 3238652 h 5907136"/>
              <a:gd name="connsiteX949" fmla="*/ 10113926 w 12078891"/>
              <a:gd name="connsiteY949" fmla="*/ 3219308 h 5907136"/>
              <a:gd name="connsiteX950" fmla="*/ 10133270 w 12078891"/>
              <a:gd name="connsiteY950" fmla="*/ 3199964 h 5907136"/>
              <a:gd name="connsiteX951" fmla="*/ 3664170 w 12078891"/>
              <a:gd name="connsiteY951" fmla="*/ 3197927 h 5907136"/>
              <a:gd name="connsiteX952" fmla="*/ 3667224 w 12078891"/>
              <a:gd name="connsiteY952" fmla="*/ 3200982 h 5907136"/>
              <a:gd name="connsiteX953" fmla="*/ 3664170 w 12078891"/>
              <a:gd name="connsiteY953" fmla="*/ 3204036 h 5907136"/>
              <a:gd name="connsiteX954" fmla="*/ 3661116 w 12078891"/>
              <a:gd name="connsiteY954" fmla="*/ 3200982 h 5907136"/>
              <a:gd name="connsiteX955" fmla="*/ 3664170 w 12078891"/>
              <a:gd name="connsiteY955" fmla="*/ 3197927 h 5907136"/>
              <a:gd name="connsiteX956" fmla="*/ 10032476 w 12078891"/>
              <a:gd name="connsiteY956" fmla="*/ 3196910 h 5907136"/>
              <a:gd name="connsiteX957" fmla="*/ 10049784 w 12078891"/>
              <a:gd name="connsiteY957" fmla="*/ 3214218 h 5907136"/>
              <a:gd name="connsiteX958" fmla="*/ 10032476 w 12078891"/>
              <a:gd name="connsiteY958" fmla="*/ 3231526 h 5907136"/>
              <a:gd name="connsiteX959" fmla="*/ 10015168 w 12078891"/>
              <a:gd name="connsiteY959" fmla="*/ 3214218 h 5907136"/>
              <a:gd name="connsiteX960" fmla="*/ 10032476 w 12078891"/>
              <a:gd name="connsiteY960" fmla="*/ 3196910 h 5907136"/>
              <a:gd name="connsiteX961" fmla="*/ 9661882 w 12078891"/>
              <a:gd name="connsiteY961" fmla="*/ 3195892 h 5907136"/>
              <a:gd name="connsiteX962" fmla="*/ 9677154 w 12078891"/>
              <a:gd name="connsiteY962" fmla="*/ 3211164 h 5907136"/>
              <a:gd name="connsiteX963" fmla="*/ 9661882 w 12078891"/>
              <a:gd name="connsiteY963" fmla="*/ 3226436 h 5907136"/>
              <a:gd name="connsiteX964" fmla="*/ 9646610 w 12078891"/>
              <a:gd name="connsiteY964" fmla="*/ 3211164 h 5907136"/>
              <a:gd name="connsiteX965" fmla="*/ 9661882 w 12078891"/>
              <a:gd name="connsiteY965" fmla="*/ 3195892 h 5907136"/>
              <a:gd name="connsiteX966" fmla="*/ 6536264 w 12078891"/>
              <a:gd name="connsiteY966" fmla="*/ 3192837 h 5907136"/>
              <a:gd name="connsiteX967" fmla="*/ 6550518 w 12078891"/>
              <a:gd name="connsiteY967" fmla="*/ 3206073 h 5907136"/>
              <a:gd name="connsiteX968" fmla="*/ 6536264 w 12078891"/>
              <a:gd name="connsiteY968" fmla="*/ 3219308 h 5907136"/>
              <a:gd name="connsiteX969" fmla="*/ 6522010 w 12078891"/>
              <a:gd name="connsiteY969" fmla="*/ 3206073 h 5907136"/>
              <a:gd name="connsiteX970" fmla="*/ 6536264 w 12078891"/>
              <a:gd name="connsiteY970" fmla="*/ 3192837 h 5907136"/>
              <a:gd name="connsiteX971" fmla="*/ 4988769 w 12078891"/>
              <a:gd name="connsiteY971" fmla="*/ 3183674 h 5907136"/>
              <a:gd name="connsiteX972" fmla="*/ 5005056 w 12078891"/>
              <a:gd name="connsiteY972" fmla="*/ 3199964 h 5907136"/>
              <a:gd name="connsiteX973" fmla="*/ 4988769 w 12078891"/>
              <a:gd name="connsiteY973" fmla="*/ 3216254 h 5907136"/>
              <a:gd name="connsiteX974" fmla="*/ 4972473 w 12078891"/>
              <a:gd name="connsiteY974" fmla="*/ 3199964 h 5907136"/>
              <a:gd name="connsiteX975" fmla="*/ 4988769 w 12078891"/>
              <a:gd name="connsiteY975" fmla="*/ 3183674 h 5907136"/>
              <a:gd name="connsiteX976" fmla="*/ 3054391 w 12078891"/>
              <a:gd name="connsiteY976" fmla="*/ 3177565 h 5907136"/>
              <a:gd name="connsiteX977" fmla="*/ 3061517 w 12078891"/>
              <a:gd name="connsiteY977" fmla="*/ 3184692 h 5907136"/>
              <a:gd name="connsiteX978" fmla="*/ 3054391 w 12078891"/>
              <a:gd name="connsiteY978" fmla="*/ 3191819 h 5907136"/>
              <a:gd name="connsiteX979" fmla="*/ 3047263 w 12078891"/>
              <a:gd name="connsiteY979" fmla="*/ 3184692 h 5907136"/>
              <a:gd name="connsiteX980" fmla="*/ 3054391 w 12078891"/>
              <a:gd name="connsiteY980" fmla="*/ 3177565 h 5907136"/>
              <a:gd name="connsiteX981" fmla="*/ 5637293 w 12078891"/>
              <a:gd name="connsiteY981" fmla="*/ 3172475 h 5907136"/>
              <a:gd name="connsiteX982" fmla="*/ 5642384 w 12078891"/>
              <a:gd name="connsiteY982" fmla="*/ 3177566 h 5907136"/>
              <a:gd name="connsiteX983" fmla="*/ 5637293 w 12078891"/>
              <a:gd name="connsiteY983" fmla="*/ 3182656 h 5907136"/>
              <a:gd name="connsiteX984" fmla="*/ 5632203 w 12078891"/>
              <a:gd name="connsiteY984" fmla="*/ 3177566 h 5907136"/>
              <a:gd name="connsiteX985" fmla="*/ 5637293 w 12078891"/>
              <a:gd name="connsiteY985" fmla="*/ 3172475 h 5907136"/>
              <a:gd name="connsiteX986" fmla="*/ 3531885 w 12078891"/>
              <a:gd name="connsiteY986" fmla="*/ 3163312 h 5907136"/>
              <a:gd name="connsiteX987" fmla="*/ 3561407 w 12078891"/>
              <a:gd name="connsiteY987" fmla="*/ 3192837 h 5907136"/>
              <a:gd name="connsiteX988" fmla="*/ 3531885 w 12078891"/>
              <a:gd name="connsiteY988" fmla="*/ 3222363 h 5907136"/>
              <a:gd name="connsiteX989" fmla="*/ 3502364 w 12078891"/>
              <a:gd name="connsiteY989" fmla="*/ 3192837 h 5907136"/>
              <a:gd name="connsiteX990" fmla="*/ 3531885 w 12078891"/>
              <a:gd name="connsiteY990" fmla="*/ 3163312 h 5907136"/>
              <a:gd name="connsiteX991" fmla="*/ 4761699 w 12078891"/>
              <a:gd name="connsiteY991" fmla="*/ 3156185 h 5907136"/>
              <a:gd name="connsiteX992" fmla="*/ 4776972 w 12078891"/>
              <a:gd name="connsiteY992" fmla="*/ 3171457 h 5907136"/>
              <a:gd name="connsiteX993" fmla="*/ 4761699 w 12078891"/>
              <a:gd name="connsiteY993" fmla="*/ 3186729 h 5907136"/>
              <a:gd name="connsiteX994" fmla="*/ 4746428 w 12078891"/>
              <a:gd name="connsiteY994" fmla="*/ 3171457 h 5907136"/>
              <a:gd name="connsiteX995" fmla="*/ 4761699 w 12078891"/>
              <a:gd name="connsiteY995" fmla="*/ 3156185 h 5907136"/>
              <a:gd name="connsiteX996" fmla="*/ 9412443 w 12078891"/>
              <a:gd name="connsiteY996" fmla="*/ 3153131 h 5907136"/>
              <a:gd name="connsiteX997" fmla="*/ 9413461 w 12078891"/>
              <a:gd name="connsiteY997" fmla="*/ 3154149 h 5907136"/>
              <a:gd name="connsiteX998" fmla="*/ 9412443 w 12078891"/>
              <a:gd name="connsiteY998" fmla="*/ 3155167 h 5907136"/>
              <a:gd name="connsiteX999" fmla="*/ 9411425 w 12078891"/>
              <a:gd name="connsiteY999" fmla="*/ 3154149 h 5907136"/>
              <a:gd name="connsiteX1000" fmla="*/ 9412443 w 12078891"/>
              <a:gd name="connsiteY1000" fmla="*/ 3153131 h 5907136"/>
              <a:gd name="connsiteX1001" fmla="*/ 9980552 w 12078891"/>
              <a:gd name="connsiteY1001" fmla="*/ 3152112 h 5907136"/>
              <a:gd name="connsiteX1002" fmla="*/ 9993788 w 12078891"/>
              <a:gd name="connsiteY1002" fmla="*/ 3165348 h 5907136"/>
              <a:gd name="connsiteX1003" fmla="*/ 9980552 w 12078891"/>
              <a:gd name="connsiteY1003" fmla="*/ 3178583 h 5907136"/>
              <a:gd name="connsiteX1004" fmla="*/ 9967317 w 12078891"/>
              <a:gd name="connsiteY1004" fmla="*/ 3165348 h 5907136"/>
              <a:gd name="connsiteX1005" fmla="*/ 9980552 w 12078891"/>
              <a:gd name="connsiteY1005" fmla="*/ 3152112 h 5907136"/>
              <a:gd name="connsiteX1006" fmla="*/ 3434082 w 12078891"/>
              <a:gd name="connsiteY1006" fmla="*/ 3143967 h 5907136"/>
              <a:gd name="connsiteX1007" fmla="*/ 3457497 w 12078891"/>
              <a:gd name="connsiteY1007" fmla="*/ 3167384 h 5907136"/>
              <a:gd name="connsiteX1008" fmla="*/ 3434082 w 12078891"/>
              <a:gd name="connsiteY1008" fmla="*/ 3190801 h 5907136"/>
              <a:gd name="connsiteX1009" fmla="*/ 3410663 w 12078891"/>
              <a:gd name="connsiteY1009" fmla="*/ 3167384 h 5907136"/>
              <a:gd name="connsiteX1010" fmla="*/ 3434082 w 12078891"/>
              <a:gd name="connsiteY1010" fmla="*/ 3143967 h 5907136"/>
              <a:gd name="connsiteX1011" fmla="*/ 4864520 w 12078891"/>
              <a:gd name="connsiteY1011" fmla="*/ 3122587 h 5907136"/>
              <a:gd name="connsiteX1012" fmla="*/ 4873683 w 12078891"/>
              <a:gd name="connsiteY1012" fmla="*/ 3131750 h 5907136"/>
              <a:gd name="connsiteX1013" fmla="*/ 4864520 w 12078891"/>
              <a:gd name="connsiteY1013" fmla="*/ 3140913 h 5907136"/>
              <a:gd name="connsiteX1014" fmla="*/ 4855358 w 12078891"/>
              <a:gd name="connsiteY1014" fmla="*/ 3131750 h 5907136"/>
              <a:gd name="connsiteX1015" fmla="*/ 4864520 w 12078891"/>
              <a:gd name="connsiteY1015" fmla="*/ 3122587 h 5907136"/>
              <a:gd name="connsiteX1016" fmla="*/ 1861120 w 12078891"/>
              <a:gd name="connsiteY1016" fmla="*/ 3113424 h 5907136"/>
              <a:gd name="connsiteX1017" fmla="*/ 1866211 w 12078891"/>
              <a:gd name="connsiteY1017" fmla="*/ 3118515 h 5907136"/>
              <a:gd name="connsiteX1018" fmla="*/ 1861120 w 12078891"/>
              <a:gd name="connsiteY1018" fmla="*/ 3123605 h 5907136"/>
              <a:gd name="connsiteX1019" fmla="*/ 1856029 w 12078891"/>
              <a:gd name="connsiteY1019" fmla="*/ 3118515 h 5907136"/>
              <a:gd name="connsiteX1020" fmla="*/ 1861120 w 12078891"/>
              <a:gd name="connsiteY1020" fmla="*/ 3113424 h 5907136"/>
              <a:gd name="connsiteX1021" fmla="*/ 8803609 w 12078891"/>
              <a:gd name="connsiteY1021" fmla="*/ 3099171 h 5907136"/>
              <a:gd name="connsiteX1022" fmla="*/ 8828043 w 12078891"/>
              <a:gd name="connsiteY1022" fmla="*/ 3123605 h 5907136"/>
              <a:gd name="connsiteX1023" fmla="*/ 8803609 w 12078891"/>
              <a:gd name="connsiteY1023" fmla="*/ 3148040 h 5907136"/>
              <a:gd name="connsiteX1024" fmla="*/ 8779174 w 12078891"/>
              <a:gd name="connsiteY1024" fmla="*/ 3123605 h 5907136"/>
              <a:gd name="connsiteX1025" fmla="*/ 8803609 w 12078891"/>
              <a:gd name="connsiteY1025" fmla="*/ 3099171 h 5907136"/>
              <a:gd name="connsiteX1026" fmla="*/ 7949410 w 12078891"/>
              <a:gd name="connsiteY1026" fmla="*/ 3059464 h 5907136"/>
              <a:gd name="connsiteX1027" fmla="*/ 7961627 w 12078891"/>
              <a:gd name="connsiteY1027" fmla="*/ 3071682 h 5907136"/>
              <a:gd name="connsiteX1028" fmla="*/ 7949410 w 12078891"/>
              <a:gd name="connsiteY1028" fmla="*/ 3083899 h 5907136"/>
              <a:gd name="connsiteX1029" fmla="*/ 7937192 w 12078891"/>
              <a:gd name="connsiteY1029" fmla="*/ 3071682 h 5907136"/>
              <a:gd name="connsiteX1030" fmla="*/ 7949410 w 12078891"/>
              <a:gd name="connsiteY1030" fmla="*/ 3059464 h 5907136"/>
              <a:gd name="connsiteX1031" fmla="*/ 9902157 w 12078891"/>
              <a:gd name="connsiteY1031" fmla="*/ 3041138 h 5907136"/>
              <a:gd name="connsiteX1032" fmla="*/ 9917429 w 12078891"/>
              <a:gd name="connsiteY1032" fmla="*/ 3056410 h 5907136"/>
              <a:gd name="connsiteX1033" fmla="*/ 9902157 w 12078891"/>
              <a:gd name="connsiteY1033" fmla="*/ 3071682 h 5907136"/>
              <a:gd name="connsiteX1034" fmla="*/ 9886885 w 12078891"/>
              <a:gd name="connsiteY1034" fmla="*/ 3056410 h 5907136"/>
              <a:gd name="connsiteX1035" fmla="*/ 9902157 w 12078891"/>
              <a:gd name="connsiteY1035" fmla="*/ 3041138 h 5907136"/>
              <a:gd name="connsiteX1036" fmla="*/ 6312277 w 12078891"/>
              <a:gd name="connsiteY1036" fmla="*/ 3032993 h 5907136"/>
              <a:gd name="connsiteX1037" fmla="*/ 6314314 w 12078891"/>
              <a:gd name="connsiteY1037" fmla="*/ 3035029 h 5907136"/>
              <a:gd name="connsiteX1038" fmla="*/ 6312277 w 12078891"/>
              <a:gd name="connsiteY1038" fmla="*/ 3037065 h 5907136"/>
              <a:gd name="connsiteX1039" fmla="*/ 6310241 w 12078891"/>
              <a:gd name="connsiteY1039" fmla="*/ 3035029 h 5907136"/>
              <a:gd name="connsiteX1040" fmla="*/ 6312277 w 12078891"/>
              <a:gd name="connsiteY1040" fmla="*/ 3032993 h 5907136"/>
              <a:gd name="connsiteX1041" fmla="*/ 9349319 w 12078891"/>
              <a:gd name="connsiteY1041" fmla="*/ 3031975 h 5907136"/>
              <a:gd name="connsiteX1042" fmla="*/ 9351356 w 12078891"/>
              <a:gd name="connsiteY1042" fmla="*/ 3034011 h 5907136"/>
              <a:gd name="connsiteX1043" fmla="*/ 9349319 w 12078891"/>
              <a:gd name="connsiteY1043" fmla="*/ 3036048 h 5907136"/>
              <a:gd name="connsiteX1044" fmla="*/ 9347283 w 12078891"/>
              <a:gd name="connsiteY1044" fmla="*/ 3034011 h 5907136"/>
              <a:gd name="connsiteX1045" fmla="*/ 9349319 w 12078891"/>
              <a:gd name="connsiteY1045" fmla="*/ 3031975 h 5907136"/>
              <a:gd name="connsiteX1046" fmla="*/ 10741086 w 12078891"/>
              <a:gd name="connsiteY1046" fmla="*/ 3007540 h 5907136"/>
              <a:gd name="connsiteX1047" fmla="*/ 10745158 w 12078891"/>
              <a:gd name="connsiteY1047" fmla="*/ 3011612 h 5907136"/>
              <a:gd name="connsiteX1048" fmla="*/ 10741086 w 12078891"/>
              <a:gd name="connsiteY1048" fmla="*/ 3015685 h 5907136"/>
              <a:gd name="connsiteX1049" fmla="*/ 10737013 w 12078891"/>
              <a:gd name="connsiteY1049" fmla="*/ 3011612 h 5907136"/>
              <a:gd name="connsiteX1050" fmla="*/ 10741086 w 12078891"/>
              <a:gd name="connsiteY1050" fmla="*/ 3007540 h 5907136"/>
              <a:gd name="connsiteX1051" fmla="*/ 2150269 w 12078891"/>
              <a:gd name="connsiteY1051" fmla="*/ 2998377 h 5907136"/>
              <a:gd name="connsiteX1052" fmla="*/ 2161467 w 12078891"/>
              <a:gd name="connsiteY1052" fmla="*/ 3009576 h 5907136"/>
              <a:gd name="connsiteX1053" fmla="*/ 2150269 w 12078891"/>
              <a:gd name="connsiteY1053" fmla="*/ 3020775 h 5907136"/>
              <a:gd name="connsiteX1054" fmla="*/ 2139069 w 12078891"/>
              <a:gd name="connsiteY1054" fmla="*/ 3009576 h 5907136"/>
              <a:gd name="connsiteX1055" fmla="*/ 2150269 w 12078891"/>
              <a:gd name="connsiteY1055" fmla="*/ 2998377 h 5907136"/>
              <a:gd name="connsiteX1056" fmla="*/ 10768574 w 12078891"/>
              <a:gd name="connsiteY1056" fmla="*/ 2987178 h 5907136"/>
              <a:gd name="connsiteX1057" fmla="*/ 10782828 w 12078891"/>
              <a:gd name="connsiteY1057" fmla="*/ 3000413 h 5907136"/>
              <a:gd name="connsiteX1058" fmla="*/ 10768574 w 12078891"/>
              <a:gd name="connsiteY1058" fmla="*/ 3014667 h 5907136"/>
              <a:gd name="connsiteX1059" fmla="*/ 10754321 w 12078891"/>
              <a:gd name="connsiteY1059" fmla="*/ 3000413 h 5907136"/>
              <a:gd name="connsiteX1060" fmla="*/ 10768574 w 12078891"/>
              <a:gd name="connsiteY1060" fmla="*/ 2987178 h 5907136"/>
              <a:gd name="connsiteX1061" fmla="*/ 7612413 w 12078891"/>
              <a:gd name="connsiteY1061" fmla="*/ 2976997 h 5907136"/>
              <a:gd name="connsiteX1062" fmla="*/ 7615467 w 12078891"/>
              <a:gd name="connsiteY1062" fmla="*/ 2980051 h 5907136"/>
              <a:gd name="connsiteX1063" fmla="*/ 7612413 w 12078891"/>
              <a:gd name="connsiteY1063" fmla="*/ 2983105 h 5907136"/>
              <a:gd name="connsiteX1064" fmla="*/ 7609359 w 12078891"/>
              <a:gd name="connsiteY1064" fmla="*/ 2980051 h 5907136"/>
              <a:gd name="connsiteX1065" fmla="*/ 7612413 w 12078891"/>
              <a:gd name="connsiteY1065" fmla="*/ 2976997 h 5907136"/>
              <a:gd name="connsiteX1066" fmla="*/ 2436381 w 12078891"/>
              <a:gd name="connsiteY1066" fmla="*/ 2954598 h 5907136"/>
              <a:gd name="connsiteX1067" fmla="*/ 2455725 w 12078891"/>
              <a:gd name="connsiteY1067" fmla="*/ 2973942 h 5907136"/>
              <a:gd name="connsiteX1068" fmla="*/ 2436381 w 12078891"/>
              <a:gd name="connsiteY1068" fmla="*/ 2993286 h 5907136"/>
              <a:gd name="connsiteX1069" fmla="*/ 2417037 w 12078891"/>
              <a:gd name="connsiteY1069" fmla="*/ 2973942 h 5907136"/>
              <a:gd name="connsiteX1070" fmla="*/ 2436381 w 12078891"/>
              <a:gd name="connsiteY1070" fmla="*/ 2954598 h 5907136"/>
              <a:gd name="connsiteX1071" fmla="*/ 536514 w 12078891"/>
              <a:gd name="connsiteY1071" fmla="*/ 2952562 h 5907136"/>
              <a:gd name="connsiteX1072" fmla="*/ 545677 w 12078891"/>
              <a:gd name="connsiteY1072" fmla="*/ 2961725 h 5907136"/>
              <a:gd name="connsiteX1073" fmla="*/ 536514 w 12078891"/>
              <a:gd name="connsiteY1073" fmla="*/ 2970888 h 5907136"/>
              <a:gd name="connsiteX1074" fmla="*/ 527351 w 12078891"/>
              <a:gd name="connsiteY1074" fmla="*/ 2961725 h 5907136"/>
              <a:gd name="connsiteX1075" fmla="*/ 536514 w 12078891"/>
              <a:gd name="connsiteY1075" fmla="*/ 2952562 h 5907136"/>
              <a:gd name="connsiteX1076" fmla="*/ 2217424 w 12078891"/>
              <a:gd name="connsiteY1076" fmla="*/ 2925072 h 5907136"/>
              <a:gd name="connsiteX1077" fmla="*/ 2220483 w 12078891"/>
              <a:gd name="connsiteY1077" fmla="*/ 2928126 h 5907136"/>
              <a:gd name="connsiteX1078" fmla="*/ 2217424 w 12078891"/>
              <a:gd name="connsiteY1078" fmla="*/ 2931181 h 5907136"/>
              <a:gd name="connsiteX1079" fmla="*/ 2214369 w 12078891"/>
              <a:gd name="connsiteY1079" fmla="*/ 2928126 h 5907136"/>
              <a:gd name="connsiteX1080" fmla="*/ 2217424 w 12078891"/>
              <a:gd name="connsiteY1080" fmla="*/ 2925072 h 5907136"/>
              <a:gd name="connsiteX1081" fmla="*/ 748335 w 12078891"/>
              <a:gd name="connsiteY1081" fmla="*/ 2906747 h 5907136"/>
              <a:gd name="connsiteX1082" fmla="*/ 770733 w 12078891"/>
              <a:gd name="connsiteY1082" fmla="*/ 2929146 h 5907136"/>
              <a:gd name="connsiteX1083" fmla="*/ 748335 w 12078891"/>
              <a:gd name="connsiteY1083" fmla="*/ 2951543 h 5907136"/>
              <a:gd name="connsiteX1084" fmla="*/ 725936 w 12078891"/>
              <a:gd name="connsiteY1084" fmla="*/ 2929146 h 5907136"/>
              <a:gd name="connsiteX1085" fmla="*/ 748335 w 12078891"/>
              <a:gd name="connsiteY1085" fmla="*/ 2906747 h 5907136"/>
              <a:gd name="connsiteX1086" fmla="*/ 9257689 w 12078891"/>
              <a:gd name="connsiteY1086" fmla="*/ 2898604 h 5907136"/>
              <a:gd name="connsiteX1087" fmla="*/ 9272961 w 12078891"/>
              <a:gd name="connsiteY1087" fmla="*/ 2913875 h 5907136"/>
              <a:gd name="connsiteX1088" fmla="*/ 9257689 w 12078891"/>
              <a:gd name="connsiteY1088" fmla="*/ 2929146 h 5907136"/>
              <a:gd name="connsiteX1089" fmla="*/ 9242417 w 12078891"/>
              <a:gd name="connsiteY1089" fmla="*/ 2913875 h 5907136"/>
              <a:gd name="connsiteX1090" fmla="*/ 9257689 w 12078891"/>
              <a:gd name="connsiteY1090" fmla="*/ 2898604 h 5907136"/>
              <a:gd name="connsiteX1091" fmla="*/ 190380 w 12078891"/>
              <a:gd name="connsiteY1091" fmla="*/ 2894530 h 5907136"/>
              <a:gd name="connsiteX1092" fmla="*/ 217869 w 12078891"/>
              <a:gd name="connsiteY1092" fmla="*/ 2922019 h 5907136"/>
              <a:gd name="connsiteX1093" fmla="*/ 190380 w 12078891"/>
              <a:gd name="connsiteY1093" fmla="*/ 2949509 h 5907136"/>
              <a:gd name="connsiteX1094" fmla="*/ 162891 w 12078891"/>
              <a:gd name="connsiteY1094" fmla="*/ 2922019 h 5907136"/>
              <a:gd name="connsiteX1095" fmla="*/ 190380 w 12078891"/>
              <a:gd name="connsiteY1095" fmla="*/ 2894530 h 5907136"/>
              <a:gd name="connsiteX1096" fmla="*/ 3601049 w 12078891"/>
              <a:gd name="connsiteY1096" fmla="*/ 2881294 h 5907136"/>
              <a:gd name="connsiteX1097" fmla="*/ 3604103 w 12078891"/>
              <a:gd name="connsiteY1097" fmla="*/ 2884348 h 5907136"/>
              <a:gd name="connsiteX1098" fmla="*/ 3601049 w 12078891"/>
              <a:gd name="connsiteY1098" fmla="*/ 2887402 h 5907136"/>
              <a:gd name="connsiteX1099" fmla="*/ 3597995 w 12078891"/>
              <a:gd name="connsiteY1099" fmla="*/ 2884348 h 5907136"/>
              <a:gd name="connsiteX1100" fmla="*/ 3601049 w 12078891"/>
              <a:gd name="connsiteY1100" fmla="*/ 2881294 h 5907136"/>
              <a:gd name="connsiteX1101" fmla="*/ 7358902 w 12078891"/>
              <a:gd name="connsiteY1101" fmla="*/ 2869078 h 5907136"/>
              <a:gd name="connsiteX1102" fmla="*/ 7362975 w 12078891"/>
              <a:gd name="connsiteY1102" fmla="*/ 2873153 h 5907136"/>
              <a:gd name="connsiteX1103" fmla="*/ 7358902 w 12078891"/>
              <a:gd name="connsiteY1103" fmla="*/ 2877223 h 5907136"/>
              <a:gd name="connsiteX1104" fmla="*/ 7354830 w 12078891"/>
              <a:gd name="connsiteY1104" fmla="*/ 2873153 h 5907136"/>
              <a:gd name="connsiteX1105" fmla="*/ 7358902 w 12078891"/>
              <a:gd name="connsiteY1105" fmla="*/ 2869078 h 5907136"/>
              <a:gd name="connsiteX1106" fmla="*/ 7198039 w 12078891"/>
              <a:gd name="connsiteY1106" fmla="*/ 2816137 h 5907136"/>
              <a:gd name="connsiteX1107" fmla="*/ 7204148 w 12078891"/>
              <a:gd name="connsiteY1107" fmla="*/ 2822246 h 5907136"/>
              <a:gd name="connsiteX1108" fmla="*/ 7198039 w 12078891"/>
              <a:gd name="connsiteY1108" fmla="*/ 2828355 h 5907136"/>
              <a:gd name="connsiteX1109" fmla="*/ 7191931 w 12078891"/>
              <a:gd name="connsiteY1109" fmla="*/ 2822246 h 5907136"/>
              <a:gd name="connsiteX1110" fmla="*/ 7198039 w 12078891"/>
              <a:gd name="connsiteY1110" fmla="*/ 2816137 h 5907136"/>
              <a:gd name="connsiteX1111" fmla="*/ 5795091 w 12078891"/>
              <a:gd name="connsiteY1111" fmla="*/ 2743854 h 5907136"/>
              <a:gd name="connsiteX1112" fmla="*/ 5813416 w 12078891"/>
              <a:gd name="connsiteY1112" fmla="*/ 2762180 h 5907136"/>
              <a:gd name="connsiteX1113" fmla="*/ 5795091 w 12078891"/>
              <a:gd name="connsiteY1113" fmla="*/ 2780505 h 5907136"/>
              <a:gd name="connsiteX1114" fmla="*/ 5776766 w 12078891"/>
              <a:gd name="connsiteY1114" fmla="*/ 2762180 h 5907136"/>
              <a:gd name="connsiteX1115" fmla="*/ 5795091 w 12078891"/>
              <a:gd name="connsiteY1115" fmla="*/ 2743854 h 5907136"/>
              <a:gd name="connsiteX1116" fmla="*/ 4190602 w 12078891"/>
              <a:gd name="connsiteY1116" fmla="*/ 2728583 h 5907136"/>
              <a:gd name="connsiteX1117" fmla="*/ 4221146 w 12078891"/>
              <a:gd name="connsiteY1117" fmla="*/ 2759126 h 5907136"/>
              <a:gd name="connsiteX1118" fmla="*/ 4190602 w 12078891"/>
              <a:gd name="connsiteY1118" fmla="*/ 2789668 h 5907136"/>
              <a:gd name="connsiteX1119" fmla="*/ 4160049 w 12078891"/>
              <a:gd name="connsiteY1119" fmla="*/ 2759126 h 5907136"/>
              <a:gd name="connsiteX1120" fmla="*/ 4190602 w 12078891"/>
              <a:gd name="connsiteY1120" fmla="*/ 2728583 h 5907136"/>
              <a:gd name="connsiteX1121" fmla="*/ 5955945 w 12078891"/>
              <a:gd name="connsiteY1121" fmla="*/ 2699057 h 5907136"/>
              <a:gd name="connsiteX1122" fmla="*/ 5961035 w 12078891"/>
              <a:gd name="connsiteY1122" fmla="*/ 2704148 h 5907136"/>
              <a:gd name="connsiteX1123" fmla="*/ 5955945 w 12078891"/>
              <a:gd name="connsiteY1123" fmla="*/ 2709238 h 5907136"/>
              <a:gd name="connsiteX1124" fmla="*/ 5950855 w 12078891"/>
              <a:gd name="connsiteY1124" fmla="*/ 2704148 h 5907136"/>
              <a:gd name="connsiteX1125" fmla="*/ 5955945 w 12078891"/>
              <a:gd name="connsiteY1125" fmla="*/ 2699057 h 5907136"/>
              <a:gd name="connsiteX1126" fmla="*/ 7390463 w 12078891"/>
              <a:gd name="connsiteY1126" fmla="*/ 2694983 h 5907136"/>
              <a:gd name="connsiteX1127" fmla="*/ 7424061 w 12078891"/>
              <a:gd name="connsiteY1127" fmla="*/ 2728581 h 5907136"/>
              <a:gd name="connsiteX1128" fmla="*/ 7390463 w 12078891"/>
              <a:gd name="connsiteY1128" fmla="*/ 2762177 h 5907136"/>
              <a:gd name="connsiteX1129" fmla="*/ 7356865 w 12078891"/>
              <a:gd name="connsiteY1129" fmla="*/ 2728581 h 5907136"/>
              <a:gd name="connsiteX1130" fmla="*/ 7390463 w 12078891"/>
              <a:gd name="connsiteY1130" fmla="*/ 2694983 h 5907136"/>
              <a:gd name="connsiteX1131" fmla="*/ 1814308 w 12078891"/>
              <a:gd name="connsiteY1131" fmla="*/ 2665460 h 5907136"/>
              <a:gd name="connsiteX1132" fmla="*/ 1819397 w 12078891"/>
              <a:gd name="connsiteY1132" fmla="*/ 2670549 h 5907136"/>
              <a:gd name="connsiteX1133" fmla="*/ 1814308 w 12078891"/>
              <a:gd name="connsiteY1133" fmla="*/ 2675639 h 5907136"/>
              <a:gd name="connsiteX1134" fmla="*/ 1809215 w 12078891"/>
              <a:gd name="connsiteY1134" fmla="*/ 2670549 h 5907136"/>
              <a:gd name="connsiteX1135" fmla="*/ 1814308 w 12078891"/>
              <a:gd name="connsiteY1135" fmla="*/ 2665460 h 5907136"/>
              <a:gd name="connsiteX1136" fmla="*/ 9232236 w 12078891"/>
              <a:gd name="connsiteY1136" fmla="*/ 2663422 h 5907136"/>
              <a:gd name="connsiteX1137" fmla="*/ 9270925 w 12078891"/>
              <a:gd name="connsiteY1137" fmla="*/ 2702110 h 5907136"/>
              <a:gd name="connsiteX1138" fmla="*/ 9232236 w 12078891"/>
              <a:gd name="connsiteY1138" fmla="*/ 2740798 h 5907136"/>
              <a:gd name="connsiteX1139" fmla="*/ 9193548 w 12078891"/>
              <a:gd name="connsiteY1139" fmla="*/ 2702110 h 5907136"/>
              <a:gd name="connsiteX1140" fmla="*/ 9232236 w 12078891"/>
              <a:gd name="connsiteY1140" fmla="*/ 2663422 h 5907136"/>
              <a:gd name="connsiteX1141" fmla="*/ 2759084 w 12078891"/>
              <a:gd name="connsiteY1141" fmla="*/ 2623713 h 5907136"/>
              <a:gd name="connsiteX1142" fmla="*/ 2767229 w 12078891"/>
              <a:gd name="connsiteY1142" fmla="*/ 2631859 h 5907136"/>
              <a:gd name="connsiteX1143" fmla="*/ 2759084 w 12078891"/>
              <a:gd name="connsiteY1143" fmla="*/ 2640003 h 5907136"/>
              <a:gd name="connsiteX1144" fmla="*/ 2750938 w 12078891"/>
              <a:gd name="connsiteY1144" fmla="*/ 2631859 h 5907136"/>
              <a:gd name="connsiteX1145" fmla="*/ 2759084 w 12078891"/>
              <a:gd name="connsiteY1145" fmla="*/ 2623713 h 5907136"/>
              <a:gd name="connsiteX1146" fmla="*/ 9533599 w 12078891"/>
              <a:gd name="connsiteY1146" fmla="*/ 2604369 h 5907136"/>
              <a:gd name="connsiteX1147" fmla="*/ 9546834 w 12078891"/>
              <a:gd name="connsiteY1147" fmla="*/ 2616588 h 5907136"/>
              <a:gd name="connsiteX1148" fmla="*/ 9533599 w 12078891"/>
              <a:gd name="connsiteY1148" fmla="*/ 2628806 h 5907136"/>
              <a:gd name="connsiteX1149" fmla="*/ 9520363 w 12078891"/>
              <a:gd name="connsiteY1149" fmla="*/ 2616588 h 5907136"/>
              <a:gd name="connsiteX1150" fmla="*/ 9533599 w 12078891"/>
              <a:gd name="connsiteY1150" fmla="*/ 2604369 h 5907136"/>
              <a:gd name="connsiteX1151" fmla="*/ 1707395 w 12078891"/>
              <a:gd name="connsiteY1151" fmla="*/ 2601316 h 5907136"/>
              <a:gd name="connsiteX1152" fmla="*/ 1711468 w 12078891"/>
              <a:gd name="connsiteY1152" fmla="*/ 2605389 h 5907136"/>
              <a:gd name="connsiteX1153" fmla="*/ 1707395 w 12078891"/>
              <a:gd name="connsiteY1153" fmla="*/ 2609462 h 5907136"/>
              <a:gd name="connsiteX1154" fmla="*/ 1703323 w 12078891"/>
              <a:gd name="connsiteY1154" fmla="*/ 2605389 h 5907136"/>
              <a:gd name="connsiteX1155" fmla="*/ 1707395 w 12078891"/>
              <a:gd name="connsiteY1155" fmla="*/ 2601316 h 5907136"/>
              <a:gd name="connsiteX1156" fmla="*/ 4194661 w 12078891"/>
              <a:gd name="connsiteY1156" fmla="*/ 2596226 h 5907136"/>
              <a:gd name="connsiteX1157" fmla="*/ 4200772 w 12078891"/>
              <a:gd name="connsiteY1157" fmla="*/ 2602334 h 5907136"/>
              <a:gd name="connsiteX1158" fmla="*/ 4194661 w 12078891"/>
              <a:gd name="connsiteY1158" fmla="*/ 2608446 h 5907136"/>
              <a:gd name="connsiteX1159" fmla="*/ 4188551 w 12078891"/>
              <a:gd name="connsiteY1159" fmla="*/ 2602334 h 5907136"/>
              <a:gd name="connsiteX1160" fmla="*/ 4194661 w 12078891"/>
              <a:gd name="connsiteY1160" fmla="*/ 2596226 h 5907136"/>
              <a:gd name="connsiteX1161" fmla="*/ 5638309 w 12078891"/>
              <a:gd name="connsiteY1161" fmla="*/ 2592153 h 5907136"/>
              <a:gd name="connsiteX1162" fmla="*/ 5655618 w 12078891"/>
              <a:gd name="connsiteY1162" fmla="*/ 2609462 h 5907136"/>
              <a:gd name="connsiteX1163" fmla="*/ 5638309 w 12078891"/>
              <a:gd name="connsiteY1163" fmla="*/ 2626771 h 5907136"/>
              <a:gd name="connsiteX1164" fmla="*/ 5621002 w 12078891"/>
              <a:gd name="connsiteY1164" fmla="*/ 2609462 h 5907136"/>
              <a:gd name="connsiteX1165" fmla="*/ 5638309 w 12078891"/>
              <a:gd name="connsiteY1165" fmla="*/ 2592153 h 5907136"/>
              <a:gd name="connsiteX1166" fmla="*/ 1008960 w 12078891"/>
              <a:gd name="connsiteY1166" fmla="*/ 2587062 h 5907136"/>
              <a:gd name="connsiteX1167" fmla="*/ 1036449 w 12078891"/>
              <a:gd name="connsiteY1167" fmla="*/ 2614553 h 5907136"/>
              <a:gd name="connsiteX1168" fmla="*/ 1008960 w 12078891"/>
              <a:gd name="connsiteY1168" fmla="*/ 2642042 h 5907136"/>
              <a:gd name="connsiteX1169" fmla="*/ 981471 w 12078891"/>
              <a:gd name="connsiteY1169" fmla="*/ 2614553 h 5907136"/>
              <a:gd name="connsiteX1170" fmla="*/ 1008960 w 12078891"/>
              <a:gd name="connsiteY1170" fmla="*/ 2587062 h 5907136"/>
              <a:gd name="connsiteX1171" fmla="*/ 5912163 w 12078891"/>
              <a:gd name="connsiteY1171" fmla="*/ 2569755 h 5907136"/>
              <a:gd name="connsiteX1172" fmla="*/ 5934560 w 12078891"/>
              <a:gd name="connsiteY1172" fmla="*/ 2591134 h 5907136"/>
              <a:gd name="connsiteX1173" fmla="*/ 5912163 w 12078891"/>
              <a:gd name="connsiteY1173" fmla="*/ 2612518 h 5907136"/>
              <a:gd name="connsiteX1174" fmla="*/ 5889764 w 12078891"/>
              <a:gd name="connsiteY1174" fmla="*/ 2591134 h 5907136"/>
              <a:gd name="connsiteX1175" fmla="*/ 5912163 w 12078891"/>
              <a:gd name="connsiteY1175" fmla="*/ 2569755 h 5907136"/>
              <a:gd name="connsiteX1176" fmla="*/ 10252389 w 12078891"/>
              <a:gd name="connsiteY1176" fmla="*/ 2562630 h 5907136"/>
              <a:gd name="connsiteX1177" fmla="*/ 10330784 w 12078891"/>
              <a:gd name="connsiteY1177" fmla="*/ 2640006 h 5907136"/>
              <a:gd name="connsiteX1178" fmla="*/ 10324691 w 12078891"/>
              <a:gd name="connsiteY1178" fmla="*/ 2670136 h 5907136"/>
              <a:gd name="connsiteX1179" fmla="*/ 10314641 w 12078891"/>
              <a:gd name="connsiteY1179" fmla="*/ 2684950 h 5907136"/>
              <a:gd name="connsiteX1180" fmla="*/ 10316531 w 12078891"/>
              <a:gd name="connsiteY1180" fmla="*/ 2686840 h 5907136"/>
              <a:gd name="connsiteX1181" fmla="*/ 10310422 w 12078891"/>
              <a:gd name="connsiteY1181" fmla="*/ 2692949 h 5907136"/>
              <a:gd name="connsiteX1182" fmla="*/ 10309702 w 12078891"/>
              <a:gd name="connsiteY1182" fmla="*/ 2692227 h 5907136"/>
              <a:gd name="connsiteX1183" fmla="*/ 10308004 w 12078891"/>
              <a:gd name="connsiteY1183" fmla="*/ 2694730 h 5907136"/>
              <a:gd name="connsiteX1184" fmla="*/ 10252389 w 12078891"/>
              <a:gd name="connsiteY1184" fmla="*/ 2717384 h 5907136"/>
              <a:gd name="connsiteX1185" fmla="*/ 10173994 w 12078891"/>
              <a:gd name="connsiteY1185" fmla="*/ 2640006 h 5907136"/>
              <a:gd name="connsiteX1186" fmla="*/ 10252389 w 12078891"/>
              <a:gd name="connsiteY1186" fmla="*/ 2562630 h 5907136"/>
              <a:gd name="connsiteX1187" fmla="*/ 6487394 w 12078891"/>
              <a:gd name="connsiteY1187" fmla="*/ 2547361 h 5907136"/>
              <a:gd name="connsiteX1188" fmla="*/ 6503684 w 12078891"/>
              <a:gd name="connsiteY1188" fmla="*/ 2563649 h 5907136"/>
              <a:gd name="connsiteX1189" fmla="*/ 6487394 w 12078891"/>
              <a:gd name="connsiteY1189" fmla="*/ 2579938 h 5907136"/>
              <a:gd name="connsiteX1190" fmla="*/ 6471104 w 12078891"/>
              <a:gd name="connsiteY1190" fmla="*/ 2563649 h 5907136"/>
              <a:gd name="connsiteX1191" fmla="*/ 6487394 w 12078891"/>
              <a:gd name="connsiteY1191" fmla="*/ 2547361 h 5907136"/>
              <a:gd name="connsiteX1192" fmla="*/ 10923328 w 12078891"/>
              <a:gd name="connsiteY1192" fmla="*/ 2546344 h 5907136"/>
              <a:gd name="connsiteX1193" fmla="*/ 10944708 w 12078891"/>
              <a:gd name="connsiteY1193" fmla="*/ 2567722 h 5907136"/>
              <a:gd name="connsiteX1194" fmla="*/ 10923328 w 12078891"/>
              <a:gd name="connsiteY1194" fmla="*/ 2589100 h 5907136"/>
              <a:gd name="connsiteX1195" fmla="*/ 10901948 w 12078891"/>
              <a:gd name="connsiteY1195" fmla="*/ 2567722 h 5907136"/>
              <a:gd name="connsiteX1196" fmla="*/ 10923328 w 12078891"/>
              <a:gd name="connsiteY1196" fmla="*/ 2546344 h 5907136"/>
              <a:gd name="connsiteX1197" fmla="*/ 591492 w 12078891"/>
              <a:gd name="connsiteY1197" fmla="*/ 2539209 h 5907136"/>
              <a:gd name="connsiteX1198" fmla="*/ 603710 w 12078891"/>
              <a:gd name="connsiteY1198" fmla="*/ 2551426 h 5907136"/>
              <a:gd name="connsiteX1199" fmla="*/ 591492 w 12078891"/>
              <a:gd name="connsiteY1199" fmla="*/ 2563643 h 5907136"/>
              <a:gd name="connsiteX1200" fmla="*/ 579275 w 12078891"/>
              <a:gd name="connsiteY1200" fmla="*/ 2551426 h 5907136"/>
              <a:gd name="connsiteX1201" fmla="*/ 591492 w 12078891"/>
              <a:gd name="connsiteY1201" fmla="*/ 2539209 h 5907136"/>
              <a:gd name="connsiteX1202" fmla="*/ 386905 w 12078891"/>
              <a:gd name="connsiteY1202" fmla="*/ 2534124 h 5907136"/>
              <a:gd name="connsiteX1203" fmla="*/ 405231 w 12078891"/>
              <a:gd name="connsiteY1203" fmla="*/ 2552451 h 5907136"/>
              <a:gd name="connsiteX1204" fmla="*/ 386905 w 12078891"/>
              <a:gd name="connsiteY1204" fmla="*/ 2570776 h 5907136"/>
              <a:gd name="connsiteX1205" fmla="*/ 368579 w 12078891"/>
              <a:gd name="connsiteY1205" fmla="*/ 2552451 h 5907136"/>
              <a:gd name="connsiteX1206" fmla="*/ 386905 w 12078891"/>
              <a:gd name="connsiteY1206" fmla="*/ 2534124 h 5907136"/>
              <a:gd name="connsiteX1207" fmla="*/ 3113437 w 12078891"/>
              <a:gd name="connsiteY1207" fmla="*/ 2528012 h 5907136"/>
              <a:gd name="connsiteX1208" fmla="*/ 3122602 w 12078891"/>
              <a:gd name="connsiteY1208" fmla="*/ 2537177 h 5907136"/>
              <a:gd name="connsiteX1209" fmla="*/ 3113437 w 12078891"/>
              <a:gd name="connsiteY1209" fmla="*/ 2546344 h 5907136"/>
              <a:gd name="connsiteX1210" fmla="*/ 3104277 w 12078891"/>
              <a:gd name="connsiteY1210" fmla="*/ 2537177 h 5907136"/>
              <a:gd name="connsiteX1211" fmla="*/ 3113437 w 12078891"/>
              <a:gd name="connsiteY1211" fmla="*/ 2528012 h 5907136"/>
              <a:gd name="connsiteX1212" fmla="*/ 5387857 w 12078891"/>
              <a:gd name="connsiteY1212" fmla="*/ 2519865 h 5907136"/>
              <a:gd name="connsiteX1213" fmla="*/ 5398041 w 12078891"/>
              <a:gd name="connsiteY1213" fmla="*/ 2530048 h 5907136"/>
              <a:gd name="connsiteX1214" fmla="*/ 5387857 w 12078891"/>
              <a:gd name="connsiteY1214" fmla="*/ 2540233 h 5907136"/>
              <a:gd name="connsiteX1215" fmla="*/ 5377677 w 12078891"/>
              <a:gd name="connsiteY1215" fmla="*/ 2530048 h 5907136"/>
              <a:gd name="connsiteX1216" fmla="*/ 5387857 w 12078891"/>
              <a:gd name="connsiteY1216" fmla="*/ 2519865 h 5907136"/>
              <a:gd name="connsiteX1217" fmla="*/ 11337701 w 12078891"/>
              <a:gd name="connsiteY1217" fmla="*/ 2517829 h 5907136"/>
              <a:gd name="connsiteX1218" fmla="*/ 11347882 w 12078891"/>
              <a:gd name="connsiteY1218" fmla="*/ 2528012 h 5907136"/>
              <a:gd name="connsiteX1219" fmla="*/ 11337701 w 12078891"/>
              <a:gd name="connsiteY1219" fmla="*/ 2538195 h 5907136"/>
              <a:gd name="connsiteX1220" fmla="*/ 11327520 w 12078891"/>
              <a:gd name="connsiteY1220" fmla="*/ 2528012 h 5907136"/>
              <a:gd name="connsiteX1221" fmla="*/ 11337701 w 12078891"/>
              <a:gd name="connsiteY1221" fmla="*/ 2517829 h 5907136"/>
              <a:gd name="connsiteX1222" fmla="*/ 5092607 w 12078891"/>
              <a:gd name="connsiteY1222" fmla="*/ 2499505 h 5907136"/>
              <a:gd name="connsiteX1223" fmla="*/ 5113983 w 12078891"/>
              <a:gd name="connsiteY1223" fmla="*/ 2519865 h 5907136"/>
              <a:gd name="connsiteX1224" fmla="*/ 5092607 w 12078891"/>
              <a:gd name="connsiteY1224" fmla="*/ 2540233 h 5907136"/>
              <a:gd name="connsiteX1225" fmla="*/ 5071229 w 12078891"/>
              <a:gd name="connsiteY1225" fmla="*/ 2519865 h 5907136"/>
              <a:gd name="connsiteX1226" fmla="*/ 5092607 w 12078891"/>
              <a:gd name="connsiteY1226" fmla="*/ 2499505 h 5907136"/>
              <a:gd name="connsiteX1227" fmla="*/ 7711170 w 12078891"/>
              <a:gd name="connsiteY1227" fmla="*/ 2493397 h 5907136"/>
              <a:gd name="connsiteX1228" fmla="*/ 7717279 w 12078891"/>
              <a:gd name="connsiteY1228" fmla="*/ 2499505 h 5907136"/>
              <a:gd name="connsiteX1229" fmla="*/ 7711170 w 12078891"/>
              <a:gd name="connsiteY1229" fmla="*/ 2505613 h 5907136"/>
              <a:gd name="connsiteX1230" fmla="*/ 7705061 w 12078891"/>
              <a:gd name="connsiteY1230" fmla="*/ 2499505 h 5907136"/>
              <a:gd name="connsiteX1231" fmla="*/ 7711170 w 12078891"/>
              <a:gd name="connsiteY1231" fmla="*/ 2493397 h 5907136"/>
              <a:gd name="connsiteX1232" fmla="*/ 11655354 w 12078891"/>
              <a:gd name="connsiteY1232" fmla="*/ 2472014 h 5907136"/>
              <a:gd name="connsiteX1233" fmla="*/ 11666553 w 12078891"/>
              <a:gd name="connsiteY1233" fmla="*/ 2483214 h 5907136"/>
              <a:gd name="connsiteX1234" fmla="*/ 11655354 w 12078891"/>
              <a:gd name="connsiteY1234" fmla="*/ 2493395 h 5907136"/>
              <a:gd name="connsiteX1235" fmla="*/ 11644154 w 12078891"/>
              <a:gd name="connsiteY1235" fmla="*/ 2483214 h 5907136"/>
              <a:gd name="connsiteX1236" fmla="*/ 11655354 w 12078891"/>
              <a:gd name="connsiteY1236" fmla="*/ 2472014 h 5907136"/>
              <a:gd name="connsiteX1237" fmla="*/ 1161657 w 12078891"/>
              <a:gd name="connsiteY1237" fmla="*/ 2462852 h 5907136"/>
              <a:gd name="connsiteX1238" fmla="*/ 1238016 w 12078891"/>
              <a:gd name="connsiteY1238" fmla="*/ 2539213 h 5907136"/>
              <a:gd name="connsiteX1239" fmla="*/ 1161657 w 12078891"/>
              <a:gd name="connsiteY1239" fmla="*/ 2615570 h 5907136"/>
              <a:gd name="connsiteX1240" fmla="*/ 1153260 w 12078891"/>
              <a:gd name="connsiteY1240" fmla="*/ 2613912 h 5907136"/>
              <a:gd name="connsiteX1241" fmla="*/ 1153543 w 12078891"/>
              <a:gd name="connsiteY1241" fmla="*/ 2614553 h 5907136"/>
              <a:gd name="connsiteX1242" fmla="*/ 1133180 w 12078891"/>
              <a:gd name="connsiteY1242" fmla="*/ 2634915 h 5907136"/>
              <a:gd name="connsiteX1243" fmla="*/ 1112818 w 12078891"/>
              <a:gd name="connsiteY1243" fmla="*/ 2614553 h 5907136"/>
              <a:gd name="connsiteX1244" fmla="*/ 1118521 w 12078891"/>
              <a:gd name="connsiteY1244" fmla="*/ 2600840 h 5907136"/>
              <a:gd name="connsiteX1245" fmla="*/ 1107443 w 12078891"/>
              <a:gd name="connsiteY1245" fmla="*/ 2593425 h 5907136"/>
              <a:gd name="connsiteX1246" fmla="*/ 1085299 w 12078891"/>
              <a:gd name="connsiteY1246" fmla="*/ 2539213 h 5907136"/>
              <a:gd name="connsiteX1247" fmla="*/ 1161657 w 12078891"/>
              <a:gd name="connsiteY1247" fmla="*/ 2462852 h 5907136"/>
              <a:gd name="connsiteX1248" fmla="*/ 7789564 w 12078891"/>
              <a:gd name="connsiteY1248" fmla="*/ 2417038 h 5907136"/>
              <a:gd name="connsiteX1249" fmla="*/ 7795674 w 12078891"/>
              <a:gd name="connsiteY1249" fmla="*/ 2423147 h 5907136"/>
              <a:gd name="connsiteX1250" fmla="*/ 7789564 w 12078891"/>
              <a:gd name="connsiteY1250" fmla="*/ 2429254 h 5907136"/>
              <a:gd name="connsiteX1251" fmla="*/ 7783456 w 12078891"/>
              <a:gd name="connsiteY1251" fmla="*/ 2423147 h 5907136"/>
              <a:gd name="connsiteX1252" fmla="*/ 7789564 w 12078891"/>
              <a:gd name="connsiteY1252" fmla="*/ 2417038 h 5907136"/>
              <a:gd name="connsiteX1253" fmla="*/ 8313895 w 12078891"/>
              <a:gd name="connsiteY1253" fmla="*/ 2398712 h 5907136"/>
              <a:gd name="connsiteX1254" fmla="*/ 8330185 w 12078891"/>
              <a:gd name="connsiteY1254" fmla="*/ 2415002 h 5907136"/>
              <a:gd name="connsiteX1255" fmla="*/ 8313895 w 12078891"/>
              <a:gd name="connsiteY1255" fmla="*/ 2431292 h 5907136"/>
              <a:gd name="connsiteX1256" fmla="*/ 8297605 w 12078891"/>
              <a:gd name="connsiteY1256" fmla="*/ 2415002 h 5907136"/>
              <a:gd name="connsiteX1257" fmla="*/ 8313895 w 12078891"/>
              <a:gd name="connsiteY1257" fmla="*/ 2398712 h 5907136"/>
              <a:gd name="connsiteX1258" fmla="*/ 10361328 w 12078891"/>
              <a:gd name="connsiteY1258" fmla="*/ 2390565 h 5907136"/>
              <a:gd name="connsiteX1259" fmla="*/ 10383726 w 12078891"/>
              <a:gd name="connsiteY1259" fmla="*/ 2412965 h 5907136"/>
              <a:gd name="connsiteX1260" fmla="*/ 10361328 w 12078891"/>
              <a:gd name="connsiteY1260" fmla="*/ 2435363 h 5907136"/>
              <a:gd name="connsiteX1261" fmla="*/ 10338929 w 12078891"/>
              <a:gd name="connsiteY1261" fmla="*/ 2412965 h 5907136"/>
              <a:gd name="connsiteX1262" fmla="*/ 10361328 w 12078891"/>
              <a:gd name="connsiteY1262" fmla="*/ 2390565 h 5907136"/>
              <a:gd name="connsiteX1263" fmla="*/ 1788833 w 12078891"/>
              <a:gd name="connsiteY1263" fmla="*/ 2370201 h 5907136"/>
              <a:gd name="connsiteX1264" fmla="*/ 1809196 w 12078891"/>
              <a:gd name="connsiteY1264" fmla="*/ 2390565 h 5907136"/>
              <a:gd name="connsiteX1265" fmla="*/ 1788833 w 12078891"/>
              <a:gd name="connsiteY1265" fmla="*/ 2410929 h 5907136"/>
              <a:gd name="connsiteX1266" fmla="*/ 1768472 w 12078891"/>
              <a:gd name="connsiteY1266" fmla="*/ 2390565 h 5907136"/>
              <a:gd name="connsiteX1267" fmla="*/ 1788833 w 12078891"/>
              <a:gd name="connsiteY1267" fmla="*/ 2370201 h 5907136"/>
              <a:gd name="connsiteX1268" fmla="*/ 8322040 w 12078891"/>
              <a:gd name="connsiteY1268" fmla="*/ 2351875 h 5907136"/>
              <a:gd name="connsiteX1269" fmla="*/ 8335275 w 12078891"/>
              <a:gd name="connsiteY1269" fmla="*/ 2365110 h 5907136"/>
              <a:gd name="connsiteX1270" fmla="*/ 8322040 w 12078891"/>
              <a:gd name="connsiteY1270" fmla="*/ 2378348 h 5907136"/>
              <a:gd name="connsiteX1271" fmla="*/ 8308804 w 12078891"/>
              <a:gd name="connsiteY1271" fmla="*/ 2365110 h 5907136"/>
              <a:gd name="connsiteX1272" fmla="*/ 8322040 w 12078891"/>
              <a:gd name="connsiteY1272" fmla="*/ 2351875 h 5907136"/>
              <a:gd name="connsiteX1273" fmla="*/ 1726739 w 12078891"/>
              <a:gd name="connsiteY1273" fmla="*/ 2338640 h 5907136"/>
              <a:gd name="connsiteX1274" fmla="*/ 1749137 w 12078891"/>
              <a:gd name="connsiteY1274" fmla="*/ 2361037 h 5907136"/>
              <a:gd name="connsiteX1275" fmla="*/ 1726739 w 12078891"/>
              <a:gd name="connsiteY1275" fmla="*/ 2383438 h 5907136"/>
              <a:gd name="connsiteX1276" fmla="*/ 1704340 w 12078891"/>
              <a:gd name="connsiteY1276" fmla="*/ 2361037 h 5907136"/>
              <a:gd name="connsiteX1277" fmla="*/ 1726739 w 12078891"/>
              <a:gd name="connsiteY1277" fmla="*/ 2338640 h 5907136"/>
              <a:gd name="connsiteX1278" fmla="*/ 5160810 w 12078891"/>
              <a:gd name="connsiteY1278" fmla="*/ 2317265 h 5907136"/>
              <a:gd name="connsiteX1279" fmla="*/ 5181174 w 12078891"/>
              <a:gd name="connsiteY1279" fmla="*/ 2337623 h 5907136"/>
              <a:gd name="connsiteX1280" fmla="*/ 5160810 w 12078891"/>
              <a:gd name="connsiteY1280" fmla="*/ 2357983 h 5907136"/>
              <a:gd name="connsiteX1281" fmla="*/ 5140448 w 12078891"/>
              <a:gd name="connsiteY1281" fmla="*/ 2337623 h 5907136"/>
              <a:gd name="connsiteX1282" fmla="*/ 5160810 w 12078891"/>
              <a:gd name="connsiteY1282" fmla="*/ 2317265 h 5907136"/>
              <a:gd name="connsiteX1283" fmla="*/ 5008114 w 12078891"/>
              <a:gd name="connsiteY1283" fmla="*/ 2306069 h 5907136"/>
              <a:gd name="connsiteX1284" fmla="*/ 5017273 w 12078891"/>
              <a:gd name="connsiteY1284" fmla="*/ 2315229 h 5907136"/>
              <a:gd name="connsiteX1285" fmla="*/ 5008114 w 12078891"/>
              <a:gd name="connsiteY1285" fmla="*/ 2324392 h 5907136"/>
              <a:gd name="connsiteX1286" fmla="*/ 4998954 w 12078891"/>
              <a:gd name="connsiteY1286" fmla="*/ 2315229 h 5907136"/>
              <a:gd name="connsiteX1287" fmla="*/ 5008114 w 12078891"/>
              <a:gd name="connsiteY1287" fmla="*/ 2306069 h 5907136"/>
              <a:gd name="connsiteX1288" fmla="*/ 6816246 w 12078891"/>
              <a:gd name="connsiteY1288" fmla="*/ 2280623 h 5907136"/>
              <a:gd name="connsiteX1289" fmla="*/ 6830500 w 12078891"/>
              <a:gd name="connsiteY1289" fmla="*/ 2294873 h 5907136"/>
              <a:gd name="connsiteX1290" fmla="*/ 6816246 w 12078891"/>
              <a:gd name="connsiteY1290" fmla="*/ 2309123 h 5907136"/>
              <a:gd name="connsiteX1291" fmla="*/ 6801992 w 12078891"/>
              <a:gd name="connsiteY1291" fmla="*/ 2294873 h 5907136"/>
              <a:gd name="connsiteX1292" fmla="*/ 6816246 w 12078891"/>
              <a:gd name="connsiteY1292" fmla="*/ 2280623 h 5907136"/>
              <a:gd name="connsiteX1293" fmla="*/ 7301887 w 12078891"/>
              <a:gd name="connsiteY1293" fmla="*/ 2233780 h 5907136"/>
              <a:gd name="connsiteX1294" fmla="*/ 7321231 w 12078891"/>
              <a:gd name="connsiteY1294" fmla="*/ 2253129 h 5907136"/>
              <a:gd name="connsiteX1295" fmla="*/ 7301887 w 12078891"/>
              <a:gd name="connsiteY1295" fmla="*/ 2272473 h 5907136"/>
              <a:gd name="connsiteX1296" fmla="*/ 7282543 w 12078891"/>
              <a:gd name="connsiteY1296" fmla="*/ 2253129 h 5907136"/>
              <a:gd name="connsiteX1297" fmla="*/ 7301887 w 12078891"/>
              <a:gd name="connsiteY1297" fmla="*/ 2233780 h 5907136"/>
              <a:gd name="connsiteX1298" fmla="*/ 11671645 w 12078891"/>
              <a:gd name="connsiteY1298" fmla="*/ 2219524 h 5907136"/>
              <a:gd name="connsiteX1299" fmla="*/ 11676735 w 12078891"/>
              <a:gd name="connsiteY1299" fmla="*/ 2224617 h 5907136"/>
              <a:gd name="connsiteX1300" fmla="*/ 11671645 w 12078891"/>
              <a:gd name="connsiteY1300" fmla="*/ 2229707 h 5907136"/>
              <a:gd name="connsiteX1301" fmla="*/ 11666554 w 12078891"/>
              <a:gd name="connsiteY1301" fmla="*/ 2224617 h 5907136"/>
              <a:gd name="connsiteX1302" fmla="*/ 11671645 w 12078891"/>
              <a:gd name="connsiteY1302" fmla="*/ 2219524 h 5907136"/>
              <a:gd name="connsiteX1303" fmla="*/ 10717669 w 12078891"/>
              <a:gd name="connsiteY1303" fmla="*/ 2192034 h 5907136"/>
              <a:gd name="connsiteX1304" fmla="*/ 10731923 w 12078891"/>
              <a:gd name="connsiteY1304" fmla="*/ 2206286 h 5907136"/>
              <a:gd name="connsiteX1305" fmla="*/ 10717669 w 12078891"/>
              <a:gd name="connsiteY1305" fmla="*/ 2220542 h 5907136"/>
              <a:gd name="connsiteX1306" fmla="*/ 10703416 w 12078891"/>
              <a:gd name="connsiteY1306" fmla="*/ 2206286 h 5907136"/>
              <a:gd name="connsiteX1307" fmla="*/ 10717669 w 12078891"/>
              <a:gd name="connsiteY1307" fmla="*/ 2192034 h 5907136"/>
              <a:gd name="connsiteX1308" fmla="*/ 4248637 w 12078891"/>
              <a:gd name="connsiteY1308" fmla="*/ 2184910 h 5907136"/>
              <a:gd name="connsiteX1309" fmla="*/ 4276129 w 12078891"/>
              <a:gd name="connsiteY1309" fmla="*/ 2212394 h 5907136"/>
              <a:gd name="connsiteX1310" fmla="*/ 4248637 w 12078891"/>
              <a:gd name="connsiteY1310" fmla="*/ 2239891 h 5907136"/>
              <a:gd name="connsiteX1311" fmla="*/ 4221154 w 12078891"/>
              <a:gd name="connsiteY1311" fmla="*/ 2212394 h 5907136"/>
              <a:gd name="connsiteX1312" fmla="*/ 4248637 w 12078891"/>
              <a:gd name="connsiteY1312" fmla="*/ 2184910 h 5907136"/>
              <a:gd name="connsiteX1313" fmla="*/ 10552733 w 12078891"/>
              <a:gd name="connsiteY1313" fmla="*/ 2163530 h 5907136"/>
              <a:gd name="connsiteX1314" fmla="*/ 10558842 w 12078891"/>
              <a:gd name="connsiteY1314" fmla="*/ 2169638 h 5907136"/>
              <a:gd name="connsiteX1315" fmla="*/ 10552733 w 12078891"/>
              <a:gd name="connsiteY1315" fmla="*/ 2174729 h 5907136"/>
              <a:gd name="connsiteX1316" fmla="*/ 10546625 w 12078891"/>
              <a:gd name="connsiteY1316" fmla="*/ 2169638 h 5907136"/>
              <a:gd name="connsiteX1317" fmla="*/ 10552733 w 12078891"/>
              <a:gd name="connsiteY1317" fmla="*/ 2163530 h 5907136"/>
              <a:gd name="connsiteX1318" fmla="*/ 11573905 w 12078891"/>
              <a:gd name="connsiteY1318" fmla="*/ 2144178 h 5907136"/>
              <a:gd name="connsiteX1319" fmla="*/ 11586122 w 12078891"/>
              <a:gd name="connsiteY1319" fmla="*/ 2155377 h 5907136"/>
              <a:gd name="connsiteX1320" fmla="*/ 11573905 w 12078891"/>
              <a:gd name="connsiteY1320" fmla="*/ 2166575 h 5907136"/>
              <a:gd name="connsiteX1321" fmla="*/ 11561687 w 12078891"/>
              <a:gd name="connsiteY1321" fmla="*/ 2155377 h 5907136"/>
              <a:gd name="connsiteX1322" fmla="*/ 11573905 w 12078891"/>
              <a:gd name="connsiteY1322" fmla="*/ 2144178 h 5907136"/>
              <a:gd name="connsiteX1323" fmla="*/ 10875476 w 12078891"/>
              <a:gd name="connsiteY1323" fmla="*/ 2060694 h 5907136"/>
              <a:gd name="connsiteX1324" fmla="*/ 10883622 w 12078891"/>
              <a:gd name="connsiteY1324" fmla="*/ 2068840 h 5907136"/>
              <a:gd name="connsiteX1325" fmla="*/ 10875476 w 12078891"/>
              <a:gd name="connsiteY1325" fmla="*/ 2076984 h 5907136"/>
              <a:gd name="connsiteX1326" fmla="*/ 10867332 w 12078891"/>
              <a:gd name="connsiteY1326" fmla="*/ 2068840 h 5907136"/>
              <a:gd name="connsiteX1327" fmla="*/ 10875476 w 12078891"/>
              <a:gd name="connsiteY1327" fmla="*/ 2060694 h 5907136"/>
              <a:gd name="connsiteX1328" fmla="*/ 9976480 w 12078891"/>
              <a:gd name="connsiteY1328" fmla="*/ 2052572 h 5907136"/>
              <a:gd name="connsiteX1329" fmla="*/ 10023313 w 12078891"/>
              <a:gd name="connsiteY1329" fmla="*/ 2099390 h 5907136"/>
              <a:gd name="connsiteX1330" fmla="*/ 9976480 w 12078891"/>
              <a:gd name="connsiteY1330" fmla="*/ 2146221 h 5907136"/>
              <a:gd name="connsiteX1331" fmla="*/ 9929646 w 12078891"/>
              <a:gd name="connsiteY1331" fmla="*/ 2099390 h 5907136"/>
              <a:gd name="connsiteX1332" fmla="*/ 9976480 w 12078891"/>
              <a:gd name="connsiteY1332" fmla="*/ 2052572 h 5907136"/>
              <a:gd name="connsiteX1333" fmla="*/ 8217174 w 12078891"/>
              <a:gd name="connsiteY1333" fmla="*/ 2041361 h 5907136"/>
              <a:gd name="connsiteX1334" fmla="*/ 8257898 w 12078891"/>
              <a:gd name="connsiteY1334" fmla="*/ 2082087 h 5907136"/>
              <a:gd name="connsiteX1335" fmla="*/ 8217174 w 12078891"/>
              <a:gd name="connsiteY1335" fmla="*/ 2122802 h 5907136"/>
              <a:gd name="connsiteX1336" fmla="*/ 8176449 w 12078891"/>
              <a:gd name="connsiteY1336" fmla="*/ 2082087 h 5907136"/>
              <a:gd name="connsiteX1337" fmla="*/ 8217174 w 12078891"/>
              <a:gd name="connsiteY1337" fmla="*/ 2041361 h 5907136"/>
              <a:gd name="connsiteX1338" fmla="*/ 11389625 w 12078891"/>
              <a:gd name="connsiteY1338" fmla="*/ 2007776 h 5907136"/>
              <a:gd name="connsiteX1339" fmla="*/ 11401843 w 12078891"/>
              <a:gd name="connsiteY1339" fmla="*/ 2019993 h 5907136"/>
              <a:gd name="connsiteX1340" fmla="*/ 11389625 w 12078891"/>
              <a:gd name="connsiteY1340" fmla="*/ 2032209 h 5907136"/>
              <a:gd name="connsiteX1341" fmla="*/ 11377408 w 12078891"/>
              <a:gd name="connsiteY1341" fmla="*/ 2019993 h 5907136"/>
              <a:gd name="connsiteX1342" fmla="*/ 11389625 w 12078891"/>
              <a:gd name="connsiteY1342" fmla="*/ 2007776 h 5907136"/>
              <a:gd name="connsiteX1343" fmla="*/ 11089281 w 12078891"/>
              <a:gd name="connsiteY1343" fmla="*/ 1971100 h 5907136"/>
              <a:gd name="connsiteX1344" fmla="*/ 11094371 w 12078891"/>
              <a:gd name="connsiteY1344" fmla="*/ 1976191 h 5907136"/>
              <a:gd name="connsiteX1345" fmla="*/ 11089281 w 12078891"/>
              <a:gd name="connsiteY1345" fmla="*/ 1981281 h 5907136"/>
              <a:gd name="connsiteX1346" fmla="*/ 11084190 w 12078891"/>
              <a:gd name="connsiteY1346" fmla="*/ 1976191 h 5907136"/>
              <a:gd name="connsiteX1347" fmla="*/ 11089281 w 12078891"/>
              <a:gd name="connsiteY1347" fmla="*/ 1971100 h 5907136"/>
              <a:gd name="connsiteX1348" fmla="*/ 607782 w 12078891"/>
              <a:gd name="connsiteY1348" fmla="*/ 1958886 h 5907136"/>
              <a:gd name="connsiteX1349" fmla="*/ 627126 w 12078891"/>
              <a:gd name="connsiteY1349" fmla="*/ 1978230 h 5907136"/>
              <a:gd name="connsiteX1350" fmla="*/ 607782 w 12078891"/>
              <a:gd name="connsiteY1350" fmla="*/ 1997575 h 5907136"/>
              <a:gd name="connsiteX1351" fmla="*/ 588438 w 12078891"/>
              <a:gd name="connsiteY1351" fmla="*/ 1978230 h 5907136"/>
              <a:gd name="connsiteX1352" fmla="*/ 607782 w 12078891"/>
              <a:gd name="connsiteY1352" fmla="*/ 1958886 h 5907136"/>
              <a:gd name="connsiteX1353" fmla="*/ 8754740 w 12078891"/>
              <a:gd name="connsiteY1353" fmla="*/ 1924294 h 5907136"/>
              <a:gd name="connsiteX1354" fmla="*/ 8760849 w 12078891"/>
              <a:gd name="connsiteY1354" fmla="*/ 1930402 h 5907136"/>
              <a:gd name="connsiteX1355" fmla="*/ 8754740 w 12078891"/>
              <a:gd name="connsiteY1355" fmla="*/ 1936513 h 5907136"/>
              <a:gd name="connsiteX1356" fmla="*/ 8748631 w 12078891"/>
              <a:gd name="connsiteY1356" fmla="*/ 1930402 h 5907136"/>
              <a:gd name="connsiteX1357" fmla="*/ 8754740 w 12078891"/>
              <a:gd name="connsiteY1357" fmla="*/ 1924294 h 5907136"/>
              <a:gd name="connsiteX1358" fmla="*/ 6224720 w 12078891"/>
              <a:gd name="connsiteY1358" fmla="*/ 1894771 h 5907136"/>
              <a:gd name="connsiteX1359" fmla="*/ 6230829 w 12078891"/>
              <a:gd name="connsiteY1359" fmla="*/ 1900877 h 5907136"/>
              <a:gd name="connsiteX1360" fmla="*/ 6224720 w 12078891"/>
              <a:gd name="connsiteY1360" fmla="*/ 1906983 h 5907136"/>
              <a:gd name="connsiteX1361" fmla="*/ 6218611 w 12078891"/>
              <a:gd name="connsiteY1361" fmla="*/ 1900877 h 5907136"/>
              <a:gd name="connsiteX1362" fmla="*/ 6224720 w 12078891"/>
              <a:gd name="connsiteY1362" fmla="*/ 1894771 h 5907136"/>
              <a:gd name="connsiteX1363" fmla="*/ 6900749 w 12078891"/>
              <a:gd name="connsiteY1363" fmla="*/ 1835719 h 5907136"/>
              <a:gd name="connsiteX1364" fmla="*/ 6913985 w 12078891"/>
              <a:gd name="connsiteY1364" fmla="*/ 1848957 h 5907136"/>
              <a:gd name="connsiteX1365" fmla="*/ 6900749 w 12078891"/>
              <a:gd name="connsiteY1365" fmla="*/ 1862192 h 5907136"/>
              <a:gd name="connsiteX1366" fmla="*/ 6887514 w 12078891"/>
              <a:gd name="connsiteY1366" fmla="*/ 1848957 h 5907136"/>
              <a:gd name="connsiteX1367" fmla="*/ 6900749 w 12078891"/>
              <a:gd name="connsiteY1367" fmla="*/ 1835719 h 5907136"/>
              <a:gd name="connsiteX1368" fmla="*/ 3320114 w 12078891"/>
              <a:gd name="connsiteY1368" fmla="*/ 1834701 h 5907136"/>
              <a:gd name="connsiteX1369" fmla="*/ 3324187 w 12078891"/>
              <a:gd name="connsiteY1369" fmla="*/ 1838772 h 5907136"/>
              <a:gd name="connsiteX1370" fmla="*/ 3320114 w 12078891"/>
              <a:gd name="connsiteY1370" fmla="*/ 1842845 h 5907136"/>
              <a:gd name="connsiteX1371" fmla="*/ 3316042 w 12078891"/>
              <a:gd name="connsiteY1371" fmla="*/ 1838772 h 5907136"/>
              <a:gd name="connsiteX1372" fmla="*/ 3320114 w 12078891"/>
              <a:gd name="connsiteY1372" fmla="*/ 1834701 h 5907136"/>
              <a:gd name="connsiteX1373" fmla="*/ 6968963 w 12078891"/>
              <a:gd name="connsiteY1373" fmla="*/ 1829583 h 5907136"/>
              <a:gd name="connsiteX1374" fmla="*/ 6972017 w 12078891"/>
              <a:gd name="connsiteY1374" fmla="*/ 1832637 h 5907136"/>
              <a:gd name="connsiteX1375" fmla="*/ 6968963 w 12078891"/>
              <a:gd name="connsiteY1375" fmla="*/ 1835691 h 5907136"/>
              <a:gd name="connsiteX1376" fmla="*/ 6965909 w 12078891"/>
              <a:gd name="connsiteY1376" fmla="*/ 1832637 h 5907136"/>
              <a:gd name="connsiteX1377" fmla="*/ 6968963 w 12078891"/>
              <a:gd name="connsiteY1377" fmla="*/ 1829583 h 5907136"/>
              <a:gd name="connsiteX1378" fmla="*/ 5026434 w 12078891"/>
              <a:gd name="connsiteY1378" fmla="*/ 1816374 h 5907136"/>
              <a:gd name="connsiteX1379" fmla="*/ 5031521 w 12078891"/>
              <a:gd name="connsiteY1379" fmla="*/ 1821463 h 5907136"/>
              <a:gd name="connsiteX1380" fmla="*/ 5026434 w 12078891"/>
              <a:gd name="connsiteY1380" fmla="*/ 1826554 h 5907136"/>
              <a:gd name="connsiteX1381" fmla="*/ 5021344 w 12078891"/>
              <a:gd name="connsiteY1381" fmla="*/ 1821463 h 5907136"/>
              <a:gd name="connsiteX1382" fmla="*/ 5026434 w 12078891"/>
              <a:gd name="connsiteY1382" fmla="*/ 1816374 h 5907136"/>
              <a:gd name="connsiteX1383" fmla="*/ 1693109 w 12078891"/>
              <a:gd name="connsiteY1383" fmla="*/ 1810250 h 5907136"/>
              <a:gd name="connsiteX1384" fmla="*/ 1722634 w 12078891"/>
              <a:gd name="connsiteY1384" fmla="*/ 1839778 h 5907136"/>
              <a:gd name="connsiteX1385" fmla="*/ 1693109 w 12078891"/>
              <a:gd name="connsiteY1385" fmla="*/ 1869303 h 5907136"/>
              <a:gd name="connsiteX1386" fmla="*/ 1663584 w 12078891"/>
              <a:gd name="connsiteY1386" fmla="*/ 1839778 h 5907136"/>
              <a:gd name="connsiteX1387" fmla="*/ 1693109 w 12078891"/>
              <a:gd name="connsiteY1387" fmla="*/ 1810250 h 5907136"/>
              <a:gd name="connsiteX1388" fmla="*/ 466263 w 12078891"/>
              <a:gd name="connsiteY1388" fmla="*/ 1806168 h 5907136"/>
              <a:gd name="connsiteX1389" fmla="*/ 470336 w 12078891"/>
              <a:gd name="connsiteY1389" fmla="*/ 1810240 h 5907136"/>
              <a:gd name="connsiteX1390" fmla="*/ 466263 w 12078891"/>
              <a:gd name="connsiteY1390" fmla="*/ 1814313 h 5907136"/>
              <a:gd name="connsiteX1391" fmla="*/ 462191 w 12078891"/>
              <a:gd name="connsiteY1391" fmla="*/ 1810240 h 5907136"/>
              <a:gd name="connsiteX1392" fmla="*/ 466263 w 12078891"/>
              <a:gd name="connsiteY1392" fmla="*/ 1806168 h 5907136"/>
              <a:gd name="connsiteX1393" fmla="*/ 11028194 w 12078891"/>
              <a:gd name="connsiteY1393" fmla="*/ 1801104 h 5907136"/>
              <a:gd name="connsiteX1394" fmla="*/ 11040412 w 12078891"/>
              <a:gd name="connsiteY1394" fmla="*/ 1813323 h 5907136"/>
              <a:gd name="connsiteX1395" fmla="*/ 11028194 w 12078891"/>
              <a:gd name="connsiteY1395" fmla="*/ 1825541 h 5907136"/>
              <a:gd name="connsiteX1396" fmla="*/ 11015977 w 12078891"/>
              <a:gd name="connsiteY1396" fmla="*/ 1813323 h 5907136"/>
              <a:gd name="connsiteX1397" fmla="*/ 11028194 w 12078891"/>
              <a:gd name="connsiteY1397" fmla="*/ 1801104 h 5907136"/>
              <a:gd name="connsiteX1398" fmla="*/ 9489820 w 12078891"/>
              <a:gd name="connsiteY1398" fmla="*/ 1800068 h 5907136"/>
              <a:gd name="connsiteX1399" fmla="*/ 9524436 w 12078891"/>
              <a:gd name="connsiteY1399" fmla="*/ 1834686 h 5907136"/>
              <a:gd name="connsiteX1400" fmla="*/ 9489820 w 12078891"/>
              <a:gd name="connsiteY1400" fmla="*/ 1869303 h 5907136"/>
              <a:gd name="connsiteX1401" fmla="*/ 9455204 w 12078891"/>
              <a:gd name="connsiteY1401" fmla="*/ 1834686 h 5907136"/>
              <a:gd name="connsiteX1402" fmla="*/ 9489820 w 12078891"/>
              <a:gd name="connsiteY1402" fmla="*/ 1800068 h 5907136"/>
              <a:gd name="connsiteX1403" fmla="*/ 10635201 w 12078891"/>
              <a:gd name="connsiteY1403" fmla="*/ 1799039 h 5907136"/>
              <a:gd name="connsiteX1404" fmla="*/ 10642329 w 12078891"/>
              <a:gd name="connsiteY1404" fmla="*/ 1806166 h 5907136"/>
              <a:gd name="connsiteX1405" fmla="*/ 10635201 w 12078891"/>
              <a:gd name="connsiteY1405" fmla="*/ 1813293 h 5907136"/>
              <a:gd name="connsiteX1406" fmla="*/ 10628075 w 12078891"/>
              <a:gd name="connsiteY1406" fmla="*/ 1806166 h 5907136"/>
              <a:gd name="connsiteX1407" fmla="*/ 10635201 w 12078891"/>
              <a:gd name="connsiteY1407" fmla="*/ 1799039 h 5907136"/>
              <a:gd name="connsiteX1408" fmla="*/ 8181540 w 12078891"/>
              <a:gd name="connsiteY1408" fmla="*/ 1798022 h 5907136"/>
              <a:gd name="connsiteX1409" fmla="*/ 8186630 w 12078891"/>
              <a:gd name="connsiteY1409" fmla="*/ 1803111 h 5907136"/>
              <a:gd name="connsiteX1410" fmla="*/ 8181540 w 12078891"/>
              <a:gd name="connsiteY1410" fmla="*/ 1808202 h 5907136"/>
              <a:gd name="connsiteX1411" fmla="*/ 8176449 w 12078891"/>
              <a:gd name="connsiteY1411" fmla="*/ 1803111 h 5907136"/>
              <a:gd name="connsiteX1412" fmla="*/ 8181540 w 12078891"/>
              <a:gd name="connsiteY1412" fmla="*/ 1798022 h 5907136"/>
              <a:gd name="connsiteX1413" fmla="*/ 5724840 w 12078891"/>
              <a:gd name="connsiteY1413" fmla="*/ 1792952 h 5907136"/>
              <a:gd name="connsiteX1414" fmla="*/ 5730949 w 12078891"/>
              <a:gd name="connsiteY1414" fmla="*/ 1799061 h 5907136"/>
              <a:gd name="connsiteX1415" fmla="*/ 5724840 w 12078891"/>
              <a:gd name="connsiteY1415" fmla="*/ 1805170 h 5907136"/>
              <a:gd name="connsiteX1416" fmla="*/ 5718734 w 12078891"/>
              <a:gd name="connsiteY1416" fmla="*/ 1799061 h 5907136"/>
              <a:gd name="connsiteX1417" fmla="*/ 5724840 w 12078891"/>
              <a:gd name="connsiteY1417" fmla="*/ 1792952 h 5907136"/>
              <a:gd name="connsiteX1418" fmla="*/ 10191302 w 12078891"/>
              <a:gd name="connsiteY1418" fmla="*/ 1791912 h 5907136"/>
              <a:gd name="connsiteX1419" fmla="*/ 10204538 w 12078891"/>
              <a:gd name="connsiteY1419" fmla="*/ 1805147 h 5907136"/>
              <a:gd name="connsiteX1420" fmla="*/ 10191302 w 12078891"/>
              <a:gd name="connsiteY1420" fmla="*/ 1818383 h 5907136"/>
              <a:gd name="connsiteX1421" fmla="*/ 10178067 w 12078891"/>
              <a:gd name="connsiteY1421" fmla="*/ 1805147 h 5907136"/>
              <a:gd name="connsiteX1422" fmla="*/ 10191302 w 12078891"/>
              <a:gd name="connsiteY1422" fmla="*/ 1791912 h 5907136"/>
              <a:gd name="connsiteX1423" fmla="*/ 5611817 w 12078891"/>
              <a:gd name="connsiteY1423" fmla="*/ 1782750 h 5907136"/>
              <a:gd name="connsiteX1424" fmla="*/ 5613854 w 12078891"/>
              <a:gd name="connsiteY1424" fmla="*/ 1784786 h 5907136"/>
              <a:gd name="connsiteX1425" fmla="*/ 5611817 w 12078891"/>
              <a:gd name="connsiteY1425" fmla="*/ 1786822 h 5907136"/>
              <a:gd name="connsiteX1426" fmla="*/ 5609781 w 12078891"/>
              <a:gd name="connsiteY1426" fmla="*/ 1784786 h 5907136"/>
              <a:gd name="connsiteX1427" fmla="*/ 5611817 w 12078891"/>
              <a:gd name="connsiteY1427" fmla="*/ 1782750 h 5907136"/>
              <a:gd name="connsiteX1428" fmla="*/ 2172677 w 12078891"/>
              <a:gd name="connsiteY1428" fmla="*/ 1781757 h 5907136"/>
              <a:gd name="connsiteX1429" fmla="*/ 2195074 w 12078891"/>
              <a:gd name="connsiteY1429" fmla="*/ 1804157 h 5907136"/>
              <a:gd name="connsiteX1430" fmla="*/ 2172677 w 12078891"/>
              <a:gd name="connsiteY1430" fmla="*/ 1826554 h 5907136"/>
              <a:gd name="connsiteX1431" fmla="*/ 2150279 w 12078891"/>
              <a:gd name="connsiteY1431" fmla="*/ 1804157 h 5907136"/>
              <a:gd name="connsiteX1432" fmla="*/ 2172677 w 12078891"/>
              <a:gd name="connsiteY1432" fmla="*/ 1781757 h 5907136"/>
              <a:gd name="connsiteX1433" fmla="*/ 8210047 w 12078891"/>
              <a:gd name="connsiteY1433" fmla="*/ 1762412 h 5907136"/>
              <a:gd name="connsiteX1434" fmla="*/ 8219210 w 12078891"/>
              <a:gd name="connsiteY1434" fmla="*/ 1771574 h 5907136"/>
              <a:gd name="connsiteX1435" fmla="*/ 8210047 w 12078891"/>
              <a:gd name="connsiteY1435" fmla="*/ 1780737 h 5907136"/>
              <a:gd name="connsiteX1436" fmla="*/ 8200884 w 12078891"/>
              <a:gd name="connsiteY1436" fmla="*/ 1771574 h 5907136"/>
              <a:gd name="connsiteX1437" fmla="*/ 8210047 w 12078891"/>
              <a:gd name="connsiteY1437" fmla="*/ 1762412 h 5907136"/>
              <a:gd name="connsiteX1438" fmla="*/ 559930 w 12078891"/>
              <a:gd name="connsiteY1438" fmla="*/ 1753225 h 5907136"/>
              <a:gd name="connsiteX1439" fmla="*/ 572147 w 12078891"/>
              <a:gd name="connsiteY1439" fmla="*/ 1765442 h 5907136"/>
              <a:gd name="connsiteX1440" fmla="*/ 559930 w 12078891"/>
              <a:gd name="connsiteY1440" fmla="*/ 1777660 h 5907136"/>
              <a:gd name="connsiteX1441" fmla="*/ 547713 w 12078891"/>
              <a:gd name="connsiteY1441" fmla="*/ 1765442 h 5907136"/>
              <a:gd name="connsiteX1442" fmla="*/ 559930 w 12078891"/>
              <a:gd name="connsiteY1442" fmla="*/ 1753225 h 5907136"/>
              <a:gd name="connsiteX1443" fmla="*/ 6170759 w 12078891"/>
              <a:gd name="connsiteY1443" fmla="*/ 1745079 h 5907136"/>
              <a:gd name="connsiteX1444" fmla="*/ 6179922 w 12078891"/>
              <a:gd name="connsiteY1444" fmla="*/ 1754241 h 5907136"/>
              <a:gd name="connsiteX1445" fmla="*/ 6170759 w 12078891"/>
              <a:gd name="connsiteY1445" fmla="*/ 1763405 h 5907136"/>
              <a:gd name="connsiteX1446" fmla="*/ 6160578 w 12078891"/>
              <a:gd name="connsiteY1446" fmla="*/ 1754241 h 5907136"/>
              <a:gd name="connsiteX1447" fmla="*/ 6170759 w 12078891"/>
              <a:gd name="connsiteY1447" fmla="*/ 1745079 h 5907136"/>
              <a:gd name="connsiteX1448" fmla="*/ 7806873 w 12078891"/>
              <a:gd name="connsiteY1448" fmla="*/ 1737952 h 5907136"/>
              <a:gd name="connsiteX1449" fmla="*/ 7811963 w 12078891"/>
              <a:gd name="connsiteY1449" fmla="*/ 1743043 h 5907136"/>
              <a:gd name="connsiteX1450" fmla="*/ 7806873 w 12078891"/>
              <a:gd name="connsiteY1450" fmla="*/ 1748133 h 5907136"/>
              <a:gd name="connsiteX1451" fmla="*/ 7801782 w 12078891"/>
              <a:gd name="connsiteY1451" fmla="*/ 1743043 h 5907136"/>
              <a:gd name="connsiteX1452" fmla="*/ 7806873 w 12078891"/>
              <a:gd name="connsiteY1452" fmla="*/ 1737952 h 5907136"/>
              <a:gd name="connsiteX1453" fmla="*/ 961068 w 12078891"/>
              <a:gd name="connsiteY1453" fmla="*/ 1706391 h 5907136"/>
              <a:gd name="connsiteX1454" fmla="*/ 967176 w 12078891"/>
              <a:gd name="connsiteY1454" fmla="*/ 1712500 h 5907136"/>
              <a:gd name="connsiteX1455" fmla="*/ 961068 w 12078891"/>
              <a:gd name="connsiteY1455" fmla="*/ 1718608 h 5907136"/>
              <a:gd name="connsiteX1456" fmla="*/ 954959 w 12078891"/>
              <a:gd name="connsiteY1456" fmla="*/ 1712500 h 5907136"/>
              <a:gd name="connsiteX1457" fmla="*/ 961068 w 12078891"/>
              <a:gd name="connsiteY1457" fmla="*/ 1706391 h 5907136"/>
              <a:gd name="connsiteX1458" fmla="*/ 4813613 w 12078891"/>
              <a:gd name="connsiteY1458" fmla="*/ 1703336 h 5907136"/>
              <a:gd name="connsiteX1459" fmla="*/ 4817688 w 12078891"/>
              <a:gd name="connsiteY1459" fmla="*/ 1707408 h 5907136"/>
              <a:gd name="connsiteX1460" fmla="*/ 4813613 w 12078891"/>
              <a:gd name="connsiteY1460" fmla="*/ 1711481 h 5907136"/>
              <a:gd name="connsiteX1461" fmla="*/ 4809541 w 12078891"/>
              <a:gd name="connsiteY1461" fmla="*/ 1707408 h 5907136"/>
              <a:gd name="connsiteX1462" fmla="*/ 4813613 w 12078891"/>
              <a:gd name="connsiteY1462" fmla="*/ 1703336 h 5907136"/>
              <a:gd name="connsiteX1463" fmla="*/ 4269970 w 12078891"/>
              <a:gd name="connsiteY1463" fmla="*/ 1698253 h 5907136"/>
              <a:gd name="connsiteX1464" fmla="*/ 4300511 w 12078891"/>
              <a:gd name="connsiteY1464" fmla="*/ 1728798 h 5907136"/>
              <a:gd name="connsiteX1465" fmla="*/ 4269970 w 12078891"/>
              <a:gd name="connsiteY1465" fmla="*/ 1758324 h 5907136"/>
              <a:gd name="connsiteX1466" fmla="*/ 4239427 w 12078891"/>
              <a:gd name="connsiteY1466" fmla="*/ 1728798 h 5907136"/>
              <a:gd name="connsiteX1467" fmla="*/ 4269970 w 12078891"/>
              <a:gd name="connsiteY1467" fmla="*/ 1698253 h 5907136"/>
              <a:gd name="connsiteX1468" fmla="*/ 7008670 w 12078891"/>
              <a:gd name="connsiteY1468" fmla="*/ 1697244 h 5907136"/>
              <a:gd name="connsiteX1469" fmla="*/ 7013760 w 12078891"/>
              <a:gd name="connsiteY1469" fmla="*/ 1702335 h 5907136"/>
              <a:gd name="connsiteX1470" fmla="*/ 7008670 w 12078891"/>
              <a:gd name="connsiteY1470" fmla="*/ 1707425 h 5907136"/>
              <a:gd name="connsiteX1471" fmla="*/ 7003579 w 12078891"/>
              <a:gd name="connsiteY1471" fmla="*/ 1702335 h 5907136"/>
              <a:gd name="connsiteX1472" fmla="*/ 7008670 w 12078891"/>
              <a:gd name="connsiteY1472" fmla="*/ 1697244 h 5907136"/>
              <a:gd name="connsiteX1473" fmla="*/ 3364842 w 12078891"/>
              <a:gd name="connsiteY1473" fmla="*/ 1697228 h 5907136"/>
              <a:gd name="connsiteX1474" fmla="*/ 3370952 w 12078891"/>
              <a:gd name="connsiteY1474" fmla="*/ 1703336 h 5907136"/>
              <a:gd name="connsiteX1475" fmla="*/ 3364842 w 12078891"/>
              <a:gd name="connsiteY1475" fmla="*/ 1709445 h 5907136"/>
              <a:gd name="connsiteX1476" fmla="*/ 3358734 w 12078891"/>
              <a:gd name="connsiteY1476" fmla="*/ 1703336 h 5907136"/>
              <a:gd name="connsiteX1477" fmla="*/ 3364842 w 12078891"/>
              <a:gd name="connsiteY1477" fmla="*/ 1697228 h 5907136"/>
              <a:gd name="connsiteX1478" fmla="*/ 1989412 w 12078891"/>
              <a:gd name="connsiteY1478" fmla="*/ 1695213 h 5907136"/>
              <a:gd name="connsiteX1479" fmla="*/ 2000613 w 12078891"/>
              <a:gd name="connsiteY1479" fmla="*/ 1706413 h 5907136"/>
              <a:gd name="connsiteX1480" fmla="*/ 1989412 w 12078891"/>
              <a:gd name="connsiteY1480" fmla="*/ 1717613 h 5907136"/>
              <a:gd name="connsiteX1481" fmla="*/ 1978214 w 12078891"/>
              <a:gd name="connsiteY1481" fmla="*/ 1706413 h 5907136"/>
              <a:gd name="connsiteX1482" fmla="*/ 1989412 w 12078891"/>
              <a:gd name="connsiteY1482" fmla="*/ 1695213 h 5907136"/>
              <a:gd name="connsiteX1483" fmla="*/ 3038026 w 12078891"/>
              <a:gd name="connsiteY1483" fmla="*/ 1681956 h 5907136"/>
              <a:gd name="connsiteX1484" fmla="*/ 3040062 w 12078891"/>
              <a:gd name="connsiteY1484" fmla="*/ 1683992 h 5907136"/>
              <a:gd name="connsiteX1485" fmla="*/ 3038026 w 12078891"/>
              <a:gd name="connsiteY1485" fmla="*/ 1686029 h 5907136"/>
              <a:gd name="connsiteX1486" fmla="*/ 3035990 w 12078891"/>
              <a:gd name="connsiteY1486" fmla="*/ 1683992 h 5907136"/>
              <a:gd name="connsiteX1487" fmla="*/ 3038026 w 12078891"/>
              <a:gd name="connsiteY1487" fmla="*/ 1681956 h 5907136"/>
              <a:gd name="connsiteX1488" fmla="*/ 2787638 w 12078891"/>
              <a:gd name="connsiteY1488" fmla="*/ 1677907 h 5907136"/>
              <a:gd name="connsiteX1489" fmla="*/ 2803927 w 12078891"/>
              <a:gd name="connsiteY1489" fmla="*/ 1694197 h 5907136"/>
              <a:gd name="connsiteX1490" fmla="*/ 2787638 w 12078891"/>
              <a:gd name="connsiteY1490" fmla="*/ 1710486 h 5907136"/>
              <a:gd name="connsiteX1491" fmla="*/ 2771350 w 12078891"/>
              <a:gd name="connsiteY1491" fmla="*/ 1694197 h 5907136"/>
              <a:gd name="connsiteX1492" fmla="*/ 2787638 w 12078891"/>
              <a:gd name="connsiteY1492" fmla="*/ 1677907 h 5907136"/>
              <a:gd name="connsiteX1493" fmla="*/ 8908476 w 12078891"/>
              <a:gd name="connsiteY1493" fmla="*/ 1670778 h 5907136"/>
              <a:gd name="connsiteX1494" fmla="*/ 8913566 w 12078891"/>
              <a:gd name="connsiteY1494" fmla="*/ 1675869 h 5907136"/>
              <a:gd name="connsiteX1495" fmla="*/ 8908476 w 12078891"/>
              <a:gd name="connsiteY1495" fmla="*/ 1680959 h 5907136"/>
              <a:gd name="connsiteX1496" fmla="*/ 8903385 w 12078891"/>
              <a:gd name="connsiteY1496" fmla="*/ 1675869 h 5907136"/>
              <a:gd name="connsiteX1497" fmla="*/ 8908476 w 12078891"/>
              <a:gd name="connsiteY1497" fmla="*/ 1670778 h 5907136"/>
              <a:gd name="connsiteX1498" fmla="*/ 9803401 w 12078891"/>
              <a:gd name="connsiteY1498" fmla="*/ 1667723 h 5907136"/>
              <a:gd name="connsiteX1499" fmla="*/ 9815617 w 12078891"/>
              <a:gd name="connsiteY1499" fmla="*/ 1679940 h 5907136"/>
              <a:gd name="connsiteX1500" fmla="*/ 9803401 w 12078891"/>
              <a:gd name="connsiteY1500" fmla="*/ 1692156 h 5907136"/>
              <a:gd name="connsiteX1501" fmla="*/ 9791183 w 12078891"/>
              <a:gd name="connsiteY1501" fmla="*/ 1679940 h 5907136"/>
              <a:gd name="connsiteX1502" fmla="*/ 9803401 w 12078891"/>
              <a:gd name="connsiteY1502" fmla="*/ 1667723 h 5907136"/>
              <a:gd name="connsiteX1503" fmla="*/ 7189895 w 12078891"/>
              <a:gd name="connsiteY1503" fmla="*/ 1665690 h 5907136"/>
              <a:gd name="connsiteX1504" fmla="*/ 7202112 w 12078891"/>
              <a:gd name="connsiteY1504" fmla="*/ 1677908 h 5907136"/>
              <a:gd name="connsiteX1505" fmla="*/ 7189895 w 12078891"/>
              <a:gd name="connsiteY1505" fmla="*/ 1690124 h 5907136"/>
              <a:gd name="connsiteX1506" fmla="*/ 7177677 w 12078891"/>
              <a:gd name="connsiteY1506" fmla="*/ 1677908 h 5907136"/>
              <a:gd name="connsiteX1507" fmla="*/ 7189895 w 12078891"/>
              <a:gd name="connsiteY1507" fmla="*/ 1665690 h 5907136"/>
              <a:gd name="connsiteX1508" fmla="*/ 6840681 w 12078891"/>
              <a:gd name="connsiteY1508" fmla="*/ 1665682 h 5907136"/>
              <a:gd name="connsiteX1509" fmla="*/ 6890568 w 12078891"/>
              <a:gd name="connsiteY1509" fmla="*/ 1714552 h 5907136"/>
              <a:gd name="connsiteX1510" fmla="*/ 6840681 w 12078891"/>
              <a:gd name="connsiteY1510" fmla="*/ 1763425 h 5907136"/>
              <a:gd name="connsiteX1511" fmla="*/ 6790793 w 12078891"/>
              <a:gd name="connsiteY1511" fmla="*/ 1714552 h 5907136"/>
              <a:gd name="connsiteX1512" fmla="*/ 6840681 w 12078891"/>
              <a:gd name="connsiteY1512" fmla="*/ 1665682 h 5907136"/>
              <a:gd name="connsiteX1513" fmla="*/ 4489879 w 12078891"/>
              <a:gd name="connsiteY1513" fmla="*/ 1651438 h 5907136"/>
              <a:gd name="connsiteX1514" fmla="*/ 4500062 w 12078891"/>
              <a:gd name="connsiteY1514" fmla="*/ 1661619 h 5907136"/>
              <a:gd name="connsiteX1515" fmla="*/ 4489879 w 12078891"/>
              <a:gd name="connsiteY1515" fmla="*/ 1671800 h 5907136"/>
              <a:gd name="connsiteX1516" fmla="*/ 4479698 w 12078891"/>
              <a:gd name="connsiteY1516" fmla="*/ 1661619 h 5907136"/>
              <a:gd name="connsiteX1517" fmla="*/ 4489879 w 12078891"/>
              <a:gd name="connsiteY1517" fmla="*/ 1651438 h 5907136"/>
              <a:gd name="connsiteX1518" fmla="*/ 4124356 w 12078891"/>
              <a:gd name="connsiteY1518" fmla="*/ 1643267 h 5907136"/>
              <a:gd name="connsiteX1519" fmla="*/ 4135556 w 12078891"/>
              <a:gd name="connsiteY1519" fmla="*/ 1654466 h 5907136"/>
              <a:gd name="connsiteX1520" fmla="*/ 4124356 w 12078891"/>
              <a:gd name="connsiteY1520" fmla="*/ 1665666 h 5907136"/>
              <a:gd name="connsiteX1521" fmla="*/ 4113157 w 12078891"/>
              <a:gd name="connsiteY1521" fmla="*/ 1654466 h 5907136"/>
              <a:gd name="connsiteX1522" fmla="*/ 4124356 w 12078891"/>
              <a:gd name="connsiteY1522" fmla="*/ 1643267 h 5907136"/>
              <a:gd name="connsiteX1523" fmla="*/ 1369383 w 12078891"/>
              <a:gd name="connsiteY1523" fmla="*/ 1634128 h 5907136"/>
              <a:gd name="connsiteX1524" fmla="*/ 1384655 w 12078891"/>
              <a:gd name="connsiteY1524" fmla="*/ 1649400 h 5907136"/>
              <a:gd name="connsiteX1525" fmla="*/ 1369383 w 12078891"/>
              <a:gd name="connsiteY1525" fmla="*/ 1664671 h 5907136"/>
              <a:gd name="connsiteX1526" fmla="*/ 1354111 w 12078891"/>
              <a:gd name="connsiteY1526" fmla="*/ 1649400 h 5907136"/>
              <a:gd name="connsiteX1527" fmla="*/ 1369383 w 12078891"/>
              <a:gd name="connsiteY1527" fmla="*/ 1634128 h 5907136"/>
              <a:gd name="connsiteX1528" fmla="*/ 9290270 w 12078891"/>
              <a:gd name="connsiteY1528" fmla="*/ 1625987 h 5907136"/>
              <a:gd name="connsiteX1529" fmla="*/ 9295360 w 12078891"/>
              <a:gd name="connsiteY1529" fmla="*/ 1631077 h 5907136"/>
              <a:gd name="connsiteX1530" fmla="*/ 9290270 w 12078891"/>
              <a:gd name="connsiteY1530" fmla="*/ 1636167 h 5907136"/>
              <a:gd name="connsiteX1531" fmla="*/ 9285179 w 12078891"/>
              <a:gd name="connsiteY1531" fmla="*/ 1631077 h 5907136"/>
              <a:gd name="connsiteX1532" fmla="*/ 9290270 w 12078891"/>
              <a:gd name="connsiteY1532" fmla="*/ 1625987 h 5907136"/>
              <a:gd name="connsiteX1533" fmla="*/ 1867190 w 12078891"/>
              <a:gd name="connsiteY1533" fmla="*/ 1615780 h 5907136"/>
              <a:gd name="connsiteX1534" fmla="*/ 1879408 w 12078891"/>
              <a:gd name="connsiteY1534" fmla="*/ 1627997 h 5907136"/>
              <a:gd name="connsiteX1535" fmla="*/ 1867190 w 12078891"/>
              <a:gd name="connsiteY1535" fmla="*/ 1640215 h 5907136"/>
              <a:gd name="connsiteX1536" fmla="*/ 1854973 w 12078891"/>
              <a:gd name="connsiteY1536" fmla="*/ 1627997 h 5907136"/>
              <a:gd name="connsiteX1537" fmla="*/ 1867190 w 12078891"/>
              <a:gd name="connsiteY1537" fmla="*/ 1615780 h 5907136"/>
              <a:gd name="connsiteX1538" fmla="*/ 1952765 w 12078891"/>
              <a:gd name="connsiteY1538" fmla="*/ 1611732 h 5907136"/>
              <a:gd name="connsiteX1539" fmla="*/ 1985346 w 12078891"/>
              <a:gd name="connsiteY1539" fmla="*/ 1644310 h 5907136"/>
              <a:gd name="connsiteX1540" fmla="*/ 1952765 w 12078891"/>
              <a:gd name="connsiteY1540" fmla="*/ 1676889 h 5907136"/>
              <a:gd name="connsiteX1541" fmla="*/ 1920186 w 12078891"/>
              <a:gd name="connsiteY1541" fmla="*/ 1644310 h 5907136"/>
              <a:gd name="connsiteX1542" fmla="*/ 1952765 w 12078891"/>
              <a:gd name="connsiteY1542" fmla="*/ 1611732 h 5907136"/>
              <a:gd name="connsiteX1543" fmla="*/ 7601213 w 12078891"/>
              <a:gd name="connsiteY1543" fmla="*/ 1601545 h 5907136"/>
              <a:gd name="connsiteX1544" fmla="*/ 7612413 w 12078891"/>
              <a:gd name="connsiteY1544" fmla="*/ 1612743 h 5907136"/>
              <a:gd name="connsiteX1545" fmla="*/ 7601213 w 12078891"/>
              <a:gd name="connsiteY1545" fmla="*/ 1623943 h 5907136"/>
              <a:gd name="connsiteX1546" fmla="*/ 7590014 w 12078891"/>
              <a:gd name="connsiteY1546" fmla="*/ 1612743 h 5907136"/>
              <a:gd name="connsiteX1547" fmla="*/ 7601213 w 12078891"/>
              <a:gd name="connsiteY1547" fmla="*/ 1601545 h 5907136"/>
              <a:gd name="connsiteX1548" fmla="*/ 4432839 w 12078891"/>
              <a:gd name="connsiteY1548" fmla="*/ 1598471 h 5907136"/>
              <a:gd name="connsiteX1549" fmla="*/ 4450147 w 12078891"/>
              <a:gd name="connsiteY1549" fmla="*/ 1615779 h 5907136"/>
              <a:gd name="connsiteX1550" fmla="*/ 4432839 w 12078891"/>
              <a:gd name="connsiteY1550" fmla="*/ 1633087 h 5907136"/>
              <a:gd name="connsiteX1551" fmla="*/ 4415530 w 12078891"/>
              <a:gd name="connsiteY1551" fmla="*/ 1615779 h 5907136"/>
              <a:gd name="connsiteX1552" fmla="*/ 4432839 w 12078891"/>
              <a:gd name="connsiteY1552" fmla="*/ 1598471 h 5907136"/>
              <a:gd name="connsiteX1553" fmla="*/ 8604059 w 12078891"/>
              <a:gd name="connsiteY1553" fmla="*/ 1598470 h 5907136"/>
              <a:gd name="connsiteX1554" fmla="*/ 8627476 w 12078891"/>
              <a:gd name="connsiteY1554" fmla="*/ 1621886 h 5907136"/>
              <a:gd name="connsiteX1555" fmla="*/ 8604059 w 12078891"/>
              <a:gd name="connsiteY1555" fmla="*/ 1645302 h 5907136"/>
              <a:gd name="connsiteX1556" fmla="*/ 8580642 w 12078891"/>
              <a:gd name="connsiteY1556" fmla="*/ 1621886 h 5907136"/>
              <a:gd name="connsiteX1557" fmla="*/ 8604059 w 12078891"/>
              <a:gd name="connsiteY1557" fmla="*/ 1598470 h 5907136"/>
              <a:gd name="connsiteX1558" fmla="*/ 970231 w 12078891"/>
              <a:gd name="connsiteY1558" fmla="*/ 1592364 h 5907136"/>
              <a:gd name="connsiteX1559" fmla="*/ 985503 w 12078891"/>
              <a:gd name="connsiteY1559" fmla="*/ 1607636 h 5907136"/>
              <a:gd name="connsiteX1560" fmla="*/ 970231 w 12078891"/>
              <a:gd name="connsiteY1560" fmla="*/ 1622908 h 5907136"/>
              <a:gd name="connsiteX1561" fmla="*/ 954959 w 12078891"/>
              <a:gd name="connsiteY1561" fmla="*/ 1607636 h 5907136"/>
              <a:gd name="connsiteX1562" fmla="*/ 970231 w 12078891"/>
              <a:gd name="connsiteY1562" fmla="*/ 1592364 h 5907136"/>
              <a:gd name="connsiteX1563" fmla="*/ 8077693 w 12078891"/>
              <a:gd name="connsiteY1563" fmla="*/ 1588309 h 5907136"/>
              <a:gd name="connsiteX1564" fmla="*/ 8099073 w 12078891"/>
              <a:gd name="connsiteY1564" fmla="*/ 1609690 h 5907136"/>
              <a:gd name="connsiteX1565" fmla="*/ 8077693 w 12078891"/>
              <a:gd name="connsiteY1565" fmla="*/ 1631068 h 5907136"/>
              <a:gd name="connsiteX1566" fmla="*/ 8056312 w 12078891"/>
              <a:gd name="connsiteY1566" fmla="*/ 1609690 h 5907136"/>
              <a:gd name="connsiteX1567" fmla="*/ 8077693 w 12078891"/>
              <a:gd name="connsiteY1567" fmla="*/ 1588309 h 5907136"/>
              <a:gd name="connsiteX1568" fmla="*/ 10993578 w 12078891"/>
              <a:gd name="connsiteY1568" fmla="*/ 1587269 h 5907136"/>
              <a:gd name="connsiteX1569" fmla="*/ 11004777 w 12078891"/>
              <a:gd name="connsiteY1569" fmla="*/ 1598469 h 5907136"/>
              <a:gd name="connsiteX1570" fmla="*/ 10993578 w 12078891"/>
              <a:gd name="connsiteY1570" fmla="*/ 1609668 h 5907136"/>
              <a:gd name="connsiteX1571" fmla="*/ 10982378 w 12078891"/>
              <a:gd name="connsiteY1571" fmla="*/ 1598469 h 5907136"/>
              <a:gd name="connsiteX1572" fmla="*/ 10993578 w 12078891"/>
              <a:gd name="connsiteY1572" fmla="*/ 1587269 h 5907136"/>
              <a:gd name="connsiteX1573" fmla="*/ 1053773 w 12078891"/>
              <a:gd name="connsiteY1573" fmla="*/ 1581190 h 5907136"/>
              <a:gd name="connsiteX1574" fmla="*/ 1061918 w 12078891"/>
              <a:gd name="connsiteY1574" fmla="*/ 1589335 h 5907136"/>
              <a:gd name="connsiteX1575" fmla="*/ 1053773 w 12078891"/>
              <a:gd name="connsiteY1575" fmla="*/ 1597478 h 5907136"/>
              <a:gd name="connsiteX1576" fmla="*/ 1045628 w 12078891"/>
              <a:gd name="connsiteY1576" fmla="*/ 1589335 h 5907136"/>
              <a:gd name="connsiteX1577" fmla="*/ 1053773 w 12078891"/>
              <a:gd name="connsiteY1577" fmla="*/ 1581190 h 5907136"/>
              <a:gd name="connsiteX1578" fmla="*/ 6563753 w 12078891"/>
              <a:gd name="connsiteY1578" fmla="*/ 1579126 h 5907136"/>
              <a:gd name="connsiteX1579" fmla="*/ 6574952 w 12078891"/>
              <a:gd name="connsiteY1579" fmla="*/ 1590325 h 5907136"/>
              <a:gd name="connsiteX1580" fmla="*/ 6563753 w 12078891"/>
              <a:gd name="connsiteY1580" fmla="*/ 1601524 h 5907136"/>
              <a:gd name="connsiteX1581" fmla="*/ 6552553 w 12078891"/>
              <a:gd name="connsiteY1581" fmla="*/ 1590325 h 5907136"/>
              <a:gd name="connsiteX1582" fmla="*/ 6563753 w 12078891"/>
              <a:gd name="connsiteY1582" fmla="*/ 1579126 h 5907136"/>
              <a:gd name="connsiteX1583" fmla="*/ 9187440 w 12078891"/>
              <a:gd name="connsiteY1583" fmla="*/ 1578129 h 5907136"/>
              <a:gd name="connsiteX1584" fmla="*/ 9198639 w 12078891"/>
              <a:gd name="connsiteY1584" fmla="*/ 1589328 h 5907136"/>
              <a:gd name="connsiteX1585" fmla="*/ 9187440 w 12078891"/>
              <a:gd name="connsiteY1585" fmla="*/ 1600526 h 5907136"/>
              <a:gd name="connsiteX1586" fmla="*/ 9176240 w 12078891"/>
              <a:gd name="connsiteY1586" fmla="*/ 1589328 h 5907136"/>
              <a:gd name="connsiteX1587" fmla="*/ 9187440 w 12078891"/>
              <a:gd name="connsiteY1587" fmla="*/ 1578129 h 5907136"/>
              <a:gd name="connsiteX1588" fmla="*/ 5811366 w 12078891"/>
              <a:gd name="connsiteY1588" fmla="*/ 1539421 h 5907136"/>
              <a:gd name="connsiteX1589" fmla="*/ 5821547 w 12078891"/>
              <a:gd name="connsiteY1589" fmla="*/ 1549602 h 5907136"/>
              <a:gd name="connsiteX1590" fmla="*/ 5811366 w 12078891"/>
              <a:gd name="connsiteY1590" fmla="*/ 1559783 h 5907136"/>
              <a:gd name="connsiteX1591" fmla="*/ 5801185 w 12078891"/>
              <a:gd name="connsiteY1591" fmla="*/ 1549602 h 5907136"/>
              <a:gd name="connsiteX1592" fmla="*/ 5811366 w 12078891"/>
              <a:gd name="connsiteY1592" fmla="*/ 1539421 h 5907136"/>
              <a:gd name="connsiteX1593" fmla="*/ 6556626 w 12078891"/>
              <a:gd name="connsiteY1593" fmla="*/ 1510942 h 5907136"/>
              <a:gd name="connsiteX1594" fmla="*/ 6568843 w 12078891"/>
              <a:gd name="connsiteY1594" fmla="*/ 1523160 h 5907136"/>
              <a:gd name="connsiteX1595" fmla="*/ 6556626 w 12078891"/>
              <a:gd name="connsiteY1595" fmla="*/ 1535375 h 5907136"/>
              <a:gd name="connsiteX1596" fmla="*/ 6544408 w 12078891"/>
              <a:gd name="connsiteY1596" fmla="*/ 1523160 h 5907136"/>
              <a:gd name="connsiteX1597" fmla="*/ 6556626 w 12078891"/>
              <a:gd name="connsiteY1597" fmla="*/ 1510942 h 5907136"/>
              <a:gd name="connsiteX1598" fmla="*/ 5064100 w 12078891"/>
              <a:gd name="connsiteY1598" fmla="*/ 1507884 h 5907136"/>
              <a:gd name="connsiteX1599" fmla="*/ 5076314 w 12078891"/>
              <a:gd name="connsiteY1599" fmla="*/ 1520102 h 5907136"/>
              <a:gd name="connsiteX1600" fmla="*/ 5064100 w 12078891"/>
              <a:gd name="connsiteY1600" fmla="*/ 1532317 h 5907136"/>
              <a:gd name="connsiteX1601" fmla="*/ 5051886 w 12078891"/>
              <a:gd name="connsiteY1601" fmla="*/ 1520102 h 5907136"/>
              <a:gd name="connsiteX1602" fmla="*/ 5064100 w 12078891"/>
              <a:gd name="connsiteY1602" fmla="*/ 1507884 h 5907136"/>
              <a:gd name="connsiteX1603" fmla="*/ 12045293 w 12078891"/>
              <a:gd name="connsiteY1603" fmla="*/ 1495671 h 5907136"/>
              <a:gd name="connsiteX1604" fmla="*/ 12074818 w 12078891"/>
              <a:gd name="connsiteY1604" fmla="*/ 1525195 h 5907136"/>
              <a:gd name="connsiteX1605" fmla="*/ 12045293 w 12078891"/>
              <a:gd name="connsiteY1605" fmla="*/ 1553701 h 5907136"/>
              <a:gd name="connsiteX1606" fmla="*/ 12015767 w 12078891"/>
              <a:gd name="connsiteY1606" fmla="*/ 1525195 h 5907136"/>
              <a:gd name="connsiteX1607" fmla="*/ 12045293 w 12078891"/>
              <a:gd name="connsiteY1607" fmla="*/ 1495671 h 5907136"/>
              <a:gd name="connsiteX1608" fmla="*/ 7198040 w 12078891"/>
              <a:gd name="connsiteY1608" fmla="*/ 1482432 h 5907136"/>
              <a:gd name="connsiteX1609" fmla="*/ 7203130 w 12078891"/>
              <a:gd name="connsiteY1609" fmla="*/ 1487523 h 5907136"/>
              <a:gd name="connsiteX1610" fmla="*/ 7198040 w 12078891"/>
              <a:gd name="connsiteY1610" fmla="*/ 1492613 h 5907136"/>
              <a:gd name="connsiteX1611" fmla="*/ 7192949 w 12078891"/>
              <a:gd name="connsiteY1611" fmla="*/ 1487523 h 5907136"/>
              <a:gd name="connsiteX1612" fmla="*/ 7198040 w 12078891"/>
              <a:gd name="connsiteY1612" fmla="*/ 1482432 h 5907136"/>
              <a:gd name="connsiteX1613" fmla="*/ 10018223 w 12078891"/>
              <a:gd name="connsiteY1613" fmla="*/ 1481387 h 5907136"/>
              <a:gd name="connsiteX1614" fmla="*/ 10025350 w 12078891"/>
              <a:gd name="connsiteY1614" fmla="*/ 1488514 h 5907136"/>
              <a:gd name="connsiteX1615" fmla="*/ 10018223 w 12078891"/>
              <a:gd name="connsiteY1615" fmla="*/ 1494622 h 5907136"/>
              <a:gd name="connsiteX1616" fmla="*/ 10011096 w 12078891"/>
              <a:gd name="connsiteY1616" fmla="*/ 1488514 h 5907136"/>
              <a:gd name="connsiteX1617" fmla="*/ 10018223 w 12078891"/>
              <a:gd name="connsiteY1617" fmla="*/ 1481387 h 5907136"/>
              <a:gd name="connsiteX1618" fmla="*/ 8393309 w 12078891"/>
              <a:gd name="connsiteY1618" fmla="*/ 1477350 h 5907136"/>
              <a:gd name="connsiteX1619" fmla="*/ 8425888 w 12078891"/>
              <a:gd name="connsiteY1619" fmla="*/ 1509928 h 5907136"/>
              <a:gd name="connsiteX1620" fmla="*/ 8393309 w 12078891"/>
              <a:gd name="connsiteY1620" fmla="*/ 1542506 h 5907136"/>
              <a:gd name="connsiteX1621" fmla="*/ 8360729 w 12078891"/>
              <a:gd name="connsiteY1621" fmla="*/ 1509928 h 5907136"/>
              <a:gd name="connsiteX1622" fmla="*/ 8393309 w 12078891"/>
              <a:gd name="connsiteY1622" fmla="*/ 1477350 h 5907136"/>
              <a:gd name="connsiteX1623" fmla="*/ 5908087 w 12078891"/>
              <a:gd name="connsiteY1623" fmla="*/ 1476298 h 5907136"/>
              <a:gd name="connsiteX1624" fmla="*/ 5910123 w 12078891"/>
              <a:gd name="connsiteY1624" fmla="*/ 1478334 h 5907136"/>
              <a:gd name="connsiteX1625" fmla="*/ 5908087 w 12078891"/>
              <a:gd name="connsiteY1625" fmla="*/ 1480369 h 5907136"/>
              <a:gd name="connsiteX1626" fmla="*/ 5906050 w 12078891"/>
              <a:gd name="connsiteY1626" fmla="*/ 1478334 h 5907136"/>
              <a:gd name="connsiteX1627" fmla="*/ 5908087 w 12078891"/>
              <a:gd name="connsiteY1627" fmla="*/ 1476298 h 5907136"/>
              <a:gd name="connsiteX1628" fmla="*/ 10401034 w 12078891"/>
              <a:gd name="connsiteY1628" fmla="*/ 1474260 h 5907136"/>
              <a:gd name="connsiteX1629" fmla="*/ 10410197 w 12078891"/>
              <a:gd name="connsiteY1629" fmla="*/ 1483423 h 5907136"/>
              <a:gd name="connsiteX1630" fmla="*/ 10401034 w 12078891"/>
              <a:gd name="connsiteY1630" fmla="*/ 1492586 h 5907136"/>
              <a:gd name="connsiteX1631" fmla="*/ 10391871 w 12078891"/>
              <a:gd name="connsiteY1631" fmla="*/ 1483423 h 5907136"/>
              <a:gd name="connsiteX1632" fmla="*/ 10401034 w 12078891"/>
              <a:gd name="connsiteY1632" fmla="*/ 1474260 h 5907136"/>
              <a:gd name="connsiteX1633" fmla="*/ 2631798 w 12078891"/>
              <a:gd name="connsiteY1633" fmla="*/ 1469172 h 5907136"/>
              <a:gd name="connsiteX1634" fmla="*/ 2637906 w 12078891"/>
              <a:gd name="connsiteY1634" fmla="*/ 1475281 h 5907136"/>
              <a:gd name="connsiteX1635" fmla="*/ 2631798 w 12078891"/>
              <a:gd name="connsiteY1635" fmla="*/ 1481390 h 5907136"/>
              <a:gd name="connsiteX1636" fmla="*/ 2625688 w 12078891"/>
              <a:gd name="connsiteY1636" fmla="*/ 1475281 h 5907136"/>
              <a:gd name="connsiteX1637" fmla="*/ 2631798 w 12078891"/>
              <a:gd name="connsiteY1637" fmla="*/ 1469172 h 5907136"/>
              <a:gd name="connsiteX1638" fmla="*/ 8095000 w 12078891"/>
              <a:gd name="connsiteY1638" fmla="*/ 1469170 h 5907136"/>
              <a:gd name="connsiteX1639" fmla="*/ 8107217 w 12078891"/>
              <a:gd name="connsiteY1639" fmla="*/ 1481388 h 5907136"/>
              <a:gd name="connsiteX1640" fmla="*/ 8095000 w 12078891"/>
              <a:gd name="connsiteY1640" fmla="*/ 1493605 h 5907136"/>
              <a:gd name="connsiteX1641" fmla="*/ 8082783 w 12078891"/>
              <a:gd name="connsiteY1641" fmla="*/ 1481388 h 5907136"/>
              <a:gd name="connsiteX1642" fmla="*/ 8095000 w 12078891"/>
              <a:gd name="connsiteY1642" fmla="*/ 1469170 h 5907136"/>
              <a:gd name="connsiteX1643" fmla="*/ 3408677 w 12078891"/>
              <a:gd name="connsiteY1643" fmla="*/ 1462072 h 5907136"/>
              <a:gd name="connsiteX1644" fmla="*/ 3413767 w 12078891"/>
              <a:gd name="connsiteY1644" fmla="*/ 1467163 h 5907136"/>
              <a:gd name="connsiteX1645" fmla="*/ 3408677 w 12078891"/>
              <a:gd name="connsiteY1645" fmla="*/ 1472253 h 5907136"/>
              <a:gd name="connsiteX1646" fmla="*/ 3403585 w 12078891"/>
              <a:gd name="connsiteY1646" fmla="*/ 1467163 h 5907136"/>
              <a:gd name="connsiteX1647" fmla="*/ 3408677 w 12078891"/>
              <a:gd name="connsiteY1647" fmla="*/ 1462072 h 5907136"/>
              <a:gd name="connsiteX1648" fmla="*/ 3686616 w 12078891"/>
              <a:gd name="connsiteY1648" fmla="*/ 1449860 h 5907136"/>
              <a:gd name="connsiteX1649" fmla="*/ 3690689 w 12078891"/>
              <a:gd name="connsiteY1649" fmla="*/ 1453933 h 5907136"/>
              <a:gd name="connsiteX1650" fmla="*/ 3686616 w 12078891"/>
              <a:gd name="connsiteY1650" fmla="*/ 1458006 h 5907136"/>
              <a:gd name="connsiteX1651" fmla="*/ 3682544 w 12078891"/>
              <a:gd name="connsiteY1651" fmla="*/ 1453933 h 5907136"/>
              <a:gd name="connsiteX1652" fmla="*/ 3686616 w 12078891"/>
              <a:gd name="connsiteY1652" fmla="*/ 1449860 h 5907136"/>
              <a:gd name="connsiteX1653" fmla="*/ 8790374 w 12078891"/>
              <a:gd name="connsiteY1653" fmla="*/ 1447825 h 5907136"/>
              <a:gd name="connsiteX1654" fmla="*/ 8795464 w 12078891"/>
              <a:gd name="connsiteY1654" fmla="*/ 1452917 h 5907136"/>
              <a:gd name="connsiteX1655" fmla="*/ 8790374 w 12078891"/>
              <a:gd name="connsiteY1655" fmla="*/ 1458007 h 5907136"/>
              <a:gd name="connsiteX1656" fmla="*/ 8785283 w 12078891"/>
              <a:gd name="connsiteY1656" fmla="*/ 1452917 h 5907136"/>
              <a:gd name="connsiteX1657" fmla="*/ 8790374 w 12078891"/>
              <a:gd name="connsiteY1657" fmla="*/ 1447825 h 5907136"/>
              <a:gd name="connsiteX1658" fmla="*/ 10691198 w 12078891"/>
              <a:gd name="connsiteY1658" fmla="*/ 1418293 h 5907136"/>
              <a:gd name="connsiteX1659" fmla="*/ 10696288 w 12078891"/>
              <a:gd name="connsiteY1659" fmla="*/ 1423383 h 5907136"/>
              <a:gd name="connsiteX1660" fmla="*/ 10691198 w 12078891"/>
              <a:gd name="connsiteY1660" fmla="*/ 1428476 h 5907136"/>
              <a:gd name="connsiteX1661" fmla="*/ 10686107 w 12078891"/>
              <a:gd name="connsiteY1661" fmla="*/ 1423383 h 5907136"/>
              <a:gd name="connsiteX1662" fmla="*/ 10691198 w 12078891"/>
              <a:gd name="connsiteY1662" fmla="*/ 1418293 h 5907136"/>
              <a:gd name="connsiteX1663" fmla="*/ 3349636 w 12078891"/>
              <a:gd name="connsiteY1663" fmla="*/ 1409134 h 5907136"/>
              <a:gd name="connsiteX1664" fmla="*/ 3358800 w 12078891"/>
              <a:gd name="connsiteY1664" fmla="*/ 1418293 h 5907136"/>
              <a:gd name="connsiteX1665" fmla="*/ 3349636 w 12078891"/>
              <a:gd name="connsiteY1665" fmla="*/ 1427460 h 5907136"/>
              <a:gd name="connsiteX1666" fmla="*/ 3340474 w 12078891"/>
              <a:gd name="connsiteY1666" fmla="*/ 1418293 h 5907136"/>
              <a:gd name="connsiteX1667" fmla="*/ 3349636 w 12078891"/>
              <a:gd name="connsiteY1667" fmla="*/ 1409134 h 5907136"/>
              <a:gd name="connsiteX1668" fmla="*/ 4588610 w 12078891"/>
              <a:gd name="connsiteY1668" fmla="*/ 1397903 h 5907136"/>
              <a:gd name="connsiteX1669" fmla="*/ 4596755 w 12078891"/>
              <a:gd name="connsiteY1669" fmla="*/ 1406048 h 5907136"/>
              <a:gd name="connsiteX1670" fmla="*/ 4588610 w 12078891"/>
              <a:gd name="connsiteY1670" fmla="*/ 1414193 h 5907136"/>
              <a:gd name="connsiteX1671" fmla="*/ 4580466 w 12078891"/>
              <a:gd name="connsiteY1671" fmla="*/ 1406048 h 5907136"/>
              <a:gd name="connsiteX1672" fmla="*/ 4588610 w 12078891"/>
              <a:gd name="connsiteY1672" fmla="*/ 1397903 h 5907136"/>
              <a:gd name="connsiteX1673" fmla="*/ 1814297 w 12078891"/>
              <a:gd name="connsiteY1673" fmla="*/ 1390807 h 5907136"/>
              <a:gd name="connsiteX1674" fmla="*/ 1835677 w 12078891"/>
              <a:gd name="connsiteY1674" fmla="*/ 1412190 h 5907136"/>
              <a:gd name="connsiteX1675" fmla="*/ 1814297 w 12078891"/>
              <a:gd name="connsiteY1675" fmla="*/ 1433570 h 5907136"/>
              <a:gd name="connsiteX1676" fmla="*/ 1792917 w 12078891"/>
              <a:gd name="connsiteY1676" fmla="*/ 1412190 h 5907136"/>
              <a:gd name="connsiteX1677" fmla="*/ 1814297 w 12078891"/>
              <a:gd name="connsiteY1677" fmla="*/ 1390807 h 5907136"/>
              <a:gd name="connsiteX1678" fmla="*/ 9676136 w 12078891"/>
              <a:gd name="connsiteY1678" fmla="*/ 1389757 h 5907136"/>
              <a:gd name="connsiteX1679" fmla="*/ 9679190 w 12078891"/>
              <a:gd name="connsiteY1679" fmla="*/ 1392811 h 5907136"/>
              <a:gd name="connsiteX1680" fmla="*/ 9676136 w 12078891"/>
              <a:gd name="connsiteY1680" fmla="*/ 1395866 h 5907136"/>
              <a:gd name="connsiteX1681" fmla="*/ 9673081 w 12078891"/>
              <a:gd name="connsiteY1681" fmla="*/ 1392811 h 5907136"/>
              <a:gd name="connsiteX1682" fmla="*/ 9676136 w 12078891"/>
              <a:gd name="connsiteY1682" fmla="*/ 1389757 h 5907136"/>
              <a:gd name="connsiteX1683" fmla="*/ 12015767 w 12078891"/>
              <a:gd name="connsiteY1683" fmla="*/ 1375502 h 5907136"/>
              <a:gd name="connsiteX1684" fmla="*/ 12018821 w 12078891"/>
              <a:gd name="connsiteY1684" fmla="*/ 1378556 h 5907136"/>
              <a:gd name="connsiteX1685" fmla="*/ 12015767 w 12078891"/>
              <a:gd name="connsiteY1685" fmla="*/ 1381611 h 5907136"/>
              <a:gd name="connsiteX1686" fmla="*/ 12012713 w 12078891"/>
              <a:gd name="connsiteY1686" fmla="*/ 1378556 h 5907136"/>
              <a:gd name="connsiteX1687" fmla="*/ 12015767 w 12078891"/>
              <a:gd name="connsiteY1687" fmla="*/ 1375502 h 5907136"/>
              <a:gd name="connsiteX1688" fmla="*/ 9431787 w 12078891"/>
              <a:gd name="connsiteY1688" fmla="*/ 1368376 h 5907136"/>
              <a:gd name="connsiteX1689" fmla="*/ 9437896 w 12078891"/>
              <a:gd name="connsiteY1689" fmla="*/ 1373467 h 5907136"/>
              <a:gd name="connsiteX1690" fmla="*/ 9431787 w 12078891"/>
              <a:gd name="connsiteY1690" fmla="*/ 1379575 h 5907136"/>
              <a:gd name="connsiteX1691" fmla="*/ 9425678 w 12078891"/>
              <a:gd name="connsiteY1691" fmla="*/ 1373467 h 5907136"/>
              <a:gd name="connsiteX1692" fmla="*/ 9431787 w 12078891"/>
              <a:gd name="connsiteY1692" fmla="*/ 1368376 h 5907136"/>
              <a:gd name="connsiteX1693" fmla="*/ 7596123 w 12078891"/>
              <a:gd name="connsiteY1693" fmla="*/ 1359243 h 5907136"/>
              <a:gd name="connsiteX1694" fmla="*/ 7604268 w 12078891"/>
              <a:gd name="connsiteY1694" fmla="*/ 1367389 h 5907136"/>
              <a:gd name="connsiteX1695" fmla="*/ 7596123 w 12078891"/>
              <a:gd name="connsiteY1695" fmla="*/ 1374515 h 5907136"/>
              <a:gd name="connsiteX1696" fmla="*/ 7587978 w 12078891"/>
              <a:gd name="connsiteY1696" fmla="*/ 1367389 h 5907136"/>
              <a:gd name="connsiteX1697" fmla="*/ 7596123 w 12078891"/>
              <a:gd name="connsiteY1697" fmla="*/ 1359243 h 5907136"/>
              <a:gd name="connsiteX1698" fmla="*/ 5364445 w 12078891"/>
              <a:gd name="connsiteY1698" fmla="*/ 1346011 h 5907136"/>
              <a:gd name="connsiteX1699" fmla="*/ 5381754 w 12078891"/>
              <a:gd name="connsiteY1699" fmla="*/ 1363320 h 5907136"/>
              <a:gd name="connsiteX1700" fmla="*/ 5364445 w 12078891"/>
              <a:gd name="connsiteY1700" fmla="*/ 1380628 h 5907136"/>
              <a:gd name="connsiteX1701" fmla="*/ 5347139 w 12078891"/>
              <a:gd name="connsiteY1701" fmla="*/ 1363320 h 5907136"/>
              <a:gd name="connsiteX1702" fmla="*/ 5364445 w 12078891"/>
              <a:gd name="connsiteY1702" fmla="*/ 1346011 h 5907136"/>
              <a:gd name="connsiteX1703" fmla="*/ 12059547 w 12078891"/>
              <a:gd name="connsiteY1703" fmla="*/ 1314439 h 5907136"/>
              <a:gd name="connsiteX1704" fmla="*/ 12064637 w 12078891"/>
              <a:gd name="connsiteY1704" fmla="*/ 1319529 h 5907136"/>
              <a:gd name="connsiteX1705" fmla="*/ 12059547 w 12078891"/>
              <a:gd name="connsiteY1705" fmla="*/ 1324620 h 5907136"/>
              <a:gd name="connsiteX1706" fmla="*/ 12054456 w 12078891"/>
              <a:gd name="connsiteY1706" fmla="*/ 1319529 h 5907136"/>
              <a:gd name="connsiteX1707" fmla="*/ 12059547 w 12078891"/>
              <a:gd name="connsiteY1707" fmla="*/ 1314439 h 5907136"/>
              <a:gd name="connsiteX1708" fmla="*/ 11131025 w 12078891"/>
              <a:gd name="connsiteY1708" fmla="*/ 1300174 h 5907136"/>
              <a:gd name="connsiteX1709" fmla="*/ 11149350 w 12078891"/>
              <a:gd name="connsiteY1709" fmla="*/ 1318500 h 5907136"/>
              <a:gd name="connsiteX1710" fmla="*/ 11131025 w 12078891"/>
              <a:gd name="connsiteY1710" fmla="*/ 1336827 h 5907136"/>
              <a:gd name="connsiteX1711" fmla="*/ 11112698 w 12078891"/>
              <a:gd name="connsiteY1711" fmla="*/ 1318500 h 5907136"/>
              <a:gd name="connsiteX1712" fmla="*/ 11131025 w 12078891"/>
              <a:gd name="connsiteY1712" fmla="*/ 1300174 h 5907136"/>
              <a:gd name="connsiteX1713" fmla="*/ 8098055 w 12078891"/>
              <a:gd name="connsiteY1713" fmla="*/ 1297139 h 5907136"/>
              <a:gd name="connsiteX1714" fmla="*/ 8133689 w 12078891"/>
              <a:gd name="connsiteY1714" fmla="*/ 1332775 h 5907136"/>
              <a:gd name="connsiteX1715" fmla="*/ 8098055 w 12078891"/>
              <a:gd name="connsiteY1715" fmla="*/ 1368410 h 5907136"/>
              <a:gd name="connsiteX1716" fmla="*/ 8062421 w 12078891"/>
              <a:gd name="connsiteY1716" fmla="*/ 1332775 h 5907136"/>
              <a:gd name="connsiteX1717" fmla="*/ 8098055 w 12078891"/>
              <a:gd name="connsiteY1717" fmla="*/ 1297139 h 5907136"/>
              <a:gd name="connsiteX1718" fmla="*/ 5691230 w 12078891"/>
              <a:gd name="connsiteY1718" fmla="*/ 1264529 h 5907136"/>
              <a:gd name="connsiteX1719" fmla="*/ 5701411 w 12078891"/>
              <a:gd name="connsiteY1719" fmla="*/ 1274710 h 5907136"/>
              <a:gd name="connsiteX1720" fmla="*/ 5691230 w 12078891"/>
              <a:gd name="connsiteY1720" fmla="*/ 1284890 h 5907136"/>
              <a:gd name="connsiteX1721" fmla="*/ 5681049 w 12078891"/>
              <a:gd name="connsiteY1721" fmla="*/ 1274710 h 5907136"/>
              <a:gd name="connsiteX1722" fmla="*/ 5691230 w 12078891"/>
              <a:gd name="connsiteY1722" fmla="*/ 1264529 h 5907136"/>
              <a:gd name="connsiteX1723" fmla="*/ 10805227 w 12078891"/>
              <a:gd name="connsiteY1723" fmla="*/ 1263541 h 5907136"/>
              <a:gd name="connsiteX1724" fmla="*/ 10818462 w 12078891"/>
              <a:gd name="connsiteY1724" fmla="*/ 1276776 h 5907136"/>
              <a:gd name="connsiteX1725" fmla="*/ 10805227 w 12078891"/>
              <a:gd name="connsiteY1725" fmla="*/ 1290011 h 5907136"/>
              <a:gd name="connsiteX1726" fmla="*/ 10791991 w 12078891"/>
              <a:gd name="connsiteY1726" fmla="*/ 1276776 h 5907136"/>
              <a:gd name="connsiteX1727" fmla="*/ 10805227 w 12078891"/>
              <a:gd name="connsiteY1727" fmla="*/ 1263541 h 5907136"/>
              <a:gd name="connsiteX1728" fmla="*/ 298292 w 12078891"/>
              <a:gd name="connsiteY1728" fmla="*/ 1260468 h 5907136"/>
              <a:gd name="connsiteX1729" fmla="*/ 408248 w 12078891"/>
              <a:gd name="connsiteY1729" fmla="*/ 1369407 h 5907136"/>
              <a:gd name="connsiteX1730" fmla="*/ 298292 w 12078891"/>
              <a:gd name="connsiteY1730" fmla="*/ 1478349 h 5907136"/>
              <a:gd name="connsiteX1731" fmla="*/ 188336 w 12078891"/>
              <a:gd name="connsiteY1731" fmla="*/ 1369407 h 5907136"/>
              <a:gd name="connsiteX1732" fmla="*/ 298292 w 12078891"/>
              <a:gd name="connsiteY1732" fmla="*/ 1260468 h 5907136"/>
              <a:gd name="connsiteX1733" fmla="*/ 11437477 w 12078891"/>
              <a:gd name="connsiteY1733" fmla="*/ 1252334 h 5907136"/>
              <a:gd name="connsiteX1734" fmla="*/ 11459875 w 12078891"/>
              <a:gd name="connsiteY1734" fmla="*/ 1274732 h 5907136"/>
              <a:gd name="connsiteX1735" fmla="*/ 11437477 w 12078891"/>
              <a:gd name="connsiteY1735" fmla="*/ 1297131 h 5907136"/>
              <a:gd name="connsiteX1736" fmla="*/ 11415078 w 12078891"/>
              <a:gd name="connsiteY1736" fmla="*/ 1274732 h 5907136"/>
              <a:gd name="connsiteX1737" fmla="*/ 11437477 w 12078891"/>
              <a:gd name="connsiteY1737" fmla="*/ 1252334 h 5907136"/>
              <a:gd name="connsiteX1738" fmla="*/ 3814846 w 12078891"/>
              <a:gd name="connsiteY1738" fmla="*/ 1200388 h 5907136"/>
              <a:gd name="connsiteX1739" fmla="*/ 3818919 w 12078891"/>
              <a:gd name="connsiteY1739" fmla="*/ 1204460 h 5907136"/>
              <a:gd name="connsiteX1740" fmla="*/ 3814846 w 12078891"/>
              <a:gd name="connsiteY1740" fmla="*/ 1208533 h 5907136"/>
              <a:gd name="connsiteX1741" fmla="*/ 3810773 w 12078891"/>
              <a:gd name="connsiteY1741" fmla="*/ 1204460 h 5907136"/>
              <a:gd name="connsiteX1742" fmla="*/ 3814846 w 12078891"/>
              <a:gd name="connsiteY1742" fmla="*/ 1200388 h 5907136"/>
              <a:gd name="connsiteX1743" fmla="*/ 9736204 w 12078891"/>
              <a:gd name="connsiteY1743" fmla="*/ 1192272 h 5907136"/>
              <a:gd name="connsiteX1744" fmla="*/ 9771838 w 12078891"/>
              <a:gd name="connsiteY1744" fmla="*/ 1227907 h 5907136"/>
              <a:gd name="connsiteX1745" fmla="*/ 9736204 w 12078891"/>
              <a:gd name="connsiteY1745" fmla="*/ 1263541 h 5907136"/>
              <a:gd name="connsiteX1746" fmla="*/ 9699552 w 12078891"/>
              <a:gd name="connsiteY1746" fmla="*/ 1227907 h 5907136"/>
              <a:gd name="connsiteX1747" fmla="*/ 9736204 w 12078891"/>
              <a:gd name="connsiteY1747" fmla="*/ 1192272 h 5907136"/>
              <a:gd name="connsiteX1748" fmla="*/ 10679998 w 12078891"/>
              <a:gd name="connsiteY1748" fmla="*/ 1188190 h 5907136"/>
              <a:gd name="connsiteX1749" fmla="*/ 10687125 w 12078891"/>
              <a:gd name="connsiteY1749" fmla="*/ 1195319 h 5907136"/>
              <a:gd name="connsiteX1750" fmla="*/ 10679998 w 12078891"/>
              <a:gd name="connsiteY1750" fmla="*/ 1202445 h 5907136"/>
              <a:gd name="connsiteX1751" fmla="*/ 10672872 w 12078891"/>
              <a:gd name="connsiteY1751" fmla="*/ 1195319 h 5907136"/>
              <a:gd name="connsiteX1752" fmla="*/ 10679998 w 12078891"/>
              <a:gd name="connsiteY1752" fmla="*/ 1188190 h 5907136"/>
              <a:gd name="connsiteX1753" fmla="*/ 1609646 w 12078891"/>
              <a:gd name="connsiteY1753" fmla="*/ 1183104 h 5907136"/>
              <a:gd name="connsiteX1754" fmla="*/ 1614735 w 12078891"/>
              <a:gd name="connsiteY1754" fmla="*/ 1188193 h 5907136"/>
              <a:gd name="connsiteX1755" fmla="*/ 1609646 w 12078891"/>
              <a:gd name="connsiteY1755" fmla="*/ 1193283 h 5907136"/>
              <a:gd name="connsiteX1756" fmla="*/ 1604554 w 12078891"/>
              <a:gd name="connsiteY1756" fmla="*/ 1188193 h 5907136"/>
              <a:gd name="connsiteX1757" fmla="*/ 1609646 w 12078891"/>
              <a:gd name="connsiteY1757" fmla="*/ 1183104 h 5907136"/>
              <a:gd name="connsiteX1758" fmla="*/ 8997051 w 12078891"/>
              <a:gd name="connsiteY1758" fmla="*/ 1183079 h 5907136"/>
              <a:gd name="connsiteX1759" fmla="*/ 9006214 w 12078891"/>
              <a:gd name="connsiteY1759" fmla="*/ 1192241 h 5907136"/>
              <a:gd name="connsiteX1760" fmla="*/ 8997051 w 12078891"/>
              <a:gd name="connsiteY1760" fmla="*/ 1201404 h 5907136"/>
              <a:gd name="connsiteX1761" fmla="*/ 8987888 w 12078891"/>
              <a:gd name="connsiteY1761" fmla="*/ 1192241 h 5907136"/>
              <a:gd name="connsiteX1762" fmla="*/ 8997051 w 12078891"/>
              <a:gd name="connsiteY1762" fmla="*/ 1183079 h 5907136"/>
              <a:gd name="connsiteX1763" fmla="*/ 2764214 w 12078891"/>
              <a:gd name="connsiteY1763" fmla="*/ 1173943 h 5907136"/>
              <a:gd name="connsiteX1764" fmla="*/ 2772359 w 12078891"/>
              <a:gd name="connsiteY1764" fmla="*/ 1182089 h 5907136"/>
              <a:gd name="connsiteX1765" fmla="*/ 2764214 w 12078891"/>
              <a:gd name="connsiteY1765" fmla="*/ 1190233 h 5907136"/>
              <a:gd name="connsiteX1766" fmla="*/ 2756067 w 12078891"/>
              <a:gd name="connsiteY1766" fmla="*/ 1182089 h 5907136"/>
              <a:gd name="connsiteX1767" fmla="*/ 2764214 w 12078891"/>
              <a:gd name="connsiteY1767" fmla="*/ 1173943 h 5907136"/>
              <a:gd name="connsiteX1768" fmla="*/ 2648148 w 12078891"/>
              <a:gd name="connsiteY1768" fmla="*/ 1159690 h 5907136"/>
              <a:gd name="connsiteX1769" fmla="*/ 2656293 w 12078891"/>
              <a:gd name="connsiteY1769" fmla="*/ 1167833 h 5907136"/>
              <a:gd name="connsiteX1770" fmla="*/ 2648148 w 12078891"/>
              <a:gd name="connsiteY1770" fmla="*/ 1175980 h 5907136"/>
              <a:gd name="connsiteX1771" fmla="*/ 2640003 w 12078891"/>
              <a:gd name="connsiteY1771" fmla="*/ 1167833 h 5907136"/>
              <a:gd name="connsiteX1772" fmla="*/ 2648148 w 12078891"/>
              <a:gd name="connsiteY1772" fmla="*/ 1159690 h 5907136"/>
              <a:gd name="connsiteX1773" fmla="*/ 4093873 w 12078891"/>
              <a:gd name="connsiteY1773" fmla="*/ 1127106 h 5907136"/>
              <a:gd name="connsiteX1774" fmla="*/ 4107107 w 12078891"/>
              <a:gd name="connsiteY1774" fmla="*/ 1140346 h 5907136"/>
              <a:gd name="connsiteX1775" fmla="*/ 4093873 w 12078891"/>
              <a:gd name="connsiteY1775" fmla="*/ 1153581 h 5907136"/>
              <a:gd name="connsiteX1776" fmla="*/ 4080636 w 12078891"/>
              <a:gd name="connsiteY1776" fmla="*/ 1140346 h 5907136"/>
              <a:gd name="connsiteX1777" fmla="*/ 4093873 w 12078891"/>
              <a:gd name="connsiteY1777" fmla="*/ 1127106 h 5907136"/>
              <a:gd name="connsiteX1778" fmla="*/ 4586598 w 12078891"/>
              <a:gd name="connsiteY1778" fmla="*/ 1109799 h 5907136"/>
              <a:gd name="connsiteX1779" fmla="*/ 4590671 w 12078891"/>
              <a:gd name="connsiteY1779" fmla="*/ 1113871 h 5907136"/>
              <a:gd name="connsiteX1780" fmla="*/ 4586598 w 12078891"/>
              <a:gd name="connsiteY1780" fmla="*/ 1117944 h 5907136"/>
              <a:gd name="connsiteX1781" fmla="*/ 4582523 w 12078891"/>
              <a:gd name="connsiteY1781" fmla="*/ 1113871 h 5907136"/>
              <a:gd name="connsiteX1782" fmla="*/ 4586598 w 12078891"/>
              <a:gd name="connsiteY1782" fmla="*/ 1109799 h 5907136"/>
              <a:gd name="connsiteX1783" fmla="*/ 7513655 w 12078891"/>
              <a:gd name="connsiteY1783" fmla="*/ 1097557 h 5907136"/>
              <a:gd name="connsiteX1784" fmla="*/ 7515692 w 12078891"/>
              <a:gd name="connsiteY1784" fmla="*/ 1099593 h 5907136"/>
              <a:gd name="connsiteX1785" fmla="*/ 7513655 w 12078891"/>
              <a:gd name="connsiteY1785" fmla="*/ 1101630 h 5907136"/>
              <a:gd name="connsiteX1786" fmla="*/ 7511619 w 12078891"/>
              <a:gd name="connsiteY1786" fmla="*/ 1099593 h 5907136"/>
              <a:gd name="connsiteX1787" fmla="*/ 7513655 w 12078891"/>
              <a:gd name="connsiteY1787" fmla="*/ 1097557 h 5907136"/>
              <a:gd name="connsiteX1788" fmla="*/ 3753810 w 12078891"/>
              <a:gd name="connsiteY1788" fmla="*/ 1095550 h 5907136"/>
              <a:gd name="connsiteX1789" fmla="*/ 3776207 w 12078891"/>
              <a:gd name="connsiteY1789" fmla="*/ 1117946 h 5907136"/>
              <a:gd name="connsiteX1790" fmla="*/ 3753810 w 12078891"/>
              <a:gd name="connsiteY1790" fmla="*/ 1140347 h 5907136"/>
              <a:gd name="connsiteX1791" fmla="*/ 3731412 w 12078891"/>
              <a:gd name="connsiteY1791" fmla="*/ 1117946 h 5907136"/>
              <a:gd name="connsiteX1792" fmla="*/ 3753810 w 12078891"/>
              <a:gd name="connsiteY1792" fmla="*/ 1095550 h 5907136"/>
              <a:gd name="connsiteX1793" fmla="*/ 4764761 w 12078891"/>
              <a:gd name="connsiteY1793" fmla="*/ 1095542 h 5907136"/>
              <a:gd name="connsiteX1794" fmla="*/ 4774946 w 12078891"/>
              <a:gd name="connsiteY1794" fmla="*/ 1105725 h 5907136"/>
              <a:gd name="connsiteX1795" fmla="*/ 4764761 w 12078891"/>
              <a:gd name="connsiteY1795" fmla="*/ 1115903 h 5907136"/>
              <a:gd name="connsiteX1796" fmla="*/ 4754580 w 12078891"/>
              <a:gd name="connsiteY1796" fmla="*/ 1105725 h 5907136"/>
              <a:gd name="connsiteX1797" fmla="*/ 4764761 w 12078891"/>
              <a:gd name="connsiteY1797" fmla="*/ 1095542 h 5907136"/>
              <a:gd name="connsiteX1798" fmla="*/ 10431577 w 12078891"/>
              <a:gd name="connsiteY1798" fmla="*/ 1092497 h 5907136"/>
              <a:gd name="connsiteX1799" fmla="*/ 10452957 w 12078891"/>
              <a:gd name="connsiteY1799" fmla="*/ 1113876 h 5907136"/>
              <a:gd name="connsiteX1800" fmla="*/ 10431577 w 12078891"/>
              <a:gd name="connsiteY1800" fmla="*/ 1135254 h 5907136"/>
              <a:gd name="connsiteX1801" fmla="*/ 10410197 w 12078891"/>
              <a:gd name="connsiteY1801" fmla="*/ 1113876 h 5907136"/>
              <a:gd name="connsiteX1802" fmla="*/ 10431577 w 12078891"/>
              <a:gd name="connsiteY1802" fmla="*/ 1092497 h 5907136"/>
              <a:gd name="connsiteX1803" fmla="*/ 9323867 w 12078891"/>
              <a:gd name="connsiteY1803" fmla="*/ 1089437 h 5907136"/>
              <a:gd name="connsiteX1804" fmla="*/ 9336084 w 12078891"/>
              <a:gd name="connsiteY1804" fmla="*/ 1101655 h 5907136"/>
              <a:gd name="connsiteX1805" fmla="*/ 9323867 w 12078891"/>
              <a:gd name="connsiteY1805" fmla="*/ 1113872 h 5907136"/>
              <a:gd name="connsiteX1806" fmla="*/ 9311649 w 12078891"/>
              <a:gd name="connsiteY1806" fmla="*/ 1101655 h 5907136"/>
              <a:gd name="connsiteX1807" fmla="*/ 9323867 w 12078891"/>
              <a:gd name="connsiteY1807" fmla="*/ 1089437 h 5907136"/>
              <a:gd name="connsiteX1808" fmla="*/ 10601604 w 12078891"/>
              <a:gd name="connsiteY1808" fmla="*/ 1085369 h 5907136"/>
              <a:gd name="connsiteX1809" fmla="*/ 10627057 w 12078891"/>
              <a:gd name="connsiteY1809" fmla="*/ 1109804 h 5907136"/>
              <a:gd name="connsiteX1810" fmla="*/ 10601604 w 12078891"/>
              <a:gd name="connsiteY1810" fmla="*/ 1134235 h 5907136"/>
              <a:gd name="connsiteX1811" fmla="*/ 10577169 w 12078891"/>
              <a:gd name="connsiteY1811" fmla="*/ 1109804 h 5907136"/>
              <a:gd name="connsiteX1812" fmla="*/ 10601604 w 12078891"/>
              <a:gd name="connsiteY1812" fmla="*/ 1085369 h 5907136"/>
              <a:gd name="connsiteX1813" fmla="*/ 2304983 w 12078891"/>
              <a:gd name="connsiteY1813" fmla="*/ 1076179 h 5907136"/>
              <a:gd name="connsiteX1814" fmla="*/ 2319236 w 12078891"/>
              <a:gd name="connsiteY1814" fmla="*/ 1090433 h 5907136"/>
              <a:gd name="connsiteX1815" fmla="*/ 2304983 w 12078891"/>
              <a:gd name="connsiteY1815" fmla="*/ 1104686 h 5907136"/>
              <a:gd name="connsiteX1816" fmla="*/ 2290730 w 12078891"/>
              <a:gd name="connsiteY1816" fmla="*/ 1090433 h 5907136"/>
              <a:gd name="connsiteX1817" fmla="*/ 2304983 w 12078891"/>
              <a:gd name="connsiteY1817" fmla="*/ 1076179 h 5907136"/>
              <a:gd name="connsiteX1818" fmla="*/ 6644184 w 12078891"/>
              <a:gd name="connsiteY1818" fmla="*/ 1061950 h 5907136"/>
              <a:gd name="connsiteX1819" fmla="*/ 6662511 w 12078891"/>
              <a:gd name="connsiteY1819" fmla="*/ 1080276 h 5907136"/>
              <a:gd name="connsiteX1820" fmla="*/ 6644184 w 12078891"/>
              <a:gd name="connsiteY1820" fmla="*/ 1098602 h 5907136"/>
              <a:gd name="connsiteX1821" fmla="*/ 6625858 w 12078891"/>
              <a:gd name="connsiteY1821" fmla="*/ 1080276 h 5907136"/>
              <a:gd name="connsiteX1822" fmla="*/ 6644184 w 12078891"/>
              <a:gd name="connsiteY1822" fmla="*/ 1061950 h 5907136"/>
              <a:gd name="connsiteX1823" fmla="*/ 5034577 w 12078891"/>
              <a:gd name="connsiteY1823" fmla="*/ 1060935 h 5907136"/>
              <a:gd name="connsiteX1824" fmla="*/ 5050867 w 12078891"/>
              <a:gd name="connsiteY1824" fmla="*/ 1077224 h 5907136"/>
              <a:gd name="connsiteX1825" fmla="*/ 5034577 w 12078891"/>
              <a:gd name="connsiteY1825" fmla="*/ 1093513 h 5907136"/>
              <a:gd name="connsiteX1826" fmla="*/ 5018293 w 12078891"/>
              <a:gd name="connsiteY1826" fmla="*/ 1077224 h 5907136"/>
              <a:gd name="connsiteX1827" fmla="*/ 5034577 w 12078891"/>
              <a:gd name="connsiteY1827" fmla="*/ 1060935 h 5907136"/>
              <a:gd name="connsiteX1828" fmla="*/ 4292388 w 12078891"/>
              <a:gd name="connsiteY1828" fmla="*/ 1051765 h 5907136"/>
              <a:gd name="connsiteX1829" fmla="*/ 4302574 w 12078891"/>
              <a:gd name="connsiteY1829" fmla="*/ 1061946 h 5907136"/>
              <a:gd name="connsiteX1830" fmla="*/ 4292388 w 12078891"/>
              <a:gd name="connsiteY1830" fmla="*/ 1072127 h 5907136"/>
              <a:gd name="connsiteX1831" fmla="*/ 4282213 w 12078891"/>
              <a:gd name="connsiteY1831" fmla="*/ 1061946 h 5907136"/>
              <a:gd name="connsiteX1832" fmla="*/ 4292388 w 12078891"/>
              <a:gd name="connsiteY1832" fmla="*/ 1051765 h 5907136"/>
              <a:gd name="connsiteX1833" fmla="*/ 7710152 w 12078891"/>
              <a:gd name="connsiteY1833" fmla="*/ 1027306 h 5907136"/>
              <a:gd name="connsiteX1834" fmla="*/ 7719315 w 12078891"/>
              <a:gd name="connsiteY1834" fmla="*/ 1036469 h 5907136"/>
              <a:gd name="connsiteX1835" fmla="*/ 7710152 w 12078891"/>
              <a:gd name="connsiteY1835" fmla="*/ 1045633 h 5907136"/>
              <a:gd name="connsiteX1836" fmla="*/ 7700989 w 12078891"/>
              <a:gd name="connsiteY1836" fmla="*/ 1036469 h 5907136"/>
              <a:gd name="connsiteX1837" fmla="*/ 7710152 w 12078891"/>
              <a:gd name="connsiteY1837" fmla="*/ 1027306 h 5907136"/>
              <a:gd name="connsiteX1838" fmla="*/ 1374422 w 12078891"/>
              <a:gd name="connsiteY1838" fmla="*/ 1019163 h 5907136"/>
              <a:gd name="connsiteX1839" fmla="*/ 1379512 w 12078891"/>
              <a:gd name="connsiteY1839" fmla="*/ 1024254 h 5907136"/>
              <a:gd name="connsiteX1840" fmla="*/ 1374422 w 12078891"/>
              <a:gd name="connsiteY1840" fmla="*/ 1029344 h 5907136"/>
              <a:gd name="connsiteX1841" fmla="*/ 1369331 w 12078891"/>
              <a:gd name="connsiteY1841" fmla="*/ 1024254 h 5907136"/>
              <a:gd name="connsiteX1842" fmla="*/ 1374422 w 12078891"/>
              <a:gd name="connsiteY1842" fmla="*/ 1019163 h 5907136"/>
              <a:gd name="connsiteX1843" fmla="*/ 1313392 w 12078891"/>
              <a:gd name="connsiteY1843" fmla="*/ 992716 h 5907136"/>
              <a:gd name="connsiteX1844" fmla="*/ 1335789 w 12078891"/>
              <a:gd name="connsiteY1844" fmla="*/ 1015116 h 5907136"/>
              <a:gd name="connsiteX1845" fmla="*/ 1313392 w 12078891"/>
              <a:gd name="connsiteY1845" fmla="*/ 1037514 h 5907136"/>
              <a:gd name="connsiteX1846" fmla="*/ 1290993 w 12078891"/>
              <a:gd name="connsiteY1846" fmla="*/ 1015116 h 5907136"/>
              <a:gd name="connsiteX1847" fmla="*/ 1313392 w 12078891"/>
              <a:gd name="connsiteY1847" fmla="*/ 992716 h 5907136"/>
              <a:gd name="connsiteX1848" fmla="*/ 5232076 w 12078891"/>
              <a:gd name="connsiteY1848" fmla="*/ 980492 h 5907136"/>
              <a:gd name="connsiteX1849" fmla="*/ 5241226 w 12078891"/>
              <a:gd name="connsiteY1849" fmla="*/ 989655 h 5907136"/>
              <a:gd name="connsiteX1850" fmla="*/ 5232076 w 12078891"/>
              <a:gd name="connsiteY1850" fmla="*/ 998818 h 5907136"/>
              <a:gd name="connsiteX1851" fmla="*/ 5222909 w 12078891"/>
              <a:gd name="connsiteY1851" fmla="*/ 989655 h 5907136"/>
              <a:gd name="connsiteX1852" fmla="*/ 5232076 w 12078891"/>
              <a:gd name="connsiteY1852" fmla="*/ 980492 h 5907136"/>
              <a:gd name="connsiteX1853" fmla="*/ 7707098 w 12078891"/>
              <a:gd name="connsiteY1853" fmla="*/ 969283 h 5907136"/>
              <a:gd name="connsiteX1854" fmla="*/ 7729496 w 12078891"/>
              <a:gd name="connsiteY1854" fmla="*/ 991681 h 5907136"/>
              <a:gd name="connsiteX1855" fmla="*/ 7707098 w 12078891"/>
              <a:gd name="connsiteY1855" fmla="*/ 1014079 h 5907136"/>
              <a:gd name="connsiteX1856" fmla="*/ 7684699 w 12078891"/>
              <a:gd name="connsiteY1856" fmla="*/ 991681 h 5907136"/>
              <a:gd name="connsiteX1857" fmla="*/ 7707098 w 12078891"/>
              <a:gd name="connsiteY1857" fmla="*/ 969283 h 5907136"/>
              <a:gd name="connsiteX1858" fmla="*/ 2975991 w 12078891"/>
              <a:gd name="connsiteY1858" fmla="*/ 968282 h 5907136"/>
              <a:gd name="connsiteX1859" fmla="*/ 2990748 w 12078891"/>
              <a:gd name="connsiteY1859" fmla="*/ 973373 h 5907136"/>
              <a:gd name="connsiteX1860" fmla="*/ 2994348 w 12078891"/>
              <a:gd name="connsiteY1860" fmla="*/ 982533 h 5907136"/>
              <a:gd name="connsiteX1861" fmla="*/ 3001424 w 12078891"/>
              <a:gd name="connsiteY1861" fmla="*/ 979477 h 5907136"/>
              <a:gd name="connsiteX1862" fmla="*/ 3018736 w 12078891"/>
              <a:gd name="connsiteY1862" fmla="*/ 996786 h 5907136"/>
              <a:gd name="connsiteX1863" fmla="*/ 3001424 w 12078891"/>
              <a:gd name="connsiteY1863" fmla="*/ 1014093 h 5907136"/>
              <a:gd name="connsiteX1864" fmla="*/ 2988955 w 12078891"/>
              <a:gd name="connsiteY1864" fmla="*/ 1008875 h 5907136"/>
              <a:gd name="connsiteX1865" fmla="*/ 2986581 w 12078891"/>
              <a:gd name="connsiteY1865" fmla="*/ 1002939 h 5907136"/>
              <a:gd name="connsiteX1866" fmla="*/ 2975991 w 12078891"/>
              <a:gd name="connsiteY1866" fmla="*/ 1006971 h 5907136"/>
              <a:gd name="connsiteX1867" fmla="*/ 2955628 w 12078891"/>
              <a:gd name="connsiteY1867" fmla="*/ 987627 h 5907136"/>
              <a:gd name="connsiteX1868" fmla="*/ 2956229 w 12078891"/>
              <a:gd name="connsiteY1868" fmla="*/ 986235 h 5907136"/>
              <a:gd name="connsiteX1869" fmla="*/ 2954541 w 12078891"/>
              <a:gd name="connsiteY1869" fmla="*/ 984547 h 5907136"/>
              <a:gd name="connsiteX1870" fmla="*/ 2958789 w 12078891"/>
              <a:gd name="connsiteY1870" fmla="*/ 980299 h 5907136"/>
              <a:gd name="connsiteX1871" fmla="*/ 2961612 w 12078891"/>
              <a:gd name="connsiteY1871" fmla="*/ 973754 h 5907136"/>
              <a:gd name="connsiteX1872" fmla="*/ 2975991 w 12078891"/>
              <a:gd name="connsiteY1872" fmla="*/ 968282 h 5907136"/>
              <a:gd name="connsiteX1873" fmla="*/ 11050593 w 12078891"/>
              <a:gd name="connsiteY1873" fmla="*/ 929590 h 5907136"/>
              <a:gd name="connsiteX1874" fmla="*/ 11065865 w 12078891"/>
              <a:gd name="connsiteY1874" fmla="*/ 944862 h 5907136"/>
              <a:gd name="connsiteX1875" fmla="*/ 11050593 w 12078891"/>
              <a:gd name="connsiteY1875" fmla="*/ 960134 h 5907136"/>
              <a:gd name="connsiteX1876" fmla="*/ 11035321 w 12078891"/>
              <a:gd name="connsiteY1876" fmla="*/ 944862 h 5907136"/>
              <a:gd name="connsiteX1877" fmla="*/ 11050593 w 12078891"/>
              <a:gd name="connsiteY1877" fmla="*/ 929590 h 5907136"/>
              <a:gd name="connsiteX1878" fmla="*/ 8596932 w 12078891"/>
              <a:gd name="connsiteY1878" fmla="*/ 919404 h 5907136"/>
              <a:gd name="connsiteX1879" fmla="*/ 8614240 w 12078891"/>
              <a:gd name="connsiteY1879" fmla="*/ 936711 h 5907136"/>
              <a:gd name="connsiteX1880" fmla="*/ 8596932 w 12078891"/>
              <a:gd name="connsiteY1880" fmla="*/ 954021 h 5907136"/>
              <a:gd name="connsiteX1881" fmla="*/ 8579624 w 12078891"/>
              <a:gd name="connsiteY1881" fmla="*/ 936711 h 5907136"/>
              <a:gd name="connsiteX1882" fmla="*/ 8596932 w 12078891"/>
              <a:gd name="connsiteY1882" fmla="*/ 919404 h 5907136"/>
              <a:gd name="connsiteX1883" fmla="*/ 5332854 w 12078891"/>
              <a:gd name="connsiteY1883" fmla="*/ 906151 h 5907136"/>
              <a:gd name="connsiteX1884" fmla="*/ 5339980 w 12078891"/>
              <a:gd name="connsiteY1884" fmla="*/ 913278 h 5907136"/>
              <a:gd name="connsiteX1885" fmla="*/ 5332854 w 12078891"/>
              <a:gd name="connsiteY1885" fmla="*/ 920405 h 5907136"/>
              <a:gd name="connsiteX1886" fmla="*/ 5325727 w 12078891"/>
              <a:gd name="connsiteY1886" fmla="*/ 913278 h 5907136"/>
              <a:gd name="connsiteX1887" fmla="*/ 5332854 w 12078891"/>
              <a:gd name="connsiteY1887" fmla="*/ 906151 h 5907136"/>
              <a:gd name="connsiteX1888" fmla="*/ 4459325 w 12078891"/>
              <a:gd name="connsiteY1888" fmla="*/ 895988 h 5907136"/>
              <a:gd name="connsiteX1889" fmla="*/ 4470526 w 12078891"/>
              <a:gd name="connsiteY1889" fmla="*/ 907188 h 5907136"/>
              <a:gd name="connsiteX1890" fmla="*/ 4459325 w 12078891"/>
              <a:gd name="connsiteY1890" fmla="*/ 918387 h 5907136"/>
              <a:gd name="connsiteX1891" fmla="*/ 4448126 w 12078891"/>
              <a:gd name="connsiteY1891" fmla="*/ 907188 h 5907136"/>
              <a:gd name="connsiteX1892" fmla="*/ 4459325 w 12078891"/>
              <a:gd name="connsiteY1892" fmla="*/ 895988 h 5907136"/>
              <a:gd name="connsiteX1893" fmla="*/ 7826218 w 12078891"/>
              <a:gd name="connsiteY1893" fmla="*/ 856284 h 5907136"/>
              <a:gd name="connsiteX1894" fmla="*/ 7834363 w 12078891"/>
              <a:gd name="connsiteY1894" fmla="*/ 864429 h 5907136"/>
              <a:gd name="connsiteX1895" fmla="*/ 7826218 w 12078891"/>
              <a:gd name="connsiteY1895" fmla="*/ 872574 h 5907136"/>
              <a:gd name="connsiteX1896" fmla="*/ 7818073 w 12078891"/>
              <a:gd name="connsiteY1896" fmla="*/ 864429 h 5907136"/>
              <a:gd name="connsiteX1897" fmla="*/ 7826218 w 12078891"/>
              <a:gd name="connsiteY1897" fmla="*/ 856284 h 5907136"/>
              <a:gd name="connsiteX1898" fmla="*/ 4359551 w 12078891"/>
              <a:gd name="connsiteY1898" fmla="*/ 850180 h 5907136"/>
              <a:gd name="connsiteX1899" fmla="*/ 4392132 w 12078891"/>
              <a:gd name="connsiteY1899" fmla="*/ 882760 h 5907136"/>
              <a:gd name="connsiteX1900" fmla="*/ 4359551 w 12078891"/>
              <a:gd name="connsiteY1900" fmla="*/ 915339 h 5907136"/>
              <a:gd name="connsiteX1901" fmla="*/ 4326968 w 12078891"/>
              <a:gd name="connsiteY1901" fmla="*/ 882760 h 5907136"/>
              <a:gd name="connsiteX1902" fmla="*/ 4359551 w 12078891"/>
              <a:gd name="connsiteY1902" fmla="*/ 850180 h 5907136"/>
              <a:gd name="connsiteX1903" fmla="*/ 1986347 w 12078891"/>
              <a:gd name="connsiteY1903" fmla="*/ 813521 h 5907136"/>
              <a:gd name="connsiteX1904" fmla="*/ 1993475 w 12078891"/>
              <a:gd name="connsiteY1904" fmla="*/ 819630 h 5907136"/>
              <a:gd name="connsiteX1905" fmla="*/ 1986347 w 12078891"/>
              <a:gd name="connsiteY1905" fmla="*/ 826757 h 5907136"/>
              <a:gd name="connsiteX1906" fmla="*/ 1979220 w 12078891"/>
              <a:gd name="connsiteY1906" fmla="*/ 819630 h 5907136"/>
              <a:gd name="connsiteX1907" fmla="*/ 1986347 w 12078891"/>
              <a:gd name="connsiteY1907" fmla="*/ 813521 h 5907136"/>
              <a:gd name="connsiteX1908" fmla="*/ 927522 w 12078891"/>
              <a:gd name="connsiteY1908" fmla="*/ 812507 h 5907136"/>
              <a:gd name="connsiteX1909" fmla="*/ 935667 w 12078891"/>
              <a:gd name="connsiteY1909" fmla="*/ 820652 h 5907136"/>
              <a:gd name="connsiteX1910" fmla="*/ 927522 w 12078891"/>
              <a:gd name="connsiteY1910" fmla="*/ 828797 h 5907136"/>
              <a:gd name="connsiteX1911" fmla="*/ 919377 w 12078891"/>
              <a:gd name="connsiteY1911" fmla="*/ 820652 h 5907136"/>
              <a:gd name="connsiteX1912" fmla="*/ 927522 w 12078891"/>
              <a:gd name="connsiteY1912" fmla="*/ 812507 h 5907136"/>
              <a:gd name="connsiteX1913" fmla="*/ 3198942 w 12078891"/>
              <a:gd name="connsiteY1913" fmla="*/ 766688 h 5907136"/>
              <a:gd name="connsiteX1914" fmla="*/ 3222358 w 12078891"/>
              <a:gd name="connsiteY1914" fmla="*/ 790105 h 5907136"/>
              <a:gd name="connsiteX1915" fmla="*/ 3198942 w 12078891"/>
              <a:gd name="connsiteY1915" fmla="*/ 813521 h 5907136"/>
              <a:gd name="connsiteX1916" fmla="*/ 3175523 w 12078891"/>
              <a:gd name="connsiteY1916" fmla="*/ 790105 h 5907136"/>
              <a:gd name="connsiteX1917" fmla="*/ 3198942 w 12078891"/>
              <a:gd name="connsiteY1917" fmla="*/ 766688 h 5907136"/>
              <a:gd name="connsiteX1918" fmla="*/ 994706 w 12078891"/>
              <a:gd name="connsiteY1918" fmla="*/ 754471 h 5907136"/>
              <a:gd name="connsiteX1919" fmla="*/ 1014049 w 12078891"/>
              <a:gd name="connsiteY1919" fmla="*/ 772797 h 5907136"/>
              <a:gd name="connsiteX1920" fmla="*/ 994706 w 12078891"/>
              <a:gd name="connsiteY1920" fmla="*/ 791123 h 5907136"/>
              <a:gd name="connsiteX1921" fmla="*/ 975362 w 12078891"/>
              <a:gd name="connsiteY1921" fmla="*/ 772797 h 5907136"/>
              <a:gd name="connsiteX1922" fmla="*/ 994706 w 12078891"/>
              <a:gd name="connsiteY1922" fmla="*/ 754471 h 5907136"/>
              <a:gd name="connsiteX1923" fmla="*/ 4060267 w 12078891"/>
              <a:gd name="connsiteY1923" fmla="*/ 751418 h 5907136"/>
              <a:gd name="connsiteX1924" fmla="*/ 4066377 w 12078891"/>
              <a:gd name="connsiteY1924" fmla="*/ 757527 h 5907136"/>
              <a:gd name="connsiteX1925" fmla="*/ 4060267 w 12078891"/>
              <a:gd name="connsiteY1925" fmla="*/ 763636 h 5907136"/>
              <a:gd name="connsiteX1926" fmla="*/ 4054157 w 12078891"/>
              <a:gd name="connsiteY1926" fmla="*/ 757527 h 5907136"/>
              <a:gd name="connsiteX1927" fmla="*/ 4060267 w 12078891"/>
              <a:gd name="connsiteY1927" fmla="*/ 751418 h 5907136"/>
              <a:gd name="connsiteX1928" fmla="*/ 1145336 w 12078891"/>
              <a:gd name="connsiteY1928" fmla="*/ 742230 h 5907136"/>
              <a:gd name="connsiteX1929" fmla="*/ 1148391 w 12078891"/>
              <a:gd name="connsiteY1929" fmla="*/ 745285 h 5907136"/>
              <a:gd name="connsiteX1930" fmla="*/ 1145336 w 12078891"/>
              <a:gd name="connsiteY1930" fmla="*/ 748339 h 5907136"/>
              <a:gd name="connsiteX1931" fmla="*/ 1142282 w 12078891"/>
              <a:gd name="connsiteY1931" fmla="*/ 745285 h 5907136"/>
              <a:gd name="connsiteX1932" fmla="*/ 1145336 w 12078891"/>
              <a:gd name="connsiteY1932" fmla="*/ 742230 h 5907136"/>
              <a:gd name="connsiteX1933" fmla="*/ 5388870 w 12078891"/>
              <a:gd name="connsiteY1933" fmla="*/ 739199 h 5907136"/>
              <a:gd name="connsiteX1934" fmla="*/ 5406181 w 12078891"/>
              <a:gd name="connsiteY1934" fmla="*/ 756506 h 5907136"/>
              <a:gd name="connsiteX1935" fmla="*/ 5388870 w 12078891"/>
              <a:gd name="connsiteY1935" fmla="*/ 773814 h 5907136"/>
              <a:gd name="connsiteX1936" fmla="*/ 5371564 w 12078891"/>
              <a:gd name="connsiteY1936" fmla="*/ 756506 h 5907136"/>
              <a:gd name="connsiteX1937" fmla="*/ 5388870 w 12078891"/>
              <a:gd name="connsiteY1937" fmla="*/ 739199 h 5907136"/>
              <a:gd name="connsiteX1938" fmla="*/ 11597322 w 12078891"/>
              <a:gd name="connsiteY1938" fmla="*/ 735130 h 5907136"/>
              <a:gd name="connsiteX1939" fmla="*/ 11638046 w 12078891"/>
              <a:gd name="connsiteY1939" fmla="*/ 775855 h 5907136"/>
              <a:gd name="connsiteX1940" fmla="*/ 11597322 w 12078891"/>
              <a:gd name="connsiteY1940" fmla="*/ 816579 h 5907136"/>
              <a:gd name="connsiteX1941" fmla="*/ 11556597 w 12078891"/>
              <a:gd name="connsiteY1941" fmla="*/ 775855 h 5907136"/>
              <a:gd name="connsiteX1942" fmla="*/ 11597322 w 12078891"/>
              <a:gd name="connsiteY1942" fmla="*/ 735130 h 5907136"/>
              <a:gd name="connsiteX1943" fmla="*/ 8627475 w 12078891"/>
              <a:gd name="connsiteY1943" fmla="*/ 728007 h 5907136"/>
              <a:gd name="connsiteX1944" fmla="*/ 8651909 w 12078891"/>
              <a:gd name="connsiteY1944" fmla="*/ 751424 h 5907136"/>
              <a:gd name="connsiteX1945" fmla="*/ 8627475 w 12078891"/>
              <a:gd name="connsiteY1945" fmla="*/ 774840 h 5907136"/>
              <a:gd name="connsiteX1946" fmla="*/ 8603040 w 12078891"/>
              <a:gd name="connsiteY1946" fmla="*/ 751424 h 5907136"/>
              <a:gd name="connsiteX1947" fmla="*/ 8627475 w 12078891"/>
              <a:gd name="connsiteY1947" fmla="*/ 728007 h 5907136"/>
              <a:gd name="connsiteX1948" fmla="*/ 172017 w 12078891"/>
              <a:gd name="connsiteY1948" fmla="*/ 700487 h 5907136"/>
              <a:gd name="connsiteX1949" fmla="*/ 178125 w 12078891"/>
              <a:gd name="connsiteY1949" fmla="*/ 706596 h 5907136"/>
              <a:gd name="connsiteX1950" fmla="*/ 172017 w 12078891"/>
              <a:gd name="connsiteY1950" fmla="*/ 712705 h 5907136"/>
              <a:gd name="connsiteX1951" fmla="*/ 165908 w 12078891"/>
              <a:gd name="connsiteY1951" fmla="*/ 706596 h 5907136"/>
              <a:gd name="connsiteX1952" fmla="*/ 172017 w 12078891"/>
              <a:gd name="connsiteY1952" fmla="*/ 700487 h 5907136"/>
              <a:gd name="connsiteX1953" fmla="*/ 2623699 w 12078891"/>
              <a:gd name="connsiteY1953" fmla="*/ 688293 h 5907136"/>
              <a:gd name="connsiteX1954" fmla="*/ 2639989 w 12078891"/>
              <a:gd name="connsiteY1954" fmla="*/ 704583 h 5907136"/>
              <a:gd name="connsiteX1955" fmla="*/ 2623699 w 12078891"/>
              <a:gd name="connsiteY1955" fmla="*/ 719855 h 5907136"/>
              <a:gd name="connsiteX1956" fmla="*/ 2607408 w 12078891"/>
              <a:gd name="connsiteY1956" fmla="*/ 704583 h 5907136"/>
              <a:gd name="connsiteX1957" fmla="*/ 2623699 w 12078891"/>
              <a:gd name="connsiteY1957" fmla="*/ 688293 h 5907136"/>
              <a:gd name="connsiteX1958" fmla="*/ 1419236 w 12078891"/>
              <a:gd name="connsiteY1958" fmla="*/ 677084 h 5907136"/>
              <a:gd name="connsiteX1959" fmla="*/ 1435526 w 12078891"/>
              <a:gd name="connsiteY1959" fmla="*/ 693374 h 5907136"/>
              <a:gd name="connsiteX1960" fmla="*/ 1419236 w 12078891"/>
              <a:gd name="connsiteY1960" fmla="*/ 709664 h 5907136"/>
              <a:gd name="connsiteX1961" fmla="*/ 1402946 w 12078891"/>
              <a:gd name="connsiteY1961" fmla="*/ 693374 h 5907136"/>
              <a:gd name="connsiteX1962" fmla="*/ 1419236 w 12078891"/>
              <a:gd name="connsiteY1962" fmla="*/ 677084 h 5907136"/>
              <a:gd name="connsiteX1963" fmla="*/ 221959 w 12078891"/>
              <a:gd name="connsiteY1963" fmla="*/ 674041 h 5907136"/>
              <a:gd name="connsiteX1964" fmla="*/ 236212 w 12078891"/>
              <a:gd name="connsiteY1964" fmla="*/ 688294 h 5907136"/>
              <a:gd name="connsiteX1965" fmla="*/ 221959 w 12078891"/>
              <a:gd name="connsiteY1965" fmla="*/ 702548 h 5907136"/>
              <a:gd name="connsiteX1966" fmla="*/ 207705 w 12078891"/>
              <a:gd name="connsiteY1966" fmla="*/ 688294 h 5907136"/>
              <a:gd name="connsiteX1967" fmla="*/ 221959 w 12078891"/>
              <a:gd name="connsiteY1967" fmla="*/ 674041 h 5907136"/>
              <a:gd name="connsiteX1968" fmla="*/ 2549321 w 12078891"/>
              <a:gd name="connsiteY1968" fmla="*/ 666891 h 5907136"/>
              <a:gd name="connsiteX1969" fmla="*/ 2555429 w 12078891"/>
              <a:gd name="connsiteY1969" fmla="*/ 673000 h 5907136"/>
              <a:gd name="connsiteX1970" fmla="*/ 2549321 w 12078891"/>
              <a:gd name="connsiteY1970" fmla="*/ 679109 h 5907136"/>
              <a:gd name="connsiteX1971" fmla="*/ 2543212 w 12078891"/>
              <a:gd name="connsiteY1971" fmla="*/ 673000 h 5907136"/>
              <a:gd name="connsiteX1972" fmla="*/ 2549321 w 12078891"/>
              <a:gd name="connsiteY1972" fmla="*/ 666891 h 5907136"/>
              <a:gd name="connsiteX1973" fmla="*/ 1138277 w 12078891"/>
              <a:gd name="connsiteY1973" fmla="*/ 663865 h 5907136"/>
              <a:gd name="connsiteX1974" fmla="*/ 1148458 w 12078891"/>
              <a:gd name="connsiteY1974" fmla="*/ 674046 h 5907136"/>
              <a:gd name="connsiteX1975" fmla="*/ 1138277 w 12078891"/>
              <a:gd name="connsiteY1975" fmla="*/ 684227 h 5907136"/>
              <a:gd name="connsiteX1976" fmla="*/ 1128096 w 12078891"/>
              <a:gd name="connsiteY1976" fmla="*/ 674046 h 5907136"/>
              <a:gd name="connsiteX1977" fmla="*/ 1138277 w 12078891"/>
              <a:gd name="connsiteY1977" fmla="*/ 663865 h 5907136"/>
              <a:gd name="connsiteX1978" fmla="*/ 4785103 w 12078891"/>
              <a:gd name="connsiteY1978" fmla="*/ 656710 h 5907136"/>
              <a:gd name="connsiteX1979" fmla="*/ 4789176 w 12078891"/>
              <a:gd name="connsiteY1979" fmla="*/ 660782 h 5907136"/>
              <a:gd name="connsiteX1980" fmla="*/ 4785103 w 12078891"/>
              <a:gd name="connsiteY1980" fmla="*/ 664855 h 5907136"/>
              <a:gd name="connsiteX1981" fmla="*/ 4781032 w 12078891"/>
              <a:gd name="connsiteY1981" fmla="*/ 660782 h 5907136"/>
              <a:gd name="connsiteX1982" fmla="*/ 4785103 w 12078891"/>
              <a:gd name="connsiteY1982" fmla="*/ 656710 h 5907136"/>
              <a:gd name="connsiteX1983" fmla="*/ 6443616 w 12078891"/>
              <a:gd name="connsiteY1983" fmla="*/ 651641 h 5907136"/>
              <a:gd name="connsiteX1984" fmla="*/ 6455832 w 12078891"/>
              <a:gd name="connsiteY1984" fmla="*/ 663859 h 5907136"/>
              <a:gd name="connsiteX1985" fmla="*/ 6443616 w 12078891"/>
              <a:gd name="connsiteY1985" fmla="*/ 676076 h 5907136"/>
              <a:gd name="connsiteX1986" fmla="*/ 6431398 w 12078891"/>
              <a:gd name="connsiteY1986" fmla="*/ 663859 h 5907136"/>
              <a:gd name="connsiteX1987" fmla="*/ 6443616 w 12078891"/>
              <a:gd name="connsiteY1987" fmla="*/ 651641 h 5907136"/>
              <a:gd name="connsiteX1988" fmla="*/ 3110366 w 12078891"/>
              <a:gd name="connsiteY1988" fmla="*/ 648590 h 5907136"/>
              <a:gd name="connsiteX1989" fmla="*/ 3124621 w 12078891"/>
              <a:gd name="connsiteY1989" fmla="*/ 662844 h 5907136"/>
              <a:gd name="connsiteX1990" fmla="*/ 3110366 w 12078891"/>
              <a:gd name="connsiteY1990" fmla="*/ 677097 h 5907136"/>
              <a:gd name="connsiteX1991" fmla="*/ 3096114 w 12078891"/>
              <a:gd name="connsiteY1991" fmla="*/ 662844 h 5907136"/>
              <a:gd name="connsiteX1992" fmla="*/ 3110366 w 12078891"/>
              <a:gd name="connsiteY1992" fmla="*/ 648590 h 5907136"/>
              <a:gd name="connsiteX1993" fmla="*/ 4397201 w 12078891"/>
              <a:gd name="connsiteY1993" fmla="*/ 629220 h 5907136"/>
              <a:gd name="connsiteX1994" fmla="*/ 4401274 w 12078891"/>
              <a:gd name="connsiteY1994" fmla="*/ 633293 h 5907136"/>
              <a:gd name="connsiteX1995" fmla="*/ 4397201 w 12078891"/>
              <a:gd name="connsiteY1995" fmla="*/ 637365 h 5907136"/>
              <a:gd name="connsiteX1996" fmla="*/ 4393129 w 12078891"/>
              <a:gd name="connsiteY1996" fmla="*/ 633293 h 5907136"/>
              <a:gd name="connsiteX1997" fmla="*/ 4397201 w 12078891"/>
              <a:gd name="connsiteY1997" fmla="*/ 629220 h 5907136"/>
              <a:gd name="connsiteX1998" fmla="*/ 743181 w 12078891"/>
              <a:gd name="connsiteY1998" fmla="*/ 564060 h 5907136"/>
              <a:gd name="connsiteX1999" fmla="*/ 748271 w 12078891"/>
              <a:gd name="connsiteY1999" fmla="*/ 568132 h 5907136"/>
              <a:gd name="connsiteX2000" fmla="*/ 743181 w 12078891"/>
              <a:gd name="connsiteY2000" fmla="*/ 572205 h 5907136"/>
              <a:gd name="connsiteX2001" fmla="*/ 738090 w 12078891"/>
              <a:gd name="connsiteY2001" fmla="*/ 568132 h 5907136"/>
              <a:gd name="connsiteX2002" fmla="*/ 743181 w 12078891"/>
              <a:gd name="connsiteY2002" fmla="*/ 564060 h 5907136"/>
              <a:gd name="connsiteX2003" fmla="*/ 5325756 w 12078891"/>
              <a:gd name="connsiteY2003" fmla="*/ 552890 h 5907136"/>
              <a:gd name="connsiteX2004" fmla="*/ 5378697 w 12078891"/>
              <a:gd name="connsiteY2004" fmla="*/ 604813 h 5907136"/>
              <a:gd name="connsiteX2005" fmla="*/ 5325756 w 12078891"/>
              <a:gd name="connsiteY2005" fmla="*/ 656737 h 5907136"/>
              <a:gd name="connsiteX2006" fmla="*/ 5272813 w 12078891"/>
              <a:gd name="connsiteY2006" fmla="*/ 604813 h 5907136"/>
              <a:gd name="connsiteX2007" fmla="*/ 5325756 w 12078891"/>
              <a:gd name="connsiteY2007" fmla="*/ 552890 h 5907136"/>
              <a:gd name="connsiteX2008" fmla="*/ 777848 w 12078891"/>
              <a:gd name="connsiteY2008" fmla="*/ 531504 h 5907136"/>
              <a:gd name="connsiteX2009" fmla="*/ 797192 w 12078891"/>
              <a:gd name="connsiteY2009" fmla="*/ 550848 h 5907136"/>
              <a:gd name="connsiteX2010" fmla="*/ 777848 w 12078891"/>
              <a:gd name="connsiteY2010" fmla="*/ 570192 h 5907136"/>
              <a:gd name="connsiteX2011" fmla="*/ 758504 w 12078891"/>
              <a:gd name="connsiteY2011" fmla="*/ 550848 h 5907136"/>
              <a:gd name="connsiteX2012" fmla="*/ 777848 w 12078891"/>
              <a:gd name="connsiteY2012" fmla="*/ 531504 h 5907136"/>
              <a:gd name="connsiteX2013" fmla="*/ 10168903 w 12078891"/>
              <a:gd name="connsiteY2013" fmla="*/ 524376 h 5907136"/>
              <a:gd name="connsiteX2014" fmla="*/ 10175013 w 12078891"/>
              <a:gd name="connsiteY2014" fmla="*/ 530485 h 5907136"/>
              <a:gd name="connsiteX2015" fmla="*/ 10168903 w 12078891"/>
              <a:gd name="connsiteY2015" fmla="*/ 536594 h 5907136"/>
              <a:gd name="connsiteX2016" fmla="*/ 10162795 w 12078891"/>
              <a:gd name="connsiteY2016" fmla="*/ 530485 h 5907136"/>
              <a:gd name="connsiteX2017" fmla="*/ 10168903 w 12078891"/>
              <a:gd name="connsiteY2017" fmla="*/ 524376 h 5907136"/>
              <a:gd name="connsiteX2018" fmla="*/ 6053676 w 12078891"/>
              <a:gd name="connsiteY2018" fmla="*/ 522319 h 5907136"/>
              <a:gd name="connsiteX2019" fmla="*/ 6058766 w 12078891"/>
              <a:gd name="connsiteY2019" fmla="*/ 527410 h 5907136"/>
              <a:gd name="connsiteX2020" fmla="*/ 6053676 w 12078891"/>
              <a:gd name="connsiteY2020" fmla="*/ 532500 h 5907136"/>
              <a:gd name="connsiteX2021" fmla="*/ 6048585 w 12078891"/>
              <a:gd name="connsiteY2021" fmla="*/ 527410 h 5907136"/>
              <a:gd name="connsiteX2022" fmla="*/ 6053676 w 12078891"/>
              <a:gd name="connsiteY2022" fmla="*/ 522319 h 5907136"/>
              <a:gd name="connsiteX2023" fmla="*/ 2166508 w 12078891"/>
              <a:gd name="connsiteY2023" fmla="*/ 516210 h 5907136"/>
              <a:gd name="connsiteX2024" fmla="*/ 2168544 w 12078891"/>
              <a:gd name="connsiteY2024" fmla="*/ 518246 h 5907136"/>
              <a:gd name="connsiteX2025" fmla="*/ 2166508 w 12078891"/>
              <a:gd name="connsiteY2025" fmla="*/ 520282 h 5907136"/>
              <a:gd name="connsiteX2026" fmla="*/ 2164472 w 12078891"/>
              <a:gd name="connsiteY2026" fmla="*/ 518246 h 5907136"/>
              <a:gd name="connsiteX2027" fmla="*/ 2166508 w 12078891"/>
              <a:gd name="connsiteY2027" fmla="*/ 516210 h 5907136"/>
              <a:gd name="connsiteX2028" fmla="*/ 8592859 w 12078891"/>
              <a:gd name="connsiteY2028" fmla="*/ 508092 h 5907136"/>
              <a:gd name="connsiteX2029" fmla="*/ 8617294 w 12078891"/>
              <a:gd name="connsiteY2029" fmla="*/ 532528 h 5907136"/>
              <a:gd name="connsiteX2030" fmla="*/ 8592859 w 12078891"/>
              <a:gd name="connsiteY2030" fmla="*/ 556963 h 5907136"/>
              <a:gd name="connsiteX2031" fmla="*/ 8568424 w 12078891"/>
              <a:gd name="connsiteY2031" fmla="*/ 532528 h 5907136"/>
              <a:gd name="connsiteX2032" fmla="*/ 8592859 w 12078891"/>
              <a:gd name="connsiteY2032" fmla="*/ 508092 h 5907136"/>
              <a:gd name="connsiteX2033" fmla="*/ 6066913 w 12078891"/>
              <a:gd name="connsiteY2033" fmla="*/ 493836 h 5907136"/>
              <a:gd name="connsiteX2034" fmla="*/ 6081166 w 12078891"/>
              <a:gd name="connsiteY2034" fmla="*/ 508090 h 5907136"/>
              <a:gd name="connsiteX2035" fmla="*/ 6066913 w 12078891"/>
              <a:gd name="connsiteY2035" fmla="*/ 522343 h 5907136"/>
              <a:gd name="connsiteX2036" fmla="*/ 6052659 w 12078891"/>
              <a:gd name="connsiteY2036" fmla="*/ 508090 h 5907136"/>
              <a:gd name="connsiteX2037" fmla="*/ 6066913 w 12078891"/>
              <a:gd name="connsiteY2037" fmla="*/ 493836 h 5907136"/>
              <a:gd name="connsiteX2038" fmla="*/ 6723597 w 12078891"/>
              <a:gd name="connsiteY2038" fmla="*/ 480603 h 5907136"/>
              <a:gd name="connsiteX2039" fmla="*/ 6743960 w 12078891"/>
              <a:gd name="connsiteY2039" fmla="*/ 500965 h 5907136"/>
              <a:gd name="connsiteX2040" fmla="*/ 6723597 w 12078891"/>
              <a:gd name="connsiteY2040" fmla="*/ 521329 h 5907136"/>
              <a:gd name="connsiteX2041" fmla="*/ 6703235 w 12078891"/>
              <a:gd name="connsiteY2041" fmla="*/ 500965 h 5907136"/>
              <a:gd name="connsiteX2042" fmla="*/ 6723597 w 12078891"/>
              <a:gd name="connsiteY2042" fmla="*/ 480603 h 5907136"/>
              <a:gd name="connsiteX2043" fmla="*/ 10992560 w 12078891"/>
              <a:gd name="connsiteY2043" fmla="*/ 476531 h 5907136"/>
              <a:gd name="connsiteX2044" fmla="*/ 10997650 w 12078891"/>
              <a:gd name="connsiteY2044" fmla="*/ 481622 h 5907136"/>
              <a:gd name="connsiteX2045" fmla="*/ 10992560 w 12078891"/>
              <a:gd name="connsiteY2045" fmla="*/ 486712 h 5907136"/>
              <a:gd name="connsiteX2046" fmla="*/ 10987469 w 12078891"/>
              <a:gd name="connsiteY2046" fmla="*/ 481622 h 5907136"/>
              <a:gd name="connsiteX2047" fmla="*/ 10992560 w 12078891"/>
              <a:gd name="connsiteY2047" fmla="*/ 476531 h 5907136"/>
              <a:gd name="connsiteX2048" fmla="*/ 3592921 w 12078891"/>
              <a:gd name="connsiteY2048" fmla="*/ 475498 h 5907136"/>
              <a:gd name="connsiteX2049" fmla="*/ 3681491 w 12078891"/>
              <a:gd name="connsiteY2049" fmla="*/ 563056 h 5907136"/>
              <a:gd name="connsiteX2050" fmla="*/ 3592921 w 12078891"/>
              <a:gd name="connsiteY2050" fmla="*/ 650613 h 5907136"/>
              <a:gd name="connsiteX2051" fmla="*/ 3504350 w 12078891"/>
              <a:gd name="connsiteY2051" fmla="*/ 563056 h 5907136"/>
              <a:gd name="connsiteX2052" fmla="*/ 3592921 w 12078891"/>
              <a:gd name="connsiteY2052" fmla="*/ 475498 h 5907136"/>
              <a:gd name="connsiteX2053" fmla="*/ 4326963 w 12078891"/>
              <a:gd name="connsiteY2053" fmla="*/ 471433 h 5907136"/>
              <a:gd name="connsiteX2054" fmla="*/ 4346306 w 12078891"/>
              <a:gd name="connsiteY2054" fmla="*/ 490777 h 5907136"/>
              <a:gd name="connsiteX2055" fmla="*/ 4326963 w 12078891"/>
              <a:gd name="connsiteY2055" fmla="*/ 510122 h 5907136"/>
              <a:gd name="connsiteX2056" fmla="*/ 4307663 w 12078891"/>
              <a:gd name="connsiteY2056" fmla="*/ 490777 h 5907136"/>
              <a:gd name="connsiteX2057" fmla="*/ 4326963 w 12078891"/>
              <a:gd name="connsiteY2057" fmla="*/ 471433 h 5907136"/>
              <a:gd name="connsiteX2058" fmla="*/ 427563 w 12078891"/>
              <a:gd name="connsiteY2058" fmla="*/ 469375 h 5907136"/>
              <a:gd name="connsiteX2059" fmla="*/ 428581 w 12078891"/>
              <a:gd name="connsiteY2059" fmla="*/ 470393 h 5907136"/>
              <a:gd name="connsiteX2060" fmla="*/ 427563 w 12078891"/>
              <a:gd name="connsiteY2060" fmla="*/ 471411 h 5907136"/>
              <a:gd name="connsiteX2061" fmla="*/ 426545 w 12078891"/>
              <a:gd name="connsiteY2061" fmla="*/ 470393 h 5907136"/>
              <a:gd name="connsiteX2062" fmla="*/ 427563 w 12078891"/>
              <a:gd name="connsiteY2062" fmla="*/ 469375 h 5907136"/>
              <a:gd name="connsiteX2063" fmla="*/ 2938242 w 12078891"/>
              <a:gd name="connsiteY2063" fmla="*/ 457159 h 5907136"/>
              <a:gd name="connsiteX2064" fmla="*/ 2944351 w 12078891"/>
              <a:gd name="connsiteY2064" fmla="*/ 462250 h 5907136"/>
              <a:gd name="connsiteX2065" fmla="*/ 2938242 w 12078891"/>
              <a:gd name="connsiteY2065" fmla="*/ 467340 h 5907136"/>
              <a:gd name="connsiteX2066" fmla="*/ 2932133 w 12078891"/>
              <a:gd name="connsiteY2066" fmla="*/ 462250 h 5907136"/>
              <a:gd name="connsiteX2067" fmla="*/ 2938242 w 12078891"/>
              <a:gd name="connsiteY2067" fmla="*/ 457159 h 5907136"/>
              <a:gd name="connsiteX2068" fmla="*/ 2512732 w 12078891"/>
              <a:gd name="connsiteY2068" fmla="*/ 403224 h 5907136"/>
              <a:gd name="connsiteX2069" fmla="*/ 2518840 w 12078891"/>
              <a:gd name="connsiteY2069" fmla="*/ 409333 h 5907136"/>
              <a:gd name="connsiteX2070" fmla="*/ 2512732 w 12078891"/>
              <a:gd name="connsiteY2070" fmla="*/ 415441 h 5907136"/>
              <a:gd name="connsiteX2071" fmla="*/ 2506624 w 12078891"/>
              <a:gd name="connsiteY2071" fmla="*/ 409333 h 5907136"/>
              <a:gd name="connsiteX2072" fmla="*/ 2512732 w 12078891"/>
              <a:gd name="connsiteY2072" fmla="*/ 403224 h 5907136"/>
              <a:gd name="connsiteX2073" fmla="*/ 5816456 w 12078891"/>
              <a:gd name="connsiteY2073" fmla="*/ 403200 h 5907136"/>
              <a:gd name="connsiteX2074" fmla="*/ 5825619 w 12078891"/>
              <a:gd name="connsiteY2074" fmla="*/ 412363 h 5907136"/>
              <a:gd name="connsiteX2075" fmla="*/ 5816456 w 12078891"/>
              <a:gd name="connsiteY2075" fmla="*/ 421526 h 5907136"/>
              <a:gd name="connsiteX2076" fmla="*/ 5807293 w 12078891"/>
              <a:gd name="connsiteY2076" fmla="*/ 412363 h 5907136"/>
              <a:gd name="connsiteX2077" fmla="*/ 5816456 w 12078891"/>
              <a:gd name="connsiteY2077" fmla="*/ 403200 h 5907136"/>
              <a:gd name="connsiteX2078" fmla="*/ 8714015 w 12078891"/>
              <a:gd name="connsiteY2078" fmla="*/ 402208 h 5907136"/>
              <a:gd name="connsiteX2079" fmla="*/ 8722160 w 12078891"/>
              <a:gd name="connsiteY2079" fmla="*/ 410353 h 5907136"/>
              <a:gd name="connsiteX2080" fmla="*/ 8714015 w 12078891"/>
              <a:gd name="connsiteY2080" fmla="*/ 418498 h 5907136"/>
              <a:gd name="connsiteX2081" fmla="*/ 8705870 w 12078891"/>
              <a:gd name="connsiteY2081" fmla="*/ 410353 h 5907136"/>
              <a:gd name="connsiteX2082" fmla="*/ 8714015 w 12078891"/>
              <a:gd name="connsiteY2082" fmla="*/ 402208 h 5907136"/>
              <a:gd name="connsiteX2083" fmla="*/ 9278052 w 12078891"/>
              <a:gd name="connsiteY2083" fmla="*/ 383876 h 5907136"/>
              <a:gd name="connsiteX2084" fmla="*/ 9279070 w 12078891"/>
              <a:gd name="connsiteY2084" fmla="*/ 384894 h 5907136"/>
              <a:gd name="connsiteX2085" fmla="*/ 9278052 w 12078891"/>
              <a:gd name="connsiteY2085" fmla="*/ 385912 h 5907136"/>
              <a:gd name="connsiteX2086" fmla="*/ 9277034 w 12078891"/>
              <a:gd name="connsiteY2086" fmla="*/ 384894 h 5907136"/>
              <a:gd name="connsiteX2087" fmla="*/ 9278052 w 12078891"/>
              <a:gd name="connsiteY2087" fmla="*/ 383876 h 5907136"/>
              <a:gd name="connsiteX2088" fmla="*/ 8419779 w 12078891"/>
              <a:gd name="connsiteY2088" fmla="*/ 378786 h 5907136"/>
              <a:gd name="connsiteX2089" fmla="*/ 8434033 w 12078891"/>
              <a:gd name="connsiteY2089" fmla="*/ 393040 h 5907136"/>
              <a:gd name="connsiteX2090" fmla="*/ 8419779 w 12078891"/>
              <a:gd name="connsiteY2090" fmla="*/ 407293 h 5907136"/>
              <a:gd name="connsiteX2091" fmla="*/ 8405525 w 12078891"/>
              <a:gd name="connsiteY2091" fmla="*/ 393040 h 5907136"/>
              <a:gd name="connsiteX2092" fmla="*/ 8419779 w 12078891"/>
              <a:gd name="connsiteY2092" fmla="*/ 378786 h 5907136"/>
              <a:gd name="connsiteX2093" fmla="*/ 4043916 w 12078891"/>
              <a:gd name="connsiteY2093" fmla="*/ 366546 h 5907136"/>
              <a:gd name="connsiteX2094" fmla="*/ 4059189 w 12078891"/>
              <a:gd name="connsiteY2094" fmla="*/ 381818 h 5907136"/>
              <a:gd name="connsiteX2095" fmla="*/ 4043916 w 12078891"/>
              <a:gd name="connsiteY2095" fmla="*/ 397090 h 5907136"/>
              <a:gd name="connsiteX2096" fmla="*/ 4028645 w 12078891"/>
              <a:gd name="connsiteY2096" fmla="*/ 381818 h 5907136"/>
              <a:gd name="connsiteX2097" fmla="*/ 4043916 w 12078891"/>
              <a:gd name="connsiteY2097" fmla="*/ 366546 h 5907136"/>
              <a:gd name="connsiteX2098" fmla="*/ 5531384 w 12078891"/>
              <a:gd name="connsiteY2098" fmla="*/ 355348 h 5907136"/>
              <a:gd name="connsiteX2099" fmla="*/ 5548692 w 12078891"/>
              <a:gd name="connsiteY2099" fmla="*/ 372656 h 5907136"/>
              <a:gd name="connsiteX2100" fmla="*/ 5531384 w 12078891"/>
              <a:gd name="connsiteY2100" fmla="*/ 389964 h 5907136"/>
              <a:gd name="connsiteX2101" fmla="*/ 5514076 w 12078891"/>
              <a:gd name="connsiteY2101" fmla="*/ 372656 h 5907136"/>
              <a:gd name="connsiteX2102" fmla="*/ 5531384 w 12078891"/>
              <a:gd name="connsiteY2102" fmla="*/ 355348 h 5907136"/>
              <a:gd name="connsiteX2103" fmla="*/ 6608550 w 12078891"/>
              <a:gd name="connsiteY2103" fmla="*/ 325823 h 5907136"/>
              <a:gd name="connsiteX2104" fmla="*/ 6613640 w 12078891"/>
              <a:gd name="connsiteY2104" fmla="*/ 330914 h 5907136"/>
              <a:gd name="connsiteX2105" fmla="*/ 6608550 w 12078891"/>
              <a:gd name="connsiteY2105" fmla="*/ 336004 h 5907136"/>
              <a:gd name="connsiteX2106" fmla="*/ 6603459 w 12078891"/>
              <a:gd name="connsiteY2106" fmla="*/ 330914 h 5907136"/>
              <a:gd name="connsiteX2107" fmla="*/ 6608550 w 12078891"/>
              <a:gd name="connsiteY2107" fmla="*/ 325823 h 5907136"/>
              <a:gd name="connsiteX2108" fmla="*/ 7003580 w 12078891"/>
              <a:gd name="connsiteY2108" fmla="*/ 314648 h 5907136"/>
              <a:gd name="connsiteX2109" fmla="*/ 7015796 w 12078891"/>
              <a:gd name="connsiteY2109" fmla="*/ 325847 h 5907136"/>
              <a:gd name="connsiteX2110" fmla="*/ 7003580 w 12078891"/>
              <a:gd name="connsiteY2110" fmla="*/ 337047 h 5907136"/>
              <a:gd name="connsiteX2111" fmla="*/ 6991362 w 12078891"/>
              <a:gd name="connsiteY2111" fmla="*/ 325847 h 5907136"/>
              <a:gd name="connsiteX2112" fmla="*/ 7003580 w 12078891"/>
              <a:gd name="connsiteY2112" fmla="*/ 314648 h 5907136"/>
              <a:gd name="connsiteX2113" fmla="*/ 4121368 w 12078891"/>
              <a:gd name="connsiteY2113" fmla="*/ 295307 h 5907136"/>
              <a:gd name="connsiteX2114" fmla="*/ 4136640 w 12078891"/>
              <a:gd name="connsiteY2114" fmla="*/ 309561 h 5907136"/>
              <a:gd name="connsiteX2115" fmla="*/ 4121368 w 12078891"/>
              <a:gd name="connsiteY2115" fmla="*/ 323814 h 5907136"/>
              <a:gd name="connsiteX2116" fmla="*/ 4106095 w 12078891"/>
              <a:gd name="connsiteY2116" fmla="*/ 309561 h 5907136"/>
              <a:gd name="connsiteX2117" fmla="*/ 4121368 w 12078891"/>
              <a:gd name="connsiteY2117" fmla="*/ 295307 h 5907136"/>
              <a:gd name="connsiteX2118" fmla="*/ 5311470 w 12078891"/>
              <a:gd name="connsiteY2118" fmla="*/ 293243 h 5907136"/>
              <a:gd name="connsiteX2119" fmla="*/ 5320634 w 12078891"/>
              <a:gd name="connsiteY2119" fmla="*/ 302406 h 5907136"/>
              <a:gd name="connsiteX2120" fmla="*/ 5311470 w 12078891"/>
              <a:gd name="connsiteY2120" fmla="*/ 311569 h 5907136"/>
              <a:gd name="connsiteX2121" fmla="*/ 5302308 w 12078891"/>
              <a:gd name="connsiteY2121" fmla="*/ 302406 h 5907136"/>
              <a:gd name="connsiteX2122" fmla="*/ 5311470 w 12078891"/>
              <a:gd name="connsiteY2122" fmla="*/ 293243 h 5907136"/>
              <a:gd name="connsiteX2123" fmla="*/ 9786092 w 12078891"/>
              <a:gd name="connsiteY2123" fmla="*/ 292250 h 5907136"/>
              <a:gd name="connsiteX2124" fmla="*/ 9802382 w 12078891"/>
              <a:gd name="connsiteY2124" fmla="*/ 308540 h 5907136"/>
              <a:gd name="connsiteX2125" fmla="*/ 9786092 w 12078891"/>
              <a:gd name="connsiteY2125" fmla="*/ 324830 h 5907136"/>
              <a:gd name="connsiteX2126" fmla="*/ 9769802 w 12078891"/>
              <a:gd name="connsiteY2126" fmla="*/ 308540 h 5907136"/>
              <a:gd name="connsiteX2127" fmla="*/ 9786092 w 12078891"/>
              <a:gd name="connsiteY2127" fmla="*/ 292250 h 5907136"/>
              <a:gd name="connsiteX2128" fmla="*/ 9236309 w 12078891"/>
              <a:gd name="connsiteY2128" fmla="*/ 271884 h 5907136"/>
              <a:gd name="connsiteX2129" fmla="*/ 9249545 w 12078891"/>
              <a:gd name="connsiteY2129" fmla="*/ 285119 h 5907136"/>
              <a:gd name="connsiteX2130" fmla="*/ 9236309 w 12078891"/>
              <a:gd name="connsiteY2130" fmla="*/ 298355 h 5907136"/>
              <a:gd name="connsiteX2131" fmla="*/ 9223074 w 12078891"/>
              <a:gd name="connsiteY2131" fmla="*/ 285119 h 5907136"/>
              <a:gd name="connsiteX2132" fmla="*/ 9236309 w 12078891"/>
              <a:gd name="connsiteY2132" fmla="*/ 271884 h 5907136"/>
              <a:gd name="connsiteX2133" fmla="*/ 1991444 w 12078891"/>
              <a:gd name="connsiteY2133" fmla="*/ 266797 h 5907136"/>
              <a:gd name="connsiteX2134" fmla="*/ 1998572 w 12078891"/>
              <a:gd name="connsiteY2134" fmla="*/ 273924 h 5907136"/>
              <a:gd name="connsiteX2135" fmla="*/ 1991444 w 12078891"/>
              <a:gd name="connsiteY2135" fmla="*/ 281051 h 5907136"/>
              <a:gd name="connsiteX2136" fmla="*/ 1984317 w 12078891"/>
              <a:gd name="connsiteY2136" fmla="*/ 273924 h 5907136"/>
              <a:gd name="connsiteX2137" fmla="*/ 1991444 w 12078891"/>
              <a:gd name="connsiteY2137" fmla="*/ 266797 h 5907136"/>
              <a:gd name="connsiteX2138" fmla="*/ 8223283 w 12078891"/>
              <a:gd name="connsiteY2138" fmla="*/ 262699 h 5907136"/>
              <a:gd name="connsiteX2139" fmla="*/ 8226337 w 12078891"/>
              <a:gd name="connsiteY2139" fmla="*/ 265754 h 5907136"/>
              <a:gd name="connsiteX2140" fmla="*/ 8223283 w 12078891"/>
              <a:gd name="connsiteY2140" fmla="*/ 268808 h 5907136"/>
              <a:gd name="connsiteX2141" fmla="*/ 8220229 w 12078891"/>
              <a:gd name="connsiteY2141" fmla="*/ 265754 h 5907136"/>
              <a:gd name="connsiteX2142" fmla="*/ 8223283 w 12078891"/>
              <a:gd name="connsiteY2142" fmla="*/ 262699 h 5907136"/>
              <a:gd name="connsiteX2143" fmla="*/ 3759863 w 12078891"/>
              <a:gd name="connsiteY2143" fmla="*/ 253535 h 5907136"/>
              <a:gd name="connsiteX2144" fmla="*/ 3764952 w 12078891"/>
              <a:gd name="connsiteY2144" fmla="*/ 258626 h 5907136"/>
              <a:gd name="connsiteX2145" fmla="*/ 3759863 w 12078891"/>
              <a:gd name="connsiteY2145" fmla="*/ 263716 h 5907136"/>
              <a:gd name="connsiteX2146" fmla="*/ 3754772 w 12078891"/>
              <a:gd name="connsiteY2146" fmla="*/ 258626 h 5907136"/>
              <a:gd name="connsiteX2147" fmla="*/ 3759863 w 12078891"/>
              <a:gd name="connsiteY2147" fmla="*/ 253535 h 5907136"/>
              <a:gd name="connsiteX2148" fmla="*/ 7655174 w 12078891"/>
              <a:gd name="connsiteY2148" fmla="*/ 243355 h 5907136"/>
              <a:gd name="connsiteX2149" fmla="*/ 7658228 w 12078891"/>
              <a:gd name="connsiteY2149" fmla="*/ 246410 h 5907136"/>
              <a:gd name="connsiteX2150" fmla="*/ 7655174 w 12078891"/>
              <a:gd name="connsiteY2150" fmla="*/ 249464 h 5907136"/>
              <a:gd name="connsiteX2151" fmla="*/ 7652119 w 12078891"/>
              <a:gd name="connsiteY2151" fmla="*/ 246410 h 5907136"/>
              <a:gd name="connsiteX2152" fmla="*/ 7655174 w 12078891"/>
              <a:gd name="connsiteY2152" fmla="*/ 243355 h 5907136"/>
              <a:gd name="connsiteX2153" fmla="*/ 1998518 w 12078891"/>
              <a:gd name="connsiteY2153" fmla="*/ 237245 h 5907136"/>
              <a:gd name="connsiteX2154" fmla="*/ 2007681 w 12078891"/>
              <a:gd name="connsiteY2154" fmla="*/ 246408 h 5907136"/>
              <a:gd name="connsiteX2155" fmla="*/ 1998518 w 12078891"/>
              <a:gd name="connsiteY2155" fmla="*/ 255571 h 5907136"/>
              <a:gd name="connsiteX2156" fmla="*/ 1989355 w 12078891"/>
              <a:gd name="connsiteY2156" fmla="*/ 246408 h 5907136"/>
              <a:gd name="connsiteX2157" fmla="*/ 1998518 w 12078891"/>
              <a:gd name="connsiteY2157" fmla="*/ 237245 h 5907136"/>
              <a:gd name="connsiteX2158" fmla="*/ 1157580 w 12078891"/>
              <a:gd name="connsiteY2158" fmla="*/ 234204 h 5907136"/>
              <a:gd name="connsiteX2159" fmla="*/ 1195251 w 12078891"/>
              <a:gd name="connsiteY2159" fmla="*/ 270856 h 5907136"/>
              <a:gd name="connsiteX2160" fmla="*/ 1157580 w 12078891"/>
              <a:gd name="connsiteY2160" fmla="*/ 307508 h 5907136"/>
              <a:gd name="connsiteX2161" fmla="*/ 1119910 w 12078891"/>
              <a:gd name="connsiteY2161" fmla="*/ 270856 h 5907136"/>
              <a:gd name="connsiteX2162" fmla="*/ 1157580 w 12078891"/>
              <a:gd name="connsiteY2162" fmla="*/ 234204 h 5907136"/>
              <a:gd name="connsiteX2163" fmla="*/ 961058 w 12078891"/>
              <a:gd name="connsiteY2163" fmla="*/ 233172 h 5907136"/>
              <a:gd name="connsiteX2164" fmla="*/ 993637 w 12078891"/>
              <a:gd name="connsiteY2164" fmla="*/ 265752 h 5907136"/>
              <a:gd name="connsiteX2165" fmla="*/ 961058 w 12078891"/>
              <a:gd name="connsiteY2165" fmla="*/ 297314 h 5907136"/>
              <a:gd name="connsiteX2166" fmla="*/ 928478 w 12078891"/>
              <a:gd name="connsiteY2166" fmla="*/ 265752 h 5907136"/>
              <a:gd name="connsiteX2167" fmla="*/ 961058 w 12078891"/>
              <a:gd name="connsiteY2167" fmla="*/ 233172 h 5907136"/>
              <a:gd name="connsiteX2168" fmla="*/ 171076 w 12078891"/>
              <a:gd name="connsiteY2168" fmla="*/ 227096 h 5907136"/>
              <a:gd name="connsiteX2169" fmla="*/ 174131 w 12078891"/>
              <a:gd name="connsiteY2169" fmla="*/ 230151 h 5907136"/>
              <a:gd name="connsiteX2170" fmla="*/ 171076 w 12078891"/>
              <a:gd name="connsiteY2170" fmla="*/ 233205 h 5907136"/>
              <a:gd name="connsiteX2171" fmla="*/ 168023 w 12078891"/>
              <a:gd name="connsiteY2171" fmla="*/ 230151 h 5907136"/>
              <a:gd name="connsiteX2172" fmla="*/ 171076 w 12078891"/>
              <a:gd name="connsiteY2172" fmla="*/ 227096 h 5907136"/>
              <a:gd name="connsiteX2173" fmla="*/ 1620797 w 12078891"/>
              <a:gd name="connsiteY2173" fmla="*/ 211791 h 5907136"/>
              <a:gd name="connsiteX2174" fmla="*/ 1630978 w 12078891"/>
              <a:gd name="connsiteY2174" fmla="*/ 221973 h 5907136"/>
              <a:gd name="connsiteX2175" fmla="*/ 1620797 w 12078891"/>
              <a:gd name="connsiteY2175" fmla="*/ 232153 h 5907136"/>
              <a:gd name="connsiteX2176" fmla="*/ 1610616 w 12078891"/>
              <a:gd name="connsiteY2176" fmla="*/ 221973 h 5907136"/>
              <a:gd name="connsiteX2177" fmla="*/ 1620797 w 12078891"/>
              <a:gd name="connsiteY2177" fmla="*/ 211791 h 5907136"/>
              <a:gd name="connsiteX2178" fmla="*/ 5128210 w 12078891"/>
              <a:gd name="connsiteY2178" fmla="*/ 193466 h 5907136"/>
              <a:gd name="connsiteX2179" fmla="*/ 5140427 w 12078891"/>
              <a:gd name="connsiteY2179" fmla="*/ 205684 h 5907136"/>
              <a:gd name="connsiteX2180" fmla="*/ 5128210 w 12078891"/>
              <a:gd name="connsiteY2180" fmla="*/ 217901 h 5907136"/>
              <a:gd name="connsiteX2181" fmla="*/ 5115993 w 12078891"/>
              <a:gd name="connsiteY2181" fmla="*/ 205684 h 5907136"/>
              <a:gd name="connsiteX2182" fmla="*/ 5128210 w 12078891"/>
              <a:gd name="connsiteY2182" fmla="*/ 193466 h 5907136"/>
              <a:gd name="connsiteX2183" fmla="*/ 9614030 w 12078891"/>
              <a:gd name="connsiteY2183" fmla="*/ 138518 h 5907136"/>
              <a:gd name="connsiteX2184" fmla="*/ 9625230 w 12078891"/>
              <a:gd name="connsiteY2184" fmla="*/ 149717 h 5907136"/>
              <a:gd name="connsiteX2185" fmla="*/ 9614030 w 12078891"/>
              <a:gd name="connsiteY2185" fmla="*/ 160915 h 5907136"/>
              <a:gd name="connsiteX2186" fmla="*/ 9602831 w 12078891"/>
              <a:gd name="connsiteY2186" fmla="*/ 149717 h 5907136"/>
              <a:gd name="connsiteX2187" fmla="*/ 9614030 w 12078891"/>
              <a:gd name="connsiteY2187" fmla="*/ 138518 h 5907136"/>
              <a:gd name="connsiteX2188" fmla="*/ 3063470 w 12078891"/>
              <a:gd name="connsiteY2188" fmla="*/ 115071 h 5907136"/>
              <a:gd name="connsiteX2189" fmla="*/ 3069579 w 12078891"/>
              <a:gd name="connsiteY2189" fmla="*/ 121180 h 5907136"/>
              <a:gd name="connsiteX2190" fmla="*/ 3063470 w 12078891"/>
              <a:gd name="connsiteY2190" fmla="*/ 127289 h 5907136"/>
              <a:gd name="connsiteX2191" fmla="*/ 3057361 w 12078891"/>
              <a:gd name="connsiteY2191" fmla="*/ 121180 h 5907136"/>
              <a:gd name="connsiteX2192" fmla="*/ 3063470 w 12078891"/>
              <a:gd name="connsiteY2192" fmla="*/ 115071 h 5907136"/>
              <a:gd name="connsiteX2193" fmla="*/ 1904915 w 12078891"/>
              <a:gd name="connsiteY2193" fmla="*/ 92704 h 5907136"/>
              <a:gd name="connsiteX2194" fmla="*/ 1923240 w 12078891"/>
              <a:gd name="connsiteY2194" fmla="*/ 110012 h 5907136"/>
              <a:gd name="connsiteX2195" fmla="*/ 1904915 w 12078891"/>
              <a:gd name="connsiteY2195" fmla="*/ 127319 h 5907136"/>
              <a:gd name="connsiteX2196" fmla="*/ 1886589 w 12078891"/>
              <a:gd name="connsiteY2196" fmla="*/ 110012 h 5907136"/>
              <a:gd name="connsiteX2197" fmla="*/ 1904915 w 12078891"/>
              <a:gd name="connsiteY2197" fmla="*/ 92704 h 5907136"/>
              <a:gd name="connsiteX2198" fmla="*/ 6230829 w 12078891"/>
              <a:gd name="connsiteY2198" fmla="*/ 87605 h 5907136"/>
              <a:gd name="connsiteX2199" fmla="*/ 6238974 w 12078891"/>
              <a:gd name="connsiteY2199" fmla="*/ 95750 h 5907136"/>
              <a:gd name="connsiteX2200" fmla="*/ 6230829 w 12078891"/>
              <a:gd name="connsiteY2200" fmla="*/ 103895 h 5907136"/>
              <a:gd name="connsiteX2201" fmla="*/ 6222684 w 12078891"/>
              <a:gd name="connsiteY2201" fmla="*/ 95750 h 5907136"/>
              <a:gd name="connsiteX2202" fmla="*/ 6230829 w 12078891"/>
              <a:gd name="connsiteY2202" fmla="*/ 87605 h 5907136"/>
              <a:gd name="connsiteX2203" fmla="*/ 11171750 w 12078891"/>
              <a:gd name="connsiteY2203" fmla="*/ 86587 h 5907136"/>
              <a:gd name="connsiteX2204" fmla="*/ 11273561 w 12078891"/>
              <a:gd name="connsiteY2204" fmla="*/ 187380 h 5907136"/>
              <a:gd name="connsiteX2205" fmla="*/ 11171750 w 12078891"/>
              <a:gd name="connsiteY2205" fmla="*/ 288173 h 5907136"/>
              <a:gd name="connsiteX2206" fmla="*/ 11069938 w 12078891"/>
              <a:gd name="connsiteY2206" fmla="*/ 187380 h 5907136"/>
              <a:gd name="connsiteX2207" fmla="*/ 11171750 w 12078891"/>
              <a:gd name="connsiteY2207" fmla="*/ 86587 h 5907136"/>
              <a:gd name="connsiteX2208" fmla="*/ 3533841 w 12078891"/>
              <a:gd name="connsiteY2208" fmla="*/ 71293 h 5907136"/>
              <a:gd name="connsiteX2209" fmla="*/ 3536895 w 12078891"/>
              <a:gd name="connsiteY2209" fmla="*/ 74347 h 5907136"/>
              <a:gd name="connsiteX2210" fmla="*/ 3533841 w 12078891"/>
              <a:gd name="connsiteY2210" fmla="*/ 77402 h 5907136"/>
              <a:gd name="connsiteX2211" fmla="*/ 3530785 w 12078891"/>
              <a:gd name="connsiteY2211" fmla="*/ 74347 h 5907136"/>
              <a:gd name="connsiteX2212" fmla="*/ 3533841 w 12078891"/>
              <a:gd name="connsiteY2212" fmla="*/ 71293 h 5907136"/>
              <a:gd name="connsiteX2213" fmla="*/ 8850443 w 12078891"/>
              <a:gd name="connsiteY2213" fmla="*/ 69279 h 5907136"/>
              <a:gd name="connsiteX2214" fmla="*/ 8855533 w 12078891"/>
              <a:gd name="connsiteY2214" fmla="*/ 74370 h 5907136"/>
              <a:gd name="connsiteX2215" fmla="*/ 8850443 w 12078891"/>
              <a:gd name="connsiteY2215" fmla="*/ 79460 h 5907136"/>
              <a:gd name="connsiteX2216" fmla="*/ 8845352 w 12078891"/>
              <a:gd name="connsiteY2216" fmla="*/ 74370 h 5907136"/>
              <a:gd name="connsiteX2217" fmla="*/ 8850443 w 12078891"/>
              <a:gd name="connsiteY2217" fmla="*/ 69279 h 5907136"/>
              <a:gd name="connsiteX2218" fmla="*/ 2747929 w 12078891"/>
              <a:gd name="connsiteY2218" fmla="*/ 68269 h 5907136"/>
              <a:gd name="connsiteX2219" fmla="*/ 2770331 w 12078891"/>
              <a:gd name="connsiteY2219" fmla="*/ 90666 h 5907136"/>
              <a:gd name="connsiteX2220" fmla="*/ 2747929 w 12078891"/>
              <a:gd name="connsiteY2220" fmla="*/ 113065 h 5907136"/>
              <a:gd name="connsiteX2221" fmla="*/ 2725531 w 12078891"/>
              <a:gd name="connsiteY2221" fmla="*/ 90666 h 5907136"/>
              <a:gd name="connsiteX2222" fmla="*/ 2747929 w 12078891"/>
              <a:gd name="connsiteY2222" fmla="*/ 68269 h 5907136"/>
              <a:gd name="connsiteX2223" fmla="*/ 1222767 w 12078891"/>
              <a:gd name="connsiteY2223" fmla="*/ 68265 h 5907136"/>
              <a:gd name="connsiteX2224" fmla="*/ 1243130 w 12078891"/>
              <a:gd name="connsiteY2224" fmla="*/ 88627 h 5907136"/>
              <a:gd name="connsiteX2225" fmla="*/ 1222767 w 12078891"/>
              <a:gd name="connsiteY2225" fmla="*/ 108990 h 5907136"/>
              <a:gd name="connsiteX2226" fmla="*/ 1202406 w 12078891"/>
              <a:gd name="connsiteY2226" fmla="*/ 88627 h 5907136"/>
              <a:gd name="connsiteX2227" fmla="*/ 1222767 w 12078891"/>
              <a:gd name="connsiteY2227" fmla="*/ 68265 h 5907136"/>
              <a:gd name="connsiteX2228" fmla="*/ 11961807 w 12078891"/>
              <a:gd name="connsiteY2228" fmla="*/ 59105 h 5907136"/>
              <a:gd name="connsiteX2229" fmla="*/ 11982170 w 12078891"/>
              <a:gd name="connsiteY2229" fmla="*/ 79467 h 5907136"/>
              <a:gd name="connsiteX2230" fmla="*/ 11961807 w 12078891"/>
              <a:gd name="connsiteY2230" fmla="*/ 99830 h 5907136"/>
              <a:gd name="connsiteX2231" fmla="*/ 11941445 w 12078891"/>
              <a:gd name="connsiteY2231" fmla="*/ 79467 h 5907136"/>
              <a:gd name="connsiteX2232" fmla="*/ 11961807 w 12078891"/>
              <a:gd name="connsiteY2232" fmla="*/ 59105 h 5907136"/>
              <a:gd name="connsiteX2233" fmla="*/ 2790665 w 12078891"/>
              <a:gd name="connsiteY2233" fmla="*/ 54007 h 5907136"/>
              <a:gd name="connsiteX2234" fmla="*/ 2803901 w 12078891"/>
              <a:gd name="connsiteY2234" fmla="*/ 67243 h 5907136"/>
              <a:gd name="connsiteX2235" fmla="*/ 2790665 w 12078891"/>
              <a:gd name="connsiteY2235" fmla="*/ 80478 h 5907136"/>
              <a:gd name="connsiteX2236" fmla="*/ 2777433 w 12078891"/>
              <a:gd name="connsiteY2236" fmla="*/ 67243 h 5907136"/>
              <a:gd name="connsiteX2237" fmla="*/ 2790665 w 12078891"/>
              <a:gd name="connsiteY2237" fmla="*/ 54007 h 5907136"/>
              <a:gd name="connsiteX2238" fmla="*/ 3751773 w 12078891"/>
              <a:gd name="connsiteY2238" fmla="*/ 46888 h 5907136"/>
              <a:gd name="connsiteX2239" fmla="*/ 3759917 w 12078891"/>
              <a:gd name="connsiteY2239" fmla="*/ 55033 h 5907136"/>
              <a:gd name="connsiteX2240" fmla="*/ 3751773 w 12078891"/>
              <a:gd name="connsiteY2240" fmla="*/ 63179 h 5907136"/>
              <a:gd name="connsiteX2241" fmla="*/ 3743628 w 12078891"/>
              <a:gd name="connsiteY2241" fmla="*/ 55033 h 5907136"/>
              <a:gd name="connsiteX2242" fmla="*/ 3751773 w 12078891"/>
              <a:gd name="connsiteY2242" fmla="*/ 46888 h 5907136"/>
              <a:gd name="connsiteX2243" fmla="*/ 6107637 w 12078891"/>
              <a:gd name="connsiteY2243" fmla="*/ 40750 h 5907136"/>
              <a:gd name="connsiteX2244" fmla="*/ 6113746 w 12078891"/>
              <a:gd name="connsiteY2244" fmla="*/ 46859 h 5907136"/>
              <a:gd name="connsiteX2245" fmla="*/ 6107637 w 12078891"/>
              <a:gd name="connsiteY2245" fmla="*/ 52968 h 5907136"/>
              <a:gd name="connsiteX2246" fmla="*/ 6101528 w 12078891"/>
              <a:gd name="connsiteY2246" fmla="*/ 46859 h 5907136"/>
              <a:gd name="connsiteX2247" fmla="*/ 6107637 w 12078891"/>
              <a:gd name="connsiteY2247" fmla="*/ 40750 h 5907136"/>
              <a:gd name="connsiteX2248" fmla="*/ 338029 w 12078891"/>
              <a:gd name="connsiteY2248" fmla="*/ 35685 h 5907136"/>
              <a:gd name="connsiteX2249" fmla="*/ 367554 w 12078891"/>
              <a:gd name="connsiteY2249" fmla="*/ 65210 h 5907136"/>
              <a:gd name="connsiteX2250" fmla="*/ 338029 w 12078891"/>
              <a:gd name="connsiteY2250" fmla="*/ 94736 h 5907136"/>
              <a:gd name="connsiteX2251" fmla="*/ 308504 w 12078891"/>
              <a:gd name="connsiteY2251" fmla="*/ 65210 h 5907136"/>
              <a:gd name="connsiteX2252" fmla="*/ 338029 w 12078891"/>
              <a:gd name="connsiteY2252" fmla="*/ 35685 h 5907136"/>
              <a:gd name="connsiteX2253" fmla="*/ 7914793 w 12078891"/>
              <a:gd name="connsiteY2253" fmla="*/ 30595 h 5907136"/>
              <a:gd name="connsiteX2254" fmla="*/ 7924974 w 12078891"/>
              <a:gd name="connsiteY2254" fmla="*/ 39758 h 5907136"/>
              <a:gd name="connsiteX2255" fmla="*/ 7914793 w 12078891"/>
              <a:gd name="connsiteY2255" fmla="*/ 48922 h 5907136"/>
              <a:gd name="connsiteX2256" fmla="*/ 7905630 w 12078891"/>
              <a:gd name="connsiteY2256" fmla="*/ 39758 h 5907136"/>
              <a:gd name="connsiteX2257" fmla="*/ 7914793 w 12078891"/>
              <a:gd name="connsiteY2257" fmla="*/ 30595 h 5907136"/>
              <a:gd name="connsiteX2258" fmla="*/ 631216 w 12078891"/>
              <a:gd name="connsiteY2258" fmla="*/ 38 h 5907136"/>
              <a:gd name="connsiteX2259" fmla="*/ 673977 w 12078891"/>
              <a:gd name="connsiteY2259" fmla="*/ 41781 h 5907136"/>
              <a:gd name="connsiteX2260" fmla="*/ 631216 w 12078891"/>
              <a:gd name="connsiteY2260" fmla="*/ 83523 h 5907136"/>
              <a:gd name="connsiteX2261" fmla="*/ 588455 w 12078891"/>
              <a:gd name="connsiteY2261" fmla="*/ 41781 h 5907136"/>
              <a:gd name="connsiteX2262" fmla="*/ 631216 w 12078891"/>
              <a:gd name="connsiteY2262" fmla="*/ 38 h 59071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</a:cxnLst>
            <a:rect l="l" t="t" r="r" b="b"/>
            <a:pathLst>
              <a:path w="12078891" h="5907136">
                <a:moveTo>
                  <a:pt x="3842360" y="5831795"/>
                </a:moveTo>
                <a:cubicBezTo>
                  <a:pt x="3862721" y="5831795"/>
                  <a:pt x="3880030" y="5849103"/>
                  <a:pt x="3880030" y="5869465"/>
                </a:cubicBezTo>
                <a:cubicBezTo>
                  <a:pt x="3880030" y="5889828"/>
                  <a:pt x="3863739" y="5907136"/>
                  <a:pt x="3842360" y="5907136"/>
                </a:cubicBezTo>
                <a:cubicBezTo>
                  <a:pt x="3821997" y="5907136"/>
                  <a:pt x="3804687" y="5890846"/>
                  <a:pt x="3804687" y="5869465"/>
                </a:cubicBezTo>
                <a:cubicBezTo>
                  <a:pt x="3804687" y="5849103"/>
                  <a:pt x="3820979" y="5831795"/>
                  <a:pt x="3842360" y="5831795"/>
                </a:cubicBezTo>
                <a:close/>
                <a:moveTo>
                  <a:pt x="7474967" y="5830778"/>
                </a:moveTo>
                <a:cubicBezTo>
                  <a:pt x="7485148" y="5830778"/>
                  <a:pt x="7492275" y="5838923"/>
                  <a:pt x="7492275" y="5848086"/>
                </a:cubicBezTo>
                <a:cubicBezTo>
                  <a:pt x="7492275" y="5857249"/>
                  <a:pt x="7484130" y="5865394"/>
                  <a:pt x="7474967" y="5865394"/>
                </a:cubicBezTo>
                <a:cubicBezTo>
                  <a:pt x="7465804" y="5865394"/>
                  <a:pt x="7457659" y="5858267"/>
                  <a:pt x="7457659" y="5848086"/>
                </a:cubicBezTo>
                <a:cubicBezTo>
                  <a:pt x="7457659" y="5838923"/>
                  <a:pt x="7465804" y="5830778"/>
                  <a:pt x="7474967" y="5830778"/>
                </a:cubicBezTo>
                <a:close/>
                <a:moveTo>
                  <a:pt x="8992978" y="5793107"/>
                </a:moveTo>
                <a:cubicBezTo>
                  <a:pt x="8996033" y="5793107"/>
                  <a:pt x="8999088" y="5795143"/>
                  <a:pt x="8999088" y="5799215"/>
                </a:cubicBezTo>
                <a:cubicBezTo>
                  <a:pt x="8999088" y="5802270"/>
                  <a:pt x="8996033" y="5805325"/>
                  <a:pt x="8992978" y="5805325"/>
                </a:cubicBezTo>
                <a:cubicBezTo>
                  <a:pt x="8989924" y="5805325"/>
                  <a:pt x="8986870" y="5802270"/>
                  <a:pt x="8986870" y="5799215"/>
                </a:cubicBezTo>
                <a:cubicBezTo>
                  <a:pt x="8986870" y="5796161"/>
                  <a:pt x="8989924" y="5793107"/>
                  <a:pt x="8992978" y="5793107"/>
                </a:cubicBezTo>
                <a:close/>
                <a:moveTo>
                  <a:pt x="10305331" y="5791071"/>
                </a:moveTo>
                <a:cubicBezTo>
                  <a:pt x="10316531" y="5791071"/>
                  <a:pt x="10324675" y="5800234"/>
                  <a:pt x="10324675" y="5810415"/>
                </a:cubicBezTo>
                <a:cubicBezTo>
                  <a:pt x="10324675" y="5820597"/>
                  <a:pt x="10316531" y="5829759"/>
                  <a:pt x="10305331" y="5829759"/>
                </a:cubicBezTo>
                <a:cubicBezTo>
                  <a:pt x="10295150" y="5829759"/>
                  <a:pt x="10285987" y="5821615"/>
                  <a:pt x="10285987" y="5810415"/>
                </a:cubicBezTo>
                <a:cubicBezTo>
                  <a:pt x="10285987" y="5800234"/>
                  <a:pt x="10294132" y="5791071"/>
                  <a:pt x="10305331" y="5791071"/>
                </a:cubicBezTo>
                <a:close/>
                <a:moveTo>
                  <a:pt x="9101917" y="5773763"/>
                </a:moveTo>
                <a:cubicBezTo>
                  <a:pt x="9116171" y="5773763"/>
                  <a:pt x="9126352" y="5784963"/>
                  <a:pt x="9126352" y="5798198"/>
                </a:cubicBezTo>
                <a:cubicBezTo>
                  <a:pt x="9126352" y="5811433"/>
                  <a:pt x="9115152" y="5822633"/>
                  <a:pt x="9101917" y="5822633"/>
                </a:cubicBezTo>
                <a:cubicBezTo>
                  <a:pt x="9088682" y="5822633"/>
                  <a:pt x="9077482" y="5811433"/>
                  <a:pt x="9077482" y="5798198"/>
                </a:cubicBezTo>
                <a:cubicBezTo>
                  <a:pt x="9077482" y="5784963"/>
                  <a:pt x="9088682" y="5773763"/>
                  <a:pt x="9101917" y="5773763"/>
                </a:cubicBezTo>
                <a:close/>
                <a:moveTo>
                  <a:pt x="4563173" y="5765618"/>
                </a:moveTo>
                <a:cubicBezTo>
                  <a:pt x="4568264" y="5765618"/>
                  <a:pt x="4573353" y="5769691"/>
                  <a:pt x="4573353" y="5775799"/>
                </a:cubicBezTo>
                <a:cubicBezTo>
                  <a:pt x="4573353" y="5781908"/>
                  <a:pt x="4568264" y="5785980"/>
                  <a:pt x="4563173" y="5785980"/>
                </a:cubicBezTo>
                <a:cubicBezTo>
                  <a:pt x="4557062" y="5785980"/>
                  <a:pt x="4552992" y="5781908"/>
                  <a:pt x="4552992" y="5775799"/>
                </a:cubicBezTo>
                <a:cubicBezTo>
                  <a:pt x="4552992" y="5769691"/>
                  <a:pt x="4558082" y="5765618"/>
                  <a:pt x="4563173" y="5765618"/>
                </a:cubicBezTo>
                <a:close/>
                <a:moveTo>
                  <a:pt x="3667253" y="5747292"/>
                </a:moveTo>
                <a:cubicBezTo>
                  <a:pt x="3673361" y="5746274"/>
                  <a:pt x="3677432" y="5750346"/>
                  <a:pt x="3677432" y="5756455"/>
                </a:cubicBezTo>
                <a:cubicBezTo>
                  <a:pt x="3677432" y="5761546"/>
                  <a:pt x="3673361" y="5765618"/>
                  <a:pt x="3667253" y="5765618"/>
                </a:cubicBezTo>
                <a:cubicBezTo>
                  <a:pt x="3662163" y="5765618"/>
                  <a:pt x="3657072" y="5761546"/>
                  <a:pt x="3657072" y="5756455"/>
                </a:cubicBezTo>
                <a:cubicBezTo>
                  <a:pt x="3657072" y="5751365"/>
                  <a:pt x="3661143" y="5747292"/>
                  <a:pt x="3667253" y="5747292"/>
                </a:cubicBezTo>
                <a:close/>
                <a:moveTo>
                  <a:pt x="5934563" y="5691295"/>
                </a:moveTo>
                <a:cubicBezTo>
                  <a:pt x="5935581" y="5691295"/>
                  <a:pt x="5937617" y="5692313"/>
                  <a:pt x="5937617" y="5694349"/>
                </a:cubicBezTo>
                <a:cubicBezTo>
                  <a:pt x="5937617" y="5696386"/>
                  <a:pt x="5936598" y="5697403"/>
                  <a:pt x="5934563" y="5697403"/>
                </a:cubicBezTo>
                <a:cubicBezTo>
                  <a:pt x="5932526" y="5697403"/>
                  <a:pt x="5931508" y="5696386"/>
                  <a:pt x="5931508" y="5694349"/>
                </a:cubicBezTo>
                <a:cubicBezTo>
                  <a:pt x="5931508" y="5692313"/>
                  <a:pt x="5932526" y="5691295"/>
                  <a:pt x="5934563" y="5691295"/>
                </a:cubicBezTo>
                <a:close/>
                <a:moveTo>
                  <a:pt x="9720932" y="5662788"/>
                </a:moveTo>
                <a:cubicBezTo>
                  <a:pt x="9732132" y="5662788"/>
                  <a:pt x="9741295" y="5671951"/>
                  <a:pt x="9741295" y="5683150"/>
                </a:cubicBezTo>
                <a:cubicBezTo>
                  <a:pt x="9741295" y="5694349"/>
                  <a:pt x="9732132" y="5703513"/>
                  <a:pt x="9720932" y="5703513"/>
                </a:cubicBezTo>
                <a:cubicBezTo>
                  <a:pt x="9709733" y="5703513"/>
                  <a:pt x="9700570" y="5694349"/>
                  <a:pt x="9700570" y="5683150"/>
                </a:cubicBezTo>
                <a:cubicBezTo>
                  <a:pt x="9700570" y="5671951"/>
                  <a:pt x="9709733" y="5662788"/>
                  <a:pt x="9720932" y="5662788"/>
                </a:cubicBezTo>
                <a:close/>
                <a:moveTo>
                  <a:pt x="1551600" y="5657698"/>
                </a:moveTo>
                <a:cubicBezTo>
                  <a:pt x="1554653" y="5657698"/>
                  <a:pt x="1556689" y="5659734"/>
                  <a:pt x="1556689" y="5662789"/>
                </a:cubicBezTo>
                <a:cubicBezTo>
                  <a:pt x="1556689" y="5665843"/>
                  <a:pt x="1554653" y="5667879"/>
                  <a:pt x="1551600" y="5667879"/>
                </a:cubicBezTo>
                <a:cubicBezTo>
                  <a:pt x="1548544" y="5667879"/>
                  <a:pt x="1546509" y="5665843"/>
                  <a:pt x="1546509" y="5662789"/>
                </a:cubicBezTo>
                <a:cubicBezTo>
                  <a:pt x="1546509" y="5659734"/>
                  <a:pt x="1548544" y="5657698"/>
                  <a:pt x="1551600" y="5657698"/>
                </a:cubicBezTo>
                <a:close/>
                <a:moveTo>
                  <a:pt x="5617940" y="5620027"/>
                </a:moveTo>
                <a:cubicBezTo>
                  <a:pt x="5623030" y="5620027"/>
                  <a:pt x="5628121" y="5625118"/>
                  <a:pt x="5628121" y="5630208"/>
                </a:cubicBezTo>
                <a:cubicBezTo>
                  <a:pt x="5628121" y="5636317"/>
                  <a:pt x="5623030" y="5640389"/>
                  <a:pt x="5617940" y="5640389"/>
                </a:cubicBezTo>
                <a:cubicBezTo>
                  <a:pt x="5611832" y="5640389"/>
                  <a:pt x="5607759" y="5635299"/>
                  <a:pt x="5607759" y="5630208"/>
                </a:cubicBezTo>
                <a:cubicBezTo>
                  <a:pt x="5607759" y="5624100"/>
                  <a:pt x="5612850" y="5620027"/>
                  <a:pt x="5617940" y="5620027"/>
                </a:cubicBezTo>
                <a:close/>
                <a:moveTo>
                  <a:pt x="7608340" y="5584393"/>
                </a:moveTo>
                <a:cubicBezTo>
                  <a:pt x="7612413" y="5584393"/>
                  <a:pt x="7616485" y="5588466"/>
                  <a:pt x="7616485" y="5592538"/>
                </a:cubicBezTo>
                <a:cubicBezTo>
                  <a:pt x="7616485" y="5596611"/>
                  <a:pt x="7613430" y="5600683"/>
                  <a:pt x="7608340" y="5600683"/>
                </a:cubicBezTo>
                <a:cubicBezTo>
                  <a:pt x="7604268" y="5600683"/>
                  <a:pt x="7600195" y="5597628"/>
                  <a:pt x="7600195" y="5592538"/>
                </a:cubicBezTo>
                <a:cubicBezTo>
                  <a:pt x="7600195" y="5588466"/>
                  <a:pt x="7603249" y="5584393"/>
                  <a:pt x="7608340" y="5584393"/>
                </a:cubicBezTo>
                <a:close/>
                <a:moveTo>
                  <a:pt x="4031736" y="5584393"/>
                </a:moveTo>
                <a:cubicBezTo>
                  <a:pt x="4037844" y="5584393"/>
                  <a:pt x="4043953" y="5590501"/>
                  <a:pt x="4043953" y="5596611"/>
                </a:cubicBezTo>
                <a:cubicBezTo>
                  <a:pt x="4043953" y="5603737"/>
                  <a:pt x="4038861" y="5608828"/>
                  <a:pt x="4031736" y="5608828"/>
                </a:cubicBezTo>
                <a:cubicBezTo>
                  <a:pt x="4024608" y="5608828"/>
                  <a:pt x="4019517" y="5603737"/>
                  <a:pt x="4019517" y="5596611"/>
                </a:cubicBezTo>
                <a:cubicBezTo>
                  <a:pt x="4019517" y="5589484"/>
                  <a:pt x="4024608" y="5584393"/>
                  <a:pt x="4031736" y="5584393"/>
                </a:cubicBezTo>
                <a:close/>
                <a:moveTo>
                  <a:pt x="8657000" y="5577266"/>
                </a:moveTo>
                <a:cubicBezTo>
                  <a:pt x="8678381" y="5577266"/>
                  <a:pt x="8696707" y="5595592"/>
                  <a:pt x="8696707" y="5616973"/>
                </a:cubicBezTo>
                <a:cubicBezTo>
                  <a:pt x="8696707" y="5638353"/>
                  <a:pt x="8679399" y="5656679"/>
                  <a:pt x="8657000" y="5656679"/>
                </a:cubicBezTo>
                <a:cubicBezTo>
                  <a:pt x="8634601" y="5656679"/>
                  <a:pt x="8617294" y="5639371"/>
                  <a:pt x="8617294" y="5616973"/>
                </a:cubicBezTo>
                <a:cubicBezTo>
                  <a:pt x="8617294" y="5595592"/>
                  <a:pt x="8634601" y="5577266"/>
                  <a:pt x="8657000" y="5577266"/>
                </a:cubicBezTo>
                <a:close/>
                <a:moveTo>
                  <a:pt x="10814389" y="5571158"/>
                </a:moveTo>
                <a:cubicBezTo>
                  <a:pt x="10820499" y="5571158"/>
                  <a:pt x="10825589" y="5576249"/>
                  <a:pt x="10825589" y="5582357"/>
                </a:cubicBezTo>
                <a:cubicBezTo>
                  <a:pt x="10825589" y="5588466"/>
                  <a:pt x="10820499" y="5593557"/>
                  <a:pt x="10814389" y="5593557"/>
                </a:cubicBezTo>
                <a:cubicBezTo>
                  <a:pt x="10808281" y="5593557"/>
                  <a:pt x="10803190" y="5588466"/>
                  <a:pt x="10803190" y="5582357"/>
                </a:cubicBezTo>
                <a:cubicBezTo>
                  <a:pt x="10803190" y="5576249"/>
                  <a:pt x="10808281" y="5571158"/>
                  <a:pt x="10814389" y="5571158"/>
                </a:cubicBezTo>
                <a:close/>
                <a:moveTo>
                  <a:pt x="7000525" y="5501926"/>
                </a:moveTo>
                <a:cubicBezTo>
                  <a:pt x="7015797" y="5502944"/>
                  <a:pt x="7026996" y="5514143"/>
                  <a:pt x="7026996" y="5528397"/>
                </a:cubicBezTo>
                <a:cubicBezTo>
                  <a:pt x="7026996" y="5542651"/>
                  <a:pt x="7015797" y="5554868"/>
                  <a:pt x="7000525" y="5554868"/>
                </a:cubicBezTo>
                <a:cubicBezTo>
                  <a:pt x="6986272" y="5554868"/>
                  <a:pt x="6974054" y="5543669"/>
                  <a:pt x="6974054" y="5528397"/>
                </a:cubicBezTo>
                <a:cubicBezTo>
                  <a:pt x="6974054" y="5514143"/>
                  <a:pt x="6985253" y="5501926"/>
                  <a:pt x="7000525" y="5501926"/>
                </a:cubicBezTo>
                <a:close/>
                <a:moveTo>
                  <a:pt x="8101109" y="5497853"/>
                </a:moveTo>
                <a:cubicBezTo>
                  <a:pt x="8108236" y="5497853"/>
                  <a:pt x="8114345" y="5503961"/>
                  <a:pt x="8114345" y="5511088"/>
                </a:cubicBezTo>
                <a:cubicBezTo>
                  <a:pt x="8114345" y="5518215"/>
                  <a:pt x="8108236" y="5524324"/>
                  <a:pt x="8101109" y="5524324"/>
                </a:cubicBezTo>
                <a:cubicBezTo>
                  <a:pt x="8093982" y="5524324"/>
                  <a:pt x="8087874" y="5518215"/>
                  <a:pt x="8087874" y="5511088"/>
                </a:cubicBezTo>
                <a:cubicBezTo>
                  <a:pt x="8087874" y="5503961"/>
                  <a:pt x="8093982" y="5497853"/>
                  <a:pt x="8101109" y="5497853"/>
                </a:cubicBezTo>
                <a:close/>
                <a:moveTo>
                  <a:pt x="11261343" y="5462219"/>
                </a:moveTo>
                <a:cubicBezTo>
                  <a:pt x="11280687" y="5462219"/>
                  <a:pt x="11297995" y="5478509"/>
                  <a:pt x="11297995" y="5498871"/>
                </a:cubicBezTo>
                <a:cubicBezTo>
                  <a:pt x="11297995" y="5519233"/>
                  <a:pt x="11281705" y="5535524"/>
                  <a:pt x="11261343" y="5535524"/>
                </a:cubicBezTo>
                <a:cubicBezTo>
                  <a:pt x="11240981" y="5535524"/>
                  <a:pt x="11224691" y="5519233"/>
                  <a:pt x="11224691" y="5498871"/>
                </a:cubicBezTo>
                <a:cubicBezTo>
                  <a:pt x="11224691" y="5478509"/>
                  <a:pt x="11240981" y="5462219"/>
                  <a:pt x="11261343" y="5462219"/>
                </a:cubicBezTo>
                <a:close/>
                <a:moveTo>
                  <a:pt x="6980162" y="5433712"/>
                </a:moveTo>
                <a:cubicBezTo>
                  <a:pt x="6988307" y="5433712"/>
                  <a:pt x="6995434" y="5440839"/>
                  <a:pt x="6995434" y="5448984"/>
                </a:cubicBezTo>
                <a:cubicBezTo>
                  <a:pt x="6995434" y="5457129"/>
                  <a:pt x="6988307" y="5463237"/>
                  <a:pt x="6980162" y="5463237"/>
                </a:cubicBezTo>
                <a:cubicBezTo>
                  <a:pt x="6972017" y="5463237"/>
                  <a:pt x="6964890" y="5457129"/>
                  <a:pt x="6964890" y="5448984"/>
                </a:cubicBezTo>
                <a:cubicBezTo>
                  <a:pt x="6964890" y="5440839"/>
                  <a:pt x="6972017" y="5433712"/>
                  <a:pt x="6980162" y="5433712"/>
                </a:cubicBezTo>
                <a:close/>
                <a:moveTo>
                  <a:pt x="7394535" y="5431676"/>
                </a:moveTo>
                <a:cubicBezTo>
                  <a:pt x="7411843" y="5432694"/>
                  <a:pt x="7426097" y="5445930"/>
                  <a:pt x="7426097" y="5463237"/>
                </a:cubicBezTo>
                <a:cubicBezTo>
                  <a:pt x="7426097" y="5480545"/>
                  <a:pt x="7411843" y="5494799"/>
                  <a:pt x="7394535" y="5494799"/>
                </a:cubicBezTo>
                <a:cubicBezTo>
                  <a:pt x="7377227" y="5494799"/>
                  <a:pt x="7362974" y="5480545"/>
                  <a:pt x="7362974" y="5463237"/>
                </a:cubicBezTo>
                <a:cubicBezTo>
                  <a:pt x="7362974" y="5445930"/>
                  <a:pt x="7377227" y="5431676"/>
                  <a:pt x="7394535" y="5431676"/>
                </a:cubicBezTo>
                <a:close/>
                <a:moveTo>
                  <a:pt x="9262779" y="5425567"/>
                </a:moveTo>
                <a:cubicBezTo>
                  <a:pt x="9263798" y="5425567"/>
                  <a:pt x="9264816" y="5426585"/>
                  <a:pt x="9264816" y="5427603"/>
                </a:cubicBezTo>
                <a:cubicBezTo>
                  <a:pt x="9264816" y="5428621"/>
                  <a:pt x="9263798" y="5429639"/>
                  <a:pt x="9262779" y="5429639"/>
                </a:cubicBezTo>
                <a:cubicBezTo>
                  <a:pt x="9261761" y="5429639"/>
                  <a:pt x="9260743" y="5428621"/>
                  <a:pt x="9260743" y="5427603"/>
                </a:cubicBezTo>
                <a:cubicBezTo>
                  <a:pt x="9260743" y="5426585"/>
                  <a:pt x="9261761" y="5425567"/>
                  <a:pt x="9262779" y="5425567"/>
                </a:cubicBezTo>
                <a:close/>
                <a:moveTo>
                  <a:pt x="9043884" y="5381788"/>
                </a:moveTo>
                <a:cubicBezTo>
                  <a:pt x="9070356" y="5381788"/>
                  <a:pt x="9092754" y="5404187"/>
                  <a:pt x="9092754" y="5430658"/>
                </a:cubicBezTo>
                <a:cubicBezTo>
                  <a:pt x="9092754" y="5457129"/>
                  <a:pt x="9070356" y="5479528"/>
                  <a:pt x="9043884" y="5479528"/>
                </a:cubicBezTo>
                <a:cubicBezTo>
                  <a:pt x="9016395" y="5479528"/>
                  <a:pt x="8995015" y="5458147"/>
                  <a:pt x="8995015" y="5430658"/>
                </a:cubicBezTo>
                <a:cubicBezTo>
                  <a:pt x="8995015" y="5404187"/>
                  <a:pt x="9016395" y="5381788"/>
                  <a:pt x="9043884" y="5381788"/>
                </a:cubicBezTo>
                <a:close/>
                <a:moveTo>
                  <a:pt x="8166268" y="5370589"/>
                </a:moveTo>
                <a:cubicBezTo>
                  <a:pt x="8174414" y="5370589"/>
                  <a:pt x="8180522" y="5376697"/>
                  <a:pt x="8180522" y="5384843"/>
                </a:cubicBezTo>
                <a:cubicBezTo>
                  <a:pt x="8180522" y="5392988"/>
                  <a:pt x="8174414" y="5399096"/>
                  <a:pt x="8166268" y="5399096"/>
                </a:cubicBezTo>
                <a:cubicBezTo>
                  <a:pt x="8158123" y="5399096"/>
                  <a:pt x="8152015" y="5392988"/>
                  <a:pt x="8152015" y="5384843"/>
                </a:cubicBezTo>
                <a:cubicBezTo>
                  <a:pt x="8152015" y="5376697"/>
                  <a:pt x="8158123" y="5370589"/>
                  <a:pt x="8166268" y="5370589"/>
                </a:cubicBezTo>
                <a:close/>
                <a:moveTo>
                  <a:pt x="9917428" y="5332918"/>
                </a:moveTo>
                <a:cubicBezTo>
                  <a:pt x="9958153" y="5332918"/>
                  <a:pt x="9991751" y="5365498"/>
                  <a:pt x="9991751" y="5406223"/>
                </a:cubicBezTo>
                <a:cubicBezTo>
                  <a:pt x="9991751" y="5446947"/>
                  <a:pt x="9958153" y="5479527"/>
                  <a:pt x="9917428" y="5479527"/>
                </a:cubicBezTo>
                <a:cubicBezTo>
                  <a:pt x="9876704" y="5479527"/>
                  <a:pt x="9843106" y="5446947"/>
                  <a:pt x="9843106" y="5406223"/>
                </a:cubicBezTo>
                <a:cubicBezTo>
                  <a:pt x="9843106" y="5365498"/>
                  <a:pt x="9876704" y="5332918"/>
                  <a:pt x="9917428" y="5332918"/>
                </a:cubicBezTo>
                <a:close/>
                <a:moveTo>
                  <a:pt x="5489660" y="5317646"/>
                </a:moveTo>
                <a:cubicBezTo>
                  <a:pt x="5515111" y="5317646"/>
                  <a:pt x="5535474" y="5338008"/>
                  <a:pt x="5535474" y="5362443"/>
                </a:cubicBezTo>
                <a:cubicBezTo>
                  <a:pt x="5535474" y="5387896"/>
                  <a:pt x="5515111" y="5408259"/>
                  <a:pt x="5489660" y="5408259"/>
                </a:cubicBezTo>
                <a:cubicBezTo>
                  <a:pt x="5464207" y="5408259"/>
                  <a:pt x="5443845" y="5387896"/>
                  <a:pt x="5443845" y="5362443"/>
                </a:cubicBezTo>
                <a:cubicBezTo>
                  <a:pt x="5443845" y="5336990"/>
                  <a:pt x="5464207" y="5317646"/>
                  <a:pt x="5489660" y="5317646"/>
                </a:cubicBezTo>
                <a:close/>
                <a:moveTo>
                  <a:pt x="7760040" y="5273868"/>
                </a:moveTo>
                <a:cubicBezTo>
                  <a:pt x="7780402" y="5273868"/>
                  <a:pt x="7795674" y="5290158"/>
                  <a:pt x="7795674" y="5309502"/>
                </a:cubicBezTo>
                <a:cubicBezTo>
                  <a:pt x="7795674" y="5328847"/>
                  <a:pt x="7779384" y="5345136"/>
                  <a:pt x="7760040" y="5345136"/>
                </a:cubicBezTo>
                <a:cubicBezTo>
                  <a:pt x="7740696" y="5345136"/>
                  <a:pt x="7724406" y="5329864"/>
                  <a:pt x="7724406" y="5309502"/>
                </a:cubicBezTo>
                <a:cubicBezTo>
                  <a:pt x="7724406" y="5290158"/>
                  <a:pt x="7740696" y="5273868"/>
                  <a:pt x="7760040" y="5273868"/>
                </a:cubicBezTo>
                <a:close/>
                <a:moveTo>
                  <a:pt x="4548919" y="5233143"/>
                </a:moveTo>
                <a:cubicBezTo>
                  <a:pt x="4564190" y="5233143"/>
                  <a:pt x="4575387" y="5244342"/>
                  <a:pt x="4575387" y="5259614"/>
                </a:cubicBezTo>
                <a:cubicBezTo>
                  <a:pt x="4575387" y="5274886"/>
                  <a:pt x="4563173" y="5286085"/>
                  <a:pt x="4548919" y="5286085"/>
                </a:cubicBezTo>
                <a:cubicBezTo>
                  <a:pt x="4533646" y="5286085"/>
                  <a:pt x="4522446" y="5273868"/>
                  <a:pt x="4522446" y="5259614"/>
                </a:cubicBezTo>
                <a:cubicBezTo>
                  <a:pt x="4522446" y="5244342"/>
                  <a:pt x="4534664" y="5233143"/>
                  <a:pt x="4548919" y="5233143"/>
                </a:cubicBezTo>
                <a:close/>
                <a:moveTo>
                  <a:pt x="7408789" y="5131331"/>
                </a:moveTo>
                <a:cubicBezTo>
                  <a:pt x="7413880" y="5131331"/>
                  <a:pt x="7417952" y="5135404"/>
                  <a:pt x="7417952" y="5140494"/>
                </a:cubicBezTo>
                <a:cubicBezTo>
                  <a:pt x="7417952" y="5145585"/>
                  <a:pt x="7413880" y="5149657"/>
                  <a:pt x="7408789" y="5149657"/>
                </a:cubicBezTo>
                <a:cubicBezTo>
                  <a:pt x="7403699" y="5149657"/>
                  <a:pt x="7399626" y="5145585"/>
                  <a:pt x="7399626" y="5140494"/>
                </a:cubicBezTo>
                <a:cubicBezTo>
                  <a:pt x="7399626" y="5135404"/>
                  <a:pt x="7403699" y="5131331"/>
                  <a:pt x="7408789" y="5131331"/>
                </a:cubicBezTo>
                <a:close/>
                <a:moveTo>
                  <a:pt x="10433614" y="5120132"/>
                </a:moveTo>
                <a:cubicBezTo>
                  <a:pt x="10438705" y="5120132"/>
                  <a:pt x="10442776" y="5124204"/>
                  <a:pt x="10442776" y="5129295"/>
                </a:cubicBezTo>
                <a:cubicBezTo>
                  <a:pt x="10442776" y="5134385"/>
                  <a:pt x="10438705" y="5138458"/>
                  <a:pt x="10433614" y="5138458"/>
                </a:cubicBezTo>
                <a:cubicBezTo>
                  <a:pt x="10428524" y="5138458"/>
                  <a:pt x="10424451" y="5134385"/>
                  <a:pt x="10424451" y="5129295"/>
                </a:cubicBezTo>
                <a:cubicBezTo>
                  <a:pt x="10424451" y="5124204"/>
                  <a:pt x="10428524" y="5120132"/>
                  <a:pt x="10433614" y="5120132"/>
                </a:cubicBezTo>
                <a:close/>
                <a:moveTo>
                  <a:pt x="1525133" y="5095697"/>
                </a:moveTo>
                <a:cubicBezTo>
                  <a:pt x="1549568" y="5095697"/>
                  <a:pt x="1568912" y="5116059"/>
                  <a:pt x="1568912" y="5139476"/>
                </a:cubicBezTo>
                <a:cubicBezTo>
                  <a:pt x="1568912" y="5163911"/>
                  <a:pt x="1549568" y="5183255"/>
                  <a:pt x="1525133" y="5183255"/>
                </a:cubicBezTo>
                <a:cubicBezTo>
                  <a:pt x="1500698" y="5183255"/>
                  <a:pt x="1481354" y="5163911"/>
                  <a:pt x="1481354" y="5139476"/>
                </a:cubicBezTo>
                <a:cubicBezTo>
                  <a:pt x="1481354" y="5115041"/>
                  <a:pt x="1500698" y="5095697"/>
                  <a:pt x="1525133" y="5095697"/>
                </a:cubicBezTo>
                <a:close/>
                <a:moveTo>
                  <a:pt x="4545863" y="5086534"/>
                </a:moveTo>
                <a:cubicBezTo>
                  <a:pt x="4555026" y="5086534"/>
                  <a:pt x="4563168" y="5094679"/>
                  <a:pt x="4563168" y="5103842"/>
                </a:cubicBezTo>
                <a:cubicBezTo>
                  <a:pt x="4563168" y="5113005"/>
                  <a:pt x="4555026" y="5121150"/>
                  <a:pt x="4545863" y="5121150"/>
                </a:cubicBezTo>
                <a:cubicBezTo>
                  <a:pt x="4535682" y="5121150"/>
                  <a:pt x="4528555" y="5113005"/>
                  <a:pt x="4528555" y="5103842"/>
                </a:cubicBezTo>
                <a:cubicBezTo>
                  <a:pt x="4528555" y="5093661"/>
                  <a:pt x="4536700" y="5086534"/>
                  <a:pt x="4545863" y="5086534"/>
                </a:cubicBezTo>
                <a:close/>
                <a:moveTo>
                  <a:pt x="9595704" y="5048864"/>
                </a:moveTo>
                <a:cubicBezTo>
                  <a:pt x="9599777" y="5048864"/>
                  <a:pt x="9601813" y="5051918"/>
                  <a:pt x="9601813" y="5054972"/>
                </a:cubicBezTo>
                <a:cubicBezTo>
                  <a:pt x="9601813" y="5058027"/>
                  <a:pt x="9598759" y="5061081"/>
                  <a:pt x="9595704" y="5061081"/>
                </a:cubicBezTo>
                <a:cubicBezTo>
                  <a:pt x="9592650" y="5061081"/>
                  <a:pt x="9589596" y="5059045"/>
                  <a:pt x="9589596" y="5054972"/>
                </a:cubicBezTo>
                <a:cubicBezTo>
                  <a:pt x="9589596" y="5051918"/>
                  <a:pt x="9592650" y="5048864"/>
                  <a:pt x="9595704" y="5048864"/>
                </a:cubicBezTo>
                <a:close/>
                <a:moveTo>
                  <a:pt x="11474130" y="5040719"/>
                </a:moveTo>
                <a:cubicBezTo>
                  <a:pt x="11484311" y="5040719"/>
                  <a:pt x="11492456" y="5048864"/>
                  <a:pt x="11492456" y="5059046"/>
                </a:cubicBezTo>
                <a:cubicBezTo>
                  <a:pt x="11492456" y="5069227"/>
                  <a:pt x="11484311" y="5077372"/>
                  <a:pt x="11474130" y="5077372"/>
                </a:cubicBezTo>
                <a:cubicBezTo>
                  <a:pt x="11463948" y="5077372"/>
                  <a:pt x="11455803" y="5069227"/>
                  <a:pt x="11455803" y="5059046"/>
                </a:cubicBezTo>
                <a:cubicBezTo>
                  <a:pt x="11455803" y="5048864"/>
                  <a:pt x="11463948" y="5040719"/>
                  <a:pt x="11474130" y="5040719"/>
                </a:cubicBezTo>
                <a:close/>
                <a:moveTo>
                  <a:pt x="2684777" y="5038683"/>
                </a:moveTo>
                <a:cubicBezTo>
                  <a:pt x="2688848" y="5038683"/>
                  <a:pt x="2690886" y="5041737"/>
                  <a:pt x="2690886" y="5044791"/>
                </a:cubicBezTo>
                <a:cubicBezTo>
                  <a:pt x="2690886" y="5047846"/>
                  <a:pt x="2687831" y="5050900"/>
                  <a:pt x="2684777" y="5050900"/>
                </a:cubicBezTo>
                <a:cubicBezTo>
                  <a:pt x="2681723" y="5050900"/>
                  <a:pt x="2678668" y="5047846"/>
                  <a:pt x="2678668" y="5044791"/>
                </a:cubicBezTo>
                <a:cubicBezTo>
                  <a:pt x="2678668" y="5041737"/>
                  <a:pt x="2681723" y="5038683"/>
                  <a:pt x="2684777" y="5038683"/>
                </a:cubicBezTo>
                <a:close/>
                <a:moveTo>
                  <a:pt x="8718088" y="5027483"/>
                </a:moveTo>
                <a:cubicBezTo>
                  <a:pt x="8735396" y="5027483"/>
                  <a:pt x="8750668" y="5042755"/>
                  <a:pt x="8750668" y="5060063"/>
                </a:cubicBezTo>
                <a:cubicBezTo>
                  <a:pt x="8750668" y="5078389"/>
                  <a:pt x="8735396" y="5092643"/>
                  <a:pt x="8718088" y="5092643"/>
                </a:cubicBezTo>
                <a:cubicBezTo>
                  <a:pt x="8699762" y="5092643"/>
                  <a:pt x="8684490" y="5078389"/>
                  <a:pt x="8684490" y="5060063"/>
                </a:cubicBezTo>
                <a:cubicBezTo>
                  <a:pt x="8684490" y="5041737"/>
                  <a:pt x="8699762" y="5027483"/>
                  <a:pt x="8718088" y="5027483"/>
                </a:cubicBezTo>
                <a:close/>
                <a:moveTo>
                  <a:pt x="855208" y="4961306"/>
                </a:moveTo>
                <a:cubicBezTo>
                  <a:pt x="857245" y="4961306"/>
                  <a:pt x="859281" y="4963342"/>
                  <a:pt x="859281" y="4965379"/>
                </a:cubicBezTo>
                <a:cubicBezTo>
                  <a:pt x="859281" y="4967415"/>
                  <a:pt x="857245" y="4969451"/>
                  <a:pt x="855208" y="4969451"/>
                </a:cubicBezTo>
                <a:cubicBezTo>
                  <a:pt x="853172" y="4969451"/>
                  <a:pt x="851136" y="4967415"/>
                  <a:pt x="851136" y="4965379"/>
                </a:cubicBezTo>
                <a:cubicBezTo>
                  <a:pt x="851136" y="4963342"/>
                  <a:pt x="853172" y="4961306"/>
                  <a:pt x="855208" y="4961306"/>
                </a:cubicBezTo>
                <a:close/>
                <a:moveTo>
                  <a:pt x="3860690" y="4955197"/>
                </a:moveTo>
                <a:cubicBezTo>
                  <a:pt x="3867816" y="4955197"/>
                  <a:pt x="3873926" y="4961305"/>
                  <a:pt x="3873926" y="4968432"/>
                </a:cubicBezTo>
                <a:cubicBezTo>
                  <a:pt x="3873926" y="4975559"/>
                  <a:pt x="3867816" y="4981668"/>
                  <a:pt x="3860690" y="4981668"/>
                </a:cubicBezTo>
                <a:cubicBezTo>
                  <a:pt x="3853563" y="4981668"/>
                  <a:pt x="3847454" y="4975559"/>
                  <a:pt x="3847454" y="4968432"/>
                </a:cubicBezTo>
                <a:cubicBezTo>
                  <a:pt x="3847454" y="4961305"/>
                  <a:pt x="3853563" y="4955197"/>
                  <a:pt x="3860690" y="4955197"/>
                </a:cubicBezTo>
                <a:close/>
                <a:moveTo>
                  <a:pt x="428625" y="4954179"/>
                </a:moveTo>
                <a:cubicBezTo>
                  <a:pt x="459169" y="4955197"/>
                  <a:pt x="483604" y="4979632"/>
                  <a:pt x="483604" y="5009158"/>
                </a:cubicBezTo>
                <a:cubicBezTo>
                  <a:pt x="483604" y="5039701"/>
                  <a:pt x="459169" y="5064136"/>
                  <a:pt x="428625" y="5064136"/>
                </a:cubicBezTo>
                <a:cubicBezTo>
                  <a:pt x="398082" y="5064136"/>
                  <a:pt x="373647" y="5039701"/>
                  <a:pt x="373647" y="5009158"/>
                </a:cubicBezTo>
                <a:cubicBezTo>
                  <a:pt x="373647" y="4978614"/>
                  <a:pt x="398082" y="4954179"/>
                  <a:pt x="428625" y="4954179"/>
                </a:cubicBezTo>
                <a:close/>
                <a:moveTo>
                  <a:pt x="8221247" y="4935853"/>
                </a:moveTo>
                <a:cubicBezTo>
                  <a:pt x="8224301" y="4936871"/>
                  <a:pt x="8225319" y="4937889"/>
                  <a:pt x="8225319" y="4939926"/>
                </a:cubicBezTo>
                <a:cubicBezTo>
                  <a:pt x="8225319" y="4941962"/>
                  <a:pt x="8223283" y="4943998"/>
                  <a:pt x="8221247" y="4943998"/>
                </a:cubicBezTo>
                <a:cubicBezTo>
                  <a:pt x="8219210" y="4943998"/>
                  <a:pt x="8217174" y="4941962"/>
                  <a:pt x="8217174" y="4939926"/>
                </a:cubicBezTo>
                <a:cubicBezTo>
                  <a:pt x="8217174" y="4937889"/>
                  <a:pt x="8219210" y="4935853"/>
                  <a:pt x="8221247" y="4935853"/>
                </a:cubicBezTo>
                <a:close/>
                <a:moveTo>
                  <a:pt x="6571898" y="4926690"/>
                </a:moveTo>
                <a:cubicBezTo>
                  <a:pt x="6580043" y="4926690"/>
                  <a:pt x="6586152" y="4932798"/>
                  <a:pt x="6586152" y="4940943"/>
                </a:cubicBezTo>
                <a:cubicBezTo>
                  <a:pt x="6586152" y="4949088"/>
                  <a:pt x="6580043" y="4955197"/>
                  <a:pt x="6571898" y="4955197"/>
                </a:cubicBezTo>
                <a:cubicBezTo>
                  <a:pt x="6563753" y="4955197"/>
                  <a:pt x="6557644" y="4949088"/>
                  <a:pt x="6557644" y="4940943"/>
                </a:cubicBezTo>
                <a:cubicBezTo>
                  <a:pt x="6557644" y="4932798"/>
                  <a:pt x="6563753" y="4926690"/>
                  <a:pt x="6571898" y="4926690"/>
                </a:cubicBezTo>
                <a:close/>
                <a:moveTo>
                  <a:pt x="5978342" y="4896147"/>
                </a:moveTo>
                <a:cubicBezTo>
                  <a:pt x="6002774" y="4897165"/>
                  <a:pt x="6022119" y="4916509"/>
                  <a:pt x="6022119" y="4939926"/>
                </a:cubicBezTo>
                <a:cubicBezTo>
                  <a:pt x="6022119" y="4964360"/>
                  <a:pt x="6002774" y="4983705"/>
                  <a:pt x="5978342" y="4983705"/>
                </a:cubicBezTo>
                <a:cubicBezTo>
                  <a:pt x="5953907" y="4983705"/>
                  <a:pt x="5934564" y="4964360"/>
                  <a:pt x="5934564" y="4939926"/>
                </a:cubicBezTo>
                <a:cubicBezTo>
                  <a:pt x="5934564" y="4915491"/>
                  <a:pt x="5953907" y="4896147"/>
                  <a:pt x="5978342" y="4896147"/>
                </a:cubicBezTo>
                <a:close/>
                <a:moveTo>
                  <a:pt x="9071374" y="4885965"/>
                </a:moveTo>
                <a:cubicBezTo>
                  <a:pt x="9090719" y="4885965"/>
                  <a:pt x="9105990" y="4901237"/>
                  <a:pt x="9105990" y="4920581"/>
                </a:cubicBezTo>
                <a:cubicBezTo>
                  <a:pt x="9105990" y="4939925"/>
                  <a:pt x="9090719" y="4955197"/>
                  <a:pt x="9071374" y="4955197"/>
                </a:cubicBezTo>
                <a:cubicBezTo>
                  <a:pt x="9052030" y="4955197"/>
                  <a:pt x="9036758" y="4939925"/>
                  <a:pt x="9036758" y="4920581"/>
                </a:cubicBezTo>
                <a:cubicBezTo>
                  <a:pt x="9036758" y="4901237"/>
                  <a:pt x="9052030" y="4885965"/>
                  <a:pt x="9071374" y="4885965"/>
                </a:cubicBezTo>
                <a:close/>
                <a:moveTo>
                  <a:pt x="4705700" y="4854403"/>
                </a:moveTo>
                <a:cubicBezTo>
                  <a:pt x="4710788" y="4854403"/>
                  <a:pt x="4713844" y="4857457"/>
                  <a:pt x="4713844" y="4861530"/>
                </a:cubicBezTo>
                <a:cubicBezTo>
                  <a:pt x="4713844" y="4865603"/>
                  <a:pt x="4710788" y="4868657"/>
                  <a:pt x="4705700" y="4868657"/>
                </a:cubicBezTo>
                <a:cubicBezTo>
                  <a:pt x="4701628" y="4868657"/>
                  <a:pt x="4697560" y="4865603"/>
                  <a:pt x="4697560" y="4861530"/>
                </a:cubicBezTo>
                <a:cubicBezTo>
                  <a:pt x="4697560" y="4857457"/>
                  <a:pt x="4700612" y="4854403"/>
                  <a:pt x="4705700" y="4854403"/>
                </a:cubicBezTo>
                <a:close/>
                <a:moveTo>
                  <a:pt x="11940428" y="4845241"/>
                </a:moveTo>
                <a:cubicBezTo>
                  <a:pt x="11943481" y="4844222"/>
                  <a:pt x="11945518" y="4847277"/>
                  <a:pt x="11945518" y="4850331"/>
                </a:cubicBezTo>
                <a:cubicBezTo>
                  <a:pt x="11945518" y="4853386"/>
                  <a:pt x="11943481" y="4855422"/>
                  <a:pt x="11940428" y="4855422"/>
                </a:cubicBezTo>
                <a:cubicBezTo>
                  <a:pt x="11937373" y="4855422"/>
                  <a:pt x="11935337" y="4853386"/>
                  <a:pt x="11935337" y="4850331"/>
                </a:cubicBezTo>
                <a:cubicBezTo>
                  <a:pt x="11935337" y="4847277"/>
                  <a:pt x="11937373" y="4845241"/>
                  <a:pt x="11940428" y="4845241"/>
                </a:cubicBezTo>
                <a:close/>
                <a:moveTo>
                  <a:pt x="8474758" y="4844222"/>
                </a:moveTo>
                <a:cubicBezTo>
                  <a:pt x="8482903" y="4844222"/>
                  <a:pt x="8489011" y="4850331"/>
                  <a:pt x="8489011" y="4858476"/>
                </a:cubicBezTo>
                <a:cubicBezTo>
                  <a:pt x="8489011" y="4866621"/>
                  <a:pt x="8482903" y="4872729"/>
                  <a:pt x="8474758" y="4872729"/>
                </a:cubicBezTo>
                <a:cubicBezTo>
                  <a:pt x="8466612" y="4872729"/>
                  <a:pt x="8460504" y="4866621"/>
                  <a:pt x="8460504" y="4858476"/>
                </a:cubicBezTo>
                <a:cubicBezTo>
                  <a:pt x="8460504" y="4850331"/>
                  <a:pt x="8466612" y="4844222"/>
                  <a:pt x="8474758" y="4844222"/>
                </a:cubicBezTo>
                <a:close/>
                <a:moveTo>
                  <a:pt x="4205825" y="4837095"/>
                </a:moveTo>
                <a:cubicBezTo>
                  <a:pt x="4209897" y="4837095"/>
                  <a:pt x="4213970" y="4840150"/>
                  <a:pt x="4213970" y="4845240"/>
                </a:cubicBezTo>
                <a:cubicBezTo>
                  <a:pt x="4213970" y="4850331"/>
                  <a:pt x="4209897" y="4853385"/>
                  <a:pt x="4205825" y="4853385"/>
                </a:cubicBezTo>
                <a:cubicBezTo>
                  <a:pt x="4200734" y="4853385"/>
                  <a:pt x="4196662" y="4849313"/>
                  <a:pt x="4196662" y="4845240"/>
                </a:cubicBezTo>
                <a:cubicBezTo>
                  <a:pt x="4196662" y="4840150"/>
                  <a:pt x="4200734" y="4837095"/>
                  <a:pt x="4205825" y="4837095"/>
                </a:cubicBezTo>
                <a:close/>
                <a:moveTo>
                  <a:pt x="7787529" y="4832005"/>
                </a:moveTo>
                <a:cubicBezTo>
                  <a:pt x="7806873" y="4832005"/>
                  <a:pt x="7822145" y="4847277"/>
                  <a:pt x="7822145" y="4866621"/>
                </a:cubicBezTo>
                <a:cubicBezTo>
                  <a:pt x="7822145" y="4884947"/>
                  <a:pt x="7806873" y="4901237"/>
                  <a:pt x="7787529" y="4901237"/>
                </a:cubicBezTo>
                <a:cubicBezTo>
                  <a:pt x="7768185" y="4901237"/>
                  <a:pt x="7752913" y="4885966"/>
                  <a:pt x="7752913" y="4866621"/>
                </a:cubicBezTo>
                <a:cubicBezTo>
                  <a:pt x="7752913" y="4847277"/>
                  <a:pt x="7768185" y="4832005"/>
                  <a:pt x="7787529" y="4832005"/>
                </a:cubicBezTo>
                <a:close/>
                <a:moveTo>
                  <a:pt x="11802981" y="4826914"/>
                </a:moveTo>
                <a:cubicBezTo>
                  <a:pt x="11808072" y="4825896"/>
                  <a:pt x="11811126" y="4828950"/>
                  <a:pt x="11811126" y="4834041"/>
                </a:cubicBezTo>
                <a:cubicBezTo>
                  <a:pt x="11811126" y="4838114"/>
                  <a:pt x="11808072" y="4842186"/>
                  <a:pt x="11802981" y="4842186"/>
                </a:cubicBezTo>
                <a:cubicBezTo>
                  <a:pt x="11798909" y="4842186"/>
                  <a:pt x="11794836" y="4839132"/>
                  <a:pt x="11794836" y="4834041"/>
                </a:cubicBezTo>
                <a:cubicBezTo>
                  <a:pt x="11794836" y="4829969"/>
                  <a:pt x="11797891" y="4826914"/>
                  <a:pt x="11802981" y="4826914"/>
                </a:cubicBezTo>
                <a:close/>
                <a:moveTo>
                  <a:pt x="5411257" y="4809607"/>
                </a:moveTo>
                <a:cubicBezTo>
                  <a:pt x="5417365" y="4809607"/>
                  <a:pt x="5422456" y="4813679"/>
                  <a:pt x="5422456" y="4819788"/>
                </a:cubicBezTo>
                <a:cubicBezTo>
                  <a:pt x="5422456" y="4825897"/>
                  <a:pt x="5417365" y="4829969"/>
                  <a:pt x="5411257" y="4829969"/>
                </a:cubicBezTo>
                <a:cubicBezTo>
                  <a:pt x="5405150" y="4829969"/>
                  <a:pt x="5401075" y="4824879"/>
                  <a:pt x="5401075" y="4819788"/>
                </a:cubicBezTo>
                <a:cubicBezTo>
                  <a:pt x="5401075" y="4813679"/>
                  <a:pt x="5406167" y="4809607"/>
                  <a:pt x="5411257" y="4809607"/>
                </a:cubicBezTo>
                <a:close/>
                <a:moveTo>
                  <a:pt x="9626248" y="4808588"/>
                </a:moveTo>
                <a:cubicBezTo>
                  <a:pt x="9632356" y="4808588"/>
                  <a:pt x="9637447" y="4813679"/>
                  <a:pt x="9637447" y="4819788"/>
                </a:cubicBezTo>
                <a:cubicBezTo>
                  <a:pt x="9637447" y="4825896"/>
                  <a:pt x="9632356" y="4830987"/>
                  <a:pt x="9626248" y="4830987"/>
                </a:cubicBezTo>
                <a:cubicBezTo>
                  <a:pt x="9620140" y="4830987"/>
                  <a:pt x="9615049" y="4825896"/>
                  <a:pt x="9615049" y="4819788"/>
                </a:cubicBezTo>
                <a:cubicBezTo>
                  <a:pt x="9615049" y="4813679"/>
                  <a:pt x="9620140" y="4808588"/>
                  <a:pt x="9626248" y="4808588"/>
                </a:cubicBezTo>
                <a:close/>
                <a:moveTo>
                  <a:pt x="4160030" y="4788226"/>
                </a:moveTo>
                <a:cubicBezTo>
                  <a:pt x="4164103" y="4789244"/>
                  <a:pt x="4168175" y="4792299"/>
                  <a:pt x="4168175" y="4796371"/>
                </a:cubicBezTo>
                <a:cubicBezTo>
                  <a:pt x="4168175" y="4800444"/>
                  <a:pt x="4164103" y="4804516"/>
                  <a:pt x="4160030" y="4804516"/>
                </a:cubicBezTo>
                <a:cubicBezTo>
                  <a:pt x="4155957" y="4804516"/>
                  <a:pt x="4151885" y="4801461"/>
                  <a:pt x="4151885" y="4796371"/>
                </a:cubicBezTo>
                <a:cubicBezTo>
                  <a:pt x="4151885" y="4792299"/>
                  <a:pt x="4155957" y="4788226"/>
                  <a:pt x="4160030" y="4788226"/>
                </a:cubicBezTo>
                <a:close/>
                <a:moveTo>
                  <a:pt x="2707168" y="4788226"/>
                </a:moveTo>
                <a:cubicBezTo>
                  <a:pt x="2718366" y="4788226"/>
                  <a:pt x="2727529" y="4797389"/>
                  <a:pt x="2727529" y="4808588"/>
                </a:cubicBezTo>
                <a:cubicBezTo>
                  <a:pt x="2727529" y="4819788"/>
                  <a:pt x="2718366" y="4828951"/>
                  <a:pt x="2707168" y="4828951"/>
                </a:cubicBezTo>
                <a:cubicBezTo>
                  <a:pt x="2695968" y="4828951"/>
                  <a:pt x="2686805" y="4819788"/>
                  <a:pt x="2686805" y="4808588"/>
                </a:cubicBezTo>
                <a:cubicBezTo>
                  <a:pt x="2686805" y="4797389"/>
                  <a:pt x="2695968" y="4788226"/>
                  <a:pt x="2707168" y="4788226"/>
                </a:cubicBezTo>
                <a:close/>
                <a:moveTo>
                  <a:pt x="8423852" y="4774990"/>
                </a:moveTo>
                <a:cubicBezTo>
                  <a:pt x="8434033" y="4774990"/>
                  <a:pt x="8441160" y="4783135"/>
                  <a:pt x="8441160" y="4792298"/>
                </a:cubicBezTo>
                <a:cubicBezTo>
                  <a:pt x="8441160" y="4802479"/>
                  <a:pt x="8433015" y="4809606"/>
                  <a:pt x="8423852" y="4809606"/>
                </a:cubicBezTo>
                <a:cubicBezTo>
                  <a:pt x="8413671" y="4809606"/>
                  <a:pt x="8406544" y="4801461"/>
                  <a:pt x="8406544" y="4792298"/>
                </a:cubicBezTo>
                <a:cubicBezTo>
                  <a:pt x="8406544" y="4782117"/>
                  <a:pt x="8414689" y="4774990"/>
                  <a:pt x="8423852" y="4774990"/>
                </a:cubicBezTo>
                <a:close/>
                <a:moveTo>
                  <a:pt x="7361956" y="4766846"/>
                </a:moveTo>
                <a:cubicBezTo>
                  <a:pt x="7367046" y="4766846"/>
                  <a:pt x="7371119" y="4771937"/>
                  <a:pt x="7371119" y="4776009"/>
                </a:cubicBezTo>
                <a:cubicBezTo>
                  <a:pt x="7371119" y="4781099"/>
                  <a:pt x="7367046" y="4784154"/>
                  <a:pt x="7361956" y="4784154"/>
                </a:cubicBezTo>
                <a:cubicBezTo>
                  <a:pt x="7356865" y="4784154"/>
                  <a:pt x="7352793" y="4780081"/>
                  <a:pt x="7352793" y="4776009"/>
                </a:cubicBezTo>
                <a:cubicBezTo>
                  <a:pt x="7352793" y="4770918"/>
                  <a:pt x="7356865" y="4766846"/>
                  <a:pt x="7361956" y="4766846"/>
                </a:cubicBezTo>
                <a:close/>
                <a:moveTo>
                  <a:pt x="5745195" y="4758701"/>
                </a:moveTo>
                <a:cubicBezTo>
                  <a:pt x="5751304" y="4758701"/>
                  <a:pt x="5755375" y="4762773"/>
                  <a:pt x="5755375" y="4768882"/>
                </a:cubicBezTo>
                <a:cubicBezTo>
                  <a:pt x="5755375" y="4773973"/>
                  <a:pt x="5751304" y="4779063"/>
                  <a:pt x="5745195" y="4779063"/>
                </a:cubicBezTo>
                <a:cubicBezTo>
                  <a:pt x="5740104" y="4779063"/>
                  <a:pt x="5735013" y="4774991"/>
                  <a:pt x="5735013" y="4768882"/>
                </a:cubicBezTo>
                <a:cubicBezTo>
                  <a:pt x="5735013" y="4763792"/>
                  <a:pt x="5739086" y="4758701"/>
                  <a:pt x="5745195" y="4758701"/>
                </a:cubicBezTo>
                <a:close/>
                <a:moveTo>
                  <a:pt x="9463349" y="4748520"/>
                </a:moveTo>
                <a:cubicBezTo>
                  <a:pt x="9472512" y="4749538"/>
                  <a:pt x="9478621" y="4755646"/>
                  <a:pt x="9478621" y="4763792"/>
                </a:cubicBezTo>
                <a:cubicBezTo>
                  <a:pt x="9478621" y="4771937"/>
                  <a:pt x="9471494" y="4778045"/>
                  <a:pt x="9463349" y="4778045"/>
                </a:cubicBezTo>
                <a:cubicBezTo>
                  <a:pt x="9455204" y="4778045"/>
                  <a:pt x="9448077" y="4771937"/>
                  <a:pt x="9448077" y="4763792"/>
                </a:cubicBezTo>
                <a:cubicBezTo>
                  <a:pt x="9448077" y="4755646"/>
                  <a:pt x="9455204" y="4748520"/>
                  <a:pt x="9463349" y="4748520"/>
                </a:cubicBezTo>
                <a:close/>
                <a:moveTo>
                  <a:pt x="3995069" y="4743429"/>
                </a:moveTo>
                <a:cubicBezTo>
                  <a:pt x="3999141" y="4743429"/>
                  <a:pt x="4003214" y="4746483"/>
                  <a:pt x="4003214" y="4751574"/>
                </a:cubicBezTo>
                <a:cubicBezTo>
                  <a:pt x="4003214" y="4755646"/>
                  <a:pt x="4000159" y="4759719"/>
                  <a:pt x="3995069" y="4759719"/>
                </a:cubicBezTo>
                <a:cubicBezTo>
                  <a:pt x="3990995" y="4759719"/>
                  <a:pt x="3986923" y="4756664"/>
                  <a:pt x="3986923" y="4751574"/>
                </a:cubicBezTo>
                <a:cubicBezTo>
                  <a:pt x="3986923" y="4747501"/>
                  <a:pt x="3989978" y="4743429"/>
                  <a:pt x="3995069" y="4743429"/>
                </a:cubicBezTo>
                <a:close/>
                <a:moveTo>
                  <a:pt x="1604530" y="4720012"/>
                </a:moveTo>
                <a:cubicBezTo>
                  <a:pt x="1609621" y="4720012"/>
                  <a:pt x="1613694" y="4724085"/>
                  <a:pt x="1613694" y="4729175"/>
                </a:cubicBezTo>
                <a:cubicBezTo>
                  <a:pt x="1613694" y="4734266"/>
                  <a:pt x="1609621" y="4738339"/>
                  <a:pt x="1604530" y="4738339"/>
                </a:cubicBezTo>
                <a:cubicBezTo>
                  <a:pt x="1599441" y="4738339"/>
                  <a:pt x="1595368" y="4734266"/>
                  <a:pt x="1595368" y="4729175"/>
                </a:cubicBezTo>
                <a:cubicBezTo>
                  <a:pt x="1595368" y="4724085"/>
                  <a:pt x="1599441" y="4720012"/>
                  <a:pt x="1604530" y="4720012"/>
                </a:cubicBezTo>
                <a:close/>
                <a:moveTo>
                  <a:pt x="1371382" y="4705759"/>
                </a:moveTo>
                <a:cubicBezTo>
                  <a:pt x="1372401" y="4705759"/>
                  <a:pt x="1374437" y="4706777"/>
                  <a:pt x="1374437" y="4708813"/>
                </a:cubicBezTo>
                <a:cubicBezTo>
                  <a:pt x="1374437" y="4710850"/>
                  <a:pt x="1372401" y="4711867"/>
                  <a:pt x="1371382" y="4711867"/>
                </a:cubicBezTo>
                <a:cubicBezTo>
                  <a:pt x="1370364" y="4711867"/>
                  <a:pt x="1368328" y="4709831"/>
                  <a:pt x="1368328" y="4708813"/>
                </a:cubicBezTo>
                <a:cubicBezTo>
                  <a:pt x="1368328" y="4706777"/>
                  <a:pt x="1370364" y="4705759"/>
                  <a:pt x="1371382" y="4705759"/>
                </a:cubicBezTo>
                <a:close/>
                <a:moveTo>
                  <a:pt x="10108836" y="4692523"/>
                </a:moveTo>
                <a:cubicBezTo>
                  <a:pt x="10114944" y="4692523"/>
                  <a:pt x="10121052" y="4697614"/>
                  <a:pt x="10121052" y="4704740"/>
                </a:cubicBezTo>
                <a:cubicBezTo>
                  <a:pt x="10121052" y="4711867"/>
                  <a:pt x="10115962" y="4716957"/>
                  <a:pt x="10108836" y="4716957"/>
                </a:cubicBezTo>
                <a:cubicBezTo>
                  <a:pt x="10101709" y="4716957"/>
                  <a:pt x="10096618" y="4711867"/>
                  <a:pt x="10096618" y="4704740"/>
                </a:cubicBezTo>
                <a:cubicBezTo>
                  <a:pt x="10096618" y="4697614"/>
                  <a:pt x="10101709" y="4692523"/>
                  <a:pt x="10108836" y="4692523"/>
                </a:cubicBezTo>
                <a:close/>
                <a:moveTo>
                  <a:pt x="10068111" y="4669106"/>
                </a:moveTo>
                <a:cubicBezTo>
                  <a:pt x="10075237" y="4669106"/>
                  <a:pt x="10079310" y="4674197"/>
                  <a:pt x="10079310" y="4679287"/>
                </a:cubicBezTo>
                <a:cubicBezTo>
                  <a:pt x="10079310" y="4685396"/>
                  <a:pt x="10074219" y="4690487"/>
                  <a:pt x="10068111" y="4690487"/>
                </a:cubicBezTo>
                <a:cubicBezTo>
                  <a:pt x="10062002" y="4690487"/>
                  <a:pt x="10056911" y="4685396"/>
                  <a:pt x="10056911" y="4679287"/>
                </a:cubicBezTo>
                <a:cubicBezTo>
                  <a:pt x="10056911" y="4673179"/>
                  <a:pt x="10062002" y="4669106"/>
                  <a:pt x="10068111" y="4669106"/>
                </a:cubicBezTo>
                <a:close/>
                <a:moveTo>
                  <a:pt x="8009478" y="4660961"/>
                </a:moveTo>
                <a:cubicBezTo>
                  <a:pt x="8013550" y="4660961"/>
                  <a:pt x="8016605" y="4664015"/>
                  <a:pt x="8016605" y="4668088"/>
                </a:cubicBezTo>
                <a:cubicBezTo>
                  <a:pt x="8016605" y="4672161"/>
                  <a:pt x="8013550" y="4675215"/>
                  <a:pt x="8009478" y="4675215"/>
                </a:cubicBezTo>
                <a:cubicBezTo>
                  <a:pt x="8005405" y="4675215"/>
                  <a:pt x="8002351" y="4672161"/>
                  <a:pt x="8002351" y="4668088"/>
                </a:cubicBezTo>
                <a:cubicBezTo>
                  <a:pt x="8002351" y="4664015"/>
                  <a:pt x="8005405" y="4660961"/>
                  <a:pt x="8009478" y="4660961"/>
                </a:cubicBezTo>
                <a:close/>
                <a:moveTo>
                  <a:pt x="10355219" y="4649762"/>
                </a:moveTo>
                <a:cubicBezTo>
                  <a:pt x="10359292" y="4649762"/>
                  <a:pt x="10363364" y="4652816"/>
                  <a:pt x="10363364" y="4657907"/>
                </a:cubicBezTo>
                <a:cubicBezTo>
                  <a:pt x="10363364" y="4661980"/>
                  <a:pt x="10359292" y="4666052"/>
                  <a:pt x="10355219" y="4666052"/>
                </a:cubicBezTo>
                <a:cubicBezTo>
                  <a:pt x="10351147" y="4666052"/>
                  <a:pt x="10347074" y="4661980"/>
                  <a:pt x="10347074" y="4657907"/>
                </a:cubicBezTo>
                <a:cubicBezTo>
                  <a:pt x="10347074" y="4653834"/>
                  <a:pt x="10351147" y="4649762"/>
                  <a:pt x="10355219" y="4649762"/>
                </a:cubicBezTo>
                <a:close/>
                <a:moveTo>
                  <a:pt x="10402053" y="4646708"/>
                </a:moveTo>
                <a:cubicBezTo>
                  <a:pt x="10406125" y="4646708"/>
                  <a:pt x="10408162" y="4648744"/>
                  <a:pt x="10408162" y="4652816"/>
                </a:cubicBezTo>
                <a:cubicBezTo>
                  <a:pt x="10408162" y="4655871"/>
                  <a:pt x="10405107" y="4658925"/>
                  <a:pt x="10402053" y="4658925"/>
                </a:cubicBezTo>
                <a:cubicBezTo>
                  <a:pt x="10398999" y="4658925"/>
                  <a:pt x="10395944" y="4655871"/>
                  <a:pt x="10395944" y="4652816"/>
                </a:cubicBezTo>
                <a:cubicBezTo>
                  <a:pt x="10395944" y="4649762"/>
                  <a:pt x="10398999" y="4646708"/>
                  <a:pt x="10402053" y="4646708"/>
                </a:cubicBezTo>
                <a:close/>
                <a:moveTo>
                  <a:pt x="4307634" y="4637545"/>
                </a:moveTo>
                <a:cubicBezTo>
                  <a:pt x="4315757" y="4637545"/>
                  <a:pt x="4321866" y="4643653"/>
                  <a:pt x="4321866" y="4651799"/>
                </a:cubicBezTo>
                <a:cubicBezTo>
                  <a:pt x="4321866" y="4659944"/>
                  <a:pt x="4315757" y="4666052"/>
                  <a:pt x="4307634" y="4666052"/>
                </a:cubicBezTo>
                <a:cubicBezTo>
                  <a:pt x="4299487" y="4666052"/>
                  <a:pt x="4293379" y="4659944"/>
                  <a:pt x="4293379" y="4651799"/>
                </a:cubicBezTo>
                <a:cubicBezTo>
                  <a:pt x="4293379" y="4643653"/>
                  <a:pt x="4299487" y="4637545"/>
                  <a:pt x="4307634" y="4637545"/>
                </a:cubicBezTo>
                <a:close/>
                <a:moveTo>
                  <a:pt x="117067" y="4626346"/>
                </a:moveTo>
                <a:cubicBezTo>
                  <a:pt x="118085" y="4626346"/>
                  <a:pt x="119103" y="4627364"/>
                  <a:pt x="119103" y="4628382"/>
                </a:cubicBezTo>
                <a:cubicBezTo>
                  <a:pt x="119103" y="4629400"/>
                  <a:pt x="118085" y="4630418"/>
                  <a:pt x="117067" y="4630418"/>
                </a:cubicBezTo>
                <a:cubicBezTo>
                  <a:pt x="116049" y="4630418"/>
                  <a:pt x="115031" y="4629400"/>
                  <a:pt x="115031" y="4628382"/>
                </a:cubicBezTo>
                <a:cubicBezTo>
                  <a:pt x="115031" y="4627364"/>
                  <a:pt x="116049" y="4626346"/>
                  <a:pt x="117067" y="4626346"/>
                </a:cubicBezTo>
                <a:close/>
                <a:moveTo>
                  <a:pt x="3638730" y="4547951"/>
                </a:moveTo>
                <a:cubicBezTo>
                  <a:pt x="3642802" y="4547951"/>
                  <a:pt x="3644839" y="4549987"/>
                  <a:pt x="3644839" y="4554059"/>
                </a:cubicBezTo>
                <a:cubicBezTo>
                  <a:pt x="3644839" y="4557114"/>
                  <a:pt x="3641784" y="4560169"/>
                  <a:pt x="3638730" y="4560169"/>
                </a:cubicBezTo>
                <a:cubicBezTo>
                  <a:pt x="3635676" y="4560169"/>
                  <a:pt x="3632622" y="4557114"/>
                  <a:pt x="3632622" y="4554059"/>
                </a:cubicBezTo>
                <a:cubicBezTo>
                  <a:pt x="3632622" y="4551005"/>
                  <a:pt x="3635676" y="4547951"/>
                  <a:pt x="3638730" y="4547951"/>
                </a:cubicBezTo>
                <a:close/>
                <a:moveTo>
                  <a:pt x="11106590" y="4539806"/>
                </a:moveTo>
                <a:cubicBezTo>
                  <a:pt x="11122879" y="4539806"/>
                  <a:pt x="11136115" y="4553041"/>
                  <a:pt x="11136115" y="4569331"/>
                </a:cubicBezTo>
                <a:cubicBezTo>
                  <a:pt x="11136115" y="4585621"/>
                  <a:pt x="11122879" y="4598857"/>
                  <a:pt x="11106590" y="4598857"/>
                </a:cubicBezTo>
                <a:cubicBezTo>
                  <a:pt x="11090300" y="4598857"/>
                  <a:pt x="11077064" y="4585621"/>
                  <a:pt x="11077064" y="4569331"/>
                </a:cubicBezTo>
                <a:cubicBezTo>
                  <a:pt x="11077064" y="4553041"/>
                  <a:pt x="11090300" y="4539806"/>
                  <a:pt x="11106590" y="4539806"/>
                </a:cubicBezTo>
                <a:close/>
                <a:moveTo>
                  <a:pt x="10039603" y="4533697"/>
                </a:moveTo>
                <a:cubicBezTo>
                  <a:pt x="10046730" y="4533697"/>
                  <a:pt x="10051820" y="4538788"/>
                  <a:pt x="10051820" y="4545915"/>
                </a:cubicBezTo>
                <a:cubicBezTo>
                  <a:pt x="10051820" y="4553041"/>
                  <a:pt x="10045712" y="4558132"/>
                  <a:pt x="10039603" y="4558132"/>
                </a:cubicBezTo>
                <a:cubicBezTo>
                  <a:pt x="10032477" y="4558132"/>
                  <a:pt x="10027386" y="4553041"/>
                  <a:pt x="10027386" y="4545915"/>
                </a:cubicBezTo>
                <a:cubicBezTo>
                  <a:pt x="10027386" y="4538788"/>
                  <a:pt x="10033494" y="4533697"/>
                  <a:pt x="10039603" y="4533697"/>
                </a:cubicBezTo>
                <a:close/>
                <a:moveTo>
                  <a:pt x="5086492" y="4530642"/>
                </a:moveTo>
                <a:cubicBezTo>
                  <a:pt x="5101760" y="4530642"/>
                  <a:pt x="5114995" y="4543877"/>
                  <a:pt x="5114995" y="4559149"/>
                </a:cubicBezTo>
                <a:cubicBezTo>
                  <a:pt x="5114995" y="4575439"/>
                  <a:pt x="5101760" y="4587656"/>
                  <a:pt x="5086492" y="4587656"/>
                </a:cubicBezTo>
                <a:cubicBezTo>
                  <a:pt x="5070204" y="4587656"/>
                  <a:pt x="5057989" y="4574421"/>
                  <a:pt x="5057989" y="4559149"/>
                </a:cubicBezTo>
                <a:cubicBezTo>
                  <a:pt x="5057989" y="4542860"/>
                  <a:pt x="5071223" y="4530642"/>
                  <a:pt x="5086492" y="4530642"/>
                </a:cubicBezTo>
                <a:close/>
                <a:moveTo>
                  <a:pt x="5031503" y="4522498"/>
                </a:moveTo>
                <a:cubicBezTo>
                  <a:pt x="5034558" y="4522498"/>
                  <a:pt x="5037610" y="4525552"/>
                  <a:pt x="5037610" y="4528606"/>
                </a:cubicBezTo>
                <a:cubicBezTo>
                  <a:pt x="5037610" y="4531661"/>
                  <a:pt x="5034558" y="4534716"/>
                  <a:pt x="5031503" y="4534716"/>
                </a:cubicBezTo>
                <a:cubicBezTo>
                  <a:pt x="5028450" y="4534716"/>
                  <a:pt x="5025395" y="4531661"/>
                  <a:pt x="5025395" y="4528606"/>
                </a:cubicBezTo>
                <a:cubicBezTo>
                  <a:pt x="5025395" y="4525552"/>
                  <a:pt x="5028450" y="4522498"/>
                  <a:pt x="5031503" y="4522498"/>
                </a:cubicBezTo>
                <a:close/>
                <a:moveTo>
                  <a:pt x="10449905" y="4519443"/>
                </a:moveTo>
                <a:cubicBezTo>
                  <a:pt x="10451940" y="4519443"/>
                  <a:pt x="10453977" y="4521479"/>
                  <a:pt x="10453977" y="4523515"/>
                </a:cubicBezTo>
                <a:cubicBezTo>
                  <a:pt x="10453977" y="4525551"/>
                  <a:pt x="10451940" y="4527588"/>
                  <a:pt x="10449905" y="4527588"/>
                </a:cubicBezTo>
                <a:cubicBezTo>
                  <a:pt x="10447868" y="4527588"/>
                  <a:pt x="10445832" y="4525551"/>
                  <a:pt x="10445832" y="4523515"/>
                </a:cubicBezTo>
                <a:cubicBezTo>
                  <a:pt x="10445832" y="4521479"/>
                  <a:pt x="10447868" y="4519443"/>
                  <a:pt x="10449905" y="4519443"/>
                </a:cubicBezTo>
                <a:close/>
                <a:moveTo>
                  <a:pt x="6405944" y="4511298"/>
                </a:moveTo>
                <a:cubicBezTo>
                  <a:pt x="6411035" y="4511298"/>
                  <a:pt x="6415107" y="4515371"/>
                  <a:pt x="6415107" y="4520461"/>
                </a:cubicBezTo>
                <a:cubicBezTo>
                  <a:pt x="6415107" y="4525552"/>
                  <a:pt x="6411035" y="4529625"/>
                  <a:pt x="6405944" y="4529625"/>
                </a:cubicBezTo>
                <a:cubicBezTo>
                  <a:pt x="6400854" y="4529625"/>
                  <a:pt x="6396781" y="4525552"/>
                  <a:pt x="6396781" y="4520461"/>
                </a:cubicBezTo>
                <a:cubicBezTo>
                  <a:pt x="6396781" y="4515371"/>
                  <a:pt x="6400854" y="4511298"/>
                  <a:pt x="6405944" y="4511298"/>
                </a:cubicBezTo>
                <a:close/>
                <a:moveTo>
                  <a:pt x="3329227" y="4505190"/>
                </a:moveTo>
                <a:cubicBezTo>
                  <a:pt x="3334319" y="4505190"/>
                  <a:pt x="3339409" y="4510281"/>
                  <a:pt x="3339409" y="4515371"/>
                </a:cubicBezTo>
                <a:cubicBezTo>
                  <a:pt x="3339409" y="4520462"/>
                  <a:pt x="3335337" y="4525552"/>
                  <a:pt x="3329227" y="4525552"/>
                </a:cubicBezTo>
                <a:cubicBezTo>
                  <a:pt x="3324137" y="4525552"/>
                  <a:pt x="3319045" y="4521480"/>
                  <a:pt x="3319045" y="4515371"/>
                </a:cubicBezTo>
                <a:cubicBezTo>
                  <a:pt x="3319045" y="4510281"/>
                  <a:pt x="3323119" y="4505190"/>
                  <a:pt x="3329227" y="4505190"/>
                </a:cubicBezTo>
                <a:close/>
                <a:moveTo>
                  <a:pt x="9823763" y="4504172"/>
                </a:moveTo>
                <a:cubicBezTo>
                  <a:pt x="9826817" y="4505190"/>
                  <a:pt x="9828853" y="4507226"/>
                  <a:pt x="9828853" y="4509263"/>
                </a:cubicBezTo>
                <a:cubicBezTo>
                  <a:pt x="9828853" y="4512317"/>
                  <a:pt x="9826817" y="4514353"/>
                  <a:pt x="9823763" y="4514353"/>
                </a:cubicBezTo>
                <a:cubicBezTo>
                  <a:pt x="9820708" y="4514353"/>
                  <a:pt x="9818672" y="4512317"/>
                  <a:pt x="9818672" y="4509263"/>
                </a:cubicBezTo>
                <a:cubicBezTo>
                  <a:pt x="9818672" y="4506208"/>
                  <a:pt x="9820708" y="4504172"/>
                  <a:pt x="9823763" y="4504172"/>
                </a:cubicBezTo>
                <a:close/>
                <a:moveTo>
                  <a:pt x="11835561" y="4496026"/>
                </a:moveTo>
                <a:cubicBezTo>
                  <a:pt x="11864069" y="4496026"/>
                  <a:pt x="11886467" y="4518425"/>
                  <a:pt x="11886467" y="4546932"/>
                </a:cubicBezTo>
                <a:cubicBezTo>
                  <a:pt x="11886467" y="4574421"/>
                  <a:pt x="11864069" y="4597838"/>
                  <a:pt x="11835561" y="4597838"/>
                </a:cubicBezTo>
                <a:cubicBezTo>
                  <a:pt x="11807053" y="4597838"/>
                  <a:pt x="11784655" y="4575440"/>
                  <a:pt x="11784655" y="4546932"/>
                </a:cubicBezTo>
                <a:cubicBezTo>
                  <a:pt x="11784655" y="4518425"/>
                  <a:pt x="11808072" y="4496026"/>
                  <a:pt x="11835561" y="4496026"/>
                </a:cubicBezTo>
                <a:close/>
                <a:moveTo>
                  <a:pt x="2021958" y="4478719"/>
                </a:moveTo>
                <a:cubicBezTo>
                  <a:pt x="2023994" y="4478719"/>
                  <a:pt x="2025013" y="4480755"/>
                  <a:pt x="2025013" y="4481773"/>
                </a:cubicBezTo>
                <a:cubicBezTo>
                  <a:pt x="2025013" y="4483810"/>
                  <a:pt x="2023994" y="4484827"/>
                  <a:pt x="2021958" y="4484827"/>
                </a:cubicBezTo>
                <a:cubicBezTo>
                  <a:pt x="2019921" y="4484827"/>
                  <a:pt x="2018904" y="4483810"/>
                  <a:pt x="2018904" y="4481773"/>
                </a:cubicBezTo>
                <a:cubicBezTo>
                  <a:pt x="2018904" y="4479737"/>
                  <a:pt x="2019921" y="4478719"/>
                  <a:pt x="2021958" y="4478719"/>
                </a:cubicBezTo>
                <a:close/>
                <a:moveTo>
                  <a:pt x="1314378" y="4477700"/>
                </a:moveTo>
                <a:cubicBezTo>
                  <a:pt x="1323541" y="4477700"/>
                  <a:pt x="1331686" y="4484827"/>
                  <a:pt x="1331686" y="4495008"/>
                </a:cubicBezTo>
                <a:cubicBezTo>
                  <a:pt x="1331686" y="4504171"/>
                  <a:pt x="1323541" y="4512316"/>
                  <a:pt x="1314378" y="4512316"/>
                </a:cubicBezTo>
                <a:cubicBezTo>
                  <a:pt x="1305215" y="4512316"/>
                  <a:pt x="1297070" y="4504171"/>
                  <a:pt x="1297070" y="4495008"/>
                </a:cubicBezTo>
                <a:cubicBezTo>
                  <a:pt x="1297070" y="4485845"/>
                  <a:pt x="1305215" y="4477700"/>
                  <a:pt x="1314378" y="4477700"/>
                </a:cubicBezTo>
                <a:close/>
                <a:moveTo>
                  <a:pt x="9049994" y="4471592"/>
                </a:moveTo>
                <a:cubicBezTo>
                  <a:pt x="9052029" y="4472610"/>
                  <a:pt x="9054066" y="4473628"/>
                  <a:pt x="9054066" y="4475664"/>
                </a:cubicBezTo>
                <a:cubicBezTo>
                  <a:pt x="9054066" y="4477700"/>
                  <a:pt x="9052029" y="4479737"/>
                  <a:pt x="9049994" y="4479737"/>
                </a:cubicBezTo>
                <a:cubicBezTo>
                  <a:pt x="9047957" y="4479737"/>
                  <a:pt x="9045921" y="4477700"/>
                  <a:pt x="9045921" y="4475664"/>
                </a:cubicBezTo>
                <a:cubicBezTo>
                  <a:pt x="9045921" y="4473628"/>
                  <a:pt x="9047957" y="4471592"/>
                  <a:pt x="9049994" y="4471592"/>
                </a:cubicBezTo>
                <a:close/>
                <a:moveTo>
                  <a:pt x="9692425" y="4440030"/>
                </a:moveTo>
                <a:cubicBezTo>
                  <a:pt x="9704642" y="4440030"/>
                  <a:pt x="9714823" y="4450211"/>
                  <a:pt x="9714823" y="4462429"/>
                </a:cubicBezTo>
                <a:cubicBezTo>
                  <a:pt x="9714823" y="4474646"/>
                  <a:pt x="9704642" y="4484827"/>
                  <a:pt x="9692425" y="4484827"/>
                </a:cubicBezTo>
                <a:cubicBezTo>
                  <a:pt x="9680207" y="4484827"/>
                  <a:pt x="9670026" y="4474646"/>
                  <a:pt x="9670026" y="4462429"/>
                </a:cubicBezTo>
                <a:cubicBezTo>
                  <a:pt x="9670026" y="4450211"/>
                  <a:pt x="9680207" y="4440030"/>
                  <a:pt x="9692425" y="4440030"/>
                </a:cubicBezTo>
                <a:close/>
                <a:moveTo>
                  <a:pt x="748314" y="4434939"/>
                </a:moveTo>
                <a:cubicBezTo>
                  <a:pt x="751368" y="4434939"/>
                  <a:pt x="753404" y="4436975"/>
                  <a:pt x="753404" y="4440030"/>
                </a:cubicBezTo>
                <a:cubicBezTo>
                  <a:pt x="753404" y="4443084"/>
                  <a:pt x="751368" y="4445120"/>
                  <a:pt x="748314" y="4445120"/>
                </a:cubicBezTo>
                <a:cubicBezTo>
                  <a:pt x="745259" y="4445120"/>
                  <a:pt x="743223" y="4443084"/>
                  <a:pt x="743223" y="4440030"/>
                </a:cubicBezTo>
                <a:cubicBezTo>
                  <a:pt x="743223" y="4436975"/>
                  <a:pt x="745259" y="4434939"/>
                  <a:pt x="748314" y="4434939"/>
                </a:cubicBezTo>
                <a:close/>
                <a:moveTo>
                  <a:pt x="409266" y="4434939"/>
                </a:moveTo>
                <a:cubicBezTo>
                  <a:pt x="412320" y="4434939"/>
                  <a:pt x="415374" y="4436975"/>
                  <a:pt x="415374" y="4441048"/>
                </a:cubicBezTo>
                <a:cubicBezTo>
                  <a:pt x="415374" y="4444102"/>
                  <a:pt x="412320" y="4447157"/>
                  <a:pt x="409266" y="4447157"/>
                </a:cubicBezTo>
                <a:cubicBezTo>
                  <a:pt x="405193" y="4447157"/>
                  <a:pt x="403157" y="4444102"/>
                  <a:pt x="403157" y="4441048"/>
                </a:cubicBezTo>
                <a:cubicBezTo>
                  <a:pt x="403157" y="4436975"/>
                  <a:pt x="406211" y="4434939"/>
                  <a:pt x="409266" y="4434939"/>
                </a:cubicBezTo>
                <a:close/>
                <a:moveTo>
                  <a:pt x="9956118" y="4432903"/>
                </a:moveTo>
                <a:cubicBezTo>
                  <a:pt x="9957136" y="4432903"/>
                  <a:pt x="9959172" y="4433921"/>
                  <a:pt x="9959172" y="4435957"/>
                </a:cubicBezTo>
                <a:cubicBezTo>
                  <a:pt x="9959172" y="4437994"/>
                  <a:pt x="9958154" y="4439011"/>
                  <a:pt x="9956118" y="4439011"/>
                </a:cubicBezTo>
                <a:cubicBezTo>
                  <a:pt x="9954081" y="4439011"/>
                  <a:pt x="9953063" y="4437994"/>
                  <a:pt x="9953063" y="4435957"/>
                </a:cubicBezTo>
                <a:cubicBezTo>
                  <a:pt x="9953063" y="4433921"/>
                  <a:pt x="9954081" y="4432903"/>
                  <a:pt x="9956118" y="4432903"/>
                </a:cubicBezTo>
                <a:close/>
                <a:moveTo>
                  <a:pt x="8798519" y="4432903"/>
                </a:moveTo>
                <a:cubicBezTo>
                  <a:pt x="8800556" y="4432903"/>
                  <a:pt x="8801573" y="4434939"/>
                  <a:pt x="8801573" y="4435957"/>
                </a:cubicBezTo>
                <a:cubicBezTo>
                  <a:pt x="8801573" y="4436975"/>
                  <a:pt x="8800556" y="4439011"/>
                  <a:pt x="8798519" y="4439011"/>
                </a:cubicBezTo>
                <a:cubicBezTo>
                  <a:pt x="8796483" y="4439011"/>
                  <a:pt x="8795465" y="4437994"/>
                  <a:pt x="8795465" y="4435957"/>
                </a:cubicBezTo>
                <a:cubicBezTo>
                  <a:pt x="8795465" y="4433921"/>
                  <a:pt x="8796483" y="4432903"/>
                  <a:pt x="8798519" y="4432903"/>
                </a:cubicBezTo>
                <a:close/>
                <a:moveTo>
                  <a:pt x="6079128" y="4427813"/>
                </a:moveTo>
                <a:cubicBezTo>
                  <a:pt x="6083201" y="4428831"/>
                  <a:pt x="6085238" y="4430867"/>
                  <a:pt x="6085238" y="4433921"/>
                </a:cubicBezTo>
                <a:cubicBezTo>
                  <a:pt x="6085238" y="4436976"/>
                  <a:pt x="6083201" y="4440030"/>
                  <a:pt x="6079128" y="4440030"/>
                </a:cubicBezTo>
                <a:cubicBezTo>
                  <a:pt x="6076074" y="4440030"/>
                  <a:pt x="6073020" y="4437994"/>
                  <a:pt x="6073020" y="4433921"/>
                </a:cubicBezTo>
                <a:cubicBezTo>
                  <a:pt x="6073020" y="4430867"/>
                  <a:pt x="6076074" y="4427813"/>
                  <a:pt x="6079128" y="4427813"/>
                </a:cubicBezTo>
                <a:close/>
                <a:moveTo>
                  <a:pt x="1133145" y="4424758"/>
                </a:moveTo>
                <a:cubicBezTo>
                  <a:pt x="1136199" y="4424758"/>
                  <a:pt x="1138235" y="4426794"/>
                  <a:pt x="1138235" y="4429849"/>
                </a:cubicBezTo>
                <a:cubicBezTo>
                  <a:pt x="1138235" y="4432903"/>
                  <a:pt x="1136199" y="4434939"/>
                  <a:pt x="1133145" y="4434939"/>
                </a:cubicBezTo>
                <a:cubicBezTo>
                  <a:pt x="1130090" y="4434939"/>
                  <a:pt x="1128054" y="4432903"/>
                  <a:pt x="1128054" y="4429849"/>
                </a:cubicBezTo>
                <a:cubicBezTo>
                  <a:pt x="1128054" y="4426794"/>
                  <a:pt x="1130090" y="4424758"/>
                  <a:pt x="1133145" y="4424758"/>
                </a:cubicBezTo>
                <a:close/>
                <a:moveTo>
                  <a:pt x="10647419" y="4375889"/>
                </a:moveTo>
                <a:cubicBezTo>
                  <a:pt x="10651491" y="4375889"/>
                  <a:pt x="10655564" y="4378943"/>
                  <a:pt x="10655564" y="4384034"/>
                </a:cubicBezTo>
                <a:cubicBezTo>
                  <a:pt x="10655564" y="4389124"/>
                  <a:pt x="10651491" y="4392179"/>
                  <a:pt x="10647419" y="4392179"/>
                </a:cubicBezTo>
                <a:cubicBezTo>
                  <a:pt x="10642329" y="4392179"/>
                  <a:pt x="10639274" y="4388107"/>
                  <a:pt x="10639274" y="4384034"/>
                </a:cubicBezTo>
                <a:cubicBezTo>
                  <a:pt x="10639274" y="4378943"/>
                  <a:pt x="10643347" y="4375889"/>
                  <a:pt x="10647419" y="4375889"/>
                </a:cubicBezTo>
                <a:close/>
                <a:moveTo>
                  <a:pt x="7329376" y="4373852"/>
                </a:moveTo>
                <a:cubicBezTo>
                  <a:pt x="7330394" y="4373852"/>
                  <a:pt x="7331412" y="4374870"/>
                  <a:pt x="7331412" y="4375888"/>
                </a:cubicBezTo>
                <a:cubicBezTo>
                  <a:pt x="7331412" y="4376907"/>
                  <a:pt x="7330394" y="4377925"/>
                  <a:pt x="7329376" y="4377925"/>
                </a:cubicBezTo>
                <a:cubicBezTo>
                  <a:pt x="7328358" y="4377925"/>
                  <a:pt x="7327340" y="4376907"/>
                  <a:pt x="7327340" y="4375888"/>
                </a:cubicBezTo>
                <a:cubicBezTo>
                  <a:pt x="7327340" y="4374870"/>
                  <a:pt x="7328358" y="4373852"/>
                  <a:pt x="7329376" y="4373852"/>
                </a:cubicBezTo>
                <a:close/>
                <a:moveTo>
                  <a:pt x="7485148" y="4351454"/>
                </a:moveTo>
                <a:cubicBezTo>
                  <a:pt x="7489220" y="4351454"/>
                  <a:pt x="7492275" y="4354508"/>
                  <a:pt x="7492275" y="4358580"/>
                </a:cubicBezTo>
                <a:cubicBezTo>
                  <a:pt x="7492275" y="4362653"/>
                  <a:pt x="7489220" y="4365707"/>
                  <a:pt x="7485148" y="4365707"/>
                </a:cubicBezTo>
                <a:cubicBezTo>
                  <a:pt x="7481075" y="4365707"/>
                  <a:pt x="7478021" y="4362653"/>
                  <a:pt x="7478021" y="4358580"/>
                </a:cubicBezTo>
                <a:cubicBezTo>
                  <a:pt x="7478021" y="4354508"/>
                  <a:pt x="7481075" y="4351454"/>
                  <a:pt x="7485148" y="4351454"/>
                </a:cubicBezTo>
                <a:close/>
                <a:moveTo>
                  <a:pt x="7821127" y="4341273"/>
                </a:moveTo>
                <a:cubicBezTo>
                  <a:pt x="7823164" y="4341273"/>
                  <a:pt x="7824181" y="4343309"/>
                  <a:pt x="7824181" y="4344327"/>
                </a:cubicBezTo>
                <a:cubicBezTo>
                  <a:pt x="7824181" y="4346364"/>
                  <a:pt x="7823164" y="4347381"/>
                  <a:pt x="7821127" y="4347381"/>
                </a:cubicBezTo>
                <a:cubicBezTo>
                  <a:pt x="7819091" y="4347381"/>
                  <a:pt x="7818073" y="4346364"/>
                  <a:pt x="7818073" y="4344327"/>
                </a:cubicBezTo>
                <a:cubicBezTo>
                  <a:pt x="7818073" y="4342291"/>
                  <a:pt x="7819091" y="4341273"/>
                  <a:pt x="7821127" y="4341273"/>
                </a:cubicBezTo>
                <a:close/>
                <a:moveTo>
                  <a:pt x="2867001" y="4337200"/>
                </a:moveTo>
                <a:cubicBezTo>
                  <a:pt x="2869037" y="4337200"/>
                  <a:pt x="2870055" y="4339236"/>
                  <a:pt x="2870055" y="4340254"/>
                </a:cubicBezTo>
                <a:cubicBezTo>
                  <a:pt x="2870055" y="4342291"/>
                  <a:pt x="2869037" y="4343308"/>
                  <a:pt x="2867001" y="4343308"/>
                </a:cubicBezTo>
                <a:cubicBezTo>
                  <a:pt x="2865982" y="4343308"/>
                  <a:pt x="2863946" y="4342291"/>
                  <a:pt x="2863946" y="4340254"/>
                </a:cubicBezTo>
                <a:cubicBezTo>
                  <a:pt x="2863946" y="4339236"/>
                  <a:pt x="2864963" y="4337200"/>
                  <a:pt x="2867001" y="4337200"/>
                </a:cubicBezTo>
                <a:close/>
                <a:moveTo>
                  <a:pt x="288110" y="4316838"/>
                </a:moveTo>
                <a:cubicBezTo>
                  <a:pt x="293201" y="4316838"/>
                  <a:pt x="298290" y="4320911"/>
                  <a:pt x="298290" y="4327019"/>
                </a:cubicBezTo>
                <a:cubicBezTo>
                  <a:pt x="298290" y="4333128"/>
                  <a:pt x="293201" y="4337200"/>
                  <a:pt x="288110" y="4337200"/>
                </a:cubicBezTo>
                <a:cubicBezTo>
                  <a:pt x="282001" y="4337200"/>
                  <a:pt x="277929" y="4333128"/>
                  <a:pt x="277929" y="4327019"/>
                </a:cubicBezTo>
                <a:cubicBezTo>
                  <a:pt x="277929" y="4321929"/>
                  <a:pt x="282001" y="4316838"/>
                  <a:pt x="288110" y="4316838"/>
                </a:cubicBezTo>
                <a:close/>
                <a:moveTo>
                  <a:pt x="12035111" y="4313784"/>
                </a:moveTo>
                <a:cubicBezTo>
                  <a:pt x="12039184" y="4313784"/>
                  <a:pt x="12042239" y="4316838"/>
                  <a:pt x="12042239" y="4320911"/>
                </a:cubicBezTo>
                <a:cubicBezTo>
                  <a:pt x="12042239" y="4324983"/>
                  <a:pt x="12039184" y="4328037"/>
                  <a:pt x="12035111" y="4328037"/>
                </a:cubicBezTo>
                <a:cubicBezTo>
                  <a:pt x="12031039" y="4328037"/>
                  <a:pt x="12027985" y="4324983"/>
                  <a:pt x="12027985" y="4320911"/>
                </a:cubicBezTo>
                <a:cubicBezTo>
                  <a:pt x="12027985" y="4316838"/>
                  <a:pt x="12031039" y="4313784"/>
                  <a:pt x="12035111" y="4313784"/>
                </a:cubicBezTo>
                <a:close/>
                <a:moveTo>
                  <a:pt x="5619968" y="4302584"/>
                </a:moveTo>
                <a:cubicBezTo>
                  <a:pt x="5620986" y="4302584"/>
                  <a:pt x="5622005" y="4303602"/>
                  <a:pt x="5622005" y="4304620"/>
                </a:cubicBezTo>
                <a:cubicBezTo>
                  <a:pt x="5622005" y="4305639"/>
                  <a:pt x="5620986" y="4306657"/>
                  <a:pt x="5619968" y="4306657"/>
                </a:cubicBezTo>
                <a:cubicBezTo>
                  <a:pt x="5618950" y="4306657"/>
                  <a:pt x="5617932" y="4305639"/>
                  <a:pt x="5617932" y="4304620"/>
                </a:cubicBezTo>
                <a:cubicBezTo>
                  <a:pt x="5617932" y="4303602"/>
                  <a:pt x="5618950" y="4302584"/>
                  <a:pt x="5619968" y="4302584"/>
                </a:cubicBezTo>
                <a:close/>
                <a:moveTo>
                  <a:pt x="2632833" y="4256769"/>
                </a:moveTo>
                <a:cubicBezTo>
                  <a:pt x="2637924" y="4256769"/>
                  <a:pt x="2643014" y="4260842"/>
                  <a:pt x="2643014" y="4266950"/>
                </a:cubicBezTo>
                <a:cubicBezTo>
                  <a:pt x="2643014" y="4273059"/>
                  <a:pt x="2637924" y="4277131"/>
                  <a:pt x="2632833" y="4277131"/>
                </a:cubicBezTo>
                <a:cubicBezTo>
                  <a:pt x="2626724" y="4277131"/>
                  <a:pt x="2622652" y="4273059"/>
                  <a:pt x="2622652" y="4266950"/>
                </a:cubicBezTo>
                <a:cubicBezTo>
                  <a:pt x="2622652" y="4260842"/>
                  <a:pt x="2627743" y="4256769"/>
                  <a:pt x="2632833" y="4256769"/>
                </a:cubicBezTo>
                <a:close/>
                <a:moveTo>
                  <a:pt x="5403112" y="4242516"/>
                </a:moveTo>
                <a:cubicBezTo>
                  <a:pt x="5403112" y="4242516"/>
                  <a:pt x="5404130" y="4242516"/>
                  <a:pt x="5404130" y="4243534"/>
                </a:cubicBezTo>
                <a:cubicBezTo>
                  <a:pt x="5404130" y="4244552"/>
                  <a:pt x="5403112" y="4244552"/>
                  <a:pt x="5403112" y="4244552"/>
                </a:cubicBezTo>
                <a:cubicBezTo>
                  <a:pt x="5402095" y="4244552"/>
                  <a:pt x="5402095" y="4243534"/>
                  <a:pt x="5402095" y="4243534"/>
                </a:cubicBezTo>
                <a:cubicBezTo>
                  <a:pt x="5402095" y="4242516"/>
                  <a:pt x="5403112" y="4242516"/>
                  <a:pt x="5403112" y="4242516"/>
                </a:cubicBezTo>
                <a:close/>
                <a:moveTo>
                  <a:pt x="3718138" y="4228262"/>
                </a:moveTo>
                <a:cubicBezTo>
                  <a:pt x="3725265" y="4228262"/>
                  <a:pt x="3730354" y="4234371"/>
                  <a:pt x="3730354" y="4240480"/>
                </a:cubicBezTo>
                <a:cubicBezTo>
                  <a:pt x="3730354" y="4247606"/>
                  <a:pt x="3725265" y="4252697"/>
                  <a:pt x="3718138" y="4252697"/>
                </a:cubicBezTo>
                <a:cubicBezTo>
                  <a:pt x="3711011" y="4252697"/>
                  <a:pt x="3705922" y="4247606"/>
                  <a:pt x="3705922" y="4240480"/>
                </a:cubicBezTo>
                <a:cubicBezTo>
                  <a:pt x="3705922" y="4233353"/>
                  <a:pt x="3711011" y="4228262"/>
                  <a:pt x="3718138" y="4228262"/>
                </a:cubicBezTo>
                <a:close/>
                <a:moveTo>
                  <a:pt x="1566870" y="4220117"/>
                </a:moveTo>
                <a:cubicBezTo>
                  <a:pt x="1581124" y="4220117"/>
                  <a:pt x="1593341" y="4232335"/>
                  <a:pt x="1593341" y="4246588"/>
                </a:cubicBezTo>
                <a:cubicBezTo>
                  <a:pt x="1593341" y="4260842"/>
                  <a:pt x="1581124" y="4273059"/>
                  <a:pt x="1566870" y="4273059"/>
                </a:cubicBezTo>
                <a:cubicBezTo>
                  <a:pt x="1552616" y="4273059"/>
                  <a:pt x="1540399" y="4260842"/>
                  <a:pt x="1540399" y="4246588"/>
                </a:cubicBezTo>
                <a:cubicBezTo>
                  <a:pt x="1540399" y="4232335"/>
                  <a:pt x="1552616" y="4220117"/>
                  <a:pt x="1566870" y="4220117"/>
                </a:cubicBezTo>
                <a:close/>
                <a:moveTo>
                  <a:pt x="10648437" y="4218080"/>
                </a:moveTo>
                <a:cubicBezTo>
                  <a:pt x="10656581" y="4218080"/>
                  <a:pt x="10662691" y="4224189"/>
                  <a:pt x="10662691" y="4232334"/>
                </a:cubicBezTo>
                <a:cubicBezTo>
                  <a:pt x="10662691" y="4239461"/>
                  <a:pt x="10656581" y="4246587"/>
                  <a:pt x="10648437" y="4246587"/>
                </a:cubicBezTo>
                <a:cubicBezTo>
                  <a:pt x="10640291" y="4246587"/>
                  <a:pt x="10634183" y="4240479"/>
                  <a:pt x="10634183" y="4232334"/>
                </a:cubicBezTo>
                <a:cubicBezTo>
                  <a:pt x="10634183" y="4224189"/>
                  <a:pt x="10640291" y="4218080"/>
                  <a:pt x="10648437" y="4218080"/>
                </a:cubicBezTo>
                <a:close/>
                <a:moveTo>
                  <a:pt x="11093353" y="4214008"/>
                </a:moveTo>
                <a:cubicBezTo>
                  <a:pt x="11099461" y="4214008"/>
                  <a:pt x="11104552" y="4219099"/>
                  <a:pt x="11104552" y="4225207"/>
                </a:cubicBezTo>
                <a:cubicBezTo>
                  <a:pt x="11104552" y="4231315"/>
                  <a:pt x="11099461" y="4236406"/>
                  <a:pt x="11093353" y="4236406"/>
                </a:cubicBezTo>
                <a:cubicBezTo>
                  <a:pt x="11087245" y="4236406"/>
                  <a:pt x="11082154" y="4231315"/>
                  <a:pt x="11082154" y="4225207"/>
                </a:cubicBezTo>
                <a:cubicBezTo>
                  <a:pt x="11082154" y="4219099"/>
                  <a:pt x="11087245" y="4214008"/>
                  <a:pt x="11093353" y="4214008"/>
                </a:cubicBezTo>
                <a:close/>
                <a:moveTo>
                  <a:pt x="550793" y="4191610"/>
                </a:moveTo>
                <a:cubicBezTo>
                  <a:pt x="555884" y="4191610"/>
                  <a:pt x="558938" y="4195682"/>
                  <a:pt x="558938" y="4199755"/>
                </a:cubicBezTo>
                <a:cubicBezTo>
                  <a:pt x="558938" y="4203828"/>
                  <a:pt x="555884" y="4207900"/>
                  <a:pt x="550793" y="4207900"/>
                </a:cubicBezTo>
                <a:cubicBezTo>
                  <a:pt x="546720" y="4207900"/>
                  <a:pt x="542648" y="4204845"/>
                  <a:pt x="542648" y="4199755"/>
                </a:cubicBezTo>
                <a:cubicBezTo>
                  <a:pt x="542648" y="4195682"/>
                  <a:pt x="545702" y="4191610"/>
                  <a:pt x="550793" y="4191610"/>
                </a:cubicBezTo>
                <a:close/>
                <a:moveTo>
                  <a:pt x="6863078" y="4178374"/>
                </a:moveTo>
                <a:cubicBezTo>
                  <a:pt x="6866133" y="4178374"/>
                  <a:pt x="6869188" y="4181428"/>
                  <a:pt x="6869188" y="4184482"/>
                </a:cubicBezTo>
                <a:cubicBezTo>
                  <a:pt x="6869188" y="4187537"/>
                  <a:pt x="6866133" y="4190591"/>
                  <a:pt x="6863078" y="4190591"/>
                </a:cubicBezTo>
                <a:cubicBezTo>
                  <a:pt x="6860024" y="4190591"/>
                  <a:pt x="6856970" y="4187537"/>
                  <a:pt x="6856970" y="4184482"/>
                </a:cubicBezTo>
                <a:cubicBezTo>
                  <a:pt x="6856970" y="4181428"/>
                  <a:pt x="6860024" y="4178374"/>
                  <a:pt x="6863078" y="4178374"/>
                </a:cubicBezTo>
                <a:close/>
                <a:moveTo>
                  <a:pt x="11333628" y="4167175"/>
                </a:moveTo>
                <a:cubicBezTo>
                  <a:pt x="11336683" y="4167175"/>
                  <a:pt x="11339738" y="4170229"/>
                  <a:pt x="11339738" y="4173284"/>
                </a:cubicBezTo>
                <a:cubicBezTo>
                  <a:pt x="11339738" y="4176338"/>
                  <a:pt x="11336683" y="4179393"/>
                  <a:pt x="11333628" y="4179393"/>
                </a:cubicBezTo>
                <a:cubicBezTo>
                  <a:pt x="11330575" y="4179393"/>
                  <a:pt x="11327520" y="4176338"/>
                  <a:pt x="11327520" y="4173284"/>
                </a:cubicBezTo>
                <a:cubicBezTo>
                  <a:pt x="11327520" y="4170229"/>
                  <a:pt x="11330575" y="4167175"/>
                  <a:pt x="11333628" y="4167175"/>
                </a:cubicBezTo>
                <a:close/>
                <a:moveTo>
                  <a:pt x="11631937" y="4147831"/>
                </a:moveTo>
                <a:cubicBezTo>
                  <a:pt x="11644154" y="4147831"/>
                  <a:pt x="11655354" y="4158012"/>
                  <a:pt x="11655354" y="4171248"/>
                </a:cubicBezTo>
                <a:cubicBezTo>
                  <a:pt x="11655354" y="4184483"/>
                  <a:pt x="11645173" y="4194664"/>
                  <a:pt x="11631937" y="4194664"/>
                </a:cubicBezTo>
                <a:cubicBezTo>
                  <a:pt x="11618701" y="4194664"/>
                  <a:pt x="11608520" y="4184483"/>
                  <a:pt x="11608520" y="4171248"/>
                </a:cubicBezTo>
                <a:cubicBezTo>
                  <a:pt x="11608520" y="4158012"/>
                  <a:pt x="11618701" y="4147831"/>
                  <a:pt x="11631937" y="4147831"/>
                </a:cubicBezTo>
                <a:close/>
                <a:moveTo>
                  <a:pt x="3068595" y="4123396"/>
                </a:moveTo>
                <a:cubicBezTo>
                  <a:pt x="3088956" y="4123396"/>
                  <a:pt x="3105248" y="4139686"/>
                  <a:pt x="3105248" y="4160048"/>
                </a:cubicBezTo>
                <a:cubicBezTo>
                  <a:pt x="3105248" y="4180410"/>
                  <a:pt x="3088956" y="4196701"/>
                  <a:pt x="3068595" y="4196701"/>
                </a:cubicBezTo>
                <a:cubicBezTo>
                  <a:pt x="3048233" y="4196701"/>
                  <a:pt x="3031941" y="4180410"/>
                  <a:pt x="3031941" y="4160048"/>
                </a:cubicBezTo>
                <a:cubicBezTo>
                  <a:pt x="3031941" y="4139686"/>
                  <a:pt x="3048233" y="4123396"/>
                  <a:pt x="3068595" y="4123396"/>
                </a:cubicBezTo>
                <a:close/>
                <a:moveTo>
                  <a:pt x="10819479" y="4092852"/>
                </a:moveTo>
                <a:cubicBezTo>
                  <a:pt x="10822534" y="4092852"/>
                  <a:pt x="10825589" y="4094888"/>
                  <a:pt x="10825589" y="4098960"/>
                </a:cubicBezTo>
                <a:cubicBezTo>
                  <a:pt x="10825589" y="4102015"/>
                  <a:pt x="10822534" y="4105070"/>
                  <a:pt x="10819479" y="4105070"/>
                </a:cubicBezTo>
                <a:cubicBezTo>
                  <a:pt x="10816426" y="4105070"/>
                  <a:pt x="10813371" y="4102015"/>
                  <a:pt x="10813371" y="4098960"/>
                </a:cubicBezTo>
                <a:cubicBezTo>
                  <a:pt x="10813371" y="4095906"/>
                  <a:pt x="10816426" y="4092852"/>
                  <a:pt x="10819479" y="4092852"/>
                </a:cubicBezTo>
                <a:close/>
                <a:moveTo>
                  <a:pt x="5376643" y="4073508"/>
                </a:moveTo>
                <a:cubicBezTo>
                  <a:pt x="5378679" y="4073508"/>
                  <a:pt x="5378679" y="4074526"/>
                  <a:pt x="5378679" y="4075544"/>
                </a:cubicBezTo>
                <a:cubicBezTo>
                  <a:pt x="5378679" y="4076563"/>
                  <a:pt x="5377659" y="4077581"/>
                  <a:pt x="5376643" y="4077581"/>
                </a:cubicBezTo>
                <a:cubicBezTo>
                  <a:pt x="5375624" y="4077581"/>
                  <a:pt x="5374603" y="4076563"/>
                  <a:pt x="5374603" y="4075544"/>
                </a:cubicBezTo>
                <a:cubicBezTo>
                  <a:pt x="5374603" y="4074526"/>
                  <a:pt x="5375624" y="4073508"/>
                  <a:pt x="5376643" y="4073508"/>
                </a:cubicBezTo>
                <a:close/>
                <a:moveTo>
                  <a:pt x="4249614" y="4036856"/>
                </a:moveTo>
                <a:cubicBezTo>
                  <a:pt x="4262849" y="4035838"/>
                  <a:pt x="4274048" y="4047037"/>
                  <a:pt x="4274048" y="4061291"/>
                </a:cubicBezTo>
                <a:cubicBezTo>
                  <a:pt x="4274048" y="4074527"/>
                  <a:pt x="4262849" y="4085726"/>
                  <a:pt x="4249614" y="4085726"/>
                </a:cubicBezTo>
                <a:cubicBezTo>
                  <a:pt x="4236380" y="4085726"/>
                  <a:pt x="4225181" y="4074527"/>
                  <a:pt x="4225181" y="4061291"/>
                </a:cubicBezTo>
                <a:cubicBezTo>
                  <a:pt x="4225181" y="4048055"/>
                  <a:pt x="4236380" y="4036856"/>
                  <a:pt x="4249614" y="4036856"/>
                </a:cubicBezTo>
                <a:close/>
                <a:moveTo>
                  <a:pt x="380768" y="4020566"/>
                </a:moveTo>
                <a:cubicBezTo>
                  <a:pt x="383822" y="4020566"/>
                  <a:pt x="385858" y="4022602"/>
                  <a:pt x="385858" y="4025657"/>
                </a:cubicBezTo>
                <a:cubicBezTo>
                  <a:pt x="385858" y="4027692"/>
                  <a:pt x="383822" y="4030747"/>
                  <a:pt x="380768" y="4030747"/>
                </a:cubicBezTo>
                <a:cubicBezTo>
                  <a:pt x="377713" y="4030747"/>
                  <a:pt x="375677" y="4028711"/>
                  <a:pt x="375677" y="4025657"/>
                </a:cubicBezTo>
                <a:cubicBezTo>
                  <a:pt x="375677" y="4022602"/>
                  <a:pt x="377713" y="4020566"/>
                  <a:pt x="380768" y="4020566"/>
                </a:cubicBezTo>
                <a:close/>
                <a:moveTo>
                  <a:pt x="2215400" y="3970678"/>
                </a:moveTo>
                <a:cubicBezTo>
                  <a:pt x="2216418" y="3970678"/>
                  <a:pt x="2216418" y="3971696"/>
                  <a:pt x="2216418" y="3971696"/>
                </a:cubicBezTo>
                <a:cubicBezTo>
                  <a:pt x="2216418" y="3972714"/>
                  <a:pt x="2216418" y="3972714"/>
                  <a:pt x="2215400" y="3972714"/>
                </a:cubicBezTo>
                <a:cubicBezTo>
                  <a:pt x="2214383" y="3972714"/>
                  <a:pt x="2214383" y="3972714"/>
                  <a:pt x="2214383" y="3971696"/>
                </a:cubicBezTo>
                <a:cubicBezTo>
                  <a:pt x="2214383" y="3970678"/>
                  <a:pt x="2214383" y="3970678"/>
                  <a:pt x="2215400" y="3970678"/>
                </a:cubicBezTo>
                <a:close/>
                <a:moveTo>
                  <a:pt x="4634435" y="3959479"/>
                </a:moveTo>
                <a:cubicBezTo>
                  <a:pt x="4648687" y="3959479"/>
                  <a:pt x="4660903" y="3970678"/>
                  <a:pt x="4660903" y="3985950"/>
                </a:cubicBezTo>
                <a:cubicBezTo>
                  <a:pt x="4660903" y="4001222"/>
                  <a:pt x="4648687" y="4012421"/>
                  <a:pt x="4634435" y="4012421"/>
                </a:cubicBezTo>
                <a:cubicBezTo>
                  <a:pt x="4619161" y="4012421"/>
                  <a:pt x="4607962" y="4000204"/>
                  <a:pt x="4607962" y="3985950"/>
                </a:cubicBezTo>
                <a:cubicBezTo>
                  <a:pt x="4607962" y="3971696"/>
                  <a:pt x="4620178" y="3959479"/>
                  <a:pt x="4634435" y="3959479"/>
                </a:cubicBezTo>
                <a:close/>
                <a:moveTo>
                  <a:pt x="10706469" y="3953370"/>
                </a:moveTo>
                <a:cubicBezTo>
                  <a:pt x="10718687" y="3952353"/>
                  <a:pt x="10726832" y="3961515"/>
                  <a:pt x="10726832" y="3972715"/>
                </a:cubicBezTo>
                <a:cubicBezTo>
                  <a:pt x="10726832" y="3983914"/>
                  <a:pt x="10717668" y="3992059"/>
                  <a:pt x="10706469" y="3992059"/>
                </a:cubicBezTo>
                <a:cubicBezTo>
                  <a:pt x="10695270" y="3992059"/>
                  <a:pt x="10686107" y="3982896"/>
                  <a:pt x="10686107" y="3972715"/>
                </a:cubicBezTo>
                <a:cubicBezTo>
                  <a:pt x="10686107" y="3961515"/>
                  <a:pt x="10695270" y="3953370"/>
                  <a:pt x="10706469" y="3953370"/>
                </a:cubicBezTo>
                <a:close/>
                <a:moveTo>
                  <a:pt x="8545008" y="3938098"/>
                </a:moveTo>
                <a:cubicBezTo>
                  <a:pt x="8568424" y="3938098"/>
                  <a:pt x="8588787" y="3957442"/>
                  <a:pt x="8588787" y="3981877"/>
                </a:cubicBezTo>
                <a:cubicBezTo>
                  <a:pt x="8588787" y="4006312"/>
                  <a:pt x="8569443" y="4025656"/>
                  <a:pt x="8545008" y="4025656"/>
                </a:cubicBezTo>
                <a:cubicBezTo>
                  <a:pt x="8520573" y="4025656"/>
                  <a:pt x="8501229" y="4006312"/>
                  <a:pt x="8501229" y="3981877"/>
                </a:cubicBezTo>
                <a:cubicBezTo>
                  <a:pt x="8501229" y="3957442"/>
                  <a:pt x="8520573" y="3938098"/>
                  <a:pt x="8545008" y="3938098"/>
                </a:cubicBezTo>
                <a:close/>
                <a:moveTo>
                  <a:pt x="677029" y="3937081"/>
                </a:moveTo>
                <a:cubicBezTo>
                  <a:pt x="680083" y="3937081"/>
                  <a:pt x="684156" y="3940135"/>
                  <a:pt x="684156" y="3944208"/>
                </a:cubicBezTo>
                <a:cubicBezTo>
                  <a:pt x="684156" y="3948280"/>
                  <a:pt x="681101" y="3951334"/>
                  <a:pt x="677029" y="3951334"/>
                </a:cubicBezTo>
                <a:cubicBezTo>
                  <a:pt x="672956" y="3951334"/>
                  <a:pt x="669902" y="3948280"/>
                  <a:pt x="669902" y="3944208"/>
                </a:cubicBezTo>
                <a:cubicBezTo>
                  <a:pt x="669902" y="3940135"/>
                  <a:pt x="672956" y="3937081"/>
                  <a:pt x="677029" y="3937081"/>
                </a:cubicBezTo>
                <a:close/>
                <a:moveTo>
                  <a:pt x="165937" y="3893302"/>
                </a:moveTo>
                <a:cubicBezTo>
                  <a:pt x="168991" y="3893302"/>
                  <a:pt x="171027" y="3895338"/>
                  <a:pt x="171027" y="3898393"/>
                </a:cubicBezTo>
                <a:cubicBezTo>
                  <a:pt x="171027" y="3901447"/>
                  <a:pt x="168991" y="3903483"/>
                  <a:pt x="165937" y="3903483"/>
                </a:cubicBezTo>
                <a:cubicBezTo>
                  <a:pt x="162882" y="3903483"/>
                  <a:pt x="160846" y="3901447"/>
                  <a:pt x="160846" y="3898393"/>
                </a:cubicBezTo>
                <a:cubicBezTo>
                  <a:pt x="160846" y="3895338"/>
                  <a:pt x="162882" y="3893302"/>
                  <a:pt x="165937" y="3893302"/>
                </a:cubicBezTo>
                <a:close/>
                <a:moveTo>
                  <a:pt x="3428003" y="3860722"/>
                </a:moveTo>
                <a:cubicBezTo>
                  <a:pt x="3443277" y="3860722"/>
                  <a:pt x="3454475" y="3872940"/>
                  <a:pt x="3454475" y="3887193"/>
                </a:cubicBezTo>
                <a:cubicBezTo>
                  <a:pt x="3454475" y="3901447"/>
                  <a:pt x="3442258" y="3913664"/>
                  <a:pt x="3428003" y="3913664"/>
                </a:cubicBezTo>
                <a:cubicBezTo>
                  <a:pt x="3413746" y="3913664"/>
                  <a:pt x="3401528" y="3901447"/>
                  <a:pt x="3401528" y="3887193"/>
                </a:cubicBezTo>
                <a:cubicBezTo>
                  <a:pt x="3401528" y="3872940"/>
                  <a:pt x="3413746" y="3860722"/>
                  <a:pt x="3428003" y="3860722"/>
                </a:cubicBezTo>
                <a:close/>
                <a:moveTo>
                  <a:pt x="461189" y="3827124"/>
                </a:moveTo>
                <a:cubicBezTo>
                  <a:pt x="464244" y="3828142"/>
                  <a:pt x="465262" y="3829160"/>
                  <a:pt x="465262" y="3831196"/>
                </a:cubicBezTo>
                <a:cubicBezTo>
                  <a:pt x="465262" y="3833232"/>
                  <a:pt x="463226" y="3835269"/>
                  <a:pt x="461189" y="3835269"/>
                </a:cubicBezTo>
                <a:cubicBezTo>
                  <a:pt x="459153" y="3835269"/>
                  <a:pt x="457117" y="3833232"/>
                  <a:pt x="457117" y="3831196"/>
                </a:cubicBezTo>
                <a:cubicBezTo>
                  <a:pt x="457117" y="3829160"/>
                  <a:pt x="459153" y="3827124"/>
                  <a:pt x="461189" y="3827124"/>
                </a:cubicBezTo>
                <a:close/>
                <a:moveTo>
                  <a:pt x="395021" y="3817961"/>
                </a:moveTo>
                <a:cubicBezTo>
                  <a:pt x="399093" y="3817961"/>
                  <a:pt x="402148" y="3821015"/>
                  <a:pt x="402148" y="3825088"/>
                </a:cubicBezTo>
                <a:cubicBezTo>
                  <a:pt x="402148" y="3829160"/>
                  <a:pt x="399093" y="3832215"/>
                  <a:pt x="395021" y="3832215"/>
                </a:cubicBezTo>
                <a:cubicBezTo>
                  <a:pt x="390948" y="3832215"/>
                  <a:pt x="387894" y="3829160"/>
                  <a:pt x="387894" y="3825088"/>
                </a:cubicBezTo>
                <a:cubicBezTo>
                  <a:pt x="387894" y="3821015"/>
                  <a:pt x="390948" y="3817961"/>
                  <a:pt x="395021" y="3817961"/>
                </a:cubicBezTo>
                <a:close/>
                <a:moveTo>
                  <a:pt x="11750038" y="3799635"/>
                </a:moveTo>
                <a:cubicBezTo>
                  <a:pt x="11753093" y="3800653"/>
                  <a:pt x="11755129" y="3802689"/>
                  <a:pt x="11755129" y="3805743"/>
                </a:cubicBezTo>
                <a:cubicBezTo>
                  <a:pt x="11755129" y="3808798"/>
                  <a:pt x="11753093" y="3810834"/>
                  <a:pt x="11750038" y="3810834"/>
                </a:cubicBezTo>
                <a:cubicBezTo>
                  <a:pt x="11746985" y="3810834"/>
                  <a:pt x="11743930" y="3808798"/>
                  <a:pt x="11743930" y="3805743"/>
                </a:cubicBezTo>
                <a:cubicBezTo>
                  <a:pt x="11743930" y="3802689"/>
                  <a:pt x="11745966" y="3799635"/>
                  <a:pt x="11750038" y="3799635"/>
                </a:cubicBezTo>
                <a:close/>
                <a:moveTo>
                  <a:pt x="9481675" y="3783345"/>
                </a:moveTo>
                <a:cubicBezTo>
                  <a:pt x="9488801" y="3783345"/>
                  <a:pt x="9493892" y="3788436"/>
                  <a:pt x="9493892" y="3794545"/>
                </a:cubicBezTo>
                <a:cubicBezTo>
                  <a:pt x="9493892" y="3800653"/>
                  <a:pt x="9488801" y="3805744"/>
                  <a:pt x="9481675" y="3805744"/>
                </a:cubicBezTo>
                <a:cubicBezTo>
                  <a:pt x="9475566" y="3805744"/>
                  <a:pt x="9469457" y="3800653"/>
                  <a:pt x="9469457" y="3794545"/>
                </a:cubicBezTo>
                <a:cubicBezTo>
                  <a:pt x="9469457" y="3788436"/>
                  <a:pt x="9474548" y="3783345"/>
                  <a:pt x="9481675" y="3783345"/>
                </a:cubicBezTo>
                <a:close/>
                <a:moveTo>
                  <a:pt x="3492152" y="3781309"/>
                </a:moveTo>
                <a:cubicBezTo>
                  <a:pt x="3498262" y="3781309"/>
                  <a:pt x="3503351" y="3786400"/>
                  <a:pt x="3503351" y="3792508"/>
                </a:cubicBezTo>
                <a:cubicBezTo>
                  <a:pt x="3503351" y="3798616"/>
                  <a:pt x="3498262" y="3803707"/>
                  <a:pt x="3492152" y="3803707"/>
                </a:cubicBezTo>
                <a:cubicBezTo>
                  <a:pt x="3486046" y="3803707"/>
                  <a:pt x="3480954" y="3798616"/>
                  <a:pt x="3480954" y="3792508"/>
                </a:cubicBezTo>
                <a:cubicBezTo>
                  <a:pt x="3480954" y="3786400"/>
                  <a:pt x="3486046" y="3781309"/>
                  <a:pt x="3492152" y="3781309"/>
                </a:cubicBezTo>
                <a:close/>
                <a:moveTo>
                  <a:pt x="3015654" y="3767055"/>
                </a:moveTo>
                <a:cubicBezTo>
                  <a:pt x="3019727" y="3768073"/>
                  <a:pt x="3022780" y="3771128"/>
                  <a:pt x="3022780" y="3774182"/>
                </a:cubicBezTo>
                <a:cubicBezTo>
                  <a:pt x="3022780" y="3778254"/>
                  <a:pt x="3019727" y="3781309"/>
                  <a:pt x="3015654" y="3781309"/>
                </a:cubicBezTo>
                <a:cubicBezTo>
                  <a:pt x="3011580" y="3781309"/>
                  <a:pt x="3008526" y="3778254"/>
                  <a:pt x="3008526" y="3774182"/>
                </a:cubicBezTo>
                <a:cubicBezTo>
                  <a:pt x="3008526" y="3770109"/>
                  <a:pt x="3011580" y="3767055"/>
                  <a:pt x="3015654" y="3767055"/>
                </a:cubicBezTo>
                <a:close/>
                <a:moveTo>
                  <a:pt x="3810802" y="3754837"/>
                </a:moveTo>
                <a:cubicBezTo>
                  <a:pt x="3815894" y="3754837"/>
                  <a:pt x="3820985" y="3758910"/>
                  <a:pt x="3820985" y="3765018"/>
                </a:cubicBezTo>
                <a:cubicBezTo>
                  <a:pt x="3820985" y="3770109"/>
                  <a:pt x="3816912" y="3775199"/>
                  <a:pt x="3810802" y="3775199"/>
                </a:cubicBezTo>
                <a:cubicBezTo>
                  <a:pt x="3804694" y="3775199"/>
                  <a:pt x="3800620" y="3771127"/>
                  <a:pt x="3800620" y="3765018"/>
                </a:cubicBezTo>
                <a:cubicBezTo>
                  <a:pt x="3800620" y="3758910"/>
                  <a:pt x="3804694" y="3754837"/>
                  <a:pt x="3810802" y="3754837"/>
                </a:cubicBezTo>
                <a:close/>
                <a:moveTo>
                  <a:pt x="2153313" y="3744656"/>
                </a:moveTo>
                <a:cubicBezTo>
                  <a:pt x="2162474" y="3744656"/>
                  <a:pt x="2170621" y="3751783"/>
                  <a:pt x="2170621" y="3761964"/>
                </a:cubicBezTo>
                <a:cubicBezTo>
                  <a:pt x="2170621" y="3771127"/>
                  <a:pt x="2162474" y="3779272"/>
                  <a:pt x="2153313" y="3779272"/>
                </a:cubicBezTo>
                <a:cubicBezTo>
                  <a:pt x="2144150" y="3779272"/>
                  <a:pt x="2136003" y="3772145"/>
                  <a:pt x="2136003" y="3761964"/>
                </a:cubicBezTo>
                <a:cubicBezTo>
                  <a:pt x="2136003" y="3752801"/>
                  <a:pt x="2144150" y="3744656"/>
                  <a:pt x="2153313" y="3744656"/>
                </a:cubicBezTo>
                <a:close/>
                <a:moveTo>
                  <a:pt x="5287053" y="3741602"/>
                </a:moveTo>
                <a:cubicBezTo>
                  <a:pt x="5290104" y="3741602"/>
                  <a:pt x="5292143" y="3743638"/>
                  <a:pt x="5292143" y="3746693"/>
                </a:cubicBezTo>
                <a:cubicBezTo>
                  <a:pt x="5292143" y="3749747"/>
                  <a:pt x="5290104" y="3751783"/>
                  <a:pt x="5287053" y="3751783"/>
                </a:cubicBezTo>
                <a:cubicBezTo>
                  <a:pt x="5284000" y="3751783"/>
                  <a:pt x="5281965" y="3749747"/>
                  <a:pt x="5281965" y="3746693"/>
                </a:cubicBezTo>
                <a:cubicBezTo>
                  <a:pt x="5281965" y="3743638"/>
                  <a:pt x="5284000" y="3741602"/>
                  <a:pt x="5287053" y="3741602"/>
                </a:cubicBezTo>
                <a:close/>
                <a:moveTo>
                  <a:pt x="7031068" y="3735494"/>
                </a:moveTo>
                <a:cubicBezTo>
                  <a:pt x="7043286" y="3735494"/>
                  <a:pt x="7053467" y="3745675"/>
                  <a:pt x="7053467" y="3757892"/>
                </a:cubicBezTo>
                <a:cubicBezTo>
                  <a:pt x="7053467" y="3770110"/>
                  <a:pt x="7043286" y="3780291"/>
                  <a:pt x="7031068" y="3780291"/>
                </a:cubicBezTo>
                <a:cubicBezTo>
                  <a:pt x="7018851" y="3780291"/>
                  <a:pt x="7008670" y="3770110"/>
                  <a:pt x="7008670" y="3757892"/>
                </a:cubicBezTo>
                <a:cubicBezTo>
                  <a:pt x="7008670" y="3745675"/>
                  <a:pt x="7018851" y="3735494"/>
                  <a:pt x="7031068" y="3735494"/>
                </a:cubicBezTo>
                <a:close/>
                <a:moveTo>
                  <a:pt x="8007442" y="3718185"/>
                </a:moveTo>
                <a:cubicBezTo>
                  <a:pt x="8031877" y="3719203"/>
                  <a:pt x="8051221" y="3738547"/>
                  <a:pt x="8051221" y="3761964"/>
                </a:cubicBezTo>
                <a:cubicBezTo>
                  <a:pt x="8051221" y="3785380"/>
                  <a:pt x="8031877" y="3804725"/>
                  <a:pt x="8007442" y="3804725"/>
                </a:cubicBezTo>
                <a:cubicBezTo>
                  <a:pt x="7983007" y="3804725"/>
                  <a:pt x="7963663" y="3785380"/>
                  <a:pt x="7963663" y="3761964"/>
                </a:cubicBezTo>
                <a:cubicBezTo>
                  <a:pt x="7963663" y="3738547"/>
                  <a:pt x="7983007" y="3718185"/>
                  <a:pt x="8007442" y="3718185"/>
                </a:cubicBezTo>
                <a:close/>
                <a:moveTo>
                  <a:pt x="2738703" y="3717167"/>
                </a:moveTo>
                <a:cubicBezTo>
                  <a:pt x="2742776" y="3717167"/>
                  <a:pt x="2746849" y="3720222"/>
                  <a:pt x="2746849" y="3725312"/>
                </a:cubicBezTo>
                <a:cubicBezTo>
                  <a:pt x="2746849" y="3729385"/>
                  <a:pt x="2743795" y="3733457"/>
                  <a:pt x="2738703" y="3733457"/>
                </a:cubicBezTo>
                <a:cubicBezTo>
                  <a:pt x="2734631" y="3733457"/>
                  <a:pt x="2730559" y="3730403"/>
                  <a:pt x="2730559" y="3725312"/>
                </a:cubicBezTo>
                <a:cubicBezTo>
                  <a:pt x="2730559" y="3721240"/>
                  <a:pt x="2733613" y="3717167"/>
                  <a:pt x="2738703" y="3717167"/>
                </a:cubicBezTo>
                <a:close/>
                <a:moveTo>
                  <a:pt x="5693282" y="3715131"/>
                </a:moveTo>
                <a:cubicBezTo>
                  <a:pt x="5697354" y="3715131"/>
                  <a:pt x="5701426" y="3718185"/>
                  <a:pt x="5701426" y="3722257"/>
                </a:cubicBezTo>
                <a:cubicBezTo>
                  <a:pt x="5701426" y="3726330"/>
                  <a:pt x="5698371" y="3729384"/>
                  <a:pt x="5693282" y="3729384"/>
                </a:cubicBezTo>
                <a:cubicBezTo>
                  <a:pt x="5689209" y="3729384"/>
                  <a:pt x="5685137" y="3726330"/>
                  <a:pt x="5685137" y="3722257"/>
                </a:cubicBezTo>
                <a:cubicBezTo>
                  <a:pt x="5685137" y="3718185"/>
                  <a:pt x="5688191" y="3715131"/>
                  <a:pt x="5693282" y="3715131"/>
                </a:cubicBezTo>
                <a:close/>
                <a:moveTo>
                  <a:pt x="1150439" y="3714113"/>
                </a:moveTo>
                <a:cubicBezTo>
                  <a:pt x="1153493" y="3714113"/>
                  <a:pt x="1156547" y="3717167"/>
                  <a:pt x="1156547" y="3720222"/>
                </a:cubicBezTo>
                <a:cubicBezTo>
                  <a:pt x="1156547" y="3723276"/>
                  <a:pt x="1153493" y="3726331"/>
                  <a:pt x="1150439" y="3726331"/>
                </a:cubicBezTo>
                <a:cubicBezTo>
                  <a:pt x="1147384" y="3726331"/>
                  <a:pt x="1144330" y="3723276"/>
                  <a:pt x="1144330" y="3720222"/>
                </a:cubicBezTo>
                <a:cubicBezTo>
                  <a:pt x="1144330" y="3717167"/>
                  <a:pt x="1147384" y="3714113"/>
                  <a:pt x="1150439" y="3714113"/>
                </a:cubicBezTo>
                <a:close/>
                <a:moveTo>
                  <a:pt x="3209096" y="3699859"/>
                </a:moveTo>
                <a:cubicBezTo>
                  <a:pt x="3238621" y="3700877"/>
                  <a:pt x="3261017" y="3723276"/>
                  <a:pt x="3261017" y="3751783"/>
                </a:cubicBezTo>
                <a:cubicBezTo>
                  <a:pt x="3261017" y="3780290"/>
                  <a:pt x="3237603" y="3803706"/>
                  <a:pt x="3209096" y="3803706"/>
                </a:cubicBezTo>
                <a:cubicBezTo>
                  <a:pt x="3180589" y="3803706"/>
                  <a:pt x="3157171" y="3780290"/>
                  <a:pt x="3157171" y="3751783"/>
                </a:cubicBezTo>
                <a:cubicBezTo>
                  <a:pt x="3157171" y="3723276"/>
                  <a:pt x="3180589" y="3699859"/>
                  <a:pt x="3209096" y="3699859"/>
                </a:cubicBezTo>
                <a:close/>
                <a:moveTo>
                  <a:pt x="10019241" y="3698841"/>
                </a:moveTo>
                <a:cubicBezTo>
                  <a:pt x="10053857" y="3698841"/>
                  <a:pt x="10081346" y="3726330"/>
                  <a:pt x="10081346" y="3759928"/>
                </a:cubicBezTo>
                <a:cubicBezTo>
                  <a:pt x="10081346" y="3793526"/>
                  <a:pt x="10053857" y="3821015"/>
                  <a:pt x="10019241" y="3821015"/>
                </a:cubicBezTo>
                <a:cubicBezTo>
                  <a:pt x="9985643" y="3821015"/>
                  <a:pt x="9957136" y="3793526"/>
                  <a:pt x="9957136" y="3759928"/>
                </a:cubicBezTo>
                <a:cubicBezTo>
                  <a:pt x="9957136" y="3726330"/>
                  <a:pt x="9984625" y="3698841"/>
                  <a:pt x="10019241" y="3698841"/>
                </a:cubicBezTo>
                <a:close/>
                <a:moveTo>
                  <a:pt x="4673138" y="3679497"/>
                </a:moveTo>
                <a:cubicBezTo>
                  <a:pt x="4682302" y="3679497"/>
                  <a:pt x="4690446" y="3686623"/>
                  <a:pt x="4690446" y="3695787"/>
                </a:cubicBezTo>
                <a:cubicBezTo>
                  <a:pt x="4690446" y="3704950"/>
                  <a:pt x="4683321" y="3712076"/>
                  <a:pt x="4673138" y="3712076"/>
                </a:cubicBezTo>
                <a:cubicBezTo>
                  <a:pt x="4663972" y="3712076"/>
                  <a:pt x="4655826" y="3704950"/>
                  <a:pt x="4655826" y="3695787"/>
                </a:cubicBezTo>
                <a:cubicBezTo>
                  <a:pt x="4655826" y="3686623"/>
                  <a:pt x="4662954" y="3679497"/>
                  <a:pt x="4673138" y="3679497"/>
                </a:cubicBezTo>
                <a:close/>
                <a:moveTo>
                  <a:pt x="22399" y="3673388"/>
                </a:moveTo>
                <a:cubicBezTo>
                  <a:pt x="36652" y="3673388"/>
                  <a:pt x="47851" y="3684588"/>
                  <a:pt x="47851" y="3699859"/>
                </a:cubicBezTo>
                <a:cubicBezTo>
                  <a:pt x="47851" y="3714113"/>
                  <a:pt x="36652" y="3725312"/>
                  <a:pt x="22399" y="3725312"/>
                </a:cubicBezTo>
                <a:cubicBezTo>
                  <a:pt x="12217" y="3725312"/>
                  <a:pt x="4072" y="3719203"/>
                  <a:pt x="0" y="3712076"/>
                </a:cubicBezTo>
                <a:lnTo>
                  <a:pt x="0" y="3686623"/>
                </a:lnTo>
                <a:cubicBezTo>
                  <a:pt x="5091" y="3678479"/>
                  <a:pt x="13236" y="3673388"/>
                  <a:pt x="22399" y="3673388"/>
                </a:cubicBezTo>
                <a:close/>
                <a:moveTo>
                  <a:pt x="10351147" y="3666261"/>
                </a:moveTo>
                <a:cubicBezTo>
                  <a:pt x="10360309" y="3665243"/>
                  <a:pt x="10367436" y="3672370"/>
                  <a:pt x="10367436" y="3681533"/>
                </a:cubicBezTo>
                <a:cubicBezTo>
                  <a:pt x="10367436" y="3690696"/>
                  <a:pt x="10360309" y="3696804"/>
                  <a:pt x="10351147" y="3696804"/>
                </a:cubicBezTo>
                <a:cubicBezTo>
                  <a:pt x="10341983" y="3696804"/>
                  <a:pt x="10335875" y="3689678"/>
                  <a:pt x="10335875" y="3681533"/>
                </a:cubicBezTo>
                <a:cubicBezTo>
                  <a:pt x="10335875" y="3672370"/>
                  <a:pt x="10343002" y="3666261"/>
                  <a:pt x="10351147" y="3666261"/>
                </a:cubicBezTo>
                <a:close/>
                <a:moveTo>
                  <a:pt x="11263380" y="3656080"/>
                </a:moveTo>
                <a:cubicBezTo>
                  <a:pt x="11271524" y="3656080"/>
                  <a:pt x="11276615" y="3662189"/>
                  <a:pt x="11276615" y="3669316"/>
                </a:cubicBezTo>
                <a:cubicBezTo>
                  <a:pt x="11276615" y="3676442"/>
                  <a:pt x="11270506" y="3682551"/>
                  <a:pt x="11263380" y="3682551"/>
                </a:cubicBezTo>
                <a:cubicBezTo>
                  <a:pt x="11256252" y="3682551"/>
                  <a:pt x="11250144" y="3676442"/>
                  <a:pt x="11250144" y="3669316"/>
                </a:cubicBezTo>
                <a:cubicBezTo>
                  <a:pt x="11250144" y="3662189"/>
                  <a:pt x="11256252" y="3656080"/>
                  <a:pt x="11263380" y="3656080"/>
                </a:cubicBezTo>
                <a:close/>
                <a:moveTo>
                  <a:pt x="223997" y="3647935"/>
                </a:moveTo>
                <a:cubicBezTo>
                  <a:pt x="231123" y="3647935"/>
                  <a:pt x="237232" y="3654044"/>
                  <a:pt x="237232" y="3661170"/>
                </a:cubicBezTo>
                <a:cubicBezTo>
                  <a:pt x="237232" y="3668297"/>
                  <a:pt x="231123" y="3674406"/>
                  <a:pt x="223997" y="3674406"/>
                </a:cubicBezTo>
                <a:cubicBezTo>
                  <a:pt x="216870" y="3674406"/>
                  <a:pt x="210761" y="3668297"/>
                  <a:pt x="210761" y="3661170"/>
                </a:cubicBezTo>
                <a:cubicBezTo>
                  <a:pt x="210761" y="3654044"/>
                  <a:pt x="216870" y="3647935"/>
                  <a:pt x="223997" y="3647935"/>
                </a:cubicBezTo>
                <a:close/>
                <a:moveTo>
                  <a:pt x="6892604" y="3642845"/>
                </a:moveTo>
                <a:cubicBezTo>
                  <a:pt x="6896677" y="3642845"/>
                  <a:pt x="6898713" y="3645899"/>
                  <a:pt x="6898713" y="3648954"/>
                </a:cubicBezTo>
                <a:cubicBezTo>
                  <a:pt x="6898713" y="3653026"/>
                  <a:pt x="6895659" y="3655063"/>
                  <a:pt x="6892604" y="3655063"/>
                </a:cubicBezTo>
                <a:cubicBezTo>
                  <a:pt x="6888532" y="3655063"/>
                  <a:pt x="6886496" y="3652008"/>
                  <a:pt x="6886496" y="3648954"/>
                </a:cubicBezTo>
                <a:cubicBezTo>
                  <a:pt x="6886496" y="3644881"/>
                  <a:pt x="6889550" y="3642845"/>
                  <a:pt x="6892604" y="3642845"/>
                </a:cubicBezTo>
                <a:close/>
                <a:moveTo>
                  <a:pt x="3798592" y="3640808"/>
                </a:moveTo>
                <a:cubicBezTo>
                  <a:pt x="3800628" y="3639790"/>
                  <a:pt x="3802666" y="3641826"/>
                  <a:pt x="3802666" y="3644880"/>
                </a:cubicBezTo>
                <a:cubicBezTo>
                  <a:pt x="3802666" y="3646917"/>
                  <a:pt x="3800628" y="3648953"/>
                  <a:pt x="3798592" y="3648953"/>
                </a:cubicBezTo>
                <a:cubicBezTo>
                  <a:pt x="3796557" y="3648953"/>
                  <a:pt x="3794520" y="3646917"/>
                  <a:pt x="3794520" y="3644880"/>
                </a:cubicBezTo>
                <a:cubicBezTo>
                  <a:pt x="3794520" y="3642844"/>
                  <a:pt x="3796557" y="3640808"/>
                  <a:pt x="3798592" y="3640808"/>
                </a:cubicBezTo>
                <a:close/>
                <a:moveTo>
                  <a:pt x="11062810" y="3638772"/>
                </a:moveTo>
                <a:cubicBezTo>
                  <a:pt x="11064847" y="3638772"/>
                  <a:pt x="11066882" y="3640808"/>
                  <a:pt x="11066882" y="3642844"/>
                </a:cubicBezTo>
                <a:cubicBezTo>
                  <a:pt x="11066882" y="3644880"/>
                  <a:pt x="11064847" y="3646917"/>
                  <a:pt x="11062810" y="3646917"/>
                </a:cubicBezTo>
                <a:cubicBezTo>
                  <a:pt x="11060774" y="3646917"/>
                  <a:pt x="11058737" y="3644880"/>
                  <a:pt x="11058737" y="3642844"/>
                </a:cubicBezTo>
                <a:cubicBezTo>
                  <a:pt x="11058737" y="3640808"/>
                  <a:pt x="11060774" y="3638772"/>
                  <a:pt x="11062810" y="3638772"/>
                </a:cubicBezTo>
                <a:close/>
                <a:moveTo>
                  <a:pt x="11256252" y="3614337"/>
                </a:moveTo>
                <a:cubicBezTo>
                  <a:pt x="11263379" y="3614337"/>
                  <a:pt x="11270506" y="3620445"/>
                  <a:pt x="11270506" y="3628591"/>
                </a:cubicBezTo>
                <a:cubicBezTo>
                  <a:pt x="11270506" y="3636736"/>
                  <a:pt x="11264397" y="3642844"/>
                  <a:pt x="11256252" y="3642844"/>
                </a:cubicBezTo>
                <a:cubicBezTo>
                  <a:pt x="11248108" y="3642844"/>
                  <a:pt x="11241998" y="3636736"/>
                  <a:pt x="11241998" y="3628591"/>
                </a:cubicBezTo>
                <a:cubicBezTo>
                  <a:pt x="11241998" y="3620445"/>
                  <a:pt x="11248108" y="3614337"/>
                  <a:pt x="11256252" y="3614337"/>
                </a:cubicBezTo>
                <a:close/>
                <a:moveTo>
                  <a:pt x="11961807" y="3603138"/>
                </a:moveTo>
                <a:cubicBezTo>
                  <a:pt x="11967916" y="3603138"/>
                  <a:pt x="11974024" y="3608229"/>
                  <a:pt x="11974024" y="3615355"/>
                </a:cubicBezTo>
                <a:cubicBezTo>
                  <a:pt x="11974024" y="3622482"/>
                  <a:pt x="11968933" y="3627572"/>
                  <a:pt x="11961807" y="3627572"/>
                </a:cubicBezTo>
                <a:cubicBezTo>
                  <a:pt x="11954680" y="3627572"/>
                  <a:pt x="11949589" y="3622482"/>
                  <a:pt x="11949589" y="3615355"/>
                </a:cubicBezTo>
                <a:cubicBezTo>
                  <a:pt x="11949589" y="3608229"/>
                  <a:pt x="11954680" y="3603138"/>
                  <a:pt x="11961807" y="3603138"/>
                </a:cubicBezTo>
                <a:close/>
                <a:moveTo>
                  <a:pt x="7592051" y="3603138"/>
                </a:moveTo>
                <a:cubicBezTo>
                  <a:pt x="7595105" y="3603138"/>
                  <a:pt x="7598160" y="3606192"/>
                  <a:pt x="7598160" y="3609246"/>
                </a:cubicBezTo>
                <a:cubicBezTo>
                  <a:pt x="7598160" y="3612301"/>
                  <a:pt x="7595105" y="3615355"/>
                  <a:pt x="7592051" y="3615355"/>
                </a:cubicBezTo>
                <a:cubicBezTo>
                  <a:pt x="7587978" y="3615355"/>
                  <a:pt x="7585942" y="3612301"/>
                  <a:pt x="7585942" y="3609246"/>
                </a:cubicBezTo>
                <a:cubicBezTo>
                  <a:pt x="7585942" y="3606192"/>
                  <a:pt x="7588997" y="3603138"/>
                  <a:pt x="7592051" y="3603138"/>
                </a:cubicBezTo>
                <a:close/>
                <a:moveTo>
                  <a:pt x="5719746" y="3579721"/>
                </a:moveTo>
                <a:cubicBezTo>
                  <a:pt x="5727889" y="3579721"/>
                  <a:pt x="5736035" y="3587866"/>
                  <a:pt x="5736035" y="3596011"/>
                </a:cubicBezTo>
                <a:cubicBezTo>
                  <a:pt x="5736035" y="3605174"/>
                  <a:pt x="5728909" y="3612301"/>
                  <a:pt x="5719746" y="3612301"/>
                </a:cubicBezTo>
                <a:cubicBezTo>
                  <a:pt x="5710583" y="3612301"/>
                  <a:pt x="5703456" y="3605174"/>
                  <a:pt x="5703456" y="3596011"/>
                </a:cubicBezTo>
                <a:cubicBezTo>
                  <a:pt x="5703456" y="3586848"/>
                  <a:pt x="5710583" y="3579721"/>
                  <a:pt x="5719746" y="3579721"/>
                </a:cubicBezTo>
                <a:close/>
                <a:moveTo>
                  <a:pt x="2581980" y="3574631"/>
                </a:moveTo>
                <a:cubicBezTo>
                  <a:pt x="2587071" y="3574631"/>
                  <a:pt x="2591143" y="3578704"/>
                  <a:pt x="2591143" y="3583794"/>
                </a:cubicBezTo>
                <a:cubicBezTo>
                  <a:pt x="2591143" y="3588885"/>
                  <a:pt x="2587071" y="3592958"/>
                  <a:pt x="2581980" y="3592958"/>
                </a:cubicBezTo>
                <a:cubicBezTo>
                  <a:pt x="2576889" y="3592958"/>
                  <a:pt x="2572815" y="3588885"/>
                  <a:pt x="2572815" y="3583794"/>
                </a:cubicBezTo>
                <a:cubicBezTo>
                  <a:pt x="2572815" y="3578704"/>
                  <a:pt x="2576889" y="3574631"/>
                  <a:pt x="2581980" y="3574631"/>
                </a:cubicBezTo>
                <a:close/>
                <a:moveTo>
                  <a:pt x="6245083" y="3559359"/>
                </a:moveTo>
                <a:cubicBezTo>
                  <a:pt x="6253228" y="3559359"/>
                  <a:pt x="6260355" y="3566486"/>
                  <a:pt x="6260355" y="3574631"/>
                </a:cubicBezTo>
                <a:cubicBezTo>
                  <a:pt x="6260355" y="3582776"/>
                  <a:pt x="6253228" y="3589903"/>
                  <a:pt x="6245083" y="3589903"/>
                </a:cubicBezTo>
                <a:cubicBezTo>
                  <a:pt x="6236937" y="3589903"/>
                  <a:pt x="6229811" y="3582776"/>
                  <a:pt x="6229811" y="3574631"/>
                </a:cubicBezTo>
                <a:cubicBezTo>
                  <a:pt x="6229811" y="3566486"/>
                  <a:pt x="6236937" y="3559359"/>
                  <a:pt x="6245083" y="3559359"/>
                </a:cubicBezTo>
                <a:close/>
                <a:moveTo>
                  <a:pt x="2969866" y="3548160"/>
                </a:moveTo>
                <a:cubicBezTo>
                  <a:pt x="2976991" y="3548160"/>
                  <a:pt x="2984114" y="3554268"/>
                  <a:pt x="2984114" y="3562414"/>
                </a:cubicBezTo>
                <a:cubicBezTo>
                  <a:pt x="2984114" y="3570559"/>
                  <a:pt x="2978009" y="3576667"/>
                  <a:pt x="2969866" y="3576667"/>
                </a:cubicBezTo>
                <a:cubicBezTo>
                  <a:pt x="2961720" y="3576667"/>
                  <a:pt x="2955610" y="3570559"/>
                  <a:pt x="2955610" y="3562414"/>
                </a:cubicBezTo>
                <a:cubicBezTo>
                  <a:pt x="2955610" y="3554268"/>
                  <a:pt x="2961720" y="3548160"/>
                  <a:pt x="2969866" y="3548160"/>
                </a:cubicBezTo>
                <a:close/>
                <a:moveTo>
                  <a:pt x="9676136" y="3545106"/>
                </a:moveTo>
                <a:cubicBezTo>
                  <a:pt x="9683262" y="3545106"/>
                  <a:pt x="9689371" y="3550197"/>
                  <a:pt x="9689371" y="3558341"/>
                </a:cubicBezTo>
                <a:cubicBezTo>
                  <a:pt x="9689371" y="3565468"/>
                  <a:pt x="9683262" y="3571577"/>
                  <a:pt x="9676136" y="3571577"/>
                </a:cubicBezTo>
                <a:cubicBezTo>
                  <a:pt x="9669009" y="3571577"/>
                  <a:pt x="9662900" y="3565468"/>
                  <a:pt x="9662900" y="3558341"/>
                </a:cubicBezTo>
                <a:cubicBezTo>
                  <a:pt x="9662900" y="3551214"/>
                  <a:pt x="9669009" y="3545106"/>
                  <a:pt x="9676136" y="3545106"/>
                </a:cubicBezTo>
                <a:close/>
                <a:moveTo>
                  <a:pt x="11762257" y="3540015"/>
                </a:moveTo>
                <a:cubicBezTo>
                  <a:pt x="11774474" y="3540015"/>
                  <a:pt x="11784655" y="3550196"/>
                  <a:pt x="11784655" y="3562414"/>
                </a:cubicBezTo>
                <a:cubicBezTo>
                  <a:pt x="11784655" y="3574631"/>
                  <a:pt x="11774474" y="3584812"/>
                  <a:pt x="11762257" y="3584812"/>
                </a:cubicBezTo>
                <a:cubicBezTo>
                  <a:pt x="11750039" y="3584812"/>
                  <a:pt x="11739858" y="3574631"/>
                  <a:pt x="11739858" y="3562414"/>
                </a:cubicBezTo>
                <a:cubicBezTo>
                  <a:pt x="11739858" y="3550196"/>
                  <a:pt x="11750039" y="3540015"/>
                  <a:pt x="11762257" y="3540015"/>
                </a:cubicBezTo>
                <a:close/>
                <a:moveTo>
                  <a:pt x="9631338" y="3535942"/>
                </a:moveTo>
                <a:cubicBezTo>
                  <a:pt x="9632356" y="3535942"/>
                  <a:pt x="9633375" y="3536960"/>
                  <a:pt x="9633375" y="3537978"/>
                </a:cubicBezTo>
                <a:cubicBezTo>
                  <a:pt x="9633375" y="3538996"/>
                  <a:pt x="9632356" y="3540015"/>
                  <a:pt x="9631338" y="3540015"/>
                </a:cubicBezTo>
                <a:cubicBezTo>
                  <a:pt x="9630320" y="3540015"/>
                  <a:pt x="9629302" y="3538996"/>
                  <a:pt x="9629302" y="3537978"/>
                </a:cubicBezTo>
                <a:cubicBezTo>
                  <a:pt x="9629302" y="3536960"/>
                  <a:pt x="9630320" y="3535942"/>
                  <a:pt x="9631338" y="3535942"/>
                </a:cubicBezTo>
                <a:close/>
                <a:moveTo>
                  <a:pt x="12059546" y="3527798"/>
                </a:moveTo>
                <a:cubicBezTo>
                  <a:pt x="12069728" y="3527798"/>
                  <a:pt x="12078891" y="3535943"/>
                  <a:pt x="12078891" y="3547142"/>
                </a:cubicBezTo>
                <a:cubicBezTo>
                  <a:pt x="12078891" y="3557324"/>
                  <a:pt x="12069728" y="3566486"/>
                  <a:pt x="12059546" y="3566486"/>
                </a:cubicBezTo>
                <a:cubicBezTo>
                  <a:pt x="12049365" y="3566486"/>
                  <a:pt x="12040202" y="3557324"/>
                  <a:pt x="12040202" y="3547142"/>
                </a:cubicBezTo>
                <a:cubicBezTo>
                  <a:pt x="12040202" y="3536961"/>
                  <a:pt x="12049365" y="3527798"/>
                  <a:pt x="12059546" y="3527798"/>
                </a:cubicBezTo>
                <a:close/>
                <a:moveTo>
                  <a:pt x="7084010" y="3498272"/>
                </a:moveTo>
                <a:cubicBezTo>
                  <a:pt x="7103355" y="3498272"/>
                  <a:pt x="7119644" y="3513544"/>
                  <a:pt x="7119644" y="3533906"/>
                </a:cubicBezTo>
                <a:cubicBezTo>
                  <a:pt x="7119644" y="3553251"/>
                  <a:pt x="7103355" y="3569540"/>
                  <a:pt x="7084010" y="3569540"/>
                </a:cubicBezTo>
                <a:cubicBezTo>
                  <a:pt x="7063648" y="3569540"/>
                  <a:pt x="7048376" y="3553251"/>
                  <a:pt x="7048376" y="3533906"/>
                </a:cubicBezTo>
                <a:cubicBezTo>
                  <a:pt x="7048376" y="3514562"/>
                  <a:pt x="7064666" y="3498272"/>
                  <a:pt x="7084010" y="3498272"/>
                </a:cubicBezTo>
                <a:close/>
                <a:moveTo>
                  <a:pt x="6021100" y="3493181"/>
                </a:moveTo>
                <a:cubicBezTo>
                  <a:pt x="6034335" y="3493181"/>
                  <a:pt x="6044514" y="3503362"/>
                  <a:pt x="6044514" y="3516598"/>
                </a:cubicBezTo>
                <a:cubicBezTo>
                  <a:pt x="6044514" y="3529834"/>
                  <a:pt x="6034335" y="3540015"/>
                  <a:pt x="6021100" y="3540015"/>
                </a:cubicBezTo>
                <a:cubicBezTo>
                  <a:pt x="6007864" y="3540015"/>
                  <a:pt x="5997683" y="3529834"/>
                  <a:pt x="5997683" y="3516598"/>
                </a:cubicBezTo>
                <a:cubicBezTo>
                  <a:pt x="5997683" y="3503362"/>
                  <a:pt x="6007864" y="3493181"/>
                  <a:pt x="6021100" y="3493181"/>
                </a:cubicBezTo>
                <a:close/>
                <a:moveTo>
                  <a:pt x="11277632" y="3485036"/>
                </a:moveTo>
                <a:cubicBezTo>
                  <a:pt x="11288833" y="3485036"/>
                  <a:pt x="11297995" y="3494199"/>
                  <a:pt x="11297995" y="3505398"/>
                </a:cubicBezTo>
                <a:cubicBezTo>
                  <a:pt x="11297995" y="3516598"/>
                  <a:pt x="11288833" y="3525761"/>
                  <a:pt x="11277632" y="3525761"/>
                </a:cubicBezTo>
                <a:cubicBezTo>
                  <a:pt x="11266433" y="3525761"/>
                  <a:pt x="11257270" y="3516598"/>
                  <a:pt x="11257270" y="3505398"/>
                </a:cubicBezTo>
                <a:cubicBezTo>
                  <a:pt x="11257270" y="3494199"/>
                  <a:pt x="11266433" y="3485036"/>
                  <a:pt x="11277632" y="3485036"/>
                </a:cubicBezTo>
                <a:close/>
                <a:moveTo>
                  <a:pt x="2440421" y="3471801"/>
                </a:moveTo>
                <a:cubicBezTo>
                  <a:pt x="2446530" y="3471801"/>
                  <a:pt x="2451621" y="3476892"/>
                  <a:pt x="2451621" y="3483000"/>
                </a:cubicBezTo>
                <a:cubicBezTo>
                  <a:pt x="2451621" y="3489109"/>
                  <a:pt x="2446530" y="3494200"/>
                  <a:pt x="2440421" y="3494200"/>
                </a:cubicBezTo>
                <a:cubicBezTo>
                  <a:pt x="2434312" y="3494200"/>
                  <a:pt x="2429222" y="3489109"/>
                  <a:pt x="2429222" y="3483000"/>
                </a:cubicBezTo>
                <a:cubicBezTo>
                  <a:pt x="2429222" y="3476892"/>
                  <a:pt x="2434312" y="3471801"/>
                  <a:pt x="2440421" y="3471801"/>
                </a:cubicBezTo>
                <a:close/>
                <a:moveTo>
                  <a:pt x="3097080" y="3463656"/>
                </a:moveTo>
                <a:cubicBezTo>
                  <a:pt x="3101153" y="3463656"/>
                  <a:pt x="3105225" y="3466710"/>
                  <a:pt x="3105225" y="3471801"/>
                </a:cubicBezTo>
                <a:cubicBezTo>
                  <a:pt x="3105225" y="3476891"/>
                  <a:pt x="3101153" y="3479946"/>
                  <a:pt x="3097080" y="3479946"/>
                </a:cubicBezTo>
                <a:cubicBezTo>
                  <a:pt x="3091990" y="3479946"/>
                  <a:pt x="3088935" y="3475874"/>
                  <a:pt x="3088935" y="3471801"/>
                </a:cubicBezTo>
                <a:cubicBezTo>
                  <a:pt x="3088935" y="3466710"/>
                  <a:pt x="3093008" y="3463656"/>
                  <a:pt x="3097080" y="3463656"/>
                </a:cubicBezTo>
                <a:close/>
                <a:moveTo>
                  <a:pt x="8625439" y="3460602"/>
                </a:moveTo>
                <a:cubicBezTo>
                  <a:pt x="8627476" y="3460602"/>
                  <a:pt x="8628493" y="3461620"/>
                  <a:pt x="8628493" y="3463656"/>
                </a:cubicBezTo>
                <a:cubicBezTo>
                  <a:pt x="8628493" y="3465693"/>
                  <a:pt x="8627476" y="3466710"/>
                  <a:pt x="8625439" y="3466710"/>
                </a:cubicBezTo>
                <a:cubicBezTo>
                  <a:pt x="8623403" y="3466710"/>
                  <a:pt x="8622385" y="3465693"/>
                  <a:pt x="8622385" y="3463656"/>
                </a:cubicBezTo>
                <a:cubicBezTo>
                  <a:pt x="8622385" y="3461620"/>
                  <a:pt x="8623403" y="3460602"/>
                  <a:pt x="8625439" y="3460602"/>
                </a:cubicBezTo>
                <a:close/>
                <a:moveTo>
                  <a:pt x="10457030" y="3457547"/>
                </a:moveTo>
                <a:cubicBezTo>
                  <a:pt x="10462121" y="3457547"/>
                  <a:pt x="10466194" y="3461620"/>
                  <a:pt x="10466194" y="3466710"/>
                </a:cubicBezTo>
                <a:cubicBezTo>
                  <a:pt x="10466194" y="3471801"/>
                  <a:pt x="10462121" y="3475874"/>
                  <a:pt x="10457030" y="3475874"/>
                </a:cubicBezTo>
                <a:cubicBezTo>
                  <a:pt x="10451940" y="3475874"/>
                  <a:pt x="10447867" y="3471801"/>
                  <a:pt x="10447867" y="3466710"/>
                </a:cubicBezTo>
                <a:cubicBezTo>
                  <a:pt x="10447867" y="3461620"/>
                  <a:pt x="10451940" y="3457547"/>
                  <a:pt x="10457030" y="3457547"/>
                </a:cubicBezTo>
                <a:close/>
                <a:moveTo>
                  <a:pt x="8199867" y="3455511"/>
                </a:moveTo>
                <a:cubicBezTo>
                  <a:pt x="8200885" y="3455511"/>
                  <a:pt x="8201903" y="3457547"/>
                  <a:pt x="8201903" y="3458565"/>
                </a:cubicBezTo>
                <a:cubicBezTo>
                  <a:pt x="8201903" y="3459583"/>
                  <a:pt x="8200885" y="3460602"/>
                  <a:pt x="8199867" y="3460602"/>
                </a:cubicBezTo>
                <a:cubicBezTo>
                  <a:pt x="8198848" y="3460602"/>
                  <a:pt x="8196812" y="3459583"/>
                  <a:pt x="8196812" y="3458565"/>
                </a:cubicBezTo>
                <a:cubicBezTo>
                  <a:pt x="8196812" y="3457547"/>
                  <a:pt x="8197830" y="3455511"/>
                  <a:pt x="8199867" y="3455511"/>
                </a:cubicBezTo>
                <a:close/>
                <a:moveTo>
                  <a:pt x="5478448" y="3453475"/>
                </a:moveTo>
                <a:cubicBezTo>
                  <a:pt x="5480485" y="3453475"/>
                  <a:pt x="5481503" y="3454493"/>
                  <a:pt x="5481503" y="3456529"/>
                </a:cubicBezTo>
                <a:cubicBezTo>
                  <a:pt x="5481503" y="3458566"/>
                  <a:pt x="5480485" y="3459583"/>
                  <a:pt x="5478448" y="3459583"/>
                </a:cubicBezTo>
                <a:cubicBezTo>
                  <a:pt x="5476412" y="3459583"/>
                  <a:pt x="5475394" y="3458566"/>
                  <a:pt x="5475394" y="3456529"/>
                </a:cubicBezTo>
                <a:cubicBezTo>
                  <a:pt x="5475394" y="3454493"/>
                  <a:pt x="5476412" y="3453475"/>
                  <a:pt x="5478448" y="3453475"/>
                </a:cubicBezTo>
                <a:close/>
                <a:moveTo>
                  <a:pt x="11224691" y="3452457"/>
                </a:moveTo>
                <a:cubicBezTo>
                  <a:pt x="11225709" y="3451439"/>
                  <a:pt x="11227746" y="3453475"/>
                  <a:pt x="11227746" y="3455512"/>
                </a:cubicBezTo>
                <a:cubicBezTo>
                  <a:pt x="11227746" y="3457547"/>
                  <a:pt x="11225709" y="3458566"/>
                  <a:pt x="11224691" y="3458566"/>
                </a:cubicBezTo>
                <a:cubicBezTo>
                  <a:pt x="11222655" y="3458566"/>
                  <a:pt x="11221636" y="3456529"/>
                  <a:pt x="11221636" y="3455512"/>
                </a:cubicBezTo>
                <a:cubicBezTo>
                  <a:pt x="11221636" y="3453475"/>
                  <a:pt x="11223673" y="3452457"/>
                  <a:pt x="11224691" y="3452457"/>
                </a:cubicBezTo>
                <a:close/>
                <a:moveTo>
                  <a:pt x="8541953" y="3447366"/>
                </a:moveTo>
                <a:cubicBezTo>
                  <a:pt x="8546026" y="3447366"/>
                  <a:pt x="8549080" y="3450421"/>
                  <a:pt x="8549080" y="3454493"/>
                </a:cubicBezTo>
                <a:cubicBezTo>
                  <a:pt x="8549080" y="3458566"/>
                  <a:pt x="8546026" y="3461620"/>
                  <a:pt x="8541953" y="3461620"/>
                </a:cubicBezTo>
                <a:cubicBezTo>
                  <a:pt x="8537880" y="3461620"/>
                  <a:pt x="8534826" y="3458566"/>
                  <a:pt x="8534826" y="3454493"/>
                </a:cubicBezTo>
                <a:cubicBezTo>
                  <a:pt x="8534826" y="3450421"/>
                  <a:pt x="8537880" y="3447366"/>
                  <a:pt x="8541953" y="3447366"/>
                </a:cubicBezTo>
                <a:close/>
                <a:moveTo>
                  <a:pt x="7065684" y="3431076"/>
                </a:moveTo>
                <a:cubicBezTo>
                  <a:pt x="7077901" y="3431076"/>
                  <a:pt x="7088082" y="3441257"/>
                  <a:pt x="7088082" y="3453475"/>
                </a:cubicBezTo>
                <a:cubicBezTo>
                  <a:pt x="7088082" y="3465692"/>
                  <a:pt x="7077901" y="3475873"/>
                  <a:pt x="7065684" y="3475873"/>
                </a:cubicBezTo>
                <a:cubicBezTo>
                  <a:pt x="7053466" y="3475873"/>
                  <a:pt x="7043285" y="3465692"/>
                  <a:pt x="7043285" y="3453475"/>
                </a:cubicBezTo>
                <a:cubicBezTo>
                  <a:pt x="7043285" y="3441257"/>
                  <a:pt x="7053466" y="3431076"/>
                  <a:pt x="7065684" y="3431076"/>
                </a:cubicBezTo>
                <a:close/>
                <a:moveTo>
                  <a:pt x="5279916" y="3424968"/>
                </a:moveTo>
                <a:cubicBezTo>
                  <a:pt x="5285008" y="3425986"/>
                  <a:pt x="5289078" y="3430059"/>
                  <a:pt x="5289078" y="3435149"/>
                </a:cubicBezTo>
                <a:cubicBezTo>
                  <a:pt x="5289078" y="3440240"/>
                  <a:pt x="5285008" y="3444312"/>
                  <a:pt x="5279916" y="3444312"/>
                </a:cubicBezTo>
                <a:cubicBezTo>
                  <a:pt x="5274827" y="3444312"/>
                  <a:pt x="5270756" y="3440240"/>
                  <a:pt x="5270756" y="3435149"/>
                </a:cubicBezTo>
                <a:cubicBezTo>
                  <a:pt x="5270756" y="3430059"/>
                  <a:pt x="5274827" y="3424968"/>
                  <a:pt x="5279916" y="3424968"/>
                </a:cubicBezTo>
                <a:close/>
                <a:moveTo>
                  <a:pt x="1524108" y="3424968"/>
                </a:moveTo>
                <a:cubicBezTo>
                  <a:pt x="1533271" y="3423950"/>
                  <a:pt x="1541416" y="3432095"/>
                  <a:pt x="1541416" y="3441258"/>
                </a:cubicBezTo>
                <a:cubicBezTo>
                  <a:pt x="1541416" y="3450421"/>
                  <a:pt x="1533271" y="3458566"/>
                  <a:pt x="1524108" y="3458566"/>
                </a:cubicBezTo>
                <a:cubicBezTo>
                  <a:pt x="1514945" y="3458566"/>
                  <a:pt x="1506800" y="3451439"/>
                  <a:pt x="1506800" y="3441258"/>
                </a:cubicBezTo>
                <a:cubicBezTo>
                  <a:pt x="1506800" y="3432095"/>
                  <a:pt x="1513927" y="3424968"/>
                  <a:pt x="1524108" y="3424968"/>
                </a:cubicBezTo>
                <a:close/>
                <a:moveTo>
                  <a:pt x="11624811" y="3416823"/>
                </a:moveTo>
                <a:cubicBezTo>
                  <a:pt x="11625829" y="3416823"/>
                  <a:pt x="11627864" y="3417841"/>
                  <a:pt x="11627864" y="3419878"/>
                </a:cubicBezTo>
                <a:cubicBezTo>
                  <a:pt x="11627864" y="3421914"/>
                  <a:pt x="11626847" y="3422932"/>
                  <a:pt x="11624811" y="3422932"/>
                </a:cubicBezTo>
                <a:cubicBezTo>
                  <a:pt x="11622774" y="3422932"/>
                  <a:pt x="11621756" y="3421914"/>
                  <a:pt x="11621756" y="3419878"/>
                </a:cubicBezTo>
                <a:cubicBezTo>
                  <a:pt x="11621756" y="3417841"/>
                  <a:pt x="11622774" y="3416823"/>
                  <a:pt x="11624811" y="3416823"/>
                </a:cubicBezTo>
                <a:close/>
                <a:moveTo>
                  <a:pt x="1917116" y="3413768"/>
                </a:moveTo>
                <a:cubicBezTo>
                  <a:pt x="1922207" y="3413768"/>
                  <a:pt x="1927297" y="3417841"/>
                  <a:pt x="1927297" y="3423949"/>
                </a:cubicBezTo>
                <a:cubicBezTo>
                  <a:pt x="1927297" y="3430058"/>
                  <a:pt x="1922207" y="3434130"/>
                  <a:pt x="1917116" y="3434130"/>
                </a:cubicBezTo>
                <a:cubicBezTo>
                  <a:pt x="1911007" y="3434130"/>
                  <a:pt x="1906936" y="3429040"/>
                  <a:pt x="1906936" y="3423949"/>
                </a:cubicBezTo>
                <a:cubicBezTo>
                  <a:pt x="1906936" y="3417841"/>
                  <a:pt x="1912026" y="3413768"/>
                  <a:pt x="1917116" y="3413768"/>
                </a:cubicBezTo>
                <a:close/>
                <a:moveTo>
                  <a:pt x="5165902" y="3393406"/>
                </a:moveTo>
                <a:cubicBezTo>
                  <a:pt x="5172009" y="3394424"/>
                  <a:pt x="5177103" y="3399515"/>
                  <a:pt x="5177103" y="3404606"/>
                </a:cubicBezTo>
                <a:cubicBezTo>
                  <a:pt x="5177103" y="3410714"/>
                  <a:pt x="5172009" y="3415805"/>
                  <a:pt x="5165902" y="3415805"/>
                </a:cubicBezTo>
                <a:cubicBezTo>
                  <a:pt x="5159799" y="3415805"/>
                  <a:pt x="5154701" y="3410714"/>
                  <a:pt x="5154701" y="3404606"/>
                </a:cubicBezTo>
                <a:cubicBezTo>
                  <a:pt x="5154701" y="3398497"/>
                  <a:pt x="5159799" y="3393406"/>
                  <a:pt x="5165902" y="3393406"/>
                </a:cubicBezTo>
                <a:close/>
                <a:moveTo>
                  <a:pt x="5465222" y="3386279"/>
                </a:moveTo>
                <a:cubicBezTo>
                  <a:pt x="5484567" y="3385261"/>
                  <a:pt x="5499838" y="3401551"/>
                  <a:pt x="5499838" y="3420895"/>
                </a:cubicBezTo>
                <a:cubicBezTo>
                  <a:pt x="5499838" y="3440240"/>
                  <a:pt x="5484567" y="3455512"/>
                  <a:pt x="5465222" y="3455512"/>
                </a:cubicBezTo>
                <a:cubicBezTo>
                  <a:pt x="5445879" y="3455512"/>
                  <a:pt x="5429590" y="3440240"/>
                  <a:pt x="5429590" y="3420895"/>
                </a:cubicBezTo>
                <a:cubicBezTo>
                  <a:pt x="5429590" y="3401551"/>
                  <a:pt x="5444861" y="3386279"/>
                  <a:pt x="5465222" y="3386279"/>
                </a:cubicBezTo>
                <a:close/>
                <a:moveTo>
                  <a:pt x="8081764" y="3381188"/>
                </a:moveTo>
                <a:cubicBezTo>
                  <a:pt x="8090927" y="3381188"/>
                  <a:pt x="8099072" y="3389333"/>
                  <a:pt x="8099072" y="3398496"/>
                </a:cubicBezTo>
                <a:cubicBezTo>
                  <a:pt x="8099072" y="3407659"/>
                  <a:pt x="8090927" y="3415804"/>
                  <a:pt x="8081764" y="3415804"/>
                </a:cubicBezTo>
                <a:cubicBezTo>
                  <a:pt x="8072601" y="3415804"/>
                  <a:pt x="8064456" y="3407659"/>
                  <a:pt x="8064456" y="3398496"/>
                </a:cubicBezTo>
                <a:cubicBezTo>
                  <a:pt x="8064456" y="3389333"/>
                  <a:pt x="8072601" y="3381188"/>
                  <a:pt x="8081764" y="3381188"/>
                </a:cubicBezTo>
                <a:close/>
                <a:moveTo>
                  <a:pt x="2167538" y="3379153"/>
                </a:moveTo>
                <a:cubicBezTo>
                  <a:pt x="2171610" y="3379153"/>
                  <a:pt x="2174665" y="3382207"/>
                  <a:pt x="2174665" y="3386279"/>
                </a:cubicBezTo>
                <a:cubicBezTo>
                  <a:pt x="2174665" y="3390352"/>
                  <a:pt x="2171610" y="3393406"/>
                  <a:pt x="2167538" y="3393406"/>
                </a:cubicBezTo>
                <a:cubicBezTo>
                  <a:pt x="2163464" y="3393406"/>
                  <a:pt x="2160411" y="3390352"/>
                  <a:pt x="2160411" y="3386279"/>
                </a:cubicBezTo>
                <a:cubicBezTo>
                  <a:pt x="2160411" y="3382207"/>
                  <a:pt x="2163464" y="3379153"/>
                  <a:pt x="2167538" y="3379153"/>
                </a:cubicBezTo>
                <a:close/>
                <a:moveTo>
                  <a:pt x="5912161" y="3372026"/>
                </a:moveTo>
                <a:cubicBezTo>
                  <a:pt x="5915216" y="3372026"/>
                  <a:pt x="5917252" y="3374062"/>
                  <a:pt x="5917252" y="3377117"/>
                </a:cubicBezTo>
                <a:cubicBezTo>
                  <a:pt x="5917252" y="3380171"/>
                  <a:pt x="5915216" y="3382207"/>
                  <a:pt x="5912161" y="3382207"/>
                </a:cubicBezTo>
                <a:cubicBezTo>
                  <a:pt x="5909107" y="3382207"/>
                  <a:pt x="5907070" y="3380171"/>
                  <a:pt x="5907070" y="3377117"/>
                </a:cubicBezTo>
                <a:cubicBezTo>
                  <a:pt x="5907070" y="3374062"/>
                  <a:pt x="5909107" y="3372026"/>
                  <a:pt x="5912161" y="3372026"/>
                </a:cubicBezTo>
                <a:close/>
                <a:moveTo>
                  <a:pt x="5985469" y="3371007"/>
                </a:moveTo>
                <a:cubicBezTo>
                  <a:pt x="6001757" y="3371007"/>
                  <a:pt x="6014992" y="3384243"/>
                  <a:pt x="6014992" y="3400533"/>
                </a:cubicBezTo>
                <a:cubicBezTo>
                  <a:pt x="6014992" y="3416822"/>
                  <a:pt x="6001757" y="3429040"/>
                  <a:pt x="5985469" y="3429040"/>
                </a:cubicBezTo>
                <a:cubicBezTo>
                  <a:pt x="5969178" y="3429040"/>
                  <a:pt x="5955944" y="3415804"/>
                  <a:pt x="5955944" y="3400533"/>
                </a:cubicBezTo>
                <a:cubicBezTo>
                  <a:pt x="5955944" y="3384243"/>
                  <a:pt x="5969178" y="3371007"/>
                  <a:pt x="5985469" y="3371007"/>
                </a:cubicBezTo>
                <a:close/>
                <a:moveTo>
                  <a:pt x="11978097" y="3369989"/>
                </a:moveTo>
                <a:cubicBezTo>
                  <a:pt x="11984206" y="3369989"/>
                  <a:pt x="11988278" y="3374062"/>
                  <a:pt x="11988278" y="3380170"/>
                </a:cubicBezTo>
                <a:cubicBezTo>
                  <a:pt x="11988278" y="3386279"/>
                  <a:pt x="11983188" y="3390351"/>
                  <a:pt x="11978097" y="3390351"/>
                </a:cubicBezTo>
                <a:cubicBezTo>
                  <a:pt x="11971989" y="3390351"/>
                  <a:pt x="11967916" y="3385261"/>
                  <a:pt x="11967916" y="3380170"/>
                </a:cubicBezTo>
                <a:cubicBezTo>
                  <a:pt x="11967916" y="3375080"/>
                  <a:pt x="11973007" y="3369989"/>
                  <a:pt x="11978097" y="3369989"/>
                </a:cubicBezTo>
                <a:close/>
                <a:moveTo>
                  <a:pt x="5751306" y="3365917"/>
                </a:moveTo>
                <a:cubicBezTo>
                  <a:pt x="5763522" y="3365917"/>
                  <a:pt x="5774723" y="3376098"/>
                  <a:pt x="5774723" y="3389334"/>
                </a:cubicBezTo>
                <a:cubicBezTo>
                  <a:pt x="5774723" y="3402570"/>
                  <a:pt x="5764541" y="3412751"/>
                  <a:pt x="5751306" y="3412751"/>
                </a:cubicBezTo>
                <a:cubicBezTo>
                  <a:pt x="5738071" y="3412751"/>
                  <a:pt x="5727889" y="3402570"/>
                  <a:pt x="5727889" y="3389334"/>
                </a:cubicBezTo>
                <a:cubicBezTo>
                  <a:pt x="5727889" y="3376098"/>
                  <a:pt x="5738071" y="3365917"/>
                  <a:pt x="5751306" y="3365917"/>
                </a:cubicBezTo>
                <a:close/>
                <a:moveTo>
                  <a:pt x="1345917" y="3353700"/>
                </a:moveTo>
                <a:cubicBezTo>
                  <a:pt x="1352026" y="3353700"/>
                  <a:pt x="1357117" y="3358791"/>
                  <a:pt x="1357117" y="3364899"/>
                </a:cubicBezTo>
                <a:cubicBezTo>
                  <a:pt x="1357117" y="3371007"/>
                  <a:pt x="1352026" y="3376098"/>
                  <a:pt x="1345917" y="3376098"/>
                </a:cubicBezTo>
                <a:cubicBezTo>
                  <a:pt x="1339809" y="3376098"/>
                  <a:pt x="1334718" y="3371007"/>
                  <a:pt x="1334718" y="3364899"/>
                </a:cubicBezTo>
                <a:cubicBezTo>
                  <a:pt x="1334718" y="3358791"/>
                  <a:pt x="1339809" y="3353700"/>
                  <a:pt x="1345917" y="3353700"/>
                </a:cubicBezTo>
                <a:close/>
                <a:moveTo>
                  <a:pt x="1741964" y="3352681"/>
                </a:moveTo>
                <a:cubicBezTo>
                  <a:pt x="1750109" y="3352681"/>
                  <a:pt x="1757236" y="3359808"/>
                  <a:pt x="1757236" y="3367953"/>
                </a:cubicBezTo>
                <a:cubicBezTo>
                  <a:pt x="1757236" y="3376098"/>
                  <a:pt x="1750109" y="3383225"/>
                  <a:pt x="1741964" y="3383225"/>
                </a:cubicBezTo>
                <a:cubicBezTo>
                  <a:pt x="1732801" y="3383225"/>
                  <a:pt x="1726692" y="3376098"/>
                  <a:pt x="1726692" y="3367953"/>
                </a:cubicBezTo>
                <a:cubicBezTo>
                  <a:pt x="1726692" y="3359808"/>
                  <a:pt x="1733819" y="3352681"/>
                  <a:pt x="1741964" y="3352681"/>
                </a:cubicBezTo>
                <a:close/>
                <a:moveTo>
                  <a:pt x="8901348" y="3345554"/>
                </a:moveTo>
                <a:cubicBezTo>
                  <a:pt x="8907457" y="3345554"/>
                  <a:pt x="8912548" y="3350645"/>
                  <a:pt x="8912548" y="3356754"/>
                </a:cubicBezTo>
                <a:cubicBezTo>
                  <a:pt x="8912548" y="3362862"/>
                  <a:pt x="8907457" y="3367953"/>
                  <a:pt x="8901348" y="3367953"/>
                </a:cubicBezTo>
                <a:cubicBezTo>
                  <a:pt x="8895240" y="3367953"/>
                  <a:pt x="8890149" y="3362862"/>
                  <a:pt x="8890149" y="3356754"/>
                </a:cubicBezTo>
                <a:cubicBezTo>
                  <a:pt x="8890149" y="3350645"/>
                  <a:pt x="8895240" y="3345554"/>
                  <a:pt x="8901348" y="3345554"/>
                </a:cubicBezTo>
                <a:close/>
                <a:moveTo>
                  <a:pt x="8379055" y="3334355"/>
                </a:moveTo>
                <a:cubicBezTo>
                  <a:pt x="8385163" y="3335373"/>
                  <a:pt x="8391272" y="3340463"/>
                  <a:pt x="8391272" y="3346573"/>
                </a:cubicBezTo>
                <a:cubicBezTo>
                  <a:pt x="8391272" y="3352681"/>
                  <a:pt x="8386181" y="3358790"/>
                  <a:pt x="8379055" y="3358790"/>
                </a:cubicBezTo>
                <a:cubicBezTo>
                  <a:pt x="8371928" y="3358790"/>
                  <a:pt x="8366837" y="3353699"/>
                  <a:pt x="8366837" y="3346573"/>
                </a:cubicBezTo>
                <a:cubicBezTo>
                  <a:pt x="8366837" y="3340463"/>
                  <a:pt x="8371928" y="3334355"/>
                  <a:pt x="8379055" y="3334355"/>
                </a:cubicBezTo>
                <a:close/>
                <a:moveTo>
                  <a:pt x="1251232" y="3312975"/>
                </a:moveTo>
                <a:cubicBezTo>
                  <a:pt x="1255304" y="3312975"/>
                  <a:pt x="1258359" y="3316029"/>
                  <a:pt x="1258359" y="3320101"/>
                </a:cubicBezTo>
                <a:cubicBezTo>
                  <a:pt x="1258359" y="3324174"/>
                  <a:pt x="1255304" y="3327228"/>
                  <a:pt x="1251232" y="3327228"/>
                </a:cubicBezTo>
                <a:cubicBezTo>
                  <a:pt x="1247159" y="3327228"/>
                  <a:pt x="1244105" y="3324174"/>
                  <a:pt x="1244105" y="3320101"/>
                </a:cubicBezTo>
                <a:cubicBezTo>
                  <a:pt x="1244105" y="3316029"/>
                  <a:pt x="1247159" y="3312975"/>
                  <a:pt x="1251232" y="3312975"/>
                </a:cubicBezTo>
                <a:close/>
                <a:moveTo>
                  <a:pt x="8995015" y="3306866"/>
                </a:moveTo>
                <a:cubicBezTo>
                  <a:pt x="8997052" y="3306866"/>
                  <a:pt x="8998069" y="3308902"/>
                  <a:pt x="8998069" y="3309920"/>
                </a:cubicBezTo>
                <a:cubicBezTo>
                  <a:pt x="8998069" y="3311957"/>
                  <a:pt x="8997052" y="3312975"/>
                  <a:pt x="8995015" y="3312975"/>
                </a:cubicBezTo>
                <a:cubicBezTo>
                  <a:pt x="8992979" y="3312975"/>
                  <a:pt x="8991961" y="3310939"/>
                  <a:pt x="8991961" y="3309920"/>
                </a:cubicBezTo>
                <a:cubicBezTo>
                  <a:pt x="8991961" y="3307884"/>
                  <a:pt x="8993997" y="3306866"/>
                  <a:pt x="8995015" y="3306866"/>
                </a:cubicBezTo>
                <a:close/>
                <a:moveTo>
                  <a:pt x="4238390" y="3297703"/>
                </a:moveTo>
                <a:cubicBezTo>
                  <a:pt x="4241446" y="3297703"/>
                  <a:pt x="4244501" y="3300757"/>
                  <a:pt x="4244501" y="3303811"/>
                </a:cubicBezTo>
                <a:cubicBezTo>
                  <a:pt x="4244501" y="3306866"/>
                  <a:pt x="4241446" y="3309920"/>
                  <a:pt x="4238390" y="3309920"/>
                </a:cubicBezTo>
                <a:cubicBezTo>
                  <a:pt x="4235338" y="3309920"/>
                  <a:pt x="4232282" y="3306866"/>
                  <a:pt x="4232282" y="3303811"/>
                </a:cubicBezTo>
                <a:cubicBezTo>
                  <a:pt x="4232282" y="3300757"/>
                  <a:pt x="4235338" y="3297703"/>
                  <a:pt x="4238390" y="3297703"/>
                </a:cubicBezTo>
                <a:close/>
                <a:moveTo>
                  <a:pt x="10075237" y="3291594"/>
                </a:moveTo>
                <a:cubicBezTo>
                  <a:pt x="10077274" y="3292612"/>
                  <a:pt x="10078292" y="3293630"/>
                  <a:pt x="10078292" y="3294648"/>
                </a:cubicBezTo>
                <a:cubicBezTo>
                  <a:pt x="10078292" y="3296685"/>
                  <a:pt x="10077274" y="3297703"/>
                  <a:pt x="10075237" y="3297703"/>
                </a:cubicBezTo>
                <a:cubicBezTo>
                  <a:pt x="10073201" y="3297703"/>
                  <a:pt x="10072183" y="3296685"/>
                  <a:pt x="10072183" y="3294648"/>
                </a:cubicBezTo>
                <a:cubicBezTo>
                  <a:pt x="10072183" y="3292612"/>
                  <a:pt x="10073201" y="3291594"/>
                  <a:pt x="10075237" y="3291594"/>
                </a:cubicBezTo>
                <a:close/>
                <a:moveTo>
                  <a:pt x="7144079" y="3279377"/>
                </a:moveTo>
                <a:cubicBezTo>
                  <a:pt x="7145097" y="3279377"/>
                  <a:pt x="7147133" y="3280395"/>
                  <a:pt x="7147133" y="3282432"/>
                </a:cubicBezTo>
                <a:cubicBezTo>
                  <a:pt x="7147133" y="3284468"/>
                  <a:pt x="7146116" y="3285486"/>
                  <a:pt x="7144079" y="3285486"/>
                </a:cubicBezTo>
                <a:cubicBezTo>
                  <a:pt x="7143061" y="3285486"/>
                  <a:pt x="7141025" y="3284468"/>
                  <a:pt x="7141025" y="3282432"/>
                </a:cubicBezTo>
                <a:cubicBezTo>
                  <a:pt x="7141025" y="3281413"/>
                  <a:pt x="7142043" y="3279377"/>
                  <a:pt x="7144079" y="3279377"/>
                </a:cubicBezTo>
                <a:close/>
                <a:moveTo>
                  <a:pt x="4435895" y="3261051"/>
                </a:moveTo>
                <a:cubicBezTo>
                  <a:pt x="4439967" y="3261051"/>
                  <a:pt x="4444040" y="3264105"/>
                  <a:pt x="4444040" y="3269196"/>
                </a:cubicBezTo>
                <a:cubicBezTo>
                  <a:pt x="4444040" y="3273269"/>
                  <a:pt x="4440986" y="3277341"/>
                  <a:pt x="4435895" y="3277341"/>
                </a:cubicBezTo>
                <a:cubicBezTo>
                  <a:pt x="4431822" y="3277341"/>
                  <a:pt x="4427749" y="3274286"/>
                  <a:pt x="4427749" y="3269196"/>
                </a:cubicBezTo>
                <a:cubicBezTo>
                  <a:pt x="4427749" y="3265124"/>
                  <a:pt x="4430805" y="3261051"/>
                  <a:pt x="4435895" y="3261051"/>
                </a:cubicBezTo>
                <a:close/>
                <a:moveTo>
                  <a:pt x="3076766" y="3244761"/>
                </a:moveTo>
                <a:cubicBezTo>
                  <a:pt x="3100181" y="3244761"/>
                  <a:pt x="3118507" y="3264105"/>
                  <a:pt x="3118507" y="3286504"/>
                </a:cubicBezTo>
                <a:cubicBezTo>
                  <a:pt x="3118507" y="3308902"/>
                  <a:pt x="3100181" y="3328247"/>
                  <a:pt x="3076766" y="3328247"/>
                </a:cubicBezTo>
                <a:cubicBezTo>
                  <a:pt x="3053349" y="3328247"/>
                  <a:pt x="3035021" y="3309920"/>
                  <a:pt x="3035021" y="3286504"/>
                </a:cubicBezTo>
                <a:cubicBezTo>
                  <a:pt x="3035021" y="3263087"/>
                  <a:pt x="3053349" y="3244761"/>
                  <a:pt x="3076766" y="3244761"/>
                </a:cubicBezTo>
                <a:close/>
                <a:moveTo>
                  <a:pt x="2172686" y="3238652"/>
                </a:moveTo>
                <a:cubicBezTo>
                  <a:pt x="2184903" y="3238652"/>
                  <a:pt x="2195083" y="3248833"/>
                  <a:pt x="2195083" y="3261051"/>
                </a:cubicBezTo>
                <a:cubicBezTo>
                  <a:pt x="2195083" y="3273268"/>
                  <a:pt x="2184903" y="3283449"/>
                  <a:pt x="2172686" y="3283449"/>
                </a:cubicBezTo>
                <a:cubicBezTo>
                  <a:pt x="2160468" y="3283449"/>
                  <a:pt x="2150289" y="3273268"/>
                  <a:pt x="2150289" y="3261051"/>
                </a:cubicBezTo>
                <a:cubicBezTo>
                  <a:pt x="2150289" y="3248833"/>
                  <a:pt x="2160468" y="3238652"/>
                  <a:pt x="2172686" y="3238652"/>
                </a:cubicBezTo>
                <a:close/>
                <a:moveTo>
                  <a:pt x="312529" y="3216254"/>
                </a:moveTo>
                <a:cubicBezTo>
                  <a:pt x="320674" y="3215236"/>
                  <a:pt x="327801" y="3222363"/>
                  <a:pt x="327801" y="3230508"/>
                </a:cubicBezTo>
                <a:cubicBezTo>
                  <a:pt x="327801" y="3238652"/>
                  <a:pt x="320674" y="3244761"/>
                  <a:pt x="312529" y="3244761"/>
                </a:cubicBezTo>
                <a:cubicBezTo>
                  <a:pt x="304384" y="3244761"/>
                  <a:pt x="297257" y="3238652"/>
                  <a:pt x="297257" y="3230508"/>
                </a:cubicBezTo>
                <a:cubicBezTo>
                  <a:pt x="297257" y="3222363"/>
                  <a:pt x="303366" y="3216254"/>
                  <a:pt x="312529" y="3216254"/>
                </a:cubicBezTo>
                <a:close/>
                <a:moveTo>
                  <a:pt x="3855575" y="3211163"/>
                </a:moveTo>
                <a:cubicBezTo>
                  <a:pt x="3859647" y="3210145"/>
                  <a:pt x="3861683" y="3213199"/>
                  <a:pt x="3861683" y="3217272"/>
                </a:cubicBezTo>
                <a:cubicBezTo>
                  <a:pt x="3861683" y="3220326"/>
                  <a:pt x="3858629" y="3223380"/>
                  <a:pt x="3855575" y="3223380"/>
                </a:cubicBezTo>
                <a:cubicBezTo>
                  <a:pt x="3851502" y="3223380"/>
                  <a:pt x="3849466" y="3220326"/>
                  <a:pt x="3849466" y="3217272"/>
                </a:cubicBezTo>
                <a:cubicBezTo>
                  <a:pt x="3849466" y="3213199"/>
                  <a:pt x="3852520" y="3211163"/>
                  <a:pt x="3855575" y="3211163"/>
                </a:cubicBezTo>
                <a:close/>
                <a:moveTo>
                  <a:pt x="10133270" y="3199964"/>
                </a:moveTo>
                <a:cubicBezTo>
                  <a:pt x="10143451" y="3200982"/>
                  <a:pt x="10152614" y="3209127"/>
                  <a:pt x="10152614" y="3219308"/>
                </a:cubicBezTo>
                <a:cubicBezTo>
                  <a:pt x="10152614" y="3229490"/>
                  <a:pt x="10144470" y="3238652"/>
                  <a:pt x="10133270" y="3238652"/>
                </a:cubicBezTo>
                <a:cubicBezTo>
                  <a:pt x="10123089" y="3238652"/>
                  <a:pt x="10113926" y="3230508"/>
                  <a:pt x="10113926" y="3219308"/>
                </a:cubicBezTo>
                <a:cubicBezTo>
                  <a:pt x="10113926" y="3209127"/>
                  <a:pt x="10122071" y="3199964"/>
                  <a:pt x="10133270" y="3199964"/>
                </a:cubicBezTo>
                <a:close/>
                <a:moveTo>
                  <a:pt x="3664170" y="3197927"/>
                </a:moveTo>
                <a:cubicBezTo>
                  <a:pt x="3665187" y="3197927"/>
                  <a:pt x="3667224" y="3199963"/>
                  <a:pt x="3667224" y="3200982"/>
                </a:cubicBezTo>
                <a:cubicBezTo>
                  <a:pt x="3667224" y="3203018"/>
                  <a:pt x="3666207" y="3204036"/>
                  <a:pt x="3664170" y="3204036"/>
                </a:cubicBezTo>
                <a:cubicBezTo>
                  <a:pt x="3662133" y="3204036"/>
                  <a:pt x="3661116" y="3203018"/>
                  <a:pt x="3661116" y="3200982"/>
                </a:cubicBezTo>
                <a:cubicBezTo>
                  <a:pt x="3661116" y="3198945"/>
                  <a:pt x="3662133" y="3197927"/>
                  <a:pt x="3664170" y="3197927"/>
                </a:cubicBezTo>
                <a:close/>
                <a:moveTo>
                  <a:pt x="10032476" y="3196910"/>
                </a:moveTo>
                <a:cubicBezTo>
                  <a:pt x="10042657" y="3196910"/>
                  <a:pt x="10049784" y="3205055"/>
                  <a:pt x="10049784" y="3214218"/>
                </a:cubicBezTo>
                <a:cubicBezTo>
                  <a:pt x="10049784" y="3223381"/>
                  <a:pt x="10041639" y="3231526"/>
                  <a:pt x="10032476" y="3231526"/>
                </a:cubicBezTo>
                <a:cubicBezTo>
                  <a:pt x="10023313" y="3231526"/>
                  <a:pt x="10015168" y="3224399"/>
                  <a:pt x="10015168" y="3214218"/>
                </a:cubicBezTo>
                <a:cubicBezTo>
                  <a:pt x="10015168" y="3205055"/>
                  <a:pt x="10022295" y="3196910"/>
                  <a:pt x="10032476" y="3196910"/>
                </a:cubicBezTo>
                <a:close/>
                <a:moveTo>
                  <a:pt x="9661882" y="3195892"/>
                </a:moveTo>
                <a:cubicBezTo>
                  <a:pt x="9670027" y="3195892"/>
                  <a:pt x="9677154" y="3203018"/>
                  <a:pt x="9677154" y="3211164"/>
                </a:cubicBezTo>
                <a:cubicBezTo>
                  <a:pt x="9677154" y="3219309"/>
                  <a:pt x="9670027" y="3226436"/>
                  <a:pt x="9661882" y="3226436"/>
                </a:cubicBezTo>
                <a:cubicBezTo>
                  <a:pt x="9653737" y="3226436"/>
                  <a:pt x="9646610" y="3219309"/>
                  <a:pt x="9646610" y="3211164"/>
                </a:cubicBezTo>
                <a:cubicBezTo>
                  <a:pt x="9646610" y="3203018"/>
                  <a:pt x="9653737" y="3195892"/>
                  <a:pt x="9661882" y="3195892"/>
                </a:cubicBezTo>
                <a:close/>
                <a:moveTo>
                  <a:pt x="6536264" y="3192837"/>
                </a:moveTo>
                <a:cubicBezTo>
                  <a:pt x="6544409" y="3192837"/>
                  <a:pt x="6550518" y="3197928"/>
                  <a:pt x="6550518" y="3206073"/>
                </a:cubicBezTo>
                <a:cubicBezTo>
                  <a:pt x="6550518" y="3213199"/>
                  <a:pt x="6544409" y="3219308"/>
                  <a:pt x="6536264" y="3219308"/>
                </a:cubicBezTo>
                <a:cubicBezTo>
                  <a:pt x="6528119" y="3219308"/>
                  <a:pt x="6522010" y="3213199"/>
                  <a:pt x="6522010" y="3206073"/>
                </a:cubicBezTo>
                <a:cubicBezTo>
                  <a:pt x="6522010" y="3197928"/>
                  <a:pt x="6528119" y="3192837"/>
                  <a:pt x="6536264" y="3192837"/>
                </a:cubicBezTo>
                <a:close/>
                <a:moveTo>
                  <a:pt x="4988769" y="3183674"/>
                </a:moveTo>
                <a:cubicBezTo>
                  <a:pt x="4996911" y="3183674"/>
                  <a:pt x="5005056" y="3190801"/>
                  <a:pt x="5005056" y="3199964"/>
                </a:cubicBezTo>
                <a:cubicBezTo>
                  <a:pt x="5005056" y="3209127"/>
                  <a:pt x="4997929" y="3216254"/>
                  <a:pt x="4988769" y="3216254"/>
                </a:cubicBezTo>
                <a:cubicBezTo>
                  <a:pt x="4979603" y="3216254"/>
                  <a:pt x="4972473" y="3209127"/>
                  <a:pt x="4972473" y="3199964"/>
                </a:cubicBezTo>
                <a:cubicBezTo>
                  <a:pt x="4972473" y="3190801"/>
                  <a:pt x="4979603" y="3183674"/>
                  <a:pt x="4988769" y="3183674"/>
                </a:cubicBezTo>
                <a:close/>
                <a:moveTo>
                  <a:pt x="3054391" y="3177565"/>
                </a:moveTo>
                <a:cubicBezTo>
                  <a:pt x="3057443" y="3177565"/>
                  <a:pt x="3061517" y="3180620"/>
                  <a:pt x="3061517" y="3184692"/>
                </a:cubicBezTo>
                <a:cubicBezTo>
                  <a:pt x="3061517" y="3188765"/>
                  <a:pt x="3058462" y="3191819"/>
                  <a:pt x="3054391" y="3191819"/>
                </a:cubicBezTo>
                <a:cubicBezTo>
                  <a:pt x="3050319" y="3191819"/>
                  <a:pt x="3047263" y="3188765"/>
                  <a:pt x="3047263" y="3184692"/>
                </a:cubicBezTo>
                <a:cubicBezTo>
                  <a:pt x="3047263" y="3180620"/>
                  <a:pt x="3050319" y="3177565"/>
                  <a:pt x="3054391" y="3177565"/>
                </a:cubicBezTo>
                <a:close/>
                <a:moveTo>
                  <a:pt x="5637293" y="3172475"/>
                </a:moveTo>
                <a:cubicBezTo>
                  <a:pt x="5640347" y="3172475"/>
                  <a:pt x="5642384" y="3174511"/>
                  <a:pt x="5642384" y="3177566"/>
                </a:cubicBezTo>
                <a:cubicBezTo>
                  <a:pt x="5642384" y="3180620"/>
                  <a:pt x="5640347" y="3182656"/>
                  <a:pt x="5637293" y="3182656"/>
                </a:cubicBezTo>
                <a:cubicBezTo>
                  <a:pt x="5634239" y="3182656"/>
                  <a:pt x="5632203" y="3180620"/>
                  <a:pt x="5632203" y="3177566"/>
                </a:cubicBezTo>
                <a:cubicBezTo>
                  <a:pt x="5632203" y="3174511"/>
                  <a:pt x="5634239" y="3172475"/>
                  <a:pt x="5637293" y="3172475"/>
                </a:cubicBezTo>
                <a:close/>
                <a:moveTo>
                  <a:pt x="3531885" y="3163312"/>
                </a:moveTo>
                <a:cubicBezTo>
                  <a:pt x="3548174" y="3163312"/>
                  <a:pt x="3561407" y="3176547"/>
                  <a:pt x="3561407" y="3192837"/>
                </a:cubicBezTo>
                <a:cubicBezTo>
                  <a:pt x="3561407" y="3209127"/>
                  <a:pt x="3548174" y="3222363"/>
                  <a:pt x="3531885" y="3222363"/>
                </a:cubicBezTo>
                <a:cubicBezTo>
                  <a:pt x="3515597" y="3222363"/>
                  <a:pt x="3502364" y="3209127"/>
                  <a:pt x="3502364" y="3192837"/>
                </a:cubicBezTo>
                <a:cubicBezTo>
                  <a:pt x="3502364" y="3176547"/>
                  <a:pt x="3515597" y="3163312"/>
                  <a:pt x="3531885" y="3163312"/>
                </a:cubicBezTo>
                <a:close/>
                <a:moveTo>
                  <a:pt x="4761699" y="3156185"/>
                </a:moveTo>
                <a:cubicBezTo>
                  <a:pt x="4769846" y="3156185"/>
                  <a:pt x="4776972" y="3163312"/>
                  <a:pt x="4776972" y="3171457"/>
                </a:cubicBezTo>
                <a:cubicBezTo>
                  <a:pt x="4776972" y="3179602"/>
                  <a:pt x="4769846" y="3186729"/>
                  <a:pt x="4761699" y="3186729"/>
                </a:cubicBezTo>
                <a:cubicBezTo>
                  <a:pt x="4753556" y="3186729"/>
                  <a:pt x="4746428" y="3179602"/>
                  <a:pt x="4746428" y="3171457"/>
                </a:cubicBezTo>
                <a:cubicBezTo>
                  <a:pt x="4746428" y="3163312"/>
                  <a:pt x="4753556" y="3156185"/>
                  <a:pt x="4761699" y="3156185"/>
                </a:cubicBezTo>
                <a:close/>
                <a:moveTo>
                  <a:pt x="9412443" y="3153131"/>
                </a:moveTo>
                <a:cubicBezTo>
                  <a:pt x="9412443" y="3153131"/>
                  <a:pt x="9413461" y="3153131"/>
                  <a:pt x="9413461" y="3154149"/>
                </a:cubicBezTo>
                <a:cubicBezTo>
                  <a:pt x="9413461" y="3155167"/>
                  <a:pt x="9412443" y="3155167"/>
                  <a:pt x="9412443" y="3155167"/>
                </a:cubicBezTo>
                <a:cubicBezTo>
                  <a:pt x="9411425" y="3155167"/>
                  <a:pt x="9411425" y="3154149"/>
                  <a:pt x="9411425" y="3154149"/>
                </a:cubicBezTo>
                <a:cubicBezTo>
                  <a:pt x="9411425" y="3153131"/>
                  <a:pt x="9412443" y="3153131"/>
                  <a:pt x="9412443" y="3153131"/>
                </a:cubicBezTo>
                <a:close/>
                <a:moveTo>
                  <a:pt x="9980552" y="3152112"/>
                </a:moveTo>
                <a:cubicBezTo>
                  <a:pt x="9988697" y="3152112"/>
                  <a:pt x="9993788" y="3158221"/>
                  <a:pt x="9993788" y="3165348"/>
                </a:cubicBezTo>
                <a:cubicBezTo>
                  <a:pt x="9993788" y="3172474"/>
                  <a:pt x="9987679" y="3178583"/>
                  <a:pt x="9980552" y="3178583"/>
                </a:cubicBezTo>
                <a:cubicBezTo>
                  <a:pt x="9973425" y="3178583"/>
                  <a:pt x="9967317" y="3172474"/>
                  <a:pt x="9967317" y="3165348"/>
                </a:cubicBezTo>
                <a:cubicBezTo>
                  <a:pt x="9967317" y="3158221"/>
                  <a:pt x="9973425" y="3152112"/>
                  <a:pt x="9980552" y="3152112"/>
                </a:cubicBezTo>
                <a:close/>
                <a:moveTo>
                  <a:pt x="3434082" y="3143967"/>
                </a:moveTo>
                <a:cubicBezTo>
                  <a:pt x="3447316" y="3143967"/>
                  <a:pt x="3457497" y="3154148"/>
                  <a:pt x="3457497" y="3167384"/>
                </a:cubicBezTo>
                <a:cubicBezTo>
                  <a:pt x="3457497" y="3180620"/>
                  <a:pt x="3447316" y="3190801"/>
                  <a:pt x="3434082" y="3190801"/>
                </a:cubicBezTo>
                <a:cubicBezTo>
                  <a:pt x="3420845" y="3190801"/>
                  <a:pt x="3410663" y="3180620"/>
                  <a:pt x="3410663" y="3167384"/>
                </a:cubicBezTo>
                <a:cubicBezTo>
                  <a:pt x="3410663" y="3154148"/>
                  <a:pt x="3420845" y="3143967"/>
                  <a:pt x="3434082" y="3143967"/>
                </a:cubicBezTo>
                <a:close/>
                <a:moveTo>
                  <a:pt x="4864520" y="3122587"/>
                </a:moveTo>
                <a:cubicBezTo>
                  <a:pt x="4869612" y="3122587"/>
                  <a:pt x="4873683" y="3126659"/>
                  <a:pt x="4873683" y="3131750"/>
                </a:cubicBezTo>
                <a:cubicBezTo>
                  <a:pt x="4873683" y="3136840"/>
                  <a:pt x="4869612" y="3140913"/>
                  <a:pt x="4864520" y="3140913"/>
                </a:cubicBezTo>
                <a:cubicBezTo>
                  <a:pt x="4859430" y="3140913"/>
                  <a:pt x="4855358" y="3136840"/>
                  <a:pt x="4855358" y="3131750"/>
                </a:cubicBezTo>
                <a:cubicBezTo>
                  <a:pt x="4855358" y="3126659"/>
                  <a:pt x="4859430" y="3122587"/>
                  <a:pt x="4864520" y="3122587"/>
                </a:cubicBezTo>
                <a:close/>
                <a:moveTo>
                  <a:pt x="1861120" y="3113424"/>
                </a:moveTo>
                <a:cubicBezTo>
                  <a:pt x="1864175" y="3113424"/>
                  <a:pt x="1866211" y="3115460"/>
                  <a:pt x="1866211" y="3118515"/>
                </a:cubicBezTo>
                <a:cubicBezTo>
                  <a:pt x="1866211" y="3121569"/>
                  <a:pt x="1864175" y="3123605"/>
                  <a:pt x="1861120" y="3123605"/>
                </a:cubicBezTo>
                <a:cubicBezTo>
                  <a:pt x="1858065" y="3123605"/>
                  <a:pt x="1856029" y="3121569"/>
                  <a:pt x="1856029" y="3118515"/>
                </a:cubicBezTo>
                <a:cubicBezTo>
                  <a:pt x="1856029" y="3115460"/>
                  <a:pt x="1858065" y="3113424"/>
                  <a:pt x="1861120" y="3113424"/>
                </a:cubicBezTo>
                <a:close/>
                <a:moveTo>
                  <a:pt x="8803609" y="3099171"/>
                </a:moveTo>
                <a:cubicBezTo>
                  <a:pt x="8816844" y="3099171"/>
                  <a:pt x="8828043" y="3110370"/>
                  <a:pt x="8828043" y="3123605"/>
                </a:cubicBezTo>
                <a:cubicBezTo>
                  <a:pt x="8828043" y="3136841"/>
                  <a:pt x="8816844" y="3148040"/>
                  <a:pt x="8803609" y="3148040"/>
                </a:cubicBezTo>
                <a:cubicBezTo>
                  <a:pt x="8790374" y="3148040"/>
                  <a:pt x="8779174" y="3136841"/>
                  <a:pt x="8779174" y="3123605"/>
                </a:cubicBezTo>
                <a:cubicBezTo>
                  <a:pt x="8779174" y="3110370"/>
                  <a:pt x="8790374" y="3099171"/>
                  <a:pt x="8803609" y="3099171"/>
                </a:cubicBezTo>
                <a:close/>
                <a:moveTo>
                  <a:pt x="7949410" y="3059464"/>
                </a:moveTo>
                <a:cubicBezTo>
                  <a:pt x="7956536" y="3059464"/>
                  <a:pt x="7961627" y="3065572"/>
                  <a:pt x="7961627" y="3071682"/>
                </a:cubicBezTo>
                <a:cubicBezTo>
                  <a:pt x="7961627" y="3077790"/>
                  <a:pt x="7956536" y="3083899"/>
                  <a:pt x="7949410" y="3083899"/>
                </a:cubicBezTo>
                <a:cubicBezTo>
                  <a:pt x="7943301" y="3083899"/>
                  <a:pt x="7937192" y="3078808"/>
                  <a:pt x="7937192" y="3071682"/>
                </a:cubicBezTo>
                <a:cubicBezTo>
                  <a:pt x="7937192" y="3065572"/>
                  <a:pt x="7942283" y="3059464"/>
                  <a:pt x="7949410" y="3059464"/>
                </a:cubicBezTo>
                <a:close/>
                <a:moveTo>
                  <a:pt x="9902157" y="3041138"/>
                </a:moveTo>
                <a:cubicBezTo>
                  <a:pt x="9911320" y="3041138"/>
                  <a:pt x="9917429" y="3048265"/>
                  <a:pt x="9917429" y="3056410"/>
                </a:cubicBezTo>
                <a:cubicBezTo>
                  <a:pt x="9917429" y="3064555"/>
                  <a:pt x="9910302" y="3071682"/>
                  <a:pt x="9902157" y="3071682"/>
                </a:cubicBezTo>
                <a:cubicBezTo>
                  <a:pt x="9894012" y="3071682"/>
                  <a:pt x="9886885" y="3064555"/>
                  <a:pt x="9886885" y="3056410"/>
                </a:cubicBezTo>
                <a:cubicBezTo>
                  <a:pt x="9886885" y="3048265"/>
                  <a:pt x="9894012" y="3041138"/>
                  <a:pt x="9902157" y="3041138"/>
                </a:cubicBezTo>
                <a:close/>
                <a:moveTo>
                  <a:pt x="6312277" y="3032993"/>
                </a:moveTo>
                <a:cubicBezTo>
                  <a:pt x="6313295" y="3034011"/>
                  <a:pt x="6314314" y="3035029"/>
                  <a:pt x="6314314" y="3035029"/>
                </a:cubicBezTo>
                <a:cubicBezTo>
                  <a:pt x="6314314" y="3036047"/>
                  <a:pt x="6313295" y="3037065"/>
                  <a:pt x="6312277" y="3037065"/>
                </a:cubicBezTo>
                <a:cubicBezTo>
                  <a:pt x="6311259" y="3037065"/>
                  <a:pt x="6310241" y="3036047"/>
                  <a:pt x="6310241" y="3035029"/>
                </a:cubicBezTo>
                <a:cubicBezTo>
                  <a:pt x="6310241" y="3034011"/>
                  <a:pt x="6311259" y="3032993"/>
                  <a:pt x="6312277" y="3032993"/>
                </a:cubicBezTo>
                <a:close/>
                <a:moveTo>
                  <a:pt x="9349319" y="3031975"/>
                </a:moveTo>
                <a:cubicBezTo>
                  <a:pt x="9350338" y="3032993"/>
                  <a:pt x="9351356" y="3032993"/>
                  <a:pt x="9351356" y="3034011"/>
                </a:cubicBezTo>
                <a:cubicBezTo>
                  <a:pt x="9351356" y="3035029"/>
                  <a:pt x="9350338" y="3036048"/>
                  <a:pt x="9349319" y="3036048"/>
                </a:cubicBezTo>
                <a:cubicBezTo>
                  <a:pt x="9348301" y="3036048"/>
                  <a:pt x="9347283" y="3035029"/>
                  <a:pt x="9347283" y="3034011"/>
                </a:cubicBezTo>
                <a:cubicBezTo>
                  <a:pt x="9347283" y="3032993"/>
                  <a:pt x="9348301" y="3031975"/>
                  <a:pt x="9349319" y="3031975"/>
                </a:cubicBezTo>
                <a:close/>
                <a:moveTo>
                  <a:pt x="10741086" y="3007540"/>
                </a:moveTo>
                <a:cubicBezTo>
                  <a:pt x="10744141" y="3007540"/>
                  <a:pt x="10745158" y="3009576"/>
                  <a:pt x="10745158" y="3011612"/>
                </a:cubicBezTo>
                <a:cubicBezTo>
                  <a:pt x="10745158" y="3013648"/>
                  <a:pt x="10743121" y="3015685"/>
                  <a:pt x="10741086" y="3015685"/>
                </a:cubicBezTo>
                <a:cubicBezTo>
                  <a:pt x="10739050" y="3015685"/>
                  <a:pt x="10737013" y="3013648"/>
                  <a:pt x="10737013" y="3011612"/>
                </a:cubicBezTo>
                <a:cubicBezTo>
                  <a:pt x="10737013" y="3009576"/>
                  <a:pt x="10739050" y="3007540"/>
                  <a:pt x="10741086" y="3007540"/>
                </a:cubicBezTo>
                <a:close/>
                <a:moveTo>
                  <a:pt x="2150269" y="2998377"/>
                </a:moveTo>
                <a:cubicBezTo>
                  <a:pt x="2156454" y="2998377"/>
                  <a:pt x="2161467" y="3003391"/>
                  <a:pt x="2161467" y="3009576"/>
                </a:cubicBezTo>
                <a:cubicBezTo>
                  <a:pt x="2161467" y="3015761"/>
                  <a:pt x="2156454" y="3020775"/>
                  <a:pt x="2150269" y="3020775"/>
                </a:cubicBezTo>
                <a:cubicBezTo>
                  <a:pt x="2144082" y="3020775"/>
                  <a:pt x="2139069" y="3015761"/>
                  <a:pt x="2139069" y="3009576"/>
                </a:cubicBezTo>
                <a:cubicBezTo>
                  <a:pt x="2139069" y="3003391"/>
                  <a:pt x="2144082" y="2998377"/>
                  <a:pt x="2150269" y="2998377"/>
                </a:cubicBezTo>
                <a:close/>
                <a:moveTo>
                  <a:pt x="10768574" y="2987178"/>
                </a:moveTo>
                <a:cubicBezTo>
                  <a:pt x="10775701" y="2987178"/>
                  <a:pt x="10782828" y="2993286"/>
                  <a:pt x="10782828" y="3000413"/>
                </a:cubicBezTo>
                <a:cubicBezTo>
                  <a:pt x="10782828" y="3007540"/>
                  <a:pt x="10776719" y="3014667"/>
                  <a:pt x="10768574" y="3014667"/>
                </a:cubicBezTo>
                <a:cubicBezTo>
                  <a:pt x="10760429" y="3014667"/>
                  <a:pt x="10754321" y="3008558"/>
                  <a:pt x="10754321" y="3000413"/>
                </a:cubicBezTo>
                <a:cubicBezTo>
                  <a:pt x="10754321" y="2993286"/>
                  <a:pt x="10760429" y="2987178"/>
                  <a:pt x="10768574" y="2987178"/>
                </a:cubicBezTo>
                <a:close/>
                <a:moveTo>
                  <a:pt x="7612413" y="2976997"/>
                </a:moveTo>
                <a:cubicBezTo>
                  <a:pt x="7613431" y="2976997"/>
                  <a:pt x="7615467" y="2978015"/>
                  <a:pt x="7615467" y="2980051"/>
                </a:cubicBezTo>
                <a:cubicBezTo>
                  <a:pt x="7615467" y="2982088"/>
                  <a:pt x="7614450" y="2983105"/>
                  <a:pt x="7612413" y="2983105"/>
                </a:cubicBezTo>
                <a:cubicBezTo>
                  <a:pt x="7610377" y="2983105"/>
                  <a:pt x="7609359" y="2982088"/>
                  <a:pt x="7609359" y="2980051"/>
                </a:cubicBezTo>
                <a:cubicBezTo>
                  <a:pt x="7609359" y="2978015"/>
                  <a:pt x="7610377" y="2976997"/>
                  <a:pt x="7612413" y="2976997"/>
                </a:cubicBezTo>
                <a:close/>
                <a:moveTo>
                  <a:pt x="2436381" y="2954598"/>
                </a:moveTo>
                <a:cubicBezTo>
                  <a:pt x="2446562" y="2954598"/>
                  <a:pt x="2455725" y="2963761"/>
                  <a:pt x="2455725" y="2973942"/>
                </a:cubicBezTo>
                <a:cubicBezTo>
                  <a:pt x="2455725" y="2984123"/>
                  <a:pt x="2447580" y="2993286"/>
                  <a:pt x="2436381" y="2993286"/>
                </a:cubicBezTo>
                <a:cubicBezTo>
                  <a:pt x="2426200" y="2993286"/>
                  <a:pt x="2417037" y="2985142"/>
                  <a:pt x="2417037" y="2973942"/>
                </a:cubicBezTo>
                <a:cubicBezTo>
                  <a:pt x="2417037" y="2963761"/>
                  <a:pt x="2425183" y="2954598"/>
                  <a:pt x="2436381" y="2954598"/>
                </a:cubicBezTo>
                <a:close/>
                <a:moveTo>
                  <a:pt x="536514" y="2952562"/>
                </a:moveTo>
                <a:cubicBezTo>
                  <a:pt x="541605" y="2952562"/>
                  <a:pt x="545677" y="2956635"/>
                  <a:pt x="545677" y="2961725"/>
                </a:cubicBezTo>
                <a:cubicBezTo>
                  <a:pt x="545677" y="2966816"/>
                  <a:pt x="541605" y="2970888"/>
                  <a:pt x="536514" y="2970888"/>
                </a:cubicBezTo>
                <a:cubicBezTo>
                  <a:pt x="531423" y="2970888"/>
                  <a:pt x="527351" y="2966816"/>
                  <a:pt x="527351" y="2961725"/>
                </a:cubicBezTo>
                <a:cubicBezTo>
                  <a:pt x="527351" y="2956635"/>
                  <a:pt x="531423" y="2952562"/>
                  <a:pt x="536514" y="2952562"/>
                </a:cubicBezTo>
                <a:close/>
                <a:moveTo>
                  <a:pt x="2217424" y="2925072"/>
                </a:moveTo>
                <a:cubicBezTo>
                  <a:pt x="2218446" y="2925072"/>
                  <a:pt x="2220483" y="2927108"/>
                  <a:pt x="2220483" y="2928126"/>
                </a:cubicBezTo>
                <a:cubicBezTo>
                  <a:pt x="2220483" y="2930163"/>
                  <a:pt x="2219465" y="2931181"/>
                  <a:pt x="2217424" y="2931181"/>
                </a:cubicBezTo>
                <a:cubicBezTo>
                  <a:pt x="2215388" y="2931181"/>
                  <a:pt x="2214369" y="2930163"/>
                  <a:pt x="2214369" y="2928126"/>
                </a:cubicBezTo>
                <a:cubicBezTo>
                  <a:pt x="2214369" y="2926090"/>
                  <a:pt x="2215388" y="2925072"/>
                  <a:pt x="2217424" y="2925072"/>
                </a:cubicBezTo>
                <a:close/>
                <a:moveTo>
                  <a:pt x="748335" y="2906747"/>
                </a:moveTo>
                <a:cubicBezTo>
                  <a:pt x="760552" y="2907765"/>
                  <a:pt x="770733" y="2916928"/>
                  <a:pt x="770733" y="2929146"/>
                </a:cubicBezTo>
                <a:cubicBezTo>
                  <a:pt x="770733" y="2941362"/>
                  <a:pt x="760552" y="2951543"/>
                  <a:pt x="748335" y="2951543"/>
                </a:cubicBezTo>
                <a:cubicBezTo>
                  <a:pt x="736117" y="2951543"/>
                  <a:pt x="725936" y="2941362"/>
                  <a:pt x="725936" y="2929146"/>
                </a:cubicBezTo>
                <a:cubicBezTo>
                  <a:pt x="725936" y="2916928"/>
                  <a:pt x="736117" y="2906747"/>
                  <a:pt x="748335" y="2906747"/>
                </a:cubicBezTo>
                <a:close/>
                <a:moveTo>
                  <a:pt x="9257689" y="2898604"/>
                </a:moveTo>
                <a:cubicBezTo>
                  <a:pt x="9265834" y="2898604"/>
                  <a:pt x="9272961" y="2905731"/>
                  <a:pt x="9272961" y="2913875"/>
                </a:cubicBezTo>
                <a:cubicBezTo>
                  <a:pt x="9272961" y="2922020"/>
                  <a:pt x="9265834" y="2929146"/>
                  <a:pt x="9257689" y="2929146"/>
                </a:cubicBezTo>
                <a:cubicBezTo>
                  <a:pt x="9249544" y="2929146"/>
                  <a:pt x="9242417" y="2922020"/>
                  <a:pt x="9242417" y="2913875"/>
                </a:cubicBezTo>
                <a:cubicBezTo>
                  <a:pt x="9242417" y="2905731"/>
                  <a:pt x="9249544" y="2898604"/>
                  <a:pt x="9257689" y="2898604"/>
                </a:cubicBezTo>
                <a:close/>
                <a:moveTo>
                  <a:pt x="190380" y="2894530"/>
                </a:moveTo>
                <a:cubicBezTo>
                  <a:pt x="205652" y="2894530"/>
                  <a:pt x="217869" y="2906748"/>
                  <a:pt x="217869" y="2922019"/>
                </a:cubicBezTo>
                <a:cubicBezTo>
                  <a:pt x="217869" y="2937290"/>
                  <a:pt x="205652" y="2949509"/>
                  <a:pt x="190380" y="2949509"/>
                </a:cubicBezTo>
                <a:cubicBezTo>
                  <a:pt x="175108" y="2949509"/>
                  <a:pt x="162891" y="2937290"/>
                  <a:pt x="162891" y="2922019"/>
                </a:cubicBezTo>
                <a:cubicBezTo>
                  <a:pt x="162891" y="2906748"/>
                  <a:pt x="175108" y="2894530"/>
                  <a:pt x="190380" y="2894530"/>
                </a:cubicBezTo>
                <a:close/>
                <a:moveTo>
                  <a:pt x="3601049" y="2881294"/>
                </a:moveTo>
                <a:cubicBezTo>
                  <a:pt x="3603085" y="2881294"/>
                  <a:pt x="3604103" y="2882312"/>
                  <a:pt x="3604103" y="2884348"/>
                </a:cubicBezTo>
                <a:cubicBezTo>
                  <a:pt x="3604103" y="2886385"/>
                  <a:pt x="3603085" y="2887402"/>
                  <a:pt x="3601049" y="2887402"/>
                </a:cubicBezTo>
                <a:cubicBezTo>
                  <a:pt x="3599012" y="2887402"/>
                  <a:pt x="3597995" y="2886385"/>
                  <a:pt x="3597995" y="2884348"/>
                </a:cubicBezTo>
                <a:cubicBezTo>
                  <a:pt x="3597995" y="2882312"/>
                  <a:pt x="3599012" y="2881294"/>
                  <a:pt x="3601049" y="2881294"/>
                </a:cubicBezTo>
                <a:close/>
                <a:moveTo>
                  <a:pt x="7358902" y="2869078"/>
                </a:moveTo>
                <a:cubicBezTo>
                  <a:pt x="7360938" y="2869078"/>
                  <a:pt x="7362975" y="2871115"/>
                  <a:pt x="7362975" y="2873153"/>
                </a:cubicBezTo>
                <a:cubicBezTo>
                  <a:pt x="7362975" y="2875187"/>
                  <a:pt x="7360938" y="2877223"/>
                  <a:pt x="7358902" y="2877223"/>
                </a:cubicBezTo>
                <a:cubicBezTo>
                  <a:pt x="7356866" y="2877223"/>
                  <a:pt x="7354830" y="2875187"/>
                  <a:pt x="7354830" y="2873153"/>
                </a:cubicBezTo>
                <a:cubicBezTo>
                  <a:pt x="7354830" y="2871115"/>
                  <a:pt x="7356866" y="2869078"/>
                  <a:pt x="7358902" y="2869078"/>
                </a:cubicBezTo>
                <a:close/>
                <a:moveTo>
                  <a:pt x="7198039" y="2816137"/>
                </a:moveTo>
                <a:cubicBezTo>
                  <a:pt x="7201094" y="2815119"/>
                  <a:pt x="7204148" y="2818174"/>
                  <a:pt x="7204148" y="2822246"/>
                </a:cubicBezTo>
                <a:cubicBezTo>
                  <a:pt x="7204148" y="2825301"/>
                  <a:pt x="7201094" y="2828355"/>
                  <a:pt x="7198039" y="2828355"/>
                </a:cubicBezTo>
                <a:cubicBezTo>
                  <a:pt x="7194985" y="2828355"/>
                  <a:pt x="7191931" y="2825301"/>
                  <a:pt x="7191931" y="2822246"/>
                </a:cubicBezTo>
                <a:cubicBezTo>
                  <a:pt x="7191931" y="2819192"/>
                  <a:pt x="7194985" y="2816137"/>
                  <a:pt x="7198039" y="2816137"/>
                </a:cubicBezTo>
                <a:close/>
                <a:moveTo>
                  <a:pt x="5795091" y="2743854"/>
                </a:moveTo>
                <a:cubicBezTo>
                  <a:pt x="5805271" y="2743854"/>
                  <a:pt x="5813416" y="2751999"/>
                  <a:pt x="5813416" y="2762180"/>
                </a:cubicBezTo>
                <a:cubicBezTo>
                  <a:pt x="5813416" y="2772361"/>
                  <a:pt x="5805271" y="2780505"/>
                  <a:pt x="5795091" y="2780505"/>
                </a:cubicBezTo>
                <a:cubicBezTo>
                  <a:pt x="5784911" y="2780505"/>
                  <a:pt x="5776766" y="2772361"/>
                  <a:pt x="5776766" y="2762180"/>
                </a:cubicBezTo>
                <a:cubicBezTo>
                  <a:pt x="5776766" y="2751999"/>
                  <a:pt x="5784911" y="2743854"/>
                  <a:pt x="5795091" y="2743854"/>
                </a:cubicBezTo>
                <a:close/>
                <a:moveTo>
                  <a:pt x="4190602" y="2728583"/>
                </a:moveTo>
                <a:cubicBezTo>
                  <a:pt x="4207914" y="2728583"/>
                  <a:pt x="4221146" y="2742837"/>
                  <a:pt x="4221146" y="2759126"/>
                </a:cubicBezTo>
                <a:cubicBezTo>
                  <a:pt x="4221146" y="2776434"/>
                  <a:pt x="4206895" y="2789668"/>
                  <a:pt x="4190602" y="2789668"/>
                </a:cubicBezTo>
                <a:cubicBezTo>
                  <a:pt x="4173287" y="2789668"/>
                  <a:pt x="4160049" y="2775414"/>
                  <a:pt x="4160049" y="2759126"/>
                </a:cubicBezTo>
                <a:cubicBezTo>
                  <a:pt x="4160049" y="2741817"/>
                  <a:pt x="4174307" y="2728583"/>
                  <a:pt x="4190602" y="2728583"/>
                </a:cubicBezTo>
                <a:close/>
                <a:moveTo>
                  <a:pt x="5955945" y="2699057"/>
                </a:moveTo>
                <a:cubicBezTo>
                  <a:pt x="5957981" y="2699057"/>
                  <a:pt x="5961035" y="2701094"/>
                  <a:pt x="5961035" y="2704148"/>
                </a:cubicBezTo>
                <a:cubicBezTo>
                  <a:pt x="5961035" y="2707202"/>
                  <a:pt x="5959000" y="2709238"/>
                  <a:pt x="5955945" y="2709238"/>
                </a:cubicBezTo>
                <a:cubicBezTo>
                  <a:pt x="5952891" y="2709238"/>
                  <a:pt x="5950855" y="2707202"/>
                  <a:pt x="5950855" y="2704148"/>
                </a:cubicBezTo>
                <a:cubicBezTo>
                  <a:pt x="5950855" y="2701094"/>
                  <a:pt x="5952891" y="2699057"/>
                  <a:pt x="5955945" y="2699057"/>
                </a:cubicBezTo>
                <a:close/>
                <a:moveTo>
                  <a:pt x="7390463" y="2694983"/>
                </a:moveTo>
                <a:cubicBezTo>
                  <a:pt x="7408789" y="2694983"/>
                  <a:pt x="7424061" y="2710256"/>
                  <a:pt x="7424061" y="2728581"/>
                </a:cubicBezTo>
                <a:cubicBezTo>
                  <a:pt x="7424061" y="2746907"/>
                  <a:pt x="7408789" y="2762177"/>
                  <a:pt x="7390463" y="2762177"/>
                </a:cubicBezTo>
                <a:cubicBezTo>
                  <a:pt x="7372137" y="2762177"/>
                  <a:pt x="7356865" y="2746907"/>
                  <a:pt x="7356865" y="2728581"/>
                </a:cubicBezTo>
                <a:cubicBezTo>
                  <a:pt x="7356865" y="2710256"/>
                  <a:pt x="7372137" y="2694983"/>
                  <a:pt x="7390463" y="2694983"/>
                </a:cubicBezTo>
                <a:close/>
                <a:moveTo>
                  <a:pt x="1814308" y="2665460"/>
                </a:moveTo>
                <a:cubicBezTo>
                  <a:pt x="1817361" y="2665460"/>
                  <a:pt x="1819397" y="2668512"/>
                  <a:pt x="1819397" y="2670549"/>
                </a:cubicBezTo>
                <a:cubicBezTo>
                  <a:pt x="1819397" y="2673605"/>
                  <a:pt x="1817361" y="2675639"/>
                  <a:pt x="1814308" y="2675639"/>
                </a:cubicBezTo>
                <a:cubicBezTo>
                  <a:pt x="1811253" y="2675639"/>
                  <a:pt x="1809215" y="2673605"/>
                  <a:pt x="1809215" y="2670549"/>
                </a:cubicBezTo>
                <a:cubicBezTo>
                  <a:pt x="1809215" y="2667495"/>
                  <a:pt x="1811253" y="2665460"/>
                  <a:pt x="1814308" y="2665460"/>
                </a:cubicBezTo>
                <a:close/>
                <a:moveTo>
                  <a:pt x="9232236" y="2663422"/>
                </a:moveTo>
                <a:cubicBezTo>
                  <a:pt x="9253617" y="2664440"/>
                  <a:pt x="9270925" y="2680729"/>
                  <a:pt x="9270925" y="2702110"/>
                </a:cubicBezTo>
                <a:cubicBezTo>
                  <a:pt x="9270925" y="2723490"/>
                  <a:pt x="9253617" y="2740798"/>
                  <a:pt x="9232236" y="2740798"/>
                </a:cubicBezTo>
                <a:cubicBezTo>
                  <a:pt x="9210856" y="2740798"/>
                  <a:pt x="9193548" y="2723490"/>
                  <a:pt x="9193548" y="2702110"/>
                </a:cubicBezTo>
                <a:cubicBezTo>
                  <a:pt x="9193548" y="2680729"/>
                  <a:pt x="9210856" y="2663422"/>
                  <a:pt x="9232236" y="2663422"/>
                </a:cubicBezTo>
                <a:close/>
                <a:moveTo>
                  <a:pt x="2759084" y="2623713"/>
                </a:moveTo>
                <a:cubicBezTo>
                  <a:pt x="2763156" y="2623713"/>
                  <a:pt x="2767229" y="2627785"/>
                  <a:pt x="2767229" y="2631859"/>
                </a:cubicBezTo>
                <a:cubicBezTo>
                  <a:pt x="2767229" y="2636948"/>
                  <a:pt x="2763156" y="2640003"/>
                  <a:pt x="2759084" y="2640003"/>
                </a:cubicBezTo>
                <a:cubicBezTo>
                  <a:pt x="2753992" y="2640003"/>
                  <a:pt x="2750938" y="2635931"/>
                  <a:pt x="2750938" y="2631859"/>
                </a:cubicBezTo>
                <a:cubicBezTo>
                  <a:pt x="2750938" y="2627785"/>
                  <a:pt x="2755010" y="2623713"/>
                  <a:pt x="2759084" y="2623713"/>
                </a:cubicBezTo>
                <a:close/>
                <a:moveTo>
                  <a:pt x="9533599" y="2604369"/>
                </a:moveTo>
                <a:cubicBezTo>
                  <a:pt x="9540725" y="2603353"/>
                  <a:pt x="9546834" y="2609462"/>
                  <a:pt x="9546834" y="2616588"/>
                </a:cubicBezTo>
                <a:cubicBezTo>
                  <a:pt x="9546834" y="2623715"/>
                  <a:pt x="9540725" y="2628806"/>
                  <a:pt x="9533599" y="2628806"/>
                </a:cubicBezTo>
                <a:cubicBezTo>
                  <a:pt x="9526472" y="2628806"/>
                  <a:pt x="9520363" y="2622694"/>
                  <a:pt x="9520363" y="2616588"/>
                </a:cubicBezTo>
                <a:cubicBezTo>
                  <a:pt x="9520363" y="2609462"/>
                  <a:pt x="9526472" y="2604369"/>
                  <a:pt x="9533599" y="2604369"/>
                </a:cubicBezTo>
                <a:close/>
                <a:moveTo>
                  <a:pt x="1707395" y="2601316"/>
                </a:moveTo>
                <a:cubicBezTo>
                  <a:pt x="1709433" y="2601316"/>
                  <a:pt x="1711468" y="2602334"/>
                  <a:pt x="1711468" y="2605389"/>
                </a:cubicBezTo>
                <a:cubicBezTo>
                  <a:pt x="1711468" y="2607425"/>
                  <a:pt x="1709433" y="2609462"/>
                  <a:pt x="1707395" y="2609462"/>
                </a:cubicBezTo>
                <a:cubicBezTo>
                  <a:pt x="1705359" y="2609462"/>
                  <a:pt x="1703323" y="2607425"/>
                  <a:pt x="1703323" y="2605389"/>
                </a:cubicBezTo>
                <a:cubicBezTo>
                  <a:pt x="1703323" y="2603353"/>
                  <a:pt x="1705359" y="2601316"/>
                  <a:pt x="1707395" y="2601316"/>
                </a:cubicBezTo>
                <a:close/>
                <a:moveTo>
                  <a:pt x="4194661" y="2596226"/>
                </a:moveTo>
                <a:cubicBezTo>
                  <a:pt x="4197716" y="2596226"/>
                  <a:pt x="4200772" y="2599279"/>
                  <a:pt x="4200772" y="2602334"/>
                </a:cubicBezTo>
                <a:cubicBezTo>
                  <a:pt x="4200772" y="2605389"/>
                  <a:pt x="4198735" y="2608446"/>
                  <a:pt x="4194661" y="2608446"/>
                </a:cubicBezTo>
                <a:cubicBezTo>
                  <a:pt x="4191607" y="2608446"/>
                  <a:pt x="4188551" y="2606407"/>
                  <a:pt x="4188551" y="2602334"/>
                </a:cubicBezTo>
                <a:cubicBezTo>
                  <a:pt x="4188551" y="2599279"/>
                  <a:pt x="4190588" y="2596226"/>
                  <a:pt x="4194661" y="2596226"/>
                </a:cubicBezTo>
                <a:close/>
                <a:moveTo>
                  <a:pt x="5638309" y="2592153"/>
                </a:moveTo>
                <a:cubicBezTo>
                  <a:pt x="5648490" y="2593171"/>
                  <a:pt x="5655618" y="2600297"/>
                  <a:pt x="5655618" y="2609462"/>
                </a:cubicBezTo>
                <a:cubicBezTo>
                  <a:pt x="5655618" y="2618622"/>
                  <a:pt x="5647472" y="2626771"/>
                  <a:pt x="5638309" y="2626771"/>
                </a:cubicBezTo>
                <a:cubicBezTo>
                  <a:pt x="5629148" y="2626771"/>
                  <a:pt x="5621002" y="2619640"/>
                  <a:pt x="5621002" y="2609462"/>
                </a:cubicBezTo>
                <a:cubicBezTo>
                  <a:pt x="5621002" y="2600297"/>
                  <a:pt x="5629148" y="2592153"/>
                  <a:pt x="5638309" y="2592153"/>
                </a:cubicBezTo>
                <a:close/>
                <a:moveTo>
                  <a:pt x="1008960" y="2587062"/>
                </a:moveTo>
                <a:cubicBezTo>
                  <a:pt x="1024232" y="2587062"/>
                  <a:pt x="1036449" y="2600297"/>
                  <a:pt x="1036449" y="2614553"/>
                </a:cubicBezTo>
                <a:cubicBezTo>
                  <a:pt x="1036449" y="2629824"/>
                  <a:pt x="1024232" y="2642042"/>
                  <a:pt x="1008960" y="2642042"/>
                </a:cubicBezTo>
                <a:cubicBezTo>
                  <a:pt x="993688" y="2642042"/>
                  <a:pt x="981471" y="2629824"/>
                  <a:pt x="981471" y="2614553"/>
                </a:cubicBezTo>
                <a:cubicBezTo>
                  <a:pt x="981471" y="2599279"/>
                  <a:pt x="993688" y="2587062"/>
                  <a:pt x="1008960" y="2587062"/>
                </a:cubicBezTo>
                <a:close/>
                <a:moveTo>
                  <a:pt x="5912163" y="2569755"/>
                </a:moveTo>
                <a:cubicBezTo>
                  <a:pt x="5924380" y="2568738"/>
                  <a:pt x="5934560" y="2578917"/>
                  <a:pt x="5934560" y="2591134"/>
                </a:cubicBezTo>
                <a:cubicBezTo>
                  <a:pt x="5934560" y="2603351"/>
                  <a:pt x="5924380" y="2612518"/>
                  <a:pt x="5912163" y="2612518"/>
                </a:cubicBezTo>
                <a:cubicBezTo>
                  <a:pt x="5899946" y="2612518"/>
                  <a:pt x="5889764" y="2602334"/>
                  <a:pt x="5889764" y="2591134"/>
                </a:cubicBezTo>
                <a:cubicBezTo>
                  <a:pt x="5889764" y="2578917"/>
                  <a:pt x="5899946" y="2569755"/>
                  <a:pt x="5912163" y="2569755"/>
                </a:cubicBezTo>
                <a:close/>
                <a:moveTo>
                  <a:pt x="10252389" y="2562630"/>
                </a:moveTo>
                <a:cubicBezTo>
                  <a:pt x="10296168" y="2562630"/>
                  <a:pt x="10330784" y="2597243"/>
                  <a:pt x="10330784" y="2640006"/>
                </a:cubicBezTo>
                <a:cubicBezTo>
                  <a:pt x="10330784" y="2650698"/>
                  <a:pt x="10328620" y="2660879"/>
                  <a:pt x="10324691" y="2670136"/>
                </a:cubicBezTo>
                <a:lnTo>
                  <a:pt x="10314641" y="2684950"/>
                </a:lnTo>
                <a:lnTo>
                  <a:pt x="10316531" y="2686840"/>
                </a:lnTo>
                <a:cubicBezTo>
                  <a:pt x="10316531" y="2689895"/>
                  <a:pt x="10313476" y="2692949"/>
                  <a:pt x="10310422" y="2692949"/>
                </a:cubicBezTo>
                <a:lnTo>
                  <a:pt x="10309702" y="2692227"/>
                </a:lnTo>
                <a:lnTo>
                  <a:pt x="10308004" y="2694730"/>
                </a:lnTo>
                <a:cubicBezTo>
                  <a:pt x="10293877" y="2708730"/>
                  <a:pt x="10274278" y="2717384"/>
                  <a:pt x="10252389" y="2717384"/>
                </a:cubicBezTo>
                <a:cubicBezTo>
                  <a:pt x="10209628" y="2717384"/>
                  <a:pt x="10173994" y="2682768"/>
                  <a:pt x="10173994" y="2640006"/>
                </a:cubicBezTo>
                <a:cubicBezTo>
                  <a:pt x="10173994" y="2597243"/>
                  <a:pt x="10208610" y="2562630"/>
                  <a:pt x="10252389" y="2562630"/>
                </a:cubicBezTo>
                <a:close/>
                <a:moveTo>
                  <a:pt x="6487394" y="2547361"/>
                </a:moveTo>
                <a:cubicBezTo>
                  <a:pt x="6496557" y="2547361"/>
                  <a:pt x="6503684" y="2554486"/>
                  <a:pt x="6503684" y="2563649"/>
                </a:cubicBezTo>
                <a:cubicBezTo>
                  <a:pt x="6503684" y="2572811"/>
                  <a:pt x="6496557" y="2579938"/>
                  <a:pt x="6487394" y="2579938"/>
                </a:cubicBezTo>
                <a:cubicBezTo>
                  <a:pt x="6478231" y="2579938"/>
                  <a:pt x="6471104" y="2572811"/>
                  <a:pt x="6471104" y="2563649"/>
                </a:cubicBezTo>
                <a:cubicBezTo>
                  <a:pt x="6471104" y="2554486"/>
                  <a:pt x="6478231" y="2547361"/>
                  <a:pt x="6487394" y="2547361"/>
                </a:cubicBezTo>
                <a:close/>
                <a:moveTo>
                  <a:pt x="10923328" y="2546344"/>
                </a:moveTo>
                <a:cubicBezTo>
                  <a:pt x="10935545" y="2546344"/>
                  <a:pt x="10944708" y="2556522"/>
                  <a:pt x="10944708" y="2567722"/>
                </a:cubicBezTo>
                <a:cubicBezTo>
                  <a:pt x="10944708" y="2579938"/>
                  <a:pt x="10935545" y="2589100"/>
                  <a:pt x="10923328" y="2589100"/>
                </a:cubicBezTo>
                <a:cubicBezTo>
                  <a:pt x="10911110" y="2589100"/>
                  <a:pt x="10901948" y="2578919"/>
                  <a:pt x="10901948" y="2567722"/>
                </a:cubicBezTo>
                <a:cubicBezTo>
                  <a:pt x="10901948" y="2555505"/>
                  <a:pt x="10912129" y="2546344"/>
                  <a:pt x="10923328" y="2546344"/>
                </a:cubicBezTo>
                <a:close/>
                <a:moveTo>
                  <a:pt x="591492" y="2539209"/>
                </a:moveTo>
                <a:cubicBezTo>
                  <a:pt x="598619" y="2539209"/>
                  <a:pt x="603710" y="2545318"/>
                  <a:pt x="603710" y="2551426"/>
                </a:cubicBezTo>
                <a:cubicBezTo>
                  <a:pt x="603710" y="2557534"/>
                  <a:pt x="598619" y="2563643"/>
                  <a:pt x="591492" y="2563643"/>
                </a:cubicBezTo>
                <a:cubicBezTo>
                  <a:pt x="585384" y="2563643"/>
                  <a:pt x="579275" y="2558552"/>
                  <a:pt x="579275" y="2551426"/>
                </a:cubicBezTo>
                <a:cubicBezTo>
                  <a:pt x="579275" y="2545318"/>
                  <a:pt x="584366" y="2539209"/>
                  <a:pt x="591492" y="2539209"/>
                </a:cubicBezTo>
                <a:close/>
                <a:moveTo>
                  <a:pt x="386905" y="2534124"/>
                </a:moveTo>
                <a:cubicBezTo>
                  <a:pt x="397086" y="2534124"/>
                  <a:pt x="405231" y="2542271"/>
                  <a:pt x="405231" y="2552451"/>
                </a:cubicBezTo>
                <a:cubicBezTo>
                  <a:pt x="405231" y="2562630"/>
                  <a:pt x="397086" y="2570776"/>
                  <a:pt x="386905" y="2570776"/>
                </a:cubicBezTo>
                <a:cubicBezTo>
                  <a:pt x="376724" y="2570776"/>
                  <a:pt x="368579" y="2562630"/>
                  <a:pt x="368579" y="2552451"/>
                </a:cubicBezTo>
                <a:cubicBezTo>
                  <a:pt x="368579" y="2542271"/>
                  <a:pt x="376724" y="2534124"/>
                  <a:pt x="386905" y="2534124"/>
                </a:cubicBezTo>
                <a:close/>
                <a:moveTo>
                  <a:pt x="3113437" y="2528012"/>
                </a:moveTo>
                <a:cubicBezTo>
                  <a:pt x="3118529" y="2528012"/>
                  <a:pt x="3122602" y="2532086"/>
                  <a:pt x="3122602" y="2537177"/>
                </a:cubicBezTo>
                <a:cubicBezTo>
                  <a:pt x="3122602" y="2542271"/>
                  <a:pt x="3118529" y="2546344"/>
                  <a:pt x="3113437" y="2546344"/>
                </a:cubicBezTo>
                <a:cubicBezTo>
                  <a:pt x="3108348" y="2546344"/>
                  <a:pt x="3104277" y="2542271"/>
                  <a:pt x="3104277" y="2537177"/>
                </a:cubicBezTo>
                <a:cubicBezTo>
                  <a:pt x="3104277" y="2532086"/>
                  <a:pt x="3108348" y="2528012"/>
                  <a:pt x="3113437" y="2528012"/>
                </a:cubicBezTo>
                <a:close/>
                <a:moveTo>
                  <a:pt x="5387857" y="2519865"/>
                </a:moveTo>
                <a:cubicBezTo>
                  <a:pt x="5392950" y="2519865"/>
                  <a:pt x="5398041" y="2524955"/>
                  <a:pt x="5398041" y="2530048"/>
                </a:cubicBezTo>
                <a:cubicBezTo>
                  <a:pt x="5398041" y="2536159"/>
                  <a:pt x="5392950" y="2540233"/>
                  <a:pt x="5387857" y="2540233"/>
                </a:cubicBezTo>
                <a:cubicBezTo>
                  <a:pt x="5381754" y="2540233"/>
                  <a:pt x="5377677" y="2535141"/>
                  <a:pt x="5377677" y="2530048"/>
                </a:cubicBezTo>
                <a:cubicBezTo>
                  <a:pt x="5377677" y="2523937"/>
                  <a:pt x="5382769" y="2519865"/>
                  <a:pt x="5387857" y="2519865"/>
                </a:cubicBezTo>
                <a:close/>
                <a:moveTo>
                  <a:pt x="11337701" y="2517829"/>
                </a:moveTo>
                <a:cubicBezTo>
                  <a:pt x="11342792" y="2517829"/>
                  <a:pt x="11347882" y="2522920"/>
                  <a:pt x="11347882" y="2528012"/>
                </a:cubicBezTo>
                <a:cubicBezTo>
                  <a:pt x="11347882" y="2534124"/>
                  <a:pt x="11342792" y="2538195"/>
                  <a:pt x="11337701" y="2538195"/>
                </a:cubicBezTo>
                <a:cubicBezTo>
                  <a:pt x="11331593" y="2538195"/>
                  <a:pt x="11327520" y="2534124"/>
                  <a:pt x="11327520" y="2528012"/>
                </a:cubicBezTo>
                <a:cubicBezTo>
                  <a:pt x="11327520" y="2521902"/>
                  <a:pt x="11332611" y="2517829"/>
                  <a:pt x="11337701" y="2517829"/>
                </a:cubicBezTo>
                <a:close/>
                <a:moveTo>
                  <a:pt x="5092607" y="2499505"/>
                </a:moveTo>
                <a:cubicBezTo>
                  <a:pt x="5104822" y="2498488"/>
                  <a:pt x="5113983" y="2507649"/>
                  <a:pt x="5113983" y="2519865"/>
                </a:cubicBezTo>
                <a:cubicBezTo>
                  <a:pt x="5113983" y="2531068"/>
                  <a:pt x="5104822" y="2540233"/>
                  <a:pt x="5092607" y="2540233"/>
                </a:cubicBezTo>
                <a:cubicBezTo>
                  <a:pt x="5081409" y="2540233"/>
                  <a:pt x="5071229" y="2531068"/>
                  <a:pt x="5071229" y="2519865"/>
                </a:cubicBezTo>
                <a:cubicBezTo>
                  <a:pt x="5071229" y="2508668"/>
                  <a:pt x="5080391" y="2499505"/>
                  <a:pt x="5092607" y="2499505"/>
                </a:cubicBezTo>
                <a:close/>
                <a:moveTo>
                  <a:pt x="7711170" y="2493397"/>
                </a:moveTo>
                <a:cubicBezTo>
                  <a:pt x="7714224" y="2493397"/>
                  <a:pt x="7717279" y="2495433"/>
                  <a:pt x="7717279" y="2499505"/>
                </a:cubicBezTo>
                <a:cubicBezTo>
                  <a:pt x="7717279" y="2502558"/>
                  <a:pt x="7714224" y="2505613"/>
                  <a:pt x="7711170" y="2505613"/>
                </a:cubicBezTo>
                <a:cubicBezTo>
                  <a:pt x="7708115" y="2505613"/>
                  <a:pt x="7705061" y="2502558"/>
                  <a:pt x="7705061" y="2499505"/>
                </a:cubicBezTo>
                <a:cubicBezTo>
                  <a:pt x="7705061" y="2496451"/>
                  <a:pt x="7708115" y="2493397"/>
                  <a:pt x="7711170" y="2493397"/>
                </a:cubicBezTo>
                <a:close/>
                <a:moveTo>
                  <a:pt x="11655354" y="2472014"/>
                </a:moveTo>
                <a:cubicBezTo>
                  <a:pt x="11662481" y="2472014"/>
                  <a:pt x="11666553" y="2477105"/>
                  <a:pt x="11666553" y="2483214"/>
                </a:cubicBezTo>
                <a:cubicBezTo>
                  <a:pt x="11666553" y="2489322"/>
                  <a:pt x="11661463" y="2493395"/>
                  <a:pt x="11655354" y="2493395"/>
                </a:cubicBezTo>
                <a:cubicBezTo>
                  <a:pt x="11649245" y="2493395"/>
                  <a:pt x="11644154" y="2488304"/>
                  <a:pt x="11644154" y="2483214"/>
                </a:cubicBezTo>
                <a:cubicBezTo>
                  <a:pt x="11644154" y="2477105"/>
                  <a:pt x="11649245" y="2472014"/>
                  <a:pt x="11655354" y="2472014"/>
                </a:cubicBezTo>
                <a:close/>
                <a:moveTo>
                  <a:pt x="1161657" y="2462852"/>
                </a:moveTo>
                <a:cubicBezTo>
                  <a:pt x="1204418" y="2462852"/>
                  <a:pt x="1238016" y="2496451"/>
                  <a:pt x="1238016" y="2539213"/>
                </a:cubicBezTo>
                <a:cubicBezTo>
                  <a:pt x="1238016" y="2580954"/>
                  <a:pt x="1203400" y="2615570"/>
                  <a:pt x="1161657" y="2615570"/>
                </a:cubicBezTo>
                <a:lnTo>
                  <a:pt x="1153260" y="2613912"/>
                </a:lnTo>
                <a:lnTo>
                  <a:pt x="1153543" y="2614553"/>
                </a:lnTo>
                <a:cubicBezTo>
                  <a:pt x="1153543" y="2625751"/>
                  <a:pt x="1144380" y="2634915"/>
                  <a:pt x="1133180" y="2634915"/>
                </a:cubicBezTo>
                <a:cubicBezTo>
                  <a:pt x="1121981" y="2634915"/>
                  <a:pt x="1112818" y="2625751"/>
                  <a:pt x="1112818" y="2614553"/>
                </a:cubicBezTo>
                <a:lnTo>
                  <a:pt x="1118521" y="2600840"/>
                </a:lnTo>
                <a:lnTo>
                  <a:pt x="1107443" y="2593425"/>
                </a:lnTo>
                <a:cubicBezTo>
                  <a:pt x="1093698" y="2579682"/>
                  <a:pt x="1085299" y="2560594"/>
                  <a:pt x="1085299" y="2539213"/>
                </a:cubicBezTo>
                <a:cubicBezTo>
                  <a:pt x="1085299" y="2497468"/>
                  <a:pt x="1119914" y="2462852"/>
                  <a:pt x="1161657" y="2462852"/>
                </a:cubicBezTo>
                <a:close/>
                <a:moveTo>
                  <a:pt x="7789564" y="2417038"/>
                </a:moveTo>
                <a:cubicBezTo>
                  <a:pt x="7792619" y="2416020"/>
                  <a:pt x="7795674" y="2419073"/>
                  <a:pt x="7795674" y="2423147"/>
                </a:cubicBezTo>
                <a:cubicBezTo>
                  <a:pt x="7795674" y="2426201"/>
                  <a:pt x="7792619" y="2429254"/>
                  <a:pt x="7789564" y="2429254"/>
                </a:cubicBezTo>
                <a:cubicBezTo>
                  <a:pt x="7785492" y="2429254"/>
                  <a:pt x="7783456" y="2426201"/>
                  <a:pt x="7783456" y="2423147"/>
                </a:cubicBezTo>
                <a:cubicBezTo>
                  <a:pt x="7783456" y="2420092"/>
                  <a:pt x="7786510" y="2417038"/>
                  <a:pt x="7789564" y="2417038"/>
                </a:cubicBezTo>
                <a:close/>
                <a:moveTo>
                  <a:pt x="8313895" y="2398712"/>
                </a:moveTo>
                <a:cubicBezTo>
                  <a:pt x="8322040" y="2398712"/>
                  <a:pt x="8330185" y="2405839"/>
                  <a:pt x="8330185" y="2415002"/>
                </a:cubicBezTo>
                <a:cubicBezTo>
                  <a:pt x="8330185" y="2424164"/>
                  <a:pt x="8323058" y="2431292"/>
                  <a:pt x="8313895" y="2431292"/>
                </a:cubicBezTo>
                <a:cubicBezTo>
                  <a:pt x="8304732" y="2431292"/>
                  <a:pt x="8297605" y="2424164"/>
                  <a:pt x="8297605" y="2415002"/>
                </a:cubicBezTo>
                <a:cubicBezTo>
                  <a:pt x="8297605" y="2405839"/>
                  <a:pt x="8304732" y="2398712"/>
                  <a:pt x="8313895" y="2398712"/>
                </a:cubicBezTo>
                <a:close/>
                <a:moveTo>
                  <a:pt x="10361328" y="2390565"/>
                </a:moveTo>
                <a:cubicBezTo>
                  <a:pt x="10373545" y="2391585"/>
                  <a:pt x="10383726" y="2400746"/>
                  <a:pt x="10383726" y="2412965"/>
                </a:cubicBezTo>
                <a:cubicBezTo>
                  <a:pt x="10383726" y="2425182"/>
                  <a:pt x="10373545" y="2435363"/>
                  <a:pt x="10361328" y="2435363"/>
                </a:cubicBezTo>
                <a:cubicBezTo>
                  <a:pt x="10349110" y="2435363"/>
                  <a:pt x="10338929" y="2425182"/>
                  <a:pt x="10338929" y="2412965"/>
                </a:cubicBezTo>
                <a:cubicBezTo>
                  <a:pt x="10338929" y="2400746"/>
                  <a:pt x="10349110" y="2390565"/>
                  <a:pt x="10361328" y="2390565"/>
                </a:cubicBezTo>
                <a:close/>
                <a:moveTo>
                  <a:pt x="1788833" y="2370201"/>
                </a:moveTo>
                <a:cubicBezTo>
                  <a:pt x="1800034" y="2370201"/>
                  <a:pt x="1809196" y="2379366"/>
                  <a:pt x="1809196" y="2390565"/>
                </a:cubicBezTo>
                <a:cubicBezTo>
                  <a:pt x="1809196" y="2401766"/>
                  <a:pt x="1800034" y="2410929"/>
                  <a:pt x="1788833" y="2410929"/>
                </a:cubicBezTo>
                <a:cubicBezTo>
                  <a:pt x="1777635" y="2410929"/>
                  <a:pt x="1768472" y="2401766"/>
                  <a:pt x="1768472" y="2390565"/>
                </a:cubicBezTo>
                <a:cubicBezTo>
                  <a:pt x="1768472" y="2379366"/>
                  <a:pt x="1777635" y="2370201"/>
                  <a:pt x="1788833" y="2370201"/>
                </a:cubicBezTo>
                <a:close/>
                <a:moveTo>
                  <a:pt x="8322040" y="2351875"/>
                </a:moveTo>
                <a:cubicBezTo>
                  <a:pt x="8329166" y="2351875"/>
                  <a:pt x="8335275" y="2357982"/>
                  <a:pt x="8335275" y="2365110"/>
                </a:cubicBezTo>
                <a:cubicBezTo>
                  <a:pt x="8335275" y="2372238"/>
                  <a:pt x="8329166" y="2378348"/>
                  <a:pt x="8322040" y="2378348"/>
                </a:cubicBezTo>
                <a:cubicBezTo>
                  <a:pt x="8314913" y="2378348"/>
                  <a:pt x="8308804" y="2372238"/>
                  <a:pt x="8308804" y="2365110"/>
                </a:cubicBezTo>
                <a:cubicBezTo>
                  <a:pt x="8308804" y="2357982"/>
                  <a:pt x="8314913" y="2351875"/>
                  <a:pt x="8322040" y="2351875"/>
                </a:cubicBezTo>
                <a:close/>
                <a:moveTo>
                  <a:pt x="1726739" y="2338640"/>
                </a:moveTo>
                <a:cubicBezTo>
                  <a:pt x="1739974" y="2338640"/>
                  <a:pt x="1749137" y="2348821"/>
                  <a:pt x="1749137" y="2361037"/>
                </a:cubicBezTo>
                <a:cubicBezTo>
                  <a:pt x="1749137" y="2373257"/>
                  <a:pt x="1738956" y="2383438"/>
                  <a:pt x="1726739" y="2383438"/>
                </a:cubicBezTo>
                <a:cubicBezTo>
                  <a:pt x="1714521" y="2383438"/>
                  <a:pt x="1704340" y="2373257"/>
                  <a:pt x="1704340" y="2361037"/>
                </a:cubicBezTo>
                <a:cubicBezTo>
                  <a:pt x="1704340" y="2348821"/>
                  <a:pt x="1714521" y="2338640"/>
                  <a:pt x="1726739" y="2338640"/>
                </a:cubicBezTo>
                <a:close/>
                <a:moveTo>
                  <a:pt x="5160810" y="2317265"/>
                </a:moveTo>
                <a:cubicBezTo>
                  <a:pt x="5172007" y="2317265"/>
                  <a:pt x="5181174" y="2326427"/>
                  <a:pt x="5181174" y="2337623"/>
                </a:cubicBezTo>
                <a:cubicBezTo>
                  <a:pt x="5181174" y="2348821"/>
                  <a:pt x="5172007" y="2357983"/>
                  <a:pt x="5160810" y="2357983"/>
                </a:cubicBezTo>
                <a:cubicBezTo>
                  <a:pt x="5149610" y="2357983"/>
                  <a:pt x="5140448" y="2348821"/>
                  <a:pt x="5140448" y="2337623"/>
                </a:cubicBezTo>
                <a:cubicBezTo>
                  <a:pt x="5140448" y="2326427"/>
                  <a:pt x="5149610" y="2317265"/>
                  <a:pt x="5160810" y="2317265"/>
                </a:cubicBezTo>
                <a:close/>
                <a:moveTo>
                  <a:pt x="5008114" y="2306069"/>
                </a:moveTo>
                <a:cubicBezTo>
                  <a:pt x="5013202" y="2306069"/>
                  <a:pt x="5017273" y="2310141"/>
                  <a:pt x="5017273" y="2315229"/>
                </a:cubicBezTo>
                <a:cubicBezTo>
                  <a:pt x="5017273" y="2320321"/>
                  <a:pt x="5013202" y="2324392"/>
                  <a:pt x="5008114" y="2324392"/>
                </a:cubicBezTo>
                <a:cubicBezTo>
                  <a:pt x="5003024" y="2324392"/>
                  <a:pt x="4998954" y="2320321"/>
                  <a:pt x="4998954" y="2315229"/>
                </a:cubicBezTo>
                <a:cubicBezTo>
                  <a:pt x="4998954" y="2310141"/>
                  <a:pt x="5003024" y="2306069"/>
                  <a:pt x="5008114" y="2306069"/>
                </a:cubicBezTo>
                <a:close/>
                <a:moveTo>
                  <a:pt x="6816246" y="2280623"/>
                </a:moveTo>
                <a:cubicBezTo>
                  <a:pt x="6824391" y="2280623"/>
                  <a:pt x="6830500" y="2286728"/>
                  <a:pt x="6830500" y="2294873"/>
                </a:cubicBezTo>
                <a:cubicBezTo>
                  <a:pt x="6830500" y="2303015"/>
                  <a:pt x="6824391" y="2309123"/>
                  <a:pt x="6816246" y="2309123"/>
                </a:cubicBezTo>
                <a:cubicBezTo>
                  <a:pt x="6808101" y="2309123"/>
                  <a:pt x="6801992" y="2303015"/>
                  <a:pt x="6801992" y="2294873"/>
                </a:cubicBezTo>
                <a:cubicBezTo>
                  <a:pt x="6801992" y="2286728"/>
                  <a:pt x="6808101" y="2280623"/>
                  <a:pt x="6816246" y="2280623"/>
                </a:cubicBezTo>
                <a:close/>
                <a:moveTo>
                  <a:pt x="7301887" y="2233780"/>
                </a:moveTo>
                <a:cubicBezTo>
                  <a:pt x="7313087" y="2233780"/>
                  <a:pt x="7321231" y="2242945"/>
                  <a:pt x="7321231" y="2253129"/>
                </a:cubicBezTo>
                <a:cubicBezTo>
                  <a:pt x="7321231" y="2263311"/>
                  <a:pt x="7313087" y="2272473"/>
                  <a:pt x="7301887" y="2272473"/>
                </a:cubicBezTo>
                <a:cubicBezTo>
                  <a:pt x="7291706" y="2272473"/>
                  <a:pt x="7282543" y="2264329"/>
                  <a:pt x="7282543" y="2253129"/>
                </a:cubicBezTo>
                <a:cubicBezTo>
                  <a:pt x="7282543" y="2242945"/>
                  <a:pt x="7290688" y="2233780"/>
                  <a:pt x="7301887" y="2233780"/>
                </a:cubicBezTo>
                <a:close/>
                <a:moveTo>
                  <a:pt x="11671645" y="2219524"/>
                </a:moveTo>
                <a:cubicBezTo>
                  <a:pt x="11673680" y="2219524"/>
                  <a:pt x="11676735" y="2221560"/>
                  <a:pt x="11676735" y="2224617"/>
                </a:cubicBezTo>
                <a:cubicBezTo>
                  <a:pt x="11676735" y="2227670"/>
                  <a:pt x="11674698" y="2229707"/>
                  <a:pt x="11671645" y="2229707"/>
                </a:cubicBezTo>
                <a:cubicBezTo>
                  <a:pt x="11668590" y="2229707"/>
                  <a:pt x="11666554" y="2227670"/>
                  <a:pt x="11666554" y="2224617"/>
                </a:cubicBezTo>
                <a:cubicBezTo>
                  <a:pt x="11666554" y="2221560"/>
                  <a:pt x="11668590" y="2219524"/>
                  <a:pt x="11671645" y="2219524"/>
                </a:cubicBezTo>
                <a:close/>
                <a:moveTo>
                  <a:pt x="10717669" y="2192034"/>
                </a:moveTo>
                <a:cubicBezTo>
                  <a:pt x="10724796" y="2192034"/>
                  <a:pt x="10731923" y="2198142"/>
                  <a:pt x="10731923" y="2206286"/>
                </a:cubicBezTo>
                <a:cubicBezTo>
                  <a:pt x="10731923" y="2214431"/>
                  <a:pt x="10725814" y="2220542"/>
                  <a:pt x="10717669" y="2220542"/>
                </a:cubicBezTo>
                <a:cubicBezTo>
                  <a:pt x="10709524" y="2220542"/>
                  <a:pt x="10703416" y="2214431"/>
                  <a:pt x="10703416" y="2206286"/>
                </a:cubicBezTo>
                <a:cubicBezTo>
                  <a:pt x="10703416" y="2198142"/>
                  <a:pt x="10709524" y="2192034"/>
                  <a:pt x="10717669" y="2192034"/>
                </a:cubicBezTo>
                <a:close/>
                <a:moveTo>
                  <a:pt x="4248637" y="2184910"/>
                </a:moveTo>
                <a:cubicBezTo>
                  <a:pt x="4263912" y="2184910"/>
                  <a:pt x="4276129" y="2197127"/>
                  <a:pt x="4276129" y="2212394"/>
                </a:cubicBezTo>
                <a:cubicBezTo>
                  <a:pt x="4276129" y="2227670"/>
                  <a:pt x="4263912" y="2239891"/>
                  <a:pt x="4248637" y="2239891"/>
                </a:cubicBezTo>
                <a:cubicBezTo>
                  <a:pt x="4233368" y="2239891"/>
                  <a:pt x="4221154" y="2227670"/>
                  <a:pt x="4221154" y="2212394"/>
                </a:cubicBezTo>
                <a:cubicBezTo>
                  <a:pt x="4221154" y="2197127"/>
                  <a:pt x="4233368" y="2184910"/>
                  <a:pt x="4248637" y="2184910"/>
                </a:cubicBezTo>
                <a:close/>
                <a:moveTo>
                  <a:pt x="10552733" y="2163530"/>
                </a:moveTo>
                <a:cubicBezTo>
                  <a:pt x="10556806" y="2164547"/>
                  <a:pt x="10558842" y="2166583"/>
                  <a:pt x="10558842" y="2169638"/>
                </a:cubicBezTo>
                <a:cubicBezTo>
                  <a:pt x="10558842" y="2172694"/>
                  <a:pt x="10556806" y="2174729"/>
                  <a:pt x="10552733" y="2174729"/>
                </a:cubicBezTo>
                <a:cubicBezTo>
                  <a:pt x="10549679" y="2174729"/>
                  <a:pt x="10546625" y="2172694"/>
                  <a:pt x="10546625" y="2169638"/>
                </a:cubicBezTo>
                <a:cubicBezTo>
                  <a:pt x="10546625" y="2166583"/>
                  <a:pt x="10548661" y="2163530"/>
                  <a:pt x="10552733" y="2163530"/>
                </a:cubicBezTo>
                <a:close/>
                <a:moveTo>
                  <a:pt x="11573905" y="2144178"/>
                </a:moveTo>
                <a:cubicBezTo>
                  <a:pt x="11581031" y="2143160"/>
                  <a:pt x="11586122" y="2148250"/>
                  <a:pt x="11586122" y="2155377"/>
                </a:cubicBezTo>
                <a:cubicBezTo>
                  <a:pt x="11586122" y="2161486"/>
                  <a:pt x="11581031" y="2166575"/>
                  <a:pt x="11573905" y="2166575"/>
                </a:cubicBezTo>
                <a:cubicBezTo>
                  <a:pt x="11567795" y="2166575"/>
                  <a:pt x="11561687" y="2161486"/>
                  <a:pt x="11561687" y="2155377"/>
                </a:cubicBezTo>
                <a:cubicBezTo>
                  <a:pt x="11561687" y="2149268"/>
                  <a:pt x="11566778" y="2144178"/>
                  <a:pt x="11573905" y="2144178"/>
                </a:cubicBezTo>
                <a:close/>
                <a:moveTo>
                  <a:pt x="10875476" y="2060694"/>
                </a:moveTo>
                <a:cubicBezTo>
                  <a:pt x="10879549" y="2060694"/>
                  <a:pt x="10883622" y="2063748"/>
                  <a:pt x="10883622" y="2068840"/>
                </a:cubicBezTo>
                <a:cubicBezTo>
                  <a:pt x="10883622" y="2073930"/>
                  <a:pt x="10879549" y="2076984"/>
                  <a:pt x="10875476" y="2076984"/>
                </a:cubicBezTo>
                <a:cubicBezTo>
                  <a:pt x="10870386" y="2076984"/>
                  <a:pt x="10867332" y="2072912"/>
                  <a:pt x="10867332" y="2068840"/>
                </a:cubicBezTo>
                <a:cubicBezTo>
                  <a:pt x="10867332" y="2063748"/>
                  <a:pt x="10871405" y="2060694"/>
                  <a:pt x="10875476" y="2060694"/>
                </a:cubicBezTo>
                <a:close/>
                <a:moveTo>
                  <a:pt x="9976480" y="2052572"/>
                </a:moveTo>
                <a:cubicBezTo>
                  <a:pt x="10001933" y="2052572"/>
                  <a:pt x="10023313" y="2072934"/>
                  <a:pt x="10023313" y="2099390"/>
                </a:cubicBezTo>
                <a:cubicBezTo>
                  <a:pt x="10023313" y="2124842"/>
                  <a:pt x="10001933" y="2146221"/>
                  <a:pt x="9976480" y="2146221"/>
                </a:cubicBezTo>
                <a:cubicBezTo>
                  <a:pt x="9950008" y="2146221"/>
                  <a:pt x="9929646" y="2124842"/>
                  <a:pt x="9929646" y="2099390"/>
                </a:cubicBezTo>
                <a:cubicBezTo>
                  <a:pt x="9929646" y="2072934"/>
                  <a:pt x="9951027" y="2052572"/>
                  <a:pt x="9976480" y="2052572"/>
                </a:cubicBezTo>
                <a:close/>
                <a:moveTo>
                  <a:pt x="8217174" y="2041361"/>
                </a:moveTo>
                <a:cubicBezTo>
                  <a:pt x="8239572" y="2041361"/>
                  <a:pt x="8257898" y="2059688"/>
                  <a:pt x="8257898" y="2082087"/>
                </a:cubicBezTo>
                <a:cubicBezTo>
                  <a:pt x="8257898" y="2104477"/>
                  <a:pt x="8239572" y="2122802"/>
                  <a:pt x="8217174" y="2122802"/>
                </a:cubicBezTo>
                <a:cubicBezTo>
                  <a:pt x="8194776" y="2122802"/>
                  <a:pt x="8176449" y="2104477"/>
                  <a:pt x="8176449" y="2082087"/>
                </a:cubicBezTo>
                <a:cubicBezTo>
                  <a:pt x="8176449" y="2059688"/>
                  <a:pt x="8194776" y="2041361"/>
                  <a:pt x="8217174" y="2041361"/>
                </a:cubicBezTo>
                <a:close/>
                <a:moveTo>
                  <a:pt x="11389625" y="2007776"/>
                </a:moveTo>
                <a:cubicBezTo>
                  <a:pt x="11396752" y="2007776"/>
                  <a:pt x="11401843" y="2012868"/>
                  <a:pt x="11401843" y="2019993"/>
                </a:cubicBezTo>
                <a:cubicBezTo>
                  <a:pt x="11401843" y="2026102"/>
                  <a:pt x="11396752" y="2032209"/>
                  <a:pt x="11389625" y="2032209"/>
                </a:cubicBezTo>
                <a:cubicBezTo>
                  <a:pt x="11383516" y="2032209"/>
                  <a:pt x="11377408" y="2027119"/>
                  <a:pt x="11377408" y="2019993"/>
                </a:cubicBezTo>
                <a:cubicBezTo>
                  <a:pt x="11377408" y="2013885"/>
                  <a:pt x="11382499" y="2007776"/>
                  <a:pt x="11389625" y="2007776"/>
                </a:cubicBezTo>
                <a:close/>
                <a:moveTo>
                  <a:pt x="11089281" y="1971100"/>
                </a:moveTo>
                <a:cubicBezTo>
                  <a:pt x="11092335" y="1971100"/>
                  <a:pt x="11094371" y="1973135"/>
                  <a:pt x="11094371" y="1976191"/>
                </a:cubicBezTo>
                <a:cubicBezTo>
                  <a:pt x="11094371" y="1979244"/>
                  <a:pt x="11092335" y="1981281"/>
                  <a:pt x="11089281" y="1981281"/>
                </a:cubicBezTo>
                <a:cubicBezTo>
                  <a:pt x="11086227" y="1981281"/>
                  <a:pt x="11084190" y="1979244"/>
                  <a:pt x="11084190" y="1976191"/>
                </a:cubicBezTo>
                <a:cubicBezTo>
                  <a:pt x="11084190" y="1973135"/>
                  <a:pt x="11086227" y="1971100"/>
                  <a:pt x="11089281" y="1971100"/>
                </a:cubicBezTo>
                <a:close/>
                <a:moveTo>
                  <a:pt x="607782" y="1958886"/>
                </a:moveTo>
                <a:cubicBezTo>
                  <a:pt x="618982" y="1958886"/>
                  <a:pt x="627126" y="1968049"/>
                  <a:pt x="627126" y="1978230"/>
                </a:cubicBezTo>
                <a:cubicBezTo>
                  <a:pt x="627126" y="1989429"/>
                  <a:pt x="617963" y="1997575"/>
                  <a:pt x="607782" y="1997575"/>
                </a:cubicBezTo>
                <a:cubicBezTo>
                  <a:pt x="596583" y="1997575"/>
                  <a:pt x="588438" y="1988410"/>
                  <a:pt x="588438" y="1978230"/>
                </a:cubicBezTo>
                <a:cubicBezTo>
                  <a:pt x="588438" y="1967031"/>
                  <a:pt x="597601" y="1958886"/>
                  <a:pt x="607782" y="1958886"/>
                </a:cubicBezTo>
                <a:close/>
                <a:moveTo>
                  <a:pt x="8754740" y="1924294"/>
                </a:moveTo>
                <a:cubicBezTo>
                  <a:pt x="8757794" y="1925312"/>
                  <a:pt x="8760849" y="1927349"/>
                  <a:pt x="8760849" y="1930402"/>
                </a:cubicBezTo>
                <a:cubicBezTo>
                  <a:pt x="8760849" y="1933458"/>
                  <a:pt x="8758812" y="1936513"/>
                  <a:pt x="8754740" y="1936513"/>
                </a:cubicBezTo>
                <a:cubicBezTo>
                  <a:pt x="8751685" y="1936513"/>
                  <a:pt x="8748631" y="1934476"/>
                  <a:pt x="8748631" y="1930402"/>
                </a:cubicBezTo>
                <a:cubicBezTo>
                  <a:pt x="8748631" y="1927349"/>
                  <a:pt x="8750667" y="1924294"/>
                  <a:pt x="8754740" y="1924294"/>
                </a:cubicBezTo>
                <a:close/>
                <a:moveTo>
                  <a:pt x="6224720" y="1894771"/>
                </a:moveTo>
                <a:cubicBezTo>
                  <a:pt x="6227774" y="1894771"/>
                  <a:pt x="6230829" y="1897823"/>
                  <a:pt x="6230829" y="1900877"/>
                </a:cubicBezTo>
                <a:cubicBezTo>
                  <a:pt x="6230829" y="1904948"/>
                  <a:pt x="6227774" y="1906983"/>
                  <a:pt x="6224720" y="1906983"/>
                </a:cubicBezTo>
                <a:cubicBezTo>
                  <a:pt x="6220647" y="1906983"/>
                  <a:pt x="6218611" y="1903930"/>
                  <a:pt x="6218611" y="1900877"/>
                </a:cubicBezTo>
                <a:cubicBezTo>
                  <a:pt x="6218611" y="1896803"/>
                  <a:pt x="6221665" y="1894771"/>
                  <a:pt x="6224720" y="1894771"/>
                </a:cubicBezTo>
                <a:close/>
                <a:moveTo>
                  <a:pt x="6900749" y="1835719"/>
                </a:moveTo>
                <a:cubicBezTo>
                  <a:pt x="6907876" y="1834702"/>
                  <a:pt x="6913985" y="1840812"/>
                  <a:pt x="6913985" y="1848957"/>
                </a:cubicBezTo>
                <a:cubicBezTo>
                  <a:pt x="6913985" y="1856084"/>
                  <a:pt x="6907876" y="1862192"/>
                  <a:pt x="6900749" y="1862192"/>
                </a:cubicBezTo>
                <a:cubicBezTo>
                  <a:pt x="6893622" y="1862192"/>
                  <a:pt x="6887514" y="1856084"/>
                  <a:pt x="6887514" y="1848957"/>
                </a:cubicBezTo>
                <a:cubicBezTo>
                  <a:pt x="6887514" y="1841829"/>
                  <a:pt x="6893622" y="1835719"/>
                  <a:pt x="6900749" y="1835719"/>
                </a:cubicBezTo>
                <a:close/>
                <a:moveTo>
                  <a:pt x="3320114" y="1834701"/>
                </a:moveTo>
                <a:cubicBezTo>
                  <a:pt x="3322150" y="1834701"/>
                  <a:pt x="3324187" y="1836737"/>
                  <a:pt x="3324187" y="1838772"/>
                </a:cubicBezTo>
                <a:cubicBezTo>
                  <a:pt x="3324187" y="1840809"/>
                  <a:pt x="3322150" y="1842845"/>
                  <a:pt x="3320114" y="1842845"/>
                </a:cubicBezTo>
                <a:cubicBezTo>
                  <a:pt x="3318077" y="1842845"/>
                  <a:pt x="3316042" y="1840809"/>
                  <a:pt x="3316042" y="1838772"/>
                </a:cubicBezTo>
                <a:cubicBezTo>
                  <a:pt x="3316042" y="1836737"/>
                  <a:pt x="3318077" y="1834701"/>
                  <a:pt x="3320114" y="1834701"/>
                </a:cubicBezTo>
                <a:close/>
                <a:moveTo>
                  <a:pt x="6968963" y="1829583"/>
                </a:moveTo>
                <a:cubicBezTo>
                  <a:pt x="6971000" y="1829583"/>
                  <a:pt x="6972017" y="1831619"/>
                  <a:pt x="6972017" y="1832637"/>
                </a:cubicBezTo>
                <a:cubicBezTo>
                  <a:pt x="6972017" y="1834674"/>
                  <a:pt x="6971000" y="1835691"/>
                  <a:pt x="6968963" y="1835691"/>
                </a:cubicBezTo>
                <a:cubicBezTo>
                  <a:pt x="6966927" y="1835691"/>
                  <a:pt x="6965909" y="1834674"/>
                  <a:pt x="6965909" y="1832637"/>
                </a:cubicBezTo>
                <a:cubicBezTo>
                  <a:pt x="6965909" y="1830601"/>
                  <a:pt x="6966927" y="1829583"/>
                  <a:pt x="6968963" y="1829583"/>
                </a:cubicBezTo>
                <a:close/>
                <a:moveTo>
                  <a:pt x="5026434" y="1816374"/>
                </a:moveTo>
                <a:cubicBezTo>
                  <a:pt x="5029485" y="1816374"/>
                  <a:pt x="5031521" y="1818411"/>
                  <a:pt x="5031521" y="1821463"/>
                </a:cubicBezTo>
                <a:cubicBezTo>
                  <a:pt x="5031521" y="1824518"/>
                  <a:pt x="5029485" y="1826554"/>
                  <a:pt x="5026434" y="1826554"/>
                </a:cubicBezTo>
                <a:cubicBezTo>
                  <a:pt x="5023379" y="1826554"/>
                  <a:pt x="5021344" y="1824518"/>
                  <a:pt x="5021344" y="1821463"/>
                </a:cubicBezTo>
                <a:cubicBezTo>
                  <a:pt x="5021344" y="1818411"/>
                  <a:pt x="5023379" y="1816374"/>
                  <a:pt x="5026434" y="1816374"/>
                </a:cubicBezTo>
                <a:close/>
                <a:moveTo>
                  <a:pt x="1693109" y="1810250"/>
                </a:moveTo>
                <a:cubicBezTo>
                  <a:pt x="1709398" y="1810250"/>
                  <a:pt x="1722634" y="1823487"/>
                  <a:pt x="1722634" y="1839778"/>
                </a:cubicBezTo>
                <a:cubicBezTo>
                  <a:pt x="1722634" y="1856067"/>
                  <a:pt x="1709398" y="1869303"/>
                  <a:pt x="1693109" y="1869303"/>
                </a:cubicBezTo>
                <a:cubicBezTo>
                  <a:pt x="1676819" y="1869303"/>
                  <a:pt x="1663584" y="1856067"/>
                  <a:pt x="1663584" y="1839778"/>
                </a:cubicBezTo>
                <a:cubicBezTo>
                  <a:pt x="1663584" y="1823487"/>
                  <a:pt x="1676819" y="1810250"/>
                  <a:pt x="1693109" y="1810250"/>
                </a:cubicBezTo>
                <a:close/>
                <a:moveTo>
                  <a:pt x="466263" y="1806168"/>
                </a:moveTo>
                <a:cubicBezTo>
                  <a:pt x="468300" y="1806168"/>
                  <a:pt x="470336" y="1808204"/>
                  <a:pt x="470336" y="1810240"/>
                </a:cubicBezTo>
                <a:cubicBezTo>
                  <a:pt x="470336" y="1812277"/>
                  <a:pt x="468300" y="1814313"/>
                  <a:pt x="466263" y="1814313"/>
                </a:cubicBezTo>
                <a:cubicBezTo>
                  <a:pt x="464227" y="1814313"/>
                  <a:pt x="462191" y="1812277"/>
                  <a:pt x="462191" y="1810240"/>
                </a:cubicBezTo>
                <a:cubicBezTo>
                  <a:pt x="462191" y="1808204"/>
                  <a:pt x="464227" y="1806168"/>
                  <a:pt x="466263" y="1806168"/>
                </a:cubicBezTo>
                <a:close/>
                <a:moveTo>
                  <a:pt x="11028194" y="1801104"/>
                </a:moveTo>
                <a:cubicBezTo>
                  <a:pt x="11034304" y="1800086"/>
                  <a:pt x="11040412" y="1806195"/>
                  <a:pt x="11040412" y="1813323"/>
                </a:cubicBezTo>
                <a:cubicBezTo>
                  <a:pt x="11040412" y="1820451"/>
                  <a:pt x="11034304" y="1825541"/>
                  <a:pt x="11028194" y="1825541"/>
                </a:cubicBezTo>
                <a:cubicBezTo>
                  <a:pt x="11021068" y="1825541"/>
                  <a:pt x="11015977" y="1819432"/>
                  <a:pt x="11015977" y="1813323"/>
                </a:cubicBezTo>
                <a:cubicBezTo>
                  <a:pt x="11015977" y="1806195"/>
                  <a:pt x="11022085" y="1801104"/>
                  <a:pt x="11028194" y="1801104"/>
                </a:cubicBezTo>
                <a:close/>
                <a:moveTo>
                  <a:pt x="9489820" y="1800068"/>
                </a:moveTo>
                <a:cubicBezTo>
                  <a:pt x="9509164" y="1800068"/>
                  <a:pt x="9524436" y="1815341"/>
                  <a:pt x="9524436" y="1834686"/>
                </a:cubicBezTo>
                <a:cubicBezTo>
                  <a:pt x="9524436" y="1854031"/>
                  <a:pt x="9509164" y="1869303"/>
                  <a:pt x="9489820" y="1869303"/>
                </a:cubicBezTo>
                <a:cubicBezTo>
                  <a:pt x="9470476" y="1869303"/>
                  <a:pt x="9455204" y="1854031"/>
                  <a:pt x="9455204" y="1834686"/>
                </a:cubicBezTo>
                <a:cubicBezTo>
                  <a:pt x="9455204" y="1815341"/>
                  <a:pt x="9470476" y="1800068"/>
                  <a:pt x="9489820" y="1800068"/>
                </a:cubicBezTo>
                <a:close/>
                <a:moveTo>
                  <a:pt x="10635201" y="1799039"/>
                </a:moveTo>
                <a:cubicBezTo>
                  <a:pt x="10639274" y="1799039"/>
                  <a:pt x="10642329" y="1802093"/>
                  <a:pt x="10642329" y="1806166"/>
                </a:cubicBezTo>
                <a:cubicBezTo>
                  <a:pt x="10642329" y="1810238"/>
                  <a:pt x="10639274" y="1813293"/>
                  <a:pt x="10635201" y="1813293"/>
                </a:cubicBezTo>
                <a:cubicBezTo>
                  <a:pt x="10631129" y="1813293"/>
                  <a:pt x="10628075" y="1810238"/>
                  <a:pt x="10628075" y="1806166"/>
                </a:cubicBezTo>
                <a:cubicBezTo>
                  <a:pt x="10628075" y="1802093"/>
                  <a:pt x="10631129" y="1799039"/>
                  <a:pt x="10635201" y="1799039"/>
                </a:cubicBezTo>
                <a:close/>
                <a:moveTo>
                  <a:pt x="8181540" y="1798022"/>
                </a:moveTo>
                <a:cubicBezTo>
                  <a:pt x="8184594" y="1797003"/>
                  <a:pt x="8186630" y="1800058"/>
                  <a:pt x="8186630" y="1803111"/>
                </a:cubicBezTo>
                <a:cubicBezTo>
                  <a:pt x="8186630" y="1806166"/>
                  <a:pt x="8184594" y="1808202"/>
                  <a:pt x="8181540" y="1808202"/>
                </a:cubicBezTo>
                <a:cubicBezTo>
                  <a:pt x="8178485" y="1808202"/>
                  <a:pt x="8176449" y="1806166"/>
                  <a:pt x="8176449" y="1803111"/>
                </a:cubicBezTo>
                <a:cubicBezTo>
                  <a:pt x="8176449" y="1800058"/>
                  <a:pt x="8178485" y="1798022"/>
                  <a:pt x="8181540" y="1798022"/>
                </a:cubicBezTo>
                <a:close/>
                <a:moveTo>
                  <a:pt x="5724840" y="1792952"/>
                </a:moveTo>
                <a:cubicBezTo>
                  <a:pt x="5727896" y="1792952"/>
                  <a:pt x="5730949" y="1796006"/>
                  <a:pt x="5730949" y="1799061"/>
                </a:cubicBezTo>
                <a:cubicBezTo>
                  <a:pt x="5730949" y="1802116"/>
                  <a:pt x="5727896" y="1805170"/>
                  <a:pt x="5724840" y="1805170"/>
                </a:cubicBezTo>
                <a:cubicBezTo>
                  <a:pt x="5721787" y="1805170"/>
                  <a:pt x="5718734" y="1802116"/>
                  <a:pt x="5718734" y="1799061"/>
                </a:cubicBezTo>
                <a:cubicBezTo>
                  <a:pt x="5718734" y="1796006"/>
                  <a:pt x="5721787" y="1792952"/>
                  <a:pt x="5724840" y="1792952"/>
                </a:cubicBezTo>
                <a:close/>
                <a:moveTo>
                  <a:pt x="10191302" y="1791912"/>
                </a:moveTo>
                <a:cubicBezTo>
                  <a:pt x="10198429" y="1791912"/>
                  <a:pt x="10204538" y="1798021"/>
                  <a:pt x="10204538" y="1805147"/>
                </a:cubicBezTo>
                <a:cubicBezTo>
                  <a:pt x="10204538" y="1812274"/>
                  <a:pt x="10198429" y="1818383"/>
                  <a:pt x="10191302" y="1818383"/>
                </a:cubicBezTo>
                <a:cubicBezTo>
                  <a:pt x="10184175" y="1818383"/>
                  <a:pt x="10178067" y="1812274"/>
                  <a:pt x="10178067" y="1805147"/>
                </a:cubicBezTo>
                <a:cubicBezTo>
                  <a:pt x="10178067" y="1798021"/>
                  <a:pt x="10184175" y="1791912"/>
                  <a:pt x="10191302" y="1791912"/>
                </a:cubicBezTo>
                <a:close/>
                <a:moveTo>
                  <a:pt x="5611817" y="1782750"/>
                </a:moveTo>
                <a:cubicBezTo>
                  <a:pt x="5612835" y="1782750"/>
                  <a:pt x="5613854" y="1783768"/>
                  <a:pt x="5613854" y="1784786"/>
                </a:cubicBezTo>
                <a:cubicBezTo>
                  <a:pt x="5613854" y="1785804"/>
                  <a:pt x="5612835" y="1786822"/>
                  <a:pt x="5611817" y="1786822"/>
                </a:cubicBezTo>
                <a:cubicBezTo>
                  <a:pt x="5610799" y="1786822"/>
                  <a:pt x="5609781" y="1785804"/>
                  <a:pt x="5609781" y="1784786"/>
                </a:cubicBezTo>
                <a:cubicBezTo>
                  <a:pt x="5609781" y="1783768"/>
                  <a:pt x="5610799" y="1782750"/>
                  <a:pt x="5611817" y="1782750"/>
                </a:cubicBezTo>
                <a:close/>
                <a:moveTo>
                  <a:pt x="2172677" y="1781757"/>
                </a:moveTo>
                <a:cubicBezTo>
                  <a:pt x="2184894" y="1781757"/>
                  <a:pt x="2195074" y="1791938"/>
                  <a:pt x="2195074" y="1804157"/>
                </a:cubicBezTo>
                <a:cubicBezTo>
                  <a:pt x="2195074" y="1816374"/>
                  <a:pt x="2184894" y="1826554"/>
                  <a:pt x="2172677" y="1826554"/>
                </a:cubicBezTo>
                <a:cubicBezTo>
                  <a:pt x="2160460" y="1826554"/>
                  <a:pt x="2150279" y="1816374"/>
                  <a:pt x="2150279" y="1804157"/>
                </a:cubicBezTo>
                <a:cubicBezTo>
                  <a:pt x="2150279" y="1791938"/>
                  <a:pt x="2160460" y="1781757"/>
                  <a:pt x="2172677" y="1781757"/>
                </a:cubicBezTo>
                <a:close/>
                <a:moveTo>
                  <a:pt x="8210047" y="1762412"/>
                </a:moveTo>
                <a:cubicBezTo>
                  <a:pt x="8215138" y="1762412"/>
                  <a:pt x="8219210" y="1766483"/>
                  <a:pt x="8219210" y="1771574"/>
                </a:cubicBezTo>
                <a:cubicBezTo>
                  <a:pt x="8219210" y="1776666"/>
                  <a:pt x="8215138" y="1780737"/>
                  <a:pt x="8210047" y="1780737"/>
                </a:cubicBezTo>
                <a:cubicBezTo>
                  <a:pt x="8204957" y="1780737"/>
                  <a:pt x="8200884" y="1776666"/>
                  <a:pt x="8200884" y="1771574"/>
                </a:cubicBezTo>
                <a:cubicBezTo>
                  <a:pt x="8200884" y="1766483"/>
                  <a:pt x="8204957" y="1762412"/>
                  <a:pt x="8210047" y="1762412"/>
                </a:cubicBezTo>
                <a:close/>
                <a:moveTo>
                  <a:pt x="559930" y="1753225"/>
                </a:moveTo>
                <a:cubicBezTo>
                  <a:pt x="567056" y="1753225"/>
                  <a:pt x="572147" y="1758316"/>
                  <a:pt x="572147" y="1765442"/>
                </a:cubicBezTo>
                <a:cubicBezTo>
                  <a:pt x="572147" y="1771551"/>
                  <a:pt x="567056" y="1777660"/>
                  <a:pt x="559930" y="1777660"/>
                </a:cubicBezTo>
                <a:cubicBezTo>
                  <a:pt x="553821" y="1777660"/>
                  <a:pt x="547713" y="1772569"/>
                  <a:pt x="547713" y="1765442"/>
                </a:cubicBezTo>
                <a:cubicBezTo>
                  <a:pt x="547713" y="1759333"/>
                  <a:pt x="552804" y="1753225"/>
                  <a:pt x="559930" y="1753225"/>
                </a:cubicBezTo>
                <a:close/>
                <a:moveTo>
                  <a:pt x="6170759" y="1745079"/>
                </a:moveTo>
                <a:cubicBezTo>
                  <a:pt x="6175850" y="1744060"/>
                  <a:pt x="6179922" y="1748132"/>
                  <a:pt x="6179922" y="1754241"/>
                </a:cubicBezTo>
                <a:cubicBezTo>
                  <a:pt x="6179922" y="1759332"/>
                  <a:pt x="6175850" y="1763405"/>
                  <a:pt x="6170759" y="1763405"/>
                </a:cubicBezTo>
                <a:cubicBezTo>
                  <a:pt x="6165669" y="1763405"/>
                  <a:pt x="6160578" y="1759332"/>
                  <a:pt x="6160578" y="1754241"/>
                </a:cubicBezTo>
                <a:cubicBezTo>
                  <a:pt x="6160578" y="1749150"/>
                  <a:pt x="6164651" y="1745079"/>
                  <a:pt x="6170759" y="1745079"/>
                </a:cubicBezTo>
                <a:close/>
                <a:moveTo>
                  <a:pt x="7806873" y="1737952"/>
                </a:moveTo>
                <a:cubicBezTo>
                  <a:pt x="7809927" y="1737952"/>
                  <a:pt x="7811963" y="1739988"/>
                  <a:pt x="7811963" y="1743043"/>
                </a:cubicBezTo>
                <a:cubicBezTo>
                  <a:pt x="7811963" y="1745079"/>
                  <a:pt x="7809927" y="1748133"/>
                  <a:pt x="7806873" y="1748133"/>
                </a:cubicBezTo>
                <a:cubicBezTo>
                  <a:pt x="7803818" y="1748133"/>
                  <a:pt x="7801782" y="1746097"/>
                  <a:pt x="7801782" y="1743043"/>
                </a:cubicBezTo>
                <a:cubicBezTo>
                  <a:pt x="7801782" y="1739988"/>
                  <a:pt x="7803818" y="1737952"/>
                  <a:pt x="7806873" y="1737952"/>
                </a:cubicBezTo>
                <a:close/>
                <a:moveTo>
                  <a:pt x="961068" y="1706391"/>
                </a:moveTo>
                <a:cubicBezTo>
                  <a:pt x="964122" y="1706391"/>
                  <a:pt x="967176" y="1708427"/>
                  <a:pt x="967176" y="1712500"/>
                </a:cubicBezTo>
                <a:cubicBezTo>
                  <a:pt x="967176" y="1715555"/>
                  <a:pt x="964122" y="1718608"/>
                  <a:pt x="961068" y="1718608"/>
                </a:cubicBezTo>
                <a:cubicBezTo>
                  <a:pt x="958013" y="1718608"/>
                  <a:pt x="954959" y="1715555"/>
                  <a:pt x="954959" y="1712500"/>
                </a:cubicBezTo>
                <a:cubicBezTo>
                  <a:pt x="954959" y="1709445"/>
                  <a:pt x="958013" y="1706391"/>
                  <a:pt x="961068" y="1706391"/>
                </a:cubicBezTo>
                <a:close/>
                <a:moveTo>
                  <a:pt x="4813613" y="1703336"/>
                </a:moveTo>
                <a:cubicBezTo>
                  <a:pt x="4815650" y="1703336"/>
                  <a:pt x="4817688" y="1705371"/>
                  <a:pt x="4817688" y="1707408"/>
                </a:cubicBezTo>
                <a:cubicBezTo>
                  <a:pt x="4817688" y="1709444"/>
                  <a:pt x="4815650" y="1711481"/>
                  <a:pt x="4813613" y="1711481"/>
                </a:cubicBezTo>
                <a:cubicBezTo>
                  <a:pt x="4811579" y="1711481"/>
                  <a:pt x="4809541" y="1709444"/>
                  <a:pt x="4809541" y="1707408"/>
                </a:cubicBezTo>
                <a:cubicBezTo>
                  <a:pt x="4809541" y="1705371"/>
                  <a:pt x="4811579" y="1703336"/>
                  <a:pt x="4813613" y="1703336"/>
                </a:cubicBezTo>
                <a:close/>
                <a:moveTo>
                  <a:pt x="4269970" y="1698253"/>
                </a:moveTo>
                <a:cubicBezTo>
                  <a:pt x="4287274" y="1699272"/>
                  <a:pt x="4300511" y="1712507"/>
                  <a:pt x="4300511" y="1728798"/>
                </a:cubicBezTo>
                <a:cubicBezTo>
                  <a:pt x="4300511" y="1745088"/>
                  <a:pt x="4287274" y="1758324"/>
                  <a:pt x="4269970" y="1758324"/>
                </a:cubicBezTo>
                <a:cubicBezTo>
                  <a:pt x="4253681" y="1758324"/>
                  <a:pt x="4239427" y="1745088"/>
                  <a:pt x="4239427" y="1728798"/>
                </a:cubicBezTo>
                <a:cubicBezTo>
                  <a:pt x="4239427" y="1712507"/>
                  <a:pt x="4252663" y="1698253"/>
                  <a:pt x="4269970" y="1698253"/>
                </a:cubicBezTo>
                <a:close/>
                <a:moveTo>
                  <a:pt x="7008670" y="1697244"/>
                </a:moveTo>
                <a:cubicBezTo>
                  <a:pt x="7010705" y="1697244"/>
                  <a:pt x="7013760" y="1699281"/>
                  <a:pt x="7013760" y="1702335"/>
                </a:cubicBezTo>
                <a:cubicBezTo>
                  <a:pt x="7013760" y="1705389"/>
                  <a:pt x="7011724" y="1707425"/>
                  <a:pt x="7008670" y="1707425"/>
                </a:cubicBezTo>
                <a:cubicBezTo>
                  <a:pt x="7005615" y="1707425"/>
                  <a:pt x="7003579" y="1705389"/>
                  <a:pt x="7003579" y="1702335"/>
                </a:cubicBezTo>
                <a:cubicBezTo>
                  <a:pt x="7003579" y="1699281"/>
                  <a:pt x="7005615" y="1697244"/>
                  <a:pt x="7008670" y="1697244"/>
                </a:cubicBezTo>
                <a:close/>
                <a:moveTo>
                  <a:pt x="3364842" y="1697228"/>
                </a:moveTo>
                <a:cubicBezTo>
                  <a:pt x="3367896" y="1697228"/>
                  <a:pt x="3370952" y="1700282"/>
                  <a:pt x="3370952" y="1703336"/>
                </a:cubicBezTo>
                <a:cubicBezTo>
                  <a:pt x="3370952" y="1707409"/>
                  <a:pt x="3367896" y="1709445"/>
                  <a:pt x="3364842" y="1709445"/>
                </a:cubicBezTo>
                <a:cubicBezTo>
                  <a:pt x="3360770" y="1709445"/>
                  <a:pt x="3358734" y="1706391"/>
                  <a:pt x="3358734" y="1703336"/>
                </a:cubicBezTo>
                <a:cubicBezTo>
                  <a:pt x="3358734" y="1700282"/>
                  <a:pt x="3361788" y="1697228"/>
                  <a:pt x="3364842" y="1697228"/>
                </a:cubicBezTo>
                <a:close/>
                <a:moveTo>
                  <a:pt x="1989412" y="1695213"/>
                </a:moveTo>
                <a:cubicBezTo>
                  <a:pt x="1995522" y="1695213"/>
                  <a:pt x="2000613" y="1700305"/>
                  <a:pt x="2000613" y="1706413"/>
                </a:cubicBezTo>
                <a:cubicBezTo>
                  <a:pt x="2000613" y="1712522"/>
                  <a:pt x="1995522" y="1717613"/>
                  <a:pt x="1989412" y="1717613"/>
                </a:cubicBezTo>
                <a:cubicBezTo>
                  <a:pt x="1983305" y="1717613"/>
                  <a:pt x="1978214" y="1712522"/>
                  <a:pt x="1978214" y="1706413"/>
                </a:cubicBezTo>
                <a:cubicBezTo>
                  <a:pt x="1978214" y="1700305"/>
                  <a:pt x="1983305" y="1695213"/>
                  <a:pt x="1989412" y="1695213"/>
                </a:cubicBezTo>
                <a:close/>
                <a:moveTo>
                  <a:pt x="3038026" y="1681956"/>
                </a:moveTo>
                <a:cubicBezTo>
                  <a:pt x="3039044" y="1680938"/>
                  <a:pt x="3040062" y="1681956"/>
                  <a:pt x="3040062" y="1683992"/>
                </a:cubicBezTo>
                <a:cubicBezTo>
                  <a:pt x="3040062" y="1685011"/>
                  <a:pt x="3039044" y="1686029"/>
                  <a:pt x="3038026" y="1686029"/>
                </a:cubicBezTo>
                <a:cubicBezTo>
                  <a:pt x="3037008" y="1686029"/>
                  <a:pt x="3035990" y="1685011"/>
                  <a:pt x="3035990" y="1683992"/>
                </a:cubicBezTo>
                <a:cubicBezTo>
                  <a:pt x="3035990" y="1682974"/>
                  <a:pt x="3037008" y="1681956"/>
                  <a:pt x="3038026" y="1681956"/>
                </a:cubicBezTo>
                <a:close/>
                <a:moveTo>
                  <a:pt x="2787638" y="1677907"/>
                </a:moveTo>
                <a:cubicBezTo>
                  <a:pt x="2796801" y="1677907"/>
                  <a:pt x="2803927" y="1685033"/>
                  <a:pt x="2803927" y="1694197"/>
                </a:cubicBezTo>
                <a:cubicBezTo>
                  <a:pt x="2803927" y="1703360"/>
                  <a:pt x="2796801" y="1710486"/>
                  <a:pt x="2787638" y="1710486"/>
                </a:cubicBezTo>
                <a:cubicBezTo>
                  <a:pt x="2778479" y="1710486"/>
                  <a:pt x="2771350" y="1703360"/>
                  <a:pt x="2771350" y="1694197"/>
                </a:cubicBezTo>
                <a:cubicBezTo>
                  <a:pt x="2771350" y="1685033"/>
                  <a:pt x="2778479" y="1677907"/>
                  <a:pt x="2787638" y="1677907"/>
                </a:cubicBezTo>
                <a:close/>
                <a:moveTo>
                  <a:pt x="8908476" y="1670778"/>
                </a:moveTo>
                <a:cubicBezTo>
                  <a:pt x="8910512" y="1670778"/>
                  <a:pt x="8913566" y="1672813"/>
                  <a:pt x="8913566" y="1675869"/>
                </a:cubicBezTo>
                <a:cubicBezTo>
                  <a:pt x="8913566" y="1678923"/>
                  <a:pt x="8911530" y="1680959"/>
                  <a:pt x="8908476" y="1680959"/>
                </a:cubicBezTo>
                <a:cubicBezTo>
                  <a:pt x="8905421" y="1680959"/>
                  <a:pt x="8903385" y="1678923"/>
                  <a:pt x="8903385" y="1675869"/>
                </a:cubicBezTo>
                <a:cubicBezTo>
                  <a:pt x="8903385" y="1672813"/>
                  <a:pt x="8905421" y="1670778"/>
                  <a:pt x="8908476" y="1670778"/>
                </a:cubicBezTo>
                <a:close/>
                <a:moveTo>
                  <a:pt x="9803401" y="1667723"/>
                </a:moveTo>
                <a:cubicBezTo>
                  <a:pt x="9809509" y="1667723"/>
                  <a:pt x="9815617" y="1672813"/>
                  <a:pt x="9815617" y="1679940"/>
                </a:cubicBezTo>
                <a:cubicBezTo>
                  <a:pt x="9815617" y="1686048"/>
                  <a:pt x="9810527" y="1692156"/>
                  <a:pt x="9803401" y="1692156"/>
                </a:cubicBezTo>
                <a:cubicBezTo>
                  <a:pt x="9796274" y="1692156"/>
                  <a:pt x="9791183" y="1687066"/>
                  <a:pt x="9791183" y="1679940"/>
                </a:cubicBezTo>
                <a:cubicBezTo>
                  <a:pt x="9791183" y="1673832"/>
                  <a:pt x="9796274" y="1667723"/>
                  <a:pt x="9803401" y="1667723"/>
                </a:cubicBezTo>
                <a:close/>
                <a:moveTo>
                  <a:pt x="7189895" y="1665690"/>
                </a:moveTo>
                <a:cubicBezTo>
                  <a:pt x="7197021" y="1665690"/>
                  <a:pt x="7202112" y="1670781"/>
                  <a:pt x="7202112" y="1677908"/>
                </a:cubicBezTo>
                <a:cubicBezTo>
                  <a:pt x="7202112" y="1685034"/>
                  <a:pt x="7197021" y="1690124"/>
                  <a:pt x="7189895" y="1690124"/>
                </a:cubicBezTo>
                <a:cubicBezTo>
                  <a:pt x="7182768" y="1690124"/>
                  <a:pt x="7177677" y="1685034"/>
                  <a:pt x="7177677" y="1677908"/>
                </a:cubicBezTo>
                <a:cubicBezTo>
                  <a:pt x="7177677" y="1670781"/>
                  <a:pt x="7182768" y="1665690"/>
                  <a:pt x="7189895" y="1665690"/>
                </a:cubicBezTo>
                <a:close/>
                <a:moveTo>
                  <a:pt x="6840681" y="1665682"/>
                </a:moveTo>
                <a:cubicBezTo>
                  <a:pt x="6869188" y="1665682"/>
                  <a:pt x="6890568" y="1688080"/>
                  <a:pt x="6890568" y="1714552"/>
                </a:cubicBezTo>
                <a:cubicBezTo>
                  <a:pt x="6890568" y="1742044"/>
                  <a:pt x="6868170" y="1763425"/>
                  <a:pt x="6840681" y="1763425"/>
                </a:cubicBezTo>
                <a:cubicBezTo>
                  <a:pt x="6813192" y="1763425"/>
                  <a:pt x="6790793" y="1741026"/>
                  <a:pt x="6790793" y="1714552"/>
                </a:cubicBezTo>
                <a:cubicBezTo>
                  <a:pt x="6790793" y="1687063"/>
                  <a:pt x="6813192" y="1665682"/>
                  <a:pt x="6840681" y="1665682"/>
                </a:cubicBezTo>
                <a:close/>
                <a:moveTo>
                  <a:pt x="4489879" y="1651438"/>
                </a:moveTo>
                <a:cubicBezTo>
                  <a:pt x="4494968" y="1651438"/>
                  <a:pt x="4500062" y="1656528"/>
                  <a:pt x="4500062" y="1661619"/>
                </a:cubicBezTo>
                <a:cubicBezTo>
                  <a:pt x="4500062" y="1666710"/>
                  <a:pt x="4495988" y="1671800"/>
                  <a:pt x="4489879" y="1671800"/>
                </a:cubicBezTo>
                <a:cubicBezTo>
                  <a:pt x="4484789" y="1671800"/>
                  <a:pt x="4479698" y="1667727"/>
                  <a:pt x="4479698" y="1661619"/>
                </a:cubicBezTo>
                <a:cubicBezTo>
                  <a:pt x="4479698" y="1656528"/>
                  <a:pt x="4483769" y="1651438"/>
                  <a:pt x="4489879" y="1651438"/>
                </a:cubicBezTo>
                <a:close/>
                <a:moveTo>
                  <a:pt x="4124356" y="1643267"/>
                </a:moveTo>
                <a:cubicBezTo>
                  <a:pt x="4130464" y="1643267"/>
                  <a:pt x="4135556" y="1648358"/>
                  <a:pt x="4135556" y="1654466"/>
                </a:cubicBezTo>
                <a:cubicBezTo>
                  <a:pt x="4135556" y="1660575"/>
                  <a:pt x="4130464" y="1665666"/>
                  <a:pt x="4124356" y="1665666"/>
                </a:cubicBezTo>
                <a:cubicBezTo>
                  <a:pt x="4118247" y="1665666"/>
                  <a:pt x="4113157" y="1660575"/>
                  <a:pt x="4113157" y="1654466"/>
                </a:cubicBezTo>
                <a:cubicBezTo>
                  <a:pt x="4113157" y="1648358"/>
                  <a:pt x="4118247" y="1643267"/>
                  <a:pt x="4124356" y="1643267"/>
                </a:cubicBezTo>
                <a:close/>
                <a:moveTo>
                  <a:pt x="1369383" y="1634128"/>
                </a:moveTo>
                <a:cubicBezTo>
                  <a:pt x="1378546" y="1634128"/>
                  <a:pt x="1384655" y="1641256"/>
                  <a:pt x="1384655" y="1649400"/>
                </a:cubicBezTo>
                <a:cubicBezTo>
                  <a:pt x="1384655" y="1657544"/>
                  <a:pt x="1377528" y="1664671"/>
                  <a:pt x="1369383" y="1664671"/>
                </a:cubicBezTo>
                <a:cubicBezTo>
                  <a:pt x="1361238" y="1664671"/>
                  <a:pt x="1354111" y="1657544"/>
                  <a:pt x="1354111" y="1649400"/>
                </a:cubicBezTo>
                <a:cubicBezTo>
                  <a:pt x="1354111" y="1641256"/>
                  <a:pt x="1361238" y="1634128"/>
                  <a:pt x="1369383" y="1634128"/>
                </a:cubicBezTo>
                <a:close/>
                <a:moveTo>
                  <a:pt x="9290270" y="1625987"/>
                </a:moveTo>
                <a:cubicBezTo>
                  <a:pt x="9293324" y="1625987"/>
                  <a:pt x="9295360" y="1628022"/>
                  <a:pt x="9295360" y="1631077"/>
                </a:cubicBezTo>
                <a:cubicBezTo>
                  <a:pt x="9295360" y="1634131"/>
                  <a:pt x="9293324" y="1636167"/>
                  <a:pt x="9290270" y="1636167"/>
                </a:cubicBezTo>
                <a:cubicBezTo>
                  <a:pt x="9287215" y="1636167"/>
                  <a:pt x="9285179" y="1634131"/>
                  <a:pt x="9285179" y="1631077"/>
                </a:cubicBezTo>
                <a:cubicBezTo>
                  <a:pt x="9285179" y="1628022"/>
                  <a:pt x="9287215" y="1625987"/>
                  <a:pt x="9290270" y="1625987"/>
                </a:cubicBezTo>
                <a:close/>
                <a:moveTo>
                  <a:pt x="1867190" y="1615780"/>
                </a:moveTo>
                <a:cubicBezTo>
                  <a:pt x="1874317" y="1615780"/>
                  <a:pt x="1879408" y="1620871"/>
                  <a:pt x="1879408" y="1627997"/>
                </a:cubicBezTo>
                <a:cubicBezTo>
                  <a:pt x="1879408" y="1635124"/>
                  <a:pt x="1874317" y="1640215"/>
                  <a:pt x="1867190" y="1640215"/>
                </a:cubicBezTo>
                <a:cubicBezTo>
                  <a:pt x="1860064" y="1640215"/>
                  <a:pt x="1854973" y="1635124"/>
                  <a:pt x="1854973" y="1627997"/>
                </a:cubicBezTo>
                <a:cubicBezTo>
                  <a:pt x="1854973" y="1621888"/>
                  <a:pt x="1860064" y="1615780"/>
                  <a:pt x="1867190" y="1615780"/>
                </a:cubicBezTo>
                <a:close/>
                <a:moveTo>
                  <a:pt x="1952765" y="1611732"/>
                </a:moveTo>
                <a:cubicBezTo>
                  <a:pt x="1970074" y="1611732"/>
                  <a:pt x="1985346" y="1627003"/>
                  <a:pt x="1985346" y="1644310"/>
                </a:cubicBezTo>
                <a:cubicBezTo>
                  <a:pt x="1985346" y="1662635"/>
                  <a:pt x="1971092" y="1676889"/>
                  <a:pt x="1952765" y="1676889"/>
                </a:cubicBezTo>
                <a:cubicBezTo>
                  <a:pt x="1934440" y="1676889"/>
                  <a:pt x="1920186" y="1662635"/>
                  <a:pt x="1920186" y="1644310"/>
                </a:cubicBezTo>
                <a:cubicBezTo>
                  <a:pt x="1920186" y="1625985"/>
                  <a:pt x="1934440" y="1611732"/>
                  <a:pt x="1952765" y="1611732"/>
                </a:cubicBezTo>
                <a:close/>
                <a:moveTo>
                  <a:pt x="7601213" y="1601545"/>
                </a:moveTo>
                <a:cubicBezTo>
                  <a:pt x="7607322" y="1601545"/>
                  <a:pt x="7612413" y="1606636"/>
                  <a:pt x="7612413" y="1612743"/>
                </a:cubicBezTo>
                <a:cubicBezTo>
                  <a:pt x="7612413" y="1618852"/>
                  <a:pt x="7607322" y="1623943"/>
                  <a:pt x="7601213" y="1623943"/>
                </a:cubicBezTo>
                <a:cubicBezTo>
                  <a:pt x="7595105" y="1623943"/>
                  <a:pt x="7590014" y="1618852"/>
                  <a:pt x="7590014" y="1612743"/>
                </a:cubicBezTo>
                <a:cubicBezTo>
                  <a:pt x="7590014" y="1606636"/>
                  <a:pt x="7595105" y="1601545"/>
                  <a:pt x="7601213" y="1601545"/>
                </a:cubicBezTo>
                <a:close/>
                <a:moveTo>
                  <a:pt x="4432839" y="1598471"/>
                </a:moveTo>
                <a:cubicBezTo>
                  <a:pt x="4443020" y="1598471"/>
                  <a:pt x="4450147" y="1606616"/>
                  <a:pt x="4450147" y="1615779"/>
                </a:cubicBezTo>
                <a:cubicBezTo>
                  <a:pt x="4450147" y="1624941"/>
                  <a:pt x="4443020" y="1633087"/>
                  <a:pt x="4432839" y="1633087"/>
                </a:cubicBezTo>
                <a:cubicBezTo>
                  <a:pt x="4423675" y="1633087"/>
                  <a:pt x="4415530" y="1625960"/>
                  <a:pt x="4415530" y="1615779"/>
                </a:cubicBezTo>
                <a:cubicBezTo>
                  <a:pt x="4415530" y="1606616"/>
                  <a:pt x="4422657" y="1598471"/>
                  <a:pt x="4432839" y="1598471"/>
                </a:cubicBezTo>
                <a:close/>
                <a:moveTo>
                  <a:pt x="8604059" y="1598470"/>
                </a:moveTo>
                <a:cubicBezTo>
                  <a:pt x="8616276" y="1598470"/>
                  <a:pt x="8627476" y="1608650"/>
                  <a:pt x="8627476" y="1621886"/>
                </a:cubicBezTo>
                <a:cubicBezTo>
                  <a:pt x="8627476" y="1634103"/>
                  <a:pt x="8617295" y="1645302"/>
                  <a:pt x="8604059" y="1645302"/>
                </a:cubicBezTo>
                <a:cubicBezTo>
                  <a:pt x="8590823" y="1645302"/>
                  <a:pt x="8580642" y="1635121"/>
                  <a:pt x="8580642" y="1621886"/>
                </a:cubicBezTo>
                <a:cubicBezTo>
                  <a:pt x="8580642" y="1608650"/>
                  <a:pt x="8590823" y="1598470"/>
                  <a:pt x="8604059" y="1598470"/>
                </a:cubicBezTo>
                <a:close/>
                <a:moveTo>
                  <a:pt x="970231" y="1592364"/>
                </a:moveTo>
                <a:cubicBezTo>
                  <a:pt x="979394" y="1592364"/>
                  <a:pt x="985503" y="1599491"/>
                  <a:pt x="985503" y="1607636"/>
                </a:cubicBezTo>
                <a:cubicBezTo>
                  <a:pt x="985503" y="1615781"/>
                  <a:pt x="978376" y="1622908"/>
                  <a:pt x="970231" y="1622908"/>
                </a:cubicBezTo>
                <a:cubicBezTo>
                  <a:pt x="962086" y="1622908"/>
                  <a:pt x="954959" y="1615781"/>
                  <a:pt x="954959" y="1607636"/>
                </a:cubicBezTo>
                <a:cubicBezTo>
                  <a:pt x="954959" y="1599491"/>
                  <a:pt x="962086" y="1592364"/>
                  <a:pt x="970231" y="1592364"/>
                </a:cubicBezTo>
                <a:close/>
                <a:moveTo>
                  <a:pt x="8077693" y="1588309"/>
                </a:moveTo>
                <a:cubicBezTo>
                  <a:pt x="8088892" y="1588309"/>
                  <a:pt x="8099073" y="1597471"/>
                  <a:pt x="8099073" y="1609690"/>
                </a:cubicBezTo>
                <a:cubicBezTo>
                  <a:pt x="8099073" y="1621906"/>
                  <a:pt x="8088892" y="1631068"/>
                  <a:pt x="8077693" y="1631068"/>
                </a:cubicBezTo>
                <a:cubicBezTo>
                  <a:pt x="8065475" y="1631068"/>
                  <a:pt x="8056312" y="1621906"/>
                  <a:pt x="8056312" y="1609690"/>
                </a:cubicBezTo>
                <a:cubicBezTo>
                  <a:pt x="8056312" y="1597471"/>
                  <a:pt x="8066493" y="1588309"/>
                  <a:pt x="8077693" y="1588309"/>
                </a:cubicBezTo>
                <a:close/>
                <a:moveTo>
                  <a:pt x="10993578" y="1587269"/>
                </a:moveTo>
                <a:cubicBezTo>
                  <a:pt x="10999687" y="1588288"/>
                  <a:pt x="11004777" y="1593379"/>
                  <a:pt x="11004777" y="1598469"/>
                </a:cubicBezTo>
                <a:cubicBezTo>
                  <a:pt x="11004777" y="1604577"/>
                  <a:pt x="10999687" y="1609668"/>
                  <a:pt x="10993578" y="1609668"/>
                </a:cubicBezTo>
                <a:cubicBezTo>
                  <a:pt x="10987469" y="1609668"/>
                  <a:pt x="10982378" y="1604577"/>
                  <a:pt x="10982378" y="1598469"/>
                </a:cubicBezTo>
                <a:cubicBezTo>
                  <a:pt x="10982378" y="1592360"/>
                  <a:pt x="10987469" y="1587269"/>
                  <a:pt x="10993578" y="1587269"/>
                </a:cubicBezTo>
                <a:close/>
                <a:moveTo>
                  <a:pt x="1053773" y="1581190"/>
                </a:moveTo>
                <a:cubicBezTo>
                  <a:pt x="1057845" y="1580171"/>
                  <a:pt x="1061918" y="1584246"/>
                  <a:pt x="1061918" y="1589335"/>
                </a:cubicBezTo>
                <a:cubicBezTo>
                  <a:pt x="1061918" y="1594424"/>
                  <a:pt x="1057845" y="1597478"/>
                  <a:pt x="1053773" y="1597478"/>
                </a:cubicBezTo>
                <a:cubicBezTo>
                  <a:pt x="1048682" y="1597478"/>
                  <a:pt x="1045628" y="1593408"/>
                  <a:pt x="1045628" y="1589335"/>
                </a:cubicBezTo>
                <a:cubicBezTo>
                  <a:pt x="1045628" y="1584246"/>
                  <a:pt x="1049700" y="1581190"/>
                  <a:pt x="1053773" y="1581190"/>
                </a:cubicBezTo>
                <a:close/>
                <a:moveTo>
                  <a:pt x="6563753" y="1579126"/>
                </a:moveTo>
                <a:cubicBezTo>
                  <a:pt x="6569861" y="1579126"/>
                  <a:pt x="6574952" y="1584217"/>
                  <a:pt x="6574952" y="1590325"/>
                </a:cubicBezTo>
                <a:cubicBezTo>
                  <a:pt x="6574952" y="1596434"/>
                  <a:pt x="6569861" y="1601524"/>
                  <a:pt x="6563753" y="1601524"/>
                </a:cubicBezTo>
                <a:cubicBezTo>
                  <a:pt x="6557644" y="1601524"/>
                  <a:pt x="6552553" y="1596434"/>
                  <a:pt x="6552553" y="1590325"/>
                </a:cubicBezTo>
                <a:cubicBezTo>
                  <a:pt x="6552553" y="1584217"/>
                  <a:pt x="6557644" y="1579126"/>
                  <a:pt x="6563753" y="1579126"/>
                </a:cubicBezTo>
                <a:close/>
                <a:moveTo>
                  <a:pt x="9187440" y="1578129"/>
                </a:moveTo>
                <a:cubicBezTo>
                  <a:pt x="9193548" y="1578129"/>
                  <a:pt x="9198639" y="1583220"/>
                  <a:pt x="9198639" y="1589328"/>
                </a:cubicBezTo>
                <a:cubicBezTo>
                  <a:pt x="9198639" y="1595436"/>
                  <a:pt x="9193548" y="1600526"/>
                  <a:pt x="9187440" y="1600526"/>
                </a:cubicBezTo>
                <a:cubicBezTo>
                  <a:pt x="9181331" y="1600526"/>
                  <a:pt x="9176240" y="1595436"/>
                  <a:pt x="9176240" y="1589328"/>
                </a:cubicBezTo>
                <a:cubicBezTo>
                  <a:pt x="9176240" y="1583220"/>
                  <a:pt x="9181331" y="1578129"/>
                  <a:pt x="9187440" y="1578129"/>
                </a:cubicBezTo>
                <a:close/>
                <a:moveTo>
                  <a:pt x="5811366" y="1539421"/>
                </a:moveTo>
                <a:cubicBezTo>
                  <a:pt x="5816457" y="1539421"/>
                  <a:pt x="5821547" y="1543493"/>
                  <a:pt x="5821547" y="1549602"/>
                </a:cubicBezTo>
                <a:cubicBezTo>
                  <a:pt x="5821547" y="1555711"/>
                  <a:pt x="5816457" y="1559783"/>
                  <a:pt x="5811366" y="1559783"/>
                </a:cubicBezTo>
                <a:cubicBezTo>
                  <a:pt x="5805258" y="1559783"/>
                  <a:pt x="5801185" y="1555711"/>
                  <a:pt x="5801185" y="1549602"/>
                </a:cubicBezTo>
                <a:cubicBezTo>
                  <a:pt x="5801185" y="1544512"/>
                  <a:pt x="5805258" y="1539421"/>
                  <a:pt x="5811366" y="1539421"/>
                </a:cubicBezTo>
                <a:close/>
                <a:moveTo>
                  <a:pt x="6556626" y="1510942"/>
                </a:moveTo>
                <a:cubicBezTo>
                  <a:pt x="6562734" y="1510942"/>
                  <a:pt x="6568843" y="1516032"/>
                  <a:pt x="6568843" y="1523160"/>
                </a:cubicBezTo>
                <a:cubicBezTo>
                  <a:pt x="6568843" y="1530285"/>
                  <a:pt x="6563752" y="1535375"/>
                  <a:pt x="6556626" y="1535375"/>
                </a:cubicBezTo>
                <a:cubicBezTo>
                  <a:pt x="6549499" y="1535375"/>
                  <a:pt x="6544408" y="1530285"/>
                  <a:pt x="6544408" y="1523160"/>
                </a:cubicBezTo>
                <a:cubicBezTo>
                  <a:pt x="6544408" y="1516032"/>
                  <a:pt x="6549499" y="1510942"/>
                  <a:pt x="6556626" y="1510942"/>
                </a:cubicBezTo>
                <a:close/>
                <a:moveTo>
                  <a:pt x="5064100" y="1507884"/>
                </a:moveTo>
                <a:cubicBezTo>
                  <a:pt x="5071226" y="1506866"/>
                  <a:pt x="5076314" y="1512975"/>
                  <a:pt x="5076314" y="1520102"/>
                </a:cubicBezTo>
                <a:cubicBezTo>
                  <a:pt x="5076314" y="1527228"/>
                  <a:pt x="5071226" y="1532317"/>
                  <a:pt x="5064100" y="1532317"/>
                </a:cubicBezTo>
                <a:cubicBezTo>
                  <a:pt x="5056975" y="1532317"/>
                  <a:pt x="5051886" y="1527228"/>
                  <a:pt x="5051886" y="1520102"/>
                </a:cubicBezTo>
                <a:cubicBezTo>
                  <a:pt x="5051886" y="1512975"/>
                  <a:pt x="5056975" y="1507884"/>
                  <a:pt x="5064100" y="1507884"/>
                </a:cubicBezTo>
                <a:close/>
                <a:moveTo>
                  <a:pt x="12045293" y="1495671"/>
                </a:moveTo>
                <a:cubicBezTo>
                  <a:pt x="12061582" y="1496689"/>
                  <a:pt x="12074818" y="1509924"/>
                  <a:pt x="12074818" y="1525195"/>
                </a:cubicBezTo>
                <a:cubicBezTo>
                  <a:pt x="12074818" y="1541483"/>
                  <a:pt x="12061582" y="1553701"/>
                  <a:pt x="12045293" y="1553701"/>
                </a:cubicBezTo>
                <a:cubicBezTo>
                  <a:pt x="12029003" y="1553701"/>
                  <a:pt x="12015767" y="1540465"/>
                  <a:pt x="12015767" y="1525195"/>
                </a:cubicBezTo>
                <a:cubicBezTo>
                  <a:pt x="12015767" y="1508906"/>
                  <a:pt x="12029003" y="1495671"/>
                  <a:pt x="12045293" y="1495671"/>
                </a:cubicBezTo>
                <a:close/>
                <a:moveTo>
                  <a:pt x="7198040" y="1482432"/>
                </a:moveTo>
                <a:cubicBezTo>
                  <a:pt x="7200076" y="1482432"/>
                  <a:pt x="7203130" y="1484468"/>
                  <a:pt x="7203130" y="1487523"/>
                </a:cubicBezTo>
                <a:cubicBezTo>
                  <a:pt x="7203130" y="1490577"/>
                  <a:pt x="7201094" y="1492613"/>
                  <a:pt x="7198040" y="1492613"/>
                </a:cubicBezTo>
                <a:cubicBezTo>
                  <a:pt x="7194985" y="1492613"/>
                  <a:pt x="7192949" y="1490577"/>
                  <a:pt x="7192949" y="1487523"/>
                </a:cubicBezTo>
                <a:cubicBezTo>
                  <a:pt x="7192949" y="1484468"/>
                  <a:pt x="7194985" y="1482432"/>
                  <a:pt x="7198040" y="1482432"/>
                </a:cubicBezTo>
                <a:close/>
                <a:moveTo>
                  <a:pt x="10018223" y="1481387"/>
                </a:moveTo>
                <a:cubicBezTo>
                  <a:pt x="10022296" y="1481387"/>
                  <a:pt x="10025350" y="1484441"/>
                  <a:pt x="10025350" y="1488514"/>
                </a:cubicBezTo>
                <a:cubicBezTo>
                  <a:pt x="10025350" y="1492586"/>
                  <a:pt x="10022296" y="1494622"/>
                  <a:pt x="10018223" y="1494622"/>
                </a:cubicBezTo>
                <a:cubicBezTo>
                  <a:pt x="10014150" y="1494622"/>
                  <a:pt x="10011096" y="1491568"/>
                  <a:pt x="10011096" y="1488514"/>
                </a:cubicBezTo>
                <a:cubicBezTo>
                  <a:pt x="10011096" y="1484441"/>
                  <a:pt x="10014150" y="1481387"/>
                  <a:pt x="10018223" y="1481387"/>
                </a:cubicBezTo>
                <a:close/>
                <a:moveTo>
                  <a:pt x="8393309" y="1477350"/>
                </a:moveTo>
                <a:cubicBezTo>
                  <a:pt x="8410616" y="1477350"/>
                  <a:pt x="8425888" y="1491603"/>
                  <a:pt x="8425888" y="1509928"/>
                </a:cubicBezTo>
                <a:cubicBezTo>
                  <a:pt x="8425888" y="1528253"/>
                  <a:pt x="8411635" y="1542506"/>
                  <a:pt x="8393309" y="1542506"/>
                </a:cubicBezTo>
                <a:cubicBezTo>
                  <a:pt x="8374982" y="1542506"/>
                  <a:pt x="8360729" y="1528253"/>
                  <a:pt x="8360729" y="1509928"/>
                </a:cubicBezTo>
                <a:cubicBezTo>
                  <a:pt x="8360729" y="1491603"/>
                  <a:pt x="8374982" y="1477350"/>
                  <a:pt x="8393309" y="1477350"/>
                </a:cubicBezTo>
                <a:close/>
                <a:moveTo>
                  <a:pt x="5908087" y="1476298"/>
                </a:moveTo>
                <a:cubicBezTo>
                  <a:pt x="5909106" y="1476298"/>
                  <a:pt x="5910123" y="1477315"/>
                  <a:pt x="5910123" y="1478334"/>
                </a:cubicBezTo>
                <a:cubicBezTo>
                  <a:pt x="5910123" y="1479351"/>
                  <a:pt x="5909106" y="1480369"/>
                  <a:pt x="5908087" y="1480369"/>
                </a:cubicBezTo>
                <a:cubicBezTo>
                  <a:pt x="5907069" y="1480369"/>
                  <a:pt x="5906050" y="1479351"/>
                  <a:pt x="5906050" y="1478334"/>
                </a:cubicBezTo>
                <a:cubicBezTo>
                  <a:pt x="5906050" y="1477315"/>
                  <a:pt x="5907069" y="1476298"/>
                  <a:pt x="5908087" y="1476298"/>
                </a:cubicBezTo>
                <a:close/>
                <a:moveTo>
                  <a:pt x="10401034" y="1474260"/>
                </a:moveTo>
                <a:cubicBezTo>
                  <a:pt x="10406124" y="1474260"/>
                  <a:pt x="10410197" y="1478333"/>
                  <a:pt x="10410197" y="1483423"/>
                </a:cubicBezTo>
                <a:cubicBezTo>
                  <a:pt x="10410197" y="1488514"/>
                  <a:pt x="10406124" y="1492586"/>
                  <a:pt x="10401034" y="1492586"/>
                </a:cubicBezTo>
                <a:cubicBezTo>
                  <a:pt x="10395943" y="1492586"/>
                  <a:pt x="10391871" y="1488514"/>
                  <a:pt x="10391871" y="1483423"/>
                </a:cubicBezTo>
                <a:cubicBezTo>
                  <a:pt x="10391871" y="1478333"/>
                  <a:pt x="10395943" y="1474260"/>
                  <a:pt x="10401034" y="1474260"/>
                </a:cubicBezTo>
                <a:close/>
                <a:moveTo>
                  <a:pt x="2631798" y="1469172"/>
                </a:moveTo>
                <a:cubicBezTo>
                  <a:pt x="2634852" y="1469172"/>
                  <a:pt x="2637906" y="1472227"/>
                  <a:pt x="2637906" y="1475281"/>
                </a:cubicBezTo>
                <a:cubicBezTo>
                  <a:pt x="2637906" y="1478335"/>
                  <a:pt x="2634852" y="1481390"/>
                  <a:pt x="2631798" y="1481390"/>
                </a:cubicBezTo>
                <a:cubicBezTo>
                  <a:pt x="2628743" y="1481390"/>
                  <a:pt x="2625688" y="1478335"/>
                  <a:pt x="2625688" y="1475281"/>
                </a:cubicBezTo>
                <a:cubicBezTo>
                  <a:pt x="2625688" y="1472227"/>
                  <a:pt x="2628743" y="1469172"/>
                  <a:pt x="2631798" y="1469172"/>
                </a:cubicBezTo>
                <a:close/>
                <a:moveTo>
                  <a:pt x="8095000" y="1469170"/>
                </a:moveTo>
                <a:cubicBezTo>
                  <a:pt x="8102127" y="1469170"/>
                  <a:pt x="8107217" y="1474261"/>
                  <a:pt x="8107217" y="1481388"/>
                </a:cubicBezTo>
                <a:cubicBezTo>
                  <a:pt x="8107217" y="1488514"/>
                  <a:pt x="8102127" y="1493605"/>
                  <a:pt x="8095000" y="1493605"/>
                </a:cubicBezTo>
                <a:cubicBezTo>
                  <a:pt x="8087874" y="1493605"/>
                  <a:pt x="8082783" y="1488514"/>
                  <a:pt x="8082783" y="1481388"/>
                </a:cubicBezTo>
                <a:cubicBezTo>
                  <a:pt x="8082783" y="1474261"/>
                  <a:pt x="8087874" y="1469170"/>
                  <a:pt x="8095000" y="1469170"/>
                </a:cubicBezTo>
                <a:close/>
                <a:moveTo>
                  <a:pt x="3408677" y="1462072"/>
                </a:moveTo>
                <a:cubicBezTo>
                  <a:pt x="3411731" y="1463090"/>
                  <a:pt x="3413767" y="1465126"/>
                  <a:pt x="3413767" y="1467163"/>
                </a:cubicBezTo>
                <a:cubicBezTo>
                  <a:pt x="3413767" y="1470216"/>
                  <a:pt x="3411731" y="1472253"/>
                  <a:pt x="3408677" y="1472253"/>
                </a:cubicBezTo>
                <a:cubicBezTo>
                  <a:pt x="3406640" y="1472253"/>
                  <a:pt x="3403585" y="1470216"/>
                  <a:pt x="3403585" y="1467163"/>
                </a:cubicBezTo>
                <a:cubicBezTo>
                  <a:pt x="3403585" y="1465126"/>
                  <a:pt x="3405620" y="1462072"/>
                  <a:pt x="3408677" y="1462072"/>
                </a:cubicBezTo>
                <a:close/>
                <a:moveTo>
                  <a:pt x="3686616" y="1449860"/>
                </a:moveTo>
                <a:cubicBezTo>
                  <a:pt x="3688652" y="1449860"/>
                  <a:pt x="3690689" y="1451898"/>
                  <a:pt x="3690689" y="1453933"/>
                </a:cubicBezTo>
                <a:cubicBezTo>
                  <a:pt x="3690689" y="1455970"/>
                  <a:pt x="3688652" y="1458006"/>
                  <a:pt x="3686616" y="1458006"/>
                </a:cubicBezTo>
                <a:cubicBezTo>
                  <a:pt x="3684581" y="1458006"/>
                  <a:pt x="3682544" y="1455970"/>
                  <a:pt x="3682544" y="1453933"/>
                </a:cubicBezTo>
                <a:cubicBezTo>
                  <a:pt x="3682544" y="1451898"/>
                  <a:pt x="3684581" y="1449860"/>
                  <a:pt x="3686616" y="1449860"/>
                </a:cubicBezTo>
                <a:close/>
                <a:moveTo>
                  <a:pt x="8790374" y="1447825"/>
                </a:moveTo>
                <a:cubicBezTo>
                  <a:pt x="8793428" y="1447825"/>
                  <a:pt x="8795464" y="1449862"/>
                  <a:pt x="8795464" y="1452917"/>
                </a:cubicBezTo>
                <a:cubicBezTo>
                  <a:pt x="8795464" y="1455971"/>
                  <a:pt x="8793428" y="1458007"/>
                  <a:pt x="8790374" y="1458007"/>
                </a:cubicBezTo>
                <a:cubicBezTo>
                  <a:pt x="8787319" y="1458007"/>
                  <a:pt x="8785283" y="1455971"/>
                  <a:pt x="8785283" y="1452917"/>
                </a:cubicBezTo>
                <a:cubicBezTo>
                  <a:pt x="8785283" y="1449862"/>
                  <a:pt x="8787319" y="1447825"/>
                  <a:pt x="8790374" y="1447825"/>
                </a:cubicBezTo>
                <a:close/>
                <a:moveTo>
                  <a:pt x="10691198" y="1418293"/>
                </a:moveTo>
                <a:cubicBezTo>
                  <a:pt x="10693235" y="1417275"/>
                  <a:pt x="10696288" y="1420331"/>
                  <a:pt x="10696288" y="1423383"/>
                </a:cubicBezTo>
                <a:cubicBezTo>
                  <a:pt x="10696288" y="1426441"/>
                  <a:pt x="10694252" y="1428476"/>
                  <a:pt x="10691198" y="1428476"/>
                </a:cubicBezTo>
                <a:cubicBezTo>
                  <a:pt x="10688144" y="1428476"/>
                  <a:pt x="10686107" y="1426441"/>
                  <a:pt x="10686107" y="1423383"/>
                </a:cubicBezTo>
                <a:cubicBezTo>
                  <a:pt x="10686107" y="1420331"/>
                  <a:pt x="10688144" y="1418293"/>
                  <a:pt x="10691198" y="1418293"/>
                </a:cubicBezTo>
                <a:close/>
                <a:moveTo>
                  <a:pt x="3349636" y="1409134"/>
                </a:moveTo>
                <a:cubicBezTo>
                  <a:pt x="3354729" y="1409134"/>
                  <a:pt x="3358800" y="1413204"/>
                  <a:pt x="3358800" y="1418293"/>
                </a:cubicBezTo>
                <a:cubicBezTo>
                  <a:pt x="3358800" y="1423387"/>
                  <a:pt x="3354729" y="1427460"/>
                  <a:pt x="3349636" y="1427460"/>
                </a:cubicBezTo>
                <a:cubicBezTo>
                  <a:pt x="3344546" y="1427460"/>
                  <a:pt x="3340474" y="1423387"/>
                  <a:pt x="3340474" y="1418293"/>
                </a:cubicBezTo>
                <a:cubicBezTo>
                  <a:pt x="3340474" y="1413204"/>
                  <a:pt x="3344546" y="1409134"/>
                  <a:pt x="3349636" y="1409134"/>
                </a:cubicBezTo>
                <a:close/>
                <a:moveTo>
                  <a:pt x="4588610" y="1397903"/>
                </a:moveTo>
                <a:cubicBezTo>
                  <a:pt x="4592683" y="1397903"/>
                  <a:pt x="4596755" y="1401976"/>
                  <a:pt x="4596755" y="1406048"/>
                </a:cubicBezTo>
                <a:cubicBezTo>
                  <a:pt x="4596755" y="1411139"/>
                  <a:pt x="4592683" y="1414193"/>
                  <a:pt x="4588610" y="1414193"/>
                </a:cubicBezTo>
                <a:cubicBezTo>
                  <a:pt x="4584538" y="1414193"/>
                  <a:pt x="4580466" y="1410120"/>
                  <a:pt x="4580466" y="1406048"/>
                </a:cubicBezTo>
                <a:cubicBezTo>
                  <a:pt x="4580466" y="1401976"/>
                  <a:pt x="4584538" y="1397903"/>
                  <a:pt x="4588610" y="1397903"/>
                </a:cubicBezTo>
                <a:close/>
                <a:moveTo>
                  <a:pt x="1814297" y="1390807"/>
                </a:moveTo>
                <a:cubicBezTo>
                  <a:pt x="1826514" y="1390807"/>
                  <a:pt x="1835677" y="1399971"/>
                  <a:pt x="1835677" y="1412190"/>
                </a:cubicBezTo>
                <a:cubicBezTo>
                  <a:pt x="1835677" y="1424404"/>
                  <a:pt x="1825497" y="1433570"/>
                  <a:pt x="1814297" y="1433570"/>
                </a:cubicBezTo>
                <a:cubicBezTo>
                  <a:pt x="1802080" y="1433570"/>
                  <a:pt x="1792917" y="1424404"/>
                  <a:pt x="1792917" y="1412190"/>
                </a:cubicBezTo>
                <a:cubicBezTo>
                  <a:pt x="1792917" y="1399971"/>
                  <a:pt x="1803098" y="1390807"/>
                  <a:pt x="1814297" y="1390807"/>
                </a:cubicBezTo>
                <a:close/>
                <a:moveTo>
                  <a:pt x="9676136" y="1389757"/>
                </a:moveTo>
                <a:cubicBezTo>
                  <a:pt x="9678172" y="1389757"/>
                  <a:pt x="9679190" y="1390775"/>
                  <a:pt x="9679190" y="1392811"/>
                </a:cubicBezTo>
                <a:cubicBezTo>
                  <a:pt x="9679190" y="1394848"/>
                  <a:pt x="9678172" y="1395866"/>
                  <a:pt x="9676136" y="1395866"/>
                </a:cubicBezTo>
                <a:cubicBezTo>
                  <a:pt x="9674099" y="1395866"/>
                  <a:pt x="9673081" y="1394848"/>
                  <a:pt x="9673081" y="1392811"/>
                </a:cubicBezTo>
                <a:cubicBezTo>
                  <a:pt x="9673081" y="1390775"/>
                  <a:pt x="9674099" y="1389757"/>
                  <a:pt x="9676136" y="1389757"/>
                </a:cubicBezTo>
                <a:close/>
                <a:moveTo>
                  <a:pt x="12015767" y="1375502"/>
                </a:moveTo>
                <a:cubicBezTo>
                  <a:pt x="12017804" y="1375502"/>
                  <a:pt x="12018821" y="1376520"/>
                  <a:pt x="12018821" y="1378556"/>
                </a:cubicBezTo>
                <a:cubicBezTo>
                  <a:pt x="12018821" y="1380593"/>
                  <a:pt x="12017804" y="1381611"/>
                  <a:pt x="12015767" y="1381611"/>
                </a:cubicBezTo>
                <a:cubicBezTo>
                  <a:pt x="12013731" y="1381611"/>
                  <a:pt x="12012713" y="1380593"/>
                  <a:pt x="12012713" y="1378556"/>
                </a:cubicBezTo>
                <a:cubicBezTo>
                  <a:pt x="12012713" y="1376520"/>
                  <a:pt x="12013731" y="1375502"/>
                  <a:pt x="12015767" y="1375502"/>
                </a:cubicBezTo>
                <a:close/>
                <a:moveTo>
                  <a:pt x="9431787" y="1368376"/>
                </a:moveTo>
                <a:cubicBezTo>
                  <a:pt x="9435859" y="1368376"/>
                  <a:pt x="9437896" y="1370412"/>
                  <a:pt x="9437896" y="1373467"/>
                </a:cubicBezTo>
                <a:cubicBezTo>
                  <a:pt x="9437896" y="1376521"/>
                  <a:pt x="9434841" y="1379575"/>
                  <a:pt x="9431787" y="1379575"/>
                </a:cubicBezTo>
                <a:cubicBezTo>
                  <a:pt x="9428732" y="1379575"/>
                  <a:pt x="9425678" y="1377539"/>
                  <a:pt x="9425678" y="1373467"/>
                </a:cubicBezTo>
                <a:cubicBezTo>
                  <a:pt x="9425678" y="1370412"/>
                  <a:pt x="9427714" y="1368376"/>
                  <a:pt x="9431787" y="1368376"/>
                </a:cubicBezTo>
                <a:close/>
                <a:moveTo>
                  <a:pt x="7596123" y="1359243"/>
                </a:moveTo>
                <a:cubicBezTo>
                  <a:pt x="7601213" y="1359243"/>
                  <a:pt x="7604268" y="1363316"/>
                  <a:pt x="7604268" y="1367389"/>
                </a:cubicBezTo>
                <a:cubicBezTo>
                  <a:pt x="7604268" y="1371462"/>
                  <a:pt x="7601213" y="1374515"/>
                  <a:pt x="7596123" y="1374515"/>
                </a:cubicBezTo>
                <a:cubicBezTo>
                  <a:pt x="7592051" y="1374515"/>
                  <a:pt x="7587978" y="1371462"/>
                  <a:pt x="7587978" y="1367389"/>
                </a:cubicBezTo>
                <a:cubicBezTo>
                  <a:pt x="7587978" y="1363316"/>
                  <a:pt x="7591032" y="1359243"/>
                  <a:pt x="7596123" y="1359243"/>
                </a:cubicBezTo>
                <a:close/>
                <a:moveTo>
                  <a:pt x="5364445" y="1346011"/>
                </a:moveTo>
                <a:cubicBezTo>
                  <a:pt x="5374621" y="1346011"/>
                  <a:pt x="5381754" y="1354157"/>
                  <a:pt x="5381754" y="1363320"/>
                </a:cubicBezTo>
                <a:cubicBezTo>
                  <a:pt x="5381754" y="1372483"/>
                  <a:pt x="5373604" y="1380628"/>
                  <a:pt x="5364445" y="1380628"/>
                </a:cubicBezTo>
                <a:cubicBezTo>
                  <a:pt x="5355285" y="1380628"/>
                  <a:pt x="5347139" y="1372483"/>
                  <a:pt x="5347139" y="1363320"/>
                </a:cubicBezTo>
                <a:cubicBezTo>
                  <a:pt x="5347139" y="1354157"/>
                  <a:pt x="5355285" y="1346011"/>
                  <a:pt x="5364445" y="1346011"/>
                </a:cubicBezTo>
                <a:close/>
                <a:moveTo>
                  <a:pt x="12059547" y="1314439"/>
                </a:moveTo>
                <a:cubicBezTo>
                  <a:pt x="12061582" y="1313421"/>
                  <a:pt x="12064637" y="1316475"/>
                  <a:pt x="12064637" y="1319529"/>
                </a:cubicBezTo>
                <a:cubicBezTo>
                  <a:pt x="12064637" y="1322585"/>
                  <a:pt x="12062601" y="1324620"/>
                  <a:pt x="12059547" y="1324620"/>
                </a:cubicBezTo>
                <a:cubicBezTo>
                  <a:pt x="12056492" y="1324620"/>
                  <a:pt x="12054456" y="1322585"/>
                  <a:pt x="12054456" y="1319529"/>
                </a:cubicBezTo>
                <a:cubicBezTo>
                  <a:pt x="12054456" y="1316475"/>
                  <a:pt x="12056492" y="1314439"/>
                  <a:pt x="12059547" y="1314439"/>
                </a:cubicBezTo>
                <a:close/>
                <a:moveTo>
                  <a:pt x="11131025" y="1300174"/>
                </a:moveTo>
                <a:cubicBezTo>
                  <a:pt x="11141206" y="1300174"/>
                  <a:pt x="11149350" y="1308319"/>
                  <a:pt x="11149350" y="1318500"/>
                </a:cubicBezTo>
                <a:cubicBezTo>
                  <a:pt x="11149350" y="1328682"/>
                  <a:pt x="11141206" y="1336827"/>
                  <a:pt x="11131025" y="1336827"/>
                </a:cubicBezTo>
                <a:cubicBezTo>
                  <a:pt x="11120843" y="1336827"/>
                  <a:pt x="11112698" y="1328682"/>
                  <a:pt x="11112698" y="1318500"/>
                </a:cubicBezTo>
                <a:cubicBezTo>
                  <a:pt x="11112698" y="1308319"/>
                  <a:pt x="11120843" y="1300174"/>
                  <a:pt x="11131025" y="1300174"/>
                </a:cubicBezTo>
                <a:close/>
                <a:moveTo>
                  <a:pt x="8098055" y="1297139"/>
                </a:moveTo>
                <a:cubicBezTo>
                  <a:pt x="8118417" y="1297139"/>
                  <a:pt x="8133689" y="1313430"/>
                  <a:pt x="8133689" y="1332775"/>
                </a:cubicBezTo>
                <a:cubicBezTo>
                  <a:pt x="8133689" y="1352120"/>
                  <a:pt x="8117399" y="1368410"/>
                  <a:pt x="8098055" y="1368410"/>
                </a:cubicBezTo>
                <a:cubicBezTo>
                  <a:pt x="8078711" y="1368410"/>
                  <a:pt x="8062421" y="1352120"/>
                  <a:pt x="8062421" y="1332775"/>
                </a:cubicBezTo>
                <a:cubicBezTo>
                  <a:pt x="8062421" y="1313430"/>
                  <a:pt x="8078711" y="1297139"/>
                  <a:pt x="8098055" y="1297139"/>
                </a:cubicBezTo>
                <a:close/>
                <a:moveTo>
                  <a:pt x="5691230" y="1264529"/>
                </a:moveTo>
                <a:cubicBezTo>
                  <a:pt x="5697339" y="1264529"/>
                  <a:pt x="5701411" y="1269620"/>
                  <a:pt x="5701411" y="1274710"/>
                </a:cubicBezTo>
                <a:cubicBezTo>
                  <a:pt x="5701411" y="1279800"/>
                  <a:pt x="5697339" y="1284890"/>
                  <a:pt x="5691230" y="1284890"/>
                </a:cubicBezTo>
                <a:cubicBezTo>
                  <a:pt x="5685122" y="1284890"/>
                  <a:pt x="5681049" y="1280818"/>
                  <a:pt x="5681049" y="1274710"/>
                </a:cubicBezTo>
                <a:cubicBezTo>
                  <a:pt x="5681049" y="1268601"/>
                  <a:pt x="5685122" y="1264529"/>
                  <a:pt x="5691230" y="1264529"/>
                </a:cubicBezTo>
                <a:close/>
                <a:moveTo>
                  <a:pt x="10805227" y="1263541"/>
                </a:moveTo>
                <a:cubicBezTo>
                  <a:pt x="10812353" y="1264560"/>
                  <a:pt x="10818462" y="1269650"/>
                  <a:pt x="10818462" y="1276776"/>
                </a:cubicBezTo>
                <a:cubicBezTo>
                  <a:pt x="10818462" y="1283903"/>
                  <a:pt x="10812353" y="1290011"/>
                  <a:pt x="10805227" y="1290011"/>
                </a:cubicBezTo>
                <a:cubicBezTo>
                  <a:pt x="10798099" y="1290011"/>
                  <a:pt x="10791991" y="1283903"/>
                  <a:pt x="10791991" y="1276776"/>
                </a:cubicBezTo>
                <a:cubicBezTo>
                  <a:pt x="10791991" y="1269650"/>
                  <a:pt x="10798099" y="1263541"/>
                  <a:pt x="10805227" y="1263541"/>
                </a:cubicBezTo>
                <a:close/>
                <a:moveTo>
                  <a:pt x="298292" y="1260468"/>
                </a:moveTo>
                <a:cubicBezTo>
                  <a:pt x="359379" y="1259450"/>
                  <a:pt x="408248" y="1308318"/>
                  <a:pt x="408248" y="1369407"/>
                </a:cubicBezTo>
                <a:cubicBezTo>
                  <a:pt x="408248" y="1429477"/>
                  <a:pt x="359379" y="1478349"/>
                  <a:pt x="298292" y="1478349"/>
                </a:cubicBezTo>
                <a:cubicBezTo>
                  <a:pt x="237206" y="1478349"/>
                  <a:pt x="188336" y="1429477"/>
                  <a:pt x="188336" y="1369407"/>
                </a:cubicBezTo>
                <a:cubicBezTo>
                  <a:pt x="188336" y="1309336"/>
                  <a:pt x="237206" y="1260468"/>
                  <a:pt x="298292" y="1260468"/>
                </a:cubicBezTo>
                <a:close/>
                <a:moveTo>
                  <a:pt x="11437477" y="1252334"/>
                </a:moveTo>
                <a:cubicBezTo>
                  <a:pt x="11449694" y="1252334"/>
                  <a:pt x="11459875" y="1262515"/>
                  <a:pt x="11459875" y="1274732"/>
                </a:cubicBezTo>
                <a:cubicBezTo>
                  <a:pt x="11459875" y="1286949"/>
                  <a:pt x="11449694" y="1297131"/>
                  <a:pt x="11437477" y="1297131"/>
                </a:cubicBezTo>
                <a:cubicBezTo>
                  <a:pt x="11425259" y="1297131"/>
                  <a:pt x="11415078" y="1286949"/>
                  <a:pt x="11415078" y="1274732"/>
                </a:cubicBezTo>
                <a:cubicBezTo>
                  <a:pt x="11415078" y="1262515"/>
                  <a:pt x="11425259" y="1252334"/>
                  <a:pt x="11437477" y="1252334"/>
                </a:cubicBezTo>
                <a:close/>
                <a:moveTo>
                  <a:pt x="3814846" y="1200388"/>
                </a:moveTo>
                <a:cubicBezTo>
                  <a:pt x="3816882" y="1200388"/>
                  <a:pt x="3818919" y="1202424"/>
                  <a:pt x="3818919" y="1204460"/>
                </a:cubicBezTo>
                <a:cubicBezTo>
                  <a:pt x="3818919" y="1206497"/>
                  <a:pt x="3816882" y="1208533"/>
                  <a:pt x="3814846" y="1208533"/>
                </a:cubicBezTo>
                <a:cubicBezTo>
                  <a:pt x="3812808" y="1208533"/>
                  <a:pt x="3810773" y="1206497"/>
                  <a:pt x="3810773" y="1204460"/>
                </a:cubicBezTo>
                <a:cubicBezTo>
                  <a:pt x="3810773" y="1202424"/>
                  <a:pt x="3812808" y="1200388"/>
                  <a:pt x="3814846" y="1200388"/>
                </a:cubicBezTo>
                <a:close/>
                <a:moveTo>
                  <a:pt x="9736204" y="1192272"/>
                </a:moveTo>
                <a:cubicBezTo>
                  <a:pt x="9755548" y="1192272"/>
                  <a:pt x="9771838" y="1208561"/>
                  <a:pt x="9771838" y="1227907"/>
                </a:cubicBezTo>
                <a:cubicBezTo>
                  <a:pt x="9771838" y="1248270"/>
                  <a:pt x="9755548" y="1263541"/>
                  <a:pt x="9736204" y="1263541"/>
                </a:cubicBezTo>
                <a:cubicBezTo>
                  <a:pt x="9715842" y="1263541"/>
                  <a:pt x="9699552" y="1247252"/>
                  <a:pt x="9699552" y="1227907"/>
                </a:cubicBezTo>
                <a:cubicBezTo>
                  <a:pt x="9699552" y="1208561"/>
                  <a:pt x="9715842" y="1192272"/>
                  <a:pt x="9736204" y="1192272"/>
                </a:cubicBezTo>
                <a:close/>
                <a:moveTo>
                  <a:pt x="10679998" y="1188190"/>
                </a:moveTo>
                <a:cubicBezTo>
                  <a:pt x="10684071" y="1187171"/>
                  <a:pt x="10687125" y="1191245"/>
                  <a:pt x="10687125" y="1195319"/>
                </a:cubicBezTo>
                <a:cubicBezTo>
                  <a:pt x="10687125" y="1199389"/>
                  <a:pt x="10684071" y="1202445"/>
                  <a:pt x="10679998" y="1202445"/>
                </a:cubicBezTo>
                <a:cubicBezTo>
                  <a:pt x="10675926" y="1202445"/>
                  <a:pt x="10672872" y="1199389"/>
                  <a:pt x="10672872" y="1195319"/>
                </a:cubicBezTo>
                <a:cubicBezTo>
                  <a:pt x="10672872" y="1191245"/>
                  <a:pt x="10675926" y="1188190"/>
                  <a:pt x="10679998" y="1188190"/>
                </a:cubicBezTo>
                <a:close/>
                <a:moveTo>
                  <a:pt x="1609646" y="1183104"/>
                </a:moveTo>
                <a:cubicBezTo>
                  <a:pt x="1612699" y="1184122"/>
                  <a:pt x="1614735" y="1186156"/>
                  <a:pt x="1614735" y="1188193"/>
                </a:cubicBezTo>
                <a:cubicBezTo>
                  <a:pt x="1614735" y="1191247"/>
                  <a:pt x="1612699" y="1193283"/>
                  <a:pt x="1609646" y="1193283"/>
                </a:cubicBezTo>
                <a:cubicBezTo>
                  <a:pt x="1606590" y="1193283"/>
                  <a:pt x="1604554" y="1191247"/>
                  <a:pt x="1604554" y="1188193"/>
                </a:cubicBezTo>
                <a:cubicBezTo>
                  <a:pt x="1604554" y="1185139"/>
                  <a:pt x="1606590" y="1183104"/>
                  <a:pt x="1609646" y="1183104"/>
                </a:cubicBezTo>
                <a:close/>
                <a:moveTo>
                  <a:pt x="8997051" y="1183079"/>
                </a:moveTo>
                <a:cubicBezTo>
                  <a:pt x="9001123" y="1183079"/>
                  <a:pt x="9006214" y="1187151"/>
                  <a:pt x="9006214" y="1192241"/>
                </a:cubicBezTo>
                <a:cubicBezTo>
                  <a:pt x="9006214" y="1197332"/>
                  <a:pt x="9002142" y="1201404"/>
                  <a:pt x="8997051" y="1201404"/>
                </a:cubicBezTo>
                <a:cubicBezTo>
                  <a:pt x="8991961" y="1201404"/>
                  <a:pt x="8987888" y="1197332"/>
                  <a:pt x="8987888" y="1192241"/>
                </a:cubicBezTo>
                <a:cubicBezTo>
                  <a:pt x="8987888" y="1187151"/>
                  <a:pt x="8991961" y="1183079"/>
                  <a:pt x="8997051" y="1183079"/>
                </a:cubicBezTo>
                <a:close/>
                <a:moveTo>
                  <a:pt x="2764214" y="1173943"/>
                </a:moveTo>
                <a:cubicBezTo>
                  <a:pt x="2769305" y="1173943"/>
                  <a:pt x="2772359" y="1178017"/>
                  <a:pt x="2772359" y="1182089"/>
                </a:cubicBezTo>
                <a:cubicBezTo>
                  <a:pt x="2772359" y="1186161"/>
                  <a:pt x="2769305" y="1190233"/>
                  <a:pt x="2764214" y="1190233"/>
                </a:cubicBezTo>
                <a:cubicBezTo>
                  <a:pt x="2760140" y="1190233"/>
                  <a:pt x="2756067" y="1187179"/>
                  <a:pt x="2756067" y="1182089"/>
                </a:cubicBezTo>
                <a:cubicBezTo>
                  <a:pt x="2756067" y="1178017"/>
                  <a:pt x="2759123" y="1173943"/>
                  <a:pt x="2764214" y="1173943"/>
                </a:cubicBezTo>
                <a:close/>
                <a:moveTo>
                  <a:pt x="2648148" y="1159690"/>
                </a:moveTo>
                <a:cubicBezTo>
                  <a:pt x="2652222" y="1158672"/>
                  <a:pt x="2656293" y="1162744"/>
                  <a:pt x="2656293" y="1167833"/>
                </a:cubicBezTo>
                <a:cubicBezTo>
                  <a:pt x="2656293" y="1172925"/>
                  <a:pt x="2652222" y="1175980"/>
                  <a:pt x="2648148" y="1175980"/>
                </a:cubicBezTo>
                <a:cubicBezTo>
                  <a:pt x="2643058" y="1175980"/>
                  <a:pt x="2640003" y="1171906"/>
                  <a:pt x="2640003" y="1167833"/>
                </a:cubicBezTo>
                <a:cubicBezTo>
                  <a:pt x="2640003" y="1162744"/>
                  <a:pt x="2644077" y="1159690"/>
                  <a:pt x="2648148" y="1159690"/>
                </a:cubicBezTo>
                <a:close/>
                <a:moveTo>
                  <a:pt x="4093873" y="1127106"/>
                </a:moveTo>
                <a:cubicBezTo>
                  <a:pt x="4101181" y="1127106"/>
                  <a:pt x="4107107" y="1133027"/>
                  <a:pt x="4107107" y="1140346"/>
                </a:cubicBezTo>
                <a:cubicBezTo>
                  <a:pt x="4107107" y="1147653"/>
                  <a:pt x="4101181" y="1153581"/>
                  <a:pt x="4093873" y="1153581"/>
                </a:cubicBezTo>
                <a:cubicBezTo>
                  <a:pt x="4086562" y="1153581"/>
                  <a:pt x="4080636" y="1147653"/>
                  <a:pt x="4080636" y="1140346"/>
                </a:cubicBezTo>
                <a:cubicBezTo>
                  <a:pt x="4080636" y="1133027"/>
                  <a:pt x="4086562" y="1127106"/>
                  <a:pt x="4093873" y="1127106"/>
                </a:cubicBezTo>
                <a:close/>
                <a:moveTo>
                  <a:pt x="4586598" y="1109799"/>
                </a:moveTo>
                <a:cubicBezTo>
                  <a:pt x="4588638" y="1109799"/>
                  <a:pt x="4590671" y="1111835"/>
                  <a:pt x="4590671" y="1113871"/>
                </a:cubicBezTo>
                <a:cubicBezTo>
                  <a:pt x="4590671" y="1115907"/>
                  <a:pt x="4588638" y="1117944"/>
                  <a:pt x="4586598" y="1117944"/>
                </a:cubicBezTo>
                <a:cubicBezTo>
                  <a:pt x="4584560" y="1117944"/>
                  <a:pt x="4582523" y="1115907"/>
                  <a:pt x="4582523" y="1113871"/>
                </a:cubicBezTo>
                <a:cubicBezTo>
                  <a:pt x="4582523" y="1111835"/>
                  <a:pt x="4584560" y="1109799"/>
                  <a:pt x="4586598" y="1109799"/>
                </a:cubicBezTo>
                <a:close/>
                <a:moveTo>
                  <a:pt x="7513655" y="1097557"/>
                </a:moveTo>
                <a:cubicBezTo>
                  <a:pt x="7514673" y="1097557"/>
                  <a:pt x="7515692" y="1098575"/>
                  <a:pt x="7515692" y="1099593"/>
                </a:cubicBezTo>
                <a:cubicBezTo>
                  <a:pt x="7515692" y="1100612"/>
                  <a:pt x="7514673" y="1101630"/>
                  <a:pt x="7513655" y="1101630"/>
                </a:cubicBezTo>
                <a:cubicBezTo>
                  <a:pt x="7512637" y="1101630"/>
                  <a:pt x="7511619" y="1100612"/>
                  <a:pt x="7511619" y="1099593"/>
                </a:cubicBezTo>
                <a:cubicBezTo>
                  <a:pt x="7511619" y="1098575"/>
                  <a:pt x="7512637" y="1097557"/>
                  <a:pt x="7513655" y="1097557"/>
                </a:cubicBezTo>
                <a:close/>
                <a:moveTo>
                  <a:pt x="3753810" y="1095550"/>
                </a:moveTo>
                <a:cubicBezTo>
                  <a:pt x="3766026" y="1095550"/>
                  <a:pt x="3776207" y="1105731"/>
                  <a:pt x="3776207" y="1117946"/>
                </a:cubicBezTo>
                <a:cubicBezTo>
                  <a:pt x="3776207" y="1130164"/>
                  <a:pt x="3766026" y="1140347"/>
                  <a:pt x="3753810" y="1140347"/>
                </a:cubicBezTo>
                <a:cubicBezTo>
                  <a:pt x="3741592" y="1140347"/>
                  <a:pt x="3731412" y="1130164"/>
                  <a:pt x="3731412" y="1117946"/>
                </a:cubicBezTo>
                <a:cubicBezTo>
                  <a:pt x="3731412" y="1105731"/>
                  <a:pt x="3741592" y="1095550"/>
                  <a:pt x="3753810" y="1095550"/>
                </a:cubicBezTo>
                <a:close/>
                <a:moveTo>
                  <a:pt x="4764761" y="1095542"/>
                </a:moveTo>
                <a:cubicBezTo>
                  <a:pt x="4770871" y="1094525"/>
                  <a:pt x="4774946" y="1099616"/>
                  <a:pt x="4774946" y="1105725"/>
                </a:cubicBezTo>
                <a:cubicBezTo>
                  <a:pt x="4774946" y="1111831"/>
                  <a:pt x="4769852" y="1115903"/>
                  <a:pt x="4764761" y="1115903"/>
                </a:cubicBezTo>
                <a:cubicBezTo>
                  <a:pt x="4758654" y="1115903"/>
                  <a:pt x="4754580" y="1110815"/>
                  <a:pt x="4754580" y="1105725"/>
                </a:cubicBezTo>
                <a:cubicBezTo>
                  <a:pt x="4754580" y="1099616"/>
                  <a:pt x="4759672" y="1095542"/>
                  <a:pt x="4764761" y="1095542"/>
                </a:cubicBezTo>
                <a:close/>
                <a:moveTo>
                  <a:pt x="10431577" y="1092497"/>
                </a:moveTo>
                <a:cubicBezTo>
                  <a:pt x="10442776" y="1092497"/>
                  <a:pt x="10452957" y="1101657"/>
                  <a:pt x="10452957" y="1113876"/>
                </a:cubicBezTo>
                <a:cubicBezTo>
                  <a:pt x="10452957" y="1126092"/>
                  <a:pt x="10442776" y="1135254"/>
                  <a:pt x="10431577" y="1135254"/>
                </a:cubicBezTo>
                <a:cubicBezTo>
                  <a:pt x="10419360" y="1135254"/>
                  <a:pt x="10410197" y="1126092"/>
                  <a:pt x="10410197" y="1113876"/>
                </a:cubicBezTo>
                <a:cubicBezTo>
                  <a:pt x="10410197" y="1101657"/>
                  <a:pt x="10419360" y="1092497"/>
                  <a:pt x="10431577" y="1092497"/>
                </a:cubicBezTo>
                <a:close/>
                <a:moveTo>
                  <a:pt x="9323867" y="1089437"/>
                </a:moveTo>
                <a:cubicBezTo>
                  <a:pt x="9329976" y="1089437"/>
                  <a:pt x="9336084" y="1094529"/>
                  <a:pt x="9336084" y="1101655"/>
                </a:cubicBezTo>
                <a:cubicBezTo>
                  <a:pt x="9336084" y="1108781"/>
                  <a:pt x="9330993" y="1113872"/>
                  <a:pt x="9323867" y="1113872"/>
                </a:cubicBezTo>
                <a:cubicBezTo>
                  <a:pt x="9316740" y="1113872"/>
                  <a:pt x="9311649" y="1108781"/>
                  <a:pt x="9311649" y="1101655"/>
                </a:cubicBezTo>
                <a:cubicBezTo>
                  <a:pt x="9311649" y="1095547"/>
                  <a:pt x="9316740" y="1089437"/>
                  <a:pt x="9323867" y="1089437"/>
                </a:cubicBezTo>
                <a:close/>
                <a:moveTo>
                  <a:pt x="10601604" y="1085369"/>
                </a:moveTo>
                <a:cubicBezTo>
                  <a:pt x="10616876" y="1084351"/>
                  <a:pt x="10627057" y="1095550"/>
                  <a:pt x="10627057" y="1109804"/>
                </a:cubicBezTo>
                <a:cubicBezTo>
                  <a:pt x="10627057" y="1123038"/>
                  <a:pt x="10615857" y="1134235"/>
                  <a:pt x="10601604" y="1134235"/>
                </a:cubicBezTo>
                <a:cubicBezTo>
                  <a:pt x="10588368" y="1134235"/>
                  <a:pt x="10577169" y="1123038"/>
                  <a:pt x="10577169" y="1109804"/>
                </a:cubicBezTo>
                <a:cubicBezTo>
                  <a:pt x="10577169" y="1096569"/>
                  <a:pt x="10588368" y="1085369"/>
                  <a:pt x="10601604" y="1085369"/>
                </a:cubicBezTo>
                <a:close/>
                <a:moveTo>
                  <a:pt x="2304983" y="1076179"/>
                </a:moveTo>
                <a:cubicBezTo>
                  <a:pt x="2313128" y="1077197"/>
                  <a:pt x="2319236" y="1083306"/>
                  <a:pt x="2319236" y="1090433"/>
                </a:cubicBezTo>
                <a:cubicBezTo>
                  <a:pt x="2319236" y="1098577"/>
                  <a:pt x="2313128" y="1104686"/>
                  <a:pt x="2304983" y="1104686"/>
                </a:cubicBezTo>
                <a:cubicBezTo>
                  <a:pt x="2296839" y="1104686"/>
                  <a:pt x="2290730" y="1098577"/>
                  <a:pt x="2290730" y="1090433"/>
                </a:cubicBezTo>
                <a:cubicBezTo>
                  <a:pt x="2290730" y="1082287"/>
                  <a:pt x="2296839" y="1076179"/>
                  <a:pt x="2304983" y="1076179"/>
                </a:cubicBezTo>
                <a:close/>
                <a:moveTo>
                  <a:pt x="6644184" y="1061950"/>
                </a:moveTo>
                <a:cubicBezTo>
                  <a:pt x="6654365" y="1062968"/>
                  <a:pt x="6662511" y="1070095"/>
                  <a:pt x="6662511" y="1080276"/>
                </a:cubicBezTo>
                <a:cubicBezTo>
                  <a:pt x="6662511" y="1090458"/>
                  <a:pt x="6654365" y="1098602"/>
                  <a:pt x="6644184" y="1098602"/>
                </a:cubicBezTo>
                <a:cubicBezTo>
                  <a:pt x="6634003" y="1098602"/>
                  <a:pt x="6625858" y="1090458"/>
                  <a:pt x="6625858" y="1080276"/>
                </a:cubicBezTo>
                <a:cubicBezTo>
                  <a:pt x="6625858" y="1070095"/>
                  <a:pt x="6634003" y="1061950"/>
                  <a:pt x="6644184" y="1061950"/>
                </a:cubicBezTo>
                <a:close/>
                <a:moveTo>
                  <a:pt x="5034577" y="1060935"/>
                </a:moveTo>
                <a:cubicBezTo>
                  <a:pt x="5043736" y="1060935"/>
                  <a:pt x="5050867" y="1068061"/>
                  <a:pt x="5050867" y="1077224"/>
                </a:cubicBezTo>
                <a:cubicBezTo>
                  <a:pt x="5050867" y="1086387"/>
                  <a:pt x="5043736" y="1093513"/>
                  <a:pt x="5034577" y="1093513"/>
                </a:cubicBezTo>
                <a:cubicBezTo>
                  <a:pt x="5025416" y="1093513"/>
                  <a:pt x="5018293" y="1086387"/>
                  <a:pt x="5018293" y="1077224"/>
                </a:cubicBezTo>
                <a:cubicBezTo>
                  <a:pt x="5018293" y="1068061"/>
                  <a:pt x="5025416" y="1060935"/>
                  <a:pt x="5034577" y="1060935"/>
                </a:cubicBezTo>
                <a:close/>
                <a:moveTo>
                  <a:pt x="4292388" y="1051765"/>
                </a:moveTo>
                <a:cubicBezTo>
                  <a:pt x="4297476" y="1051765"/>
                  <a:pt x="4302574" y="1056856"/>
                  <a:pt x="4302574" y="1061946"/>
                </a:cubicBezTo>
                <a:cubicBezTo>
                  <a:pt x="4302574" y="1068055"/>
                  <a:pt x="4297476" y="1072127"/>
                  <a:pt x="4292388" y="1072127"/>
                </a:cubicBezTo>
                <a:cubicBezTo>
                  <a:pt x="4286289" y="1072127"/>
                  <a:pt x="4282213" y="1068055"/>
                  <a:pt x="4282213" y="1061946"/>
                </a:cubicBezTo>
                <a:cubicBezTo>
                  <a:pt x="4282213" y="1055838"/>
                  <a:pt x="4287298" y="1051765"/>
                  <a:pt x="4292388" y="1051765"/>
                </a:cubicBezTo>
                <a:close/>
                <a:moveTo>
                  <a:pt x="7710152" y="1027306"/>
                </a:moveTo>
                <a:cubicBezTo>
                  <a:pt x="7715242" y="1028324"/>
                  <a:pt x="7719315" y="1031378"/>
                  <a:pt x="7719315" y="1036469"/>
                </a:cubicBezTo>
                <a:cubicBezTo>
                  <a:pt x="7719315" y="1041561"/>
                  <a:pt x="7715242" y="1045633"/>
                  <a:pt x="7710152" y="1045633"/>
                </a:cubicBezTo>
                <a:cubicBezTo>
                  <a:pt x="7705061" y="1045633"/>
                  <a:pt x="7700989" y="1041561"/>
                  <a:pt x="7700989" y="1036469"/>
                </a:cubicBezTo>
                <a:cubicBezTo>
                  <a:pt x="7700989" y="1031378"/>
                  <a:pt x="7705061" y="1027306"/>
                  <a:pt x="7710152" y="1027306"/>
                </a:cubicBezTo>
                <a:close/>
                <a:moveTo>
                  <a:pt x="1374422" y="1019163"/>
                </a:moveTo>
                <a:cubicBezTo>
                  <a:pt x="1376458" y="1019163"/>
                  <a:pt x="1379512" y="1022217"/>
                  <a:pt x="1379512" y="1024254"/>
                </a:cubicBezTo>
                <a:cubicBezTo>
                  <a:pt x="1379512" y="1027308"/>
                  <a:pt x="1377476" y="1029344"/>
                  <a:pt x="1374422" y="1029344"/>
                </a:cubicBezTo>
                <a:cubicBezTo>
                  <a:pt x="1371367" y="1029344"/>
                  <a:pt x="1369331" y="1027308"/>
                  <a:pt x="1369331" y="1024254"/>
                </a:cubicBezTo>
                <a:cubicBezTo>
                  <a:pt x="1369331" y="1021199"/>
                  <a:pt x="1371367" y="1019163"/>
                  <a:pt x="1374422" y="1019163"/>
                </a:cubicBezTo>
                <a:close/>
                <a:moveTo>
                  <a:pt x="1313392" y="992716"/>
                </a:moveTo>
                <a:cubicBezTo>
                  <a:pt x="1326627" y="992716"/>
                  <a:pt x="1335789" y="1002897"/>
                  <a:pt x="1335789" y="1015116"/>
                </a:cubicBezTo>
                <a:cubicBezTo>
                  <a:pt x="1335789" y="1027333"/>
                  <a:pt x="1325608" y="1037514"/>
                  <a:pt x="1313392" y="1037514"/>
                </a:cubicBezTo>
                <a:cubicBezTo>
                  <a:pt x="1301174" y="1037514"/>
                  <a:pt x="1290993" y="1027333"/>
                  <a:pt x="1290993" y="1015116"/>
                </a:cubicBezTo>
                <a:cubicBezTo>
                  <a:pt x="1290993" y="1002897"/>
                  <a:pt x="1301174" y="992716"/>
                  <a:pt x="1313392" y="992716"/>
                </a:cubicBezTo>
                <a:close/>
                <a:moveTo>
                  <a:pt x="5232076" y="980492"/>
                </a:moveTo>
                <a:cubicBezTo>
                  <a:pt x="5237160" y="980492"/>
                  <a:pt x="5241226" y="984565"/>
                  <a:pt x="5241226" y="989655"/>
                </a:cubicBezTo>
                <a:cubicBezTo>
                  <a:pt x="5241226" y="994746"/>
                  <a:pt x="5237160" y="998818"/>
                  <a:pt x="5232076" y="998818"/>
                </a:cubicBezTo>
                <a:cubicBezTo>
                  <a:pt x="5226985" y="998818"/>
                  <a:pt x="5222909" y="994746"/>
                  <a:pt x="5222909" y="989655"/>
                </a:cubicBezTo>
                <a:cubicBezTo>
                  <a:pt x="5222909" y="984565"/>
                  <a:pt x="5226985" y="980492"/>
                  <a:pt x="5232076" y="980492"/>
                </a:cubicBezTo>
                <a:close/>
                <a:moveTo>
                  <a:pt x="7707098" y="969283"/>
                </a:moveTo>
                <a:cubicBezTo>
                  <a:pt x="7719315" y="969283"/>
                  <a:pt x="7729496" y="979464"/>
                  <a:pt x="7729496" y="991681"/>
                </a:cubicBezTo>
                <a:cubicBezTo>
                  <a:pt x="7729496" y="1003898"/>
                  <a:pt x="7719315" y="1014079"/>
                  <a:pt x="7707098" y="1014079"/>
                </a:cubicBezTo>
                <a:cubicBezTo>
                  <a:pt x="7694880" y="1014079"/>
                  <a:pt x="7684699" y="1003898"/>
                  <a:pt x="7684699" y="991681"/>
                </a:cubicBezTo>
                <a:cubicBezTo>
                  <a:pt x="7684699" y="979464"/>
                  <a:pt x="7694880" y="969283"/>
                  <a:pt x="7707098" y="969283"/>
                </a:cubicBezTo>
                <a:close/>
                <a:moveTo>
                  <a:pt x="2975991" y="968282"/>
                </a:moveTo>
                <a:cubicBezTo>
                  <a:pt x="2982098" y="967773"/>
                  <a:pt x="2987187" y="969809"/>
                  <a:pt x="2990748" y="973373"/>
                </a:cubicBezTo>
                <a:lnTo>
                  <a:pt x="2994348" y="982533"/>
                </a:lnTo>
                <a:lnTo>
                  <a:pt x="3001424" y="979477"/>
                </a:lnTo>
                <a:cubicBezTo>
                  <a:pt x="3010589" y="979477"/>
                  <a:pt x="3018736" y="987623"/>
                  <a:pt x="3018736" y="996786"/>
                </a:cubicBezTo>
                <a:cubicBezTo>
                  <a:pt x="3018736" y="1005948"/>
                  <a:pt x="3010589" y="1014093"/>
                  <a:pt x="3001424" y="1014093"/>
                </a:cubicBezTo>
                <a:cubicBezTo>
                  <a:pt x="2996334" y="1014093"/>
                  <a:pt x="2992008" y="1012057"/>
                  <a:pt x="2988955" y="1008875"/>
                </a:cubicBezTo>
                <a:lnTo>
                  <a:pt x="2986581" y="1002939"/>
                </a:lnTo>
                <a:lnTo>
                  <a:pt x="2975991" y="1006971"/>
                </a:lnTo>
                <a:cubicBezTo>
                  <a:pt x="2964795" y="1006971"/>
                  <a:pt x="2955628" y="997808"/>
                  <a:pt x="2955628" y="987627"/>
                </a:cubicBezTo>
                <a:lnTo>
                  <a:pt x="2956229" y="986235"/>
                </a:lnTo>
                <a:lnTo>
                  <a:pt x="2954541" y="984547"/>
                </a:lnTo>
                <a:lnTo>
                  <a:pt x="2958789" y="980299"/>
                </a:lnTo>
                <a:lnTo>
                  <a:pt x="2961612" y="973754"/>
                </a:lnTo>
                <a:cubicBezTo>
                  <a:pt x="2965303" y="970318"/>
                  <a:pt x="2970392" y="968282"/>
                  <a:pt x="2975991" y="968282"/>
                </a:cubicBezTo>
                <a:close/>
                <a:moveTo>
                  <a:pt x="11050593" y="929590"/>
                </a:moveTo>
                <a:cubicBezTo>
                  <a:pt x="11058737" y="929590"/>
                  <a:pt x="11065865" y="936716"/>
                  <a:pt x="11065865" y="944862"/>
                </a:cubicBezTo>
                <a:cubicBezTo>
                  <a:pt x="11065865" y="953007"/>
                  <a:pt x="11058737" y="960134"/>
                  <a:pt x="11050593" y="960134"/>
                </a:cubicBezTo>
                <a:cubicBezTo>
                  <a:pt x="11042447" y="960134"/>
                  <a:pt x="11035321" y="953007"/>
                  <a:pt x="11035321" y="944862"/>
                </a:cubicBezTo>
                <a:cubicBezTo>
                  <a:pt x="11035321" y="936716"/>
                  <a:pt x="11042447" y="929590"/>
                  <a:pt x="11050593" y="929590"/>
                </a:cubicBezTo>
                <a:close/>
                <a:moveTo>
                  <a:pt x="8596932" y="919404"/>
                </a:moveTo>
                <a:cubicBezTo>
                  <a:pt x="8606095" y="920422"/>
                  <a:pt x="8614240" y="927549"/>
                  <a:pt x="8614240" y="936711"/>
                </a:cubicBezTo>
                <a:cubicBezTo>
                  <a:pt x="8614240" y="945875"/>
                  <a:pt x="8606095" y="954021"/>
                  <a:pt x="8596932" y="954021"/>
                </a:cubicBezTo>
                <a:cubicBezTo>
                  <a:pt x="8587769" y="954021"/>
                  <a:pt x="8579624" y="946893"/>
                  <a:pt x="8579624" y="936711"/>
                </a:cubicBezTo>
                <a:cubicBezTo>
                  <a:pt x="8579624" y="927549"/>
                  <a:pt x="8586751" y="919404"/>
                  <a:pt x="8596932" y="919404"/>
                </a:cubicBezTo>
                <a:close/>
                <a:moveTo>
                  <a:pt x="5332854" y="906151"/>
                </a:moveTo>
                <a:cubicBezTo>
                  <a:pt x="5336928" y="906151"/>
                  <a:pt x="5339980" y="909205"/>
                  <a:pt x="5339980" y="913278"/>
                </a:cubicBezTo>
                <a:cubicBezTo>
                  <a:pt x="5339980" y="917350"/>
                  <a:pt x="5336928" y="920405"/>
                  <a:pt x="5332854" y="920405"/>
                </a:cubicBezTo>
                <a:cubicBezTo>
                  <a:pt x="5328781" y="920405"/>
                  <a:pt x="5325727" y="917350"/>
                  <a:pt x="5325727" y="913278"/>
                </a:cubicBezTo>
                <a:cubicBezTo>
                  <a:pt x="5325727" y="909205"/>
                  <a:pt x="5328781" y="906151"/>
                  <a:pt x="5332854" y="906151"/>
                </a:cubicBezTo>
                <a:close/>
                <a:moveTo>
                  <a:pt x="4459325" y="895988"/>
                </a:moveTo>
                <a:cubicBezTo>
                  <a:pt x="4465436" y="895988"/>
                  <a:pt x="4470526" y="901080"/>
                  <a:pt x="4470526" y="907188"/>
                </a:cubicBezTo>
                <a:cubicBezTo>
                  <a:pt x="4470526" y="913297"/>
                  <a:pt x="4465436" y="918387"/>
                  <a:pt x="4459325" y="918387"/>
                </a:cubicBezTo>
                <a:cubicBezTo>
                  <a:pt x="4453218" y="918387"/>
                  <a:pt x="4448126" y="913297"/>
                  <a:pt x="4448126" y="907188"/>
                </a:cubicBezTo>
                <a:cubicBezTo>
                  <a:pt x="4448126" y="901080"/>
                  <a:pt x="4453218" y="895988"/>
                  <a:pt x="4459325" y="895988"/>
                </a:cubicBezTo>
                <a:close/>
                <a:moveTo>
                  <a:pt x="7826218" y="856284"/>
                </a:moveTo>
                <a:cubicBezTo>
                  <a:pt x="7830290" y="856284"/>
                  <a:pt x="7834363" y="860356"/>
                  <a:pt x="7834363" y="864429"/>
                </a:cubicBezTo>
                <a:cubicBezTo>
                  <a:pt x="7834363" y="868502"/>
                  <a:pt x="7830290" y="872574"/>
                  <a:pt x="7826218" y="872574"/>
                </a:cubicBezTo>
                <a:cubicBezTo>
                  <a:pt x="7821127" y="872574"/>
                  <a:pt x="7818073" y="868502"/>
                  <a:pt x="7818073" y="864429"/>
                </a:cubicBezTo>
                <a:cubicBezTo>
                  <a:pt x="7818073" y="860356"/>
                  <a:pt x="7822145" y="856284"/>
                  <a:pt x="7826218" y="856284"/>
                </a:cubicBezTo>
                <a:close/>
                <a:moveTo>
                  <a:pt x="4359551" y="850180"/>
                </a:moveTo>
                <a:cubicBezTo>
                  <a:pt x="4376859" y="850180"/>
                  <a:pt x="4392132" y="864433"/>
                  <a:pt x="4392132" y="882760"/>
                </a:cubicBezTo>
                <a:cubicBezTo>
                  <a:pt x="4392132" y="901085"/>
                  <a:pt x="4376859" y="915339"/>
                  <a:pt x="4359551" y="915339"/>
                </a:cubicBezTo>
                <a:cubicBezTo>
                  <a:pt x="4341223" y="915339"/>
                  <a:pt x="4326968" y="901085"/>
                  <a:pt x="4326968" y="882760"/>
                </a:cubicBezTo>
                <a:cubicBezTo>
                  <a:pt x="4326968" y="864433"/>
                  <a:pt x="4342242" y="850180"/>
                  <a:pt x="4359551" y="850180"/>
                </a:cubicBezTo>
                <a:close/>
                <a:moveTo>
                  <a:pt x="1986347" y="813521"/>
                </a:moveTo>
                <a:cubicBezTo>
                  <a:pt x="1990420" y="812503"/>
                  <a:pt x="1993475" y="815558"/>
                  <a:pt x="1993475" y="819630"/>
                </a:cubicBezTo>
                <a:cubicBezTo>
                  <a:pt x="1993475" y="823703"/>
                  <a:pt x="1990420" y="826757"/>
                  <a:pt x="1986347" y="826757"/>
                </a:cubicBezTo>
                <a:cubicBezTo>
                  <a:pt x="1982274" y="826757"/>
                  <a:pt x="1979220" y="823703"/>
                  <a:pt x="1979220" y="819630"/>
                </a:cubicBezTo>
                <a:cubicBezTo>
                  <a:pt x="1979220" y="815558"/>
                  <a:pt x="1982274" y="813521"/>
                  <a:pt x="1986347" y="813521"/>
                </a:cubicBezTo>
                <a:close/>
                <a:moveTo>
                  <a:pt x="927522" y="812507"/>
                </a:moveTo>
                <a:cubicBezTo>
                  <a:pt x="932612" y="812507"/>
                  <a:pt x="935667" y="816580"/>
                  <a:pt x="935667" y="820652"/>
                </a:cubicBezTo>
                <a:cubicBezTo>
                  <a:pt x="935667" y="824725"/>
                  <a:pt x="931594" y="828797"/>
                  <a:pt x="927522" y="828797"/>
                </a:cubicBezTo>
                <a:cubicBezTo>
                  <a:pt x="923449" y="828797"/>
                  <a:pt x="919377" y="824725"/>
                  <a:pt x="919377" y="820652"/>
                </a:cubicBezTo>
                <a:cubicBezTo>
                  <a:pt x="919377" y="816580"/>
                  <a:pt x="923449" y="812507"/>
                  <a:pt x="927522" y="812507"/>
                </a:cubicBezTo>
                <a:close/>
                <a:moveTo>
                  <a:pt x="3198942" y="766688"/>
                </a:moveTo>
                <a:cubicBezTo>
                  <a:pt x="3212177" y="766688"/>
                  <a:pt x="3222358" y="776869"/>
                  <a:pt x="3222358" y="790105"/>
                </a:cubicBezTo>
                <a:cubicBezTo>
                  <a:pt x="3222358" y="803340"/>
                  <a:pt x="3212177" y="813521"/>
                  <a:pt x="3198942" y="813521"/>
                </a:cubicBezTo>
                <a:cubicBezTo>
                  <a:pt x="3185705" y="813521"/>
                  <a:pt x="3175523" y="803340"/>
                  <a:pt x="3175523" y="790105"/>
                </a:cubicBezTo>
                <a:cubicBezTo>
                  <a:pt x="3175523" y="777887"/>
                  <a:pt x="3185705" y="766688"/>
                  <a:pt x="3198942" y="766688"/>
                </a:cubicBezTo>
                <a:close/>
                <a:moveTo>
                  <a:pt x="994706" y="754471"/>
                </a:moveTo>
                <a:cubicBezTo>
                  <a:pt x="1004886" y="754471"/>
                  <a:pt x="1014049" y="762616"/>
                  <a:pt x="1014049" y="772797"/>
                </a:cubicBezTo>
                <a:cubicBezTo>
                  <a:pt x="1014049" y="782978"/>
                  <a:pt x="1005905" y="791123"/>
                  <a:pt x="994706" y="791123"/>
                </a:cubicBezTo>
                <a:cubicBezTo>
                  <a:pt x="984525" y="791123"/>
                  <a:pt x="975362" y="782978"/>
                  <a:pt x="975362" y="772797"/>
                </a:cubicBezTo>
                <a:cubicBezTo>
                  <a:pt x="975362" y="762616"/>
                  <a:pt x="983507" y="754471"/>
                  <a:pt x="994706" y="754471"/>
                </a:cubicBezTo>
                <a:close/>
                <a:moveTo>
                  <a:pt x="4060267" y="751418"/>
                </a:moveTo>
                <a:cubicBezTo>
                  <a:pt x="4064340" y="752436"/>
                  <a:pt x="4066377" y="754473"/>
                  <a:pt x="4066377" y="757527"/>
                </a:cubicBezTo>
                <a:cubicBezTo>
                  <a:pt x="4066377" y="760581"/>
                  <a:pt x="4064340" y="763636"/>
                  <a:pt x="4060267" y="763636"/>
                </a:cubicBezTo>
                <a:cubicBezTo>
                  <a:pt x="4057212" y="763636"/>
                  <a:pt x="4054157" y="761599"/>
                  <a:pt x="4054157" y="757527"/>
                </a:cubicBezTo>
                <a:cubicBezTo>
                  <a:pt x="4054157" y="754473"/>
                  <a:pt x="4057212" y="751418"/>
                  <a:pt x="4060267" y="751418"/>
                </a:cubicBezTo>
                <a:close/>
                <a:moveTo>
                  <a:pt x="1145336" y="742230"/>
                </a:moveTo>
                <a:cubicBezTo>
                  <a:pt x="1146354" y="742230"/>
                  <a:pt x="1148391" y="743248"/>
                  <a:pt x="1148391" y="745285"/>
                </a:cubicBezTo>
                <a:cubicBezTo>
                  <a:pt x="1148391" y="747321"/>
                  <a:pt x="1147373" y="748339"/>
                  <a:pt x="1145336" y="748339"/>
                </a:cubicBezTo>
                <a:cubicBezTo>
                  <a:pt x="1143300" y="748339"/>
                  <a:pt x="1142282" y="747321"/>
                  <a:pt x="1142282" y="745285"/>
                </a:cubicBezTo>
                <a:cubicBezTo>
                  <a:pt x="1142282" y="743248"/>
                  <a:pt x="1143300" y="742230"/>
                  <a:pt x="1145336" y="742230"/>
                </a:cubicBezTo>
                <a:close/>
                <a:moveTo>
                  <a:pt x="5388870" y="739199"/>
                </a:moveTo>
                <a:cubicBezTo>
                  <a:pt x="5399050" y="739199"/>
                  <a:pt x="5406181" y="747344"/>
                  <a:pt x="5406181" y="756506"/>
                </a:cubicBezTo>
                <a:cubicBezTo>
                  <a:pt x="5406181" y="766687"/>
                  <a:pt x="5398035" y="773814"/>
                  <a:pt x="5388870" y="773814"/>
                </a:cubicBezTo>
                <a:cubicBezTo>
                  <a:pt x="5378693" y="773814"/>
                  <a:pt x="5371564" y="765670"/>
                  <a:pt x="5371564" y="756506"/>
                </a:cubicBezTo>
                <a:cubicBezTo>
                  <a:pt x="5371564" y="746326"/>
                  <a:pt x="5379710" y="739199"/>
                  <a:pt x="5388870" y="739199"/>
                </a:cubicBezTo>
                <a:close/>
                <a:moveTo>
                  <a:pt x="11597322" y="735130"/>
                </a:moveTo>
                <a:cubicBezTo>
                  <a:pt x="11619721" y="736148"/>
                  <a:pt x="11638046" y="753456"/>
                  <a:pt x="11638046" y="775855"/>
                </a:cubicBezTo>
                <a:cubicBezTo>
                  <a:pt x="11638046" y="798253"/>
                  <a:pt x="11619721" y="816579"/>
                  <a:pt x="11597322" y="816579"/>
                </a:cubicBezTo>
                <a:cubicBezTo>
                  <a:pt x="11574924" y="816579"/>
                  <a:pt x="11556597" y="798253"/>
                  <a:pt x="11556597" y="775855"/>
                </a:cubicBezTo>
                <a:cubicBezTo>
                  <a:pt x="11556597" y="753456"/>
                  <a:pt x="11574924" y="735130"/>
                  <a:pt x="11597322" y="735130"/>
                </a:cubicBezTo>
                <a:close/>
                <a:moveTo>
                  <a:pt x="8627475" y="728007"/>
                </a:moveTo>
                <a:cubicBezTo>
                  <a:pt x="8640710" y="728007"/>
                  <a:pt x="8651909" y="739206"/>
                  <a:pt x="8651909" y="751424"/>
                </a:cubicBezTo>
                <a:cubicBezTo>
                  <a:pt x="8651909" y="764659"/>
                  <a:pt x="8640710" y="774840"/>
                  <a:pt x="8627475" y="774840"/>
                </a:cubicBezTo>
                <a:cubicBezTo>
                  <a:pt x="8614239" y="774840"/>
                  <a:pt x="8603040" y="764659"/>
                  <a:pt x="8603040" y="751424"/>
                </a:cubicBezTo>
                <a:cubicBezTo>
                  <a:pt x="8603040" y="738188"/>
                  <a:pt x="8614239" y="728007"/>
                  <a:pt x="8627475" y="728007"/>
                </a:cubicBezTo>
                <a:close/>
                <a:moveTo>
                  <a:pt x="172017" y="700487"/>
                </a:moveTo>
                <a:cubicBezTo>
                  <a:pt x="175071" y="700487"/>
                  <a:pt x="178125" y="703542"/>
                  <a:pt x="178125" y="706596"/>
                </a:cubicBezTo>
                <a:cubicBezTo>
                  <a:pt x="178125" y="709650"/>
                  <a:pt x="175071" y="712705"/>
                  <a:pt x="172017" y="712705"/>
                </a:cubicBezTo>
                <a:cubicBezTo>
                  <a:pt x="168962" y="712705"/>
                  <a:pt x="165908" y="709650"/>
                  <a:pt x="165908" y="706596"/>
                </a:cubicBezTo>
                <a:cubicBezTo>
                  <a:pt x="165908" y="703542"/>
                  <a:pt x="168962" y="700487"/>
                  <a:pt x="172017" y="700487"/>
                </a:cubicBezTo>
                <a:close/>
                <a:moveTo>
                  <a:pt x="2623699" y="688293"/>
                </a:moveTo>
                <a:cubicBezTo>
                  <a:pt x="2632862" y="688293"/>
                  <a:pt x="2639989" y="695420"/>
                  <a:pt x="2639989" y="704583"/>
                </a:cubicBezTo>
                <a:cubicBezTo>
                  <a:pt x="2639989" y="713746"/>
                  <a:pt x="2632862" y="719855"/>
                  <a:pt x="2623699" y="719855"/>
                </a:cubicBezTo>
                <a:cubicBezTo>
                  <a:pt x="2614535" y="719855"/>
                  <a:pt x="2607408" y="712728"/>
                  <a:pt x="2607408" y="704583"/>
                </a:cubicBezTo>
                <a:cubicBezTo>
                  <a:pt x="2607408" y="695420"/>
                  <a:pt x="2614535" y="688293"/>
                  <a:pt x="2623699" y="688293"/>
                </a:cubicBezTo>
                <a:close/>
                <a:moveTo>
                  <a:pt x="1419236" y="677084"/>
                </a:moveTo>
                <a:cubicBezTo>
                  <a:pt x="1428399" y="678102"/>
                  <a:pt x="1435526" y="684211"/>
                  <a:pt x="1435526" y="693374"/>
                </a:cubicBezTo>
                <a:cubicBezTo>
                  <a:pt x="1435526" y="702537"/>
                  <a:pt x="1428399" y="709664"/>
                  <a:pt x="1419236" y="709664"/>
                </a:cubicBezTo>
                <a:cubicBezTo>
                  <a:pt x="1410073" y="709664"/>
                  <a:pt x="1402946" y="702537"/>
                  <a:pt x="1402946" y="693374"/>
                </a:cubicBezTo>
                <a:cubicBezTo>
                  <a:pt x="1402946" y="684211"/>
                  <a:pt x="1410073" y="677084"/>
                  <a:pt x="1419236" y="677084"/>
                </a:cubicBezTo>
                <a:close/>
                <a:moveTo>
                  <a:pt x="221959" y="674041"/>
                </a:moveTo>
                <a:cubicBezTo>
                  <a:pt x="230104" y="674041"/>
                  <a:pt x="236212" y="680149"/>
                  <a:pt x="236212" y="688294"/>
                </a:cubicBezTo>
                <a:cubicBezTo>
                  <a:pt x="236212" y="695421"/>
                  <a:pt x="230104" y="702548"/>
                  <a:pt x="221959" y="702548"/>
                </a:cubicBezTo>
                <a:cubicBezTo>
                  <a:pt x="213814" y="702548"/>
                  <a:pt x="207705" y="696439"/>
                  <a:pt x="207705" y="688294"/>
                </a:cubicBezTo>
                <a:cubicBezTo>
                  <a:pt x="207705" y="681168"/>
                  <a:pt x="213814" y="674041"/>
                  <a:pt x="221959" y="674041"/>
                </a:cubicBezTo>
                <a:close/>
                <a:moveTo>
                  <a:pt x="2549321" y="666891"/>
                </a:moveTo>
                <a:cubicBezTo>
                  <a:pt x="2552375" y="666891"/>
                  <a:pt x="2555429" y="668927"/>
                  <a:pt x="2555429" y="673000"/>
                </a:cubicBezTo>
                <a:cubicBezTo>
                  <a:pt x="2555429" y="676054"/>
                  <a:pt x="2552375" y="679109"/>
                  <a:pt x="2549321" y="679109"/>
                </a:cubicBezTo>
                <a:cubicBezTo>
                  <a:pt x="2546266" y="679109"/>
                  <a:pt x="2543212" y="676054"/>
                  <a:pt x="2543212" y="673000"/>
                </a:cubicBezTo>
                <a:cubicBezTo>
                  <a:pt x="2543212" y="669945"/>
                  <a:pt x="2546266" y="666891"/>
                  <a:pt x="2549321" y="666891"/>
                </a:cubicBezTo>
                <a:close/>
                <a:moveTo>
                  <a:pt x="1138277" y="663865"/>
                </a:moveTo>
                <a:cubicBezTo>
                  <a:pt x="1143368" y="663865"/>
                  <a:pt x="1148458" y="667937"/>
                  <a:pt x="1148458" y="674046"/>
                </a:cubicBezTo>
                <a:cubicBezTo>
                  <a:pt x="1148458" y="680155"/>
                  <a:pt x="1143368" y="684227"/>
                  <a:pt x="1138277" y="684227"/>
                </a:cubicBezTo>
                <a:cubicBezTo>
                  <a:pt x="1132168" y="684227"/>
                  <a:pt x="1128096" y="679137"/>
                  <a:pt x="1128096" y="674046"/>
                </a:cubicBezTo>
                <a:cubicBezTo>
                  <a:pt x="1128096" y="667937"/>
                  <a:pt x="1133187" y="663865"/>
                  <a:pt x="1138277" y="663865"/>
                </a:cubicBezTo>
                <a:close/>
                <a:moveTo>
                  <a:pt x="4785103" y="656710"/>
                </a:moveTo>
                <a:cubicBezTo>
                  <a:pt x="4787140" y="656710"/>
                  <a:pt x="4789176" y="658746"/>
                  <a:pt x="4789176" y="660782"/>
                </a:cubicBezTo>
                <a:cubicBezTo>
                  <a:pt x="4789176" y="662819"/>
                  <a:pt x="4787140" y="664855"/>
                  <a:pt x="4785103" y="664855"/>
                </a:cubicBezTo>
                <a:cubicBezTo>
                  <a:pt x="4783067" y="664855"/>
                  <a:pt x="4781032" y="662819"/>
                  <a:pt x="4781032" y="660782"/>
                </a:cubicBezTo>
                <a:cubicBezTo>
                  <a:pt x="4781032" y="658746"/>
                  <a:pt x="4783067" y="656710"/>
                  <a:pt x="4785103" y="656710"/>
                </a:cubicBezTo>
                <a:close/>
                <a:moveTo>
                  <a:pt x="6443616" y="651641"/>
                </a:moveTo>
                <a:cubicBezTo>
                  <a:pt x="6450742" y="651641"/>
                  <a:pt x="6455832" y="656732"/>
                  <a:pt x="6455832" y="663859"/>
                </a:cubicBezTo>
                <a:cubicBezTo>
                  <a:pt x="6455832" y="670985"/>
                  <a:pt x="6450742" y="676076"/>
                  <a:pt x="6443616" y="676076"/>
                </a:cubicBezTo>
                <a:cubicBezTo>
                  <a:pt x="6436489" y="676076"/>
                  <a:pt x="6431398" y="670985"/>
                  <a:pt x="6431398" y="663859"/>
                </a:cubicBezTo>
                <a:cubicBezTo>
                  <a:pt x="6431398" y="656732"/>
                  <a:pt x="6436489" y="651641"/>
                  <a:pt x="6443616" y="651641"/>
                </a:cubicBezTo>
                <a:close/>
                <a:moveTo>
                  <a:pt x="3110366" y="648590"/>
                </a:moveTo>
                <a:cubicBezTo>
                  <a:pt x="3118511" y="648590"/>
                  <a:pt x="3124621" y="654698"/>
                  <a:pt x="3124621" y="662844"/>
                </a:cubicBezTo>
                <a:cubicBezTo>
                  <a:pt x="3124621" y="670988"/>
                  <a:pt x="3118511" y="677097"/>
                  <a:pt x="3110366" y="677097"/>
                </a:cubicBezTo>
                <a:cubicBezTo>
                  <a:pt x="3102224" y="677097"/>
                  <a:pt x="3096114" y="670988"/>
                  <a:pt x="3096114" y="662844"/>
                </a:cubicBezTo>
                <a:cubicBezTo>
                  <a:pt x="3096114" y="654698"/>
                  <a:pt x="3102224" y="648590"/>
                  <a:pt x="3110366" y="648590"/>
                </a:cubicBezTo>
                <a:close/>
                <a:moveTo>
                  <a:pt x="4397201" y="629220"/>
                </a:moveTo>
                <a:cubicBezTo>
                  <a:pt x="4399238" y="629220"/>
                  <a:pt x="4401274" y="631256"/>
                  <a:pt x="4401274" y="633293"/>
                </a:cubicBezTo>
                <a:cubicBezTo>
                  <a:pt x="4401274" y="635329"/>
                  <a:pt x="4399238" y="637365"/>
                  <a:pt x="4397201" y="637365"/>
                </a:cubicBezTo>
                <a:cubicBezTo>
                  <a:pt x="4395165" y="637365"/>
                  <a:pt x="4393129" y="635329"/>
                  <a:pt x="4393129" y="633293"/>
                </a:cubicBezTo>
                <a:cubicBezTo>
                  <a:pt x="4393129" y="631256"/>
                  <a:pt x="4395165" y="629220"/>
                  <a:pt x="4397201" y="629220"/>
                </a:cubicBezTo>
                <a:close/>
                <a:moveTo>
                  <a:pt x="743181" y="564060"/>
                </a:moveTo>
                <a:cubicBezTo>
                  <a:pt x="746235" y="564060"/>
                  <a:pt x="748271" y="566096"/>
                  <a:pt x="748271" y="568132"/>
                </a:cubicBezTo>
                <a:cubicBezTo>
                  <a:pt x="748271" y="570169"/>
                  <a:pt x="746235" y="572205"/>
                  <a:pt x="743181" y="572205"/>
                </a:cubicBezTo>
                <a:cubicBezTo>
                  <a:pt x="740125" y="572205"/>
                  <a:pt x="738090" y="570169"/>
                  <a:pt x="738090" y="568132"/>
                </a:cubicBezTo>
                <a:cubicBezTo>
                  <a:pt x="738090" y="566096"/>
                  <a:pt x="740125" y="564060"/>
                  <a:pt x="743181" y="564060"/>
                </a:cubicBezTo>
                <a:close/>
                <a:moveTo>
                  <a:pt x="5325756" y="552890"/>
                </a:moveTo>
                <a:cubicBezTo>
                  <a:pt x="5355285" y="552890"/>
                  <a:pt x="5378697" y="576306"/>
                  <a:pt x="5378697" y="604813"/>
                </a:cubicBezTo>
                <a:cubicBezTo>
                  <a:pt x="5378697" y="633320"/>
                  <a:pt x="5355285" y="656737"/>
                  <a:pt x="5325756" y="656737"/>
                </a:cubicBezTo>
                <a:cubicBezTo>
                  <a:pt x="5296228" y="656737"/>
                  <a:pt x="5272813" y="633320"/>
                  <a:pt x="5272813" y="604813"/>
                </a:cubicBezTo>
                <a:cubicBezTo>
                  <a:pt x="5272813" y="576306"/>
                  <a:pt x="5296228" y="552890"/>
                  <a:pt x="5325756" y="552890"/>
                </a:cubicBezTo>
                <a:close/>
                <a:moveTo>
                  <a:pt x="777848" y="531504"/>
                </a:moveTo>
                <a:cubicBezTo>
                  <a:pt x="788028" y="532522"/>
                  <a:pt x="797192" y="540667"/>
                  <a:pt x="797192" y="550848"/>
                </a:cubicBezTo>
                <a:cubicBezTo>
                  <a:pt x="797192" y="562048"/>
                  <a:pt x="788028" y="570192"/>
                  <a:pt x="777848" y="570192"/>
                </a:cubicBezTo>
                <a:cubicBezTo>
                  <a:pt x="766649" y="570192"/>
                  <a:pt x="758504" y="562048"/>
                  <a:pt x="758504" y="550848"/>
                </a:cubicBezTo>
                <a:cubicBezTo>
                  <a:pt x="758504" y="540667"/>
                  <a:pt x="767667" y="531504"/>
                  <a:pt x="777848" y="531504"/>
                </a:cubicBezTo>
                <a:close/>
                <a:moveTo>
                  <a:pt x="10168903" y="524376"/>
                </a:moveTo>
                <a:cubicBezTo>
                  <a:pt x="10172976" y="524376"/>
                  <a:pt x="10175013" y="527430"/>
                  <a:pt x="10175013" y="530485"/>
                </a:cubicBezTo>
                <a:cubicBezTo>
                  <a:pt x="10175013" y="533539"/>
                  <a:pt x="10171958" y="536594"/>
                  <a:pt x="10168903" y="536594"/>
                </a:cubicBezTo>
                <a:cubicBezTo>
                  <a:pt x="10165849" y="536594"/>
                  <a:pt x="10162795" y="533539"/>
                  <a:pt x="10162795" y="530485"/>
                </a:cubicBezTo>
                <a:cubicBezTo>
                  <a:pt x="10162795" y="527430"/>
                  <a:pt x="10165849" y="524376"/>
                  <a:pt x="10168903" y="524376"/>
                </a:cubicBezTo>
                <a:close/>
                <a:moveTo>
                  <a:pt x="6053676" y="522319"/>
                </a:moveTo>
                <a:cubicBezTo>
                  <a:pt x="6056730" y="522319"/>
                  <a:pt x="6058766" y="524355"/>
                  <a:pt x="6058766" y="527410"/>
                </a:cubicBezTo>
                <a:cubicBezTo>
                  <a:pt x="6058766" y="530464"/>
                  <a:pt x="6056730" y="532500"/>
                  <a:pt x="6053676" y="532500"/>
                </a:cubicBezTo>
                <a:cubicBezTo>
                  <a:pt x="6050621" y="532500"/>
                  <a:pt x="6048585" y="530464"/>
                  <a:pt x="6048585" y="527410"/>
                </a:cubicBezTo>
                <a:cubicBezTo>
                  <a:pt x="6048585" y="524355"/>
                  <a:pt x="6050621" y="522319"/>
                  <a:pt x="6053676" y="522319"/>
                </a:cubicBezTo>
                <a:close/>
                <a:moveTo>
                  <a:pt x="2166508" y="516210"/>
                </a:moveTo>
                <a:cubicBezTo>
                  <a:pt x="2167526" y="516210"/>
                  <a:pt x="2168544" y="516210"/>
                  <a:pt x="2168544" y="518246"/>
                </a:cubicBezTo>
                <a:cubicBezTo>
                  <a:pt x="2168544" y="519264"/>
                  <a:pt x="2167526" y="520282"/>
                  <a:pt x="2166508" y="520282"/>
                </a:cubicBezTo>
                <a:cubicBezTo>
                  <a:pt x="2165490" y="520282"/>
                  <a:pt x="2164472" y="519264"/>
                  <a:pt x="2164472" y="518246"/>
                </a:cubicBezTo>
                <a:cubicBezTo>
                  <a:pt x="2164472" y="517228"/>
                  <a:pt x="2165490" y="516210"/>
                  <a:pt x="2166508" y="516210"/>
                </a:cubicBezTo>
                <a:close/>
                <a:moveTo>
                  <a:pt x="8592859" y="508092"/>
                </a:moveTo>
                <a:cubicBezTo>
                  <a:pt x="8606094" y="508092"/>
                  <a:pt x="8617294" y="519292"/>
                  <a:pt x="8617294" y="532528"/>
                </a:cubicBezTo>
                <a:cubicBezTo>
                  <a:pt x="8617294" y="545762"/>
                  <a:pt x="8606094" y="556963"/>
                  <a:pt x="8592859" y="556963"/>
                </a:cubicBezTo>
                <a:cubicBezTo>
                  <a:pt x="8579624" y="556963"/>
                  <a:pt x="8568424" y="545762"/>
                  <a:pt x="8568424" y="532528"/>
                </a:cubicBezTo>
                <a:cubicBezTo>
                  <a:pt x="8568424" y="519292"/>
                  <a:pt x="8579624" y="508092"/>
                  <a:pt x="8592859" y="508092"/>
                </a:cubicBezTo>
                <a:close/>
                <a:moveTo>
                  <a:pt x="6066913" y="493836"/>
                </a:moveTo>
                <a:cubicBezTo>
                  <a:pt x="6074039" y="493836"/>
                  <a:pt x="6081166" y="499945"/>
                  <a:pt x="6081166" y="508090"/>
                </a:cubicBezTo>
                <a:cubicBezTo>
                  <a:pt x="6081166" y="516235"/>
                  <a:pt x="6075057" y="522343"/>
                  <a:pt x="6066913" y="522343"/>
                </a:cubicBezTo>
                <a:cubicBezTo>
                  <a:pt x="6058767" y="522343"/>
                  <a:pt x="6052659" y="516235"/>
                  <a:pt x="6052659" y="508090"/>
                </a:cubicBezTo>
                <a:cubicBezTo>
                  <a:pt x="6052659" y="499945"/>
                  <a:pt x="6058767" y="493836"/>
                  <a:pt x="6066913" y="493836"/>
                </a:cubicBezTo>
                <a:close/>
                <a:moveTo>
                  <a:pt x="6723597" y="480603"/>
                </a:moveTo>
                <a:cubicBezTo>
                  <a:pt x="6734796" y="480603"/>
                  <a:pt x="6743960" y="489766"/>
                  <a:pt x="6743960" y="500965"/>
                </a:cubicBezTo>
                <a:cubicBezTo>
                  <a:pt x="6743960" y="512164"/>
                  <a:pt x="6734796" y="521329"/>
                  <a:pt x="6723597" y="521329"/>
                </a:cubicBezTo>
                <a:cubicBezTo>
                  <a:pt x="6712398" y="521329"/>
                  <a:pt x="6703235" y="512164"/>
                  <a:pt x="6703235" y="500965"/>
                </a:cubicBezTo>
                <a:cubicBezTo>
                  <a:pt x="6703235" y="489766"/>
                  <a:pt x="6712398" y="480603"/>
                  <a:pt x="6723597" y="480603"/>
                </a:cubicBezTo>
                <a:close/>
                <a:moveTo>
                  <a:pt x="10992560" y="476531"/>
                </a:moveTo>
                <a:cubicBezTo>
                  <a:pt x="10995614" y="476531"/>
                  <a:pt x="10997650" y="478567"/>
                  <a:pt x="10997650" y="481622"/>
                </a:cubicBezTo>
                <a:cubicBezTo>
                  <a:pt x="10997650" y="484676"/>
                  <a:pt x="10995614" y="486712"/>
                  <a:pt x="10992560" y="486712"/>
                </a:cubicBezTo>
                <a:cubicBezTo>
                  <a:pt x="10989506" y="486712"/>
                  <a:pt x="10987469" y="484676"/>
                  <a:pt x="10987469" y="481622"/>
                </a:cubicBezTo>
                <a:cubicBezTo>
                  <a:pt x="10987469" y="478567"/>
                  <a:pt x="10989506" y="476531"/>
                  <a:pt x="10992560" y="476531"/>
                </a:cubicBezTo>
                <a:close/>
                <a:moveTo>
                  <a:pt x="3592921" y="475498"/>
                </a:moveTo>
                <a:cubicBezTo>
                  <a:pt x="3641788" y="475498"/>
                  <a:pt x="3681491" y="515204"/>
                  <a:pt x="3681491" y="563056"/>
                </a:cubicBezTo>
                <a:cubicBezTo>
                  <a:pt x="3681491" y="611926"/>
                  <a:pt x="3641788" y="650613"/>
                  <a:pt x="3592921" y="650613"/>
                </a:cubicBezTo>
                <a:cubicBezTo>
                  <a:pt x="3544054" y="650613"/>
                  <a:pt x="3504350" y="610906"/>
                  <a:pt x="3504350" y="563056"/>
                </a:cubicBezTo>
                <a:cubicBezTo>
                  <a:pt x="3504350" y="514186"/>
                  <a:pt x="3544054" y="475498"/>
                  <a:pt x="3592921" y="475498"/>
                </a:cubicBezTo>
                <a:close/>
                <a:moveTo>
                  <a:pt x="4326963" y="471433"/>
                </a:moveTo>
                <a:cubicBezTo>
                  <a:pt x="4337144" y="471433"/>
                  <a:pt x="4346306" y="480596"/>
                  <a:pt x="4346306" y="490777"/>
                </a:cubicBezTo>
                <a:cubicBezTo>
                  <a:pt x="4346306" y="500959"/>
                  <a:pt x="4338162" y="510122"/>
                  <a:pt x="4326963" y="510122"/>
                </a:cubicBezTo>
                <a:cubicBezTo>
                  <a:pt x="4316781" y="510122"/>
                  <a:pt x="4307663" y="501977"/>
                  <a:pt x="4307663" y="490777"/>
                </a:cubicBezTo>
                <a:cubicBezTo>
                  <a:pt x="4307663" y="480596"/>
                  <a:pt x="4315762" y="471433"/>
                  <a:pt x="4326963" y="471433"/>
                </a:cubicBezTo>
                <a:close/>
                <a:moveTo>
                  <a:pt x="427563" y="469375"/>
                </a:moveTo>
                <a:cubicBezTo>
                  <a:pt x="427563" y="469375"/>
                  <a:pt x="428581" y="470393"/>
                  <a:pt x="428581" y="470393"/>
                </a:cubicBezTo>
                <a:cubicBezTo>
                  <a:pt x="428581" y="471411"/>
                  <a:pt x="427563" y="471411"/>
                  <a:pt x="427563" y="471411"/>
                </a:cubicBezTo>
                <a:cubicBezTo>
                  <a:pt x="426545" y="471411"/>
                  <a:pt x="426545" y="470393"/>
                  <a:pt x="426545" y="470393"/>
                </a:cubicBezTo>
                <a:cubicBezTo>
                  <a:pt x="426545" y="469375"/>
                  <a:pt x="427563" y="469375"/>
                  <a:pt x="427563" y="469375"/>
                </a:cubicBezTo>
                <a:close/>
                <a:moveTo>
                  <a:pt x="2938242" y="457159"/>
                </a:moveTo>
                <a:cubicBezTo>
                  <a:pt x="2942314" y="457159"/>
                  <a:pt x="2944351" y="459195"/>
                  <a:pt x="2944351" y="462250"/>
                </a:cubicBezTo>
                <a:cubicBezTo>
                  <a:pt x="2944351" y="465304"/>
                  <a:pt x="2942314" y="467340"/>
                  <a:pt x="2938242" y="467340"/>
                </a:cubicBezTo>
                <a:cubicBezTo>
                  <a:pt x="2935187" y="467340"/>
                  <a:pt x="2932133" y="465304"/>
                  <a:pt x="2932133" y="462250"/>
                </a:cubicBezTo>
                <a:cubicBezTo>
                  <a:pt x="2932133" y="459195"/>
                  <a:pt x="2934169" y="457159"/>
                  <a:pt x="2938242" y="457159"/>
                </a:cubicBezTo>
                <a:close/>
                <a:moveTo>
                  <a:pt x="2512732" y="403224"/>
                </a:moveTo>
                <a:cubicBezTo>
                  <a:pt x="2515786" y="403224"/>
                  <a:pt x="2518840" y="406278"/>
                  <a:pt x="2518840" y="409333"/>
                </a:cubicBezTo>
                <a:cubicBezTo>
                  <a:pt x="2518840" y="412387"/>
                  <a:pt x="2516804" y="415441"/>
                  <a:pt x="2512732" y="415441"/>
                </a:cubicBezTo>
                <a:cubicBezTo>
                  <a:pt x="2509677" y="415441"/>
                  <a:pt x="2506624" y="413405"/>
                  <a:pt x="2506624" y="409333"/>
                </a:cubicBezTo>
                <a:cubicBezTo>
                  <a:pt x="2506624" y="406278"/>
                  <a:pt x="2508660" y="403224"/>
                  <a:pt x="2512732" y="403224"/>
                </a:cubicBezTo>
                <a:close/>
                <a:moveTo>
                  <a:pt x="5816456" y="403200"/>
                </a:moveTo>
                <a:cubicBezTo>
                  <a:pt x="5821546" y="403200"/>
                  <a:pt x="5825619" y="407272"/>
                  <a:pt x="5825619" y="412363"/>
                </a:cubicBezTo>
                <a:cubicBezTo>
                  <a:pt x="5825619" y="417454"/>
                  <a:pt x="5821546" y="421526"/>
                  <a:pt x="5816456" y="421526"/>
                </a:cubicBezTo>
                <a:cubicBezTo>
                  <a:pt x="5811365" y="421526"/>
                  <a:pt x="5807293" y="417454"/>
                  <a:pt x="5807293" y="412363"/>
                </a:cubicBezTo>
                <a:cubicBezTo>
                  <a:pt x="5807293" y="407272"/>
                  <a:pt x="5811365" y="403200"/>
                  <a:pt x="5816456" y="403200"/>
                </a:cubicBezTo>
                <a:close/>
                <a:moveTo>
                  <a:pt x="8714015" y="402208"/>
                </a:moveTo>
                <a:cubicBezTo>
                  <a:pt x="8719106" y="402208"/>
                  <a:pt x="8722160" y="406280"/>
                  <a:pt x="8722160" y="410353"/>
                </a:cubicBezTo>
                <a:cubicBezTo>
                  <a:pt x="8722160" y="414426"/>
                  <a:pt x="8718088" y="418498"/>
                  <a:pt x="8714015" y="418498"/>
                </a:cubicBezTo>
                <a:cubicBezTo>
                  <a:pt x="8709943" y="418498"/>
                  <a:pt x="8705870" y="414426"/>
                  <a:pt x="8705870" y="410353"/>
                </a:cubicBezTo>
                <a:cubicBezTo>
                  <a:pt x="8705870" y="406280"/>
                  <a:pt x="8709943" y="402208"/>
                  <a:pt x="8714015" y="402208"/>
                </a:cubicBezTo>
                <a:close/>
                <a:moveTo>
                  <a:pt x="9278052" y="383876"/>
                </a:moveTo>
                <a:cubicBezTo>
                  <a:pt x="9279070" y="383876"/>
                  <a:pt x="9279070" y="384894"/>
                  <a:pt x="9279070" y="384894"/>
                </a:cubicBezTo>
                <a:cubicBezTo>
                  <a:pt x="9279070" y="385912"/>
                  <a:pt x="9278052" y="385912"/>
                  <a:pt x="9278052" y="385912"/>
                </a:cubicBezTo>
                <a:cubicBezTo>
                  <a:pt x="9277034" y="385912"/>
                  <a:pt x="9277034" y="384894"/>
                  <a:pt x="9277034" y="384894"/>
                </a:cubicBezTo>
                <a:cubicBezTo>
                  <a:pt x="9277034" y="383876"/>
                  <a:pt x="9278052" y="383876"/>
                  <a:pt x="9278052" y="383876"/>
                </a:cubicBezTo>
                <a:close/>
                <a:moveTo>
                  <a:pt x="8419779" y="378786"/>
                </a:moveTo>
                <a:cubicBezTo>
                  <a:pt x="8426906" y="378786"/>
                  <a:pt x="8434033" y="384894"/>
                  <a:pt x="8434033" y="393040"/>
                </a:cubicBezTo>
                <a:cubicBezTo>
                  <a:pt x="8434033" y="401184"/>
                  <a:pt x="8427924" y="407293"/>
                  <a:pt x="8419779" y="407293"/>
                </a:cubicBezTo>
                <a:cubicBezTo>
                  <a:pt x="8411634" y="407293"/>
                  <a:pt x="8405525" y="401184"/>
                  <a:pt x="8405525" y="393040"/>
                </a:cubicBezTo>
                <a:cubicBezTo>
                  <a:pt x="8405525" y="384894"/>
                  <a:pt x="8411634" y="378786"/>
                  <a:pt x="8419779" y="378786"/>
                </a:cubicBezTo>
                <a:close/>
                <a:moveTo>
                  <a:pt x="4043916" y="366546"/>
                </a:moveTo>
                <a:cubicBezTo>
                  <a:pt x="4053080" y="366546"/>
                  <a:pt x="4059189" y="372655"/>
                  <a:pt x="4059189" y="381818"/>
                </a:cubicBezTo>
                <a:cubicBezTo>
                  <a:pt x="4059189" y="389963"/>
                  <a:pt x="4052062" y="397090"/>
                  <a:pt x="4043916" y="397090"/>
                </a:cubicBezTo>
                <a:cubicBezTo>
                  <a:pt x="4035771" y="397090"/>
                  <a:pt x="4028645" y="389963"/>
                  <a:pt x="4028645" y="381818"/>
                </a:cubicBezTo>
                <a:cubicBezTo>
                  <a:pt x="4028645" y="373673"/>
                  <a:pt x="4035771" y="366546"/>
                  <a:pt x="4043916" y="366546"/>
                </a:cubicBezTo>
                <a:close/>
                <a:moveTo>
                  <a:pt x="5531384" y="355348"/>
                </a:moveTo>
                <a:cubicBezTo>
                  <a:pt x="5540547" y="355348"/>
                  <a:pt x="5548692" y="363493"/>
                  <a:pt x="5548692" y="372656"/>
                </a:cubicBezTo>
                <a:cubicBezTo>
                  <a:pt x="5548692" y="381819"/>
                  <a:pt x="5540547" y="389964"/>
                  <a:pt x="5531384" y="389964"/>
                </a:cubicBezTo>
                <a:cubicBezTo>
                  <a:pt x="5522221" y="389964"/>
                  <a:pt x="5514076" y="381819"/>
                  <a:pt x="5514076" y="372656"/>
                </a:cubicBezTo>
                <a:cubicBezTo>
                  <a:pt x="5514076" y="363493"/>
                  <a:pt x="5522221" y="355348"/>
                  <a:pt x="5531384" y="355348"/>
                </a:cubicBezTo>
                <a:close/>
                <a:moveTo>
                  <a:pt x="6608550" y="325823"/>
                </a:moveTo>
                <a:cubicBezTo>
                  <a:pt x="6611604" y="325823"/>
                  <a:pt x="6613640" y="327859"/>
                  <a:pt x="6613640" y="330914"/>
                </a:cubicBezTo>
                <a:cubicBezTo>
                  <a:pt x="6613640" y="333968"/>
                  <a:pt x="6611604" y="336004"/>
                  <a:pt x="6608550" y="336004"/>
                </a:cubicBezTo>
                <a:cubicBezTo>
                  <a:pt x="6605495" y="336004"/>
                  <a:pt x="6603459" y="333968"/>
                  <a:pt x="6603459" y="330914"/>
                </a:cubicBezTo>
                <a:cubicBezTo>
                  <a:pt x="6603459" y="327859"/>
                  <a:pt x="6605495" y="325823"/>
                  <a:pt x="6608550" y="325823"/>
                </a:cubicBezTo>
                <a:close/>
                <a:moveTo>
                  <a:pt x="7003580" y="314648"/>
                </a:moveTo>
                <a:cubicBezTo>
                  <a:pt x="7010706" y="314648"/>
                  <a:pt x="7015796" y="319739"/>
                  <a:pt x="7015796" y="325847"/>
                </a:cubicBezTo>
                <a:cubicBezTo>
                  <a:pt x="7015796" y="331956"/>
                  <a:pt x="7010706" y="337047"/>
                  <a:pt x="7003580" y="337047"/>
                </a:cubicBezTo>
                <a:cubicBezTo>
                  <a:pt x="6997470" y="337047"/>
                  <a:pt x="6991362" y="331956"/>
                  <a:pt x="6991362" y="325847"/>
                </a:cubicBezTo>
                <a:cubicBezTo>
                  <a:pt x="6991362" y="319739"/>
                  <a:pt x="6996453" y="314648"/>
                  <a:pt x="7003580" y="314648"/>
                </a:cubicBezTo>
                <a:close/>
                <a:moveTo>
                  <a:pt x="4121368" y="295307"/>
                </a:moveTo>
                <a:cubicBezTo>
                  <a:pt x="4130532" y="295307"/>
                  <a:pt x="4136640" y="301416"/>
                  <a:pt x="4136640" y="309561"/>
                </a:cubicBezTo>
                <a:cubicBezTo>
                  <a:pt x="4136640" y="317706"/>
                  <a:pt x="4129514" y="323814"/>
                  <a:pt x="4121368" y="323814"/>
                </a:cubicBezTo>
                <a:cubicBezTo>
                  <a:pt x="4113225" y="323814"/>
                  <a:pt x="4106095" y="317706"/>
                  <a:pt x="4106095" y="309561"/>
                </a:cubicBezTo>
                <a:cubicBezTo>
                  <a:pt x="4106095" y="301416"/>
                  <a:pt x="4112206" y="295307"/>
                  <a:pt x="4121368" y="295307"/>
                </a:cubicBezTo>
                <a:close/>
                <a:moveTo>
                  <a:pt x="5311470" y="293243"/>
                </a:moveTo>
                <a:cubicBezTo>
                  <a:pt x="5316562" y="293243"/>
                  <a:pt x="5320634" y="297316"/>
                  <a:pt x="5320634" y="302406"/>
                </a:cubicBezTo>
                <a:cubicBezTo>
                  <a:pt x="5320634" y="307497"/>
                  <a:pt x="5316562" y="311569"/>
                  <a:pt x="5311470" y="311569"/>
                </a:cubicBezTo>
                <a:cubicBezTo>
                  <a:pt x="5306380" y="311569"/>
                  <a:pt x="5302308" y="307497"/>
                  <a:pt x="5302308" y="302406"/>
                </a:cubicBezTo>
                <a:cubicBezTo>
                  <a:pt x="5302308" y="297316"/>
                  <a:pt x="5306380" y="293243"/>
                  <a:pt x="5311470" y="293243"/>
                </a:cubicBezTo>
                <a:close/>
                <a:moveTo>
                  <a:pt x="9786092" y="292250"/>
                </a:moveTo>
                <a:cubicBezTo>
                  <a:pt x="9795255" y="292250"/>
                  <a:pt x="9802382" y="299377"/>
                  <a:pt x="9802382" y="308540"/>
                </a:cubicBezTo>
                <a:cubicBezTo>
                  <a:pt x="9802382" y="317703"/>
                  <a:pt x="9795255" y="324830"/>
                  <a:pt x="9786092" y="324830"/>
                </a:cubicBezTo>
                <a:cubicBezTo>
                  <a:pt x="9776929" y="324830"/>
                  <a:pt x="9769802" y="317703"/>
                  <a:pt x="9769802" y="308540"/>
                </a:cubicBezTo>
                <a:cubicBezTo>
                  <a:pt x="9769802" y="299377"/>
                  <a:pt x="9776929" y="292250"/>
                  <a:pt x="9786092" y="292250"/>
                </a:cubicBezTo>
                <a:close/>
                <a:moveTo>
                  <a:pt x="9236309" y="271884"/>
                </a:moveTo>
                <a:cubicBezTo>
                  <a:pt x="9243436" y="271884"/>
                  <a:pt x="9249545" y="277992"/>
                  <a:pt x="9249545" y="285119"/>
                </a:cubicBezTo>
                <a:cubicBezTo>
                  <a:pt x="9249545" y="292246"/>
                  <a:pt x="9243436" y="298355"/>
                  <a:pt x="9236309" y="298355"/>
                </a:cubicBezTo>
                <a:cubicBezTo>
                  <a:pt x="9229182" y="298355"/>
                  <a:pt x="9223074" y="292246"/>
                  <a:pt x="9223074" y="285119"/>
                </a:cubicBezTo>
                <a:cubicBezTo>
                  <a:pt x="9223074" y="277992"/>
                  <a:pt x="9229182" y="271884"/>
                  <a:pt x="9236309" y="271884"/>
                </a:cubicBezTo>
                <a:close/>
                <a:moveTo>
                  <a:pt x="1991444" y="266797"/>
                </a:moveTo>
                <a:cubicBezTo>
                  <a:pt x="1995516" y="266797"/>
                  <a:pt x="1998572" y="269851"/>
                  <a:pt x="1998572" y="273924"/>
                </a:cubicBezTo>
                <a:cubicBezTo>
                  <a:pt x="1998572" y="277996"/>
                  <a:pt x="1995516" y="281051"/>
                  <a:pt x="1991444" y="281051"/>
                </a:cubicBezTo>
                <a:cubicBezTo>
                  <a:pt x="1987370" y="281051"/>
                  <a:pt x="1984317" y="277996"/>
                  <a:pt x="1984317" y="273924"/>
                </a:cubicBezTo>
                <a:cubicBezTo>
                  <a:pt x="1984317" y="269851"/>
                  <a:pt x="1987370" y="266797"/>
                  <a:pt x="1991444" y="266797"/>
                </a:cubicBezTo>
                <a:close/>
                <a:moveTo>
                  <a:pt x="8223283" y="262699"/>
                </a:moveTo>
                <a:cubicBezTo>
                  <a:pt x="8225320" y="262699"/>
                  <a:pt x="8226337" y="263717"/>
                  <a:pt x="8226337" y="265754"/>
                </a:cubicBezTo>
                <a:cubicBezTo>
                  <a:pt x="8226337" y="266772"/>
                  <a:pt x="8225320" y="268808"/>
                  <a:pt x="8223283" y="268808"/>
                </a:cubicBezTo>
                <a:cubicBezTo>
                  <a:pt x="8222265" y="268808"/>
                  <a:pt x="8220229" y="267790"/>
                  <a:pt x="8220229" y="265754"/>
                </a:cubicBezTo>
                <a:cubicBezTo>
                  <a:pt x="8220229" y="263717"/>
                  <a:pt x="8221247" y="262699"/>
                  <a:pt x="8223283" y="262699"/>
                </a:cubicBezTo>
                <a:close/>
                <a:moveTo>
                  <a:pt x="3759863" y="253535"/>
                </a:moveTo>
                <a:cubicBezTo>
                  <a:pt x="3762916" y="253535"/>
                  <a:pt x="3764952" y="255571"/>
                  <a:pt x="3764952" y="258626"/>
                </a:cubicBezTo>
                <a:cubicBezTo>
                  <a:pt x="3764952" y="261680"/>
                  <a:pt x="3762916" y="263716"/>
                  <a:pt x="3759863" y="263716"/>
                </a:cubicBezTo>
                <a:cubicBezTo>
                  <a:pt x="3756807" y="263716"/>
                  <a:pt x="3754772" y="261680"/>
                  <a:pt x="3754772" y="258626"/>
                </a:cubicBezTo>
                <a:cubicBezTo>
                  <a:pt x="3754772" y="255571"/>
                  <a:pt x="3756807" y="253535"/>
                  <a:pt x="3759863" y="253535"/>
                </a:cubicBezTo>
                <a:close/>
                <a:moveTo>
                  <a:pt x="7655174" y="243355"/>
                </a:moveTo>
                <a:cubicBezTo>
                  <a:pt x="7656192" y="244373"/>
                  <a:pt x="7658228" y="245391"/>
                  <a:pt x="7658228" y="246410"/>
                </a:cubicBezTo>
                <a:cubicBezTo>
                  <a:pt x="7658228" y="247427"/>
                  <a:pt x="7657210" y="249464"/>
                  <a:pt x="7655174" y="249464"/>
                </a:cubicBezTo>
                <a:cubicBezTo>
                  <a:pt x="7654155" y="249464"/>
                  <a:pt x="7652119" y="248446"/>
                  <a:pt x="7652119" y="246410"/>
                </a:cubicBezTo>
                <a:cubicBezTo>
                  <a:pt x="7652119" y="245391"/>
                  <a:pt x="7653137" y="243355"/>
                  <a:pt x="7655174" y="243355"/>
                </a:cubicBezTo>
                <a:close/>
                <a:moveTo>
                  <a:pt x="1998518" y="237245"/>
                </a:moveTo>
                <a:cubicBezTo>
                  <a:pt x="2003609" y="237245"/>
                  <a:pt x="2007681" y="241318"/>
                  <a:pt x="2007681" y="246408"/>
                </a:cubicBezTo>
                <a:cubicBezTo>
                  <a:pt x="2007681" y="251499"/>
                  <a:pt x="2003609" y="255571"/>
                  <a:pt x="1998518" y="255571"/>
                </a:cubicBezTo>
                <a:cubicBezTo>
                  <a:pt x="1993428" y="255571"/>
                  <a:pt x="1989355" y="251499"/>
                  <a:pt x="1989355" y="246408"/>
                </a:cubicBezTo>
                <a:cubicBezTo>
                  <a:pt x="1989355" y="241318"/>
                  <a:pt x="1993428" y="237245"/>
                  <a:pt x="1998518" y="237245"/>
                </a:cubicBezTo>
                <a:close/>
                <a:moveTo>
                  <a:pt x="1157580" y="234204"/>
                </a:moveTo>
                <a:cubicBezTo>
                  <a:pt x="1177943" y="233186"/>
                  <a:pt x="1195251" y="250494"/>
                  <a:pt x="1195251" y="270856"/>
                </a:cubicBezTo>
                <a:cubicBezTo>
                  <a:pt x="1195251" y="291218"/>
                  <a:pt x="1178961" y="307508"/>
                  <a:pt x="1157580" y="307508"/>
                </a:cubicBezTo>
                <a:cubicBezTo>
                  <a:pt x="1137218" y="307508"/>
                  <a:pt x="1119910" y="291218"/>
                  <a:pt x="1119910" y="270856"/>
                </a:cubicBezTo>
                <a:cubicBezTo>
                  <a:pt x="1119910" y="250494"/>
                  <a:pt x="1136200" y="234204"/>
                  <a:pt x="1157580" y="234204"/>
                </a:cubicBezTo>
                <a:close/>
                <a:moveTo>
                  <a:pt x="961058" y="233172"/>
                </a:moveTo>
                <a:cubicBezTo>
                  <a:pt x="979384" y="233172"/>
                  <a:pt x="993637" y="247426"/>
                  <a:pt x="993637" y="265752"/>
                </a:cubicBezTo>
                <a:cubicBezTo>
                  <a:pt x="993637" y="283060"/>
                  <a:pt x="979384" y="297314"/>
                  <a:pt x="961058" y="297314"/>
                </a:cubicBezTo>
                <a:cubicBezTo>
                  <a:pt x="942732" y="297314"/>
                  <a:pt x="928478" y="283060"/>
                  <a:pt x="928478" y="265752"/>
                </a:cubicBezTo>
                <a:cubicBezTo>
                  <a:pt x="928478" y="248444"/>
                  <a:pt x="942732" y="233172"/>
                  <a:pt x="961058" y="233172"/>
                </a:cubicBezTo>
                <a:close/>
                <a:moveTo>
                  <a:pt x="171076" y="227096"/>
                </a:moveTo>
                <a:cubicBezTo>
                  <a:pt x="173114" y="227096"/>
                  <a:pt x="174131" y="229132"/>
                  <a:pt x="174131" y="230151"/>
                </a:cubicBezTo>
                <a:cubicBezTo>
                  <a:pt x="174131" y="232186"/>
                  <a:pt x="173114" y="233205"/>
                  <a:pt x="171076" y="233205"/>
                </a:cubicBezTo>
                <a:cubicBezTo>
                  <a:pt x="169040" y="233205"/>
                  <a:pt x="168023" y="232186"/>
                  <a:pt x="168023" y="230151"/>
                </a:cubicBezTo>
                <a:cubicBezTo>
                  <a:pt x="168023" y="228113"/>
                  <a:pt x="169040" y="227096"/>
                  <a:pt x="171076" y="227096"/>
                </a:cubicBezTo>
                <a:close/>
                <a:moveTo>
                  <a:pt x="1620797" y="211791"/>
                </a:moveTo>
                <a:cubicBezTo>
                  <a:pt x="1626906" y="212809"/>
                  <a:pt x="1630978" y="216882"/>
                  <a:pt x="1630978" y="221973"/>
                </a:cubicBezTo>
                <a:cubicBezTo>
                  <a:pt x="1630978" y="227064"/>
                  <a:pt x="1626906" y="232153"/>
                  <a:pt x="1620797" y="232153"/>
                </a:cubicBezTo>
                <a:cubicBezTo>
                  <a:pt x="1615707" y="232153"/>
                  <a:pt x="1610616" y="228082"/>
                  <a:pt x="1610616" y="221973"/>
                </a:cubicBezTo>
                <a:cubicBezTo>
                  <a:pt x="1610616" y="216882"/>
                  <a:pt x="1614689" y="211791"/>
                  <a:pt x="1620797" y="211791"/>
                </a:cubicBezTo>
                <a:close/>
                <a:moveTo>
                  <a:pt x="5128210" y="193466"/>
                </a:moveTo>
                <a:cubicBezTo>
                  <a:pt x="5135336" y="193466"/>
                  <a:pt x="5140427" y="199575"/>
                  <a:pt x="5140427" y="205684"/>
                </a:cubicBezTo>
                <a:cubicBezTo>
                  <a:pt x="5140427" y="212810"/>
                  <a:pt x="5134318" y="217901"/>
                  <a:pt x="5128210" y="217901"/>
                </a:cubicBezTo>
                <a:cubicBezTo>
                  <a:pt x="5121084" y="217901"/>
                  <a:pt x="5115993" y="211792"/>
                  <a:pt x="5115993" y="205684"/>
                </a:cubicBezTo>
                <a:cubicBezTo>
                  <a:pt x="5115993" y="198557"/>
                  <a:pt x="5122102" y="193466"/>
                  <a:pt x="5128210" y="193466"/>
                </a:cubicBezTo>
                <a:close/>
                <a:moveTo>
                  <a:pt x="9614030" y="138518"/>
                </a:moveTo>
                <a:cubicBezTo>
                  <a:pt x="9620139" y="138518"/>
                  <a:pt x="9625230" y="143609"/>
                  <a:pt x="9625230" y="149717"/>
                </a:cubicBezTo>
                <a:cubicBezTo>
                  <a:pt x="9625230" y="155826"/>
                  <a:pt x="9620139" y="160915"/>
                  <a:pt x="9614030" y="160915"/>
                </a:cubicBezTo>
                <a:cubicBezTo>
                  <a:pt x="9607922" y="160915"/>
                  <a:pt x="9602831" y="155826"/>
                  <a:pt x="9602831" y="149717"/>
                </a:cubicBezTo>
                <a:cubicBezTo>
                  <a:pt x="9602831" y="143609"/>
                  <a:pt x="9607922" y="138518"/>
                  <a:pt x="9614030" y="138518"/>
                </a:cubicBezTo>
                <a:close/>
                <a:moveTo>
                  <a:pt x="3063470" y="115071"/>
                </a:moveTo>
                <a:cubicBezTo>
                  <a:pt x="3066524" y="115071"/>
                  <a:pt x="3069579" y="117107"/>
                  <a:pt x="3069579" y="121180"/>
                </a:cubicBezTo>
                <a:cubicBezTo>
                  <a:pt x="3069579" y="124234"/>
                  <a:pt x="3066524" y="127289"/>
                  <a:pt x="3063470" y="127289"/>
                </a:cubicBezTo>
                <a:cubicBezTo>
                  <a:pt x="3060416" y="127289"/>
                  <a:pt x="3057361" y="124234"/>
                  <a:pt x="3057361" y="121180"/>
                </a:cubicBezTo>
                <a:cubicBezTo>
                  <a:pt x="3057361" y="118126"/>
                  <a:pt x="3060416" y="115071"/>
                  <a:pt x="3063470" y="115071"/>
                </a:cubicBezTo>
                <a:close/>
                <a:moveTo>
                  <a:pt x="1904915" y="92704"/>
                </a:moveTo>
                <a:cubicBezTo>
                  <a:pt x="1915096" y="91685"/>
                  <a:pt x="1923240" y="99831"/>
                  <a:pt x="1923240" y="110012"/>
                </a:cubicBezTo>
                <a:cubicBezTo>
                  <a:pt x="1923240" y="120193"/>
                  <a:pt x="1915096" y="127319"/>
                  <a:pt x="1904915" y="127319"/>
                </a:cubicBezTo>
                <a:cubicBezTo>
                  <a:pt x="1894733" y="127319"/>
                  <a:pt x="1886589" y="119175"/>
                  <a:pt x="1886589" y="110012"/>
                </a:cubicBezTo>
                <a:cubicBezTo>
                  <a:pt x="1886589" y="99831"/>
                  <a:pt x="1894733" y="92704"/>
                  <a:pt x="1904915" y="92704"/>
                </a:cubicBezTo>
                <a:close/>
                <a:moveTo>
                  <a:pt x="6230829" y="87605"/>
                </a:moveTo>
                <a:cubicBezTo>
                  <a:pt x="6234902" y="87605"/>
                  <a:pt x="6238974" y="90659"/>
                  <a:pt x="6238974" y="95750"/>
                </a:cubicBezTo>
                <a:cubicBezTo>
                  <a:pt x="6238974" y="99822"/>
                  <a:pt x="6234902" y="103895"/>
                  <a:pt x="6230829" y="103895"/>
                </a:cubicBezTo>
                <a:cubicBezTo>
                  <a:pt x="6226756" y="103895"/>
                  <a:pt x="6222684" y="99822"/>
                  <a:pt x="6222684" y="95750"/>
                </a:cubicBezTo>
                <a:cubicBezTo>
                  <a:pt x="6222684" y="91677"/>
                  <a:pt x="6226756" y="87605"/>
                  <a:pt x="6230829" y="87605"/>
                </a:cubicBezTo>
                <a:close/>
                <a:moveTo>
                  <a:pt x="11171750" y="86587"/>
                </a:moveTo>
                <a:cubicBezTo>
                  <a:pt x="11227746" y="86587"/>
                  <a:pt x="11273561" y="131384"/>
                  <a:pt x="11273561" y="187380"/>
                </a:cubicBezTo>
                <a:cubicBezTo>
                  <a:pt x="11273561" y="243377"/>
                  <a:pt x="11228764" y="288173"/>
                  <a:pt x="11171750" y="288173"/>
                </a:cubicBezTo>
                <a:cubicBezTo>
                  <a:pt x="11115753" y="288173"/>
                  <a:pt x="11069938" y="243377"/>
                  <a:pt x="11069938" y="187380"/>
                </a:cubicBezTo>
                <a:cubicBezTo>
                  <a:pt x="11069938" y="131384"/>
                  <a:pt x="11115753" y="86587"/>
                  <a:pt x="11171750" y="86587"/>
                </a:cubicBezTo>
                <a:close/>
                <a:moveTo>
                  <a:pt x="3533841" y="71293"/>
                </a:moveTo>
                <a:cubicBezTo>
                  <a:pt x="3535876" y="70275"/>
                  <a:pt x="3536895" y="72311"/>
                  <a:pt x="3536895" y="74347"/>
                </a:cubicBezTo>
                <a:cubicBezTo>
                  <a:pt x="3536895" y="76383"/>
                  <a:pt x="3535876" y="77402"/>
                  <a:pt x="3533841" y="77402"/>
                </a:cubicBezTo>
                <a:cubicBezTo>
                  <a:pt x="3531804" y="77402"/>
                  <a:pt x="3530785" y="76383"/>
                  <a:pt x="3530785" y="74347"/>
                </a:cubicBezTo>
                <a:cubicBezTo>
                  <a:pt x="3530785" y="72311"/>
                  <a:pt x="3531804" y="71293"/>
                  <a:pt x="3533841" y="71293"/>
                </a:cubicBezTo>
                <a:close/>
                <a:moveTo>
                  <a:pt x="8850443" y="69279"/>
                </a:moveTo>
                <a:cubicBezTo>
                  <a:pt x="8853497" y="69279"/>
                  <a:pt x="8855533" y="71315"/>
                  <a:pt x="8855533" y="74370"/>
                </a:cubicBezTo>
                <a:cubicBezTo>
                  <a:pt x="8855533" y="77424"/>
                  <a:pt x="8853497" y="79460"/>
                  <a:pt x="8850443" y="79460"/>
                </a:cubicBezTo>
                <a:cubicBezTo>
                  <a:pt x="8847388" y="79460"/>
                  <a:pt x="8845352" y="77424"/>
                  <a:pt x="8845352" y="74370"/>
                </a:cubicBezTo>
                <a:cubicBezTo>
                  <a:pt x="8845352" y="71315"/>
                  <a:pt x="8847388" y="69279"/>
                  <a:pt x="8850443" y="69279"/>
                </a:cubicBezTo>
                <a:close/>
                <a:moveTo>
                  <a:pt x="2747929" y="68269"/>
                </a:moveTo>
                <a:cubicBezTo>
                  <a:pt x="2760149" y="68269"/>
                  <a:pt x="2770331" y="78449"/>
                  <a:pt x="2770331" y="90666"/>
                </a:cubicBezTo>
                <a:cubicBezTo>
                  <a:pt x="2770331" y="102884"/>
                  <a:pt x="2760149" y="113065"/>
                  <a:pt x="2747929" y="113065"/>
                </a:cubicBezTo>
                <a:cubicBezTo>
                  <a:pt x="2735713" y="113065"/>
                  <a:pt x="2725531" y="102884"/>
                  <a:pt x="2725531" y="90666"/>
                </a:cubicBezTo>
                <a:cubicBezTo>
                  <a:pt x="2725531" y="78449"/>
                  <a:pt x="2735713" y="68269"/>
                  <a:pt x="2747929" y="68269"/>
                </a:cubicBezTo>
                <a:close/>
                <a:moveTo>
                  <a:pt x="1222767" y="68265"/>
                </a:moveTo>
                <a:cubicBezTo>
                  <a:pt x="1233967" y="68265"/>
                  <a:pt x="1243130" y="77428"/>
                  <a:pt x="1243130" y="88627"/>
                </a:cubicBezTo>
                <a:cubicBezTo>
                  <a:pt x="1243130" y="99825"/>
                  <a:pt x="1233967" y="108990"/>
                  <a:pt x="1222767" y="108990"/>
                </a:cubicBezTo>
                <a:cubicBezTo>
                  <a:pt x="1211568" y="108990"/>
                  <a:pt x="1202406" y="99825"/>
                  <a:pt x="1202406" y="88627"/>
                </a:cubicBezTo>
                <a:cubicBezTo>
                  <a:pt x="1202406" y="77428"/>
                  <a:pt x="1211568" y="68265"/>
                  <a:pt x="1222767" y="68265"/>
                </a:cubicBezTo>
                <a:close/>
                <a:moveTo>
                  <a:pt x="11961807" y="59105"/>
                </a:moveTo>
                <a:cubicBezTo>
                  <a:pt x="11973006" y="59105"/>
                  <a:pt x="11982170" y="68268"/>
                  <a:pt x="11982170" y="79467"/>
                </a:cubicBezTo>
                <a:cubicBezTo>
                  <a:pt x="11982170" y="90667"/>
                  <a:pt x="11973006" y="99830"/>
                  <a:pt x="11961807" y="99830"/>
                </a:cubicBezTo>
                <a:cubicBezTo>
                  <a:pt x="11950608" y="99830"/>
                  <a:pt x="11941445" y="90667"/>
                  <a:pt x="11941445" y="79467"/>
                </a:cubicBezTo>
                <a:cubicBezTo>
                  <a:pt x="11941445" y="68268"/>
                  <a:pt x="11950608" y="59105"/>
                  <a:pt x="11961807" y="59105"/>
                </a:cubicBezTo>
                <a:close/>
                <a:moveTo>
                  <a:pt x="2790665" y="54007"/>
                </a:moveTo>
                <a:cubicBezTo>
                  <a:pt x="2797792" y="54007"/>
                  <a:pt x="2803901" y="60116"/>
                  <a:pt x="2803901" y="67243"/>
                </a:cubicBezTo>
                <a:cubicBezTo>
                  <a:pt x="2803901" y="74369"/>
                  <a:pt x="2797792" y="80478"/>
                  <a:pt x="2790665" y="80478"/>
                </a:cubicBezTo>
                <a:cubicBezTo>
                  <a:pt x="2783539" y="80478"/>
                  <a:pt x="2777433" y="74369"/>
                  <a:pt x="2777433" y="67243"/>
                </a:cubicBezTo>
                <a:cubicBezTo>
                  <a:pt x="2777433" y="60116"/>
                  <a:pt x="2783539" y="54007"/>
                  <a:pt x="2790665" y="54007"/>
                </a:cubicBezTo>
                <a:close/>
                <a:moveTo>
                  <a:pt x="3751773" y="46888"/>
                </a:moveTo>
                <a:cubicBezTo>
                  <a:pt x="3755844" y="46888"/>
                  <a:pt x="3759917" y="49943"/>
                  <a:pt x="3759917" y="55033"/>
                </a:cubicBezTo>
                <a:cubicBezTo>
                  <a:pt x="3759917" y="59105"/>
                  <a:pt x="3756861" y="63179"/>
                  <a:pt x="3751773" y="63179"/>
                </a:cubicBezTo>
                <a:cubicBezTo>
                  <a:pt x="3747699" y="63179"/>
                  <a:pt x="3743628" y="60123"/>
                  <a:pt x="3743628" y="55033"/>
                </a:cubicBezTo>
                <a:cubicBezTo>
                  <a:pt x="3743628" y="50961"/>
                  <a:pt x="3746682" y="46888"/>
                  <a:pt x="3751773" y="46888"/>
                </a:cubicBezTo>
                <a:close/>
                <a:moveTo>
                  <a:pt x="6107637" y="40750"/>
                </a:moveTo>
                <a:cubicBezTo>
                  <a:pt x="6111709" y="40750"/>
                  <a:pt x="6113746" y="43804"/>
                  <a:pt x="6113746" y="46859"/>
                </a:cubicBezTo>
                <a:cubicBezTo>
                  <a:pt x="6113746" y="49913"/>
                  <a:pt x="6110691" y="52968"/>
                  <a:pt x="6107637" y="52968"/>
                </a:cubicBezTo>
                <a:cubicBezTo>
                  <a:pt x="6104582" y="52968"/>
                  <a:pt x="6101528" y="49913"/>
                  <a:pt x="6101528" y="46859"/>
                </a:cubicBezTo>
                <a:cubicBezTo>
                  <a:pt x="6101528" y="43804"/>
                  <a:pt x="6104582" y="40750"/>
                  <a:pt x="6107637" y="40750"/>
                </a:cubicBezTo>
                <a:close/>
                <a:moveTo>
                  <a:pt x="338029" y="35685"/>
                </a:moveTo>
                <a:cubicBezTo>
                  <a:pt x="354318" y="35685"/>
                  <a:pt x="367554" y="48920"/>
                  <a:pt x="367554" y="65210"/>
                </a:cubicBezTo>
                <a:cubicBezTo>
                  <a:pt x="367554" y="81499"/>
                  <a:pt x="354318" y="94736"/>
                  <a:pt x="338029" y="94736"/>
                </a:cubicBezTo>
                <a:cubicBezTo>
                  <a:pt x="321740" y="94736"/>
                  <a:pt x="308504" y="81499"/>
                  <a:pt x="308504" y="65210"/>
                </a:cubicBezTo>
                <a:cubicBezTo>
                  <a:pt x="308504" y="48920"/>
                  <a:pt x="321740" y="35685"/>
                  <a:pt x="338029" y="35685"/>
                </a:cubicBezTo>
                <a:close/>
                <a:moveTo>
                  <a:pt x="7914793" y="30595"/>
                </a:moveTo>
                <a:cubicBezTo>
                  <a:pt x="7919884" y="29578"/>
                  <a:pt x="7924974" y="33649"/>
                  <a:pt x="7924974" y="39758"/>
                </a:cubicBezTo>
                <a:cubicBezTo>
                  <a:pt x="7924974" y="44849"/>
                  <a:pt x="7920902" y="48922"/>
                  <a:pt x="7914793" y="48922"/>
                </a:cubicBezTo>
                <a:cubicBezTo>
                  <a:pt x="7909703" y="48922"/>
                  <a:pt x="7905630" y="44849"/>
                  <a:pt x="7905630" y="39758"/>
                </a:cubicBezTo>
                <a:cubicBezTo>
                  <a:pt x="7905630" y="34667"/>
                  <a:pt x="7909703" y="30595"/>
                  <a:pt x="7914793" y="30595"/>
                </a:cubicBezTo>
                <a:close/>
                <a:moveTo>
                  <a:pt x="631216" y="38"/>
                </a:moveTo>
                <a:cubicBezTo>
                  <a:pt x="654633" y="-980"/>
                  <a:pt x="673977" y="18364"/>
                  <a:pt x="673977" y="41781"/>
                </a:cubicBezTo>
                <a:cubicBezTo>
                  <a:pt x="673977" y="65197"/>
                  <a:pt x="654633" y="83523"/>
                  <a:pt x="631216" y="83523"/>
                </a:cubicBezTo>
                <a:cubicBezTo>
                  <a:pt x="607799" y="83523"/>
                  <a:pt x="588455" y="65197"/>
                  <a:pt x="588455" y="41781"/>
                </a:cubicBezTo>
                <a:cubicBezTo>
                  <a:pt x="588455" y="18364"/>
                  <a:pt x="607799" y="38"/>
                  <a:pt x="631216" y="38"/>
                </a:cubicBezTo>
                <a:close/>
              </a:path>
            </a:pathLst>
          </a:custGeom>
          <a:solidFill>
            <a:schemeClr val="bg1"/>
          </a:solidFill>
          <a:ln w="10176" cap="flat">
            <a:noFill/>
            <a:prstDash val="solid"/>
            <a:miter/>
          </a:ln>
          <a:effectLst>
            <a:outerShdw blurRad="76200" dist="38100" dir="5400000" algn="t" rotWithShape="0">
              <a:prstClr val="black">
                <a:alpha val="20000"/>
              </a:prstClr>
            </a:outerShdw>
          </a:effectLst>
        </p:spPr>
        <p:txBody>
          <a:bodyPr rtlCol="0" anchor="ctr"/>
          <a:lstStyle/>
          <a:p>
            <a:endParaRPr lang="zh-CN" altLang="en-US">
              <a:latin typeface="+mj-ea"/>
              <a:ea typeface="+mj-ea"/>
            </a:endParaRPr>
          </a:p>
        </p:txBody>
      </p:sp>
      <p:sp>
        <p:nvSpPr>
          <p:cNvPr id="197" name="主标题">
            <a:extLst>
              <a:ext uri="{FF2B5EF4-FFF2-40B4-BE49-F238E27FC236}">
                <a16:creationId xmlns:a16="http://schemas.microsoft.com/office/drawing/2014/main" id="{2357F2AF-C61D-4E88-B68D-445DE2933461}"/>
              </a:ext>
            </a:extLst>
          </p:cNvPr>
          <p:cNvSpPr txBox="1"/>
          <p:nvPr/>
        </p:nvSpPr>
        <p:spPr>
          <a:xfrm>
            <a:off x="4583152" y="1779167"/>
            <a:ext cx="3033362" cy="2646878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zh-CN" sz="16600" dirty="0">
                <a:solidFill>
                  <a:schemeClr val="accent4">
                    <a:alpha val="33000"/>
                  </a:schemeClr>
                </a:solidFill>
                <a:latin typeface="+mj-ea"/>
                <a:ea typeface="+mj-ea"/>
              </a:rPr>
              <a:t>01</a:t>
            </a:r>
          </a:p>
        </p:txBody>
      </p:sp>
      <p:sp>
        <p:nvSpPr>
          <p:cNvPr id="154" name="主标题">
            <a:extLst>
              <a:ext uri="{FF2B5EF4-FFF2-40B4-BE49-F238E27FC236}">
                <a16:creationId xmlns:a16="http://schemas.microsoft.com/office/drawing/2014/main" id="{14768FD6-E017-4844-9043-7DE0BB398964}"/>
              </a:ext>
            </a:extLst>
          </p:cNvPr>
          <p:cNvSpPr txBox="1"/>
          <p:nvPr/>
        </p:nvSpPr>
        <p:spPr>
          <a:xfrm>
            <a:off x="4076701" y="3388099"/>
            <a:ext cx="4063998" cy="52322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zh-CN" sz="2800" dirty="0">
                <a:solidFill>
                  <a:schemeClr val="bg1"/>
                </a:solidFill>
                <a:effectLst>
                  <a:outerShdw blurRad="127000" dist="63500" dir="16200000" sx="105000" sy="105000" rotWithShape="0">
                    <a:schemeClr val="accent3">
                      <a:lumMod val="50000"/>
                      <a:alpha val="20000"/>
                    </a:schemeClr>
                  </a:outerShdw>
                </a:effectLst>
                <a:latin typeface="+mj-ea"/>
                <a:ea typeface="+mj-ea"/>
              </a:rPr>
              <a:t>Festival Features</a:t>
            </a:r>
          </a:p>
        </p:txBody>
      </p:sp>
      <p:sp>
        <p:nvSpPr>
          <p:cNvPr id="102" name="主标题">
            <a:extLst>
              <a:ext uri="{FF2B5EF4-FFF2-40B4-BE49-F238E27FC236}">
                <a16:creationId xmlns:a16="http://schemas.microsoft.com/office/drawing/2014/main" id="{C7584D03-8133-4888-ADFA-53E34AF22AC7}"/>
              </a:ext>
            </a:extLst>
          </p:cNvPr>
          <p:cNvSpPr txBox="1"/>
          <p:nvPr/>
        </p:nvSpPr>
        <p:spPr>
          <a:xfrm>
            <a:off x="3852712" y="2181977"/>
            <a:ext cx="4511975" cy="124649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zh-CN" altLang="en-US" sz="7500" dirty="0">
                <a:ln w="12700">
                  <a:noFill/>
                </a:ln>
                <a:solidFill>
                  <a:schemeClr val="accent4"/>
                </a:solidFill>
                <a:latin typeface="+mj-ea"/>
                <a:ea typeface="+mj-ea"/>
              </a:rPr>
              <a:t>节日特色</a:t>
            </a:r>
            <a:endParaRPr lang="en-US" altLang="zh-CN" sz="7500" dirty="0">
              <a:ln w="12700">
                <a:noFill/>
              </a:ln>
              <a:solidFill>
                <a:schemeClr val="accent4"/>
              </a:solidFill>
              <a:latin typeface="+mj-ea"/>
              <a:ea typeface="+mj-ea"/>
            </a:endParaRPr>
          </a:p>
        </p:txBody>
      </p:sp>
      <p:sp>
        <p:nvSpPr>
          <p:cNvPr id="190" name="任意多边形: 形状 189">
            <a:extLst>
              <a:ext uri="{FF2B5EF4-FFF2-40B4-BE49-F238E27FC236}">
                <a16:creationId xmlns:a16="http://schemas.microsoft.com/office/drawing/2014/main" id="{277DB34E-FEBB-4173-9D5E-FA32AB8DEB00}"/>
              </a:ext>
            </a:extLst>
          </p:cNvPr>
          <p:cNvSpPr/>
          <p:nvPr/>
        </p:nvSpPr>
        <p:spPr>
          <a:xfrm>
            <a:off x="4654710" y="3905346"/>
            <a:ext cx="2952054" cy="503600"/>
          </a:xfrm>
          <a:custGeom>
            <a:avLst/>
            <a:gdLst>
              <a:gd name="connsiteX0" fmla="*/ 0 w 3019370"/>
              <a:gd name="connsiteY0" fmla="*/ 0 h 503600"/>
              <a:gd name="connsiteX1" fmla="*/ 99156 w 3019370"/>
              <a:gd name="connsiteY1" fmla="*/ 0 h 503600"/>
              <a:gd name="connsiteX2" fmla="*/ 99156 w 3019370"/>
              <a:gd name="connsiteY2" fmla="*/ 400663 h 503600"/>
              <a:gd name="connsiteX3" fmla="*/ 2907917 w 3019370"/>
              <a:gd name="connsiteY3" fmla="*/ 400663 h 503600"/>
              <a:gd name="connsiteX4" fmla="*/ 2907917 w 3019370"/>
              <a:gd name="connsiteY4" fmla="*/ 0 h 503600"/>
              <a:gd name="connsiteX5" fmla="*/ 3019370 w 3019370"/>
              <a:gd name="connsiteY5" fmla="*/ 0 h 503600"/>
              <a:gd name="connsiteX6" fmla="*/ 3019370 w 3019370"/>
              <a:gd name="connsiteY6" fmla="*/ 412106 h 503600"/>
              <a:gd name="connsiteX7" fmla="*/ 2916436 w 3019370"/>
              <a:gd name="connsiteY7" fmla="*/ 503600 h 503600"/>
              <a:gd name="connsiteX8" fmla="*/ 102934 w 3019370"/>
              <a:gd name="connsiteY8" fmla="*/ 503600 h 503600"/>
              <a:gd name="connsiteX9" fmla="*/ 0 w 3019370"/>
              <a:gd name="connsiteY9" fmla="*/ 412106 h 50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019370" h="503600">
                <a:moveTo>
                  <a:pt x="0" y="0"/>
                </a:moveTo>
                <a:lnTo>
                  <a:pt x="99156" y="0"/>
                </a:lnTo>
                <a:lnTo>
                  <a:pt x="99156" y="400663"/>
                </a:lnTo>
                <a:lnTo>
                  <a:pt x="2907917" y="400663"/>
                </a:lnTo>
                <a:lnTo>
                  <a:pt x="2907917" y="0"/>
                </a:lnTo>
                <a:lnTo>
                  <a:pt x="3019370" y="0"/>
                </a:lnTo>
                <a:lnTo>
                  <a:pt x="3019370" y="412106"/>
                </a:lnTo>
                <a:cubicBezTo>
                  <a:pt x="3019370" y="462427"/>
                  <a:pt x="2973621" y="503600"/>
                  <a:pt x="2916436" y="503600"/>
                </a:cubicBezTo>
                <a:lnTo>
                  <a:pt x="102934" y="503600"/>
                </a:lnTo>
                <a:cubicBezTo>
                  <a:pt x="45749" y="503600"/>
                  <a:pt x="0" y="462427"/>
                  <a:pt x="0" y="412106"/>
                </a:cubicBezTo>
                <a:close/>
              </a:path>
            </a:pathLst>
          </a:custGeom>
          <a:solidFill>
            <a:schemeClr val="accent4"/>
          </a:solidFill>
          <a:ln w="9361" cap="flat">
            <a:noFill/>
            <a:prstDash val="solid"/>
            <a:miter/>
          </a:ln>
          <a:effectLst>
            <a:outerShdw blurRad="88900" dist="88900" dir="16200000" algn="t" rotWithShape="0">
              <a:schemeClr val="accent2"/>
            </a:outerShdw>
          </a:effectLst>
        </p:spPr>
        <p:txBody>
          <a:bodyPr rtlCol="0" anchor="ctr"/>
          <a:lstStyle/>
          <a:p>
            <a:pPr algn="ctr"/>
            <a:endParaRPr lang="zh-CN" altLang="en-US">
              <a:latin typeface="+mj-ea"/>
              <a:ea typeface="+mj-ea"/>
            </a:endParaRPr>
          </a:p>
        </p:txBody>
      </p:sp>
      <p:sp>
        <p:nvSpPr>
          <p:cNvPr id="192" name="任意多边形: 形状 191">
            <a:extLst>
              <a:ext uri="{FF2B5EF4-FFF2-40B4-BE49-F238E27FC236}">
                <a16:creationId xmlns:a16="http://schemas.microsoft.com/office/drawing/2014/main" id="{1AE71CF1-F5C9-4882-B45C-E06DEA5B921F}"/>
              </a:ext>
            </a:extLst>
          </p:cNvPr>
          <p:cNvSpPr/>
          <p:nvPr/>
        </p:nvSpPr>
        <p:spPr>
          <a:xfrm>
            <a:off x="4660900" y="1686924"/>
            <a:ext cx="2954290" cy="434415"/>
          </a:xfrm>
          <a:custGeom>
            <a:avLst/>
            <a:gdLst>
              <a:gd name="connsiteX0" fmla="*/ 102934 w 3021658"/>
              <a:gd name="connsiteY0" fmla="*/ 0 h 382848"/>
              <a:gd name="connsiteX1" fmla="*/ 2916437 w 3021658"/>
              <a:gd name="connsiteY1" fmla="*/ 0 h 382848"/>
              <a:gd name="connsiteX2" fmla="*/ 3021658 w 3021658"/>
              <a:gd name="connsiteY2" fmla="*/ 91495 h 382848"/>
              <a:gd name="connsiteX3" fmla="*/ 3021658 w 3021658"/>
              <a:gd name="connsiteY3" fmla="*/ 382848 h 382848"/>
              <a:gd name="connsiteX4" fmla="*/ 2914992 w 3021658"/>
              <a:gd name="connsiteY4" fmla="*/ 382848 h 382848"/>
              <a:gd name="connsiteX5" fmla="*/ 2914992 w 3021658"/>
              <a:gd name="connsiteY5" fmla="*/ 101956 h 382848"/>
              <a:gd name="connsiteX6" fmla="*/ 106232 w 3021658"/>
              <a:gd name="connsiteY6" fmla="*/ 101956 h 382848"/>
              <a:gd name="connsiteX7" fmla="*/ 106232 w 3021658"/>
              <a:gd name="connsiteY7" fmla="*/ 382848 h 382848"/>
              <a:gd name="connsiteX8" fmla="*/ 0 w 3021658"/>
              <a:gd name="connsiteY8" fmla="*/ 382848 h 382848"/>
              <a:gd name="connsiteX9" fmla="*/ 0 w 3021658"/>
              <a:gd name="connsiteY9" fmla="*/ 91495 h 382848"/>
              <a:gd name="connsiteX10" fmla="*/ 102934 w 3021658"/>
              <a:gd name="connsiteY10" fmla="*/ 0 h 3828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3021658" h="382848">
                <a:moveTo>
                  <a:pt x="102934" y="0"/>
                </a:moveTo>
                <a:lnTo>
                  <a:pt x="2916437" y="0"/>
                </a:lnTo>
                <a:cubicBezTo>
                  <a:pt x="2973622" y="0"/>
                  <a:pt x="3019370" y="41174"/>
                  <a:pt x="3021658" y="91495"/>
                </a:cubicBezTo>
                <a:lnTo>
                  <a:pt x="3021658" y="382848"/>
                </a:lnTo>
                <a:lnTo>
                  <a:pt x="2914992" y="382848"/>
                </a:lnTo>
                <a:lnTo>
                  <a:pt x="2914992" y="101956"/>
                </a:lnTo>
                <a:lnTo>
                  <a:pt x="106232" y="101956"/>
                </a:lnTo>
                <a:lnTo>
                  <a:pt x="106232" y="382848"/>
                </a:lnTo>
                <a:lnTo>
                  <a:pt x="0" y="382848"/>
                </a:lnTo>
                <a:lnTo>
                  <a:pt x="0" y="91495"/>
                </a:lnTo>
                <a:cubicBezTo>
                  <a:pt x="0" y="41174"/>
                  <a:pt x="45749" y="0"/>
                  <a:pt x="102934" y="0"/>
                </a:cubicBezTo>
                <a:close/>
              </a:path>
            </a:pathLst>
          </a:custGeom>
          <a:solidFill>
            <a:schemeClr val="accent4"/>
          </a:solidFill>
          <a:ln w="9361" cap="flat">
            <a:noFill/>
            <a:prstDash val="solid"/>
            <a:miter/>
          </a:ln>
          <a:effectLst>
            <a:outerShdw blurRad="88900" dist="88900" dir="5400000" algn="t" rotWithShape="0">
              <a:schemeClr val="accent2"/>
            </a:outerShdw>
          </a:effectLst>
        </p:spPr>
        <p:txBody>
          <a:bodyPr rtlCol="0" anchor="ctr"/>
          <a:lstStyle/>
          <a:p>
            <a:pPr algn="ctr"/>
            <a:endParaRPr lang="zh-CN" altLang="en-US" dirty="0">
              <a:latin typeface="+mj-ea"/>
              <a:ea typeface="+mj-ea"/>
            </a:endParaRPr>
          </a:p>
        </p:txBody>
      </p:sp>
      <p:sp>
        <p:nvSpPr>
          <p:cNvPr id="120" name="任意多边形: 形状 119">
            <a:extLst>
              <a:ext uri="{FF2B5EF4-FFF2-40B4-BE49-F238E27FC236}">
                <a16:creationId xmlns:a16="http://schemas.microsoft.com/office/drawing/2014/main" id="{1F8A060F-6D31-4FE7-B963-8F5CDCDF4DA1}"/>
              </a:ext>
            </a:extLst>
          </p:cNvPr>
          <p:cNvSpPr/>
          <p:nvPr/>
        </p:nvSpPr>
        <p:spPr>
          <a:xfrm>
            <a:off x="4686300" y="992849"/>
            <a:ext cx="2829822" cy="608558"/>
          </a:xfrm>
          <a:custGeom>
            <a:avLst/>
            <a:gdLst>
              <a:gd name="connsiteX0" fmla="*/ 1724910 w 1725612"/>
              <a:gd name="connsiteY0" fmla="*/ 334468 h 371096"/>
              <a:gd name="connsiteX1" fmla="*/ 1578756 w 1725612"/>
              <a:gd name="connsiteY1" fmla="*/ 292308 h 371096"/>
              <a:gd name="connsiteX2" fmla="*/ 1407306 w 1725612"/>
              <a:gd name="connsiteY2" fmla="*/ 299803 h 371096"/>
              <a:gd name="connsiteX3" fmla="*/ 1300501 w 1725612"/>
              <a:gd name="connsiteY3" fmla="*/ 316667 h 371096"/>
              <a:gd name="connsiteX4" fmla="*/ 1309870 w 1725612"/>
              <a:gd name="connsiteY4" fmla="*/ 310109 h 371096"/>
              <a:gd name="connsiteX5" fmla="*/ 1321112 w 1725612"/>
              <a:gd name="connsiteY5" fmla="*/ 300740 h 371096"/>
              <a:gd name="connsiteX6" fmla="*/ 1331418 w 1725612"/>
              <a:gd name="connsiteY6" fmla="*/ 290434 h 371096"/>
              <a:gd name="connsiteX7" fmla="*/ 1334229 w 1725612"/>
              <a:gd name="connsiteY7" fmla="*/ 287624 h 371096"/>
              <a:gd name="connsiteX8" fmla="*/ 1335166 w 1725612"/>
              <a:gd name="connsiteY8" fmla="*/ 286687 h 371096"/>
              <a:gd name="connsiteX9" fmla="*/ 1335166 w 1725612"/>
              <a:gd name="connsiteY9" fmla="*/ 286687 h 371096"/>
              <a:gd name="connsiteX10" fmla="*/ 1336102 w 1725612"/>
              <a:gd name="connsiteY10" fmla="*/ 285750 h 371096"/>
              <a:gd name="connsiteX11" fmla="*/ 1337039 w 1725612"/>
              <a:gd name="connsiteY11" fmla="*/ 284813 h 371096"/>
              <a:gd name="connsiteX12" fmla="*/ 1340787 w 1725612"/>
              <a:gd name="connsiteY12" fmla="*/ 280129 h 371096"/>
              <a:gd name="connsiteX13" fmla="*/ 1344535 w 1725612"/>
              <a:gd name="connsiteY13" fmla="*/ 275444 h 371096"/>
              <a:gd name="connsiteX14" fmla="*/ 1348282 w 1725612"/>
              <a:gd name="connsiteY14" fmla="*/ 268886 h 371096"/>
              <a:gd name="connsiteX15" fmla="*/ 1352030 w 1725612"/>
              <a:gd name="connsiteY15" fmla="*/ 262328 h 371096"/>
              <a:gd name="connsiteX16" fmla="*/ 1355777 w 1725612"/>
              <a:gd name="connsiteY16" fmla="*/ 255770 h 371096"/>
              <a:gd name="connsiteX17" fmla="*/ 1361398 w 1725612"/>
              <a:gd name="connsiteY17" fmla="*/ 242653 h 371096"/>
              <a:gd name="connsiteX18" fmla="*/ 1364209 w 1725612"/>
              <a:gd name="connsiteY18" fmla="*/ 236095 h 371096"/>
              <a:gd name="connsiteX19" fmla="*/ 1366083 w 1725612"/>
              <a:gd name="connsiteY19" fmla="*/ 228600 h 371096"/>
              <a:gd name="connsiteX20" fmla="*/ 1367957 w 1725612"/>
              <a:gd name="connsiteY20" fmla="*/ 169576 h 371096"/>
              <a:gd name="connsiteX21" fmla="*/ 1343598 w 1725612"/>
              <a:gd name="connsiteY21" fmla="*/ 114300 h 371096"/>
              <a:gd name="connsiteX22" fmla="*/ 1296753 w 1725612"/>
              <a:gd name="connsiteY22" fmla="*/ 72140 h 371096"/>
              <a:gd name="connsiteX23" fmla="*/ 1234919 w 1725612"/>
              <a:gd name="connsiteY23" fmla="*/ 49655 h 371096"/>
              <a:gd name="connsiteX24" fmla="*/ 1218055 w 1725612"/>
              <a:gd name="connsiteY24" fmla="*/ 47781 h 371096"/>
              <a:gd name="connsiteX25" fmla="*/ 1209623 w 1725612"/>
              <a:gd name="connsiteY25" fmla="*/ 47781 h 371096"/>
              <a:gd name="connsiteX26" fmla="*/ 1201191 w 1725612"/>
              <a:gd name="connsiteY26" fmla="*/ 47781 h 371096"/>
              <a:gd name="connsiteX27" fmla="*/ 1168400 w 1725612"/>
              <a:gd name="connsiteY27" fmla="*/ 53402 h 371096"/>
              <a:gd name="connsiteX28" fmla="*/ 1113124 w 1725612"/>
              <a:gd name="connsiteY28" fmla="*/ 79635 h 371096"/>
              <a:gd name="connsiteX29" fmla="*/ 1109376 w 1725612"/>
              <a:gd name="connsiteY29" fmla="*/ 82446 h 371096"/>
              <a:gd name="connsiteX30" fmla="*/ 1106566 w 1725612"/>
              <a:gd name="connsiteY30" fmla="*/ 84320 h 371096"/>
              <a:gd name="connsiteX31" fmla="*/ 1101881 w 1725612"/>
              <a:gd name="connsiteY31" fmla="*/ 88067 h 371096"/>
              <a:gd name="connsiteX32" fmla="*/ 1091576 w 1725612"/>
              <a:gd name="connsiteY32" fmla="*/ 97436 h 371096"/>
              <a:gd name="connsiteX33" fmla="*/ 1085954 w 1725612"/>
              <a:gd name="connsiteY33" fmla="*/ 102120 h 371096"/>
              <a:gd name="connsiteX34" fmla="*/ 1081270 w 1725612"/>
              <a:gd name="connsiteY34" fmla="*/ 106805 h 371096"/>
              <a:gd name="connsiteX35" fmla="*/ 1076585 w 1725612"/>
              <a:gd name="connsiteY35" fmla="*/ 111489 h 371096"/>
              <a:gd name="connsiteX36" fmla="*/ 1072838 w 1725612"/>
              <a:gd name="connsiteY36" fmla="*/ 116174 h 371096"/>
              <a:gd name="connsiteX37" fmla="*/ 1046605 w 1725612"/>
              <a:gd name="connsiteY37" fmla="*/ 157397 h 371096"/>
              <a:gd name="connsiteX38" fmla="*/ 1019435 w 1725612"/>
              <a:gd name="connsiteY38" fmla="*/ 236095 h 371096"/>
              <a:gd name="connsiteX39" fmla="*/ 998824 w 1725612"/>
              <a:gd name="connsiteY39" fmla="*/ 297930 h 371096"/>
              <a:gd name="connsiteX40" fmla="*/ 966970 w 1725612"/>
              <a:gd name="connsiteY40" fmla="*/ 335405 h 371096"/>
              <a:gd name="connsiteX41" fmla="*/ 945421 w 1725612"/>
              <a:gd name="connsiteY41" fmla="*/ 345711 h 371096"/>
              <a:gd name="connsiteX42" fmla="*/ 910757 w 1725612"/>
              <a:gd name="connsiteY42" fmla="*/ 332594 h 371096"/>
              <a:gd name="connsiteX43" fmla="*/ 904199 w 1725612"/>
              <a:gd name="connsiteY43" fmla="*/ 328847 h 371096"/>
              <a:gd name="connsiteX44" fmla="*/ 897640 w 1725612"/>
              <a:gd name="connsiteY44" fmla="*/ 325099 h 371096"/>
              <a:gd name="connsiteX45" fmla="*/ 885461 w 1725612"/>
              <a:gd name="connsiteY45" fmla="*/ 315730 h 371096"/>
              <a:gd name="connsiteX46" fmla="*/ 863912 w 1725612"/>
              <a:gd name="connsiteY46" fmla="*/ 289498 h 371096"/>
              <a:gd name="connsiteX47" fmla="*/ 831121 w 1725612"/>
              <a:gd name="connsiteY47" fmla="*/ 212673 h 371096"/>
              <a:gd name="connsiteX48" fmla="*/ 787088 w 1725612"/>
              <a:gd name="connsiteY48" fmla="*/ 116174 h 371096"/>
              <a:gd name="connsiteX49" fmla="*/ 746802 w 1725612"/>
              <a:gd name="connsiteY49" fmla="*/ 68393 h 371096"/>
              <a:gd name="connsiteX50" fmla="*/ 734622 w 1725612"/>
              <a:gd name="connsiteY50" fmla="*/ 57150 h 371096"/>
              <a:gd name="connsiteX51" fmla="*/ 728064 w 1725612"/>
              <a:gd name="connsiteY51" fmla="*/ 51529 h 371096"/>
              <a:gd name="connsiteX52" fmla="*/ 721506 w 1725612"/>
              <a:gd name="connsiteY52" fmla="*/ 46844 h 371096"/>
              <a:gd name="connsiteX53" fmla="*/ 714948 w 1725612"/>
              <a:gd name="connsiteY53" fmla="*/ 42160 h 371096"/>
              <a:gd name="connsiteX54" fmla="*/ 712137 w 1725612"/>
              <a:gd name="connsiteY54" fmla="*/ 40286 h 371096"/>
              <a:gd name="connsiteX55" fmla="*/ 710263 w 1725612"/>
              <a:gd name="connsiteY55" fmla="*/ 39349 h 371096"/>
              <a:gd name="connsiteX56" fmla="*/ 709326 w 1725612"/>
              <a:gd name="connsiteY56" fmla="*/ 38412 h 371096"/>
              <a:gd name="connsiteX57" fmla="*/ 708389 w 1725612"/>
              <a:gd name="connsiteY57" fmla="*/ 37475 h 371096"/>
              <a:gd name="connsiteX58" fmla="*/ 707453 w 1725612"/>
              <a:gd name="connsiteY58" fmla="*/ 37475 h 371096"/>
              <a:gd name="connsiteX59" fmla="*/ 692462 w 1725612"/>
              <a:gd name="connsiteY59" fmla="*/ 28107 h 371096"/>
              <a:gd name="connsiteX60" fmla="*/ 621259 w 1725612"/>
              <a:gd name="connsiteY60" fmla="*/ 3748 h 371096"/>
              <a:gd name="connsiteX61" fmla="*/ 601584 w 1725612"/>
              <a:gd name="connsiteY61" fmla="*/ 937 h 371096"/>
              <a:gd name="connsiteX62" fmla="*/ 581910 w 1725612"/>
              <a:gd name="connsiteY62" fmla="*/ 0 h 371096"/>
              <a:gd name="connsiteX63" fmla="*/ 562235 w 1725612"/>
              <a:gd name="connsiteY63" fmla="*/ 937 h 371096"/>
              <a:gd name="connsiteX64" fmla="*/ 542561 w 1725612"/>
              <a:gd name="connsiteY64" fmla="*/ 3748 h 371096"/>
              <a:gd name="connsiteX65" fmla="*/ 468547 w 1725612"/>
              <a:gd name="connsiteY65" fmla="*/ 30917 h 371096"/>
              <a:gd name="connsiteX66" fmla="*/ 410460 w 1725612"/>
              <a:gd name="connsiteY66" fmla="*/ 82446 h 371096"/>
              <a:gd name="connsiteX67" fmla="*/ 381416 w 1725612"/>
              <a:gd name="connsiteY67" fmla="*/ 151775 h 371096"/>
              <a:gd name="connsiteX68" fmla="*/ 392659 w 1725612"/>
              <a:gd name="connsiteY68" fmla="*/ 224852 h 371096"/>
              <a:gd name="connsiteX69" fmla="*/ 396407 w 1725612"/>
              <a:gd name="connsiteY69" fmla="*/ 233284 h 371096"/>
              <a:gd name="connsiteX70" fmla="*/ 401091 w 1725612"/>
              <a:gd name="connsiteY70" fmla="*/ 241716 h 371096"/>
              <a:gd name="connsiteX71" fmla="*/ 411397 w 1725612"/>
              <a:gd name="connsiteY71" fmla="*/ 257643 h 371096"/>
              <a:gd name="connsiteX72" fmla="*/ 414207 w 1725612"/>
              <a:gd name="connsiteY72" fmla="*/ 261391 h 371096"/>
              <a:gd name="connsiteX73" fmla="*/ 416081 w 1725612"/>
              <a:gd name="connsiteY73" fmla="*/ 263265 h 371096"/>
              <a:gd name="connsiteX74" fmla="*/ 417018 w 1725612"/>
              <a:gd name="connsiteY74" fmla="*/ 265139 h 371096"/>
              <a:gd name="connsiteX75" fmla="*/ 422639 w 1725612"/>
              <a:gd name="connsiteY75" fmla="*/ 270760 h 371096"/>
              <a:gd name="connsiteX76" fmla="*/ 425450 w 1725612"/>
              <a:gd name="connsiteY76" fmla="*/ 273570 h 371096"/>
              <a:gd name="connsiteX77" fmla="*/ 426387 w 1725612"/>
              <a:gd name="connsiteY77" fmla="*/ 275444 h 371096"/>
              <a:gd name="connsiteX78" fmla="*/ 427324 w 1725612"/>
              <a:gd name="connsiteY78" fmla="*/ 276381 h 371096"/>
              <a:gd name="connsiteX79" fmla="*/ 428261 w 1725612"/>
              <a:gd name="connsiteY79" fmla="*/ 277318 h 371096"/>
              <a:gd name="connsiteX80" fmla="*/ 428261 w 1725612"/>
              <a:gd name="connsiteY80" fmla="*/ 277318 h 371096"/>
              <a:gd name="connsiteX81" fmla="*/ 434819 w 1725612"/>
              <a:gd name="connsiteY81" fmla="*/ 283876 h 371096"/>
              <a:gd name="connsiteX82" fmla="*/ 493843 w 1725612"/>
              <a:gd name="connsiteY82" fmla="*/ 325099 h 371096"/>
              <a:gd name="connsiteX83" fmla="*/ 508833 w 1725612"/>
              <a:gd name="connsiteY83" fmla="*/ 331657 h 371096"/>
              <a:gd name="connsiteX84" fmla="*/ 304592 w 1725612"/>
              <a:gd name="connsiteY84" fmla="*/ 326036 h 371096"/>
              <a:gd name="connsiteX85" fmla="*/ 100351 w 1725612"/>
              <a:gd name="connsiteY85" fmla="*/ 307298 h 371096"/>
              <a:gd name="connsiteX86" fmla="*/ 5725 w 1725612"/>
              <a:gd name="connsiteY86" fmla="*/ 249211 h 371096"/>
              <a:gd name="connsiteX87" fmla="*/ 1978 w 1725612"/>
              <a:gd name="connsiteY87" fmla="*/ 248275 h 371096"/>
              <a:gd name="connsiteX88" fmla="*/ 66623 w 1725612"/>
              <a:gd name="connsiteY88" fmla="*/ 313857 h 371096"/>
              <a:gd name="connsiteX89" fmla="*/ 269927 w 1725612"/>
              <a:gd name="connsiteY89" fmla="*/ 346648 h 371096"/>
              <a:gd name="connsiteX90" fmla="*/ 501338 w 1725612"/>
              <a:gd name="connsiteY90" fmla="*/ 358827 h 371096"/>
              <a:gd name="connsiteX91" fmla="*/ 591279 w 1725612"/>
              <a:gd name="connsiteY91" fmla="*/ 360701 h 371096"/>
              <a:gd name="connsiteX92" fmla="*/ 624070 w 1725612"/>
              <a:gd name="connsiteY92" fmla="*/ 361638 h 371096"/>
              <a:gd name="connsiteX93" fmla="*/ 738370 w 1725612"/>
              <a:gd name="connsiteY93" fmla="*/ 371007 h 371096"/>
              <a:gd name="connsiteX94" fmla="*/ 909820 w 1725612"/>
              <a:gd name="connsiteY94" fmla="*/ 359764 h 371096"/>
              <a:gd name="connsiteX95" fmla="*/ 943548 w 1725612"/>
              <a:gd name="connsiteY95" fmla="*/ 354143 h 371096"/>
              <a:gd name="connsiteX96" fmla="*/ 974465 w 1725612"/>
              <a:gd name="connsiteY96" fmla="*/ 359764 h 371096"/>
              <a:gd name="connsiteX97" fmla="*/ 1032552 w 1725612"/>
              <a:gd name="connsiteY97" fmla="*/ 366322 h 371096"/>
              <a:gd name="connsiteX98" fmla="*/ 1109376 w 1725612"/>
              <a:gd name="connsiteY98" fmla="*/ 368196 h 371096"/>
              <a:gd name="connsiteX99" fmla="*/ 1153410 w 1725612"/>
              <a:gd name="connsiteY99" fmla="*/ 365385 h 371096"/>
              <a:gd name="connsiteX100" fmla="*/ 1196507 w 1725612"/>
              <a:gd name="connsiteY100" fmla="*/ 358827 h 371096"/>
              <a:gd name="connsiteX101" fmla="*/ 1214307 w 1725612"/>
              <a:gd name="connsiteY101" fmla="*/ 356016 h 371096"/>
              <a:gd name="connsiteX102" fmla="*/ 1388568 w 1725612"/>
              <a:gd name="connsiteY102" fmla="*/ 324162 h 371096"/>
              <a:gd name="connsiteX103" fmla="*/ 1558144 w 1725612"/>
              <a:gd name="connsiteY103" fmla="*/ 304488 h 371096"/>
              <a:gd name="connsiteX104" fmla="*/ 1647148 w 1725612"/>
              <a:gd name="connsiteY104" fmla="*/ 311983 h 371096"/>
              <a:gd name="connsiteX105" fmla="*/ 1724910 w 1725612"/>
              <a:gd name="connsiteY105" fmla="*/ 335405 h 371096"/>
              <a:gd name="connsiteX106" fmla="*/ 1724910 w 1725612"/>
              <a:gd name="connsiteY106" fmla="*/ 334468 h 371096"/>
              <a:gd name="connsiteX107" fmla="*/ 573478 w 1725612"/>
              <a:gd name="connsiteY107" fmla="*/ 306361 h 371096"/>
              <a:gd name="connsiteX108" fmla="*/ 520076 w 1725612"/>
              <a:gd name="connsiteY108" fmla="*/ 282939 h 371096"/>
              <a:gd name="connsiteX109" fmla="*/ 476042 w 1725612"/>
              <a:gd name="connsiteY109" fmla="*/ 249211 h 371096"/>
              <a:gd name="connsiteX110" fmla="*/ 471357 w 1725612"/>
              <a:gd name="connsiteY110" fmla="*/ 244527 h 371096"/>
              <a:gd name="connsiteX111" fmla="*/ 467610 w 1725612"/>
              <a:gd name="connsiteY111" fmla="*/ 238906 h 371096"/>
              <a:gd name="connsiteX112" fmla="*/ 462926 w 1725612"/>
              <a:gd name="connsiteY112" fmla="*/ 232348 h 371096"/>
              <a:gd name="connsiteX113" fmla="*/ 461989 w 1725612"/>
              <a:gd name="connsiteY113" fmla="*/ 230474 h 371096"/>
              <a:gd name="connsiteX114" fmla="*/ 461052 w 1725612"/>
              <a:gd name="connsiteY114" fmla="*/ 229537 h 371096"/>
              <a:gd name="connsiteX115" fmla="*/ 459178 w 1725612"/>
              <a:gd name="connsiteY115" fmla="*/ 226726 h 371096"/>
              <a:gd name="connsiteX116" fmla="*/ 452620 w 1725612"/>
              <a:gd name="connsiteY116" fmla="*/ 216421 h 371096"/>
              <a:gd name="connsiteX117" fmla="*/ 449809 w 1725612"/>
              <a:gd name="connsiteY117" fmla="*/ 210799 h 371096"/>
              <a:gd name="connsiteX118" fmla="*/ 446998 w 1725612"/>
              <a:gd name="connsiteY118" fmla="*/ 205178 h 371096"/>
              <a:gd name="connsiteX119" fmla="*/ 440440 w 1725612"/>
              <a:gd name="connsiteY119" fmla="*/ 157397 h 371096"/>
              <a:gd name="connsiteX120" fmla="*/ 460115 w 1725612"/>
              <a:gd name="connsiteY120" fmla="*/ 111489 h 371096"/>
              <a:gd name="connsiteX121" fmla="*/ 500401 w 1725612"/>
              <a:gd name="connsiteY121" fmla="*/ 74951 h 371096"/>
              <a:gd name="connsiteX122" fmla="*/ 553803 w 1725612"/>
              <a:gd name="connsiteY122" fmla="*/ 54339 h 371096"/>
              <a:gd name="connsiteX123" fmla="*/ 610953 w 1725612"/>
              <a:gd name="connsiteY123" fmla="*/ 52466 h 371096"/>
              <a:gd name="connsiteX124" fmla="*/ 664356 w 1725612"/>
              <a:gd name="connsiteY124" fmla="*/ 68393 h 371096"/>
              <a:gd name="connsiteX125" fmla="*/ 676535 w 1725612"/>
              <a:gd name="connsiteY125" fmla="*/ 74951 h 371096"/>
              <a:gd name="connsiteX126" fmla="*/ 676535 w 1725612"/>
              <a:gd name="connsiteY126" fmla="*/ 74951 h 371096"/>
              <a:gd name="connsiteX127" fmla="*/ 676535 w 1725612"/>
              <a:gd name="connsiteY127" fmla="*/ 74951 h 371096"/>
              <a:gd name="connsiteX128" fmla="*/ 677472 w 1725612"/>
              <a:gd name="connsiteY128" fmla="*/ 75888 h 371096"/>
              <a:gd name="connsiteX129" fmla="*/ 679346 w 1725612"/>
              <a:gd name="connsiteY129" fmla="*/ 76825 h 371096"/>
              <a:gd name="connsiteX130" fmla="*/ 683094 w 1725612"/>
              <a:gd name="connsiteY130" fmla="*/ 78698 h 371096"/>
              <a:gd name="connsiteX131" fmla="*/ 689652 w 1725612"/>
              <a:gd name="connsiteY131" fmla="*/ 82446 h 371096"/>
              <a:gd name="connsiteX132" fmla="*/ 694336 w 1725612"/>
              <a:gd name="connsiteY132" fmla="*/ 85257 h 371096"/>
              <a:gd name="connsiteX133" fmla="*/ 635312 w 1725612"/>
              <a:gd name="connsiteY133" fmla="*/ 83383 h 371096"/>
              <a:gd name="connsiteX134" fmla="*/ 560362 w 1725612"/>
              <a:gd name="connsiteY134" fmla="*/ 153649 h 371096"/>
              <a:gd name="connsiteX135" fmla="*/ 611890 w 1725612"/>
              <a:gd name="connsiteY135" fmla="*/ 317604 h 371096"/>
              <a:gd name="connsiteX136" fmla="*/ 573478 w 1725612"/>
              <a:gd name="connsiteY136" fmla="*/ 306361 h 371096"/>
              <a:gd name="connsiteX137" fmla="*/ 934179 w 1725612"/>
              <a:gd name="connsiteY137" fmla="*/ 348521 h 371096"/>
              <a:gd name="connsiteX138" fmla="*/ 925747 w 1725612"/>
              <a:gd name="connsiteY138" fmla="*/ 350395 h 371096"/>
              <a:gd name="connsiteX139" fmla="*/ 906072 w 1725612"/>
              <a:gd name="connsiteY139" fmla="*/ 350395 h 371096"/>
              <a:gd name="connsiteX140" fmla="*/ 832058 w 1725612"/>
              <a:gd name="connsiteY140" fmla="*/ 348521 h 371096"/>
              <a:gd name="connsiteX141" fmla="*/ 737433 w 1725612"/>
              <a:gd name="connsiteY141" fmla="*/ 341026 h 371096"/>
              <a:gd name="connsiteX142" fmla="*/ 694336 w 1725612"/>
              <a:gd name="connsiteY142" fmla="*/ 335405 h 371096"/>
              <a:gd name="connsiteX143" fmla="*/ 596900 w 1725612"/>
              <a:gd name="connsiteY143" fmla="*/ 266075 h 371096"/>
              <a:gd name="connsiteX144" fmla="*/ 575352 w 1725612"/>
              <a:gd name="connsiteY144" fmla="*/ 165829 h 371096"/>
              <a:gd name="connsiteX145" fmla="*/ 633438 w 1725612"/>
              <a:gd name="connsiteY145" fmla="*/ 100247 h 371096"/>
              <a:gd name="connsiteX146" fmla="*/ 727127 w 1725612"/>
              <a:gd name="connsiteY146" fmla="*/ 114300 h 371096"/>
              <a:gd name="connsiteX147" fmla="*/ 746802 w 1725612"/>
              <a:gd name="connsiteY147" fmla="*/ 135848 h 371096"/>
              <a:gd name="connsiteX148" fmla="*/ 796457 w 1725612"/>
              <a:gd name="connsiteY148" fmla="*/ 222042 h 371096"/>
              <a:gd name="connsiteX149" fmla="*/ 818005 w 1725612"/>
              <a:gd name="connsiteY149" fmla="*/ 263265 h 371096"/>
              <a:gd name="connsiteX150" fmla="*/ 842364 w 1725612"/>
              <a:gd name="connsiteY150" fmla="*/ 299803 h 371096"/>
              <a:gd name="connsiteX151" fmla="*/ 872344 w 1725612"/>
              <a:gd name="connsiteY151" fmla="*/ 326973 h 371096"/>
              <a:gd name="connsiteX152" fmla="*/ 888271 w 1725612"/>
              <a:gd name="connsiteY152" fmla="*/ 336342 h 371096"/>
              <a:gd name="connsiteX153" fmla="*/ 895766 w 1725612"/>
              <a:gd name="connsiteY153" fmla="*/ 340089 h 371096"/>
              <a:gd name="connsiteX154" fmla="*/ 903262 w 1725612"/>
              <a:gd name="connsiteY154" fmla="*/ 342900 h 371096"/>
              <a:gd name="connsiteX155" fmla="*/ 934179 w 1725612"/>
              <a:gd name="connsiteY155" fmla="*/ 348521 h 371096"/>
              <a:gd name="connsiteX156" fmla="*/ 934179 w 1725612"/>
              <a:gd name="connsiteY156" fmla="*/ 348521 h 371096"/>
              <a:gd name="connsiteX157" fmla="*/ 1241477 w 1725612"/>
              <a:gd name="connsiteY157" fmla="*/ 264202 h 371096"/>
              <a:gd name="connsiteX158" fmla="*/ 1166526 w 1725612"/>
              <a:gd name="connsiteY158" fmla="*/ 325099 h 371096"/>
              <a:gd name="connsiteX159" fmla="*/ 1102818 w 1725612"/>
              <a:gd name="connsiteY159" fmla="*/ 338216 h 371096"/>
              <a:gd name="connsiteX160" fmla="*/ 1029741 w 1725612"/>
              <a:gd name="connsiteY160" fmla="*/ 346648 h 371096"/>
              <a:gd name="connsiteX161" fmla="*/ 971654 w 1725612"/>
              <a:gd name="connsiteY161" fmla="*/ 350395 h 371096"/>
              <a:gd name="connsiteX162" fmla="*/ 967907 w 1725612"/>
              <a:gd name="connsiteY162" fmla="*/ 350395 h 371096"/>
              <a:gd name="connsiteX163" fmla="*/ 969780 w 1725612"/>
              <a:gd name="connsiteY163" fmla="*/ 349458 h 371096"/>
              <a:gd name="connsiteX164" fmla="*/ 952916 w 1725612"/>
              <a:gd name="connsiteY164" fmla="*/ 349458 h 371096"/>
              <a:gd name="connsiteX165" fmla="*/ 946358 w 1725612"/>
              <a:gd name="connsiteY165" fmla="*/ 349458 h 371096"/>
              <a:gd name="connsiteX166" fmla="*/ 950106 w 1725612"/>
              <a:gd name="connsiteY166" fmla="*/ 348521 h 371096"/>
              <a:gd name="connsiteX167" fmla="*/ 953853 w 1725612"/>
              <a:gd name="connsiteY167" fmla="*/ 348521 h 371096"/>
              <a:gd name="connsiteX168" fmla="*/ 970717 w 1725612"/>
              <a:gd name="connsiteY168" fmla="*/ 348521 h 371096"/>
              <a:gd name="connsiteX169" fmla="*/ 959475 w 1725612"/>
              <a:gd name="connsiteY169" fmla="*/ 346648 h 371096"/>
              <a:gd name="connsiteX170" fmla="*/ 972591 w 1725612"/>
              <a:gd name="connsiteY170" fmla="*/ 341963 h 371096"/>
              <a:gd name="connsiteX171" fmla="*/ 1018498 w 1725612"/>
              <a:gd name="connsiteY171" fmla="*/ 305425 h 371096"/>
              <a:gd name="connsiteX172" fmla="*/ 1052226 w 1725612"/>
              <a:gd name="connsiteY172" fmla="*/ 242653 h 371096"/>
              <a:gd name="connsiteX173" fmla="*/ 1086891 w 1725612"/>
              <a:gd name="connsiteY173" fmla="*/ 173324 h 371096"/>
              <a:gd name="connsiteX174" fmla="*/ 1090639 w 1725612"/>
              <a:gd name="connsiteY174" fmla="*/ 168639 h 371096"/>
              <a:gd name="connsiteX175" fmla="*/ 1138420 w 1725612"/>
              <a:gd name="connsiteY175" fmla="*/ 148028 h 371096"/>
              <a:gd name="connsiteX176" fmla="*/ 1226487 w 1725612"/>
              <a:gd name="connsiteY176" fmla="*/ 178008 h 371096"/>
              <a:gd name="connsiteX177" fmla="*/ 1241477 w 1725612"/>
              <a:gd name="connsiteY177" fmla="*/ 264202 h 371096"/>
              <a:gd name="connsiteX178" fmla="*/ 1307059 w 1725612"/>
              <a:gd name="connsiteY178" fmla="*/ 215484 h 371096"/>
              <a:gd name="connsiteX179" fmla="*/ 1263962 w 1725612"/>
              <a:gd name="connsiteY179" fmla="*/ 281066 h 371096"/>
              <a:gd name="connsiteX180" fmla="*/ 1256467 w 1725612"/>
              <a:gd name="connsiteY180" fmla="*/ 286687 h 371096"/>
              <a:gd name="connsiteX181" fmla="*/ 1263025 w 1725612"/>
              <a:gd name="connsiteY181" fmla="*/ 273570 h 371096"/>
              <a:gd name="connsiteX182" fmla="*/ 1237729 w 1725612"/>
              <a:gd name="connsiteY182" fmla="*/ 169576 h 371096"/>
              <a:gd name="connsiteX183" fmla="*/ 1104692 w 1725612"/>
              <a:gd name="connsiteY183" fmla="*/ 151775 h 371096"/>
              <a:gd name="connsiteX184" fmla="*/ 1112187 w 1725612"/>
              <a:gd name="connsiteY184" fmla="*/ 143343 h 371096"/>
              <a:gd name="connsiteX185" fmla="*/ 1115934 w 1725612"/>
              <a:gd name="connsiteY185" fmla="*/ 139596 h 371096"/>
              <a:gd name="connsiteX186" fmla="*/ 1119682 w 1725612"/>
              <a:gd name="connsiteY186" fmla="*/ 135848 h 371096"/>
              <a:gd name="connsiteX187" fmla="*/ 1123430 w 1725612"/>
              <a:gd name="connsiteY187" fmla="*/ 132101 h 371096"/>
              <a:gd name="connsiteX188" fmla="*/ 1127177 w 1725612"/>
              <a:gd name="connsiteY188" fmla="*/ 129290 h 371096"/>
              <a:gd name="connsiteX189" fmla="*/ 1135609 w 1725612"/>
              <a:gd name="connsiteY189" fmla="*/ 122732 h 371096"/>
              <a:gd name="connsiteX190" fmla="*/ 1140293 w 1725612"/>
              <a:gd name="connsiteY190" fmla="*/ 118984 h 371096"/>
              <a:gd name="connsiteX191" fmla="*/ 1143104 w 1725612"/>
              <a:gd name="connsiteY191" fmla="*/ 117111 h 371096"/>
              <a:gd name="connsiteX192" fmla="*/ 1143104 w 1725612"/>
              <a:gd name="connsiteY192" fmla="*/ 117111 h 371096"/>
              <a:gd name="connsiteX193" fmla="*/ 1143104 w 1725612"/>
              <a:gd name="connsiteY193" fmla="*/ 117111 h 371096"/>
              <a:gd name="connsiteX194" fmla="*/ 1144041 w 1725612"/>
              <a:gd name="connsiteY194" fmla="*/ 117111 h 371096"/>
              <a:gd name="connsiteX195" fmla="*/ 1144978 w 1725612"/>
              <a:gd name="connsiteY195" fmla="*/ 116174 h 371096"/>
              <a:gd name="connsiteX196" fmla="*/ 1182453 w 1725612"/>
              <a:gd name="connsiteY196" fmla="*/ 100247 h 371096"/>
              <a:gd name="connsiteX197" fmla="*/ 1222740 w 1725612"/>
              <a:gd name="connsiteY197" fmla="*/ 99310 h 371096"/>
              <a:gd name="connsiteX198" fmla="*/ 1261152 w 1725612"/>
              <a:gd name="connsiteY198" fmla="*/ 114300 h 371096"/>
              <a:gd name="connsiteX199" fmla="*/ 1291132 w 1725612"/>
              <a:gd name="connsiteY199" fmla="*/ 141470 h 371096"/>
              <a:gd name="connsiteX200" fmla="*/ 1307059 w 1725612"/>
              <a:gd name="connsiteY200" fmla="*/ 177071 h 371096"/>
              <a:gd name="connsiteX201" fmla="*/ 1307059 w 1725612"/>
              <a:gd name="connsiteY201" fmla="*/ 215484 h 3710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</a:cxnLst>
            <a:rect l="l" t="t" r="r" b="b"/>
            <a:pathLst>
              <a:path w="1725612" h="371096">
                <a:moveTo>
                  <a:pt x="1724910" y="334468"/>
                </a:moveTo>
                <a:cubicBezTo>
                  <a:pt x="1689308" y="305425"/>
                  <a:pt x="1625600" y="296056"/>
                  <a:pt x="1578756" y="292308"/>
                </a:cubicBezTo>
                <a:cubicBezTo>
                  <a:pt x="1521606" y="287624"/>
                  <a:pt x="1463519" y="292308"/>
                  <a:pt x="1407306" y="299803"/>
                </a:cubicBezTo>
                <a:cubicBezTo>
                  <a:pt x="1371704" y="304488"/>
                  <a:pt x="1336102" y="310109"/>
                  <a:pt x="1300501" y="316667"/>
                </a:cubicBezTo>
                <a:cubicBezTo>
                  <a:pt x="1303311" y="314793"/>
                  <a:pt x="1307059" y="311983"/>
                  <a:pt x="1309870" y="310109"/>
                </a:cubicBezTo>
                <a:cubicBezTo>
                  <a:pt x="1313617" y="307298"/>
                  <a:pt x="1317365" y="303551"/>
                  <a:pt x="1321112" y="300740"/>
                </a:cubicBezTo>
                <a:cubicBezTo>
                  <a:pt x="1324860" y="297930"/>
                  <a:pt x="1327671" y="293245"/>
                  <a:pt x="1331418" y="290434"/>
                </a:cubicBezTo>
                <a:lnTo>
                  <a:pt x="1334229" y="287624"/>
                </a:lnTo>
                <a:lnTo>
                  <a:pt x="1335166" y="286687"/>
                </a:lnTo>
                <a:lnTo>
                  <a:pt x="1335166" y="286687"/>
                </a:lnTo>
                <a:cubicBezTo>
                  <a:pt x="1335166" y="285750"/>
                  <a:pt x="1335166" y="287624"/>
                  <a:pt x="1336102" y="285750"/>
                </a:cubicBezTo>
                <a:lnTo>
                  <a:pt x="1337039" y="284813"/>
                </a:lnTo>
                <a:lnTo>
                  <a:pt x="1340787" y="280129"/>
                </a:lnTo>
                <a:lnTo>
                  <a:pt x="1344535" y="275444"/>
                </a:lnTo>
                <a:lnTo>
                  <a:pt x="1348282" y="268886"/>
                </a:lnTo>
                <a:lnTo>
                  <a:pt x="1352030" y="262328"/>
                </a:lnTo>
                <a:cubicBezTo>
                  <a:pt x="1352967" y="260454"/>
                  <a:pt x="1353903" y="257643"/>
                  <a:pt x="1355777" y="255770"/>
                </a:cubicBezTo>
                <a:cubicBezTo>
                  <a:pt x="1357651" y="251085"/>
                  <a:pt x="1360462" y="247338"/>
                  <a:pt x="1361398" y="242653"/>
                </a:cubicBezTo>
                <a:lnTo>
                  <a:pt x="1364209" y="236095"/>
                </a:lnTo>
                <a:cubicBezTo>
                  <a:pt x="1365146" y="234221"/>
                  <a:pt x="1365146" y="231411"/>
                  <a:pt x="1366083" y="228600"/>
                </a:cubicBezTo>
                <a:cubicBezTo>
                  <a:pt x="1370767" y="209862"/>
                  <a:pt x="1371704" y="189251"/>
                  <a:pt x="1367957" y="169576"/>
                </a:cubicBezTo>
                <a:cubicBezTo>
                  <a:pt x="1364209" y="149902"/>
                  <a:pt x="1355777" y="131164"/>
                  <a:pt x="1343598" y="114300"/>
                </a:cubicBezTo>
                <a:cubicBezTo>
                  <a:pt x="1331418" y="97436"/>
                  <a:pt x="1315491" y="83383"/>
                  <a:pt x="1296753" y="72140"/>
                </a:cubicBezTo>
                <a:cubicBezTo>
                  <a:pt x="1278016" y="60898"/>
                  <a:pt x="1257404" y="52466"/>
                  <a:pt x="1234919" y="49655"/>
                </a:cubicBezTo>
                <a:cubicBezTo>
                  <a:pt x="1229298" y="48718"/>
                  <a:pt x="1223676" y="47781"/>
                  <a:pt x="1218055" y="47781"/>
                </a:cubicBezTo>
                <a:lnTo>
                  <a:pt x="1209623" y="47781"/>
                </a:lnTo>
                <a:cubicBezTo>
                  <a:pt x="1206812" y="47781"/>
                  <a:pt x="1204002" y="47781"/>
                  <a:pt x="1201191" y="47781"/>
                </a:cubicBezTo>
                <a:cubicBezTo>
                  <a:pt x="1189949" y="48718"/>
                  <a:pt x="1178706" y="50592"/>
                  <a:pt x="1168400" y="53402"/>
                </a:cubicBezTo>
                <a:cubicBezTo>
                  <a:pt x="1147789" y="59024"/>
                  <a:pt x="1129051" y="68393"/>
                  <a:pt x="1113124" y="79635"/>
                </a:cubicBezTo>
                <a:lnTo>
                  <a:pt x="1109376" y="82446"/>
                </a:lnTo>
                <a:lnTo>
                  <a:pt x="1106566" y="84320"/>
                </a:lnTo>
                <a:lnTo>
                  <a:pt x="1101881" y="88067"/>
                </a:lnTo>
                <a:cubicBezTo>
                  <a:pt x="1099071" y="89941"/>
                  <a:pt x="1095323" y="93689"/>
                  <a:pt x="1091576" y="97436"/>
                </a:cubicBezTo>
                <a:cubicBezTo>
                  <a:pt x="1089702" y="99310"/>
                  <a:pt x="1087828" y="100247"/>
                  <a:pt x="1085954" y="102120"/>
                </a:cubicBezTo>
                <a:lnTo>
                  <a:pt x="1081270" y="106805"/>
                </a:lnTo>
                <a:lnTo>
                  <a:pt x="1076585" y="111489"/>
                </a:lnTo>
                <a:lnTo>
                  <a:pt x="1072838" y="116174"/>
                </a:lnTo>
                <a:cubicBezTo>
                  <a:pt x="1061595" y="129290"/>
                  <a:pt x="1053163" y="143343"/>
                  <a:pt x="1046605" y="157397"/>
                </a:cubicBezTo>
                <a:cubicBezTo>
                  <a:pt x="1032552" y="185503"/>
                  <a:pt x="1025994" y="211736"/>
                  <a:pt x="1019435" y="236095"/>
                </a:cubicBezTo>
                <a:cubicBezTo>
                  <a:pt x="1012877" y="259517"/>
                  <a:pt x="1007256" y="281066"/>
                  <a:pt x="998824" y="297930"/>
                </a:cubicBezTo>
                <a:cubicBezTo>
                  <a:pt x="990392" y="314793"/>
                  <a:pt x="979149" y="327910"/>
                  <a:pt x="966970" y="335405"/>
                </a:cubicBezTo>
                <a:cubicBezTo>
                  <a:pt x="959475" y="340089"/>
                  <a:pt x="951979" y="343837"/>
                  <a:pt x="945421" y="345711"/>
                </a:cubicBezTo>
                <a:cubicBezTo>
                  <a:pt x="936053" y="342900"/>
                  <a:pt x="923873" y="339152"/>
                  <a:pt x="910757" y="332594"/>
                </a:cubicBezTo>
                <a:cubicBezTo>
                  <a:pt x="908883" y="331657"/>
                  <a:pt x="906072" y="330721"/>
                  <a:pt x="904199" y="328847"/>
                </a:cubicBezTo>
                <a:cubicBezTo>
                  <a:pt x="902325" y="327910"/>
                  <a:pt x="900451" y="326036"/>
                  <a:pt x="897640" y="325099"/>
                </a:cubicBezTo>
                <a:cubicBezTo>
                  <a:pt x="892956" y="322289"/>
                  <a:pt x="889208" y="318541"/>
                  <a:pt x="885461" y="315730"/>
                </a:cubicBezTo>
                <a:cubicBezTo>
                  <a:pt x="877966" y="308235"/>
                  <a:pt x="870471" y="299803"/>
                  <a:pt x="863912" y="289498"/>
                </a:cubicBezTo>
                <a:cubicBezTo>
                  <a:pt x="850796" y="268886"/>
                  <a:pt x="841427" y="242653"/>
                  <a:pt x="831121" y="212673"/>
                </a:cubicBezTo>
                <a:cubicBezTo>
                  <a:pt x="820816" y="182693"/>
                  <a:pt x="808636" y="148965"/>
                  <a:pt x="787088" y="116174"/>
                </a:cubicBezTo>
                <a:cubicBezTo>
                  <a:pt x="775845" y="99310"/>
                  <a:pt x="762729" y="83383"/>
                  <a:pt x="746802" y="68393"/>
                </a:cubicBezTo>
                <a:cubicBezTo>
                  <a:pt x="743054" y="64645"/>
                  <a:pt x="739307" y="60898"/>
                  <a:pt x="734622" y="57150"/>
                </a:cubicBezTo>
                <a:lnTo>
                  <a:pt x="728064" y="51529"/>
                </a:lnTo>
                <a:cubicBezTo>
                  <a:pt x="726190" y="49655"/>
                  <a:pt x="723380" y="47781"/>
                  <a:pt x="721506" y="46844"/>
                </a:cubicBezTo>
                <a:lnTo>
                  <a:pt x="714948" y="42160"/>
                </a:lnTo>
                <a:lnTo>
                  <a:pt x="712137" y="40286"/>
                </a:lnTo>
                <a:lnTo>
                  <a:pt x="710263" y="39349"/>
                </a:lnTo>
                <a:lnTo>
                  <a:pt x="709326" y="38412"/>
                </a:lnTo>
                <a:lnTo>
                  <a:pt x="708389" y="37475"/>
                </a:lnTo>
                <a:lnTo>
                  <a:pt x="707453" y="37475"/>
                </a:lnTo>
                <a:cubicBezTo>
                  <a:pt x="702768" y="34665"/>
                  <a:pt x="697147" y="31854"/>
                  <a:pt x="692462" y="28107"/>
                </a:cubicBezTo>
                <a:cubicBezTo>
                  <a:pt x="670914" y="16864"/>
                  <a:pt x="646555" y="8432"/>
                  <a:pt x="621259" y="3748"/>
                </a:cubicBezTo>
                <a:cubicBezTo>
                  <a:pt x="614701" y="2811"/>
                  <a:pt x="608143" y="1874"/>
                  <a:pt x="601584" y="937"/>
                </a:cubicBezTo>
                <a:cubicBezTo>
                  <a:pt x="595026" y="937"/>
                  <a:pt x="588468" y="0"/>
                  <a:pt x="581910" y="0"/>
                </a:cubicBezTo>
                <a:cubicBezTo>
                  <a:pt x="575352" y="0"/>
                  <a:pt x="568793" y="0"/>
                  <a:pt x="562235" y="937"/>
                </a:cubicBezTo>
                <a:cubicBezTo>
                  <a:pt x="555677" y="1874"/>
                  <a:pt x="549119" y="1874"/>
                  <a:pt x="542561" y="3748"/>
                </a:cubicBezTo>
                <a:cubicBezTo>
                  <a:pt x="516328" y="8432"/>
                  <a:pt x="491032" y="17801"/>
                  <a:pt x="468547" y="30917"/>
                </a:cubicBezTo>
                <a:cubicBezTo>
                  <a:pt x="446061" y="44034"/>
                  <a:pt x="426387" y="61834"/>
                  <a:pt x="410460" y="82446"/>
                </a:cubicBezTo>
                <a:cubicBezTo>
                  <a:pt x="395470" y="103057"/>
                  <a:pt x="385164" y="127416"/>
                  <a:pt x="381416" y="151775"/>
                </a:cubicBezTo>
                <a:cubicBezTo>
                  <a:pt x="377669" y="177071"/>
                  <a:pt x="382353" y="202367"/>
                  <a:pt x="392659" y="224852"/>
                </a:cubicBezTo>
                <a:cubicBezTo>
                  <a:pt x="393596" y="227663"/>
                  <a:pt x="394533" y="230474"/>
                  <a:pt x="396407" y="233284"/>
                </a:cubicBezTo>
                <a:lnTo>
                  <a:pt x="401091" y="241716"/>
                </a:lnTo>
                <a:cubicBezTo>
                  <a:pt x="403902" y="247338"/>
                  <a:pt x="407649" y="252022"/>
                  <a:pt x="411397" y="257643"/>
                </a:cubicBezTo>
                <a:lnTo>
                  <a:pt x="414207" y="261391"/>
                </a:lnTo>
                <a:lnTo>
                  <a:pt x="416081" y="263265"/>
                </a:lnTo>
                <a:cubicBezTo>
                  <a:pt x="416081" y="264202"/>
                  <a:pt x="417018" y="264202"/>
                  <a:pt x="417018" y="265139"/>
                </a:cubicBezTo>
                <a:lnTo>
                  <a:pt x="422639" y="270760"/>
                </a:lnTo>
                <a:lnTo>
                  <a:pt x="425450" y="273570"/>
                </a:lnTo>
                <a:lnTo>
                  <a:pt x="426387" y="275444"/>
                </a:lnTo>
                <a:lnTo>
                  <a:pt x="427324" y="276381"/>
                </a:lnTo>
                <a:lnTo>
                  <a:pt x="428261" y="277318"/>
                </a:lnTo>
                <a:lnTo>
                  <a:pt x="428261" y="277318"/>
                </a:lnTo>
                <a:lnTo>
                  <a:pt x="434819" y="283876"/>
                </a:lnTo>
                <a:cubicBezTo>
                  <a:pt x="452620" y="300740"/>
                  <a:pt x="473231" y="314793"/>
                  <a:pt x="493843" y="325099"/>
                </a:cubicBezTo>
                <a:cubicBezTo>
                  <a:pt x="498527" y="327910"/>
                  <a:pt x="504148" y="329784"/>
                  <a:pt x="508833" y="331657"/>
                </a:cubicBezTo>
                <a:cubicBezTo>
                  <a:pt x="441377" y="328847"/>
                  <a:pt x="372984" y="327910"/>
                  <a:pt x="304592" y="326036"/>
                </a:cubicBezTo>
                <a:cubicBezTo>
                  <a:pt x="236199" y="324162"/>
                  <a:pt x="166870" y="319478"/>
                  <a:pt x="100351" y="307298"/>
                </a:cubicBezTo>
                <a:cubicBezTo>
                  <a:pt x="68497" y="301677"/>
                  <a:pt x="1978" y="289498"/>
                  <a:pt x="5725" y="249211"/>
                </a:cubicBezTo>
                <a:cubicBezTo>
                  <a:pt x="5725" y="247338"/>
                  <a:pt x="2915" y="246401"/>
                  <a:pt x="1978" y="248275"/>
                </a:cubicBezTo>
                <a:cubicBezTo>
                  <a:pt x="-10202" y="283876"/>
                  <a:pt x="36643" y="303551"/>
                  <a:pt x="66623" y="313857"/>
                </a:cubicBezTo>
                <a:cubicBezTo>
                  <a:pt x="130331" y="335405"/>
                  <a:pt x="202471" y="341026"/>
                  <a:pt x="269927" y="346648"/>
                </a:cubicBezTo>
                <a:cubicBezTo>
                  <a:pt x="346752" y="353206"/>
                  <a:pt x="423576" y="356953"/>
                  <a:pt x="501338" y="358827"/>
                </a:cubicBezTo>
                <a:cubicBezTo>
                  <a:pt x="531318" y="359764"/>
                  <a:pt x="561298" y="360701"/>
                  <a:pt x="591279" y="360701"/>
                </a:cubicBezTo>
                <a:cubicBezTo>
                  <a:pt x="601584" y="360701"/>
                  <a:pt x="612827" y="361638"/>
                  <a:pt x="624070" y="361638"/>
                </a:cubicBezTo>
                <a:cubicBezTo>
                  <a:pt x="664356" y="368196"/>
                  <a:pt x="702768" y="370070"/>
                  <a:pt x="738370" y="371007"/>
                </a:cubicBezTo>
                <a:cubicBezTo>
                  <a:pt x="809573" y="371943"/>
                  <a:pt x="868597" y="365385"/>
                  <a:pt x="909820" y="359764"/>
                </a:cubicBezTo>
                <a:cubicBezTo>
                  <a:pt x="922936" y="357890"/>
                  <a:pt x="934179" y="356016"/>
                  <a:pt x="943548" y="354143"/>
                </a:cubicBezTo>
                <a:cubicBezTo>
                  <a:pt x="951043" y="356016"/>
                  <a:pt x="961348" y="357890"/>
                  <a:pt x="974465" y="359764"/>
                </a:cubicBezTo>
                <a:cubicBezTo>
                  <a:pt x="990392" y="362575"/>
                  <a:pt x="1010066" y="364448"/>
                  <a:pt x="1032552" y="366322"/>
                </a:cubicBezTo>
                <a:cubicBezTo>
                  <a:pt x="1055037" y="368196"/>
                  <a:pt x="1081270" y="369133"/>
                  <a:pt x="1109376" y="368196"/>
                </a:cubicBezTo>
                <a:cubicBezTo>
                  <a:pt x="1123430" y="368196"/>
                  <a:pt x="1138420" y="366322"/>
                  <a:pt x="1153410" y="365385"/>
                </a:cubicBezTo>
                <a:cubicBezTo>
                  <a:pt x="1167463" y="363512"/>
                  <a:pt x="1181516" y="361638"/>
                  <a:pt x="1196507" y="358827"/>
                </a:cubicBezTo>
                <a:cubicBezTo>
                  <a:pt x="1202128" y="357890"/>
                  <a:pt x="1208686" y="356953"/>
                  <a:pt x="1214307" y="356016"/>
                </a:cubicBezTo>
                <a:cubicBezTo>
                  <a:pt x="1273331" y="347584"/>
                  <a:pt x="1330481" y="334468"/>
                  <a:pt x="1388568" y="324162"/>
                </a:cubicBezTo>
                <a:cubicBezTo>
                  <a:pt x="1444781" y="313857"/>
                  <a:pt x="1500994" y="305425"/>
                  <a:pt x="1558144" y="304488"/>
                </a:cubicBezTo>
                <a:cubicBezTo>
                  <a:pt x="1588125" y="304488"/>
                  <a:pt x="1618105" y="307298"/>
                  <a:pt x="1647148" y="311983"/>
                </a:cubicBezTo>
                <a:cubicBezTo>
                  <a:pt x="1674318" y="316667"/>
                  <a:pt x="1698677" y="328847"/>
                  <a:pt x="1724910" y="335405"/>
                </a:cubicBezTo>
                <a:cubicBezTo>
                  <a:pt x="1725847" y="337279"/>
                  <a:pt x="1725847" y="335405"/>
                  <a:pt x="1724910" y="334468"/>
                </a:cubicBezTo>
                <a:close/>
                <a:moveTo>
                  <a:pt x="573478" y="306361"/>
                </a:moveTo>
                <a:cubicBezTo>
                  <a:pt x="554740" y="299803"/>
                  <a:pt x="536939" y="292308"/>
                  <a:pt x="520076" y="282939"/>
                </a:cubicBezTo>
                <a:cubicBezTo>
                  <a:pt x="503211" y="273570"/>
                  <a:pt x="488221" y="262328"/>
                  <a:pt x="476042" y="249211"/>
                </a:cubicBezTo>
                <a:lnTo>
                  <a:pt x="471357" y="244527"/>
                </a:lnTo>
                <a:lnTo>
                  <a:pt x="467610" y="238906"/>
                </a:lnTo>
                <a:lnTo>
                  <a:pt x="462926" y="232348"/>
                </a:lnTo>
                <a:cubicBezTo>
                  <a:pt x="462926" y="231411"/>
                  <a:pt x="461989" y="231411"/>
                  <a:pt x="461989" y="230474"/>
                </a:cubicBezTo>
                <a:lnTo>
                  <a:pt x="461052" y="229537"/>
                </a:lnTo>
                <a:lnTo>
                  <a:pt x="459178" y="226726"/>
                </a:lnTo>
                <a:cubicBezTo>
                  <a:pt x="457304" y="222979"/>
                  <a:pt x="454494" y="220168"/>
                  <a:pt x="452620" y="216421"/>
                </a:cubicBezTo>
                <a:lnTo>
                  <a:pt x="449809" y="210799"/>
                </a:lnTo>
                <a:cubicBezTo>
                  <a:pt x="448872" y="208925"/>
                  <a:pt x="447935" y="207052"/>
                  <a:pt x="446998" y="205178"/>
                </a:cubicBezTo>
                <a:cubicBezTo>
                  <a:pt x="440440" y="189251"/>
                  <a:pt x="438566" y="173324"/>
                  <a:pt x="440440" y="157397"/>
                </a:cubicBezTo>
                <a:cubicBezTo>
                  <a:pt x="443251" y="141470"/>
                  <a:pt x="449809" y="125543"/>
                  <a:pt x="460115" y="111489"/>
                </a:cubicBezTo>
                <a:cubicBezTo>
                  <a:pt x="470420" y="97436"/>
                  <a:pt x="484474" y="85257"/>
                  <a:pt x="500401" y="74951"/>
                </a:cubicBezTo>
                <a:cubicBezTo>
                  <a:pt x="516328" y="65582"/>
                  <a:pt x="535066" y="58087"/>
                  <a:pt x="553803" y="54339"/>
                </a:cubicBezTo>
                <a:cubicBezTo>
                  <a:pt x="572541" y="50592"/>
                  <a:pt x="592216" y="49655"/>
                  <a:pt x="610953" y="52466"/>
                </a:cubicBezTo>
                <a:cubicBezTo>
                  <a:pt x="629691" y="55276"/>
                  <a:pt x="647492" y="60898"/>
                  <a:pt x="664356" y="68393"/>
                </a:cubicBezTo>
                <a:cubicBezTo>
                  <a:pt x="668103" y="70266"/>
                  <a:pt x="672788" y="73077"/>
                  <a:pt x="676535" y="74951"/>
                </a:cubicBezTo>
                <a:lnTo>
                  <a:pt x="676535" y="74951"/>
                </a:lnTo>
                <a:cubicBezTo>
                  <a:pt x="677472" y="75888"/>
                  <a:pt x="675598" y="74951"/>
                  <a:pt x="676535" y="74951"/>
                </a:cubicBezTo>
                <a:lnTo>
                  <a:pt x="677472" y="75888"/>
                </a:lnTo>
                <a:lnTo>
                  <a:pt x="679346" y="76825"/>
                </a:lnTo>
                <a:lnTo>
                  <a:pt x="683094" y="78698"/>
                </a:lnTo>
                <a:lnTo>
                  <a:pt x="689652" y="82446"/>
                </a:lnTo>
                <a:cubicBezTo>
                  <a:pt x="691525" y="83383"/>
                  <a:pt x="693399" y="84320"/>
                  <a:pt x="694336" y="85257"/>
                </a:cubicBezTo>
                <a:cubicBezTo>
                  <a:pt x="674662" y="80572"/>
                  <a:pt x="654050" y="79635"/>
                  <a:pt x="635312" y="83383"/>
                </a:cubicBezTo>
                <a:cubicBezTo>
                  <a:pt x="596900" y="91815"/>
                  <a:pt x="572541" y="122732"/>
                  <a:pt x="560362" y="153649"/>
                </a:cubicBezTo>
                <a:cubicBezTo>
                  <a:pt x="536002" y="215484"/>
                  <a:pt x="561298" y="278255"/>
                  <a:pt x="611890" y="317604"/>
                </a:cubicBezTo>
                <a:cubicBezTo>
                  <a:pt x="598774" y="314793"/>
                  <a:pt x="586594" y="311046"/>
                  <a:pt x="573478" y="306361"/>
                </a:cubicBezTo>
                <a:close/>
                <a:moveTo>
                  <a:pt x="934179" y="348521"/>
                </a:moveTo>
                <a:cubicBezTo>
                  <a:pt x="930431" y="349458"/>
                  <a:pt x="927621" y="350395"/>
                  <a:pt x="925747" y="350395"/>
                </a:cubicBezTo>
                <a:cubicBezTo>
                  <a:pt x="919188" y="350395"/>
                  <a:pt x="912630" y="350395"/>
                  <a:pt x="906072" y="350395"/>
                </a:cubicBezTo>
                <a:cubicBezTo>
                  <a:pt x="885461" y="350395"/>
                  <a:pt x="861102" y="349458"/>
                  <a:pt x="832058" y="348521"/>
                </a:cubicBezTo>
                <a:cubicBezTo>
                  <a:pt x="803952" y="347584"/>
                  <a:pt x="772098" y="344774"/>
                  <a:pt x="737433" y="341026"/>
                </a:cubicBezTo>
                <a:cubicBezTo>
                  <a:pt x="723380" y="339152"/>
                  <a:pt x="709326" y="337279"/>
                  <a:pt x="694336" y="335405"/>
                </a:cubicBezTo>
                <a:cubicBezTo>
                  <a:pt x="654987" y="319478"/>
                  <a:pt x="621259" y="299803"/>
                  <a:pt x="596900" y="266075"/>
                </a:cubicBezTo>
                <a:cubicBezTo>
                  <a:pt x="576289" y="237032"/>
                  <a:pt x="568793" y="199557"/>
                  <a:pt x="575352" y="165829"/>
                </a:cubicBezTo>
                <a:cubicBezTo>
                  <a:pt x="581910" y="136785"/>
                  <a:pt x="602521" y="111489"/>
                  <a:pt x="633438" y="100247"/>
                </a:cubicBezTo>
                <a:cubicBezTo>
                  <a:pt x="667166" y="88067"/>
                  <a:pt x="698084" y="100247"/>
                  <a:pt x="727127" y="114300"/>
                </a:cubicBezTo>
                <a:cubicBezTo>
                  <a:pt x="733685" y="120858"/>
                  <a:pt x="740244" y="128353"/>
                  <a:pt x="746802" y="135848"/>
                </a:cubicBezTo>
                <a:cubicBezTo>
                  <a:pt x="768350" y="163018"/>
                  <a:pt x="782403" y="192998"/>
                  <a:pt x="796457" y="222042"/>
                </a:cubicBezTo>
                <a:cubicBezTo>
                  <a:pt x="803952" y="236095"/>
                  <a:pt x="810510" y="250148"/>
                  <a:pt x="818005" y="263265"/>
                </a:cubicBezTo>
                <a:cubicBezTo>
                  <a:pt x="825500" y="276381"/>
                  <a:pt x="833932" y="288561"/>
                  <a:pt x="842364" y="299803"/>
                </a:cubicBezTo>
                <a:cubicBezTo>
                  <a:pt x="851733" y="310109"/>
                  <a:pt x="862039" y="319478"/>
                  <a:pt x="872344" y="326973"/>
                </a:cubicBezTo>
                <a:cubicBezTo>
                  <a:pt x="877966" y="329784"/>
                  <a:pt x="882650" y="333531"/>
                  <a:pt x="888271" y="336342"/>
                </a:cubicBezTo>
                <a:cubicBezTo>
                  <a:pt x="891082" y="337279"/>
                  <a:pt x="893893" y="339152"/>
                  <a:pt x="895766" y="340089"/>
                </a:cubicBezTo>
                <a:cubicBezTo>
                  <a:pt x="898577" y="341026"/>
                  <a:pt x="901388" y="341963"/>
                  <a:pt x="903262" y="342900"/>
                </a:cubicBezTo>
                <a:cubicBezTo>
                  <a:pt x="916378" y="345711"/>
                  <a:pt x="925747" y="346648"/>
                  <a:pt x="934179" y="348521"/>
                </a:cubicBezTo>
                <a:cubicBezTo>
                  <a:pt x="934179" y="348521"/>
                  <a:pt x="934179" y="348521"/>
                  <a:pt x="934179" y="348521"/>
                </a:cubicBezTo>
                <a:close/>
                <a:moveTo>
                  <a:pt x="1241477" y="264202"/>
                </a:moveTo>
                <a:cubicBezTo>
                  <a:pt x="1229298" y="296993"/>
                  <a:pt x="1198380" y="311983"/>
                  <a:pt x="1166526" y="325099"/>
                </a:cubicBezTo>
                <a:cubicBezTo>
                  <a:pt x="1144978" y="330721"/>
                  <a:pt x="1123430" y="335405"/>
                  <a:pt x="1102818" y="338216"/>
                </a:cubicBezTo>
                <a:cubicBezTo>
                  <a:pt x="1076585" y="342900"/>
                  <a:pt x="1051289" y="344774"/>
                  <a:pt x="1029741" y="346648"/>
                </a:cubicBezTo>
                <a:cubicBezTo>
                  <a:pt x="1007256" y="348521"/>
                  <a:pt x="988518" y="349458"/>
                  <a:pt x="971654" y="350395"/>
                </a:cubicBezTo>
                <a:cubicBezTo>
                  <a:pt x="970717" y="350395"/>
                  <a:pt x="968844" y="350395"/>
                  <a:pt x="967907" y="350395"/>
                </a:cubicBezTo>
                <a:cubicBezTo>
                  <a:pt x="968844" y="350395"/>
                  <a:pt x="969780" y="349458"/>
                  <a:pt x="969780" y="349458"/>
                </a:cubicBezTo>
                <a:cubicBezTo>
                  <a:pt x="969780" y="349458"/>
                  <a:pt x="964159" y="349458"/>
                  <a:pt x="952916" y="349458"/>
                </a:cubicBezTo>
                <a:cubicBezTo>
                  <a:pt x="951043" y="349458"/>
                  <a:pt x="948232" y="349458"/>
                  <a:pt x="946358" y="349458"/>
                </a:cubicBezTo>
                <a:cubicBezTo>
                  <a:pt x="947295" y="349458"/>
                  <a:pt x="948232" y="349458"/>
                  <a:pt x="950106" y="348521"/>
                </a:cubicBezTo>
                <a:cubicBezTo>
                  <a:pt x="951043" y="348521"/>
                  <a:pt x="952916" y="348521"/>
                  <a:pt x="953853" y="348521"/>
                </a:cubicBezTo>
                <a:cubicBezTo>
                  <a:pt x="965096" y="348521"/>
                  <a:pt x="970717" y="348521"/>
                  <a:pt x="970717" y="348521"/>
                </a:cubicBezTo>
                <a:cubicBezTo>
                  <a:pt x="970717" y="348521"/>
                  <a:pt x="966970" y="347584"/>
                  <a:pt x="959475" y="346648"/>
                </a:cubicBezTo>
                <a:cubicBezTo>
                  <a:pt x="964159" y="345711"/>
                  <a:pt x="967907" y="343837"/>
                  <a:pt x="972591" y="341963"/>
                </a:cubicBezTo>
                <a:cubicBezTo>
                  <a:pt x="988518" y="336342"/>
                  <a:pt x="1006319" y="323225"/>
                  <a:pt x="1018498" y="305425"/>
                </a:cubicBezTo>
                <a:cubicBezTo>
                  <a:pt x="1031615" y="287624"/>
                  <a:pt x="1041920" y="265139"/>
                  <a:pt x="1052226" y="242653"/>
                </a:cubicBezTo>
                <a:cubicBezTo>
                  <a:pt x="1062532" y="220168"/>
                  <a:pt x="1072838" y="195809"/>
                  <a:pt x="1086891" y="173324"/>
                </a:cubicBezTo>
                <a:cubicBezTo>
                  <a:pt x="1087828" y="171450"/>
                  <a:pt x="1088765" y="169576"/>
                  <a:pt x="1090639" y="168639"/>
                </a:cubicBezTo>
                <a:cubicBezTo>
                  <a:pt x="1103755" y="158334"/>
                  <a:pt x="1118745" y="150839"/>
                  <a:pt x="1138420" y="148028"/>
                </a:cubicBezTo>
                <a:cubicBezTo>
                  <a:pt x="1171211" y="143343"/>
                  <a:pt x="1204938" y="156460"/>
                  <a:pt x="1226487" y="178008"/>
                </a:cubicBezTo>
                <a:cubicBezTo>
                  <a:pt x="1250846" y="202367"/>
                  <a:pt x="1252720" y="235158"/>
                  <a:pt x="1241477" y="264202"/>
                </a:cubicBezTo>
                <a:close/>
                <a:moveTo>
                  <a:pt x="1307059" y="215484"/>
                </a:moveTo>
                <a:cubicBezTo>
                  <a:pt x="1301438" y="240780"/>
                  <a:pt x="1285511" y="264202"/>
                  <a:pt x="1263962" y="281066"/>
                </a:cubicBezTo>
                <a:cubicBezTo>
                  <a:pt x="1261152" y="282939"/>
                  <a:pt x="1259278" y="284813"/>
                  <a:pt x="1256467" y="286687"/>
                </a:cubicBezTo>
                <a:cubicBezTo>
                  <a:pt x="1259278" y="282002"/>
                  <a:pt x="1261152" y="278255"/>
                  <a:pt x="1263025" y="273570"/>
                </a:cubicBezTo>
                <a:cubicBezTo>
                  <a:pt x="1276142" y="237969"/>
                  <a:pt x="1268647" y="196746"/>
                  <a:pt x="1237729" y="169576"/>
                </a:cubicBezTo>
                <a:cubicBezTo>
                  <a:pt x="1199317" y="135848"/>
                  <a:pt x="1144978" y="131164"/>
                  <a:pt x="1104692" y="151775"/>
                </a:cubicBezTo>
                <a:cubicBezTo>
                  <a:pt x="1107502" y="148965"/>
                  <a:pt x="1109376" y="146154"/>
                  <a:pt x="1112187" y="143343"/>
                </a:cubicBezTo>
                <a:lnTo>
                  <a:pt x="1115934" y="139596"/>
                </a:lnTo>
                <a:lnTo>
                  <a:pt x="1119682" y="135848"/>
                </a:lnTo>
                <a:lnTo>
                  <a:pt x="1123430" y="132101"/>
                </a:lnTo>
                <a:cubicBezTo>
                  <a:pt x="1124367" y="131164"/>
                  <a:pt x="1126240" y="130227"/>
                  <a:pt x="1127177" y="129290"/>
                </a:cubicBezTo>
                <a:cubicBezTo>
                  <a:pt x="1129988" y="127416"/>
                  <a:pt x="1131862" y="125543"/>
                  <a:pt x="1135609" y="122732"/>
                </a:cubicBezTo>
                <a:lnTo>
                  <a:pt x="1140293" y="118984"/>
                </a:lnTo>
                <a:lnTo>
                  <a:pt x="1143104" y="117111"/>
                </a:lnTo>
                <a:cubicBezTo>
                  <a:pt x="1142167" y="118048"/>
                  <a:pt x="1143104" y="117111"/>
                  <a:pt x="1143104" y="117111"/>
                </a:cubicBezTo>
                <a:lnTo>
                  <a:pt x="1143104" y="117111"/>
                </a:lnTo>
                <a:lnTo>
                  <a:pt x="1144041" y="117111"/>
                </a:lnTo>
                <a:lnTo>
                  <a:pt x="1144978" y="116174"/>
                </a:lnTo>
                <a:cubicBezTo>
                  <a:pt x="1157158" y="108679"/>
                  <a:pt x="1169337" y="103057"/>
                  <a:pt x="1182453" y="100247"/>
                </a:cubicBezTo>
                <a:cubicBezTo>
                  <a:pt x="1195570" y="97436"/>
                  <a:pt x="1209623" y="97436"/>
                  <a:pt x="1222740" y="99310"/>
                </a:cubicBezTo>
                <a:cubicBezTo>
                  <a:pt x="1235856" y="101184"/>
                  <a:pt x="1248972" y="106805"/>
                  <a:pt x="1261152" y="114300"/>
                </a:cubicBezTo>
                <a:cubicBezTo>
                  <a:pt x="1273331" y="121795"/>
                  <a:pt x="1282700" y="131164"/>
                  <a:pt x="1291132" y="141470"/>
                </a:cubicBezTo>
                <a:cubicBezTo>
                  <a:pt x="1298627" y="151775"/>
                  <a:pt x="1305185" y="163955"/>
                  <a:pt x="1307059" y="177071"/>
                </a:cubicBezTo>
                <a:cubicBezTo>
                  <a:pt x="1309870" y="190188"/>
                  <a:pt x="1309870" y="202367"/>
                  <a:pt x="1307059" y="215484"/>
                </a:cubicBezTo>
                <a:close/>
              </a:path>
            </a:pathLst>
          </a:custGeom>
          <a:solidFill>
            <a:schemeClr val="accent4"/>
          </a:solidFill>
          <a:ln w="9361" cap="flat">
            <a:noFill/>
            <a:prstDash val="solid"/>
            <a:miter/>
          </a:ln>
        </p:spPr>
        <p:txBody>
          <a:bodyPr rtlCol="0" anchor="ctr"/>
          <a:lstStyle/>
          <a:p>
            <a:pPr algn="ctr"/>
            <a:endParaRPr lang="zh-CN" altLang="en-US" dirty="0">
              <a:latin typeface="+mj-ea"/>
              <a:ea typeface="+mj-ea"/>
            </a:endParaRPr>
          </a:p>
        </p:txBody>
      </p:sp>
      <p:pic>
        <p:nvPicPr>
          <p:cNvPr id="30" name="LOGO">
            <a:extLst>
              <a:ext uri="{FF2B5EF4-FFF2-40B4-BE49-F238E27FC236}">
                <a16:creationId xmlns:a16="http://schemas.microsoft.com/office/drawing/2014/main" id="{71EB9C08-9F32-44A0-9A41-7BC4166052C8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0167099" y="634870"/>
            <a:ext cx="1371600" cy="182880"/>
          </a:xfrm>
          <a:custGeom>
            <a:avLst/>
            <a:gdLst>
              <a:gd name="connsiteX0" fmla="*/ -78 w 1371600"/>
              <a:gd name="connsiteY0" fmla="*/ -10 h 182880"/>
              <a:gd name="connsiteX1" fmla="*/ 1371522 w 1371600"/>
              <a:gd name="connsiteY1" fmla="*/ -10 h 182880"/>
              <a:gd name="connsiteX2" fmla="*/ 1371522 w 1371600"/>
              <a:gd name="connsiteY2" fmla="*/ 182870 h 182880"/>
              <a:gd name="connsiteX3" fmla="*/ -78 w 1371600"/>
              <a:gd name="connsiteY3" fmla="*/ 182870 h 1828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71600" h="182880">
                <a:moveTo>
                  <a:pt x="-78" y="-10"/>
                </a:moveTo>
                <a:lnTo>
                  <a:pt x="1371522" y="-10"/>
                </a:lnTo>
                <a:lnTo>
                  <a:pt x="1371522" y="182870"/>
                </a:lnTo>
                <a:lnTo>
                  <a:pt x="-78" y="182870"/>
                </a:lnTo>
                <a:close/>
              </a:path>
            </a:pathLst>
          </a:custGeom>
        </p:spPr>
      </p:pic>
    </p:spTree>
    <p:extLst>
      <p:ext uri="{BB962C8B-B14F-4D97-AF65-F5344CB8AC3E}">
        <p14:creationId xmlns:p14="http://schemas.microsoft.com/office/powerpoint/2010/main" val="2858929331"/>
      </p:ext>
    </p:extLst>
  </p:cSld>
  <p:clrMapOvr>
    <a:masterClrMapping/>
  </p:clrMapOvr>
  <p:transition spd="slow">
    <p:wipe dir="u"/>
  </p:transition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底版-渐变">
            <a:extLst>
              <a:ext uri="{FF2B5EF4-FFF2-40B4-BE49-F238E27FC236}">
                <a16:creationId xmlns:a16="http://schemas.microsoft.com/office/drawing/2014/main" id="{FF4155B7-CF3A-438E-96BA-053E2A5884E7}"/>
              </a:ext>
            </a:extLst>
          </p:cNvPr>
          <p:cNvSpPr/>
          <p:nvPr/>
        </p:nvSpPr>
        <p:spPr>
          <a:xfrm>
            <a:off x="-14978" y="0"/>
            <a:ext cx="12206978" cy="6862722"/>
          </a:xfrm>
          <a:prstGeom prst="rect">
            <a:avLst/>
          </a:prstGeom>
          <a:gradFill flip="none" rotWithShape="1">
            <a:gsLst>
              <a:gs pos="75000">
                <a:schemeClr val="accent5">
                  <a:lumMod val="50000"/>
                </a:schemeClr>
              </a:gs>
              <a:gs pos="25000">
                <a:schemeClr val="accent5"/>
              </a:gs>
            </a:gsLst>
            <a:lin ang="5400000" scaled="0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58" name="矩形 57">
            <a:extLst>
              <a:ext uri="{FF2B5EF4-FFF2-40B4-BE49-F238E27FC236}">
                <a16:creationId xmlns:a16="http://schemas.microsoft.com/office/drawing/2014/main" id="{8423D8C8-5251-4059-9BFB-DE1F7EACDD6D}"/>
              </a:ext>
            </a:extLst>
          </p:cNvPr>
          <p:cNvSpPr/>
          <p:nvPr/>
        </p:nvSpPr>
        <p:spPr>
          <a:xfrm>
            <a:off x="-17518" y="-40"/>
            <a:ext cx="12209518" cy="3461993"/>
          </a:xfrm>
          <a:prstGeom prst="rect">
            <a:avLst/>
          </a:prstGeom>
          <a:gradFill>
            <a:gsLst>
              <a:gs pos="0">
                <a:schemeClr val="accent4">
                  <a:lumMod val="20000"/>
                  <a:lumOff val="80000"/>
                  <a:alpha val="60000"/>
                </a:schemeClr>
              </a:gs>
              <a:gs pos="100000">
                <a:schemeClr val="accent4">
                  <a:lumMod val="20000"/>
                  <a:lumOff val="80000"/>
                  <a:alpha val="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06" name="雪花2">
            <a:extLst>
              <a:ext uri="{FF2B5EF4-FFF2-40B4-BE49-F238E27FC236}">
                <a16:creationId xmlns:a16="http://schemas.microsoft.com/office/drawing/2014/main" id="{263CE9F1-63CB-457C-9F2E-BA9791F7D9AA}"/>
              </a:ext>
            </a:extLst>
          </p:cNvPr>
          <p:cNvSpPr/>
          <p:nvPr/>
        </p:nvSpPr>
        <p:spPr>
          <a:xfrm>
            <a:off x="86360" y="340873"/>
            <a:ext cx="12078891" cy="5907136"/>
          </a:xfrm>
          <a:custGeom>
            <a:avLst/>
            <a:gdLst>
              <a:gd name="connsiteX0" fmla="*/ 3842360 w 12078891"/>
              <a:gd name="connsiteY0" fmla="*/ 5831795 h 5907136"/>
              <a:gd name="connsiteX1" fmla="*/ 3880030 w 12078891"/>
              <a:gd name="connsiteY1" fmla="*/ 5869465 h 5907136"/>
              <a:gd name="connsiteX2" fmla="*/ 3842360 w 12078891"/>
              <a:gd name="connsiteY2" fmla="*/ 5907136 h 5907136"/>
              <a:gd name="connsiteX3" fmla="*/ 3804687 w 12078891"/>
              <a:gd name="connsiteY3" fmla="*/ 5869465 h 5907136"/>
              <a:gd name="connsiteX4" fmla="*/ 3842360 w 12078891"/>
              <a:gd name="connsiteY4" fmla="*/ 5831795 h 5907136"/>
              <a:gd name="connsiteX5" fmla="*/ 7474967 w 12078891"/>
              <a:gd name="connsiteY5" fmla="*/ 5830778 h 5907136"/>
              <a:gd name="connsiteX6" fmla="*/ 7492275 w 12078891"/>
              <a:gd name="connsiteY6" fmla="*/ 5848086 h 5907136"/>
              <a:gd name="connsiteX7" fmla="*/ 7474967 w 12078891"/>
              <a:gd name="connsiteY7" fmla="*/ 5865394 h 5907136"/>
              <a:gd name="connsiteX8" fmla="*/ 7457659 w 12078891"/>
              <a:gd name="connsiteY8" fmla="*/ 5848086 h 5907136"/>
              <a:gd name="connsiteX9" fmla="*/ 7474967 w 12078891"/>
              <a:gd name="connsiteY9" fmla="*/ 5830778 h 5907136"/>
              <a:gd name="connsiteX10" fmla="*/ 8992978 w 12078891"/>
              <a:gd name="connsiteY10" fmla="*/ 5793107 h 5907136"/>
              <a:gd name="connsiteX11" fmla="*/ 8999088 w 12078891"/>
              <a:gd name="connsiteY11" fmla="*/ 5799215 h 5907136"/>
              <a:gd name="connsiteX12" fmla="*/ 8992978 w 12078891"/>
              <a:gd name="connsiteY12" fmla="*/ 5805325 h 5907136"/>
              <a:gd name="connsiteX13" fmla="*/ 8986870 w 12078891"/>
              <a:gd name="connsiteY13" fmla="*/ 5799215 h 5907136"/>
              <a:gd name="connsiteX14" fmla="*/ 8992978 w 12078891"/>
              <a:gd name="connsiteY14" fmla="*/ 5793107 h 5907136"/>
              <a:gd name="connsiteX15" fmla="*/ 10305331 w 12078891"/>
              <a:gd name="connsiteY15" fmla="*/ 5791071 h 5907136"/>
              <a:gd name="connsiteX16" fmla="*/ 10324675 w 12078891"/>
              <a:gd name="connsiteY16" fmla="*/ 5810415 h 5907136"/>
              <a:gd name="connsiteX17" fmla="*/ 10305331 w 12078891"/>
              <a:gd name="connsiteY17" fmla="*/ 5829759 h 5907136"/>
              <a:gd name="connsiteX18" fmla="*/ 10285987 w 12078891"/>
              <a:gd name="connsiteY18" fmla="*/ 5810415 h 5907136"/>
              <a:gd name="connsiteX19" fmla="*/ 10305331 w 12078891"/>
              <a:gd name="connsiteY19" fmla="*/ 5791071 h 5907136"/>
              <a:gd name="connsiteX20" fmla="*/ 9101917 w 12078891"/>
              <a:gd name="connsiteY20" fmla="*/ 5773763 h 5907136"/>
              <a:gd name="connsiteX21" fmla="*/ 9126352 w 12078891"/>
              <a:gd name="connsiteY21" fmla="*/ 5798198 h 5907136"/>
              <a:gd name="connsiteX22" fmla="*/ 9101917 w 12078891"/>
              <a:gd name="connsiteY22" fmla="*/ 5822633 h 5907136"/>
              <a:gd name="connsiteX23" fmla="*/ 9077482 w 12078891"/>
              <a:gd name="connsiteY23" fmla="*/ 5798198 h 5907136"/>
              <a:gd name="connsiteX24" fmla="*/ 9101917 w 12078891"/>
              <a:gd name="connsiteY24" fmla="*/ 5773763 h 5907136"/>
              <a:gd name="connsiteX25" fmla="*/ 4563173 w 12078891"/>
              <a:gd name="connsiteY25" fmla="*/ 5765618 h 5907136"/>
              <a:gd name="connsiteX26" fmla="*/ 4573353 w 12078891"/>
              <a:gd name="connsiteY26" fmla="*/ 5775799 h 5907136"/>
              <a:gd name="connsiteX27" fmla="*/ 4563173 w 12078891"/>
              <a:gd name="connsiteY27" fmla="*/ 5785980 h 5907136"/>
              <a:gd name="connsiteX28" fmla="*/ 4552992 w 12078891"/>
              <a:gd name="connsiteY28" fmla="*/ 5775799 h 5907136"/>
              <a:gd name="connsiteX29" fmla="*/ 4563173 w 12078891"/>
              <a:gd name="connsiteY29" fmla="*/ 5765618 h 5907136"/>
              <a:gd name="connsiteX30" fmla="*/ 3667253 w 12078891"/>
              <a:gd name="connsiteY30" fmla="*/ 5747292 h 5907136"/>
              <a:gd name="connsiteX31" fmla="*/ 3677432 w 12078891"/>
              <a:gd name="connsiteY31" fmla="*/ 5756455 h 5907136"/>
              <a:gd name="connsiteX32" fmla="*/ 3667253 w 12078891"/>
              <a:gd name="connsiteY32" fmla="*/ 5765618 h 5907136"/>
              <a:gd name="connsiteX33" fmla="*/ 3657072 w 12078891"/>
              <a:gd name="connsiteY33" fmla="*/ 5756455 h 5907136"/>
              <a:gd name="connsiteX34" fmla="*/ 3667253 w 12078891"/>
              <a:gd name="connsiteY34" fmla="*/ 5747292 h 5907136"/>
              <a:gd name="connsiteX35" fmla="*/ 5934563 w 12078891"/>
              <a:gd name="connsiteY35" fmla="*/ 5691295 h 5907136"/>
              <a:gd name="connsiteX36" fmla="*/ 5937617 w 12078891"/>
              <a:gd name="connsiteY36" fmla="*/ 5694349 h 5907136"/>
              <a:gd name="connsiteX37" fmla="*/ 5934563 w 12078891"/>
              <a:gd name="connsiteY37" fmla="*/ 5697403 h 5907136"/>
              <a:gd name="connsiteX38" fmla="*/ 5931508 w 12078891"/>
              <a:gd name="connsiteY38" fmla="*/ 5694349 h 5907136"/>
              <a:gd name="connsiteX39" fmla="*/ 5934563 w 12078891"/>
              <a:gd name="connsiteY39" fmla="*/ 5691295 h 5907136"/>
              <a:gd name="connsiteX40" fmla="*/ 9720932 w 12078891"/>
              <a:gd name="connsiteY40" fmla="*/ 5662788 h 5907136"/>
              <a:gd name="connsiteX41" fmla="*/ 9741295 w 12078891"/>
              <a:gd name="connsiteY41" fmla="*/ 5683150 h 5907136"/>
              <a:gd name="connsiteX42" fmla="*/ 9720932 w 12078891"/>
              <a:gd name="connsiteY42" fmla="*/ 5703513 h 5907136"/>
              <a:gd name="connsiteX43" fmla="*/ 9700570 w 12078891"/>
              <a:gd name="connsiteY43" fmla="*/ 5683150 h 5907136"/>
              <a:gd name="connsiteX44" fmla="*/ 9720932 w 12078891"/>
              <a:gd name="connsiteY44" fmla="*/ 5662788 h 5907136"/>
              <a:gd name="connsiteX45" fmla="*/ 1551600 w 12078891"/>
              <a:gd name="connsiteY45" fmla="*/ 5657698 h 5907136"/>
              <a:gd name="connsiteX46" fmla="*/ 1556689 w 12078891"/>
              <a:gd name="connsiteY46" fmla="*/ 5662789 h 5907136"/>
              <a:gd name="connsiteX47" fmla="*/ 1551600 w 12078891"/>
              <a:gd name="connsiteY47" fmla="*/ 5667879 h 5907136"/>
              <a:gd name="connsiteX48" fmla="*/ 1546509 w 12078891"/>
              <a:gd name="connsiteY48" fmla="*/ 5662789 h 5907136"/>
              <a:gd name="connsiteX49" fmla="*/ 1551600 w 12078891"/>
              <a:gd name="connsiteY49" fmla="*/ 5657698 h 5907136"/>
              <a:gd name="connsiteX50" fmla="*/ 5617940 w 12078891"/>
              <a:gd name="connsiteY50" fmla="*/ 5620027 h 5907136"/>
              <a:gd name="connsiteX51" fmla="*/ 5628121 w 12078891"/>
              <a:gd name="connsiteY51" fmla="*/ 5630208 h 5907136"/>
              <a:gd name="connsiteX52" fmla="*/ 5617940 w 12078891"/>
              <a:gd name="connsiteY52" fmla="*/ 5640389 h 5907136"/>
              <a:gd name="connsiteX53" fmla="*/ 5607759 w 12078891"/>
              <a:gd name="connsiteY53" fmla="*/ 5630208 h 5907136"/>
              <a:gd name="connsiteX54" fmla="*/ 5617940 w 12078891"/>
              <a:gd name="connsiteY54" fmla="*/ 5620027 h 5907136"/>
              <a:gd name="connsiteX55" fmla="*/ 7608340 w 12078891"/>
              <a:gd name="connsiteY55" fmla="*/ 5584393 h 5907136"/>
              <a:gd name="connsiteX56" fmla="*/ 7616485 w 12078891"/>
              <a:gd name="connsiteY56" fmla="*/ 5592538 h 5907136"/>
              <a:gd name="connsiteX57" fmla="*/ 7608340 w 12078891"/>
              <a:gd name="connsiteY57" fmla="*/ 5600683 h 5907136"/>
              <a:gd name="connsiteX58" fmla="*/ 7600195 w 12078891"/>
              <a:gd name="connsiteY58" fmla="*/ 5592538 h 5907136"/>
              <a:gd name="connsiteX59" fmla="*/ 7608340 w 12078891"/>
              <a:gd name="connsiteY59" fmla="*/ 5584393 h 5907136"/>
              <a:gd name="connsiteX60" fmla="*/ 4031736 w 12078891"/>
              <a:gd name="connsiteY60" fmla="*/ 5584393 h 5907136"/>
              <a:gd name="connsiteX61" fmla="*/ 4043953 w 12078891"/>
              <a:gd name="connsiteY61" fmla="*/ 5596611 h 5907136"/>
              <a:gd name="connsiteX62" fmla="*/ 4031736 w 12078891"/>
              <a:gd name="connsiteY62" fmla="*/ 5608828 h 5907136"/>
              <a:gd name="connsiteX63" fmla="*/ 4019517 w 12078891"/>
              <a:gd name="connsiteY63" fmla="*/ 5596611 h 5907136"/>
              <a:gd name="connsiteX64" fmla="*/ 4031736 w 12078891"/>
              <a:gd name="connsiteY64" fmla="*/ 5584393 h 5907136"/>
              <a:gd name="connsiteX65" fmla="*/ 8657000 w 12078891"/>
              <a:gd name="connsiteY65" fmla="*/ 5577266 h 5907136"/>
              <a:gd name="connsiteX66" fmla="*/ 8696707 w 12078891"/>
              <a:gd name="connsiteY66" fmla="*/ 5616973 h 5907136"/>
              <a:gd name="connsiteX67" fmla="*/ 8657000 w 12078891"/>
              <a:gd name="connsiteY67" fmla="*/ 5656679 h 5907136"/>
              <a:gd name="connsiteX68" fmla="*/ 8617294 w 12078891"/>
              <a:gd name="connsiteY68" fmla="*/ 5616973 h 5907136"/>
              <a:gd name="connsiteX69" fmla="*/ 8657000 w 12078891"/>
              <a:gd name="connsiteY69" fmla="*/ 5577266 h 5907136"/>
              <a:gd name="connsiteX70" fmla="*/ 10814389 w 12078891"/>
              <a:gd name="connsiteY70" fmla="*/ 5571158 h 5907136"/>
              <a:gd name="connsiteX71" fmla="*/ 10825589 w 12078891"/>
              <a:gd name="connsiteY71" fmla="*/ 5582357 h 5907136"/>
              <a:gd name="connsiteX72" fmla="*/ 10814389 w 12078891"/>
              <a:gd name="connsiteY72" fmla="*/ 5593557 h 5907136"/>
              <a:gd name="connsiteX73" fmla="*/ 10803190 w 12078891"/>
              <a:gd name="connsiteY73" fmla="*/ 5582357 h 5907136"/>
              <a:gd name="connsiteX74" fmla="*/ 10814389 w 12078891"/>
              <a:gd name="connsiteY74" fmla="*/ 5571158 h 5907136"/>
              <a:gd name="connsiteX75" fmla="*/ 7000525 w 12078891"/>
              <a:gd name="connsiteY75" fmla="*/ 5501926 h 5907136"/>
              <a:gd name="connsiteX76" fmla="*/ 7026996 w 12078891"/>
              <a:gd name="connsiteY76" fmla="*/ 5528397 h 5907136"/>
              <a:gd name="connsiteX77" fmla="*/ 7000525 w 12078891"/>
              <a:gd name="connsiteY77" fmla="*/ 5554868 h 5907136"/>
              <a:gd name="connsiteX78" fmla="*/ 6974054 w 12078891"/>
              <a:gd name="connsiteY78" fmla="*/ 5528397 h 5907136"/>
              <a:gd name="connsiteX79" fmla="*/ 7000525 w 12078891"/>
              <a:gd name="connsiteY79" fmla="*/ 5501926 h 5907136"/>
              <a:gd name="connsiteX80" fmla="*/ 8101109 w 12078891"/>
              <a:gd name="connsiteY80" fmla="*/ 5497853 h 5907136"/>
              <a:gd name="connsiteX81" fmla="*/ 8114345 w 12078891"/>
              <a:gd name="connsiteY81" fmla="*/ 5511088 h 5907136"/>
              <a:gd name="connsiteX82" fmla="*/ 8101109 w 12078891"/>
              <a:gd name="connsiteY82" fmla="*/ 5524324 h 5907136"/>
              <a:gd name="connsiteX83" fmla="*/ 8087874 w 12078891"/>
              <a:gd name="connsiteY83" fmla="*/ 5511088 h 5907136"/>
              <a:gd name="connsiteX84" fmla="*/ 8101109 w 12078891"/>
              <a:gd name="connsiteY84" fmla="*/ 5497853 h 5907136"/>
              <a:gd name="connsiteX85" fmla="*/ 11261343 w 12078891"/>
              <a:gd name="connsiteY85" fmla="*/ 5462219 h 5907136"/>
              <a:gd name="connsiteX86" fmla="*/ 11297995 w 12078891"/>
              <a:gd name="connsiteY86" fmla="*/ 5498871 h 5907136"/>
              <a:gd name="connsiteX87" fmla="*/ 11261343 w 12078891"/>
              <a:gd name="connsiteY87" fmla="*/ 5535524 h 5907136"/>
              <a:gd name="connsiteX88" fmla="*/ 11224691 w 12078891"/>
              <a:gd name="connsiteY88" fmla="*/ 5498871 h 5907136"/>
              <a:gd name="connsiteX89" fmla="*/ 11261343 w 12078891"/>
              <a:gd name="connsiteY89" fmla="*/ 5462219 h 5907136"/>
              <a:gd name="connsiteX90" fmla="*/ 6980162 w 12078891"/>
              <a:gd name="connsiteY90" fmla="*/ 5433712 h 5907136"/>
              <a:gd name="connsiteX91" fmla="*/ 6995434 w 12078891"/>
              <a:gd name="connsiteY91" fmla="*/ 5448984 h 5907136"/>
              <a:gd name="connsiteX92" fmla="*/ 6980162 w 12078891"/>
              <a:gd name="connsiteY92" fmla="*/ 5463237 h 5907136"/>
              <a:gd name="connsiteX93" fmla="*/ 6964890 w 12078891"/>
              <a:gd name="connsiteY93" fmla="*/ 5448984 h 5907136"/>
              <a:gd name="connsiteX94" fmla="*/ 6980162 w 12078891"/>
              <a:gd name="connsiteY94" fmla="*/ 5433712 h 5907136"/>
              <a:gd name="connsiteX95" fmla="*/ 7394535 w 12078891"/>
              <a:gd name="connsiteY95" fmla="*/ 5431676 h 5907136"/>
              <a:gd name="connsiteX96" fmla="*/ 7426097 w 12078891"/>
              <a:gd name="connsiteY96" fmla="*/ 5463237 h 5907136"/>
              <a:gd name="connsiteX97" fmla="*/ 7394535 w 12078891"/>
              <a:gd name="connsiteY97" fmla="*/ 5494799 h 5907136"/>
              <a:gd name="connsiteX98" fmla="*/ 7362974 w 12078891"/>
              <a:gd name="connsiteY98" fmla="*/ 5463237 h 5907136"/>
              <a:gd name="connsiteX99" fmla="*/ 7394535 w 12078891"/>
              <a:gd name="connsiteY99" fmla="*/ 5431676 h 5907136"/>
              <a:gd name="connsiteX100" fmla="*/ 9262779 w 12078891"/>
              <a:gd name="connsiteY100" fmla="*/ 5425567 h 5907136"/>
              <a:gd name="connsiteX101" fmla="*/ 9264816 w 12078891"/>
              <a:gd name="connsiteY101" fmla="*/ 5427603 h 5907136"/>
              <a:gd name="connsiteX102" fmla="*/ 9262779 w 12078891"/>
              <a:gd name="connsiteY102" fmla="*/ 5429639 h 5907136"/>
              <a:gd name="connsiteX103" fmla="*/ 9260743 w 12078891"/>
              <a:gd name="connsiteY103" fmla="*/ 5427603 h 5907136"/>
              <a:gd name="connsiteX104" fmla="*/ 9262779 w 12078891"/>
              <a:gd name="connsiteY104" fmla="*/ 5425567 h 5907136"/>
              <a:gd name="connsiteX105" fmla="*/ 9043884 w 12078891"/>
              <a:gd name="connsiteY105" fmla="*/ 5381788 h 5907136"/>
              <a:gd name="connsiteX106" fmla="*/ 9092754 w 12078891"/>
              <a:gd name="connsiteY106" fmla="*/ 5430658 h 5907136"/>
              <a:gd name="connsiteX107" fmla="*/ 9043884 w 12078891"/>
              <a:gd name="connsiteY107" fmla="*/ 5479528 h 5907136"/>
              <a:gd name="connsiteX108" fmla="*/ 8995015 w 12078891"/>
              <a:gd name="connsiteY108" fmla="*/ 5430658 h 5907136"/>
              <a:gd name="connsiteX109" fmla="*/ 9043884 w 12078891"/>
              <a:gd name="connsiteY109" fmla="*/ 5381788 h 5907136"/>
              <a:gd name="connsiteX110" fmla="*/ 8166268 w 12078891"/>
              <a:gd name="connsiteY110" fmla="*/ 5370589 h 5907136"/>
              <a:gd name="connsiteX111" fmla="*/ 8180522 w 12078891"/>
              <a:gd name="connsiteY111" fmla="*/ 5384843 h 5907136"/>
              <a:gd name="connsiteX112" fmla="*/ 8166268 w 12078891"/>
              <a:gd name="connsiteY112" fmla="*/ 5399096 h 5907136"/>
              <a:gd name="connsiteX113" fmla="*/ 8152015 w 12078891"/>
              <a:gd name="connsiteY113" fmla="*/ 5384843 h 5907136"/>
              <a:gd name="connsiteX114" fmla="*/ 8166268 w 12078891"/>
              <a:gd name="connsiteY114" fmla="*/ 5370589 h 5907136"/>
              <a:gd name="connsiteX115" fmla="*/ 9917428 w 12078891"/>
              <a:gd name="connsiteY115" fmla="*/ 5332918 h 5907136"/>
              <a:gd name="connsiteX116" fmla="*/ 9991751 w 12078891"/>
              <a:gd name="connsiteY116" fmla="*/ 5406223 h 5907136"/>
              <a:gd name="connsiteX117" fmla="*/ 9917428 w 12078891"/>
              <a:gd name="connsiteY117" fmla="*/ 5479527 h 5907136"/>
              <a:gd name="connsiteX118" fmla="*/ 9843106 w 12078891"/>
              <a:gd name="connsiteY118" fmla="*/ 5406223 h 5907136"/>
              <a:gd name="connsiteX119" fmla="*/ 9917428 w 12078891"/>
              <a:gd name="connsiteY119" fmla="*/ 5332918 h 5907136"/>
              <a:gd name="connsiteX120" fmla="*/ 5489660 w 12078891"/>
              <a:gd name="connsiteY120" fmla="*/ 5317646 h 5907136"/>
              <a:gd name="connsiteX121" fmla="*/ 5535474 w 12078891"/>
              <a:gd name="connsiteY121" fmla="*/ 5362443 h 5907136"/>
              <a:gd name="connsiteX122" fmla="*/ 5489660 w 12078891"/>
              <a:gd name="connsiteY122" fmla="*/ 5408259 h 5907136"/>
              <a:gd name="connsiteX123" fmla="*/ 5443845 w 12078891"/>
              <a:gd name="connsiteY123" fmla="*/ 5362443 h 5907136"/>
              <a:gd name="connsiteX124" fmla="*/ 5489660 w 12078891"/>
              <a:gd name="connsiteY124" fmla="*/ 5317646 h 5907136"/>
              <a:gd name="connsiteX125" fmla="*/ 7760040 w 12078891"/>
              <a:gd name="connsiteY125" fmla="*/ 5273868 h 5907136"/>
              <a:gd name="connsiteX126" fmla="*/ 7795674 w 12078891"/>
              <a:gd name="connsiteY126" fmla="*/ 5309502 h 5907136"/>
              <a:gd name="connsiteX127" fmla="*/ 7760040 w 12078891"/>
              <a:gd name="connsiteY127" fmla="*/ 5345136 h 5907136"/>
              <a:gd name="connsiteX128" fmla="*/ 7724406 w 12078891"/>
              <a:gd name="connsiteY128" fmla="*/ 5309502 h 5907136"/>
              <a:gd name="connsiteX129" fmla="*/ 7760040 w 12078891"/>
              <a:gd name="connsiteY129" fmla="*/ 5273868 h 5907136"/>
              <a:gd name="connsiteX130" fmla="*/ 4548919 w 12078891"/>
              <a:gd name="connsiteY130" fmla="*/ 5233143 h 5907136"/>
              <a:gd name="connsiteX131" fmla="*/ 4575387 w 12078891"/>
              <a:gd name="connsiteY131" fmla="*/ 5259614 h 5907136"/>
              <a:gd name="connsiteX132" fmla="*/ 4548919 w 12078891"/>
              <a:gd name="connsiteY132" fmla="*/ 5286085 h 5907136"/>
              <a:gd name="connsiteX133" fmla="*/ 4522446 w 12078891"/>
              <a:gd name="connsiteY133" fmla="*/ 5259614 h 5907136"/>
              <a:gd name="connsiteX134" fmla="*/ 4548919 w 12078891"/>
              <a:gd name="connsiteY134" fmla="*/ 5233143 h 5907136"/>
              <a:gd name="connsiteX135" fmla="*/ 7408789 w 12078891"/>
              <a:gd name="connsiteY135" fmla="*/ 5131331 h 5907136"/>
              <a:gd name="connsiteX136" fmla="*/ 7417952 w 12078891"/>
              <a:gd name="connsiteY136" fmla="*/ 5140494 h 5907136"/>
              <a:gd name="connsiteX137" fmla="*/ 7408789 w 12078891"/>
              <a:gd name="connsiteY137" fmla="*/ 5149657 h 5907136"/>
              <a:gd name="connsiteX138" fmla="*/ 7399626 w 12078891"/>
              <a:gd name="connsiteY138" fmla="*/ 5140494 h 5907136"/>
              <a:gd name="connsiteX139" fmla="*/ 7408789 w 12078891"/>
              <a:gd name="connsiteY139" fmla="*/ 5131331 h 5907136"/>
              <a:gd name="connsiteX140" fmla="*/ 10433614 w 12078891"/>
              <a:gd name="connsiteY140" fmla="*/ 5120132 h 5907136"/>
              <a:gd name="connsiteX141" fmla="*/ 10442776 w 12078891"/>
              <a:gd name="connsiteY141" fmla="*/ 5129295 h 5907136"/>
              <a:gd name="connsiteX142" fmla="*/ 10433614 w 12078891"/>
              <a:gd name="connsiteY142" fmla="*/ 5138458 h 5907136"/>
              <a:gd name="connsiteX143" fmla="*/ 10424451 w 12078891"/>
              <a:gd name="connsiteY143" fmla="*/ 5129295 h 5907136"/>
              <a:gd name="connsiteX144" fmla="*/ 10433614 w 12078891"/>
              <a:gd name="connsiteY144" fmla="*/ 5120132 h 5907136"/>
              <a:gd name="connsiteX145" fmla="*/ 1525133 w 12078891"/>
              <a:gd name="connsiteY145" fmla="*/ 5095697 h 5907136"/>
              <a:gd name="connsiteX146" fmla="*/ 1568912 w 12078891"/>
              <a:gd name="connsiteY146" fmla="*/ 5139476 h 5907136"/>
              <a:gd name="connsiteX147" fmla="*/ 1525133 w 12078891"/>
              <a:gd name="connsiteY147" fmla="*/ 5183255 h 5907136"/>
              <a:gd name="connsiteX148" fmla="*/ 1481354 w 12078891"/>
              <a:gd name="connsiteY148" fmla="*/ 5139476 h 5907136"/>
              <a:gd name="connsiteX149" fmla="*/ 1525133 w 12078891"/>
              <a:gd name="connsiteY149" fmla="*/ 5095697 h 5907136"/>
              <a:gd name="connsiteX150" fmla="*/ 4545863 w 12078891"/>
              <a:gd name="connsiteY150" fmla="*/ 5086534 h 5907136"/>
              <a:gd name="connsiteX151" fmla="*/ 4563168 w 12078891"/>
              <a:gd name="connsiteY151" fmla="*/ 5103842 h 5907136"/>
              <a:gd name="connsiteX152" fmla="*/ 4545863 w 12078891"/>
              <a:gd name="connsiteY152" fmla="*/ 5121150 h 5907136"/>
              <a:gd name="connsiteX153" fmla="*/ 4528555 w 12078891"/>
              <a:gd name="connsiteY153" fmla="*/ 5103842 h 5907136"/>
              <a:gd name="connsiteX154" fmla="*/ 4545863 w 12078891"/>
              <a:gd name="connsiteY154" fmla="*/ 5086534 h 5907136"/>
              <a:gd name="connsiteX155" fmla="*/ 9595704 w 12078891"/>
              <a:gd name="connsiteY155" fmla="*/ 5048864 h 5907136"/>
              <a:gd name="connsiteX156" fmla="*/ 9601813 w 12078891"/>
              <a:gd name="connsiteY156" fmla="*/ 5054972 h 5907136"/>
              <a:gd name="connsiteX157" fmla="*/ 9595704 w 12078891"/>
              <a:gd name="connsiteY157" fmla="*/ 5061081 h 5907136"/>
              <a:gd name="connsiteX158" fmla="*/ 9589596 w 12078891"/>
              <a:gd name="connsiteY158" fmla="*/ 5054972 h 5907136"/>
              <a:gd name="connsiteX159" fmla="*/ 9595704 w 12078891"/>
              <a:gd name="connsiteY159" fmla="*/ 5048864 h 5907136"/>
              <a:gd name="connsiteX160" fmla="*/ 11474130 w 12078891"/>
              <a:gd name="connsiteY160" fmla="*/ 5040719 h 5907136"/>
              <a:gd name="connsiteX161" fmla="*/ 11492456 w 12078891"/>
              <a:gd name="connsiteY161" fmla="*/ 5059046 h 5907136"/>
              <a:gd name="connsiteX162" fmla="*/ 11474130 w 12078891"/>
              <a:gd name="connsiteY162" fmla="*/ 5077372 h 5907136"/>
              <a:gd name="connsiteX163" fmla="*/ 11455803 w 12078891"/>
              <a:gd name="connsiteY163" fmla="*/ 5059046 h 5907136"/>
              <a:gd name="connsiteX164" fmla="*/ 11474130 w 12078891"/>
              <a:gd name="connsiteY164" fmla="*/ 5040719 h 5907136"/>
              <a:gd name="connsiteX165" fmla="*/ 2684777 w 12078891"/>
              <a:gd name="connsiteY165" fmla="*/ 5038683 h 5907136"/>
              <a:gd name="connsiteX166" fmla="*/ 2690886 w 12078891"/>
              <a:gd name="connsiteY166" fmla="*/ 5044791 h 5907136"/>
              <a:gd name="connsiteX167" fmla="*/ 2684777 w 12078891"/>
              <a:gd name="connsiteY167" fmla="*/ 5050900 h 5907136"/>
              <a:gd name="connsiteX168" fmla="*/ 2678668 w 12078891"/>
              <a:gd name="connsiteY168" fmla="*/ 5044791 h 5907136"/>
              <a:gd name="connsiteX169" fmla="*/ 2684777 w 12078891"/>
              <a:gd name="connsiteY169" fmla="*/ 5038683 h 5907136"/>
              <a:gd name="connsiteX170" fmla="*/ 8718088 w 12078891"/>
              <a:gd name="connsiteY170" fmla="*/ 5027483 h 5907136"/>
              <a:gd name="connsiteX171" fmla="*/ 8750668 w 12078891"/>
              <a:gd name="connsiteY171" fmla="*/ 5060063 h 5907136"/>
              <a:gd name="connsiteX172" fmla="*/ 8718088 w 12078891"/>
              <a:gd name="connsiteY172" fmla="*/ 5092643 h 5907136"/>
              <a:gd name="connsiteX173" fmla="*/ 8684490 w 12078891"/>
              <a:gd name="connsiteY173" fmla="*/ 5060063 h 5907136"/>
              <a:gd name="connsiteX174" fmla="*/ 8718088 w 12078891"/>
              <a:gd name="connsiteY174" fmla="*/ 5027483 h 5907136"/>
              <a:gd name="connsiteX175" fmla="*/ 855208 w 12078891"/>
              <a:gd name="connsiteY175" fmla="*/ 4961306 h 5907136"/>
              <a:gd name="connsiteX176" fmla="*/ 859281 w 12078891"/>
              <a:gd name="connsiteY176" fmla="*/ 4965379 h 5907136"/>
              <a:gd name="connsiteX177" fmla="*/ 855208 w 12078891"/>
              <a:gd name="connsiteY177" fmla="*/ 4969451 h 5907136"/>
              <a:gd name="connsiteX178" fmla="*/ 851136 w 12078891"/>
              <a:gd name="connsiteY178" fmla="*/ 4965379 h 5907136"/>
              <a:gd name="connsiteX179" fmla="*/ 855208 w 12078891"/>
              <a:gd name="connsiteY179" fmla="*/ 4961306 h 5907136"/>
              <a:gd name="connsiteX180" fmla="*/ 3860690 w 12078891"/>
              <a:gd name="connsiteY180" fmla="*/ 4955197 h 5907136"/>
              <a:gd name="connsiteX181" fmla="*/ 3873926 w 12078891"/>
              <a:gd name="connsiteY181" fmla="*/ 4968432 h 5907136"/>
              <a:gd name="connsiteX182" fmla="*/ 3860690 w 12078891"/>
              <a:gd name="connsiteY182" fmla="*/ 4981668 h 5907136"/>
              <a:gd name="connsiteX183" fmla="*/ 3847454 w 12078891"/>
              <a:gd name="connsiteY183" fmla="*/ 4968432 h 5907136"/>
              <a:gd name="connsiteX184" fmla="*/ 3860690 w 12078891"/>
              <a:gd name="connsiteY184" fmla="*/ 4955197 h 5907136"/>
              <a:gd name="connsiteX185" fmla="*/ 428625 w 12078891"/>
              <a:gd name="connsiteY185" fmla="*/ 4954179 h 5907136"/>
              <a:gd name="connsiteX186" fmla="*/ 483604 w 12078891"/>
              <a:gd name="connsiteY186" fmla="*/ 5009158 h 5907136"/>
              <a:gd name="connsiteX187" fmla="*/ 428625 w 12078891"/>
              <a:gd name="connsiteY187" fmla="*/ 5064136 h 5907136"/>
              <a:gd name="connsiteX188" fmla="*/ 373647 w 12078891"/>
              <a:gd name="connsiteY188" fmla="*/ 5009158 h 5907136"/>
              <a:gd name="connsiteX189" fmla="*/ 428625 w 12078891"/>
              <a:gd name="connsiteY189" fmla="*/ 4954179 h 5907136"/>
              <a:gd name="connsiteX190" fmla="*/ 8221247 w 12078891"/>
              <a:gd name="connsiteY190" fmla="*/ 4935853 h 5907136"/>
              <a:gd name="connsiteX191" fmla="*/ 8225319 w 12078891"/>
              <a:gd name="connsiteY191" fmla="*/ 4939926 h 5907136"/>
              <a:gd name="connsiteX192" fmla="*/ 8221247 w 12078891"/>
              <a:gd name="connsiteY192" fmla="*/ 4943998 h 5907136"/>
              <a:gd name="connsiteX193" fmla="*/ 8217174 w 12078891"/>
              <a:gd name="connsiteY193" fmla="*/ 4939926 h 5907136"/>
              <a:gd name="connsiteX194" fmla="*/ 8221247 w 12078891"/>
              <a:gd name="connsiteY194" fmla="*/ 4935853 h 5907136"/>
              <a:gd name="connsiteX195" fmla="*/ 6571898 w 12078891"/>
              <a:gd name="connsiteY195" fmla="*/ 4926690 h 5907136"/>
              <a:gd name="connsiteX196" fmla="*/ 6586152 w 12078891"/>
              <a:gd name="connsiteY196" fmla="*/ 4940943 h 5907136"/>
              <a:gd name="connsiteX197" fmla="*/ 6571898 w 12078891"/>
              <a:gd name="connsiteY197" fmla="*/ 4955197 h 5907136"/>
              <a:gd name="connsiteX198" fmla="*/ 6557644 w 12078891"/>
              <a:gd name="connsiteY198" fmla="*/ 4940943 h 5907136"/>
              <a:gd name="connsiteX199" fmla="*/ 6571898 w 12078891"/>
              <a:gd name="connsiteY199" fmla="*/ 4926690 h 5907136"/>
              <a:gd name="connsiteX200" fmla="*/ 5978342 w 12078891"/>
              <a:gd name="connsiteY200" fmla="*/ 4896147 h 5907136"/>
              <a:gd name="connsiteX201" fmla="*/ 6022119 w 12078891"/>
              <a:gd name="connsiteY201" fmla="*/ 4939926 h 5907136"/>
              <a:gd name="connsiteX202" fmla="*/ 5978342 w 12078891"/>
              <a:gd name="connsiteY202" fmla="*/ 4983705 h 5907136"/>
              <a:gd name="connsiteX203" fmla="*/ 5934564 w 12078891"/>
              <a:gd name="connsiteY203" fmla="*/ 4939926 h 5907136"/>
              <a:gd name="connsiteX204" fmla="*/ 5978342 w 12078891"/>
              <a:gd name="connsiteY204" fmla="*/ 4896147 h 5907136"/>
              <a:gd name="connsiteX205" fmla="*/ 9071374 w 12078891"/>
              <a:gd name="connsiteY205" fmla="*/ 4885965 h 5907136"/>
              <a:gd name="connsiteX206" fmla="*/ 9105990 w 12078891"/>
              <a:gd name="connsiteY206" fmla="*/ 4920581 h 5907136"/>
              <a:gd name="connsiteX207" fmla="*/ 9071374 w 12078891"/>
              <a:gd name="connsiteY207" fmla="*/ 4955197 h 5907136"/>
              <a:gd name="connsiteX208" fmla="*/ 9036758 w 12078891"/>
              <a:gd name="connsiteY208" fmla="*/ 4920581 h 5907136"/>
              <a:gd name="connsiteX209" fmla="*/ 9071374 w 12078891"/>
              <a:gd name="connsiteY209" fmla="*/ 4885965 h 5907136"/>
              <a:gd name="connsiteX210" fmla="*/ 4705700 w 12078891"/>
              <a:gd name="connsiteY210" fmla="*/ 4854403 h 5907136"/>
              <a:gd name="connsiteX211" fmla="*/ 4713844 w 12078891"/>
              <a:gd name="connsiteY211" fmla="*/ 4861530 h 5907136"/>
              <a:gd name="connsiteX212" fmla="*/ 4705700 w 12078891"/>
              <a:gd name="connsiteY212" fmla="*/ 4868657 h 5907136"/>
              <a:gd name="connsiteX213" fmla="*/ 4697560 w 12078891"/>
              <a:gd name="connsiteY213" fmla="*/ 4861530 h 5907136"/>
              <a:gd name="connsiteX214" fmla="*/ 4705700 w 12078891"/>
              <a:gd name="connsiteY214" fmla="*/ 4854403 h 5907136"/>
              <a:gd name="connsiteX215" fmla="*/ 11940428 w 12078891"/>
              <a:gd name="connsiteY215" fmla="*/ 4845241 h 5907136"/>
              <a:gd name="connsiteX216" fmla="*/ 11945518 w 12078891"/>
              <a:gd name="connsiteY216" fmla="*/ 4850331 h 5907136"/>
              <a:gd name="connsiteX217" fmla="*/ 11940428 w 12078891"/>
              <a:gd name="connsiteY217" fmla="*/ 4855422 h 5907136"/>
              <a:gd name="connsiteX218" fmla="*/ 11935337 w 12078891"/>
              <a:gd name="connsiteY218" fmla="*/ 4850331 h 5907136"/>
              <a:gd name="connsiteX219" fmla="*/ 11940428 w 12078891"/>
              <a:gd name="connsiteY219" fmla="*/ 4845241 h 5907136"/>
              <a:gd name="connsiteX220" fmla="*/ 8474758 w 12078891"/>
              <a:gd name="connsiteY220" fmla="*/ 4844222 h 5907136"/>
              <a:gd name="connsiteX221" fmla="*/ 8489011 w 12078891"/>
              <a:gd name="connsiteY221" fmla="*/ 4858476 h 5907136"/>
              <a:gd name="connsiteX222" fmla="*/ 8474758 w 12078891"/>
              <a:gd name="connsiteY222" fmla="*/ 4872729 h 5907136"/>
              <a:gd name="connsiteX223" fmla="*/ 8460504 w 12078891"/>
              <a:gd name="connsiteY223" fmla="*/ 4858476 h 5907136"/>
              <a:gd name="connsiteX224" fmla="*/ 8474758 w 12078891"/>
              <a:gd name="connsiteY224" fmla="*/ 4844222 h 5907136"/>
              <a:gd name="connsiteX225" fmla="*/ 4205825 w 12078891"/>
              <a:gd name="connsiteY225" fmla="*/ 4837095 h 5907136"/>
              <a:gd name="connsiteX226" fmla="*/ 4213970 w 12078891"/>
              <a:gd name="connsiteY226" fmla="*/ 4845240 h 5907136"/>
              <a:gd name="connsiteX227" fmla="*/ 4205825 w 12078891"/>
              <a:gd name="connsiteY227" fmla="*/ 4853385 h 5907136"/>
              <a:gd name="connsiteX228" fmla="*/ 4196662 w 12078891"/>
              <a:gd name="connsiteY228" fmla="*/ 4845240 h 5907136"/>
              <a:gd name="connsiteX229" fmla="*/ 4205825 w 12078891"/>
              <a:gd name="connsiteY229" fmla="*/ 4837095 h 5907136"/>
              <a:gd name="connsiteX230" fmla="*/ 7787529 w 12078891"/>
              <a:gd name="connsiteY230" fmla="*/ 4832005 h 5907136"/>
              <a:gd name="connsiteX231" fmla="*/ 7822145 w 12078891"/>
              <a:gd name="connsiteY231" fmla="*/ 4866621 h 5907136"/>
              <a:gd name="connsiteX232" fmla="*/ 7787529 w 12078891"/>
              <a:gd name="connsiteY232" fmla="*/ 4901237 h 5907136"/>
              <a:gd name="connsiteX233" fmla="*/ 7752913 w 12078891"/>
              <a:gd name="connsiteY233" fmla="*/ 4866621 h 5907136"/>
              <a:gd name="connsiteX234" fmla="*/ 7787529 w 12078891"/>
              <a:gd name="connsiteY234" fmla="*/ 4832005 h 5907136"/>
              <a:gd name="connsiteX235" fmla="*/ 11802981 w 12078891"/>
              <a:gd name="connsiteY235" fmla="*/ 4826914 h 5907136"/>
              <a:gd name="connsiteX236" fmla="*/ 11811126 w 12078891"/>
              <a:gd name="connsiteY236" fmla="*/ 4834041 h 5907136"/>
              <a:gd name="connsiteX237" fmla="*/ 11802981 w 12078891"/>
              <a:gd name="connsiteY237" fmla="*/ 4842186 h 5907136"/>
              <a:gd name="connsiteX238" fmla="*/ 11794836 w 12078891"/>
              <a:gd name="connsiteY238" fmla="*/ 4834041 h 5907136"/>
              <a:gd name="connsiteX239" fmla="*/ 11802981 w 12078891"/>
              <a:gd name="connsiteY239" fmla="*/ 4826914 h 5907136"/>
              <a:gd name="connsiteX240" fmla="*/ 5411257 w 12078891"/>
              <a:gd name="connsiteY240" fmla="*/ 4809607 h 5907136"/>
              <a:gd name="connsiteX241" fmla="*/ 5422456 w 12078891"/>
              <a:gd name="connsiteY241" fmla="*/ 4819788 h 5907136"/>
              <a:gd name="connsiteX242" fmla="*/ 5411257 w 12078891"/>
              <a:gd name="connsiteY242" fmla="*/ 4829969 h 5907136"/>
              <a:gd name="connsiteX243" fmla="*/ 5401075 w 12078891"/>
              <a:gd name="connsiteY243" fmla="*/ 4819788 h 5907136"/>
              <a:gd name="connsiteX244" fmla="*/ 5411257 w 12078891"/>
              <a:gd name="connsiteY244" fmla="*/ 4809607 h 5907136"/>
              <a:gd name="connsiteX245" fmla="*/ 9626248 w 12078891"/>
              <a:gd name="connsiteY245" fmla="*/ 4808588 h 5907136"/>
              <a:gd name="connsiteX246" fmla="*/ 9637447 w 12078891"/>
              <a:gd name="connsiteY246" fmla="*/ 4819788 h 5907136"/>
              <a:gd name="connsiteX247" fmla="*/ 9626248 w 12078891"/>
              <a:gd name="connsiteY247" fmla="*/ 4830987 h 5907136"/>
              <a:gd name="connsiteX248" fmla="*/ 9615049 w 12078891"/>
              <a:gd name="connsiteY248" fmla="*/ 4819788 h 5907136"/>
              <a:gd name="connsiteX249" fmla="*/ 9626248 w 12078891"/>
              <a:gd name="connsiteY249" fmla="*/ 4808588 h 5907136"/>
              <a:gd name="connsiteX250" fmla="*/ 4160030 w 12078891"/>
              <a:gd name="connsiteY250" fmla="*/ 4788226 h 5907136"/>
              <a:gd name="connsiteX251" fmla="*/ 4168175 w 12078891"/>
              <a:gd name="connsiteY251" fmla="*/ 4796371 h 5907136"/>
              <a:gd name="connsiteX252" fmla="*/ 4160030 w 12078891"/>
              <a:gd name="connsiteY252" fmla="*/ 4804516 h 5907136"/>
              <a:gd name="connsiteX253" fmla="*/ 4151885 w 12078891"/>
              <a:gd name="connsiteY253" fmla="*/ 4796371 h 5907136"/>
              <a:gd name="connsiteX254" fmla="*/ 4160030 w 12078891"/>
              <a:gd name="connsiteY254" fmla="*/ 4788226 h 5907136"/>
              <a:gd name="connsiteX255" fmla="*/ 2707168 w 12078891"/>
              <a:gd name="connsiteY255" fmla="*/ 4788226 h 5907136"/>
              <a:gd name="connsiteX256" fmla="*/ 2727529 w 12078891"/>
              <a:gd name="connsiteY256" fmla="*/ 4808588 h 5907136"/>
              <a:gd name="connsiteX257" fmla="*/ 2707168 w 12078891"/>
              <a:gd name="connsiteY257" fmla="*/ 4828951 h 5907136"/>
              <a:gd name="connsiteX258" fmla="*/ 2686805 w 12078891"/>
              <a:gd name="connsiteY258" fmla="*/ 4808588 h 5907136"/>
              <a:gd name="connsiteX259" fmla="*/ 2707168 w 12078891"/>
              <a:gd name="connsiteY259" fmla="*/ 4788226 h 5907136"/>
              <a:gd name="connsiteX260" fmla="*/ 8423852 w 12078891"/>
              <a:gd name="connsiteY260" fmla="*/ 4774990 h 5907136"/>
              <a:gd name="connsiteX261" fmla="*/ 8441160 w 12078891"/>
              <a:gd name="connsiteY261" fmla="*/ 4792298 h 5907136"/>
              <a:gd name="connsiteX262" fmla="*/ 8423852 w 12078891"/>
              <a:gd name="connsiteY262" fmla="*/ 4809606 h 5907136"/>
              <a:gd name="connsiteX263" fmla="*/ 8406544 w 12078891"/>
              <a:gd name="connsiteY263" fmla="*/ 4792298 h 5907136"/>
              <a:gd name="connsiteX264" fmla="*/ 8423852 w 12078891"/>
              <a:gd name="connsiteY264" fmla="*/ 4774990 h 5907136"/>
              <a:gd name="connsiteX265" fmla="*/ 7361956 w 12078891"/>
              <a:gd name="connsiteY265" fmla="*/ 4766846 h 5907136"/>
              <a:gd name="connsiteX266" fmla="*/ 7371119 w 12078891"/>
              <a:gd name="connsiteY266" fmla="*/ 4776009 h 5907136"/>
              <a:gd name="connsiteX267" fmla="*/ 7361956 w 12078891"/>
              <a:gd name="connsiteY267" fmla="*/ 4784154 h 5907136"/>
              <a:gd name="connsiteX268" fmla="*/ 7352793 w 12078891"/>
              <a:gd name="connsiteY268" fmla="*/ 4776009 h 5907136"/>
              <a:gd name="connsiteX269" fmla="*/ 7361956 w 12078891"/>
              <a:gd name="connsiteY269" fmla="*/ 4766846 h 5907136"/>
              <a:gd name="connsiteX270" fmla="*/ 5745195 w 12078891"/>
              <a:gd name="connsiteY270" fmla="*/ 4758701 h 5907136"/>
              <a:gd name="connsiteX271" fmla="*/ 5755375 w 12078891"/>
              <a:gd name="connsiteY271" fmla="*/ 4768882 h 5907136"/>
              <a:gd name="connsiteX272" fmla="*/ 5745195 w 12078891"/>
              <a:gd name="connsiteY272" fmla="*/ 4779063 h 5907136"/>
              <a:gd name="connsiteX273" fmla="*/ 5735013 w 12078891"/>
              <a:gd name="connsiteY273" fmla="*/ 4768882 h 5907136"/>
              <a:gd name="connsiteX274" fmla="*/ 5745195 w 12078891"/>
              <a:gd name="connsiteY274" fmla="*/ 4758701 h 5907136"/>
              <a:gd name="connsiteX275" fmla="*/ 9463349 w 12078891"/>
              <a:gd name="connsiteY275" fmla="*/ 4748520 h 5907136"/>
              <a:gd name="connsiteX276" fmla="*/ 9478621 w 12078891"/>
              <a:gd name="connsiteY276" fmla="*/ 4763792 h 5907136"/>
              <a:gd name="connsiteX277" fmla="*/ 9463349 w 12078891"/>
              <a:gd name="connsiteY277" fmla="*/ 4778045 h 5907136"/>
              <a:gd name="connsiteX278" fmla="*/ 9448077 w 12078891"/>
              <a:gd name="connsiteY278" fmla="*/ 4763792 h 5907136"/>
              <a:gd name="connsiteX279" fmla="*/ 9463349 w 12078891"/>
              <a:gd name="connsiteY279" fmla="*/ 4748520 h 5907136"/>
              <a:gd name="connsiteX280" fmla="*/ 3995069 w 12078891"/>
              <a:gd name="connsiteY280" fmla="*/ 4743429 h 5907136"/>
              <a:gd name="connsiteX281" fmla="*/ 4003214 w 12078891"/>
              <a:gd name="connsiteY281" fmla="*/ 4751574 h 5907136"/>
              <a:gd name="connsiteX282" fmla="*/ 3995069 w 12078891"/>
              <a:gd name="connsiteY282" fmla="*/ 4759719 h 5907136"/>
              <a:gd name="connsiteX283" fmla="*/ 3986923 w 12078891"/>
              <a:gd name="connsiteY283" fmla="*/ 4751574 h 5907136"/>
              <a:gd name="connsiteX284" fmla="*/ 3995069 w 12078891"/>
              <a:gd name="connsiteY284" fmla="*/ 4743429 h 5907136"/>
              <a:gd name="connsiteX285" fmla="*/ 1604530 w 12078891"/>
              <a:gd name="connsiteY285" fmla="*/ 4720012 h 5907136"/>
              <a:gd name="connsiteX286" fmla="*/ 1613694 w 12078891"/>
              <a:gd name="connsiteY286" fmla="*/ 4729175 h 5907136"/>
              <a:gd name="connsiteX287" fmla="*/ 1604530 w 12078891"/>
              <a:gd name="connsiteY287" fmla="*/ 4738339 h 5907136"/>
              <a:gd name="connsiteX288" fmla="*/ 1595368 w 12078891"/>
              <a:gd name="connsiteY288" fmla="*/ 4729175 h 5907136"/>
              <a:gd name="connsiteX289" fmla="*/ 1604530 w 12078891"/>
              <a:gd name="connsiteY289" fmla="*/ 4720012 h 5907136"/>
              <a:gd name="connsiteX290" fmla="*/ 1371382 w 12078891"/>
              <a:gd name="connsiteY290" fmla="*/ 4705759 h 5907136"/>
              <a:gd name="connsiteX291" fmla="*/ 1374437 w 12078891"/>
              <a:gd name="connsiteY291" fmla="*/ 4708813 h 5907136"/>
              <a:gd name="connsiteX292" fmla="*/ 1371382 w 12078891"/>
              <a:gd name="connsiteY292" fmla="*/ 4711867 h 5907136"/>
              <a:gd name="connsiteX293" fmla="*/ 1368328 w 12078891"/>
              <a:gd name="connsiteY293" fmla="*/ 4708813 h 5907136"/>
              <a:gd name="connsiteX294" fmla="*/ 1371382 w 12078891"/>
              <a:gd name="connsiteY294" fmla="*/ 4705759 h 5907136"/>
              <a:gd name="connsiteX295" fmla="*/ 10108836 w 12078891"/>
              <a:gd name="connsiteY295" fmla="*/ 4692523 h 5907136"/>
              <a:gd name="connsiteX296" fmla="*/ 10121052 w 12078891"/>
              <a:gd name="connsiteY296" fmla="*/ 4704740 h 5907136"/>
              <a:gd name="connsiteX297" fmla="*/ 10108836 w 12078891"/>
              <a:gd name="connsiteY297" fmla="*/ 4716957 h 5907136"/>
              <a:gd name="connsiteX298" fmla="*/ 10096618 w 12078891"/>
              <a:gd name="connsiteY298" fmla="*/ 4704740 h 5907136"/>
              <a:gd name="connsiteX299" fmla="*/ 10108836 w 12078891"/>
              <a:gd name="connsiteY299" fmla="*/ 4692523 h 5907136"/>
              <a:gd name="connsiteX300" fmla="*/ 10068111 w 12078891"/>
              <a:gd name="connsiteY300" fmla="*/ 4669106 h 5907136"/>
              <a:gd name="connsiteX301" fmla="*/ 10079310 w 12078891"/>
              <a:gd name="connsiteY301" fmla="*/ 4679287 h 5907136"/>
              <a:gd name="connsiteX302" fmla="*/ 10068111 w 12078891"/>
              <a:gd name="connsiteY302" fmla="*/ 4690487 h 5907136"/>
              <a:gd name="connsiteX303" fmla="*/ 10056911 w 12078891"/>
              <a:gd name="connsiteY303" fmla="*/ 4679287 h 5907136"/>
              <a:gd name="connsiteX304" fmla="*/ 10068111 w 12078891"/>
              <a:gd name="connsiteY304" fmla="*/ 4669106 h 5907136"/>
              <a:gd name="connsiteX305" fmla="*/ 8009478 w 12078891"/>
              <a:gd name="connsiteY305" fmla="*/ 4660961 h 5907136"/>
              <a:gd name="connsiteX306" fmla="*/ 8016605 w 12078891"/>
              <a:gd name="connsiteY306" fmla="*/ 4668088 h 5907136"/>
              <a:gd name="connsiteX307" fmla="*/ 8009478 w 12078891"/>
              <a:gd name="connsiteY307" fmla="*/ 4675215 h 5907136"/>
              <a:gd name="connsiteX308" fmla="*/ 8002351 w 12078891"/>
              <a:gd name="connsiteY308" fmla="*/ 4668088 h 5907136"/>
              <a:gd name="connsiteX309" fmla="*/ 8009478 w 12078891"/>
              <a:gd name="connsiteY309" fmla="*/ 4660961 h 5907136"/>
              <a:gd name="connsiteX310" fmla="*/ 10355219 w 12078891"/>
              <a:gd name="connsiteY310" fmla="*/ 4649762 h 5907136"/>
              <a:gd name="connsiteX311" fmla="*/ 10363364 w 12078891"/>
              <a:gd name="connsiteY311" fmla="*/ 4657907 h 5907136"/>
              <a:gd name="connsiteX312" fmla="*/ 10355219 w 12078891"/>
              <a:gd name="connsiteY312" fmla="*/ 4666052 h 5907136"/>
              <a:gd name="connsiteX313" fmla="*/ 10347074 w 12078891"/>
              <a:gd name="connsiteY313" fmla="*/ 4657907 h 5907136"/>
              <a:gd name="connsiteX314" fmla="*/ 10355219 w 12078891"/>
              <a:gd name="connsiteY314" fmla="*/ 4649762 h 5907136"/>
              <a:gd name="connsiteX315" fmla="*/ 10402053 w 12078891"/>
              <a:gd name="connsiteY315" fmla="*/ 4646708 h 5907136"/>
              <a:gd name="connsiteX316" fmla="*/ 10408162 w 12078891"/>
              <a:gd name="connsiteY316" fmla="*/ 4652816 h 5907136"/>
              <a:gd name="connsiteX317" fmla="*/ 10402053 w 12078891"/>
              <a:gd name="connsiteY317" fmla="*/ 4658925 h 5907136"/>
              <a:gd name="connsiteX318" fmla="*/ 10395944 w 12078891"/>
              <a:gd name="connsiteY318" fmla="*/ 4652816 h 5907136"/>
              <a:gd name="connsiteX319" fmla="*/ 10402053 w 12078891"/>
              <a:gd name="connsiteY319" fmla="*/ 4646708 h 5907136"/>
              <a:gd name="connsiteX320" fmla="*/ 4307634 w 12078891"/>
              <a:gd name="connsiteY320" fmla="*/ 4637545 h 5907136"/>
              <a:gd name="connsiteX321" fmla="*/ 4321866 w 12078891"/>
              <a:gd name="connsiteY321" fmla="*/ 4651799 h 5907136"/>
              <a:gd name="connsiteX322" fmla="*/ 4307634 w 12078891"/>
              <a:gd name="connsiteY322" fmla="*/ 4666052 h 5907136"/>
              <a:gd name="connsiteX323" fmla="*/ 4293379 w 12078891"/>
              <a:gd name="connsiteY323" fmla="*/ 4651799 h 5907136"/>
              <a:gd name="connsiteX324" fmla="*/ 4307634 w 12078891"/>
              <a:gd name="connsiteY324" fmla="*/ 4637545 h 5907136"/>
              <a:gd name="connsiteX325" fmla="*/ 117067 w 12078891"/>
              <a:gd name="connsiteY325" fmla="*/ 4626346 h 5907136"/>
              <a:gd name="connsiteX326" fmla="*/ 119103 w 12078891"/>
              <a:gd name="connsiteY326" fmla="*/ 4628382 h 5907136"/>
              <a:gd name="connsiteX327" fmla="*/ 117067 w 12078891"/>
              <a:gd name="connsiteY327" fmla="*/ 4630418 h 5907136"/>
              <a:gd name="connsiteX328" fmla="*/ 115031 w 12078891"/>
              <a:gd name="connsiteY328" fmla="*/ 4628382 h 5907136"/>
              <a:gd name="connsiteX329" fmla="*/ 117067 w 12078891"/>
              <a:gd name="connsiteY329" fmla="*/ 4626346 h 5907136"/>
              <a:gd name="connsiteX330" fmla="*/ 3638730 w 12078891"/>
              <a:gd name="connsiteY330" fmla="*/ 4547951 h 5907136"/>
              <a:gd name="connsiteX331" fmla="*/ 3644839 w 12078891"/>
              <a:gd name="connsiteY331" fmla="*/ 4554059 h 5907136"/>
              <a:gd name="connsiteX332" fmla="*/ 3638730 w 12078891"/>
              <a:gd name="connsiteY332" fmla="*/ 4560169 h 5907136"/>
              <a:gd name="connsiteX333" fmla="*/ 3632622 w 12078891"/>
              <a:gd name="connsiteY333" fmla="*/ 4554059 h 5907136"/>
              <a:gd name="connsiteX334" fmla="*/ 3638730 w 12078891"/>
              <a:gd name="connsiteY334" fmla="*/ 4547951 h 5907136"/>
              <a:gd name="connsiteX335" fmla="*/ 11106590 w 12078891"/>
              <a:gd name="connsiteY335" fmla="*/ 4539806 h 5907136"/>
              <a:gd name="connsiteX336" fmla="*/ 11136115 w 12078891"/>
              <a:gd name="connsiteY336" fmla="*/ 4569331 h 5907136"/>
              <a:gd name="connsiteX337" fmla="*/ 11106590 w 12078891"/>
              <a:gd name="connsiteY337" fmla="*/ 4598857 h 5907136"/>
              <a:gd name="connsiteX338" fmla="*/ 11077064 w 12078891"/>
              <a:gd name="connsiteY338" fmla="*/ 4569331 h 5907136"/>
              <a:gd name="connsiteX339" fmla="*/ 11106590 w 12078891"/>
              <a:gd name="connsiteY339" fmla="*/ 4539806 h 5907136"/>
              <a:gd name="connsiteX340" fmla="*/ 10039603 w 12078891"/>
              <a:gd name="connsiteY340" fmla="*/ 4533697 h 5907136"/>
              <a:gd name="connsiteX341" fmla="*/ 10051820 w 12078891"/>
              <a:gd name="connsiteY341" fmla="*/ 4545915 h 5907136"/>
              <a:gd name="connsiteX342" fmla="*/ 10039603 w 12078891"/>
              <a:gd name="connsiteY342" fmla="*/ 4558132 h 5907136"/>
              <a:gd name="connsiteX343" fmla="*/ 10027386 w 12078891"/>
              <a:gd name="connsiteY343" fmla="*/ 4545915 h 5907136"/>
              <a:gd name="connsiteX344" fmla="*/ 10039603 w 12078891"/>
              <a:gd name="connsiteY344" fmla="*/ 4533697 h 5907136"/>
              <a:gd name="connsiteX345" fmla="*/ 5086492 w 12078891"/>
              <a:gd name="connsiteY345" fmla="*/ 4530642 h 5907136"/>
              <a:gd name="connsiteX346" fmla="*/ 5114995 w 12078891"/>
              <a:gd name="connsiteY346" fmla="*/ 4559149 h 5907136"/>
              <a:gd name="connsiteX347" fmla="*/ 5086492 w 12078891"/>
              <a:gd name="connsiteY347" fmla="*/ 4587656 h 5907136"/>
              <a:gd name="connsiteX348" fmla="*/ 5057989 w 12078891"/>
              <a:gd name="connsiteY348" fmla="*/ 4559149 h 5907136"/>
              <a:gd name="connsiteX349" fmla="*/ 5086492 w 12078891"/>
              <a:gd name="connsiteY349" fmla="*/ 4530642 h 5907136"/>
              <a:gd name="connsiteX350" fmla="*/ 5031503 w 12078891"/>
              <a:gd name="connsiteY350" fmla="*/ 4522498 h 5907136"/>
              <a:gd name="connsiteX351" fmla="*/ 5037610 w 12078891"/>
              <a:gd name="connsiteY351" fmla="*/ 4528606 h 5907136"/>
              <a:gd name="connsiteX352" fmla="*/ 5031503 w 12078891"/>
              <a:gd name="connsiteY352" fmla="*/ 4534716 h 5907136"/>
              <a:gd name="connsiteX353" fmla="*/ 5025395 w 12078891"/>
              <a:gd name="connsiteY353" fmla="*/ 4528606 h 5907136"/>
              <a:gd name="connsiteX354" fmla="*/ 5031503 w 12078891"/>
              <a:gd name="connsiteY354" fmla="*/ 4522498 h 5907136"/>
              <a:gd name="connsiteX355" fmla="*/ 10449905 w 12078891"/>
              <a:gd name="connsiteY355" fmla="*/ 4519443 h 5907136"/>
              <a:gd name="connsiteX356" fmla="*/ 10453977 w 12078891"/>
              <a:gd name="connsiteY356" fmla="*/ 4523515 h 5907136"/>
              <a:gd name="connsiteX357" fmla="*/ 10449905 w 12078891"/>
              <a:gd name="connsiteY357" fmla="*/ 4527588 h 5907136"/>
              <a:gd name="connsiteX358" fmla="*/ 10445832 w 12078891"/>
              <a:gd name="connsiteY358" fmla="*/ 4523515 h 5907136"/>
              <a:gd name="connsiteX359" fmla="*/ 10449905 w 12078891"/>
              <a:gd name="connsiteY359" fmla="*/ 4519443 h 5907136"/>
              <a:gd name="connsiteX360" fmla="*/ 6405944 w 12078891"/>
              <a:gd name="connsiteY360" fmla="*/ 4511298 h 5907136"/>
              <a:gd name="connsiteX361" fmla="*/ 6415107 w 12078891"/>
              <a:gd name="connsiteY361" fmla="*/ 4520461 h 5907136"/>
              <a:gd name="connsiteX362" fmla="*/ 6405944 w 12078891"/>
              <a:gd name="connsiteY362" fmla="*/ 4529625 h 5907136"/>
              <a:gd name="connsiteX363" fmla="*/ 6396781 w 12078891"/>
              <a:gd name="connsiteY363" fmla="*/ 4520461 h 5907136"/>
              <a:gd name="connsiteX364" fmla="*/ 6405944 w 12078891"/>
              <a:gd name="connsiteY364" fmla="*/ 4511298 h 5907136"/>
              <a:gd name="connsiteX365" fmla="*/ 3329227 w 12078891"/>
              <a:gd name="connsiteY365" fmla="*/ 4505190 h 5907136"/>
              <a:gd name="connsiteX366" fmla="*/ 3339409 w 12078891"/>
              <a:gd name="connsiteY366" fmla="*/ 4515371 h 5907136"/>
              <a:gd name="connsiteX367" fmla="*/ 3329227 w 12078891"/>
              <a:gd name="connsiteY367" fmla="*/ 4525552 h 5907136"/>
              <a:gd name="connsiteX368" fmla="*/ 3319045 w 12078891"/>
              <a:gd name="connsiteY368" fmla="*/ 4515371 h 5907136"/>
              <a:gd name="connsiteX369" fmla="*/ 3329227 w 12078891"/>
              <a:gd name="connsiteY369" fmla="*/ 4505190 h 5907136"/>
              <a:gd name="connsiteX370" fmla="*/ 9823763 w 12078891"/>
              <a:gd name="connsiteY370" fmla="*/ 4504172 h 5907136"/>
              <a:gd name="connsiteX371" fmla="*/ 9828853 w 12078891"/>
              <a:gd name="connsiteY371" fmla="*/ 4509263 h 5907136"/>
              <a:gd name="connsiteX372" fmla="*/ 9823763 w 12078891"/>
              <a:gd name="connsiteY372" fmla="*/ 4514353 h 5907136"/>
              <a:gd name="connsiteX373" fmla="*/ 9818672 w 12078891"/>
              <a:gd name="connsiteY373" fmla="*/ 4509263 h 5907136"/>
              <a:gd name="connsiteX374" fmla="*/ 9823763 w 12078891"/>
              <a:gd name="connsiteY374" fmla="*/ 4504172 h 5907136"/>
              <a:gd name="connsiteX375" fmla="*/ 11835561 w 12078891"/>
              <a:gd name="connsiteY375" fmla="*/ 4496026 h 5907136"/>
              <a:gd name="connsiteX376" fmla="*/ 11886467 w 12078891"/>
              <a:gd name="connsiteY376" fmla="*/ 4546932 h 5907136"/>
              <a:gd name="connsiteX377" fmla="*/ 11835561 w 12078891"/>
              <a:gd name="connsiteY377" fmla="*/ 4597838 h 5907136"/>
              <a:gd name="connsiteX378" fmla="*/ 11784655 w 12078891"/>
              <a:gd name="connsiteY378" fmla="*/ 4546932 h 5907136"/>
              <a:gd name="connsiteX379" fmla="*/ 11835561 w 12078891"/>
              <a:gd name="connsiteY379" fmla="*/ 4496026 h 5907136"/>
              <a:gd name="connsiteX380" fmla="*/ 2021958 w 12078891"/>
              <a:gd name="connsiteY380" fmla="*/ 4478719 h 5907136"/>
              <a:gd name="connsiteX381" fmla="*/ 2025013 w 12078891"/>
              <a:gd name="connsiteY381" fmla="*/ 4481773 h 5907136"/>
              <a:gd name="connsiteX382" fmla="*/ 2021958 w 12078891"/>
              <a:gd name="connsiteY382" fmla="*/ 4484827 h 5907136"/>
              <a:gd name="connsiteX383" fmla="*/ 2018904 w 12078891"/>
              <a:gd name="connsiteY383" fmla="*/ 4481773 h 5907136"/>
              <a:gd name="connsiteX384" fmla="*/ 2021958 w 12078891"/>
              <a:gd name="connsiteY384" fmla="*/ 4478719 h 5907136"/>
              <a:gd name="connsiteX385" fmla="*/ 1314378 w 12078891"/>
              <a:gd name="connsiteY385" fmla="*/ 4477700 h 5907136"/>
              <a:gd name="connsiteX386" fmla="*/ 1331686 w 12078891"/>
              <a:gd name="connsiteY386" fmla="*/ 4495008 h 5907136"/>
              <a:gd name="connsiteX387" fmla="*/ 1314378 w 12078891"/>
              <a:gd name="connsiteY387" fmla="*/ 4512316 h 5907136"/>
              <a:gd name="connsiteX388" fmla="*/ 1297070 w 12078891"/>
              <a:gd name="connsiteY388" fmla="*/ 4495008 h 5907136"/>
              <a:gd name="connsiteX389" fmla="*/ 1314378 w 12078891"/>
              <a:gd name="connsiteY389" fmla="*/ 4477700 h 5907136"/>
              <a:gd name="connsiteX390" fmla="*/ 9049994 w 12078891"/>
              <a:gd name="connsiteY390" fmla="*/ 4471592 h 5907136"/>
              <a:gd name="connsiteX391" fmla="*/ 9054066 w 12078891"/>
              <a:gd name="connsiteY391" fmla="*/ 4475664 h 5907136"/>
              <a:gd name="connsiteX392" fmla="*/ 9049994 w 12078891"/>
              <a:gd name="connsiteY392" fmla="*/ 4479737 h 5907136"/>
              <a:gd name="connsiteX393" fmla="*/ 9045921 w 12078891"/>
              <a:gd name="connsiteY393" fmla="*/ 4475664 h 5907136"/>
              <a:gd name="connsiteX394" fmla="*/ 9049994 w 12078891"/>
              <a:gd name="connsiteY394" fmla="*/ 4471592 h 5907136"/>
              <a:gd name="connsiteX395" fmla="*/ 9692425 w 12078891"/>
              <a:gd name="connsiteY395" fmla="*/ 4440030 h 5907136"/>
              <a:gd name="connsiteX396" fmla="*/ 9714823 w 12078891"/>
              <a:gd name="connsiteY396" fmla="*/ 4462429 h 5907136"/>
              <a:gd name="connsiteX397" fmla="*/ 9692425 w 12078891"/>
              <a:gd name="connsiteY397" fmla="*/ 4484827 h 5907136"/>
              <a:gd name="connsiteX398" fmla="*/ 9670026 w 12078891"/>
              <a:gd name="connsiteY398" fmla="*/ 4462429 h 5907136"/>
              <a:gd name="connsiteX399" fmla="*/ 9692425 w 12078891"/>
              <a:gd name="connsiteY399" fmla="*/ 4440030 h 5907136"/>
              <a:gd name="connsiteX400" fmla="*/ 748314 w 12078891"/>
              <a:gd name="connsiteY400" fmla="*/ 4434939 h 5907136"/>
              <a:gd name="connsiteX401" fmla="*/ 753404 w 12078891"/>
              <a:gd name="connsiteY401" fmla="*/ 4440030 h 5907136"/>
              <a:gd name="connsiteX402" fmla="*/ 748314 w 12078891"/>
              <a:gd name="connsiteY402" fmla="*/ 4445120 h 5907136"/>
              <a:gd name="connsiteX403" fmla="*/ 743223 w 12078891"/>
              <a:gd name="connsiteY403" fmla="*/ 4440030 h 5907136"/>
              <a:gd name="connsiteX404" fmla="*/ 748314 w 12078891"/>
              <a:gd name="connsiteY404" fmla="*/ 4434939 h 5907136"/>
              <a:gd name="connsiteX405" fmla="*/ 409266 w 12078891"/>
              <a:gd name="connsiteY405" fmla="*/ 4434939 h 5907136"/>
              <a:gd name="connsiteX406" fmla="*/ 415374 w 12078891"/>
              <a:gd name="connsiteY406" fmla="*/ 4441048 h 5907136"/>
              <a:gd name="connsiteX407" fmla="*/ 409266 w 12078891"/>
              <a:gd name="connsiteY407" fmla="*/ 4447157 h 5907136"/>
              <a:gd name="connsiteX408" fmla="*/ 403157 w 12078891"/>
              <a:gd name="connsiteY408" fmla="*/ 4441048 h 5907136"/>
              <a:gd name="connsiteX409" fmla="*/ 409266 w 12078891"/>
              <a:gd name="connsiteY409" fmla="*/ 4434939 h 5907136"/>
              <a:gd name="connsiteX410" fmla="*/ 9956118 w 12078891"/>
              <a:gd name="connsiteY410" fmla="*/ 4432903 h 5907136"/>
              <a:gd name="connsiteX411" fmla="*/ 9959172 w 12078891"/>
              <a:gd name="connsiteY411" fmla="*/ 4435957 h 5907136"/>
              <a:gd name="connsiteX412" fmla="*/ 9956118 w 12078891"/>
              <a:gd name="connsiteY412" fmla="*/ 4439011 h 5907136"/>
              <a:gd name="connsiteX413" fmla="*/ 9953063 w 12078891"/>
              <a:gd name="connsiteY413" fmla="*/ 4435957 h 5907136"/>
              <a:gd name="connsiteX414" fmla="*/ 9956118 w 12078891"/>
              <a:gd name="connsiteY414" fmla="*/ 4432903 h 5907136"/>
              <a:gd name="connsiteX415" fmla="*/ 8798519 w 12078891"/>
              <a:gd name="connsiteY415" fmla="*/ 4432903 h 5907136"/>
              <a:gd name="connsiteX416" fmla="*/ 8801573 w 12078891"/>
              <a:gd name="connsiteY416" fmla="*/ 4435957 h 5907136"/>
              <a:gd name="connsiteX417" fmla="*/ 8798519 w 12078891"/>
              <a:gd name="connsiteY417" fmla="*/ 4439011 h 5907136"/>
              <a:gd name="connsiteX418" fmla="*/ 8795465 w 12078891"/>
              <a:gd name="connsiteY418" fmla="*/ 4435957 h 5907136"/>
              <a:gd name="connsiteX419" fmla="*/ 8798519 w 12078891"/>
              <a:gd name="connsiteY419" fmla="*/ 4432903 h 5907136"/>
              <a:gd name="connsiteX420" fmla="*/ 6079128 w 12078891"/>
              <a:gd name="connsiteY420" fmla="*/ 4427813 h 5907136"/>
              <a:gd name="connsiteX421" fmla="*/ 6085238 w 12078891"/>
              <a:gd name="connsiteY421" fmla="*/ 4433921 h 5907136"/>
              <a:gd name="connsiteX422" fmla="*/ 6079128 w 12078891"/>
              <a:gd name="connsiteY422" fmla="*/ 4440030 h 5907136"/>
              <a:gd name="connsiteX423" fmla="*/ 6073020 w 12078891"/>
              <a:gd name="connsiteY423" fmla="*/ 4433921 h 5907136"/>
              <a:gd name="connsiteX424" fmla="*/ 6079128 w 12078891"/>
              <a:gd name="connsiteY424" fmla="*/ 4427813 h 5907136"/>
              <a:gd name="connsiteX425" fmla="*/ 1133145 w 12078891"/>
              <a:gd name="connsiteY425" fmla="*/ 4424758 h 5907136"/>
              <a:gd name="connsiteX426" fmla="*/ 1138235 w 12078891"/>
              <a:gd name="connsiteY426" fmla="*/ 4429849 h 5907136"/>
              <a:gd name="connsiteX427" fmla="*/ 1133145 w 12078891"/>
              <a:gd name="connsiteY427" fmla="*/ 4434939 h 5907136"/>
              <a:gd name="connsiteX428" fmla="*/ 1128054 w 12078891"/>
              <a:gd name="connsiteY428" fmla="*/ 4429849 h 5907136"/>
              <a:gd name="connsiteX429" fmla="*/ 1133145 w 12078891"/>
              <a:gd name="connsiteY429" fmla="*/ 4424758 h 5907136"/>
              <a:gd name="connsiteX430" fmla="*/ 10647419 w 12078891"/>
              <a:gd name="connsiteY430" fmla="*/ 4375889 h 5907136"/>
              <a:gd name="connsiteX431" fmla="*/ 10655564 w 12078891"/>
              <a:gd name="connsiteY431" fmla="*/ 4384034 h 5907136"/>
              <a:gd name="connsiteX432" fmla="*/ 10647419 w 12078891"/>
              <a:gd name="connsiteY432" fmla="*/ 4392179 h 5907136"/>
              <a:gd name="connsiteX433" fmla="*/ 10639274 w 12078891"/>
              <a:gd name="connsiteY433" fmla="*/ 4384034 h 5907136"/>
              <a:gd name="connsiteX434" fmla="*/ 10647419 w 12078891"/>
              <a:gd name="connsiteY434" fmla="*/ 4375889 h 5907136"/>
              <a:gd name="connsiteX435" fmla="*/ 7329376 w 12078891"/>
              <a:gd name="connsiteY435" fmla="*/ 4373852 h 5907136"/>
              <a:gd name="connsiteX436" fmla="*/ 7331412 w 12078891"/>
              <a:gd name="connsiteY436" fmla="*/ 4375888 h 5907136"/>
              <a:gd name="connsiteX437" fmla="*/ 7329376 w 12078891"/>
              <a:gd name="connsiteY437" fmla="*/ 4377925 h 5907136"/>
              <a:gd name="connsiteX438" fmla="*/ 7327340 w 12078891"/>
              <a:gd name="connsiteY438" fmla="*/ 4375888 h 5907136"/>
              <a:gd name="connsiteX439" fmla="*/ 7329376 w 12078891"/>
              <a:gd name="connsiteY439" fmla="*/ 4373852 h 5907136"/>
              <a:gd name="connsiteX440" fmla="*/ 7485148 w 12078891"/>
              <a:gd name="connsiteY440" fmla="*/ 4351454 h 5907136"/>
              <a:gd name="connsiteX441" fmla="*/ 7492275 w 12078891"/>
              <a:gd name="connsiteY441" fmla="*/ 4358580 h 5907136"/>
              <a:gd name="connsiteX442" fmla="*/ 7485148 w 12078891"/>
              <a:gd name="connsiteY442" fmla="*/ 4365707 h 5907136"/>
              <a:gd name="connsiteX443" fmla="*/ 7478021 w 12078891"/>
              <a:gd name="connsiteY443" fmla="*/ 4358580 h 5907136"/>
              <a:gd name="connsiteX444" fmla="*/ 7485148 w 12078891"/>
              <a:gd name="connsiteY444" fmla="*/ 4351454 h 5907136"/>
              <a:gd name="connsiteX445" fmla="*/ 7821127 w 12078891"/>
              <a:gd name="connsiteY445" fmla="*/ 4341273 h 5907136"/>
              <a:gd name="connsiteX446" fmla="*/ 7824181 w 12078891"/>
              <a:gd name="connsiteY446" fmla="*/ 4344327 h 5907136"/>
              <a:gd name="connsiteX447" fmla="*/ 7821127 w 12078891"/>
              <a:gd name="connsiteY447" fmla="*/ 4347381 h 5907136"/>
              <a:gd name="connsiteX448" fmla="*/ 7818073 w 12078891"/>
              <a:gd name="connsiteY448" fmla="*/ 4344327 h 5907136"/>
              <a:gd name="connsiteX449" fmla="*/ 7821127 w 12078891"/>
              <a:gd name="connsiteY449" fmla="*/ 4341273 h 5907136"/>
              <a:gd name="connsiteX450" fmla="*/ 2867001 w 12078891"/>
              <a:gd name="connsiteY450" fmla="*/ 4337200 h 5907136"/>
              <a:gd name="connsiteX451" fmla="*/ 2870055 w 12078891"/>
              <a:gd name="connsiteY451" fmla="*/ 4340254 h 5907136"/>
              <a:gd name="connsiteX452" fmla="*/ 2867001 w 12078891"/>
              <a:gd name="connsiteY452" fmla="*/ 4343308 h 5907136"/>
              <a:gd name="connsiteX453" fmla="*/ 2863946 w 12078891"/>
              <a:gd name="connsiteY453" fmla="*/ 4340254 h 5907136"/>
              <a:gd name="connsiteX454" fmla="*/ 2867001 w 12078891"/>
              <a:gd name="connsiteY454" fmla="*/ 4337200 h 5907136"/>
              <a:gd name="connsiteX455" fmla="*/ 288110 w 12078891"/>
              <a:gd name="connsiteY455" fmla="*/ 4316838 h 5907136"/>
              <a:gd name="connsiteX456" fmla="*/ 298290 w 12078891"/>
              <a:gd name="connsiteY456" fmla="*/ 4327019 h 5907136"/>
              <a:gd name="connsiteX457" fmla="*/ 288110 w 12078891"/>
              <a:gd name="connsiteY457" fmla="*/ 4337200 h 5907136"/>
              <a:gd name="connsiteX458" fmla="*/ 277929 w 12078891"/>
              <a:gd name="connsiteY458" fmla="*/ 4327019 h 5907136"/>
              <a:gd name="connsiteX459" fmla="*/ 288110 w 12078891"/>
              <a:gd name="connsiteY459" fmla="*/ 4316838 h 5907136"/>
              <a:gd name="connsiteX460" fmla="*/ 12035111 w 12078891"/>
              <a:gd name="connsiteY460" fmla="*/ 4313784 h 5907136"/>
              <a:gd name="connsiteX461" fmla="*/ 12042239 w 12078891"/>
              <a:gd name="connsiteY461" fmla="*/ 4320911 h 5907136"/>
              <a:gd name="connsiteX462" fmla="*/ 12035111 w 12078891"/>
              <a:gd name="connsiteY462" fmla="*/ 4328037 h 5907136"/>
              <a:gd name="connsiteX463" fmla="*/ 12027985 w 12078891"/>
              <a:gd name="connsiteY463" fmla="*/ 4320911 h 5907136"/>
              <a:gd name="connsiteX464" fmla="*/ 12035111 w 12078891"/>
              <a:gd name="connsiteY464" fmla="*/ 4313784 h 5907136"/>
              <a:gd name="connsiteX465" fmla="*/ 5619968 w 12078891"/>
              <a:gd name="connsiteY465" fmla="*/ 4302584 h 5907136"/>
              <a:gd name="connsiteX466" fmla="*/ 5622005 w 12078891"/>
              <a:gd name="connsiteY466" fmla="*/ 4304620 h 5907136"/>
              <a:gd name="connsiteX467" fmla="*/ 5619968 w 12078891"/>
              <a:gd name="connsiteY467" fmla="*/ 4306657 h 5907136"/>
              <a:gd name="connsiteX468" fmla="*/ 5617932 w 12078891"/>
              <a:gd name="connsiteY468" fmla="*/ 4304620 h 5907136"/>
              <a:gd name="connsiteX469" fmla="*/ 5619968 w 12078891"/>
              <a:gd name="connsiteY469" fmla="*/ 4302584 h 5907136"/>
              <a:gd name="connsiteX470" fmla="*/ 2632833 w 12078891"/>
              <a:gd name="connsiteY470" fmla="*/ 4256769 h 5907136"/>
              <a:gd name="connsiteX471" fmla="*/ 2643014 w 12078891"/>
              <a:gd name="connsiteY471" fmla="*/ 4266950 h 5907136"/>
              <a:gd name="connsiteX472" fmla="*/ 2632833 w 12078891"/>
              <a:gd name="connsiteY472" fmla="*/ 4277131 h 5907136"/>
              <a:gd name="connsiteX473" fmla="*/ 2622652 w 12078891"/>
              <a:gd name="connsiteY473" fmla="*/ 4266950 h 5907136"/>
              <a:gd name="connsiteX474" fmla="*/ 2632833 w 12078891"/>
              <a:gd name="connsiteY474" fmla="*/ 4256769 h 5907136"/>
              <a:gd name="connsiteX475" fmla="*/ 5403112 w 12078891"/>
              <a:gd name="connsiteY475" fmla="*/ 4242516 h 5907136"/>
              <a:gd name="connsiteX476" fmla="*/ 5404130 w 12078891"/>
              <a:gd name="connsiteY476" fmla="*/ 4243534 h 5907136"/>
              <a:gd name="connsiteX477" fmla="*/ 5403112 w 12078891"/>
              <a:gd name="connsiteY477" fmla="*/ 4244552 h 5907136"/>
              <a:gd name="connsiteX478" fmla="*/ 5402095 w 12078891"/>
              <a:gd name="connsiteY478" fmla="*/ 4243534 h 5907136"/>
              <a:gd name="connsiteX479" fmla="*/ 5403112 w 12078891"/>
              <a:gd name="connsiteY479" fmla="*/ 4242516 h 5907136"/>
              <a:gd name="connsiteX480" fmla="*/ 3718138 w 12078891"/>
              <a:gd name="connsiteY480" fmla="*/ 4228262 h 5907136"/>
              <a:gd name="connsiteX481" fmla="*/ 3730354 w 12078891"/>
              <a:gd name="connsiteY481" fmla="*/ 4240480 h 5907136"/>
              <a:gd name="connsiteX482" fmla="*/ 3718138 w 12078891"/>
              <a:gd name="connsiteY482" fmla="*/ 4252697 h 5907136"/>
              <a:gd name="connsiteX483" fmla="*/ 3705922 w 12078891"/>
              <a:gd name="connsiteY483" fmla="*/ 4240480 h 5907136"/>
              <a:gd name="connsiteX484" fmla="*/ 3718138 w 12078891"/>
              <a:gd name="connsiteY484" fmla="*/ 4228262 h 5907136"/>
              <a:gd name="connsiteX485" fmla="*/ 1566870 w 12078891"/>
              <a:gd name="connsiteY485" fmla="*/ 4220117 h 5907136"/>
              <a:gd name="connsiteX486" fmla="*/ 1593341 w 12078891"/>
              <a:gd name="connsiteY486" fmla="*/ 4246588 h 5907136"/>
              <a:gd name="connsiteX487" fmla="*/ 1566870 w 12078891"/>
              <a:gd name="connsiteY487" fmla="*/ 4273059 h 5907136"/>
              <a:gd name="connsiteX488" fmla="*/ 1540399 w 12078891"/>
              <a:gd name="connsiteY488" fmla="*/ 4246588 h 5907136"/>
              <a:gd name="connsiteX489" fmla="*/ 1566870 w 12078891"/>
              <a:gd name="connsiteY489" fmla="*/ 4220117 h 5907136"/>
              <a:gd name="connsiteX490" fmla="*/ 10648437 w 12078891"/>
              <a:gd name="connsiteY490" fmla="*/ 4218080 h 5907136"/>
              <a:gd name="connsiteX491" fmla="*/ 10662691 w 12078891"/>
              <a:gd name="connsiteY491" fmla="*/ 4232334 h 5907136"/>
              <a:gd name="connsiteX492" fmla="*/ 10648437 w 12078891"/>
              <a:gd name="connsiteY492" fmla="*/ 4246587 h 5907136"/>
              <a:gd name="connsiteX493" fmla="*/ 10634183 w 12078891"/>
              <a:gd name="connsiteY493" fmla="*/ 4232334 h 5907136"/>
              <a:gd name="connsiteX494" fmla="*/ 10648437 w 12078891"/>
              <a:gd name="connsiteY494" fmla="*/ 4218080 h 5907136"/>
              <a:gd name="connsiteX495" fmla="*/ 11093353 w 12078891"/>
              <a:gd name="connsiteY495" fmla="*/ 4214008 h 5907136"/>
              <a:gd name="connsiteX496" fmla="*/ 11104552 w 12078891"/>
              <a:gd name="connsiteY496" fmla="*/ 4225207 h 5907136"/>
              <a:gd name="connsiteX497" fmla="*/ 11093353 w 12078891"/>
              <a:gd name="connsiteY497" fmla="*/ 4236406 h 5907136"/>
              <a:gd name="connsiteX498" fmla="*/ 11082154 w 12078891"/>
              <a:gd name="connsiteY498" fmla="*/ 4225207 h 5907136"/>
              <a:gd name="connsiteX499" fmla="*/ 11093353 w 12078891"/>
              <a:gd name="connsiteY499" fmla="*/ 4214008 h 5907136"/>
              <a:gd name="connsiteX500" fmla="*/ 550793 w 12078891"/>
              <a:gd name="connsiteY500" fmla="*/ 4191610 h 5907136"/>
              <a:gd name="connsiteX501" fmla="*/ 558938 w 12078891"/>
              <a:gd name="connsiteY501" fmla="*/ 4199755 h 5907136"/>
              <a:gd name="connsiteX502" fmla="*/ 550793 w 12078891"/>
              <a:gd name="connsiteY502" fmla="*/ 4207900 h 5907136"/>
              <a:gd name="connsiteX503" fmla="*/ 542648 w 12078891"/>
              <a:gd name="connsiteY503" fmla="*/ 4199755 h 5907136"/>
              <a:gd name="connsiteX504" fmla="*/ 550793 w 12078891"/>
              <a:gd name="connsiteY504" fmla="*/ 4191610 h 5907136"/>
              <a:gd name="connsiteX505" fmla="*/ 6863078 w 12078891"/>
              <a:gd name="connsiteY505" fmla="*/ 4178374 h 5907136"/>
              <a:gd name="connsiteX506" fmla="*/ 6869188 w 12078891"/>
              <a:gd name="connsiteY506" fmla="*/ 4184482 h 5907136"/>
              <a:gd name="connsiteX507" fmla="*/ 6863078 w 12078891"/>
              <a:gd name="connsiteY507" fmla="*/ 4190591 h 5907136"/>
              <a:gd name="connsiteX508" fmla="*/ 6856970 w 12078891"/>
              <a:gd name="connsiteY508" fmla="*/ 4184482 h 5907136"/>
              <a:gd name="connsiteX509" fmla="*/ 6863078 w 12078891"/>
              <a:gd name="connsiteY509" fmla="*/ 4178374 h 5907136"/>
              <a:gd name="connsiteX510" fmla="*/ 11333628 w 12078891"/>
              <a:gd name="connsiteY510" fmla="*/ 4167175 h 5907136"/>
              <a:gd name="connsiteX511" fmla="*/ 11339738 w 12078891"/>
              <a:gd name="connsiteY511" fmla="*/ 4173284 h 5907136"/>
              <a:gd name="connsiteX512" fmla="*/ 11333628 w 12078891"/>
              <a:gd name="connsiteY512" fmla="*/ 4179393 h 5907136"/>
              <a:gd name="connsiteX513" fmla="*/ 11327520 w 12078891"/>
              <a:gd name="connsiteY513" fmla="*/ 4173284 h 5907136"/>
              <a:gd name="connsiteX514" fmla="*/ 11333628 w 12078891"/>
              <a:gd name="connsiteY514" fmla="*/ 4167175 h 5907136"/>
              <a:gd name="connsiteX515" fmla="*/ 11631937 w 12078891"/>
              <a:gd name="connsiteY515" fmla="*/ 4147831 h 5907136"/>
              <a:gd name="connsiteX516" fmla="*/ 11655354 w 12078891"/>
              <a:gd name="connsiteY516" fmla="*/ 4171248 h 5907136"/>
              <a:gd name="connsiteX517" fmla="*/ 11631937 w 12078891"/>
              <a:gd name="connsiteY517" fmla="*/ 4194664 h 5907136"/>
              <a:gd name="connsiteX518" fmla="*/ 11608520 w 12078891"/>
              <a:gd name="connsiteY518" fmla="*/ 4171248 h 5907136"/>
              <a:gd name="connsiteX519" fmla="*/ 11631937 w 12078891"/>
              <a:gd name="connsiteY519" fmla="*/ 4147831 h 5907136"/>
              <a:gd name="connsiteX520" fmla="*/ 3068595 w 12078891"/>
              <a:gd name="connsiteY520" fmla="*/ 4123396 h 5907136"/>
              <a:gd name="connsiteX521" fmla="*/ 3105248 w 12078891"/>
              <a:gd name="connsiteY521" fmla="*/ 4160048 h 5907136"/>
              <a:gd name="connsiteX522" fmla="*/ 3068595 w 12078891"/>
              <a:gd name="connsiteY522" fmla="*/ 4196701 h 5907136"/>
              <a:gd name="connsiteX523" fmla="*/ 3031941 w 12078891"/>
              <a:gd name="connsiteY523" fmla="*/ 4160048 h 5907136"/>
              <a:gd name="connsiteX524" fmla="*/ 3068595 w 12078891"/>
              <a:gd name="connsiteY524" fmla="*/ 4123396 h 5907136"/>
              <a:gd name="connsiteX525" fmla="*/ 10819479 w 12078891"/>
              <a:gd name="connsiteY525" fmla="*/ 4092852 h 5907136"/>
              <a:gd name="connsiteX526" fmla="*/ 10825589 w 12078891"/>
              <a:gd name="connsiteY526" fmla="*/ 4098960 h 5907136"/>
              <a:gd name="connsiteX527" fmla="*/ 10819479 w 12078891"/>
              <a:gd name="connsiteY527" fmla="*/ 4105070 h 5907136"/>
              <a:gd name="connsiteX528" fmla="*/ 10813371 w 12078891"/>
              <a:gd name="connsiteY528" fmla="*/ 4098960 h 5907136"/>
              <a:gd name="connsiteX529" fmla="*/ 10819479 w 12078891"/>
              <a:gd name="connsiteY529" fmla="*/ 4092852 h 5907136"/>
              <a:gd name="connsiteX530" fmla="*/ 5376643 w 12078891"/>
              <a:gd name="connsiteY530" fmla="*/ 4073508 h 5907136"/>
              <a:gd name="connsiteX531" fmla="*/ 5378679 w 12078891"/>
              <a:gd name="connsiteY531" fmla="*/ 4075544 h 5907136"/>
              <a:gd name="connsiteX532" fmla="*/ 5376643 w 12078891"/>
              <a:gd name="connsiteY532" fmla="*/ 4077581 h 5907136"/>
              <a:gd name="connsiteX533" fmla="*/ 5374603 w 12078891"/>
              <a:gd name="connsiteY533" fmla="*/ 4075544 h 5907136"/>
              <a:gd name="connsiteX534" fmla="*/ 5376643 w 12078891"/>
              <a:gd name="connsiteY534" fmla="*/ 4073508 h 5907136"/>
              <a:gd name="connsiteX535" fmla="*/ 4249614 w 12078891"/>
              <a:gd name="connsiteY535" fmla="*/ 4036856 h 5907136"/>
              <a:gd name="connsiteX536" fmla="*/ 4274048 w 12078891"/>
              <a:gd name="connsiteY536" fmla="*/ 4061291 h 5907136"/>
              <a:gd name="connsiteX537" fmla="*/ 4249614 w 12078891"/>
              <a:gd name="connsiteY537" fmla="*/ 4085726 h 5907136"/>
              <a:gd name="connsiteX538" fmla="*/ 4225181 w 12078891"/>
              <a:gd name="connsiteY538" fmla="*/ 4061291 h 5907136"/>
              <a:gd name="connsiteX539" fmla="*/ 4249614 w 12078891"/>
              <a:gd name="connsiteY539" fmla="*/ 4036856 h 5907136"/>
              <a:gd name="connsiteX540" fmla="*/ 380768 w 12078891"/>
              <a:gd name="connsiteY540" fmla="*/ 4020566 h 5907136"/>
              <a:gd name="connsiteX541" fmla="*/ 385858 w 12078891"/>
              <a:gd name="connsiteY541" fmla="*/ 4025657 h 5907136"/>
              <a:gd name="connsiteX542" fmla="*/ 380768 w 12078891"/>
              <a:gd name="connsiteY542" fmla="*/ 4030747 h 5907136"/>
              <a:gd name="connsiteX543" fmla="*/ 375677 w 12078891"/>
              <a:gd name="connsiteY543" fmla="*/ 4025657 h 5907136"/>
              <a:gd name="connsiteX544" fmla="*/ 380768 w 12078891"/>
              <a:gd name="connsiteY544" fmla="*/ 4020566 h 5907136"/>
              <a:gd name="connsiteX545" fmla="*/ 2215400 w 12078891"/>
              <a:gd name="connsiteY545" fmla="*/ 3970678 h 5907136"/>
              <a:gd name="connsiteX546" fmla="*/ 2216418 w 12078891"/>
              <a:gd name="connsiteY546" fmla="*/ 3971696 h 5907136"/>
              <a:gd name="connsiteX547" fmla="*/ 2215400 w 12078891"/>
              <a:gd name="connsiteY547" fmla="*/ 3972714 h 5907136"/>
              <a:gd name="connsiteX548" fmla="*/ 2214383 w 12078891"/>
              <a:gd name="connsiteY548" fmla="*/ 3971696 h 5907136"/>
              <a:gd name="connsiteX549" fmla="*/ 2215400 w 12078891"/>
              <a:gd name="connsiteY549" fmla="*/ 3970678 h 5907136"/>
              <a:gd name="connsiteX550" fmla="*/ 4634435 w 12078891"/>
              <a:gd name="connsiteY550" fmla="*/ 3959479 h 5907136"/>
              <a:gd name="connsiteX551" fmla="*/ 4660903 w 12078891"/>
              <a:gd name="connsiteY551" fmla="*/ 3985950 h 5907136"/>
              <a:gd name="connsiteX552" fmla="*/ 4634435 w 12078891"/>
              <a:gd name="connsiteY552" fmla="*/ 4012421 h 5907136"/>
              <a:gd name="connsiteX553" fmla="*/ 4607962 w 12078891"/>
              <a:gd name="connsiteY553" fmla="*/ 3985950 h 5907136"/>
              <a:gd name="connsiteX554" fmla="*/ 4634435 w 12078891"/>
              <a:gd name="connsiteY554" fmla="*/ 3959479 h 5907136"/>
              <a:gd name="connsiteX555" fmla="*/ 10706469 w 12078891"/>
              <a:gd name="connsiteY555" fmla="*/ 3953370 h 5907136"/>
              <a:gd name="connsiteX556" fmla="*/ 10726832 w 12078891"/>
              <a:gd name="connsiteY556" fmla="*/ 3972715 h 5907136"/>
              <a:gd name="connsiteX557" fmla="*/ 10706469 w 12078891"/>
              <a:gd name="connsiteY557" fmla="*/ 3992059 h 5907136"/>
              <a:gd name="connsiteX558" fmla="*/ 10686107 w 12078891"/>
              <a:gd name="connsiteY558" fmla="*/ 3972715 h 5907136"/>
              <a:gd name="connsiteX559" fmla="*/ 10706469 w 12078891"/>
              <a:gd name="connsiteY559" fmla="*/ 3953370 h 5907136"/>
              <a:gd name="connsiteX560" fmla="*/ 8545008 w 12078891"/>
              <a:gd name="connsiteY560" fmla="*/ 3938098 h 5907136"/>
              <a:gd name="connsiteX561" fmla="*/ 8588787 w 12078891"/>
              <a:gd name="connsiteY561" fmla="*/ 3981877 h 5907136"/>
              <a:gd name="connsiteX562" fmla="*/ 8545008 w 12078891"/>
              <a:gd name="connsiteY562" fmla="*/ 4025656 h 5907136"/>
              <a:gd name="connsiteX563" fmla="*/ 8501229 w 12078891"/>
              <a:gd name="connsiteY563" fmla="*/ 3981877 h 5907136"/>
              <a:gd name="connsiteX564" fmla="*/ 8545008 w 12078891"/>
              <a:gd name="connsiteY564" fmla="*/ 3938098 h 5907136"/>
              <a:gd name="connsiteX565" fmla="*/ 677029 w 12078891"/>
              <a:gd name="connsiteY565" fmla="*/ 3937081 h 5907136"/>
              <a:gd name="connsiteX566" fmla="*/ 684156 w 12078891"/>
              <a:gd name="connsiteY566" fmla="*/ 3944208 h 5907136"/>
              <a:gd name="connsiteX567" fmla="*/ 677029 w 12078891"/>
              <a:gd name="connsiteY567" fmla="*/ 3951334 h 5907136"/>
              <a:gd name="connsiteX568" fmla="*/ 669902 w 12078891"/>
              <a:gd name="connsiteY568" fmla="*/ 3944208 h 5907136"/>
              <a:gd name="connsiteX569" fmla="*/ 677029 w 12078891"/>
              <a:gd name="connsiteY569" fmla="*/ 3937081 h 5907136"/>
              <a:gd name="connsiteX570" fmla="*/ 165937 w 12078891"/>
              <a:gd name="connsiteY570" fmla="*/ 3893302 h 5907136"/>
              <a:gd name="connsiteX571" fmla="*/ 171027 w 12078891"/>
              <a:gd name="connsiteY571" fmla="*/ 3898393 h 5907136"/>
              <a:gd name="connsiteX572" fmla="*/ 165937 w 12078891"/>
              <a:gd name="connsiteY572" fmla="*/ 3903483 h 5907136"/>
              <a:gd name="connsiteX573" fmla="*/ 160846 w 12078891"/>
              <a:gd name="connsiteY573" fmla="*/ 3898393 h 5907136"/>
              <a:gd name="connsiteX574" fmla="*/ 165937 w 12078891"/>
              <a:gd name="connsiteY574" fmla="*/ 3893302 h 5907136"/>
              <a:gd name="connsiteX575" fmla="*/ 3428003 w 12078891"/>
              <a:gd name="connsiteY575" fmla="*/ 3860722 h 5907136"/>
              <a:gd name="connsiteX576" fmla="*/ 3454475 w 12078891"/>
              <a:gd name="connsiteY576" fmla="*/ 3887193 h 5907136"/>
              <a:gd name="connsiteX577" fmla="*/ 3428003 w 12078891"/>
              <a:gd name="connsiteY577" fmla="*/ 3913664 h 5907136"/>
              <a:gd name="connsiteX578" fmla="*/ 3401528 w 12078891"/>
              <a:gd name="connsiteY578" fmla="*/ 3887193 h 5907136"/>
              <a:gd name="connsiteX579" fmla="*/ 3428003 w 12078891"/>
              <a:gd name="connsiteY579" fmla="*/ 3860722 h 5907136"/>
              <a:gd name="connsiteX580" fmla="*/ 461189 w 12078891"/>
              <a:gd name="connsiteY580" fmla="*/ 3827124 h 5907136"/>
              <a:gd name="connsiteX581" fmla="*/ 465262 w 12078891"/>
              <a:gd name="connsiteY581" fmla="*/ 3831196 h 5907136"/>
              <a:gd name="connsiteX582" fmla="*/ 461189 w 12078891"/>
              <a:gd name="connsiteY582" fmla="*/ 3835269 h 5907136"/>
              <a:gd name="connsiteX583" fmla="*/ 457117 w 12078891"/>
              <a:gd name="connsiteY583" fmla="*/ 3831196 h 5907136"/>
              <a:gd name="connsiteX584" fmla="*/ 461189 w 12078891"/>
              <a:gd name="connsiteY584" fmla="*/ 3827124 h 5907136"/>
              <a:gd name="connsiteX585" fmla="*/ 395021 w 12078891"/>
              <a:gd name="connsiteY585" fmla="*/ 3817961 h 5907136"/>
              <a:gd name="connsiteX586" fmla="*/ 402148 w 12078891"/>
              <a:gd name="connsiteY586" fmla="*/ 3825088 h 5907136"/>
              <a:gd name="connsiteX587" fmla="*/ 395021 w 12078891"/>
              <a:gd name="connsiteY587" fmla="*/ 3832215 h 5907136"/>
              <a:gd name="connsiteX588" fmla="*/ 387894 w 12078891"/>
              <a:gd name="connsiteY588" fmla="*/ 3825088 h 5907136"/>
              <a:gd name="connsiteX589" fmla="*/ 395021 w 12078891"/>
              <a:gd name="connsiteY589" fmla="*/ 3817961 h 5907136"/>
              <a:gd name="connsiteX590" fmla="*/ 11750038 w 12078891"/>
              <a:gd name="connsiteY590" fmla="*/ 3799635 h 5907136"/>
              <a:gd name="connsiteX591" fmla="*/ 11755129 w 12078891"/>
              <a:gd name="connsiteY591" fmla="*/ 3805743 h 5907136"/>
              <a:gd name="connsiteX592" fmla="*/ 11750038 w 12078891"/>
              <a:gd name="connsiteY592" fmla="*/ 3810834 h 5907136"/>
              <a:gd name="connsiteX593" fmla="*/ 11743930 w 12078891"/>
              <a:gd name="connsiteY593" fmla="*/ 3805743 h 5907136"/>
              <a:gd name="connsiteX594" fmla="*/ 11750038 w 12078891"/>
              <a:gd name="connsiteY594" fmla="*/ 3799635 h 5907136"/>
              <a:gd name="connsiteX595" fmla="*/ 9481675 w 12078891"/>
              <a:gd name="connsiteY595" fmla="*/ 3783345 h 5907136"/>
              <a:gd name="connsiteX596" fmla="*/ 9493892 w 12078891"/>
              <a:gd name="connsiteY596" fmla="*/ 3794545 h 5907136"/>
              <a:gd name="connsiteX597" fmla="*/ 9481675 w 12078891"/>
              <a:gd name="connsiteY597" fmla="*/ 3805744 h 5907136"/>
              <a:gd name="connsiteX598" fmla="*/ 9469457 w 12078891"/>
              <a:gd name="connsiteY598" fmla="*/ 3794545 h 5907136"/>
              <a:gd name="connsiteX599" fmla="*/ 9481675 w 12078891"/>
              <a:gd name="connsiteY599" fmla="*/ 3783345 h 5907136"/>
              <a:gd name="connsiteX600" fmla="*/ 3492152 w 12078891"/>
              <a:gd name="connsiteY600" fmla="*/ 3781309 h 5907136"/>
              <a:gd name="connsiteX601" fmla="*/ 3503351 w 12078891"/>
              <a:gd name="connsiteY601" fmla="*/ 3792508 h 5907136"/>
              <a:gd name="connsiteX602" fmla="*/ 3492152 w 12078891"/>
              <a:gd name="connsiteY602" fmla="*/ 3803707 h 5907136"/>
              <a:gd name="connsiteX603" fmla="*/ 3480954 w 12078891"/>
              <a:gd name="connsiteY603" fmla="*/ 3792508 h 5907136"/>
              <a:gd name="connsiteX604" fmla="*/ 3492152 w 12078891"/>
              <a:gd name="connsiteY604" fmla="*/ 3781309 h 5907136"/>
              <a:gd name="connsiteX605" fmla="*/ 3015654 w 12078891"/>
              <a:gd name="connsiteY605" fmla="*/ 3767055 h 5907136"/>
              <a:gd name="connsiteX606" fmla="*/ 3022780 w 12078891"/>
              <a:gd name="connsiteY606" fmla="*/ 3774182 h 5907136"/>
              <a:gd name="connsiteX607" fmla="*/ 3015654 w 12078891"/>
              <a:gd name="connsiteY607" fmla="*/ 3781309 h 5907136"/>
              <a:gd name="connsiteX608" fmla="*/ 3008526 w 12078891"/>
              <a:gd name="connsiteY608" fmla="*/ 3774182 h 5907136"/>
              <a:gd name="connsiteX609" fmla="*/ 3015654 w 12078891"/>
              <a:gd name="connsiteY609" fmla="*/ 3767055 h 5907136"/>
              <a:gd name="connsiteX610" fmla="*/ 3810802 w 12078891"/>
              <a:gd name="connsiteY610" fmla="*/ 3754837 h 5907136"/>
              <a:gd name="connsiteX611" fmla="*/ 3820985 w 12078891"/>
              <a:gd name="connsiteY611" fmla="*/ 3765018 h 5907136"/>
              <a:gd name="connsiteX612" fmla="*/ 3810802 w 12078891"/>
              <a:gd name="connsiteY612" fmla="*/ 3775199 h 5907136"/>
              <a:gd name="connsiteX613" fmla="*/ 3800620 w 12078891"/>
              <a:gd name="connsiteY613" fmla="*/ 3765018 h 5907136"/>
              <a:gd name="connsiteX614" fmla="*/ 3810802 w 12078891"/>
              <a:gd name="connsiteY614" fmla="*/ 3754837 h 5907136"/>
              <a:gd name="connsiteX615" fmla="*/ 2153313 w 12078891"/>
              <a:gd name="connsiteY615" fmla="*/ 3744656 h 5907136"/>
              <a:gd name="connsiteX616" fmla="*/ 2170621 w 12078891"/>
              <a:gd name="connsiteY616" fmla="*/ 3761964 h 5907136"/>
              <a:gd name="connsiteX617" fmla="*/ 2153313 w 12078891"/>
              <a:gd name="connsiteY617" fmla="*/ 3779272 h 5907136"/>
              <a:gd name="connsiteX618" fmla="*/ 2136003 w 12078891"/>
              <a:gd name="connsiteY618" fmla="*/ 3761964 h 5907136"/>
              <a:gd name="connsiteX619" fmla="*/ 2153313 w 12078891"/>
              <a:gd name="connsiteY619" fmla="*/ 3744656 h 5907136"/>
              <a:gd name="connsiteX620" fmla="*/ 5287053 w 12078891"/>
              <a:gd name="connsiteY620" fmla="*/ 3741602 h 5907136"/>
              <a:gd name="connsiteX621" fmla="*/ 5292143 w 12078891"/>
              <a:gd name="connsiteY621" fmla="*/ 3746693 h 5907136"/>
              <a:gd name="connsiteX622" fmla="*/ 5287053 w 12078891"/>
              <a:gd name="connsiteY622" fmla="*/ 3751783 h 5907136"/>
              <a:gd name="connsiteX623" fmla="*/ 5281965 w 12078891"/>
              <a:gd name="connsiteY623" fmla="*/ 3746693 h 5907136"/>
              <a:gd name="connsiteX624" fmla="*/ 5287053 w 12078891"/>
              <a:gd name="connsiteY624" fmla="*/ 3741602 h 5907136"/>
              <a:gd name="connsiteX625" fmla="*/ 7031068 w 12078891"/>
              <a:gd name="connsiteY625" fmla="*/ 3735494 h 5907136"/>
              <a:gd name="connsiteX626" fmla="*/ 7053467 w 12078891"/>
              <a:gd name="connsiteY626" fmla="*/ 3757892 h 5907136"/>
              <a:gd name="connsiteX627" fmla="*/ 7031068 w 12078891"/>
              <a:gd name="connsiteY627" fmla="*/ 3780291 h 5907136"/>
              <a:gd name="connsiteX628" fmla="*/ 7008670 w 12078891"/>
              <a:gd name="connsiteY628" fmla="*/ 3757892 h 5907136"/>
              <a:gd name="connsiteX629" fmla="*/ 7031068 w 12078891"/>
              <a:gd name="connsiteY629" fmla="*/ 3735494 h 5907136"/>
              <a:gd name="connsiteX630" fmla="*/ 8007442 w 12078891"/>
              <a:gd name="connsiteY630" fmla="*/ 3718185 h 5907136"/>
              <a:gd name="connsiteX631" fmla="*/ 8051221 w 12078891"/>
              <a:gd name="connsiteY631" fmla="*/ 3761964 h 5907136"/>
              <a:gd name="connsiteX632" fmla="*/ 8007442 w 12078891"/>
              <a:gd name="connsiteY632" fmla="*/ 3804725 h 5907136"/>
              <a:gd name="connsiteX633" fmla="*/ 7963663 w 12078891"/>
              <a:gd name="connsiteY633" fmla="*/ 3761964 h 5907136"/>
              <a:gd name="connsiteX634" fmla="*/ 8007442 w 12078891"/>
              <a:gd name="connsiteY634" fmla="*/ 3718185 h 5907136"/>
              <a:gd name="connsiteX635" fmla="*/ 2738703 w 12078891"/>
              <a:gd name="connsiteY635" fmla="*/ 3717167 h 5907136"/>
              <a:gd name="connsiteX636" fmla="*/ 2746849 w 12078891"/>
              <a:gd name="connsiteY636" fmla="*/ 3725312 h 5907136"/>
              <a:gd name="connsiteX637" fmla="*/ 2738703 w 12078891"/>
              <a:gd name="connsiteY637" fmla="*/ 3733457 h 5907136"/>
              <a:gd name="connsiteX638" fmla="*/ 2730559 w 12078891"/>
              <a:gd name="connsiteY638" fmla="*/ 3725312 h 5907136"/>
              <a:gd name="connsiteX639" fmla="*/ 2738703 w 12078891"/>
              <a:gd name="connsiteY639" fmla="*/ 3717167 h 5907136"/>
              <a:gd name="connsiteX640" fmla="*/ 5693282 w 12078891"/>
              <a:gd name="connsiteY640" fmla="*/ 3715131 h 5907136"/>
              <a:gd name="connsiteX641" fmla="*/ 5701426 w 12078891"/>
              <a:gd name="connsiteY641" fmla="*/ 3722257 h 5907136"/>
              <a:gd name="connsiteX642" fmla="*/ 5693282 w 12078891"/>
              <a:gd name="connsiteY642" fmla="*/ 3729384 h 5907136"/>
              <a:gd name="connsiteX643" fmla="*/ 5685137 w 12078891"/>
              <a:gd name="connsiteY643" fmla="*/ 3722257 h 5907136"/>
              <a:gd name="connsiteX644" fmla="*/ 5693282 w 12078891"/>
              <a:gd name="connsiteY644" fmla="*/ 3715131 h 5907136"/>
              <a:gd name="connsiteX645" fmla="*/ 1150439 w 12078891"/>
              <a:gd name="connsiteY645" fmla="*/ 3714113 h 5907136"/>
              <a:gd name="connsiteX646" fmla="*/ 1156547 w 12078891"/>
              <a:gd name="connsiteY646" fmla="*/ 3720222 h 5907136"/>
              <a:gd name="connsiteX647" fmla="*/ 1150439 w 12078891"/>
              <a:gd name="connsiteY647" fmla="*/ 3726331 h 5907136"/>
              <a:gd name="connsiteX648" fmla="*/ 1144330 w 12078891"/>
              <a:gd name="connsiteY648" fmla="*/ 3720222 h 5907136"/>
              <a:gd name="connsiteX649" fmla="*/ 1150439 w 12078891"/>
              <a:gd name="connsiteY649" fmla="*/ 3714113 h 5907136"/>
              <a:gd name="connsiteX650" fmla="*/ 3209096 w 12078891"/>
              <a:gd name="connsiteY650" fmla="*/ 3699859 h 5907136"/>
              <a:gd name="connsiteX651" fmla="*/ 3261017 w 12078891"/>
              <a:gd name="connsiteY651" fmla="*/ 3751783 h 5907136"/>
              <a:gd name="connsiteX652" fmla="*/ 3209096 w 12078891"/>
              <a:gd name="connsiteY652" fmla="*/ 3803706 h 5907136"/>
              <a:gd name="connsiteX653" fmla="*/ 3157171 w 12078891"/>
              <a:gd name="connsiteY653" fmla="*/ 3751783 h 5907136"/>
              <a:gd name="connsiteX654" fmla="*/ 3209096 w 12078891"/>
              <a:gd name="connsiteY654" fmla="*/ 3699859 h 5907136"/>
              <a:gd name="connsiteX655" fmla="*/ 10019241 w 12078891"/>
              <a:gd name="connsiteY655" fmla="*/ 3698841 h 5907136"/>
              <a:gd name="connsiteX656" fmla="*/ 10081346 w 12078891"/>
              <a:gd name="connsiteY656" fmla="*/ 3759928 h 5907136"/>
              <a:gd name="connsiteX657" fmla="*/ 10019241 w 12078891"/>
              <a:gd name="connsiteY657" fmla="*/ 3821015 h 5907136"/>
              <a:gd name="connsiteX658" fmla="*/ 9957136 w 12078891"/>
              <a:gd name="connsiteY658" fmla="*/ 3759928 h 5907136"/>
              <a:gd name="connsiteX659" fmla="*/ 10019241 w 12078891"/>
              <a:gd name="connsiteY659" fmla="*/ 3698841 h 5907136"/>
              <a:gd name="connsiteX660" fmla="*/ 4673138 w 12078891"/>
              <a:gd name="connsiteY660" fmla="*/ 3679497 h 5907136"/>
              <a:gd name="connsiteX661" fmla="*/ 4690446 w 12078891"/>
              <a:gd name="connsiteY661" fmla="*/ 3695787 h 5907136"/>
              <a:gd name="connsiteX662" fmla="*/ 4673138 w 12078891"/>
              <a:gd name="connsiteY662" fmla="*/ 3712076 h 5907136"/>
              <a:gd name="connsiteX663" fmla="*/ 4655826 w 12078891"/>
              <a:gd name="connsiteY663" fmla="*/ 3695787 h 5907136"/>
              <a:gd name="connsiteX664" fmla="*/ 4673138 w 12078891"/>
              <a:gd name="connsiteY664" fmla="*/ 3679497 h 5907136"/>
              <a:gd name="connsiteX665" fmla="*/ 22399 w 12078891"/>
              <a:gd name="connsiteY665" fmla="*/ 3673388 h 5907136"/>
              <a:gd name="connsiteX666" fmla="*/ 47851 w 12078891"/>
              <a:gd name="connsiteY666" fmla="*/ 3699859 h 5907136"/>
              <a:gd name="connsiteX667" fmla="*/ 22399 w 12078891"/>
              <a:gd name="connsiteY667" fmla="*/ 3725312 h 5907136"/>
              <a:gd name="connsiteX668" fmla="*/ 0 w 12078891"/>
              <a:gd name="connsiteY668" fmla="*/ 3712076 h 5907136"/>
              <a:gd name="connsiteX669" fmla="*/ 0 w 12078891"/>
              <a:gd name="connsiteY669" fmla="*/ 3686623 h 5907136"/>
              <a:gd name="connsiteX670" fmla="*/ 22399 w 12078891"/>
              <a:gd name="connsiteY670" fmla="*/ 3673388 h 5907136"/>
              <a:gd name="connsiteX671" fmla="*/ 10351147 w 12078891"/>
              <a:gd name="connsiteY671" fmla="*/ 3666261 h 5907136"/>
              <a:gd name="connsiteX672" fmla="*/ 10367436 w 12078891"/>
              <a:gd name="connsiteY672" fmla="*/ 3681533 h 5907136"/>
              <a:gd name="connsiteX673" fmla="*/ 10351147 w 12078891"/>
              <a:gd name="connsiteY673" fmla="*/ 3696804 h 5907136"/>
              <a:gd name="connsiteX674" fmla="*/ 10335875 w 12078891"/>
              <a:gd name="connsiteY674" fmla="*/ 3681533 h 5907136"/>
              <a:gd name="connsiteX675" fmla="*/ 10351147 w 12078891"/>
              <a:gd name="connsiteY675" fmla="*/ 3666261 h 5907136"/>
              <a:gd name="connsiteX676" fmla="*/ 11263380 w 12078891"/>
              <a:gd name="connsiteY676" fmla="*/ 3656080 h 5907136"/>
              <a:gd name="connsiteX677" fmla="*/ 11276615 w 12078891"/>
              <a:gd name="connsiteY677" fmla="*/ 3669316 h 5907136"/>
              <a:gd name="connsiteX678" fmla="*/ 11263380 w 12078891"/>
              <a:gd name="connsiteY678" fmla="*/ 3682551 h 5907136"/>
              <a:gd name="connsiteX679" fmla="*/ 11250144 w 12078891"/>
              <a:gd name="connsiteY679" fmla="*/ 3669316 h 5907136"/>
              <a:gd name="connsiteX680" fmla="*/ 11263380 w 12078891"/>
              <a:gd name="connsiteY680" fmla="*/ 3656080 h 5907136"/>
              <a:gd name="connsiteX681" fmla="*/ 223997 w 12078891"/>
              <a:gd name="connsiteY681" fmla="*/ 3647935 h 5907136"/>
              <a:gd name="connsiteX682" fmla="*/ 237232 w 12078891"/>
              <a:gd name="connsiteY682" fmla="*/ 3661170 h 5907136"/>
              <a:gd name="connsiteX683" fmla="*/ 223997 w 12078891"/>
              <a:gd name="connsiteY683" fmla="*/ 3674406 h 5907136"/>
              <a:gd name="connsiteX684" fmla="*/ 210761 w 12078891"/>
              <a:gd name="connsiteY684" fmla="*/ 3661170 h 5907136"/>
              <a:gd name="connsiteX685" fmla="*/ 223997 w 12078891"/>
              <a:gd name="connsiteY685" fmla="*/ 3647935 h 5907136"/>
              <a:gd name="connsiteX686" fmla="*/ 6892604 w 12078891"/>
              <a:gd name="connsiteY686" fmla="*/ 3642845 h 5907136"/>
              <a:gd name="connsiteX687" fmla="*/ 6898713 w 12078891"/>
              <a:gd name="connsiteY687" fmla="*/ 3648954 h 5907136"/>
              <a:gd name="connsiteX688" fmla="*/ 6892604 w 12078891"/>
              <a:gd name="connsiteY688" fmla="*/ 3655063 h 5907136"/>
              <a:gd name="connsiteX689" fmla="*/ 6886496 w 12078891"/>
              <a:gd name="connsiteY689" fmla="*/ 3648954 h 5907136"/>
              <a:gd name="connsiteX690" fmla="*/ 6892604 w 12078891"/>
              <a:gd name="connsiteY690" fmla="*/ 3642845 h 5907136"/>
              <a:gd name="connsiteX691" fmla="*/ 3798592 w 12078891"/>
              <a:gd name="connsiteY691" fmla="*/ 3640808 h 5907136"/>
              <a:gd name="connsiteX692" fmla="*/ 3802666 w 12078891"/>
              <a:gd name="connsiteY692" fmla="*/ 3644880 h 5907136"/>
              <a:gd name="connsiteX693" fmla="*/ 3798592 w 12078891"/>
              <a:gd name="connsiteY693" fmla="*/ 3648953 h 5907136"/>
              <a:gd name="connsiteX694" fmla="*/ 3794520 w 12078891"/>
              <a:gd name="connsiteY694" fmla="*/ 3644880 h 5907136"/>
              <a:gd name="connsiteX695" fmla="*/ 3798592 w 12078891"/>
              <a:gd name="connsiteY695" fmla="*/ 3640808 h 5907136"/>
              <a:gd name="connsiteX696" fmla="*/ 11062810 w 12078891"/>
              <a:gd name="connsiteY696" fmla="*/ 3638772 h 5907136"/>
              <a:gd name="connsiteX697" fmla="*/ 11066882 w 12078891"/>
              <a:gd name="connsiteY697" fmla="*/ 3642844 h 5907136"/>
              <a:gd name="connsiteX698" fmla="*/ 11062810 w 12078891"/>
              <a:gd name="connsiteY698" fmla="*/ 3646917 h 5907136"/>
              <a:gd name="connsiteX699" fmla="*/ 11058737 w 12078891"/>
              <a:gd name="connsiteY699" fmla="*/ 3642844 h 5907136"/>
              <a:gd name="connsiteX700" fmla="*/ 11062810 w 12078891"/>
              <a:gd name="connsiteY700" fmla="*/ 3638772 h 5907136"/>
              <a:gd name="connsiteX701" fmla="*/ 11256252 w 12078891"/>
              <a:gd name="connsiteY701" fmla="*/ 3614337 h 5907136"/>
              <a:gd name="connsiteX702" fmla="*/ 11270506 w 12078891"/>
              <a:gd name="connsiteY702" fmla="*/ 3628591 h 5907136"/>
              <a:gd name="connsiteX703" fmla="*/ 11256252 w 12078891"/>
              <a:gd name="connsiteY703" fmla="*/ 3642844 h 5907136"/>
              <a:gd name="connsiteX704" fmla="*/ 11241998 w 12078891"/>
              <a:gd name="connsiteY704" fmla="*/ 3628591 h 5907136"/>
              <a:gd name="connsiteX705" fmla="*/ 11256252 w 12078891"/>
              <a:gd name="connsiteY705" fmla="*/ 3614337 h 5907136"/>
              <a:gd name="connsiteX706" fmla="*/ 11961807 w 12078891"/>
              <a:gd name="connsiteY706" fmla="*/ 3603138 h 5907136"/>
              <a:gd name="connsiteX707" fmla="*/ 11974024 w 12078891"/>
              <a:gd name="connsiteY707" fmla="*/ 3615355 h 5907136"/>
              <a:gd name="connsiteX708" fmla="*/ 11961807 w 12078891"/>
              <a:gd name="connsiteY708" fmla="*/ 3627572 h 5907136"/>
              <a:gd name="connsiteX709" fmla="*/ 11949589 w 12078891"/>
              <a:gd name="connsiteY709" fmla="*/ 3615355 h 5907136"/>
              <a:gd name="connsiteX710" fmla="*/ 11961807 w 12078891"/>
              <a:gd name="connsiteY710" fmla="*/ 3603138 h 5907136"/>
              <a:gd name="connsiteX711" fmla="*/ 7592051 w 12078891"/>
              <a:gd name="connsiteY711" fmla="*/ 3603138 h 5907136"/>
              <a:gd name="connsiteX712" fmla="*/ 7598160 w 12078891"/>
              <a:gd name="connsiteY712" fmla="*/ 3609246 h 5907136"/>
              <a:gd name="connsiteX713" fmla="*/ 7592051 w 12078891"/>
              <a:gd name="connsiteY713" fmla="*/ 3615355 h 5907136"/>
              <a:gd name="connsiteX714" fmla="*/ 7585942 w 12078891"/>
              <a:gd name="connsiteY714" fmla="*/ 3609246 h 5907136"/>
              <a:gd name="connsiteX715" fmla="*/ 7592051 w 12078891"/>
              <a:gd name="connsiteY715" fmla="*/ 3603138 h 5907136"/>
              <a:gd name="connsiteX716" fmla="*/ 5719746 w 12078891"/>
              <a:gd name="connsiteY716" fmla="*/ 3579721 h 5907136"/>
              <a:gd name="connsiteX717" fmla="*/ 5736035 w 12078891"/>
              <a:gd name="connsiteY717" fmla="*/ 3596011 h 5907136"/>
              <a:gd name="connsiteX718" fmla="*/ 5719746 w 12078891"/>
              <a:gd name="connsiteY718" fmla="*/ 3612301 h 5907136"/>
              <a:gd name="connsiteX719" fmla="*/ 5703456 w 12078891"/>
              <a:gd name="connsiteY719" fmla="*/ 3596011 h 5907136"/>
              <a:gd name="connsiteX720" fmla="*/ 5719746 w 12078891"/>
              <a:gd name="connsiteY720" fmla="*/ 3579721 h 5907136"/>
              <a:gd name="connsiteX721" fmla="*/ 2581980 w 12078891"/>
              <a:gd name="connsiteY721" fmla="*/ 3574631 h 5907136"/>
              <a:gd name="connsiteX722" fmla="*/ 2591143 w 12078891"/>
              <a:gd name="connsiteY722" fmla="*/ 3583794 h 5907136"/>
              <a:gd name="connsiteX723" fmla="*/ 2581980 w 12078891"/>
              <a:gd name="connsiteY723" fmla="*/ 3592958 h 5907136"/>
              <a:gd name="connsiteX724" fmla="*/ 2572815 w 12078891"/>
              <a:gd name="connsiteY724" fmla="*/ 3583794 h 5907136"/>
              <a:gd name="connsiteX725" fmla="*/ 2581980 w 12078891"/>
              <a:gd name="connsiteY725" fmla="*/ 3574631 h 5907136"/>
              <a:gd name="connsiteX726" fmla="*/ 6245083 w 12078891"/>
              <a:gd name="connsiteY726" fmla="*/ 3559359 h 5907136"/>
              <a:gd name="connsiteX727" fmla="*/ 6260355 w 12078891"/>
              <a:gd name="connsiteY727" fmla="*/ 3574631 h 5907136"/>
              <a:gd name="connsiteX728" fmla="*/ 6245083 w 12078891"/>
              <a:gd name="connsiteY728" fmla="*/ 3589903 h 5907136"/>
              <a:gd name="connsiteX729" fmla="*/ 6229811 w 12078891"/>
              <a:gd name="connsiteY729" fmla="*/ 3574631 h 5907136"/>
              <a:gd name="connsiteX730" fmla="*/ 6245083 w 12078891"/>
              <a:gd name="connsiteY730" fmla="*/ 3559359 h 5907136"/>
              <a:gd name="connsiteX731" fmla="*/ 2969866 w 12078891"/>
              <a:gd name="connsiteY731" fmla="*/ 3548160 h 5907136"/>
              <a:gd name="connsiteX732" fmla="*/ 2984114 w 12078891"/>
              <a:gd name="connsiteY732" fmla="*/ 3562414 h 5907136"/>
              <a:gd name="connsiteX733" fmla="*/ 2969866 w 12078891"/>
              <a:gd name="connsiteY733" fmla="*/ 3576667 h 5907136"/>
              <a:gd name="connsiteX734" fmla="*/ 2955610 w 12078891"/>
              <a:gd name="connsiteY734" fmla="*/ 3562414 h 5907136"/>
              <a:gd name="connsiteX735" fmla="*/ 2969866 w 12078891"/>
              <a:gd name="connsiteY735" fmla="*/ 3548160 h 5907136"/>
              <a:gd name="connsiteX736" fmla="*/ 9676136 w 12078891"/>
              <a:gd name="connsiteY736" fmla="*/ 3545106 h 5907136"/>
              <a:gd name="connsiteX737" fmla="*/ 9689371 w 12078891"/>
              <a:gd name="connsiteY737" fmla="*/ 3558341 h 5907136"/>
              <a:gd name="connsiteX738" fmla="*/ 9676136 w 12078891"/>
              <a:gd name="connsiteY738" fmla="*/ 3571577 h 5907136"/>
              <a:gd name="connsiteX739" fmla="*/ 9662900 w 12078891"/>
              <a:gd name="connsiteY739" fmla="*/ 3558341 h 5907136"/>
              <a:gd name="connsiteX740" fmla="*/ 9676136 w 12078891"/>
              <a:gd name="connsiteY740" fmla="*/ 3545106 h 5907136"/>
              <a:gd name="connsiteX741" fmla="*/ 11762257 w 12078891"/>
              <a:gd name="connsiteY741" fmla="*/ 3540015 h 5907136"/>
              <a:gd name="connsiteX742" fmla="*/ 11784655 w 12078891"/>
              <a:gd name="connsiteY742" fmla="*/ 3562414 h 5907136"/>
              <a:gd name="connsiteX743" fmla="*/ 11762257 w 12078891"/>
              <a:gd name="connsiteY743" fmla="*/ 3584812 h 5907136"/>
              <a:gd name="connsiteX744" fmla="*/ 11739858 w 12078891"/>
              <a:gd name="connsiteY744" fmla="*/ 3562414 h 5907136"/>
              <a:gd name="connsiteX745" fmla="*/ 11762257 w 12078891"/>
              <a:gd name="connsiteY745" fmla="*/ 3540015 h 5907136"/>
              <a:gd name="connsiteX746" fmla="*/ 9631338 w 12078891"/>
              <a:gd name="connsiteY746" fmla="*/ 3535942 h 5907136"/>
              <a:gd name="connsiteX747" fmla="*/ 9633375 w 12078891"/>
              <a:gd name="connsiteY747" fmla="*/ 3537978 h 5907136"/>
              <a:gd name="connsiteX748" fmla="*/ 9631338 w 12078891"/>
              <a:gd name="connsiteY748" fmla="*/ 3540015 h 5907136"/>
              <a:gd name="connsiteX749" fmla="*/ 9629302 w 12078891"/>
              <a:gd name="connsiteY749" fmla="*/ 3537978 h 5907136"/>
              <a:gd name="connsiteX750" fmla="*/ 9631338 w 12078891"/>
              <a:gd name="connsiteY750" fmla="*/ 3535942 h 5907136"/>
              <a:gd name="connsiteX751" fmla="*/ 12059546 w 12078891"/>
              <a:gd name="connsiteY751" fmla="*/ 3527798 h 5907136"/>
              <a:gd name="connsiteX752" fmla="*/ 12078891 w 12078891"/>
              <a:gd name="connsiteY752" fmla="*/ 3547142 h 5907136"/>
              <a:gd name="connsiteX753" fmla="*/ 12059546 w 12078891"/>
              <a:gd name="connsiteY753" fmla="*/ 3566486 h 5907136"/>
              <a:gd name="connsiteX754" fmla="*/ 12040202 w 12078891"/>
              <a:gd name="connsiteY754" fmla="*/ 3547142 h 5907136"/>
              <a:gd name="connsiteX755" fmla="*/ 12059546 w 12078891"/>
              <a:gd name="connsiteY755" fmla="*/ 3527798 h 5907136"/>
              <a:gd name="connsiteX756" fmla="*/ 7084010 w 12078891"/>
              <a:gd name="connsiteY756" fmla="*/ 3498272 h 5907136"/>
              <a:gd name="connsiteX757" fmla="*/ 7119644 w 12078891"/>
              <a:gd name="connsiteY757" fmla="*/ 3533906 h 5907136"/>
              <a:gd name="connsiteX758" fmla="*/ 7084010 w 12078891"/>
              <a:gd name="connsiteY758" fmla="*/ 3569540 h 5907136"/>
              <a:gd name="connsiteX759" fmla="*/ 7048376 w 12078891"/>
              <a:gd name="connsiteY759" fmla="*/ 3533906 h 5907136"/>
              <a:gd name="connsiteX760" fmla="*/ 7084010 w 12078891"/>
              <a:gd name="connsiteY760" fmla="*/ 3498272 h 5907136"/>
              <a:gd name="connsiteX761" fmla="*/ 6021100 w 12078891"/>
              <a:gd name="connsiteY761" fmla="*/ 3493181 h 5907136"/>
              <a:gd name="connsiteX762" fmla="*/ 6044514 w 12078891"/>
              <a:gd name="connsiteY762" fmla="*/ 3516598 h 5907136"/>
              <a:gd name="connsiteX763" fmla="*/ 6021100 w 12078891"/>
              <a:gd name="connsiteY763" fmla="*/ 3540015 h 5907136"/>
              <a:gd name="connsiteX764" fmla="*/ 5997683 w 12078891"/>
              <a:gd name="connsiteY764" fmla="*/ 3516598 h 5907136"/>
              <a:gd name="connsiteX765" fmla="*/ 6021100 w 12078891"/>
              <a:gd name="connsiteY765" fmla="*/ 3493181 h 5907136"/>
              <a:gd name="connsiteX766" fmla="*/ 11277632 w 12078891"/>
              <a:gd name="connsiteY766" fmla="*/ 3485036 h 5907136"/>
              <a:gd name="connsiteX767" fmla="*/ 11297995 w 12078891"/>
              <a:gd name="connsiteY767" fmla="*/ 3505398 h 5907136"/>
              <a:gd name="connsiteX768" fmla="*/ 11277632 w 12078891"/>
              <a:gd name="connsiteY768" fmla="*/ 3525761 h 5907136"/>
              <a:gd name="connsiteX769" fmla="*/ 11257270 w 12078891"/>
              <a:gd name="connsiteY769" fmla="*/ 3505398 h 5907136"/>
              <a:gd name="connsiteX770" fmla="*/ 11277632 w 12078891"/>
              <a:gd name="connsiteY770" fmla="*/ 3485036 h 5907136"/>
              <a:gd name="connsiteX771" fmla="*/ 2440421 w 12078891"/>
              <a:gd name="connsiteY771" fmla="*/ 3471801 h 5907136"/>
              <a:gd name="connsiteX772" fmla="*/ 2451621 w 12078891"/>
              <a:gd name="connsiteY772" fmla="*/ 3483000 h 5907136"/>
              <a:gd name="connsiteX773" fmla="*/ 2440421 w 12078891"/>
              <a:gd name="connsiteY773" fmla="*/ 3494200 h 5907136"/>
              <a:gd name="connsiteX774" fmla="*/ 2429222 w 12078891"/>
              <a:gd name="connsiteY774" fmla="*/ 3483000 h 5907136"/>
              <a:gd name="connsiteX775" fmla="*/ 2440421 w 12078891"/>
              <a:gd name="connsiteY775" fmla="*/ 3471801 h 5907136"/>
              <a:gd name="connsiteX776" fmla="*/ 3097080 w 12078891"/>
              <a:gd name="connsiteY776" fmla="*/ 3463656 h 5907136"/>
              <a:gd name="connsiteX777" fmla="*/ 3105225 w 12078891"/>
              <a:gd name="connsiteY777" fmla="*/ 3471801 h 5907136"/>
              <a:gd name="connsiteX778" fmla="*/ 3097080 w 12078891"/>
              <a:gd name="connsiteY778" fmla="*/ 3479946 h 5907136"/>
              <a:gd name="connsiteX779" fmla="*/ 3088935 w 12078891"/>
              <a:gd name="connsiteY779" fmla="*/ 3471801 h 5907136"/>
              <a:gd name="connsiteX780" fmla="*/ 3097080 w 12078891"/>
              <a:gd name="connsiteY780" fmla="*/ 3463656 h 5907136"/>
              <a:gd name="connsiteX781" fmla="*/ 8625439 w 12078891"/>
              <a:gd name="connsiteY781" fmla="*/ 3460602 h 5907136"/>
              <a:gd name="connsiteX782" fmla="*/ 8628493 w 12078891"/>
              <a:gd name="connsiteY782" fmla="*/ 3463656 h 5907136"/>
              <a:gd name="connsiteX783" fmla="*/ 8625439 w 12078891"/>
              <a:gd name="connsiteY783" fmla="*/ 3466710 h 5907136"/>
              <a:gd name="connsiteX784" fmla="*/ 8622385 w 12078891"/>
              <a:gd name="connsiteY784" fmla="*/ 3463656 h 5907136"/>
              <a:gd name="connsiteX785" fmla="*/ 8625439 w 12078891"/>
              <a:gd name="connsiteY785" fmla="*/ 3460602 h 5907136"/>
              <a:gd name="connsiteX786" fmla="*/ 10457030 w 12078891"/>
              <a:gd name="connsiteY786" fmla="*/ 3457547 h 5907136"/>
              <a:gd name="connsiteX787" fmla="*/ 10466194 w 12078891"/>
              <a:gd name="connsiteY787" fmla="*/ 3466710 h 5907136"/>
              <a:gd name="connsiteX788" fmla="*/ 10457030 w 12078891"/>
              <a:gd name="connsiteY788" fmla="*/ 3475874 h 5907136"/>
              <a:gd name="connsiteX789" fmla="*/ 10447867 w 12078891"/>
              <a:gd name="connsiteY789" fmla="*/ 3466710 h 5907136"/>
              <a:gd name="connsiteX790" fmla="*/ 10457030 w 12078891"/>
              <a:gd name="connsiteY790" fmla="*/ 3457547 h 5907136"/>
              <a:gd name="connsiteX791" fmla="*/ 8199867 w 12078891"/>
              <a:gd name="connsiteY791" fmla="*/ 3455511 h 5907136"/>
              <a:gd name="connsiteX792" fmla="*/ 8201903 w 12078891"/>
              <a:gd name="connsiteY792" fmla="*/ 3458565 h 5907136"/>
              <a:gd name="connsiteX793" fmla="*/ 8199867 w 12078891"/>
              <a:gd name="connsiteY793" fmla="*/ 3460602 h 5907136"/>
              <a:gd name="connsiteX794" fmla="*/ 8196812 w 12078891"/>
              <a:gd name="connsiteY794" fmla="*/ 3458565 h 5907136"/>
              <a:gd name="connsiteX795" fmla="*/ 8199867 w 12078891"/>
              <a:gd name="connsiteY795" fmla="*/ 3455511 h 5907136"/>
              <a:gd name="connsiteX796" fmla="*/ 5478448 w 12078891"/>
              <a:gd name="connsiteY796" fmla="*/ 3453475 h 5907136"/>
              <a:gd name="connsiteX797" fmla="*/ 5481503 w 12078891"/>
              <a:gd name="connsiteY797" fmla="*/ 3456529 h 5907136"/>
              <a:gd name="connsiteX798" fmla="*/ 5478448 w 12078891"/>
              <a:gd name="connsiteY798" fmla="*/ 3459583 h 5907136"/>
              <a:gd name="connsiteX799" fmla="*/ 5475394 w 12078891"/>
              <a:gd name="connsiteY799" fmla="*/ 3456529 h 5907136"/>
              <a:gd name="connsiteX800" fmla="*/ 5478448 w 12078891"/>
              <a:gd name="connsiteY800" fmla="*/ 3453475 h 5907136"/>
              <a:gd name="connsiteX801" fmla="*/ 11224691 w 12078891"/>
              <a:gd name="connsiteY801" fmla="*/ 3452457 h 5907136"/>
              <a:gd name="connsiteX802" fmla="*/ 11227746 w 12078891"/>
              <a:gd name="connsiteY802" fmla="*/ 3455512 h 5907136"/>
              <a:gd name="connsiteX803" fmla="*/ 11224691 w 12078891"/>
              <a:gd name="connsiteY803" fmla="*/ 3458566 h 5907136"/>
              <a:gd name="connsiteX804" fmla="*/ 11221636 w 12078891"/>
              <a:gd name="connsiteY804" fmla="*/ 3455512 h 5907136"/>
              <a:gd name="connsiteX805" fmla="*/ 11224691 w 12078891"/>
              <a:gd name="connsiteY805" fmla="*/ 3452457 h 5907136"/>
              <a:gd name="connsiteX806" fmla="*/ 8541953 w 12078891"/>
              <a:gd name="connsiteY806" fmla="*/ 3447366 h 5907136"/>
              <a:gd name="connsiteX807" fmla="*/ 8549080 w 12078891"/>
              <a:gd name="connsiteY807" fmla="*/ 3454493 h 5907136"/>
              <a:gd name="connsiteX808" fmla="*/ 8541953 w 12078891"/>
              <a:gd name="connsiteY808" fmla="*/ 3461620 h 5907136"/>
              <a:gd name="connsiteX809" fmla="*/ 8534826 w 12078891"/>
              <a:gd name="connsiteY809" fmla="*/ 3454493 h 5907136"/>
              <a:gd name="connsiteX810" fmla="*/ 8541953 w 12078891"/>
              <a:gd name="connsiteY810" fmla="*/ 3447366 h 5907136"/>
              <a:gd name="connsiteX811" fmla="*/ 7065684 w 12078891"/>
              <a:gd name="connsiteY811" fmla="*/ 3431076 h 5907136"/>
              <a:gd name="connsiteX812" fmla="*/ 7088082 w 12078891"/>
              <a:gd name="connsiteY812" fmla="*/ 3453475 h 5907136"/>
              <a:gd name="connsiteX813" fmla="*/ 7065684 w 12078891"/>
              <a:gd name="connsiteY813" fmla="*/ 3475873 h 5907136"/>
              <a:gd name="connsiteX814" fmla="*/ 7043285 w 12078891"/>
              <a:gd name="connsiteY814" fmla="*/ 3453475 h 5907136"/>
              <a:gd name="connsiteX815" fmla="*/ 7065684 w 12078891"/>
              <a:gd name="connsiteY815" fmla="*/ 3431076 h 5907136"/>
              <a:gd name="connsiteX816" fmla="*/ 5279916 w 12078891"/>
              <a:gd name="connsiteY816" fmla="*/ 3424968 h 5907136"/>
              <a:gd name="connsiteX817" fmla="*/ 5289078 w 12078891"/>
              <a:gd name="connsiteY817" fmla="*/ 3435149 h 5907136"/>
              <a:gd name="connsiteX818" fmla="*/ 5279916 w 12078891"/>
              <a:gd name="connsiteY818" fmla="*/ 3444312 h 5907136"/>
              <a:gd name="connsiteX819" fmla="*/ 5270756 w 12078891"/>
              <a:gd name="connsiteY819" fmla="*/ 3435149 h 5907136"/>
              <a:gd name="connsiteX820" fmla="*/ 5279916 w 12078891"/>
              <a:gd name="connsiteY820" fmla="*/ 3424968 h 5907136"/>
              <a:gd name="connsiteX821" fmla="*/ 1524108 w 12078891"/>
              <a:gd name="connsiteY821" fmla="*/ 3424968 h 5907136"/>
              <a:gd name="connsiteX822" fmla="*/ 1541416 w 12078891"/>
              <a:gd name="connsiteY822" fmla="*/ 3441258 h 5907136"/>
              <a:gd name="connsiteX823" fmla="*/ 1524108 w 12078891"/>
              <a:gd name="connsiteY823" fmla="*/ 3458566 h 5907136"/>
              <a:gd name="connsiteX824" fmla="*/ 1506800 w 12078891"/>
              <a:gd name="connsiteY824" fmla="*/ 3441258 h 5907136"/>
              <a:gd name="connsiteX825" fmla="*/ 1524108 w 12078891"/>
              <a:gd name="connsiteY825" fmla="*/ 3424968 h 5907136"/>
              <a:gd name="connsiteX826" fmla="*/ 11624811 w 12078891"/>
              <a:gd name="connsiteY826" fmla="*/ 3416823 h 5907136"/>
              <a:gd name="connsiteX827" fmla="*/ 11627864 w 12078891"/>
              <a:gd name="connsiteY827" fmla="*/ 3419878 h 5907136"/>
              <a:gd name="connsiteX828" fmla="*/ 11624811 w 12078891"/>
              <a:gd name="connsiteY828" fmla="*/ 3422932 h 5907136"/>
              <a:gd name="connsiteX829" fmla="*/ 11621756 w 12078891"/>
              <a:gd name="connsiteY829" fmla="*/ 3419878 h 5907136"/>
              <a:gd name="connsiteX830" fmla="*/ 11624811 w 12078891"/>
              <a:gd name="connsiteY830" fmla="*/ 3416823 h 5907136"/>
              <a:gd name="connsiteX831" fmla="*/ 1917116 w 12078891"/>
              <a:gd name="connsiteY831" fmla="*/ 3413768 h 5907136"/>
              <a:gd name="connsiteX832" fmla="*/ 1927297 w 12078891"/>
              <a:gd name="connsiteY832" fmla="*/ 3423949 h 5907136"/>
              <a:gd name="connsiteX833" fmla="*/ 1917116 w 12078891"/>
              <a:gd name="connsiteY833" fmla="*/ 3434130 h 5907136"/>
              <a:gd name="connsiteX834" fmla="*/ 1906936 w 12078891"/>
              <a:gd name="connsiteY834" fmla="*/ 3423949 h 5907136"/>
              <a:gd name="connsiteX835" fmla="*/ 1917116 w 12078891"/>
              <a:gd name="connsiteY835" fmla="*/ 3413768 h 5907136"/>
              <a:gd name="connsiteX836" fmla="*/ 5165902 w 12078891"/>
              <a:gd name="connsiteY836" fmla="*/ 3393406 h 5907136"/>
              <a:gd name="connsiteX837" fmla="*/ 5177103 w 12078891"/>
              <a:gd name="connsiteY837" fmla="*/ 3404606 h 5907136"/>
              <a:gd name="connsiteX838" fmla="*/ 5165902 w 12078891"/>
              <a:gd name="connsiteY838" fmla="*/ 3415805 h 5907136"/>
              <a:gd name="connsiteX839" fmla="*/ 5154701 w 12078891"/>
              <a:gd name="connsiteY839" fmla="*/ 3404606 h 5907136"/>
              <a:gd name="connsiteX840" fmla="*/ 5165902 w 12078891"/>
              <a:gd name="connsiteY840" fmla="*/ 3393406 h 5907136"/>
              <a:gd name="connsiteX841" fmla="*/ 5465222 w 12078891"/>
              <a:gd name="connsiteY841" fmla="*/ 3386279 h 5907136"/>
              <a:gd name="connsiteX842" fmla="*/ 5499838 w 12078891"/>
              <a:gd name="connsiteY842" fmla="*/ 3420895 h 5907136"/>
              <a:gd name="connsiteX843" fmla="*/ 5465222 w 12078891"/>
              <a:gd name="connsiteY843" fmla="*/ 3455512 h 5907136"/>
              <a:gd name="connsiteX844" fmla="*/ 5429590 w 12078891"/>
              <a:gd name="connsiteY844" fmla="*/ 3420895 h 5907136"/>
              <a:gd name="connsiteX845" fmla="*/ 5465222 w 12078891"/>
              <a:gd name="connsiteY845" fmla="*/ 3386279 h 5907136"/>
              <a:gd name="connsiteX846" fmla="*/ 8081764 w 12078891"/>
              <a:gd name="connsiteY846" fmla="*/ 3381188 h 5907136"/>
              <a:gd name="connsiteX847" fmla="*/ 8099072 w 12078891"/>
              <a:gd name="connsiteY847" fmla="*/ 3398496 h 5907136"/>
              <a:gd name="connsiteX848" fmla="*/ 8081764 w 12078891"/>
              <a:gd name="connsiteY848" fmla="*/ 3415804 h 5907136"/>
              <a:gd name="connsiteX849" fmla="*/ 8064456 w 12078891"/>
              <a:gd name="connsiteY849" fmla="*/ 3398496 h 5907136"/>
              <a:gd name="connsiteX850" fmla="*/ 8081764 w 12078891"/>
              <a:gd name="connsiteY850" fmla="*/ 3381188 h 5907136"/>
              <a:gd name="connsiteX851" fmla="*/ 2167538 w 12078891"/>
              <a:gd name="connsiteY851" fmla="*/ 3379153 h 5907136"/>
              <a:gd name="connsiteX852" fmla="*/ 2174665 w 12078891"/>
              <a:gd name="connsiteY852" fmla="*/ 3386279 h 5907136"/>
              <a:gd name="connsiteX853" fmla="*/ 2167538 w 12078891"/>
              <a:gd name="connsiteY853" fmla="*/ 3393406 h 5907136"/>
              <a:gd name="connsiteX854" fmla="*/ 2160411 w 12078891"/>
              <a:gd name="connsiteY854" fmla="*/ 3386279 h 5907136"/>
              <a:gd name="connsiteX855" fmla="*/ 2167538 w 12078891"/>
              <a:gd name="connsiteY855" fmla="*/ 3379153 h 5907136"/>
              <a:gd name="connsiteX856" fmla="*/ 5912161 w 12078891"/>
              <a:gd name="connsiteY856" fmla="*/ 3372026 h 5907136"/>
              <a:gd name="connsiteX857" fmla="*/ 5917252 w 12078891"/>
              <a:gd name="connsiteY857" fmla="*/ 3377117 h 5907136"/>
              <a:gd name="connsiteX858" fmla="*/ 5912161 w 12078891"/>
              <a:gd name="connsiteY858" fmla="*/ 3382207 h 5907136"/>
              <a:gd name="connsiteX859" fmla="*/ 5907070 w 12078891"/>
              <a:gd name="connsiteY859" fmla="*/ 3377117 h 5907136"/>
              <a:gd name="connsiteX860" fmla="*/ 5912161 w 12078891"/>
              <a:gd name="connsiteY860" fmla="*/ 3372026 h 5907136"/>
              <a:gd name="connsiteX861" fmla="*/ 5985469 w 12078891"/>
              <a:gd name="connsiteY861" fmla="*/ 3371007 h 5907136"/>
              <a:gd name="connsiteX862" fmla="*/ 6014992 w 12078891"/>
              <a:gd name="connsiteY862" fmla="*/ 3400533 h 5907136"/>
              <a:gd name="connsiteX863" fmla="*/ 5985469 w 12078891"/>
              <a:gd name="connsiteY863" fmla="*/ 3429040 h 5907136"/>
              <a:gd name="connsiteX864" fmla="*/ 5955944 w 12078891"/>
              <a:gd name="connsiteY864" fmla="*/ 3400533 h 5907136"/>
              <a:gd name="connsiteX865" fmla="*/ 5985469 w 12078891"/>
              <a:gd name="connsiteY865" fmla="*/ 3371007 h 5907136"/>
              <a:gd name="connsiteX866" fmla="*/ 11978097 w 12078891"/>
              <a:gd name="connsiteY866" fmla="*/ 3369989 h 5907136"/>
              <a:gd name="connsiteX867" fmla="*/ 11988278 w 12078891"/>
              <a:gd name="connsiteY867" fmla="*/ 3380170 h 5907136"/>
              <a:gd name="connsiteX868" fmla="*/ 11978097 w 12078891"/>
              <a:gd name="connsiteY868" fmla="*/ 3390351 h 5907136"/>
              <a:gd name="connsiteX869" fmla="*/ 11967916 w 12078891"/>
              <a:gd name="connsiteY869" fmla="*/ 3380170 h 5907136"/>
              <a:gd name="connsiteX870" fmla="*/ 11978097 w 12078891"/>
              <a:gd name="connsiteY870" fmla="*/ 3369989 h 5907136"/>
              <a:gd name="connsiteX871" fmla="*/ 5751306 w 12078891"/>
              <a:gd name="connsiteY871" fmla="*/ 3365917 h 5907136"/>
              <a:gd name="connsiteX872" fmla="*/ 5774723 w 12078891"/>
              <a:gd name="connsiteY872" fmla="*/ 3389334 h 5907136"/>
              <a:gd name="connsiteX873" fmla="*/ 5751306 w 12078891"/>
              <a:gd name="connsiteY873" fmla="*/ 3412751 h 5907136"/>
              <a:gd name="connsiteX874" fmla="*/ 5727889 w 12078891"/>
              <a:gd name="connsiteY874" fmla="*/ 3389334 h 5907136"/>
              <a:gd name="connsiteX875" fmla="*/ 5751306 w 12078891"/>
              <a:gd name="connsiteY875" fmla="*/ 3365917 h 5907136"/>
              <a:gd name="connsiteX876" fmla="*/ 1345917 w 12078891"/>
              <a:gd name="connsiteY876" fmla="*/ 3353700 h 5907136"/>
              <a:gd name="connsiteX877" fmla="*/ 1357117 w 12078891"/>
              <a:gd name="connsiteY877" fmla="*/ 3364899 h 5907136"/>
              <a:gd name="connsiteX878" fmla="*/ 1345917 w 12078891"/>
              <a:gd name="connsiteY878" fmla="*/ 3376098 h 5907136"/>
              <a:gd name="connsiteX879" fmla="*/ 1334718 w 12078891"/>
              <a:gd name="connsiteY879" fmla="*/ 3364899 h 5907136"/>
              <a:gd name="connsiteX880" fmla="*/ 1345917 w 12078891"/>
              <a:gd name="connsiteY880" fmla="*/ 3353700 h 5907136"/>
              <a:gd name="connsiteX881" fmla="*/ 1741964 w 12078891"/>
              <a:gd name="connsiteY881" fmla="*/ 3352681 h 5907136"/>
              <a:gd name="connsiteX882" fmla="*/ 1757236 w 12078891"/>
              <a:gd name="connsiteY882" fmla="*/ 3367953 h 5907136"/>
              <a:gd name="connsiteX883" fmla="*/ 1741964 w 12078891"/>
              <a:gd name="connsiteY883" fmla="*/ 3383225 h 5907136"/>
              <a:gd name="connsiteX884" fmla="*/ 1726692 w 12078891"/>
              <a:gd name="connsiteY884" fmla="*/ 3367953 h 5907136"/>
              <a:gd name="connsiteX885" fmla="*/ 1741964 w 12078891"/>
              <a:gd name="connsiteY885" fmla="*/ 3352681 h 5907136"/>
              <a:gd name="connsiteX886" fmla="*/ 8901348 w 12078891"/>
              <a:gd name="connsiteY886" fmla="*/ 3345554 h 5907136"/>
              <a:gd name="connsiteX887" fmla="*/ 8912548 w 12078891"/>
              <a:gd name="connsiteY887" fmla="*/ 3356754 h 5907136"/>
              <a:gd name="connsiteX888" fmla="*/ 8901348 w 12078891"/>
              <a:gd name="connsiteY888" fmla="*/ 3367953 h 5907136"/>
              <a:gd name="connsiteX889" fmla="*/ 8890149 w 12078891"/>
              <a:gd name="connsiteY889" fmla="*/ 3356754 h 5907136"/>
              <a:gd name="connsiteX890" fmla="*/ 8901348 w 12078891"/>
              <a:gd name="connsiteY890" fmla="*/ 3345554 h 5907136"/>
              <a:gd name="connsiteX891" fmla="*/ 8379055 w 12078891"/>
              <a:gd name="connsiteY891" fmla="*/ 3334355 h 5907136"/>
              <a:gd name="connsiteX892" fmla="*/ 8391272 w 12078891"/>
              <a:gd name="connsiteY892" fmla="*/ 3346573 h 5907136"/>
              <a:gd name="connsiteX893" fmla="*/ 8379055 w 12078891"/>
              <a:gd name="connsiteY893" fmla="*/ 3358790 h 5907136"/>
              <a:gd name="connsiteX894" fmla="*/ 8366837 w 12078891"/>
              <a:gd name="connsiteY894" fmla="*/ 3346573 h 5907136"/>
              <a:gd name="connsiteX895" fmla="*/ 8379055 w 12078891"/>
              <a:gd name="connsiteY895" fmla="*/ 3334355 h 5907136"/>
              <a:gd name="connsiteX896" fmla="*/ 1251232 w 12078891"/>
              <a:gd name="connsiteY896" fmla="*/ 3312975 h 5907136"/>
              <a:gd name="connsiteX897" fmla="*/ 1258359 w 12078891"/>
              <a:gd name="connsiteY897" fmla="*/ 3320101 h 5907136"/>
              <a:gd name="connsiteX898" fmla="*/ 1251232 w 12078891"/>
              <a:gd name="connsiteY898" fmla="*/ 3327228 h 5907136"/>
              <a:gd name="connsiteX899" fmla="*/ 1244105 w 12078891"/>
              <a:gd name="connsiteY899" fmla="*/ 3320101 h 5907136"/>
              <a:gd name="connsiteX900" fmla="*/ 1251232 w 12078891"/>
              <a:gd name="connsiteY900" fmla="*/ 3312975 h 5907136"/>
              <a:gd name="connsiteX901" fmla="*/ 8995015 w 12078891"/>
              <a:gd name="connsiteY901" fmla="*/ 3306866 h 5907136"/>
              <a:gd name="connsiteX902" fmla="*/ 8998069 w 12078891"/>
              <a:gd name="connsiteY902" fmla="*/ 3309920 h 5907136"/>
              <a:gd name="connsiteX903" fmla="*/ 8995015 w 12078891"/>
              <a:gd name="connsiteY903" fmla="*/ 3312975 h 5907136"/>
              <a:gd name="connsiteX904" fmla="*/ 8991961 w 12078891"/>
              <a:gd name="connsiteY904" fmla="*/ 3309920 h 5907136"/>
              <a:gd name="connsiteX905" fmla="*/ 8995015 w 12078891"/>
              <a:gd name="connsiteY905" fmla="*/ 3306866 h 5907136"/>
              <a:gd name="connsiteX906" fmla="*/ 4238390 w 12078891"/>
              <a:gd name="connsiteY906" fmla="*/ 3297703 h 5907136"/>
              <a:gd name="connsiteX907" fmla="*/ 4244501 w 12078891"/>
              <a:gd name="connsiteY907" fmla="*/ 3303811 h 5907136"/>
              <a:gd name="connsiteX908" fmla="*/ 4238390 w 12078891"/>
              <a:gd name="connsiteY908" fmla="*/ 3309920 h 5907136"/>
              <a:gd name="connsiteX909" fmla="*/ 4232282 w 12078891"/>
              <a:gd name="connsiteY909" fmla="*/ 3303811 h 5907136"/>
              <a:gd name="connsiteX910" fmla="*/ 4238390 w 12078891"/>
              <a:gd name="connsiteY910" fmla="*/ 3297703 h 5907136"/>
              <a:gd name="connsiteX911" fmla="*/ 10075237 w 12078891"/>
              <a:gd name="connsiteY911" fmla="*/ 3291594 h 5907136"/>
              <a:gd name="connsiteX912" fmla="*/ 10078292 w 12078891"/>
              <a:gd name="connsiteY912" fmla="*/ 3294648 h 5907136"/>
              <a:gd name="connsiteX913" fmla="*/ 10075237 w 12078891"/>
              <a:gd name="connsiteY913" fmla="*/ 3297703 h 5907136"/>
              <a:gd name="connsiteX914" fmla="*/ 10072183 w 12078891"/>
              <a:gd name="connsiteY914" fmla="*/ 3294648 h 5907136"/>
              <a:gd name="connsiteX915" fmla="*/ 10075237 w 12078891"/>
              <a:gd name="connsiteY915" fmla="*/ 3291594 h 5907136"/>
              <a:gd name="connsiteX916" fmla="*/ 7144079 w 12078891"/>
              <a:gd name="connsiteY916" fmla="*/ 3279377 h 5907136"/>
              <a:gd name="connsiteX917" fmla="*/ 7147133 w 12078891"/>
              <a:gd name="connsiteY917" fmla="*/ 3282432 h 5907136"/>
              <a:gd name="connsiteX918" fmla="*/ 7144079 w 12078891"/>
              <a:gd name="connsiteY918" fmla="*/ 3285486 h 5907136"/>
              <a:gd name="connsiteX919" fmla="*/ 7141025 w 12078891"/>
              <a:gd name="connsiteY919" fmla="*/ 3282432 h 5907136"/>
              <a:gd name="connsiteX920" fmla="*/ 7144079 w 12078891"/>
              <a:gd name="connsiteY920" fmla="*/ 3279377 h 5907136"/>
              <a:gd name="connsiteX921" fmla="*/ 4435895 w 12078891"/>
              <a:gd name="connsiteY921" fmla="*/ 3261051 h 5907136"/>
              <a:gd name="connsiteX922" fmla="*/ 4444040 w 12078891"/>
              <a:gd name="connsiteY922" fmla="*/ 3269196 h 5907136"/>
              <a:gd name="connsiteX923" fmla="*/ 4435895 w 12078891"/>
              <a:gd name="connsiteY923" fmla="*/ 3277341 h 5907136"/>
              <a:gd name="connsiteX924" fmla="*/ 4427749 w 12078891"/>
              <a:gd name="connsiteY924" fmla="*/ 3269196 h 5907136"/>
              <a:gd name="connsiteX925" fmla="*/ 4435895 w 12078891"/>
              <a:gd name="connsiteY925" fmla="*/ 3261051 h 5907136"/>
              <a:gd name="connsiteX926" fmla="*/ 3076766 w 12078891"/>
              <a:gd name="connsiteY926" fmla="*/ 3244761 h 5907136"/>
              <a:gd name="connsiteX927" fmla="*/ 3118507 w 12078891"/>
              <a:gd name="connsiteY927" fmla="*/ 3286504 h 5907136"/>
              <a:gd name="connsiteX928" fmla="*/ 3076766 w 12078891"/>
              <a:gd name="connsiteY928" fmla="*/ 3328247 h 5907136"/>
              <a:gd name="connsiteX929" fmla="*/ 3035021 w 12078891"/>
              <a:gd name="connsiteY929" fmla="*/ 3286504 h 5907136"/>
              <a:gd name="connsiteX930" fmla="*/ 3076766 w 12078891"/>
              <a:gd name="connsiteY930" fmla="*/ 3244761 h 5907136"/>
              <a:gd name="connsiteX931" fmla="*/ 2172686 w 12078891"/>
              <a:gd name="connsiteY931" fmla="*/ 3238652 h 5907136"/>
              <a:gd name="connsiteX932" fmla="*/ 2195083 w 12078891"/>
              <a:gd name="connsiteY932" fmla="*/ 3261051 h 5907136"/>
              <a:gd name="connsiteX933" fmla="*/ 2172686 w 12078891"/>
              <a:gd name="connsiteY933" fmla="*/ 3283449 h 5907136"/>
              <a:gd name="connsiteX934" fmla="*/ 2150289 w 12078891"/>
              <a:gd name="connsiteY934" fmla="*/ 3261051 h 5907136"/>
              <a:gd name="connsiteX935" fmla="*/ 2172686 w 12078891"/>
              <a:gd name="connsiteY935" fmla="*/ 3238652 h 5907136"/>
              <a:gd name="connsiteX936" fmla="*/ 312529 w 12078891"/>
              <a:gd name="connsiteY936" fmla="*/ 3216254 h 5907136"/>
              <a:gd name="connsiteX937" fmla="*/ 327801 w 12078891"/>
              <a:gd name="connsiteY937" fmla="*/ 3230508 h 5907136"/>
              <a:gd name="connsiteX938" fmla="*/ 312529 w 12078891"/>
              <a:gd name="connsiteY938" fmla="*/ 3244761 h 5907136"/>
              <a:gd name="connsiteX939" fmla="*/ 297257 w 12078891"/>
              <a:gd name="connsiteY939" fmla="*/ 3230508 h 5907136"/>
              <a:gd name="connsiteX940" fmla="*/ 312529 w 12078891"/>
              <a:gd name="connsiteY940" fmla="*/ 3216254 h 5907136"/>
              <a:gd name="connsiteX941" fmla="*/ 3855575 w 12078891"/>
              <a:gd name="connsiteY941" fmla="*/ 3211163 h 5907136"/>
              <a:gd name="connsiteX942" fmla="*/ 3861683 w 12078891"/>
              <a:gd name="connsiteY942" fmla="*/ 3217272 h 5907136"/>
              <a:gd name="connsiteX943" fmla="*/ 3855575 w 12078891"/>
              <a:gd name="connsiteY943" fmla="*/ 3223380 h 5907136"/>
              <a:gd name="connsiteX944" fmla="*/ 3849466 w 12078891"/>
              <a:gd name="connsiteY944" fmla="*/ 3217272 h 5907136"/>
              <a:gd name="connsiteX945" fmla="*/ 3855575 w 12078891"/>
              <a:gd name="connsiteY945" fmla="*/ 3211163 h 5907136"/>
              <a:gd name="connsiteX946" fmla="*/ 10133270 w 12078891"/>
              <a:gd name="connsiteY946" fmla="*/ 3199964 h 5907136"/>
              <a:gd name="connsiteX947" fmla="*/ 10152614 w 12078891"/>
              <a:gd name="connsiteY947" fmla="*/ 3219308 h 5907136"/>
              <a:gd name="connsiteX948" fmla="*/ 10133270 w 12078891"/>
              <a:gd name="connsiteY948" fmla="*/ 3238652 h 5907136"/>
              <a:gd name="connsiteX949" fmla="*/ 10113926 w 12078891"/>
              <a:gd name="connsiteY949" fmla="*/ 3219308 h 5907136"/>
              <a:gd name="connsiteX950" fmla="*/ 10133270 w 12078891"/>
              <a:gd name="connsiteY950" fmla="*/ 3199964 h 5907136"/>
              <a:gd name="connsiteX951" fmla="*/ 3664170 w 12078891"/>
              <a:gd name="connsiteY951" fmla="*/ 3197927 h 5907136"/>
              <a:gd name="connsiteX952" fmla="*/ 3667224 w 12078891"/>
              <a:gd name="connsiteY952" fmla="*/ 3200982 h 5907136"/>
              <a:gd name="connsiteX953" fmla="*/ 3664170 w 12078891"/>
              <a:gd name="connsiteY953" fmla="*/ 3204036 h 5907136"/>
              <a:gd name="connsiteX954" fmla="*/ 3661116 w 12078891"/>
              <a:gd name="connsiteY954" fmla="*/ 3200982 h 5907136"/>
              <a:gd name="connsiteX955" fmla="*/ 3664170 w 12078891"/>
              <a:gd name="connsiteY955" fmla="*/ 3197927 h 5907136"/>
              <a:gd name="connsiteX956" fmla="*/ 10032476 w 12078891"/>
              <a:gd name="connsiteY956" fmla="*/ 3196910 h 5907136"/>
              <a:gd name="connsiteX957" fmla="*/ 10049784 w 12078891"/>
              <a:gd name="connsiteY957" fmla="*/ 3214218 h 5907136"/>
              <a:gd name="connsiteX958" fmla="*/ 10032476 w 12078891"/>
              <a:gd name="connsiteY958" fmla="*/ 3231526 h 5907136"/>
              <a:gd name="connsiteX959" fmla="*/ 10015168 w 12078891"/>
              <a:gd name="connsiteY959" fmla="*/ 3214218 h 5907136"/>
              <a:gd name="connsiteX960" fmla="*/ 10032476 w 12078891"/>
              <a:gd name="connsiteY960" fmla="*/ 3196910 h 5907136"/>
              <a:gd name="connsiteX961" fmla="*/ 9661882 w 12078891"/>
              <a:gd name="connsiteY961" fmla="*/ 3195892 h 5907136"/>
              <a:gd name="connsiteX962" fmla="*/ 9677154 w 12078891"/>
              <a:gd name="connsiteY962" fmla="*/ 3211164 h 5907136"/>
              <a:gd name="connsiteX963" fmla="*/ 9661882 w 12078891"/>
              <a:gd name="connsiteY963" fmla="*/ 3226436 h 5907136"/>
              <a:gd name="connsiteX964" fmla="*/ 9646610 w 12078891"/>
              <a:gd name="connsiteY964" fmla="*/ 3211164 h 5907136"/>
              <a:gd name="connsiteX965" fmla="*/ 9661882 w 12078891"/>
              <a:gd name="connsiteY965" fmla="*/ 3195892 h 5907136"/>
              <a:gd name="connsiteX966" fmla="*/ 6536264 w 12078891"/>
              <a:gd name="connsiteY966" fmla="*/ 3192837 h 5907136"/>
              <a:gd name="connsiteX967" fmla="*/ 6550518 w 12078891"/>
              <a:gd name="connsiteY967" fmla="*/ 3206073 h 5907136"/>
              <a:gd name="connsiteX968" fmla="*/ 6536264 w 12078891"/>
              <a:gd name="connsiteY968" fmla="*/ 3219308 h 5907136"/>
              <a:gd name="connsiteX969" fmla="*/ 6522010 w 12078891"/>
              <a:gd name="connsiteY969" fmla="*/ 3206073 h 5907136"/>
              <a:gd name="connsiteX970" fmla="*/ 6536264 w 12078891"/>
              <a:gd name="connsiteY970" fmla="*/ 3192837 h 5907136"/>
              <a:gd name="connsiteX971" fmla="*/ 4988769 w 12078891"/>
              <a:gd name="connsiteY971" fmla="*/ 3183674 h 5907136"/>
              <a:gd name="connsiteX972" fmla="*/ 5005056 w 12078891"/>
              <a:gd name="connsiteY972" fmla="*/ 3199964 h 5907136"/>
              <a:gd name="connsiteX973" fmla="*/ 4988769 w 12078891"/>
              <a:gd name="connsiteY973" fmla="*/ 3216254 h 5907136"/>
              <a:gd name="connsiteX974" fmla="*/ 4972473 w 12078891"/>
              <a:gd name="connsiteY974" fmla="*/ 3199964 h 5907136"/>
              <a:gd name="connsiteX975" fmla="*/ 4988769 w 12078891"/>
              <a:gd name="connsiteY975" fmla="*/ 3183674 h 5907136"/>
              <a:gd name="connsiteX976" fmla="*/ 3054391 w 12078891"/>
              <a:gd name="connsiteY976" fmla="*/ 3177565 h 5907136"/>
              <a:gd name="connsiteX977" fmla="*/ 3061517 w 12078891"/>
              <a:gd name="connsiteY977" fmla="*/ 3184692 h 5907136"/>
              <a:gd name="connsiteX978" fmla="*/ 3054391 w 12078891"/>
              <a:gd name="connsiteY978" fmla="*/ 3191819 h 5907136"/>
              <a:gd name="connsiteX979" fmla="*/ 3047263 w 12078891"/>
              <a:gd name="connsiteY979" fmla="*/ 3184692 h 5907136"/>
              <a:gd name="connsiteX980" fmla="*/ 3054391 w 12078891"/>
              <a:gd name="connsiteY980" fmla="*/ 3177565 h 5907136"/>
              <a:gd name="connsiteX981" fmla="*/ 5637293 w 12078891"/>
              <a:gd name="connsiteY981" fmla="*/ 3172475 h 5907136"/>
              <a:gd name="connsiteX982" fmla="*/ 5642384 w 12078891"/>
              <a:gd name="connsiteY982" fmla="*/ 3177566 h 5907136"/>
              <a:gd name="connsiteX983" fmla="*/ 5637293 w 12078891"/>
              <a:gd name="connsiteY983" fmla="*/ 3182656 h 5907136"/>
              <a:gd name="connsiteX984" fmla="*/ 5632203 w 12078891"/>
              <a:gd name="connsiteY984" fmla="*/ 3177566 h 5907136"/>
              <a:gd name="connsiteX985" fmla="*/ 5637293 w 12078891"/>
              <a:gd name="connsiteY985" fmla="*/ 3172475 h 5907136"/>
              <a:gd name="connsiteX986" fmla="*/ 3531885 w 12078891"/>
              <a:gd name="connsiteY986" fmla="*/ 3163312 h 5907136"/>
              <a:gd name="connsiteX987" fmla="*/ 3561407 w 12078891"/>
              <a:gd name="connsiteY987" fmla="*/ 3192837 h 5907136"/>
              <a:gd name="connsiteX988" fmla="*/ 3531885 w 12078891"/>
              <a:gd name="connsiteY988" fmla="*/ 3222363 h 5907136"/>
              <a:gd name="connsiteX989" fmla="*/ 3502364 w 12078891"/>
              <a:gd name="connsiteY989" fmla="*/ 3192837 h 5907136"/>
              <a:gd name="connsiteX990" fmla="*/ 3531885 w 12078891"/>
              <a:gd name="connsiteY990" fmla="*/ 3163312 h 5907136"/>
              <a:gd name="connsiteX991" fmla="*/ 4761699 w 12078891"/>
              <a:gd name="connsiteY991" fmla="*/ 3156185 h 5907136"/>
              <a:gd name="connsiteX992" fmla="*/ 4776972 w 12078891"/>
              <a:gd name="connsiteY992" fmla="*/ 3171457 h 5907136"/>
              <a:gd name="connsiteX993" fmla="*/ 4761699 w 12078891"/>
              <a:gd name="connsiteY993" fmla="*/ 3186729 h 5907136"/>
              <a:gd name="connsiteX994" fmla="*/ 4746428 w 12078891"/>
              <a:gd name="connsiteY994" fmla="*/ 3171457 h 5907136"/>
              <a:gd name="connsiteX995" fmla="*/ 4761699 w 12078891"/>
              <a:gd name="connsiteY995" fmla="*/ 3156185 h 5907136"/>
              <a:gd name="connsiteX996" fmla="*/ 9412443 w 12078891"/>
              <a:gd name="connsiteY996" fmla="*/ 3153131 h 5907136"/>
              <a:gd name="connsiteX997" fmla="*/ 9413461 w 12078891"/>
              <a:gd name="connsiteY997" fmla="*/ 3154149 h 5907136"/>
              <a:gd name="connsiteX998" fmla="*/ 9412443 w 12078891"/>
              <a:gd name="connsiteY998" fmla="*/ 3155167 h 5907136"/>
              <a:gd name="connsiteX999" fmla="*/ 9411425 w 12078891"/>
              <a:gd name="connsiteY999" fmla="*/ 3154149 h 5907136"/>
              <a:gd name="connsiteX1000" fmla="*/ 9412443 w 12078891"/>
              <a:gd name="connsiteY1000" fmla="*/ 3153131 h 5907136"/>
              <a:gd name="connsiteX1001" fmla="*/ 9980552 w 12078891"/>
              <a:gd name="connsiteY1001" fmla="*/ 3152112 h 5907136"/>
              <a:gd name="connsiteX1002" fmla="*/ 9993788 w 12078891"/>
              <a:gd name="connsiteY1002" fmla="*/ 3165348 h 5907136"/>
              <a:gd name="connsiteX1003" fmla="*/ 9980552 w 12078891"/>
              <a:gd name="connsiteY1003" fmla="*/ 3178583 h 5907136"/>
              <a:gd name="connsiteX1004" fmla="*/ 9967317 w 12078891"/>
              <a:gd name="connsiteY1004" fmla="*/ 3165348 h 5907136"/>
              <a:gd name="connsiteX1005" fmla="*/ 9980552 w 12078891"/>
              <a:gd name="connsiteY1005" fmla="*/ 3152112 h 5907136"/>
              <a:gd name="connsiteX1006" fmla="*/ 3434082 w 12078891"/>
              <a:gd name="connsiteY1006" fmla="*/ 3143967 h 5907136"/>
              <a:gd name="connsiteX1007" fmla="*/ 3457497 w 12078891"/>
              <a:gd name="connsiteY1007" fmla="*/ 3167384 h 5907136"/>
              <a:gd name="connsiteX1008" fmla="*/ 3434082 w 12078891"/>
              <a:gd name="connsiteY1008" fmla="*/ 3190801 h 5907136"/>
              <a:gd name="connsiteX1009" fmla="*/ 3410663 w 12078891"/>
              <a:gd name="connsiteY1009" fmla="*/ 3167384 h 5907136"/>
              <a:gd name="connsiteX1010" fmla="*/ 3434082 w 12078891"/>
              <a:gd name="connsiteY1010" fmla="*/ 3143967 h 5907136"/>
              <a:gd name="connsiteX1011" fmla="*/ 4864520 w 12078891"/>
              <a:gd name="connsiteY1011" fmla="*/ 3122587 h 5907136"/>
              <a:gd name="connsiteX1012" fmla="*/ 4873683 w 12078891"/>
              <a:gd name="connsiteY1012" fmla="*/ 3131750 h 5907136"/>
              <a:gd name="connsiteX1013" fmla="*/ 4864520 w 12078891"/>
              <a:gd name="connsiteY1013" fmla="*/ 3140913 h 5907136"/>
              <a:gd name="connsiteX1014" fmla="*/ 4855358 w 12078891"/>
              <a:gd name="connsiteY1014" fmla="*/ 3131750 h 5907136"/>
              <a:gd name="connsiteX1015" fmla="*/ 4864520 w 12078891"/>
              <a:gd name="connsiteY1015" fmla="*/ 3122587 h 5907136"/>
              <a:gd name="connsiteX1016" fmla="*/ 1861120 w 12078891"/>
              <a:gd name="connsiteY1016" fmla="*/ 3113424 h 5907136"/>
              <a:gd name="connsiteX1017" fmla="*/ 1866211 w 12078891"/>
              <a:gd name="connsiteY1017" fmla="*/ 3118515 h 5907136"/>
              <a:gd name="connsiteX1018" fmla="*/ 1861120 w 12078891"/>
              <a:gd name="connsiteY1018" fmla="*/ 3123605 h 5907136"/>
              <a:gd name="connsiteX1019" fmla="*/ 1856029 w 12078891"/>
              <a:gd name="connsiteY1019" fmla="*/ 3118515 h 5907136"/>
              <a:gd name="connsiteX1020" fmla="*/ 1861120 w 12078891"/>
              <a:gd name="connsiteY1020" fmla="*/ 3113424 h 5907136"/>
              <a:gd name="connsiteX1021" fmla="*/ 8803609 w 12078891"/>
              <a:gd name="connsiteY1021" fmla="*/ 3099171 h 5907136"/>
              <a:gd name="connsiteX1022" fmla="*/ 8828043 w 12078891"/>
              <a:gd name="connsiteY1022" fmla="*/ 3123605 h 5907136"/>
              <a:gd name="connsiteX1023" fmla="*/ 8803609 w 12078891"/>
              <a:gd name="connsiteY1023" fmla="*/ 3148040 h 5907136"/>
              <a:gd name="connsiteX1024" fmla="*/ 8779174 w 12078891"/>
              <a:gd name="connsiteY1024" fmla="*/ 3123605 h 5907136"/>
              <a:gd name="connsiteX1025" fmla="*/ 8803609 w 12078891"/>
              <a:gd name="connsiteY1025" fmla="*/ 3099171 h 5907136"/>
              <a:gd name="connsiteX1026" fmla="*/ 7949410 w 12078891"/>
              <a:gd name="connsiteY1026" fmla="*/ 3059464 h 5907136"/>
              <a:gd name="connsiteX1027" fmla="*/ 7961627 w 12078891"/>
              <a:gd name="connsiteY1027" fmla="*/ 3071682 h 5907136"/>
              <a:gd name="connsiteX1028" fmla="*/ 7949410 w 12078891"/>
              <a:gd name="connsiteY1028" fmla="*/ 3083899 h 5907136"/>
              <a:gd name="connsiteX1029" fmla="*/ 7937192 w 12078891"/>
              <a:gd name="connsiteY1029" fmla="*/ 3071682 h 5907136"/>
              <a:gd name="connsiteX1030" fmla="*/ 7949410 w 12078891"/>
              <a:gd name="connsiteY1030" fmla="*/ 3059464 h 5907136"/>
              <a:gd name="connsiteX1031" fmla="*/ 9902157 w 12078891"/>
              <a:gd name="connsiteY1031" fmla="*/ 3041138 h 5907136"/>
              <a:gd name="connsiteX1032" fmla="*/ 9917429 w 12078891"/>
              <a:gd name="connsiteY1032" fmla="*/ 3056410 h 5907136"/>
              <a:gd name="connsiteX1033" fmla="*/ 9902157 w 12078891"/>
              <a:gd name="connsiteY1033" fmla="*/ 3071682 h 5907136"/>
              <a:gd name="connsiteX1034" fmla="*/ 9886885 w 12078891"/>
              <a:gd name="connsiteY1034" fmla="*/ 3056410 h 5907136"/>
              <a:gd name="connsiteX1035" fmla="*/ 9902157 w 12078891"/>
              <a:gd name="connsiteY1035" fmla="*/ 3041138 h 5907136"/>
              <a:gd name="connsiteX1036" fmla="*/ 6312277 w 12078891"/>
              <a:gd name="connsiteY1036" fmla="*/ 3032993 h 5907136"/>
              <a:gd name="connsiteX1037" fmla="*/ 6314314 w 12078891"/>
              <a:gd name="connsiteY1037" fmla="*/ 3035029 h 5907136"/>
              <a:gd name="connsiteX1038" fmla="*/ 6312277 w 12078891"/>
              <a:gd name="connsiteY1038" fmla="*/ 3037065 h 5907136"/>
              <a:gd name="connsiteX1039" fmla="*/ 6310241 w 12078891"/>
              <a:gd name="connsiteY1039" fmla="*/ 3035029 h 5907136"/>
              <a:gd name="connsiteX1040" fmla="*/ 6312277 w 12078891"/>
              <a:gd name="connsiteY1040" fmla="*/ 3032993 h 5907136"/>
              <a:gd name="connsiteX1041" fmla="*/ 9349319 w 12078891"/>
              <a:gd name="connsiteY1041" fmla="*/ 3031975 h 5907136"/>
              <a:gd name="connsiteX1042" fmla="*/ 9351356 w 12078891"/>
              <a:gd name="connsiteY1042" fmla="*/ 3034011 h 5907136"/>
              <a:gd name="connsiteX1043" fmla="*/ 9349319 w 12078891"/>
              <a:gd name="connsiteY1043" fmla="*/ 3036048 h 5907136"/>
              <a:gd name="connsiteX1044" fmla="*/ 9347283 w 12078891"/>
              <a:gd name="connsiteY1044" fmla="*/ 3034011 h 5907136"/>
              <a:gd name="connsiteX1045" fmla="*/ 9349319 w 12078891"/>
              <a:gd name="connsiteY1045" fmla="*/ 3031975 h 5907136"/>
              <a:gd name="connsiteX1046" fmla="*/ 10741086 w 12078891"/>
              <a:gd name="connsiteY1046" fmla="*/ 3007540 h 5907136"/>
              <a:gd name="connsiteX1047" fmla="*/ 10745158 w 12078891"/>
              <a:gd name="connsiteY1047" fmla="*/ 3011612 h 5907136"/>
              <a:gd name="connsiteX1048" fmla="*/ 10741086 w 12078891"/>
              <a:gd name="connsiteY1048" fmla="*/ 3015685 h 5907136"/>
              <a:gd name="connsiteX1049" fmla="*/ 10737013 w 12078891"/>
              <a:gd name="connsiteY1049" fmla="*/ 3011612 h 5907136"/>
              <a:gd name="connsiteX1050" fmla="*/ 10741086 w 12078891"/>
              <a:gd name="connsiteY1050" fmla="*/ 3007540 h 5907136"/>
              <a:gd name="connsiteX1051" fmla="*/ 2150269 w 12078891"/>
              <a:gd name="connsiteY1051" fmla="*/ 2998377 h 5907136"/>
              <a:gd name="connsiteX1052" fmla="*/ 2161467 w 12078891"/>
              <a:gd name="connsiteY1052" fmla="*/ 3009576 h 5907136"/>
              <a:gd name="connsiteX1053" fmla="*/ 2150269 w 12078891"/>
              <a:gd name="connsiteY1053" fmla="*/ 3020775 h 5907136"/>
              <a:gd name="connsiteX1054" fmla="*/ 2139069 w 12078891"/>
              <a:gd name="connsiteY1054" fmla="*/ 3009576 h 5907136"/>
              <a:gd name="connsiteX1055" fmla="*/ 2150269 w 12078891"/>
              <a:gd name="connsiteY1055" fmla="*/ 2998377 h 5907136"/>
              <a:gd name="connsiteX1056" fmla="*/ 10768574 w 12078891"/>
              <a:gd name="connsiteY1056" fmla="*/ 2987178 h 5907136"/>
              <a:gd name="connsiteX1057" fmla="*/ 10782828 w 12078891"/>
              <a:gd name="connsiteY1057" fmla="*/ 3000413 h 5907136"/>
              <a:gd name="connsiteX1058" fmla="*/ 10768574 w 12078891"/>
              <a:gd name="connsiteY1058" fmla="*/ 3014667 h 5907136"/>
              <a:gd name="connsiteX1059" fmla="*/ 10754321 w 12078891"/>
              <a:gd name="connsiteY1059" fmla="*/ 3000413 h 5907136"/>
              <a:gd name="connsiteX1060" fmla="*/ 10768574 w 12078891"/>
              <a:gd name="connsiteY1060" fmla="*/ 2987178 h 5907136"/>
              <a:gd name="connsiteX1061" fmla="*/ 7612413 w 12078891"/>
              <a:gd name="connsiteY1061" fmla="*/ 2976997 h 5907136"/>
              <a:gd name="connsiteX1062" fmla="*/ 7615467 w 12078891"/>
              <a:gd name="connsiteY1062" fmla="*/ 2980051 h 5907136"/>
              <a:gd name="connsiteX1063" fmla="*/ 7612413 w 12078891"/>
              <a:gd name="connsiteY1063" fmla="*/ 2983105 h 5907136"/>
              <a:gd name="connsiteX1064" fmla="*/ 7609359 w 12078891"/>
              <a:gd name="connsiteY1064" fmla="*/ 2980051 h 5907136"/>
              <a:gd name="connsiteX1065" fmla="*/ 7612413 w 12078891"/>
              <a:gd name="connsiteY1065" fmla="*/ 2976997 h 5907136"/>
              <a:gd name="connsiteX1066" fmla="*/ 2436381 w 12078891"/>
              <a:gd name="connsiteY1066" fmla="*/ 2954598 h 5907136"/>
              <a:gd name="connsiteX1067" fmla="*/ 2455725 w 12078891"/>
              <a:gd name="connsiteY1067" fmla="*/ 2973942 h 5907136"/>
              <a:gd name="connsiteX1068" fmla="*/ 2436381 w 12078891"/>
              <a:gd name="connsiteY1068" fmla="*/ 2993286 h 5907136"/>
              <a:gd name="connsiteX1069" fmla="*/ 2417037 w 12078891"/>
              <a:gd name="connsiteY1069" fmla="*/ 2973942 h 5907136"/>
              <a:gd name="connsiteX1070" fmla="*/ 2436381 w 12078891"/>
              <a:gd name="connsiteY1070" fmla="*/ 2954598 h 5907136"/>
              <a:gd name="connsiteX1071" fmla="*/ 536514 w 12078891"/>
              <a:gd name="connsiteY1071" fmla="*/ 2952562 h 5907136"/>
              <a:gd name="connsiteX1072" fmla="*/ 545677 w 12078891"/>
              <a:gd name="connsiteY1072" fmla="*/ 2961725 h 5907136"/>
              <a:gd name="connsiteX1073" fmla="*/ 536514 w 12078891"/>
              <a:gd name="connsiteY1073" fmla="*/ 2970888 h 5907136"/>
              <a:gd name="connsiteX1074" fmla="*/ 527351 w 12078891"/>
              <a:gd name="connsiteY1074" fmla="*/ 2961725 h 5907136"/>
              <a:gd name="connsiteX1075" fmla="*/ 536514 w 12078891"/>
              <a:gd name="connsiteY1075" fmla="*/ 2952562 h 5907136"/>
              <a:gd name="connsiteX1076" fmla="*/ 2217424 w 12078891"/>
              <a:gd name="connsiteY1076" fmla="*/ 2925072 h 5907136"/>
              <a:gd name="connsiteX1077" fmla="*/ 2220483 w 12078891"/>
              <a:gd name="connsiteY1077" fmla="*/ 2928126 h 5907136"/>
              <a:gd name="connsiteX1078" fmla="*/ 2217424 w 12078891"/>
              <a:gd name="connsiteY1078" fmla="*/ 2931181 h 5907136"/>
              <a:gd name="connsiteX1079" fmla="*/ 2214369 w 12078891"/>
              <a:gd name="connsiteY1079" fmla="*/ 2928126 h 5907136"/>
              <a:gd name="connsiteX1080" fmla="*/ 2217424 w 12078891"/>
              <a:gd name="connsiteY1080" fmla="*/ 2925072 h 5907136"/>
              <a:gd name="connsiteX1081" fmla="*/ 748335 w 12078891"/>
              <a:gd name="connsiteY1081" fmla="*/ 2906747 h 5907136"/>
              <a:gd name="connsiteX1082" fmla="*/ 770733 w 12078891"/>
              <a:gd name="connsiteY1082" fmla="*/ 2929146 h 5907136"/>
              <a:gd name="connsiteX1083" fmla="*/ 748335 w 12078891"/>
              <a:gd name="connsiteY1083" fmla="*/ 2951543 h 5907136"/>
              <a:gd name="connsiteX1084" fmla="*/ 725936 w 12078891"/>
              <a:gd name="connsiteY1084" fmla="*/ 2929146 h 5907136"/>
              <a:gd name="connsiteX1085" fmla="*/ 748335 w 12078891"/>
              <a:gd name="connsiteY1085" fmla="*/ 2906747 h 5907136"/>
              <a:gd name="connsiteX1086" fmla="*/ 9257689 w 12078891"/>
              <a:gd name="connsiteY1086" fmla="*/ 2898604 h 5907136"/>
              <a:gd name="connsiteX1087" fmla="*/ 9272961 w 12078891"/>
              <a:gd name="connsiteY1087" fmla="*/ 2913875 h 5907136"/>
              <a:gd name="connsiteX1088" fmla="*/ 9257689 w 12078891"/>
              <a:gd name="connsiteY1088" fmla="*/ 2929146 h 5907136"/>
              <a:gd name="connsiteX1089" fmla="*/ 9242417 w 12078891"/>
              <a:gd name="connsiteY1089" fmla="*/ 2913875 h 5907136"/>
              <a:gd name="connsiteX1090" fmla="*/ 9257689 w 12078891"/>
              <a:gd name="connsiteY1090" fmla="*/ 2898604 h 5907136"/>
              <a:gd name="connsiteX1091" fmla="*/ 190380 w 12078891"/>
              <a:gd name="connsiteY1091" fmla="*/ 2894530 h 5907136"/>
              <a:gd name="connsiteX1092" fmla="*/ 217869 w 12078891"/>
              <a:gd name="connsiteY1092" fmla="*/ 2922019 h 5907136"/>
              <a:gd name="connsiteX1093" fmla="*/ 190380 w 12078891"/>
              <a:gd name="connsiteY1093" fmla="*/ 2949509 h 5907136"/>
              <a:gd name="connsiteX1094" fmla="*/ 162891 w 12078891"/>
              <a:gd name="connsiteY1094" fmla="*/ 2922019 h 5907136"/>
              <a:gd name="connsiteX1095" fmla="*/ 190380 w 12078891"/>
              <a:gd name="connsiteY1095" fmla="*/ 2894530 h 5907136"/>
              <a:gd name="connsiteX1096" fmla="*/ 3601049 w 12078891"/>
              <a:gd name="connsiteY1096" fmla="*/ 2881294 h 5907136"/>
              <a:gd name="connsiteX1097" fmla="*/ 3604103 w 12078891"/>
              <a:gd name="connsiteY1097" fmla="*/ 2884348 h 5907136"/>
              <a:gd name="connsiteX1098" fmla="*/ 3601049 w 12078891"/>
              <a:gd name="connsiteY1098" fmla="*/ 2887402 h 5907136"/>
              <a:gd name="connsiteX1099" fmla="*/ 3597995 w 12078891"/>
              <a:gd name="connsiteY1099" fmla="*/ 2884348 h 5907136"/>
              <a:gd name="connsiteX1100" fmla="*/ 3601049 w 12078891"/>
              <a:gd name="connsiteY1100" fmla="*/ 2881294 h 5907136"/>
              <a:gd name="connsiteX1101" fmla="*/ 7358902 w 12078891"/>
              <a:gd name="connsiteY1101" fmla="*/ 2869078 h 5907136"/>
              <a:gd name="connsiteX1102" fmla="*/ 7362975 w 12078891"/>
              <a:gd name="connsiteY1102" fmla="*/ 2873153 h 5907136"/>
              <a:gd name="connsiteX1103" fmla="*/ 7358902 w 12078891"/>
              <a:gd name="connsiteY1103" fmla="*/ 2877223 h 5907136"/>
              <a:gd name="connsiteX1104" fmla="*/ 7354830 w 12078891"/>
              <a:gd name="connsiteY1104" fmla="*/ 2873153 h 5907136"/>
              <a:gd name="connsiteX1105" fmla="*/ 7358902 w 12078891"/>
              <a:gd name="connsiteY1105" fmla="*/ 2869078 h 5907136"/>
              <a:gd name="connsiteX1106" fmla="*/ 7198039 w 12078891"/>
              <a:gd name="connsiteY1106" fmla="*/ 2816137 h 5907136"/>
              <a:gd name="connsiteX1107" fmla="*/ 7204148 w 12078891"/>
              <a:gd name="connsiteY1107" fmla="*/ 2822246 h 5907136"/>
              <a:gd name="connsiteX1108" fmla="*/ 7198039 w 12078891"/>
              <a:gd name="connsiteY1108" fmla="*/ 2828355 h 5907136"/>
              <a:gd name="connsiteX1109" fmla="*/ 7191931 w 12078891"/>
              <a:gd name="connsiteY1109" fmla="*/ 2822246 h 5907136"/>
              <a:gd name="connsiteX1110" fmla="*/ 7198039 w 12078891"/>
              <a:gd name="connsiteY1110" fmla="*/ 2816137 h 5907136"/>
              <a:gd name="connsiteX1111" fmla="*/ 5795091 w 12078891"/>
              <a:gd name="connsiteY1111" fmla="*/ 2743854 h 5907136"/>
              <a:gd name="connsiteX1112" fmla="*/ 5813416 w 12078891"/>
              <a:gd name="connsiteY1112" fmla="*/ 2762180 h 5907136"/>
              <a:gd name="connsiteX1113" fmla="*/ 5795091 w 12078891"/>
              <a:gd name="connsiteY1113" fmla="*/ 2780505 h 5907136"/>
              <a:gd name="connsiteX1114" fmla="*/ 5776766 w 12078891"/>
              <a:gd name="connsiteY1114" fmla="*/ 2762180 h 5907136"/>
              <a:gd name="connsiteX1115" fmla="*/ 5795091 w 12078891"/>
              <a:gd name="connsiteY1115" fmla="*/ 2743854 h 5907136"/>
              <a:gd name="connsiteX1116" fmla="*/ 4190602 w 12078891"/>
              <a:gd name="connsiteY1116" fmla="*/ 2728583 h 5907136"/>
              <a:gd name="connsiteX1117" fmla="*/ 4221146 w 12078891"/>
              <a:gd name="connsiteY1117" fmla="*/ 2759126 h 5907136"/>
              <a:gd name="connsiteX1118" fmla="*/ 4190602 w 12078891"/>
              <a:gd name="connsiteY1118" fmla="*/ 2789668 h 5907136"/>
              <a:gd name="connsiteX1119" fmla="*/ 4160049 w 12078891"/>
              <a:gd name="connsiteY1119" fmla="*/ 2759126 h 5907136"/>
              <a:gd name="connsiteX1120" fmla="*/ 4190602 w 12078891"/>
              <a:gd name="connsiteY1120" fmla="*/ 2728583 h 5907136"/>
              <a:gd name="connsiteX1121" fmla="*/ 5955945 w 12078891"/>
              <a:gd name="connsiteY1121" fmla="*/ 2699057 h 5907136"/>
              <a:gd name="connsiteX1122" fmla="*/ 5961035 w 12078891"/>
              <a:gd name="connsiteY1122" fmla="*/ 2704148 h 5907136"/>
              <a:gd name="connsiteX1123" fmla="*/ 5955945 w 12078891"/>
              <a:gd name="connsiteY1123" fmla="*/ 2709238 h 5907136"/>
              <a:gd name="connsiteX1124" fmla="*/ 5950855 w 12078891"/>
              <a:gd name="connsiteY1124" fmla="*/ 2704148 h 5907136"/>
              <a:gd name="connsiteX1125" fmla="*/ 5955945 w 12078891"/>
              <a:gd name="connsiteY1125" fmla="*/ 2699057 h 5907136"/>
              <a:gd name="connsiteX1126" fmla="*/ 7390463 w 12078891"/>
              <a:gd name="connsiteY1126" fmla="*/ 2694983 h 5907136"/>
              <a:gd name="connsiteX1127" fmla="*/ 7424061 w 12078891"/>
              <a:gd name="connsiteY1127" fmla="*/ 2728581 h 5907136"/>
              <a:gd name="connsiteX1128" fmla="*/ 7390463 w 12078891"/>
              <a:gd name="connsiteY1128" fmla="*/ 2762177 h 5907136"/>
              <a:gd name="connsiteX1129" fmla="*/ 7356865 w 12078891"/>
              <a:gd name="connsiteY1129" fmla="*/ 2728581 h 5907136"/>
              <a:gd name="connsiteX1130" fmla="*/ 7390463 w 12078891"/>
              <a:gd name="connsiteY1130" fmla="*/ 2694983 h 5907136"/>
              <a:gd name="connsiteX1131" fmla="*/ 1814308 w 12078891"/>
              <a:gd name="connsiteY1131" fmla="*/ 2665460 h 5907136"/>
              <a:gd name="connsiteX1132" fmla="*/ 1819397 w 12078891"/>
              <a:gd name="connsiteY1132" fmla="*/ 2670549 h 5907136"/>
              <a:gd name="connsiteX1133" fmla="*/ 1814308 w 12078891"/>
              <a:gd name="connsiteY1133" fmla="*/ 2675639 h 5907136"/>
              <a:gd name="connsiteX1134" fmla="*/ 1809215 w 12078891"/>
              <a:gd name="connsiteY1134" fmla="*/ 2670549 h 5907136"/>
              <a:gd name="connsiteX1135" fmla="*/ 1814308 w 12078891"/>
              <a:gd name="connsiteY1135" fmla="*/ 2665460 h 5907136"/>
              <a:gd name="connsiteX1136" fmla="*/ 9232236 w 12078891"/>
              <a:gd name="connsiteY1136" fmla="*/ 2663422 h 5907136"/>
              <a:gd name="connsiteX1137" fmla="*/ 9270925 w 12078891"/>
              <a:gd name="connsiteY1137" fmla="*/ 2702110 h 5907136"/>
              <a:gd name="connsiteX1138" fmla="*/ 9232236 w 12078891"/>
              <a:gd name="connsiteY1138" fmla="*/ 2740798 h 5907136"/>
              <a:gd name="connsiteX1139" fmla="*/ 9193548 w 12078891"/>
              <a:gd name="connsiteY1139" fmla="*/ 2702110 h 5907136"/>
              <a:gd name="connsiteX1140" fmla="*/ 9232236 w 12078891"/>
              <a:gd name="connsiteY1140" fmla="*/ 2663422 h 5907136"/>
              <a:gd name="connsiteX1141" fmla="*/ 2759084 w 12078891"/>
              <a:gd name="connsiteY1141" fmla="*/ 2623713 h 5907136"/>
              <a:gd name="connsiteX1142" fmla="*/ 2767229 w 12078891"/>
              <a:gd name="connsiteY1142" fmla="*/ 2631859 h 5907136"/>
              <a:gd name="connsiteX1143" fmla="*/ 2759084 w 12078891"/>
              <a:gd name="connsiteY1143" fmla="*/ 2640003 h 5907136"/>
              <a:gd name="connsiteX1144" fmla="*/ 2750938 w 12078891"/>
              <a:gd name="connsiteY1144" fmla="*/ 2631859 h 5907136"/>
              <a:gd name="connsiteX1145" fmla="*/ 2759084 w 12078891"/>
              <a:gd name="connsiteY1145" fmla="*/ 2623713 h 5907136"/>
              <a:gd name="connsiteX1146" fmla="*/ 9533599 w 12078891"/>
              <a:gd name="connsiteY1146" fmla="*/ 2604369 h 5907136"/>
              <a:gd name="connsiteX1147" fmla="*/ 9546834 w 12078891"/>
              <a:gd name="connsiteY1147" fmla="*/ 2616588 h 5907136"/>
              <a:gd name="connsiteX1148" fmla="*/ 9533599 w 12078891"/>
              <a:gd name="connsiteY1148" fmla="*/ 2628806 h 5907136"/>
              <a:gd name="connsiteX1149" fmla="*/ 9520363 w 12078891"/>
              <a:gd name="connsiteY1149" fmla="*/ 2616588 h 5907136"/>
              <a:gd name="connsiteX1150" fmla="*/ 9533599 w 12078891"/>
              <a:gd name="connsiteY1150" fmla="*/ 2604369 h 5907136"/>
              <a:gd name="connsiteX1151" fmla="*/ 1707395 w 12078891"/>
              <a:gd name="connsiteY1151" fmla="*/ 2601316 h 5907136"/>
              <a:gd name="connsiteX1152" fmla="*/ 1711468 w 12078891"/>
              <a:gd name="connsiteY1152" fmla="*/ 2605389 h 5907136"/>
              <a:gd name="connsiteX1153" fmla="*/ 1707395 w 12078891"/>
              <a:gd name="connsiteY1153" fmla="*/ 2609462 h 5907136"/>
              <a:gd name="connsiteX1154" fmla="*/ 1703323 w 12078891"/>
              <a:gd name="connsiteY1154" fmla="*/ 2605389 h 5907136"/>
              <a:gd name="connsiteX1155" fmla="*/ 1707395 w 12078891"/>
              <a:gd name="connsiteY1155" fmla="*/ 2601316 h 5907136"/>
              <a:gd name="connsiteX1156" fmla="*/ 4194661 w 12078891"/>
              <a:gd name="connsiteY1156" fmla="*/ 2596226 h 5907136"/>
              <a:gd name="connsiteX1157" fmla="*/ 4200772 w 12078891"/>
              <a:gd name="connsiteY1157" fmla="*/ 2602334 h 5907136"/>
              <a:gd name="connsiteX1158" fmla="*/ 4194661 w 12078891"/>
              <a:gd name="connsiteY1158" fmla="*/ 2608446 h 5907136"/>
              <a:gd name="connsiteX1159" fmla="*/ 4188551 w 12078891"/>
              <a:gd name="connsiteY1159" fmla="*/ 2602334 h 5907136"/>
              <a:gd name="connsiteX1160" fmla="*/ 4194661 w 12078891"/>
              <a:gd name="connsiteY1160" fmla="*/ 2596226 h 5907136"/>
              <a:gd name="connsiteX1161" fmla="*/ 5638309 w 12078891"/>
              <a:gd name="connsiteY1161" fmla="*/ 2592153 h 5907136"/>
              <a:gd name="connsiteX1162" fmla="*/ 5655618 w 12078891"/>
              <a:gd name="connsiteY1162" fmla="*/ 2609462 h 5907136"/>
              <a:gd name="connsiteX1163" fmla="*/ 5638309 w 12078891"/>
              <a:gd name="connsiteY1163" fmla="*/ 2626771 h 5907136"/>
              <a:gd name="connsiteX1164" fmla="*/ 5621002 w 12078891"/>
              <a:gd name="connsiteY1164" fmla="*/ 2609462 h 5907136"/>
              <a:gd name="connsiteX1165" fmla="*/ 5638309 w 12078891"/>
              <a:gd name="connsiteY1165" fmla="*/ 2592153 h 5907136"/>
              <a:gd name="connsiteX1166" fmla="*/ 1008960 w 12078891"/>
              <a:gd name="connsiteY1166" fmla="*/ 2587062 h 5907136"/>
              <a:gd name="connsiteX1167" fmla="*/ 1036449 w 12078891"/>
              <a:gd name="connsiteY1167" fmla="*/ 2614553 h 5907136"/>
              <a:gd name="connsiteX1168" fmla="*/ 1008960 w 12078891"/>
              <a:gd name="connsiteY1168" fmla="*/ 2642042 h 5907136"/>
              <a:gd name="connsiteX1169" fmla="*/ 981471 w 12078891"/>
              <a:gd name="connsiteY1169" fmla="*/ 2614553 h 5907136"/>
              <a:gd name="connsiteX1170" fmla="*/ 1008960 w 12078891"/>
              <a:gd name="connsiteY1170" fmla="*/ 2587062 h 5907136"/>
              <a:gd name="connsiteX1171" fmla="*/ 5912163 w 12078891"/>
              <a:gd name="connsiteY1171" fmla="*/ 2569755 h 5907136"/>
              <a:gd name="connsiteX1172" fmla="*/ 5934560 w 12078891"/>
              <a:gd name="connsiteY1172" fmla="*/ 2591134 h 5907136"/>
              <a:gd name="connsiteX1173" fmla="*/ 5912163 w 12078891"/>
              <a:gd name="connsiteY1173" fmla="*/ 2612518 h 5907136"/>
              <a:gd name="connsiteX1174" fmla="*/ 5889764 w 12078891"/>
              <a:gd name="connsiteY1174" fmla="*/ 2591134 h 5907136"/>
              <a:gd name="connsiteX1175" fmla="*/ 5912163 w 12078891"/>
              <a:gd name="connsiteY1175" fmla="*/ 2569755 h 5907136"/>
              <a:gd name="connsiteX1176" fmla="*/ 10252389 w 12078891"/>
              <a:gd name="connsiteY1176" fmla="*/ 2562630 h 5907136"/>
              <a:gd name="connsiteX1177" fmla="*/ 10330784 w 12078891"/>
              <a:gd name="connsiteY1177" fmla="*/ 2640006 h 5907136"/>
              <a:gd name="connsiteX1178" fmla="*/ 10324691 w 12078891"/>
              <a:gd name="connsiteY1178" fmla="*/ 2670136 h 5907136"/>
              <a:gd name="connsiteX1179" fmla="*/ 10314641 w 12078891"/>
              <a:gd name="connsiteY1179" fmla="*/ 2684950 h 5907136"/>
              <a:gd name="connsiteX1180" fmla="*/ 10316531 w 12078891"/>
              <a:gd name="connsiteY1180" fmla="*/ 2686840 h 5907136"/>
              <a:gd name="connsiteX1181" fmla="*/ 10310422 w 12078891"/>
              <a:gd name="connsiteY1181" fmla="*/ 2692949 h 5907136"/>
              <a:gd name="connsiteX1182" fmla="*/ 10309702 w 12078891"/>
              <a:gd name="connsiteY1182" fmla="*/ 2692227 h 5907136"/>
              <a:gd name="connsiteX1183" fmla="*/ 10308004 w 12078891"/>
              <a:gd name="connsiteY1183" fmla="*/ 2694730 h 5907136"/>
              <a:gd name="connsiteX1184" fmla="*/ 10252389 w 12078891"/>
              <a:gd name="connsiteY1184" fmla="*/ 2717384 h 5907136"/>
              <a:gd name="connsiteX1185" fmla="*/ 10173994 w 12078891"/>
              <a:gd name="connsiteY1185" fmla="*/ 2640006 h 5907136"/>
              <a:gd name="connsiteX1186" fmla="*/ 10252389 w 12078891"/>
              <a:gd name="connsiteY1186" fmla="*/ 2562630 h 5907136"/>
              <a:gd name="connsiteX1187" fmla="*/ 6487394 w 12078891"/>
              <a:gd name="connsiteY1187" fmla="*/ 2547361 h 5907136"/>
              <a:gd name="connsiteX1188" fmla="*/ 6503684 w 12078891"/>
              <a:gd name="connsiteY1188" fmla="*/ 2563649 h 5907136"/>
              <a:gd name="connsiteX1189" fmla="*/ 6487394 w 12078891"/>
              <a:gd name="connsiteY1189" fmla="*/ 2579938 h 5907136"/>
              <a:gd name="connsiteX1190" fmla="*/ 6471104 w 12078891"/>
              <a:gd name="connsiteY1190" fmla="*/ 2563649 h 5907136"/>
              <a:gd name="connsiteX1191" fmla="*/ 6487394 w 12078891"/>
              <a:gd name="connsiteY1191" fmla="*/ 2547361 h 5907136"/>
              <a:gd name="connsiteX1192" fmla="*/ 10923328 w 12078891"/>
              <a:gd name="connsiteY1192" fmla="*/ 2546344 h 5907136"/>
              <a:gd name="connsiteX1193" fmla="*/ 10944708 w 12078891"/>
              <a:gd name="connsiteY1193" fmla="*/ 2567722 h 5907136"/>
              <a:gd name="connsiteX1194" fmla="*/ 10923328 w 12078891"/>
              <a:gd name="connsiteY1194" fmla="*/ 2589100 h 5907136"/>
              <a:gd name="connsiteX1195" fmla="*/ 10901948 w 12078891"/>
              <a:gd name="connsiteY1195" fmla="*/ 2567722 h 5907136"/>
              <a:gd name="connsiteX1196" fmla="*/ 10923328 w 12078891"/>
              <a:gd name="connsiteY1196" fmla="*/ 2546344 h 5907136"/>
              <a:gd name="connsiteX1197" fmla="*/ 591492 w 12078891"/>
              <a:gd name="connsiteY1197" fmla="*/ 2539209 h 5907136"/>
              <a:gd name="connsiteX1198" fmla="*/ 603710 w 12078891"/>
              <a:gd name="connsiteY1198" fmla="*/ 2551426 h 5907136"/>
              <a:gd name="connsiteX1199" fmla="*/ 591492 w 12078891"/>
              <a:gd name="connsiteY1199" fmla="*/ 2563643 h 5907136"/>
              <a:gd name="connsiteX1200" fmla="*/ 579275 w 12078891"/>
              <a:gd name="connsiteY1200" fmla="*/ 2551426 h 5907136"/>
              <a:gd name="connsiteX1201" fmla="*/ 591492 w 12078891"/>
              <a:gd name="connsiteY1201" fmla="*/ 2539209 h 5907136"/>
              <a:gd name="connsiteX1202" fmla="*/ 386905 w 12078891"/>
              <a:gd name="connsiteY1202" fmla="*/ 2534124 h 5907136"/>
              <a:gd name="connsiteX1203" fmla="*/ 405231 w 12078891"/>
              <a:gd name="connsiteY1203" fmla="*/ 2552451 h 5907136"/>
              <a:gd name="connsiteX1204" fmla="*/ 386905 w 12078891"/>
              <a:gd name="connsiteY1204" fmla="*/ 2570776 h 5907136"/>
              <a:gd name="connsiteX1205" fmla="*/ 368579 w 12078891"/>
              <a:gd name="connsiteY1205" fmla="*/ 2552451 h 5907136"/>
              <a:gd name="connsiteX1206" fmla="*/ 386905 w 12078891"/>
              <a:gd name="connsiteY1206" fmla="*/ 2534124 h 5907136"/>
              <a:gd name="connsiteX1207" fmla="*/ 3113437 w 12078891"/>
              <a:gd name="connsiteY1207" fmla="*/ 2528012 h 5907136"/>
              <a:gd name="connsiteX1208" fmla="*/ 3122602 w 12078891"/>
              <a:gd name="connsiteY1208" fmla="*/ 2537177 h 5907136"/>
              <a:gd name="connsiteX1209" fmla="*/ 3113437 w 12078891"/>
              <a:gd name="connsiteY1209" fmla="*/ 2546344 h 5907136"/>
              <a:gd name="connsiteX1210" fmla="*/ 3104277 w 12078891"/>
              <a:gd name="connsiteY1210" fmla="*/ 2537177 h 5907136"/>
              <a:gd name="connsiteX1211" fmla="*/ 3113437 w 12078891"/>
              <a:gd name="connsiteY1211" fmla="*/ 2528012 h 5907136"/>
              <a:gd name="connsiteX1212" fmla="*/ 5387857 w 12078891"/>
              <a:gd name="connsiteY1212" fmla="*/ 2519865 h 5907136"/>
              <a:gd name="connsiteX1213" fmla="*/ 5398041 w 12078891"/>
              <a:gd name="connsiteY1213" fmla="*/ 2530048 h 5907136"/>
              <a:gd name="connsiteX1214" fmla="*/ 5387857 w 12078891"/>
              <a:gd name="connsiteY1214" fmla="*/ 2540233 h 5907136"/>
              <a:gd name="connsiteX1215" fmla="*/ 5377677 w 12078891"/>
              <a:gd name="connsiteY1215" fmla="*/ 2530048 h 5907136"/>
              <a:gd name="connsiteX1216" fmla="*/ 5387857 w 12078891"/>
              <a:gd name="connsiteY1216" fmla="*/ 2519865 h 5907136"/>
              <a:gd name="connsiteX1217" fmla="*/ 11337701 w 12078891"/>
              <a:gd name="connsiteY1217" fmla="*/ 2517829 h 5907136"/>
              <a:gd name="connsiteX1218" fmla="*/ 11347882 w 12078891"/>
              <a:gd name="connsiteY1218" fmla="*/ 2528012 h 5907136"/>
              <a:gd name="connsiteX1219" fmla="*/ 11337701 w 12078891"/>
              <a:gd name="connsiteY1219" fmla="*/ 2538195 h 5907136"/>
              <a:gd name="connsiteX1220" fmla="*/ 11327520 w 12078891"/>
              <a:gd name="connsiteY1220" fmla="*/ 2528012 h 5907136"/>
              <a:gd name="connsiteX1221" fmla="*/ 11337701 w 12078891"/>
              <a:gd name="connsiteY1221" fmla="*/ 2517829 h 5907136"/>
              <a:gd name="connsiteX1222" fmla="*/ 5092607 w 12078891"/>
              <a:gd name="connsiteY1222" fmla="*/ 2499505 h 5907136"/>
              <a:gd name="connsiteX1223" fmla="*/ 5113983 w 12078891"/>
              <a:gd name="connsiteY1223" fmla="*/ 2519865 h 5907136"/>
              <a:gd name="connsiteX1224" fmla="*/ 5092607 w 12078891"/>
              <a:gd name="connsiteY1224" fmla="*/ 2540233 h 5907136"/>
              <a:gd name="connsiteX1225" fmla="*/ 5071229 w 12078891"/>
              <a:gd name="connsiteY1225" fmla="*/ 2519865 h 5907136"/>
              <a:gd name="connsiteX1226" fmla="*/ 5092607 w 12078891"/>
              <a:gd name="connsiteY1226" fmla="*/ 2499505 h 5907136"/>
              <a:gd name="connsiteX1227" fmla="*/ 7711170 w 12078891"/>
              <a:gd name="connsiteY1227" fmla="*/ 2493397 h 5907136"/>
              <a:gd name="connsiteX1228" fmla="*/ 7717279 w 12078891"/>
              <a:gd name="connsiteY1228" fmla="*/ 2499505 h 5907136"/>
              <a:gd name="connsiteX1229" fmla="*/ 7711170 w 12078891"/>
              <a:gd name="connsiteY1229" fmla="*/ 2505613 h 5907136"/>
              <a:gd name="connsiteX1230" fmla="*/ 7705061 w 12078891"/>
              <a:gd name="connsiteY1230" fmla="*/ 2499505 h 5907136"/>
              <a:gd name="connsiteX1231" fmla="*/ 7711170 w 12078891"/>
              <a:gd name="connsiteY1231" fmla="*/ 2493397 h 5907136"/>
              <a:gd name="connsiteX1232" fmla="*/ 11655354 w 12078891"/>
              <a:gd name="connsiteY1232" fmla="*/ 2472014 h 5907136"/>
              <a:gd name="connsiteX1233" fmla="*/ 11666553 w 12078891"/>
              <a:gd name="connsiteY1233" fmla="*/ 2483214 h 5907136"/>
              <a:gd name="connsiteX1234" fmla="*/ 11655354 w 12078891"/>
              <a:gd name="connsiteY1234" fmla="*/ 2493395 h 5907136"/>
              <a:gd name="connsiteX1235" fmla="*/ 11644154 w 12078891"/>
              <a:gd name="connsiteY1235" fmla="*/ 2483214 h 5907136"/>
              <a:gd name="connsiteX1236" fmla="*/ 11655354 w 12078891"/>
              <a:gd name="connsiteY1236" fmla="*/ 2472014 h 5907136"/>
              <a:gd name="connsiteX1237" fmla="*/ 1161657 w 12078891"/>
              <a:gd name="connsiteY1237" fmla="*/ 2462852 h 5907136"/>
              <a:gd name="connsiteX1238" fmla="*/ 1238016 w 12078891"/>
              <a:gd name="connsiteY1238" fmla="*/ 2539213 h 5907136"/>
              <a:gd name="connsiteX1239" fmla="*/ 1161657 w 12078891"/>
              <a:gd name="connsiteY1239" fmla="*/ 2615570 h 5907136"/>
              <a:gd name="connsiteX1240" fmla="*/ 1153260 w 12078891"/>
              <a:gd name="connsiteY1240" fmla="*/ 2613912 h 5907136"/>
              <a:gd name="connsiteX1241" fmla="*/ 1153543 w 12078891"/>
              <a:gd name="connsiteY1241" fmla="*/ 2614553 h 5907136"/>
              <a:gd name="connsiteX1242" fmla="*/ 1133180 w 12078891"/>
              <a:gd name="connsiteY1242" fmla="*/ 2634915 h 5907136"/>
              <a:gd name="connsiteX1243" fmla="*/ 1112818 w 12078891"/>
              <a:gd name="connsiteY1243" fmla="*/ 2614553 h 5907136"/>
              <a:gd name="connsiteX1244" fmla="*/ 1118521 w 12078891"/>
              <a:gd name="connsiteY1244" fmla="*/ 2600840 h 5907136"/>
              <a:gd name="connsiteX1245" fmla="*/ 1107443 w 12078891"/>
              <a:gd name="connsiteY1245" fmla="*/ 2593425 h 5907136"/>
              <a:gd name="connsiteX1246" fmla="*/ 1085299 w 12078891"/>
              <a:gd name="connsiteY1246" fmla="*/ 2539213 h 5907136"/>
              <a:gd name="connsiteX1247" fmla="*/ 1161657 w 12078891"/>
              <a:gd name="connsiteY1247" fmla="*/ 2462852 h 5907136"/>
              <a:gd name="connsiteX1248" fmla="*/ 7789564 w 12078891"/>
              <a:gd name="connsiteY1248" fmla="*/ 2417038 h 5907136"/>
              <a:gd name="connsiteX1249" fmla="*/ 7795674 w 12078891"/>
              <a:gd name="connsiteY1249" fmla="*/ 2423147 h 5907136"/>
              <a:gd name="connsiteX1250" fmla="*/ 7789564 w 12078891"/>
              <a:gd name="connsiteY1250" fmla="*/ 2429254 h 5907136"/>
              <a:gd name="connsiteX1251" fmla="*/ 7783456 w 12078891"/>
              <a:gd name="connsiteY1251" fmla="*/ 2423147 h 5907136"/>
              <a:gd name="connsiteX1252" fmla="*/ 7789564 w 12078891"/>
              <a:gd name="connsiteY1252" fmla="*/ 2417038 h 5907136"/>
              <a:gd name="connsiteX1253" fmla="*/ 8313895 w 12078891"/>
              <a:gd name="connsiteY1253" fmla="*/ 2398712 h 5907136"/>
              <a:gd name="connsiteX1254" fmla="*/ 8330185 w 12078891"/>
              <a:gd name="connsiteY1254" fmla="*/ 2415002 h 5907136"/>
              <a:gd name="connsiteX1255" fmla="*/ 8313895 w 12078891"/>
              <a:gd name="connsiteY1255" fmla="*/ 2431292 h 5907136"/>
              <a:gd name="connsiteX1256" fmla="*/ 8297605 w 12078891"/>
              <a:gd name="connsiteY1256" fmla="*/ 2415002 h 5907136"/>
              <a:gd name="connsiteX1257" fmla="*/ 8313895 w 12078891"/>
              <a:gd name="connsiteY1257" fmla="*/ 2398712 h 5907136"/>
              <a:gd name="connsiteX1258" fmla="*/ 10361328 w 12078891"/>
              <a:gd name="connsiteY1258" fmla="*/ 2390565 h 5907136"/>
              <a:gd name="connsiteX1259" fmla="*/ 10383726 w 12078891"/>
              <a:gd name="connsiteY1259" fmla="*/ 2412965 h 5907136"/>
              <a:gd name="connsiteX1260" fmla="*/ 10361328 w 12078891"/>
              <a:gd name="connsiteY1260" fmla="*/ 2435363 h 5907136"/>
              <a:gd name="connsiteX1261" fmla="*/ 10338929 w 12078891"/>
              <a:gd name="connsiteY1261" fmla="*/ 2412965 h 5907136"/>
              <a:gd name="connsiteX1262" fmla="*/ 10361328 w 12078891"/>
              <a:gd name="connsiteY1262" fmla="*/ 2390565 h 5907136"/>
              <a:gd name="connsiteX1263" fmla="*/ 1788833 w 12078891"/>
              <a:gd name="connsiteY1263" fmla="*/ 2370201 h 5907136"/>
              <a:gd name="connsiteX1264" fmla="*/ 1809196 w 12078891"/>
              <a:gd name="connsiteY1264" fmla="*/ 2390565 h 5907136"/>
              <a:gd name="connsiteX1265" fmla="*/ 1788833 w 12078891"/>
              <a:gd name="connsiteY1265" fmla="*/ 2410929 h 5907136"/>
              <a:gd name="connsiteX1266" fmla="*/ 1768472 w 12078891"/>
              <a:gd name="connsiteY1266" fmla="*/ 2390565 h 5907136"/>
              <a:gd name="connsiteX1267" fmla="*/ 1788833 w 12078891"/>
              <a:gd name="connsiteY1267" fmla="*/ 2370201 h 5907136"/>
              <a:gd name="connsiteX1268" fmla="*/ 8322040 w 12078891"/>
              <a:gd name="connsiteY1268" fmla="*/ 2351875 h 5907136"/>
              <a:gd name="connsiteX1269" fmla="*/ 8335275 w 12078891"/>
              <a:gd name="connsiteY1269" fmla="*/ 2365110 h 5907136"/>
              <a:gd name="connsiteX1270" fmla="*/ 8322040 w 12078891"/>
              <a:gd name="connsiteY1270" fmla="*/ 2378348 h 5907136"/>
              <a:gd name="connsiteX1271" fmla="*/ 8308804 w 12078891"/>
              <a:gd name="connsiteY1271" fmla="*/ 2365110 h 5907136"/>
              <a:gd name="connsiteX1272" fmla="*/ 8322040 w 12078891"/>
              <a:gd name="connsiteY1272" fmla="*/ 2351875 h 5907136"/>
              <a:gd name="connsiteX1273" fmla="*/ 1726739 w 12078891"/>
              <a:gd name="connsiteY1273" fmla="*/ 2338640 h 5907136"/>
              <a:gd name="connsiteX1274" fmla="*/ 1749137 w 12078891"/>
              <a:gd name="connsiteY1274" fmla="*/ 2361037 h 5907136"/>
              <a:gd name="connsiteX1275" fmla="*/ 1726739 w 12078891"/>
              <a:gd name="connsiteY1275" fmla="*/ 2383438 h 5907136"/>
              <a:gd name="connsiteX1276" fmla="*/ 1704340 w 12078891"/>
              <a:gd name="connsiteY1276" fmla="*/ 2361037 h 5907136"/>
              <a:gd name="connsiteX1277" fmla="*/ 1726739 w 12078891"/>
              <a:gd name="connsiteY1277" fmla="*/ 2338640 h 5907136"/>
              <a:gd name="connsiteX1278" fmla="*/ 5160810 w 12078891"/>
              <a:gd name="connsiteY1278" fmla="*/ 2317265 h 5907136"/>
              <a:gd name="connsiteX1279" fmla="*/ 5181174 w 12078891"/>
              <a:gd name="connsiteY1279" fmla="*/ 2337623 h 5907136"/>
              <a:gd name="connsiteX1280" fmla="*/ 5160810 w 12078891"/>
              <a:gd name="connsiteY1280" fmla="*/ 2357983 h 5907136"/>
              <a:gd name="connsiteX1281" fmla="*/ 5140448 w 12078891"/>
              <a:gd name="connsiteY1281" fmla="*/ 2337623 h 5907136"/>
              <a:gd name="connsiteX1282" fmla="*/ 5160810 w 12078891"/>
              <a:gd name="connsiteY1282" fmla="*/ 2317265 h 5907136"/>
              <a:gd name="connsiteX1283" fmla="*/ 5008114 w 12078891"/>
              <a:gd name="connsiteY1283" fmla="*/ 2306069 h 5907136"/>
              <a:gd name="connsiteX1284" fmla="*/ 5017273 w 12078891"/>
              <a:gd name="connsiteY1284" fmla="*/ 2315229 h 5907136"/>
              <a:gd name="connsiteX1285" fmla="*/ 5008114 w 12078891"/>
              <a:gd name="connsiteY1285" fmla="*/ 2324392 h 5907136"/>
              <a:gd name="connsiteX1286" fmla="*/ 4998954 w 12078891"/>
              <a:gd name="connsiteY1286" fmla="*/ 2315229 h 5907136"/>
              <a:gd name="connsiteX1287" fmla="*/ 5008114 w 12078891"/>
              <a:gd name="connsiteY1287" fmla="*/ 2306069 h 5907136"/>
              <a:gd name="connsiteX1288" fmla="*/ 6816246 w 12078891"/>
              <a:gd name="connsiteY1288" fmla="*/ 2280623 h 5907136"/>
              <a:gd name="connsiteX1289" fmla="*/ 6830500 w 12078891"/>
              <a:gd name="connsiteY1289" fmla="*/ 2294873 h 5907136"/>
              <a:gd name="connsiteX1290" fmla="*/ 6816246 w 12078891"/>
              <a:gd name="connsiteY1290" fmla="*/ 2309123 h 5907136"/>
              <a:gd name="connsiteX1291" fmla="*/ 6801992 w 12078891"/>
              <a:gd name="connsiteY1291" fmla="*/ 2294873 h 5907136"/>
              <a:gd name="connsiteX1292" fmla="*/ 6816246 w 12078891"/>
              <a:gd name="connsiteY1292" fmla="*/ 2280623 h 5907136"/>
              <a:gd name="connsiteX1293" fmla="*/ 7301887 w 12078891"/>
              <a:gd name="connsiteY1293" fmla="*/ 2233780 h 5907136"/>
              <a:gd name="connsiteX1294" fmla="*/ 7321231 w 12078891"/>
              <a:gd name="connsiteY1294" fmla="*/ 2253129 h 5907136"/>
              <a:gd name="connsiteX1295" fmla="*/ 7301887 w 12078891"/>
              <a:gd name="connsiteY1295" fmla="*/ 2272473 h 5907136"/>
              <a:gd name="connsiteX1296" fmla="*/ 7282543 w 12078891"/>
              <a:gd name="connsiteY1296" fmla="*/ 2253129 h 5907136"/>
              <a:gd name="connsiteX1297" fmla="*/ 7301887 w 12078891"/>
              <a:gd name="connsiteY1297" fmla="*/ 2233780 h 5907136"/>
              <a:gd name="connsiteX1298" fmla="*/ 11671645 w 12078891"/>
              <a:gd name="connsiteY1298" fmla="*/ 2219524 h 5907136"/>
              <a:gd name="connsiteX1299" fmla="*/ 11676735 w 12078891"/>
              <a:gd name="connsiteY1299" fmla="*/ 2224617 h 5907136"/>
              <a:gd name="connsiteX1300" fmla="*/ 11671645 w 12078891"/>
              <a:gd name="connsiteY1300" fmla="*/ 2229707 h 5907136"/>
              <a:gd name="connsiteX1301" fmla="*/ 11666554 w 12078891"/>
              <a:gd name="connsiteY1301" fmla="*/ 2224617 h 5907136"/>
              <a:gd name="connsiteX1302" fmla="*/ 11671645 w 12078891"/>
              <a:gd name="connsiteY1302" fmla="*/ 2219524 h 5907136"/>
              <a:gd name="connsiteX1303" fmla="*/ 10717669 w 12078891"/>
              <a:gd name="connsiteY1303" fmla="*/ 2192034 h 5907136"/>
              <a:gd name="connsiteX1304" fmla="*/ 10731923 w 12078891"/>
              <a:gd name="connsiteY1304" fmla="*/ 2206286 h 5907136"/>
              <a:gd name="connsiteX1305" fmla="*/ 10717669 w 12078891"/>
              <a:gd name="connsiteY1305" fmla="*/ 2220542 h 5907136"/>
              <a:gd name="connsiteX1306" fmla="*/ 10703416 w 12078891"/>
              <a:gd name="connsiteY1306" fmla="*/ 2206286 h 5907136"/>
              <a:gd name="connsiteX1307" fmla="*/ 10717669 w 12078891"/>
              <a:gd name="connsiteY1307" fmla="*/ 2192034 h 5907136"/>
              <a:gd name="connsiteX1308" fmla="*/ 4248637 w 12078891"/>
              <a:gd name="connsiteY1308" fmla="*/ 2184910 h 5907136"/>
              <a:gd name="connsiteX1309" fmla="*/ 4276129 w 12078891"/>
              <a:gd name="connsiteY1309" fmla="*/ 2212394 h 5907136"/>
              <a:gd name="connsiteX1310" fmla="*/ 4248637 w 12078891"/>
              <a:gd name="connsiteY1310" fmla="*/ 2239891 h 5907136"/>
              <a:gd name="connsiteX1311" fmla="*/ 4221154 w 12078891"/>
              <a:gd name="connsiteY1311" fmla="*/ 2212394 h 5907136"/>
              <a:gd name="connsiteX1312" fmla="*/ 4248637 w 12078891"/>
              <a:gd name="connsiteY1312" fmla="*/ 2184910 h 5907136"/>
              <a:gd name="connsiteX1313" fmla="*/ 10552733 w 12078891"/>
              <a:gd name="connsiteY1313" fmla="*/ 2163530 h 5907136"/>
              <a:gd name="connsiteX1314" fmla="*/ 10558842 w 12078891"/>
              <a:gd name="connsiteY1314" fmla="*/ 2169638 h 5907136"/>
              <a:gd name="connsiteX1315" fmla="*/ 10552733 w 12078891"/>
              <a:gd name="connsiteY1315" fmla="*/ 2174729 h 5907136"/>
              <a:gd name="connsiteX1316" fmla="*/ 10546625 w 12078891"/>
              <a:gd name="connsiteY1316" fmla="*/ 2169638 h 5907136"/>
              <a:gd name="connsiteX1317" fmla="*/ 10552733 w 12078891"/>
              <a:gd name="connsiteY1317" fmla="*/ 2163530 h 5907136"/>
              <a:gd name="connsiteX1318" fmla="*/ 11573905 w 12078891"/>
              <a:gd name="connsiteY1318" fmla="*/ 2144178 h 5907136"/>
              <a:gd name="connsiteX1319" fmla="*/ 11586122 w 12078891"/>
              <a:gd name="connsiteY1319" fmla="*/ 2155377 h 5907136"/>
              <a:gd name="connsiteX1320" fmla="*/ 11573905 w 12078891"/>
              <a:gd name="connsiteY1320" fmla="*/ 2166575 h 5907136"/>
              <a:gd name="connsiteX1321" fmla="*/ 11561687 w 12078891"/>
              <a:gd name="connsiteY1321" fmla="*/ 2155377 h 5907136"/>
              <a:gd name="connsiteX1322" fmla="*/ 11573905 w 12078891"/>
              <a:gd name="connsiteY1322" fmla="*/ 2144178 h 5907136"/>
              <a:gd name="connsiteX1323" fmla="*/ 10875476 w 12078891"/>
              <a:gd name="connsiteY1323" fmla="*/ 2060694 h 5907136"/>
              <a:gd name="connsiteX1324" fmla="*/ 10883622 w 12078891"/>
              <a:gd name="connsiteY1324" fmla="*/ 2068840 h 5907136"/>
              <a:gd name="connsiteX1325" fmla="*/ 10875476 w 12078891"/>
              <a:gd name="connsiteY1325" fmla="*/ 2076984 h 5907136"/>
              <a:gd name="connsiteX1326" fmla="*/ 10867332 w 12078891"/>
              <a:gd name="connsiteY1326" fmla="*/ 2068840 h 5907136"/>
              <a:gd name="connsiteX1327" fmla="*/ 10875476 w 12078891"/>
              <a:gd name="connsiteY1327" fmla="*/ 2060694 h 5907136"/>
              <a:gd name="connsiteX1328" fmla="*/ 9976480 w 12078891"/>
              <a:gd name="connsiteY1328" fmla="*/ 2052572 h 5907136"/>
              <a:gd name="connsiteX1329" fmla="*/ 10023313 w 12078891"/>
              <a:gd name="connsiteY1329" fmla="*/ 2099390 h 5907136"/>
              <a:gd name="connsiteX1330" fmla="*/ 9976480 w 12078891"/>
              <a:gd name="connsiteY1330" fmla="*/ 2146221 h 5907136"/>
              <a:gd name="connsiteX1331" fmla="*/ 9929646 w 12078891"/>
              <a:gd name="connsiteY1331" fmla="*/ 2099390 h 5907136"/>
              <a:gd name="connsiteX1332" fmla="*/ 9976480 w 12078891"/>
              <a:gd name="connsiteY1332" fmla="*/ 2052572 h 5907136"/>
              <a:gd name="connsiteX1333" fmla="*/ 8217174 w 12078891"/>
              <a:gd name="connsiteY1333" fmla="*/ 2041361 h 5907136"/>
              <a:gd name="connsiteX1334" fmla="*/ 8257898 w 12078891"/>
              <a:gd name="connsiteY1334" fmla="*/ 2082087 h 5907136"/>
              <a:gd name="connsiteX1335" fmla="*/ 8217174 w 12078891"/>
              <a:gd name="connsiteY1335" fmla="*/ 2122802 h 5907136"/>
              <a:gd name="connsiteX1336" fmla="*/ 8176449 w 12078891"/>
              <a:gd name="connsiteY1336" fmla="*/ 2082087 h 5907136"/>
              <a:gd name="connsiteX1337" fmla="*/ 8217174 w 12078891"/>
              <a:gd name="connsiteY1337" fmla="*/ 2041361 h 5907136"/>
              <a:gd name="connsiteX1338" fmla="*/ 11389625 w 12078891"/>
              <a:gd name="connsiteY1338" fmla="*/ 2007776 h 5907136"/>
              <a:gd name="connsiteX1339" fmla="*/ 11401843 w 12078891"/>
              <a:gd name="connsiteY1339" fmla="*/ 2019993 h 5907136"/>
              <a:gd name="connsiteX1340" fmla="*/ 11389625 w 12078891"/>
              <a:gd name="connsiteY1340" fmla="*/ 2032209 h 5907136"/>
              <a:gd name="connsiteX1341" fmla="*/ 11377408 w 12078891"/>
              <a:gd name="connsiteY1341" fmla="*/ 2019993 h 5907136"/>
              <a:gd name="connsiteX1342" fmla="*/ 11389625 w 12078891"/>
              <a:gd name="connsiteY1342" fmla="*/ 2007776 h 5907136"/>
              <a:gd name="connsiteX1343" fmla="*/ 11089281 w 12078891"/>
              <a:gd name="connsiteY1343" fmla="*/ 1971100 h 5907136"/>
              <a:gd name="connsiteX1344" fmla="*/ 11094371 w 12078891"/>
              <a:gd name="connsiteY1344" fmla="*/ 1976191 h 5907136"/>
              <a:gd name="connsiteX1345" fmla="*/ 11089281 w 12078891"/>
              <a:gd name="connsiteY1345" fmla="*/ 1981281 h 5907136"/>
              <a:gd name="connsiteX1346" fmla="*/ 11084190 w 12078891"/>
              <a:gd name="connsiteY1346" fmla="*/ 1976191 h 5907136"/>
              <a:gd name="connsiteX1347" fmla="*/ 11089281 w 12078891"/>
              <a:gd name="connsiteY1347" fmla="*/ 1971100 h 5907136"/>
              <a:gd name="connsiteX1348" fmla="*/ 607782 w 12078891"/>
              <a:gd name="connsiteY1348" fmla="*/ 1958886 h 5907136"/>
              <a:gd name="connsiteX1349" fmla="*/ 627126 w 12078891"/>
              <a:gd name="connsiteY1349" fmla="*/ 1978230 h 5907136"/>
              <a:gd name="connsiteX1350" fmla="*/ 607782 w 12078891"/>
              <a:gd name="connsiteY1350" fmla="*/ 1997575 h 5907136"/>
              <a:gd name="connsiteX1351" fmla="*/ 588438 w 12078891"/>
              <a:gd name="connsiteY1351" fmla="*/ 1978230 h 5907136"/>
              <a:gd name="connsiteX1352" fmla="*/ 607782 w 12078891"/>
              <a:gd name="connsiteY1352" fmla="*/ 1958886 h 5907136"/>
              <a:gd name="connsiteX1353" fmla="*/ 8754740 w 12078891"/>
              <a:gd name="connsiteY1353" fmla="*/ 1924294 h 5907136"/>
              <a:gd name="connsiteX1354" fmla="*/ 8760849 w 12078891"/>
              <a:gd name="connsiteY1354" fmla="*/ 1930402 h 5907136"/>
              <a:gd name="connsiteX1355" fmla="*/ 8754740 w 12078891"/>
              <a:gd name="connsiteY1355" fmla="*/ 1936513 h 5907136"/>
              <a:gd name="connsiteX1356" fmla="*/ 8748631 w 12078891"/>
              <a:gd name="connsiteY1356" fmla="*/ 1930402 h 5907136"/>
              <a:gd name="connsiteX1357" fmla="*/ 8754740 w 12078891"/>
              <a:gd name="connsiteY1357" fmla="*/ 1924294 h 5907136"/>
              <a:gd name="connsiteX1358" fmla="*/ 6224720 w 12078891"/>
              <a:gd name="connsiteY1358" fmla="*/ 1894771 h 5907136"/>
              <a:gd name="connsiteX1359" fmla="*/ 6230829 w 12078891"/>
              <a:gd name="connsiteY1359" fmla="*/ 1900877 h 5907136"/>
              <a:gd name="connsiteX1360" fmla="*/ 6224720 w 12078891"/>
              <a:gd name="connsiteY1360" fmla="*/ 1906983 h 5907136"/>
              <a:gd name="connsiteX1361" fmla="*/ 6218611 w 12078891"/>
              <a:gd name="connsiteY1361" fmla="*/ 1900877 h 5907136"/>
              <a:gd name="connsiteX1362" fmla="*/ 6224720 w 12078891"/>
              <a:gd name="connsiteY1362" fmla="*/ 1894771 h 5907136"/>
              <a:gd name="connsiteX1363" fmla="*/ 6900749 w 12078891"/>
              <a:gd name="connsiteY1363" fmla="*/ 1835719 h 5907136"/>
              <a:gd name="connsiteX1364" fmla="*/ 6913985 w 12078891"/>
              <a:gd name="connsiteY1364" fmla="*/ 1848957 h 5907136"/>
              <a:gd name="connsiteX1365" fmla="*/ 6900749 w 12078891"/>
              <a:gd name="connsiteY1365" fmla="*/ 1862192 h 5907136"/>
              <a:gd name="connsiteX1366" fmla="*/ 6887514 w 12078891"/>
              <a:gd name="connsiteY1366" fmla="*/ 1848957 h 5907136"/>
              <a:gd name="connsiteX1367" fmla="*/ 6900749 w 12078891"/>
              <a:gd name="connsiteY1367" fmla="*/ 1835719 h 5907136"/>
              <a:gd name="connsiteX1368" fmla="*/ 3320114 w 12078891"/>
              <a:gd name="connsiteY1368" fmla="*/ 1834701 h 5907136"/>
              <a:gd name="connsiteX1369" fmla="*/ 3324187 w 12078891"/>
              <a:gd name="connsiteY1369" fmla="*/ 1838772 h 5907136"/>
              <a:gd name="connsiteX1370" fmla="*/ 3320114 w 12078891"/>
              <a:gd name="connsiteY1370" fmla="*/ 1842845 h 5907136"/>
              <a:gd name="connsiteX1371" fmla="*/ 3316042 w 12078891"/>
              <a:gd name="connsiteY1371" fmla="*/ 1838772 h 5907136"/>
              <a:gd name="connsiteX1372" fmla="*/ 3320114 w 12078891"/>
              <a:gd name="connsiteY1372" fmla="*/ 1834701 h 5907136"/>
              <a:gd name="connsiteX1373" fmla="*/ 6968963 w 12078891"/>
              <a:gd name="connsiteY1373" fmla="*/ 1829583 h 5907136"/>
              <a:gd name="connsiteX1374" fmla="*/ 6972017 w 12078891"/>
              <a:gd name="connsiteY1374" fmla="*/ 1832637 h 5907136"/>
              <a:gd name="connsiteX1375" fmla="*/ 6968963 w 12078891"/>
              <a:gd name="connsiteY1375" fmla="*/ 1835691 h 5907136"/>
              <a:gd name="connsiteX1376" fmla="*/ 6965909 w 12078891"/>
              <a:gd name="connsiteY1376" fmla="*/ 1832637 h 5907136"/>
              <a:gd name="connsiteX1377" fmla="*/ 6968963 w 12078891"/>
              <a:gd name="connsiteY1377" fmla="*/ 1829583 h 5907136"/>
              <a:gd name="connsiteX1378" fmla="*/ 5026434 w 12078891"/>
              <a:gd name="connsiteY1378" fmla="*/ 1816374 h 5907136"/>
              <a:gd name="connsiteX1379" fmla="*/ 5031521 w 12078891"/>
              <a:gd name="connsiteY1379" fmla="*/ 1821463 h 5907136"/>
              <a:gd name="connsiteX1380" fmla="*/ 5026434 w 12078891"/>
              <a:gd name="connsiteY1380" fmla="*/ 1826554 h 5907136"/>
              <a:gd name="connsiteX1381" fmla="*/ 5021344 w 12078891"/>
              <a:gd name="connsiteY1381" fmla="*/ 1821463 h 5907136"/>
              <a:gd name="connsiteX1382" fmla="*/ 5026434 w 12078891"/>
              <a:gd name="connsiteY1382" fmla="*/ 1816374 h 5907136"/>
              <a:gd name="connsiteX1383" fmla="*/ 1693109 w 12078891"/>
              <a:gd name="connsiteY1383" fmla="*/ 1810250 h 5907136"/>
              <a:gd name="connsiteX1384" fmla="*/ 1722634 w 12078891"/>
              <a:gd name="connsiteY1384" fmla="*/ 1839778 h 5907136"/>
              <a:gd name="connsiteX1385" fmla="*/ 1693109 w 12078891"/>
              <a:gd name="connsiteY1385" fmla="*/ 1869303 h 5907136"/>
              <a:gd name="connsiteX1386" fmla="*/ 1663584 w 12078891"/>
              <a:gd name="connsiteY1386" fmla="*/ 1839778 h 5907136"/>
              <a:gd name="connsiteX1387" fmla="*/ 1693109 w 12078891"/>
              <a:gd name="connsiteY1387" fmla="*/ 1810250 h 5907136"/>
              <a:gd name="connsiteX1388" fmla="*/ 466263 w 12078891"/>
              <a:gd name="connsiteY1388" fmla="*/ 1806168 h 5907136"/>
              <a:gd name="connsiteX1389" fmla="*/ 470336 w 12078891"/>
              <a:gd name="connsiteY1389" fmla="*/ 1810240 h 5907136"/>
              <a:gd name="connsiteX1390" fmla="*/ 466263 w 12078891"/>
              <a:gd name="connsiteY1390" fmla="*/ 1814313 h 5907136"/>
              <a:gd name="connsiteX1391" fmla="*/ 462191 w 12078891"/>
              <a:gd name="connsiteY1391" fmla="*/ 1810240 h 5907136"/>
              <a:gd name="connsiteX1392" fmla="*/ 466263 w 12078891"/>
              <a:gd name="connsiteY1392" fmla="*/ 1806168 h 5907136"/>
              <a:gd name="connsiteX1393" fmla="*/ 11028194 w 12078891"/>
              <a:gd name="connsiteY1393" fmla="*/ 1801104 h 5907136"/>
              <a:gd name="connsiteX1394" fmla="*/ 11040412 w 12078891"/>
              <a:gd name="connsiteY1394" fmla="*/ 1813323 h 5907136"/>
              <a:gd name="connsiteX1395" fmla="*/ 11028194 w 12078891"/>
              <a:gd name="connsiteY1395" fmla="*/ 1825541 h 5907136"/>
              <a:gd name="connsiteX1396" fmla="*/ 11015977 w 12078891"/>
              <a:gd name="connsiteY1396" fmla="*/ 1813323 h 5907136"/>
              <a:gd name="connsiteX1397" fmla="*/ 11028194 w 12078891"/>
              <a:gd name="connsiteY1397" fmla="*/ 1801104 h 5907136"/>
              <a:gd name="connsiteX1398" fmla="*/ 9489820 w 12078891"/>
              <a:gd name="connsiteY1398" fmla="*/ 1800068 h 5907136"/>
              <a:gd name="connsiteX1399" fmla="*/ 9524436 w 12078891"/>
              <a:gd name="connsiteY1399" fmla="*/ 1834686 h 5907136"/>
              <a:gd name="connsiteX1400" fmla="*/ 9489820 w 12078891"/>
              <a:gd name="connsiteY1400" fmla="*/ 1869303 h 5907136"/>
              <a:gd name="connsiteX1401" fmla="*/ 9455204 w 12078891"/>
              <a:gd name="connsiteY1401" fmla="*/ 1834686 h 5907136"/>
              <a:gd name="connsiteX1402" fmla="*/ 9489820 w 12078891"/>
              <a:gd name="connsiteY1402" fmla="*/ 1800068 h 5907136"/>
              <a:gd name="connsiteX1403" fmla="*/ 10635201 w 12078891"/>
              <a:gd name="connsiteY1403" fmla="*/ 1799039 h 5907136"/>
              <a:gd name="connsiteX1404" fmla="*/ 10642329 w 12078891"/>
              <a:gd name="connsiteY1404" fmla="*/ 1806166 h 5907136"/>
              <a:gd name="connsiteX1405" fmla="*/ 10635201 w 12078891"/>
              <a:gd name="connsiteY1405" fmla="*/ 1813293 h 5907136"/>
              <a:gd name="connsiteX1406" fmla="*/ 10628075 w 12078891"/>
              <a:gd name="connsiteY1406" fmla="*/ 1806166 h 5907136"/>
              <a:gd name="connsiteX1407" fmla="*/ 10635201 w 12078891"/>
              <a:gd name="connsiteY1407" fmla="*/ 1799039 h 5907136"/>
              <a:gd name="connsiteX1408" fmla="*/ 8181540 w 12078891"/>
              <a:gd name="connsiteY1408" fmla="*/ 1798022 h 5907136"/>
              <a:gd name="connsiteX1409" fmla="*/ 8186630 w 12078891"/>
              <a:gd name="connsiteY1409" fmla="*/ 1803111 h 5907136"/>
              <a:gd name="connsiteX1410" fmla="*/ 8181540 w 12078891"/>
              <a:gd name="connsiteY1410" fmla="*/ 1808202 h 5907136"/>
              <a:gd name="connsiteX1411" fmla="*/ 8176449 w 12078891"/>
              <a:gd name="connsiteY1411" fmla="*/ 1803111 h 5907136"/>
              <a:gd name="connsiteX1412" fmla="*/ 8181540 w 12078891"/>
              <a:gd name="connsiteY1412" fmla="*/ 1798022 h 5907136"/>
              <a:gd name="connsiteX1413" fmla="*/ 5724840 w 12078891"/>
              <a:gd name="connsiteY1413" fmla="*/ 1792952 h 5907136"/>
              <a:gd name="connsiteX1414" fmla="*/ 5730949 w 12078891"/>
              <a:gd name="connsiteY1414" fmla="*/ 1799061 h 5907136"/>
              <a:gd name="connsiteX1415" fmla="*/ 5724840 w 12078891"/>
              <a:gd name="connsiteY1415" fmla="*/ 1805170 h 5907136"/>
              <a:gd name="connsiteX1416" fmla="*/ 5718734 w 12078891"/>
              <a:gd name="connsiteY1416" fmla="*/ 1799061 h 5907136"/>
              <a:gd name="connsiteX1417" fmla="*/ 5724840 w 12078891"/>
              <a:gd name="connsiteY1417" fmla="*/ 1792952 h 5907136"/>
              <a:gd name="connsiteX1418" fmla="*/ 10191302 w 12078891"/>
              <a:gd name="connsiteY1418" fmla="*/ 1791912 h 5907136"/>
              <a:gd name="connsiteX1419" fmla="*/ 10204538 w 12078891"/>
              <a:gd name="connsiteY1419" fmla="*/ 1805147 h 5907136"/>
              <a:gd name="connsiteX1420" fmla="*/ 10191302 w 12078891"/>
              <a:gd name="connsiteY1420" fmla="*/ 1818383 h 5907136"/>
              <a:gd name="connsiteX1421" fmla="*/ 10178067 w 12078891"/>
              <a:gd name="connsiteY1421" fmla="*/ 1805147 h 5907136"/>
              <a:gd name="connsiteX1422" fmla="*/ 10191302 w 12078891"/>
              <a:gd name="connsiteY1422" fmla="*/ 1791912 h 5907136"/>
              <a:gd name="connsiteX1423" fmla="*/ 5611817 w 12078891"/>
              <a:gd name="connsiteY1423" fmla="*/ 1782750 h 5907136"/>
              <a:gd name="connsiteX1424" fmla="*/ 5613854 w 12078891"/>
              <a:gd name="connsiteY1424" fmla="*/ 1784786 h 5907136"/>
              <a:gd name="connsiteX1425" fmla="*/ 5611817 w 12078891"/>
              <a:gd name="connsiteY1425" fmla="*/ 1786822 h 5907136"/>
              <a:gd name="connsiteX1426" fmla="*/ 5609781 w 12078891"/>
              <a:gd name="connsiteY1426" fmla="*/ 1784786 h 5907136"/>
              <a:gd name="connsiteX1427" fmla="*/ 5611817 w 12078891"/>
              <a:gd name="connsiteY1427" fmla="*/ 1782750 h 5907136"/>
              <a:gd name="connsiteX1428" fmla="*/ 2172677 w 12078891"/>
              <a:gd name="connsiteY1428" fmla="*/ 1781757 h 5907136"/>
              <a:gd name="connsiteX1429" fmla="*/ 2195074 w 12078891"/>
              <a:gd name="connsiteY1429" fmla="*/ 1804157 h 5907136"/>
              <a:gd name="connsiteX1430" fmla="*/ 2172677 w 12078891"/>
              <a:gd name="connsiteY1430" fmla="*/ 1826554 h 5907136"/>
              <a:gd name="connsiteX1431" fmla="*/ 2150279 w 12078891"/>
              <a:gd name="connsiteY1431" fmla="*/ 1804157 h 5907136"/>
              <a:gd name="connsiteX1432" fmla="*/ 2172677 w 12078891"/>
              <a:gd name="connsiteY1432" fmla="*/ 1781757 h 5907136"/>
              <a:gd name="connsiteX1433" fmla="*/ 8210047 w 12078891"/>
              <a:gd name="connsiteY1433" fmla="*/ 1762412 h 5907136"/>
              <a:gd name="connsiteX1434" fmla="*/ 8219210 w 12078891"/>
              <a:gd name="connsiteY1434" fmla="*/ 1771574 h 5907136"/>
              <a:gd name="connsiteX1435" fmla="*/ 8210047 w 12078891"/>
              <a:gd name="connsiteY1435" fmla="*/ 1780737 h 5907136"/>
              <a:gd name="connsiteX1436" fmla="*/ 8200884 w 12078891"/>
              <a:gd name="connsiteY1436" fmla="*/ 1771574 h 5907136"/>
              <a:gd name="connsiteX1437" fmla="*/ 8210047 w 12078891"/>
              <a:gd name="connsiteY1437" fmla="*/ 1762412 h 5907136"/>
              <a:gd name="connsiteX1438" fmla="*/ 559930 w 12078891"/>
              <a:gd name="connsiteY1438" fmla="*/ 1753225 h 5907136"/>
              <a:gd name="connsiteX1439" fmla="*/ 572147 w 12078891"/>
              <a:gd name="connsiteY1439" fmla="*/ 1765442 h 5907136"/>
              <a:gd name="connsiteX1440" fmla="*/ 559930 w 12078891"/>
              <a:gd name="connsiteY1440" fmla="*/ 1777660 h 5907136"/>
              <a:gd name="connsiteX1441" fmla="*/ 547713 w 12078891"/>
              <a:gd name="connsiteY1441" fmla="*/ 1765442 h 5907136"/>
              <a:gd name="connsiteX1442" fmla="*/ 559930 w 12078891"/>
              <a:gd name="connsiteY1442" fmla="*/ 1753225 h 5907136"/>
              <a:gd name="connsiteX1443" fmla="*/ 6170759 w 12078891"/>
              <a:gd name="connsiteY1443" fmla="*/ 1745079 h 5907136"/>
              <a:gd name="connsiteX1444" fmla="*/ 6179922 w 12078891"/>
              <a:gd name="connsiteY1444" fmla="*/ 1754241 h 5907136"/>
              <a:gd name="connsiteX1445" fmla="*/ 6170759 w 12078891"/>
              <a:gd name="connsiteY1445" fmla="*/ 1763405 h 5907136"/>
              <a:gd name="connsiteX1446" fmla="*/ 6160578 w 12078891"/>
              <a:gd name="connsiteY1446" fmla="*/ 1754241 h 5907136"/>
              <a:gd name="connsiteX1447" fmla="*/ 6170759 w 12078891"/>
              <a:gd name="connsiteY1447" fmla="*/ 1745079 h 5907136"/>
              <a:gd name="connsiteX1448" fmla="*/ 7806873 w 12078891"/>
              <a:gd name="connsiteY1448" fmla="*/ 1737952 h 5907136"/>
              <a:gd name="connsiteX1449" fmla="*/ 7811963 w 12078891"/>
              <a:gd name="connsiteY1449" fmla="*/ 1743043 h 5907136"/>
              <a:gd name="connsiteX1450" fmla="*/ 7806873 w 12078891"/>
              <a:gd name="connsiteY1450" fmla="*/ 1748133 h 5907136"/>
              <a:gd name="connsiteX1451" fmla="*/ 7801782 w 12078891"/>
              <a:gd name="connsiteY1451" fmla="*/ 1743043 h 5907136"/>
              <a:gd name="connsiteX1452" fmla="*/ 7806873 w 12078891"/>
              <a:gd name="connsiteY1452" fmla="*/ 1737952 h 5907136"/>
              <a:gd name="connsiteX1453" fmla="*/ 961068 w 12078891"/>
              <a:gd name="connsiteY1453" fmla="*/ 1706391 h 5907136"/>
              <a:gd name="connsiteX1454" fmla="*/ 967176 w 12078891"/>
              <a:gd name="connsiteY1454" fmla="*/ 1712500 h 5907136"/>
              <a:gd name="connsiteX1455" fmla="*/ 961068 w 12078891"/>
              <a:gd name="connsiteY1455" fmla="*/ 1718608 h 5907136"/>
              <a:gd name="connsiteX1456" fmla="*/ 954959 w 12078891"/>
              <a:gd name="connsiteY1456" fmla="*/ 1712500 h 5907136"/>
              <a:gd name="connsiteX1457" fmla="*/ 961068 w 12078891"/>
              <a:gd name="connsiteY1457" fmla="*/ 1706391 h 5907136"/>
              <a:gd name="connsiteX1458" fmla="*/ 4813613 w 12078891"/>
              <a:gd name="connsiteY1458" fmla="*/ 1703336 h 5907136"/>
              <a:gd name="connsiteX1459" fmla="*/ 4817688 w 12078891"/>
              <a:gd name="connsiteY1459" fmla="*/ 1707408 h 5907136"/>
              <a:gd name="connsiteX1460" fmla="*/ 4813613 w 12078891"/>
              <a:gd name="connsiteY1460" fmla="*/ 1711481 h 5907136"/>
              <a:gd name="connsiteX1461" fmla="*/ 4809541 w 12078891"/>
              <a:gd name="connsiteY1461" fmla="*/ 1707408 h 5907136"/>
              <a:gd name="connsiteX1462" fmla="*/ 4813613 w 12078891"/>
              <a:gd name="connsiteY1462" fmla="*/ 1703336 h 5907136"/>
              <a:gd name="connsiteX1463" fmla="*/ 4269970 w 12078891"/>
              <a:gd name="connsiteY1463" fmla="*/ 1698253 h 5907136"/>
              <a:gd name="connsiteX1464" fmla="*/ 4300511 w 12078891"/>
              <a:gd name="connsiteY1464" fmla="*/ 1728798 h 5907136"/>
              <a:gd name="connsiteX1465" fmla="*/ 4269970 w 12078891"/>
              <a:gd name="connsiteY1465" fmla="*/ 1758324 h 5907136"/>
              <a:gd name="connsiteX1466" fmla="*/ 4239427 w 12078891"/>
              <a:gd name="connsiteY1466" fmla="*/ 1728798 h 5907136"/>
              <a:gd name="connsiteX1467" fmla="*/ 4269970 w 12078891"/>
              <a:gd name="connsiteY1467" fmla="*/ 1698253 h 5907136"/>
              <a:gd name="connsiteX1468" fmla="*/ 7008670 w 12078891"/>
              <a:gd name="connsiteY1468" fmla="*/ 1697244 h 5907136"/>
              <a:gd name="connsiteX1469" fmla="*/ 7013760 w 12078891"/>
              <a:gd name="connsiteY1469" fmla="*/ 1702335 h 5907136"/>
              <a:gd name="connsiteX1470" fmla="*/ 7008670 w 12078891"/>
              <a:gd name="connsiteY1470" fmla="*/ 1707425 h 5907136"/>
              <a:gd name="connsiteX1471" fmla="*/ 7003579 w 12078891"/>
              <a:gd name="connsiteY1471" fmla="*/ 1702335 h 5907136"/>
              <a:gd name="connsiteX1472" fmla="*/ 7008670 w 12078891"/>
              <a:gd name="connsiteY1472" fmla="*/ 1697244 h 5907136"/>
              <a:gd name="connsiteX1473" fmla="*/ 3364842 w 12078891"/>
              <a:gd name="connsiteY1473" fmla="*/ 1697228 h 5907136"/>
              <a:gd name="connsiteX1474" fmla="*/ 3370952 w 12078891"/>
              <a:gd name="connsiteY1474" fmla="*/ 1703336 h 5907136"/>
              <a:gd name="connsiteX1475" fmla="*/ 3364842 w 12078891"/>
              <a:gd name="connsiteY1475" fmla="*/ 1709445 h 5907136"/>
              <a:gd name="connsiteX1476" fmla="*/ 3358734 w 12078891"/>
              <a:gd name="connsiteY1476" fmla="*/ 1703336 h 5907136"/>
              <a:gd name="connsiteX1477" fmla="*/ 3364842 w 12078891"/>
              <a:gd name="connsiteY1477" fmla="*/ 1697228 h 5907136"/>
              <a:gd name="connsiteX1478" fmla="*/ 1989412 w 12078891"/>
              <a:gd name="connsiteY1478" fmla="*/ 1695213 h 5907136"/>
              <a:gd name="connsiteX1479" fmla="*/ 2000613 w 12078891"/>
              <a:gd name="connsiteY1479" fmla="*/ 1706413 h 5907136"/>
              <a:gd name="connsiteX1480" fmla="*/ 1989412 w 12078891"/>
              <a:gd name="connsiteY1480" fmla="*/ 1717613 h 5907136"/>
              <a:gd name="connsiteX1481" fmla="*/ 1978214 w 12078891"/>
              <a:gd name="connsiteY1481" fmla="*/ 1706413 h 5907136"/>
              <a:gd name="connsiteX1482" fmla="*/ 1989412 w 12078891"/>
              <a:gd name="connsiteY1482" fmla="*/ 1695213 h 5907136"/>
              <a:gd name="connsiteX1483" fmla="*/ 3038026 w 12078891"/>
              <a:gd name="connsiteY1483" fmla="*/ 1681956 h 5907136"/>
              <a:gd name="connsiteX1484" fmla="*/ 3040062 w 12078891"/>
              <a:gd name="connsiteY1484" fmla="*/ 1683992 h 5907136"/>
              <a:gd name="connsiteX1485" fmla="*/ 3038026 w 12078891"/>
              <a:gd name="connsiteY1485" fmla="*/ 1686029 h 5907136"/>
              <a:gd name="connsiteX1486" fmla="*/ 3035990 w 12078891"/>
              <a:gd name="connsiteY1486" fmla="*/ 1683992 h 5907136"/>
              <a:gd name="connsiteX1487" fmla="*/ 3038026 w 12078891"/>
              <a:gd name="connsiteY1487" fmla="*/ 1681956 h 5907136"/>
              <a:gd name="connsiteX1488" fmla="*/ 2787638 w 12078891"/>
              <a:gd name="connsiteY1488" fmla="*/ 1677907 h 5907136"/>
              <a:gd name="connsiteX1489" fmla="*/ 2803927 w 12078891"/>
              <a:gd name="connsiteY1489" fmla="*/ 1694197 h 5907136"/>
              <a:gd name="connsiteX1490" fmla="*/ 2787638 w 12078891"/>
              <a:gd name="connsiteY1490" fmla="*/ 1710486 h 5907136"/>
              <a:gd name="connsiteX1491" fmla="*/ 2771350 w 12078891"/>
              <a:gd name="connsiteY1491" fmla="*/ 1694197 h 5907136"/>
              <a:gd name="connsiteX1492" fmla="*/ 2787638 w 12078891"/>
              <a:gd name="connsiteY1492" fmla="*/ 1677907 h 5907136"/>
              <a:gd name="connsiteX1493" fmla="*/ 8908476 w 12078891"/>
              <a:gd name="connsiteY1493" fmla="*/ 1670778 h 5907136"/>
              <a:gd name="connsiteX1494" fmla="*/ 8913566 w 12078891"/>
              <a:gd name="connsiteY1494" fmla="*/ 1675869 h 5907136"/>
              <a:gd name="connsiteX1495" fmla="*/ 8908476 w 12078891"/>
              <a:gd name="connsiteY1495" fmla="*/ 1680959 h 5907136"/>
              <a:gd name="connsiteX1496" fmla="*/ 8903385 w 12078891"/>
              <a:gd name="connsiteY1496" fmla="*/ 1675869 h 5907136"/>
              <a:gd name="connsiteX1497" fmla="*/ 8908476 w 12078891"/>
              <a:gd name="connsiteY1497" fmla="*/ 1670778 h 5907136"/>
              <a:gd name="connsiteX1498" fmla="*/ 9803401 w 12078891"/>
              <a:gd name="connsiteY1498" fmla="*/ 1667723 h 5907136"/>
              <a:gd name="connsiteX1499" fmla="*/ 9815617 w 12078891"/>
              <a:gd name="connsiteY1499" fmla="*/ 1679940 h 5907136"/>
              <a:gd name="connsiteX1500" fmla="*/ 9803401 w 12078891"/>
              <a:gd name="connsiteY1500" fmla="*/ 1692156 h 5907136"/>
              <a:gd name="connsiteX1501" fmla="*/ 9791183 w 12078891"/>
              <a:gd name="connsiteY1501" fmla="*/ 1679940 h 5907136"/>
              <a:gd name="connsiteX1502" fmla="*/ 9803401 w 12078891"/>
              <a:gd name="connsiteY1502" fmla="*/ 1667723 h 5907136"/>
              <a:gd name="connsiteX1503" fmla="*/ 7189895 w 12078891"/>
              <a:gd name="connsiteY1503" fmla="*/ 1665690 h 5907136"/>
              <a:gd name="connsiteX1504" fmla="*/ 7202112 w 12078891"/>
              <a:gd name="connsiteY1504" fmla="*/ 1677908 h 5907136"/>
              <a:gd name="connsiteX1505" fmla="*/ 7189895 w 12078891"/>
              <a:gd name="connsiteY1505" fmla="*/ 1690124 h 5907136"/>
              <a:gd name="connsiteX1506" fmla="*/ 7177677 w 12078891"/>
              <a:gd name="connsiteY1506" fmla="*/ 1677908 h 5907136"/>
              <a:gd name="connsiteX1507" fmla="*/ 7189895 w 12078891"/>
              <a:gd name="connsiteY1507" fmla="*/ 1665690 h 5907136"/>
              <a:gd name="connsiteX1508" fmla="*/ 6840681 w 12078891"/>
              <a:gd name="connsiteY1508" fmla="*/ 1665682 h 5907136"/>
              <a:gd name="connsiteX1509" fmla="*/ 6890568 w 12078891"/>
              <a:gd name="connsiteY1509" fmla="*/ 1714552 h 5907136"/>
              <a:gd name="connsiteX1510" fmla="*/ 6840681 w 12078891"/>
              <a:gd name="connsiteY1510" fmla="*/ 1763425 h 5907136"/>
              <a:gd name="connsiteX1511" fmla="*/ 6790793 w 12078891"/>
              <a:gd name="connsiteY1511" fmla="*/ 1714552 h 5907136"/>
              <a:gd name="connsiteX1512" fmla="*/ 6840681 w 12078891"/>
              <a:gd name="connsiteY1512" fmla="*/ 1665682 h 5907136"/>
              <a:gd name="connsiteX1513" fmla="*/ 4489879 w 12078891"/>
              <a:gd name="connsiteY1513" fmla="*/ 1651438 h 5907136"/>
              <a:gd name="connsiteX1514" fmla="*/ 4500062 w 12078891"/>
              <a:gd name="connsiteY1514" fmla="*/ 1661619 h 5907136"/>
              <a:gd name="connsiteX1515" fmla="*/ 4489879 w 12078891"/>
              <a:gd name="connsiteY1515" fmla="*/ 1671800 h 5907136"/>
              <a:gd name="connsiteX1516" fmla="*/ 4479698 w 12078891"/>
              <a:gd name="connsiteY1516" fmla="*/ 1661619 h 5907136"/>
              <a:gd name="connsiteX1517" fmla="*/ 4489879 w 12078891"/>
              <a:gd name="connsiteY1517" fmla="*/ 1651438 h 5907136"/>
              <a:gd name="connsiteX1518" fmla="*/ 4124356 w 12078891"/>
              <a:gd name="connsiteY1518" fmla="*/ 1643267 h 5907136"/>
              <a:gd name="connsiteX1519" fmla="*/ 4135556 w 12078891"/>
              <a:gd name="connsiteY1519" fmla="*/ 1654466 h 5907136"/>
              <a:gd name="connsiteX1520" fmla="*/ 4124356 w 12078891"/>
              <a:gd name="connsiteY1520" fmla="*/ 1665666 h 5907136"/>
              <a:gd name="connsiteX1521" fmla="*/ 4113157 w 12078891"/>
              <a:gd name="connsiteY1521" fmla="*/ 1654466 h 5907136"/>
              <a:gd name="connsiteX1522" fmla="*/ 4124356 w 12078891"/>
              <a:gd name="connsiteY1522" fmla="*/ 1643267 h 5907136"/>
              <a:gd name="connsiteX1523" fmla="*/ 1369383 w 12078891"/>
              <a:gd name="connsiteY1523" fmla="*/ 1634128 h 5907136"/>
              <a:gd name="connsiteX1524" fmla="*/ 1384655 w 12078891"/>
              <a:gd name="connsiteY1524" fmla="*/ 1649400 h 5907136"/>
              <a:gd name="connsiteX1525" fmla="*/ 1369383 w 12078891"/>
              <a:gd name="connsiteY1525" fmla="*/ 1664671 h 5907136"/>
              <a:gd name="connsiteX1526" fmla="*/ 1354111 w 12078891"/>
              <a:gd name="connsiteY1526" fmla="*/ 1649400 h 5907136"/>
              <a:gd name="connsiteX1527" fmla="*/ 1369383 w 12078891"/>
              <a:gd name="connsiteY1527" fmla="*/ 1634128 h 5907136"/>
              <a:gd name="connsiteX1528" fmla="*/ 9290270 w 12078891"/>
              <a:gd name="connsiteY1528" fmla="*/ 1625987 h 5907136"/>
              <a:gd name="connsiteX1529" fmla="*/ 9295360 w 12078891"/>
              <a:gd name="connsiteY1529" fmla="*/ 1631077 h 5907136"/>
              <a:gd name="connsiteX1530" fmla="*/ 9290270 w 12078891"/>
              <a:gd name="connsiteY1530" fmla="*/ 1636167 h 5907136"/>
              <a:gd name="connsiteX1531" fmla="*/ 9285179 w 12078891"/>
              <a:gd name="connsiteY1531" fmla="*/ 1631077 h 5907136"/>
              <a:gd name="connsiteX1532" fmla="*/ 9290270 w 12078891"/>
              <a:gd name="connsiteY1532" fmla="*/ 1625987 h 5907136"/>
              <a:gd name="connsiteX1533" fmla="*/ 1867190 w 12078891"/>
              <a:gd name="connsiteY1533" fmla="*/ 1615780 h 5907136"/>
              <a:gd name="connsiteX1534" fmla="*/ 1879408 w 12078891"/>
              <a:gd name="connsiteY1534" fmla="*/ 1627997 h 5907136"/>
              <a:gd name="connsiteX1535" fmla="*/ 1867190 w 12078891"/>
              <a:gd name="connsiteY1535" fmla="*/ 1640215 h 5907136"/>
              <a:gd name="connsiteX1536" fmla="*/ 1854973 w 12078891"/>
              <a:gd name="connsiteY1536" fmla="*/ 1627997 h 5907136"/>
              <a:gd name="connsiteX1537" fmla="*/ 1867190 w 12078891"/>
              <a:gd name="connsiteY1537" fmla="*/ 1615780 h 5907136"/>
              <a:gd name="connsiteX1538" fmla="*/ 1952765 w 12078891"/>
              <a:gd name="connsiteY1538" fmla="*/ 1611732 h 5907136"/>
              <a:gd name="connsiteX1539" fmla="*/ 1985346 w 12078891"/>
              <a:gd name="connsiteY1539" fmla="*/ 1644310 h 5907136"/>
              <a:gd name="connsiteX1540" fmla="*/ 1952765 w 12078891"/>
              <a:gd name="connsiteY1540" fmla="*/ 1676889 h 5907136"/>
              <a:gd name="connsiteX1541" fmla="*/ 1920186 w 12078891"/>
              <a:gd name="connsiteY1541" fmla="*/ 1644310 h 5907136"/>
              <a:gd name="connsiteX1542" fmla="*/ 1952765 w 12078891"/>
              <a:gd name="connsiteY1542" fmla="*/ 1611732 h 5907136"/>
              <a:gd name="connsiteX1543" fmla="*/ 7601213 w 12078891"/>
              <a:gd name="connsiteY1543" fmla="*/ 1601545 h 5907136"/>
              <a:gd name="connsiteX1544" fmla="*/ 7612413 w 12078891"/>
              <a:gd name="connsiteY1544" fmla="*/ 1612743 h 5907136"/>
              <a:gd name="connsiteX1545" fmla="*/ 7601213 w 12078891"/>
              <a:gd name="connsiteY1545" fmla="*/ 1623943 h 5907136"/>
              <a:gd name="connsiteX1546" fmla="*/ 7590014 w 12078891"/>
              <a:gd name="connsiteY1546" fmla="*/ 1612743 h 5907136"/>
              <a:gd name="connsiteX1547" fmla="*/ 7601213 w 12078891"/>
              <a:gd name="connsiteY1547" fmla="*/ 1601545 h 5907136"/>
              <a:gd name="connsiteX1548" fmla="*/ 4432839 w 12078891"/>
              <a:gd name="connsiteY1548" fmla="*/ 1598471 h 5907136"/>
              <a:gd name="connsiteX1549" fmla="*/ 4450147 w 12078891"/>
              <a:gd name="connsiteY1549" fmla="*/ 1615779 h 5907136"/>
              <a:gd name="connsiteX1550" fmla="*/ 4432839 w 12078891"/>
              <a:gd name="connsiteY1550" fmla="*/ 1633087 h 5907136"/>
              <a:gd name="connsiteX1551" fmla="*/ 4415530 w 12078891"/>
              <a:gd name="connsiteY1551" fmla="*/ 1615779 h 5907136"/>
              <a:gd name="connsiteX1552" fmla="*/ 4432839 w 12078891"/>
              <a:gd name="connsiteY1552" fmla="*/ 1598471 h 5907136"/>
              <a:gd name="connsiteX1553" fmla="*/ 8604059 w 12078891"/>
              <a:gd name="connsiteY1553" fmla="*/ 1598470 h 5907136"/>
              <a:gd name="connsiteX1554" fmla="*/ 8627476 w 12078891"/>
              <a:gd name="connsiteY1554" fmla="*/ 1621886 h 5907136"/>
              <a:gd name="connsiteX1555" fmla="*/ 8604059 w 12078891"/>
              <a:gd name="connsiteY1555" fmla="*/ 1645302 h 5907136"/>
              <a:gd name="connsiteX1556" fmla="*/ 8580642 w 12078891"/>
              <a:gd name="connsiteY1556" fmla="*/ 1621886 h 5907136"/>
              <a:gd name="connsiteX1557" fmla="*/ 8604059 w 12078891"/>
              <a:gd name="connsiteY1557" fmla="*/ 1598470 h 5907136"/>
              <a:gd name="connsiteX1558" fmla="*/ 970231 w 12078891"/>
              <a:gd name="connsiteY1558" fmla="*/ 1592364 h 5907136"/>
              <a:gd name="connsiteX1559" fmla="*/ 985503 w 12078891"/>
              <a:gd name="connsiteY1559" fmla="*/ 1607636 h 5907136"/>
              <a:gd name="connsiteX1560" fmla="*/ 970231 w 12078891"/>
              <a:gd name="connsiteY1560" fmla="*/ 1622908 h 5907136"/>
              <a:gd name="connsiteX1561" fmla="*/ 954959 w 12078891"/>
              <a:gd name="connsiteY1561" fmla="*/ 1607636 h 5907136"/>
              <a:gd name="connsiteX1562" fmla="*/ 970231 w 12078891"/>
              <a:gd name="connsiteY1562" fmla="*/ 1592364 h 5907136"/>
              <a:gd name="connsiteX1563" fmla="*/ 8077693 w 12078891"/>
              <a:gd name="connsiteY1563" fmla="*/ 1588309 h 5907136"/>
              <a:gd name="connsiteX1564" fmla="*/ 8099073 w 12078891"/>
              <a:gd name="connsiteY1564" fmla="*/ 1609690 h 5907136"/>
              <a:gd name="connsiteX1565" fmla="*/ 8077693 w 12078891"/>
              <a:gd name="connsiteY1565" fmla="*/ 1631068 h 5907136"/>
              <a:gd name="connsiteX1566" fmla="*/ 8056312 w 12078891"/>
              <a:gd name="connsiteY1566" fmla="*/ 1609690 h 5907136"/>
              <a:gd name="connsiteX1567" fmla="*/ 8077693 w 12078891"/>
              <a:gd name="connsiteY1567" fmla="*/ 1588309 h 5907136"/>
              <a:gd name="connsiteX1568" fmla="*/ 10993578 w 12078891"/>
              <a:gd name="connsiteY1568" fmla="*/ 1587269 h 5907136"/>
              <a:gd name="connsiteX1569" fmla="*/ 11004777 w 12078891"/>
              <a:gd name="connsiteY1569" fmla="*/ 1598469 h 5907136"/>
              <a:gd name="connsiteX1570" fmla="*/ 10993578 w 12078891"/>
              <a:gd name="connsiteY1570" fmla="*/ 1609668 h 5907136"/>
              <a:gd name="connsiteX1571" fmla="*/ 10982378 w 12078891"/>
              <a:gd name="connsiteY1571" fmla="*/ 1598469 h 5907136"/>
              <a:gd name="connsiteX1572" fmla="*/ 10993578 w 12078891"/>
              <a:gd name="connsiteY1572" fmla="*/ 1587269 h 5907136"/>
              <a:gd name="connsiteX1573" fmla="*/ 1053773 w 12078891"/>
              <a:gd name="connsiteY1573" fmla="*/ 1581190 h 5907136"/>
              <a:gd name="connsiteX1574" fmla="*/ 1061918 w 12078891"/>
              <a:gd name="connsiteY1574" fmla="*/ 1589335 h 5907136"/>
              <a:gd name="connsiteX1575" fmla="*/ 1053773 w 12078891"/>
              <a:gd name="connsiteY1575" fmla="*/ 1597478 h 5907136"/>
              <a:gd name="connsiteX1576" fmla="*/ 1045628 w 12078891"/>
              <a:gd name="connsiteY1576" fmla="*/ 1589335 h 5907136"/>
              <a:gd name="connsiteX1577" fmla="*/ 1053773 w 12078891"/>
              <a:gd name="connsiteY1577" fmla="*/ 1581190 h 5907136"/>
              <a:gd name="connsiteX1578" fmla="*/ 6563753 w 12078891"/>
              <a:gd name="connsiteY1578" fmla="*/ 1579126 h 5907136"/>
              <a:gd name="connsiteX1579" fmla="*/ 6574952 w 12078891"/>
              <a:gd name="connsiteY1579" fmla="*/ 1590325 h 5907136"/>
              <a:gd name="connsiteX1580" fmla="*/ 6563753 w 12078891"/>
              <a:gd name="connsiteY1580" fmla="*/ 1601524 h 5907136"/>
              <a:gd name="connsiteX1581" fmla="*/ 6552553 w 12078891"/>
              <a:gd name="connsiteY1581" fmla="*/ 1590325 h 5907136"/>
              <a:gd name="connsiteX1582" fmla="*/ 6563753 w 12078891"/>
              <a:gd name="connsiteY1582" fmla="*/ 1579126 h 5907136"/>
              <a:gd name="connsiteX1583" fmla="*/ 9187440 w 12078891"/>
              <a:gd name="connsiteY1583" fmla="*/ 1578129 h 5907136"/>
              <a:gd name="connsiteX1584" fmla="*/ 9198639 w 12078891"/>
              <a:gd name="connsiteY1584" fmla="*/ 1589328 h 5907136"/>
              <a:gd name="connsiteX1585" fmla="*/ 9187440 w 12078891"/>
              <a:gd name="connsiteY1585" fmla="*/ 1600526 h 5907136"/>
              <a:gd name="connsiteX1586" fmla="*/ 9176240 w 12078891"/>
              <a:gd name="connsiteY1586" fmla="*/ 1589328 h 5907136"/>
              <a:gd name="connsiteX1587" fmla="*/ 9187440 w 12078891"/>
              <a:gd name="connsiteY1587" fmla="*/ 1578129 h 5907136"/>
              <a:gd name="connsiteX1588" fmla="*/ 5811366 w 12078891"/>
              <a:gd name="connsiteY1588" fmla="*/ 1539421 h 5907136"/>
              <a:gd name="connsiteX1589" fmla="*/ 5821547 w 12078891"/>
              <a:gd name="connsiteY1589" fmla="*/ 1549602 h 5907136"/>
              <a:gd name="connsiteX1590" fmla="*/ 5811366 w 12078891"/>
              <a:gd name="connsiteY1590" fmla="*/ 1559783 h 5907136"/>
              <a:gd name="connsiteX1591" fmla="*/ 5801185 w 12078891"/>
              <a:gd name="connsiteY1591" fmla="*/ 1549602 h 5907136"/>
              <a:gd name="connsiteX1592" fmla="*/ 5811366 w 12078891"/>
              <a:gd name="connsiteY1592" fmla="*/ 1539421 h 5907136"/>
              <a:gd name="connsiteX1593" fmla="*/ 6556626 w 12078891"/>
              <a:gd name="connsiteY1593" fmla="*/ 1510942 h 5907136"/>
              <a:gd name="connsiteX1594" fmla="*/ 6568843 w 12078891"/>
              <a:gd name="connsiteY1594" fmla="*/ 1523160 h 5907136"/>
              <a:gd name="connsiteX1595" fmla="*/ 6556626 w 12078891"/>
              <a:gd name="connsiteY1595" fmla="*/ 1535375 h 5907136"/>
              <a:gd name="connsiteX1596" fmla="*/ 6544408 w 12078891"/>
              <a:gd name="connsiteY1596" fmla="*/ 1523160 h 5907136"/>
              <a:gd name="connsiteX1597" fmla="*/ 6556626 w 12078891"/>
              <a:gd name="connsiteY1597" fmla="*/ 1510942 h 5907136"/>
              <a:gd name="connsiteX1598" fmla="*/ 5064100 w 12078891"/>
              <a:gd name="connsiteY1598" fmla="*/ 1507884 h 5907136"/>
              <a:gd name="connsiteX1599" fmla="*/ 5076314 w 12078891"/>
              <a:gd name="connsiteY1599" fmla="*/ 1520102 h 5907136"/>
              <a:gd name="connsiteX1600" fmla="*/ 5064100 w 12078891"/>
              <a:gd name="connsiteY1600" fmla="*/ 1532317 h 5907136"/>
              <a:gd name="connsiteX1601" fmla="*/ 5051886 w 12078891"/>
              <a:gd name="connsiteY1601" fmla="*/ 1520102 h 5907136"/>
              <a:gd name="connsiteX1602" fmla="*/ 5064100 w 12078891"/>
              <a:gd name="connsiteY1602" fmla="*/ 1507884 h 5907136"/>
              <a:gd name="connsiteX1603" fmla="*/ 12045293 w 12078891"/>
              <a:gd name="connsiteY1603" fmla="*/ 1495671 h 5907136"/>
              <a:gd name="connsiteX1604" fmla="*/ 12074818 w 12078891"/>
              <a:gd name="connsiteY1604" fmla="*/ 1525195 h 5907136"/>
              <a:gd name="connsiteX1605" fmla="*/ 12045293 w 12078891"/>
              <a:gd name="connsiteY1605" fmla="*/ 1553701 h 5907136"/>
              <a:gd name="connsiteX1606" fmla="*/ 12015767 w 12078891"/>
              <a:gd name="connsiteY1606" fmla="*/ 1525195 h 5907136"/>
              <a:gd name="connsiteX1607" fmla="*/ 12045293 w 12078891"/>
              <a:gd name="connsiteY1607" fmla="*/ 1495671 h 5907136"/>
              <a:gd name="connsiteX1608" fmla="*/ 7198040 w 12078891"/>
              <a:gd name="connsiteY1608" fmla="*/ 1482432 h 5907136"/>
              <a:gd name="connsiteX1609" fmla="*/ 7203130 w 12078891"/>
              <a:gd name="connsiteY1609" fmla="*/ 1487523 h 5907136"/>
              <a:gd name="connsiteX1610" fmla="*/ 7198040 w 12078891"/>
              <a:gd name="connsiteY1610" fmla="*/ 1492613 h 5907136"/>
              <a:gd name="connsiteX1611" fmla="*/ 7192949 w 12078891"/>
              <a:gd name="connsiteY1611" fmla="*/ 1487523 h 5907136"/>
              <a:gd name="connsiteX1612" fmla="*/ 7198040 w 12078891"/>
              <a:gd name="connsiteY1612" fmla="*/ 1482432 h 5907136"/>
              <a:gd name="connsiteX1613" fmla="*/ 10018223 w 12078891"/>
              <a:gd name="connsiteY1613" fmla="*/ 1481387 h 5907136"/>
              <a:gd name="connsiteX1614" fmla="*/ 10025350 w 12078891"/>
              <a:gd name="connsiteY1614" fmla="*/ 1488514 h 5907136"/>
              <a:gd name="connsiteX1615" fmla="*/ 10018223 w 12078891"/>
              <a:gd name="connsiteY1615" fmla="*/ 1494622 h 5907136"/>
              <a:gd name="connsiteX1616" fmla="*/ 10011096 w 12078891"/>
              <a:gd name="connsiteY1616" fmla="*/ 1488514 h 5907136"/>
              <a:gd name="connsiteX1617" fmla="*/ 10018223 w 12078891"/>
              <a:gd name="connsiteY1617" fmla="*/ 1481387 h 5907136"/>
              <a:gd name="connsiteX1618" fmla="*/ 8393309 w 12078891"/>
              <a:gd name="connsiteY1618" fmla="*/ 1477350 h 5907136"/>
              <a:gd name="connsiteX1619" fmla="*/ 8425888 w 12078891"/>
              <a:gd name="connsiteY1619" fmla="*/ 1509928 h 5907136"/>
              <a:gd name="connsiteX1620" fmla="*/ 8393309 w 12078891"/>
              <a:gd name="connsiteY1620" fmla="*/ 1542506 h 5907136"/>
              <a:gd name="connsiteX1621" fmla="*/ 8360729 w 12078891"/>
              <a:gd name="connsiteY1621" fmla="*/ 1509928 h 5907136"/>
              <a:gd name="connsiteX1622" fmla="*/ 8393309 w 12078891"/>
              <a:gd name="connsiteY1622" fmla="*/ 1477350 h 5907136"/>
              <a:gd name="connsiteX1623" fmla="*/ 5908087 w 12078891"/>
              <a:gd name="connsiteY1623" fmla="*/ 1476298 h 5907136"/>
              <a:gd name="connsiteX1624" fmla="*/ 5910123 w 12078891"/>
              <a:gd name="connsiteY1624" fmla="*/ 1478334 h 5907136"/>
              <a:gd name="connsiteX1625" fmla="*/ 5908087 w 12078891"/>
              <a:gd name="connsiteY1625" fmla="*/ 1480369 h 5907136"/>
              <a:gd name="connsiteX1626" fmla="*/ 5906050 w 12078891"/>
              <a:gd name="connsiteY1626" fmla="*/ 1478334 h 5907136"/>
              <a:gd name="connsiteX1627" fmla="*/ 5908087 w 12078891"/>
              <a:gd name="connsiteY1627" fmla="*/ 1476298 h 5907136"/>
              <a:gd name="connsiteX1628" fmla="*/ 10401034 w 12078891"/>
              <a:gd name="connsiteY1628" fmla="*/ 1474260 h 5907136"/>
              <a:gd name="connsiteX1629" fmla="*/ 10410197 w 12078891"/>
              <a:gd name="connsiteY1629" fmla="*/ 1483423 h 5907136"/>
              <a:gd name="connsiteX1630" fmla="*/ 10401034 w 12078891"/>
              <a:gd name="connsiteY1630" fmla="*/ 1492586 h 5907136"/>
              <a:gd name="connsiteX1631" fmla="*/ 10391871 w 12078891"/>
              <a:gd name="connsiteY1631" fmla="*/ 1483423 h 5907136"/>
              <a:gd name="connsiteX1632" fmla="*/ 10401034 w 12078891"/>
              <a:gd name="connsiteY1632" fmla="*/ 1474260 h 5907136"/>
              <a:gd name="connsiteX1633" fmla="*/ 2631798 w 12078891"/>
              <a:gd name="connsiteY1633" fmla="*/ 1469172 h 5907136"/>
              <a:gd name="connsiteX1634" fmla="*/ 2637906 w 12078891"/>
              <a:gd name="connsiteY1634" fmla="*/ 1475281 h 5907136"/>
              <a:gd name="connsiteX1635" fmla="*/ 2631798 w 12078891"/>
              <a:gd name="connsiteY1635" fmla="*/ 1481390 h 5907136"/>
              <a:gd name="connsiteX1636" fmla="*/ 2625688 w 12078891"/>
              <a:gd name="connsiteY1636" fmla="*/ 1475281 h 5907136"/>
              <a:gd name="connsiteX1637" fmla="*/ 2631798 w 12078891"/>
              <a:gd name="connsiteY1637" fmla="*/ 1469172 h 5907136"/>
              <a:gd name="connsiteX1638" fmla="*/ 8095000 w 12078891"/>
              <a:gd name="connsiteY1638" fmla="*/ 1469170 h 5907136"/>
              <a:gd name="connsiteX1639" fmla="*/ 8107217 w 12078891"/>
              <a:gd name="connsiteY1639" fmla="*/ 1481388 h 5907136"/>
              <a:gd name="connsiteX1640" fmla="*/ 8095000 w 12078891"/>
              <a:gd name="connsiteY1640" fmla="*/ 1493605 h 5907136"/>
              <a:gd name="connsiteX1641" fmla="*/ 8082783 w 12078891"/>
              <a:gd name="connsiteY1641" fmla="*/ 1481388 h 5907136"/>
              <a:gd name="connsiteX1642" fmla="*/ 8095000 w 12078891"/>
              <a:gd name="connsiteY1642" fmla="*/ 1469170 h 5907136"/>
              <a:gd name="connsiteX1643" fmla="*/ 3408677 w 12078891"/>
              <a:gd name="connsiteY1643" fmla="*/ 1462072 h 5907136"/>
              <a:gd name="connsiteX1644" fmla="*/ 3413767 w 12078891"/>
              <a:gd name="connsiteY1644" fmla="*/ 1467163 h 5907136"/>
              <a:gd name="connsiteX1645" fmla="*/ 3408677 w 12078891"/>
              <a:gd name="connsiteY1645" fmla="*/ 1472253 h 5907136"/>
              <a:gd name="connsiteX1646" fmla="*/ 3403585 w 12078891"/>
              <a:gd name="connsiteY1646" fmla="*/ 1467163 h 5907136"/>
              <a:gd name="connsiteX1647" fmla="*/ 3408677 w 12078891"/>
              <a:gd name="connsiteY1647" fmla="*/ 1462072 h 5907136"/>
              <a:gd name="connsiteX1648" fmla="*/ 3686616 w 12078891"/>
              <a:gd name="connsiteY1648" fmla="*/ 1449860 h 5907136"/>
              <a:gd name="connsiteX1649" fmla="*/ 3690689 w 12078891"/>
              <a:gd name="connsiteY1649" fmla="*/ 1453933 h 5907136"/>
              <a:gd name="connsiteX1650" fmla="*/ 3686616 w 12078891"/>
              <a:gd name="connsiteY1650" fmla="*/ 1458006 h 5907136"/>
              <a:gd name="connsiteX1651" fmla="*/ 3682544 w 12078891"/>
              <a:gd name="connsiteY1651" fmla="*/ 1453933 h 5907136"/>
              <a:gd name="connsiteX1652" fmla="*/ 3686616 w 12078891"/>
              <a:gd name="connsiteY1652" fmla="*/ 1449860 h 5907136"/>
              <a:gd name="connsiteX1653" fmla="*/ 8790374 w 12078891"/>
              <a:gd name="connsiteY1653" fmla="*/ 1447825 h 5907136"/>
              <a:gd name="connsiteX1654" fmla="*/ 8795464 w 12078891"/>
              <a:gd name="connsiteY1654" fmla="*/ 1452917 h 5907136"/>
              <a:gd name="connsiteX1655" fmla="*/ 8790374 w 12078891"/>
              <a:gd name="connsiteY1655" fmla="*/ 1458007 h 5907136"/>
              <a:gd name="connsiteX1656" fmla="*/ 8785283 w 12078891"/>
              <a:gd name="connsiteY1656" fmla="*/ 1452917 h 5907136"/>
              <a:gd name="connsiteX1657" fmla="*/ 8790374 w 12078891"/>
              <a:gd name="connsiteY1657" fmla="*/ 1447825 h 5907136"/>
              <a:gd name="connsiteX1658" fmla="*/ 10691198 w 12078891"/>
              <a:gd name="connsiteY1658" fmla="*/ 1418293 h 5907136"/>
              <a:gd name="connsiteX1659" fmla="*/ 10696288 w 12078891"/>
              <a:gd name="connsiteY1659" fmla="*/ 1423383 h 5907136"/>
              <a:gd name="connsiteX1660" fmla="*/ 10691198 w 12078891"/>
              <a:gd name="connsiteY1660" fmla="*/ 1428476 h 5907136"/>
              <a:gd name="connsiteX1661" fmla="*/ 10686107 w 12078891"/>
              <a:gd name="connsiteY1661" fmla="*/ 1423383 h 5907136"/>
              <a:gd name="connsiteX1662" fmla="*/ 10691198 w 12078891"/>
              <a:gd name="connsiteY1662" fmla="*/ 1418293 h 5907136"/>
              <a:gd name="connsiteX1663" fmla="*/ 3349636 w 12078891"/>
              <a:gd name="connsiteY1663" fmla="*/ 1409134 h 5907136"/>
              <a:gd name="connsiteX1664" fmla="*/ 3358800 w 12078891"/>
              <a:gd name="connsiteY1664" fmla="*/ 1418293 h 5907136"/>
              <a:gd name="connsiteX1665" fmla="*/ 3349636 w 12078891"/>
              <a:gd name="connsiteY1665" fmla="*/ 1427460 h 5907136"/>
              <a:gd name="connsiteX1666" fmla="*/ 3340474 w 12078891"/>
              <a:gd name="connsiteY1666" fmla="*/ 1418293 h 5907136"/>
              <a:gd name="connsiteX1667" fmla="*/ 3349636 w 12078891"/>
              <a:gd name="connsiteY1667" fmla="*/ 1409134 h 5907136"/>
              <a:gd name="connsiteX1668" fmla="*/ 4588610 w 12078891"/>
              <a:gd name="connsiteY1668" fmla="*/ 1397903 h 5907136"/>
              <a:gd name="connsiteX1669" fmla="*/ 4596755 w 12078891"/>
              <a:gd name="connsiteY1669" fmla="*/ 1406048 h 5907136"/>
              <a:gd name="connsiteX1670" fmla="*/ 4588610 w 12078891"/>
              <a:gd name="connsiteY1670" fmla="*/ 1414193 h 5907136"/>
              <a:gd name="connsiteX1671" fmla="*/ 4580466 w 12078891"/>
              <a:gd name="connsiteY1671" fmla="*/ 1406048 h 5907136"/>
              <a:gd name="connsiteX1672" fmla="*/ 4588610 w 12078891"/>
              <a:gd name="connsiteY1672" fmla="*/ 1397903 h 5907136"/>
              <a:gd name="connsiteX1673" fmla="*/ 1814297 w 12078891"/>
              <a:gd name="connsiteY1673" fmla="*/ 1390807 h 5907136"/>
              <a:gd name="connsiteX1674" fmla="*/ 1835677 w 12078891"/>
              <a:gd name="connsiteY1674" fmla="*/ 1412190 h 5907136"/>
              <a:gd name="connsiteX1675" fmla="*/ 1814297 w 12078891"/>
              <a:gd name="connsiteY1675" fmla="*/ 1433570 h 5907136"/>
              <a:gd name="connsiteX1676" fmla="*/ 1792917 w 12078891"/>
              <a:gd name="connsiteY1676" fmla="*/ 1412190 h 5907136"/>
              <a:gd name="connsiteX1677" fmla="*/ 1814297 w 12078891"/>
              <a:gd name="connsiteY1677" fmla="*/ 1390807 h 5907136"/>
              <a:gd name="connsiteX1678" fmla="*/ 9676136 w 12078891"/>
              <a:gd name="connsiteY1678" fmla="*/ 1389757 h 5907136"/>
              <a:gd name="connsiteX1679" fmla="*/ 9679190 w 12078891"/>
              <a:gd name="connsiteY1679" fmla="*/ 1392811 h 5907136"/>
              <a:gd name="connsiteX1680" fmla="*/ 9676136 w 12078891"/>
              <a:gd name="connsiteY1680" fmla="*/ 1395866 h 5907136"/>
              <a:gd name="connsiteX1681" fmla="*/ 9673081 w 12078891"/>
              <a:gd name="connsiteY1681" fmla="*/ 1392811 h 5907136"/>
              <a:gd name="connsiteX1682" fmla="*/ 9676136 w 12078891"/>
              <a:gd name="connsiteY1682" fmla="*/ 1389757 h 5907136"/>
              <a:gd name="connsiteX1683" fmla="*/ 12015767 w 12078891"/>
              <a:gd name="connsiteY1683" fmla="*/ 1375502 h 5907136"/>
              <a:gd name="connsiteX1684" fmla="*/ 12018821 w 12078891"/>
              <a:gd name="connsiteY1684" fmla="*/ 1378556 h 5907136"/>
              <a:gd name="connsiteX1685" fmla="*/ 12015767 w 12078891"/>
              <a:gd name="connsiteY1685" fmla="*/ 1381611 h 5907136"/>
              <a:gd name="connsiteX1686" fmla="*/ 12012713 w 12078891"/>
              <a:gd name="connsiteY1686" fmla="*/ 1378556 h 5907136"/>
              <a:gd name="connsiteX1687" fmla="*/ 12015767 w 12078891"/>
              <a:gd name="connsiteY1687" fmla="*/ 1375502 h 5907136"/>
              <a:gd name="connsiteX1688" fmla="*/ 9431787 w 12078891"/>
              <a:gd name="connsiteY1688" fmla="*/ 1368376 h 5907136"/>
              <a:gd name="connsiteX1689" fmla="*/ 9437896 w 12078891"/>
              <a:gd name="connsiteY1689" fmla="*/ 1373467 h 5907136"/>
              <a:gd name="connsiteX1690" fmla="*/ 9431787 w 12078891"/>
              <a:gd name="connsiteY1690" fmla="*/ 1379575 h 5907136"/>
              <a:gd name="connsiteX1691" fmla="*/ 9425678 w 12078891"/>
              <a:gd name="connsiteY1691" fmla="*/ 1373467 h 5907136"/>
              <a:gd name="connsiteX1692" fmla="*/ 9431787 w 12078891"/>
              <a:gd name="connsiteY1692" fmla="*/ 1368376 h 5907136"/>
              <a:gd name="connsiteX1693" fmla="*/ 7596123 w 12078891"/>
              <a:gd name="connsiteY1693" fmla="*/ 1359243 h 5907136"/>
              <a:gd name="connsiteX1694" fmla="*/ 7604268 w 12078891"/>
              <a:gd name="connsiteY1694" fmla="*/ 1367389 h 5907136"/>
              <a:gd name="connsiteX1695" fmla="*/ 7596123 w 12078891"/>
              <a:gd name="connsiteY1695" fmla="*/ 1374515 h 5907136"/>
              <a:gd name="connsiteX1696" fmla="*/ 7587978 w 12078891"/>
              <a:gd name="connsiteY1696" fmla="*/ 1367389 h 5907136"/>
              <a:gd name="connsiteX1697" fmla="*/ 7596123 w 12078891"/>
              <a:gd name="connsiteY1697" fmla="*/ 1359243 h 5907136"/>
              <a:gd name="connsiteX1698" fmla="*/ 5364445 w 12078891"/>
              <a:gd name="connsiteY1698" fmla="*/ 1346011 h 5907136"/>
              <a:gd name="connsiteX1699" fmla="*/ 5381754 w 12078891"/>
              <a:gd name="connsiteY1699" fmla="*/ 1363320 h 5907136"/>
              <a:gd name="connsiteX1700" fmla="*/ 5364445 w 12078891"/>
              <a:gd name="connsiteY1700" fmla="*/ 1380628 h 5907136"/>
              <a:gd name="connsiteX1701" fmla="*/ 5347139 w 12078891"/>
              <a:gd name="connsiteY1701" fmla="*/ 1363320 h 5907136"/>
              <a:gd name="connsiteX1702" fmla="*/ 5364445 w 12078891"/>
              <a:gd name="connsiteY1702" fmla="*/ 1346011 h 5907136"/>
              <a:gd name="connsiteX1703" fmla="*/ 12059547 w 12078891"/>
              <a:gd name="connsiteY1703" fmla="*/ 1314439 h 5907136"/>
              <a:gd name="connsiteX1704" fmla="*/ 12064637 w 12078891"/>
              <a:gd name="connsiteY1704" fmla="*/ 1319529 h 5907136"/>
              <a:gd name="connsiteX1705" fmla="*/ 12059547 w 12078891"/>
              <a:gd name="connsiteY1705" fmla="*/ 1324620 h 5907136"/>
              <a:gd name="connsiteX1706" fmla="*/ 12054456 w 12078891"/>
              <a:gd name="connsiteY1706" fmla="*/ 1319529 h 5907136"/>
              <a:gd name="connsiteX1707" fmla="*/ 12059547 w 12078891"/>
              <a:gd name="connsiteY1707" fmla="*/ 1314439 h 5907136"/>
              <a:gd name="connsiteX1708" fmla="*/ 11131025 w 12078891"/>
              <a:gd name="connsiteY1708" fmla="*/ 1300174 h 5907136"/>
              <a:gd name="connsiteX1709" fmla="*/ 11149350 w 12078891"/>
              <a:gd name="connsiteY1709" fmla="*/ 1318500 h 5907136"/>
              <a:gd name="connsiteX1710" fmla="*/ 11131025 w 12078891"/>
              <a:gd name="connsiteY1710" fmla="*/ 1336827 h 5907136"/>
              <a:gd name="connsiteX1711" fmla="*/ 11112698 w 12078891"/>
              <a:gd name="connsiteY1711" fmla="*/ 1318500 h 5907136"/>
              <a:gd name="connsiteX1712" fmla="*/ 11131025 w 12078891"/>
              <a:gd name="connsiteY1712" fmla="*/ 1300174 h 5907136"/>
              <a:gd name="connsiteX1713" fmla="*/ 8098055 w 12078891"/>
              <a:gd name="connsiteY1713" fmla="*/ 1297139 h 5907136"/>
              <a:gd name="connsiteX1714" fmla="*/ 8133689 w 12078891"/>
              <a:gd name="connsiteY1714" fmla="*/ 1332775 h 5907136"/>
              <a:gd name="connsiteX1715" fmla="*/ 8098055 w 12078891"/>
              <a:gd name="connsiteY1715" fmla="*/ 1368410 h 5907136"/>
              <a:gd name="connsiteX1716" fmla="*/ 8062421 w 12078891"/>
              <a:gd name="connsiteY1716" fmla="*/ 1332775 h 5907136"/>
              <a:gd name="connsiteX1717" fmla="*/ 8098055 w 12078891"/>
              <a:gd name="connsiteY1717" fmla="*/ 1297139 h 5907136"/>
              <a:gd name="connsiteX1718" fmla="*/ 5691230 w 12078891"/>
              <a:gd name="connsiteY1718" fmla="*/ 1264529 h 5907136"/>
              <a:gd name="connsiteX1719" fmla="*/ 5701411 w 12078891"/>
              <a:gd name="connsiteY1719" fmla="*/ 1274710 h 5907136"/>
              <a:gd name="connsiteX1720" fmla="*/ 5691230 w 12078891"/>
              <a:gd name="connsiteY1720" fmla="*/ 1284890 h 5907136"/>
              <a:gd name="connsiteX1721" fmla="*/ 5681049 w 12078891"/>
              <a:gd name="connsiteY1721" fmla="*/ 1274710 h 5907136"/>
              <a:gd name="connsiteX1722" fmla="*/ 5691230 w 12078891"/>
              <a:gd name="connsiteY1722" fmla="*/ 1264529 h 5907136"/>
              <a:gd name="connsiteX1723" fmla="*/ 10805227 w 12078891"/>
              <a:gd name="connsiteY1723" fmla="*/ 1263541 h 5907136"/>
              <a:gd name="connsiteX1724" fmla="*/ 10818462 w 12078891"/>
              <a:gd name="connsiteY1724" fmla="*/ 1276776 h 5907136"/>
              <a:gd name="connsiteX1725" fmla="*/ 10805227 w 12078891"/>
              <a:gd name="connsiteY1725" fmla="*/ 1290011 h 5907136"/>
              <a:gd name="connsiteX1726" fmla="*/ 10791991 w 12078891"/>
              <a:gd name="connsiteY1726" fmla="*/ 1276776 h 5907136"/>
              <a:gd name="connsiteX1727" fmla="*/ 10805227 w 12078891"/>
              <a:gd name="connsiteY1727" fmla="*/ 1263541 h 5907136"/>
              <a:gd name="connsiteX1728" fmla="*/ 298292 w 12078891"/>
              <a:gd name="connsiteY1728" fmla="*/ 1260468 h 5907136"/>
              <a:gd name="connsiteX1729" fmla="*/ 408248 w 12078891"/>
              <a:gd name="connsiteY1729" fmla="*/ 1369407 h 5907136"/>
              <a:gd name="connsiteX1730" fmla="*/ 298292 w 12078891"/>
              <a:gd name="connsiteY1730" fmla="*/ 1478349 h 5907136"/>
              <a:gd name="connsiteX1731" fmla="*/ 188336 w 12078891"/>
              <a:gd name="connsiteY1731" fmla="*/ 1369407 h 5907136"/>
              <a:gd name="connsiteX1732" fmla="*/ 298292 w 12078891"/>
              <a:gd name="connsiteY1732" fmla="*/ 1260468 h 5907136"/>
              <a:gd name="connsiteX1733" fmla="*/ 11437477 w 12078891"/>
              <a:gd name="connsiteY1733" fmla="*/ 1252334 h 5907136"/>
              <a:gd name="connsiteX1734" fmla="*/ 11459875 w 12078891"/>
              <a:gd name="connsiteY1734" fmla="*/ 1274732 h 5907136"/>
              <a:gd name="connsiteX1735" fmla="*/ 11437477 w 12078891"/>
              <a:gd name="connsiteY1735" fmla="*/ 1297131 h 5907136"/>
              <a:gd name="connsiteX1736" fmla="*/ 11415078 w 12078891"/>
              <a:gd name="connsiteY1736" fmla="*/ 1274732 h 5907136"/>
              <a:gd name="connsiteX1737" fmla="*/ 11437477 w 12078891"/>
              <a:gd name="connsiteY1737" fmla="*/ 1252334 h 5907136"/>
              <a:gd name="connsiteX1738" fmla="*/ 3814846 w 12078891"/>
              <a:gd name="connsiteY1738" fmla="*/ 1200388 h 5907136"/>
              <a:gd name="connsiteX1739" fmla="*/ 3818919 w 12078891"/>
              <a:gd name="connsiteY1739" fmla="*/ 1204460 h 5907136"/>
              <a:gd name="connsiteX1740" fmla="*/ 3814846 w 12078891"/>
              <a:gd name="connsiteY1740" fmla="*/ 1208533 h 5907136"/>
              <a:gd name="connsiteX1741" fmla="*/ 3810773 w 12078891"/>
              <a:gd name="connsiteY1741" fmla="*/ 1204460 h 5907136"/>
              <a:gd name="connsiteX1742" fmla="*/ 3814846 w 12078891"/>
              <a:gd name="connsiteY1742" fmla="*/ 1200388 h 5907136"/>
              <a:gd name="connsiteX1743" fmla="*/ 9736204 w 12078891"/>
              <a:gd name="connsiteY1743" fmla="*/ 1192272 h 5907136"/>
              <a:gd name="connsiteX1744" fmla="*/ 9771838 w 12078891"/>
              <a:gd name="connsiteY1744" fmla="*/ 1227907 h 5907136"/>
              <a:gd name="connsiteX1745" fmla="*/ 9736204 w 12078891"/>
              <a:gd name="connsiteY1745" fmla="*/ 1263541 h 5907136"/>
              <a:gd name="connsiteX1746" fmla="*/ 9699552 w 12078891"/>
              <a:gd name="connsiteY1746" fmla="*/ 1227907 h 5907136"/>
              <a:gd name="connsiteX1747" fmla="*/ 9736204 w 12078891"/>
              <a:gd name="connsiteY1747" fmla="*/ 1192272 h 5907136"/>
              <a:gd name="connsiteX1748" fmla="*/ 10679998 w 12078891"/>
              <a:gd name="connsiteY1748" fmla="*/ 1188190 h 5907136"/>
              <a:gd name="connsiteX1749" fmla="*/ 10687125 w 12078891"/>
              <a:gd name="connsiteY1749" fmla="*/ 1195319 h 5907136"/>
              <a:gd name="connsiteX1750" fmla="*/ 10679998 w 12078891"/>
              <a:gd name="connsiteY1750" fmla="*/ 1202445 h 5907136"/>
              <a:gd name="connsiteX1751" fmla="*/ 10672872 w 12078891"/>
              <a:gd name="connsiteY1751" fmla="*/ 1195319 h 5907136"/>
              <a:gd name="connsiteX1752" fmla="*/ 10679998 w 12078891"/>
              <a:gd name="connsiteY1752" fmla="*/ 1188190 h 5907136"/>
              <a:gd name="connsiteX1753" fmla="*/ 1609646 w 12078891"/>
              <a:gd name="connsiteY1753" fmla="*/ 1183104 h 5907136"/>
              <a:gd name="connsiteX1754" fmla="*/ 1614735 w 12078891"/>
              <a:gd name="connsiteY1754" fmla="*/ 1188193 h 5907136"/>
              <a:gd name="connsiteX1755" fmla="*/ 1609646 w 12078891"/>
              <a:gd name="connsiteY1755" fmla="*/ 1193283 h 5907136"/>
              <a:gd name="connsiteX1756" fmla="*/ 1604554 w 12078891"/>
              <a:gd name="connsiteY1756" fmla="*/ 1188193 h 5907136"/>
              <a:gd name="connsiteX1757" fmla="*/ 1609646 w 12078891"/>
              <a:gd name="connsiteY1757" fmla="*/ 1183104 h 5907136"/>
              <a:gd name="connsiteX1758" fmla="*/ 8997051 w 12078891"/>
              <a:gd name="connsiteY1758" fmla="*/ 1183079 h 5907136"/>
              <a:gd name="connsiteX1759" fmla="*/ 9006214 w 12078891"/>
              <a:gd name="connsiteY1759" fmla="*/ 1192241 h 5907136"/>
              <a:gd name="connsiteX1760" fmla="*/ 8997051 w 12078891"/>
              <a:gd name="connsiteY1760" fmla="*/ 1201404 h 5907136"/>
              <a:gd name="connsiteX1761" fmla="*/ 8987888 w 12078891"/>
              <a:gd name="connsiteY1761" fmla="*/ 1192241 h 5907136"/>
              <a:gd name="connsiteX1762" fmla="*/ 8997051 w 12078891"/>
              <a:gd name="connsiteY1762" fmla="*/ 1183079 h 5907136"/>
              <a:gd name="connsiteX1763" fmla="*/ 2764214 w 12078891"/>
              <a:gd name="connsiteY1763" fmla="*/ 1173943 h 5907136"/>
              <a:gd name="connsiteX1764" fmla="*/ 2772359 w 12078891"/>
              <a:gd name="connsiteY1764" fmla="*/ 1182089 h 5907136"/>
              <a:gd name="connsiteX1765" fmla="*/ 2764214 w 12078891"/>
              <a:gd name="connsiteY1765" fmla="*/ 1190233 h 5907136"/>
              <a:gd name="connsiteX1766" fmla="*/ 2756067 w 12078891"/>
              <a:gd name="connsiteY1766" fmla="*/ 1182089 h 5907136"/>
              <a:gd name="connsiteX1767" fmla="*/ 2764214 w 12078891"/>
              <a:gd name="connsiteY1767" fmla="*/ 1173943 h 5907136"/>
              <a:gd name="connsiteX1768" fmla="*/ 2648148 w 12078891"/>
              <a:gd name="connsiteY1768" fmla="*/ 1159690 h 5907136"/>
              <a:gd name="connsiteX1769" fmla="*/ 2656293 w 12078891"/>
              <a:gd name="connsiteY1769" fmla="*/ 1167833 h 5907136"/>
              <a:gd name="connsiteX1770" fmla="*/ 2648148 w 12078891"/>
              <a:gd name="connsiteY1770" fmla="*/ 1175980 h 5907136"/>
              <a:gd name="connsiteX1771" fmla="*/ 2640003 w 12078891"/>
              <a:gd name="connsiteY1771" fmla="*/ 1167833 h 5907136"/>
              <a:gd name="connsiteX1772" fmla="*/ 2648148 w 12078891"/>
              <a:gd name="connsiteY1772" fmla="*/ 1159690 h 5907136"/>
              <a:gd name="connsiteX1773" fmla="*/ 4093873 w 12078891"/>
              <a:gd name="connsiteY1773" fmla="*/ 1127106 h 5907136"/>
              <a:gd name="connsiteX1774" fmla="*/ 4107107 w 12078891"/>
              <a:gd name="connsiteY1774" fmla="*/ 1140346 h 5907136"/>
              <a:gd name="connsiteX1775" fmla="*/ 4093873 w 12078891"/>
              <a:gd name="connsiteY1775" fmla="*/ 1153581 h 5907136"/>
              <a:gd name="connsiteX1776" fmla="*/ 4080636 w 12078891"/>
              <a:gd name="connsiteY1776" fmla="*/ 1140346 h 5907136"/>
              <a:gd name="connsiteX1777" fmla="*/ 4093873 w 12078891"/>
              <a:gd name="connsiteY1777" fmla="*/ 1127106 h 5907136"/>
              <a:gd name="connsiteX1778" fmla="*/ 4586598 w 12078891"/>
              <a:gd name="connsiteY1778" fmla="*/ 1109799 h 5907136"/>
              <a:gd name="connsiteX1779" fmla="*/ 4590671 w 12078891"/>
              <a:gd name="connsiteY1779" fmla="*/ 1113871 h 5907136"/>
              <a:gd name="connsiteX1780" fmla="*/ 4586598 w 12078891"/>
              <a:gd name="connsiteY1780" fmla="*/ 1117944 h 5907136"/>
              <a:gd name="connsiteX1781" fmla="*/ 4582523 w 12078891"/>
              <a:gd name="connsiteY1781" fmla="*/ 1113871 h 5907136"/>
              <a:gd name="connsiteX1782" fmla="*/ 4586598 w 12078891"/>
              <a:gd name="connsiteY1782" fmla="*/ 1109799 h 5907136"/>
              <a:gd name="connsiteX1783" fmla="*/ 7513655 w 12078891"/>
              <a:gd name="connsiteY1783" fmla="*/ 1097557 h 5907136"/>
              <a:gd name="connsiteX1784" fmla="*/ 7515692 w 12078891"/>
              <a:gd name="connsiteY1784" fmla="*/ 1099593 h 5907136"/>
              <a:gd name="connsiteX1785" fmla="*/ 7513655 w 12078891"/>
              <a:gd name="connsiteY1785" fmla="*/ 1101630 h 5907136"/>
              <a:gd name="connsiteX1786" fmla="*/ 7511619 w 12078891"/>
              <a:gd name="connsiteY1786" fmla="*/ 1099593 h 5907136"/>
              <a:gd name="connsiteX1787" fmla="*/ 7513655 w 12078891"/>
              <a:gd name="connsiteY1787" fmla="*/ 1097557 h 5907136"/>
              <a:gd name="connsiteX1788" fmla="*/ 3753810 w 12078891"/>
              <a:gd name="connsiteY1788" fmla="*/ 1095550 h 5907136"/>
              <a:gd name="connsiteX1789" fmla="*/ 3776207 w 12078891"/>
              <a:gd name="connsiteY1789" fmla="*/ 1117946 h 5907136"/>
              <a:gd name="connsiteX1790" fmla="*/ 3753810 w 12078891"/>
              <a:gd name="connsiteY1790" fmla="*/ 1140347 h 5907136"/>
              <a:gd name="connsiteX1791" fmla="*/ 3731412 w 12078891"/>
              <a:gd name="connsiteY1791" fmla="*/ 1117946 h 5907136"/>
              <a:gd name="connsiteX1792" fmla="*/ 3753810 w 12078891"/>
              <a:gd name="connsiteY1792" fmla="*/ 1095550 h 5907136"/>
              <a:gd name="connsiteX1793" fmla="*/ 4764761 w 12078891"/>
              <a:gd name="connsiteY1793" fmla="*/ 1095542 h 5907136"/>
              <a:gd name="connsiteX1794" fmla="*/ 4774946 w 12078891"/>
              <a:gd name="connsiteY1794" fmla="*/ 1105725 h 5907136"/>
              <a:gd name="connsiteX1795" fmla="*/ 4764761 w 12078891"/>
              <a:gd name="connsiteY1795" fmla="*/ 1115903 h 5907136"/>
              <a:gd name="connsiteX1796" fmla="*/ 4754580 w 12078891"/>
              <a:gd name="connsiteY1796" fmla="*/ 1105725 h 5907136"/>
              <a:gd name="connsiteX1797" fmla="*/ 4764761 w 12078891"/>
              <a:gd name="connsiteY1797" fmla="*/ 1095542 h 5907136"/>
              <a:gd name="connsiteX1798" fmla="*/ 10431577 w 12078891"/>
              <a:gd name="connsiteY1798" fmla="*/ 1092497 h 5907136"/>
              <a:gd name="connsiteX1799" fmla="*/ 10452957 w 12078891"/>
              <a:gd name="connsiteY1799" fmla="*/ 1113876 h 5907136"/>
              <a:gd name="connsiteX1800" fmla="*/ 10431577 w 12078891"/>
              <a:gd name="connsiteY1800" fmla="*/ 1135254 h 5907136"/>
              <a:gd name="connsiteX1801" fmla="*/ 10410197 w 12078891"/>
              <a:gd name="connsiteY1801" fmla="*/ 1113876 h 5907136"/>
              <a:gd name="connsiteX1802" fmla="*/ 10431577 w 12078891"/>
              <a:gd name="connsiteY1802" fmla="*/ 1092497 h 5907136"/>
              <a:gd name="connsiteX1803" fmla="*/ 9323867 w 12078891"/>
              <a:gd name="connsiteY1803" fmla="*/ 1089437 h 5907136"/>
              <a:gd name="connsiteX1804" fmla="*/ 9336084 w 12078891"/>
              <a:gd name="connsiteY1804" fmla="*/ 1101655 h 5907136"/>
              <a:gd name="connsiteX1805" fmla="*/ 9323867 w 12078891"/>
              <a:gd name="connsiteY1805" fmla="*/ 1113872 h 5907136"/>
              <a:gd name="connsiteX1806" fmla="*/ 9311649 w 12078891"/>
              <a:gd name="connsiteY1806" fmla="*/ 1101655 h 5907136"/>
              <a:gd name="connsiteX1807" fmla="*/ 9323867 w 12078891"/>
              <a:gd name="connsiteY1807" fmla="*/ 1089437 h 5907136"/>
              <a:gd name="connsiteX1808" fmla="*/ 10601604 w 12078891"/>
              <a:gd name="connsiteY1808" fmla="*/ 1085369 h 5907136"/>
              <a:gd name="connsiteX1809" fmla="*/ 10627057 w 12078891"/>
              <a:gd name="connsiteY1809" fmla="*/ 1109804 h 5907136"/>
              <a:gd name="connsiteX1810" fmla="*/ 10601604 w 12078891"/>
              <a:gd name="connsiteY1810" fmla="*/ 1134235 h 5907136"/>
              <a:gd name="connsiteX1811" fmla="*/ 10577169 w 12078891"/>
              <a:gd name="connsiteY1811" fmla="*/ 1109804 h 5907136"/>
              <a:gd name="connsiteX1812" fmla="*/ 10601604 w 12078891"/>
              <a:gd name="connsiteY1812" fmla="*/ 1085369 h 5907136"/>
              <a:gd name="connsiteX1813" fmla="*/ 2304983 w 12078891"/>
              <a:gd name="connsiteY1813" fmla="*/ 1076179 h 5907136"/>
              <a:gd name="connsiteX1814" fmla="*/ 2319236 w 12078891"/>
              <a:gd name="connsiteY1814" fmla="*/ 1090433 h 5907136"/>
              <a:gd name="connsiteX1815" fmla="*/ 2304983 w 12078891"/>
              <a:gd name="connsiteY1815" fmla="*/ 1104686 h 5907136"/>
              <a:gd name="connsiteX1816" fmla="*/ 2290730 w 12078891"/>
              <a:gd name="connsiteY1816" fmla="*/ 1090433 h 5907136"/>
              <a:gd name="connsiteX1817" fmla="*/ 2304983 w 12078891"/>
              <a:gd name="connsiteY1817" fmla="*/ 1076179 h 5907136"/>
              <a:gd name="connsiteX1818" fmla="*/ 6644184 w 12078891"/>
              <a:gd name="connsiteY1818" fmla="*/ 1061950 h 5907136"/>
              <a:gd name="connsiteX1819" fmla="*/ 6662511 w 12078891"/>
              <a:gd name="connsiteY1819" fmla="*/ 1080276 h 5907136"/>
              <a:gd name="connsiteX1820" fmla="*/ 6644184 w 12078891"/>
              <a:gd name="connsiteY1820" fmla="*/ 1098602 h 5907136"/>
              <a:gd name="connsiteX1821" fmla="*/ 6625858 w 12078891"/>
              <a:gd name="connsiteY1821" fmla="*/ 1080276 h 5907136"/>
              <a:gd name="connsiteX1822" fmla="*/ 6644184 w 12078891"/>
              <a:gd name="connsiteY1822" fmla="*/ 1061950 h 5907136"/>
              <a:gd name="connsiteX1823" fmla="*/ 5034577 w 12078891"/>
              <a:gd name="connsiteY1823" fmla="*/ 1060935 h 5907136"/>
              <a:gd name="connsiteX1824" fmla="*/ 5050867 w 12078891"/>
              <a:gd name="connsiteY1824" fmla="*/ 1077224 h 5907136"/>
              <a:gd name="connsiteX1825" fmla="*/ 5034577 w 12078891"/>
              <a:gd name="connsiteY1825" fmla="*/ 1093513 h 5907136"/>
              <a:gd name="connsiteX1826" fmla="*/ 5018293 w 12078891"/>
              <a:gd name="connsiteY1826" fmla="*/ 1077224 h 5907136"/>
              <a:gd name="connsiteX1827" fmla="*/ 5034577 w 12078891"/>
              <a:gd name="connsiteY1827" fmla="*/ 1060935 h 5907136"/>
              <a:gd name="connsiteX1828" fmla="*/ 4292388 w 12078891"/>
              <a:gd name="connsiteY1828" fmla="*/ 1051765 h 5907136"/>
              <a:gd name="connsiteX1829" fmla="*/ 4302574 w 12078891"/>
              <a:gd name="connsiteY1829" fmla="*/ 1061946 h 5907136"/>
              <a:gd name="connsiteX1830" fmla="*/ 4292388 w 12078891"/>
              <a:gd name="connsiteY1830" fmla="*/ 1072127 h 5907136"/>
              <a:gd name="connsiteX1831" fmla="*/ 4282213 w 12078891"/>
              <a:gd name="connsiteY1831" fmla="*/ 1061946 h 5907136"/>
              <a:gd name="connsiteX1832" fmla="*/ 4292388 w 12078891"/>
              <a:gd name="connsiteY1832" fmla="*/ 1051765 h 5907136"/>
              <a:gd name="connsiteX1833" fmla="*/ 7710152 w 12078891"/>
              <a:gd name="connsiteY1833" fmla="*/ 1027306 h 5907136"/>
              <a:gd name="connsiteX1834" fmla="*/ 7719315 w 12078891"/>
              <a:gd name="connsiteY1834" fmla="*/ 1036469 h 5907136"/>
              <a:gd name="connsiteX1835" fmla="*/ 7710152 w 12078891"/>
              <a:gd name="connsiteY1835" fmla="*/ 1045633 h 5907136"/>
              <a:gd name="connsiteX1836" fmla="*/ 7700989 w 12078891"/>
              <a:gd name="connsiteY1836" fmla="*/ 1036469 h 5907136"/>
              <a:gd name="connsiteX1837" fmla="*/ 7710152 w 12078891"/>
              <a:gd name="connsiteY1837" fmla="*/ 1027306 h 5907136"/>
              <a:gd name="connsiteX1838" fmla="*/ 1374422 w 12078891"/>
              <a:gd name="connsiteY1838" fmla="*/ 1019163 h 5907136"/>
              <a:gd name="connsiteX1839" fmla="*/ 1379512 w 12078891"/>
              <a:gd name="connsiteY1839" fmla="*/ 1024254 h 5907136"/>
              <a:gd name="connsiteX1840" fmla="*/ 1374422 w 12078891"/>
              <a:gd name="connsiteY1840" fmla="*/ 1029344 h 5907136"/>
              <a:gd name="connsiteX1841" fmla="*/ 1369331 w 12078891"/>
              <a:gd name="connsiteY1841" fmla="*/ 1024254 h 5907136"/>
              <a:gd name="connsiteX1842" fmla="*/ 1374422 w 12078891"/>
              <a:gd name="connsiteY1842" fmla="*/ 1019163 h 5907136"/>
              <a:gd name="connsiteX1843" fmla="*/ 1313392 w 12078891"/>
              <a:gd name="connsiteY1843" fmla="*/ 992716 h 5907136"/>
              <a:gd name="connsiteX1844" fmla="*/ 1335789 w 12078891"/>
              <a:gd name="connsiteY1844" fmla="*/ 1015116 h 5907136"/>
              <a:gd name="connsiteX1845" fmla="*/ 1313392 w 12078891"/>
              <a:gd name="connsiteY1845" fmla="*/ 1037514 h 5907136"/>
              <a:gd name="connsiteX1846" fmla="*/ 1290993 w 12078891"/>
              <a:gd name="connsiteY1846" fmla="*/ 1015116 h 5907136"/>
              <a:gd name="connsiteX1847" fmla="*/ 1313392 w 12078891"/>
              <a:gd name="connsiteY1847" fmla="*/ 992716 h 5907136"/>
              <a:gd name="connsiteX1848" fmla="*/ 5232076 w 12078891"/>
              <a:gd name="connsiteY1848" fmla="*/ 980492 h 5907136"/>
              <a:gd name="connsiteX1849" fmla="*/ 5241226 w 12078891"/>
              <a:gd name="connsiteY1849" fmla="*/ 989655 h 5907136"/>
              <a:gd name="connsiteX1850" fmla="*/ 5232076 w 12078891"/>
              <a:gd name="connsiteY1850" fmla="*/ 998818 h 5907136"/>
              <a:gd name="connsiteX1851" fmla="*/ 5222909 w 12078891"/>
              <a:gd name="connsiteY1851" fmla="*/ 989655 h 5907136"/>
              <a:gd name="connsiteX1852" fmla="*/ 5232076 w 12078891"/>
              <a:gd name="connsiteY1852" fmla="*/ 980492 h 5907136"/>
              <a:gd name="connsiteX1853" fmla="*/ 7707098 w 12078891"/>
              <a:gd name="connsiteY1853" fmla="*/ 969283 h 5907136"/>
              <a:gd name="connsiteX1854" fmla="*/ 7729496 w 12078891"/>
              <a:gd name="connsiteY1854" fmla="*/ 991681 h 5907136"/>
              <a:gd name="connsiteX1855" fmla="*/ 7707098 w 12078891"/>
              <a:gd name="connsiteY1855" fmla="*/ 1014079 h 5907136"/>
              <a:gd name="connsiteX1856" fmla="*/ 7684699 w 12078891"/>
              <a:gd name="connsiteY1856" fmla="*/ 991681 h 5907136"/>
              <a:gd name="connsiteX1857" fmla="*/ 7707098 w 12078891"/>
              <a:gd name="connsiteY1857" fmla="*/ 969283 h 5907136"/>
              <a:gd name="connsiteX1858" fmla="*/ 2975991 w 12078891"/>
              <a:gd name="connsiteY1858" fmla="*/ 968282 h 5907136"/>
              <a:gd name="connsiteX1859" fmla="*/ 2990748 w 12078891"/>
              <a:gd name="connsiteY1859" fmla="*/ 973373 h 5907136"/>
              <a:gd name="connsiteX1860" fmla="*/ 2994348 w 12078891"/>
              <a:gd name="connsiteY1860" fmla="*/ 982533 h 5907136"/>
              <a:gd name="connsiteX1861" fmla="*/ 3001424 w 12078891"/>
              <a:gd name="connsiteY1861" fmla="*/ 979477 h 5907136"/>
              <a:gd name="connsiteX1862" fmla="*/ 3018736 w 12078891"/>
              <a:gd name="connsiteY1862" fmla="*/ 996786 h 5907136"/>
              <a:gd name="connsiteX1863" fmla="*/ 3001424 w 12078891"/>
              <a:gd name="connsiteY1863" fmla="*/ 1014093 h 5907136"/>
              <a:gd name="connsiteX1864" fmla="*/ 2988955 w 12078891"/>
              <a:gd name="connsiteY1864" fmla="*/ 1008875 h 5907136"/>
              <a:gd name="connsiteX1865" fmla="*/ 2986581 w 12078891"/>
              <a:gd name="connsiteY1865" fmla="*/ 1002939 h 5907136"/>
              <a:gd name="connsiteX1866" fmla="*/ 2975991 w 12078891"/>
              <a:gd name="connsiteY1866" fmla="*/ 1006971 h 5907136"/>
              <a:gd name="connsiteX1867" fmla="*/ 2955628 w 12078891"/>
              <a:gd name="connsiteY1867" fmla="*/ 987627 h 5907136"/>
              <a:gd name="connsiteX1868" fmla="*/ 2956229 w 12078891"/>
              <a:gd name="connsiteY1868" fmla="*/ 986235 h 5907136"/>
              <a:gd name="connsiteX1869" fmla="*/ 2954541 w 12078891"/>
              <a:gd name="connsiteY1869" fmla="*/ 984547 h 5907136"/>
              <a:gd name="connsiteX1870" fmla="*/ 2958789 w 12078891"/>
              <a:gd name="connsiteY1870" fmla="*/ 980299 h 5907136"/>
              <a:gd name="connsiteX1871" fmla="*/ 2961612 w 12078891"/>
              <a:gd name="connsiteY1871" fmla="*/ 973754 h 5907136"/>
              <a:gd name="connsiteX1872" fmla="*/ 2975991 w 12078891"/>
              <a:gd name="connsiteY1872" fmla="*/ 968282 h 5907136"/>
              <a:gd name="connsiteX1873" fmla="*/ 11050593 w 12078891"/>
              <a:gd name="connsiteY1873" fmla="*/ 929590 h 5907136"/>
              <a:gd name="connsiteX1874" fmla="*/ 11065865 w 12078891"/>
              <a:gd name="connsiteY1874" fmla="*/ 944862 h 5907136"/>
              <a:gd name="connsiteX1875" fmla="*/ 11050593 w 12078891"/>
              <a:gd name="connsiteY1875" fmla="*/ 960134 h 5907136"/>
              <a:gd name="connsiteX1876" fmla="*/ 11035321 w 12078891"/>
              <a:gd name="connsiteY1876" fmla="*/ 944862 h 5907136"/>
              <a:gd name="connsiteX1877" fmla="*/ 11050593 w 12078891"/>
              <a:gd name="connsiteY1877" fmla="*/ 929590 h 5907136"/>
              <a:gd name="connsiteX1878" fmla="*/ 8596932 w 12078891"/>
              <a:gd name="connsiteY1878" fmla="*/ 919404 h 5907136"/>
              <a:gd name="connsiteX1879" fmla="*/ 8614240 w 12078891"/>
              <a:gd name="connsiteY1879" fmla="*/ 936711 h 5907136"/>
              <a:gd name="connsiteX1880" fmla="*/ 8596932 w 12078891"/>
              <a:gd name="connsiteY1880" fmla="*/ 954021 h 5907136"/>
              <a:gd name="connsiteX1881" fmla="*/ 8579624 w 12078891"/>
              <a:gd name="connsiteY1881" fmla="*/ 936711 h 5907136"/>
              <a:gd name="connsiteX1882" fmla="*/ 8596932 w 12078891"/>
              <a:gd name="connsiteY1882" fmla="*/ 919404 h 5907136"/>
              <a:gd name="connsiteX1883" fmla="*/ 5332854 w 12078891"/>
              <a:gd name="connsiteY1883" fmla="*/ 906151 h 5907136"/>
              <a:gd name="connsiteX1884" fmla="*/ 5339980 w 12078891"/>
              <a:gd name="connsiteY1884" fmla="*/ 913278 h 5907136"/>
              <a:gd name="connsiteX1885" fmla="*/ 5332854 w 12078891"/>
              <a:gd name="connsiteY1885" fmla="*/ 920405 h 5907136"/>
              <a:gd name="connsiteX1886" fmla="*/ 5325727 w 12078891"/>
              <a:gd name="connsiteY1886" fmla="*/ 913278 h 5907136"/>
              <a:gd name="connsiteX1887" fmla="*/ 5332854 w 12078891"/>
              <a:gd name="connsiteY1887" fmla="*/ 906151 h 5907136"/>
              <a:gd name="connsiteX1888" fmla="*/ 4459325 w 12078891"/>
              <a:gd name="connsiteY1888" fmla="*/ 895988 h 5907136"/>
              <a:gd name="connsiteX1889" fmla="*/ 4470526 w 12078891"/>
              <a:gd name="connsiteY1889" fmla="*/ 907188 h 5907136"/>
              <a:gd name="connsiteX1890" fmla="*/ 4459325 w 12078891"/>
              <a:gd name="connsiteY1890" fmla="*/ 918387 h 5907136"/>
              <a:gd name="connsiteX1891" fmla="*/ 4448126 w 12078891"/>
              <a:gd name="connsiteY1891" fmla="*/ 907188 h 5907136"/>
              <a:gd name="connsiteX1892" fmla="*/ 4459325 w 12078891"/>
              <a:gd name="connsiteY1892" fmla="*/ 895988 h 5907136"/>
              <a:gd name="connsiteX1893" fmla="*/ 7826218 w 12078891"/>
              <a:gd name="connsiteY1893" fmla="*/ 856284 h 5907136"/>
              <a:gd name="connsiteX1894" fmla="*/ 7834363 w 12078891"/>
              <a:gd name="connsiteY1894" fmla="*/ 864429 h 5907136"/>
              <a:gd name="connsiteX1895" fmla="*/ 7826218 w 12078891"/>
              <a:gd name="connsiteY1895" fmla="*/ 872574 h 5907136"/>
              <a:gd name="connsiteX1896" fmla="*/ 7818073 w 12078891"/>
              <a:gd name="connsiteY1896" fmla="*/ 864429 h 5907136"/>
              <a:gd name="connsiteX1897" fmla="*/ 7826218 w 12078891"/>
              <a:gd name="connsiteY1897" fmla="*/ 856284 h 5907136"/>
              <a:gd name="connsiteX1898" fmla="*/ 4359551 w 12078891"/>
              <a:gd name="connsiteY1898" fmla="*/ 850180 h 5907136"/>
              <a:gd name="connsiteX1899" fmla="*/ 4392132 w 12078891"/>
              <a:gd name="connsiteY1899" fmla="*/ 882760 h 5907136"/>
              <a:gd name="connsiteX1900" fmla="*/ 4359551 w 12078891"/>
              <a:gd name="connsiteY1900" fmla="*/ 915339 h 5907136"/>
              <a:gd name="connsiteX1901" fmla="*/ 4326968 w 12078891"/>
              <a:gd name="connsiteY1901" fmla="*/ 882760 h 5907136"/>
              <a:gd name="connsiteX1902" fmla="*/ 4359551 w 12078891"/>
              <a:gd name="connsiteY1902" fmla="*/ 850180 h 5907136"/>
              <a:gd name="connsiteX1903" fmla="*/ 1986347 w 12078891"/>
              <a:gd name="connsiteY1903" fmla="*/ 813521 h 5907136"/>
              <a:gd name="connsiteX1904" fmla="*/ 1993475 w 12078891"/>
              <a:gd name="connsiteY1904" fmla="*/ 819630 h 5907136"/>
              <a:gd name="connsiteX1905" fmla="*/ 1986347 w 12078891"/>
              <a:gd name="connsiteY1905" fmla="*/ 826757 h 5907136"/>
              <a:gd name="connsiteX1906" fmla="*/ 1979220 w 12078891"/>
              <a:gd name="connsiteY1906" fmla="*/ 819630 h 5907136"/>
              <a:gd name="connsiteX1907" fmla="*/ 1986347 w 12078891"/>
              <a:gd name="connsiteY1907" fmla="*/ 813521 h 5907136"/>
              <a:gd name="connsiteX1908" fmla="*/ 927522 w 12078891"/>
              <a:gd name="connsiteY1908" fmla="*/ 812507 h 5907136"/>
              <a:gd name="connsiteX1909" fmla="*/ 935667 w 12078891"/>
              <a:gd name="connsiteY1909" fmla="*/ 820652 h 5907136"/>
              <a:gd name="connsiteX1910" fmla="*/ 927522 w 12078891"/>
              <a:gd name="connsiteY1910" fmla="*/ 828797 h 5907136"/>
              <a:gd name="connsiteX1911" fmla="*/ 919377 w 12078891"/>
              <a:gd name="connsiteY1911" fmla="*/ 820652 h 5907136"/>
              <a:gd name="connsiteX1912" fmla="*/ 927522 w 12078891"/>
              <a:gd name="connsiteY1912" fmla="*/ 812507 h 5907136"/>
              <a:gd name="connsiteX1913" fmla="*/ 3198942 w 12078891"/>
              <a:gd name="connsiteY1913" fmla="*/ 766688 h 5907136"/>
              <a:gd name="connsiteX1914" fmla="*/ 3222358 w 12078891"/>
              <a:gd name="connsiteY1914" fmla="*/ 790105 h 5907136"/>
              <a:gd name="connsiteX1915" fmla="*/ 3198942 w 12078891"/>
              <a:gd name="connsiteY1915" fmla="*/ 813521 h 5907136"/>
              <a:gd name="connsiteX1916" fmla="*/ 3175523 w 12078891"/>
              <a:gd name="connsiteY1916" fmla="*/ 790105 h 5907136"/>
              <a:gd name="connsiteX1917" fmla="*/ 3198942 w 12078891"/>
              <a:gd name="connsiteY1917" fmla="*/ 766688 h 5907136"/>
              <a:gd name="connsiteX1918" fmla="*/ 994706 w 12078891"/>
              <a:gd name="connsiteY1918" fmla="*/ 754471 h 5907136"/>
              <a:gd name="connsiteX1919" fmla="*/ 1014049 w 12078891"/>
              <a:gd name="connsiteY1919" fmla="*/ 772797 h 5907136"/>
              <a:gd name="connsiteX1920" fmla="*/ 994706 w 12078891"/>
              <a:gd name="connsiteY1920" fmla="*/ 791123 h 5907136"/>
              <a:gd name="connsiteX1921" fmla="*/ 975362 w 12078891"/>
              <a:gd name="connsiteY1921" fmla="*/ 772797 h 5907136"/>
              <a:gd name="connsiteX1922" fmla="*/ 994706 w 12078891"/>
              <a:gd name="connsiteY1922" fmla="*/ 754471 h 5907136"/>
              <a:gd name="connsiteX1923" fmla="*/ 4060267 w 12078891"/>
              <a:gd name="connsiteY1923" fmla="*/ 751418 h 5907136"/>
              <a:gd name="connsiteX1924" fmla="*/ 4066377 w 12078891"/>
              <a:gd name="connsiteY1924" fmla="*/ 757527 h 5907136"/>
              <a:gd name="connsiteX1925" fmla="*/ 4060267 w 12078891"/>
              <a:gd name="connsiteY1925" fmla="*/ 763636 h 5907136"/>
              <a:gd name="connsiteX1926" fmla="*/ 4054157 w 12078891"/>
              <a:gd name="connsiteY1926" fmla="*/ 757527 h 5907136"/>
              <a:gd name="connsiteX1927" fmla="*/ 4060267 w 12078891"/>
              <a:gd name="connsiteY1927" fmla="*/ 751418 h 5907136"/>
              <a:gd name="connsiteX1928" fmla="*/ 1145336 w 12078891"/>
              <a:gd name="connsiteY1928" fmla="*/ 742230 h 5907136"/>
              <a:gd name="connsiteX1929" fmla="*/ 1148391 w 12078891"/>
              <a:gd name="connsiteY1929" fmla="*/ 745285 h 5907136"/>
              <a:gd name="connsiteX1930" fmla="*/ 1145336 w 12078891"/>
              <a:gd name="connsiteY1930" fmla="*/ 748339 h 5907136"/>
              <a:gd name="connsiteX1931" fmla="*/ 1142282 w 12078891"/>
              <a:gd name="connsiteY1931" fmla="*/ 745285 h 5907136"/>
              <a:gd name="connsiteX1932" fmla="*/ 1145336 w 12078891"/>
              <a:gd name="connsiteY1932" fmla="*/ 742230 h 5907136"/>
              <a:gd name="connsiteX1933" fmla="*/ 5388870 w 12078891"/>
              <a:gd name="connsiteY1933" fmla="*/ 739199 h 5907136"/>
              <a:gd name="connsiteX1934" fmla="*/ 5406181 w 12078891"/>
              <a:gd name="connsiteY1934" fmla="*/ 756506 h 5907136"/>
              <a:gd name="connsiteX1935" fmla="*/ 5388870 w 12078891"/>
              <a:gd name="connsiteY1935" fmla="*/ 773814 h 5907136"/>
              <a:gd name="connsiteX1936" fmla="*/ 5371564 w 12078891"/>
              <a:gd name="connsiteY1936" fmla="*/ 756506 h 5907136"/>
              <a:gd name="connsiteX1937" fmla="*/ 5388870 w 12078891"/>
              <a:gd name="connsiteY1937" fmla="*/ 739199 h 5907136"/>
              <a:gd name="connsiteX1938" fmla="*/ 11597322 w 12078891"/>
              <a:gd name="connsiteY1938" fmla="*/ 735130 h 5907136"/>
              <a:gd name="connsiteX1939" fmla="*/ 11638046 w 12078891"/>
              <a:gd name="connsiteY1939" fmla="*/ 775855 h 5907136"/>
              <a:gd name="connsiteX1940" fmla="*/ 11597322 w 12078891"/>
              <a:gd name="connsiteY1940" fmla="*/ 816579 h 5907136"/>
              <a:gd name="connsiteX1941" fmla="*/ 11556597 w 12078891"/>
              <a:gd name="connsiteY1941" fmla="*/ 775855 h 5907136"/>
              <a:gd name="connsiteX1942" fmla="*/ 11597322 w 12078891"/>
              <a:gd name="connsiteY1942" fmla="*/ 735130 h 5907136"/>
              <a:gd name="connsiteX1943" fmla="*/ 8627475 w 12078891"/>
              <a:gd name="connsiteY1943" fmla="*/ 728007 h 5907136"/>
              <a:gd name="connsiteX1944" fmla="*/ 8651909 w 12078891"/>
              <a:gd name="connsiteY1944" fmla="*/ 751424 h 5907136"/>
              <a:gd name="connsiteX1945" fmla="*/ 8627475 w 12078891"/>
              <a:gd name="connsiteY1945" fmla="*/ 774840 h 5907136"/>
              <a:gd name="connsiteX1946" fmla="*/ 8603040 w 12078891"/>
              <a:gd name="connsiteY1946" fmla="*/ 751424 h 5907136"/>
              <a:gd name="connsiteX1947" fmla="*/ 8627475 w 12078891"/>
              <a:gd name="connsiteY1947" fmla="*/ 728007 h 5907136"/>
              <a:gd name="connsiteX1948" fmla="*/ 172017 w 12078891"/>
              <a:gd name="connsiteY1948" fmla="*/ 700487 h 5907136"/>
              <a:gd name="connsiteX1949" fmla="*/ 178125 w 12078891"/>
              <a:gd name="connsiteY1949" fmla="*/ 706596 h 5907136"/>
              <a:gd name="connsiteX1950" fmla="*/ 172017 w 12078891"/>
              <a:gd name="connsiteY1950" fmla="*/ 712705 h 5907136"/>
              <a:gd name="connsiteX1951" fmla="*/ 165908 w 12078891"/>
              <a:gd name="connsiteY1951" fmla="*/ 706596 h 5907136"/>
              <a:gd name="connsiteX1952" fmla="*/ 172017 w 12078891"/>
              <a:gd name="connsiteY1952" fmla="*/ 700487 h 5907136"/>
              <a:gd name="connsiteX1953" fmla="*/ 2623699 w 12078891"/>
              <a:gd name="connsiteY1953" fmla="*/ 688293 h 5907136"/>
              <a:gd name="connsiteX1954" fmla="*/ 2639989 w 12078891"/>
              <a:gd name="connsiteY1954" fmla="*/ 704583 h 5907136"/>
              <a:gd name="connsiteX1955" fmla="*/ 2623699 w 12078891"/>
              <a:gd name="connsiteY1955" fmla="*/ 719855 h 5907136"/>
              <a:gd name="connsiteX1956" fmla="*/ 2607408 w 12078891"/>
              <a:gd name="connsiteY1956" fmla="*/ 704583 h 5907136"/>
              <a:gd name="connsiteX1957" fmla="*/ 2623699 w 12078891"/>
              <a:gd name="connsiteY1957" fmla="*/ 688293 h 5907136"/>
              <a:gd name="connsiteX1958" fmla="*/ 1419236 w 12078891"/>
              <a:gd name="connsiteY1958" fmla="*/ 677084 h 5907136"/>
              <a:gd name="connsiteX1959" fmla="*/ 1435526 w 12078891"/>
              <a:gd name="connsiteY1959" fmla="*/ 693374 h 5907136"/>
              <a:gd name="connsiteX1960" fmla="*/ 1419236 w 12078891"/>
              <a:gd name="connsiteY1960" fmla="*/ 709664 h 5907136"/>
              <a:gd name="connsiteX1961" fmla="*/ 1402946 w 12078891"/>
              <a:gd name="connsiteY1961" fmla="*/ 693374 h 5907136"/>
              <a:gd name="connsiteX1962" fmla="*/ 1419236 w 12078891"/>
              <a:gd name="connsiteY1962" fmla="*/ 677084 h 5907136"/>
              <a:gd name="connsiteX1963" fmla="*/ 221959 w 12078891"/>
              <a:gd name="connsiteY1963" fmla="*/ 674041 h 5907136"/>
              <a:gd name="connsiteX1964" fmla="*/ 236212 w 12078891"/>
              <a:gd name="connsiteY1964" fmla="*/ 688294 h 5907136"/>
              <a:gd name="connsiteX1965" fmla="*/ 221959 w 12078891"/>
              <a:gd name="connsiteY1965" fmla="*/ 702548 h 5907136"/>
              <a:gd name="connsiteX1966" fmla="*/ 207705 w 12078891"/>
              <a:gd name="connsiteY1966" fmla="*/ 688294 h 5907136"/>
              <a:gd name="connsiteX1967" fmla="*/ 221959 w 12078891"/>
              <a:gd name="connsiteY1967" fmla="*/ 674041 h 5907136"/>
              <a:gd name="connsiteX1968" fmla="*/ 2549321 w 12078891"/>
              <a:gd name="connsiteY1968" fmla="*/ 666891 h 5907136"/>
              <a:gd name="connsiteX1969" fmla="*/ 2555429 w 12078891"/>
              <a:gd name="connsiteY1969" fmla="*/ 673000 h 5907136"/>
              <a:gd name="connsiteX1970" fmla="*/ 2549321 w 12078891"/>
              <a:gd name="connsiteY1970" fmla="*/ 679109 h 5907136"/>
              <a:gd name="connsiteX1971" fmla="*/ 2543212 w 12078891"/>
              <a:gd name="connsiteY1971" fmla="*/ 673000 h 5907136"/>
              <a:gd name="connsiteX1972" fmla="*/ 2549321 w 12078891"/>
              <a:gd name="connsiteY1972" fmla="*/ 666891 h 5907136"/>
              <a:gd name="connsiteX1973" fmla="*/ 1138277 w 12078891"/>
              <a:gd name="connsiteY1973" fmla="*/ 663865 h 5907136"/>
              <a:gd name="connsiteX1974" fmla="*/ 1148458 w 12078891"/>
              <a:gd name="connsiteY1974" fmla="*/ 674046 h 5907136"/>
              <a:gd name="connsiteX1975" fmla="*/ 1138277 w 12078891"/>
              <a:gd name="connsiteY1975" fmla="*/ 684227 h 5907136"/>
              <a:gd name="connsiteX1976" fmla="*/ 1128096 w 12078891"/>
              <a:gd name="connsiteY1976" fmla="*/ 674046 h 5907136"/>
              <a:gd name="connsiteX1977" fmla="*/ 1138277 w 12078891"/>
              <a:gd name="connsiteY1977" fmla="*/ 663865 h 5907136"/>
              <a:gd name="connsiteX1978" fmla="*/ 4785103 w 12078891"/>
              <a:gd name="connsiteY1978" fmla="*/ 656710 h 5907136"/>
              <a:gd name="connsiteX1979" fmla="*/ 4789176 w 12078891"/>
              <a:gd name="connsiteY1979" fmla="*/ 660782 h 5907136"/>
              <a:gd name="connsiteX1980" fmla="*/ 4785103 w 12078891"/>
              <a:gd name="connsiteY1980" fmla="*/ 664855 h 5907136"/>
              <a:gd name="connsiteX1981" fmla="*/ 4781032 w 12078891"/>
              <a:gd name="connsiteY1981" fmla="*/ 660782 h 5907136"/>
              <a:gd name="connsiteX1982" fmla="*/ 4785103 w 12078891"/>
              <a:gd name="connsiteY1982" fmla="*/ 656710 h 5907136"/>
              <a:gd name="connsiteX1983" fmla="*/ 6443616 w 12078891"/>
              <a:gd name="connsiteY1983" fmla="*/ 651641 h 5907136"/>
              <a:gd name="connsiteX1984" fmla="*/ 6455832 w 12078891"/>
              <a:gd name="connsiteY1984" fmla="*/ 663859 h 5907136"/>
              <a:gd name="connsiteX1985" fmla="*/ 6443616 w 12078891"/>
              <a:gd name="connsiteY1985" fmla="*/ 676076 h 5907136"/>
              <a:gd name="connsiteX1986" fmla="*/ 6431398 w 12078891"/>
              <a:gd name="connsiteY1986" fmla="*/ 663859 h 5907136"/>
              <a:gd name="connsiteX1987" fmla="*/ 6443616 w 12078891"/>
              <a:gd name="connsiteY1987" fmla="*/ 651641 h 5907136"/>
              <a:gd name="connsiteX1988" fmla="*/ 3110366 w 12078891"/>
              <a:gd name="connsiteY1988" fmla="*/ 648590 h 5907136"/>
              <a:gd name="connsiteX1989" fmla="*/ 3124621 w 12078891"/>
              <a:gd name="connsiteY1989" fmla="*/ 662844 h 5907136"/>
              <a:gd name="connsiteX1990" fmla="*/ 3110366 w 12078891"/>
              <a:gd name="connsiteY1990" fmla="*/ 677097 h 5907136"/>
              <a:gd name="connsiteX1991" fmla="*/ 3096114 w 12078891"/>
              <a:gd name="connsiteY1991" fmla="*/ 662844 h 5907136"/>
              <a:gd name="connsiteX1992" fmla="*/ 3110366 w 12078891"/>
              <a:gd name="connsiteY1992" fmla="*/ 648590 h 5907136"/>
              <a:gd name="connsiteX1993" fmla="*/ 4397201 w 12078891"/>
              <a:gd name="connsiteY1993" fmla="*/ 629220 h 5907136"/>
              <a:gd name="connsiteX1994" fmla="*/ 4401274 w 12078891"/>
              <a:gd name="connsiteY1994" fmla="*/ 633293 h 5907136"/>
              <a:gd name="connsiteX1995" fmla="*/ 4397201 w 12078891"/>
              <a:gd name="connsiteY1995" fmla="*/ 637365 h 5907136"/>
              <a:gd name="connsiteX1996" fmla="*/ 4393129 w 12078891"/>
              <a:gd name="connsiteY1996" fmla="*/ 633293 h 5907136"/>
              <a:gd name="connsiteX1997" fmla="*/ 4397201 w 12078891"/>
              <a:gd name="connsiteY1997" fmla="*/ 629220 h 5907136"/>
              <a:gd name="connsiteX1998" fmla="*/ 743181 w 12078891"/>
              <a:gd name="connsiteY1998" fmla="*/ 564060 h 5907136"/>
              <a:gd name="connsiteX1999" fmla="*/ 748271 w 12078891"/>
              <a:gd name="connsiteY1999" fmla="*/ 568132 h 5907136"/>
              <a:gd name="connsiteX2000" fmla="*/ 743181 w 12078891"/>
              <a:gd name="connsiteY2000" fmla="*/ 572205 h 5907136"/>
              <a:gd name="connsiteX2001" fmla="*/ 738090 w 12078891"/>
              <a:gd name="connsiteY2001" fmla="*/ 568132 h 5907136"/>
              <a:gd name="connsiteX2002" fmla="*/ 743181 w 12078891"/>
              <a:gd name="connsiteY2002" fmla="*/ 564060 h 5907136"/>
              <a:gd name="connsiteX2003" fmla="*/ 5325756 w 12078891"/>
              <a:gd name="connsiteY2003" fmla="*/ 552890 h 5907136"/>
              <a:gd name="connsiteX2004" fmla="*/ 5378697 w 12078891"/>
              <a:gd name="connsiteY2004" fmla="*/ 604813 h 5907136"/>
              <a:gd name="connsiteX2005" fmla="*/ 5325756 w 12078891"/>
              <a:gd name="connsiteY2005" fmla="*/ 656737 h 5907136"/>
              <a:gd name="connsiteX2006" fmla="*/ 5272813 w 12078891"/>
              <a:gd name="connsiteY2006" fmla="*/ 604813 h 5907136"/>
              <a:gd name="connsiteX2007" fmla="*/ 5325756 w 12078891"/>
              <a:gd name="connsiteY2007" fmla="*/ 552890 h 5907136"/>
              <a:gd name="connsiteX2008" fmla="*/ 777848 w 12078891"/>
              <a:gd name="connsiteY2008" fmla="*/ 531504 h 5907136"/>
              <a:gd name="connsiteX2009" fmla="*/ 797192 w 12078891"/>
              <a:gd name="connsiteY2009" fmla="*/ 550848 h 5907136"/>
              <a:gd name="connsiteX2010" fmla="*/ 777848 w 12078891"/>
              <a:gd name="connsiteY2010" fmla="*/ 570192 h 5907136"/>
              <a:gd name="connsiteX2011" fmla="*/ 758504 w 12078891"/>
              <a:gd name="connsiteY2011" fmla="*/ 550848 h 5907136"/>
              <a:gd name="connsiteX2012" fmla="*/ 777848 w 12078891"/>
              <a:gd name="connsiteY2012" fmla="*/ 531504 h 5907136"/>
              <a:gd name="connsiteX2013" fmla="*/ 10168903 w 12078891"/>
              <a:gd name="connsiteY2013" fmla="*/ 524376 h 5907136"/>
              <a:gd name="connsiteX2014" fmla="*/ 10175013 w 12078891"/>
              <a:gd name="connsiteY2014" fmla="*/ 530485 h 5907136"/>
              <a:gd name="connsiteX2015" fmla="*/ 10168903 w 12078891"/>
              <a:gd name="connsiteY2015" fmla="*/ 536594 h 5907136"/>
              <a:gd name="connsiteX2016" fmla="*/ 10162795 w 12078891"/>
              <a:gd name="connsiteY2016" fmla="*/ 530485 h 5907136"/>
              <a:gd name="connsiteX2017" fmla="*/ 10168903 w 12078891"/>
              <a:gd name="connsiteY2017" fmla="*/ 524376 h 5907136"/>
              <a:gd name="connsiteX2018" fmla="*/ 6053676 w 12078891"/>
              <a:gd name="connsiteY2018" fmla="*/ 522319 h 5907136"/>
              <a:gd name="connsiteX2019" fmla="*/ 6058766 w 12078891"/>
              <a:gd name="connsiteY2019" fmla="*/ 527410 h 5907136"/>
              <a:gd name="connsiteX2020" fmla="*/ 6053676 w 12078891"/>
              <a:gd name="connsiteY2020" fmla="*/ 532500 h 5907136"/>
              <a:gd name="connsiteX2021" fmla="*/ 6048585 w 12078891"/>
              <a:gd name="connsiteY2021" fmla="*/ 527410 h 5907136"/>
              <a:gd name="connsiteX2022" fmla="*/ 6053676 w 12078891"/>
              <a:gd name="connsiteY2022" fmla="*/ 522319 h 5907136"/>
              <a:gd name="connsiteX2023" fmla="*/ 2166508 w 12078891"/>
              <a:gd name="connsiteY2023" fmla="*/ 516210 h 5907136"/>
              <a:gd name="connsiteX2024" fmla="*/ 2168544 w 12078891"/>
              <a:gd name="connsiteY2024" fmla="*/ 518246 h 5907136"/>
              <a:gd name="connsiteX2025" fmla="*/ 2166508 w 12078891"/>
              <a:gd name="connsiteY2025" fmla="*/ 520282 h 5907136"/>
              <a:gd name="connsiteX2026" fmla="*/ 2164472 w 12078891"/>
              <a:gd name="connsiteY2026" fmla="*/ 518246 h 5907136"/>
              <a:gd name="connsiteX2027" fmla="*/ 2166508 w 12078891"/>
              <a:gd name="connsiteY2027" fmla="*/ 516210 h 5907136"/>
              <a:gd name="connsiteX2028" fmla="*/ 8592859 w 12078891"/>
              <a:gd name="connsiteY2028" fmla="*/ 508092 h 5907136"/>
              <a:gd name="connsiteX2029" fmla="*/ 8617294 w 12078891"/>
              <a:gd name="connsiteY2029" fmla="*/ 532528 h 5907136"/>
              <a:gd name="connsiteX2030" fmla="*/ 8592859 w 12078891"/>
              <a:gd name="connsiteY2030" fmla="*/ 556963 h 5907136"/>
              <a:gd name="connsiteX2031" fmla="*/ 8568424 w 12078891"/>
              <a:gd name="connsiteY2031" fmla="*/ 532528 h 5907136"/>
              <a:gd name="connsiteX2032" fmla="*/ 8592859 w 12078891"/>
              <a:gd name="connsiteY2032" fmla="*/ 508092 h 5907136"/>
              <a:gd name="connsiteX2033" fmla="*/ 6066913 w 12078891"/>
              <a:gd name="connsiteY2033" fmla="*/ 493836 h 5907136"/>
              <a:gd name="connsiteX2034" fmla="*/ 6081166 w 12078891"/>
              <a:gd name="connsiteY2034" fmla="*/ 508090 h 5907136"/>
              <a:gd name="connsiteX2035" fmla="*/ 6066913 w 12078891"/>
              <a:gd name="connsiteY2035" fmla="*/ 522343 h 5907136"/>
              <a:gd name="connsiteX2036" fmla="*/ 6052659 w 12078891"/>
              <a:gd name="connsiteY2036" fmla="*/ 508090 h 5907136"/>
              <a:gd name="connsiteX2037" fmla="*/ 6066913 w 12078891"/>
              <a:gd name="connsiteY2037" fmla="*/ 493836 h 5907136"/>
              <a:gd name="connsiteX2038" fmla="*/ 6723597 w 12078891"/>
              <a:gd name="connsiteY2038" fmla="*/ 480603 h 5907136"/>
              <a:gd name="connsiteX2039" fmla="*/ 6743960 w 12078891"/>
              <a:gd name="connsiteY2039" fmla="*/ 500965 h 5907136"/>
              <a:gd name="connsiteX2040" fmla="*/ 6723597 w 12078891"/>
              <a:gd name="connsiteY2040" fmla="*/ 521329 h 5907136"/>
              <a:gd name="connsiteX2041" fmla="*/ 6703235 w 12078891"/>
              <a:gd name="connsiteY2041" fmla="*/ 500965 h 5907136"/>
              <a:gd name="connsiteX2042" fmla="*/ 6723597 w 12078891"/>
              <a:gd name="connsiteY2042" fmla="*/ 480603 h 5907136"/>
              <a:gd name="connsiteX2043" fmla="*/ 10992560 w 12078891"/>
              <a:gd name="connsiteY2043" fmla="*/ 476531 h 5907136"/>
              <a:gd name="connsiteX2044" fmla="*/ 10997650 w 12078891"/>
              <a:gd name="connsiteY2044" fmla="*/ 481622 h 5907136"/>
              <a:gd name="connsiteX2045" fmla="*/ 10992560 w 12078891"/>
              <a:gd name="connsiteY2045" fmla="*/ 486712 h 5907136"/>
              <a:gd name="connsiteX2046" fmla="*/ 10987469 w 12078891"/>
              <a:gd name="connsiteY2046" fmla="*/ 481622 h 5907136"/>
              <a:gd name="connsiteX2047" fmla="*/ 10992560 w 12078891"/>
              <a:gd name="connsiteY2047" fmla="*/ 476531 h 5907136"/>
              <a:gd name="connsiteX2048" fmla="*/ 3592921 w 12078891"/>
              <a:gd name="connsiteY2048" fmla="*/ 475498 h 5907136"/>
              <a:gd name="connsiteX2049" fmla="*/ 3681491 w 12078891"/>
              <a:gd name="connsiteY2049" fmla="*/ 563056 h 5907136"/>
              <a:gd name="connsiteX2050" fmla="*/ 3592921 w 12078891"/>
              <a:gd name="connsiteY2050" fmla="*/ 650613 h 5907136"/>
              <a:gd name="connsiteX2051" fmla="*/ 3504350 w 12078891"/>
              <a:gd name="connsiteY2051" fmla="*/ 563056 h 5907136"/>
              <a:gd name="connsiteX2052" fmla="*/ 3592921 w 12078891"/>
              <a:gd name="connsiteY2052" fmla="*/ 475498 h 5907136"/>
              <a:gd name="connsiteX2053" fmla="*/ 4326963 w 12078891"/>
              <a:gd name="connsiteY2053" fmla="*/ 471433 h 5907136"/>
              <a:gd name="connsiteX2054" fmla="*/ 4346306 w 12078891"/>
              <a:gd name="connsiteY2054" fmla="*/ 490777 h 5907136"/>
              <a:gd name="connsiteX2055" fmla="*/ 4326963 w 12078891"/>
              <a:gd name="connsiteY2055" fmla="*/ 510122 h 5907136"/>
              <a:gd name="connsiteX2056" fmla="*/ 4307663 w 12078891"/>
              <a:gd name="connsiteY2056" fmla="*/ 490777 h 5907136"/>
              <a:gd name="connsiteX2057" fmla="*/ 4326963 w 12078891"/>
              <a:gd name="connsiteY2057" fmla="*/ 471433 h 5907136"/>
              <a:gd name="connsiteX2058" fmla="*/ 427563 w 12078891"/>
              <a:gd name="connsiteY2058" fmla="*/ 469375 h 5907136"/>
              <a:gd name="connsiteX2059" fmla="*/ 428581 w 12078891"/>
              <a:gd name="connsiteY2059" fmla="*/ 470393 h 5907136"/>
              <a:gd name="connsiteX2060" fmla="*/ 427563 w 12078891"/>
              <a:gd name="connsiteY2060" fmla="*/ 471411 h 5907136"/>
              <a:gd name="connsiteX2061" fmla="*/ 426545 w 12078891"/>
              <a:gd name="connsiteY2061" fmla="*/ 470393 h 5907136"/>
              <a:gd name="connsiteX2062" fmla="*/ 427563 w 12078891"/>
              <a:gd name="connsiteY2062" fmla="*/ 469375 h 5907136"/>
              <a:gd name="connsiteX2063" fmla="*/ 2938242 w 12078891"/>
              <a:gd name="connsiteY2063" fmla="*/ 457159 h 5907136"/>
              <a:gd name="connsiteX2064" fmla="*/ 2944351 w 12078891"/>
              <a:gd name="connsiteY2064" fmla="*/ 462250 h 5907136"/>
              <a:gd name="connsiteX2065" fmla="*/ 2938242 w 12078891"/>
              <a:gd name="connsiteY2065" fmla="*/ 467340 h 5907136"/>
              <a:gd name="connsiteX2066" fmla="*/ 2932133 w 12078891"/>
              <a:gd name="connsiteY2066" fmla="*/ 462250 h 5907136"/>
              <a:gd name="connsiteX2067" fmla="*/ 2938242 w 12078891"/>
              <a:gd name="connsiteY2067" fmla="*/ 457159 h 5907136"/>
              <a:gd name="connsiteX2068" fmla="*/ 2512732 w 12078891"/>
              <a:gd name="connsiteY2068" fmla="*/ 403224 h 5907136"/>
              <a:gd name="connsiteX2069" fmla="*/ 2518840 w 12078891"/>
              <a:gd name="connsiteY2069" fmla="*/ 409333 h 5907136"/>
              <a:gd name="connsiteX2070" fmla="*/ 2512732 w 12078891"/>
              <a:gd name="connsiteY2070" fmla="*/ 415441 h 5907136"/>
              <a:gd name="connsiteX2071" fmla="*/ 2506624 w 12078891"/>
              <a:gd name="connsiteY2071" fmla="*/ 409333 h 5907136"/>
              <a:gd name="connsiteX2072" fmla="*/ 2512732 w 12078891"/>
              <a:gd name="connsiteY2072" fmla="*/ 403224 h 5907136"/>
              <a:gd name="connsiteX2073" fmla="*/ 5816456 w 12078891"/>
              <a:gd name="connsiteY2073" fmla="*/ 403200 h 5907136"/>
              <a:gd name="connsiteX2074" fmla="*/ 5825619 w 12078891"/>
              <a:gd name="connsiteY2074" fmla="*/ 412363 h 5907136"/>
              <a:gd name="connsiteX2075" fmla="*/ 5816456 w 12078891"/>
              <a:gd name="connsiteY2075" fmla="*/ 421526 h 5907136"/>
              <a:gd name="connsiteX2076" fmla="*/ 5807293 w 12078891"/>
              <a:gd name="connsiteY2076" fmla="*/ 412363 h 5907136"/>
              <a:gd name="connsiteX2077" fmla="*/ 5816456 w 12078891"/>
              <a:gd name="connsiteY2077" fmla="*/ 403200 h 5907136"/>
              <a:gd name="connsiteX2078" fmla="*/ 8714015 w 12078891"/>
              <a:gd name="connsiteY2078" fmla="*/ 402208 h 5907136"/>
              <a:gd name="connsiteX2079" fmla="*/ 8722160 w 12078891"/>
              <a:gd name="connsiteY2079" fmla="*/ 410353 h 5907136"/>
              <a:gd name="connsiteX2080" fmla="*/ 8714015 w 12078891"/>
              <a:gd name="connsiteY2080" fmla="*/ 418498 h 5907136"/>
              <a:gd name="connsiteX2081" fmla="*/ 8705870 w 12078891"/>
              <a:gd name="connsiteY2081" fmla="*/ 410353 h 5907136"/>
              <a:gd name="connsiteX2082" fmla="*/ 8714015 w 12078891"/>
              <a:gd name="connsiteY2082" fmla="*/ 402208 h 5907136"/>
              <a:gd name="connsiteX2083" fmla="*/ 9278052 w 12078891"/>
              <a:gd name="connsiteY2083" fmla="*/ 383876 h 5907136"/>
              <a:gd name="connsiteX2084" fmla="*/ 9279070 w 12078891"/>
              <a:gd name="connsiteY2084" fmla="*/ 384894 h 5907136"/>
              <a:gd name="connsiteX2085" fmla="*/ 9278052 w 12078891"/>
              <a:gd name="connsiteY2085" fmla="*/ 385912 h 5907136"/>
              <a:gd name="connsiteX2086" fmla="*/ 9277034 w 12078891"/>
              <a:gd name="connsiteY2086" fmla="*/ 384894 h 5907136"/>
              <a:gd name="connsiteX2087" fmla="*/ 9278052 w 12078891"/>
              <a:gd name="connsiteY2087" fmla="*/ 383876 h 5907136"/>
              <a:gd name="connsiteX2088" fmla="*/ 8419779 w 12078891"/>
              <a:gd name="connsiteY2088" fmla="*/ 378786 h 5907136"/>
              <a:gd name="connsiteX2089" fmla="*/ 8434033 w 12078891"/>
              <a:gd name="connsiteY2089" fmla="*/ 393040 h 5907136"/>
              <a:gd name="connsiteX2090" fmla="*/ 8419779 w 12078891"/>
              <a:gd name="connsiteY2090" fmla="*/ 407293 h 5907136"/>
              <a:gd name="connsiteX2091" fmla="*/ 8405525 w 12078891"/>
              <a:gd name="connsiteY2091" fmla="*/ 393040 h 5907136"/>
              <a:gd name="connsiteX2092" fmla="*/ 8419779 w 12078891"/>
              <a:gd name="connsiteY2092" fmla="*/ 378786 h 5907136"/>
              <a:gd name="connsiteX2093" fmla="*/ 4043916 w 12078891"/>
              <a:gd name="connsiteY2093" fmla="*/ 366546 h 5907136"/>
              <a:gd name="connsiteX2094" fmla="*/ 4059189 w 12078891"/>
              <a:gd name="connsiteY2094" fmla="*/ 381818 h 5907136"/>
              <a:gd name="connsiteX2095" fmla="*/ 4043916 w 12078891"/>
              <a:gd name="connsiteY2095" fmla="*/ 397090 h 5907136"/>
              <a:gd name="connsiteX2096" fmla="*/ 4028645 w 12078891"/>
              <a:gd name="connsiteY2096" fmla="*/ 381818 h 5907136"/>
              <a:gd name="connsiteX2097" fmla="*/ 4043916 w 12078891"/>
              <a:gd name="connsiteY2097" fmla="*/ 366546 h 5907136"/>
              <a:gd name="connsiteX2098" fmla="*/ 5531384 w 12078891"/>
              <a:gd name="connsiteY2098" fmla="*/ 355348 h 5907136"/>
              <a:gd name="connsiteX2099" fmla="*/ 5548692 w 12078891"/>
              <a:gd name="connsiteY2099" fmla="*/ 372656 h 5907136"/>
              <a:gd name="connsiteX2100" fmla="*/ 5531384 w 12078891"/>
              <a:gd name="connsiteY2100" fmla="*/ 389964 h 5907136"/>
              <a:gd name="connsiteX2101" fmla="*/ 5514076 w 12078891"/>
              <a:gd name="connsiteY2101" fmla="*/ 372656 h 5907136"/>
              <a:gd name="connsiteX2102" fmla="*/ 5531384 w 12078891"/>
              <a:gd name="connsiteY2102" fmla="*/ 355348 h 5907136"/>
              <a:gd name="connsiteX2103" fmla="*/ 6608550 w 12078891"/>
              <a:gd name="connsiteY2103" fmla="*/ 325823 h 5907136"/>
              <a:gd name="connsiteX2104" fmla="*/ 6613640 w 12078891"/>
              <a:gd name="connsiteY2104" fmla="*/ 330914 h 5907136"/>
              <a:gd name="connsiteX2105" fmla="*/ 6608550 w 12078891"/>
              <a:gd name="connsiteY2105" fmla="*/ 336004 h 5907136"/>
              <a:gd name="connsiteX2106" fmla="*/ 6603459 w 12078891"/>
              <a:gd name="connsiteY2106" fmla="*/ 330914 h 5907136"/>
              <a:gd name="connsiteX2107" fmla="*/ 6608550 w 12078891"/>
              <a:gd name="connsiteY2107" fmla="*/ 325823 h 5907136"/>
              <a:gd name="connsiteX2108" fmla="*/ 7003580 w 12078891"/>
              <a:gd name="connsiteY2108" fmla="*/ 314648 h 5907136"/>
              <a:gd name="connsiteX2109" fmla="*/ 7015796 w 12078891"/>
              <a:gd name="connsiteY2109" fmla="*/ 325847 h 5907136"/>
              <a:gd name="connsiteX2110" fmla="*/ 7003580 w 12078891"/>
              <a:gd name="connsiteY2110" fmla="*/ 337047 h 5907136"/>
              <a:gd name="connsiteX2111" fmla="*/ 6991362 w 12078891"/>
              <a:gd name="connsiteY2111" fmla="*/ 325847 h 5907136"/>
              <a:gd name="connsiteX2112" fmla="*/ 7003580 w 12078891"/>
              <a:gd name="connsiteY2112" fmla="*/ 314648 h 5907136"/>
              <a:gd name="connsiteX2113" fmla="*/ 4121368 w 12078891"/>
              <a:gd name="connsiteY2113" fmla="*/ 295307 h 5907136"/>
              <a:gd name="connsiteX2114" fmla="*/ 4136640 w 12078891"/>
              <a:gd name="connsiteY2114" fmla="*/ 309561 h 5907136"/>
              <a:gd name="connsiteX2115" fmla="*/ 4121368 w 12078891"/>
              <a:gd name="connsiteY2115" fmla="*/ 323814 h 5907136"/>
              <a:gd name="connsiteX2116" fmla="*/ 4106095 w 12078891"/>
              <a:gd name="connsiteY2116" fmla="*/ 309561 h 5907136"/>
              <a:gd name="connsiteX2117" fmla="*/ 4121368 w 12078891"/>
              <a:gd name="connsiteY2117" fmla="*/ 295307 h 5907136"/>
              <a:gd name="connsiteX2118" fmla="*/ 5311470 w 12078891"/>
              <a:gd name="connsiteY2118" fmla="*/ 293243 h 5907136"/>
              <a:gd name="connsiteX2119" fmla="*/ 5320634 w 12078891"/>
              <a:gd name="connsiteY2119" fmla="*/ 302406 h 5907136"/>
              <a:gd name="connsiteX2120" fmla="*/ 5311470 w 12078891"/>
              <a:gd name="connsiteY2120" fmla="*/ 311569 h 5907136"/>
              <a:gd name="connsiteX2121" fmla="*/ 5302308 w 12078891"/>
              <a:gd name="connsiteY2121" fmla="*/ 302406 h 5907136"/>
              <a:gd name="connsiteX2122" fmla="*/ 5311470 w 12078891"/>
              <a:gd name="connsiteY2122" fmla="*/ 293243 h 5907136"/>
              <a:gd name="connsiteX2123" fmla="*/ 9786092 w 12078891"/>
              <a:gd name="connsiteY2123" fmla="*/ 292250 h 5907136"/>
              <a:gd name="connsiteX2124" fmla="*/ 9802382 w 12078891"/>
              <a:gd name="connsiteY2124" fmla="*/ 308540 h 5907136"/>
              <a:gd name="connsiteX2125" fmla="*/ 9786092 w 12078891"/>
              <a:gd name="connsiteY2125" fmla="*/ 324830 h 5907136"/>
              <a:gd name="connsiteX2126" fmla="*/ 9769802 w 12078891"/>
              <a:gd name="connsiteY2126" fmla="*/ 308540 h 5907136"/>
              <a:gd name="connsiteX2127" fmla="*/ 9786092 w 12078891"/>
              <a:gd name="connsiteY2127" fmla="*/ 292250 h 5907136"/>
              <a:gd name="connsiteX2128" fmla="*/ 9236309 w 12078891"/>
              <a:gd name="connsiteY2128" fmla="*/ 271884 h 5907136"/>
              <a:gd name="connsiteX2129" fmla="*/ 9249545 w 12078891"/>
              <a:gd name="connsiteY2129" fmla="*/ 285119 h 5907136"/>
              <a:gd name="connsiteX2130" fmla="*/ 9236309 w 12078891"/>
              <a:gd name="connsiteY2130" fmla="*/ 298355 h 5907136"/>
              <a:gd name="connsiteX2131" fmla="*/ 9223074 w 12078891"/>
              <a:gd name="connsiteY2131" fmla="*/ 285119 h 5907136"/>
              <a:gd name="connsiteX2132" fmla="*/ 9236309 w 12078891"/>
              <a:gd name="connsiteY2132" fmla="*/ 271884 h 5907136"/>
              <a:gd name="connsiteX2133" fmla="*/ 1991444 w 12078891"/>
              <a:gd name="connsiteY2133" fmla="*/ 266797 h 5907136"/>
              <a:gd name="connsiteX2134" fmla="*/ 1998572 w 12078891"/>
              <a:gd name="connsiteY2134" fmla="*/ 273924 h 5907136"/>
              <a:gd name="connsiteX2135" fmla="*/ 1991444 w 12078891"/>
              <a:gd name="connsiteY2135" fmla="*/ 281051 h 5907136"/>
              <a:gd name="connsiteX2136" fmla="*/ 1984317 w 12078891"/>
              <a:gd name="connsiteY2136" fmla="*/ 273924 h 5907136"/>
              <a:gd name="connsiteX2137" fmla="*/ 1991444 w 12078891"/>
              <a:gd name="connsiteY2137" fmla="*/ 266797 h 5907136"/>
              <a:gd name="connsiteX2138" fmla="*/ 8223283 w 12078891"/>
              <a:gd name="connsiteY2138" fmla="*/ 262699 h 5907136"/>
              <a:gd name="connsiteX2139" fmla="*/ 8226337 w 12078891"/>
              <a:gd name="connsiteY2139" fmla="*/ 265754 h 5907136"/>
              <a:gd name="connsiteX2140" fmla="*/ 8223283 w 12078891"/>
              <a:gd name="connsiteY2140" fmla="*/ 268808 h 5907136"/>
              <a:gd name="connsiteX2141" fmla="*/ 8220229 w 12078891"/>
              <a:gd name="connsiteY2141" fmla="*/ 265754 h 5907136"/>
              <a:gd name="connsiteX2142" fmla="*/ 8223283 w 12078891"/>
              <a:gd name="connsiteY2142" fmla="*/ 262699 h 5907136"/>
              <a:gd name="connsiteX2143" fmla="*/ 3759863 w 12078891"/>
              <a:gd name="connsiteY2143" fmla="*/ 253535 h 5907136"/>
              <a:gd name="connsiteX2144" fmla="*/ 3764952 w 12078891"/>
              <a:gd name="connsiteY2144" fmla="*/ 258626 h 5907136"/>
              <a:gd name="connsiteX2145" fmla="*/ 3759863 w 12078891"/>
              <a:gd name="connsiteY2145" fmla="*/ 263716 h 5907136"/>
              <a:gd name="connsiteX2146" fmla="*/ 3754772 w 12078891"/>
              <a:gd name="connsiteY2146" fmla="*/ 258626 h 5907136"/>
              <a:gd name="connsiteX2147" fmla="*/ 3759863 w 12078891"/>
              <a:gd name="connsiteY2147" fmla="*/ 253535 h 5907136"/>
              <a:gd name="connsiteX2148" fmla="*/ 7655174 w 12078891"/>
              <a:gd name="connsiteY2148" fmla="*/ 243355 h 5907136"/>
              <a:gd name="connsiteX2149" fmla="*/ 7658228 w 12078891"/>
              <a:gd name="connsiteY2149" fmla="*/ 246410 h 5907136"/>
              <a:gd name="connsiteX2150" fmla="*/ 7655174 w 12078891"/>
              <a:gd name="connsiteY2150" fmla="*/ 249464 h 5907136"/>
              <a:gd name="connsiteX2151" fmla="*/ 7652119 w 12078891"/>
              <a:gd name="connsiteY2151" fmla="*/ 246410 h 5907136"/>
              <a:gd name="connsiteX2152" fmla="*/ 7655174 w 12078891"/>
              <a:gd name="connsiteY2152" fmla="*/ 243355 h 5907136"/>
              <a:gd name="connsiteX2153" fmla="*/ 1998518 w 12078891"/>
              <a:gd name="connsiteY2153" fmla="*/ 237245 h 5907136"/>
              <a:gd name="connsiteX2154" fmla="*/ 2007681 w 12078891"/>
              <a:gd name="connsiteY2154" fmla="*/ 246408 h 5907136"/>
              <a:gd name="connsiteX2155" fmla="*/ 1998518 w 12078891"/>
              <a:gd name="connsiteY2155" fmla="*/ 255571 h 5907136"/>
              <a:gd name="connsiteX2156" fmla="*/ 1989355 w 12078891"/>
              <a:gd name="connsiteY2156" fmla="*/ 246408 h 5907136"/>
              <a:gd name="connsiteX2157" fmla="*/ 1998518 w 12078891"/>
              <a:gd name="connsiteY2157" fmla="*/ 237245 h 5907136"/>
              <a:gd name="connsiteX2158" fmla="*/ 1157580 w 12078891"/>
              <a:gd name="connsiteY2158" fmla="*/ 234204 h 5907136"/>
              <a:gd name="connsiteX2159" fmla="*/ 1195251 w 12078891"/>
              <a:gd name="connsiteY2159" fmla="*/ 270856 h 5907136"/>
              <a:gd name="connsiteX2160" fmla="*/ 1157580 w 12078891"/>
              <a:gd name="connsiteY2160" fmla="*/ 307508 h 5907136"/>
              <a:gd name="connsiteX2161" fmla="*/ 1119910 w 12078891"/>
              <a:gd name="connsiteY2161" fmla="*/ 270856 h 5907136"/>
              <a:gd name="connsiteX2162" fmla="*/ 1157580 w 12078891"/>
              <a:gd name="connsiteY2162" fmla="*/ 234204 h 5907136"/>
              <a:gd name="connsiteX2163" fmla="*/ 961058 w 12078891"/>
              <a:gd name="connsiteY2163" fmla="*/ 233172 h 5907136"/>
              <a:gd name="connsiteX2164" fmla="*/ 993637 w 12078891"/>
              <a:gd name="connsiteY2164" fmla="*/ 265752 h 5907136"/>
              <a:gd name="connsiteX2165" fmla="*/ 961058 w 12078891"/>
              <a:gd name="connsiteY2165" fmla="*/ 297314 h 5907136"/>
              <a:gd name="connsiteX2166" fmla="*/ 928478 w 12078891"/>
              <a:gd name="connsiteY2166" fmla="*/ 265752 h 5907136"/>
              <a:gd name="connsiteX2167" fmla="*/ 961058 w 12078891"/>
              <a:gd name="connsiteY2167" fmla="*/ 233172 h 5907136"/>
              <a:gd name="connsiteX2168" fmla="*/ 171076 w 12078891"/>
              <a:gd name="connsiteY2168" fmla="*/ 227096 h 5907136"/>
              <a:gd name="connsiteX2169" fmla="*/ 174131 w 12078891"/>
              <a:gd name="connsiteY2169" fmla="*/ 230151 h 5907136"/>
              <a:gd name="connsiteX2170" fmla="*/ 171076 w 12078891"/>
              <a:gd name="connsiteY2170" fmla="*/ 233205 h 5907136"/>
              <a:gd name="connsiteX2171" fmla="*/ 168023 w 12078891"/>
              <a:gd name="connsiteY2171" fmla="*/ 230151 h 5907136"/>
              <a:gd name="connsiteX2172" fmla="*/ 171076 w 12078891"/>
              <a:gd name="connsiteY2172" fmla="*/ 227096 h 5907136"/>
              <a:gd name="connsiteX2173" fmla="*/ 1620797 w 12078891"/>
              <a:gd name="connsiteY2173" fmla="*/ 211791 h 5907136"/>
              <a:gd name="connsiteX2174" fmla="*/ 1630978 w 12078891"/>
              <a:gd name="connsiteY2174" fmla="*/ 221973 h 5907136"/>
              <a:gd name="connsiteX2175" fmla="*/ 1620797 w 12078891"/>
              <a:gd name="connsiteY2175" fmla="*/ 232153 h 5907136"/>
              <a:gd name="connsiteX2176" fmla="*/ 1610616 w 12078891"/>
              <a:gd name="connsiteY2176" fmla="*/ 221973 h 5907136"/>
              <a:gd name="connsiteX2177" fmla="*/ 1620797 w 12078891"/>
              <a:gd name="connsiteY2177" fmla="*/ 211791 h 5907136"/>
              <a:gd name="connsiteX2178" fmla="*/ 5128210 w 12078891"/>
              <a:gd name="connsiteY2178" fmla="*/ 193466 h 5907136"/>
              <a:gd name="connsiteX2179" fmla="*/ 5140427 w 12078891"/>
              <a:gd name="connsiteY2179" fmla="*/ 205684 h 5907136"/>
              <a:gd name="connsiteX2180" fmla="*/ 5128210 w 12078891"/>
              <a:gd name="connsiteY2180" fmla="*/ 217901 h 5907136"/>
              <a:gd name="connsiteX2181" fmla="*/ 5115993 w 12078891"/>
              <a:gd name="connsiteY2181" fmla="*/ 205684 h 5907136"/>
              <a:gd name="connsiteX2182" fmla="*/ 5128210 w 12078891"/>
              <a:gd name="connsiteY2182" fmla="*/ 193466 h 5907136"/>
              <a:gd name="connsiteX2183" fmla="*/ 9614030 w 12078891"/>
              <a:gd name="connsiteY2183" fmla="*/ 138518 h 5907136"/>
              <a:gd name="connsiteX2184" fmla="*/ 9625230 w 12078891"/>
              <a:gd name="connsiteY2184" fmla="*/ 149717 h 5907136"/>
              <a:gd name="connsiteX2185" fmla="*/ 9614030 w 12078891"/>
              <a:gd name="connsiteY2185" fmla="*/ 160915 h 5907136"/>
              <a:gd name="connsiteX2186" fmla="*/ 9602831 w 12078891"/>
              <a:gd name="connsiteY2186" fmla="*/ 149717 h 5907136"/>
              <a:gd name="connsiteX2187" fmla="*/ 9614030 w 12078891"/>
              <a:gd name="connsiteY2187" fmla="*/ 138518 h 5907136"/>
              <a:gd name="connsiteX2188" fmla="*/ 3063470 w 12078891"/>
              <a:gd name="connsiteY2188" fmla="*/ 115071 h 5907136"/>
              <a:gd name="connsiteX2189" fmla="*/ 3069579 w 12078891"/>
              <a:gd name="connsiteY2189" fmla="*/ 121180 h 5907136"/>
              <a:gd name="connsiteX2190" fmla="*/ 3063470 w 12078891"/>
              <a:gd name="connsiteY2190" fmla="*/ 127289 h 5907136"/>
              <a:gd name="connsiteX2191" fmla="*/ 3057361 w 12078891"/>
              <a:gd name="connsiteY2191" fmla="*/ 121180 h 5907136"/>
              <a:gd name="connsiteX2192" fmla="*/ 3063470 w 12078891"/>
              <a:gd name="connsiteY2192" fmla="*/ 115071 h 5907136"/>
              <a:gd name="connsiteX2193" fmla="*/ 1904915 w 12078891"/>
              <a:gd name="connsiteY2193" fmla="*/ 92704 h 5907136"/>
              <a:gd name="connsiteX2194" fmla="*/ 1923240 w 12078891"/>
              <a:gd name="connsiteY2194" fmla="*/ 110012 h 5907136"/>
              <a:gd name="connsiteX2195" fmla="*/ 1904915 w 12078891"/>
              <a:gd name="connsiteY2195" fmla="*/ 127319 h 5907136"/>
              <a:gd name="connsiteX2196" fmla="*/ 1886589 w 12078891"/>
              <a:gd name="connsiteY2196" fmla="*/ 110012 h 5907136"/>
              <a:gd name="connsiteX2197" fmla="*/ 1904915 w 12078891"/>
              <a:gd name="connsiteY2197" fmla="*/ 92704 h 5907136"/>
              <a:gd name="connsiteX2198" fmla="*/ 6230829 w 12078891"/>
              <a:gd name="connsiteY2198" fmla="*/ 87605 h 5907136"/>
              <a:gd name="connsiteX2199" fmla="*/ 6238974 w 12078891"/>
              <a:gd name="connsiteY2199" fmla="*/ 95750 h 5907136"/>
              <a:gd name="connsiteX2200" fmla="*/ 6230829 w 12078891"/>
              <a:gd name="connsiteY2200" fmla="*/ 103895 h 5907136"/>
              <a:gd name="connsiteX2201" fmla="*/ 6222684 w 12078891"/>
              <a:gd name="connsiteY2201" fmla="*/ 95750 h 5907136"/>
              <a:gd name="connsiteX2202" fmla="*/ 6230829 w 12078891"/>
              <a:gd name="connsiteY2202" fmla="*/ 87605 h 5907136"/>
              <a:gd name="connsiteX2203" fmla="*/ 11171750 w 12078891"/>
              <a:gd name="connsiteY2203" fmla="*/ 86587 h 5907136"/>
              <a:gd name="connsiteX2204" fmla="*/ 11273561 w 12078891"/>
              <a:gd name="connsiteY2204" fmla="*/ 187380 h 5907136"/>
              <a:gd name="connsiteX2205" fmla="*/ 11171750 w 12078891"/>
              <a:gd name="connsiteY2205" fmla="*/ 288173 h 5907136"/>
              <a:gd name="connsiteX2206" fmla="*/ 11069938 w 12078891"/>
              <a:gd name="connsiteY2206" fmla="*/ 187380 h 5907136"/>
              <a:gd name="connsiteX2207" fmla="*/ 11171750 w 12078891"/>
              <a:gd name="connsiteY2207" fmla="*/ 86587 h 5907136"/>
              <a:gd name="connsiteX2208" fmla="*/ 3533841 w 12078891"/>
              <a:gd name="connsiteY2208" fmla="*/ 71293 h 5907136"/>
              <a:gd name="connsiteX2209" fmla="*/ 3536895 w 12078891"/>
              <a:gd name="connsiteY2209" fmla="*/ 74347 h 5907136"/>
              <a:gd name="connsiteX2210" fmla="*/ 3533841 w 12078891"/>
              <a:gd name="connsiteY2210" fmla="*/ 77402 h 5907136"/>
              <a:gd name="connsiteX2211" fmla="*/ 3530785 w 12078891"/>
              <a:gd name="connsiteY2211" fmla="*/ 74347 h 5907136"/>
              <a:gd name="connsiteX2212" fmla="*/ 3533841 w 12078891"/>
              <a:gd name="connsiteY2212" fmla="*/ 71293 h 5907136"/>
              <a:gd name="connsiteX2213" fmla="*/ 8850443 w 12078891"/>
              <a:gd name="connsiteY2213" fmla="*/ 69279 h 5907136"/>
              <a:gd name="connsiteX2214" fmla="*/ 8855533 w 12078891"/>
              <a:gd name="connsiteY2214" fmla="*/ 74370 h 5907136"/>
              <a:gd name="connsiteX2215" fmla="*/ 8850443 w 12078891"/>
              <a:gd name="connsiteY2215" fmla="*/ 79460 h 5907136"/>
              <a:gd name="connsiteX2216" fmla="*/ 8845352 w 12078891"/>
              <a:gd name="connsiteY2216" fmla="*/ 74370 h 5907136"/>
              <a:gd name="connsiteX2217" fmla="*/ 8850443 w 12078891"/>
              <a:gd name="connsiteY2217" fmla="*/ 69279 h 5907136"/>
              <a:gd name="connsiteX2218" fmla="*/ 2747929 w 12078891"/>
              <a:gd name="connsiteY2218" fmla="*/ 68269 h 5907136"/>
              <a:gd name="connsiteX2219" fmla="*/ 2770331 w 12078891"/>
              <a:gd name="connsiteY2219" fmla="*/ 90666 h 5907136"/>
              <a:gd name="connsiteX2220" fmla="*/ 2747929 w 12078891"/>
              <a:gd name="connsiteY2220" fmla="*/ 113065 h 5907136"/>
              <a:gd name="connsiteX2221" fmla="*/ 2725531 w 12078891"/>
              <a:gd name="connsiteY2221" fmla="*/ 90666 h 5907136"/>
              <a:gd name="connsiteX2222" fmla="*/ 2747929 w 12078891"/>
              <a:gd name="connsiteY2222" fmla="*/ 68269 h 5907136"/>
              <a:gd name="connsiteX2223" fmla="*/ 1222767 w 12078891"/>
              <a:gd name="connsiteY2223" fmla="*/ 68265 h 5907136"/>
              <a:gd name="connsiteX2224" fmla="*/ 1243130 w 12078891"/>
              <a:gd name="connsiteY2224" fmla="*/ 88627 h 5907136"/>
              <a:gd name="connsiteX2225" fmla="*/ 1222767 w 12078891"/>
              <a:gd name="connsiteY2225" fmla="*/ 108990 h 5907136"/>
              <a:gd name="connsiteX2226" fmla="*/ 1202406 w 12078891"/>
              <a:gd name="connsiteY2226" fmla="*/ 88627 h 5907136"/>
              <a:gd name="connsiteX2227" fmla="*/ 1222767 w 12078891"/>
              <a:gd name="connsiteY2227" fmla="*/ 68265 h 5907136"/>
              <a:gd name="connsiteX2228" fmla="*/ 11961807 w 12078891"/>
              <a:gd name="connsiteY2228" fmla="*/ 59105 h 5907136"/>
              <a:gd name="connsiteX2229" fmla="*/ 11982170 w 12078891"/>
              <a:gd name="connsiteY2229" fmla="*/ 79467 h 5907136"/>
              <a:gd name="connsiteX2230" fmla="*/ 11961807 w 12078891"/>
              <a:gd name="connsiteY2230" fmla="*/ 99830 h 5907136"/>
              <a:gd name="connsiteX2231" fmla="*/ 11941445 w 12078891"/>
              <a:gd name="connsiteY2231" fmla="*/ 79467 h 5907136"/>
              <a:gd name="connsiteX2232" fmla="*/ 11961807 w 12078891"/>
              <a:gd name="connsiteY2232" fmla="*/ 59105 h 5907136"/>
              <a:gd name="connsiteX2233" fmla="*/ 2790665 w 12078891"/>
              <a:gd name="connsiteY2233" fmla="*/ 54007 h 5907136"/>
              <a:gd name="connsiteX2234" fmla="*/ 2803901 w 12078891"/>
              <a:gd name="connsiteY2234" fmla="*/ 67243 h 5907136"/>
              <a:gd name="connsiteX2235" fmla="*/ 2790665 w 12078891"/>
              <a:gd name="connsiteY2235" fmla="*/ 80478 h 5907136"/>
              <a:gd name="connsiteX2236" fmla="*/ 2777433 w 12078891"/>
              <a:gd name="connsiteY2236" fmla="*/ 67243 h 5907136"/>
              <a:gd name="connsiteX2237" fmla="*/ 2790665 w 12078891"/>
              <a:gd name="connsiteY2237" fmla="*/ 54007 h 5907136"/>
              <a:gd name="connsiteX2238" fmla="*/ 3751773 w 12078891"/>
              <a:gd name="connsiteY2238" fmla="*/ 46888 h 5907136"/>
              <a:gd name="connsiteX2239" fmla="*/ 3759917 w 12078891"/>
              <a:gd name="connsiteY2239" fmla="*/ 55033 h 5907136"/>
              <a:gd name="connsiteX2240" fmla="*/ 3751773 w 12078891"/>
              <a:gd name="connsiteY2240" fmla="*/ 63179 h 5907136"/>
              <a:gd name="connsiteX2241" fmla="*/ 3743628 w 12078891"/>
              <a:gd name="connsiteY2241" fmla="*/ 55033 h 5907136"/>
              <a:gd name="connsiteX2242" fmla="*/ 3751773 w 12078891"/>
              <a:gd name="connsiteY2242" fmla="*/ 46888 h 5907136"/>
              <a:gd name="connsiteX2243" fmla="*/ 6107637 w 12078891"/>
              <a:gd name="connsiteY2243" fmla="*/ 40750 h 5907136"/>
              <a:gd name="connsiteX2244" fmla="*/ 6113746 w 12078891"/>
              <a:gd name="connsiteY2244" fmla="*/ 46859 h 5907136"/>
              <a:gd name="connsiteX2245" fmla="*/ 6107637 w 12078891"/>
              <a:gd name="connsiteY2245" fmla="*/ 52968 h 5907136"/>
              <a:gd name="connsiteX2246" fmla="*/ 6101528 w 12078891"/>
              <a:gd name="connsiteY2246" fmla="*/ 46859 h 5907136"/>
              <a:gd name="connsiteX2247" fmla="*/ 6107637 w 12078891"/>
              <a:gd name="connsiteY2247" fmla="*/ 40750 h 5907136"/>
              <a:gd name="connsiteX2248" fmla="*/ 338029 w 12078891"/>
              <a:gd name="connsiteY2248" fmla="*/ 35685 h 5907136"/>
              <a:gd name="connsiteX2249" fmla="*/ 367554 w 12078891"/>
              <a:gd name="connsiteY2249" fmla="*/ 65210 h 5907136"/>
              <a:gd name="connsiteX2250" fmla="*/ 338029 w 12078891"/>
              <a:gd name="connsiteY2250" fmla="*/ 94736 h 5907136"/>
              <a:gd name="connsiteX2251" fmla="*/ 308504 w 12078891"/>
              <a:gd name="connsiteY2251" fmla="*/ 65210 h 5907136"/>
              <a:gd name="connsiteX2252" fmla="*/ 338029 w 12078891"/>
              <a:gd name="connsiteY2252" fmla="*/ 35685 h 5907136"/>
              <a:gd name="connsiteX2253" fmla="*/ 7914793 w 12078891"/>
              <a:gd name="connsiteY2253" fmla="*/ 30595 h 5907136"/>
              <a:gd name="connsiteX2254" fmla="*/ 7924974 w 12078891"/>
              <a:gd name="connsiteY2254" fmla="*/ 39758 h 5907136"/>
              <a:gd name="connsiteX2255" fmla="*/ 7914793 w 12078891"/>
              <a:gd name="connsiteY2255" fmla="*/ 48922 h 5907136"/>
              <a:gd name="connsiteX2256" fmla="*/ 7905630 w 12078891"/>
              <a:gd name="connsiteY2256" fmla="*/ 39758 h 5907136"/>
              <a:gd name="connsiteX2257" fmla="*/ 7914793 w 12078891"/>
              <a:gd name="connsiteY2257" fmla="*/ 30595 h 5907136"/>
              <a:gd name="connsiteX2258" fmla="*/ 631216 w 12078891"/>
              <a:gd name="connsiteY2258" fmla="*/ 38 h 5907136"/>
              <a:gd name="connsiteX2259" fmla="*/ 673977 w 12078891"/>
              <a:gd name="connsiteY2259" fmla="*/ 41781 h 5907136"/>
              <a:gd name="connsiteX2260" fmla="*/ 631216 w 12078891"/>
              <a:gd name="connsiteY2260" fmla="*/ 83523 h 5907136"/>
              <a:gd name="connsiteX2261" fmla="*/ 588455 w 12078891"/>
              <a:gd name="connsiteY2261" fmla="*/ 41781 h 5907136"/>
              <a:gd name="connsiteX2262" fmla="*/ 631216 w 12078891"/>
              <a:gd name="connsiteY2262" fmla="*/ 38 h 59071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</a:cxnLst>
            <a:rect l="l" t="t" r="r" b="b"/>
            <a:pathLst>
              <a:path w="12078891" h="5907136">
                <a:moveTo>
                  <a:pt x="3842360" y="5831795"/>
                </a:moveTo>
                <a:cubicBezTo>
                  <a:pt x="3862721" y="5831795"/>
                  <a:pt x="3880030" y="5849103"/>
                  <a:pt x="3880030" y="5869465"/>
                </a:cubicBezTo>
                <a:cubicBezTo>
                  <a:pt x="3880030" y="5889828"/>
                  <a:pt x="3863739" y="5907136"/>
                  <a:pt x="3842360" y="5907136"/>
                </a:cubicBezTo>
                <a:cubicBezTo>
                  <a:pt x="3821997" y="5907136"/>
                  <a:pt x="3804687" y="5890846"/>
                  <a:pt x="3804687" y="5869465"/>
                </a:cubicBezTo>
                <a:cubicBezTo>
                  <a:pt x="3804687" y="5849103"/>
                  <a:pt x="3820979" y="5831795"/>
                  <a:pt x="3842360" y="5831795"/>
                </a:cubicBezTo>
                <a:close/>
                <a:moveTo>
                  <a:pt x="7474967" y="5830778"/>
                </a:moveTo>
                <a:cubicBezTo>
                  <a:pt x="7485148" y="5830778"/>
                  <a:pt x="7492275" y="5838923"/>
                  <a:pt x="7492275" y="5848086"/>
                </a:cubicBezTo>
                <a:cubicBezTo>
                  <a:pt x="7492275" y="5857249"/>
                  <a:pt x="7484130" y="5865394"/>
                  <a:pt x="7474967" y="5865394"/>
                </a:cubicBezTo>
                <a:cubicBezTo>
                  <a:pt x="7465804" y="5865394"/>
                  <a:pt x="7457659" y="5858267"/>
                  <a:pt x="7457659" y="5848086"/>
                </a:cubicBezTo>
                <a:cubicBezTo>
                  <a:pt x="7457659" y="5838923"/>
                  <a:pt x="7465804" y="5830778"/>
                  <a:pt x="7474967" y="5830778"/>
                </a:cubicBezTo>
                <a:close/>
                <a:moveTo>
                  <a:pt x="8992978" y="5793107"/>
                </a:moveTo>
                <a:cubicBezTo>
                  <a:pt x="8996033" y="5793107"/>
                  <a:pt x="8999088" y="5795143"/>
                  <a:pt x="8999088" y="5799215"/>
                </a:cubicBezTo>
                <a:cubicBezTo>
                  <a:pt x="8999088" y="5802270"/>
                  <a:pt x="8996033" y="5805325"/>
                  <a:pt x="8992978" y="5805325"/>
                </a:cubicBezTo>
                <a:cubicBezTo>
                  <a:pt x="8989924" y="5805325"/>
                  <a:pt x="8986870" y="5802270"/>
                  <a:pt x="8986870" y="5799215"/>
                </a:cubicBezTo>
                <a:cubicBezTo>
                  <a:pt x="8986870" y="5796161"/>
                  <a:pt x="8989924" y="5793107"/>
                  <a:pt x="8992978" y="5793107"/>
                </a:cubicBezTo>
                <a:close/>
                <a:moveTo>
                  <a:pt x="10305331" y="5791071"/>
                </a:moveTo>
                <a:cubicBezTo>
                  <a:pt x="10316531" y="5791071"/>
                  <a:pt x="10324675" y="5800234"/>
                  <a:pt x="10324675" y="5810415"/>
                </a:cubicBezTo>
                <a:cubicBezTo>
                  <a:pt x="10324675" y="5820597"/>
                  <a:pt x="10316531" y="5829759"/>
                  <a:pt x="10305331" y="5829759"/>
                </a:cubicBezTo>
                <a:cubicBezTo>
                  <a:pt x="10295150" y="5829759"/>
                  <a:pt x="10285987" y="5821615"/>
                  <a:pt x="10285987" y="5810415"/>
                </a:cubicBezTo>
                <a:cubicBezTo>
                  <a:pt x="10285987" y="5800234"/>
                  <a:pt x="10294132" y="5791071"/>
                  <a:pt x="10305331" y="5791071"/>
                </a:cubicBezTo>
                <a:close/>
                <a:moveTo>
                  <a:pt x="9101917" y="5773763"/>
                </a:moveTo>
                <a:cubicBezTo>
                  <a:pt x="9116171" y="5773763"/>
                  <a:pt x="9126352" y="5784963"/>
                  <a:pt x="9126352" y="5798198"/>
                </a:cubicBezTo>
                <a:cubicBezTo>
                  <a:pt x="9126352" y="5811433"/>
                  <a:pt x="9115152" y="5822633"/>
                  <a:pt x="9101917" y="5822633"/>
                </a:cubicBezTo>
                <a:cubicBezTo>
                  <a:pt x="9088682" y="5822633"/>
                  <a:pt x="9077482" y="5811433"/>
                  <a:pt x="9077482" y="5798198"/>
                </a:cubicBezTo>
                <a:cubicBezTo>
                  <a:pt x="9077482" y="5784963"/>
                  <a:pt x="9088682" y="5773763"/>
                  <a:pt x="9101917" y="5773763"/>
                </a:cubicBezTo>
                <a:close/>
                <a:moveTo>
                  <a:pt x="4563173" y="5765618"/>
                </a:moveTo>
                <a:cubicBezTo>
                  <a:pt x="4568264" y="5765618"/>
                  <a:pt x="4573353" y="5769691"/>
                  <a:pt x="4573353" y="5775799"/>
                </a:cubicBezTo>
                <a:cubicBezTo>
                  <a:pt x="4573353" y="5781908"/>
                  <a:pt x="4568264" y="5785980"/>
                  <a:pt x="4563173" y="5785980"/>
                </a:cubicBezTo>
                <a:cubicBezTo>
                  <a:pt x="4557062" y="5785980"/>
                  <a:pt x="4552992" y="5781908"/>
                  <a:pt x="4552992" y="5775799"/>
                </a:cubicBezTo>
                <a:cubicBezTo>
                  <a:pt x="4552992" y="5769691"/>
                  <a:pt x="4558082" y="5765618"/>
                  <a:pt x="4563173" y="5765618"/>
                </a:cubicBezTo>
                <a:close/>
                <a:moveTo>
                  <a:pt x="3667253" y="5747292"/>
                </a:moveTo>
                <a:cubicBezTo>
                  <a:pt x="3673361" y="5746274"/>
                  <a:pt x="3677432" y="5750346"/>
                  <a:pt x="3677432" y="5756455"/>
                </a:cubicBezTo>
                <a:cubicBezTo>
                  <a:pt x="3677432" y="5761546"/>
                  <a:pt x="3673361" y="5765618"/>
                  <a:pt x="3667253" y="5765618"/>
                </a:cubicBezTo>
                <a:cubicBezTo>
                  <a:pt x="3662163" y="5765618"/>
                  <a:pt x="3657072" y="5761546"/>
                  <a:pt x="3657072" y="5756455"/>
                </a:cubicBezTo>
                <a:cubicBezTo>
                  <a:pt x="3657072" y="5751365"/>
                  <a:pt x="3661143" y="5747292"/>
                  <a:pt x="3667253" y="5747292"/>
                </a:cubicBezTo>
                <a:close/>
                <a:moveTo>
                  <a:pt x="5934563" y="5691295"/>
                </a:moveTo>
                <a:cubicBezTo>
                  <a:pt x="5935581" y="5691295"/>
                  <a:pt x="5937617" y="5692313"/>
                  <a:pt x="5937617" y="5694349"/>
                </a:cubicBezTo>
                <a:cubicBezTo>
                  <a:pt x="5937617" y="5696386"/>
                  <a:pt x="5936598" y="5697403"/>
                  <a:pt x="5934563" y="5697403"/>
                </a:cubicBezTo>
                <a:cubicBezTo>
                  <a:pt x="5932526" y="5697403"/>
                  <a:pt x="5931508" y="5696386"/>
                  <a:pt x="5931508" y="5694349"/>
                </a:cubicBezTo>
                <a:cubicBezTo>
                  <a:pt x="5931508" y="5692313"/>
                  <a:pt x="5932526" y="5691295"/>
                  <a:pt x="5934563" y="5691295"/>
                </a:cubicBezTo>
                <a:close/>
                <a:moveTo>
                  <a:pt x="9720932" y="5662788"/>
                </a:moveTo>
                <a:cubicBezTo>
                  <a:pt x="9732132" y="5662788"/>
                  <a:pt x="9741295" y="5671951"/>
                  <a:pt x="9741295" y="5683150"/>
                </a:cubicBezTo>
                <a:cubicBezTo>
                  <a:pt x="9741295" y="5694349"/>
                  <a:pt x="9732132" y="5703513"/>
                  <a:pt x="9720932" y="5703513"/>
                </a:cubicBezTo>
                <a:cubicBezTo>
                  <a:pt x="9709733" y="5703513"/>
                  <a:pt x="9700570" y="5694349"/>
                  <a:pt x="9700570" y="5683150"/>
                </a:cubicBezTo>
                <a:cubicBezTo>
                  <a:pt x="9700570" y="5671951"/>
                  <a:pt x="9709733" y="5662788"/>
                  <a:pt x="9720932" y="5662788"/>
                </a:cubicBezTo>
                <a:close/>
                <a:moveTo>
                  <a:pt x="1551600" y="5657698"/>
                </a:moveTo>
                <a:cubicBezTo>
                  <a:pt x="1554653" y="5657698"/>
                  <a:pt x="1556689" y="5659734"/>
                  <a:pt x="1556689" y="5662789"/>
                </a:cubicBezTo>
                <a:cubicBezTo>
                  <a:pt x="1556689" y="5665843"/>
                  <a:pt x="1554653" y="5667879"/>
                  <a:pt x="1551600" y="5667879"/>
                </a:cubicBezTo>
                <a:cubicBezTo>
                  <a:pt x="1548544" y="5667879"/>
                  <a:pt x="1546509" y="5665843"/>
                  <a:pt x="1546509" y="5662789"/>
                </a:cubicBezTo>
                <a:cubicBezTo>
                  <a:pt x="1546509" y="5659734"/>
                  <a:pt x="1548544" y="5657698"/>
                  <a:pt x="1551600" y="5657698"/>
                </a:cubicBezTo>
                <a:close/>
                <a:moveTo>
                  <a:pt x="5617940" y="5620027"/>
                </a:moveTo>
                <a:cubicBezTo>
                  <a:pt x="5623030" y="5620027"/>
                  <a:pt x="5628121" y="5625118"/>
                  <a:pt x="5628121" y="5630208"/>
                </a:cubicBezTo>
                <a:cubicBezTo>
                  <a:pt x="5628121" y="5636317"/>
                  <a:pt x="5623030" y="5640389"/>
                  <a:pt x="5617940" y="5640389"/>
                </a:cubicBezTo>
                <a:cubicBezTo>
                  <a:pt x="5611832" y="5640389"/>
                  <a:pt x="5607759" y="5635299"/>
                  <a:pt x="5607759" y="5630208"/>
                </a:cubicBezTo>
                <a:cubicBezTo>
                  <a:pt x="5607759" y="5624100"/>
                  <a:pt x="5612850" y="5620027"/>
                  <a:pt x="5617940" y="5620027"/>
                </a:cubicBezTo>
                <a:close/>
                <a:moveTo>
                  <a:pt x="7608340" y="5584393"/>
                </a:moveTo>
                <a:cubicBezTo>
                  <a:pt x="7612413" y="5584393"/>
                  <a:pt x="7616485" y="5588466"/>
                  <a:pt x="7616485" y="5592538"/>
                </a:cubicBezTo>
                <a:cubicBezTo>
                  <a:pt x="7616485" y="5596611"/>
                  <a:pt x="7613430" y="5600683"/>
                  <a:pt x="7608340" y="5600683"/>
                </a:cubicBezTo>
                <a:cubicBezTo>
                  <a:pt x="7604268" y="5600683"/>
                  <a:pt x="7600195" y="5597628"/>
                  <a:pt x="7600195" y="5592538"/>
                </a:cubicBezTo>
                <a:cubicBezTo>
                  <a:pt x="7600195" y="5588466"/>
                  <a:pt x="7603249" y="5584393"/>
                  <a:pt x="7608340" y="5584393"/>
                </a:cubicBezTo>
                <a:close/>
                <a:moveTo>
                  <a:pt x="4031736" y="5584393"/>
                </a:moveTo>
                <a:cubicBezTo>
                  <a:pt x="4037844" y="5584393"/>
                  <a:pt x="4043953" y="5590501"/>
                  <a:pt x="4043953" y="5596611"/>
                </a:cubicBezTo>
                <a:cubicBezTo>
                  <a:pt x="4043953" y="5603737"/>
                  <a:pt x="4038861" y="5608828"/>
                  <a:pt x="4031736" y="5608828"/>
                </a:cubicBezTo>
                <a:cubicBezTo>
                  <a:pt x="4024608" y="5608828"/>
                  <a:pt x="4019517" y="5603737"/>
                  <a:pt x="4019517" y="5596611"/>
                </a:cubicBezTo>
                <a:cubicBezTo>
                  <a:pt x="4019517" y="5589484"/>
                  <a:pt x="4024608" y="5584393"/>
                  <a:pt x="4031736" y="5584393"/>
                </a:cubicBezTo>
                <a:close/>
                <a:moveTo>
                  <a:pt x="8657000" y="5577266"/>
                </a:moveTo>
                <a:cubicBezTo>
                  <a:pt x="8678381" y="5577266"/>
                  <a:pt x="8696707" y="5595592"/>
                  <a:pt x="8696707" y="5616973"/>
                </a:cubicBezTo>
                <a:cubicBezTo>
                  <a:pt x="8696707" y="5638353"/>
                  <a:pt x="8679399" y="5656679"/>
                  <a:pt x="8657000" y="5656679"/>
                </a:cubicBezTo>
                <a:cubicBezTo>
                  <a:pt x="8634601" y="5656679"/>
                  <a:pt x="8617294" y="5639371"/>
                  <a:pt x="8617294" y="5616973"/>
                </a:cubicBezTo>
                <a:cubicBezTo>
                  <a:pt x="8617294" y="5595592"/>
                  <a:pt x="8634601" y="5577266"/>
                  <a:pt x="8657000" y="5577266"/>
                </a:cubicBezTo>
                <a:close/>
                <a:moveTo>
                  <a:pt x="10814389" y="5571158"/>
                </a:moveTo>
                <a:cubicBezTo>
                  <a:pt x="10820499" y="5571158"/>
                  <a:pt x="10825589" y="5576249"/>
                  <a:pt x="10825589" y="5582357"/>
                </a:cubicBezTo>
                <a:cubicBezTo>
                  <a:pt x="10825589" y="5588466"/>
                  <a:pt x="10820499" y="5593557"/>
                  <a:pt x="10814389" y="5593557"/>
                </a:cubicBezTo>
                <a:cubicBezTo>
                  <a:pt x="10808281" y="5593557"/>
                  <a:pt x="10803190" y="5588466"/>
                  <a:pt x="10803190" y="5582357"/>
                </a:cubicBezTo>
                <a:cubicBezTo>
                  <a:pt x="10803190" y="5576249"/>
                  <a:pt x="10808281" y="5571158"/>
                  <a:pt x="10814389" y="5571158"/>
                </a:cubicBezTo>
                <a:close/>
                <a:moveTo>
                  <a:pt x="7000525" y="5501926"/>
                </a:moveTo>
                <a:cubicBezTo>
                  <a:pt x="7015797" y="5502944"/>
                  <a:pt x="7026996" y="5514143"/>
                  <a:pt x="7026996" y="5528397"/>
                </a:cubicBezTo>
                <a:cubicBezTo>
                  <a:pt x="7026996" y="5542651"/>
                  <a:pt x="7015797" y="5554868"/>
                  <a:pt x="7000525" y="5554868"/>
                </a:cubicBezTo>
                <a:cubicBezTo>
                  <a:pt x="6986272" y="5554868"/>
                  <a:pt x="6974054" y="5543669"/>
                  <a:pt x="6974054" y="5528397"/>
                </a:cubicBezTo>
                <a:cubicBezTo>
                  <a:pt x="6974054" y="5514143"/>
                  <a:pt x="6985253" y="5501926"/>
                  <a:pt x="7000525" y="5501926"/>
                </a:cubicBezTo>
                <a:close/>
                <a:moveTo>
                  <a:pt x="8101109" y="5497853"/>
                </a:moveTo>
                <a:cubicBezTo>
                  <a:pt x="8108236" y="5497853"/>
                  <a:pt x="8114345" y="5503961"/>
                  <a:pt x="8114345" y="5511088"/>
                </a:cubicBezTo>
                <a:cubicBezTo>
                  <a:pt x="8114345" y="5518215"/>
                  <a:pt x="8108236" y="5524324"/>
                  <a:pt x="8101109" y="5524324"/>
                </a:cubicBezTo>
                <a:cubicBezTo>
                  <a:pt x="8093982" y="5524324"/>
                  <a:pt x="8087874" y="5518215"/>
                  <a:pt x="8087874" y="5511088"/>
                </a:cubicBezTo>
                <a:cubicBezTo>
                  <a:pt x="8087874" y="5503961"/>
                  <a:pt x="8093982" y="5497853"/>
                  <a:pt x="8101109" y="5497853"/>
                </a:cubicBezTo>
                <a:close/>
                <a:moveTo>
                  <a:pt x="11261343" y="5462219"/>
                </a:moveTo>
                <a:cubicBezTo>
                  <a:pt x="11280687" y="5462219"/>
                  <a:pt x="11297995" y="5478509"/>
                  <a:pt x="11297995" y="5498871"/>
                </a:cubicBezTo>
                <a:cubicBezTo>
                  <a:pt x="11297995" y="5519233"/>
                  <a:pt x="11281705" y="5535524"/>
                  <a:pt x="11261343" y="5535524"/>
                </a:cubicBezTo>
                <a:cubicBezTo>
                  <a:pt x="11240981" y="5535524"/>
                  <a:pt x="11224691" y="5519233"/>
                  <a:pt x="11224691" y="5498871"/>
                </a:cubicBezTo>
                <a:cubicBezTo>
                  <a:pt x="11224691" y="5478509"/>
                  <a:pt x="11240981" y="5462219"/>
                  <a:pt x="11261343" y="5462219"/>
                </a:cubicBezTo>
                <a:close/>
                <a:moveTo>
                  <a:pt x="6980162" y="5433712"/>
                </a:moveTo>
                <a:cubicBezTo>
                  <a:pt x="6988307" y="5433712"/>
                  <a:pt x="6995434" y="5440839"/>
                  <a:pt x="6995434" y="5448984"/>
                </a:cubicBezTo>
                <a:cubicBezTo>
                  <a:pt x="6995434" y="5457129"/>
                  <a:pt x="6988307" y="5463237"/>
                  <a:pt x="6980162" y="5463237"/>
                </a:cubicBezTo>
                <a:cubicBezTo>
                  <a:pt x="6972017" y="5463237"/>
                  <a:pt x="6964890" y="5457129"/>
                  <a:pt x="6964890" y="5448984"/>
                </a:cubicBezTo>
                <a:cubicBezTo>
                  <a:pt x="6964890" y="5440839"/>
                  <a:pt x="6972017" y="5433712"/>
                  <a:pt x="6980162" y="5433712"/>
                </a:cubicBezTo>
                <a:close/>
                <a:moveTo>
                  <a:pt x="7394535" y="5431676"/>
                </a:moveTo>
                <a:cubicBezTo>
                  <a:pt x="7411843" y="5432694"/>
                  <a:pt x="7426097" y="5445930"/>
                  <a:pt x="7426097" y="5463237"/>
                </a:cubicBezTo>
                <a:cubicBezTo>
                  <a:pt x="7426097" y="5480545"/>
                  <a:pt x="7411843" y="5494799"/>
                  <a:pt x="7394535" y="5494799"/>
                </a:cubicBezTo>
                <a:cubicBezTo>
                  <a:pt x="7377227" y="5494799"/>
                  <a:pt x="7362974" y="5480545"/>
                  <a:pt x="7362974" y="5463237"/>
                </a:cubicBezTo>
                <a:cubicBezTo>
                  <a:pt x="7362974" y="5445930"/>
                  <a:pt x="7377227" y="5431676"/>
                  <a:pt x="7394535" y="5431676"/>
                </a:cubicBezTo>
                <a:close/>
                <a:moveTo>
                  <a:pt x="9262779" y="5425567"/>
                </a:moveTo>
                <a:cubicBezTo>
                  <a:pt x="9263798" y="5425567"/>
                  <a:pt x="9264816" y="5426585"/>
                  <a:pt x="9264816" y="5427603"/>
                </a:cubicBezTo>
                <a:cubicBezTo>
                  <a:pt x="9264816" y="5428621"/>
                  <a:pt x="9263798" y="5429639"/>
                  <a:pt x="9262779" y="5429639"/>
                </a:cubicBezTo>
                <a:cubicBezTo>
                  <a:pt x="9261761" y="5429639"/>
                  <a:pt x="9260743" y="5428621"/>
                  <a:pt x="9260743" y="5427603"/>
                </a:cubicBezTo>
                <a:cubicBezTo>
                  <a:pt x="9260743" y="5426585"/>
                  <a:pt x="9261761" y="5425567"/>
                  <a:pt x="9262779" y="5425567"/>
                </a:cubicBezTo>
                <a:close/>
                <a:moveTo>
                  <a:pt x="9043884" y="5381788"/>
                </a:moveTo>
                <a:cubicBezTo>
                  <a:pt x="9070356" y="5381788"/>
                  <a:pt x="9092754" y="5404187"/>
                  <a:pt x="9092754" y="5430658"/>
                </a:cubicBezTo>
                <a:cubicBezTo>
                  <a:pt x="9092754" y="5457129"/>
                  <a:pt x="9070356" y="5479528"/>
                  <a:pt x="9043884" y="5479528"/>
                </a:cubicBezTo>
                <a:cubicBezTo>
                  <a:pt x="9016395" y="5479528"/>
                  <a:pt x="8995015" y="5458147"/>
                  <a:pt x="8995015" y="5430658"/>
                </a:cubicBezTo>
                <a:cubicBezTo>
                  <a:pt x="8995015" y="5404187"/>
                  <a:pt x="9016395" y="5381788"/>
                  <a:pt x="9043884" y="5381788"/>
                </a:cubicBezTo>
                <a:close/>
                <a:moveTo>
                  <a:pt x="8166268" y="5370589"/>
                </a:moveTo>
                <a:cubicBezTo>
                  <a:pt x="8174414" y="5370589"/>
                  <a:pt x="8180522" y="5376697"/>
                  <a:pt x="8180522" y="5384843"/>
                </a:cubicBezTo>
                <a:cubicBezTo>
                  <a:pt x="8180522" y="5392988"/>
                  <a:pt x="8174414" y="5399096"/>
                  <a:pt x="8166268" y="5399096"/>
                </a:cubicBezTo>
                <a:cubicBezTo>
                  <a:pt x="8158123" y="5399096"/>
                  <a:pt x="8152015" y="5392988"/>
                  <a:pt x="8152015" y="5384843"/>
                </a:cubicBezTo>
                <a:cubicBezTo>
                  <a:pt x="8152015" y="5376697"/>
                  <a:pt x="8158123" y="5370589"/>
                  <a:pt x="8166268" y="5370589"/>
                </a:cubicBezTo>
                <a:close/>
                <a:moveTo>
                  <a:pt x="9917428" y="5332918"/>
                </a:moveTo>
                <a:cubicBezTo>
                  <a:pt x="9958153" y="5332918"/>
                  <a:pt x="9991751" y="5365498"/>
                  <a:pt x="9991751" y="5406223"/>
                </a:cubicBezTo>
                <a:cubicBezTo>
                  <a:pt x="9991751" y="5446947"/>
                  <a:pt x="9958153" y="5479527"/>
                  <a:pt x="9917428" y="5479527"/>
                </a:cubicBezTo>
                <a:cubicBezTo>
                  <a:pt x="9876704" y="5479527"/>
                  <a:pt x="9843106" y="5446947"/>
                  <a:pt x="9843106" y="5406223"/>
                </a:cubicBezTo>
                <a:cubicBezTo>
                  <a:pt x="9843106" y="5365498"/>
                  <a:pt x="9876704" y="5332918"/>
                  <a:pt x="9917428" y="5332918"/>
                </a:cubicBezTo>
                <a:close/>
                <a:moveTo>
                  <a:pt x="5489660" y="5317646"/>
                </a:moveTo>
                <a:cubicBezTo>
                  <a:pt x="5515111" y="5317646"/>
                  <a:pt x="5535474" y="5338008"/>
                  <a:pt x="5535474" y="5362443"/>
                </a:cubicBezTo>
                <a:cubicBezTo>
                  <a:pt x="5535474" y="5387896"/>
                  <a:pt x="5515111" y="5408259"/>
                  <a:pt x="5489660" y="5408259"/>
                </a:cubicBezTo>
                <a:cubicBezTo>
                  <a:pt x="5464207" y="5408259"/>
                  <a:pt x="5443845" y="5387896"/>
                  <a:pt x="5443845" y="5362443"/>
                </a:cubicBezTo>
                <a:cubicBezTo>
                  <a:pt x="5443845" y="5336990"/>
                  <a:pt x="5464207" y="5317646"/>
                  <a:pt x="5489660" y="5317646"/>
                </a:cubicBezTo>
                <a:close/>
                <a:moveTo>
                  <a:pt x="7760040" y="5273868"/>
                </a:moveTo>
                <a:cubicBezTo>
                  <a:pt x="7780402" y="5273868"/>
                  <a:pt x="7795674" y="5290158"/>
                  <a:pt x="7795674" y="5309502"/>
                </a:cubicBezTo>
                <a:cubicBezTo>
                  <a:pt x="7795674" y="5328847"/>
                  <a:pt x="7779384" y="5345136"/>
                  <a:pt x="7760040" y="5345136"/>
                </a:cubicBezTo>
                <a:cubicBezTo>
                  <a:pt x="7740696" y="5345136"/>
                  <a:pt x="7724406" y="5329864"/>
                  <a:pt x="7724406" y="5309502"/>
                </a:cubicBezTo>
                <a:cubicBezTo>
                  <a:pt x="7724406" y="5290158"/>
                  <a:pt x="7740696" y="5273868"/>
                  <a:pt x="7760040" y="5273868"/>
                </a:cubicBezTo>
                <a:close/>
                <a:moveTo>
                  <a:pt x="4548919" y="5233143"/>
                </a:moveTo>
                <a:cubicBezTo>
                  <a:pt x="4564190" y="5233143"/>
                  <a:pt x="4575387" y="5244342"/>
                  <a:pt x="4575387" y="5259614"/>
                </a:cubicBezTo>
                <a:cubicBezTo>
                  <a:pt x="4575387" y="5274886"/>
                  <a:pt x="4563173" y="5286085"/>
                  <a:pt x="4548919" y="5286085"/>
                </a:cubicBezTo>
                <a:cubicBezTo>
                  <a:pt x="4533646" y="5286085"/>
                  <a:pt x="4522446" y="5273868"/>
                  <a:pt x="4522446" y="5259614"/>
                </a:cubicBezTo>
                <a:cubicBezTo>
                  <a:pt x="4522446" y="5244342"/>
                  <a:pt x="4534664" y="5233143"/>
                  <a:pt x="4548919" y="5233143"/>
                </a:cubicBezTo>
                <a:close/>
                <a:moveTo>
                  <a:pt x="7408789" y="5131331"/>
                </a:moveTo>
                <a:cubicBezTo>
                  <a:pt x="7413880" y="5131331"/>
                  <a:pt x="7417952" y="5135404"/>
                  <a:pt x="7417952" y="5140494"/>
                </a:cubicBezTo>
                <a:cubicBezTo>
                  <a:pt x="7417952" y="5145585"/>
                  <a:pt x="7413880" y="5149657"/>
                  <a:pt x="7408789" y="5149657"/>
                </a:cubicBezTo>
                <a:cubicBezTo>
                  <a:pt x="7403699" y="5149657"/>
                  <a:pt x="7399626" y="5145585"/>
                  <a:pt x="7399626" y="5140494"/>
                </a:cubicBezTo>
                <a:cubicBezTo>
                  <a:pt x="7399626" y="5135404"/>
                  <a:pt x="7403699" y="5131331"/>
                  <a:pt x="7408789" y="5131331"/>
                </a:cubicBezTo>
                <a:close/>
                <a:moveTo>
                  <a:pt x="10433614" y="5120132"/>
                </a:moveTo>
                <a:cubicBezTo>
                  <a:pt x="10438705" y="5120132"/>
                  <a:pt x="10442776" y="5124204"/>
                  <a:pt x="10442776" y="5129295"/>
                </a:cubicBezTo>
                <a:cubicBezTo>
                  <a:pt x="10442776" y="5134385"/>
                  <a:pt x="10438705" y="5138458"/>
                  <a:pt x="10433614" y="5138458"/>
                </a:cubicBezTo>
                <a:cubicBezTo>
                  <a:pt x="10428524" y="5138458"/>
                  <a:pt x="10424451" y="5134385"/>
                  <a:pt x="10424451" y="5129295"/>
                </a:cubicBezTo>
                <a:cubicBezTo>
                  <a:pt x="10424451" y="5124204"/>
                  <a:pt x="10428524" y="5120132"/>
                  <a:pt x="10433614" y="5120132"/>
                </a:cubicBezTo>
                <a:close/>
                <a:moveTo>
                  <a:pt x="1525133" y="5095697"/>
                </a:moveTo>
                <a:cubicBezTo>
                  <a:pt x="1549568" y="5095697"/>
                  <a:pt x="1568912" y="5116059"/>
                  <a:pt x="1568912" y="5139476"/>
                </a:cubicBezTo>
                <a:cubicBezTo>
                  <a:pt x="1568912" y="5163911"/>
                  <a:pt x="1549568" y="5183255"/>
                  <a:pt x="1525133" y="5183255"/>
                </a:cubicBezTo>
                <a:cubicBezTo>
                  <a:pt x="1500698" y="5183255"/>
                  <a:pt x="1481354" y="5163911"/>
                  <a:pt x="1481354" y="5139476"/>
                </a:cubicBezTo>
                <a:cubicBezTo>
                  <a:pt x="1481354" y="5115041"/>
                  <a:pt x="1500698" y="5095697"/>
                  <a:pt x="1525133" y="5095697"/>
                </a:cubicBezTo>
                <a:close/>
                <a:moveTo>
                  <a:pt x="4545863" y="5086534"/>
                </a:moveTo>
                <a:cubicBezTo>
                  <a:pt x="4555026" y="5086534"/>
                  <a:pt x="4563168" y="5094679"/>
                  <a:pt x="4563168" y="5103842"/>
                </a:cubicBezTo>
                <a:cubicBezTo>
                  <a:pt x="4563168" y="5113005"/>
                  <a:pt x="4555026" y="5121150"/>
                  <a:pt x="4545863" y="5121150"/>
                </a:cubicBezTo>
                <a:cubicBezTo>
                  <a:pt x="4535682" y="5121150"/>
                  <a:pt x="4528555" y="5113005"/>
                  <a:pt x="4528555" y="5103842"/>
                </a:cubicBezTo>
                <a:cubicBezTo>
                  <a:pt x="4528555" y="5093661"/>
                  <a:pt x="4536700" y="5086534"/>
                  <a:pt x="4545863" y="5086534"/>
                </a:cubicBezTo>
                <a:close/>
                <a:moveTo>
                  <a:pt x="9595704" y="5048864"/>
                </a:moveTo>
                <a:cubicBezTo>
                  <a:pt x="9599777" y="5048864"/>
                  <a:pt x="9601813" y="5051918"/>
                  <a:pt x="9601813" y="5054972"/>
                </a:cubicBezTo>
                <a:cubicBezTo>
                  <a:pt x="9601813" y="5058027"/>
                  <a:pt x="9598759" y="5061081"/>
                  <a:pt x="9595704" y="5061081"/>
                </a:cubicBezTo>
                <a:cubicBezTo>
                  <a:pt x="9592650" y="5061081"/>
                  <a:pt x="9589596" y="5059045"/>
                  <a:pt x="9589596" y="5054972"/>
                </a:cubicBezTo>
                <a:cubicBezTo>
                  <a:pt x="9589596" y="5051918"/>
                  <a:pt x="9592650" y="5048864"/>
                  <a:pt x="9595704" y="5048864"/>
                </a:cubicBezTo>
                <a:close/>
                <a:moveTo>
                  <a:pt x="11474130" y="5040719"/>
                </a:moveTo>
                <a:cubicBezTo>
                  <a:pt x="11484311" y="5040719"/>
                  <a:pt x="11492456" y="5048864"/>
                  <a:pt x="11492456" y="5059046"/>
                </a:cubicBezTo>
                <a:cubicBezTo>
                  <a:pt x="11492456" y="5069227"/>
                  <a:pt x="11484311" y="5077372"/>
                  <a:pt x="11474130" y="5077372"/>
                </a:cubicBezTo>
                <a:cubicBezTo>
                  <a:pt x="11463948" y="5077372"/>
                  <a:pt x="11455803" y="5069227"/>
                  <a:pt x="11455803" y="5059046"/>
                </a:cubicBezTo>
                <a:cubicBezTo>
                  <a:pt x="11455803" y="5048864"/>
                  <a:pt x="11463948" y="5040719"/>
                  <a:pt x="11474130" y="5040719"/>
                </a:cubicBezTo>
                <a:close/>
                <a:moveTo>
                  <a:pt x="2684777" y="5038683"/>
                </a:moveTo>
                <a:cubicBezTo>
                  <a:pt x="2688848" y="5038683"/>
                  <a:pt x="2690886" y="5041737"/>
                  <a:pt x="2690886" y="5044791"/>
                </a:cubicBezTo>
                <a:cubicBezTo>
                  <a:pt x="2690886" y="5047846"/>
                  <a:pt x="2687831" y="5050900"/>
                  <a:pt x="2684777" y="5050900"/>
                </a:cubicBezTo>
                <a:cubicBezTo>
                  <a:pt x="2681723" y="5050900"/>
                  <a:pt x="2678668" y="5047846"/>
                  <a:pt x="2678668" y="5044791"/>
                </a:cubicBezTo>
                <a:cubicBezTo>
                  <a:pt x="2678668" y="5041737"/>
                  <a:pt x="2681723" y="5038683"/>
                  <a:pt x="2684777" y="5038683"/>
                </a:cubicBezTo>
                <a:close/>
                <a:moveTo>
                  <a:pt x="8718088" y="5027483"/>
                </a:moveTo>
                <a:cubicBezTo>
                  <a:pt x="8735396" y="5027483"/>
                  <a:pt x="8750668" y="5042755"/>
                  <a:pt x="8750668" y="5060063"/>
                </a:cubicBezTo>
                <a:cubicBezTo>
                  <a:pt x="8750668" y="5078389"/>
                  <a:pt x="8735396" y="5092643"/>
                  <a:pt x="8718088" y="5092643"/>
                </a:cubicBezTo>
                <a:cubicBezTo>
                  <a:pt x="8699762" y="5092643"/>
                  <a:pt x="8684490" y="5078389"/>
                  <a:pt x="8684490" y="5060063"/>
                </a:cubicBezTo>
                <a:cubicBezTo>
                  <a:pt x="8684490" y="5041737"/>
                  <a:pt x="8699762" y="5027483"/>
                  <a:pt x="8718088" y="5027483"/>
                </a:cubicBezTo>
                <a:close/>
                <a:moveTo>
                  <a:pt x="855208" y="4961306"/>
                </a:moveTo>
                <a:cubicBezTo>
                  <a:pt x="857245" y="4961306"/>
                  <a:pt x="859281" y="4963342"/>
                  <a:pt x="859281" y="4965379"/>
                </a:cubicBezTo>
                <a:cubicBezTo>
                  <a:pt x="859281" y="4967415"/>
                  <a:pt x="857245" y="4969451"/>
                  <a:pt x="855208" y="4969451"/>
                </a:cubicBezTo>
                <a:cubicBezTo>
                  <a:pt x="853172" y="4969451"/>
                  <a:pt x="851136" y="4967415"/>
                  <a:pt x="851136" y="4965379"/>
                </a:cubicBezTo>
                <a:cubicBezTo>
                  <a:pt x="851136" y="4963342"/>
                  <a:pt x="853172" y="4961306"/>
                  <a:pt x="855208" y="4961306"/>
                </a:cubicBezTo>
                <a:close/>
                <a:moveTo>
                  <a:pt x="3860690" y="4955197"/>
                </a:moveTo>
                <a:cubicBezTo>
                  <a:pt x="3867816" y="4955197"/>
                  <a:pt x="3873926" y="4961305"/>
                  <a:pt x="3873926" y="4968432"/>
                </a:cubicBezTo>
                <a:cubicBezTo>
                  <a:pt x="3873926" y="4975559"/>
                  <a:pt x="3867816" y="4981668"/>
                  <a:pt x="3860690" y="4981668"/>
                </a:cubicBezTo>
                <a:cubicBezTo>
                  <a:pt x="3853563" y="4981668"/>
                  <a:pt x="3847454" y="4975559"/>
                  <a:pt x="3847454" y="4968432"/>
                </a:cubicBezTo>
                <a:cubicBezTo>
                  <a:pt x="3847454" y="4961305"/>
                  <a:pt x="3853563" y="4955197"/>
                  <a:pt x="3860690" y="4955197"/>
                </a:cubicBezTo>
                <a:close/>
                <a:moveTo>
                  <a:pt x="428625" y="4954179"/>
                </a:moveTo>
                <a:cubicBezTo>
                  <a:pt x="459169" y="4955197"/>
                  <a:pt x="483604" y="4979632"/>
                  <a:pt x="483604" y="5009158"/>
                </a:cubicBezTo>
                <a:cubicBezTo>
                  <a:pt x="483604" y="5039701"/>
                  <a:pt x="459169" y="5064136"/>
                  <a:pt x="428625" y="5064136"/>
                </a:cubicBezTo>
                <a:cubicBezTo>
                  <a:pt x="398082" y="5064136"/>
                  <a:pt x="373647" y="5039701"/>
                  <a:pt x="373647" y="5009158"/>
                </a:cubicBezTo>
                <a:cubicBezTo>
                  <a:pt x="373647" y="4978614"/>
                  <a:pt x="398082" y="4954179"/>
                  <a:pt x="428625" y="4954179"/>
                </a:cubicBezTo>
                <a:close/>
                <a:moveTo>
                  <a:pt x="8221247" y="4935853"/>
                </a:moveTo>
                <a:cubicBezTo>
                  <a:pt x="8224301" y="4936871"/>
                  <a:pt x="8225319" y="4937889"/>
                  <a:pt x="8225319" y="4939926"/>
                </a:cubicBezTo>
                <a:cubicBezTo>
                  <a:pt x="8225319" y="4941962"/>
                  <a:pt x="8223283" y="4943998"/>
                  <a:pt x="8221247" y="4943998"/>
                </a:cubicBezTo>
                <a:cubicBezTo>
                  <a:pt x="8219210" y="4943998"/>
                  <a:pt x="8217174" y="4941962"/>
                  <a:pt x="8217174" y="4939926"/>
                </a:cubicBezTo>
                <a:cubicBezTo>
                  <a:pt x="8217174" y="4937889"/>
                  <a:pt x="8219210" y="4935853"/>
                  <a:pt x="8221247" y="4935853"/>
                </a:cubicBezTo>
                <a:close/>
                <a:moveTo>
                  <a:pt x="6571898" y="4926690"/>
                </a:moveTo>
                <a:cubicBezTo>
                  <a:pt x="6580043" y="4926690"/>
                  <a:pt x="6586152" y="4932798"/>
                  <a:pt x="6586152" y="4940943"/>
                </a:cubicBezTo>
                <a:cubicBezTo>
                  <a:pt x="6586152" y="4949088"/>
                  <a:pt x="6580043" y="4955197"/>
                  <a:pt x="6571898" y="4955197"/>
                </a:cubicBezTo>
                <a:cubicBezTo>
                  <a:pt x="6563753" y="4955197"/>
                  <a:pt x="6557644" y="4949088"/>
                  <a:pt x="6557644" y="4940943"/>
                </a:cubicBezTo>
                <a:cubicBezTo>
                  <a:pt x="6557644" y="4932798"/>
                  <a:pt x="6563753" y="4926690"/>
                  <a:pt x="6571898" y="4926690"/>
                </a:cubicBezTo>
                <a:close/>
                <a:moveTo>
                  <a:pt x="5978342" y="4896147"/>
                </a:moveTo>
                <a:cubicBezTo>
                  <a:pt x="6002774" y="4897165"/>
                  <a:pt x="6022119" y="4916509"/>
                  <a:pt x="6022119" y="4939926"/>
                </a:cubicBezTo>
                <a:cubicBezTo>
                  <a:pt x="6022119" y="4964360"/>
                  <a:pt x="6002774" y="4983705"/>
                  <a:pt x="5978342" y="4983705"/>
                </a:cubicBezTo>
                <a:cubicBezTo>
                  <a:pt x="5953907" y="4983705"/>
                  <a:pt x="5934564" y="4964360"/>
                  <a:pt x="5934564" y="4939926"/>
                </a:cubicBezTo>
                <a:cubicBezTo>
                  <a:pt x="5934564" y="4915491"/>
                  <a:pt x="5953907" y="4896147"/>
                  <a:pt x="5978342" y="4896147"/>
                </a:cubicBezTo>
                <a:close/>
                <a:moveTo>
                  <a:pt x="9071374" y="4885965"/>
                </a:moveTo>
                <a:cubicBezTo>
                  <a:pt x="9090719" y="4885965"/>
                  <a:pt x="9105990" y="4901237"/>
                  <a:pt x="9105990" y="4920581"/>
                </a:cubicBezTo>
                <a:cubicBezTo>
                  <a:pt x="9105990" y="4939925"/>
                  <a:pt x="9090719" y="4955197"/>
                  <a:pt x="9071374" y="4955197"/>
                </a:cubicBezTo>
                <a:cubicBezTo>
                  <a:pt x="9052030" y="4955197"/>
                  <a:pt x="9036758" y="4939925"/>
                  <a:pt x="9036758" y="4920581"/>
                </a:cubicBezTo>
                <a:cubicBezTo>
                  <a:pt x="9036758" y="4901237"/>
                  <a:pt x="9052030" y="4885965"/>
                  <a:pt x="9071374" y="4885965"/>
                </a:cubicBezTo>
                <a:close/>
                <a:moveTo>
                  <a:pt x="4705700" y="4854403"/>
                </a:moveTo>
                <a:cubicBezTo>
                  <a:pt x="4710788" y="4854403"/>
                  <a:pt x="4713844" y="4857457"/>
                  <a:pt x="4713844" y="4861530"/>
                </a:cubicBezTo>
                <a:cubicBezTo>
                  <a:pt x="4713844" y="4865603"/>
                  <a:pt x="4710788" y="4868657"/>
                  <a:pt x="4705700" y="4868657"/>
                </a:cubicBezTo>
                <a:cubicBezTo>
                  <a:pt x="4701628" y="4868657"/>
                  <a:pt x="4697560" y="4865603"/>
                  <a:pt x="4697560" y="4861530"/>
                </a:cubicBezTo>
                <a:cubicBezTo>
                  <a:pt x="4697560" y="4857457"/>
                  <a:pt x="4700612" y="4854403"/>
                  <a:pt x="4705700" y="4854403"/>
                </a:cubicBezTo>
                <a:close/>
                <a:moveTo>
                  <a:pt x="11940428" y="4845241"/>
                </a:moveTo>
                <a:cubicBezTo>
                  <a:pt x="11943481" y="4844222"/>
                  <a:pt x="11945518" y="4847277"/>
                  <a:pt x="11945518" y="4850331"/>
                </a:cubicBezTo>
                <a:cubicBezTo>
                  <a:pt x="11945518" y="4853386"/>
                  <a:pt x="11943481" y="4855422"/>
                  <a:pt x="11940428" y="4855422"/>
                </a:cubicBezTo>
                <a:cubicBezTo>
                  <a:pt x="11937373" y="4855422"/>
                  <a:pt x="11935337" y="4853386"/>
                  <a:pt x="11935337" y="4850331"/>
                </a:cubicBezTo>
                <a:cubicBezTo>
                  <a:pt x="11935337" y="4847277"/>
                  <a:pt x="11937373" y="4845241"/>
                  <a:pt x="11940428" y="4845241"/>
                </a:cubicBezTo>
                <a:close/>
                <a:moveTo>
                  <a:pt x="8474758" y="4844222"/>
                </a:moveTo>
                <a:cubicBezTo>
                  <a:pt x="8482903" y="4844222"/>
                  <a:pt x="8489011" y="4850331"/>
                  <a:pt x="8489011" y="4858476"/>
                </a:cubicBezTo>
                <a:cubicBezTo>
                  <a:pt x="8489011" y="4866621"/>
                  <a:pt x="8482903" y="4872729"/>
                  <a:pt x="8474758" y="4872729"/>
                </a:cubicBezTo>
                <a:cubicBezTo>
                  <a:pt x="8466612" y="4872729"/>
                  <a:pt x="8460504" y="4866621"/>
                  <a:pt x="8460504" y="4858476"/>
                </a:cubicBezTo>
                <a:cubicBezTo>
                  <a:pt x="8460504" y="4850331"/>
                  <a:pt x="8466612" y="4844222"/>
                  <a:pt x="8474758" y="4844222"/>
                </a:cubicBezTo>
                <a:close/>
                <a:moveTo>
                  <a:pt x="4205825" y="4837095"/>
                </a:moveTo>
                <a:cubicBezTo>
                  <a:pt x="4209897" y="4837095"/>
                  <a:pt x="4213970" y="4840150"/>
                  <a:pt x="4213970" y="4845240"/>
                </a:cubicBezTo>
                <a:cubicBezTo>
                  <a:pt x="4213970" y="4850331"/>
                  <a:pt x="4209897" y="4853385"/>
                  <a:pt x="4205825" y="4853385"/>
                </a:cubicBezTo>
                <a:cubicBezTo>
                  <a:pt x="4200734" y="4853385"/>
                  <a:pt x="4196662" y="4849313"/>
                  <a:pt x="4196662" y="4845240"/>
                </a:cubicBezTo>
                <a:cubicBezTo>
                  <a:pt x="4196662" y="4840150"/>
                  <a:pt x="4200734" y="4837095"/>
                  <a:pt x="4205825" y="4837095"/>
                </a:cubicBezTo>
                <a:close/>
                <a:moveTo>
                  <a:pt x="7787529" y="4832005"/>
                </a:moveTo>
                <a:cubicBezTo>
                  <a:pt x="7806873" y="4832005"/>
                  <a:pt x="7822145" y="4847277"/>
                  <a:pt x="7822145" y="4866621"/>
                </a:cubicBezTo>
                <a:cubicBezTo>
                  <a:pt x="7822145" y="4884947"/>
                  <a:pt x="7806873" y="4901237"/>
                  <a:pt x="7787529" y="4901237"/>
                </a:cubicBezTo>
                <a:cubicBezTo>
                  <a:pt x="7768185" y="4901237"/>
                  <a:pt x="7752913" y="4885966"/>
                  <a:pt x="7752913" y="4866621"/>
                </a:cubicBezTo>
                <a:cubicBezTo>
                  <a:pt x="7752913" y="4847277"/>
                  <a:pt x="7768185" y="4832005"/>
                  <a:pt x="7787529" y="4832005"/>
                </a:cubicBezTo>
                <a:close/>
                <a:moveTo>
                  <a:pt x="11802981" y="4826914"/>
                </a:moveTo>
                <a:cubicBezTo>
                  <a:pt x="11808072" y="4825896"/>
                  <a:pt x="11811126" y="4828950"/>
                  <a:pt x="11811126" y="4834041"/>
                </a:cubicBezTo>
                <a:cubicBezTo>
                  <a:pt x="11811126" y="4838114"/>
                  <a:pt x="11808072" y="4842186"/>
                  <a:pt x="11802981" y="4842186"/>
                </a:cubicBezTo>
                <a:cubicBezTo>
                  <a:pt x="11798909" y="4842186"/>
                  <a:pt x="11794836" y="4839132"/>
                  <a:pt x="11794836" y="4834041"/>
                </a:cubicBezTo>
                <a:cubicBezTo>
                  <a:pt x="11794836" y="4829969"/>
                  <a:pt x="11797891" y="4826914"/>
                  <a:pt x="11802981" y="4826914"/>
                </a:cubicBezTo>
                <a:close/>
                <a:moveTo>
                  <a:pt x="5411257" y="4809607"/>
                </a:moveTo>
                <a:cubicBezTo>
                  <a:pt x="5417365" y="4809607"/>
                  <a:pt x="5422456" y="4813679"/>
                  <a:pt x="5422456" y="4819788"/>
                </a:cubicBezTo>
                <a:cubicBezTo>
                  <a:pt x="5422456" y="4825897"/>
                  <a:pt x="5417365" y="4829969"/>
                  <a:pt x="5411257" y="4829969"/>
                </a:cubicBezTo>
                <a:cubicBezTo>
                  <a:pt x="5405150" y="4829969"/>
                  <a:pt x="5401075" y="4824879"/>
                  <a:pt x="5401075" y="4819788"/>
                </a:cubicBezTo>
                <a:cubicBezTo>
                  <a:pt x="5401075" y="4813679"/>
                  <a:pt x="5406167" y="4809607"/>
                  <a:pt x="5411257" y="4809607"/>
                </a:cubicBezTo>
                <a:close/>
                <a:moveTo>
                  <a:pt x="9626248" y="4808588"/>
                </a:moveTo>
                <a:cubicBezTo>
                  <a:pt x="9632356" y="4808588"/>
                  <a:pt x="9637447" y="4813679"/>
                  <a:pt x="9637447" y="4819788"/>
                </a:cubicBezTo>
                <a:cubicBezTo>
                  <a:pt x="9637447" y="4825896"/>
                  <a:pt x="9632356" y="4830987"/>
                  <a:pt x="9626248" y="4830987"/>
                </a:cubicBezTo>
                <a:cubicBezTo>
                  <a:pt x="9620140" y="4830987"/>
                  <a:pt x="9615049" y="4825896"/>
                  <a:pt x="9615049" y="4819788"/>
                </a:cubicBezTo>
                <a:cubicBezTo>
                  <a:pt x="9615049" y="4813679"/>
                  <a:pt x="9620140" y="4808588"/>
                  <a:pt x="9626248" y="4808588"/>
                </a:cubicBezTo>
                <a:close/>
                <a:moveTo>
                  <a:pt x="4160030" y="4788226"/>
                </a:moveTo>
                <a:cubicBezTo>
                  <a:pt x="4164103" y="4789244"/>
                  <a:pt x="4168175" y="4792299"/>
                  <a:pt x="4168175" y="4796371"/>
                </a:cubicBezTo>
                <a:cubicBezTo>
                  <a:pt x="4168175" y="4800444"/>
                  <a:pt x="4164103" y="4804516"/>
                  <a:pt x="4160030" y="4804516"/>
                </a:cubicBezTo>
                <a:cubicBezTo>
                  <a:pt x="4155957" y="4804516"/>
                  <a:pt x="4151885" y="4801461"/>
                  <a:pt x="4151885" y="4796371"/>
                </a:cubicBezTo>
                <a:cubicBezTo>
                  <a:pt x="4151885" y="4792299"/>
                  <a:pt x="4155957" y="4788226"/>
                  <a:pt x="4160030" y="4788226"/>
                </a:cubicBezTo>
                <a:close/>
                <a:moveTo>
                  <a:pt x="2707168" y="4788226"/>
                </a:moveTo>
                <a:cubicBezTo>
                  <a:pt x="2718366" y="4788226"/>
                  <a:pt x="2727529" y="4797389"/>
                  <a:pt x="2727529" y="4808588"/>
                </a:cubicBezTo>
                <a:cubicBezTo>
                  <a:pt x="2727529" y="4819788"/>
                  <a:pt x="2718366" y="4828951"/>
                  <a:pt x="2707168" y="4828951"/>
                </a:cubicBezTo>
                <a:cubicBezTo>
                  <a:pt x="2695968" y="4828951"/>
                  <a:pt x="2686805" y="4819788"/>
                  <a:pt x="2686805" y="4808588"/>
                </a:cubicBezTo>
                <a:cubicBezTo>
                  <a:pt x="2686805" y="4797389"/>
                  <a:pt x="2695968" y="4788226"/>
                  <a:pt x="2707168" y="4788226"/>
                </a:cubicBezTo>
                <a:close/>
                <a:moveTo>
                  <a:pt x="8423852" y="4774990"/>
                </a:moveTo>
                <a:cubicBezTo>
                  <a:pt x="8434033" y="4774990"/>
                  <a:pt x="8441160" y="4783135"/>
                  <a:pt x="8441160" y="4792298"/>
                </a:cubicBezTo>
                <a:cubicBezTo>
                  <a:pt x="8441160" y="4802479"/>
                  <a:pt x="8433015" y="4809606"/>
                  <a:pt x="8423852" y="4809606"/>
                </a:cubicBezTo>
                <a:cubicBezTo>
                  <a:pt x="8413671" y="4809606"/>
                  <a:pt x="8406544" y="4801461"/>
                  <a:pt x="8406544" y="4792298"/>
                </a:cubicBezTo>
                <a:cubicBezTo>
                  <a:pt x="8406544" y="4782117"/>
                  <a:pt x="8414689" y="4774990"/>
                  <a:pt x="8423852" y="4774990"/>
                </a:cubicBezTo>
                <a:close/>
                <a:moveTo>
                  <a:pt x="7361956" y="4766846"/>
                </a:moveTo>
                <a:cubicBezTo>
                  <a:pt x="7367046" y="4766846"/>
                  <a:pt x="7371119" y="4771937"/>
                  <a:pt x="7371119" y="4776009"/>
                </a:cubicBezTo>
                <a:cubicBezTo>
                  <a:pt x="7371119" y="4781099"/>
                  <a:pt x="7367046" y="4784154"/>
                  <a:pt x="7361956" y="4784154"/>
                </a:cubicBezTo>
                <a:cubicBezTo>
                  <a:pt x="7356865" y="4784154"/>
                  <a:pt x="7352793" y="4780081"/>
                  <a:pt x="7352793" y="4776009"/>
                </a:cubicBezTo>
                <a:cubicBezTo>
                  <a:pt x="7352793" y="4770918"/>
                  <a:pt x="7356865" y="4766846"/>
                  <a:pt x="7361956" y="4766846"/>
                </a:cubicBezTo>
                <a:close/>
                <a:moveTo>
                  <a:pt x="5745195" y="4758701"/>
                </a:moveTo>
                <a:cubicBezTo>
                  <a:pt x="5751304" y="4758701"/>
                  <a:pt x="5755375" y="4762773"/>
                  <a:pt x="5755375" y="4768882"/>
                </a:cubicBezTo>
                <a:cubicBezTo>
                  <a:pt x="5755375" y="4773973"/>
                  <a:pt x="5751304" y="4779063"/>
                  <a:pt x="5745195" y="4779063"/>
                </a:cubicBezTo>
                <a:cubicBezTo>
                  <a:pt x="5740104" y="4779063"/>
                  <a:pt x="5735013" y="4774991"/>
                  <a:pt x="5735013" y="4768882"/>
                </a:cubicBezTo>
                <a:cubicBezTo>
                  <a:pt x="5735013" y="4763792"/>
                  <a:pt x="5739086" y="4758701"/>
                  <a:pt x="5745195" y="4758701"/>
                </a:cubicBezTo>
                <a:close/>
                <a:moveTo>
                  <a:pt x="9463349" y="4748520"/>
                </a:moveTo>
                <a:cubicBezTo>
                  <a:pt x="9472512" y="4749538"/>
                  <a:pt x="9478621" y="4755646"/>
                  <a:pt x="9478621" y="4763792"/>
                </a:cubicBezTo>
                <a:cubicBezTo>
                  <a:pt x="9478621" y="4771937"/>
                  <a:pt x="9471494" y="4778045"/>
                  <a:pt x="9463349" y="4778045"/>
                </a:cubicBezTo>
                <a:cubicBezTo>
                  <a:pt x="9455204" y="4778045"/>
                  <a:pt x="9448077" y="4771937"/>
                  <a:pt x="9448077" y="4763792"/>
                </a:cubicBezTo>
                <a:cubicBezTo>
                  <a:pt x="9448077" y="4755646"/>
                  <a:pt x="9455204" y="4748520"/>
                  <a:pt x="9463349" y="4748520"/>
                </a:cubicBezTo>
                <a:close/>
                <a:moveTo>
                  <a:pt x="3995069" y="4743429"/>
                </a:moveTo>
                <a:cubicBezTo>
                  <a:pt x="3999141" y="4743429"/>
                  <a:pt x="4003214" y="4746483"/>
                  <a:pt x="4003214" y="4751574"/>
                </a:cubicBezTo>
                <a:cubicBezTo>
                  <a:pt x="4003214" y="4755646"/>
                  <a:pt x="4000159" y="4759719"/>
                  <a:pt x="3995069" y="4759719"/>
                </a:cubicBezTo>
                <a:cubicBezTo>
                  <a:pt x="3990995" y="4759719"/>
                  <a:pt x="3986923" y="4756664"/>
                  <a:pt x="3986923" y="4751574"/>
                </a:cubicBezTo>
                <a:cubicBezTo>
                  <a:pt x="3986923" y="4747501"/>
                  <a:pt x="3989978" y="4743429"/>
                  <a:pt x="3995069" y="4743429"/>
                </a:cubicBezTo>
                <a:close/>
                <a:moveTo>
                  <a:pt x="1604530" y="4720012"/>
                </a:moveTo>
                <a:cubicBezTo>
                  <a:pt x="1609621" y="4720012"/>
                  <a:pt x="1613694" y="4724085"/>
                  <a:pt x="1613694" y="4729175"/>
                </a:cubicBezTo>
                <a:cubicBezTo>
                  <a:pt x="1613694" y="4734266"/>
                  <a:pt x="1609621" y="4738339"/>
                  <a:pt x="1604530" y="4738339"/>
                </a:cubicBezTo>
                <a:cubicBezTo>
                  <a:pt x="1599441" y="4738339"/>
                  <a:pt x="1595368" y="4734266"/>
                  <a:pt x="1595368" y="4729175"/>
                </a:cubicBezTo>
                <a:cubicBezTo>
                  <a:pt x="1595368" y="4724085"/>
                  <a:pt x="1599441" y="4720012"/>
                  <a:pt x="1604530" y="4720012"/>
                </a:cubicBezTo>
                <a:close/>
                <a:moveTo>
                  <a:pt x="1371382" y="4705759"/>
                </a:moveTo>
                <a:cubicBezTo>
                  <a:pt x="1372401" y="4705759"/>
                  <a:pt x="1374437" y="4706777"/>
                  <a:pt x="1374437" y="4708813"/>
                </a:cubicBezTo>
                <a:cubicBezTo>
                  <a:pt x="1374437" y="4710850"/>
                  <a:pt x="1372401" y="4711867"/>
                  <a:pt x="1371382" y="4711867"/>
                </a:cubicBezTo>
                <a:cubicBezTo>
                  <a:pt x="1370364" y="4711867"/>
                  <a:pt x="1368328" y="4709831"/>
                  <a:pt x="1368328" y="4708813"/>
                </a:cubicBezTo>
                <a:cubicBezTo>
                  <a:pt x="1368328" y="4706777"/>
                  <a:pt x="1370364" y="4705759"/>
                  <a:pt x="1371382" y="4705759"/>
                </a:cubicBezTo>
                <a:close/>
                <a:moveTo>
                  <a:pt x="10108836" y="4692523"/>
                </a:moveTo>
                <a:cubicBezTo>
                  <a:pt x="10114944" y="4692523"/>
                  <a:pt x="10121052" y="4697614"/>
                  <a:pt x="10121052" y="4704740"/>
                </a:cubicBezTo>
                <a:cubicBezTo>
                  <a:pt x="10121052" y="4711867"/>
                  <a:pt x="10115962" y="4716957"/>
                  <a:pt x="10108836" y="4716957"/>
                </a:cubicBezTo>
                <a:cubicBezTo>
                  <a:pt x="10101709" y="4716957"/>
                  <a:pt x="10096618" y="4711867"/>
                  <a:pt x="10096618" y="4704740"/>
                </a:cubicBezTo>
                <a:cubicBezTo>
                  <a:pt x="10096618" y="4697614"/>
                  <a:pt x="10101709" y="4692523"/>
                  <a:pt x="10108836" y="4692523"/>
                </a:cubicBezTo>
                <a:close/>
                <a:moveTo>
                  <a:pt x="10068111" y="4669106"/>
                </a:moveTo>
                <a:cubicBezTo>
                  <a:pt x="10075237" y="4669106"/>
                  <a:pt x="10079310" y="4674197"/>
                  <a:pt x="10079310" y="4679287"/>
                </a:cubicBezTo>
                <a:cubicBezTo>
                  <a:pt x="10079310" y="4685396"/>
                  <a:pt x="10074219" y="4690487"/>
                  <a:pt x="10068111" y="4690487"/>
                </a:cubicBezTo>
                <a:cubicBezTo>
                  <a:pt x="10062002" y="4690487"/>
                  <a:pt x="10056911" y="4685396"/>
                  <a:pt x="10056911" y="4679287"/>
                </a:cubicBezTo>
                <a:cubicBezTo>
                  <a:pt x="10056911" y="4673179"/>
                  <a:pt x="10062002" y="4669106"/>
                  <a:pt x="10068111" y="4669106"/>
                </a:cubicBezTo>
                <a:close/>
                <a:moveTo>
                  <a:pt x="8009478" y="4660961"/>
                </a:moveTo>
                <a:cubicBezTo>
                  <a:pt x="8013550" y="4660961"/>
                  <a:pt x="8016605" y="4664015"/>
                  <a:pt x="8016605" y="4668088"/>
                </a:cubicBezTo>
                <a:cubicBezTo>
                  <a:pt x="8016605" y="4672161"/>
                  <a:pt x="8013550" y="4675215"/>
                  <a:pt x="8009478" y="4675215"/>
                </a:cubicBezTo>
                <a:cubicBezTo>
                  <a:pt x="8005405" y="4675215"/>
                  <a:pt x="8002351" y="4672161"/>
                  <a:pt x="8002351" y="4668088"/>
                </a:cubicBezTo>
                <a:cubicBezTo>
                  <a:pt x="8002351" y="4664015"/>
                  <a:pt x="8005405" y="4660961"/>
                  <a:pt x="8009478" y="4660961"/>
                </a:cubicBezTo>
                <a:close/>
                <a:moveTo>
                  <a:pt x="10355219" y="4649762"/>
                </a:moveTo>
                <a:cubicBezTo>
                  <a:pt x="10359292" y="4649762"/>
                  <a:pt x="10363364" y="4652816"/>
                  <a:pt x="10363364" y="4657907"/>
                </a:cubicBezTo>
                <a:cubicBezTo>
                  <a:pt x="10363364" y="4661980"/>
                  <a:pt x="10359292" y="4666052"/>
                  <a:pt x="10355219" y="4666052"/>
                </a:cubicBezTo>
                <a:cubicBezTo>
                  <a:pt x="10351147" y="4666052"/>
                  <a:pt x="10347074" y="4661980"/>
                  <a:pt x="10347074" y="4657907"/>
                </a:cubicBezTo>
                <a:cubicBezTo>
                  <a:pt x="10347074" y="4653834"/>
                  <a:pt x="10351147" y="4649762"/>
                  <a:pt x="10355219" y="4649762"/>
                </a:cubicBezTo>
                <a:close/>
                <a:moveTo>
                  <a:pt x="10402053" y="4646708"/>
                </a:moveTo>
                <a:cubicBezTo>
                  <a:pt x="10406125" y="4646708"/>
                  <a:pt x="10408162" y="4648744"/>
                  <a:pt x="10408162" y="4652816"/>
                </a:cubicBezTo>
                <a:cubicBezTo>
                  <a:pt x="10408162" y="4655871"/>
                  <a:pt x="10405107" y="4658925"/>
                  <a:pt x="10402053" y="4658925"/>
                </a:cubicBezTo>
                <a:cubicBezTo>
                  <a:pt x="10398999" y="4658925"/>
                  <a:pt x="10395944" y="4655871"/>
                  <a:pt x="10395944" y="4652816"/>
                </a:cubicBezTo>
                <a:cubicBezTo>
                  <a:pt x="10395944" y="4649762"/>
                  <a:pt x="10398999" y="4646708"/>
                  <a:pt x="10402053" y="4646708"/>
                </a:cubicBezTo>
                <a:close/>
                <a:moveTo>
                  <a:pt x="4307634" y="4637545"/>
                </a:moveTo>
                <a:cubicBezTo>
                  <a:pt x="4315757" y="4637545"/>
                  <a:pt x="4321866" y="4643653"/>
                  <a:pt x="4321866" y="4651799"/>
                </a:cubicBezTo>
                <a:cubicBezTo>
                  <a:pt x="4321866" y="4659944"/>
                  <a:pt x="4315757" y="4666052"/>
                  <a:pt x="4307634" y="4666052"/>
                </a:cubicBezTo>
                <a:cubicBezTo>
                  <a:pt x="4299487" y="4666052"/>
                  <a:pt x="4293379" y="4659944"/>
                  <a:pt x="4293379" y="4651799"/>
                </a:cubicBezTo>
                <a:cubicBezTo>
                  <a:pt x="4293379" y="4643653"/>
                  <a:pt x="4299487" y="4637545"/>
                  <a:pt x="4307634" y="4637545"/>
                </a:cubicBezTo>
                <a:close/>
                <a:moveTo>
                  <a:pt x="117067" y="4626346"/>
                </a:moveTo>
                <a:cubicBezTo>
                  <a:pt x="118085" y="4626346"/>
                  <a:pt x="119103" y="4627364"/>
                  <a:pt x="119103" y="4628382"/>
                </a:cubicBezTo>
                <a:cubicBezTo>
                  <a:pt x="119103" y="4629400"/>
                  <a:pt x="118085" y="4630418"/>
                  <a:pt x="117067" y="4630418"/>
                </a:cubicBezTo>
                <a:cubicBezTo>
                  <a:pt x="116049" y="4630418"/>
                  <a:pt x="115031" y="4629400"/>
                  <a:pt x="115031" y="4628382"/>
                </a:cubicBezTo>
                <a:cubicBezTo>
                  <a:pt x="115031" y="4627364"/>
                  <a:pt x="116049" y="4626346"/>
                  <a:pt x="117067" y="4626346"/>
                </a:cubicBezTo>
                <a:close/>
                <a:moveTo>
                  <a:pt x="3638730" y="4547951"/>
                </a:moveTo>
                <a:cubicBezTo>
                  <a:pt x="3642802" y="4547951"/>
                  <a:pt x="3644839" y="4549987"/>
                  <a:pt x="3644839" y="4554059"/>
                </a:cubicBezTo>
                <a:cubicBezTo>
                  <a:pt x="3644839" y="4557114"/>
                  <a:pt x="3641784" y="4560169"/>
                  <a:pt x="3638730" y="4560169"/>
                </a:cubicBezTo>
                <a:cubicBezTo>
                  <a:pt x="3635676" y="4560169"/>
                  <a:pt x="3632622" y="4557114"/>
                  <a:pt x="3632622" y="4554059"/>
                </a:cubicBezTo>
                <a:cubicBezTo>
                  <a:pt x="3632622" y="4551005"/>
                  <a:pt x="3635676" y="4547951"/>
                  <a:pt x="3638730" y="4547951"/>
                </a:cubicBezTo>
                <a:close/>
                <a:moveTo>
                  <a:pt x="11106590" y="4539806"/>
                </a:moveTo>
                <a:cubicBezTo>
                  <a:pt x="11122879" y="4539806"/>
                  <a:pt x="11136115" y="4553041"/>
                  <a:pt x="11136115" y="4569331"/>
                </a:cubicBezTo>
                <a:cubicBezTo>
                  <a:pt x="11136115" y="4585621"/>
                  <a:pt x="11122879" y="4598857"/>
                  <a:pt x="11106590" y="4598857"/>
                </a:cubicBezTo>
                <a:cubicBezTo>
                  <a:pt x="11090300" y="4598857"/>
                  <a:pt x="11077064" y="4585621"/>
                  <a:pt x="11077064" y="4569331"/>
                </a:cubicBezTo>
                <a:cubicBezTo>
                  <a:pt x="11077064" y="4553041"/>
                  <a:pt x="11090300" y="4539806"/>
                  <a:pt x="11106590" y="4539806"/>
                </a:cubicBezTo>
                <a:close/>
                <a:moveTo>
                  <a:pt x="10039603" y="4533697"/>
                </a:moveTo>
                <a:cubicBezTo>
                  <a:pt x="10046730" y="4533697"/>
                  <a:pt x="10051820" y="4538788"/>
                  <a:pt x="10051820" y="4545915"/>
                </a:cubicBezTo>
                <a:cubicBezTo>
                  <a:pt x="10051820" y="4553041"/>
                  <a:pt x="10045712" y="4558132"/>
                  <a:pt x="10039603" y="4558132"/>
                </a:cubicBezTo>
                <a:cubicBezTo>
                  <a:pt x="10032477" y="4558132"/>
                  <a:pt x="10027386" y="4553041"/>
                  <a:pt x="10027386" y="4545915"/>
                </a:cubicBezTo>
                <a:cubicBezTo>
                  <a:pt x="10027386" y="4538788"/>
                  <a:pt x="10033494" y="4533697"/>
                  <a:pt x="10039603" y="4533697"/>
                </a:cubicBezTo>
                <a:close/>
                <a:moveTo>
                  <a:pt x="5086492" y="4530642"/>
                </a:moveTo>
                <a:cubicBezTo>
                  <a:pt x="5101760" y="4530642"/>
                  <a:pt x="5114995" y="4543877"/>
                  <a:pt x="5114995" y="4559149"/>
                </a:cubicBezTo>
                <a:cubicBezTo>
                  <a:pt x="5114995" y="4575439"/>
                  <a:pt x="5101760" y="4587656"/>
                  <a:pt x="5086492" y="4587656"/>
                </a:cubicBezTo>
                <a:cubicBezTo>
                  <a:pt x="5070204" y="4587656"/>
                  <a:pt x="5057989" y="4574421"/>
                  <a:pt x="5057989" y="4559149"/>
                </a:cubicBezTo>
                <a:cubicBezTo>
                  <a:pt x="5057989" y="4542860"/>
                  <a:pt x="5071223" y="4530642"/>
                  <a:pt x="5086492" y="4530642"/>
                </a:cubicBezTo>
                <a:close/>
                <a:moveTo>
                  <a:pt x="5031503" y="4522498"/>
                </a:moveTo>
                <a:cubicBezTo>
                  <a:pt x="5034558" y="4522498"/>
                  <a:pt x="5037610" y="4525552"/>
                  <a:pt x="5037610" y="4528606"/>
                </a:cubicBezTo>
                <a:cubicBezTo>
                  <a:pt x="5037610" y="4531661"/>
                  <a:pt x="5034558" y="4534716"/>
                  <a:pt x="5031503" y="4534716"/>
                </a:cubicBezTo>
                <a:cubicBezTo>
                  <a:pt x="5028450" y="4534716"/>
                  <a:pt x="5025395" y="4531661"/>
                  <a:pt x="5025395" y="4528606"/>
                </a:cubicBezTo>
                <a:cubicBezTo>
                  <a:pt x="5025395" y="4525552"/>
                  <a:pt x="5028450" y="4522498"/>
                  <a:pt x="5031503" y="4522498"/>
                </a:cubicBezTo>
                <a:close/>
                <a:moveTo>
                  <a:pt x="10449905" y="4519443"/>
                </a:moveTo>
                <a:cubicBezTo>
                  <a:pt x="10451940" y="4519443"/>
                  <a:pt x="10453977" y="4521479"/>
                  <a:pt x="10453977" y="4523515"/>
                </a:cubicBezTo>
                <a:cubicBezTo>
                  <a:pt x="10453977" y="4525551"/>
                  <a:pt x="10451940" y="4527588"/>
                  <a:pt x="10449905" y="4527588"/>
                </a:cubicBezTo>
                <a:cubicBezTo>
                  <a:pt x="10447868" y="4527588"/>
                  <a:pt x="10445832" y="4525551"/>
                  <a:pt x="10445832" y="4523515"/>
                </a:cubicBezTo>
                <a:cubicBezTo>
                  <a:pt x="10445832" y="4521479"/>
                  <a:pt x="10447868" y="4519443"/>
                  <a:pt x="10449905" y="4519443"/>
                </a:cubicBezTo>
                <a:close/>
                <a:moveTo>
                  <a:pt x="6405944" y="4511298"/>
                </a:moveTo>
                <a:cubicBezTo>
                  <a:pt x="6411035" y="4511298"/>
                  <a:pt x="6415107" y="4515371"/>
                  <a:pt x="6415107" y="4520461"/>
                </a:cubicBezTo>
                <a:cubicBezTo>
                  <a:pt x="6415107" y="4525552"/>
                  <a:pt x="6411035" y="4529625"/>
                  <a:pt x="6405944" y="4529625"/>
                </a:cubicBezTo>
                <a:cubicBezTo>
                  <a:pt x="6400854" y="4529625"/>
                  <a:pt x="6396781" y="4525552"/>
                  <a:pt x="6396781" y="4520461"/>
                </a:cubicBezTo>
                <a:cubicBezTo>
                  <a:pt x="6396781" y="4515371"/>
                  <a:pt x="6400854" y="4511298"/>
                  <a:pt x="6405944" y="4511298"/>
                </a:cubicBezTo>
                <a:close/>
                <a:moveTo>
                  <a:pt x="3329227" y="4505190"/>
                </a:moveTo>
                <a:cubicBezTo>
                  <a:pt x="3334319" y="4505190"/>
                  <a:pt x="3339409" y="4510281"/>
                  <a:pt x="3339409" y="4515371"/>
                </a:cubicBezTo>
                <a:cubicBezTo>
                  <a:pt x="3339409" y="4520462"/>
                  <a:pt x="3335337" y="4525552"/>
                  <a:pt x="3329227" y="4525552"/>
                </a:cubicBezTo>
                <a:cubicBezTo>
                  <a:pt x="3324137" y="4525552"/>
                  <a:pt x="3319045" y="4521480"/>
                  <a:pt x="3319045" y="4515371"/>
                </a:cubicBezTo>
                <a:cubicBezTo>
                  <a:pt x="3319045" y="4510281"/>
                  <a:pt x="3323119" y="4505190"/>
                  <a:pt x="3329227" y="4505190"/>
                </a:cubicBezTo>
                <a:close/>
                <a:moveTo>
                  <a:pt x="9823763" y="4504172"/>
                </a:moveTo>
                <a:cubicBezTo>
                  <a:pt x="9826817" y="4505190"/>
                  <a:pt x="9828853" y="4507226"/>
                  <a:pt x="9828853" y="4509263"/>
                </a:cubicBezTo>
                <a:cubicBezTo>
                  <a:pt x="9828853" y="4512317"/>
                  <a:pt x="9826817" y="4514353"/>
                  <a:pt x="9823763" y="4514353"/>
                </a:cubicBezTo>
                <a:cubicBezTo>
                  <a:pt x="9820708" y="4514353"/>
                  <a:pt x="9818672" y="4512317"/>
                  <a:pt x="9818672" y="4509263"/>
                </a:cubicBezTo>
                <a:cubicBezTo>
                  <a:pt x="9818672" y="4506208"/>
                  <a:pt x="9820708" y="4504172"/>
                  <a:pt x="9823763" y="4504172"/>
                </a:cubicBezTo>
                <a:close/>
                <a:moveTo>
                  <a:pt x="11835561" y="4496026"/>
                </a:moveTo>
                <a:cubicBezTo>
                  <a:pt x="11864069" y="4496026"/>
                  <a:pt x="11886467" y="4518425"/>
                  <a:pt x="11886467" y="4546932"/>
                </a:cubicBezTo>
                <a:cubicBezTo>
                  <a:pt x="11886467" y="4574421"/>
                  <a:pt x="11864069" y="4597838"/>
                  <a:pt x="11835561" y="4597838"/>
                </a:cubicBezTo>
                <a:cubicBezTo>
                  <a:pt x="11807053" y="4597838"/>
                  <a:pt x="11784655" y="4575440"/>
                  <a:pt x="11784655" y="4546932"/>
                </a:cubicBezTo>
                <a:cubicBezTo>
                  <a:pt x="11784655" y="4518425"/>
                  <a:pt x="11808072" y="4496026"/>
                  <a:pt x="11835561" y="4496026"/>
                </a:cubicBezTo>
                <a:close/>
                <a:moveTo>
                  <a:pt x="2021958" y="4478719"/>
                </a:moveTo>
                <a:cubicBezTo>
                  <a:pt x="2023994" y="4478719"/>
                  <a:pt x="2025013" y="4480755"/>
                  <a:pt x="2025013" y="4481773"/>
                </a:cubicBezTo>
                <a:cubicBezTo>
                  <a:pt x="2025013" y="4483810"/>
                  <a:pt x="2023994" y="4484827"/>
                  <a:pt x="2021958" y="4484827"/>
                </a:cubicBezTo>
                <a:cubicBezTo>
                  <a:pt x="2019921" y="4484827"/>
                  <a:pt x="2018904" y="4483810"/>
                  <a:pt x="2018904" y="4481773"/>
                </a:cubicBezTo>
                <a:cubicBezTo>
                  <a:pt x="2018904" y="4479737"/>
                  <a:pt x="2019921" y="4478719"/>
                  <a:pt x="2021958" y="4478719"/>
                </a:cubicBezTo>
                <a:close/>
                <a:moveTo>
                  <a:pt x="1314378" y="4477700"/>
                </a:moveTo>
                <a:cubicBezTo>
                  <a:pt x="1323541" y="4477700"/>
                  <a:pt x="1331686" y="4484827"/>
                  <a:pt x="1331686" y="4495008"/>
                </a:cubicBezTo>
                <a:cubicBezTo>
                  <a:pt x="1331686" y="4504171"/>
                  <a:pt x="1323541" y="4512316"/>
                  <a:pt x="1314378" y="4512316"/>
                </a:cubicBezTo>
                <a:cubicBezTo>
                  <a:pt x="1305215" y="4512316"/>
                  <a:pt x="1297070" y="4504171"/>
                  <a:pt x="1297070" y="4495008"/>
                </a:cubicBezTo>
                <a:cubicBezTo>
                  <a:pt x="1297070" y="4485845"/>
                  <a:pt x="1305215" y="4477700"/>
                  <a:pt x="1314378" y="4477700"/>
                </a:cubicBezTo>
                <a:close/>
                <a:moveTo>
                  <a:pt x="9049994" y="4471592"/>
                </a:moveTo>
                <a:cubicBezTo>
                  <a:pt x="9052029" y="4472610"/>
                  <a:pt x="9054066" y="4473628"/>
                  <a:pt x="9054066" y="4475664"/>
                </a:cubicBezTo>
                <a:cubicBezTo>
                  <a:pt x="9054066" y="4477700"/>
                  <a:pt x="9052029" y="4479737"/>
                  <a:pt x="9049994" y="4479737"/>
                </a:cubicBezTo>
                <a:cubicBezTo>
                  <a:pt x="9047957" y="4479737"/>
                  <a:pt x="9045921" y="4477700"/>
                  <a:pt x="9045921" y="4475664"/>
                </a:cubicBezTo>
                <a:cubicBezTo>
                  <a:pt x="9045921" y="4473628"/>
                  <a:pt x="9047957" y="4471592"/>
                  <a:pt x="9049994" y="4471592"/>
                </a:cubicBezTo>
                <a:close/>
                <a:moveTo>
                  <a:pt x="9692425" y="4440030"/>
                </a:moveTo>
                <a:cubicBezTo>
                  <a:pt x="9704642" y="4440030"/>
                  <a:pt x="9714823" y="4450211"/>
                  <a:pt x="9714823" y="4462429"/>
                </a:cubicBezTo>
                <a:cubicBezTo>
                  <a:pt x="9714823" y="4474646"/>
                  <a:pt x="9704642" y="4484827"/>
                  <a:pt x="9692425" y="4484827"/>
                </a:cubicBezTo>
                <a:cubicBezTo>
                  <a:pt x="9680207" y="4484827"/>
                  <a:pt x="9670026" y="4474646"/>
                  <a:pt x="9670026" y="4462429"/>
                </a:cubicBezTo>
                <a:cubicBezTo>
                  <a:pt x="9670026" y="4450211"/>
                  <a:pt x="9680207" y="4440030"/>
                  <a:pt x="9692425" y="4440030"/>
                </a:cubicBezTo>
                <a:close/>
                <a:moveTo>
                  <a:pt x="748314" y="4434939"/>
                </a:moveTo>
                <a:cubicBezTo>
                  <a:pt x="751368" y="4434939"/>
                  <a:pt x="753404" y="4436975"/>
                  <a:pt x="753404" y="4440030"/>
                </a:cubicBezTo>
                <a:cubicBezTo>
                  <a:pt x="753404" y="4443084"/>
                  <a:pt x="751368" y="4445120"/>
                  <a:pt x="748314" y="4445120"/>
                </a:cubicBezTo>
                <a:cubicBezTo>
                  <a:pt x="745259" y="4445120"/>
                  <a:pt x="743223" y="4443084"/>
                  <a:pt x="743223" y="4440030"/>
                </a:cubicBezTo>
                <a:cubicBezTo>
                  <a:pt x="743223" y="4436975"/>
                  <a:pt x="745259" y="4434939"/>
                  <a:pt x="748314" y="4434939"/>
                </a:cubicBezTo>
                <a:close/>
                <a:moveTo>
                  <a:pt x="409266" y="4434939"/>
                </a:moveTo>
                <a:cubicBezTo>
                  <a:pt x="412320" y="4434939"/>
                  <a:pt x="415374" y="4436975"/>
                  <a:pt x="415374" y="4441048"/>
                </a:cubicBezTo>
                <a:cubicBezTo>
                  <a:pt x="415374" y="4444102"/>
                  <a:pt x="412320" y="4447157"/>
                  <a:pt x="409266" y="4447157"/>
                </a:cubicBezTo>
                <a:cubicBezTo>
                  <a:pt x="405193" y="4447157"/>
                  <a:pt x="403157" y="4444102"/>
                  <a:pt x="403157" y="4441048"/>
                </a:cubicBezTo>
                <a:cubicBezTo>
                  <a:pt x="403157" y="4436975"/>
                  <a:pt x="406211" y="4434939"/>
                  <a:pt x="409266" y="4434939"/>
                </a:cubicBezTo>
                <a:close/>
                <a:moveTo>
                  <a:pt x="9956118" y="4432903"/>
                </a:moveTo>
                <a:cubicBezTo>
                  <a:pt x="9957136" y="4432903"/>
                  <a:pt x="9959172" y="4433921"/>
                  <a:pt x="9959172" y="4435957"/>
                </a:cubicBezTo>
                <a:cubicBezTo>
                  <a:pt x="9959172" y="4437994"/>
                  <a:pt x="9958154" y="4439011"/>
                  <a:pt x="9956118" y="4439011"/>
                </a:cubicBezTo>
                <a:cubicBezTo>
                  <a:pt x="9954081" y="4439011"/>
                  <a:pt x="9953063" y="4437994"/>
                  <a:pt x="9953063" y="4435957"/>
                </a:cubicBezTo>
                <a:cubicBezTo>
                  <a:pt x="9953063" y="4433921"/>
                  <a:pt x="9954081" y="4432903"/>
                  <a:pt x="9956118" y="4432903"/>
                </a:cubicBezTo>
                <a:close/>
                <a:moveTo>
                  <a:pt x="8798519" y="4432903"/>
                </a:moveTo>
                <a:cubicBezTo>
                  <a:pt x="8800556" y="4432903"/>
                  <a:pt x="8801573" y="4434939"/>
                  <a:pt x="8801573" y="4435957"/>
                </a:cubicBezTo>
                <a:cubicBezTo>
                  <a:pt x="8801573" y="4436975"/>
                  <a:pt x="8800556" y="4439011"/>
                  <a:pt x="8798519" y="4439011"/>
                </a:cubicBezTo>
                <a:cubicBezTo>
                  <a:pt x="8796483" y="4439011"/>
                  <a:pt x="8795465" y="4437994"/>
                  <a:pt x="8795465" y="4435957"/>
                </a:cubicBezTo>
                <a:cubicBezTo>
                  <a:pt x="8795465" y="4433921"/>
                  <a:pt x="8796483" y="4432903"/>
                  <a:pt x="8798519" y="4432903"/>
                </a:cubicBezTo>
                <a:close/>
                <a:moveTo>
                  <a:pt x="6079128" y="4427813"/>
                </a:moveTo>
                <a:cubicBezTo>
                  <a:pt x="6083201" y="4428831"/>
                  <a:pt x="6085238" y="4430867"/>
                  <a:pt x="6085238" y="4433921"/>
                </a:cubicBezTo>
                <a:cubicBezTo>
                  <a:pt x="6085238" y="4436976"/>
                  <a:pt x="6083201" y="4440030"/>
                  <a:pt x="6079128" y="4440030"/>
                </a:cubicBezTo>
                <a:cubicBezTo>
                  <a:pt x="6076074" y="4440030"/>
                  <a:pt x="6073020" y="4437994"/>
                  <a:pt x="6073020" y="4433921"/>
                </a:cubicBezTo>
                <a:cubicBezTo>
                  <a:pt x="6073020" y="4430867"/>
                  <a:pt x="6076074" y="4427813"/>
                  <a:pt x="6079128" y="4427813"/>
                </a:cubicBezTo>
                <a:close/>
                <a:moveTo>
                  <a:pt x="1133145" y="4424758"/>
                </a:moveTo>
                <a:cubicBezTo>
                  <a:pt x="1136199" y="4424758"/>
                  <a:pt x="1138235" y="4426794"/>
                  <a:pt x="1138235" y="4429849"/>
                </a:cubicBezTo>
                <a:cubicBezTo>
                  <a:pt x="1138235" y="4432903"/>
                  <a:pt x="1136199" y="4434939"/>
                  <a:pt x="1133145" y="4434939"/>
                </a:cubicBezTo>
                <a:cubicBezTo>
                  <a:pt x="1130090" y="4434939"/>
                  <a:pt x="1128054" y="4432903"/>
                  <a:pt x="1128054" y="4429849"/>
                </a:cubicBezTo>
                <a:cubicBezTo>
                  <a:pt x="1128054" y="4426794"/>
                  <a:pt x="1130090" y="4424758"/>
                  <a:pt x="1133145" y="4424758"/>
                </a:cubicBezTo>
                <a:close/>
                <a:moveTo>
                  <a:pt x="10647419" y="4375889"/>
                </a:moveTo>
                <a:cubicBezTo>
                  <a:pt x="10651491" y="4375889"/>
                  <a:pt x="10655564" y="4378943"/>
                  <a:pt x="10655564" y="4384034"/>
                </a:cubicBezTo>
                <a:cubicBezTo>
                  <a:pt x="10655564" y="4389124"/>
                  <a:pt x="10651491" y="4392179"/>
                  <a:pt x="10647419" y="4392179"/>
                </a:cubicBezTo>
                <a:cubicBezTo>
                  <a:pt x="10642329" y="4392179"/>
                  <a:pt x="10639274" y="4388107"/>
                  <a:pt x="10639274" y="4384034"/>
                </a:cubicBezTo>
                <a:cubicBezTo>
                  <a:pt x="10639274" y="4378943"/>
                  <a:pt x="10643347" y="4375889"/>
                  <a:pt x="10647419" y="4375889"/>
                </a:cubicBezTo>
                <a:close/>
                <a:moveTo>
                  <a:pt x="7329376" y="4373852"/>
                </a:moveTo>
                <a:cubicBezTo>
                  <a:pt x="7330394" y="4373852"/>
                  <a:pt x="7331412" y="4374870"/>
                  <a:pt x="7331412" y="4375888"/>
                </a:cubicBezTo>
                <a:cubicBezTo>
                  <a:pt x="7331412" y="4376907"/>
                  <a:pt x="7330394" y="4377925"/>
                  <a:pt x="7329376" y="4377925"/>
                </a:cubicBezTo>
                <a:cubicBezTo>
                  <a:pt x="7328358" y="4377925"/>
                  <a:pt x="7327340" y="4376907"/>
                  <a:pt x="7327340" y="4375888"/>
                </a:cubicBezTo>
                <a:cubicBezTo>
                  <a:pt x="7327340" y="4374870"/>
                  <a:pt x="7328358" y="4373852"/>
                  <a:pt x="7329376" y="4373852"/>
                </a:cubicBezTo>
                <a:close/>
                <a:moveTo>
                  <a:pt x="7485148" y="4351454"/>
                </a:moveTo>
                <a:cubicBezTo>
                  <a:pt x="7489220" y="4351454"/>
                  <a:pt x="7492275" y="4354508"/>
                  <a:pt x="7492275" y="4358580"/>
                </a:cubicBezTo>
                <a:cubicBezTo>
                  <a:pt x="7492275" y="4362653"/>
                  <a:pt x="7489220" y="4365707"/>
                  <a:pt x="7485148" y="4365707"/>
                </a:cubicBezTo>
                <a:cubicBezTo>
                  <a:pt x="7481075" y="4365707"/>
                  <a:pt x="7478021" y="4362653"/>
                  <a:pt x="7478021" y="4358580"/>
                </a:cubicBezTo>
                <a:cubicBezTo>
                  <a:pt x="7478021" y="4354508"/>
                  <a:pt x="7481075" y="4351454"/>
                  <a:pt x="7485148" y="4351454"/>
                </a:cubicBezTo>
                <a:close/>
                <a:moveTo>
                  <a:pt x="7821127" y="4341273"/>
                </a:moveTo>
                <a:cubicBezTo>
                  <a:pt x="7823164" y="4341273"/>
                  <a:pt x="7824181" y="4343309"/>
                  <a:pt x="7824181" y="4344327"/>
                </a:cubicBezTo>
                <a:cubicBezTo>
                  <a:pt x="7824181" y="4346364"/>
                  <a:pt x="7823164" y="4347381"/>
                  <a:pt x="7821127" y="4347381"/>
                </a:cubicBezTo>
                <a:cubicBezTo>
                  <a:pt x="7819091" y="4347381"/>
                  <a:pt x="7818073" y="4346364"/>
                  <a:pt x="7818073" y="4344327"/>
                </a:cubicBezTo>
                <a:cubicBezTo>
                  <a:pt x="7818073" y="4342291"/>
                  <a:pt x="7819091" y="4341273"/>
                  <a:pt x="7821127" y="4341273"/>
                </a:cubicBezTo>
                <a:close/>
                <a:moveTo>
                  <a:pt x="2867001" y="4337200"/>
                </a:moveTo>
                <a:cubicBezTo>
                  <a:pt x="2869037" y="4337200"/>
                  <a:pt x="2870055" y="4339236"/>
                  <a:pt x="2870055" y="4340254"/>
                </a:cubicBezTo>
                <a:cubicBezTo>
                  <a:pt x="2870055" y="4342291"/>
                  <a:pt x="2869037" y="4343308"/>
                  <a:pt x="2867001" y="4343308"/>
                </a:cubicBezTo>
                <a:cubicBezTo>
                  <a:pt x="2865982" y="4343308"/>
                  <a:pt x="2863946" y="4342291"/>
                  <a:pt x="2863946" y="4340254"/>
                </a:cubicBezTo>
                <a:cubicBezTo>
                  <a:pt x="2863946" y="4339236"/>
                  <a:pt x="2864963" y="4337200"/>
                  <a:pt x="2867001" y="4337200"/>
                </a:cubicBezTo>
                <a:close/>
                <a:moveTo>
                  <a:pt x="288110" y="4316838"/>
                </a:moveTo>
                <a:cubicBezTo>
                  <a:pt x="293201" y="4316838"/>
                  <a:pt x="298290" y="4320911"/>
                  <a:pt x="298290" y="4327019"/>
                </a:cubicBezTo>
                <a:cubicBezTo>
                  <a:pt x="298290" y="4333128"/>
                  <a:pt x="293201" y="4337200"/>
                  <a:pt x="288110" y="4337200"/>
                </a:cubicBezTo>
                <a:cubicBezTo>
                  <a:pt x="282001" y="4337200"/>
                  <a:pt x="277929" y="4333128"/>
                  <a:pt x="277929" y="4327019"/>
                </a:cubicBezTo>
                <a:cubicBezTo>
                  <a:pt x="277929" y="4321929"/>
                  <a:pt x="282001" y="4316838"/>
                  <a:pt x="288110" y="4316838"/>
                </a:cubicBezTo>
                <a:close/>
                <a:moveTo>
                  <a:pt x="12035111" y="4313784"/>
                </a:moveTo>
                <a:cubicBezTo>
                  <a:pt x="12039184" y="4313784"/>
                  <a:pt x="12042239" y="4316838"/>
                  <a:pt x="12042239" y="4320911"/>
                </a:cubicBezTo>
                <a:cubicBezTo>
                  <a:pt x="12042239" y="4324983"/>
                  <a:pt x="12039184" y="4328037"/>
                  <a:pt x="12035111" y="4328037"/>
                </a:cubicBezTo>
                <a:cubicBezTo>
                  <a:pt x="12031039" y="4328037"/>
                  <a:pt x="12027985" y="4324983"/>
                  <a:pt x="12027985" y="4320911"/>
                </a:cubicBezTo>
                <a:cubicBezTo>
                  <a:pt x="12027985" y="4316838"/>
                  <a:pt x="12031039" y="4313784"/>
                  <a:pt x="12035111" y="4313784"/>
                </a:cubicBezTo>
                <a:close/>
                <a:moveTo>
                  <a:pt x="5619968" y="4302584"/>
                </a:moveTo>
                <a:cubicBezTo>
                  <a:pt x="5620986" y="4302584"/>
                  <a:pt x="5622005" y="4303602"/>
                  <a:pt x="5622005" y="4304620"/>
                </a:cubicBezTo>
                <a:cubicBezTo>
                  <a:pt x="5622005" y="4305639"/>
                  <a:pt x="5620986" y="4306657"/>
                  <a:pt x="5619968" y="4306657"/>
                </a:cubicBezTo>
                <a:cubicBezTo>
                  <a:pt x="5618950" y="4306657"/>
                  <a:pt x="5617932" y="4305639"/>
                  <a:pt x="5617932" y="4304620"/>
                </a:cubicBezTo>
                <a:cubicBezTo>
                  <a:pt x="5617932" y="4303602"/>
                  <a:pt x="5618950" y="4302584"/>
                  <a:pt x="5619968" y="4302584"/>
                </a:cubicBezTo>
                <a:close/>
                <a:moveTo>
                  <a:pt x="2632833" y="4256769"/>
                </a:moveTo>
                <a:cubicBezTo>
                  <a:pt x="2637924" y="4256769"/>
                  <a:pt x="2643014" y="4260842"/>
                  <a:pt x="2643014" y="4266950"/>
                </a:cubicBezTo>
                <a:cubicBezTo>
                  <a:pt x="2643014" y="4273059"/>
                  <a:pt x="2637924" y="4277131"/>
                  <a:pt x="2632833" y="4277131"/>
                </a:cubicBezTo>
                <a:cubicBezTo>
                  <a:pt x="2626724" y="4277131"/>
                  <a:pt x="2622652" y="4273059"/>
                  <a:pt x="2622652" y="4266950"/>
                </a:cubicBezTo>
                <a:cubicBezTo>
                  <a:pt x="2622652" y="4260842"/>
                  <a:pt x="2627743" y="4256769"/>
                  <a:pt x="2632833" y="4256769"/>
                </a:cubicBezTo>
                <a:close/>
                <a:moveTo>
                  <a:pt x="5403112" y="4242516"/>
                </a:moveTo>
                <a:cubicBezTo>
                  <a:pt x="5403112" y="4242516"/>
                  <a:pt x="5404130" y="4242516"/>
                  <a:pt x="5404130" y="4243534"/>
                </a:cubicBezTo>
                <a:cubicBezTo>
                  <a:pt x="5404130" y="4244552"/>
                  <a:pt x="5403112" y="4244552"/>
                  <a:pt x="5403112" y="4244552"/>
                </a:cubicBezTo>
                <a:cubicBezTo>
                  <a:pt x="5402095" y="4244552"/>
                  <a:pt x="5402095" y="4243534"/>
                  <a:pt x="5402095" y="4243534"/>
                </a:cubicBezTo>
                <a:cubicBezTo>
                  <a:pt x="5402095" y="4242516"/>
                  <a:pt x="5403112" y="4242516"/>
                  <a:pt x="5403112" y="4242516"/>
                </a:cubicBezTo>
                <a:close/>
                <a:moveTo>
                  <a:pt x="3718138" y="4228262"/>
                </a:moveTo>
                <a:cubicBezTo>
                  <a:pt x="3725265" y="4228262"/>
                  <a:pt x="3730354" y="4234371"/>
                  <a:pt x="3730354" y="4240480"/>
                </a:cubicBezTo>
                <a:cubicBezTo>
                  <a:pt x="3730354" y="4247606"/>
                  <a:pt x="3725265" y="4252697"/>
                  <a:pt x="3718138" y="4252697"/>
                </a:cubicBezTo>
                <a:cubicBezTo>
                  <a:pt x="3711011" y="4252697"/>
                  <a:pt x="3705922" y="4247606"/>
                  <a:pt x="3705922" y="4240480"/>
                </a:cubicBezTo>
                <a:cubicBezTo>
                  <a:pt x="3705922" y="4233353"/>
                  <a:pt x="3711011" y="4228262"/>
                  <a:pt x="3718138" y="4228262"/>
                </a:cubicBezTo>
                <a:close/>
                <a:moveTo>
                  <a:pt x="1566870" y="4220117"/>
                </a:moveTo>
                <a:cubicBezTo>
                  <a:pt x="1581124" y="4220117"/>
                  <a:pt x="1593341" y="4232335"/>
                  <a:pt x="1593341" y="4246588"/>
                </a:cubicBezTo>
                <a:cubicBezTo>
                  <a:pt x="1593341" y="4260842"/>
                  <a:pt x="1581124" y="4273059"/>
                  <a:pt x="1566870" y="4273059"/>
                </a:cubicBezTo>
                <a:cubicBezTo>
                  <a:pt x="1552616" y="4273059"/>
                  <a:pt x="1540399" y="4260842"/>
                  <a:pt x="1540399" y="4246588"/>
                </a:cubicBezTo>
                <a:cubicBezTo>
                  <a:pt x="1540399" y="4232335"/>
                  <a:pt x="1552616" y="4220117"/>
                  <a:pt x="1566870" y="4220117"/>
                </a:cubicBezTo>
                <a:close/>
                <a:moveTo>
                  <a:pt x="10648437" y="4218080"/>
                </a:moveTo>
                <a:cubicBezTo>
                  <a:pt x="10656581" y="4218080"/>
                  <a:pt x="10662691" y="4224189"/>
                  <a:pt x="10662691" y="4232334"/>
                </a:cubicBezTo>
                <a:cubicBezTo>
                  <a:pt x="10662691" y="4239461"/>
                  <a:pt x="10656581" y="4246587"/>
                  <a:pt x="10648437" y="4246587"/>
                </a:cubicBezTo>
                <a:cubicBezTo>
                  <a:pt x="10640291" y="4246587"/>
                  <a:pt x="10634183" y="4240479"/>
                  <a:pt x="10634183" y="4232334"/>
                </a:cubicBezTo>
                <a:cubicBezTo>
                  <a:pt x="10634183" y="4224189"/>
                  <a:pt x="10640291" y="4218080"/>
                  <a:pt x="10648437" y="4218080"/>
                </a:cubicBezTo>
                <a:close/>
                <a:moveTo>
                  <a:pt x="11093353" y="4214008"/>
                </a:moveTo>
                <a:cubicBezTo>
                  <a:pt x="11099461" y="4214008"/>
                  <a:pt x="11104552" y="4219099"/>
                  <a:pt x="11104552" y="4225207"/>
                </a:cubicBezTo>
                <a:cubicBezTo>
                  <a:pt x="11104552" y="4231315"/>
                  <a:pt x="11099461" y="4236406"/>
                  <a:pt x="11093353" y="4236406"/>
                </a:cubicBezTo>
                <a:cubicBezTo>
                  <a:pt x="11087245" y="4236406"/>
                  <a:pt x="11082154" y="4231315"/>
                  <a:pt x="11082154" y="4225207"/>
                </a:cubicBezTo>
                <a:cubicBezTo>
                  <a:pt x="11082154" y="4219099"/>
                  <a:pt x="11087245" y="4214008"/>
                  <a:pt x="11093353" y="4214008"/>
                </a:cubicBezTo>
                <a:close/>
                <a:moveTo>
                  <a:pt x="550793" y="4191610"/>
                </a:moveTo>
                <a:cubicBezTo>
                  <a:pt x="555884" y="4191610"/>
                  <a:pt x="558938" y="4195682"/>
                  <a:pt x="558938" y="4199755"/>
                </a:cubicBezTo>
                <a:cubicBezTo>
                  <a:pt x="558938" y="4203828"/>
                  <a:pt x="555884" y="4207900"/>
                  <a:pt x="550793" y="4207900"/>
                </a:cubicBezTo>
                <a:cubicBezTo>
                  <a:pt x="546720" y="4207900"/>
                  <a:pt x="542648" y="4204845"/>
                  <a:pt x="542648" y="4199755"/>
                </a:cubicBezTo>
                <a:cubicBezTo>
                  <a:pt x="542648" y="4195682"/>
                  <a:pt x="545702" y="4191610"/>
                  <a:pt x="550793" y="4191610"/>
                </a:cubicBezTo>
                <a:close/>
                <a:moveTo>
                  <a:pt x="6863078" y="4178374"/>
                </a:moveTo>
                <a:cubicBezTo>
                  <a:pt x="6866133" y="4178374"/>
                  <a:pt x="6869188" y="4181428"/>
                  <a:pt x="6869188" y="4184482"/>
                </a:cubicBezTo>
                <a:cubicBezTo>
                  <a:pt x="6869188" y="4187537"/>
                  <a:pt x="6866133" y="4190591"/>
                  <a:pt x="6863078" y="4190591"/>
                </a:cubicBezTo>
                <a:cubicBezTo>
                  <a:pt x="6860024" y="4190591"/>
                  <a:pt x="6856970" y="4187537"/>
                  <a:pt x="6856970" y="4184482"/>
                </a:cubicBezTo>
                <a:cubicBezTo>
                  <a:pt x="6856970" y="4181428"/>
                  <a:pt x="6860024" y="4178374"/>
                  <a:pt x="6863078" y="4178374"/>
                </a:cubicBezTo>
                <a:close/>
                <a:moveTo>
                  <a:pt x="11333628" y="4167175"/>
                </a:moveTo>
                <a:cubicBezTo>
                  <a:pt x="11336683" y="4167175"/>
                  <a:pt x="11339738" y="4170229"/>
                  <a:pt x="11339738" y="4173284"/>
                </a:cubicBezTo>
                <a:cubicBezTo>
                  <a:pt x="11339738" y="4176338"/>
                  <a:pt x="11336683" y="4179393"/>
                  <a:pt x="11333628" y="4179393"/>
                </a:cubicBezTo>
                <a:cubicBezTo>
                  <a:pt x="11330575" y="4179393"/>
                  <a:pt x="11327520" y="4176338"/>
                  <a:pt x="11327520" y="4173284"/>
                </a:cubicBezTo>
                <a:cubicBezTo>
                  <a:pt x="11327520" y="4170229"/>
                  <a:pt x="11330575" y="4167175"/>
                  <a:pt x="11333628" y="4167175"/>
                </a:cubicBezTo>
                <a:close/>
                <a:moveTo>
                  <a:pt x="11631937" y="4147831"/>
                </a:moveTo>
                <a:cubicBezTo>
                  <a:pt x="11644154" y="4147831"/>
                  <a:pt x="11655354" y="4158012"/>
                  <a:pt x="11655354" y="4171248"/>
                </a:cubicBezTo>
                <a:cubicBezTo>
                  <a:pt x="11655354" y="4184483"/>
                  <a:pt x="11645173" y="4194664"/>
                  <a:pt x="11631937" y="4194664"/>
                </a:cubicBezTo>
                <a:cubicBezTo>
                  <a:pt x="11618701" y="4194664"/>
                  <a:pt x="11608520" y="4184483"/>
                  <a:pt x="11608520" y="4171248"/>
                </a:cubicBezTo>
                <a:cubicBezTo>
                  <a:pt x="11608520" y="4158012"/>
                  <a:pt x="11618701" y="4147831"/>
                  <a:pt x="11631937" y="4147831"/>
                </a:cubicBezTo>
                <a:close/>
                <a:moveTo>
                  <a:pt x="3068595" y="4123396"/>
                </a:moveTo>
                <a:cubicBezTo>
                  <a:pt x="3088956" y="4123396"/>
                  <a:pt x="3105248" y="4139686"/>
                  <a:pt x="3105248" y="4160048"/>
                </a:cubicBezTo>
                <a:cubicBezTo>
                  <a:pt x="3105248" y="4180410"/>
                  <a:pt x="3088956" y="4196701"/>
                  <a:pt x="3068595" y="4196701"/>
                </a:cubicBezTo>
                <a:cubicBezTo>
                  <a:pt x="3048233" y="4196701"/>
                  <a:pt x="3031941" y="4180410"/>
                  <a:pt x="3031941" y="4160048"/>
                </a:cubicBezTo>
                <a:cubicBezTo>
                  <a:pt x="3031941" y="4139686"/>
                  <a:pt x="3048233" y="4123396"/>
                  <a:pt x="3068595" y="4123396"/>
                </a:cubicBezTo>
                <a:close/>
                <a:moveTo>
                  <a:pt x="10819479" y="4092852"/>
                </a:moveTo>
                <a:cubicBezTo>
                  <a:pt x="10822534" y="4092852"/>
                  <a:pt x="10825589" y="4094888"/>
                  <a:pt x="10825589" y="4098960"/>
                </a:cubicBezTo>
                <a:cubicBezTo>
                  <a:pt x="10825589" y="4102015"/>
                  <a:pt x="10822534" y="4105070"/>
                  <a:pt x="10819479" y="4105070"/>
                </a:cubicBezTo>
                <a:cubicBezTo>
                  <a:pt x="10816426" y="4105070"/>
                  <a:pt x="10813371" y="4102015"/>
                  <a:pt x="10813371" y="4098960"/>
                </a:cubicBezTo>
                <a:cubicBezTo>
                  <a:pt x="10813371" y="4095906"/>
                  <a:pt x="10816426" y="4092852"/>
                  <a:pt x="10819479" y="4092852"/>
                </a:cubicBezTo>
                <a:close/>
                <a:moveTo>
                  <a:pt x="5376643" y="4073508"/>
                </a:moveTo>
                <a:cubicBezTo>
                  <a:pt x="5378679" y="4073508"/>
                  <a:pt x="5378679" y="4074526"/>
                  <a:pt x="5378679" y="4075544"/>
                </a:cubicBezTo>
                <a:cubicBezTo>
                  <a:pt x="5378679" y="4076563"/>
                  <a:pt x="5377659" y="4077581"/>
                  <a:pt x="5376643" y="4077581"/>
                </a:cubicBezTo>
                <a:cubicBezTo>
                  <a:pt x="5375624" y="4077581"/>
                  <a:pt x="5374603" y="4076563"/>
                  <a:pt x="5374603" y="4075544"/>
                </a:cubicBezTo>
                <a:cubicBezTo>
                  <a:pt x="5374603" y="4074526"/>
                  <a:pt x="5375624" y="4073508"/>
                  <a:pt x="5376643" y="4073508"/>
                </a:cubicBezTo>
                <a:close/>
                <a:moveTo>
                  <a:pt x="4249614" y="4036856"/>
                </a:moveTo>
                <a:cubicBezTo>
                  <a:pt x="4262849" y="4035838"/>
                  <a:pt x="4274048" y="4047037"/>
                  <a:pt x="4274048" y="4061291"/>
                </a:cubicBezTo>
                <a:cubicBezTo>
                  <a:pt x="4274048" y="4074527"/>
                  <a:pt x="4262849" y="4085726"/>
                  <a:pt x="4249614" y="4085726"/>
                </a:cubicBezTo>
                <a:cubicBezTo>
                  <a:pt x="4236380" y="4085726"/>
                  <a:pt x="4225181" y="4074527"/>
                  <a:pt x="4225181" y="4061291"/>
                </a:cubicBezTo>
                <a:cubicBezTo>
                  <a:pt x="4225181" y="4048055"/>
                  <a:pt x="4236380" y="4036856"/>
                  <a:pt x="4249614" y="4036856"/>
                </a:cubicBezTo>
                <a:close/>
                <a:moveTo>
                  <a:pt x="380768" y="4020566"/>
                </a:moveTo>
                <a:cubicBezTo>
                  <a:pt x="383822" y="4020566"/>
                  <a:pt x="385858" y="4022602"/>
                  <a:pt x="385858" y="4025657"/>
                </a:cubicBezTo>
                <a:cubicBezTo>
                  <a:pt x="385858" y="4027692"/>
                  <a:pt x="383822" y="4030747"/>
                  <a:pt x="380768" y="4030747"/>
                </a:cubicBezTo>
                <a:cubicBezTo>
                  <a:pt x="377713" y="4030747"/>
                  <a:pt x="375677" y="4028711"/>
                  <a:pt x="375677" y="4025657"/>
                </a:cubicBezTo>
                <a:cubicBezTo>
                  <a:pt x="375677" y="4022602"/>
                  <a:pt x="377713" y="4020566"/>
                  <a:pt x="380768" y="4020566"/>
                </a:cubicBezTo>
                <a:close/>
                <a:moveTo>
                  <a:pt x="2215400" y="3970678"/>
                </a:moveTo>
                <a:cubicBezTo>
                  <a:pt x="2216418" y="3970678"/>
                  <a:pt x="2216418" y="3971696"/>
                  <a:pt x="2216418" y="3971696"/>
                </a:cubicBezTo>
                <a:cubicBezTo>
                  <a:pt x="2216418" y="3972714"/>
                  <a:pt x="2216418" y="3972714"/>
                  <a:pt x="2215400" y="3972714"/>
                </a:cubicBezTo>
                <a:cubicBezTo>
                  <a:pt x="2214383" y="3972714"/>
                  <a:pt x="2214383" y="3972714"/>
                  <a:pt x="2214383" y="3971696"/>
                </a:cubicBezTo>
                <a:cubicBezTo>
                  <a:pt x="2214383" y="3970678"/>
                  <a:pt x="2214383" y="3970678"/>
                  <a:pt x="2215400" y="3970678"/>
                </a:cubicBezTo>
                <a:close/>
                <a:moveTo>
                  <a:pt x="4634435" y="3959479"/>
                </a:moveTo>
                <a:cubicBezTo>
                  <a:pt x="4648687" y="3959479"/>
                  <a:pt x="4660903" y="3970678"/>
                  <a:pt x="4660903" y="3985950"/>
                </a:cubicBezTo>
                <a:cubicBezTo>
                  <a:pt x="4660903" y="4001222"/>
                  <a:pt x="4648687" y="4012421"/>
                  <a:pt x="4634435" y="4012421"/>
                </a:cubicBezTo>
                <a:cubicBezTo>
                  <a:pt x="4619161" y="4012421"/>
                  <a:pt x="4607962" y="4000204"/>
                  <a:pt x="4607962" y="3985950"/>
                </a:cubicBezTo>
                <a:cubicBezTo>
                  <a:pt x="4607962" y="3971696"/>
                  <a:pt x="4620178" y="3959479"/>
                  <a:pt x="4634435" y="3959479"/>
                </a:cubicBezTo>
                <a:close/>
                <a:moveTo>
                  <a:pt x="10706469" y="3953370"/>
                </a:moveTo>
                <a:cubicBezTo>
                  <a:pt x="10718687" y="3952353"/>
                  <a:pt x="10726832" y="3961515"/>
                  <a:pt x="10726832" y="3972715"/>
                </a:cubicBezTo>
                <a:cubicBezTo>
                  <a:pt x="10726832" y="3983914"/>
                  <a:pt x="10717668" y="3992059"/>
                  <a:pt x="10706469" y="3992059"/>
                </a:cubicBezTo>
                <a:cubicBezTo>
                  <a:pt x="10695270" y="3992059"/>
                  <a:pt x="10686107" y="3982896"/>
                  <a:pt x="10686107" y="3972715"/>
                </a:cubicBezTo>
                <a:cubicBezTo>
                  <a:pt x="10686107" y="3961515"/>
                  <a:pt x="10695270" y="3953370"/>
                  <a:pt x="10706469" y="3953370"/>
                </a:cubicBezTo>
                <a:close/>
                <a:moveTo>
                  <a:pt x="8545008" y="3938098"/>
                </a:moveTo>
                <a:cubicBezTo>
                  <a:pt x="8568424" y="3938098"/>
                  <a:pt x="8588787" y="3957442"/>
                  <a:pt x="8588787" y="3981877"/>
                </a:cubicBezTo>
                <a:cubicBezTo>
                  <a:pt x="8588787" y="4006312"/>
                  <a:pt x="8569443" y="4025656"/>
                  <a:pt x="8545008" y="4025656"/>
                </a:cubicBezTo>
                <a:cubicBezTo>
                  <a:pt x="8520573" y="4025656"/>
                  <a:pt x="8501229" y="4006312"/>
                  <a:pt x="8501229" y="3981877"/>
                </a:cubicBezTo>
                <a:cubicBezTo>
                  <a:pt x="8501229" y="3957442"/>
                  <a:pt x="8520573" y="3938098"/>
                  <a:pt x="8545008" y="3938098"/>
                </a:cubicBezTo>
                <a:close/>
                <a:moveTo>
                  <a:pt x="677029" y="3937081"/>
                </a:moveTo>
                <a:cubicBezTo>
                  <a:pt x="680083" y="3937081"/>
                  <a:pt x="684156" y="3940135"/>
                  <a:pt x="684156" y="3944208"/>
                </a:cubicBezTo>
                <a:cubicBezTo>
                  <a:pt x="684156" y="3948280"/>
                  <a:pt x="681101" y="3951334"/>
                  <a:pt x="677029" y="3951334"/>
                </a:cubicBezTo>
                <a:cubicBezTo>
                  <a:pt x="672956" y="3951334"/>
                  <a:pt x="669902" y="3948280"/>
                  <a:pt x="669902" y="3944208"/>
                </a:cubicBezTo>
                <a:cubicBezTo>
                  <a:pt x="669902" y="3940135"/>
                  <a:pt x="672956" y="3937081"/>
                  <a:pt x="677029" y="3937081"/>
                </a:cubicBezTo>
                <a:close/>
                <a:moveTo>
                  <a:pt x="165937" y="3893302"/>
                </a:moveTo>
                <a:cubicBezTo>
                  <a:pt x="168991" y="3893302"/>
                  <a:pt x="171027" y="3895338"/>
                  <a:pt x="171027" y="3898393"/>
                </a:cubicBezTo>
                <a:cubicBezTo>
                  <a:pt x="171027" y="3901447"/>
                  <a:pt x="168991" y="3903483"/>
                  <a:pt x="165937" y="3903483"/>
                </a:cubicBezTo>
                <a:cubicBezTo>
                  <a:pt x="162882" y="3903483"/>
                  <a:pt x="160846" y="3901447"/>
                  <a:pt x="160846" y="3898393"/>
                </a:cubicBezTo>
                <a:cubicBezTo>
                  <a:pt x="160846" y="3895338"/>
                  <a:pt x="162882" y="3893302"/>
                  <a:pt x="165937" y="3893302"/>
                </a:cubicBezTo>
                <a:close/>
                <a:moveTo>
                  <a:pt x="3428003" y="3860722"/>
                </a:moveTo>
                <a:cubicBezTo>
                  <a:pt x="3443277" y="3860722"/>
                  <a:pt x="3454475" y="3872940"/>
                  <a:pt x="3454475" y="3887193"/>
                </a:cubicBezTo>
                <a:cubicBezTo>
                  <a:pt x="3454475" y="3901447"/>
                  <a:pt x="3442258" y="3913664"/>
                  <a:pt x="3428003" y="3913664"/>
                </a:cubicBezTo>
                <a:cubicBezTo>
                  <a:pt x="3413746" y="3913664"/>
                  <a:pt x="3401528" y="3901447"/>
                  <a:pt x="3401528" y="3887193"/>
                </a:cubicBezTo>
                <a:cubicBezTo>
                  <a:pt x="3401528" y="3872940"/>
                  <a:pt x="3413746" y="3860722"/>
                  <a:pt x="3428003" y="3860722"/>
                </a:cubicBezTo>
                <a:close/>
                <a:moveTo>
                  <a:pt x="461189" y="3827124"/>
                </a:moveTo>
                <a:cubicBezTo>
                  <a:pt x="464244" y="3828142"/>
                  <a:pt x="465262" y="3829160"/>
                  <a:pt x="465262" y="3831196"/>
                </a:cubicBezTo>
                <a:cubicBezTo>
                  <a:pt x="465262" y="3833232"/>
                  <a:pt x="463226" y="3835269"/>
                  <a:pt x="461189" y="3835269"/>
                </a:cubicBezTo>
                <a:cubicBezTo>
                  <a:pt x="459153" y="3835269"/>
                  <a:pt x="457117" y="3833232"/>
                  <a:pt x="457117" y="3831196"/>
                </a:cubicBezTo>
                <a:cubicBezTo>
                  <a:pt x="457117" y="3829160"/>
                  <a:pt x="459153" y="3827124"/>
                  <a:pt x="461189" y="3827124"/>
                </a:cubicBezTo>
                <a:close/>
                <a:moveTo>
                  <a:pt x="395021" y="3817961"/>
                </a:moveTo>
                <a:cubicBezTo>
                  <a:pt x="399093" y="3817961"/>
                  <a:pt x="402148" y="3821015"/>
                  <a:pt x="402148" y="3825088"/>
                </a:cubicBezTo>
                <a:cubicBezTo>
                  <a:pt x="402148" y="3829160"/>
                  <a:pt x="399093" y="3832215"/>
                  <a:pt x="395021" y="3832215"/>
                </a:cubicBezTo>
                <a:cubicBezTo>
                  <a:pt x="390948" y="3832215"/>
                  <a:pt x="387894" y="3829160"/>
                  <a:pt x="387894" y="3825088"/>
                </a:cubicBezTo>
                <a:cubicBezTo>
                  <a:pt x="387894" y="3821015"/>
                  <a:pt x="390948" y="3817961"/>
                  <a:pt x="395021" y="3817961"/>
                </a:cubicBezTo>
                <a:close/>
                <a:moveTo>
                  <a:pt x="11750038" y="3799635"/>
                </a:moveTo>
                <a:cubicBezTo>
                  <a:pt x="11753093" y="3800653"/>
                  <a:pt x="11755129" y="3802689"/>
                  <a:pt x="11755129" y="3805743"/>
                </a:cubicBezTo>
                <a:cubicBezTo>
                  <a:pt x="11755129" y="3808798"/>
                  <a:pt x="11753093" y="3810834"/>
                  <a:pt x="11750038" y="3810834"/>
                </a:cubicBezTo>
                <a:cubicBezTo>
                  <a:pt x="11746985" y="3810834"/>
                  <a:pt x="11743930" y="3808798"/>
                  <a:pt x="11743930" y="3805743"/>
                </a:cubicBezTo>
                <a:cubicBezTo>
                  <a:pt x="11743930" y="3802689"/>
                  <a:pt x="11745966" y="3799635"/>
                  <a:pt x="11750038" y="3799635"/>
                </a:cubicBezTo>
                <a:close/>
                <a:moveTo>
                  <a:pt x="9481675" y="3783345"/>
                </a:moveTo>
                <a:cubicBezTo>
                  <a:pt x="9488801" y="3783345"/>
                  <a:pt x="9493892" y="3788436"/>
                  <a:pt x="9493892" y="3794545"/>
                </a:cubicBezTo>
                <a:cubicBezTo>
                  <a:pt x="9493892" y="3800653"/>
                  <a:pt x="9488801" y="3805744"/>
                  <a:pt x="9481675" y="3805744"/>
                </a:cubicBezTo>
                <a:cubicBezTo>
                  <a:pt x="9475566" y="3805744"/>
                  <a:pt x="9469457" y="3800653"/>
                  <a:pt x="9469457" y="3794545"/>
                </a:cubicBezTo>
                <a:cubicBezTo>
                  <a:pt x="9469457" y="3788436"/>
                  <a:pt x="9474548" y="3783345"/>
                  <a:pt x="9481675" y="3783345"/>
                </a:cubicBezTo>
                <a:close/>
                <a:moveTo>
                  <a:pt x="3492152" y="3781309"/>
                </a:moveTo>
                <a:cubicBezTo>
                  <a:pt x="3498262" y="3781309"/>
                  <a:pt x="3503351" y="3786400"/>
                  <a:pt x="3503351" y="3792508"/>
                </a:cubicBezTo>
                <a:cubicBezTo>
                  <a:pt x="3503351" y="3798616"/>
                  <a:pt x="3498262" y="3803707"/>
                  <a:pt x="3492152" y="3803707"/>
                </a:cubicBezTo>
                <a:cubicBezTo>
                  <a:pt x="3486046" y="3803707"/>
                  <a:pt x="3480954" y="3798616"/>
                  <a:pt x="3480954" y="3792508"/>
                </a:cubicBezTo>
                <a:cubicBezTo>
                  <a:pt x="3480954" y="3786400"/>
                  <a:pt x="3486046" y="3781309"/>
                  <a:pt x="3492152" y="3781309"/>
                </a:cubicBezTo>
                <a:close/>
                <a:moveTo>
                  <a:pt x="3015654" y="3767055"/>
                </a:moveTo>
                <a:cubicBezTo>
                  <a:pt x="3019727" y="3768073"/>
                  <a:pt x="3022780" y="3771128"/>
                  <a:pt x="3022780" y="3774182"/>
                </a:cubicBezTo>
                <a:cubicBezTo>
                  <a:pt x="3022780" y="3778254"/>
                  <a:pt x="3019727" y="3781309"/>
                  <a:pt x="3015654" y="3781309"/>
                </a:cubicBezTo>
                <a:cubicBezTo>
                  <a:pt x="3011580" y="3781309"/>
                  <a:pt x="3008526" y="3778254"/>
                  <a:pt x="3008526" y="3774182"/>
                </a:cubicBezTo>
                <a:cubicBezTo>
                  <a:pt x="3008526" y="3770109"/>
                  <a:pt x="3011580" y="3767055"/>
                  <a:pt x="3015654" y="3767055"/>
                </a:cubicBezTo>
                <a:close/>
                <a:moveTo>
                  <a:pt x="3810802" y="3754837"/>
                </a:moveTo>
                <a:cubicBezTo>
                  <a:pt x="3815894" y="3754837"/>
                  <a:pt x="3820985" y="3758910"/>
                  <a:pt x="3820985" y="3765018"/>
                </a:cubicBezTo>
                <a:cubicBezTo>
                  <a:pt x="3820985" y="3770109"/>
                  <a:pt x="3816912" y="3775199"/>
                  <a:pt x="3810802" y="3775199"/>
                </a:cubicBezTo>
                <a:cubicBezTo>
                  <a:pt x="3804694" y="3775199"/>
                  <a:pt x="3800620" y="3771127"/>
                  <a:pt x="3800620" y="3765018"/>
                </a:cubicBezTo>
                <a:cubicBezTo>
                  <a:pt x="3800620" y="3758910"/>
                  <a:pt x="3804694" y="3754837"/>
                  <a:pt x="3810802" y="3754837"/>
                </a:cubicBezTo>
                <a:close/>
                <a:moveTo>
                  <a:pt x="2153313" y="3744656"/>
                </a:moveTo>
                <a:cubicBezTo>
                  <a:pt x="2162474" y="3744656"/>
                  <a:pt x="2170621" y="3751783"/>
                  <a:pt x="2170621" y="3761964"/>
                </a:cubicBezTo>
                <a:cubicBezTo>
                  <a:pt x="2170621" y="3771127"/>
                  <a:pt x="2162474" y="3779272"/>
                  <a:pt x="2153313" y="3779272"/>
                </a:cubicBezTo>
                <a:cubicBezTo>
                  <a:pt x="2144150" y="3779272"/>
                  <a:pt x="2136003" y="3772145"/>
                  <a:pt x="2136003" y="3761964"/>
                </a:cubicBezTo>
                <a:cubicBezTo>
                  <a:pt x="2136003" y="3752801"/>
                  <a:pt x="2144150" y="3744656"/>
                  <a:pt x="2153313" y="3744656"/>
                </a:cubicBezTo>
                <a:close/>
                <a:moveTo>
                  <a:pt x="5287053" y="3741602"/>
                </a:moveTo>
                <a:cubicBezTo>
                  <a:pt x="5290104" y="3741602"/>
                  <a:pt x="5292143" y="3743638"/>
                  <a:pt x="5292143" y="3746693"/>
                </a:cubicBezTo>
                <a:cubicBezTo>
                  <a:pt x="5292143" y="3749747"/>
                  <a:pt x="5290104" y="3751783"/>
                  <a:pt x="5287053" y="3751783"/>
                </a:cubicBezTo>
                <a:cubicBezTo>
                  <a:pt x="5284000" y="3751783"/>
                  <a:pt x="5281965" y="3749747"/>
                  <a:pt x="5281965" y="3746693"/>
                </a:cubicBezTo>
                <a:cubicBezTo>
                  <a:pt x="5281965" y="3743638"/>
                  <a:pt x="5284000" y="3741602"/>
                  <a:pt x="5287053" y="3741602"/>
                </a:cubicBezTo>
                <a:close/>
                <a:moveTo>
                  <a:pt x="7031068" y="3735494"/>
                </a:moveTo>
                <a:cubicBezTo>
                  <a:pt x="7043286" y="3735494"/>
                  <a:pt x="7053467" y="3745675"/>
                  <a:pt x="7053467" y="3757892"/>
                </a:cubicBezTo>
                <a:cubicBezTo>
                  <a:pt x="7053467" y="3770110"/>
                  <a:pt x="7043286" y="3780291"/>
                  <a:pt x="7031068" y="3780291"/>
                </a:cubicBezTo>
                <a:cubicBezTo>
                  <a:pt x="7018851" y="3780291"/>
                  <a:pt x="7008670" y="3770110"/>
                  <a:pt x="7008670" y="3757892"/>
                </a:cubicBezTo>
                <a:cubicBezTo>
                  <a:pt x="7008670" y="3745675"/>
                  <a:pt x="7018851" y="3735494"/>
                  <a:pt x="7031068" y="3735494"/>
                </a:cubicBezTo>
                <a:close/>
                <a:moveTo>
                  <a:pt x="8007442" y="3718185"/>
                </a:moveTo>
                <a:cubicBezTo>
                  <a:pt x="8031877" y="3719203"/>
                  <a:pt x="8051221" y="3738547"/>
                  <a:pt x="8051221" y="3761964"/>
                </a:cubicBezTo>
                <a:cubicBezTo>
                  <a:pt x="8051221" y="3785380"/>
                  <a:pt x="8031877" y="3804725"/>
                  <a:pt x="8007442" y="3804725"/>
                </a:cubicBezTo>
                <a:cubicBezTo>
                  <a:pt x="7983007" y="3804725"/>
                  <a:pt x="7963663" y="3785380"/>
                  <a:pt x="7963663" y="3761964"/>
                </a:cubicBezTo>
                <a:cubicBezTo>
                  <a:pt x="7963663" y="3738547"/>
                  <a:pt x="7983007" y="3718185"/>
                  <a:pt x="8007442" y="3718185"/>
                </a:cubicBezTo>
                <a:close/>
                <a:moveTo>
                  <a:pt x="2738703" y="3717167"/>
                </a:moveTo>
                <a:cubicBezTo>
                  <a:pt x="2742776" y="3717167"/>
                  <a:pt x="2746849" y="3720222"/>
                  <a:pt x="2746849" y="3725312"/>
                </a:cubicBezTo>
                <a:cubicBezTo>
                  <a:pt x="2746849" y="3729385"/>
                  <a:pt x="2743795" y="3733457"/>
                  <a:pt x="2738703" y="3733457"/>
                </a:cubicBezTo>
                <a:cubicBezTo>
                  <a:pt x="2734631" y="3733457"/>
                  <a:pt x="2730559" y="3730403"/>
                  <a:pt x="2730559" y="3725312"/>
                </a:cubicBezTo>
                <a:cubicBezTo>
                  <a:pt x="2730559" y="3721240"/>
                  <a:pt x="2733613" y="3717167"/>
                  <a:pt x="2738703" y="3717167"/>
                </a:cubicBezTo>
                <a:close/>
                <a:moveTo>
                  <a:pt x="5693282" y="3715131"/>
                </a:moveTo>
                <a:cubicBezTo>
                  <a:pt x="5697354" y="3715131"/>
                  <a:pt x="5701426" y="3718185"/>
                  <a:pt x="5701426" y="3722257"/>
                </a:cubicBezTo>
                <a:cubicBezTo>
                  <a:pt x="5701426" y="3726330"/>
                  <a:pt x="5698371" y="3729384"/>
                  <a:pt x="5693282" y="3729384"/>
                </a:cubicBezTo>
                <a:cubicBezTo>
                  <a:pt x="5689209" y="3729384"/>
                  <a:pt x="5685137" y="3726330"/>
                  <a:pt x="5685137" y="3722257"/>
                </a:cubicBezTo>
                <a:cubicBezTo>
                  <a:pt x="5685137" y="3718185"/>
                  <a:pt x="5688191" y="3715131"/>
                  <a:pt x="5693282" y="3715131"/>
                </a:cubicBezTo>
                <a:close/>
                <a:moveTo>
                  <a:pt x="1150439" y="3714113"/>
                </a:moveTo>
                <a:cubicBezTo>
                  <a:pt x="1153493" y="3714113"/>
                  <a:pt x="1156547" y="3717167"/>
                  <a:pt x="1156547" y="3720222"/>
                </a:cubicBezTo>
                <a:cubicBezTo>
                  <a:pt x="1156547" y="3723276"/>
                  <a:pt x="1153493" y="3726331"/>
                  <a:pt x="1150439" y="3726331"/>
                </a:cubicBezTo>
                <a:cubicBezTo>
                  <a:pt x="1147384" y="3726331"/>
                  <a:pt x="1144330" y="3723276"/>
                  <a:pt x="1144330" y="3720222"/>
                </a:cubicBezTo>
                <a:cubicBezTo>
                  <a:pt x="1144330" y="3717167"/>
                  <a:pt x="1147384" y="3714113"/>
                  <a:pt x="1150439" y="3714113"/>
                </a:cubicBezTo>
                <a:close/>
                <a:moveTo>
                  <a:pt x="3209096" y="3699859"/>
                </a:moveTo>
                <a:cubicBezTo>
                  <a:pt x="3238621" y="3700877"/>
                  <a:pt x="3261017" y="3723276"/>
                  <a:pt x="3261017" y="3751783"/>
                </a:cubicBezTo>
                <a:cubicBezTo>
                  <a:pt x="3261017" y="3780290"/>
                  <a:pt x="3237603" y="3803706"/>
                  <a:pt x="3209096" y="3803706"/>
                </a:cubicBezTo>
                <a:cubicBezTo>
                  <a:pt x="3180589" y="3803706"/>
                  <a:pt x="3157171" y="3780290"/>
                  <a:pt x="3157171" y="3751783"/>
                </a:cubicBezTo>
                <a:cubicBezTo>
                  <a:pt x="3157171" y="3723276"/>
                  <a:pt x="3180589" y="3699859"/>
                  <a:pt x="3209096" y="3699859"/>
                </a:cubicBezTo>
                <a:close/>
                <a:moveTo>
                  <a:pt x="10019241" y="3698841"/>
                </a:moveTo>
                <a:cubicBezTo>
                  <a:pt x="10053857" y="3698841"/>
                  <a:pt x="10081346" y="3726330"/>
                  <a:pt x="10081346" y="3759928"/>
                </a:cubicBezTo>
                <a:cubicBezTo>
                  <a:pt x="10081346" y="3793526"/>
                  <a:pt x="10053857" y="3821015"/>
                  <a:pt x="10019241" y="3821015"/>
                </a:cubicBezTo>
                <a:cubicBezTo>
                  <a:pt x="9985643" y="3821015"/>
                  <a:pt x="9957136" y="3793526"/>
                  <a:pt x="9957136" y="3759928"/>
                </a:cubicBezTo>
                <a:cubicBezTo>
                  <a:pt x="9957136" y="3726330"/>
                  <a:pt x="9984625" y="3698841"/>
                  <a:pt x="10019241" y="3698841"/>
                </a:cubicBezTo>
                <a:close/>
                <a:moveTo>
                  <a:pt x="4673138" y="3679497"/>
                </a:moveTo>
                <a:cubicBezTo>
                  <a:pt x="4682302" y="3679497"/>
                  <a:pt x="4690446" y="3686623"/>
                  <a:pt x="4690446" y="3695787"/>
                </a:cubicBezTo>
                <a:cubicBezTo>
                  <a:pt x="4690446" y="3704950"/>
                  <a:pt x="4683321" y="3712076"/>
                  <a:pt x="4673138" y="3712076"/>
                </a:cubicBezTo>
                <a:cubicBezTo>
                  <a:pt x="4663972" y="3712076"/>
                  <a:pt x="4655826" y="3704950"/>
                  <a:pt x="4655826" y="3695787"/>
                </a:cubicBezTo>
                <a:cubicBezTo>
                  <a:pt x="4655826" y="3686623"/>
                  <a:pt x="4662954" y="3679497"/>
                  <a:pt x="4673138" y="3679497"/>
                </a:cubicBezTo>
                <a:close/>
                <a:moveTo>
                  <a:pt x="22399" y="3673388"/>
                </a:moveTo>
                <a:cubicBezTo>
                  <a:pt x="36652" y="3673388"/>
                  <a:pt x="47851" y="3684588"/>
                  <a:pt x="47851" y="3699859"/>
                </a:cubicBezTo>
                <a:cubicBezTo>
                  <a:pt x="47851" y="3714113"/>
                  <a:pt x="36652" y="3725312"/>
                  <a:pt x="22399" y="3725312"/>
                </a:cubicBezTo>
                <a:cubicBezTo>
                  <a:pt x="12217" y="3725312"/>
                  <a:pt x="4072" y="3719203"/>
                  <a:pt x="0" y="3712076"/>
                </a:cubicBezTo>
                <a:lnTo>
                  <a:pt x="0" y="3686623"/>
                </a:lnTo>
                <a:cubicBezTo>
                  <a:pt x="5091" y="3678479"/>
                  <a:pt x="13236" y="3673388"/>
                  <a:pt x="22399" y="3673388"/>
                </a:cubicBezTo>
                <a:close/>
                <a:moveTo>
                  <a:pt x="10351147" y="3666261"/>
                </a:moveTo>
                <a:cubicBezTo>
                  <a:pt x="10360309" y="3665243"/>
                  <a:pt x="10367436" y="3672370"/>
                  <a:pt x="10367436" y="3681533"/>
                </a:cubicBezTo>
                <a:cubicBezTo>
                  <a:pt x="10367436" y="3690696"/>
                  <a:pt x="10360309" y="3696804"/>
                  <a:pt x="10351147" y="3696804"/>
                </a:cubicBezTo>
                <a:cubicBezTo>
                  <a:pt x="10341983" y="3696804"/>
                  <a:pt x="10335875" y="3689678"/>
                  <a:pt x="10335875" y="3681533"/>
                </a:cubicBezTo>
                <a:cubicBezTo>
                  <a:pt x="10335875" y="3672370"/>
                  <a:pt x="10343002" y="3666261"/>
                  <a:pt x="10351147" y="3666261"/>
                </a:cubicBezTo>
                <a:close/>
                <a:moveTo>
                  <a:pt x="11263380" y="3656080"/>
                </a:moveTo>
                <a:cubicBezTo>
                  <a:pt x="11271524" y="3656080"/>
                  <a:pt x="11276615" y="3662189"/>
                  <a:pt x="11276615" y="3669316"/>
                </a:cubicBezTo>
                <a:cubicBezTo>
                  <a:pt x="11276615" y="3676442"/>
                  <a:pt x="11270506" y="3682551"/>
                  <a:pt x="11263380" y="3682551"/>
                </a:cubicBezTo>
                <a:cubicBezTo>
                  <a:pt x="11256252" y="3682551"/>
                  <a:pt x="11250144" y="3676442"/>
                  <a:pt x="11250144" y="3669316"/>
                </a:cubicBezTo>
                <a:cubicBezTo>
                  <a:pt x="11250144" y="3662189"/>
                  <a:pt x="11256252" y="3656080"/>
                  <a:pt x="11263380" y="3656080"/>
                </a:cubicBezTo>
                <a:close/>
                <a:moveTo>
                  <a:pt x="223997" y="3647935"/>
                </a:moveTo>
                <a:cubicBezTo>
                  <a:pt x="231123" y="3647935"/>
                  <a:pt x="237232" y="3654044"/>
                  <a:pt x="237232" y="3661170"/>
                </a:cubicBezTo>
                <a:cubicBezTo>
                  <a:pt x="237232" y="3668297"/>
                  <a:pt x="231123" y="3674406"/>
                  <a:pt x="223997" y="3674406"/>
                </a:cubicBezTo>
                <a:cubicBezTo>
                  <a:pt x="216870" y="3674406"/>
                  <a:pt x="210761" y="3668297"/>
                  <a:pt x="210761" y="3661170"/>
                </a:cubicBezTo>
                <a:cubicBezTo>
                  <a:pt x="210761" y="3654044"/>
                  <a:pt x="216870" y="3647935"/>
                  <a:pt x="223997" y="3647935"/>
                </a:cubicBezTo>
                <a:close/>
                <a:moveTo>
                  <a:pt x="6892604" y="3642845"/>
                </a:moveTo>
                <a:cubicBezTo>
                  <a:pt x="6896677" y="3642845"/>
                  <a:pt x="6898713" y="3645899"/>
                  <a:pt x="6898713" y="3648954"/>
                </a:cubicBezTo>
                <a:cubicBezTo>
                  <a:pt x="6898713" y="3653026"/>
                  <a:pt x="6895659" y="3655063"/>
                  <a:pt x="6892604" y="3655063"/>
                </a:cubicBezTo>
                <a:cubicBezTo>
                  <a:pt x="6888532" y="3655063"/>
                  <a:pt x="6886496" y="3652008"/>
                  <a:pt x="6886496" y="3648954"/>
                </a:cubicBezTo>
                <a:cubicBezTo>
                  <a:pt x="6886496" y="3644881"/>
                  <a:pt x="6889550" y="3642845"/>
                  <a:pt x="6892604" y="3642845"/>
                </a:cubicBezTo>
                <a:close/>
                <a:moveTo>
                  <a:pt x="3798592" y="3640808"/>
                </a:moveTo>
                <a:cubicBezTo>
                  <a:pt x="3800628" y="3639790"/>
                  <a:pt x="3802666" y="3641826"/>
                  <a:pt x="3802666" y="3644880"/>
                </a:cubicBezTo>
                <a:cubicBezTo>
                  <a:pt x="3802666" y="3646917"/>
                  <a:pt x="3800628" y="3648953"/>
                  <a:pt x="3798592" y="3648953"/>
                </a:cubicBezTo>
                <a:cubicBezTo>
                  <a:pt x="3796557" y="3648953"/>
                  <a:pt x="3794520" y="3646917"/>
                  <a:pt x="3794520" y="3644880"/>
                </a:cubicBezTo>
                <a:cubicBezTo>
                  <a:pt x="3794520" y="3642844"/>
                  <a:pt x="3796557" y="3640808"/>
                  <a:pt x="3798592" y="3640808"/>
                </a:cubicBezTo>
                <a:close/>
                <a:moveTo>
                  <a:pt x="11062810" y="3638772"/>
                </a:moveTo>
                <a:cubicBezTo>
                  <a:pt x="11064847" y="3638772"/>
                  <a:pt x="11066882" y="3640808"/>
                  <a:pt x="11066882" y="3642844"/>
                </a:cubicBezTo>
                <a:cubicBezTo>
                  <a:pt x="11066882" y="3644880"/>
                  <a:pt x="11064847" y="3646917"/>
                  <a:pt x="11062810" y="3646917"/>
                </a:cubicBezTo>
                <a:cubicBezTo>
                  <a:pt x="11060774" y="3646917"/>
                  <a:pt x="11058737" y="3644880"/>
                  <a:pt x="11058737" y="3642844"/>
                </a:cubicBezTo>
                <a:cubicBezTo>
                  <a:pt x="11058737" y="3640808"/>
                  <a:pt x="11060774" y="3638772"/>
                  <a:pt x="11062810" y="3638772"/>
                </a:cubicBezTo>
                <a:close/>
                <a:moveTo>
                  <a:pt x="11256252" y="3614337"/>
                </a:moveTo>
                <a:cubicBezTo>
                  <a:pt x="11263379" y="3614337"/>
                  <a:pt x="11270506" y="3620445"/>
                  <a:pt x="11270506" y="3628591"/>
                </a:cubicBezTo>
                <a:cubicBezTo>
                  <a:pt x="11270506" y="3636736"/>
                  <a:pt x="11264397" y="3642844"/>
                  <a:pt x="11256252" y="3642844"/>
                </a:cubicBezTo>
                <a:cubicBezTo>
                  <a:pt x="11248108" y="3642844"/>
                  <a:pt x="11241998" y="3636736"/>
                  <a:pt x="11241998" y="3628591"/>
                </a:cubicBezTo>
                <a:cubicBezTo>
                  <a:pt x="11241998" y="3620445"/>
                  <a:pt x="11248108" y="3614337"/>
                  <a:pt x="11256252" y="3614337"/>
                </a:cubicBezTo>
                <a:close/>
                <a:moveTo>
                  <a:pt x="11961807" y="3603138"/>
                </a:moveTo>
                <a:cubicBezTo>
                  <a:pt x="11967916" y="3603138"/>
                  <a:pt x="11974024" y="3608229"/>
                  <a:pt x="11974024" y="3615355"/>
                </a:cubicBezTo>
                <a:cubicBezTo>
                  <a:pt x="11974024" y="3622482"/>
                  <a:pt x="11968933" y="3627572"/>
                  <a:pt x="11961807" y="3627572"/>
                </a:cubicBezTo>
                <a:cubicBezTo>
                  <a:pt x="11954680" y="3627572"/>
                  <a:pt x="11949589" y="3622482"/>
                  <a:pt x="11949589" y="3615355"/>
                </a:cubicBezTo>
                <a:cubicBezTo>
                  <a:pt x="11949589" y="3608229"/>
                  <a:pt x="11954680" y="3603138"/>
                  <a:pt x="11961807" y="3603138"/>
                </a:cubicBezTo>
                <a:close/>
                <a:moveTo>
                  <a:pt x="7592051" y="3603138"/>
                </a:moveTo>
                <a:cubicBezTo>
                  <a:pt x="7595105" y="3603138"/>
                  <a:pt x="7598160" y="3606192"/>
                  <a:pt x="7598160" y="3609246"/>
                </a:cubicBezTo>
                <a:cubicBezTo>
                  <a:pt x="7598160" y="3612301"/>
                  <a:pt x="7595105" y="3615355"/>
                  <a:pt x="7592051" y="3615355"/>
                </a:cubicBezTo>
                <a:cubicBezTo>
                  <a:pt x="7587978" y="3615355"/>
                  <a:pt x="7585942" y="3612301"/>
                  <a:pt x="7585942" y="3609246"/>
                </a:cubicBezTo>
                <a:cubicBezTo>
                  <a:pt x="7585942" y="3606192"/>
                  <a:pt x="7588997" y="3603138"/>
                  <a:pt x="7592051" y="3603138"/>
                </a:cubicBezTo>
                <a:close/>
                <a:moveTo>
                  <a:pt x="5719746" y="3579721"/>
                </a:moveTo>
                <a:cubicBezTo>
                  <a:pt x="5727889" y="3579721"/>
                  <a:pt x="5736035" y="3587866"/>
                  <a:pt x="5736035" y="3596011"/>
                </a:cubicBezTo>
                <a:cubicBezTo>
                  <a:pt x="5736035" y="3605174"/>
                  <a:pt x="5728909" y="3612301"/>
                  <a:pt x="5719746" y="3612301"/>
                </a:cubicBezTo>
                <a:cubicBezTo>
                  <a:pt x="5710583" y="3612301"/>
                  <a:pt x="5703456" y="3605174"/>
                  <a:pt x="5703456" y="3596011"/>
                </a:cubicBezTo>
                <a:cubicBezTo>
                  <a:pt x="5703456" y="3586848"/>
                  <a:pt x="5710583" y="3579721"/>
                  <a:pt x="5719746" y="3579721"/>
                </a:cubicBezTo>
                <a:close/>
                <a:moveTo>
                  <a:pt x="2581980" y="3574631"/>
                </a:moveTo>
                <a:cubicBezTo>
                  <a:pt x="2587071" y="3574631"/>
                  <a:pt x="2591143" y="3578704"/>
                  <a:pt x="2591143" y="3583794"/>
                </a:cubicBezTo>
                <a:cubicBezTo>
                  <a:pt x="2591143" y="3588885"/>
                  <a:pt x="2587071" y="3592958"/>
                  <a:pt x="2581980" y="3592958"/>
                </a:cubicBezTo>
                <a:cubicBezTo>
                  <a:pt x="2576889" y="3592958"/>
                  <a:pt x="2572815" y="3588885"/>
                  <a:pt x="2572815" y="3583794"/>
                </a:cubicBezTo>
                <a:cubicBezTo>
                  <a:pt x="2572815" y="3578704"/>
                  <a:pt x="2576889" y="3574631"/>
                  <a:pt x="2581980" y="3574631"/>
                </a:cubicBezTo>
                <a:close/>
                <a:moveTo>
                  <a:pt x="6245083" y="3559359"/>
                </a:moveTo>
                <a:cubicBezTo>
                  <a:pt x="6253228" y="3559359"/>
                  <a:pt x="6260355" y="3566486"/>
                  <a:pt x="6260355" y="3574631"/>
                </a:cubicBezTo>
                <a:cubicBezTo>
                  <a:pt x="6260355" y="3582776"/>
                  <a:pt x="6253228" y="3589903"/>
                  <a:pt x="6245083" y="3589903"/>
                </a:cubicBezTo>
                <a:cubicBezTo>
                  <a:pt x="6236937" y="3589903"/>
                  <a:pt x="6229811" y="3582776"/>
                  <a:pt x="6229811" y="3574631"/>
                </a:cubicBezTo>
                <a:cubicBezTo>
                  <a:pt x="6229811" y="3566486"/>
                  <a:pt x="6236937" y="3559359"/>
                  <a:pt x="6245083" y="3559359"/>
                </a:cubicBezTo>
                <a:close/>
                <a:moveTo>
                  <a:pt x="2969866" y="3548160"/>
                </a:moveTo>
                <a:cubicBezTo>
                  <a:pt x="2976991" y="3548160"/>
                  <a:pt x="2984114" y="3554268"/>
                  <a:pt x="2984114" y="3562414"/>
                </a:cubicBezTo>
                <a:cubicBezTo>
                  <a:pt x="2984114" y="3570559"/>
                  <a:pt x="2978009" y="3576667"/>
                  <a:pt x="2969866" y="3576667"/>
                </a:cubicBezTo>
                <a:cubicBezTo>
                  <a:pt x="2961720" y="3576667"/>
                  <a:pt x="2955610" y="3570559"/>
                  <a:pt x="2955610" y="3562414"/>
                </a:cubicBezTo>
                <a:cubicBezTo>
                  <a:pt x="2955610" y="3554268"/>
                  <a:pt x="2961720" y="3548160"/>
                  <a:pt x="2969866" y="3548160"/>
                </a:cubicBezTo>
                <a:close/>
                <a:moveTo>
                  <a:pt x="9676136" y="3545106"/>
                </a:moveTo>
                <a:cubicBezTo>
                  <a:pt x="9683262" y="3545106"/>
                  <a:pt x="9689371" y="3550197"/>
                  <a:pt x="9689371" y="3558341"/>
                </a:cubicBezTo>
                <a:cubicBezTo>
                  <a:pt x="9689371" y="3565468"/>
                  <a:pt x="9683262" y="3571577"/>
                  <a:pt x="9676136" y="3571577"/>
                </a:cubicBezTo>
                <a:cubicBezTo>
                  <a:pt x="9669009" y="3571577"/>
                  <a:pt x="9662900" y="3565468"/>
                  <a:pt x="9662900" y="3558341"/>
                </a:cubicBezTo>
                <a:cubicBezTo>
                  <a:pt x="9662900" y="3551214"/>
                  <a:pt x="9669009" y="3545106"/>
                  <a:pt x="9676136" y="3545106"/>
                </a:cubicBezTo>
                <a:close/>
                <a:moveTo>
                  <a:pt x="11762257" y="3540015"/>
                </a:moveTo>
                <a:cubicBezTo>
                  <a:pt x="11774474" y="3540015"/>
                  <a:pt x="11784655" y="3550196"/>
                  <a:pt x="11784655" y="3562414"/>
                </a:cubicBezTo>
                <a:cubicBezTo>
                  <a:pt x="11784655" y="3574631"/>
                  <a:pt x="11774474" y="3584812"/>
                  <a:pt x="11762257" y="3584812"/>
                </a:cubicBezTo>
                <a:cubicBezTo>
                  <a:pt x="11750039" y="3584812"/>
                  <a:pt x="11739858" y="3574631"/>
                  <a:pt x="11739858" y="3562414"/>
                </a:cubicBezTo>
                <a:cubicBezTo>
                  <a:pt x="11739858" y="3550196"/>
                  <a:pt x="11750039" y="3540015"/>
                  <a:pt x="11762257" y="3540015"/>
                </a:cubicBezTo>
                <a:close/>
                <a:moveTo>
                  <a:pt x="9631338" y="3535942"/>
                </a:moveTo>
                <a:cubicBezTo>
                  <a:pt x="9632356" y="3535942"/>
                  <a:pt x="9633375" y="3536960"/>
                  <a:pt x="9633375" y="3537978"/>
                </a:cubicBezTo>
                <a:cubicBezTo>
                  <a:pt x="9633375" y="3538996"/>
                  <a:pt x="9632356" y="3540015"/>
                  <a:pt x="9631338" y="3540015"/>
                </a:cubicBezTo>
                <a:cubicBezTo>
                  <a:pt x="9630320" y="3540015"/>
                  <a:pt x="9629302" y="3538996"/>
                  <a:pt x="9629302" y="3537978"/>
                </a:cubicBezTo>
                <a:cubicBezTo>
                  <a:pt x="9629302" y="3536960"/>
                  <a:pt x="9630320" y="3535942"/>
                  <a:pt x="9631338" y="3535942"/>
                </a:cubicBezTo>
                <a:close/>
                <a:moveTo>
                  <a:pt x="12059546" y="3527798"/>
                </a:moveTo>
                <a:cubicBezTo>
                  <a:pt x="12069728" y="3527798"/>
                  <a:pt x="12078891" y="3535943"/>
                  <a:pt x="12078891" y="3547142"/>
                </a:cubicBezTo>
                <a:cubicBezTo>
                  <a:pt x="12078891" y="3557324"/>
                  <a:pt x="12069728" y="3566486"/>
                  <a:pt x="12059546" y="3566486"/>
                </a:cubicBezTo>
                <a:cubicBezTo>
                  <a:pt x="12049365" y="3566486"/>
                  <a:pt x="12040202" y="3557324"/>
                  <a:pt x="12040202" y="3547142"/>
                </a:cubicBezTo>
                <a:cubicBezTo>
                  <a:pt x="12040202" y="3536961"/>
                  <a:pt x="12049365" y="3527798"/>
                  <a:pt x="12059546" y="3527798"/>
                </a:cubicBezTo>
                <a:close/>
                <a:moveTo>
                  <a:pt x="7084010" y="3498272"/>
                </a:moveTo>
                <a:cubicBezTo>
                  <a:pt x="7103355" y="3498272"/>
                  <a:pt x="7119644" y="3513544"/>
                  <a:pt x="7119644" y="3533906"/>
                </a:cubicBezTo>
                <a:cubicBezTo>
                  <a:pt x="7119644" y="3553251"/>
                  <a:pt x="7103355" y="3569540"/>
                  <a:pt x="7084010" y="3569540"/>
                </a:cubicBezTo>
                <a:cubicBezTo>
                  <a:pt x="7063648" y="3569540"/>
                  <a:pt x="7048376" y="3553251"/>
                  <a:pt x="7048376" y="3533906"/>
                </a:cubicBezTo>
                <a:cubicBezTo>
                  <a:pt x="7048376" y="3514562"/>
                  <a:pt x="7064666" y="3498272"/>
                  <a:pt x="7084010" y="3498272"/>
                </a:cubicBezTo>
                <a:close/>
                <a:moveTo>
                  <a:pt x="6021100" y="3493181"/>
                </a:moveTo>
                <a:cubicBezTo>
                  <a:pt x="6034335" y="3493181"/>
                  <a:pt x="6044514" y="3503362"/>
                  <a:pt x="6044514" y="3516598"/>
                </a:cubicBezTo>
                <a:cubicBezTo>
                  <a:pt x="6044514" y="3529834"/>
                  <a:pt x="6034335" y="3540015"/>
                  <a:pt x="6021100" y="3540015"/>
                </a:cubicBezTo>
                <a:cubicBezTo>
                  <a:pt x="6007864" y="3540015"/>
                  <a:pt x="5997683" y="3529834"/>
                  <a:pt x="5997683" y="3516598"/>
                </a:cubicBezTo>
                <a:cubicBezTo>
                  <a:pt x="5997683" y="3503362"/>
                  <a:pt x="6007864" y="3493181"/>
                  <a:pt x="6021100" y="3493181"/>
                </a:cubicBezTo>
                <a:close/>
                <a:moveTo>
                  <a:pt x="11277632" y="3485036"/>
                </a:moveTo>
                <a:cubicBezTo>
                  <a:pt x="11288833" y="3485036"/>
                  <a:pt x="11297995" y="3494199"/>
                  <a:pt x="11297995" y="3505398"/>
                </a:cubicBezTo>
                <a:cubicBezTo>
                  <a:pt x="11297995" y="3516598"/>
                  <a:pt x="11288833" y="3525761"/>
                  <a:pt x="11277632" y="3525761"/>
                </a:cubicBezTo>
                <a:cubicBezTo>
                  <a:pt x="11266433" y="3525761"/>
                  <a:pt x="11257270" y="3516598"/>
                  <a:pt x="11257270" y="3505398"/>
                </a:cubicBezTo>
                <a:cubicBezTo>
                  <a:pt x="11257270" y="3494199"/>
                  <a:pt x="11266433" y="3485036"/>
                  <a:pt x="11277632" y="3485036"/>
                </a:cubicBezTo>
                <a:close/>
                <a:moveTo>
                  <a:pt x="2440421" y="3471801"/>
                </a:moveTo>
                <a:cubicBezTo>
                  <a:pt x="2446530" y="3471801"/>
                  <a:pt x="2451621" y="3476892"/>
                  <a:pt x="2451621" y="3483000"/>
                </a:cubicBezTo>
                <a:cubicBezTo>
                  <a:pt x="2451621" y="3489109"/>
                  <a:pt x="2446530" y="3494200"/>
                  <a:pt x="2440421" y="3494200"/>
                </a:cubicBezTo>
                <a:cubicBezTo>
                  <a:pt x="2434312" y="3494200"/>
                  <a:pt x="2429222" y="3489109"/>
                  <a:pt x="2429222" y="3483000"/>
                </a:cubicBezTo>
                <a:cubicBezTo>
                  <a:pt x="2429222" y="3476892"/>
                  <a:pt x="2434312" y="3471801"/>
                  <a:pt x="2440421" y="3471801"/>
                </a:cubicBezTo>
                <a:close/>
                <a:moveTo>
                  <a:pt x="3097080" y="3463656"/>
                </a:moveTo>
                <a:cubicBezTo>
                  <a:pt x="3101153" y="3463656"/>
                  <a:pt x="3105225" y="3466710"/>
                  <a:pt x="3105225" y="3471801"/>
                </a:cubicBezTo>
                <a:cubicBezTo>
                  <a:pt x="3105225" y="3476891"/>
                  <a:pt x="3101153" y="3479946"/>
                  <a:pt x="3097080" y="3479946"/>
                </a:cubicBezTo>
                <a:cubicBezTo>
                  <a:pt x="3091990" y="3479946"/>
                  <a:pt x="3088935" y="3475874"/>
                  <a:pt x="3088935" y="3471801"/>
                </a:cubicBezTo>
                <a:cubicBezTo>
                  <a:pt x="3088935" y="3466710"/>
                  <a:pt x="3093008" y="3463656"/>
                  <a:pt x="3097080" y="3463656"/>
                </a:cubicBezTo>
                <a:close/>
                <a:moveTo>
                  <a:pt x="8625439" y="3460602"/>
                </a:moveTo>
                <a:cubicBezTo>
                  <a:pt x="8627476" y="3460602"/>
                  <a:pt x="8628493" y="3461620"/>
                  <a:pt x="8628493" y="3463656"/>
                </a:cubicBezTo>
                <a:cubicBezTo>
                  <a:pt x="8628493" y="3465693"/>
                  <a:pt x="8627476" y="3466710"/>
                  <a:pt x="8625439" y="3466710"/>
                </a:cubicBezTo>
                <a:cubicBezTo>
                  <a:pt x="8623403" y="3466710"/>
                  <a:pt x="8622385" y="3465693"/>
                  <a:pt x="8622385" y="3463656"/>
                </a:cubicBezTo>
                <a:cubicBezTo>
                  <a:pt x="8622385" y="3461620"/>
                  <a:pt x="8623403" y="3460602"/>
                  <a:pt x="8625439" y="3460602"/>
                </a:cubicBezTo>
                <a:close/>
                <a:moveTo>
                  <a:pt x="10457030" y="3457547"/>
                </a:moveTo>
                <a:cubicBezTo>
                  <a:pt x="10462121" y="3457547"/>
                  <a:pt x="10466194" y="3461620"/>
                  <a:pt x="10466194" y="3466710"/>
                </a:cubicBezTo>
                <a:cubicBezTo>
                  <a:pt x="10466194" y="3471801"/>
                  <a:pt x="10462121" y="3475874"/>
                  <a:pt x="10457030" y="3475874"/>
                </a:cubicBezTo>
                <a:cubicBezTo>
                  <a:pt x="10451940" y="3475874"/>
                  <a:pt x="10447867" y="3471801"/>
                  <a:pt x="10447867" y="3466710"/>
                </a:cubicBezTo>
                <a:cubicBezTo>
                  <a:pt x="10447867" y="3461620"/>
                  <a:pt x="10451940" y="3457547"/>
                  <a:pt x="10457030" y="3457547"/>
                </a:cubicBezTo>
                <a:close/>
                <a:moveTo>
                  <a:pt x="8199867" y="3455511"/>
                </a:moveTo>
                <a:cubicBezTo>
                  <a:pt x="8200885" y="3455511"/>
                  <a:pt x="8201903" y="3457547"/>
                  <a:pt x="8201903" y="3458565"/>
                </a:cubicBezTo>
                <a:cubicBezTo>
                  <a:pt x="8201903" y="3459583"/>
                  <a:pt x="8200885" y="3460602"/>
                  <a:pt x="8199867" y="3460602"/>
                </a:cubicBezTo>
                <a:cubicBezTo>
                  <a:pt x="8198848" y="3460602"/>
                  <a:pt x="8196812" y="3459583"/>
                  <a:pt x="8196812" y="3458565"/>
                </a:cubicBezTo>
                <a:cubicBezTo>
                  <a:pt x="8196812" y="3457547"/>
                  <a:pt x="8197830" y="3455511"/>
                  <a:pt x="8199867" y="3455511"/>
                </a:cubicBezTo>
                <a:close/>
                <a:moveTo>
                  <a:pt x="5478448" y="3453475"/>
                </a:moveTo>
                <a:cubicBezTo>
                  <a:pt x="5480485" y="3453475"/>
                  <a:pt x="5481503" y="3454493"/>
                  <a:pt x="5481503" y="3456529"/>
                </a:cubicBezTo>
                <a:cubicBezTo>
                  <a:pt x="5481503" y="3458566"/>
                  <a:pt x="5480485" y="3459583"/>
                  <a:pt x="5478448" y="3459583"/>
                </a:cubicBezTo>
                <a:cubicBezTo>
                  <a:pt x="5476412" y="3459583"/>
                  <a:pt x="5475394" y="3458566"/>
                  <a:pt x="5475394" y="3456529"/>
                </a:cubicBezTo>
                <a:cubicBezTo>
                  <a:pt x="5475394" y="3454493"/>
                  <a:pt x="5476412" y="3453475"/>
                  <a:pt x="5478448" y="3453475"/>
                </a:cubicBezTo>
                <a:close/>
                <a:moveTo>
                  <a:pt x="11224691" y="3452457"/>
                </a:moveTo>
                <a:cubicBezTo>
                  <a:pt x="11225709" y="3451439"/>
                  <a:pt x="11227746" y="3453475"/>
                  <a:pt x="11227746" y="3455512"/>
                </a:cubicBezTo>
                <a:cubicBezTo>
                  <a:pt x="11227746" y="3457547"/>
                  <a:pt x="11225709" y="3458566"/>
                  <a:pt x="11224691" y="3458566"/>
                </a:cubicBezTo>
                <a:cubicBezTo>
                  <a:pt x="11222655" y="3458566"/>
                  <a:pt x="11221636" y="3456529"/>
                  <a:pt x="11221636" y="3455512"/>
                </a:cubicBezTo>
                <a:cubicBezTo>
                  <a:pt x="11221636" y="3453475"/>
                  <a:pt x="11223673" y="3452457"/>
                  <a:pt x="11224691" y="3452457"/>
                </a:cubicBezTo>
                <a:close/>
                <a:moveTo>
                  <a:pt x="8541953" y="3447366"/>
                </a:moveTo>
                <a:cubicBezTo>
                  <a:pt x="8546026" y="3447366"/>
                  <a:pt x="8549080" y="3450421"/>
                  <a:pt x="8549080" y="3454493"/>
                </a:cubicBezTo>
                <a:cubicBezTo>
                  <a:pt x="8549080" y="3458566"/>
                  <a:pt x="8546026" y="3461620"/>
                  <a:pt x="8541953" y="3461620"/>
                </a:cubicBezTo>
                <a:cubicBezTo>
                  <a:pt x="8537880" y="3461620"/>
                  <a:pt x="8534826" y="3458566"/>
                  <a:pt x="8534826" y="3454493"/>
                </a:cubicBezTo>
                <a:cubicBezTo>
                  <a:pt x="8534826" y="3450421"/>
                  <a:pt x="8537880" y="3447366"/>
                  <a:pt x="8541953" y="3447366"/>
                </a:cubicBezTo>
                <a:close/>
                <a:moveTo>
                  <a:pt x="7065684" y="3431076"/>
                </a:moveTo>
                <a:cubicBezTo>
                  <a:pt x="7077901" y="3431076"/>
                  <a:pt x="7088082" y="3441257"/>
                  <a:pt x="7088082" y="3453475"/>
                </a:cubicBezTo>
                <a:cubicBezTo>
                  <a:pt x="7088082" y="3465692"/>
                  <a:pt x="7077901" y="3475873"/>
                  <a:pt x="7065684" y="3475873"/>
                </a:cubicBezTo>
                <a:cubicBezTo>
                  <a:pt x="7053466" y="3475873"/>
                  <a:pt x="7043285" y="3465692"/>
                  <a:pt x="7043285" y="3453475"/>
                </a:cubicBezTo>
                <a:cubicBezTo>
                  <a:pt x="7043285" y="3441257"/>
                  <a:pt x="7053466" y="3431076"/>
                  <a:pt x="7065684" y="3431076"/>
                </a:cubicBezTo>
                <a:close/>
                <a:moveTo>
                  <a:pt x="5279916" y="3424968"/>
                </a:moveTo>
                <a:cubicBezTo>
                  <a:pt x="5285008" y="3425986"/>
                  <a:pt x="5289078" y="3430059"/>
                  <a:pt x="5289078" y="3435149"/>
                </a:cubicBezTo>
                <a:cubicBezTo>
                  <a:pt x="5289078" y="3440240"/>
                  <a:pt x="5285008" y="3444312"/>
                  <a:pt x="5279916" y="3444312"/>
                </a:cubicBezTo>
                <a:cubicBezTo>
                  <a:pt x="5274827" y="3444312"/>
                  <a:pt x="5270756" y="3440240"/>
                  <a:pt x="5270756" y="3435149"/>
                </a:cubicBezTo>
                <a:cubicBezTo>
                  <a:pt x="5270756" y="3430059"/>
                  <a:pt x="5274827" y="3424968"/>
                  <a:pt x="5279916" y="3424968"/>
                </a:cubicBezTo>
                <a:close/>
                <a:moveTo>
                  <a:pt x="1524108" y="3424968"/>
                </a:moveTo>
                <a:cubicBezTo>
                  <a:pt x="1533271" y="3423950"/>
                  <a:pt x="1541416" y="3432095"/>
                  <a:pt x="1541416" y="3441258"/>
                </a:cubicBezTo>
                <a:cubicBezTo>
                  <a:pt x="1541416" y="3450421"/>
                  <a:pt x="1533271" y="3458566"/>
                  <a:pt x="1524108" y="3458566"/>
                </a:cubicBezTo>
                <a:cubicBezTo>
                  <a:pt x="1514945" y="3458566"/>
                  <a:pt x="1506800" y="3451439"/>
                  <a:pt x="1506800" y="3441258"/>
                </a:cubicBezTo>
                <a:cubicBezTo>
                  <a:pt x="1506800" y="3432095"/>
                  <a:pt x="1513927" y="3424968"/>
                  <a:pt x="1524108" y="3424968"/>
                </a:cubicBezTo>
                <a:close/>
                <a:moveTo>
                  <a:pt x="11624811" y="3416823"/>
                </a:moveTo>
                <a:cubicBezTo>
                  <a:pt x="11625829" y="3416823"/>
                  <a:pt x="11627864" y="3417841"/>
                  <a:pt x="11627864" y="3419878"/>
                </a:cubicBezTo>
                <a:cubicBezTo>
                  <a:pt x="11627864" y="3421914"/>
                  <a:pt x="11626847" y="3422932"/>
                  <a:pt x="11624811" y="3422932"/>
                </a:cubicBezTo>
                <a:cubicBezTo>
                  <a:pt x="11622774" y="3422932"/>
                  <a:pt x="11621756" y="3421914"/>
                  <a:pt x="11621756" y="3419878"/>
                </a:cubicBezTo>
                <a:cubicBezTo>
                  <a:pt x="11621756" y="3417841"/>
                  <a:pt x="11622774" y="3416823"/>
                  <a:pt x="11624811" y="3416823"/>
                </a:cubicBezTo>
                <a:close/>
                <a:moveTo>
                  <a:pt x="1917116" y="3413768"/>
                </a:moveTo>
                <a:cubicBezTo>
                  <a:pt x="1922207" y="3413768"/>
                  <a:pt x="1927297" y="3417841"/>
                  <a:pt x="1927297" y="3423949"/>
                </a:cubicBezTo>
                <a:cubicBezTo>
                  <a:pt x="1927297" y="3430058"/>
                  <a:pt x="1922207" y="3434130"/>
                  <a:pt x="1917116" y="3434130"/>
                </a:cubicBezTo>
                <a:cubicBezTo>
                  <a:pt x="1911007" y="3434130"/>
                  <a:pt x="1906936" y="3429040"/>
                  <a:pt x="1906936" y="3423949"/>
                </a:cubicBezTo>
                <a:cubicBezTo>
                  <a:pt x="1906936" y="3417841"/>
                  <a:pt x="1912026" y="3413768"/>
                  <a:pt x="1917116" y="3413768"/>
                </a:cubicBezTo>
                <a:close/>
                <a:moveTo>
                  <a:pt x="5165902" y="3393406"/>
                </a:moveTo>
                <a:cubicBezTo>
                  <a:pt x="5172009" y="3394424"/>
                  <a:pt x="5177103" y="3399515"/>
                  <a:pt x="5177103" y="3404606"/>
                </a:cubicBezTo>
                <a:cubicBezTo>
                  <a:pt x="5177103" y="3410714"/>
                  <a:pt x="5172009" y="3415805"/>
                  <a:pt x="5165902" y="3415805"/>
                </a:cubicBezTo>
                <a:cubicBezTo>
                  <a:pt x="5159799" y="3415805"/>
                  <a:pt x="5154701" y="3410714"/>
                  <a:pt x="5154701" y="3404606"/>
                </a:cubicBezTo>
                <a:cubicBezTo>
                  <a:pt x="5154701" y="3398497"/>
                  <a:pt x="5159799" y="3393406"/>
                  <a:pt x="5165902" y="3393406"/>
                </a:cubicBezTo>
                <a:close/>
                <a:moveTo>
                  <a:pt x="5465222" y="3386279"/>
                </a:moveTo>
                <a:cubicBezTo>
                  <a:pt x="5484567" y="3385261"/>
                  <a:pt x="5499838" y="3401551"/>
                  <a:pt x="5499838" y="3420895"/>
                </a:cubicBezTo>
                <a:cubicBezTo>
                  <a:pt x="5499838" y="3440240"/>
                  <a:pt x="5484567" y="3455512"/>
                  <a:pt x="5465222" y="3455512"/>
                </a:cubicBezTo>
                <a:cubicBezTo>
                  <a:pt x="5445879" y="3455512"/>
                  <a:pt x="5429590" y="3440240"/>
                  <a:pt x="5429590" y="3420895"/>
                </a:cubicBezTo>
                <a:cubicBezTo>
                  <a:pt x="5429590" y="3401551"/>
                  <a:pt x="5444861" y="3386279"/>
                  <a:pt x="5465222" y="3386279"/>
                </a:cubicBezTo>
                <a:close/>
                <a:moveTo>
                  <a:pt x="8081764" y="3381188"/>
                </a:moveTo>
                <a:cubicBezTo>
                  <a:pt x="8090927" y="3381188"/>
                  <a:pt x="8099072" y="3389333"/>
                  <a:pt x="8099072" y="3398496"/>
                </a:cubicBezTo>
                <a:cubicBezTo>
                  <a:pt x="8099072" y="3407659"/>
                  <a:pt x="8090927" y="3415804"/>
                  <a:pt x="8081764" y="3415804"/>
                </a:cubicBezTo>
                <a:cubicBezTo>
                  <a:pt x="8072601" y="3415804"/>
                  <a:pt x="8064456" y="3407659"/>
                  <a:pt x="8064456" y="3398496"/>
                </a:cubicBezTo>
                <a:cubicBezTo>
                  <a:pt x="8064456" y="3389333"/>
                  <a:pt x="8072601" y="3381188"/>
                  <a:pt x="8081764" y="3381188"/>
                </a:cubicBezTo>
                <a:close/>
                <a:moveTo>
                  <a:pt x="2167538" y="3379153"/>
                </a:moveTo>
                <a:cubicBezTo>
                  <a:pt x="2171610" y="3379153"/>
                  <a:pt x="2174665" y="3382207"/>
                  <a:pt x="2174665" y="3386279"/>
                </a:cubicBezTo>
                <a:cubicBezTo>
                  <a:pt x="2174665" y="3390352"/>
                  <a:pt x="2171610" y="3393406"/>
                  <a:pt x="2167538" y="3393406"/>
                </a:cubicBezTo>
                <a:cubicBezTo>
                  <a:pt x="2163464" y="3393406"/>
                  <a:pt x="2160411" y="3390352"/>
                  <a:pt x="2160411" y="3386279"/>
                </a:cubicBezTo>
                <a:cubicBezTo>
                  <a:pt x="2160411" y="3382207"/>
                  <a:pt x="2163464" y="3379153"/>
                  <a:pt x="2167538" y="3379153"/>
                </a:cubicBezTo>
                <a:close/>
                <a:moveTo>
                  <a:pt x="5912161" y="3372026"/>
                </a:moveTo>
                <a:cubicBezTo>
                  <a:pt x="5915216" y="3372026"/>
                  <a:pt x="5917252" y="3374062"/>
                  <a:pt x="5917252" y="3377117"/>
                </a:cubicBezTo>
                <a:cubicBezTo>
                  <a:pt x="5917252" y="3380171"/>
                  <a:pt x="5915216" y="3382207"/>
                  <a:pt x="5912161" y="3382207"/>
                </a:cubicBezTo>
                <a:cubicBezTo>
                  <a:pt x="5909107" y="3382207"/>
                  <a:pt x="5907070" y="3380171"/>
                  <a:pt x="5907070" y="3377117"/>
                </a:cubicBezTo>
                <a:cubicBezTo>
                  <a:pt x="5907070" y="3374062"/>
                  <a:pt x="5909107" y="3372026"/>
                  <a:pt x="5912161" y="3372026"/>
                </a:cubicBezTo>
                <a:close/>
                <a:moveTo>
                  <a:pt x="5985469" y="3371007"/>
                </a:moveTo>
                <a:cubicBezTo>
                  <a:pt x="6001757" y="3371007"/>
                  <a:pt x="6014992" y="3384243"/>
                  <a:pt x="6014992" y="3400533"/>
                </a:cubicBezTo>
                <a:cubicBezTo>
                  <a:pt x="6014992" y="3416822"/>
                  <a:pt x="6001757" y="3429040"/>
                  <a:pt x="5985469" y="3429040"/>
                </a:cubicBezTo>
                <a:cubicBezTo>
                  <a:pt x="5969178" y="3429040"/>
                  <a:pt x="5955944" y="3415804"/>
                  <a:pt x="5955944" y="3400533"/>
                </a:cubicBezTo>
                <a:cubicBezTo>
                  <a:pt x="5955944" y="3384243"/>
                  <a:pt x="5969178" y="3371007"/>
                  <a:pt x="5985469" y="3371007"/>
                </a:cubicBezTo>
                <a:close/>
                <a:moveTo>
                  <a:pt x="11978097" y="3369989"/>
                </a:moveTo>
                <a:cubicBezTo>
                  <a:pt x="11984206" y="3369989"/>
                  <a:pt x="11988278" y="3374062"/>
                  <a:pt x="11988278" y="3380170"/>
                </a:cubicBezTo>
                <a:cubicBezTo>
                  <a:pt x="11988278" y="3386279"/>
                  <a:pt x="11983188" y="3390351"/>
                  <a:pt x="11978097" y="3390351"/>
                </a:cubicBezTo>
                <a:cubicBezTo>
                  <a:pt x="11971989" y="3390351"/>
                  <a:pt x="11967916" y="3385261"/>
                  <a:pt x="11967916" y="3380170"/>
                </a:cubicBezTo>
                <a:cubicBezTo>
                  <a:pt x="11967916" y="3375080"/>
                  <a:pt x="11973007" y="3369989"/>
                  <a:pt x="11978097" y="3369989"/>
                </a:cubicBezTo>
                <a:close/>
                <a:moveTo>
                  <a:pt x="5751306" y="3365917"/>
                </a:moveTo>
                <a:cubicBezTo>
                  <a:pt x="5763522" y="3365917"/>
                  <a:pt x="5774723" y="3376098"/>
                  <a:pt x="5774723" y="3389334"/>
                </a:cubicBezTo>
                <a:cubicBezTo>
                  <a:pt x="5774723" y="3402570"/>
                  <a:pt x="5764541" y="3412751"/>
                  <a:pt x="5751306" y="3412751"/>
                </a:cubicBezTo>
                <a:cubicBezTo>
                  <a:pt x="5738071" y="3412751"/>
                  <a:pt x="5727889" y="3402570"/>
                  <a:pt x="5727889" y="3389334"/>
                </a:cubicBezTo>
                <a:cubicBezTo>
                  <a:pt x="5727889" y="3376098"/>
                  <a:pt x="5738071" y="3365917"/>
                  <a:pt x="5751306" y="3365917"/>
                </a:cubicBezTo>
                <a:close/>
                <a:moveTo>
                  <a:pt x="1345917" y="3353700"/>
                </a:moveTo>
                <a:cubicBezTo>
                  <a:pt x="1352026" y="3353700"/>
                  <a:pt x="1357117" y="3358791"/>
                  <a:pt x="1357117" y="3364899"/>
                </a:cubicBezTo>
                <a:cubicBezTo>
                  <a:pt x="1357117" y="3371007"/>
                  <a:pt x="1352026" y="3376098"/>
                  <a:pt x="1345917" y="3376098"/>
                </a:cubicBezTo>
                <a:cubicBezTo>
                  <a:pt x="1339809" y="3376098"/>
                  <a:pt x="1334718" y="3371007"/>
                  <a:pt x="1334718" y="3364899"/>
                </a:cubicBezTo>
                <a:cubicBezTo>
                  <a:pt x="1334718" y="3358791"/>
                  <a:pt x="1339809" y="3353700"/>
                  <a:pt x="1345917" y="3353700"/>
                </a:cubicBezTo>
                <a:close/>
                <a:moveTo>
                  <a:pt x="1741964" y="3352681"/>
                </a:moveTo>
                <a:cubicBezTo>
                  <a:pt x="1750109" y="3352681"/>
                  <a:pt x="1757236" y="3359808"/>
                  <a:pt x="1757236" y="3367953"/>
                </a:cubicBezTo>
                <a:cubicBezTo>
                  <a:pt x="1757236" y="3376098"/>
                  <a:pt x="1750109" y="3383225"/>
                  <a:pt x="1741964" y="3383225"/>
                </a:cubicBezTo>
                <a:cubicBezTo>
                  <a:pt x="1732801" y="3383225"/>
                  <a:pt x="1726692" y="3376098"/>
                  <a:pt x="1726692" y="3367953"/>
                </a:cubicBezTo>
                <a:cubicBezTo>
                  <a:pt x="1726692" y="3359808"/>
                  <a:pt x="1733819" y="3352681"/>
                  <a:pt x="1741964" y="3352681"/>
                </a:cubicBezTo>
                <a:close/>
                <a:moveTo>
                  <a:pt x="8901348" y="3345554"/>
                </a:moveTo>
                <a:cubicBezTo>
                  <a:pt x="8907457" y="3345554"/>
                  <a:pt x="8912548" y="3350645"/>
                  <a:pt x="8912548" y="3356754"/>
                </a:cubicBezTo>
                <a:cubicBezTo>
                  <a:pt x="8912548" y="3362862"/>
                  <a:pt x="8907457" y="3367953"/>
                  <a:pt x="8901348" y="3367953"/>
                </a:cubicBezTo>
                <a:cubicBezTo>
                  <a:pt x="8895240" y="3367953"/>
                  <a:pt x="8890149" y="3362862"/>
                  <a:pt x="8890149" y="3356754"/>
                </a:cubicBezTo>
                <a:cubicBezTo>
                  <a:pt x="8890149" y="3350645"/>
                  <a:pt x="8895240" y="3345554"/>
                  <a:pt x="8901348" y="3345554"/>
                </a:cubicBezTo>
                <a:close/>
                <a:moveTo>
                  <a:pt x="8379055" y="3334355"/>
                </a:moveTo>
                <a:cubicBezTo>
                  <a:pt x="8385163" y="3335373"/>
                  <a:pt x="8391272" y="3340463"/>
                  <a:pt x="8391272" y="3346573"/>
                </a:cubicBezTo>
                <a:cubicBezTo>
                  <a:pt x="8391272" y="3352681"/>
                  <a:pt x="8386181" y="3358790"/>
                  <a:pt x="8379055" y="3358790"/>
                </a:cubicBezTo>
                <a:cubicBezTo>
                  <a:pt x="8371928" y="3358790"/>
                  <a:pt x="8366837" y="3353699"/>
                  <a:pt x="8366837" y="3346573"/>
                </a:cubicBezTo>
                <a:cubicBezTo>
                  <a:pt x="8366837" y="3340463"/>
                  <a:pt x="8371928" y="3334355"/>
                  <a:pt x="8379055" y="3334355"/>
                </a:cubicBezTo>
                <a:close/>
                <a:moveTo>
                  <a:pt x="1251232" y="3312975"/>
                </a:moveTo>
                <a:cubicBezTo>
                  <a:pt x="1255304" y="3312975"/>
                  <a:pt x="1258359" y="3316029"/>
                  <a:pt x="1258359" y="3320101"/>
                </a:cubicBezTo>
                <a:cubicBezTo>
                  <a:pt x="1258359" y="3324174"/>
                  <a:pt x="1255304" y="3327228"/>
                  <a:pt x="1251232" y="3327228"/>
                </a:cubicBezTo>
                <a:cubicBezTo>
                  <a:pt x="1247159" y="3327228"/>
                  <a:pt x="1244105" y="3324174"/>
                  <a:pt x="1244105" y="3320101"/>
                </a:cubicBezTo>
                <a:cubicBezTo>
                  <a:pt x="1244105" y="3316029"/>
                  <a:pt x="1247159" y="3312975"/>
                  <a:pt x="1251232" y="3312975"/>
                </a:cubicBezTo>
                <a:close/>
                <a:moveTo>
                  <a:pt x="8995015" y="3306866"/>
                </a:moveTo>
                <a:cubicBezTo>
                  <a:pt x="8997052" y="3306866"/>
                  <a:pt x="8998069" y="3308902"/>
                  <a:pt x="8998069" y="3309920"/>
                </a:cubicBezTo>
                <a:cubicBezTo>
                  <a:pt x="8998069" y="3311957"/>
                  <a:pt x="8997052" y="3312975"/>
                  <a:pt x="8995015" y="3312975"/>
                </a:cubicBezTo>
                <a:cubicBezTo>
                  <a:pt x="8992979" y="3312975"/>
                  <a:pt x="8991961" y="3310939"/>
                  <a:pt x="8991961" y="3309920"/>
                </a:cubicBezTo>
                <a:cubicBezTo>
                  <a:pt x="8991961" y="3307884"/>
                  <a:pt x="8993997" y="3306866"/>
                  <a:pt x="8995015" y="3306866"/>
                </a:cubicBezTo>
                <a:close/>
                <a:moveTo>
                  <a:pt x="4238390" y="3297703"/>
                </a:moveTo>
                <a:cubicBezTo>
                  <a:pt x="4241446" y="3297703"/>
                  <a:pt x="4244501" y="3300757"/>
                  <a:pt x="4244501" y="3303811"/>
                </a:cubicBezTo>
                <a:cubicBezTo>
                  <a:pt x="4244501" y="3306866"/>
                  <a:pt x="4241446" y="3309920"/>
                  <a:pt x="4238390" y="3309920"/>
                </a:cubicBezTo>
                <a:cubicBezTo>
                  <a:pt x="4235338" y="3309920"/>
                  <a:pt x="4232282" y="3306866"/>
                  <a:pt x="4232282" y="3303811"/>
                </a:cubicBezTo>
                <a:cubicBezTo>
                  <a:pt x="4232282" y="3300757"/>
                  <a:pt x="4235338" y="3297703"/>
                  <a:pt x="4238390" y="3297703"/>
                </a:cubicBezTo>
                <a:close/>
                <a:moveTo>
                  <a:pt x="10075237" y="3291594"/>
                </a:moveTo>
                <a:cubicBezTo>
                  <a:pt x="10077274" y="3292612"/>
                  <a:pt x="10078292" y="3293630"/>
                  <a:pt x="10078292" y="3294648"/>
                </a:cubicBezTo>
                <a:cubicBezTo>
                  <a:pt x="10078292" y="3296685"/>
                  <a:pt x="10077274" y="3297703"/>
                  <a:pt x="10075237" y="3297703"/>
                </a:cubicBezTo>
                <a:cubicBezTo>
                  <a:pt x="10073201" y="3297703"/>
                  <a:pt x="10072183" y="3296685"/>
                  <a:pt x="10072183" y="3294648"/>
                </a:cubicBezTo>
                <a:cubicBezTo>
                  <a:pt x="10072183" y="3292612"/>
                  <a:pt x="10073201" y="3291594"/>
                  <a:pt x="10075237" y="3291594"/>
                </a:cubicBezTo>
                <a:close/>
                <a:moveTo>
                  <a:pt x="7144079" y="3279377"/>
                </a:moveTo>
                <a:cubicBezTo>
                  <a:pt x="7145097" y="3279377"/>
                  <a:pt x="7147133" y="3280395"/>
                  <a:pt x="7147133" y="3282432"/>
                </a:cubicBezTo>
                <a:cubicBezTo>
                  <a:pt x="7147133" y="3284468"/>
                  <a:pt x="7146116" y="3285486"/>
                  <a:pt x="7144079" y="3285486"/>
                </a:cubicBezTo>
                <a:cubicBezTo>
                  <a:pt x="7143061" y="3285486"/>
                  <a:pt x="7141025" y="3284468"/>
                  <a:pt x="7141025" y="3282432"/>
                </a:cubicBezTo>
                <a:cubicBezTo>
                  <a:pt x="7141025" y="3281413"/>
                  <a:pt x="7142043" y="3279377"/>
                  <a:pt x="7144079" y="3279377"/>
                </a:cubicBezTo>
                <a:close/>
                <a:moveTo>
                  <a:pt x="4435895" y="3261051"/>
                </a:moveTo>
                <a:cubicBezTo>
                  <a:pt x="4439967" y="3261051"/>
                  <a:pt x="4444040" y="3264105"/>
                  <a:pt x="4444040" y="3269196"/>
                </a:cubicBezTo>
                <a:cubicBezTo>
                  <a:pt x="4444040" y="3273269"/>
                  <a:pt x="4440986" y="3277341"/>
                  <a:pt x="4435895" y="3277341"/>
                </a:cubicBezTo>
                <a:cubicBezTo>
                  <a:pt x="4431822" y="3277341"/>
                  <a:pt x="4427749" y="3274286"/>
                  <a:pt x="4427749" y="3269196"/>
                </a:cubicBezTo>
                <a:cubicBezTo>
                  <a:pt x="4427749" y="3265124"/>
                  <a:pt x="4430805" y="3261051"/>
                  <a:pt x="4435895" y="3261051"/>
                </a:cubicBezTo>
                <a:close/>
                <a:moveTo>
                  <a:pt x="3076766" y="3244761"/>
                </a:moveTo>
                <a:cubicBezTo>
                  <a:pt x="3100181" y="3244761"/>
                  <a:pt x="3118507" y="3264105"/>
                  <a:pt x="3118507" y="3286504"/>
                </a:cubicBezTo>
                <a:cubicBezTo>
                  <a:pt x="3118507" y="3308902"/>
                  <a:pt x="3100181" y="3328247"/>
                  <a:pt x="3076766" y="3328247"/>
                </a:cubicBezTo>
                <a:cubicBezTo>
                  <a:pt x="3053349" y="3328247"/>
                  <a:pt x="3035021" y="3309920"/>
                  <a:pt x="3035021" y="3286504"/>
                </a:cubicBezTo>
                <a:cubicBezTo>
                  <a:pt x="3035021" y="3263087"/>
                  <a:pt x="3053349" y="3244761"/>
                  <a:pt x="3076766" y="3244761"/>
                </a:cubicBezTo>
                <a:close/>
                <a:moveTo>
                  <a:pt x="2172686" y="3238652"/>
                </a:moveTo>
                <a:cubicBezTo>
                  <a:pt x="2184903" y="3238652"/>
                  <a:pt x="2195083" y="3248833"/>
                  <a:pt x="2195083" y="3261051"/>
                </a:cubicBezTo>
                <a:cubicBezTo>
                  <a:pt x="2195083" y="3273268"/>
                  <a:pt x="2184903" y="3283449"/>
                  <a:pt x="2172686" y="3283449"/>
                </a:cubicBezTo>
                <a:cubicBezTo>
                  <a:pt x="2160468" y="3283449"/>
                  <a:pt x="2150289" y="3273268"/>
                  <a:pt x="2150289" y="3261051"/>
                </a:cubicBezTo>
                <a:cubicBezTo>
                  <a:pt x="2150289" y="3248833"/>
                  <a:pt x="2160468" y="3238652"/>
                  <a:pt x="2172686" y="3238652"/>
                </a:cubicBezTo>
                <a:close/>
                <a:moveTo>
                  <a:pt x="312529" y="3216254"/>
                </a:moveTo>
                <a:cubicBezTo>
                  <a:pt x="320674" y="3215236"/>
                  <a:pt x="327801" y="3222363"/>
                  <a:pt x="327801" y="3230508"/>
                </a:cubicBezTo>
                <a:cubicBezTo>
                  <a:pt x="327801" y="3238652"/>
                  <a:pt x="320674" y="3244761"/>
                  <a:pt x="312529" y="3244761"/>
                </a:cubicBezTo>
                <a:cubicBezTo>
                  <a:pt x="304384" y="3244761"/>
                  <a:pt x="297257" y="3238652"/>
                  <a:pt x="297257" y="3230508"/>
                </a:cubicBezTo>
                <a:cubicBezTo>
                  <a:pt x="297257" y="3222363"/>
                  <a:pt x="303366" y="3216254"/>
                  <a:pt x="312529" y="3216254"/>
                </a:cubicBezTo>
                <a:close/>
                <a:moveTo>
                  <a:pt x="3855575" y="3211163"/>
                </a:moveTo>
                <a:cubicBezTo>
                  <a:pt x="3859647" y="3210145"/>
                  <a:pt x="3861683" y="3213199"/>
                  <a:pt x="3861683" y="3217272"/>
                </a:cubicBezTo>
                <a:cubicBezTo>
                  <a:pt x="3861683" y="3220326"/>
                  <a:pt x="3858629" y="3223380"/>
                  <a:pt x="3855575" y="3223380"/>
                </a:cubicBezTo>
                <a:cubicBezTo>
                  <a:pt x="3851502" y="3223380"/>
                  <a:pt x="3849466" y="3220326"/>
                  <a:pt x="3849466" y="3217272"/>
                </a:cubicBezTo>
                <a:cubicBezTo>
                  <a:pt x="3849466" y="3213199"/>
                  <a:pt x="3852520" y="3211163"/>
                  <a:pt x="3855575" y="3211163"/>
                </a:cubicBezTo>
                <a:close/>
                <a:moveTo>
                  <a:pt x="10133270" y="3199964"/>
                </a:moveTo>
                <a:cubicBezTo>
                  <a:pt x="10143451" y="3200982"/>
                  <a:pt x="10152614" y="3209127"/>
                  <a:pt x="10152614" y="3219308"/>
                </a:cubicBezTo>
                <a:cubicBezTo>
                  <a:pt x="10152614" y="3229490"/>
                  <a:pt x="10144470" y="3238652"/>
                  <a:pt x="10133270" y="3238652"/>
                </a:cubicBezTo>
                <a:cubicBezTo>
                  <a:pt x="10123089" y="3238652"/>
                  <a:pt x="10113926" y="3230508"/>
                  <a:pt x="10113926" y="3219308"/>
                </a:cubicBezTo>
                <a:cubicBezTo>
                  <a:pt x="10113926" y="3209127"/>
                  <a:pt x="10122071" y="3199964"/>
                  <a:pt x="10133270" y="3199964"/>
                </a:cubicBezTo>
                <a:close/>
                <a:moveTo>
                  <a:pt x="3664170" y="3197927"/>
                </a:moveTo>
                <a:cubicBezTo>
                  <a:pt x="3665187" y="3197927"/>
                  <a:pt x="3667224" y="3199963"/>
                  <a:pt x="3667224" y="3200982"/>
                </a:cubicBezTo>
                <a:cubicBezTo>
                  <a:pt x="3667224" y="3203018"/>
                  <a:pt x="3666207" y="3204036"/>
                  <a:pt x="3664170" y="3204036"/>
                </a:cubicBezTo>
                <a:cubicBezTo>
                  <a:pt x="3662133" y="3204036"/>
                  <a:pt x="3661116" y="3203018"/>
                  <a:pt x="3661116" y="3200982"/>
                </a:cubicBezTo>
                <a:cubicBezTo>
                  <a:pt x="3661116" y="3198945"/>
                  <a:pt x="3662133" y="3197927"/>
                  <a:pt x="3664170" y="3197927"/>
                </a:cubicBezTo>
                <a:close/>
                <a:moveTo>
                  <a:pt x="10032476" y="3196910"/>
                </a:moveTo>
                <a:cubicBezTo>
                  <a:pt x="10042657" y="3196910"/>
                  <a:pt x="10049784" y="3205055"/>
                  <a:pt x="10049784" y="3214218"/>
                </a:cubicBezTo>
                <a:cubicBezTo>
                  <a:pt x="10049784" y="3223381"/>
                  <a:pt x="10041639" y="3231526"/>
                  <a:pt x="10032476" y="3231526"/>
                </a:cubicBezTo>
                <a:cubicBezTo>
                  <a:pt x="10023313" y="3231526"/>
                  <a:pt x="10015168" y="3224399"/>
                  <a:pt x="10015168" y="3214218"/>
                </a:cubicBezTo>
                <a:cubicBezTo>
                  <a:pt x="10015168" y="3205055"/>
                  <a:pt x="10022295" y="3196910"/>
                  <a:pt x="10032476" y="3196910"/>
                </a:cubicBezTo>
                <a:close/>
                <a:moveTo>
                  <a:pt x="9661882" y="3195892"/>
                </a:moveTo>
                <a:cubicBezTo>
                  <a:pt x="9670027" y="3195892"/>
                  <a:pt x="9677154" y="3203018"/>
                  <a:pt x="9677154" y="3211164"/>
                </a:cubicBezTo>
                <a:cubicBezTo>
                  <a:pt x="9677154" y="3219309"/>
                  <a:pt x="9670027" y="3226436"/>
                  <a:pt x="9661882" y="3226436"/>
                </a:cubicBezTo>
                <a:cubicBezTo>
                  <a:pt x="9653737" y="3226436"/>
                  <a:pt x="9646610" y="3219309"/>
                  <a:pt x="9646610" y="3211164"/>
                </a:cubicBezTo>
                <a:cubicBezTo>
                  <a:pt x="9646610" y="3203018"/>
                  <a:pt x="9653737" y="3195892"/>
                  <a:pt x="9661882" y="3195892"/>
                </a:cubicBezTo>
                <a:close/>
                <a:moveTo>
                  <a:pt x="6536264" y="3192837"/>
                </a:moveTo>
                <a:cubicBezTo>
                  <a:pt x="6544409" y="3192837"/>
                  <a:pt x="6550518" y="3197928"/>
                  <a:pt x="6550518" y="3206073"/>
                </a:cubicBezTo>
                <a:cubicBezTo>
                  <a:pt x="6550518" y="3213199"/>
                  <a:pt x="6544409" y="3219308"/>
                  <a:pt x="6536264" y="3219308"/>
                </a:cubicBezTo>
                <a:cubicBezTo>
                  <a:pt x="6528119" y="3219308"/>
                  <a:pt x="6522010" y="3213199"/>
                  <a:pt x="6522010" y="3206073"/>
                </a:cubicBezTo>
                <a:cubicBezTo>
                  <a:pt x="6522010" y="3197928"/>
                  <a:pt x="6528119" y="3192837"/>
                  <a:pt x="6536264" y="3192837"/>
                </a:cubicBezTo>
                <a:close/>
                <a:moveTo>
                  <a:pt x="4988769" y="3183674"/>
                </a:moveTo>
                <a:cubicBezTo>
                  <a:pt x="4996911" y="3183674"/>
                  <a:pt x="5005056" y="3190801"/>
                  <a:pt x="5005056" y="3199964"/>
                </a:cubicBezTo>
                <a:cubicBezTo>
                  <a:pt x="5005056" y="3209127"/>
                  <a:pt x="4997929" y="3216254"/>
                  <a:pt x="4988769" y="3216254"/>
                </a:cubicBezTo>
                <a:cubicBezTo>
                  <a:pt x="4979603" y="3216254"/>
                  <a:pt x="4972473" y="3209127"/>
                  <a:pt x="4972473" y="3199964"/>
                </a:cubicBezTo>
                <a:cubicBezTo>
                  <a:pt x="4972473" y="3190801"/>
                  <a:pt x="4979603" y="3183674"/>
                  <a:pt x="4988769" y="3183674"/>
                </a:cubicBezTo>
                <a:close/>
                <a:moveTo>
                  <a:pt x="3054391" y="3177565"/>
                </a:moveTo>
                <a:cubicBezTo>
                  <a:pt x="3057443" y="3177565"/>
                  <a:pt x="3061517" y="3180620"/>
                  <a:pt x="3061517" y="3184692"/>
                </a:cubicBezTo>
                <a:cubicBezTo>
                  <a:pt x="3061517" y="3188765"/>
                  <a:pt x="3058462" y="3191819"/>
                  <a:pt x="3054391" y="3191819"/>
                </a:cubicBezTo>
                <a:cubicBezTo>
                  <a:pt x="3050319" y="3191819"/>
                  <a:pt x="3047263" y="3188765"/>
                  <a:pt x="3047263" y="3184692"/>
                </a:cubicBezTo>
                <a:cubicBezTo>
                  <a:pt x="3047263" y="3180620"/>
                  <a:pt x="3050319" y="3177565"/>
                  <a:pt x="3054391" y="3177565"/>
                </a:cubicBezTo>
                <a:close/>
                <a:moveTo>
                  <a:pt x="5637293" y="3172475"/>
                </a:moveTo>
                <a:cubicBezTo>
                  <a:pt x="5640347" y="3172475"/>
                  <a:pt x="5642384" y="3174511"/>
                  <a:pt x="5642384" y="3177566"/>
                </a:cubicBezTo>
                <a:cubicBezTo>
                  <a:pt x="5642384" y="3180620"/>
                  <a:pt x="5640347" y="3182656"/>
                  <a:pt x="5637293" y="3182656"/>
                </a:cubicBezTo>
                <a:cubicBezTo>
                  <a:pt x="5634239" y="3182656"/>
                  <a:pt x="5632203" y="3180620"/>
                  <a:pt x="5632203" y="3177566"/>
                </a:cubicBezTo>
                <a:cubicBezTo>
                  <a:pt x="5632203" y="3174511"/>
                  <a:pt x="5634239" y="3172475"/>
                  <a:pt x="5637293" y="3172475"/>
                </a:cubicBezTo>
                <a:close/>
                <a:moveTo>
                  <a:pt x="3531885" y="3163312"/>
                </a:moveTo>
                <a:cubicBezTo>
                  <a:pt x="3548174" y="3163312"/>
                  <a:pt x="3561407" y="3176547"/>
                  <a:pt x="3561407" y="3192837"/>
                </a:cubicBezTo>
                <a:cubicBezTo>
                  <a:pt x="3561407" y="3209127"/>
                  <a:pt x="3548174" y="3222363"/>
                  <a:pt x="3531885" y="3222363"/>
                </a:cubicBezTo>
                <a:cubicBezTo>
                  <a:pt x="3515597" y="3222363"/>
                  <a:pt x="3502364" y="3209127"/>
                  <a:pt x="3502364" y="3192837"/>
                </a:cubicBezTo>
                <a:cubicBezTo>
                  <a:pt x="3502364" y="3176547"/>
                  <a:pt x="3515597" y="3163312"/>
                  <a:pt x="3531885" y="3163312"/>
                </a:cubicBezTo>
                <a:close/>
                <a:moveTo>
                  <a:pt x="4761699" y="3156185"/>
                </a:moveTo>
                <a:cubicBezTo>
                  <a:pt x="4769846" y="3156185"/>
                  <a:pt x="4776972" y="3163312"/>
                  <a:pt x="4776972" y="3171457"/>
                </a:cubicBezTo>
                <a:cubicBezTo>
                  <a:pt x="4776972" y="3179602"/>
                  <a:pt x="4769846" y="3186729"/>
                  <a:pt x="4761699" y="3186729"/>
                </a:cubicBezTo>
                <a:cubicBezTo>
                  <a:pt x="4753556" y="3186729"/>
                  <a:pt x="4746428" y="3179602"/>
                  <a:pt x="4746428" y="3171457"/>
                </a:cubicBezTo>
                <a:cubicBezTo>
                  <a:pt x="4746428" y="3163312"/>
                  <a:pt x="4753556" y="3156185"/>
                  <a:pt x="4761699" y="3156185"/>
                </a:cubicBezTo>
                <a:close/>
                <a:moveTo>
                  <a:pt x="9412443" y="3153131"/>
                </a:moveTo>
                <a:cubicBezTo>
                  <a:pt x="9412443" y="3153131"/>
                  <a:pt x="9413461" y="3153131"/>
                  <a:pt x="9413461" y="3154149"/>
                </a:cubicBezTo>
                <a:cubicBezTo>
                  <a:pt x="9413461" y="3155167"/>
                  <a:pt x="9412443" y="3155167"/>
                  <a:pt x="9412443" y="3155167"/>
                </a:cubicBezTo>
                <a:cubicBezTo>
                  <a:pt x="9411425" y="3155167"/>
                  <a:pt x="9411425" y="3154149"/>
                  <a:pt x="9411425" y="3154149"/>
                </a:cubicBezTo>
                <a:cubicBezTo>
                  <a:pt x="9411425" y="3153131"/>
                  <a:pt x="9412443" y="3153131"/>
                  <a:pt x="9412443" y="3153131"/>
                </a:cubicBezTo>
                <a:close/>
                <a:moveTo>
                  <a:pt x="9980552" y="3152112"/>
                </a:moveTo>
                <a:cubicBezTo>
                  <a:pt x="9988697" y="3152112"/>
                  <a:pt x="9993788" y="3158221"/>
                  <a:pt x="9993788" y="3165348"/>
                </a:cubicBezTo>
                <a:cubicBezTo>
                  <a:pt x="9993788" y="3172474"/>
                  <a:pt x="9987679" y="3178583"/>
                  <a:pt x="9980552" y="3178583"/>
                </a:cubicBezTo>
                <a:cubicBezTo>
                  <a:pt x="9973425" y="3178583"/>
                  <a:pt x="9967317" y="3172474"/>
                  <a:pt x="9967317" y="3165348"/>
                </a:cubicBezTo>
                <a:cubicBezTo>
                  <a:pt x="9967317" y="3158221"/>
                  <a:pt x="9973425" y="3152112"/>
                  <a:pt x="9980552" y="3152112"/>
                </a:cubicBezTo>
                <a:close/>
                <a:moveTo>
                  <a:pt x="3434082" y="3143967"/>
                </a:moveTo>
                <a:cubicBezTo>
                  <a:pt x="3447316" y="3143967"/>
                  <a:pt x="3457497" y="3154148"/>
                  <a:pt x="3457497" y="3167384"/>
                </a:cubicBezTo>
                <a:cubicBezTo>
                  <a:pt x="3457497" y="3180620"/>
                  <a:pt x="3447316" y="3190801"/>
                  <a:pt x="3434082" y="3190801"/>
                </a:cubicBezTo>
                <a:cubicBezTo>
                  <a:pt x="3420845" y="3190801"/>
                  <a:pt x="3410663" y="3180620"/>
                  <a:pt x="3410663" y="3167384"/>
                </a:cubicBezTo>
                <a:cubicBezTo>
                  <a:pt x="3410663" y="3154148"/>
                  <a:pt x="3420845" y="3143967"/>
                  <a:pt x="3434082" y="3143967"/>
                </a:cubicBezTo>
                <a:close/>
                <a:moveTo>
                  <a:pt x="4864520" y="3122587"/>
                </a:moveTo>
                <a:cubicBezTo>
                  <a:pt x="4869612" y="3122587"/>
                  <a:pt x="4873683" y="3126659"/>
                  <a:pt x="4873683" y="3131750"/>
                </a:cubicBezTo>
                <a:cubicBezTo>
                  <a:pt x="4873683" y="3136840"/>
                  <a:pt x="4869612" y="3140913"/>
                  <a:pt x="4864520" y="3140913"/>
                </a:cubicBezTo>
                <a:cubicBezTo>
                  <a:pt x="4859430" y="3140913"/>
                  <a:pt x="4855358" y="3136840"/>
                  <a:pt x="4855358" y="3131750"/>
                </a:cubicBezTo>
                <a:cubicBezTo>
                  <a:pt x="4855358" y="3126659"/>
                  <a:pt x="4859430" y="3122587"/>
                  <a:pt x="4864520" y="3122587"/>
                </a:cubicBezTo>
                <a:close/>
                <a:moveTo>
                  <a:pt x="1861120" y="3113424"/>
                </a:moveTo>
                <a:cubicBezTo>
                  <a:pt x="1864175" y="3113424"/>
                  <a:pt x="1866211" y="3115460"/>
                  <a:pt x="1866211" y="3118515"/>
                </a:cubicBezTo>
                <a:cubicBezTo>
                  <a:pt x="1866211" y="3121569"/>
                  <a:pt x="1864175" y="3123605"/>
                  <a:pt x="1861120" y="3123605"/>
                </a:cubicBezTo>
                <a:cubicBezTo>
                  <a:pt x="1858065" y="3123605"/>
                  <a:pt x="1856029" y="3121569"/>
                  <a:pt x="1856029" y="3118515"/>
                </a:cubicBezTo>
                <a:cubicBezTo>
                  <a:pt x="1856029" y="3115460"/>
                  <a:pt x="1858065" y="3113424"/>
                  <a:pt x="1861120" y="3113424"/>
                </a:cubicBezTo>
                <a:close/>
                <a:moveTo>
                  <a:pt x="8803609" y="3099171"/>
                </a:moveTo>
                <a:cubicBezTo>
                  <a:pt x="8816844" y="3099171"/>
                  <a:pt x="8828043" y="3110370"/>
                  <a:pt x="8828043" y="3123605"/>
                </a:cubicBezTo>
                <a:cubicBezTo>
                  <a:pt x="8828043" y="3136841"/>
                  <a:pt x="8816844" y="3148040"/>
                  <a:pt x="8803609" y="3148040"/>
                </a:cubicBezTo>
                <a:cubicBezTo>
                  <a:pt x="8790374" y="3148040"/>
                  <a:pt x="8779174" y="3136841"/>
                  <a:pt x="8779174" y="3123605"/>
                </a:cubicBezTo>
                <a:cubicBezTo>
                  <a:pt x="8779174" y="3110370"/>
                  <a:pt x="8790374" y="3099171"/>
                  <a:pt x="8803609" y="3099171"/>
                </a:cubicBezTo>
                <a:close/>
                <a:moveTo>
                  <a:pt x="7949410" y="3059464"/>
                </a:moveTo>
                <a:cubicBezTo>
                  <a:pt x="7956536" y="3059464"/>
                  <a:pt x="7961627" y="3065572"/>
                  <a:pt x="7961627" y="3071682"/>
                </a:cubicBezTo>
                <a:cubicBezTo>
                  <a:pt x="7961627" y="3077790"/>
                  <a:pt x="7956536" y="3083899"/>
                  <a:pt x="7949410" y="3083899"/>
                </a:cubicBezTo>
                <a:cubicBezTo>
                  <a:pt x="7943301" y="3083899"/>
                  <a:pt x="7937192" y="3078808"/>
                  <a:pt x="7937192" y="3071682"/>
                </a:cubicBezTo>
                <a:cubicBezTo>
                  <a:pt x="7937192" y="3065572"/>
                  <a:pt x="7942283" y="3059464"/>
                  <a:pt x="7949410" y="3059464"/>
                </a:cubicBezTo>
                <a:close/>
                <a:moveTo>
                  <a:pt x="9902157" y="3041138"/>
                </a:moveTo>
                <a:cubicBezTo>
                  <a:pt x="9911320" y="3041138"/>
                  <a:pt x="9917429" y="3048265"/>
                  <a:pt x="9917429" y="3056410"/>
                </a:cubicBezTo>
                <a:cubicBezTo>
                  <a:pt x="9917429" y="3064555"/>
                  <a:pt x="9910302" y="3071682"/>
                  <a:pt x="9902157" y="3071682"/>
                </a:cubicBezTo>
                <a:cubicBezTo>
                  <a:pt x="9894012" y="3071682"/>
                  <a:pt x="9886885" y="3064555"/>
                  <a:pt x="9886885" y="3056410"/>
                </a:cubicBezTo>
                <a:cubicBezTo>
                  <a:pt x="9886885" y="3048265"/>
                  <a:pt x="9894012" y="3041138"/>
                  <a:pt x="9902157" y="3041138"/>
                </a:cubicBezTo>
                <a:close/>
                <a:moveTo>
                  <a:pt x="6312277" y="3032993"/>
                </a:moveTo>
                <a:cubicBezTo>
                  <a:pt x="6313295" y="3034011"/>
                  <a:pt x="6314314" y="3035029"/>
                  <a:pt x="6314314" y="3035029"/>
                </a:cubicBezTo>
                <a:cubicBezTo>
                  <a:pt x="6314314" y="3036047"/>
                  <a:pt x="6313295" y="3037065"/>
                  <a:pt x="6312277" y="3037065"/>
                </a:cubicBezTo>
                <a:cubicBezTo>
                  <a:pt x="6311259" y="3037065"/>
                  <a:pt x="6310241" y="3036047"/>
                  <a:pt x="6310241" y="3035029"/>
                </a:cubicBezTo>
                <a:cubicBezTo>
                  <a:pt x="6310241" y="3034011"/>
                  <a:pt x="6311259" y="3032993"/>
                  <a:pt x="6312277" y="3032993"/>
                </a:cubicBezTo>
                <a:close/>
                <a:moveTo>
                  <a:pt x="9349319" y="3031975"/>
                </a:moveTo>
                <a:cubicBezTo>
                  <a:pt x="9350338" y="3032993"/>
                  <a:pt x="9351356" y="3032993"/>
                  <a:pt x="9351356" y="3034011"/>
                </a:cubicBezTo>
                <a:cubicBezTo>
                  <a:pt x="9351356" y="3035029"/>
                  <a:pt x="9350338" y="3036048"/>
                  <a:pt x="9349319" y="3036048"/>
                </a:cubicBezTo>
                <a:cubicBezTo>
                  <a:pt x="9348301" y="3036048"/>
                  <a:pt x="9347283" y="3035029"/>
                  <a:pt x="9347283" y="3034011"/>
                </a:cubicBezTo>
                <a:cubicBezTo>
                  <a:pt x="9347283" y="3032993"/>
                  <a:pt x="9348301" y="3031975"/>
                  <a:pt x="9349319" y="3031975"/>
                </a:cubicBezTo>
                <a:close/>
                <a:moveTo>
                  <a:pt x="10741086" y="3007540"/>
                </a:moveTo>
                <a:cubicBezTo>
                  <a:pt x="10744141" y="3007540"/>
                  <a:pt x="10745158" y="3009576"/>
                  <a:pt x="10745158" y="3011612"/>
                </a:cubicBezTo>
                <a:cubicBezTo>
                  <a:pt x="10745158" y="3013648"/>
                  <a:pt x="10743121" y="3015685"/>
                  <a:pt x="10741086" y="3015685"/>
                </a:cubicBezTo>
                <a:cubicBezTo>
                  <a:pt x="10739050" y="3015685"/>
                  <a:pt x="10737013" y="3013648"/>
                  <a:pt x="10737013" y="3011612"/>
                </a:cubicBezTo>
                <a:cubicBezTo>
                  <a:pt x="10737013" y="3009576"/>
                  <a:pt x="10739050" y="3007540"/>
                  <a:pt x="10741086" y="3007540"/>
                </a:cubicBezTo>
                <a:close/>
                <a:moveTo>
                  <a:pt x="2150269" y="2998377"/>
                </a:moveTo>
                <a:cubicBezTo>
                  <a:pt x="2156454" y="2998377"/>
                  <a:pt x="2161467" y="3003391"/>
                  <a:pt x="2161467" y="3009576"/>
                </a:cubicBezTo>
                <a:cubicBezTo>
                  <a:pt x="2161467" y="3015761"/>
                  <a:pt x="2156454" y="3020775"/>
                  <a:pt x="2150269" y="3020775"/>
                </a:cubicBezTo>
                <a:cubicBezTo>
                  <a:pt x="2144082" y="3020775"/>
                  <a:pt x="2139069" y="3015761"/>
                  <a:pt x="2139069" y="3009576"/>
                </a:cubicBezTo>
                <a:cubicBezTo>
                  <a:pt x="2139069" y="3003391"/>
                  <a:pt x="2144082" y="2998377"/>
                  <a:pt x="2150269" y="2998377"/>
                </a:cubicBezTo>
                <a:close/>
                <a:moveTo>
                  <a:pt x="10768574" y="2987178"/>
                </a:moveTo>
                <a:cubicBezTo>
                  <a:pt x="10775701" y="2987178"/>
                  <a:pt x="10782828" y="2993286"/>
                  <a:pt x="10782828" y="3000413"/>
                </a:cubicBezTo>
                <a:cubicBezTo>
                  <a:pt x="10782828" y="3007540"/>
                  <a:pt x="10776719" y="3014667"/>
                  <a:pt x="10768574" y="3014667"/>
                </a:cubicBezTo>
                <a:cubicBezTo>
                  <a:pt x="10760429" y="3014667"/>
                  <a:pt x="10754321" y="3008558"/>
                  <a:pt x="10754321" y="3000413"/>
                </a:cubicBezTo>
                <a:cubicBezTo>
                  <a:pt x="10754321" y="2993286"/>
                  <a:pt x="10760429" y="2987178"/>
                  <a:pt x="10768574" y="2987178"/>
                </a:cubicBezTo>
                <a:close/>
                <a:moveTo>
                  <a:pt x="7612413" y="2976997"/>
                </a:moveTo>
                <a:cubicBezTo>
                  <a:pt x="7613431" y="2976997"/>
                  <a:pt x="7615467" y="2978015"/>
                  <a:pt x="7615467" y="2980051"/>
                </a:cubicBezTo>
                <a:cubicBezTo>
                  <a:pt x="7615467" y="2982088"/>
                  <a:pt x="7614450" y="2983105"/>
                  <a:pt x="7612413" y="2983105"/>
                </a:cubicBezTo>
                <a:cubicBezTo>
                  <a:pt x="7610377" y="2983105"/>
                  <a:pt x="7609359" y="2982088"/>
                  <a:pt x="7609359" y="2980051"/>
                </a:cubicBezTo>
                <a:cubicBezTo>
                  <a:pt x="7609359" y="2978015"/>
                  <a:pt x="7610377" y="2976997"/>
                  <a:pt x="7612413" y="2976997"/>
                </a:cubicBezTo>
                <a:close/>
                <a:moveTo>
                  <a:pt x="2436381" y="2954598"/>
                </a:moveTo>
                <a:cubicBezTo>
                  <a:pt x="2446562" y="2954598"/>
                  <a:pt x="2455725" y="2963761"/>
                  <a:pt x="2455725" y="2973942"/>
                </a:cubicBezTo>
                <a:cubicBezTo>
                  <a:pt x="2455725" y="2984123"/>
                  <a:pt x="2447580" y="2993286"/>
                  <a:pt x="2436381" y="2993286"/>
                </a:cubicBezTo>
                <a:cubicBezTo>
                  <a:pt x="2426200" y="2993286"/>
                  <a:pt x="2417037" y="2985142"/>
                  <a:pt x="2417037" y="2973942"/>
                </a:cubicBezTo>
                <a:cubicBezTo>
                  <a:pt x="2417037" y="2963761"/>
                  <a:pt x="2425183" y="2954598"/>
                  <a:pt x="2436381" y="2954598"/>
                </a:cubicBezTo>
                <a:close/>
                <a:moveTo>
                  <a:pt x="536514" y="2952562"/>
                </a:moveTo>
                <a:cubicBezTo>
                  <a:pt x="541605" y="2952562"/>
                  <a:pt x="545677" y="2956635"/>
                  <a:pt x="545677" y="2961725"/>
                </a:cubicBezTo>
                <a:cubicBezTo>
                  <a:pt x="545677" y="2966816"/>
                  <a:pt x="541605" y="2970888"/>
                  <a:pt x="536514" y="2970888"/>
                </a:cubicBezTo>
                <a:cubicBezTo>
                  <a:pt x="531423" y="2970888"/>
                  <a:pt x="527351" y="2966816"/>
                  <a:pt x="527351" y="2961725"/>
                </a:cubicBezTo>
                <a:cubicBezTo>
                  <a:pt x="527351" y="2956635"/>
                  <a:pt x="531423" y="2952562"/>
                  <a:pt x="536514" y="2952562"/>
                </a:cubicBezTo>
                <a:close/>
                <a:moveTo>
                  <a:pt x="2217424" y="2925072"/>
                </a:moveTo>
                <a:cubicBezTo>
                  <a:pt x="2218446" y="2925072"/>
                  <a:pt x="2220483" y="2927108"/>
                  <a:pt x="2220483" y="2928126"/>
                </a:cubicBezTo>
                <a:cubicBezTo>
                  <a:pt x="2220483" y="2930163"/>
                  <a:pt x="2219465" y="2931181"/>
                  <a:pt x="2217424" y="2931181"/>
                </a:cubicBezTo>
                <a:cubicBezTo>
                  <a:pt x="2215388" y="2931181"/>
                  <a:pt x="2214369" y="2930163"/>
                  <a:pt x="2214369" y="2928126"/>
                </a:cubicBezTo>
                <a:cubicBezTo>
                  <a:pt x="2214369" y="2926090"/>
                  <a:pt x="2215388" y="2925072"/>
                  <a:pt x="2217424" y="2925072"/>
                </a:cubicBezTo>
                <a:close/>
                <a:moveTo>
                  <a:pt x="748335" y="2906747"/>
                </a:moveTo>
                <a:cubicBezTo>
                  <a:pt x="760552" y="2907765"/>
                  <a:pt x="770733" y="2916928"/>
                  <a:pt x="770733" y="2929146"/>
                </a:cubicBezTo>
                <a:cubicBezTo>
                  <a:pt x="770733" y="2941362"/>
                  <a:pt x="760552" y="2951543"/>
                  <a:pt x="748335" y="2951543"/>
                </a:cubicBezTo>
                <a:cubicBezTo>
                  <a:pt x="736117" y="2951543"/>
                  <a:pt x="725936" y="2941362"/>
                  <a:pt x="725936" y="2929146"/>
                </a:cubicBezTo>
                <a:cubicBezTo>
                  <a:pt x="725936" y="2916928"/>
                  <a:pt x="736117" y="2906747"/>
                  <a:pt x="748335" y="2906747"/>
                </a:cubicBezTo>
                <a:close/>
                <a:moveTo>
                  <a:pt x="9257689" y="2898604"/>
                </a:moveTo>
                <a:cubicBezTo>
                  <a:pt x="9265834" y="2898604"/>
                  <a:pt x="9272961" y="2905731"/>
                  <a:pt x="9272961" y="2913875"/>
                </a:cubicBezTo>
                <a:cubicBezTo>
                  <a:pt x="9272961" y="2922020"/>
                  <a:pt x="9265834" y="2929146"/>
                  <a:pt x="9257689" y="2929146"/>
                </a:cubicBezTo>
                <a:cubicBezTo>
                  <a:pt x="9249544" y="2929146"/>
                  <a:pt x="9242417" y="2922020"/>
                  <a:pt x="9242417" y="2913875"/>
                </a:cubicBezTo>
                <a:cubicBezTo>
                  <a:pt x="9242417" y="2905731"/>
                  <a:pt x="9249544" y="2898604"/>
                  <a:pt x="9257689" y="2898604"/>
                </a:cubicBezTo>
                <a:close/>
                <a:moveTo>
                  <a:pt x="190380" y="2894530"/>
                </a:moveTo>
                <a:cubicBezTo>
                  <a:pt x="205652" y="2894530"/>
                  <a:pt x="217869" y="2906748"/>
                  <a:pt x="217869" y="2922019"/>
                </a:cubicBezTo>
                <a:cubicBezTo>
                  <a:pt x="217869" y="2937290"/>
                  <a:pt x="205652" y="2949509"/>
                  <a:pt x="190380" y="2949509"/>
                </a:cubicBezTo>
                <a:cubicBezTo>
                  <a:pt x="175108" y="2949509"/>
                  <a:pt x="162891" y="2937290"/>
                  <a:pt x="162891" y="2922019"/>
                </a:cubicBezTo>
                <a:cubicBezTo>
                  <a:pt x="162891" y="2906748"/>
                  <a:pt x="175108" y="2894530"/>
                  <a:pt x="190380" y="2894530"/>
                </a:cubicBezTo>
                <a:close/>
                <a:moveTo>
                  <a:pt x="3601049" y="2881294"/>
                </a:moveTo>
                <a:cubicBezTo>
                  <a:pt x="3603085" y="2881294"/>
                  <a:pt x="3604103" y="2882312"/>
                  <a:pt x="3604103" y="2884348"/>
                </a:cubicBezTo>
                <a:cubicBezTo>
                  <a:pt x="3604103" y="2886385"/>
                  <a:pt x="3603085" y="2887402"/>
                  <a:pt x="3601049" y="2887402"/>
                </a:cubicBezTo>
                <a:cubicBezTo>
                  <a:pt x="3599012" y="2887402"/>
                  <a:pt x="3597995" y="2886385"/>
                  <a:pt x="3597995" y="2884348"/>
                </a:cubicBezTo>
                <a:cubicBezTo>
                  <a:pt x="3597995" y="2882312"/>
                  <a:pt x="3599012" y="2881294"/>
                  <a:pt x="3601049" y="2881294"/>
                </a:cubicBezTo>
                <a:close/>
                <a:moveTo>
                  <a:pt x="7358902" y="2869078"/>
                </a:moveTo>
                <a:cubicBezTo>
                  <a:pt x="7360938" y="2869078"/>
                  <a:pt x="7362975" y="2871115"/>
                  <a:pt x="7362975" y="2873153"/>
                </a:cubicBezTo>
                <a:cubicBezTo>
                  <a:pt x="7362975" y="2875187"/>
                  <a:pt x="7360938" y="2877223"/>
                  <a:pt x="7358902" y="2877223"/>
                </a:cubicBezTo>
                <a:cubicBezTo>
                  <a:pt x="7356866" y="2877223"/>
                  <a:pt x="7354830" y="2875187"/>
                  <a:pt x="7354830" y="2873153"/>
                </a:cubicBezTo>
                <a:cubicBezTo>
                  <a:pt x="7354830" y="2871115"/>
                  <a:pt x="7356866" y="2869078"/>
                  <a:pt x="7358902" y="2869078"/>
                </a:cubicBezTo>
                <a:close/>
                <a:moveTo>
                  <a:pt x="7198039" y="2816137"/>
                </a:moveTo>
                <a:cubicBezTo>
                  <a:pt x="7201094" y="2815119"/>
                  <a:pt x="7204148" y="2818174"/>
                  <a:pt x="7204148" y="2822246"/>
                </a:cubicBezTo>
                <a:cubicBezTo>
                  <a:pt x="7204148" y="2825301"/>
                  <a:pt x="7201094" y="2828355"/>
                  <a:pt x="7198039" y="2828355"/>
                </a:cubicBezTo>
                <a:cubicBezTo>
                  <a:pt x="7194985" y="2828355"/>
                  <a:pt x="7191931" y="2825301"/>
                  <a:pt x="7191931" y="2822246"/>
                </a:cubicBezTo>
                <a:cubicBezTo>
                  <a:pt x="7191931" y="2819192"/>
                  <a:pt x="7194985" y="2816137"/>
                  <a:pt x="7198039" y="2816137"/>
                </a:cubicBezTo>
                <a:close/>
                <a:moveTo>
                  <a:pt x="5795091" y="2743854"/>
                </a:moveTo>
                <a:cubicBezTo>
                  <a:pt x="5805271" y="2743854"/>
                  <a:pt x="5813416" y="2751999"/>
                  <a:pt x="5813416" y="2762180"/>
                </a:cubicBezTo>
                <a:cubicBezTo>
                  <a:pt x="5813416" y="2772361"/>
                  <a:pt x="5805271" y="2780505"/>
                  <a:pt x="5795091" y="2780505"/>
                </a:cubicBezTo>
                <a:cubicBezTo>
                  <a:pt x="5784911" y="2780505"/>
                  <a:pt x="5776766" y="2772361"/>
                  <a:pt x="5776766" y="2762180"/>
                </a:cubicBezTo>
                <a:cubicBezTo>
                  <a:pt x="5776766" y="2751999"/>
                  <a:pt x="5784911" y="2743854"/>
                  <a:pt x="5795091" y="2743854"/>
                </a:cubicBezTo>
                <a:close/>
                <a:moveTo>
                  <a:pt x="4190602" y="2728583"/>
                </a:moveTo>
                <a:cubicBezTo>
                  <a:pt x="4207914" y="2728583"/>
                  <a:pt x="4221146" y="2742837"/>
                  <a:pt x="4221146" y="2759126"/>
                </a:cubicBezTo>
                <a:cubicBezTo>
                  <a:pt x="4221146" y="2776434"/>
                  <a:pt x="4206895" y="2789668"/>
                  <a:pt x="4190602" y="2789668"/>
                </a:cubicBezTo>
                <a:cubicBezTo>
                  <a:pt x="4173287" y="2789668"/>
                  <a:pt x="4160049" y="2775414"/>
                  <a:pt x="4160049" y="2759126"/>
                </a:cubicBezTo>
                <a:cubicBezTo>
                  <a:pt x="4160049" y="2741817"/>
                  <a:pt x="4174307" y="2728583"/>
                  <a:pt x="4190602" y="2728583"/>
                </a:cubicBezTo>
                <a:close/>
                <a:moveTo>
                  <a:pt x="5955945" y="2699057"/>
                </a:moveTo>
                <a:cubicBezTo>
                  <a:pt x="5957981" y="2699057"/>
                  <a:pt x="5961035" y="2701094"/>
                  <a:pt x="5961035" y="2704148"/>
                </a:cubicBezTo>
                <a:cubicBezTo>
                  <a:pt x="5961035" y="2707202"/>
                  <a:pt x="5959000" y="2709238"/>
                  <a:pt x="5955945" y="2709238"/>
                </a:cubicBezTo>
                <a:cubicBezTo>
                  <a:pt x="5952891" y="2709238"/>
                  <a:pt x="5950855" y="2707202"/>
                  <a:pt x="5950855" y="2704148"/>
                </a:cubicBezTo>
                <a:cubicBezTo>
                  <a:pt x="5950855" y="2701094"/>
                  <a:pt x="5952891" y="2699057"/>
                  <a:pt x="5955945" y="2699057"/>
                </a:cubicBezTo>
                <a:close/>
                <a:moveTo>
                  <a:pt x="7390463" y="2694983"/>
                </a:moveTo>
                <a:cubicBezTo>
                  <a:pt x="7408789" y="2694983"/>
                  <a:pt x="7424061" y="2710256"/>
                  <a:pt x="7424061" y="2728581"/>
                </a:cubicBezTo>
                <a:cubicBezTo>
                  <a:pt x="7424061" y="2746907"/>
                  <a:pt x="7408789" y="2762177"/>
                  <a:pt x="7390463" y="2762177"/>
                </a:cubicBezTo>
                <a:cubicBezTo>
                  <a:pt x="7372137" y="2762177"/>
                  <a:pt x="7356865" y="2746907"/>
                  <a:pt x="7356865" y="2728581"/>
                </a:cubicBezTo>
                <a:cubicBezTo>
                  <a:pt x="7356865" y="2710256"/>
                  <a:pt x="7372137" y="2694983"/>
                  <a:pt x="7390463" y="2694983"/>
                </a:cubicBezTo>
                <a:close/>
                <a:moveTo>
                  <a:pt x="1814308" y="2665460"/>
                </a:moveTo>
                <a:cubicBezTo>
                  <a:pt x="1817361" y="2665460"/>
                  <a:pt x="1819397" y="2668512"/>
                  <a:pt x="1819397" y="2670549"/>
                </a:cubicBezTo>
                <a:cubicBezTo>
                  <a:pt x="1819397" y="2673605"/>
                  <a:pt x="1817361" y="2675639"/>
                  <a:pt x="1814308" y="2675639"/>
                </a:cubicBezTo>
                <a:cubicBezTo>
                  <a:pt x="1811253" y="2675639"/>
                  <a:pt x="1809215" y="2673605"/>
                  <a:pt x="1809215" y="2670549"/>
                </a:cubicBezTo>
                <a:cubicBezTo>
                  <a:pt x="1809215" y="2667495"/>
                  <a:pt x="1811253" y="2665460"/>
                  <a:pt x="1814308" y="2665460"/>
                </a:cubicBezTo>
                <a:close/>
                <a:moveTo>
                  <a:pt x="9232236" y="2663422"/>
                </a:moveTo>
                <a:cubicBezTo>
                  <a:pt x="9253617" y="2664440"/>
                  <a:pt x="9270925" y="2680729"/>
                  <a:pt x="9270925" y="2702110"/>
                </a:cubicBezTo>
                <a:cubicBezTo>
                  <a:pt x="9270925" y="2723490"/>
                  <a:pt x="9253617" y="2740798"/>
                  <a:pt x="9232236" y="2740798"/>
                </a:cubicBezTo>
                <a:cubicBezTo>
                  <a:pt x="9210856" y="2740798"/>
                  <a:pt x="9193548" y="2723490"/>
                  <a:pt x="9193548" y="2702110"/>
                </a:cubicBezTo>
                <a:cubicBezTo>
                  <a:pt x="9193548" y="2680729"/>
                  <a:pt x="9210856" y="2663422"/>
                  <a:pt x="9232236" y="2663422"/>
                </a:cubicBezTo>
                <a:close/>
                <a:moveTo>
                  <a:pt x="2759084" y="2623713"/>
                </a:moveTo>
                <a:cubicBezTo>
                  <a:pt x="2763156" y="2623713"/>
                  <a:pt x="2767229" y="2627785"/>
                  <a:pt x="2767229" y="2631859"/>
                </a:cubicBezTo>
                <a:cubicBezTo>
                  <a:pt x="2767229" y="2636948"/>
                  <a:pt x="2763156" y="2640003"/>
                  <a:pt x="2759084" y="2640003"/>
                </a:cubicBezTo>
                <a:cubicBezTo>
                  <a:pt x="2753992" y="2640003"/>
                  <a:pt x="2750938" y="2635931"/>
                  <a:pt x="2750938" y="2631859"/>
                </a:cubicBezTo>
                <a:cubicBezTo>
                  <a:pt x="2750938" y="2627785"/>
                  <a:pt x="2755010" y="2623713"/>
                  <a:pt x="2759084" y="2623713"/>
                </a:cubicBezTo>
                <a:close/>
                <a:moveTo>
                  <a:pt x="9533599" y="2604369"/>
                </a:moveTo>
                <a:cubicBezTo>
                  <a:pt x="9540725" y="2603353"/>
                  <a:pt x="9546834" y="2609462"/>
                  <a:pt x="9546834" y="2616588"/>
                </a:cubicBezTo>
                <a:cubicBezTo>
                  <a:pt x="9546834" y="2623715"/>
                  <a:pt x="9540725" y="2628806"/>
                  <a:pt x="9533599" y="2628806"/>
                </a:cubicBezTo>
                <a:cubicBezTo>
                  <a:pt x="9526472" y="2628806"/>
                  <a:pt x="9520363" y="2622694"/>
                  <a:pt x="9520363" y="2616588"/>
                </a:cubicBezTo>
                <a:cubicBezTo>
                  <a:pt x="9520363" y="2609462"/>
                  <a:pt x="9526472" y="2604369"/>
                  <a:pt x="9533599" y="2604369"/>
                </a:cubicBezTo>
                <a:close/>
                <a:moveTo>
                  <a:pt x="1707395" y="2601316"/>
                </a:moveTo>
                <a:cubicBezTo>
                  <a:pt x="1709433" y="2601316"/>
                  <a:pt x="1711468" y="2602334"/>
                  <a:pt x="1711468" y="2605389"/>
                </a:cubicBezTo>
                <a:cubicBezTo>
                  <a:pt x="1711468" y="2607425"/>
                  <a:pt x="1709433" y="2609462"/>
                  <a:pt x="1707395" y="2609462"/>
                </a:cubicBezTo>
                <a:cubicBezTo>
                  <a:pt x="1705359" y="2609462"/>
                  <a:pt x="1703323" y="2607425"/>
                  <a:pt x="1703323" y="2605389"/>
                </a:cubicBezTo>
                <a:cubicBezTo>
                  <a:pt x="1703323" y="2603353"/>
                  <a:pt x="1705359" y="2601316"/>
                  <a:pt x="1707395" y="2601316"/>
                </a:cubicBezTo>
                <a:close/>
                <a:moveTo>
                  <a:pt x="4194661" y="2596226"/>
                </a:moveTo>
                <a:cubicBezTo>
                  <a:pt x="4197716" y="2596226"/>
                  <a:pt x="4200772" y="2599279"/>
                  <a:pt x="4200772" y="2602334"/>
                </a:cubicBezTo>
                <a:cubicBezTo>
                  <a:pt x="4200772" y="2605389"/>
                  <a:pt x="4198735" y="2608446"/>
                  <a:pt x="4194661" y="2608446"/>
                </a:cubicBezTo>
                <a:cubicBezTo>
                  <a:pt x="4191607" y="2608446"/>
                  <a:pt x="4188551" y="2606407"/>
                  <a:pt x="4188551" y="2602334"/>
                </a:cubicBezTo>
                <a:cubicBezTo>
                  <a:pt x="4188551" y="2599279"/>
                  <a:pt x="4190588" y="2596226"/>
                  <a:pt x="4194661" y="2596226"/>
                </a:cubicBezTo>
                <a:close/>
                <a:moveTo>
                  <a:pt x="5638309" y="2592153"/>
                </a:moveTo>
                <a:cubicBezTo>
                  <a:pt x="5648490" y="2593171"/>
                  <a:pt x="5655618" y="2600297"/>
                  <a:pt x="5655618" y="2609462"/>
                </a:cubicBezTo>
                <a:cubicBezTo>
                  <a:pt x="5655618" y="2618622"/>
                  <a:pt x="5647472" y="2626771"/>
                  <a:pt x="5638309" y="2626771"/>
                </a:cubicBezTo>
                <a:cubicBezTo>
                  <a:pt x="5629148" y="2626771"/>
                  <a:pt x="5621002" y="2619640"/>
                  <a:pt x="5621002" y="2609462"/>
                </a:cubicBezTo>
                <a:cubicBezTo>
                  <a:pt x="5621002" y="2600297"/>
                  <a:pt x="5629148" y="2592153"/>
                  <a:pt x="5638309" y="2592153"/>
                </a:cubicBezTo>
                <a:close/>
                <a:moveTo>
                  <a:pt x="1008960" y="2587062"/>
                </a:moveTo>
                <a:cubicBezTo>
                  <a:pt x="1024232" y="2587062"/>
                  <a:pt x="1036449" y="2600297"/>
                  <a:pt x="1036449" y="2614553"/>
                </a:cubicBezTo>
                <a:cubicBezTo>
                  <a:pt x="1036449" y="2629824"/>
                  <a:pt x="1024232" y="2642042"/>
                  <a:pt x="1008960" y="2642042"/>
                </a:cubicBezTo>
                <a:cubicBezTo>
                  <a:pt x="993688" y="2642042"/>
                  <a:pt x="981471" y="2629824"/>
                  <a:pt x="981471" y="2614553"/>
                </a:cubicBezTo>
                <a:cubicBezTo>
                  <a:pt x="981471" y="2599279"/>
                  <a:pt x="993688" y="2587062"/>
                  <a:pt x="1008960" y="2587062"/>
                </a:cubicBezTo>
                <a:close/>
                <a:moveTo>
                  <a:pt x="5912163" y="2569755"/>
                </a:moveTo>
                <a:cubicBezTo>
                  <a:pt x="5924380" y="2568738"/>
                  <a:pt x="5934560" y="2578917"/>
                  <a:pt x="5934560" y="2591134"/>
                </a:cubicBezTo>
                <a:cubicBezTo>
                  <a:pt x="5934560" y="2603351"/>
                  <a:pt x="5924380" y="2612518"/>
                  <a:pt x="5912163" y="2612518"/>
                </a:cubicBezTo>
                <a:cubicBezTo>
                  <a:pt x="5899946" y="2612518"/>
                  <a:pt x="5889764" y="2602334"/>
                  <a:pt x="5889764" y="2591134"/>
                </a:cubicBezTo>
                <a:cubicBezTo>
                  <a:pt x="5889764" y="2578917"/>
                  <a:pt x="5899946" y="2569755"/>
                  <a:pt x="5912163" y="2569755"/>
                </a:cubicBezTo>
                <a:close/>
                <a:moveTo>
                  <a:pt x="10252389" y="2562630"/>
                </a:moveTo>
                <a:cubicBezTo>
                  <a:pt x="10296168" y="2562630"/>
                  <a:pt x="10330784" y="2597243"/>
                  <a:pt x="10330784" y="2640006"/>
                </a:cubicBezTo>
                <a:cubicBezTo>
                  <a:pt x="10330784" y="2650698"/>
                  <a:pt x="10328620" y="2660879"/>
                  <a:pt x="10324691" y="2670136"/>
                </a:cubicBezTo>
                <a:lnTo>
                  <a:pt x="10314641" y="2684950"/>
                </a:lnTo>
                <a:lnTo>
                  <a:pt x="10316531" y="2686840"/>
                </a:lnTo>
                <a:cubicBezTo>
                  <a:pt x="10316531" y="2689895"/>
                  <a:pt x="10313476" y="2692949"/>
                  <a:pt x="10310422" y="2692949"/>
                </a:cubicBezTo>
                <a:lnTo>
                  <a:pt x="10309702" y="2692227"/>
                </a:lnTo>
                <a:lnTo>
                  <a:pt x="10308004" y="2694730"/>
                </a:lnTo>
                <a:cubicBezTo>
                  <a:pt x="10293877" y="2708730"/>
                  <a:pt x="10274278" y="2717384"/>
                  <a:pt x="10252389" y="2717384"/>
                </a:cubicBezTo>
                <a:cubicBezTo>
                  <a:pt x="10209628" y="2717384"/>
                  <a:pt x="10173994" y="2682768"/>
                  <a:pt x="10173994" y="2640006"/>
                </a:cubicBezTo>
                <a:cubicBezTo>
                  <a:pt x="10173994" y="2597243"/>
                  <a:pt x="10208610" y="2562630"/>
                  <a:pt x="10252389" y="2562630"/>
                </a:cubicBezTo>
                <a:close/>
                <a:moveTo>
                  <a:pt x="6487394" y="2547361"/>
                </a:moveTo>
                <a:cubicBezTo>
                  <a:pt x="6496557" y="2547361"/>
                  <a:pt x="6503684" y="2554486"/>
                  <a:pt x="6503684" y="2563649"/>
                </a:cubicBezTo>
                <a:cubicBezTo>
                  <a:pt x="6503684" y="2572811"/>
                  <a:pt x="6496557" y="2579938"/>
                  <a:pt x="6487394" y="2579938"/>
                </a:cubicBezTo>
                <a:cubicBezTo>
                  <a:pt x="6478231" y="2579938"/>
                  <a:pt x="6471104" y="2572811"/>
                  <a:pt x="6471104" y="2563649"/>
                </a:cubicBezTo>
                <a:cubicBezTo>
                  <a:pt x="6471104" y="2554486"/>
                  <a:pt x="6478231" y="2547361"/>
                  <a:pt x="6487394" y="2547361"/>
                </a:cubicBezTo>
                <a:close/>
                <a:moveTo>
                  <a:pt x="10923328" y="2546344"/>
                </a:moveTo>
                <a:cubicBezTo>
                  <a:pt x="10935545" y="2546344"/>
                  <a:pt x="10944708" y="2556522"/>
                  <a:pt x="10944708" y="2567722"/>
                </a:cubicBezTo>
                <a:cubicBezTo>
                  <a:pt x="10944708" y="2579938"/>
                  <a:pt x="10935545" y="2589100"/>
                  <a:pt x="10923328" y="2589100"/>
                </a:cubicBezTo>
                <a:cubicBezTo>
                  <a:pt x="10911110" y="2589100"/>
                  <a:pt x="10901948" y="2578919"/>
                  <a:pt x="10901948" y="2567722"/>
                </a:cubicBezTo>
                <a:cubicBezTo>
                  <a:pt x="10901948" y="2555505"/>
                  <a:pt x="10912129" y="2546344"/>
                  <a:pt x="10923328" y="2546344"/>
                </a:cubicBezTo>
                <a:close/>
                <a:moveTo>
                  <a:pt x="591492" y="2539209"/>
                </a:moveTo>
                <a:cubicBezTo>
                  <a:pt x="598619" y="2539209"/>
                  <a:pt x="603710" y="2545318"/>
                  <a:pt x="603710" y="2551426"/>
                </a:cubicBezTo>
                <a:cubicBezTo>
                  <a:pt x="603710" y="2557534"/>
                  <a:pt x="598619" y="2563643"/>
                  <a:pt x="591492" y="2563643"/>
                </a:cubicBezTo>
                <a:cubicBezTo>
                  <a:pt x="585384" y="2563643"/>
                  <a:pt x="579275" y="2558552"/>
                  <a:pt x="579275" y="2551426"/>
                </a:cubicBezTo>
                <a:cubicBezTo>
                  <a:pt x="579275" y="2545318"/>
                  <a:pt x="584366" y="2539209"/>
                  <a:pt x="591492" y="2539209"/>
                </a:cubicBezTo>
                <a:close/>
                <a:moveTo>
                  <a:pt x="386905" y="2534124"/>
                </a:moveTo>
                <a:cubicBezTo>
                  <a:pt x="397086" y="2534124"/>
                  <a:pt x="405231" y="2542271"/>
                  <a:pt x="405231" y="2552451"/>
                </a:cubicBezTo>
                <a:cubicBezTo>
                  <a:pt x="405231" y="2562630"/>
                  <a:pt x="397086" y="2570776"/>
                  <a:pt x="386905" y="2570776"/>
                </a:cubicBezTo>
                <a:cubicBezTo>
                  <a:pt x="376724" y="2570776"/>
                  <a:pt x="368579" y="2562630"/>
                  <a:pt x="368579" y="2552451"/>
                </a:cubicBezTo>
                <a:cubicBezTo>
                  <a:pt x="368579" y="2542271"/>
                  <a:pt x="376724" y="2534124"/>
                  <a:pt x="386905" y="2534124"/>
                </a:cubicBezTo>
                <a:close/>
                <a:moveTo>
                  <a:pt x="3113437" y="2528012"/>
                </a:moveTo>
                <a:cubicBezTo>
                  <a:pt x="3118529" y="2528012"/>
                  <a:pt x="3122602" y="2532086"/>
                  <a:pt x="3122602" y="2537177"/>
                </a:cubicBezTo>
                <a:cubicBezTo>
                  <a:pt x="3122602" y="2542271"/>
                  <a:pt x="3118529" y="2546344"/>
                  <a:pt x="3113437" y="2546344"/>
                </a:cubicBezTo>
                <a:cubicBezTo>
                  <a:pt x="3108348" y="2546344"/>
                  <a:pt x="3104277" y="2542271"/>
                  <a:pt x="3104277" y="2537177"/>
                </a:cubicBezTo>
                <a:cubicBezTo>
                  <a:pt x="3104277" y="2532086"/>
                  <a:pt x="3108348" y="2528012"/>
                  <a:pt x="3113437" y="2528012"/>
                </a:cubicBezTo>
                <a:close/>
                <a:moveTo>
                  <a:pt x="5387857" y="2519865"/>
                </a:moveTo>
                <a:cubicBezTo>
                  <a:pt x="5392950" y="2519865"/>
                  <a:pt x="5398041" y="2524955"/>
                  <a:pt x="5398041" y="2530048"/>
                </a:cubicBezTo>
                <a:cubicBezTo>
                  <a:pt x="5398041" y="2536159"/>
                  <a:pt x="5392950" y="2540233"/>
                  <a:pt x="5387857" y="2540233"/>
                </a:cubicBezTo>
                <a:cubicBezTo>
                  <a:pt x="5381754" y="2540233"/>
                  <a:pt x="5377677" y="2535141"/>
                  <a:pt x="5377677" y="2530048"/>
                </a:cubicBezTo>
                <a:cubicBezTo>
                  <a:pt x="5377677" y="2523937"/>
                  <a:pt x="5382769" y="2519865"/>
                  <a:pt x="5387857" y="2519865"/>
                </a:cubicBezTo>
                <a:close/>
                <a:moveTo>
                  <a:pt x="11337701" y="2517829"/>
                </a:moveTo>
                <a:cubicBezTo>
                  <a:pt x="11342792" y="2517829"/>
                  <a:pt x="11347882" y="2522920"/>
                  <a:pt x="11347882" y="2528012"/>
                </a:cubicBezTo>
                <a:cubicBezTo>
                  <a:pt x="11347882" y="2534124"/>
                  <a:pt x="11342792" y="2538195"/>
                  <a:pt x="11337701" y="2538195"/>
                </a:cubicBezTo>
                <a:cubicBezTo>
                  <a:pt x="11331593" y="2538195"/>
                  <a:pt x="11327520" y="2534124"/>
                  <a:pt x="11327520" y="2528012"/>
                </a:cubicBezTo>
                <a:cubicBezTo>
                  <a:pt x="11327520" y="2521902"/>
                  <a:pt x="11332611" y="2517829"/>
                  <a:pt x="11337701" y="2517829"/>
                </a:cubicBezTo>
                <a:close/>
                <a:moveTo>
                  <a:pt x="5092607" y="2499505"/>
                </a:moveTo>
                <a:cubicBezTo>
                  <a:pt x="5104822" y="2498488"/>
                  <a:pt x="5113983" y="2507649"/>
                  <a:pt x="5113983" y="2519865"/>
                </a:cubicBezTo>
                <a:cubicBezTo>
                  <a:pt x="5113983" y="2531068"/>
                  <a:pt x="5104822" y="2540233"/>
                  <a:pt x="5092607" y="2540233"/>
                </a:cubicBezTo>
                <a:cubicBezTo>
                  <a:pt x="5081409" y="2540233"/>
                  <a:pt x="5071229" y="2531068"/>
                  <a:pt x="5071229" y="2519865"/>
                </a:cubicBezTo>
                <a:cubicBezTo>
                  <a:pt x="5071229" y="2508668"/>
                  <a:pt x="5080391" y="2499505"/>
                  <a:pt x="5092607" y="2499505"/>
                </a:cubicBezTo>
                <a:close/>
                <a:moveTo>
                  <a:pt x="7711170" y="2493397"/>
                </a:moveTo>
                <a:cubicBezTo>
                  <a:pt x="7714224" y="2493397"/>
                  <a:pt x="7717279" y="2495433"/>
                  <a:pt x="7717279" y="2499505"/>
                </a:cubicBezTo>
                <a:cubicBezTo>
                  <a:pt x="7717279" y="2502558"/>
                  <a:pt x="7714224" y="2505613"/>
                  <a:pt x="7711170" y="2505613"/>
                </a:cubicBezTo>
                <a:cubicBezTo>
                  <a:pt x="7708115" y="2505613"/>
                  <a:pt x="7705061" y="2502558"/>
                  <a:pt x="7705061" y="2499505"/>
                </a:cubicBezTo>
                <a:cubicBezTo>
                  <a:pt x="7705061" y="2496451"/>
                  <a:pt x="7708115" y="2493397"/>
                  <a:pt x="7711170" y="2493397"/>
                </a:cubicBezTo>
                <a:close/>
                <a:moveTo>
                  <a:pt x="11655354" y="2472014"/>
                </a:moveTo>
                <a:cubicBezTo>
                  <a:pt x="11662481" y="2472014"/>
                  <a:pt x="11666553" y="2477105"/>
                  <a:pt x="11666553" y="2483214"/>
                </a:cubicBezTo>
                <a:cubicBezTo>
                  <a:pt x="11666553" y="2489322"/>
                  <a:pt x="11661463" y="2493395"/>
                  <a:pt x="11655354" y="2493395"/>
                </a:cubicBezTo>
                <a:cubicBezTo>
                  <a:pt x="11649245" y="2493395"/>
                  <a:pt x="11644154" y="2488304"/>
                  <a:pt x="11644154" y="2483214"/>
                </a:cubicBezTo>
                <a:cubicBezTo>
                  <a:pt x="11644154" y="2477105"/>
                  <a:pt x="11649245" y="2472014"/>
                  <a:pt x="11655354" y="2472014"/>
                </a:cubicBezTo>
                <a:close/>
                <a:moveTo>
                  <a:pt x="1161657" y="2462852"/>
                </a:moveTo>
                <a:cubicBezTo>
                  <a:pt x="1204418" y="2462852"/>
                  <a:pt x="1238016" y="2496451"/>
                  <a:pt x="1238016" y="2539213"/>
                </a:cubicBezTo>
                <a:cubicBezTo>
                  <a:pt x="1238016" y="2580954"/>
                  <a:pt x="1203400" y="2615570"/>
                  <a:pt x="1161657" y="2615570"/>
                </a:cubicBezTo>
                <a:lnTo>
                  <a:pt x="1153260" y="2613912"/>
                </a:lnTo>
                <a:lnTo>
                  <a:pt x="1153543" y="2614553"/>
                </a:lnTo>
                <a:cubicBezTo>
                  <a:pt x="1153543" y="2625751"/>
                  <a:pt x="1144380" y="2634915"/>
                  <a:pt x="1133180" y="2634915"/>
                </a:cubicBezTo>
                <a:cubicBezTo>
                  <a:pt x="1121981" y="2634915"/>
                  <a:pt x="1112818" y="2625751"/>
                  <a:pt x="1112818" y="2614553"/>
                </a:cubicBezTo>
                <a:lnTo>
                  <a:pt x="1118521" y="2600840"/>
                </a:lnTo>
                <a:lnTo>
                  <a:pt x="1107443" y="2593425"/>
                </a:lnTo>
                <a:cubicBezTo>
                  <a:pt x="1093698" y="2579682"/>
                  <a:pt x="1085299" y="2560594"/>
                  <a:pt x="1085299" y="2539213"/>
                </a:cubicBezTo>
                <a:cubicBezTo>
                  <a:pt x="1085299" y="2497468"/>
                  <a:pt x="1119914" y="2462852"/>
                  <a:pt x="1161657" y="2462852"/>
                </a:cubicBezTo>
                <a:close/>
                <a:moveTo>
                  <a:pt x="7789564" y="2417038"/>
                </a:moveTo>
                <a:cubicBezTo>
                  <a:pt x="7792619" y="2416020"/>
                  <a:pt x="7795674" y="2419073"/>
                  <a:pt x="7795674" y="2423147"/>
                </a:cubicBezTo>
                <a:cubicBezTo>
                  <a:pt x="7795674" y="2426201"/>
                  <a:pt x="7792619" y="2429254"/>
                  <a:pt x="7789564" y="2429254"/>
                </a:cubicBezTo>
                <a:cubicBezTo>
                  <a:pt x="7785492" y="2429254"/>
                  <a:pt x="7783456" y="2426201"/>
                  <a:pt x="7783456" y="2423147"/>
                </a:cubicBezTo>
                <a:cubicBezTo>
                  <a:pt x="7783456" y="2420092"/>
                  <a:pt x="7786510" y="2417038"/>
                  <a:pt x="7789564" y="2417038"/>
                </a:cubicBezTo>
                <a:close/>
                <a:moveTo>
                  <a:pt x="8313895" y="2398712"/>
                </a:moveTo>
                <a:cubicBezTo>
                  <a:pt x="8322040" y="2398712"/>
                  <a:pt x="8330185" y="2405839"/>
                  <a:pt x="8330185" y="2415002"/>
                </a:cubicBezTo>
                <a:cubicBezTo>
                  <a:pt x="8330185" y="2424164"/>
                  <a:pt x="8323058" y="2431292"/>
                  <a:pt x="8313895" y="2431292"/>
                </a:cubicBezTo>
                <a:cubicBezTo>
                  <a:pt x="8304732" y="2431292"/>
                  <a:pt x="8297605" y="2424164"/>
                  <a:pt x="8297605" y="2415002"/>
                </a:cubicBezTo>
                <a:cubicBezTo>
                  <a:pt x="8297605" y="2405839"/>
                  <a:pt x="8304732" y="2398712"/>
                  <a:pt x="8313895" y="2398712"/>
                </a:cubicBezTo>
                <a:close/>
                <a:moveTo>
                  <a:pt x="10361328" y="2390565"/>
                </a:moveTo>
                <a:cubicBezTo>
                  <a:pt x="10373545" y="2391585"/>
                  <a:pt x="10383726" y="2400746"/>
                  <a:pt x="10383726" y="2412965"/>
                </a:cubicBezTo>
                <a:cubicBezTo>
                  <a:pt x="10383726" y="2425182"/>
                  <a:pt x="10373545" y="2435363"/>
                  <a:pt x="10361328" y="2435363"/>
                </a:cubicBezTo>
                <a:cubicBezTo>
                  <a:pt x="10349110" y="2435363"/>
                  <a:pt x="10338929" y="2425182"/>
                  <a:pt x="10338929" y="2412965"/>
                </a:cubicBezTo>
                <a:cubicBezTo>
                  <a:pt x="10338929" y="2400746"/>
                  <a:pt x="10349110" y="2390565"/>
                  <a:pt x="10361328" y="2390565"/>
                </a:cubicBezTo>
                <a:close/>
                <a:moveTo>
                  <a:pt x="1788833" y="2370201"/>
                </a:moveTo>
                <a:cubicBezTo>
                  <a:pt x="1800034" y="2370201"/>
                  <a:pt x="1809196" y="2379366"/>
                  <a:pt x="1809196" y="2390565"/>
                </a:cubicBezTo>
                <a:cubicBezTo>
                  <a:pt x="1809196" y="2401766"/>
                  <a:pt x="1800034" y="2410929"/>
                  <a:pt x="1788833" y="2410929"/>
                </a:cubicBezTo>
                <a:cubicBezTo>
                  <a:pt x="1777635" y="2410929"/>
                  <a:pt x="1768472" y="2401766"/>
                  <a:pt x="1768472" y="2390565"/>
                </a:cubicBezTo>
                <a:cubicBezTo>
                  <a:pt x="1768472" y="2379366"/>
                  <a:pt x="1777635" y="2370201"/>
                  <a:pt x="1788833" y="2370201"/>
                </a:cubicBezTo>
                <a:close/>
                <a:moveTo>
                  <a:pt x="8322040" y="2351875"/>
                </a:moveTo>
                <a:cubicBezTo>
                  <a:pt x="8329166" y="2351875"/>
                  <a:pt x="8335275" y="2357982"/>
                  <a:pt x="8335275" y="2365110"/>
                </a:cubicBezTo>
                <a:cubicBezTo>
                  <a:pt x="8335275" y="2372238"/>
                  <a:pt x="8329166" y="2378348"/>
                  <a:pt x="8322040" y="2378348"/>
                </a:cubicBezTo>
                <a:cubicBezTo>
                  <a:pt x="8314913" y="2378348"/>
                  <a:pt x="8308804" y="2372238"/>
                  <a:pt x="8308804" y="2365110"/>
                </a:cubicBezTo>
                <a:cubicBezTo>
                  <a:pt x="8308804" y="2357982"/>
                  <a:pt x="8314913" y="2351875"/>
                  <a:pt x="8322040" y="2351875"/>
                </a:cubicBezTo>
                <a:close/>
                <a:moveTo>
                  <a:pt x="1726739" y="2338640"/>
                </a:moveTo>
                <a:cubicBezTo>
                  <a:pt x="1739974" y="2338640"/>
                  <a:pt x="1749137" y="2348821"/>
                  <a:pt x="1749137" y="2361037"/>
                </a:cubicBezTo>
                <a:cubicBezTo>
                  <a:pt x="1749137" y="2373257"/>
                  <a:pt x="1738956" y="2383438"/>
                  <a:pt x="1726739" y="2383438"/>
                </a:cubicBezTo>
                <a:cubicBezTo>
                  <a:pt x="1714521" y="2383438"/>
                  <a:pt x="1704340" y="2373257"/>
                  <a:pt x="1704340" y="2361037"/>
                </a:cubicBezTo>
                <a:cubicBezTo>
                  <a:pt x="1704340" y="2348821"/>
                  <a:pt x="1714521" y="2338640"/>
                  <a:pt x="1726739" y="2338640"/>
                </a:cubicBezTo>
                <a:close/>
                <a:moveTo>
                  <a:pt x="5160810" y="2317265"/>
                </a:moveTo>
                <a:cubicBezTo>
                  <a:pt x="5172007" y="2317265"/>
                  <a:pt x="5181174" y="2326427"/>
                  <a:pt x="5181174" y="2337623"/>
                </a:cubicBezTo>
                <a:cubicBezTo>
                  <a:pt x="5181174" y="2348821"/>
                  <a:pt x="5172007" y="2357983"/>
                  <a:pt x="5160810" y="2357983"/>
                </a:cubicBezTo>
                <a:cubicBezTo>
                  <a:pt x="5149610" y="2357983"/>
                  <a:pt x="5140448" y="2348821"/>
                  <a:pt x="5140448" y="2337623"/>
                </a:cubicBezTo>
                <a:cubicBezTo>
                  <a:pt x="5140448" y="2326427"/>
                  <a:pt x="5149610" y="2317265"/>
                  <a:pt x="5160810" y="2317265"/>
                </a:cubicBezTo>
                <a:close/>
                <a:moveTo>
                  <a:pt x="5008114" y="2306069"/>
                </a:moveTo>
                <a:cubicBezTo>
                  <a:pt x="5013202" y="2306069"/>
                  <a:pt x="5017273" y="2310141"/>
                  <a:pt x="5017273" y="2315229"/>
                </a:cubicBezTo>
                <a:cubicBezTo>
                  <a:pt x="5017273" y="2320321"/>
                  <a:pt x="5013202" y="2324392"/>
                  <a:pt x="5008114" y="2324392"/>
                </a:cubicBezTo>
                <a:cubicBezTo>
                  <a:pt x="5003024" y="2324392"/>
                  <a:pt x="4998954" y="2320321"/>
                  <a:pt x="4998954" y="2315229"/>
                </a:cubicBezTo>
                <a:cubicBezTo>
                  <a:pt x="4998954" y="2310141"/>
                  <a:pt x="5003024" y="2306069"/>
                  <a:pt x="5008114" y="2306069"/>
                </a:cubicBezTo>
                <a:close/>
                <a:moveTo>
                  <a:pt x="6816246" y="2280623"/>
                </a:moveTo>
                <a:cubicBezTo>
                  <a:pt x="6824391" y="2280623"/>
                  <a:pt x="6830500" y="2286728"/>
                  <a:pt x="6830500" y="2294873"/>
                </a:cubicBezTo>
                <a:cubicBezTo>
                  <a:pt x="6830500" y="2303015"/>
                  <a:pt x="6824391" y="2309123"/>
                  <a:pt x="6816246" y="2309123"/>
                </a:cubicBezTo>
                <a:cubicBezTo>
                  <a:pt x="6808101" y="2309123"/>
                  <a:pt x="6801992" y="2303015"/>
                  <a:pt x="6801992" y="2294873"/>
                </a:cubicBezTo>
                <a:cubicBezTo>
                  <a:pt x="6801992" y="2286728"/>
                  <a:pt x="6808101" y="2280623"/>
                  <a:pt x="6816246" y="2280623"/>
                </a:cubicBezTo>
                <a:close/>
                <a:moveTo>
                  <a:pt x="7301887" y="2233780"/>
                </a:moveTo>
                <a:cubicBezTo>
                  <a:pt x="7313087" y="2233780"/>
                  <a:pt x="7321231" y="2242945"/>
                  <a:pt x="7321231" y="2253129"/>
                </a:cubicBezTo>
                <a:cubicBezTo>
                  <a:pt x="7321231" y="2263311"/>
                  <a:pt x="7313087" y="2272473"/>
                  <a:pt x="7301887" y="2272473"/>
                </a:cubicBezTo>
                <a:cubicBezTo>
                  <a:pt x="7291706" y="2272473"/>
                  <a:pt x="7282543" y="2264329"/>
                  <a:pt x="7282543" y="2253129"/>
                </a:cubicBezTo>
                <a:cubicBezTo>
                  <a:pt x="7282543" y="2242945"/>
                  <a:pt x="7290688" y="2233780"/>
                  <a:pt x="7301887" y="2233780"/>
                </a:cubicBezTo>
                <a:close/>
                <a:moveTo>
                  <a:pt x="11671645" y="2219524"/>
                </a:moveTo>
                <a:cubicBezTo>
                  <a:pt x="11673680" y="2219524"/>
                  <a:pt x="11676735" y="2221560"/>
                  <a:pt x="11676735" y="2224617"/>
                </a:cubicBezTo>
                <a:cubicBezTo>
                  <a:pt x="11676735" y="2227670"/>
                  <a:pt x="11674698" y="2229707"/>
                  <a:pt x="11671645" y="2229707"/>
                </a:cubicBezTo>
                <a:cubicBezTo>
                  <a:pt x="11668590" y="2229707"/>
                  <a:pt x="11666554" y="2227670"/>
                  <a:pt x="11666554" y="2224617"/>
                </a:cubicBezTo>
                <a:cubicBezTo>
                  <a:pt x="11666554" y="2221560"/>
                  <a:pt x="11668590" y="2219524"/>
                  <a:pt x="11671645" y="2219524"/>
                </a:cubicBezTo>
                <a:close/>
                <a:moveTo>
                  <a:pt x="10717669" y="2192034"/>
                </a:moveTo>
                <a:cubicBezTo>
                  <a:pt x="10724796" y="2192034"/>
                  <a:pt x="10731923" y="2198142"/>
                  <a:pt x="10731923" y="2206286"/>
                </a:cubicBezTo>
                <a:cubicBezTo>
                  <a:pt x="10731923" y="2214431"/>
                  <a:pt x="10725814" y="2220542"/>
                  <a:pt x="10717669" y="2220542"/>
                </a:cubicBezTo>
                <a:cubicBezTo>
                  <a:pt x="10709524" y="2220542"/>
                  <a:pt x="10703416" y="2214431"/>
                  <a:pt x="10703416" y="2206286"/>
                </a:cubicBezTo>
                <a:cubicBezTo>
                  <a:pt x="10703416" y="2198142"/>
                  <a:pt x="10709524" y="2192034"/>
                  <a:pt x="10717669" y="2192034"/>
                </a:cubicBezTo>
                <a:close/>
                <a:moveTo>
                  <a:pt x="4248637" y="2184910"/>
                </a:moveTo>
                <a:cubicBezTo>
                  <a:pt x="4263912" y="2184910"/>
                  <a:pt x="4276129" y="2197127"/>
                  <a:pt x="4276129" y="2212394"/>
                </a:cubicBezTo>
                <a:cubicBezTo>
                  <a:pt x="4276129" y="2227670"/>
                  <a:pt x="4263912" y="2239891"/>
                  <a:pt x="4248637" y="2239891"/>
                </a:cubicBezTo>
                <a:cubicBezTo>
                  <a:pt x="4233368" y="2239891"/>
                  <a:pt x="4221154" y="2227670"/>
                  <a:pt x="4221154" y="2212394"/>
                </a:cubicBezTo>
                <a:cubicBezTo>
                  <a:pt x="4221154" y="2197127"/>
                  <a:pt x="4233368" y="2184910"/>
                  <a:pt x="4248637" y="2184910"/>
                </a:cubicBezTo>
                <a:close/>
                <a:moveTo>
                  <a:pt x="10552733" y="2163530"/>
                </a:moveTo>
                <a:cubicBezTo>
                  <a:pt x="10556806" y="2164547"/>
                  <a:pt x="10558842" y="2166583"/>
                  <a:pt x="10558842" y="2169638"/>
                </a:cubicBezTo>
                <a:cubicBezTo>
                  <a:pt x="10558842" y="2172694"/>
                  <a:pt x="10556806" y="2174729"/>
                  <a:pt x="10552733" y="2174729"/>
                </a:cubicBezTo>
                <a:cubicBezTo>
                  <a:pt x="10549679" y="2174729"/>
                  <a:pt x="10546625" y="2172694"/>
                  <a:pt x="10546625" y="2169638"/>
                </a:cubicBezTo>
                <a:cubicBezTo>
                  <a:pt x="10546625" y="2166583"/>
                  <a:pt x="10548661" y="2163530"/>
                  <a:pt x="10552733" y="2163530"/>
                </a:cubicBezTo>
                <a:close/>
                <a:moveTo>
                  <a:pt x="11573905" y="2144178"/>
                </a:moveTo>
                <a:cubicBezTo>
                  <a:pt x="11581031" y="2143160"/>
                  <a:pt x="11586122" y="2148250"/>
                  <a:pt x="11586122" y="2155377"/>
                </a:cubicBezTo>
                <a:cubicBezTo>
                  <a:pt x="11586122" y="2161486"/>
                  <a:pt x="11581031" y="2166575"/>
                  <a:pt x="11573905" y="2166575"/>
                </a:cubicBezTo>
                <a:cubicBezTo>
                  <a:pt x="11567795" y="2166575"/>
                  <a:pt x="11561687" y="2161486"/>
                  <a:pt x="11561687" y="2155377"/>
                </a:cubicBezTo>
                <a:cubicBezTo>
                  <a:pt x="11561687" y="2149268"/>
                  <a:pt x="11566778" y="2144178"/>
                  <a:pt x="11573905" y="2144178"/>
                </a:cubicBezTo>
                <a:close/>
                <a:moveTo>
                  <a:pt x="10875476" y="2060694"/>
                </a:moveTo>
                <a:cubicBezTo>
                  <a:pt x="10879549" y="2060694"/>
                  <a:pt x="10883622" y="2063748"/>
                  <a:pt x="10883622" y="2068840"/>
                </a:cubicBezTo>
                <a:cubicBezTo>
                  <a:pt x="10883622" y="2073930"/>
                  <a:pt x="10879549" y="2076984"/>
                  <a:pt x="10875476" y="2076984"/>
                </a:cubicBezTo>
                <a:cubicBezTo>
                  <a:pt x="10870386" y="2076984"/>
                  <a:pt x="10867332" y="2072912"/>
                  <a:pt x="10867332" y="2068840"/>
                </a:cubicBezTo>
                <a:cubicBezTo>
                  <a:pt x="10867332" y="2063748"/>
                  <a:pt x="10871405" y="2060694"/>
                  <a:pt x="10875476" y="2060694"/>
                </a:cubicBezTo>
                <a:close/>
                <a:moveTo>
                  <a:pt x="9976480" y="2052572"/>
                </a:moveTo>
                <a:cubicBezTo>
                  <a:pt x="10001933" y="2052572"/>
                  <a:pt x="10023313" y="2072934"/>
                  <a:pt x="10023313" y="2099390"/>
                </a:cubicBezTo>
                <a:cubicBezTo>
                  <a:pt x="10023313" y="2124842"/>
                  <a:pt x="10001933" y="2146221"/>
                  <a:pt x="9976480" y="2146221"/>
                </a:cubicBezTo>
                <a:cubicBezTo>
                  <a:pt x="9950008" y="2146221"/>
                  <a:pt x="9929646" y="2124842"/>
                  <a:pt x="9929646" y="2099390"/>
                </a:cubicBezTo>
                <a:cubicBezTo>
                  <a:pt x="9929646" y="2072934"/>
                  <a:pt x="9951027" y="2052572"/>
                  <a:pt x="9976480" y="2052572"/>
                </a:cubicBezTo>
                <a:close/>
                <a:moveTo>
                  <a:pt x="8217174" y="2041361"/>
                </a:moveTo>
                <a:cubicBezTo>
                  <a:pt x="8239572" y="2041361"/>
                  <a:pt x="8257898" y="2059688"/>
                  <a:pt x="8257898" y="2082087"/>
                </a:cubicBezTo>
                <a:cubicBezTo>
                  <a:pt x="8257898" y="2104477"/>
                  <a:pt x="8239572" y="2122802"/>
                  <a:pt x="8217174" y="2122802"/>
                </a:cubicBezTo>
                <a:cubicBezTo>
                  <a:pt x="8194776" y="2122802"/>
                  <a:pt x="8176449" y="2104477"/>
                  <a:pt x="8176449" y="2082087"/>
                </a:cubicBezTo>
                <a:cubicBezTo>
                  <a:pt x="8176449" y="2059688"/>
                  <a:pt x="8194776" y="2041361"/>
                  <a:pt x="8217174" y="2041361"/>
                </a:cubicBezTo>
                <a:close/>
                <a:moveTo>
                  <a:pt x="11389625" y="2007776"/>
                </a:moveTo>
                <a:cubicBezTo>
                  <a:pt x="11396752" y="2007776"/>
                  <a:pt x="11401843" y="2012868"/>
                  <a:pt x="11401843" y="2019993"/>
                </a:cubicBezTo>
                <a:cubicBezTo>
                  <a:pt x="11401843" y="2026102"/>
                  <a:pt x="11396752" y="2032209"/>
                  <a:pt x="11389625" y="2032209"/>
                </a:cubicBezTo>
                <a:cubicBezTo>
                  <a:pt x="11383516" y="2032209"/>
                  <a:pt x="11377408" y="2027119"/>
                  <a:pt x="11377408" y="2019993"/>
                </a:cubicBezTo>
                <a:cubicBezTo>
                  <a:pt x="11377408" y="2013885"/>
                  <a:pt x="11382499" y="2007776"/>
                  <a:pt x="11389625" y="2007776"/>
                </a:cubicBezTo>
                <a:close/>
                <a:moveTo>
                  <a:pt x="11089281" y="1971100"/>
                </a:moveTo>
                <a:cubicBezTo>
                  <a:pt x="11092335" y="1971100"/>
                  <a:pt x="11094371" y="1973135"/>
                  <a:pt x="11094371" y="1976191"/>
                </a:cubicBezTo>
                <a:cubicBezTo>
                  <a:pt x="11094371" y="1979244"/>
                  <a:pt x="11092335" y="1981281"/>
                  <a:pt x="11089281" y="1981281"/>
                </a:cubicBezTo>
                <a:cubicBezTo>
                  <a:pt x="11086227" y="1981281"/>
                  <a:pt x="11084190" y="1979244"/>
                  <a:pt x="11084190" y="1976191"/>
                </a:cubicBezTo>
                <a:cubicBezTo>
                  <a:pt x="11084190" y="1973135"/>
                  <a:pt x="11086227" y="1971100"/>
                  <a:pt x="11089281" y="1971100"/>
                </a:cubicBezTo>
                <a:close/>
                <a:moveTo>
                  <a:pt x="607782" y="1958886"/>
                </a:moveTo>
                <a:cubicBezTo>
                  <a:pt x="618982" y="1958886"/>
                  <a:pt x="627126" y="1968049"/>
                  <a:pt x="627126" y="1978230"/>
                </a:cubicBezTo>
                <a:cubicBezTo>
                  <a:pt x="627126" y="1989429"/>
                  <a:pt x="617963" y="1997575"/>
                  <a:pt x="607782" y="1997575"/>
                </a:cubicBezTo>
                <a:cubicBezTo>
                  <a:pt x="596583" y="1997575"/>
                  <a:pt x="588438" y="1988410"/>
                  <a:pt x="588438" y="1978230"/>
                </a:cubicBezTo>
                <a:cubicBezTo>
                  <a:pt x="588438" y="1967031"/>
                  <a:pt x="597601" y="1958886"/>
                  <a:pt x="607782" y="1958886"/>
                </a:cubicBezTo>
                <a:close/>
                <a:moveTo>
                  <a:pt x="8754740" y="1924294"/>
                </a:moveTo>
                <a:cubicBezTo>
                  <a:pt x="8757794" y="1925312"/>
                  <a:pt x="8760849" y="1927349"/>
                  <a:pt x="8760849" y="1930402"/>
                </a:cubicBezTo>
                <a:cubicBezTo>
                  <a:pt x="8760849" y="1933458"/>
                  <a:pt x="8758812" y="1936513"/>
                  <a:pt x="8754740" y="1936513"/>
                </a:cubicBezTo>
                <a:cubicBezTo>
                  <a:pt x="8751685" y="1936513"/>
                  <a:pt x="8748631" y="1934476"/>
                  <a:pt x="8748631" y="1930402"/>
                </a:cubicBezTo>
                <a:cubicBezTo>
                  <a:pt x="8748631" y="1927349"/>
                  <a:pt x="8750667" y="1924294"/>
                  <a:pt x="8754740" y="1924294"/>
                </a:cubicBezTo>
                <a:close/>
                <a:moveTo>
                  <a:pt x="6224720" y="1894771"/>
                </a:moveTo>
                <a:cubicBezTo>
                  <a:pt x="6227774" y="1894771"/>
                  <a:pt x="6230829" y="1897823"/>
                  <a:pt x="6230829" y="1900877"/>
                </a:cubicBezTo>
                <a:cubicBezTo>
                  <a:pt x="6230829" y="1904948"/>
                  <a:pt x="6227774" y="1906983"/>
                  <a:pt x="6224720" y="1906983"/>
                </a:cubicBezTo>
                <a:cubicBezTo>
                  <a:pt x="6220647" y="1906983"/>
                  <a:pt x="6218611" y="1903930"/>
                  <a:pt x="6218611" y="1900877"/>
                </a:cubicBezTo>
                <a:cubicBezTo>
                  <a:pt x="6218611" y="1896803"/>
                  <a:pt x="6221665" y="1894771"/>
                  <a:pt x="6224720" y="1894771"/>
                </a:cubicBezTo>
                <a:close/>
                <a:moveTo>
                  <a:pt x="6900749" y="1835719"/>
                </a:moveTo>
                <a:cubicBezTo>
                  <a:pt x="6907876" y="1834702"/>
                  <a:pt x="6913985" y="1840812"/>
                  <a:pt x="6913985" y="1848957"/>
                </a:cubicBezTo>
                <a:cubicBezTo>
                  <a:pt x="6913985" y="1856084"/>
                  <a:pt x="6907876" y="1862192"/>
                  <a:pt x="6900749" y="1862192"/>
                </a:cubicBezTo>
                <a:cubicBezTo>
                  <a:pt x="6893622" y="1862192"/>
                  <a:pt x="6887514" y="1856084"/>
                  <a:pt x="6887514" y="1848957"/>
                </a:cubicBezTo>
                <a:cubicBezTo>
                  <a:pt x="6887514" y="1841829"/>
                  <a:pt x="6893622" y="1835719"/>
                  <a:pt x="6900749" y="1835719"/>
                </a:cubicBezTo>
                <a:close/>
                <a:moveTo>
                  <a:pt x="3320114" y="1834701"/>
                </a:moveTo>
                <a:cubicBezTo>
                  <a:pt x="3322150" y="1834701"/>
                  <a:pt x="3324187" y="1836737"/>
                  <a:pt x="3324187" y="1838772"/>
                </a:cubicBezTo>
                <a:cubicBezTo>
                  <a:pt x="3324187" y="1840809"/>
                  <a:pt x="3322150" y="1842845"/>
                  <a:pt x="3320114" y="1842845"/>
                </a:cubicBezTo>
                <a:cubicBezTo>
                  <a:pt x="3318077" y="1842845"/>
                  <a:pt x="3316042" y="1840809"/>
                  <a:pt x="3316042" y="1838772"/>
                </a:cubicBezTo>
                <a:cubicBezTo>
                  <a:pt x="3316042" y="1836737"/>
                  <a:pt x="3318077" y="1834701"/>
                  <a:pt x="3320114" y="1834701"/>
                </a:cubicBezTo>
                <a:close/>
                <a:moveTo>
                  <a:pt x="6968963" y="1829583"/>
                </a:moveTo>
                <a:cubicBezTo>
                  <a:pt x="6971000" y="1829583"/>
                  <a:pt x="6972017" y="1831619"/>
                  <a:pt x="6972017" y="1832637"/>
                </a:cubicBezTo>
                <a:cubicBezTo>
                  <a:pt x="6972017" y="1834674"/>
                  <a:pt x="6971000" y="1835691"/>
                  <a:pt x="6968963" y="1835691"/>
                </a:cubicBezTo>
                <a:cubicBezTo>
                  <a:pt x="6966927" y="1835691"/>
                  <a:pt x="6965909" y="1834674"/>
                  <a:pt x="6965909" y="1832637"/>
                </a:cubicBezTo>
                <a:cubicBezTo>
                  <a:pt x="6965909" y="1830601"/>
                  <a:pt x="6966927" y="1829583"/>
                  <a:pt x="6968963" y="1829583"/>
                </a:cubicBezTo>
                <a:close/>
                <a:moveTo>
                  <a:pt x="5026434" y="1816374"/>
                </a:moveTo>
                <a:cubicBezTo>
                  <a:pt x="5029485" y="1816374"/>
                  <a:pt x="5031521" y="1818411"/>
                  <a:pt x="5031521" y="1821463"/>
                </a:cubicBezTo>
                <a:cubicBezTo>
                  <a:pt x="5031521" y="1824518"/>
                  <a:pt x="5029485" y="1826554"/>
                  <a:pt x="5026434" y="1826554"/>
                </a:cubicBezTo>
                <a:cubicBezTo>
                  <a:pt x="5023379" y="1826554"/>
                  <a:pt x="5021344" y="1824518"/>
                  <a:pt x="5021344" y="1821463"/>
                </a:cubicBezTo>
                <a:cubicBezTo>
                  <a:pt x="5021344" y="1818411"/>
                  <a:pt x="5023379" y="1816374"/>
                  <a:pt x="5026434" y="1816374"/>
                </a:cubicBezTo>
                <a:close/>
                <a:moveTo>
                  <a:pt x="1693109" y="1810250"/>
                </a:moveTo>
                <a:cubicBezTo>
                  <a:pt x="1709398" y="1810250"/>
                  <a:pt x="1722634" y="1823487"/>
                  <a:pt x="1722634" y="1839778"/>
                </a:cubicBezTo>
                <a:cubicBezTo>
                  <a:pt x="1722634" y="1856067"/>
                  <a:pt x="1709398" y="1869303"/>
                  <a:pt x="1693109" y="1869303"/>
                </a:cubicBezTo>
                <a:cubicBezTo>
                  <a:pt x="1676819" y="1869303"/>
                  <a:pt x="1663584" y="1856067"/>
                  <a:pt x="1663584" y="1839778"/>
                </a:cubicBezTo>
                <a:cubicBezTo>
                  <a:pt x="1663584" y="1823487"/>
                  <a:pt x="1676819" y="1810250"/>
                  <a:pt x="1693109" y="1810250"/>
                </a:cubicBezTo>
                <a:close/>
                <a:moveTo>
                  <a:pt x="466263" y="1806168"/>
                </a:moveTo>
                <a:cubicBezTo>
                  <a:pt x="468300" y="1806168"/>
                  <a:pt x="470336" y="1808204"/>
                  <a:pt x="470336" y="1810240"/>
                </a:cubicBezTo>
                <a:cubicBezTo>
                  <a:pt x="470336" y="1812277"/>
                  <a:pt x="468300" y="1814313"/>
                  <a:pt x="466263" y="1814313"/>
                </a:cubicBezTo>
                <a:cubicBezTo>
                  <a:pt x="464227" y="1814313"/>
                  <a:pt x="462191" y="1812277"/>
                  <a:pt x="462191" y="1810240"/>
                </a:cubicBezTo>
                <a:cubicBezTo>
                  <a:pt x="462191" y="1808204"/>
                  <a:pt x="464227" y="1806168"/>
                  <a:pt x="466263" y="1806168"/>
                </a:cubicBezTo>
                <a:close/>
                <a:moveTo>
                  <a:pt x="11028194" y="1801104"/>
                </a:moveTo>
                <a:cubicBezTo>
                  <a:pt x="11034304" y="1800086"/>
                  <a:pt x="11040412" y="1806195"/>
                  <a:pt x="11040412" y="1813323"/>
                </a:cubicBezTo>
                <a:cubicBezTo>
                  <a:pt x="11040412" y="1820451"/>
                  <a:pt x="11034304" y="1825541"/>
                  <a:pt x="11028194" y="1825541"/>
                </a:cubicBezTo>
                <a:cubicBezTo>
                  <a:pt x="11021068" y="1825541"/>
                  <a:pt x="11015977" y="1819432"/>
                  <a:pt x="11015977" y="1813323"/>
                </a:cubicBezTo>
                <a:cubicBezTo>
                  <a:pt x="11015977" y="1806195"/>
                  <a:pt x="11022085" y="1801104"/>
                  <a:pt x="11028194" y="1801104"/>
                </a:cubicBezTo>
                <a:close/>
                <a:moveTo>
                  <a:pt x="9489820" y="1800068"/>
                </a:moveTo>
                <a:cubicBezTo>
                  <a:pt x="9509164" y="1800068"/>
                  <a:pt x="9524436" y="1815341"/>
                  <a:pt x="9524436" y="1834686"/>
                </a:cubicBezTo>
                <a:cubicBezTo>
                  <a:pt x="9524436" y="1854031"/>
                  <a:pt x="9509164" y="1869303"/>
                  <a:pt x="9489820" y="1869303"/>
                </a:cubicBezTo>
                <a:cubicBezTo>
                  <a:pt x="9470476" y="1869303"/>
                  <a:pt x="9455204" y="1854031"/>
                  <a:pt x="9455204" y="1834686"/>
                </a:cubicBezTo>
                <a:cubicBezTo>
                  <a:pt x="9455204" y="1815341"/>
                  <a:pt x="9470476" y="1800068"/>
                  <a:pt x="9489820" y="1800068"/>
                </a:cubicBezTo>
                <a:close/>
                <a:moveTo>
                  <a:pt x="10635201" y="1799039"/>
                </a:moveTo>
                <a:cubicBezTo>
                  <a:pt x="10639274" y="1799039"/>
                  <a:pt x="10642329" y="1802093"/>
                  <a:pt x="10642329" y="1806166"/>
                </a:cubicBezTo>
                <a:cubicBezTo>
                  <a:pt x="10642329" y="1810238"/>
                  <a:pt x="10639274" y="1813293"/>
                  <a:pt x="10635201" y="1813293"/>
                </a:cubicBezTo>
                <a:cubicBezTo>
                  <a:pt x="10631129" y="1813293"/>
                  <a:pt x="10628075" y="1810238"/>
                  <a:pt x="10628075" y="1806166"/>
                </a:cubicBezTo>
                <a:cubicBezTo>
                  <a:pt x="10628075" y="1802093"/>
                  <a:pt x="10631129" y="1799039"/>
                  <a:pt x="10635201" y="1799039"/>
                </a:cubicBezTo>
                <a:close/>
                <a:moveTo>
                  <a:pt x="8181540" y="1798022"/>
                </a:moveTo>
                <a:cubicBezTo>
                  <a:pt x="8184594" y="1797003"/>
                  <a:pt x="8186630" y="1800058"/>
                  <a:pt x="8186630" y="1803111"/>
                </a:cubicBezTo>
                <a:cubicBezTo>
                  <a:pt x="8186630" y="1806166"/>
                  <a:pt x="8184594" y="1808202"/>
                  <a:pt x="8181540" y="1808202"/>
                </a:cubicBezTo>
                <a:cubicBezTo>
                  <a:pt x="8178485" y="1808202"/>
                  <a:pt x="8176449" y="1806166"/>
                  <a:pt x="8176449" y="1803111"/>
                </a:cubicBezTo>
                <a:cubicBezTo>
                  <a:pt x="8176449" y="1800058"/>
                  <a:pt x="8178485" y="1798022"/>
                  <a:pt x="8181540" y="1798022"/>
                </a:cubicBezTo>
                <a:close/>
                <a:moveTo>
                  <a:pt x="5724840" y="1792952"/>
                </a:moveTo>
                <a:cubicBezTo>
                  <a:pt x="5727896" y="1792952"/>
                  <a:pt x="5730949" y="1796006"/>
                  <a:pt x="5730949" y="1799061"/>
                </a:cubicBezTo>
                <a:cubicBezTo>
                  <a:pt x="5730949" y="1802116"/>
                  <a:pt x="5727896" y="1805170"/>
                  <a:pt x="5724840" y="1805170"/>
                </a:cubicBezTo>
                <a:cubicBezTo>
                  <a:pt x="5721787" y="1805170"/>
                  <a:pt x="5718734" y="1802116"/>
                  <a:pt x="5718734" y="1799061"/>
                </a:cubicBezTo>
                <a:cubicBezTo>
                  <a:pt x="5718734" y="1796006"/>
                  <a:pt x="5721787" y="1792952"/>
                  <a:pt x="5724840" y="1792952"/>
                </a:cubicBezTo>
                <a:close/>
                <a:moveTo>
                  <a:pt x="10191302" y="1791912"/>
                </a:moveTo>
                <a:cubicBezTo>
                  <a:pt x="10198429" y="1791912"/>
                  <a:pt x="10204538" y="1798021"/>
                  <a:pt x="10204538" y="1805147"/>
                </a:cubicBezTo>
                <a:cubicBezTo>
                  <a:pt x="10204538" y="1812274"/>
                  <a:pt x="10198429" y="1818383"/>
                  <a:pt x="10191302" y="1818383"/>
                </a:cubicBezTo>
                <a:cubicBezTo>
                  <a:pt x="10184175" y="1818383"/>
                  <a:pt x="10178067" y="1812274"/>
                  <a:pt x="10178067" y="1805147"/>
                </a:cubicBezTo>
                <a:cubicBezTo>
                  <a:pt x="10178067" y="1798021"/>
                  <a:pt x="10184175" y="1791912"/>
                  <a:pt x="10191302" y="1791912"/>
                </a:cubicBezTo>
                <a:close/>
                <a:moveTo>
                  <a:pt x="5611817" y="1782750"/>
                </a:moveTo>
                <a:cubicBezTo>
                  <a:pt x="5612835" y="1782750"/>
                  <a:pt x="5613854" y="1783768"/>
                  <a:pt x="5613854" y="1784786"/>
                </a:cubicBezTo>
                <a:cubicBezTo>
                  <a:pt x="5613854" y="1785804"/>
                  <a:pt x="5612835" y="1786822"/>
                  <a:pt x="5611817" y="1786822"/>
                </a:cubicBezTo>
                <a:cubicBezTo>
                  <a:pt x="5610799" y="1786822"/>
                  <a:pt x="5609781" y="1785804"/>
                  <a:pt x="5609781" y="1784786"/>
                </a:cubicBezTo>
                <a:cubicBezTo>
                  <a:pt x="5609781" y="1783768"/>
                  <a:pt x="5610799" y="1782750"/>
                  <a:pt x="5611817" y="1782750"/>
                </a:cubicBezTo>
                <a:close/>
                <a:moveTo>
                  <a:pt x="2172677" y="1781757"/>
                </a:moveTo>
                <a:cubicBezTo>
                  <a:pt x="2184894" y="1781757"/>
                  <a:pt x="2195074" y="1791938"/>
                  <a:pt x="2195074" y="1804157"/>
                </a:cubicBezTo>
                <a:cubicBezTo>
                  <a:pt x="2195074" y="1816374"/>
                  <a:pt x="2184894" y="1826554"/>
                  <a:pt x="2172677" y="1826554"/>
                </a:cubicBezTo>
                <a:cubicBezTo>
                  <a:pt x="2160460" y="1826554"/>
                  <a:pt x="2150279" y="1816374"/>
                  <a:pt x="2150279" y="1804157"/>
                </a:cubicBezTo>
                <a:cubicBezTo>
                  <a:pt x="2150279" y="1791938"/>
                  <a:pt x="2160460" y="1781757"/>
                  <a:pt x="2172677" y="1781757"/>
                </a:cubicBezTo>
                <a:close/>
                <a:moveTo>
                  <a:pt x="8210047" y="1762412"/>
                </a:moveTo>
                <a:cubicBezTo>
                  <a:pt x="8215138" y="1762412"/>
                  <a:pt x="8219210" y="1766483"/>
                  <a:pt x="8219210" y="1771574"/>
                </a:cubicBezTo>
                <a:cubicBezTo>
                  <a:pt x="8219210" y="1776666"/>
                  <a:pt x="8215138" y="1780737"/>
                  <a:pt x="8210047" y="1780737"/>
                </a:cubicBezTo>
                <a:cubicBezTo>
                  <a:pt x="8204957" y="1780737"/>
                  <a:pt x="8200884" y="1776666"/>
                  <a:pt x="8200884" y="1771574"/>
                </a:cubicBezTo>
                <a:cubicBezTo>
                  <a:pt x="8200884" y="1766483"/>
                  <a:pt x="8204957" y="1762412"/>
                  <a:pt x="8210047" y="1762412"/>
                </a:cubicBezTo>
                <a:close/>
                <a:moveTo>
                  <a:pt x="559930" y="1753225"/>
                </a:moveTo>
                <a:cubicBezTo>
                  <a:pt x="567056" y="1753225"/>
                  <a:pt x="572147" y="1758316"/>
                  <a:pt x="572147" y="1765442"/>
                </a:cubicBezTo>
                <a:cubicBezTo>
                  <a:pt x="572147" y="1771551"/>
                  <a:pt x="567056" y="1777660"/>
                  <a:pt x="559930" y="1777660"/>
                </a:cubicBezTo>
                <a:cubicBezTo>
                  <a:pt x="553821" y="1777660"/>
                  <a:pt x="547713" y="1772569"/>
                  <a:pt x="547713" y="1765442"/>
                </a:cubicBezTo>
                <a:cubicBezTo>
                  <a:pt x="547713" y="1759333"/>
                  <a:pt x="552804" y="1753225"/>
                  <a:pt x="559930" y="1753225"/>
                </a:cubicBezTo>
                <a:close/>
                <a:moveTo>
                  <a:pt x="6170759" y="1745079"/>
                </a:moveTo>
                <a:cubicBezTo>
                  <a:pt x="6175850" y="1744060"/>
                  <a:pt x="6179922" y="1748132"/>
                  <a:pt x="6179922" y="1754241"/>
                </a:cubicBezTo>
                <a:cubicBezTo>
                  <a:pt x="6179922" y="1759332"/>
                  <a:pt x="6175850" y="1763405"/>
                  <a:pt x="6170759" y="1763405"/>
                </a:cubicBezTo>
                <a:cubicBezTo>
                  <a:pt x="6165669" y="1763405"/>
                  <a:pt x="6160578" y="1759332"/>
                  <a:pt x="6160578" y="1754241"/>
                </a:cubicBezTo>
                <a:cubicBezTo>
                  <a:pt x="6160578" y="1749150"/>
                  <a:pt x="6164651" y="1745079"/>
                  <a:pt x="6170759" y="1745079"/>
                </a:cubicBezTo>
                <a:close/>
                <a:moveTo>
                  <a:pt x="7806873" y="1737952"/>
                </a:moveTo>
                <a:cubicBezTo>
                  <a:pt x="7809927" y="1737952"/>
                  <a:pt x="7811963" y="1739988"/>
                  <a:pt x="7811963" y="1743043"/>
                </a:cubicBezTo>
                <a:cubicBezTo>
                  <a:pt x="7811963" y="1745079"/>
                  <a:pt x="7809927" y="1748133"/>
                  <a:pt x="7806873" y="1748133"/>
                </a:cubicBezTo>
                <a:cubicBezTo>
                  <a:pt x="7803818" y="1748133"/>
                  <a:pt x="7801782" y="1746097"/>
                  <a:pt x="7801782" y="1743043"/>
                </a:cubicBezTo>
                <a:cubicBezTo>
                  <a:pt x="7801782" y="1739988"/>
                  <a:pt x="7803818" y="1737952"/>
                  <a:pt x="7806873" y="1737952"/>
                </a:cubicBezTo>
                <a:close/>
                <a:moveTo>
                  <a:pt x="961068" y="1706391"/>
                </a:moveTo>
                <a:cubicBezTo>
                  <a:pt x="964122" y="1706391"/>
                  <a:pt x="967176" y="1708427"/>
                  <a:pt x="967176" y="1712500"/>
                </a:cubicBezTo>
                <a:cubicBezTo>
                  <a:pt x="967176" y="1715555"/>
                  <a:pt x="964122" y="1718608"/>
                  <a:pt x="961068" y="1718608"/>
                </a:cubicBezTo>
                <a:cubicBezTo>
                  <a:pt x="958013" y="1718608"/>
                  <a:pt x="954959" y="1715555"/>
                  <a:pt x="954959" y="1712500"/>
                </a:cubicBezTo>
                <a:cubicBezTo>
                  <a:pt x="954959" y="1709445"/>
                  <a:pt x="958013" y="1706391"/>
                  <a:pt x="961068" y="1706391"/>
                </a:cubicBezTo>
                <a:close/>
                <a:moveTo>
                  <a:pt x="4813613" y="1703336"/>
                </a:moveTo>
                <a:cubicBezTo>
                  <a:pt x="4815650" y="1703336"/>
                  <a:pt x="4817688" y="1705371"/>
                  <a:pt x="4817688" y="1707408"/>
                </a:cubicBezTo>
                <a:cubicBezTo>
                  <a:pt x="4817688" y="1709444"/>
                  <a:pt x="4815650" y="1711481"/>
                  <a:pt x="4813613" y="1711481"/>
                </a:cubicBezTo>
                <a:cubicBezTo>
                  <a:pt x="4811579" y="1711481"/>
                  <a:pt x="4809541" y="1709444"/>
                  <a:pt x="4809541" y="1707408"/>
                </a:cubicBezTo>
                <a:cubicBezTo>
                  <a:pt x="4809541" y="1705371"/>
                  <a:pt x="4811579" y="1703336"/>
                  <a:pt x="4813613" y="1703336"/>
                </a:cubicBezTo>
                <a:close/>
                <a:moveTo>
                  <a:pt x="4269970" y="1698253"/>
                </a:moveTo>
                <a:cubicBezTo>
                  <a:pt x="4287274" y="1699272"/>
                  <a:pt x="4300511" y="1712507"/>
                  <a:pt x="4300511" y="1728798"/>
                </a:cubicBezTo>
                <a:cubicBezTo>
                  <a:pt x="4300511" y="1745088"/>
                  <a:pt x="4287274" y="1758324"/>
                  <a:pt x="4269970" y="1758324"/>
                </a:cubicBezTo>
                <a:cubicBezTo>
                  <a:pt x="4253681" y="1758324"/>
                  <a:pt x="4239427" y="1745088"/>
                  <a:pt x="4239427" y="1728798"/>
                </a:cubicBezTo>
                <a:cubicBezTo>
                  <a:pt x="4239427" y="1712507"/>
                  <a:pt x="4252663" y="1698253"/>
                  <a:pt x="4269970" y="1698253"/>
                </a:cubicBezTo>
                <a:close/>
                <a:moveTo>
                  <a:pt x="7008670" y="1697244"/>
                </a:moveTo>
                <a:cubicBezTo>
                  <a:pt x="7010705" y="1697244"/>
                  <a:pt x="7013760" y="1699281"/>
                  <a:pt x="7013760" y="1702335"/>
                </a:cubicBezTo>
                <a:cubicBezTo>
                  <a:pt x="7013760" y="1705389"/>
                  <a:pt x="7011724" y="1707425"/>
                  <a:pt x="7008670" y="1707425"/>
                </a:cubicBezTo>
                <a:cubicBezTo>
                  <a:pt x="7005615" y="1707425"/>
                  <a:pt x="7003579" y="1705389"/>
                  <a:pt x="7003579" y="1702335"/>
                </a:cubicBezTo>
                <a:cubicBezTo>
                  <a:pt x="7003579" y="1699281"/>
                  <a:pt x="7005615" y="1697244"/>
                  <a:pt x="7008670" y="1697244"/>
                </a:cubicBezTo>
                <a:close/>
                <a:moveTo>
                  <a:pt x="3364842" y="1697228"/>
                </a:moveTo>
                <a:cubicBezTo>
                  <a:pt x="3367896" y="1697228"/>
                  <a:pt x="3370952" y="1700282"/>
                  <a:pt x="3370952" y="1703336"/>
                </a:cubicBezTo>
                <a:cubicBezTo>
                  <a:pt x="3370952" y="1707409"/>
                  <a:pt x="3367896" y="1709445"/>
                  <a:pt x="3364842" y="1709445"/>
                </a:cubicBezTo>
                <a:cubicBezTo>
                  <a:pt x="3360770" y="1709445"/>
                  <a:pt x="3358734" y="1706391"/>
                  <a:pt x="3358734" y="1703336"/>
                </a:cubicBezTo>
                <a:cubicBezTo>
                  <a:pt x="3358734" y="1700282"/>
                  <a:pt x="3361788" y="1697228"/>
                  <a:pt x="3364842" y="1697228"/>
                </a:cubicBezTo>
                <a:close/>
                <a:moveTo>
                  <a:pt x="1989412" y="1695213"/>
                </a:moveTo>
                <a:cubicBezTo>
                  <a:pt x="1995522" y="1695213"/>
                  <a:pt x="2000613" y="1700305"/>
                  <a:pt x="2000613" y="1706413"/>
                </a:cubicBezTo>
                <a:cubicBezTo>
                  <a:pt x="2000613" y="1712522"/>
                  <a:pt x="1995522" y="1717613"/>
                  <a:pt x="1989412" y="1717613"/>
                </a:cubicBezTo>
                <a:cubicBezTo>
                  <a:pt x="1983305" y="1717613"/>
                  <a:pt x="1978214" y="1712522"/>
                  <a:pt x="1978214" y="1706413"/>
                </a:cubicBezTo>
                <a:cubicBezTo>
                  <a:pt x="1978214" y="1700305"/>
                  <a:pt x="1983305" y="1695213"/>
                  <a:pt x="1989412" y="1695213"/>
                </a:cubicBezTo>
                <a:close/>
                <a:moveTo>
                  <a:pt x="3038026" y="1681956"/>
                </a:moveTo>
                <a:cubicBezTo>
                  <a:pt x="3039044" y="1680938"/>
                  <a:pt x="3040062" y="1681956"/>
                  <a:pt x="3040062" y="1683992"/>
                </a:cubicBezTo>
                <a:cubicBezTo>
                  <a:pt x="3040062" y="1685011"/>
                  <a:pt x="3039044" y="1686029"/>
                  <a:pt x="3038026" y="1686029"/>
                </a:cubicBezTo>
                <a:cubicBezTo>
                  <a:pt x="3037008" y="1686029"/>
                  <a:pt x="3035990" y="1685011"/>
                  <a:pt x="3035990" y="1683992"/>
                </a:cubicBezTo>
                <a:cubicBezTo>
                  <a:pt x="3035990" y="1682974"/>
                  <a:pt x="3037008" y="1681956"/>
                  <a:pt x="3038026" y="1681956"/>
                </a:cubicBezTo>
                <a:close/>
                <a:moveTo>
                  <a:pt x="2787638" y="1677907"/>
                </a:moveTo>
                <a:cubicBezTo>
                  <a:pt x="2796801" y="1677907"/>
                  <a:pt x="2803927" y="1685033"/>
                  <a:pt x="2803927" y="1694197"/>
                </a:cubicBezTo>
                <a:cubicBezTo>
                  <a:pt x="2803927" y="1703360"/>
                  <a:pt x="2796801" y="1710486"/>
                  <a:pt x="2787638" y="1710486"/>
                </a:cubicBezTo>
                <a:cubicBezTo>
                  <a:pt x="2778479" y="1710486"/>
                  <a:pt x="2771350" y="1703360"/>
                  <a:pt x="2771350" y="1694197"/>
                </a:cubicBezTo>
                <a:cubicBezTo>
                  <a:pt x="2771350" y="1685033"/>
                  <a:pt x="2778479" y="1677907"/>
                  <a:pt x="2787638" y="1677907"/>
                </a:cubicBezTo>
                <a:close/>
                <a:moveTo>
                  <a:pt x="8908476" y="1670778"/>
                </a:moveTo>
                <a:cubicBezTo>
                  <a:pt x="8910512" y="1670778"/>
                  <a:pt x="8913566" y="1672813"/>
                  <a:pt x="8913566" y="1675869"/>
                </a:cubicBezTo>
                <a:cubicBezTo>
                  <a:pt x="8913566" y="1678923"/>
                  <a:pt x="8911530" y="1680959"/>
                  <a:pt x="8908476" y="1680959"/>
                </a:cubicBezTo>
                <a:cubicBezTo>
                  <a:pt x="8905421" y="1680959"/>
                  <a:pt x="8903385" y="1678923"/>
                  <a:pt x="8903385" y="1675869"/>
                </a:cubicBezTo>
                <a:cubicBezTo>
                  <a:pt x="8903385" y="1672813"/>
                  <a:pt x="8905421" y="1670778"/>
                  <a:pt x="8908476" y="1670778"/>
                </a:cubicBezTo>
                <a:close/>
                <a:moveTo>
                  <a:pt x="9803401" y="1667723"/>
                </a:moveTo>
                <a:cubicBezTo>
                  <a:pt x="9809509" y="1667723"/>
                  <a:pt x="9815617" y="1672813"/>
                  <a:pt x="9815617" y="1679940"/>
                </a:cubicBezTo>
                <a:cubicBezTo>
                  <a:pt x="9815617" y="1686048"/>
                  <a:pt x="9810527" y="1692156"/>
                  <a:pt x="9803401" y="1692156"/>
                </a:cubicBezTo>
                <a:cubicBezTo>
                  <a:pt x="9796274" y="1692156"/>
                  <a:pt x="9791183" y="1687066"/>
                  <a:pt x="9791183" y="1679940"/>
                </a:cubicBezTo>
                <a:cubicBezTo>
                  <a:pt x="9791183" y="1673832"/>
                  <a:pt x="9796274" y="1667723"/>
                  <a:pt x="9803401" y="1667723"/>
                </a:cubicBezTo>
                <a:close/>
                <a:moveTo>
                  <a:pt x="7189895" y="1665690"/>
                </a:moveTo>
                <a:cubicBezTo>
                  <a:pt x="7197021" y="1665690"/>
                  <a:pt x="7202112" y="1670781"/>
                  <a:pt x="7202112" y="1677908"/>
                </a:cubicBezTo>
                <a:cubicBezTo>
                  <a:pt x="7202112" y="1685034"/>
                  <a:pt x="7197021" y="1690124"/>
                  <a:pt x="7189895" y="1690124"/>
                </a:cubicBezTo>
                <a:cubicBezTo>
                  <a:pt x="7182768" y="1690124"/>
                  <a:pt x="7177677" y="1685034"/>
                  <a:pt x="7177677" y="1677908"/>
                </a:cubicBezTo>
                <a:cubicBezTo>
                  <a:pt x="7177677" y="1670781"/>
                  <a:pt x="7182768" y="1665690"/>
                  <a:pt x="7189895" y="1665690"/>
                </a:cubicBezTo>
                <a:close/>
                <a:moveTo>
                  <a:pt x="6840681" y="1665682"/>
                </a:moveTo>
                <a:cubicBezTo>
                  <a:pt x="6869188" y="1665682"/>
                  <a:pt x="6890568" y="1688080"/>
                  <a:pt x="6890568" y="1714552"/>
                </a:cubicBezTo>
                <a:cubicBezTo>
                  <a:pt x="6890568" y="1742044"/>
                  <a:pt x="6868170" y="1763425"/>
                  <a:pt x="6840681" y="1763425"/>
                </a:cubicBezTo>
                <a:cubicBezTo>
                  <a:pt x="6813192" y="1763425"/>
                  <a:pt x="6790793" y="1741026"/>
                  <a:pt x="6790793" y="1714552"/>
                </a:cubicBezTo>
                <a:cubicBezTo>
                  <a:pt x="6790793" y="1687063"/>
                  <a:pt x="6813192" y="1665682"/>
                  <a:pt x="6840681" y="1665682"/>
                </a:cubicBezTo>
                <a:close/>
                <a:moveTo>
                  <a:pt x="4489879" y="1651438"/>
                </a:moveTo>
                <a:cubicBezTo>
                  <a:pt x="4494968" y="1651438"/>
                  <a:pt x="4500062" y="1656528"/>
                  <a:pt x="4500062" y="1661619"/>
                </a:cubicBezTo>
                <a:cubicBezTo>
                  <a:pt x="4500062" y="1666710"/>
                  <a:pt x="4495988" y="1671800"/>
                  <a:pt x="4489879" y="1671800"/>
                </a:cubicBezTo>
                <a:cubicBezTo>
                  <a:pt x="4484789" y="1671800"/>
                  <a:pt x="4479698" y="1667727"/>
                  <a:pt x="4479698" y="1661619"/>
                </a:cubicBezTo>
                <a:cubicBezTo>
                  <a:pt x="4479698" y="1656528"/>
                  <a:pt x="4483769" y="1651438"/>
                  <a:pt x="4489879" y="1651438"/>
                </a:cubicBezTo>
                <a:close/>
                <a:moveTo>
                  <a:pt x="4124356" y="1643267"/>
                </a:moveTo>
                <a:cubicBezTo>
                  <a:pt x="4130464" y="1643267"/>
                  <a:pt x="4135556" y="1648358"/>
                  <a:pt x="4135556" y="1654466"/>
                </a:cubicBezTo>
                <a:cubicBezTo>
                  <a:pt x="4135556" y="1660575"/>
                  <a:pt x="4130464" y="1665666"/>
                  <a:pt x="4124356" y="1665666"/>
                </a:cubicBezTo>
                <a:cubicBezTo>
                  <a:pt x="4118247" y="1665666"/>
                  <a:pt x="4113157" y="1660575"/>
                  <a:pt x="4113157" y="1654466"/>
                </a:cubicBezTo>
                <a:cubicBezTo>
                  <a:pt x="4113157" y="1648358"/>
                  <a:pt x="4118247" y="1643267"/>
                  <a:pt x="4124356" y="1643267"/>
                </a:cubicBezTo>
                <a:close/>
                <a:moveTo>
                  <a:pt x="1369383" y="1634128"/>
                </a:moveTo>
                <a:cubicBezTo>
                  <a:pt x="1378546" y="1634128"/>
                  <a:pt x="1384655" y="1641256"/>
                  <a:pt x="1384655" y="1649400"/>
                </a:cubicBezTo>
                <a:cubicBezTo>
                  <a:pt x="1384655" y="1657544"/>
                  <a:pt x="1377528" y="1664671"/>
                  <a:pt x="1369383" y="1664671"/>
                </a:cubicBezTo>
                <a:cubicBezTo>
                  <a:pt x="1361238" y="1664671"/>
                  <a:pt x="1354111" y="1657544"/>
                  <a:pt x="1354111" y="1649400"/>
                </a:cubicBezTo>
                <a:cubicBezTo>
                  <a:pt x="1354111" y="1641256"/>
                  <a:pt x="1361238" y="1634128"/>
                  <a:pt x="1369383" y="1634128"/>
                </a:cubicBezTo>
                <a:close/>
                <a:moveTo>
                  <a:pt x="9290270" y="1625987"/>
                </a:moveTo>
                <a:cubicBezTo>
                  <a:pt x="9293324" y="1625987"/>
                  <a:pt x="9295360" y="1628022"/>
                  <a:pt x="9295360" y="1631077"/>
                </a:cubicBezTo>
                <a:cubicBezTo>
                  <a:pt x="9295360" y="1634131"/>
                  <a:pt x="9293324" y="1636167"/>
                  <a:pt x="9290270" y="1636167"/>
                </a:cubicBezTo>
                <a:cubicBezTo>
                  <a:pt x="9287215" y="1636167"/>
                  <a:pt x="9285179" y="1634131"/>
                  <a:pt x="9285179" y="1631077"/>
                </a:cubicBezTo>
                <a:cubicBezTo>
                  <a:pt x="9285179" y="1628022"/>
                  <a:pt x="9287215" y="1625987"/>
                  <a:pt x="9290270" y="1625987"/>
                </a:cubicBezTo>
                <a:close/>
                <a:moveTo>
                  <a:pt x="1867190" y="1615780"/>
                </a:moveTo>
                <a:cubicBezTo>
                  <a:pt x="1874317" y="1615780"/>
                  <a:pt x="1879408" y="1620871"/>
                  <a:pt x="1879408" y="1627997"/>
                </a:cubicBezTo>
                <a:cubicBezTo>
                  <a:pt x="1879408" y="1635124"/>
                  <a:pt x="1874317" y="1640215"/>
                  <a:pt x="1867190" y="1640215"/>
                </a:cubicBezTo>
                <a:cubicBezTo>
                  <a:pt x="1860064" y="1640215"/>
                  <a:pt x="1854973" y="1635124"/>
                  <a:pt x="1854973" y="1627997"/>
                </a:cubicBezTo>
                <a:cubicBezTo>
                  <a:pt x="1854973" y="1621888"/>
                  <a:pt x="1860064" y="1615780"/>
                  <a:pt x="1867190" y="1615780"/>
                </a:cubicBezTo>
                <a:close/>
                <a:moveTo>
                  <a:pt x="1952765" y="1611732"/>
                </a:moveTo>
                <a:cubicBezTo>
                  <a:pt x="1970074" y="1611732"/>
                  <a:pt x="1985346" y="1627003"/>
                  <a:pt x="1985346" y="1644310"/>
                </a:cubicBezTo>
                <a:cubicBezTo>
                  <a:pt x="1985346" y="1662635"/>
                  <a:pt x="1971092" y="1676889"/>
                  <a:pt x="1952765" y="1676889"/>
                </a:cubicBezTo>
                <a:cubicBezTo>
                  <a:pt x="1934440" y="1676889"/>
                  <a:pt x="1920186" y="1662635"/>
                  <a:pt x="1920186" y="1644310"/>
                </a:cubicBezTo>
                <a:cubicBezTo>
                  <a:pt x="1920186" y="1625985"/>
                  <a:pt x="1934440" y="1611732"/>
                  <a:pt x="1952765" y="1611732"/>
                </a:cubicBezTo>
                <a:close/>
                <a:moveTo>
                  <a:pt x="7601213" y="1601545"/>
                </a:moveTo>
                <a:cubicBezTo>
                  <a:pt x="7607322" y="1601545"/>
                  <a:pt x="7612413" y="1606636"/>
                  <a:pt x="7612413" y="1612743"/>
                </a:cubicBezTo>
                <a:cubicBezTo>
                  <a:pt x="7612413" y="1618852"/>
                  <a:pt x="7607322" y="1623943"/>
                  <a:pt x="7601213" y="1623943"/>
                </a:cubicBezTo>
                <a:cubicBezTo>
                  <a:pt x="7595105" y="1623943"/>
                  <a:pt x="7590014" y="1618852"/>
                  <a:pt x="7590014" y="1612743"/>
                </a:cubicBezTo>
                <a:cubicBezTo>
                  <a:pt x="7590014" y="1606636"/>
                  <a:pt x="7595105" y="1601545"/>
                  <a:pt x="7601213" y="1601545"/>
                </a:cubicBezTo>
                <a:close/>
                <a:moveTo>
                  <a:pt x="4432839" y="1598471"/>
                </a:moveTo>
                <a:cubicBezTo>
                  <a:pt x="4443020" y="1598471"/>
                  <a:pt x="4450147" y="1606616"/>
                  <a:pt x="4450147" y="1615779"/>
                </a:cubicBezTo>
                <a:cubicBezTo>
                  <a:pt x="4450147" y="1624941"/>
                  <a:pt x="4443020" y="1633087"/>
                  <a:pt x="4432839" y="1633087"/>
                </a:cubicBezTo>
                <a:cubicBezTo>
                  <a:pt x="4423675" y="1633087"/>
                  <a:pt x="4415530" y="1625960"/>
                  <a:pt x="4415530" y="1615779"/>
                </a:cubicBezTo>
                <a:cubicBezTo>
                  <a:pt x="4415530" y="1606616"/>
                  <a:pt x="4422657" y="1598471"/>
                  <a:pt x="4432839" y="1598471"/>
                </a:cubicBezTo>
                <a:close/>
                <a:moveTo>
                  <a:pt x="8604059" y="1598470"/>
                </a:moveTo>
                <a:cubicBezTo>
                  <a:pt x="8616276" y="1598470"/>
                  <a:pt x="8627476" y="1608650"/>
                  <a:pt x="8627476" y="1621886"/>
                </a:cubicBezTo>
                <a:cubicBezTo>
                  <a:pt x="8627476" y="1634103"/>
                  <a:pt x="8617295" y="1645302"/>
                  <a:pt x="8604059" y="1645302"/>
                </a:cubicBezTo>
                <a:cubicBezTo>
                  <a:pt x="8590823" y="1645302"/>
                  <a:pt x="8580642" y="1635121"/>
                  <a:pt x="8580642" y="1621886"/>
                </a:cubicBezTo>
                <a:cubicBezTo>
                  <a:pt x="8580642" y="1608650"/>
                  <a:pt x="8590823" y="1598470"/>
                  <a:pt x="8604059" y="1598470"/>
                </a:cubicBezTo>
                <a:close/>
                <a:moveTo>
                  <a:pt x="970231" y="1592364"/>
                </a:moveTo>
                <a:cubicBezTo>
                  <a:pt x="979394" y="1592364"/>
                  <a:pt x="985503" y="1599491"/>
                  <a:pt x="985503" y="1607636"/>
                </a:cubicBezTo>
                <a:cubicBezTo>
                  <a:pt x="985503" y="1615781"/>
                  <a:pt x="978376" y="1622908"/>
                  <a:pt x="970231" y="1622908"/>
                </a:cubicBezTo>
                <a:cubicBezTo>
                  <a:pt x="962086" y="1622908"/>
                  <a:pt x="954959" y="1615781"/>
                  <a:pt x="954959" y="1607636"/>
                </a:cubicBezTo>
                <a:cubicBezTo>
                  <a:pt x="954959" y="1599491"/>
                  <a:pt x="962086" y="1592364"/>
                  <a:pt x="970231" y="1592364"/>
                </a:cubicBezTo>
                <a:close/>
                <a:moveTo>
                  <a:pt x="8077693" y="1588309"/>
                </a:moveTo>
                <a:cubicBezTo>
                  <a:pt x="8088892" y="1588309"/>
                  <a:pt x="8099073" y="1597471"/>
                  <a:pt x="8099073" y="1609690"/>
                </a:cubicBezTo>
                <a:cubicBezTo>
                  <a:pt x="8099073" y="1621906"/>
                  <a:pt x="8088892" y="1631068"/>
                  <a:pt x="8077693" y="1631068"/>
                </a:cubicBezTo>
                <a:cubicBezTo>
                  <a:pt x="8065475" y="1631068"/>
                  <a:pt x="8056312" y="1621906"/>
                  <a:pt x="8056312" y="1609690"/>
                </a:cubicBezTo>
                <a:cubicBezTo>
                  <a:pt x="8056312" y="1597471"/>
                  <a:pt x="8066493" y="1588309"/>
                  <a:pt x="8077693" y="1588309"/>
                </a:cubicBezTo>
                <a:close/>
                <a:moveTo>
                  <a:pt x="10993578" y="1587269"/>
                </a:moveTo>
                <a:cubicBezTo>
                  <a:pt x="10999687" y="1588288"/>
                  <a:pt x="11004777" y="1593379"/>
                  <a:pt x="11004777" y="1598469"/>
                </a:cubicBezTo>
                <a:cubicBezTo>
                  <a:pt x="11004777" y="1604577"/>
                  <a:pt x="10999687" y="1609668"/>
                  <a:pt x="10993578" y="1609668"/>
                </a:cubicBezTo>
                <a:cubicBezTo>
                  <a:pt x="10987469" y="1609668"/>
                  <a:pt x="10982378" y="1604577"/>
                  <a:pt x="10982378" y="1598469"/>
                </a:cubicBezTo>
                <a:cubicBezTo>
                  <a:pt x="10982378" y="1592360"/>
                  <a:pt x="10987469" y="1587269"/>
                  <a:pt x="10993578" y="1587269"/>
                </a:cubicBezTo>
                <a:close/>
                <a:moveTo>
                  <a:pt x="1053773" y="1581190"/>
                </a:moveTo>
                <a:cubicBezTo>
                  <a:pt x="1057845" y="1580171"/>
                  <a:pt x="1061918" y="1584246"/>
                  <a:pt x="1061918" y="1589335"/>
                </a:cubicBezTo>
                <a:cubicBezTo>
                  <a:pt x="1061918" y="1594424"/>
                  <a:pt x="1057845" y="1597478"/>
                  <a:pt x="1053773" y="1597478"/>
                </a:cubicBezTo>
                <a:cubicBezTo>
                  <a:pt x="1048682" y="1597478"/>
                  <a:pt x="1045628" y="1593408"/>
                  <a:pt x="1045628" y="1589335"/>
                </a:cubicBezTo>
                <a:cubicBezTo>
                  <a:pt x="1045628" y="1584246"/>
                  <a:pt x="1049700" y="1581190"/>
                  <a:pt x="1053773" y="1581190"/>
                </a:cubicBezTo>
                <a:close/>
                <a:moveTo>
                  <a:pt x="6563753" y="1579126"/>
                </a:moveTo>
                <a:cubicBezTo>
                  <a:pt x="6569861" y="1579126"/>
                  <a:pt x="6574952" y="1584217"/>
                  <a:pt x="6574952" y="1590325"/>
                </a:cubicBezTo>
                <a:cubicBezTo>
                  <a:pt x="6574952" y="1596434"/>
                  <a:pt x="6569861" y="1601524"/>
                  <a:pt x="6563753" y="1601524"/>
                </a:cubicBezTo>
                <a:cubicBezTo>
                  <a:pt x="6557644" y="1601524"/>
                  <a:pt x="6552553" y="1596434"/>
                  <a:pt x="6552553" y="1590325"/>
                </a:cubicBezTo>
                <a:cubicBezTo>
                  <a:pt x="6552553" y="1584217"/>
                  <a:pt x="6557644" y="1579126"/>
                  <a:pt x="6563753" y="1579126"/>
                </a:cubicBezTo>
                <a:close/>
                <a:moveTo>
                  <a:pt x="9187440" y="1578129"/>
                </a:moveTo>
                <a:cubicBezTo>
                  <a:pt x="9193548" y="1578129"/>
                  <a:pt x="9198639" y="1583220"/>
                  <a:pt x="9198639" y="1589328"/>
                </a:cubicBezTo>
                <a:cubicBezTo>
                  <a:pt x="9198639" y="1595436"/>
                  <a:pt x="9193548" y="1600526"/>
                  <a:pt x="9187440" y="1600526"/>
                </a:cubicBezTo>
                <a:cubicBezTo>
                  <a:pt x="9181331" y="1600526"/>
                  <a:pt x="9176240" y="1595436"/>
                  <a:pt x="9176240" y="1589328"/>
                </a:cubicBezTo>
                <a:cubicBezTo>
                  <a:pt x="9176240" y="1583220"/>
                  <a:pt x="9181331" y="1578129"/>
                  <a:pt x="9187440" y="1578129"/>
                </a:cubicBezTo>
                <a:close/>
                <a:moveTo>
                  <a:pt x="5811366" y="1539421"/>
                </a:moveTo>
                <a:cubicBezTo>
                  <a:pt x="5816457" y="1539421"/>
                  <a:pt x="5821547" y="1543493"/>
                  <a:pt x="5821547" y="1549602"/>
                </a:cubicBezTo>
                <a:cubicBezTo>
                  <a:pt x="5821547" y="1555711"/>
                  <a:pt x="5816457" y="1559783"/>
                  <a:pt x="5811366" y="1559783"/>
                </a:cubicBezTo>
                <a:cubicBezTo>
                  <a:pt x="5805258" y="1559783"/>
                  <a:pt x="5801185" y="1555711"/>
                  <a:pt x="5801185" y="1549602"/>
                </a:cubicBezTo>
                <a:cubicBezTo>
                  <a:pt x="5801185" y="1544512"/>
                  <a:pt x="5805258" y="1539421"/>
                  <a:pt x="5811366" y="1539421"/>
                </a:cubicBezTo>
                <a:close/>
                <a:moveTo>
                  <a:pt x="6556626" y="1510942"/>
                </a:moveTo>
                <a:cubicBezTo>
                  <a:pt x="6562734" y="1510942"/>
                  <a:pt x="6568843" y="1516032"/>
                  <a:pt x="6568843" y="1523160"/>
                </a:cubicBezTo>
                <a:cubicBezTo>
                  <a:pt x="6568843" y="1530285"/>
                  <a:pt x="6563752" y="1535375"/>
                  <a:pt x="6556626" y="1535375"/>
                </a:cubicBezTo>
                <a:cubicBezTo>
                  <a:pt x="6549499" y="1535375"/>
                  <a:pt x="6544408" y="1530285"/>
                  <a:pt x="6544408" y="1523160"/>
                </a:cubicBezTo>
                <a:cubicBezTo>
                  <a:pt x="6544408" y="1516032"/>
                  <a:pt x="6549499" y="1510942"/>
                  <a:pt x="6556626" y="1510942"/>
                </a:cubicBezTo>
                <a:close/>
                <a:moveTo>
                  <a:pt x="5064100" y="1507884"/>
                </a:moveTo>
                <a:cubicBezTo>
                  <a:pt x="5071226" y="1506866"/>
                  <a:pt x="5076314" y="1512975"/>
                  <a:pt x="5076314" y="1520102"/>
                </a:cubicBezTo>
                <a:cubicBezTo>
                  <a:pt x="5076314" y="1527228"/>
                  <a:pt x="5071226" y="1532317"/>
                  <a:pt x="5064100" y="1532317"/>
                </a:cubicBezTo>
                <a:cubicBezTo>
                  <a:pt x="5056975" y="1532317"/>
                  <a:pt x="5051886" y="1527228"/>
                  <a:pt x="5051886" y="1520102"/>
                </a:cubicBezTo>
                <a:cubicBezTo>
                  <a:pt x="5051886" y="1512975"/>
                  <a:pt x="5056975" y="1507884"/>
                  <a:pt x="5064100" y="1507884"/>
                </a:cubicBezTo>
                <a:close/>
                <a:moveTo>
                  <a:pt x="12045293" y="1495671"/>
                </a:moveTo>
                <a:cubicBezTo>
                  <a:pt x="12061582" y="1496689"/>
                  <a:pt x="12074818" y="1509924"/>
                  <a:pt x="12074818" y="1525195"/>
                </a:cubicBezTo>
                <a:cubicBezTo>
                  <a:pt x="12074818" y="1541483"/>
                  <a:pt x="12061582" y="1553701"/>
                  <a:pt x="12045293" y="1553701"/>
                </a:cubicBezTo>
                <a:cubicBezTo>
                  <a:pt x="12029003" y="1553701"/>
                  <a:pt x="12015767" y="1540465"/>
                  <a:pt x="12015767" y="1525195"/>
                </a:cubicBezTo>
                <a:cubicBezTo>
                  <a:pt x="12015767" y="1508906"/>
                  <a:pt x="12029003" y="1495671"/>
                  <a:pt x="12045293" y="1495671"/>
                </a:cubicBezTo>
                <a:close/>
                <a:moveTo>
                  <a:pt x="7198040" y="1482432"/>
                </a:moveTo>
                <a:cubicBezTo>
                  <a:pt x="7200076" y="1482432"/>
                  <a:pt x="7203130" y="1484468"/>
                  <a:pt x="7203130" y="1487523"/>
                </a:cubicBezTo>
                <a:cubicBezTo>
                  <a:pt x="7203130" y="1490577"/>
                  <a:pt x="7201094" y="1492613"/>
                  <a:pt x="7198040" y="1492613"/>
                </a:cubicBezTo>
                <a:cubicBezTo>
                  <a:pt x="7194985" y="1492613"/>
                  <a:pt x="7192949" y="1490577"/>
                  <a:pt x="7192949" y="1487523"/>
                </a:cubicBezTo>
                <a:cubicBezTo>
                  <a:pt x="7192949" y="1484468"/>
                  <a:pt x="7194985" y="1482432"/>
                  <a:pt x="7198040" y="1482432"/>
                </a:cubicBezTo>
                <a:close/>
                <a:moveTo>
                  <a:pt x="10018223" y="1481387"/>
                </a:moveTo>
                <a:cubicBezTo>
                  <a:pt x="10022296" y="1481387"/>
                  <a:pt x="10025350" y="1484441"/>
                  <a:pt x="10025350" y="1488514"/>
                </a:cubicBezTo>
                <a:cubicBezTo>
                  <a:pt x="10025350" y="1492586"/>
                  <a:pt x="10022296" y="1494622"/>
                  <a:pt x="10018223" y="1494622"/>
                </a:cubicBezTo>
                <a:cubicBezTo>
                  <a:pt x="10014150" y="1494622"/>
                  <a:pt x="10011096" y="1491568"/>
                  <a:pt x="10011096" y="1488514"/>
                </a:cubicBezTo>
                <a:cubicBezTo>
                  <a:pt x="10011096" y="1484441"/>
                  <a:pt x="10014150" y="1481387"/>
                  <a:pt x="10018223" y="1481387"/>
                </a:cubicBezTo>
                <a:close/>
                <a:moveTo>
                  <a:pt x="8393309" y="1477350"/>
                </a:moveTo>
                <a:cubicBezTo>
                  <a:pt x="8410616" y="1477350"/>
                  <a:pt x="8425888" y="1491603"/>
                  <a:pt x="8425888" y="1509928"/>
                </a:cubicBezTo>
                <a:cubicBezTo>
                  <a:pt x="8425888" y="1528253"/>
                  <a:pt x="8411635" y="1542506"/>
                  <a:pt x="8393309" y="1542506"/>
                </a:cubicBezTo>
                <a:cubicBezTo>
                  <a:pt x="8374982" y="1542506"/>
                  <a:pt x="8360729" y="1528253"/>
                  <a:pt x="8360729" y="1509928"/>
                </a:cubicBezTo>
                <a:cubicBezTo>
                  <a:pt x="8360729" y="1491603"/>
                  <a:pt x="8374982" y="1477350"/>
                  <a:pt x="8393309" y="1477350"/>
                </a:cubicBezTo>
                <a:close/>
                <a:moveTo>
                  <a:pt x="5908087" y="1476298"/>
                </a:moveTo>
                <a:cubicBezTo>
                  <a:pt x="5909106" y="1476298"/>
                  <a:pt x="5910123" y="1477315"/>
                  <a:pt x="5910123" y="1478334"/>
                </a:cubicBezTo>
                <a:cubicBezTo>
                  <a:pt x="5910123" y="1479351"/>
                  <a:pt x="5909106" y="1480369"/>
                  <a:pt x="5908087" y="1480369"/>
                </a:cubicBezTo>
                <a:cubicBezTo>
                  <a:pt x="5907069" y="1480369"/>
                  <a:pt x="5906050" y="1479351"/>
                  <a:pt x="5906050" y="1478334"/>
                </a:cubicBezTo>
                <a:cubicBezTo>
                  <a:pt x="5906050" y="1477315"/>
                  <a:pt x="5907069" y="1476298"/>
                  <a:pt x="5908087" y="1476298"/>
                </a:cubicBezTo>
                <a:close/>
                <a:moveTo>
                  <a:pt x="10401034" y="1474260"/>
                </a:moveTo>
                <a:cubicBezTo>
                  <a:pt x="10406124" y="1474260"/>
                  <a:pt x="10410197" y="1478333"/>
                  <a:pt x="10410197" y="1483423"/>
                </a:cubicBezTo>
                <a:cubicBezTo>
                  <a:pt x="10410197" y="1488514"/>
                  <a:pt x="10406124" y="1492586"/>
                  <a:pt x="10401034" y="1492586"/>
                </a:cubicBezTo>
                <a:cubicBezTo>
                  <a:pt x="10395943" y="1492586"/>
                  <a:pt x="10391871" y="1488514"/>
                  <a:pt x="10391871" y="1483423"/>
                </a:cubicBezTo>
                <a:cubicBezTo>
                  <a:pt x="10391871" y="1478333"/>
                  <a:pt x="10395943" y="1474260"/>
                  <a:pt x="10401034" y="1474260"/>
                </a:cubicBezTo>
                <a:close/>
                <a:moveTo>
                  <a:pt x="2631798" y="1469172"/>
                </a:moveTo>
                <a:cubicBezTo>
                  <a:pt x="2634852" y="1469172"/>
                  <a:pt x="2637906" y="1472227"/>
                  <a:pt x="2637906" y="1475281"/>
                </a:cubicBezTo>
                <a:cubicBezTo>
                  <a:pt x="2637906" y="1478335"/>
                  <a:pt x="2634852" y="1481390"/>
                  <a:pt x="2631798" y="1481390"/>
                </a:cubicBezTo>
                <a:cubicBezTo>
                  <a:pt x="2628743" y="1481390"/>
                  <a:pt x="2625688" y="1478335"/>
                  <a:pt x="2625688" y="1475281"/>
                </a:cubicBezTo>
                <a:cubicBezTo>
                  <a:pt x="2625688" y="1472227"/>
                  <a:pt x="2628743" y="1469172"/>
                  <a:pt x="2631798" y="1469172"/>
                </a:cubicBezTo>
                <a:close/>
                <a:moveTo>
                  <a:pt x="8095000" y="1469170"/>
                </a:moveTo>
                <a:cubicBezTo>
                  <a:pt x="8102127" y="1469170"/>
                  <a:pt x="8107217" y="1474261"/>
                  <a:pt x="8107217" y="1481388"/>
                </a:cubicBezTo>
                <a:cubicBezTo>
                  <a:pt x="8107217" y="1488514"/>
                  <a:pt x="8102127" y="1493605"/>
                  <a:pt x="8095000" y="1493605"/>
                </a:cubicBezTo>
                <a:cubicBezTo>
                  <a:pt x="8087874" y="1493605"/>
                  <a:pt x="8082783" y="1488514"/>
                  <a:pt x="8082783" y="1481388"/>
                </a:cubicBezTo>
                <a:cubicBezTo>
                  <a:pt x="8082783" y="1474261"/>
                  <a:pt x="8087874" y="1469170"/>
                  <a:pt x="8095000" y="1469170"/>
                </a:cubicBezTo>
                <a:close/>
                <a:moveTo>
                  <a:pt x="3408677" y="1462072"/>
                </a:moveTo>
                <a:cubicBezTo>
                  <a:pt x="3411731" y="1463090"/>
                  <a:pt x="3413767" y="1465126"/>
                  <a:pt x="3413767" y="1467163"/>
                </a:cubicBezTo>
                <a:cubicBezTo>
                  <a:pt x="3413767" y="1470216"/>
                  <a:pt x="3411731" y="1472253"/>
                  <a:pt x="3408677" y="1472253"/>
                </a:cubicBezTo>
                <a:cubicBezTo>
                  <a:pt x="3406640" y="1472253"/>
                  <a:pt x="3403585" y="1470216"/>
                  <a:pt x="3403585" y="1467163"/>
                </a:cubicBezTo>
                <a:cubicBezTo>
                  <a:pt x="3403585" y="1465126"/>
                  <a:pt x="3405620" y="1462072"/>
                  <a:pt x="3408677" y="1462072"/>
                </a:cubicBezTo>
                <a:close/>
                <a:moveTo>
                  <a:pt x="3686616" y="1449860"/>
                </a:moveTo>
                <a:cubicBezTo>
                  <a:pt x="3688652" y="1449860"/>
                  <a:pt x="3690689" y="1451898"/>
                  <a:pt x="3690689" y="1453933"/>
                </a:cubicBezTo>
                <a:cubicBezTo>
                  <a:pt x="3690689" y="1455970"/>
                  <a:pt x="3688652" y="1458006"/>
                  <a:pt x="3686616" y="1458006"/>
                </a:cubicBezTo>
                <a:cubicBezTo>
                  <a:pt x="3684581" y="1458006"/>
                  <a:pt x="3682544" y="1455970"/>
                  <a:pt x="3682544" y="1453933"/>
                </a:cubicBezTo>
                <a:cubicBezTo>
                  <a:pt x="3682544" y="1451898"/>
                  <a:pt x="3684581" y="1449860"/>
                  <a:pt x="3686616" y="1449860"/>
                </a:cubicBezTo>
                <a:close/>
                <a:moveTo>
                  <a:pt x="8790374" y="1447825"/>
                </a:moveTo>
                <a:cubicBezTo>
                  <a:pt x="8793428" y="1447825"/>
                  <a:pt x="8795464" y="1449862"/>
                  <a:pt x="8795464" y="1452917"/>
                </a:cubicBezTo>
                <a:cubicBezTo>
                  <a:pt x="8795464" y="1455971"/>
                  <a:pt x="8793428" y="1458007"/>
                  <a:pt x="8790374" y="1458007"/>
                </a:cubicBezTo>
                <a:cubicBezTo>
                  <a:pt x="8787319" y="1458007"/>
                  <a:pt x="8785283" y="1455971"/>
                  <a:pt x="8785283" y="1452917"/>
                </a:cubicBezTo>
                <a:cubicBezTo>
                  <a:pt x="8785283" y="1449862"/>
                  <a:pt x="8787319" y="1447825"/>
                  <a:pt x="8790374" y="1447825"/>
                </a:cubicBezTo>
                <a:close/>
                <a:moveTo>
                  <a:pt x="10691198" y="1418293"/>
                </a:moveTo>
                <a:cubicBezTo>
                  <a:pt x="10693235" y="1417275"/>
                  <a:pt x="10696288" y="1420331"/>
                  <a:pt x="10696288" y="1423383"/>
                </a:cubicBezTo>
                <a:cubicBezTo>
                  <a:pt x="10696288" y="1426441"/>
                  <a:pt x="10694252" y="1428476"/>
                  <a:pt x="10691198" y="1428476"/>
                </a:cubicBezTo>
                <a:cubicBezTo>
                  <a:pt x="10688144" y="1428476"/>
                  <a:pt x="10686107" y="1426441"/>
                  <a:pt x="10686107" y="1423383"/>
                </a:cubicBezTo>
                <a:cubicBezTo>
                  <a:pt x="10686107" y="1420331"/>
                  <a:pt x="10688144" y="1418293"/>
                  <a:pt x="10691198" y="1418293"/>
                </a:cubicBezTo>
                <a:close/>
                <a:moveTo>
                  <a:pt x="3349636" y="1409134"/>
                </a:moveTo>
                <a:cubicBezTo>
                  <a:pt x="3354729" y="1409134"/>
                  <a:pt x="3358800" y="1413204"/>
                  <a:pt x="3358800" y="1418293"/>
                </a:cubicBezTo>
                <a:cubicBezTo>
                  <a:pt x="3358800" y="1423387"/>
                  <a:pt x="3354729" y="1427460"/>
                  <a:pt x="3349636" y="1427460"/>
                </a:cubicBezTo>
                <a:cubicBezTo>
                  <a:pt x="3344546" y="1427460"/>
                  <a:pt x="3340474" y="1423387"/>
                  <a:pt x="3340474" y="1418293"/>
                </a:cubicBezTo>
                <a:cubicBezTo>
                  <a:pt x="3340474" y="1413204"/>
                  <a:pt x="3344546" y="1409134"/>
                  <a:pt x="3349636" y="1409134"/>
                </a:cubicBezTo>
                <a:close/>
                <a:moveTo>
                  <a:pt x="4588610" y="1397903"/>
                </a:moveTo>
                <a:cubicBezTo>
                  <a:pt x="4592683" y="1397903"/>
                  <a:pt x="4596755" y="1401976"/>
                  <a:pt x="4596755" y="1406048"/>
                </a:cubicBezTo>
                <a:cubicBezTo>
                  <a:pt x="4596755" y="1411139"/>
                  <a:pt x="4592683" y="1414193"/>
                  <a:pt x="4588610" y="1414193"/>
                </a:cubicBezTo>
                <a:cubicBezTo>
                  <a:pt x="4584538" y="1414193"/>
                  <a:pt x="4580466" y="1410120"/>
                  <a:pt x="4580466" y="1406048"/>
                </a:cubicBezTo>
                <a:cubicBezTo>
                  <a:pt x="4580466" y="1401976"/>
                  <a:pt x="4584538" y="1397903"/>
                  <a:pt x="4588610" y="1397903"/>
                </a:cubicBezTo>
                <a:close/>
                <a:moveTo>
                  <a:pt x="1814297" y="1390807"/>
                </a:moveTo>
                <a:cubicBezTo>
                  <a:pt x="1826514" y="1390807"/>
                  <a:pt x="1835677" y="1399971"/>
                  <a:pt x="1835677" y="1412190"/>
                </a:cubicBezTo>
                <a:cubicBezTo>
                  <a:pt x="1835677" y="1424404"/>
                  <a:pt x="1825497" y="1433570"/>
                  <a:pt x="1814297" y="1433570"/>
                </a:cubicBezTo>
                <a:cubicBezTo>
                  <a:pt x="1802080" y="1433570"/>
                  <a:pt x="1792917" y="1424404"/>
                  <a:pt x="1792917" y="1412190"/>
                </a:cubicBezTo>
                <a:cubicBezTo>
                  <a:pt x="1792917" y="1399971"/>
                  <a:pt x="1803098" y="1390807"/>
                  <a:pt x="1814297" y="1390807"/>
                </a:cubicBezTo>
                <a:close/>
                <a:moveTo>
                  <a:pt x="9676136" y="1389757"/>
                </a:moveTo>
                <a:cubicBezTo>
                  <a:pt x="9678172" y="1389757"/>
                  <a:pt x="9679190" y="1390775"/>
                  <a:pt x="9679190" y="1392811"/>
                </a:cubicBezTo>
                <a:cubicBezTo>
                  <a:pt x="9679190" y="1394848"/>
                  <a:pt x="9678172" y="1395866"/>
                  <a:pt x="9676136" y="1395866"/>
                </a:cubicBezTo>
                <a:cubicBezTo>
                  <a:pt x="9674099" y="1395866"/>
                  <a:pt x="9673081" y="1394848"/>
                  <a:pt x="9673081" y="1392811"/>
                </a:cubicBezTo>
                <a:cubicBezTo>
                  <a:pt x="9673081" y="1390775"/>
                  <a:pt x="9674099" y="1389757"/>
                  <a:pt x="9676136" y="1389757"/>
                </a:cubicBezTo>
                <a:close/>
                <a:moveTo>
                  <a:pt x="12015767" y="1375502"/>
                </a:moveTo>
                <a:cubicBezTo>
                  <a:pt x="12017804" y="1375502"/>
                  <a:pt x="12018821" y="1376520"/>
                  <a:pt x="12018821" y="1378556"/>
                </a:cubicBezTo>
                <a:cubicBezTo>
                  <a:pt x="12018821" y="1380593"/>
                  <a:pt x="12017804" y="1381611"/>
                  <a:pt x="12015767" y="1381611"/>
                </a:cubicBezTo>
                <a:cubicBezTo>
                  <a:pt x="12013731" y="1381611"/>
                  <a:pt x="12012713" y="1380593"/>
                  <a:pt x="12012713" y="1378556"/>
                </a:cubicBezTo>
                <a:cubicBezTo>
                  <a:pt x="12012713" y="1376520"/>
                  <a:pt x="12013731" y="1375502"/>
                  <a:pt x="12015767" y="1375502"/>
                </a:cubicBezTo>
                <a:close/>
                <a:moveTo>
                  <a:pt x="9431787" y="1368376"/>
                </a:moveTo>
                <a:cubicBezTo>
                  <a:pt x="9435859" y="1368376"/>
                  <a:pt x="9437896" y="1370412"/>
                  <a:pt x="9437896" y="1373467"/>
                </a:cubicBezTo>
                <a:cubicBezTo>
                  <a:pt x="9437896" y="1376521"/>
                  <a:pt x="9434841" y="1379575"/>
                  <a:pt x="9431787" y="1379575"/>
                </a:cubicBezTo>
                <a:cubicBezTo>
                  <a:pt x="9428732" y="1379575"/>
                  <a:pt x="9425678" y="1377539"/>
                  <a:pt x="9425678" y="1373467"/>
                </a:cubicBezTo>
                <a:cubicBezTo>
                  <a:pt x="9425678" y="1370412"/>
                  <a:pt x="9427714" y="1368376"/>
                  <a:pt x="9431787" y="1368376"/>
                </a:cubicBezTo>
                <a:close/>
                <a:moveTo>
                  <a:pt x="7596123" y="1359243"/>
                </a:moveTo>
                <a:cubicBezTo>
                  <a:pt x="7601213" y="1359243"/>
                  <a:pt x="7604268" y="1363316"/>
                  <a:pt x="7604268" y="1367389"/>
                </a:cubicBezTo>
                <a:cubicBezTo>
                  <a:pt x="7604268" y="1371462"/>
                  <a:pt x="7601213" y="1374515"/>
                  <a:pt x="7596123" y="1374515"/>
                </a:cubicBezTo>
                <a:cubicBezTo>
                  <a:pt x="7592051" y="1374515"/>
                  <a:pt x="7587978" y="1371462"/>
                  <a:pt x="7587978" y="1367389"/>
                </a:cubicBezTo>
                <a:cubicBezTo>
                  <a:pt x="7587978" y="1363316"/>
                  <a:pt x="7591032" y="1359243"/>
                  <a:pt x="7596123" y="1359243"/>
                </a:cubicBezTo>
                <a:close/>
                <a:moveTo>
                  <a:pt x="5364445" y="1346011"/>
                </a:moveTo>
                <a:cubicBezTo>
                  <a:pt x="5374621" y="1346011"/>
                  <a:pt x="5381754" y="1354157"/>
                  <a:pt x="5381754" y="1363320"/>
                </a:cubicBezTo>
                <a:cubicBezTo>
                  <a:pt x="5381754" y="1372483"/>
                  <a:pt x="5373604" y="1380628"/>
                  <a:pt x="5364445" y="1380628"/>
                </a:cubicBezTo>
                <a:cubicBezTo>
                  <a:pt x="5355285" y="1380628"/>
                  <a:pt x="5347139" y="1372483"/>
                  <a:pt x="5347139" y="1363320"/>
                </a:cubicBezTo>
                <a:cubicBezTo>
                  <a:pt x="5347139" y="1354157"/>
                  <a:pt x="5355285" y="1346011"/>
                  <a:pt x="5364445" y="1346011"/>
                </a:cubicBezTo>
                <a:close/>
                <a:moveTo>
                  <a:pt x="12059547" y="1314439"/>
                </a:moveTo>
                <a:cubicBezTo>
                  <a:pt x="12061582" y="1313421"/>
                  <a:pt x="12064637" y="1316475"/>
                  <a:pt x="12064637" y="1319529"/>
                </a:cubicBezTo>
                <a:cubicBezTo>
                  <a:pt x="12064637" y="1322585"/>
                  <a:pt x="12062601" y="1324620"/>
                  <a:pt x="12059547" y="1324620"/>
                </a:cubicBezTo>
                <a:cubicBezTo>
                  <a:pt x="12056492" y="1324620"/>
                  <a:pt x="12054456" y="1322585"/>
                  <a:pt x="12054456" y="1319529"/>
                </a:cubicBezTo>
                <a:cubicBezTo>
                  <a:pt x="12054456" y="1316475"/>
                  <a:pt x="12056492" y="1314439"/>
                  <a:pt x="12059547" y="1314439"/>
                </a:cubicBezTo>
                <a:close/>
                <a:moveTo>
                  <a:pt x="11131025" y="1300174"/>
                </a:moveTo>
                <a:cubicBezTo>
                  <a:pt x="11141206" y="1300174"/>
                  <a:pt x="11149350" y="1308319"/>
                  <a:pt x="11149350" y="1318500"/>
                </a:cubicBezTo>
                <a:cubicBezTo>
                  <a:pt x="11149350" y="1328682"/>
                  <a:pt x="11141206" y="1336827"/>
                  <a:pt x="11131025" y="1336827"/>
                </a:cubicBezTo>
                <a:cubicBezTo>
                  <a:pt x="11120843" y="1336827"/>
                  <a:pt x="11112698" y="1328682"/>
                  <a:pt x="11112698" y="1318500"/>
                </a:cubicBezTo>
                <a:cubicBezTo>
                  <a:pt x="11112698" y="1308319"/>
                  <a:pt x="11120843" y="1300174"/>
                  <a:pt x="11131025" y="1300174"/>
                </a:cubicBezTo>
                <a:close/>
                <a:moveTo>
                  <a:pt x="8098055" y="1297139"/>
                </a:moveTo>
                <a:cubicBezTo>
                  <a:pt x="8118417" y="1297139"/>
                  <a:pt x="8133689" y="1313430"/>
                  <a:pt x="8133689" y="1332775"/>
                </a:cubicBezTo>
                <a:cubicBezTo>
                  <a:pt x="8133689" y="1352120"/>
                  <a:pt x="8117399" y="1368410"/>
                  <a:pt x="8098055" y="1368410"/>
                </a:cubicBezTo>
                <a:cubicBezTo>
                  <a:pt x="8078711" y="1368410"/>
                  <a:pt x="8062421" y="1352120"/>
                  <a:pt x="8062421" y="1332775"/>
                </a:cubicBezTo>
                <a:cubicBezTo>
                  <a:pt x="8062421" y="1313430"/>
                  <a:pt x="8078711" y="1297139"/>
                  <a:pt x="8098055" y="1297139"/>
                </a:cubicBezTo>
                <a:close/>
                <a:moveTo>
                  <a:pt x="5691230" y="1264529"/>
                </a:moveTo>
                <a:cubicBezTo>
                  <a:pt x="5697339" y="1264529"/>
                  <a:pt x="5701411" y="1269620"/>
                  <a:pt x="5701411" y="1274710"/>
                </a:cubicBezTo>
                <a:cubicBezTo>
                  <a:pt x="5701411" y="1279800"/>
                  <a:pt x="5697339" y="1284890"/>
                  <a:pt x="5691230" y="1284890"/>
                </a:cubicBezTo>
                <a:cubicBezTo>
                  <a:pt x="5685122" y="1284890"/>
                  <a:pt x="5681049" y="1280818"/>
                  <a:pt x="5681049" y="1274710"/>
                </a:cubicBezTo>
                <a:cubicBezTo>
                  <a:pt x="5681049" y="1268601"/>
                  <a:pt x="5685122" y="1264529"/>
                  <a:pt x="5691230" y="1264529"/>
                </a:cubicBezTo>
                <a:close/>
                <a:moveTo>
                  <a:pt x="10805227" y="1263541"/>
                </a:moveTo>
                <a:cubicBezTo>
                  <a:pt x="10812353" y="1264560"/>
                  <a:pt x="10818462" y="1269650"/>
                  <a:pt x="10818462" y="1276776"/>
                </a:cubicBezTo>
                <a:cubicBezTo>
                  <a:pt x="10818462" y="1283903"/>
                  <a:pt x="10812353" y="1290011"/>
                  <a:pt x="10805227" y="1290011"/>
                </a:cubicBezTo>
                <a:cubicBezTo>
                  <a:pt x="10798099" y="1290011"/>
                  <a:pt x="10791991" y="1283903"/>
                  <a:pt x="10791991" y="1276776"/>
                </a:cubicBezTo>
                <a:cubicBezTo>
                  <a:pt x="10791991" y="1269650"/>
                  <a:pt x="10798099" y="1263541"/>
                  <a:pt x="10805227" y="1263541"/>
                </a:cubicBezTo>
                <a:close/>
                <a:moveTo>
                  <a:pt x="298292" y="1260468"/>
                </a:moveTo>
                <a:cubicBezTo>
                  <a:pt x="359379" y="1259450"/>
                  <a:pt x="408248" y="1308318"/>
                  <a:pt x="408248" y="1369407"/>
                </a:cubicBezTo>
                <a:cubicBezTo>
                  <a:pt x="408248" y="1429477"/>
                  <a:pt x="359379" y="1478349"/>
                  <a:pt x="298292" y="1478349"/>
                </a:cubicBezTo>
                <a:cubicBezTo>
                  <a:pt x="237206" y="1478349"/>
                  <a:pt x="188336" y="1429477"/>
                  <a:pt x="188336" y="1369407"/>
                </a:cubicBezTo>
                <a:cubicBezTo>
                  <a:pt x="188336" y="1309336"/>
                  <a:pt x="237206" y="1260468"/>
                  <a:pt x="298292" y="1260468"/>
                </a:cubicBezTo>
                <a:close/>
                <a:moveTo>
                  <a:pt x="11437477" y="1252334"/>
                </a:moveTo>
                <a:cubicBezTo>
                  <a:pt x="11449694" y="1252334"/>
                  <a:pt x="11459875" y="1262515"/>
                  <a:pt x="11459875" y="1274732"/>
                </a:cubicBezTo>
                <a:cubicBezTo>
                  <a:pt x="11459875" y="1286949"/>
                  <a:pt x="11449694" y="1297131"/>
                  <a:pt x="11437477" y="1297131"/>
                </a:cubicBezTo>
                <a:cubicBezTo>
                  <a:pt x="11425259" y="1297131"/>
                  <a:pt x="11415078" y="1286949"/>
                  <a:pt x="11415078" y="1274732"/>
                </a:cubicBezTo>
                <a:cubicBezTo>
                  <a:pt x="11415078" y="1262515"/>
                  <a:pt x="11425259" y="1252334"/>
                  <a:pt x="11437477" y="1252334"/>
                </a:cubicBezTo>
                <a:close/>
                <a:moveTo>
                  <a:pt x="3814846" y="1200388"/>
                </a:moveTo>
                <a:cubicBezTo>
                  <a:pt x="3816882" y="1200388"/>
                  <a:pt x="3818919" y="1202424"/>
                  <a:pt x="3818919" y="1204460"/>
                </a:cubicBezTo>
                <a:cubicBezTo>
                  <a:pt x="3818919" y="1206497"/>
                  <a:pt x="3816882" y="1208533"/>
                  <a:pt x="3814846" y="1208533"/>
                </a:cubicBezTo>
                <a:cubicBezTo>
                  <a:pt x="3812808" y="1208533"/>
                  <a:pt x="3810773" y="1206497"/>
                  <a:pt x="3810773" y="1204460"/>
                </a:cubicBezTo>
                <a:cubicBezTo>
                  <a:pt x="3810773" y="1202424"/>
                  <a:pt x="3812808" y="1200388"/>
                  <a:pt x="3814846" y="1200388"/>
                </a:cubicBezTo>
                <a:close/>
                <a:moveTo>
                  <a:pt x="9736204" y="1192272"/>
                </a:moveTo>
                <a:cubicBezTo>
                  <a:pt x="9755548" y="1192272"/>
                  <a:pt x="9771838" y="1208561"/>
                  <a:pt x="9771838" y="1227907"/>
                </a:cubicBezTo>
                <a:cubicBezTo>
                  <a:pt x="9771838" y="1248270"/>
                  <a:pt x="9755548" y="1263541"/>
                  <a:pt x="9736204" y="1263541"/>
                </a:cubicBezTo>
                <a:cubicBezTo>
                  <a:pt x="9715842" y="1263541"/>
                  <a:pt x="9699552" y="1247252"/>
                  <a:pt x="9699552" y="1227907"/>
                </a:cubicBezTo>
                <a:cubicBezTo>
                  <a:pt x="9699552" y="1208561"/>
                  <a:pt x="9715842" y="1192272"/>
                  <a:pt x="9736204" y="1192272"/>
                </a:cubicBezTo>
                <a:close/>
                <a:moveTo>
                  <a:pt x="10679998" y="1188190"/>
                </a:moveTo>
                <a:cubicBezTo>
                  <a:pt x="10684071" y="1187171"/>
                  <a:pt x="10687125" y="1191245"/>
                  <a:pt x="10687125" y="1195319"/>
                </a:cubicBezTo>
                <a:cubicBezTo>
                  <a:pt x="10687125" y="1199389"/>
                  <a:pt x="10684071" y="1202445"/>
                  <a:pt x="10679998" y="1202445"/>
                </a:cubicBezTo>
                <a:cubicBezTo>
                  <a:pt x="10675926" y="1202445"/>
                  <a:pt x="10672872" y="1199389"/>
                  <a:pt x="10672872" y="1195319"/>
                </a:cubicBezTo>
                <a:cubicBezTo>
                  <a:pt x="10672872" y="1191245"/>
                  <a:pt x="10675926" y="1188190"/>
                  <a:pt x="10679998" y="1188190"/>
                </a:cubicBezTo>
                <a:close/>
                <a:moveTo>
                  <a:pt x="1609646" y="1183104"/>
                </a:moveTo>
                <a:cubicBezTo>
                  <a:pt x="1612699" y="1184122"/>
                  <a:pt x="1614735" y="1186156"/>
                  <a:pt x="1614735" y="1188193"/>
                </a:cubicBezTo>
                <a:cubicBezTo>
                  <a:pt x="1614735" y="1191247"/>
                  <a:pt x="1612699" y="1193283"/>
                  <a:pt x="1609646" y="1193283"/>
                </a:cubicBezTo>
                <a:cubicBezTo>
                  <a:pt x="1606590" y="1193283"/>
                  <a:pt x="1604554" y="1191247"/>
                  <a:pt x="1604554" y="1188193"/>
                </a:cubicBezTo>
                <a:cubicBezTo>
                  <a:pt x="1604554" y="1185139"/>
                  <a:pt x="1606590" y="1183104"/>
                  <a:pt x="1609646" y="1183104"/>
                </a:cubicBezTo>
                <a:close/>
                <a:moveTo>
                  <a:pt x="8997051" y="1183079"/>
                </a:moveTo>
                <a:cubicBezTo>
                  <a:pt x="9001123" y="1183079"/>
                  <a:pt x="9006214" y="1187151"/>
                  <a:pt x="9006214" y="1192241"/>
                </a:cubicBezTo>
                <a:cubicBezTo>
                  <a:pt x="9006214" y="1197332"/>
                  <a:pt x="9002142" y="1201404"/>
                  <a:pt x="8997051" y="1201404"/>
                </a:cubicBezTo>
                <a:cubicBezTo>
                  <a:pt x="8991961" y="1201404"/>
                  <a:pt x="8987888" y="1197332"/>
                  <a:pt x="8987888" y="1192241"/>
                </a:cubicBezTo>
                <a:cubicBezTo>
                  <a:pt x="8987888" y="1187151"/>
                  <a:pt x="8991961" y="1183079"/>
                  <a:pt x="8997051" y="1183079"/>
                </a:cubicBezTo>
                <a:close/>
                <a:moveTo>
                  <a:pt x="2764214" y="1173943"/>
                </a:moveTo>
                <a:cubicBezTo>
                  <a:pt x="2769305" y="1173943"/>
                  <a:pt x="2772359" y="1178017"/>
                  <a:pt x="2772359" y="1182089"/>
                </a:cubicBezTo>
                <a:cubicBezTo>
                  <a:pt x="2772359" y="1186161"/>
                  <a:pt x="2769305" y="1190233"/>
                  <a:pt x="2764214" y="1190233"/>
                </a:cubicBezTo>
                <a:cubicBezTo>
                  <a:pt x="2760140" y="1190233"/>
                  <a:pt x="2756067" y="1187179"/>
                  <a:pt x="2756067" y="1182089"/>
                </a:cubicBezTo>
                <a:cubicBezTo>
                  <a:pt x="2756067" y="1178017"/>
                  <a:pt x="2759123" y="1173943"/>
                  <a:pt x="2764214" y="1173943"/>
                </a:cubicBezTo>
                <a:close/>
                <a:moveTo>
                  <a:pt x="2648148" y="1159690"/>
                </a:moveTo>
                <a:cubicBezTo>
                  <a:pt x="2652222" y="1158672"/>
                  <a:pt x="2656293" y="1162744"/>
                  <a:pt x="2656293" y="1167833"/>
                </a:cubicBezTo>
                <a:cubicBezTo>
                  <a:pt x="2656293" y="1172925"/>
                  <a:pt x="2652222" y="1175980"/>
                  <a:pt x="2648148" y="1175980"/>
                </a:cubicBezTo>
                <a:cubicBezTo>
                  <a:pt x="2643058" y="1175980"/>
                  <a:pt x="2640003" y="1171906"/>
                  <a:pt x="2640003" y="1167833"/>
                </a:cubicBezTo>
                <a:cubicBezTo>
                  <a:pt x="2640003" y="1162744"/>
                  <a:pt x="2644077" y="1159690"/>
                  <a:pt x="2648148" y="1159690"/>
                </a:cubicBezTo>
                <a:close/>
                <a:moveTo>
                  <a:pt x="4093873" y="1127106"/>
                </a:moveTo>
                <a:cubicBezTo>
                  <a:pt x="4101181" y="1127106"/>
                  <a:pt x="4107107" y="1133027"/>
                  <a:pt x="4107107" y="1140346"/>
                </a:cubicBezTo>
                <a:cubicBezTo>
                  <a:pt x="4107107" y="1147653"/>
                  <a:pt x="4101181" y="1153581"/>
                  <a:pt x="4093873" y="1153581"/>
                </a:cubicBezTo>
                <a:cubicBezTo>
                  <a:pt x="4086562" y="1153581"/>
                  <a:pt x="4080636" y="1147653"/>
                  <a:pt x="4080636" y="1140346"/>
                </a:cubicBezTo>
                <a:cubicBezTo>
                  <a:pt x="4080636" y="1133027"/>
                  <a:pt x="4086562" y="1127106"/>
                  <a:pt x="4093873" y="1127106"/>
                </a:cubicBezTo>
                <a:close/>
                <a:moveTo>
                  <a:pt x="4586598" y="1109799"/>
                </a:moveTo>
                <a:cubicBezTo>
                  <a:pt x="4588638" y="1109799"/>
                  <a:pt x="4590671" y="1111835"/>
                  <a:pt x="4590671" y="1113871"/>
                </a:cubicBezTo>
                <a:cubicBezTo>
                  <a:pt x="4590671" y="1115907"/>
                  <a:pt x="4588638" y="1117944"/>
                  <a:pt x="4586598" y="1117944"/>
                </a:cubicBezTo>
                <a:cubicBezTo>
                  <a:pt x="4584560" y="1117944"/>
                  <a:pt x="4582523" y="1115907"/>
                  <a:pt x="4582523" y="1113871"/>
                </a:cubicBezTo>
                <a:cubicBezTo>
                  <a:pt x="4582523" y="1111835"/>
                  <a:pt x="4584560" y="1109799"/>
                  <a:pt x="4586598" y="1109799"/>
                </a:cubicBezTo>
                <a:close/>
                <a:moveTo>
                  <a:pt x="7513655" y="1097557"/>
                </a:moveTo>
                <a:cubicBezTo>
                  <a:pt x="7514673" y="1097557"/>
                  <a:pt x="7515692" y="1098575"/>
                  <a:pt x="7515692" y="1099593"/>
                </a:cubicBezTo>
                <a:cubicBezTo>
                  <a:pt x="7515692" y="1100612"/>
                  <a:pt x="7514673" y="1101630"/>
                  <a:pt x="7513655" y="1101630"/>
                </a:cubicBezTo>
                <a:cubicBezTo>
                  <a:pt x="7512637" y="1101630"/>
                  <a:pt x="7511619" y="1100612"/>
                  <a:pt x="7511619" y="1099593"/>
                </a:cubicBezTo>
                <a:cubicBezTo>
                  <a:pt x="7511619" y="1098575"/>
                  <a:pt x="7512637" y="1097557"/>
                  <a:pt x="7513655" y="1097557"/>
                </a:cubicBezTo>
                <a:close/>
                <a:moveTo>
                  <a:pt x="3753810" y="1095550"/>
                </a:moveTo>
                <a:cubicBezTo>
                  <a:pt x="3766026" y="1095550"/>
                  <a:pt x="3776207" y="1105731"/>
                  <a:pt x="3776207" y="1117946"/>
                </a:cubicBezTo>
                <a:cubicBezTo>
                  <a:pt x="3776207" y="1130164"/>
                  <a:pt x="3766026" y="1140347"/>
                  <a:pt x="3753810" y="1140347"/>
                </a:cubicBezTo>
                <a:cubicBezTo>
                  <a:pt x="3741592" y="1140347"/>
                  <a:pt x="3731412" y="1130164"/>
                  <a:pt x="3731412" y="1117946"/>
                </a:cubicBezTo>
                <a:cubicBezTo>
                  <a:pt x="3731412" y="1105731"/>
                  <a:pt x="3741592" y="1095550"/>
                  <a:pt x="3753810" y="1095550"/>
                </a:cubicBezTo>
                <a:close/>
                <a:moveTo>
                  <a:pt x="4764761" y="1095542"/>
                </a:moveTo>
                <a:cubicBezTo>
                  <a:pt x="4770871" y="1094525"/>
                  <a:pt x="4774946" y="1099616"/>
                  <a:pt x="4774946" y="1105725"/>
                </a:cubicBezTo>
                <a:cubicBezTo>
                  <a:pt x="4774946" y="1111831"/>
                  <a:pt x="4769852" y="1115903"/>
                  <a:pt x="4764761" y="1115903"/>
                </a:cubicBezTo>
                <a:cubicBezTo>
                  <a:pt x="4758654" y="1115903"/>
                  <a:pt x="4754580" y="1110815"/>
                  <a:pt x="4754580" y="1105725"/>
                </a:cubicBezTo>
                <a:cubicBezTo>
                  <a:pt x="4754580" y="1099616"/>
                  <a:pt x="4759672" y="1095542"/>
                  <a:pt x="4764761" y="1095542"/>
                </a:cubicBezTo>
                <a:close/>
                <a:moveTo>
                  <a:pt x="10431577" y="1092497"/>
                </a:moveTo>
                <a:cubicBezTo>
                  <a:pt x="10442776" y="1092497"/>
                  <a:pt x="10452957" y="1101657"/>
                  <a:pt x="10452957" y="1113876"/>
                </a:cubicBezTo>
                <a:cubicBezTo>
                  <a:pt x="10452957" y="1126092"/>
                  <a:pt x="10442776" y="1135254"/>
                  <a:pt x="10431577" y="1135254"/>
                </a:cubicBezTo>
                <a:cubicBezTo>
                  <a:pt x="10419360" y="1135254"/>
                  <a:pt x="10410197" y="1126092"/>
                  <a:pt x="10410197" y="1113876"/>
                </a:cubicBezTo>
                <a:cubicBezTo>
                  <a:pt x="10410197" y="1101657"/>
                  <a:pt x="10419360" y="1092497"/>
                  <a:pt x="10431577" y="1092497"/>
                </a:cubicBezTo>
                <a:close/>
                <a:moveTo>
                  <a:pt x="9323867" y="1089437"/>
                </a:moveTo>
                <a:cubicBezTo>
                  <a:pt x="9329976" y="1089437"/>
                  <a:pt x="9336084" y="1094529"/>
                  <a:pt x="9336084" y="1101655"/>
                </a:cubicBezTo>
                <a:cubicBezTo>
                  <a:pt x="9336084" y="1108781"/>
                  <a:pt x="9330993" y="1113872"/>
                  <a:pt x="9323867" y="1113872"/>
                </a:cubicBezTo>
                <a:cubicBezTo>
                  <a:pt x="9316740" y="1113872"/>
                  <a:pt x="9311649" y="1108781"/>
                  <a:pt x="9311649" y="1101655"/>
                </a:cubicBezTo>
                <a:cubicBezTo>
                  <a:pt x="9311649" y="1095547"/>
                  <a:pt x="9316740" y="1089437"/>
                  <a:pt x="9323867" y="1089437"/>
                </a:cubicBezTo>
                <a:close/>
                <a:moveTo>
                  <a:pt x="10601604" y="1085369"/>
                </a:moveTo>
                <a:cubicBezTo>
                  <a:pt x="10616876" y="1084351"/>
                  <a:pt x="10627057" y="1095550"/>
                  <a:pt x="10627057" y="1109804"/>
                </a:cubicBezTo>
                <a:cubicBezTo>
                  <a:pt x="10627057" y="1123038"/>
                  <a:pt x="10615857" y="1134235"/>
                  <a:pt x="10601604" y="1134235"/>
                </a:cubicBezTo>
                <a:cubicBezTo>
                  <a:pt x="10588368" y="1134235"/>
                  <a:pt x="10577169" y="1123038"/>
                  <a:pt x="10577169" y="1109804"/>
                </a:cubicBezTo>
                <a:cubicBezTo>
                  <a:pt x="10577169" y="1096569"/>
                  <a:pt x="10588368" y="1085369"/>
                  <a:pt x="10601604" y="1085369"/>
                </a:cubicBezTo>
                <a:close/>
                <a:moveTo>
                  <a:pt x="2304983" y="1076179"/>
                </a:moveTo>
                <a:cubicBezTo>
                  <a:pt x="2313128" y="1077197"/>
                  <a:pt x="2319236" y="1083306"/>
                  <a:pt x="2319236" y="1090433"/>
                </a:cubicBezTo>
                <a:cubicBezTo>
                  <a:pt x="2319236" y="1098577"/>
                  <a:pt x="2313128" y="1104686"/>
                  <a:pt x="2304983" y="1104686"/>
                </a:cubicBezTo>
                <a:cubicBezTo>
                  <a:pt x="2296839" y="1104686"/>
                  <a:pt x="2290730" y="1098577"/>
                  <a:pt x="2290730" y="1090433"/>
                </a:cubicBezTo>
                <a:cubicBezTo>
                  <a:pt x="2290730" y="1082287"/>
                  <a:pt x="2296839" y="1076179"/>
                  <a:pt x="2304983" y="1076179"/>
                </a:cubicBezTo>
                <a:close/>
                <a:moveTo>
                  <a:pt x="6644184" y="1061950"/>
                </a:moveTo>
                <a:cubicBezTo>
                  <a:pt x="6654365" y="1062968"/>
                  <a:pt x="6662511" y="1070095"/>
                  <a:pt x="6662511" y="1080276"/>
                </a:cubicBezTo>
                <a:cubicBezTo>
                  <a:pt x="6662511" y="1090458"/>
                  <a:pt x="6654365" y="1098602"/>
                  <a:pt x="6644184" y="1098602"/>
                </a:cubicBezTo>
                <a:cubicBezTo>
                  <a:pt x="6634003" y="1098602"/>
                  <a:pt x="6625858" y="1090458"/>
                  <a:pt x="6625858" y="1080276"/>
                </a:cubicBezTo>
                <a:cubicBezTo>
                  <a:pt x="6625858" y="1070095"/>
                  <a:pt x="6634003" y="1061950"/>
                  <a:pt x="6644184" y="1061950"/>
                </a:cubicBezTo>
                <a:close/>
                <a:moveTo>
                  <a:pt x="5034577" y="1060935"/>
                </a:moveTo>
                <a:cubicBezTo>
                  <a:pt x="5043736" y="1060935"/>
                  <a:pt x="5050867" y="1068061"/>
                  <a:pt x="5050867" y="1077224"/>
                </a:cubicBezTo>
                <a:cubicBezTo>
                  <a:pt x="5050867" y="1086387"/>
                  <a:pt x="5043736" y="1093513"/>
                  <a:pt x="5034577" y="1093513"/>
                </a:cubicBezTo>
                <a:cubicBezTo>
                  <a:pt x="5025416" y="1093513"/>
                  <a:pt x="5018293" y="1086387"/>
                  <a:pt x="5018293" y="1077224"/>
                </a:cubicBezTo>
                <a:cubicBezTo>
                  <a:pt x="5018293" y="1068061"/>
                  <a:pt x="5025416" y="1060935"/>
                  <a:pt x="5034577" y="1060935"/>
                </a:cubicBezTo>
                <a:close/>
                <a:moveTo>
                  <a:pt x="4292388" y="1051765"/>
                </a:moveTo>
                <a:cubicBezTo>
                  <a:pt x="4297476" y="1051765"/>
                  <a:pt x="4302574" y="1056856"/>
                  <a:pt x="4302574" y="1061946"/>
                </a:cubicBezTo>
                <a:cubicBezTo>
                  <a:pt x="4302574" y="1068055"/>
                  <a:pt x="4297476" y="1072127"/>
                  <a:pt x="4292388" y="1072127"/>
                </a:cubicBezTo>
                <a:cubicBezTo>
                  <a:pt x="4286289" y="1072127"/>
                  <a:pt x="4282213" y="1068055"/>
                  <a:pt x="4282213" y="1061946"/>
                </a:cubicBezTo>
                <a:cubicBezTo>
                  <a:pt x="4282213" y="1055838"/>
                  <a:pt x="4287298" y="1051765"/>
                  <a:pt x="4292388" y="1051765"/>
                </a:cubicBezTo>
                <a:close/>
                <a:moveTo>
                  <a:pt x="7710152" y="1027306"/>
                </a:moveTo>
                <a:cubicBezTo>
                  <a:pt x="7715242" y="1028324"/>
                  <a:pt x="7719315" y="1031378"/>
                  <a:pt x="7719315" y="1036469"/>
                </a:cubicBezTo>
                <a:cubicBezTo>
                  <a:pt x="7719315" y="1041561"/>
                  <a:pt x="7715242" y="1045633"/>
                  <a:pt x="7710152" y="1045633"/>
                </a:cubicBezTo>
                <a:cubicBezTo>
                  <a:pt x="7705061" y="1045633"/>
                  <a:pt x="7700989" y="1041561"/>
                  <a:pt x="7700989" y="1036469"/>
                </a:cubicBezTo>
                <a:cubicBezTo>
                  <a:pt x="7700989" y="1031378"/>
                  <a:pt x="7705061" y="1027306"/>
                  <a:pt x="7710152" y="1027306"/>
                </a:cubicBezTo>
                <a:close/>
                <a:moveTo>
                  <a:pt x="1374422" y="1019163"/>
                </a:moveTo>
                <a:cubicBezTo>
                  <a:pt x="1376458" y="1019163"/>
                  <a:pt x="1379512" y="1022217"/>
                  <a:pt x="1379512" y="1024254"/>
                </a:cubicBezTo>
                <a:cubicBezTo>
                  <a:pt x="1379512" y="1027308"/>
                  <a:pt x="1377476" y="1029344"/>
                  <a:pt x="1374422" y="1029344"/>
                </a:cubicBezTo>
                <a:cubicBezTo>
                  <a:pt x="1371367" y="1029344"/>
                  <a:pt x="1369331" y="1027308"/>
                  <a:pt x="1369331" y="1024254"/>
                </a:cubicBezTo>
                <a:cubicBezTo>
                  <a:pt x="1369331" y="1021199"/>
                  <a:pt x="1371367" y="1019163"/>
                  <a:pt x="1374422" y="1019163"/>
                </a:cubicBezTo>
                <a:close/>
                <a:moveTo>
                  <a:pt x="1313392" y="992716"/>
                </a:moveTo>
                <a:cubicBezTo>
                  <a:pt x="1326627" y="992716"/>
                  <a:pt x="1335789" y="1002897"/>
                  <a:pt x="1335789" y="1015116"/>
                </a:cubicBezTo>
                <a:cubicBezTo>
                  <a:pt x="1335789" y="1027333"/>
                  <a:pt x="1325608" y="1037514"/>
                  <a:pt x="1313392" y="1037514"/>
                </a:cubicBezTo>
                <a:cubicBezTo>
                  <a:pt x="1301174" y="1037514"/>
                  <a:pt x="1290993" y="1027333"/>
                  <a:pt x="1290993" y="1015116"/>
                </a:cubicBezTo>
                <a:cubicBezTo>
                  <a:pt x="1290993" y="1002897"/>
                  <a:pt x="1301174" y="992716"/>
                  <a:pt x="1313392" y="992716"/>
                </a:cubicBezTo>
                <a:close/>
                <a:moveTo>
                  <a:pt x="5232076" y="980492"/>
                </a:moveTo>
                <a:cubicBezTo>
                  <a:pt x="5237160" y="980492"/>
                  <a:pt x="5241226" y="984565"/>
                  <a:pt x="5241226" y="989655"/>
                </a:cubicBezTo>
                <a:cubicBezTo>
                  <a:pt x="5241226" y="994746"/>
                  <a:pt x="5237160" y="998818"/>
                  <a:pt x="5232076" y="998818"/>
                </a:cubicBezTo>
                <a:cubicBezTo>
                  <a:pt x="5226985" y="998818"/>
                  <a:pt x="5222909" y="994746"/>
                  <a:pt x="5222909" y="989655"/>
                </a:cubicBezTo>
                <a:cubicBezTo>
                  <a:pt x="5222909" y="984565"/>
                  <a:pt x="5226985" y="980492"/>
                  <a:pt x="5232076" y="980492"/>
                </a:cubicBezTo>
                <a:close/>
                <a:moveTo>
                  <a:pt x="7707098" y="969283"/>
                </a:moveTo>
                <a:cubicBezTo>
                  <a:pt x="7719315" y="969283"/>
                  <a:pt x="7729496" y="979464"/>
                  <a:pt x="7729496" y="991681"/>
                </a:cubicBezTo>
                <a:cubicBezTo>
                  <a:pt x="7729496" y="1003898"/>
                  <a:pt x="7719315" y="1014079"/>
                  <a:pt x="7707098" y="1014079"/>
                </a:cubicBezTo>
                <a:cubicBezTo>
                  <a:pt x="7694880" y="1014079"/>
                  <a:pt x="7684699" y="1003898"/>
                  <a:pt x="7684699" y="991681"/>
                </a:cubicBezTo>
                <a:cubicBezTo>
                  <a:pt x="7684699" y="979464"/>
                  <a:pt x="7694880" y="969283"/>
                  <a:pt x="7707098" y="969283"/>
                </a:cubicBezTo>
                <a:close/>
                <a:moveTo>
                  <a:pt x="2975991" y="968282"/>
                </a:moveTo>
                <a:cubicBezTo>
                  <a:pt x="2982098" y="967773"/>
                  <a:pt x="2987187" y="969809"/>
                  <a:pt x="2990748" y="973373"/>
                </a:cubicBezTo>
                <a:lnTo>
                  <a:pt x="2994348" y="982533"/>
                </a:lnTo>
                <a:lnTo>
                  <a:pt x="3001424" y="979477"/>
                </a:lnTo>
                <a:cubicBezTo>
                  <a:pt x="3010589" y="979477"/>
                  <a:pt x="3018736" y="987623"/>
                  <a:pt x="3018736" y="996786"/>
                </a:cubicBezTo>
                <a:cubicBezTo>
                  <a:pt x="3018736" y="1005948"/>
                  <a:pt x="3010589" y="1014093"/>
                  <a:pt x="3001424" y="1014093"/>
                </a:cubicBezTo>
                <a:cubicBezTo>
                  <a:pt x="2996334" y="1014093"/>
                  <a:pt x="2992008" y="1012057"/>
                  <a:pt x="2988955" y="1008875"/>
                </a:cubicBezTo>
                <a:lnTo>
                  <a:pt x="2986581" y="1002939"/>
                </a:lnTo>
                <a:lnTo>
                  <a:pt x="2975991" y="1006971"/>
                </a:lnTo>
                <a:cubicBezTo>
                  <a:pt x="2964795" y="1006971"/>
                  <a:pt x="2955628" y="997808"/>
                  <a:pt x="2955628" y="987627"/>
                </a:cubicBezTo>
                <a:lnTo>
                  <a:pt x="2956229" y="986235"/>
                </a:lnTo>
                <a:lnTo>
                  <a:pt x="2954541" y="984547"/>
                </a:lnTo>
                <a:lnTo>
                  <a:pt x="2958789" y="980299"/>
                </a:lnTo>
                <a:lnTo>
                  <a:pt x="2961612" y="973754"/>
                </a:lnTo>
                <a:cubicBezTo>
                  <a:pt x="2965303" y="970318"/>
                  <a:pt x="2970392" y="968282"/>
                  <a:pt x="2975991" y="968282"/>
                </a:cubicBezTo>
                <a:close/>
                <a:moveTo>
                  <a:pt x="11050593" y="929590"/>
                </a:moveTo>
                <a:cubicBezTo>
                  <a:pt x="11058737" y="929590"/>
                  <a:pt x="11065865" y="936716"/>
                  <a:pt x="11065865" y="944862"/>
                </a:cubicBezTo>
                <a:cubicBezTo>
                  <a:pt x="11065865" y="953007"/>
                  <a:pt x="11058737" y="960134"/>
                  <a:pt x="11050593" y="960134"/>
                </a:cubicBezTo>
                <a:cubicBezTo>
                  <a:pt x="11042447" y="960134"/>
                  <a:pt x="11035321" y="953007"/>
                  <a:pt x="11035321" y="944862"/>
                </a:cubicBezTo>
                <a:cubicBezTo>
                  <a:pt x="11035321" y="936716"/>
                  <a:pt x="11042447" y="929590"/>
                  <a:pt x="11050593" y="929590"/>
                </a:cubicBezTo>
                <a:close/>
                <a:moveTo>
                  <a:pt x="8596932" y="919404"/>
                </a:moveTo>
                <a:cubicBezTo>
                  <a:pt x="8606095" y="920422"/>
                  <a:pt x="8614240" y="927549"/>
                  <a:pt x="8614240" y="936711"/>
                </a:cubicBezTo>
                <a:cubicBezTo>
                  <a:pt x="8614240" y="945875"/>
                  <a:pt x="8606095" y="954021"/>
                  <a:pt x="8596932" y="954021"/>
                </a:cubicBezTo>
                <a:cubicBezTo>
                  <a:pt x="8587769" y="954021"/>
                  <a:pt x="8579624" y="946893"/>
                  <a:pt x="8579624" y="936711"/>
                </a:cubicBezTo>
                <a:cubicBezTo>
                  <a:pt x="8579624" y="927549"/>
                  <a:pt x="8586751" y="919404"/>
                  <a:pt x="8596932" y="919404"/>
                </a:cubicBezTo>
                <a:close/>
                <a:moveTo>
                  <a:pt x="5332854" y="906151"/>
                </a:moveTo>
                <a:cubicBezTo>
                  <a:pt x="5336928" y="906151"/>
                  <a:pt x="5339980" y="909205"/>
                  <a:pt x="5339980" y="913278"/>
                </a:cubicBezTo>
                <a:cubicBezTo>
                  <a:pt x="5339980" y="917350"/>
                  <a:pt x="5336928" y="920405"/>
                  <a:pt x="5332854" y="920405"/>
                </a:cubicBezTo>
                <a:cubicBezTo>
                  <a:pt x="5328781" y="920405"/>
                  <a:pt x="5325727" y="917350"/>
                  <a:pt x="5325727" y="913278"/>
                </a:cubicBezTo>
                <a:cubicBezTo>
                  <a:pt x="5325727" y="909205"/>
                  <a:pt x="5328781" y="906151"/>
                  <a:pt x="5332854" y="906151"/>
                </a:cubicBezTo>
                <a:close/>
                <a:moveTo>
                  <a:pt x="4459325" y="895988"/>
                </a:moveTo>
                <a:cubicBezTo>
                  <a:pt x="4465436" y="895988"/>
                  <a:pt x="4470526" y="901080"/>
                  <a:pt x="4470526" y="907188"/>
                </a:cubicBezTo>
                <a:cubicBezTo>
                  <a:pt x="4470526" y="913297"/>
                  <a:pt x="4465436" y="918387"/>
                  <a:pt x="4459325" y="918387"/>
                </a:cubicBezTo>
                <a:cubicBezTo>
                  <a:pt x="4453218" y="918387"/>
                  <a:pt x="4448126" y="913297"/>
                  <a:pt x="4448126" y="907188"/>
                </a:cubicBezTo>
                <a:cubicBezTo>
                  <a:pt x="4448126" y="901080"/>
                  <a:pt x="4453218" y="895988"/>
                  <a:pt x="4459325" y="895988"/>
                </a:cubicBezTo>
                <a:close/>
                <a:moveTo>
                  <a:pt x="7826218" y="856284"/>
                </a:moveTo>
                <a:cubicBezTo>
                  <a:pt x="7830290" y="856284"/>
                  <a:pt x="7834363" y="860356"/>
                  <a:pt x="7834363" y="864429"/>
                </a:cubicBezTo>
                <a:cubicBezTo>
                  <a:pt x="7834363" y="868502"/>
                  <a:pt x="7830290" y="872574"/>
                  <a:pt x="7826218" y="872574"/>
                </a:cubicBezTo>
                <a:cubicBezTo>
                  <a:pt x="7821127" y="872574"/>
                  <a:pt x="7818073" y="868502"/>
                  <a:pt x="7818073" y="864429"/>
                </a:cubicBezTo>
                <a:cubicBezTo>
                  <a:pt x="7818073" y="860356"/>
                  <a:pt x="7822145" y="856284"/>
                  <a:pt x="7826218" y="856284"/>
                </a:cubicBezTo>
                <a:close/>
                <a:moveTo>
                  <a:pt x="4359551" y="850180"/>
                </a:moveTo>
                <a:cubicBezTo>
                  <a:pt x="4376859" y="850180"/>
                  <a:pt x="4392132" y="864433"/>
                  <a:pt x="4392132" y="882760"/>
                </a:cubicBezTo>
                <a:cubicBezTo>
                  <a:pt x="4392132" y="901085"/>
                  <a:pt x="4376859" y="915339"/>
                  <a:pt x="4359551" y="915339"/>
                </a:cubicBezTo>
                <a:cubicBezTo>
                  <a:pt x="4341223" y="915339"/>
                  <a:pt x="4326968" y="901085"/>
                  <a:pt x="4326968" y="882760"/>
                </a:cubicBezTo>
                <a:cubicBezTo>
                  <a:pt x="4326968" y="864433"/>
                  <a:pt x="4342242" y="850180"/>
                  <a:pt x="4359551" y="850180"/>
                </a:cubicBezTo>
                <a:close/>
                <a:moveTo>
                  <a:pt x="1986347" y="813521"/>
                </a:moveTo>
                <a:cubicBezTo>
                  <a:pt x="1990420" y="812503"/>
                  <a:pt x="1993475" y="815558"/>
                  <a:pt x="1993475" y="819630"/>
                </a:cubicBezTo>
                <a:cubicBezTo>
                  <a:pt x="1993475" y="823703"/>
                  <a:pt x="1990420" y="826757"/>
                  <a:pt x="1986347" y="826757"/>
                </a:cubicBezTo>
                <a:cubicBezTo>
                  <a:pt x="1982274" y="826757"/>
                  <a:pt x="1979220" y="823703"/>
                  <a:pt x="1979220" y="819630"/>
                </a:cubicBezTo>
                <a:cubicBezTo>
                  <a:pt x="1979220" y="815558"/>
                  <a:pt x="1982274" y="813521"/>
                  <a:pt x="1986347" y="813521"/>
                </a:cubicBezTo>
                <a:close/>
                <a:moveTo>
                  <a:pt x="927522" y="812507"/>
                </a:moveTo>
                <a:cubicBezTo>
                  <a:pt x="932612" y="812507"/>
                  <a:pt x="935667" y="816580"/>
                  <a:pt x="935667" y="820652"/>
                </a:cubicBezTo>
                <a:cubicBezTo>
                  <a:pt x="935667" y="824725"/>
                  <a:pt x="931594" y="828797"/>
                  <a:pt x="927522" y="828797"/>
                </a:cubicBezTo>
                <a:cubicBezTo>
                  <a:pt x="923449" y="828797"/>
                  <a:pt x="919377" y="824725"/>
                  <a:pt x="919377" y="820652"/>
                </a:cubicBezTo>
                <a:cubicBezTo>
                  <a:pt x="919377" y="816580"/>
                  <a:pt x="923449" y="812507"/>
                  <a:pt x="927522" y="812507"/>
                </a:cubicBezTo>
                <a:close/>
                <a:moveTo>
                  <a:pt x="3198942" y="766688"/>
                </a:moveTo>
                <a:cubicBezTo>
                  <a:pt x="3212177" y="766688"/>
                  <a:pt x="3222358" y="776869"/>
                  <a:pt x="3222358" y="790105"/>
                </a:cubicBezTo>
                <a:cubicBezTo>
                  <a:pt x="3222358" y="803340"/>
                  <a:pt x="3212177" y="813521"/>
                  <a:pt x="3198942" y="813521"/>
                </a:cubicBezTo>
                <a:cubicBezTo>
                  <a:pt x="3185705" y="813521"/>
                  <a:pt x="3175523" y="803340"/>
                  <a:pt x="3175523" y="790105"/>
                </a:cubicBezTo>
                <a:cubicBezTo>
                  <a:pt x="3175523" y="777887"/>
                  <a:pt x="3185705" y="766688"/>
                  <a:pt x="3198942" y="766688"/>
                </a:cubicBezTo>
                <a:close/>
                <a:moveTo>
                  <a:pt x="994706" y="754471"/>
                </a:moveTo>
                <a:cubicBezTo>
                  <a:pt x="1004886" y="754471"/>
                  <a:pt x="1014049" y="762616"/>
                  <a:pt x="1014049" y="772797"/>
                </a:cubicBezTo>
                <a:cubicBezTo>
                  <a:pt x="1014049" y="782978"/>
                  <a:pt x="1005905" y="791123"/>
                  <a:pt x="994706" y="791123"/>
                </a:cubicBezTo>
                <a:cubicBezTo>
                  <a:pt x="984525" y="791123"/>
                  <a:pt x="975362" y="782978"/>
                  <a:pt x="975362" y="772797"/>
                </a:cubicBezTo>
                <a:cubicBezTo>
                  <a:pt x="975362" y="762616"/>
                  <a:pt x="983507" y="754471"/>
                  <a:pt x="994706" y="754471"/>
                </a:cubicBezTo>
                <a:close/>
                <a:moveTo>
                  <a:pt x="4060267" y="751418"/>
                </a:moveTo>
                <a:cubicBezTo>
                  <a:pt x="4064340" y="752436"/>
                  <a:pt x="4066377" y="754473"/>
                  <a:pt x="4066377" y="757527"/>
                </a:cubicBezTo>
                <a:cubicBezTo>
                  <a:pt x="4066377" y="760581"/>
                  <a:pt x="4064340" y="763636"/>
                  <a:pt x="4060267" y="763636"/>
                </a:cubicBezTo>
                <a:cubicBezTo>
                  <a:pt x="4057212" y="763636"/>
                  <a:pt x="4054157" y="761599"/>
                  <a:pt x="4054157" y="757527"/>
                </a:cubicBezTo>
                <a:cubicBezTo>
                  <a:pt x="4054157" y="754473"/>
                  <a:pt x="4057212" y="751418"/>
                  <a:pt x="4060267" y="751418"/>
                </a:cubicBezTo>
                <a:close/>
                <a:moveTo>
                  <a:pt x="1145336" y="742230"/>
                </a:moveTo>
                <a:cubicBezTo>
                  <a:pt x="1146354" y="742230"/>
                  <a:pt x="1148391" y="743248"/>
                  <a:pt x="1148391" y="745285"/>
                </a:cubicBezTo>
                <a:cubicBezTo>
                  <a:pt x="1148391" y="747321"/>
                  <a:pt x="1147373" y="748339"/>
                  <a:pt x="1145336" y="748339"/>
                </a:cubicBezTo>
                <a:cubicBezTo>
                  <a:pt x="1143300" y="748339"/>
                  <a:pt x="1142282" y="747321"/>
                  <a:pt x="1142282" y="745285"/>
                </a:cubicBezTo>
                <a:cubicBezTo>
                  <a:pt x="1142282" y="743248"/>
                  <a:pt x="1143300" y="742230"/>
                  <a:pt x="1145336" y="742230"/>
                </a:cubicBezTo>
                <a:close/>
                <a:moveTo>
                  <a:pt x="5388870" y="739199"/>
                </a:moveTo>
                <a:cubicBezTo>
                  <a:pt x="5399050" y="739199"/>
                  <a:pt x="5406181" y="747344"/>
                  <a:pt x="5406181" y="756506"/>
                </a:cubicBezTo>
                <a:cubicBezTo>
                  <a:pt x="5406181" y="766687"/>
                  <a:pt x="5398035" y="773814"/>
                  <a:pt x="5388870" y="773814"/>
                </a:cubicBezTo>
                <a:cubicBezTo>
                  <a:pt x="5378693" y="773814"/>
                  <a:pt x="5371564" y="765670"/>
                  <a:pt x="5371564" y="756506"/>
                </a:cubicBezTo>
                <a:cubicBezTo>
                  <a:pt x="5371564" y="746326"/>
                  <a:pt x="5379710" y="739199"/>
                  <a:pt x="5388870" y="739199"/>
                </a:cubicBezTo>
                <a:close/>
                <a:moveTo>
                  <a:pt x="11597322" y="735130"/>
                </a:moveTo>
                <a:cubicBezTo>
                  <a:pt x="11619721" y="736148"/>
                  <a:pt x="11638046" y="753456"/>
                  <a:pt x="11638046" y="775855"/>
                </a:cubicBezTo>
                <a:cubicBezTo>
                  <a:pt x="11638046" y="798253"/>
                  <a:pt x="11619721" y="816579"/>
                  <a:pt x="11597322" y="816579"/>
                </a:cubicBezTo>
                <a:cubicBezTo>
                  <a:pt x="11574924" y="816579"/>
                  <a:pt x="11556597" y="798253"/>
                  <a:pt x="11556597" y="775855"/>
                </a:cubicBezTo>
                <a:cubicBezTo>
                  <a:pt x="11556597" y="753456"/>
                  <a:pt x="11574924" y="735130"/>
                  <a:pt x="11597322" y="735130"/>
                </a:cubicBezTo>
                <a:close/>
                <a:moveTo>
                  <a:pt x="8627475" y="728007"/>
                </a:moveTo>
                <a:cubicBezTo>
                  <a:pt x="8640710" y="728007"/>
                  <a:pt x="8651909" y="739206"/>
                  <a:pt x="8651909" y="751424"/>
                </a:cubicBezTo>
                <a:cubicBezTo>
                  <a:pt x="8651909" y="764659"/>
                  <a:pt x="8640710" y="774840"/>
                  <a:pt x="8627475" y="774840"/>
                </a:cubicBezTo>
                <a:cubicBezTo>
                  <a:pt x="8614239" y="774840"/>
                  <a:pt x="8603040" y="764659"/>
                  <a:pt x="8603040" y="751424"/>
                </a:cubicBezTo>
                <a:cubicBezTo>
                  <a:pt x="8603040" y="738188"/>
                  <a:pt x="8614239" y="728007"/>
                  <a:pt x="8627475" y="728007"/>
                </a:cubicBezTo>
                <a:close/>
                <a:moveTo>
                  <a:pt x="172017" y="700487"/>
                </a:moveTo>
                <a:cubicBezTo>
                  <a:pt x="175071" y="700487"/>
                  <a:pt x="178125" y="703542"/>
                  <a:pt x="178125" y="706596"/>
                </a:cubicBezTo>
                <a:cubicBezTo>
                  <a:pt x="178125" y="709650"/>
                  <a:pt x="175071" y="712705"/>
                  <a:pt x="172017" y="712705"/>
                </a:cubicBezTo>
                <a:cubicBezTo>
                  <a:pt x="168962" y="712705"/>
                  <a:pt x="165908" y="709650"/>
                  <a:pt x="165908" y="706596"/>
                </a:cubicBezTo>
                <a:cubicBezTo>
                  <a:pt x="165908" y="703542"/>
                  <a:pt x="168962" y="700487"/>
                  <a:pt x="172017" y="700487"/>
                </a:cubicBezTo>
                <a:close/>
                <a:moveTo>
                  <a:pt x="2623699" y="688293"/>
                </a:moveTo>
                <a:cubicBezTo>
                  <a:pt x="2632862" y="688293"/>
                  <a:pt x="2639989" y="695420"/>
                  <a:pt x="2639989" y="704583"/>
                </a:cubicBezTo>
                <a:cubicBezTo>
                  <a:pt x="2639989" y="713746"/>
                  <a:pt x="2632862" y="719855"/>
                  <a:pt x="2623699" y="719855"/>
                </a:cubicBezTo>
                <a:cubicBezTo>
                  <a:pt x="2614535" y="719855"/>
                  <a:pt x="2607408" y="712728"/>
                  <a:pt x="2607408" y="704583"/>
                </a:cubicBezTo>
                <a:cubicBezTo>
                  <a:pt x="2607408" y="695420"/>
                  <a:pt x="2614535" y="688293"/>
                  <a:pt x="2623699" y="688293"/>
                </a:cubicBezTo>
                <a:close/>
                <a:moveTo>
                  <a:pt x="1419236" y="677084"/>
                </a:moveTo>
                <a:cubicBezTo>
                  <a:pt x="1428399" y="678102"/>
                  <a:pt x="1435526" y="684211"/>
                  <a:pt x="1435526" y="693374"/>
                </a:cubicBezTo>
                <a:cubicBezTo>
                  <a:pt x="1435526" y="702537"/>
                  <a:pt x="1428399" y="709664"/>
                  <a:pt x="1419236" y="709664"/>
                </a:cubicBezTo>
                <a:cubicBezTo>
                  <a:pt x="1410073" y="709664"/>
                  <a:pt x="1402946" y="702537"/>
                  <a:pt x="1402946" y="693374"/>
                </a:cubicBezTo>
                <a:cubicBezTo>
                  <a:pt x="1402946" y="684211"/>
                  <a:pt x="1410073" y="677084"/>
                  <a:pt x="1419236" y="677084"/>
                </a:cubicBezTo>
                <a:close/>
                <a:moveTo>
                  <a:pt x="221959" y="674041"/>
                </a:moveTo>
                <a:cubicBezTo>
                  <a:pt x="230104" y="674041"/>
                  <a:pt x="236212" y="680149"/>
                  <a:pt x="236212" y="688294"/>
                </a:cubicBezTo>
                <a:cubicBezTo>
                  <a:pt x="236212" y="695421"/>
                  <a:pt x="230104" y="702548"/>
                  <a:pt x="221959" y="702548"/>
                </a:cubicBezTo>
                <a:cubicBezTo>
                  <a:pt x="213814" y="702548"/>
                  <a:pt x="207705" y="696439"/>
                  <a:pt x="207705" y="688294"/>
                </a:cubicBezTo>
                <a:cubicBezTo>
                  <a:pt x="207705" y="681168"/>
                  <a:pt x="213814" y="674041"/>
                  <a:pt x="221959" y="674041"/>
                </a:cubicBezTo>
                <a:close/>
                <a:moveTo>
                  <a:pt x="2549321" y="666891"/>
                </a:moveTo>
                <a:cubicBezTo>
                  <a:pt x="2552375" y="666891"/>
                  <a:pt x="2555429" y="668927"/>
                  <a:pt x="2555429" y="673000"/>
                </a:cubicBezTo>
                <a:cubicBezTo>
                  <a:pt x="2555429" y="676054"/>
                  <a:pt x="2552375" y="679109"/>
                  <a:pt x="2549321" y="679109"/>
                </a:cubicBezTo>
                <a:cubicBezTo>
                  <a:pt x="2546266" y="679109"/>
                  <a:pt x="2543212" y="676054"/>
                  <a:pt x="2543212" y="673000"/>
                </a:cubicBezTo>
                <a:cubicBezTo>
                  <a:pt x="2543212" y="669945"/>
                  <a:pt x="2546266" y="666891"/>
                  <a:pt x="2549321" y="666891"/>
                </a:cubicBezTo>
                <a:close/>
                <a:moveTo>
                  <a:pt x="1138277" y="663865"/>
                </a:moveTo>
                <a:cubicBezTo>
                  <a:pt x="1143368" y="663865"/>
                  <a:pt x="1148458" y="667937"/>
                  <a:pt x="1148458" y="674046"/>
                </a:cubicBezTo>
                <a:cubicBezTo>
                  <a:pt x="1148458" y="680155"/>
                  <a:pt x="1143368" y="684227"/>
                  <a:pt x="1138277" y="684227"/>
                </a:cubicBezTo>
                <a:cubicBezTo>
                  <a:pt x="1132168" y="684227"/>
                  <a:pt x="1128096" y="679137"/>
                  <a:pt x="1128096" y="674046"/>
                </a:cubicBezTo>
                <a:cubicBezTo>
                  <a:pt x="1128096" y="667937"/>
                  <a:pt x="1133187" y="663865"/>
                  <a:pt x="1138277" y="663865"/>
                </a:cubicBezTo>
                <a:close/>
                <a:moveTo>
                  <a:pt x="4785103" y="656710"/>
                </a:moveTo>
                <a:cubicBezTo>
                  <a:pt x="4787140" y="656710"/>
                  <a:pt x="4789176" y="658746"/>
                  <a:pt x="4789176" y="660782"/>
                </a:cubicBezTo>
                <a:cubicBezTo>
                  <a:pt x="4789176" y="662819"/>
                  <a:pt x="4787140" y="664855"/>
                  <a:pt x="4785103" y="664855"/>
                </a:cubicBezTo>
                <a:cubicBezTo>
                  <a:pt x="4783067" y="664855"/>
                  <a:pt x="4781032" y="662819"/>
                  <a:pt x="4781032" y="660782"/>
                </a:cubicBezTo>
                <a:cubicBezTo>
                  <a:pt x="4781032" y="658746"/>
                  <a:pt x="4783067" y="656710"/>
                  <a:pt x="4785103" y="656710"/>
                </a:cubicBezTo>
                <a:close/>
                <a:moveTo>
                  <a:pt x="6443616" y="651641"/>
                </a:moveTo>
                <a:cubicBezTo>
                  <a:pt x="6450742" y="651641"/>
                  <a:pt x="6455832" y="656732"/>
                  <a:pt x="6455832" y="663859"/>
                </a:cubicBezTo>
                <a:cubicBezTo>
                  <a:pt x="6455832" y="670985"/>
                  <a:pt x="6450742" y="676076"/>
                  <a:pt x="6443616" y="676076"/>
                </a:cubicBezTo>
                <a:cubicBezTo>
                  <a:pt x="6436489" y="676076"/>
                  <a:pt x="6431398" y="670985"/>
                  <a:pt x="6431398" y="663859"/>
                </a:cubicBezTo>
                <a:cubicBezTo>
                  <a:pt x="6431398" y="656732"/>
                  <a:pt x="6436489" y="651641"/>
                  <a:pt x="6443616" y="651641"/>
                </a:cubicBezTo>
                <a:close/>
                <a:moveTo>
                  <a:pt x="3110366" y="648590"/>
                </a:moveTo>
                <a:cubicBezTo>
                  <a:pt x="3118511" y="648590"/>
                  <a:pt x="3124621" y="654698"/>
                  <a:pt x="3124621" y="662844"/>
                </a:cubicBezTo>
                <a:cubicBezTo>
                  <a:pt x="3124621" y="670988"/>
                  <a:pt x="3118511" y="677097"/>
                  <a:pt x="3110366" y="677097"/>
                </a:cubicBezTo>
                <a:cubicBezTo>
                  <a:pt x="3102224" y="677097"/>
                  <a:pt x="3096114" y="670988"/>
                  <a:pt x="3096114" y="662844"/>
                </a:cubicBezTo>
                <a:cubicBezTo>
                  <a:pt x="3096114" y="654698"/>
                  <a:pt x="3102224" y="648590"/>
                  <a:pt x="3110366" y="648590"/>
                </a:cubicBezTo>
                <a:close/>
                <a:moveTo>
                  <a:pt x="4397201" y="629220"/>
                </a:moveTo>
                <a:cubicBezTo>
                  <a:pt x="4399238" y="629220"/>
                  <a:pt x="4401274" y="631256"/>
                  <a:pt x="4401274" y="633293"/>
                </a:cubicBezTo>
                <a:cubicBezTo>
                  <a:pt x="4401274" y="635329"/>
                  <a:pt x="4399238" y="637365"/>
                  <a:pt x="4397201" y="637365"/>
                </a:cubicBezTo>
                <a:cubicBezTo>
                  <a:pt x="4395165" y="637365"/>
                  <a:pt x="4393129" y="635329"/>
                  <a:pt x="4393129" y="633293"/>
                </a:cubicBezTo>
                <a:cubicBezTo>
                  <a:pt x="4393129" y="631256"/>
                  <a:pt x="4395165" y="629220"/>
                  <a:pt x="4397201" y="629220"/>
                </a:cubicBezTo>
                <a:close/>
                <a:moveTo>
                  <a:pt x="743181" y="564060"/>
                </a:moveTo>
                <a:cubicBezTo>
                  <a:pt x="746235" y="564060"/>
                  <a:pt x="748271" y="566096"/>
                  <a:pt x="748271" y="568132"/>
                </a:cubicBezTo>
                <a:cubicBezTo>
                  <a:pt x="748271" y="570169"/>
                  <a:pt x="746235" y="572205"/>
                  <a:pt x="743181" y="572205"/>
                </a:cubicBezTo>
                <a:cubicBezTo>
                  <a:pt x="740125" y="572205"/>
                  <a:pt x="738090" y="570169"/>
                  <a:pt x="738090" y="568132"/>
                </a:cubicBezTo>
                <a:cubicBezTo>
                  <a:pt x="738090" y="566096"/>
                  <a:pt x="740125" y="564060"/>
                  <a:pt x="743181" y="564060"/>
                </a:cubicBezTo>
                <a:close/>
                <a:moveTo>
                  <a:pt x="5325756" y="552890"/>
                </a:moveTo>
                <a:cubicBezTo>
                  <a:pt x="5355285" y="552890"/>
                  <a:pt x="5378697" y="576306"/>
                  <a:pt x="5378697" y="604813"/>
                </a:cubicBezTo>
                <a:cubicBezTo>
                  <a:pt x="5378697" y="633320"/>
                  <a:pt x="5355285" y="656737"/>
                  <a:pt x="5325756" y="656737"/>
                </a:cubicBezTo>
                <a:cubicBezTo>
                  <a:pt x="5296228" y="656737"/>
                  <a:pt x="5272813" y="633320"/>
                  <a:pt x="5272813" y="604813"/>
                </a:cubicBezTo>
                <a:cubicBezTo>
                  <a:pt x="5272813" y="576306"/>
                  <a:pt x="5296228" y="552890"/>
                  <a:pt x="5325756" y="552890"/>
                </a:cubicBezTo>
                <a:close/>
                <a:moveTo>
                  <a:pt x="777848" y="531504"/>
                </a:moveTo>
                <a:cubicBezTo>
                  <a:pt x="788028" y="532522"/>
                  <a:pt x="797192" y="540667"/>
                  <a:pt x="797192" y="550848"/>
                </a:cubicBezTo>
                <a:cubicBezTo>
                  <a:pt x="797192" y="562048"/>
                  <a:pt x="788028" y="570192"/>
                  <a:pt x="777848" y="570192"/>
                </a:cubicBezTo>
                <a:cubicBezTo>
                  <a:pt x="766649" y="570192"/>
                  <a:pt x="758504" y="562048"/>
                  <a:pt x="758504" y="550848"/>
                </a:cubicBezTo>
                <a:cubicBezTo>
                  <a:pt x="758504" y="540667"/>
                  <a:pt x="767667" y="531504"/>
                  <a:pt x="777848" y="531504"/>
                </a:cubicBezTo>
                <a:close/>
                <a:moveTo>
                  <a:pt x="10168903" y="524376"/>
                </a:moveTo>
                <a:cubicBezTo>
                  <a:pt x="10172976" y="524376"/>
                  <a:pt x="10175013" y="527430"/>
                  <a:pt x="10175013" y="530485"/>
                </a:cubicBezTo>
                <a:cubicBezTo>
                  <a:pt x="10175013" y="533539"/>
                  <a:pt x="10171958" y="536594"/>
                  <a:pt x="10168903" y="536594"/>
                </a:cubicBezTo>
                <a:cubicBezTo>
                  <a:pt x="10165849" y="536594"/>
                  <a:pt x="10162795" y="533539"/>
                  <a:pt x="10162795" y="530485"/>
                </a:cubicBezTo>
                <a:cubicBezTo>
                  <a:pt x="10162795" y="527430"/>
                  <a:pt x="10165849" y="524376"/>
                  <a:pt x="10168903" y="524376"/>
                </a:cubicBezTo>
                <a:close/>
                <a:moveTo>
                  <a:pt x="6053676" y="522319"/>
                </a:moveTo>
                <a:cubicBezTo>
                  <a:pt x="6056730" y="522319"/>
                  <a:pt x="6058766" y="524355"/>
                  <a:pt x="6058766" y="527410"/>
                </a:cubicBezTo>
                <a:cubicBezTo>
                  <a:pt x="6058766" y="530464"/>
                  <a:pt x="6056730" y="532500"/>
                  <a:pt x="6053676" y="532500"/>
                </a:cubicBezTo>
                <a:cubicBezTo>
                  <a:pt x="6050621" y="532500"/>
                  <a:pt x="6048585" y="530464"/>
                  <a:pt x="6048585" y="527410"/>
                </a:cubicBezTo>
                <a:cubicBezTo>
                  <a:pt x="6048585" y="524355"/>
                  <a:pt x="6050621" y="522319"/>
                  <a:pt x="6053676" y="522319"/>
                </a:cubicBezTo>
                <a:close/>
                <a:moveTo>
                  <a:pt x="2166508" y="516210"/>
                </a:moveTo>
                <a:cubicBezTo>
                  <a:pt x="2167526" y="516210"/>
                  <a:pt x="2168544" y="516210"/>
                  <a:pt x="2168544" y="518246"/>
                </a:cubicBezTo>
                <a:cubicBezTo>
                  <a:pt x="2168544" y="519264"/>
                  <a:pt x="2167526" y="520282"/>
                  <a:pt x="2166508" y="520282"/>
                </a:cubicBezTo>
                <a:cubicBezTo>
                  <a:pt x="2165490" y="520282"/>
                  <a:pt x="2164472" y="519264"/>
                  <a:pt x="2164472" y="518246"/>
                </a:cubicBezTo>
                <a:cubicBezTo>
                  <a:pt x="2164472" y="517228"/>
                  <a:pt x="2165490" y="516210"/>
                  <a:pt x="2166508" y="516210"/>
                </a:cubicBezTo>
                <a:close/>
                <a:moveTo>
                  <a:pt x="8592859" y="508092"/>
                </a:moveTo>
                <a:cubicBezTo>
                  <a:pt x="8606094" y="508092"/>
                  <a:pt x="8617294" y="519292"/>
                  <a:pt x="8617294" y="532528"/>
                </a:cubicBezTo>
                <a:cubicBezTo>
                  <a:pt x="8617294" y="545762"/>
                  <a:pt x="8606094" y="556963"/>
                  <a:pt x="8592859" y="556963"/>
                </a:cubicBezTo>
                <a:cubicBezTo>
                  <a:pt x="8579624" y="556963"/>
                  <a:pt x="8568424" y="545762"/>
                  <a:pt x="8568424" y="532528"/>
                </a:cubicBezTo>
                <a:cubicBezTo>
                  <a:pt x="8568424" y="519292"/>
                  <a:pt x="8579624" y="508092"/>
                  <a:pt x="8592859" y="508092"/>
                </a:cubicBezTo>
                <a:close/>
                <a:moveTo>
                  <a:pt x="6066913" y="493836"/>
                </a:moveTo>
                <a:cubicBezTo>
                  <a:pt x="6074039" y="493836"/>
                  <a:pt x="6081166" y="499945"/>
                  <a:pt x="6081166" y="508090"/>
                </a:cubicBezTo>
                <a:cubicBezTo>
                  <a:pt x="6081166" y="516235"/>
                  <a:pt x="6075057" y="522343"/>
                  <a:pt x="6066913" y="522343"/>
                </a:cubicBezTo>
                <a:cubicBezTo>
                  <a:pt x="6058767" y="522343"/>
                  <a:pt x="6052659" y="516235"/>
                  <a:pt x="6052659" y="508090"/>
                </a:cubicBezTo>
                <a:cubicBezTo>
                  <a:pt x="6052659" y="499945"/>
                  <a:pt x="6058767" y="493836"/>
                  <a:pt x="6066913" y="493836"/>
                </a:cubicBezTo>
                <a:close/>
                <a:moveTo>
                  <a:pt x="6723597" y="480603"/>
                </a:moveTo>
                <a:cubicBezTo>
                  <a:pt x="6734796" y="480603"/>
                  <a:pt x="6743960" y="489766"/>
                  <a:pt x="6743960" y="500965"/>
                </a:cubicBezTo>
                <a:cubicBezTo>
                  <a:pt x="6743960" y="512164"/>
                  <a:pt x="6734796" y="521329"/>
                  <a:pt x="6723597" y="521329"/>
                </a:cubicBezTo>
                <a:cubicBezTo>
                  <a:pt x="6712398" y="521329"/>
                  <a:pt x="6703235" y="512164"/>
                  <a:pt x="6703235" y="500965"/>
                </a:cubicBezTo>
                <a:cubicBezTo>
                  <a:pt x="6703235" y="489766"/>
                  <a:pt x="6712398" y="480603"/>
                  <a:pt x="6723597" y="480603"/>
                </a:cubicBezTo>
                <a:close/>
                <a:moveTo>
                  <a:pt x="10992560" y="476531"/>
                </a:moveTo>
                <a:cubicBezTo>
                  <a:pt x="10995614" y="476531"/>
                  <a:pt x="10997650" y="478567"/>
                  <a:pt x="10997650" y="481622"/>
                </a:cubicBezTo>
                <a:cubicBezTo>
                  <a:pt x="10997650" y="484676"/>
                  <a:pt x="10995614" y="486712"/>
                  <a:pt x="10992560" y="486712"/>
                </a:cubicBezTo>
                <a:cubicBezTo>
                  <a:pt x="10989506" y="486712"/>
                  <a:pt x="10987469" y="484676"/>
                  <a:pt x="10987469" y="481622"/>
                </a:cubicBezTo>
                <a:cubicBezTo>
                  <a:pt x="10987469" y="478567"/>
                  <a:pt x="10989506" y="476531"/>
                  <a:pt x="10992560" y="476531"/>
                </a:cubicBezTo>
                <a:close/>
                <a:moveTo>
                  <a:pt x="3592921" y="475498"/>
                </a:moveTo>
                <a:cubicBezTo>
                  <a:pt x="3641788" y="475498"/>
                  <a:pt x="3681491" y="515204"/>
                  <a:pt x="3681491" y="563056"/>
                </a:cubicBezTo>
                <a:cubicBezTo>
                  <a:pt x="3681491" y="611926"/>
                  <a:pt x="3641788" y="650613"/>
                  <a:pt x="3592921" y="650613"/>
                </a:cubicBezTo>
                <a:cubicBezTo>
                  <a:pt x="3544054" y="650613"/>
                  <a:pt x="3504350" y="610906"/>
                  <a:pt x="3504350" y="563056"/>
                </a:cubicBezTo>
                <a:cubicBezTo>
                  <a:pt x="3504350" y="514186"/>
                  <a:pt x="3544054" y="475498"/>
                  <a:pt x="3592921" y="475498"/>
                </a:cubicBezTo>
                <a:close/>
                <a:moveTo>
                  <a:pt x="4326963" y="471433"/>
                </a:moveTo>
                <a:cubicBezTo>
                  <a:pt x="4337144" y="471433"/>
                  <a:pt x="4346306" y="480596"/>
                  <a:pt x="4346306" y="490777"/>
                </a:cubicBezTo>
                <a:cubicBezTo>
                  <a:pt x="4346306" y="500959"/>
                  <a:pt x="4338162" y="510122"/>
                  <a:pt x="4326963" y="510122"/>
                </a:cubicBezTo>
                <a:cubicBezTo>
                  <a:pt x="4316781" y="510122"/>
                  <a:pt x="4307663" y="501977"/>
                  <a:pt x="4307663" y="490777"/>
                </a:cubicBezTo>
                <a:cubicBezTo>
                  <a:pt x="4307663" y="480596"/>
                  <a:pt x="4315762" y="471433"/>
                  <a:pt x="4326963" y="471433"/>
                </a:cubicBezTo>
                <a:close/>
                <a:moveTo>
                  <a:pt x="427563" y="469375"/>
                </a:moveTo>
                <a:cubicBezTo>
                  <a:pt x="427563" y="469375"/>
                  <a:pt x="428581" y="470393"/>
                  <a:pt x="428581" y="470393"/>
                </a:cubicBezTo>
                <a:cubicBezTo>
                  <a:pt x="428581" y="471411"/>
                  <a:pt x="427563" y="471411"/>
                  <a:pt x="427563" y="471411"/>
                </a:cubicBezTo>
                <a:cubicBezTo>
                  <a:pt x="426545" y="471411"/>
                  <a:pt x="426545" y="470393"/>
                  <a:pt x="426545" y="470393"/>
                </a:cubicBezTo>
                <a:cubicBezTo>
                  <a:pt x="426545" y="469375"/>
                  <a:pt x="427563" y="469375"/>
                  <a:pt x="427563" y="469375"/>
                </a:cubicBezTo>
                <a:close/>
                <a:moveTo>
                  <a:pt x="2938242" y="457159"/>
                </a:moveTo>
                <a:cubicBezTo>
                  <a:pt x="2942314" y="457159"/>
                  <a:pt x="2944351" y="459195"/>
                  <a:pt x="2944351" y="462250"/>
                </a:cubicBezTo>
                <a:cubicBezTo>
                  <a:pt x="2944351" y="465304"/>
                  <a:pt x="2942314" y="467340"/>
                  <a:pt x="2938242" y="467340"/>
                </a:cubicBezTo>
                <a:cubicBezTo>
                  <a:pt x="2935187" y="467340"/>
                  <a:pt x="2932133" y="465304"/>
                  <a:pt x="2932133" y="462250"/>
                </a:cubicBezTo>
                <a:cubicBezTo>
                  <a:pt x="2932133" y="459195"/>
                  <a:pt x="2934169" y="457159"/>
                  <a:pt x="2938242" y="457159"/>
                </a:cubicBezTo>
                <a:close/>
                <a:moveTo>
                  <a:pt x="2512732" y="403224"/>
                </a:moveTo>
                <a:cubicBezTo>
                  <a:pt x="2515786" y="403224"/>
                  <a:pt x="2518840" y="406278"/>
                  <a:pt x="2518840" y="409333"/>
                </a:cubicBezTo>
                <a:cubicBezTo>
                  <a:pt x="2518840" y="412387"/>
                  <a:pt x="2516804" y="415441"/>
                  <a:pt x="2512732" y="415441"/>
                </a:cubicBezTo>
                <a:cubicBezTo>
                  <a:pt x="2509677" y="415441"/>
                  <a:pt x="2506624" y="413405"/>
                  <a:pt x="2506624" y="409333"/>
                </a:cubicBezTo>
                <a:cubicBezTo>
                  <a:pt x="2506624" y="406278"/>
                  <a:pt x="2508660" y="403224"/>
                  <a:pt x="2512732" y="403224"/>
                </a:cubicBezTo>
                <a:close/>
                <a:moveTo>
                  <a:pt x="5816456" y="403200"/>
                </a:moveTo>
                <a:cubicBezTo>
                  <a:pt x="5821546" y="403200"/>
                  <a:pt x="5825619" y="407272"/>
                  <a:pt x="5825619" y="412363"/>
                </a:cubicBezTo>
                <a:cubicBezTo>
                  <a:pt x="5825619" y="417454"/>
                  <a:pt x="5821546" y="421526"/>
                  <a:pt x="5816456" y="421526"/>
                </a:cubicBezTo>
                <a:cubicBezTo>
                  <a:pt x="5811365" y="421526"/>
                  <a:pt x="5807293" y="417454"/>
                  <a:pt x="5807293" y="412363"/>
                </a:cubicBezTo>
                <a:cubicBezTo>
                  <a:pt x="5807293" y="407272"/>
                  <a:pt x="5811365" y="403200"/>
                  <a:pt x="5816456" y="403200"/>
                </a:cubicBezTo>
                <a:close/>
                <a:moveTo>
                  <a:pt x="8714015" y="402208"/>
                </a:moveTo>
                <a:cubicBezTo>
                  <a:pt x="8719106" y="402208"/>
                  <a:pt x="8722160" y="406280"/>
                  <a:pt x="8722160" y="410353"/>
                </a:cubicBezTo>
                <a:cubicBezTo>
                  <a:pt x="8722160" y="414426"/>
                  <a:pt x="8718088" y="418498"/>
                  <a:pt x="8714015" y="418498"/>
                </a:cubicBezTo>
                <a:cubicBezTo>
                  <a:pt x="8709943" y="418498"/>
                  <a:pt x="8705870" y="414426"/>
                  <a:pt x="8705870" y="410353"/>
                </a:cubicBezTo>
                <a:cubicBezTo>
                  <a:pt x="8705870" y="406280"/>
                  <a:pt x="8709943" y="402208"/>
                  <a:pt x="8714015" y="402208"/>
                </a:cubicBezTo>
                <a:close/>
                <a:moveTo>
                  <a:pt x="9278052" y="383876"/>
                </a:moveTo>
                <a:cubicBezTo>
                  <a:pt x="9279070" y="383876"/>
                  <a:pt x="9279070" y="384894"/>
                  <a:pt x="9279070" y="384894"/>
                </a:cubicBezTo>
                <a:cubicBezTo>
                  <a:pt x="9279070" y="385912"/>
                  <a:pt x="9278052" y="385912"/>
                  <a:pt x="9278052" y="385912"/>
                </a:cubicBezTo>
                <a:cubicBezTo>
                  <a:pt x="9277034" y="385912"/>
                  <a:pt x="9277034" y="384894"/>
                  <a:pt x="9277034" y="384894"/>
                </a:cubicBezTo>
                <a:cubicBezTo>
                  <a:pt x="9277034" y="383876"/>
                  <a:pt x="9278052" y="383876"/>
                  <a:pt x="9278052" y="383876"/>
                </a:cubicBezTo>
                <a:close/>
                <a:moveTo>
                  <a:pt x="8419779" y="378786"/>
                </a:moveTo>
                <a:cubicBezTo>
                  <a:pt x="8426906" y="378786"/>
                  <a:pt x="8434033" y="384894"/>
                  <a:pt x="8434033" y="393040"/>
                </a:cubicBezTo>
                <a:cubicBezTo>
                  <a:pt x="8434033" y="401184"/>
                  <a:pt x="8427924" y="407293"/>
                  <a:pt x="8419779" y="407293"/>
                </a:cubicBezTo>
                <a:cubicBezTo>
                  <a:pt x="8411634" y="407293"/>
                  <a:pt x="8405525" y="401184"/>
                  <a:pt x="8405525" y="393040"/>
                </a:cubicBezTo>
                <a:cubicBezTo>
                  <a:pt x="8405525" y="384894"/>
                  <a:pt x="8411634" y="378786"/>
                  <a:pt x="8419779" y="378786"/>
                </a:cubicBezTo>
                <a:close/>
                <a:moveTo>
                  <a:pt x="4043916" y="366546"/>
                </a:moveTo>
                <a:cubicBezTo>
                  <a:pt x="4053080" y="366546"/>
                  <a:pt x="4059189" y="372655"/>
                  <a:pt x="4059189" y="381818"/>
                </a:cubicBezTo>
                <a:cubicBezTo>
                  <a:pt x="4059189" y="389963"/>
                  <a:pt x="4052062" y="397090"/>
                  <a:pt x="4043916" y="397090"/>
                </a:cubicBezTo>
                <a:cubicBezTo>
                  <a:pt x="4035771" y="397090"/>
                  <a:pt x="4028645" y="389963"/>
                  <a:pt x="4028645" y="381818"/>
                </a:cubicBezTo>
                <a:cubicBezTo>
                  <a:pt x="4028645" y="373673"/>
                  <a:pt x="4035771" y="366546"/>
                  <a:pt x="4043916" y="366546"/>
                </a:cubicBezTo>
                <a:close/>
                <a:moveTo>
                  <a:pt x="5531384" y="355348"/>
                </a:moveTo>
                <a:cubicBezTo>
                  <a:pt x="5540547" y="355348"/>
                  <a:pt x="5548692" y="363493"/>
                  <a:pt x="5548692" y="372656"/>
                </a:cubicBezTo>
                <a:cubicBezTo>
                  <a:pt x="5548692" y="381819"/>
                  <a:pt x="5540547" y="389964"/>
                  <a:pt x="5531384" y="389964"/>
                </a:cubicBezTo>
                <a:cubicBezTo>
                  <a:pt x="5522221" y="389964"/>
                  <a:pt x="5514076" y="381819"/>
                  <a:pt x="5514076" y="372656"/>
                </a:cubicBezTo>
                <a:cubicBezTo>
                  <a:pt x="5514076" y="363493"/>
                  <a:pt x="5522221" y="355348"/>
                  <a:pt x="5531384" y="355348"/>
                </a:cubicBezTo>
                <a:close/>
                <a:moveTo>
                  <a:pt x="6608550" y="325823"/>
                </a:moveTo>
                <a:cubicBezTo>
                  <a:pt x="6611604" y="325823"/>
                  <a:pt x="6613640" y="327859"/>
                  <a:pt x="6613640" y="330914"/>
                </a:cubicBezTo>
                <a:cubicBezTo>
                  <a:pt x="6613640" y="333968"/>
                  <a:pt x="6611604" y="336004"/>
                  <a:pt x="6608550" y="336004"/>
                </a:cubicBezTo>
                <a:cubicBezTo>
                  <a:pt x="6605495" y="336004"/>
                  <a:pt x="6603459" y="333968"/>
                  <a:pt x="6603459" y="330914"/>
                </a:cubicBezTo>
                <a:cubicBezTo>
                  <a:pt x="6603459" y="327859"/>
                  <a:pt x="6605495" y="325823"/>
                  <a:pt x="6608550" y="325823"/>
                </a:cubicBezTo>
                <a:close/>
                <a:moveTo>
                  <a:pt x="7003580" y="314648"/>
                </a:moveTo>
                <a:cubicBezTo>
                  <a:pt x="7010706" y="314648"/>
                  <a:pt x="7015796" y="319739"/>
                  <a:pt x="7015796" y="325847"/>
                </a:cubicBezTo>
                <a:cubicBezTo>
                  <a:pt x="7015796" y="331956"/>
                  <a:pt x="7010706" y="337047"/>
                  <a:pt x="7003580" y="337047"/>
                </a:cubicBezTo>
                <a:cubicBezTo>
                  <a:pt x="6997470" y="337047"/>
                  <a:pt x="6991362" y="331956"/>
                  <a:pt x="6991362" y="325847"/>
                </a:cubicBezTo>
                <a:cubicBezTo>
                  <a:pt x="6991362" y="319739"/>
                  <a:pt x="6996453" y="314648"/>
                  <a:pt x="7003580" y="314648"/>
                </a:cubicBezTo>
                <a:close/>
                <a:moveTo>
                  <a:pt x="4121368" y="295307"/>
                </a:moveTo>
                <a:cubicBezTo>
                  <a:pt x="4130532" y="295307"/>
                  <a:pt x="4136640" y="301416"/>
                  <a:pt x="4136640" y="309561"/>
                </a:cubicBezTo>
                <a:cubicBezTo>
                  <a:pt x="4136640" y="317706"/>
                  <a:pt x="4129514" y="323814"/>
                  <a:pt x="4121368" y="323814"/>
                </a:cubicBezTo>
                <a:cubicBezTo>
                  <a:pt x="4113225" y="323814"/>
                  <a:pt x="4106095" y="317706"/>
                  <a:pt x="4106095" y="309561"/>
                </a:cubicBezTo>
                <a:cubicBezTo>
                  <a:pt x="4106095" y="301416"/>
                  <a:pt x="4112206" y="295307"/>
                  <a:pt x="4121368" y="295307"/>
                </a:cubicBezTo>
                <a:close/>
                <a:moveTo>
                  <a:pt x="5311470" y="293243"/>
                </a:moveTo>
                <a:cubicBezTo>
                  <a:pt x="5316562" y="293243"/>
                  <a:pt x="5320634" y="297316"/>
                  <a:pt x="5320634" y="302406"/>
                </a:cubicBezTo>
                <a:cubicBezTo>
                  <a:pt x="5320634" y="307497"/>
                  <a:pt x="5316562" y="311569"/>
                  <a:pt x="5311470" y="311569"/>
                </a:cubicBezTo>
                <a:cubicBezTo>
                  <a:pt x="5306380" y="311569"/>
                  <a:pt x="5302308" y="307497"/>
                  <a:pt x="5302308" y="302406"/>
                </a:cubicBezTo>
                <a:cubicBezTo>
                  <a:pt x="5302308" y="297316"/>
                  <a:pt x="5306380" y="293243"/>
                  <a:pt x="5311470" y="293243"/>
                </a:cubicBezTo>
                <a:close/>
                <a:moveTo>
                  <a:pt x="9786092" y="292250"/>
                </a:moveTo>
                <a:cubicBezTo>
                  <a:pt x="9795255" y="292250"/>
                  <a:pt x="9802382" y="299377"/>
                  <a:pt x="9802382" y="308540"/>
                </a:cubicBezTo>
                <a:cubicBezTo>
                  <a:pt x="9802382" y="317703"/>
                  <a:pt x="9795255" y="324830"/>
                  <a:pt x="9786092" y="324830"/>
                </a:cubicBezTo>
                <a:cubicBezTo>
                  <a:pt x="9776929" y="324830"/>
                  <a:pt x="9769802" y="317703"/>
                  <a:pt x="9769802" y="308540"/>
                </a:cubicBezTo>
                <a:cubicBezTo>
                  <a:pt x="9769802" y="299377"/>
                  <a:pt x="9776929" y="292250"/>
                  <a:pt x="9786092" y="292250"/>
                </a:cubicBezTo>
                <a:close/>
                <a:moveTo>
                  <a:pt x="9236309" y="271884"/>
                </a:moveTo>
                <a:cubicBezTo>
                  <a:pt x="9243436" y="271884"/>
                  <a:pt x="9249545" y="277992"/>
                  <a:pt x="9249545" y="285119"/>
                </a:cubicBezTo>
                <a:cubicBezTo>
                  <a:pt x="9249545" y="292246"/>
                  <a:pt x="9243436" y="298355"/>
                  <a:pt x="9236309" y="298355"/>
                </a:cubicBezTo>
                <a:cubicBezTo>
                  <a:pt x="9229182" y="298355"/>
                  <a:pt x="9223074" y="292246"/>
                  <a:pt x="9223074" y="285119"/>
                </a:cubicBezTo>
                <a:cubicBezTo>
                  <a:pt x="9223074" y="277992"/>
                  <a:pt x="9229182" y="271884"/>
                  <a:pt x="9236309" y="271884"/>
                </a:cubicBezTo>
                <a:close/>
                <a:moveTo>
                  <a:pt x="1991444" y="266797"/>
                </a:moveTo>
                <a:cubicBezTo>
                  <a:pt x="1995516" y="266797"/>
                  <a:pt x="1998572" y="269851"/>
                  <a:pt x="1998572" y="273924"/>
                </a:cubicBezTo>
                <a:cubicBezTo>
                  <a:pt x="1998572" y="277996"/>
                  <a:pt x="1995516" y="281051"/>
                  <a:pt x="1991444" y="281051"/>
                </a:cubicBezTo>
                <a:cubicBezTo>
                  <a:pt x="1987370" y="281051"/>
                  <a:pt x="1984317" y="277996"/>
                  <a:pt x="1984317" y="273924"/>
                </a:cubicBezTo>
                <a:cubicBezTo>
                  <a:pt x="1984317" y="269851"/>
                  <a:pt x="1987370" y="266797"/>
                  <a:pt x="1991444" y="266797"/>
                </a:cubicBezTo>
                <a:close/>
                <a:moveTo>
                  <a:pt x="8223283" y="262699"/>
                </a:moveTo>
                <a:cubicBezTo>
                  <a:pt x="8225320" y="262699"/>
                  <a:pt x="8226337" y="263717"/>
                  <a:pt x="8226337" y="265754"/>
                </a:cubicBezTo>
                <a:cubicBezTo>
                  <a:pt x="8226337" y="266772"/>
                  <a:pt x="8225320" y="268808"/>
                  <a:pt x="8223283" y="268808"/>
                </a:cubicBezTo>
                <a:cubicBezTo>
                  <a:pt x="8222265" y="268808"/>
                  <a:pt x="8220229" y="267790"/>
                  <a:pt x="8220229" y="265754"/>
                </a:cubicBezTo>
                <a:cubicBezTo>
                  <a:pt x="8220229" y="263717"/>
                  <a:pt x="8221247" y="262699"/>
                  <a:pt x="8223283" y="262699"/>
                </a:cubicBezTo>
                <a:close/>
                <a:moveTo>
                  <a:pt x="3759863" y="253535"/>
                </a:moveTo>
                <a:cubicBezTo>
                  <a:pt x="3762916" y="253535"/>
                  <a:pt x="3764952" y="255571"/>
                  <a:pt x="3764952" y="258626"/>
                </a:cubicBezTo>
                <a:cubicBezTo>
                  <a:pt x="3764952" y="261680"/>
                  <a:pt x="3762916" y="263716"/>
                  <a:pt x="3759863" y="263716"/>
                </a:cubicBezTo>
                <a:cubicBezTo>
                  <a:pt x="3756807" y="263716"/>
                  <a:pt x="3754772" y="261680"/>
                  <a:pt x="3754772" y="258626"/>
                </a:cubicBezTo>
                <a:cubicBezTo>
                  <a:pt x="3754772" y="255571"/>
                  <a:pt x="3756807" y="253535"/>
                  <a:pt x="3759863" y="253535"/>
                </a:cubicBezTo>
                <a:close/>
                <a:moveTo>
                  <a:pt x="7655174" y="243355"/>
                </a:moveTo>
                <a:cubicBezTo>
                  <a:pt x="7656192" y="244373"/>
                  <a:pt x="7658228" y="245391"/>
                  <a:pt x="7658228" y="246410"/>
                </a:cubicBezTo>
                <a:cubicBezTo>
                  <a:pt x="7658228" y="247427"/>
                  <a:pt x="7657210" y="249464"/>
                  <a:pt x="7655174" y="249464"/>
                </a:cubicBezTo>
                <a:cubicBezTo>
                  <a:pt x="7654155" y="249464"/>
                  <a:pt x="7652119" y="248446"/>
                  <a:pt x="7652119" y="246410"/>
                </a:cubicBezTo>
                <a:cubicBezTo>
                  <a:pt x="7652119" y="245391"/>
                  <a:pt x="7653137" y="243355"/>
                  <a:pt x="7655174" y="243355"/>
                </a:cubicBezTo>
                <a:close/>
                <a:moveTo>
                  <a:pt x="1998518" y="237245"/>
                </a:moveTo>
                <a:cubicBezTo>
                  <a:pt x="2003609" y="237245"/>
                  <a:pt x="2007681" y="241318"/>
                  <a:pt x="2007681" y="246408"/>
                </a:cubicBezTo>
                <a:cubicBezTo>
                  <a:pt x="2007681" y="251499"/>
                  <a:pt x="2003609" y="255571"/>
                  <a:pt x="1998518" y="255571"/>
                </a:cubicBezTo>
                <a:cubicBezTo>
                  <a:pt x="1993428" y="255571"/>
                  <a:pt x="1989355" y="251499"/>
                  <a:pt x="1989355" y="246408"/>
                </a:cubicBezTo>
                <a:cubicBezTo>
                  <a:pt x="1989355" y="241318"/>
                  <a:pt x="1993428" y="237245"/>
                  <a:pt x="1998518" y="237245"/>
                </a:cubicBezTo>
                <a:close/>
                <a:moveTo>
                  <a:pt x="1157580" y="234204"/>
                </a:moveTo>
                <a:cubicBezTo>
                  <a:pt x="1177943" y="233186"/>
                  <a:pt x="1195251" y="250494"/>
                  <a:pt x="1195251" y="270856"/>
                </a:cubicBezTo>
                <a:cubicBezTo>
                  <a:pt x="1195251" y="291218"/>
                  <a:pt x="1178961" y="307508"/>
                  <a:pt x="1157580" y="307508"/>
                </a:cubicBezTo>
                <a:cubicBezTo>
                  <a:pt x="1137218" y="307508"/>
                  <a:pt x="1119910" y="291218"/>
                  <a:pt x="1119910" y="270856"/>
                </a:cubicBezTo>
                <a:cubicBezTo>
                  <a:pt x="1119910" y="250494"/>
                  <a:pt x="1136200" y="234204"/>
                  <a:pt x="1157580" y="234204"/>
                </a:cubicBezTo>
                <a:close/>
                <a:moveTo>
                  <a:pt x="961058" y="233172"/>
                </a:moveTo>
                <a:cubicBezTo>
                  <a:pt x="979384" y="233172"/>
                  <a:pt x="993637" y="247426"/>
                  <a:pt x="993637" y="265752"/>
                </a:cubicBezTo>
                <a:cubicBezTo>
                  <a:pt x="993637" y="283060"/>
                  <a:pt x="979384" y="297314"/>
                  <a:pt x="961058" y="297314"/>
                </a:cubicBezTo>
                <a:cubicBezTo>
                  <a:pt x="942732" y="297314"/>
                  <a:pt x="928478" y="283060"/>
                  <a:pt x="928478" y="265752"/>
                </a:cubicBezTo>
                <a:cubicBezTo>
                  <a:pt x="928478" y="248444"/>
                  <a:pt x="942732" y="233172"/>
                  <a:pt x="961058" y="233172"/>
                </a:cubicBezTo>
                <a:close/>
                <a:moveTo>
                  <a:pt x="171076" y="227096"/>
                </a:moveTo>
                <a:cubicBezTo>
                  <a:pt x="173114" y="227096"/>
                  <a:pt x="174131" y="229132"/>
                  <a:pt x="174131" y="230151"/>
                </a:cubicBezTo>
                <a:cubicBezTo>
                  <a:pt x="174131" y="232186"/>
                  <a:pt x="173114" y="233205"/>
                  <a:pt x="171076" y="233205"/>
                </a:cubicBezTo>
                <a:cubicBezTo>
                  <a:pt x="169040" y="233205"/>
                  <a:pt x="168023" y="232186"/>
                  <a:pt x="168023" y="230151"/>
                </a:cubicBezTo>
                <a:cubicBezTo>
                  <a:pt x="168023" y="228113"/>
                  <a:pt x="169040" y="227096"/>
                  <a:pt x="171076" y="227096"/>
                </a:cubicBezTo>
                <a:close/>
                <a:moveTo>
                  <a:pt x="1620797" y="211791"/>
                </a:moveTo>
                <a:cubicBezTo>
                  <a:pt x="1626906" y="212809"/>
                  <a:pt x="1630978" y="216882"/>
                  <a:pt x="1630978" y="221973"/>
                </a:cubicBezTo>
                <a:cubicBezTo>
                  <a:pt x="1630978" y="227064"/>
                  <a:pt x="1626906" y="232153"/>
                  <a:pt x="1620797" y="232153"/>
                </a:cubicBezTo>
                <a:cubicBezTo>
                  <a:pt x="1615707" y="232153"/>
                  <a:pt x="1610616" y="228082"/>
                  <a:pt x="1610616" y="221973"/>
                </a:cubicBezTo>
                <a:cubicBezTo>
                  <a:pt x="1610616" y="216882"/>
                  <a:pt x="1614689" y="211791"/>
                  <a:pt x="1620797" y="211791"/>
                </a:cubicBezTo>
                <a:close/>
                <a:moveTo>
                  <a:pt x="5128210" y="193466"/>
                </a:moveTo>
                <a:cubicBezTo>
                  <a:pt x="5135336" y="193466"/>
                  <a:pt x="5140427" y="199575"/>
                  <a:pt x="5140427" y="205684"/>
                </a:cubicBezTo>
                <a:cubicBezTo>
                  <a:pt x="5140427" y="212810"/>
                  <a:pt x="5134318" y="217901"/>
                  <a:pt x="5128210" y="217901"/>
                </a:cubicBezTo>
                <a:cubicBezTo>
                  <a:pt x="5121084" y="217901"/>
                  <a:pt x="5115993" y="211792"/>
                  <a:pt x="5115993" y="205684"/>
                </a:cubicBezTo>
                <a:cubicBezTo>
                  <a:pt x="5115993" y="198557"/>
                  <a:pt x="5122102" y="193466"/>
                  <a:pt x="5128210" y="193466"/>
                </a:cubicBezTo>
                <a:close/>
                <a:moveTo>
                  <a:pt x="9614030" y="138518"/>
                </a:moveTo>
                <a:cubicBezTo>
                  <a:pt x="9620139" y="138518"/>
                  <a:pt x="9625230" y="143609"/>
                  <a:pt x="9625230" y="149717"/>
                </a:cubicBezTo>
                <a:cubicBezTo>
                  <a:pt x="9625230" y="155826"/>
                  <a:pt x="9620139" y="160915"/>
                  <a:pt x="9614030" y="160915"/>
                </a:cubicBezTo>
                <a:cubicBezTo>
                  <a:pt x="9607922" y="160915"/>
                  <a:pt x="9602831" y="155826"/>
                  <a:pt x="9602831" y="149717"/>
                </a:cubicBezTo>
                <a:cubicBezTo>
                  <a:pt x="9602831" y="143609"/>
                  <a:pt x="9607922" y="138518"/>
                  <a:pt x="9614030" y="138518"/>
                </a:cubicBezTo>
                <a:close/>
                <a:moveTo>
                  <a:pt x="3063470" y="115071"/>
                </a:moveTo>
                <a:cubicBezTo>
                  <a:pt x="3066524" y="115071"/>
                  <a:pt x="3069579" y="117107"/>
                  <a:pt x="3069579" y="121180"/>
                </a:cubicBezTo>
                <a:cubicBezTo>
                  <a:pt x="3069579" y="124234"/>
                  <a:pt x="3066524" y="127289"/>
                  <a:pt x="3063470" y="127289"/>
                </a:cubicBezTo>
                <a:cubicBezTo>
                  <a:pt x="3060416" y="127289"/>
                  <a:pt x="3057361" y="124234"/>
                  <a:pt x="3057361" y="121180"/>
                </a:cubicBezTo>
                <a:cubicBezTo>
                  <a:pt x="3057361" y="118126"/>
                  <a:pt x="3060416" y="115071"/>
                  <a:pt x="3063470" y="115071"/>
                </a:cubicBezTo>
                <a:close/>
                <a:moveTo>
                  <a:pt x="1904915" y="92704"/>
                </a:moveTo>
                <a:cubicBezTo>
                  <a:pt x="1915096" y="91685"/>
                  <a:pt x="1923240" y="99831"/>
                  <a:pt x="1923240" y="110012"/>
                </a:cubicBezTo>
                <a:cubicBezTo>
                  <a:pt x="1923240" y="120193"/>
                  <a:pt x="1915096" y="127319"/>
                  <a:pt x="1904915" y="127319"/>
                </a:cubicBezTo>
                <a:cubicBezTo>
                  <a:pt x="1894733" y="127319"/>
                  <a:pt x="1886589" y="119175"/>
                  <a:pt x="1886589" y="110012"/>
                </a:cubicBezTo>
                <a:cubicBezTo>
                  <a:pt x="1886589" y="99831"/>
                  <a:pt x="1894733" y="92704"/>
                  <a:pt x="1904915" y="92704"/>
                </a:cubicBezTo>
                <a:close/>
                <a:moveTo>
                  <a:pt x="6230829" y="87605"/>
                </a:moveTo>
                <a:cubicBezTo>
                  <a:pt x="6234902" y="87605"/>
                  <a:pt x="6238974" y="90659"/>
                  <a:pt x="6238974" y="95750"/>
                </a:cubicBezTo>
                <a:cubicBezTo>
                  <a:pt x="6238974" y="99822"/>
                  <a:pt x="6234902" y="103895"/>
                  <a:pt x="6230829" y="103895"/>
                </a:cubicBezTo>
                <a:cubicBezTo>
                  <a:pt x="6226756" y="103895"/>
                  <a:pt x="6222684" y="99822"/>
                  <a:pt x="6222684" y="95750"/>
                </a:cubicBezTo>
                <a:cubicBezTo>
                  <a:pt x="6222684" y="91677"/>
                  <a:pt x="6226756" y="87605"/>
                  <a:pt x="6230829" y="87605"/>
                </a:cubicBezTo>
                <a:close/>
                <a:moveTo>
                  <a:pt x="11171750" y="86587"/>
                </a:moveTo>
                <a:cubicBezTo>
                  <a:pt x="11227746" y="86587"/>
                  <a:pt x="11273561" y="131384"/>
                  <a:pt x="11273561" y="187380"/>
                </a:cubicBezTo>
                <a:cubicBezTo>
                  <a:pt x="11273561" y="243377"/>
                  <a:pt x="11228764" y="288173"/>
                  <a:pt x="11171750" y="288173"/>
                </a:cubicBezTo>
                <a:cubicBezTo>
                  <a:pt x="11115753" y="288173"/>
                  <a:pt x="11069938" y="243377"/>
                  <a:pt x="11069938" y="187380"/>
                </a:cubicBezTo>
                <a:cubicBezTo>
                  <a:pt x="11069938" y="131384"/>
                  <a:pt x="11115753" y="86587"/>
                  <a:pt x="11171750" y="86587"/>
                </a:cubicBezTo>
                <a:close/>
                <a:moveTo>
                  <a:pt x="3533841" y="71293"/>
                </a:moveTo>
                <a:cubicBezTo>
                  <a:pt x="3535876" y="70275"/>
                  <a:pt x="3536895" y="72311"/>
                  <a:pt x="3536895" y="74347"/>
                </a:cubicBezTo>
                <a:cubicBezTo>
                  <a:pt x="3536895" y="76383"/>
                  <a:pt x="3535876" y="77402"/>
                  <a:pt x="3533841" y="77402"/>
                </a:cubicBezTo>
                <a:cubicBezTo>
                  <a:pt x="3531804" y="77402"/>
                  <a:pt x="3530785" y="76383"/>
                  <a:pt x="3530785" y="74347"/>
                </a:cubicBezTo>
                <a:cubicBezTo>
                  <a:pt x="3530785" y="72311"/>
                  <a:pt x="3531804" y="71293"/>
                  <a:pt x="3533841" y="71293"/>
                </a:cubicBezTo>
                <a:close/>
                <a:moveTo>
                  <a:pt x="8850443" y="69279"/>
                </a:moveTo>
                <a:cubicBezTo>
                  <a:pt x="8853497" y="69279"/>
                  <a:pt x="8855533" y="71315"/>
                  <a:pt x="8855533" y="74370"/>
                </a:cubicBezTo>
                <a:cubicBezTo>
                  <a:pt x="8855533" y="77424"/>
                  <a:pt x="8853497" y="79460"/>
                  <a:pt x="8850443" y="79460"/>
                </a:cubicBezTo>
                <a:cubicBezTo>
                  <a:pt x="8847388" y="79460"/>
                  <a:pt x="8845352" y="77424"/>
                  <a:pt x="8845352" y="74370"/>
                </a:cubicBezTo>
                <a:cubicBezTo>
                  <a:pt x="8845352" y="71315"/>
                  <a:pt x="8847388" y="69279"/>
                  <a:pt x="8850443" y="69279"/>
                </a:cubicBezTo>
                <a:close/>
                <a:moveTo>
                  <a:pt x="2747929" y="68269"/>
                </a:moveTo>
                <a:cubicBezTo>
                  <a:pt x="2760149" y="68269"/>
                  <a:pt x="2770331" y="78449"/>
                  <a:pt x="2770331" y="90666"/>
                </a:cubicBezTo>
                <a:cubicBezTo>
                  <a:pt x="2770331" y="102884"/>
                  <a:pt x="2760149" y="113065"/>
                  <a:pt x="2747929" y="113065"/>
                </a:cubicBezTo>
                <a:cubicBezTo>
                  <a:pt x="2735713" y="113065"/>
                  <a:pt x="2725531" y="102884"/>
                  <a:pt x="2725531" y="90666"/>
                </a:cubicBezTo>
                <a:cubicBezTo>
                  <a:pt x="2725531" y="78449"/>
                  <a:pt x="2735713" y="68269"/>
                  <a:pt x="2747929" y="68269"/>
                </a:cubicBezTo>
                <a:close/>
                <a:moveTo>
                  <a:pt x="1222767" y="68265"/>
                </a:moveTo>
                <a:cubicBezTo>
                  <a:pt x="1233967" y="68265"/>
                  <a:pt x="1243130" y="77428"/>
                  <a:pt x="1243130" y="88627"/>
                </a:cubicBezTo>
                <a:cubicBezTo>
                  <a:pt x="1243130" y="99825"/>
                  <a:pt x="1233967" y="108990"/>
                  <a:pt x="1222767" y="108990"/>
                </a:cubicBezTo>
                <a:cubicBezTo>
                  <a:pt x="1211568" y="108990"/>
                  <a:pt x="1202406" y="99825"/>
                  <a:pt x="1202406" y="88627"/>
                </a:cubicBezTo>
                <a:cubicBezTo>
                  <a:pt x="1202406" y="77428"/>
                  <a:pt x="1211568" y="68265"/>
                  <a:pt x="1222767" y="68265"/>
                </a:cubicBezTo>
                <a:close/>
                <a:moveTo>
                  <a:pt x="11961807" y="59105"/>
                </a:moveTo>
                <a:cubicBezTo>
                  <a:pt x="11973006" y="59105"/>
                  <a:pt x="11982170" y="68268"/>
                  <a:pt x="11982170" y="79467"/>
                </a:cubicBezTo>
                <a:cubicBezTo>
                  <a:pt x="11982170" y="90667"/>
                  <a:pt x="11973006" y="99830"/>
                  <a:pt x="11961807" y="99830"/>
                </a:cubicBezTo>
                <a:cubicBezTo>
                  <a:pt x="11950608" y="99830"/>
                  <a:pt x="11941445" y="90667"/>
                  <a:pt x="11941445" y="79467"/>
                </a:cubicBezTo>
                <a:cubicBezTo>
                  <a:pt x="11941445" y="68268"/>
                  <a:pt x="11950608" y="59105"/>
                  <a:pt x="11961807" y="59105"/>
                </a:cubicBezTo>
                <a:close/>
                <a:moveTo>
                  <a:pt x="2790665" y="54007"/>
                </a:moveTo>
                <a:cubicBezTo>
                  <a:pt x="2797792" y="54007"/>
                  <a:pt x="2803901" y="60116"/>
                  <a:pt x="2803901" y="67243"/>
                </a:cubicBezTo>
                <a:cubicBezTo>
                  <a:pt x="2803901" y="74369"/>
                  <a:pt x="2797792" y="80478"/>
                  <a:pt x="2790665" y="80478"/>
                </a:cubicBezTo>
                <a:cubicBezTo>
                  <a:pt x="2783539" y="80478"/>
                  <a:pt x="2777433" y="74369"/>
                  <a:pt x="2777433" y="67243"/>
                </a:cubicBezTo>
                <a:cubicBezTo>
                  <a:pt x="2777433" y="60116"/>
                  <a:pt x="2783539" y="54007"/>
                  <a:pt x="2790665" y="54007"/>
                </a:cubicBezTo>
                <a:close/>
                <a:moveTo>
                  <a:pt x="3751773" y="46888"/>
                </a:moveTo>
                <a:cubicBezTo>
                  <a:pt x="3755844" y="46888"/>
                  <a:pt x="3759917" y="49943"/>
                  <a:pt x="3759917" y="55033"/>
                </a:cubicBezTo>
                <a:cubicBezTo>
                  <a:pt x="3759917" y="59105"/>
                  <a:pt x="3756861" y="63179"/>
                  <a:pt x="3751773" y="63179"/>
                </a:cubicBezTo>
                <a:cubicBezTo>
                  <a:pt x="3747699" y="63179"/>
                  <a:pt x="3743628" y="60123"/>
                  <a:pt x="3743628" y="55033"/>
                </a:cubicBezTo>
                <a:cubicBezTo>
                  <a:pt x="3743628" y="50961"/>
                  <a:pt x="3746682" y="46888"/>
                  <a:pt x="3751773" y="46888"/>
                </a:cubicBezTo>
                <a:close/>
                <a:moveTo>
                  <a:pt x="6107637" y="40750"/>
                </a:moveTo>
                <a:cubicBezTo>
                  <a:pt x="6111709" y="40750"/>
                  <a:pt x="6113746" y="43804"/>
                  <a:pt x="6113746" y="46859"/>
                </a:cubicBezTo>
                <a:cubicBezTo>
                  <a:pt x="6113746" y="49913"/>
                  <a:pt x="6110691" y="52968"/>
                  <a:pt x="6107637" y="52968"/>
                </a:cubicBezTo>
                <a:cubicBezTo>
                  <a:pt x="6104582" y="52968"/>
                  <a:pt x="6101528" y="49913"/>
                  <a:pt x="6101528" y="46859"/>
                </a:cubicBezTo>
                <a:cubicBezTo>
                  <a:pt x="6101528" y="43804"/>
                  <a:pt x="6104582" y="40750"/>
                  <a:pt x="6107637" y="40750"/>
                </a:cubicBezTo>
                <a:close/>
                <a:moveTo>
                  <a:pt x="338029" y="35685"/>
                </a:moveTo>
                <a:cubicBezTo>
                  <a:pt x="354318" y="35685"/>
                  <a:pt x="367554" y="48920"/>
                  <a:pt x="367554" y="65210"/>
                </a:cubicBezTo>
                <a:cubicBezTo>
                  <a:pt x="367554" y="81499"/>
                  <a:pt x="354318" y="94736"/>
                  <a:pt x="338029" y="94736"/>
                </a:cubicBezTo>
                <a:cubicBezTo>
                  <a:pt x="321740" y="94736"/>
                  <a:pt x="308504" y="81499"/>
                  <a:pt x="308504" y="65210"/>
                </a:cubicBezTo>
                <a:cubicBezTo>
                  <a:pt x="308504" y="48920"/>
                  <a:pt x="321740" y="35685"/>
                  <a:pt x="338029" y="35685"/>
                </a:cubicBezTo>
                <a:close/>
                <a:moveTo>
                  <a:pt x="7914793" y="30595"/>
                </a:moveTo>
                <a:cubicBezTo>
                  <a:pt x="7919884" y="29578"/>
                  <a:pt x="7924974" y="33649"/>
                  <a:pt x="7924974" y="39758"/>
                </a:cubicBezTo>
                <a:cubicBezTo>
                  <a:pt x="7924974" y="44849"/>
                  <a:pt x="7920902" y="48922"/>
                  <a:pt x="7914793" y="48922"/>
                </a:cubicBezTo>
                <a:cubicBezTo>
                  <a:pt x="7909703" y="48922"/>
                  <a:pt x="7905630" y="44849"/>
                  <a:pt x="7905630" y="39758"/>
                </a:cubicBezTo>
                <a:cubicBezTo>
                  <a:pt x="7905630" y="34667"/>
                  <a:pt x="7909703" y="30595"/>
                  <a:pt x="7914793" y="30595"/>
                </a:cubicBezTo>
                <a:close/>
                <a:moveTo>
                  <a:pt x="631216" y="38"/>
                </a:moveTo>
                <a:cubicBezTo>
                  <a:pt x="654633" y="-980"/>
                  <a:pt x="673977" y="18364"/>
                  <a:pt x="673977" y="41781"/>
                </a:cubicBezTo>
                <a:cubicBezTo>
                  <a:pt x="673977" y="65197"/>
                  <a:pt x="654633" y="83523"/>
                  <a:pt x="631216" y="83523"/>
                </a:cubicBezTo>
                <a:cubicBezTo>
                  <a:pt x="607799" y="83523"/>
                  <a:pt x="588455" y="65197"/>
                  <a:pt x="588455" y="41781"/>
                </a:cubicBezTo>
                <a:cubicBezTo>
                  <a:pt x="588455" y="18364"/>
                  <a:pt x="607799" y="38"/>
                  <a:pt x="631216" y="38"/>
                </a:cubicBezTo>
                <a:close/>
              </a:path>
            </a:pathLst>
          </a:custGeom>
          <a:solidFill>
            <a:schemeClr val="bg1"/>
          </a:solidFill>
          <a:ln w="10176" cap="flat">
            <a:noFill/>
            <a:prstDash val="solid"/>
            <a:miter/>
          </a:ln>
          <a:effectLst>
            <a:outerShdw blurRad="76200" dist="38100" dir="5400000" algn="t" rotWithShape="0">
              <a:prstClr val="black">
                <a:alpha val="20000"/>
              </a:prstClr>
            </a:outerShdw>
          </a:effectLst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29" name="任意多边形: 形状 28">
            <a:extLst>
              <a:ext uri="{FF2B5EF4-FFF2-40B4-BE49-F238E27FC236}">
                <a16:creationId xmlns:a16="http://schemas.microsoft.com/office/drawing/2014/main" id="{5082FE8A-DEF1-419C-9C13-54057D918A0C}"/>
              </a:ext>
            </a:extLst>
          </p:cNvPr>
          <p:cNvSpPr/>
          <p:nvPr/>
        </p:nvSpPr>
        <p:spPr>
          <a:xfrm>
            <a:off x="4178300" y="2150444"/>
            <a:ext cx="3857618" cy="3843910"/>
          </a:xfrm>
          <a:custGeom>
            <a:avLst/>
            <a:gdLst>
              <a:gd name="connsiteX0" fmla="*/ 2680335 w 2680334"/>
              <a:gd name="connsiteY0" fmla="*/ 1335405 h 2670810"/>
              <a:gd name="connsiteX1" fmla="*/ 1340167 w 2680334"/>
              <a:gd name="connsiteY1" fmla="*/ 2670810 h 2670810"/>
              <a:gd name="connsiteX2" fmla="*/ 0 w 2680334"/>
              <a:gd name="connsiteY2" fmla="*/ 1335405 h 2670810"/>
              <a:gd name="connsiteX3" fmla="*/ 1340167 w 2680334"/>
              <a:gd name="connsiteY3" fmla="*/ 0 h 2670810"/>
              <a:gd name="connsiteX4" fmla="*/ 2680335 w 2680334"/>
              <a:gd name="connsiteY4" fmla="*/ 1335405 h 26708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680334" h="2670810">
                <a:moveTo>
                  <a:pt x="2680335" y="1335405"/>
                </a:moveTo>
                <a:cubicBezTo>
                  <a:pt x="2680335" y="2072929"/>
                  <a:pt x="2080321" y="2670810"/>
                  <a:pt x="1340167" y="2670810"/>
                </a:cubicBezTo>
                <a:cubicBezTo>
                  <a:pt x="600013" y="2670810"/>
                  <a:pt x="0" y="2072929"/>
                  <a:pt x="0" y="1335405"/>
                </a:cubicBezTo>
                <a:cubicBezTo>
                  <a:pt x="0" y="597881"/>
                  <a:pt x="600013" y="0"/>
                  <a:pt x="1340167" y="0"/>
                </a:cubicBezTo>
                <a:cubicBezTo>
                  <a:pt x="2080321" y="0"/>
                  <a:pt x="2680335" y="597881"/>
                  <a:pt x="2680335" y="1335405"/>
                </a:cubicBezTo>
                <a:close/>
              </a:path>
            </a:pathLst>
          </a:custGeom>
          <a:gradFill>
            <a:gsLst>
              <a:gs pos="100000">
                <a:schemeClr val="accent5">
                  <a:lumMod val="50000"/>
                  <a:alpha val="25000"/>
                </a:schemeClr>
              </a:gs>
              <a:gs pos="0">
                <a:schemeClr val="accent5">
                  <a:lumMod val="90000"/>
                  <a:lumOff val="10000"/>
                  <a:alpha val="50000"/>
                </a:schemeClr>
              </a:gs>
            </a:gsLst>
            <a:lin ang="5400000" scaled="0"/>
          </a:gra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31" name="任意多边形: 形状 30">
            <a:extLst>
              <a:ext uri="{FF2B5EF4-FFF2-40B4-BE49-F238E27FC236}">
                <a16:creationId xmlns:a16="http://schemas.microsoft.com/office/drawing/2014/main" id="{B41819B5-A910-47DE-96CB-D15F534C782C}"/>
              </a:ext>
            </a:extLst>
          </p:cNvPr>
          <p:cNvSpPr/>
          <p:nvPr/>
        </p:nvSpPr>
        <p:spPr>
          <a:xfrm>
            <a:off x="4363490" y="4582932"/>
            <a:ext cx="3423132" cy="909688"/>
          </a:xfrm>
          <a:custGeom>
            <a:avLst/>
            <a:gdLst>
              <a:gd name="connsiteX0" fmla="*/ 0 w 2394585"/>
              <a:gd name="connsiteY0" fmla="*/ 461637 h 987018"/>
              <a:gd name="connsiteX1" fmla="*/ 943928 w 2394585"/>
              <a:gd name="connsiteY1" fmla="*/ 44442 h 987018"/>
              <a:gd name="connsiteX2" fmla="*/ 2394585 w 2394585"/>
              <a:gd name="connsiteY2" fmla="*/ 510215 h 987018"/>
              <a:gd name="connsiteX3" fmla="*/ 2065021 w 2394585"/>
              <a:gd name="connsiteY3" fmla="*/ 870260 h 987018"/>
              <a:gd name="connsiteX4" fmla="*/ 288608 w 2394585"/>
              <a:gd name="connsiteY4" fmla="*/ 859782 h 987018"/>
              <a:gd name="connsiteX5" fmla="*/ 43815 w 2394585"/>
              <a:gd name="connsiteY5" fmla="*/ 546410 h 987018"/>
              <a:gd name="connsiteX6" fmla="*/ 0 w 2394585"/>
              <a:gd name="connsiteY6" fmla="*/ 461637 h 987018"/>
              <a:gd name="connsiteX0" fmla="*/ 0 w 2375942"/>
              <a:gd name="connsiteY0" fmla="*/ 443389 h 981745"/>
              <a:gd name="connsiteX1" fmla="*/ 943928 w 2375942"/>
              <a:gd name="connsiteY1" fmla="*/ 26194 h 981745"/>
              <a:gd name="connsiteX2" fmla="*/ 2374721 w 2375942"/>
              <a:gd name="connsiteY2" fmla="*/ 526729 h 981745"/>
              <a:gd name="connsiteX3" fmla="*/ 2065021 w 2375942"/>
              <a:gd name="connsiteY3" fmla="*/ 852012 h 981745"/>
              <a:gd name="connsiteX4" fmla="*/ 288608 w 2375942"/>
              <a:gd name="connsiteY4" fmla="*/ 841534 h 981745"/>
              <a:gd name="connsiteX5" fmla="*/ 43815 w 2375942"/>
              <a:gd name="connsiteY5" fmla="*/ 528162 h 981745"/>
              <a:gd name="connsiteX6" fmla="*/ 0 w 2375942"/>
              <a:gd name="connsiteY6" fmla="*/ 443389 h 981745"/>
              <a:gd name="connsiteX0" fmla="*/ 0 w 2375942"/>
              <a:gd name="connsiteY0" fmla="*/ 443389 h 981746"/>
              <a:gd name="connsiteX1" fmla="*/ 943928 w 2375942"/>
              <a:gd name="connsiteY1" fmla="*/ 26194 h 981746"/>
              <a:gd name="connsiteX2" fmla="*/ 2374721 w 2375942"/>
              <a:gd name="connsiteY2" fmla="*/ 526729 h 981746"/>
              <a:gd name="connsiteX3" fmla="*/ 2065021 w 2375942"/>
              <a:gd name="connsiteY3" fmla="*/ 852012 h 981746"/>
              <a:gd name="connsiteX4" fmla="*/ 288608 w 2375942"/>
              <a:gd name="connsiteY4" fmla="*/ 841534 h 981746"/>
              <a:gd name="connsiteX5" fmla="*/ 43815 w 2375942"/>
              <a:gd name="connsiteY5" fmla="*/ 528162 h 981746"/>
              <a:gd name="connsiteX6" fmla="*/ 0 w 2375942"/>
              <a:gd name="connsiteY6" fmla="*/ 443389 h 981746"/>
              <a:gd name="connsiteX0" fmla="*/ 0 w 2375942"/>
              <a:gd name="connsiteY0" fmla="*/ 443389 h 852012"/>
              <a:gd name="connsiteX1" fmla="*/ 943928 w 2375942"/>
              <a:gd name="connsiteY1" fmla="*/ 26194 h 852012"/>
              <a:gd name="connsiteX2" fmla="*/ 2374721 w 2375942"/>
              <a:gd name="connsiteY2" fmla="*/ 526729 h 852012"/>
              <a:gd name="connsiteX3" fmla="*/ 2065021 w 2375942"/>
              <a:gd name="connsiteY3" fmla="*/ 852012 h 852012"/>
              <a:gd name="connsiteX4" fmla="*/ 288608 w 2375942"/>
              <a:gd name="connsiteY4" fmla="*/ 841534 h 852012"/>
              <a:gd name="connsiteX5" fmla="*/ 43815 w 2375942"/>
              <a:gd name="connsiteY5" fmla="*/ 528162 h 852012"/>
              <a:gd name="connsiteX6" fmla="*/ 0 w 2375942"/>
              <a:gd name="connsiteY6" fmla="*/ 443389 h 852012"/>
              <a:gd name="connsiteX0" fmla="*/ 0 w 2375942"/>
              <a:gd name="connsiteY0" fmla="*/ 443389 h 852012"/>
              <a:gd name="connsiteX1" fmla="*/ 943928 w 2375942"/>
              <a:gd name="connsiteY1" fmla="*/ 26194 h 852012"/>
              <a:gd name="connsiteX2" fmla="*/ 2374721 w 2375942"/>
              <a:gd name="connsiteY2" fmla="*/ 526729 h 852012"/>
              <a:gd name="connsiteX3" fmla="*/ 2065021 w 2375942"/>
              <a:gd name="connsiteY3" fmla="*/ 852012 h 852012"/>
              <a:gd name="connsiteX4" fmla="*/ 288608 w 2375942"/>
              <a:gd name="connsiteY4" fmla="*/ 851466 h 852012"/>
              <a:gd name="connsiteX5" fmla="*/ 43815 w 2375942"/>
              <a:gd name="connsiteY5" fmla="*/ 528162 h 852012"/>
              <a:gd name="connsiteX6" fmla="*/ 0 w 2375942"/>
              <a:gd name="connsiteY6" fmla="*/ 443389 h 852012"/>
              <a:gd name="connsiteX0" fmla="*/ 0 w 2375942"/>
              <a:gd name="connsiteY0" fmla="*/ 443389 h 852012"/>
              <a:gd name="connsiteX1" fmla="*/ 943928 w 2375942"/>
              <a:gd name="connsiteY1" fmla="*/ 26194 h 852012"/>
              <a:gd name="connsiteX2" fmla="*/ 2374721 w 2375942"/>
              <a:gd name="connsiteY2" fmla="*/ 526729 h 852012"/>
              <a:gd name="connsiteX3" fmla="*/ 2065021 w 2375942"/>
              <a:gd name="connsiteY3" fmla="*/ 852012 h 852012"/>
              <a:gd name="connsiteX4" fmla="*/ 288608 w 2375942"/>
              <a:gd name="connsiteY4" fmla="*/ 851466 h 852012"/>
              <a:gd name="connsiteX5" fmla="*/ 0 w 2375942"/>
              <a:gd name="connsiteY5" fmla="*/ 443389 h 852012"/>
              <a:gd name="connsiteX0" fmla="*/ 0 w 2525440"/>
              <a:gd name="connsiteY0" fmla="*/ 19389 h 428012"/>
              <a:gd name="connsiteX1" fmla="*/ 2374721 w 2525440"/>
              <a:gd name="connsiteY1" fmla="*/ 102729 h 428012"/>
              <a:gd name="connsiteX2" fmla="*/ 2065021 w 2525440"/>
              <a:gd name="connsiteY2" fmla="*/ 428012 h 428012"/>
              <a:gd name="connsiteX3" fmla="*/ 288608 w 2525440"/>
              <a:gd name="connsiteY3" fmla="*/ 427466 h 428012"/>
              <a:gd name="connsiteX4" fmla="*/ 0 w 2525440"/>
              <a:gd name="connsiteY4" fmla="*/ 19389 h 428012"/>
              <a:gd name="connsiteX0" fmla="*/ 0 w 2525440"/>
              <a:gd name="connsiteY0" fmla="*/ 19389 h 428012"/>
              <a:gd name="connsiteX1" fmla="*/ 2374721 w 2525440"/>
              <a:gd name="connsiteY1" fmla="*/ 102729 h 428012"/>
              <a:gd name="connsiteX2" fmla="*/ 2065021 w 2525440"/>
              <a:gd name="connsiteY2" fmla="*/ 428012 h 428012"/>
              <a:gd name="connsiteX3" fmla="*/ 288608 w 2525440"/>
              <a:gd name="connsiteY3" fmla="*/ 427466 h 428012"/>
              <a:gd name="connsiteX4" fmla="*/ 0 w 2525440"/>
              <a:gd name="connsiteY4" fmla="*/ 19389 h 428012"/>
              <a:gd name="connsiteX0" fmla="*/ 0 w 2525440"/>
              <a:gd name="connsiteY0" fmla="*/ 88835 h 497458"/>
              <a:gd name="connsiteX1" fmla="*/ 2374721 w 2525440"/>
              <a:gd name="connsiteY1" fmla="*/ 172175 h 497458"/>
              <a:gd name="connsiteX2" fmla="*/ 2065021 w 2525440"/>
              <a:gd name="connsiteY2" fmla="*/ 497458 h 497458"/>
              <a:gd name="connsiteX3" fmla="*/ 288608 w 2525440"/>
              <a:gd name="connsiteY3" fmla="*/ 496912 h 497458"/>
              <a:gd name="connsiteX4" fmla="*/ 0 w 2525440"/>
              <a:gd name="connsiteY4" fmla="*/ 88835 h 497458"/>
              <a:gd name="connsiteX0" fmla="*/ 0 w 2500373"/>
              <a:gd name="connsiteY0" fmla="*/ 88835 h 497458"/>
              <a:gd name="connsiteX1" fmla="*/ 2374721 w 2500373"/>
              <a:gd name="connsiteY1" fmla="*/ 172175 h 497458"/>
              <a:gd name="connsiteX2" fmla="*/ 2065021 w 2500373"/>
              <a:gd name="connsiteY2" fmla="*/ 497458 h 497458"/>
              <a:gd name="connsiteX3" fmla="*/ 288608 w 2500373"/>
              <a:gd name="connsiteY3" fmla="*/ 496912 h 497458"/>
              <a:gd name="connsiteX4" fmla="*/ 0 w 2500373"/>
              <a:gd name="connsiteY4" fmla="*/ 88835 h 497458"/>
              <a:gd name="connsiteX0" fmla="*/ 0 w 2500373"/>
              <a:gd name="connsiteY0" fmla="*/ 83936 h 492559"/>
              <a:gd name="connsiteX1" fmla="*/ 2374721 w 2500373"/>
              <a:gd name="connsiteY1" fmla="*/ 167276 h 492559"/>
              <a:gd name="connsiteX2" fmla="*/ 2065021 w 2500373"/>
              <a:gd name="connsiteY2" fmla="*/ 492559 h 492559"/>
              <a:gd name="connsiteX3" fmla="*/ 288608 w 2500373"/>
              <a:gd name="connsiteY3" fmla="*/ 492013 h 492559"/>
              <a:gd name="connsiteX4" fmla="*/ 0 w 2500373"/>
              <a:gd name="connsiteY4" fmla="*/ 83936 h 492559"/>
              <a:gd name="connsiteX0" fmla="*/ 0 w 2374721"/>
              <a:gd name="connsiteY0" fmla="*/ 83936 h 492559"/>
              <a:gd name="connsiteX1" fmla="*/ 2374721 w 2374721"/>
              <a:gd name="connsiteY1" fmla="*/ 167276 h 492559"/>
              <a:gd name="connsiteX2" fmla="*/ 2065021 w 2374721"/>
              <a:gd name="connsiteY2" fmla="*/ 492559 h 492559"/>
              <a:gd name="connsiteX3" fmla="*/ 288608 w 2374721"/>
              <a:gd name="connsiteY3" fmla="*/ 492013 h 492559"/>
              <a:gd name="connsiteX4" fmla="*/ 0 w 2374721"/>
              <a:gd name="connsiteY4" fmla="*/ 83936 h 492559"/>
              <a:gd name="connsiteX0" fmla="*/ 0 w 2374721"/>
              <a:gd name="connsiteY0" fmla="*/ 83936 h 492559"/>
              <a:gd name="connsiteX1" fmla="*/ 2374721 w 2374721"/>
              <a:gd name="connsiteY1" fmla="*/ 167276 h 492559"/>
              <a:gd name="connsiteX2" fmla="*/ 2065021 w 2374721"/>
              <a:gd name="connsiteY2" fmla="*/ 492559 h 492559"/>
              <a:gd name="connsiteX3" fmla="*/ 288608 w 2374721"/>
              <a:gd name="connsiteY3" fmla="*/ 492013 h 492559"/>
              <a:gd name="connsiteX4" fmla="*/ 0 w 2374721"/>
              <a:gd name="connsiteY4" fmla="*/ 83936 h 492559"/>
              <a:gd name="connsiteX0" fmla="*/ 0 w 2374721"/>
              <a:gd name="connsiteY0" fmla="*/ 171512 h 580135"/>
              <a:gd name="connsiteX1" fmla="*/ 2374721 w 2374721"/>
              <a:gd name="connsiteY1" fmla="*/ 254852 h 580135"/>
              <a:gd name="connsiteX2" fmla="*/ 2065021 w 2374721"/>
              <a:gd name="connsiteY2" fmla="*/ 580135 h 580135"/>
              <a:gd name="connsiteX3" fmla="*/ 288608 w 2374721"/>
              <a:gd name="connsiteY3" fmla="*/ 579589 h 580135"/>
              <a:gd name="connsiteX4" fmla="*/ 0 w 2374721"/>
              <a:gd name="connsiteY4" fmla="*/ 171512 h 580135"/>
              <a:gd name="connsiteX0" fmla="*/ 0 w 2374721"/>
              <a:gd name="connsiteY0" fmla="*/ 222095 h 630718"/>
              <a:gd name="connsiteX1" fmla="*/ 2374721 w 2374721"/>
              <a:gd name="connsiteY1" fmla="*/ 305435 h 630718"/>
              <a:gd name="connsiteX2" fmla="*/ 2065021 w 2374721"/>
              <a:gd name="connsiteY2" fmla="*/ 630718 h 630718"/>
              <a:gd name="connsiteX3" fmla="*/ 288608 w 2374721"/>
              <a:gd name="connsiteY3" fmla="*/ 630172 h 630718"/>
              <a:gd name="connsiteX4" fmla="*/ 0 w 2374721"/>
              <a:gd name="connsiteY4" fmla="*/ 222095 h 630718"/>
              <a:gd name="connsiteX0" fmla="*/ 0 w 2374721"/>
              <a:gd name="connsiteY0" fmla="*/ 219118 h 627741"/>
              <a:gd name="connsiteX1" fmla="*/ 2374721 w 2374721"/>
              <a:gd name="connsiteY1" fmla="*/ 302458 h 627741"/>
              <a:gd name="connsiteX2" fmla="*/ 2065021 w 2374721"/>
              <a:gd name="connsiteY2" fmla="*/ 627741 h 627741"/>
              <a:gd name="connsiteX3" fmla="*/ 288608 w 2374721"/>
              <a:gd name="connsiteY3" fmla="*/ 627195 h 627741"/>
              <a:gd name="connsiteX4" fmla="*/ 0 w 2374721"/>
              <a:gd name="connsiteY4" fmla="*/ 219118 h 627741"/>
              <a:gd name="connsiteX0" fmla="*/ 0 w 2374721"/>
              <a:gd name="connsiteY0" fmla="*/ 219118 h 627741"/>
              <a:gd name="connsiteX1" fmla="*/ 2374721 w 2374721"/>
              <a:gd name="connsiteY1" fmla="*/ 302458 h 627741"/>
              <a:gd name="connsiteX2" fmla="*/ 2065021 w 2374721"/>
              <a:gd name="connsiteY2" fmla="*/ 627741 h 627741"/>
              <a:gd name="connsiteX3" fmla="*/ 294194 w 2374721"/>
              <a:gd name="connsiteY3" fmla="*/ 627195 h 627741"/>
              <a:gd name="connsiteX4" fmla="*/ 0 w 2374721"/>
              <a:gd name="connsiteY4" fmla="*/ 219118 h 627741"/>
              <a:gd name="connsiteX0" fmla="*/ 0 w 2374721"/>
              <a:gd name="connsiteY0" fmla="*/ 219118 h 627741"/>
              <a:gd name="connsiteX1" fmla="*/ 2374721 w 2374721"/>
              <a:gd name="connsiteY1" fmla="*/ 302458 h 627741"/>
              <a:gd name="connsiteX2" fmla="*/ 2065021 w 2374721"/>
              <a:gd name="connsiteY2" fmla="*/ 627741 h 627741"/>
              <a:gd name="connsiteX3" fmla="*/ 294194 w 2374721"/>
              <a:gd name="connsiteY3" fmla="*/ 627195 h 627741"/>
              <a:gd name="connsiteX4" fmla="*/ 0 w 2374721"/>
              <a:gd name="connsiteY4" fmla="*/ 219118 h 627741"/>
              <a:gd name="connsiteX0" fmla="*/ 0 w 2378446"/>
              <a:gd name="connsiteY0" fmla="*/ 217855 h 632065"/>
              <a:gd name="connsiteX1" fmla="*/ 2378446 w 2378446"/>
              <a:gd name="connsiteY1" fmla="*/ 306782 h 632065"/>
              <a:gd name="connsiteX2" fmla="*/ 2068746 w 2378446"/>
              <a:gd name="connsiteY2" fmla="*/ 632065 h 632065"/>
              <a:gd name="connsiteX3" fmla="*/ 297919 w 2378446"/>
              <a:gd name="connsiteY3" fmla="*/ 631519 h 632065"/>
              <a:gd name="connsiteX4" fmla="*/ 0 w 2378446"/>
              <a:gd name="connsiteY4" fmla="*/ 217855 h 632065"/>
              <a:gd name="connsiteX0" fmla="*/ 0 w 2378446"/>
              <a:gd name="connsiteY0" fmla="*/ 217855 h 632065"/>
              <a:gd name="connsiteX1" fmla="*/ 2378446 w 2378446"/>
              <a:gd name="connsiteY1" fmla="*/ 306782 h 632065"/>
              <a:gd name="connsiteX2" fmla="*/ 2068746 w 2378446"/>
              <a:gd name="connsiteY2" fmla="*/ 632065 h 632065"/>
              <a:gd name="connsiteX3" fmla="*/ 297919 w 2378446"/>
              <a:gd name="connsiteY3" fmla="*/ 631519 h 632065"/>
              <a:gd name="connsiteX4" fmla="*/ 0 w 2378446"/>
              <a:gd name="connsiteY4" fmla="*/ 217855 h 6320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78446" h="632065">
                <a:moveTo>
                  <a:pt x="0" y="217855"/>
                </a:moveTo>
                <a:cubicBezTo>
                  <a:pt x="1296193" y="-308038"/>
                  <a:pt x="1618162" y="280010"/>
                  <a:pt x="2378446" y="306782"/>
                </a:cubicBezTo>
                <a:cubicBezTo>
                  <a:pt x="2255812" y="508968"/>
                  <a:pt x="2202893" y="569666"/>
                  <a:pt x="2068746" y="632065"/>
                </a:cubicBezTo>
                <a:lnTo>
                  <a:pt x="297919" y="631519"/>
                </a:lnTo>
                <a:cubicBezTo>
                  <a:pt x="190543" y="502942"/>
                  <a:pt x="70752" y="372504"/>
                  <a:pt x="0" y="217855"/>
                </a:cubicBezTo>
                <a:close/>
              </a:path>
            </a:pathLst>
          </a:custGeom>
          <a:solidFill>
            <a:schemeClr val="bg1"/>
          </a:solidFill>
          <a:ln w="9525" cap="flat">
            <a:noFill/>
            <a:prstDash val="solid"/>
            <a:miter/>
          </a:ln>
          <a:effectLst>
            <a:outerShdw blurRad="127000" dist="63500" dir="16200000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36" name="任意多边形: 形状 35">
            <a:extLst>
              <a:ext uri="{FF2B5EF4-FFF2-40B4-BE49-F238E27FC236}">
                <a16:creationId xmlns:a16="http://schemas.microsoft.com/office/drawing/2014/main" id="{DE5B5DA4-364A-4FE2-9067-0F9E0A2CE2FA}"/>
              </a:ext>
            </a:extLst>
          </p:cNvPr>
          <p:cNvSpPr/>
          <p:nvPr/>
        </p:nvSpPr>
        <p:spPr>
          <a:xfrm>
            <a:off x="4312975" y="2431471"/>
            <a:ext cx="1129265" cy="2756813"/>
          </a:xfrm>
          <a:custGeom>
            <a:avLst/>
            <a:gdLst>
              <a:gd name="connsiteX0" fmla="*/ 784631 w 784631"/>
              <a:gd name="connsiteY0" fmla="*/ 0 h 1915477"/>
              <a:gd name="connsiteX1" fmla="*/ 254089 w 784631"/>
              <a:gd name="connsiteY1" fmla="*/ 1915478 h 1915477"/>
              <a:gd name="connsiteX2" fmla="*/ 386486 w 784631"/>
              <a:gd name="connsiteY2" fmla="*/ 1842135 h 1915477"/>
              <a:gd name="connsiteX3" fmla="*/ 784631 w 784631"/>
              <a:gd name="connsiteY3" fmla="*/ 0 h 19154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84631" h="1915477">
                <a:moveTo>
                  <a:pt x="784631" y="0"/>
                </a:moveTo>
                <a:cubicBezTo>
                  <a:pt x="784631" y="0"/>
                  <a:pt x="-541249" y="544830"/>
                  <a:pt x="254089" y="1915478"/>
                </a:cubicBezTo>
                <a:lnTo>
                  <a:pt x="386486" y="1842135"/>
                </a:lnTo>
                <a:cubicBezTo>
                  <a:pt x="386486" y="1842135"/>
                  <a:pt x="-246927" y="883920"/>
                  <a:pt x="784631" y="0"/>
                </a:cubicBezTo>
                <a:close/>
              </a:path>
            </a:pathLst>
          </a:custGeom>
          <a:solidFill>
            <a:srgbClr val="FFFFFF">
              <a:alpha val="31000"/>
            </a:srgb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165" name="任意多边形: 形状 164">
            <a:extLst>
              <a:ext uri="{FF2B5EF4-FFF2-40B4-BE49-F238E27FC236}">
                <a16:creationId xmlns:a16="http://schemas.microsoft.com/office/drawing/2014/main" id="{985F621C-6B19-47EC-9A60-F0B793208FB0}"/>
              </a:ext>
            </a:extLst>
          </p:cNvPr>
          <p:cNvSpPr/>
          <p:nvPr/>
        </p:nvSpPr>
        <p:spPr>
          <a:xfrm>
            <a:off x="5308315" y="3749151"/>
            <a:ext cx="1575370" cy="1575371"/>
          </a:xfrm>
          <a:custGeom>
            <a:avLst/>
            <a:gdLst>
              <a:gd name="connsiteX0" fmla="*/ 1143000 w 1143000"/>
              <a:gd name="connsiteY0" fmla="*/ 571500 h 1143000"/>
              <a:gd name="connsiteX1" fmla="*/ 571500 w 1143000"/>
              <a:gd name="connsiteY1" fmla="*/ 1143000 h 1143000"/>
              <a:gd name="connsiteX2" fmla="*/ 0 w 1143000"/>
              <a:gd name="connsiteY2" fmla="*/ 571500 h 1143000"/>
              <a:gd name="connsiteX3" fmla="*/ 571500 w 1143000"/>
              <a:gd name="connsiteY3" fmla="*/ 0 h 1143000"/>
              <a:gd name="connsiteX4" fmla="*/ 1143000 w 1143000"/>
              <a:gd name="connsiteY4" fmla="*/ 571500 h 1143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43000" h="1143000">
                <a:moveTo>
                  <a:pt x="1143000" y="571500"/>
                </a:moveTo>
                <a:cubicBezTo>
                  <a:pt x="1143000" y="886778"/>
                  <a:pt x="886778" y="1143000"/>
                  <a:pt x="571500" y="1143000"/>
                </a:cubicBezTo>
                <a:cubicBezTo>
                  <a:pt x="256223" y="1143000"/>
                  <a:pt x="0" y="886778"/>
                  <a:pt x="0" y="571500"/>
                </a:cubicBezTo>
                <a:cubicBezTo>
                  <a:pt x="0" y="256223"/>
                  <a:pt x="256223" y="0"/>
                  <a:pt x="571500" y="0"/>
                </a:cubicBezTo>
                <a:cubicBezTo>
                  <a:pt x="886778" y="0"/>
                  <a:pt x="1143000" y="256223"/>
                  <a:pt x="1143000" y="571500"/>
                </a:cubicBezTo>
                <a:close/>
              </a:path>
            </a:pathLst>
          </a:custGeom>
          <a:solidFill>
            <a:srgbClr val="FFFFFF"/>
          </a:solidFill>
          <a:ln w="9525" cap="flat">
            <a:noFill/>
            <a:prstDash val="solid"/>
            <a:miter/>
          </a:ln>
          <a:effectLst>
            <a:outerShdw blurRad="127000" dist="63500" dir="5400000" algn="t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166" name="任意多边形: 形状 165">
            <a:extLst>
              <a:ext uri="{FF2B5EF4-FFF2-40B4-BE49-F238E27FC236}">
                <a16:creationId xmlns:a16="http://schemas.microsoft.com/office/drawing/2014/main" id="{E4EAA305-4534-4E95-BB9B-4DF548933F1E}"/>
              </a:ext>
            </a:extLst>
          </p:cNvPr>
          <p:cNvSpPr/>
          <p:nvPr/>
        </p:nvSpPr>
        <p:spPr>
          <a:xfrm>
            <a:off x="5603696" y="3109812"/>
            <a:ext cx="984606" cy="983293"/>
          </a:xfrm>
          <a:custGeom>
            <a:avLst/>
            <a:gdLst>
              <a:gd name="connsiteX0" fmla="*/ 714375 w 714375"/>
              <a:gd name="connsiteY0" fmla="*/ 356235 h 713422"/>
              <a:gd name="connsiteX1" fmla="*/ 357188 w 714375"/>
              <a:gd name="connsiteY1" fmla="*/ 713423 h 713422"/>
              <a:gd name="connsiteX2" fmla="*/ 0 w 714375"/>
              <a:gd name="connsiteY2" fmla="*/ 356235 h 713422"/>
              <a:gd name="connsiteX3" fmla="*/ 357188 w 714375"/>
              <a:gd name="connsiteY3" fmla="*/ 0 h 713422"/>
              <a:gd name="connsiteX4" fmla="*/ 714375 w 714375"/>
              <a:gd name="connsiteY4" fmla="*/ 356235 h 713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14375" h="713422">
                <a:moveTo>
                  <a:pt x="714375" y="356235"/>
                </a:moveTo>
                <a:cubicBezTo>
                  <a:pt x="714375" y="553403"/>
                  <a:pt x="554355" y="713423"/>
                  <a:pt x="357188" y="713423"/>
                </a:cubicBezTo>
                <a:cubicBezTo>
                  <a:pt x="160020" y="713423"/>
                  <a:pt x="0" y="554355"/>
                  <a:pt x="0" y="356235"/>
                </a:cubicBezTo>
                <a:cubicBezTo>
                  <a:pt x="0" y="159068"/>
                  <a:pt x="160020" y="0"/>
                  <a:pt x="357188" y="0"/>
                </a:cubicBezTo>
                <a:cubicBezTo>
                  <a:pt x="554355" y="0"/>
                  <a:pt x="714375" y="159068"/>
                  <a:pt x="714375" y="356235"/>
                </a:cubicBezTo>
                <a:close/>
              </a:path>
            </a:pathLst>
          </a:custGeom>
          <a:solidFill>
            <a:schemeClr val="bg1"/>
          </a:solidFill>
          <a:ln w="9525" cap="flat">
            <a:noFill/>
            <a:prstDash val="solid"/>
            <a:miter/>
          </a:ln>
          <a:effectLst>
            <a:outerShdw blurRad="127000" dist="63500" dir="5400000" algn="t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endParaRPr lang="zh-CN" altLang="en-US"/>
          </a:p>
        </p:txBody>
      </p:sp>
      <p:grpSp>
        <p:nvGrpSpPr>
          <p:cNvPr id="167" name="图形 161">
            <a:extLst>
              <a:ext uri="{FF2B5EF4-FFF2-40B4-BE49-F238E27FC236}">
                <a16:creationId xmlns:a16="http://schemas.microsoft.com/office/drawing/2014/main" id="{4CA0B6B5-9789-482F-90E2-5E27B39C4726}"/>
              </a:ext>
            </a:extLst>
          </p:cNvPr>
          <p:cNvGrpSpPr/>
          <p:nvPr/>
        </p:nvGrpSpPr>
        <p:grpSpPr>
          <a:xfrm>
            <a:off x="6055302" y="4289542"/>
            <a:ext cx="81394" cy="408349"/>
            <a:chOff x="6066472" y="3650611"/>
            <a:chExt cx="59055" cy="296275"/>
          </a:xfrm>
          <a:solidFill>
            <a:schemeClr val="tx1"/>
          </a:solidFill>
          <a:effectLst>
            <a:outerShdw blurRad="38100" dist="12700" dir="5400000" algn="t" rotWithShape="0">
              <a:prstClr val="black">
                <a:alpha val="40000"/>
              </a:prstClr>
            </a:outerShdw>
          </a:effectLst>
        </p:grpSpPr>
        <p:sp>
          <p:nvSpPr>
            <p:cNvPr id="168" name="任意多边形: 形状 167">
              <a:extLst>
                <a:ext uri="{FF2B5EF4-FFF2-40B4-BE49-F238E27FC236}">
                  <a16:creationId xmlns:a16="http://schemas.microsoft.com/office/drawing/2014/main" id="{8DB4BF07-C175-4560-9CDB-FC8518B5878A}"/>
                </a:ext>
              </a:extLst>
            </p:cNvPr>
            <p:cNvSpPr/>
            <p:nvPr/>
          </p:nvSpPr>
          <p:spPr>
            <a:xfrm>
              <a:off x="6066472" y="3650611"/>
              <a:ext cx="59054" cy="59103"/>
            </a:xfrm>
            <a:custGeom>
              <a:avLst/>
              <a:gdLst>
                <a:gd name="connsiteX0" fmla="*/ 59055 w 59054"/>
                <a:gd name="connsiteY0" fmla="*/ 29576 h 59103"/>
                <a:gd name="connsiteX1" fmla="*/ 29527 w 59054"/>
                <a:gd name="connsiteY1" fmla="*/ 59103 h 59103"/>
                <a:gd name="connsiteX2" fmla="*/ 0 w 59054"/>
                <a:gd name="connsiteY2" fmla="*/ 29576 h 59103"/>
                <a:gd name="connsiteX3" fmla="*/ 29527 w 59054"/>
                <a:gd name="connsiteY3" fmla="*/ 48 h 59103"/>
                <a:gd name="connsiteX4" fmla="*/ 59055 w 59054"/>
                <a:gd name="connsiteY4" fmla="*/ 29576 h 591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054" h="59103">
                  <a:moveTo>
                    <a:pt x="59055" y="29576"/>
                  </a:moveTo>
                  <a:cubicBezTo>
                    <a:pt x="59055" y="45768"/>
                    <a:pt x="45720" y="59103"/>
                    <a:pt x="29527" y="59103"/>
                  </a:cubicBezTo>
                  <a:cubicBezTo>
                    <a:pt x="13335" y="59103"/>
                    <a:pt x="0" y="45768"/>
                    <a:pt x="0" y="29576"/>
                  </a:cubicBezTo>
                  <a:cubicBezTo>
                    <a:pt x="0" y="13383"/>
                    <a:pt x="13335" y="48"/>
                    <a:pt x="29527" y="48"/>
                  </a:cubicBezTo>
                  <a:cubicBezTo>
                    <a:pt x="45720" y="-904"/>
                    <a:pt x="59055" y="12431"/>
                    <a:pt x="59055" y="2957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9" name="任意多边形: 形状 168">
              <a:extLst>
                <a:ext uri="{FF2B5EF4-FFF2-40B4-BE49-F238E27FC236}">
                  <a16:creationId xmlns:a16="http://schemas.microsoft.com/office/drawing/2014/main" id="{C555181E-F8B3-4558-B9FB-EBBACEE49E30}"/>
                </a:ext>
              </a:extLst>
            </p:cNvPr>
            <p:cNvSpPr/>
            <p:nvPr/>
          </p:nvSpPr>
          <p:spPr>
            <a:xfrm>
              <a:off x="6066472" y="3768770"/>
              <a:ext cx="59055" cy="59054"/>
            </a:xfrm>
            <a:custGeom>
              <a:avLst/>
              <a:gdLst>
                <a:gd name="connsiteX0" fmla="*/ 59055 w 59055"/>
                <a:gd name="connsiteY0" fmla="*/ 29527 h 59054"/>
                <a:gd name="connsiteX1" fmla="*/ 29528 w 59055"/>
                <a:gd name="connsiteY1" fmla="*/ 59055 h 59054"/>
                <a:gd name="connsiteX2" fmla="*/ 0 w 59055"/>
                <a:gd name="connsiteY2" fmla="*/ 29527 h 59054"/>
                <a:gd name="connsiteX3" fmla="*/ 29528 w 59055"/>
                <a:gd name="connsiteY3" fmla="*/ 0 h 59054"/>
                <a:gd name="connsiteX4" fmla="*/ 59055 w 59055"/>
                <a:gd name="connsiteY4" fmla="*/ 29527 h 59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055" h="59054">
                  <a:moveTo>
                    <a:pt x="59055" y="29527"/>
                  </a:moveTo>
                  <a:cubicBezTo>
                    <a:pt x="59055" y="45835"/>
                    <a:pt x="45835" y="59055"/>
                    <a:pt x="29528" y="59055"/>
                  </a:cubicBezTo>
                  <a:cubicBezTo>
                    <a:pt x="13220" y="59055"/>
                    <a:pt x="0" y="45835"/>
                    <a:pt x="0" y="29527"/>
                  </a:cubicBezTo>
                  <a:cubicBezTo>
                    <a:pt x="0" y="13220"/>
                    <a:pt x="13220" y="0"/>
                    <a:pt x="29528" y="0"/>
                  </a:cubicBezTo>
                  <a:cubicBezTo>
                    <a:pt x="45835" y="0"/>
                    <a:pt x="59055" y="13220"/>
                    <a:pt x="59055" y="2952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0" name="任意多边形: 形状 169">
              <a:extLst>
                <a:ext uri="{FF2B5EF4-FFF2-40B4-BE49-F238E27FC236}">
                  <a16:creationId xmlns:a16="http://schemas.microsoft.com/office/drawing/2014/main" id="{EB15B135-8AA6-42DC-A8E4-9EE156F02AC5}"/>
                </a:ext>
              </a:extLst>
            </p:cNvPr>
            <p:cNvSpPr/>
            <p:nvPr/>
          </p:nvSpPr>
          <p:spPr>
            <a:xfrm>
              <a:off x="6066472" y="3887832"/>
              <a:ext cx="59055" cy="59055"/>
            </a:xfrm>
            <a:custGeom>
              <a:avLst/>
              <a:gdLst>
                <a:gd name="connsiteX0" fmla="*/ 59055 w 59055"/>
                <a:gd name="connsiteY0" fmla="*/ 29527 h 59055"/>
                <a:gd name="connsiteX1" fmla="*/ 29528 w 59055"/>
                <a:gd name="connsiteY1" fmla="*/ 59055 h 59055"/>
                <a:gd name="connsiteX2" fmla="*/ 0 w 59055"/>
                <a:gd name="connsiteY2" fmla="*/ 29528 h 59055"/>
                <a:gd name="connsiteX3" fmla="*/ 29528 w 59055"/>
                <a:gd name="connsiteY3" fmla="*/ 0 h 59055"/>
                <a:gd name="connsiteX4" fmla="*/ 59055 w 59055"/>
                <a:gd name="connsiteY4" fmla="*/ 29527 h 590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055" h="59055">
                  <a:moveTo>
                    <a:pt x="59055" y="29527"/>
                  </a:moveTo>
                  <a:cubicBezTo>
                    <a:pt x="59055" y="45835"/>
                    <a:pt x="45835" y="59055"/>
                    <a:pt x="29528" y="59055"/>
                  </a:cubicBezTo>
                  <a:cubicBezTo>
                    <a:pt x="13220" y="59055"/>
                    <a:pt x="0" y="45835"/>
                    <a:pt x="0" y="29528"/>
                  </a:cubicBezTo>
                  <a:cubicBezTo>
                    <a:pt x="0" y="13220"/>
                    <a:pt x="13220" y="0"/>
                    <a:pt x="29528" y="0"/>
                  </a:cubicBezTo>
                  <a:cubicBezTo>
                    <a:pt x="45835" y="0"/>
                    <a:pt x="59055" y="13220"/>
                    <a:pt x="59055" y="2952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sp>
        <p:nvSpPr>
          <p:cNvPr id="184" name="任意多边形: 形状 183">
            <a:extLst>
              <a:ext uri="{FF2B5EF4-FFF2-40B4-BE49-F238E27FC236}">
                <a16:creationId xmlns:a16="http://schemas.microsoft.com/office/drawing/2014/main" id="{D398226E-3E89-40E7-8EA7-D524FCE544BF}"/>
              </a:ext>
            </a:extLst>
          </p:cNvPr>
          <p:cNvSpPr/>
          <p:nvPr/>
        </p:nvSpPr>
        <p:spPr>
          <a:xfrm>
            <a:off x="5644394" y="2764544"/>
            <a:ext cx="901901" cy="468674"/>
          </a:xfrm>
          <a:custGeom>
            <a:avLst/>
            <a:gdLst>
              <a:gd name="connsiteX0" fmla="*/ 185105 w 901901"/>
              <a:gd name="connsiteY0" fmla="*/ 0 h 468674"/>
              <a:gd name="connsiteX1" fmla="*/ 718105 w 901901"/>
              <a:gd name="connsiteY1" fmla="*/ 0 h 468674"/>
              <a:gd name="connsiteX2" fmla="*/ 718105 w 901901"/>
              <a:gd name="connsiteY2" fmla="*/ 385966 h 468674"/>
              <a:gd name="connsiteX3" fmla="*/ 901901 w 901901"/>
              <a:gd name="connsiteY3" fmla="*/ 385966 h 468674"/>
              <a:gd name="connsiteX4" fmla="*/ 901901 w 901901"/>
              <a:gd name="connsiteY4" fmla="*/ 468674 h 468674"/>
              <a:gd name="connsiteX5" fmla="*/ 0 w 901901"/>
              <a:gd name="connsiteY5" fmla="*/ 468674 h 468674"/>
              <a:gd name="connsiteX6" fmla="*/ 0 w 901901"/>
              <a:gd name="connsiteY6" fmla="*/ 385966 h 468674"/>
              <a:gd name="connsiteX7" fmla="*/ 185105 w 901901"/>
              <a:gd name="connsiteY7" fmla="*/ 385966 h 4686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901901" h="468674">
                <a:moveTo>
                  <a:pt x="185105" y="0"/>
                </a:moveTo>
                <a:lnTo>
                  <a:pt x="718105" y="0"/>
                </a:lnTo>
                <a:lnTo>
                  <a:pt x="718105" y="385966"/>
                </a:lnTo>
                <a:lnTo>
                  <a:pt x="901901" y="385966"/>
                </a:lnTo>
                <a:lnTo>
                  <a:pt x="901901" y="468674"/>
                </a:lnTo>
                <a:lnTo>
                  <a:pt x="0" y="468674"/>
                </a:lnTo>
                <a:lnTo>
                  <a:pt x="0" y="385966"/>
                </a:lnTo>
                <a:lnTo>
                  <a:pt x="185105" y="385966"/>
                </a:lnTo>
                <a:close/>
              </a:path>
            </a:pathLst>
          </a:custGeom>
          <a:solidFill>
            <a:schemeClr val="tx1"/>
          </a:solidFill>
          <a:ln w="9525" cap="flat">
            <a:noFill/>
            <a:prstDash val="solid"/>
            <a:miter/>
          </a:ln>
          <a:effectLst>
            <a:outerShdw blurRad="50800" dist="25400" dir="5400000" algn="t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183" name="任意多边形: 形状 182">
            <a:extLst>
              <a:ext uri="{FF2B5EF4-FFF2-40B4-BE49-F238E27FC236}">
                <a16:creationId xmlns:a16="http://schemas.microsoft.com/office/drawing/2014/main" id="{2083CB01-0FDC-497D-9F24-3656079BD0A4}"/>
              </a:ext>
            </a:extLst>
          </p:cNvPr>
          <p:cNvSpPr/>
          <p:nvPr/>
        </p:nvSpPr>
        <p:spPr>
          <a:xfrm>
            <a:off x="5755982" y="3628423"/>
            <a:ext cx="680035" cy="147035"/>
          </a:xfrm>
          <a:custGeom>
            <a:avLst/>
            <a:gdLst>
              <a:gd name="connsiteX0" fmla="*/ 606518 w 680035"/>
              <a:gd name="connsiteY0" fmla="*/ 0 h 147035"/>
              <a:gd name="connsiteX1" fmla="*/ 680035 w 680035"/>
              <a:gd name="connsiteY1" fmla="*/ 73518 h 147035"/>
              <a:gd name="connsiteX2" fmla="*/ 606518 w 680035"/>
              <a:gd name="connsiteY2" fmla="*/ 147035 h 147035"/>
              <a:gd name="connsiteX3" fmla="*/ 533000 w 680035"/>
              <a:gd name="connsiteY3" fmla="*/ 73518 h 147035"/>
              <a:gd name="connsiteX4" fmla="*/ 606518 w 680035"/>
              <a:gd name="connsiteY4" fmla="*/ 0 h 147035"/>
              <a:gd name="connsiteX5" fmla="*/ 73518 w 680035"/>
              <a:gd name="connsiteY5" fmla="*/ 0 h 147035"/>
              <a:gd name="connsiteX6" fmla="*/ 147035 w 680035"/>
              <a:gd name="connsiteY6" fmla="*/ 73518 h 147035"/>
              <a:gd name="connsiteX7" fmla="*/ 73518 w 680035"/>
              <a:gd name="connsiteY7" fmla="*/ 147035 h 147035"/>
              <a:gd name="connsiteX8" fmla="*/ 0 w 680035"/>
              <a:gd name="connsiteY8" fmla="*/ 73518 h 147035"/>
              <a:gd name="connsiteX9" fmla="*/ 73518 w 680035"/>
              <a:gd name="connsiteY9" fmla="*/ 0 h 1470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680035" h="147035">
                <a:moveTo>
                  <a:pt x="606518" y="0"/>
                </a:moveTo>
                <a:cubicBezTo>
                  <a:pt x="647216" y="0"/>
                  <a:pt x="680035" y="32821"/>
                  <a:pt x="680035" y="73518"/>
                </a:cubicBezTo>
                <a:cubicBezTo>
                  <a:pt x="680035" y="114216"/>
                  <a:pt x="647216" y="147035"/>
                  <a:pt x="606518" y="147035"/>
                </a:cubicBezTo>
                <a:cubicBezTo>
                  <a:pt x="565821" y="147035"/>
                  <a:pt x="533000" y="114216"/>
                  <a:pt x="533000" y="73518"/>
                </a:cubicBezTo>
                <a:cubicBezTo>
                  <a:pt x="533000" y="32821"/>
                  <a:pt x="565821" y="0"/>
                  <a:pt x="606518" y="0"/>
                </a:cubicBezTo>
                <a:close/>
                <a:moveTo>
                  <a:pt x="73518" y="0"/>
                </a:moveTo>
                <a:cubicBezTo>
                  <a:pt x="114216" y="0"/>
                  <a:pt x="147035" y="32821"/>
                  <a:pt x="147035" y="73518"/>
                </a:cubicBezTo>
                <a:cubicBezTo>
                  <a:pt x="147035" y="114216"/>
                  <a:pt x="114216" y="147035"/>
                  <a:pt x="73518" y="147035"/>
                </a:cubicBezTo>
                <a:cubicBezTo>
                  <a:pt x="32821" y="147035"/>
                  <a:pt x="0" y="114216"/>
                  <a:pt x="0" y="73518"/>
                </a:cubicBezTo>
                <a:cubicBezTo>
                  <a:pt x="0" y="32821"/>
                  <a:pt x="32821" y="0"/>
                  <a:pt x="73518" y="0"/>
                </a:cubicBezTo>
                <a:close/>
              </a:path>
            </a:pathLst>
          </a:custGeom>
          <a:solidFill>
            <a:schemeClr val="accent2">
              <a:lumMod val="60000"/>
              <a:lumOff val="40000"/>
              <a:alpha val="50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182" name="任意多边形: 形状 181">
            <a:extLst>
              <a:ext uri="{FF2B5EF4-FFF2-40B4-BE49-F238E27FC236}">
                <a16:creationId xmlns:a16="http://schemas.microsoft.com/office/drawing/2014/main" id="{AFDBB563-5F03-4030-8E4A-F026C331102E}"/>
              </a:ext>
            </a:extLst>
          </p:cNvPr>
          <p:cNvSpPr/>
          <p:nvPr/>
        </p:nvSpPr>
        <p:spPr>
          <a:xfrm>
            <a:off x="5891202" y="3442261"/>
            <a:ext cx="409597" cy="81394"/>
          </a:xfrm>
          <a:custGeom>
            <a:avLst/>
            <a:gdLst>
              <a:gd name="connsiteX0" fmla="*/ 368900 w 409597"/>
              <a:gd name="connsiteY0" fmla="*/ 0 h 81394"/>
              <a:gd name="connsiteX1" fmla="*/ 409597 w 409597"/>
              <a:gd name="connsiteY1" fmla="*/ 40696 h 81394"/>
              <a:gd name="connsiteX2" fmla="*/ 368900 w 409597"/>
              <a:gd name="connsiteY2" fmla="*/ 81394 h 81394"/>
              <a:gd name="connsiteX3" fmla="*/ 328202 w 409597"/>
              <a:gd name="connsiteY3" fmla="*/ 40696 h 81394"/>
              <a:gd name="connsiteX4" fmla="*/ 368900 w 409597"/>
              <a:gd name="connsiteY4" fmla="*/ 0 h 81394"/>
              <a:gd name="connsiteX5" fmla="*/ 40698 w 409597"/>
              <a:gd name="connsiteY5" fmla="*/ 0 h 81394"/>
              <a:gd name="connsiteX6" fmla="*/ 81394 w 409597"/>
              <a:gd name="connsiteY6" fmla="*/ 40696 h 81394"/>
              <a:gd name="connsiteX7" fmla="*/ 40698 w 409597"/>
              <a:gd name="connsiteY7" fmla="*/ 81394 h 81394"/>
              <a:gd name="connsiteX8" fmla="*/ 0 w 409597"/>
              <a:gd name="connsiteY8" fmla="*/ 40696 h 81394"/>
              <a:gd name="connsiteX9" fmla="*/ 40698 w 409597"/>
              <a:gd name="connsiteY9" fmla="*/ 0 h 813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09597" h="81394">
                <a:moveTo>
                  <a:pt x="368900" y="0"/>
                </a:moveTo>
                <a:cubicBezTo>
                  <a:pt x="391376" y="0"/>
                  <a:pt x="409597" y="18221"/>
                  <a:pt x="409597" y="40696"/>
                </a:cubicBezTo>
                <a:cubicBezTo>
                  <a:pt x="409597" y="63173"/>
                  <a:pt x="391376" y="81394"/>
                  <a:pt x="368900" y="81394"/>
                </a:cubicBezTo>
                <a:cubicBezTo>
                  <a:pt x="346423" y="81394"/>
                  <a:pt x="328202" y="63173"/>
                  <a:pt x="328202" y="40696"/>
                </a:cubicBezTo>
                <a:cubicBezTo>
                  <a:pt x="328202" y="18221"/>
                  <a:pt x="346423" y="0"/>
                  <a:pt x="368900" y="0"/>
                </a:cubicBezTo>
                <a:close/>
                <a:moveTo>
                  <a:pt x="40698" y="0"/>
                </a:moveTo>
                <a:cubicBezTo>
                  <a:pt x="63173" y="0"/>
                  <a:pt x="81394" y="18221"/>
                  <a:pt x="81394" y="40696"/>
                </a:cubicBezTo>
                <a:cubicBezTo>
                  <a:pt x="81394" y="63173"/>
                  <a:pt x="63173" y="81394"/>
                  <a:pt x="40698" y="81394"/>
                </a:cubicBezTo>
                <a:cubicBezTo>
                  <a:pt x="18221" y="81394"/>
                  <a:pt x="0" y="63173"/>
                  <a:pt x="0" y="40696"/>
                </a:cubicBezTo>
                <a:cubicBezTo>
                  <a:pt x="0" y="18221"/>
                  <a:pt x="18221" y="0"/>
                  <a:pt x="40698" y="0"/>
                </a:cubicBezTo>
                <a:close/>
              </a:path>
            </a:pathLst>
          </a:custGeom>
          <a:solidFill>
            <a:srgbClr val="3C3C3B"/>
          </a:solidFill>
          <a:ln w="9525" cap="flat">
            <a:noFill/>
            <a:prstDash val="solid"/>
            <a:miter/>
          </a:ln>
          <a:effectLst>
            <a:outerShdw blurRad="50800" dist="25400" dir="5400000" algn="t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180" name="任意多边形: 形状 179">
            <a:extLst>
              <a:ext uri="{FF2B5EF4-FFF2-40B4-BE49-F238E27FC236}">
                <a16:creationId xmlns:a16="http://schemas.microsoft.com/office/drawing/2014/main" id="{47FC460E-6667-42A4-A10A-C6FED1A094B1}"/>
              </a:ext>
            </a:extLst>
          </p:cNvPr>
          <p:cNvSpPr/>
          <p:nvPr/>
        </p:nvSpPr>
        <p:spPr>
          <a:xfrm>
            <a:off x="5989058" y="3814955"/>
            <a:ext cx="204797" cy="87958"/>
          </a:xfrm>
          <a:custGeom>
            <a:avLst/>
            <a:gdLst>
              <a:gd name="connsiteX0" fmla="*/ 75248 w 148589"/>
              <a:gd name="connsiteY0" fmla="*/ 63817 h 63817"/>
              <a:gd name="connsiteX1" fmla="*/ 0 w 148589"/>
              <a:gd name="connsiteY1" fmla="*/ 5715 h 63817"/>
              <a:gd name="connsiteX2" fmla="*/ 22860 w 148589"/>
              <a:gd name="connsiteY2" fmla="*/ 0 h 63817"/>
              <a:gd name="connsiteX3" fmla="*/ 74295 w 148589"/>
              <a:gd name="connsiteY3" fmla="*/ 40005 h 63817"/>
              <a:gd name="connsiteX4" fmla="*/ 125730 w 148589"/>
              <a:gd name="connsiteY4" fmla="*/ 0 h 63817"/>
              <a:gd name="connsiteX5" fmla="*/ 148590 w 148589"/>
              <a:gd name="connsiteY5" fmla="*/ 5715 h 63817"/>
              <a:gd name="connsiteX6" fmla="*/ 75248 w 148589"/>
              <a:gd name="connsiteY6" fmla="*/ 63817 h 638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48589" h="63817">
                <a:moveTo>
                  <a:pt x="75248" y="63817"/>
                </a:moveTo>
                <a:cubicBezTo>
                  <a:pt x="40005" y="63817"/>
                  <a:pt x="9525" y="40005"/>
                  <a:pt x="0" y="5715"/>
                </a:cubicBezTo>
                <a:lnTo>
                  <a:pt x="22860" y="0"/>
                </a:lnTo>
                <a:cubicBezTo>
                  <a:pt x="28575" y="23813"/>
                  <a:pt x="50483" y="40005"/>
                  <a:pt x="74295" y="40005"/>
                </a:cubicBezTo>
                <a:cubicBezTo>
                  <a:pt x="99060" y="40005"/>
                  <a:pt x="120015" y="23813"/>
                  <a:pt x="125730" y="0"/>
                </a:cubicBezTo>
                <a:lnTo>
                  <a:pt x="148590" y="5715"/>
                </a:lnTo>
                <a:cubicBezTo>
                  <a:pt x="140970" y="40005"/>
                  <a:pt x="110490" y="63817"/>
                  <a:pt x="75248" y="63817"/>
                </a:cubicBezTo>
                <a:close/>
              </a:path>
            </a:pathLst>
          </a:custGeom>
          <a:solidFill>
            <a:schemeClr val="tx1"/>
          </a:solidFill>
          <a:ln w="9525" cap="flat">
            <a:noFill/>
            <a:prstDash val="solid"/>
            <a:miter/>
          </a:ln>
          <a:effectLst>
            <a:outerShdw blurRad="25400" dist="12700" dir="5400000" algn="t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endParaRPr lang="zh-CN" altLang="en-US" dirty="0"/>
          </a:p>
        </p:txBody>
      </p:sp>
      <p:sp>
        <p:nvSpPr>
          <p:cNvPr id="181" name="等腰三角形 180">
            <a:extLst>
              <a:ext uri="{FF2B5EF4-FFF2-40B4-BE49-F238E27FC236}">
                <a16:creationId xmlns:a16="http://schemas.microsoft.com/office/drawing/2014/main" id="{8DF8FCB2-E303-4301-9362-74A1EF1D981F}"/>
              </a:ext>
            </a:extLst>
          </p:cNvPr>
          <p:cNvSpPr/>
          <p:nvPr/>
        </p:nvSpPr>
        <p:spPr>
          <a:xfrm rot="16200000">
            <a:off x="5910985" y="3418356"/>
            <a:ext cx="141433" cy="347659"/>
          </a:xfrm>
          <a:prstGeom prst="triangle">
            <a:avLst/>
          </a:prstGeom>
          <a:solidFill>
            <a:schemeClr val="accent3">
              <a:lumMod val="75000"/>
            </a:schemeClr>
          </a:solidFill>
          <a:ln w="9525" cap="flat">
            <a:noFill/>
            <a:prstDash val="solid"/>
            <a:miter/>
          </a:ln>
          <a:effectLst>
            <a:outerShdw blurRad="38100" dist="19050" dir="5400000" algn="t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38" name="任意多边形: 形状 37">
            <a:extLst>
              <a:ext uri="{FF2B5EF4-FFF2-40B4-BE49-F238E27FC236}">
                <a16:creationId xmlns:a16="http://schemas.microsoft.com/office/drawing/2014/main" id="{8BF82A9F-6470-436F-B320-F3F83E2FF29B}"/>
              </a:ext>
            </a:extLst>
          </p:cNvPr>
          <p:cNvSpPr/>
          <p:nvPr/>
        </p:nvSpPr>
        <p:spPr>
          <a:xfrm>
            <a:off x="4361808" y="4785265"/>
            <a:ext cx="3431947" cy="705460"/>
          </a:xfrm>
          <a:custGeom>
            <a:avLst/>
            <a:gdLst>
              <a:gd name="connsiteX0" fmla="*/ 2227898 w 2280285"/>
              <a:gd name="connsiteY0" fmla="*/ 80963 h 373379"/>
              <a:gd name="connsiteX1" fmla="*/ 2227898 w 2280285"/>
              <a:gd name="connsiteY1" fmla="*/ 80963 h 373379"/>
              <a:gd name="connsiteX2" fmla="*/ 0 w 2280285"/>
              <a:gd name="connsiteY2" fmla="*/ 0 h 373379"/>
              <a:gd name="connsiteX3" fmla="*/ 314325 w 2280285"/>
              <a:gd name="connsiteY3" fmla="*/ 373380 h 373379"/>
              <a:gd name="connsiteX4" fmla="*/ 1972628 w 2280285"/>
              <a:gd name="connsiteY4" fmla="*/ 340995 h 373379"/>
              <a:gd name="connsiteX5" fmla="*/ 2025015 w 2280285"/>
              <a:gd name="connsiteY5" fmla="*/ 327660 h 373379"/>
              <a:gd name="connsiteX6" fmla="*/ 2280285 w 2280285"/>
              <a:gd name="connsiteY6" fmla="*/ 73342 h 373379"/>
              <a:gd name="connsiteX7" fmla="*/ 2227898 w 2280285"/>
              <a:gd name="connsiteY7" fmla="*/ 80963 h 373379"/>
              <a:gd name="connsiteX0" fmla="*/ 2280285 w 2280285"/>
              <a:gd name="connsiteY0" fmla="*/ 73342 h 373380"/>
              <a:gd name="connsiteX1" fmla="*/ 2227898 w 2280285"/>
              <a:gd name="connsiteY1" fmla="*/ 80963 h 373380"/>
              <a:gd name="connsiteX2" fmla="*/ 0 w 2280285"/>
              <a:gd name="connsiteY2" fmla="*/ 0 h 373380"/>
              <a:gd name="connsiteX3" fmla="*/ 314325 w 2280285"/>
              <a:gd name="connsiteY3" fmla="*/ 373380 h 373380"/>
              <a:gd name="connsiteX4" fmla="*/ 1972628 w 2280285"/>
              <a:gd name="connsiteY4" fmla="*/ 340995 h 373380"/>
              <a:gd name="connsiteX5" fmla="*/ 2025015 w 2280285"/>
              <a:gd name="connsiteY5" fmla="*/ 327660 h 373380"/>
              <a:gd name="connsiteX6" fmla="*/ 2280285 w 2280285"/>
              <a:gd name="connsiteY6" fmla="*/ 73342 h 373380"/>
              <a:gd name="connsiteX0" fmla="*/ 2280285 w 2280285"/>
              <a:gd name="connsiteY0" fmla="*/ 73342 h 373380"/>
              <a:gd name="connsiteX1" fmla="*/ 0 w 2280285"/>
              <a:gd name="connsiteY1" fmla="*/ 0 h 373380"/>
              <a:gd name="connsiteX2" fmla="*/ 314325 w 2280285"/>
              <a:gd name="connsiteY2" fmla="*/ 373380 h 373380"/>
              <a:gd name="connsiteX3" fmla="*/ 1972628 w 2280285"/>
              <a:gd name="connsiteY3" fmla="*/ 340995 h 373380"/>
              <a:gd name="connsiteX4" fmla="*/ 2025015 w 2280285"/>
              <a:gd name="connsiteY4" fmla="*/ 327660 h 373380"/>
              <a:gd name="connsiteX5" fmla="*/ 2280285 w 2280285"/>
              <a:gd name="connsiteY5" fmla="*/ 73342 h 373380"/>
              <a:gd name="connsiteX0" fmla="*/ 2431597 w 2431597"/>
              <a:gd name="connsiteY0" fmla="*/ 235115 h 375473"/>
              <a:gd name="connsiteX1" fmla="*/ 96686 w 2431597"/>
              <a:gd name="connsiteY1" fmla="*/ 2093 h 375473"/>
              <a:gd name="connsiteX2" fmla="*/ 411011 w 2431597"/>
              <a:gd name="connsiteY2" fmla="*/ 375473 h 375473"/>
              <a:gd name="connsiteX3" fmla="*/ 2069314 w 2431597"/>
              <a:gd name="connsiteY3" fmla="*/ 343088 h 375473"/>
              <a:gd name="connsiteX4" fmla="*/ 2121701 w 2431597"/>
              <a:gd name="connsiteY4" fmla="*/ 329753 h 375473"/>
              <a:gd name="connsiteX5" fmla="*/ 2431597 w 2431597"/>
              <a:gd name="connsiteY5" fmla="*/ 235115 h 375473"/>
              <a:gd name="connsiteX0" fmla="*/ 2467168 w 2467168"/>
              <a:gd name="connsiteY0" fmla="*/ 59390 h 199748"/>
              <a:gd name="connsiteX1" fmla="*/ 92529 w 2467168"/>
              <a:gd name="connsiteY1" fmla="*/ 17984 h 199748"/>
              <a:gd name="connsiteX2" fmla="*/ 446582 w 2467168"/>
              <a:gd name="connsiteY2" fmla="*/ 199748 h 199748"/>
              <a:gd name="connsiteX3" fmla="*/ 2104885 w 2467168"/>
              <a:gd name="connsiteY3" fmla="*/ 167363 h 199748"/>
              <a:gd name="connsiteX4" fmla="*/ 2157272 w 2467168"/>
              <a:gd name="connsiteY4" fmla="*/ 154028 h 199748"/>
              <a:gd name="connsiteX5" fmla="*/ 2467168 w 2467168"/>
              <a:gd name="connsiteY5" fmla="*/ 59390 h 199748"/>
              <a:gd name="connsiteX0" fmla="*/ 2467168 w 2467168"/>
              <a:gd name="connsiteY0" fmla="*/ 42416 h 182774"/>
              <a:gd name="connsiteX1" fmla="*/ 92529 w 2467168"/>
              <a:gd name="connsiteY1" fmla="*/ 1010 h 182774"/>
              <a:gd name="connsiteX2" fmla="*/ 446582 w 2467168"/>
              <a:gd name="connsiteY2" fmla="*/ 182774 h 182774"/>
              <a:gd name="connsiteX3" fmla="*/ 2104885 w 2467168"/>
              <a:gd name="connsiteY3" fmla="*/ 150389 h 182774"/>
              <a:gd name="connsiteX4" fmla="*/ 2157272 w 2467168"/>
              <a:gd name="connsiteY4" fmla="*/ 137054 h 182774"/>
              <a:gd name="connsiteX5" fmla="*/ 2467168 w 2467168"/>
              <a:gd name="connsiteY5" fmla="*/ 42416 h 182774"/>
              <a:gd name="connsiteX0" fmla="*/ 2374639 w 2374639"/>
              <a:gd name="connsiteY0" fmla="*/ 42416 h 182774"/>
              <a:gd name="connsiteX1" fmla="*/ 0 w 2374639"/>
              <a:gd name="connsiteY1" fmla="*/ 1010 h 182774"/>
              <a:gd name="connsiteX2" fmla="*/ 354053 w 2374639"/>
              <a:gd name="connsiteY2" fmla="*/ 182774 h 182774"/>
              <a:gd name="connsiteX3" fmla="*/ 2012356 w 2374639"/>
              <a:gd name="connsiteY3" fmla="*/ 150389 h 182774"/>
              <a:gd name="connsiteX4" fmla="*/ 2064743 w 2374639"/>
              <a:gd name="connsiteY4" fmla="*/ 137054 h 182774"/>
              <a:gd name="connsiteX5" fmla="*/ 2374639 w 2374639"/>
              <a:gd name="connsiteY5" fmla="*/ 42416 h 182774"/>
              <a:gd name="connsiteX0" fmla="*/ 2374639 w 2374639"/>
              <a:gd name="connsiteY0" fmla="*/ 42416 h 182774"/>
              <a:gd name="connsiteX1" fmla="*/ 0 w 2374639"/>
              <a:gd name="connsiteY1" fmla="*/ 1010 h 182774"/>
              <a:gd name="connsiteX2" fmla="*/ 354053 w 2374639"/>
              <a:gd name="connsiteY2" fmla="*/ 182774 h 182774"/>
              <a:gd name="connsiteX3" fmla="*/ 2012356 w 2374639"/>
              <a:gd name="connsiteY3" fmla="*/ 150389 h 182774"/>
              <a:gd name="connsiteX4" fmla="*/ 2064743 w 2374639"/>
              <a:gd name="connsiteY4" fmla="*/ 137054 h 182774"/>
              <a:gd name="connsiteX5" fmla="*/ 2374639 w 2374639"/>
              <a:gd name="connsiteY5" fmla="*/ 42416 h 182774"/>
              <a:gd name="connsiteX0" fmla="*/ 2374639 w 2374639"/>
              <a:gd name="connsiteY0" fmla="*/ 42416 h 182774"/>
              <a:gd name="connsiteX1" fmla="*/ 0 w 2374639"/>
              <a:gd name="connsiteY1" fmla="*/ 1010 h 182774"/>
              <a:gd name="connsiteX2" fmla="*/ 354053 w 2374639"/>
              <a:gd name="connsiteY2" fmla="*/ 182774 h 182774"/>
              <a:gd name="connsiteX3" fmla="*/ 2012356 w 2374639"/>
              <a:gd name="connsiteY3" fmla="*/ 150389 h 182774"/>
              <a:gd name="connsiteX4" fmla="*/ 2374639 w 2374639"/>
              <a:gd name="connsiteY4" fmla="*/ 42416 h 182774"/>
              <a:gd name="connsiteX0" fmla="*/ 2374639 w 2374639"/>
              <a:gd name="connsiteY0" fmla="*/ 42416 h 182774"/>
              <a:gd name="connsiteX1" fmla="*/ 0 w 2374639"/>
              <a:gd name="connsiteY1" fmla="*/ 1010 h 182774"/>
              <a:gd name="connsiteX2" fmla="*/ 354053 w 2374639"/>
              <a:gd name="connsiteY2" fmla="*/ 182774 h 182774"/>
              <a:gd name="connsiteX3" fmla="*/ 2057050 w 2374639"/>
              <a:gd name="connsiteY3" fmla="*/ 163539 h 182774"/>
              <a:gd name="connsiteX4" fmla="*/ 2374639 w 2374639"/>
              <a:gd name="connsiteY4" fmla="*/ 42416 h 182774"/>
              <a:gd name="connsiteX0" fmla="*/ 2374639 w 2374639"/>
              <a:gd name="connsiteY0" fmla="*/ 42416 h 163539"/>
              <a:gd name="connsiteX1" fmla="*/ 0 w 2374639"/>
              <a:gd name="connsiteY1" fmla="*/ 1010 h 163539"/>
              <a:gd name="connsiteX2" fmla="*/ 448407 w 2374639"/>
              <a:gd name="connsiteY2" fmla="*/ 120781 h 163539"/>
              <a:gd name="connsiteX3" fmla="*/ 2057050 w 2374639"/>
              <a:gd name="connsiteY3" fmla="*/ 163539 h 163539"/>
              <a:gd name="connsiteX4" fmla="*/ 2374639 w 2374639"/>
              <a:gd name="connsiteY4" fmla="*/ 42416 h 163539"/>
              <a:gd name="connsiteX0" fmla="*/ 2374639 w 2374639"/>
              <a:gd name="connsiteY0" fmla="*/ 42416 h 163539"/>
              <a:gd name="connsiteX1" fmla="*/ 0 w 2374639"/>
              <a:gd name="connsiteY1" fmla="*/ 1010 h 163539"/>
              <a:gd name="connsiteX2" fmla="*/ 314325 w 2374639"/>
              <a:gd name="connsiteY2" fmla="*/ 160232 h 163539"/>
              <a:gd name="connsiteX3" fmla="*/ 2057050 w 2374639"/>
              <a:gd name="connsiteY3" fmla="*/ 163539 h 163539"/>
              <a:gd name="connsiteX4" fmla="*/ 2374639 w 2374639"/>
              <a:gd name="connsiteY4" fmla="*/ 42416 h 163539"/>
              <a:gd name="connsiteX0" fmla="*/ 2374639 w 2374639"/>
              <a:gd name="connsiteY0" fmla="*/ 42416 h 163989"/>
              <a:gd name="connsiteX1" fmla="*/ 0 w 2374639"/>
              <a:gd name="connsiteY1" fmla="*/ 1010 h 163989"/>
              <a:gd name="connsiteX2" fmla="*/ 304393 w 2374639"/>
              <a:gd name="connsiteY2" fmla="*/ 163989 h 163989"/>
              <a:gd name="connsiteX3" fmla="*/ 2057050 w 2374639"/>
              <a:gd name="connsiteY3" fmla="*/ 163539 h 163989"/>
              <a:gd name="connsiteX4" fmla="*/ 2374639 w 2374639"/>
              <a:gd name="connsiteY4" fmla="*/ 42416 h 163989"/>
              <a:gd name="connsiteX0" fmla="*/ 2384571 w 2384571"/>
              <a:gd name="connsiteY0" fmla="*/ 40207 h 161780"/>
              <a:gd name="connsiteX1" fmla="*/ 0 w 2384571"/>
              <a:gd name="connsiteY1" fmla="*/ 4437 h 161780"/>
              <a:gd name="connsiteX2" fmla="*/ 314325 w 2384571"/>
              <a:gd name="connsiteY2" fmla="*/ 161780 h 161780"/>
              <a:gd name="connsiteX3" fmla="*/ 2066982 w 2384571"/>
              <a:gd name="connsiteY3" fmla="*/ 161330 h 161780"/>
              <a:gd name="connsiteX4" fmla="*/ 2384571 w 2384571"/>
              <a:gd name="connsiteY4" fmla="*/ 40207 h 161780"/>
              <a:gd name="connsiteX0" fmla="*/ 2384571 w 2384571"/>
              <a:gd name="connsiteY0" fmla="*/ 40207 h 161780"/>
              <a:gd name="connsiteX1" fmla="*/ 0 w 2384571"/>
              <a:gd name="connsiteY1" fmla="*/ 4437 h 161780"/>
              <a:gd name="connsiteX2" fmla="*/ 314325 w 2384571"/>
              <a:gd name="connsiteY2" fmla="*/ 161780 h 161780"/>
              <a:gd name="connsiteX3" fmla="*/ 2066982 w 2384571"/>
              <a:gd name="connsiteY3" fmla="*/ 161330 h 161780"/>
              <a:gd name="connsiteX4" fmla="*/ 2384571 w 2384571"/>
              <a:gd name="connsiteY4" fmla="*/ 40207 h 161780"/>
              <a:gd name="connsiteX0" fmla="*/ 2384571 w 2384571"/>
              <a:gd name="connsiteY0" fmla="*/ 40207 h 161780"/>
              <a:gd name="connsiteX1" fmla="*/ 0 w 2384571"/>
              <a:gd name="connsiteY1" fmla="*/ 4437 h 161780"/>
              <a:gd name="connsiteX2" fmla="*/ 314325 w 2384571"/>
              <a:gd name="connsiteY2" fmla="*/ 161780 h 161780"/>
              <a:gd name="connsiteX3" fmla="*/ 2066982 w 2384571"/>
              <a:gd name="connsiteY3" fmla="*/ 161330 h 161780"/>
              <a:gd name="connsiteX4" fmla="*/ 2384571 w 2384571"/>
              <a:gd name="connsiteY4" fmla="*/ 40207 h 161780"/>
              <a:gd name="connsiteX0" fmla="*/ 2384571 w 2384571"/>
              <a:gd name="connsiteY0" fmla="*/ 35770 h 157343"/>
              <a:gd name="connsiteX1" fmla="*/ 0 w 2384571"/>
              <a:gd name="connsiteY1" fmla="*/ 0 h 157343"/>
              <a:gd name="connsiteX2" fmla="*/ 314325 w 2384571"/>
              <a:gd name="connsiteY2" fmla="*/ 157343 h 157343"/>
              <a:gd name="connsiteX3" fmla="*/ 2066982 w 2384571"/>
              <a:gd name="connsiteY3" fmla="*/ 156893 h 157343"/>
              <a:gd name="connsiteX4" fmla="*/ 2384571 w 2384571"/>
              <a:gd name="connsiteY4" fmla="*/ 35770 h 157343"/>
              <a:gd name="connsiteX0" fmla="*/ 2384571 w 2384571"/>
              <a:gd name="connsiteY0" fmla="*/ 35770 h 157343"/>
              <a:gd name="connsiteX1" fmla="*/ 0 w 2384571"/>
              <a:gd name="connsiteY1" fmla="*/ 0 h 157343"/>
              <a:gd name="connsiteX2" fmla="*/ 314325 w 2384571"/>
              <a:gd name="connsiteY2" fmla="*/ 157343 h 157343"/>
              <a:gd name="connsiteX3" fmla="*/ 2066982 w 2384571"/>
              <a:gd name="connsiteY3" fmla="*/ 156893 h 157343"/>
              <a:gd name="connsiteX4" fmla="*/ 2384571 w 2384571"/>
              <a:gd name="connsiteY4" fmla="*/ 35770 h 157343"/>
              <a:gd name="connsiteX0" fmla="*/ 2384571 w 2384571"/>
              <a:gd name="connsiteY0" fmla="*/ 35770 h 157343"/>
              <a:gd name="connsiteX1" fmla="*/ 0 w 2384571"/>
              <a:gd name="connsiteY1" fmla="*/ 0 h 157343"/>
              <a:gd name="connsiteX2" fmla="*/ 314325 w 2384571"/>
              <a:gd name="connsiteY2" fmla="*/ 157343 h 157343"/>
              <a:gd name="connsiteX3" fmla="*/ 2066982 w 2384571"/>
              <a:gd name="connsiteY3" fmla="*/ 156893 h 157343"/>
              <a:gd name="connsiteX4" fmla="*/ 2384571 w 2384571"/>
              <a:gd name="connsiteY4" fmla="*/ 35770 h 157343"/>
              <a:gd name="connsiteX0" fmla="*/ 2384571 w 2384571"/>
              <a:gd name="connsiteY0" fmla="*/ 50931 h 172504"/>
              <a:gd name="connsiteX1" fmla="*/ 0 w 2384571"/>
              <a:gd name="connsiteY1" fmla="*/ 15161 h 172504"/>
              <a:gd name="connsiteX2" fmla="*/ 314325 w 2384571"/>
              <a:gd name="connsiteY2" fmla="*/ 172504 h 172504"/>
              <a:gd name="connsiteX3" fmla="*/ 2066982 w 2384571"/>
              <a:gd name="connsiteY3" fmla="*/ 172054 h 172504"/>
              <a:gd name="connsiteX4" fmla="*/ 2384571 w 2384571"/>
              <a:gd name="connsiteY4" fmla="*/ 50931 h 172504"/>
              <a:gd name="connsiteX0" fmla="*/ 2384571 w 2384571"/>
              <a:gd name="connsiteY0" fmla="*/ 41903 h 163476"/>
              <a:gd name="connsiteX1" fmla="*/ 0 w 2384571"/>
              <a:gd name="connsiteY1" fmla="*/ 6133 h 163476"/>
              <a:gd name="connsiteX2" fmla="*/ 314325 w 2384571"/>
              <a:gd name="connsiteY2" fmla="*/ 163476 h 163476"/>
              <a:gd name="connsiteX3" fmla="*/ 2066982 w 2384571"/>
              <a:gd name="connsiteY3" fmla="*/ 163026 h 163476"/>
              <a:gd name="connsiteX4" fmla="*/ 2384571 w 2384571"/>
              <a:gd name="connsiteY4" fmla="*/ 41903 h 163476"/>
              <a:gd name="connsiteX0" fmla="*/ 2384571 w 2384571"/>
              <a:gd name="connsiteY0" fmla="*/ 69275 h 190848"/>
              <a:gd name="connsiteX1" fmla="*/ 0 w 2384571"/>
              <a:gd name="connsiteY1" fmla="*/ 33505 h 190848"/>
              <a:gd name="connsiteX2" fmla="*/ 314325 w 2384571"/>
              <a:gd name="connsiteY2" fmla="*/ 190848 h 190848"/>
              <a:gd name="connsiteX3" fmla="*/ 2066982 w 2384571"/>
              <a:gd name="connsiteY3" fmla="*/ 190398 h 190848"/>
              <a:gd name="connsiteX4" fmla="*/ 2384571 w 2384571"/>
              <a:gd name="connsiteY4" fmla="*/ 69275 h 190848"/>
              <a:gd name="connsiteX0" fmla="*/ 2384571 w 2384571"/>
              <a:gd name="connsiteY0" fmla="*/ 66655 h 188228"/>
              <a:gd name="connsiteX1" fmla="*/ 0 w 2384571"/>
              <a:gd name="connsiteY1" fmla="*/ 30885 h 188228"/>
              <a:gd name="connsiteX2" fmla="*/ 314325 w 2384571"/>
              <a:gd name="connsiteY2" fmla="*/ 188228 h 188228"/>
              <a:gd name="connsiteX3" fmla="*/ 2066982 w 2384571"/>
              <a:gd name="connsiteY3" fmla="*/ 187778 h 188228"/>
              <a:gd name="connsiteX4" fmla="*/ 2384571 w 2384571"/>
              <a:gd name="connsiteY4" fmla="*/ 66655 h 188228"/>
              <a:gd name="connsiteX0" fmla="*/ 2384571 w 2384571"/>
              <a:gd name="connsiteY0" fmla="*/ 57289 h 178862"/>
              <a:gd name="connsiteX1" fmla="*/ 0 w 2384571"/>
              <a:gd name="connsiteY1" fmla="*/ 21519 h 178862"/>
              <a:gd name="connsiteX2" fmla="*/ 314325 w 2384571"/>
              <a:gd name="connsiteY2" fmla="*/ 178862 h 178862"/>
              <a:gd name="connsiteX3" fmla="*/ 2066982 w 2384571"/>
              <a:gd name="connsiteY3" fmla="*/ 178412 h 178862"/>
              <a:gd name="connsiteX4" fmla="*/ 2384571 w 2384571"/>
              <a:gd name="connsiteY4" fmla="*/ 57289 h 178862"/>
              <a:gd name="connsiteX0" fmla="*/ 2384571 w 2384571"/>
              <a:gd name="connsiteY0" fmla="*/ 64301 h 185874"/>
              <a:gd name="connsiteX1" fmla="*/ 0 w 2384571"/>
              <a:gd name="connsiteY1" fmla="*/ 28531 h 185874"/>
              <a:gd name="connsiteX2" fmla="*/ 314325 w 2384571"/>
              <a:gd name="connsiteY2" fmla="*/ 185874 h 185874"/>
              <a:gd name="connsiteX3" fmla="*/ 2066982 w 2384571"/>
              <a:gd name="connsiteY3" fmla="*/ 185424 h 185874"/>
              <a:gd name="connsiteX4" fmla="*/ 2384571 w 2384571"/>
              <a:gd name="connsiteY4" fmla="*/ 64301 h 185874"/>
              <a:gd name="connsiteX0" fmla="*/ 2384571 w 2384571"/>
              <a:gd name="connsiteY0" fmla="*/ 64301 h 185874"/>
              <a:gd name="connsiteX1" fmla="*/ 0 w 2384571"/>
              <a:gd name="connsiteY1" fmla="*/ 28531 h 185874"/>
              <a:gd name="connsiteX2" fmla="*/ 314325 w 2384571"/>
              <a:gd name="connsiteY2" fmla="*/ 185874 h 185874"/>
              <a:gd name="connsiteX3" fmla="*/ 2066982 w 2384571"/>
              <a:gd name="connsiteY3" fmla="*/ 185424 h 185874"/>
              <a:gd name="connsiteX4" fmla="*/ 2384571 w 2384571"/>
              <a:gd name="connsiteY4" fmla="*/ 64301 h 185874"/>
              <a:gd name="connsiteX0" fmla="*/ 2418666 w 2418666"/>
              <a:gd name="connsiteY0" fmla="*/ 64301 h 188137"/>
              <a:gd name="connsiteX1" fmla="*/ 34095 w 2418666"/>
              <a:gd name="connsiteY1" fmla="*/ 28531 h 188137"/>
              <a:gd name="connsiteX2" fmla="*/ 348420 w 2418666"/>
              <a:gd name="connsiteY2" fmla="*/ 185874 h 188137"/>
              <a:gd name="connsiteX3" fmla="*/ 2101077 w 2418666"/>
              <a:gd name="connsiteY3" fmla="*/ 185424 h 188137"/>
              <a:gd name="connsiteX4" fmla="*/ 2418666 w 2418666"/>
              <a:gd name="connsiteY4" fmla="*/ 64301 h 188137"/>
              <a:gd name="connsiteX0" fmla="*/ 2418666 w 2418666"/>
              <a:gd name="connsiteY0" fmla="*/ 64301 h 188137"/>
              <a:gd name="connsiteX1" fmla="*/ 34095 w 2418666"/>
              <a:gd name="connsiteY1" fmla="*/ 28531 h 188137"/>
              <a:gd name="connsiteX2" fmla="*/ 348420 w 2418666"/>
              <a:gd name="connsiteY2" fmla="*/ 185874 h 188137"/>
              <a:gd name="connsiteX3" fmla="*/ 2101077 w 2418666"/>
              <a:gd name="connsiteY3" fmla="*/ 185424 h 188137"/>
              <a:gd name="connsiteX4" fmla="*/ 2418666 w 2418666"/>
              <a:gd name="connsiteY4" fmla="*/ 64301 h 188137"/>
              <a:gd name="connsiteX0" fmla="*/ 2418666 w 2418666"/>
              <a:gd name="connsiteY0" fmla="*/ 64301 h 188137"/>
              <a:gd name="connsiteX1" fmla="*/ 34095 w 2418666"/>
              <a:gd name="connsiteY1" fmla="*/ 28531 h 188137"/>
              <a:gd name="connsiteX2" fmla="*/ 348420 w 2418666"/>
              <a:gd name="connsiteY2" fmla="*/ 185874 h 188137"/>
              <a:gd name="connsiteX3" fmla="*/ 2101077 w 2418666"/>
              <a:gd name="connsiteY3" fmla="*/ 185424 h 188137"/>
              <a:gd name="connsiteX4" fmla="*/ 2418666 w 2418666"/>
              <a:gd name="connsiteY4" fmla="*/ 64301 h 188137"/>
              <a:gd name="connsiteX0" fmla="*/ 2418666 w 2418666"/>
              <a:gd name="connsiteY0" fmla="*/ 64301 h 188137"/>
              <a:gd name="connsiteX1" fmla="*/ 34095 w 2418666"/>
              <a:gd name="connsiteY1" fmla="*/ 28531 h 188137"/>
              <a:gd name="connsiteX2" fmla="*/ 348420 w 2418666"/>
              <a:gd name="connsiteY2" fmla="*/ 185874 h 188137"/>
              <a:gd name="connsiteX3" fmla="*/ 2101077 w 2418666"/>
              <a:gd name="connsiteY3" fmla="*/ 185424 h 188137"/>
              <a:gd name="connsiteX4" fmla="*/ 2418666 w 2418666"/>
              <a:gd name="connsiteY4" fmla="*/ 64301 h 188137"/>
              <a:gd name="connsiteX0" fmla="*/ 2384571 w 2384571"/>
              <a:gd name="connsiteY0" fmla="*/ 64301 h 185874"/>
              <a:gd name="connsiteX1" fmla="*/ 0 w 2384571"/>
              <a:gd name="connsiteY1" fmla="*/ 28531 h 185874"/>
              <a:gd name="connsiteX2" fmla="*/ 314325 w 2384571"/>
              <a:gd name="connsiteY2" fmla="*/ 185874 h 185874"/>
              <a:gd name="connsiteX3" fmla="*/ 2066982 w 2384571"/>
              <a:gd name="connsiteY3" fmla="*/ 185424 h 185874"/>
              <a:gd name="connsiteX4" fmla="*/ 2384571 w 2384571"/>
              <a:gd name="connsiteY4" fmla="*/ 64301 h 185874"/>
              <a:gd name="connsiteX0" fmla="*/ 2384571 w 2384571"/>
              <a:gd name="connsiteY0" fmla="*/ 64301 h 185874"/>
              <a:gd name="connsiteX1" fmla="*/ 0 w 2384571"/>
              <a:gd name="connsiteY1" fmla="*/ 28531 h 185874"/>
              <a:gd name="connsiteX2" fmla="*/ 314325 w 2384571"/>
              <a:gd name="connsiteY2" fmla="*/ 185874 h 185874"/>
              <a:gd name="connsiteX3" fmla="*/ 2066982 w 2384571"/>
              <a:gd name="connsiteY3" fmla="*/ 185424 h 185874"/>
              <a:gd name="connsiteX4" fmla="*/ 2384571 w 2384571"/>
              <a:gd name="connsiteY4" fmla="*/ 64301 h 185874"/>
              <a:gd name="connsiteX0" fmla="*/ 2384571 w 2384571"/>
              <a:gd name="connsiteY0" fmla="*/ 64301 h 185424"/>
              <a:gd name="connsiteX1" fmla="*/ 0 w 2384571"/>
              <a:gd name="connsiteY1" fmla="*/ 28531 h 185424"/>
              <a:gd name="connsiteX2" fmla="*/ 295703 w 2384571"/>
              <a:gd name="connsiteY2" fmla="*/ 185170 h 185424"/>
              <a:gd name="connsiteX3" fmla="*/ 2066982 w 2384571"/>
              <a:gd name="connsiteY3" fmla="*/ 185424 h 185424"/>
              <a:gd name="connsiteX4" fmla="*/ 2384571 w 2384571"/>
              <a:gd name="connsiteY4" fmla="*/ 64301 h 185424"/>
              <a:gd name="connsiteX0" fmla="*/ 2384571 w 2384571"/>
              <a:gd name="connsiteY0" fmla="*/ 64301 h 185424"/>
              <a:gd name="connsiteX1" fmla="*/ 0 w 2384571"/>
              <a:gd name="connsiteY1" fmla="*/ 28531 h 185424"/>
              <a:gd name="connsiteX2" fmla="*/ 301290 w 2384571"/>
              <a:gd name="connsiteY2" fmla="*/ 185170 h 185424"/>
              <a:gd name="connsiteX3" fmla="*/ 2066982 w 2384571"/>
              <a:gd name="connsiteY3" fmla="*/ 185424 h 185424"/>
              <a:gd name="connsiteX4" fmla="*/ 2384571 w 2384571"/>
              <a:gd name="connsiteY4" fmla="*/ 64301 h 1854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84571" h="185424">
                <a:moveTo>
                  <a:pt x="2384571" y="64301"/>
                </a:moveTo>
                <a:cubicBezTo>
                  <a:pt x="1511913" y="-133603"/>
                  <a:pt x="1480313" y="205157"/>
                  <a:pt x="0" y="28531"/>
                </a:cubicBezTo>
                <a:cubicBezTo>
                  <a:pt x="85346" y="100768"/>
                  <a:pt x="243468" y="157141"/>
                  <a:pt x="301290" y="185170"/>
                </a:cubicBezTo>
                <a:lnTo>
                  <a:pt x="2066982" y="185424"/>
                </a:lnTo>
                <a:cubicBezTo>
                  <a:pt x="2242370" y="160079"/>
                  <a:pt x="2293606" y="108432"/>
                  <a:pt x="2384571" y="64301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 w="9525" cap="flat">
            <a:noFill/>
            <a:prstDash val="solid"/>
            <a:miter/>
          </a:ln>
          <a:effectLst>
            <a:outerShdw blurRad="127000" dist="63500" dir="16200000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endParaRPr lang="zh-CN" altLang="en-US">
              <a:effectLst>
                <a:outerShdw blurRad="50800" dir="16200000" rotWithShape="0">
                  <a:prstClr val="black">
                    <a:alpha val="25000"/>
                  </a:prstClr>
                </a:outerShdw>
              </a:effectLst>
            </a:endParaRPr>
          </a:p>
        </p:txBody>
      </p:sp>
      <p:grpSp>
        <p:nvGrpSpPr>
          <p:cNvPr id="39" name="图形 2">
            <a:extLst>
              <a:ext uri="{FF2B5EF4-FFF2-40B4-BE49-F238E27FC236}">
                <a16:creationId xmlns:a16="http://schemas.microsoft.com/office/drawing/2014/main" id="{EBE22871-31F7-4F86-BC86-2C24CC40A1BF}"/>
              </a:ext>
            </a:extLst>
          </p:cNvPr>
          <p:cNvGrpSpPr/>
          <p:nvPr/>
        </p:nvGrpSpPr>
        <p:grpSpPr>
          <a:xfrm>
            <a:off x="4452473" y="5491247"/>
            <a:ext cx="3307901" cy="1366753"/>
            <a:chOff x="8360091" y="2406990"/>
            <a:chExt cx="2298382" cy="949651"/>
          </a:xfrm>
          <a:solidFill>
            <a:schemeClr val="accent1"/>
          </a:solidFill>
        </p:grpSpPr>
        <p:sp>
          <p:nvSpPr>
            <p:cNvPr id="40" name="任意多边形: 形状 39">
              <a:extLst>
                <a:ext uri="{FF2B5EF4-FFF2-40B4-BE49-F238E27FC236}">
                  <a16:creationId xmlns:a16="http://schemas.microsoft.com/office/drawing/2014/main" id="{47BF508F-004F-46A6-B3B5-3E1CA6C091C3}"/>
                </a:ext>
              </a:extLst>
            </p:cNvPr>
            <p:cNvSpPr/>
            <p:nvPr/>
          </p:nvSpPr>
          <p:spPr>
            <a:xfrm>
              <a:off x="8599168" y="2406990"/>
              <a:ext cx="1836419" cy="112396"/>
            </a:xfrm>
            <a:custGeom>
              <a:avLst/>
              <a:gdLst>
                <a:gd name="connsiteX0" fmla="*/ 0 w 1836419"/>
                <a:gd name="connsiteY0" fmla="*/ 953 h 112395"/>
                <a:gd name="connsiteX1" fmla="*/ 0 w 1836419"/>
                <a:gd name="connsiteY1" fmla="*/ 101917 h 112395"/>
                <a:gd name="connsiteX2" fmla="*/ 1829753 w 1836419"/>
                <a:gd name="connsiteY2" fmla="*/ 112395 h 112395"/>
                <a:gd name="connsiteX3" fmla="*/ 1836420 w 1836419"/>
                <a:gd name="connsiteY3" fmla="*/ 0 h 112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36419" h="112395">
                  <a:moveTo>
                    <a:pt x="0" y="953"/>
                  </a:moveTo>
                  <a:lnTo>
                    <a:pt x="0" y="101917"/>
                  </a:lnTo>
                  <a:lnTo>
                    <a:pt x="1829753" y="112395"/>
                  </a:lnTo>
                  <a:lnTo>
                    <a:pt x="1836420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2" name="任意多边形: 形状 41">
              <a:extLst>
                <a:ext uri="{FF2B5EF4-FFF2-40B4-BE49-F238E27FC236}">
                  <a16:creationId xmlns:a16="http://schemas.microsoft.com/office/drawing/2014/main" id="{34B9F260-AF15-43C5-A048-579F5DFEB346}"/>
                </a:ext>
              </a:extLst>
            </p:cNvPr>
            <p:cNvSpPr/>
            <p:nvPr/>
          </p:nvSpPr>
          <p:spPr>
            <a:xfrm>
              <a:off x="8468676" y="2652738"/>
              <a:ext cx="2091690" cy="419592"/>
            </a:xfrm>
            <a:custGeom>
              <a:avLst/>
              <a:gdLst>
                <a:gd name="connsiteX0" fmla="*/ 81915 w 2091690"/>
                <a:gd name="connsiteY0" fmla="*/ 953 h 404812"/>
                <a:gd name="connsiteX1" fmla="*/ 0 w 2091690"/>
                <a:gd name="connsiteY1" fmla="*/ 391478 h 404812"/>
                <a:gd name="connsiteX2" fmla="*/ 2091690 w 2091690"/>
                <a:gd name="connsiteY2" fmla="*/ 404813 h 404812"/>
                <a:gd name="connsiteX3" fmla="*/ 2000250 w 2091690"/>
                <a:gd name="connsiteY3" fmla="*/ 0 h 404812"/>
                <a:gd name="connsiteX4" fmla="*/ 81915 w 2091690"/>
                <a:gd name="connsiteY4" fmla="*/ 0 h 404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91690" h="404812">
                  <a:moveTo>
                    <a:pt x="81915" y="953"/>
                  </a:moveTo>
                  <a:cubicBezTo>
                    <a:pt x="81915" y="953"/>
                    <a:pt x="95250" y="270510"/>
                    <a:pt x="0" y="391478"/>
                  </a:cubicBezTo>
                  <a:lnTo>
                    <a:pt x="2091690" y="404813"/>
                  </a:lnTo>
                  <a:cubicBezTo>
                    <a:pt x="2091690" y="404813"/>
                    <a:pt x="2016443" y="404813"/>
                    <a:pt x="2000250" y="0"/>
                  </a:cubicBezTo>
                  <a:lnTo>
                    <a:pt x="81915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1" name="任意多边形: 形状 40">
              <a:extLst>
                <a:ext uri="{FF2B5EF4-FFF2-40B4-BE49-F238E27FC236}">
                  <a16:creationId xmlns:a16="http://schemas.microsoft.com/office/drawing/2014/main" id="{D76CBC7C-3D92-4D34-AAAF-613C171F8905}"/>
                </a:ext>
              </a:extLst>
            </p:cNvPr>
            <p:cNvSpPr/>
            <p:nvPr/>
          </p:nvSpPr>
          <p:spPr>
            <a:xfrm>
              <a:off x="8491537" y="2507004"/>
              <a:ext cx="2035512" cy="146686"/>
            </a:xfrm>
            <a:custGeom>
              <a:avLst/>
              <a:gdLst>
                <a:gd name="connsiteX0" fmla="*/ 1962150 w 2035512"/>
                <a:gd name="connsiteY0" fmla="*/ 146685 h 146685"/>
                <a:gd name="connsiteX1" fmla="*/ 73343 w 2035512"/>
                <a:gd name="connsiteY1" fmla="*/ 146685 h 146685"/>
                <a:gd name="connsiteX2" fmla="*/ 0 w 2035512"/>
                <a:gd name="connsiteY2" fmla="*/ 73342 h 146685"/>
                <a:gd name="connsiteX3" fmla="*/ 0 w 2035512"/>
                <a:gd name="connsiteY3" fmla="*/ 73342 h 146685"/>
                <a:gd name="connsiteX4" fmla="*/ 73343 w 2035512"/>
                <a:gd name="connsiteY4" fmla="*/ 0 h 146685"/>
                <a:gd name="connsiteX5" fmla="*/ 1962150 w 2035512"/>
                <a:gd name="connsiteY5" fmla="*/ 0 h 146685"/>
                <a:gd name="connsiteX6" fmla="*/ 2035493 w 2035512"/>
                <a:gd name="connsiteY6" fmla="*/ 73342 h 146685"/>
                <a:gd name="connsiteX7" fmla="*/ 2035493 w 2035512"/>
                <a:gd name="connsiteY7" fmla="*/ 73342 h 146685"/>
                <a:gd name="connsiteX8" fmla="*/ 1962150 w 2035512"/>
                <a:gd name="connsiteY8" fmla="*/ 146685 h 1466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35512" h="146685">
                  <a:moveTo>
                    <a:pt x="1962150" y="146685"/>
                  </a:moveTo>
                  <a:lnTo>
                    <a:pt x="73343" y="146685"/>
                  </a:lnTo>
                  <a:cubicBezTo>
                    <a:pt x="32385" y="146685"/>
                    <a:pt x="0" y="113348"/>
                    <a:pt x="0" y="73342"/>
                  </a:cubicBezTo>
                  <a:lnTo>
                    <a:pt x="0" y="73342"/>
                  </a:lnTo>
                  <a:cubicBezTo>
                    <a:pt x="0" y="32385"/>
                    <a:pt x="33338" y="0"/>
                    <a:pt x="73343" y="0"/>
                  </a:cubicBezTo>
                  <a:lnTo>
                    <a:pt x="1962150" y="0"/>
                  </a:lnTo>
                  <a:cubicBezTo>
                    <a:pt x="2003107" y="0"/>
                    <a:pt x="2035493" y="33338"/>
                    <a:pt x="2035493" y="73342"/>
                  </a:cubicBezTo>
                  <a:lnTo>
                    <a:pt x="2035493" y="73342"/>
                  </a:lnTo>
                  <a:cubicBezTo>
                    <a:pt x="2036445" y="113348"/>
                    <a:pt x="2003107" y="146685"/>
                    <a:pt x="1962150" y="146685"/>
                  </a:cubicBez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  <a:effectLst>
              <a:outerShdw blurRad="50800" dist="38100" dir="5400000" algn="t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3" name="任意多边形: 形状 42">
              <a:extLst>
                <a:ext uri="{FF2B5EF4-FFF2-40B4-BE49-F238E27FC236}">
                  <a16:creationId xmlns:a16="http://schemas.microsoft.com/office/drawing/2014/main" id="{B60757B4-9B54-4E3F-A2FD-92CD35FB5C2B}"/>
                </a:ext>
              </a:extLst>
            </p:cNvPr>
            <p:cNvSpPr/>
            <p:nvPr/>
          </p:nvSpPr>
          <p:spPr>
            <a:xfrm>
              <a:off x="8360091" y="3038504"/>
              <a:ext cx="2298382" cy="318137"/>
            </a:xfrm>
            <a:custGeom>
              <a:avLst/>
              <a:gdLst>
                <a:gd name="connsiteX0" fmla="*/ 2139315 w 2298382"/>
                <a:gd name="connsiteY0" fmla="*/ 318135 h 318134"/>
                <a:gd name="connsiteX1" fmla="*/ 159068 w 2298382"/>
                <a:gd name="connsiteY1" fmla="*/ 318135 h 318134"/>
                <a:gd name="connsiteX2" fmla="*/ 0 w 2298382"/>
                <a:gd name="connsiteY2" fmla="*/ 159068 h 318134"/>
                <a:gd name="connsiteX3" fmla="*/ 0 w 2298382"/>
                <a:gd name="connsiteY3" fmla="*/ 159068 h 318134"/>
                <a:gd name="connsiteX4" fmla="*/ 159068 w 2298382"/>
                <a:gd name="connsiteY4" fmla="*/ 0 h 318134"/>
                <a:gd name="connsiteX5" fmla="*/ 2139315 w 2298382"/>
                <a:gd name="connsiteY5" fmla="*/ 0 h 318134"/>
                <a:gd name="connsiteX6" fmla="*/ 2298383 w 2298382"/>
                <a:gd name="connsiteY6" fmla="*/ 159068 h 318134"/>
                <a:gd name="connsiteX7" fmla="*/ 2298383 w 2298382"/>
                <a:gd name="connsiteY7" fmla="*/ 159068 h 318134"/>
                <a:gd name="connsiteX8" fmla="*/ 2139315 w 2298382"/>
                <a:gd name="connsiteY8" fmla="*/ 318135 h 3181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98382" h="318134">
                  <a:moveTo>
                    <a:pt x="2139315" y="318135"/>
                  </a:moveTo>
                  <a:lnTo>
                    <a:pt x="159068" y="318135"/>
                  </a:lnTo>
                  <a:cubicBezTo>
                    <a:pt x="71438" y="318135"/>
                    <a:pt x="0" y="246697"/>
                    <a:pt x="0" y="159068"/>
                  </a:cubicBezTo>
                  <a:lnTo>
                    <a:pt x="0" y="159068"/>
                  </a:lnTo>
                  <a:cubicBezTo>
                    <a:pt x="0" y="71438"/>
                    <a:pt x="71438" y="0"/>
                    <a:pt x="159068" y="0"/>
                  </a:cubicBezTo>
                  <a:lnTo>
                    <a:pt x="2139315" y="0"/>
                  </a:lnTo>
                  <a:cubicBezTo>
                    <a:pt x="2226945" y="0"/>
                    <a:pt x="2298383" y="71438"/>
                    <a:pt x="2298383" y="159068"/>
                  </a:cubicBezTo>
                  <a:lnTo>
                    <a:pt x="2298383" y="159068"/>
                  </a:lnTo>
                  <a:cubicBezTo>
                    <a:pt x="2298383" y="246697"/>
                    <a:pt x="2226945" y="318135"/>
                    <a:pt x="2139315" y="318135"/>
                  </a:cubicBez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  <a:effectLst>
              <a:outerShdw blurRad="50800" dist="38100" dir="5400000" algn="t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4" name="任意多边形: 形状 43">
              <a:extLst>
                <a:ext uri="{FF2B5EF4-FFF2-40B4-BE49-F238E27FC236}">
                  <a16:creationId xmlns:a16="http://schemas.microsoft.com/office/drawing/2014/main" id="{303C38C5-EBCE-48CF-B14E-C9A8388408BD}"/>
                </a:ext>
              </a:extLst>
            </p:cNvPr>
            <p:cNvSpPr/>
            <p:nvPr/>
          </p:nvSpPr>
          <p:spPr>
            <a:xfrm>
              <a:off x="8503918" y="2524148"/>
              <a:ext cx="2008822" cy="38100"/>
            </a:xfrm>
            <a:custGeom>
              <a:avLst/>
              <a:gdLst>
                <a:gd name="connsiteX0" fmla="*/ 28575 w 2008822"/>
                <a:gd name="connsiteY0" fmla="*/ 1905 h 38100"/>
                <a:gd name="connsiteX1" fmla="*/ 0 w 2008822"/>
                <a:gd name="connsiteY1" fmla="*/ 26670 h 38100"/>
                <a:gd name="connsiteX2" fmla="*/ 2008823 w 2008822"/>
                <a:gd name="connsiteY2" fmla="*/ 38100 h 38100"/>
                <a:gd name="connsiteX3" fmla="*/ 1950720 w 2008822"/>
                <a:gd name="connsiteY3" fmla="*/ 0 h 38100"/>
                <a:gd name="connsiteX4" fmla="*/ 28575 w 2008822"/>
                <a:gd name="connsiteY4" fmla="*/ 1905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08822" h="38100">
                  <a:moveTo>
                    <a:pt x="28575" y="1905"/>
                  </a:moveTo>
                  <a:cubicBezTo>
                    <a:pt x="28575" y="1905"/>
                    <a:pt x="4763" y="13335"/>
                    <a:pt x="0" y="26670"/>
                  </a:cubicBezTo>
                  <a:lnTo>
                    <a:pt x="2008823" y="38100"/>
                  </a:lnTo>
                  <a:cubicBezTo>
                    <a:pt x="2008823" y="38100"/>
                    <a:pt x="1993582" y="1905"/>
                    <a:pt x="1950720" y="0"/>
                  </a:cubicBezTo>
                  <a:lnTo>
                    <a:pt x="28575" y="1905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9525" cap="flat">
              <a:noFill/>
              <a:prstDash val="solid"/>
              <a:miter/>
            </a:ln>
            <a:effectLst/>
          </p:spPr>
          <p:txBody>
            <a:bodyPr rtlCol="0" anchor="ctr"/>
            <a:lstStyle/>
            <a:p>
              <a:endParaRPr lang="zh-CN" altLang="en-US"/>
            </a:p>
          </p:txBody>
        </p:sp>
      </p:grpSp>
      <p:sp>
        <p:nvSpPr>
          <p:cNvPr id="49" name="任意多边形: 形状 48">
            <a:extLst>
              <a:ext uri="{FF2B5EF4-FFF2-40B4-BE49-F238E27FC236}">
                <a16:creationId xmlns:a16="http://schemas.microsoft.com/office/drawing/2014/main" id="{6345E18A-12BD-4767-9E63-555352D0F0E5}"/>
              </a:ext>
            </a:extLst>
          </p:cNvPr>
          <p:cNvSpPr/>
          <p:nvPr/>
        </p:nvSpPr>
        <p:spPr>
          <a:xfrm>
            <a:off x="4961044" y="5927182"/>
            <a:ext cx="2316765" cy="424970"/>
          </a:xfrm>
          <a:custGeom>
            <a:avLst/>
            <a:gdLst>
              <a:gd name="connsiteX0" fmla="*/ 0 w 1609725"/>
              <a:gd name="connsiteY0" fmla="*/ 0 h 295275"/>
              <a:gd name="connsiteX1" fmla="*/ 1609725 w 1609725"/>
              <a:gd name="connsiteY1" fmla="*/ 0 h 295275"/>
              <a:gd name="connsiteX2" fmla="*/ 1609725 w 1609725"/>
              <a:gd name="connsiteY2" fmla="*/ 295275 h 295275"/>
              <a:gd name="connsiteX3" fmla="*/ 0 w 1609725"/>
              <a:gd name="connsiteY3" fmla="*/ 295275 h 295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09725" h="295275">
                <a:moveTo>
                  <a:pt x="0" y="0"/>
                </a:moveTo>
                <a:lnTo>
                  <a:pt x="1609725" y="0"/>
                </a:lnTo>
                <a:lnTo>
                  <a:pt x="1609725" y="295275"/>
                </a:lnTo>
                <a:lnTo>
                  <a:pt x="0" y="295275"/>
                </a:lnTo>
                <a:close/>
              </a:path>
            </a:pathLst>
          </a:custGeom>
          <a:solidFill>
            <a:schemeClr val="accent3"/>
          </a:solidFill>
          <a:ln w="9525" cap="flat">
            <a:noFill/>
            <a:prstDash val="solid"/>
            <a:miter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54" name="主标题">
            <a:extLst>
              <a:ext uri="{FF2B5EF4-FFF2-40B4-BE49-F238E27FC236}">
                <a16:creationId xmlns:a16="http://schemas.microsoft.com/office/drawing/2014/main" id="{EA72B04B-266D-4EDE-99A0-6626DE966506}"/>
              </a:ext>
            </a:extLst>
          </p:cNvPr>
          <p:cNvSpPr txBox="1"/>
          <p:nvPr/>
        </p:nvSpPr>
        <p:spPr>
          <a:xfrm>
            <a:off x="5096719" y="5976136"/>
            <a:ext cx="2045211" cy="338554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zh-CN" sz="1600" dirty="0">
                <a:solidFill>
                  <a:schemeClr val="accent2">
                    <a:lumMod val="75000"/>
                  </a:schemeClr>
                </a:solidFill>
                <a:effectLst>
                  <a:innerShdw blurRad="50800" dist="25400" dir="13500000">
                    <a:prstClr val="black">
                      <a:alpha val="50000"/>
                    </a:prstClr>
                  </a:innerShdw>
                </a:effectLst>
                <a:latin typeface="字制区喜脉体" panose="02000603000000000000" pitchFamily="2" charset="-122"/>
                <a:ea typeface="字制区喜脉体" panose="02000603000000000000" pitchFamily="2" charset="-122"/>
              </a:rPr>
              <a:t>Merry Christmas</a:t>
            </a:r>
          </a:p>
        </p:txBody>
      </p:sp>
      <p:sp>
        <p:nvSpPr>
          <p:cNvPr id="50" name="任意多边形: 形状 49">
            <a:extLst>
              <a:ext uri="{FF2B5EF4-FFF2-40B4-BE49-F238E27FC236}">
                <a16:creationId xmlns:a16="http://schemas.microsoft.com/office/drawing/2014/main" id="{B1F120E0-758F-4F52-9DCF-5AF067C19BAE}"/>
              </a:ext>
            </a:extLst>
          </p:cNvPr>
          <p:cNvSpPr/>
          <p:nvPr/>
        </p:nvSpPr>
        <p:spPr>
          <a:xfrm>
            <a:off x="7203782" y="5945003"/>
            <a:ext cx="49350" cy="49351"/>
          </a:xfrm>
          <a:custGeom>
            <a:avLst/>
            <a:gdLst>
              <a:gd name="connsiteX0" fmla="*/ 34290 w 34289"/>
              <a:gd name="connsiteY0" fmla="*/ 17145 h 34290"/>
              <a:gd name="connsiteX1" fmla="*/ 17145 w 34289"/>
              <a:gd name="connsiteY1" fmla="*/ 34290 h 34290"/>
              <a:gd name="connsiteX2" fmla="*/ 0 w 34289"/>
              <a:gd name="connsiteY2" fmla="*/ 17145 h 34290"/>
              <a:gd name="connsiteX3" fmla="*/ 17145 w 34289"/>
              <a:gd name="connsiteY3" fmla="*/ 0 h 34290"/>
              <a:gd name="connsiteX4" fmla="*/ 34290 w 34289"/>
              <a:gd name="connsiteY4" fmla="*/ 17145 h 342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4289" h="34290">
                <a:moveTo>
                  <a:pt x="34290" y="17145"/>
                </a:moveTo>
                <a:cubicBezTo>
                  <a:pt x="34290" y="26670"/>
                  <a:pt x="26670" y="34290"/>
                  <a:pt x="17145" y="34290"/>
                </a:cubicBezTo>
                <a:cubicBezTo>
                  <a:pt x="7620" y="34290"/>
                  <a:pt x="0" y="26670"/>
                  <a:pt x="0" y="17145"/>
                </a:cubicBezTo>
                <a:cubicBezTo>
                  <a:pt x="0" y="7620"/>
                  <a:pt x="7620" y="0"/>
                  <a:pt x="17145" y="0"/>
                </a:cubicBezTo>
                <a:cubicBezTo>
                  <a:pt x="25717" y="0"/>
                  <a:pt x="34290" y="7620"/>
                  <a:pt x="34290" y="17145"/>
                </a:cubicBezTo>
                <a:close/>
              </a:path>
            </a:pathLst>
          </a:custGeom>
          <a:solidFill>
            <a:schemeClr val="accent2">
              <a:lumMod val="75000"/>
            </a:schemeClr>
          </a:solidFill>
          <a:ln w="9525" cap="flat">
            <a:noFill/>
            <a:prstDash val="solid"/>
            <a:miter/>
          </a:ln>
          <a:effectLst>
            <a:outerShdw blurRad="12700" dist="12700" dir="5400000" algn="t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51" name="任意多边形: 形状 50">
            <a:extLst>
              <a:ext uri="{FF2B5EF4-FFF2-40B4-BE49-F238E27FC236}">
                <a16:creationId xmlns:a16="http://schemas.microsoft.com/office/drawing/2014/main" id="{47426EE6-522B-4640-B106-3B40B8AA35C3}"/>
              </a:ext>
            </a:extLst>
          </p:cNvPr>
          <p:cNvSpPr/>
          <p:nvPr/>
        </p:nvSpPr>
        <p:spPr>
          <a:xfrm>
            <a:off x="7203782" y="6287720"/>
            <a:ext cx="49350" cy="49351"/>
          </a:xfrm>
          <a:custGeom>
            <a:avLst/>
            <a:gdLst>
              <a:gd name="connsiteX0" fmla="*/ 34290 w 34289"/>
              <a:gd name="connsiteY0" fmla="*/ 17145 h 34290"/>
              <a:gd name="connsiteX1" fmla="*/ 17145 w 34289"/>
              <a:gd name="connsiteY1" fmla="*/ 34290 h 34290"/>
              <a:gd name="connsiteX2" fmla="*/ 0 w 34289"/>
              <a:gd name="connsiteY2" fmla="*/ 17145 h 34290"/>
              <a:gd name="connsiteX3" fmla="*/ 17145 w 34289"/>
              <a:gd name="connsiteY3" fmla="*/ 0 h 34290"/>
              <a:gd name="connsiteX4" fmla="*/ 34290 w 34289"/>
              <a:gd name="connsiteY4" fmla="*/ 17145 h 342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4289" h="34290">
                <a:moveTo>
                  <a:pt x="34290" y="17145"/>
                </a:moveTo>
                <a:cubicBezTo>
                  <a:pt x="34290" y="26670"/>
                  <a:pt x="26670" y="34290"/>
                  <a:pt x="17145" y="34290"/>
                </a:cubicBezTo>
                <a:cubicBezTo>
                  <a:pt x="7620" y="34290"/>
                  <a:pt x="0" y="26670"/>
                  <a:pt x="0" y="17145"/>
                </a:cubicBezTo>
                <a:cubicBezTo>
                  <a:pt x="0" y="7620"/>
                  <a:pt x="7620" y="0"/>
                  <a:pt x="17145" y="0"/>
                </a:cubicBezTo>
                <a:cubicBezTo>
                  <a:pt x="25717" y="0"/>
                  <a:pt x="34290" y="7620"/>
                  <a:pt x="34290" y="17145"/>
                </a:cubicBezTo>
                <a:close/>
              </a:path>
            </a:pathLst>
          </a:custGeom>
          <a:solidFill>
            <a:schemeClr val="accent2">
              <a:lumMod val="75000"/>
            </a:schemeClr>
          </a:solidFill>
          <a:ln w="9525" cap="flat">
            <a:noFill/>
            <a:prstDash val="solid"/>
            <a:miter/>
          </a:ln>
          <a:effectLst>
            <a:outerShdw blurRad="12700" dist="12700" dir="5400000" algn="t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52" name="任意多边形: 形状 51">
            <a:extLst>
              <a:ext uri="{FF2B5EF4-FFF2-40B4-BE49-F238E27FC236}">
                <a16:creationId xmlns:a16="http://schemas.microsoft.com/office/drawing/2014/main" id="{AD2A1CCF-F633-4B70-A3FF-634F6FE60C5E}"/>
              </a:ext>
            </a:extLst>
          </p:cNvPr>
          <p:cNvSpPr/>
          <p:nvPr/>
        </p:nvSpPr>
        <p:spPr>
          <a:xfrm>
            <a:off x="4996687" y="5945003"/>
            <a:ext cx="49350" cy="49351"/>
          </a:xfrm>
          <a:custGeom>
            <a:avLst/>
            <a:gdLst>
              <a:gd name="connsiteX0" fmla="*/ 34290 w 34289"/>
              <a:gd name="connsiteY0" fmla="*/ 17145 h 34290"/>
              <a:gd name="connsiteX1" fmla="*/ 17145 w 34289"/>
              <a:gd name="connsiteY1" fmla="*/ 34290 h 34290"/>
              <a:gd name="connsiteX2" fmla="*/ 0 w 34289"/>
              <a:gd name="connsiteY2" fmla="*/ 17145 h 34290"/>
              <a:gd name="connsiteX3" fmla="*/ 17145 w 34289"/>
              <a:gd name="connsiteY3" fmla="*/ 0 h 34290"/>
              <a:gd name="connsiteX4" fmla="*/ 34290 w 34289"/>
              <a:gd name="connsiteY4" fmla="*/ 17145 h 342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4289" h="34290">
                <a:moveTo>
                  <a:pt x="34290" y="17145"/>
                </a:moveTo>
                <a:cubicBezTo>
                  <a:pt x="34290" y="26670"/>
                  <a:pt x="26670" y="34290"/>
                  <a:pt x="17145" y="34290"/>
                </a:cubicBezTo>
                <a:cubicBezTo>
                  <a:pt x="7620" y="34290"/>
                  <a:pt x="0" y="26670"/>
                  <a:pt x="0" y="17145"/>
                </a:cubicBezTo>
                <a:cubicBezTo>
                  <a:pt x="0" y="7620"/>
                  <a:pt x="7620" y="0"/>
                  <a:pt x="17145" y="0"/>
                </a:cubicBezTo>
                <a:cubicBezTo>
                  <a:pt x="25717" y="0"/>
                  <a:pt x="34290" y="7620"/>
                  <a:pt x="34290" y="17145"/>
                </a:cubicBezTo>
                <a:close/>
              </a:path>
            </a:pathLst>
          </a:custGeom>
          <a:solidFill>
            <a:schemeClr val="accent2">
              <a:lumMod val="75000"/>
            </a:schemeClr>
          </a:solidFill>
          <a:ln w="9525" cap="flat">
            <a:noFill/>
            <a:prstDash val="solid"/>
            <a:miter/>
          </a:ln>
          <a:effectLst>
            <a:outerShdw blurRad="12700" dist="12700" dir="5400000" algn="t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53" name="任意多边形: 形状 52">
            <a:extLst>
              <a:ext uri="{FF2B5EF4-FFF2-40B4-BE49-F238E27FC236}">
                <a16:creationId xmlns:a16="http://schemas.microsoft.com/office/drawing/2014/main" id="{48A925D4-F075-4F57-923A-5E4BFA1452AC}"/>
              </a:ext>
            </a:extLst>
          </p:cNvPr>
          <p:cNvSpPr/>
          <p:nvPr/>
        </p:nvSpPr>
        <p:spPr>
          <a:xfrm>
            <a:off x="4996687" y="6287720"/>
            <a:ext cx="49350" cy="49351"/>
          </a:xfrm>
          <a:custGeom>
            <a:avLst/>
            <a:gdLst>
              <a:gd name="connsiteX0" fmla="*/ 34290 w 34289"/>
              <a:gd name="connsiteY0" fmla="*/ 17145 h 34290"/>
              <a:gd name="connsiteX1" fmla="*/ 17145 w 34289"/>
              <a:gd name="connsiteY1" fmla="*/ 34290 h 34290"/>
              <a:gd name="connsiteX2" fmla="*/ 0 w 34289"/>
              <a:gd name="connsiteY2" fmla="*/ 17145 h 34290"/>
              <a:gd name="connsiteX3" fmla="*/ 17145 w 34289"/>
              <a:gd name="connsiteY3" fmla="*/ 0 h 34290"/>
              <a:gd name="connsiteX4" fmla="*/ 34290 w 34289"/>
              <a:gd name="connsiteY4" fmla="*/ 17145 h 342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4289" h="34290">
                <a:moveTo>
                  <a:pt x="34290" y="17145"/>
                </a:moveTo>
                <a:cubicBezTo>
                  <a:pt x="34290" y="26670"/>
                  <a:pt x="26670" y="34290"/>
                  <a:pt x="17145" y="34290"/>
                </a:cubicBezTo>
                <a:cubicBezTo>
                  <a:pt x="7620" y="34290"/>
                  <a:pt x="0" y="26670"/>
                  <a:pt x="0" y="17145"/>
                </a:cubicBezTo>
                <a:cubicBezTo>
                  <a:pt x="0" y="7620"/>
                  <a:pt x="7620" y="0"/>
                  <a:pt x="17145" y="0"/>
                </a:cubicBezTo>
                <a:cubicBezTo>
                  <a:pt x="25717" y="0"/>
                  <a:pt x="34290" y="7620"/>
                  <a:pt x="34290" y="17145"/>
                </a:cubicBezTo>
                <a:close/>
              </a:path>
            </a:pathLst>
          </a:custGeom>
          <a:solidFill>
            <a:schemeClr val="accent2">
              <a:lumMod val="75000"/>
            </a:schemeClr>
          </a:solidFill>
          <a:ln w="9525" cap="flat">
            <a:noFill/>
            <a:prstDash val="solid"/>
            <a:miter/>
          </a:ln>
          <a:effectLst>
            <a:outerShdw blurRad="12700" dist="12700" dir="5400000" algn="t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3" name="弧形 2">
            <a:extLst>
              <a:ext uri="{FF2B5EF4-FFF2-40B4-BE49-F238E27FC236}">
                <a16:creationId xmlns:a16="http://schemas.microsoft.com/office/drawing/2014/main" id="{A532E019-212C-49DF-A4A0-9C85221A60F4}"/>
              </a:ext>
            </a:extLst>
          </p:cNvPr>
          <p:cNvSpPr/>
          <p:nvPr/>
        </p:nvSpPr>
        <p:spPr>
          <a:xfrm>
            <a:off x="3200400" y="1216380"/>
            <a:ext cx="5791200" cy="5791200"/>
          </a:xfrm>
          <a:prstGeom prst="arc">
            <a:avLst>
              <a:gd name="adj1" fmla="val 8613343"/>
              <a:gd name="adj2" fmla="val 2110614"/>
            </a:avLst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" name="椭圆 4">
            <a:extLst>
              <a:ext uri="{FF2B5EF4-FFF2-40B4-BE49-F238E27FC236}">
                <a16:creationId xmlns:a16="http://schemas.microsoft.com/office/drawing/2014/main" id="{F590FB41-29BD-49D5-83B3-F39C4F4F7CC6}"/>
              </a:ext>
            </a:extLst>
          </p:cNvPr>
          <p:cNvSpPr/>
          <p:nvPr/>
        </p:nvSpPr>
        <p:spPr>
          <a:xfrm>
            <a:off x="3049100" y="4720198"/>
            <a:ext cx="861092" cy="861092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accent2"/>
            </a:solidFill>
          </a:ln>
          <a:effectLst>
            <a:outerShdw blurRad="127000" dist="635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9" name="椭圆 58">
            <a:extLst>
              <a:ext uri="{FF2B5EF4-FFF2-40B4-BE49-F238E27FC236}">
                <a16:creationId xmlns:a16="http://schemas.microsoft.com/office/drawing/2014/main" id="{AED6C057-8F13-4FA8-8CF5-5D727717A50A}"/>
              </a:ext>
            </a:extLst>
          </p:cNvPr>
          <p:cNvSpPr/>
          <p:nvPr/>
        </p:nvSpPr>
        <p:spPr>
          <a:xfrm>
            <a:off x="2868199" y="2927611"/>
            <a:ext cx="861092" cy="861092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accent2"/>
            </a:solidFill>
          </a:ln>
          <a:effectLst>
            <a:outerShdw blurRad="127000" dist="635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60" name="椭圆 59">
            <a:extLst>
              <a:ext uri="{FF2B5EF4-FFF2-40B4-BE49-F238E27FC236}">
                <a16:creationId xmlns:a16="http://schemas.microsoft.com/office/drawing/2014/main" id="{8A5BCC20-5EFC-49E2-BB9F-922601504B42}"/>
              </a:ext>
            </a:extLst>
          </p:cNvPr>
          <p:cNvSpPr/>
          <p:nvPr/>
        </p:nvSpPr>
        <p:spPr>
          <a:xfrm>
            <a:off x="3806152" y="1369573"/>
            <a:ext cx="861092" cy="861092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accent2"/>
            </a:solidFill>
          </a:ln>
          <a:effectLst>
            <a:outerShdw blurRad="127000" dist="635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61" name="椭圆 60">
            <a:extLst>
              <a:ext uri="{FF2B5EF4-FFF2-40B4-BE49-F238E27FC236}">
                <a16:creationId xmlns:a16="http://schemas.microsoft.com/office/drawing/2014/main" id="{ED1F456C-2A53-428C-93AD-A9EF0EB03E14}"/>
              </a:ext>
            </a:extLst>
          </p:cNvPr>
          <p:cNvSpPr/>
          <p:nvPr/>
        </p:nvSpPr>
        <p:spPr>
          <a:xfrm>
            <a:off x="5670521" y="813874"/>
            <a:ext cx="861092" cy="861092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accent2"/>
            </a:solidFill>
          </a:ln>
          <a:effectLst>
            <a:outerShdw blurRad="127000" dist="635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62" name="椭圆 61">
            <a:extLst>
              <a:ext uri="{FF2B5EF4-FFF2-40B4-BE49-F238E27FC236}">
                <a16:creationId xmlns:a16="http://schemas.microsoft.com/office/drawing/2014/main" id="{FA295757-3D01-4379-AD3D-5050A7CB18B1}"/>
              </a:ext>
            </a:extLst>
          </p:cNvPr>
          <p:cNvSpPr/>
          <p:nvPr/>
        </p:nvSpPr>
        <p:spPr>
          <a:xfrm>
            <a:off x="7517044" y="1369573"/>
            <a:ext cx="861092" cy="861092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accent2"/>
            </a:solidFill>
          </a:ln>
          <a:effectLst>
            <a:outerShdw blurRad="127000" dist="635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63" name="椭圆 62">
            <a:extLst>
              <a:ext uri="{FF2B5EF4-FFF2-40B4-BE49-F238E27FC236}">
                <a16:creationId xmlns:a16="http://schemas.microsoft.com/office/drawing/2014/main" id="{DCA748F6-5942-4E63-B2AB-94F38CD24855}"/>
              </a:ext>
            </a:extLst>
          </p:cNvPr>
          <p:cNvSpPr/>
          <p:nvPr/>
        </p:nvSpPr>
        <p:spPr>
          <a:xfrm>
            <a:off x="8483600" y="2927611"/>
            <a:ext cx="861092" cy="861092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accent2"/>
            </a:solidFill>
          </a:ln>
          <a:effectLst>
            <a:outerShdw blurRad="127000" dist="635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64" name="椭圆 63">
            <a:extLst>
              <a:ext uri="{FF2B5EF4-FFF2-40B4-BE49-F238E27FC236}">
                <a16:creationId xmlns:a16="http://schemas.microsoft.com/office/drawing/2014/main" id="{39F647F5-B633-4FAE-9F19-9DEA923F49F7}"/>
              </a:ext>
            </a:extLst>
          </p:cNvPr>
          <p:cNvSpPr/>
          <p:nvPr/>
        </p:nvSpPr>
        <p:spPr>
          <a:xfrm>
            <a:off x="8302723" y="4696790"/>
            <a:ext cx="861092" cy="861092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accent2"/>
            </a:solidFill>
          </a:ln>
          <a:effectLst>
            <a:outerShdw blurRad="127000" dist="635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65" name="任意多边形: 形状 64">
            <a:extLst>
              <a:ext uri="{FF2B5EF4-FFF2-40B4-BE49-F238E27FC236}">
                <a16:creationId xmlns:a16="http://schemas.microsoft.com/office/drawing/2014/main" id="{A04D7CC0-4C2A-4ADC-A3EB-6D73B58F286A}"/>
              </a:ext>
            </a:extLst>
          </p:cNvPr>
          <p:cNvSpPr/>
          <p:nvPr/>
        </p:nvSpPr>
        <p:spPr>
          <a:xfrm>
            <a:off x="3236377" y="4828804"/>
            <a:ext cx="424238" cy="643880"/>
          </a:xfrm>
          <a:custGeom>
            <a:avLst/>
            <a:gdLst>
              <a:gd name="connsiteX0" fmla="*/ 640191 w 691036"/>
              <a:gd name="connsiteY0" fmla="*/ 221987 h 1048813"/>
              <a:gd name="connsiteX1" fmla="*/ 629442 w 691036"/>
              <a:gd name="connsiteY1" fmla="*/ 194943 h 1048813"/>
              <a:gd name="connsiteX2" fmla="*/ 596505 w 691036"/>
              <a:gd name="connsiteY2" fmla="*/ 177607 h 1048813"/>
              <a:gd name="connsiteX3" fmla="*/ 605866 w 691036"/>
              <a:gd name="connsiteY3" fmla="*/ 150564 h 1048813"/>
              <a:gd name="connsiteX4" fmla="*/ 563914 w 691036"/>
              <a:gd name="connsiteY4" fmla="*/ 148483 h 1048813"/>
              <a:gd name="connsiteX5" fmla="*/ 553512 w 691036"/>
              <a:gd name="connsiteY5" fmla="*/ 143629 h 1048813"/>
              <a:gd name="connsiteX6" fmla="*/ 538257 w 691036"/>
              <a:gd name="connsiteY6" fmla="*/ 107224 h 1048813"/>
              <a:gd name="connsiteX7" fmla="*/ 544498 w 691036"/>
              <a:gd name="connsiteY7" fmla="*/ 96130 h 1048813"/>
              <a:gd name="connsiteX8" fmla="*/ 503585 w 691036"/>
              <a:gd name="connsiteY8" fmla="*/ 53137 h 1048813"/>
              <a:gd name="connsiteX9" fmla="*/ 492144 w 691036"/>
              <a:gd name="connsiteY9" fmla="*/ 60071 h 1048813"/>
              <a:gd name="connsiteX10" fmla="*/ 450538 w 691036"/>
              <a:gd name="connsiteY10" fmla="*/ 33028 h 1048813"/>
              <a:gd name="connsiteX11" fmla="*/ 334389 w 691036"/>
              <a:gd name="connsiteY11" fmla="*/ 33028 h 1048813"/>
              <a:gd name="connsiteX12" fmla="*/ 334389 w 691036"/>
              <a:gd name="connsiteY12" fmla="*/ 32334 h 1048813"/>
              <a:gd name="connsiteX13" fmla="*/ 333349 w 691036"/>
              <a:gd name="connsiteY13" fmla="*/ 7371 h 1048813"/>
              <a:gd name="connsiteX14" fmla="*/ 296250 w 691036"/>
              <a:gd name="connsiteY14" fmla="*/ 3557 h 1048813"/>
              <a:gd name="connsiteX15" fmla="*/ 271980 w 691036"/>
              <a:gd name="connsiteY15" fmla="*/ 45856 h 1048813"/>
              <a:gd name="connsiteX16" fmla="*/ 302145 w 691036"/>
              <a:gd name="connsiteY16" fmla="*/ 75327 h 1048813"/>
              <a:gd name="connsiteX17" fmla="*/ 333349 w 691036"/>
              <a:gd name="connsiteY17" fmla="*/ 52097 h 1048813"/>
              <a:gd name="connsiteX18" fmla="*/ 345831 w 691036"/>
              <a:gd name="connsiteY18" fmla="*/ 66312 h 1048813"/>
              <a:gd name="connsiteX19" fmla="*/ 353458 w 691036"/>
              <a:gd name="connsiteY19" fmla="*/ 126640 h 1048813"/>
              <a:gd name="connsiteX20" fmla="*/ 342710 w 691036"/>
              <a:gd name="connsiteY20" fmla="*/ 128027 h 1048813"/>
              <a:gd name="connsiteX21" fmla="*/ 329882 w 691036"/>
              <a:gd name="connsiteY21" fmla="*/ 154031 h 1048813"/>
              <a:gd name="connsiteX22" fmla="*/ 348257 w 691036"/>
              <a:gd name="connsiteY22" fmla="*/ 185582 h 1048813"/>
              <a:gd name="connsiteX23" fmla="*/ 308039 w 691036"/>
              <a:gd name="connsiteY23" fmla="*/ 238976 h 1048813"/>
              <a:gd name="connsiteX24" fmla="*/ 141963 w 691036"/>
              <a:gd name="connsiteY24" fmla="*/ 229614 h 1048813"/>
              <a:gd name="connsiteX25" fmla="*/ 36215 w 691036"/>
              <a:gd name="connsiteY25" fmla="*/ 482369 h 1048813"/>
              <a:gd name="connsiteX26" fmla="*/ 214773 w 691036"/>
              <a:gd name="connsiteY26" fmla="*/ 496931 h 1048813"/>
              <a:gd name="connsiteX27" fmla="*/ 196744 w 691036"/>
              <a:gd name="connsiteY27" fmla="*/ 524668 h 1048813"/>
              <a:gd name="connsiteX28" fmla="*/ 182875 w 691036"/>
              <a:gd name="connsiteY28" fmla="*/ 544777 h 1048813"/>
              <a:gd name="connsiteX29" fmla="*/ 182182 w 691036"/>
              <a:gd name="connsiteY29" fmla="*/ 544777 h 1048813"/>
              <a:gd name="connsiteX30" fmla="*/ 128441 w 691036"/>
              <a:gd name="connsiteY30" fmla="*/ 640817 h 1048813"/>
              <a:gd name="connsiteX31" fmla="*/ 139882 w 691036"/>
              <a:gd name="connsiteY31" fmla="*/ 659193 h 1048813"/>
              <a:gd name="connsiteX32" fmla="*/ 139189 w 691036"/>
              <a:gd name="connsiteY32" fmla="*/ 673061 h 1048813"/>
              <a:gd name="connsiteX33" fmla="*/ 221014 w 691036"/>
              <a:gd name="connsiteY33" fmla="*/ 780890 h 1048813"/>
              <a:gd name="connsiteX34" fmla="*/ 281688 w 691036"/>
              <a:gd name="connsiteY34" fmla="*/ 853352 h 1048813"/>
              <a:gd name="connsiteX35" fmla="*/ 288276 w 691036"/>
              <a:gd name="connsiteY35" fmla="*/ 915068 h 1048813"/>
              <a:gd name="connsiteX36" fmla="*/ 304918 w 691036"/>
              <a:gd name="connsiteY36" fmla="*/ 926509 h 1048813"/>
              <a:gd name="connsiteX37" fmla="*/ 306999 w 691036"/>
              <a:gd name="connsiteY37" fmla="*/ 987184 h 1048813"/>
              <a:gd name="connsiteX38" fmla="*/ 326761 w 691036"/>
              <a:gd name="connsiteY38" fmla="*/ 997586 h 1048813"/>
              <a:gd name="connsiteX39" fmla="*/ 338896 w 691036"/>
              <a:gd name="connsiteY39" fmla="*/ 1032257 h 1048813"/>
              <a:gd name="connsiteX40" fmla="*/ 417600 w 691036"/>
              <a:gd name="connsiteY40" fmla="*/ 1046126 h 1048813"/>
              <a:gd name="connsiteX41" fmla="*/ 498038 w 691036"/>
              <a:gd name="connsiteY41" fmla="*/ 1047859 h 1048813"/>
              <a:gd name="connsiteX42" fmla="*/ 562527 w 691036"/>
              <a:gd name="connsiteY42" fmla="*/ 1043352 h 1048813"/>
              <a:gd name="connsiteX43" fmla="*/ 567034 w 691036"/>
              <a:gd name="connsiteY43" fmla="*/ 990998 h 1048813"/>
              <a:gd name="connsiteX44" fmla="*/ 530976 w 691036"/>
              <a:gd name="connsiteY44" fmla="*/ 981637 h 1048813"/>
              <a:gd name="connsiteX45" fmla="*/ 518494 w 691036"/>
              <a:gd name="connsiteY45" fmla="*/ 958754 h 1048813"/>
              <a:gd name="connsiteX46" fmla="*/ 470647 w 691036"/>
              <a:gd name="connsiteY46" fmla="*/ 949392 h 1048813"/>
              <a:gd name="connsiteX47" fmla="*/ 470647 w 691036"/>
              <a:gd name="connsiteY47" fmla="*/ 949392 h 1048813"/>
              <a:gd name="connsiteX48" fmla="*/ 476542 w 691036"/>
              <a:gd name="connsiteY48" fmla="*/ 909867 h 1048813"/>
              <a:gd name="connsiteX49" fmla="*/ 490410 w 691036"/>
              <a:gd name="connsiteY49" fmla="*/ 884904 h 1048813"/>
              <a:gd name="connsiteX50" fmla="*/ 472381 w 691036"/>
              <a:gd name="connsiteY50" fmla="*/ 835670 h 1048813"/>
              <a:gd name="connsiteX51" fmla="*/ 477928 w 691036"/>
              <a:gd name="connsiteY51" fmla="*/ 775689 h 1048813"/>
              <a:gd name="connsiteX52" fmla="*/ 483823 w 691036"/>
              <a:gd name="connsiteY52" fmla="*/ 769448 h 1048813"/>
              <a:gd name="connsiteX53" fmla="*/ 485209 w 691036"/>
              <a:gd name="connsiteY53" fmla="*/ 769101 h 1048813"/>
              <a:gd name="connsiteX54" fmla="*/ 538603 w 691036"/>
              <a:gd name="connsiteY54" fmla="*/ 705652 h 1048813"/>
              <a:gd name="connsiteX55" fmla="*/ 562873 w 691036"/>
              <a:gd name="connsiteY55" fmla="*/ 681036 h 1048813"/>
              <a:gd name="connsiteX56" fmla="*/ 608986 w 691036"/>
              <a:gd name="connsiteY56" fmla="*/ 627642 h 1048813"/>
              <a:gd name="connsiteX57" fmla="*/ 591304 w 691036"/>
              <a:gd name="connsiteY57" fmla="*/ 493810 h 1048813"/>
              <a:gd name="connsiteX58" fmla="*/ 618348 w 691036"/>
              <a:gd name="connsiteY58" fmla="*/ 459486 h 1048813"/>
              <a:gd name="connsiteX59" fmla="*/ 594078 w 691036"/>
              <a:gd name="connsiteY59" fmla="*/ 361712 h 1048813"/>
              <a:gd name="connsiteX60" fmla="*/ 609333 w 691036"/>
              <a:gd name="connsiteY60" fmla="*/ 365873 h 1048813"/>
              <a:gd name="connsiteX61" fmla="*/ 690811 w 691036"/>
              <a:gd name="connsiteY61" fmla="*/ 316293 h 1048813"/>
              <a:gd name="connsiteX62" fmla="*/ 640191 w 691036"/>
              <a:gd name="connsiteY62" fmla="*/ 221987 h 10488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</a:cxnLst>
            <a:rect l="l" t="t" r="r" b="b"/>
            <a:pathLst>
              <a:path w="691036" h="1048813">
                <a:moveTo>
                  <a:pt x="640191" y="221987"/>
                </a:moveTo>
                <a:cubicBezTo>
                  <a:pt x="640191" y="221987"/>
                  <a:pt x="641577" y="214359"/>
                  <a:pt x="629442" y="194943"/>
                </a:cubicBezTo>
                <a:cubicBezTo>
                  <a:pt x="617307" y="175527"/>
                  <a:pt x="596505" y="177607"/>
                  <a:pt x="596505" y="177607"/>
                </a:cubicBezTo>
                <a:cubicBezTo>
                  <a:pt x="608640" y="167206"/>
                  <a:pt x="608293" y="154377"/>
                  <a:pt x="605866" y="150564"/>
                </a:cubicBezTo>
                <a:cubicBezTo>
                  <a:pt x="588530" y="122480"/>
                  <a:pt x="567381" y="146056"/>
                  <a:pt x="563914" y="148483"/>
                </a:cubicBezTo>
                <a:cubicBezTo>
                  <a:pt x="560100" y="150564"/>
                  <a:pt x="552125" y="149870"/>
                  <a:pt x="553512" y="143629"/>
                </a:cubicBezTo>
                <a:cubicBezTo>
                  <a:pt x="554899" y="138429"/>
                  <a:pt x="545538" y="116239"/>
                  <a:pt x="538257" y="107224"/>
                </a:cubicBezTo>
                <a:cubicBezTo>
                  <a:pt x="541030" y="103757"/>
                  <a:pt x="543457" y="100290"/>
                  <a:pt x="544498" y="96130"/>
                </a:cubicBezTo>
                <a:cubicBezTo>
                  <a:pt x="549005" y="79141"/>
                  <a:pt x="527855" y="43429"/>
                  <a:pt x="503585" y="53137"/>
                </a:cubicBezTo>
                <a:cubicBezTo>
                  <a:pt x="490410" y="58338"/>
                  <a:pt x="492144" y="60071"/>
                  <a:pt x="492144" y="60071"/>
                </a:cubicBezTo>
                <a:cubicBezTo>
                  <a:pt x="492144" y="60071"/>
                  <a:pt x="465100" y="47936"/>
                  <a:pt x="450538" y="33028"/>
                </a:cubicBezTo>
                <a:cubicBezTo>
                  <a:pt x="436670" y="19159"/>
                  <a:pt x="371141" y="11531"/>
                  <a:pt x="334389" y="33028"/>
                </a:cubicBezTo>
                <a:cubicBezTo>
                  <a:pt x="334389" y="32681"/>
                  <a:pt x="334389" y="32334"/>
                  <a:pt x="334389" y="32334"/>
                </a:cubicBezTo>
                <a:cubicBezTo>
                  <a:pt x="337163" y="30254"/>
                  <a:pt x="344097" y="18119"/>
                  <a:pt x="333349" y="7371"/>
                </a:cubicBezTo>
                <a:cubicBezTo>
                  <a:pt x="322601" y="-3377"/>
                  <a:pt x="305958" y="-257"/>
                  <a:pt x="296250" y="3557"/>
                </a:cubicBezTo>
                <a:cubicBezTo>
                  <a:pt x="270247" y="13612"/>
                  <a:pt x="271287" y="37535"/>
                  <a:pt x="271980" y="45856"/>
                </a:cubicBezTo>
                <a:cubicBezTo>
                  <a:pt x="273714" y="61805"/>
                  <a:pt x="284809" y="78100"/>
                  <a:pt x="302145" y="75327"/>
                </a:cubicBezTo>
                <a:cubicBezTo>
                  <a:pt x="317400" y="72900"/>
                  <a:pt x="330228" y="65272"/>
                  <a:pt x="333349" y="52097"/>
                </a:cubicBezTo>
                <a:cubicBezTo>
                  <a:pt x="337163" y="52790"/>
                  <a:pt x="341670" y="57298"/>
                  <a:pt x="345831" y="66312"/>
                </a:cubicBezTo>
                <a:cubicBezTo>
                  <a:pt x="352071" y="79141"/>
                  <a:pt x="361086" y="114505"/>
                  <a:pt x="353458" y="126640"/>
                </a:cubicBezTo>
                <a:cubicBezTo>
                  <a:pt x="353458" y="126640"/>
                  <a:pt x="346871" y="122827"/>
                  <a:pt x="342710" y="128027"/>
                </a:cubicBezTo>
                <a:cubicBezTo>
                  <a:pt x="338550" y="133228"/>
                  <a:pt x="329882" y="140856"/>
                  <a:pt x="329882" y="154031"/>
                </a:cubicBezTo>
                <a:cubicBezTo>
                  <a:pt x="329882" y="163739"/>
                  <a:pt x="338203" y="180728"/>
                  <a:pt x="348257" y="185582"/>
                </a:cubicBezTo>
                <a:cubicBezTo>
                  <a:pt x="335429" y="198410"/>
                  <a:pt x="317747" y="219560"/>
                  <a:pt x="308039" y="238976"/>
                </a:cubicBezTo>
                <a:cubicBezTo>
                  <a:pt x="266433" y="230308"/>
                  <a:pt x="207492" y="220947"/>
                  <a:pt x="141963" y="229614"/>
                </a:cubicBezTo>
                <a:cubicBezTo>
                  <a:pt x="15065" y="245910"/>
                  <a:pt x="-43182" y="394304"/>
                  <a:pt x="36215" y="482369"/>
                </a:cubicBezTo>
                <a:cubicBezTo>
                  <a:pt x="87529" y="539230"/>
                  <a:pt x="188769" y="535763"/>
                  <a:pt x="214773" y="496931"/>
                </a:cubicBezTo>
                <a:cubicBezTo>
                  <a:pt x="209919" y="505599"/>
                  <a:pt x="204025" y="514613"/>
                  <a:pt x="196744" y="524668"/>
                </a:cubicBezTo>
                <a:cubicBezTo>
                  <a:pt x="194317" y="528135"/>
                  <a:pt x="189116" y="535069"/>
                  <a:pt x="182875" y="544777"/>
                </a:cubicBezTo>
                <a:cubicBezTo>
                  <a:pt x="182528" y="544777"/>
                  <a:pt x="182528" y="544777"/>
                  <a:pt x="182182" y="544777"/>
                </a:cubicBezTo>
                <a:cubicBezTo>
                  <a:pt x="153751" y="546164"/>
                  <a:pt x="119080" y="615507"/>
                  <a:pt x="128441" y="640817"/>
                </a:cubicBezTo>
                <a:cubicBezTo>
                  <a:pt x="130521" y="646711"/>
                  <a:pt x="134682" y="652952"/>
                  <a:pt x="139882" y="659193"/>
                </a:cubicBezTo>
                <a:cubicBezTo>
                  <a:pt x="139536" y="663700"/>
                  <a:pt x="139189" y="668208"/>
                  <a:pt x="139189" y="673061"/>
                </a:cubicBezTo>
                <a:cubicBezTo>
                  <a:pt x="138842" y="712587"/>
                  <a:pt x="165193" y="762167"/>
                  <a:pt x="221014" y="780890"/>
                </a:cubicBezTo>
                <a:cubicBezTo>
                  <a:pt x="236616" y="804119"/>
                  <a:pt x="264353" y="836017"/>
                  <a:pt x="281688" y="853352"/>
                </a:cubicBezTo>
                <a:cubicBezTo>
                  <a:pt x="278221" y="869995"/>
                  <a:pt x="279608" y="905707"/>
                  <a:pt x="288276" y="915068"/>
                </a:cubicBezTo>
                <a:cubicBezTo>
                  <a:pt x="291743" y="918535"/>
                  <a:pt x="297637" y="927896"/>
                  <a:pt x="304918" y="926509"/>
                </a:cubicBezTo>
                <a:cubicBezTo>
                  <a:pt x="302145" y="943498"/>
                  <a:pt x="304225" y="978517"/>
                  <a:pt x="306999" y="987184"/>
                </a:cubicBezTo>
                <a:cubicBezTo>
                  <a:pt x="310812" y="998279"/>
                  <a:pt x="326761" y="997586"/>
                  <a:pt x="326761" y="997586"/>
                </a:cubicBezTo>
                <a:cubicBezTo>
                  <a:pt x="326761" y="997586"/>
                  <a:pt x="323988" y="1022896"/>
                  <a:pt x="338896" y="1032257"/>
                </a:cubicBezTo>
                <a:cubicBezTo>
                  <a:pt x="353805" y="1041618"/>
                  <a:pt x="387436" y="1050979"/>
                  <a:pt x="417600" y="1046126"/>
                </a:cubicBezTo>
                <a:cubicBezTo>
                  <a:pt x="447418" y="1041618"/>
                  <a:pt x="478275" y="1045085"/>
                  <a:pt x="498038" y="1047859"/>
                </a:cubicBezTo>
                <a:cubicBezTo>
                  <a:pt x="517801" y="1050633"/>
                  <a:pt x="556979" y="1046819"/>
                  <a:pt x="562527" y="1043352"/>
                </a:cubicBezTo>
                <a:cubicBezTo>
                  <a:pt x="568074" y="1039538"/>
                  <a:pt x="581249" y="1005907"/>
                  <a:pt x="567034" y="990998"/>
                </a:cubicBezTo>
                <a:cubicBezTo>
                  <a:pt x="557326" y="980597"/>
                  <a:pt x="547618" y="980250"/>
                  <a:pt x="530976" y="981637"/>
                </a:cubicBezTo>
                <a:cubicBezTo>
                  <a:pt x="529936" y="972276"/>
                  <a:pt x="526815" y="962221"/>
                  <a:pt x="518494" y="958754"/>
                </a:cubicBezTo>
                <a:cubicBezTo>
                  <a:pt x="505666" y="953206"/>
                  <a:pt x="490410" y="952513"/>
                  <a:pt x="470647" y="949392"/>
                </a:cubicBezTo>
                <a:cubicBezTo>
                  <a:pt x="469954" y="948699"/>
                  <a:pt x="471341" y="950086"/>
                  <a:pt x="470647" y="949392"/>
                </a:cubicBezTo>
                <a:cubicBezTo>
                  <a:pt x="473075" y="938297"/>
                  <a:pt x="474461" y="924082"/>
                  <a:pt x="476542" y="909867"/>
                </a:cubicBezTo>
                <a:cubicBezTo>
                  <a:pt x="488330" y="902239"/>
                  <a:pt x="487983" y="893572"/>
                  <a:pt x="490410" y="884904"/>
                </a:cubicBezTo>
                <a:cubicBezTo>
                  <a:pt x="493531" y="873115"/>
                  <a:pt x="482782" y="845378"/>
                  <a:pt x="472381" y="835670"/>
                </a:cubicBezTo>
                <a:cubicBezTo>
                  <a:pt x="473421" y="824229"/>
                  <a:pt x="473768" y="799612"/>
                  <a:pt x="477928" y="775689"/>
                </a:cubicBezTo>
                <a:cubicBezTo>
                  <a:pt x="478275" y="772568"/>
                  <a:pt x="480702" y="770141"/>
                  <a:pt x="483823" y="769448"/>
                </a:cubicBezTo>
                <a:cubicBezTo>
                  <a:pt x="484169" y="769448"/>
                  <a:pt x="484863" y="769101"/>
                  <a:pt x="485209" y="769101"/>
                </a:cubicBezTo>
                <a:cubicBezTo>
                  <a:pt x="507746" y="760780"/>
                  <a:pt x="528202" y="731656"/>
                  <a:pt x="538603" y="705652"/>
                </a:cubicBezTo>
                <a:cubicBezTo>
                  <a:pt x="543111" y="694558"/>
                  <a:pt x="552125" y="685890"/>
                  <a:pt x="562873" y="681036"/>
                </a:cubicBezTo>
                <a:cubicBezTo>
                  <a:pt x="581596" y="673061"/>
                  <a:pt x="599278" y="658846"/>
                  <a:pt x="608986" y="627642"/>
                </a:cubicBezTo>
                <a:cubicBezTo>
                  <a:pt x="622508" y="583609"/>
                  <a:pt x="609333" y="533682"/>
                  <a:pt x="591304" y="493810"/>
                </a:cubicBezTo>
                <a:cubicBezTo>
                  <a:pt x="603439" y="489997"/>
                  <a:pt x="613840" y="480288"/>
                  <a:pt x="618348" y="459486"/>
                </a:cubicBezTo>
                <a:cubicBezTo>
                  <a:pt x="627015" y="419960"/>
                  <a:pt x="611067" y="385982"/>
                  <a:pt x="594078" y="361712"/>
                </a:cubicBezTo>
                <a:cubicBezTo>
                  <a:pt x="600665" y="363793"/>
                  <a:pt x="606213" y="365526"/>
                  <a:pt x="609333" y="365873"/>
                </a:cubicBezTo>
                <a:cubicBezTo>
                  <a:pt x="630483" y="368300"/>
                  <a:pt x="686304" y="362059"/>
                  <a:pt x="690811" y="316293"/>
                </a:cubicBezTo>
                <a:cubicBezTo>
                  <a:pt x="694971" y="269833"/>
                  <a:pt x="640191" y="221987"/>
                  <a:pt x="640191" y="221987"/>
                </a:cubicBezTo>
                <a:close/>
              </a:path>
            </a:pathLst>
          </a:custGeom>
          <a:solidFill>
            <a:schemeClr val="accent2"/>
          </a:solidFill>
          <a:ln w="346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66" name="任意多边形: 形状 65">
            <a:extLst>
              <a:ext uri="{FF2B5EF4-FFF2-40B4-BE49-F238E27FC236}">
                <a16:creationId xmlns:a16="http://schemas.microsoft.com/office/drawing/2014/main" id="{CAAA4EE3-8848-484B-8C5C-7AFF58B17711}"/>
              </a:ext>
            </a:extLst>
          </p:cNvPr>
          <p:cNvSpPr/>
          <p:nvPr/>
        </p:nvSpPr>
        <p:spPr>
          <a:xfrm>
            <a:off x="3101883" y="2999467"/>
            <a:ext cx="382074" cy="661652"/>
          </a:xfrm>
          <a:custGeom>
            <a:avLst/>
            <a:gdLst>
              <a:gd name="connsiteX0" fmla="*/ 574410 w 1149650"/>
              <a:gd name="connsiteY0" fmla="*/ 0 h 1990898"/>
              <a:gd name="connsiteX1" fmla="*/ 1149650 w 1149650"/>
              <a:gd name="connsiteY1" fmla="*/ 1691640 h 1990898"/>
              <a:gd name="connsiteX2" fmla="*/ 670006 w 1149650"/>
              <a:gd name="connsiteY2" fmla="*/ 1691640 h 1990898"/>
              <a:gd name="connsiteX3" fmla="*/ 670006 w 1149650"/>
              <a:gd name="connsiteY3" fmla="*/ 1990898 h 1990898"/>
              <a:gd name="connsiteX4" fmla="*/ 479644 w 1149650"/>
              <a:gd name="connsiteY4" fmla="*/ 1990898 h 1990898"/>
              <a:gd name="connsiteX5" fmla="*/ 479644 w 1149650"/>
              <a:gd name="connsiteY5" fmla="*/ 1691640 h 1990898"/>
              <a:gd name="connsiteX6" fmla="*/ 0 w 1149650"/>
              <a:gd name="connsiteY6" fmla="*/ 1691640 h 19908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149650" h="1990898">
                <a:moveTo>
                  <a:pt x="574410" y="0"/>
                </a:moveTo>
                <a:lnTo>
                  <a:pt x="1149650" y="1691640"/>
                </a:lnTo>
                <a:lnTo>
                  <a:pt x="670006" y="1691640"/>
                </a:lnTo>
                <a:lnTo>
                  <a:pt x="670006" y="1990898"/>
                </a:lnTo>
                <a:lnTo>
                  <a:pt x="479644" y="1990898"/>
                </a:lnTo>
                <a:lnTo>
                  <a:pt x="479644" y="1691640"/>
                </a:lnTo>
                <a:lnTo>
                  <a:pt x="0" y="1691640"/>
                </a:lnTo>
                <a:close/>
              </a:path>
            </a:pathLst>
          </a:custGeom>
          <a:solidFill>
            <a:schemeClr val="accent2"/>
          </a:solidFill>
          <a:ln w="8306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grpSp>
        <p:nvGrpSpPr>
          <p:cNvPr id="67" name="图形 6">
            <a:extLst>
              <a:ext uri="{FF2B5EF4-FFF2-40B4-BE49-F238E27FC236}">
                <a16:creationId xmlns:a16="http://schemas.microsoft.com/office/drawing/2014/main" id="{1F93C65F-8256-4212-B686-BACA5F15715C}"/>
              </a:ext>
            </a:extLst>
          </p:cNvPr>
          <p:cNvGrpSpPr/>
          <p:nvPr/>
        </p:nvGrpSpPr>
        <p:grpSpPr>
          <a:xfrm>
            <a:off x="3956769" y="1570491"/>
            <a:ext cx="599354" cy="432120"/>
            <a:chOff x="2030979" y="121876"/>
            <a:chExt cx="1321278" cy="952609"/>
          </a:xfrm>
          <a:solidFill>
            <a:schemeClr val="accent2"/>
          </a:solidFill>
        </p:grpSpPr>
        <p:sp>
          <p:nvSpPr>
            <p:cNvPr id="68" name="任意多边形: 形状 67">
              <a:extLst>
                <a:ext uri="{FF2B5EF4-FFF2-40B4-BE49-F238E27FC236}">
                  <a16:creationId xmlns:a16="http://schemas.microsoft.com/office/drawing/2014/main" id="{C05B19A7-A174-4B0B-A5BB-07372239049A}"/>
                </a:ext>
              </a:extLst>
            </p:cNvPr>
            <p:cNvSpPr/>
            <p:nvPr/>
          </p:nvSpPr>
          <p:spPr>
            <a:xfrm>
              <a:off x="2030979" y="572488"/>
              <a:ext cx="1003625" cy="501997"/>
            </a:xfrm>
            <a:custGeom>
              <a:avLst/>
              <a:gdLst>
                <a:gd name="connsiteX0" fmla="*/ 997696 w 1003625"/>
                <a:gd name="connsiteY0" fmla="*/ 250999 h 501997"/>
                <a:gd name="connsiteX1" fmla="*/ 978591 w 1003625"/>
                <a:gd name="connsiteY1" fmla="*/ 239799 h 501997"/>
                <a:gd name="connsiteX2" fmla="*/ 977932 w 1003625"/>
                <a:gd name="connsiteY2" fmla="*/ 239799 h 501997"/>
                <a:gd name="connsiteX3" fmla="*/ 976615 w 1003625"/>
                <a:gd name="connsiteY3" fmla="*/ 239141 h 501997"/>
                <a:gd name="connsiteX4" fmla="*/ 126776 w 1003625"/>
                <a:gd name="connsiteY4" fmla="*/ 0 h 501997"/>
                <a:gd name="connsiteX5" fmla="*/ 122164 w 1003625"/>
                <a:gd name="connsiteY5" fmla="*/ 0 h 501997"/>
                <a:gd name="connsiteX6" fmla="*/ 1606 w 1003625"/>
                <a:gd name="connsiteY6" fmla="*/ 167991 h 501997"/>
                <a:gd name="connsiteX7" fmla="*/ 64850 w 1003625"/>
                <a:gd name="connsiteY7" fmla="*/ 285915 h 501997"/>
                <a:gd name="connsiteX8" fmla="*/ 863303 w 1003625"/>
                <a:gd name="connsiteY8" fmla="*/ 500680 h 501997"/>
                <a:gd name="connsiteX9" fmla="*/ 881090 w 1003625"/>
                <a:gd name="connsiteY9" fmla="*/ 501998 h 501997"/>
                <a:gd name="connsiteX10" fmla="*/ 984520 w 1003625"/>
                <a:gd name="connsiteY10" fmla="*/ 430190 h 501997"/>
                <a:gd name="connsiteX11" fmla="*/ 1003625 w 1003625"/>
                <a:gd name="connsiteY11" fmla="*/ 367605 h 501997"/>
                <a:gd name="connsiteX12" fmla="*/ 997696 w 1003625"/>
                <a:gd name="connsiteY12" fmla="*/ 250999 h 501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03625" h="501997">
                  <a:moveTo>
                    <a:pt x="997696" y="250999"/>
                  </a:moveTo>
                  <a:cubicBezTo>
                    <a:pt x="987814" y="244411"/>
                    <a:pt x="979909" y="240458"/>
                    <a:pt x="978591" y="239799"/>
                  </a:cubicBezTo>
                  <a:cubicBezTo>
                    <a:pt x="978591" y="239799"/>
                    <a:pt x="978591" y="239799"/>
                    <a:pt x="977932" y="239799"/>
                  </a:cubicBezTo>
                  <a:cubicBezTo>
                    <a:pt x="977273" y="239799"/>
                    <a:pt x="976615" y="239141"/>
                    <a:pt x="976615" y="239141"/>
                  </a:cubicBezTo>
                  <a:cubicBezTo>
                    <a:pt x="711122" y="102112"/>
                    <a:pt x="424549" y="21740"/>
                    <a:pt x="126776" y="0"/>
                  </a:cubicBezTo>
                  <a:cubicBezTo>
                    <a:pt x="125458" y="0"/>
                    <a:pt x="123482" y="0"/>
                    <a:pt x="122164" y="0"/>
                  </a:cubicBezTo>
                  <a:cubicBezTo>
                    <a:pt x="46404" y="0"/>
                    <a:pt x="14782" y="91572"/>
                    <a:pt x="1606" y="167991"/>
                  </a:cubicBezTo>
                  <a:cubicBezTo>
                    <a:pt x="-6958" y="218059"/>
                    <a:pt x="19393" y="266151"/>
                    <a:pt x="64850" y="285915"/>
                  </a:cubicBezTo>
                  <a:cubicBezTo>
                    <a:pt x="292791" y="384074"/>
                    <a:pt x="508874" y="442048"/>
                    <a:pt x="863303" y="500680"/>
                  </a:cubicBezTo>
                  <a:cubicBezTo>
                    <a:pt x="869232" y="501998"/>
                    <a:pt x="875161" y="501998"/>
                    <a:pt x="881090" y="501998"/>
                  </a:cubicBezTo>
                  <a:cubicBezTo>
                    <a:pt x="927864" y="501998"/>
                    <a:pt x="969368" y="473011"/>
                    <a:pt x="984520" y="430190"/>
                  </a:cubicBezTo>
                  <a:cubicBezTo>
                    <a:pt x="991108" y="411743"/>
                    <a:pt x="997696" y="390662"/>
                    <a:pt x="1003625" y="367605"/>
                  </a:cubicBezTo>
                  <a:cubicBezTo>
                    <a:pt x="989132" y="330712"/>
                    <a:pt x="986496" y="290526"/>
                    <a:pt x="997696" y="250999"/>
                  </a:cubicBezTo>
                  <a:close/>
                </a:path>
              </a:pathLst>
            </a:custGeom>
            <a:grpFill/>
            <a:ln w="65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9" name="任意多边形: 形状 68">
              <a:extLst>
                <a:ext uri="{FF2B5EF4-FFF2-40B4-BE49-F238E27FC236}">
                  <a16:creationId xmlns:a16="http://schemas.microsoft.com/office/drawing/2014/main" id="{63908E6A-488D-418E-803A-A0EB13AE40E1}"/>
                </a:ext>
              </a:extLst>
            </p:cNvPr>
            <p:cNvSpPr/>
            <p:nvPr/>
          </p:nvSpPr>
          <p:spPr>
            <a:xfrm>
              <a:off x="2213093" y="121876"/>
              <a:ext cx="1002019" cy="608062"/>
            </a:xfrm>
            <a:custGeom>
              <a:avLst/>
              <a:gdLst>
                <a:gd name="connsiteX0" fmla="*/ 967103 w 1002019"/>
                <a:gd name="connsiteY0" fmla="*/ 558654 h 608062"/>
                <a:gd name="connsiteX1" fmla="*/ 1000701 w 1002019"/>
                <a:gd name="connsiteY1" fmla="*/ 555360 h 608062"/>
                <a:gd name="connsiteX2" fmla="*/ 1002019 w 1002019"/>
                <a:gd name="connsiteY2" fmla="*/ 555360 h 608062"/>
                <a:gd name="connsiteX3" fmla="*/ 896613 w 1002019"/>
                <a:gd name="connsiteY3" fmla="*/ 162062 h 608062"/>
                <a:gd name="connsiteX4" fmla="*/ 772102 w 1002019"/>
                <a:gd name="connsiteY4" fmla="*/ 58632 h 608062"/>
                <a:gd name="connsiteX5" fmla="*/ 520444 w 1002019"/>
                <a:gd name="connsiteY5" fmla="*/ 0 h 608062"/>
                <a:gd name="connsiteX6" fmla="*/ 0 w 1002019"/>
                <a:gd name="connsiteY6" fmla="*/ 391980 h 608062"/>
                <a:gd name="connsiteX7" fmla="*/ 12517 w 1002019"/>
                <a:gd name="connsiteY7" fmla="*/ 393297 h 608062"/>
                <a:gd name="connsiteX8" fmla="*/ 32939 w 1002019"/>
                <a:gd name="connsiteY8" fmla="*/ 395274 h 608062"/>
                <a:gd name="connsiteX9" fmla="*/ 36892 w 1002019"/>
                <a:gd name="connsiteY9" fmla="*/ 395933 h 608062"/>
                <a:gd name="connsiteX10" fmla="*/ 56656 w 1002019"/>
                <a:gd name="connsiteY10" fmla="*/ 397909 h 608062"/>
                <a:gd name="connsiteX11" fmla="*/ 69832 w 1002019"/>
                <a:gd name="connsiteY11" fmla="*/ 399227 h 608062"/>
                <a:gd name="connsiteX12" fmla="*/ 86960 w 1002019"/>
                <a:gd name="connsiteY12" fmla="*/ 401203 h 608062"/>
                <a:gd name="connsiteX13" fmla="*/ 92889 w 1002019"/>
                <a:gd name="connsiteY13" fmla="*/ 401862 h 608062"/>
                <a:gd name="connsiteX14" fmla="*/ 119241 w 1002019"/>
                <a:gd name="connsiteY14" fmla="*/ 405814 h 608062"/>
                <a:gd name="connsiteX15" fmla="*/ 142957 w 1002019"/>
                <a:gd name="connsiteY15" fmla="*/ 409767 h 608062"/>
                <a:gd name="connsiteX16" fmla="*/ 225965 w 1002019"/>
                <a:gd name="connsiteY16" fmla="*/ 424261 h 608062"/>
                <a:gd name="connsiteX17" fmla="*/ 243093 w 1002019"/>
                <a:gd name="connsiteY17" fmla="*/ 427554 h 608062"/>
                <a:gd name="connsiteX18" fmla="*/ 263516 w 1002019"/>
                <a:gd name="connsiteY18" fmla="*/ 431507 h 608062"/>
                <a:gd name="connsiteX19" fmla="*/ 284597 w 1002019"/>
                <a:gd name="connsiteY19" fmla="*/ 436119 h 608062"/>
                <a:gd name="connsiteX20" fmla="*/ 316878 w 1002019"/>
                <a:gd name="connsiteY20" fmla="*/ 444024 h 608062"/>
                <a:gd name="connsiteX21" fmla="*/ 334665 w 1002019"/>
                <a:gd name="connsiteY21" fmla="*/ 448636 h 608062"/>
                <a:gd name="connsiteX22" fmla="*/ 346523 w 1002019"/>
                <a:gd name="connsiteY22" fmla="*/ 451930 h 608062"/>
                <a:gd name="connsiteX23" fmla="*/ 420967 w 1002019"/>
                <a:gd name="connsiteY23" fmla="*/ 472352 h 608062"/>
                <a:gd name="connsiteX24" fmla="*/ 444683 w 1002019"/>
                <a:gd name="connsiteY24" fmla="*/ 479599 h 608062"/>
                <a:gd name="connsiteX25" fmla="*/ 460494 w 1002019"/>
                <a:gd name="connsiteY25" fmla="*/ 484869 h 608062"/>
                <a:gd name="connsiteX26" fmla="*/ 473670 w 1002019"/>
                <a:gd name="connsiteY26" fmla="*/ 488822 h 608062"/>
                <a:gd name="connsiteX27" fmla="*/ 490140 w 1002019"/>
                <a:gd name="connsiteY27" fmla="*/ 494092 h 608062"/>
                <a:gd name="connsiteX28" fmla="*/ 494751 w 1002019"/>
                <a:gd name="connsiteY28" fmla="*/ 495410 h 608062"/>
                <a:gd name="connsiteX29" fmla="*/ 510562 w 1002019"/>
                <a:gd name="connsiteY29" fmla="*/ 500680 h 608062"/>
                <a:gd name="connsiteX30" fmla="*/ 524397 w 1002019"/>
                <a:gd name="connsiteY30" fmla="*/ 505292 h 608062"/>
                <a:gd name="connsiteX31" fmla="*/ 538890 w 1002019"/>
                <a:gd name="connsiteY31" fmla="*/ 510562 h 608062"/>
                <a:gd name="connsiteX32" fmla="*/ 635073 w 1002019"/>
                <a:gd name="connsiteY32" fmla="*/ 546795 h 608062"/>
                <a:gd name="connsiteX33" fmla="*/ 654837 w 1002019"/>
                <a:gd name="connsiteY33" fmla="*/ 554701 h 608062"/>
                <a:gd name="connsiteX34" fmla="*/ 660107 w 1002019"/>
                <a:gd name="connsiteY34" fmla="*/ 556677 h 608062"/>
                <a:gd name="connsiteX35" fmla="*/ 681847 w 1002019"/>
                <a:gd name="connsiteY35" fmla="*/ 565900 h 608062"/>
                <a:gd name="connsiteX36" fmla="*/ 699635 w 1002019"/>
                <a:gd name="connsiteY36" fmla="*/ 573806 h 608062"/>
                <a:gd name="connsiteX37" fmla="*/ 711493 w 1002019"/>
                <a:gd name="connsiteY37" fmla="*/ 579076 h 608062"/>
                <a:gd name="connsiteX38" fmla="*/ 725327 w 1002019"/>
                <a:gd name="connsiteY38" fmla="*/ 585005 h 608062"/>
                <a:gd name="connsiteX39" fmla="*/ 757608 w 1002019"/>
                <a:gd name="connsiteY39" fmla="*/ 600157 h 608062"/>
                <a:gd name="connsiteX40" fmla="*/ 774078 w 1002019"/>
                <a:gd name="connsiteY40" fmla="*/ 608063 h 608062"/>
                <a:gd name="connsiteX41" fmla="*/ 712152 w 1002019"/>
                <a:gd name="connsiteY41" fmla="*/ 387368 h 608062"/>
                <a:gd name="connsiteX42" fmla="*/ 714128 w 1002019"/>
                <a:gd name="connsiteY42" fmla="*/ 354429 h 608062"/>
                <a:gd name="connsiteX43" fmla="*/ 774737 w 1002019"/>
                <a:gd name="connsiteY43" fmla="*/ 268786 h 608062"/>
                <a:gd name="connsiteX44" fmla="*/ 806359 w 1002019"/>
                <a:gd name="connsiteY44" fmla="*/ 256269 h 608062"/>
                <a:gd name="connsiteX45" fmla="*/ 830734 w 1002019"/>
                <a:gd name="connsiteY45" fmla="*/ 279327 h 608062"/>
                <a:gd name="connsiteX46" fmla="*/ 946681 w 1002019"/>
                <a:gd name="connsiteY46" fmla="*/ 561948 h 608062"/>
                <a:gd name="connsiteX47" fmla="*/ 967103 w 1002019"/>
                <a:gd name="connsiteY47" fmla="*/ 558654 h 608062"/>
                <a:gd name="connsiteX48" fmla="*/ 302384 w 1002019"/>
                <a:gd name="connsiteY48" fmla="*/ 222012 h 608062"/>
                <a:gd name="connsiteX49" fmla="*/ 202907 w 1002019"/>
                <a:gd name="connsiteY49" fmla="*/ 346523 h 608062"/>
                <a:gd name="connsiteX50" fmla="*/ 181167 w 1002019"/>
                <a:gd name="connsiteY50" fmla="*/ 359040 h 608062"/>
                <a:gd name="connsiteX51" fmla="*/ 169309 w 1002019"/>
                <a:gd name="connsiteY51" fmla="*/ 355746 h 608062"/>
                <a:gd name="connsiteX52" fmla="*/ 160086 w 1002019"/>
                <a:gd name="connsiteY52" fmla="*/ 322148 h 608062"/>
                <a:gd name="connsiteX53" fmla="*/ 269445 w 1002019"/>
                <a:gd name="connsiteY53" fmla="*/ 185120 h 608062"/>
                <a:gd name="connsiteX54" fmla="*/ 304361 w 1002019"/>
                <a:gd name="connsiteY54" fmla="*/ 187096 h 608062"/>
                <a:gd name="connsiteX55" fmla="*/ 302384 w 1002019"/>
                <a:gd name="connsiteY55" fmla="*/ 222012 h 608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002019" h="608062">
                  <a:moveTo>
                    <a:pt x="967103" y="558654"/>
                  </a:moveTo>
                  <a:cubicBezTo>
                    <a:pt x="978303" y="556677"/>
                    <a:pt x="989502" y="555360"/>
                    <a:pt x="1000701" y="555360"/>
                  </a:cubicBezTo>
                  <a:cubicBezTo>
                    <a:pt x="1001360" y="555360"/>
                    <a:pt x="1002019" y="555360"/>
                    <a:pt x="1002019" y="555360"/>
                  </a:cubicBezTo>
                  <a:cubicBezTo>
                    <a:pt x="1000701" y="483552"/>
                    <a:pt x="988185" y="301726"/>
                    <a:pt x="896613" y="162062"/>
                  </a:cubicBezTo>
                  <a:cubicBezTo>
                    <a:pt x="866967" y="115947"/>
                    <a:pt x="823487" y="80372"/>
                    <a:pt x="772102" y="58632"/>
                  </a:cubicBezTo>
                  <a:cubicBezTo>
                    <a:pt x="678553" y="19105"/>
                    <a:pt x="596205" y="0"/>
                    <a:pt x="520444" y="0"/>
                  </a:cubicBezTo>
                  <a:cubicBezTo>
                    <a:pt x="334665" y="0"/>
                    <a:pt x="177214" y="117923"/>
                    <a:pt x="0" y="391980"/>
                  </a:cubicBezTo>
                  <a:lnTo>
                    <a:pt x="12517" y="393297"/>
                  </a:lnTo>
                  <a:cubicBezTo>
                    <a:pt x="19105" y="393956"/>
                    <a:pt x="25693" y="394615"/>
                    <a:pt x="32939" y="395274"/>
                  </a:cubicBezTo>
                  <a:cubicBezTo>
                    <a:pt x="34257" y="395274"/>
                    <a:pt x="35575" y="395274"/>
                    <a:pt x="36892" y="395933"/>
                  </a:cubicBezTo>
                  <a:cubicBezTo>
                    <a:pt x="43480" y="396591"/>
                    <a:pt x="50068" y="397250"/>
                    <a:pt x="56656" y="397909"/>
                  </a:cubicBezTo>
                  <a:cubicBezTo>
                    <a:pt x="61267" y="398568"/>
                    <a:pt x="65220" y="399227"/>
                    <a:pt x="69832" y="399227"/>
                  </a:cubicBezTo>
                  <a:cubicBezTo>
                    <a:pt x="75761" y="399885"/>
                    <a:pt x="81031" y="400544"/>
                    <a:pt x="86960" y="401203"/>
                  </a:cubicBezTo>
                  <a:cubicBezTo>
                    <a:pt x="88937" y="401203"/>
                    <a:pt x="90913" y="401862"/>
                    <a:pt x="92889" y="401862"/>
                  </a:cubicBezTo>
                  <a:cubicBezTo>
                    <a:pt x="101454" y="403179"/>
                    <a:pt x="110677" y="404497"/>
                    <a:pt x="119241" y="405814"/>
                  </a:cubicBezTo>
                  <a:cubicBezTo>
                    <a:pt x="127146" y="407132"/>
                    <a:pt x="135052" y="408450"/>
                    <a:pt x="142957" y="409767"/>
                  </a:cubicBezTo>
                  <a:cubicBezTo>
                    <a:pt x="170627" y="414379"/>
                    <a:pt x="198296" y="418990"/>
                    <a:pt x="225965" y="424261"/>
                  </a:cubicBezTo>
                  <a:cubicBezTo>
                    <a:pt x="231894" y="425578"/>
                    <a:pt x="237164" y="426896"/>
                    <a:pt x="243093" y="427554"/>
                  </a:cubicBezTo>
                  <a:cubicBezTo>
                    <a:pt x="249681" y="428872"/>
                    <a:pt x="256269" y="430190"/>
                    <a:pt x="263516" y="431507"/>
                  </a:cubicBezTo>
                  <a:cubicBezTo>
                    <a:pt x="270763" y="432825"/>
                    <a:pt x="278009" y="434801"/>
                    <a:pt x="284597" y="436119"/>
                  </a:cubicBezTo>
                  <a:cubicBezTo>
                    <a:pt x="295797" y="438754"/>
                    <a:pt x="306337" y="441389"/>
                    <a:pt x="316878" y="444024"/>
                  </a:cubicBezTo>
                  <a:cubicBezTo>
                    <a:pt x="322807" y="445342"/>
                    <a:pt x="328736" y="446659"/>
                    <a:pt x="334665" y="448636"/>
                  </a:cubicBezTo>
                  <a:cubicBezTo>
                    <a:pt x="338618" y="449953"/>
                    <a:pt x="342571" y="450612"/>
                    <a:pt x="346523" y="451930"/>
                  </a:cubicBezTo>
                  <a:cubicBezTo>
                    <a:pt x="371557" y="458518"/>
                    <a:pt x="395933" y="465105"/>
                    <a:pt x="420967" y="472352"/>
                  </a:cubicBezTo>
                  <a:cubicBezTo>
                    <a:pt x="428872" y="474329"/>
                    <a:pt x="436778" y="476964"/>
                    <a:pt x="444683" y="479599"/>
                  </a:cubicBezTo>
                  <a:cubicBezTo>
                    <a:pt x="449953" y="480916"/>
                    <a:pt x="455224" y="482893"/>
                    <a:pt x="460494" y="484869"/>
                  </a:cubicBezTo>
                  <a:cubicBezTo>
                    <a:pt x="465105" y="486187"/>
                    <a:pt x="469058" y="487504"/>
                    <a:pt x="473670" y="488822"/>
                  </a:cubicBezTo>
                  <a:cubicBezTo>
                    <a:pt x="478940" y="490798"/>
                    <a:pt x="484869" y="492116"/>
                    <a:pt x="490140" y="494092"/>
                  </a:cubicBezTo>
                  <a:cubicBezTo>
                    <a:pt x="491457" y="494751"/>
                    <a:pt x="493433" y="494751"/>
                    <a:pt x="494751" y="495410"/>
                  </a:cubicBezTo>
                  <a:cubicBezTo>
                    <a:pt x="500021" y="497386"/>
                    <a:pt x="505292" y="498704"/>
                    <a:pt x="510562" y="500680"/>
                  </a:cubicBezTo>
                  <a:cubicBezTo>
                    <a:pt x="515174" y="501998"/>
                    <a:pt x="519785" y="503974"/>
                    <a:pt x="524397" y="505292"/>
                  </a:cubicBezTo>
                  <a:cubicBezTo>
                    <a:pt x="529008" y="507268"/>
                    <a:pt x="534278" y="508586"/>
                    <a:pt x="538890" y="510562"/>
                  </a:cubicBezTo>
                  <a:cubicBezTo>
                    <a:pt x="571171" y="521761"/>
                    <a:pt x="603451" y="534278"/>
                    <a:pt x="635073" y="546795"/>
                  </a:cubicBezTo>
                  <a:cubicBezTo>
                    <a:pt x="641661" y="549431"/>
                    <a:pt x="648249" y="552066"/>
                    <a:pt x="654837" y="554701"/>
                  </a:cubicBezTo>
                  <a:cubicBezTo>
                    <a:pt x="656813" y="555360"/>
                    <a:pt x="658131" y="556018"/>
                    <a:pt x="660107" y="556677"/>
                  </a:cubicBezTo>
                  <a:cubicBezTo>
                    <a:pt x="667354" y="559971"/>
                    <a:pt x="674601" y="562606"/>
                    <a:pt x="681847" y="565900"/>
                  </a:cubicBezTo>
                  <a:cubicBezTo>
                    <a:pt x="687776" y="568535"/>
                    <a:pt x="693705" y="571171"/>
                    <a:pt x="699635" y="573806"/>
                  </a:cubicBezTo>
                  <a:cubicBezTo>
                    <a:pt x="703587" y="575782"/>
                    <a:pt x="707540" y="577100"/>
                    <a:pt x="711493" y="579076"/>
                  </a:cubicBezTo>
                  <a:cubicBezTo>
                    <a:pt x="716104" y="581052"/>
                    <a:pt x="720716" y="583029"/>
                    <a:pt x="725327" y="585005"/>
                  </a:cubicBezTo>
                  <a:cubicBezTo>
                    <a:pt x="735868" y="589617"/>
                    <a:pt x="747067" y="594887"/>
                    <a:pt x="757608" y="600157"/>
                  </a:cubicBezTo>
                  <a:cubicBezTo>
                    <a:pt x="762878" y="602793"/>
                    <a:pt x="768808" y="605428"/>
                    <a:pt x="774078" y="608063"/>
                  </a:cubicBezTo>
                  <a:cubicBezTo>
                    <a:pt x="760902" y="480258"/>
                    <a:pt x="712810" y="388686"/>
                    <a:pt x="712152" y="387368"/>
                  </a:cubicBezTo>
                  <a:cubicBezTo>
                    <a:pt x="706881" y="376828"/>
                    <a:pt x="707540" y="364311"/>
                    <a:pt x="714128" y="354429"/>
                  </a:cubicBezTo>
                  <a:lnTo>
                    <a:pt x="774737" y="268786"/>
                  </a:lnTo>
                  <a:cubicBezTo>
                    <a:pt x="781983" y="258904"/>
                    <a:pt x="793842" y="253634"/>
                    <a:pt x="806359" y="256269"/>
                  </a:cubicBezTo>
                  <a:cubicBezTo>
                    <a:pt x="818217" y="258904"/>
                    <a:pt x="828099" y="267469"/>
                    <a:pt x="830734" y="279327"/>
                  </a:cubicBezTo>
                  <a:cubicBezTo>
                    <a:pt x="850497" y="362993"/>
                    <a:pt x="892660" y="465105"/>
                    <a:pt x="946681" y="561948"/>
                  </a:cubicBezTo>
                  <a:cubicBezTo>
                    <a:pt x="953269" y="561948"/>
                    <a:pt x="960515" y="559971"/>
                    <a:pt x="967103" y="558654"/>
                  </a:cubicBezTo>
                  <a:close/>
                  <a:moveTo>
                    <a:pt x="302384" y="222012"/>
                  </a:moveTo>
                  <a:cubicBezTo>
                    <a:pt x="256928" y="262198"/>
                    <a:pt x="238482" y="283280"/>
                    <a:pt x="202907" y="346523"/>
                  </a:cubicBezTo>
                  <a:cubicBezTo>
                    <a:pt x="198296" y="354429"/>
                    <a:pt x="189731" y="359040"/>
                    <a:pt x="181167" y="359040"/>
                  </a:cubicBezTo>
                  <a:cubicBezTo>
                    <a:pt x="177214" y="359040"/>
                    <a:pt x="172603" y="358382"/>
                    <a:pt x="169309" y="355746"/>
                  </a:cubicBezTo>
                  <a:cubicBezTo>
                    <a:pt x="157451" y="349159"/>
                    <a:pt x="153498" y="334006"/>
                    <a:pt x="160086" y="322148"/>
                  </a:cubicBezTo>
                  <a:cubicBezTo>
                    <a:pt x="198955" y="253634"/>
                    <a:pt x="221353" y="227941"/>
                    <a:pt x="269445" y="185120"/>
                  </a:cubicBezTo>
                  <a:cubicBezTo>
                    <a:pt x="279327" y="175897"/>
                    <a:pt x="295138" y="177214"/>
                    <a:pt x="304361" y="187096"/>
                  </a:cubicBezTo>
                  <a:cubicBezTo>
                    <a:pt x="312925" y="197637"/>
                    <a:pt x="312266" y="212789"/>
                    <a:pt x="302384" y="222012"/>
                  </a:cubicBezTo>
                  <a:close/>
                </a:path>
              </a:pathLst>
            </a:custGeom>
            <a:grpFill/>
            <a:ln w="65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0" name="任意多边形: 形状 69">
              <a:extLst>
                <a:ext uri="{FF2B5EF4-FFF2-40B4-BE49-F238E27FC236}">
                  <a16:creationId xmlns:a16="http://schemas.microsoft.com/office/drawing/2014/main" id="{156E4900-58BC-496A-AD1F-1E9F89198EC6}"/>
                </a:ext>
              </a:extLst>
            </p:cNvPr>
            <p:cNvSpPr/>
            <p:nvPr/>
          </p:nvSpPr>
          <p:spPr>
            <a:xfrm>
              <a:off x="3084302" y="740479"/>
              <a:ext cx="267955" cy="262795"/>
            </a:xfrm>
            <a:custGeom>
              <a:avLst/>
              <a:gdLst>
                <a:gd name="connsiteX0" fmla="*/ 264544 w 267955"/>
                <a:gd name="connsiteY0" fmla="*/ 110677 h 262795"/>
                <a:gd name="connsiteX1" fmla="*/ 263886 w 267955"/>
                <a:gd name="connsiteY1" fmla="*/ 107383 h 262795"/>
                <a:gd name="connsiteX2" fmla="*/ 263227 w 267955"/>
                <a:gd name="connsiteY2" fmla="*/ 102112 h 262795"/>
                <a:gd name="connsiteX3" fmla="*/ 262568 w 267955"/>
                <a:gd name="connsiteY3" fmla="*/ 99477 h 262795"/>
                <a:gd name="connsiteX4" fmla="*/ 158479 w 267955"/>
                <a:gd name="connsiteY4" fmla="*/ 2635 h 262795"/>
                <a:gd name="connsiteX5" fmla="*/ 158479 w 267955"/>
                <a:gd name="connsiteY5" fmla="*/ 2635 h 262795"/>
                <a:gd name="connsiteX6" fmla="*/ 130151 w 267955"/>
                <a:gd name="connsiteY6" fmla="*/ 0 h 262795"/>
                <a:gd name="connsiteX7" fmla="*/ 107752 w 267955"/>
                <a:gd name="connsiteY7" fmla="*/ 1976 h 262795"/>
                <a:gd name="connsiteX8" fmla="*/ 76130 w 267955"/>
                <a:gd name="connsiteY8" fmla="*/ 13176 h 262795"/>
                <a:gd name="connsiteX9" fmla="*/ 17498 w 267955"/>
                <a:gd name="connsiteY9" fmla="*/ 69832 h 262795"/>
                <a:gd name="connsiteX10" fmla="*/ 8275 w 267955"/>
                <a:gd name="connsiteY10" fmla="*/ 88278 h 262795"/>
                <a:gd name="connsiteX11" fmla="*/ 16839 w 267955"/>
                <a:gd name="connsiteY11" fmla="*/ 193684 h 262795"/>
                <a:gd name="connsiteX12" fmla="*/ 74813 w 267955"/>
                <a:gd name="connsiteY12" fmla="*/ 247705 h 262795"/>
                <a:gd name="connsiteX13" fmla="*/ 206571 w 267955"/>
                <a:gd name="connsiteY13" fmla="*/ 240458 h 262795"/>
                <a:gd name="connsiteX14" fmla="*/ 264544 w 267955"/>
                <a:gd name="connsiteY14" fmla="*/ 110677 h 2627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67955" h="262795">
                  <a:moveTo>
                    <a:pt x="264544" y="110677"/>
                  </a:moveTo>
                  <a:cubicBezTo>
                    <a:pt x="263886" y="109359"/>
                    <a:pt x="263886" y="108042"/>
                    <a:pt x="263886" y="107383"/>
                  </a:cubicBezTo>
                  <a:cubicBezTo>
                    <a:pt x="263886" y="105406"/>
                    <a:pt x="263227" y="104089"/>
                    <a:pt x="263227" y="102112"/>
                  </a:cubicBezTo>
                  <a:cubicBezTo>
                    <a:pt x="263227" y="101454"/>
                    <a:pt x="262568" y="100136"/>
                    <a:pt x="262568" y="99477"/>
                  </a:cubicBezTo>
                  <a:cubicBezTo>
                    <a:pt x="256639" y="46774"/>
                    <a:pt x="209206" y="11858"/>
                    <a:pt x="158479" y="2635"/>
                  </a:cubicBezTo>
                  <a:cubicBezTo>
                    <a:pt x="158479" y="2635"/>
                    <a:pt x="158479" y="2635"/>
                    <a:pt x="158479" y="2635"/>
                  </a:cubicBezTo>
                  <a:cubicBezTo>
                    <a:pt x="149256" y="659"/>
                    <a:pt x="139374" y="0"/>
                    <a:pt x="130151" y="0"/>
                  </a:cubicBezTo>
                  <a:cubicBezTo>
                    <a:pt x="122246" y="0"/>
                    <a:pt x="114999" y="659"/>
                    <a:pt x="107752" y="1976"/>
                  </a:cubicBezTo>
                  <a:cubicBezTo>
                    <a:pt x="96553" y="3953"/>
                    <a:pt x="86012" y="7905"/>
                    <a:pt x="76130" y="13176"/>
                  </a:cubicBezTo>
                  <a:cubicBezTo>
                    <a:pt x="52414" y="25034"/>
                    <a:pt x="31992" y="44798"/>
                    <a:pt x="17498" y="69832"/>
                  </a:cubicBezTo>
                  <a:cubicBezTo>
                    <a:pt x="14204" y="75761"/>
                    <a:pt x="10910" y="81690"/>
                    <a:pt x="8275" y="88278"/>
                  </a:cubicBezTo>
                  <a:cubicBezTo>
                    <a:pt x="-5559" y="123852"/>
                    <a:pt x="-1607" y="162062"/>
                    <a:pt x="16839" y="193684"/>
                  </a:cubicBezTo>
                  <a:cubicBezTo>
                    <a:pt x="29356" y="216083"/>
                    <a:pt x="49120" y="235188"/>
                    <a:pt x="74813" y="247705"/>
                  </a:cubicBezTo>
                  <a:cubicBezTo>
                    <a:pt x="122246" y="270104"/>
                    <a:pt x="168361" y="267469"/>
                    <a:pt x="206571" y="240458"/>
                  </a:cubicBezTo>
                  <a:cubicBezTo>
                    <a:pt x="241487" y="211471"/>
                    <a:pt x="279697" y="166674"/>
                    <a:pt x="264544" y="110677"/>
                  </a:cubicBezTo>
                  <a:close/>
                </a:path>
              </a:pathLst>
            </a:custGeom>
            <a:grpFill/>
            <a:ln w="65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71" name="图形 6">
            <a:extLst>
              <a:ext uri="{FF2B5EF4-FFF2-40B4-BE49-F238E27FC236}">
                <a16:creationId xmlns:a16="http://schemas.microsoft.com/office/drawing/2014/main" id="{C23F4B44-0829-47BB-8582-E4FDAFF74AA9}"/>
              </a:ext>
            </a:extLst>
          </p:cNvPr>
          <p:cNvGrpSpPr/>
          <p:nvPr/>
        </p:nvGrpSpPr>
        <p:grpSpPr>
          <a:xfrm>
            <a:off x="8534510" y="4791702"/>
            <a:ext cx="421378" cy="644032"/>
            <a:chOff x="2331815" y="5694577"/>
            <a:chExt cx="762067" cy="1164739"/>
          </a:xfrm>
          <a:solidFill>
            <a:schemeClr val="accent2"/>
          </a:solidFill>
        </p:grpSpPr>
        <p:sp>
          <p:nvSpPr>
            <p:cNvPr id="72" name="任意多边形: 形状 71">
              <a:extLst>
                <a:ext uri="{FF2B5EF4-FFF2-40B4-BE49-F238E27FC236}">
                  <a16:creationId xmlns:a16="http://schemas.microsoft.com/office/drawing/2014/main" id="{5A5B5199-6AFD-4082-A73A-805E8DE64F70}"/>
                </a:ext>
              </a:extLst>
            </p:cNvPr>
            <p:cNvSpPr/>
            <p:nvPr/>
          </p:nvSpPr>
          <p:spPr>
            <a:xfrm>
              <a:off x="2467386" y="5954799"/>
              <a:ext cx="545477" cy="828098"/>
            </a:xfrm>
            <a:custGeom>
              <a:avLst/>
              <a:gdLst>
                <a:gd name="connsiteX0" fmla="*/ 528349 w 545477"/>
                <a:gd name="connsiteY0" fmla="*/ 319513 h 828098"/>
                <a:gd name="connsiteX1" fmla="*/ 529008 w 545477"/>
                <a:gd name="connsiteY1" fmla="*/ 318195 h 828098"/>
                <a:gd name="connsiteX2" fmla="*/ 534278 w 545477"/>
                <a:gd name="connsiteY2" fmla="*/ 308313 h 828098"/>
                <a:gd name="connsiteX3" fmla="*/ 543501 w 545477"/>
                <a:gd name="connsiteY3" fmla="*/ 289867 h 828098"/>
                <a:gd name="connsiteX4" fmla="*/ 543501 w 545477"/>
                <a:gd name="connsiteY4" fmla="*/ 289208 h 828098"/>
                <a:gd name="connsiteX5" fmla="*/ 545478 w 545477"/>
                <a:gd name="connsiteY5" fmla="*/ 285256 h 828098"/>
                <a:gd name="connsiteX6" fmla="*/ 545478 w 545477"/>
                <a:gd name="connsiteY6" fmla="*/ 285256 h 828098"/>
                <a:gd name="connsiteX7" fmla="*/ 478281 w 545477"/>
                <a:gd name="connsiteY7" fmla="*/ 0 h 828098"/>
                <a:gd name="connsiteX8" fmla="*/ 37551 w 545477"/>
                <a:gd name="connsiteY8" fmla="*/ 200931 h 828098"/>
                <a:gd name="connsiteX9" fmla="*/ 92231 w 545477"/>
                <a:gd name="connsiteY9" fmla="*/ 383415 h 828098"/>
                <a:gd name="connsiteX10" fmla="*/ 0 w 545477"/>
                <a:gd name="connsiteY10" fmla="*/ 546795 h 828098"/>
                <a:gd name="connsiteX11" fmla="*/ 9223 w 545477"/>
                <a:gd name="connsiteY11" fmla="*/ 550089 h 828098"/>
                <a:gd name="connsiteX12" fmla="*/ 64561 w 545477"/>
                <a:gd name="connsiteY12" fmla="*/ 573147 h 828098"/>
                <a:gd name="connsiteX13" fmla="*/ 75761 w 545477"/>
                <a:gd name="connsiteY13" fmla="*/ 578417 h 828098"/>
                <a:gd name="connsiteX14" fmla="*/ 86960 w 545477"/>
                <a:gd name="connsiteY14" fmla="*/ 584346 h 828098"/>
                <a:gd name="connsiteX15" fmla="*/ 92231 w 545477"/>
                <a:gd name="connsiteY15" fmla="*/ 587640 h 828098"/>
                <a:gd name="connsiteX16" fmla="*/ 97501 w 545477"/>
                <a:gd name="connsiteY16" fmla="*/ 590934 h 828098"/>
                <a:gd name="connsiteX17" fmla="*/ 107383 w 545477"/>
                <a:gd name="connsiteY17" fmla="*/ 597522 h 828098"/>
                <a:gd name="connsiteX18" fmla="*/ 121876 w 545477"/>
                <a:gd name="connsiteY18" fmla="*/ 607404 h 828098"/>
                <a:gd name="connsiteX19" fmla="*/ 122535 w 545477"/>
                <a:gd name="connsiteY19" fmla="*/ 608063 h 828098"/>
                <a:gd name="connsiteX20" fmla="*/ 131099 w 545477"/>
                <a:gd name="connsiteY20" fmla="*/ 614651 h 828098"/>
                <a:gd name="connsiteX21" fmla="*/ 135711 w 545477"/>
                <a:gd name="connsiteY21" fmla="*/ 617945 h 828098"/>
                <a:gd name="connsiteX22" fmla="*/ 140322 w 545477"/>
                <a:gd name="connsiteY22" fmla="*/ 621897 h 828098"/>
                <a:gd name="connsiteX23" fmla="*/ 144275 w 545477"/>
                <a:gd name="connsiteY23" fmla="*/ 625850 h 828098"/>
                <a:gd name="connsiteX24" fmla="*/ 152180 w 545477"/>
                <a:gd name="connsiteY24" fmla="*/ 633097 h 828098"/>
                <a:gd name="connsiteX25" fmla="*/ 156133 w 545477"/>
                <a:gd name="connsiteY25" fmla="*/ 637049 h 828098"/>
                <a:gd name="connsiteX26" fmla="*/ 163380 w 545477"/>
                <a:gd name="connsiteY26" fmla="*/ 644955 h 828098"/>
                <a:gd name="connsiteX27" fmla="*/ 167333 w 545477"/>
                <a:gd name="connsiteY27" fmla="*/ 648908 h 828098"/>
                <a:gd name="connsiteX28" fmla="*/ 173920 w 545477"/>
                <a:gd name="connsiteY28" fmla="*/ 656813 h 828098"/>
                <a:gd name="connsiteX29" fmla="*/ 173920 w 545477"/>
                <a:gd name="connsiteY29" fmla="*/ 656813 h 828098"/>
                <a:gd name="connsiteX30" fmla="*/ 187096 w 545477"/>
                <a:gd name="connsiteY30" fmla="*/ 674600 h 828098"/>
                <a:gd name="connsiteX31" fmla="*/ 193025 w 545477"/>
                <a:gd name="connsiteY31" fmla="*/ 683824 h 828098"/>
                <a:gd name="connsiteX32" fmla="*/ 198955 w 545477"/>
                <a:gd name="connsiteY32" fmla="*/ 693705 h 828098"/>
                <a:gd name="connsiteX33" fmla="*/ 204225 w 545477"/>
                <a:gd name="connsiteY33" fmla="*/ 703587 h 828098"/>
                <a:gd name="connsiteX34" fmla="*/ 214107 w 545477"/>
                <a:gd name="connsiteY34" fmla="*/ 725327 h 828098"/>
                <a:gd name="connsiteX35" fmla="*/ 218718 w 545477"/>
                <a:gd name="connsiteY35" fmla="*/ 736527 h 828098"/>
                <a:gd name="connsiteX36" fmla="*/ 219377 w 545477"/>
                <a:gd name="connsiteY36" fmla="*/ 737844 h 828098"/>
                <a:gd name="connsiteX37" fmla="*/ 223330 w 545477"/>
                <a:gd name="connsiteY37" fmla="*/ 748385 h 828098"/>
                <a:gd name="connsiteX38" fmla="*/ 227282 w 545477"/>
                <a:gd name="connsiteY38" fmla="*/ 760243 h 828098"/>
                <a:gd name="connsiteX39" fmla="*/ 231235 w 545477"/>
                <a:gd name="connsiteY39" fmla="*/ 772760 h 828098"/>
                <a:gd name="connsiteX40" fmla="*/ 231235 w 545477"/>
                <a:gd name="connsiteY40" fmla="*/ 773419 h 828098"/>
                <a:gd name="connsiteX41" fmla="*/ 234529 w 545477"/>
                <a:gd name="connsiteY41" fmla="*/ 785936 h 828098"/>
                <a:gd name="connsiteX42" fmla="*/ 237823 w 545477"/>
                <a:gd name="connsiteY42" fmla="*/ 799771 h 828098"/>
                <a:gd name="connsiteX43" fmla="*/ 244411 w 545477"/>
                <a:gd name="connsiteY43" fmla="*/ 828098 h 828098"/>
                <a:gd name="connsiteX44" fmla="*/ 295138 w 545477"/>
                <a:gd name="connsiteY44" fmla="*/ 778689 h 828098"/>
                <a:gd name="connsiteX45" fmla="*/ 399885 w 545477"/>
                <a:gd name="connsiteY45" fmla="*/ 685141 h 828098"/>
                <a:gd name="connsiteX46" fmla="*/ 412402 w 545477"/>
                <a:gd name="connsiteY46" fmla="*/ 681188 h 828098"/>
                <a:gd name="connsiteX47" fmla="*/ 471035 w 545477"/>
                <a:gd name="connsiteY47" fmla="*/ 674600 h 828098"/>
                <a:gd name="connsiteX48" fmla="*/ 471035 w 545477"/>
                <a:gd name="connsiteY48" fmla="*/ 673942 h 828098"/>
                <a:gd name="connsiteX49" fmla="*/ 471035 w 545477"/>
                <a:gd name="connsiteY49" fmla="*/ 670648 h 828098"/>
                <a:gd name="connsiteX50" fmla="*/ 469717 w 545477"/>
                <a:gd name="connsiteY50" fmla="*/ 638367 h 828098"/>
                <a:gd name="connsiteX51" fmla="*/ 469717 w 545477"/>
                <a:gd name="connsiteY51" fmla="*/ 631779 h 828098"/>
                <a:gd name="connsiteX52" fmla="*/ 469717 w 545477"/>
                <a:gd name="connsiteY52" fmla="*/ 630461 h 828098"/>
                <a:gd name="connsiteX53" fmla="*/ 469058 w 545477"/>
                <a:gd name="connsiteY53" fmla="*/ 621897 h 828098"/>
                <a:gd name="connsiteX54" fmla="*/ 467741 w 545477"/>
                <a:gd name="connsiteY54" fmla="*/ 596863 h 828098"/>
                <a:gd name="connsiteX55" fmla="*/ 467082 w 545477"/>
                <a:gd name="connsiteY55" fmla="*/ 590934 h 828098"/>
                <a:gd name="connsiteX56" fmla="*/ 462470 w 545477"/>
                <a:gd name="connsiteY56" fmla="*/ 535596 h 828098"/>
                <a:gd name="connsiteX57" fmla="*/ 461153 w 545477"/>
                <a:gd name="connsiteY57" fmla="*/ 520444 h 828098"/>
                <a:gd name="connsiteX58" fmla="*/ 461153 w 545477"/>
                <a:gd name="connsiteY58" fmla="*/ 518467 h 828098"/>
                <a:gd name="connsiteX59" fmla="*/ 459835 w 545477"/>
                <a:gd name="connsiteY59" fmla="*/ 509244 h 828098"/>
                <a:gd name="connsiteX60" fmla="*/ 459176 w 545477"/>
                <a:gd name="connsiteY60" fmla="*/ 505291 h 828098"/>
                <a:gd name="connsiteX61" fmla="*/ 457200 w 545477"/>
                <a:gd name="connsiteY61" fmla="*/ 490798 h 828098"/>
                <a:gd name="connsiteX62" fmla="*/ 455882 w 545477"/>
                <a:gd name="connsiteY62" fmla="*/ 481575 h 828098"/>
                <a:gd name="connsiteX63" fmla="*/ 454565 w 545477"/>
                <a:gd name="connsiteY63" fmla="*/ 473011 h 828098"/>
                <a:gd name="connsiteX64" fmla="*/ 453906 w 545477"/>
                <a:gd name="connsiteY64" fmla="*/ 467741 h 828098"/>
                <a:gd name="connsiteX65" fmla="*/ 453247 w 545477"/>
                <a:gd name="connsiteY65" fmla="*/ 463129 h 828098"/>
                <a:gd name="connsiteX66" fmla="*/ 451930 w 545477"/>
                <a:gd name="connsiteY66" fmla="*/ 456541 h 828098"/>
                <a:gd name="connsiteX67" fmla="*/ 462470 w 545477"/>
                <a:gd name="connsiteY67" fmla="*/ 417014 h 828098"/>
                <a:gd name="connsiteX68" fmla="*/ 468399 w 545477"/>
                <a:gd name="connsiteY68" fmla="*/ 409767 h 828098"/>
                <a:gd name="connsiteX69" fmla="*/ 473670 w 545477"/>
                <a:gd name="connsiteY69" fmla="*/ 403179 h 828098"/>
                <a:gd name="connsiteX70" fmla="*/ 489481 w 545477"/>
                <a:gd name="connsiteY70" fmla="*/ 382098 h 828098"/>
                <a:gd name="connsiteX71" fmla="*/ 494751 w 545477"/>
                <a:gd name="connsiteY71" fmla="*/ 374851 h 828098"/>
                <a:gd name="connsiteX72" fmla="*/ 519126 w 545477"/>
                <a:gd name="connsiteY72" fmla="*/ 336641 h 828098"/>
                <a:gd name="connsiteX73" fmla="*/ 528349 w 545477"/>
                <a:gd name="connsiteY73" fmla="*/ 319513 h 8280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545477" h="828098">
                  <a:moveTo>
                    <a:pt x="528349" y="319513"/>
                  </a:moveTo>
                  <a:cubicBezTo>
                    <a:pt x="528349" y="318854"/>
                    <a:pt x="529008" y="318854"/>
                    <a:pt x="529008" y="318195"/>
                  </a:cubicBezTo>
                  <a:cubicBezTo>
                    <a:pt x="530985" y="314901"/>
                    <a:pt x="532302" y="311607"/>
                    <a:pt x="534278" y="308313"/>
                  </a:cubicBezTo>
                  <a:cubicBezTo>
                    <a:pt x="537572" y="302384"/>
                    <a:pt x="540208" y="295796"/>
                    <a:pt x="543501" y="289867"/>
                  </a:cubicBezTo>
                  <a:cubicBezTo>
                    <a:pt x="543501" y="289867"/>
                    <a:pt x="543501" y="289208"/>
                    <a:pt x="543501" y="289208"/>
                  </a:cubicBezTo>
                  <a:cubicBezTo>
                    <a:pt x="544160" y="287891"/>
                    <a:pt x="544819" y="286574"/>
                    <a:pt x="545478" y="285256"/>
                  </a:cubicBezTo>
                  <a:lnTo>
                    <a:pt x="545478" y="285256"/>
                  </a:lnTo>
                  <a:cubicBezTo>
                    <a:pt x="480258" y="214107"/>
                    <a:pt x="474987" y="81690"/>
                    <a:pt x="478281" y="0"/>
                  </a:cubicBezTo>
                  <a:lnTo>
                    <a:pt x="37551" y="200931"/>
                  </a:lnTo>
                  <a:cubicBezTo>
                    <a:pt x="79055" y="253634"/>
                    <a:pt x="98818" y="319513"/>
                    <a:pt x="92231" y="383415"/>
                  </a:cubicBezTo>
                  <a:cubicBezTo>
                    <a:pt x="86960" y="428872"/>
                    <a:pt x="66538" y="491457"/>
                    <a:pt x="0" y="546795"/>
                  </a:cubicBezTo>
                  <a:cubicBezTo>
                    <a:pt x="3294" y="548113"/>
                    <a:pt x="6588" y="548772"/>
                    <a:pt x="9223" y="550089"/>
                  </a:cubicBezTo>
                  <a:cubicBezTo>
                    <a:pt x="29646" y="557336"/>
                    <a:pt x="48092" y="565241"/>
                    <a:pt x="64561" y="573147"/>
                  </a:cubicBezTo>
                  <a:cubicBezTo>
                    <a:pt x="68514" y="575123"/>
                    <a:pt x="71808" y="577100"/>
                    <a:pt x="75761" y="578417"/>
                  </a:cubicBezTo>
                  <a:cubicBezTo>
                    <a:pt x="79714" y="580394"/>
                    <a:pt x="83008" y="582370"/>
                    <a:pt x="86960" y="584346"/>
                  </a:cubicBezTo>
                  <a:cubicBezTo>
                    <a:pt x="88937" y="585005"/>
                    <a:pt x="90254" y="586323"/>
                    <a:pt x="92231" y="587640"/>
                  </a:cubicBezTo>
                  <a:cubicBezTo>
                    <a:pt x="94207" y="588299"/>
                    <a:pt x="95525" y="589617"/>
                    <a:pt x="97501" y="590934"/>
                  </a:cubicBezTo>
                  <a:cubicBezTo>
                    <a:pt x="100795" y="592911"/>
                    <a:pt x="104089" y="594887"/>
                    <a:pt x="107383" y="597522"/>
                  </a:cubicBezTo>
                  <a:cubicBezTo>
                    <a:pt x="112653" y="600816"/>
                    <a:pt x="117265" y="604110"/>
                    <a:pt x="121876" y="607404"/>
                  </a:cubicBezTo>
                  <a:cubicBezTo>
                    <a:pt x="121876" y="607404"/>
                    <a:pt x="122535" y="607404"/>
                    <a:pt x="122535" y="608063"/>
                  </a:cubicBezTo>
                  <a:cubicBezTo>
                    <a:pt x="125170" y="610039"/>
                    <a:pt x="128464" y="612015"/>
                    <a:pt x="131099" y="614651"/>
                  </a:cubicBezTo>
                  <a:cubicBezTo>
                    <a:pt x="132417" y="615968"/>
                    <a:pt x="133734" y="617286"/>
                    <a:pt x="135711" y="617945"/>
                  </a:cubicBezTo>
                  <a:cubicBezTo>
                    <a:pt x="137028" y="619262"/>
                    <a:pt x="138346" y="620580"/>
                    <a:pt x="140322" y="621897"/>
                  </a:cubicBezTo>
                  <a:cubicBezTo>
                    <a:pt x="141640" y="623215"/>
                    <a:pt x="142957" y="624533"/>
                    <a:pt x="144275" y="625850"/>
                  </a:cubicBezTo>
                  <a:cubicBezTo>
                    <a:pt x="146910" y="628485"/>
                    <a:pt x="149545" y="631120"/>
                    <a:pt x="152180" y="633097"/>
                  </a:cubicBezTo>
                  <a:cubicBezTo>
                    <a:pt x="153498" y="634414"/>
                    <a:pt x="154816" y="635732"/>
                    <a:pt x="156133" y="637049"/>
                  </a:cubicBezTo>
                  <a:cubicBezTo>
                    <a:pt x="158768" y="639685"/>
                    <a:pt x="161403" y="642320"/>
                    <a:pt x="163380" y="644955"/>
                  </a:cubicBezTo>
                  <a:cubicBezTo>
                    <a:pt x="164697" y="646272"/>
                    <a:pt x="166015" y="647590"/>
                    <a:pt x="167333" y="648908"/>
                  </a:cubicBezTo>
                  <a:cubicBezTo>
                    <a:pt x="169309" y="651543"/>
                    <a:pt x="171944" y="654178"/>
                    <a:pt x="173920" y="656813"/>
                  </a:cubicBezTo>
                  <a:cubicBezTo>
                    <a:pt x="173920" y="656813"/>
                    <a:pt x="173920" y="656813"/>
                    <a:pt x="173920" y="656813"/>
                  </a:cubicBezTo>
                  <a:cubicBezTo>
                    <a:pt x="178532" y="662742"/>
                    <a:pt x="182485" y="668672"/>
                    <a:pt x="187096" y="674600"/>
                  </a:cubicBezTo>
                  <a:cubicBezTo>
                    <a:pt x="189073" y="677894"/>
                    <a:pt x="191049" y="681188"/>
                    <a:pt x="193025" y="683824"/>
                  </a:cubicBezTo>
                  <a:cubicBezTo>
                    <a:pt x="195002" y="687118"/>
                    <a:pt x="196978" y="690411"/>
                    <a:pt x="198955" y="693705"/>
                  </a:cubicBezTo>
                  <a:cubicBezTo>
                    <a:pt x="200931" y="696999"/>
                    <a:pt x="202907" y="700293"/>
                    <a:pt x="204225" y="703587"/>
                  </a:cubicBezTo>
                  <a:cubicBezTo>
                    <a:pt x="207519" y="710175"/>
                    <a:pt x="210813" y="717422"/>
                    <a:pt x="214107" y="725327"/>
                  </a:cubicBezTo>
                  <a:cubicBezTo>
                    <a:pt x="215424" y="729280"/>
                    <a:pt x="217401" y="732574"/>
                    <a:pt x="218718" y="736527"/>
                  </a:cubicBezTo>
                  <a:cubicBezTo>
                    <a:pt x="218718" y="737185"/>
                    <a:pt x="219377" y="737185"/>
                    <a:pt x="219377" y="737844"/>
                  </a:cubicBezTo>
                  <a:cubicBezTo>
                    <a:pt x="220695" y="741138"/>
                    <a:pt x="222012" y="745091"/>
                    <a:pt x="223330" y="748385"/>
                  </a:cubicBezTo>
                  <a:cubicBezTo>
                    <a:pt x="224647" y="752337"/>
                    <a:pt x="225965" y="756290"/>
                    <a:pt x="227282" y="760243"/>
                  </a:cubicBezTo>
                  <a:cubicBezTo>
                    <a:pt x="228600" y="764196"/>
                    <a:pt x="229918" y="768807"/>
                    <a:pt x="231235" y="772760"/>
                  </a:cubicBezTo>
                  <a:cubicBezTo>
                    <a:pt x="231235" y="772760"/>
                    <a:pt x="231235" y="772760"/>
                    <a:pt x="231235" y="773419"/>
                  </a:cubicBezTo>
                  <a:cubicBezTo>
                    <a:pt x="232553" y="777372"/>
                    <a:pt x="233870" y="781983"/>
                    <a:pt x="234529" y="785936"/>
                  </a:cubicBezTo>
                  <a:cubicBezTo>
                    <a:pt x="235847" y="790548"/>
                    <a:pt x="236505" y="795159"/>
                    <a:pt x="237823" y="799771"/>
                  </a:cubicBezTo>
                  <a:cubicBezTo>
                    <a:pt x="240458" y="808993"/>
                    <a:pt x="242435" y="818216"/>
                    <a:pt x="244411" y="828098"/>
                  </a:cubicBezTo>
                  <a:cubicBezTo>
                    <a:pt x="260881" y="813605"/>
                    <a:pt x="277350" y="796477"/>
                    <a:pt x="295138" y="778689"/>
                  </a:cubicBezTo>
                  <a:cubicBezTo>
                    <a:pt x="328077" y="745750"/>
                    <a:pt x="362334" y="710834"/>
                    <a:pt x="399885" y="685141"/>
                  </a:cubicBezTo>
                  <a:cubicBezTo>
                    <a:pt x="403838" y="682506"/>
                    <a:pt x="407791" y="681188"/>
                    <a:pt x="412402" y="681188"/>
                  </a:cubicBezTo>
                  <a:cubicBezTo>
                    <a:pt x="433484" y="681188"/>
                    <a:pt x="452588" y="678553"/>
                    <a:pt x="471035" y="674600"/>
                  </a:cubicBezTo>
                  <a:lnTo>
                    <a:pt x="471035" y="673942"/>
                  </a:lnTo>
                  <a:cubicBezTo>
                    <a:pt x="471035" y="672624"/>
                    <a:pt x="471035" y="671965"/>
                    <a:pt x="471035" y="670648"/>
                  </a:cubicBezTo>
                  <a:cubicBezTo>
                    <a:pt x="470376" y="662084"/>
                    <a:pt x="470376" y="650884"/>
                    <a:pt x="469717" y="638367"/>
                  </a:cubicBezTo>
                  <a:cubicBezTo>
                    <a:pt x="469717" y="636391"/>
                    <a:pt x="469717" y="634414"/>
                    <a:pt x="469717" y="631779"/>
                  </a:cubicBezTo>
                  <a:cubicBezTo>
                    <a:pt x="469717" y="631120"/>
                    <a:pt x="469717" y="631120"/>
                    <a:pt x="469717" y="630461"/>
                  </a:cubicBezTo>
                  <a:cubicBezTo>
                    <a:pt x="469717" y="627826"/>
                    <a:pt x="469717" y="625191"/>
                    <a:pt x="469058" y="621897"/>
                  </a:cubicBezTo>
                  <a:cubicBezTo>
                    <a:pt x="468399" y="613992"/>
                    <a:pt x="468399" y="605427"/>
                    <a:pt x="467741" y="596863"/>
                  </a:cubicBezTo>
                  <a:cubicBezTo>
                    <a:pt x="467741" y="594887"/>
                    <a:pt x="467741" y="592911"/>
                    <a:pt x="467082" y="590934"/>
                  </a:cubicBezTo>
                  <a:cubicBezTo>
                    <a:pt x="465764" y="573147"/>
                    <a:pt x="464447" y="554042"/>
                    <a:pt x="462470" y="535596"/>
                  </a:cubicBezTo>
                  <a:cubicBezTo>
                    <a:pt x="461812" y="530326"/>
                    <a:pt x="461812" y="525055"/>
                    <a:pt x="461153" y="520444"/>
                  </a:cubicBezTo>
                  <a:cubicBezTo>
                    <a:pt x="461153" y="519785"/>
                    <a:pt x="461153" y="519126"/>
                    <a:pt x="461153" y="518467"/>
                  </a:cubicBezTo>
                  <a:cubicBezTo>
                    <a:pt x="461153" y="515173"/>
                    <a:pt x="460494" y="511879"/>
                    <a:pt x="459835" y="509244"/>
                  </a:cubicBezTo>
                  <a:cubicBezTo>
                    <a:pt x="459835" y="507927"/>
                    <a:pt x="459176" y="506609"/>
                    <a:pt x="459176" y="505291"/>
                  </a:cubicBezTo>
                  <a:cubicBezTo>
                    <a:pt x="458518" y="500021"/>
                    <a:pt x="457859" y="495409"/>
                    <a:pt x="457200" y="490798"/>
                  </a:cubicBezTo>
                  <a:cubicBezTo>
                    <a:pt x="456541" y="488163"/>
                    <a:pt x="456541" y="484869"/>
                    <a:pt x="455882" y="481575"/>
                  </a:cubicBezTo>
                  <a:cubicBezTo>
                    <a:pt x="455224" y="478940"/>
                    <a:pt x="455224" y="475646"/>
                    <a:pt x="454565" y="473011"/>
                  </a:cubicBezTo>
                  <a:cubicBezTo>
                    <a:pt x="454565" y="471035"/>
                    <a:pt x="453906" y="469058"/>
                    <a:pt x="453906" y="467741"/>
                  </a:cubicBezTo>
                  <a:cubicBezTo>
                    <a:pt x="453906" y="466423"/>
                    <a:pt x="453247" y="465105"/>
                    <a:pt x="453247" y="463129"/>
                  </a:cubicBezTo>
                  <a:cubicBezTo>
                    <a:pt x="452588" y="461153"/>
                    <a:pt x="452588" y="458517"/>
                    <a:pt x="451930" y="456541"/>
                  </a:cubicBezTo>
                  <a:cubicBezTo>
                    <a:pt x="449295" y="442048"/>
                    <a:pt x="453247" y="427554"/>
                    <a:pt x="462470" y="417014"/>
                  </a:cubicBezTo>
                  <a:cubicBezTo>
                    <a:pt x="464447" y="415037"/>
                    <a:pt x="466423" y="412402"/>
                    <a:pt x="468399" y="409767"/>
                  </a:cubicBezTo>
                  <a:cubicBezTo>
                    <a:pt x="470376" y="407791"/>
                    <a:pt x="471693" y="405156"/>
                    <a:pt x="473670" y="403179"/>
                  </a:cubicBezTo>
                  <a:cubicBezTo>
                    <a:pt x="478940" y="396591"/>
                    <a:pt x="484210" y="389345"/>
                    <a:pt x="489481" y="382098"/>
                  </a:cubicBezTo>
                  <a:cubicBezTo>
                    <a:pt x="491457" y="379463"/>
                    <a:pt x="492775" y="377486"/>
                    <a:pt x="494751" y="374851"/>
                  </a:cubicBezTo>
                  <a:cubicBezTo>
                    <a:pt x="503315" y="362334"/>
                    <a:pt x="511221" y="349159"/>
                    <a:pt x="519126" y="336641"/>
                  </a:cubicBezTo>
                  <a:cubicBezTo>
                    <a:pt x="521761" y="331371"/>
                    <a:pt x="525055" y="325442"/>
                    <a:pt x="528349" y="319513"/>
                  </a:cubicBezTo>
                  <a:close/>
                </a:path>
              </a:pathLst>
            </a:custGeom>
            <a:grpFill/>
            <a:ln w="65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3" name="任意多边形: 形状 72">
              <a:extLst>
                <a:ext uri="{FF2B5EF4-FFF2-40B4-BE49-F238E27FC236}">
                  <a16:creationId xmlns:a16="http://schemas.microsoft.com/office/drawing/2014/main" id="{3E09AEEB-4316-4505-9472-BFEBCE4AF8C6}"/>
                </a:ext>
              </a:extLst>
            </p:cNvPr>
            <p:cNvSpPr/>
            <p:nvPr/>
          </p:nvSpPr>
          <p:spPr>
            <a:xfrm>
              <a:off x="2375044" y="5694577"/>
              <a:ext cx="602244" cy="443365"/>
            </a:xfrm>
            <a:custGeom>
              <a:avLst/>
              <a:gdLst>
                <a:gd name="connsiteX0" fmla="*/ 81142 w 602244"/>
                <a:gd name="connsiteY0" fmla="*/ 435460 h 443365"/>
                <a:gd name="connsiteX1" fmla="*/ 81801 w 602244"/>
                <a:gd name="connsiteY1" fmla="*/ 434801 h 443365"/>
                <a:gd name="connsiteX2" fmla="*/ 81801 w 602244"/>
                <a:gd name="connsiteY2" fmla="*/ 434801 h 443365"/>
                <a:gd name="connsiteX3" fmla="*/ 582481 w 602244"/>
                <a:gd name="connsiteY3" fmla="*/ 206860 h 443365"/>
                <a:gd name="connsiteX4" fmla="*/ 583140 w 602244"/>
                <a:gd name="connsiteY4" fmla="*/ 206860 h 443365"/>
                <a:gd name="connsiteX5" fmla="*/ 585116 w 602244"/>
                <a:gd name="connsiteY5" fmla="*/ 206201 h 443365"/>
                <a:gd name="connsiteX6" fmla="*/ 587093 w 602244"/>
                <a:gd name="connsiteY6" fmla="*/ 205542 h 443365"/>
                <a:gd name="connsiteX7" fmla="*/ 587752 w 602244"/>
                <a:gd name="connsiteY7" fmla="*/ 205542 h 443365"/>
                <a:gd name="connsiteX8" fmla="*/ 602245 w 602244"/>
                <a:gd name="connsiteY8" fmla="*/ 199613 h 443365"/>
                <a:gd name="connsiteX9" fmla="*/ 558765 w 602244"/>
                <a:gd name="connsiteY9" fmla="*/ 31622 h 443365"/>
                <a:gd name="connsiteX10" fmla="*/ 524508 w 602244"/>
                <a:gd name="connsiteY10" fmla="*/ 0 h 443365"/>
                <a:gd name="connsiteX11" fmla="*/ 517920 w 602244"/>
                <a:gd name="connsiteY11" fmla="*/ 659 h 443365"/>
                <a:gd name="connsiteX12" fmla="*/ 25145 w 602244"/>
                <a:gd name="connsiteY12" fmla="*/ 234529 h 443365"/>
                <a:gd name="connsiteX13" fmla="*/ 111 w 602244"/>
                <a:gd name="connsiteY13" fmla="*/ 285914 h 443365"/>
                <a:gd name="connsiteX14" fmla="*/ 71260 w 602244"/>
                <a:gd name="connsiteY14" fmla="*/ 443365 h 443365"/>
                <a:gd name="connsiteX15" fmla="*/ 81142 w 602244"/>
                <a:gd name="connsiteY15" fmla="*/ 435460 h 4433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02244" h="443365">
                  <a:moveTo>
                    <a:pt x="81142" y="435460"/>
                  </a:moveTo>
                  <a:cubicBezTo>
                    <a:pt x="81142" y="435460"/>
                    <a:pt x="81801" y="435460"/>
                    <a:pt x="81801" y="434801"/>
                  </a:cubicBezTo>
                  <a:cubicBezTo>
                    <a:pt x="81801" y="434801"/>
                    <a:pt x="81801" y="434801"/>
                    <a:pt x="81801" y="434801"/>
                  </a:cubicBezTo>
                  <a:cubicBezTo>
                    <a:pt x="176008" y="378804"/>
                    <a:pt x="487616" y="246387"/>
                    <a:pt x="582481" y="206860"/>
                  </a:cubicBezTo>
                  <a:cubicBezTo>
                    <a:pt x="582481" y="206860"/>
                    <a:pt x="582481" y="206860"/>
                    <a:pt x="583140" y="206860"/>
                  </a:cubicBezTo>
                  <a:cubicBezTo>
                    <a:pt x="583799" y="206860"/>
                    <a:pt x="584458" y="206201"/>
                    <a:pt x="585116" y="206201"/>
                  </a:cubicBezTo>
                  <a:cubicBezTo>
                    <a:pt x="585775" y="205542"/>
                    <a:pt x="586434" y="205542"/>
                    <a:pt x="587093" y="205542"/>
                  </a:cubicBezTo>
                  <a:cubicBezTo>
                    <a:pt x="587093" y="205542"/>
                    <a:pt x="587752" y="205542"/>
                    <a:pt x="587752" y="205542"/>
                  </a:cubicBezTo>
                  <a:cubicBezTo>
                    <a:pt x="593022" y="202907"/>
                    <a:pt x="598292" y="200931"/>
                    <a:pt x="602245" y="199613"/>
                  </a:cubicBezTo>
                  <a:cubicBezTo>
                    <a:pt x="585775" y="166015"/>
                    <a:pt x="570623" y="109359"/>
                    <a:pt x="558765" y="31622"/>
                  </a:cubicBezTo>
                  <a:cubicBezTo>
                    <a:pt x="556130" y="13834"/>
                    <a:pt x="540978" y="0"/>
                    <a:pt x="524508" y="0"/>
                  </a:cubicBezTo>
                  <a:cubicBezTo>
                    <a:pt x="522531" y="0"/>
                    <a:pt x="519896" y="0"/>
                    <a:pt x="517920" y="659"/>
                  </a:cubicBezTo>
                  <a:cubicBezTo>
                    <a:pt x="347293" y="39527"/>
                    <a:pt x="112764" y="158110"/>
                    <a:pt x="25145" y="234529"/>
                  </a:cubicBezTo>
                  <a:cubicBezTo>
                    <a:pt x="9334" y="248363"/>
                    <a:pt x="1429" y="264833"/>
                    <a:pt x="111" y="285914"/>
                  </a:cubicBezTo>
                  <a:cubicBezTo>
                    <a:pt x="-2524" y="339277"/>
                    <a:pt x="42274" y="407791"/>
                    <a:pt x="71260" y="443365"/>
                  </a:cubicBezTo>
                  <a:cubicBezTo>
                    <a:pt x="73896" y="439412"/>
                    <a:pt x="77190" y="437436"/>
                    <a:pt x="81142" y="435460"/>
                  </a:cubicBezTo>
                  <a:close/>
                </a:path>
              </a:pathLst>
            </a:custGeom>
            <a:grpFill/>
            <a:ln w="65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4" name="任意多边形: 形状 73">
              <a:extLst>
                <a:ext uri="{FF2B5EF4-FFF2-40B4-BE49-F238E27FC236}">
                  <a16:creationId xmlns:a16="http://schemas.microsoft.com/office/drawing/2014/main" id="{C6C8775E-14DE-40E3-8059-46A56A62E0D4}"/>
                </a:ext>
              </a:extLst>
            </p:cNvPr>
            <p:cNvSpPr/>
            <p:nvPr/>
          </p:nvSpPr>
          <p:spPr>
            <a:xfrm>
              <a:off x="2961478" y="6274971"/>
              <a:ext cx="132403" cy="340594"/>
            </a:xfrm>
            <a:custGeom>
              <a:avLst/>
              <a:gdLst>
                <a:gd name="connsiteX0" fmla="*/ 83666 w 132403"/>
                <a:gd name="connsiteY0" fmla="*/ 0 h 340594"/>
                <a:gd name="connsiteX1" fmla="*/ 73784 w 132403"/>
                <a:gd name="connsiteY1" fmla="*/ 19105 h 340594"/>
                <a:gd name="connsiteX2" fmla="*/ 67855 w 132403"/>
                <a:gd name="connsiteY2" fmla="*/ 29646 h 340594"/>
                <a:gd name="connsiteX3" fmla="*/ 55997 w 132403"/>
                <a:gd name="connsiteY3" fmla="*/ 50727 h 340594"/>
                <a:gd name="connsiteX4" fmla="*/ 42821 w 132403"/>
                <a:gd name="connsiteY4" fmla="*/ 71149 h 340594"/>
                <a:gd name="connsiteX5" fmla="*/ 38869 w 132403"/>
                <a:gd name="connsiteY5" fmla="*/ 76419 h 340594"/>
                <a:gd name="connsiteX6" fmla="*/ 34257 w 132403"/>
                <a:gd name="connsiteY6" fmla="*/ 83007 h 340594"/>
                <a:gd name="connsiteX7" fmla="*/ 17787 w 132403"/>
                <a:gd name="connsiteY7" fmla="*/ 106065 h 340594"/>
                <a:gd name="connsiteX8" fmla="*/ 13176 w 132403"/>
                <a:gd name="connsiteY8" fmla="*/ 111994 h 340594"/>
                <a:gd name="connsiteX9" fmla="*/ 659 w 132403"/>
                <a:gd name="connsiteY9" fmla="*/ 127146 h 340594"/>
                <a:gd name="connsiteX10" fmla="*/ 0 w 132403"/>
                <a:gd name="connsiteY10" fmla="*/ 129782 h 340594"/>
                <a:gd name="connsiteX11" fmla="*/ 1318 w 132403"/>
                <a:gd name="connsiteY11" fmla="*/ 138346 h 340594"/>
                <a:gd name="connsiteX12" fmla="*/ 2635 w 132403"/>
                <a:gd name="connsiteY12" fmla="*/ 146910 h 340594"/>
                <a:gd name="connsiteX13" fmla="*/ 3953 w 132403"/>
                <a:gd name="connsiteY13" fmla="*/ 155474 h 340594"/>
                <a:gd name="connsiteX14" fmla="*/ 3953 w 132403"/>
                <a:gd name="connsiteY14" fmla="*/ 156133 h 340594"/>
                <a:gd name="connsiteX15" fmla="*/ 5270 w 132403"/>
                <a:gd name="connsiteY15" fmla="*/ 165356 h 340594"/>
                <a:gd name="connsiteX16" fmla="*/ 8564 w 132403"/>
                <a:gd name="connsiteY16" fmla="*/ 194343 h 340594"/>
                <a:gd name="connsiteX17" fmla="*/ 9223 w 132403"/>
                <a:gd name="connsiteY17" fmla="*/ 202907 h 340594"/>
                <a:gd name="connsiteX18" fmla="*/ 10541 w 132403"/>
                <a:gd name="connsiteY18" fmla="*/ 213448 h 340594"/>
                <a:gd name="connsiteX19" fmla="*/ 11858 w 132403"/>
                <a:gd name="connsiteY19" fmla="*/ 225965 h 340594"/>
                <a:gd name="connsiteX20" fmla="*/ 13176 w 132403"/>
                <a:gd name="connsiteY20" fmla="*/ 243094 h 340594"/>
                <a:gd name="connsiteX21" fmla="*/ 14493 w 132403"/>
                <a:gd name="connsiteY21" fmla="*/ 259563 h 340594"/>
                <a:gd name="connsiteX22" fmla="*/ 16470 w 132403"/>
                <a:gd name="connsiteY22" fmla="*/ 295797 h 340594"/>
                <a:gd name="connsiteX23" fmla="*/ 17129 w 132403"/>
                <a:gd name="connsiteY23" fmla="*/ 307655 h 340594"/>
                <a:gd name="connsiteX24" fmla="*/ 17129 w 132403"/>
                <a:gd name="connsiteY24" fmla="*/ 311607 h 340594"/>
                <a:gd name="connsiteX25" fmla="*/ 17787 w 132403"/>
                <a:gd name="connsiteY25" fmla="*/ 323466 h 340594"/>
                <a:gd name="connsiteX26" fmla="*/ 18446 w 132403"/>
                <a:gd name="connsiteY26" fmla="*/ 334006 h 340594"/>
                <a:gd name="connsiteX27" fmla="*/ 18446 w 132403"/>
                <a:gd name="connsiteY27" fmla="*/ 337300 h 340594"/>
                <a:gd name="connsiteX28" fmla="*/ 18446 w 132403"/>
                <a:gd name="connsiteY28" fmla="*/ 340594 h 340594"/>
                <a:gd name="connsiteX29" fmla="*/ 125829 w 132403"/>
                <a:gd name="connsiteY29" fmla="*/ 200931 h 340594"/>
                <a:gd name="connsiteX30" fmla="*/ 83666 w 132403"/>
                <a:gd name="connsiteY30" fmla="*/ 0 h 340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32403" h="340594">
                  <a:moveTo>
                    <a:pt x="83666" y="0"/>
                  </a:moveTo>
                  <a:cubicBezTo>
                    <a:pt x="80372" y="5929"/>
                    <a:pt x="77078" y="12517"/>
                    <a:pt x="73784" y="19105"/>
                  </a:cubicBezTo>
                  <a:cubicBezTo>
                    <a:pt x="71808" y="22399"/>
                    <a:pt x="69832" y="25693"/>
                    <a:pt x="67855" y="29646"/>
                  </a:cubicBezTo>
                  <a:cubicBezTo>
                    <a:pt x="63903" y="36892"/>
                    <a:pt x="59950" y="43480"/>
                    <a:pt x="55997" y="50727"/>
                  </a:cubicBezTo>
                  <a:cubicBezTo>
                    <a:pt x="52044" y="57315"/>
                    <a:pt x="47433" y="64561"/>
                    <a:pt x="42821" y="71149"/>
                  </a:cubicBezTo>
                  <a:cubicBezTo>
                    <a:pt x="41504" y="73125"/>
                    <a:pt x="40186" y="75102"/>
                    <a:pt x="38869" y="76419"/>
                  </a:cubicBezTo>
                  <a:cubicBezTo>
                    <a:pt x="37551" y="78396"/>
                    <a:pt x="36233" y="81031"/>
                    <a:pt x="34257" y="83007"/>
                  </a:cubicBezTo>
                  <a:cubicBezTo>
                    <a:pt x="28987" y="90913"/>
                    <a:pt x="23058" y="98818"/>
                    <a:pt x="17787" y="106065"/>
                  </a:cubicBezTo>
                  <a:cubicBezTo>
                    <a:pt x="16470" y="108042"/>
                    <a:pt x="14493" y="110018"/>
                    <a:pt x="13176" y="111994"/>
                  </a:cubicBezTo>
                  <a:cubicBezTo>
                    <a:pt x="9223" y="117264"/>
                    <a:pt x="5270" y="121876"/>
                    <a:pt x="659" y="127146"/>
                  </a:cubicBezTo>
                  <a:cubicBezTo>
                    <a:pt x="0" y="127805"/>
                    <a:pt x="0" y="128464"/>
                    <a:pt x="0" y="129782"/>
                  </a:cubicBezTo>
                  <a:cubicBezTo>
                    <a:pt x="659" y="132417"/>
                    <a:pt x="1318" y="135052"/>
                    <a:pt x="1318" y="138346"/>
                  </a:cubicBezTo>
                  <a:cubicBezTo>
                    <a:pt x="1976" y="140981"/>
                    <a:pt x="2635" y="144275"/>
                    <a:pt x="2635" y="146910"/>
                  </a:cubicBezTo>
                  <a:cubicBezTo>
                    <a:pt x="3294" y="149545"/>
                    <a:pt x="3294" y="152180"/>
                    <a:pt x="3953" y="155474"/>
                  </a:cubicBezTo>
                  <a:cubicBezTo>
                    <a:pt x="3953" y="155474"/>
                    <a:pt x="3953" y="156133"/>
                    <a:pt x="3953" y="156133"/>
                  </a:cubicBezTo>
                  <a:cubicBezTo>
                    <a:pt x="4612" y="159427"/>
                    <a:pt x="4612" y="162062"/>
                    <a:pt x="5270" y="165356"/>
                  </a:cubicBezTo>
                  <a:cubicBezTo>
                    <a:pt x="6588" y="174579"/>
                    <a:pt x="7905" y="184461"/>
                    <a:pt x="8564" y="194343"/>
                  </a:cubicBezTo>
                  <a:cubicBezTo>
                    <a:pt x="9223" y="196978"/>
                    <a:pt x="9223" y="200272"/>
                    <a:pt x="9223" y="202907"/>
                  </a:cubicBezTo>
                  <a:cubicBezTo>
                    <a:pt x="9882" y="206201"/>
                    <a:pt x="9882" y="210154"/>
                    <a:pt x="10541" y="213448"/>
                  </a:cubicBezTo>
                  <a:cubicBezTo>
                    <a:pt x="11199" y="217401"/>
                    <a:pt x="11199" y="222012"/>
                    <a:pt x="11858" y="225965"/>
                  </a:cubicBezTo>
                  <a:cubicBezTo>
                    <a:pt x="12517" y="231894"/>
                    <a:pt x="13176" y="237164"/>
                    <a:pt x="13176" y="243094"/>
                  </a:cubicBezTo>
                  <a:cubicBezTo>
                    <a:pt x="13835" y="249022"/>
                    <a:pt x="13835" y="254293"/>
                    <a:pt x="14493" y="259563"/>
                  </a:cubicBezTo>
                  <a:cubicBezTo>
                    <a:pt x="15152" y="272080"/>
                    <a:pt x="15811" y="283938"/>
                    <a:pt x="16470" y="295797"/>
                  </a:cubicBezTo>
                  <a:cubicBezTo>
                    <a:pt x="16470" y="299749"/>
                    <a:pt x="17129" y="303702"/>
                    <a:pt x="17129" y="307655"/>
                  </a:cubicBezTo>
                  <a:cubicBezTo>
                    <a:pt x="17129" y="308973"/>
                    <a:pt x="17129" y="310290"/>
                    <a:pt x="17129" y="311607"/>
                  </a:cubicBezTo>
                  <a:cubicBezTo>
                    <a:pt x="17129" y="315560"/>
                    <a:pt x="17787" y="319513"/>
                    <a:pt x="17787" y="323466"/>
                  </a:cubicBezTo>
                  <a:cubicBezTo>
                    <a:pt x="17787" y="327419"/>
                    <a:pt x="17787" y="330712"/>
                    <a:pt x="18446" y="334006"/>
                  </a:cubicBezTo>
                  <a:cubicBezTo>
                    <a:pt x="18446" y="335324"/>
                    <a:pt x="18446" y="335983"/>
                    <a:pt x="18446" y="337300"/>
                  </a:cubicBezTo>
                  <a:cubicBezTo>
                    <a:pt x="18446" y="338618"/>
                    <a:pt x="18446" y="339277"/>
                    <a:pt x="18446" y="340594"/>
                  </a:cubicBezTo>
                  <a:cubicBezTo>
                    <a:pt x="73126" y="314243"/>
                    <a:pt x="111994" y="264834"/>
                    <a:pt x="125829" y="200931"/>
                  </a:cubicBezTo>
                  <a:cubicBezTo>
                    <a:pt x="142957" y="128464"/>
                    <a:pt x="125829" y="52045"/>
                    <a:pt x="83666" y="0"/>
                  </a:cubicBezTo>
                  <a:close/>
                </a:path>
              </a:pathLst>
            </a:custGeom>
            <a:grpFill/>
            <a:ln w="65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5" name="任意多边形: 形状 74">
              <a:extLst>
                <a:ext uri="{FF2B5EF4-FFF2-40B4-BE49-F238E27FC236}">
                  <a16:creationId xmlns:a16="http://schemas.microsoft.com/office/drawing/2014/main" id="{DBC89224-71B2-4C62-84A4-445239D2D5D8}"/>
                </a:ext>
              </a:extLst>
            </p:cNvPr>
            <p:cNvSpPr/>
            <p:nvPr/>
          </p:nvSpPr>
          <p:spPr>
            <a:xfrm>
              <a:off x="2331815" y="6535193"/>
              <a:ext cx="340455" cy="324124"/>
            </a:xfrm>
            <a:custGeom>
              <a:avLst/>
              <a:gdLst>
                <a:gd name="connsiteX0" fmla="*/ 329914 w 340455"/>
                <a:gd name="connsiteY0" fmla="*/ 226624 h 324124"/>
                <a:gd name="connsiteX1" fmla="*/ 329256 w 340455"/>
                <a:gd name="connsiteY1" fmla="*/ 223988 h 324124"/>
                <a:gd name="connsiteX2" fmla="*/ 326620 w 340455"/>
                <a:gd name="connsiteY2" fmla="*/ 213448 h 324124"/>
                <a:gd name="connsiteX3" fmla="*/ 324644 w 340455"/>
                <a:gd name="connsiteY3" fmla="*/ 206860 h 324124"/>
                <a:gd name="connsiteX4" fmla="*/ 318715 w 340455"/>
                <a:gd name="connsiteY4" fmla="*/ 188414 h 324124"/>
                <a:gd name="connsiteX5" fmla="*/ 318715 w 340455"/>
                <a:gd name="connsiteY5" fmla="*/ 187755 h 324124"/>
                <a:gd name="connsiteX6" fmla="*/ 310810 w 340455"/>
                <a:gd name="connsiteY6" fmla="*/ 165356 h 324124"/>
                <a:gd name="connsiteX7" fmla="*/ 308174 w 340455"/>
                <a:gd name="connsiteY7" fmla="*/ 159427 h 324124"/>
                <a:gd name="connsiteX8" fmla="*/ 292363 w 340455"/>
                <a:gd name="connsiteY8" fmla="*/ 128464 h 324124"/>
                <a:gd name="connsiteX9" fmla="*/ 289728 w 340455"/>
                <a:gd name="connsiteY9" fmla="*/ 123852 h 324124"/>
                <a:gd name="connsiteX10" fmla="*/ 289728 w 340455"/>
                <a:gd name="connsiteY10" fmla="*/ 123852 h 324124"/>
                <a:gd name="connsiteX11" fmla="*/ 285117 w 340455"/>
                <a:gd name="connsiteY11" fmla="*/ 117264 h 324124"/>
                <a:gd name="connsiteX12" fmla="*/ 279846 w 340455"/>
                <a:gd name="connsiteY12" fmla="*/ 110018 h 324124"/>
                <a:gd name="connsiteX13" fmla="*/ 276552 w 340455"/>
                <a:gd name="connsiteY13" fmla="*/ 105406 h 324124"/>
                <a:gd name="connsiteX14" fmla="*/ 265353 w 340455"/>
                <a:gd name="connsiteY14" fmla="*/ 92889 h 324124"/>
                <a:gd name="connsiteX15" fmla="*/ 261400 w 340455"/>
                <a:gd name="connsiteY15" fmla="*/ 88937 h 324124"/>
                <a:gd name="connsiteX16" fmla="*/ 257448 w 340455"/>
                <a:gd name="connsiteY16" fmla="*/ 84984 h 324124"/>
                <a:gd name="connsiteX17" fmla="*/ 248883 w 340455"/>
                <a:gd name="connsiteY17" fmla="*/ 77078 h 324124"/>
                <a:gd name="connsiteX18" fmla="*/ 248883 w 340455"/>
                <a:gd name="connsiteY18" fmla="*/ 77078 h 324124"/>
                <a:gd name="connsiteX19" fmla="*/ 235708 w 340455"/>
                <a:gd name="connsiteY19" fmla="*/ 66538 h 324124"/>
                <a:gd name="connsiteX20" fmla="*/ 235049 w 340455"/>
                <a:gd name="connsiteY20" fmla="*/ 66538 h 324124"/>
                <a:gd name="connsiteX21" fmla="*/ 225826 w 340455"/>
                <a:gd name="connsiteY21" fmla="*/ 59950 h 324124"/>
                <a:gd name="connsiteX22" fmla="*/ 225167 w 340455"/>
                <a:gd name="connsiteY22" fmla="*/ 59291 h 324124"/>
                <a:gd name="connsiteX23" fmla="*/ 214626 w 340455"/>
                <a:gd name="connsiteY23" fmla="*/ 52703 h 324124"/>
                <a:gd name="connsiteX24" fmla="*/ 209356 w 340455"/>
                <a:gd name="connsiteY24" fmla="*/ 49409 h 324124"/>
                <a:gd name="connsiteX25" fmla="*/ 203427 w 340455"/>
                <a:gd name="connsiteY25" fmla="*/ 46115 h 324124"/>
                <a:gd name="connsiteX26" fmla="*/ 197498 w 340455"/>
                <a:gd name="connsiteY26" fmla="*/ 42821 h 324124"/>
                <a:gd name="connsiteX27" fmla="*/ 191569 w 340455"/>
                <a:gd name="connsiteY27" fmla="*/ 39527 h 324124"/>
                <a:gd name="connsiteX28" fmla="*/ 190910 w 340455"/>
                <a:gd name="connsiteY28" fmla="*/ 39527 h 324124"/>
                <a:gd name="connsiteX29" fmla="*/ 179052 w 340455"/>
                <a:gd name="connsiteY29" fmla="*/ 33598 h 324124"/>
                <a:gd name="connsiteX30" fmla="*/ 159288 w 340455"/>
                <a:gd name="connsiteY30" fmla="*/ 24375 h 324124"/>
                <a:gd name="connsiteX31" fmla="*/ 144795 w 340455"/>
                <a:gd name="connsiteY31" fmla="*/ 18446 h 324124"/>
                <a:gd name="connsiteX32" fmla="*/ 137548 w 340455"/>
                <a:gd name="connsiteY32" fmla="*/ 15811 h 324124"/>
                <a:gd name="connsiteX33" fmla="*/ 129642 w 340455"/>
                <a:gd name="connsiteY33" fmla="*/ 13176 h 324124"/>
                <a:gd name="connsiteX34" fmla="*/ 121737 w 340455"/>
                <a:gd name="connsiteY34" fmla="*/ 10540 h 324124"/>
                <a:gd name="connsiteX35" fmla="*/ 121078 w 340455"/>
                <a:gd name="connsiteY35" fmla="*/ 10540 h 324124"/>
                <a:gd name="connsiteX36" fmla="*/ 105926 w 340455"/>
                <a:gd name="connsiteY36" fmla="*/ 5270 h 324124"/>
                <a:gd name="connsiteX37" fmla="*/ 105926 w 340455"/>
                <a:gd name="connsiteY37" fmla="*/ 5270 h 324124"/>
                <a:gd name="connsiteX38" fmla="*/ 90115 w 340455"/>
                <a:gd name="connsiteY38" fmla="*/ 0 h 324124"/>
                <a:gd name="connsiteX39" fmla="*/ 90115 w 340455"/>
                <a:gd name="connsiteY39" fmla="*/ 0 h 324124"/>
                <a:gd name="connsiteX40" fmla="*/ 6449 w 340455"/>
                <a:gd name="connsiteY40" fmla="*/ 210154 h 324124"/>
                <a:gd name="connsiteX41" fmla="*/ 174440 w 340455"/>
                <a:gd name="connsiteY41" fmla="*/ 324124 h 324124"/>
                <a:gd name="connsiteX42" fmla="*/ 317397 w 340455"/>
                <a:gd name="connsiteY42" fmla="*/ 291185 h 324124"/>
                <a:gd name="connsiteX43" fmla="*/ 340455 w 340455"/>
                <a:gd name="connsiteY43" fmla="*/ 278668 h 324124"/>
                <a:gd name="connsiteX44" fmla="*/ 335185 w 340455"/>
                <a:gd name="connsiteY44" fmla="*/ 250340 h 324124"/>
                <a:gd name="connsiteX45" fmla="*/ 329914 w 340455"/>
                <a:gd name="connsiteY45" fmla="*/ 226624 h 324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340455" h="324124">
                  <a:moveTo>
                    <a:pt x="329914" y="226624"/>
                  </a:moveTo>
                  <a:cubicBezTo>
                    <a:pt x="329914" y="225965"/>
                    <a:pt x="329256" y="224647"/>
                    <a:pt x="329256" y="223988"/>
                  </a:cubicBezTo>
                  <a:cubicBezTo>
                    <a:pt x="328597" y="220695"/>
                    <a:pt x="327279" y="216742"/>
                    <a:pt x="326620" y="213448"/>
                  </a:cubicBezTo>
                  <a:cubicBezTo>
                    <a:pt x="325962" y="211471"/>
                    <a:pt x="325303" y="209495"/>
                    <a:pt x="324644" y="206860"/>
                  </a:cubicBezTo>
                  <a:cubicBezTo>
                    <a:pt x="322668" y="200272"/>
                    <a:pt x="320691" y="194343"/>
                    <a:pt x="318715" y="188414"/>
                  </a:cubicBezTo>
                  <a:cubicBezTo>
                    <a:pt x="318715" y="188414"/>
                    <a:pt x="318715" y="187755"/>
                    <a:pt x="318715" y="187755"/>
                  </a:cubicBezTo>
                  <a:cubicBezTo>
                    <a:pt x="316080" y="179849"/>
                    <a:pt x="313445" y="172603"/>
                    <a:pt x="310810" y="165356"/>
                  </a:cubicBezTo>
                  <a:cubicBezTo>
                    <a:pt x="310151" y="163380"/>
                    <a:pt x="309492" y="161403"/>
                    <a:pt x="308174" y="159427"/>
                  </a:cubicBezTo>
                  <a:cubicBezTo>
                    <a:pt x="303563" y="148228"/>
                    <a:pt x="298293" y="138346"/>
                    <a:pt x="292363" y="128464"/>
                  </a:cubicBezTo>
                  <a:cubicBezTo>
                    <a:pt x="291705" y="127146"/>
                    <a:pt x="290387" y="125170"/>
                    <a:pt x="289728" y="123852"/>
                  </a:cubicBezTo>
                  <a:cubicBezTo>
                    <a:pt x="289728" y="123852"/>
                    <a:pt x="289728" y="123852"/>
                    <a:pt x="289728" y="123852"/>
                  </a:cubicBezTo>
                  <a:cubicBezTo>
                    <a:pt x="288411" y="121876"/>
                    <a:pt x="287093" y="119241"/>
                    <a:pt x="285117" y="117264"/>
                  </a:cubicBezTo>
                  <a:cubicBezTo>
                    <a:pt x="283799" y="114630"/>
                    <a:pt x="281823" y="112653"/>
                    <a:pt x="279846" y="110018"/>
                  </a:cubicBezTo>
                  <a:cubicBezTo>
                    <a:pt x="278529" y="108700"/>
                    <a:pt x="277870" y="106724"/>
                    <a:pt x="276552" y="105406"/>
                  </a:cubicBezTo>
                  <a:cubicBezTo>
                    <a:pt x="273259" y="100795"/>
                    <a:pt x="269306" y="96842"/>
                    <a:pt x="265353" y="92889"/>
                  </a:cubicBezTo>
                  <a:cubicBezTo>
                    <a:pt x="264035" y="91572"/>
                    <a:pt x="262718" y="90254"/>
                    <a:pt x="261400" y="88937"/>
                  </a:cubicBezTo>
                  <a:cubicBezTo>
                    <a:pt x="260083" y="87619"/>
                    <a:pt x="258765" y="86301"/>
                    <a:pt x="257448" y="84984"/>
                  </a:cubicBezTo>
                  <a:cubicBezTo>
                    <a:pt x="254812" y="82349"/>
                    <a:pt x="252177" y="79713"/>
                    <a:pt x="248883" y="77078"/>
                  </a:cubicBezTo>
                  <a:lnTo>
                    <a:pt x="248883" y="77078"/>
                  </a:lnTo>
                  <a:cubicBezTo>
                    <a:pt x="244931" y="73125"/>
                    <a:pt x="240319" y="69832"/>
                    <a:pt x="235708" y="66538"/>
                  </a:cubicBezTo>
                  <a:cubicBezTo>
                    <a:pt x="235708" y="66538"/>
                    <a:pt x="235708" y="66538"/>
                    <a:pt x="235049" y="66538"/>
                  </a:cubicBezTo>
                  <a:cubicBezTo>
                    <a:pt x="232414" y="64561"/>
                    <a:pt x="229120" y="61926"/>
                    <a:pt x="225826" y="59950"/>
                  </a:cubicBezTo>
                  <a:cubicBezTo>
                    <a:pt x="225826" y="59950"/>
                    <a:pt x="225167" y="59291"/>
                    <a:pt x="225167" y="59291"/>
                  </a:cubicBezTo>
                  <a:cubicBezTo>
                    <a:pt x="221873" y="56656"/>
                    <a:pt x="218579" y="54679"/>
                    <a:pt x="214626" y="52703"/>
                  </a:cubicBezTo>
                  <a:cubicBezTo>
                    <a:pt x="212650" y="51386"/>
                    <a:pt x="211332" y="50068"/>
                    <a:pt x="209356" y="49409"/>
                  </a:cubicBezTo>
                  <a:cubicBezTo>
                    <a:pt x="207380" y="48092"/>
                    <a:pt x="205403" y="47433"/>
                    <a:pt x="203427" y="46115"/>
                  </a:cubicBezTo>
                  <a:cubicBezTo>
                    <a:pt x="201450" y="44798"/>
                    <a:pt x="199474" y="44139"/>
                    <a:pt x="197498" y="42821"/>
                  </a:cubicBezTo>
                  <a:cubicBezTo>
                    <a:pt x="195521" y="41504"/>
                    <a:pt x="193545" y="40845"/>
                    <a:pt x="191569" y="39527"/>
                  </a:cubicBezTo>
                  <a:cubicBezTo>
                    <a:pt x="191569" y="39527"/>
                    <a:pt x="190910" y="39527"/>
                    <a:pt x="190910" y="39527"/>
                  </a:cubicBezTo>
                  <a:cubicBezTo>
                    <a:pt x="186957" y="37551"/>
                    <a:pt x="183004" y="35575"/>
                    <a:pt x="179052" y="33598"/>
                  </a:cubicBezTo>
                  <a:cubicBezTo>
                    <a:pt x="172464" y="30304"/>
                    <a:pt x="165876" y="27669"/>
                    <a:pt x="159288" y="24375"/>
                  </a:cubicBezTo>
                  <a:cubicBezTo>
                    <a:pt x="154676" y="22399"/>
                    <a:pt x="150065" y="20422"/>
                    <a:pt x="144795" y="18446"/>
                  </a:cubicBezTo>
                  <a:cubicBezTo>
                    <a:pt x="142159" y="17128"/>
                    <a:pt x="140183" y="16470"/>
                    <a:pt x="137548" y="15811"/>
                  </a:cubicBezTo>
                  <a:cubicBezTo>
                    <a:pt x="134913" y="14493"/>
                    <a:pt x="132278" y="13834"/>
                    <a:pt x="129642" y="13176"/>
                  </a:cubicBezTo>
                  <a:cubicBezTo>
                    <a:pt x="127007" y="12517"/>
                    <a:pt x="124372" y="11200"/>
                    <a:pt x="121737" y="10540"/>
                  </a:cubicBezTo>
                  <a:cubicBezTo>
                    <a:pt x="121737" y="10540"/>
                    <a:pt x="121737" y="10540"/>
                    <a:pt x="121078" y="10540"/>
                  </a:cubicBezTo>
                  <a:cubicBezTo>
                    <a:pt x="115808" y="8564"/>
                    <a:pt x="111196" y="7247"/>
                    <a:pt x="105926" y="5270"/>
                  </a:cubicBezTo>
                  <a:cubicBezTo>
                    <a:pt x="105926" y="5270"/>
                    <a:pt x="105926" y="5270"/>
                    <a:pt x="105926" y="5270"/>
                  </a:cubicBezTo>
                  <a:cubicBezTo>
                    <a:pt x="100656" y="3294"/>
                    <a:pt x="95385" y="1976"/>
                    <a:pt x="90115" y="0"/>
                  </a:cubicBezTo>
                  <a:cubicBezTo>
                    <a:pt x="90115" y="0"/>
                    <a:pt x="90115" y="0"/>
                    <a:pt x="90115" y="0"/>
                  </a:cubicBezTo>
                  <a:cubicBezTo>
                    <a:pt x="7107" y="57973"/>
                    <a:pt x="-11997" y="146251"/>
                    <a:pt x="6449" y="210154"/>
                  </a:cubicBezTo>
                  <a:cubicBezTo>
                    <a:pt x="27530" y="281303"/>
                    <a:pt x="90115" y="324124"/>
                    <a:pt x="174440" y="324124"/>
                  </a:cubicBezTo>
                  <a:cubicBezTo>
                    <a:pt x="217920" y="324124"/>
                    <a:pt x="266012" y="312925"/>
                    <a:pt x="317397" y="291185"/>
                  </a:cubicBezTo>
                  <a:cubicBezTo>
                    <a:pt x="324644" y="288550"/>
                    <a:pt x="331891" y="283938"/>
                    <a:pt x="340455" y="278668"/>
                  </a:cubicBezTo>
                  <a:cubicBezTo>
                    <a:pt x="338479" y="268787"/>
                    <a:pt x="337161" y="259563"/>
                    <a:pt x="335185" y="250340"/>
                  </a:cubicBezTo>
                  <a:cubicBezTo>
                    <a:pt x="333208" y="241775"/>
                    <a:pt x="331232" y="233870"/>
                    <a:pt x="329914" y="226624"/>
                  </a:cubicBezTo>
                  <a:close/>
                </a:path>
              </a:pathLst>
            </a:custGeom>
            <a:grpFill/>
            <a:ln w="65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sp>
        <p:nvSpPr>
          <p:cNvPr id="10" name="图形 8">
            <a:extLst>
              <a:ext uri="{FF2B5EF4-FFF2-40B4-BE49-F238E27FC236}">
                <a16:creationId xmlns:a16="http://schemas.microsoft.com/office/drawing/2014/main" id="{73D8DB10-F4BF-4C57-9F70-12A8396F1D82}"/>
              </a:ext>
            </a:extLst>
          </p:cNvPr>
          <p:cNvSpPr/>
          <p:nvPr/>
        </p:nvSpPr>
        <p:spPr>
          <a:xfrm>
            <a:off x="7702576" y="1539791"/>
            <a:ext cx="490028" cy="457814"/>
          </a:xfrm>
          <a:custGeom>
            <a:avLst/>
            <a:gdLst>
              <a:gd name="connsiteX0" fmla="*/ 465773 w 478155"/>
              <a:gd name="connsiteY0" fmla="*/ 142875 h 446722"/>
              <a:gd name="connsiteX1" fmla="*/ 441008 w 478155"/>
              <a:gd name="connsiteY1" fmla="*/ 159068 h 446722"/>
              <a:gd name="connsiteX2" fmla="*/ 441008 w 478155"/>
              <a:gd name="connsiteY2" fmla="*/ 119063 h 446722"/>
              <a:gd name="connsiteX3" fmla="*/ 468630 w 478155"/>
              <a:gd name="connsiteY3" fmla="*/ 136208 h 446722"/>
              <a:gd name="connsiteX4" fmla="*/ 469583 w 478155"/>
              <a:gd name="connsiteY4" fmla="*/ 137160 h 446722"/>
              <a:gd name="connsiteX5" fmla="*/ 475298 w 478155"/>
              <a:gd name="connsiteY5" fmla="*/ 140970 h 446722"/>
              <a:gd name="connsiteX6" fmla="*/ 473393 w 478155"/>
              <a:gd name="connsiteY6" fmla="*/ 140970 h 446722"/>
              <a:gd name="connsiteX7" fmla="*/ 465773 w 478155"/>
              <a:gd name="connsiteY7" fmla="*/ 142875 h 446722"/>
              <a:gd name="connsiteX8" fmla="*/ 12383 w 478155"/>
              <a:gd name="connsiteY8" fmla="*/ 144780 h 446722"/>
              <a:gd name="connsiteX9" fmla="*/ 39053 w 478155"/>
              <a:gd name="connsiteY9" fmla="*/ 162878 h 446722"/>
              <a:gd name="connsiteX10" fmla="*/ 39053 w 478155"/>
              <a:gd name="connsiteY10" fmla="*/ 120015 h 446722"/>
              <a:gd name="connsiteX11" fmla="*/ 9525 w 478155"/>
              <a:gd name="connsiteY11" fmla="*/ 138113 h 446722"/>
              <a:gd name="connsiteX12" fmla="*/ 9525 w 478155"/>
              <a:gd name="connsiteY12" fmla="*/ 139065 h 446722"/>
              <a:gd name="connsiteX13" fmla="*/ 3810 w 478155"/>
              <a:gd name="connsiteY13" fmla="*/ 142875 h 446722"/>
              <a:gd name="connsiteX14" fmla="*/ 5715 w 478155"/>
              <a:gd name="connsiteY14" fmla="*/ 142875 h 446722"/>
              <a:gd name="connsiteX15" fmla="*/ 12383 w 478155"/>
              <a:gd name="connsiteY15" fmla="*/ 144780 h 446722"/>
              <a:gd name="connsiteX16" fmla="*/ 434340 w 478155"/>
              <a:gd name="connsiteY16" fmla="*/ 168593 h 446722"/>
              <a:gd name="connsiteX17" fmla="*/ 434340 w 478155"/>
              <a:gd name="connsiteY17" fmla="*/ 72390 h 446722"/>
              <a:gd name="connsiteX18" fmla="*/ 45720 w 478155"/>
              <a:gd name="connsiteY18" fmla="*/ 72390 h 446722"/>
              <a:gd name="connsiteX19" fmla="*/ 45720 w 478155"/>
              <a:gd name="connsiteY19" fmla="*/ 170498 h 446722"/>
              <a:gd name="connsiteX20" fmla="*/ 212408 w 478155"/>
              <a:gd name="connsiteY20" fmla="*/ 280988 h 446722"/>
              <a:gd name="connsiteX21" fmla="*/ 228600 w 478155"/>
              <a:gd name="connsiteY21" fmla="*/ 268605 h 446722"/>
              <a:gd name="connsiteX22" fmla="*/ 249555 w 478155"/>
              <a:gd name="connsiteY22" fmla="*/ 268605 h 446722"/>
              <a:gd name="connsiteX23" fmla="*/ 265748 w 478155"/>
              <a:gd name="connsiteY23" fmla="*/ 280988 h 446722"/>
              <a:gd name="connsiteX24" fmla="*/ 434340 w 478155"/>
              <a:gd name="connsiteY24" fmla="*/ 168593 h 446722"/>
              <a:gd name="connsiteX25" fmla="*/ 224790 w 478155"/>
              <a:gd name="connsiteY25" fmla="*/ 262890 h 446722"/>
              <a:gd name="connsiteX26" fmla="*/ 212408 w 478155"/>
              <a:gd name="connsiteY26" fmla="*/ 272415 h 446722"/>
              <a:gd name="connsiteX27" fmla="*/ 52388 w 478155"/>
              <a:gd name="connsiteY27" fmla="*/ 166688 h 446722"/>
              <a:gd name="connsiteX28" fmla="*/ 52388 w 478155"/>
              <a:gd name="connsiteY28" fmla="*/ 78105 h 446722"/>
              <a:gd name="connsiteX29" fmla="*/ 428625 w 478155"/>
              <a:gd name="connsiteY29" fmla="*/ 78105 h 446722"/>
              <a:gd name="connsiteX30" fmla="*/ 428625 w 478155"/>
              <a:gd name="connsiteY30" fmla="*/ 164783 h 446722"/>
              <a:gd name="connsiteX31" fmla="*/ 266700 w 478155"/>
              <a:gd name="connsiteY31" fmla="*/ 272415 h 446722"/>
              <a:gd name="connsiteX32" fmla="*/ 254318 w 478155"/>
              <a:gd name="connsiteY32" fmla="*/ 262890 h 446722"/>
              <a:gd name="connsiteX33" fmla="*/ 240030 w 478155"/>
              <a:gd name="connsiteY33" fmla="*/ 258128 h 446722"/>
              <a:gd name="connsiteX34" fmla="*/ 224790 w 478155"/>
              <a:gd name="connsiteY34" fmla="*/ 262890 h 446722"/>
              <a:gd name="connsiteX35" fmla="*/ 350520 w 478155"/>
              <a:gd name="connsiteY35" fmla="*/ 65723 h 446722"/>
              <a:gd name="connsiteX36" fmla="*/ 127635 w 478155"/>
              <a:gd name="connsiteY36" fmla="*/ 65723 h 446722"/>
              <a:gd name="connsiteX37" fmla="*/ 228600 w 478155"/>
              <a:gd name="connsiteY37" fmla="*/ 2858 h 446722"/>
              <a:gd name="connsiteX38" fmla="*/ 249555 w 478155"/>
              <a:gd name="connsiteY38" fmla="*/ 2858 h 446722"/>
              <a:gd name="connsiteX39" fmla="*/ 350520 w 478155"/>
              <a:gd name="connsiteY39" fmla="*/ 65723 h 446722"/>
              <a:gd name="connsiteX40" fmla="*/ 478155 w 478155"/>
              <a:gd name="connsiteY40" fmla="*/ 157163 h 446722"/>
              <a:gd name="connsiteX41" fmla="*/ 478155 w 478155"/>
              <a:gd name="connsiteY41" fmla="*/ 433388 h 446722"/>
              <a:gd name="connsiteX42" fmla="*/ 468630 w 478155"/>
              <a:gd name="connsiteY42" fmla="*/ 440055 h 446722"/>
              <a:gd name="connsiteX43" fmla="*/ 463868 w 478155"/>
              <a:gd name="connsiteY43" fmla="*/ 431483 h 446722"/>
              <a:gd name="connsiteX44" fmla="*/ 273368 w 478155"/>
              <a:gd name="connsiteY44" fmla="*/ 280035 h 446722"/>
              <a:gd name="connsiteX45" fmla="*/ 466725 w 478155"/>
              <a:gd name="connsiteY45" fmla="*/ 152400 h 446722"/>
              <a:gd name="connsiteX46" fmla="*/ 478155 w 478155"/>
              <a:gd name="connsiteY46" fmla="*/ 157163 h 446722"/>
              <a:gd name="connsiteX47" fmla="*/ 9525 w 478155"/>
              <a:gd name="connsiteY47" fmla="*/ 441960 h 446722"/>
              <a:gd name="connsiteX48" fmla="*/ 0 w 478155"/>
              <a:gd name="connsiteY48" fmla="*/ 435293 h 446722"/>
              <a:gd name="connsiteX49" fmla="*/ 0 w 478155"/>
              <a:gd name="connsiteY49" fmla="*/ 159068 h 446722"/>
              <a:gd name="connsiteX50" fmla="*/ 10478 w 478155"/>
              <a:gd name="connsiteY50" fmla="*/ 153353 h 446722"/>
              <a:gd name="connsiteX51" fmla="*/ 203835 w 478155"/>
              <a:gd name="connsiteY51" fmla="*/ 280988 h 446722"/>
              <a:gd name="connsiteX52" fmla="*/ 13335 w 478155"/>
              <a:gd name="connsiteY52" fmla="*/ 432435 h 446722"/>
              <a:gd name="connsiteX53" fmla="*/ 9525 w 478155"/>
              <a:gd name="connsiteY53" fmla="*/ 441960 h 446722"/>
              <a:gd name="connsiteX54" fmla="*/ 229553 w 478155"/>
              <a:gd name="connsiteY54" fmla="*/ 273368 h 446722"/>
              <a:gd name="connsiteX55" fmla="*/ 248603 w 478155"/>
              <a:gd name="connsiteY55" fmla="*/ 273368 h 446722"/>
              <a:gd name="connsiteX56" fmla="*/ 456248 w 478155"/>
              <a:gd name="connsiteY56" fmla="*/ 439103 h 446722"/>
              <a:gd name="connsiteX57" fmla="*/ 453390 w 478155"/>
              <a:gd name="connsiteY57" fmla="*/ 446723 h 446722"/>
              <a:gd name="connsiteX58" fmla="*/ 24765 w 478155"/>
              <a:gd name="connsiteY58" fmla="*/ 446723 h 446722"/>
              <a:gd name="connsiteX59" fmla="*/ 21908 w 478155"/>
              <a:gd name="connsiteY59" fmla="*/ 439103 h 446722"/>
              <a:gd name="connsiteX60" fmla="*/ 229553 w 478155"/>
              <a:gd name="connsiteY60" fmla="*/ 273368 h 446722"/>
              <a:gd name="connsiteX61" fmla="*/ 313373 w 478155"/>
              <a:gd name="connsiteY61" fmla="*/ 123825 h 446722"/>
              <a:gd name="connsiteX62" fmla="*/ 160973 w 478155"/>
              <a:gd name="connsiteY62" fmla="*/ 123825 h 446722"/>
              <a:gd name="connsiteX63" fmla="*/ 158115 w 478155"/>
              <a:gd name="connsiteY63" fmla="*/ 120968 h 446722"/>
              <a:gd name="connsiteX64" fmla="*/ 160973 w 478155"/>
              <a:gd name="connsiteY64" fmla="*/ 118110 h 446722"/>
              <a:gd name="connsiteX65" fmla="*/ 313373 w 478155"/>
              <a:gd name="connsiteY65" fmla="*/ 118110 h 446722"/>
              <a:gd name="connsiteX66" fmla="*/ 316230 w 478155"/>
              <a:gd name="connsiteY66" fmla="*/ 120968 h 446722"/>
              <a:gd name="connsiteX67" fmla="*/ 313373 w 478155"/>
              <a:gd name="connsiteY67" fmla="*/ 123825 h 446722"/>
              <a:gd name="connsiteX68" fmla="*/ 375285 w 478155"/>
              <a:gd name="connsiteY68" fmla="*/ 158115 h 446722"/>
              <a:gd name="connsiteX69" fmla="*/ 99060 w 478155"/>
              <a:gd name="connsiteY69" fmla="*/ 158115 h 446722"/>
              <a:gd name="connsiteX70" fmla="*/ 96203 w 478155"/>
              <a:gd name="connsiteY70" fmla="*/ 155258 h 446722"/>
              <a:gd name="connsiteX71" fmla="*/ 99060 w 478155"/>
              <a:gd name="connsiteY71" fmla="*/ 152400 h 446722"/>
              <a:gd name="connsiteX72" fmla="*/ 375285 w 478155"/>
              <a:gd name="connsiteY72" fmla="*/ 152400 h 446722"/>
              <a:gd name="connsiteX73" fmla="*/ 378143 w 478155"/>
              <a:gd name="connsiteY73" fmla="*/ 155258 h 446722"/>
              <a:gd name="connsiteX74" fmla="*/ 375285 w 478155"/>
              <a:gd name="connsiteY74" fmla="*/ 158115 h 446722"/>
              <a:gd name="connsiteX75" fmla="*/ 375285 w 478155"/>
              <a:gd name="connsiteY75" fmla="*/ 194310 h 446722"/>
              <a:gd name="connsiteX76" fmla="*/ 99060 w 478155"/>
              <a:gd name="connsiteY76" fmla="*/ 194310 h 446722"/>
              <a:gd name="connsiteX77" fmla="*/ 96203 w 478155"/>
              <a:gd name="connsiteY77" fmla="*/ 191453 h 446722"/>
              <a:gd name="connsiteX78" fmla="*/ 99060 w 478155"/>
              <a:gd name="connsiteY78" fmla="*/ 188595 h 446722"/>
              <a:gd name="connsiteX79" fmla="*/ 375285 w 478155"/>
              <a:gd name="connsiteY79" fmla="*/ 188595 h 446722"/>
              <a:gd name="connsiteX80" fmla="*/ 378143 w 478155"/>
              <a:gd name="connsiteY80" fmla="*/ 191453 h 446722"/>
              <a:gd name="connsiteX81" fmla="*/ 375285 w 478155"/>
              <a:gd name="connsiteY81" fmla="*/ 194310 h 4467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</a:cxnLst>
            <a:rect l="l" t="t" r="r" b="b"/>
            <a:pathLst>
              <a:path w="478155" h="446722">
                <a:moveTo>
                  <a:pt x="465773" y="142875"/>
                </a:moveTo>
                <a:lnTo>
                  <a:pt x="441008" y="159068"/>
                </a:lnTo>
                <a:lnTo>
                  <a:pt x="441008" y="119063"/>
                </a:lnTo>
                <a:lnTo>
                  <a:pt x="468630" y="136208"/>
                </a:lnTo>
                <a:cubicBezTo>
                  <a:pt x="469583" y="136208"/>
                  <a:pt x="469583" y="137160"/>
                  <a:pt x="469583" y="137160"/>
                </a:cubicBezTo>
                <a:cubicBezTo>
                  <a:pt x="471488" y="138113"/>
                  <a:pt x="473393" y="139065"/>
                  <a:pt x="475298" y="140970"/>
                </a:cubicBezTo>
                <a:cubicBezTo>
                  <a:pt x="474345" y="140970"/>
                  <a:pt x="474345" y="140970"/>
                  <a:pt x="473393" y="140970"/>
                </a:cubicBezTo>
                <a:cubicBezTo>
                  <a:pt x="470535" y="140018"/>
                  <a:pt x="467678" y="140970"/>
                  <a:pt x="465773" y="142875"/>
                </a:cubicBezTo>
                <a:close/>
                <a:moveTo>
                  <a:pt x="12383" y="144780"/>
                </a:moveTo>
                <a:lnTo>
                  <a:pt x="39053" y="162878"/>
                </a:lnTo>
                <a:lnTo>
                  <a:pt x="39053" y="120015"/>
                </a:lnTo>
                <a:lnTo>
                  <a:pt x="9525" y="138113"/>
                </a:lnTo>
                <a:cubicBezTo>
                  <a:pt x="9525" y="139065"/>
                  <a:pt x="9525" y="139065"/>
                  <a:pt x="9525" y="139065"/>
                </a:cubicBezTo>
                <a:cubicBezTo>
                  <a:pt x="7620" y="140018"/>
                  <a:pt x="5715" y="140970"/>
                  <a:pt x="3810" y="142875"/>
                </a:cubicBezTo>
                <a:cubicBezTo>
                  <a:pt x="4763" y="142875"/>
                  <a:pt x="4763" y="142875"/>
                  <a:pt x="5715" y="142875"/>
                </a:cubicBezTo>
                <a:cubicBezTo>
                  <a:pt x="7620" y="142875"/>
                  <a:pt x="10478" y="143828"/>
                  <a:pt x="12383" y="144780"/>
                </a:cubicBezTo>
                <a:close/>
                <a:moveTo>
                  <a:pt x="434340" y="168593"/>
                </a:moveTo>
                <a:lnTo>
                  <a:pt x="434340" y="72390"/>
                </a:lnTo>
                <a:lnTo>
                  <a:pt x="45720" y="72390"/>
                </a:lnTo>
                <a:lnTo>
                  <a:pt x="45720" y="170498"/>
                </a:lnTo>
                <a:lnTo>
                  <a:pt x="212408" y="280988"/>
                </a:lnTo>
                <a:lnTo>
                  <a:pt x="228600" y="268605"/>
                </a:lnTo>
                <a:cubicBezTo>
                  <a:pt x="234315" y="263843"/>
                  <a:pt x="243840" y="263843"/>
                  <a:pt x="249555" y="268605"/>
                </a:cubicBezTo>
                <a:lnTo>
                  <a:pt x="265748" y="280988"/>
                </a:lnTo>
                <a:lnTo>
                  <a:pt x="434340" y="168593"/>
                </a:lnTo>
                <a:close/>
                <a:moveTo>
                  <a:pt x="224790" y="262890"/>
                </a:moveTo>
                <a:lnTo>
                  <a:pt x="212408" y="272415"/>
                </a:lnTo>
                <a:lnTo>
                  <a:pt x="52388" y="166688"/>
                </a:lnTo>
                <a:lnTo>
                  <a:pt x="52388" y="78105"/>
                </a:lnTo>
                <a:lnTo>
                  <a:pt x="428625" y="78105"/>
                </a:lnTo>
                <a:lnTo>
                  <a:pt x="428625" y="164783"/>
                </a:lnTo>
                <a:lnTo>
                  <a:pt x="266700" y="272415"/>
                </a:lnTo>
                <a:lnTo>
                  <a:pt x="254318" y="262890"/>
                </a:lnTo>
                <a:cubicBezTo>
                  <a:pt x="250508" y="260033"/>
                  <a:pt x="245745" y="258128"/>
                  <a:pt x="240030" y="258128"/>
                </a:cubicBezTo>
                <a:cubicBezTo>
                  <a:pt x="233363" y="258128"/>
                  <a:pt x="228600" y="260033"/>
                  <a:pt x="224790" y="262890"/>
                </a:cubicBezTo>
                <a:close/>
                <a:moveTo>
                  <a:pt x="350520" y="65723"/>
                </a:moveTo>
                <a:lnTo>
                  <a:pt x="127635" y="65723"/>
                </a:lnTo>
                <a:lnTo>
                  <a:pt x="228600" y="2858"/>
                </a:lnTo>
                <a:cubicBezTo>
                  <a:pt x="234315" y="-953"/>
                  <a:pt x="243840" y="-953"/>
                  <a:pt x="249555" y="2858"/>
                </a:cubicBezTo>
                <a:lnTo>
                  <a:pt x="350520" y="65723"/>
                </a:lnTo>
                <a:close/>
                <a:moveTo>
                  <a:pt x="478155" y="157163"/>
                </a:moveTo>
                <a:lnTo>
                  <a:pt x="478155" y="433388"/>
                </a:lnTo>
                <a:cubicBezTo>
                  <a:pt x="478155" y="440055"/>
                  <a:pt x="474345" y="442913"/>
                  <a:pt x="468630" y="440055"/>
                </a:cubicBezTo>
                <a:cubicBezTo>
                  <a:pt x="468630" y="438150"/>
                  <a:pt x="467678" y="434340"/>
                  <a:pt x="463868" y="431483"/>
                </a:cubicBezTo>
                <a:lnTo>
                  <a:pt x="273368" y="280035"/>
                </a:lnTo>
                <a:lnTo>
                  <a:pt x="466725" y="152400"/>
                </a:lnTo>
                <a:cubicBezTo>
                  <a:pt x="473393" y="147638"/>
                  <a:pt x="478155" y="150495"/>
                  <a:pt x="478155" y="157163"/>
                </a:cubicBezTo>
                <a:close/>
                <a:moveTo>
                  <a:pt x="9525" y="441960"/>
                </a:moveTo>
                <a:cubicBezTo>
                  <a:pt x="4763" y="444818"/>
                  <a:pt x="0" y="441960"/>
                  <a:pt x="0" y="435293"/>
                </a:cubicBezTo>
                <a:lnTo>
                  <a:pt x="0" y="159068"/>
                </a:lnTo>
                <a:cubicBezTo>
                  <a:pt x="0" y="152400"/>
                  <a:pt x="4763" y="149543"/>
                  <a:pt x="10478" y="153353"/>
                </a:cubicBezTo>
                <a:lnTo>
                  <a:pt x="203835" y="280988"/>
                </a:lnTo>
                <a:lnTo>
                  <a:pt x="13335" y="432435"/>
                </a:lnTo>
                <a:cubicBezTo>
                  <a:pt x="9525" y="437198"/>
                  <a:pt x="8573" y="440055"/>
                  <a:pt x="9525" y="441960"/>
                </a:cubicBezTo>
                <a:close/>
                <a:moveTo>
                  <a:pt x="229553" y="273368"/>
                </a:moveTo>
                <a:cubicBezTo>
                  <a:pt x="235268" y="269558"/>
                  <a:pt x="243840" y="269558"/>
                  <a:pt x="248603" y="273368"/>
                </a:cubicBezTo>
                <a:lnTo>
                  <a:pt x="456248" y="439103"/>
                </a:lnTo>
                <a:cubicBezTo>
                  <a:pt x="461963" y="442913"/>
                  <a:pt x="460058" y="446723"/>
                  <a:pt x="453390" y="446723"/>
                </a:cubicBezTo>
                <a:lnTo>
                  <a:pt x="24765" y="446723"/>
                </a:lnTo>
                <a:cubicBezTo>
                  <a:pt x="18098" y="446723"/>
                  <a:pt x="17145" y="442913"/>
                  <a:pt x="21908" y="439103"/>
                </a:cubicBezTo>
                <a:lnTo>
                  <a:pt x="229553" y="273368"/>
                </a:lnTo>
                <a:close/>
                <a:moveTo>
                  <a:pt x="313373" y="123825"/>
                </a:moveTo>
                <a:lnTo>
                  <a:pt x="160973" y="123825"/>
                </a:lnTo>
                <a:cubicBezTo>
                  <a:pt x="159068" y="123825"/>
                  <a:pt x="158115" y="122873"/>
                  <a:pt x="158115" y="120968"/>
                </a:cubicBezTo>
                <a:cubicBezTo>
                  <a:pt x="158115" y="119063"/>
                  <a:pt x="159068" y="118110"/>
                  <a:pt x="160973" y="118110"/>
                </a:cubicBezTo>
                <a:lnTo>
                  <a:pt x="313373" y="118110"/>
                </a:lnTo>
                <a:cubicBezTo>
                  <a:pt x="315278" y="118110"/>
                  <a:pt x="316230" y="119063"/>
                  <a:pt x="316230" y="120968"/>
                </a:cubicBezTo>
                <a:cubicBezTo>
                  <a:pt x="316230" y="122873"/>
                  <a:pt x="315278" y="123825"/>
                  <a:pt x="313373" y="123825"/>
                </a:cubicBezTo>
                <a:close/>
                <a:moveTo>
                  <a:pt x="375285" y="158115"/>
                </a:moveTo>
                <a:lnTo>
                  <a:pt x="99060" y="158115"/>
                </a:lnTo>
                <a:cubicBezTo>
                  <a:pt x="97155" y="158115"/>
                  <a:pt x="96203" y="157163"/>
                  <a:pt x="96203" y="155258"/>
                </a:cubicBezTo>
                <a:cubicBezTo>
                  <a:pt x="96203" y="153353"/>
                  <a:pt x="97155" y="152400"/>
                  <a:pt x="99060" y="152400"/>
                </a:cubicBezTo>
                <a:lnTo>
                  <a:pt x="375285" y="152400"/>
                </a:lnTo>
                <a:cubicBezTo>
                  <a:pt x="377190" y="152400"/>
                  <a:pt x="378143" y="153353"/>
                  <a:pt x="378143" y="155258"/>
                </a:cubicBezTo>
                <a:cubicBezTo>
                  <a:pt x="378143" y="156210"/>
                  <a:pt x="376238" y="158115"/>
                  <a:pt x="375285" y="158115"/>
                </a:cubicBezTo>
                <a:close/>
                <a:moveTo>
                  <a:pt x="375285" y="194310"/>
                </a:moveTo>
                <a:lnTo>
                  <a:pt x="99060" y="194310"/>
                </a:lnTo>
                <a:cubicBezTo>
                  <a:pt x="97155" y="194310"/>
                  <a:pt x="96203" y="193358"/>
                  <a:pt x="96203" y="191453"/>
                </a:cubicBezTo>
                <a:cubicBezTo>
                  <a:pt x="96203" y="189548"/>
                  <a:pt x="97155" y="188595"/>
                  <a:pt x="99060" y="188595"/>
                </a:cubicBezTo>
                <a:lnTo>
                  <a:pt x="375285" y="188595"/>
                </a:lnTo>
                <a:cubicBezTo>
                  <a:pt x="377190" y="188595"/>
                  <a:pt x="378143" y="189548"/>
                  <a:pt x="378143" y="191453"/>
                </a:cubicBezTo>
                <a:cubicBezTo>
                  <a:pt x="378143" y="192405"/>
                  <a:pt x="376238" y="194310"/>
                  <a:pt x="375285" y="194310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95" name="任意多边形: 形状 94">
            <a:extLst>
              <a:ext uri="{FF2B5EF4-FFF2-40B4-BE49-F238E27FC236}">
                <a16:creationId xmlns:a16="http://schemas.microsoft.com/office/drawing/2014/main" id="{0431DE3C-4089-418B-8E7D-F8C9515D1451}"/>
              </a:ext>
            </a:extLst>
          </p:cNvPr>
          <p:cNvSpPr/>
          <p:nvPr/>
        </p:nvSpPr>
        <p:spPr>
          <a:xfrm>
            <a:off x="5835960" y="969433"/>
            <a:ext cx="538182" cy="535764"/>
          </a:xfrm>
          <a:custGeom>
            <a:avLst/>
            <a:gdLst>
              <a:gd name="connsiteX0" fmla="*/ 315799 w 559117"/>
              <a:gd name="connsiteY0" fmla="*/ 249294 h 556607"/>
              <a:gd name="connsiteX1" fmla="*/ 314473 w 559117"/>
              <a:gd name="connsiteY1" fmla="*/ 250865 h 556607"/>
              <a:gd name="connsiteX2" fmla="*/ 301279 w 559117"/>
              <a:gd name="connsiteY2" fmla="*/ 259121 h 556607"/>
              <a:gd name="connsiteX3" fmla="*/ 321593 w 559117"/>
              <a:gd name="connsiteY3" fmla="*/ 274334 h 556607"/>
              <a:gd name="connsiteX4" fmla="*/ 321178 w 559117"/>
              <a:gd name="connsiteY4" fmla="*/ 272763 h 556607"/>
              <a:gd name="connsiteX5" fmla="*/ 316766 w 559117"/>
              <a:gd name="connsiteY5" fmla="*/ 254541 h 556607"/>
              <a:gd name="connsiteX6" fmla="*/ 107656 w 559117"/>
              <a:gd name="connsiteY6" fmla="*/ 190506 h 556607"/>
              <a:gd name="connsiteX7" fmla="*/ 105608 w 559117"/>
              <a:gd name="connsiteY7" fmla="*/ 193952 h 556607"/>
              <a:gd name="connsiteX8" fmla="*/ 100012 w 559117"/>
              <a:gd name="connsiteY8" fmla="*/ 225742 h 556607"/>
              <a:gd name="connsiteX9" fmla="*/ 104784 w 559117"/>
              <a:gd name="connsiteY9" fmla="*/ 252744 h 556607"/>
              <a:gd name="connsiteX10" fmla="*/ 108151 w 559117"/>
              <a:gd name="connsiteY10" fmla="*/ 253331 h 556607"/>
              <a:gd name="connsiteX11" fmla="*/ 105727 w 559117"/>
              <a:gd name="connsiteY11" fmla="*/ 239225 h 556607"/>
              <a:gd name="connsiteX12" fmla="*/ 103822 w 559117"/>
              <a:gd name="connsiteY12" fmla="*/ 226694 h 556607"/>
              <a:gd name="connsiteX13" fmla="*/ 112156 w 559117"/>
              <a:gd name="connsiteY13" fmla="*/ 229269 h 556607"/>
              <a:gd name="connsiteX14" fmla="*/ 127225 w 559117"/>
              <a:gd name="connsiteY14" fmla="*/ 231925 h 556607"/>
              <a:gd name="connsiteX15" fmla="*/ 127455 w 559117"/>
              <a:gd name="connsiteY15" fmla="*/ 208553 h 556607"/>
              <a:gd name="connsiteX16" fmla="*/ 122460 w 559117"/>
              <a:gd name="connsiteY16" fmla="*/ 191824 h 556607"/>
              <a:gd name="connsiteX17" fmla="*/ 76200 w 559117"/>
              <a:gd name="connsiteY17" fmla="*/ 187648 h 556607"/>
              <a:gd name="connsiteX18" fmla="*/ 76200 w 559117"/>
              <a:gd name="connsiteY18" fmla="*/ 188595 h 556607"/>
              <a:gd name="connsiteX19" fmla="*/ 64770 w 559117"/>
              <a:gd name="connsiteY19" fmla="*/ 234315 h 556607"/>
              <a:gd name="connsiteX20" fmla="*/ 86320 w 559117"/>
              <a:gd name="connsiteY20" fmla="*/ 283607 h 556607"/>
              <a:gd name="connsiteX21" fmla="*/ 99979 w 559117"/>
              <a:gd name="connsiteY21" fmla="*/ 287916 h 556607"/>
              <a:gd name="connsiteX22" fmla="*/ 99081 w 559117"/>
              <a:gd name="connsiteY22" fmla="*/ 282949 h 556607"/>
              <a:gd name="connsiteX23" fmla="*/ 94312 w 559117"/>
              <a:gd name="connsiteY23" fmla="*/ 279707 h 556607"/>
              <a:gd name="connsiteX24" fmla="*/ 90083 w 559117"/>
              <a:gd name="connsiteY24" fmla="*/ 272334 h 556607"/>
              <a:gd name="connsiteX25" fmla="*/ 87629 w 559117"/>
              <a:gd name="connsiteY25" fmla="*/ 271463 h 556607"/>
              <a:gd name="connsiteX26" fmla="*/ 89148 w 559117"/>
              <a:gd name="connsiteY26" fmla="*/ 270704 h 556607"/>
              <a:gd name="connsiteX27" fmla="*/ 78973 w 559117"/>
              <a:gd name="connsiteY27" fmla="*/ 252964 h 556607"/>
              <a:gd name="connsiteX28" fmla="*/ 81570 w 559117"/>
              <a:gd name="connsiteY28" fmla="*/ 192540 h 556607"/>
              <a:gd name="connsiteX29" fmla="*/ 83595 w 559117"/>
              <a:gd name="connsiteY29" fmla="*/ 188332 h 556607"/>
              <a:gd name="connsiteX30" fmla="*/ 193357 w 559117"/>
              <a:gd name="connsiteY30" fmla="*/ 59054 h 556607"/>
              <a:gd name="connsiteX31" fmla="*/ 276225 w 559117"/>
              <a:gd name="connsiteY31" fmla="*/ 120967 h 556607"/>
              <a:gd name="connsiteX32" fmla="*/ 278941 w 559117"/>
              <a:gd name="connsiteY32" fmla="*/ 131152 h 556607"/>
              <a:gd name="connsiteX33" fmla="*/ 285155 w 559117"/>
              <a:gd name="connsiteY33" fmla="*/ 132040 h 556607"/>
              <a:gd name="connsiteX34" fmla="*/ 292417 w 559117"/>
              <a:gd name="connsiteY34" fmla="*/ 140017 h 556607"/>
              <a:gd name="connsiteX35" fmla="*/ 290274 w 559117"/>
              <a:gd name="connsiteY35" fmla="*/ 150733 h 556607"/>
              <a:gd name="connsiteX36" fmla="*/ 285650 w 559117"/>
              <a:gd name="connsiteY36" fmla="*/ 153934 h 556607"/>
              <a:gd name="connsiteX37" fmla="*/ 303996 w 559117"/>
              <a:gd name="connsiteY37" fmla="*/ 181050 h 556607"/>
              <a:gd name="connsiteX38" fmla="*/ 306066 w 559117"/>
              <a:gd name="connsiteY38" fmla="*/ 181925 h 556607"/>
              <a:gd name="connsiteX39" fmla="*/ 304026 w 559117"/>
              <a:gd name="connsiteY39" fmla="*/ 144259 h 556607"/>
              <a:gd name="connsiteX40" fmla="*/ 316230 w 559117"/>
              <a:gd name="connsiteY40" fmla="*/ 97155 h 556607"/>
              <a:gd name="connsiteX41" fmla="*/ 345757 w 559117"/>
              <a:gd name="connsiteY41" fmla="*/ 77153 h 556607"/>
              <a:gd name="connsiteX42" fmla="*/ 371475 w 559117"/>
              <a:gd name="connsiteY42" fmla="*/ 75248 h 556607"/>
              <a:gd name="connsiteX43" fmla="*/ 417195 w 559117"/>
              <a:gd name="connsiteY43" fmla="*/ 79058 h 556607"/>
              <a:gd name="connsiteX44" fmla="*/ 418147 w 559117"/>
              <a:gd name="connsiteY44" fmla="*/ 79058 h 556607"/>
              <a:gd name="connsiteX45" fmla="*/ 456247 w 559117"/>
              <a:gd name="connsiteY45" fmla="*/ 82867 h 556607"/>
              <a:gd name="connsiteX46" fmla="*/ 503872 w 559117"/>
              <a:gd name="connsiteY46" fmla="*/ 71437 h 556607"/>
              <a:gd name="connsiteX47" fmla="*/ 505777 w 559117"/>
              <a:gd name="connsiteY47" fmla="*/ 70485 h 556607"/>
              <a:gd name="connsiteX48" fmla="*/ 508635 w 559117"/>
              <a:gd name="connsiteY48" fmla="*/ 70485 h 556607"/>
              <a:gd name="connsiteX49" fmla="*/ 510540 w 559117"/>
              <a:gd name="connsiteY49" fmla="*/ 70485 h 556607"/>
              <a:gd name="connsiteX50" fmla="*/ 536257 w 559117"/>
              <a:gd name="connsiteY50" fmla="*/ 82867 h 556607"/>
              <a:gd name="connsiteX51" fmla="*/ 532447 w 559117"/>
              <a:gd name="connsiteY51" fmla="*/ 111442 h 556607"/>
              <a:gd name="connsiteX52" fmla="*/ 482917 w 559117"/>
              <a:gd name="connsiteY52" fmla="*/ 143828 h 556607"/>
              <a:gd name="connsiteX53" fmla="*/ 509587 w 559117"/>
              <a:gd name="connsiteY53" fmla="*/ 160020 h 556607"/>
              <a:gd name="connsiteX54" fmla="*/ 507682 w 559117"/>
              <a:gd name="connsiteY54" fmla="*/ 180022 h 556607"/>
              <a:gd name="connsiteX55" fmla="*/ 456247 w 559117"/>
              <a:gd name="connsiteY55" fmla="*/ 201930 h 556607"/>
              <a:gd name="connsiteX56" fmla="*/ 488632 w 559117"/>
              <a:gd name="connsiteY56" fmla="*/ 231457 h 556607"/>
              <a:gd name="connsiteX57" fmla="*/ 473392 w 559117"/>
              <a:gd name="connsiteY57" fmla="*/ 253365 h 556607"/>
              <a:gd name="connsiteX58" fmla="*/ 442912 w 559117"/>
              <a:gd name="connsiteY58" fmla="*/ 259080 h 556607"/>
              <a:gd name="connsiteX59" fmla="*/ 382905 w 559117"/>
              <a:gd name="connsiteY59" fmla="*/ 250507 h 556607"/>
              <a:gd name="connsiteX60" fmla="*/ 381952 w 559117"/>
              <a:gd name="connsiteY60" fmla="*/ 250507 h 556607"/>
              <a:gd name="connsiteX61" fmla="*/ 380047 w 559117"/>
              <a:gd name="connsiteY61" fmla="*/ 249555 h 556607"/>
              <a:gd name="connsiteX62" fmla="*/ 378142 w 559117"/>
              <a:gd name="connsiteY62" fmla="*/ 249555 h 556607"/>
              <a:gd name="connsiteX63" fmla="*/ 365953 w 559117"/>
              <a:gd name="connsiteY63" fmla="*/ 274469 h 556607"/>
              <a:gd name="connsiteX64" fmla="*/ 363924 w 559117"/>
              <a:gd name="connsiteY64" fmla="*/ 298274 h 556607"/>
              <a:gd name="connsiteX65" fmla="*/ 376131 w 559117"/>
              <a:gd name="connsiteY65" fmla="*/ 304528 h 556607"/>
              <a:gd name="connsiteX66" fmla="*/ 459191 w 559117"/>
              <a:gd name="connsiteY66" fmla="*/ 320380 h 556607"/>
              <a:gd name="connsiteX67" fmla="*/ 487805 w 559117"/>
              <a:gd name="connsiteY67" fmla="*/ 317240 h 556607"/>
              <a:gd name="connsiteX68" fmla="*/ 487680 w 559117"/>
              <a:gd name="connsiteY68" fmla="*/ 317182 h 556607"/>
              <a:gd name="connsiteX69" fmla="*/ 501967 w 559117"/>
              <a:gd name="connsiteY69" fmla="*/ 315277 h 556607"/>
              <a:gd name="connsiteX70" fmla="*/ 502544 w 559117"/>
              <a:gd name="connsiteY70" fmla="*/ 315623 h 556607"/>
              <a:gd name="connsiteX71" fmla="*/ 507171 w 559117"/>
              <a:gd name="connsiteY71" fmla="*/ 315115 h 556607"/>
              <a:gd name="connsiteX72" fmla="*/ 559117 w 559117"/>
              <a:gd name="connsiteY72" fmla="*/ 298132 h 556607"/>
              <a:gd name="connsiteX73" fmla="*/ 494823 w 559117"/>
              <a:gd name="connsiteY73" fmla="*/ 442674 h 556607"/>
              <a:gd name="connsiteX74" fmla="*/ 488270 w 559117"/>
              <a:gd name="connsiteY74" fmla="*/ 449836 h 556607"/>
              <a:gd name="connsiteX75" fmla="*/ 500180 w 559117"/>
              <a:gd name="connsiteY75" fmla="*/ 460533 h 556607"/>
              <a:gd name="connsiteX76" fmla="*/ 518159 w 559117"/>
              <a:gd name="connsiteY76" fmla="*/ 500062 h 556607"/>
              <a:gd name="connsiteX77" fmla="*/ 479985 w 559117"/>
              <a:gd name="connsiteY77" fmla="*/ 474077 h 556607"/>
              <a:gd name="connsiteX78" fmla="*/ 472457 w 559117"/>
              <a:gd name="connsiteY78" fmla="*/ 467118 h 556607"/>
              <a:gd name="connsiteX79" fmla="*/ 449840 w 559117"/>
              <a:gd name="connsiteY79" fmla="*/ 491834 h 556607"/>
              <a:gd name="connsiteX80" fmla="*/ 453508 w 559117"/>
              <a:gd name="connsiteY80" fmla="*/ 495181 h 556607"/>
              <a:gd name="connsiteX81" fmla="*/ 471487 w 559117"/>
              <a:gd name="connsiteY81" fmla="*/ 534352 h 556607"/>
              <a:gd name="connsiteX82" fmla="*/ 433313 w 559117"/>
              <a:gd name="connsiteY82" fmla="*/ 508366 h 556607"/>
              <a:gd name="connsiteX83" fmla="*/ 429695 w 559117"/>
              <a:gd name="connsiteY83" fmla="*/ 505022 h 556607"/>
              <a:gd name="connsiteX84" fmla="*/ 387935 w 559117"/>
              <a:gd name="connsiteY84" fmla="*/ 532001 h 556607"/>
              <a:gd name="connsiteX85" fmla="*/ 207644 w 559117"/>
              <a:gd name="connsiteY85" fmla="*/ 551498 h 556607"/>
              <a:gd name="connsiteX86" fmla="*/ 236979 w 559117"/>
              <a:gd name="connsiteY86" fmla="*/ 335310 h 556607"/>
              <a:gd name="connsiteX87" fmla="*/ 227266 w 559117"/>
              <a:gd name="connsiteY87" fmla="*/ 288892 h 556607"/>
              <a:gd name="connsiteX88" fmla="*/ 227218 w 559117"/>
              <a:gd name="connsiteY88" fmla="*/ 288903 h 556607"/>
              <a:gd name="connsiteX89" fmla="*/ 210503 w 559117"/>
              <a:gd name="connsiteY89" fmla="*/ 305752 h 556607"/>
              <a:gd name="connsiteX90" fmla="*/ 116205 w 559117"/>
              <a:gd name="connsiteY90" fmla="*/ 341947 h 556607"/>
              <a:gd name="connsiteX91" fmla="*/ 108615 w 559117"/>
              <a:gd name="connsiteY91" fmla="*/ 326306 h 556607"/>
              <a:gd name="connsiteX92" fmla="*/ 106642 w 559117"/>
              <a:gd name="connsiteY92" fmla="*/ 317885 h 556607"/>
              <a:gd name="connsiteX93" fmla="*/ 79206 w 559117"/>
              <a:gd name="connsiteY93" fmla="*/ 311012 h 556607"/>
              <a:gd name="connsiteX94" fmla="*/ 43308 w 559117"/>
              <a:gd name="connsiteY94" fmla="*/ 195049 h 556607"/>
              <a:gd name="connsiteX95" fmla="*/ 48429 w 559117"/>
              <a:gd name="connsiteY95" fmla="*/ 185073 h 556607"/>
              <a:gd name="connsiteX96" fmla="*/ 40028 w 559117"/>
              <a:gd name="connsiteY96" fmla="*/ 184284 h 556607"/>
              <a:gd name="connsiteX97" fmla="*/ 35243 w 559117"/>
              <a:gd name="connsiteY97" fmla="*/ 183832 h 556607"/>
              <a:gd name="connsiteX98" fmla="*/ 0 w 559117"/>
              <a:gd name="connsiteY98" fmla="*/ 202882 h 556607"/>
              <a:gd name="connsiteX99" fmla="*/ 8573 w 559117"/>
              <a:gd name="connsiteY99" fmla="*/ 150495 h 556607"/>
              <a:gd name="connsiteX100" fmla="*/ 35243 w 559117"/>
              <a:gd name="connsiteY100" fmla="*/ 178118 h 556607"/>
              <a:gd name="connsiteX101" fmla="*/ 53430 w 559117"/>
              <a:gd name="connsiteY101" fmla="*/ 179869 h 556607"/>
              <a:gd name="connsiteX102" fmla="*/ 57745 w 559117"/>
              <a:gd name="connsiteY102" fmla="*/ 175498 h 556607"/>
              <a:gd name="connsiteX103" fmla="*/ 64770 w 559117"/>
              <a:gd name="connsiteY103" fmla="*/ 173355 h 556607"/>
              <a:gd name="connsiteX104" fmla="*/ 76200 w 559117"/>
              <a:gd name="connsiteY104" fmla="*/ 180975 h 556607"/>
              <a:gd name="connsiteX105" fmla="*/ 76200 w 559117"/>
              <a:gd name="connsiteY105" fmla="*/ 182062 h 556607"/>
              <a:gd name="connsiteX106" fmla="*/ 86151 w 559117"/>
              <a:gd name="connsiteY106" fmla="*/ 183020 h 556607"/>
              <a:gd name="connsiteX107" fmla="*/ 86677 w 559117"/>
              <a:gd name="connsiteY107" fmla="*/ 181927 h 556607"/>
              <a:gd name="connsiteX108" fmla="*/ 100965 w 559117"/>
              <a:gd name="connsiteY108" fmla="*/ 172402 h 556607"/>
              <a:gd name="connsiteX109" fmla="*/ 110728 w 559117"/>
              <a:gd name="connsiteY109" fmla="*/ 179069 h 556607"/>
              <a:gd name="connsiteX110" fmla="*/ 110503 w 559117"/>
              <a:gd name="connsiteY110" fmla="*/ 185365 h 556607"/>
              <a:gd name="connsiteX111" fmla="*/ 120828 w 559117"/>
              <a:gd name="connsiteY111" fmla="*/ 186359 h 556607"/>
              <a:gd name="connsiteX112" fmla="*/ 114126 w 559117"/>
              <a:gd name="connsiteY112" fmla="*/ 163916 h 556607"/>
              <a:gd name="connsiteX113" fmla="*/ 113347 w 559117"/>
              <a:gd name="connsiteY113" fmla="*/ 162877 h 556607"/>
              <a:gd name="connsiteX114" fmla="*/ 109537 w 559117"/>
              <a:gd name="connsiteY114" fmla="*/ 151447 h 556607"/>
              <a:gd name="connsiteX115" fmla="*/ 176212 w 559117"/>
              <a:gd name="connsiteY115" fmla="*/ 60959 h 556607"/>
              <a:gd name="connsiteX116" fmla="*/ 193357 w 559117"/>
              <a:gd name="connsiteY116" fmla="*/ 59054 h 556607"/>
              <a:gd name="connsiteX117" fmla="*/ 196215 w 559117"/>
              <a:gd name="connsiteY117" fmla="*/ 5715 h 556607"/>
              <a:gd name="connsiteX118" fmla="*/ 149542 w 559117"/>
              <a:gd name="connsiteY118" fmla="*/ 11430 h 556607"/>
              <a:gd name="connsiteX119" fmla="*/ 89534 w 559117"/>
              <a:gd name="connsiteY119" fmla="*/ 33338 h 556607"/>
              <a:gd name="connsiteX120" fmla="*/ 85725 w 559117"/>
              <a:gd name="connsiteY120" fmla="*/ 37148 h 556607"/>
              <a:gd name="connsiteX121" fmla="*/ 91440 w 559117"/>
              <a:gd name="connsiteY121" fmla="*/ 40958 h 556607"/>
              <a:gd name="connsiteX122" fmla="*/ 108584 w 559117"/>
              <a:gd name="connsiteY122" fmla="*/ 42863 h 556607"/>
              <a:gd name="connsiteX123" fmla="*/ 155257 w 559117"/>
              <a:gd name="connsiteY123" fmla="*/ 37148 h 556607"/>
              <a:gd name="connsiteX124" fmla="*/ 215265 w 559117"/>
              <a:gd name="connsiteY124" fmla="*/ 15240 h 556607"/>
              <a:gd name="connsiteX125" fmla="*/ 219075 w 559117"/>
              <a:gd name="connsiteY125" fmla="*/ 10478 h 556607"/>
              <a:gd name="connsiteX126" fmla="*/ 213360 w 559117"/>
              <a:gd name="connsiteY126" fmla="*/ 7620 h 556607"/>
              <a:gd name="connsiteX127" fmla="*/ 196215 w 559117"/>
              <a:gd name="connsiteY127" fmla="*/ 5715 h 556607"/>
              <a:gd name="connsiteX128" fmla="*/ 196215 w 559117"/>
              <a:gd name="connsiteY128" fmla="*/ 0 h 556607"/>
              <a:gd name="connsiteX129" fmla="*/ 214312 w 559117"/>
              <a:gd name="connsiteY129" fmla="*/ 1905 h 556607"/>
              <a:gd name="connsiteX130" fmla="*/ 223837 w 559117"/>
              <a:gd name="connsiteY130" fmla="*/ 9525 h 556607"/>
              <a:gd name="connsiteX131" fmla="*/ 223837 w 559117"/>
              <a:gd name="connsiteY131" fmla="*/ 10478 h 556607"/>
              <a:gd name="connsiteX132" fmla="*/ 218122 w 559117"/>
              <a:gd name="connsiteY132" fmla="*/ 20003 h 556607"/>
              <a:gd name="connsiteX133" fmla="*/ 203835 w 559117"/>
              <a:gd name="connsiteY133" fmla="*/ 28575 h 556607"/>
              <a:gd name="connsiteX134" fmla="*/ 156210 w 559117"/>
              <a:gd name="connsiteY134" fmla="*/ 42863 h 556607"/>
              <a:gd name="connsiteX135" fmla="*/ 108584 w 559117"/>
              <a:gd name="connsiteY135" fmla="*/ 48578 h 556607"/>
              <a:gd name="connsiteX136" fmla="*/ 90487 w 559117"/>
              <a:gd name="connsiteY136" fmla="*/ 45720 h 556607"/>
              <a:gd name="connsiteX137" fmla="*/ 80962 w 559117"/>
              <a:gd name="connsiteY137" fmla="*/ 39053 h 556607"/>
              <a:gd name="connsiteX138" fmla="*/ 80962 w 559117"/>
              <a:gd name="connsiteY138" fmla="*/ 38100 h 556607"/>
              <a:gd name="connsiteX139" fmla="*/ 86677 w 559117"/>
              <a:gd name="connsiteY139" fmla="*/ 28575 h 556607"/>
              <a:gd name="connsiteX140" fmla="*/ 100965 w 559117"/>
              <a:gd name="connsiteY140" fmla="*/ 20003 h 556607"/>
              <a:gd name="connsiteX141" fmla="*/ 148590 w 559117"/>
              <a:gd name="connsiteY141" fmla="*/ 5715 h 556607"/>
              <a:gd name="connsiteX142" fmla="*/ 196215 w 559117"/>
              <a:gd name="connsiteY142" fmla="*/ 0 h 5566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</a:cxnLst>
            <a:rect l="l" t="t" r="r" b="b"/>
            <a:pathLst>
              <a:path w="559117" h="556607">
                <a:moveTo>
                  <a:pt x="315799" y="249294"/>
                </a:moveTo>
                <a:lnTo>
                  <a:pt x="314473" y="250865"/>
                </a:lnTo>
                <a:lnTo>
                  <a:pt x="301279" y="259121"/>
                </a:lnTo>
                <a:lnTo>
                  <a:pt x="321593" y="274334"/>
                </a:lnTo>
                <a:lnTo>
                  <a:pt x="321178" y="272763"/>
                </a:lnTo>
                <a:cubicBezTo>
                  <a:pt x="319936" y="267917"/>
                  <a:pt x="318403" y="261722"/>
                  <a:pt x="316766" y="254541"/>
                </a:cubicBezTo>
                <a:close/>
                <a:moveTo>
                  <a:pt x="107656" y="190506"/>
                </a:moveTo>
                <a:lnTo>
                  <a:pt x="105608" y="193952"/>
                </a:lnTo>
                <a:cubicBezTo>
                  <a:pt x="103108" y="200024"/>
                  <a:pt x="100489" y="210025"/>
                  <a:pt x="100012" y="225742"/>
                </a:cubicBezTo>
                <a:lnTo>
                  <a:pt x="104784" y="252744"/>
                </a:lnTo>
                <a:lnTo>
                  <a:pt x="108151" y="253331"/>
                </a:lnTo>
                <a:lnTo>
                  <a:pt x="105727" y="239225"/>
                </a:lnTo>
                <a:cubicBezTo>
                  <a:pt x="104536" y="231695"/>
                  <a:pt x="103822" y="226694"/>
                  <a:pt x="103822" y="226694"/>
                </a:cubicBezTo>
                <a:cubicBezTo>
                  <a:pt x="103822" y="226694"/>
                  <a:pt x="106918" y="227885"/>
                  <a:pt x="112156" y="229269"/>
                </a:cubicBezTo>
                <a:lnTo>
                  <a:pt x="127225" y="231925"/>
                </a:lnTo>
                <a:lnTo>
                  <a:pt x="127455" y="208553"/>
                </a:lnTo>
                <a:lnTo>
                  <a:pt x="122460" y="191824"/>
                </a:lnTo>
                <a:close/>
                <a:moveTo>
                  <a:pt x="76200" y="187648"/>
                </a:moveTo>
                <a:lnTo>
                  <a:pt x="76200" y="188595"/>
                </a:lnTo>
                <a:cubicBezTo>
                  <a:pt x="76200" y="188595"/>
                  <a:pt x="65722" y="199072"/>
                  <a:pt x="64770" y="234315"/>
                </a:cubicBezTo>
                <a:cubicBezTo>
                  <a:pt x="64294" y="263843"/>
                  <a:pt x="75247" y="277416"/>
                  <a:pt x="86320" y="283607"/>
                </a:cubicBezTo>
                <a:lnTo>
                  <a:pt x="99979" y="287916"/>
                </a:lnTo>
                <a:lnTo>
                  <a:pt x="99081" y="282949"/>
                </a:lnTo>
                <a:lnTo>
                  <a:pt x="94312" y="279707"/>
                </a:lnTo>
                <a:lnTo>
                  <a:pt x="90083" y="272334"/>
                </a:lnTo>
                <a:lnTo>
                  <a:pt x="87629" y="271463"/>
                </a:lnTo>
                <a:lnTo>
                  <a:pt x="89148" y="270704"/>
                </a:lnTo>
                <a:lnTo>
                  <a:pt x="78973" y="252964"/>
                </a:lnTo>
                <a:cubicBezTo>
                  <a:pt x="72621" y="231080"/>
                  <a:pt x="76514" y="206886"/>
                  <a:pt x="81570" y="192540"/>
                </a:cubicBezTo>
                <a:lnTo>
                  <a:pt x="83595" y="188332"/>
                </a:lnTo>
                <a:close/>
                <a:moveTo>
                  <a:pt x="193357" y="59054"/>
                </a:moveTo>
                <a:cubicBezTo>
                  <a:pt x="231457" y="59054"/>
                  <a:pt x="264795" y="84771"/>
                  <a:pt x="276225" y="120967"/>
                </a:cubicBezTo>
                <a:lnTo>
                  <a:pt x="278941" y="131152"/>
                </a:lnTo>
                <a:lnTo>
                  <a:pt x="285155" y="132040"/>
                </a:lnTo>
                <a:cubicBezTo>
                  <a:pt x="288369" y="133825"/>
                  <a:pt x="290989" y="136683"/>
                  <a:pt x="292417" y="140017"/>
                </a:cubicBezTo>
                <a:cubicBezTo>
                  <a:pt x="293370" y="143827"/>
                  <a:pt x="292417" y="147637"/>
                  <a:pt x="290274" y="150733"/>
                </a:cubicBezTo>
                <a:lnTo>
                  <a:pt x="285650" y="153934"/>
                </a:lnTo>
                <a:lnTo>
                  <a:pt x="303996" y="181050"/>
                </a:lnTo>
                <a:lnTo>
                  <a:pt x="306066" y="181925"/>
                </a:lnTo>
                <a:lnTo>
                  <a:pt x="304026" y="144259"/>
                </a:lnTo>
                <a:cubicBezTo>
                  <a:pt x="305038" y="125730"/>
                  <a:pt x="308610" y="109061"/>
                  <a:pt x="316230" y="97155"/>
                </a:cubicBezTo>
                <a:cubicBezTo>
                  <a:pt x="322897" y="85725"/>
                  <a:pt x="333375" y="79058"/>
                  <a:pt x="345757" y="77153"/>
                </a:cubicBezTo>
                <a:cubicBezTo>
                  <a:pt x="354330" y="76200"/>
                  <a:pt x="362902" y="75248"/>
                  <a:pt x="371475" y="75248"/>
                </a:cubicBezTo>
                <a:cubicBezTo>
                  <a:pt x="388620" y="75248"/>
                  <a:pt x="403860" y="77153"/>
                  <a:pt x="417195" y="79058"/>
                </a:cubicBezTo>
                <a:lnTo>
                  <a:pt x="418147" y="79058"/>
                </a:lnTo>
                <a:cubicBezTo>
                  <a:pt x="431482" y="80962"/>
                  <a:pt x="443865" y="82867"/>
                  <a:pt x="456247" y="82867"/>
                </a:cubicBezTo>
                <a:cubicBezTo>
                  <a:pt x="473392" y="82867"/>
                  <a:pt x="488632" y="79058"/>
                  <a:pt x="503872" y="71437"/>
                </a:cubicBezTo>
                <a:lnTo>
                  <a:pt x="505777" y="70485"/>
                </a:lnTo>
                <a:lnTo>
                  <a:pt x="508635" y="70485"/>
                </a:lnTo>
                <a:cubicBezTo>
                  <a:pt x="508635" y="70485"/>
                  <a:pt x="509587" y="70485"/>
                  <a:pt x="510540" y="70485"/>
                </a:cubicBezTo>
                <a:cubicBezTo>
                  <a:pt x="522922" y="70485"/>
                  <a:pt x="531495" y="75248"/>
                  <a:pt x="536257" y="82867"/>
                </a:cubicBezTo>
                <a:cubicBezTo>
                  <a:pt x="541020" y="91440"/>
                  <a:pt x="539115" y="100965"/>
                  <a:pt x="532447" y="111442"/>
                </a:cubicBezTo>
                <a:cubicBezTo>
                  <a:pt x="522922" y="125730"/>
                  <a:pt x="507682" y="136208"/>
                  <a:pt x="482917" y="143828"/>
                </a:cubicBezTo>
                <a:cubicBezTo>
                  <a:pt x="497205" y="148590"/>
                  <a:pt x="506730" y="153353"/>
                  <a:pt x="509587" y="160020"/>
                </a:cubicBezTo>
                <a:cubicBezTo>
                  <a:pt x="512445" y="166688"/>
                  <a:pt x="512445" y="173355"/>
                  <a:pt x="507682" y="180022"/>
                </a:cubicBezTo>
                <a:cubicBezTo>
                  <a:pt x="499110" y="191453"/>
                  <a:pt x="480060" y="198120"/>
                  <a:pt x="456247" y="201930"/>
                </a:cubicBezTo>
                <a:cubicBezTo>
                  <a:pt x="487680" y="216218"/>
                  <a:pt x="488632" y="226695"/>
                  <a:pt x="488632" y="231457"/>
                </a:cubicBezTo>
                <a:cubicBezTo>
                  <a:pt x="489585" y="237173"/>
                  <a:pt x="487680" y="246698"/>
                  <a:pt x="473392" y="253365"/>
                </a:cubicBezTo>
                <a:cubicBezTo>
                  <a:pt x="465772" y="257175"/>
                  <a:pt x="455295" y="259080"/>
                  <a:pt x="442912" y="259080"/>
                </a:cubicBezTo>
                <a:cubicBezTo>
                  <a:pt x="415290" y="259080"/>
                  <a:pt x="384810" y="250507"/>
                  <a:pt x="382905" y="250507"/>
                </a:cubicBezTo>
                <a:lnTo>
                  <a:pt x="381952" y="250507"/>
                </a:lnTo>
                <a:lnTo>
                  <a:pt x="380047" y="249555"/>
                </a:lnTo>
                <a:cubicBezTo>
                  <a:pt x="380047" y="249555"/>
                  <a:pt x="379095" y="249555"/>
                  <a:pt x="378142" y="249555"/>
                </a:cubicBezTo>
                <a:cubicBezTo>
                  <a:pt x="375284" y="249555"/>
                  <a:pt x="369212" y="254913"/>
                  <a:pt x="365953" y="274469"/>
                </a:cubicBezTo>
                <a:lnTo>
                  <a:pt x="363924" y="298274"/>
                </a:lnTo>
                <a:lnTo>
                  <a:pt x="376131" y="304528"/>
                </a:lnTo>
                <a:cubicBezTo>
                  <a:pt x="400785" y="314211"/>
                  <a:pt x="428583" y="320470"/>
                  <a:pt x="459191" y="320380"/>
                </a:cubicBezTo>
                <a:lnTo>
                  <a:pt x="487805" y="317240"/>
                </a:lnTo>
                <a:lnTo>
                  <a:pt x="487680" y="317182"/>
                </a:lnTo>
                <a:cubicBezTo>
                  <a:pt x="492442" y="317182"/>
                  <a:pt x="497205" y="316230"/>
                  <a:pt x="501967" y="315277"/>
                </a:cubicBezTo>
                <a:lnTo>
                  <a:pt x="502544" y="315623"/>
                </a:lnTo>
                <a:lnTo>
                  <a:pt x="507171" y="315115"/>
                </a:lnTo>
                <a:cubicBezTo>
                  <a:pt x="523839" y="311529"/>
                  <a:pt x="541168" y="305990"/>
                  <a:pt x="559117" y="298132"/>
                </a:cubicBezTo>
                <a:cubicBezTo>
                  <a:pt x="559117" y="298132"/>
                  <a:pt x="545544" y="373380"/>
                  <a:pt x="494823" y="442674"/>
                </a:cubicBezTo>
                <a:lnTo>
                  <a:pt x="488270" y="449836"/>
                </a:lnTo>
                <a:lnTo>
                  <a:pt x="500180" y="460533"/>
                </a:lnTo>
                <a:cubicBezTo>
                  <a:pt x="511253" y="471963"/>
                  <a:pt x="521493" y="486727"/>
                  <a:pt x="518159" y="500062"/>
                </a:cubicBezTo>
                <a:cubicBezTo>
                  <a:pt x="511730" y="522207"/>
                  <a:pt x="495656" y="493454"/>
                  <a:pt x="479985" y="474077"/>
                </a:cubicBezTo>
                <a:lnTo>
                  <a:pt x="472457" y="467118"/>
                </a:lnTo>
                <a:lnTo>
                  <a:pt x="449840" y="491834"/>
                </a:lnTo>
                <a:lnTo>
                  <a:pt x="453508" y="495181"/>
                </a:lnTo>
                <a:cubicBezTo>
                  <a:pt x="464581" y="506730"/>
                  <a:pt x="474821" y="521494"/>
                  <a:pt x="471487" y="534352"/>
                </a:cubicBezTo>
                <a:cubicBezTo>
                  <a:pt x="465057" y="556497"/>
                  <a:pt x="448984" y="527744"/>
                  <a:pt x="433313" y="508366"/>
                </a:cubicBezTo>
                <a:lnTo>
                  <a:pt x="429695" y="505022"/>
                </a:lnTo>
                <a:lnTo>
                  <a:pt x="387935" y="532001"/>
                </a:lnTo>
                <a:cubicBezTo>
                  <a:pt x="341054" y="553522"/>
                  <a:pt x="281939" y="563404"/>
                  <a:pt x="207644" y="551498"/>
                </a:cubicBezTo>
                <a:cubicBezTo>
                  <a:pt x="207644" y="551498"/>
                  <a:pt x="247292" y="433090"/>
                  <a:pt x="236979" y="335310"/>
                </a:cubicBezTo>
                <a:lnTo>
                  <a:pt x="227266" y="288892"/>
                </a:lnTo>
                <a:lnTo>
                  <a:pt x="227218" y="288903"/>
                </a:lnTo>
                <a:lnTo>
                  <a:pt x="210503" y="305752"/>
                </a:lnTo>
                <a:cubicBezTo>
                  <a:pt x="178118" y="333375"/>
                  <a:pt x="125730" y="343852"/>
                  <a:pt x="116205" y="341947"/>
                </a:cubicBezTo>
                <a:cubicBezTo>
                  <a:pt x="113824" y="341233"/>
                  <a:pt x="111205" y="335101"/>
                  <a:pt x="108615" y="326306"/>
                </a:cubicBezTo>
                <a:lnTo>
                  <a:pt x="106642" y="317885"/>
                </a:lnTo>
                <a:lnTo>
                  <a:pt x="79206" y="311012"/>
                </a:lnTo>
                <a:cubicBezTo>
                  <a:pt x="25449" y="287292"/>
                  <a:pt x="32771" y="222519"/>
                  <a:pt x="43308" y="195049"/>
                </a:cubicBezTo>
                <a:lnTo>
                  <a:pt x="48429" y="185073"/>
                </a:lnTo>
                <a:lnTo>
                  <a:pt x="40028" y="184284"/>
                </a:lnTo>
                <a:cubicBezTo>
                  <a:pt x="36970" y="183996"/>
                  <a:pt x="35243" y="183832"/>
                  <a:pt x="35243" y="183832"/>
                </a:cubicBezTo>
                <a:lnTo>
                  <a:pt x="0" y="202882"/>
                </a:lnTo>
                <a:lnTo>
                  <a:pt x="8573" y="150495"/>
                </a:lnTo>
                <a:lnTo>
                  <a:pt x="35243" y="178118"/>
                </a:lnTo>
                <a:lnTo>
                  <a:pt x="53430" y="179869"/>
                </a:lnTo>
                <a:lnTo>
                  <a:pt x="57745" y="175498"/>
                </a:lnTo>
                <a:cubicBezTo>
                  <a:pt x="60484" y="173831"/>
                  <a:pt x="62865" y="173355"/>
                  <a:pt x="64770" y="173355"/>
                </a:cubicBezTo>
                <a:cubicBezTo>
                  <a:pt x="72390" y="173355"/>
                  <a:pt x="75248" y="177165"/>
                  <a:pt x="76200" y="180975"/>
                </a:cubicBezTo>
                <a:lnTo>
                  <a:pt x="76200" y="182062"/>
                </a:lnTo>
                <a:lnTo>
                  <a:pt x="86151" y="183020"/>
                </a:lnTo>
                <a:lnTo>
                  <a:pt x="86677" y="181927"/>
                </a:lnTo>
                <a:cubicBezTo>
                  <a:pt x="92392" y="174307"/>
                  <a:pt x="97155" y="172402"/>
                  <a:pt x="100965" y="172402"/>
                </a:cubicBezTo>
                <a:cubicBezTo>
                  <a:pt x="107633" y="172402"/>
                  <a:pt x="110014" y="175736"/>
                  <a:pt x="110728" y="179069"/>
                </a:cubicBezTo>
                <a:lnTo>
                  <a:pt x="110503" y="185365"/>
                </a:lnTo>
                <a:lnTo>
                  <a:pt x="120828" y="186359"/>
                </a:lnTo>
                <a:lnTo>
                  <a:pt x="114126" y="163916"/>
                </a:lnTo>
                <a:lnTo>
                  <a:pt x="113347" y="162877"/>
                </a:lnTo>
                <a:lnTo>
                  <a:pt x="109537" y="151447"/>
                </a:lnTo>
                <a:cubicBezTo>
                  <a:pt x="104775" y="107632"/>
                  <a:pt x="133350" y="69532"/>
                  <a:pt x="176212" y="60959"/>
                </a:cubicBezTo>
                <a:cubicBezTo>
                  <a:pt x="181927" y="60007"/>
                  <a:pt x="187642" y="59054"/>
                  <a:pt x="193357" y="59054"/>
                </a:cubicBezTo>
                <a:close/>
                <a:moveTo>
                  <a:pt x="196215" y="5715"/>
                </a:moveTo>
                <a:cubicBezTo>
                  <a:pt x="183832" y="5715"/>
                  <a:pt x="167640" y="7620"/>
                  <a:pt x="149542" y="11430"/>
                </a:cubicBezTo>
                <a:cubicBezTo>
                  <a:pt x="121920" y="17145"/>
                  <a:pt x="99059" y="25718"/>
                  <a:pt x="89534" y="33338"/>
                </a:cubicBezTo>
                <a:cubicBezTo>
                  <a:pt x="86677" y="34290"/>
                  <a:pt x="85725" y="37148"/>
                  <a:pt x="85725" y="37148"/>
                </a:cubicBezTo>
                <a:cubicBezTo>
                  <a:pt x="85725" y="38100"/>
                  <a:pt x="87629" y="40005"/>
                  <a:pt x="91440" y="40958"/>
                </a:cubicBezTo>
                <a:cubicBezTo>
                  <a:pt x="95250" y="41910"/>
                  <a:pt x="100965" y="42863"/>
                  <a:pt x="108584" y="42863"/>
                </a:cubicBezTo>
                <a:cubicBezTo>
                  <a:pt x="120967" y="42863"/>
                  <a:pt x="137159" y="40958"/>
                  <a:pt x="155257" y="37148"/>
                </a:cubicBezTo>
                <a:cubicBezTo>
                  <a:pt x="182880" y="31433"/>
                  <a:pt x="205740" y="22860"/>
                  <a:pt x="215265" y="15240"/>
                </a:cubicBezTo>
                <a:cubicBezTo>
                  <a:pt x="218122" y="13335"/>
                  <a:pt x="219075" y="11430"/>
                  <a:pt x="219075" y="10478"/>
                </a:cubicBezTo>
                <a:cubicBezTo>
                  <a:pt x="219075" y="9525"/>
                  <a:pt x="217170" y="8573"/>
                  <a:pt x="213360" y="7620"/>
                </a:cubicBezTo>
                <a:cubicBezTo>
                  <a:pt x="209550" y="5715"/>
                  <a:pt x="203835" y="5715"/>
                  <a:pt x="196215" y="5715"/>
                </a:cubicBezTo>
                <a:close/>
                <a:moveTo>
                  <a:pt x="196215" y="0"/>
                </a:moveTo>
                <a:cubicBezTo>
                  <a:pt x="203835" y="0"/>
                  <a:pt x="209550" y="953"/>
                  <a:pt x="214312" y="1905"/>
                </a:cubicBezTo>
                <a:cubicBezTo>
                  <a:pt x="219075" y="2858"/>
                  <a:pt x="222885" y="4763"/>
                  <a:pt x="223837" y="9525"/>
                </a:cubicBezTo>
                <a:cubicBezTo>
                  <a:pt x="223837" y="9525"/>
                  <a:pt x="223837" y="10478"/>
                  <a:pt x="223837" y="10478"/>
                </a:cubicBezTo>
                <a:cubicBezTo>
                  <a:pt x="223837" y="14288"/>
                  <a:pt x="220980" y="17145"/>
                  <a:pt x="218122" y="20003"/>
                </a:cubicBezTo>
                <a:cubicBezTo>
                  <a:pt x="214312" y="22860"/>
                  <a:pt x="209550" y="25718"/>
                  <a:pt x="203835" y="28575"/>
                </a:cubicBezTo>
                <a:cubicBezTo>
                  <a:pt x="191452" y="34290"/>
                  <a:pt x="175260" y="39053"/>
                  <a:pt x="156210" y="42863"/>
                </a:cubicBezTo>
                <a:cubicBezTo>
                  <a:pt x="138112" y="46673"/>
                  <a:pt x="120967" y="48578"/>
                  <a:pt x="108584" y="48578"/>
                </a:cubicBezTo>
                <a:cubicBezTo>
                  <a:pt x="100965" y="47625"/>
                  <a:pt x="95250" y="47625"/>
                  <a:pt x="90487" y="45720"/>
                </a:cubicBezTo>
                <a:cubicBezTo>
                  <a:pt x="85725" y="44768"/>
                  <a:pt x="81915" y="42863"/>
                  <a:pt x="80962" y="39053"/>
                </a:cubicBezTo>
                <a:cubicBezTo>
                  <a:pt x="80962" y="39053"/>
                  <a:pt x="80962" y="38100"/>
                  <a:pt x="80962" y="38100"/>
                </a:cubicBezTo>
                <a:cubicBezTo>
                  <a:pt x="80962" y="34290"/>
                  <a:pt x="83820" y="31433"/>
                  <a:pt x="86677" y="28575"/>
                </a:cubicBezTo>
                <a:cubicBezTo>
                  <a:pt x="90487" y="25718"/>
                  <a:pt x="95250" y="22860"/>
                  <a:pt x="100965" y="20003"/>
                </a:cubicBezTo>
                <a:cubicBezTo>
                  <a:pt x="113347" y="14288"/>
                  <a:pt x="129540" y="9525"/>
                  <a:pt x="148590" y="5715"/>
                </a:cubicBezTo>
                <a:cubicBezTo>
                  <a:pt x="166687" y="1905"/>
                  <a:pt x="183832" y="0"/>
                  <a:pt x="196215" y="0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93" name="图形 91">
            <a:extLst>
              <a:ext uri="{FF2B5EF4-FFF2-40B4-BE49-F238E27FC236}">
                <a16:creationId xmlns:a16="http://schemas.microsoft.com/office/drawing/2014/main" id="{8A92E8B6-1198-43D8-A55C-71E7DBC46751}"/>
              </a:ext>
            </a:extLst>
          </p:cNvPr>
          <p:cNvSpPr/>
          <p:nvPr/>
        </p:nvSpPr>
        <p:spPr>
          <a:xfrm>
            <a:off x="8632195" y="3042030"/>
            <a:ext cx="613786" cy="487538"/>
          </a:xfrm>
          <a:custGeom>
            <a:avLst/>
            <a:gdLst>
              <a:gd name="connsiteX0" fmla="*/ 19050 w 378933"/>
              <a:gd name="connsiteY0" fmla="*/ 185738 h 300990"/>
              <a:gd name="connsiteX1" fmla="*/ 60008 w 378933"/>
              <a:gd name="connsiteY1" fmla="*/ 189548 h 300990"/>
              <a:gd name="connsiteX2" fmla="*/ 84773 w 378933"/>
              <a:gd name="connsiteY2" fmla="*/ 128588 h 300990"/>
              <a:gd name="connsiteX3" fmla="*/ 250508 w 378933"/>
              <a:gd name="connsiteY3" fmla="*/ 135255 h 300990"/>
              <a:gd name="connsiteX4" fmla="*/ 180023 w 378933"/>
              <a:gd name="connsiteY4" fmla="*/ 218123 h 300990"/>
              <a:gd name="connsiteX5" fmla="*/ 189548 w 378933"/>
              <a:gd name="connsiteY5" fmla="*/ 228600 h 300990"/>
              <a:gd name="connsiteX6" fmla="*/ 334328 w 378933"/>
              <a:gd name="connsiteY6" fmla="*/ 140018 h 300990"/>
              <a:gd name="connsiteX7" fmla="*/ 346710 w 378933"/>
              <a:gd name="connsiteY7" fmla="*/ 126683 h 300990"/>
              <a:gd name="connsiteX8" fmla="*/ 360045 w 378933"/>
              <a:gd name="connsiteY8" fmla="*/ 146685 h 300990"/>
              <a:gd name="connsiteX9" fmla="*/ 378143 w 378933"/>
              <a:gd name="connsiteY9" fmla="*/ 160973 h 300990"/>
              <a:gd name="connsiteX10" fmla="*/ 360045 w 378933"/>
              <a:gd name="connsiteY10" fmla="*/ 172403 h 300990"/>
              <a:gd name="connsiteX11" fmla="*/ 304800 w 378933"/>
              <a:gd name="connsiteY11" fmla="*/ 300990 h 300990"/>
              <a:gd name="connsiteX12" fmla="*/ 70485 w 378933"/>
              <a:gd name="connsiteY12" fmla="*/ 300990 h 300990"/>
              <a:gd name="connsiteX13" fmla="*/ 0 w 378933"/>
              <a:gd name="connsiteY13" fmla="*/ 215265 h 300990"/>
              <a:gd name="connsiteX14" fmla="*/ 19050 w 378933"/>
              <a:gd name="connsiteY14" fmla="*/ 185738 h 300990"/>
              <a:gd name="connsiteX15" fmla="*/ 19050 w 378933"/>
              <a:gd name="connsiteY15" fmla="*/ 185738 h 300990"/>
              <a:gd name="connsiteX16" fmla="*/ 140018 w 378933"/>
              <a:gd name="connsiteY16" fmla="*/ 97155 h 300990"/>
              <a:gd name="connsiteX17" fmla="*/ 135255 w 378933"/>
              <a:gd name="connsiteY17" fmla="*/ 41910 h 300990"/>
              <a:gd name="connsiteX18" fmla="*/ 140018 w 378933"/>
              <a:gd name="connsiteY18" fmla="*/ 97155 h 300990"/>
              <a:gd name="connsiteX19" fmla="*/ 140018 w 378933"/>
              <a:gd name="connsiteY19" fmla="*/ 97155 h 300990"/>
              <a:gd name="connsiteX20" fmla="*/ 246698 w 378933"/>
              <a:gd name="connsiteY20" fmla="*/ 97155 h 300990"/>
              <a:gd name="connsiteX21" fmla="*/ 241935 w 378933"/>
              <a:gd name="connsiteY21" fmla="*/ 41910 h 300990"/>
              <a:gd name="connsiteX22" fmla="*/ 246698 w 378933"/>
              <a:gd name="connsiteY22" fmla="*/ 97155 h 300990"/>
              <a:gd name="connsiteX23" fmla="*/ 246698 w 378933"/>
              <a:gd name="connsiteY23" fmla="*/ 97155 h 300990"/>
              <a:gd name="connsiteX24" fmla="*/ 196215 w 378933"/>
              <a:gd name="connsiteY24" fmla="*/ 97155 h 300990"/>
              <a:gd name="connsiteX25" fmla="*/ 187643 w 378933"/>
              <a:gd name="connsiteY25" fmla="*/ 0 h 300990"/>
              <a:gd name="connsiteX26" fmla="*/ 196215 w 378933"/>
              <a:gd name="connsiteY26" fmla="*/ 97155 h 3009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378933" h="300990">
                <a:moveTo>
                  <a:pt x="19050" y="185738"/>
                </a:moveTo>
                <a:cubicBezTo>
                  <a:pt x="32385" y="186690"/>
                  <a:pt x="46673" y="188595"/>
                  <a:pt x="60008" y="189548"/>
                </a:cubicBezTo>
                <a:cubicBezTo>
                  <a:pt x="67628" y="162878"/>
                  <a:pt x="66675" y="140970"/>
                  <a:pt x="84773" y="128588"/>
                </a:cubicBezTo>
                <a:cubicBezTo>
                  <a:pt x="132398" y="96203"/>
                  <a:pt x="212408" y="106680"/>
                  <a:pt x="250508" y="135255"/>
                </a:cubicBezTo>
                <a:cubicBezTo>
                  <a:pt x="205740" y="156210"/>
                  <a:pt x="185738" y="189548"/>
                  <a:pt x="180023" y="218123"/>
                </a:cubicBezTo>
                <a:cubicBezTo>
                  <a:pt x="182880" y="221933"/>
                  <a:pt x="186690" y="224790"/>
                  <a:pt x="189548" y="228600"/>
                </a:cubicBezTo>
                <a:cubicBezTo>
                  <a:pt x="249555" y="122873"/>
                  <a:pt x="301943" y="220980"/>
                  <a:pt x="334328" y="140018"/>
                </a:cubicBezTo>
                <a:cubicBezTo>
                  <a:pt x="337185" y="131445"/>
                  <a:pt x="341948" y="124778"/>
                  <a:pt x="346710" y="126683"/>
                </a:cubicBezTo>
                <a:cubicBezTo>
                  <a:pt x="356235" y="130493"/>
                  <a:pt x="355283" y="144780"/>
                  <a:pt x="360045" y="146685"/>
                </a:cubicBezTo>
                <a:cubicBezTo>
                  <a:pt x="364808" y="148590"/>
                  <a:pt x="382905" y="155258"/>
                  <a:pt x="378143" y="160973"/>
                </a:cubicBezTo>
                <a:cubicBezTo>
                  <a:pt x="376238" y="163830"/>
                  <a:pt x="368618" y="167640"/>
                  <a:pt x="360045" y="172403"/>
                </a:cubicBezTo>
                <a:cubicBezTo>
                  <a:pt x="283845" y="211455"/>
                  <a:pt x="374333" y="251460"/>
                  <a:pt x="304800" y="300990"/>
                </a:cubicBezTo>
                <a:cubicBezTo>
                  <a:pt x="226695" y="300990"/>
                  <a:pt x="148590" y="300990"/>
                  <a:pt x="70485" y="300990"/>
                </a:cubicBezTo>
                <a:cubicBezTo>
                  <a:pt x="37148" y="280035"/>
                  <a:pt x="12383" y="252413"/>
                  <a:pt x="0" y="215265"/>
                </a:cubicBezTo>
                <a:cubicBezTo>
                  <a:pt x="7620" y="205740"/>
                  <a:pt x="13335" y="196215"/>
                  <a:pt x="19050" y="185738"/>
                </a:cubicBezTo>
                <a:lnTo>
                  <a:pt x="19050" y="185738"/>
                </a:lnTo>
                <a:close/>
                <a:moveTo>
                  <a:pt x="140018" y="97155"/>
                </a:moveTo>
                <a:cubicBezTo>
                  <a:pt x="149543" y="76200"/>
                  <a:pt x="156210" y="61913"/>
                  <a:pt x="135255" y="41910"/>
                </a:cubicBezTo>
                <a:cubicBezTo>
                  <a:pt x="141923" y="66675"/>
                  <a:pt x="117158" y="72390"/>
                  <a:pt x="140018" y="97155"/>
                </a:cubicBezTo>
                <a:lnTo>
                  <a:pt x="140018" y="97155"/>
                </a:lnTo>
                <a:close/>
                <a:moveTo>
                  <a:pt x="246698" y="97155"/>
                </a:moveTo>
                <a:cubicBezTo>
                  <a:pt x="256223" y="76200"/>
                  <a:pt x="262890" y="61913"/>
                  <a:pt x="241935" y="41910"/>
                </a:cubicBezTo>
                <a:cubicBezTo>
                  <a:pt x="248603" y="66675"/>
                  <a:pt x="223838" y="72390"/>
                  <a:pt x="246698" y="97155"/>
                </a:cubicBezTo>
                <a:lnTo>
                  <a:pt x="246698" y="97155"/>
                </a:lnTo>
                <a:close/>
                <a:moveTo>
                  <a:pt x="196215" y="97155"/>
                </a:moveTo>
                <a:cubicBezTo>
                  <a:pt x="212408" y="60960"/>
                  <a:pt x="223838" y="35243"/>
                  <a:pt x="187643" y="0"/>
                </a:cubicBezTo>
                <a:cubicBezTo>
                  <a:pt x="199073" y="42863"/>
                  <a:pt x="156210" y="54293"/>
                  <a:pt x="196215" y="97155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185" name="主标题">
            <a:extLst>
              <a:ext uri="{FF2B5EF4-FFF2-40B4-BE49-F238E27FC236}">
                <a16:creationId xmlns:a16="http://schemas.microsoft.com/office/drawing/2014/main" id="{B92DADA6-4DA1-47A6-A4B5-D275C7F5CC1B}"/>
              </a:ext>
            </a:extLst>
          </p:cNvPr>
          <p:cNvSpPr txBox="1"/>
          <p:nvPr/>
        </p:nvSpPr>
        <p:spPr>
          <a:xfrm>
            <a:off x="1437858" y="5151938"/>
            <a:ext cx="1760202" cy="461665"/>
          </a:xfrm>
          <a:prstGeom prst="rect">
            <a:avLst/>
          </a:prstGeom>
          <a:noFill/>
          <a:effectLst/>
        </p:spPr>
        <p:txBody>
          <a:bodyPr wrap="square" rtlCol="0" anchor="ctr">
            <a:spAutoFit/>
          </a:bodyPr>
          <a:lstStyle>
            <a:defPPr>
              <a:defRPr lang="zh-CN"/>
            </a:defPPr>
            <a:lvl1pPr algn="ctr">
              <a:defRPr sz="2400">
                <a:solidFill>
                  <a:schemeClr val="bg1"/>
                </a:solidFill>
                <a:effectLst>
                  <a:outerShdw blurRad="50800" dist="25400" dir="5400000" algn="t" rotWithShape="0">
                    <a:prstClr val="black">
                      <a:alpha val="40000"/>
                    </a:prstClr>
                  </a:outerShdw>
                </a:effectLst>
                <a:latin typeface="+mj-ea"/>
                <a:ea typeface="+mj-ea"/>
              </a:defRPr>
            </a:lvl1pPr>
          </a:lstStyle>
          <a:p>
            <a:r>
              <a:rPr lang="zh-CN" altLang="en-US" dirty="0"/>
              <a:t>圣诞老人</a:t>
            </a:r>
            <a:endParaRPr lang="en-US" altLang="zh-CN" dirty="0"/>
          </a:p>
        </p:txBody>
      </p:sp>
      <p:sp>
        <p:nvSpPr>
          <p:cNvPr id="187" name="主标题">
            <a:extLst>
              <a:ext uri="{FF2B5EF4-FFF2-40B4-BE49-F238E27FC236}">
                <a16:creationId xmlns:a16="http://schemas.microsoft.com/office/drawing/2014/main" id="{078003C2-609D-420E-B90E-0094DB32BC65}"/>
              </a:ext>
            </a:extLst>
          </p:cNvPr>
          <p:cNvSpPr txBox="1"/>
          <p:nvPr/>
        </p:nvSpPr>
        <p:spPr>
          <a:xfrm>
            <a:off x="1356419" y="2979194"/>
            <a:ext cx="1760202" cy="461665"/>
          </a:xfrm>
          <a:prstGeom prst="rect">
            <a:avLst/>
          </a:prstGeom>
          <a:noFill/>
          <a:effectLst/>
        </p:spPr>
        <p:txBody>
          <a:bodyPr wrap="square" rtlCol="0" anchor="ctr">
            <a:spAutoFit/>
          </a:bodyPr>
          <a:lstStyle>
            <a:defPPr>
              <a:defRPr lang="zh-CN"/>
            </a:defPPr>
            <a:lvl1pPr algn="ctr">
              <a:defRPr sz="2400">
                <a:solidFill>
                  <a:schemeClr val="bg1"/>
                </a:solidFill>
                <a:effectLst>
                  <a:outerShdw blurRad="50800" dist="25400" dir="5400000" algn="t" rotWithShape="0">
                    <a:prstClr val="black">
                      <a:alpha val="40000"/>
                    </a:prstClr>
                  </a:outerShdw>
                </a:effectLst>
                <a:latin typeface="+mj-ea"/>
                <a:ea typeface="+mj-ea"/>
              </a:defRPr>
            </a:lvl1pPr>
          </a:lstStyle>
          <a:p>
            <a:r>
              <a:rPr lang="zh-CN" altLang="en-US" dirty="0"/>
              <a:t>圣诞树</a:t>
            </a:r>
            <a:endParaRPr lang="en-US" altLang="zh-CN" dirty="0"/>
          </a:p>
        </p:txBody>
      </p:sp>
      <p:sp>
        <p:nvSpPr>
          <p:cNvPr id="188" name="主标题">
            <a:extLst>
              <a:ext uri="{FF2B5EF4-FFF2-40B4-BE49-F238E27FC236}">
                <a16:creationId xmlns:a16="http://schemas.microsoft.com/office/drawing/2014/main" id="{55B3CA62-A3E0-4739-A260-148A2A5565AA}"/>
              </a:ext>
            </a:extLst>
          </p:cNvPr>
          <p:cNvSpPr txBox="1"/>
          <p:nvPr/>
        </p:nvSpPr>
        <p:spPr>
          <a:xfrm>
            <a:off x="2668279" y="950487"/>
            <a:ext cx="1760202" cy="461665"/>
          </a:xfrm>
          <a:prstGeom prst="rect">
            <a:avLst/>
          </a:prstGeom>
          <a:noFill/>
          <a:effectLst/>
        </p:spPr>
        <p:txBody>
          <a:bodyPr wrap="square" rtlCol="0" anchor="ctr">
            <a:spAutoFit/>
          </a:bodyPr>
          <a:lstStyle>
            <a:defPPr>
              <a:defRPr lang="zh-CN"/>
            </a:defPPr>
            <a:lvl1pPr algn="ctr">
              <a:defRPr sz="2400">
                <a:solidFill>
                  <a:schemeClr val="bg1"/>
                </a:solidFill>
                <a:effectLst>
                  <a:outerShdw blurRad="50800" dist="25400" dir="5400000" algn="t" rotWithShape="0">
                    <a:prstClr val="black">
                      <a:alpha val="40000"/>
                    </a:prstClr>
                  </a:outerShdw>
                </a:effectLst>
                <a:latin typeface="+mj-ea"/>
                <a:ea typeface="+mj-ea"/>
              </a:defRPr>
            </a:lvl1pPr>
          </a:lstStyle>
          <a:p>
            <a:r>
              <a:rPr lang="zh-CN" altLang="en-US" dirty="0"/>
              <a:t>圣诞帽</a:t>
            </a:r>
            <a:endParaRPr lang="en-US" altLang="zh-CN" dirty="0"/>
          </a:p>
        </p:txBody>
      </p:sp>
      <p:sp>
        <p:nvSpPr>
          <p:cNvPr id="189" name="主标题">
            <a:extLst>
              <a:ext uri="{FF2B5EF4-FFF2-40B4-BE49-F238E27FC236}">
                <a16:creationId xmlns:a16="http://schemas.microsoft.com/office/drawing/2014/main" id="{C10401F1-D8F9-4D1E-AE32-009B34402813}"/>
              </a:ext>
            </a:extLst>
          </p:cNvPr>
          <p:cNvSpPr txBox="1"/>
          <p:nvPr/>
        </p:nvSpPr>
        <p:spPr>
          <a:xfrm>
            <a:off x="5004238" y="308168"/>
            <a:ext cx="2183524" cy="461665"/>
          </a:xfrm>
          <a:prstGeom prst="rect">
            <a:avLst/>
          </a:prstGeom>
          <a:noFill/>
          <a:effectLst/>
        </p:spPr>
        <p:txBody>
          <a:bodyPr wrap="square" rtlCol="0" anchor="ctr">
            <a:spAutoFit/>
          </a:bodyPr>
          <a:lstStyle/>
          <a:p>
            <a:pPr algn="ctr"/>
            <a:r>
              <a:rPr lang="zh-CN" altLang="en-US" sz="2400" dirty="0">
                <a:solidFill>
                  <a:schemeClr val="bg1"/>
                </a:solidFill>
                <a:effectLst>
                  <a:outerShdw blurRad="50800" dist="25400" dir="5400000" algn="t" rotWithShape="0">
                    <a:prstClr val="black">
                      <a:alpha val="40000"/>
                    </a:prstClr>
                  </a:outerShdw>
                </a:effectLst>
                <a:latin typeface="+mj-ea"/>
                <a:ea typeface="+mj-ea"/>
              </a:rPr>
              <a:t>圣诞颂歌</a:t>
            </a:r>
            <a:endParaRPr lang="en-US" altLang="zh-CN" sz="2400" dirty="0">
              <a:solidFill>
                <a:schemeClr val="bg1"/>
              </a:solidFill>
              <a:effectLst>
                <a:outerShdw blurRad="50800" dist="25400" dir="5400000" algn="t" rotWithShape="0">
                  <a:prstClr val="black">
                    <a:alpha val="40000"/>
                  </a:prstClr>
                </a:outerShdw>
              </a:effectLst>
              <a:latin typeface="+mj-ea"/>
              <a:ea typeface="+mj-ea"/>
            </a:endParaRPr>
          </a:p>
        </p:txBody>
      </p:sp>
      <p:sp>
        <p:nvSpPr>
          <p:cNvPr id="190" name="主标题">
            <a:extLst>
              <a:ext uri="{FF2B5EF4-FFF2-40B4-BE49-F238E27FC236}">
                <a16:creationId xmlns:a16="http://schemas.microsoft.com/office/drawing/2014/main" id="{B19B9A5A-2D69-4BDA-B5DB-B5A678678418}"/>
              </a:ext>
            </a:extLst>
          </p:cNvPr>
          <p:cNvSpPr txBox="1"/>
          <p:nvPr/>
        </p:nvSpPr>
        <p:spPr>
          <a:xfrm>
            <a:off x="7773653" y="968938"/>
            <a:ext cx="2183524" cy="461665"/>
          </a:xfrm>
          <a:prstGeom prst="rect">
            <a:avLst/>
          </a:prstGeom>
          <a:noFill/>
          <a:effectLst/>
        </p:spPr>
        <p:txBody>
          <a:bodyPr wrap="square" rtlCol="0" anchor="ctr">
            <a:spAutoFit/>
          </a:bodyPr>
          <a:lstStyle/>
          <a:p>
            <a:pPr algn="ctr"/>
            <a:r>
              <a:rPr lang="zh-CN" altLang="en-US" sz="2400" dirty="0">
                <a:solidFill>
                  <a:schemeClr val="bg1"/>
                </a:solidFill>
                <a:effectLst>
                  <a:outerShdw blurRad="50800" dist="25400" dir="5400000" algn="t" rotWithShape="0">
                    <a:prstClr val="black">
                      <a:alpha val="40000"/>
                    </a:prstClr>
                  </a:outerShdw>
                </a:effectLst>
                <a:latin typeface="+mj-ea"/>
                <a:ea typeface="+mj-ea"/>
              </a:rPr>
              <a:t>圣诞贺卡</a:t>
            </a:r>
            <a:endParaRPr lang="en-US" altLang="zh-CN" sz="2400" dirty="0">
              <a:solidFill>
                <a:schemeClr val="bg1"/>
              </a:solidFill>
              <a:effectLst>
                <a:outerShdw blurRad="50800" dist="25400" dir="5400000" algn="t" rotWithShape="0">
                  <a:prstClr val="black">
                    <a:alpha val="40000"/>
                  </a:prstClr>
                </a:outerShdw>
              </a:effectLst>
              <a:latin typeface="+mj-ea"/>
              <a:ea typeface="+mj-ea"/>
            </a:endParaRPr>
          </a:p>
        </p:txBody>
      </p:sp>
      <p:sp>
        <p:nvSpPr>
          <p:cNvPr id="193" name="主标题">
            <a:extLst>
              <a:ext uri="{FF2B5EF4-FFF2-40B4-BE49-F238E27FC236}">
                <a16:creationId xmlns:a16="http://schemas.microsoft.com/office/drawing/2014/main" id="{75AFB3F6-8E97-4607-A053-E2283CB0A8B8}"/>
              </a:ext>
            </a:extLst>
          </p:cNvPr>
          <p:cNvSpPr txBox="1"/>
          <p:nvPr/>
        </p:nvSpPr>
        <p:spPr>
          <a:xfrm>
            <a:off x="9049001" y="2974644"/>
            <a:ext cx="2183524" cy="461665"/>
          </a:xfrm>
          <a:prstGeom prst="rect">
            <a:avLst/>
          </a:prstGeom>
          <a:noFill/>
          <a:effectLst/>
        </p:spPr>
        <p:txBody>
          <a:bodyPr wrap="square" rtlCol="0" anchor="ctr">
            <a:spAutoFit/>
          </a:bodyPr>
          <a:lstStyle/>
          <a:p>
            <a:pPr algn="ctr"/>
            <a:r>
              <a:rPr lang="zh-CN" altLang="en-US" sz="2400" dirty="0">
                <a:solidFill>
                  <a:schemeClr val="bg1"/>
                </a:solidFill>
                <a:effectLst>
                  <a:outerShdw blurRad="50800" dist="25400" dir="5400000" algn="t" rotWithShape="0">
                    <a:prstClr val="black">
                      <a:alpha val="40000"/>
                    </a:prstClr>
                  </a:outerShdw>
                </a:effectLst>
                <a:latin typeface="+mj-ea"/>
                <a:ea typeface="+mj-ea"/>
              </a:rPr>
              <a:t>圣诞大餐</a:t>
            </a:r>
            <a:endParaRPr lang="en-US" altLang="zh-CN" sz="2400" dirty="0">
              <a:solidFill>
                <a:schemeClr val="bg1"/>
              </a:solidFill>
              <a:effectLst>
                <a:outerShdw blurRad="50800" dist="25400" dir="5400000" algn="t" rotWithShape="0">
                  <a:prstClr val="black">
                    <a:alpha val="40000"/>
                  </a:prstClr>
                </a:outerShdw>
              </a:effectLst>
              <a:latin typeface="+mj-ea"/>
              <a:ea typeface="+mj-ea"/>
            </a:endParaRPr>
          </a:p>
        </p:txBody>
      </p:sp>
      <p:sp>
        <p:nvSpPr>
          <p:cNvPr id="194" name="主标题">
            <a:extLst>
              <a:ext uri="{FF2B5EF4-FFF2-40B4-BE49-F238E27FC236}">
                <a16:creationId xmlns:a16="http://schemas.microsoft.com/office/drawing/2014/main" id="{BCD35E78-D36C-4FDE-91F2-2003E5AB65C4}"/>
              </a:ext>
            </a:extLst>
          </p:cNvPr>
          <p:cNvSpPr txBox="1"/>
          <p:nvPr/>
        </p:nvSpPr>
        <p:spPr>
          <a:xfrm>
            <a:off x="8850646" y="5155546"/>
            <a:ext cx="2183524" cy="461665"/>
          </a:xfrm>
          <a:prstGeom prst="rect">
            <a:avLst/>
          </a:prstGeom>
          <a:noFill/>
          <a:effectLst/>
        </p:spPr>
        <p:txBody>
          <a:bodyPr wrap="square" rtlCol="0" anchor="ctr">
            <a:spAutoFit/>
          </a:bodyPr>
          <a:lstStyle/>
          <a:p>
            <a:pPr algn="ctr"/>
            <a:r>
              <a:rPr lang="zh-CN" altLang="en-US" sz="2400" dirty="0">
                <a:solidFill>
                  <a:schemeClr val="bg1"/>
                </a:solidFill>
                <a:effectLst>
                  <a:outerShdw blurRad="50800" dist="25400" dir="5400000" algn="t" rotWithShape="0">
                    <a:prstClr val="black">
                      <a:alpha val="40000"/>
                    </a:prstClr>
                  </a:outerShdw>
                </a:effectLst>
                <a:latin typeface="+mj-ea"/>
                <a:ea typeface="+mj-ea"/>
              </a:rPr>
              <a:t>圣诞袜子</a:t>
            </a:r>
            <a:endParaRPr lang="en-US" altLang="zh-CN" sz="2400" dirty="0">
              <a:solidFill>
                <a:schemeClr val="bg1"/>
              </a:solidFill>
              <a:effectLst>
                <a:outerShdw blurRad="50800" dist="25400" dir="5400000" algn="t" rotWithShape="0">
                  <a:prstClr val="black">
                    <a:alpha val="40000"/>
                  </a:prstClr>
                </a:outerShdw>
              </a:effectLst>
              <a:latin typeface="+mj-ea"/>
              <a:ea typeface="+mj-ea"/>
            </a:endParaRPr>
          </a:p>
        </p:txBody>
      </p:sp>
      <p:sp>
        <p:nvSpPr>
          <p:cNvPr id="195" name="波形 194">
            <a:extLst>
              <a:ext uri="{FF2B5EF4-FFF2-40B4-BE49-F238E27FC236}">
                <a16:creationId xmlns:a16="http://schemas.microsoft.com/office/drawing/2014/main" id="{1BB64833-B037-4C25-B854-C614303502D4}"/>
              </a:ext>
            </a:extLst>
          </p:cNvPr>
          <p:cNvSpPr/>
          <p:nvPr/>
        </p:nvSpPr>
        <p:spPr>
          <a:xfrm>
            <a:off x="739686" y="533400"/>
            <a:ext cx="2205037" cy="661062"/>
          </a:xfrm>
          <a:prstGeom prst="wave">
            <a:avLst>
              <a:gd name="adj1" fmla="val 6928"/>
              <a:gd name="adj2" fmla="val -36"/>
            </a:avLst>
          </a:pr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atin typeface="+mj-ea"/>
              <a:ea typeface="+mj-ea"/>
            </a:endParaRPr>
          </a:p>
        </p:txBody>
      </p:sp>
      <p:grpSp>
        <p:nvGrpSpPr>
          <p:cNvPr id="196" name="组合 195">
            <a:extLst>
              <a:ext uri="{FF2B5EF4-FFF2-40B4-BE49-F238E27FC236}">
                <a16:creationId xmlns:a16="http://schemas.microsoft.com/office/drawing/2014/main" id="{E76A91E7-6479-4492-9257-4BD379D9A43F}"/>
              </a:ext>
            </a:extLst>
          </p:cNvPr>
          <p:cNvGrpSpPr/>
          <p:nvPr/>
        </p:nvGrpSpPr>
        <p:grpSpPr>
          <a:xfrm>
            <a:off x="458118" y="240036"/>
            <a:ext cx="570493" cy="993909"/>
            <a:chOff x="305806" y="158676"/>
            <a:chExt cx="503819" cy="877749"/>
          </a:xfrm>
        </p:grpSpPr>
        <p:grpSp>
          <p:nvGrpSpPr>
            <p:cNvPr id="197" name="组合 196">
              <a:extLst>
                <a:ext uri="{FF2B5EF4-FFF2-40B4-BE49-F238E27FC236}">
                  <a16:creationId xmlns:a16="http://schemas.microsoft.com/office/drawing/2014/main" id="{088A6791-CEE4-4124-BC3D-2A5CC8DE113B}"/>
                </a:ext>
              </a:extLst>
            </p:cNvPr>
            <p:cNvGrpSpPr/>
            <p:nvPr/>
          </p:nvGrpSpPr>
          <p:grpSpPr>
            <a:xfrm>
              <a:off x="305806" y="295220"/>
              <a:ext cx="503819" cy="741205"/>
              <a:chOff x="2228905" y="1088183"/>
              <a:chExt cx="1148704" cy="1689942"/>
            </a:xfrm>
          </p:grpSpPr>
          <p:sp>
            <p:nvSpPr>
              <p:cNvPr id="199" name="等腰三角形 198">
                <a:extLst>
                  <a:ext uri="{FF2B5EF4-FFF2-40B4-BE49-F238E27FC236}">
                    <a16:creationId xmlns:a16="http://schemas.microsoft.com/office/drawing/2014/main" id="{254A8417-5E25-4455-9881-EBEE55D3DC66}"/>
                  </a:ext>
                </a:extLst>
              </p:cNvPr>
              <p:cNvSpPr/>
              <p:nvPr/>
            </p:nvSpPr>
            <p:spPr>
              <a:xfrm>
                <a:off x="2228905" y="1088183"/>
                <a:ext cx="1147708" cy="1689942"/>
              </a:xfrm>
              <a:prstGeom prst="triangle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latin typeface="+mj-ea"/>
                  <a:ea typeface="+mj-ea"/>
                </a:endParaRPr>
              </a:p>
            </p:txBody>
          </p:sp>
          <p:sp>
            <p:nvSpPr>
              <p:cNvPr id="200" name="任意多边形: 形状 199">
                <a:extLst>
                  <a:ext uri="{FF2B5EF4-FFF2-40B4-BE49-F238E27FC236}">
                    <a16:creationId xmlns:a16="http://schemas.microsoft.com/office/drawing/2014/main" id="{941F75E7-FA14-4255-9ABC-FB5819B3E6F5}"/>
                  </a:ext>
                </a:extLst>
              </p:cNvPr>
              <p:cNvSpPr/>
              <p:nvPr/>
            </p:nvSpPr>
            <p:spPr>
              <a:xfrm>
                <a:off x="2229064" y="1088183"/>
                <a:ext cx="1148545" cy="1688356"/>
              </a:xfrm>
              <a:custGeom>
                <a:avLst/>
                <a:gdLst>
                  <a:gd name="connsiteX0" fmla="*/ 1125823 w 1148545"/>
                  <a:gd name="connsiteY0" fmla="*/ 1621813 h 1688356"/>
                  <a:gd name="connsiteX1" fmla="*/ 1148545 w 1148545"/>
                  <a:gd name="connsiteY1" fmla="*/ 1688356 h 1688356"/>
                  <a:gd name="connsiteX2" fmla="*/ 1010589 w 1148545"/>
                  <a:gd name="connsiteY2" fmla="*/ 1688356 h 1688356"/>
                  <a:gd name="connsiteX3" fmla="*/ 1061815 w 1148545"/>
                  <a:gd name="connsiteY3" fmla="*/ 1432283 h 1688356"/>
                  <a:gd name="connsiteX4" fmla="*/ 1115016 w 1148545"/>
                  <a:gd name="connsiteY4" fmla="*/ 1587731 h 1688356"/>
                  <a:gd name="connsiteX5" fmla="*/ 940762 w 1148545"/>
                  <a:gd name="connsiteY5" fmla="*/ 1688356 h 1688356"/>
                  <a:gd name="connsiteX6" fmla="*/ 618907 w 1148545"/>
                  <a:gd name="connsiteY6" fmla="*/ 1688356 h 1688356"/>
                  <a:gd name="connsiteX7" fmla="*/ 669454 w 1148545"/>
                  <a:gd name="connsiteY7" fmla="*/ 1659220 h 1688356"/>
                  <a:gd name="connsiteX8" fmla="*/ 996975 w 1148545"/>
                  <a:gd name="connsiteY8" fmla="*/ 1243584 h 1688356"/>
                  <a:gd name="connsiteX9" fmla="*/ 1050177 w 1148545"/>
                  <a:gd name="connsiteY9" fmla="*/ 1399032 h 1688356"/>
                  <a:gd name="connsiteX10" fmla="*/ 668623 w 1148545"/>
                  <a:gd name="connsiteY10" fmla="*/ 1618488 h 1688356"/>
                  <a:gd name="connsiteX11" fmla="*/ 592145 w 1148545"/>
                  <a:gd name="connsiteY11" fmla="*/ 1663377 h 1688356"/>
                  <a:gd name="connsiteX12" fmla="*/ 548431 w 1148545"/>
                  <a:gd name="connsiteY12" fmla="*/ 1688356 h 1688356"/>
                  <a:gd name="connsiteX13" fmla="*/ 226700 w 1148545"/>
                  <a:gd name="connsiteY13" fmla="*/ 1688356 h 1688356"/>
                  <a:gd name="connsiteX14" fmla="*/ 932967 w 1148545"/>
                  <a:gd name="connsiteY14" fmla="*/ 1054885 h 1688356"/>
                  <a:gd name="connsiteX15" fmla="*/ 985338 w 1148545"/>
                  <a:gd name="connsiteY15" fmla="*/ 1209502 h 1688356"/>
                  <a:gd name="connsiteX16" fmla="*/ 156870 w 1148545"/>
                  <a:gd name="connsiteY16" fmla="*/ 1688356 h 1688356"/>
                  <a:gd name="connsiteX17" fmla="*/ 0 w 1148545"/>
                  <a:gd name="connsiteY17" fmla="*/ 1688356 h 1688356"/>
                  <a:gd name="connsiteX18" fmla="*/ 40180 w 1148545"/>
                  <a:gd name="connsiteY18" fmla="*/ 1570274 h 1688356"/>
                  <a:gd name="connsiteX19" fmla="*/ 868959 w 1148545"/>
                  <a:gd name="connsiteY19" fmla="*/ 865355 h 1688356"/>
                  <a:gd name="connsiteX20" fmla="*/ 921329 w 1148545"/>
                  <a:gd name="connsiteY20" fmla="*/ 1020803 h 1688356"/>
                  <a:gd name="connsiteX21" fmla="*/ 56806 w 1148545"/>
                  <a:gd name="connsiteY21" fmla="*/ 1519567 h 1688356"/>
                  <a:gd name="connsiteX22" fmla="*/ 135777 w 1148545"/>
                  <a:gd name="connsiteY22" fmla="*/ 1288473 h 1688356"/>
                  <a:gd name="connsiteX23" fmla="*/ 804951 w 1148545"/>
                  <a:gd name="connsiteY23" fmla="*/ 676656 h 1688356"/>
                  <a:gd name="connsiteX24" fmla="*/ 857322 w 1148545"/>
                  <a:gd name="connsiteY24" fmla="*/ 832104 h 1688356"/>
                  <a:gd name="connsiteX25" fmla="*/ 153233 w 1148545"/>
                  <a:gd name="connsiteY25" fmla="*/ 1238596 h 1688356"/>
                  <a:gd name="connsiteX26" fmla="*/ 232204 w 1148545"/>
                  <a:gd name="connsiteY26" fmla="*/ 1007502 h 1688356"/>
                  <a:gd name="connsiteX27" fmla="*/ 740112 w 1148545"/>
                  <a:gd name="connsiteY27" fmla="*/ 487126 h 1688356"/>
                  <a:gd name="connsiteX28" fmla="*/ 792482 w 1148545"/>
                  <a:gd name="connsiteY28" fmla="*/ 642574 h 1688356"/>
                  <a:gd name="connsiteX29" fmla="*/ 247999 w 1148545"/>
                  <a:gd name="connsiteY29" fmla="*/ 956795 h 1688356"/>
                  <a:gd name="connsiteX30" fmla="*/ 326969 w 1148545"/>
                  <a:gd name="connsiteY30" fmla="*/ 726532 h 1688356"/>
                  <a:gd name="connsiteX31" fmla="*/ 676104 w 1148545"/>
                  <a:gd name="connsiteY31" fmla="*/ 298427 h 1688356"/>
                  <a:gd name="connsiteX32" fmla="*/ 728474 w 1148545"/>
                  <a:gd name="connsiteY32" fmla="*/ 453875 h 1688356"/>
                  <a:gd name="connsiteX33" fmla="*/ 344426 w 1148545"/>
                  <a:gd name="connsiteY33" fmla="*/ 675825 h 1688356"/>
                  <a:gd name="connsiteX34" fmla="*/ 423397 w 1148545"/>
                  <a:gd name="connsiteY34" fmla="*/ 444731 h 1688356"/>
                  <a:gd name="connsiteX35" fmla="*/ 612096 w 1148545"/>
                  <a:gd name="connsiteY35" fmla="*/ 109728 h 1688356"/>
                  <a:gd name="connsiteX36" fmla="*/ 664466 w 1148545"/>
                  <a:gd name="connsiteY36" fmla="*/ 264345 h 1688356"/>
                  <a:gd name="connsiteX37" fmla="*/ 440023 w 1148545"/>
                  <a:gd name="connsiteY37" fmla="*/ 394855 h 1688356"/>
                  <a:gd name="connsiteX38" fmla="*/ 518993 w 1148545"/>
                  <a:gd name="connsiteY38" fmla="*/ 163761 h 1688356"/>
                  <a:gd name="connsiteX39" fmla="*/ 573858 w 1148545"/>
                  <a:gd name="connsiteY39" fmla="*/ 0 h 1688356"/>
                  <a:gd name="connsiteX40" fmla="*/ 600458 w 1148545"/>
                  <a:gd name="connsiteY40" fmla="*/ 75646 h 1688356"/>
                  <a:gd name="connsiteX41" fmla="*/ 535619 w 1148545"/>
                  <a:gd name="connsiteY41" fmla="*/ 112222 h 16883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1148545" h="1688356">
                    <a:moveTo>
                      <a:pt x="1125823" y="1621813"/>
                    </a:moveTo>
                    <a:lnTo>
                      <a:pt x="1148545" y="1688356"/>
                    </a:lnTo>
                    <a:lnTo>
                      <a:pt x="1010589" y="1688356"/>
                    </a:lnTo>
                    <a:close/>
                    <a:moveTo>
                      <a:pt x="1061815" y="1432283"/>
                    </a:moveTo>
                    <a:lnTo>
                      <a:pt x="1115016" y="1587731"/>
                    </a:lnTo>
                    <a:lnTo>
                      <a:pt x="940762" y="1688356"/>
                    </a:lnTo>
                    <a:lnTo>
                      <a:pt x="618907" y="1688356"/>
                    </a:lnTo>
                    <a:lnTo>
                      <a:pt x="669454" y="1659220"/>
                    </a:lnTo>
                    <a:close/>
                    <a:moveTo>
                      <a:pt x="996975" y="1243584"/>
                    </a:moveTo>
                    <a:lnTo>
                      <a:pt x="1050177" y="1399032"/>
                    </a:lnTo>
                    <a:lnTo>
                      <a:pt x="668623" y="1618488"/>
                    </a:lnTo>
                    <a:lnTo>
                      <a:pt x="592145" y="1663377"/>
                    </a:lnTo>
                    <a:lnTo>
                      <a:pt x="548431" y="1688356"/>
                    </a:lnTo>
                    <a:lnTo>
                      <a:pt x="226700" y="1688356"/>
                    </a:lnTo>
                    <a:close/>
                    <a:moveTo>
                      <a:pt x="932967" y="1054885"/>
                    </a:moveTo>
                    <a:lnTo>
                      <a:pt x="985338" y="1209502"/>
                    </a:lnTo>
                    <a:lnTo>
                      <a:pt x="156870" y="1688356"/>
                    </a:lnTo>
                    <a:lnTo>
                      <a:pt x="0" y="1688356"/>
                    </a:lnTo>
                    <a:lnTo>
                      <a:pt x="40180" y="1570274"/>
                    </a:lnTo>
                    <a:close/>
                    <a:moveTo>
                      <a:pt x="868959" y="865355"/>
                    </a:moveTo>
                    <a:lnTo>
                      <a:pt x="921329" y="1020803"/>
                    </a:lnTo>
                    <a:lnTo>
                      <a:pt x="56806" y="1519567"/>
                    </a:lnTo>
                    <a:lnTo>
                      <a:pt x="135777" y="1288473"/>
                    </a:lnTo>
                    <a:close/>
                    <a:moveTo>
                      <a:pt x="804951" y="676656"/>
                    </a:moveTo>
                    <a:lnTo>
                      <a:pt x="857322" y="832104"/>
                    </a:lnTo>
                    <a:lnTo>
                      <a:pt x="153233" y="1238596"/>
                    </a:lnTo>
                    <a:lnTo>
                      <a:pt x="232204" y="1007502"/>
                    </a:lnTo>
                    <a:close/>
                    <a:moveTo>
                      <a:pt x="740112" y="487126"/>
                    </a:moveTo>
                    <a:lnTo>
                      <a:pt x="792482" y="642574"/>
                    </a:lnTo>
                    <a:lnTo>
                      <a:pt x="247999" y="956795"/>
                    </a:lnTo>
                    <a:lnTo>
                      <a:pt x="326969" y="726532"/>
                    </a:lnTo>
                    <a:close/>
                    <a:moveTo>
                      <a:pt x="676104" y="298427"/>
                    </a:moveTo>
                    <a:lnTo>
                      <a:pt x="728474" y="453875"/>
                    </a:lnTo>
                    <a:lnTo>
                      <a:pt x="344426" y="675825"/>
                    </a:lnTo>
                    <a:lnTo>
                      <a:pt x="423397" y="444731"/>
                    </a:lnTo>
                    <a:close/>
                    <a:moveTo>
                      <a:pt x="612096" y="109728"/>
                    </a:moveTo>
                    <a:lnTo>
                      <a:pt x="664466" y="264345"/>
                    </a:lnTo>
                    <a:lnTo>
                      <a:pt x="440023" y="394855"/>
                    </a:lnTo>
                    <a:lnTo>
                      <a:pt x="518993" y="163761"/>
                    </a:lnTo>
                    <a:close/>
                    <a:moveTo>
                      <a:pt x="573858" y="0"/>
                    </a:moveTo>
                    <a:lnTo>
                      <a:pt x="600458" y="75646"/>
                    </a:lnTo>
                    <a:lnTo>
                      <a:pt x="535619" y="112222"/>
                    </a:lnTo>
                    <a:close/>
                  </a:path>
                </a:pathLst>
              </a:custGeom>
              <a:gradFill>
                <a:gsLst>
                  <a:gs pos="100000">
                    <a:schemeClr val="accent1">
                      <a:lumMod val="90000"/>
                      <a:lumOff val="10000"/>
                    </a:schemeClr>
                  </a:gs>
                  <a:gs pos="0">
                    <a:schemeClr val="accent1">
                      <a:lumMod val="75000"/>
                    </a:schemeClr>
                  </a:gs>
                </a:gsLst>
                <a:lin ang="0" scaled="0"/>
              </a:gradFill>
              <a:ln w="6994" cap="flat">
                <a:noFill/>
                <a:prstDash val="solid"/>
                <a:miter/>
              </a:ln>
              <a:effectLst>
                <a:outerShdw blurRad="25400" dist="12700" dir="5400000" algn="t" rotWithShape="0">
                  <a:prstClr val="black">
                    <a:alpha val="40000"/>
                  </a:prstClr>
                </a:outerShdw>
              </a:effectLst>
            </p:spPr>
            <p:txBody>
              <a:bodyPr wrap="square" rtlCol="0" anchor="ctr">
                <a:noAutofit/>
              </a:bodyPr>
              <a:lstStyle/>
              <a:p>
                <a:endParaRPr lang="zh-CN" altLang="en-US">
                  <a:latin typeface="+mj-ea"/>
                  <a:ea typeface="+mj-ea"/>
                </a:endParaRPr>
              </a:p>
            </p:txBody>
          </p:sp>
        </p:grpSp>
        <p:sp>
          <p:nvSpPr>
            <p:cNvPr id="198" name="星形: 五角 197">
              <a:extLst>
                <a:ext uri="{FF2B5EF4-FFF2-40B4-BE49-F238E27FC236}">
                  <a16:creationId xmlns:a16="http://schemas.microsoft.com/office/drawing/2014/main" id="{56F31BD7-86A3-40FB-AA77-45D33B4ECA4E}"/>
                </a:ext>
              </a:extLst>
            </p:cNvPr>
            <p:cNvSpPr/>
            <p:nvPr/>
          </p:nvSpPr>
          <p:spPr>
            <a:xfrm>
              <a:off x="489235" y="158676"/>
              <a:ext cx="136524" cy="136524"/>
            </a:xfrm>
            <a:prstGeom prst="star5">
              <a:avLst/>
            </a:prstGeom>
            <a:solidFill>
              <a:schemeClr val="accent4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latin typeface="+mj-ea"/>
                <a:ea typeface="+mj-ea"/>
              </a:endParaRPr>
            </a:p>
          </p:txBody>
        </p:sp>
      </p:grpSp>
      <p:sp>
        <p:nvSpPr>
          <p:cNvPr id="201" name="任意多边形: 形状 200">
            <a:extLst>
              <a:ext uri="{FF2B5EF4-FFF2-40B4-BE49-F238E27FC236}">
                <a16:creationId xmlns:a16="http://schemas.microsoft.com/office/drawing/2014/main" id="{373F4611-D714-41CB-9F10-C205BE616155}"/>
              </a:ext>
            </a:extLst>
          </p:cNvPr>
          <p:cNvSpPr/>
          <p:nvPr/>
        </p:nvSpPr>
        <p:spPr>
          <a:xfrm>
            <a:off x="2213444" y="349950"/>
            <a:ext cx="169304" cy="193332"/>
          </a:xfrm>
          <a:custGeom>
            <a:avLst/>
            <a:gdLst>
              <a:gd name="connsiteX0" fmla="*/ 710639 w 718570"/>
              <a:gd name="connsiteY0" fmla="*/ 597343 h 820540"/>
              <a:gd name="connsiteX1" fmla="*/ 651721 w 718570"/>
              <a:gd name="connsiteY1" fmla="*/ 562939 h 820540"/>
              <a:gd name="connsiteX2" fmla="*/ 671934 w 718570"/>
              <a:gd name="connsiteY2" fmla="*/ 556058 h 820540"/>
              <a:gd name="connsiteX3" fmla="*/ 680535 w 718570"/>
              <a:gd name="connsiteY3" fmla="*/ 537996 h 820540"/>
              <a:gd name="connsiteX4" fmla="*/ 662473 w 718570"/>
              <a:gd name="connsiteY4" fmla="*/ 529395 h 820540"/>
              <a:gd name="connsiteX5" fmla="*/ 619467 w 718570"/>
              <a:gd name="connsiteY5" fmla="*/ 544447 h 820540"/>
              <a:gd name="connsiteX6" fmla="*/ 582913 w 718570"/>
              <a:gd name="connsiteY6" fmla="*/ 523374 h 820540"/>
              <a:gd name="connsiteX7" fmla="*/ 640110 w 718570"/>
              <a:gd name="connsiteY7" fmla="*/ 491120 h 820540"/>
              <a:gd name="connsiteX8" fmla="*/ 645271 w 718570"/>
              <a:gd name="connsiteY8" fmla="*/ 471768 h 820540"/>
              <a:gd name="connsiteX9" fmla="*/ 625918 w 718570"/>
              <a:gd name="connsiteY9" fmla="*/ 466607 h 820540"/>
              <a:gd name="connsiteX10" fmla="*/ 554529 w 718570"/>
              <a:gd name="connsiteY10" fmla="*/ 507032 h 820540"/>
              <a:gd name="connsiteX11" fmla="*/ 518835 w 718570"/>
              <a:gd name="connsiteY11" fmla="*/ 486390 h 820540"/>
              <a:gd name="connsiteX12" fmla="*/ 603555 w 718570"/>
              <a:gd name="connsiteY12" fmla="*/ 427043 h 820540"/>
              <a:gd name="connsiteX13" fmla="*/ 609146 w 718570"/>
              <a:gd name="connsiteY13" fmla="*/ 411131 h 820540"/>
              <a:gd name="connsiteX14" fmla="*/ 603555 w 718570"/>
              <a:gd name="connsiteY14" fmla="*/ 395219 h 820540"/>
              <a:gd name="connsiteX15" fmla="*/ 518405 w 718570"/>
              <a:gd name="connsiteY15" fmla="*/ 335011 h 820540"/>
              <a:gd name="connsiteX16" fmla="*/ 554099 w 718570"/>
              <a:gd name="connsiteY16" fmla="*/ 314369 h 820540"/>
              <a:gd name="connsiteX17" fmla="*/ 626348 w 718570"/>
              <a:gd name="connsiteY17" fmla="*/ 355654 h 820540"/>
              <a:gd name="connsiteX18" fmla="*/ 645700 w 718570"/>
              <a:gd name="connsiteY18" fmla="*/ 350493 h 820540"/>
              <a:gd name="connsiteX19" fmla="*/ 640540 w 718570"/>
              <a:gd name="connsiteY19" fmla="*/ 331141 h 820540"/>
              <a:gd name="connsiteX20" fmla="*/ 582913 w 718570"/>
              <a:gd name="connsiteY20" fmla="*/ 298027 h 820540"/>
              <a:gd name="connsiteX21" fmla="*/ 619467 w 718570"/>
              <a:gd name="connsiteY21" fmla="*/ 276954 h 820540"/>
              <a:gd name="connsiteX22" fmla="*/ 663333 w 718570"/>
              <a:gd name="connsiteY22" fmla="*/ 292866 h 820540"/>
              <a:gd name="connsiteX23" fmla="*/ 681395 w 718570"/>
              <a:gd name="connsiteY23" fmla="*/ 284265 h 820540"/>
              <a:gd name="connsiteX24" fmla="*/ 672794 w 718570"/>
              <a:gd name="connsiteY24" fmla="*/ 266203 h 820540"/>
              <a:gd name="connsiteX25" fmla="*/ 651721 w 718570"/>
              <a:gd name="connsiteY25" fmla="*/ 258462 h 820540"/>
              <a:gd name="connsiteX26" fmla="*/ 711499 w 718570"/>
              <a:gd name="connsiteY26" fmla="*/ 224058 h 820540"/>
              <a:gd name="connsiteX27" fmla="*/ 716659 w 718570"/>
              <a:gd name="connsiteY27" fmla="*/ 204705 h 820540"/>
              <a:gd name="connsiteX28" fmla="*/ 697307 w 718570"/>
              <a:gd name="connsiteY28" fmla="*/ 199544 h 820540"/>
              <a:gd name="connsiteX29" fmla="*/ 637960 w 718570"/>
              <a:gd name="connsiteY29" fmla="*/ 233519 h 820540"/>
              <a:gd name="connsiteX30" fmla="*/ 641830 w 718570"/>
              <a:gd name="connsiteY30" fmla="*/ 212446 h 820540"/>
              <a:gd name="connsiteX31" fmla="*/ 630219 w 718570"/>
              <a:gd name="connsiteY31" fmla="*/ 195674 h 820540"/>
              <a:gd name="connsiteX32" fmla="*/ 613446 w 718570"/>
              <a:gd name="connsiteY32" fmla="*/ 207286 h 820540"/>
              <a:gd name="connsiteX33" fmla="*/ 605276 w 718570"/>
              <a:gd name="connsiteY33" fmla="*/ 252011 h 820540"/>
              <a:gd name="connsiteX34" fmla="*/ 568721 w 718570"/>
              <a:gd name="connsiteY34" fmla="*/ 273084 h 820540"/>
              <a:gd name="connsiteX35" fmla="*/ 569151 w 718570"/>
              <a:gd name="connsiteY35" fmla="*/ 207716 h 820540"/>
              <a:gd name="connsiteX36" fmla="*/ 554959 w 718570"/>
              <a:gd name="connsiteY36" fmla="*/ 193524 h 820540"/>
              <a:gd name="connsiteX37" fmla="*/ 540768 w 718570"/>
              <a:gd name="connsiteY37" fmla="*/ 207716 h 820540"/>
              <a:gd name="connsiteX38" fmla="*/ 540337 w 718570"/>
              <a:gd name="connsiteY38" fmla="*/ 289856 h 820540"/>
              <a:gd name="connsiteX39" fmla="*/ 504643 w 718570"/>
              <a:gd name="connsiteY39" fmla="*/ 310498 h 820540"/>
              <a:gd name="connsiteX40" fmla="*/ 495182 w 718570"/>
              <a:gd name="connsiteY40" fmla="*/ 207716 h 820540"/>
              <a:gd name="connsiteX41" fmla="*/ 484431 w 718570"/>
              <a:gd name="connsiteY41" fmla="*/ 195244 h 820540"/>
              <a:gd name="connsiteX42" fmla="*/ 468089 w 718570"/>
              <a:gd name="connsiteY42" fmla="*/ 192234 h 820540"/>
              <a:gd name="connsiteX43" fmla="*/ 373477 w 718570"/>
              <a:gd name="connsiteY43" fmla="*/ 236099 h 820540"/>
              <a:gd name="connsiteX44" fmla="*/ 373477 w 718570"/>
              <a:gd name="connsiteY44" fmla="*/ 195244 h 820540"/>
              <a:gd name="connsiteX45" fmla="*/ 445296 w 718570"/>
              <a:gd name="connsiteY45" fmla="*/ 153529 h 820540"/>
              <a:gd name="connsiteX46" fmla="*/ 450457 w 718570"/>
              <a:gd name="connsiteY46" fmla="*/ 134177 h 820540"/>
              <a:gd name="connsiteX47" fmla="*/ 431104 w 718570"/>
              <a:gd name="connsiteY47" fmla="*/ 129016 h 820540"/>
              <a:gd name="connsiteX48" fmla="*/ 373477 w 718570"/>
              <a:gd name="connsiteY48" fmla="*/ 162560 h 820540"/>
              <a:gd name="connsiteX49" fmla="*/ 373477 w 718570"/>
              <a:gd name="connsiteY49" fmla="*/ 120415 h 820540"/>
              <a:gd name="connsiteX50" fmla="*/ 409171 w 718570"/>
              <a:gd name="connsiteY50" fmla="*/ 90311 h 820540"/>
              <a:gd name="connsiteX51" fmla="*/ 410892 w 718570"/>
              <a:gd name="connsiteY51" fmla="*/ 70099 h 820540"/>
              <a:gd name="connsiteX52" fmla="*/ 390679 w 718570"/>
              <a:gd name="connsiteY52" fmla="*/ 68378 h 820540"/>
              <a:gd name="connsiteX53" fmla="*/ 373477 w 718570"/>
              <a:gd name="connsiteY53" fmla="*/ 83000 h 820540"/>
              <a:gd name="connsiteX54" fmla="*/ 373477 w 718570"/>
              <a:gd name="connsiteY54" fmla="*/ 14192 h 820540"/>
              <a:gd name="connsiteX55" fmla="*/ 359285 w 718570"/>
              <a:gd name="connsiteY55" fmla="*/ 0 h 820540"/>
              <a:gd name="connsiteX56" fmla="*/ 345094 w 718570"/>
              <a:gd name="connsiteY56" fmla="*/ 14192 h 820540"/>
              <a:gd name="connsiteX57" fmla="*/ 345094 w 718570"/>
              <a:gd name="connsiteY57" fmla="*/ 82570 h 820540"/>
              <a:gd name="connsiteX58" fmla="*/ 328752 w 718570"/>
              <a:gd name="connsiteY58" fmla="*/ 68808 h 820540"/>
              <a:gd name="connsiteX59" fmla="*/ 308539 w 718570"/>
              <a:gd name="connsiteY59" fmla="*/ 70529 h 820540"/>
              <a:gd name="connsiteX60" fmla="*/ 310259 w 718570"/>
              <a:gd name="connsiteY60" fmla="*/ 90741 h 820540"/>
              <a:gd name="connsiteX61" fmla="*/ 345094 w 718570"/>
              <a:gd name="connsiteY61" fmla="*/ 119985 h 820540"/>
              <a:gd name="connsiteX62" fmla="*/ 345094 w 718570"/>
              <a:gd name="connsiteY62" fmla="*/ 162130 h 820540"/>
              <a:gd name="connsiteX63" fmla="*/ 288327 w 718570"/>
              <a:gd name="connsiteY63" fmla="*/ 129016 h 820540"/>
              <a:gd name="connsiteX64" fmla="*/ 268974 w 718570"/>
              <a:gd name="connsiteY64" fmla="*/ 134177 h 820540"/>
              <a:gd name="connsiteX65" fmla="*/ 274135 w 718570"/>
              <a:gd name="connsiteY65" fmla="*/ 153529 h 820540"/>
              <a:gd name="connsiteX66" fmla="*/ 345094 w 718570"/>
              <a:gd name="connsiteY66" fmla="*/ 194814 h 820540"/>
              <a:gd name="connsiteX67" fmla="*/ 345094 w 718570"/>
              <a:gd name="connsiteY67" fmla="*/ 236099 h 820540"/>
              <a:gd name="connsiteX68" fmla="*/ 251342 w 718570"/>
              <a:gd name="connsiteY68" fmla="*/ 192664 h 820540"/>
              <a:gd name="connsiteX69" fmla="*/ 235430 w 718570"/>
              <a:gd name="connsiteY69" fmla="*/ 195244 h 820540"/>
              <a:gd name="connsiteX70" fmla="*/ 225109 w 718570"/>
              <a:gd name="connsiteY70" fmla="*/ 207716 h 820540"/>
              <a:gd name="connsiteX71" fmla="*/ 215218 w 718570"/>
              <a:gd name="connsiteY71" fmla="*/ 311358 h 820540"/>
              <a:gd name="connsiteX72" fmla="*/ 179523 w 718570"/>
              <a:gd name="connsiteY72" fmla="*/ 290716 h 820540"/>
              <a:gd name="connsiteX73" fmla="*/ 179523 w 718570"/>
              <a:gd name="connsiteY73" fmla="*/ 207716 h 820540"/>
              <a:gd name="connsiteX74" fmla="*/ 165332 w 718570"/>
              <a:gd name="connsiteY74" fmla="*/ 193524 h 820540"/>
              <a:gd name="connsiteX75" fmla="*/ 151140 w 718570"/>
              <a:gd name="connsiteY75" fmla="*/ 207716 h 820540"/>
              <a:gd name="connsiteX76" fmla="*/ 151140 w 718570"/>
              <a:gd name="connsiteY76" fmla="*/ 274374 h 820540"/>
              <a:gd name="connsiteX77" fmla="*/ 114585 w 718570"/>
              <a:gd name="connsiteY77" fmla="*/ 253301 h 820540"/>
              <a:gd name="connsiteX78" fmla="*/ 106414 w 718570"/>
              <a:gd name="connsiteY78" fmla="*/ 207286 h 820540"/>
              <a:gd name="connsiteX79" fmla="*/ 89642 w 718570"/>
              <a:gd name="connsiteY79" fmla="*/ 195674 h 820540"/>
              <a:gd name="connsiteX80" fmla="*/ 78031 w 718570"/>
              <a:gd name="connsiteY80" fmla="*/ 212446 h 820540"/>
              <a:gd name="connsiteX81" fmla="*/ 81901 w 718570"/>
              <a:gd name="connsiteY81" fmla="*/ 234379 h 820540"/>
              <a:gd name="connsiteX82" fmla="*/ 22124 w 718570"/>
              <a:gd name="connsiteY82" fmla="*/ 199544 h 820540"/>
              <a:gd name="connsiteX83" fmla="*/ 2771 w 718570"/>
              <a:gd name="connsiteY83" fmla="*/ 204705 h 820540"/>
              <a:gd name="connsiteX84" fmla="*/ 7932 w 718570"/>
              <a:gd name="connsiteY84" fmla="*/ 224058 h 820540"/>
              <a:gd name="connsiteX85" fmla="*/ 66849 w 718570"/>
              <a:gd name="connsiteY85" fmla="*/ 258462 h 820540"/>
              <a:gd name="connsiteX86" fmla="*/ 46637 w 718570"/>
              <a:gd name="connsiteY86" fmla="*/ 265343 h 820540"/>
              <a:gd name="connsiteX87" fmla="*/ 38036 w 718570"/>
              <a:gd name="connsiteY87" fmla="*/ 283405 h 820540"/>
              <a:gd name="connsiteX88" fmla="*/ 56098 w 718570"/>
              <a:gd name="connsiteY88" fmla="*/ 292006 h 820540"/>
              <a:gd name="connsiteX89" fmla="*/ 99103 w 718570"/>
              <a:gd name="connsiteY89" fmla="*/ 276954 h 820540"/>
              <a:gd name="connsiteX90" fmla="*/ 135658 w 718570"/>
              <a:gd name="connsiteY90" fmla="*/ 298027 h 820540"/>
              <a:gd name="connsiteX91" fmla="*/ 78461 w 718570"/>
              <a:gd name="connsiteY91" fmla="*/ 330281 h 820540"/>
              <a:gd name="connsiteX92" fmla="*/ 73300 w 718570"/>
              <a:gd name="connsiteY92" fmla="*/ 349633 h 820540"/>
              <a:gd name="connsiteX93" fmla="*/ 92652 w 718570"/>
              <a:gd name="connsiteY93" fmla="*/ 354794 h 820540"/>
              <a:gd name="connsiteX94" fmla="*/ 164041 w 718570"/>
              <a:gd name="connsiteY94" fmla="*/ 314369 h 820540"/>
              <a:gd name="connsiteX95" fmla="*/ 199736 w 718570"/>
              <a:gd name="connsiteY95" fmla="*/ 335011 h 820540"/>
              <a:gd name="connsiteX96" fmla="*/ 115015 w 718570"/>
              <a:gd name="connsiteY96" fmla="*/ 393928 h 820540"/>
              <a:gd name="connsiteX97" fmla="*/ 109425 w 718570"/>
              <a:gd name="connsiteY97" fmla="*/ 409410 h 820540"/>
              <a:gd name="connsiteX98" fmla="*/ 115015 w 718570"/>
              <a:gd name="connsiteY98" fmla="*/ 425322 h 820540"/>
              <a:gd name="connsiteX99" fmla="*/ 200166 w 718570"/>
              <a:gd name="connsiteY99" fmla="*/ 485530 h 820540"/>
              <a:gd name="connsiteX100" fmla="*/ 164471 w 718570"/>
              <a:gd name="connsiteY100" fmla="*/ 506172 h 820540"/>
              <a:gd name="connsiteX101" fmla="*/ 92223 w 718570"/>
              <a:gd name="connsiteY101" fmla="*/ 464887 h 820540"/>
              <a:gd name="connsiteX102" fmla="*/ 72870 w 718570"/>
              <a:gd name="connsiteY102" fmla="*/ 470048 h 820540"/>
              <a:gd name="connsiteX103" fmla="*/ 78031 w 718570"/>
              <a:gd name="connsiteY103" fmla="*/ 489400 h 820540"/>
              <a:gd name="connsiteX104" fmla="*/ 135658 w 718570"/>
              <a:gd name="connsiteY104" fmla="*/ 522514 h 820540"/>
              <a:gd name="connsiteX105" fmla="*/ 99103 w 718570"/>
              <a:gd name="connsiteY105" fmla="*/ 543587 h 820540"/>
              <a:gd name="connsiteX106" fmla="*/ 55238 w 718570"/>
              <a:gd name="connsiteY106" fmla="*/ 527675 h 820540"/>
              <a:gd name="connsiteX107" fmla="*/ 37176 w 718570"/>
              <a:gd name="connsiteY107" fmla="*/ 536276 h 820540"/>
              <a:gd name="connsiteX108" fmla="*/ 45777 w 718570"/>
              <a:gd name="connsiteY108" fmla="*/ 554338 h 820540"/>
              <a:gd name="connsiteX109" fmla="*/ 66849 w 718570"/>
              <a:gd name="connsiteY109" fmla="*/ 562079 h 820540"/>
              <a:gd name="connsiteX110" fmla="*/ 7072 w 718570"/>
              <a:gd name="connsiteY110" fmla="*/ 596483 h 820540"/>
              <a:gd name="connsiteX111" fmla="*/ 1911 w 718570"/>
              <a:gd name="connsiteY111" fmla="*/ 615836 h 820540"/>
              <a:gd name="connsiteX112" fmla="*/ 21264 w 718570"/>
              <a:gd name="connsiteY112" fmla="*/ 620996 h 820540"/>
              <a:gd name="connsiteX113" fmla="*/ 80611 w 718570"/>
              <a:gd name="connsiteY113" fmla="*/ 587022 h 820540"/>
              <a:gd name="connsiteX114" fmla="*/ 76740 w 718570"/>
              <a:gd name="connsiteY114" fmla="*/ 608095 h 820540"/>
              <a:gd name="connsiteX115" fmla="*/ 88352 w 718570"/>
              <a:gd name="connsiteY115" fmla="*/ 624867 h 820540"/>
              <a:gd name="connsiteX116" fmla="*/ 105124 w 718570"/>
              <a:gd name="connsiteY116" fmla="*/ 613255 h 820540"/>
              <a:gd name="connsiteX117" fmla="*/ 113295 w 718570"/>
              <a:gd name="connsiteY117" fmla="*/ 568530 h 820540"/>
              <a:gd name="connsiteX118" fmla="*/ 149849 w 718570"/>
              <a:gd name="connsiteY118" fmla="*/ 547457 h 820540"/>
              <a:gd name="connsiteX119" fmla="*/ 149420 w 718570"/>
              <a:gd name="connsiteY119" fmla="*/ 612825 h 820540"/>
              <a:gd name="connsiteX120" fmla="*/ 163611 w 718570"/>
              <a:gd name="connsiteY120" fmla="*/ 627017 h 820540"/>
              <a:gd name="connsiteX121" fmla="*/ 177803 w 718570"/>
              <a:gd name="connsiteY121" fmla="*/ 612825 h 820540"/>
              <a:gd name="connsiteX122" fmla="*/ 178233 w 718570"/>
              <a:gd name="connsiteY122" fmla="*/ 530685 h 820540"/>
              <a:gd name="connsiteX123" fmla="*/ 213927 w 718570"/>
              <a:gd name="connsiteY123" fmla="*/ 510043 h 820540"/>
              <a:gd name="connsiteX124" fmla="*/ 223389 w 718570"/>
              <a:gd name="connsiteY124" fmla="*/ 612825 h 820540"/>
              <a:gd name="connsiteX125" fmla="*/ 234140 w 718570"/>
              <a:gd name="connsiteY125" fmla="*/ 625297 h 820540"/>
              <a:gd name="connsiteX126" fmla="*/ 250482 w 718570"/>
              <a:gd name="connsiteY126" fmla="*/ 628307 h 820540"/>
              <a:gd name="connsiteX127" fmla="*/ 345094 w 718570"/>
              <a:gd name="connsiteY127" fmla="*/ 584442 h 820540"/>
              <a:gd name="connsiteX128" fmla="*/ 345094 w 718570"/>
              <a:gd name="connsiteY128" fmla="*/ 625297 h 820540"/>
              <a:gd name="connsiteX129" fmla="*/ 273275 w 718570"/>
              <a:gd name="connsiteY129" fmla="*/ 667012 h 820540"/>
              <a:gd name="connsiteX130" fmla="*/ 268114 w 718570"/>
              <a:gd name="connsiteY130" fmla="*/ 686364 h 820540"/>
              <a:gd name="connsiteX131" fmla="*/ 287466 w 718570"/>
              <a:gd name="connsiteY131" fmla="*/ 691525 h 820540"/>
              <a:gd name="connsiteX132" fmla="*/ 345094 w 718570"/>
              <a:gd name="connsiteY132" fmla="*/ 657981 h 820540"/>
              <a:gd name="connsiteX133" fmla="*/ 345094 w 718570"/>
              <a:gd name="connsiteY133" fmla="*/ 700126 h 820540"/>
              <a:gd name="connsiteX134" fmla="*/ 309399 w 718570"/>
              <a:gd name="connsiteY134" fmla="*/ 730230 h 820540"/>
              <a:gd name="connsiteX135" fmla="*/ 307679 w 718570"/>
              <a:gd name="connsiteY135" fmla="*/ 750442 h 820540"/>
              <a:gd name="connsiteX136" fmla="*/ 327891 w 718570"/>
              <a:gd name="connsiteY136" fmla="*/ 752162 h 820540"/>
              <a:gd name="connsiteX137" fmla="*/ 345094 w 718570"/>
              <a:gd name="connsiteY137" fmla="*/ 737541 h 820540"/>
              <a:gd name="connsiteX138" fmla="*/ 345094 w 718570"/>
              <a:gd name="connsiteY138" fmla="*/ 806349 h 820540"/>
              <a:gd name="connsiteX139" fmla="*/ 359285 w 718570"/>
              <a:gd name="connsiteY139" fmla="*/ 820541 h 820540"/>
              <a:gd name="connsiteX140" fmla="*/ 373477 w 718570"/>
              <a:gd name="connsiteY140" fmla="*/ 806349 h 820540"/>
              <a:gd name="connsiteX141" fmla="*/ 373477 w 718570"/>
              <a:gd name="connsiteY141" fmla="*/ 737971 h 820540"/>
              <a:gd name="connsiteX142" fmla="*/ 389819 w 718570"/>
              <a:gd name="connsiteY142" fmla="*/ 751732 h 820540"/>
              <a:gd name="connsiteX143" fmla="*/ 410031 w 718570"/>
              <a:gd name="connsiteY143" fmla="*/ 750012 h 820540"/>
              <a:gd name="connsiteX144" fmla="*/ 408311 w 718570"/>
              <a:gd name="connsiteY144" fmla="*/ 729800 h 820540"/>
              <a:gd name="connsiteX145" fmla="*/ 373477 w 718570"/>
              <a:gd name="connsiteY145" fmla="*/ 700556 h 820540"/>
              <a:gd name="connsiteX146" fmla="*/ 373477 w 718570"/>
              <a:gd name="connsiteY146" fmla="*/ 658411 h 820540"/>
              <a:gd name="connsiteX147" fmla="*/ 430244 w 718570"/>
              <a:gd name="connsiteY147" fmla="*/ 691525 h 820540"/>
              <a:gd name="connsiteX148" fmla="*/ 449596 w 718570"/>
              <a:gd name="connsiteY148" fmla="*/ 686364 h 820540"/>
              <a:gd name="connsiteX149" fmla="*/ 444436 w 718570"/>
              <a:gd name="connsiteY149" fmla="*/ 667012 h 820540"/>
              <a:gd name="connsiteX150" fmla="*/ 373477 w 718570"/>
              <a:gd name="connsiteY150" fmla="*/ 625727 h 820540"/>
              <a:gd name="connsiteX151" fmla="*/ 373477 w 718570"/>
              <a:gd name="connsiteY151" fmla="*/ 584442 h 820540"/>
              <a:gd name="connsiteX152" fmla="*/ 467228 w 718570"/>
              <a:gd name="connsiteY152" fmla="*/ 627877 h 820540"/>
              <a:gd name="connsiteX153" fmla="*/ 483140 w 718570"/>
              <a:gd name="connsiteY153" fmla="*/ 625297 h 820540"/>
              <a:gd name="connsiteX154" fmla="*/ 493462 w 718570"/>
              <a:gd name="connsiteY154" fmla="*/ 612825 h 820540"/>
              <a:gd name="connsiteX155" fmla="*/ 503353 w 718570"/>
              <a:gd name="connsiteY155" fmla="*/ 509183 h 820540"/>
              <a:gd name="connsiteX156" fmla="*/ 539047 w 718570"/>
              <a:gd name="connsiteY156" fmla="*/ 529825 h 820540"/>
              <a:gd name="connsiteX157" fmla="*/ 539047 w 718570"/>
              <a:gd name="connsiteY157" fmla="*/ 612825 h 820540"/>
              <a:gd name="connsiteX158" fmla="*/ 553239 w 718570"/>
              <a:gd name="connsiteY158" fmla="*/ 627017 h 820540"/>
              <a:gd name="connsiteX159" fmla="*/ 567431 w 718570"/>
              <a:gd name="connsiteY159" fmla="*/ 612825 h 820540"/>
              <a:gd name="connsiteX160" fmla="*/ 567431 w 718570"/>
              <a:gd name="connsiteY160" fmla="*/ 546167 h 820540"/>
              <a:gd name="connsiteX161" fmla="*/ 603986 w 718570"/>
              <a:gd name="connsiteY161" fmla="*/ 567240 h 820540"/>
              <a:gd name="connsiteX162" fmla="*/ 612156 w 718570"/>
              <a:gd name="connsiteY162" fmla="*/ 613255 h 820540"/>
              <a:gd name="connsiteX163" fmla="*/ 628929 w 718570"/>
              <a:gd name="connsiteY163" fmla="*/ 624867 h 820540"/>
              <a:gd name="connsiteX164" fmla="*/ 640540 w 718570"/>
              <a:gd name="connsiteY164" fmla="*/ 608525 h 820540"/>
              <a:gd name="connsiteX165" fmla="*/ 636669 w 718570"/>
              <a:gd name="connsiteY165" fmla="*/ 586592 h 820540"/>
              <a:gd name="connsiteX166" fmla="*/ 696447 w 718570"/>
              <a:gd name="connsiteY166" fmla="*/ 621426 h 820540"/>
              <a:gd name="connsiteX167" fmla="*/ 715799 w 718570"/>
              <a:gd name="connsiteY167" fmla="*/ 616266 h 820540"/>
              <a:gd name="connsiteX168" fmla="*/ 710639 w 718570"/>
              <a:gd name="connsiteY168" fmla="*/ 597343 h 820540"/>
              <a:gd name="connsiteX169" fmla="*/ 251342 w 718570"/>
              <a:gd name="connsiteY169" fmla="*/ 223197 h 820540"/>
              <a:gd name="connsiteX170" fmla="*/ 344233 w 718570"/>
              <a:gd name="connsiteY170" fmla="*/ 266203 h 820540"/>
              <a:gd name="connsiteX171" fmla="*/ 344233 w 718570"/>
              <a:gd name="connsiteY171" fmla="*/ 296736 h 820540"/>
              <a:gd name="connsiteX172" fmla="*/ 318000 w 718570"/>
              <a:gd name="connsiteY172" fmla="*/ 339312 h 820540"/>
              <a:gd name="connsiteX173" fmla="*/ 267254 w 718570"/>
              <a:gd name="connsiteY173" fmla="*/ 341032 h 820540"/>
              <a:gd name="connsiteX174" fmla="*/ 241881 w 718570"/>
              <a:gd name="connsiteY174" fmla="*/ 326410 h 820540"/>
              <a:gd name="connsiteX175" fmla="*/ 251342 w 718570"/>
              <a:gd name="connsiteY175" fmla="*/ 223197 h 820540"/>
              <a:gd name="connsiteX176" fmla="*/ 227689 w 718570"/>
              <a:gd name="connsiteY176" fmla="*/ 469618 h 820540"/>
              <a:gd name="connsiteX177" fmla="*/ 142539 w 718570"/>
              <a:gd name="connsiteY177" fmla="*/ 409410 h 820540"/>
              <a:gd name="connsiteX178" fmla="*/ 227259 w 718570"/>
              <a:gd name="connsiteY178" fmla="*/ 350063 h 820540"/>
              <a:gd name="connsiteX179" fmla="*/ 253062 w 718570"/>
              <a:gd name="connsiteY179" fmla="*/ 365115 h 820540"/>
              <a:gd name="connsiteX180" fmla="*/ 277145 w 718570"/>
              <a:gd name="connsiteY180" fmla="*/ 409840 h 820540"/>
              <a:gd name="connsiteX181" fmla="*/ 252632 w 718570"/>
              <a:gd name="connsiteY181" fmla="*/ 454996 h 820540"/>
              <a:gd name="connsiteX182" fmla="*/ 227689 w 718570"/>
              <a:gd name="connsiteY182" fmla="*/ 469618 h 820540"/>
              <a:gd name="connsiteX183" fmla="*/ 345094 w 718570"/>
              <a:gd name="connsiteY183" fmla="*/ 553478 h 820540"/>
              <a:gd name="connsiteX184" fmla="*/ 250482 w 718570"/>
              <a:gd name="connsiteY184" fmla="*/ 596913 h 820540"/>
              <a:gd name="connsiteX185" fmla="*/ 241451 w 718570"/>
              <a:gd name="connsiteY185" fmla="*/ 494131 h 820540"/>
              <a:gd name="connsiteX186" fmla="*/ 267684 w 718570"/>
              <a:gd name="connsiteY186" fmla="*/ 479079 h 820540"/>
              <a:gd name="connsiteX187" fmla="*/ 318000 w 718570"/>
              <a:gd name="connsiteY187" fmla="*/ 480799 h 820540"/>
              <a:gd name="connsiteX188" fmla="*/ 345094 w 718570"/>
              <a:gd name="connsiteY188" fmla="*/ 524664 h 820540"/>
              <a:gd name="connsiteX189" fmla="*/ 345094 w 718570"/>
              <a:gd name="connsiteY189" fmla="*/ 553478 h 820540"/>
              <a:gd name="connsiteX190" fmla="*/ 373047 w 718570"/>
              <a:gd name="connsiteY190" fmla="*/ 295446 h 820540"/>
              <a:gd name="connsiteX191" fmla="*/ 373047 w 718570"/>
              <a:gd name="connsiteY191" fmla="*/ 266633 h 820540"/>
              <a:gd name="connsiteX192" fmla="*/ 467659 w 718570"/>
              <a:gd name="connsiteY192" fmla="*/ 223197 h 820540"/>
              <a:gd name="connsiteX193" fmla="*/ 476690 w 718570"/>
              <a:gd name="connsiteY193" fmla="*/ 325980 h 820540"/>
              <a:gd name="connsiteX194" fmla="*/ 450457 w 718570"/>
              <a:gd name="connsiteY194" fmla="*/ 341032 h 820540"/>
              <a:gd name="connsiteX195" fmla="*/ 400140 w 718570"/>
              <a:gd name="connsiteY195" fmla="*/ 339312 h 820540"/>
              <a:gd name="connsiteX196" fmla="*/ 373047 w 718570"/>
              <a:gd name="connsiteY196" fmla="*/ 295446 h 820540"/>
              <a:gd name="connsiteX197" fmla="*/ 466799 w 718570"/>
              <a:gd name="connsiteY197" fmla="*/ 596913 h 820540"/>
              <a:gd name="connsiteX198" fmla="*/ 373907 w 718570"/>
              <a:gd name="connsiteY198" fmla="*/ 553908 h 820540"/>
              <a:gd name="connsiteX199" fmla="*/ 373907 w 718570"/>
              <a:gd name="connsiteY199" fmla="*/ 523374 h 820540"/>
              <a:gd name="connsiteX200" fmla="*/ 400140 w 718570"/>
              <a:gd name="connsiteY200" fmla="*/ 480799 h 820540"/>
              <a:gd name="connsiteX201" fmla="*/ 450887 w 718570"/>
              <a:gd name="connsiteY201" fmla="*/ 479079 h 820540"/>
              <a:gd name="connsiteX202" fmla="*/ 476260 w 718570"/>
              <a:gd name="connsiteY202" fmla="*/ 493701 h 820540"/>
              <a:gd name="connsiteX203" fmla="*/ 466799 w 718570"/>
              <a:gd name="connsiteY203" fmla="*/ 596913 h 820540"/>
              <a:gd name="connsiteX204" fmla="*/ 491312 w 718570"/>
              <a:gd name="connsiteY204" fmla="*/ 469618 h 820540"/>
              <a:gd name="connsiteX205" fmla="*/ 465508 w 718570"/>
              <a:gd name="connsiteY205" fmla="*/ 454566 h 820540"/>
              <a:gd name="connsiteX206" fmla="*/ 441425 w 718570"/>
              <a:gd name="connsiteY206" fmla="*/ 409840 h 820540"/>
              <a:gd name="connsiteX207" fmla="*/ 465938 w 718570"/>
              <a:gd name="connsiteY207" fmla="*/ 364685 h 820540"/>
              <a:gd name="connsiteX208" fmla="*/ 490881 w 718570"/>
              <a:gd name="connsiteY208" fmla="*/ 350063 h 820540"/>
              <a:gd name="connsiteX209" fmla="*/ 576032 w 718570"/>
              <a:gd name="connsiteY209" fmla="*/ 410270 h 820540"/>
              <a:gd name="connsiteX210" fmla="*/ 491312 w 718570"/>
              <a:gd name="connsiteY210" fmla="*/ 469618 h 8205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</a:cxnLst>
            <a:rect l="l" t="t" r="r" b="b"/>
            <a:pathLst>
              <a:path w="718570" h="820540">
                <a:moveTo>
                  <a:pt x="710639" y="597343"/>
                </a:moveTo>
                <a:lnTo>
                  <a:pt x="651721" y="562939"/>
                </a:lnTo>
                <a:lnTo>
                  <a:pt x="671934" y="556058"/>
                </a:lnTo>
                <a:cubicBezTo>
                  <a:pt x="679245" y="553478"/>
                  <a:pt x="683115" y="545307"/>
                  <a:pt x="680535" y="537996"/>
                </a:cubicBezTo>
                <a:cubicBezTo>
                  <a:pt x="677954" y="530685"/>
                  <a:pt x="669784" y="526815"/>
                  <a:pt x="662473" y="529395"/>
                </a:cubicBezTo>
                <a:lnTo>
                  <a:pt x="619467" y="544447"/>
                </a:lnTo>
                <a:lnTo>
                  <a:pt x="582913" y="523374"/>
                </a:lnTo>
                <a:lnTo>
                  <a:pt x="640110" y="491120"/>
                </a:lnTo>
                <a:cubicBezTo>
                  <a:pt x="646991" y="487250"/>
                  <a:pt x="649571" y="478649"/>
                  <a:pt x="645271" y="471768"/>
                </a:cubicBezTo>
                <a:cubicBezTo>
                  <a:pt x="641400" y="464887"/>
                  <a:pt x="632799" y="462737"/>
                  <a:pt x="625918" y="466607"/>
                </a:cubicBezTo>
                <a:lnTo>
                  <a:pt x="554529" y="507032"/>
                </a:lnTo>
                <a:lnTo>
                  <a:pt x="518835" y="486390"/>
                </a:lnTo>
                <a:lnTo>
                  <a:pt x="603555" y="427043"/>
                </a:lnTo>
                <a:cubicBezTo>
                  <a:pt x="608716" y="423602"/>
                  <a:pt x="610866" y="417151"/>
                  <a:pt x="609146" y="411131"/>
                </a:cubicBezTo>
                <a:cubicBezTo>
                  <a:pt x="610866" y="405540"/>
                  <a:pt x="608716" y="399089"/>
                  <a:pt x="603555" y="395219"/>
                </a:cubicBezTo>
                <a:lnTo>
                  <a:pt x="518405" y="335011"/>
                </a:lnTo>
                <a:lnTo>
                  <a:pt x="554099" y="314369"/>
                </a:lnTo>
                <a:lnTo>
                  <a:pt x="626348" y="355654"/>
                </a:lnTo>
                <a:cubicBezTo>
                  <a:pt x="633229" y="359524"/>
                  <a:pt x="641830" y="357374"/>
                  <a:pt x="645700" y="350493"/>
                </a:cubicBezTo>
                <a:cubicBezTo>
                  <a:pt x="649571" y="343612"/>
                  <a:pt x="647421" y="335011"/>
                  <a:pt x="640540" y="331141"/>
                </a:cubicBezTo>
                <a:lnTo>
                  <a:pt x="582913" y="298027"/>
                </a:lnTo>
                <a:lnTo>
                  <a:pt x="619467" y="276954"/>
                </a:lnTo>
                <a:lnTo>
                  <a:pt x="663333" y="292866"/>
                </a:lnTo>
                <a:cubicBezTo>
                  <a:pt x="670644" y="295446"/>
                  <a:pt x="678815" y="291576"/>
                  <a:pt x="681395" y="284265"/>
                </a:cubicBezTo>
                <a:cubicBezTo>
                  <a:pt x="683975" y="276954"/>
                  <a:pt x="680105" y="268783"/>
                  <a:pt x="672794" y="266203"/>
                </a:cubicBezTo>
                <a:lnTo>
                  <a:pt x="651721" y="258462"/>
                </a:lnTo>
                <a:lnTo>
                  <a:pt x="711499" y="224058"/>
                </a:lnTo>
                <a:cubicBezTo>
                  <a:pt x="718379" y="220187"/>
                  <a:pt x="720530" y="211586"/>
                  <a:pt x="716659" y="204705"/>
                </a:cubicBezTo>
                <a:cubicBezTo>
                  <a:pt x="712789" y="197824"/>
                  <a:pt x="704188" y="195674"/>
                  <a:pt x="697307" y="199544"/>
                </a:cubicBezTo>
                <a:lnTo>
                  <a:pt x="637960" y="233519"/>
                </a:lnTo>
                <a:lnTo>
                  <a:pt x="641830" y="212446"/>
                </a:lnTo>
                <a:cubicBezTo>
                  <a:pt x="643120" y="204705"/>
                  <a:pt x="637960" y="197394"/>
                  <a:pt x="630219" y="195674"/>
                </a:cubicBezTo>
                <a:cubicBezTo>
                  <a:pt x="622478" y="194384"/>
                  <a:pt x="615167" y="199544"/>
                  <a:pt x="613446" y="207286"/>
                </a:cubicBezTo>
                <a:lnTo>
                  <a:pt x="605276" y="252011"/>
                </a:lnTo>
                <a:lnTo>
                  <a:pt x="568721" y="273084"/>
                </a:lnTo>
                <a:lnTo>
                  <a:pt x="569151" y="207716"/>
                </a:lnTo>
                <a:cubicBezTo>
                  <a:pt x="569151" y="199975"/>
                  <a:pt x="562700" y="193524"/>
                  <a:pt x="554959" y="193524"/>
                </a:cubicBezTo>
                <a:cubicBezTo>
                  <a:pt x="547218" y="193524"/>
                  <a:pt x="540768" y="199975"/>
                  <a:pt x="540768" y="207716"/>
                </a:cubicBezTo>
                <a:lnTo>
                  <a:pt x="540337" y="289856"/>
                </a:lnTo>
                <a:lnTo>
                  <a:pt x="504643" y="310498"/>
                </a:lnTo>
                <a:lnTo>
                  <a:pt x="495182" y="207716"/>
                </a:lnTo>
                <a:cubicBezTo>
                  <a:pt x="494752" y="201695"/>
                  <a:pt x="490021" y="196534"/>
                  <a:pt x="484431" y="195244"/>
                </a:cubicBezTo>
                <a:cubicBezTo>
                  <a:pt x="480130" y="190943"/>
                  <a:pt x="473679" y="189653"/>
                  <a:pt x="468089" y="192234"/>
                </a:cubicBezTo>
                <a:lnTo>
                  <a:pt x="373477" y="236099"/>
                </a:lnTo>
                <a:lnTo>
                  <a:pt x="373477" y="195244"/>
                </a:lnTo>
                <a:lnTo>
                  <a:pt x="445296" y="153529"/>
                </a:lnTo>
                <a:cubicBezTo>
                  <a:pt x="452177" y="149658"/>
                  <a:pt x="454327" y="141057"/>
                  <a:pt x="450457" y="134177"/>
                </a:cubicBezTo>
                <a:cubicBezTo>
                  <a:pt x="446586" y="127296"/>
                  <a:pt x="437555" y="125145"/>
                  <a:pt x="431104" y="129016"/>
                </a:cubicBezTo>
                <a:lnTo>
                  <a:pt x="373477" y="162560"/>
                </a:lnTo>
                <a:lnTo>
                  <a:pt x="373477" y="120415"/>
                </a:lnTo>
                <a:lnTo>
                  <a:pt x="409171" y="90311"/>
                </a:lnTo>
                <a:cubicBezTo>
                  <a:pt x="415192" y="85150"/>
                  <a:pt x="416052" y="76119"/>
                  <a:pt x="410892" y="70099"/>
                </a:cubicBezTo>
                <a:cubicBezTo>
                  <a:pt x="405731" y="64078"/>
                  <a:pt x="396700" y="63218"/>
                  <a:pt x="390679" y="68378"/>
                </a:cubicBezTo>
                <a:lnTo>
                  <a:pt x="373477" y="83000"/>
                </a:lnTo>
                <a:lnTo>
                  <a:pt x="373477" y="14192"/>
                </a:lnTo>
                <a:cubicBezTo>
                  <a:pt x="373477" y="6451"/>
                  <a:pt x="367026" y="0"/>
                  <a:pt x="359285" y="0"/>
                </a:cubicBezTo>
                <a:cubicBezTo>
                  <a:pt x="351544" y="0"/>
                  <a:pt x="345094" y="6451"/>
                  <a:pt x="345094" y="14192"/>
                </a:cubicBezTo>
                <a:lnTo>
                  <a:pt x="345094" y="82570"/>
                </a:lnTo>
                <a:lnTo>
                  <a:pt x="328752" y="68808"/>
                </a:lnTo>
                <a:cubicBezTo>
                  <a:pt x="322731" y="63648"/>
                  <a:pt x="313700" y="64508"/>
                  <a:pt x="308539" y="70529"/>
                </a:cubicBezTo>
                <a:cubicBezTo>
                  <a:pt x="303378" y="76549"/>
                  <a:pt x="304239" y="85581"/>
                  <a:pt x="310259" y="90741"/>
                </a:cubicBezTo>
                <a:lnTo>
                  <a:pt x="345094" y="119985"/>
                </a:lnTo>
                <a:lnTo>
                  <a:pt x="345094" y="162130"/>
                </a:lnTo>
                <a:lnTo>
                  <a:pt x="288327" y="129016"/>
                </a:lnTo>
                <a:cubicBezTo>
                  <a:pt x="281446" y="125145"/>
                  <a:pt x="272845" y="127296"/>
                  <a:pt x="268974" y="134177"/>
                </a:cubicBezTo>
                <a:cubicBezTo>
                  <a:pt x="265104" y="141057"/>
                  <a:pt x="267254" y="149658"/>
                  <a:pt x="274135" y="153529"/>
                </a:cubicBezTo>
                <a:lnTo>
                  <a:pt x="345094" y="194814"/>
                </a:lnTo>
                <a:lnTo>
                  <a:pt x="345094" y="236099"/>
                </a:lnTo>
                <a:lnTo>
                  <a:pt x="251342" y="192664"/>
                </a:lnTo>
                <a:cubicBezTo>
                  <a:pt x="245751" y="190083"/>
                  <a:pt x="239731" y="191374"/>
                  <a:pt x="235430" y="195244"/>
                </a:cubicBezTo>
                <a:cubicBezTo>
                  <a:pt x="229839" y="196964"/>
                  <a:pt x="225539" y="201695"/>
                  <a:pt x="225109" y="207716"/>
                </a:cubicBezTo>
                <a:lnTo>
                  <a:pt x="215218" y="311358"/>
                </a:lnTo>
                <a:lnTo>
                  <a:pt x="179523" y="290716"/>
                </a:lnTo>
                <a:lnTo>
                  <a:pt x="179523" y="207716"/>
                </a:lnTo>
                <a:cubicBezTo>
                  <a:pt x="179523" y="199975"/>
                  <a:pt x="173072" y="193524"/>
                  <a:pt x="165332" y="193524"/>
                </a:cubicBezTo>
                <a:cubicBezTo>
                  <a:pt x="157590" y="193524"/>
                  <a:pt x="151140" y="199975"/>
                  <a:pt x="151140" y="207716"/>
                </a:cubicBezTo>
                <a:lnTo>
                  <a:pt x="151140" y="274374"/>
                </a:lnTo>
                <a:lnTo>
                  <a:pt x="114585" y="253301"/>
                </a:lnTo>
                <a:lnTo>
                  <a:pt x="106414" y="207286"/>
                </a:lnTo>
                <a:cubicBezTo>
                  <a:pt x="105124" y="199544"/>
                  <a:pt x="97813" y="194384"/>
                  <a:pt x="89642" y="195674"/>
                </a:cubicBezTo>
                <a:cubicBezTo>
                  <a:pt x="81901" y="196964"/>
                  <a:pt x="76740" y="204275"/>
                  <a:pt x="78031" y="212446"/>
                </a:cubicBezTo>
                <a:lnTo>
                  <a:pt x="81901" y="234379"/>
                </a:lnTo>
                <a:lnTo>
                  <a:pt x="22124" y="199544"/>
                </a:lnTo>
                <a:cubicBezTo>
                  <a:pt x="15243" y="195674"/>
                  <a:pt x="6642" y="197824"/>
                  <a:pt x="2771" y="204705"/>
                </a:cubicBezTo>
                <a:cubicBezTo>
                  <a:pt x="-1099" y="211586"/>
                  <a:pt x="1051" y="220187"/>
                  <a:pt x="7932" y="224058"/>
                </a:cubicBezTo>
                <a:lnTo>
                  <a:pt x="66849" y="258462"/>
                </a:lnTo>
                <a:lnTo>
                  <a:pt x="46637" y="265343"/>
                </a:lnTo>
                <a:cubicBezTo>
                  <a:pt x="39326" y="267923"/>
                  <a:pt x="35456" y="276094"/>
                  <a:pt x="38036" y="283405"/>
                </a:cubicBezTo>
                <a:cubicBezTo>
                  <a:pt x="40616" y="290716"/>
                  <a:pt x="48787" y="294586"/>
                  <a:pt x="56098" y="292006"/>
                </a:cubicBezTo>
                <a:lnTo>
                  <a:pt x="99103" y="276954"/>
                </a:lnTo>
                <a:lnTo>
                  <a:pt x="135658" y="298027"/>
                </a:lnTo>
                <a:lnTo>
                  <a:pt x="78461" y="330281"/>
                </a:lnTo>
                <a:cubicBezTo>
                  <a:pt x="71580" y="334151"/>
                  <a:pt x="69000" y="342752"/>
                  <a:pt x="73300" y="349633"/>
                </a:cubicBezTo>
                <a:cubicBezTo>
                  <a:pt x="77171" y="356514"/>
                  <a:pt x="85772" y="358664"/>
                  <a:pt x="92652" y="354794"/>
                </a:cubicBezTo>
                <a:lnTo>
                  <a:pt x="164041" y="314369"/>
                </a:lnTo>
                <a:lnTo>
                  <a:pt x="199736" y="335011"/>
                </a:lnTo>
                <a:lnTo>
                  <a:pt x="115015" y="393928"/>
                </a:lnTo>
                <a:cubicBezTo>
                  <a:pt x="109855" y="397369"/>
                  <a:pt x="107704" y="403820"/>
                  <a:pt x="109425" y="409410"/>
                </a:cubicBezTo>
                <a:cubicBezTo>
                  <a:pt x="107704" y="415001"/>
                  <a:pt x="109855" y="421452"/>
                  <a:pt x="115015" y="425322"/>
                </a:cubicBezTo>
                <a:lnTo>
                  <a:pt x="200166" y="485530"/>
                </a:lnTo>
                <a:lnTo>
                  <a:pt x="164471" y="506172"/>
                </a:lnTo>
                <a:lnTo>
                  <a:pt x="92223" y="464887"/>
                </a:lnTo>
                <a:cubicBezTo>
                  <a:pt x="85342" y="461017"/>
                  <a:pt x="76740" y="463167"/>
                  <a:pt x="72870" y="470048"/>
                </a:cubicBezTo>
                <a:cubicBezTo>
                  <a:pt x="69000" y="476929"/>
                  <a:pt x="71150" y="485530"/>
                  <a:pt x="78031" y="489400"/>
                </a:cubicBezTo>
                <a:lnTo>
                  <a:pt x="135658" y="522514"/>
                </a:lnTo>
                <a:lnTo>
                  <a:pt x="99103" y="543587"/>
                </a:lnTo>
                <a:lnTo>
                  <a:pt x="55238" y="527675"/>
                </a:lnTo>
                <a:cubicBezTo>
                  <a:pt x="47927" y="525095"/>
                  <a:pt x="39756" y="528965"/>
                  <a:pt x="37176" y="536276"/>
                </a:cubicBezTo>
                <a:cubicBezTo>
                  <a:pt x="34595" y="543587"/>
                  <a:pt x="38466" y="551758"/>
                  <a:pt x="45777" y="554338"/>
                </a:cubicBezTo>
                <a:lnTo>
                  <a:pt x="66849" y="562079"/>
                </a:lnTo>
                <a:lnTo>
                  <a:pt x="7072" y="596483"/>
                </a:lnTo>
                <a:cubicBezTo>
                  <a:pt x="191" y="600354"/>
                  <a:pt x="-1959" y="608955"/>
                  <a:pt x="1911" y="615836"/>
                </a:cubicBezTo>
                <a:cubicBezTo>
                  <a:pt x="5782" y="622717"/>
                  <a:pt x="14383" y="624867"/>
                  <a:pt x="21264" y="620996"/>
                </a:cubicBezTo>
                <a:lnTo>
                  <a:pt x="80611" y="587022"/>
                </a:lnTo>
                <a:lnTo>
                  <a:pt x="76740" y="608095"/>
                </a:lnTo>
                <a:cubicBezTo>
                  <a:pt x="75450" y="615836"/>
                  <a:pt x="80611" y="623147"/>
                  <a:pt x="88352" y="624867"/>
                </a:cubicBezTo>
                <a:cubicBezTo>
                  <a:pt x="96093" y="626157"/>
                  <a:pt x="103404" y="620996"/>
                  <a:pt x="105124" y="613255"/>
                </a:cubicBezTo>
                <a:lnTo>
                  <a:pt x="113295" y="568530"/>
                </a:lnTo>
                <a:lnTo>
                  <a:pt x="149849" y="547457"/>
                </a:lnTo>
                <a:lnTo>
                  <a:pt x="149420" y="612825"/>
                </a:lnTo>
                <a:cubicBezTo>
                  <a:pt x="149420" y="620566"/>
                  <a:pt x="155870" y="627017"/>
                  <a:pt x="163611" y="627017"/>
                </a:cubicBezTo>
                <a:cubicBezTo>
                  <a:pt x="171352" y="627017"/>
                  <a:pt x="177803" y="620566"/>
                  <a:pt x="177803" y="612825"/>
                </a:cubicBezTo>
                <a:lnTo>
                  <a:pt x="178233" y="530685"/>
                </a:lnTo>
                <a:lnTo>
                  <a:pt x="213927" y="510043"/>
                </a:lnTo>
                <a:lnTo>
                  <a:pt x="223389" y="612825"/>
                </a:lnTo>
                <a:cubicBezTo>
                  <a:pt x="223819" y="618846"/>
                  <a:pt x="228549" y="624007"/>
                  <a:pt x="234140" y="625297"/>
                </a:cubicBezTo>
                <a:cubicBezTo>
                  <a:pt x="238441" y="629597"/>
                  <a:pt x="244891" y="630888"/>
                  <a:pt x="250482" y="628307"/>
                </a:cubicBezTo>
                <a:lnTo>
                  <a:pt x="345094" y="584442"/>
                </a:lnTo>
                <a:lnTo>
                  <a:pt x="345094" y="625297"/>
                </a:lnTo>
                <a:lnTo>
                  <a:pt x="273275" y="667012"/>
                </a:lnTo>
                <a:cubicBezTo>
                  <a:pt x="266394" y="670882"/>
                  <a:pt x="264244" y="679914"/>
                  <a:pt x="268114" y="686364"/>
                </a:cubicBezTo>
                <a:cubicBezTo>
                  <a:pt x="271985" y="693245"/>
                  <a:pt x="281016" y="695396"/>
                  <a:pt x="287466" y="691525"/>
                </a:cubicBezTo>
                <a:lnTo>
                  <a:pt x="345094" y="657981"/>
                </a:lnTo>
                <a:lnTo>
                  <a:pt x="345094" y="700126"/>
                </a:lnTo>
                <a:lnTo>
                  <a:pt x="309399" y="730230"/>
                </a:lnTo>
                <a:cubicBezTo>
                  <a:pt x="303378" y="735390"/>
                  <a:pt x="302518" y="744422"/>
                  <a:pt x="307679" y="750442"/>
                </a:cubicBezTo>
                <a:cubicBezTo>
                  <a:pt x="312840" y="756463"/>
                  <a:pt x="321871" y="757323"/>
                  <a:pt x="327891" y="752162"/>
                </a:cubicBezTo>
                <a:lnTo>
                  <a:pt x="345094" y="737541"/>
                </a:lnTo>
                <a:lnTo>
                  <a:pt x="345094" y="806349"/>
                </a:lnTo>
                <a:cubicBezTo>
                  <a:pt x="345094" y="814090"/>
                  <a:pt x="351544" y="820541"/>
                  <a:pt x="359285" y="820541"/>
                </a:cubicBezTo>
                <a:cubicBezTo>
                  <a:pt x="367026" y="820541"/>
                  <a:pt x="373477" y="814090"/>
                  <a:pt x="373477" y="806349"/>
                </a:cubicBezTo>
                <a:lnTo>
                  <a:pt x="373477" y="737971"/>
                </a:lnTo>
                <a:lnTo>
                  <a:pt x="389819" y="751732"/>
                </a:lnTo>
                <a:cubicBezTo>
                  <a:pt x="395840" y="756893"/>
                  <a:pt x="404871" y="756033"/>
                  <a:pt x="410031" y="750012"/>
                </a:cubicBezTo>
                <a:cubicBezTo>
                  <a:pt x="415192" y="743991"/>
                  <a:pt x="414332" y="734960"/>
                  <a:pt x="408311" y="729800"/>
                </a:cubicBezTo>
                <a:lnTo>
                  <a:pt x="373477" y="700556"/>
                </a:lnTo>
                <a:lnTo>
                  <a:pt x="373477" y="658411"/>
                </a:lnTo>
                <a:lnTo>
                  <a:pt x="430244" y="691525"/>
                </a:lnTo>
                <a:cubicBezTo>
                  <a:pt x="437125" y="695396"/>
                  <a:pt x="445726" y="693245"/>
                  <a:pt x="449596" y="686364"/>
                </a:cubicBezTo>
                <a:cubicBezTo>
                  <a:pt x="453467" y="679484"/>
                  <a:pt x="451317" y="670882"/>
                  <a:pt x="444436" y="667012"/>
                </a:cubicBezTo>
                <a:lnTo>
                  <a:pt x="373477" y="625727"/>
                </a:lnTo>
                <a:lnTo>
                  <a:pt x="373477" y="584442"/>
                </a:lnTo>
                <a:lnTo>
                  <a:pt x="467228" y="627877"/>
                </a:lnTo>
                <a:cubicBezTo>
                  <a:pt x="472819" y="630458"/>
                  <a:pt x="478840" y="629167"/>
                  <a:pt x="483140" y="625297"/>
                </a:cubicBezTo>
                <a:cubicBezTo>
                  <a:pt x="488731" y="623577"/>
                  <a:pt x="493032" y="618846"/>
                  <a:pt x="493462" y="612825"/>
                </a:cubicBezTo>
                <a:lnTo>
                  <a:pt x="503353" y="509183"/>
                </a:lnTo>
                <a:lnTo>
                  <a:pt x="539047" y="529825"/>
                </a:lnTo>
                <a:lnTo>
                  <a:pt x="539047" y="612825"/>
                </a:lnTo>
                <a:cubicBezTo>
                  <a:pt x="539047" y="620566"/>
                  <a:pt x="545498" y="627017"/>
                  <a:pt x="553239" y="627017"/>
                </a:cubicBezTo>
                <a:cubicBezTo>
                  <a:pt x="560980" y="627017"/>
                  <a:pt x="567431" y="620566"/>
                  <a:pt x="567431" y="612825"/>
                </a:cubicBezTo>
                <a:lnTo>
                  <a:pt x="567431" y="546167"/>
                </a:lnTo>
                <a:lnTo>
                  <a:pt x="603986" y="567240"/>
                </a:lnTo>
                <a:lnTo>
                  <a:pt x="612156" y="613255"/>
                </a:lnTo>
                <a:cubicBezTo>
                  <a:pt x="613446" y="620996"/>
                  <a:pt x="620757" y="626157"/>
                  <a:pt x="628929" y="624867"/>
                </a:cubicBezTo>
                <a:cubicBezTo>
                  <a:pt x="636669" y="623577"/>
                  <a:pt x="641830" y="616266"/>
                  <a:pt x="640540" y="608525"/>
                </a:cubicBezTo>
                <a:lnTo>
                  <a:pt x="636669" y="586592"/>
                </a:lnTo>
                <a:lnTo>
                  <a:pt x="696447" y="621426"/>
                </a:lnTo>
                <a:cubicBezTo>
                  <a:pt x="703328" y="625297"/>
                  <a:pt x="711929" y="623147"/>
                  <a:pt x="715799" y="616266"/>
                </a:cubicBezTo>
                <a:cubicBezTo>
                  <a:pt x="719670" y="609815"/>
                  <a:pt x="717519" y="601214"/>
                  <a:pt x="710639" y="597343"/>
                </a:cubicBezTo>
                <a:close/>
                <a:moveTo>
                  <a:pt x="251342" y="223197"/>
                </a:moveTo>
                <a:lnTo>
                  <a:pt x="344233" y="266203"/>
                </a:lnTo>
                <a:lnTo>
                  <a:pt x="344233" y="296736"/>
                </a:lnTo>
                <a:lnTo>
                  <a:pt x="318000" y="339312"/>
                </a:lnTo>
                <a:lnTo>
                  <a:pt x="267254" y="341032"/>
                </a:lnTo>
                <a:lnTo>
                  <a:pt x="241881" y="326410"/>
                </a:lnTo>
                <a:lnTo>
                  <a:pt x="251342" y="223197"/>
                </a:lnTo>
                <a:close/>
                <a:moveTo>
                  <a:pt x="227689" y="469618"/>
                </a:moveTo>
                <a:lnTo>
                  <a:pt x="142539" y="409410"/>
                </a:lnTo>
                <a:lnTo>
                  <a:pt x="227259" y="350063"/>
                </a:lnTo>
                <a:lnTo>
                  <a:pt x="253062" y="365115"/>
                </a:lnTo>
                <a:lnTo>
                  <a:pt x="277145" y="409840"/>
                </a:lnTo>
                <a:lnTo>
                  <a:pt x="252632" y="454996"/>
                </a:lnTo>
                <a:lnTo>
                  <a:pt x="227689" y="469618"/>
                </a:lnTo>
                <a:close/>
                <a:moveTo>
                  <a:pt x="345094" y="553478"/>
                </a:moveTo>
                <a:lnTo>
                  <a:pt x="250482" y="596913"/>
                </a:lnTo>
                <a:lnTo>
                  <a:pt x="241451" y="494131"/>
                </a:lnTo>
                <a:lnTo>
                  <a:pt x="267684" y="479079"/>
                </a:lnTo>
                <a:lnTo>
                  <a:pt x="318000" y="480799"/>
                </a:lnTo>
                <a:lnTo>
                  <a:pt x="345094" y="524664"/>
                </a:lnTo>
                <a:lnTo>
                  <a:pt x="345094" y="553478"/>
                </a:lnTo>
                <a:close/>
                <a:moveTo>
                  <a:pt x="373047" y="295446"/>
                </a:moveTo>
                <a:lnTo>
                  <a:pt x="373047" y="266633"/>
                </a:lnTo>
                <a:lnTo>
                  <a:pt x="467659" y="223197"/>
                </a:lnTo>
                <a:lnTo>
                  <a:pt x="476690" y="325980"/>
                </a:lnTo>
                <a:lnTo>
                  <a:pt x="450457" y="341032"/>
                </a:lnTo>
                <a:lnTo>
                  <a:pt x="400140" y="339312"/>
                </a:lnTo>
                <a:lnTo>
                  <a:pt x="373047" y="295446"/>
                </a:lnTo>
                <a:close/>
                <a:moveTo>
                  <a:pt x="466799" y="596913"/>
                </a:moveTo>
                <a:lnTo>
                  <a:pt x="373907" y="553908"/>
                </a:lnTo>
                <a:lnTo>
                  <a:pt x="373907" y="523374"/>
                </a:lnTo>
                <a:lnTo>
                  <a:pt x="400140" y="480799"/>
                </a:lnTo>
                <a:lnTo>
                  <a:pt x="450887" y="479079"/>
                </a:lnTo>
                <a:lnTo>
                  <a:pt x="476260" y="493701"/>
                </a:lnTo>
                <a:lnTo>
                  <a:pt x="466799" y="596913"/>
                </a:lnTo>
                <a:close/>
                <a:moveTo>
                  <a:pt x="491312" y="469618"/>
                </a:moveTo>
                <a:lnTo>
                  <a:pt x="465508" y="454566"/>
                </a:lnTo>
                <a:lnTo>
                  <a:pt x="441425" y="409840"/>
                </a:lnTo>
                <a:lnTo>
                  <a:pt x="465938" y="364685"/>
                </a:lnTo>
                <a:lnTo>
                  <a:pt x="490881" y="350063"/>
                </a:lnTo>
                <a:lnTo>
                  <a:pt x="576032" y="410270"/>
                </a:lnTo>
                <a:lnTo>
                  <a:pt x="491312" y="469618"/>
                </a:ln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 w="4301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>
              <a:latin typeface="+mj-ea"/>
              <a:ea typeface="+mj-ea"/>
            </a:endParaRPr>
          </a:p>
        </p:txBody>
      </p:sp>
      <p:sp>
        <p:nvSpPr>
          <p:cNvPr id="202" name="任意多边形: 形状 201">
            <a:extLst>
              <a:ext uri="{FF2B5EF4-FFF2-40B4-BE49-F238E27FC236}">
                <a16:creationId xmlns:a16="http://schemas.microsoft.com/office/drawing/2014/main" id="{FDF68D9C-F499-4F29-B67F-B7E4C8A65BA7}"/>
              </a:ext>
            </a:extLst>
          </p:cNvPr>
          <p:cNvSpPr/>
          <p:nvPr/>
        </p:nvSpPr>
        <p:spPr>
          <a:xfrm>
            <a:off x="2996539" y="959180"/>
            <a:ext cx="76248" cy="87068"/>
          </a:xfrm>
          <a:custGeom>
            <a:avLst/>
            <a:gdLst>
              <a:gd name="connsiteX0" fmla="*/ 710639 w 718570"/>
              <a:gd name="connsiteY0" fmla="*/ 597343 h 820540"/>
              <a:gd name="connsiteX1" fmla="*/ 651721 w 718570"/>
              <a:gd name="connsiteY1" fmla="*/ 562939 h 820540"/>
              <a:gd name="connsiteX2" fmla="*/ 671934 w 718570"/>
              <a:gd name="connsiteY2" fmla="*/ 556058 h 820540"/>
              <a:gd name="connsiteX3" fmla="*/ 680535 w 718570"/>
              <a:gd name="connsiteY3" fmla="*/ 537996 h 820540"/>
              <a:gd name="connsiteX4" fmla="*/ 662473 w 718570"/>
              <a:gd name="connsiteY4" fmla="*/ 529395 h 820540"/>
              <a:gd name="connsiteX5" fmla="*/ 619467 w 718570"/>
              <a:gd name="connsiteY5" fmla="*/ 544447 h 820540"/>
              <a:gd name="connsiteX6" fmla="*/ 582913 w 718570"/>
              <a:gd name="connsiteY6" fmla="*/ 523374 h 820540"/>
              <a:gd name="connsiteX7" fmla="*/ 640110 w 718570"/>
              <a:gd name="connsiteY7" fmla="*/ 491120 h 820540"/>
              <a:gd name="connsiteX8" fmla="*/ 645271 w 718570"/>
              <a:gd name="connsiteY8" fmla="*/ 471768 h 820540"/>
              <a:gd name="connsiteX9" fmla="*/ 625918 w 718570"/>
              <a:gd name="connsiteY9" fmla="*/ 466607 h 820540"/>
              <a:gd name="connsiteX10" fmla="*/ 554529 w 718570"/>
              <a:gd name="connsiteY10" fmla="*/ 507032 h 820540"/>
              <a:gd name="connsiteX11" fmla="*/ 518835 w 718570"/>
              <a:gd name="connsiteY11" fmla="*/ 486390 h 820540"/>
              <a:gd name="connsiteX12" fmla="*/ 603555 w 718570"/>
              <a:gd name="connsiteY12" fmla="*/ 427043 h 820540"/>
              <a:gd name="connsiteX13" fmla="*/ 609146 w 718570"/>
              <a:gd name="connsiteY13" fmla="*/ 411131 h 820540"/>
              <a:gd name="connsiteX14" fmla="*/ 603555 w 718570"/>
              <a:gd name="connsiteY14" fmla="*/ 395219 h 820540"/>
              <a:gd name="connsiteX15" fmla="*/ 518405 w 718570"/>
              <a:gd name="connsiteY15" fmla="*/ 335011 h 820540"/>
              <a:gd name="connsiteX16" fmla="*/ 554099 w 718570"/>
              <a:gd name="connsiteY16" fmla="*/ 314369 h 820540"/>
              <a:gd name="connsiteX17" fmla="*/ 626348 w 718570"/>
              <a:gd name="connsiteY17" fmla="*/ 355654 h 820540"/>
              <a:gd name="connsiteX18" fmla="*/ 645700 w 718570"/>
              <a:gd name="connsiteY18" fmla="*/ 350493 h 820540"/>
              <a:gd name="connsiteX19" fmla="*/ 640540 w 718570"/>
              <a:gd name="connsiteY19" fmla="*/ 331141 h 820540"/>
              <a:gd name="connsiteX20" fmla="*/ 582913 w 718570"/>
              <a:gd name="connsiteY20" fmla="*/ 298027 h 820540"/>
              <a:gd name="connsiteX21" fmla="*/ 619467 w 718570"/>
              <a:gd name="connsiteY21" fmla="*/ 276954 h 820540"/>
              <a:gd name="connsiteX22" fmla="*/ 663333 w 718570"/>
              <a:gd name="connsiteY22" fmla="*/ 292866 h 820540"/>
              <a:gd name="connsiteX23" fmla="*/ 681395 w 718570"/>
              <a:gd name="connsiteY23" fmla="*/ 284265 h 820540"/>
              <a:gd name="connsiteX24" fmla="*/ 672794 w 718570"/>
              <a:gd name="connsiteY24" fmla="*/ 266203 h 820540"/>
              <a:gd name="connsiteX25" fmla="*/ 651721 w 718570"/>
              <a:gd name="connsiteY25" fmla="*/ 258462 h 820540"/>
              <a:gd name="connsiteX26" fmla="*/ 711499 w 718570"/>
              <a:gd name="connsiteY26" fmla="*/ 224058 h 820540"/>
              <a:gd name="connsiteX27" fmla="*/ 716659 w 718570"/>
              <a:gd name="connsiteY27" fmla="*/ 204705 h 820540"/>
              <a:gd name="connsiteX28" fmla="*/ 697307 w 718570"/>
              <a:gd name="connsiteY28" fmla="*/ 199544 h 820540"/>
              <a:gd name="connsiteX29" fmla="*/ 637960 w 718570"/>
              <a:gd name="connsiteY29" fmla="*/ 233519 h 820540"/>
              <a:gd name="connsiteX30" fmla="*/ 641830 w 718570"/>
              <a:gd name="connsiteY30" fmla="*/ 212446 h 820540"/>
              <a:gd name="connsiteX31" fmla="*/ 630219 w 718570"/>
              <a:gd name="connsiteY31" fmla="*/ 195674 h 820540"/>
              <a:gd name="connsiteX32" fmla="*/ 613446 w 718570"/>
              <a:gd name="connsiteY32" fmla="*/ 207286 h 820540"/>
              <a:gd name="connsiteX33" fmla="*/ 605276 w 718570"/>
              <a:gd name="connsiteY33" fmla="*/ 252011 h 820540"/>
              <a:gd name="connsiteX34" fmla="*/ 568721 w 718570"/>
              <a:gd name="connsiteY34" fmla="*/ 273084 h 820540"/>
              <a:gd name="connsiteX35" fmla="*/ 569151 w 718570"/>
              <a:gd name="connsiteY35" fmla="*/ 207716 h 820540"/>
              <a:gd name="connsiteX36" fmla="*/ 554959 w 718570"/>
              <a:gd name="connsiteY36" fmla="*/ 193524 h 820540"/>
              <a:gd name="connsiteX37" fmla="*/ 540768 w 718570"/>
              <a:gd name="connsiteY37" fmla="*/ 207716 h 820540"/>
              <a:gd name="connsiteX38" fmla="*/ 540337 w 718570"/>
              <a:gd name="connsiteY38" fmla="*/ 289856 h 820540"/>
              <a:gd name="connsiteX39" fmla="*/ 504643 w 718570"/>
              <a:gd name="connsiteY39" fmla="*/ 310498 h 820540"/>
              <a:gd name="connsiteX40" fmla="*/ 495182 w 718570"/>
              <a:gd name="connsiteY40" fmla="*/ 207716 h 820540"/>
              <a:gd name="connsiteX41" fmla="*/ 484431 w 718570"/>
              <a:gd name="connsiteY41" fmla="*/ 195244 h 820540"/>
              <a:gd name="connsiteX42" fmla="*/ 468089 w 718570"/>
              <a:gd name="connsiteY42" fmla="*/ 192234 h 820540"/>
              <a:gd name="connsiteX43" fmla="*/ 373477 w 718570"/>
              <a:gd name="connsiteY43" fmla="*/ 236099 h 820540"/>
              <a:gd name="connsiteX44" fmla="*/ 373477 w 718570"/>
              <a:gd name="connsiteY44" fmla="*/ 195244 h 820540"/>
              <a:gd name="connsiteX45" fmla="*/ 445296 w 718570"/>
              <a:gd name="connsiteY45" fmla="*/ 153529 h 820540"/>
              <a:gd name="connsiteX46" fmla="*/ 450457 w 718570"/>
              <a:gd name="connsiteY46" fmla="*/ 134177 h 820540"/>
              <a:gd name="connsiteX47" fmla="*/ 431104 w 718570"/>
              <a:gd name="connsiteY47" fmla="*/ 129016 h 820540"/>
              <a:gd name="connsiteX48" fmla="*/ 373477 w 718570"/>
              <a:gd name="connsiteY48" fmla="*/ 162560 h 820540"/>
              <a:gd name="connsiteX49" fmla="*/ 373477 w 718570"/>
              <a:gd name="connsiteY49" fmla="*/ 120415 h 820540"/>
              <a:gd name="connsiteX50" fmla="*/ 409171 w 718570"/>
              <a:gd name="connsiteY50" fmla="*/ 90311 h 820540"/>
              <a:gd name="connsiteX51" fmla="*/ 410892 w 718570"/>
              <a:gd name="connsiteY51" fmla="*/ 70099 h 820540"/>
              <a:gd name="connsiteX52" fmla="*/ 390679 w 718570"/>
              <a:gd name="connsiteY52" fmla="*/ 68378 h 820540"/>
              <a:gd name="connsiteX53" fmla="*/ 373477 w 718570"/>
              <a:gd name="connsiteY53" fmla="*/ 83000 h 820540"/>
              <a:gd name="connsiteX54" fmla="*/ 373477 w 718570"/>
              <a:gd name="connsiteY54" fmla="*/ 14192 h 820540"/>
              <a:gd name="connsiteX55" fmla="*/ 359285 w 718570"/>
              <a:gd name="connsiteY55" fmla="*/ 0 h 820540"/>
              <a:gd name="connsiteX56" fmla="*/ 345094 w 718570"/>
              <a:gd name="connsiteY56" fmla="*/ 14192 h 820540"/>
              <a:gd name="connsiteX57" fmla="*/ 345094 w 718570"/>
              <a:gd name="connsiteY57" fmla="*/ 82570 h 820540"/>
              <a:gd name="connsiteX58" fmla="*/ 328752 w 718570"/>
              <a:gd name="connsiteY58" fmla="*/ 68808 h 820540"/>
              <a:gd name="connsiteX59" fmla="*/ 308539 w 718570"/>
              <a:gd name="connsiteY59" fmla="*/ 70529 h 820540"/>
              <a:gd name="connsiteX60" fmla="*/ 310259 w 718570"/>
              <a:gd name="connsiteY60" fmla="*/ 90741 h 820540"/>
              <a:gd name="connsiteX61" fmla="*/ 345094 w 718570"/>
              <a:gd name="connsiteY61" fmla="*/ 119985 h 820540"/>
              <a:gd name="connsiteX62" fmla="*/ 345094 w 718570"/>
              <a:gd name="connsiteY62" fmla="*/ 162130 h 820540"/>
              <a:gd name="connsiteX63" fmla="*/ 288327 w 718570"/>
              <a:gd name="connsiteY63" fmla="*/ 129016 h 820540"/>
              <a:gd name="connsiteX64" fmla="*/ 268974 w 718570"/>
              <a:gd name="connsiteY64" fmla="*/ 134177 h 820540"/>
              <a:gd name="connsiteX65" fmla="*/ 274135 w 718570"/>
              <a:gd name="connsiteY65" fmla="*/ 153529 h 820540"/>
              <a:gd name="connsiteX66" fmla="*/ 345094 w 718570"/>
              <a:gd name="connsiteY66" fmla="*/ 194814 h 820540"/>
              <a:gd name="connsiteX67" fmla="*/ 345094 w 718570"/>
              <a:gd name="connsiteY67" fmla="*/ 236099 h 820540"/>
              <a:gd name="connsiteX68" fmla="*/ 251342 w 718570"/>
              <a:gd name="connsiteY68" fmla="*/ 192664 h 820540"/>
              <a:gd name="connsiteX69" fmla="*/ 235430 w 718570"/>
              <a:gd name="connsiteY69" fmla="*/ 195244 h 820540"/>
              <a:gd name="connsiteX70" fmla="*/ 225109 w 718570"/>
              <a:gd name="connsiteY70" fmla="*/ 207716 h 820540"/>
              <a:gd name="connsiteX71" fmla="*/ 215218 w 718570"/>
              <a:gd name="connsiteY71" fmla="*/ 311358 h 820540"/>
              <a:gd name="connsiteX72" fmla="*/ 179523 w 718570"/>
              <a:gd name="connsiteY72" fmla="*/ 290716 h 820540"/>
              <a:gd name="connsiteX73" fmla="*/ 179523 w 718570"/>
              <a:gd name="connsiteY73" fmla="*/ 207716 h 820540"/>
              <a:gd name="connsiteX74" fmla="*/ 165332 w 718570"/>
              <a:gd name="connsiteY74" fmla="*/ 193524 h 820540"/>
              <a:gd name="connsiteX75" fmla="*/ 151140 w 718570"/>
              <a:gd name="connsiteY75" fmla="*/ 207716 h 820540"/>
              <a:gd name="connsiteX76" fmla="*/ 151140 w 718570"/>
              <a:gd name="connsiteY76" fmla="*/ 274374 h 820540"/>
              <a:gd name="connsiteX77" fmla="*/ 114585 w 718570"/>
              <a:gd name="connsiteY77" fmla="*/ 253301 h 820540"/>
              <a:gd name="connsiteX78" fmla="*/ 106414 w 718570"/>
              <a:gd name="connsiteY78" fmla="*/ 207286 h 820540"/>
              <a:gd name="connsiteX79" fmla="*/ 89642 w 718570"/>
              <a:gd name="connsiteY79" fmla="*/ 195674 h 820540"/>
              <a:gd name="connsiteX80" fmla="*/ 78031 w 718570"/>
              <a:gd name="connsiteY80" fmla="*/ 212446 h 820540"/>
              <a:gd name="connsiteX81" fmla="*/ 81901 w 718570"/>
              <a:gd name="connsiteY81" fmla="*/ 234379 h 820540"/>
              <a:gd name="connsiteX82" fmla="*/ 22124 w 718570"/>
              <a:gd name="connsiteY82" fmla="*/ 199544 h 820540"/>
              <a:gd name="connsiteX83" fmla="*/ 2771 w 718570"/>
              <a:gd name="connsiteY83" fmla="*/ 204705 h 820540"/>
              <a:gd name="connsiteX84" fmla="*/ 7932 w 718570"/>
              <a:gd name="connsiteY84" fmla="*/ 224058 h 820540"/>
              <a:gd name="connsiteX85" fmla="*/ 66849 w 718570"/>
              <a:gd name="connsiteY85" fmla="*/ 258462 h 820540"/>
              <a:gd name="connsiteX86" fmla="*/ 46637 w 718570"/>
              <a:gd name="connsiteY86" fmla="*/ 265343 h 820540"/>
              <a:gd name="connsiteX87" fmla="*/ 38036 w 718570"/>
              <a:gd name="connsiteY87" fmla="*/ 283405 h 820540"/>
              <a:gd name="connsiteX88" fmla="*/ 56098 w 718570"/>
              <a:gd name="connsiteY88" fmla="*/ 292006 h 820540"/>
              <a:gd name="connsiteX89" fmla="*/ 99103 w 718570"/>
              <a:gd name="connsiteY89" fmla="*/ 276954 h 820540"/>
              <a:gd name="connsiteX90" fmla="*/ 135658 w 718570"/>
              <a:gd name="connsiteY90" fmla="*/ 298027 h 820540"/>
              <a:gd name="connsiteX91" fmla="*/ 78461 w 718570"/>
              <a:gd name="connsiteY91" fmla="*/ 330281 h 820540"/>
              <a:gd name="connsiteX92" fmla="*/ 73300 w 718570"/>
              <a:gd name="connsiteY92" fmla="*/ 349633 h 820540"/>
              <a:gd name="connsiteX93" fmla="*/ 92652 w 718570"/>
              <a:gd name="connsiteY93" fmla="*/ 354794 h 820540"/>
              <a:gd name="connsiteX94" fmla="*/ 164041 w 718570"/>
              <a:gd name="connsiteY94" fmla="*/ 314369 h 820540"/>
              <a:gd name="connsiteX95" fmla="*/ 199736 w 718570"/>
              <a:gd name="connsiteY95" fmla="*/ 335011 h 820540"/>
              <a:gd name="connsiteX96" fmla="*/ 115015 w 718570"/>
              <a:gd name="connsiteY96" fmla="*/ 393928 h 820540"/>
              <a:gd name="connsiteX97" fmla="*/ 109425 w 718570"/>
              <a:gd name="connsiteY97" fmla="*/ 409410 h 820540"/>
              <a:gd name="connsiteX98" fmla="*/ 115015 w 718570"/>
              <a:gd name="connsiteY98" fmla="*/ 425322 h 820540"/>
              <a:gd name="connsiteX99" fmla="*/ 200166 w 718570"/>
              <a:gd name="connsiteY99" fmla="*/ 485530 h 820540"/>
              <a:gd name="connsiteX100" fmla="*/ 164471 w 718570"/>
              <a:gd name="connsiteY100" fmla="*/ 506172 h 820540"/>
              <a:gd name="connsiteX101" fmla="*/ 92223 w 718570"/>
              <a:gd name="connsiteY101" fmla="*/ 464887 h 820540"/>
              <a:gd name="connsiteX102" fmla="*/ 72870 w 718570"/>
              <a:gd name="connsiteY102" fmla="*/ 470048 h 820540"/>
              <a:gd name="connsiteX103" fmla="*/ 78031 w 718570"/>
              <a:gd name="connsiteY103" fmla="*/ 489400 h 820540"/>
              <a:gd name="connsiteX104" fmla="*/ 135658 w 718570"/>
              <a:gd name="connsiteY104" fmla="*/ 522514 h 820540"/>
              <a:gd name="connsiteX105" fmla="*/ 99103 w 718570"/>
              <a:gd name="connsiteY105" fmla="*/ 543587 h 820540"/>
              <a:gd name="connsiteX106" fmla="*/ 55238 w 718570"/>
              <a:gd name="connsiteY106" fmla="*/ 527675 h 820540"/>
              <a:gd name="connsiteX107" fmla="*/ 37176 w 718570"/>
              <a:gd name="connsiteY107" fmla="*/ 536276 h 820540"/>
              <a:gd name="connsiteX108" fmla="*/ 45777 w 718570"/>
              <a:gd name="connsiteY108" fmla="*/ 554338 h 820540"/>
              <a:gd name="connsiteX109" fmla="*/ 66849 w 718570"/>
              <a:gd name="connsiteY109" fmla="*/ 562079 h 820540"/>
              <a:gd name="connsiteX110" fmla="*/ 7072 w 718570"/>
              <a:gd name="connsiteY110" fmla="*/ 596483 h 820540"/>
              <a:gd name="connsiteX111" fmla="*/ 1911 w 718570"/>
              <a:gd name="connsiteY111" fmla="*/ 615836 h 820540"/>
              <a:gd name="connsiteX112" fmla="*/ 21264 w 718570"/>
              <a:gd name="connsiteY112" fmla="*/ 620996 h 820540"/>
              <a:gd name="connsiteX113" fmla="*/ 80611 w 718570"/>
              <a:gd name="connsiteY113" fmla="*/ 587022 h 820540"/>
              <a:gd name="connsiteX114" fmla="*/ 76740 w 718570"/>
              <a:gd name="connsiteY114" fmla="*/ 608095 h 820540"/>
              <a:gd name="connsiteX115" fmla="*/ 88352 w 718570"/>
              <a:gd name="connsiteY115" fmla="*/ 624867 h 820540"/>
              <a:gd name="connsiteX116" fmla="*/ 105124 w 718570"/>
              <a:gd name="connsiteY116" fmla="*/ 613255 h 820540"/>
              <a:gd name="connsiteX117" fmla="*/ 113295 w 718570"/>
              <a:gd name="connsiteY117" fmla="*/ 568530 h 820540"/>
              <a:gd name="connsiteX118" fmla="*/ 149849 w 718570"/>
              <a:gd name="connsiteY118" fmla="*/ 547457 h 820540"/>
              <a:gd name="connsiteX119" fmla="*/ 149420 w 718570"/>
              <a:gd name="connsiteY119" fmla="*/ 612825 h 820540"/>
              <a:gd name="connsiteX120" fmla="*/ 163611 w 718570"/>
              <a:gd name="connsiteY120" fmla="*/ 627017 h 820540"/>
              <a:gd name="connsiteX121" fmla="*/ 177803 w 718570"/>
              <a:gd name="connsiteY121" fmla="*/ 612825 h 820540"/>
              <a:gd name="connsiteX122" fmla="*/ 178233 w 718570"/>
              <a:gd name="connsiteY122" fmla="*/ 530685 h 820540"/>
              <a:gd name="connsiteX123" fmla="*/ 213927 w 718570"/>
              <a:gd name="connsiteY123" fmla="*/ 510043 h 820540"/>
              <a:gd name="connsiteX124" fmla="*/ 223389 w 718570"/>
              <a:gd name="connsiteY124" fmla="*/ 612825 h 820540"/>
              <a:gd name="connsiteX125" fmla="*/ 234140 w 718570"/>
              <a:gd name="connsiteY125" fmla="*/ 625297 h 820540"/>
              <a:gd name="connsiteX126" fmla="*/ 250482 w 718570"/>
              <a:gd name="connsiteY126" fmla="*/ 628307 h 820540"/>
              <a:gd name="connsiteX127" fmla="*/ 345094 w 718570"/>
              <a:gd name="connsiteY127" fmla="*/ 584442 h 820540"/>
              <a:gd name="connsiteX128" fmla="*/ 345094 w 718570"/>
              <a:gd name="connsiteY128" fmla="*/ 625297 h 820540"/>
              <a:gd name="connsiteX129" fmla="*/ 273275 w 718570"/>
              <a:gd name="connsiteY129" fmla="*/ 667012 h 820540"/>
              <a:gd name="connsiteX130" fmla="*/ 268114 w 718570"/>
              <a:gd name="connsiteY130" fmla="*/ 686364 h 820540"/>
              <a:gd name="connsiteX131" fmla="*/ 287466 w 718570"/>
              <a:gd name="connsiteY131" fmla="*/ 691525 h 820540"/>
              <a:gd name="connsiteX132" fmla="*/ 345094 w 718570"/>
              <a:gd name="connsiteY132" fmla="*/ 657981 h 820540"/>
              <a:gd name="connsiteX133" fmla="*/ 345094 w 718570"/>
              <a:gd name="connsiteY133" fmla="*/ 700126 h 820540"/>
              <a:gd name="connsiteX134" fmla="*/ 309399 w 718570"/>
              <a:gd name="connsiteY134" fmla="*/ 730230 h 820540"/>
              <a:gd name="connsiteX135" fmla="*/ 307679 w 718570"/>
              <a:gd name="connsiteY135" fmla="*/ 750442 h 820540"/>
              <a:gd name="connsiteX136" fmla="*/ 327891 w 718570"/>
              <a:gd name="connsiteY136" fmla="*/ 752162 h 820540"/>
              <a:gd name="connsiteX137" fmla="*/ 345094 w 718570"/>
              <a:gd name="connsiteY137" fmla="*/ 737541 h 820540"/>
              <a:gd name="connsiteX138" fmla="*/ 345094 w 718570"/>
              <a:gd name="connsiteY138" fmla="*/ 806349 h 820540"/>
              <a:gd name="connsiteX139" fmla="*/ 359285 w 718570"/>
              <a:gd name="connsiteY139" fmla="*/ 820541 h 820540"/>
              <a:gd name="connsiteX140" fmla="*/ 373477 w 718570"/>
              <a:gd name="connsiteY140" fmla="*/ 806349 h 820540"/>
              <a:gd name="connsiteX141" fmla="*/ 373477 w 718570"/>
              <a:gd name="connsiteY141" fmla="*/ 737971 h 820540"/>
              <a:gd name="connsiteX142" fmla="*/ 389819 w 718570"/>
              <a:gd name="connsiteY142" fmla="*/ 751732 h 820540"/>
              <a:gd name="connsiteX143" fmla="*/ 410031 w 718570"/>
              <a:gd name="connsiteY143" fmla="*/ 750012 h 820540"/>
              <a:gd name="connsiteX144" fmla="*/ 408311 w 718570"/>
              <a:gd name="connsiteY144" fmla="*/ 729800 h 820540"/>
              <a:gd name="connsiteX145" fmla="*/ 373477 w 718570"/>
              <a:gd name="connsiteY145" fmla="*/ 700556 h 820540"/>
              <a:gd name="connsiteX146" fmla="*/ 373477 w 718570"/>
              <a:gd name="connsiteY146" fmla="*/ 658411 h 820540"/>
              <a:gd name="connsiteX147" fmla="*/ 430244 w 718570"/>
              <a:gd name="connsiteY147" fmla="*/ 691525 h 820540"/>
              <a:gd name="connsiteX148" fmla="*/ 449596 w 718570"/>
              <a:gd name="connsiteY148" fmla="*/ 686364 h 820540"/>
              <a:gd name="connsiteX149" fmla="*/ 444436 w 718570"/>
              <a:gd name="connsiteY149" fmla="*/ 667012 h 820540"/>
              <a:gd name="connsiteX150" fmla="*/ 373477 w 718570"/>
              <a:gd name="connsiteY150" fmla="*/ 625727 h 820540"/>
              <a:gd name="connsiteX151" fmla="*/ 373477 w 718570"/>
              <a:gd name="connsiteY151" fmla="*/ 584442 h 820540"/>
              <a:gd name="connsiteX152" fmla="*/ 467228 w 718570"/>
              <a:gd name="connsiteY152" fmla="*/ 627877 h 820540"/>
              <a:gd name="connsiteX153" fmla="*/ 483140 w 718570"/>
              <a:gd name="connsiteY153" fmla="*/ 625297 h 820540"/>
              <a:gd name="connsiteX154" fmla="*/ 493462 w 718570"/>
              <a:gd name="connsiteY154" fmla="*/ 612825 h 820540"/>
              <a:gd name="connsiteX155" fmla="*/ 503353 w 718570"/>
              <a:gd name="connsiteY155" fmla="*/ 509183 h 820540"/>
              <a:gd name="connsiteX156" fmla="*/ 539047 w 718570"/>
              <a:gd name="connsiteY156" fmla="*/ 529825 h 820540"/>
              <a:gd name="connsiteX157" fmla="*/ 539047 w 718570"/>
              <a:gd name="connsiteY157" fmla="*/ 612825 h 820540"/>
              <a:gd name="connsiteX158" fmla="*/ 553239 w 718570"/>
              <a:gd name="connsiteY158" fmla="*/ 627017 h 820540"/>
              <a:gd name="connsiteX159" fmla="*/ 567431 w 718570"/>
              <a:gd name="connsiteY159" fmla="*/ 612825 h 820540"/>
              <a:gd name="connsiteX160" fmla="*/ 567431 w 718570"/>
              <a:gd name="connsiteY160" fmla="*/ 546167 h 820540"/>
              <a:gd name="connsiteX161" fmla="*/ 603986 w 718570"/>
              <a:gd name="connsiteY161" fmla="*/ 567240 h 820540"/>
              <a:gd name="connsiteX162" fmla="*/ 612156 w 718570"/>
              <a:gd name="connsiteY162" fmla="*/ 613255 h 820540"/>
              <a:gd name="connsiteX163" fmla="*/ 628929 w 718570"/>
              <a:gd name="connsiteY163" fmla="*/ 624867 h 820540"/>
              <a:gd name="connsiteX164" fmla="*/ 640540 w 718570"/>
              <a:gd name="connsiteY164" fmla="*/ 608525 h 820540"/>
              <a:gd name="connsiteX165" fmla="*/ 636669 w 718570"/>
              <a:gd name="connsiteY165" fmla="*/ 586592 h 820540"/>
              <a:gd name="connsiteX166" fmla="*/ 696447 w 718570"/>
              <a:gd name="connsiteY166" fmla="*/ 621426 h 820540"/>
              <a:gd name="connsiteX167" fmla="*/ 715799 w 718570"/>
              <a:gd name="connsiteY167" fmla="*/ 616266 h 820540"/>
              <a:gd name="connsiteX168" fmla="*/ 710639 w 718570"/>
              <a:gd name="connsiteY168" fmla="*/ 597343 h 820540"/>
              <a:gd name="connsiteX169" fmla="*/ 251342 w 718570"/>
              <a:gd name="connsiteY169" fmla="*/ 223197 h 820540"/>
              <a:gd name="connsiteX170" fmla="*/ 344233 w 718570"/>
              <a:gd name="connsiteY170" fmla="*/ 266203 h 820540"/>
              <a:gd name="connsiteX171" fmla="*/ 344233 w 718570"/>
              <a:gd name="connsiteY171" fmla="*/ 296736 h 820540"/>
              <a:gd name="connsiteX172" fmla="*/ 318000 w 718570"/>
              <a:gd name="connsiteY172" fmla="*/ 339312 h 820540"/>
              <a:gd name="connsiteX173" fmla="*/ 267254 w 718570"/>
              <a:gd name="connsiteY173" fmla="*/ 341032 h 820540"/>
              <a:gd name="connsiteX174" fmla="*/ 241881 w 718570"/>
              <a:gd name="connsiteY174" fmla="*/ 326410 h 820540"/>
              <a:gd name="connsiteX175" fmla="*/ 251342 w 718570"/>
              <a:gd name="connsiteY175" fmla="*/ 223197 h 820540"/>
              <a:gd name="connsiteX176" fmla="*/ 227689 w 718570"/>
              <a:gd name="connsiteY176" fmla="*/ 469618 h 820540"/>
              <a:gd name="connsiteX177" fmla="*/ 142539 w 718570"/>
              <a:gd name="connsiteY177" fmla="*/ 409410 h 820540"/>
              <a:gd name="connsiteX178" fmla="*/ 227259 w 718570"/>
              <a:gd name="connsiteY178" fmla="*/ 350063 h 820540"/>
              <a:gd name="connsiteX179" fmla="*/ 253062 w 718570"/>
              <a:gd name="connsiteY179" fmla="*/ 365115 h 820540"/>
              <a:gd name="connsiteX180" fmla="*/ 277145 w 718570"/>
              <a:gd name="connsiteY180" fmla="*/ 409840 h 820540"/>
              <a:gd name="connsiteX181" fmla="*/ 252632 w 718570"/>
              <a:gd name="connsiteY181" fmla="*/ 454996 h 820540"/>
              <a:gd name="connsiteX182" fmla="*/ 227689 w 718570"/>
              <a:gd name="connsiteY182" fmla="*/ 469618 h 820540"/>
              <a:gd name="connsiteX183" fmla="*/ 345094 w 718570"/>
              <a:gd name="connsiteY183" fmla="*/ 553478 h 820540"/>
              <a:gd name="connsiteX184" fmla="*/ 250482 w 718570"/>
              <a:gd name="connsiteY184" fmla="*/ 596913 h 820540"/>
              <a:gd name="connsiteX185" fmla="*/ 241451 w 718570"/>
              <a:gd name="connsiteY185" fmla="*/ 494131 h 820540"/>
              <a:gd name="connsiteX186" fmla="*/ 267684 w 718570"/>
              <a:gd name="connsiteY186" fmla="*/ 479079 h 820540"/>
              <a:gd name="connsiteX187" fmla="*/ 318000 w 718570"/>
              <a:gd name="connsiteY187" fmla="*/ 480799 h 820540"/>
              <a:gd name="connsiteX188" fmla="*/ 345094 w 718570"/>
              <a:gd name="connsiteY188" fmla="*/ 524664 h 820540"/>
              <a:gd name="connsiteX189" fmla="*/ 345094 w 718570"/>
              <a:gd name="connsiteY189" fmla="*/ 553478 h 820540"/>
              <a:gd name="connsiteX190" fmla="*/ 373047 w 718570"/>
              <a:gd name="connsiteY190" fmla="*/ 295446 h 820540"/>
              <a:gd name="connsiteX191" fmla="*/ 373047 w 718570"/>
              <a:gd name="connsiteY191" fmla="*/ 266633 h 820540"/>
              <a:gd name="connsiteX192" fmla="*/ 467659 w 718570"/>
              <a:gd name="connsiteY192" fmla="*/ 223197 h 820540"/>
              <a:gd name="connsiteX193" fmla="*/ 476690 w 718570"/>
              <a:gd name="connsiteY193" fmla="*/ 325980 h 820540"/>
              <a:gd name="connsiteX194" fmla="*/ 450457 w 718570"/>
              <a:gd name="connsiteY194" fmla="*/ 341032 h 820540"/>
              <a:gd name="connsiteX195" fmla="*/ 400140 w 718570"/>
              <a:gd name="connsiteY195" fmla="*/ 339312 h 820540"/>
              <a:gd name="connsiteX196" fmla="*/ 373047 w 718570"/>
              <a:gd name="connsiteY196" fmla="*/ 295446 h 820540"/>
              <a:gd name="connsiteX197" fmla="*/ 466799 w 718570"/>
              <a:gd name="connsiteY197" fmla="*/ 596913 h 820540"/>
              <a:gd name="connsiteX198" fmla="*/ 373907 w 718570"/>
              <a:gd name="connsiteY198" fmla="*/ 553908 h 820540"/>
              <a:gd name="connsiteX199" fmla="*/ 373907 w 718570"/>
              <a:gd name="connsiteY199" fmla="*/ 523374 h 820540"/>
              <a:gd name="connsiteX200" fmla="*/ 400140 w 718570"/>
              <a:gd name="connsiteY200" fmla="*/ 480799 h 820540"/>
              <a:gd name="connsiteX201" fmla="*/ 450887 w 718570"/>
              <a:gd name="connsiteY201" fmla="*/ 479079 h 820540"/>
              <a:gd name="connsiteX202" fmla="*/ 476260 w 718570"/>
              <a:gd name="connsiteY202" fmla="*/ 493701 h 820540"/>
              <a:gd name="connsiteX203" fmla="*/ 466799 w 718570"/>
              <a:gd name="connsiteY203" fmla="*/ 596913 h 820540"/>
              <a:gd name="connsiteX204" fmla="*/ 491312 w 718570"/>
              <a:gd name="connsiteY204" fmla="*/ 469618 h 820540"/>
              <a:gd name="connsiteX205" fmla="*/ 465508 w 718570"/>
              <a:gd name="connsiteY205" fmla="*/ 454566 h 820540"/>
              <a:gd name="connsiteX206" fmla="*/ 441425 w 718570"/>
              <a:gd name="connsiteY206" fmla="*/ 409840 h 820540"/>
              <a:gd name="connsiteX207" fmla="*/ 465938 w 718570"/>
              <a:gd name="connsiteY207" fmla="*/ 364685 h 820540"/>
              <a:gd name="connsiteX208" fmla="*/ 490881 w 718570"/>
              <a:gd name="connsiteY208" fmla="*/ 350063 h 820540"/>
              <a:gd name="connsiteX209" fmla="*/ 576032 w 718570"/>
              <a:gd name="connsiteY209" fmla="*/ 410270 h 820540"/>
              <a:gd name="connsiteX210" fmla="*/ 491312 w 718570"/>
              <a:gd name="connsiteY210" fmla="*/ 469618 h 8205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</a:cxnLst>
            <a:rect l="l" t="t" r="r" b="b"/>
            <a:pathLst>
              <a:path w="718570" h="820540">
                <a:moveTo>
                  <a:pt x="710639" y="597343"/>
                </a:moveTo>
                <a:lnTo>
                  <a:pt x="651721" y="562939"/>
                </a:lnTo>
                <a:lnTo>
                  <a:pt x="671934" y="556058"/>
                </a:lnTo>
                <a:cubicBezTo>
                  <a:pt x="679245" y="553478"/>
                  <a:pt x="683115" y="545307"/>
                  <a:pt x="680535" y="537996"/>
                </a:cubicBezTo>
                <a:cubicBezTo>
                  <a:pt x="677954" y="530685"/>
                  <a:pt x="669784" y="526815"/>
                  <a:pt x="662473" y="529395"/>
                </a:cubicBezTo>
                <a:lnTo>
                  <a:pt x="619467" y="544447"/>
                </a:lnTo>
                <a:lnTo>
                  <a:pt x="582913" y="523374"/>
                </a:lnTo>
                <a:lnTo>
                  <a:pt x="640110" y="491120"/>
                </a:lnTo>
                <a:cubicBezTo>
                  <a:pt x="646991" y="487250"/>
                  <a:pt x="649571" y="478649"/>
                  <a:pt x="645271" y="471768"/>
                </a:cubicBezTo>
                <a:cubicBezTo>
                  <a:pt x="641400" y="464887"/>
                  <a:pt x="632799" y="462737"/>
                  <a:pt x="625918" y="466607"/>
                </a:cubicBezTo>
                <a:lnTo>
                  <a:pt x="554529" y="507032"/>
                </a:lnTo>
                <a:lnTo>
                  <a:pt x="518835" y="486390"/>
                </a:lnTo>
                <a:lnTo>
                  <a:pt x="603555" y="427043"/>
                </a:lnTo>
                <a:cubicBezTo>
                  <a:pt x="608716" y="423602"/>
                  <a:pt x="610866" y="417151"/>
                  <a:pt x="609146" y="411131"/>
                </a:cubicBezTo>
                <a:cubicBezTo>
                  <a:pt x="610866" y="405540"/>
                  <a:pt x="608716" y="399089"/>
                  <a:pt x="603555" y="395219"/>
                </a:cubicBezTo>
                <a:lnTo>
                  <a:pt x="518405" y="335011"/>
                </a:lnTo>
                <a:lnTo>
                  <a:pt x="554099" y="314369"/>
                </a:lnTo>
                <a:lnTo>
                  <a:pt x="626348" y="355654"/>
                </a:lnTo>
                <a:cubicBezTo>
                  <a:pt x="633229" y="359524"/>
                  <a:pt x="641830" y="357374"/>
                  <a:pt x="645700" y="350493"/>
                </a:cubicBezTo>
                <a:cubicBezTo>
                  <a:pt x="649571" y="343612"/>
                  <a:pt x="647421" y="335011"/>
                  <a:pt x="640540" y="331141"/>
                </a:cubicBezTo>
                <a:lnTo>
                  <a:pt x="582913" y="298027"/>
                </a:lnTo>
                <a:lnTo>
                  <a:pt x="619467" y="276954"/>
                </a:lnTo>
                <a:lnTo>
                  <a:pt x="663333" y="292866"/>
                </a:lnTo>
                <a:cubicBezTo>
                  <a:pt x="670644" y="295446"/>
                  <a:pt x="678815" y="291576"/>
                  <a:pt x="681395" y="284265"/>
                </a:cubicBezTo>
                <a:cubicBezTo>
                  <a:pt x="683975" y="276954"/>
                  <a:pt x="680105" y="268783"/>
                  <a:pt x="672794" y="266203"/>
                </a:cubicBezTo>
                <a:lnTo>
                  <a:pt x="651721" y="258462"/>
                </a:lnTo>
                <a:lnTo>
                  <a:pt x="711499" y="224058"/>
                </a:lnTo>
                <a:cubicBezTo>
                  <a:pt x="718379" y="220187"/>
                  <a:pt x="720530" y="211586"/>
                  <a:pt x="716659" y="204705"/>
                </a:cubicBezTo>
                <a:cubicBezTo>
                  <a:pt x="712789" y="197824"/>
                  <a:pt x="704188" y="195674"/>
                  <a:pt x="697307" y="199544"/>
                </a:cubicBezTo>
                <a:lnTo>
                  <a:pt x="637960" y="233519"/>
                </a:lnTo>
                <a:lnTo>
                  <a:pt x="641830" y="212446"/>
                </a:lnTo>
                <a:cubicBezTo>
                  <a:pt x="643120" y="204705"/>
                  <a:pt x="637960" y="197394"/>
                  <a:pt x="630219" y="195674"/>
                </a:cubicBezTo>
                <a:cubicBezTo>
                  <a:pt x="622478" y="194384"/>
                  <a:pt x="615167" y="199544"/>
                  <a:pt x="613446" y="207286"/>
                </a:cubicBezTo>
                <a:lnTo>
                  <a:pt x="605276" y="252011"/>
                </a:lnTo>
                <a:lnTo>
                  <a:pt x="568721" y="273084"/>
                </a:lnTo>
                <a:lnTo>
                  <a:pt x="569151" y="207716"/>
                </a:lnTo>
                <a:cubicBezTo>
                  <a:pt x="569151" y="199975"/>
                  <a:pt x="562700" y="193524"/>
                  <a:pt x="554959" y="193524"/>
                </a:cubicBezTo>
                <a:cubicBezTo>
                  <a:pt x="547218" y="193524"/>
                  <a:pt x="540768" y="199975"/>
                  <a:pt x="540768" y="207716"/>
                </a:cubicBezTo>
                <a:lnTo>
                  <a:pt x="540337" y="289856"/>
                </a:lnTo>
                <a:lnTo>
                  <a:pt x="504643" y="310498"/>
                </a:lnTo>
                <a:lnTo>
                  <a:pt x="495182" y="207716"/>
                </a:lnTo>
                <a:cubicBezTo>
                  <a:pt x="494752" y="201695"/>
                  <a:pt x="490021" y="196534"/>
                  <a:pt x="484431" y="195244"/>
                </a:cubicBezTo>
                <a:cubicBezTo>
                  <a:pt x="480130" y="190943"/>
                  <a:pt x="473679" y="189653"/>
                  <a:pt x="468089" y="192234"/>
                </a:cubicBezTo>
                <a:lnTo>
                  <a:pt x="373477" y="236099"/>
                </a:lnTo>
                <a:lnTo>
                  <a:pt x="373477" y="195244"/>
                </a:lnTo>
                <a:lnTo>
                  <a:pt x="445296" y="153529"/>
                </a:lnTo>
                <a:cubicBezTo>
                  <a:pt x="452177" y="149658"/>
                  <a:pt x="454327" y="141057"/>
                  <a:pt x="450457" y="134177"/>
                </a:cubicBezTo>
                <a:cubicBezTo>
                  <a:pt x="446586" y="127296"/>
                  <a:pt x="437555" y="125145"/>
                  <a:pt x="431104" y="129016"/>
                </a:cubicBezTo>
                <a:lnTo>
                  <a:pt x="373477" y="162560"/>
                </a:lnTo>
                <a:lnTo>
                  <a:pt x="373477" y="120415"/>
                </a:lnTo>
                <a:lnTo>
                  <a:pt x="409171" y="90311"/>
                </a:lnTo>
                <a:cubicBezTo>
                  <a:pt x="415192" y="85150"/>
                  <a:pt x="416052" y="76119"/>
                  <a:pt x="410892" y="70099"/>
                </a:cubicBezTo>
                <a:cubicBezTo>
                  <a:pt x="405731" y="64078"/>
                  <a:pt x="396700" y="63218"/>
                  <a:pt x="390679" y="68378"/>
                </a:cubicBezTo>
                <a:lnTo>
                  <a:pt x="373477" y="83000"/>
                </a:lnTo>
                <a:lnTo>
                  <a:pt x="373477" y="14192"/>
                </a:lnTo>
                <a:cubicBezTo>
                  <a:pt x="373477" y="6451"/>
                  <a:pt x="367026" y="0"/>
                  <a:pt x="359285" y="0"/>
                </a:cubicBezTo>
                <a:cubicBezTo>
                  <a:pt x="351544" y="0"/>
                  <a:pt x="345094" y="6451"/>
                  <a:pt x="345094" y="14192"/>
                </a:cubicBezTo>
                <a:lnTo>
                  <a:pt x="345094" y="82570"/>
                </a:lnTo>
                <a:lnTo>
                  <a:pt x="328752" y="68808"/>
                </a:lnTo>
                <a:cubicBezTo>
                  <a:pt x="322731" y="63648"/>
                  <a:pt x="313700" y="64508"/>
                  <a:pt x="308539" y="70529"/>
                </a:cubicBezTo>
                <a:cubicBezTo>
                  <a:pt x="303378" y="76549"/>
                  <a:pt x="304239" y="85581"/>
                  <a:pt x="310259" y="90741"/>
                </a:cubicBezTo>
                <a:lnTo>
                  <a:pt x="345094" y="119985"/>
                </a:lnTo>
                <a:lnTo>
                  <a:pt x="345094" y="162130"/>
                </a:lnTo>
                <a:lnTo>
                  <a:pt x="288327" y="129016"/>
                </a:lnTo>
                <a:cubicBezTo>
                  <a:pt x="281446" y="125145"/>
                  <a:pt x="272845" y="127296"/>
                  <a:pt x="268974" y="134177"/>
                </a:cubicBezTo>
                <a:cubicBezTo>
                  <a:pt x="265104" y="141057"/>
                  <a:pt x="267254" y="149658"/>
                  <a:pt x="274135" y="153529"/>
                </a:cubicBezTo>
                <a:lnTo>
                  <a:pt x="345094" y="194814"/>
                </a:lnTo>
                <a:lnTo>
                  <a:pt x="345094" y="236099"/>
                </a:lnTo>
                <a:lnTo>
                  <a:pt x="251342" y="192664"/>
                </a:lnTo>
                <a:cubicBezTo>
                  <a:pt x="245751" y="190083"/>
                  <a:pt x="239731" y="191374"/>
                  <a:pt x="235430" y="195244"/>
                </a:cubicBezTo>
                <a:cubicBezTo>
                  <a:pt x="229839" y="196964"/>
                  <a:pt x="225539" y="201695"/>
                  <a:pt x="225109" y="207716"/>
                </a:cubicBezTo>
                <a:lnTo>
                  <a:pt x="215218" y="311358"/>
                </a:lnTo>
                <a:lnTo>
                  <a:pt x="179523" y="290716"/>
                </a:lnTo>
                <a:lnTo>
                  <a:pt x="179523" y="207716"/>
                </a:lnTo>
                <a:cubicBezTo>
                  <a:pt x="179523" y="199975"/>
                  <a:pt x="173072" y="193524"/>
                  <a:pt x="165332" y="193524"/>
                </a:cubicBezTo>
                <a:cubicBezTo>
                  <a:pt x="157590" y="193524"/>
                  <a:pt x="151140" y="199975"/>
                  <a:pt x="151140" y="207716"/>
                </a:cubicBezTo>
                <a:lnTo>
                  <a:pt x="151140" y="274374"/>
                </a:lnTo>
                <a:lnTo>
                  <a:pt x="114585" y="253301"/>
                </a:lnTo>
                <a:lnTo>
                  <a:pt x="106414" y="207286"/>
                </a:lnTo>
                <a:cubicBezTo>
                  <a:pt x="105124" y="199544"/>
                  <a:pt x="97813" y="194384"/>
                  <a:pt x="89642" y="195674"/>
                </a:cubicBezTo>
                <a:cubicBezTo>
                  <a:pt x="81901" y="196964"/>
                  <a:pt x="76740" y="204275"/>
                  <a:pt x="78031" y="212446"/>
                </a:cubicBezTo>
                <a:lnTo>
                  <a:pt x="81901" y="234379"/>
                </a:lnTo>
                <a:lnTo>
                  <a:pt x="22124" y="199544"/>
                </a:lnTo>
                <a:cubicBezTo>
                  <a:pt x="15243" y="195674"/>
                  <a:pt x="6642" y="197824"/>
                  <a:pt x="2771" y="204705"/>
                </a:cubicBezTo>
                <a:cubicBezTo>
                  <a:pt x="-1099" y="211586"/>
                  <a:pt x="1051" y="220187"/>
                  <a:pt x="7932" y="224058"/>
                </a:cubicBezTo>
                <a:lnTo>
                  <a:pt x="66849" y="258462"/>
                </a:lnTo>
                <a:lnTo>
                  <a:pt x="46637" y="265343"/>
                </a:lnTo>
                <a:cubicBezTo>
                  <a:pt x="39326" y="267923"/>
                  <a:pt x="35456" y="276094"/>
                  <a:pt x="38036" y="283405"/>
                </a:cubicBezTo>
                <a:cubicBezTo>
                  <a:pt x="40616" y="290716"/>
                  <a:pt x="48787" y="294586"/>
                  <a:pt x="56098" y="292006"/>
                </a:cubicBezTo>
                <a:lnTo>
                  <a:pt x="99103" y="276954"/>
                </a:lnTo>
                <a:lnTo>
                  <a:pt x="135658" y="298027"/>
                </a:lnTo>
                <a:lnTo>
                  <a:pt x="78461" y="330281"/>
                </a:lnTo>
                <a:cubicBezTo>
                  <a:pt x="71580" y="334151"/>
                  <a:pt x="69000" y="342752"/>
                  <a:pt x="73300" y="349633"/>
                </a:cubicBezTo>
                <a:cubicBezTo>
                  <a:pt x="77171" y="356514"/>
                  <a:pt x="85772" y="358664"/>
                  <a:pt x="92652" y="354794"/>
                </a:cubicBezTo>
                <a:lnTo>
                  <a:pt x="164041" y="314369"/>
                </a:lnTo>
                <a:lnTo>
                  <a:pt x="199736" y="335011"/>
                </a:lnTo>
                <a:lnTo>
                  <a:pt x="115015" y="393928"/>
                </a:lnTo>
                <a:cubicBezTo>
                  <a:pt x="109855" y="397369"/>
                  <a:pt x="107704" y="403820"/>
                  <a:pt x="109425" y="409410"/>
                </a:cubicBezTo>
                <a:cubicBezTo>
                  <a:pt x="107704" y="415001"/>
                  <a:pt x="109855" y="421452"/>
                  <a:pt x="115015" y="425322"/>
                </a:cubicBezTo>
                <a:lnTo>
                  <a:pt x="200166" y="485530"/>
                </a:lnTo>
                <a:lnTo>
                  <a:pt x="164471" y="506172"/>
                </a:lnTo>
                <a:lnTo>
                  <a:pt x="92223" y="464887"/>
                </a:lnTo>
                <a:cubicBezTo>
                  <a:pt x="85342" y="461017"/>
                  <a:pt x="76740" y="463167"/>
                  <a:pt x="72870" y="470048"/>
                </a:cubicBezTo>
                <a:cubicBezTo>
                  <a:pt x="69000" y="476929"/>
                  <a:pt x="71150" y="485530"/>
                  <a:pt x="78031" y="489400"/>
                </a:cubicBezTo>
                <a:lnTo>
                  <a:pt x="135658" y="522514"/>
                </a:lnTo>
                <a:lnTo>
                  <a:pt x="99103" y="543587"/>
                </a:lnTo>
                <a:lnTo>
                  <a:pt x="55238" y="527675"/>
                </a:lnTo>
                <a:cubicBezTo>
                  <a:pt x="47927" y="525095"/>
                  <a:pt x="39756" y="528965"/>
                  <a:pt x="37176" y="536276"/>
                </a:cubicBezTo>
                <a:cubicBezTo>
                  <a:pt x="34595" y="543587"/>
                  <a:pt x="38466" y="551758"/>
                  <a:pt x="45777" y="554338"/>
                </a:cubicBezTo>
                <a:lnTo>
                  <a:pt x="66849" y="562079"/>
                </a:lnTo>
                <a:lnTo>
                  <a:pt x="7072" y="596483"/>
                </a:lnTo>
                <a:cubicBezTo>
                  <a:pt x="191" y="600354"/>
                  <a:pt x="-1959" y="608955"/>
                  <a:pt x="1911" y="615836"/>
                </a:cubicBezTo>
                <a:cubicBezTo>
                  <a:pt x="5782" y="622717"/>
                  <a:pt x="14383" y="624867"/>
                  <a:pt x="21264" y="620996"/>
                </a:cubicBezTo>
                <a:lnTo>
                  <a:pt x="80611" y="587022"/>
                </a:lnTo>
                <a:lnTo>
                  <a:pt x="76740" y="608095"/>
                </a:lnTo>
                <a:cubicBezTo>
                  <a:pt x="75450" y="615836"/>
                  <a:pt x="80611" y="623147"/>
                  <a:pt x="88352" y="624867"/>
                </a:cubicBezTo>
                <a:cubicBezTo>
                  <a:pt x="96093" y="626157"/>
                  <a:pt x="103404" y="620996"/>
                  <a:pt x="105124" y="613255"/>
                </a:cubicBezTo>
                <a:lnTo>
                  <a:pt x="113295" y="568530"/>
                </a:lnTo>
                <a:lnTo>
                  <a:pt x="149849" y="547457"/>
                </a:lnTo>
                <a:lnTo>
                  <a:pt x="149420" y="612825"/>
                </a:lnTo>
                <a:cubicBezTo>
                  <a:pt x="149420" y="620566"/>
                  <a:pt x="155870" y="627017"/>
                  <a:pt x="163611" y="627017"/>
                </a:cubicBezTo>
                <a:cubicBezTo>
                  <a:pt x="171352" y="627017"/>
                  <a:pt x="177803" y="620566"/>
                  <a:pt x="177803" y="612825"/>
                </a:cubicBezTo>
                <a:lnTo>
                  <a:pt x="178233" y="530685"/>
                </a:lnTo>
                <a:lnTo>
                  <a:pt x="213927" y="510043"/>
                </a:lnTo>
                <a:lnTo>
                  <a:pt x="223389" y="612825"/>
                </a:lnTo>
                <a:cubicBezTo>
                  <a:pt x="223819" y="618846"/>
                  <a:pt x="228549" y="624007"/>
                  <a:pt x="234140" y="625297"/>
                </a:cubicBezTo>
                <a:cubicBezTo>
                  <a:pt x="238441" y="629597"/>
                  <a:pt x="244891" y="630888"/>
                  <a:pt x="250482" y="628307"/>
                </a:cubicBezTo>
                <a:lnTo>
                  <a:pt x="345094" y="584442"/>
                </a:lnTo>
                <a:lnTo>
                  <a:pt x="345094" y="625297"/>
                </a:lnTo>
                <a:lnTo>
                  <a:pt x="273275" y="667012"/>
                </a:lnTo>
                <a:cubicBezTo>
                  <a:pt x="266394" y="670882"/>
                  <a:pt x="264244" y="679914"/>
                  <a:pt x="268114" y="686364"/>
                </a:cubicBezTo>
                <a:cubicBezTo>
                  <a:pt x="271985" y="693245"/>
                  <a:pt x="281016" y="695396"/>
                  <a:pt x="287466" y="691525"/>
                </a:cubicBezTo>
                <a:lnTo>
                  <a:pt x="345094" y="657981"/>
                </a:lnTo>
                <a:lnTo>
                  <a:pt x="345094" y="700126"/>
                </a:lnTo>
                <a:lnTo>
                  <a:pt x="309399" y="730230"/>
                </a:lnTo>
                <a:cubicBezTo>
                  <a:pt x="303378" y="735390"/>
                  <a:pt x="302518" y="744422"/>
                  <a:pt x="307679" y="750442"/>
                </a:cubicBezTo>
                <a:cubicBezTo>
                  <a:pt x="312840" y="756463"/>
                  <a:pt x="321871" y="757323"/>
                  <a:pt x="327891" y="752162"/>
                </a:cubicBezTo>
                <a:lnTo>
                  <a:pt x="345094" y="737541"/>
                </a:lnTo>
                <a:lnTo>
                  <a:pt x="345094" y="806349"/>
                </a:lnTo>
                <a:cubicBezTo>
                  <a:pt x="345094" y="814090"/>
                  <a:pt x="351544" y="820541"/>
                  <a:pt x="359285" y="820541"/>
                </a:cubicBezTo>
                <a:cubicBezTo>
                  <a:pt x="367026" y="820541"/>
                  <a:pt x="373477" y="814090"/>
                  <a:pt x="373477" y="806349"/>
                </a:cubicBezTo>
                <a:lnTo>
                  <a:pt x="373477" y="737971"/>
                </a:lnTo>
                <a:lnTo>
                  <a:pt x="389819" y="751732"/>
                </a:lnTo>
                <a:cubicBezTo>
                  <a:pt x="395840" y="756893"/>
                  <a:pt x="404871" y="756033"/>
                  <a:pt x="410031" y="750012"/>
                </a:cubicBezTo>
                <a:cubicBezTo>
                  <a:pt x="415192" y="743991"/>
                  <a:pt x="414332" y="734960"/>
                  <a:pt x="408311" y="729800"/>
                </a:cubicBezTo>
                <a:lnTo>
                  <a:pt x="373477" y="700556"/>
                </a:lnTo>
                <a:lnTo>
                  <a:pt x="373477" y="658411"/>
                </a:lnTo>
                <a:lnTo>
                  <a:pt x="430244" y="691525"/>
                </a:lnTo>
                <a:cubicBezTo>
                  <a:pt x="437125" y="695396"/>
                  <a:pt x="445726" y="693245"/>
                  <a:pt x="449596" y="686364"/>
                </a:cubicBezTo>
                <a:cubicBezTo>
                  <a:pt x="453467" y="679484"/>
                  <a:pt x="451317" y="670882"/>
                  <a:pt x="444436" y="667012"/>
                </a:cubicBezTo>
                <a:lnTo>
                  <a:pt x="373477" y="625727"/>
                </a:lnTo>
                <a:lnTo>
                  <a:pt x="373477" y="584442"/>
                </a:lnTo>
                <a:lnTo>
                  <a:pt x="467228" y="627877"/>
                </a:lnTo>
                <a:cubicBezTo>
                  <a:pt x="472819" y="630458"/>
                  <a:pt x="478840" y="629167"/>
                  <a:pt x="483140" y="625297"/>
                </a:cubicBezTo>
                <a:cubicBezTo>
                  <a:pt x="488731" y="623577"/>
                  <a:pt x="493032" y="618846"/>
                  <a:pt x="493462" y="612825"/>
                </a:cubicBezTo>
                <a:lnTo>
                  <a:pt x="503353" y="509183"/>
                </a:lnTo>
                <a:lnTo>
                  <a:pt x="539047" y="529825"/>
                </a:lnTo>
                <a:lnTo>
                  <a:pt x="539047" y="612825"/>
                </a:lnTo>
                <a:cubicBezTo>
                  <a:pt x="539047" y="620566"/>
                  <a:pt x="545498" y="627017"/>
                  <a:pt x="553239" y="627017"/>
                </a:cubicBezTo>
                <a:cubicBezTo>
                  <a:pt x="560980" y="627017"/>
                  <a:pt x="567431" y="620566"/>
                  <a:pt x="567431" y="612825"/>
                </a:cubicBezTo>
                <a:lnTo>
                  <a:pt x="567431" y="546167"/>
                </a:lnTo>
                <a:lnTo>
                  <a:pt x="603986" y="567240"/>
                </a:lnTo>
                <a:lnTo>
                  <a:pt x="612156" y="613255"/>
                </a:lnTo>
                <a:cubicBezTo>
                  <a:pt x="613446" y="620996"/>
                  <a:pt x="620757" y="626157"/>
                  <a:pt x="628929" y="624867"/>
                </a:cubicBezTo>
                <a:cubicBezTo>
                  <a:pt x="636669" y="623577"/>
                  <a:pt x="641830" y="616266"/>
                  <a:pt x="640540" y="608525"/>
                </a:cubicBezTo>
                <a:lnTo>
                  <a:pt x="636669" y="586592"/>
                </a:lnTo>
                <a:lnTo>
                  <a:pt x="696447" y="621426"/>
                </a:lnTo>
                <a:cubicBezTo>
                  <a:pt x="703328" y="625297"/>
                  <a:pt x="711929" y="623147"/>
                  <a:pt x="715799" y="616266"/>
                </a:cubicBezTo>
                <a:cubicBezTo>
                  <a:pt x="719670" y="609815"/>
                  <a:pt x="717519" y="601214"/>
                  <a:pt x="710639" y="597343"/>
                </a:cubicBezTo>
                <a:close/>
                <a:moveTo>
                  <a:pt x="251342" y="223197"/>
                </a:moveTo>
                <a:lnTo>
                  <a:pt x="344233" y="266203"/>
                </a:lnTo>
                <a:lnTo>
                  <a:pt x="344233" y="296736"/>
                </a:lnTo>
                <a:lnTo>
                  <a:pt x="318000" y="339312"/>
                </a:lnTo>
                <a:lnTo>
                  <a:pt x="267254" y="341032"/>
                </a:lnTo>
                <a:lnTo>
                  <a:pt x="241881" y="326410"/>
                </a:lnTo>
                <a:lnTo>
                  <a:pt x="251342" y="223197"/>
                </a:lnTo>
                <a:close/>
                <a:moveTo>
                  <a:pt x="227689" y="469618"/>
                </a:moveTo>
                <a:lnTo>
                  <a:pt x="142539" y="409410"/>
                </a:lnTo>
                <a:lnTo>
                  <a:pt x="227259" y="350063"/>
                </a:lnTo>
                <a:lnTo>
                  <a:pt x="253062" y="365115"/>
                </a:lnTo>
                <a:lnTo>
                  <a:pt x="277145" y="409840"/>
                </a:lnTo>
                <a:lnTo>
                  <a:pt x="252632" y="454996"/>
                </a:lnTo>
                <a:lnTo>
                  <a:pt x="227689" y="469618"/>
                </a:lnTo>
                <a:close/>
                <a:moveTo>
                  <a:pt x="345094" y="553478"/>
                </a:moveTo>
                <a:lnTo>
                  <a:pt x="250482" y="596913"/>
                </a:lnTo>
                <a:lnTo>
                  <a:pt x="241451" y="494131"/>
                </a:lnTo>
                <a:lnTo>
                  <a:pt x="267684" y="479079"/>
                </a:lnTo>
                <a:lnTo>
                  <a:pt x="318000" y="480799"/>
                </a:lnTo>
                <a:lnTo>
                  <a:pt x="345094" y="524664"/>
                </a:lnTo>
                <a:lnTo>
                  <a:pt x="345094" y="553478"/>
                </a:lnTo>
                <a:close/>
                <a:moveTo>
                  <a:pt x="373047" y="295446"/>
                </a:moveTo>
                <a:lnTo>
                  <a:pt x="373047" y="266633"/>
                </a:lnTo>
                <a:lnTo>
                  <a:pt x="467659" y="223197"/>
                </a:lnTo>
                <a:lnTo>
                  <a:pt x="476690" y="325980"/>
                </a:lnTo>
                <a:lnTo>
                  <a:pt x="450457" y="341032"/>
                </a:lnTo>
                <a:lnTo>
                  <a:pt x="400140" y="339312"/>
                </a:lnTo>
                <a:lnTo>
                  <a:pt x="373047" y="295446"/>
                </a:lnTo>
                <a:close/>
                <a:moveTo>
                  <a:pt x="466799" y="596913"/>
                </a:moveTo>
                <a:lnTo>
                  <a:pt x="373907" y="553908"/>
                </a:lnTo>
                <a:lnTo>
                  <a:pt x="373907" y="523374"/>
                </a:lnTo>
                <a:lnTo>
                  <a:pt x="400140" y="480799"/>
                </a:lnTo>
                <a:lnTo>
                  <a:pt x="450887" y="479079"/>
                </a:lnTo>
                <a:lnTo>
                  <a:pt x="476260" y="493701"/>
                </a:lnTo>
                <a:lnTo>
                  <a:pt x="466799" y="596913"/>
                </a:lnTo>
                <a:close/>
                <a:moveTo>
                  <a:pt x="491312" y="469618"/>
                </a:moveTo>
                <a:lnTo>
                  <a:pt x="465508" y="454566"/>
                </a:lnTo>
                <a:lnTo>
                  <a:pt x="441425" y="409840"/>
                </a:lnTo>
                <a:lnTo>
                  <a:pt x="465938" y="364685"/>
                </a:lnTo>
                <a:lnTo>
                  <a:pt x="490881" y="350063"/>
                </a:lnTo>
                <a:lnTo>
                  <a:pt x="576032" y="410270"/>
                </a:lnTo>
                <a:lnTo>
                  <a:pt x="491312" y="469618"/>
                </a:ln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 w="4301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>
              <a:latin typeface="+mj-ea"/>
              <a:ea typeface="+mj-ea"/>
            </a:endParaRPr>
          </a:p>
        </p:txBody>
      </p:sp>
      <p:sp>
        <p:nvSpPr>
          <p:cNvPr id="203" name="任意多边形: 形状 202">
            <a:extLst>
              <a:ext uri="{FF2B5EF4-FFF2-40B4-BE49-F238E27FC236}">
                <a16:creationId xmlns:a16="http://schemas.microsoft.com/office/drawing/2014/main" id="{D4E78B5A-26D8-40C7-AEB0-97AD718F201A}"/>
              </a:ext>
            </a:extLst>
          </p:cNvPr>
          <p:cNvSpPr/>
          <p:nvPr/>
        </p:nvSpPr>
        <p:spPr>
          <a:xfrm>
            <a:off x="1260875" y="1188312"/>
            <a:ext cx="124539" cy="142212"/>
          </a:xfrm>
          <a:custGeom>
            <a:avLst/>
            <a:gdLst>
              <a:gd name="connsiteX0" fmla="*/ 710639 w 718570"/>
              <a:gd name="connsiteY0" fmla="*/ 597343 h 820540"/>
              <a:gd name="connsiteX1" fmla="*/ 651721 w 718570"/>
              <a:gd name="connsiteY1" fmla="*/ 562939 h 820540"/>
              <a:gd name="connsiteX2" fmla="*/ 671934 w 718570"/>
              <a:gd name="connsiteY2" fmla="*/ 556058 h 820540"/>
              <a:gd name="connsiteX3" fmla="*/ 680535 w 718570"/>
              <a:gd name="connsiteY3" fmla="*/ 537996 h 820540"/>
              <a:gd name="connsiteX4" fmla="*/ 662473 w 718570"/>
              <a:gd name="connsiteY4" fmla="*/ 529395 h 820540"/>
              <a:gd name="connsiteX5" fmla="*/ 619467 w 718570"/>
              <a:gd name="connsiteY5" fmla="*/ 544447 h 820540"/>
              <a:gd name="connsiteX6" fmla="*/ 582913 w 718570"/>
              <a:gd name="connsiteY6" fmla="*/ 523374 h 820540"/>
              <a:gd name="connsiteX7" fmla="*/ 640110 w 718570"/>
              <a:gd name="connsiteY7" fmla="*/ 491120 h 820540"/>
              <a:gd name="connsiteX8" fmla="*/ 645271 w 718570"/>
              <a:gd name="connsiteY8" fmla="*/ 471768 h 820540"/>
              <a:gd name="connsiteX9" fmla="*/ 625918 w 718570"/>
              <a:gd name="connsiteY9" fmla="*/ 466607 h 820540"/>
              <a:gd name="connsiteX10" fmla="*/ 554529 w 718570"/>
              <a:gd name="connsiteY10" fmla="*/ 507032 h 820540"/>
              <a:gd name="connsiteX11" fmla="*/ 518835 w 718570"/>
              <a:gd name="connsiteY11" fmla="*/ 486390 h 820540"/>
              <a:gd name="connsiteX12" fmla="*/ 603555 w 718570"/>
              <a:gd name="connsiteY12" fmla="*/ 427043 h 820540"/>
              <a:gd name="connsiteX13" fmla="*/ 609146 w 718570"/>
              <a:gd name="connsiteY13" fmla="*/ 411131 h 820540"/>
              <a:gd name="connsiteX14" fmla="*/ 603555 w 718570"/>
              <a:gd name="connsiteY14" fmla="*/ 395219 h 820540"/>
              <a:gd name="connsiteX15" fmla="*/ 518405 w 718570"/>
              <a:gd name="connsiteY15" fmla="*/ 335011 h 820540"/>
              <a:gd name="connsiteX16" fmla="*/ 554099 w 718570"/>
              <a:gd name="connsiteY16" fmla="*/ 314369 h 820540"/>
              <a:gd name="connsiteX17" fmla="*/ 626348 w 718570"/>
              <a:gd name="connsiteY17" fmla="*/ 355654 h 820540"/>
              <a:gd name="connsiteX18" fmla="*/ 645700 w 718570"/>
              <a:gd name="connsiteY18" fmla="*/ 350493 h 820540"/>
              <a:gd name="connsiteX19" fmla="*/ 640540 w 718570"/>
              <a:gd name="connsiteY19" fmla="*/ 331141 h 820540"/>
              <a:gd name="connsiteX20" fmla="*/ 582913 w 718570"/>
              <a:gd name="connsiteY20" fmla="*/ 298027 h 820540"/>
              <a:gd name="connsiteX21" fmla="*/ 619467 w 718570"/>
              <a:gd name="connsiteY21" fmla="*/ 276954 h 820540"/>
              <a:gd name="connsiteX22" fmla="*/ 663333 w 718570"/>
              <a:gd name="connsiteY22" fmla="*/ 292866 h 820540"/>
              <a:gd name="connsiteX23" fmla="*/ 681395 w 718570"/>
              <a:gd name="connsiteY23" fmla="*/ 284265 h 820540"/>
              <a:gd name="connsiteX24" fmla="*/ 672794 w 718570"/>
              <a:gd name="connsiteY24" fmla="*/ 266203 h 820540"/>
              <a:gd name="connsiteX25" fmla="*/ 651721 w 718570"/>
              <a:gd name="connsiteY25" fmla="*/ 258462 h 820540"/>
              <a:gd name="connsiteX26" fmla="*/ 711499 w 718570"/>
              <a:gd name="connsiteY26" fmla="*/ 224058 h 820540"/>
              <a:gd name="connsiteX27" fmla="*/ 716659 w 718570"/>
              <a:gd name="connsiteY27" fmla="*/ 204705 h 820540"/>
              <a:gd name="connsiteX28" fmla="*/ 697307 w 718570"/>
              <a:gd name="connsiteY28" fmla="*/ 199544 h 820540"/>
              <a:gd name="connsiteX29" fmla="*/ 637960 w 718570"/>
              <a:gd name="connsiteY29" fmla="*/ 233519 h 820540"/>
              <a:gd name="connsiteX30" fmla="*/ 641830 w 718570"/>
              <a:gd name="connsiteY30" fmla="*/ 212446 h 820540"/>
              <a:gd name="connsiteX31" fmla="*/ 630219 w 718570"/>
              <a:gd name="connsiteY31" fmla="*/ 195674 h 820540"/>
              <a:gd name="connsiteX32" fmla="*/ 613446 w 718570"/>
              <a:gd name="connsiteY32" fmla="*/ 207286 h 820540"/>
              <a:gd name="connsiteX33" fmla="*/ 605276 w 718570"/>
              <a:gd name="connsiteY33" fmla="*/ 252011 h 820540"/>
              <a:gd name="connsiteX34" fmla="*/ 568721 w 718570"/>
              <a:gd name="connsiteY34" fmla="*/ 273084 h 820540"/>
              <a:gd name="connsiteX35" fmla="*/ 569151 w 718570"/>
              <a:gd name="connsiteY35" fmla="*/ 207716 h 820540"/>
              <a:gd name="connsiteX36" fmla="*/ 554959 w 718570"/>
              <a:gd name="connsiteY36" fmla="*/ 193524 h 820540"/>
              <a:gd name="connsiteX37" fmla="*/ 540768 w 718570"/>
              <a:gd name="connsiteY37" fmla="*/ 207716 h 820540"/>
              <a:gd name="connsiteX38" fmla="*/ 540337 w 718570"/>
              <a:gd name="connsiteY38" fmla="*/ 289856 h 820540"/>
              <a:gd name="connsiteX39" fmla="*/ 504643 w 718570"/>
              <a:gd name="connsiteY39" fmla="*/ 310498 h 820540"/>
              <a:gd name="connsiteX40" fmla="*/ 495182 w 718570"/>
              <a:gd name="connsiteY40" fmla="*/ 207716 h 820540"/>
              <a:gd name="connsiteX41" fmla="*/ 484431 w 718570"/>
              <a:gd name="connsiteY41" fmla="*/ 195244 h 820540"/>
              <a:gd name="connsiteX42" fmla="*/ 468089 w 718570"/>
              <a:gd name="connsiteY42" fmla="*/ 192234 h 820540"/>
              <a:gd name="connsiteX43" fmla="*/ 373477 w 718570"/>
              <a:gd name="connsiteY43" fmla="*/ 236099 h 820540"/>
              <a:gd name="connsiteX44" fmla="*/ 373477 w 718570"/>
              <a:gd name="connsiteY44" fmla="*/ 195244 h 820540"/>
              <a:gd name="connsiteX45" fmla="*/ 445296 w 718570"/>
              <a:gd name="connsiteY45" fmla="*/ 153529 h 820540"/>
              <a:gd name="connsiteX46" fmla="*/ 450457 w 718570"/>
              <a:gd name="connsiteY46" fmla="*/ 134177 h 820540"/>
              <a:gd name="connsiteX47" fmla="*/ 431104 w 718570"/>
              <a:gd name="connsiteY47" fmla="*/ 129016 h 820540"/>
              <a:gd name="connsiteX48" fmla="*/ 373477 w 718570"/>
              <a:gd name="connsiteY48" fmla="*/ 162560 h 820540"/>
              <a:gd name="connsiteX49" fmla="*/ 373477 w 718570"/>
              <a:gd name="connsiteY49" fmla="*/ 120415 h 820540"/>
              <a:gd name="connsiteX50" fmla="*/ 409171 w 718570"/>
              <a:gd name="connsiteY50" fmla="*/ 90311 h 820540"/>
              <a:gd name="connsiteX51" fmla="*/ 410892 w 718570"/>
              <a:gd name="connsiteY51" fmla="*/ 70099 h 820540"/>
              <a:gd name="connsiteX52" fmla="*/ 390679 w 718570"/>
              <a:gd name="connsiteY52" fmla="*/ 68378 h 820540"/>
              <a:gd name="connsiteX53" fmla="*/ 373477 w 718570"/>
              <a:gd name="connsiteY53" fmla="*/ 83000 h 820540"/>
              <a:gd name="connsiteX54" fmla="*/ 373477 w 718570"/>
              <a:gd name="connsiteY54" fmla="*/ 14192 h 820540"/>
              <a:gd name="connsiteX55" fmla="*/ 359285 w 718570"/>
              <a:gd name="connsiteY55" fmla="*/ 0 h 820540"/>
              <a:gd name="connsiteX56" fmla="*/ 345094 w 718570"/>
              <a:gd name="connsiteY56" fmla="*/ 14192 h 820540"/>
              <a:gd name="connsiteX57" fmla="*/ 345094 w 718570"/>
              <a:gd name="connsiteY57" fmla="*/ 82570 h 820540"/>
              <a:gd name="connsiteX58" fmla="*/ 328752 w 718570"/>
              <a:gd name="connsiteY58" fmla="*/ 68808 h 820540"/>
              <a:gd name="connsiteX59" fmla="*/ 308539 w 718570"/>
              <a:gd name="connsiteY59" fmla="*/ 70529 h 820540"/>
              <a:gd name="connsiteX60" fmla="*/ 310259 w 718570"/>
              <a:gd name="connsiteY60" fmla="*/ 90741 h 820540"/>
              <a:gd name="connsiteX61" fmla="*/ 345094 w 718570"/>
              <a:gd name="connsiteY61" fmla="*/ 119985 h 820540"/>
              <a:gd name="connsiteX62" fmla="*/ 345094 w 718570"/>
              <a:gd name="connsiteY62" fmla="*/ 162130 h 820540"/>
              <a:gd name="connsiteX63" fmla="*/ 288327 w 718570"/>
              <a:gd name="connsiteY63" fmla="*/ 129016 h 820540"/>
              <a:gd name="connsiteX64" fmla="*/ 268974 w 718570"/>
              <a:gd name="connsiteY64" fmla="*/ 134177 h 820540"/>
              <a:gd name="connsiteX65" fmla="*/ 274135 w 718570"/>
              <a:gd name="connsiteY65" fmla="*/ 153529 h 820540"/>
              <a:gd name="connsiteX66" fmla="*/ 345094 w 718570"/>
              <a:gd name="connsiteY66" fmla="*/ 194814 h 820540"/>
              <a:gd name="connsiteX67" fmla="*/ 345094 w 718570"/>
              <a:gd name="connsiteY67" fmla="*/ 236099 h 820540"/>
              <a:gd name="connsiteX68" fmla="*/ 251342 w 718570"/>
              <a:gd name="connsiteY68" fmla="*/ 192664 h 820540"/>
              <a:gd name="connsiteX69" fmla="*/ 235430 w 718570"/>
              <a:gd name="connsiteY69" fmla="*/ 195244 h 820540"/>
              <a:gd name="connsiteX70" fmla="*/ 225109 w 718570"/>
              <a:gd name="connsiteY70" fmla="*/ 207716 h 820540"/>
              <a:gd name="connsiteX71" fmla="*/ 215218 w 718570"/>
              <a:gd name="connsiteY71" fmla="*/ 311358 h 820540"/>
              <a:gd name="connsiteX72" fmla="*/ 179523 w 718570"/>
              <a:gd name="connsiteY72" fmla="*/ 290716 h 820540"/>
              <a:gd name="connsiteX73" fmla="*/ 179523 w 718570"/>
              <a:gd name="connsiteY73" fmla="*/ 207716 h 820540"/>
              <a:gd name="connsiteX74" fmla="*/ 165332 w 718570"/>
              <a:gd name="connsiteY74" fmla="*/ 193524 h 820540"/>
              <a:gd name="connsiteX75" fmla="*/ 151140 w 718570"/>
              <a:gd name="connsiteY75" fmla="*/ 207716 h 820540"/>
              <a:gd name="connsiteX76" fmla="*/ 151140 w 718570"/>
              <a:gd name="connsiteY76" fmla="*/ 274374 h 820540"/>
              <a:gd name="connsiteX77" fmla="*/ 114585 w 718570"/>
              <a:gd name="connsiteY77" fmla="*/ 253301 h 820540"/>
              <a:gd name="connsiteX78" fmla="*/ 106414 w 718570"/>
              <a:gd name="connsiteY78" fmla="*/ 207286 h 820540"/>
              <a:gd name="connsiteX79" fmla="*/ 89642 w 718570"/>
              <a:gd name="connsiteY79" fmla="*/ 195674 h 820540"/>
              <a:gd name="connsiteX80" fmla="*/ 78031 w 718570"/>
              <a:gd name="connsiteY80" fmla="*/ 212446 h 820540"/>
              <a:gd name="connsiteX81" fmla="*/ 81901 w 718570"/>
              <a:gd name="connsiteY81" fmla="*/ 234379 h 820540"/>
              <a:gd name="connsiteX82" fmla="*/ 22124 w 718570"/>
              <a:gd name="connsiteY82" fmla="*/ 199544 h 820540"/>
              <a:gd name="connsiteX83" fmla="*/ 2771 w 718570"/>
              <a:gd name="connsiteY83" fmla="*/ 204705 h 820540"/>
              <a:gd name="connsiteX84" fmla="*/ 7932 w 718570"/>
              <a:gd name="connsiteY84" fmla="*/ 224058 h 820540"/>
              <a:gd name="connsiteX85" fmla="*/ 66849 w 718570"/>
              <a:gd name="connsiteY85" fmla="*/ 258462 h 820540"/>
              <a:gd name="connsiteX86" fmla="*/ 46637 w 718570"/>
              <a:gd name="connsiteY86" fmla="*/ 265343 h 820540"/>
              <a:gd name="connsiteX87" fmla="*/ 38036 w 718570"/>
              <a:gd name="connsiteY87" fmla="*/ 283405 h 820540"/>
              <a:gd name="connsiteX88" fmla="*/ 56098 w 718570"/>
              <a:gd name="connsiteY88" fmla="*/ 292006 h 820540"/>
              <a:gd name="connsiteX89" fmla="*/ 99103 w 718570"/>
              <a:gd name="connsiteY89" fmla="*/ 276954 h 820540"/>
              <a:gd name="connsiteX90" fmla="*/ 135658 w 718570"/>
              <a:gd name="connsiteY90" fmla="*/ 298027 h 820540"/>
              <a:gd name="connsiteX91" fmla="*/ 78461 w 718570"/>
              <a:gd name="connsiteY91" fmla="*/ 330281 h 820540"/>
              <a:gd name="connsiteX92" fmla="*/ 73300 w 718570"/>
              <a:gd name="connsiteY92" fmla="*/ 349633 h 820540"/>
              <a:gd name="connsiteX93" fmla="*/ 92652 w 718570"/>
              <a:gd name="connsiteY93" fmla="*/ 354794 h 820540"/>
              <a:gd name="connsiteX94" fmla="*/ 164041 w 718570"/>
              <a:gd name="connsiteY94" fmla="*/ 314369 h 820540"/>
              <a:gd name="connsiteX95" fmla="*/ 199736 w 718570"/>
              <a:gd name="connsiteY95" fmla="*/ 335011 h 820540"/>
              <a:gd name="connsiteX96" fmla="*/ 115015 w 718570"/>
              <a:gd name="connsiteY96" fmla="*/ 393928 h 820540"/>
              <a:gd name="connsiteX97" fmla="*/ 109425 w 718570"/>
              <a:gd name="connsiteY97" fmla="*/ 409410 h 820540"/>
              <a:gd name="connsiteX98" fmla="*/ 115015 w 718570"/>
              <a:gd name="connsiteY98" fmla="*/ 425322 h 820540"/>
              <a:gd name="connsiteX99" fmla="*/ 200166 w 718570"/>
              <a:gd name="connsiteY99" fmla="*/ 485530 h 820540"/>
              <a:gd name="connsiteX100" fmla="*/ 164471 w 718570"/>
              <a:gd name="connsiteY100" fmla="*/ 506172 h 820540"/>
              <a:gd name="connsiteX101" fmla="*/ 92223 w 718570"/>
              <a:gd name="connsiteY101" fmla="*/ 464887 h 820540"/>
              <a:gd name="connsiteX102" fmla="*/ 72870 w 718570"/>
              <a:gd name="connsiteY102" fmla="*/ 470048 h 820540"/>
              <a:gd name="connsiteX103" fmla="*/ 78031 w 718570"/>
              <a:gd name="connsiteY103" fmla="*/ 489400 h 820540"/>
              <a:gd name="connsiteX104" fmla="*/ 135658 w 718570"/>
              <a:gd name="connsiteY104" fmla="*/ 522514 h 820540"/>
              <a:gd name="connsiteX105" fmla="*/ 99103 w 718570"/>
              <a:gd name="connsiteY105" fmla="*/ 543587 h 820540"/>
              <a:gd name="connsiteX106" fmla="*/ 55238 w 718570"/>
              <a:gd name="connsiteY106" fmla="*/ 527675 h 820540"/>
              <a:gd name="connsiteX107" fmla="*/ 37176 w 718570"/>
              <a:gd name="connsiteY107" fmla="*/ 536276 h 820540"/>
              <a:gd name="connsiteX108" fmla="*/ 45777 w 718570"/>
              <a:gd name="connsiteY108" fmla="*/ 554338 h 820540"/>
              <a:gd name="connsiteX109" fmla="*/ 66849 w 718570"/>
              <a:gd name="connsiteY109" fmla="*/ 562079 h 820540"/>
              <a:gd name="connsiteX110" fmla="*/ 7072 w 718570"/>
              <a:gd name="connsiteY110" fmla="*/ 596483 h 820540"/>
              <a:gd name="connsiteX111" fmla="*/ 1911 w 718570"/>
              <a:gd name="connsiteY111" fmla="*/ 615836 h 820540"/>
              <a:gd name="connsiteX112" fmla="*/ 21264 w 718570"/>
              <a:gd name="connsiteY112" fmla="*/ 620996 h 820540"/>
              <a:gd name="connsiteX113" fmla="*/ 80611 w 718570"/>
              <a:gd name="connsiteY113" fmla="*/ 587022 h 820540"/>
              <a:gd name="connsiteX114" fmla="*/ 76740 w 718570"/>
              <a:gd name="connsiteY114" fmla="*/ 608095 h 820540"/>
              <a:gd name="connsiteX115" fmla="*/ 88352 w 718570"/>
              <a:gd name="connsiteY115" fmla="*/ 624867 h 820540"/>
              <a:gd name="connsiteX116" fmla="*/ 105124 w 718570"/>
              <a:gd name="connsiteY116" fmla="*/ 613255 h 820540"/>
              <a:gd name="connsiteX117" fmla="*/ 113295 w 718570"/>
              <a:gd name="connsiteY117" fmla="*/ 568530 h 820540"/>
              <a:gd name="connsiteX118" fmla="*/ 149849 w 718570"/>
              <a:gd name="connsiteY118" fmla="*/ 547457 h 820540"/>
              <a:gd name="connsiteX119" fmla="*/ 149420 w 718570"/>
              <a:gd name="connsiteY119" fmla="*/ 612825 h 820540"/>
              <a:gd name="connsiteX120" fmla="*/ 163611 w 718570"/>
              <a:gd name="connsiteY120" fmla="*/ 627017 h 820540"/>
              <a:gd name="connsiteX121" fmla="*/ 177803 w 718570"/>
              <a:gd name="connsiteY121" fmla="*/ 612825 h 820540"/>
              <a:gd name="connsiteX122" fmla="*/ 178233 w 718570"/>
              <a:gd name="connsiteY122" fmla="*/ 530685 h 820540"/>
              <a:gd name="connsiteX123" fmla="*/ 213927 w 718570"/>
              <a:gd name="connsiteY123" fmla="*/ 510043 h 820540"/>
              <a:gd name="connsiteX124" fmla="*/ 223389 w 718570"/>
              <a:gd name="connsiteY124" fmla="*/ 612825 h 820540"/>
              <a:gd name="connsiteX125" fmla="*/ 234140 w 718570"/>
              <a:gd name="connsiteY125" fmla="*/ 625297 h 820540"/>
              <a:gd name="connsiteX126" fmla="*/ 250482 w 718570"/>
              <a:gd name="connsiteY126" fmla="*/ 628307 h 820540"/>
              <a:gd name="connsiteX127" fmla="*/ 345094 w 718570"/>
              <a:gd name="connsiteY127" fmla="*/ 584442 h 820540"/>
              <a:gd name="connsiteX128" fmla="*/ 345094 w 718570"/>
              <a:gd name="connsiteY128" fmla="*/ 625297 h 820540"/>
              <a:gd name="connsiteX129" fmla="*/ 273275 w 718570"/>
              <a:gd name="connsiteY129" fmla="*/ 667012 h 820540"/>
              <a:gd name="connsiteX130" fmla="*/ 268114 w 718570"/>
              <a:gd name="connsiteY130" fmla="*/ 686364 h 820540"/>
              <a:gd name="connsiteX131" fmla="*/ 287466 w 718570"/>
              <a:gd name="connsiteY131" fmla="*/ 691525 h 820540"/>
              <a:gd name="connsiteX132" fmla="*/ 345094 w 718570"/>
              <a:gd name="connsiteY132" fmla="*/ 657981 h 820540"/>
              <a:gd name="connsiteX133" fmla="*/ 345094 w 718570"/>
              <a:gd name="connsiteY133" fmla="*/ 700126 h 820540"/>
              <a:gd name="connsiteX134" fmla="*/ 309399 w 718570"/>
              <a:gd name="connsiteY134" fmla="*/ 730230 h 820540"/>
              <a:gd name="connsiteX135" fmla="*/ 307679 w 718570"/>
              <a:gd name="connsiteY135" fmla="*/ 750442 h 820540"/>
              <a:gd name="connsiteX136" fmla="*/ 327891 w 718570"/>
              <a:gd name="connsiteY136" fmla="*/ 752162 h 820540"/>
              <a:gd name="connsiteX137" fmla="*/ 345094 w 718570"/>
              <a:gd name="connsiteY137" fmla="*/ 737541 h 820540"/>
              <a:gd name="connsiteX138" fmla="*/ 345094 w 718570"/>
              <a:gd name="connsiteY138" fmla="*/ 806349 h 820540"/>
              <a:gd name="connsiteX139" fmla="*/ 359285 w 718570"/>
              <a:gd name="connsiteY139" fmla="*/ 820541 h 820540"/>
              <a:gd name="connsiteX140" fmla="*/ 373477 w 718570"/>
              <a:gd name="connsiteY140" fmla="*/ 806349 h 820540"/>
              <a:gd name="connsiteX141" fmla="*/ 373477 w 718570"/>
              <a:gd name="connsiteY141" fmla="*/ 737971 h 820540"/>
              <a:gd name="connsiteX142" fmla="*/ 389819 w 718570"/>
              <a:gd name="connsiteY142" fmla="*/ 751732 h 820540"/>
              <a:gd name="connsiteX143" fmla="*/ 410031 w 718570"/>
              <a:gd name="connsiteY143" fmla="*/ 750012 h 820540"/>
              <a:gd name="connsiteX144" fmla="*/ 408311 w 718570"/>
              <a:gd name="connsiteY144" fmla="*/ 729800 h 820540"/>
              <a:gd name="connsiteX145" fmla="*/ 373477 w 718570"/>
              <a:gd name="connsiteY145" fmla="*/ 700556 h 820540"/>
              <a:gd name="connsiteX146" fmla="*/ 373477 w 718570"/>
              <a:gd name="connsiteY146" fmla="*/ 658411 h 820540"/>
              <a:gd name="connsiteX147" fmla="*/ 430244 w 718570"/>
              <a:gd name="connsiteY147" fmla="*/ 691525 h 820540"/>
              <a:gd name="connsiteX148" fmla="*/ 449596 w 718570"/>
              <a:gd name="connsiteY148" fmla="*/ 686364 h 820540"/>
              <a:gd name="connsiteX149" fmla="*/ 444436 w 718570"/>
              <a:gd name="connsiteY149" fmla="*/ 667012 h 820540"/>
              <a:gd name="connsiteX150" fmla="*/ 373477 w 718570"/>
              <a:gd name="connsiteY150" fmla="*/ 625727 h 820540"/>
              <a:gd name="connsiteX151" fmla="*/ 373477 w 718570"/>
              <a:gd name="connsiteY151" fmla="*/ 584442 h 820540"/>
              <a:gd name="connsiteX152" fmla="*/ 467228 w 718570"/>
              <a:gd name="connsiteY152" fmla="*/ 627877 h 820540"/>
              <a:gd name="connsiteX153" fmla="*/ 483140 w 718570"/>
              <a:gd name="connsiteY153" fmla="*/ 625297 h 820540"/>
              <a:gd name="connsiteX154" fmla="*/ 493462 w 718570"/>
              <a:gd name="connsiteY154" fmla="*/ 612825 h 820540"/>
              <a:gd name="connsiteX155" fmla="*/ 503353 w 718570"/>
              <a:gd name="connsiteY155" fmla="*/ 509183 h 820540"/>
              <a:gd name="connsiteX156" fmla="*/ 539047 w 718570"/>
              <a:gd name="connsiteY156" fmla="*/ 529825 h 820540"/>
              <a:gd name="connsiteX157" fmla="*/ 539047 w 718570"/>
              <a:gd name="connsiteY157" fmla="*/ 612825 h 820540"/>
              <a:gd name="connsiteX158" fmla="*/ 553239 w 718570"/>
              <a:gd name="connsiteY158" fmla="*/ 627017 h 820540"/>
              <a:gd name="connsiteX159" fmla="*/ 567431 w 718570"/>
              <a:gd name="connsiteY159" fmla="*/ 612825 h 820540"/>
              <a:gd name="connsiteX160" fmla="*/ 567431 w 718570"/>
              <a:gd name="connsiteY160" fmla="*/ 546167 h 820540"/>
              <a:gd name="connsiteX161" fmla="*/ 603986 w 718570"/>
              <a:gd name="connsiteY161" fmla="*/ 567240 h 820540"/>
              <a:gd name="connsiteX162" fmla="*/ 612156 w 718570"/>
              <a:gd name="connsiteY162" fmla="*/ 613255 h 820540"/>
              <a:gd name="connsiteX163" fmla="*/ 628929 w 718570"/>
              <a:gd name="connsiteY163" fmla="*/ 624867 h 820540"/>
              <a:gd name="connsiteX164" fmla="*/ 640540 w 718570"/>
              <a:gd name="connsiteY164" fmla="*/ 608525 h 820540"/>
              <a:gd name="connsiteX165" fmla="*/ 636669 w 718570"/>
              <a:gd name="connsiteY165" fmla="*/ 586592 h 820540"/>
              <a:gd name="connsiteX166" fmla="*/ 696447 w 718570"/>
              <a:gd name="connsiteY166" fmla="*/ 621426 h 820540"/>
              <a:gd name="connsiteX167" fmla="*/ 715799 w 718570"/>
              <a:gd name="connsiteY167" fmla="*/ 616266 h 820540"/>
              <a:gd name="connsiteX168" fmla="*/ 710639 w 718570"/>
              <a:gd name="connsiteY168" fmla="*/ 597343 h 820540"/>
              <a:gd name="connsiteX169" fmla="*/ 251342 w 718570"/>
              <a:gd name="connsiteY169" fmla="*/ 223197 h 820540"/>
              <a:gd name="connsiteX170" fmla="*/ 344233 w 718570"/>
              <a:gd name="connsiteY170" fmla="*/ 266203 h 820540"/>
              <a:gd name="connsiteX171" fmla="*/ 344233 w 718570"/>
              <a:gd name="connsiteY171" fmla="*/ 296736 h 820540"/>
              <a:gd name="connsiteX172" fmla="*/ 318000 w 718570"/>
              <a:gd name="connsiteY172" fmla="*/ 339312 h 820540"/>
              <a:gd name="connsiteX173" fmla="*/ 267254 w 718570"/>
              <a:gd name="connsiteY173" fmla="*/ 341032 h 820540"/>
              <a:gd name="connsiteX174" fmla="*/ 241881 w 718570"/>
              <a:gd name="connsiteY174" fmla="*/ 326410 h 820540"/>
              <a:gd name="connsiteX175" fmla="*/ 251342 w 718570"/>
              <a:gd name="connsiteY175" fmla="*/ 223197 h 820540"/>
              <a:gd name="connsiteX176" fmla="*/ 227689 w 718570"/>
              <a:gd name="connsiteY176" fmla="*/ 469618 h 820540"/>
              <a:gd name="connsiteX177" fmla="*/ 142539 w 718570"/>
              <a:gd name="connsiteY177" fmla="*/ 409410 h 820540"/>
              <a:gd name="connsiteX178" fmla="*/ 227259 w 718570"/>
              <a:gd name="connsiteY178" fmla="*/ 350063 h 820540"/>
              <a:gd name="connsiteX179" fmla="*/ 253062 w 718570"/>
              <a:gd name="connsiteY179" fmla="*/ 365115 h 820540"/>
              <a:gd name="connsiteX180" fmla="*/ 277145 w 718570"/>
              <a:gd name="connsiteY180" fmla="*/ 409840 h 820540"/>
              <a:gd name="connsiteX181" fmla="*/ 252632 w 718570"/>
              <a:gd name="connsiteY181" fmla="*/ 454996 h 820540"/>
              <a:gd name="connsiteX182" fmla="*/ 227689 w 718570"/>
              <a:gd name="connsiteY182" fmla="*/ 469618 h 820540"/>
              <a:gd name="connsiteX183" fmla="*/ 345094 w 718570"/>
              <a:gd name="connsiteY183" fmla="*/ 553478 h 820540"/>
              <a:gd name="connsiteX184" fmla="*/ 250482 w 718570"/>
              <a:gd name="connsiteY184" fmla="*/ 596913 h 820540"/>
              <a:gd name="connsiteX185" fmla="*/ 241451 w 718570"/>
              <a:gd name="connsiteY185" fmla="*/ 494131 h 820540"/>
              <a:gd name="connsiteX186" fmla="*/ 267684 w 718570"/>
              <a:gd name="connsiteY186" fmla="*/ 479079 h 820540"/>
              <a:gd name="connsiteX187" fmla="*/ 318000 w 718570"/>
              <a:gd name="connsiteY187" fmla="*/ 480799 h 820540"/>
              <a:gd name="connsiteX188" fmla="*/ 345094 w 718570"/>
              <a:gd name="connsiteY188" fmla="*/ 524664 h 820540"/>
              <a:gd name="connsiteX189" fmla="*/ 345094 w 718570"/>
              <a:gd name="connsiteY189" fmla="*/ 553478 h 820540"/>
              <a:gd name="connsiteX190" fmla="*/ 373047 w 718570"/>
              <a:gd name="connsiteY190" fmla="*/ 295446 h 820540"/>
              <a:gd name="connsiteX191" fmla="*/ 373047 w 718570"/>
              <a:gd name="connsiteY191" fmla="*/ 266633 h 820540"/>
              <a:gd name="connsiteX192" fmla="*/ 467659 w 718570"/>
              <a:gd name="connsiteY192" fmla="*/ 223197 h 820540"/>
              <a:gd name="connsiteX193" fmla="*/ 476690 w 718570"/>
              <a:gd name="connsiteY193" fmla="*/ 325980 h 820540"/>
              <a:gd name="connsiteX194" fmla="*/ 450457 w 718570"/>
              <a:gd name="connsiteY194" fmla="*/ 341032 h 820540"/>
              <a:gd name="connsiteX195" fmla="*/ 400140 w 718570"/>
              <a:gd name="connsiteY195" fmla="*/ 339312 h 820540"/>
              <a:gd name="connsiteX196" fmla="*/ 373047 w 718570"/>
              <a:gd name="connsiteY196" fmla="*/ 295446 h 820540"/>
              <a:gd name="connsiteX197" fmla="*/ 466799 w 718570"/>
              <a:gd name="connsiteY197" fmla="*/ 596913 h 820540"/>
              <a:gd name="connsiteX198" fmla="*/ 373907 w 718570"/>
              <a:gd name="connsiteY198" fmla="*/ 553908 h 820540"/>
              <a:gd name="connsiteX199" fmla="*/ 373907 w 718570"/>
              <a:gd name="connsiteY199" fmla="*/ 523374 h 820540"/>
              <a:gd name="connsiteX200" fmla="*/ 400140 w 718570"/>
              <a:gd name="connsiteY200" fmla="*/ 480799 h 820540"/>
              <a:gd name="connsiteX201" fmla="*/ 450887 w 718570"/>
              <a:gd name="connsiteY201" fmla="*/ 479079 h 820540"/>
              <a:gd name="connsiteX202" fmla="*/ 476260 w 718570"/>
              <a:gd name="connsiteY202" fmla="*/ 493701 h 820540"/>
              <a:gd name="connsiteX203" fmla="*/ 466799 w 718570"/>
              <a:gd name="connsiteY203" fmla="*/ 596913 h 820540"/>
              <a:gd name="connsiteX204" fmla="*/ 491312 w 718570"/>
              <a:gd name="connsiteY204" fmla="*/ 469618 h 820540"/>
              <a:gd name="connsiteX205" fmla="*/ 465508 w 718570"/>
              <a:gd name="connsiteY205" fmla="*/ 454566 h 820540"/>
              <a:gd name="connsiteX206" fmla="*/ 441425 w 718570"/>
              <a:gd name="connsiteY206" fmla="*/ 409840 h 820540"/>
              <a:gd name="connsiteX207" fmla="*/ 465938 w 718570"/>
              <a:gd name="connsiteY207" fmla="*/ 364685 h 820540"/>
              <a:gd name="connsiteX208" fmla="*/ 490881 w 718570"/>
              <a:gd name="connsiteY208" fmla="*/ 350063 h 820540"/>
              <a:gd name="connsiteX209" fmla="*/ 576032 w 718570"/>
              <a:gd name="connsiteY209" fmla="*/ 410270 h 820540"/>
              <a:gd name="connsiteX210" fmla="*/ 491312 w 718570"/>
              <a:gd name="connsiteY210" fmla="*/ 469618 h 8205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</a:cxnLst>
            <a:rect l="l" t="t" r="r" b="b"/>
            <a:pathLst>
              <a:path w="718570" h="820540">
                <a:moveTo>
                  <a:pt x="710639" y="597343"/>
                </a:moveTo>
                <a:lnTo>
                  <a:pt x="651721" y="562939"/>
                </a:lnTo>
                <a:lnTo>
                  <a:pt x="671934" y="556058"/>
                </a:lnTo>
                <a:cubicBezTo>
                  <a:pt x="679245" y="553478"/>
                  <a:pt x="683115" y="545307"/>
                  <a:pt x="680535" y="537996"/>
                </a:cubicBezTo>
                <a:cubicBezTo>
                  <a:pt x="677954" y="530685"/>
                  <a:pt x="669784" y="526815"/>
                  <a:pt x="662473" y="529395"/>
                </a:cubicBezTo>
                <a:lnTo>
                  <a:pt x="619467" y="544447"/>
                </a:lnTo>
                <a:lnTo>
                  <a:pt x="582913" y="523374"/>
                </a:lnTo>
                <a:lnTo>
                  <a:pt x="640110" y="491120"/>
                </a:lnTo>
                <a:cubicBezTo>
                  <a:pt x="646991" y="487250"/>
                  <a:pt x="649571" y="478649"/>
                  <a:pt x="645271" y="471768"/>
                </a:cubicBezTo>
                <a:cubicBezTo>
                  <a:pt x="641400" y="464887"/>
                  <a:pt x="632799" y="462737"/>
                  <a:pt x="625918" y="466607"/>
                </a:cubicBezTo>
                <a:lnTo>
                  <a:pt x="554529" y="507032"/>
                </a:lnTo>
                <a:lnTo>
                  <a:pt x="518835" y="486390"/>
                </a:lnTo>
                <a:lnTo>
                  <a:pt x="603555" y="427043"/>
                </a:lnTo>
                <a:cubicBezTo>
                  <a:pt x="608716" y="423602"/>
                  <a:pt x="610866" y="417151"/>
                  <a:pt x="609146" y="411131"/>
                </a:cubicBezTo>
                <a:cubicBezTo>
                  <a:pt x="610866" y="405540"/>
                  <a:pt x="608716" y="399089"/>
                  <a:pt x="603555" y="395219"/>
                </a:cubicBezTo>
                <a:lnTo>
                  <a:pt x="518405" y="335011"/>
                </a:lnTo>
                <a:lnTo>
                  <a:pt x="554099" y="314369"/>
                </a:lnTo>
                <a:lnTo>
                  <a:pt x="626348" y="355654"/>
                </a:lnTo>
                <a:cubicBezTo>
                  <a:pt x="633229" y="359524"/>
                  <a:pt x="641830" y="357374"/>
                  <a:pt x="645700" y="350493"/>
                </a:cubicBezTo>
                <a:cubicBezTo>
                  <a:pt x="649571" y="343612"/>
                  <a:pt x="647421" y="335011"/>
                  <a:pt x="640540" y="331141"/>
                </a:cubicBezTo>
                <a:lnTo>
                  <a:pt x="582913" y="298027"/>
                </a:lnTo>
                <a:lnTo>
                  <a:pt x="619467" y="276954"/>
                </a:lnTo>
                <a:lnTo>
                  <a:pt x="663333" y="292866"/>
                </a:lnTo>
                <a:cubicBezTo>
                  <a:pt x="670644" y="295446"/>
                  <a:pt x="678815" y="291576"/>
                  <a:pt x="681395" y="284265"/>
                </a:cubicBezTo>
                <a:cubicBezTo>
                  <a:pt x="683975" y="276954"/>
                  <a:pt x="680105" y="268783"/>
                  <a:pt x="672794" y="266203"/>
                </a:cubicBezTo>
                <a:lnTo>
                  <a:pt x="651721" y="258462"/>
                </a:lnTo>
                <a:lnTo>
                  <a:pt x="711499" y="224058"/>
                </a:lnTo>
                <a:cubicBezTo>
                  <a:pt x="718379" y="220187"/>
                  <a:pt x="720530" y="211586"/>
                  <a:pt x="716659" y="204705"/>
                </a:cubicBezTo>
                <a:cubicBezTo>
                  <a:pt x="712789" y="197824"/>
                  <a:pt x="704188" y="195674"/>
                  <a:pt x="697307" y="199544"/>
                </a:cubicBezTo>
                <a:lnTo>
                  <a:pt x="637960" y="233519"/>
                </a:lnTo>
                <a:lnTo>
                  <a:pt x="641830" y="212446"/>
                </a:lnTo>
                <a:cubicBezTo>
                  <a:pt x="643120" y="204705"/>
                  <a:pt x="637960" y="197394"/>
                  <a:pt x="630219" y="195674"/>
                </a:cubicBezTo>
                <a:cubicBezTo>
                  <a:pt x="622478" y="194384"/>
                  <a:pt x="615167" y="199544"/>
                  <a:pt x="613446" y="207286"/>
                </a:cubicBezTo>
                <a:lnTo>
                  <a:pt x="605276" y="252011"/>
                </a:lnTo>
                <a:lnTo>
                  <a:pt x="568721" y="273084"/>
                </a:lnTo>
                <a:lnTo>
                  <a:pt x="569151" y="207716"/>
                </a:lnTo>
                <a:cubicBezTo>
                  <a:pt x="569151" y="199975"/>
                  <a:pt x="562700" y="193524"/>
                  <a:pt x="554959" y="193524"/>
                </a:cubicBezTo>
                <a:cubicBezTo>
                  <a:pt x="547218" y="193524"/>
                  <a:pt x="540768" y="199975"/>
                  <a:pt x="540768" y="207716"/>
                </a:cubicBezTo>
                <a:lnTo>
                  <a:pt x="540337" y="289856"/>
                </a:lnTo>
                <a:lnTo>
                  <a:pt x="504643" y="310498"/>
                </a:lnTo>
                <a:lnTo>
                  <a:pt x="495182" y="207716"/>
                </a:lnTo>
                <a:cubicBezTo>
                  <a:pt x="494752" y="201695"/>
                  <a:pt x="490021" y="196534"/>
                  <a:pt x="484431" y="195244"/>
                </a:cubicBezTo>
                <a:cubicBezTo>
                  <a:pt x="480130" y="190943"/>
                  <a:pt x="473679" y="189653"/>
                  <a:pt x="468089" y="192234"/>
                </a:cubicBezTo>
                <a:lnTo>
                  <a:pt x="373477" y="236099"/>
                </a:lnTo>
                <a:lnTo>
                  <a:pt x="373477" y="195244"/>
                </a:lnTo>
                <a:lnTo>
                  <a:pt x="445296" y="153529"/>
                </a:lnTo>
                <a:cubicBezTo>
                  <a:pt x="452177" y="149658"/>
                  <a:pt x="454327" y="141057"/>
                  <a:pt x="450457" y="134177"/>
                </a:cubicBezTo>
                <a:cubicBezTo>
                  <a:pt x="446586" y="127296"/>
                  <a:pt x="437555" y="125145"/>
                  <a:pt x="431104" y="129016"/>
                </a:cubicBezTo>
                <a:lnTo>
                  <a:pt x="373477" y="162560"/>
                </a:lnTo>
                <a:lnTo>
                  <a:pt x="373477" y="120415"/>
                </a:lnTo>
                <a:lnTo>
                  <a:pt x="409171" y="90311"/>
                </a:lnTo>
                <a:cubicBezTo>
                  <a:pt x="415192" y="85150"/>
                  <a:pt x="416052" y="76119"/>
                  <a:pt x="410892" y="70099"/>
                </a:cubicBezTo>
                <a:cubicBezTo>
                  <a:pt x="405731" y="64078"/>
                  <a:pt x="396700" y="63218"/>
                  <a:pt x="390679" y="68378"/>
                </a:cubicBezTo>
                <a:lnTo>
                  <a:pt x="373477" y="83000"/>
                </a:lnTo>
                <a:lnTo>
                  <a:pt x="373477" y="14192"/>
                </a:lnTo>
                <a:cubicBezTo>
                  <a:pt x="373477" y="6451"/>
                  <a:pt x="367026" y="0"/>
                  <a:pt x="359285" y="0"/>
                </a:cubicBezTo>
                <a:cubicBezTo>
                  <a:pt x="351544" y="0"/>
                  <a:pt x="345094" y="6451"/>
                  <a:pt x="345094" y="14192"/>
                </a:cubicBezTo>
                <a:lnTo>
                  <a:pt x="345094" y="82570"/>
                </a:lnTo>
                <a:lnTo>
                  <a:pt x="328752" y="68808"/>
                </a:lnTo>
                <a:cubicBezTo>
                  <a:pt x="322731" y="63648"/>
                  <a:pt x="313700" y="64508"/>
                  <a:pt x="308539" y="70529"/>
                </a:cubicBezTo>
                <a:cubicBezTo>
                  <a:pt x="303378" y="76549"/>
                  <a:pt x="304239" y="85581"/>
                  <a:pt x="310259" y="90741"/>
                </a:cubicBezTo>
                <a:lnTo>
                  <a:pt x="345094" y="119985"/>
                </a:lnTo>
                <a:lnTo>
                  <a:pt x="345094" y="162130"/>
                </a:lnTo>
                <a:lnTo>
                  <a:pt x="288327" y="129016"/>
                </a:lnTo>
                <a:cubicBezTo>
                  <a:pt x="281446" y="125145"/>
                  <a:pt x="272845" y="127296"/>
                  <a:pt x="268974" y="134177"/>
                </a:cubicBezTo>
                <a:cubicBezTo>
                  <a:pt x="265104" y="141057"/>
                  <a:pt x="267254" y="149658"/>
                  <a:pt x="274135" y="153529"/>
                </a:cubicBezTo>
                <a:lnTo>
                  <a:pt x="345094" y="194814"/>
                </a:lnTo>
                <a:lnTo>
                  <a:pt x="345094" y="236099"/>
                </a:lnTo>
                <a:lnTo>
                  <a:pt x="251342" y="192664"/>
                </a:lnTo>
                <a:cubicBezTo>
                  <a:pt x="245751" y="190083"/>
                  <a:pt x="239731" y="191374"/>
                  <a:pt x="235430" y="195244"/>
                </a:cubicBezTo>
                <a:cubicBezTo>
                  <a:pt x="229839" y="196964"/>
                  <a:pt x="225539" y="201695"/>
                  <a:pt x="225109" y="207716"/>
                </a:cubicBezTo>
                <a:lnTo>
                  <a:pt x="215218" y="311358"/>
                </a:lnTo>
                <a:lnTo>
                  <a:pt x="179523" y="290716"/>
                </a:lnTo>
                <a:lnTo>
                  <a:pt x="179523" y="207716"/>
                </a:lnTo>
                <a:cubicBezTo>
                  <a:pt x="179523" y="199975"/>
                  <a:pt x="173072" y="193524"/>
                  <a:pt x="165332" y="193524"/>
                </a:cubicBezTo>
                <a:cubicBezTo>
                  <a:pt x="157590" y="193524"/>
                  <a:pt x="151140" y="199975"/>
                  <a:pt x="151140" y="207716"/>
                </a:cubicBezTo>
                <a:lnTo>
                  <a:pt x="151140" y="274374"/>
                </a:lnTo>
                <a:lnTo>
                  <a:pt x="114585" y="253301"/>
                </a:lnTo>
                <a:lnTo>
                  <a:pt x="106414" y="207286"/>
                </a:lnTo>
                <a:cubicBezTo>
                  <a:pt x="105124" y="199544"/>
                  <a:pt x="97813" y="194384"/>
                  <a:pt x="89642" y="195674"/>
                </a:cubicBezTo>
                <a:cubicBezTo>
                  <a:pt x="81901" y="196964"/>
                  <a:pt x="76740" y="204275"/>
                  <a:pt x="78031" y="212446"/>
                </a:cubicBezTo>
                <a:lnTo>
                  <a:pt x="81901" y="234379"/>
                </a:lnTo>
                <a:lnTo>
                  <a:pt x="22124" y="199544"/>
                </a:lnTo>
                <a:cubicBezTo>
                  <a:pt x="15243" y="195674"/>
                  <a:pt x="6642" y="197824"/>
                  <a:pt x="2771" y="204705"/>
                </a:cubicBezTo>
                <a:cubicBezTo>
                  <a:pt x="-1099" y="211586"/>
                  <a:pt x="1051" y="220187"/>
                  <a:pt x="7932" y="224058"/>
                </a:cubicBezTo>
                <a:lnTo>
                  <a:pt x="66849" y="258462"/>
                </a:lnTo>
                <a:lnTo>
                  <a:pt x="46637" y="265343"/>
                </a:lnTo>
                <a:cubicBezTo>
                  <a:pt x="39326" y="267923"/>
                  <a:pt x="35456" y="276094"/>
                  <a:pt x="38036" y="283405"/>
                </a:cubicBezTo>
                <a:cubicBezTo>
                  <a:pt x="40616" y="290716"/>
                  <a:pt x="48787" y="294586"/>
                  <a:pt x="56098" y="292006"/>
                </a:cubicBezTo>
                <a:lnTo>
                  <a:pt x="99103" y="276954"/>
                </a:lnTo>
                <a:lnTo>
                  <a:pt x="135658" y="298027"/>
                </a:lnTo>
                <a:lnTo>
                  <a:pt x="78461" y="330281"/>
                </a:lnTo>
                <a:cubicBezTo>
                  <a:pt x="71580" y="334151"/>
                  <a:pt x="69000" y="342752"/>
                  <a:pt x="73300" y="349633"/>
                </a:cubicBezTo>
                <a:cubicBezTo>
                  <a:pt x="77171" y="356514"/>
                  <a:pt x="85772" y="358664"/>
                  <a:pt x="92652" y="354794"/>
                </a:cubicBezTo>
                <a:lnTo>
                  <a:pt x="164041" y="314369"/>
                </a:lnTo>
                <a:lnTo>
                  <a:pt x="199736" y="335011"/>
                </a:lnTo>
                <a:lnTo>
                  <a:pt x="115015" y="393928"/>
                </a:lnTo>
                <a:cubicBezTo>
                  <a:pt x="109855" y="397369"/>
                  <a:pt x="107704" y="403820"/>
                  <a:pt x="109425" y="409410"/>
                </a:cubicBezTo>
                <a:cubicBezTo>
                  <a:pt x="107704" y="415001"/>
                  <a:pt x="109855" y="421452"/>
                  <a:pt x="115015" y="425322"/>
                </a:cubicBezTo>
                <a:lnTo>
                  <a:pt x="200166" y="485530"/>
                </a:lnTo>
                <a:lnTo>
                  <a:pt x="164471" y="506172"/>
                </a:lnTo>
                <a:lnTo>
                  <a:pt x="92223" y="464887"/>
                </a:lnTo>
                <a:cubicBezTo>
                  <a:pt x="85342" y="461017"/>
                  <a:pt x="76740" y="463167"/>
                  <a:pt x="72870" y="470048"/>
                </a:cubicBezTo>
                <a:cubicBezTo>
                  <a:pt x="69000" y="476929"/>
                  <a:pt x="71150" y="485530"/>
                  <a:pt x="78031" y="489400"/>
                </a:cubicBezTo>
                <a:lnTo>
                  <a:pt x="135658" y="522514"/>
                </a:lnTo>
                <a:lnTo>
                  <a:pt x="99103" y="543587"/>
                </a:lnTo>
                <a:lnTo>
                  <a:pt x="55238" y="527675"/>
                </a:lnTo>
                <a:cubicBezTo>
                  <a:pt x="47927" y="525095"/>
                  <a:pt x="39756" y="528965"/>
                  <a:pt x="37176" y="536276"/>
                </a:cubicBezTo>
                <a:cubicBezTo>
                  <a:pt x="34595" y="543587"/>
                  <a:pt x="38466" y="551758"/>
                  <a:pt x="45777" y="554338"/>
                </a:cubicBezTo>
                <a:lnTo>
                  <a:pt x="66849" y="562079"/>
                </a:lnTo>
                <a:lnTo>
                  <a:pt x="7072" y="596483"/>
                </a:lnTo>
                <a:cubicBezTo>
                  <a:pt x="191" y="600354"/>
                  <a:pt x="-1959" y="608955"/>
                  <a:pt x="1911" y="615836"/>
                </a:cubicBezTo>
                <a:cubicBezTo>
                  <a:pt x="5782" y="622717"/>
                  <a:pt x="14383" y="624867"/>
                  <a:pt x="21264" y="620996"/>
                </a:cubicBezTo>
                <a:lnTo>
                  <a:pt x="80611" y="587022"/>
                </a:lnTo>
                <a:lnTo>
                  <a:pt x="76740" y="608095"/>
                </a:lnTo>
                <a:cubicBezTo>
                  <a:pt x="75450" y="615836"/>
                  <a:pt x="80611" y="623147"/>
                  <a:pt x="88352" y="624867"/>
                </a:cubicBezTo>
                <a:cubicBezTo>
                  <a:pt x="96093" y="626157"/>
                  <a:pt x="103404" y="620996"/>
                  <a:pt x="105124" y="613255"/>
                </a:cubicBezTo>
                <a:lnTo>
                  <a:pt x="113295" y="568530"/>
                </a:lnTo>
                <a:lnTo>
                  <a:pt x="149849" y="547457"/>
                </a:lnTo>
                <a:lnTo>
                  <a:pt x="149420" y="612825"/>
                </a:lnTo>
                <a:cubicBezTo>
                  <a:pt x="149420" y="620566"/>
                  <a:pt x="155870" y="627017"/>
                  <a:pt x="163611" y="627017"/>
                </a:cubicBezTo>
                <a:cubicBezTo>
                  <a:pt x="171352" y="627017"/>
                  <a:pt x="177803" y="620566"/>
                  <a:pt x="177803" y="612825"/>
                </a:cubicBezTo>
                <a:lnTo>
                  <a:pt x="178233" y="530685"/>
                </a:lnTo>
                <a:lnTo>
                  <a:pt x="213927" y="510043"/>
                </a:lnTo>
                <a:lnTo>
                  <a:pt x="223389" y="612825"/>
                </a:lnTo>
                <a:cubicBezTo>
                  <a:pt x="223819" y="618846"/>
                  <a:pt x="228549" y="624007"/>
                  <a:pt x="234140" y="625297"/>
                </a:cubicBezTo>
                <a:cubicBezTo>
                  <a:pt x="238441" y="629597"/>
                  <a:pt x="244891" y="630888"/>
                  <a:pt x="250482" y="628307"/>
                </a:cubicBezTo>
                <a:lnTo>
                  <a:pt x="345094" y="584442"/>
                </a:lnTo>
                <a:lnTo>
                  <a:pt x="345094" y="625297"/>
                </a:lnTo>
                <a:lnTo>
                  <a:pt x="273275" y="667012"/>
                </a:lnTo>
                <a:cubicBezTo>
                  <a:pt x="266394" y="670882"/>
                  <a:pt x="264244" y="679914"/>
                  <a:pt x="268114" y="686364"/>
                </a:cubicBezTo>
                <a:cubicBezTo>
                  <a:pt x="271985" y="693245"/>
                  <a:pt x="281016" y="695396"/>
                  <a:pt x="287466" y="691525"/>
                </a:cubicBezTo>
                <a:lnTo>
                  <a:pt x="345094" y="657981"/>
                </a:lnTo>
                <a:lnTo>
                  <a:pt x="345094" y="700126"/>
                </a:lnTo>
                <a:lnTo>
                  <a:pt x="309399" y="730230"/>
                </a:lnTo>
                <a:cubicBezTo>
                  <a:pt x="303378" y="735390"/>
                  <a:pt x="302518" y="744422"/>
                  <a:pt x="307679" y="750442"/>
                </a:cubicBezTo>
                <a:cubicBezTo>
                  <a:pt x="312840" y="756463"/>
                  <a:pt x="321871" y="757323"/>
                  <a:pt x="327891" y="752162"/>
                </a:cubicBezTo>
                <a:lnTo>
                  <a:pt x="345094" y="737541"/>
                </a:lnTo>
                <a:lnTo>
                  <a:pt x="345094" y="806349"/>
                </a:lnTo>
                <a:cubicBezTo>
                  <a:pt x="345094" y="814090"/>
                  <a:pt x="351544" y="820541"/>
                  <a:pt x="359285" y="820541"/>
                </a:cubicBezTo>
                <a:cubicBezTo>
                  <a:pt x="367026" y="820541"/>
                  <a:pt x="373477" y="814090"/>
                  <a:pt x="373477" y="806349"/>
                </a:cubicBezTo>
                <a:lnTo>
                  <a:pt x="373477" y="737971"/>
                </a:lnTo>
                <a:lnTo>
                  <a:pt x="389819" y="751732"/>
                </a:lnTo>
                <a:cubicBezTo>
                  <a:pt x="395840" y="756893"/>
                  <a:pt x="404871" y="756033"/>
                  <a:pt x="410031" y="750012"/>
                </a:cubicBezTo>
                <a:cubicBezTo>
                  <a:pt x="415192" y="743991"/>
                  <a:pt x="414332" y="734960"/>
                  <a:pt x="408311" y="729800"/>
                </a:cubicBezTo>
                <a:lnTo>
                  <a:pt x="373477" y="700556"/>
                </a:lnTo>
                <a:lnTo>
                  <a:pt x="373477" y="658411"/>
                </a:lnTo>
                <a:lnTo>
                  <a:pt x="430244" y="691525"/>
                </a:lnTo>
                <a:cubicBezTo>
                  <a:pt x="437125" y="695396"/>
                  <a:pt x="445726" y="693245"/>
                  <a:pt x="449596" y="686364"/>
                </a:cubicBezTo>
                <a:cubicBezTo>
                  <a:pt x="453467" y="679484"/>
                  <a:pt x="451317" y="670882"/>
                  <a:pt x="444436" y="667012"/>
                </a:cubicBezTo>
                <a:lnTo>
                  <a:pt x="373477" y="625727"/>
                </a:lnTo>
                <a:lnTo>
                  <a:pt x="373477" y="584442"/>
                </a:lnTo>
                <a:lnTo>
                  <a:pt x="467228" y="627877"/>
                </a:lnTo>
                <a:cubicBezTo>
                  <a:pt x="472819" y="630458"/>
                  <a:pt x="478840" y="629167"/>
                  <a:pt x="483140" y="625297"/>
                </a:cubicBezTo>
                <a:cubicBezTo>
                  <a:pt x="488731" y="623577"/>
                  <a:pt x="493032" y="618846"/>
                  <a:pt x="493462" y="612825"/>
                </a:cubicBezTo>
                <a:lnTo>
                  <a:pt x="503353" y="509183"/>
                </a:lnTo>
                <a:lnTo>
                  <a:pt x="539047" y="529825"/>
                </a:lnTo>
                <a:lnTo>
                  <a:pt x="539047" y="612825"/>
                </a:lnTo>
                <a:cubicBezTo>
                  <a:pt x="539047" y="620566"/>
                  <a:pt x="545498" y="627017"/>
                  <a:pt x="553239" y="627017"/>
                </a:cubicBezTo>
                <a:cubicBezTo>
                  <a:pt x="560980" y="627017"/>
                  <a:pt x="567431" y="620566"/>
                  <a:pt x="567431" y="612825"/>
                </a:cubicBezTo>
                <a:lnTo>
                  <a:pt x="567431" y="546167"/>
                </a:lnTo>
                <a:lnTo>
                  <a:pt x="603986" y="567240"/>
                </a:lnTo>
                <a:lnTo>
                  <a:pt x="612156" y="613255"/>
                </a:lnTo>
                <a:cubicBezTo>
                  <a:pt x="613446" y="620996"/>
                  <a:pt x="620757" y="626157"/>
                  <a:pt x="628929" y="624867"/>
                </a:cubicBezTo>
                <a:cubicBezTo>
                  <a:pt x="636669" y="623577"/>
                  <a:pt x="641830" y="616266"/>
                  <a:pt x="640540" y="608525"/>
                </a:cubicBezTo>
                <a:lnTo>
                  <a:pt x="636669" y="586592"/>
                </a:lnTo>
                <a:lnTo>
                  <a:pt x="696447" y="621426"/>
                </a:lnTo>
                <a:cubicBezTo>
                  <a:pt x="703328" y="625297"/>
                  <a:pt x="711929" y="623147"/>
                  <a:pt x="715799" y="616266"/>
                </a:cubicBezTo>
                <a:cubicBezTo>
                  <a:pt x="719670" y="609815"/>
                  <a:pt x="717519" y="601214"/>
                  <a:pt x="710639" y="597343"/>
                </a:cubicBezTo>
                <a:close/>
                <a:moveTo>
                  <a:pt x="251342" y="223197"/>
                </a:moveTo>
                <a:lnTo>
                  <a:pt x="344233" y="266203"/>
                </a:lnTo>
                <a:lnTo>
                  <a:pt x="344233" y="296736"/>
                </a:lnTo>
                <a:lnTo>
                  <a:pt x="318000" y="339312"/>
                </a:lnTo>
                <a:lnTo>
                  <a:pt x="267254" y="341032"/>
                </a:lnTo>
                <a:lnTo>
                  <a:pt x="241881" y="326410"/>
                </a:lnTo>
                <a:lnTo>
                  <a:pt x="251342" y="223197"/>
                </a:lnTo>
                <a:close/>
                <a:moveTo>
                  <a:pt x="227689" y="469618"/>
                </a:moveTo>
                <a:lnTo>
                  <a:pt x="142539" y="409410"/>
                </a:lnTo>
                <a:lnTo>
                  <a:pt x="227259" y="350063"/>
                </a:lnTo>
                <a:lnTo>
                  <a:pt x="253062" y="365115"/>
                </a:lnTo>
                <a:lnTo>
                  <a:pt x="277145" y="409840"/>
                </a:lnTo>
                <a:lnTo>
                  <a:pt x="252632" y="454996"/>
                </a:lnTo>
                <a:lnTo>
                  <a:pt x="227689" y="469618"/>
                </a:lnTo>
                <a:close/>
                <a:moveTo>
                  <a:pt x="345094" y="553478"/>
                </a:moveTo>
                <a:lnTo>
                  <a:pt x="250482" y="596913"/>
                </a:lnTo>
                <a:lnTo>
                  <a:pt x="241451" y="494131"/>
                </a:lnTo>
                <a:lnTo>
                  <a:pt x="267684" y="479079"/>
                </a:lnTo>
                <a:lnTo>
                  <a:pt x="318000" y="480799"/>
                </a:lnTo>
                <a:lnTo>
                  <a:pt x="345094" y="524664"/>
                </a:lnTo>
                <a:lnTo>
                  <a:pt x="345094" y="553478"/>
                </a:lnTo>
                <a:close/>
                <a:moveTo>
                  <a:pt x="373047" y="295446"/>
                </a:moveTo>
                <a:lnTo>
                  <a:pt x="373047" y="266633"/>
                </a:lnTo>
                <a:lnTo>
                  <a:pt x="467659" y="223197"/>
                </a:lnTo>
                <a:lnTo>
                  <a:pt x="476690" y="325980"/>
                </a:lnTo>
                <a:lnTo>
                  <a:pt x="450457" y="341032"/>
                </a:lnTo>
                <a:lnTo>
                  <a:pt x="400140" y="339312"/>
                </a:lnTo>
                <a:lnTo>
                  <a:pt x="373047" y="295446"/>
                </a:lnTo>
                <a:close/>
                <a:moveTo>
                  <a:pt x="466799" y="596913"/>
                </a:moveTo>
                <a:lnTo>
                  <a:pt x="373907" y="553908"/>
                </a:lnTo>
                <a:lnTo>
                  <a:pt x="373907" y="523374"/>
                </a:lnTo>
                <a:lnTo>
                  <a:pt x="400140" y="480799"/>
                </a:lnTo>
                <a:lnTo>
                  <a:pt x="450887" y="479079"/>
                </a:lnTo>
                <a:lnTo>
                  <a:pt x="476260" y="493701"/>
                </a:lnTo>
                <a:lnTo>
                  <a:pt x="466799" y="596913"/>
                </a:lnTo>
                <a:close/>
                <a:moveTo>
                  <a:pt x="491312" y="469618"/>
                </a:moveTo>
                <a:lnTo>
                  <a:pt x="465508" y="454566"/>
                </a:lnTo>
                <a:lnTo>
                  <a:pt x="441425" y="409840"/>
                </a:lnTo>
                <a:lnTo>
                  <a:pt x="465938" y="364685"/>
                </a:lnTo>
                <a:lnTo>
                  <a:pt x="490881" y="350063"/>
                </a:lnTo>
                <a:lnTo>
                  <a:pt x="576032" y="410270"/>
                </a:lnTo>
                <a:lnTo>
                  <a:pt x="491312" y="469618"/>
                </a:ln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 w="4301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>
              <a:latin typeface="+mj-ea"/>
              <a:ea typeface="+mj-ea"/>
            </a:endParaRPr>
          </a:p>
        </p:txBody>
      </p:sp>
      <p:sp>
        <p:nvSpPr>
          <p:cNvPr id="204" name="文本框 203">
            <a:extLst>
              <a:ext uri="{FF2B5EF4-FFF2-40B4-BE49-F238E27FC236}">
                <a16:creationId xmlns:a16="http://schemas.microsoft.com/office/drawing/2014/main" id="{FF323A4C-E5FA-42D9-9196-707538F2B195}"/>
              </a:ext>
            </a:extLst>
          </p:cNvPr>
          <p:cNvSpPr txBox="1"/>
          <p:nvPr/>
        </p:nvSpPr>
        <p:spPr>
          <a:xfrm>
            <a:off x="1030656" y="616609"/>
            <a:ext cx="1701664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zh-CN" altLang="en-US" sz="2800" dirty="0">
                <a:ln w="12700">
                  <a:noFill/>
                </a:ln>
                <a:solidFill>
                  <a:schemeClr val="accent2"/>
                </a:solidFill>
                <a:latin typeface="+mj-ea"/>
                <a:ea typeface="+mj-ea"/>
              </a:rPr>
              <a:t>特色文化</a:t>
            </a:r>
            <a:endParaRPr lang="zh-CN" altLang="en-US" sz="2800" dirty="0">
              <a:latin typeface="+mj-ea"/>
              <a:ea typeface="+mj-ea"/>
            </a:endParaRPr>
          </a:p>
        </p:txBody>
      </p:sp>
      <p:sp>
        <p:nvSpPr>
          <p:cNvPr id="205" name="任意多边形: 形状 204">
            <a:extLst>
              <a:ext uri="{FF2B5EF4-FFF2-40B4-BE49-F238E27FC236}">
                <a16:creationId xmlns:a16="http://schemas.microsoft.com/office/drawing/2014/main" id="{5F587487-9233-40AD-B1E1-423666A269CD}"/>
              </a:ext>
            </a:extLst>
          </p:cNvPr>
          <p:cNvSpPr/>
          <p:nvPr/>
        </p:nvSpPr>
        <p:spPr>
          <a:xfrm>
            <a:off x="2406017" y="400104"/>
            <a:ext cx="218382" cy="244170"/>
          </a:xfrm>
          <a:custGeom>
            <a:avLst/>
            <a:gdLst>
              <a:gd name="connsiteX0" fmla="*/ 1318001 w 1922273"/>
              <a:gd name="connsiteY0" fmla="*/ 3710883 h 5054678"/>
              <a:gd name="connsiteX1" fmla="*/ 1433599 w 1922273"/>
              <a:gd name="connsiteY1" fmla="*/ 3678371 h 5054678"/>
              <a:gd name="connsiteX2" fmla="*/ 1479658 w 1922273"/>
              <a:gd name="connsiteY2" fmla="*/ 3621475 h 5054678"/>
              <a:gd name="connsiteX3" fmla="*/ 1300842 w 1922273"/>
              <a:gd name="connsiteY3" fmla="*/ 3597091 h 5054678"/>
              <a:gd name="connsiteX4" fmla="*/ 1292714 w 1922273"/>
              <a:gd name="connsiteY4" fmla="*/ 3596188 h 5054678"/>
              <a:gd name="connsiteX5" fmla="*/ 1213240 w 1922273"/>
              <a:gd name="connsiteY5" fmla="*/ 3460722 h 5054678"/>
              <a:gd name="connsiteX6" fmla="*/ 1137379 w 1922273"/>
              <a:gd name="connsiteY6" fmla="*/ 3402922 h 5054678"/>
              <a:gd name="connsiteX7" fmla="*/ 1095836 w 1922273"/>
              <a:gd name="connsiteY7" fmla="*/ 3378539 h 5054678"/>
              <a:gd name="connsiteX8" fmla="*/ 1095836 w 1922273"/>
              <a:gd name="connsiteY8" fmla="*/ 0 h 5054678"/>
              <a:gd name="connsiteX9" fmla="*/ 1052486 w 1922273"/>
              <a:gd name="connsiteY9" fmla="*/ 0 h 5054678"/>
              <a:gd name="connsiteX10" fmla="*/ 1052486 w 1922273"/>
              <a:gd name="connsiteY10" fmla="*/ 3352348 h 5054678"/>
              <a:gd name="connsiteX11" fmla="*/ 939597 w 1922273"/>
              <a:gd name="connsiteY11" fmla="*/ 3225913 h 5054678"/>
              <a:gd name="connsiteX12" fmla="*/ 922438 w 1922273"/>
              <a:gd name="connsiteY12" fmla="*/ 3139214 h 5054678"/>
              <a:gd name="connsiteX13" fmla="*/ 896248 w 1922273"/>
              <a:gd name="connsiteY13" fmla="*/ 3176242 h 5054678"/>
              <a:gd name="connsiteX14" fmla="*/ 884507 w 1922273"/>
              <a:gd name="connsiteY14" fmla="*/ 3225913 h 5054678"/>
              <a:gd name="connsiteX15" fmla="*/ 891733 w 1922273"/>
              <a:gd name="connsiteY15" fmla="*/ 3266553 h 5054678"/>
              <a:gd name="connsiteX16" fmla="*/ 857414 w 1922273"/>
              <a:gd name="connsiteY16" fmla="*/ 3243072 h 5054678"/>
              <a:gd name="connsiteX17" fmla="*/ 804131 w 1922273"/>
              <a:gd name="connsiteY17" fmla="*/ 3191594 h 5054678"/>
              <a:gd name="connsiteX18" fmla="*/ 776134 w 1922273"/>
              <a:gd name="connsiteY18" fmla="*/ 3141923 h 5054678"/>
              <a:gd name="connsiteX19" fmla="*/ 765297 w 1922273"/>
              <a:gd name="connsiteY19" fmla="*/ 3090446 h 5054678"/>
              <a:gd name="connsiteX20" fmla="*/ 770716 w 1922273"/>
              <a:gd name="connsiteY20" fmla="*/ 3045291 h 5054678"/>
              <a:gd name="connsiteX21" fmla="*/ 787875 w 1922273"/>
              <a:gd name="connsiteY21" fmla="*/ 3009166 h 5054678"/>
              <a:gd name="connsiteX22" fmla="*/ 816774 w 1922273"/>
              <a:gd name="connsiteY22" fmla="*/ 2975751 h 5054678"/>
              <a:gd name="connsiteX23" fmla="*/ 845674 w 1922273"/>
              <a:gd name="connsiteY23" fmla="*/ 2959495 h 5054678"/>
              <a:gd name="connsiteX24" fmla="*/ 865542 w 1922273"/>
              <a:gd name="connsiteY24" fmla="*/ 2926080 h 5054678"/>
              <a:gd name="connsiteX25" fmla="*/ 832127 w 1922273"/>
              <a:gd name="connsiteY25" fmla="*/ 2906211 h 5054678"/>
              <a:gd name="connsiteX26" fmla="*/ 779747 w 1922273"/>
              <a:gd name="connsiteY26" fmla="*/ 2935111 h 5054678"/>
              <a:gd name="connsiteX27" fmla="*/ 742719 w 1922273"/>
              <a:gd name="connsiteY27" fmla="*/ 2979363 h 5054678"/>
              <a:gd name="connsiteX28" fmla="*/ 719238 w 1922273"/>
              <a:gd name="connsiteY28" fmla="*/ 3029034 h 5054678"/>
              <a:gd name="connsiteX29" fmla="*/ 712013 w 1922273"/>
              <a:gd name="connsiteY29" fmla="*/ 3093155 h 5054678"/>
              <a:gd name="connsiteX30" fmla="*/ 726463 w 1922273"/>
              <a:gd name="connsiteY30" fmla="*/ 3159986 h 5054678"/>
              <a:gd name="connsiteX31" fmla="*/ 762587 w 1922273"/>
              <a:gd name="connsiteY31" fmla="*/ 3224107 h 5054678"/>
              <a:gd name="connsiteX32" fmla="*/ 826708 w 1922273"/>
              <a:gd name="connsiteY32" fmla="*/ 3286421 h 5054678"/>
              <a:gd name="connsiteX33" fmla="*/ 1020877 w 1922273"/>
              <a:gd name="connsiteY33" fmla="*/ 3400213 h 5054678"/>
              <a:gd name="connsiteX34" fmla="*/ 1110285 w 1922273"/>
              <a:gd name="connsiteY34" fmla="*/ 3450787 h 5054678"/>
              <a:gd name="connsiteX35" fmla="*/ 1175309 w 1922273"/>
              <a:gd name="connsiteY35" fmla="*/ 3500459 h 5054678"/>
              <a:gd name="connsiteX36" fmla="*/ 1232205 w 1922273"/>
              <a:gd name="connsiteY36" fmla="*/ 3592576 h 5054678"/>
              <a:gd name="connsiteX37" fmla="*/ 1204209 w 1922273"/>
              <a:gd name="connsiteY37" fmla="*/ 3589866 h 5054678"/>
              <a:gd name="connsiteX38" fmla="*/ 1090417 w 1922273"/>
              <a:gd name="connsiteY38" fmla="*/ 3487815 h 5054678"/>
              <a:gd name="connsiteX39" fmla="*/ 1009137 w 1922273"/>
              <a:gd name="connsiteY39" fmla="*/ 3458915 h 5054678"/>
              <a:gd name="connsiteX40" fmla="*/ 936888 w 1922273"/>
              <a:gd name="connsiteY40" fmla="*/ 3449884 h 5054678"/>
              <a:gd name="connsiteX41" fmla="*/ 879089 w 1922273"/>
              <a:gd name="connsiteY41" fmla="*/ 3448981 h 5054678"/>
              <a:gd name="connsiteX42" fmla="*/ 817677 w 1922273"/>
              <a:gd name="connsiteY42" fmla="*/ 3458012 h 5054678"/>
              <a:gd name="connsiteX43" fmla="*/ 713820 w 1922273"/>
              <a:gd name="connsiteY43" fmla="*/ 3487815 h 5054678"/>
              <a:gd name="connsiteX44" fmla="*/ 657827 w 1922273"/>
              <a:gd name="connsiteY44" fmla="*/ 3504974 h 5054678"/>
              <a:gd name="connsiteX45" fmla="*/ 467270 w 1922273"/>
              <a:gd name="connsiteY45" fmla="*/ 3457109 h 5054678"/>
              <a:gd name="connsiteX46" fmla="*/ 444693 w 1922273"/>
              <a:gd name="connsiteY46" fmla="*/ 3416469 h 5054678"/>
              <a:gd name="connsiteX47" fmla="*/ 441080 w 1922273"/>
              <a:gd name="connsiteY47" fmla="*/ 3361379 h 5054678"/>
              <a:gd name="connsiteX48" fmla="*/ 454627 w 1922273"/>
              <a:gd name="connsiteY48" fmla="*/ 3290034 h 5054678"/>
              <a:gd name="connsiteX49" fmla="*/ 479011 w 1922273"/>
              <a:gd name="connsiteY49" fmla="*/ 3207851 h 5054678"/>
              <a:gd name="connsiteX50" fmla="*/ 460948 w 1922273"/>
              <a:gd name="connsiteY50" fmla="*/ 3173532 h 5054678"/>
              <a:gd name="connsiteX51" fmla="*/ 426630 w 1922273"/>
              <a:gd name="connsiteY51" fmla="*/ 3191594 h 5054678"/>
              <a:gd name="connsiteX52" fmla="*/ 402246 w 1922273"/>
              <a:gd name="connsiteY52" fmla="*/ 3275584 h 5054678"/>
              <a:gd name="connsiteX53" fmla="*/ 386893 w 1922273"/>
              <a:gd name="connsiteY53" fmla="*/ 3355961 h 5054678"/>
              <a:gd name="connsiteX54" fmla="*/ 391409 w 1922273"/>
              <a:gd name="connsiteY54" fmla="*/ 3430016 h 5054678"/>
              <a:gd name="connsiteX55" fmla="*/ 426630 w 1922273"/>
              <a:gd name="connsiteY55" fmla="*/ 3494137 h 5054678"/>
              <a:gd name="connsiteX56" fmla="*/ 482623 w 1922273"/>
              <a:gd name="connsiteY56" fmla="*/ 3537486 h 5054678"/>
              <a:gd name="connsiteX57" fmla="*/ 422115 w 1922273"/>
              <a:gd name="connsiteY57" fmla="*/ 3537486 h 5054678"/>
              <a:gd name="connsiteX58" fmla="*/ 342641 w 1922273"/>
              <a:gd name="connsiteY58" fmla="*/ 3521230 h 5054678"/>
              <a:gd name="connsiteX59" fmla="*/ 270392 w 1922273"/>
              <a:gd name="connsiteY59" fmla="*/ 3479687 h 5054678"/>
              <a:gd name="connsiteX60" fmla="*/ 213496 w 1922273"/>
              <a:gd name="connsiteY60" fmla="*/ 3412857 h 5054678"/>
              <a:gd name="connsiteX61" fmla="*/ 134022 w 1922273"/>
              <a:gd name="connsiteY61" fmla="*/ 3197916 h 5054678"/>
              <a:gd name="connsiteX62" fmla="*/ 96092 w 1922273"/>
              <a:gd name="connsiteY62" fmla="*/ 3166307 h 5054678"/>
              <a:gd name="connsiteX63" fmla="*/ 77126 w 1922273"/>
              <a:gd name="connsiteY63" fmla="*/ 3199722 h 5054678"/>
              <a:gd name="connsiteX64" fmla="*/ 165631 w 1922273"/>
              <a:gd name="connsiteY64" fmla="*/ 3440853 h 5054678"/>
              <a:gd name="connsiteX65" fmla="*/ 233365 w 1922273"/>
              <a:gd name="connsiteY65" fmla="*/ 3522133 h 5054678"/>
              <a:gd name="connsiteX66" fmla="*/ 322773 w 1922273"/>
              <a:gd name="connsiteY66" fmla="*/ 3573611 h 5054678"/>
              <a:gd name="connsiteX67" fmla="*/ 416696 w 1922273"/>
              <a:gd name="connsiteY67" fmla="*/ 3592576 h 5054678"/>
              <a:gd name="connsiteX68" fmla="*/ 507007 w 1922273"/>
              <a:gd name="connsiteY68" fmla="*/ 3591673 h 5054678"/>
              <a:gd name="connsiteX69" fmla="*/ 590093 w 1922273"/>
              <a:gd name="connsiteY69" fmla="*/ 3579029 h 5054678"/>
              <a:gd name="connsiteX70" fmla="*/ 671373 w 1922273"/>
              <a:gd name="connsiteY70" fmla="*/ 3558258 h 5054678"/>
              <a:gd name="connsiteX71" fmla="*/ 728269 w 1922273"/>
              <a:gd name="connsiteY71" fmla="*/ 3541099 h 5054678"/>
              <a:gd name="connsiteX72" fmla="*/ 828515 w 1922273"/>
              <a:gd name="connsiteY72" fmla="*/ 3512199 h 5054678"/>
              <a:gd name="connsiteX73" fmla="*/ 880895 w 1922273"/>
              <a:gd name="connsiteY73" fmla="*/ 3504071 h 5054678"/>
              <a:gd name="connsiteX74" fmla="*/ 932373 w 1922273"/>
              <a:gd name="connsiteY74" fmla="*/ 3504974 h 5054678"/>
              <a:gd name="connsiteX75" fmla="*/ 997396 w 1922273"/>
              <a:gd name="connsiteY75" fmla="*/ 3513102 h 5054678"/>
              <a:gd name="connsiteX76" fmla="*/ 1063324 w 1922273"/>
              <a:gd name="connsiteY76" fmla="*/ 3535680 h 5054678"/>
              <a:gd name="connsiteX77" fmla="*/ 1122026 w 1922273"/>
              <a:gd name="connsiteY77" fmla="*/ 3582642 h 5054678"/>
              <a:gd name="connsiteX78" fmla="*/ 1059711 w 1922273"/>
              <a:gd name="connsiteY78" fmla="*/ 3587157 h 5054678"/>
              <a:gd name="connsiteX79" fmla="*/ 1050680 w 1922273"/>
              <a:gd name="connsiteY79" fmla="*/ 3623282 h 5054678"/>
              <a:gd name="connsiteX80" fmla="*/ 973013 w 1922273"/>
              <a:gd name="connsiteY80" fmla="*/ 3642247 h 5054678"/>
              <a:gd name="connsiteX81" fmla="*/ 907988 w 1922273"/>
              <a:gd name="connsiteY81" fmla="*/ 3659406 h 5054678"/>
              <a:gd name="connsiteX82" fmla="*/ 1002815 w 1922273"/>
              <a:gd name="connsiteY82" fmla="*/ 3697337 h 5054678"/>
              <a:gd name="connsiteX83" fmla="*/ 1130154 w 1922273"/>
              <a:gd name="connsiteY83" fmla="*/ 3734364 h 5054678"/>
              <a:gd name="connsiteX84" fmla="*/ 1249365 w 1922273"/>
              <a:gd name="connsiteY84" fmla="*/ 3907762 h 5054678"/>
              <a:gd name="connsiteX85" fmla="*/ 1321614 w 1922273"/>
              <a:gd name="connsiteY85" fmla="*/ 4124508 h 5054678"/>
              <a:gd name="connsiteX86" fmla="*/ 1257493 w 1922273"/>
              <a:gd name="connsiteY86" fmla="*/ 4243719 h 5054678"/>
              <a:gd name="connsiteX87" fmla="*/ 1078676 w 1922273"/>
              <a:gd name="connsiteY87" fmla="*/ 4204885 h 5054678"/>
              <a:gd name="connsiteX88" fmla="*/ 895345 w 1922273"/>
              <a:gd name="connsiteY88" fmla="*/ 4105543 h 5054678"/>
              <a:gd name="connsiteX89" fmla="*/ 764394 w 1922273"/>
              <a:gd name="connsiteY89" fmla="*/ 4066709 h 5054678"/>
              <a:gd name="connsiteX90" fmla="*/ 674083 w 1922273"/>
              <a:gd name="connsiteY90" fmla="*/ 4095609 h 5054678"/>
              <a:gd name="connsiteX91" fmla="*/ 609059 w 1922273"/>
              <a:gd name="connsiteY91" fmla="*/ 4125411 h 5054678"/>
              <a:gd name="connsiteX92" fmla="*/ 539519 w 1922273"/>
              <a:gd name="connsiteY92" fmla="*/ 4086578 h 5054678"/>
              <a:gd name="connsiteX93" fmla="*/ 488945 w 1922273"/>
              <a:gd name="connsiteY93" fmla="*/ 4014329 h 5054678"/>
              <a:gd name="connsiteX94" fmla="*/ 516038 w 1922273"/>
              <a:gd name="connsiteY94" fmla="*/ 4107349 h 5054678"/>
              <a:gd name="connsiteX95" fmla="*/ 546744 w 1922273"/>
              <a:gd name="connsiteY95" fmla="*/ 4223851 h 5054678"/>
              <a:gd name="connsiteX96" fmla="*/ 474495 w 1922273"/>
              <a:gd name="connsiteY96" fmla="*/ 4389120 h 5054678"/>
              <a:gd name="connsiteX97" fmla="*/ 375153 w 1922273"/>
              <a:gd name="connsiteY97" fmla="*/ 4524587 h 5054678"/>
              <a:gd name="connsiteX98" fmla="*/ 282133 w 1922273"/>
              <a:gd name="connsiteY98" fmla="*/ 4578773 h 5054678"/>
              <a:gd name="connsiteX99" fmla="*/ 233365 w 1922273"/>
              <a:gd name="connsiteY99" fmla="*/ 4612188 h 5054678"/>
              <a:gd name="connsiteX100" fmla="*/ 240589 w 1922273"/>
              <a:gd name="connsiteY100" fmla="*/ 4679018 h 5054678"/>
              <a:gd name="connsiteX101" fmla="*/ 134022 w 1922273"/>
              <a:gd name="connsiteY101" fmla="*/ 4793713 h 5054678"/>
              <a:gd name="connsiteX102" fmla="*/ 33777 w 1922273"/>
              <a:gd name="connsiteY102" fmla="*/ 4889444 h 5054678"/>
              <a:gd name="connsiteX103" fmla="*/ 362 w 1922273"/>
              <a:gd name="connsiteY103" fmla="*/ 4953564 h 5054678"/>
              <a:gd name="connsiteX104" fmla="*/ 37389 w 1922273"/>
              <a:gd name="connsiteY104" fmla="*/ 5036651 h 5054678"/>
              <a:gd name="connsiteX105" fmla="*/ 66289 w 1922273"/>
              <a:gd name="connsiteY105" fmla="*/ 5048391 h 5054678"/>
              <a:gd name="connsiteX106" fmla="*/ 80739 w 1922273"/>
              <a:gd name="connsiteY106" fmla="*/ 4968014 h 5054678"/>
              <a:gd name="connsiteX107" fmla="*/ 193627 w 1922273"/>
              <a:gd name="connsiteY107" fmla="*/ 4807260 h 5054678"/>
              <a:gd name="connsiteX108" fmla="*/ 361606 w 1922273"/>
              <a:gd name="connsiteY108" fmla="*/ 4662762 h 5054678"/>
              <a:gd name="connsiteX109" fmla="*/ 587384 w 1922273"/>
              <a:gd name="connsiteY109" fmla="*/ 4607673 h 5054678"/>
              <a:gd name="connsiteX110" fmla="*/ 690339 w 1922273"/>
              <a:gd name="connsiteY110" fmla="*/ 4567936 h 5054678"/>
              <a:gd name="connsiteX111" fmla="*/ 740010 w 1922273"/>
              <a:gd name="connsiteY111" fmla="*/ 4490268 h 5054678"/>
              <a:gd name="connsiteX112" fmla="*/ 830321 w 1922273"/>
              <a:gd name="connsiteY112" fmla="*/ 4476722 h 5054678"/>
              <a:gd name="connsiteX113" fmla="*/ 1027199 w 1922273"/>
              <a:gd name="connsiteY113" fmla="*/ 4569742 h 5054678"/>
              <a:gd name="connsiteX114" fmla="*/ 1267427 w 1922273"/>
              <a:gd name="connsiteY114" fmla="*/ 4609479 h 5054678"/>
              <a:gd name="connsiteX115" fmla="*/ 1464305 w 1922273"/>
              <a:gd name="connsiteY115" fmla="*/ 4614898 h 5054678"/>
              <a:gd name="connsiteX116" fmla="*/ 1667505 w 1922273"/>
              <a:gd name="connsiteY116" fmla="*/ 4539036 h 5054678"/>
              <a:gd name="connsiteX117" fmla="*/ 1781297 w 1922273"/>
              <a:gd name="connsiteY117" fmla="*/ 4486656 h 5054678"/>
              <a:gd name="connsiteX118" fmla="*/ 1843612 w 1922273"/>
              <a:gd name="connsiteY118" fmla="*/ 4509234 h 5054678"/>
              <a:gd name="connsiteX119" fmla="*/ 1827356 w 1922273"/>
              <a:gd name="connsiteY119" fmla="*/ 4662762 h 5054678"/>
              <a:gd name="connsiteX120" fmla="*/ 1774072 w 1922273"/>
              <a:gd name="connsiteY120" fmla="*/ 4827129 h 5054678"/>
              <a:gd name="connsiteX121" fmla="*/ 1774975 w 1922273"/>
              <a:gd name="connsiteY121" fmla="*/ 4925568 h 5054678"/>
              <a:gd name="connsiteX122" fmla="*/ 1839999 w 1922273"/>
              <a:gd name="connsiteY122" fmla="*/ 4813582 h 5054678"/>
              <a:gd name="connsiteX123" fmla="*/ 1897798 w 1922273"/>
              <a:gd name="connsiteY123" fmla="*/ 4627541 h 5054678"/>
              <a:gd name="connsiteX124" fmla="*/ 1922182 w 1922273"/>
              <a:gd name="connsiteY124" fmla="*/ 4467691 h 5054678"/>
              <a:gd name="connsiteX125" fmla="*/ 1886961 w 1922273"/>
              <a:gd name="connsiteY125" fmla="*/ 4399957 h 5054678"/>
              <a:gd name="connsiteX126" fmla="*/ 1746979 w 1922273"/>
              <a:gd name="connsiteY126" fmla="*/ 4433372 h 5054678"/>
              <a:gd name="connsiteX127" fmla="*/ 1613318 w 1922273"/>
              <a:gd name="connsiteY127" fmla="*/ 4462272 h 5054678"/>
              <a:gd name="connsiteX128" fmla="*/ 1582613 w 1922273"/>
              <a:gd name="connsiteY128" fmla="*/ 4395442 h 5054678"/>
              <a:gd name="connsiteX129" fmla="*/ 1614221 w 1922273"/>
              <a:gd name="connsiteY129" fmla="*/ 4231075 h 5054678"/>
              <a:gd name="connsiteX130" fmla="*/ 1515782 w 1922273"/>
              <a:gd name="connsiteY130" fmla="*/ 4029682 h 5054678"/>
              <a:gd name="connsiteX131" fmla="*/ 1366769 w 1922273"/>
              <a:gd name="connsiteY131" fmla="*/ 3854478 h 5054678"/>
              <a:gd name="connsiteX132" fmla="*/ 1304454 w 1922273"/>
              <a:gd name="connsiteY132" fmla="*/ 3760554 h 5054678"/>
              <a:gd name="connsiteX133" fmla="*/ 1318001 w 1922273"/>
              <a:gd name="connsiteY133" fmla="*/ 3710883 h 5054678"/>
              <a:gd name="connsiteX0" fmla="*/ 1318001 w 1922272"/>
              <a:gd name="connsiteY0" fmla="*/ 3710883 h 5054678"/>
              <a:gd name="connsiteX1" fmla="*/ 1433599 w 1922272"/>
              <a:gd name="connsiteY1" fmla="*/ 3678371 h 5054678"/>
              <a:gd name="connsiteX2" fmla="*/ 1479658 w 1922272"/>
              <a:gd name="connsiteY2" fmla="*/ 3621475 h 5054678"/>
              <a:gd name="connsiteX3" fmla="*/ 1300842 w 1922272"/>
              <a:gd name="connsiteY3" fmla="*/ 3597091 h 5054678"/>
              <a:gd name="connsiteX4" fmla="*/ 1292714 w 1922272"/>
              <a:gd name="connsiteY4" fmla="*/ 3596188 h 5054678"/>
              <a:gd name="connsiteX5" fmla="*/ 1213240 w 1922272"/>
              <a:gd name="connsiteY5" fmla="*/ 3460722 h 5054678"/>
              <a:gd name="connsiteX6" fmla="*/ 1137379 w 1922272"/>
              <a:gd name="connsiteY6" fmla="*/ 3402922 h 5054678"/>
              <a:gd name="connsiteX7" fmla="*/ 1095836 w 1922272"/>
              <a:gd name="connsiteY7" fmla="*/ 3378539 h 5054678"/>
              <a:gd name="connsiteX8" fmla="*/ 1052486 w 1922272"/>
              <a:gd name="connsiteY8" fmla="*/ 0 h 5054678"/>
              <a:gd name="connsiteX9" fmla="*/ 1052486 w 1922272"/>
              <a:gd name="connsiteY9" fmla="*/ 3352348 h 5054678"/>
              <a:gd name="connsiteX10" fmla="*/ 939597 w 1922272"/>
              <a:gd name="connsiteY10" fmla="*/ 3225913 h 5054678"/>
              <a:gd name="connsiteX11" fmla="*/ 922438 w 1922272"/>
              <a:gd name="connsiteY11" fmla="*/ 3139214 h 5054678"/>
              <a:gd name="connsiteX12" fmla="*/ 896248 w 1922272"/>
              <a:gd name="connsiteY12" fmla="*/ 3176242 h 5054678"/>
              <a:gd name="connsiteX13" fmla="*/ 884507 w 1922272"/>
              <a:gd name="connsiteY13" fmla="*/ 3225913 h 5054678"/>
              <a:gd name="connsiteX14" fmla="*/ 891733 w 1922272"/>
              <a:gd name="connsiteY14" fmla="*/ 3266553 h 5054678"/>
              <a:gd name="connsiteX15" fmla="*/ 857414 w 1922272"/>
              <a:gd name="connsiteY15" fmla="*/ 3243072 h 5054678"/>
              <a:gd name="connsiteX16" fmla="*/ 804131 w 1922272"/>
              <a:gd name="connsiteY16" fmla="*/ 3191594 h 5054678"/>
              <a:gd name="connsiteX17" fmla="*/ 776134 w 1922272"/>
              <a:gd name="connsiteY17" fmla="*/ 3141923 h 5054678"/>
              <a:gd name="connsiteX18" fmla="*/ 765297 w 1922272"/>
              <a:gd name="connsiteY18" fmla="*/ 3090446 h 5054678"/>
              <a:gd name="connsiteX19" fmla="*/ 770716 w 1922272"/>
              <a:gd name="connsiteY19" fmla="*/ 3045291 h 5054678"/>
              <a:gd name="connsiteX20" fmla="*/ 787875 w 1922272"/>
              <a:gd name="connsiteY20" fmla="*/ 3009166 h 5054678"/>
              <a:gd name="connsiteX21" fmla="*/ 816774 w 1922272"/>
              <a:gd name="connsiteY21" fmla="*/ 2975751 h 5054678"/>
              <a:gd name="connsiteX22" fmla="*/ 845674 w 1922272"/>
              <a:gd name="connsiteY22" fmla="*/ 2959495 h 5054678"/>
              <a:gd name="connsiteX23" fmla="*/ 865542 w 1922272"/>
              <a:gd name="connsiteY23" fmla="*/ 2926080 h 5054678"/>
              <a:gd name="connsiteX24" fmla="*/ 832127 w 1922272"/>
              <a:gd name="connsiteY24" fmla="*/ 2906211 h 5054678"/>
              <a:gd name="connsiteX25" fmla="*/ 779747 w 1922272"/>
              <a:gd name="connsiteY25" fmla="*/ 2935111 h 5054678"/>
              <a:gd name="connsiteX26" fmla="*/ 742719 w 1922272"/>
              <a:gd name="connsiteY26" fmla="*/ 2979363 h 5054678"/>
              <a:gd name="connsiteX27" fmla="*/ 719238 w 1922272"/>
              <a:gd name="connsiteY27" fmla="*/ 3029034 h 5054678"/>
              <a:gd name="connsiteX28" fmla="*/ 712013 w 1922272"/>
              <a:gd name="connsiteY28" fmla="*/ 3093155 h 5054678"/>
              <a:gd name="connsiteX29" fmla="*/ 726463 w 1922272"/>
              <a:gd name="connsiteY29" fmla="*/ 3159986 h 5054678"/>
              <a:gd name="connsiteX30" fmla="*/ 762587 w 1922272"/>
              <a:gd name="connsiteY30" fmla="*/ 3224107 h 5054678"/>
              <a:gd name="connsiteX31" fmla="*/ 826708 w 1922272"/>
              <a:gd name="connsiteY31" fmla="*/ 3286421 h 5054678"/>
              <a:gd name="connsiteX32" fmla="*/ 1020877 w 1922272"/>
              <a:gd name="connsiteY32" fmla="*/ 3400213 h 5054678"/>
              <a:gd name="connsiteX33" fmla="*/ 1110285 w 1922272"/>
              <a:gd name="connsiteY33" fmla="*/ 3450787 h 5054678"/>
              <a:gd name="connsiteX34" fmla="*/ 1175309 w 1922272"/>
              <a:gd name="connsiteY34" fmla="*/ 3500459 h 5054678"/>
              <a:gd name="connsiteX35" fmla="*/ 1232205 w 1922272"/>
              <a:gd name="connsiteY35" fmla="*/ 3592576 h 5054678"/>
              <a:gd name="connsiteX36" fmla="*/ 1204209 w 1922272"/>
              <a:gd name="connsiteY36" fmla="*/ 3589866 h 5054678"/>
              <a:gd name="connsiteX37" fmla="*/ 1090417 w 1922272"/>
              <a:gd name="connsiteY37" fmla="*/ 3487815 h 5054678"/>
              <a:gd name="connsiteX38" fmla="*/ 1009137 w 1922272"/>
              <a:gd name="connsiteY38" fmla="*/ 3458915 h 5054678"/>
              <a:gd name="connsiteX39" fmla="*/ 936888 w 1922272"/>
              <a:gd name="connsiteY39" fmla="*/ 3449884 h 5054678"/>
              <a:gd name="connsiteX40" fmla="*/ 879089 w 1922272"/>
              <a:gd name="connsiteY40" fmla="*/ 3448981 h 5054678"/>
              <a:gd name="connsiteX41" fmla="*/ 817677 w 1922272"/>
              <a:gd name="connsiteY41" fmla="*/ 3458012 h 5054678"/>
              <a:gd name="connsiteX42" fmla="*/ 713820 w 1922272"/>
              <a:gd name="connsiteY42" fmla="*/ 3487815 h 5054678"/>
              <a:gd name="connsiteX43" fmla="*/ 657827 w 1922272"/>
              <a:gd name="connsiteY43" fmla="*/ 3504974 h 5054678"/>
              <a:gd name="connsiteX44" fmla="*/ 467270 w 1922272"/>
              <a:gd name="connsiteY44" fmla="*/ 3457109 h 5054678"/>
              <a:gd name="connsiteX45" fmla="*/ 444693 w 1922272"/>
              <a:gd name="connsiteY45" fmla="*/ 3416469 h 5054678"/>
              <a:gd name="connsiteX46" fmla="*/ 441080 w 1922272"/>
              <a:gd name="connsiteY46" fmla="*/ 3361379 h 5054678"/>
              <a:gd name="connsiteX47" fmla="*/ 454627 w 1922272"/>
              <a:gd name="connsiteY47" fmla="*/ 3290034 h 5054678"/>
              <a:gd name="connsiteX48" fmla="*/ 479011 w 1922272"/>
              <a:gd name="connsiteY48" fmla="*/ 3207851 h 5054678"/>
              <a:gd name="connsiteX49" fmla="*/ 460948 w 1922272"/>
              <a:gd name="connsiteY49" fmla="*/ 3173532 h 5054678"/>
              <a:gd name="connsiteX50" fmla="*/ 426630 w 1922272"/>
              <a:gd name="connsiteY50" fmla="*/ 3191594 h 5054678"/>
              <a:gd name="connsiteX51" fmla="*/ 402246 w 1922272"/>
              <a:gd name="connsiteY51" fmla="*/ 3275584 h 5054678"/>
              <a:gd name="connsiteX52" fmla="*/ 386893 w 1922272"/>
              <a:gd name="connsiteY52" fmla="*/ 3355961 h 5054678"/>
              <a:gd name="connsiteX53" fmla="*/ 391409 w 1922272"/>
              <a:gd name="connsiteY53" fmla="*/ 3430016 h 5054678"/>
              <a:gd name="connsiteX54" fmla="*/ 426630 w 1922272"/>
              <a:gd name="connsiteY54" fmla="*/ 3494137 h 5054678"/>
              <a:gd name="connsiteX55" fmla="*/ 482623 w 1922272"/>
              <a:gd name="connsiteY55" fmla="*/ 3537486 h 5054678"/>
              <a:gd name="connsiteX56" fmla="*/ 422115 w 1922272"/>
              <a:gd name="connsiteY56" fmla="*/ 3537486 h 5054678"/>
              <a:gd name="connsiteX57" fmla="*/ 342641 w 1922272"/>
              <a:gd name="connsiteY57" fmla="*/ 3521230 h 5054678"/>
              <a:gd name="connsiteX58" fmla="*/ 270392 w 1922272"/>
              <a:gd name="connsiteY58" fmla="*/ 3479687 h 5054678"/>
              <a:gd name="connsiteX59" fmla="*/ 213496 w 1922272"/>
              <a:gd name="connsiteY59" fmla="*/ 3412857 h 5054678"/>
              <a:gd name="connsiteX60" fmla="*/ 134022 w 1922272"/>
              <a:gd name="connsiteY60" fmla="*/ 3197916 h 5054678"/>
              <a:gd name="connsiteX61" fmla="*/ 96092 w 1922272"/>
              <a:gd name="connsiteY61" fmla="*/ 3166307 h 5054678"/>
              <a:gd name="connsiteX62" fmla="*/ 77126 w 1922272"/>
              <a:gd name="connsiteY62" fmla="*/ 3199722 h 5054678"/>
              <a:gd name="connsiteX63" fmla="*/ 165631 w 1922272"/>
              <a:gd name="connsiteY63" fmla="*/ 3440853 h 5054678"/>
              <a:gd name="connsiteX64" fmla="*/ 233365 w 1922272"/>
              <a:gd name="connsiteY64" fmla="*/ 3522133 h 5054678"/>
              <a:gd name="connsiteX65" fmla="*/ 322773 w 1922272"/>
              <a:gd name="connsiteY65" fmla="*/ 3573611 h 5054678"/>
              <a:gd name="connsiteX66" fmla="*/ 416696 w 1922272"/>
              <a:gd name="connsiteY66" fmla="*/ 3592576 h 5054678"/>
              <a:gd name="connsiteX67" fmla="*/ 507007 w 1922272"/>
              <a:gd name="connsiteY67" fmla="*/ 3591673 h 5054678"/>
              <a:gd name="connsiteX68" fmla="*/ 590093 w 1922272"/>
              <a:gd name="connsiteY68" fmla="*/ 3579029 h 5054678"/>
              <a:gd name="connsiteX69" fmla="*/ 671373 w 1922272"/>
              <a:gd name="connsiteY69" fmla="*/ 3558258 h 5054678"/>
              <a:gd name="connsiteX70" fmla="*/ 728269 w 1922272"/>
              <a:gd name="connsiteY70" fmla="*/ 3541099 h 5054678"/>
              <a:gd name="connsiteX71" fmla="*/ 828515 w 1922272"/>
              <a:gd name="connsiteY71" fmla="*/ 3512199 h 5054678"/>
              <a:gd name="connsiteX72" fmla="*/ 880895 w 1922272"/>
              <a:gd name="connsiteY72" fmla="*/ 3504071 h 5054678"/>
              <a:gd name="connsiteX73" fmla="*/ 932373 w 1922272"/>
              <a:gd name="connsiteY73" fmla="*/ 3504974 h 5054678"/>
              <a:gd name="connsiteX74" fmla="*/ 997396 w 1922272"/>
              <a:gd name="connsiteY74" fmla="*/ 3513102 h 5054678"/>
              <a:gd name="connsiteX75" fmla="*/ 1063324 w 1922272"/>
              <a:gd name="connsiteY75" fmla="*/ 3535680 h 5054678"/>
              <a:gd name="connsiteX76" fmla="*/ 1122026 w 1922272"/>
              <a:gd name="connsiteY76" fmla="*/ 3582642 h 5054678"/>
              <a:gd name="connsiteX77" fmla="*/ 1059711 w 1922272"/>
              <a:gd name="connsiteY77" fmla="*/ 3587157 h 5054678"/>
              <a:gd name="connsiteX78" fmla="*/ 1050680 w 1922272"/>
              <a:gd name="connsiteY78" fmla="*/ 3623282 h 5054678"/>
              <a:gd name="connsiteX79" fmla="*/ 973013 w 1922272"/>
              <a:gd name="connsiteY79" fmla="*/ 3642247 h 5054678"/>
              <a:gd name="connsiteX80" fmla="*/ 907988 w 1922272"/>
              <a:gd name="connsiteY80" fmla="*/ 3659406 h 5054678"/>
              <a:gd name="connsiteX81" fmla="*/ 1002815 w 1922272"/>
              <a:gd name="connsiteY81" fmla="*/ 3697337 h 5054678"/>
              <a:gd name="connsiteX82" fmla="*/ 1130154 w 1922272"/>
              <a:gd name="connsiteY82" fmla="*/ 3734364 h 5054678"/>
              <a:gd name="connsiteX83" fmla="*/ 1249365 w 1922272"/>
              <a:gd name="connsiteY83" fmla="*/ 3907762 h 5054678"/>
              <a:gd name="connsiteX84" fmla="*/ 1321614 w 1922272"/>
              <a:gd name="connsiteY84" fmla="*/ 4124508 h 5054678"/>
              <a:gd name="connsiteX85" fmla="*/ 1257493 w 1922272"/>
              <a:gd name="connsiteY85" fmla="*/ 4243719 h 5054678"/>
              <a:gd name="connsiteX86" fmla="*/ 1078676 w 1922272"/>
              <a:gd name="connsiteY86" fmla="*/ 4204885 h 5054678"/>
              <a:gd name="connsiteX87" fmla="*/ 895345 w 1922272"/>
              <a:gd name="connsiteY87" fmla="*/ 4105543 h 5054678"/>
              <a:gd name="connsiteX88" fmla="*/ 764394 w 1922272"/>
              <a:gd name="connsiteY88" fmla="*/ 4066709 h 5054678"/>
              <a:gd name="connsiteX89" fmla="*/ 674083 w 1922272"/>
              <a:gd name="connsiteY89" fmla="*/ 4095609 h 5054678"/>
              <a:gd name="connsiteX90" fmla="*/ 609059 w 1922272"/>
              <a:gd name="connsiteY90" fmla="*/ 4125411 h 5054678"/>
              <a:gd name="connsiteX91" fmla="*/ 539519 w 1922272"/>
              <a:gd name="connsiteY91" fmla="*/ 4086578 h 5054678"/>
              <a:gd name="connsiteX92" fmla="*/ 488945 w 1922272"/>
              <a:gd name="connsiteY92" fmla="*/ 4014329 h 5054678"/>
              <a:gd name="connsiteX93" fmla="*/ 516038 w 1922272"/>
              <a:gd name="connsiteY93" fmla="*/ 4107349 h 5054678"/>
              <a:gd name="connsiteX94" fmla="*/ 546744 w 1922272"/>
              <a:gd name="connsiteY94" fmla="*/ 4223851 h 5054678"/>
              <a:gd name="connsiteX95" fmla="*/ 474495 w 1922272"/>
              <a:gd name="connsiteY95" fmla="*/ 4389120 h 5054678"/>
              <a:gd name="connsiteX96" fmla="*/ 375153 w 1922272"/>
              <a:gd name="connsiteY96" fmla="*/ 4524587 h 5054678"/>
              <a:gd name="connsiteX97" fmla="*/ 282133 w 1922272"/>
              <a:gd name="connsiteY97" fmla="*/ 4578773 h 5054678"/>
              <a:gd name="connsiteX98" fmla="*/ 233365 w 1922272"/>
              <a:gd name="connsiteY98" fmla="*/ 4612188 h 5054678"/>
              <a:gd name="connsiteX99" fmla="*/ 240589 w 1922272"/>
              <a:gd name="connsiteY99" fmla="*/ 4679018 h 5054678"/>
              <a:gd name="connsiteX100" fmla="*/ 134022 w 1922272"/>
              <a:gd name="connsiteY100" fmla="*/ 4793713 h 5054678"/>
              <a:gd name="connsiteX101" fmla="*/ 33777 w 1922272"/>
              <a:gd name="connsiteY101" fmla="*/ 4889444 h 5054678"/>
              <a:gd name="connsiteX102" fmla="*/ 362 w 1922272"/>
              <a:gd name="connsiteY102" fmla="*/ 4953564 h 5054678"/>
              <a:gd name="connsiteX103" fmla="*/ 37389 w 1922272"/>
              <a:gd name="connsiteY103" fmla="*/ 5036651 h 5054678"/>
              <a:gd name="connsiteX104" fmla="*/ 66289 w 1922272"/>
              <a:gd name="connsiteY104" fmla="*/ 5048391 h 5054678"/>
              <a:gd name="connsiteX105" fmla="*/ 80739 w 1922272"/>
              <a:gd name="connsiteY105" fmla="*/ 4968014 h 5054678"/>
              <a:gd name="connsiteX106" fmla="*/ 193627 w 1922272"/>
              <a:gd name="connsiteY106" fmla="*/ 4807260 h 5054678"/>
              <a:gd name="connsiteX107" fmla="*/ 361606 w 1922272"/>
              <a:gd name="connsiteY107" fmla="*/ 4662762 h 5054678"/>
              <a:gd name="connsiteX108" fmla="*/ 587384 w 1922272"/>
              <a:gd name="connsiteY108" fmla="*/ 4607673 h 5054678"/>
              <a:gd name="connsiteX109" fmla="*/ 690339 w 1922272"/>
              <a:gd name="connsiteY109" fmla="*/ 4567936 h 5054678"/>
              <a:gd name="connsiteX110" fmla="*/ 740010 w 1922272"/>
              <a:gd name="connsiteY110" fmla="*/ 4490268 h 5054678"/>
              <a:gd name="connsiteX111" fmla="*/ 830321 w 1922272"/>
              <a:gd name="connsiteY111" fmla="*/ 4476722 h 5054678"/>
              <a:gd name="connsiteX112" fmla="*/ 1027199 w 1922272"/>
              <a:gd name="connsiteY112" fmla="*/ 4569742 h 5054678"/>
              <a:gd name="connsiteX113" fmla="*/ 1267427 w 1922272"/>
              <a:gd name="connsiteY113" fmla="*/ 4609479 h 5054678"/>
              <a:gd name="connsiteX114" fmla="*/ 1464305 w 1922272"/>
              <a:gd name="connsiteY114" fmla="*/ 4614898 h 5054678"/>
              <a:gd name="connsiteX115" fmla="*/ 1667505 w 1922272"/>
              <a:gd name="connsiteY115" fmla="*/ 4539036 h 5054678"/>
              <a:gd name="connsiteX116" fmla="*/ 1781297 w 1922272"/>
              <a:gd name="connsiteY116" fmla="*/ 4486656 h 5054678"/>
              <a:gd name="connsiteX117" fmla="*/ 1843612 w 1922272"/>
              <a:gd name="connsiteY117" fmla="*/ 4509234 h 5054678"/>
              <a:gd name="connsiteX118" fmla="*/ 1827356 w 1922272"/>
              <a:gd name="connsiteY118" fmla="*/ 4662762 h 5054678"/>
              <a:gd name="connsiteX119" fmla="*/ 1774072 w 1922272"/>
              <a:gd name="connsiteY119" fmla="*/ 4827129 h 5054678"/>
              <a:gd name="connsiteX120" fmla="*/ 1774975 w 1922272"/>
              <a:gd name="connsiteY120" fmla="*/ 4925568 h 5054678"/>
              <a:gd name="connsiteX121" fmla="*/ 1839999 w 1922272"/>
              <a:gd name="connsiteY121" fmla="*/ 4813582 h 5054678"/>
              <a:gd name="connsiteX122" fmla="*/ 1897798 w 1922272"/>
              <a:gd name="connsiteY122" fmla="*/ 4627541 h 5054678"/>
              <a:gd name="connsiteX123" fmla="*/ 1922182 w 1922272"/>
              <a:gd name="connsiteY123" fmla="*/ 4467691 h 5054678"/>
              <a:gd name="connsiteX124" fmla="*/ 1886961 w 1922272"/>
              <a:gd name="connsiteY124" fmla="*/ 4399957 h 5054678"/>
              <a:gd name="connsiteX125" fmla="*/ 1746979 w 1922272"/>
              <a:gd name="connsiteY125" fmla="*/ 4433372 h 5054678"/>
              <a:gd name="connsiteX126" fmla="*/ 1613318 w 1922272"/>
              <a:gd name="connsiteY126" fmla="*/ 4462272 h 5054678"/>
              <a:gd name="connsiteX127" fmla="*/ 1582613 w 1922272"/>
              <a:gd name="connsiteY127" fmla="*/ 4395442 h 5054678"/>
              <a:gd name="connsiteX128" fmla="*/ 1614221 w 1922272"/>
              <a:gd name="connsiteY128" fmla="*/ 4231075 h 5054678"/>
              <a:gd name="connsiteX129" fmla="*/ 1515782 w 1922272"/>
              <a:gd name="connsiteY129" fmla="*/ 4029682 h 5054678"/>
              <a:gd name="connsiteX130" fmla="*/ 1366769 w 1922272"/>
              <a:gd name="connsiteY130" fmla="*/ 3854478 h 5054678"/>
              <a:gd name="connsiteX131" fmla="*/ 1304454 w 1922272"/>
              <a:gd name="connsiteY131" fmla="*/ 3760554 h 5054678"/>
              <a:gd name="connsiteX132" fmla="*/ 1318001 w 1922272"/>
              <a:gd name="connsiteY132" fmla="*/ 3710883 h 5054678"/>
              <a:gd name="connsiteX0" fmla="*/ 1318001 w 1922272"/>
              <a:gd name="connsiteY0" fmla="*/ 805469 h 2149264"/>
              <a:gd name="connsiteX1" fmla="*/ 1433599 w 1922272"/>
              <a:gd name="connsiteY1" fmla="*/ 772957 h 2149264"/>
              <a:gd name="connsiteX2" fmla="*/ 1479658 w 1922272"/>
              <a:gd name="connsiteY2" fmla="*/ 716061 h 2149264"/>
              <a:gd name="connsiteX3" fmla="*/ 1300842 w 1922272"/>
              <a:gd name="connsiteY3" fmla="*/ 691677 h 2149264"/>
              <a:gd name="connsiteX4" fmla="*/ 1292714 w 1922272"/>
              <a:gd name="connsiteY4" fmla="*/ 690774 h 2149264"/>
              <a:gd name="connsiteX5" fmla="*/ 1213240 w 1922272"/>
              <a:gd name="connsiteY5" fmla="*/ 555308 h 2149264"/>
              <a:gd name="connsiteX6" fmla="*/ 1137379 w 1922272"/>
              <a:gd name="connsiteY6" fmla="*/ 497508 h 2149264"/>
              <a:gd name="connsiteX7" fmla="*/ 1095836 w 1922272"/>
              <a:gd name="connsiteY7" fmla="*/ 473125 h 2149264"/>
              <a:gd name="connsiteX8" fmla="*/ 1052486 w 1922272"/>
              <a:gd name="connsiteY8" fmla="*/ 446934 h 2149264"/>
              <a:gd name="connsiteX9" fmla="*/ 939597 w 1922272"/>
              <a:gd name="connsiteY9" fmla="*/ 320499 h 2149264"/>
              <a:gd name="connsiteX10" fmla="*/ 922438 w 1922272"/>
              <a:gd name="connsiteY10" fmla="*/ 233800 h 2149264"/>
              <a:gd name="connsiteX11" fmla="*/ 896248 w 1922272"/>
              <a:gd name="connsiteY11" fmla="*/ 270828 h 2149264"/>
              <a:gd name="connsiteX12" fmla="*/ 884507 w 1922272"/>
              <a:gd name="connsiteY12" fmla="*/ 320499 h 2149264"/>
              <a:gd name="connsiteX13" fmla="*/ 891733 w 1922272"/>
              <a:gd name="connsiteY13" fmla="*/ 361139 h 2149264"/>
              <a:gd name="connsiteX14" fmla="*/ 857414 w 1922272"/>
              <a:gd name="connsiteY14" fmla="*/ 337658 h 2149264"/>
              <a:gd name="connsiteX15" fmla="*/ 804131 w 1922272"/>
              <a:gd name="connsiteY15" fmla="*/ 286180 h 2149264"/>
              <a:gd name="connsiteX16" fmla="*/ 776134 w 1922272"/>
              <a:gd name="connsiteY16" fmla="*/ 236509 h 2149264"/>
              <a:gd name="connsiteX17" fmla="*/ 765297 w 1922272"/>
              <a:gd name="connsiteY17" fmla="*/ 185032 h 2149264"/>
              <a:gd name="connsiteX18" fmla="*/ 770716 w 1922272"/>
              <a:gd name="connsiteY18" fmla="*/ 139877 h 2149264"/>
              <a:gd name="connsiteX19" fmla="*/ 787875 w 1922272"/>
              <a:gd name="connsiteY19" fmla="*/ 103752 h 2149264"/>
              <a:gd name="connsiteX20" fmla="*/ 816774 w 1922272"/>
              <a:gd name="connsiteY20" fmla="*/ 70337 h 2149264"/>
              <a:gd name="connsiteX21" fmla="*/ 845674 w 1922272"/>
              <a:gd name="connsiteY21" fmla="*/ 54081 h 2149264"/>
              <a:gd name="connsiteX22" fmla="*/ 865542 w 1922272"/>
              <a:gd name="connsiteY22" fmla="*/ 20666 h 2149264"/>
              <a:gd name="connsiteX23" fmla="*/ 832127 w 1922272"/>
              <a:gd name="connsiteY23" fmla="*/ 797 h 2149264"/>
              <a:gd name="connsiteX24" fmla="*/ 779747 w 1922272"/>
              <a:gd name="connsiteY24" fmla="*/ 29697 h 2149264"/>
              <a:gd name="connsiteX25" fmla="*/ 742719 w 1922272"/>
              <a:gd name="connsiteY25" fmla="*/ 73949 h 2149264"/>
              <a:gd name="connsiteX26" fmla="*/ 719238 w 1922272"/>
              <a:gd name="connsiteY26" fmla="*/ 123620 h 2149264"/>
              <a:gd name="connsiteX27" fmla="*/ 712013 w 1922272"/>
              <a:gd name="connsiteY27" fmla="*/ 187741 h 2149264"/>
              <a:gd name="connsiteX28" fmla="*/ 726463 w 1922272"/>
              <a:gd name="connsiteY28" fmla="*/ 254572 h 2149264"/>
              <a:gd name="connsiteX29" fmla="*/ 762587 w 1922272"/>
              <a:gd name="connsiteY29" fmla="*/ 318693 h 2149264"/>
              <a:gd name="connsiteX30" fmla="*/ 826708 w 1922272"/>
              <a:gd name="connsiteY30" fmla="*/ 381007 h 2149264"/>
              <a:gd name="connsiteX31" fmla="*/ 1020877 w 1922272"/>
              <a:gd name="connsiteY31" fmla="*/ 494799 h 2149264"/>
              <a:gd name="connsiteX32" fmla="*/ 1110285 w 1922272"/>
              <a:gd name="connsiteY32" fmla="*/ 545373 h 2149264"/>
              <a:gd name="connsiteX33" fmla="*/ 1175309 w 1922272"/>
              <a:gd name="connsiteY33" fmla="*/ 595045 h 2149264"/>
              <a:gd name="connsiteX34" fmla="*/ 1232205 w 1922272"/>
              <a:gd name="connsiteY34" fmla="*/ 687162 h 2149264"/>
              <a:gd name="connsiteX35" fmla="*/ 1204209 w 1922272"/>
              <a:gd name="connsiteY35" fmla="*/ 684452 h 2149264"/>
              <a:gd name="connsiteX36" fmla="*/ 1090417 w 1922272"/>
              <a:gd name="connsiteY36" fmla="*/ 582401 h 2149264"/>
              <a:gd name="connsiteX37" fmla="*/ 1009137 w 1922272"/>
              <a:gd name="connsiteY37" fmla="*/ 553501 h 2149264"/>
              <a:gd name="connsiteX38" fmla="*/ 936888 w 1922272"/>
              <a:gd name="connsiteY38" fmla="*/ 544470 h 2149264"/>
              <a:gd name="connsiteX39" fmla="*/ 879089 w 1922272"/>
              <a:gd name="connsiteY39" fmla="*/ 543567 h 2149264"/>
              <a:gd name="connsiteX40" fmla="*/ 817677 w 1922272"/>
              <a:gd name="connsiteY40" fmla="*/ 552598 h 2149264"/>
              <a:gd name="connsiteX41" fmla="*/ 713820 w 1922272"/>
              <a:gd name="connsiteY41" fmla="*/ 582401 h 2149264"/>
              <a:gd name="connsiteX42" fmla="*/ 657827 w 1922272"/>
              <a:gd name="connsiteY42" fmla="*/ 599560 h 2149264"/>
              <a:gd name="connsiteX43" fmla="*/ 467270 w 1922272"/>
              <a:gd name="connsiteY43" fmla="*/ 551695 h 2149264"/>
              <a:gd name="connsiteX44" fmla="*/ 444693 w 1922272"/>
              <a:gd name="connsiteY44" fmla="*/ 511055 h 2149264"/>
              <a:gd name="connsiteX45" fmla="*/ 441080 w 1922272"/>
              <a:gd name="connsiteY45" fmla="*/ 455965 h 2149264"/>
              <a:gd name="connsiteX46" fmla="*/ 454627 w 1922272"/>
              <a:gd name="connsiteY46" fmla="*/ 384620 h 2149264"/>
              <a:gd name="connsiteX47" fmla="*/ 479011 w 1922272"/>
              <a:gd name="connsiteY47" fmla="*/ 302437 h 2149264"/>
              <a:gd name="connsiteX48" fmla="*/ 460948 w 1922272"/>
              <a:gd name="connsiteY48" fmla="*/ 268118 h 2149264"/>
              <a:gd name="connsiteX49" fmla="*/ 426630 w 1922272"/>
              <a:gd name="connsiteY49" fmla="*/ 286180 h 2149264"/>
              <a:gd name="connsiteX50" fmla="*/ 402246 w 1922272"/>
              <a:gd name="connsiteY50" fmla="*/ 370170 h 2149264"/>
              <a:gd name="connsiteX51" fmla="*/ 386893 w 1922272"/>
              <a:gd name="connsiteY51" fmla="*/ 450547 h 2149264"/>
              <a:gd name="connsiteX52" fmla="*/ 391409 w 1922272"/>
              <a:gd name="connsiteY52" fmla="*/ 524602 h 2149264"/>
              <a:gd name="connsiteX53" fmla="*/ 426630 w 1922272"/>
              <a:gd name="connsiteY53" fmla="*/ 588723 h 2149264"/>
              <a:gd name="connsiteX54" fmla="*/ 482623 w 1922272"/>
              <a:gd name="connsiteY54" fmla="*/ 632072 h 2149264"/>
              <a:gd name="connsiteX55" fmla="*/ 422115 w 1922272"/>
              <a:gd name="connsiteY55" fmla="*/ 632072 h 2149264"/>
              <a:gd name="connsiteX56" fmla="*/ 342641 w 1922272"/>
              <a:gd name="connsiteY56" fmla="*/ 615816 h 2149264"/>
              <a:gd name="connsiteX57" fmla="*/ 270392 w 1922272"/>
              <a:gd name="connsiteY57" fmla="*/ 574273 h 2149264"/>
              <a:gd name="connsiteX58" fmla="*/ 213496 w 1922272"/>
              <a:gd name="connsiteY58" fmla="*/ 507443 h 2149264"/>
              <a:gd name="connsiteX59" fmla="*/ 134022 w 1922272"/>
              <a:gd name="connsiteY59" fmla="*/ 292502 h 2149264"/>
              <a:gd name="connsiteX60" fmla="*/ 96092 w 1922272"/>
              <a:gd name="connsiteY60" fmla="*/ 260893 h 2149264"/>
              <a:gd name="connsiteX61" fmla="*/ 77126 w 1922272"/>
              <a:gd name="connsiteY61" fmla="*/ 294308 h 2149264"/>
              <a:gd name="connsiteX62" fmla="*/ 165631 w 1922272"/>
              <a:gd name="connsiteY62" fmla="*/ 535439 h 2149264"/>
              <a:gd name="connsiteX63" fmla="*/ 233365 w 1922272"/>
              <a:gd name="connsiteY63" fmla="*/ 616719 h 2149264"/>
              <a:gd name="connsiteX64" fmla="*/ 322773 w 1922272"/>
              <a:gd name="connsiteY64" fmla="*/ 668197 h 2149264"/>
              <a:gd name="connsiteX65" fmla="*/ 416696 w 1922272"/>
              <a:gd name="connsiteY65" fmla="*/ 687162 h 2149264"/>
              <a:gd name="connsiteX66" fmla="*/ 507007 w 1922272"/>
              <a:gd name="connsiteY66" fmla="*/ 686259 h 2149264"/>
              <a:gd name="connsiteX67" fmla="*/ 590093 w 1922272"/>
              <a:gd name="connsiteY67" fmla="*/ 673615 h 2149264"/>
              <a:gd name="connsiteX68" fmla="*/ 671373 w 1922272"/>
              <a:gd name="connsiteY68" fmla="*/ 652844 h 2149264"/>
              <a:gd name="connsiteX69" fmla="*/ 728269 w 1922272"/>
              <a:gd name="connsiteY69" fmla="*/ 635685 h 2149264"/>
              <a:gd name="connsiteX70" fmla="*/ 828515 w 1922272"/>
              <a:gd name="connsiteY70" fmla="*/ 606785 h 2149264"/>
              <a:gd name="connsiteX71" fmla="*/ 880895 w 1922272"/>
              <a:gd name="connsiteY71" fmla="*/ 598657 h 2149264"/>
              <a:gd name="connsiteX72" fmla="*/ 932373 w 1922272"/>
              <a:gd name="connsiteY72" fmla="*/ 599560 h 2149264"/>
              <a:gd name="connsiteX73" fmla="*/ 997396 w 1922272"/>
              <a:gd name="connsiteY73" fmla="*/ 607688 h 2149264"/>
              <a:gd name="connsiteX74" fmla="*/ 1063324 w 1922272"/>
              <a:gd name="connsiteY74" fmla="*/ 630266 h 2149264"/>
              <a:gd name="connsiteX75" fmla="*/ 1122026 w 1922272"/>
              <a:gd name="connsiteY75" fmla="*/ 677228 h 2149264"/>
              <a:gd name="connsiteX76" fmla="*/ 1059711 w 1922272"/>
              <a:gd name="connsiteY76" fmla="*/ 681743 h 2149264"/>
              <a:gd name="connsiteX77" fmla="*/ 1050680 w 1922272"/>
              <a:gd name="connsiteY77" fmla="*/ 717868 h 2149264"/>
              <a:gd name="connsiteX78" fmla="*/ 973013 w 1922272"/>
              <a:gd name="connsiteY78" fmla="*/ 736833 h 2149264"/>
              <a:gd name="connsiteX79" fmla="*/ 907988 w 1922272"/>
              <a:gd name="connsiteY79" fmla="*/ 753992 h 2149264"/>
              <a:gd name="connsiteX80" fmla="*/ 1002815 w 1922272"/>
              <a:gd name="connsiteY80" fmla="*/ 791923 h 2149264"/>
              <a:gd name="connsiteX81" fmla="*/ 1130154 w 1922272"/>
              <a:gd name="connsiteY81" fmla="*/ 828950 h 2149264"/>
              <a:gd name="connsiteX82" fmla="*/ 1249365 w 1922272"/>
              <a:gd name="connsiteY82" fmla="*/ 1002348 h 2149264"/>
              <a:gd name="connsiteX83" fmla="*/ 1321614 w 1922272"/>
              <a:gd name="connsiteY83" fmla="*/ 1219094 h 2149264"/>
              <a:gd name="connsiteX84" fmla="*/ 1257493 w 1922272"/>
              <a:gd name="connsiteY84" fmla="*/ 1338305 h 2149264"/>
              <a:gd name="connsiteX85" fmla="*/ 1078676 w 1922272"/>
              <a:gd name="connsiteY85" fmla="*/ 1299471 h 2149264"/>
              <a:gd name="connsiteX86" fmla="*/ 895345 w 1922272"/>
              <a:gd name="connsiteY86" fmla="*/ 1200129 h 2149264"/>
              <a:gd name="connsiteX87" fmla="*/ 764394 w 1922272"/>
              <a:gd name="connsiteY87" fmla="*/ 1161295 h 2149264"/>
              <a:gd name="connsiteX88" fmla="*/ 674083 w 1922272"/>
              <a:gd name="connsiteY88" fmla="*/ 1190195 h 2149264"/>
              <a:gd name="connsiteX89" fmla="*/ 609059 w 1922272"/>
              <a:gd name="connsiteY89" fmla="*/ 1219997 h 2149264"/>
              <a:gd name="connsiteX90" fmla="*/ 539519 w 1922272"/>
              <a:gd name="connsiteY90" fmla="*/ 1181164 h 2149264"/>
              <a:gd name="connsiteX91" fmla="*/ 488945 w 1922272"/>
              <a:gd name="connsiteY91" fmla="*/ 1108915 h 2149264"/>
              <a:gd name="connsiteX92" fmla="*/ 516038 w 1922272"/>
              <a:gd name="connsiteY92" fmla="*/ 1201935 h 2149264"/>
              <a:gd name="connsiteX93" fmla="*/ 546744 w 1922272"/>
              <a:gd name="connsiteY93" fmla="*/ 1318437 h 2149264"/>
              <a:gd name="connsiteX94" fmla="*/ 474495 w 1922272"/>
              <a:gd name="connsiteY94" fmla="*/ 1483706 h 2149264"/>
              <a:gd name="connsiteX95" fmla="*/ 375153 w 1922272"/>
              <a:gd name="connsiteY95" fmla="*/ 1619173 h 2149264"/>
              <a:gd name="connsiteX96" fmla="*/ 282133 w 1922272"/>
              <a:gd name="connsiteY96" fmla="*/ 1673359 h 2149264"/>
              <a:gd name="connsiteX97" fmla="*/ 233365 w 1922272"/>
              <a:gd name="connsiteY97" fmla="*/ 1706774 h 2149264"/>
              <a:gd name="connsiteX98" fmla="*/ 240589 w 1922272"/>
              <a:gd name="connsiteY98" fmla="*/ 1773604 h 2149264"/>
              <a:gd name="connsiteX99" fmla="*/ 134022 w 1922272"/>
              <a:gd name="connsiteY99" fmla="*/ 1888299 h 2149264"/>
              <a:gd name="connsiteX100" fmla="*/ 33777 w 1922272"/>
              <a:gd name="connsiteY100" fmla="*/ 1984030 h 2149264"/>
              <a:gd name="connsiteX101" fmla="*/ 362 w 1922272"/>
              <a:gd name="connsiteY101" fmla="*/ 2048150 h 2149264"/>
              <a:gd name="connsiteX102" fmla="*/ 37389 w 1922272"/>
              <a:gd name="connsiteY102" fmla="*/ 2131237 h 2149264"/>
              <a:gd name="connsiteX103" fmla="*/ 66289 w 1922272"/>
              <a:gd name="connsiteY103" fmla="*/ 2142977 h 2149264"/>
              <a:gd name="connsiteX104" fmla="*/ 80739 w 1922272"/>
              <a:gd name="connsiteY104" fmla="*/ 2062600 h 2149264"/>
              <a:gd name="connsiteX105" fmla="*/ 193627 w 1922272"/>
              <a:gd name="connsiteY105" fmla="*/ 1901846 h 2149264"/>
              <a:gd name="connsiteX106" fmla="*/ 361606 w 1922272"/>
              <a:gd name="connsiteY106" fmla="*/ 1757348 h 2149264"/>
              <a:gd name="connsiteX107" fmla="*/ 587384 w 1922272"/>
              <a:gd name="connsiteY107" fmla="*/ 1702259 h 2149264"/>
              <a:gd name="connsiteX108" fmla="*/ 690339 w 1922272"/>
              <a:gd name="connsiteY108" fmla="*/ 1662522 h 2149264"/>
              <a:gd name="connsiteX109" fmla="*/ 740010 w 1922272"/>
              <a:gd name="connsiteY109" fmla="*/ 1584854 h 2149264"/>
              <a:gd name="connsiteX110" fmla="*/ 830321 w 1922272"/>
              <a:gd name="connsiteY110" fmla="*/ 1571308 h 2149264"/>
              <a:gd name="connsiteX111" fmla="*/ 1027199 w 1922272"/>
              <a:gd name="connsiteY111" fmla="*/ 1664328 h 2149264"/>
              <a:gd name="connsiteX112" fmla="*/ 1267427 w 1922272"/>
              <a:gd name="connsiteY112" fmla="*/ 1704065 h 2149264"/>
              <a:gd name="connsiteX113" fmla="*/ 1464305 w 1922272"/>
              <a:gd name="connsiteY113" fmla="*/ 1709484 h 2149264"/>
              <a:gd name="connsiteX114" fmla="*/ 1667505 w 1922272"/>
              <a:gd name="connsiteY114" fmla="*/ 1633622 h 2149264"/>
              <a:gd name="connsiteX115" fmla="*/ 1781297 w 1922272"/>
              <a:gd name="connsiteY115" fmla="*/ 1581242 h 2149264"/>
              <a:gd name="connsiteX116" fmla="*/ 1843612 w 1922272"/>
              <a:gd name="connsiteY116" fmla="*/ 1603820 h 2149264"/>
              <a:gd name="connsiteX117" fmla="*/ 1827356 w 1922272"/>
              <a:gd name="connsiteY117" fmla="*/ 1757348 h 2149264"/>
              <a:gd name="connsiteX118" fmla="*/ 1774072 w 1922272"/>
              <a:gd name="connsiteY118" fmla="*/ 1921715 h 2149264"/>
              <a:gd name="connsiteX119" fmla="*/ 1774975 w 1922272"/>
              <a:gd name="connsiteY119" fmla="*/ 2020154 h 2149264"/>
              <a:gd name="connsiteX120" fmla="*/ 1839999 w 1922272"/>
              <a:gd name="connsiteY120" fmla="*/ 1908168 h 2149264"/>
              <a:gd name="connsiteX121" fmla="*/ 1897798 w 1922272"/>
              <a:gd name="connsiteY121" fmla="*/ 1722127 h 2149264"/>
              <a:gd name="connsiteX122" fmla="*/ 1922182 w 1922272"/>
              <a:gd name="connsiteY122" fmla="*/ 1562277 h 2149264"/>
              <a:gd name="connsiteX123" fmla="*/ 1886961 w 1922272"/>
              <a:gd name="connsiteY123" fmla="*/ 1494543 h 2149264"/>
              <a:gd name="connsiteX124" fmla="*/ 1746979 w 1922272"/>
              <a:gd name="connsiteY124" fmla="*/ 1527958 h 2149264"/>
              <a:gd name="connsiteX125" fmla="*/ 1613318 w 1922272"/>
              <a:gd name="connsiteY125" fmla="*/ 1556858 h 2149264"/>
              <a:gd name="connsiteX126" fmla="*/ 1582613 w 1922272"/>
              <a:gd name="connsiteY126" fmla="*/ 1490028 h 2149264"/>
              <a:gd name="connsiteX127" fmla="*/ 1614221 w 1922272"/>
              <a:gd name="connsiteY127" fmla="*/ 1325661 h 2149264"/>
              <a:gd name="connsiteX128" fmla="*/ 1515782 w 1922272"/>
              <a:gd name="connsiteY128" fmla="*/ 1124268 h 2149264"/>
              <a:gd name="connsiteX129" fmla="*/ 1366769 w 1922272"/>
              <a:gd name="connsiteY129" fmla="*/ 949064 h 2149264"/>
              <a:gd name="connsiteX130" fmla="*/ 1304454 w 1922272"/>
              <a:gd name="connsiteY130" fmla="*/ 855140 h 2149264"/>
              <a:gd name="connsiteX131" fmla="*/ 1318001 w 1922272"/>
              <a:gd name="connsiteY131" fmla="*/ 805469 h 21492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1922272" h="2149264">
                <a:moveTo>
                  <a:pt x="1318001" y="805469"/>
                </a:moveTo>
                <a:cubicBezTo>
                  <a:pt x="1342385" y="794632"/>
                  <a:pt x="1392959" y="789213"/>
                  <a:pt x="1433599" y="772957"/>
                </a:cubicBezTo>
                <a:cubicBezTo>
                  <a:pt x="1474239" y="757605"/>
                  <a:pt x="1505848" y="731414"/>
                  <a:pt x="1479658" y="716061"/>
                </a:cubicBezTo>
                <a:cubicBezTo>
                  <a:pt x="1453468" y="700708"/>
                  <a:pt x="1368575" y="697096"/>
                  <a:pt x="1300842" y="691677"/>
                </a:cubicBezTo>
                <a:lnTo>
                  <a:pt x="1292714" y="690774"/>
                </a:lnTo>
                <a:cubicBezTo>
                  <a:pt x="1273748" y="643812"/>
                  <a:pt x="1253880" y="596851"/>
                  <a:pt x="1213240" y="555308"/>
                </a:cubicBezTo>
                <a:cubicBezTo>
                  <a:pt x="1192468" y="534536"/>
                  <a:pt x="1167181" y="515571"/>
                  <a:pt x="1137379" y="497508"/>
                </a:cubicBezTo>
                <a:cubicBezTo>
                  <a:pt x="1126541" y="491187"/>
                  <a:pt x="1112092" y="482156"/>
                  <a:pt x="1095836" y="473125"/>
                </a:cubicBezTo>
                <a:lnTo>
                  <a:pt x="1052486" y="446934"/>
                </a:lnTo>
                <a:cubicBezTo>
                  <a:pt x="996493" y="411713"/>
                  <a:pt x="939597" y="365654"/>
                  <a:pt x="939597" y="320499"/>
                </a:cubicBezTo>
                <a:cubicBezTo>
                  <a:pt x="939597" y="278053"/>
                  <a:pt x="970303" y="183226"/>
                  <a:pt x="922438" y="233800"/>
                </a:cubicBezTo>
                <a:cubicBezTo>
                  <a:pt x="912504" y="244637"/>
                  <a:pt x="903473" y="257281"/>
                  <a:pt x="896248" y="270828"/>
                </a:cubicBezTo>
                <a:cubicBezTo>
                  <a:pt x="888120" y="286180"/>
                  <a:pt x="884507" y="303340"/>
                  <a:pt x="884507" y="320499"/>
                </a:cubicBezTo>
                <a:cubicBezTo>
                  <a:pt x="884507" y="334046"/>
                  <a:pt x="886314" y="347592"/>
                  <a:pt x="891733" y="361139"/>
                </a:cubicBezTo>
                <a:cubicBezTo>
                  <a:pt x="879089" y="353011"/>
                  <a:pt x="867348" y="344883"/>
                  <a:pt x="857414" y="337658"/>
                </a:cubicBezTo>
                <a:cubicBezTo>
                  <a:pt x="833933" y="320499"/>
                  <a:pt x="816774" y="303340"/>
                  <a:pt x="804131" y="286180"/>
                </a:cubicBezTo>
                <a:cubicBezTo>
                  <a:pt x="791487" y="269021"/>
                  <a:pt x="782456" y="252766"/>
                  <a:pt x="776134" y="236509"/>
                </a:cubicBezTo>
                <a:cubicBezTo>
                  <a:pt x="769813" y="219350"/>
                  <a:pt x="766200" y="202191"/>
                  <a:pt x="765297" y="185032"/>
                </a:cubicBezTo>
                <a:cubicBezTo>
                  <a:pt x="764394" y="168776"/>
                  <a:pt x="766200" y="154326"/>
                  <a:pt x="770716" y="139877"/>
                </a:cubicBezTo>
                <a:cubicBezTo>
                  <a:pt x="774328" y="127233"/>
                  <a:pt x="780650" y="114589"/>
                  <a:pt x="787875" y="103752"/>
                </a:cubicBezTo>
                <a:cubicBezTo>
                  <a:pt x="796906" y="89302"/>
                  <a:pt x="807743" y="77562"/>
                  <a:pt x="816774" y="70337"/>
                </a:cubicBezTo>
                <a:cubicBezTo>
                  <a:pt x="829418" y="58597"/>
                  <a:pt x="837546" y="56790"/>
                  <a:pt x="845674" y="54081"/>
                </a:cubicBezTo>
                <a:cubicBezTo>
                  <a:pt x="860124" y="50468"/>
                  <a:pt x="869155" y="35116"/>
                  <a:pt x="865542" y="20666"/>
                </a:cubicBezTo>
                <a:cubicBezTo>
                  <a:pt x="861930" y="6216"/>
                  <a:pt x="846577" y="-2815"/>
                  <a:pt x="832127" y="797"/>
                </a:cubicBezTo>
                <a:cubicBezTo>
                  <a:pt x="817677" y="4410"/>
                  <a:pt x="802325" y="8022"/>
                  <a:pt x="779747" y="29697"/>
                </a:cubicBezTo>
                <a:cubicBezTo>
                  <a:pt x="768006" y="39631"/>
                  <a:pt x="754460" y="55887"/>
                  <a:pt x="742719" y="73949"/>
                </a:cubicBezTo>
                <a:cubicBezTo>
                  <a:pt x="732785" y="88399"/>
                  <a:pt x="724657" y="105558"/>
                  <a:pt x="719238" y="123620"/>
                </a:cubicBezTo>
                <a:cubicBezTo>
                  <a:pt x="712916" y="144392"/>
                  <a:pt x="710207" y="166067"/>
                  <a:pt x="712013" y="187741"/>
                </a:cubicBezTo>
                <a:cubicBezTo>
                  <a:pt x="712916" y="210319"/>
                  <a:pt x="718335" y="232897"/>
                  <a:pt x="726463" y="254572"/>
                </a:cubicBezTo>
                <a:cubicBezTo>
                  <a:pt x="734591" y="276246"/>
                  <a:pt x="745428" y="297921"/>
                  <a:pt x="762587" y="318693"/>
                </a:cubicBezTo>
                <a:cubicBezTo>
                  <a:pt x="778844" y="339464"/>
                  <a:pt x="799615" y="360236"/>
                  <a:pt x="826708" y="381007"/>
                </a:cubicBezTo>
                <a:cubicBezTo>
                  <a:pt x="885411" y="425260"/>
                  <a:pt x="955853" y="460481"/>
                  <a:pt x="1020877" y="494799"/>
                </a:cubicBezTo>
                <a:cubicBezTo>
                  <a:pt x="1053389" y="512861"/>
                  <a:pt x="1084095" y="529117"/>
                  <a:pt x="1110285" y="545373"/>
                </a:cubicBezTo>
                <a:cubicBezTo>
                  <a:pt x="1135573" y="561629"/>
                  <a:pt x="1158150" y="577885"/>
                  <a:pt x="1175309" y="595045"/>
                </a:cubicBezTo>
                <a:cubicBezTo>
                  <a:pt x="1201500" y="622138"/>
                  <a:pt x="1217756" y="653747"/>
                  <a:pt x="1232205" y="687162"/>
                </a:cubicBezTo>
                <a:lnTo>
                  <a:pt x="1204209" y="684452"/>
                </a:lnTo>
                <a:cubicBezTo>
                  <a:pt x="1169891" y="644716"/>
                  <a:pt x="1133766" y="606785"/>
                  <a:pt x="1090417" y="582401"/>
                </a:cubicBezTo>
                <a:cubicBezTo>
                  <a:pt x="1064227" y="567951"/>
                  <a:pt x="1036230" y="558920"/>
                  <a:pt x="1009137" y="553501"/>
                </a:cubicBezTo>
                <a:cubicBezTo>
                  <a:pt x="982947" y="548083"/>
                  <a:pt x="957660" y="545373"/>
                  <a:pt x="936888" y="544470"/>
                </a:cubicBezTo>
                <a:cubicBezTo>
                  <a:pt x="915213" y="543567"/>
                  <a:pt x="898054" y="542664"/>
                  <a:pt x="879089" y="543567"/>
                </a:cubicBezTo>
                <a:cubicBezTo>
                  <a:pt x="860124" y="544470"/>
                  <a:pt x="841158" y="547179"/>
                  <a:pt x="817677" y="552598"/>
                </a:cubicBezTo>
                <a:cubicBezTo>
                  <a:pt x="788778" y="559823"/>
                  <a:pt x="750847" y="570660"/>
                  <a:pt x="713820" y="582401"/>
                </a:cubicBezTo>
                <a:cubicBezTo>
                  <a:pt x="694854" y="587819"/>
                  <a:pt x="676792" y="593238"/>
                  <a:pt x="657827" y="599560"/>
                </a:cubicBezTo>
                <a:cubicBezTo>
                  <a:pt x="574740" y="623041"/>
                  <a:pt x="536810" y="626653"/>
                  <a:pt x="467270" y="551695"/>
                </a:cubicBezTo>
                <a:cubicBezTo>
                  <a:pt x="456433" y="539955"/>
                  <a:pt x="449208" y="526408"/>
                  <a:pt x="444693" y="511055"/>
                </a:cubicBezTo>
                <a:cubicBezTo>
                  <a:pt x="440177" y="494799"/>
                  <a:pt x="439274" y="476737"/>
                  <a:pt x="441080" y="455965"/>
                </a:cubicBezTo>
                <a:cubicBezTo>
                  <a:pt x="442886" y="434291"/>
                  <a:pt x="448305" y="409907"/>
                  <a:pt x="454627" y="384620"/>
                </a:cubicBezTo>
                <a:cubicBezTo>
                  <a:pt x="461852" y="358429"/>
                  <a:pt x="469980" y="330433"/>
                  <a:pt x="479011" y="302437"/>
                </a:cubicBezTo>
                <a:cubicBezTo>
                  <a:pt x="483526" y="287987"/>
                  <a:pt x="475398" y="272634"/>
                  <a:pt x="460948" y="268118"/>
                </a:cubicBezTo>
                <a:cubicBezTo>
                  <a:pt x="446499" y="263603"/>
                  <a:pt x="431146" y="271731"/>
                  <a:pt x="426630" y="286180"/>
                </a:cubicBezTo>
                <a:cubicBezTo>
                  <a:pt x="417599" y="314177"/>
                  <a:pt x="409471" y="342173"/>
                  <a:pt x="402246" y="370170"/>
                </a:cubicBezTo>
                <a:cubicBezTo>
                  <a:pt x="395021" y="398166"/>
                  <a:pt x="389603" y="425260"/>
                  <a:pt x="386893" y="450547"/>
                </a:cubicBezTo>
                <a:cubicBezTo>
                  <a:pt x="384184" y="477640"/>
                  <a:pt x="385990" y="502024"/>
                  <a:pt x="391409" y="524602"/>
                </a:cubicBezTo>
                <a:cubicBezTo>
                  <a:pt x="397731" y="548083"/>
                  <a:pt x="409471" y="569757"/>
                  <a:pt x="426630" y="588723"/>
                </a:cubicBezTo>
                <a:cubicBezTo>
                  <a:pt x="441983" y="604979"/>
                  <a:pt x="460948" y="618525"/>
                  <a:pt x="482623" y="632072"/>
                </a:cubicBezTo>
                <a:cubicBezTo>
                  <a:pt x="462755" y="632975"/>
                  <a:pt x="442886" y="632975"/>
                  <a:pt x="422115" y="632072"/>
                </a:cubicBezTo>
                <a:cubicBezTo>
                  <a:pt x="395021" y="630266"/>
                  <a:pt x="367928" y="624847"/>
                  <a:pt x="342641" y="615816"/>
                </a:cubicBezTo>
                <a:cubicBezTo>
                  <a:pt x="317354" y="606785"/>
                  <a:pt x="292970" y="593238"/>
                  <a:pt x="270392" y="574273"/>
                </a:cubicBezTo>
                <a:cubicBezTo>
                  <a:pt x="249620" y="556211"/>
                  <a:pt x="230655" y="534536"/>
                  <a:pt x="213496" y="507443"/>
                </a:cubicBezTo>
                <a:cubicBezTo>
                  <a:pt x="180081" y="451450"/>
                  <a:pt x="152987" y="372879"/>
                  <a:pt x="134022" y="292502"/>
                </a:cubicBezTo>
                <a:cubicBezTo>
                  <a:pt x="129507" y="273537"/>
                  <a:pt x="122282" y="252766"/>
                  <a:pt x="96092" y="260893"/>
                </a:cubicBezTo>
                <a:cubicBezTo>
                  <a:pt x="81642" y="265409"/>
                  <a:pt x="73514" y="279859"/>
                  <a:pt x="77126" y="294308"/>
                </a:cubicBezTo>
                <a:cubicBezTo>
                  <a:pt x="101510" y="381910"/>
                  <a:pt x="126797" y="469512"/>
                  <a:pt x="165631" y="535439"/>
                </a:cubicBezTo>
                <a:cubicBezTo>
                  <a:pt x="185500" y="567951"/>
                  <a:pt x="208077" y="595045"/>
                  <a:pt x="233365" y="616719"/>
                </a:cubicBezTo>
                <a:cubicBezTo>
                  <a:pt x="260458" y="639297"/>
                  <a:pt x="290260" y="656456"/>
                  <a:pt x="322773" y="668197"/>
                </a:cubicBezTo>
                <a:cubicBezTo>
                  <a:pt x="353478" y="679034"/>
                  <a:pt x="385087" y="685356"/>
                  <a:pt x="416696" y="687162"/>
                </a:cubicBezTo>
                <a:cubicBezTo>
                  <a:pt x="447402" y="688968"/>
                  <a:pt x="478107" y="688065"/>
                  <a:pt x="507007" y="686259"/>
                </a:cubicBezTo>
                <a:cubicBezTo>
                  <a:pt x="535907" y="684452"/>
                  <a:pt x="563000" y="679034"/>
                  <a:pt x="590093" y="673615"/>
                </a:cubicBezTo>
                <a:cubicBezTo>
                  <a:pt x="616284" y="668197"/>
                  <a:pt x="643377" y="660972"/>
                  <a:pt x="671373" y="652844"/>
                </a:cubicBezTo>
                <a:lnTo>
                  <a:pt x="728269" y="635685"/>
                </a:lnTo>
                <a:cubicBezTo>
                  <a:pt x="764394" y="624847"/>
                  <a:pt x="799615" y="614010"/>
                  <a:pt x="828515" y="606785"/>
                </a:cubicBezTo>
                <a:cubicBezTo>
                  <a:pt x="848383" y="602269"/>
                  <a:pt x="865542" y="599560"/>
                  <a:pt x="880895" y="598657"/>
                </a:cubicBezTo>
                <a:cubicBezTo>
                  <a:pt x="896248" y="597754"/>
                  <a:pt x="912504" y="598657"/>
                  <a:pt x="932373" y="599560"/>
                </a:cubicBezTo>
                <a:cubicBezTo>
                  <a:pt x="952241" y="600463"/>
                  <a:pt x="974819" y="603172"/>
                  <a:pt x="997396" y="607688"/>
                </a:cubicBezTo>
                <a:cubicBezTo>
                  <a:pt x="1019974" y="612204"/>
                  <a:pt x="1042552" y="619428"/>
                  <a:pt x="1063324" y="630266"/>
                </a:cubicBezTo>
                <a:cubicBezTo>
                  <a:pt x="1084095" y="642006"/>
                  <a:pt x="1103061" y="658262"/>
                  <a:pt x="1122026" y="677228"/>
                </a:cubicBezTo>
                <a:cubicBezTo>
                  <a:pt x="1090417" y="674518"/>
                  <a:pt x="1067839" y="674518"/>
                  <a:pt x="1059711" y="681743"/>
                </a:cubicBezTo>
                <a:cubicBezTo>
                  <a:pt x="1050680" y="689871"/>
                  <a:pt x="1061517" y="707030"/>
                  <a:pt x="1050680" y="717868"/>
                </a:cubicBezTo>
                <a:cubicBezTo>
                  <a:pt x="1039843" y="728705"/>
                  <a:pt x="1007331" y="733220"/>
                  <a:pt x="973013" y="736833"/>
                </a:cubicBezTo>
                <a:cubicBezTo>
                  <a:pt x="938694" y="740445"/>
                  <a:pt x="902570" y="743155"/>
                  <a:pt x="907988" y="753992"/>
                </a:cubicBezTo>
                <a:cubicBezTo>
                  <a:pt x="913407" y="764829"/>
                  <a:pt x="958563" y="782892"/>
                  <a:pt x="1002815" y="791923"/>
                </a:cubicBezTo>
                <a:cubicBezTo>
                  <a:pt x="1047067" y="800051"/>
                  <a:pt x="1088611" y="796438"/>
                  <a:pt x="1130154" y="828950"/>
                </a:cubicBezTo>
                <a:cubicBezTo>
                  <a:pt x="1171697" y="861462"/>
                  <a:pt x="1213240" y="928292"/>
                  <a:pt x="1249365" y="1002348"/>
                </a:cubicBezTo>
                <a:cubicBezTo>
                  <a:pt x="1286392" y="1076403"/>
                  <a:pt x="1317098" y="1156779"/>
                  <a:pt x="1321614" y="1219094"/>
                </a:cubicBezTo>
                <a:cubicBezTo>
                  <a:pt x="1326129" y="1281409"/>
                  <a:pt x="1302648" y="1325661"/>
                  <a:pt x="1257493" y="1338305"/>
                </a:cubicBezTo>
                <a:cubicBezTo>
                  <a:pt x="1212337" y="1350046"/>
                  <a:pt x="1144604" y="1330177"/>
                  <a:pt x="1078676" y="1299471"/>
                </a:cubicBezTo>
                <a:cubicBezTo>
                  <a:pt x="1012749" y="1268765"/>
                  <a:pt x="948628" y="1227222"/>
                  <a:pt x="895345" y="1200129"/>
                </a:cubicBezTo>
                <a:cubicBezTo>
                  <a:pt x="842061" y="1173036"/>
                  <a:pt x="800518" y="1160392"/>
                  <a:pt x="764394" y="1161295"/>
                </a:cubicBezTo>
                <a:cubicBezTo>
                  <a:pt x="728269" y="1162198"/>
                  <a:pt x="698467" y="1176648"/>
                  <a:pt x="674083" y="1190195"/>
                </a:cubicBezTo>
                <a:cubicBezTo>
                  <a:pt x="649699" y="1204644"/>
                  <a:pt x="630733" y="1219094"/>
                  <a:pt x="609059" y="1219997"/>
                </a:cubicBezTo>
                <a:cubicBezTo>
                  <a:pt x="587384" y="1220900"/>
                  <a:pt x="563000" y="1210063"/>
                  <a:pt x="539519" y="1181164"/>
                </a:cubicBezTo>
                <a:cubicBezTo>
                  <a:pt x="516038" y="1152264"/>
                  <a:pt x="492557" y="1106205"/>
                  <a:pt x="488945" y="1108915"/>
                </a:cubicBezTo>
                <a:cubicBezTo>
                  <a:pt x="484429" y="1110721"/>
                  <a:pt x="498879" y="1161295"/>
                  <a:pt x="516038" y="1201935"/>
                </a:cubicBezTo>
                <a:cubicBezTo>
                  <a:pt x="533197" y="1242575"/>
                  <a:pt x="553969" y="1272378"/>
                  <a:pt x="546744" y="1318437"/>
                </a:cubicBezTo>
                <a:cubicBezTo>
                  <a:pt x="540422" y="1365398"/>
                  <a:pt x="507007" y="1427713"/>
                  <a:pt x="474495" y="1483706"/>
                </a:cubicBezTo>
                <a:cubicBezTo>
                  <a:pt x="441080" y="1539699"/>
                  <a:pt x="408568" y="1588467"/>
                  <a:pt x="375153" y="1619173"/>
                </a:cubicBezTo>
                <a:cubicBezTo>
                  <a:pt x="342641" y="1649878"/>
                  <a:pt x="309226" y="1662522"/>
                  <a:pt x="282133" y="1673359"/>
                </a:cubicBezTo>
                <a:cubicBezTo>
                  <a:pt x="255039" y="1684197"/>
                  <a:pt x="233365" y="1692325"/>
                  <a:pt x="233365" y="1706774"/>
                </a:cubicBezTo>
                <a:cubicBezTo>
                  <a:pt x="233365" y="1721224"/>
                  <a:pt x="255039" y="1741093"/>
                  <a:pt x="240589" y="1773604"/>
                </a:cubicBezTo>
                <a:cubicBezTo>
                  <a:pt x="226140" y="1806117"/>
                  <a:pt x="175565" y="1850369"/>
                  <a:pt x="134022" y="1888299"/>
                </a:cubicBezTo>
                <a:cubicBezTo>
                  <a:pt x="91576" y="1927133"/>
                  <a:pt x="57258" y="1960548"/>
                  <a:pt x="33777" y="1984030"/>
                </a:cubicBezTo>
                <a:cubicBezTo>
                  <a:pt x="10296" y="2007510"/>
                  <a:pt x="-2347" y="2021960"/>
                  <a:pt x="362" y="2048150"/>
                </a:cubicBezTo>
                <a:cubicBezTo>
                  <a:pt x="3071" y="2074341"/>
                  <a:pt x="22036" y="2111368"/>
                  <a:pt x="37389" y="2131237"/>
                </a:cubicBezTo>
                <a:cubicBezTo>
                  <a:pt x="52742" y="2151105"/>
                  <a:pt x="64483" y="2153814"/>
                  <a:pt x="66289" y="2142977"/>
                </a:cubicBezTo>
                <a:cubicBezTo>
                  <a:pt x="68095" y="2131237"/>
                  <a:pt x="60870" y="2105046"/>
                  <a:pt x="80739" y="2062600"/>
                </a:cubicBezTo>
                <a:cubicBezTo>
                  <a:pt x="99704" y="2019251"/>
                  <a:pt x="145763" y="1958742"/>
                  <a:pt x="193627" y="1901846"/>
                </a:cubicBezTo>
                <a:cubicBezTo>
                  <a:pt x="240589" y="1844950"/>
                  <a:pt x="289357" y="1789861"/>
                  <a:pt x="361606" y="1757348"/>
                </a:cubicBezTo>
                <a:cubicBezTo>
                  <a:pt x="432952" y="1723933"/>
                  <a:pt x="527779" y="1713096"/>
                  <a:pt x="587384" y="1702259"/>
                </a:cubicBezTo>
                <a:cubicBezTo>
                  <a:pt x="646989" y="1692325"/>
                  <a:pt x="671373" y="1683293"/>
                  <a:pt x="690339" y="1662522"/>
                </a:cubicBezTo>
                <a:cubicBezTo>
                  <a:pt x="709304" y="1640847"/>
                  <a:pt x="721947" y="1606529"/>
                  <a:pt x="740010" y="1584854"/>
                </a:cubicBezTo>
                <a:cubicBezTo>
                  <a:pt x="758975" y="1562277"/>
                  <a:pt x="783359" y="1552342"/>
                  <a:pt x="830321" y="1571308"/>
                </a:cubicBezTo>
                <a:cubicBezTo>
                  <a:pt x="877283" y="1590273"/>
                  <a:pt x="947725" y="1637235"/>
                  <a:pt x="1027199" y="1664328"/>
                </a:cubicBezTo>
                <a:cubicBezTo>
                  <a:pt x="1106673" y="1690518"/>
                  <a:pt x="1195178" y="1696840"/>
                  <a:pt x="1267427" y="1704065"/>
                </a:cubicBezTo>
                <a:cubicBezTo>
                  <a:pt x="1339676" y="1712193"/>
                  <a:pt x="1395668" y="1722127"/>
                  <a:pt x="1464305" y="1709484"/>
                </a:cubicBezTo>
                <a:cubicBezTo>
                  <a:pt x="1532038" y="1696840"/>
                  <a:pt x="1612415" y="1660716"/>
                  <a:pt x="1667505" y="1633622"/>
                </a:cubicBezTo>
                <a:cubicBezTo>
                  <a:pt x="1722595" y="1606529"/>
                  <a:pt x="1753301" y="1590273"/>
                  <a:pt x="1781297" y="1581242"/>
                </a:cubicBezTo>
                <a:cubicBezTo>
                  <a:pt x="1809294" y="1572211"/>
                  <a:pt x="1834581" y="1572211"/>
                  <a:pt x="1843612" y="1603820"/>
                </a:cubicBezTo>
                <a:cubicBezTo>
                  <a:pt x="1852643" y="1635428"/>
                  <a:pt x="1843612" y="1698646"/>
                  <a:pt x="1827356" y="1757348"/>
                </a:cubicBezTo>
                <a:cubicBezTo>
                  <a:pt x="1811100" y="1816051"/>
                  <a:pt x="1786716" y="1870237"/>
                  <a:pt x="1774072" y="1921715"/>
                </a:cubicBezTo>
                <a:cubicBezTo>
                  <a:pt x="1762332" y="1973192"/>
                  <a:pt x="1762332" y="2021960"/>
                  <a:pt x="1774975" y="2020154"/>
                </a:cubicBezTo>
                <a:cubicBezTo>
                  <a:pt x="1788522" y="2019251"/>
                  <a:pt x="1815615" y="1966870"/>
                  <a:pt x="1839999" y="1908168"/>
                </a:cubicBezTo>
                <a:cubicBezTo>
                  <a:pt x="1863480" y="1849466"/>
                  <a:pt x="1883348" y="1783539"/>
                  <a:pt x="1897798" y="1722127"/>
                </a:cubicBezTo>
                <a:cubicBezTo>
                  <a:pt x="1912248" y="1660716"/>
                  <a:pt x="1921279" y="1602917"/>
                  <a:pt x="1922182" y="1562277"/>
                </a:cubicBezTo>
                <a:cubicBezTo>
                  <a:pt x="1923085" y="1521637"/>
                  <a:pt x="1917667" y="1497253"/>
                  <a:pt x="1886961" y="1494543"/>
                </a:cubicBezTo>
                <a:cubicBezTo>
                  <a:pt x="1856255" y="1491834"/>
                  <a:pt x="1800262" y="1510799"/>
                  <a:pt x="1746979" y="1527958"/>
                </a:cubicBezTo>
                <a:cubicBezTo>
                  <a:pt x="1693695" y="1545117"/>
                  <a:pt x="1644024" y="1560470"/>
                  <a:pt x="1613318" y="1556858"/>
                </a:cubicBezTo>
                <a:cubicBezTo>
                  <a:pt x="1583516" y="1553246"/>
                  <a:pt x="1573581" y="1529765"/>
                  <a:pt x="1582613" y="1490028"/>
                </a:cubicBezTo>
                <a:cubicBezTo>
                  <a:pt x="1591644" y="1449388"/>
                  <a:pt x="1620543" y="1389782"/>
                  <a:pt x="1614221" y="1325661"/>
                </a:cubicBezTo>
                <a:cubicBezTo>
                  <a:pt x="1607900" y="1260637"/>
                  <a:pt x="1566356" y="1191098"/>
                  <a:pt x="1515782" y="1124268"/>
                </a:cubicBezTo>
                <a:cubicBezTo>
                  <a:pt x="1464305" y="1057437"/>
                  <a:pt x="1404700" y="994219"/>
                  <a:pt x="1366769" y="949064"/>
                </a:cubicBezTo>
                <a:cubicBezTo>
                  <a:pt x="1328838" y="903908"/>
                  <a:pt x="1312582" y="876815"/>
                  <a:pt x="1304454" y="855140"/>
                </a:cubicBezTo>
                <a:cubicBezTo>
                  <a:pt x="1295423" y="832563"/>
                  <a:pt x="1293617" y="816307"/>
                  <a:pt x="1318001" y="805469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 w="9031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>
              <a:latin typeface="+mj-ea"/>
              <a:ea typeface="+mj-ea"/>
            </a:endParaRPr>
          </a:p>
        </p:txBody>
      </p:sp>
      <p:pic>
        <p:nvPicPr>
          <p:cNvPr id="76" name="LOGO">
            <a:extLst>
              <a:ext uri="{FF2B5EF4-FFF2-40B4-BE49-F238E27FC236}">
                <a16:creationId xmlns:a16="http://schemas.microsoft.com/office/drawing/2014/main" id="{62F8EF54-0FDF-4D00-B023-4883BE41205B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0167099" y="634870"/>
            <a:ext cx="1371600" cy="182880"/>
          </a:xfrm>
          <a:custGeom>
            <a:avLst/>
            <a:gdLst>
              <a:gd name="connsiteX0" fmla="*/ -78 w 1371600"/>
              <a:gd name="connsiteY0" fmla="*/ -10 h 182880"/>
              <a:gd name="connsiteX1" fmla="*/ 1371522 w 1371600"/>
              <a:gd name="connsiteY1" fmla="*/ -10 h 182880"/>
              <a:gd name="connsiteX2" fmla="*/ 1371522 w 1371600"/>
              <a:gd name="connsiteY2" fmla="*/ 182870 h 182880"/>
              <a:gd name="connsiteX3" fmla="*/ -78 w 1371600"/>
              <a:gd name="connsiteY3" fmla="*/ 182870 h 1828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71600" h="182880">
                <a:moveTo>
                  <a:pt x="-78" y="-10"/>
                </a:moveTo>
                <a:lnTo>
                  <a:pt x="1371522" y="-10"/>
                </a:lnTo>
                <a:lnTo>
                  <a:pt x="1371522" y="182870"/>
                </a:lnTo>
                <a:lnTo>
                  <a:pt x="-78" y="182870"/>
                </a:lnTo>
                <a:close/>
              </a:path>
            </a:pathLst>
          </a:custGeom>
        </p:spPr>
      </p:pic>
    </p:spTree>
    <p:extLst>
      <p:ext uri="{BB962C8B-B14F-4D97-AF65-F5344CB8AC3E}">
        <p14:creationId xmlns:p14="http://schemas.microsoft.com/office/powerpoint/2010/main" val="112488949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底版-渐变">
            <a:extLst>
              <a:ext uri="{FF2B5EF4-FFF2-40B4-BE49-F238E27FC236}">
                <a16:creationId xmlns:a16="http://schemas.microsoft.com/office/drawing/2014/main" id="{FF4155B7-CF3A-438E-96BA-053E2A5884E7}"/>
              </a:ext>
            </a:extLst>
          </p:cNvPr>
          <p:cNvSpPr/>
          <p:nvPr/>
        </p:nvSpPr>
        <p:spPr>
          <a:xfrm>
            <a:off x="-14978" y="0"/>
            <a:ext cx="12206978" cy="6862722"/>
          </a:xfrm>
          <a:prstGeom prst="rect">
            <a:avLst/>
          </a:prstGeom>
          <a:gradFill flip="none" rotWithShape="1">
            <a:gsLst>
              <a:gs pos="75000">
                <a:schemeClr val="accent5">
                  <a:lumMod val="50000"/>
                </a:schemeClr>
              </a:gs>
              <a:gs pos="25000">
                <a:schemeClr val="accent5"/>
              </a:gs>
            </a:gsLst>
            <a:lin ang="5400000" scaled="0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>
              <a:latin typeface="+mj-ea"/>
              <a:ea typeface="+mj-ea"/>
            </a:endParaRPr>
          </a:p>
        </p:txBody>
      </p:sp>
      <p:grpSp>
        <p:nvGrpSpPr>
          <p:cNvPr id="155" name="组合 154">
            <a:extLst>
              <a:ext uri="{FF2B5EF4-FFF2-40B4-BE49-F238E27FC236}">
                <a16:creationId xmlns:a16="http://schemas.microsoft.com/office/drawing/2014/main" id="{21CF4435-F9D1-4BD0-A294-042EEADE7703}"/>
              </a:ext>
            </a:extLst>
          </p:cNvPr>
          <p:cNvGrpSpPr/>
          <p:nvPr/>
        </p:nvGrpSpPr>
        <p:grpSpPr>
          <a:xfrm>
            <a:off x="1599989" y="2236776"/>
            <a:ext cx="2099079" cy="3657572"/>
            <a:chOff x="711431" y="1935446"/>
            <a:chExt cx="2824013" cy="4920744"/>
          </a:xfrm>
        </p:grpSpPr>
        <p:sp>
          <p:nvSpPr>
            <p:cNvPr id="112" name="矩形 111">
              <a:extLst>
                <a:ext uri="{FF2B5EF4-FFF2-40B4-BE49-F238E27FC236}">
                  <a16:creationId xmlns:a16="http://schemas.microsoft.com/office/drawing/2014/main" id="{D10013BB-B768-4B91-859C-B5B4F0AEE22B}"/>
                </a:ext>
              </a:extLst>
            </p:cNvPr>
            <p:cNvSpPr/>
            <p:nvPr/>
          </p:nvSpPr>
          <p:spPr>
            <a:xfrm>
              <a:off x="1947043" y="5917566"/>
              <a:ext cx="365312" cy="938624"/>
            </a:xfrm>
            <a:prstGeom prst="rect">
              <a:avLst/>
            </a:prstGeom>
            <a:solidFill>
              <a:schemeClr val="accent3">
                <a:lumMod val="50000"/>
              </a:schemeClr>
            </a:solidFill>
            <a:ln w="69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+mj-ea"/>
                <a:ea typeface="+mj-ea"/>
              </a:endParaRPr>
            </a:p>
          </p:txBody>
        </p:sp>
        <p:sp>
          <p:nvSpPr>
            <p:cNvPr id="111" name="任意多边形: 形状 110">
              <a:extLst>
                <a:ext uri="{FF2B5EF4-FFF2-40B4-BE49-F238E27FC236}">
                  <a16:creationId xmlns:a16="http://schemas.microsoft.com/office/drawing/2014/main" id="{3D6BCFF7-AC11-4D77-9390-05CF225F4678}"/>
                </a:ext>
              </a:extLst>
            </p:cNvPr>
            <p:cNvSpPr/>
            <p:nvPr/>
          </p:nvSpPr>
          <p:spPr>
            <a:xfrm>
              <a:off x="711431" y="1935446"/>
              <a:ext cx="2824013" cy="4465352"/>
            </a:xfrm>
            <a:custGeom>
              <a:avLst/>
              <a:gdLst>
                <a:gd name="connsiteX0" fmla="*/ 847020 w 2930693"/>
                <a:gd name="connsiteY0" fmla="*/ 3949235 h 4304982"/>
                <a:gd name="connsiteX1" fmla="*/ 753848 w 2930693"/>
                <a:gd name="connsiteY1" fmla="*/ 4042408 h 4304982"/>
                <a:gd name="connsiteX2" fmla="*/ 847020 w 2930693"/>
                <a:gd name="connsiteY2" fmla="*/ 4135580 h 4304982"/>
                <a:gd name="connsiteX3" fmla="*/ 940193 w 2930693"/>
                <a:gd name="connsiteY3" fmla="*/ 4042408 h 4304982"/>
                <a:gd name="connsiteX4" fmla="*/ 847020 w 2930693"/>
                <a:gd name="connsiteY4" fmla="*/ 3949235 h 4304982"/>
                <a:gd name="connsiteX5" fmla="*/ 2289074 w 2930693"/>
                <a:gd name="connsiteY5" fmla="*/ 3813711 h 4304982"/>
                <a:gd name="connsiteX6" fmla="*/ 2253074 w 2930693"/>
                <a:gd name="connsiteY6" fmla="*/ 3925942 h 4304982"/>
                <a:gd name="connsiteX7" fmla="*/ 2136609 w 2930693"/>
                <a:gd name="connsiteY7" fmla="*/ 3925942 h 4304982"/>
                <a:gd name="connsiteX8" fmla="*/ 2229781 w 2930693"/>
                <a:gd name="connsiteY8" fmla="*/ 3995821 h 4304982"/>
                <a:gd name="connsiteX9" fmla="*/ 2195901 w 2930693"/>
                <a:gd name="connsiteY9" fmla="*/ 4108051 h 4304982"/>
                <a:gd name="connsiteX10" fmla="*/ 2289074 w 2930693"/>
                <a:gd name="connsiteY10" fmla="*/ 4038171 h 4304982"/>
                <a:gd name="connsiteX11" fmla="*/ 2382246 w 2930693"/>
                <a:gd name="connsiteY11" fmla="*/ 4108051 h 4304982"/>
                <a:gd name="connsiteX12" fmla="*/ 2344130 w 2930693"/>
                <a:gd name="connsiteY12" fmla="*/ 3995821 h 4304982"/>
                <a:gd name="connsiteX13" fmla="*/ 2441536 w 2930693"/>
                <a:gd name="connsiteY13" fmla="*/ 3925942 h 4304982"/>
                <a:gd name="connsiteX14" fmla="*/ 2322954 w 2930693"/>
                <a:gd name="connsiteY14" fmla="*/ 3925942 h 4304982"/>
                <a:gd name="connsiteX15" fmla="*/ 654323 w 2930693"/>
                <a:gd name="connsiteY15" fmla="*/ 3328792 h 4304982"/>
                <a:gd name="connsiteX16" fmla="*/ 508211 w 2930693"/>
                <a:gd name="connsiteY16" fmla="*/ 3474901 h 4304982"/>
                <a:gd name="connsiteX17" fmla="*/ 654323 w 2930693"/>
                <a:gd name="connsiteY17" fmla="*/ 3621013 h 4304982"/>
                <a:gd name="connsiteX18" fmla="*/ 800434 w 2930693"/>
                <a:gd name="connsiteY18" fmla="*/ 3474901 h 4304982"/>
                <a:gd name="connsiteX19" fmla="*/ 654323 w 2930693"/>
                <a:gd name="connsiteY19" fmla="*/ 3328792 h 4304982"/>
                <a:gd name="connsiteX20" fmla="*/ 2589764 w 2930693"/>
                <a:gd name="connsiteY20" fmla="*/ 3303382 h 4304982"/>
                <a:gd name="connsiteX21" fmla="*/ 2930693 w 2930693"/>
                <a:gd name="connsiteY21" fmla="*/ 4304982 h 4304982"/>
                <a:gd name="connsiteX22" fmla="*/ 2655080 w 2930693"/>
                <a:gd name="connsiteY22" fmla="*/ 4304982 h 4304982"/>
                <a:gd name="connsiteX23" fmla="*/ 2655080 w 2930693"/>
                <a:gd name="connsiteY23" fmla="*/ 4304653 h 4304982"/>
                <a:gd name="connsiteX24" fmla="*/ 521480 w 2930693"/>
                <a:gd name="connsiteY24" fmla="*/ 4304653 h 4304982"/>
                <a:gd name="connsiteX25" fmla="*/ 521480 w 2930693"/>
                <a:gd name="connsiteY25" fmla="*/ 4304982 h 4304982"/>
                <a:gd name="connsiteX26" fmla="*/ 0 w 2930693"/>
                <a:gd name="connsiteY26" fmla="*/ 4304982 h 4304982"/>
                <a:gd name="connsiteX27" fmla="*/ 148228 w 2930693"/>
                <a:gd name="connsiteY27" fmla="*/ 3866650 h 4304982"/>
                <a:gd name="connsiteX28" fmla="*/ 717851 w 2930693"/>
                <a:gd name="connsiteY28" fmla="*/ 3896296 h 4304982"/>
                <a:gd name="connsiteX29" fmla="*/ 1545812 w 2930693"/>
                <a:gd name="connsiteY29" fmla="*/ 3771361 h 4304982"/>
                <a:gd name="connsiteX30" fmla="*/ 2589764 w 2930693"/>
                <a:gd name="connsiteY30" fmla="*/ 3303382 h 4304982"/>
                <a:gd name="connsiteX31" fmla="*/ 1785096 w 2930693"/>
                <a:gd name="connsiteY31" fmla="*/ 2727406 h 4304982"/>
                <a:gd name="connsiteX32" fmla="*/ 1732157 w 2930693"/>
                <a:gd name="connsiteY32" fmla="*/ 2890458 h 4304982"/>
                <a:gd name="connsiteX33" fmla="*/ 1560636 w 2930693"/>
                <a:gd name="connsiteY33" fmla="*/ 2890458 h 4304982"/>
                <a:gd name="connsiteX34" fmla="*/ 1700394 w 2930693"/>
                <a:gd name="connsiteY34" fmla="*/ 2989983 h 4304982"/>
                <a:gd name="connsiteX35" fmla="*/ 1645338 w 2930693"/>
                <a:gd name="connsiteY35" fmla="*/ 3153035 h 4304982"/>
                <a:gd name="connsiteX36" fmla="*/ 1785096 w 2930693"/>
                <a:gd name="connsiteY36" fmla="*/ 3051392 h 4304982"/>
                <a:gd name="connsiteX37" fmla="*/ 1924855 w 2930693"/>
                <a:gd name="connsiteY37" fmla="*/ 3153035 h 4304982"/>
                <a:gd name="connsiteX38" fmla="*/ 1869799 w 2930693"/>
                <a:gd name="connsiteY38" fmla="*/ 2989983 h 4304982"/>
                <a:gd name="connsiteX39" fmla="*/ 2009557 w 2930693"/>
                <a:gd name="connsiteY39" fmla="*/ 2890458 h 4304982"/>
                <a:gd name="connsiteX40" fmla="*/ 1838036 w 2930693"/>
                <a:gd name="connsiteY40" fmla="*/ 2890458 h 4304982"/>
                <a:gd name="connsiteX41" fmla="*/ 838551 w 2930693"/>
                <a:gd name="connsiteY41" fmla="*/ 2640587 h 4304982"/>
                <a:gd name="connsiteX42" fmla="*/ 806787 w 2930693"/>
                <a:gd name="connsiteY42" fmla="*/ 2752819 h 4304982"/>
                <a:gd name="connsiteX43" fmla="*/ 688205 w 2930693"/>
                <a:gd name="connsiteY43" fmla="*/ 2752819 h 4304982"/>
                <a:gd name="connsiteX44" fmla="*/ 785614 w 2930693"/>
                <a:gd name="connsiteY44" fmla="*/ 2822698 h 4304982"/>
                <a:gd name="connsiteX45" fmla="*/ 747495 w 2930693"/>
                <a:gd name="connsiteY45" fmla="*/ 2934927 h 4304982"/>
                <a:gd name="connsiteX46" fmla="*/ 840667 w 2930693"/>
                <a:gd name="connsiteY46" fmla="*/ 2865048 h 4304982"/>
                <a:gd name="connsiteX47" fmla="*/ 933842 w 2930693"/>
                <a:gd name="connsiteY47" fmla="*/ 2934927 h 4304982"/>
                <a:gd name="connsiteX48" fmla="*/ 899960 w 2930693"/>
                <a:gd name="connsiteY48" fmla="*/ 2822698 h 4304982"/>
                <a:gd name="connsiteX49" fmla="*/ 993132 w 2930693"/>
                <a:gd name="connsiteY49" fmla="*/ 2752819 h 4304982"/>
                <a:gd name="connsiteX50" fmla="*/ 876667 w 2930693"/>
                <a:gd name="connsiteY50" fmla="*/ 2752819 h 4304982"/>
                <a:gd name="connsiteX51" fmla="*/ 1245119 w 2930693"/>
                <a:gd name="connsiteY51" fmla="*/ 2585531 h 4304982"/>
                <a:gd name="connsiteX52" fmla="*/ 1151950 w 2930693"/>
                <a:gd name="connsiteY52" fmla="*/ 2678703 h 4304982"/>
                <a:gd name="connsiteX53" fmla="*/ 1245119 w 2930693"/>
                <a:gd name="connsiteY53" fmla="*/ 2771876 h 4304982"/>
                <a:gd name="connsiteX54" fmla="*/ 1338292 w 2930693"/>
                <a:gd name="connsiteY54" fmla="*/ 2678703 h 4304982"/>
                <a:gd name="connsiteX55" fmla="*/ 1245119 w 2930693"/>
                <a:gd name="connsiteY55" fmla="*/ 2585531 h 4304982"/>
                <a:gd name="connsiteX56" fmla="*/ 688205 w 2930693"/>
                <a:gd name="connsiteY56" fmla="*/ 2284838 h 4304982"/>
                <a:gd name="connsiteX57" fmla="*/ 1386997 w 2930693"/>
                <a:gd name="connsiteY57" fmla="*/ 2536828 h 4304982"/>
                <a:gd name="connsiteX58" fmla="*/ 2212841 w 2930693"/>
                <a:gd name="connsiteY58" fmla="*/ 2663880 h 4304982"/>
                <a:gd name="connsiteX59" fmla="*/ 2373776 w 2930693"/>
                <a:gd name="connsiteY59" fmla="*/ 2672350 h 4304982"/>
                <a:gd name="connsiteX60" fmla="*/ 2560120 w 2930693"/>
                <a:gd name="connsiteY60" fmla="*/ 3214444 h 4304982"/>
                <a:gd name="connsiteX61" fmla="*/ 1524636 w 2930693"/>
                <a:gd name="connsiteY61" fmla="*/ 3684542 h 4304982"/>
                <a:gd name="connsiteX62" fmla="*/ 717851 w 2930693"/>
                <a:gd name="connsiteY62" fmla="*/ 3805241 h 4304982"/>
                <a:gd name="connsiteX63" fmla="*/ 355749 w 2930693"/>
                <a:gd name="connsiteY63" fmla="*/ 3803124 h 4304982"/>
                <a:gd name="connsiteX64" fmla="*/ 179991 w 2930693"/>
                <a:gd name="connsiteY64" fmla="*/ 3779831 h 4304982"/>
                <a:gd name="connsiteX65" fmla="*/ 1810506 w 2930693"/>
                <a:gd name="connsiteY65" fmla="*/ 2047674 h 4304982"/>
                <a:gd name="connsiteX66" fmla="*/ 1664397 w 2930693"/>
                <a:gd name="connsiteY66" fmla="*/ 2193782 h 4304982"/>
                <a:gd name="connsiteX67" fmla="*/ 1810506 w 2930693"/>
                <a:gd name="connsiteY67" fmla="*/ 2342011 h 4304982"/>
                <a:gd name="connsiteX68" fmla="*/ 1956618 w 2930693"/>
                <a:gd name="connsiteY68" fmla="*/ 2193782 h 4304982"/>
                <a:gd name="connsiteX69" fmla="*/ 1810506 w 2930693"/>
                <a:gd name="connsiteY69" fmla="*/ 2047674 h 4304982"/>
                <a:gd name="connsiteX70" fmla="*/ 1171007 w 2930693"/>
                <a:gd name="connsiteY70" fmla="*/ 1463227 h 4304982"/>
                <a:gd name="connsiteX71" fmla="*/ 1024895 w 2930693"/>
                <a:gd name="connsiteY71" fmla="*/ 1611456 h 4304982"/>
                <a:gd name="connsiteX72" fmla="*/ 1171007 w 2930693"/>
                <a:gd name="connsiteY72" fmla="*/ 1757567 h 4304982"/>
                <a:gd name="connsiteX73" fmla="*/ 1319235 w 2930693"/>
                <a:gd name="connsiteY73" fmla="*/ 1611456 h 4304982"/>
                <a:gd name="connsiteX74" fmla="*/ 1171007 w 2930693"/>
                <a:gd name="connsiteY74" fmla="*/ 1463227 h 4304982"/>
                <a:gd name="connsiteX75" fmla="*/ 1700394 w 2930693"/>
                <a:gd name="connsiteY75" fmla="*/ 1357351 h 4304982"/>
                <a:gd name="connsiteX76" fmla="*/ 1664397 w 2930693"/>
                <a:gd name="connsiteY76" fmla="*/ 1469580 h 4304982"/>
                <a:gd name="connsiteX77" fmla="*/ 1547932 w 2930693"/>
                <a:gd name="connsiteY77" fmla="*/ 1469580 h 4304982"/>
                <a:gd name="connsiteX78" fmla="*/ 1641102 w 2930693"/>
                <a:gd name="connsiteY78" fmla="*/ 1537343 h 4304982"/>
                <a:gd name="connsiteX79" fmla="*/ 1607222 w 2930693"/>
                <a:gd name="connsiteY79" fmla="*/ 1649572 h 4304982"/>
                <a:gd name="connsiteX80" fmla="*/ 1700394 w 2930693"/>
                <a:gd name="connsiteY80" fmla="*/ 1581812 h 4304982"/>
                <a:gd name="connsiteX81" fmla="*/ 1793566 w 2930693"/>
                <a:gd name="connsiteY81" fmla="*/ 1649572 h 4304982"/>
                <a:gd name="connsiteX82" fmla="*/ 1755450 w 2930693"/>
                <a:gd name="connsiteY82" fmla="*/ 1537343 h 4304982"/>
                <a:gd name="connsiteX83" fmla="*/ 1852859 w 2930693"/>
                <a:gd name="connsiteY83" fmla="*/ 1469580 h 4304982"/>
                <a:gd name="connsiteX84" fmla="*/ 1734276 w 2930693"/>
                <a:gd name="connsiteY84" fmla="*/ 1469580 h 4304982"/>
                <a:gd name="connsiteX85" fmla="*/ 1878269 w 2930693"/>
                <a:gd name="connsiteY85" fmla="*/ 1213357 h 4304982"/>
                <a:gd name="connsiteX86" fmla="*/ 2344130 w 2930693"/>
                <a:gd name="connsiteY86" fmla="*/ 2583414 h 4304982"/>
                <a:gd name="connsiteX87" fmla="*/ 2214961 w 2930693"/>
                <a:gd name="connsiteY87" fmla="*/ 2579178 h 4304982"/>
                <a:gd name="connsiteX88" fmla="*/ 1403937 w 2930693"/>
                <a:gd name="connsiteY88" fmla="*/ 2458476 h 4304982"/>
                <a:gd name="connsiteX89" fmla="*/ 715732 w 2930693"/>
                <a:gd name="connsiteY89" fmla="*/ 2202255 h 4304982"/>
                <a:gd name="connsiteX90" fmla="*/ 982545 w 2930693"/>
                <a:gd name="connsiteY90" fmla="*/ 1416641 h 4304982"/>
                <a:gd name="connsiteX91" fmla="*/ 1545812 w 2930693"/>
                <a:gd name="connsiteY91" fmla="*/ 1312882 h 4304982"/>
                <a:gd name="connsiteX92" fmla="*/ 1878269 w 2930693"/>
                <a:gd name="connsiteY92" fmla="*/ 1213357 h 4304982"/>
                <a:gd name="connsiteX93" fmla="*/ 1488640 w 2930693"/>
                <a:gd name="connsiteY93" fmla="*/ 719968 h 4304982"/>
                <a:gd name="connsiteX94" fmla="*/ 1395467 w 2930693"/>
                <a:gd name="connsiteY94" fmla="*/ 813141 h 4304982"/>
                <a:gd name="connsiteX95" fmla="*/ 1488640 w 2930693"/>
                <a:gd name="connsiteY95" fmla="*/ 906313 h 4304982"/>
                <a:gd name="connsiteX96" fmla="*/ 1581812 w 2930693"/>
                <a:gd name="connsiteY96" fmla="*/ 813141 h 4304982"/>
                <a:gd name="connsiteX97" fmla="*/ 1488640 w 2930693"/>
                <a:gd name="connsiteY97" fmla="*/ 719968 h 4304982"/>
                <a:gd name="connsiteX98" fmla="*/ 1465346 w 2930693"/>
                <a:gd name="connsiteY98" fmla="*/ 0 h 4304982"/>
                <a:gd name="connsiteX99" fmla="*/ 1848622 w 2930693"/>
                <a:gd name="connsiteY99" fmla="*/ 1130774 h 4304982"/>
                <a:gd name="connsiteX100" fmla="*/ 1524636 w 2930693"/>
                <a:gd name="connsiteY100" fmla="*/ 1228180 h 4304982"/>
                <a:gd name="connsiteX101" fmla="*/ 1016425 w 2930693"/>
                <a:gd name="connsiteY101" fmla="*/ 1325588 h 4304982"/>
                <a:gd name="connsiteX0" fmla="*/ 847020 w 2854493"/>
                <a:gd name="connsiteY0" fmla="*/ 3949235 h 4304982"/>
                <a:gd name="connsiteX1" fmla="*/ 753848 w 2854493"/>
                <a:gd name="connsiteY1" fmla="*/ 4042408 h 4304982"/>
                <a:gd name="connsiteX2" fmla="*/ 847020 w 2854493"/>
                <a:gd name="connsiteY2" fmla="*/ 4135580 h 4304982"/>
                <a:gd name="connsiteX3" fmla="*/ 940193 w 2854493"/>
                <a:gd name="connsiteY3" fmla="*/ 4042408 h 4304982"/>
                <a:gd name="connsiteX4" fmla="*/ 847020 w 2854493"/>
                <a:gd name="connsiteY4" fmla="*/ 3949235 h 4304982"/>
                <a:gd name="connsiteX5" fmla="*/ 2289074 w 2854493"/>
                <a:gd name="connsiteY5" fmla="*/ 3813711 h 4304982"/>
                <a:gd name="connsiteX6" fmla="*/ 2253074 w 2854493"/>
                <a:gd name="connsiteY6" fmla="*/ 3925942 h 4304982"/>
                <a:gd name="connsiteX7" fmla="*/ 2136609 w 2854493"/>
                <a:gd name="connsiteY7" fmla="*/ 3925942 h 4304982"/>
                <a:gd name="connsiteX8" fmla="*/ 2229781 w 2854493"/>
                <a:gd name="connsiteY8" fmla="*/ 3995821 h 4304982"/>
                <a:gd name="connsiteX9" fmla="*/ 2195901 w 2854493"/>
                <a:gd name="connsiteY9" fmla="*/ 4108051 h 4304982"/>
                <a:gd name="connsiteX10" fmla="*/ 2289074 w 2854493"/>
                <a:gd name="connsiteY10" fmla="*/ 4038171 h 4304982"/>
                <a:gd name="connsiteX11" fmla="*/ 2382246 w 2854493"/>
                <a:gd name="connsiteY11" fmla="*/ 4108051 h 4304982"/>
                <a:gd name="connsiteX12" fmla="*/ 2344130 w 2854493"/>
                <a:gd name="connsiteY12" fmla="*/ 3995821 h 4304982"/>
                <a:gd name="connsiteX13" fmla="*/ 2441536 w 2854493"/>
                <a:gd name="connsiteY13" fmla="*/ 3925942 h 4304982"/>
                <a:gd name="connsiteX14" fmla="*/ 2322954 w 2854493"/>
                <a:gd name="connsiteY14" fmla="*/ 3925942 h 4304982"/>
                <a:gd name="connsiteX15" fmla="*/ 2289074 w 2854493"/>
                <a:gd name="connsiteY15" fmla="*/ 3813711 h 4304982"/>
                <a:gd name="connsiteX16" fmla="*/ 654323 w 2854493"/>
                <a:gd name="connsiteY16" fmla="*/ 3328792 h 4304982"/>
                <a:gd name="connsiteX17" fmla="*/ 508211 w 2854493"/>
                <a:gd name="connsiteY17" fmla="*/ 3474901 h 4304982"/>
                <a:gd name="connsiteX18" fmla="*/ 654323 w 2854493"/>
                <a:gd name="connsiteY18" fmla="*/ 3621013 h 4304982"/>
                <a:gd name="connsiteX19" fmla="*/ 800434 w 2854493"/>
                <a:gd name="connsiteY19" fmla="*/ 3474901 h 4304982"/>
                <a:gd name="connsiteX20" fmla="*/ 654323 w 2854493"/>
                <a:gd name="connsiteY20" fmla="*/ 3328792 h 4304982"/>
                <a:gd name="connsiteX21" fmla="*/ 2589764 w 2854493"/>
                <a:gd name="connsiteY21" fmla="*/ 3303382 h 4304982"/>
                <a:gd name="connsiteX22" fmla="*/ 2854493 w 2854493"/>
                <a:gd name="connsiteY22" fmla="*/ 4106862 h 4304982"/>
                <a:gd name="connsiteX23" fmla="*/ 2655080 w 2854493"/>
                <a:gd name="connsiteY23" fmla="*/ 4304982 h 4304982"/>
                <a:gd name="connsiteX24" fmla="*/ 2655080 w 2854493"/>
                <a:gd name="connsiteY24" fmla="*/ 4304653 h 4304982"/>
                <a:gd name="connsiteX25" fmla="*/ 521480 w 2854493"/>
                <a:gd name="connsiteY25" fmla="*/ 4304653 h 4304982"/>
                <a:gd name="connsiteX26" fmla="*/ 521480 w 2854493"/>
                <a:gd name="connsiteY26" fmla="*/ 4304982 h 4304982"/>
                <a:gd name="connsiteX27" fmla="*/ 0 w 2854493"/>
                <a:gd name="connsiteY27" fmla="*/ 4304982 h 4304982"/>
                <a:gd name="connsiteX28" fmla="*/ 148228 w 2854493"/>
                <a:gd name="connsiteY28" fmla="*/ 3866650 h 4304982"/>
                <a:gd name="connsiteX29" fmla="*/ 717851 w 2854493"/>
                <a:gd name="connsiteY29" fmla="*/ 3896296 h 4304982"/>
                <a:gd name="connsiteX30" fmla="*/ 1545812 w 2854493"/>
                <a:gd name="connsiteY30" fmla="*/ 3771361 h 4304982"/>
                <a:gd name="connsiteX31" fmla="*/ 2589764 w 2854493"/>
                <a:gd name="connsiteY31" fmla="*/ 3303382 h 4304982"/>
                <a:gd name="connsiteX32" fmla="*/ 1785096 w 2854493"/>
                <a:gd name="connsiteY32" fmla="*/ 2727406 h 4304982"/>
                <a:gd name="connsiteX33" fmla="*/ 1732157 w 2854493"/>
                <a:gd name="connsiteY33" fmla="*/ 2890458 h 4304982"/>
                <a:gd name="connsiteX34" fmla="*/ 1560636 w 2854493"/>
                <a:gd name="connsiteY34" fmla="*/ 2890458 h 4304982"/>
                <a:gd name="connsiteX35" fmla="*/ 1700394 w 2854493"/>
                <a:gd name="connsiteY35" fmla="*/ 2989983 h 4304982"/>
                <a:gd name="connsiteX36" fmla="*/ 1645338 w 2854493"/>
                <a:gd name="connsiteY36" fmla="*/ 3153035 h 4304982"/>
                <a:gd name="connsiteX37" fmla="*/ 1785096 w 2854493"/>
                <a:gd name="connsiteY37" fmla="*/ 3051392 h 4304982"/>
                <a:gd name="connsiteX38" fmla="*/ 1924855 w 2854493"/>
                <a:gd name="connsiteY38" fmla="*/ 3153035 h 4304982"/>
                <a:gd name="connsiteX39" fmla="*/ 1869799 w 2854493"/>
                <a:gd name="connsiteY39" fmla="*/ 2989983 h 4304982"/>
                <a:gd name="connsiteX40" fmla="*/ 2009557 w 2854493"/>
                <a:gd name="connsiteY40" fmla="*/ 2890458 h 4304982"/>
                <a:gd name="connsiteX41" fmla="*/ 1838036 w 2854493"/>
                <a:gd name="connsiteY41" fmla="*/ 2890458 h 4304982"/>
                <a:gd name="connsiteX42" fmla="*/ 1785096 w 2854493"/>
                <a:gd name="connsiteY42" fmla="*/ 2727406 h 4304982"/>
                <a:gd name="connsiteX43" fmla="*/ 838551 w 2854493"/>
                <a:gd name="connsiteY43" fmla="*/ 2640587 h 4304982"/>
                <a:gd name="connsiteX44" fmla="*/ 806787 w 2854493"/>
                <a:gd name="connsiteY44" fmla="*/ 2752819 h 4304982"/>
                <a:gd name="connsiteX45" fmla="*/ 688205 w 2854493"/>
                <a:gd name="connsiteY45" fmla="*/ 2752819 h 4304982"/>
                <a:gd name="connsiteX46" fmla="*/ 785614 w 2854493"/>
                <a:gd name="connsiteY46" fmla="*/ 2822698 h 4304982"/>
                <a:gd name="connsiteX47" fmla="*/ 747495 w 2854493"/>
                <a:gd name="connsiteY47" fmla="*/ 2934927 h 4304982"/>
                <a:gd name="connsiteX48" fmla="*/ 840667 w 2854493"/>
                <a:gd name="connsiteY48" fmla="*/ 2865048 h 4304982"/>
                <a:gd name="connsiteX49" fmla="*/ 933842 w 2854493"/>
                <a:gd name="connsiteY49" fmla="*/ 2934927 h 4304982"/>
                <a:gd name="connsiteX50" fmla="*/ 899960 w 2854493"/>
                <a:gd name="connsiteY50" fmla="*/ 2822698 h 4304982"/>
                <a:gd name="connsiteX51" fmla="*/ 993132 w 2854493"/>
                <a:gd name="connsiteY51" fmla="*/ 2752819 h 4304982"/>
                <a:gd name="connsiteX52" fmla="*/ 876667 w 2854493"/>
                <a:gd name="connsiteY52" fmla="*/ 2752819 h 4304982"/>
                <a:gd name="connsiteX53" fmla="*/ 838551 w 2854493"/>
                <a:gd name="connsiteY53" fmla="*/ 2640587 h 4304982"/>
                <a:gd name="connsiteX54" fmla="*/ 1245119 w 2854493"/>
                <a:gd name="connsiteY54" fmla="*/ 2585531 h 4304982"/>
                <a:gd name="connsiteX55" fmla="*/ 1151950 w 2854493"/>
                <a:gd name="connsiteY55" fmla="*/ 2678703 h 4304982"/>
                <a:gd name="connsiteX56" fmla="*/ 1245119 w 2854493"/>
                <a:gd name="connsiteY56" fmla="*/ 2771876 h 4304982"/>
                <a:gd name="connsiteX57" fmla="*/ 1338292 w 2854493"/>
                <a:gd name="connsiteY57" fmla="*/ 2678703 h 4304982"/>
                <a:gd name="connsiteX58" fmla="*/ 1245119 w 2854493"/>
                <a:gd name="connsiteY58" fmla="*/ 2585531 h 4304982"/>
                <a:gd name="connsiteX59" fmla="*/ 688205 w 2854493"/>
                <a:gd name="connsiteY59" fmla="*/ 2284838 h 4304982"/>
                <a:gd name="connsiteX60" fmla="*/ 1386997 w 2854493"/>
                <a:gd name="connsiteY60" fmla="*/ 2536828 h 4304982"/>
                <a:gd name="connsiteX61" fmla="*/ 2212841 w 2854493"/>
                <a:gd name="connsiteY61" fmla="*/ 2663880 h 4304982"/>
                <a:gd name="connsiteX62" fmla="*/ 2373776 w 2854493"/>
                <a:gd name="connsiteY62" fmla="*/ 2672350 h 4304982"/>
                <a:gd name="connsiteX63" fmla="*/ 2560120 w 2854493"/>
                <a:gd name="connsiteY63" fmla="*/ 3214444 h 4304982"/>
                <a:gd name="connsiteX64" fmla="*/ 1524636 w 2854493"/>
                <a:gd name="connsiteY64" fmla="*/ 3684542 h 4304982"/>
                <a:gd name="connsiteX65" fmla="*/ 717851 w 2854493"/>
                <a:gd name="connsiteY65" fmla="*/ 3805241 h 4304982"/>
                <a:gd name="connsiteX66" fmla="*/ 355749 w 2854493"/>
                <a:gd name="connsiteY66" fmla="*/ 3803124 h 4304982"/>
                <a:gd name="connsiteX67" fmla="*/ 179991 w 2854493"/>
                <a:gd name="connsiteY67" fmla="*/ 3779831 h 4304982"/>
                <a:gd name="connsiteX68" fmla="*/ 688205 w 2854493"/>
                <a:gd name="connsiteY68" fmla="*/ 2284838 h 4304982"/>
                <a:gd name="connsiteX69" fmla="*/ 1810506 w 2854493"/>
                <a:gd name="connsiteY69" fmla="*/ 2047674 h 4304982"/>
                <a:gd name="connsiteX70" fmla="*/ 1664397 w 2854493"/>
                <a:gd name="connsiteY70" fmla="*/ 2193782 h 4304982"/>
                <a:gd name="connsiteX71" fmla="*/ 1810506 w 2854493"/>
                <a:gd name="connsiteY71" fmla="*/ 2342011 h 4304982"/>
                <a:gd name="connsiteX72" fmla="*/ 1956618 w 2854493"/>
                <a:gd name="connsiteY72" fmla="*/ 2193782 h 4304982"/>
                <a:gd name="connsiteX73" fmla="*/ 1810506 w 2854493"/>
                <a:gd name="connsiteY73" fmla="*/ 2047674 h 4304982"/>
                <a:gd name="connsiteX74" fmla="*/ 1171007 w 2854493"/>
                <a:gd name="connsiteY74" fmla="*/ 1463227 h 4304982"/>
                <a:gd name="connsiteX75" fmla="*/ 1024895 w 2854493"/>
                <a:gd name="connsiteY75" fmla="*/ 1611456 h 4304982"/>
                <a:gd name="connsiteX76" fmla="*/ 1171007 w 2854493"/>
                <a:gd name="connsiteY76" fmla="*/ 1757567 h 4304982"/>
                <a:gd name="connsiteX77" fmla="*/ 1319235 w 2854493"/>
                <a:gd name="connsiteY77" fmla="*/ 1611456 h 4304982"/>
                <a:gd name="connsiteX78" fmla="*/ 1171007 w 2854493"/>
                <a:gd name="connsiteY78" fmla="*/ 1463227 h 4304982"/>
                <a:gd name="connsiteX79" fmla="*/ 1700394 w 2854493"/>
                <a:gd name="connsiteY79" fmla="*/ 1357351 h 4304982"/>
                <a:gd name="connsiteX80" fmla="*/ 1664397 w 2854493"/>
                <a:gd name="connsiteY80" fmla="*/ 1469580 h 4304982"/>
                <a:gd name="connsiteX81" fmla="*/ 1547932 w 2854493"/>
                <a:gd name="connsiteY81" fmla="*/ 1469580 h 4304982"/>
                <a:gd name="connsiteX82" fmla="*/ 1641102 w 2854493"/>
                <a:gd name="connsiteY82" fmla="*/ 1537343 h 4304982"/>
                <a:gd name="connsiteX83" fmla="*/ 1607222 w 2854493"/>
                <a:gd name="connsiteY83" fmla="*/ 1649572 h 4304982"/>
                <a:gd name="connsiteX84" fmla="*/ 1700394 w 2854493"/>
                <a:gd name="connsiteY84" fmla="*/ 1581812 h 4304982"/>
                <a:gd name="connsiteX85" fmla="*/ 1793566 w 2854493"/>
                <a:gd name="connsiteY85" fmla="*/ 1649572 h 4304982"/>
                <a:gd name="connsiteX86" fmla="*/ 1755450 w 2854493"/>
                <a:gd name="connsiteY86" fmla="*/ 1537343 h 4304982"/>
                <a:gd name="connsiteX87" fmla="*/ 1852859 w 2854493"/>
                <a:gd name="connsiteY87" fmla="*/ 1469580 h 4304982"/>
                <a:gd name="connsiteX88" fmla="*/ 1734276 w 2854493"/>
                <a:gd name="connsiteY88" fmla="*/ 1469580 h 4304982"/>
                <a:gd name="connsiteX89" fmla="*/ 1700394 w 2854493"/>
                <a:gd name="connsiteY89" fmla="*/ 1357351 h 4304982"/>
                <a:gd name="connsiteX90" fmla="*/ 1878269 w 2854493"/>
                <a:gd name="connsiteY90" fmla="*/ 1213357 h 4304982"/>
                <a:gd name="connsiteX91" fmla="*/ 2344130 w 2854493"/>
                <a:gd name="connsiteY91" fmla="*/ 2583414 h 4304982"/>
                <a:gd name="connsiteX92" fmla="*/ 2214961 w 2854493"/>
                <a:gd name="connsiteY92" fmla="*/ 2579178 h 4304982"/>
                <a:gd name="connsiteX93" fmla="*/ 1403937 w 2854493"/>
                <a:gd name="connsiteY93" fmla="*/ 2458476 h 4304982"/>
                <a:gd name="connsiteX94" fmla="*/ 715732 w 2854493"/>
                <a:gd name="connsiteY94" fmla="*/ 2202255 h 4304982"/>
                <a:gd name="connsiteX95" fmla="*/ 982545 w 2854493"/>
                <a:gd name="connsiteY95" fmla="*/ 1416641 h 4304982"/>
                <a:gd name="connsiteX96" fmla="*/ 1545812 w 2854493"/>
                <a:gd name="connsiteY96" fmla="*/ 1312882 h 4304982"/>
                <a:gd name="connsiteX97" fmla="*/ 1878269 w 2854493"/>
                <a:gd name="connsiteY97" fmla="*/ 1213357 h 4304982"/>
                <a:gd name="connsiteX98" fmla="*/ 1488640 w 2854493"/>
                <a:gd name="connsiteY98" fmla="*/ 719968 h 4304982"/>
                <a:gd name="connsiteX99" fmla="*/ 1395467 w 2854493"/>
                <a:gd name="connsiteY99" fmla="*/ 813141 h 4304982"/>
                <a:gd name="connsiteX100" fmla="*/ 1488640 w 2854493"/>
                <a:gd name="connsiteY100" fmla="*/ 906313 h 4304982"/>
                <a:gd name="connsiteX101" fmla="*/ 1581812 w 2854493"/>
                <a:gd name="connsiteY101" fmla="*/ 813141 h 4304982"/>
                <a:gd name="connsiteX102" fmla="*/ 1488640 w 2854493"/>
                <a:gd name="connsiteY102" fmla="*/ 719968 h 4304982"/>
                <a:gd name="connsiteX103" fmla="*/ 1465346 w 2854493"/>
                <a:gd name="connsiteY103" fmla="*/ 0 h 4304982"/>
                <a:gd name="connsiteX104" fmla="*/ 1848622 w 2854493"/>
                <a:gd name="connsiteY104" fmla="*/ 1130774 h 4304982"/>
                <a:gd name="connsiteX105" fmla="*/ 1524636 w 2854493"/>
                <a:gd name="connsiteY105" fmla="*/ 1228180 h 4304982"/>
                <a:gd name="connsiteX106" fmla="*/ 1016425 w 2854493"/>
                <a:gd name="connsiteY106" fmla="*/ 1325588 h 4304982"/>
                <a:gd name="connsiteX107" fmla="*/ 1465346 w 2854493"/>
                <a:gd name="connsiteY107" fmla="*/ 0 h 4304982"/>
                <a:gd name="connsiteX0" fmla="*/ 847020 w 2854493"/>
                <a:gd name="connsiteY0" fmla="*/ 3949235 h 4304982"/>
                <a:gd name="connsiteX1" fmla="*/ 753848 w 2854493"/>
                <a:gd name="connsiteY1" fmla="*/ 4042408 h 4304982"/>
                <a:gd name="connsiteX2" fmla="*/ 847020 w 2854493"/>
                <a:gd name="connsiteY2" fmla="*/ 4135580 h 4304982"/>
                <a:gd name="connsiteX3" fmla="*/ 940193 w 2854493"/>
                <a:gd name="connsiteY3" fmla="*/ 4042408 h 4304982"/>
                <a:gd name="connsiteX4" fmla="*/ 847020 w 2854493"/>
                <a:gd name="connsiteY4" fmla="*/ 3949235 h 4304982"/>
                <a:gd name="connsiteX5" fmla="*/ 2289074 w 2854493"/>
                <a:gd name="connsiteY5" fmla="*/ 3813711 h 4304982"/>
                <a:gd name="connsiteX6" fmla="*/ 2253074 w 2854493"/>
                <a:gd name="connsiteY6" fmla="*/ 3925942 h 4304982"/>
                <a:gd name="connsiteX7" fmla="*/ 2136609 w 2854493"/>
                <a:gd name="connsiteY7" fmla="*/ 3925942 h 4304982"/>
                <a:gd name="connsiteX8" fmla="*/ 2229781 w 2854493"/>
                <a:gd name="connsiteY8" fmla="*/ 3995821 h 4304982"/>
                <a:gd name="connsiteX9" fmla="*/ 2195901 w 2854493"/>
                <a:gd name="connsiteY9" fmla="*/ 4108051 h 4304982"/>
                <a:gd name="connsiteX10" fmla="*/ 2289074 w 2854493"/>
                <a:gd name="connsiteY10" fmla="*/ 4038171 h 4304982"/>
                <a:gd name="connsiteX11" fmla="*/ 2382246 w 2854493"/>
                <a:gd name="connsiteY11" fmla="*/ 4108051 h 4304982"/>
                <a:gd name="connsiteX12" fmla="*/ 2344130 w 2854493"/>
                <a:gd name="connsiteY12" fmla="*/ 3995821 h 4304982"/>
                <a:gd name="connsiteX13" fmla="*/ 2441536 w 2854493"/>
                <a:gd name="connsiteY13" fmla="*/ 3925942 h 4304982"/>
                <a:gd name="connsiteX14" fmla="*/ 2322954 w 2854493"/>
                <a:gd name="connsiteY14" fmla="*/ 3925942 h 4304982"/>
                <a:gd name="connsiteX15" fmla="*/ 2289074 w 2854493"/>
                <a:gd name="connsiteY15" fmla="*/ 3813711 h 4304982"/>
                <a:gd name="connsiteX16" fmla="*/ 654323 w 2854493"/>
                <a:gd name="connsiteY16" fmla="*/ 3328792 h 4304982"/>
                <a:gd name="connsiteX17" fmla="*/ 508211 w 2854493"/>
                <a:gd name="connsiteY17" fmla="*/ 3474901 h 4304982"/>
                <a:gd name="connsiteX18" fmla="*/ 654323 w 2854493"/>
                <a:gd name="connsiteY18" fmla="*/ 3621013 h 4304982"/>
                <a:gd name="connsiteX19" fmla="*/ 800434 w 2854493"/>
                <a:gd name="connsiteY19" fmla="*/ 3474901 h 4304982"/>
                <a:gd name="connsiteX20" fmla="*/ 654323 w 2854493"/>
                <a:gd name="connsiteY20" fmla="*/ 3328792 h 4304982"/>
                <a:gd name="connsiteX21" fmla="*/ 2589764 w 2854493"/>
                <a:gd name="connsiteY21" fmla="*/ 3303382 h 4304982"/>
                <a:gd name="connsiteX22" fmla="*/ 2854493 w 2854493"/>
                <a:gd name="connsiteY22" fmla="*/ 4106862 h 4304982"/>
                <a:gd name="connsiteX23" fmla="*/ 2655080 w 2854493"/>
                <a:gd name="connsiteY23" fmla="*/ 4304982 h 4304982"/>
                <a:gd name="connsiteX24" fmla="*/ 521480 w 2854493"/>
                <a:gd name="connsiteY24" fmla="*/ 4304653 h 4304982"/>
                <a:gd name="connsiteX25" fmla="*/ 521480 w 2854493"/>
                <a:gd name="connsiteY25" fmla="*/ 4304982 h 4304982"/>
                <a:gd name="connsiteX26" fmla="*/ 0 w 2854493"/>
                <a:gd name="connsiteY26" fmla="*/ 4304982 h 4304982"/>
                <a:gd name="connsiteX27" fmla="*/ 148228 w 2854493"/>
                <a:gd name="connsiteY27" fmla="*/ 3866650 h 4304982"/>
                <a:gd name="connsiteX28" fmla="*/ 717851 w 2854493"/>
                <a:gd name="connsiteY28" fmla="*/ 3896296 h 4304982"/>
                <a:gd name="connsiteX29" fmla="*/ 1545812 w 2854493"/>
                <a:gd name="connsiteY29" fmla="*/ 3771361 h 4304982"/>
                <a:gd name="connsiteX30" fmla="*/ 2589764 w 2854493"/>
                <a:gd name="connsiteY30" fmla="*/ 3303382 h 4304982"/>
                <a:gd name="connsiteX31" fmla="*/ 1785096 w 2854493"/>
                <a:gd name="connsiteY31" fmla="*/ 2727406 h 4304982"/>
                <a:gd name="connsiteX32" fmla="*/ 1732157 w 2854493"/>
                <a:gd name="connsiteY32" fmla="*/ 2890458 h 4304982"/>
                <a:gd name="connsiteX33" fmla="*/ 1560636 w 2854493"/>
                <a:gd name="connsiteY33" fmla="*/ 2890458 h 4304982"/>
                <a:gd name="connsiteX34" fmla="*/ 1700394 w 2854493"/>
                <a:gd name="connsiteY34" fmla="*/ 2989983 h 4304982"/>
                <a:gd name="connsiteX35" fmla="*/ 1645338 w 2854493"/>
                <a:gd name="connsiteY35" fmla="*/ 3153035 h 4304982"/>
                <a:gd name="connsiteX36" fmla="*/ 1785096 w 2854493"/>
                <a:gd name="connsiteY36" fmla="*/ 3051392 h 4304982"/>
                <a:gd name="connsiteX37" fmla="*/ 1924855 w 2854493"/>
                <a:gd name="connsiteY37" fmla="*/ 3153035 h 4304982"/>
                <a:gd name="connsiteX38" fmla="*/ 1869799 w 2854493"/>
                <a:gd name="connsiteY38" fmla="*/ 2989983 h 4304982"/>
                <a:gd name="connsiteX39" fmla="*/ 2009557 w 2854493"/>
                <a:gd name="connsiteY39" fmla="*/ 2890458 h 4304982"/>
                <a:gd name="connsiteX40" fmla="*/ 1838036 w 2854493"/>
                <a:gd name="connsiteY40" fmla="*/ 2890458 h 4304982"/>
                <a:gd name="connsiteX41" fmla="*/ 1785096 w 2854493"/>
                <a:gd name="connsiteY41" fmla="*/ 2727406 h 4304982"/>
                <a:gd name="connsiteX42" fmla="*/ 838551 w 2854493"/>
                <a:gd name="connsiteY42" fmla="*/ 2640587 h 4304982"/>
                <a:gd name="connsiteX43" fmla="*/ 806787 w 2854493"/>
                <a:gd name="connsiteY43" fmla="*/ 2752819 h 4304982"/>
                <a:gd name="connsiteX44" fmla="*/ 688205 w 2854493"/>
                <a:gd name="connsiteY44" fmla="*/ 2752819 h 4304982"/>
                <a:gd name="connsiteX45" fmla="*/ 785614 w 2854493"/>
                <a:gd name="connsiteY45" fmla="*/ 2822698 h 4304982"/>
                <a:gd name="connsiteX46" fmla="*/ 747495 w 2854493"/>
                <a:gd name="connsiteY46" fmla="*/ 2934927 h 4304982"/>
                <a:gd name="connsiteX47" fmla="*/ 840667 w 2854493"/>
                <a:gd name="connsiteY47" fmla="*/ 2865048 h 4304982"/>
                <a:gd name="connsiteX48" fmla="*/ 933842 w 2854493"/>
                <a:gd name="connsiteY48" fmla="*/ 2934927 h 4304982"/>
                <a:gd name="connsiteX49" fmla="*/ 899960 w 2854493"/>
                <a:gd name="connsiteY49" fmla="*/ 2822698 h 4304982"/>
                <a:gd name="connsiteX50" fmla="*/ 993132 w 2854493"/>
                <a:gd name="connsiteY50" fmla="*/ 2752819 h 4304982"/>
                <a:gd name="connsiteX51" fmla="*/ 876667 w 2854493"/>
                <a:gd name="connsiteY51" fmla="*/ 2752819 h 4304982"/>
                <a:gd name="connsiteX52" fmla="*/ 838551 w 2854493"/>
                <a:gd name="connsiteY52" fmla="*/ 2640587 h 4304982"/>
                <a:gd name="connsiteX53" fmla="*/ 1245119 w 2854493"/>
                <a:gd name="connsiteY53" fmla="*/ 2585531 h 4304982"/>
                <a:gd name="connsiteX54" fmla="*/ 1151950 w 2854493"/>
                <a:gd name="connsiteY54" fmla="*/ 2678703 h 4304982"/>
                <a:gd name="connsiteX55" fmla="*/ 1245119 w 2854493"/>
                <a:gd name="connsiteY55" fmla="*/ 2771876 h 4304982"/>
                <a:gd name="connsiteX56" fmla="*/ 1338292 w 2854493"/>
                <a:gd name="connsiteY56" fmla="*/ 2678703 h 4304982"/>
                <a:gd name="connsiteX57" fmla="*/ 1245119 w 2854493"/>
                <a:gd name="connsiteY57" fmla="*/ 2585531 h 4304982"/>
                <a:gd name="connsiteX58" fmla="*/ 688205 w 2854493"/>
                <a:gd name="connsiteY58" fmla="*/ 2284838 h 4304982"/>
                <a:gd name="connsiteX59" fmla="*/ 1386997 w 2854493"/>
                <a:gd name="connsiteY59" fmla="*/ 2536828 h 4304982"/>
                <a:gd name="connsiteX60" fmla="*/ 2212841 w 2854493"/>
                <a:gd name="connsiteY60" fmla="*/ 2663880 h 4304982"/>
                <a:gd name="connsiteX61" fmla="*/ 2373776 w 2854493"/>
                <a:gd name="connsiteY61" fmla="*/ 2672350 h 4304982"/>
                <a:gd name="connsiteX62" fmla="*/ 2560120 w 2854493"/>
                <a:gd name="connsiteY62" fmla="*/ 3214444 h 4304982"/>
                <a:gd name="connsiteX63" fmla="*/ 1524636 w 2854493"/>
                <a:gd name="connsiteY63" fmla="*/ 3684542 h 4304982"/>
                <a:gd name="connsiteX64" fmla="*/ 717851 w 2854493"/>
                <a:gd name="connsiteY64" fmla="*/ 3805241 h 4304982"/>
                <a:gd name="connsiteX65" fmla="*/ 355749 w 2854493"/>
                <a:gd name="connsiteY65" fmla="*/ 3803124 h 4304982"/>
                <a:gd name="connsiteX66" fmla="*/ 179991 w 2854493"/>
                <a:gd name="connsiteY66" fmla="*/ 3779831 h 4304982"/>
                <a:gd name="connsiteX67" fmla="*/ 688205 w 2854493"/>
                <a:gd name="connsiteY67" fmla="*/ 2284838 h 4304982"/>
                <a:gd name="connsiteX68" fmla="*/ 1810506 w 2854493"/>
                <a:gd name="connsiteY68" fmla="*/ 2047674 h 4304982"/>
                <a:gd name="connsiteX69" fmla="*/ 1664397 w 2854493"/>
                <a:gd name="connsiteY69" fmla="*/ 2193782 h 4304982"/>
                <a:gd name="connsiteX70" fmla="*/ 1810506 w 2854493"/>
                <a:gd name="connsiteY70" fmla="*/ 2342011 h 4304982"/>
                <a:gd name="connsiteX71" fmla="*/ 1956618 w 2854493"/>
                <a:gd name="connsiteY71" fmla="*/ 2193782 h 4304982"/>
                <a:gd name="connsiteX72" fmla="*/ 1810506 w 2854493"/>
                <a:gd name="connsiteY72" fmla="*/ 2047674 h 4304982"/>
                <a:gd name="connsiteX73" fmla="*/ 1171007 w 2854493"/>
                <a:gd name="connsiteY73" fmla="*/ 1463227 h 4304982"/>
                <a:gd name="connsiteX74" fmla="*/ 1024895 w 2854493"/>
                <a:gd name="connsiteY74" fmla="*/ 1611456 h 4304982"/>
                <a:gd name="connsiteX75" fmla="*/ 1171007 w 2854493"/>
                <a:gd name="connsiteY75" fmla="*/ 1757567 h 4304982"/>
                <a:gd name="connsiteX76" fmla="*/ 1319235 w 2854493"/>
                <a:gd name="connsiteY76" fmla="*/ 1611456 h 4304982"/>
                <a:gd name="connsiteX77" fmla="*/ 1171007 w 2854493"/>
                <a:gd name="connsiteY77" fmla="*/ 1463227 h 4304982"/>
                <a:gd name="connsiteX78" fmla="*/ 1700394 w 2854493"/>
                <a:gd name="connsiteY78" fmla="*/ 1357351 h 4304982"/>
                <a:gd name="connsiteX79" fmla="*/ 1664397 w 2854493"/>
                <a:gd name="connsiteY79" fmla="*/ 1469580 h 4304982"/>
                <a:gd name="connsiteX80" fmla="*/ 1547932 w 2854493"/>
                <a:gd name="connsiteY80" fmla="*/ 1469580 h 4304982"/>
                <a:gd name="connsiteX81" fmla="*/ 1641102 w 2854493"/>
                <a:gd name="connsiteY81" fmla="*/ 1537343 h 4304982"/>
                <a:gd name="connsiteX82" fmla="*/ 1607222 w 2854493"/>
                <a:gd name="connsiteY82" fmla="*/ 1649572 h 4304982"/>
                <a:gd name="connsiteX83" fmla="*/ 1700394 w 2854493"/>
                <a:gd name="connsiteY83" fmla="*/ 1581812 h 4304982"/>
                <a:gd name="connsiteX84" fmla="*/ 1793566 w 2854493"/>
                <a:gd name="connsiteY84" fmla="*/ 1649572 h 4304982"/>
                <a:gd name="connsiteX85" fmla="*/ 1755450 w 2854493"/>
                <a:gd name="connsiteY85" fmla="*/ 1537343 h 4304982"/>
                <a:gd name="connsiteX86" fmla="*/ 1852859 w 2854493"/>
                <a:gd name="connsiteY86" fmla="*/ 1469580 h 4304982"/>
                <a:gd name="connsiteX87" fmla="*/ 1734276 w 2854493"/>
                <a:gd name="connsiteY87" fmla="*/ 1469580 h 4304982"/>
                <a:gd name="connsiteX88" fmla="*/ 1700394 w 2854493"/>
                <a:gd name="connsiteY88" fmla="*/ 1357351 h 4304982"/>
                <a:gd name="connsiteX89" fmla="*/ 1878269 w 2854493"/>
                <a:gd name="connsiteY89" fmla="*/ 1213357 h 4304982"/>
                <a:gd name="connsiteX90" fmla="*/ 2344130 w 2854493"/>
                <a:gd name="connsiteY90" fmla="*/ 2583414 h 4304982"/>
                <a:gd name="connsiteX91" fmla="*/ 2214961 w 2854493"/>
                <a:gd name="connsiteY91" fmla="*/ 2579178 h 4304982"/>
                <a:gd name="connsiteX92" fmla="*/ 1403937 w 2854493"/>
                <a:gd name="connsiteY92" fmla="*/ 2458476 h 4304982"/>
                <a:gd name="connsiteX93" fmla="*/ 715732 w 2854493"/>
                <a:gd name="connsiteY93" fmla="*/ 2202255 h 4304982"/>
                <a:gd name="connsiteX94" fmla="*/ 982545 w 2854493"/>
                <a:gd name="connsiteY94" fmla="*/ 1416641 h 4304982"/>
                <a:gd name="connsiteX95" fmla="*/ 1545812 w 2854493"/>
                <a:gd name="connsiteY95" fmla="*/ 1312882 h 4304982"/>
                <a:gd name="connsiteX96" fmla="*/ 1878269 w 2854493"/>
                <a:gd name="connsiteY96" fmla="*/ 1213357 h 4304982"/>
                <a:gd name="connsiteX97" fmla="*/ 1488640 w 2854493"/>
                <a:gd name="connsiteY97" fmla="*/ 719968 h 4304982"/>
                <a:gd name="connsiteX98" fmla="*/ 1395467 w 2854493"/>
                <a:gd name="connsiteY98" fmla="*/ 813141 h 4304982"/>
                <a:gd name="connsiteX99" fmla="*/ 1488640 w 2854493"/>
                <a:gd name="connsiteY99" fmla="*/ 906313 h 4304982"/>
                <a:gd name="connsiteX100" fmla="*/ 1581812 w 2854493"/>
                <a:gd name="connsiteY100" fmla="*/ 813141 h 4304982"/>
                <a:gd name="connsiteX101" fmla="*/ 1488640 w 2854493"/>
                <a:gd name="connsiteY101" fmla="*/ 719968 h 4304982"/>
                <a:gd name="connsiteX102" fmla="*/ 1465346 w 2854493"/>
                <a:gd name="connsiteY102" fmla="*/ 0 h 4304982"/>
                <a:gd name="connsiteX103" fmla="*/ 1848622 w 2854493"/>
                <a:gd name="connsiteY103" fmla="*/ 1130774 h 4304982"/>
                <a:gd name="connsiteX104" fmla="*/ 1524636 w 2854493"/>
                <a:gd name="connsiteY104" fmla="*/ 1228180 h 4304982"/>
                <a:gd name="connsiteX105" fmla="*/ 1016425 w 2854493"/>
                <a:gd name="connsiteY105" fmla="*/ 1325588 h 4304982"/>
                <a:gd name="connsiteX106" fmla="*/ 1465346 w 2854493"/>
                <a:gd name="connsiteY106" fmla="*/ 0 h 4304982"/>
                <a:gd name="connsiteX0" fmla="*/ 847020 w 2854493"/>
                <a:gd name="connsiteY0" fmla="*/ 3949235 h 4304982"/>
                <a:gd name="connsiteX1" fmla="*/ 753848 w 2854493"/>
                <a:gd name="connsiteY1" fmla="*/ 4042408 h 4304982"/>
                <a:gd name="connsiteX2" fmla="*/ 847020 w 2854493"/>
                <a:gd name="connsiteY2" fmla="*/ 4135580 h 4304982"/>
                <a:gd name="connsiteX3" fmla="*/ 940193 w 2854493"/>
                <a:gd name="connsiteY3" fmla="*/ 4042408 h 4304982"/>
                <a:gd name="connsiteX4" fmla="*/ 847020 w 2854493"/>
                <a:gd name="connsiteY4" fmla="*/ 3949235 h 4304982"/>
                <a:gd name="connsiteX5" fmla="*/ 2289074 w 2854493"/>
                <a:gd name="connsiteY5" fmla="*/ 3813711 h 4304982"/>
                <a:gd name="connsiteX6" fmla="*/ 2253074 w 2854493"/>
                <a:gd name="connsiteY6" fmla="*/ 3925942 h 4304982"/>
                <a:gd name="connsiteX7" fmla="*/ 2136609 w 2854493"/>
                <a:gd name="connsiteY7" fmla="*/ 3925942 h 4304982"/>
                <a:gd name="connsiteX8" fmla="*/ 2229781 w 2854493"/>
                <a:gd name="connsiteY8" fmla="*/ 3995821 h 4304982"/>
                <a:gd name="connsiteX9" fmla="*/ 2195901 w 2854493"/>
                <a:gd name="connsiteY9" fmla="*/ 4108051 h 4304982"/>
                <a:gd name="connsiteX10" fmla="*/ 2289074 w 2854493"/>
                <a:gd name="connsiteY10" fmla="*/ 4038171 h 4304982"/>
                <a:gd name="connsiteX11" fmla="*/ 2382246 w 2854493"/>
                <a:gd name="connsiteY11" fmla="*/ 4108051 h 4304982"/>
                <a:gd name="connsiteX12" fmla="*/ 2344130 w 2854493"/>
                <a:gd name="connsiteY12" fmla="*/ 3995821 h 4304982"/>
                <a:gd name="connsiteX13" fmla="*/ 2441536 w 2854493"/>
                <a:gd name="connsiteY13" fmla="*/ 3925942 h 4304982"/>
                <a:gd name="connsiteX14" fmla="*/ 2322954 w 2854493"/>
                <a:gd name="connsiteY14" fmla="*/ 3925942 h 4304982"/>
                <a:gd name="connsiteX15" fmla="*/ 2289074 w 2854493"/>
                <a:gd name="connsiteY15" fmla="*/ 3813711 h 4304982"/>
                <a:gd name="connsiteX16" fmla="*/ 654323 w 2854493"/>
                <a:gd name="connsiteY16" fmla="*/ 3328792 h 4304982"/>
                <a:gd name="connsiteX17" fmla="*/ 508211 w 2854493"/>
                <a:gd name="connsiteY17" fmla="*/ 3474901 h 4304982"/>
                <a:gd name="connsiteX18" fmla="*/ 654323 w 2854493"/>
                <a:gd name="connsiteY18" fmla="*/ 3621013 h 4304982"/>
                <a:gd name="connsiteX19" fmla="*/ 800434 w 2854493"/>
                <a:gd name="connsiteY19" fmla="*/ 3474901 h 4304982"/>
                <a:gd name="connsiteX20" fmla="*/ 654323 w 2854493"/>
                <a:gd name="connsiteY20" fmla="*/ 3328792 h 4304982"/>
                <a:gd name="connsiteX21" fmla="*/ 2589764 w 2854493"/>
                <a:gd name="connsiteY21" fmla="*/ 3303382 h 4304982"/>
                <a:gd name="connsiteX22" fmla="*/ 2854493 w 2854493"/>
                <a:gd name="connsiteY22" fmla="*/ 4106862 h 4304982"/>
                <a:gd name="connsiteX23" fmla="*/ 521480 w 2854493"/>
                <a:gd name="connsiteY23" fmla="*/ 4304653 h 4304982"/>
                <a:gd name="connsiteX24" fmla="*/ 521480 w 2854493"/>
                <a:gd name="connsiteY24" fmla="*/ 4304982 h 4304982"/>
                <a:gd name="connsiteX25" fmla="*/ 0 w 2854493"/>
                <a:gd name="connsiteY25" fmla="*/ 4304982 h 4304982"/>
                <a:gd name="connsiteX26" fmla="*/ 148228 w 2854493"/>
                <a:gd name="connsiteY26" fmla="*/ 3866650 h 4304982"/>
                <a:gd name="connsiteX27" fmla="*/ 717851 w 2854493"/>
                <a:gd name="connsiteY27" fmla="*/ 3896296 h 4304982"/>
                <a:gd name="connsiteX28" fmla="*/ 1545812 w 2854493"/>
                <a:gd name="connsiteY28" fmla="*/ 3771361 h 4304982"/>
                <a:gd name="connsiteX29" fmla="*/ 2589764 w 2854493"/>
                <a:gd name="connsiteY29" fmla="*/ 3303382 h 4304982"/>
                <a:gd name="connsiteX30" fmla="*/ 1785096 w 2854493"/>
                <a:gd name="connsiteY30" fmla="*/ 2727406 h 4304982"/>
                <a:gd name="connsiteX31" fmla="*/ 1732157 w 2854493"/>
                <a:gd name="connsiteY31" fmla="*/ 2890458 h 4304982"/>
                <a:gd name="connsiteX32" fmla="*/ 1560636 w 2854493"/>
                <a:gd name="connsiteY32" fmla="*/ 2890458 h 4304982"/>
                <a:gd name="connsiteX33" fmla="*/ 1700394 w 2854493"/>
                <a:gd name="connsiteY33" fmla="*/ 2989983 h 4304982"/>
                <a:gd name="connsiteX34" fmla="*/ 1645338 w 2854493"/>
                <a:gd name="connsiteY34" fmla="*/ 3153035 h 4304982"/>
                <a:gd name="connsiteX35" fmla="*/ 1785096 w 2854493"/>
                <a:gd name="connsiteY35" fmla="*/ 3051392 h 4304982"/>
                <a:gd name="connsiteX36" fmla="*/ 1924855 w 2854493"/>
                <a:gd name="connsiteY36" fmla="*/ 3153035 h 4304982"/>
                <a:gd name="connsiteX37" fmla="*/ 1869799 w 2854493"/>
                <a:gd name="connsiteY37" fmla="*/ 2989983 h 4304982"/>
                <a:gd name="connsiteX38" fmla="*/ 2009557 w 2854493"/>
                <a:gd name="connsiteY38" fmla="*/ 2890458 h 4304982"/>
                <a:gd name="connsiteX39" fmla="*/ 1838036 w 2854493"/>
                <a:gd name="connsiteY39" fmla="*/ 2890458 h 4304982"/>
                <a:gd name="connsiteX40" fmla="*/ 1785096 w 2854493"/>
                <a:gd name="connsiteY40" fmla="*/ 2727406 h 4304982"/>
                <a:gd name="connsiteX41" fmla="*/ 838551 w 2854493"/>
                <a:gd name="connsiteY41" fmla="*/ 2640587 h 4304982"/>
                <a:gd name="connsiteX42" fmla="*/ 806787 w 2854493"/>
                <a:gd name="connsiteY42" fmla="*/ 2752819 h 4304982"/>
                <a:gd name="connsiteX43" fmla="*/ 688205 w 2854493"/>
                <a:gd name="connsiteY43" fmla="*/ 2752819 h 4304982"/>
                <a:gd name="connsiteX44" fmla="*/ 785614 w 2854493"/>
                <a:gd name="connsiteY44" fmla="*/ 2822698 h 4304982"/>
                <a:gd name="connsiteX45" fmla="*/ 747495 w 2854493"/>
                <a:gd name="connsiteY45" fmla="*/ 2934927 h 4304982"/>
                <a:gd name="connsiteX46" fmla="*/ 840667 w 2854493"/>
                <a:gd name="connsiteY46" fmla="*/ 2865048 h 4304982"/>
                <a:gd name="connsiteX47" fmla="*/ 933842 w 2854493"/>
                <a:gd name="connsiteY47" fmla="*/ 2934927 h 4304982"/>
                <a:gd name="connsiteX48" fmla="*/ 899960 w 2854493"/>
                <a:gd name="connsiteY48" fmla="*/ 2822698 h 4304982"/>
                <a:gd name="connsiteX49" fmla="*/ 993132 w 2854493"/>
                <a:gd name="connsiteY49" fmla="*/ 2752819 h 4304982"/>
                <a:gd name="connsiteX50" fmla="*/ 876667 w 2854493"/>
                <a:gd name="connsiteY50" fmla="*/ 2752819 h 4304982"/>
                <a:gd name="connsiteX51" fmla="*/ 838551 w 2854493"/>
                <a:gd name="connsiteY51" fmla="*/ 2640587 h 4304982"/>
                <a:gd name="connsiteX52" fmla="*/ 1245119 w 2854493"/>
                <a:gd name="connsiteY52" fmla="*/ 2585531 h 4304982"/>
                <a:gd name="connsiteX53" fmla="*/ 1151950 w 2854493"/>
                <a:gd name="connsiteY53" fmla="*/ 2678703 h 4304982"/>
                <a:gd name="connsiteX54" fmla="*/ 1245119 w 2854493"/>
                <a:gd name="connsiteY54" fmla="*/ 2771876 h 4304982"/>
                <a:gd name="connsiteX55" fmla="*/ 1338292 w 2854493"/>
                <a:gd name="connsiteY55" fmla="*/ 2678703 h 4304982"/>
                <a:gd name="connsiteX56" fmla="*/ 1245119 w 2854493"/>
                <a:gd name="connsiteY56" fmla="*/ 2585531 h 4304982"/>
                <a:gd name="connsiteX57" fmla="*/ 688205 w 2854493"/>
                <a:gd name="connsiteY57" fmla="*/ 2284838 h 4304982"/>
                <a:gd name="connsiteX58" fmla="*/ 1386997 w 2854493"/>
                <a:gd name="connsiteY58" fmla="*/ 2536828 h 4304982"/>
                <a:gd name="connsiteX59" fmla="*/ 2212841 w 2854493"/>
                <a:gd name="connsiteY59" fmla="*/ 2663880 h 4304982"/>
                <a:gd name="connsiteX60" fmla="*/ 2373776 w 2854493"/>
                <a:gd name="connsiteY60" fmla="*/ 2672350 h 4304982"/>
                <a:gd name="connsiteX61" fmla="*/ 2560120 w 2854493"/>
                <a:gd name="connsiteY61" fmla="*/ 3214444 h 4304982"/>
                <a:gd name="connsiteX62" fmla="*/ 1524636 w 2854493"/>
                <a:gd name="connsiteY62" fmla="*/ 3684542 h 4304982"/>
                <a:gd name="connsiteX63" fmla="*/ 717851 w 2854493"/>
                <a:gd name="connsiteY63" fmla="*/ 3805241 h 4304982"/>
                <a:gd name="connsiteX64" fmla="*/ 355749 w 2854493"/>
                <a:gd name="connsiteY64" fmla="*/ 3803124 h 4304982"/>
                <a:gd name="connsiteX65" fmla="*/ 179991 w 2854493"/>
                <a:gd name="connsiteY65" fmla="*/ 3779831 h 4304982"/>
                <a:gd name="connsiteX66" fmla="*/ 688205 w 2854493"/>
                <a:gd name="connsiteY66" fmla="*/ 2284838 h 4304982"/>
                <a:gd name="connsiteX67" fmla="*/ 1810506 w 2854493"/>
                <a:gd name="connsiteY67" fmla="*/ 2047674 h 4304982"/>
                <a:gd name="connsiteX68" fmla="*/ 1664397 w 2854493"/>
                <a:gd name="connsiteY68" fmla="*/ 2193782 h 4304982"/>
                <a:gd name="connsiteX69" fmla="*/ 1810506 w 2854493"/>
                <a:gd name="connsiteY69" fmla="*/ 2342011 h 4304982"/>
                <a:gd name="connsiteX70" fmla="*/ 1956618 w 2854493"/>
                <a:gd name="connsiteY70" fmla="*/ 2193782 h 4304982"/>
                <a:gd name="connsiteX71" fmla="*/ 1810506 w 2854493"/>
                <a:gd name="connsiteY71" fmla="*/ 2047674 h 4304982"/>
                <a:gd name="connsiteX72" fmla="*/ 1171007 w 2854493"/>
                <a:gd name="connsiteY72" fmla="*/ 1463227 h 4304982"/>
                <a:gd name="connsiteX73" fmla="*/ 1024895 w 2854493"/>
                <a:gd name="connsiteY73" fmla="*/ 1611456 h 4304982"/>
                <a:gd name="connsiteX74" fmla="*/ 1171007 w 2854493"/>
                <a:gd name="connsiteY74" fmla="*/ 1757567 h 4304982"/>
                <a:gd name="connsiteX75" fmla="*/ 1319235 w 2854493"/>
                <a:gd name="connsiteY75" fmla="*/ 1611456 h 4304982"/>
                <a:gd name="connsiteX76" fmla="*/ 1171007 w 2854493"/>
                <a:gd name="connsiteY76" fmla="*/ 1463227 h 4304982"/>
                <a:gd name="connsiteX77" fmla="*/ 1700394 w 2854493"/>
                <a:gd name="connsiteY77" fmla="*/ 1357351 h 4304982"/>
                <a:gd name="connsiteX78" fmla="*/ 1664397 w 2854493"/>
                <a:gd name="connsiteY78" fmla="*/ 1469580 h 4304982"/>
                <a:gd name="connsiteX79" fmla="*/ 1547932 w 2854493"/>
                <a:gd name="connsiteY79" fmla="*/ 1469580 h 4304982"/>
                <a:gd name="connsiteX80" fmla="*/ 1641102 w 2854493"/>
                <a:gd name="connsiteY80" fmla="*/ 1537343 h 4304982"/>
                <a:gd name="connsiteX81" fmla="*/ 1607222 w 2854493"/>
                <a:gd name="connsiteY81" fmla="*/ 1649572 h 4304982"/>
                <a:gd name="connsiteX82" fmla="*/ 1700394 w 2854493"/>
                <a:gd name="connsiteY82" fmla="*/ 1581812 h 4304982"/>
                <a:gd name="connsiteX83" fmla="*/ 1793566 w 2854493"/>
                <a:gd name="connsiteY83" fmla="*/ 1649572 h 4304982"/>
                <a:gd name="connsiteX84" fmla="*/ 1755450 w 2854493"/>
                <a:gd name="connsiteY84" fmla="*/ 1537343 h 4304982"/>
                <a:gd name="connsiteX85" fmla="*/ 1852859 w 2854493"/>
                <a:gd name="connsiteY85" fmla="*/ 1469580 h 4304982"/>
                <a:gd name="connsiteX86" fmla="*/ 1734276 w 2854493"/>
                <a:gd name="connsiteY86" fmla="*/ 1469580 h 4304982"/>
                <a:gd name="connsiteX87" fmla="*/ 1700394 w 2854493"/>
                <a:gd name="connsiteY87" fmla="*/ 1357351 h 4304982"/>
                <a:gd name="connsiteX88" fmla="*/ 1878269 w 2854493"/>
                <a:gd name="connsiteY88" fmla="*/ 1213357 h 4304982"/>
                <a:gd name="connsiteX89" fmla="*/ 2344130 w 2854493"/>
                <a:gd name="connsiteY89" fmla="*/ 2583414 h 4304982"/>
                <a:gd name="connsiteX90" fmla="*/ 2214961 w 2854493"/>
                <a:gd name="connsiteY90" fmla="*/ 2579178 h 4304982"/>
                <a:gd name="connsiteX91" fmla="*/ 1403937 w 2854493"/>
                <a:gd name="connsiteY91" fmla="*/ 2458476 h 4304982"/>
                <a:gd name="connsiteX92" fmla="*/ 715732 w 2854493"/>
                <a:gd name="connsiteY92" fmla="*/ 2202255 h 4304982"/>
                <a:gd name="connsiteX93" fmla="*/ 982545 w 2854493"/>
                <a:gd name="connsiteY93" fmla="*/ 1416641 h 4304982"/>
                <a:gd name="connsiteX94" fmla="*/ 1545812 w 2854493"/>
                <a:gd name="connsiteY94" fmla="*/ 1312882 h 4304982"/>
                <a:gd name="connsiteX95" fmla="*/ 1878269 w 2854493"/>
                <a:gd name="connsiteY95" fmla="*/ 1213357 h 4304982"/>
                <a:gd name="connsiteX96" fmla="*/ 1488640 w 2854493"/>
                <a:gd name="connsiteY96" fmla="*/ 719968 h 4304982"/>
                <a:gd name="connsiteX97" fmla="*/ 1395467 w 2854493"/>
                <a:gd name="connsiteY97" fmla="*/ 813141 h 4304982"/>
                <a:gd name="connsiteX98" fmla="*/ 1488640 w 2854493"/>
                <a:gd name="connsiteY98" fmla="*/ 906313 h 4304982"/>
                <a:gd name="connsiteX99" fmla="*/ 1581812 w 2854493"/>
                <a:gd name="connsiteY99" fmla="*/ 813141 h 4304982"/>
                <a:gd name="connsiteX100" fmla="*/ 1488640 w 2854493"/>
                <a:gd name="connsiteY100" fmla="*/ 719968 h 4304982"/>
                <a:gd name="connsiteX101" fmla="*/ 1465346 w 2854493"/>
                <a:gd name="connsiteY101" fmla="*/ 0 h 4304982"/>
                <a:gd name="connsiteX102" fmla="*/ 1848622 w 2854493"/>
                <a:gd name="connsiteY102" fmla="*/ 1130774 h 4304982"/>
                <a:gd name="connsiteX103" fmla="*/ 1524636 w 2854493"/>
                <a:gd name="connsiteY103" fmla="*/ 1228180 h 4304982"/>
                <a:gd name="connsiteX104" fmla="*/ 1016425 w 2854493"/>
                <a:gd name="connsiteY104" fmla="*/ 1325588 h 4304982"/>
                <a:gd name="connsiteX105" fmla="*/ 1465346 w 2854493"/>
                <a:gd name="connsiteY105" fmla="*/ 0 h 4304982"/>
                <a:gd name="connsiteX0" fmla="*/ 847020 w 2854493"/>
                <a:gd name="connsiteY0" fmla="*/ 3949235 h 4304982"/>
                <a:gd name="connsiteX1" fmla="*/ 753848 w 2854493"/>
                <a:gd name="connsiteY1" fmla="*/ 4042408 h 4304982"/>
                <a:gd name="connsiteX2" fmla="*/ 847020 w 2854493"/>
                <a:gd name="connsiteY2" fmla="*/ 4135580 h 4304982"/>
                <a:gd name="connsiteX3" fmla="*/ 940193 w 2854493"/>
                <a:gd name="connsiteY3" fmla="*/ 4042408 h 4304982"/>
                <a:gd name="connsiteX4" fmla="*/ 847020 w 2854493"/>
                <a:gd name="connsiteY4" fmla="*/ 3949235 h 4304982"/>
                <a:gd name="connsiteX5" fmla="*/ 2289074 w 2854493"/>
                <a:gd name="connsiteY5" fmla="*/ 3813711 h 4304982"/>
                <a:gd name="connsiteX6" fmla="*/ 2253074 w 2854493"/>
                <a:gd name="connsiteY6" fmla="*/ 3925942 h 4304982"/>
                <a:gd name="connsiteX7" fmla="*/ 2136609 w 2854493"/>
                <a:gd name="connsiteY7" fmla="*/ 3925942 h 4304982"/>
                <a:gd name="connsiteX8" fmla="*/ 2229781 w 2854493"/>
                <a:gd name="connsiteY8" fmla="*/ 3995821 h 4304982"/>
                <a:gd name="connsiteX9" fmla="*/ 2195901 w 2854493"/>
                <a:gd name="connsiteY9" fmla="*/ 4108051 h 4304982"/>
                <a:gd name="connsiteX10" fmla="*/ 2289074 w 2854493"/>
                <a:gd name="connsiteY10" fmla="*/ 4038171 h 4304982"/>
                <a:gd name="connsiteX11" fmla="*/ 2382246 w 2854493"/>
                <a:gd name="connsiteY11" fmla="*/ 4108051 h 4304982"/>
                <a:gd name="connsiteX12" fmla="*/ 2344130 w 2854493"/>
                <a:gd name="connsiteY12" fmla="*/ 3995821 h 4304982"/>
                <a:gd name="connsiteX13" fmla="*/ 2441536 w 2854493"/>
                <a:gd name="connsiteY13" fmla="*/ 3925942 h 4304982"/>
                <a:gd name="connsiteX14" fmla="*/ 2322954 w 2854493"/>
                <a:gd name="connsiteY14" fmla="*/ 3925942 h 4304982"/>
                <a:gd name="connsiteX15" fmla="*/ 2289074 w 2854493"/>
                <a:gd name="connsiteY15" fmla="*/ 3813711 h 4304982"/>
                <a:gd name="connsiteX16" fmla="*/ 654323 w 2854493"/>
                <a:gd name="connsiteY16" fmla="*/ 3328792 h 4304982"/>
                <a:gd name="connsiteX17" fmla="*/ 508211 w 2854493"/>
                <a:gd name="connsiteY17" fmla="*/ 3474901 h 4304982"/>
                <a:gd name="connsiteX18" fmla="*/ 654323 w 2854493"/>
                <a:gd name="connsiteY18" fmla="*/ 3621013 h 4304982"/>
                <a:gd name="connsiteX19" fmla="*/ 800434 w 2854493"/>
                <a:gd name="connsiteY19" fmla="*/ 3474901 h 4304982"/>
                <a:gd name="connsiteX20" fmla="*/ 654323 w 2854493"/>
                <a:gd name="connsiteY20" fmla="*/ 3328792 h 4304982"/>
                <a:gd name="connsiteX21" fmla="*/ 2589764 w 2854493"/>
                <a:gd name="connsiteY21" fmla="*/ 3303382 h 4304982"/>
                <a:gd name="connsiteX22" fmla="*/ 2854493 w 2854493"/>
                <a:gd name="connsiteY22" fmla="*/ 4106862 h 4304982"/>
                <a:gd name="connsiteX23" fmla="*/ 521480 w 2854493"/>
                <a:gd name="connsiteY23" fmla="*/ 4304653 h 4304982"/>
                <a:gd name="connsiteX24" fmla="*/ 0 w 2854493"/>
                <a:gd name="connsiteY24" fmla="*/ 4304982 h 4304982"/>
                <a:gd name="connsiteX25" fmla="*/ 148228 w 2854493"/>
                <a:gd name="connsiteY25" fmla="*/ 3866650 h 4304982"/>
                <a:gd name="connsiteX26" fmla="*/ 717851 w 2854493"/>
                <a:gd name="connsiteY26" fmla="*/ 3896296 h 4304982"/>
                <a:gd name="connsiteX27" fmla="*/ 1545812 w 2854493"/>
                <a:gd name="connsiteY27" fmla="*/ 3771361 h 4304982"/>
                <a:gd name="connsiteX28" fmla="*/ 2589764 w 2854493"/>
                <a:gd name="connsiteY28" fmla="*/ 3303382 h 4304982"/>
                <a:gd name="connsiteX29" fmla="*/ 1785096 w 2854493"/>
                <a:gd name="connsiteY29" fmla="*/ 2727406 h 4304982"/>
                <a:gd name="connsiteX30" fmla="*/ 1732157 w 2854493"/>
                <a:gd name="connsiteY30" fmla="*/ 2890458 h 4304982"/>
                <a:gd name="connsiteX31" fmla="*/ 1560636 w 2854493"/>
                <a:gd name="connsiteY31" fmla="*/ 2890458 h 4304982"/>
                <a:gd name="connsiteX32" fmla="*/ 1700394 w 2854493"/>
                <a:gd name="connsiteY32" fmla="*/ 2989983 h 4304982"/>
                <a:gd name="connsiteX33" fmla="*/ 1645338 w 2854493"/>
                <a:gd name="connsiteY33" fmla="*/ 3153035 h 4304982"/>
                <a:gd name="connsiteX34" fmla="*/ 1785096 w 2854493"/>
                <a:gd name="connsiteY34" fmla="*/ 3051392 h 4304982"/>
                <a:gd name="connsiteX35" fmla="*/ 1924855 w 2854493"/>
                <a:gd name="connsiteY35" fmla="*/ 3153035 h 4304982"/>
                <a:gd name="connsiteX36" fmla="*/ 1869799 w 2854493"/>
                <a:gd name="connsiteY36" fmla="*/ 2989983 h 4304982"/>
                <a:gd name="connsiteX37" fmla="*/ 2009557 w 2854493"/>
                <a:gd name="connsiteY37" fmla="*/ 2890458 h 4304982"/>
                <a:gd name="connsiteX38" fmla="*/ 1838036 w 2854493"/>
                <a:gd name="connsiteY38" fmla="*/ 2890458 h 4304982"/>
                <a:gd name="connsiteX39" fmla="*/ 1785096 w 2854493"/>
                <a:gd name="connsiteY39" fmla="*/ 2727406 h 4304982"/>
                <a:gd name="connsiteX40" fmla="*/ 838551 w 2854493"/>
                <a:gd name="connsiteY40" fmla="*/ 2640587 h 4304982"/>
                <a:gd name="connsiteX41" fmla="*/ 806787 w 2854493"/>
                <a:gd name="connsiteY41" fmla="*/ 2752819 h 4304982"/>
                <a:gd name="connsiteX42" fmla="*/ 688205 w 2854493"/>
                <a:gd name="connsiteY42" fmla="*/ 2752819 h 4304982"/>
                <a:gd name="connsiteX43" fmla="*/ 785614 w 2854493"/>
                <a:gd name="connsiteY43" fmla="*/ 2822698 h 4304982"/>
                <a:gd name="connsiteX44" fmla="*/ 747495 w 2854493"/>
                <a:gd name="connsiteY44" fmla="*/ 2934927 h 4304982"/>
                <a:gd name="connsiteX45" fmla="*/ 840667 w 2854493"/>
                <a:gd name="connsiteY45" fmla="*/ 2865048 h 4304982"/>
                <a:gd name="connsiteX46" fmla="*/ 933842 w 2854493"/>
                <a:gd name="connsiteY46" fmla="*/ 2934927 h 4304982"/>
                <a:gd name="connsiteX47" fmla="*/ 899960 w 2854493"/>
                <a:gd name="connsiteY47" fmla="*/ 2822698 h 4304982"/>
                <a:gd name="connsiteX48" fmla="*/ 993132 w 2854493"/>
                <a:gd name="connsiteY48" fmla="*/ 2752819 h 4304982"/>
                <a:gd name="connsiteX49" fmla="*/ 876667 w 2854493"/>
                <a:gd name="connsiteY49" fmla="*/ 2752819 h 4304982"/>
                <a:gd name="connsiteX50" fmla="*/ 838551 w 2854493"/>
                <a:gd name="connsiteY50" fmla="*/ 2640587 h 4304982"/>
                <a:gd name="connsiteX51" fmla="*/ 1245119 w 2854493"/>
                <a:gd name="connsiteY51" fmla="*/ 2585531 h 4304982"/>
                <a:gd name="connsiteX52" fmla="*/ 1151950 w 2854493"/>
                <a:gd name="connsiteY52" fmla="*/ 2678703 h 4304982"/>
                <a:gd name="connsiteX53" fmla="*/ 1245119 w 2854493"/>
                <a:gd name="connsiteY53" fmla="*/ 2771876 h 4304982"/>
                <a:gd name="connsiteX54" fmla="*/ 1338292 w 2854493"/>
                <a:gd name="connsiteY54" fmla="*/ 2678703 h 4304982"/>
                <a:gd name="connsiteX55" fmla="*/ 1245119 w 2854493"/>
                <a:gd name="connsiteY55" fmla="*/ 2585531 h 4304982"/>
                <a:gd name="connsiteX56" fmla="*/ 688205 w 2854493"/>
                <a:gd name="connsiteY56" fmla="*/ 2284838 h 4304982"/>
                <a:gd name="connsiteX57" fmla="*/ 1386997 w 2854493"/>
                <a:gd name="connsiteY57" fmla="*/ 2536828 h 4304982"/>
                <a:gd name="connsiteX58" fmla="*/ 2212841 w 2854493"/>
                <a:gd name="connsiteY58" fmla="*/ 2663880 h 4304982"/>
                <a:gd name="connsiteX59" fmla="*/ 2373776 w 2854493"/>
                <a:gd name="connsiteY59" fmla="*/ 2672350 h 4304982"/>
                <a:gd name="connsiteX60" fmla="*/ 2560120 w 2854493"/>
                <a:gd name="connsiteY60" fmla="*/ 3214444 h 4304982"/>
                <a:gd name="connsiteX61" fmla="*/ 1524636 w 2854493"/>
                <a:gd name="connsiteY61" fmla="*/ 3684542 h 4304982"/>
                <a:gd name="connsiteX62" fmla="*/ 717851 w 2854493"/>
                <a:gd name="connsiteY62" fmla="*/ 3805241 h 4304982"/>
                <a:gd name="connsiteX63" fmla="*/ 355749 w 2854493"/>
                <a:gd name="connsiteY63" fmla="*/ 3803124 h 4304982"/>
                <a:gd name="connsiteX64" fmla="*/ 179991 w 2854493"/>
                <a:gd name="connsiteY64" fmla="*/ 3779831 h 4304982"/>
                <a:gd name="connsiteX65" fmla="*/ 688205 w 2854493"/>
                <a:gd name="connsiteY65" fmla="*/ 2284838 h 4304982"/>
                <a:gd name="connsiteX66" fmla="*/ 1810506 w 2854493"/>
                <a:gd name="connsiteY66" fmla="*/ 2047674 h 4304982"/>
                <a:gd name="connsiteX67" fmla="*/ 1664397 w 2854493"/>
                <a:gd name="connsiteY67" fmla="*/ 2193782 h 4304982"/>
                <a:gd name="connsiteX68" fmla="*/ 1810506 w 2854493"/>
                <a:gd name="connsiteY68" fmla="*/ 2342011 h 4304982"/>
                <a:gd name="connsiteX69" fmla="*/ 1956618 w 2854493"/>
                <a:gd name="connsiteY69" fmla="*/ 2193782 h 4304982"/>
                <a:gd name="connsiteX70" fmla="*/ 1810506 w 2854493"/>
                <a:gd name="connsiteY70" fmla="*/ 2047674 h 4304982"/>
                <a:gd name="connsiteX71" fmla="*/ 1171007 w 2854493"/>
                <a:gd name="connsiteY71" fmla="*/ 1463227 h 4304982"/>
                <a:gd name="connsiteX72" fmla="*/ 1024895 w 2854493"/>
                <a:gd name="connsiteY72" fmla="*/ 1611456 h 4304982"/>
                <a:gd name="connsiteX73" fmla="*/ 1171007 w 2854493"/>
                <a:gd name="connsiteY73" fmla="*/ 1757567 h 4304982"/>
                <a:gd name="connsiteX74" fmla="*/ 1319235 w 2854493"/>
                <a:gd name="connsiteY74" fmla="*/ 1611456 h 4304982"/>
                <a:gd name="connsiteX75" fmla="*/ 1171007 w 2854493"/>
                <a:gd name="connsiteY75" fmla="*/ 1463227 h 4304982"/>
                <a:gd name="connsiteX76" fmla="*/ 1700394 w 2854493"/>
                <a:gd name="connsiteY76" fmla="*/ 1357351 h 4304982"/>
                <a:gd name="connsiteX77" fmla="*/ 1664397 w 2854493"/>
                <a:gd name="connsiteY77" fmla="*/ 1469580 h 4304982"/>
                <a:gd name="connsiteX78" fmla="*/ 1547932 w 2854493"/>
                <a:gd name="connsiteY78" fmla="*/ 1469580 h 4304982"/>
                <a:gd name="connsiteX79" fmla="*/ 1641102 w 2854493"/>
                <a:gd name="connsiteY79" fmla="*/ 1537343 h 4304982"/>
                <a:gd name="connsiteX80" fmla="*/ 1607222 w 2854493"/>
                <a:gd name="connsiteY80" fmla="*/ 1649572 h 4304982"/>
                <a:gd name="connsiteX81" fmla="*/ 1700394 w 2854493"/>
                <a:gd name="connsiteY81" fmla="*/ 1581812 h 4304982"/>
                <a:gd name="connsiteX82" fmla="*/ 1793566 w 2854493"/>
                <a:gd name="connsiteY82" fmla="*/ 1649572 h 4304982"/>
                <a:gd name="connsiteX83" fmla="*/ 1755450 w 2854493"/>
                <a:gd name="connsiteY83" fmla="*/ 1537343 h 4304982"/>
                <a:gd name="connsiteX84" fmla="*/ 1852859 w 2854493"/>
                <a:gd name="connsiteY84" fmla="*/ 1469580 h 4304982"/>
                <a:gd name="connsiteX85" fmla="*/ 1734276 w 2854493"/>
                <a:gd name="connsiteY85" fmla="*/ 1469580 h 4304982"/>
                <a:gd name="connsiteX86" fmla="*/ 1700394 w 2854493"/>
                <a:gd name="connsiteY86" fmla="*/ 1357351 h 4304982"/>
                <a:gd name="connsiteX87" fmla="*/ 1878269 w 2854493"/>
                <a:gd name="connsiteY87" fmla="*/ 1213357 h 4304982"/>
                <a:gd name="connsiteX88" fmla="*/ 2344130 w 2854493"/>
                <a:gd name="connsiteY88" fmla="*/ 2583414 h 4304982"/>
                <a:gd name="connsiteX89" fmla="*/ 2214961 w 2854493"/>
                <a:gd name="connsiteY89" fmla="*/ 2579178 h 4304982"/>
                <a:gd name="connsiteX90" fmla="*/ 1403937 w 2854493"/>
                <a:gd name="connsiteY90" fmla="*/ 2458476 h 4304982"/>
                <a:gd name="connsiteX91" fmla="*/ 715732 w 2854493"/>
                <a:gd name="connsiteY91" fmla="*/ 2202255 h 4304982"/>
                <a:gd name="connsiteX92" fmla="*/ 982545 w 2854493"/>
                <a:gd name="connsiteY92" fmla="*/ 1416641 h 4304982"/>
                <a:gd name="connsiteX93" fmla="*/ 1545812 w 2854493"/>
                <a:gd name="connsiteY93" fmla="*/ 1312882 h 4304982"/>
                <a:gd name="connsiteX94" fmla="*/ 1878269 w 2854493"/>
                <a:gd name="connsiteY94" fmla="*/ 1213357 h 4304982"/>
                <a:gd name="connsiteX95" fmla="*/ 1488640 w 2854493"/>
                <a:gd name="connsiteY95" fmla="*/ 719968 h 4304982"/>
                <a:gd name="connsiteX96" fmla="*/ 1395467 w 2854493"/>
                <a:gd name="connsiteY96" fmla="*/ 813141 h 4304982"/>
                <a:gd name="connsiteX97" fmla="*/ 1488640 w 2854493"/>
                <a:gd name="connsiteY97" fmla="*/ 906313 h 4304982"/>
                <a:gd name="connsiteX98" fmla="*/ 1581812 w 2854493"/>
                <a:gd name="connsiteY98" fmla="*/ 813141 h 4304982"/>
                <a:gd name="connsiteX99" fmla="*/ 1488640 w 2854493"/>
                <a:gd name="connsiteY99" fmla="*/ 719968 h 4304982"/>
                <a:gd name="connsiteX100" fmla="*/ 1465346 w 2854493"/>
                <a:gd name="connsiteY100" fmla="*/ 0 h 4304982"/>
                <a:gd name="connsiteX101" fmla="*/ 1848622 w 2854493"/>
                <a:gd name="connsiteY101" fmla="*/ 1130774 h 4304982"/>
                <a:gd name="connsiteX102" fmla="*/ 1524636 w 2854493"/>
                <a:gd name="connsiteY102" fmla="*/ 1228180 h 4304982"/>
                <a:gd name="connsiteX103" fmla="*/ 1016425 w 2854493"/>
                <a:gd name="connsiteY103" fmla="*/ 1325588 h 4304982"/>
                <a:gd name="connsiteX104" fmla="*/ 1465346 w 2854493"/>
                <a:gd name="connsiteY104" fmla="*/ 0 h 4304982"/>
                <a:gd name="connsiteX0" fmla="*/ 847020 w 2854493"/>
                <a:gd name="connsiteY0" fmla="*/ 3949235 h 4304982"/>
                <a:gd name="connsiteX1" fmla="*/ 753848 w 2854493"/>
                <a:gd name="connsiteY1" fmla="*/ 4042408 h 4304982"/>
                <a:gd name="connsiteX2" fmla="*/ 847020 w 2854493"/>
                <a:gd name="connsiteY2" fmla="*/ 4135580 h 4304982"/>
                <a:gd name="connsiteX3" fmla="*/ 940193 w 2854493"/>
                <a:gd name="connsiteY3" fmla="*/ 4042408 h 4304982"/>
                <a:gd name="connsiteX4" fmla="*/ 847020 w 2854493"/>
                <a:gd name="connsiteY4" fmla="*/ 3949235 h 4304982"/>
                <a:gd name="connsiteX5" fmla="*/ 2289074 w 2854493"/>
                <a:gd name="connsiteY5" fmla="*/ 3813711 h 4304982"/>
                <a:gd name="connsiteX6" fmla="*/ 2253074 w 2854493"/>
                <a:gd name="connsiteY6" fmla="*/ 3925942 h 4304982"/>
                <a:gd name="connsiteX7" fmla="*/ 2136609 w 2854493"/>
                <a:gd name="connsiteY7" fmla="*/ 3925942 h 4304982"/>
                <a:gd name="connsiteX8" fmla="*/ 2229781 w 2854493"/>
                <a:gd name="connsiteY8" fmla="*/ 3995821 h 4304982"/>
                <a:gd name="connsiteX9" fmla="*/ 2195901 w 2854493"/>
                <a:gd name="connsiteY9" fmla="*/ 4108051 h 4304982"/>
                <a:gd name="connsiteX10" fmla="*/ 2289074 w 2854493"/>
                <a:gd name="connsiteY10" fmla="*/ 4038171 h 4304982"/>
                <a:gd name="connsiteX11" fmla="*/ 2382246 w 2854493"/>
                <a:gd name="connsiteY11" fmla="*/ 4108051 h 4304982"/>
                <a:gd name="connsiteX12" fmla="*/ 2344130 w 2854493"/>
                <a:gd name="connsiteY12" fmla="*/ 3995821 h 4304982"/>
                <a:gd name="connsiteX13" fmla="*/ 2441536 w 2854493"/>
                <a:gd name="connsiteY13" fmla="*/ 3925942 h 4304982"/>
                <a:gd name="connsiteX14" fmla="*/ 2322954 w 2854493"/>
                <a:gd name="connsiteY14" fmla="*/ 3925942 h 4304982"/>
                <a:gd name="connsiteX15" fmla="*/ 2289074 w 2854493"/>
                <a:gd name="connsiteY15" fmla="*/ 3813711 h 4304982"/>
                <a:gd name="connsiteX16" fmla="*/ 654323 w 2854493"/>
                <a:gd name="connsiteY16" fmla="*/ 3328792 h 4304982"/>
                <a:gd name="connsiteX17" fmla="*/ 508211 w 2854493"/>
                <a:gd name="connsiteY17" fmla="*/ 3474901 h 4304982"/>
                <a:gd name="connsiteX18" fmla="*/ 654323 w 2854493"/>
                <a:gd name="connsiteY18" fmla="*/ 3621013 h 4304982"/>
                <a:gd name="connsiteX19" fmla="*/ 800434 w 2854493"/>
                <a:gd name="connsiteY19" fmla="*/ 3474901 h 4304982"/>
                <a:gd name="connsiteX20" fmla="*/ 654323 w 2854493"/>
                <a:gd name="connsiteY20" fmla="*/ 3328792 h 4304982"/>
                <a:gd name="connsiteX21" fmla="*/ 2589764 w 2854493"/>
                <a:gd name="connsiteY21" fmla="*/ 3303382 h 4304982"/>
                <a:gd name="connsiteX22" fmla="*/ 2854493 w 2854493"/>
                <a:gd name="connsiteY22" fmla="*/ 4106862 h 4304982"/>
                <a:gd name="connsiteX23" fmla="*/ 0 w 2854493"/>
                <a:gd name="connsiteY23" fmla="*/ 4304982 h 4304982"/>
                <a:gd name="connsiteX24" fmla="*/ 148228 w 2854493"/>
                <a:gd name="connsiteY24" fmla="*/ 3866650 h 4304982"/>
                <a:gd name="connsiteX25" fmla="*/ 717851 w 2854493"/>
                <a:gd name="connsiteY25" fmla="*/ 3896296 h 4304982"/>
                <a:gd name="connsiteX26" fmla="*/ 1545812 w 2854493"/>
                <a:gd name="connsiteY26" fmla="*/ 3771361 h 4304982"/>
                <a:gd name="connsiteX27" fmla="*/ 2589764 w 2854493"/>
                <a:gd name="connsiteY27" fmla="*/ 3303382 h 4304982"/>
                <a:gd name="connsiteX28" fmla="*/ 1785096 w 2854493"/>
                <a:gd name="connsiteY28" fmla="*/ 2727406 h 4304982"/>
                <a:gd name="connsiteX29" fmla="*/ 1732157 w 2854493"/>
                <a:gd name="connsiteY29" fmla="*/ 2890458 h 4304982"/>
                <a:gd name="connsiteX30" fmla="*/ 1560636 w 2854493"/>
                <a:gd name="connsiteY30" fmla="*/ 2890458 h 4304982"/>
                <a:gd name="connsiteX31" fmla="*/ 1700394 w 2854493"/>
                <a:gd name="connsiteY31" fmla="*/ 2989983 h 4304982"/>
                <a:gd name="connsiteX32" fmla="*/ 1645338 w 2854493"/>
                <a:gd name="connsiteY32" fmla="*/ 3153035 h 4304982"/>
                <a:gd name="connsiteX33" fmla="*/ 1785096 w 2854493"/>
                <a:gd name="connsiteY33" fmla="*/ 3051392 h 4304982"/>
                <a:gd name="connsiteX34" fmla="*/ 1924855 w 2854493"/>
                <a:gd name="connsiteY34" fmla="*/ 3153035 h 4304982"/>
                <a:gd name="connsiteX35" fmla="*/ 1869799 w 2854493"/>
                <a:gd name="connsiteY35" fmla="*/ 2989983 h 4304982"/>
                <a:gd name="connsiteX36" fmla="*/ 2009557 w 2854493"/>
                <a:gd name="connsiteY36" fmla="*/ 2890458 h 4304982"/>
                <a:gd name="connsiteX37" fmla="*/ 1838036 w 2854493"/>
                <a:gd name="connsiteY37" fmla="*/ 2890458 h 4304982"/>
                <a:gd name="connsiteX38" fmla="*/ 1785096 w 2854493"/>
                <a:gd name="connsiteY38" fmla="*/ 2727406 h 4304982"/>
                <a:gd name="connsiteX39" fmla="*/ 838551 w 2854493"/>
                <a:gd name="connsiteY39" fmla="*/ 2640587 h 4304982"/>
                <a:gd name="connsiteX40" fmla="*/ 806787 w 2854493"/>
                <a:gd name="connsiteY40" fmla="*/ 2752819 h 4304982"/>
                <a:gd name="connsiteX41" fmla="*/ 688205 w 2854493"/>
                <a:gd name="connsiteY41" fmla="*/ 2752819 h 4304982"/>
                <a:gd name="connsiteX42" fmla="*/ 785614 w 2854493"/>
                <a:gd name="connsiteY42" fmla="*/ 2822698 h 4304982"/>
                <a:gd name="connsiteX43" fmla="*/ 747495 w 2854493"/>
                <a:gd name="connsiteY43" fmla="*/ 2934927 h 4304982"/>
                <a:gd name="connsiteX44" fmla="*/ 840667 w 2854493"/>
                <a:gd name="connsiteY44" fmla="*/ 2865048 h 4304982"/>
                <a:gd name="connsiteX45" fmla="*/ 933842 w 2854493"/>
                <a:gd name="connsiteY45" fmla="*/ 2934927 h 4304982"/>
                <a:gd name="connsiteX46" fmla="*/ 899960 w 2854493"/>
                <a:gd name="connsiteY46" fmla="*/ 2822698 h 4304982"/>
                <a:gd name="connsiteX47" fmla="*/ 993132 w 2854493"/>
                <a:gd name="connsiteY47" fmla="*/ 2752819 h 4304982"/>
                <a:gd name="connsiteX48" fmla="*/ 876667 w 2854493"/>
                <a:gd name="connsiteY48" fmla="*/ 2752819 h 4304982"/>
                <a:gd name="connsiteX49" fmla="*/ 838551 w 2854493"/>
                <a:gd name="connsiteY49" fmla="*/ 2640587 h 4304982"/>
                <a:gd name="connsiteX50" fmla="*/ 1245119 w 2854493"/>
                <a:gd name="connsiteY50" fmla="*/ 2585531 h 4304982"/>
                <a:gd name="connsiteX51" fmla="*/ 1151950 w 2854493"/>
                <a:gd name="connsiteY51" fmla="*/ 2678703 h 4304982"/>
                <a:gd name="connsiteX52" fmla="*/ 1245119 w 2854493"/>
                <a:gd name="connsiteY52" fmla="*/ 2771876 h 4304982"/>
                <a:gd name="connsiteX53" fmla="*/ 1338292 w 2854493"/>
                <a:gd name="connsiteY53" fmla="*/ 2678703 h 4304982"/>
                <a:gd name="connsiteX54" fmla="*/ 1245119 w 2854493"/>
                <a:gd name="connsiteY54" fmla="*/ 2585531 h 4304982"/>
                <a:gd name="connsiteX55" fmla="*/ 688205 w 2854493"/>
                <a:gd name="connsiteY55" fmla="*/ 2284838 h 4304982"/>
                <a:gd name="connsiteX56" fmla="*/ 1386997 w 2854493"/>
                <a:gd name="connsiteY56" fmla="*/ 2536828 h 4304982"/>
                <a:gd name="connsiteX57" fmla="*/ 2212841 w 2854493"/>
                <a:gd name="connsiteY57" fmla="*/ 2663880 h 4304982"/>
                <a:gd name="connsiteX58" fmla="*/ 2373776 w 2854493"/>
                <a:gd name="connsiteY58" fmla="*/ 2672350 h 4304982"/>
                <a:gd name="connsiteX59" fmla="*/ 2560120 w 2854493"/>
                <a:gd name="connsiteY59" fmla="*/ 3214444 h 4304982"/>
                <a:gd name="connsiteX60" fmla="*/ 1524636 w 2854493"/>
                <a:gd name="connsiteY60" fmla="*/ 3684542 h 4304982"/>
                <a:gd name="connsiteX61" fmla="*/ 717851 w 2854493"/>
                <a:gd name="connsiteY61" fmla="*/ 3805241 h 4304982"/>
                <a:gd name="connsiteX62" fmla="*/ 355749 w 2854493"/>
                <a:gd name="connsiteY62" fmla="*/ 3803124 h 4304982"/>
                <a:gd name="connsiteX63" fmla="*/ 179991 w 2854493"/>
                <a:gd name="connsiteY63" fmla="*/ 3779831 h 4304982"/>
                <a:gd name="connsiteX64" fmla="*/ 688205 w 2854493"/>
                <a:gd name="connsiteY64" fmla="*/ 2284838 h 4304982"/>
                <a:gd name="connsiteX65" fmla="*/ 1810506 w 2854493"/>
                <a:gd name="connsiteY65" fmla="*/ 2047674 h 4304982"/>
                <a:gd name="connsiteX66" fmla="*/ 1664397 w 2854493"/>
                <a:gd name="connsiteY66" fmla="*/ 2193782 h 4304982"/>
                <a:gd name="connsiteX67" fmla="*/ 1810506 w 2854493"/>
                <a:gd name="connsiteY67" fmla="*/ 2342011 h 4304982"/>
                <a:gd name="connsiteX68" fmla="*/ 1956618 w 2854493"/>
                <a:gd name="connsiteY68" fmla="*/ 2193782 h 4304982"/>
                <a:gd name="connsiteX69" fmla="*/ 1810506 w 2854493"/>
                <a:gd name="connsiteY69" fmla="*/ 2047674 h 4304982"/>
                <a:gd name="connsiteX70" fmla="*/ 1171007 w 2854493"/>
                <a:gd name="connsiteY70" fmla="*/ 1463227 h 4304982"/>
                <a:gd name="connsiteX71" fmla="*/ 1024895 w 2854493"/>
                <a:gd name="connsiteY71" fmla="*/ 1611456 h 4304982"/>
                <a:gd name="connsiteX72" fmla="*/ 1171007 w 2854493"/>
                <a:gd name="connsiteY72" fmla="*/ 1757567 h 4304982"/>
                <a:gd name="connsiteX73" fmla="*/ 1319235 w 2854493"/>
                <a:gd name="connsiteY73" fmla="*/ 1611456 h 4304982"/>
                <a:gd name="connsiteX74" fmla="*/ 1171007 w 2854493"/>
                <a:gd name="connsiteY74" fmla="*/ 1463227 h 4304982"/>
                <a:gd name="connsiteX75" fmla="*/ 1700394 w 2854493"/>
                <a:gd name="connsiteY75" fmla="*/ 1357351 h 4304982"/>
                <a:gd name="connsiteX76" fmla="*/ 1664397 w 2854493"/>
                <a:gd name="connsiteY76" fmla="*/ 1469580 h 4304982"/>
                <a:gd name="connsiteX77" fmla="*/ 1547932 w 2854493"/>
                <a:gd name="connsiteY77" fmla="*/ 1469580 h 4304982"/>
                <a:gd name="connsiteX78" fmla="*/ 1641102 w 2854493"/>
                <a:gd name="connsiteY78" fmla="*/ 1537343 h 4304982"/>
                <a:gd name="connsiteX79" fmla="*/ 1607222 w 2854493"/>
                <a:gd name="connsiteY79" fmla="*/ 1649572 h 4304982"/>
                <a:gd name="connsiteX80" fmla="*/ 1700394 w 2854493"/>
                <a:gd name="connsiteY80" fmla="*/ 1581812 h 4304982"/>
                <a:gd name="connsiteX81" fmla="*/ 1793566 w 2854493"/>
                <a:gd name="connsiteY81" fmla="*/ 1649572 h 4304982"/>
                <a:gd name="connsiteX82" fmla="*/ 1755450 w 2854493"/>
                <a:gd name="connsiteY82" fmla="*/ 1537343 h 4304982"/>
                <a:gd name="connsiteX83" fmla="*/ 1852859 w 2854493"/>
                <a:gd name="connsiteY83" fmla="*/ 1469580 h 4304982"/>
                <a:gd name="connsiteX84" fmla="*/ 1734276 w 2854493"/>
                <a:gd name="connsiteY84" fmla="*/ 1469580 h 4304982"/>
                <a:gd name="connsiteX85" fmla="*/ 1700394 w 2854493"/>
                <a:gd name="connsiteY85" fmla="*/ 1357351 h 4304982"/>
                <a:gd name="connsiteX86" fmla="*/ 1878269 w 2854493"/>
                <a:gd name="connsiteY86" fmla="*/ 1213357 h 4304982"/>
                <a:gd name="connsiteX87" fmla="*/ 2344130 w 2854493"/>
                <a:gd name="connsiteY87" fmla="*/ 2583414 h 4304982"/>
                <a:gd name="connsiteX88" fmla="*/ 2214961 w 2854493"/>
                <a:gd name="connsiteY88" fmla="*/ 2579178 h 4304982"/>
                <a:gd name="connsiteX89" fmla="*/ 1403937 w 2854493"/>
                <a:gd name="connsiteY89" fmla="*/ 2458476 h 4304982"/>
                <a:gd name="connsiteX90" fmla="*/ 715732 w 2854493"/>
                <a:gd name="connsiteY90" fmla="*/ 2202255 h 4304982"/>
                <a:gd name="connsiteX91" fmla="*/ 982545 w 2854493"/>
                <a:gd name="connsiteY91" fmla="*/ 1416641 h 4304982"/>
                <a:gd name="connsiteX92" fmla="*/ 1545812 w 2854493"/>
                <a:gd name="connsiteY92" fmla="*/ 1312882 h 4304982"/>
                <a:gd name="connsiteX93" fmla="*/ 1878269 w 2854493"/>
                <a:gd name="connsiteY93" fmla="*/ 1213357 h 4304982"/>
                <a:gd name="connsiteX94" fmla="*/ 1488640 w 2854493"/>
                <a:gd name="connsiteY94" fmla="*/ 719968 h 4304982"/>
                <a:gd name="connsiteX95" fmla="*/ 1395467 w 2854493"/>
                <a:gd name="connsiteY95" fmla="*/ 813141 h 4304982"/>
                <a:gd name="connsiteX96" fmla="*/ 1488640 w 2854493"/>
                <a:gd name="connsiteY96" fmla="*/ 906313 h 4304982"/>
                <a:gd name="connsiteX97" fmla="*/ 1581812 w 2854493"/>
                <a:gd name="connsiteY97" fmla="*/ 813141 h 4304982"/>
                <a:gd name="connsiteX98" fmla="*/ 1488640 w 2854493"/>
                <a:gd name="connsiteY98" fmla="*/ 719968 h 4304982"/>
                <a:gd name="connsiteX99" fmla="*/ 1465346 w 2854493"/>
                <a:gd name="connsiteY99" fmla="*/ 0 h 4304982"/>
                <a:gd name="connsiteX100" fmla="*/ 1848622 w 2854493"/>
                <a:gd name="connsiteY100" fmla="*/ 1130774 h 4304982"/>
                <a:gd name="connsiteX101" fmla="*/ 1524636 w 2854493"/>
                <a:gd name="connsiteY101" fmla="*/ 1228180 h 4304982"/>
                <a:gd name="connsiteX102" fmla="*/ 1016425 w 2854493"/>
                <a:gd name="connsiteY102" fmla="*/ 1325588 h 4304982"/>
                <a:gd name="connsiteX103" fmla="*/ 1465346 w 2854493"/>
                <a:gd name="connsiteY103" fmla="*/ 0 h 4304982"/>
                <a:gd name="connsiteX0" fmla="*/ 816540 w 2824013"/>
                <a:gd name="connsiteY0" fmla="*/ 3949235 h 4190682"/>
                <a:gd name="connsiteX1" fmla="*/ 723368 w 2824013"/>
                <a:gd name="connsiteY1" fmla="*/ 4042408 h 4190682"/>
                <a:gd name="connsiteX2" fmla="*/ 816540 w 2824013"/>
                <a:gd name="connsiteY2" fmla="*/ 4135580 h 4190682"/>
                <a:gd name="connsiteX3" fmla="*/ 909713 w 2824013"/>
                <a:gd name="connsiteY3" fmla="*/ 4042408 h 4190682"/>
                <a:gd name="connsiteX4" fmla="*/ 816540 w 2824013"/>
                <a:gd name="connsiteY4" fmla="*/ 3949235 h 4190682"/>
                <a:gd name="connsiteX5" fmla="*/ 2258594 w 2824013"/>
                <a:gd name="connsiteY5" fmla="*/ 3813711 h 4190682"/>
                <a:gd name="connsiteX6" fmla="*/ 2222594 w 2824013"/>
                <a:gd name="connsiteY6" fmla="*/ 3925942 h 4190682"/>
                <a:gd name="connsiteX7" fmla="*/ 2106129 w 2824013"/>
                <a:gd name="connsiteY7" fmla="*/ 3925942 h 4190682"/>
                <a:gd name="connsiteX8" fmla="*/ 2199301 w 2824013"/>
                <a:gd name="connsiteY8" fmla="*/ 3995821 h 4190682"/>
                <a:gd name="connsiteX9" fmla="*/ 2165421 w 2824013"/>
                <a:gd name="connsiteY9" fmla="*/ 4108051 h 4190682"/>
                <a:gd name="connsiteX10" fmla="*/ 2258594 w 2824013"/>
                <a:gd name="connsiteY10" fmla="*/ 4038171 h 4190682"/>
                <a:gd name="connsiteX11" fmla="*/ 2351766 w 2824013"/>
                <a:gd name="connsiteY11" fmla="*/ 4108051 h 4190682"/>
                <a:gd name="connsiteX12" fmla="*/ 2313650 w 2824013"/>
                <a:gd name="connsiteY12" fmla="*/ 3995821 h 4190682"/>
                <a:gd name="connsiteX13" fmla="*/ 2411056 w 2824013"/>
                <a:gd name="connsiteY13" fmla="*/ 3925942 h 4190682"/>
                <a:gd name="connsiteX14" fmla="*/ 2292474 w 2824013"/>
                <a:gd name="connsiteY14" fmla="*/ 3925942 h 4190682"/>
                <a:gd name="connsiteX15" fmla="*/ 2258594 w 2824013"/>
                <a:gd name="connsiteY15" fmla="*/ 3813711 h 4190682"/>
                <a:gd name="connsiteX16" fmla="*/ 623843 w 2824013"/>
                <a:gd name="connsiteY16" fmla="*/ 3328792 h 4190682"/>
                <a:gd name="connsiteX17" fmla="*/ 477731 w 2824013"/>
                <a:gd name="connsiteY17" fmla="*/ 3474901 h 4190682"/>
                <a:gd name="connsiteX18" fmla="*/ 623843 w 2824013"/>
                <a:gd name="connsiteY18" fmla="*/ 3621013 h 4190682"/>
                <a:gd name="connsiteX19" fmla="*/ 769954 w 2824013"/>
                <a:gd name="connsiteY19" fmla="*/ 3474901 h 4190682"/>
                <a:gd name="connsiteX20" fmla="*/ 623843 w 2824013"/>
                <a:gd name="connsiteY20" fmla="*/ 3328792 h 4190682"/>
                <a:gd name="connsiteX21" fmla="*/ 2559284 w 2824013"/>
                <a:gd name="connsiteY21" fmla="*/ 3303382 h 4190682"/>
                <a:gd name="connsiteX22" fmla="*/ 2824013 w 2824013"/>
                <a:gd name="connsiteY22" fmla="*/ 4106862 h 4190682"/>
                <a:gd name="connsiteX23" fmla="*/ 0 w 2824013"/>
                <a:gd name="connsiteY23" fmla="*/ 4190682 h 4190682"/>
                <a:gd name="connsiteX24" fmla="*/ 117748 w 2824013"/>
                <a:gd name="connsiteY24" fmla="*/ 3866650 h 4190682"/>
                <a:gd name="connsiteX25" fmla="*/ 687371 w 2824013"/>
                <a:gd name="connsiteY25" fmla="*/ 3896296 h 4190682"/>
                <a:gd name="connsiteX26" fmla="*/ 1515332 w 2824013"/>
                <a:gd name="connsiteY26" fmla="*/ 3771361 h 4190682"/>
                <a:gd name="connsiteX27" fmla="*/ 2559284 w 2824013"/>
                <a:gd name="connsiteY27" fmla="*/ 3303382 h 4190682"/>
                <a:gd name="connsiteX28" fmla="*/ 1754616 w 2824013"/>
                <a:gd name="connsiteY28" fmla="*/ 2727406 h 4190682"/>
                <a:gd name="connsiteX29" fmla="*/ 1701677 w 2824013"/>
                <a:gd name="connsiteY29" fmla="*/ 2890458 h 4190682"/>
                <a:gd name="connsiteX30" fmla="*/ 1530156 w 2824013"/>
                <a:gd name="connsiteY30" fmla="*/ 2890458 h 4190682"/>
                <a:gd name="connsiteX31" fmla="*/ 1669914 w 2824013"/>
                <a:gd name="connsiteY31" fmla="*/ 2989983 h 4190682"/>
                <a:gd name="connsiteX32" fmla="*/ 1614858 w 2824013"/>
                <a:gd name="connsiteY32" fmla="*/ 3153035 h 4190682"/>
                <a:gd name="connsiteX33" fmla="*/ 1754616 w 2824013"/>
                <a:gd name="connsiteY33" fmla="*/ 3051392 h 4190682"/>
                <a:gd name="connsiteX34" fmla="*/ 1894375 w 2824013"/>
                <a:gd name="connsiteY34" fmla="*/ 3153035 h 4190682"/>
                <a:gd name="connsiteX35" fmla="*/ 1839319 w 2824013"/>
                <a:gd name="connsiteY35" fmla="*/ 2989983 h 4190682"/>
                <a:gd name="connsiteX36" fmla="*/ 1979077 w 2824013"/>
                <a:gd name="connsiteY36" fmla="*/ 2890458 h 4190682"/>
                <a:gd name="connsiteX37" fmla="*/ 1807556 w 2824013"/>
                <a:gd name="connsiteY37" fmla="*/ 2890458 h 4190682"/>
                <a:gd name="connsiteX38" fmla="*/ 1754616 w 2824013"/>
                <a:gd name="connsiteY38" fmla="*/ 2727406 h 4190682"/>
                <a:gd name="connsiteX39" fmla="*/ 808071 w 2824013"/>
                <a:gd name="connsiteY39" fmla="*/ 2640587 h 4190682"/>
                <a:gd name="connsiteX40" fmla="*/ 776307 w 2824013"/>
                <a:gd name="connsiteY40" fmla="*/ 2752819 h 4190682"/>
                <a:gd name="connsiteX41" fmla="*/ 657725 w 2824013"/>
                <a:gd name="connsiteY41" fmla="*/ 2752819 h 4190682"/>
                <a:gd name="connsiteX42" fmla="*/ 755134 w 2824013"/>
                <a:gd name="connsiteY42" fmla="*/ 2822698 h 4190682"/>
                <a:gd name="connsiteX43" fmla="*/ 717015 w 2824013"/>
                <a:gd name="connsiteY43" fmla="*/ 2934927 h 4190682"/>
                <a:gd name="connsiteX44" fmla="*/ 810187 w 2824013"/>
                <a:gd name="connsiteY44" fmla="*/ 2865048 h 4190682"/>
                <a:gd name="connsiteX45" fmla="*/ 903362 w 2824013"/>
                <a:gd name="connsiteY45" fmla="*/ 2934927 h 4190682"/>
                <a:gd name="connsiteX46" fmla="*/ 869480 w 2824013"/>
                <a:gd name="connsiteY46" fmla="*/ 2822698 h 4190682"/>
                <a:gd name="connsiteX47" fmla="*/ 962652 w 2824013"/>
                <a:gd name="connsiteY47" fmla="*/ 2752819 h 4190682"/>
                <a:gd name="connsiteX48" fmla="*/ 846187 w 2824013"/>
                <a:gd name="connsiteY48" fmla="*/ 2752819 h 4190682"/>
                <a:gd name="connsiteX49" fmla="*/ 808071 w 2824013"/>
                <a:gd name="connsiteY49" fmla="*/ 2640587 h 4190682"/>
                <a:gd name="connsiteX50" fmla="*/ 1214639 w 2824013"/>
                <a:gd name="connsiteY50" fmla="*/ 2585531 h 4190682"/>
                <a:gd name="connsiteX51" fmla="*/ 1121470 w 2824013"/>
                <a:gd name="connsiteY51" fmla="*/ 2678703 h 4190682"/>
                <a:gd name="connsiteX52" fmla="*/ 1214639 w 2824013"/>
                <a:gd name="connsiteY52" fmla="*/ 2771876 h 4190682"/>
                <a:gd name="connsiteX53" fmla="*/ 1307812 w 2824013"/>
                <a:gd name="connsiteY53" fmla="*/ 2678703 h 4190682"/>
                <a:gd name="connsiteX54" fmla="*/ 1214639 w 2824013"/>
                <a:gd name="connsiteY54" fmla="*/ 2585531 h 4190682"/>
                <a:gd name="connsiteX55" fmla="*/ 657725 w 2824013"/>
                <a:gd name="connsiteY55" fmla="*/ 2284838 h 4190682"/>
                <a:gd name="connsiteX56" fmla="*/ 1356517 w 2824013"/>
                <a:gd name="connsiteY56" fmla="*/ 2536828 h 4190682"/>
                <a:gd name="connsiteX57" fmla="*/ 2182361 w 2824013"/>
                <a:gd name="connsiteY57" fmla="*/ 2663880 h 4190682"/>
                <a:gd name="connsiteX58" fmla="*/ 2343296 w 2824013"/>
                <a:gd name="connsiteY58" fmla="*/ 2672350 h 4190682"/>
                <a:gd name="connsiteX59" fmla="*/ 2529640 w 2824013"/>
                <a:gd name="connsiteY59" fmla="*/ 3214444 h 4190682"/>
                <a:gd name="connsiteX60" fmla="*/ 1494156 w 2824013"/>
                <a:gd name="connsiteY60" fmla="*/ 3684542 h 4190682"/>
                <a:gd name="connsiteX61" fmla="*/ 687371 w 2824013"/>
                <a:gd name="connsiteY61" fmla="*/ 3805241 h 4190682"/>
                <a:gd name="connsiteX62" fmla="*/ 325269 w 2824013"/>
                <a:gd name="connsiteY62" fmla="*/ 3803124 h 4190682"/>
                <a:gd name="connsiteX63" fmla="*/ 149511 w 2824013"/>
                <a:gd name="connsiteY63" fmla="*/ 3779831 h 4190682"/>
                <a:gd name="connsiteX64" fmla="*/ 657725 w 2824013"/>
                <a:gd name="connsiteY64" fmla="*/ 2284838 h 4190682"/>
                <a:gd name="connsiteX65" fmla="*/ 1780026 w 2824013"/>
                <a:gd name="connsiteY65" fmla="*/ 2047674 h 4190682"/>
                <a:gd name="connsiteX66" fmla="*/ 1633917 w 2824013"/>
                <a:gd name="connsiteY66" fmla="*/ 2193782 h 4190682"/>
                <a:gd name="connsiteX67" fmla="*/ 1780026 w 2824013"/>
                <a:gd name="connsiteY67" fmla="*/ 2342011 h 4190682"/>
                <a:gd name="connsiteX68" fmla="*/ 1926138 w 2824013"/>
                <a:gd name="connsiteY68" fmla="*/ 2193782 h 4190682"/>
                <a:gd name="connsiteX69" fmla="*/ 1780026 w 2824013"/>
                <a:gd name="connsiteY69" fmla="*/ 2047674 h 4190682"/>
                <a:gd name="connsiteX70" fmla="*/ 1140527 w 2824013"/>
                <a:gd name="connsiteY70" fmla="*/ 1463227 h 4190682"/>
                <a:gd name="connsiteX71" fmla="*/ 994415 w 2824013"/>
                <a:gd name="connsiteY71" fmla="*/ 1611456 h 4190682"/>
                <a:gd name="connsiteX72" fmla="*/ 1140527 w 2824013"/>
                <a:gd name="connsiteY72" fmla="*/ 1757567 h 4190682"/>
                <a:gd name="connsiteX73" fmla="*/ 1288755 w 2824013"/>
                <a:gd name="connsiteY73" fmla="*/ 1611456 h 4190682"/>
                <a:gd name="connsiteX74" fmla="*/ 1140527 w 2824013"/>
                <a:gd name="connsiteY74" fmla="*/ 1463227 h 4190682"/>
                <a:gd name="connsiteX75" fmla="*/ 1669914 w 2824013"/>
                <a:gd name="connsiteY75" fmla="*/ 1357351 h 4190682"/>
                <a:gd name="connsiteX76" fmla="*/ 1633917 w 2824013"/>
                <a:gd name="connsiteY76" fmla="*/ 1469580 h 4190682"/>
                <a:gd name="connsiteX77" fmla="*/ 1517452 w 2824013"/>
                <a:gd name="connsiteY77" fmla="*/ 1469580 h 4190682"/>
                <a:gd name="connsiteX78" fmla="*/ 1610622 w 2824013"/>
                <a:gd name="connsiteY78" fmla="*/ 1537343 h 4190682"/>
                <a:gd name="connsiteX79" fmla="*/ 1576742 w 2824013"/>
                <a:gd name="connsiteY79" fmla="*/ 1649572 h 4190682"/>
                <a:gd name="connsiteX80" fmla="*/ 1669914 w 2824013"/>
                <a:gd name="connsiteY80" fmla="*/ 1581812 h 4190682"/>
                <a:gd name="connsiteX81" fmla="*/ 1763086 w 2824013"/>
                <a:gd name="connsiteY81" fmla="*/ 1649572 h 4190682"/>
                <a:gd name="connsiteX82" fmla="*/ 1724970 w 2824013"/>
                <a:gd name="connsiteY82" fmla="*/ 1537343 h 4190682"/>
                <a:gd name="connsiteX83" fmla="*/ 1822379 w 2824013"/>
                <a:gd name="connsiteY83" fmla="*/ 1469580 h 4190682"/>
                <a:gd name="connsiteX84" fmla="*/ 1703796 w 2824013"/>
                <a:gd name="connsiteY84" fmla="*/ 1469580 h 4190682"/>
                <a:gd name="connsiteX85" fmla="*/ 1669914 w 2824013"/>
                <a:gd name="connsiteY85" fmla="*/ 1357351 h 4190682"/>
                <a:gd name="connsiteX86" fmla="*/ 1847789 w 2824013"/>
                <a:gd name="connsiteY86" fmla="*/ 1213357 h 4190682"/>
                <a:gd name="connsiteX87" fmla="*/ 2313650 w 2824013"/>
                <a:gd name="connsiteY87" fmla="*/ 2583414 h 4190682"/>
                <a:gd name="connsiteX88" fmla="*/ 2184481 w 2824013"/>
                <a:gd name="connsiteY88" fmla="*/ 2579178 h 4190682"/>
                <a:gd name="connsiteX89" fmla="*/ 1373457 w 2824013"/>
                <a:gd name="connsiteY89" fmla="*/ 2458476 h 4190682"/>
                <a:gd name="connsiteX90" fmla="*/ 685252 w 2824013"/>
                <a:gd name="connsiteY90" fmla="*/ 2202255 h 4190682"/>
                <a:gd name="connsiteX91" fmla="*/ 952065 w 2824013"/>
                <a:gd name="connsiteY91" fmla="*/ 1416641 h 4190682"/>
                <a:gd name="connsiteX92" fmla="*/ 1515332 w 2824013"/>
                <a:gd name="connsiteY92" fmla="*/ 1312882 h 4190682"/>
                <a:gd name="connsiteX93" fmla="*/ 1847789 w 2824013"/>
                <a:gd name="connsiteY93" fmla="*/ 1213357 h 4190682"/>
                <a:gd name="connsiteX94" fmla="*/ 1458160 w 2824013"/>
                <a:gd name="connsiteY94" fmla="*/ 719968 h 4190682"/>
                <a:gd name="connsiteX95" fmla="*/ 1364987 w 2824013"/>
                <a:gd name="connsiteY95" fmla="*/ 813141 h 4190682"/>
                <a:gd name="connsiteX96" fmla="*/ 1458160 w 2824013"/>
                <a:gd name="connsiteY96" fmla="*/ 906313 h 4190682"/>
                <a:gd name="connsiteX97" fmla="*/ 1551332 w 2824013"/>
                <a:gd name="connsiteY97" fmla="*/ 813141 h 4190682"/>
                <a:gd name="connsiteX98" fmla="*/ 1458160 w 2824013"/>
                <a:gd name="connsiteY98" fmla="*/ 719968 h 4190682"/>
                <a:gd name="connsiteX99" fmla="*/ 1434866 w 2824013"/>
                <a:gd name="connsiteY99" fmla="*/ 0 h 4190682"/>
                <a:gd name="connsiteX100" fmla="*/ 1818142 w 2824013"/>
                <a:gd name="connsiteY100" fmla="*/ 1130774 h 4190682"/>
                <a:gd name="connsiteX101" fmla="*/ 1494156 w 2824013"/>
                <a:gd name="connsiteY101" fmla="*/ 1228180 h 4190682"/>
                <a:gd name="connsiteX102" fmla="*/ 985945 w 2824013"/>
                <a:gd name="connsiteY102" fmla="*/ 1325588 h 4190682"/>
                <a:gd name="connsiteX103" fmla="*/ 1434866 w 2824013"/>
                <a:gd name="connsiteY103" fmla="*/ 0 h 4190682"/>
                <a:gd name="connsiteX0" fmla="*/ 816540 w 2824013"/>
                <a:gd name="connsiteY0" fmla="*/ 3949235 h 4357089"/>
                <a:gd name="connsiteX1" fmla="*/ 723368 w 2824013"/>
                <a:gd name="connsiteY1" fmla="*/ 4042408 h 4357089"/>
                <a:gd name="connsiteX2" fmla="*/ 816540 w 2824013"/>
                <a:gd name="connsiteY2" fmla="*/ 4135580 h 4357089"/>
                <a:gd name="connsiteX3" fmla="*/ 909713 w 2824013"/>
                <a:gd name="connsiteY3" fmla="*/ 4042408 h 4357089"/>
                <a:gd name="connsiteX4" fmla="*/ 816540 w 2824013"/>
                <a:gd name="connsiteY4" fmla="*/ 3949235 h 4357089"/>
                <a:gd name="connsiteX5" fmla="*/ 2258594 w 2824013"/>
                <a:gd name="connsiteY5" fmla="*/ 3813711 h 4357089"/>
                <a:gd name="connsiteX6" fmla="*/ 2222594 w 2824013"/>
                <a:gd name="connsiteY6" fmla="*/ 3925942 h 4357089"/>
                <a:gd name="connsiteX7" fmla="*/ 2106129 w 2824013"/>
                <a:gd name="connsiteY7" fmla="*/ 3925942 h 4357089"/>
                <a:gd name="connsiteX8" fmla="*/ 2199301 w 2824013"/>
                <a:gd name="connsiteY8" fmla="*/ 3995821 h 4357089"/>
                <a:gd name="connsiteX9" fmla="*/ 2165421 w 2824013"/>
                <a:gd name="connsiteY9" fmla="*/ 4108051 h 4357089"/>
                <a:gd name="connsiteX10" fmla="*/ 2258594 w 2824013"/>
                <a:gd name="connsiteY10" fmla="*/ 4038171 h 4357089"/>
                <a:gd name="connsiteX11" fmla="*/ 2351766 w 2824013"/>
                <a:gd name="connsiteY11" fmla="*/ 4108051 h 4357089"/>
                <a:gd name="connsiteX12" fmla="*/ 2313650 w 2824013"/>
                <a:gd name="connsiteY12" fmla="*/ 3995821 h 4357089"/>
                <a:gd name="connsiteX13" fmla="*/ 2411056 w 2824013"/>
                <a:gd name="connsiteY13" fmla="*/ 3925942 h 4357089"/>
                <a:gd name="connsiteX14" fmla="*/ 2292474 w 2824013"/>
                <a:gd name="connsiteY14" fmla="*/ 3925942 h 4357089"/>
                <a:gd name="connsiteX15" fmla="*/ 2258594 w 2824013"/>
                <a:gd name="connsiteY15" fmla="*/ 3813711 h 4357089"/>
                <a:gd name="connsiteX16" fmla="*/ 623843 w 2824013"/>
                <a:gd name="connsiteY16" fmla="*/ 3328792 h 4357089"/>
                <a:gd name="connsiteX17" fmla="*/ 477731 w 2824013"/>
                <a:gd name="connsiteY17" fmla="*/ 3474901 h 4357089"/>
                <a:gd name="connsiteX18" fmla="*/ 623843 w 2824013"/>
                <a:gd name="connsiteY18" fmla="*/ 3621013 h 4357089"/>
                <a:gd name="connsiteX19" fmla="*/ 769954 w 2824013"/>
                <a:gd name="connsiteY19" fmla="*/ 3474901 h 4357089"/>
                <a:gd name="connsiteX20" fmla="*/ 623843 w 2824013"/>
                <a:gd name="connsiteY20" fmla="*/ 3328792 h 4357089"/>
                <a:gd name="connsiteX21" fmla="*/ 2559284 w 2824013"/>
                <a:gd name="connsiteY21" fmla="*/ 3303382 h 4357089"/>
                <a:gd name="connsiteX22" fmla="*/ 2824013 w 2824013"/>
                <a:gd name="connsiteY22" fmla="*/ 4106862 h 4357089"/>
                <a:gd name="connsiteX23" fmla="*/ 0 w 2824013"/>
                <a:gd name="connsiteY23" fmla="*/ 4190682 h 4357089"/>
                <a:gd name="connsiteX24" fmla="*/ 117748 w 2824013"/>
                <a:gd name="connsiteY24" fmla="*/ 3866650 h 4357089"/>
                <a:gd name="connsiteX25" fmla="*/ 687371 w 2824013"/>
                <a:gd name="connsiteY25" fmla="*/ 3896296 h 4357089"/>
                <a:gd name="connsiteX26" fmla="*/ 1515332 w 2824013"/>
                <a:gd name="connsiteY26" fmla="*/ 3771361 h 4357089"/>
                <a:gd name="connsiteX27" fmla="*/ 2559284 w 2824013"/>
                <a:gd name="connsiteY27" fmla="*/ 3303382 h 4357089"/>
                <a:gd name="connsiteX28" fmla="*/ 1754616 w 2824013"/>
                <a:gd name="connsiteY28" fmla="*/ 2727406 h 4357089"/>
                <a:gd name="connsiteX29" fmla="*/ 1701677 w 2824013"/>
                <a:gd name="connsiteY29" fmla="*/ 2890458 h 4357089"/>
                <a:gd name="connsiteX30" fmla="*/ 1530156 w 2824013"/>
                <a:gd name="connsiteY30" fmla="*/ 2890458 h 4357089"/>
                <a:gd name="connsiteX31" fmla="*/ 1669914 w 2824013"/>
                <a:gd name="connsiteY31" fmla="*/ 2989983 h 4357089"/>
                <a:gd name="connsiteX32" fmla="*/ 1614858 w 2824013"/>
                <a:gd name="connsiteY32" fmla="*/ 3153035 h 4357089"/>
                <a:gd name="connsiteX33" fmla="*/ 1754616 w 2824013"/>
                <a:gd name="connsiteY33" fmla="*/ 3051392 h 4357089"/>
                <a:gd name="connsiteX34" fmla="*/ 1894375 w 2824013"/>
                <a:gd name="connsiteY34" fmla="*/ 3153035 h 4357089"/>
                <a:gd name="connsiteX35" fmla="*/ 1839319 w 2824013"/>
                <a:gd name="connsiteY35" fmla="*/ 2989983 h 4357089"/>
                <a:gd name="connsiteX36" fmla="*/ 1979077 w 2824013"/>
                <a:gd name="connsiteY36" fmla="*/ 2890458 h 4357089"/>
                <a:gd name="connsiteX37" fmla="*/ 1807556 w 2824013"/>
                <a:gd name="connsiteY37" fmla="*/ 2890458 h 4357089"/>
                <a:gd name="connsiteX38" fmla="*/ 1754616 w 2824013"/>
                <a:gd name="connsiteY38" fmla="*/ 2727406 h 4357089"/>
                <a:gd name="connsiteX39" fmla="*/ 808071 w 2824013"/>
                <a:gd name="connsiteY39" fmla="*/ 2640587 h 4357089"/>
                <a:gd name="connsiteX40" fmla="*/ 776307 w 2824013"/>
                <a:gd name="connsiteY40" fmla="*/ 2752819 h 4357089"/>
                <a:gd name="connsiteX41" fmla="*/ 657725 w 2824013"/>
                <a:gd name="connsiteY41" fmla="*/ 2752819 h 4357089"/>
                <a:gd name="connsiteX42" fmla="*/ 755134 w 2824013"/>
                <a:gd name="connsiteY42" fmla="*/ 2822698 h 4357089"/>
                <a:gd name="connsiteX43" fmla="*/ 717015 w 2824013"/>
                <a:gd name="connsiteY43" fmla="*/ 2934927 h 4357089"/>
                <a:gd name="connsiteX44" fmla="*/ 810187 w 2824013"/>
                <a:gd name="connsiteY44" fmla="*/ 2865048 h 4357089"/>
                <a:gd name="connsiteX45" fmla="*/ 903362 w 2824013"/>
                <a:gd name="connsiteY45" fmla="*/ 2934927 h 4357089"/>
                <a:gd name="connsiteX46" fmla="*/ 869480 w 2824013"/>
                <a:gd name="connsiteY46" fmla="*/ 2822698 h 4357089"/>
                <a:gd name="connsiteX47" fmla="*/ 962652 w 2824013"/>
                <a:gd name="connsiteY47" fmla="*/ 2752819 h 4357089"/>
                <a:gd name="connsiteX48" fmla="*/ 846187 w 2824013"/>
                <a:gd name="connsiteY48" fmla="*/ 2752819 h 4357089"/>
                <a:gd name="connsiteX49" fmla="*/ 808071 w 2824013"/>
                <a:gd name="connsiteY49" fmla="*/ 2640587 h 4357089"/>
                <a:gd name="connsiteX50" fmla="*/ 1214639 w 2824013"/>
                <a:gd name="connsiteY50" fmla="*/ 2585531 h 4357089"/>
                <a:gd name="connsiteX51" fmla="*/ 1121470 w 2824013"/>
                <a:gd name="connsiteY51" fmla="*/ 2678703 h 4357089"/>
                <a:gd name="connsiteX52" fmla="*/ 1214639 w 2824013"/>
                <a:gd name="connsiteY52" fmla="*/ 2771876 h 4357089"/>
                <a:gd name="connsiteX53" fmla="*/ 1307812 w 2824013"/>
                <a:gd name="connsiteY53" fmla="*/ 2678703 h 4357089"/>
                <a:gd name="connsiteX54" fmla="*/ 1214639 w 2824013"/>
                <a:gd name="connsiteY54" fmla="*/ 2585531 h 4357089"/>
                <a:gd name="connsiteX55" fmla="*/ 657725 w 2824013"/>
                <a:gd name="connsiteY55" fmla="*/ 2284838 h 4357089"/>
                <a:gd name="connsiteX56" fmla="*/ 1356517 w 2824013"/>
                <a:gd name="connsiteY56" fmla="*/ 2536828 h 4357089"/>
                <a:gd name="connsiteX57" fmla="*/ 2182361 w 2824013"/>
                <a:gd name="connsiteY57" fmla="*/ 2663880 h 4357089"/>
                <a:gd name="connsiteX58" fmla="*/ 2343296 w 2824013"/>
                <a:gd name="connsiteY58" fmla="*/ 2672350 h 4357089"/>
                <a:gd name="connsiteX59" fmla="*/ 2529640 w 2824013"/>
                <a:gd name="connsiteY59" fmla="*/ 3214444 h 4357089"/>
                <a:gd name="connsiteX60" fmla="*/ 1494156 w 2824013"/>
                <a:gd name="connsiteY60" fmla="*/ 3684542 h 4357089"/>
                <a:gd name="connsiteX61" fmla="*/ 687371 w 2824013"/>
                <a:gd name="connsiteY61" fmla="*/ 3805241 h 4357089"/>
                <a:gd name="connsiteX62" fmla="*/ 325269 w 2824013"/>
                <a:gd name="connsiteY62" fmla="*/ 3803124 h 4357089"/>
                <a:gd name="connsiteX63" fmla="*/ 149511 w 2824013"/>
                <a:gd name="connsiteY63" fmla="*/ 3779831 h 4357089"/>
                <a:gd name="connsiteX64" fmla="*/ 657725 w 2824013"/>
                <a:gd name="connsiteY64" fmla="*/ 2284838 h 4357089"/>
                <a:gd name="connsiteX65" fmla="*/ 1780026 w 2824013"/>
                <a:gd name="connsiteY65" fmla="*/ 2047674 h 4357089"/>
                <a:gd name="connsiteX66" fmla="*/ 1633917 w 2824013"/>
                <a:gd name="connsiteY66" fmla="*/ 2193782 h 4357089"/>
                <a:gd name="connsiteX67" fmla="*/ 1780026 w 2824013"/>
                <a:gd name="connsiteY67" fmla="*/ 2342011 h 4357089"/>
                <a:gd name="connsiteX68" fmla="*/ 1926138 w 2824013"/>
                <a:gd name="connsiteY68" fmla="*/ 2193782 h 4357089"/>
                <a:gd name="connsiteX69" fmla="*/ 1780026 w 2824013"/>
                <a:gd name="connsiteY69" fmla="*/ 2047674 h 4357089"/>
                <a:gd name="connsiteX70" fmla="*/ 1140527 w 2824013"/>
                <a:gd name="connsiteY70" fmla="*/ 1463227 h 4357089"/>
                <a:gd name="connsiteX71" fmla="*/ 994415 w 2824013"/>
                <a:gd name="connsiteY71" fmla="*/ 1611456 h 4357089"/>
                <a:gd name="connsiteX72" fmla="*/ 1140527 w 2824013"/>
                <a:gd name="connsiteY72" fmla="*/ 1757567 h 4357089"/>
                <a:gd name="connsiteX73" fmla="*/ 1288755 w 2824013"/>
                <a:gd name="connsiteY73" fmla="*/ 1611456 h 4357089"/>
                <a:gd name="connsiteX74" fmla="*/ 1140527 w 2824013"/>
                <a:gd name="connsiteY74" fmla="*/ 1463227 h 4357089"/>
                <a:gd name="connsiteX75" fmla="*/ 1669914 w 2824013"/>
                <a:gd name="connsiteY75" fmla="*/ 1357351 h 4357089"/>
                <a:gd name="connsiteX76" fmla="*/ 1633917 w 2824013"/>
                <a:gd name="connsiteY76" fmla="*/ 1469580 h 4357089"/>
                <a:gd name="connsiteX77" fmla="*/ 1517452 w 2824013"/>
                <a:gd name="connsiteY77" fmla="*/ 1469580 h 4357089"/>
                <a:gd name="connsiteX78" fmla="*/ 1610622 w 2824013"/>
                <a:gd name="connsiteY78" fmla="*/ 1537343 h 4357089"/>
                <a:gd name="connsiteX79" fmla="*/ 1576742 w 2824013"/>
                <a:gd name="connsiteY79" fmla="*/ 1649572 h 4357089"/>
                <a:gd name="connsiteX80" fmla="*/ 1669914 w 2824013"/>
                <a:gd name="connsiteY80" fmla="*/ 1581812 h 4357089"/>
                <a:gd name="connsiteX81" fmla="*/ 1763086 w 2824013"/>
                <a:gd name="connsiteY81" fmla="*/ 1649572 h 4357089"/>
                <a:gd name="connsiteX82" fmla="*/ 1724970 w 2824013"/>
                <a:gd name="connsiteY82" fmla="*/ 1537343 h 4357089"/>
                <a:gd name="connsiteX83" fmla="*/ 1822379 w 2824013"/>
                <a:gd name="connsiteY83" fmla="*/ 1469580 h 4357089"/>
                <a:gd name="connsiteX84" fmla="*/ 1703796 w 2824013"/>
                <a:gd name="connsiteY84" fmla="*/ 1469580 h 4357089"/>
                <a:gd name="connsiteX85" fmla="*/ 1669914 w 2824013"/>
                <a:gd name="connsiteY85" fmla="*/ 1357351 h 4357089"/>
                <a:gd name="connsiteX86" fmla="*/ 1847789 w 2824013"/>
                <a:gd name="connsiteY86" fmla="*/ 1213357 h 4357089"/>
                <a:gd name="connsiteX87" fmla="*/ 2313650 w 2824013"/>
                <a:gd name="connsiteY87" fmla="*/ 2583414 h 4357089"/>
                <a:gd name="connsiteX88" fmla="*/ 2184481 w 2824013"/>
                <a:gd name="connsiteY88" fmla="*/ 2579178 h 4357089"/>
                <a:gd name="connsiteX89" fmla="*/ 1373457 w 2824013"/>
                <a:gd name="connsiteY89" fmla="*/ 2458476 h 4357089"/>
                <a:gd name="connsiteX90" fmla="*/ 685252 w 2824013"/>
                <a:gd name="connsiteY90" fmla="*/ 2202255 h 4357089"/>
                <a:gd name="connsiteX91" fmla="*/ 952065 w 2824013"/>
                <a:gd name="connsiteY91" fmla="*/ 1416641 h 4357089"/>
                <a:gd name="connsiteX92" fmla="*/ 1515332 w 2824013"/>
                <a:gd name="connsiteY92" fmla="*/ 1312882 h 4357089"/>
                <a:gd name="connsiteX93" fmla="*/ 1847789 w 2824013"/>
                <a:gd name="connsiteY93" fmla="*/ 1213357 h 4357089"/>
                <a:gd name="connsiteX94" fmla="*/ 1458160 w 2824013"/>
                <a:gd name="connsiteY94" fmla="*/ 719968 h 4357089"/>
                <a:gd name="connsiteX95" fmla="*/ 1364987 w 2824013"/>
                <a:gd name="connsiteY95" fmla="*/ 813141 h 4357089"/>
                <a:gd name="connsiteX96" fmla="*/ 1458160 w 2824013"/>
                <a:gd name="connsiteY96" fmla="*/ 906313 h 4357089"/>
                <a:gd name="connsiteX97" fmla="*/ 1551332 w 2824013"/>
                <a:gd name="connsiteY97" fmla="*/ 813141 h 4357089"/>
                <a:gd name="connsiteX98" fmla="*/ 1458160 w 2824013"/>
                <a:gd name="connsiteY98" fmla="*/ 719968 h 4357089"/>
                <a:gd name="connsiteX99" fmla="*/ 1434866 w 2824013"/>
                <a:gd name="connsiteY99" fmla="*/ 0 h 4357089"/>
                <a:gd name="connsiteX100" fmla="*/ 1818142 w 2824013"/>
                <a:gd name="connsiteY100" fmla="*/ 1130774 h 4357089"/>
                <a:gd name="connsiteX101" fmla="*/ 1494156 w 2824013"/>
                <a:gd name="connsiteY101" fmla="*/ 1228180 h 4357089"/>
                <a:gd name="connsiteX102" fmla="*/ 985945 w 2824013"/>
                <a:gd name="connsiteY102" fmla="*/ 1325588 h 4357089"/>
                <a:gd name="connsiteX103" fmla="*/ 1434866 w 2824013"/>
                <a:gd name="connsiteY103" fmla="*/ 0 h 4357089"/>
                <a:gd name="connsiteX0" fmla="*/ 816540 w 2824013"/>
                <a:gd name="connsiteY0" fmla="*/ 3949235 h 4445143"/>
                <a:gd name="connsiteX1" fmla="*/ 723368 w 2824013"/>
                <a:gd name="connsiteY1" fmla="*/ 4042408 h 4445143"/>
                <a:gd name="connsiteX2" fmla="*/ 816540 w 2824013"/>
                <a:gd name="connsiteY2" fmla="*/ 4135580 h 4445143"/>
                <a:gd name="connsiteX3" fmla="*/ 909713 w 2824013"/>
                <a:gd name="connsiteY3" fmla="*/ 4042408 h 4445143"/>
                <a:gd name="connsiteX4" fmla="*/ 816540 w 2824013"/>
                <a:gd name="connsiteY4" fmla="*/ 3949235 h 4445143"/>
                <a:gd name="connsiteX5" fmla="*/ 2258594 w 2824013"/>
                <a:gd name="connsiteY5" fmla="*/ 3813711 h 4445143"/>
                <a:gd name="connsiteX6" fmla="*/ 2222594 w 2824013"/>
                <a:gd name="connsiteY6" fmla="*/ 3925942 h 4445143"/>
                <a:gd name="connsiteX7" fmla="*/ 2106129 w 2824013"/>
                <a:gd name="connsiteY7" fmla="*/ 3925942 h 4445143"/>
                <a:gd name="connsiteX8" fmla="*/ 2199301 w 2824013"/>
                <a:gd name="connsiteY8" fmla="*/ 3995821 h 4445143"/>
                <a:gd name="connsiteX9" fmla="*/ 2165421 w 2824013"/>
                <a:gd name="connsiteY9" fmla="*/ 4108051 h 4445143"/>
                <a:gd name="connsiteX10" fmla="*/ 2258594 w 2824013"/>
                <a:gd name="connsiteY10" fmla="*/ 4038171 h 4445143"/>
                <a:gd name="connsiteX11" fmla="*/ 2351766 w 2824013"/>
                <a:gd name="connsiteY11" fmla="*/ 4108051 h 4445143"/>
                <a:gd name="connsiteX12" fmla="*/ 2313650 w 2824013"/>
                <a:gd name="connsiteY12" fmla="*/ 3995821 h 4445143"/>
                <a:gd name="connsiteX13" fmla="*/ 2411056 w 2824013"/>
                <a:gd name="connsiteY13" fmla="*/ 3925942 h 4445143"/>
                <a:gd name="connsiteX14" fmla="*/ 2292474 w 2824013"/>
                <a:gd name="connsiteY14" fmla="*/ 3925942 h 4445143"/>
                <a:gd name="connsiteX15" fmla="*/ 2258594 w 2824013"/>
                <a:gd name="connsiteY15" fmla="*/ 3813711 h 4445143"/>
                <a:gd name="connsiteX16" fmla="*/ 623843 w 2824013"/>
                <a:gd name="connsiteY16" fmla="*/ 3328792 h 4445143"/>
                <a:gd name="connsiteX17" fmla="*/ 477731 w 2824013"/>
                <a:gd name="connsiteY17" fmla="*/ 3474901 h 4445143"/>
                <a:gd name="connsiteX18" fmla="*/ 623843 w 2824013"/>
                <a:gd name="connsiteY18" fmla="*/ 3621013 h 4445143"/>
                <a:gd name="connsiteX19" fmla="*/ 769954 w 2824013"/>
                <a:gd name="connsiteY19" fmla="*/ 3474901 h 4445143"/>
                <a:gd name="connsiteX20" fmla="*/ 623843 w 2824013"/>
                <a:gd name="connsiteY20" fmla="*/ 3328792 h 4445143"/>
                <a:gd name="connsiteX21" fmla="*/ 2559284 w 2824013"/>
                <a:gd name="connsiteY21" fmla="*/ 3303382 h 4445143"/>
                <a:gd name="connsiteX22" fmla="*/ 2824013 w 2824013"/>
                <a:gd name="connsiteY22" fmla="*/ 4106862 h 4445143"/>
                <a:gd name="connsiteX23" fmla="*/ 0 w 2824013"/>
                <a:gd name="connsiteY23" fmla="*/ 4190682 h 4445143"/>
                <a:gd name="connsiteX24" fmla="*/ 117748 w 2824013"/>
                <a:gd name="connsiteY24" fmla="*/ 3866650 h 4445143"/>
                <a:gd name="connsiteX25" fmla="*/ 687371 w 2824013"/>
                <a:gd name="connsiteY25" fmla="*/ 3896296 h 4445143"/>
                <a:gd name="connsiteX26" fmla="*/ 1515332 w 2824013"/>
                <a:gd name="connsiteY26" fmla="*/ 3771361 h 4445143"/>
                <a:gd name="connsiteX27" fmla="*/ 2559284 w 2824013"/>
                <a:gd name="connsiteY27" fmla="*/ 3303382 h 4445143"/>
                <a:gd name="connsiteX28" fmla="*/ 1754616 w 2824013"/>
                <a:gd name="connsiteY28" fmla="*/ 2727406 h 4445143"/>
                <a:gd name="connsiteX29" fmla="*/ 1701677 w 2824013"/>
                <a:gd name="connsiteY29" fmla="*/ 2890458 h 4445143"/>
                <a:gd name="connsiteX30" fmla="*/ 1530156 w 2824013"/>
                <a:gd name="connsiteY30" fmla="*/ 2890458 h 4445143"/>
                <a:gd name="connsiteX31" fmla="*/ 1669914 w 2824013"/>
                <a:gd name="connsiteY31" fmla="*/ 2989983 h 4445143"/>
                <a:gd name="connsiteX32" fmla="*/ 1614858 w 2824013"/>
                <a:gd name="connsiteY32" fmla="*/ 3153035 h 4445143"/>
                <a:gd name="connsiteX33" fmla="*/ 1754616 w 2824013"/>
                <a:gd name="connsiteY33" fmla="*/ 3051392 h 4445143"/>
                <a:gd name="connsiteX34" fmla="*/ 1894375 w 2824013"/>
                <a:gd name="connsiteY34" fmla="*/ 3153035 h 4445143"/>
                <a:gd name="connsiteX35" fmla="*/ 1839319 w 2824013"/>
                <a:gd name="connsiteY35" fmla="*/ 2989983 h 4445143"/>
                <a:gd name="connsiteX36" fmla="*/ 1979077 w 2824013"/>
                <a:gd name="connsiteY36" fmla="*/ 2890458 h 4445143"/>
                <a:gd name="connsiteX37" fmla="*/ 1807556 w 2824013"/>
                <a:gd name="connsiteY37" fmla="*/ 2890458 h 4445143"/>
                <a:gd name="connsiteX38" fmla="*/ 1754616 w 2824013"/>
                <a:gd name="connsiteY38" fmla="*/ 2727406 h 4445143"/>
                <a:gd name="connsiteX39" fmla="*/ 808071 w 2824013"/>
                <a:gd name="connsiteY39" fmla="*/ 2640587 h 4445143"/>
                <a:gd name="connsiteX40" fmla="*/ 776307 w 2824013"/>
                <a:gd name="connsiteY40" fmla="*/ 2752819 h 4445143"/>
                <a:gd name="connsiteX41" fmla="*/ 657725 w 2824013"/>
                <a:gd name="connsiteY41" fmla="*/ 2752819 h 4445143"/>
                <a:gd name="connsiteX42" fmla="*/ 755134 w 2824013"/>
                <a:gd name="connsiteY42" fmla="*/ 2822698 h 4445143"/>
                <a:gd name="connsiteX43" fmla="*/ 717015 w 2824013"/>
                <a:gd name="connsiteY43" fmla="*/ 2934927 h 4445143"/>
                <a:gd name="connsiteX44" fmla="*/ 810187 w 2824013"/>
                <a:gd name="connsiteY44" fmla="*/ 2865048 h 4445143"/>
                <a:gd name="connsiteX45" fmla="*/ 903362 w 2824013"/>
                <a:gd name="connsiteY45" fmla="*/ 2934927 h 4445143"/>
                <a:gd name="connsiteX46" fmla="*/ 869480 w 2824013"/>
                <a:gd name="connsiteY46" fmla="*/ 2822698 h 4445143"/>
                <a:gd name="connsiteX47" fmla="*/ 962652 w 2824013"/>
                <a:gd name="connsiteY47" fmla="*/ 2752819 h 4445143"/>
                <a:gd name="connsiteX48" fmla="*/ 846187 w 2824013"/>
                <a:gd name="connsiteY48" fmla="*/ 2752819 h 4445143"/>
                <a:gd name="connsiteX49" fmla="*/ 808071 w 2824013"/>
                <a:gd name="connsiteY49" fmla="*/ 2640587 h 4445143"/>
                <a:gd name="connsiteX50" fmla="*/ 1214639 w 2824013"/>
                <a:gd name="connsiteY50" fmla="*/ 2585531 h 4445143"/>
                <a:gd name="connsiteX51" fmla="*/ 1121470 w 2824013"/>
                <a:gd name="connsiteY51" fmla="*/ 2678703 h 4445143"/>
                <a:gd name="connsiteX52" fmla="*/ 1214639 w 2824013"/>
                <a:gd name="connsiteY52" fmla="*/ 2771876 h 4445143"/>
                <a:gd name="connsiteX53" fmla="*/ 1307812 w 2824013"/>
                <a:gd name="connsiteY53" fmla="*/ 2678703 h 4445143"/>
                <a:gd name="connsiteX54" fmla="*/ 1214639 w 2824013"/>
                <a:gd name="connsiteY54" fmla="*/ 2585531 h 4445143"/>
                <a:gd name="connsiteX55" fmla="*/ 657725 w 2824013"/>
                <a:gd name="connsiteY55" fmla="*/ 2284838 h 4445143"/>
                <a:gd name="connsiteX56" fmla="*/ 1356517 w 2824013"/>
                <a:gd name="connsiteY56" fmla="*/ 2536828 h 4445143"/>
                <a:gd name="connsiteX57" fmla="*/ 2182361 w 2824013"/>
                <a:gd name="connsiteY57" fmla="*/ 2663880 h 4445143"/>
                <a:gd name="connsiteX58" fmla="*/ 2343296 w 2824013"/>
                <a:gd name="connsiteY58" fmla="*/ 2672350 h 4445143"/>
                <a:gd name="connsiteX59" fmla="*/ 2529640 w 2824013"/>
                <a:gd name="connsiteY59" fmla="*/ 3214444 h 4445143"/>
                <a:gd name="connsiteX60" fmla="*/ 1494156 w 2824013"/>
                <a:gd name="connsiteY60" fmla="*/ 3684542 h 4445143"/>
                <a:gd name="connsiteX61" fmla="*/ 687371 w 2824013"/>
                <a:gd name="connsiteY61" fmla="*/ 3805241 h 4445143"/>
                <a:gd name="connsiteX62" fmla="*/ 325269 w 2824013"/>
                <a:gd name="connsiteY62" fmla="*/ 3803124 h 4445143"/>
                <a:gd name="connsiteX63" fmla="*/ 149511 w 2824013"/>
                <a:gd name="connsiteY63" fmla="*/ 3779831 h 4445143"/>
                <a:gd name="connsiteX64" fmla="*/ 657725 w 2824013"/>
                <a:gd name="connsiteY64" fmla="*/ 2284838 h 4445143"/>
                <a:gd name="connsiteX65" fmla="*/ 1780026 w 2824013"/>
                <a:gd name="connsiteY65" fmla="*/ 2047674 h 4445143"/>
                <a:gd name="connsiteX66" fmla="*/ 1633917 w 2824013"/>
                <a:gd name="connsiteY66" fmla="*/ 2193782 h 4445143"/>
                <a:gd name="connsiteX67" fmla="*/ 1780026 w 2824013"/>
                <a:gd name="connsiteY67" fmla="*/ 2342011 h 4445143"/>
                <a:gd name="connsiteX68" fmla="*/ 1926138 w 2824013"/>
                <a:gd name="connsiteY68" fmla="*/ 2193782 h 4445143"/>
                <a:gd name="connsiteX69" fmla="*/ 1780026 w 2824013"/>
                <a:gd name="connsiteY69" fmla="*/ 2047674 h 4445143"/>
                <a:gd name="connsiteX70" fmla="*/ 1140527 w 2824013"/>
                <a:gd name="connsiteY70" fmla="*/ 1463227 h 4445143"/>
                <a:gd name="connsiteX71" fmla="*/ 994415 w 2824013"/>
                <a:gd name="connsiteY71" fmla="*/ 1611456 h 4445143"/>
                <a:gd name="connsiteX72" fmla="*/ 1140527 w 2824013"/>
                <a:gd name="connsiteY72" fmla="*/ 1757567 h 4445143"/>
                <a:gd name="connsiteX73" fmla="*/ 1288755 w 2824013"/>
                <a:gd name="connsiteY73" fmla="*/ 1611456 h 4445143"/>
                <a:gd name="connsiteX74" fmla="*/ 1140527 w 2824013"/>
                <a:gd name="connsiteY74" fmla="*/ 1463227 h 4445143"/>
                <a:gd name="connsiteX75" fmla="*/ 1669914 w 2824013"/>
                <a:gd name="connsiteY75" fmla="*/ 1357351 h 4445143"/>
                <a:gd name="connsiteX76" fmla="*/ 1633917 w 2824013"/>
                <a:gd name="connsiteY76" fmla="*/ 1469580 h 4445143"/>
                <a:gd name="connsiteX77" fmla="*/ 1517452 w 2824013"/>
                <a:gd name="connsiteY77" fmla="*/ 1469580 h 4445143"/>
                <a:gd name="connsiteX78" fmla="*/ 1610622 w 2824013"/>
                <a:gd name="connsiteY78" fmla="*/ 1537343 h 4445143"/>
                <a:gd name="connsiteX79" fmla="*/ 1576742 w 2824013"/>
                <a:gd name="connsiteY79" fmla="*/ 1649572 h 4445143"/>
                <a:gd name="connsiteX80" fmla="*/ 1669914 w 2824013"/>
                <a:gd name="connsiteY80" fmla="*/ 1581812 h 4445143"/>
                <a:gd name="connsiteX81" fmla="*/ 1763086 w 2824013"/>
                <a:gd name="connsiteY81" fmla="*/ 1649572 h 4445143"/>
                <a:gd name="connsiteX82" fmla="*/ 1724970 w 2824013"/>
                <a:gd name="connsiteY82" fmla="*/ 1537343 h 4445143"/>
                <a:gd name="connsiteX83" fmla="*/ 1822379 w 2824013"/>
                <a:gd name="connsiteY83" fmla="*/ 1469580 h 4445143"/>
                <a:gd name="connsiteX84" fmla="*/ 1703796 w 2824013"/>
                <a:gd name="connsiteY84" fmla="*/ 1469580 h 4445143"/>
                <a:gd name="connsiteX85" fmla="*/ 1669914 w 2824013"/>
                <a:gd name="connsiteY85" fmla="*/ 1357351 h 4445143"/>
                <a:gd name="connsiteX86" fmla="*/ 1847789 w 2824013"/>
                <a:gd name="connsiteY86" fmla="*/ 1213357 h 4445143"/>
                <a:gd name="connsiteX87" fmla="*/ 2313650 w 2824013"/>
                <a:gd name="connsiteY87" fmla="*/ 2583414 h 4445143"/>
                <a:gd name="connsiteX88" fmla="*/ 2184481 w 2824013"/>
                <a:gd name="connsiteY88" fmla="*/ 2579178 h 4445143"/>
                <a:gd name="connsiteX89" fmla="*/ 1373457 w 2824013"/>
                <a:gd name="connsiteY89" fmla="*/ 2458476 h 4445143"/>
                <a:gd name="connsiteX90" fmla="*/ 685252 w 2824013"/>
                <a:gd name="connsiteY90" fmla="*/ 2202255 h 4445143"/>
                <a:gd name="connsiteX91" fmla="*/ 952065 w 2824013"/>
                <a:gd name="connsiteY91" fmla="*/ 1416641 h 4445143"/>
                <a:gd name="connsiteX92" fmla="*/ 1515332 w 2824013"/>
                <a:gd name="connsiteY92" fmla="*/ 1312882 h 4445143"/>
                <a:gd name="connsiteX93" fmla="*/ 1847789 w 2824013"/>
                <a:gd name="connsiteY93" fmla="*/ 1213357 h 4445143"/>
                <a:gd name="connsiteX94" fmla="*/ 1458160 w 2824013"/>
                <a:gd name="connsiteY94" fmla="*/ 719968 h 4445143"/>
                <a:gd name="connsiteX95" fmla="*/ 1364987 w 2824013"/>
                <a:gd name="connsiteY95" fmla="*/ 813141 h 4445143"/>
                <a:gd name="connsiteX96" fmla="*/ 1458160 w 2824013"/>
                <a:gd name="connsiteY96" fmla="*/ 906313 h 4445143"/>
                <a:gd name="connsiteX97" fmla="*/ 1551332 w 2824013"/>
                <a:gd name="connsiteY97" fmla="*/ 813141 h 4445143"/>
                <a:gd name="connsiteX98" fmla="*/ 1458160 w 2824013"/>
                <a:gd name="connsiteY98" fmla="*/ 719968 h 4445143"/>
                <a:gd name="connsiteX99" fmla="*/ 1434866 w 2824013"/>
                <a:gd name="connsiteY99" fmla="*/ 0 h 4445143"/>
                <a:gd name="connsiteX100" fmla="*/ 1818142 w 2824013"/>
                <a:gd name="connsiteY100" fmla="*/ 1130774 h 4445143"/>
                <a:gd name="connsiteX101" fmla="*/ 1494156 w 2824013"/>
                <a:gd name="connsiteY101" fmla="*/ 1228180 h 4445143"/>
                <a:gd name="connsiteX102" fmla="*/ 985945 w 2824013"/>
                <a:gd name="connsiteY102" fmla="*/ 1325588 h 4445143"/>
                <a:gd name="connsiteX103" fmla="*/ 1434866 w 2824013"/>
                <a:gd name="connsiteY103" fmla="*/ 0 h 4445143"/>
                <a:gd name="connsiteX0" fmla="*/ 816540 w 2824013"/>
                <a:gd name="connsiteY0" fmla="*/ 3949235 h 4465352"/>
                <a:gd name="connsiteX1" fmla="*/ 723368 w 2824013"/>
                <a:gd name="connsiteY1" fmla="*/ 4042408 h 4465352"/>
                <a:gd name="connsiteX2" fmla="*/ 816540 w 2824013"/>
                <a:gd name="connsiteY2" fmla="*/ 4135580 h 4465352"/>
                <a:gd name="connsiteX3" fmla="*/ 909713 w 2824013"/>
                <a:gd name="connsiteY3" fmla="*/ 4042408 h 4465352"/>
                <a:gd name="connsiteX4" fmla="*/ 816540 w 2824013"/>
                <a:gd name="connsiteY4" fmla="*/ 3949235 h 4465352"/>
                <a:gd name="connsiteX5" fmla="*/ 2258594 w 2824013"/>
                <a:gd name="connsiteY5" fmla="*/ 3813711 h 4465352"/>
                <a:gd name="connsiteX6" fmla="*/ 2222594 w 2824013"/>
                <a:gd name="connsiteY6" fmla="*/ 3925942 h 4465352"/>
                <a:gd name="connsiteX7" fmla="*/ 2106129 w 2824013"/>
                <a:gd name="connsiteY7" fmla="*/ 3925942 h 4465352"/>
                <a:gd name="connsiteX8" fmla="*/ 2199301 w 2824013"/>
                <a:gd name="connsiteY8" fmla="*/ 3995821 h 4465352"/>
                <a:gd name="connsiteX9" fmla="*/ 2165421 w 2824013"/>
                <a:gd name="connsiteY9" fmla="*/ 4108051 h 4465352"/>
                <a:gd name="connsiteX10" fmla="*/ 2258594 w 2824013"/>
                <a:gd name="connsiteY10" fmla="*/ 4038171 h 4465352"/>
                <a:gd name="connsiteX11" fmla="*/ 2351766 w 2824013"/>
                <a:gd name="connsiteY11" fmla="*/ 4108051 h 4465352"/>
                <a:gd name="connsiteX12" fmla="*/ 2313650 w 2824013"/>
                <a:gd name="connsiteY12" fmla="*/ 3995821 h 4465352"/>
                <a:gd name="connsiteX13" fmla="*/ 2411056 w 2824013"/>
                <a:gd name="connsiteY13" fmla="*/ 3925942 h 4465352"/>
                <a:gd name="connsiteX14" fmla="*/ 2292474 w 2824013"/>
                <a:gd name="connsiteY14" fmla="*/ 3925942 h 4465352"/>
                <a:gd name="connsiteX15" fmla="*/ 2258594 w 2824013"/>
                <a:gd name="connsiteY15" fmla="*/ 3813711 h 4465352"/>
                <a:gd name="connsiteX16" fmla="*/ 623843 w 2824013"/>
                <a:gd name="connsiteY16" fmla="*/ 3328792 h 4465352"/>
                <a:gd name="connsiteX17" fmla="*/ 477731 w 2824013"/>
                <a:gd name="connsiteY17" fmla="*/ 3474901 h 4465352"/>
                <a:gd name="connsiteX18" fmla="*/ 623843 w 2824013"/>
                <a:gd name="connsiteY18" fmla="*/ 3621013 h 4465352"/>
                <a:gd name="connsiteX19" fmla="*/ 769954 w 2824013"/>
                <a:gd name="connsiteY19" fmla="*/ 3474901 h 4465352"/>
                <a:gd name="connsiteX20" fmla="*/ 623843 w 2824013"/>
                <a:gd name="connsiteY20" fmla="*/ 3328792 h 4465352"/>
                <a:gd name="connsiteX21" fmla="*/ 2559284 w 2824013"/>
                <a:gd name="connsiteY21" fmla="*/ 3303382 h 4465352"/>
                <a:gd name="connsiteX22" fmla="*/ 2824013 w 2824013"/>
                <a:gd name="connsiteY22" fmla="*/ 4106862 h 4465352"/>
                <a:gd name="connsiteX23" fmla="*/ 0 w 2824013"/>
                <a:gd name="connsiteY23" fmla="*/ 4190682 h 4465352"/>
                <a:gd name="connsiteX24" fmla="*/ 117748 w 2824013"/>
                <a:gd name="connsiteY24" fmla="*/ 3866650 h 4465352"/>
                <a:gd name="connsiteX25" fmla="*/ 687371 w 2824013"/>
                <a:gd name="connsiteY25" fmla="*/ 3896296 h 4465352"/>
                <a:gd name="connsiteX26" fmla="*/ 1515332 w 2824013"/>
                <a:gd name="connsiteY26" fmla="*/ 3771361 h 4465352"/>
                <a:gd name="connsiteX27" fmla="*/ 2559284 w 2824013"/>
                <a:gd name="connsiteY27" fmla="*/ 3303382 h 4465352"/>
                <a:gd name="connsiteX28" fmla="*/ 1754616 w 2824013"/>
                <a:gd name="connsiteY28" fmla="*/ 2727406 h 4465352"/>
                <a:gd name="connsiteX29" fmla="*/ 1701677 w 2824013"/>
                <a:gd name="connsiteY29" fmla="*/ 2890458 h 4465352"/>
                <a:gd name="connsiteX30" fmla="*/ 1530156 w 2824013"/>
                <a:gd name="connsiteY30" fmla="*/ 2890458 h 4465352"/>
                <a:gd name="connsiteX31" fmla="*/ 1669914 w 2824013"/>
                <a:gd name="connsiteY31" fmla="*/ 2989983 h 4465352"/>
                <a:gd name="connsiteX32" fmla="*/ 1614858 w 2824013"/>
                <a:gd name="connsiteY32" fmla="*/ 3153035 h 4465352"/>
                <a:gd name="connsiteX33" fmla="*/ 1754616 w 2824013"/>
                <a:gd name="connsiteY33" fmla="*/ 3051392 h 4465352"/>
                <a:gd name="connsiteX34" fmla="*/ 1894375 w 2824013"/>
                <a:gd name="connsiteY34" fmla="*/ 3153035 h 4465352"/>
                <a:gd name="connsiteX35" fmla="*/ 1839319 w 2824013"/>
                <a:gd name="connsiteY35" fmla="*/ 2989983 h 4465352"/>
                <a:gd name="connsiteX36" fmla="*/ 1979077 w 2824013"/>
                <a:gd name="connsiteY36" fmla="*/ 2890458 h 4465352"/>
                <a:gd name="connsiteX37" fmla="*/ 1807556 w 2824013"/>
                <a:gd name="connsiteY37" fmla="*/ 2890458 h 4465352"/>
                <a:gd name="connsiteX38" fmla="*/ 1754616 w 2824013"/>
                <a:gd name="connsiteY38" fmla="*/ 2727406 h 4465352"/>
                <a:gd name="connsiteX39" fmla="*/ 808071 w 2824013"/>
                <a:gd name="connsiteY39" fmla="*/ 2640587 h 4465352"/>
                <a:gd name="connsiteX40" fmla="*/ 776307 w 2824013"/>
                <a:gd name="connsiteY40" fmla="*/ 2752819 h 4465352"/>
                <a:gd name="connsiteX41" fmla="*/ 657725 w 2824013"/>
                <a:gd name="connsiteY41" fmla="*/ 2752819 h 4465352"/>
                <a:gd name="connsiteX42" fmla="*/ 755134 w 2824013"/>
                <a:gd name="connsiteY42" fmla="*/ 2822698 h 4465352"/>
                <a:gd name="connsiteX43" fmla="*/ 717015 w 2824013"/>
                <a:gd name="connsiteY43" fmla="*/ 2934927 h 4465352"/>
                <a:gd name="connsiteX44" fmla="*/ 810187 w 2824013"/>
                <a:gd name="connsiteY44" fmla="*/ 2865048 h 4465352"/>
                <a:gd name="connsiteX45" fmla="*/ 903362 w 2824013"/>
                <a:gd name="connsiteY45" fmla="*/ 2934927 h 4465352"/>
                <a:gd name="connsiteX46" fmla="*/ 869480 w 2824013"/>
                <a:gd name="connsiteY46" fmla="*/ 2822698 h 4465352"/>
                <a:gd name="connsiteX47" fmla="*/ 962652 w 2824013"/>
                <a:gd name="connsiteY47" fmla="*/ 2752819 h 4465352"/>
                <a:gd name="connsiteX48" fmla="*/ 846187 w 2824013"/>
                <a:gd name="connsiteY48" fmla="*/ 2752819 h 4465352"/>
                <a:gd name="connsiteX49" fmla="*/ 808071 w 2824013"/>
                <a:gd name="connsiteY49" fmla="*/ 2640587 h 4465352"/>
                <a:gd name="connsiteX50" fmla="*/ 1214639 w 2824013"/>
                <a:gd name="connsiteY50" fmla="*/ 2585531 h 4465352"/>
                <a:gd name="connsiteX51" fmla="*/ 1121470 w 2824013"/>
                <a:gd name="connsiteY51" fmla="*/ 2678703 h 4465352"/>
                <a:gd name="connsiteX52" fmla="*/ 1214639 w 2824013"/>
                <a:gd name="connsiteY52" fmla="*/ 2771876 h 4465352"/>
                <a:gd name="connsiteX53" fmla="*/ 1307812 w 2824013"/>
                <a:gd name="connsiteY53" fmla="*/ 2678703 h 4465352"/>
                <a:gd name="connsiteX54" fmla="*/ 1214639 w 2824013"/>
                <a:gd name="connsiteY54" fmla="*/ 2585531 h 4465352"/>
                <a:gd name="connsiteX55" fmla="*/ 657725 w 2824013"/>
                <a:gd name="connsiteY55" fmla="*/ 2284838 h 4465352"/>
                <a:gd name="connsiteX56" fmla="*/ 1356517 w 2824013"/>
                <a:gd name="connsiteY56" fmla="*/ 2536828 h 4465352"/>
                <a:gd name="connsiteX57" fmla="*/ 2182361 w 2824013"/>
                <a:gd name="connsiteY57" fmla="*/ 2663880 h 4465352"/>
                <a:gd name="connsiteX58" fmla="*/ 2343296 w 2824013"/>
                <a:gd name="connsiteY58" fmla="*/ 2672350 h 4465352"/>
                <a:gd name="connsiteX59" fmla="*/ 2529640 w 2824013"/>
                <a:gd name="connsiteY59" fmla="*/ 3214444 h 4465352"/>
                <a:gd name="connsiteX60" fmla="*/ 1494156 w 2824013"/>
                <a:gd name="connsiteY60" fmla="*/ 3684542 h 4465352"/>
                <a:gd name="connsiteX61" fmla="*/ 687371 w 2824013"/>
                <a:gd name="connsiteY61" fmla="*/ 3805241 h 4465352"/>
                <a:gd name="connsiteX62" fmla="*/ 325269 w 2824013"/>
                <a:gd name="connsiteY62" fmla="*/ 3803124 h 4465352"/>
                <a:gd name="connsiteX63" fmla="*/ 149511 w 2824013"/>
                <a:gd name="connsiteY63" fmla="*/ 3779831 h 4465352"/>
                <a:gd name="connsiteX64" fmla="*/ 657725 w 2824013"/>
                <a:gd name="connsiteY64" fmla="*/ 2284838 h 4465352"/>
                <a:gd name="connsiteX65" fmla="*/ 1780026 w 2824013"/>
                <a:gd name="connsiteY65" fmla="*/ 2047674 h 4465352"/>
                <a:gd name="connsiteX66" fmla="*/ 1633917 w 2824013"/>
                <a:gd name="connsiteY66" fmla="*/ 2193782 h 4465352"/>
                <a:gd name="connsiteX67" fmla="*/ 1780026 w 2824013"/>
                <a:gd name="connsiteY67" fmla="*/ 2342011 h 4465352"/>
                <a:gd name="connsiteX68" fmla="*/ 1926138 w 2824013"/>
                <a:gd name="connsiteY68" fmla="*/ 2193782 h 4465352"/>
                <a:gd name="connsiteX69" fmla="*/ 1780026 w 2824013"/>
                <a:gd name="connsiteY69" fmla="*/ 2047674 h 4465352"/>
                <a:gd name="connsiteX70" fmla="*/ 1140527 w 2824013"/>
                <a:gd name="connsiteY70" fmla="*/ 1463227 h 4465352"/>
                <a:gd name="connsiteX71" fmla="*/ 994415 w 2824013"/>
                <a:gd name="connsiteY71" fmla="*/ 1611456 h 4465352"/>
                <a:gd name="connsiteX72" fmla="*/ 1140527 w 2824013"/>
                <a:gd name="connsiteY72" fmla="*/ 1757567 h 4465352"/>
                <a:gd name="connsiteX73" fmla="*/ 1288755 w 2824013"/>
                <a:gd name="connsiteY73" fmla="*/ 1611456 h 4465352"/>
                <a:gd name="connsiteX74" fmla="*/ 1140527 w 2824013"/>
                <a:gd name="connsiteY74" fmla="*/ 1463227 h 4465352"/>
                <a:gd name="connsiteX75" fmla="*/ 1669914 w 2824013"/>
                <a:gd name="connsiteY75" fmla="*/ 1357351 h 4465352"/>
                <a:gd name="connsiteX76" fmla="*/ 1633917 w 2824013"/>
                <a:gd name="connsiteY76" fmla="*/ 1469580 h 4465352"/>
                <a:gd name="connsiteX77" fmla="*/ 1517452 w 2824013"/>
                <a:gd name="connsiteY77" fmla="*/ 1469580 h 4465352"/>
                <a:gd name="connsiteX78" fmla="*/ 1610622 w 2824013"/>
                <a:gd name="connsiteY78" fmla="*/ 1537343 h 4465352"/>
                <a:gd name="connsiteX79" fmla="*/ 1576742 w 2824013"/>
                <a:gd name="connsiteY79" fmla="*/ 1649572 h 4465352"/>
                <a:gd name="connsiteX80" fmla="*/ 1669914 w 2824013"/>
                <a:gd name="connsiteY80" fmla="*/ 1581812 h 4465352"/>
                <a:gd name="connsiteX81" fmla="*/ 1763086 w 2824013"/>
                <a:gd name="connsiteY81" fmla="*/ 1649572 h 4465352"/>
                <a:gd name="connsiteX82" fmla="*/ 1724970 w 2824013"/>
                <a:gd name="connsiteY82" fmla="*/ 1537343 h 4465352"/>
                <a:gd name="connsiteX83" fmla="*/ 1822379 w 2824013"/>
                <a:gd name="connsiteY83" fmla="*/ 1469580 h 4465352"/>
                <a:gd name="connsiteX84" fmla="*/ 1703796 w 2824013"/>
                <a:gd name="connsiteY84" fmla="*/ 1469580 h 4465352"/>
                <a:gd name="connsiteX85" fmla="*/ 1669914 w 2824013"/>
                <a:gd name="connsiteY85" fmla="*/ 1357351 h 4465352"/>
                <a:gd name="connsiteX86" fmla="*/ 1847789 w 2824013"/>
                <a:gd name="connsiteY86" fmla="*/ 1213357 h 4465352"/>
                <a:gd name="connsiteX87" fmla="*/ 2313650 w 2824013"/>
                <a:gd name="connsiteY87" fmla="*/ 2583414 h 4465352"/>
                <a:gd name="connsiteX88" fmla="*/ 2184481 w 2824013"/>
                <a:gd name="connsiteY88" fmla="*/ 2579178 h 4465352"/>
                <a:gd name="connsiteX89" fmla="*/ 1373457 w 2824013"/>
                <a:gd name="connsiteY89" fmla="*/ 2458476 h 4465352"/>
                <a:gd name="connsiteX90" fmla="*/ 685252 w 2824013"/>
                <a:gd name="connsiteY90" fmla="*/ 2202255 h 4465352"/>
                <a:gd name="connsiteX91" fmla="*/ 952065 w 2824013"/>
                <a:gd name="connsiteY91" fmla="*/ 1416641 h 4465352"/>
                <a:gd name="connsiteX92" fmla="*/ 1515332 w 2824013"/>
                <a:gd name="connsiteY92" fmla="*/ 1312882 h 4465352"/>
                <a:gd name="connsiteX93" fmla="*/ 1847789 w 2824013"/>
                <a:gd name="connsiteY93" fmla="*/ 1213357 h 4465352"/>
                <a:gd name="connsiteX94" fmla="*/ 1458160 w 2824013"/>
                <a:gd name="connsiteY94" fmla="*/ 719968 h 4465352"/>
                <a:gd name="connsiteX95" fmla="*/ 1364987 w 2824013"/>
                <a:gd name="connsiteY95" fmla="*/ 813141 h 4465352"/>
                <a:gd name="connsiteX96" fmla="*/ 1458160 w 2824013"/>
                <a:gd name="connsiteY96" fmla="*/ 906313 h 4465352"/>
                <a:gd name="connsiteX97" fmla="*/ 1551332 w 2824013"/>
                <a:gd name="connsiteY97" fmla="*/ 813141 h 4465352"/>
                <a:gd name="connsiteX98" fmla="*/ 1458160 w 2824013"/>
                <a:gd name="connsiteY98" fmla="*/ 719968 h 4465352"/>
                <a:gd name="connsiteX99" fmla="*/ 1434866 w 2824013"/>
                <a:gd name="connsiteY99" fmla="*/ 0 h 4465352"/>
                <a:gd name="connsiteX100" fmla="*/ 1818142 w 2824013"/>
                <a:gd name="connsiteY100" fmla="*/ 1130774 h 4465352"/>
                <a:gd name="connsiteX101" fmla="*/ 1494156 w 2824013"/>
                <a:gd name="connsiteY101" fmla="*/ 1228180 h 4465352"/>
                <a:gd name="connsiteX102" fmla="*/ 985945 w 2824013"/>
                <a:gd name="connsiteY102" fmla="*/ 1325588 h 4465352"/>
                <a:gd name="connsiteX103" fmla="*/ 1434866 w 2824013"/>
                <a:gd name="connsiteY103" fmla="*/ 0 h 4465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</a:cxnLst>
              <a:rect l="l" t="t" r="r" b="b"/>
              <a:pathLst>
                <a:path w="2824013" h="4465352">
                  <a:moveTo>
                    <a:pt x="816540" y="3949235"/>
                  </a:moveTo>
                  <a:cubicBezTo>
                    <a:pt x="763601" y="3949235"/>
                    <a:pt x="721251" y="3989468"/>
                    <a:pt x="723368" y="4042408"/>
                  </a:cubicBezTo>
                  <a:cubicBezTo>
                    <a:pt x="723368" y="4093227"/>
                    <a:pt x="763601" y="4135580"/>
                    <a:pt x="816540" y="4135580"/>
                  </a:cubicBezTo>
                  <a:cubicBezTo>
                    <a:pt x="867363" y="4135580"/>
                    <a:pt x="909713" y="4095344"/>
                    <a:pt x="909713" y="4042408"/>
                  </a:cubicBezTo>
                  <a:cubicBezTo>
                    <a:pt x="909713" y="3991585"/>
                    <a:pt x="869480" y="3949235"/>
                    <a:pt x="816540" y="3949235"/>
                  </a:cubicBezTo>
                  <a:close/>
                  <a:moveTo>
                    <a:pt x="2258594" y="3813711"/>
                  </a:moveTo>
                  <a:lnTo>
                    <a:pt x="2222594" y="3925942"/>
                  </a:lnTo>
                  <a:lnTo>
                    <a:pt x="2106129" y="3925942"/>
                  </a:lnTo>
                  <a:lnTo>
                    <a:pt x="2199301" y="3995821"/>
                  </a:lnTo>
                  <a:lnTo>
                    <a:pt x="2165421" y="4108051"/>
                  </a:lnTo>
                  <a:lnTo>
                    <a:pt x="2258594" y="4038171"/>
                  </a:lnTo>
                  <a:lnTo>
                    <a:pt x="2351766" y="4108051"/>
                  </a:lnTo>
                  <a:lnTo>
                    <a:pt x="2313650" y="3995821"/>
                  </a:lnTo>
                  <a:lnTo>
                    <a:pt x="2411056" y="3925942"/>
                  </a:lnTo>
                  <a:lnTo>
                    <a:pt x="2292474" y="3925942"/>
                  </a:lnTo>
                  <a:lnTo>
                    <a:pt x="2258594" y="3813711"/>
                  </a:lnTo>
                  <a:close/>
                  <a:moveTo>
                    <a:pt x="623843" y="3328792"/>
                  </a:moveTo>
                  <a:cubicBezTo>
                    <a:pt x="543377" y="3328792"/>
                    <a:pt x="477731" y="3392318"/>
                    <a:pt x="477731" y="3474901"/>
                  </a:cubicBezTo>
                  <a:cubicBezTo>
                    <a:pt x="477731" y="3557487"/>
                    <a:pt x="541260" y="3621013"/>
                    <a:pt x="623843" y="3621013"/>
                  </a:cubicBezTo>
                  <a:cubicBezTo>
                    <a:pt x="706428" y="3621013"/>
                    <a:pt x="769954" y="3557487"/>
                    <a:pt x="769954" y="3474901"/>
                  </a:cubicBezTo>
                  <a:cubicBezTo>
                    <a:pt x="769954" y="3392318"/>
                    <a:pt x="706428" y="3328792"/>
                    <a:pt x="623843" y="3328792"/>
                  </a:cubicBezTo>
                  <a:close/>
                  <a:moveTo>
                    <a:pt x="2559284" y="3303382"/>
                  </a:moveTo>
                  <a:lnTo>
                    <a:pt x="2824013" y="4106862"/>
                  </a:lnTo>
                  <a:cubicBezTo>
                    <a:pt x="1875055" y="4538662"/>
                    <a:pt x="1139458" y="4597082"/>
                    <a:pt x="0" y="4190682"/>
                  </a:cubicBezTo>
                  <a:lnTo>
                    <a:pt x="117748" y="3866650"/>
                  </a:lnTo>
                  <a:cubicBezTo>
                    <a:pt x="304093" y="3900530"/>
                    <a:pt x="507377" y="3906883"/>
                    <a:pt x="687371" y="3896296"/>
                  </a:cubicBezTo>
                  <a:cubicBezTo>
                    <a:pt x="964769" y="3883590"/>
                    <a:pt x="1246403" y="3839121"/>
                    <a:pt x="1515332" y="3771361"/>
                  </a:cubicBezTo>
                  <a:cubicBezTo>
                    <a:pt x="1847789" y="3686658"/>
                    <a:pt x="2254360" y="3536313"/>
                    <a:pt x="2559284" y="3303382"/>
                  </a:cubicBezTo>
                  <a:close/>
                  <a:moveTo>
                    <a:pt x="1754616" y="2727406"/>
                  </a:moveTo>
                  <a:lnTo>
                    <a:pt x="1701677" y="2890458"/>
                  </a:lnTo>
                  <a:lnTo>
                    <a:pt x="1530156" y="2890458"/>
                  </a:lnTo>
                  <a:lnTo>
                    <a:pt x="1669914" y="2989983"/>
                  </a:lnTo>
                  <a:lnTo>
                    <a:pt x="1614858" y="3153035"/>
                  </a:lnTo>
                  <a:lnTo>
                    <a:pt x="1754616" y="3051392"/>
                  </a:lnTo>
                  <a:lnTo>
                    <a:pt x="1894375" y="3153035"/>
                  </a:lnTo>
                  <a:lnTo>
                    <a:pt x="1839319" y="2989983"/>
                  </a:lnTo>
                  <a:lnTo>
                    <a:pt x="1979077" y="2890458"/>
                  </a:lnTo>
                  <a:lnTo>
                    <a:pt x="1807556" y="2890458"/>
                  </a:lnTo>
                  <a:lnTo>
                    <a:pt x="1754616" y="2727406"/>
                  </a:lnTo>
                  <a:close/>
                  <a:moveTo>
                    <a:pt x="808071" y="2640587"/>
                  </a:moveTo>
                  <a:lnTo>
                    <a:pt x="776307" y="2752819"/>
                  </a:lnTo>
                  <a:lnTo>
                    <a:pt x="657725" y="2752819"/>
                  </a:lnTo>
                  <a:lnTo>
                    <a:pt x="755134" y="2822698"/>
                  </a:lnTo>
                  <a:lnTo>
                    <a:pt x="717015" y="2934927"/>
                  </a:lnTo>
                  <a:lnTo>
                    <a:pt x="810187" y="2865048"/>
                  </a:lnTo>
                  <a:lnTo>
                    <a:pt x="903362" y="2934927"/>
                  </a:lnTo>
                  <a:lnTo>
                    <a:pt x="869480" y="2822698"/>
                  </a:lnTo>
                  <a:lnTo>
                    <a:pt x="962652" y="2752819"/>
                  </a:lnTo>
                  <a:lnTo>
                    <a:pt x="846187" y="2752819"/>
                  </a:lnTo>
                  <a:lnTo>
                    <a:pt x="808071" y="2640587"/>
                  </a:lnTo>
                  <a:close/>
                  <a:moveTo>
                    <a:pt x="1214639" y="2585531"/>
                  </a:moveTo>
                  <a:cubicBezTo>
                    <a:pt x="1161700" y="2585531"/>
                    <a:pt x="1121470" y="2627881"/>
                    <a:pt x="1121470" y="2678703"/>
                  </a:cubicBezTo>
                  <a:cubicBezTo>
                    <a:pt x="1121470" y="2729526"/>
                    <a:pt x="1163820" y="2771876"/>
                    <a:pt x="1214639" y="2771876"/>
                  </a:cubicBezTo>
                  <a:cubicBezTo>
                    <a:pt x="1265462" y="2771876"/>
                    <a:pt x="1307812" y="2729526"/>
                    <a:pt x="1307812" y="2678703"/>
                  </a:cubicBezTo>
                  <a:cubicBezTo>
                    <a:pt x="1307812" y="2627881"/>
                    <a:pt x="1267579" y="2585531"/>
                    <a:pt x="1214639" y="2585531"/>
                  </a:cubicBezTo>
                  <a:close/>
                  <a:moveTo>
                    <a:pt x="657725" y="2284838"/>
                  </a:moveTo>
                  <a:cubicBezTo>
                    <a:pt x="890656" y="2401303"/>
                    <a:pt x="1138410" y="2483889"/>
                    <a:pt x="1356517" y="2536828"/>
                  </a:cubicBezTo>
                  <a:cubicBezTo>
                    <a:pt x="1623328" y="2606707"/>
                    <a:pt x="1907081" y="2651174"/>
                    <a:pt x="2182361" y="2663880"/>
                  </a:cubicBezTo>
                  <a:cubicBezTo>
                    <a:pt x="2235301" y="2670233"/>
                    <a:pt x="2290357" y="2672350"/>
                    <a:pt x="2343296" y="2672350"/>
                  </a:cubicBezTo>
                  <a:lnTo>
                    <a:pt x="2529640" y="3214444"/>
                  </a:lnTo>
                  <a:cubicBezTo>
                    <a:pt x="2233184" y="3451611"/>
                    <a:pt x="1818142" y="3604073"/>
                    <a:pt x="1494156" y="3684542"/>
                  </a:cubicBezTo>
                  <a:cubicBezTo>
                    <a:pt x="1231582" y="3752301"/>
                    <a:pt x="956299" y="3792534"/>
                    <a:pt x="687371" y="3805241"/>
                  </a:cubicBezTo>
                  <a:cubicBezTo>
                    <a:pt x="566670" y="3813711"/>
                    <a:pt x="448088" y="3813711"/>
                    <a:pt x="325269" y="3803124"/>
                  </a:cubicBezTo>
                  <a:cubicBezTo>
                    <a:pt x="268096" y="3798887"/>
                    <a:pt x="208804" y="3790418"/>
                    <a:pt x="149511" y="3779831"/>
                  </a:cubicBezTo>
                  <a:lnTo>
                    <a:pt x="657725" y="2284838"/>
                  </a:lnTo>
                  <a:close/>
                  <a:moveTo>
                    <a:pt x="1780026" y="2047674"/>
                  </a:moveTo>
                  <a:cubicBezTo>
                    <a:pt x="1697443" y="2047674"/>
                    <a:pt x="1633917" y="2115433"/>
                    <a:pt x="1633917" y="2193782"/>
                  </a:cubicBezTo>
                  <a:cubicBezTo>
                    <a:pt x="1633917" y="2274251"/>
                    <a:pt x="1697443" y="2342011"/>
                    <a:pt x="1780026" y="2342011"/>
                  </a:cubicBezTo>
                  <a:cubicBezTo>
                    <a:pt x="1862612" y="2342011"/>
                    <a:pt x="1926138" y="2276368"/>
                    <a:pt x="1926138" y="2193782"/>
                  </a:cubicBezTo>
                  <a:cubicBezTo>
                    <a:pt x="1926138" y="2115433"/>
                    <a:pt x="1862612" y="2047674"/>
                    <a:pt x="1780026" y="2047674"/>
                  </a:cubicBezTo>
                  <a:close/>
                  <a:moveTo>
                    <a:pt x="1140527" y="1463227"/>
                  </a:moveTo>
                  <a:cubicBezTo>
                    <a:pt x="1060058" y="1463227"/>
                    <a:pt x="994415" y="1530990"/>
                    <a:pt x="994415" y="1611456"/>
                  </a:cubicBezTo>
                  <a:cubicBezTo>
                    <a:pt x="994415" y="1689808"/>
                    <a:pt x="1062177" y="1757567"/>
                    <a:pt x="1140527" y="1757567"/>
                  </a:cubicBezTo>
                  <a:cubicBezTo>
                    <a:pt x="1220995" y="1757567"/>
                    <a:pt x="1288755" y="1689808"/>
                    <a:pt x="1288755" y="1611456"/>
                  </a:cubicBezTo>
                  <a:cubicBezTo>
                    <a:pt x="1288755" y="1530990"/>
                    <a:pt x="1223112" y="1463227"/>
                    <a:pt x="1140527" y="1463227"/>
                  </a:cubicBezTo>
                  <a:close/>
                  <a:moveTo>
                    <a:pt x="1669914" y="1357351"/>
                  </a:moveTo>
                  <a:lnTo>
                    <a:pt x="1633917" y="1469580"/>
                  </a:lnTo>
                  <a:lnTo>
                    <a:pt x="1517452" y="1469580"/>
                  </a:lnTo>
                  <a:lnTo>
                    <a:pt x="1610622" y="1537343"/>
                  </a:lnTo>
                  <a:lnTo>
                    <a:pt x="1576742" y="1649572"/>
                  </a:lnTo>
                  <a:lnTo>
                    <a:pt x="1669914" y="1581812"/>
                  </a:lnTo>
                  <a:lnTo>
                    <a:pt x="1763086" y="1649572"/>
                  </a:lnTo>
                  <a:lnTo>
                    <a:pt x="1724970" y="1537343"/>
                  </a:lnTo>
                  <a:lnTo>
                    <a:pt x="1822379" y="1469580"/>
                  </a:lnTo>
                  <a:lnTo>
                    <a:pt x="1703796" y="1469580"/>
                  </a:lnTo>
                  <a:lnTo>
                    <a:pt x="1669914" y="1357351"/>
                  </a:lnTo>
                  <a:close/>
                  <a:moveTo>
                    <a:pt x="1847789" y="1213357"/>
                  </a:moveTo>
                  <a:lnTo>
                    <a:pt x="2313650" y="2583414"/>
                  </a:lnTo>
                  <a:cubicBezTo>
                    <a:pt x="2271300" y="2583414"/>
                    <a:pt x="2226831" y="2581295"/>
                    <a:pt x="2184481" y="2579178"/>
                  </a:cubicBezTo>
                  <a:cubicBezTo>
                    <a:pt x="1913431" y="2566472"/>
                    <a:pt x="1640268" y="2524122"/>
                    <a:pt x="1373457" y="2458476"/>
                  </a:cubicBezTo>
                  <a:cubicBezTo>
                    <a:pt x="1163820" y="2403423"/>
                    <a:pt x="916066" y="2318720"/>
                    <a:pt x="685252" y="2202255"/>
                  </a:cubicBezTo>
                  <a:lnTo>
                    <a:pt x="952065" y="1416641"/>
                  </a:lnTo>
                  <a:cubicBezTo>
                    <a:pt x="1140527" y="1393348"/>
                    <a:pt x="1331105" y="1359468"/>
                    <a:pt x="1515332" y="1312882"/>
                  </a:cubicBezTo>
                  <a:cubicBezTo>
                    <a:pt x="1621211" y="1285353"/>
                    <a:pt x="1735559" y="1253590"/>
                    <a:pt x="1847789" y="1213357"/>
                  </a:cubicBezTo>
                  <a:close/>
                  <a:moveTo>
                    <a:pt x="1458160" y="719968"/>
                  </a:moveTo>
                  <a:cubicBezTo>
                    <a:pt x="1405220" y="719968"/>
                    <a:pt x="1362868" y="762318"/>
                    <a:pt x="1364987" y="813141"/>
                  </a:cubicBezTo>
                  <a:cubicBezTo>
                    <a:pt x="1364987" y="863961"/>
                    <a:pt x="1405220" y="906313"/>
                    <a:pt x="1458160" y="906313"/>
                  </a:cubicBezTo>
                  <a:cubicBezTo>
                    <a:pt x="1508979" y="906313"/>
                    <a:pt x="1551332" y="866080"/>
                    <a:pt x="1551332" y="813141"/>
                  </a:cubicBezTo>
                  <a:cubicBezTo>
                    <a:pt x="1551332" y="762318"/>
                    <a:pt x="1511096" y="719968"/>
                    <a:pt x="1458160" y="719968"/>
                  </a:cubicBezTo>
                  <a:close/>
                  <a:moveTo>
                    <a:pt x="1434866" y="0"/>
                  </a:moveTo>
                  <a:lnTo>
                    <a:pt x="1818142" y="1130774"/>
                  </a:lnTo>
                  <a:cubicBezTo>
                    <a:pt x="1705913" y="1171007"/>
                    <a:pt x="1595799" y="1202770"/>
                    <a:pt x="1494156" y="1228180"/>
                  </a:cubicBezTo>
                  <a:cubicBezTo>
                    <a:pt x="1328988" y="1270532"/>
                    <a:pt x="1157467" y="1304412"/>
                    <a:pt x="985945" y="1325588"/>
                  </a:cubicBezTo>
                  <a:lnTo>
                    <a:pt x="1434866" y="0"/>
                  </a:lnTo>
                  <a:close/>
                </a:path>
              </a:pathLst>
            </a:custGeom>
            <a:gradFill>
              <a:gsLst>
                <a:gs pos="0">
                  <a:schemeClr val="accent1">
                    <a:lumMod val="90000"/>
                    <a:lumOff val="10000"/>
                  </a:schemeClr>
                </a:gs>
                <a:gs pos="100000">
                  <a:schemeClr val="accent1">
                    <a:lumMod val="75000"/>
                  </a:schemeClr>
                </a:gs>
              </a:gsLst>
              <a:lin ang="5400000" scaled="0"/>
            </a:gradFill>
            <a:ln w="6994" cap="flat">
              <a:noFill/>
              <a:prstDash val="solid"/>
              <a:miter/>
            </a:ln>
            <a:effectLst>
              <a:outerShdw blurRad="50800" dist="38100" dir="5400000" algn="t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endParaRPr lang="zh-CN" altLang="en-US">
                <a:latin typeface="+mj-ea"/>
                <a:ea typeface="+mj-ea"/>
              </a:endParaRPr>
            </a:p>
          </p:txBody>
        </p:sp>
      </p:grpSp>
      <p:sp>
        <p:nvSpPr>
          <p:cNvPr id="156" name="地形3">
            <a:extLst>
              <a:ext uri="{FF2B5EF4-FFF2-40B4-BE49-F238E27FC236}">
                <a16:creationId xmlns:a16="http://schemas.microsoft.com/office/drawing/2014/main" id="{2417E161-77F2-43F7-8133-B0D075058E40}"/>
              </a:ext>
            </a:extLst>
          </p:cNvPr>
          <p:cNvSpPr/>
          <p:nvPr/>
        </p:nvSpPr>
        <p:spPr>
          <a:xfrm>
            <a:off x="-17518" y="5715000"/>
            <a:ext cx="12196818" cy="1143000"/>
          </a:xfrm>
          <a:custGeom>
            <a:avLst/>
            <a:gdLst>
              <a:gd name="connsiteX0" fmla="*/ 0 w 12192000"/>
              <a:gd name="connsiteY0" fmla="*/ 0 h 2311400"/>
              <a:gd name="connsiteX1" fmla="*/ 12192000 w 12192000"/>
              <a:gd name="connsiteY1" fmla="*/ 1676400 h 2311400"/>
              <a:gd name="connsiteX2" fmla="*/ 12192000 w 12192000"/>
              <a:gd name="connsiteY2" fmla="*/ 2311400 h 2311400"/>
              <a:gd name="connsiteX3" fmla="*/ 12700 w 12192000"/>
              <a:gd name="connsiteY3" fmla="*/ 2311400 h 2311400"/>
              <a:gd name="connsiteX4" fmla="*/ 0 w 12192000"/>
              <a:gd name="connsiteY4" fmla="*/ 0 h 2311400"/>
              <a:gd name="connsiteX0" fmla="*/ 0 w 12192000"/>
              <a:gd name="connsiteY0" fmla="*/ 0 h 2311400"/>
              <a:gd name="connsiteX1" fmla="*/ 12192000 w 12192000"/>
              <a:gd name="connsiteY1" fmla="*/ 1676400 h 2311400"/>
              <a:gd name="connsiteX2" fmla="*/ 12192000 w 12192000"/>
              <a:gd name="connsiteY2" fmla="*/ 2311400 h 2311400"/>
              <a:gd name="connsiteX3" fmla="*/ 12700 w 12192000"/>
              <a:gd name="connsiteY3" fmla="*/ 2311400 h 2311400"/>
              <a:gd name="connsiteX4" fmla="*/ 0 w 12192000"/>
              <a:gd name="connsiteY4" fmla="*/ 0 h 2311400"/>
              <a:gd name="connsiteX0" fmla="*/ 0 w 12192000"/>
              <a:gd name="connsiteY0" fmla="*/ 0 h 2311400"/>
              <a:gd name="connsiteX1" fmla="*/ 12192000 w 12192000"/>
              <a:gd name="connsiteY1" fmla="*/ 1676400 h 2311400"/>
              <a:gd name="connsiteX2" fmla="*/ 12192000 w 12192000"/>
              <a:gd name="connsiteY2" fmla="*/ 2311400 h 2311400"/>
              <a:gd name="connsiteX3" fmla="*/ 12700 w 12192000"/>
              <a:gd name="connsiteY3" fmla="*/ 2311400 h 2311400"/>
              <a:gd name="connsiteX4" fmla="*/ 0 w 12192000"/>
              <a:gd name="connsiteY4" fmla="*/ 0 h 2311400"/>
              <a:gd name="connsiteX0" fmla="*/ 0 w 12192000"/>
              <a:gd name="connsiteY0" fmla="*/ 0 h 2311400"/>
              <a:gd name="connsiteX1" fmla="*/ 12192000 w 12192000"/>
              <a:gd name="connsiteY1" fmla="*/ 1676400 h 2311400"/>
              <a:gd name="connsiteX2" fmla="*/ 12192000 w 12192000"/>
              <a:gd name="connsiteY2" fmla="*/ 2311400 h 2311400"/>
              <a:gd name="connsiteX3" fmla="*/ 12700 w 12192000"/>
              <a:gd name="connsiteY3" fmla="*/ 2311400 h 2311400"/>
              <a:gd name="connsiteX4" fmla="*/ 0 w 12192000"/>
              <a:gd name="connsiteY4" fmla="*/ 0 h 2311400"/>
              <a:gd name="connsiteX0" fmla="*/ 0 w 12192000"/>
              <a:gd name="connsiteY0" fmla="*/ 0 h 2311400"/>
              <a:gd name="connsiteX1" fmla="*/ 12192000 w 12192000"/>
              <a:gd name="connsiteY1" fmla="*/ 1676400 h 2311400"/>
              <a:gd name="connsiteX2" fmla="*/ 12192000 w 12192000"/>
              <a:gd name="connsiteY2" fmla="*/ 2311400 h 2311400"/>
              <a:gd name="connsiteX3" fmla="*/ 12700 w 12192000"/>
              <a:gd name="connsiteY3" fmla="*/ 2311400 h 2311400"/>
              <a:gd name="connsiteX4" fmla="*/ 0 w 12192000"/>
              <a:gd name="connsiteY4" fmla="*/ 0 h 2311400"/>
              <a:gd name="connsiteX0" fmla="*/ 0 w 12192000"/>
              <a:gd name="connsiteY0" fmla="*/ 982 h 2312382"/>
              <a:gd name="connsiteX1" fmla="*/ 12192000 w 12192000"/>
              <a:gd name="connsiteY1" fmla="*/ 1677382 h 2312382"/>
              <a:gd name="connsiteX2" fmla="*/ 12192000 w 12192000"/>
              <a:gd name="connsiteY2" fmla="*/ 2312382 h 2312382"/>
              <a:gd name="connsiteX3" fmla="*/ 12700 w 12192000"/>
              <a:gd name="connsiteY3" fmla="*/ 2312382 h 2312382"/>
              <a:gd name="connsiteX4" fmla="*/ 0 w 12192000"/>
              <a:gd name="connsiteY4" fmla="*/ 982 h 2312382"/>
              <a:gd name="connsiteX0" fmla="*/ 0 w 12192000"/>
              <a:gd name="connsiteY0" fmla="*/ 982 h 2312382"/>
              <a:gd name="connsiteX1" fmla="*/ 12192000 w 12192000"/>
              <a:gd name="connsiteY1" fmla="*/ 1677382 h 2312382"/>
              <a:gd name="connsiteX2" fmla="*/ 12192000 w 12192000"/>
              <a:gd name="connsiteY2" fmla="*/ 2312382 h 2312382"/>
              <a:gd name="connsiteX3" fmla="*/ 5072 w 12192000"/>
              <a:gd name="connsiteY3" fmla="*/ 2312382 h 2312382"/>
              <a:gd name="connsiteX4" fmla="*/ 0 w 12192000"/>
              <a:gd name="connsiteY4" fmla="*/ 982 h 23123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192000" h="2312382">
                <a:moveTo>
                  <a:pt x="0" y="982"/>
                </a:moveTo>
                <a:cubicBezTo>
                  <a:pt x="2298554" y="-37118"/>
                  <a:pt x="8953500" y="1042382"/>
                  <a:pt x="12192000" y="1677382"/>
                </a:cubicBezTo>
                <a:lnTo>
                  <a:pt x="12192000" y="2312382"/>
                </a:lnTo>
                <a:lnTo>
                  <a:pt x="5072" y="2312382"/>
                </a:lnTo>
                <a:cubicBezTo>
                  <a:pt x="839" y="1541915"/>
                  <a:pt x="4233" y="771449"/>
                  <a:pt x="0" y="982"/>
                </a:cubicBezTo>
                <a:close/>
              </a:path>
            </a:pathLst>
          </a:custGeom>
          <a:gradFill>
            <a:gsLst>
              <a:gs pos="0">
                <a:schemeClr val="bg1"/>
              </a:gs>
              <a:gs pos="100000">
                <a:schemeClr val="bg1">
                  <a:lumMod val="85000"/>
                </a:schemeClr>
              </a:gs>
            </a:gsLst>
            <a:lin ang="5400000" scaled="0"/>
          </a:gradFill>
          <a:ln>
            <a:noFill/>
          </a:ln>
          <a:effectLst>
            <a:outerShdw blurRad="127000" dist="63500" dir="16200000" rotWithShape="0">
              <a:schemeClr val="bg2">
                <a:lumMod val="75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>
              <a:latin typeface="+mj-ea"/>
              <a:ea typeface="+mj-ea"/>
            </a:endParaRPr>
          </a:p>
        </p:txBody>
      </p:sp>
      <p:grpSp>
        <p:nvGrpSpPr>
          <p:cNvPr id="3" name="组合 2">
            <a:extLst>
              <a:ext uri="{FF2B5EF4-FFF2-40B4-BE49-F238E27FC236}">
                <a16:creationId xmlns:a16="http://schemas.microsoft.com/office/drawing/2014/main" id="{C477A698-4277-4767-9387-C4D4C5C481D7}"/>
              </a:ext>
            </a:extLst>
          </p:cNvPr>
          <p:cNvGrpSpPr/>
          <p:nvPr/>
        </p:nvGrpSpPr>
        <p:grpSpPr>
          <a:xfrm>
            <a:off x="1" y="804036"/>
            <a:ext cx="2713531" cy="5978268"/>
            <a:chOff x="1" y="804036"/>
            <a:chExt cx="2713531" cy="5978268"/>
          </a:xfrm>
        </p:grpSpPr>
        <p:sp>
          <p:nvSpPr>
            <p:cNvPr id="108" name="矩形 107">
              <a:extLst>
                <a:ext uri="{FF2B5EF4-FFF2-40B4-BE49-F238E27FC236}">
                  <a16:creationId xmlns:a16="http://schemas.microsoft.com/office/drawing/2014/main" id="{E88947BF-99E1-41A4-B033-3F27BE0DB646}"/>
                </a:ext>
              </a:extLst>
            </p:cNvPr>
            <p:cNvSpPr/>
            <p:nvPr/>
          </p:nvSpPr>
          <p:spPr>
            <a:xfrm>
              <a:off x="670192" y="5843680"/>
              <a:ext cx="546458" cy="938624"/>
            </a:xfrm>
            <a:prstGeom prst="rect">
              <a:avLst/>
            </a:prstGeom>
            <a:solidFill>
              <a:schemeClr val="accent3">
                <a:lumMod val="50000"/>
              </a:schemeClr>
            </a:solidFill>
            <a:ln w="69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+mj-ea"/>
                <a:ea typeface="+mj-ea"/>
              </a:endParaRPr>
            </a:p>
          </p:txBody>
        </p:sp>
        <p:sp>
          <p:nvSpPr>
            <p:cNvPr id="32" name="任意多边形: 形状 31">
              <a:extLst>
                <a:ext uri="{FF2B5EF4-FFF2-40B4-BE49-F238E27FC236}">
                  <a16:creationId xmlns:a16="http://schemas.microsoft.com/office/drawing/2014/main" id="{5C3CE076-A8C6-4255-B176-DA5EF9291D24}"/>
                </a:ext>
              </a:extLst>
            </p:cNvPr>
            <p:cNvSpPr/>
            <p:nvPr/>
          </p:nvSpPr>
          <p:spPr>
            <a:xfrm>
              <a:off x="1" y="804036"/>
              <a:ext cx="2713531" cy="5299422"/>
            </a:xfrm>
            <a:custGeom>
              <a:avLst/>
              <a:gdLst>
                <a:gd name="connsiteX0" fmla="*/ 864222 w 2713531"/>
                <a:gd name="connsiteY0" fmla="*/ 30 h 5299422"/>
                <a:gd name="connsiteX1" fmla="*/ 880398 w 2713531"/>
                <a:gd name="connsiteY1" fmla="*/ 9739 h 5299422"/>
                <a:gd name="connsiteX2" fmla="*/ 1847286 w 2713531"/>
                <a:gd name="connsiteY2" fmla="*/ 1825097 h 5299422"/>
                <a:gd name="connsiteX3" fmla="*/ 1397986 w 2713531"/>
                <a:gd name="connsiteY3" fmla="*/ 1707145 h 5299422"/>
                <a:gd name="connsiteX4" fmla="*/ 2016224 w 2713531"/>
                <a:gd name="connsiteY4" fmla="*/ 2855047 h 5299422"/>
                <a:gd name="connsiteX5" fmla="*/ 1667566 w 2713531"/>
                <a:gd name="connsiteY5" fmla="*/ 2817648 h 5299422"/>
                <a:gd name="connsiteX6" fmla="*/ 2314552 w 2713531"/>
                <a:gd name="connsiteY6" fmla="*/ 3870612 h 5299422"/>
                <a:gd name="connsiteX7" fmla="*/ 1764616 w 2713531"/>
                <a:gd name="connsiteY7" fmla="*/ 3752655 h 5299422"/>
                <a:gd name="connsiteX8" fmla="*/ 2713531 w 2713531"/>
                <a:gd name="connsiteY8" fmla="*/ 4983994 h 5299422"/>
                <a:gd name="connsiteX9" fmla="*/ 1775398 w 2713531"/>
                <a:gd name="connsiteY9" fmla="*/ 5067425 h 5299422"/>
                <a:gd name="connsiteX10" fmla="*/ 1940741 w 2713531"/>
                <a:gd name="connsiteY10" fmla="*/ 5211273 h 5299422"/>
                <a:gd name="connsiteX11" fmla="*/ 963068 w 2713531"/>
                <a:gd name="connsiteY11" fmla="*/ 5032904 h 5299422"/>
                <a:gd name="connsiteX12" fmla="*/ 20430 w 2713531"/>
                <a:gd name="connsiteY12" fmla="*/ 5286643 h 5299422"/>
                <a:gd name="connsiteX13" fmla="*/ 0 w 2713531"/>
                <a:gd name="connsiteY13" fmla="*/ 5280802 h 5299422"/>
                <a:gd name="connsiteX14" fmla="*/ 0 w 2713531"/>
                <a:gd name="connsiteY14" fmla="*/ 5156814 h 5299422"/>
                <a:gd name="connsiteX15" fmla="*/ 35551 w 2713531"/>
                <a:gd name="connsiteY15" fmla="*/ 5102803 h 5299422"/>
                <a:gd name="connsiteX16" fmla="*/ 53692 w 2713531"/>
                <a:gd name="connsiteY16" fmla="*/ 5041533 h 5299422"/>
                <a:gd name="connsiteX17" fmla="*/ 0 w 2713531"/>
                <a:gd name="connsiteY17" fmla="*/ 5048198 h 5299422"/>
                <a:gd name="connsiteX18" fmla="*/ 0 w 2713531"/>
                <a:gd name="connsiteY18" fmla="*/ 2997810 h 5299422"/>
                <a:gd name="connsiteX19" fmla="*/ 18188 w 2713531"/>
                <a:gd name="connsiteY19" fmla="*/ 2956820 h 5299422"/>
                <a:gd name="connsiteX20" fmla="*/ 60878 w 2713531"/>
                <a:gd name="connsiteY20" fmla="*/ 2817648 h 5299422"/>
                <a:gd name="connsiteX21" fmla="*/ 0 w 2713531"/>
                <a:gd name="connsiteY21" fmla="*/ 2834948 h 5299422"/>
                <a:gd name="connsiteX22" fmla="*/ 0 w 2713531"/>
                <a:gd name="connsiteY22" fmla="*/ 2377268 h 5299422"/>
                <a:gd name="connsiteX23" fmla="*/ 46953 w 2713531"/>
                <a:gd name="connsiteY23" fmla="*/ 2294041 h 5299422"/>
                <a:gd name="connsiteX24" fmla="*/ 330458 w 2713531"/>
                <a:gd name="connsiteY24" fmla="*/ 1707145 h 5299422"/>
                <a:gd name="connsiteX25" fmla="*/ 112550 w 2713531"/>
                <a:gd name="connsiteY25" fmla="*/ 1796328 h 5299422"/>
                <a:gd name="connsiteX26" fmla="*/ 0 w 2713531"/>
                <a:gd name="connsiteY26" fmla="*/ 1820195 h 5299422"/>
                <a:gd name="connsiteX27" fmla="*/ 0 w 2713531"/>
                <a:gd name="connsiteY27" fmla="*/ 1654976 h 5299422"/>
                <a:gd name="connsiteX28" fmla="*/ 193480 w 2713531"/>
                <a:gd name="connsiteY28" fmla="*/ 1378001 h 5299422"/>
                <a:gd name="connsiteX29" fmla="*/ 848050 w 2713531"/>
                <a:gd name="connsiteY29" fmla="*/ 9739 h 5299422"/>
                <a:gd name="connsiteX30" fmla="*/ 864222 w 2713531"/>
                <a:gd name="connsiteY30" fmla="*/ 30 h 5299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2713531" h="5299422">
                  <a:moveTo>
                    <a:pt x="864222" y="30"/>
                  </a:moveTo>
                  <a:cubicBezTo>
                    <a:pt x="870512" y="-330"/>
                    <a:pt x="876803" y="2547"/>
                    <a:pt x="880398" y="9739"/>
                  </a:cubicBezTo>
                  <a:cubicBezTo>
                    <a:pt x="1078090" y="659932"/>
                    <a:pt x="1397986" y="1220937"/>
                    <a:pt x="1847286" y="1825097"/>
                  </a:cubicBezTo>
                  <a:cubicBezTo>
                    <a:pt x="1714296" y="1839482"/>
                    <a:pt x="1513009" y="1773313"/>
                    <a:pt x="1397986" y="1707145"/>
                  </a:cubicBezTo>
                  <a:cubicBezTo>
                    <a:pt x="1566925" y="2089776"/>
                    <a:pt x="1782588" y="2504059"/>
                    <a:pt x="2016224" y="2855047"/>
                  </a:cubicBezTo>
                  <a:cubicBezTo>
                    <a:pt x="1922769" y="2855047"/>
                    <a:pt x="1796965" y="2869432"/>
                    <a:pt x="1667566" y="2817648"/>
                  </a:cubicBezTo>
                  <a:cubicBezTo>
                    <a:pt x="1750240" y="3183021"/>
                    <a:pt x="2095298" y="3603055"/>
                    <a:pt x="2314552" y="3870612"/>
                  </a:cubicBezTo>
                  <a:cubicBezTo>
                    <a:pt x="2131242" y="3850476"/>
                    <a:pt x="1962308" y="3795810"/>
                    <a:pt x="1764616" y="3752655"/>
                  </a:cubicBezTo>
                  <a:cubicBezTo>
                    <a:pt x="2044972" y="4187075"/>
                    <a:pt x="2429575" y="4552452"/>
                    <a:pt x="2713531" y="4983994"/>
                  </a:cubicBezTo>
                  <a:cubicBezTo>
                    <a:pt x="2447547" y="5081810"/>
                    <a:pt x="2052168" y="5067425"/>
                    <a:pt x="1775398" y="5067425"/>
                  </a:cubicBezTo>
                  <a:cubicBezTo>
                    <a:pt x="1807746" y="5133598"/>
                    <a:pt x="1876039" y="5176748"/>
                    <a:pt x="1940741" y="5211273"/>
                  </a:cubicBezTo>
                  <a:cubicBezTo>
                    <a:pt x="1663970" y="5277442"/>
                    <a:pt x="1175136" y="5242921"/>
                    <a:pt x="963068" y="5032904"/>
                  </a:cubicBezTo>
                  <a:cubicBezTo>
                    <a:pt x="777508" y="5259461"/>
                    <a:pt x="275476" y="5331835"/>
                    <a:pt x="20430" y="5286643"/>
                  </a:cubicBezTo>
                  <a:lnTo>
                    <a:pt x="0" y="5280802"/>
                  </a:lnTo>
                  <a:lnTo>
                    <a:pt x="0" y="5156814"/>
                  </a:lnTo>
                  <a:lnTo>
                    <a:pt x="35551" y="5102803"/>
                  </a:lnTo>
                  <a:cubicBezTo>
                    <a:pt x="45829" y="5082889"/>
                    <a:pt x="52793" y="5062391"/>
                    <a:pt x="53692" y="5041533"/>
                  </a:cubicBezTo>
                  <a:lnTo>
                    <a:pt x="0" y="5048198"/>
                  </a:lnTo>
                  <a:lnTo>
                    <a:pt x="0" y="2997810"/>
                  </a:lnTo>
                  <a:lnTo>
                    <a:pt x="18188" y="2956820"/>
                  </a:lnTo>
                  <a:cubicBezTo>
                    <a:pt x="36055" y="2909845"/>
                    <a:pt x="50544" y="2863319"/>
                    <a:pt x="60878" y="2817648"/>
                  </a:cubicBezTo>
                  <a:lnTo>
                    <a:pt x="0" y="2834948"/>
                  </a:lnTo>
                  <a:lnTo>
                    <a:pt x="0" y="2377268"/>
                  </a:lnTo>
                  <a:lnTo>
                    <a:pt x="46953" y="2294041"/>
                  </a:lnTo>
                  <a:cubicBezTo>
                    <a:pt x="151639" y="2098408"/>
                    <a:pt x="247789" y="1898460"/>
                    <a:pt x="330458" y="1707145"/>
                  </a:cubicBezTo>
                  <a:cubicBezTo>
                    <a:pt x="272949" y="1740229"/>
                    <a:pt x="193873" y="1773313"/>
                    <a:pt x="112550" y="1796328"/>
                  </a:cubicBezTo>
                  <a:lnTo>
                    <a:pt x="0" y="1820195"/>
                  </a:lnTo>
                  <a:lnTo>
                    <a:pt x="0" y="1654976"/>
                  </a:lnTo>
                  <a:lnTo>
                    <a:pt x="193480" y="1378001"/>
                  </a:lnTo>
                  <a:cubicBezTo>
                    <a:pt x="481423" y="934860"/>
                    <a:pt x="697088" y="497384"/>
                    <a:pt x="848050" y="9739"/>
                  </a:cubicBezTo>
                  <a:cubicBezTo>
                    <a:pt x="851643" y="3986"/>
                    <a:pt x="857932" y="390"/>
                    <a:pt x="864222" y="30"/>
                  </a:cubicBezTo>
                  <a:close/>
                </a:path>
              </a:pathLst>
            </a:custGeom>
            <a:gradFill>
              <a:gsLst>
                <a:gs pos="0">
                  <a:schemeClr val="accent1">
                    <a:lumMod val="90000"/>
                    <a:lumOff val="10000"/>
                  </a:schemeClr>
                </a:gs>
                <a:gs pos="100000">
                  <a:schemeClr val="accent1">
                    <a:lumMod val="75000"/>
                  </a:schemeClr>
                </a:gs>
              </a:gsLst>
              <a:lin ang="5400000" scaled="0"/>
            </a:gradFill>
            <a:ln w="6994" cap="flat">
              <a:noFill/>
              <a:prstDash val="solid"/>
              <a:miter/>
            </a:ln>
            <a:effectLst>
              <a:outerShdw blurRad="50800" dist="38100" dir="5400000" algn="t" rotWithShape="0">
                <a:prstClr val="black">
                  <a:alpha val="40000"/>
                </a:prstClr>
              </a:outerShdw>
            </a:effectLst>
          </p:spPr>
          <p:txBody>
            <a:bodyPr wrap="square" rtlCol="0" anchor="ctr">
              <a:noAutofit/>
            </a:bodyPr>
            <a:lstStyle/>
            <a:p>
              <a:endParaRPr lang="zh-CN" altLang="en-US">
                <a:latin typeface="+mj-ea"/>
                <a:ea typeface="+mj-ea"/>
              </a:endParaRPr>
            </a:p>
          </p:txBody>
        </p:sp>
      </p:grpSp>
      <p:sp>
        <p:nvSpPr>
          <p:cNvPr id="157" name="地形2">
            <a:extLst>
              <a:ext uri="{FF2B5EF4-FFF2-40B4-BE49-F238E27FC236}">
                <a16:creationId xmlns:a16="http://schemas.microsoft.com/office/drawing/2014/main" id="{C7692E31-1FB9-4B4D-86BC-C6716C459B60}"/>
              </a:ext>
            </a:extLst>
          </p:cNvPr>
          <p:cNvSpPr/>
          <p:nvPr/>
        </p:nvSpPr>
        <p:spPr>
          <a:xfrm>
            <a:off x="0" y="5851062"/>
            <a:ext cx="12194540" cy="1006938"/>
          </a:xfrm>
          <a:custGeom>
            <a:avLst/>
            <a:gdLst>
              <a:gd name="connsiteX0" fmla="*/ 12179300 w 12179300"/>
              <a:gd name="connsiteY0" fmla="*/ 0 h 2311400"/>
              <a:gd name="connsiteX1" fmla="*/ 12179300 w 12179300"/>
              <a:gd name="connsiteY1" fmla="*/ 2311400 h 2311400"/>
              <a:gd name="connsiteX2" fmla="*/ 0 w 12179300"/>
              <a:gd name="connsiteY2" fmla="*/ 2311400 h 2311400"/>
              <a:gd name="connsiteX3" fmla="*/ 0 w 12179300"/>
              <a:gd name="connsiteY3" fmla="*/ 1981200 h 2311400"/>
              <a:gd name="connsiteX4" fmla="*/ 12179300 w 12179300"/>
              <a:gd name="connsiteY4" fmla="*/ 0 h 2311400"/>
              <a:gd name="connsiteX0" fmla="*/ 12179300 w 12179300"/>
              <a:gd name="connsiteY0" fmla="*/ 0 h 2311400"/>
              <a:gd name="connsiteX1" fmla="*/ 12179300 w 12179300"/>
              <a:gd name="connsiteY1" fmla="*/ 2311400 h 2311400"/>
              <a:gd name="connsiteX2" fmla="*/ 0 w 12179300"/>
              <a:gd name="connsiteY2" fmla="*/ 2311400 h 2311400"/>
              <a:gd name="connsiteX3" fmla="*/ 0 w 12179300"/>
              <a:gd name="connsiteY3" fmla="*/ 1981200 h 2311400"/>
              <a:gd name="connsiteX4" fmla="*/ 12179300 w 12179300"/>
              <a:gd name="connsiteY4" fmla="*/ 0 h 2311400"/>
              <a:gd name="connsiteX0" fmla="*/ 12179300 w 12179300"/>
              <a:gd name="connsiteY0" fmla="*/ 0 h 2311400"/>
              <a:gd name="connsiteX1" fmla="*/ 12179300 w 12179300"/>
              <a:gd name="connsiteY1" fmla="*/ 2311400 h 2311400"/>
              <a:gd name="connsiteX2" fmla="*/ 0 w 12179300"/>
              <a:gd name="connsiteY2" fmla="*/ 2311400 h 2311400"/>
              <a:gd name="connsiteX3" fmla="*/ 0 w 12179300"/>
              <a:gd name="connsiteY3" fmla="*/ 1981200 h 2311400"/>
              <a:gd name="connsiteX4" fmla="*/ 12179300 w 12179300"/>
              <a:gd name="connsiteY4" fmla="*/ 0 h 2311400"/>
              <a:gd name="connsiteX0" fmla="*/ 12179300 w 12179300"/>
              <a:gd name="connsiteY0" fmla="*/ 0 h 2311400"/>
              <a:gd name="connsiteX1" fmla="*/ 12179300 w 12179300"/>
              <a:gd name="connsiteY1" fmla="*/ 2311400 h 2311400"/>
              <a:gd name="connsiteX2" fmla="*/ 0 w 12179300"/>
              <a:gd name="connsiteY2" fmla="*/ 2311400 h 2311400"/>
              <a:gd name="connsiteX3" fmla="*/ 0 w 12179300"/>
              <a:gd name="connsiteY3" fmla="*/ 1981200 h 2311400"/>
              <a:gd name="connsiteX4" fmla="*/ 12179300 w 12179300"/>
              <a:gd name="connsiteY4" fmla="*/ 0 h 2311400"/>
              <a:gd name="connsiteX0" fmla="*/ 12179300 w 12179300"/>
              <a:gd name="connsiteY0" fmla="*/ 0 h 2311400"/>
              <a:gd name="connsiteX1" fmla="*/ 12179300 w 12179300"/>
              <a:gd name="connsiteY1" fmla="*/ 2311400 h 2311400"/>
              <a:gd name="connsiteX2" fmla="*/ 0 w 12179300"/>
              <a:gd name="connsiteY2" fmla="*/ 2311400 h 2311400"/>
              <a:gd name="connsiteX3" fmla="*/ 0 w 12179300"/>
              <a:gd name="connsiteY3" fmla="*/ 1981200 h 2311400"/>
              <a:gd name="connsiteX4" fmla="*/ 12179300 w 12179300"/>
              <a:gd name="connsiteY4" fmla="*/ 0 h 2311400"/>
              <a:gd name="connsiteX0" fmla="*/ 12186920 w 12186920"/>
              <a:gd name="connsiteY0" fmla="*/ 0 h 2323108"/>
              <a:gd name="connsiteX1" fmla="*/ 12179300 w 12186920"/>
              <a:gd name="connsiteY1" fmla="*/ 2323108 h 2323108"/>
              <a:gd name="connsiteX2" fmla="*/ 0 w 12186920"/>
              <a:gd name="connsiteY2" fmla="*/ 2323108 h 2323108"/>
              <a:gd name="connsiteX3" fmla="*/ 0 w 12186920"/>
              <a:gd name="connsiteY3" fmla="*/ 1992908 h 2323108"/>
              <a:gd name="connsiteX4" fmla="*/ 12186920 w 12186920"/>
              <a:gd name="connsiteY4" fmla="*/ 0 h 2323108"/>
              <a:gd name="connsiteX0" fmla="*/ 12186920 w 12186920"/>
              <a:gd name="connsiteY0" fmla="*/ 0 h 2323108"/>
              <a:gd name="connsiteX1" fmla="*/ 11965940 w 12186920"/>
              <a:gd name="connsiteY1" fmla="*/ 2264567 h 2323108"/>
              <a:gd name="connsiteX2" fmla="*/ 0 w 12186920"/>
              <a:gd name="connsiteY2" fmla="*/ 2323108 h 2323108"/>
              <a:gd name="connsiteX3" fmla="*/ 0 w 12186920"/>
              <a:gd name="connsiteY3" fmla="*/ 1992908 h 2323108"/>
              <a:gd name="connsiteX4" fmla="*/ 12186920 w 12186920"/>
              <a:gd name="connsiteY4" fmla="*/ 0 h 2323108"/>
              <a:gd name="connsiteX0" fmla="*/ 12186920 w 12194540"/>
              <a:gd name="connsiteY0" fmla="*/ 0 h 2323108"/>
              <a:gd name="connsiteX1" fmla="*/ 12194540 w 12194540"/>
              <a:gd name="connsiteY1" fmla="*/ 2323108 h 2323108"/>
              <a:gd name="connsiteX2" fmla="*/ 0 w 12194540"/>
              <a:gd name="connsiteY2" fmla="*/ 2323108 h 2323108"/>
              <a:gd name="connsiteX3" fmla="*/ 0 w 12194540"/>
              <a:gd name="connsiteY3" fmla="*/ 1992908 h 2323108"/>
              <a:gd name="connsiteX4" fmla="*/ 12186920 w 12194540"/>
              <a:gd name="connsiteY4" fmla="*/ 0 h 2323108"/>
              <a:gd name="connsiteX0" fmla="*/ 12194540 w 12194540"/>
              <a:gd name="connsiteY0" fmla="*/ 0 h 2323108"/>
              <a:gd name="connsiteX1" fmla="*/ 12194540 w 12194540"/>
              <a:gd name="connsiteY1" fmla="*/ 2323108 h 2323108"/>
              <a:gd name="connsiteX2" fmla="*/ 0 w 12194540"/>
              <a:gd name="connsiteY2" fmla="*/ 2323108 h 2323108"/>
              <a:gd name="connsiteX3" fmla="*/ 0 w 12194540"/>
              <a:gd name="connsiteY3" fmla="*/ 1992908 h 2323108"/>
              <a:gd name="connsiteX4" fmla="*/ 12194540 w 12194540"/>
              <a:gd name="connsiteY4" fmla="*/ 0 h 2323108"/>
              <a:gd name="connsiteX0" fmla="*/ 12194540 w 12194540"/>
              <a:gd name="connsiteY0" fmla="*/ 0 h 2323108"/>
              <a:gd name="connsiteX1" fmla="*/ 12194540 w 12194540"/>
              <a:gd name="connsiteY1" fmla="*/ 2323108 h 2323108"/>
              <a:gd name="connsiteX2" fmla="*/ 0 w 12194540"/>
              <a:gd name="connsiteY2" fmla="*/ 2323108 h 2323108"/>
              <a:gd name="connsiteX3" fmla="*/ 12194540 w 12194540"/>
              <a:gd name="connsiteY3" fmla="*/ 0 h 2323108"/>
              <a:gd name="connsiteX0" fmla="*/ 12194540 w 12194540"/>
              <a:gd name="connsiteY0" fmla="*/ 0 h 2323108"/>
              <a:gd name="connsiteX1" fmla="*/ 12194540 w 12194540"/>
              <a:gd name="connsiteY1" fmla="*/ 2323108 h 2323108"/>
              <a:gd name="connsiteX2" fmla="*/ 0 w 12194540"/>
              <a:gd name="connsiteY2" fmla="*/ 2323108 h 2323108"/>
              <a:gd name="connsiteX3" fmla="*/ 12194540 w 12194540"/>
              <a:gd name="connsiteY3" fmla="*/ 0 h 2323108"/>
              <a:gd name="connsiteX0" fmla="*/ 12194540 w 12194540"/>
              <a:gd name="connsiteY0" fmla="*/ 0 h 2323108"/>
              <a:gd name="connsiteX1" fmla="*/ 12194540 w 12194540"/>
              <a:gd name="connsiteY1" fmla="*/ 2323108 h 2323108"/>
              <a:gd name="connsiteX2" fmla="*/ 0 w 12194540"/>
              <a:gd name="connsiteY2" fmla="*/ 2323108 h 2323108"/>
              <a:gd name="connsiteX3" fmla="*/ 12194540 w 12194540"/>
              <a:gd name="connsiteY3" fmla="*/ 0 h 2323108"/>
              <a:gd name="connsiteX0" fmla="*/ 12194540 w 12194540"/>
              <a:gd name="connsiteY0" fmla="*/ 0 h 2323108"/>
              <a:gd name="connsiteX1" fmla="*/ 12194540 w 12194540"/>
              <a:gd name="connsiteY1" fmla="*/ 2323108 h 2323108"/>
              <a:gd name="connsiteX2" fmla="*/ 0 w 12194540"/>
              <a:gd name="connsiteY2" fmla="*/ 2323108 h 2323108"/>
              <a:gd name="connsiteX3" fmla="*/ 12194540 w 12194540"/>
              <a:gd name="connsiteY3" fmla="*/ 0 h 2323108"/>
              <a:gd name="connsiteX0" fmla="*/ 12194540 w 12194540"/>
              <a:gd name="connsiteY0" fmla="*/ 0 h 1400721"/>
              <a:gd name="connsiteX1" fmla="*/ 12194540 w 12194540"/>
              <a:gd name="connsiteY1" fmla="*/ 1400721 h 1400721"/>
              <a:gd name="connsiteX2" fmla="*/ 0 w 12194540"/>
              <a:gd name="connsiteY2" fmla="*/ 1400721 h 1400721"/>
              <a:gd name="connsiteX3" fmla="*/ 12194540 w 12194540"/>
              <a:gd name="connsiteY3" fmla="*/ 0 h 1400721"/>
              <a:gd name="connsiteX0" fmla="*/ 12194540 w 12194540"/>
              <a:gd name="connsiteY0" fmla="*/ 238523 h 1639244"/>
              <a:gd name="connsiteX1" fmla="*/ 12194540 w 12194540"/>
              <a:gd name="connsiteY1" fmla="*/ 1639244 h 1639244"/>
              <a:gd name="connsiteX2" fmla="*/ 0 w 12194540"/>
              <a:gd name="connsiteY2" fmla="*/ 1639244 h 1639244"/>
              <a:gd name="connsiteX3" fmla="*/ 12194540 w 12194540"/>
              <a:gd name="connsiteY3" fmla="*/ 238523 h 1639244"/>
              <a:gd name="connsiteX0" fmla="*/ 12194540 w 12194540"/>
              <a:gd name="connsiteY0" fmla="*/ 369729 h 1770450"/>
              <a:gd name="connsiteX1" fmla="*/ 12194540 w 12194540"/>
              <a:gd name="connsiteY1" fmla="*/ 1770450 h 1770450"/>
              <a:gd name="connsiteX2" fmla="*/ 0 w 12194540"/>
              <a:gd name="connsiteY2" fmla="*/ 1770450 h 1770450"/>
              <a:gd name="connsiteX3" fmla="*/ 12194540 w 12194540"/>
              <a:gd name="connsiteY3" fmla="*/ 369729 h 1770450"/>
              <a:gd name="connsiteX0" fmla="*/ 12194540 w 12194540"/>
              <a:gd name="connsiteY0" fmla="*/ 328772 h 1729493"/>
              <a:gd name="connsiteX1" fmla="*/ 12194540 w 12194540"/>
              <a:gd name="connsiteY1" fmla="*/ 1729493 h 1729493"/>
              <a:gd name="connsiteX2" fmla="*/ 0 w 12194540"/>
              <a:gd name="connsiteY2" fmla="*/ 1729493 h 1729493"/>
              <a:gd name="connsiteX3" fmla="*/ 12194540 w 12194540"/>
              <a:gd name="connsiteY3" fmla="*/ 328772 h 17294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4540" h="1729493">
                <a:moveTo>
                  <a:pt x="12194540" y="328772"/>
                </a:moveTo>
                <a:lnTo>
                  <a:pt x="12194540" y="1729493"/>
                </a:lnTo>
                <a:lnTo>
                  <a:pt x="0" y="1729493"/>
                </a:lnTo>
                <a:cubicBezTo>
                  <a:pt x="1569297" y="896582"/>
                  <a:pt x="7208036" y="-686125"/>
                  <a:pt x="12194540" y="328772"/>
                </a:cubicBezTo>
                <a:close/>
              </a:path>
            </a:pathLst>
          </a:custGeom>
          <a:gradFill>
            <a:gsLst>
              <a:gs pos="0">
                <a:schemeClr val="bg1"/>
              </a:gs>
              <a:gs pos="100000">
                <a:schemeClr val="bg1">
                  <a:lumMod val="85000"/>
                </a:schemeClr>
              </a:gs>
            </a:gsLst>
            <a:lin ang="5400000" scaled="0"/>
          </a:gradFill>
          <a:ln>
            <a:noFill/>
          </a:ln>
          <a:effectLst>
            <a:outerShdw blurRad="127000" dist="63500" dir="16200000" rotWithShape="0">
              <a:schemeClr val="bg2">
                <a:lumMod val="75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>
              <a:latin typeface="+mj-ea"/>
              <a:ea typeface="+mj-ea"/>
            </a:endParaRPr>
          </a:p>
        </p:txBody>
      </p:sp>
      <p:grpSp>
        <p:nvGrpSpPr>
          <p:cNvPr id="186" name="组合 185">
            <a:extLst>
              <a:ext uri="{FF2B5EF4-FFF2-40B4-BE49-F238E27FC236}">
                <a16:creationId xmlns:a16="http://schemas.microsoft.com/office/drawing/2014/main" id="{EB37F2C5-2A95-49DC-A7E5-C7F823F61178}"/>
              </a:ext>
            </a:extLst>
          </p:cNvPr>
          <p:cNvGrpSpPr/>
          <p:nvPr/>
        </p:nvGrpSpPr>
        <p:grpSpPr>
          <a:xfrm>
            <a:off x="9018672" y="1611820"/>
            <a:ext cx="3038389" cy="4887362"/>
            <a:chOff x="8576752" y="520915"/>
            <a:chExt cx="3716586" cy="5978268"/>
          </a:xfrm>
        </p:grpSpPr>
        <p:sp>
          <p:nvSpPr>
            <p:cNvPr id="184" name="矩形 183">
              <a:extLst>
                <a:ext uri="{FF2B5EF4-FFF2-40B4-BE49-F238E27FC236}">
                  <a16:creationId xmlns:a16="http://schemas.microsoft.com/office/drawing/2014/main" id="{63080166-CA53-4711-AFF1-CE17050A173E}"/>
                </a:ext>
              </a:extLst>
            </p:cNvPr>
            <p:cNvSpPr/>
            <p:nvPr/>
          </p:nvSpPr>
          <p:spPr>
            <a:xfrm>
              <a:off x="10249999" y="5560559"/>
              <a:ext cx="546458" cy="938624"/>
            </a:xfrm>
            <a:prstGeom prst="rect">
              <a:avLst/>
            </a:prstGeom>
            <a:solidFill>
              <a:schemeClr val="accent3">
                <a:lumMod val="50000"/>
              </a:schemeClr>
            </a:solidFill>
            <a:ln w="69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+mj-ea"/>
                <a:ea typeface="+mj-ea"/>
              </a:endParaRPr>
            </a:p>
          </p:txBody>
        </p:sp>
        <p:sp>
          <p:nvSpPr>
            <p:cNvPr id="185" name="任意多边形: 形状 184">
              <a:extLst>
                <a:ext uri="{FF2B5EF4-FFF2-40B4-BE49-F238E27FC236}">
                  <a16:creationId xmlns:a16="http://schemas.microsoft.com/office/drawing/2014/main" id="{AF3A39BF-065F-4E32-B8DB-1305B529B3C7}"/>
                </a:ext>
              </a:extLst>
            </p:cNvPr>
            <p:cNvSpPr/>
            <p:nvPr/>
          </p:nvSpPr>
          <p:spPr>
            <a:xfrm>
              <a:off x="8576752" y="520915"/>
              <a:ext cx="3716586" cy="5299420"/>
            </a:xfrm>
            <a:custGeom>
              <a:avLst/>
              <a:gdLst>
                <a:gd name="connsiteX0" fmla="*/ 0 w 723589"/>
                <a:gd name="connsiteY0" fmla="*/ 1205318 h 1289041"/>
                <a:gd name="connsiteX1" fmla="*/ 205740 w 723589"/>
                <a:gd name="connsiteY1" fmla="*/ 1226312 h 1289041"/>
                <a:gd name="connsiteX2" fmla="*/ 181247 w 723589"/>
                <a:gd name="connsiteY2" fmla="*/ 1279497 h 1289041"/>
                <a:gd name="connsiteX3" fmla="*/ 382788 w 723589"/>
                <a:gd name="connsiteY3" fmla="*/ 1224213 h 1289041"/>
                <a:gd name="connsiteX4" fmla="*/ 573133 w 723589"/>
                <a:gd name="connsiteY4" fmla="*/ 1267600 h 1289041"/>
                <a:gd name="connsiteX5" fmla="*/ 540942 w 723589"/>
                <a:gd name="connsiteY5" fmla="*/ 1232610 h 1289041"/>
                <a:gd name="connsiteX6" fmla="*/ 723589 w 723589"/>
                <a:gd name="connsiteY6" fmla="*/ 1212316 h 1289041"/>
                <a:gd name="connsiteX7" fmla="*/ 538843 w 723589"/>
                <a:gd name="connsiteY7" fmla="*/ 912803 h 1289041"/>
                <a:gd name="connsiteX8" fmla="*/ 645911 w 723589"/>
                <a:gd name="connsiteY8" fmla="*/ 941495 h 1289041"/>
                <a:gd name="connsiteX9" fmla="*/ 519948 w 723589"/>
                <a:gd name="connsiteY9" fmla="*/ 685370 h 1289041"/>
                <a:gd name="connsiteX10" fmla="*/ 587829 w 723589"/>
                <a:gd name="connsiteY10" fmla="*/ 694467 h 1289041"/>
                <a:gd name="connsiteX11" fmla="*/ 467463 w 723589"/>
                <a:gd name="connsiteY11" fmla="*/ 415249 h 1289041"/>
                <a:gd name="connsiteX12" fmla="*/ 554938 w 723589"/>
                <a:gd name="connsiteY12" fmla="*/ 443940 h 1289041"/>
                <a:gd name="connsiteX13" fmla="*/ 366693 w 723589"/>
                <a:gd name="connsiteY13" fmla="*/ 2369 h 1289041"/>
                <a:gd name="connsiteX14" fmla="*/ 360395 w 723589"/>
                <a:gd name="connsiteY14" fmla="*/ 2369 h 1289041"/>
                <a:gd name="connsiteX15" fmla="*/ 172150 w 723589"/>
                <a:gd name="connsiteY15" fmla="*/ 443940 h 1289041"/>
                <a:gd name="connsiteX16" fmla="*/ 259624 w 723589"/>
                <a:gd name="connsiteY16" fmla="*/ 415249 h 1289041"/>
                <a:gd name="connsiteX17" fmla="*/ 139260 w 723589"/>
                <a:gd name="connsiteY17" fmla="*/ 694467 h 1289041"/>
                <a:gd name="connsiteX18" fmla="*/ 207139 w 723589"/>
                <a:gd name="connsiteY18" fmla="*/ 685370 h 1289041"/>
                <a:gd name="connsiteX19" fmla="*/ 81176 w 723589"/>
                <a:gd name="connsiteY19" fmla="*/ 941495 h 1289041"/>
                <a:gd name="connsiteX20" fmla="*/ 188245 w 723589"/>
                <a:gd name="connsiteY20" fmla="*/ 912803 h 1289041"/>
                <a:gd name="connsiteX21" fmla="*/ 3499 w 723589"/>
                <a:gd name="connsiteY21" fmla="*/ 1212316 h 1289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23589" h="1289041">
                  <a:moveTo>
                    <a:pt x="0" y="1205318"/>
                  </a:moveTo>
                  <a:cubicBezTo>
                    <a:pt x="58083" y="1250805"/>
                    <a:pt x="142759" y="1237509"/>
                    <a:pt x="205740" y="1226312"/>
                  </a:cubicBezTo>
                  <a:cubicBezTo>
                    <a:pt x="205040" y="1246606"/>
                    <a:pt x="185446" y="1265501"/>
                    <a:pt x="181247" y="1279497"/>
                  </a:cubicBezTo>
                  <a:cubicBezTo>
                    <a:pt x="219736" y="1301190"/>
                    <a:pt x="341500" y="1287194"/>
                    <a:pt x="382788" y="1224213"/>
                  </a:cubicBezTo>
                  <a:cubicBezTo>
                    <a:pt x="424076" y="1275298"/>
                    <a:pt x="519248" y="1283695"/>
                    <a:pt x="573133" y="1267600"/>
                  </a:cubicBezTo>
                  <a:cubicBezTo>
                    <a:pt x="560536" y="1259202"/>
                    <a:pt x="547240" y="1248706"/>
                    <a:pt x="540942" y="1232610"/>
                  </a:cubicBezTo>
                  <a:cubicBezTo>
                    <a:pt x="594827" y="1232610"/>
                    <a:pt x="671804" y="1236109"/>
                    <a:pt x="723589" y="1212316"/>
                  </a:cubicBezTo>
                  <a:cubicBezTo>
                    <a:pt x="668305" y="1107347"/>
                    <a:pt x="593426" y="1018472"/>
                    <a:pt x="538843" y="912803"/>
                  </a:cubicBezTo>
                  <a:cubicBezTo>
                    <a:pt x="577332" y="923300"/>
                    <a:pt x="610222" y="936597"/>
                    <a:pt x="645911" y="941495"/>
                  </a:cubicBezTo>
                  <a:cubicBezTo>
                    <a:pt x="603224" y="876414"/>
                    <a:pt x="536044" y="774244"/>
                    <a:pt x="519948" y="685370"/>
                  </a:cubicBezTo>
                  <a:cubicBezTo>
                    <a:pt x="545141" y="697966"/>
                    <a:pt x="569634" y="694467"/>
                    <a:pt x="587829" y="694467"/>
                  </a:cubicBezTo>
                  <a:cubicBezTo>
                    <a:pt x="542342" y="609092"/>
                    <a:pt x="500354" y="508321"/>
                    <a:pt x="467463" y="415249"/>
                  </a:cubicBezTo>
                  <a:cubicBezTo>
                    <a:pt x="489857" y="431344"/>
                    <a:pt x="529046" y="447439"/>
                    <a:pt x="554938" y="443940"/>
                  </a:cubicBezTo>
                  <a:cubicBezTo>
                    <a:pt x="467463" y="296983"/>
                    <a:pt x="405182" y="160523"/>
                    <a:pt x="366693" y="2369"/>
                  </a:cubicBezTo>
                  <a:cubicBezTo>
                    <a:pt x="365293" y="-1130"/>
                    <a:pt x="361794" y="-430"/>
                    <a:pt x="360395" y="2369"/>
                  </a:cubicBezTo>
                  <a:cubicBezTo>
                    <a:pt x="321207" y="160523"/>
                    <a:pt x="259624" y="296983"/>
                    <a:pt x="172150" y="443940"/>
                  </a:cubicBezTo>
                  <a:cubicBezTo>
                    <a:pt x="198042" y="447439"/>
                    <a:pt x="237231" y="431344"/>
                    <a:pt x="259624" y="415249"/>
                  </a:cubicBezTo>
                  <a:cubicBezTo>
                    <a:pt x="227434" y="508321"/>
                    <a:pt x="184746" y="609792"/>
                    <a:pt x="139260" y="694467"/>
                  </a:cubicBezTo>
                  <a:cubicBezTo>
                    <a:pt x="157454" y="694467"/>
                    <a:pt x="181247" y="697966"/>
                    <a:pt x="207139" y="685370"/>
                  </a:cubicBezTo>
                  <a:cubicBezTo>
                    <a:pt x="191044" y="774244"/>
                    <a:pt x="123164" y="876414"/>
                    <a:pt x="81176" y="941495"/>
                  </a:cubicBezTo>
                  <a:cubicBezTo>
                    <a:pt x="116866" y="937296"/>
                    <a:pt x="149757" y="924000"/>
                    <a:pt x="188245" y="912803"/>
                  </a:cubicBezTo>
                  <a:cubicBezTo>
                    <a:pt x="132961" y="1017773"/>
                    <a:pt x="58083" y="1107347"/>
                    <a:pt x="3499" y="1212316"/>
                  </a:cubicBezTo>
                </a:path>
              </a:pathLst>
            </a:custGeom>
            <a:gradFill>
              <a:gsLst>
                <a:gs pos="0">
                  <a:schemeClr val="accent1">
                    <a:lumMod val="90000"/>
                    <a:lumOff val="10000"/>
                  </a:schemeClr>
                </a:gs>
                <a:gs pos="100000">
                  <a:schemeClr val="accent1">
                    <a:lumMod val="75000"/>
                  </a:schemeClr>
                </a:gs>
              </a:gsLst>
              <a:lin ang="5400000" scaled="0"/>
            </a:gradFill>
            <a:ln w="6994" cap="flat">
              <a:noFill/>
              <a:prstDash val="solid"/>
              <a:miter/>
            </a:ln>
            <a:effectLst>
              <a:outerShdw blurRad="50800" dist="38100" dir="5400000" algn="t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endParaRPr lang="zh-CN" altLang="en-US">
                <a:latin typeface="+mj-ea"/>
                <a:ea typeface="+mj-ea"/>
              </a:endParaRPr>
            </a:p>
          </p:txBody>
        </p:sp>
      </p:grpSp>
      <p:grpSp>
        <p:nvGrpSpPr>
          <p:cNvPr id="183" name="组合 182">
            <a:extLst>
              <a:ext uri="{FF2B5EF4-FFF2-40B4-BE49-F238E27FC236}">
                <a16:creationId xmlns:a16="http://schemas.microsoft.com/office/drawing/2014/main" id="{F0D98C0A-975C-4DCA-9E03-230C55DF380A}"/>
              </a:ext>
            </a:extLst>
          </p:cNvPr>
          <p:cNvGrpSpPr/>
          <p:nvPr/>
        </p:nvGrpSpPr>
        <p:grpSpPr>
          <a:xfrm>
            <a:off x="8716424" y="5162594"/>
            <a:ext cx="1287785" cy="1265205"/>
            <a:chOff x="2070023" y="1327054"/>
            <a:chExt cx="3716585" cy="3651418"/>
          </a:xfrm>
        </p:grpSpPr>
        <p:sp>
          <p:nvSpPr>
            <p:cNvPr id="181" name="任意多边形: 形状 180">
              <a:extLst>
                <a:ext uri="{FF2B5EF4-FFF2-40B4-BE49-F238E27FC236}">
                  <a16:creationId xmlns:a16="http://schemas.microsoft.com/office/drawing/2014/main" id="{347F9A45-376E-49E8-8174-39E414062334}"/>
                </a:ext>
              </a:extLst>
            </p:cNvPr>
            <p:cNvSpPr/>
            <p:nvPr/>
          </p:nvSpPr>
          <p:spPr>
            <a:xfrm>
              <a:off x="2938463" y="1781175"/>
              <a:ext cx="1890712" cy="1128713"/>
            </a:xfrm>
            <a:custGeom>
              <a:avLst/>
              <a:gdLst>
                <a:gd name="connsiteX0" fmla="*/ 147637 w 1890712"/>
                <a:gd name="connsiteY0" fmla="*/ 1128713 h 1128713"/>
                <a:gd name="connsiteX1" fmla="*/ 1738312 w 1890712"/>
                <a:gd name="connsiteY1" fmla="*/ 1066800 h 1128713"/>
                <a:gd name="connsiteX2" fmla="*/ 1890712 w 1890712"/>
                <a:gd name="connsiteY2" fmla="*/ 623888 h 1128713"/>
                <a:gd name="connsiteX3" fmla="*/ 1704975 w 1890712"/>
                <a:gd name="connsiteY3" fmla="*/ 300038 h 1128713"/>
                <a:gd name="connsiteX4" fmla="*/ 1662112 w 1890712"/>
                <a:gd name="connsiteY4" fmla="*/ 266700 h 1128713"/>
                <a:gd name="connsiteX5" fmla="*/ 1157287 w 1890712"/>
                <a:gd name="connsiteY5" fmla="*/ 14288 h 1128713"/>
                <a:gd name="connsiteX6" fmla="*/ 1114425 w 1890712"/>
                <a:gd name="connsiteY6" fmla="*/ 9525 h 1128713"/>
                <a:gd name="connsiteX7" fmla="*/ 1100137 w 1890712"/>
                <a:gd name="connsiteY7" fmla="*/ 4763 h 1128713"/>
                <a:gd name="connsiteX8" fmla="*/ 661987 w 1890712"/>
                <a:gd name="connsiteY8" fmla="*/ 0 h 1128713"/>
                <a:gd name="connsiteX9" fmla="*/ 619125 w 1890712"/>
                <a:gd name="connsiteY9" fmla="*/ 9525 h 1128713"/>
                <a:gd name="connsiteX10" fmla="*/ 200025 w 1890712"/>
                <a:gd name="connsiteY10" fmla="*/ 261938 h 1128713"/>
                <a:gd name="connsiteX11" fmla="*/ 28575 w 1890712"/>
                <a:gd name="connsiteY11" fmla="*/ 561975 h 1128713"/>
                <a:gd name="connsiteX12" fmla="*/ 0 w 1890712"/>
                <a:gd name="connsiteY12" fmla="*/ 747713 h 1128713"/>
                <a:gd name="connsiteX13" fmla="*/ 66675 w 1890712"/>
                <a:gd name="connsiteY13" fmla="*/ 1023938 h 1128713"/>
                <a:gd name="connsiteX14" fmla="*/ 147637 w 1890712"/>
                <a:gd name="connsiteY14" fmla="*/ 1128713 h 1128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890712" h="1128713">
                  <a:moveTo>
                    <a:pt x="147637" y="1128713"/>
                  </a:moveTo>
                  <a:lnTo>
                    <a:pt x="1738312" y="1066800"/>
                  </a:lnTo>
                  <a:lnTo>
                    <a:pt x="1890712" y="623888"/>
                  </a:lnTo>
                  <a:lnTo>
                    <a:pt x="1704975" y="300038"/>
                  </a:lnTo>
                  <a:lnTo>
                    <a:pt x="1662112" y="266700"/>
                  </a:lnTo>
                  <a:lnTo>
                    <a:pt x="1157287" y="14288"/>
                  </a:lnTo>
                  <a:cubicBezTo>
                    <a:pt x="1143000" y="12700"/>
                    <a:pt x="1128605" y="11888"/>
                    <a:pt x="1114425" y="9525"/>
                  </a:cubicBezTo>
                  <a:cubicBezTo>
                    <a:pt x="1109473" y="8700"/>
                    <a:pt x="1100137" y="4763"/>
                    <a:pt x="1100137" y="4763"/>
                  </a:cubicBezTo>
                  <a:lnTo>
                    <a:pt x="661987" y="0"/>
                  </a:lnTo>
                  <a:lnTo>
                    <a:pt x="619125" y="9525"/>
                  </a:lnTo>
                  <a:lnTo>
                    <a:pt x="200025" y="261938"/>
                  </a:lnTo>
                  <a:lnTo>
                    <a:pt x="28575" y="561975"/>
                  </a:lnTo>
                  <a:lnTo>
                    <a:pt x="0" y="747713"/>
                  </a:lnTo>
                  <a:lnTo>
                    <a:pt x="66675" y="1023938"/>
                  </a:lnTo>
                  <a:lnTo>
                    <a:pt x="147637" y="1128713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latin typeface="+mj-ea"/>
                <a:ea typeface="+mj-ea"/>
              </a:endParaRPr>
            </a:p>
          </p:txBody>
        </p:sp>
        <p:sp>
          <p:nvSpPr>
            <p:cNvPr id="160" name="任意多边形: 形状 159">
              <a:extLst>
                <a:ext uri="{FF2B5EF4-FFF2-40B4-BE49-F238E27FC236}">
                  <a16:creationId xmlns:a16="http://schemas.microsoft.com/office/drawing/2014/main" id="{AEFB2E86-DBF3-4670-AEC9-E17E379FE58A}"/>
                </a:ext>
              </a:extLst>
            </p:cNvPr>
            <p:cNvSpPr/>
            <p:nvPr/>
          </p:nvSpPr>
          <p:spPr>
            <a:xfrm>
              <a:off x="4150442" y="2121837"/>
              <a:ext cx="106429" cy="106429"/>
            </a:xfrm>
            <a:custGeom>
              <a:avLst/>
              <a:gdLst>
                <a:gd name="connsiteX0" fmla="*/ 17787 w 35574"/>
                <a:gd name="connsiteY0" fmla="*/ 35575 h 35574"/>
                <a:gd name="connsiteX1" fmla="*/ 35575 w 35574"/>
                <a:gd name="connsiteY1" fmla="*/ 17787 h 35574"/>
                <a:gd name="connsiteX2" fmla="*/ 17787 w 35574"/>
                <a:gd name="connsiteY2" fmla="*/ 0 h 35574"/>
                <a:gd name="connsiteX3" fmla="*/ 0 w 35574"/>
                <a:gd name="connsiteY3" fmla="*/ 17787 h 35574"/>
                <a:gd name="connsiteX4" fmla="*/ 17787 w 35574"/>
                <a:gd name="connsiteY4" fmla="*/ 35575 h 35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574" h="35574">
                  <a:moveTo>
                    <a:pt x="17787" y="35575"/>
                  </a:moveTo>
                  <a:cubicBezTo>
                    <a:pt x="27669" y="35575"/>
                    <a:pt x="35575" y="27669"/>
                    <a:pt x="35575" y="17787"/>
                  </a:cubicBezTo>
                  <a:cubicBezTo>
                    <a:pt x="35575" y="7906"/>
                    <a:pt x="27669" y="0"/>
                    <a:pt x="17787" y="0"/>
                  </a:cubicBezTo>
                  <a:cubicBezTo>
                    <a:pt x="7905" y="0"/>
                    <a:pt x="0" y="7906"/>
                    <a:pt x="0" y="17787"/>
                  </a:cubicBezTo>
                  <a:cubicBezTo>
                    <a:pt x="0" y="27669"/>
                    <a:pt x="7905" y="35575"/>
                    <a:pt x="17787" y="35575"/>
                  </a:cubicBezTo>
                  <a:close/>
                </a:path>
              </a:pathLst>
            </a:custGeom>
            <a:solidFill>
              <a:schemeClr val="tx1"/>
            </a:solidFill>
            <a:ln w="6585" cap="flat">
              <a:noFill/>
              <a:prstDash val="solid"/>
              <a:miter/>
            </a:ln>
            <a:effectLst>
              <a:outerShdw blurRad="50800" dist="38100" dir="5400000" algn="t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endParaRPr lang="zh-CN" altLang="en-US">
                <a:latin typeface="+mj-ea"/>
                <a:ea typeface="+mj-ea"/>
              </a:endParaRPr>
            </a:p>
          </p:txBody>
        </p:sp>
        <p:sp>
          <p:nvSpPr>
            <p:cNvPr id="161" name="任意多边形: 形状 160">
              <a:extLst>
                <a:ext uri="{FF2B5EF4-FFF2-40B4-BE49-F238E27FC236}">
                  <a16:creationId xmlns:a16="http://schemas.microsoft.com/office/drawing/2014/main" id="{CCDAB0B8-8A6E-4767-AA2D-34537F3FFC9B}"/>
                </a:ext>
              </a:extLst>
            </p:cNvPr>
            <p:cNvSpPr/>
            <p:nvPr/>
          </p:nvSpPr>
          <p:spPr>
            <a:xfrm>
              <a:off x="3497739" y="2130307"/>
              <a:ext cx="106429" cy="106429"/>
            </a:xfrm>
            <a:custGeom>
              <a:avLst/>
              <a:gdLst>
                <a:gd name="connsiteX0" fmla="*/ 17787 w 35574"/>
                <a:gd name="connsiteY0" fmla="*/ 35575 h 35574"/>
                <a:gd name="connsiteX1" fmla="*/ 35575 w 35574"/>
                <a:gd name="connsiteY1" fmla="*/ 17787 h 35574"/>
                <a:gd name="connsiteX2" fmla="*/ 17787 w 35574"/>
                <a:gd name="connsiteY2" fmla="*/ 0 h 35574"/>
                <a:gd name="connsiteX3" fmla="*/ 0 w 35574"/>
                <a:gd name="connsiteY3" fmla="*/ 17787 h 35574"/>
                <a:gd name="connsiteX4" fmla="*/ 17787 w 35574"/>
                <a:gd name="connsiteY4" fmla="*/ 35575 h 35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574" h="35574">
                  <a:moveTo>
                    <a:pt x="17787" y="35575"/>
                  </a:moveTo>
                  <a:cubicBezTo>
                    <a:pt x="27669" y="35575"/>
                    <a:pt x="35575" y="27669"/>
                    <a:pt x="35575" y="17787"/>
                  </a:cubicBezTo>
                  <a:cubicBezTo>
                    <a:pt x="35575" y="7906"/>
                    <a:pt x="27669" y="0"/>
                    <a:pt x="17787" y="0"/>
                  </a:cubicBezTo>
                  <a:cubicBezTo>
                    <a:pt x="7905" y="0"/>
                    <a:pt x="0" y="7906"/>
                    <a:pt x="0" y="17787"/>
                  </a:cubicBezTo>
                  <a:cubicBezTo>
                    <a:pt x="0" y="27669"/>
                    <a:pt x="7905" y="35575"/>
                    <a:pt x="17787" y="35575"/>
                  </a:cubicBezTo>
                  <a:close/>
                </a:path>
              </a:pathLst>
            </a:custGeom>
            <a:solidFill>
              <a:schemeClr val="tx1"/>
            </a:solidFill>
            <a:ln w="6585" cap="flat">
              <a:noFill/>
              <a:prstDash val="solid"/>
              <a:miter/>
            </a:ln>
            <a:effectLst>
              <a:outerShdw blurRad="50800" dist="38100" dir="5400000" algn="t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endParaRPr lang="zh-CN" altLang="en-US">
                <a:latin typeface="+mj-ea"/>
                <a:ea typeface="+mj-ea"/>
              </a:endParaRPr>
            </a:p>
          </p:txBody>
        </p:sp>
        <p:sp>
          <p:nvSpPr>
            <p:cNvPr id="162" name="任意多边形: 形状 161">
              <a:extLst>
                <a:ext uri="{FF2B5EF4-FFF2-40B4-BE49-F238E27FC236}">
                  <a16:creationId xmlns:a16="http://schemas.microsoft.com/office/drawing/2014/main" id="{693337C3-2C1B-4463-8377-C72E126C7FD3}"/>
                </a:ext>
              </a:extLst>
            </p:cNvPr>
            <p:cNvSpPr/>
            <p:nvPr/>
          </p:nvSpPr>
          <p:spPr>
            <a:xfrm>
              <a:off x="3785970" y="2208293"/>
              <a:ext cx="314660" cy="248877"/>
            </a:xfrm>
            <a:custGeom>
              <a:avLst/>
              <a:gdLst>
                <a:gd name="connsiteX0" fmla="*/ 1021 w 105175"/>
                <a:gd name="connsiteY0" fmla="*/ 53696 h 83187"/>
                <a:gd name="connsiteX1" fmla="*/ 32643 w 105175"/>
                <a:gd name="connsiteY1" fmla="*/ 82683 h 83187"/>
                <a:gd name="connsiteX2" fmla="*/ 44502 w 105175"/>
                <a:gd name="connsiteY2" fmla="*/ 79389 h 83187"/>
                <a:gd name="connsiteX3" fmla="*/ 102475 w 105175"/>
                <a:gd name="connsiteY3" fmla="*/ 16804 h 83187"/>
                <a:gd name="connsiteX4" fmla="*/ 91276 w 105175"/>
                <a:gd name="connsiteY4" fmla="*/ 992 h 83187"/>
                <a:gd name="connsiteX5" fmla="*/ 6951 w 105175"/>
                <a:gd name="connsiteY5" fmla="*/ 38544 h 83187"/>
                <a:gd name="connsiteX6" fmla="*/ 1021 w 105175"/>
                <a:gd name="connsiteY6" fmla="*/ 53696 h 83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5175" h="83187">
                  <a:moveTo>
                    <a:pt x="1021" y="53696"/>
                  </a:moveTo>
                  <a:cubicBezTo>
                    <a:pt x="7609" y="69507"/>
                    <a:pt x="16174" y="78730"/>
                    <a:pt x="32643" y="82683"/>
                  </a:cubicBezTo>
                  <a:cubicBezTo>
                    <a:pt x="36596" y="84000"/>
                    <a:pt x="41208" y="82683"/>
                    <a:pt x="44502" y="79389"/>
                  </a:cubicBezTo>
                  <a:lnTo>
                    <a:pt x="102475" y="16804"/>
                  </a:lnTo>
                  <a:cubicBezTo>
                    <a:pt x="109722" y="8898"/>
                    <a:pt x="101158" y="-3619"/>
                    <a:pt x="91276" y="992"/>
                  </a:cubicBezTo>
                  <a:lnTo>
                    <a:pt x="6951" y="38544"/>
                  </a:lnTo>
                  <a:cubicBezTo>
                    <a:pt x="1021" y="41179"/>
                    <a:pt x="-1614" y="47767"/>
                    <a:pt x="1021" y="53696"/>
                  </a:cubicBez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 w="6585" cap="flat">
              <a:noFill/>
              <a:prstDash val="solid"/>
              <a:miter/>
            </a:ln>
            <a:effectLst>
              <a:outerShdw blurRad="50800" dist="38100" dir="5400000" algn="t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endParaRPr lang="zh-CN" altLang="en-US">
                <a:latin typeface="+mj-ea"/>
                <a:ea typeface="+mj-ea"/>
              </a:endParaRPr>
            </a:p>
          </p:txBody>
        </p:sp>
        <p:sp>
          <p:nvSpPr>
            <p:cNvPr id="163" name="任意多边形: 形状 162">
              <a:extLst>
                <a:ext uri="{FF2B5EF4-FFF2-40B4-BE49-F238E27FC236}">
                  <a16:creationId xmlns:a16="http://schemas.microsoft.com/office/drawing/2014/main" id="{025B44A2-2C58-41AB-92EF-55E58C0CAE0C}"/>
                </a:ext>
              </a:extLst>
            </p:cNvPr>
            <p:cNvSpPr/>
            <p:nvPr/>
          </p:nvSpPr>
          <p:spPr>
            <a:xfrm>
              <a:off x="3590733" y="2431659"/>
              <a:ext cx="606627" cy="284165"/>
            </a:xfrm>
            <a:custGeom>
              <a:avLst/>
              <a:gdLst>
                <a:gd name="connsiteX0" fmla="*/ 198038 w 202765"/>
                <a:gd name="connsiteY0" fmla="*/ 775 h 94982"/>
                <a:gd name="connsiteX1" fmla="*/ 186838 w 202765"/>
                <a:gd name="connsiteY1" fmla="*/ 4728 h 94982"/>
                <a:gd name="connsiteX2" fmla="*/ 91972 w 202765"/>
                <a:gd name="connsiteY2" fmla="*/ 78513 h 94982"/>
                <a:gd name="connsiteX3" fmla="*/ 16212 w 202765"/>
                <a:gd name="connsiteY3" fmla="*/ 11975 h 94982"/>
                <a:gd name="connsiteX4" fmla="*/ 5671 w 202765"/>
                <a:gd name="connsiteY4" fmla="*/ 6705 h 94982"/>
                <a:gd name="connsiteX5" fmla="*/ 401 w 202765"/>
                <a:gd name="connsiteY5" fmla="*/ 17245 h 94982"/>
                <a:gd name="connsiteX6" fmla="*/ 91314 w 202765"/>
                <a:gd name="connsiteY6" fmla="*/ 94983 h 94982"/>
                <a:gd name="connsiteX7" fmla="*/ 94608 w 202765"/>
                <a:gd name="connsiteY7" fmla="*/ 94983 h 94982"/>
                <a:gd name="connsiteX8" fmla="*/ 201990 w 202765"/>
                <a:gd name="connsiteY8" fmla="*/ 11316 h 94982"/>
                <a:gd name="connsiteX9" fmla="*/ 198038 w 202765"/>
                <a:gd name="connsiteY9" fmla="*/ 775 h 94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2765" h="94982">
                  <a:moveTo>
                    <a:pt x="198038" y="775"/>
                  </a:moveTo>
                  <a:cubicBezTo>
                    <a:pt x="194085" y="-1201"/>
                    <a:pt x="188815" y="775"/>
                    <a:pt x="186838" y="4728"/>
                  </a:cubicBezTo>
                  <a:cubicBezTo>
                    <a:pt x="165757" y="51502"/>
                    <a:pt x="129523" y="79830"/>
                    <a:pt x="91972" y="78513"/>
                  </a:cubicBezTo>
                  <a:cubicBezTo>
                    <a:pt x="59033" y="77195"/>
                    <a:pt x="30705" y="52161"/>
                    <a:pt x="16212" y="11975"/>
                  </a:cubicBezTo>
                  <a:cubicBezTo>
                    <a:pt x="14894" y="7363"/>
                    <a:pt x="9624" y="5387"/>
                    <a:pt x="5671" y="6705"/>
                  </a:cubicBezTo>
                  <a:cubicBezTo>
                    <a:pt x="1059" y="8022"/>
                    <a:pt x="-917" y="13292"/>
                    <a:pt x="401" y="17245"/>
                  </a:cubicBezTo>
                  <a:cubicBezTo>
                    <a:pt x="16870" y="64019"/>
                    <a:pt x="50469" y="93006"/>
                    <a:pt x="91314" y="94983"/>
                  </a:cubicBezTo>
                  <a:cubicBezTo>
                    <a:pt x="92631" y="94983"/>
                    <a:pt x="93949" y="94983"/>
                    <a:pt x="94608" y="94983"/>
                  </a:cubicBezTo>
                  <a:cubicBezTo>
                    <a:pt x="138088" y="94983"/>
                    <a:pt x="178933" y="63360"/>
                    <a:pt x="201990" y="11316"/>
                  </a:cubicBezTo>
                  <a:cubicBezTo>
                    <a:pt x="203967" y="8022"/>
                    <a:pt x="201990" y="2752"/>
                    <a:pt x="198038" y="775"/>
                  </a:cubicBezTo>
                  <a:close/>
                </a:path>
              </a:pathLst>
            </a:custGeom>
            <a:solidFill>
              <a:schemeClr val="accent2"/>
            </a:solidFill>
            <a:ln w="65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+mj-ea"/>
                <a:ea typeface="+mj-ea"/>
              </a:endParaRPr>
            </a:p>
          </p:txBody>
        </p:sp>
        <p:sp>
          <p:nvSpPr>
            <p:cNvPr id="182" name="任意多边形: 形状 181">
              <a:extLst>
                <a:ext uri="{FF2B5EF4-FFF2-40B4-BE49-F238E27FC236}">
                  <a16:creationId xmlns:a16="http://schemas.microsoft.com/office/drawing/2014/main" id="{45AF6724-9B48-4D31-AAD3-56F058D1BB6C}"/>
                </a:ext>
              </a:extLst>
            </p:cNvPr>
            <p:cNvSpPr/>
            <p:nvPr/>
          </p:nvSpPr>
          <p:spPr>
            <a:xfrm>
              <a:off x="3190875" y="2843213"/>
              <a:ext cx="1738313" cy="1819275"/>
            </a:xfrm>
            <a:custGeom>
              <a:avLst/>
              <a:gdLst>
                <a:gd name="connsiteX0" fmla="*/ 0 w 1738313"/>
                <a:gd name="connsiteY0" fmla="*/ 52387 h 1819275"/>
                <a:gd name="connsiteX1" fmla="*/ 795338 w 1738313"/>
                <a:gd name="connsiteY1" fmla="*/ 19050 h 1819275"/>
                <a:gd name="connsiteX2" fmla="*/ 1395413 w 1738313"/>
                <a:gd name="connsiteY2" fmla="*/ 0 h 1819275"/>
                <a:gd name="connsiteX3" fmla="*/ 1547813 w 1738313"/>
                <a:gd name="connsiteY3" fmla="*/ 38100 h 1819275"/>
                <a:gd name="connsiteX4" fmla="*/ 1709738 w 1738313"/>
                <a:gd name="connsiteY4" fmla="*/ 204787 h 1819275"/>
                <a:gd name="connsiteX5" fmla="*/ 1738313 w 1738313"/>
                <a:gd name="connsiteY5" fmla="*/ 461962 h 1819275"/>
                <a:gd name="connsiteX6" fmla="*/ 1714500 w 1738313"/>
                <a:gd name="connsiteY6" fmla="*/ 681037 h 1819275"/>
                <a:gd name="connsiteX7" fmla="*/ 1562100 w 1738313"/>
                <a:gd name="connsiteY7" fmla="*/ 595312 h 1819275"/>
                <a:gd name="connsiteX8" fmla="*/ 1576388 w 1738313"/>
                <a:gd name="connsiteY8" fmla="*/ 942975 h 1819275"/>
                <a:gd name="connsiteX9" fmla="*/ 1490663 w 1738313"/>
                <a:gd name="connsiteY9" fmla="*/ 1509712 h 1819275"/>
                <a:gd name="connsiteX10" fmla="*/ 1333500 w 1738313"/>
                <a:gd name="connsiteY10" fmla="*/ 1819275 h 1819275"/>
                <a:gd name="connsiteX11" fmla="*/ 914400 w 1738313"/>
                <a:gd name="connsiteY11" fmla="*/ 1714500 h 1819275"/>
                <a:gd name="connsiteX12" fmla="*/ 1019175 w 1738313"/>
                <a:gd name="connsiteY12" fmla="*/ 1390650 h 1819275"/>
                <a:gd name="connsiteX13" fmla="*/ 1104900 w 1738313"/>
                <a:gd name="connsiteY13" fmla="*/ 1019175 h 1819275"/>
                <a:gd name="connsiteX14" fmla="*/ 1114425 w 1738313"/>
                <a:gd name="connsiteY14" fmla="*/ 966787 h 1819275"/>
                <a:gd name="connsiteX15" fmla="*/ 1114425 w 1738313"/>
                <a:gd name="connsiteY15" fmla="*/ 623887 h 1819275"/>
                <a:gd name="connsiteX16" fmla="*/ 1095375 w 1738313"/>
                <a:gd name="connsiteY16" fmla="*/ 542925 h 1819275"/>
                <a:gd name="connsiteX17" fmla="*/ 519113 w 1738313"/>
                <a:gd name="connsiteY17" fmla="*/ 533400 h 1819275"/>
                <a:gd name="connsiteX18" fmla="*/ 52388 w 1738313"/>
                <a:gd name="connsiteY18" fmla="*/ 523875 h 1819275"/>
                <a:gd name="connsiteX19" fmla="*/ 0 w 1738313"/>
                <a:gd name="connsiteY19" fmla="*/ 52387 h 1819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738313" h="1819275">
                  <a:moveTo>
                    <a:pt x="0" y="52387"/>
                  </a:moveTo>
                  <a:lnTo>
                    <a:pt x="795338" y="19050"/>
                  </a:lnTo>
                  <a:lnTo>
                    <a:pt x="1395413" y="0"/>
                  </a:lnTo>
                  <a:lnTo>
                    <a:pt x="1547813" y="38100"/>
                  </a:lnTo>
                  <a:lnTo>
                    <a:pt x="1709738" y="204787"/>
                  </a:lnTo>
                  <a:lnTo>
                    <a:pt x="1738313" y="461962"/>
                  </a:lnTo>
                  <a:lnTo>
                    <a:pt x="1714500" y="681037"/>
                  </a:lnTo>
                  <a:lnTo>
                    <a:pt x="1562100" y="595312"/>
                  </a:lnTo>
                  <a:lnTo>
                    <a:pt x="1576388" y="942975"/>
                  </a:lnTo>
                  <a:lnTo>
                    <a:pt x="1490663" y="1509712"/>
                  </a:lnTo>
                  <a:lnTo>
                    <a:pt x="1333500" y="1819275"/>
                  </a:lnTo>
                  <a:lnTo>
                    <a:pt x="914400" y="1714500"/>
                  </a:lnTo>
                  <a:lnTo>
                    <a:pt x="1019175" y="1390650"/>
                  </a:lnTo>
                  <a:lnTo>
                    <a:pt x="1104900" y="1019175"/>
                  </a:lnTo>
                  <a:lnTo>
                    <a:pt x="1114425" y="966787"/>
                  </a:lnTo>
                  <a:lnTo>
                    <a:pt x="1114425" y="623887"/>
                  </a:lnTo>
                  <a:lnTo>
                    <a:pt x="1095375" y="542925"/>
                  </a:lnTo>
                  <a:lnTo>
                    <a:pt x="519113" y="533400"/>
                  </a:lnTo>
                  <a:lnTo>
                    <a:pt x="52388" y="523875"/>
                  </a:lnTo>
                  <a:lnTo>
                    <a:pt x="0" y="52387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latin typeface="+mj-ea"/>
                <a:ea typeface="+mj-ea"/>
              </a:endParaRPr>
            </a:p>
          </p:txBody>
        </p:sp>
        <p:sp>
          <p:nvSpPr>
            <p:cNvPr id="164" name="任意多边形: 形状 163">
              <a:extLst>
                <a:ext uri="{FF2B5EF4-FFF2-40B4-BE49-F238E27FC236}">
                  <a16:creationId xmlns:a16="http://schemas.microsoft.com/office/drawing/2014/main" id="{FC0C8284-9CBE-4835-947C-99F3FF3FEC96}"/>
                </a:ext>
              </a:extLst>
            </p:cNvPr>
            <p:cNvSpPr/>
            <p:nvPr/>
          </p:nvSpPr>
          <p:spPr>
            <a:xfrm>
              <a:off x="2070023" y="1327054"/>
              <a:ext cx="3716585" cy="3651418"/>
            </a:xfrm>
            <a:custGeom>
              <a:avLst/>
              <a:gdLst>
                <a:gd name="connsiteX0" fmla="*/ 1241271 w 1242268"/>
                <a:gd name="connsiteY0" fmla="*/ 527440 h 1220486"/>
                <a:gd name="connsiteX1" fmla="*/ 1220849 w 1242268"/>
                <a:gd name="connsiteY1" fmla="*/ 516240 h 1220486"/>
                <a:gd name="connsiteX2" fmla="*/ 1025188 w 1242268"/>
                <a:gd name="connsiteY2" fmla="*/ 576849 h 1220486"/>
                <a:gd name="connsiteX3" fmla="*/ 1028482 w 1242268"/>
                <a:gd name="connsiteY3" fmla="*/ 432574 h 1220486"/>
                <a:gd name="connsiteX4" fmla="*/ 1012671 w 1242268"/>
                <a:gd name="connsiteY4" fmla="*/ 415446 h 1220486"/>
                <a:gd name="connsiteX5" fmla="*/ 1012012 w 1242268"/>
                <a:gd name="connsiteY5" fmla="*/ 415446 h 1220486"/>
                <a:gd name="connsiteX6" fmla="*/ 995543 w 1242268"/>
                <a:gd name="connsiteY6" fmla="*/ 431257 h 1220486"/>
                <a:gd name="connsiteX7" fmla="*/ 991590 w 1242268"/>
                <a:gd name="connsiteY7" fmla="*/ 593319 h 1220486"/>
                <a:gd name="connsiteX8" fmla="*/ 970509 w 1242268"/>
                <a:gd name="connsiteY8" fmla="*/ 624941 h 1220486"/>
                <a:gd name="connsiteX9" fmla="*/ 932958 w 1242268"/>
                <a:gd name="connsiteY9" fmla="*/ 545227 h 1220486"/>
                <a:gd name="connsiteX10" fmla="*/ 880913 w 1242268"/>
                <a:gd name="connsiteY10" fmla="*/ 504382 h 1220486"/>
                <a:gd name="connsiteX11" fmla="*/ 900677 w 1242268"/>
                <a:gd name="connsiteY11" fmla="*/ 458926 h 1220486"/>
                <a:gd name="connsiteX12" fmla="*/ 903312 w 1242268"/>
                <a:gd name="connsiteY12" fmla="*/ 449703 h 1220486"/>
                <a:gd name="connsiteX13" fmla="*/ 872349 w 1242268"/>
                <a:gd name="connsiteY13" fmla="*/ 237572 h 1220486"/>
                <a:gd name="connsiteX14" fmla="*/ 857856 w 1242268"/>
                <a:gd name="connsiteY14" fmla="*/ 221103 h 1220486"/>
                <a:gd name="connsiteX15" fmla="*/ 457312 w 1242268"/>
                <a:gd name="connsiteY15" fmla="*/ 32030 h 1220486"/>
                <a:gd name="connsiteX16" fmla="*/ 366399 w 1242268"/>
                <a:gd name="connsiteY16" fmla="*/ 191457 h 1220486"/>
                <a:gd name="connsiteX17" fmla="*/ 359811 w 1242268"/>
                <a:gd name="connsiteY17" fmla="*/ 207268 h 1220486"/>
                <a:gd name="connsiteX18" fmla="*/ 280097 w 1242268"/>
                <a:gd name="connsiteY18" fmla="*/ 306087 h 1220486"/>
                <a:gd name="connsiteX19" fmla="*/ 290638 w 1242268"/>
                <a:gd name="connsiteY19" fmla="*/ 450361 h 1220486"/>
                <a:gd name="connsiteX20" fmla="*/ 293273 w 1242268"/>
                <a:gd name="connsiteY20" fmla="*/ 459585 h 1220486"/>
                <a:gd name="connsiteX21" fmla="*/ 328189 w 1242268"/>
                <a:gd name="connsiteY21" fmla="*/ 528098 h 1220486"/>
                <a:gd name="connsiteX22" fmla="*/ 328189 w 1242268"/>
                <a:gd name="connsiteY22" fmla="*/ 528098 h 1220486"/>
                <a:gd name="connsiteX23" fmla="*/ 312378 w 1242268"/>
                <a:gd name="connsiteY23" fmla="*/ 556427 h 1220486"/>
                <a:gd name="connsiteX24" fmla="*/ 321601 w 1242268"/>
                <a:gd name="connsiteY24" fmla="*/ 576190 h 1220486"/>
                <a:gd name="connsiteX25" fmla="*/ 324236 w 1242268"/>
                <a:gd name="connsiteY25" fmla="*/ 589366 h 1220486"/>
                <a:gd name="connsiteX26" fmla="*/ 330824 w 1242268"/>
                <a:gd name="connsiteY26" fmla="*/ 620988 h 1220486"/>
                <a:gd name="connsiteX27" fmla="*/ 333459 w 1242268"/>
                <a:gd name="connsiteY27" fmla="*/ 633505 h 1220486"/>
                <a:gd name="connsiteX28" fmla="*/ 332800 w 1242268"/>
                <a:gd name="connsiteY28" fmla="*/ 638775 h 1220486"/>
                <a:gd name="connsiteX29" fmla="*/ 249134 w 1242268"/>
                <a:gd name="connsiteY29" fmla="*/ 732982 h 1220486"/>
                <a:gd name="connsiteX30" fmla="*/ 249134 w 1242268"/>
                <a:gd name="connsiteY30" fmla="*/ 732982 h 1220486"/>
                <a:gd name="connsiteX31" fmla="*/ 247816 w 1242268"/>
                <a:gd name="connsiteY31" fmla="*/ 732323 h 1220486"/>
                <a:gd name="connsiteX32" fmla="*/ 198407 w 1242268"/>
                <a:gd name="connsiteY32" fmla="*/ 709925 h 1220486"/>
                <a:gd name="connsiteX33" fmla="*/ 61379 w 1242268"/>
                <a:gd name="connsiteY33" fmla="*/ 538639 h 1220486"/>
                <a:gd name="connsiteX34" fmla="*/ 38321 w 1242268"/>
                <a:gd name="connsiteY34" fmla="*/ 536004 h 1220486"/>
                <a:gd name="connsiteX35" fmla="*/ 35686 w 1242268"/>
                <a:gd name="connsiteY35" fmla="*/ 559062 h 1220486"/>
                <a:gd name="connsiteX36" fmla="*/ 165468 w 1242268"/>
                <a:gd name="connsiteY36" fmla="*/ 722441 h 1220486"/>
                <a:gd name="connsiteX37" fmla="*/ 5382 w 1242268"/>
                <a:gd name="connsiteY37" fmla="*/ 864740 h 1220486"/>
                <a:gd name="connsiteX38" fmla="*/ 4064 w 1242268"/>
                <a:gd name="connsiteY38" fmla="*/ 887798 h 1220486"/>
                <a:gd name="connsiteX39" fmla="*/ 16581 w 1242268"/>
                <a:gd name="connsiteY39" fmla="*/ 893068 h 1220486"/>
                <a:gd name="connsiteX40" fmla="*/ 27781 w 1242268"/>
                <a:gd name="connsiteY40" fmla="*/ 889115 h 1220486"/>
                <a:gd name="connsiteX41" fmla="*/ 191819 w 1242268"/>
                <a:gd name="connsiteY41" fmla="*/ 743523 h 1220486"/>
                <a:gd name="connsiteX42" fmla="*/ 234641 w 1242268"/>
                <a:gd name="connsiteY42" fmla="*/ 762628 h 1220486"/>
                <a:gd name="connsiteX43" fmla="*/ 207630 w 1242268"/>
                <a:gd name="connsiteY43" fmla="*/ 883845 h 1220486"/>
                <a:gd name="connsiteX44" fmla="*/ 609492 w 1242268"/>
                <a:gd name="connsiteY44" fmla="*/ 1220487 h 1220486"/>
                <a:gd name="connsiteX45" fmla="*/ 1011354 w 1242268"/>
                <a:gd name="connsiteY45" fmla="*/ 883845 h 1220486"/>
                <a:gd name="connsiteX46" fmla="*/ 997519 w 1242268"/>
                <a:gd name="connsiteY46" fmla="*/ 796226 h 1220486"/>
                <a:gd name="connsiteX47" fmla="*/ 958650 w 1242268"/>
                <a:gd name="connsiteY47" fmla="*/ 717171 h 1220486"/>
                <a:gd name="connsiteX48" fmla="*/ 958650 w 1242268"/>
                <a:gd name="connsiteY48" fmla="*/ 717171 h 1220486"/>
                <a:gd name="connsiteX49" fmla="*/ 964580 w 1242268"/>
                <a:gd name="connsiteY49" fmla="*/ 694114 h 1220486"/>
                <a:gd name="connsiteX50" fmla="*/ 1019259 w 1242268"/>
                <a:gd name="connsiteY50" fmla="*/ 613082 h 1220486"/>
                <a:gd name="connsiteX51" fmla="*/ 1231389 w 1242268"/>
                <a:gd name="connsiteY51" fmla="*/ 547862 h 1220486"/>
                <a:gd name="connsiteX52" fmla="*/ 1241271 w 1242268"/>
                <a:gd name="connsiteY52" fmla="*/ 527440 h 1220486"/>
                <a:gd name="connsiteX53" fmla="*/ 529120 w 1242268"/>
                <a:gd name="connsiteY53" fmla="*/ 671715 h 1220486"/>
                <a:gd name="connsiteX54" fmla="*/ 513309 w 1242268"/>
                <a:gd name="connsiteY54" fmla="*/ 671715 h 1220486"/>
                <a:gd name="connsiteX55" fmla="*/ 497498 w 1242268"/>
                <a:gd name="connsiteY55" fmla="*/ 671715 h 1220486"/>
                <a:gd name="connsiteX56" fmla="*/ 485640 w 1242268"/>
                <a:gd name="connsiteY56" fmla="*/ 671715 h 1220486"/>
                <a:gd name="connsiteX57" fmla="*/ 448089 w 1242268"/>
                <a:gd name="connsiteY57" fmla="*/ 673032 h 1220486"/>
                <a:gd name="connsiteX58" fmla="*/ 436230 w 1242268"/>
                <a:gd name="connsiteY58" fmla="*/ 673691 h 1220486"/>
                <a:gd name="connsiteX59" fmla="*/ 432278 w 1242268"/>
                <a:gd name="connsiteY59" fmla="*/ 673691 h 1220486"/>
                <a:gd name="connsiteX60" fmla="*/ 421737 w 1242268"/>
                <a:gd name="connsiteY60" fmla="*/ 674350 h 1220486"/>
                <a:gd name="connsiteX61" fmla="*/ 421737 w 1242268"/>
                <a:gd name="connsiteY61" fmla="*/ 674350 h 1220486"/>
                <a:gd name="connsiteX62" fmla="*/ 413831 w 1242268"/>
                <a:gd name="connsiteY62" fmla="*/ 532051 h 1220486"/>
                <a:gd name="connsiteX63" fmla="*/ 537025 w 1242268"/>
                <a:gd name="connsiteY63" fmla="*/ 527440 h 1220486"/>
                <a:gd name="connsiteX64" fmla="*/ 537025 w 1242268"/>
                <a:gd name="connsiteY64" fmla="*/ 527440 h 1220486"/>
                <a:gd name="connsiteX65" fmla="*/ 544931 w 1242268"/>
                <a:gd name="connsiteY65" fmla="*/ 671715 h 1220486"/>
                <a:gd name="connsiteX66" fmla="*/ 529120 w 1242268"/>
                <a:gd name="connsiteY66" fmla="*/ 671715 h 1220486"/>
                <a:gd name="connsiteX67" fmla="*/ 341365 w 1242268"/>
                <a:gd name="connsiteY67" fmla="*/ 518217 h 1220486"/>
                <a:gd name="connsiteX68" fmla="*/ 309084 w 1242268"/>
                <a:gd name="connsiteY68" fmla="*/ 454973 h 1220486"/>
                <a:gd name="connsiteX69" fmla="*/ 301837 w 1242268"/>
                <a:gd name="connsiteY69" fmla="*/ 403587 h 1220486"/>
                <a:gd name="connsiteX70" fmla="*/ 483663 w 1242268"/>
                <a:gd name="connsiteY70" fmla="*/ 192775 h 1220486"/>
                <a:gd name="connsiteX71" fmla="*/ 525167 w 1242268"/>
                <a:gd name="connsiteY71" fmla="*/ 182234 h 1220486"/>
                <a:gd name="connsiteX72" fmla="*/ 569306 w 1242268"/>
                <a:gd name="connsiteY72" fmla="*/ 201998 h 1220486"/>
                <a:gd name="connsiteX73" fmla="*/ 627938 w 1242268"/>
                <a:gd name="connsiteY73" fmla="*/ 225055 h 1220486"/>
                <a:gd name="connsiteX74" fmla="*/ 629256 w 1242268"/>
                <a:gd name="connsiteY74" fmla="*/ 225055 h 1220486"/>
                <a:gd name="connsiteX75" fmla="*/ 653631 w 1242268"/>
                <a:gd name="connsiteY75" fmla="*/ 219126 h 1220486"/>
                <a:gd name="connsiteX76" fmla="*/ 662854 w 1242268"/>
                <a:gd name="connsiteY76" fmla="*/ 219785 h 1220486"/>
                <a:gd name="connsiteX77" fmla="*/ 749814 w 1242268"/>
                <a:gd name="connsiteY77" fmla="*/ 252724 h 1220486"/>
                <a:gd name="connsiteX78" fmla="*/ 826893 w 1242268"/>
                <a:gd name="connsiteY78" fmla="*/ 260630 h 1220486"/>
                <a:gd name="connsiteX79" fmla="*/ 891454 w 1242268"/>
                <a:gd name="connsiteY79" fmla="*/ 403587 h 1220486"/>
                <a:gd name="connsiteX80" fmla="*/ 884207 w 1242268"/>
                <a:gd name="connsiteY80" fmla="*/ 454973 h 1220486"/>
                <a:gd name="connsiteX81" fmla="*/ 865761 w 1242268"/>
                <a:gd name="connsiteY81" fmla="*/ 497794 h 1220486"/>
                <a:gd name="connsiteX82" fmla="*/ 341365 w 1242268"/>
                <a:gd name="connsiteY82" fmla="*/ 518217 h 1220486"/>
                <a:gd name="connsiteX83" fmla="*/ 627938 w 1242268"/>
                <a:gd name="connsiteY83" fmla="*/ 524146 h 1220486"/>
                <a:gd name="connsiteX84" fmla="*/ 751132 w 1242268"/>
                <a:gd name="connsiteY84" fmla="*/ 519534 h 1220486"/>
                <a:gd name="connsiteX85" fmla="*/ 751132 w 1242268"/>
                <a:gd name="connsiteY85" fmla="*/ 519534 h 1220486"/>
                <a:gd name="connsiteX86" fmla="*/ 759696 w 1242268"/>
                <a:gd name="connsiteY86" fmla="*/ 669080 h 1220486"/>
                <a:gd name="connsiteX87" fmla="*/ 757061 w 1242268"/>
                <a:gd name="connsiteY87" fmla="*/ 669080 h 1220486"/>
                <a:gd name="connsiteX88" fmla="*/ 758378 w 1242268"/>
                <a:gd name="connsiteY88" fmla="*/ 676985 h 1220486"/>
                <a:gd name="connsiteX89" fmla="*/ 747838 w 1242268"/>
                <a:gd name="connsiteY89" fmla="*/ 676326 h 1220486"/>
                <a:gd name="connsiteX90" fmla="*/ 636502 w 1242268"/>
                <a:gd name="connsiteY90" fmla="*/ 671715 h 1220486"/>
                <a:gd name="connsiteX91" fmla="*/ 627938 w 1242268"/>
                <a:gd name="connsiteY91" fmla="*/ 524146 h 1220486"/>
                <a:gd name="connsiteX92" fmla="*/ 811082 w 1242268"/>
                <a:gd name="connsiteY92" fmla="*/ 1099928 h 1220486"/>
                <a:gd name="connsiteX93" fmla="*/ 700405 w 1242268"/>
                <a:gd name="connsiteY93" fmla="*/ 1078188 h 1220486"/>
                <a:gd name="connsiteX94" fmla="*/ 730709 w 1242268"/>
                <a:gd name="connsiteY94" fmla="*/ 997816 h 1220486"/>
                <a:gd name="connsiteX95" fmla="*/ 844021 w 1242268"/>
                <a:gd name="connsiteY95" fmla="*/ 1012309 h 1220486"/>
                <a:gd name="connsiteX96" fmla="*/ 811082 w 1242268"/>
                <a:gd name="connsiteY96" fmla="*/ 1099928 h 1220486"/>
                <a:gd name="connsiteX97" fmla="*/ 867079 w 1242268"/>
                <a:gd name="connsiteY97" fmla="*/ 935231 h 1220486"/>
                <a:gd name="connsiteX98" fmla="*/ 753767 w 1242268"/>
                <a:gd name="connsiteY98" fmla="*/ 920737 h 1220486"/>
                <a:gd name="connsiteX99" fmla="*/ 767601 w 1242268"/>
                <a:gd name="connsiteY99" fmla="*/ 842341 h 1220486"/>
                <a:gd name="connsiteX100" fmla="*/ 881572 w 1242268"/>
                <a:gd name="connsiteY100" fmla="*/ 856835 h 1220486"/>
                <a:gd name="connsiteX101" fmla="*/ 867079 w 1242268"/>
                <a:gd name="connsiteY101" fmla="*/ 935231 h 1220486"/>
                <a:gd name="connsiteX102" fmla="*/ 929664 w 1242268"/>
                <a:gd name="connsiteY102" fmla="*/ 704654 h 1220486"/>
                <a:gd name="connsiteX103" fmla="*/ 919782 w 1242268"/>
                <a:gd name="connsiteY103" fmla="*/ 701360 h 1220486"/>
                <a:gd name="connsiteX104" fmla="*/ 919123 w 1242268"/>
                <a:gd name="connsiteY104" fmla="*/ 701360 h 1220486"/>
                <a:gd name="connsiteX105" fmla="*/ 910559 w 1242268"/>
                <a:gd name="connsiteY105" fmla="*/ 698725 h 1220486"/>
                <a:gd name="connsiteX106" fmla="*/ 904630 w 1242268"/>
                <a:gd name="connsiteY106" fmla="*/ 697407 h 1220486"/>
                <a:gd name="connsiteX107" fmla="*/ 903971 w 1242268"/>
                <a:gd name="connsiteY107" fmla="*/ 697407 h 1220486"/>
                <a:gd name="connsiteX108" fmla="*/ 897383 w 1242268"/>
                <a:gd name="connsiteY108" fmla="*/ 696090 h 1220486"/>
                <a:gd name="connsiteX109" fmla="*/ 889478 w 1242268"/>
                <a:gd name="connsiteY109" fmla="*/ 694114 h 1220486"/>
                <a:gd name="connsiteX110" fmla="*/ 880913 w 1242268"/>
                <a:gd name="connsiteY110" fmla="*/ 692137 h 1220486"/>
                <a:gd name="connsiteX111" fmla="*/ 877619 w 1242268"/>
                <a:gd name="connsiteY111" fmla="*/ 695431 h 1220486"/>
                <a:gd name="connsiteX112" fmla="*/ 885525 w 1242268"/>
                <a:gd name="connsiteY112" fmla="*/ 779098 h 1220486"/>
                <a:gd name="connsiteX113" fmla="*/ 769578 w 1242268"/>
                <a:gd name="connsiteY113" fmla="*/ 764604 h 1220486"/>
                <a:gd name="connsiteX114" fmla="*/ 758378 w 1242268"/>
                <a:gd name="connsiteY114" fmla="*/ 677644 h 1220486"/>
                <a:gd name="connsiteX115" fmla="*/ 760355 w 1242268"/>
                <a:gd name="connsiteY115" fmla="*/ 677644 h 1220486"/>
                <a:gd name="connsiteX116" fmla="*/ 775507 w 1242268"/>
                <a:gd name="connsiteY116" fmla="*/ 678961 h 1220486"/>
                <a:gd name="connsiteX117" fmla="*/ 787365 w 1242268"/>
                <a:gd name="connsiteY117" fmla="*/ 680279 h 1220486"/>
                <a:gd name="connsiteX118" fmla="*/ 819646 w 1242268"/>
                <a:gd name="connsiteY118" fmla="*/ 683573 h 1220486"/>
                <a:gd name="connsiteX119" fmla="*/ 828210 w 1242268"/>
                <a:gd name="connsiteY119" fmla="*/ 684891 h 1220486"/>
                <a:gd name="connsiteX120" fmla="*/ 827551 w 1242268"/>
                <a:gd name="connsiteY120" fmla="*/ 663150 h 1220486"/>
                <a:gd name="connsiteX121" fmla="*/ 822281 w 1242268"/>
                <a:gd name="connsiteY121" fmla="*/ 517558 h 1220486"/>
                <a:gd name="connsiteX122" fmla="*/ 861150 w 1242268"/>
                <a:gd name="connsiteY122" fmla="*/ 516240 h 1220486"/>
                <a:gd name="connsiteX123" fmla="*/ 918464 w 1242268"/>
                <a:gd name="connsiteY123" fmla="*/ 553133 h 1220486"/>
                <a:gd name="connsiteX124" fmla="*/ 935593 w 1242268"/>
                <a:gd name="connsiteY124" fmla="*/ 591342 h 1220486"/>
                <a:gd name="connsiteX125" fmla="*/ 938228 w 1242268"/>
                <a:gd name="connsiteY125" fmla="*/ 676326 h 1220486"/>
                <a:gd name="connsiteX126" fmla="*/ 939546 w 1242268"/>
                <a:gd name="connsiteY126" fmla="*/ 710583 h 1220486"/>
                <a:gd name="connsiteX127" fmla="*/ 929664 w 1242268"/>
                <a:gd name="connsiteY127" fmla="*/ 704654 h 1220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</a:cxnLst>
              <a:rect l="l" t="t" r="r" b="b"/>
              <a:pathLst>
                <a:path w="1242268" h="1220486">
                  <a:moveTo>
                    <a:pt x="1241271" y="527440"/>
                  </a:moveTo>
                  <a:cubicBezTo>
                    <a:pt x="1238636" y="518876"/>
                    <a:pt x="1229413" y="513605"/>
                    <a:pt x="1220849" y="516240"/>
                  </a:cubicBezTo>
                  <a:lnTo>
                    <a:pt x="1025188" y="576849"/>
                  </a:lnTo>
                  <a:lnTo>
                    <a:pt x="1028482" y="432574"/>
                  </a:lnTo>
                  <a:cubicBezTo>
                    <a:pt x="1028482" y="423351"/>
                    <a:pt x="1021235" y="416104"/>
                    <a:pt x="1012671" y="415446"/>
                  </a:cubicBezTo>
                  <a:lnTo>
                    <a:pt x="1012012" y="415446"/>
                  </a:lnTo>
                  <a:cubicBezTo>
                    <a:pt x="1002789" y="415446"/>
                    <a:pt x="995543" y="422692"/>
                    <a:pt x="995543" y="431257"/>
                  </a:cubicBezTo>
                  <a:lnTo>
                    <a:pt x="991590" y="593319"/>
                  </a:lnTo>
                  <a:lnTo>
                    <a:pt x="970509" y="624941"/>
                  </a:lnTo>
                  <a:cubicBezTo>
                    <a:pt x="967874" y="591342"/>
                    <a:pt x="955357" y="566309"/>
                    <a:pt x="932958" y="545227"/>
                  </a:cubicBezTo>
                  <a:cubicBezTo>
                    <a:pt x="919123" y="530075"/>
                    <a:pt x="911218" y="521511"/>
                    <a:pt x="880913" y="504382"/>
                  </a:cubicBezTo>
                  <a:cubicBezTo>
                    <a:pt x="889478" y="489889"/>
                    <a:pt x="896065" y="474737"/>
                    <a:pt x="900677" y="458926"/>
                  </a:cubicBezTo>
                  <a:cubicBezTo>
                    <a:pt x="901336" y="455632"/>
                    <a:pt x="902653" y="452338"/>
                    <a:pt x="903312" y="449703"/>
                  </a:cubicBezTo>
                  <a:cubicBezTo>
                    <a:pt x="1077891" y="329144"/>
                    <a:pt x="933617" y="256018"/>
                    <a:pt x="872349" y="237572"/>
                  </a:cubicBezTo>
                  <a:cubicBezTo>
                    <a:pt x="865102" y="234937"/>
                    <a:pt x="859173" y="229008"/>
                    <a:pt x="857856" y="221103"/>
                  </a:cubicBezTo>
                  <a:cubicBezTo>
                    <a:pt x="806470" y="-19356"/>
                    <a:pt x="594999" y="-29896"/>
                    <a:pt x="457312" y="32030"/>
                  </a:cubicBezTo>
                  <a:cubicBezTo>
                    <a:pt x="344659" y="82757"/>
                    <a:pt x="357176" y="163129"/>
                    <a:pt x="366399" y="191457"/>
                  </a:cubicBezTo>
                  <a:cubicBezTo>
                    <a:pt x="368375" y="197386"/>
                    <a:pt x="365740" y="203974"/>
                    <a:pt x="359811" y="207268"/>
                  </a:cubicBezTo>
                  <a:cubicBezTo>
                    <a:pt x="285367" y="244819"/>
                    <a:pt x="311060" y="275123"/>
                    <a:pt x="280097" y="306087"/>
                  </a:cubicBezTo>
                  <a:cubicBezTo>
                    <a:pt x="198407" y="377894"/>
                    <a:pt x="263627" y="431915"/>
                    <a:pt x="290638" y="450361"/>
                  </a:cubicBezTo>
                  <a:cubicBezTo>
                    <a:pt x="291297" y="453655"/>
                    <a:pt x="291955" y="456291"/>
                    <a:pt x="293273" y="459585"/>
                  </a:cubicBezTo>
                  <a:cubicBezTo>
                    <a:pt x="300520" y="483960"/>
                    <a:pt x="312378" y="507017"/>
                    <a:pt x="328189" y="528098"/>
                  </a:cubicBezTo>
                  <a:cubicBezTo>
                    <a:pt x="328189" y="528098"/>
                    <a:pt x="328189" y="528098"/>
                    <a:pt x="328189" y="528098"/>
                  </a:cubicBezTo>
                  <a:cubicBezTo>
                    <a:pt x="316989" y="532710"/>
                    <a:pt x="309743" y="543910"/>
                    <a:pt x="312378" y="556427"/>
                  </a:cubicBezTo>
                  <a:cubicBezTo>
                    <a:pt x="313695" y="563673"/>
                    <a:pt x="316989" y="569603"/>
                    <a:pt x="321601" y="576190"/>
                  </a:cubicBezTo>
                  <a:cubicBezTo>
                    <a:pt x="324236" y="580143"/>
                    <a:pt x="325554" y="584755"/>
                    <a:pt x="324236" y="589366"/>
                  </a:cubicBezTo>
                  <a:cubicBezTo>
                    <a:pt x="321601" y="601224"/>
                    <a:pt x="324236" y="610447"/>
                    <a:pt x="330824" y="620988"/>
                  </a:cubicBezTo>
                  <a:cubicBezTo>
                    <a:pt x="333459" y="624282"/>
                    <a:pt x="334118" y="628894"/>
                    <a:pt x="333459" y="633505"/>
                  </a:cubicBezTo>
                  <a:cubicBezTo>
                    <a:pt x="332800" y="635481"/>
                    <a:pt x="332800" y="637458"/>
                    <a:pt x="332800" y="638775"/>
                  </a:cubicBezTo>
                  <a:cubicBezTo>
                    <a:pt x="298543" y="665786"/>
                    <a:pt x="270215" y="697407"/>
                    <a:pt x="249134" y="732982"/>
                  </a:cubicBezTo>
                  <a:cubicBezTo>
                    <a:pt x="249134" y="732982"/>
                    <a:pt x="249134" y="732982"/>
                    <a:pt x="249134" y="732982"/>
                  </a:cubicBezTo>
                  <a:cubicBezTo>
                    <a:pt x="248475" y="732982"/>
                    <a:pt x="248475" y="732323"/>
                    <a:pt x="247816" y="732323"/>
                  </a:cubicBezTo>
                  <a:lnTo>
                    <a:pt x="198407" y="709925"/>
                  </a:lnTo>
                  <a:lnTo>
                    <a:pt x="61379" y="538639"/>
                  </a:lnTo>
                  <a:cubicBezTo>
                    <a:pt x="55450" y="531392"/>
                    <a:pt x="45568" y="530075"/>
                    <a:pt x="38321" y="536004"/>
                  </a:cubicBezTo>
                  <a:cubicBezTo>
                    <a:pt x="31075" y="541933"/>
                    <a:pt x="29757" y="551815"/>
                    <a:pt x="35686" y="559062"/>
                  </a:cubicBezTo>
                  <a:lnTo>
                    <a:pt x="165468" y="722441"/>
                  </a:lnTo>
                  <a:lnTo>
                    <a:pt x="5382" y="864740"/>
                  </a:lnTo>
                  <a:cubicBezTo>
                    <a:pt x="-1206" y="870669"/>
                    <a:pt x="-1865" y="881210"/>
                    <a:pt x="4064" y="887798"/>
                  </a:cubicBezTo>
                  <a:cubicBezTo>
                    <a:pt x="7358" y="891750"/>
                    <a:pt x="11970" y="893068"/>
                    <a:pt x="16581" y="893068"/>
                  </a:cubicBezTo>
                  <a:cubicBezTo>
                    <a:pt x="20534" y="893068"/>
                    <a:pt x="24487" y="891750"/>
                    <a:pt x="27781" y="889115"/>
                  </a:cubicBezTo>
                  <a:lnTo>
                    <a:pt x="191819" y="743523"/>
                  </a:lnTo>
                  <a:lnTo>
                    <a:pt x="234641" y="762628"/>
                  </a:lnTo>
                  <a:cubicBezTo>
                    <a:pt x="217512" y="800179"/>
                    <a:pt x="207630" y="841024"/>
                    <a:pt x="207630" y="883845"/>
                  </a:cubicBezTo>
                  <a:cubicBezTo>
                    <a:pt x="207630" y="1069624"/>
                    <a:pt x="387480" y="1220487"/>
                    <a:pt x="609492" y="1220487"/>
                  </a:cubicBezTo>
                  <a:cubicBezTo>
                    <a:pt x="831504" y="1220487"/>
                    <a:pt x="1011354" y="1069624"/>
                    <a:pt x="1011354" y="883845"/>
                  </a:cubicBezTo>
                  <a:cubicBezTo>
                    <a:pt x="1011354" y="853541"/>
                    <a:pt x="1006742" y="824554"/>
                    <a:pt x="997519" y="796226"/>
                  </a:cubicBezTo>
                  <a:cubicBezTo>
                    <a:pt x="988955" y="768557"/>
                    <a:pt x="975779" y="742205"/>
                    <a:pt x="958650" y="717171"/>
                  </a:cubicBezTo>
                  <a:lnTo>
                    <a:pt x="958650" y="717171"/>
                  </a:lnTo>
                  <a:cubicBezTo>
                    <a:pt x="961286" y="709266"/>
                    <a:pt x="963262" y="701360"/>
                    <a:pt x="964580" y="694114"/>
                  </a:cubicBezTo>
                  <a:lnTo>
                    <a:pt x="1019259" y="613082"/>
                  </a:lnTo>
                  <a:lnTo>
                    <a:pt x="1231389" y="547862"/>
                  </a:lnTo>
                  <a:cubicBezTo>
                    <a:pt x="1239295" y="545227"/>
                    <a:pt x="1244565" y="536004"/>
                    <a:pt x="1241271" y="527440"/>
                  </a:cubicBezTo>
                  <a:close/>
                  <a:moveTo>
                    <a:pt x="529120" y="671715"/>
                  </a:moveTo>
                  <a:cubicBezTo>
                    <a:pt x="523849" y="671715"/>
                    <a:pt x="518579" y="671715"/>
                    <a:pt x="513309" y="671715"/>
                  </a:cubicBezTo>
                  <a:cubicBezTo>
                    <a:pt x="508038" y="671715"/>
                    <a:pt x="502768" y="671715"/>
                    <a:pt x="497498" y="671715"/>
                  </a:cubicBezTo>
                  <a:cubicBezTo>
                    <a:pt x="493545" y="671715"/>
                    <a:pt x="489592" y="671715"/>
                    <a:pt x="485640" y="671715"/>
                  </a:cubicBezTo>
                  <a:cubicBezTo>
                    <a:pt x="472464" y="671715"/>
                    <a:pt x="459947" y="672374"/>
                    <a:pt x="448089" y="673032"/>
                  </a:cubicBezTo>
                  <a:cubicBezTo>
                    <a:pt x="444136" y="673032"/>
                    <a:pt x="440183" y="673032"/>
                    <a:pt x="436230" y="673691"/>
                  </a:cubicBezTo>
                  <a:cubicBezTo>
                    <a:pt x="434913" y="673691"/>
                    <a:pt x="433595" y="673691"/>
                    <a:pt x="432278" y="673691"/>
                  </a:cubicBezTo>
                  <a:cubicBezTo>
                    <a:pt x="428984" y="673691"/>
                    <a:pt x="425031" y="673691"/>
                    <a:pt x="421737" y="674350"/>
                  </a:cubicBezTo>
                  <a:lnTo>
                    <a:pt x="421737" y="674350"/>
                  </a:lnTo>
                  <a:lnTo>
                    <a:pt x="413831" y="532051"/>
                  </a:lnTo>
                  <a:lnTo>
                    <a:pt x="537025" y="527440"/>
                  </a:lnTo>
                  <a:lnTo>
                    <a:pt x="537025" y="527440"/>
                  </a:lnTo>
                  <a:lnTo>
                    <a:pt x="544931" y="671715"/>
                  </a:lnTo>
                  <a:cubicBezTo>
                    <a:pt x="539660" y="671715"/>
                    <a:pt x="534390" y="671715"/>
                    <a:pt x="529120" y="671715"/>
                  </a:cubicBezTo>
                  <a:close/>
                  <a:moveTo>
                    <a:pt x="341365" y="518217"/>
                  </a:moveTo>
                  <a:cubicBezTo>
                    <a:pt x="326871" y="498453"/>
                    <a:pt x="315672" y="477372"/>
                    <a:pt x="309084" y="454973"/>
                  </a:cubicBezTo>
                  <a:cubicBezTo>
                    <a:pt x="304472" y="438503"/>
                    <a:pt x="301837" y="421375"/>
                    <a:pt x="301837" y="403587"/>
                  </a:cubicBezTo>
                  <a:cubicBezTo>
                    <a:pt x="301837" y="311357"/>
                    <a:pt x="372987" y="228349"/>
                    <a:pt x="483663" y="192775"/>
                  </a:cubicBezTo>
                  <a:cubicBezTo>
                    <a:pt x="496839" y="188163"/>
                    <a:pt x="511332" y="184869"/>
                    <a:pt x="525167" y="182234"/>
                  </a:cubicBezTo>
                  <a:cubicBezTo>
                    <a:pt x="537684" y="186187"/>
                    <a:pt x="553495" y="194751"/>
                    <a:pt x="569306" y="201998"/>
                  </a:cubicBezTo>
                  <a:cubicBezTo>
                    <a:pt x="593681" y="213856"/>
                    <a:pt x="614104" y="224397"/>
                    <a:pt x="627938" y="225055"/>
                  </a:cubicBezTo>
                  <a:lnTo>
                    <a:pt x="629256" y="225055"/>
                  </a:lnTo>
                  <a:cubicBezTo>
                    <a:pt x="639138" y="225055"/>
                    <a:pt x="647043" y="223079"/>
                    <a:pt x="653631" y="219126"/>
                  </a:cubicBezTo>
                  <a:cubicBezTo>
                    <a:pt x="656266" y="217150"/>
                    <a:pt x="660219" y="217809"/>
                    <a:pt x="662854" y="219785"/>
                  </a:cubicBezTo>
                  <a:cubicBezTo>
                    <a:pt x="683935" y="236255"/>
                    <a:pt x="717534" y="246796"/>
                    <a:pt x="749814" y="252724"/>
                  </a:cubicBezTo>
                  <a:cubicBezTo>
                    <a:pt x="782095" y="258654"/>
                    <a:pt x="812399" y="260630"/>
                    <a:pt x="826893" y="260630"/>
                  </a:cubicBezTo>
                  <a:cubicBezTo>
                    <a:pt x="869055" y="300816"/>
                    <a:pt x="891454" y="351543"/>
                    <a:pt x="891454" y="403587"/>
                  </a:cubicBezTo>
                  <a:cubicBezTo>
                    <a:pt x="891454" y="420716"/>
                    <a:pt x="888819" y="437845"/>
                    <a:pt x="884207" y="454973"/>
                  </a:cubicBezTo>
                  <a:cubicBezTo>
                    <a:pt x="879596" y="469466"/>
                    <a:pt x="873667" y="483960"/>
                    <a:pt x="865761" y="497794"/>
                  </a:cubicBezTo>
                  <a:lnTo>
                    <a:pt x="341365" y="518217"/>
                  </a:lnTo>
                  <a:close/>
                  <a:moveTo>
                    <a:pt x="627938" y="524146"/>
                  </a:moveTo>
                  <a:lnTo>
                    <a:pt x="751132" y="519534"/>
                  </a:lnTo>
                  <a:lnTo>
                    <a:pt x="751132" y="519534"/>
                  </a:lnTo>
                  <a:lnTo>
                    <a:pt x="759696" y="669080"/>
                  </a:lnTo>
                  <a:lnTo>
                    <a:pt x="757061" y="669080"/>
                  </a:lnTo>
                  <a:cubicBezTo>
                    <a:pt x="757720" y="671715"/>
                    <a:pt x="758378" y="674350"/>
                    <a:pt x="758378" y="676985"/>
                  </a:cubicBezTo>
                  <a:cubicBezTo>
                    <a:pt x="755085" y="676985"/>
                    <a:pt x="751791" y="676326"/>
                    <a:pt x="747838" y="676326"/>
                  </a:cubicBezTo>
                  <a:cubicBezTo>
                    <a:pt x="711604" y="673691"/>
                    <a:pt x="673395" y="673032"/>
                    <a:pt x="636502" y="671715"/>
                  </a:cubicBezTo>
                  <a:lnTo>
                    <a:pt x="627938" y="524146"/>
                  </a:lnTo>
                  <a:close/>
                  <a:moveTo>
                    <a:pt x="811082" y="1099928"/>
                  </a:moveTo>
                  <a:lnTo>
                    <a:pt x="700405" y="1078188"/>
                  </a:lnTo>
                  <a:cubicBezTo>
                    <a:pt x="712263" y="1049860"/>
                    <a:pt x="722145" y="1023508"/>
                    <a:pt x="730709" y="997816"/>
                  </a:cubicBezTo>
                  <a:lnTo>
                    <a:pt x="844021" y="1012309"/>
                  </a:lnTo>
                  <a:cubicBezTo>
                    <a:pt x="834798" y="1039978"/>
                    <a:pt x="823599" y="1068965"/>
                    <a:pt x="811082" y="1099928"/>
                  </a:cubicBezTo>
                  <a:close/>
                  <a:moveTo>
                    <a:pt x="867079" y="935231"/>
                  </a:moveTo>
                  <a:lnTo>
                    <a:pt x="753767" y="920737"/>
                  </a:lnTo>
                  <a:cubicBezTo>
                    <a:pt x="760355" y="893727"/>
                    <a:pt x="764966" y="867375"/>
                    <a:pt x="767601" y="842341"/>
                  </a:cubicBezTo>
                  <a:lnTo>
                    <a:pt x="881572" y="856835"/>
                  </a:lnTo>
                  <a:cubicBezTo>
                    <a:pt x="878278" y="881869"/>
                    <a:pt x="873667" y="908220"/>
                    <a:pt x="867079" y="935231"/>
                  </a:cubicBezTo>
                  <a:close/>
                  <a:moveTo>
                    <a:pt x="929664" y="704654"/>
                  </a:moveTo>
                  <a:cubicBezTo>
                    <a:pt x="926370" y="703337"/>
                    <a:pt x="923076" y="702678"/>
                    <a:pt x="919782" y="701360"/>
                  </a:cubicBezTo>
                  <a:cubicBezTo>
                    <a:pt x="919782" y="701360"/>
                    <a:pt x="919782" y="701360"/>
                    <a:pt x="919123" y="701360"/>
                  </a:cubicBezTo>
                  <a:cubicBezTo>
                    <a:pt x="916488" y="700701"/>
                    <a:pt x="913194" y="699384"/>
                    <a:pt x="910559" y="698725"/>
                  </a:cubicBezTo>
                  <a:cubicBezTo>
                    <a:pt x="908583" y="698066"/>
                    <a:pt x="906606" y="697407"/>
                    <a:pt x="904630" y="697407"/>
                  </a:cubicBezTo>
                  <a:cubicBezTo>
                    <a:pt x="904630" y="697407"/>
                    <a:pt x="903971" y="697407"/>
                    <a:pt x="903971" y="697407"/>
                  </a:cubicBezTo>
                  <a:cubicBezTo>
                    <a:pt x="901995" y="696749"/>
                    <a:pt x="900018" y="696090"/>
                    <a:pt x="897383" y="696090"/>
                  </a:cubicBezTo>
                  <a:cubicBezTo>
                    <a:pt x="894748" y="695431"/>
                    <a:pt x="892113" y="694773"/>
                    <a:pt x="889478" y="694114"/>
                  </a:cubicBezTo>
                  <a:cubicBezTo>
                    <a:pt x="886842" y="693455"/>
                    <a:pt x="883548" y="692796"/>
                    <a:pt x="880913" y="692137"/>
                  </a:cubicBezTo>
                  <a:cubicBezTo>
                    <a:pt x="879596" y="693455"/>
                    <a:pt x="878937" y="694114"/>
                    <a:pt x="877619" y="695431"/>
                  </a:cubicBezTo>
                  <a:cubicBezTo>
                    <a:pt x="882231" y="723759"/>
                    <a:pt x="884866" y="751428"/>
                    <a:pt x="885525" y="779098"/>
                  </a:cubicBezTo>
                  <a:lnTo>
                    <a:pt x="769578" y="764604"/>
                  </a:lnTo>
                  <a:cubicBezTo>
                    <a:pt x="768260" y="736276"/>
                    <a:pt x="764308" y="707289"/>
                    <a:pt x="758378" y="677644"/>
                  </a:cubicBezTo>
                  <a:cubicBezTo>
                    <a:pt x="759037" y="677644"/>
                    <a:pt x="759696" y="677644"/>
                    <a:pt x="760355" y="677644"/>
                  </a:cubicBezTo>
                  <a:cubicBezTo>
                    <a:pt x="765625" y="677644"/>
                    <a:pt x="770895" y="678303"/>
                    <a:pt x="775507" y="678961"/>
                  </a:cubicBezTo>
                  <a:cubicBezTo>
                    <a:pt x="779460" y="679620"/>
                    <a:pt x="783412" y="679620"/>
                    <a:pt x="787365" y="680279"/>
                  </a:cubicBezTo>
                  <a:cubicBezTo>
                    <a:pt x="798565" y="680938"/>
                    <a:pt x="809105" y="682255"/>
                    <a:pt x="819646" y="683573"/>
                  </a:cubicBezTo>
                  <a:cubicBezTo>
                    <a:pt x="822281" y="683573"/>
                    <a:pt x="825575" y="684232"/>
                    <a:pt x="828210" y="684891"/>
                  </a:cubicBezTo>
                  <a:lnTo>
                    <a:pt x="827551" y="663150"/>
                  </a:lnTo>
                  <a:lnTo>
                    <a:pt x="822281" y="517558"/>
                  </a:lnTo>
                  <a:lnTo>
                    <a:pt x="861150" y="516240"/>
                  </a:lnTo>
                  <a:cubicBezTo>
                    <a:pt x="879596" y="522828"/>
                    <a:pt x="901336" y="536663"/>
                    <a:pt x="918464" y="553133"/>
                  </a:cubicBezTo>
                  <a:cubicBezTo>
                    <a:pt x="929005" y="563015"/>
                    <a:pt x="934934" y="576849"/>
                    <a:pt x="935593" y="591342"/>
                  </a:cubicBezTo>
                  <a:lnTo>
                    <a:pt x="938228" y="676326"/>
                  </a:lnTo>
                  <a:lnTo>
                    <a:pt x="939546" y="710583"/>
                  </a:lnTo>
                  <a:cubicBezTo>
                    <a:pt x="936252" y="707289"/>
                    <a:pt x="932958" y="705972"/>
                    <a:pt x="929664" y="704654"/>
                  </a:cubicBezTo>
                  <a:close/>
                </a:path>
              </a:pathLst>
            </a:custGeom>
            <a:solidFill>
              <a:schemeClr val="bg1"/>
            </a:solidFill>
            <a:ln w="6585" cap="flat">
              <a:noFill/>
              <a:prstDash val="solid"/>
              <a:miter/>
            </a:ln>
            <a:effectLst>
              <a:outerShdw blurRad="50800" dist="38100" dir="5400000" algn="t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endParaRPr lang="zh-CN" altLang="en-US">
                <a:latin typeface="+mj-ea"/>
                <a:ea typeface="+mj-ea"/>
              </a:endParaRPr>
            </a:p>
          </p:txBody>
        </p:sp>
      </p:grpSp>
      <p:sp>
        <p:nvSpPr>
          <p:cNvPr id="158" name="地形1">
            <a:extLst>
              <a:ext uri="{FF2B5EF4-FFF2-40B4-BE49-F238E27FC236}">
                <a16:creationId xmlns:a16="http://schemas.microsoft.com/office/drawing/2014/main" id="{769FC6D0-0333-4E2D-961E-DBBC1C191A78}"/>
              </a:ext>
            </a:extLst>
          </p:cNvPr>
          <p:cNvSpPr/>
          <p:nvPr/>
        </p:nvSpPr>
        <p:spPr>
          <a:xfrm>
            <a:off x="-17518" y="6283246"/>
            <a:ext cx="12209518" cy="579516"/>
          </a:xfrm>
          <a:custGeom>
            <a:avLst/>
            <a:gdLst>
              <a:gd name="connsiteX0" fmla="*/ 0 w 12211050"/>
              <a:gd name="connsiteY0" fmla="*/ 1104900 h 1104900"/>
              <a:gd name="connsiteX1" fmla="*/ 0 w 12211050"/>
              <a:gd name="connsiteY1" fmla="*/ 762000 h 1104900"/>
              <a:gd name="connsiteX2" fmla="*/ 12211050 w 12211050"/>
              <a:gd name="connsiteY2" fmla="*/ 0 h 1104900"/>
              <a:gd name="connsiteX3" fmla="*/ 12211050 w 12211050"/>
              <a:gd name="connsiteY3" fmla="*/ 1104900 h 1104900"/>
              <a:gd name="connsiteX4" fmla="*/ 0 w 12211050"/>
              <a:gd name="connsiteY4" fmla="*/ 1104900 h 1104900"/>
              <a:gd name="connsiteX0" fmla="*/ 0 w 12211050"/>
              <a:gd name="connsiteY0" fmla="*/ 1104900 h 1104900"/>
              <a:gd name="connsiteX1" fmla="*/ 0 w 12211050"/>
              <a:gd name="connsiteY1" fmla="*/ 762000 h 1104900"/>
              <a:gd name="connsiteX2" fmla="*/ 12211050 w 12211050"/>
              <a:gd name="connsiteY2" fmla="*/ 0 h 1104900"/>
              <a:gd name="connsiteX3" fmla="*/ 12211050 w 12211050"/>
              <a:gd name="connsiteY3" fmla="*/ 1104900 h 1104900"/>
              <a:gd name="connsiteX4" fmla="*/ 0 w 12211050"/>
              <a:gd name="connsiteY4" fmla="*/ 1104900 h 1104900"/>
              <a:gd name="connsiteX0" fmla="*/ 0 w 12211050"/>
              <a:gd name="connsiteY0" fmla="*/ 1172973 h 1172973"/>
              <a:gd name="connsiteX1" fmla="*/ 0 w 12211050"/>
              <a:gd name="connsiteY1" fmla="*/ 830073 h 1172973"/>
              <a:gd name="connsiteX2" fmla="*/ 12211050 w 12211050"/>
              <a:gd name="connsiteY2" fmla="*/ 68073 h 1172973"/>
              <a:gd name="connsiteX3" fmla="*/ 12211050 w 12211050"/>
              <a:gd name="connsiteY3" fmla="*/ 1172973 h 1172973"/>
              <a:gd name="connsiteX4" fmla="*/ 0 w 12211050"/>
              <a:gd name="connsiteY4" fmla="*/ 1172973 h 1172973"/>
              <a:gd name="connsiteX0" fmla="*/ 0 w 12211050"/>
              <a:gd name="connsiteY0" fmla="*/ 901049 h 901049"/>
              <a:gd name="connsiteX1" fmla="*/ 0 w 12211050"/>
              <a:gd name="connsiteY1" fmla="*/ 558149 h 901049"/>
              <a:gd name="connsiteX2" fmla="*/ 12211050 w 12211050"/>
              <a:gd name="connsiteY2" fmla="*/ 270078 h 901049"/>
              <a:gd name="connsiteX3" fmla="*/ 12211050 w 12211050"/>
              <a:gd name="connsiteY3" fmla="*/ 901049 h 901049"/>
              <a:gd name="connsiteX4" fmla="*/ 0 w 12211050"/>
              <a:gd name="connsiteY4" fmla="*/ 901049 h 901049"/>
              <a:gd name="connsiteX0" fmla="*/ 0 w 12211050"/>
              <a:gd name="connsiteY0" fmla="*/ 983218 h 983218"/>
              <a:gd name="connsiteX1" fmla="*/ 0 w 12211050"/>
              <a:gd name="connsiteY1" fmla="*/ 640318 h 983218"/>
              <a:gd name="connsiteX2" fmla="*/ 12211050 w 12211050"/>
              <a:gd name="connsiteY2" fmla="*/ 352247 h 983218"/>
              <a:gd name="connsiteX3" fmla="*/ 12211050 w 12211050"/>
              <a:gd name="connsiteY3" fmla="*/ 983218 h 983218"/>
              <a:gd name="connsiteX4" fmla="*/ 0 w 12211050"/>
              <a:gd name="connsiteY4" fmla="*/ 983218 h 983218"/>
              <a:gd name="connsiteX0" fmla="*/ 0 w 12211050"/>
              <a:gd name="connsiteY0" fmla="*/ 1057725 h 1057725"/>
              <a:gd name="connsiteX1" fmla="*/ 0 w 12211050"/>
              <a:gd name="connsiteY1" fmla="*/ 714825 h 1057725"/>
              <a:gd name="connsiteX2" fmla="*/ 12211050 w 12211050"/>
              <a:gd name="connsiteY2" fmla="*/ 426754 h 1057725"/>
              <a:gd name="connsiteX3" fmla="*/ 12211050 w 12211050"/>
              <a:gd name="connsiteY3" fmla="*/ 1057725 h 1057725"/>
              <a:gd name="connsiteX4" fmla="*/ 0 w 12211050"/>
              <a:gd name="connsiteY4" fmla="*/ 1057725 h 1057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211050" h="1057725">
                <a:moveTo>
                  <a:pt x="0" y="1057725"/>
                </a:moveTo>
                <a:lnTo>
                  <a:pt x="0" y="714825"/>
                </a:lnTo>
                <a:cubicBezTo>
                  <a:pt x="4738621" y="-452647"/>
                  <a:pt x="8575335" y="81839"/>
                  <a:pt x="12211050" y="426754"/>
                </a:cubicBezTo>
                <a:lnTo>
                  <a:pt x="12211050" y="1057725"/>
                </a:lnTo>
                <a:lnTo>
                  <a:pt x="0" y="1057725"/>
                </a:lnTo>
                <a:close/>
              </a:path>
            </a:pathLst>
          </a:custGeom>
          <a:gradFill>
            <a:gsLst>
              <a:gs pos="0">
                <a:schemeClr val="bg1"/>
              </a:gs>
              <a:gs pos="100000">
                <a:schemeClr val="bg1">
                  <a:lumMod val="85000"/>
                </a:schemeClr>
              </a:gs>
            </a:gsLst>
            <a:lin ang="5400000" scaled="0"/>
          </a:gradFill>
          <a:ln>
            <a:noFill/>
          </a:ln>
          <a:effectLst>
            <a:outerShdw blurRad="127000" dist="63500" dir="16200000" rotWithShape="0">
              <a:schemeClr val="bg2">
                <a:lumMod val="75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atin typeface="+mj-ea"/>
              <a:ea typeface="+mj-ea"/>
            </a:endParaRPr>
          </a:p>
        </p:txBody>
      </p:sp>
      <p:sp>
        <p:nvSpPr>
          <p:cNvPr id="106" name="雪花2">
            <a:extLst>
              <a:ext uri="{FF2B5EF4-FFF2-40B4-BE49-F238E27FC236}">
                <a16:creationId xmlns:a16="http://schemas.microsoft.com/office/drawing/2014/main" id="{263CE9F1-63CB-457C-9F2E-BA9791F7D9AA}"/>
              </a:ext>
            </a:extLst>
          </p:cNvPr>
          <p:cNvSpPr/>
          <p:nvPr/>
        </p:nvSpPr>
        <p:spPr>
          <a:xfrm>
            <a:off x="86360" y="340873"/>
            <a:ext cx="12078891" cy="5907136"/>
          </a:xfrm>
          <a:custGeom>
            <a:avLst/>
            <a:gdLst>
              <a:gd name="connsiteX0" fmla="*/ 3842360 w 12078891"/>
              <a:gd name="connsiteY0" fmla="*/ 5831795 h 5907136"/>
              <a:gd name="connsiteX1" fmla="*/ 3880030 w 12078891"/>
              <a:gd name="connsiteY1" fmla="*/ 5869465 h 5907136"/>
              <a:gd name="connsiteX2" fmla="*/ 3842360 w 12078891"/>
              <a:gd name="connsiteY2" fmla="*/ 5907136 h 5907136"/>
              <a:gd name="connsiteX3" fmla="*/ 3804687 w 12078891"/>
              <a:gd name="connsiteY3" fmla="*/ 5869465 h 5907136"/>
              <a:gd name="connsiteX4" fmla="*/ 3842360 w 12078891"/>
              <a:gd name="connsiteY4" fmla="*/ 5831795 h 5907136"/>
              <a:gd name="connsiteX5" fmla="*/ 7474967 w 12078891"/>
              <a:gd name="connsiteY5" fmla="*/ 5830778 h 5907136"/>
              <a:gd name="connsiteX6" fmla="*/ 7492275 w 12078891"/>
              <a:gd name="connsiteY6" fmla="*/ 5848086 h 5907136"/>
              <a:gd name="connsiteX7" fmla="*/ 7474967 w 12078891"/>
              <a:gd name="connsiteY7" fmla="*/ 5865394 h 5907136"/>
              <a:gd name="connsiteX8" fmla="*/ 7457659 w 12078891"/>
              <a:gd name="connsiteY8" fmla="*/ 5848086 h 5907136"/>
              <a:gd name="connsiteX9" fmla="*/ 7474967 w 12078891"/>
              <a:gd name="connsiteY9" fmla="*/ 5830778 h 5907136"/>
              <a:gd name="connsiteX10" fmla="*/ 8992978 w 12078891"/>
              <a:gd name="connsiteY10" fmla="*/ 5793107 h 5907136"/>
              <a:gd name="connsiteX11" fmla="*/ 8999088 w 12078891"/>
              <a:gd name="connsiteY11" fmla="*/ 5799215 h 5907136"/>
              <a:gd name="connsiteX12" fmla="*/ 8992978 w 12078891"/>
              <a:gd name="connsiteY12" fmla="*/ 5805325 h 5907136"/>
              <a:gd name="connsiteX13" fmla="*/ 8986870 w 12078891"/>
              <a:gd name="connsiteY13" fmla="*/ 5799215 h 5907136"/>
              <a:gd name="connsiteX14" fmla="*/ 8992978 w 12078891"/>
              <a:gd name="connsiteY14" fmla="*/ 5793107 h 5907136"/>
              <a:gd name="connsiteX15" fmla="*/ 10305331 w 12078891"/>
              <a:gd name="connsiteY15" fmla="*/ 5791071 h 5907136"/>
              <a:gd name="connsiteX16" fmla="*/ 10324675 w 12078891"/>
              <a:gd name="connsiteY16" fmla="*/ 5810415 h 5907136"/>
              <a:gd name="connsiteX17" fmla="*/ 10305331 w 12078891"/>
              <a:gd name="connsiteY17" fmla="*/ 5829759 h 5907136"/>
              <a:gd name="connsiteX18" fmla="*/ 10285987 w 12078891"/>
              <a:gd name="connsiteY18" fmla="*/ 5810415 h 5907136"/>
              <a:gd name="connsiteX19" fmla="*/ 10305331 w 12078891"/>
              <a:gd name="connsiteY19" fmla="*/ 5791071 h 5907136"/>
              <a:gd name="connsiteX20" fmla="*/ 9101917 w 12078891"/>
              <a:gd name="connsiteY20" fmla="*/ 5773763 h 5907136"/>
              <a:gd name="connsiteX21" fmla="*/ 9126352 w 12078891"/>
              <a:gd name="connsiteY21" fmla="*/ 5798198 h 5907136"/>
              <a:gd name="connsiteX22" fmla="*/ 9101917 w 12078891"/>
              <a:gd name="connsiteY22" fmla="*/ 5822633 h 5907136"/>
              <a:gd name="connsiteX23" fmla="*/ 9077482 w 12078891"/>
              <a:gd name="connsiteY23" fmla="*/ 5798198 h 5907136"/>
              <a:gd name="connsiteX24" fmla="*/ 9101917 w 12078891"/>
              <a:gd name="connsiteY24" fmla="*/ 5773763 h 5907136"/>
              <a:gd name="connsiteX25" fmla="*/ 4563173 w 12078891"/>
              <a:gd name="connsiteY25" fmla="*/ 5765618 h 5907136"/>
              <a:gd name="connsiteX26" fmla="*/ 4573353 w 12078891"/>
              <a:gd name="connsiteY26" fmla="*/ 5775799 h 5907136"/>
              <a:gd name="connsiteX27" fmla="*/ 4563173 w 12078891"/>
              <a:gd name="connsiteY27" fmla="*/ 5785980 h 5907136"/>
              <a:gd name="connsiteX28" fmla="*/ 4552992 w 12078891"/>
              <a:gd name="connsiteY28" fmla="*/ 5775799 h 5907136"/>
              <a:gd name="connsiteX29" fmla="*/ 4563173 w 12078891"/>
              <a:gd name="connsiteY29" fmla="*/ 5765618 h 5907136"/>
              <a:gd name="connsiteX30" fmla="*/ 3667253 w 12078891"/>
              <a:gd name="connsiteY30" fmla="*/ 5747292 h 5907136"/>
              <a:gd name="connsiteX31" fmla="*/ 3677432 w 12078891"/>
              <a:gd name="connsiteY31" fmla="*/ 5756455 h 5907136"/>
              <a:gd name="connsiteX32" fmla="*/ 3667253 w 12078891"/>
              <a:gd name="connsiteY32" fmla="*/ 5765618 h 5907136"/>
              <a:gd name="connsiteX33" fmla="*/ 3657072 w 12078891"/>
              <a:gd name="connsiteY33" fmla="*/ 5756455 h 5907136"/>
              <a:gd name="connsiteX34" fmla="*/ 3667253 w 12078891"/>
              <a:gd name="connsiteY34" fmla="*/ 5747292 h 5907136"/>
              <a:gd name="connsiteX35" fmla="*/ 5934563 w 12078891"/>
              <a:gd name="connsiteY35" fmla="*/ 5691295 h 5907136"/>
              <a:gd name="connsiteX36" fmla="*/ 5937617 w 12078891"/>
              <a:gd name="connsiteY36" fmla="*/ 5694349 h 5907136"/>
              <a:gd name="connsiteX37" fmla="*/ 5934563 w 12078891"/>
              <a:gd name="connsiteY37" fmla="*/ 5697403 h 5907136"/>
              <a:gd name="connsiteX38" fmla="*/ 5931508 w 12078891"/>
              <a:gd name="connsiteY38" fmla="*/ 5694349 h 5907136"/>
              <a:gd name="connsiteX39" fmla="*/ 5934563 w 12078891"/>
              <a:gd name="connsiteY39" fmla="*/ 5691295 h 5907136"/>
              <a:gd name="connsiteX40" fmla="*/ 9720932 w 12078891"/>
              <a:gd name="connsiteY40" fmla="*/ 5662788 h 5907136"/>
              <a:gd name="connsiteX41" fmla="*/ 9741295 w 12078891"/>
              <a:gd name="connsiteY41" fmla="*/ 5683150 h 5907136"/>
              <a:gd name="connsiteX42" fmla="*/ 9720932 w 12078891"/>
              <a:gd name="connsiteY42" fmla="*/ 5703513 h 5907136"/>
              <a:gd name="connsiteX43" fmla="*/ 9700570 w 12078891"/>
              <a:gd name="connsiteY43" fmla="*/ 5683150 h 5907136"/>
              <a:gd name="connsiteX44" fmla="*/ 9720932 w 12078891"/>
              <a:gd name="connsiteY44" fmla="*/ 5662788 h 5907136"/>
              <a:gd name="connsiteX45" fmla="*/ 1551600 w 12078891"/>
              <a:gd name="connsiteY45" fmla="*/ 5657698 h 5907136"/>
              <a:gd name="connsiteX46" fmla="*/ 1556689 w 12078891"/>
              <a:gd name="connsiteY46" fmla="*/ 5662789 h 5907136"/>
              <a:gd name="connsiteX47" fmla="*/ 1551600 w 12078891"/>
              <a:gd name="connsiteY47" fmla="*/ 5667879 h 5907136"/>
              <a:gd name="connsiteX48" fmla="*/ 1546509 w 12078891"/>
              <a:gd name="connsiteY48" fmla="*/ 5662789 h 5907136"/>
              <a:gd name="connsiteX49" fmla="*/ 1551600 w 12078891"/>
              <a:gd name="connsiteY49" fmla="*/ 5657698 h 5907136"/>
              <a:gd name="connsiteX50" fmla="*/ 5617940 w 12078891"/>
              <a:gd name="connsiteY50" fmla="*/ 5620027 h 5907136"/>
              <a:gd name="connsiteX51" fmla="*/ 5628121 w 12078891"/>
              <a:gd name="connsiteY51" fmla="*/ 5630208 h 5907136"/>
              <a:gd name="connsiteX52" fmla="*/ 5617940 w 12078891"/>
              <a:gd name="connsiteY52" fmla="*/ 5640389 h 5907136"/>
              <a:gd name="connsiteX53" fmla="*/ 5607759 w 12078891"/>
              <a:gd name="connsiteY53" fmla="*/ 5630208 h 5907136"/>
              <a:gd name="connsiteX54" fmla="*/ 5617940 w 12078891"/>
              <a:gd name="connsiteY54" fmla="*/ 5620027 h 5907136"/>
              <a:gd name="connsiteX55" fmla="*/ 7608340 w 12078891"/>
              <a:gd name="connsiteY55" fmla="*/ 5584393 h 5907136"/>
              <a:gd name="connsiteX56" fmla="*/ 7616485 w 12078891"/>
              <a:gd name="connsiteY56" fmla="*/ 5592538 h 5907136"/>
              <a:gd name="connsiteX57" fmla="*/ 7608340 w 12078891"/>
              <a:gd name="connsiteY57" fmla="*/ 5600683 h 5907136"/>
              <a:gd name="connsiteX58" fmla="*/ 7600195 w 12078891"/>
              <a:gd name="connsiteY58" fmla="*/ 5592538 h 5907136"/>
              <a:gd name="connsiteX59" fmla="*/ 7608340 w 12078891"/>
              <a:gd name="connsiteY59" fmla="*/ 5584393 h 5907136"/>
              <a:gd name="connsiteX60" fmla="*/ 4031736 w 12078891"/>
              <a:gd name="connsiteY60" fmla="*/ 5584393 h 5907136"/>
              <a:gd name="connsiteX61" fmla="*/ 4043953 w 12078891"/>
              <a:gd name="connsiteY61" fmla="*/ 5596611 h 5907136"/>
              <a:gd name="connsiteX62" fmla="*/ 4031736 w 12078891"/>
              <a:gd name="connsiteY62" fmla="*/ 5608828 h 5907136"/>
              <a:gd name="connsiteX63" fmla="*/ 4019517 w 12078891"/>
              <a:gd name="connsiteY63" fmla="*/ 5596611 h 5907136"/>
              <a:gd name="connsiteX64" fmla="*/ 4031736 w 12078891"/>
              <a:gd name="connsiteY64" fmla="*/ 5584393 h 5907136"/>
              <a:gd name="connsiteX65" fmla="*/ 8657000 w 12078891"/>
              <a:gd name="connsiteY65" fmla="*/ 5577266 h 5907136"/>
              <a:gd name="connsiteX66" fmla="*/ 8696707 w 12078891"/>
              <a:gd name="connsiteY66" fmla="*/ 5616973 h 5907136"/>
              <a:gd name="connsiteX67" fmla="*/ 8657000 w 12078891"/>
              <a:gd name="connsiteY67" fmla="*/ 5656679 h 5907136"/>
              <a:gd name="connsiteX68" fmla="*/ 8617294 w 12078891"/>
              <a:gd name="connsiteY68" fmla="*/ 5616973 h 5907136"/>
              <a:gd name="connsiteX69" fmla="*/ 8657000 w 12078891"/>
              <a:gd name="connsiteY69" fmla="*/ 5577266 h 5907136"/>
              <a:gd name="connsiteX70" fmla="*/ 10814389 w 12078891"/>
              <a:gd name="connsiteY70" fmla="*/ 5571158 h 5907136"/>
              <a:gd name="connsiteX71" fmla="*/ 10825589 w 12078891"/>
              <a:gd name="connsiteY71" fmla="*/ 5582357 h 5907136"/>
              <a:gd name="connsiteX72" fmla="*/ 10814389 w 12078891"/>
              <a:gd name="connsiteY72" fmla="*/ 5593557 h 5907136"/>
              <a:gd name="connsiteX73" fmla="*/ 10803190 w 12078891"/>
              <a:gd name="connsiteY73" fmla="*/ 5582357 h 5907136"/>
              <a:gd name="connsiteX74" fmla="*/ 10814389 w 12078891"/>
              <a:gd name="connsiteY74" fmla="*/ 5571158 h 5907136"/>
              <a:gd name="connsiteX75" fmla="*/ 7000525 w 12078891"/>
              <a:gd name="connsiteY75" fmla="*/ 5501926 h 5907136"/>
              <a:gd name="connsiteX76" fmla="*/ 7026996 w 12078891"/>
              <a:gd name="connsiteY76" fmla="*/ 5528397 h 5907136"/>
              <a:gd name="connsiteX77" fmla="*/ 7000525 w 12078891"/>
              <a:gd name="connsiteY77" fmla="*/ 5554868 h 5907136"/>
              <a:gd name="connsiteX78" fmla="*/ 6974054 w 12078891"/>
              <a:gd name="connsiteY78" fmla="*/ 5528397 h 5907136"/>
              <a:gd name="connsiteX79" fmla="*/ 7000525 w 12078891"/>
              <a:gd name="connsiteY79" fmla="*/ 5501926 h 5907136"/>
              <a:gd name="connsiteX80" fmla="*/ 8101109 w 12078891"/>
              <a:gd name="connsiteY80" fmla="*/ 5497853 h 5907136"/>
              <a:gd name="connsiteX81" fmla="*/ 8114345 w 12078891"/>
              <a:gd name="connsiteY81" fmla="*/ 5511088 h 5907136"/>
              <a:gd name="connsiteX82" fmla="*/ 8101109 w 12078891"/>
              <a:gd name="connsiteY82" fmla="*/ 5524324 h 5907136"/>
              <a:gd name="connsiteX83" fmla="*/ 8087874 w 12078891"/>
              <a:gd name="connsiteY83" fmla="*/ 5511088 h 5907136"/>
              <a:gd name="connsiteX84" fmla="*/ 8101109 w 12078891"/>
              <a:gd name="connsiteY84" fmla="*/ 5497853 h 5907136"/>
              <a:gd name="connsiteX85" fmla="*/ 11261343 w 12078891"/>
              <a:gd name="connsiteY85" fmla="*/ 5462219 h 5907136"/>
              <a:gd name="connsiteX86" fmla="*/ 11297995 w 12078891"/>
              <a:gd name="connsiteY86" fmla="*/ 5498871 h 5907136"/>
              <a:gd name="connsiteX87" fmla="*/ 11261343 w 12078891"/>
              <a:gd name="connsiteY87" fmla="*/ 5535524 h 5907136"/>
              <a:gd name="connsiteX88" fmla="*/ 11224691 w 12078891"/>
              <a:gd name="connsiteY88" fmla="*/ 5498871 h 5907136"/>
              <a:gd name="connsiteX89" fmla="*/ 11261343 w 12078891"/>
              <a:gd name="connsiteY89" fmla="*/ 5462219 h 5907136"/>
              <a:gd name="connsiteX90" fmla="*/ 6980162 w 12078891"/>
              <a:gd name="connsiteY90" fmla="*/ 5433712 h 5907136"/>
              <a:gd name="connsiteX91" fmla="*/ 6995434 w 12078891"/>
              <a:gd name="connsiteY91" fmla="*/ 5448984 h 5907136"/>
              <a:gd name="connsiteX92" fmla="*/ 6980162 w 12078891"/>
              <a:gd name="connsiteY92" fmla="*/ 5463237 h 5907136"/>
              <a:gd name="connsiteX93" fmla="*/ 6964890 w 12078891"/>
              <a:gd name="connsiteY93" fmla="*/ 5448984 h 5907136"/>
              <a:gd name="connsiteX94" fmla="*/ 6980162 w 12078891"/>
              <a:gd name="connsiteY94" fmla="*/ 5433712 h 5907136"/>
              <a:gd name="connsiteX95" fmla="*/ 7394535 w 12078891"/>
              <a:gd name="connsiteY95" fmla="*/ 5431676 h 5907136"/>
              <a:gd name="connsiteX96" fmla="*/ 7426097 w 12078891"/>
              <a:gd name="connsiteY96" fmla="*/ 5463237 h 5907136"/>
              <a:gd name="connsiteX97" fmla="*/ 7394535 w 12078891"/>
              <a:gd name="connsiteY97" fmla="*/ 5494799 h 5907136"/>
              <a:gd name="connsiteX98" fmla="*/ 7362974 w 12078891"/>
              <a:gd name="connsiteY98" fmla="*/ 5463237 h 5907136"/>
              <a:gd name="connsiteX99" fmla="*/ 7394535 w 12078891"/>
              <a:gd name="connsiteY99" fmla="*/ 5431676 h 5907136"/>
              <a:gd name="connsiteX100" fmla="*/ 9262779 w 12078891"/>
              <a:gd name="connsiteY100" fmla="*/ 5425567 h 5907136"/>
              <a:gd name="connsiteX101" fmla="*/ 9264816 w 12078891"/>
              <a:gd name="connsiteY101" fmla="*/ 5427603 h 5907136"/>
              <a:gd name="connsiteX102" fmla="*/ 9262779 w 12078891"/>
              <a:gd name="connsiteY102" fmla="*/ 5429639 h 5907136"/>
              <a:gd name="connsiteX103" fmla="*/ 9260743 w 12078891"/>
              <a:gd name="connsiteY103" fmla="*/ 5427603 h 5907136"/>
              <a:gd name="connsiteX104" fmla="*/ 9262779 w 12078891"/>
              <a:gd name="connsiteY104" fmla="*/ 5425567 h 5907136"/>
              <a:gd name="connsiteX105" fmla="*/ 9043884 w 12078891"/>
              <a:gd name="connsiteY105" fmla="*/ 5381788 h 5907136"/>
              <a:gd name="connsiteX106" fmla="*/ 9092754 w 12078891"/>
              <a:gd name="connsiteY106" fmla="*/ 5430658 h 5907136"/>
              <a:gd name="connsiteX107" fmla="*/ 9043884 w 12078891"/>
              <a:gd name="connsiteY107" fmla="*/ 5479528 h 5907136"/>
              <a:gd name="connsiteX108" fmla="*/ 8995015 w 12078891"/>
              <a:gd name="connsiteY108" fmla="*/ 5430658 h 5907136"/>
              <a:gd name="connsiteX109" fmla="*/ 9043884 w 12078891"/>
              <a:gd name="connsiteY109" fmla="*/ 5381788 h 5907136"/>
              <a:gd name="connsiteX110" fmla="*/ 8166268 w 12078891"/>
              <a:gd name="connsiteY110" fmla="*/ 5370589 h 5907136"/>
              <a:gd name="connsiteX111" fmla="*/ 8180522 w 12078891"/>
              <a:gd name="connsiteY111" fmla="*/ 5384843 h 5907136"/>
              <a:gd name="connsiteX112" fmla="*/ 8166268 w 12078891"/>
              <a:gd name="connsiteY112" fmla="*/ 5399096 h 5907136"/>
              <a:gd name="connsiteX113" fmla="*/ 8152015 w 12078891"/>
              <a:gd name="connsiteY113" fmla="*/ 5384843 h 5907136"/>
              <a:gd name="connsiteX114" fmla="*/ 8166268 w 12078891"/>
              <a:gd name="connsiteY114" fmla="*/ 5370589 h 5907136"/>
              <a:gd name="connsiteX115" fmla="*/ 9917428 w 12078891"/>
              <a:gd name="connsiteY115" fmla="*/ 5332918 h 5907136"/>
              <a:gd name="connsiteX116" fmla="*/ 9991751 w 12078891"/>
              <a:gd name="connsiteY116" fmla="*/ 5406223 h 5907136"/>
              <a:gd name="connsiteX117" fmla="*/ 9917428 w 12078891"/>
              <a:gd name="connsiteY117" fmla="*/ 5479527 h 5907136"/>
              <a:gd name="connsiteX118" fmla="*/ 9843106 w 12078891"/>
              <a:gd name="connsiteY118" fmla="*/ 5406223 h 5907136"/>
              <a:gd name="connsiteX119" fmla="*/ 9917428 w 12078891"/>
              <a:gd name="connsiteY119" fmla="*/ 5332918 h 5907136"/>
              <a:gd name="connsiteX120" fmla="*/ 5489660 w 12078891"/>
              <a:gd name="connsiteY120" fmla="*/ 5317646 h 5907136"/>
              <a:gd name="connsiteX121" fmla="*/ 5535474 w 12078891"/>
              <a:gd name="connsiteY121" fmla="*/ 5362443 h 5907136"/>
              <a:gd name="connsiteX122" fmla="*/ 5489660 w 12078891"/>
              <a:gd name="connsiteY122" fmla="*/ 5408259 h 5907136"/>
              <a:gd name="connsiteX123" fmla="*/ 5443845 w 12078891"/>
              <a:gd name="connsiteY123" fmla="*/ 5362443 h 5907136"/>
              <a:gd name="connsiteX124" fmla="*/ 5489660 w 12078891"/>
              <a:gd name="connsiteY124" fmla="*/ 5317646 h 5907136"/>
              <a:gd name="connsiteX125" fmla="*/ 7760040 w 12078891"/>
              <a:gd name="connsiteY125" fmla="*/ 5273868 h 5907136"/>
              <a:gd name="connsiteX126" fmla="*/ 7795674 w 12078891"/>
              <a:gd name="connsiteY126" fmla="*/ 5309502 h 5907136"/>
              <a:gd name="connsiteX127" fmla="*/ 7760040 w 12078891"/>
              <a:gd name="connsiteY127" fmla="*/ 5345136 h 5907136"/>
              <a:gd name="connsiteX128" fmla="*/ 7724406 w 12078891"/>
              <a:gd name="connsiteY128" fmla="*/ 5309502 h 5907136"/>
              <a:gd name="connsiteX129" fmla="*/ 7760040 w 12078891"/>
              <a:gd name="connsiteY129" fmla="*/ 5273868 h 5907136"/>
              <a:gd name="connsiteX130" fmla="*/ 4548919 w 12078891"/>
              <a:gd name="connsiteY130" fmla="*/ 5233143 h 5907136"/>
              <a:gd name="connsiteX131" fmla="*/ 4575387 w 12078891"/>
              <a:gd name="connsiteY131" fmla="*/ 5259614 h 5907136"/>
              <a:gd name="connsiteX132" fmla="*/ 4548919 w 12078891"/>
              <a:gd name="connsiteY132" fmla="*/ 5286085 h 5907136"/>
              <a:gd name="connsiteX133" fmla="*/ 4522446 w 12078891"/>
              <a:gd name="connsiteY133" fmla="*/ 5259614 h 5907136"/>
              <a:gd name="connsiteX134" fmla="*/ 4548919 w 12078891"/>
              <a:gd name="connsiteY134" fmla="*/ 5233143 h 5907136"/>
              <a:gd name="connsiteX135" fmla="*/ 7408789 w 12078891"/>
              <a:gd name="connsiteY135" fmla="*/ 5131331 h 5907136"/>
              <a:gd name="connsiteX136" fmla="*/ 7417952 w 12078891"/>
              <a:gd name="connsiteY136" fmla="*/ 5140494 h 5907136"/>
              <a:gd name="connsiteX137" fmla="*/ 7408789 w 12078891"/>
              <a:gd name="connsiteY137" fmla="*/ 5149657 h 5907136"/>
              <a:gd name="connsiteX138" fmla="*/ 7399626 w 12078891"/>
              <a:gd name="connsiteY138" fmla="*/ 5140494 h 5907136"/>
              <a:gd name="connsiteX139" fmla="*/ 7408789 w 12078891"/>
              <a:gd name="connsiteY139" fmla="*/ 5131331 h 5907136"/>
              <a:gd name="connsiteX140" fmla="*/ 10433614 w 12078891"/>
              <a:gd name="connsiteY140" fmla="*/ 5120132 h 5907136"/>
              <a:gd name="connsiteX141" fmla="*/ 10442776 w 12078891"/>
              <a:gd name="connsiteY141" fmla="*/ 5129295 h 5907136"/>
              <a:gd name="connsiteX142" fmla="*/ 10433614 w 12078891"/>
              <a:gd name="connsiteY142" fmla="*/ 5138458 h 5907136"/>
              <a:gd name="connsiteX143" fmla="*/ 10424451 w 12078891"/>
              <a:gd name="connsiteY143" fmla="*/ 5129295 h 5907136"/>
              <a:gd name="connsiteX144" fmla="*/ 10433614 w 12078891"/>
              <a:gd name="connsiteY144" fmla="*/ 5120132 h 5907136"/>
              <a:gd name="connsiteX145" fmla="*/ 1525133 w 12078891"/>
              <a:gd name="connsiteY145" fmla="*/ 5095697 h 5907136"/>
              <a:gd name="connsiteX146" fmla="*/ 1568912 w 12078891"/>
              <a:gd name="connsiteY146" fmla="*/ 5139476 h 5907136"/>
              <a:gd name="connsiteX147" fmla="*/ 1525133 w 12078891"/>
              <a:gd name="connsiteY147" fmla="*/ 5183255 h 5907136"/>
              <a:gd name="connsiteX148" fmla="*/ 1481354 w 12078891"/>
              <a:gd name="connsiteY148" fmla="*/ 5139476 h 5907136"/>
              <a:gd name="connsiteX149" fmla="*/ 1525133 w 12078891"/>
              <a:gd name="connsiteY149" fmla="*/ 5095697 h 5907136"/>
              <a:gd name="connsiteX150" fmla="*/ 4545863 w 12078891"/>
              <a:gd name="connsiteY150" fmla="*/ 5086534 h 5907136"/>
              <a:gd name="connsiteX151" fmla="*/ 4563168 w 12078891"/>
              <a:gd name="connsiteY151" fmla="*/ 5103842 h 5907136"/>
              <a:gd name="connsiteX152" fmla="*/ 4545863 w 12078891"/>
              <a:gd name="connsiteY152" fmla="*/ 5121150 h 5907136"/>
              <a:gd name="connsiteX153" fmla="*/ 4528555 w 12078891"/>
              <a:gd name="connsiteY153" fmla="*/ 5103842 h 5907136"/>
              <a:gd name="connsiteX154" fmla="*/ 4545863 w 12078891"/>
              <a:gd name="connsiteY154" fmla="*/ 5086534 h 5907136"/>
              <a:gd name="connsiteX155" fmla="*/ 9595704 w 12078891"/>
              <a:gd name="connsiteY155" fmla="*/ 5048864 h 5907136"/>
              <a:gd name="connsiteX156" fmla="*/ 9601813 w 12078891"/>
              <a:gd name="connsiteY156" fmla="*/ 5054972 h 5907136"/>
              <a:gd name="connsiteX157" fmla="*/ 9595704 w 12078891"/>
              <a:gd name="connsiteY157" fmla="*/ 5061081 h 5907136"/>
              <a:gd name="connsiteX158" fmla="*/ 9589596 w 12078891"/>
              <a:gd name="connsiteY158" fmla="*/ 5054972 h 5907136"/>
              <a:gd name="connsiteX159" fmla="*/ 9595704 w 12078891"/>
              <a:gd name="connsiteY159" fmla="*/ 5048864 h 5907136"/>
              <a:gd name="connsiteX160" fmla="*/ 11474130 w 12078891"/>
              <a:gd name="connsiteY160" fmla="*/ 5040719 h 5907136"/>
              <a:gd name="connsiteX161" fmla="*/ 11492456 w 12078891"/>
              <a:gd name="connsiteY161" fmla="*/ 5059046 h 5907136"/>
              <a:gd name="connsiteX162" fmla="*/ 11474130 w 12078891"/>
              <a:gd name="connsiteY162" fmla="*/ 5077372 h 5907136"/>
              <a:gd name="connsiteX163" fmla="*/ 11455803 w 12078891"/>
              <a:gd name="connsiteY163" fmla="*/ 5059046 h 5907136"/>
              <a:gd name="connsiteX164" fmla="*/ 11474130 w 12078891"/>
              <a:gd name="connsiteY164" fmla="*/ 5040719 h 5907136"/>
              <a:gd name="connsiteX165" fmla="*/ 2684777 w 12078891"/>
              <a:gd name="connsiteY165" fmla="*/ 5038683 h 5907136"/>
              <a:gd name="connsiteX166" fmla="*/ 2690886 w 12078891"/>
              <a:gd name="connsiteY166" fmla="*/ 5044791 h 5907136"/>
              <a:gd name="connsiteX167" fmla="*/ 2684777 w 12078891"/>
              <a:gd name="connsiteY167" fmla="*/ 5050900 h 5907136"/>
              <a:gd name="connsiteX168" fmla="*/ 2678668 w 12078891"/>
              <a:gd name="connsiteY168" fmla="*/ 5044791 h 5907136"/>
              <a:gd name="connsiteX169" fmla="*/ 2684777 w 12078891"/>
              <a:gd name="connsiteY169" fmla="*/ 5038683 h 5907136"/>
              <a:gd name="connsiteX170" fmla="*/ 8718088 w 12078891"/>
              <a:gd name="connsiteY170" fmla="*/ 5027483 h 5907136"/>
              <a:gd name="connsiteX171" fmla="*/ 8750668 w 12078891"/>
              <a:gd name="connsiteY171" fmla="*/ 5060063 h 5907136"/>
              <a:gd name="connsiteX172" fmla="*/ 8718088 w 12078891"/>
              <a:gd name="connsiteY172" fmla="*/ 5092643 h 5907136"/>
              <a:gd name="connsiteX173" fmla="*/ 8684490 w 12078891"/>
              <a:gd name="connsiteY173" fmla="*/ 5060063 h 5907136"/>
              <a:gd name="connsiteX174" fmla="*/ 8718088 w 12078891"/>
              <a:gd name="connsiteY174" fmla="*/ 5027483 h 5907136"/>
              <a:gd name="connsiteX175" fmla="*/ 855208 w 12078891"/>
              <a:gd name="connsiteY175" fmla="*/ 4961306 h 5907136"/>
              <a:gd name="connsiteX176" fmla="*/ 859281 w 12078891"/>
              <a:gd name="connsiteY176" fmla="*/ 4965379 h 5907136"/>
              <a:gd name="connsiteX177" fmla="*/ 855208 w 12078891"/>
              <a:gd name="connsiteY177" fmla="*/ 4969451 h 5907136"/>
              <a:gd name="connsiteX178" fmla="*/ 851136 w 12078891"/>
              <a:gd name="connsiteY178" fmla="*/ 4965379 h 5907136"/>
              <a:gd name="connsiteX179" fmla="*/ 855208 w 12078891"/>
              <a:gd name="connsiteY179" fmla="*/ 4961306 h 5907136"/>
              <a:gd name="connsiteX180" fmla="*/ 3860690 w 12078891"/>
              <a:gd name="connsiteY180" fmla="*/ 4955197 h 5907136"/>
              <a:gd name="connsiteX181" fmla="*/ 3873926 w 12078891"/>
              <a:gd name="connsiteY181" fmla="*/ 4968432 h 5907136"/>
              <a:gd name="connsiteX182" fmla="*/ 3860690 w 12078891"/>
              <a:gd name="connsiteY182" fmla="*/ 4981668 h 5907136"/>
              <a:gd name="connsiteX183" fmla="*/ 3847454 w 12078891"/>
              <a:gd name="connsiteY183" fmla="*/ 4968432 h 5907136"/>
              <a:gd name="connsiteX184" fmla="*/ 3860690 w 12078891"/>
              <a:gd name="connsiteY184" fmla="*/ 4955197 h 5907136"/>
              <a:gd name="connsiteX185" fmla="*/ 428625 w 12078891"/>
              <a:gd name="connsiteY185" fmla="*/ 4954179 h 5907136"/>
              <a:gd name="connsiteX186" fmla="*/ 483604 w 12078891"/>
              <a:gd name="connsiteY186" fmla="*/ 5009158 h 5907136"/>
              <a:gd name="connsiteX187" fmla="*/ 428625 w 12078891"/>
              <a:gd name="connsiteY187" fmla="*/ 5064136 h 5907136"/>
              <a:gd name="connsiteX188" fmla="*/ 373647 w 12078891"/>
              <a:gd name="connsiteY188" fmla="*/ 5009158 h 5907136"/>
              <a:gd name="connsiteX189" fmla="*/ 428625 w 12078891"/>
              <a:gd name="connsiteY189" fmla="*/ 4954179 h 5907136"/>
              <a:gd name="connsiteX190" fmla="*/ 8221247 w 12078891"/>
              <a:gd name="connsiteY190" fmla="*/ 4935853 h 5907136"/>
              <a:gd name="connsiteX191" fmla="*/ 8225319 w 12078891"/>
              <a:gd name="connsiteY191" fmla="*/ 4939926 h 5907136"/>
              <a:gd name="connsiteX192" fmla="*/ 8221247 w 12078891"/>
              <a:gd name="connsiteY192" fmla="*/ 4943998 h 5907136"/>
              <a:gd name="connsiteX193" fmla="*/ 8217174 w 12078891"/>
              <a:gd name="connsiteY193" fmla="*/ 4939926 h 5907136"/>
              <a:gd name="connsiteX194" fmla="*/ 8221247 w 12078891"/>
              <a:gd name="connsiteY194" fmla="*/ 4935853 h 5907136"/>
              <a:gd name="connsiteX195" fmla="*/ 6571898 w 12078891"/>
              <a:gd name="connsiteY195" fmla="*/ 4926690 h 5907136"/>
              <a:gd name="connsiteX196" fmla="*/ 6586152 w 12078891"/>
              <a:gd name="connsiteY196" fmla="*/ 4940943 h 5907136"/>
              <a:gd name="connsiteX197" fmla="*/ 6571898 w 12078891"/>
              <a:gd name="connsiteY197" fmla="*/ 4955197 h 5907136"/>
              <a:gd name="connsiteX198" fmla="*/ 6557644 w 12078891"/>
              <a:gd name="connsiteY198" fmla="*/ 4940943 h 5907136"/>
              <a:gd name="connsiteX199" fmla="*/ 6571898 w 12078891"/>
              <a:gd name="connsiteY199" fmla="*/ 4926690 h 5907136"/>
              <a:gd name="connsiteX200" fmla="*/ 5978342 w 12078891"/>
              <a:gd name="connsiteY200" fmla="*/ 4896147 h 5907136"/>
              <a:gd name="connsiteX201" fmla="*/ 6022119 w 12078891"/>
              <a:gd name="connsiteY201" fmla="*/ 4939926 h 5907136"/>
              <a:gd name="connsiteX202" fmla="*/ 5978342 w 12078891"/>
              <a:gd name="connsiteY202" fmla="*/ 4983705 h 5907136"/>
              <a:gd name="connsiteX203" fmla="*/ 5934564 w 12078891"/>
              <a:gd name="connsiteY203" fmla="*/ 4939926 h 5907136"/>
              <a:gd name="connsiteX204" fmla="*/ 5978342 w 12078891"/>
              <a:gd name="connsiteY204" fmla="*/ 4896147 h 5907136"/>
              <a:gd name="connsiteX205" fmla="*/ 9071374 w 12078891"/>
              <a:gd name="connsiteY205" fmla="*/ 4885965 h 5907136"/>
              <a:gd name="connsiteX206" fmla="*/ 9105990 w 12078891"/>
              <a:gd name="connsiteY206" fmla="*/ 4920581 h 5907136"/>
              <a:gd name="connsiteX207" fmla="*/ 9071374 w 12078891"/>
              <a:gd name="connsiteY207" fmla="*/ 4955197 h 5907136"/>
              <a:gd name="connsiteX208" fmla="*/ 9036758 w 12078891"/>
              <a:gd name="connsiteY208" fmla="*/ 4920581 h 5907136"/>
              <a:gd name="connsiteX209" fmla="*/ 9071374 w 12078891"/>
              <a:gd name="connsiteY209" fmla="*/ 4885965 h 5907136"/>
              <a:gd name="connsiteX210" fmla="*/ 4705700 w 12078891"/>
              <a:gd name="connsiteY210" fmla="*/ 4854403 h 5907136"/>
              <a:gd name="connsiteX211" fmla="*/ 4713844 w 12078891"/>
              <a:gd name="connsiteY211" fmla="*/ 4861530 h 5907136"/>
              <a:gd name="connsiteX212" fmla="*/ 4705700 w 12078891"/>
              <a:gd name="connsiteY212" fmla="*/ 4868657 h 5907136"/>
              <a:gd name="connsiteX213" fmla="*/ 4697560 w 12078891"/>
              <a:gd name="connsiteY213" fmla="*/ 4861530 h 5907136"/>
              <a:gd name="connsiteX214" fmla="*/ 4705700 w 12078891"/>
              <a:gd name="connsiteY214" fmla="*/ 4854403 h 5907136"/>
              <a:gd name="connsiteX215" fmla="*/ 11940428 w 12078891"/>
              <a:gd name="connsiteY215" fmla="*/ 4845241 h 5907136"/>
              <a:gd name="connsiteX216" fmla="*/ 11945518 w 12078891"/>
              <a:gd name="connsiteY216" fmla="*/ 4850331 h 5907136"/>
              <a:gd name="connsiteX217" fmla="*/ 11940428 w 12078891"/>
              <a:gd name="connsiteY217" fmla="*/ 4855422 h 5907136"/>
              <a:gd name="connsiteX218" fmla="*/ 11935337 w 12078891"/>
              <a:gd name="connsiteY218" fmla="*/ 4850331 h 5907136"/>
              <a:gd name="connsiteX219" fmla="*/ 11940428 w 12078891"/>
              <a:gd name="connsiteY219" fmla="*/ 4845241 h 5907136"/>
              <a:gd name="connsiteX220" fmla="*/ 8474758 w 12078891"/>
              <a:gd name="connsiteY220" fmla="*/ 4844222 h 5907136"/>
              <a:gd name="connsiteX221" fmla="*/ 8489011 w 12078891"/>
              <a:gd name="connsiteY221" fmla="*/ 4858476 h 5907136"/>
              <a:gd name="connsiteX222" fmla="*/ 8474758 w 12078891"/>
              <a:gd name="connsiteY222" fmla="*/ 4872729 h 5907136"/>
              <a:gd name="connsiteX223" fmla="*/ 8460504 w 12078891"/>
              <a:gd name="connsiteY223" fmla="*/ 4858476 h 5907136"/>
              <a:gd name="connsiteX224" fmla="*/ 8474758 w 12078891"/>
              <a:gd name="connsiteY224" fmla="*/ 4844222 h 5907136"/>
              <a:gd name="connsiteX225" fmla="*/ 4205825 w 12078891"/>
              <a:gd name="connsiteY225" fmla="*/ 4837095 h 5907136"/>
              <a:gd name="connsiteX226" fmla="*/ 4213970 w 12078891"/>
              <a:gd name="connsiteY226" fmla="*/ 4845240 h 5907136"/>
              <a:gd name="connsiteX227" fmla="*/ 4205825 w 12078891"/>
              <a:gd name="connsiteY227" fmla="*/ 4853385 h 5907136"/>
              <a:gd name="connsiteX228" fmla="*/ 4196662 w 12078891"/>
              <a:gd name="connsiteY228" fmla="*/ 4845240 h 5907136"/>
              <a:gd name="connsiteX229" fmla="*/ 4205825 w 12078891"/>
              <a:gd name="connsiteY229" fmla="*/ 4837095 h 5907136"/>
              <a:gd name="connsiteX230" fmla="*/ 7787529 w 12078891"/>
              <a:gd name="connsiteY230" fmla="*/ 4832005 h 5907136"/>
              <a:gd name="connsiteX231" fmla="*/ 7822145 w 12078891"/>
              <a:gd name="connsiteY231" fmla="*/ 4866621 h 5907136"/>
              <a:gd name="connsiteX232" fmla="*/ 7787529 w 12078891"/>
              <a:gd name="connsiteY232" fmla="*/ 4901237 h 5907136"/>
              <a:gd name="connsiteX233" fmla="*/ 7752913 w 12078891"/>
              <a:gd name="connsiteY233" fmla="*/ 4866621 h 5907136"/>
              <a:gd name="connsiteX234" fmla="*/ 7787529 w 12078891"/>
              <a:gd name="connsiteY234" fmla="*/ 4832005 h 5907136"/>
              <a:gd name="connsiteX235" fmla="*/ 11802981 w 12078891"/>
              <a:gd name="connsiteY235" fmla="*/ 4826914 h 5907136"/>
              <a:gd name="connsiteX236" fmla="*/ 11811126 w 12078891"/>
              <a:gd name="connsiteY236" fmla="*/ 4834041 h 5907136"/>
              <a:gd name="connsiteX237" fmla="*/ 11802981 w 12078891"/>
              <a:gd name="connsiteY237" fmla="*/ 4842186 h 5907136"/>
              <a:gd name="connsiteX238" fmla="*/ 11794836 w 12078891"/>
              <a:gd name="connsiteY238" fmla="*/ 4834041 h 5907136"/>
              <a:gd name="connsiteX239" fmla="*/ 11802981 w 12078891"/>
              <a:gd name="connsiteY239" fmla="*/ 4826914 h 5907136"/>
              <a:gd name="connsiteX240" fmla="*/ 5411257 w 12078891"/>
              <a:gd name="connsiteY240" fmla="*/ 4809607 h 5907136"/>
              <a:gd name="connsiteX241" fmla="*/ 5422456 w 12078891"/>
              <a:gd name="connsiteY241" fmla="*/ 4819788 h 5907136"/>
              <a:gd name="connsiteX242" fmla="*/ 5411257 w 12078891"/>
              <a:gd name="connsiteY242" fmla="*/ 4829969 h 5907136"/>
              <a:gd name="connsiteX243" fmla="*/ 5401075 w 12078891"/>
              <a:gd name="connsiteY243" fmla="*/ 4819788 h 5907136"/>
              <a:gd name="connsiteX244" fmla="*/ 5411257 w 12078891"/>
              <a:gd name="connsiteY244" fmla="*/ 4809607 h 5907136"/>
              <a:gd name="connsiteX245" fmla="*/ 9626248 w 12078891"/>
              <a:gd name="connsiteY245" fmla="*/ 4808588 h 5907136"/>
              <a:gd name="connsiteX246" fmla="*/ 9637447 w 12078891"/>
              <a:gd name="connsiteY246" fmla="*/ 4819788 h 5907136"/>
              <a:gd name="connsiteX247" fmla="*/ 9626248 w 12078891"/>
              <a:gd name="connsiteY247" fmla="*/ 4830987 h 5907136"/>
              <a:gd name="connsiteX248" fmla="*/ 9615049 w 12078891"/>
              <a:gd name="connsiteY248" fmla="*/ 4819788 h 5907136"/>
              <a:gd name="connsiteX249" fmla="*/ 9626248 w 12078891"/>
              <a:gd name="connsiteY249" fmla="*/ 4808588 h 5907136"/>
              <a:gd name="connsiteX250" fmla="*/ 4160030 w 12078891"/>
              <a:gd name="connsiteY250" fmla="*/ 4788226 h 5907136"/>
              <a:gd name="connsiteX251" fmla="*/ 4168175 w 12078891"/>
              <a:gd name="connsiteY251" fmla="*/ 4796371 h 5907136"/>
              <a:gd name="connsiteX252" fmla="*/ 4160030 w 12078891"/>
              <a:gd name="connsiteY252" fmla="*/ 4804516 h 5907136"/>
              <a:gd name="connsiteX253" fmla="*/ 4151885 w 12078891"/>
              <a:gd name="connsiteY253" fmla="*/ 4796371 h 5907136"/>
              <a:gd name="connsiteX254" fmla="*/ 4160030 w 12078891"/>
              <a:gd name="connsiteY254" fmla="*/ 4788226 h 5907136"/>
              <a:gd name="connsiteX255" fmla="*/ 2707168 w 12078891"/>
              <a:gd name="connsiteY255" fmla="*/ 4788226 h 5907136"/>
              <a:gd name="connsiteX256" fmla="*/ 2727529 w 12078891"/>
              <a:gd name="connsiteY256" fmla="*/ 4808588 h 5907136"/>
              <a:gd name="connsiteX257" fmla="*/ 2707168 w 12078891"/>
              <a:gd name="connsiteY257" fmla="*/ 4828951 h 5907136"/>
              <a:gd name="connsiteX258" fmla="*/ 2686805 w 12078891"/>
              <a:gd name="connsiteY258" fmla="*/ 4808588 h 5907136"/>
              <a:gd name="connsiteX259" fmla="*/ 2707168 w 12078891"/>
              <a:gd name="connsiteY259" fmla="*/ 4788226 h 5907136"/>
              <a:gd name="connsiteX260" fmla="*/ 8423852 w 12078891"/>
              <a:gd name="connsiteY260" fmla="*/ 4774990 h 5907136"/>
              <a:gd name="connsiteX261" fmla="*/ 8441160 w 12078891"/>
              <a:gd name="connsiteY261" fmla="*/ 4792298 h 5907136"/>
              <a:gd name="connsiteX262" fmla="*/ 8423852 w 12078891"/>
              <a:gd name="connsiteY262" fmla="*/ 4809606 h 5907136"/>
              <a:gd name="connsiteX263" fmla="*/ 8406544 w 12078891"/>
              <a:gd name="connsiteY263" fmla="*/ 4792298 h 5907136"/>
              <a:gd name="connsiteX264" fmla="*/ 8423852 w 12078891"/>
              <a:gd name="connsiteY264" fmla="*/ 4774990 h 5907136"/>
              <a:gd name="connsiteX265" fmla="*/ 7361956 w 12078891"/>
              <a:gd name="connsiteY265" fmla="*/ 4766846 h 5907136"/>
              <a:gd name="connsiteX266" fmla="*/ 7371119 w 12078891"/>
              <a:gd name="connsiteY266" fmla="*/ 4776009 h 5907136"/>
              <a:gd name="connsiteX267" fmla="*/ 7361956 w 12078891"/>
              <a:gd name="connsiteY267" fmla="*/ 4784154 h 5907136"/>
              <a:gd name="connsiteX268" fmla="*/ 7352793 w 12078891"/>
              <a:gd name="connsiteY268" fmla="*/ 4776009 h 5907136"/>
              <a:gd name="connsiteX269" fmla="*/ 7361956 w 12078891"/>
              <a:gd name="connsiteY269" fmla="*/ 4766846 h 5907136"/>
              <a:gd name="connsiteX270" fmla="*/ 5745195 w 12078891"/>
              <a:gd name="connsiteY270" fmla="*/ 4758701 h 5907136"/>
              <a:gd name="connsiteX271" fmla="*/ 5755375 w 12078891"/>
              <a:gd name="connsiteY271" fmla="*/ 4768882 h 5907136"/>
              <a:gd name="connsiteX272" fmla="*/ 5745195 w 12078891"/>
              <a:gd name="connsiteY272" fmla="*/ 4779063 h 5907136"/>
              <a:gd name="connsiteX273" fmla="*/ 5735013 w 12078891"/>
              <a:gd name="connsiteY273" fmla="*/ 4768882 h 5907136"/>
              <a:gd name="connsiteX274" fmla="*/ 5745195 w 12078891"/>
              <a:gd name="connsiteY274" fmla="*/ 4758701 h 5907136"/>
              <a:gd name="connsiteX275" fmla="*/ 9463349 w 12078891"/>
              <a:gd name="connsiteY275" fmla="*/ 4748520 h 5907136"/>
              <a:gd name="connsiteX276" fmla="*/ 9478621 w 12078891"/>
              <a:gd name="connsiteY276" fmla="*/ 4763792 h 5907136"/>
              <a:gd name="connsiteX277" fmla="*/ 9463349 w 12078891"/>
              <a:gd name="connsiteY277" fmla="*/ 4778045 h 5907136"/>
              <a:gd name="connsiteX278" fmla="*/ 9448077 w 12078891"/>
              <a:gd name="connsiteY278" fmla="*/ 4763792 h 5907136"/>
              <a:gd name="connsiteX279" fmla="*/ 9463349 w 12078891"/>
              <a:gd name="connsiteY279" fmla="*/ 4748520 h 5907136"/>
              <a:gd name="connsiteX280" fmla="*/ 3995069 w 12078891"/>
              <a:gd name="connsiteY280" fmla="*/ 4743429 h 5907136"/>
              <a:gd name="connsiteX281" fmla="*/ 4003214 w 12078891"/>
              <a:gd name="connsiteY281" fmla="*/ 4751574 h 5907136"/>
              <a:gd name="connsiteX282" fmla="*/ 3995069 w 12078891"/>
              <a:gd name="connsiteY282" fmla="*/ 4759719 h 5907136"/>
              <a:gd name="connsiteX283" fmla="*/ 3986923 w 12078891"/>
              <a:gd name="connsiteY283" fmla="*/ 4751574 h 5907136"/>
              <a:gd name="connsiteX284" fmla="*/ 3995069 w 12078891"/>
              <a:gd name="connsiteY284" fmla="*/ 4743429 h 5907136"/>
              <a:gd name="connsiteX285" fmla="*/ 1604530 w 12078891"/>
              <a:gd name="connsiteY285" fmla="*/ 4720012 h 5907136"/>
              <a:gd name="connsiteX286" fmla="*/ 1613694 w 12078891"/>
              <a:gd name="connsiteY286" fmla="*/ 4729175 h 5907136"/>
              <a:gd name="connsiteX287" fmla="*/ 1604530 w 12078891"/>
              <a:gd name="connsiteY287" fmla="*/ 4738339 h 5907136"/>
              <a:gd name="connsiteX288" fmla="*/ 1595368 w 12078891"/>
              <a:gd name="connsiteY288" fmla="*/ 4729175 h 5907136"/>
              <a:gd name="connsiteX289" fmla="*/ 1604530 w 12078891"/>
              <a:gd name="connsiteY289" fmla="*/ 4720012 h 5907136"/>
              <a:gd name="connsiteX290" fmla="*/ 1371382 w 12078891"/>
              <a:gd name="connsiteY290" fmla="*/ 4705759 h 5907136"/>
              <a:gd name="connsiteX291" fmla="*/ 1374437 w 12078891"/>
              <a:gd name="connsiteY291" fmla="*/ 4708813 h 5907136"/>
              <a:gd name="connsiteX292" fmla="*/ 1371382 w 12078891"/>
              <a:gd name="connsiteY292" fmla="*/ 4711867 h 5907136"/>
              <a:gd name="connsiteX293" fmla="*/ 1368328 w 12078891"/>
              <a:gd name="connsiteY293" fmla="*/ 4708813 h 5907136"/>
              <a:gd name="connsiteX294" fmla="*/ 1371382 w 12078891"/>
              <a:gd name="connsiteY294" fmla="*/ 4705759 h 5907136"/>
              <a:gd name="connsiteX295" fmla="*/ 10108836 w 12078891"/>
              <a:gd name="connsiteY295" fmla="*/ 4692523 h 5907136"/>
              <a:gd name="connsiteX296" fmla="*/ 10121052 w 12078891"/>
              <a:gd name="connsiteY296" fmla="*/ 4704740 h 5907136"/>
              <a:gd name="connsiteX297" fmla="*/ 10108836 w 12078891"/>
              <a:gd name="connsiteY297" fmla="*/ 4716957 h 5907136"/>
              <a:gd name="connsiteX298" fmla="*/ 10096618 w 12078891"/>
              <a:gd name="connsiteY298" fmla="*/ 4704740 h 5907136"/>
              <a:gd name="connsiteX299" fmla="*/ 10108836 w 12078891"/>
              <a:gd name="connsiteY299" fmla="*/ 4692523 h 5907136"/>
              <a:gd name="connsiteX300" fmla="*/ 10068111 w 12078891"/>
              <a:gd name="connsiteY300" fmla="*/ 4669106 h 5907136"/>
              <a:gd name="connsiteX301" fmla="*/ 10079310 w 12078891"/>
              <a:gd name="connsiteY301" fmla="*/ 4679287 h 5907136"/>
              <a:gd name="connsiteX302" fmla="*/ 10068111 w 12078891"/>
              <a:gd name="connsiteY302" fmla="*/ 4690487 h 5907136"/>
              <a:gd name="connsiteX303" fmla="*/ 10056911 w 12078891"/>
              <a:gd name="connsiteY303" fmla="*/ 4679287 h 5907136"/>
              <a:gd name="connsiteX304" fmla="*/ 10068111 w 12078891"/>
              <a:gd name="connsiteY304" fmla="*/ 4669106 h 5907136"/>
              <a:gd name="connsiteX305" fmla="*/ 8009478 w 12078891"/>
              <a:gd name="connsiteY305" fmla="*/ 4660961 h 5907136"/>
              <a:gd name="connsiteX306" fmla="*/ 8016605 w 12078891"/>
              <a:gd name="connsiteY306" fmla="*/ 4668088 h 5907136"/>
              <a:gd name="connsiteX307" fmla="*/ 8009478 w 12078891"/>
              <a:gd name="connsiteY307" fmla="*/ 4675215 h 5907136"/>
              <a:gd name="connsiteX308" fmla="*/ 8002351 w 12078891"/>
              <a:gd name="connsiteY308" fmla="*/ 4668088 h 5907136"/>
              <a:gd name="connsiteX309" fmla="*/ 8009478 w 12078891"/>
              <a:gd name="connsiteY309" fmla="*/ 4660961 h 5907136"/>
              <a:gd name="connsiteX310" fmla="*/ 10355219 w 12078891"/>
              <a:gd name="connsiteY310" fmla="*/ 4649762 h 5907136"/>
              <a:gd name="connsiteX311" fmla="*/ 10363364 w 12078891"/>
              <a:gd name="connsiteY311" fmla="*/ 4657907 h 5907136"/>
              <a:gd name="connsiteX312" fmla="*/ 10355219 w 12078891"/>
              <a:gd name="connsiteY312" fmla="*/ 4666052 h 5907136"/>
              <a:gd name="connsiteX313" fmla="*/ 10347074 w 12078891"/>
              <a:gd name="connsiteY313" fmla="*/ 4657907 h 5907136"/>
              <a:gd name="connsiteX314" fmla="*/ 10355219 w 12078891"/>
              <a:gd name="connsiteY314" fmla="*/ 4649762 h 5907136"/>
              <a:gd name="connsiteX315" fmla="*/ 10402053 w 12078891"/>
              <a:gd name="connsiteY315" fmla="*/ 4646708 h 5907136"/>
              <a:gd name="connsiteX316" fmla="*/ 10408162 w 12078891"/>
              <a:gd name="connsiteY316" fmla="*/ 4652816 h 5907136"/>
              <a:gd name="connsiteX317" fmla="*/ 10402053 w 12078891"/>
              <a:gd name="connsiteY317" fmla="*/ 4658925 h 5907136"/>
              <a:gd name="connsiteX318" fmla="*/ 10395944 w 12078891"/>
              <a:gd name="connsiteY318" fmla="*/ 4652816 h 5907136"/>
              <a:gd name="connsiteX319" fmla="*/ 10402053 w 12078891"/>
              <a:gd name="connsiteY319" fmla="*/ 4646708 h 5907136"/>
              <a:gd name="connsiteX320" fmla="*/ 4307634 w 12078891"/>
              <a:gd name="connsiteY320" fmla="*/ 4637545 h 5907136"/>
              <a:gd name="connsiteX321" fmla="*/ 4321866 w 12078891"/>
              <a:gd name="connsiteY321" fmla="*/ 4651799 h 5907136"/>
              <a:gd name="connsiteX322" fmla="*/ 4307634 w 12078891"/>
              <a:gd name="connsiteY322" fmla="*/ 4666052 h 5907136"/>
              <a:gd name="connsiteX323" fmla="*/ 4293379 w 12078891"/>
              <a:gd name="connsiteY323" fmla="*/ 4651799 h 5907136"/>
              <a:gd name="connsiteX324" fmla="*/ 4307634 w 12078891"/>
              <a:gd name="connsiteY324" fmla="*/ 4637545 h 5907136"/>
              <a:gd name="connsiteX325" fmla="*/ 117067 w 12078891"/>
              <a:gd name="connsiteY325" fmla="*/ 4626346 h 5907136"/>
              <a:gd name="connsiteX326" fmla="*/ 119103 w 12078891"/>
              <a:gd name="connsiteY326" fmla="*/ 4628382 h 5907136"/>
              <a:gd name="connsiteX327" fmla="*/ 117067 w 12078891"/>
              <a:gd name="connsiteY327" fmla="*/ 4630418 h 5907136"/>
              <a:gd name="connsiteX328" fmla="*/ 115031 w 12078891"/>
              <a:gd name="connsiteY328" fmla="*/ 4628382 h 5907136"/>
              <a:gd name="connsiteX329" fmla="*/ 117067 w 12078891"/>
              <a:gd name="connsiteY329" fmla="*/ 4626346 h 5907136"/>
              <a:gd name="connsiteX330" fmla="*/ 3638730 w 12078891"/>
              <a:gd name="connsiteY330" fmla="*/ 4547951 h 5907136"/>
              <a:gd name="connsiteX331" fmla="*/ 3644839 w 12078891"/>
              <a:gd name="connsiteY331" fmla="*/ 4554059 h 5907136"/>
              <a:gd name="connsiteX332" fmla="*/ 3638730 w 12078891"/>
              <a:gd name="connsiteY332" fmla="*/ 4560169 h 5907136"/>
              <a:gd name="connsiteX333" fmla="*/ 3632622 w 12078891"/>
              <a:gd name="connsiteY333" fmla="*/ 4554059 h 5907136"/>
              <a:gd name="connsiteX334" fmla="*/ 3638730 w 12078891"/>
              <a:gd name="connsiteY334" fmla="*/ 4547951 h 5907136"/>
              <a:gd name="connsiteX335" fmla="*/ 11106590 w 12078891"/>
              <a:gd name="connsiteY335" fmla="*/ 4539806 h 5907136"/>
              <a:gd name="connsiteX336" fmla="*/ 11136115 w 12078891"/>
              <a:gd name="connsiteY336" fmla="*/ 4569331 h 5907136"/>
              <a:gd name="connsiteX337" fmla="*/ 11106590 w 12078891"/>
              <a:gd name="connsiteY337" fmla="*/ 4598857 h 5907136"/>
              <a:gd name="connsiteX338" fmla="*/ 11077064 w 12078891"/>
              <a:gd name="connsiteY338" fmla="*/ 4569331 h 5907136"/>
              <a:gd name="connsiteX339" fmla="*/ 11106590 w 12078891"/>
              <a:gd name="connsiteY339" fmla="*/ 4539806 h 5907136"/>
              <a:gd name="connsiteX340" fmla="*/ 10039603 w 12078891"/>
              <a:gd name="connsiteY340" fmla="*/ 4533697 h 5907136"/>
              <a:gd name="connsiteX341" fmla="*/ 10051820 w 12078891"/>
              <a:gd name="connsiteY341" fmla="*/ 4545915 h 5907136"/>
              <a:gd name="connsiteX342" fmla="*/ 10039603 w 12078891"/>
              <a:gd name="connsiteY342" fmla="*/ 4558132 h 5907136"/>
              <a:gd name="connsiteX343" fmla="*/ 10027386 w 12078891"/>
              <a:gd name="connsiteY343" fmla="*/ 4545915 h 5907136"/>
              <a:gd name="connsiteX344" fmla="*/ 10039603 w 12078891"/>
              <a:gd name="connsiteY344" fmla="*/ 4533697 h 5907136"/>
              <a:gd name="connsiteX345" fmla="*/ 5086492 w 12078891"/>
              <a:gd name="connsiteY345" fmla="*/ 4530642 h 5907136"/>
              <a:gd name="connsiteX346" fmla="*/ 5114995 w 12078891"/>
              <a:gd name="connsiteY346" fmla="*/ 4559149 h 5907136"/>
              <a:gd name="connsiteX347" fmla="*/ 5086492 w 12078891"/>
              <a:gd name="connsiteY347" fmla="*/ 4587656 h 5907136"/>
              <a:gd name="connsiteX348" fmla="*/ 5057989 w 12078891"/>
              <a:gd name="connsiteY348" fmla="*/ 4559149 h 5907136"/>
              <a:gd name="connsiteX349" fmla="*/ 5086492 w 12078891"/>
              <a:gd name="connsiteY349" fmla="*/ 4530642 h 5907136"/>
              <a:gd name="connsiteX350" fmla="*/ 5031503 w 12078891"/>
              <a:gd name="connsiteY350" fmla="*/ 4522498 h 5907136"/>
              <a:gd name="connsiteX351" fmla="*/ 5037610 w 12078891"/>
              <a:gd name="connsiteY351" fmla="*/ 4528606 h 5907136"/>
              <a:gd name="connsiteX352" fmla="*/ 5031503 w 12078891"/>
              <a:gd name="connsiteY352" fmla="*/ 4534716 h 5907136"/>
              <a:gd name="connsiteX353" fmla="*/ 5025395 w 12078891"/>
              <a:gd name="connsiteY353" fmla="*/ 4528606 h 5907136"/>
              <a:gd name="connsiteX354" fmla="*/ 5031503 w 12078891"/>
              <a:gd name="connsiteY354" fmla="*/ 4522498 h 5907136"/>
              <a:gd name="connsiteX355" fmla="*/ 10449905 w 12078891"/>
              <a:gd name="connsiteY355" fmla="*/ 4519443 h 5907136"/>
              <a:gd name="connsiteX356" fmla="*/ 10453977 w 12078891"/>
              <a:gd name="connsiteY356" fmla="*/ 4523515 h 5907136"/>
              <a:gd name="connsiteX357" fmla="*/ 10449905 w 12078891"/>
              <a:gd name="connsiteY357" fmla="*/ 4527588 h 5907136"/>
              <a:gd name="connsiteX358" fmla="*/ 10445832 w 12078891"/>
              <a:gd name="connsiteY358" fmla="*/ 4523515 h 5907136"/>
              <a:gd name="connsiteX359" fmla="*/ 10449905 w 12078891"/>
              <a:gd name="connsiteY359" fmla="*/ 4519443 h 5907136"/>
              <a:gd name="connsiteX360" fmla="*/ 6405944 w 12078891"/>
              <a:gd name="connsiteY360" fmla="*/ 4511298 h 5907136"/>
              <a:gd name="connsiteX361" fmla="*/ 6415107 w 12078891"/>
              <a:gd name="connsiteY361" fmla="*/ 4520461 h 5907136"/>
              <a:gd name="connsiteX362" fmla="*/ 6405944 w 12078891"/>
              <a:gd name="connsiteY362" fmla="*/ 4529625 h 5907136"/>
              <a:gd name="connsiteX363" fmla="*/ 6396781 w 12078891"/>
              <a:gd name="connsiteY363" fmla="*/ 4520461 h 5907136"/>
              <a:gd name="connsiteX364" fmla="*/ 6405944 w 12078891"/>
              <a:gd name="connsiteY364" fmla="*/ 4511298 h 5907136"/>
              <a:gd name="connsiteX365" fmla="*/ 3329227 w 12078891"/>
              <a:gd name="connsiteY365" fmla="*/ 4505190 h 5907136"/>
              <a:gd name="connsiteX366" fmla="*/ 3339409 w 12078891"/>
              <a:gd name="connsiteY366" fmla="*/ 4515371 h 5907136"/>
              <a:gd name="connsiteX367" fmla="*/ 3329227 w 12078891"/>
              <a:gd name="connsiteY367" fmla="*/ 4525552 h 5907136"/>
              <a:gd name="connsiteX368" fmla="*/ 3319045 w 12078891"/>
              <a:gd name="connsiteY368" fmla="*/ 4515371 h 5907136"/>
              <a:gd name="connsiteX369" fmla="*/ 3329227 w 12078891"/>
              <a:gd name="connsiteY369" fmla="*/ 4505190 h 5907136"/>
              <a:gd name="connsiteX370" fmla="*/ 9823763 w 12078891"/>
              <a:gd name="connsiteY370" fmla="*/ 4504172 h 5907136"/>
              <a:gd name="connsiteX371" fmla="*/ 9828853 w 12078891"/>
              <a:gd name="connsiteY371" fmla="*/ 4509263 h 5907136"/>
              <a:gd name="connsiteX372" fmla="*/ 9823763 w 12078891"/>
              <a:gd name="connsiteY372" fmla="*/ 4514353 h 5907136"/>
              <a:gd name="connsiteX373" fmla="*/ 9818672 w 12078891"/>
              <a:gd name="connsiteY373" fmla="*/ 4509263 h 5907136"/>
              <a:gd name="connsiteX374" fmla="*/ 9823763 w 12078891"/>
              <a:gd name="connsiteY374" fmla="*/ 4504172 h 5907136"/>
              <a:gd name="connsiteX375" fmla="*/ 11835561 w 12078891"/>
              <a:gd name="connsiteY375" fmla="*/ 4496026 h 5907136"/>
              <a:gd name="connsiteX376" fmla="*/ 11886467 w 12078891"/>
              <a:gd name="connsiteY376" fmla="*/ 4546932 h 5907136"/>
              <a:gd name="connsiteX377" fmla="*/ 11835561 w 12078891"/>
              <a:gd name="connsiteY377" fmla="*/ 4597838 h 5907136"/>
              <a:gd name="connsiteX378" fmla="*/ 11784655 w 12078891"/>
              <a:gd name="connsiteY378" fmla="*/ 4546932 h 5907136"/>
              <a:gd name="connsiteX379" fmla="*/ 11835561 w 12078891"/>
              <a:gd name="connsiteY379" fmla="*/ 4496026 h 5907136"/>
              <a:gd name="connsiteX380" fmla="*/ 2021958 w 12078891"/>
              <a:gd name="connsiteY380" fmla="*/ 4478719 h 5907136"/>
              <a:gd name="connsiteX381" fmla="*/ 2025013 w 12078891"/>
              <a:gd name="connsiteY381" fmla="*/ 4481773 h 5907136"/>
              <a:gd name="connsiteX382" fmla="*/ 2021958 w 12078891"/>
              <a:gd name="connsiteY382" fmla="*/ 4484827 h 5907136"/>
              <a:gd name="connsiteX383" fmla="*/ 2018904 w 12078891"/>
              <a:gd name="connsiteY383" fmla="*/ 4481773 h 5907136"/>
              <a:gd name="connsiteX384" fmla="*/ 2021958 w 12078891"/>
              <a:gd name="connsiteY384" fmla="*/ 4478719 h 5907136"/>
              <a:gd name="connsiteX385" fmla="*/ 1314378 w 12078891"/>
              <a:gd name="connsiteY385" fmla="*/ 4477700 h 5907136"/>
              <a:gd name="connsiteX386" fmla="*/ 1331686 w 12078891"/>
              <a:gd name="connsiteY386" fmla="*/ 4495008 h 5907136"/>
              <a:gd name="connsiteX387" fmla="*/ 1314378 w 12078891"/>
              <a:gd name="connsiteY387" fmla="*/ 4512316 h 5907136"/>
              <a:gd name="connsiteX388" fmla="*/ 1297070 w 12078891"/>
              <a:gd name="connsiteY388" fmla="*/ 4495008 h 5907136"/>
              <a:gd name="connsiteX389" fmla="*/ 1314378 w 12078891"/>
              <a:gd name="connsiteY389" fmla="*/ 4477700 h 5907136"/>
              <a:gd name="connsiteX390" fmla="*/ 9049994 w 12078891"/>
              <a:gd name="connsiteY390" fmla="*/ 4471592 h 5907136"/>
              <a:gd name="connsiteX391" fmla="*/ 9054066 w 12078891"/>
              <a:gd name="connsiteY391" fmla="*/ 4475664 h 5907136"/>
              <a:gd name="connsiteX392" fmla="*/ 9049994 w 12078891"/>
              <a:gd name="connsiteY392" fmla="*/ 4479737 h 5907136"/>
              <a:gd name="connsiteX393" fmla="*/ 9045921 w 12078891"/>
              <a:gd name="connsiteY393" fmla="*/ 4475664 h 5907136"/>
              <a:gd name="connsiteX394" fmla="*/ 9049994 w 12078891"/>
              <a:gd name="connsiteY394" fmla="*/ 4471592 h 5907136"/>
              <a:gd name="connsiteX395" fmla="*/ 9692425 w 12078891"/>
              <a:gd name="connsiteY395" fmla="*/ 4440030 h 5907136"/>
              <a:gd name="connsiteX396" fmla="*/ 9714823 w 12078891"/>
              <a:gd name="connsiteY396" fmla="*/ 4462429 h 5907136"/>
              <a:gd name="connsiteX397" fmla="*/ 9692425 w 12078891"/>
              <a:gd name="connsiteY397" fmla="*/ 4484827 h 5907136"/>
              <a:gd name="connsiteX398" fmla="*/ 9670026 w 12078891"/>
              <a:gd name="connsiteY398" fmla="*/ 4462429 h 5907136"/>
              <a:gd name="connsiteX399" fmla="*/ 9692425 w 12078891"/>
              <a:gd name="connsiteY399" fmla="*/ 4440030 h 5907136"/>
              <a:gd name="connsiteX400" fmla="*/ 748314 w 12078891"/>
              <a:gd name="connsiteY400" fmla="*/ 4434939 h 5907136"/>
              <a:gd name="connsiteX401" fmla="*/ 753404 w 12078891"/>
              <a:gd name="connsiteY401" fmla="*/ 4440030 h 5907136"/>
              <a:gd name="connsiteX402" fmla="*/ 748314 w 12078891"/>
              <a:gd name="connsiteY402" fmla="*/ 4445120 h 5907136"/>
              <a:gd name="connsiteX403" fmla="*/ 743223 w 12078891"/>
              <a:gd name="connsiteY403" fmla="*/ 4440030 h 5907136"/>
              <a:gd name="connsiteX404" fmla="*/ 748314 w 12078891"/>
              <a:gd name="connsiteY404" fmla="*/ 4434939 h 5907136"/>
              <a:gd name="connsiteX405" fmla="*/ 409266 w 12078891"/>
              <a:gd name="connsiteY405" fmla="*/ 4434939 h 5907136"/>
              <a:gd name="connsiteX406" fmla="*/ 415374 w 12078891"/>
              <a:gd name="connsiteY406" fmla="*/ 4441048 h 5907136"/>
              <a:gd name="connsiteX407" fmla="*/ 409266 w 12078891"/>
              <a:gd name="connsiteY407" fmla="*/ 4447157 h 5907136"/>
              <a:gd name="connsiteX408" fmla="*/ 403157 w 12078891"/>
              <a:gd name="connsiteY408" fmla="*/ 4441048 h 5907136"/>
              <a:gd name="connsiteX409" fmla="*/ 409266 w 12078891"/>
              <a:gd name="connsiteY409" fmla="*/ 4434939 h 5907136"/>
              <a:gd name="connsiteX410" fmla="*/ 9956118 w 12078891"/>
              <a:gd name="connsiteY410" fmla="*/ 4432903 h 5907136"/>
              <a:gd name="connsiteX411" fmla="*/ 9959172 w 12078891"/>
              <a:gd name="connsiteY411" fmla="*/ 4435957 h 5907136"/>
              <a:gd name="connsiteX412" fmla="*/ 9956118 w 12078891"/>
              <a:gd name="connsiteY412" fmla="*/ 4439011 h 5907136"/>
              <a:gd name="connsiteX413" fmla="*/ 9953063 w 12078891"/>
              <a:gd name="connsiteY413" fmla="*/ 4435957 h 5907136"/>
              <a:gd name="connsiteX414" fmla="*/ 9956118 w 12078891"/>
              <a:gd name="connsiteY414" fmla="*/ 4432903 h 5907136"/>
              <a:gd name="connsiteX415" fmla="*/ 8798519 w 12078891"/>
              <a:gd name="connsiteY415" fmla="*/ 4432903 h 5907136"/>
              <a:gd name="connsiteX416" fmla="*/ 8801573 w 12078891"/>
              <a:gd name="connsiteY416" fmla="*/ 4435957 h 5907136"/>
              <a:gd name="connsiteX417" fmla="*/ 8798519 w 12078891"/>
              <a:gd name="connsiteY417" fmla="*/ 4439011 h 5907136"/>
              <a:gd name="connsiteX418" fmla="*/ 8795465 w 12078891"/>
              <a:gd name="connsiteY418" fmla="*/ 4435957 h 5907136"/>
              <a:gd name="connsiteX419" fmla="*/ 8798519 w 12078891"/>
              <a:gd name="connsiteY419" fmla="*/ 4432903 h 5907136"/>
              <a:gd name="connsiteX420" fmla="*/ 6079128 w 12078891"/>
              <a:gd name="connsiteY420" fmla="*/ 4427813 h 5907136"/>
              <a:gd name="connsiteX421" fmla="*/ 6085238 w 12078891"/>
              <a:gd name="connsiteY421" fmla="*/ 4433921 h 5907136"/>
              <a:gd name="connsiteX422" fmla="*/ 6079128 w 12078891"/>
              <a:gd name="connsiteY422" fmla="*/ 4440030 h 5907136"/>
              <a:gd name="connsiteX423" fmla="*/ 6073020 w 12078891"/>
              <a:gd name="connsiteY423" fmla="*/ 4433921 h 5907136"/>
              <a:gd name="connsiteX424" fmla="*/ 6079128 w 12078891"/>
              <a:gd name="connsiteY424" fmla="*/ 4427813 h 5907136"/>
              <a:gd name="connsiteX425" fmla="*/ 1133145 w 12078891"/>
              <a:gd name="connsiteY425" fmla="*/ 4424758 h 5907136"/>
              <a:gd name="connsiteX426" fmla="*/ 1138235 w 12078891"/>
              <a:gd name="connsiteY426" fmla="*/ 4429849 h 5907136"/>
              <a:gd name="connsiteX427" fmla="*/ 1133145 w 12078891"/>
              <a:gd name="connsiteY427" fmla="*/ 4434939 h 5907136"/>
              <a:gd name="connsiteX428" fmla="*/ 1128054 w 12078891"/>
              <a:gd name="connsiteY428" fmla="*/ 4429849 h 5907136"/>
              <a:gd name="connsiteX429" fmla="*/ 1133145 w 12078891"/>
              <a:gd name="connsiteY429" fmla="*/ 4424758 h 5907136"/>
              <a:gd name="connsiteX430" fmla="*/ 10647419 w 12078891"/>
              <a:gd name="connsiteY430" fmla="*/ 4375889 h 5907136"/>
              <a:gd name="connsiteX431" fmla="*/ 10655564 w 12078891"/>
              <a:gd name="connsiteY431" fmla="*/ 4384034 h 5907136"/>
              <a:gd name="connsiteX432" fmla="*/ 10647419 w 12078891"/>
              <a:gd name="connsiteY432" fmla="*/ 4392179 h 5907136"/>
              <a:gd name="connsiteX433" fmla="*/ 10639274 w 12078891"/>
              <a:gd name="connsiteY433" fmla="*/ 4384034 h 5907136"/>
              <a:gd name="connsiteX434" fmla="*/ 10647419 w 12078891"/>
              <a:gd name="connsiteY434" fmla="*/ 4375889 h 5907136"/>
              <a:gd name="connsiteX435" fmla="*/ 7329376 w 12078891"/>
              <a:gd name="connsiteY435" fmla="*/ 4373852 h 5907136"/>
              <a:gd name="connsiteX436" fmla="*/ 7331412 w 12078891"/>
              <a:gd name="connsiteY436" fmla="*/ 4375888 h 5907136"/>
              <a:gd name="connsiteX437" fmla="*/ 7329376 w 12078891"/>
              <a:gd name="connsiteY437" fmla="*/ 4377925 h 5907136"/>
              <a:gd name="connsiteX438" fmla="*/ 7327340 w 12078891"/>
              <a:gd name="connsiteY438" fmla="*/ 4375888 h 5907136"/>
              <a:gd name="connsiteX439" fmla="*/ 7329376 w 12078891"/>
              <a:gd name="connsiteY439" fmla="*/ 4373852 h 5907136"/>
              <a:gd name="connsiteX440" fmla="*/ 7485148 w 12078891"/>
              <a:gd name="connsiteY440" fmla="*/ 4351454 h 5907136"/>
              <a:gd name="connsiteX441" fmla="*/ 7492275 w 12078891"/>
              <a:gd name="connsiteY441" fmla="*/ 4358580 h 5907136"/>
              <a:gd name="connsiteX442" fmla="*/ 7485148 w 12078891"/>
              <a:gd name="connsiteY442" fmla="*/ 4365707 h 5907136"/>
              <a:gd name="connsiteX443" fmla="*/ 7478021 w 12078891"/>
              <a:gd name="connsiteY443" fmla="*/ 4358580 h 5907136"/>
              <a:gd name="connsiteX444" fmla="*/ 7485148 w 12078891"/>
              <a:gd name="connsiteY444" fmla="*/ 4351454 h 5907136"/>
              <a:gd name="connsiteX445" fmla="*/ 7821127 w 12078891"/>
              <a:gd name="connsiteY445" fmla="*/ 4341273 h 5907136"/>
              <a:gd name="connsiteX446" fmla="*/ 7824181 w 12078891"/>
              <a:gd name="connsiteY446" fmla="*/ 4344327 h 5907136"/>
              <a:gd name="connsiteX447" fmla="*/ 7821127 w 12078891"/>
              <a:gd name="connsiteY447" fmla="*/ 4347381 h 5907136"/>
              <a:gd name="connsiteX448" fmla="*/ 7818073 w 12078891"/>
              <a:gd name="connsiteY448" fmla="*/ 4344327 h 5907136"/>
              <a:gd name="connsiteX449" fmla="*/ 7821127 w 12078891"/>
              <a:gd name="connsiteY449" fmla="*/ 4341273 h 5907136"/>
              <a:gd name="connsiteX450" fmla="*/ 2867001 w 12078891"/>
              <a:gd name="connsiteY450" fmla="*/ 4337200 h 5907136"/>
              <a:gd name="connsiteX451" fmla="*/ 2870055 w 12078891"/>
              <a:gd name="connsiteY451" fmla="*/ 4340254 h 5907136"/>
              <a:gd name="connsiteX452" fmla="*/ 2867001 w 12078891"/>
              <a:gd name="connsiteY452" fmla="*/ 4343308 h 5907136"/>
              <a:gd name="connsiteX453" fmla="*/ 2863946 w 12078891"/>
              <a:gd name="connsiteY453" fmla="*/ 4340254 h 5907136"/>
              <a:gd name="connsiteX454" fmla="*/ 2867001 w 12078891"/>
              <a:gd name="connsiteY454" fmla="*/ 4337200 h 5907136"/>
              <a:gd name="connsiteX455" fmla="*/ 288110 w 12078891"/>
              <a:gd name="connsiteY455" fmla="*/ 4316838 h 5907136"/>
              <a:gd name="connsiteX456" fmla="*/ 298290 w 12078891"/>
              <a:gd name="connsiteY456" fmla="*/ 4327019 h 5907136"/>
              <a:gd name="connsiteX457" fmla="*/ 288110 w 12078891"/>
              <a:gd name="connsiteY457" fmla="*/ 4337200 h 5907136"/>
              <a:gd name="connsiteX458" fmla="*/ 277929 w 12078891"/>
              <a:gd name="connsiteY458" fmla="*/ 4327019 h 5907136"/>
              <a:gd name="connsiteX459" fmla="*/ 288110 w 12078891"/>
              <a:gd name="connsiteY459" fmla="*/ 4316838 h 5907136"/>
              <a:gd name="connsiteX460" fmla="*/ 12035111 w 12078891"/>
              <a:gd name="connsiteY460" fmla="*/ 4313784 h 5907136"/>
              <a:gd name="connsiteX461" fmla="*/ 12042239 w 12078891"/>
              <a:gd name="connsiteY461" fmla="*/ 4320911 h 5907136"/>
              <a:gd name="connsiteX462" fmla="*/ 12035111 w 12078891"/>
              <a:gd name="connsiteY462" fmla="*/ 4328037 h 5907136"/>
              <a:gd name="connsiteX463" fmla="*/ 12027985 w 12078891"/>
              <a:gd name="connsiteY463" fmla="*/ 4320911 h 5907136"/>
              <a:gd name="connsiteX464" fmla="*/ 12035111 w 12078891"/>
              <a:gd name="connsiteY464" fmla="*/ 4313784 h 5907136"/>
              <a:gd name="connsiteX465" fmla="*/ 5619968 w 12078891"/>
              <a:gd name="connsiteY465" fmla="*/ 4302584 h 5907136"/>
              <a:gd name="connsiteX466" fmla="*/ 5622005 w 12078891"/>
              <a:gd name="connsiteY466" fmla="*/ 4304620 h 5907136"/>
              <a:gd name="connsiteX467" fmla="*/ 5619968 w 12078891"/>
              <a:gd name="connsiteY467" fmla="*/ 4306657 h 5907136"/>
              <a:gd name="connsiteX468" fmla="*/ 5617932 w 12078891"/>
              <a:gd name="connsiteY468" fmla="*/ 4304620 h 5907136"/>
              <a:gd name="connsiteX469" fmla="*/ 5619968 w 12078891"/>
              <a:gd name="connsiteY469" fmla="*/ 4302584 h 5907136"/>
              <a:gd name="connsiteX470" fmla="*/ 2632833 w 12078891"/>
              <a:gd name="connsiteY470" fmla="*/ 4256769 h 5907136"/>
              <a:gd name="connsiteX471" fmla="*/ 2643014 w 12078891"/>
              <a:gd name="connsiteY471" fmla="*/ 4266950 h 5907136"/>
              <a:gd name="connsiteX472" fmla="*/ 2632833 w 12078891"/>
              <a:gd name="connsiteY472" fmla="*/ 4277131 h 5907136"/>
              <a:gd name="connsiteX473" fmla="*/ 2622652 w 12078891"/>
              <a:gd name="connsiteY473" fmla="*/ 4266950 h 5907136"/>
              <a:gd name="connsiteX474" fmla="*/ 2632833 w 12078891"/>
              <a:gd name="connsiteY474" fmla="*/ 4256769 h 5907136"/>
              <a:gd name="connsiteX475" fmla="*/ 5403112 w 12078891"/>
              <a:gd name="connsiteY475" fmla="*/ 4242516 h 5907136"/>
              <a:gd name="connsiteX476" fmla="*/ 5404130 w 12078891"/>
              <a:gd name="connsiteY476" fmla="*/ 4243534 h 5907136"/>
              <a:gd name="connsiteX477" fmla="*/ 5403112 w 12078891"/>
              <a:gd name="connsiteY477" fmla="*/ 4244552 h 5907136"/>
              <a:gd name="connsiteX478" fmla="*/ 5402095 w 12078891"/>
              <a:gd name="connsiteY478" fmla="*/ 4243534 h 5907136"/>
              <a:gd name="connsiteX479" fmla="*/ 5403112 w 12078891"/>
              <a:gd name="connsiteY479" fmla="*/ 4242516 h 5907136"/>
              <a:gd name="connsiteX480" fmla="*/ 3718138 w 12078891"/>
              <a:gd name="connsiteY480" fmla="*/ 4228262 h 5907136"/>
              <a:gd name="connsiteX481" fmla="*/ 3730354 w 12078891"/>
              <a:gd name="connsiteY481" fmla="*/ 4240480 h 5907136"/>
              <a:gd name="connsiteX482" fmla="*/ 3718138 w 12078891"/>
              <a:gd name="connsiteY482" fmla="*/ 4252697 h 5907136"/>
              <a:gd name="connsiteX483" fmla="*/ 3705922 w 12078891"/>
              <a:gd name="connsiteY483" fmla="*/ 4240480 h 5907136"/>
              <a:gd name="connsiteX484" fmla="*/ 3718138 w 12078891"/>
              <a:gd name="connsiteY484" fmla="*/ 4228262 h 5907136"/>
              <a:gd name="connsiteX485" fmla="*/ 1566870 w 12078891"/>
              <a:gd name="connsiteY485" fmla="*/ 4220117 h 5907136"/>
              <a:gd name="connsiteX486" fmla="*/ 1593341 w 12078891"/>
              <a:gd name="connsiteY486" fmla="*/ 4246588 h 5907136"/>
              <a:gd name="connsiteX487" fmla="*/ 1566870 w 12078891"/>
              <a:gd name="connsiteY487" fmla="*/ 4273059 h 5907136"/>
              <a:gd name="connsiteX488" fmla="*/ 1540399 w 12078891"/>
              <a:gd name="connsiteY488" fmla="*/ 4246588 h 5907136"/>
              <a:gd name="connsiteX489" fmla="*/ 1566870 w 12078891"/>
              <a:gd name="connsiteY489" fmla="*/ 4220117 h 5907136"/>
              <a:gd name="connsiteX490" fmla="*/ 10648437 w 12078891"/>
              <a:gd name="connsiteY490" fmla="*/ 4218080 h 5907136"/>
              <a:gd name="connsiteX491" fmla="*/ 10662691 w 12078891"/>
              <a:gd name="connsiteY491" fmla="*/ 4232334 h 5907136"/>
              <a:gd name="connsiteX492" fmla="*/ 10648437 w 12078891"/>
              <a:gd name="connsiteY492" fmla="*/ 4246587 h 5907136"/>
              <a:gd name="connsiteX493" fmla="*/ 10634183 w 12078891"/>
              <a:gd name="connsiteY493" fmla="*/ 4232334 h 5907136"/>
              <a:gd name="connsiteX494" fmla="*/ 10648437 w 12078891"/>
              <a:gd name="connsiteY494" fmla="*/ 4218080 h 5907136"/>
              <a:gd name="connsiteX495" fmla="*/ 11093353 w 12078891"/>
              <a:gd name="connsiteY495" fmla="*/ 4214008 h 5907136"/>
              <a:gd name="connsiteX496" fmla="*/ 11104552 w 12078891"/>
              <a:gd name="connsiteY496" fmla="*/ 4225207 h 5907136"/>
              <a:gd name="connsiteX497" fmla="*/ 11093353 w 12078891"/>
              <a:gd name="connsiteY497" fmla="*/ 4236406 h 5907136"/>
              <a:gd name="connsiteX498" fmla="*/ 11082154 w 12078891"/>
              <a:gd name="connsiteY498" fmla="*/ 4225207 h 5907136"/>
              <a:gd name="connsiteX499" fmla="*/ 11093353 w 12078891"/>
              <a:gd name="connsiteY499" fmla="*/ 4214008 h 5907136"/>
              <a:gd name="connsiteX500" fmla="*/ 550793 w 12078891"/>
              <a:gd name="connsiteY500" fmla="*/ 4191610 h 5907136"/>
              <a:gd name="connsiteX501" fmla="*/ 558938 w 12078891"/>
              <a:gd name="connsiteY501" fmla="*/ 4199755 h 5907136"/>
              <a:gd name="connsiteX502" fmla="*/ 550793 w 12078891"/>
              <a:gd name="connsiteY502" fmla="*/ 4207900 h 5907136"/>
              <a:gd name="connsiteX503" fmla="*/ 542648 w 12078891"/>
              <a:gd name="connsiteY503" fmla="*/ 4199755 h 5907136"/>
              <a:gd name="connsiteX504" fmla="*/ 550793 w 12078891"/>
              <a:gd name="connsiteY504" fmla="*/ 4191610 h 5907136"/>
              <a:gd name="connsiteX505" fmla="*/ 6863078 w 12078891"/>
              <a:gd name="connsiteY505" fmla="*/ 4178374 h 5907136"/>
              <a:gd name="connsiteX506" fmla="*/ 6869188 w 12078891"/>
              <a:gd name="connsiteY506" fmla="*/ 4184482 h 5907136"/>
              <a:gd name="connsiteX507" fmla="*/ 6863078 w 12078891"/>
              <a:gd name="connsiteY507" fmla="*/ 4190591 h 5907136"/>
              <a:gd name="connsiteX508" fmla="*/ 6856970 w 12078891"/>
              <a:gd name="connsiteY508" fmla="*/ 4184482 h 5907136"/>
              <a:gd name="connsiteX509" fmla="*/ 6863078 w 12078891"/>
              <a:gd name="connsiteY509" fmla="*/ 4178374 h 5907136"/>
              <a:gd name="connsiteX510" fmla="*/ 11333628 w 12078891"/>
              <a:gd name="connsiteY510" fmla="*/ 4167175 h 5907136"/>
              <a:gd name="connsiteX511" fmla="*/ 11339738 w 12078891"/>
              <a:gd name="connsiteY511" fmla="*/ 4173284 h 5907136"/>
              <a:gd name="connsiteX512" fmla="*/ 11333628 w 12078891"/>
              <a:gd name="connsiteY512" fmla="*/ 4179393 h 5907136"/>
              <a:gd name="connsiteX513" fmla="*/ 11327520 w 12078891"/>
              <a:gd name="connsiteY513" fmla="*/ 4173284 h 5907136"/>
              <a:gd name="connsiteX514" fmla="*/ 11333628 w 12078891"/>
              <a:gd name="connsiteY514" fmla="*/ 4167175 h 5907136"/>
              <a:gd name="connsiteX515" fmla="*/ 11631937 w 12078891"/>
              <a:gd name="connsiteY515" fmla="*/ 4147831 h 5907136"/>
              <a:gd name="connsiteX516" fmla="*/ 11655354 w 12078891"/>
              <a:gd name="connsiteY516" fmla="*/ 4171248 h 5907136"/>
              <a:gd name="connsiteX517" fmla="*/ 11631937 w 12078891"/>
              <a:gd name="connsiteY517" fmla="*/ 4194664 h 5907136"/>
              <a:gd name="connsiteX518" fmla="*/ 11608520 w 12078891"/>
              <a:gd name="connsiteY518" fmla="*/ 4171248 h 5907136"/>
              <a:gd name="connsiteX519" fmla="*/ 11631937 w 12078891"/>
              <a:gd name="connsiteY519" fmla="*/ 4147831 h 5907136"/>
              <a:gd name="connsiteX520" fmla="*/ 3068595 w 12078891"/>
              <a:gd name="connsiteY520" fmla="*/ 4123396 h 5907136"/>
              <a:gd name="connsiteX521" fmla="*/ 3105248 w 12078891"/>
              <a:gd name="connsiteY521" fmla="*/ 4160048 h 5907136"/>
              <a:gd name="connsiteX522" fmla="*/ 3068595 w 12078891"/>
              <a:gd name="connsiteY522" fmla="*/ 4196701 h 5907136"/>
              <a:gd name="connsiteX523" fmla="*/ 3031941 w 12078891"/>
              <a:gd name="connsiteY523" fmla="*/ 4160048 h 5907136"/>
              <a:gd name="connsiteX524" fmla="*/ 3068595 w 12078891"/>
              <a:gd name="connsiteY524" fmla="*/ 4123396 h 5907136"/>
              <a:gd name="connsiteX525" fmla="*/ 10819479 w 12078891"/>
              <a:gd name="connsiteY525" fmla="*/ 4092852 h 5907136"/>
              <a:gd name="connsiteX526" fmla="*/ 10825589 w 12078891"/>
              <a:gd name="connsiteY526" fmla="*/ 4098960 h 5907136"/>
              <a:gd name="connsiteX527" fmla="*/ 10819479 w 12078891"/>
              <a:gd name="connsiteY527" fmla="*/ 4105070 h 5907136"/>
              <a:gd name="connsiteX528" fmla="*/ 10813371 w 12078891"/>
              <a:gd name="connsiteY528" fmla="*/ 4098960 h 5907136"/>
              <a:gd name="connsiteX529" fmla="*/ 10819479 w 12078891"/>
              <a:gd name="connsiteY529" fmla="*/ 4092852 h 5907136"/>
              <a:gd name="connsiteX530" fmla="*/ 5376643 w 12078891"/>
              <a:gd name="connsiteY530" fmla="*/ 4073508 h 5907136"/>
              <a:gd name="connsiteX531" fmla="*/ 5378679 w 12078891"/>
              <a:gd name="connsiteY531" fmla="*/ 4075544 h 5907136"/>
              <a:gd name="connsiteX532" fmla="*/ 5376643 w 12078891"/>
              <a:gd name="connsiteY532" fmla="*/ 4077581 h 5907136"/>
              <a:gd name="connsiteX533" fmla="*/ 5374603 w 12078891"/>
              <a:gd name="connsiteY533" fmla="*/ 4075544 h 5907136"/>
              <a:gd name="connsiteX534" fmla="*/ 5376643 w 12078891"/>
              <a:gd name="connsiteY534" fmla="*/ 4073508 h 5907136"/>
              <a:gd name="connsiteX535" fmla="*/ 4249614 w 12078891"/>
              <a:gd name="connsiteY535" fmla="*/ 4036856 h 5907136"/>
              <a:gd name="connsiteX536" fmla="*/ 4274048 w 12078891"/>
              <a:gd name="connsiteY536" fmla="*/ 4061291 h 5907136"/>
              <a:gd name="connsiteX537" fmla="*/ 4249614 w 12078891"/>
              <a:gd name="connsiteY537" fmla="*/ 4085726 h 5907136"/>
              <a:gd name="connsiteX538" fmla="*/ 4225181 w 12078891"/>
              <a:gd name="connsiteY538" fmla="*/ 4061291 h 5907136"/>
              <a:gd name="connsiteX539" fmla="*/ 4249614 w 12078891"/>
              <a:gd name="connsiteY539" fmla="*/ 4036856 h 5907136"/>
              <a:gd name="connsiteX540" fmla="*/ 380768 w 12078891"/>
              <a:gd name="connsiteY540" fmla="*/ 4020566 h 5907136"/>
              <a:gd name="connsiteX541" fmla="*/ 385858 w 12078891"/>
              <a:gd name="connsiteY541" fmla="*/ 4025657 h 5907136"/>
              <a:gd name="connsiteX542" fmla="*/ 380768 w 12078891"/>
              <a:gd name="connsiteY542" fmla="*/ 4030747 h 5907136"/>
              <a:gd name="connsiteX543" fmla="*/ 375677 w 12078891"/>
              <a:gd name="connsiteY543" fmla="*/ 4025657 h 5907136"/>
              <a:gd name="connsiteX544" fmla="*/ 380768 w 12078891"/>
              <a:gd name="connsiteY544" fmla="*/ 4020566 h 5907136"/>
              <a:gd name="connsiteX545" fmla="*/ 2215400 w 12078891"/>
              <a:gd name="connsiteY545" fmla="*/ 3970678 h 5907136"/>
              <a:gd name="connsiteX546" fmla="*/ 2216418 w 12078891"/>
              <a:gd name="connsiteY546" fmla="*/ 3971696 h 5907136"/>
              <a:gd name="connsiteX547" fmla="*/ 2215400 w 12078891"/>
              <a:gd name="connsiteY547" fmla="*/ 3972714 h 5907136"/>
              <a:gd name="connsiteX548" fmla="*/ 2214383 w 12078891"/>
              <a:gd name="connsiteY548" fmla="*/ 3971696 h 5907136"/>
              <a:gd name="connsiteX549" fmla="*/ 2215400 w 12078891"/>
              <a:gd name="connsiteY549" fmla="*/ 3970678 h 5907136"/>
              <a:gd name="connsiteX550" fmla="*/ 4634435 w 12078891"/>
              <a:gd name="connsiteY550" fmla="*/ 3959479 h 5907136"/>
              <a:gd name="connsiteX551" fmla="*/ 4660903 w 12078891"/>
              <a:gd name="connsiteY551" fmla="*/ 3985950 h 5907136"/>
              <a:gd name="connsiteX552" fmla="*/ 4634435 w 12078891"/>
              <a:gd name="connsiteY552" fmla="*/ 4012421 h 5907136"/>
              <a:gd name="connsiteX553" fmla="*/ 4607962 w 12078891"/>
              <a:gd name="connsiteY553" fmla="*/ 3985950 h 5907136"/>
              <a:gd name="connsiteX554" fmla="*/ 4634435 w 12078891"/>
              <a:gd name="connsiteY554" fmla="*/ 3959479 h 5907136"/>
              <a:gd name="connsiteX555" fmla="*/ 10706469 w 12078891"/>
              <a:gd name="connsiteY555" fmla="*/ 3953370 h 5907136"/>
              <a:gd name="connsiteX556" fmla="*/ 10726832 w 12078891"/>
              <a:gd name="connsiteY556" fmla="*/ 3972715 h 5907136"/>
              <a:gd name="connsiteX557" fmla="*/ 10706469 w 12078891"/>
              <a:gd name="connsiteY557" fmla="*/ 3992059 h 5907136"/>
              <a:gd name="connsiteX558" fmla="*/ 10686107 w 12078891"/>
              <a:gd name="connsiteY558" fmla="*/ 3972715 h 5907136"/>
              <a:gd name="connsiteX559" fmla="*/ 10706469 w 12078891"/>
              <a:gd name="connsiteY559" fmla="*/ 3953370 h 5907136"/>
              <a:gd name="connsiteX560" fmla="*/ 8545008 w 12078891"/>
              <a:gd name="connsiteY560" fmla="*/ 3938098 h 5907136"/>
              <a:gd name="connsiteX561" fmla="*/ 8588787 w 12078891"/>
              <a:gd name="connsiteY561" fmla="*/ 3981877 h 5907136"/>
              <a:gd name="connsiteX562" fmla="*/ 8545008 w 12078891"/>
              <a:gd name="connsiteY562" fmla="*/ 4025656 h 5907136"/>
              <a:gd name="connsiteX563" fmla="*/ 8501229 w 12078891"/>
              <a:gd name="connsiteY563" fmla="*/ 3981877 h 5907136"/>
              <a:gd name="connsiteX564" fmla="*/ 8545008 w 12078891"/>
              <a:gd name="connsiteY564" fmla="*/ 3938098 h 5907136"/>
              <a:gd name="connsiteX565" fmla="*/ 677029 w 12078891"/>
              <a:gd name="connsiteY565" fmla="*/ 3937081 h 5907136"/>
              <a:gd name="connsiteX566" fmla="*/ 684156 w 12078891"/>
              <a:gd name="connsiteY566" fmla="*/ 3944208 h 5907136"/>
              <a:gd name="connsiteX567" fmla="*/ 677029 w 12078891"/>
              <a:gd name="connsiteY567" fmla="*/ 3951334 h 5907136"/>
              <a:gd name="connsiteX568" fmla="*/ 669902 w 12078891"/>
              <a:gd name="connsiteY568" fmla="*/ 3944208 h 5907136"/>
              <a:gd name="connsiteX569" fmla="*/ 677029 w 12078891"/>
              <a:gd name="connsiteY569" fmla="*/ 3937081 h 5907136"/>
              <a:gd name="connsiteX570" fmla="*/ 165937 w 12078891"/>
              <a:gd name="connsiteY570" fmla="*/ 3893302 h 5907136"/>
              <a:gd name="connsiteX571" fmla="*/ 171027 w 12078891"/>
              <a:gd name="connsiteY571" fmla="*/ 3898393 h 5907136"/>
              <a:gd name="connsiteX572" fmla="*/ 165937 w 12078891"/>
              <a:gd name="connsiteY572" fmla="*/ 3903483 h 5907136"/>
              <a:gd name="connsiteX573" fmla="*/ 160846 w 12078891"/>
              <a:gd name="connsiteY573" fmla="*/ 3898393 h 5907136"/>
              <a:gd name="connsiteX574" fmla="*/ 165937 w 12078891"/>
              <a:gd name="connsiteY574" fmla="*/ 3893302 h 5907136"/>
              <a:gd name="connsiteX575" fmla="*/ 3428003 w 12078891"/>
              <a:gd name="connsiteY575" fmla="*/ 3860722 h 5907136"/>
              <a:gd name="connsiteX576" fmla="*/ 3454475 w 12078891"/>
              <a:gd name="connsiteY576" fmla="*/ 3887193 h 5907136"/>
              <a:gd name="connsiteX577" fmla="*/ 3428003 w 12078891"/>
              <a:gd name="connsiteY577" fmla="*/ 3913664 h 5907136"/>
              <a:gd name="connsiteX578" fmla="*/ 3401528 w 12078891"/>
              <a:gd name="connsiteY578" fmla="*/ 3887193 h 5907136"/>
              <a:gd name="connsiteX579" fmla="*/ 3428003 w 12078891"/>
              <a:gd name="connsiteY579" fmla="*/ 3860722 h 5907136"/>
              <a:gd name="connsiteX580" fmla="*/ 461189 w 12078891"/>
              <a:gd name="connsiteY580" fmla="*/ 3827124 h 5907136"/>
              <a:gd name="connsiteX581" fmla="*/ 465262 w 12078891"/>
              <a:gd name="connsiteY581" fmla="*/ 3831196 h 5907136"/>
              <a:gd name="connsiteX582" fmla="*/ 461189 w 12078891"/>
              <a:gd name="connsiteY582" fmla="*/ 3835269 h 5907136"/>
              <a:gd name="connsiteX583" fmla="*/ 457117 w 12078891"/>
              <a:gd name="connsiteY583" fmla="*/ 3831196 h 5907136"/>
              <a:gd name="connsiteX584" fmla="*/ 461189 w 12078891"/>
              <a:gd name="connsiteY584" fmla="*/ 3827124 h 5907136"/>
              <a:gd name="connsiteX585" fmla="*/ 395021 w 12078891"/>
              <a:gd name="connsiteY585" fmla="*/ 3817961 h 5907136"/>
              <a:gd name="connsiteX586" fmla="*/ 402148 w 12078891"/>
              <a:gd name="connsiteY586" fmla="*/ 3825088 h 5907136"/>
              <a:gd name="connsiteX587" fmla="*/ 395021 w 12078891"/>
              <a:gd name="connsiteY587" fmla="*/ 3832215 h 5907136"/>
              <a:gd name="connsiteX588" fmla="*/ 387894 w 12078891"/>
              <a:gd name="connsiteY588" fmla="*/ 3825088 h 5907136"/>
              <a:gd name="connsiteX589" fmla="*/ 395021 w 12078891"/>
              <a:gd name="connsiteY589" fmla="*/ 3817961 h 5907136"/>
              <a:gd name="connsiteX590" fmla="*/ 11750038 w 12078891"/>
              <a:gd name="connsiteY590" fmla="*/ 3799635 h 5907136"/>
              <a:gd name="connsiteX591" fmla="*/ 11755129 w 12078891"/>
              <a:gd name="connsiteY591" fmla="*/ 3805743 h 5907136"/>
              <a:gd name="connsiteX592" fmla="*/ 11750038 w 12078891"/>
              <a:gd name="connsiteY592" fmla="*/ 3810834 h 5907136"/>
              <a:gd name="connsiteX593" fmla="*/ 11743930 w 12078891"/>
              <a:gd name="connsiteY593" fmla="*/ 3805743 h 5907136"/>
              <a:gd name="connsiteX594" fmla="*/ 11750038 w 12078891"/>
              <a:gd name="connsiteY594" fmla="*/ 3799635 h 5907136"/>
              <a:gd name="connsiteX595" fmla="*/ 9481675 w 12078891"/>
              <a:gd name="connsiteY595" fmla="*/ 3783345 h 5907136"/>
              <a:gd name="connsiteX596" fmla="*/ 9493892 w 12078891"/>
              <a:gd name="connsiteY596" fmla="*/ 3794545 h 5907136"/>
              <a:gd name="connsiteX597" fmla="*/ 9481675 w 12078891"/>
              <a:gd name="connsiteY597" fmla="*/ 3805744 h 5907136"/>
              <a:gd name="connsiteX598" fmla="*/ 9469457 w 12078891"/>
              <a:gd name="connsiteY598" fmla="*/ 3794545 h 5907136"/>
              <a:gd name="connsiteX599" fmla="*/ 9481675 w 12078891"/>
              <a:gd name="connsiteY599" fmla="*/ 3783345 h 5907136"/>
              <a:gd name="connsiteX600" fmla="*/ 3492152 w 12078891"/>
              <a:gd name="connsiteY600" fmla="*/ 3781309 h 5907136"/>
              <a:gd name="connsiteX601" fmla="*/ 3503351 w 12078891"/>
              <a:gd name="connsiteY601" fmla="*/ 3792508 h 5907136"/>
              <a:gd name="connsiteX602" fmla="*/ 3492152 w 12078891"/>
              <a:gd name="connsiteY602" fmla="*/ 3803707 h 5907136"/>
              <a:gd name="connsiteX603" fmla="*/ 3480954 w 12078891"/>
              <a:gd name="connsiteY603" fmla="*/ 3792508 h 5907136"/>
              <a:gd name="connsiteX604" fmla="*/ 3492152 w 12078891"/>
              <a:gd name="connsiteY604" fmla="*/ 3781309 h 5907136"/>
              <a:gd name="connsiteX605" fmla="*/ 3015654 w 12078891"/>
              <a:gd name="connsiteY605" fmla="*/ 3767055 h 5907136"/>
              <a:gd name="connsiteX606" fmla="*/ 3022780 w 12078891"/>
              <a:gd name="connsiteY606" fmla="*/ 3774182 h 5907136"/>
              <a:gd name="connsiteX607" fmla="*/ 3015654 w 12078891"/>
              <a:gd name="connsiteY607" fmla="*/ 3781309 h 5907136"/>
              <a:gd name="connsiteX608" fmla="*/ 3008526 w 12078891"/>
              <a:gd name="connsiteY608" fmla="*/ 3774182 h 5907136"/>
              <a:gd name="connsiteX609" fmla="*/ 3015654 w 12078891"/>
              <a:gd name="connsiteY609" fmla="*/ 3767055 h 5907136"/>
              <a:gd name="connsiteX610" fmla="*/ 3810802 w 12078891"/>
              <a:gd name="connsiteY610" fmla="*/ 3754837 h 5907136"/>
              <a:gd name="connsiteX611" fmla="*/ 3820985 w 12078891"/>
              <a:gd name="connsiteY611" fmla="*/ 3765018 h 5907136"/>
              <a:gd name="connsiteX612" fmla="*/ 3810802 w 12078891"/>
              <a:gd name="connsiteY612" fmla="*/ 3775199 h 5907136"/>
              <a:gd name="connsiteX613" fmla="*/ 3800620 w 12078891"/>
              <a:gd name="connsiteY613" fmla="*/ 3765018 h 5907136"/>
              <a:gd name="connsiteX614" fmla="*/ 3810802 w 12078891"/>
              <a:gd name="connsiteY614" fmla="*/ 3754837 h 5907136"/>
              <a:gd name="connsiteX615" fmla="*/ 2153313 w 12078891"/>
              <a:gd name="connsiteY615" fmla="*/ 3744656 h 5907136"/>
              <a:gd name="connsiteX616" fmla="*/ 2170621 w 12078891"/>
              <a:gd name="connsiteY616" fmla="*/ 3761964 h 5907136"/>
              <a:gd name="connsiteX617" fmla="*/ 2153313 w 12078891"/>
              <a:gd name="connsiteY617" fmla="*/ 3779272 h 5907136"/>
              <a:gd name="connsiteX618" fmla="*/ 2136003 w 12078891"/>
              <a:gd name="connsiteY618" fmla="*/ 3761964 h 5907136"/>
              <a:gd name="connsiteX619" fmla="*/ 2153313 w 12078891"/>
              <a:gd name="connsiteY619" fmla="*/ 3744656 h 5907136"/>
              <a:gd name="connsiteX620" fmla="*/ 5287053 w 12078891"/>
              <a:gd name="connsiteY620" fmla="*/ 3741602 h 5907136"/>
              <a:gd name="connsiteX621" fmla="*/ 5292143 w 12078891"/>
              <a:gd name="connsiteY621" fmla="*/ 3746693 h 5907136"/>
              <a:gd name="connsiteX622" fmla="*/ 5287053 w 12078891"/>
              <a:gd name="connsiteY622" fmla="*/ 3751783 h 5907136"/>
              <a:gd name="connsiteX623" fmla="*/ 5281965 w 12078891"/>
              <a:gd name="connsiteY623" fmla="*/ 3746693 h 5907136"/>
              <a:gd name="connsiteX624" fmla="*/ 5287053 w 12078891"/>
              <a:gd name="connsiteY624" fmla="*/ 3741602 h 5907136"/>
              <a:gd name="connsiteX625" fmla="*/ 7031068 w 12078891"/>
              <a:gd name="connsiteY625" fmla="*/ 3735494 h 5907136"/>
              <a:gd name="connsiteX626" fmla="*/ 7053467 w 12078891"/>
              <a:gd name="connsiteY626" fmla="*/ 3757892 h 5907136"/>
              <a:gd name="connsiteX627" fmla="*/ 7031068 w 12078891"/>
              <a:gd name="connsiteY627" fmla="*/ 3780291 h 5907136"/>
              <a:gd name="connsiteX628" fmla="*/ 7008670 w 12078891"/>
              <a:gd name="connsiteY628" fmla="*/ 3757892 h 5907136"/>
              <a:gd name="connsiteX629" fmla="*/ 7031068 w 12078891"/>
              <a:gd name="connsiteY629" fmla="*/ 3735494 h 5907136"/>
              <a:gd name="connsiteX630" fmla="*/ 8007442 w 12078891"/>
              <a:gd name="connsiteY630" fmla="*/ 3718185 h 5907136"/>
              <a:gd name="connsiteX631" fmla="*/ 8051221 w 12078891"/>
              <a:gd name="connsiteY631" fmla="*/ 3761964 h 5907136"/>
              <a:gd name="connsiteX632" fmla="*/ 8007442 w 12078891"/>
              <a:gd name="connsiteY632" fmla="*/ 3804725 h 5907136"/>
              <a:gd name="connsiteX633" fmla="*/ 7963663 w 12078891"/>
              <a:gd name="connsiteY633" fmla="*/ 3761964 h 5907136"/>
              <a:gd name="connsiteX634" fmla="*/ 8007442 w 12078891"/>
              <a:gd name="connsiteY634" fmla="*/ 3718185 h 5907136"/>
              <a:gd name="connsiteX635" fmla="*/ 2738703 w 12078891"/>
              <a:gd name="connsiteY635" fmla="*/ 3717167 h 5907136"/>
              <a:gd name="connsiteX636" fmla="*/ 2746849 w 12078891"/>
              <a:gd name="connsiteY636" fmla="*/ 3725312 h 5907136"/>
              <a:gd name="connsiteX637" fmla="*/ 2738703 w 12078891"/>
              <a:gd name="connsiteY637" fmla="*/ 3733457 h 5907136"/>
              <a:gd name="connsiteX638" fmla="*/ 2730559 w 12078891"/>
              <a:gd name="connsiteY638" fmla="*/ 3725312 h 5907136"/>
              <a:gd name="connsiteX639" fmla="*/ 2738703 w 12078891"/>
              <a:gd name="connsiteY639" fmla="*/ 3717167 h 5907136"/>
              <a:gd name="connsiteX640" fmla="*/ 5693282 w 12078891"/>
              <a:gd name="connsiteY640" fmla="*/ 3715131 h 5907136"/>
              <a:gd name="connsiteX641" fmla="*/ 5701426 w 12078891"/>
              <a:gd name="connsiteY641" fmla="*/ 3722257 h 5907136"/>
              <a:gd name="connsiteX642" fmla="*/ 5693282 w 12078891"/>
              <a:gd name="connsiteY642" fmla="*/ 3729384 h 5907136"/>
              <a:gd name="connsiteX643" fmla="*/ 5685137 w 12078891"/>
              <a:gd name="connsiteY643" fmla="*/ 3722257 h 5907136"/>
              <a:gd name="connsiteX644" fmla="*/ 5693282 w 12078891"/>
              <a:gd name="connsiteY644" fmla="*/ 3715131 h 5907136"/>
              <a:gd name="connsiteX645" fmla="*/ 1150439 w 12078891"/>
              <a:gd name="connsiteY645" fmla="*/ 3714113 h 5907136"/>
              <a:gd name="connsiteX646" fmla="*/ 1156547 w 12078891"/>
              <a:gd name="connsiteY646" fmla="*/ 3720222 h 5907136"/>
              <a:gd name="connsiteX647" fmla="*/ 1150439 w 12078891"/>
              <a:gd name="connsiteY647" fmla="*/ 3726331 h 5907136"/>
              <a:gd name="connsiteX648" fmla="*/ 1144330 w 12078891"/>
              <a:gd name="connsiteY648" fmla="*/ 3720222 h 5907136"/>
              <a:gd name="connsiteX649" fmla="*/ 1150439 w 12078891"/>
              <a:gd name="connsiteY649" fmla="*/ 3714113 h 5907136"/>
              <a:gd name="connsiteX650" fmla="*/ 3209096 w 12078891"/>
              <a:gd name="connsiteY650" fmla="*/ 3699859 h 5907136"/>
              <a:gd name="connsiteX651" fmla="*/ 3261017 w 12078891"/>
              <a:gd name="connsiteY651" fmla="*/ 3751783 h 5907136"/>
              <a:gd name="connsiteX652" fmla="*/ 3209096 w 12078891"/>
              <a:gd name="connsiteY652" fmla="*/ 3803706 h 5907136"/>
              <a:gd name="connsiteX653" fmla="*/ 3157171 w 12078891"/>
              <a:gd name="connsiteY653" fmla="*/ 3751783 h 5907136"/>
              <a:gd name="connsiteX654" fmla="*/ 3209096 w 12078891"/>
              <a:gd name="connsiteY654" fmla="*/ 3699859 h 5907136"/>
              <a:gd name="connsiteX655" fmla="*/ 10019241 w 12078891"/>
              <a:gd name="connsiteY655" fmla="*/ 3698841 h 5907136"/>
              <a:gd name="connsiteX656" fmla="*/ 10081346 w 12078891"/>
              <a:gd name="connsiteY656" fmla="*/ 3759928 h 5907136"/>
              <a:gd name="connsiteX657" fmla="*/ 10019241 w 12078891"/>
              <a:gd name="connsiteY657" fmla="*/ 3821015 h 5907136"/>
              <a:gd name="connsiteX658" fmla="*/ 9957136 w 12078891"/>
              <a:gd name="connsiteY658" fmla="*/ 3759928 h 5907136"/>
              <a:gd name="connsiteX659" fmla="*/ 10019241 w 12078891"/>
              <a:gd name="connsiteY659" fmla="*/ 3698841 h 5907136"/>
              <a:gd name="connsiteX660" fmla="*/ 4673138 w 12078891"/>
              <a:gd name="connsiteY660" fmla="*/ 3679497 h 5907136"/>
              <a:gd name="connsiteX661" fmla="*/ 4690446 w 12078891"/>
              <a:gd name="connsiteY661" fmla="*/ 3695787 h 5907136"/>
              <a:gd name="connsiteX662" fmla="*/ 4673138 w 12078891"/>
              <a:gd name="connsiteY662" fmla="*/ 3712076 h 5907136"/>
              <a:gd name="connsiteX663" fmla="*/ 4655826 w 12078891"/>
              <a:gd name="connsiteY663" fmla="*/ 3695787 h 5907136"/>
              <a:gd name="connsiteX664" fmla="*/ 4673138 w 12078891"/>
              <a:gd name="connsiteY664" fmla="*/ 3679497 h 5907136"/>
              <a:gd name="connsiteX665" fmla="*/ 22399 w 12078891"/>
              <a:gd name="connsiteY665" fmla="*/ 3673388 h 5907136"/>
              <a:gd name="connsiteX666" fmla="*/ 47851 w 12078891"/>
              <a:gd name="connsiteY666" fmla="*/ 3699859 h 5907136"/>
              <a:gd name="connsiteX667" fmla="*/ 22399 w 12078891"/>
              <a:gd name="connsiteY667" fmla="*/ 3725312 h 5907136"/>
              <a:gd name="connsiteX668" fmla="*/ 0 w 12078891"/>
              <a:gd name="connsiteY668" fmla="*/ 3712076 h 5907136"/>
              <a:gd name="connsiteX669" fmla="*/ 0 w 12078891"/>
              <a:gd name="connsiteY669" fmla="*/ 3686623 h 5907136"/>
              <a:gd name="connsiteX670" fmla="*/ 22399 w 12078891"/>
              <a:gd name="connsiteY670" fmla="*/ 3673388 h 5907136"/>
              <a:gd name="connsiteX671" fmla="*/ 10351147 w 12078891"/>
              <a:gd name="connsiteY671" fmla="*/ 3666261 h 5907136"/>
              <a:gd name="connsiteX672" fmla="*/ 10367436 w 12078891"/>
              <a:gd name="connsiteY672" fmla="*/ 3681533 h 5907136"/>
              <a:gd name="connsiteX673" fmla="*/ 10351147 w 12078891"/>
              <a:gd name="connsiteY673" fmla="*/ 3696804 h 5907136"/>
              <a:gd name="connsiteX674" fmla="*/ 10335875 w 12078891"/>
              <a:gd name="connsiteY674" fmla="*/ 3681533 h 5907136"/>
              <a:gd name="connsiteX675" fmla="*/ 10351147 w 12078891"/>
              <a:gd name="connsiteY675" fmla="*/ 3666261 h 5907136"/>
              <a:gd name="connsiteX676" fmla="*/ 11263380 w 12078891"/>
              <a:gd name="connsiteY676" fmla="*/ 3656080 h 5907136"/>
              <a:gd name="connsiteX677" fmla="*/ 11276615 w 12078891"/>
              <a:gd name="connsiteY677" fmla="*/ 3669316 h 5907136"/>
              <a:gd name="connsiteX678" fmla="*/ 11263380 w 12078891"/>
              <a:gd name="connsiteY678" fmla="*/ 3682551 h 5907136"/>
              <a:gd name="connsiteX679" fmla="*/ 11250144 w 12078891"/>
              <a:gd name="connsiteY679" fmla="*/ 3669316 h 5907136"/>
              <a:gd name="connsiteX680" fmla="*/ 11263380 w 12078891"/>
              <a:gd name="connsiteY680" fmla="*/ 3656080 h 5907136"/>
              <a:gd name="connsiteX681" fmla="*/ 223997 w 12078891"/>
              <a:gd name="connsiteY681" fmla="*/ 3647935 h 5907136"/>
              <a:gd name="connsiteX682" fmla="*/ 237232 w 12078891"/>
              <a:gd name="connsiteY682" fmla="*/ 3661170 h 5907136"/>
              <a:gd name="connsiteX683" fmla="*/ 223997 w 12078891"/>
              <a:gd name="connsiteY683" fmla="*/ 3674406 h 5907136"/>
              <a:gd name="connsiteX684" fmla="*/ 210761 w 12078891"/>
              <a:gd name="connsiteY684" fmla="*/ 3661170 h 5907136"/>
              <a:gd name="connsiteX685" fmla="*/ 223997 w 12078891"/>
              <a:gd name="connsiteY685" fmla="*/ 3647935 h 5907136"/>
              <a:gd name="connsiteX686" fmla="*/ 6892604 w 12078891"/>
              <a:gd name="connsiteY686" fmla="*/ 3642845 h 5907136"/>
              <a:gd name="connsiteX687" fmla="*/ 6898713 w 12078891"/>
              <a:gd name="connsiteY687" fmla="*/ 3648954 h 5907136"/>
              <a:gd name="connsiteX688" fmla="*/ 6892604 w 12078891"/>
              <a:gd name="connsiteY688" fmla="*/ 3655063 h 5907136"/>
              <a:gd name="connsiteX689" fmla="*/ 6886496 w 12078891"/>
              <a:gd name="connsiteY689" fmla="*/ 3648954 h 5907136"/>
              <a:gd name="connsiteX690" fmla="*/ 6892604 w 12078891"/>
              <a:gd name="connsiteY690" fmla="*/ 3642845 h 5907136"/>
              <a:gd name="connsiteX691" fmla="*/ 3798592 w 12078891"/>
              <a:gd name="connsiteY691" fmla="*/ 3640808 h 5907136"/>
              <a:gd name="connsiteX692" fmla="*/ 3802666 w 12078891"/>
              <a:gd name="connsiteY692" fmla="*/ 3644880 h 5907136"/>
              <a:gd name="connsiteX693" fmla="*/ 3798592 w 12078891"/>
              <a:gd name="connsiteY693" fmla="*/ 3648953 h 5907136"/>
              <a:gd name="connsiteX694" fmla="*/ 3794520 w 12078891"/>
              <a:gd name="connsiteY694" fmla="*/ 3644880 h 5907136"/>
              <a:gd name="connsiteX695" fmla="*/ 3798592 w 12078891"/>
              <a:gd name="connsiteY695" fmla="*/ 3640808 h 5907136"/>
              <a:gd name="connsiteX696" fmla="*/ 11062810 w 12078891"/>
              <a:gd name="connsiteY696" fmla="*/ 3638772 h 5907136"/>
              <a:gd name="connsiteX697" fmla="*/ 11066882 w 12078891"/>
              <a:gd name="connsiteY697" fmla="*/ 3642844 h 5907136"/>
              <a:gd name="connsiteX698" fmla="*/ 11062810 w 12078891"/>
              <a:gd name="connsiteY698" fmla="*/ 3646917 h 5907136"/>
              <a:gd name="connsiteX699" fmla="*/ 11058737 w 12078891"/>
              <a:gd name="connsiteY699" fmla="*/ 3642844 h 5907136"/>
              <a:gd name="connsiteX700" fmla="*/ 11062810 w 12078891"/>
              <a:gd name="connsiteY700" fmla="*/ 3638772 h 5907136"/>
              <a:gd name="connsiteX701" fmla="*/ 11256252 w 12078891"/>
              <a:gd name="connsiteY701" fmla="*/ 3614337 h 5907136"/>
              <a:gd name="connsiteX702" fmla="*/ 11270506 w 12078891"/>
              <a:gd name="connsiteY702" fmla="*/ 3628591 h 5907136"/>
              <a:gd name="connsiteX703" fmla="*/ 11256252 w 12078891"/>
              <a:gd name="connsiteY703" fmla="*/ 3642844 h 5907136"/>
              <a:gd name="connsiteX704" fmla="*/ 11241998 w 12078891"/>
              <a:gd name="connsiteY704" fmla="*/ 3628591 h 5907136"/>
              <a:gd name="connsiteX705" fmla="*/ 11256252 w 12078891"/>
              <a:gd name="connsiteY705" fmla="*/ 3614337 h 5907136"/>
              <a:gd name="connsiteX706" fmla="*/ 11961807 w 12078891"/>
              <a:gd name="connsiteY706" fmla="*/ 3603138 h 5907136"/>
              <a:gd name="connsiteX707" fmla="*/ 11974024 w 12078891"/>
              <a:gd name="connsiteY707" fmla="*/ 3615355 h 5907136"/>
              <a:gd name="connsiteX708" fmla="*/ 11961807 w 12078891"/>
              <a:gd name="connsiteY708" fmla="*/ 3627572 h 5907136"/>
              <a:gd name="connsiteX709" fmla="*/ 11949589 w 12078891"/>
              <a:gd name="connsiteY709" fmla="*/ 3615355 h 5907136"/>
              <a:gd name="connsiteX710" fmla="*/ 11961807 w 12078891"/>
              <a:gd name="connsiteY710" fmla="*/ 3603138 h 5907136"/>
              <a:gd name="connsiteX711" fmla="*/ 7592051 w 12078891"/>
              <a:gd name="connsiteY711" fmla="*/ 3603138 h 5907136"/>
              <a:gd name="connsiteX712" fmla="*/ 7598160 w 12078891"/>
              <a:gd name="connsiteY712" fmla="*/ 3609246 h 5907136"/>
              <a:gd name="connsiteX713" fmla="*/ 7592051 w 12078891"/>
              <a:gd name="connsiteY713" fmla="*/ 3615355 h 5907136"/>
              <a:gd name="connsiteX714" fmla="*/ 7585942 w 12078891"/>
              <a:gd name="connsiteY714" fmla="*/ 3609246 h 5907136"/>
              <a:gd name="connsiteX715" fmla="*/ 7592051 w 12078891"/>
              <a:gd name="connsiteY715" fmla="*/ 3603138 h 5907136"/>
              <a:gd name="connsiteX716" fmla="*/ 5719746 w 12078891"/>
              <a:gd name="connsiteY716" fmla="*/ 3579721 h 5907136"/>
              <a:gd name="connsiteX717" fmla="*/ 5736035 w 12078891"/>
              <a:gd name="connsiteY717" fmla="*/ 3596011 h 5907136"/>
              <a:gd name="connsiteX718" fmla="*/ 5719746 w 12078891"/>
              <a:gd name="connsiteY718" fmla="*/ 3612301 h 5907136"/>
              <a:gd name="connsiteX719" fmla="*/ 5703456 w 12078891"/>
              <a:gd name="connsiteY719" fmla="*/ 3596011 h 5907136"/>
              <a:gd name="connsiteX720" fmla="*/ 5719746 w 12078891"/>
              <a:gd name="connsiteY720" fmla="*/ 3579721 h 5907136"/>
              <a:gd name="connsiteX721" fmla="*/ 2581980 w 12078891"/>
              <a:gd name="connsiteY721" fmla="*/ 3574631 h 5907136"/>
              <a:gd name="connsiteX722" fmla="*/ 2591143 w 12078891"/>
              <a:gd name="connsiteY722" fmla="*/ 3583794 h 5907136"/>
              <a:gd name="connsiteX723" fmla="*/ 2581980 w 12078891"/>
              <a:gd name="connsiteY723" fmla="*/ 3592958 h 5907136"/>
              <a:gd name="connsiteX724" fmla="*/ 2572815 w 12078891"/>
              <a:gd name="connsiteY724" fmla="*/ 3583794 h 5907136"/>
              <a:gd name="connsiteX725" fmla="*/ 2581980 w 12078891"/>
              <a:gd name="connsiteY725" fmla="*/ 3574631 h 5907136"/>
              <a:gd name="connsiteX726" fmla="*/ 6245083 w 12078891"/>
              <a:gd name="connsiteY726" fmla="*/ 3559359 h 5907136"/>
              <a:gd name="connsiteX727" fmla="*/ 6260355 w 12078891"/>
              <a:gd name="connsiteY727" fmla="*/ 3574631 h 5907136"/>
              <a:gd name="connsiteX728" fmla="*/ 6245083 w 12078891"/>
              <a:gd name="connsiteY728" fmla="*/ 3589903 h 5907136"/>
              <a:gd name="connsiteX729" fmla="*/ 6229811 w 12078891"/>
              <a:gd name="connsiteY729" fmla="*/ 3574631 h 5907136"/>
              <a:gd name="connsiteX730" fmla="*/ 6245083 w 12078891"/>
              <a:gd name="connsiteY730" fmla="*/ 3559359 h 5907136"/>
              <a:gd name="connsiteX731" fmla="*/ 2969866 w 12078891"/>
              <a:gd name="connsiteY731" fmla="*/ 3548160 h 5907136"/>
              <a:gd name="connsiteX732" fmla="*/ 2984114 w 12078891"/>
              <a:gd name="connsiteY732" fmla="*/ 3562414 h 5907136"/>
              <a:gd name="connsiteX733" fmla="*/ 2969866 w 12078891"/>
              <a:gd name="connsiteY733" fmla="*/ 3576667 h 5907136"/>
              <a:gd name="connsiteX734" fmla="*/ 2955610 w 12078891"/>
              <a:gd name="connsiteY734" fmla="*/ 3562414 h 5907136"/>
              <a:gd name="connsiteX735" fmla="*/ 2969866 w 12078891"/>
              <a:gd name="connsiteY735" fmla="*/ 3548160 h 5907136"/>
              <a:gd name="connsiteX736" fmla="*/ 9676136 w 12078891"/>
              <a:gd name="connsiteY736" fmla="*/ 3545106 h 5907136"/>
              <a:gd name="connsiteX737" fmla="*/ 9689371 w 12078891"/>
              <a:gd name="connsiteY737" fmla="*/ 3558341 h 5907136"/>
              <a:gd name="connsiteX738" fmla="*/ 9676136 w 12078891"/>
              <a:gd name="connsiteY738" fmla="*/ 3571577 h 5907136"/>
              <a:gd name="connsiteX739" fmla="*/ 9662900 w 12078891"/>
              <a:gd name="connsiteY739" fmla="*/ 3558341 h 5907136"/>
              <a:gd name="connsiteX740" fmla="*/ 9676136 w 12078891"/>
              <a:gd name="connsiteY740" fmla="*/ 3545106 h 5907136"/>
              <a:gd name="connsiteX741" fmla="*/ 11762257 w 12078891"/>
              <a:gd name="connsiteY741" fmla="*/ 3540015 h 5907136"/>
              <a:gd name="connsiteX742" fmla="*/ 11784655 w 12078891"/>
              <a:gd name="connsiteY742" fmla="*/ 3562414 h 5907136"/>
              <a:gd name="connsiteX743" fmla="*/ 11762257 w 12078891"/>
              <a:gd name="connsiteY743" fmla="*/ 3584812 h 5907136"/>
              <a:gd name="connsiteX744" fmla="*/ 11739858 w 12078891"/>
              <a:gd name="connsiteY744" fmla="*/ 3562414 h 5907136"/>
              <a:gd name="connsiteX745" fmla="*/ 11762257 w 12078891"/>
              <a:gd name="connsiteY745" fmla="*/ 3540015 h 5907136"/>
              <a:gd name="connsiteX746" fmla="*/ 9631338 w 12078891"/>
              <a:gd name="connsiteY746" fmla="*/ 3535942 h 5907136"/>
              <a:gd name="connsiteX747" fmla="*/ 9633375 w 12078891"/>
              <a:gd name="connsiteY747" fmla="*/ 3537978 h 5907136"/>
              <a:gd name="connsiteX748" fmla="*/ 9631338 w 12078891"/>
              <a:gd name="connsiteY748" fmla="*/ 3540015 h 5907136"/>
              <a:gd name="connsiteX749" fmla="*/ 9629302 w 12078891"/>
              <a:gd name="connsiteY749" fmla="*/ 3537978 h 5907136"/>
              <a:gd name="connsiteX750" fmla="*/ 9631338 w 12078891"/>
              <a:gd name="connsiteY750" fmla="*/ 3535942 h 5907136"/>
              <a:gd name="connsiteX751" fmla="*/ 12059546 w 12078891"/>
              <a:gd name="connsiteY751" fmla="*/ 3527798 h 5907136"/>
              <a:gd name="connsiteX752" fmla="*/ 12078891 w 12078891"/>
              <a:gd name="connsiteY752" fmla="*/ 3547142 h 5907136"/>
              <a:gd name="connsiteX753" fmla="*/ 12059546 w 12078891"/>
              <a:gd name="connsiteY753" fmla="*/ 3566486 h 5907136"/>
              <a:gd name="connsiteX754" fmla="*/ 12040202 w 12078891"/>
              <a:gd name="connsiteY754" fmla="*/ 3547142 h 5907136"/>
              <a:gd name="connsiteX755" fmla="*/ 12059546 w 12078891"/>
              <a:gd name="connsiteY755" fmla="*/ 3527798 h 5907136"/>
              <a:gd name="connsiteX756" fmla="*/ 7084010 w 12078891"/>
              <a:gd name="connsiteY756" fmla="*/ 3498272 h 5907136"/>
              <a:gd name="connsiteX757" fmla="*/ 7119644 w 12078891"/>
              <a:gd name="connsiteY757" fmla="*/ 3533906 h 5907136"/>
              <a:gd name="connsiteX758" fmla="*/ 7084010 w 12078891"/>
              <a:gd name="connsiteY758" fmla="*/ 3569540 h 5907136"/>
              <a:gd name="connsiteX759" fmla="*/ 7048376 w 12078891"/>
              <a:gd name="connsiteY759" fmla="*/ 3533906 h 5907136"/>
              <a:gd name="connsiteX760" fmla="*/ 7084010 w 12078891"/>
              <a:gd name="connsiteY760" fmla="*/ 3498272 h 5907136"/>
              <a:gd name="connsiteX761" fmla="*/ 6021100 w 12078891"/>
              <a:gd name="connsiteY761" fmla="*/ 3493181 h 5907136"/>
              <a:gd name="connsiteX762" fmla="*/ 6044514 w 12078891"/>
              <a:gd name="connsiteY762" fmla="*/ 3516598 h 5907136"/>
              <a:gd name="connsiteX763" fmla="*/ 6021100 w 12078891"/>
              <a:gd name="connsiteY763" fmla="*/ 3540015 h 5907136"/>
              <a:gd name="connsiteX764" fmla="*/ 5997683 w 12078891"/>
              <a:gd name="connsiteY764" fmla="*/ 3516598 h 5907136"/>
              <a:gd name="connsiteX765" fmla="*/ 6021100 w 12078891"/>
              <a:gd name="connsiteY765" fmla="*/ 3493181 h 5907136"/>
              <a:gd name="connsiteX766" fmla="*/ 11277632 w 12078891"/>
              <a:gd name="connsiteY766" fmla="*/ 3485036 h 5907136"/>
              <a:gd name="connsiteX767" fmla="*/ 11297995 w 12078891"/>
              <a:gd name="connsiteY767" fmla="*/ 3505398 h 5907136"/>
              <a:gd name="connsiteX768" fmla="*/ 11277632 w 12078891"/>
              <a:gd name="connsiteY768" fmla="*/ 3525761 h 5907136"/>
              <a:gd name="connsiteX769" fmla="*/ 11257270 w 12078891"/>
              <a:gd name="connsiteY769" fmla="*/ 3505398 h 5907136"/>
              <a:gd name="connsiteX770" fmla="*/ 11277632 w 12078891"/>
              <a:gd name="connsiteY770" fmla="*/ 3485036 h 5907136"/>
              <a:gd name="connsiteX771" fmla="*/ 2440421 w 12078891"/>
              <a:gd name="connsiteY771" fmla="*/ 3471801 h 5907136"/>
              <a:gd name="connsiteX772" fmla="*/ 2451621 w 12078891"/>
              <a:gd name="connsiteY772" fmla="*/ 3483000 h 5907136"/>
              <a:gd name="connsiteX773" fmla="*/ 2440421 w 12078891"/>
              <a:gd name="connsiteY773" fmla="*/ 3494200 h 5907136"/>
              <a:gd name="connsiteX774" fmla="*/ 2429222 w 12078891"/>
              <a:gd name="connsiteY774" fmla="*/ 3483000 h 5907136"/>
              <a:gd name="connsiteX775" fmla="*/ 2440421 w 12078891"/>
              <a:gd name="connsiteY775" fmla="*/ 3471801 h 5907136"/>
              <a:gd name="connsiteX776" fmla="*/ 3097080 w 12078891"/>
              <a:gd name="connsiteY776" fmla="*/ 3463656 h 5907136"/>
              <a:gd name="connsiteX777" fmla="*/ 3105225 w 12078891"/>
              <a:gd name="connsiteY777" fmla="*/ 3471801 h 5907136"/>
              <a:gd name="connsiteX778" fmla="*/ 3097080 w 12078891"/>
              <a:gd name="connsiteY778" fmla="*/ 3479946 h 5907136"/>
              <a:gd name="connsiteX779" fmla="*/ 3088935 w 12078891"/>
              <a:gd name="connsiteY779" fmla="*/ 3471801 h 5907136"/>
              <a:gd name="connsiteX780" fmla="*/ 3097080 w 12078891"/>
              <a:gd name="connsiteY780" fmla="*/ 3463656 h 5907136"/>
              <a:gd name="connsiteX781" fmla="*/ 8625439 w 12078891"/>
              <a:gd name="connsiteY781" fmla="*/ 3460602 h 5907136"/>
              <a:gd name="connsiteX782" fmla="*/ 8628493 w 12078891"/>
              <a:gd name="connsiteY782" fmla="*/ 3463656 h 5907136"/>
              <a:gd name="connsiteX783" fmla="*/ 8625439 w 12078891"/>
              <a:gd name="connsiteY783" fmla="*/ 3466710 h 5907136"/>
              <a:gd name="connsiteX784" fmla="*/ 8622385 w 12078891"/>
              <a:gd name="connsiteY784" fmla="*/ 3463656 h 5907136"/>
              <a:gd name="connsiteX785" fmla="*/ 8625439 w 12078891"/>
              <a:gd name="connsiteY785" fmla="*/ 3460602 h 5907136"/>
              <a:gd name="connsiteX786" fmla="*/ 10457030 w 12078891"/>
              <a:gd name="connsiteY786" fmla="*/ 3457547 h 5907136"/>
              <a:gd name="connsiteX787" fmla="*/ 10466194 w 12078891"/>
              <a:gd name="connsiteY787" fmla="*/ 3466710 h 5907136"/>
              <a:gd name="connsiteX788" fmla="*/ 10457030 w 12078891"/>
              <a:gd name="connsiteY788" fmla="*/ 3475874 h 5907136"/>
              <a:gd name="connsiteX789" fmla="*/ 10447867 w 12078891"/>
              <a:gd name="connsiteY789" fmla="*/ 3466710 h 5907136"/>
              <a:gd name="connsiteX790" fmla="*/ 10457030 w 12078891"/>
              <a:gd name="connsiteY790" fmla="*/ 3457547 h 5907136"/>
              <a:gd name="connsiteX791" fmla="*/ 8199867 w 12078891"/>
              <a:gd name="connsiteY791" fmla="*/ 3455511 h 5907136"/>
              <a:gd name="connsiteX792" fmla="*/ 8201903 w 12078891"/>
              <a:gd name="connsiteY792" fmla="*/ 3458565 h 5907136"/>
              <a:gd name="connsiteX793" fmla="*/ 8199867 w 12078891"/>
              <a:gd name="connsiteY793" fmla="*/ 3460602 h 5907136"/>
              <a:gd name="connsiteX794" fmla="*/ 8196812 w 12078891"/>
              <a:gd name="connsiteY794" fmla="*/ 3458565 h 5907136"/>
              <a:gd name="connsiteX795" fmla="*/ 8199867 w 12078891"/>
              <a:gd name="connsiteY795" fmla="*/ 3455511 h 5907136"/>
              <a:gd name="connsiteX796" fmla="*/ 5478448 w 12078891"/>
              <a:gd name="connsiteY796" fmla="*/ 3453475 h 5907136"/>
              <a:gd name="connsiteX797" fmla="*/ 5481503 w 12078891"/>
              <a:gd name="connsiteY797" fmla="*/ 3456529 h 5907136"/>
              <a:gd name="connsiteX798" fmla="*/ 5478448 w 12078891"/>
              <a:gd name="connsiteY798" fmla="*/ 3459583 h 5907136"/>
              <a:gd name="connsiteX799" fmla="*/ 5475394 w 12078891"/>
              <a:gd name="connsiteY799" fmla="*/ 3456529 h 5907136"/>
              <a:gd name="connsiteX800" fmla="*/ 5478448 w 12078891"/>
              <a:gd name="connsiteY800" fmla="*/ 3453475 h 5907136"/>
              <a:gd name="connsiteX801" fmla="*/ 11224691 w 12078891"/>
              <a:gd name="connsiteY801" fmla="*/ 3452457 h 5907136"/>
              <a:gd name="connsiteX802" fmla="*/ 11227746 w 12078891"/>
              <a:gd name="connsiteY802" fmla="*/ 3455512 h 5907136"/>
              <a:gd name="connsiteX803" fmla="*/ 11224691 w 12078891"/>
              <a:gd name="connsiteY803" fmla="*/ 3458566 h 5907136"/>
              <a:gd name="connsiteX804" fmla="*/ 11221636 w 12078891"/>
              <a:gd name="connsiteY804" fmla="*/ 3455512 h 5907136"/>
              <a:gd name="connsiteX805" fmla="*/ 11224691 w 12078891"/>
              <a:gd name="connsiteY805" fmla="*/ 3452457 h 5907136"/>
              <a:gd name="connsiteX806" fmla="*/ 8541953 w 12078891"/>
              <a:gd name="connsiteY806" fmla="*/ 3447366 h 5907136"/>
              <a:gd name="connsiteX807" fmla="*/ 8549080 w 12078891"/>
              <a:gd name="connsiteY807" fmla="*/ 3454493 h 5907136"/>
              <a:gd name="connsiteX808" fmla="*/ 8541953 w 12078891"/>
              <a:gd name="connsiteY808" fmla="*/ 3461620 h 5907136"/>
              <a:gd name="connsiteX809" fmla="*/ 8534826 w 12078891"/>
              <a:gd name="connsiteY809" fmla="*/ 3454493 h 5907136"/>
              <a:gd name="connsiteX810" fmla="*/ 8541953 w 12078891"/>
              <a:gd name="connsiteY810" fmla="*/ 3447366 h 5907136"/>
              <a:gd name="connsiteX811" fmla="*/ 7065684 w 12078891"/>
              <a:gd name="connsiteY811" fmla="*/ 3431076 h 5907136"/>
              <a:gd name="connsiteX812" fmla="*/ 7088082 w 12078891"/>
              <a:gd name="connsiteY812" fmla="*/ 3453475 h 5907136"/>
              <a:gd name="connsiteX813" fmla="*/ 7065684 w 12078891"/>
              <a:gd name="connsiteY813" fmla="*/ 3475873 h 5907136"/>
              <a:gd name="connsiteX814" fmla="*/ 7043285 w 12078891"/>
              <a:gd name="connsiteY814" fmla="*/ 3453475 h 5907136"/>
              <a:gd name="connsiteX815" fmla="*/ 7065684 w 12078891"/>
              <a:gd name="connsiteY815" fmla="*/ 3431076 h 5907136"/>
              <a:gd name="connsiteX816" fmla="*/ 5279916 w 12078891"/>
              <a:gd name="connsiteY816" fmla="*/ 3424968 h 5907136"/>
              <a:gd name="connsiteX817" fmla="*/ 5289078 w 12078891"/>
              <a:gd name="connsiteY817" fmla="*/ 3435149 h 5907136"/>
              <a:gd name="connsiteX818" fmla="*/ 5279916 w 12078891"/>
              <a:gd name="connsiteY818" fmla="*/ 3444312 h 5907136"/>
              <a:gd name="connsiteX819" fmla="*/ 5270756 w 12078891"/>
              <a:gd name="connsiteY819" fmla="*/ 3435149 h 5907136"/>
              <a:gd name="connsiteX820" fmla="*/ 5279916 w 12078891"/>
              <a:gd name="connsiteY820" fmla="*/ 3424968 h 5907136"/>
              <a:gd name="connsiteX821" fmla="*/ 1524108 w 12078891"/>
              <a:gd name="connsiteY821" fmla="*/ 3424968 h 5907136"/>
              <a:gd name="connsiteX822" fmla="*/ 1541416 w 12078891"/>
              <a:gd name="connsiteY822" fmla="*/ 3441258 h 5907136"/>
              <a:gd name="connsiteX823" fmla="*/ 1524108 w 12078891"/>
              <a:gd name="connsiteY823" fmla="*/ 3458566 h 5907136"/>
              <a:gd name="connsiteX824" fmla="*/ 1506800 w 12078891"/>
              <a:gd name="connsiteY824" fmla="*/ 3441258 h 5907136"/>
              <a:gd name="connsiteX825" fmla="*/ 1524108 w 12078891"/>
              <a:gd name="connsiteY825" fmla="*/ 3424968 h 5907136"/>
              <a:gd name="connsiteX826" fmla="*/ 11624811 w 12078891"/>
              <a:gd name="connsiteY826" fmla="*/ 3416823 h 5907136"/>
              <a:gd name="connsiteX827" fmla="*/ 11627864 w 12078891"/>
              <a:gd name="connsiteY827" fmla="*/ 3419878 h 5907136"/>
              <a:gd name="connsiteX828" fmla="*/ 11624811 w 12078891"/>
              <a:gd name="connsiteY828" fmla="*/ 3422932 h 5907136"/>
              <a:gd name="connsiteX829" fmla="*/ 11621756 w 12078891"/>
              <a:gd name="connsiteY829" fmla="*/ 3419878 h 5907136"/>
              <a:gd name="connsiteX830" fmla="*/ 11624811 w 12078891"/>
              <a:gd name="connsiteY830" fmla="*/ 3416823 h 5907136"/>
              <a:gd name="connsiteX831" fmla="*/ 1917116 w 12078891"/>
              <a:gd name="connsiteY831" fmla="*/ 3413768 h 5907136"/>
              <a:gd name="connsiteX832" fmla="*/ 1927297 w 12078891"/>
              <a:gd name="connsiteY832" fmla="*/ 3423949 h 5907136"/>
              <a:gd name="connsiteX833" fmla="*/ 1917116 w 12078891"/>
              <a:gd name="connsiteY833" fmla="*/ 3434130 h 5907136"/>
              <a:gd name="connsiteX834" fmla="*/ 1906936 w 12078891"/>
              <a:gd name="connsiteY834" fmla="*/ 3423949 h 5907136"/>
              <a:gd name="connsiteX835" fmla="*/ 1917116 w 12078891"/>
              <a:gd name="connsiteY835" fmla="*/ 3413768 h 5907136"/>
              <a:gd name="connsiteX836" fmla="*/ 5165902 w 12078891"/>
              <a:gd name="connsiteY836" fmla="*/ 3393406 h 5907136"/>
              <a:gd name="connsiteX837" fmla="*/ 5177103 w 12078891"/>
              <a:gd name="connsiteY837" fmla="*/ 3404606 h 5907136"/>
              <a:gd name="connsiteX838" fmla="*/ 5165902 w 12078891"/>
              <a:gd name="connsiteY838" fmla="*/ 3415805 h 5907136"/>
              <a:gd name="connsiteX839" fmla="*/ 5154701 w 12078891"/>
              <a:gd name="connsiteY839" fmla="*/ 3404606 h 5907136"/>
              <a:gd name="connsiteX840" fmla="*/ 5165902 w 12078891"/>
              <a:gd name="connsiteY840" fmla="*/ 3393406 h 5907136"/>
              <a:gd name="connsiteX841" fmla="*/ 5465222 w 12078891"/>
              <a:gd name="connsiteY841" fmla="*/ 3386279 h 5907136"/>
              <a:gd name="connsiteX842" fmla="*/ 5499838 w 12078891"/>
              <a:gd name="connsiteY842" fmla="*/ 3420895 h 5907136"/>
              <a:gd name="connsiteX843" fmla="*/ 5465222 w 12078891"/>
              <a:gd name="connsiteY843" fmla="*/ 3455512 h 5907136"/>
              <a:gd name="connsiteX844" fmla="*/ 5429590 w 12078891"/>
              <a:gd name="connsiteY844" fmla="*/ 3420895 h 5907136"/>
              <a:gd name="connsiteX845" fmla="*/ 5465222 w 12078891"/>
              <a:gd name="connsiteY845" fmla="*/ 3386279 h 5907136"/>
              <a:gd name="connsiteX846" fmla="*/ 8081764 w 12078891"/>
              <a:gd name="connsiteY846" fmla="*/ 3381188 h 5907136"/>
              <a:gd name="connsiteX847" fmla="*/ 8099072 w 12078891"/>
              <a:gd name="connsiteY847" fmla="*/ 3398496 h 5907136"/>
              <a:gd name="connsiteX848" fmla="*/ 8081764 w 12078891"/>
              <a:gd name="connsiteY848" fmla="*/ 3415804 h 5907136"/>
              <a:gd name="connsiteX849" fmla="*/ 8064456 w 12078891"/>
              <a:gd name="connsiteY849" fmla="*/ 3398496 h 5907136"/>
              <a:gd name="connsiteX850" fmla="*/ 8081764 w 12078891"/>
              <a:gd name="connsiteY850" fmla="*/ 3381188 h 5907136"/>
              <a:gd name="connsiteX851" fmla="*/ 2167538 w 12078891"/>
              <a:gd name="connsiteY851" fmla="*/ 3379153 h 5907136"/>
              <a:gd name="connsiteX852" fmla="*/ 2174665 w 12078891"/>
              <a:gd name="connsiteY852" fmla="*/ 3386279 h 5907136"/>
              <a:gd name="connsiteX853" fmla="*/ 2167538 w 12078891"/>
              <a:gd name="connsiteY853" fmla="*/ 3393406 h 5907136"/>
              <a:gd name="connsiteX854" fmla="*/ 2160411 w 12078891"/>
              <a:gd name="connsiteY854" fmla="*/ 3386279 h 5907136"/>
              <a:gd name="connsiteX855" fmla="*/ 2167538 w 12078891"/>
              <a:gd name="connsiteY855" fmla="*/ 3379153 h 5907136"/>
              <a:gd name="connsiteX856" fmla="*/ 5912161 w 12078891"/>
              <a:gd name="connsiteY856" fmla="*/ 3372026 h 5907136"/>
              <a:gd name="connsiteX857" fmla="*/ 5917252 w 12078891"/>
              <a:gd name="connsiteY857" fmla="*/ 3377117 h 5907136"/>
              <a:gd name="connsiteX858" fmla="*/ 5912161 w 12078891"/>
              <a:gd name="connsiteY858" fmla="*/ 3382207 h 5907136"/>
              <a:gd name="connsiteX859" fmla="*/ 5907070 w 12078891"/>
              <a:gd name="connsiteY859" fmla="*/ 3377117 h 5907136"/>
              <a:gd name="connsiteX860" fmla="*/ 5912161 w 12078891"/>
              <a:gd name="connsiteY860" fmla="*/ 3372026 h 5907136"/>
              <a:gd name="connsiteX861" fmla="*/ 5985469 w 12078891"/>
              <a:gd name="connsiteY861" fmla="*/ 3371007 h 5907136"/>
              <a:gd name="connsiteX862" fmla="*/ 6014992 w 12078891"/>
              <a:gd name="connsiteY862" fmla="*/ 3400533 h 5907136"/>
              <a:gd name="connsiteX863" fmla="*/ 5985469 w 12078891"/>
              <a:gd name="connsiteY863" fmla="*/ 3429040 h 5907136"/>
              <a:gd name="connsiteX864" fmla="*/ 5955944 w 12078891"/>
              <a:gd name="connsiteY864" fmla="*/ 3400533 h 5907136"/>
              <a:gd name="connsiteX865" fmla="*/ 5985469 w 12078891"/>
              <a:gd name="connsiteY865" fmla="*/ 3371007 h 5907136"/>
              <a:gd name="connsiteX866" fmla="*/ 11978097 w 12078891"/>
              <a:gd name="connsiteY866" fmla="*/ 3369989 h 5907136"/>
              <a:gd name="connsiteX867" fmla="*/ 11988278 w 12078891"/>
              <a:gd name="connsiteY867" fmla="*/ 3380170 h 5907136"/>
              <a:gd name="connsiteX868" fmla="*/ 11978097 w 12078891"/>
              <a:gd name="connsiteY868" fmla="*/ 3390351 h 5907136"/>
              <a:gd name="connsiteX869" fmla="*/ 11967916 w 12078891"/>
              <a:gd name="connsiteY869" fmla="*/ 3380170 h 5907136"/>
              <a:gd name="connsiteX870" fmla="*/ 11978097 w 12078891"/>
              <a:gd name="connsiteY870" fmla="*/ 3369989 h 5907136"/>
              <a:gd name="connsiteX871" fmla="*/ 5751306 w 12078891"/>
              <a:gd name="connsiteY871" fmla="*/ 3365917 h 5907136"/>
              <a:gd name="connsiteX872" fmla="*/ 5774723 w 12078891"/>
              <a:gd name="connsiteY872" fmla="*/ 3389334 h 5907136"/>
              <a:gd name="connsiteX873" fmla="*/ 5751306 w 12078891"/>
              <a:gd name="connsiteY873" fmla="*/ 3412751 h 5907136"/>
              <a:gd name="connsiteX874" fmla="*/ 5727889 w 12078891"/>
              <a:gd name="connsiteY874" fmla="*/ 3389334 h 5907136"/>
              <a:gd name="connsiteX875" fmla="*/ 5751306 w 12078891"/>
              <a:gd name="connsiteY875" fmla="*/ 3365917 h 5907136"/>
              <a:gd name="connsiteX876" fmla="*/ 1345917 w 12078891"/>
              <a:gd name="connsiteY876" fmla="*/ 3353700 h 5907136"/>
              <a:gd name="connsiteX877" fmla="*/ 1357117 w 12078891"/>
              <a:gd name="connsiteY877" fmla="*/ 3364899 h 5907136"/>
              <a:gd name="connsiteX878" fmla="*/ 1345917 w 12078891"/>
              <a:gd name="connsiteY878" fmla="*/ 3376098 h 5907136"/>
              <a:gd name="connsiteX879" fmla="*/ 1334718 w 12078891"/>
              <a:gd name="connsiteY879" fmla="*/ 3364899 h 5907136"/>
              <a:gd name="connsiteX880" fmla="*/ 1345917 w 12078891"/>
              <a:gd name="connsiteY880" fmla="*/ 3353700 h 5907136"/>
              <a:gd name="connsiteX881" fmla="*/ 1741964 w 12078891"/>
              <a:gd name="connsiteY881" fmla="*/ 3352681 h 5907136"/>
              <a:gd name="connsiteX882" fmla="*/ 1757236 w 12078891"/>
              <a:gd name="connsiteY882" fmla="*/ 3367953 h 5907136"/>
              <a:gd name="connsiteX883" fmla="*/ 1741964 w 12078891"/>
              <a:gd name="connsiteY883" fmla="*/ 3383225 h 5907136"/>
              <a:gd name="connsiteX884" fmla="*/ 1726692 w 12078891"/>
              <a:gd name="connsiteY884" fmla="*/ 3367953 h 5907136"/>
              <a:gd name="connsiteX885" fmla="*/ 1741964 w 12078891"/>
              <a:gd name="connsiteY885" fmla="*/ 3352681 h 5907136"/>
              <a:gd name="connsiteX886" fmla="*/ 8901348 w 12078891"/>
              <a:gd name="connsiteY886" fmla="*/ 3345554 h 5907136"/>
              <a:gd name="connsiteX887" fmla="*/ 8912548 w 12078891"/>
              <a:gd name="connsiteY887" fmla="*/ 3356754 h 5907136"/>
              <a:gd name="connsiteX888" fmla="*/ 8901348 w 12078891"/>
              <a:gd name="connsiteY888" fmla="*/ 3367953 h 5907136"/>
              <a:gd name="connsiteX889" fmla="*/ 8890149 w 12078891"/>
              <a:gd name="connsiteY889" fmla="*/ 3356754 h 5907136"/>
              <a:gd name="connsiteX890" fmla="*/ 8901348 w 12078891"/>
              <a:gd name="connsiteY890" fmla="*/ 3345554 h 5907136"/>
              <a:gd name="connsiteX891" fmla="*/ 8379055 w 12078891"/>
              <a:gd name="connsiteY891" fmla="*/ 3334355 h 5907136"/>
              <a:gd name="connsiteX892" fmla="*/ 8391272 w 12078891"/>
              <a:gd name="connsiteY892" fmla="*/ 3346573 h 5907136"/>
              <a:gd name="connsiteX893" fmla="*/ 8379055 w 12078891"/>
              <a:gd name="connsiteY893" fmla="*/ 3358790 h 5907136"/>
              <a:gd name="connsiteX894" fmla="*/ 8366837 w 12078891"/>
              <a:gd name="connsiteY894" fmla="*/ 3346573 h 5907136"/>
              <a:gd name="connsiteX895" fmla="*/ 8379055 w 12078891"/>
              <a:gd name="connsiteY895" fmla="*/ 3334355 h 5907136"/>
              <a:gd name="connsiteX896" fmla="*/ 1251232 w 12078891"/>
              <a:gd name="connsiteY896" fmla="*/ 3312975 h 5907136"/>
              <a:gd name="connsiteX897" fmla="*/ 1258359 w 12078891"/>
              <a:gd name="connsiteY897" fmla="*/ 3320101 h 5907136"/>
              <a:gd name="connsiteX898" fmla="*/ 1251232 w 12078891"/>
              <a:gd name="connsiteY898" fmla="*/ 3327228 h 5907136"/>
              <a:gd name="connsiteX899" fmla="*/ 1244105 w 12078891"/>
              <a:gd name="connsiteY899" fmla="*/ 3320101 h 5907136"/>
              <a:gd name="connsiteX900" fmla="*/ 1251232 w 12078891"/>
              <a:gd name="connsiteY900" fmla="*/ 3312975 h 5907136"/>
              <a:gd name="connsiteX901" fmla="*/ 8995015 w 12078891"/>
              <a:gd name="connsiteY901" fmla="*/ 3306866 h 5907136"/>
              <a:gd name="connsiteX902" fmla="*/ 8998069 w 12078891"/>
              <a:gd name="connsiteY902" fmla="*/ 3309920 h 5907136"/>
              <a:gd name="connsiteX903" fmla="*/ 8995015 w 12078891"/>
              <a:gd name="connsiteY903" fmla="*/ 3312975 h 5907136"/>
              <a:gd name="connsiteX904" fmla="*/ 8991961 w 12078891"/>
              <a:gd name="connsiteY904" fmla="*/ 3309920 h 5907136"/>
              <a:gd name="connsiteX905" fmla="*/ 8995015 w 12078891"/>
              <a:gd name="connsiteY905" fmla="*/ 3306866 h 5907136"/>
              <a:gd name="connsiteX906" fmla="*/ 4238390 w 12078891"/>
              <a:gd name="connsiteY906" fmla="*/ 3297703 h 5907136"/>
              <a:gd name="connsiteX907" fmla="*/ 4244501 w 12078891"/>
              <a:gd name="connsiteY907" fmla="*/ 3303811 h 5907136"/>
              <a:gd name="connsiteX908" fmla="*/ 4238390 w 12078891"/>
              <a:gd name="connsiteY908" fmla="*/ 3309920 h 5907136"/>
              <a:gd name="connsiteX909" fmla="*/ 4232282 w 12078891"/>
              <a:gd name="connsiteY909" fmla="*/ 3303811 h 5907136"/>
              <a:gd name="connsiteX910" fmla="*/ 4238390 w 12078891"/>
              <a:gd name="connsiteY910" fmla="*/ 3297703 h 5907136"/>
              <a:gd name="connsiteX911" fmla="*/ 10075237 w 12078891"/>
              <a:gd name="connsiteY911" fmla="*/ 3291594 h 5907136"/>
              <a:gd name="connsiteX912" fmla="*/ 10078292 w 12078891"/>
              <a:gd name="connsiteY912" fmla="*/ 3294648 h 5907136"/>
              <a:gd name="connsiteX913" fmla="*/ 10075237 w 12078891"/>
              <a:gd name="connsiteY913" fmla="*/ 3297703 h 5907136"/>
              <a:gd name="connsiteX914" fmla="*/ 10072183 w 12078891"/>
              <a:gd name="connsiteY914" fmla="*/ 3294648 h 5907136"/>
              <a:gd name="connsiteX915" fmla="*/ 10075237 w 12078891"/>
              <a:gd name="connsiteY915" fmla="*/ 3291594 h 5907136"/>
              <a:gd name="connsiteX916" fmla="*/ 7144079 w 12078891"/>
              <a:gd name="connsiteY916" fmla="*/ 3279377 h 5907136"/>
              <a:gd name="connsiteX917" fmla="*/ 7147133 w 12078891"/>
              <a:gd name="connsiteY917" fmla="*/ 3282432 h 5907136"/>
              <a:gd name="connsiteX918" fmla="*/ 7144079 w 12078891"/>
              <a:gd name="connsiteY918" fmla="*/ 3285486 h 5907136"/>
              <a:gd name="connsiteX919" fmla="*/ 7141025 w 12078891"/>
              <a:gd name="connsiteY919" fmla="*/ 3282432 h 5907136"/>
              <a:gd name="connsiteX920" fmla="*/ 7144079 w 12078891"/>
              <a:gd name="connsiteY920" fmla="*/ 3279377 h 5907136"/>
              <a:gd name="connsiteX921" fmla="*/ 4435895 w 12078891"/>
              <a:gd name="connsiteY921" fmla="*/ 3261051 h 5907136"/>
              <a:gd name="connsiteX922" fmla="*/ 4444040 w 12078891"/>
              <a:gd name="connsiteY922" fmla="*/ 3269196 h 5907136"/>
              <a:gd name="connsiteX923" fmla="*/ 4435895 w 12078891"/>
              <a:gd name="connsiteY923" fmla="*/ 3277341 h 5907136"/>
              <a:gd name="connsiteX924" fmla="*/ 4427749 w 12078891"/>
              <a:gd name="connsiteY924" fmla="*/ 3269196 h 5907136"/>
              <a:gd name="connsiteX925" fmla="*/ 4435895 w 12078891"/>
              <a:gd name="connsiteY925" fmla="*/ 3261051 h 5907136"/>
              <a:gd name="connsiteX926" fmla="*/ 3076766 w 12078891"/>
              <a:gd name="connsiteY926" fmla="*/ 3244761 h 5907136"/>
              <a:gd name="connsiteX927" fmla="*/ 3118507 w 12078891"/>
              <a:gd name="connsiteY927" fmla="*/ 3286504 h 5907136"/>
              <a:gd name="connsiteX928" fmla="*/ 3076766 w 12078891"/>
              <a:gd name="connsiteY928" fmla="*/ 3328247 h 5907136"/>
              <a:gd name="connsiteX929" fmla="*/ 3035021 w 12078891"/>
              <a:gd name="connsiteY929" fmla="*/ 3286504 h 5907136"/>
              <a:gd name="connsiteX930" fmla="*/ 3076766 w 12078891"/>
              <a:gd name="connsiteY930" fmla="*/ 3244761 h 5907136"/>
              <a:gd name="connsiteX931" fmla="*/ 2172686 w 12078891"/>
              <a:gd name="connsiteY931" fmla="*/ 3238652 h 5907136"/>
              <a:gd name="connsiteX932" fmla="*/ 2195083 w 12078891"/>
              <a:gd name="connsiteY932" fmla="*/ 3261051 h 5907136"/>
              <a:gd name="connsiteX933" fmla="*/ 2172686 w 12078891"/>
              <a:gd name="connsiteY933" fmla="*/ 3283449 h 5907136"/>
              <a:gd name="connsiteX934" fmla="*/ 2150289 w 12078891"/>
              <a:gd name="connsiteY934" fmla="*/ 3261051 h 5907136"/>
              <a:gd name="connsiteX935" fmla="*/ 2172686 w 12078891"/>
              <a:gd name="connsiteY935" fmla="*/ 3238652 h 5907136"/>
              <a:gd name="connsiteX936" fmla="*/ 312529 w 12078891"/>
              <a:gd name="connsiteY936" fmla="*/ 3216254 h 5907136"/>
              <a:gd name="connsiteX937" fmla="*/ 327801 w 12078891"/>
              <a:gd name="connsiteY937" fmla="*/ 3230508 h 5907136"/>
              <a:gd name="connsiteX938" fmla="*/ 312529 w 12078891"/>
              <a:gd name="connsiteY938" fmla="*/ 3244761 h 5907136"/>
              <a:gd name="connsiteX939" fmla="*/ 297257 w 12078891"/>
              <a:gd name="connsiteY939" fmla="*/ 3230508 h 5907136"/>
              <a:gd name="connsiteX940" fmla="*/ 312529 w 12078891"/>
              <a:gd name="connsiteY940" fmla="*/ 3216254 h 5907136"/>
              <a:gd name="connsiteX941" fmla="*/ 3855575 w 12078891"/>
              <a:gd name="connsiteY941" fmla="*/ 3211163 h 5907136"/>
              <a:gd name="connsiteX942" fmla="*/ 3861683 w 12078891"/>
              <a:gd name="connsiteY942" fmla="*/ 3217272 h 5907136"/>
              <a:gd name="connsiteX943" fmla="*/ 3855575 w 12078891"/>
              <a:gd name="connsiteY943" fmla="*/ 3223380 h 5907136"/>
              <a:gd name="connsiteX944" fmla="*/ 3849466 w 12078891"/>
              <a:gd name="connsiteY944" fmla="*/ 3217272 h 5907136"/>
              <a:gd name="connsiteX945" fmla="*/ 3855575 w 12078891"/>
              <a:gd name="connsiteY945" fmla="*/ 3211163 h 5907136"/>
              <a:gd name="connsiteX946" fmla="*/ 10133270 w 12078891"/>
              <a:gd name="connsiteY946" fmla="*/ 3199964 h 5907136"/>
              <a:gd name="connsiteX947" fmla="*/ 10152614 w 12078891"/>
              <a:gd name="connsiteY947" fmla="*/ 3219308 h 5907136"/>
              <a:gd name="connsiteX948" fmla="*/ 10133270 w 12078891"/>
              <a:gd name="connsiteY948" fmla="*/ 3238652 h 5907136"/>
              <a:gd name="connsiteX949" fmla="*/ 10113926 w 12078891"/>
              <a:gd name="connsiteY949" fmla="*/ 3219308 h 5907136"/>
              <a:gd name="connsiteX950" fmla="*/ 10133270 w 12078891"/>
              <a:gd name="connsiteY950" fmla="*/ 3199964 h 5907136"/>
              <a:gd name="connsiteX951" fmla="*/ 3664170 w 12078891"/>
              <a:gd name="connsiteY951" fmla="*/ 3197927 h 5907136"/>
              <a:gd name="connsiteX952" fmla="*/ 3667224 w 12078891"/>
              <a:gd name="connsiteY952" fmla="*/ 3200982 h 5907136"/>
              <a:gd name="connsiteX953" fmla="*/ 3664170 w 12078891"/>
              <a:gd name="connsiteY953" fmla="*/ 3204036 h 5907136"/>
              <a:gd name="connsiteX954" fmla="*/ 3661116 w 12078891"/>
              <a:gd name="connsiteY954" fmla="*/ 3200982 h 5907136"/>
              <a:gd name="connsiteX955" fmla="*/ 3664170 w 12078891"/>
              <a:gd name="connsiteY955" fmla="*/ 3197927 h 5907136"/>
              <a:gd name="connsiteX956" fmla="*/ 10032476 w 12078891"/>
              <a:gd name="connsiteY956" fmla="*/ 3196910 h 5907136"/>
              <a:gd name="connsiteX957" fmla="*/ 10049784 w 12078891"/>
              <a:gd name="connsiteY957" fmla="*/ 3214218 h 5907136"/>
              <a:gd name="connsiteX958" fmla="*/ 10032476 w 12078891"/>
              <a:gd name="connsiteY958" fmla="*/ 3231526 h 5907136"/>
              <a:gd name="connsiteX959" fmla="*/ 10015168 w 12078891"/>
              <a:gd name="connsiteY959" fmla="*/ 3214218 h 5907136"/>
              <a:gd name="connsiteX960" fmla="*/ 10032476 w 12078891"/>
              <a:gd name="connsiteY960" fmla="*/ 3196910 h 5907136"/>
              <a:gd name="connsiteX961" fmla="*/ 9661882 w 12078891"/>
              <a:gd name="connsiteY961" fmla="*/ 3195892 h 5907136"/>
              <a:gd name="connsiteX962" fmla="*/ 9677154 w 12078891"/>
              <a:gd name="connsiteY962" fmla="*/ 3211164 h 5907136"/>
              <a:gd name="connsiteX963" fmla="*/ 9661882 w 12078891"/>
              <a:gd name="connsiteY963" fmla="*/ 3226436 h 5907136"/>
              <a:gd name="connsiteX964" fmla="*/ 9646610 w 12078891"/>
              <a:gd name="connsiteY964" fmla="*/ 3211164 h 5907136"/>
              <a:gd name="connsiteX965" fmla="*/ 9661882 w 12078891"/>
              <a:gd name="connsiteY965" fmla="*/ 3195892 h 5907136"/>
              <a:gd name="connsiteX966" fmla="*/ 6536264 w 12078891"/>
              <a:gd name="connsiteY966" fmla="*/ 3192837 h 5907136"/>
              <a:gd name="connsiteX967" fmla="*/ 6550518 w 12078891"/>
              <a:gd name="connsiteY967" fmla="*/ 3206073 h 5907136"/>
              <a:gd name="connsiteX968" fmla="*/ 6536264 w 12078891"/>
              <a:gd name="connsiteY968" fmla="*/ 3219308 h 5907136"/>
              <a:gd name="connsiteX969" fmla="*/ 6522010 w 12078891"/>
              <a:gd name="connsiteY969" fmla="*/ 3206073 h 5907136"/>
              <a:gd name="connsiteX970" fmla="*/ 6536264 w 12078891"/>
              <a:gd name="connsiteY970" fmla="*/ 3192837 h 5907136"/>
              <a:gd name="connsiteX971" fmla="*/ 4988769 w 12078891"/>
              <a:gd name="connsiteY971" fmla="*/ 3183674 h 5907136"/>
              <a:gd name="connsiteX972" fmla="*/ 5005056 w 12078891"/>
              <a:gd name="connsiteY972" fmla="*/ 3199964 h 5907136"/>
              <a:gd name="connsiteX973" fmla="*/ 4988769 w 12078891"/>
              <a:gd name="connsiteY973" fmla="*/ 3216254 h 5907136"/>
              <a:gd name="connsiteX974" fmla="*/ 4972473 w 12078891"/>
              <a:gd name="connsiteY974" fmla="*/ 3199964 h 5907136"/>
              <a:gd name="connsiteX975" fmla="*/ 4988769 w 12078891"/>
              <a:gd name="connsiteY975" fmla="*/ 3183674 h 5907136"/>
              <a:gd name="connsiteX976" fmla="*/ 3054391 w 12078891"/>
              <a:gd name="connsiteY976" fmla="*/ 3177565 h 5907136"/>
              <a:gd name="connsiteX977" fmla="*/ 3061517 w 12078891"/>
              <a:gd name="connsiteY977" fmla="*/ 3184692 h 5907136"/>
              <a:gd name="connsiteX978" fmla="*/ 3054391 w 12078891"/>
              <a:gd name="connsiteY978" fmla="*/ 3191819 h 5907136"/>
              <a:gd name="connsiteX979" fmla="*/ 3047263 w 12078891"/>
              <a:gd name="connsiteY979" fmla="*/ 3184692 h 5907136"/>
              <a:gd name="connsiteX980" fmla="*/ 3054391 w 12078891"/>
              <a:gd name="connsiteY980" fmla="*/ 3177565 h 5907136"/>
              <a:gd name="connsiteX981" fmla="*/ 5637293 w 12078891"/>
              <a:gd name="connsiteY981" fmla="*/ 3172475 h 5907136"/>
              <a:gd name="connsiteX982" fmla="*/ 5642384 w 12078891"/>
              <a:gd name="connsiteY982" fmla="*/ 3177566 h 5907136"/>
              <a:gd name="connsiteX983" fmla="*/ 5637293 w 12078891"/>
              <a:gd name="connsiteY983" fmla="*/ 3182656 h 5907136"/>
              <a:gd name="connsiteX984" fmla="*/ 5632203 w 12078891"/>
              <a:gd name="connsiteY984" fmla="*/ 3177566 h 5907136"/>
              <a:gd name="connsiteX985" fmla="*/ 5637293 w 12078891"/>
              <a:gd name="connsiteY985" fmla="*/ 3172475 h 5907136"/>
              <a:gd name="connsiteX986" fmla="*/ 3531885 w 12078891"/>
              <a:gd name="connsiteY986" fmla="*/ 3163312 h 5907136"/>
              <a:gd name="connsiteX987" fmla="*/ 3561407 w 12078891"/>
              <a:gd name="connsiteY987" fmla="*/ 3192837 h 5907136"/>
              <a:gd name="connsiteX988" fmla="*/ 3531885 w 12078891"/>
              <a:gd name="connsiteY988" fmla="*/ 3222363 h 5907136"/>
              <a:gd name="connsiteX989" fmla="*/ 3502364 w 12078891"/>
              <a:gd name="connsiteY989" fmla="*/ 3192837 h 5907136"/>
              <a:gd name="connsiteX990" fmla="*/ 3531885 w 12078891"/>
              <a:gd name="connsiteY990" fmla="*/ 3163312 h 5907136"/>
              <a:gd name="connsiteX991" fmla="*/ 4761699 w 12078891"/>
              <a:gd name="connsiteY991" fmla="*/ 3156185 h 5907136"/>
              <a:gd name="connsiteX992" fmla="*/ 4776972 w 12078891"/>
              <a:gd name="connsiteY992" fmla="*/ 3171457 h 5907136"/>
              <a:gd name="connsiteX993" fmla="*/ 4761699 w 12078891"/>
              <a:gd name="connsiteY993" fmla="*/ 3186729 h 5907136"/>
              <a:gd name="connsiteX994" fmla="*/ 4746428 w 12078891"/>
              <a:gd name="connsiteY994" fmla="*/ 3171457 h 5907136"/>
              <a:gd name="connsiteX995" fmla="*/ 4761699 w 12078891"/>
              <a:gd name="connsiteY995" fmla="*/ 3156185 h 5907136"/>
              <a:gd name="connsiteX996" fmla="*/ 9412443 w 12078891"/>
              <a:gd name="connsiteY996" fmla="*/ 3153131 h 5907136"/>
              <a:gd name="connsiteX997" fmla="*/ 9413461 w 12078891"/>
              <a:gd name="connsiteY997" fmla="*/ 3154149 h 5907136"/>
              <a:gd name="connsiteX998" fmla="*/ 9412443 w 12078891"/>
              <a:gd name="connsiteY998" fmla="*/ 3155167 h 5907136"/>
              <a:gd name="connsiteX999" fmla="*/ 9411425 w 12078891"/>
              <a:gd name="connsiteY999" fmla="*/ 3154149 h 5907136"/>
              <a:gd name="connsiteX1000" fmla="*/ 9412443 w 12078891"/>
              <a:gd name="connsiteY1000" fmla="*/ 3153131 h 5907136"/>
              <a:gd name="connsiteX1001" fmla="*/ 9980552 w 12078891"/>
              <a:gd name="connsiteY1001" fmla="*/ 3152112 h 5907136"/>
              <a:gd name="connsiteX1002" fmla="*/ 9993788 w 12078891"/>
              <a:gd name="connsiteY1002" fmla="*/ 3165348 h 5907136"/>
              <a:gd name="connsiteX1003" fmla="*/ 9980552 w 12078891"/>
              <a:gd name="connsiteY1003" fmla="*/ 3178583 h 5907136"/>
              <a:gd name="connsiteX1004" fmla="*/ 9967317 w 12078891"/>
              <a:gd name="connsiteY1004" fmla="*/ 3165348 h 5907136"/>
              <a:gd name="connsiteX1005" fmla="*/ 9980552 w 12078891"/>
              <a:gd name="connsiteY1005" fmla="*/ 3152112 h 5907136"/>
              <a:gd name="connsiteX1006" fmla="*/ 3434082 w 12078891"/>
              <a:gd name="connsiteY1006" fmla="*/ 3143967 h 5907136"/>
              <a:gd name="connsiteX1007" fmla="*/ 3457497 w 12078891"/>
              <a:gd name="connsiteY1007" fmla="*/ 3167384 h 5907136"/>
              <a:gd name="connsiteX1008" fmla="*/ 3434082 w 12078891"/>
              <a:gd name="connsiteY1008" fmla="*/ 3190801 h 5907136"/>
              <a:gd name="connsiteX1009" fmla="*/ 3410663 w 12078891"/>
              <a:gd name="connsiteY1009" fmla="*/ 3167384 h 5907136"/>
              <a:gd name="connsiteX1010" fmla="*/ 3434082 w 12078891"/>
              <a:gd name="connsiteY1010" fmla="*/ 3143967 h 5907136"/>
              <a:gd name="connsiteX1011" fmla="*/ 4864520 w 12078891"/>
              <a:gd name="connsiteY1011" fmla="*/ 3122587 h 5907136"/>
              <a:gd name="connsiteX1012" fmla="*/ 4873683 w 12078891"/>
              <a:gd name="connsiteY1012" fmla="*/ 3131750 h 5907136"/>
              <a:gd name="connsiteX1013" fmla="*/ 4864520 w 12078891"/>
              <a:gd name="connsiteY1013" fmla="*/ 3140913 h 5907136"/>
              <a:gd name="connsiteX1014" fmla="*/ 4855358 w 12078891"/>
              <a:gd name="connsiteY1014" fmla="*/ 3131750 h 5907136"/>
              <a:gd name="connsiteX1015" fmla="*/ 4864520 w 12078891"/>
              <a:gd name="connsiteY1015" fmla="*/ 3122587 h 5907136"/>
              <a:gd name="connsiteX1016" fmla="*/ 1861120 w 12078891"/>
              <a:gd name="connsiteY1016" fmla="*/ 3113424 h 5907136"/>
              <a:gd name="connsiteX1017" fmla="*/ 1866211 w 12078891"/>
              <a:gd name="connsiteY1017" fmla="*/ 3118515 h 5907136"/>
              <a:gd name="connsiteX1018" fmla="*/ 1861120 w 12078891"/>
              <a:gd name="connsiteY1018" fmla="*/ 3123605 h 5907136"/>
              <a:gd name="connsiteX1019" fmla="*/ 1856029 w 12078891"/>
              <a:gd name="connsiteY1019" fmla="*/ 3118515 h 5907136"/>
              <a:gd name="connsiteX1020" fmla="*/ 1861120 w 12078891"/>
              <a:gd name="connsiteY1020" fmla="*/ 3113424 h 5907136"/>
              <a:gd name="connsiteX1021" fmla="*/ 8803609 w 12078891"/>
              <a:gd name="connsiteY1021" fmla="*/ 3099171 h 5907136"/>
              <a:gd name="connsiteX1022" fmla="*/ 8828043 w 12078891"/>
              <a:gd name="connsiteY1022" fmla="*/ 3123605 h 5907136"/>
              <a:gd name="connsiteX1023" fmla="*/ 8803609 w 12078891"/>
              <a:gd name="connsiteY1023" fmla="*/ 3148040 h 5907136"/>
              <a:gd name="connsiteX1024" fmla="*/ 8779174 w 12078891"/>
              <a:gd name="connsiteY1024" fmla="*/ 3123605 h 5907136"/>
              <a:gd name="connsiteX1025" fmla="*/ 8803609 w 12078891"/>
              <a:gd name="connsiteY1025" fmla="*/ 3099171 h 5907136"/>
              <a:gd name="connsiteX1026" fmla="*/ 7949410 w 12078891"/>
              <a:gd name="connsiteY1026" fmla="*/ 3059464 h 5907136"/>
              <a:gd name="connsiteX1027" fmla="*/ 7961627 w 12078891"/>
              <a:gd name="connsiteY1027" fmla="*/ 3071682 h 5907136"/>
              <a:gd name="connsiteX1028" fmla="*/ 7949410 w 12078891"/>
              <a:gd name="connsiteY1028" fmla="*/ 3083899 h 5907136"/>
              <a:gd name="connsiteX1029" fmla="*/ 7937192 w 12078891"/>
              <a:gd name="connsiteY1029" fmla="*/ 3071682 h 5907136"/>
              <a:gd name="connsiteX1030" fmla="*/ 7949410 w 12078891"/>
              <a:gd name="connsiteY1030" fmla="*/ 3059464 h 5907136"/>
              <a:gd name="connsiteX1031" fmla="*/ 9902157 w 12078891"/>
              <a:gd name="connsiteY1031" fmla="*/ 3041138 h 5907136"/>
              <a:gd name="connsiteX1032" fmla="*/ 9917429 w 12078891"/>
              <a:gd name="connsiteY1032" fmla="*/ 3056410 h 5907136"/>
              <a:gd name="connsiteX1033" fmla="*/ 9902157 w 12078891"/>
              <a:gd name="connsiteY1033" fmla="*/ 3071682 h 5907136"/>
              <a:gd name="connsiteX1034" fmla="*/ 9886885 w 12078891"/>
              <a:gd name="connsiteY1034" fmla="*/ 3056410 h 5907136"/>
              <a:gd name="connsiteX1035" fmla="*/ 9902157 w 12078891"/>
              <a:gd name="connsiteY1035" fmla="*/ 3041138 h 5907136"/>
              <a:gd name="connsiteX1036" fmla="*/ 6312277 w 12078891"/>
              <a:gd name="connsiteY1036" fmla="*/ 3032993 h 5907136"/>
              <a:gd name="connsiteX1037" fmla="*/ 6314314 w 12078891"/>
              <a:gd name="connsiteY1037" fmla="*/ 3035029 h 5907136"/>
              <a:gd name="connsiteX1038" fmla="*/ 6312277 w 12078891"/>
              <a:gd name="connsiteY1038" fmla="*/ 3037065 h 5907136"/>
              <a:gd name="connsiteX1039" fmla="*/ 6310241 w 12078891"/>
              <a:gd name="connsiteY1039" fmla="*/ 3035029 h 5907136"/>
              <a:gd name="connsiteX1040" fmla="*/ 6312277 w 12078891"/>
              <a:gd name="connsiteY1040" fmla="*/ 3032993 h 5907136"/>
              <a:gd name="connsiteX1041" fmla="*/ 9349319 w 12078891"/>
              <a:gd name="connsiteY1041" fmla="*/ 3031975 h 5907136"/>
              <a:gd name="connsiteX1042" fmla="*/ 9351356 w 12078891"/>
              <a:gd name="connsiteY1042" fmla="*/ 3034011 h 5907136"/>
              <a:gd name="connsiteX1043" fmla="*/ 9349319 w 12078891"/>
              <a:gd name="connsiteY1043" fmla="*/ 3036048 h 5907136"/>
              <a:gd name="connsiteX1044" fmla="*/ 9347283 w 12078891"/>
              <a:gd name="connsiteY1044" fmla="*/ 3034011 h 5907136"/>
              <a:gd name="connsiteX1045" fmla="*/ 9349319 w 12078891"/>
              <a:gd name="connsiteY1045" fmla="*/ 3031975 h 5907136"/>
              <a:gd name="connsiteX1046" fmla="*/ 10741086 w 12078891"/>
              <a:gd name="connsiteY1046" fmla="*/ 3007540 h 5907136"/>
              <a:gd name="connsiteX1047" fmla="*/ 10745158 w 12078891"/>
              <a:gd name="connsiteY1047" fmla="*/ 3011612 h 5907136"/>
              <a:gd name="connsiteX1048" fmla="*/ 10741086 w 12078891"/>
              <a:gd name="connsiteY1048" fmla="*/ 3015685 h 5907136"/>
              <a:gd name="connsiteX1049" fmla="*/ 10737013 w 12078891"/>
              <a:gd name="connsiteY1049" fmla="*/ 3011612 h 5907136"/>
              <a:gd name="connsiteX1050" fmla="*/ 10741086 w 12078891"/>
              <a:gd name="connsiteY1050" fmla="*/ 3007540 h 5907136"/>
              <a:gd name="connsiteX1051" fmla="*/ 2150269 w 12078891"/>
              <a:gd name="connsiteY1051" fmla="*/ 2998377 h 5907136"/>
              <a:gd name="connsiteX1052" fmla="*/ 2161467 w 12078891"/>
              <a:gd name="connsiteY1052" fmla="*/ 3009576 h 5907136"/>
              <a:gd name="connsiteX1053" fmla="*/ 2150269 w 12078891"/>
              <a:gd name="connsiteY1053" fmla="*/ 3020775 h 5907136"/>
              <a:gd name="connsiteX1054" fmla="*/ 2139069 w 12078891"/>
              <a:gd name="connsiteY1054" fmla="*/ 3009576 h 5907136"/>
              <a:gd name="connsiteX1055" fmla="*/ 2150269 w 12078891"/>
              <a:gd name="connsiteY1055" fmla="*/ 2998377 h 5907136"/>
              <a:gd name="connsiteX1056" fmla="*/ 10768574 w 12078891"/>
              <a:gd name="connsiteY1056" fmla="*/ 2987178 h 5907136"/>
              <a:gd name="connsiteX1057" fmla="*/ 10782828 w 12078891"/>
              <a:gd name="connsiteY1057" fmla="*/ 3000413 h 5907136"/>
              <a:gd name="connsiteX1058" fmla="*/ 10768574 w 12078891"/>
              <a:gd name="connsiteY1058" fmla="*/ 3014667 h 5907136"/>
              <a:gd name="connsiteX1059" fmla="*/ 10754321 w 12078891"/>
              <a:gd name="connsiteY1059" fmla="*/ 3000413 h 5907136"/>
              <a:gd name="connsiteX1060" fmla="*/ 10768574 w 12078891"/>
              <a:gd name="connsiteY1060" fmla="*/ 2987178 h 5907136"/>
              <a:gd name="connsiteX1061" fmla="*/ 7612413 w 12078891"/>
              <a:gd name="connsiteY1061" fmla="*/ 2976997 h 5907136"/>
              <a:gd name="connsiteX1062" fmla="*/ 7615467 w 12078891"/>
              <a:gd name="connsiteY1062" fmla="*/ 2980051 h 5907136"/>
              <a:gd name="connsiteX1063" fmla="*/ 7612413 w 12078891"/>
              <a:gd name="connsiteY1063" fmla="*/ 2983105 h 5907136"/>
              <a:gd name="connsiteX1064" fmla="*/ 7609359 w 12078891"/>
              <a:gd name="connsiteY1064" fmla="*/ 2980051 h 5907136"/>
              <a:gd name="connsiteX1065" fmla="*/ 7612413 w 12078891"/>
              <a:gd name="connsiteY1065" fmla="*/ 2976997 h 5907136"/>
              <a:gd name="connsiteX1066" fmla="*/ 2436381 w 12078891"/>
              <a:gd name="connsiteY1066" fmla="*/ 2954598 h 5907136"/>
              <a:gd name="connsiteX1067" fmla="*/ 2455725 w 12078891"/>
              <a:gd name="connsiteY1067" fmla="*/ 2973942 h 5907136"/>
              <a:gd name="connsiteX1068" fmla="*/ 2436381 w 12078891"/>
              <a:gd name="connsiteY1068" fmla="*/ 2993286 h 5907136"/>
              <a:gd name="connsiteX1069" fmla="*/ 2417037 w 12078891"/>
              <a:gd name="connsiteY1069" fmla="*/ 2973942 h 5907136"/>
              <a:gd name="connsiteX1070" fmla="*/ 2436381 w 12078891"/>
              <a:gd name="connsiteY1070" fmla="*/ 2954598 h 5907136"/>
              <a:gd name="connsiteX1071" fmla="*/ 536514 w 12078891"/>
              <a:gd name="connsiteY1071" fmla="*/ 2952562 h 5907136"/>
              <a:gd name="connsiteX1072" fmla="*/ 545677 w 12078891"/>
              <a:gd name="connsiteY1072" fmla="*/ 2961725 h 5907136"/>
              <a:gd name="connsiteX1073" fmla="*/ 536514 w 12078891"/>
              <a:gd name="connsiteY1073" fmla="*/ 2970888 h 5907136"/>
              <a:gd name="connsiteX1074" fmla="*/ 527351 w 12078891"/>
              <a:gd name="connsiteY1074" fmla="*/ 2961725 h 5907136"/>
              <a:gd name="connsiteX1075" fmla="*/ 536514 w 12078891"/>
              <a:gd name="connsiteY1075" fmla="*/ 2952562 h 5907136"/>
              <a:gd name="connsiteX1076" fmla="*/ 2217424 w 12078891"/>
              <a:gd name="connsiteY1076" fmla="*/ 2925072 h 5907136"/>
              <a:gd name="connsiteX1077" fmla="*/ 2220483 w 12078891"/>
              <a:gd name="connsiteY1077" fmla="*/ 2928126 h 5907136"/>
              <a:gd name="connsiteX1078" fmla="*/ 2217424 w 12078891"/>
              <a:gd name="connsiteY1078" fmla="*/ 2931181 h 5907136"/>
              <a:gd name="connsiteX1079" fmla="*/ 2214369 w 12078891"/>
              <a:gd name="connsiteY1079" fmla="*/ 2928126 h 5907136"/>
              <a:gd name="connsiteX1080" fmla="*/ 2217424 w 12078891"/>
              <a:gd name="connsiteY1080" fmla="*/ 2925072 h 5907136"/>
              <a:gd name="connsiteX1081" fmla="*/ 748335 w 12078891"/>
              <a:gd name="connsiteY1081" fmla="*/ 2906747 h 5907136"/>
              <a:gd name="connsiteX1082" fmla="*/ 770733 w 12078891"/>
              <a:gd name="connsiteY1082" fmla="*/ 2929146 h 5907136"/>
              <a:gd name="connsiteX1083" fmla="*/ 748335 w 12078891"/>
              <a:gd name="connsiteY1083" fmla="*/ 2951543 h 5907136"/>
              <a:gd name="connsiteX1084" fmla="*/ 725936 w 12078891"/>
              <a:gd name="connsiteY1084" fmla="*/ 2929146 h 5907136"/>
              <a:gd name="connsiteX1085" fmla="*/ 748335 w 12078891"/>
              <a:gd name="connsiteY1085" fmla="*/ 2906747 h 5907136"/>
              <a:gd name="connsiteX1086" fmla="*/ 9257689 w 12078891"/>
              <a:gd name="connsiteY1086" fmla="*/ 2898604 h 5907136"/>
              <a:gd name="connsiteX1087" fmla="*/ 9272961 w 12078891"/>
              <a:gd name="connsiteY1087" fmla="*/ 2913875 h 5907136"/>
              <a:gd name="connsiteX1088" fmla="*/ 9257689 w 12078891"/>
              <a:gd name="connsiteY1088" fmla="*/ 2929146 h 5907136"/>
              <a:gd name="connsiteX1089" fmla="*/ 9242417 w 12078891"/>
              <a:gd name="connsiteY1089" fmla="*/ 2913875 h 5907136"/>
              <a:gd name="connsiteX1090" fmla="*/ 9257689 w 12078891"/>
              <a:gd name="connsiteY1090" fmla="*/ 2898604 h 5907136"/>
              <a:gd name="connsiteX1091" fmla="*/ 190380 w 12078891"/>
              <a:gd name="connsiteY1091" fmla="*/ 2894530 h 5907136"/>
              <a:gd name="connsiteX1092" fmla="*/ 217869 w 12078891"/>
              <a:gd name="connsiteY1092" fmla="*/ 2922019 h 5907136"/>
              <a:gd name="connsiteX1093" fmla="*/ 190380 w 12078891"/>
              <a:gd name="connsiteY1093" fmla="*/ 2949509 h 5907136"/>
              <a:gd name="connsiteX1094" fmla="*/ 162891 w 12078891"/>
              <a:gd name="connsiteY1094" fmla="*/ 2922019 h 5907136"/>
              <a:gd name="connsiteX1095" fmla="*/ 190380 w 12078891"/>
              <a:gd name="connsiteY1095" fmla="*/ 2894530 h 5907136"/>
              <a:gd name="connsiteX1096" fmla="*/ 3601049 w 12078891"/>
              <a:gd name="connsiteY1096" fmla="*/ 2881294 h 5907136"/>
              <a:gd name="connsiteX1097" fmla="*/ 3604103 w 12078891"/>
              <a:gd name="connsiteY1097" fmla="*/ 2884348 h 5907136"/>
              <a:gd name="connsiteX1098" fmla="*/ 3601049 w 12078891"/>
              <a:gd name="connsiteY1098" fmla="*/ 2887402 h 5907136"/>
              <a:gd name="connsiteX1099" fmla="*/ 3597995 w 12078891"/>
              <a:gd name="connsiteY1099" fmla="*/ 2884348 h 5907136"/>
              <a:gd name="connsiteX1100" fmla="*/ 3601049 w 12078891"/>
              <a:gd name="connsiteY1100" fmla="*/ 2881294 h 5907136"/>
              <a:gd name="connsiteX1101" fmla="*/ 7358902 w 12078891"/>
              <a:gd name="connsiteY1101" fmla="*/ 2869078 h 5907136"/>
              <a:gd name="connsiteX1102" fmla="*/ 7362975 w 12078891"/>
              <a:gd name="connsiteY1102" fmla="*/ 2873153 h 5907136"/>
              <a:gd name="connsiteX1103" fmla="*/ 7358902 w 12078891"/>
              <a:gd name="connsiteY1103" fmla="*/ 2877223 h 5907136"/>
              <a:gd name="connsiteX1104" fmla="*/ 7354830 w 12078891"/>
              <a:gd name="connsiteY1104" fmla="*/ 2873153 h 5907136"/>
              <a:gd name="connsiteX1105" fmla="*/ 7358902 w 12078891"/>
              <a:gd name="connsiteY1105" fmla="*/ 2869078 h 5907136"/>
              <a:gd name="connsiteX1106" fmla="*/ 7198039 w 12078891"/>
              <a:gd name="connsiteY1106" fmla="*/ 2816137 h 5907136"/>
              <a:gd name="connsiteX1107" fmla="*/ 7204148 w 12078891"/>
              <a:gd name="connsiteY1107" fmla="*/ 2822246 h 5907136"/>
              <a:gd name="connsiteX1108" fmla="*/ 7198039 w 12078891"/>
              <a:gd name="connsiteY1108" fmla="*/ 2828355 h 5907136"/>
              <a:gd name="connsiteX1109" fmla="*/ 7191931 w 12078891"/>
              <a:gd name="connsiteY1109" fmla="*/ 2822246 h 5907136"/>
              <a:gd name="connsiteX1110" fmla="*/ 7198039 w 12078891"/>
              <a:gd name="connsiteY1110" fmla="*/ 2816137 h 5907136"/>
              <a:gd name="connsiteX1111" fmla="*/ 5795091 w 12078891"/>
              <a:gd name="connsiteY1111" fmla="*/ 2743854 h 5907136"/>
              <a:gd name="connsiteX1112" fmla="*/ 5813416 w 12078891"/>
              <a:gd name="connsiteY1112" fmla="*/ 2762180 h 5907136"/>
              <a:gd name="connsiteX1113" fmla="*/ 5795091 w 12078891"/>
              <a:gd name="connsiteY1113" fmla="*/ 2780505 h 5907136"/>
              <a:gd name="connsiteX1114" fmla="*/ 5776766 w 12078891"/>
              <a:gd name="connsiteY1114" fmla="*/ 2762180 h 5907136"/>
              <a:gd name="connsiteX1115" fmla="*/ 5795091 w 12078891"/>
              <a:gd name="connsiteY1115" fmla="*/ 2743854 h 5907136"/>
              <a:gd name="connsiteX1116" fmla="*/ 4190602 w 12078891"/>
              <a:gd name="connsiteY1116" fmla="*/ 2728583 h 5907136"/>
              <a:gd name="connsiteX1117" fmla="*/ 4221146 w 12078891"/>
              <a:gd name="connsiteY1117" fmla="*/ 2759126 h 5907136"/>
              <a:gd name="connsiteX1118" fmla="*/ 4190602 w 12078891"/>
              <a:gd name="connsiteY1118" fmla="*/ 2789668 h 5907136"/>
              <a:gd name="connsiteX1119" fmla="*/ 4160049 w 12078891"/>
              <a:gd name="connsiteY1119" fmla="*/ 2759126 h 5907136"/>
              <a:gd name="connsiteX1120" fmla="*/ 4190602 w 12078891"/>
              <a:gd name="connsiteY1120" fmla="*/ 2728583 h 5907136"/>
              <a:gd name="connsiteX1121" fmla="*/ 5955945 w 12078891"/>
              <a:gd name="connsiteY1121" fmla="*/ 2699057 h 5907136"/>
              <a:gd name="connsiteX1122" fmla="*/ 5961035 w 12078891"/>
              <a:gd name="connsiteY1122" fmla="*/ 2704148 h 5907136"/>
              <a:gd name="connsiteX1123" fmla="*/ 5955945 w 12078891"/>
              <a:gd name="connsiteY1123" fmla="*/ 2709238 h 5907136"/>
              <a:gd name="connsiteX1124" fmla="*/ 5950855 w 12078891"/>
              <a:gd name="connsiteY1124" fmla="*/ 2704148 h 5907136"/>
              <a:gd name="connsiteX1125" fmla="*/ 5955945 w 12078891"/>
              <a:gd name="connsiteY1125" fmla="*/ 2699057 h 5907136"/>
              <a:gd name="connsiteX1126" fmla="*/ 7390463 w 12078891"/>
              <a:gd name="connsiteY1126" fmla="*/ 2694983 h 5907136"/>
              <a:gd name="connsiteX1127" fmla="*/ 7424061 w 12078891"/>
              <a:gd name="connsiteY1127" fmla="*/ 2728581 h 5907136"/>
              <a:gd name="connsiteX1128" fmla="*/ 7390463 w 12078891"/>
              <a:gd name="connsiteY1128" fmla="*/ 2762177 h 5907136"/>
              <a:gd name="connsiteX1129" fmla="*/ 7356865 w 12078891"/>
              <a:gd name="connsiteY1129" fmla="*/ 2728581 h 5907136"/>
              <a:gd name="connsiteX1130" fmla="*/ 7390463 w 12078891"/>
              <a:gd name="connsiteY1130" fmla="*/ 2694983 h 5907136"/>
              <a:gd name="connsiteX1131" fmla="*/ 1814308 w 12078891"/>
              <a:gd name="connsiteY1131" fmla="*/ 2665460 h 5907136"/>
              <a:gd name="connsiteX1132" fmla="*/ 1819397 w 12078891"/>
              <a:gd name="connsiteY1132" fmla="*/ 2670549 h 5907136"/>
              <a:gd name="connsiteX1133" fmla="*/ 1814308 w 12078891"/>
              <a:gd name="connsiteY1133" fmla="*/ 2675639 h 5907136"/>
              <a:gd name="connsiteX1134" fmla="*/ 1809215 w 12078891"/>
              <a:gd name="connsiteY1134" fmla="*/ 2670549 h 5907136"/>
              <a:gd name="connsiteX1135" fmla="*/ 1814308 w 12078891"/>
              <a:gd name="connsiteY1135" fmla="*/ 2665460 h 5907136"/>
              <a:gd name="connsiteX1136" fmla="*/ 9232236 w 12078891"/>
              <a:gd name="connsiteY1136" fmla="*/ 2663422 h 5907136"/>
              <a:gd name="connsiteX1137" fmla="*/ 9270925 w 12078891"/>
              <a:gd name="connsiteY1137" fmla="*/ 2702110 h 5907136"/>
              <a:gd name="connsiteX1138" fmla="*/ 9232236 w 12078891"/>
              <a:gd name="connsiteY1138" fmla="*/ 2740798 h 5907136"/>
              <a:gd name="connsiteX1139" fmla="*/ 9193548 w 12078891"/>
              <a:gd name="connsiteY1139" fmla="*/ 2702110 h 5907136"/>
              <a:gd name="connsiteX1140" fmla="*/ 9232236 w 12078891"/>
              <a:gd name="connsiteY1140" fmla="*/ 2663422 h 5907136"/>
              <a:gd name="connsiteX1141" fmla="*/ 2759084 w 12078891"/>
              <a:gd name="connsiteY1141" fmla="*/ 2623713 h 5907136"/>
              <a:gd name="connsiteX1142" fmla="*/ 2767229 w 12078891"/>
              <a:gd name="connsiteY1142" fmla="*/ 2631859 h 5907136"/>
              <a:gd name="connsiteX1143" fmla="*/ 2759084 w 12078891"/>
              <a:gd name="connsiteY1143" fmla="*/ 2640003 h 5907136"/>
              <a:gd name="connsiteX1144" fmla="*/ 2750938 w 12078891"/>
              <a:gd name="connsiteY1144" fmla="*/ 2631859 h 5907136"/>
              <a:gd name="connsiteX1145" fmla="*/ 2759084 w 12078891"/>
              <a:gd name="connsiteY1145" fmla="*/ 2623713 h 5907136"/>
              <a:gd name="connsiteX1146" fmla="*/ 9533599 w 12078891"/>
              <a:gd name="connsiteY1146" fmla="*/ 2604369 h 5907136"/>
              <a:gd name="connsiteX1147" fmla="*/ 9546834 w 12078891"/>
              <a:gd name="connsiteY1147" fmla="*/ 2616588 h 5907136"/>
              <a:gd name="connsiteX1148" fmla="*/ 9533599 w 12078891"/>
              <a:gd name="connsiteY1148" fmla="*/ 2628806 h 5907136"/>
              <a:gd name="connsiteX1149" fmla="*/ 9520363 w 12078891"/>
              <a:gd name="connsiteY1149" fmla="*/ 2616588 h 5907136"/>
              <a:gd name="connsiteX1150" fmla="*/ 9533599 w 12078891"/>
              <a:gd name="connsiteY1150" fmla="*/ 2604369 h 5907136"/>
              <a:gd name="connsiteX1151" fmla="*/ 1707395 w 12078891"/>
              <a:gd name="connsiteY1151" fmla="*/ 2601316 h 5907136"/>
              <a:gd name="connsiteX1152" fmla="*/ 1711468 w 12078891"/>
              <a:gd name="connsiteY1152" fmla="*/ 2605389 h 5907136"/>
              <a:gd name="connsiteX1153" fmla="*/ 1707395 w 12078891"/>
              <a:gd name="connsiteY1153" fmla="*/ 2609462 h 5907136"/>
              <a:gd name="connsiteX1154" fmla="*/ 1703323 w 12078891"/>
              <a:gd name="connsiteY1154" fmla="*/ 2605389 h 5907136"/>
              <a:gd name="connsiteX1155" fmla="*/ 1707395 w 12078891"/>
              <a:gd name="connsiteY1155" fmla="*/ 2601316 h 5907136"/>
              <a:gd name="connsiteX1156" fmla="*/ 4194661 w 12078891"/>
              <a:gd name="connsiteY1156" fmla="*/ 2596226 h 5907136"/>
              <a:gd name="connsiteX1157" fmla="*/ 4200772 w 12078891"/>
              <a:gd name="connsiteY1157" fmla="*/ 2602334 h 5907136"/>
              <a:gd name="connsiteX1158" fmla="*/ 4194661 w 12078891"/>
              <a:gd name="connsiteY1158" fmla="*/ 2608446 h 5907136"/>
              <a:gd name="connsiteX1159" fmla="*/ 4188551 w 12078891"/>
              <a:gd name="connsiteY1159" fmla="*/ 2602334 h 5907136"/>
              <a:gd name="connsiteX1160" fmla="*/ 4194661 w 12078891"/>
              <a:gd name="connsiteY1160" fmla="*/ 2596226 h 5907136"/>
              <a:gd name="connsiteX1161" fmla="*/ 5638309 w 12078891"/>
              <a:gd name="connsiteY1161" fmla="*/ 2592153 h 5907136"/>
              <a:gd name="connsiteX1162" fmla="*/ 5655618 w 12078891"/>
              <a:gd name="connsiteY1162" fmla="*/ 2609462 h 5907136"/>
              <a:gd name="connsiteX1163" fmla="*/ 5638309 w 12078891"/>
              <a:gd name="connsiteY1163" fmla="*/ 2626771 h 5907136"/>
              <a:gd name="connsiteX1164" fmla="*/ 5621002 w 12078891"/>
              <a:gd name="connsiteY1164" fmla="*/ 2609462 h 5907136"/>
              <a:gd name="connsiteX1165" fmla="*/ 5638309 w 12078891"/>
              <a:gd name="connsiteY1165" fmla="*/ 2592153 h 5907136"/>
              <a:gd name="connsiteX1166" fmla="*/ 1008960 w 12078891"/>
              <a:gd name="connsiteY1166" fmla="*/ 2587062 h 5907136"/>
              <a:gd name="connsiteX1167" fmla="*/ 1036449 w 12078891"/>
              <a:gd name="connsiteY1167" fmla="*/ 2614553 h 5907136"/>
              <a:gd name="connsiteX1168" fmla="*/ 1008960 w 12078891"/>
              <a:gd name="connsiteY1168" fmla="*/ 2642042 h 5907136"/>
              <a:gd name="connsiteX1169" fmla="*/ 981471 w 12078891"/>
              <a:gd name="connsiteY1169" fmla="*/ 2614553 h 5907136"/>
              <a:gd name="connsiteX1170" fmla="*/ 1008960 w 12078891"/>
              <a:gd name="connsiteY1170" fmla="*/ 2587062 h 5907136"/>
              <a:gd name="connsiteX1171" fmla="*/ 5912163 w 12078891"/>
              <a:gd name="connsiteY1171" fmla="*/ 2569755 h 5907136"/>
              <a:gd name="connsiteX1172" fmla="*/ 5934560 w 12078891"/>
              <a:gd name="connsiteY1172" fmla="*/ 2591134 h 5907136"/>
              <a:gd name="connsiteX1173" fmla="*/ 5912163 w 12078891"/>
              <a:gd name="connsiteY1173" fmla="*/ 2612518 h 5907136"/>
              <a:gd name="connsiteX1174" fmla="*/ 5889764 w 12078891"/>
              <a:gd name="connsiteY1174" fmla="*/ 2591134 h 5907136"/>
              <a:gd name="connsiteX1175" fmla="*/ 5912163 w 12078891"/>
              <a:gd name="connsiteY1175" fmla="*/ 2569755 h 5907136"/>
              <a:gd name="connsiteX1176" fmla="*/ 10252389 w 12078891"/>
              <a:gd name="connsiteY1176" fmla="*/ 2562630 h 5907136"/>
              <a:gd name="connsiteX1177" fmla="*/ 10330784 w 12078891"/>
              <a:gd name="connsiteY1177" fmla="*/ 2640006 h 5907136"/>
              <a:gd name="connsiteX1178" fmla="*/ 10324691 w 12078891"/>
              <a:gd name="connsiteY1178" fmla="*/ 2670136 h 5907136"/>
              <a:gd name="connsiteX1179" fmla="*/ 10314641 w 12078891"/>
              <a:gd name="connsiteY1179" fmla="*/ 2684950 h 5907136"/>
              <a:gd name="connsiteX1180" fmla="*/ 10316531 w 12078891"/>
              <a:gd name="connsiteY1180" fmla="*/ 2686840 h 5907136"/>
              <a:gd name="connsiteX1181" fmla="*/ 10310422 w 12078891"/>
              <a:gd name="connsiteY1181" fmla="*/ 2692949 h 5907136"/>
              <a:gd name="connsiteX1182" fmla="*/ 10309702 w 12078891"/>
              <a:gd name="connsiteY1182" fmla="*/ 2692227 h 5907136"/>
              <a:gd name="connsiteX1183" fmla="*/ 10308004 w 12078891"/>
              <a:gd name="connsiteY1183" fmla="*/ 2694730 h 5907136"/>
              <a:gd name="connsiteX1184" fmla="*/ 10252389 w 12078891"/>
              <a:gd name="connsiteY1184" fmla="*/ 2717384 h 5907136"/>
              <a:gd name="connsiteX1185" fmla="*/ 10173994 w 12078891"/>
              <a:gd name="connsiteY1185" fmla="*/ 2640006 h 5907136"/>
              <a:gd name="connsiteX1186" fmla="*/ 10252389 w 12078891"/>
              <a:gd name="connsiteY1186" fmla="*/ 2562630 h 5907136"/>
              <a:gd name="connsiteX1187" fmla="*/ 6487394 w 12078891"/>
              <a:gd name="connsiteY1187" fmla="*/ 2547361 h 5907136"/>
              <a:gd name="connsiteX1188" fmla="*/ 6503684 w 12078891"/>
              <a:gd name="connsiteY1188" fmla="*/ 2563649 h 5907136"/>
              <a:gd name="connsiteX1189" fmla="*/ 6487394 w 12078891"/>
              <a:gd name="connsiteY1189" fmla="*/ 2579938 h 5907136"/>
              <a:gd name="connsiteX1190" fmla="*/ 6471104 w 12078891"/>
              <a:gd name="connsiteY1190" fmla="*/ 2563649 h 5907136"/>
              <a:gd name="connsiteX1191" fmla="*/ 6487394 w 12078891"/>
              <a:gd name="connsiteY1191" fmla="*/ 2547361 h 5907136"/>
              <a:gd name="connsiteX1192" fmla="*/ 10923328 w 12078891"/>
              <a:gd name="connsiteY1192" fmla="*/ 2546344 h 5907136"/>
              <a:gd name="connsiteX1193" fmla="*/ 10944708 w 12078891"/>
              <a:gd name="connsiteY1193" fmla="*/ 2567722 h 5907136"/>
              <a:gd name="connsiteX1194" fmla="*/ 10923328 w 12078891"/>
              <a:gd name="connsiteY1194" fmla="*/ 2589100 h 5907136"/>
              <a:gd name="connsiteX1195" fmla="*/ 10901948 w 12078891"/>
              <a:gd name="connsiteY1195" fmla="*/ 2567722 h 5907136"/>
              <a:gd name="connsiteX1196" fmla="*/ 10923328 w 12078891"/>
              <a:gd name="connsiteY1196" fmla="*/ 2546344 h 5907136"/>
              <a:gd name="connsiteX1197" fmla="*/ 591492 w 12078891"/>
              <a:gd name="connsiteY1197" fmla="*/ 2539209 h 5907136"/>
              <a:gd name="connsiteX1198" fmla="*/ 603710 w 12078891"/>
              <a:gd name="connsiteY1198" fmla="*/ 2551426 h 5907136"/>
              <a:gd name="connsiteX1199" fmla="*/ 591492 w 12078891"/>
              <a:gd name="connsiteY1199" fmla="*/ 2563643 h 5907136"/>
              <a:gd name="connsiteX1200" fmla="*/ 579275 w 12078891"/>
              <a:gd name="connsiteY1200" fmla="*/ 2551426 h 5907136"/>
              <a:gd name="connsiteX1201" fmla="*/ 591492 w 12078891"/>
              <a:gd name="connsiteY1201" fmla="*/ 2539209 h 5907136"/>
              <a:gd name="connsiteX1202" fmla="*/ 386905 w 12078891"/>
              <a:gd name="connsiteY1202" fmla="*/ 2534124 h 5907136"/>
              <a:gd name="connsiteX1203" fmla="*/ 405231 w 12078891"/>
              <a:gd name="connsiteY1203" fmla="*/ 2552451 h 5907136"/>
              <a:gd name="connsiteX1204" fmla="*/ 386905 w 12078891"/>
              <a:gd name="connsiteY1204" fmla="*/ 2570776 h 5907136"/>
              <a:gd name="connsiteX1205" fmla="*/ 368579 w 12078891"/>
              <a:gd name="connsiteY1205" fmla="*/ 2552451 h 5907136"/>
              <a:gd name="connsiteX1206" fmla="*/ 386905 w 12078891"/>
              <a:gd name="connsiteY1206" fmla="*/ 2534124 h 5907136"/>
              <a:gd name="connsiteX1207" fmla="*/ 3113437 w 12078891"/>
              <a:gd name="connsiteY1207" fmla="*/ 2528012 h 5907136"/>
              <a:gd name="connsiteX1208" fmla="*/ 3122602 w 12078891"/>
              <a:gd name="connsiteY1208" fmla="*/ 2537177 h 5907136"/>
              <a:gd name="connsiteX1209" fmla="*/ 3113437 w 12078891"/>
              <a:gd name="connsiteY1209" fmla="*/ 2546344 h 5907136"/>
              <a:gd name="connsiteX1210" fmla="*/ 3104277 w 12078891"/>
              <a:gd name="connsiteY1210" fmla="*/ 2537177 h 5907136"/>
              <a:gd name="connsiteX1211" fmla="*/ 3113437 w 12078891"/>
              <a:gd name="connsiteY1211" fmla="*/ 2528012 h 5907136"/>
              <a:gd name="connsiteX1212" fmla="*/ 5387857 w 12078891"/>
              <a:gd name="connsiteY1212" fmla="*/ 2519865 h 5907136"/>
              <a:gd name="connsiteX1213" fmla="*/ 5398041 w 12078891"/>
              <a:gd name="connsiteY1213" fmla="*/ 2530048 h 5907136"/>
              <a:gd name="connsiteX1214" fmla="*/ 5387857 w 12078891"/>
              <a:gd name="connsiteY1214" fmla="*/ 2540233 h 5907136"/>
              <a:gd name="connsiteX1215" fmla="*/ 5377677 w 12078891"/>
              <a:gd name="connsiteY1215" fmla="*/ 2530048 h 5907136"/>
              <a:gd name="connsiteX1216" fmla="*/ 5387857 w 12078891"/>
              <a:gd name="connsiteY1216" fmla="*/ 2519865 h 5907136"/>
              <a:gd name="connsiteX1217" fmla="*/ 11337701 w 12078891"/>
              <a:gd name="connsiteY1217" fmla="*/ 2517829 h 5907136"/>
              <a:gd name="connsiteX1218" fmla="*/ 11347882 w 12078891"/>
              <a:gd name="connsiteY1218" fmla="*/ 2528012 h 5907136"/>
              <a:gd name="connsiteX1219" fmla="*/ 11337701 w 12078891"/>
              <a:gd name="connsiteY1219" fmla="*/ 2538195 h 5907136"/>
              <a:gd name="connsiteX1220" fmla="*/ 11327520 w 12078891"/>
              <a:gd name="connsiteY1220" fmla="*/ 2528012 h 5907136"/>
              <a:gd name="connsiteX1221" fmla="*/ 11337701 w 12078891"/>
              <a:gd name="connsiteY1221" fmla="*/ 2517829 h 5907136"/>
              <a:gd name="connsiteX1222" fmla="*/ 5092607 w 12078891"/>
              <a:gd name="connsiteY1222" fmla="*/ 2499505 h 5907136"/>
              <a:gd name="connsiteX1223" fmla="*/ 5113983 w 12078891"/>
              <a:gd name="connsiteY1223" fmla="*/ 2519865 h 5907136"/>
              <a:gd name="connsiteX1224" fmla="*/ 5092607 w 12078891"/>
              <a:gd name="connsiteY1224" fmla="*/ 2540233 h 5907136"/>
              <a:gd name="connsiteX1225" fmla="*/ 5071229 w 12078891"/>
              <a:gd name="connsiteY1225" fmla="*/ 2519865 h 5907136"/>
              <a:gd name="connsiteX1226" fmla="*/ 5092607 w 12078891"/>
              <a:gd name="connsiteY1226" fmla="*/ 2499505 h 5907136"/>
              <a:gd name="connsiteX1227" fmla="*/ 7711170 w 12078891"/>
              <a:gd name="connsiteY1227" fmla="*/ 2493397 h 5907136"/>
              <a:gd name="connsiteX1228" fmla="*/ 7717279 w 12078891"/>
              <a:gd name="connsiteY1228" fmla="*/ 2499505 h 5907136"/>
              <a:gd name="connsiteX1229" fmla="*/ 7711170 w 12078891"/>
              <a:gd name="connsiteY1229" fmla="*/ 2505613 h 5907136"/>
              <a:gd name="connsiteX1230" fmla="*/ 7705061 w 12078891"/>
              <a:gd name="connsiteY1230" fmla="*/ 2499505 h 5907136"/>
              <a:gd name="connsiteX1231" fmla="*/ 7711170 w 12078891"/>
              <a:gd name="connsiteY1231" fmla="*/ 2493397 h 5907136"/>
              <a:gd name="connsiteX1232" fmla="*/ 11655354 w 12078891"/>
              <a:gd name="connsiteY1232" fmla="*/ 2472014 h 5907136"/>
              <a:gd name="connsiteX1233" fmla="*/ 11666553 w 12078891"/>
              <a:gd name="connsiteY1233" fmla="*/ 2483214 h 5907136"/>
              <a:gd name="connsiteX1234" fmla="*/ 11655354 w 12078891"/>
              <a:gd name="connsiteY1234" fmla="*/ 2493395 h 5907136"/>
              <a:gd name="connsiteX1235" fmla="*/ 11644154 w 12078891"/>
              <a:gd name="connsiteY1235" fmla="*/ 2483214 h 5907136"/>
              <a:gd name="connsiteX1236" fmla="*/ 11655354 w 12078891"/>
              <a:gd name="connsiteY1236" fmla="*/ 2472014 h 5907136"/>
              <a:gd name="connsiteX1237" fmla="*/ 1161657 w 12078891"/>
              <a:gd name="connsiteY1237" fmla="*/ 2462852 h 5907136"/>
              <a:gd name="connsiteX1238" fmla="*/ 1238016 w 12078891"/>
              <a:gd name="connsiteY1238" fmla="*/ 2539213 h 5907136"/>
              <a:gd name="connsiteX1239" fmla="*/ 1161657 w 12078891"/>
              <a:gd name="connsiteY1239" fmla="*/ 2615570 h 5907136"/>
              <a:gd name="connsiteX1240" fmla="*/ 1153260 w 12078891"/>
              <a:gd name="connsiteY1240" fmla="*/ 2613912 h 5907136"/>
              <a:gd name="connsiteX1241" fmla="*/ 1153543 w 12078891"/>
              <a:gd name="connsiteY1241" fmla="*/ 2614553 h 5907136"/>
              <a:gd name="connsiteX1242" fmla="*/ 1133180 w 12078891"/>
              <a:gd name="connsiteY1242" fmla="*/ 2634915 h 5907136"/>
              <a:gd name="connsiteX1243" fmla="*/ 1112818 w 12078891"/>
              <a:gd name="connsiteY1243" fmla="*/ 2614553 h 5907136"/>
              <a:gd name="connsiteX1244" fmla="*/ 1118521 w 12078891"/>
              <a:gd name="connsiteY1244" fmla="*/ 2600840 h 5907136"/>
              <a:gd name="connsiteX1245" fmla="*/ 1107443 w 12078891"/>
              <a:gd name="connsiteY1245" fmla="*/ 2593425 h 5907136"/>
              <a:gd name="connsiteX1246" fmla="*/ 1085299 w 12078891"/>
              <a:gd name="connsiteY1246" fmla="*/ 2539213 h 5907136"/>
              <a:gd name="connsiteX1247" fmla="*/ 1161657 w 12078891"/>
              <a:gd name="connsiteY1247" fmla="*/ 2462852 h 5907136"/>
              <a:gd name="connsiteX1248" fmla="*/ 7789564 w 12078891"/>
              <a:gd name="connsiteY1248" fmla="*/ 2417038 h 5907136"/>
              <a:gd name="connsiteX1249" fmla="*/ 7795674 w 12078891"/>
              <a:gd name="connsiteY1249" fmla="*/ 2423147 h 5907136"/>
              <a:gd name="connsiteX1250" fmla="*/ 7789564 w 12078891"/>
              <a:gd name="connsiteY1250" fmla="*/ 2429254 h 5907136"/>
              <a:gd name="connsiteX1251" fmla="*/ 7783456 w 12078891"/>
              <a:gd name="connsiteY1251" fmla="*/ 2423147 h 5907136"/>
              <a:gd name="connsiteX1252" fmla="*/ 7789564 w 12078891"/>
              <a:gd name="connsiteY1252" fmla="*/ 2417038 h 5907136"/>
              <a:gd name="connsiteX1253" fmla="*/ 8313895 w 12078891"/>
              <a:gd name="connsiteY1253" fmla="*/ 2398712 h 5907136"/>
              <a:gd name="connsiteX1254" fmla="*/ 8330185 w 12078891"/>
              <a:gd name="connsiteY1254" fmla="*/ 2415002 h 5907136"/>
              <a:gd name="connsiteX1255" fmla="*/ 8313895 w 12078891"/>
              <a:gd name="connsiteY1255" fmla="*/ 2431292 h 5907136"/>
              <a:gd name="connsiteX1256" fmla="*/ 8297605 w 12078891"/>
              <a:gd name="connsiteY1256" fmla="*/ 2415002 h 5907136"/>
              <a:gd name="connsiteX1257" fmla="*/ 8313895 w 12078891"/>
              <a:gd name="connsiteY1257" fmla="*/ 2398712 h 5907136"/>
              <a:gd name="connsiteX1258" fmla="*/ 10361328 w 12078891"/>
              <a:gd name="connsiteY1258" fmla="*/ 2390565 h 5907136"/>
              <a:gd name="connsiteX1259" fmla="*/ 10383726 w 12078891"/>
              <a:gd name="connsiteY1259" fmla="*/ 2412965 h 5907136"/>
              <a:gd name="connsiteX1260" fmla="*/ 10361328 w 12078891"/>
              <a:gd name="connsiteY1260" fmla="*/ 2435363 h 5907136"/>
              <a:gd name="connsiteX1261" fmla="*/ 10338929 w 12078891"/>
              <a:gd name="connsiteY1261" fmla="*/ 2412965 h 5907136"/>
              <a:gd name="connsiteX1262" fmla="*/ 10361328 w 12078891"/>
              <a:gd name="connsiteY1262" fmla="*/ 2390565 h 5907136"/>
              <a:gd name="connsiteX1263" fmla="*/ 1788833 w 12078891"/>
              <a:gd name="connsiteY1263" fmla="*/ 2370201 h 5907136"/>
              <a:gd name="connsiteX1264" fmla="*/ 1809196 w 12078891"/>
              <a:gd name="connsiteY1264" fmla="*/ 2390565 h 5907136"/>
              <a:gd name="connsiteX1265" fmla="*/ 1788833 w 12078891"/>
              <a:gd name="connsiteY1265" fmla="*/ 2410929 h 5907136"/>
              <a:gd name="connsiteX1266" fmla="*/ 1768472 w 12078891"/>
              <a:gd name="connsiteY1266" fmla="*/ 2390565 h 5907136"/>
              <a:gd name="connsiteX1267" fmla="*/ 1788833 w 12078891"/>
              <a:gd name="connsiteY1267" fmla="*/ 2370201 h 5907136"/>
              <a:gd name="connsiteX1268" fmla="*/ 8322040 w 12078891"/>
              <a:gd name="connsiteY1268" fmla="*/ 2351875 h 5907136"/>
              <a:gd name="connsiteX1269" fmla="*/ 8335275 w 12078891"/>
              <a:gd name="connsiteY1269" fmla="*/ 2365110 h 5907136"/>
              <a:gd name="connsiteX1270" fmla="*/ 8322040 w 12078891"/>
              <a:gd name="connsiteY1270" fmla="*/ 2378348 h 5907136"/>
              <a:gd name="connsiteX1271" fmla="*/ 8308804 w 12078891"/>
              <a:gd name="connsiteY1271" fmla="*/ 2365110 h 5907136"/>
              <a:gd name="connsiteX1272" fmla="*/ 8322040 w 12078891"/>
              <a:gd name="connsiteY1272" fmla="*/ 2351875 h 5907136"/>
              <a:gd name="connsiteX1273" fmla="*/ 1726739 w 12078891"/>
              <a:gd name="connsiteY1273" fmla="*/ 2338640 h 5907136"/>
              <a:gd name="connsiteX1274" fmla="*/ 1749137 w 12078891"/>
              <a:gd name="connsiteY1274" fmla="*/ 2361037 h 5907136"/>
              <a:gd name="connsiteX1275" fmla="*/ 1726739 w 12078891"/>
              <a:gd name="connsiteY1275" fmla="*/ 2383438 h 5907136"/>
              <a:gd name="connsiteX1276" fmla="*/ 1704340 w 12078891"/>
              <a:gd name="connsiteY1276" fmla="*/ 2361037 h 5907136"/>
              <a:gd name="connsiteX1277" fmla="*/ 1726739 w 12078891"/>
              <a:gd name="connsiteY1277" fmla="*/ 2338640 h 5907136"/>
              <a:gd name="connsiteX1278" fmla="*/ 5160810 w 12078891"/>
              <a:gd name="connsiteY1278" fmla="*/ 2317265 h 5907136"/>
              <a:gd name="connsiteX1279" fmla="*/ 5181174 w 12078891"/>
              <a:gd name="connsiteY1279" fmla="*/ 2337623 h 5907136"/>
              <a:gd name="connsiteX1280" fmla="*/ 5160810 w 12078891"/>
              <a:gd name="connsiteY1280" fmla="*/ 2357983 h 5907136"/>
              <a:gd name="connsiteX1281" fmla="*/ 5140448 w 12078891"/>
              <a:gd name="connsiteY1281" fmla="*/ 2337623 h 5907136"/>
              <a:gd name="connsiteX1282" fmla="*/ 5160810 w 12078891"/>
              <a:gd name="connsiteY1282" fmla="*/ 2317265 h 5907136"/>
              <a:gd name="connsiteX1283" fmla="*/ 5008114 w 12078891"/>
              <a:gd name="connsiteY1283" fmla="*/ 2306069 h 5907136"/>
              <a:gd name="connsiteX1284" fmla="*/ 5017273 w 12078891"/>
              <a:gd name="connsiteY1284" fmla="*/ 2315229 h 5907136"/>
              <a:gd name="connsiteX1285" fmla="*/ 5008114 w 12078891"/>
              <a:gd name="connsiteY1285" fmla="*/ 2324392 h 5907136"/>
              <a:gd name="connsiteX1286" fmla="*/ 4998954 w 12078891"/>
              <a:gd name="connsiteY1286" fmla="*/ 2315229 h 5907136"/>
              <a:gd name="connsiteX1287" fmla="*/ 5008114 w 12078891"/>
              <a:gd name="connsiteY1287" fmla="*/ 2306069 h 5907136"/>
              <a:gd name="connsiteX1288" fmla="*/ 6816246 w 12078891"/>
              <a:gd name="connsiteY1288" fmla="*/ 2280623 h 5907136"/>
              <a:gd name="connsiteX1289" fmla="*/ 6830500 w 12078891"/>
              <a:gd name="connsiteY1289" fmla="*/ 2294873 h 5907136"/>
              <a:gd name="connsiteX1290" fmla="*/ 6816246 w 12078891"/>
              <a:gd name="connsiteY1290" fmla="*/ 2309123 h 5907136"/>
              <a:gd name="connsiteX1291" fmla="*/ 6801992 w 12078891"/>
              <a:gd name="connsiteY1291" fmla="*/ 2294873 h 5907136"/>
              <a:gd name="connsiteX1292" fmla="*/ 6816246 w 12078891"/>
              <a:gd name="connsiteY1292" fmla="*/ 2280623 h 5907136"/>
              <a:gd name="connsiteX1293" fmla="*/ 7301887 w 12078891"/>
              <a:gd name="connsiteY1293" fmla="*/ 2233780 h 5907136"/>
              <a:gd name="connsiteX1294" fmla="*/ 7321231 w 12078891"/>
              <a:gd name="connsiteY1294" fmla="*/ 2253129 h 5907136"/>
              <a:gd name="connsiteX1295" fmla="*/ 7301887 w 12078891"/>
              <a:gd name="connsiteY1295" fmla="*/ 2272473 h 5907136"/>
              <a:gd name="connsiteX1296" fmla="*/ 7282543 w 12078891"/>
              <a:gd name="connsiteY1296" fmla="*/ 2253129 h 5907136"/>
              <a:gd name="connsiteX1297" fmla="*/ 7301887 w 12078891"/>
              <a:gd name="connsiteY1297" fmla="*/ 2233780 h 5907136"/>
              <a:gd name="connsiteX1298" fmla="*/ 11671645 w 12078891"/>
              <a:gd name="connsiteY1298" fmla="*/ 2219524 h 5907136"/>
              <a:gd name="connsiteX1299" fmla="*/ 11676735 w 12078891"/>
              <a:gd name="connsiteY1299" fmla="*/ 2224617 h 5907136"/>
              <a:gd name="connsiteX1300" fmla="*/ 11671645 w 12078891"/>
              <a:gd name="connsiteY1300" fmla="*/ 2229707 h 5907136"/>
              <a:gd name="connsiteX1301" fmla="*/ 11666554 w 12078891"/>
              <a:gd name="connsiteY1301" fmla="*/ 2224617 h 5907136"/>
              <a:gd name="connsiteX1302" fmla="*/ 11671645 w 12078891"/>
              <a:gd name="connsiteY1302" fmla="*/ 2219524 h 5907136"/>
              <a:gd name="connsiteX1303" fmla="*/ 10717669 w 12078891"/>
              <a:gd name="connsiteY1303" fmla="*/ 2192034 h 5907136"/>
              <a:gd name="connsiteX1304" fmla="*/ 10731923 w 12078891"/>
              <a:gd name="connsiteY1304" fmla="*/ 2206286 h 5907136"/>
              <a:gd name="connsiteX1305" fmla="*/ 10717669 w 12078891"/>
              <a:gd name="connsiteY1305" fmla="*/ 2220542 h 5907136"/>
              <a:gd name="connsiteX1306" fmla="*/ 10703416 w 12078891"/>
              <a:gd name="connsiteY1306" fmla="*/ 2206286 h 5907136"/>
              <a:gd name="connsiteX1307" fmla="*/ 10717669 w 12078891"/>
              <a:gd name="connsiteY1307" fmla="*/ 2192034 h 5907136"/>
              <a:gd name="connsiteX1308" fmla="*/ 4248637 w 12078891"/>
              <a:gd name="connsiteY1308" fmla="*/ 2184910 h 5907136"/>
              <a:gd name="connsiteX1309" fmla="*/ 4276129 w 12078891"/>
              <a:gd name="connsiteY1309" fmla="*/ 2212394 h 5907136"/>
              <a:gd name="connsiteX1310" fmla="*/ 4248637 w 12078891"/>
              <a:gd name="connsiteY1310" fmla="*/ 2239891 h 5907136"/>
              <a:gd name="connsiteX1311" fmla="*/ 4221154 w 12078891"/>
              <a:gd name="connsiteY1311" fmla="*/ 2212394 h 5907136"/>
              <a:gd name="connsiteX1312" fmla="*/ 4248637 w 12078891"/>
              <a:gd name="connsiteY1312" fmla="*/ 2184910 h 5907136"/>
              <a:gd name="connsiteX1313" fmla="*/ 10552733 w 12078891"/>
              <a:gd name="connsiteY1313" fmla="*/ 2163530 h 5907136"/>
              <a:gd name="connsiteX1314" fmla="*/ 10558842 w 12078891"/>
              <a:gd name="connsiteY1314" fmla="*/ 2169638 h 5907136"/>
              <a:gd name="connsiteX1315" fmla="*/ 10552733 w 12078891"/>
              <a:gd name="connsiteY1315" fmla="*/ 2174729 h 5907136"/>
              <a:gd name="connsiteX1316" fmla="*/ 10546625 w 12078891"/>
              <a:gd name="connsiteY1316" fmla="*/ 2169638 h 5907136"/>
              <a:gd name="connsiteX1317" fmla="*/ 10552733 w 12078891"/>
              <a:gd name="connsiteY1317" fmla="*/ 2163530 h 5907136"/>
              <a:gd name="connsiteX1318" fmla="*/ 11573905 w 12078891"/>
              <a:gd name="connsiteY1318" fmla="*/ 2144178 h 5907136"/>
              <a:gd name="connsiteX1319" fmla="*/ 11586122 w 12078891"/>
              <a:gd name="connsiteY1319" fmla="*/ 2155377 h 5907136"/>
              <a:gd name="connsiteX1320" fmla="*/ 11573905 w 12078891"/>
              <a:gd name="connsiteY1320" fmla="*/ 2166575 h 5907136"/>
              <a:gd name="connsiteX1321" fmla="*/ 11561687 w 12078891"/>
              <a:gd name="connsiteY1321" fmla="*/ 2155377 h 5907136"/>
              <a:gd name="connsiteX1322" fmla="*/ 11573905 w 12078891"/>
              <a:gd name="connsiteY1322" fmla="*/ 2144178 h 5907136"/>
              <a:gd name="connsiteX1323" fmla="*/ 10875476 w 12078891"/>
              <a:gd name="connsiteY1323" fmla="*/ 2060694 h 5907136"/>
              <a:gd name="connsiteX1324" fmla="*/ 10883622 w 12078891"/>
              <a:gd name="connsiteY1324" fmla="*/ 2068840 h 5907136"/>
              <a:gd name="connsiteX1325" fmla="*/ 10875476 w 12078891"/>
              <a:gd name="connsiteY1325" fmla="*/ 2076984 h 5907136"/>
              <a:gd name="connsiteX1326" fmla="*/ 10867332 w 12078891"/>
              <a:gd name="connsiteY1326" fmla="*/ 2068840 h 5907136"/>
              <a:gd name="connsiteX1327" fmla="*/ 10875476 w 12078891"/>
              <a:gd name="connsiteY1327" fmla="*/ 2060694 h 5907136"/>
              <a:gd name="connsiteX1328" fmla="*/ 9976480 w 12078891"/>
              <a:gd name="connsiteY1328" fmla="*/ 2052572 h 5907136"/>
              <a:gd name="connsiteX1329" fmla="*/ 10023313 w 12078891"/>
              <a:gd name="connsiteY1329" fmla="*/ 2099390 h 5907136"/>
              <a:gd name="connsiteX1330" fmla="*/ 9976480 w 12078891"/>
              <a:gd name="connsiteY1330" fmla="*/ 2146221 h 5907136"/>
              <a:gd name="connsiteX1331" fmla="*/ 9929646 w 12078891"/>
              <a:gd name="connsiteY1331" fmla="*/ 2099390 h 5907136"/>
              <a:gd name="connsiteX1332" fmla="*/ 9976480 w 12078891"/>
              <a:gd name="connsiteY1332" fmla="*/ 2052572 h 5907136"/>
              <a:gd name="connsiteX1333" fmla="*/ 8217174 w 12078891"/>
              <a:gd name="connsiteY1333" fmla="*/ 2041361 h 5907136"/>
              <a:gd name="connsiteX1334" fmla="*/ 8257898 w 12078891"/>
              <a:gd name="connsiteY1334" fmla="*/ 2082087 h 5907136"/>
              <a:gd name="connsiteX1335" fmla="*/ 8217174 w 12078891"/>
              <a:gd name="connsiteY1335" fmla="*/ 2122802 h 5907136"/>
              <a:gd name="connsiteX1336" fmla="*/ 8176449 w 12078891"/>
              <a:gd name="connsiteY1336" fmla="*/ 2082087 h 5907136"/>
              <a:gd name="connsiteX1337" fmla="*/ 8217174 w 12078891"/>
              <a:gd name="connsiteY1337" fmla="*/ 2041361 h 5907136"/>
              <a:gd name="connsiteX1338" fmla="*/ 11389625 w 12078891"/>
              <a:gd name="connsiteY1338" fmla="*/ 2007776 h 5907136"/>
              <a:gd name="connsiteX1339" fmla="*/ 11401843 w 12078891"/>
              <a:gd name="connsiteY1339" fmla="*/ 2019993 h 5907136"/>
              <a:gd name="connsiteX1340" fmla="*/ 11389625 w 12078891"/>
              <a:gd name="connsiteY1340" fmla="*/ 2032209 h 5907136"/>
              <a:gd name="connsiteX1341" fmla="*/ 11377408 w 12078891"/>
              <a:gd name="connsiteY1341" fmla="*/ 2019993 h 5907136"/>
              <a:gd name="connsiteX1342" fmla="*/ 11389625 w 12078891"/>
              <a:gd name="connsiteY1342" fmla="*/ 2007776 h 5907136"/>
              <a:gd name="connsiteX1343" fmla="*/ 11089281 w 12078891"/>
              <a:gd name="connsiteY1343" fmla="*/ 1971100 h 5907136"/>
              <a:gd name="connsiteX1344" fmla="*/ 11094371 w 12078891"/>
              <a:gd name="connsiteY1344" fmla="*/ 1976191 h 5907136"/>
              <a:gd name="connsiteX1345" fmla="*/ 11089281 w 12078891"/>
              <a:gd name="connsiteY1345" fmla="*/ 1981281 h 5907136"/>
              <a:gd name="connsiteX1346" fmla="*/ 11084190 w 12078891"/>
              <a:gd name="connsiteY1346" fmla="*/ 1976191 h 5907136"/>
              <a:gd name="connsiteX1347" fmla="*/ 11089281 w 12078891"/>
              <a:gd name="connsiteY1347" fmla="*/ 1971100 h 5907136"/>
              <a:gd name="connsiteX1348" fmla="*/ 607782 w 12078891"/>
              <a:gd name="connsiteY1348" fmla="*/ 1958886 h 5907136"/>
              <a:gd name="connsiteX1349" fmla="*/ 627126 w 12078891"/>
              <a:gd name="connsiteY1349" fmla="*/ 1978230 h 5907136"/>
              <a:gd name="connsiteX1350" fmla="*/ 607782 w 12078891"/>
              <a:gd name="connsiteY1350" fmla="*/ 1997575 h 5907136"/>
              <a:gd name="connsiteX1351" fmla="*/ 588438 w 12078891"/>
              <a:gd name="connsiteY1351" fmla="*/ 1978230 h 5907136"/>
              <a:gd name="connsiteX1352" fmla="*/ 607782 w 12078891"/>
              <a:gd name="connsiteY1352" fmla="*/ 1958886 h 5907136"/>
              <a:gd name="connsiteX1353" fmla="*/ 8754740 w 12078891"/>
              <a:gd name="connsiteY1353" fmla="*/ 1924294 h 5907136"/>
              <a:gd name="connsiteX1354" fmla="*/ 8760849 w 12078891"/>
              <a:gd name="connsiteY1354" fmla="*/ 1930402 h 5907136"/>
              <a:gd name="connsiteX1355" fmla="*/ 8754740 w 12078891"/>
              <a:gd name="connsiteY1355" fmla="*/ 1936513 h 5907136"/>
              <a:gd name="connsiteX1356" fmla="*/ 8748631 w 12078891"/>
              <a:gd name="connsiteY1356" fmla="*/ 1930402 h 5907136"/>
              <a:gd name="connsiteX1357" fmla="*/ 8754740 w 12078891"/>
              <a:gd name="connsiteY1357" fmla="*/ 1924294 h 5907136"/>
              <a:gd name="connsiteX1358" fmla="*/ 6224720 w 12078891"/>
              <a:gd name="connsiteY1358" fmla="*/ 1894771 h 5907136"/>
              <a:gd name="connsiteX1359" fmla="*/ 6230829 w 12078891"/>
              <a:gd name="connsiteY1359" fmla="*/ 1900877 h 5907136"/>
              <a:gd name="connsiteX1360" fmla="*/ 6224720 w 12078891"/>
              <a:gd name="connsiteY1360" fmla="*/ 1906983 h 5907136"/>
              <a:gd name="connsiteX1361" fmla="*/ 6218611 w 12078891"/>
              <a:gd name="connsiteY1361" fmla="*/ 1900877 h 5907136"/>
              <a:gd name="connsiteX1362" fmla="*/ 6224720 w 12078891"/>
              <a:gd name="connsiteY1362" fmla="*/ 1894771 h 5907136"/>
              <a:gd name="connsiteX1363" fmla="*/ 6900749 w 12078891"/>
              <a:gd name="connsiteY1363" fmla="*/ 1835719 h 5907136"/>
              <a:gd name="connsiteX1364" fmla="*/ 6913985 w 12078891"/>
              <a:gd name="connsiteY1364" fmla="*/ 1848957 h 5907136"/>
              <a:gd name="connsiteX1365" fmla="*/ 6900749 w 12078891"/>
              <a:gd name="connsiteY1365" fmla="*/ 1862192 h 5907136"/>
              <a:gd name="connsiteX1366" fmla="*/ 6887514 w 12078891"/>
              <a:gd name="connsiteY1366" fmla="*/ 1848957 h 5907136"/>
              <a:gd name="connsiteX1367" fmla="*/ 6900749 w 12078891"/>
              <a:gd name="connsiteY1367" fmla="*/ 1835719 h 5907136"/>
              <a:gd name="connsiteX1368" fmla="*/ 3320114 w 12078891"/>
              <a:gd name="connsiteY1368" fmla="*/ 1834701 h 5907136"/>
              <a:gd name="connsiteX1369" fmla="*/ 3324187 w 12078891"/>
              <a:gd name="connsiteY1369" fmla="*/ 1838772 h 5907136"/>
              <a:gd name="connsiteX1370" fmla="*/ 3320114 w 12078891"/>
              <a:gd name="connsiteY1370" fmla="*/ 1842845 h 5907136"/>
              <a:gd name="connsiteX1371" fmla="*/ 3316042 w 12078891"/>
              <a:gd name="connsiteY1371" fmla="*/ 1838772 h 5907136"/>
              <a:gd name="connsiteX1372" fmla="*/ 3320114 w 12078891"/>
              <a:gd name="connsiteY1372" fmla="*/ 1834701 h 5907136"/>
              <a:gd name="connsiteX1373" fmla="*/ 6968963 w 12078891"/>
              <a:gd name="connsiteY1373" fmla="*/ 1829583 h 5907136"/>
              <a:gd name="connsiteX1374" fmla="*/ 6972017 w 12078891"/>
              <a:gd name="connsiteY1374" fmla="*/ 1832637 h 5907136"/>
              <a:gd name="connsiteX1375" fmla="*/ 6968963 w 12078891"/>
              <a:gd name="connsiteY1375" fmla="*/ 1835691 h 5907136"/>
              <a:gd name="connsiteX1376" fmla="*/ 6965909 w 12078891"/>
              <a:gd name="connsiteY1376" fmla="*/ 1832637 h 5907136"/>
              <a:gd name="connsiteX1377" fmla="*/ 6968963 w 12078891"/>
              <a:gd name="connsiteY1377" fmla="*/ 1829583 h 5907136"/>
              <a:gd name="connsiteX1378" fmla="*/ 5026434 w 12078891"/>
              <a:gd name="connsiteY1378" fmla="*/ 1816374 h 5907136"/>
              <a:gd name="connsiteX1379" fmla="*/ 5031521 w 12078891"/>
              <a:gd name="connsiteY1379" fmla="*/ 1821463 h 5907136"/>
              <a:gd name="connsiteX1380" fmla="*/ 5026434 w 12078891"/>
              <a:gd name="connsiteY1380" fmla="*/ 1826554 h 5907136"/>
              <a:gd name="connsiteX1381" fmla="*/ 5021344 w 12078891"/>
              <a:gd name="connsiteY1381" fmla="*/ 1821463 h 5907136"/>
              <a:gd name="connsiteX1382" fmla="*/ 5026434 w 12078891"/>
              <a:gd name="connsiteY1382" fmla="*/ 1816374 h 5907136"/>
              <a:gd name="connsiteX1383" fmla="*/ 1693109 w 12078891"/>
              <a:gd name="connsiteY1383" fmla="*/ 1810250 h 5907136"/>
              <a:gd name="connsiteX1384" fmla="*/ 1722634 w 12078891"/>
              <a:gd name="connsiteY1384" fmla="*/ 1839778 h 5907136"/>
              <a:gd name="connsiteX1385" fmla="*/ 1693109 w 12078891"/>
              <a:gd name="connsiteY1385" fmla="*/ 1869303 h 5907136"/>
              <a:gd name="connsiteX1386" fmla="*/ 1663584 w 12078891"/>
              <a:gd name="connsiteY1386" fmla="*/ 1839778 h 5907136"/>
              <a:gd name="connsiteX1387" fmla="*/ 1693109 w 12078891"/>
              <a:gd name="connsiteY1387" fmla="*/ 1810250 h 5907136"/>
              <a:gd name="connsiteX1388" fmla="*/ 466263 w 12078891"/>
              <a:gd name="connsiteY1388" fmla="*/ 1806168 h 5907136"/>
              <a:gd name="connsiteX1389" fmla="*/ 470336 w 12078891"/>
              <a:gd name="connsiteY1389" fmla="*/ 1810240 h 5907136"/>
              <a:gd name="connsiteX1390" fmla="*/ 466263 w 12078891"/>
              <a:gd name="connsiteY1390" fmla="*/ 1814313 h 5907136"/>
              <a:gd name="connsiteX1391" fmla="*/ 462191 w 12078891"/>
              <a:gd name="connsiteY1391" fmla="*/ 1810240 h 5907136"/>
              <a:gd name="connsiteX1392" fmla="*/ 466263 w 12078891"/>
              <a:gd name="connsiteY1392" fmla="*/ 1806168 h 5907136"/>
              <a:gd name="connsiteX1393" fmla="*/ 11028194 w 12078891"/>
              <a:gd name="connsiteY1393" fmla="*/ 1801104 h 5907136"/>
              <a:gd name="connsiteX1394" fmla="*/ 11040412 w 12078891"/>
              <a:gd name="connsiteY1394" fmla="*/ 1813323 h 5907136"/>
              <a:gd name="connsiteX1395" fmla="*/ 11028194 w 12078891"/>
              <a:gd name="connsiteY1395" fmla="*/ 1825541 h 5907136"/>
              <a:gd name="connsiteX1396" fmla="*/ 11015977 w 12078891"/>
              <a:gd name="connsiteY1396" fmla="*/ 1813323 h 5907136"/>
              <a:gd name="connsiteX1397" fmla="*/ 11028194 w 12078891"/>
              <a:gd name="connsiteY1397" fmla="*/ 1801104 h 5907136"/>
              <a:gd name="connsiteX1398" fmla="*/ 9489820 w 12078891"/>
              <a:gd name="connsiteY1398" fmla="*/ 1800068 h 5907136"/>
              <a:gd name="connsiteX1399" fmla="*/ 9524436 w 12078891"/>
              <a:gd name="connsiteY1399" fmla="*/ 1834686 h 5907136"/>
              <a:gd name="connsiteX1400" fmla="*/ 9489820 w 12078891"/>
              <a:gd name="connsiteY1400" fmla="*/ 1869303 h 5907136"/>
              <a:gd name="connsiteX1401" fmla="*/ 9455204 w 12078891"/>
              <a:gd name="connsiteY1401" fmla="*/ 1834686 h 5907136"/>
              <a:gd name="connsiteX1402" fmla="*/ 9489820 w 12078891"/>
              <a:gd name="connsiteY1402" fmla="*/ 1800068 h 5907136"/>
              <a:gd name="connsiteX1403" fmla="*/ 10635201 w 12078891"/>
              <a:gd name="connsiteY1403" fmla="*/ 1799039 h 5907136"/>
              <a:gd name="connsiteX1404" fmla="*/ 10642329 w 12078891"/>
              <a:gd name="connsiteY1404" fmla="*/ 1806166 h 5907136"/>
              <a:gd name="connsiteX1405" fmla="*/ 10635201 w 12078891"/>
              <a:gd name="connsiteY1405" fmla="*/ 1813293 h 5907136"/>
              <a:gd name="connsiteX1406" fmla="*/ 10628075 w 12078891"/>
              <a:gd name="connsiteY1406" fmla="*/ 1806166 h 5907136"/>
              <a:gd name="connsiteX1407" fmla="*/ 10635201 w 12078891"/>
              <a:gd name="connsiteY1407" fmla="*/ 1799039 h 5907136"/>
              <a:gd name="connsiteX1408" fmla="*/ 8181540 w 12078891"/>
              <a:gd name="connsiteY1408" fmla="*/ 1798022 h 5907136"/>
              <a:gd name="connsiteX1409" fmla="*/ 8186630 w 12078891"/>
              <a:gd name="connsiteY1409" fmla="*/ 1803111 h 5907136"/>
              <a:gd name="connsiteX1410" fmla="*/ 8181540 w 12078891"/>
              <a:gd name="connsiteY1410" fmla="*/ 1808202 h 5907136"/>
              <a:gd name="connsiteX1411" fmla="*/ 8176449 w 12078891"/>
              <a:gd name="connsiteY1411" fmla="*/ 1803111 h 5907136"/>
              <a:gd name="connsiteX1412" fmla="*/ 8181540 w 12078891"/>
              <a:gd name="connsiteY1412" fmla="*/ 1798022 h 5907136"/>
              <a:gd name="connsiteX1413" fmla="*/ 5724840 w 12078891"/>
              <a:gd name="connsiteY1413" fmla="*/ 1792952 h 5907136"/>
              <a:gd name="connsiteX1414" fmla="*/ 5730949 w 12078891"/>
              <a:gd name="connsiteY1414" fmla="*/ 1799061 h 5907136"/>
              <a:gd name="connsiteX1415" fmla="*/ 5724840 w 12078891"/>
              <a:gd name="connsiteY1415" fmla="*/ 1805170 h 5907136"/>
              <a:gd name="connsiteX1416" fmla="*/ 5718734 w 12078891"/>
              <a:gd name="connsiteY1416" fmla="*/ 1799061 h 5907136"/>
              <a:gd name="connsiteX1417" fmla="*/ 5724840 w 12078891"/>
              <a:gd name="connsiteY1417" fmla="*/ 1792952 h 5907136"/>
              <a:gd name="connsiteX1418" fmla="*/ 10191302 w 12078891"/>
              <a:gd name="connsiteY1418" fmla="*/ 1791912 h 5907136"/>
              <a:gd name="connsiteX1419" fmla="*/ 10204538 w 12078891"/>
              <a:gd name="connsiteY1419" fmla="*/ 1805147 h 5907136"/>
              <a:gd name="connsiteX1420" fmla="*/ 10191302 w 12078891"/>
              <a:gd name="connsiteY1420" fmla="*/ 1818383 h 5907136"/>
              <a:gd name="connsiteX1421" fmla="*/ 10178067 w 12078891"/>
              <a:gd name="connsiteY1421" fmla="*/ 1805147 h 5907136"/>
              <a:gd name="connsiteX1422" fmla="*/ 10191302 w 12078891"/>
              <a:gd name="connsiteY1422" fmla="*/ 1791912 h 5907136"/>
              <a:gd name="connsiteX1423" fmla="*/ 5611817 w 12078891"/>
              <a:gd name="connsiteY1423" fmla="*/ 1782750 h 5907136"/>
              <a:gd name="connsiteX1424" fmla="*/ 5613854 w 12078891"/>
              <a:gd name="connsiteY1424" fmla="*/ 1784786 h 5907136"/>
              <a:gd name="connsiteX1425" fmla="*/ 5611817 w 12078891"/>
              <a:gd name="connsiteY1425" fmla="*/ 1786822 h 5907136"/>
              <a:gd name="connsiteX1426" fmla="*/ 5609781 w 12078891"/>
              <a:gd name="connsiteY1426" fmla="*/ 1784786 h 5907136"/>
              <a:gd name="connsiteX1427" fmla="*/ 5611817 w 12078891"/>
              <a:gd name="connsiteY1427" fmla="*/ 1782750 h 5907136"/>
              <a:gd name="connsiteX1428" fmla="*/ 2172677 w 12078891"/>
              <a:gd name="connsiteY1428" fmla="*/ 1781757 h 5907136"/>
              <a:gd name="connsiteX1429" fmla="*/ 2195074 w 12078891"/>
              <a:gd name="connsiteY1429" fmla="*/ 1804157 h 5907136"/>
              <a:gd name="connsiteX1430" fmla="*/ 2172677 w 12078891"/>
              <a:gd name="connsiteY1430" fmla="*/ 1826554 h 5907136"/>
              <a:gd name="connsiteX1431" fmla="*/ 2150279 w 12078891"/>
              <a:gd name="connsiteY1431" fmla="*/ 1804157 h 5907136"/>
              <a:gd name="connsiteX1432" fmla="*/ 2172677 w 12078891"/>
              <a:gd name="connsiteY1432" fmla="*/ 1781757 h 5907136"/>
              <a:gd name="connsiteX1433" fmla="*/ 8210047 w 12078891"/>
              <a:gd name="connsiteY1433" fmla="*/ 1762412 h 5907136"/>
              <a:gd name="connsiteX1434" fmla="*/ 8219210 w 12078891"/>
              <a:gd name="connsiteY1434" fmla="*/ 1771574 h 5907136"/>
              <a:gd name="connsiteX1435" fmla="*/ 8210047 w 12078891"/>
              <a:gd name="connsiteY1435" fmla="*/ 1780737 h 5907136"/>
              <a:gd name="connsiteX1436" fmla="*/ 8200884 w 12078891"/>
              <a:gd name="connsiteY1436" fmla="*/ 1771574 h 5907136"/>
              <a:gd name="connsiteX1437" fmla="*/ 8210047 w 12078891"/>
              <a:gd name="connsiteY1437" fmla="*/ 1762412 h 5907136"/>
              <a:gd name="connsiteX1438" fmla="*/ 559930 w 12078891"/>
              <a:gd name="connsiteY1438" fmla="*/ 1753225 h 5907136"/>
              <a:gd name="connsiteX1439" fmla="*/ 572147 w 12078891"/>
              <a:gd name="connsiteY1439" fmla="*/ 1765442 h 5907136"/>
              <a:gd name="connsiteX1440" fmla="*/ 559930 w 12078891"/>
              <a:gd name="connsiteY1440" fmla="*/ 1777660 h 5907136"/>
              <a:gd name="connsiteX1441" fmla="*/ 547713 w 12078891"/>
              <a:gd name="connsiteY1441" fmla="*/ 1765442 h 5907136"/>
              <a:gd name="connsiteX1442" fmla="*/ 559930 w 12078891"/>
              <a:gd name="connsiteY1442" fmla="*/ 1753225 h 5907136"/>
              <a:gd name="connsiteX1443" fmla="*/ 6170759 w 12078891"/>
              <a:gd name="connsiteY1443" fmla="*/ 1745079 h 5907136"/>
              <a:gd name="connsiteX1444" fmla="*/ 6179922 w 12078891"/>
              <a:gd name="connsiteY1444" fmla="*/ 1754241 h 5907136"/>
              <a:gd name="connsiteX1445" fmla="*/ 6170759 w 12078891"/>
              <a:gd name="connsiteY1445" fmla="*/ 1763405 h 5907136"/>
              <a:gd name="connsiteX1446" fmla="*/ 6160578 w 12078891"/>
              <a:gd name="connsiteY1446" fmla="*/ 1754241 h 5907136"/>
              <a:gd name="connsiteX1447" fmla="*/ 6170759 w 12078891"/>
              <a:gd name="connsiteY1447" fmla="*/ 1745079 h 5907136"/>
              <a:gd name="connsiteX1448" fmla="*/ 7806873 w 12078891"/>
              <a:gd name="connsiteY1448" fmla="*/ 1737952 h 5907136"/>
              <a:gd name="connsiteX1449" fmla="*/ 7811963 w 12078891"/>
              <a:gd name="connsiteY1449" fmla="*/ 1743043 h 5907136"/>
              <a:gd name="connsiteX1450" fmla="*/ 7806873 w 12078891"/>
              <a:gd name="connsiteY1450" fmla="*/ 1748133 h 5907136"/>
              <a:gd name="connsiteX1451" fmla="*/ 7801782 w 12078891"/>
              <a:gd name="connsiteY1451" fmla="*/ 1743043 h 5907136"/>
              <a:gd name="connsiteX1452" fmla="*/ 7806873 w 12078891"/>
              <a:gd name="connsiteY1452" fmla="*/ 1737952 h 5907136"/>
              <a:gd name="connsiteX1453" fmla="*/ 961068 w 12078891"/>
              <a:gd name="connsiteY1453" fmla="*/ 1706391 h 5907136"/>
              <a:gd name="connsiteX1454" fmla="*/ 967176 w 12078891"/>
              <a:gd name="connsiteY1454" fmla="*/ 1712500 h 5907136"/>
              <a:gd name="connsiteX1455" fmla="*/ 961068 w 12078891"/>
              <a:gd name="connsiteY1455" fmla="*/ 1718608 h 5907136"/>
              <a:gd name="connsiteX1456" fmla="*/ 954959 w 12078891"/>
              <a:gd name="connsiteY1456" fmla="*/ 1712500 h 5907136"/>
              <a:gd name="connsiteX1457" fmla="*/ 961068 w 12078891"/>
              <a:gd name="connsiteY1457" fmla="*/ 1706391 h 5907136"/>
              <a:gd name="connsiteX1458" fmla="*/ 4813613 w 12078891"/>
              <a:gd name="connsiteY1458" fmla="*/ 1703336 h 5907136"/>
              <a:gd name="connsiteX1459" fmla="*/ 4817688 w 12078891"/>
              <a:gd name="connsiteY1459" fmla="*/ 1707408 h 5907136"/>
              <a:gd name="connsiteX1460" fmla="*/ 4813613 w 12078891"/>
              <a:gd name="connsiteY1460" fmla="*/ 1711481 h 5907136"/>
              <a:gd name="connsiteX1461" fmla="*/ 4809541 w 12078891"/>
              <a:gd name="connsiteY1461" fmla="*/ 1707408 h 5907136"/>
              <a:gd name="connsiteX1462" fmla="*/ 4813613 w 12078891"/>
              <a:gd name="connsiteY1462" fmla="*/ 1703336 h 5907136"/>
              <a:gd name="connsiteX1463" fmla="*/ 4269970 w 12078891"/>
              <a:gd name="connsiteY1463" fmla="*/ 1698253 h 5907136"/>
              <a:gd name="connsiteX1464" fmla="*/ 4300511 w 12078891"/>
              <a:gd name="connsiteY1464" fmla="*/ 1728798 h 5907136"/>
              <a:gd name="connsiteX1465" fmla="*/ 4269970 w 12078891"/>
              <a:gd name="connsiteY1465" fmla="*/ 1758324 h 5907136"/>
              <a:gd name="connsiteX1466" fmla="*/ 4239427 w 12078891"/>
              <a:gd name="connsiteY1466" fmla="*/ 1728798 h 5907136"/>
              <a:gd name="connsiteX1467" fmla="*/ 4269970 w 12078891"/>
              <a:gd name="connsiteY1467" fmla="*/ 1698253 h 5907136"/>
              <a:gd name="connsiteX1468" fmla="*/ 7008670 w 12078891"/>
              <a:gd name="connsiteY1468" fmla="*/ 1697244 h 5907136"/>
              <a:gd name="connsiteX1469" fmla="*/ 7013760 w 12078891"/>
              <a:gd name="connsiteY1469" fmla="*/ 1702335 h 5907136"/>
              <a:gd name="connsiteX1470" fmla="*/ 7008670 w 12078891"/>
              <a:gd name="connsiteY1470" fmla="*/ 1707425 h 5907136"/>
              <a:gd name="connsiteX1471" fmla="*/ 7003579 w 12078891"/>
              <a:gd name="connsiteY1471" fmla="*/ 1702335 h 5907136"/>
              <a:gd name="connsiteX1472" fmla="*/ 7008670 w 12078891"/>
              <a:gd name="connsiteY1472" fmla="*/ 1697244 h 5907136"/>
              <a:gd name="connsiteX1473" fmla="*/ 3364842 w 12078891"/>
              <a:gd name="connsiteY1473" fmla="*/ 1697228 h 5907136"/>
              <a:gd name="connsiteX1474" fmla="*/ 3370952 w 12078891"/>
              <a:gd name="connsiteY1474" fmla="*/ 1703336 h 5907136"/>
              <a:gd name="connsiteX1475" fmla="*/ 3364842 w 12078891"/>
              <a:gd name="connsiteY1475" fmla="*/ 1709445 h 5907136"/>
              <a:gd name="connsiteX1476" fmla="*/ 3358734 w 12078891"/>
              <a:gd name="connsiteY1476" fmla="*/ 1703336 h 5907136"/>
              <a:gd name="connsiteX1477" fmla="*/ 3364842 w 12078891"/>
              <a:gd name="connsiteY1477" fmla="*/ 1697228 h 5907136"/>
              <a:gd name="connsiteX1478" fmla="*/ 1989412 w 12078891"/>
              <a:gd name="connsiteY1478" fmla="*/ 1695213 h 5907136"/>
              <a:gd name="connsiteX1479" fmla="*/ 2000613 w 12078891"/>
              <a:gd name="connsiteY1479" fmla="*/ 1706413 h 5907136"/>
              <a:gd name="connsiteX1480" fmla="*/ 1989412 w 12078891"/>
              <a:gd name="connsiteY1480" fmla="*/ 1717613 h 5907136"/>
              <a:gd name="connsiteX1481" fmla="*/ 1978214 w 12078891"/>
              <a:gd name="connsiteY1481" fmla="*/ 1706413 h 5907136"/>
              <a:gd name="connsiteX1482" fmla="*/ 1989412 w 12078891"/>
              <a:gd name="connsiteY1482" fmla="*/ 1695213 h 5907136"/>
              <a:gd name="connsiteX1483" fmla="*/ 3038026 w 12078891"/>
              <a:gd name="connsiteY1483" fmla="*/ 1681956 h 5907136"/>
              <a:gd name="connsiteX1484" fmla="*/ 3040062 w 12078891"/>
              <a:gd name="connsiteY1484" fmla="*/ 1683992 h 5907136"/>
              <a:gd name="connsiteX1485" fmla="*/ 3038026 w 12078891"/>
              <a:gd name="connsiteY1485" fmla="*/ 1686029 h 5907136"/>
              <a:gd name="connsiteX1486" fmla="*/ 3035990 w 12078891"/>
              <a:gd name="connsiteY1486" fmla="*/ 1683992 h 5907136"/>
              <a:gd name="connsiteX1487" fmla="*/ 3038026 w 12078891"/>
              <a:gd name="connsiteY1487" fmla="*/ 1681956 h 5907136"/>
              <a:gd name="connsiteX1488" fmla="*/ 2787638 w 12078891"/>
              <a:gd name="connsiteY1488" fmla="*/ 1677907 h 5907136"/>
              <a:gd name="connsiteX1489" fmla="*/ 2803927 w 12078891"/>
              <a:gd name="connsiteY1489" fmla="*/ 1694197 h 5907136"/>
              <a:gd name="connsiteX1490" fmla="*/ 2787638 w 12078891"/>
              <a:gd name="connsiteY1490" fmla="*/ 1710486 h 5907136"/>
              <a:gd name="connsiteX1491" fmla="*/ 2771350 w 12078891"/>
              <a:gd name="connsiteY1491" fmla="*/ 1694197 h 5907136"/>
              <a:gd name="connsiteX1492" fmla="*/ 2787638 w 12078891"/>
              <a:gd name="connsiteY1492" fmla="*/ 1677907 h 5907136"/>
              <a:gd name="connsiteX1493" fmla="*/ 8908476 w 12078891"/>
              <a:gd name="connsiteY1493" fmla="*/ 1670778 h 5907136"/>
              <a:gd name="connsiteX1494" fmla="*/ 8913566 w 12078891"/>
              <a:gd name="connsiteY1494" fmla="*/ 1675869 h 5907136"/>
              <a:gd name="connsiteX1495" fmla="*/ 8908476 w 12078891"/>
              <a:gd name="connsiteY1495" fmla="*/ 1680959 h 5907136"/>
              <a:gd name="connsiteX1496" fmla="*/ 8903385 w 12078891"/>
              <a:gd name="connsiteY1496" fmla="*/ 1675869 h 5907136"/>
              <a:gd name="connsiteX1497" fmla="*/ 8908476 w 12078891"/>
              <a:gd name="connsiteY1497" fmla="*/ 1670778 h 5907136"/>
              <a:gd name="connsiteX1498" fmla="*/ 9803401 w 12078891"/>
              <a:gd name="connsiteY1498" fmla="*/ 1667723 h 5907136"/>
              <a:gd name="connsiteX1499" fmla="*/ 9815617 w 12078891"/>
              <a:gd name="connsiteY1499" fmla="*/ 1679940 h 5907136"/>
              <a:gd name="connsiteX1500" fmla="*/ 9803401 w 12078891"/>
              <a:gd name="connsiteY1500" fmla="*/ 1692156 h 5907136"/>
              <a:gd name="connsiteX1501" fmla="*/ 9791183 w 12078891"/>
              <a:gd name="connsiteY1501" fmla="*/ 1679940 h 5907136"/>
              <a:gd name="connsiteX1502" fmla="*/ 9803401 w 12078891"/>
              <a:gd name="connsiteY1502" fmla="*/ 1667723 h 5907136"/>
              <a:gd name="connsiteX1503" fmla="*/ 7189895 w 12078891"/>
              <a:gd name="connsiteY1503" fmla="*/ 1665690 h 5907136"/>
              <a:gd name="connsiteX1504" fmla="*/ 7202112 w 12078891"/>
              <a:gd name="connsiteY1504" fmla="*/ 1677908 h 5907136"/>
              <a:gd name="connsiteX1505" fmla="*/ 7189895 w 12078891"/>
              <a:gd name="connsiteY1505" fmla="*/ 1690124 h 5907136"/>
              <a:gd name="connsiteX1506" fmla="*/ 7177677 w 12078891"/>
              <a:gd name="connsiteY1506" fmla="*/ 1677908 h 5907136"/>
              <a:gd name="connsiteX1507" fmla="*/ 7189895 w 12078891"/>
              <a:gd name="connsiteY1507" fmla="*/ 1665690 h 5907136"/>
              <a:gd name="connsiteX1508" fmla="*/ 6840681 w 12078891"/>
              <a:gd name="connsiteY1508" fmla="*/ 1665682 h 5907136"/>
              <a:gd name="connsiteX1509" fmla="*/ 6890568 w 12078891"/>
              <a:gd name="connsiteY1509" fmla="*/ 1714552 h 5907136"/>
              <a:gd name="connsiteX1510" fmla="*/ 6840681 w 12078891"/>
              <a:gd name="connsiteY1510" fmla="*/ 1763425 h 5907136"/>
              <a:gd name="connsiteX1511" fmla="*/ 6790793 w 12078891"/>
              <a:gd name="connsiteY1511" fmla="*/ 1714552 h 5907136"/>
              <a:gd name="connsiteX1512" fmla="*/ 6840681 w 12078891"/>
              <a:gd name="connsiteY1512" fmla="*/ 1665682 h 5907136"/>
              <a:gd name="connsiteX1513" fmla="*/ 4489879 w 12078891"/>
              <a:gd name="connsiteY1513" fmla="*/ 1651438 h 5907136"/>
              <a:gd name="connsiteX1514" fmla="*/ 4500062 w 12078891"/>
              <a:gd name="connsiteY1514" fmla="*/ 1661619 h 5907136"/>
              <a:gd name="connsiteX1515" fmla="*/ 4489879 w 12078891"/>
              <a:gd name="connsiteY1515" fmla="*/ 1671800 h 5907136"/>
              <a:gd name="connsiteX1516" fmla="*/ 4479698 w 12078891"/>
              <a:gd name="connsiteY1516" fmla="*/ 1661619 h 5907136"/>
              <a:gd name="connsiteX1517" fmla="*/ 4489879 w 12078891"/>
              <a:gd name="connsiteY1517" fmla="*/ 1651438 h 5907136"/>
              <a:gd name="connsiteX1518" fmla="*/ 4124356 w 12078891"/>
              <a:gd name="connsiteY1518" fmla="*/ 1643267 h 5907136"/>
              <a:gd name="connsiteX1519" fmla="*/ 4135556 w 12078891"/>
              <a:gd name="connsiteY1519" fmla="*/ 1654466 h 5907136"/>
              <a:gd name="connsiteX1520" fmla="*/ 4124356 w 12078891"/>
              <a:gd name="connsiteY1520" fmla="*/ 1665666 h 5907136"/>
              <a:gd name="connsiteX1521" fmla="*/ 4113157 w 12078891"/>
              <a:gd name="connsiteY1521" fmla="*/ 1654466 h 5907136"/>
              <a:gd name="connsiteX1522" fmla="*/ 4124356 w 12078891"/>
              <a:gd name="connsiteY1522" fmla="*/ 1643267 h 5907136"/>
              <a:gd name="connsiteX1523" fmla="*/ 1369383 w 12078891"/>
              <a:gd name="connsiteY1523" fmla="*/ 1634128 h 5907136"/>
              <a:gd name="connsiteX1524" fmla="*/ 1384655 w 12078891"/>
              <a:gd name="connsiteY1524" fmla="*/ 1649400 h 5907136"/>
              <a:gd name="connsiteX1525" fmla="*/ 1369383 w 12078891"/>
              <a:gd name="connsiteY1525" fmla="*/ 1664671 h 5907136"/>
              <a:gd name="connsiteX1526" fmla="*/ 1354111 w 12078891"/>
              <a:gd name="connsiteY1526" fmla="*/ 1649400 h 5907136"/>
              <a:gd name="connsiteX1527" fmla="*/ 1369383 w 12078891"/>
              <a:gd name="connsiteY1527" fmla="*/ 1634128 h 5907136"/>
              <a:gd name="connsiteX1528" fmla="*/ 9290270 w 12078891"/>
              <a:gd name="connsiteY1528" fmla="*/ 1625987 h 5907136"/>
              <a:gd name="connsiteX1529" fmla="*/ 9295360 w 12078891"/>
              <a:gd name="connsiteY1529" fmla="*/ 1631077 h 5907136"/>
              <a:gd name="connsiteX1530" fmla="*/ 9290270 w 12078891"/>
              <a:gd name="connsiteY1530" fmla="*/ 1636167 h 5907136"/>
              <a:gd name="connsiteX1531" fmla="*/ 9285179 w 12078891"/>
              <a:gd name="connsiteY1531" fmla="*/ 1631077 h 5907136"/>
              <a:gd name="connsiteX1532" fmla="*/ 9290270 w 12078891"/>
              <a:gd name="connsiteY1532" fmla="*/ 1625987 h 5907136"/>
              <a:gd name="connsiteX1533" fmla="*/ 1867190 w 12078891"/>
              <a:gd name="connsiteY1533" fmla="*/ 1615780 h 5907136"/>
              <a:gd name="connsiteX1534" fmla="*/ 1879408 w 12078891"/>
              <a:gd name="connsiteY1534" fmla="*/ 1627997 h 5907136"/>
              <a:gd name="connsiteX1535" fmla="*/ 1867190 w 12078891"/>
              <a:gd name="connsiteY1535" fmla="*/ 1640215 h 5907136"/>
              <a:gd name="connsiteX1536" fmla="*/ 1854973 w 12078891"/>
              <a:gd name="connsiteY1536" fmla="*/ 1627997 h 5907136"/>
              <a:gd name="connsiteX1537" fmla="*/ 1867190 w 12078891"/>
              <a:gd name="connsiteY1537" fmla="*/ 1615780 h 5907136"/>
              <a:gd name="connsiteX1538" fmla="*/ 1952765 w 12078891"/>
              <a:gd name="connsiteY1538" fmla="*/ 1611732 h 5907136"/>
              <a:gd name="connsiteX1539" fmla="*/ 1985346 w 12078891"/>
              <a:gd name="connsiteY1539" fmla="*/ 1644310 h 5907136"/>
              <a:gd name="connsiteX1540" fmla="*/ 1952765 w 12078891"/>
              <a:gd name="connsiteY1540" fmla="*/ 1676889 h 5907136"/>
              <a:gd name="connsiteX1541" fmla="*/ 1920186 w 12078891"/>
              <a:gd name="connsiteY1541" fmla="*/ 1644310 h 5907136"/>
              <a:gd name="connsiteX1542" fmla="*/ 1952765 w 12078891"/>
              <a:gd name="connsiteY1542" fmla="*/ 1611732 h 5907136"/>
              <a:gd name="connsiteX1543" fmla="*/ 7601213 w 12078891"/>
              <a:gd name="connsiteY1543" fmla="*/ 1601545 h 5907136"/>
              <a:gd name="connsiteX1544" fmla="*/ 7612413 w 12078891"/>
              <a:gd name="connsiteY1544" fmla="*/ 1612743 h 5907136"/>
              <a:gd name="connsiteX1545" fmla="*/ 7601213 w 12078891"/>
              <a:gd name="connsiteY1545" fmla="*/ 1623943 h 5907136"/>
              <a:gd name="connsiteX1546" fmla="*/ 7590014 w 12078891"/>
              <a:gd name="connsiteY1546" fmla="*/ 1612743 h 5907136"/>
              <a:gd name="connsiteX1547" fmla="*/ 7601213 w 12078891"/>
              <a:gd name="connsiteY1547" fmla="*/ 1601545 h 5907136"/>
              <a:gd name="connsiteX1548" fmla="*/ 4432839 w 12078891"/>
              <a:gd name="connsiteY1548" fmla="*/ 1598471 h 5907136"/>
              <a:gd name="connsiteX1549" fmla="*/ 4450147 w 12078891"/>
              <a:gd name="connsiteY1549" fmla="*/ 1615779 h 5907136"/>
              <a:gd name="connsiteX1550" fmla="*/ 4432839 w 12078891"/>
              <a:gd name="connsiteY1550" fmla="*/ 1633087 h 5907136"/>
              <a:gd name="connsiteX1551" fmla="*/ 4415530 w 12078891"/>
              <a:gd name="connsiteY1551" fmla="*/ 1615779 h 5907136"/>
              <a:gd name="connsiteX1552" fmla="*/ 4432839 w 12078891"/>
              <a:gd name="connsiteY1552" fmla="*/ 1598471 h 5907136"/>
              <a:gd name="connsiteX1553" fmla="*/ 8604059 w 12078891"/>
              <a:gd name="connsiteY1553" fmla="*/ 1598470 h 5907136"/>
              <a:gd name="connsiteX1554" fmla="*/ 8627476 w 12078891"/>
              <a:gd name="connsiteY1554" fmla="*/ 1621886 h 5907136"/>
              <a:gd name="connsiteX1555" fmla="*/ 8604059 w 12078891"/>
              <a:gd name="connsiteY1555" fmla="*/ 1645302 h 5907136"/>
              <a:gd name="connsiteX1556" fmla="*/ 8580642 w 12078891"/>
              <a:gd name="connsiteY1556" fmla="*/ 1621886 h 5907136"/>
              <a:gd name="connsiteX1557" fmla="*/ 8604059 w 12078891"/>
              <a:gd name="connsiteY1557" fmla="*/ 1598470 h 5907136"/>
              <a:gd name="connsiteX1558" fmla="*/ 970231 w 12078891"/>
              <a:gd name="connsiteY1558" fmla="*/ 1592364 h 5907136"/>
              <a:gd name="connsiteX1559" fmla="*/ 985503 w 12078891"/>
              <a:gd name="connsiteY1559" fmla="*/ 1607636 h 5907136"/>
              <a:gd name="connsiteX1560" fmla="*/ 970231 w 12078891"/>
              <a:gd name="connsiteY1560" fmla="*/ 1622908 h 5907136"/>
              <a:gd name="connsiteX1561" fmla="*/ 954959 w 12078891"/>
              <a:gd name="connsiteY1561" fmla="*/ 1607636 h 5907136"/>
              <a:gd name="connsiteX1562" fmla="*/ 970231 w 12078891"/>
              <a:gd name="connsiteY1562" fmla="*/ 1592364 h 5907136"/>
              <a:gd name="connsiteX1563" fmla="*/ 8077693 w 12078891"/>
              <a:gd name="connsiteY1563" fmla="*/ 1588309 h 5907136"/>
              <a:gd name="connsiteX1564" fmla="*/ 8099073 w 12078891"/>
              <a:gd name="connsiteY1564" fmla="*/ 1609690 h 5907136"/>
              <a:gd name="connsiteX1565" fmla="*/ 8077693 w 12078891"/>
              <a:gd name="connsiteY1565" fmla="*/ 1631068 h 5907136"/>
              <a:gd name="connsiteX1566" fmla="*/ 8056312 w 12078891"/>
              <a:gd name="connsiteY1566" fmla="*/ 1609690 h 5907136"/>
              <a:gd name="connsiteX1567" fmla="*/ 8077693 w 12078891"/>
              <a:gd name="connsiteY1567" fmla="*/ 1588309 h 5907136"/>
              <a:gd name="connsiteX1568" fmla="*/ 10993578 w 12078891"/>
              <a:gd name="connsiteY1568" fmla="*/ 1587269 h 5907136"/>
              <a:gd name="connsiteX1569" fmla="*/ 11004777 w 12078891"/>
              <a:gd name="connsiteY1569" fmla="*/ 1598469 h 5907136"/>
              <a:gd name="connsiteX1570" fmla="*/ 10993578 w 12078891"/>
              <a:gd name="connsiteY1570" fmla="*/ 1609668 h 5907136"/>
              <a:gd name="connsiteX1571" fmla="*/ 10982378 w 12078891"/>
              <a:gd name="connsiteY1571" fmla="*/ 1598469 h 5907136"/>
              <a:gd name="connsiteX1572" fmla="*/ 10993578 w 12078891"/>
              <a:gd name="connsiteY1572" fmla="*/ 1587269 h 5907136"/>
              <a:gd name="connsiteX1573" fmla="*/ 1053773 w 12078891"/>
              <a:gd name="connsiteY1573" fmla="*/ 1581190 h 5907136"/>
              <a:gd name="connsiteX1574" fmla="*/ 1061918 w 12078891"/>
              <a:gd name="connsiteY1574" fmla="*/ 1589335 h 5907136"/>
              <a:gd name="connsiteX1575" fmla="*/ 1053773 w 12078891"/>
              <a:gd name="connsiteY1575" fmla="*/ 1597478 h 5907136"/>
              <a:gd name="connsiteX1576" fmla="*/ 1045628 w 12078891"/>
              <a:gd name="connsiteY1576" fmla="*/ 1589335 h 5907136"/>
              <a:gd name="connsiteX1577" fmla="*/ 1053773 w 12078891"/>
              <a:gd name="connsiteY1577" fmla="*/ 1581190 h 5907136"/>
              <a:gd name="connsiteX1578" fmla="*/ 6563753 w 12078891"/>
              <a:gd name="connsiteY1578" fmla="*/ 1579126 h 5907136"/>
              <a:gd name="connsiteX1579" fmla="*/ 6574952 w 12078891"/>
              <a:gd name="connsiteY1579" fmla="*/ 1590325 h 5907136"/>
              <a:gd name="connsiteX1580" fmla="*/ 6563753 w 12078891"/>
              <a:gd name="connsiteY1580" fmla="*/ 1601524 h 5907136"/>
              <a:gd name="connsiteX1581" fmla="*/ 6552553 w 12078891"/>
              <a:gd name="connsiteY1581" fmla="*/ 1590325 h 5907136"/>
              <a:gd name="connsiteX1582" fmla="*/ 6563753 w 12078891"/>
              <a:gd name="connsiteY1582" fmla="*/ 1579126 h 5907136"/>
              <a:gd name="connsiteX1583" fmla="*/ 9187440 w 12078891"/>
              <a:gd name="connsiteY1583" fmla="*/ 1578129 h 5907136"/>
              <a:gd name="connsiteX1584" fmla="*/ 9198639 w 12078891"/>
              <a:gd name="connsiteY1584" fmla="*/ 1589328 h 5907136"/>
              <a:gd name="connsiteX1585" fmla="*/ 9187440 w 12078891"/>
              <a:gd name="connsiteY1585" fmla="*/ 1600526 h 5907136"/>
              <a:gd name="connsiteX1586" fmla="*/ 9176240 w 12078891"/>
              <a:gd name="connsiteY1586" fmla="*/ 1589328 h 5907136"/>
              <a:gd name="connsiteX1587" fmla="*/ 9187440 w 12078891"/>
              <a:gd name="connsiteY1587" fmla="*/ 1578129 h 5907136"/>
              <a:gd name="connsiteX1588" fmla="*/ 5811366 w 12078891"/>
              <a:gd name="connsiteY1588" fmla="*/ 1539421 h 5907136"/>
              <a:gd name="connsiteX1589" fmla="*/ 5821547 w 12078891"/>
              <a:gd name="connsiteY1589" fmla="*/ 1549602 h 5907136"/>
              <a:gd name="connsiteX1590" fmla="*/ 5811366 w 12078891"/>
              <a:gd name="connsiteY1590" fmla="*/ 1559783 h 5907136"/>
              <a:gd name="connsiteX1591" fmla="*/ 5801185 w 12078891"/>
              <a:gd name="connsiteY1591" fmla="*/ 1549602 h 5907136"/>
              <a:gd name="connsiteX1592" fmla="*/ 5811366 w 12078891"/>
              <a:gd name="connsiteY1592" fmla="*/ 1539421 h 5907136"/>
              <a:gd name="connsiteX1593" fmla="*/ 6556626 w 12078891"/>
              <a:gd name="connsiteY1593" fmla="*/ 1510942 h 5907136"/>
              <a:gd name="connsiteX1594" fmla="*/ 6568843 w 12078891"/>
              <a:gd name="connsiteY1594" fmla="*/ 1523160 h 5907136"/>
              <a:gd name="connsiteX1595" fmla="*/ 6556626 w 12078891"/>
              <a:gd name="connsiteY1595" fmla="*/ 1535375 h 5907136"/>
              <a:gd name="connsiteX1596" fmla="*/ 6544408 w 12078891"/>
              <a:gd name="connsiteY1596" fmla="*/ 1523160 h 5907136"/>
              <a:gd name="connsiteX1597" fmla="*/ 6556626 w 12078891"/>
              <a:gd name="connsiteY1597" fmla="*/ 1510942 h 5907136"/>
              <a:gd name="connsiteX1598" fmla="*/ 5064100 w 12078891"/>
              <a:gd name="connsiteY1598" fmla="*/ 1507884 h 5907136"/>
              <a:gd name="connsiteX1599" fmla="*/ 5076314 w 12078891"/>
              <a:gd name="connsiteY1599" fmla="*/ 1520102 h 5907136"/>
              <a:gd name="connsiteX1600" fmla="*/ 5064100 w 12078891"/>
              <a:gd name="connsiteY1600" fmla="*/ 1532317 h 5907136"/>
              <a:gd name="connsiteX1601" fmla="*/ 5051886 w 12078891"/>
              <a:gd name="connsiteY1601" fmla="*/ 1520102 h 5907136"/>
              <a:gd name="connsiteX1602" fmla="*/ 5064100 w 12078891"/>
              <a:gd name="connsiteY1602" fmla="*/ 1507884 h 5907136"/>
              <a:gd name="connsiteX1603" fmla="*/ 12045293 w 12078891"/>
              <a:gd name="connsiteY1603" fmla="*/ 1495671 h 5907136"/>
              <a:gd name="connsiteX1604" fmla="*/ 12074818 w 12078891"/>
              <a:gd name="connsiteY1604" fmla="*/ 1525195 h 5907136"/>
              <a:gd name="connsiteX1605" fmla="*/ 12045293 w 12078891"/>
              <a:gd name="connsiteY1605" fmla="*/ 1553701 h 5907136"/>
              <a:gd name="connsiteX1606" fmla="*/ 12015767 w 12078891"/>
              <a:gd name="connsiteY1606" fmla="*/ 1525195 h 5907136"/>
              <a:gd name="connsiteX1607" fmla="*/ 12045293 w 12078891"/>
              <a:gd name="connsiteY1607" fmla="*/ 1495671 h 5907136"/>
              <a:gd name="connsiteX1608" fmla="*/ 7198040 w 12078891"/>
              <a:gd name="connsiteY1608" fmla="*/ 1482432 h 5907136"/>
              <a:gd name="connsiteX1609" fmla="*/ 7203130 w 12078891"/>
              <a:gd name="connsiteY1609" fmla="*/ 1487523 h 5907136"/>
              <a:gd name="connsiteX1610" fmla="*/ 7198040 w 12078891"/>
              <a:gd name="connsiteY1610" fmla="*/ 1492613 h 5907136"/>
              <a:gd name="connsiteX1611" fmla="*/ 7192949 w 12078891"/>
              <a:gd name="connsiteY1611" fmla="*/ 1487523 h 5907136"/>
              <a:gd name="connsiteX1612" fmla="*/ 7198040 w 12078891"/>
              <a:gd name="connsiteY1612" fmla="*/ 1482432 h 5907136"/>
              <a:gd name="connsiteX1613" fmla="*/ 10018223 w 12078891"/>
              <a:gd name="connsiteY1613" fmla="*/ 1481387 h 5907136"/>
              <a:gd name="connsiteX1614" fmla="*/ 10025350 w 12078891"/>
              <a:gd name="connsiteY1614" fmla="*/ 1488514 h 5907136"/>
              <a:gd name="connsiteX1615" fmla="*/ 10018223 w 12078891"/>
              <a:gd name="connsiteY1615" fmla="*/ 1494622 h 5907136"/>
              <a:gd name="connsiteX1616" fmla="*/ 10011096 w 12078891"/>
              <a:gd name="connsiteY1616" fmla="*/ 1488514 h 5907136"/>
              <a:gd name="connsiteX1617" fmla="*/ 10018223 w 12078891"/>
              <a:gd name="connsiteY1617" fmla="*/ 1481387 h 5907136"/>
              <a:gd name="connsiteX1618" fmla="*/ 8393309 w 12078891"/>
              <a:gd name="connsiteY1618" fmla="*/ 1477350 h 5907136"/>
              <a:gd name="connsiteX1619" fmla="*/ 8425888 w 12078891"/>
              <a:gd name="connsiteY1619" fmla="*/ 1509928 h 5907136"/>
              <a:gd name="connsiteX1620" fmla="*/ 8393309 w 12078891"/>
              <a:gd name="connsiteY1620" fmla="*/ 1542506 h 5907136"/>
              <a:gd name="connsiteX1621" fmla="*/ 8360729 w 12078891"/>
              <a:gd name="connsiteY1621" fmla="*/ 1509928 h 5907136"/>
              <a:gd name="connsiteX1622" fmla="*/ 8393309 w 12078891"/>
              <a:gd name="connsiteY1622" fmla="*/ 1477350 h 5907136"/>
              <a:gd name="connsiteX1623" fmla="*/ 5908087 w 12078891"/>
              <a:gd name="connsiteY1623" fmla="*/ 1476298 h 5907136"/>
              <a:gd name="connsiteX1624" fmla="*/ 5910123 w 12078891"/>
              <a:gd name="connsiteY1624" fmla="*/ 1478334 h 5907136"/>
              <a:gd name="connsiteX1625" fmla="*/ 5908087 w 12078891"/>
              <a:gd name="connsiteY1625" fmla="*/ 1480369 h 5907136"/>
              <a:gd name="connsiteX1626" fmla="*/ 5906050 w 12078891"/>
              <a:gd name="connsiteY1626" fmla="*/ 1478334 h 5907136"/>
              <a:gd name="connsiteX1627" fmla="*/ 5908087 w 12078891"/>
              <a:gd name="connsiteY1627" fmla="*/ 1476298 h 5907136"/>
              <a:gd name="connsiteX1628" fmla="*/ 10401034 w 12078891"/>
              <a:gd name="connsiteY1628" fmla="*/ 1474260 h 5907136"/>
              <a:gd name="connsiteX1629" fmla="*/ 10410197 w 12078891"/>
              <a:gd name="connsiteY1629" fmla="*/ 1483423 h 5907136"/>
              <a:gd name="connsiteX1630" fmla="*/ 10401034 w 12078891"/>
              <a:gd name="connsiteY1630" fmla="*/ 1492586 h 5907136"/>
              <a:gd name="connsiteX1631" fmla="*/ 10391871 w 12078891"/>
              <a:gd name="connsiteY1631" fmla="*/ 1483423 h 5907136"/>
              <a:gd name="connsiteX1632" fmla="*/ 10401034 w 12078891"/>
              <a:gd name="connsiteY1632" fmla="*/ 1474260 h 5907136"/>
              <a:gd name="connsiteX1633" fmla="*/ 2631798 w 12078891"/>
              <a:gd name="connsiteY1633" fmla="*/ 1469172 h 5907136"/>
              <a:gd name="connsiteX1634" fmla="*/ 2637906 w 12078891"/>
              <a:gd name="connsiteY1634" fmla="*/ 1475281 h 5907136"/>
              <a:gd name="connsiteX1635" fmla="*/ 2631798 w 12078891"/>
              <a:gd name="connsiteY1635" fmla="*/ 1481390 h 5907136"/>
              <a:gd name="connsiteX1636" fmla="*/ 2625688 w 12078891"/>
              <a:gd name="connsiteY1636" fmla="*/ 1475281 h 5907136"/>
              <a:gd name="connsiteX1637" fmla="*/ 2631798 w 12078891"/>
              <a:gd name="connsiteY1637" fmla="*/ 1469172 h 5907136"/>
              <a:gd name="connsiteX1638" fmla="*/ 8095000 w 12078891"/>
              <a:gd name="connsiteY1638" fmla="*/ 1469170 h 5907136"/>
              <a:gd name="connsiteX1639" fmla="*/ 8107217 w 12078891"/>
              <a:gd name="connsiteY1639" fmla="*/ 1481388 h 5907136"/>
              <a:gd name="connsiteX1640" fmla="*/ 8095000 w 12078891"/>
              <a:gd name="connsiteY1640" fmla="*/ 1493605 h 5907136"/>
              <a:gd name="connsiteX1641" fmla="*/ 8082783 w 12078891"/>
              <a:gd name="connsiteY1641" fmla="*/ 1481388 h 5907136"/>
              <a:gd name="connsiteX1642" fmla="*/ 8095000 w 12078891"/>
              <a:gd name="connsiteY1642" fmla="*/ 1469170 h 5907136"/>
              <a:gd name="connsiteX1643" fmla="*/ 3408677 w 12078891"/>
              <a:gd name="connsiteY1643" fmla="*/ 1462072 h 5907136"/>
              <a:gd name="connsiteX1644" fmla="*/ 3413767 w 12078891"/>
              <a:gd name="connsiteY1644" fmla="*/ 1467163 h 5907136"/>
              <a:gd name="connsiteX1645" fmla="*/ 3408677 w 12078891"/>
              <a:gd name="connsiteY1645" fmla="*/ 1472253 h 5907136"/>
              <a:gd name="connsiteX1646" fmla="*/ 3403585 w 12078891"/>
              <a:gd name="connsiteY1646" fmla="*/ 1467163 h 5907136"/>
              <a:gd name="connsiteX1647" fmla="*/ 3408677 w 12078891"/>
              <a:gd name="connsiteY1647" fmla="*/ 1462072 h 5907136"/>
              <a:gd name="connsiteX1648" fmla="*/ 3686616 w 12078891"/>
              <a:gd name="connsiteY1648" fmla="*/ 1449860 h 5907136"/>
              <a:gd name="connsiteX1649" fmla="*/ 3690689 w 12078891"/>
              <a:gd name="connsiteY1649" fmla="*/ 1453933 h 5907136"/>
              <a:gd name="connsiteX1650" fmla="*/ 3686616 w 12078891"/>
              <a:gd name="connsiteY1650" fmla="*/ 1458006 h 5907136"/>
              <a:gd name="connsiteX1651" fmla="*/ 3682544 w 12078891"/>
              <a:gd name="connsiteY1651" fmla="*/ 1453933 h 5907136"/>
              <a:gd name="connsiteX1652" fmla="*/ 3686616 w 12078891"/>
              <a:gd name="connsiteY1652" fmla="*/ 1449860 h 5907136"/>
              <a:gd name="connsiteX1653" fmla="*/ 8790374 w 12078891"/>
              <a:gd name="connsiteY1653" fmla="*/ 1447825 h 5907136"/>
              <a:gd name="connsiteX1654" fmla="*/ 8795464 w 12078891"/>
              <a:gd name="connsiteY1654" fmla="*/ 1452917 h 5907136"/>
              <a:gd name="connsiteX1655" fmla="*/ 8790374 w 12078891"/>
              <a:gd name="connsiteY1655" fmla="*/ 1458007 h 5907136"/>
              <a:gd name="connsiteX1656" fmla="*/ 8785283 w 12078891"/>
              <a:gd name="connsiteY1656" fmla="*/ 1452917 h 5907136"/>
              <a:gd name="connsiteX1657" fmla="*/ 8790374 w 12078891"/>
              <a:gd name="connsiteY1657" fmla="*/ 1447825 h 5907136"/>
              <a:gd name="connsiteX1658" fmla="*/ 10691198 w 12078891"/>
              <a:gd name="connsiteY1658" fmla="*/ 1418293 h 5907136"/>
              <a:gd name="connsiteX1659" fmla="*/ 10696288 w 12078891"/>
              <a:gd name="connsiteY1659" fmla="*/ 1423383 h 5907136"/>
              <a:gd name="connsiteX1660" fmla="*/ 10691198 w 12078891"/>
              <a:gd name="connsiteY1660" fmla="*/ 1428476 h 5907136"/>
              <a:gd name="connsiteX1661" fmla="*/ 10686107 w 12078891"/>
              <a:gd name="connsiteY1661" fmla="*/ 1423383 h 5907136"/>
              <a:gd name="connsiteX1662" fmla="*/ 10691198 w 12078891"/>
              <a:gd name="connsiteY1662" fmla="*/ 1418293 h 5907136"/>
              <a:gd name="connsiteX1663" fmla="*/ 3349636 w 12078891"/>
              <a:gd name="connsiteY1663" fmla="*/ 1409134 h 5907136"/>
              <a:gd name="connsiteX1664" fmla="*/ 3358800 w 12078891"/>
              <a:gd name="connsiteY1664" fmla="*/ 1418293 h 5907136"/>
              <a:gd name="connsiteX1665" fmla="*/ 3349636 w 12078891"/>
              <a:gd name="connsiteY1665" fmla="*/ 1427460 h 5907136"/>
              <a:gd name="connsiteX1666" fmla="*/ 3340474 w 12078891"/>
              <a:gd name="connsiteY1666" fmla="*/ 1418293 h 5907136"/>
              <a:gd name="connsiteX1667" fmla="*/ 3349636 w 12078891"/>
              <a:gd name="connsiteY1667" fmla="*/ 1409134 h 5907136"/>
              <a:gd name="connsiteX1668" fmla="*/ 4588610 w 12078891"/>
              <a:gd name="connsiteY1668" fmla="*/ 1397903 h 5907136"/>
              <a:gd name="connsiteX1669" fmla="*/ 4596755 w 12078891"/>
              <a:gd name="connsiteY1669" fmla="*/ 1406048 h 5907136"/>
              <a:gd name="connsiteX1670" fmla="*/ 4588610 w 12078891"/>
              <a:gd name="connsiteY1670" fmla="*/ 1414193 h 5907136"/>
              <a:gd name="connsiteX1671" fmla="*/ 4580466 w 12078891"/>
              <a:gd name="connsiteY1671" fmla="*/ 1406048 h 5907136"/>
              <a:gd name="connsiteX1672" fmla="*/ 4588610 w 12078891"/>
              <a:gd name="connsiteY1672" fmla="*/ 1397903 h 5907136"/>
              <a:gd name="connsiteX1673" fmla="*/ 1814297 w 12078891"/>
              <a:gd name="connsiteY1673" fmla="*/ 1390807 h 5907136"/>
              <a:gd name="connsiteX1674" fmla="*/ 1835677 w 12078891"/>
              <a:gd name="connsiteY1674" fmla="*/ 1412190 h 5907136"/>
              <a:gd name="connsiteX1675" fmla="*/ 1814297 w 12078891"/>
              <a:gd name="connsiteY1675" fmla="*/ 1433570 h 5907136"/>
              <a:gd name="connsiteX1676" fmla="*/ 1792917 w 12078891"/>
              <a:gd name="connsiteY1676" fmla="*/ 1412190 h 5907136"/>
              <a:gd name="connsiteX1677" fmla="*/ 1814297 w 12078891"/>
              <a:gd name="connsiteY1677" fmla="*/ 1390807 h 5907136"/>
              <a:gd name="connsiteX1678" fmla="*/ 9676136 w 12078891"/>
              <a:gd name="connsiteY1678" fmla="*/ 1389757 h 5907136"/>
              <a:gd name="connsiteX1679" fmla="*/ 9679190 w 12078891"/>
              <a:gd name="connsiteY1679" fmla="*/ 1392811 h 5907136"/>
              <a:gd name="connsiteX1680" fmla="*/ 9676136 w 12078891"/>
              <a:gd name="connsiteY1680" fmla="*/ 1395866 h 5907136"/>
              <a:gd name="connsiteX1681" fmla="*/ 9673081 w 12078891"/>
              <a:gd name="connsiteY1681" fmla="*/ 1392811 h 5907136"/>
              <a:gd name="connsiteX1682" fmla="*/ 9676136 w 12078891"/>
              <a:gd name="connsiteY1682" fmla="*/ 1389757 h 5907136"/>
              <a:gd name="connsiteX1683" fmla="*/ 12015767 w 12078891"/>
              <a:gd name="connsiteY1683" fmla="*/ 1375502 h 5907136"/>
              <a:gd name="connsiteX1684" fmla="*/ 12018821 w 12078891"/>
              <a:gd name="connsiteY1684" fmla="*/ 1378556 h 5907136"/>
              <a:gd name="connsiteX1685" fmla="*/ 12015767 w 12078891"/>
              <a:gd name="connsiteY1685" fmla="*/ 1381611 h 5907136"/>
              <a:gd name="connsiteX1686" fmla="*/ 12012713 w 12078891"/>
              <a:gd name="connsiteY1686" fmla="*/ 1378556 h 5907136"/>
              <a:gd name="connsiteX1687" fmla="*/ 12015767 w 12078891"/>
              <a:gd name="connsiteY1687" fmla="*/ 1375502 h 5907136"/>
              <a:gd name="connsiteX1688" fmla="*/ 9431787 w 12078891"/>
              <a:gd name="connsiteY1688" fmla="*/ 1368376 h 5907136"/>
              <a:gd name="connsiteX1689" fmla="*/ 9437896 w 12078891"/>
              <a:gd name="connsiteY1689" fmla="*/ 1373467 h 5907136"/>
              <a:gd name="connsiteX1690" fmla="*/ 9431787 w 12078891"/>
              <a:gd name="connsiteY1690" fmla="*/ 1379575 h 5907136"/>
              <a:gd name="connsiteX1691" fmla="*/ 9425678 w 12078891"/>
              <a:gd name="connsiteY1691" fmla="*/ 1373467 h 5907136"/>
              <a:gd name="connsiteX1692" fmla="*/ 9431787 w 12078891"/>
              <a:gd name="connsiteY1692" fmla="*/ 1368376 h 5907136"/>
              <a:gd name="connsiteX1693" fmla="*/ 7596123 w 12078891"/>
              <a:gd name="connsiteY1693" fmla="*/ 1359243 h 5907136"/>
              <a:gd name="connsiteX1694" fmla="*/ 7604268 w 12078891"/>
              <a:gd name="connsiteY1694" fmla="*/ 1367389 h 5907136"/>
              <a:gd name="connsiteX1695" fmla="*/ 7596123 w 12078891"/>
              <a:gd name="connsiteY1695" fmla="*/ 1374515 h 5907136"/>
              <a:gd name="connsiteX1696" fmla="*/ 7587978 w 12078891"/>
              <a:gd name="connsiteY1696" fmla="*/ 1367389 h 5907136"/>
              <a:gd name="connsiteX1697" fmla="*/ 7596123 w 12078891"/>
              <a:gd name="connsiteY1697" fmla="*/ 1359243 h 5907136"/>
              <a:gd name="connsiteX1698" fmla="*/ 5364445 w 12078891"/>
              <a:gd name="connsiteY1698" fmla="*/ 1346011 h 5907136"/>
              <a:gd name="connsiteX1699" fmla="*/ 5381754 w 12078891"/>
              <a:gd name="connsiteY1699" fmla="*/ 1363320 h 5907136"/>
              <a:gd name="connsiteX1700" fmla="*/ 5364445 w 12078891"/>
              <a:gd name="connsiteY1700" fmla="*/ 1380628 h 5907136"/>
              <a:gd name="connsiteX1701" fmla="*/ 5347139 w 12078891"/>
              <a:gd name="connsiteY1701" fmla="*/ 1363320 h 5907136"/>
              <a:gd name="connsiteX1702" fmla="*/ 5364445 w 12078891"/>
              <a:gd name="connsiteY1702" fmla="*/ 1346011 h 5907136"/>
              <a:gd name="connsiteX1703" fmla="*/ 12059547 w 12078891"/>
              <a:gd name="connsiteY1703" fmla="*/ 1314439 h 5907136"/>
              <a:gd name="connsiteX1704" fmla="*/ 12064637 w 12078891"/>
              <a:gd name="connsiteY1704" fmla="*/ 1319529 h 5907136"/>
              <a:gd name="connsiteX1705" fmla="*/ 12059547 w 12078891"/>
              <a:gd name="connsiteY1705" fmla="*/ 1324620 h 5907136"/>
              <a:gd name="connsiteX1706" fmla="*/ 12054456 w 12078891"/>
              <a:gd name="connsiteY1706" fmla="*/ 1319529 h 5907136"/>
              <a:gd name="connsiteX1707" fmla="*/ 12059547 w 12078891"/>
              <a:gd name="connsiteY1707" fmla="*/ 1314439 h 5907136"/>
              <a:gd name="connsiteX1708" fmla="*/ 11131025 w 12078891"/>
              <a:gd name="connsiteY1708" fmla="*/ 1300174 h 5907136"/>
              <a:gd name="connsiteX1709" fmla="*/ 11149350 w 12078891"/>
              <a:gd name="connsiteY1709" fmla="*/ 1318500 h 5907136"/>
              <a:gd name="connsiteX1710" fmla="*/ 11131025 w 12078891"/>
              <a:gd name="connsiteY1710" fmla="*/ 1336827 h 5907136"/>
              <a:gd name="connsiteX1711" fmla="*/ 11112698 w 12078891"/>
              <a:gd name="connsiteY1711" fmla="*/ 1318500 h 5907136"/>
              <a:gd name="connsiteX1712" fmla="*/ 11131025 w 12078891"/>
              <a:gd name="connsiteY1712" fmla="*/ 1300174 h 5907136"/>
              <a:gd name="connsiteX1713" fmla="*/ 8098055 w 12078891"/>
              <a:gd name="connsiteY1713" fmla="*/ 1297139 h 5907136"/>
              <a:gd name="connsiteX1714" fmla="*/ 8133689 w 12078891"/>
              <a:gd name="connsiteY1714" fmla="*/ 1332775 h 5907136"/>
              <a:gd name="connsiteX1715" fmla="*/ 8098055 w 12078891"/>
              <a:gd name="connsiteY1715" fmla="*/ 1368410 h 5907136"/>
              <a:gd name="connsiteX1716" fmla="*/ 8062421 w 12078891"/>
              <a:gd name="connsiteY1716" fmla="*/ 1332775 h 5907136"/>
              <a:gd name="connsiteX1717" fmla="*/ 8098055 w 12078891"/>
              <a:gd name="connsiteY1717" fmla="*/ 1297139 h 5907136"/>
              <a:gd name="connsiteX1718" fmla="*/ 5691230 w 12078891"/>
              <a:gd name="connsiteY1718" fmla="*/ 1264529 h 5907136"/>
              <a:gd name="connsiteX1719" fmla="*/ 5701411 w 12078891"/>
              <a:gd name="connsiteY1719" fmla="*/ 1274710 h 5907136"/>
              <a:gd name="connsiteX1720" fmla="*/ 5691230 w 12078891"/>
              <a:gd name="connsiteY1720" fmla="*/ 1284890 h 5907136"/>
              <a:gd name="connsiteX1721" fmla="*/ 5681049 w 12078891"/>
              <a:gd name="connsiteY1721" fmla="*/ 1274710 h 5907136"/>
              <a:gd name="connsiteX1722" fmla="*/ 5691230 w 12078891"/>
              <a:gd name="connsiteY1722" fmla="*/ 1264529 h 5907136"/>
              <a:gd name="connsiteX1723" fmla="*/ 10805227 w 12078891"/>
              <a:gd name="connsiteY1723" fmla="*/ 1263541 h 5907136"/>
              <a:gd name="connsiteX1724" fmla="*/ 10818462 w 12078891"/>
              <a:gd name="connsiteY1724" fmla="*/ 1276776 h 5907136"/>
              <a:gd name="connsiteX1725" fmla="*/ 10805227 w 12078891"/>
              <a:gd name="connsiteY1725" fmla="*/ 1290011 h 5907136"/>
              <a:gd name="connsiteX1726" fmla="*/ 10791991 w 12078891"/>
              <a:gd name="connsiteY1726" fmla="*/ 1276776 h 5907136"/>
              <a:gd name="connsiteX1727" fmla="*/ 10805227 w 12078891"/>
              <a:gd name="connsiteY1727" fmla="*/ 1263541 h 5907136"/>
              <a:gd name="connsiteX1728" fmla="*/ 298292 w 12078891"/>
              <a:gd name="connsiteY1728" fmla="*/ 1260468 h 5907136"/>
              <a:gd name="connsiteX1729" fmla="*/ 408248 w 12078891"/>
              <a:gd name="connsiteY1729" fmla="*/ 1369407 h 5907136"/>
              <a:gd name="connsiteX1730" fmla="*/ 298292 w 12078891"/>
              <a:gd name="connsiteY1730" fmla="*/ 1478349 h 5907136"/>
              <a:gd name="connsiteX1731" fmla="*/ 188336 w 12078891"/>
              <a:gd name="connsiteY1731" fmla="*/ 1369407 h 5907136"/>
              <a:gd name="connsiteX1732" fmla="*/ 298292 w 12078891"/>
              <a:gd name="connsiteY1732" fmla="*/ 1260468 h 5907136"/>
              <a:gd name="connsiteX1733" fmla="*/ 11437477 w 12078891"/>
              <a:gd name="connsiteY1733" fmla="*/ 1252334 h 5907136"/>
              <a:gd name="connsiteX1734" fmla="*/ 11459875 w 12078891"/>
              <a:gd name="connsiteY1734" fmla="*/ 1274732 h 5907136"/>
              <a:gd name="connsiteX1735" fmla="*/ 11437477 w 12078891"/>
              <a:gd name="connsiteY1735" fmla="*/ 1297131 h 5907136"/>
              <a:gd name="connsiteX1736" fmla="*/ 11415078 w 12078891"/>
              <a:gd name="connsiteY1736" fmla="*/ 1274732 h 5907136"/>
              <a:gd name="connsiteX1737" fmla="*/ 11437477 w 12078891"/>
              <a:gd name="connsiteY1737" fmla="*/ 1252334 h 5907136"/>
              <a:gd name="connsiteX1738" fmla="*/ 3814846 w 12078891"/>
              <a:gd name="connsiteY1738" fmla="*/ 1200388 h 5907136"/>
              <a:gd name="connsiteX1739" fmla="*/ 3818919 w 12078891"/>
              <a:gd name="connsiteY1739" fmla="*/ 1204460 h 5907136"/>
              <a:gd name="connsiteX1740" fmla="*/ 3814846 w 12078891"/>
              <a:gd name="connsiteY1740" fmla="*/ 1208533 h 5907136"/>
              <a:gd name="connsiteX1741" fmla="*/ 3810773 w 12078891"/>
              <a:gd name="connsiteY1741" fmla="*/ 1204460 h 5907136"/>
              <a:gd name="connsiteX1742" fmla="*/ 3814846 w 12078891"/>
              <a:gd name="connsiteY1742" fmla="*/ 1200388 h 5907136"/>
              <a:gd name="connsiteX1743" fmla="*/ 9736204 w 12078891"/>
              <a:gd name="connsiteY1743" fmla="*/ 1192272 h 5907136"/>
              <a:gd name="connsiteX1744" fmla="*/ 9771838 w 12078891"/>
              <a:gd name="connsiteY1744" fmla="*/ 1227907 h 5907136"/>
              <a:gd name="connsiteX1745" fmla="*/ 9736204 w 12078891"/>
              <a:gd name="connsiteY1745" fmla="*/ 1263541 h 5907136"/>
              <a:gd name="connsiteX1746" fmla="*/ 9699552 w 12078891"/>
              <a:gd name="connsiteY1746" fmla="*/ 1227907 h 5907136"/>
              <a:gd name="connsiteX1747" fmla="*/ 9736204 w 12078891"/>
              <a:gd name="connsiteY1747" fmla="*/ 1192272 h 5907136"/>
              <a:gd name="connsiteX1748" fmla="*/ 10679998 w 12078891"/>
              <a:gd name="connsiteY1748" fmla="*/ 1188190 h 5907136"/>
              <a:gd name="connsiteX1749" fmla="*/ 10687125 w 12078891"/>
              <a:gd name="connsiteY1749" fmla="*/ 1195319 h 5907136"/>
              <a:gd name="connsiteX1750" fmla="*/ 10679998 w 12078891"/>
              <a:gd name="connsiteY1750" fmla="*/ 1202445 h 5907136"/>
              <a:gd name="connsiteX1751" fmla="*/ 10672872 w 12078891"/>
              <a:gd name="connsiteY1751" fmla="*/ 1195319 h 5907136"/>
              <a:gd name="connsiteX1752" fmla="*/ 10679998 w 12078891"/>
              <a:gd name="connsiteY1752" fmla="*/ 1188190 h 5907136"/>
              <a:gd name="connsiteX1753" fmla="*/ 1609646 w 12078891"/>
              <a:gd name="connsiteY1753" fmla="*/ 1183104 h 5907136"/>
              <a:gd name="connsiteX1754" fmla="*/ 1614735 w 12078891"/>
              <a:gd name="connsiteY1754" fmla="*/ 1188193 h 5907136"/>
              <a:gd name="connsiteX1755" fmla="*/ 1609646 w 12078891"/>
              <a:gd name="connsiteY1755" fmla="*/ 1193283 h 5907136"/>
              <a:gd name="connsiteX1756" fmla="*/ 1604554 w 12078891"/>
              <a:gd name="connsiteY1756" fmla="*/ 1188193 h 5907136"/>
              <a:gd name="connsiteX1757" fmla="*/ 1609646 w 12078891"/>
              <a:gd name="connsiteY1757" fmla="*/ 1183104 h 5907136"/>
              <a:gd name="connsiteX1758" fmla="*/ 8997051 w 12078891"/>
              <a:gd name="connsiteY1758" fmla="*/ 1183079 h 5907136"/>
              <a:gd name="connsiteX1759" fmla="*/ 9006214 w 12078891"/>
              <a:gd name="connsiteY1759" fmla="*/ 1192241 h 5907136"/>
              <a:gd name="connsiteX1760" fmla="*/ 8997051 w 12078891"/>
              <a:gd name="connsiteY1760" fmla="*/ 1201404 h 5907136"/>
              <a:gd name="connsiteX1761" fmla="*/ 8987888 w 12078891"/>
              <a:gd name="connsiteY1761" fmla="*/ 1192241 h 5907136"/>
              <a:gd name="connsiteX1762" fmla="*/ 8997051 w 12078891"/>
              <a:gd name="connsiteY1762" fmla="*/ 1183079 h 5907136"/>
              <a:gd name="connsiteX1763" fmla="*/ 2764214 w 12078891"/>
              <a:gd name="connsiteY1763" fmla="*/ 1173943 h 5907136"/>
              <a:gd name="connsiteX1764" fmla="*/ 2772359 w 12078891"/>
              <a:gd name="connsiteY1764" fmla="*/ 1182089 h 5907136"/>
              <a:gd name="connsiteX1765" fmla="*/ 2764214 w 12078891"/>
              <a:gd name="connsiteY1765" fmla="*/ 1190233 h 5907136"/>
              <a:gd name="connsiteX1766" fmla="*/ 2756067 w 12078891"/>
              <a:gd name="connsiteY1766" fmla="*/ 1182089 h 5907136"/>
              <a:gd name="connsiteX1767" fmla="*/ 2764214 w 12078891"/>
              <a:gd name="connsiteY1767" fmla="*/ 1173943 h 5907136"/>
              <a:gd name="connsiteX1768" fmla="*/ 2648148 w 12078891"/>
              <a:gd name="connsiteY1768" fmla="*/ 1159690 h 5907136"/>
              <a:gd name="connsiteX1769" fmla="*/ 2656293 w 12078891"/>
              <a:gd name="connsiteY1769" fmla="*/ 1167833 h 5907136"/>
              <a:gd name="connsiteX1770" fmla="*/ 2648148 w 12078891"/>
              <a:gd name="connsiteY1770" fmla="*/ 1175980 h 5907136"/>
              <a:gd name="connsiteX1771" fmla="*/ 2640003 w 12078891"/>
              <a:gd name="connsiteY1771" fmla="*/ 1167833 h 5907136"/>
              <a:gd name="connsiteX1772" fmla="*/ 2648148 w 12078891"/>
              <a:gd name="connsiteY1772" fmla="*/ 1159690 h 5907136"/>
              <a:gd name="connsiteX1773" fmla="*/ 4093873 w 12078891"/>
              <a:gd name="connsiteY1773" fmla="*/ 1127106 h 5907136"/>
              <a:gd name="connsiteX1774" fmla="*/ 4107107 w 12078891"/>
              <a:gd name="connsiteY1774" fmla="*/ 1140346 h 5907136"/>
              <a:gd name="connsiteX1775" fmla="*/ 4093873 w 12078891"/>
              <a:gd name="connsiteY1775" fmla="*/ 1153581 h 5907136"/>
              <a:gd name="connsiteX1776" fmla="*/ 4080636 w 12078891"/>
              <a:gd name="connsiteY1776" fmla="*/ 1140346 h 5907136"/>
              <a:gd name="connsiteX1777" fmla="*/ 4093873 w 12078891"/>
              <a:gd name="connsiteY1777" fmla="*/ 1127106 h 5907136"/>
              <a:gd name="connsiteX1778" fmla="*/ 4586598 w 12078891"/>
              <a:gd name="connsiteY1778" fmla="*/ 1109799 h 5907136"/>
              <a:gd name="connsiteX1779" fmla="*/ 4590671 w 12078891"/>
              <a:gd name="connsiteY1779" fmla="*/ 1113871 h 5907136"/>
              <a:gd name="connsiteX1780" fmla="*/ 4586598 w 12078891"/>
              <a:gd name="connsiteY1780" fmla="*/ 1117944 h 5907136"/>
              <a:gd name="connsiteX1781" fmla="*/ 4582523 w 12078891"/>
              <a:gd name="connsiteY1781" fmla="*/ 1113871 h 5907136"/>
              <a:gd name="connsiteX1782" fmla="*/ 4586598 w 12078891"/>
              <a:gd name="connsiteY1782" fmla="*/ 1109799 h 5907136"/>
              <a:gd name="connsiteX1783" fmla="*/ 7513655 w 12078891"/>
              <a:gd name="connsiteY1783" fmla="*/ 1097557 h 5907136"/>
              <a:gd name="connsiteX1784" fmla="*/ 7515692 w 12078891"/>
              <a:gd name="connsiteY1784" fmla="*/ 1099593 h 5907136"/>
              <a:gd name="connsiteX1785" fmla="*/ 7513655 w 12078891"/>
              <a:gd name="connsiteY1785" fmla="*/ 1101630 h 5907136"/>
              <a:gd name="connsiteX1786" fmla="*/ 7511619 w 12078891"/>
              <a:gd name="connsiteY1786" fmla="*/ 1099593 h 5907136"/>
              <a:gd name="connsiteX1787" fmla="*/ 7513655 w 12078891"/>
              <a:gd name="connsiteY1787" fmla="*/ 1097557 h 5907136"/>
              <a:gd name="connsiteX1788" fmla="*/ 3753810 w 12078891"/>
              <a:gd name="connsiteY1788" fmla="*/ 1095550 h 5907136"/>
              <a:gd name="connsiteX1789" fmla="*/ 3776207 w 12078891"/>
              <a:gd name="connsiteY1789" fmla="*/ 1117946 h 5907136"/>
              <a:gd name="connsiteX1790" fmla="*/ 3753810 w 12078891"/>
              <a:gd name="connsiteY1790" fmla="*/ 1140347 h 5907136"/>
              <a:gd name="connsiteX1791" fmla="*/ 3731412 w 12078891"/>
              <a:gd name="connsiteY1791" fmla="*/ 1117946 h 5907136"/>
              <a:gd name="connsiteX1792" fmla="*/ 3753810 w 12078891"/>
              <a:gd name="connsiteY1792" fmla="*/ 1095550 h 5907136"/>
              <a:gd name="connsiteX1793" fmla="*/ 4764761 w 12078891"/>
              <a:gd name="connsiteY1793" fmla="*/ 1095542 h 5907136"/>
              <a:gd name="connsiteX1794" fmla="*/ 4774946 w 12078891"/>
              <a:gd name="connsiteY1794" fmla="*/ 1105725 h 5907136"/>
              <a:gd name="connsiteX1795" fmla="*/ 4764761 w 12078891"/>
              <a:gd name="connsiteY1795" fmla="*/ 1115903 h 5907136"/>
              <a:gd name="connsiteX1796" fmla="*/ 4754580 w 12078891"/>
              <a:gd name="connsiteY1796" fmla="*/ 1105725 h 5907136"/>
              <a:gd name="connsiteX1797" fmla="*/ 4764761 w 12078891"/>
              <a:gd name="connsiteY1797" fmla="*/ 1095542 h 5907136"/>
              <a:gd name="connsiteX1798" fmla="*/ 10431577 w 12078891"/>
              <a:gd name="connsiteY1798" fmla="*/ 1092497 h 5907136"/>
              <a:gd name="connsiteX1799" fmla="*/ 10452957 w 12078891"/>
              <a:gd name="connsiteY1799" fmla="*/ 1113876 h 5907136"/>
              <a:gd name="connsiteX1800" fmla="*/ 10431577 w 12078891"/>
              <a:gd name="connsiteY1800" fmla="*/ 1135254 h 5907136"/>
              <a:gd name="connsiteX1801" fmla="*/ 10410197 w 12078891"/>
              <a:gd name="connsiteY1801" fmla="*/ 1113876 h 5907136"/>
              <a:gd name="connsiteX1802" fmla="*/ 10431577 w 12078891"/>
              <a:gd name="connsiteY1802" fmla="*/ 1092497 h 5907136"/>
              <a:gd name="connsiteX1803" fmla="*/ 9323867 w 12078891"/>
              <a:gd name="connsiteY1803" fmla="*/ 1089437 h 5907136"/>
              <a:gd name="connsiteX1804" fmla="*/ 9336084 w 12078891"/>
              <a:gd name="connsiteY1804" fmla="*/ 1101655 h 5907136"/>
              <a:gd name="connsiteX1805" fmla="*/ 9323867 w 12078891"/>
              <a:gd name="connsiteY1805" fmla="*/ 1113872 h 5907136"/>
              <a:gd name="connsiteX1806" fmla="*/ 9311649 w 12078891"/>
              <a:gd name="connsiteY1806" fmla="*/ 1101655 h 5907136"/>
              <a:gd name="connsiteX1807" fmla="*/ 9323867 w 12078891"/>
              <a:gd name="connsiteY1807" fmla="*/ 1089437 h 5907136"/>
              <a:gd name="connsiteX1808" fmla="*/ 10601604 w 12078891"/>
              <a:gd name="connsiteY1808" fmla="*/ 1085369 h 5907136"/>
              <a:gd name="connsiteX1809" fmla="*/ 10627057 w 12078891"/>
              <a:gd name="connsiteY1809" fmla="*/ 1109804 h 5907136"/>
              <a:gd name="connsiteX1810" fmla="*/ 10601604 w 12078891"/>
              <a:gd name="connsiteY1810" fmla="*/ 1134235 h 5907136"/>
              <a:gd name="connsiteX1811" fmla="*/ 10577169 w 12078891"/>
              <a:gd name="connsiteY1811" fmla="*/ 1109804 h 5907136"/>
              <a:gd name="connsiteX1812" fmla="*/ 10601604 w 12078891"/>
              <a:gd name="connsiteY1812" fmla="*/ 1085369 h 5907136"/>
              <a:gd name="connsiteX1813" fmla="*/ 2304983 w 12078891"/>
              <a:gd name="connsiteY1813" fmla="*/ 1076179 h 5907136"/>
              <a:gd name="connsiteX1814" fmla="*/ 2319236 w 12078891"/>
              <a:gd name="connsiteY1814" fmla="*/ 1090433 h 5907136"/>
              <a:gd name="connsiteX1815" fmla="*/ 2304983 w 12078891"/>
              <a:gd name="connsiteY1815" fmla="*/ 1104686 h 5907136"/>
              <a:gd name="connsiteX1816" fmla="*/ 2290730 w 12078891"/>
              <a:gd name="connsiteY1816" fmla="*/ 1090433 h 5907136"/>
              <a:gd name="connsiteX1817" fmla="*/ 2304983 w 12078891"/>
              <a:gd name="connsiteY1817" fmla="*/ 1076179 h 5907136"/>
              <a:gd name="connsiteX1818" fmla="*/ 6644184 w 12078891"/>
              <a:gd name="connsiteY1818" fmla="*/ 1061950 h 5907136"/>
              <a:gd name="connsiteX1819" fmla="*/ 6662511 w 12078891"/>
              <a:gd name="connsiteY1819" fmla="*/ 1080276 h 5907136"/>
              <a:gd name="connsiteX1820" fmla="*/ 6644184 w 12078891"/>
              <a:gd name="connsiteY1820" fmla="*/ 1098602 h 5907136"/>
              <a:gd name="connsiteX1821" fmla="*/ 6625858 w 12078891"/>
              <a:gd name="connsiteY1821" fmla="*/ 1080276 h 5907136"/>
              <a:gd name="connsiteX1822" fmla="*/ 6644184 w 12078891"/>
              <a:gd name="connsiteY1822" fmla="*/ 1061950 h 5907136"/>
              <a:gd name="connsiteX1823" fmla="*/ 5034577 w 12078891"/>
              <a:gd name="connsiteY1823" fmla="*/ 1060935 h 5907136"/>
              <a:gd name="connsiteX1824" fmla="*/ 5050867 w 12078891"/>
              <a:gd name="connsiteY1824" fmla="*/ 1077224 h 5907136"/>
              <a:gd name="connsiteX1825" fmla="*/ 5034577 w 12078891"/>
              <a:gd name="connsiteY1825" fmla="*/ 1093513 h 5907136"/>
              <a:gd name="connsiteX1826" fmla="*/ 5018293 w 12078891"/>
              <a:gd name="connsiteY1826" fmla="*/ 1077224 h 5907136"/>
              <a:gd name="connsiteX1827" fmla="*/ 5034577 w 12078891"/>
              <a:gd name="connsiteY1827" fmla="*/ 1060935 h 5907136"/>
              <a:gd name="connsiteX1828" fmla="*/ 4292388 w 12078891"/>
              <a:gd name="connsiteY1828" fmla="*/ 1051765 h 5907136"/>
              <a:gd name="connsiteX1829" fmla="*/ 4302574 w 12078891"/>
              <a:gd name="connsiteY1829" fmla="*/ 1061946 h 5907136"/>
              <a:gd name="connsiteX1830" fmla="*/ 4292388 w 12078891"/>
              <a:gd name="connsiteY1830" fmla="*/ 1072127 h 5907136"/>
              <a:gd name="connsiteX1831" fmla="*/ 4282213 w 12078891"/>
              <a:gd name="connsiteY1831" fmla="*/ 1061946 h 5907136"/>
              <a:gd name="connsiteX1832" fmla="*/ 4292388 w 12078891"/>
              <a:gd name="connsiteY1832" fmla="*/ 1051765 h 5907136"/>
              <a:gd name="connsiteX1833" fmla="*/ 7710152 w 12078891"/>
              <a:gd name="connsiteY1833" fmla="*/ 1027306 h 5907136"/>
              <a:gd name="connsiteX1834" fmla="*/ 7719315 w 12078891"/>
              <a:gd name="connsiteY1834" fmla="*/ 1036469 h 5907136"/>
              <a:gd name="connsiteX1835" fmla="*/ 7710152 w 12078891"/>
              <a:gd name="connsiteY1835" fmla="*/ 1045633 h 5907136"/>
              <a:gd name="connsiteX1836" fmla="*/ 7700989 w 12078891"/>
              <a:gd name="connsiteY1836" fmla="*/ 1036469 h 5907136"/>
              <a:gd name="connsiteX1837" fmla="*/ 7710152 w 12078891"/>
              <a:gd name="connsiteY1837" fmla="*/ 1027306 h 5907136"/>
              <a:gd name="connsiteX1838" fmla="*/ 1374422 w 12078891"/>
              <a:gd name="connsiteY1838" fmla="*/ 1019163 h 5907136"/>
              <a:gd name="connsiteX1839" fmla="*/ 1379512 w 12078891"/>
              <a:gd name="connsiteY1839" fmla="*/ 1024254 h 5907136"/>
              <a:gd name="connsiteX1840" fmla="*/ 1374422 w 12078891"/>
              <a:gd name="connsiteY1840" fmla="*/ 1029344 h 5907136"/>
              <a:gd name="connsiteX1841" fmla="*/ 1369331 w 12078891"/>
              <a:gd name="connsiteY1841" fmla="*/ 1024254 h 5907136"/>
              <a:gd name="connsiteX1842" fmla="*/ 1374422 w 12078891"/>
              <a:gd name="connsiteY1842" fmla="*/ 1019163 h 5907136"/>
              <a:gd name="connsiteX1843" fmla="*/ 1313392 w 12078891"/>
              <a:gd name="connsiteY1843" fmla="*/ 992716 h 5907136"/>
              <a:gd name="connsiteX1844" fmla="*/ 1335789 w 12078891"/>
              <a:gd name="connsiteY1844" fmla="*/ 1015116 h 5907136"/>
              <a:gd name="connsiteX1845" fmla="*/ 1313392 w 12078891"/>
              <a:gd name="connsiteY1845" fmla="*/ 1037514 h 5907136"/>
              <a:gd name="connsiteX1846" fmla="*/ 1290993 w 12078891"/>
              <a:gd name="connsiteY1846" fmla="*/ 1015116 h 5907136"/>
              <a:gd name="connsiteX1847" fmla="*/ 1313392 w 12078891"/>
              <a:gd name="connsiteY1847" fmla="*/ 992716 h 5907136"/>
              <a:gd name="connsiteX1848" fmla="*/ 5232076 w 12078891"/>
              <a:gd name="connsiteY1848" fmla="*/ 980492 h 5907136"/>
              <a:gd name="connsiteX1849" fmla="*/ 5241226 w 12078891"/>
              <a:gd name="connsiteY1849" fmla="*/ 989655 h 5907136"/>
              <a:gd name="connsiteX1850" fmla="*/ 5232076 w 12078891"/>
              <a:gd name="connsiteY1850" fmla="*/ 998818 h 5907136"/>
              <a:gd name="connsiteX1851" fmla="*/ 5222909 w 12078891"/>
              <a:gd name="connsiteY1851" fmla="*/ 989655 h 5907136"/>
              <a:gd name="connsiteX1852" fmla="*/ 5232076 w 12078891"/>
              <a:gd name="connsiteY1852" fmla="*/ 980492 h 5907136"/>
              <a:gd name="connsiteX1853" fmla="*/ 7707098 w 12078891"/>
              <a:gd name="connsiteY1853" fmla="*/ 969283 h 5907136"/>
              <a:gd name="connsiteX1854" fmla="*/ 7729496 w 12078891"/>
              <a:gd name="connsiteY1854" fmla="*/ 991681 h 5907136"/>
              <a:gd name="connsiteX1855" fmla="*/ 7707098 w 12078891"/>
              <a:gd name="connsiteY1855" fmla="*/ 1014079 h 5907136"/>
              <a:gd name="connsiteX1856" fmla="*/ 7684699 w 12078891"/>
              <a:gd name="connsiteY1856" fmla="*/ 991681 h 5907136"/>
              <a:gd name="connsiteX1857" fmla="*/ 7707098 w 12078891"/>
              <a:gd name="connsiteY1857" fmla="*/ 969283 h 5907136"/>
              <a:gd name="connsiteX1858" fmla="*/ 2975991 w 12078891"/>
              <a:gd name="connsiteY1858" fmla="*/ 968282 h 5907136"/>
              <a:gd name="connsiteX1859" fmla="*/ 2990748 w 12078891"/>
              <a:gd name="connsiteY1859" fmla="*/ 973373 h 5907136"/>
              <a:gd name="connsiteX1860" fmla="*/ 2994348 w 12078891"/>
              <a:gd name="connsiteY1860" fmla="*/ 982533 h 5907136"/>
              <a:gd name="connsiteX1861" fmla="*/ 3001424 w 12078891"/>
              <a:gd name="connsiteY1861" fmla="*/ 979477 h 5907136"/>
              <a:gd name="connsiteX1862" fmla="*/ 3018736 w 12078891"/>
              <a:gd name="connsiteY1862" fmla="*/ 996786 h 5907136"/>
              <a:gd name="connsiteX1863" fmla="*/ 3001424 w 12078891"/>
              <a:gd name="connsiteY1863" fmla="*/ 1014093 h 5907136"/>
              <a:gd name="connsiteX1864" fmla="*/ 2988955 w 12078891"/>
              <a:gd name="connsiteY1864" fmla="*/ 1008875 h 5907136"/>
              <a:gd name="connsiteX1865" fmla="*/ 2986581 w 12078891"/>
              <a:gd name="connsiteY1865" fmla="*/ 1002939 h 5907136"/>
              <a:gd name="connsiteX1866" fmla="*/ 2975991 w 12078891"/>
              <a:gd name="connsiteY1866" fmla="*/ 1006971 h 5907136"/>
              <a:gd name="connsiteX1867" fmla="*/ 2955628 w 12078891"/>
              <a:gd name="connsiteY1867" fmla="*/ 987627 h 5907136"/>
              <a:gd name="connsiteX1868" fmla="*/ 2956229 w 12078891"/>
              <a:gd name="connsiteY1868" fmla="*/ 986235 h 5907136"/>
              <a:gd name="connsiteX1869" fmla="*/ 2954541 w 12078891"/>
              <a:gd name="connsiteY1869" fmla="*/ 984547 h 5907136"/>
              <a:gd name="connsiteX1870" fmla="*/ 2958789 w 12078891"/>
              <a:gd name="connsiteY1870" fmla="*/ 980299 h 5907136"/>
              <a:gd name="connsiteX1871" fmla="*/ 2961612 w 12078891"/>
              <a:gd name="connsiteY1871" fmla="*/ 973754 h 5907136"/>
              <a:gd name="connsiteX1872" fmla="*/ 2975991 w 12078891"/>
              <a:gd name="connsiteY1872" fmla="*/ 968282 h 5907136"/>
              <a:gd name="connsiteX1873" fmla="*/ 11050593 w 12078891"/>
              <a:gd name="connsiteY1873" fmla="*/ 929590 h 5907136"/>
              <a:gd name="connsiteX1874" fmla="*/ 11065865 w 12078891"/>
              <a:gd name="connsiteY1874" fmla="*/ 944862 h 5907136"/>
              <a:gd name="connsiteX1875" fmla="*/ 11050593 w 12078891"/>
              <a:gd name="connsiteY1875" fmla="*/ 960134 h 5907136"/>
              <a:gd name="connsiteX1876" fmla="*/ 11035321 w 12078891"/>
              <a:gd name="connsiteY1876" fmla="*/ 944862 h 5907136"/>
              <a:gd name="connsiteX1877" fmla="*/ 11050593 w 12078891"/>
              <a:gd name="connsiteY1877" fmla="*/ 929590 h 5907136"/>
              <a:gd name="connsiteX1878" fmla="*/ 8596932 w 12078891"/>
              <a:gd name="connsiteY1878" fmla="*/ 919404 h 5907136"/>
              <a:gd name="connsiteX1879" fmla="*/ 8614240 w 12078891"/>
              <a:gd name="connsiteY1879" fmla="*/ 936711 h 5907136"/>
              <a:gd name="connsiteX1880" fmla="*/ 8596932 w 12078891"/>
              <a:gd name="connsiteY1880" fmla="*/ 954021 h 5907136"/>
              <a:gd name="connsiteX1881" fmla="*/ 8579624 w 12078891"/>
              <a:gd name="connsiteY1881" fmla="*/ 936711 h 5907136"/>
              <a:gd name="connsiteX1882" fmla="*/ 8596932 w 12078891"/>
              <a:gd name="connsiteY1882" fmla="*/ 919404 h 5907136"/>
              <a:gd name="connsiteX1883" fmla="*/ 5332854 w 12078891"/>
              <a:gd name="connsiteY1883" fmla="*/ 906151 h 5907136"/>
              <a:gd name="connsiteX1884" fmla="*/ 5339980 w 12078891"/>
              <a:gd name="connsiteY1884" fmla="*/ 913278 h 5907136"/>
              <a:gd name="connsiteX1885" fmla="*/ 5332854 w 12078891"/>
              <a:gd name="connsiteY1885" fmla="*/ 920405 h 5907136"/>
              <a:gd name="connsiteX1886" fmla="*/ 5325727 w 12078891"/>
              <a:gd name="connsiteY1886" fmla="*/ 913278 h 5907136"/>
              <a:gd name="connsiteX1887" fmla="*/ 5332854 w 12078891"/>
              <a:gd name="connsiteY1887" fmla="*/ 906151 h 5907136"/>
              <a:gd name="connsiteX1888" fmla="*/ 4459325 w 12078891"/>
              <a:gd name="connsiteY1888" fmla="*/ 895988 h 5907136"/>
              <a:gd name="connsiteX1889" fmla="*/ 4470526 w 12078891"/>
              <a:gd name="connsiteY1889" fmla="*/ 907188 h 5907136"/>
              <a:gd name="connsiteX1890" fmla="*/ 4459325 w 12078891"/>
              <a:gd name="connsiteY1890" fmla="*/ 918387 h 5907136"/>
              <a:gd name="connsiteX1891" fmla="*/ 4448126 w 12078891"/>
              <a:gd name="connsiteY1891" fmla="*/ 907188 h 5907136"/>
              <a:gd name="connsiteX1892" fmla="*/ 4459325 w 12078891"/>
              <a:gd name="connsiteY1892" fmla="*/ 895988 h 5907136"/>
              <a:gd name="connsiteX1893" fmla="*/ 7826218 w 12078891"/>
              <a:gd name="connsiteY1893" fmla="*/ 856284 h 5907136"/>
              <a:gd name="connsiteX1894" fmla="*/ 7834363 w 12078891"/>
              <a:gd name="connsiteY1894" fmla="*/ 864429 h 5907136"/>
              <a:gd name="connsiteX1895" fmla="*/ 7826218 w 12078891"/>
              <a:gd name="connsiteY1895" fmla="*/ 872574 h 5907136"/>
              <a:gd name="connsiteX1896" fmla="*/ 7818073 w 12078891"/>
              <a:gd name="connsiteY1896" fmla="*/ 864429 h 5907136"/>
              <a:gd name="connsiteX1897" fmla="*/ 7826218 w 12078891"/>
              <a:gd name="connsiteY1897" fmla="*/ 856284 h 5907136"/>
              <a:gd name="connsiteX1898" fmla="*/ 4359551 w 12078891"/>
              <a:gd name="connsiteY1898" fmla="*/ 850180 h 5907136"/>
              <a:gd name="connsiteX1899" fmla="*/ 4392132 w 12078891"/>
              <a:gd name="connsiteY1899" fmla="*/ 882760 h 5907136"/>
              <a:gd name="connsiteX1900" fmla="*/ 4359551 w 12078891"/>
              <a:gd name="connsiteY1900" fmla="*/ 915339 h 5907136"/>
              <a:gd name="connsiteX1901" fmla="*/ 4326968 w 12078891"/>
              <a:gd name="connsiteY1901" fmla="*/ 882760 h 5907136"/>
              <a:gd name="connsiteX1902" fmla="*/ 4359551 w 12078891"/>
              <a:gd name="connsiteY1902" fmla="*/ 850180 h 5907136"/>
              <a:gd name="connsiteX1903" fmla="*/ 1986347 w 12078891"/>
              <a:gd name="connsiteY1903" fmla="*/ 813521 h 5907136"/>
              <a:gd name="connsiteX1904" fmla="*/ 1993475 w 12078891"/>
              <a:gd name="connsiteY1904" fmla="*/ 819630 h 5907136"/>
              <a:gd name="connsiteX1905" fmla="*/ 1986347 w 12078891"/>
              <a:gd name="connsiteY1905" fmla="*/ 826757 h 5907136"/>
              <a:gd name="connsiteX1906" fmla="*/ 1979220 w 12078891"/>
              <a:gd name="connsiteY1906" fmla="*/ 819630 h 5907136"/>
              <a:gd name="connsiteX1907" fmla="*/ 1986347 w 12078891"/>
              <a:gd name="connsiteY1907" fmla="*/ 813521 h 5907136"/>
              <a:gd name="connsiteX1908" fmla="*/ 927522 w 12078891"/>
              <a:gd name="connsiteY1908" fmla="*/ 812507 h 5907136"/>
              <a:gd name="connsiteX1909" fmla="*/ 935667 w 12078891"/>
              <a:gd name="connsiteY1909" fmla="*/ 820652 h 5907136"/>
              <a:gd name="connsiteX1910" fmla="*/ 927522 w 12078891"/>
              <a:gd name="connsiteY1910" fmla="*/ 828797 h 5907136"/>
              <a:gd name="connsiteX1911" fmla="*/ 919377 w 12078891"/>
              <a:gd name="connsiteY1911" fmla="*/ 820652 h 5907136"/>
              <a:gd name="connsiteX1912" fmla="*/ 927522 w 12078891"/>
              <a:gd name="connsiteY1912" fmla="*/ 812507 h 5907136"/>
              <a:gd name="connsiteX1913" fmla="*/ 3198942 w 12078891"/>
              <a:gd name="connsiteY1913" fmla="*/ 766688 h 5907136"/>
              <a:gd name="connsiteX1914" fmla="*/ 3222358 w 12078891"/>
              <a:gd name="connsiteY1914" fmla="*/ 790105 h 5907136"/>
              <a:gd name="connsiteX1915" fmla="*/ 3198942 w 12078891"/>
              <a:gd name="connsiteY1915" fmla="*/ 813521 h 5907136"/>
              <a:gd name="connsiteX1916" fmla="*/ 3175523 w 12078891"/>
              <a:gd name="connsiteY1916" fmla="*/ 790105 h 5907136"/>
              <a:gd name="connsiteX1917" fmla="*/ 3198942 w 12078891"/>
              <a:gd name="connsiteY1917" fmla="*/ 766688 h 5907136"/>
              <a:gd name="connsiteX1918" fmla="*/ 994706 w 12078891"/>
              <a:gd name="connsiteY1918" fmla="*/ 754471 h 5907136"/>
              <a:gd name="connsiteX1919" fmla="*/ 1014049 w 12078891"/>
              <a:gd name="connsiteY1919" fmla="*/ 772797 h 5907136"/>
              <a:gd name="connsiteX1920" fmla="*/ 994706 w 12078891"/>
              <a:gd name="connsiteY1920" fmla="*/ 791123 h 5907136"/>
              <a:gd name="connsiteX1921" fmla="*/ 975362 w 12078891"/>
              <a:gd name="connsiteY1921" fmla="*/ 772797 h 5907136"/>
              <a:gd name="connsiteX1922" fmla="*/ 994706 w 12078891"/>
              <a:gd name="connsiteY1922" fmla="*/ 754471 h 5907136"/>
              <a:gd name="connsiteX1923" fmla="*/ 4060267 w 12078891"/>
              <a:gd name="connsiteY1923" fmla="*/ 751418 h 5907136"/>
              <a:gd name="connsiteX1924" fmla="*/ 4066377 w 12078891"/>
              <a:gd name="connsiteY1924" fmla="*/ 757527 h 5907136"/>
              <a:gd name="connsiteX1925" fmla="*/ 4060267 w 12078891"/>
              <a:gd name="connsiteY1925" fmla="*/ 763636 h 5907136"/>
              <a:gd name="connsiteX1926" fmla="*/ 4054157 w 12078891"/>
              <a:gd name="connsiteY1926" fmla="*/ 757527 h 5907136"/>
              <a:gd name="connsiteX1927" fmla="*/ 4060267 w 12078891"/>
              <a:gd name="connsiteY1927" fmla="*/ 751418 h 5907136"/>
              <a:gd name="connsiteX1928" fmla="*/ 1145336 w 12078891"/>
              <a:gd name="connsiteY1928" fmla="*/ 742230 h 5907136"/>
              <a:gd name="connsiteX1929" fmla="*/ 1148391 w 12078891"/>
              <a:gd name="connsiteY1929" fmla="*/ 745285 h 5907136"/>
              <a:gd name="connsiteX1930" fmla="*/ 1145336 w 12078891"/>
              <a:gd name="connsiteY1930" fmla="*/ 748339 h 5907136"/>
              <a:gd name="connsiteX1931" fmla="*/ 1142282 w 12078891"/>
              <a:gd name="connsiteY1931" fmla="*/ 745285 h 5907136"/>
              <a:gd name="connsiteX1932" fmla="*/ 1145336 w 12078891"/>
              <a:gd name="connsiteY1932" fmla="*/ 742230 h 5907136"/>
              <a:gd name="connsiteX1933" fmla="*/ 5388870 w 12078891"/>
              <a:gd name="connsiteY1933" fmla="*/ 739199 h 5907136"/>
              <a:gd name="connsiteX1934" fmla="*/ 5406181 w 12078891"/>
              <a:gd name="connsiteY1934" fmla="*/ 756506 h 5907136"/>
              <a:gd name="connsiteX1935" fmla="*/ 5388870 w 12078891"/>
              <a:gd name="connsiteY1935" fmla="*/ 773814 h 5907136"/>
              <a:gd name="connsiteX1936" fmla="*/ 5371564 w 12078891"/>
              <a:gd name="connsiteY1936" fmla="*/ 756506 h 5907136"/>
              <a:gd name="connsiteX1937" fmla="*/ 5388870 w 12078891"/>
              <a:gd name="connsiteY1937" fmla="*/ 739199 h 5907136"/>
              <a:gd name="connsiteX1938" fmla="*/ 11597322 w 12078891"/>
              <a:gd name="connsiteY1938" fmla="*/ 735130 h 5907136"/>
              <a:gd name="connsiteX1939" fmla="*/ 11638046 w 12078891"/>
              <a:gd name="connsiteY1939" fmla="*/ 775855 h 5907136"/>
              <a:gd name="connsiteX1940" fmla="*/ 11597322 w 12078891"/>
              <a:gd name="connsiteY1940" fmla="*/ 816579 h 5907136"/>
              <a:gd name="connsiteX1941" fmla="*/ 11556597 w 12078891"/>
              <a:gd name="connsiteY1941" fmla="*/ 775855 h 5907136"/>
              <a:gd name="connsiteX1942" fmla="*/ 11597322 w 12078891"/>
              <a:gd name="connsiteY1942" fmla="*/ 735130 h 5907136"/>
              <a:gd name="connsiteX1943" fmla="*/ 8627475 w 12078891"/>
              <a:gd name="connsiteY1943" fmla="*/ 728007 h 5907136"/>
              <a:gd name="connsiteX1944" fmla="*/ 8651909 w 12078891"/>
              <a:gd name="connsiteY1944" fmla="*/ 751424 h 5907136"/>
              <a:gd name="connsiteX1945" fmla="*/ 8627475 w 12078891"/>
              <a:gd name="connsiteY1945" fmla="*/ 774840 h 5907136"/>
              <a:gd name="connsiteX1946" fmla="*/ 8603040 w 12078891"/>
              <a:gd name="connsiteY1946" fmla="*/ 751424 h 5907136"/>
              <a:gd name="connsiteX1947" fmla="*/ 8627475 w 12078891"/>
              <a:gd name="connsiteY1947" fmla="*/ 728007 h 5907136"/>
              <a:gd name="connsiteX1948" fmla="*/ 172017 w 12078891"/>
              <a:gd name="connsiteY1948" fmla="*/ 700487 h 5907136"/>
              <a:gd name="connsiteX1949" fmla="*/ 178125 w 12078891"/>
              <a:gd name="connsiteY1949" fmla="*/ 706596 h 5907136"/>
              <a:gd name="connsiteX1950" fmla="*/ 172017 w 12078891"/>
              <a:gd name="connsiteY1950" fmla="*/ 712705 h 5907136"/>
              <a:gd name="connsiteX1951" fmla="*/ 165908 w 12078891"/>
              <a:gd name="connsiteY1951" fmla="*/ 706596 h 5907136"/>
              <a:gd name="connsiteX1952" fmla="*/ 172017 w 12078891"/>
              <a:gd name="connsiteY1952" fmla="*/ 700487 h 5907136"/>
              <a:gd name="connsiteX1953" fmla="*/ 2623699 w 12078891"/>
              <a:gd name="connsiteY1953" fmla="*/ 688293 h 5907136"/>
              <a:gd name="connsiteX1954" fmla="*/ 2639989 w 12078891"/>
              <a:gd name="connsiteY1954" fmla="*/ 704583 h 5907136"/>
              <a:gd name="connsiteX1955" fmla="*/ 2623699 w 12078891"/>
              <a:gd name="connsiteY1955" fmla="*/ 719855 h 5907136"/>
              <a:gd name="connsiteX1956" fmla="*/ 2607408 w 12078891"/>
              <a:gd name="connsiteY1956" fmla="*/ 704583 h 5907136"/>
              <a:gd name="connsiteX1957" fmla="*/ 2623699 w 12078891"/>
              <a:gd name="connsiteY1957" fmla="*/ 688293 h 5907136"/>
              <a:gd name="connsiteX1958" fmla="*/ 1419236 w 12078891"/>
              <a:gd name="connsiteY1958" fmla="*/ 677084 h 5907136"/>
              <a:gd name="connsiteX1959" fmla="*/ 1435526 w 12078891"/>
              <a:gd name="connsiteY1959" fmla="*/ 693374 h 5907136"/>
              <a:gd name="connsiteX1960" fmla="*/ 1419236 w 12078891"/>
              <a:gd name="connsiteY1960" fmla="*/ 709664 h 5907136"/>
              <a:gd name="connsiteX1961" fmla="*/ 1402946 w 12078891"/>
              <a:gd name="connsiteY1961" fmla="*/ 693374 h 5907136"/>
              <a:gd name="connsiteX1962" fmla="*/ 1419236 w 12078891"/>
              <a:gd name="connsiteY1962" fmla="*/ 677084 h 5907136"/>
              <a:gd name="connsiteX1963" fmla="*/ 221959 w 12078891"/>
              <a:gd name="connsiteY1963" fmla="*/ 674041 h 5907136"/>
              <a:gd name="connsiteX1964" fmla="*/ 236212 w 12078891"/>
              <a:gd name="connsiteY1964" fmla="*/ 688294 h 5907136"/>
              <a:gd name="connsiteX1965" fmla="*/ 221959 w 12078891"/>
              <a:gd name="connsiteY1965" fmla="*/ 702548 h 5907136"/>
              <a:gd name="connsiteX1966" fmla="*/ 207705 w 12078891"/>
              <a:gd name="connsiteY1966" fmla="*/ 688294 h 5907136"/>
              <a:gd name="connsiteX1967" fmla="*/ 221959 w 12078891"/>
              <a:gd name="connsiteY1967" fmla="*/ 674041 h 5907136"/>
              <a:gd name="connsiteX1968" fmla="*/ 2549321 w 12078891"/>
              <a:gd name="connsiteY1968" fmla="*/ 666891 h 5907136"/>
              <a:gd name="connsiteX1969" fmla="*/ 2555429 w 12078891"/>
              <a:gd name="connsiteY1969" fmla="*/ 673000 h 5907136"/>
              <a:gd name="connsiteX1970" fmla="*/ 2549321 w 12078891"/>
              <a:gd name="connsiteY1970" fmla="*/ 679109 h 5907136"/>
              <a:gd name="connsiteX1971" fmla="*/ 2543212 w 12078891"/>
              <a:gd name="connsiteY1971" fmla="*/ 673000 h 5907136"/>
              <a:gd name="connsiteX1972" fmla="*/ 2549321 w 12078891"/>
              <a:gd name="connsiteY1972" fmla="*/ 666891 h 5907136"/>
              <a:gd name="connsiteX1973" fmla="*/ 1138277 w 12078891"/>
              <a:gd name="connsiteY1973" fmla="*/ 663865 h 5907136"/>
              <a:gd name="connsiteX1974" fmla="*/ 1148458 w 12078891"/>
              <a:gd name="connsiteY1974" fmla="*/ 674046 h 5907136"/>
              <a:gd name="connsiteX1975" fmla="*/ 1138277 w 12078891"/>
              <a:gd name="connsiteY1975" fmla="*/ 684227 h 5907136"/>
              <a:gd name="connsiteX1976" fmla="*/ 1128096 w 12078891"/>
              <a:gd name="connsiteY1976" fmla="*/ 674046 h 5907136"/>
              <a:gd name="connsiteX1977" fmla="*/ 1138277 w 12078891"/>
              <a:gd name="connsiteY1977" fmla="*/ 663865 h 5907136"/>
              <a:gd name="connsiteX1978" fmla="*/ 4785103 w 12078891"/>
              <a:gd name="connsiteY1978" fmla="*/ 656710 h 5907136"/>
              <a:gd name="connsiteX1979" fmla="*/ 4789176 w 12078891"/>
              <a:gd name="connsiteY1979" fmla="*/ 660782 h 5907136"/>
              <a:gd name="connsiteX1980" fmla="*/ 4785103 w 12078891"/>
              <a:gd name="connsiteY1980" fmla="*/ 664855 h 5907136"/>
              <a:gd name="connsiteX1981" fmla="*/ 4781032 w 12078891"/>
              <a:gd name="connsiteY1981" fmla="*/ 660782 h 5907136"/>
              <a:gd name="connsiteX1982" fmla="*/ 4785103 w 12078891"/>
              <a:gd name="connsiteY1982" fmla="*/ 656710 h 5907136"/>
              <a:gd name="connsiteX1983" fmla="*/ 6443616 w 12078891"/>
              <a:gd name="connsiteY1983" fmla="*/ 651641 h 5907136"/>
              <a:gd name="connsiteX1984" fmla="*/ 6455832 w 12078891"/>
              <a:gd name="connsiteY1984" fmla="*/ 663859 h 5907136"/>
              <a:gd name="connsiteX1985" fmla="*/ 6443616 w 12078891"/>
              <a:gd name="connsiteY1985" fmla="*/ 676076 h 5907136"/>
              <a:gd name="connsiteX1986" fmla="*/ 6431398 w 12078891"/>
              <a:gd name="connsiteY1986" fmla="*/ 663859 h 5907136"/>
              <a:gd name="connsiteX1987" fmla="*/ 6443616 w 12078891"/>
              <a:gd name="connsiteY1987" fmla="*/ 651641 h 5907136"/>
              <a:gd name="connsiteX1988" fmla="*/ 3110366 w 12078891"/>
              <a:gd name="connsiteY1988" fmla="*/ 648590 h 5907136"/>
              <a:gd name="connsiteX1989" fmla="*/ 3124621 w 12078891"/>
              <a:gd name="connsiteY1989" fmla="*/ 662844 h 5907136"/>
              <a:gd name="connsiteX1990" fmla="*/ 3110366 w 12078891"/>
              <a:gd name="connsiteY1990" fmla="*/ 677097 h 5907136"/>
              <a:gd name="connsiteX1991" fmla="*/ 3096114 w 12078891"/>
              <a:gd name="connsiteY1991" fmla="*/ 662844 h 5907136"/>
              <a:gd name="connsiteX1992" fmla="*/ 3110366 w 12078891"/>
              <a:gd name="connsiteY1992" fmla="*/ 648590 h 5907136"/>
              <a:gd name="connsiteX1993" fmla="*/ 4397201 w 12078891"/>
              <a:gd name="connsiteY1993" fmla="*/ 629220 h 5907136"/>
              <a:gd name="connsiteX1994" fmla="*/ 4401274 w 12078891"/>
              <a:gd name="connsiteY1994" fmla="*/ 633293 h 5907136"/>
              <a:gd name="connsiteX1995" fmla="*/ 4397201 w 12078891"/>
              <a:gd name="connsiteY1995" fmla="*/ 637365 h 5907136"/>
              <a:gd name="connsiteX1996" fmla="*/ 4393129 w 12078891"/>
              <a:gd name="connsiteY1996" fmla="*/ 633293 h 5907136"/>
              <a:gd name="connsiteX1997" fmla="*/ 4397201 w 12078891"/>
              <a:gd name="connsiteY1997" fmla="*/ 629220 h 5907136"/>
              <a:gd name="connsiteX1998" fmla="*/ 743181 w 12078891"/>
              <a:gd name="connsiteY1998" fmla="*/ 564060 h 5907136"/>
              <a:gd name="connsiteX1999" fmla="*/ 748271 w 12078891"/>
              <a:gd name="connsiteY1999" fmla="*/ 568132 h 5907136"/>
              <a:gd name="connsiteX2000" fmla="*/ 743181 w 12078891"/>
              <a:gd name="connsiteY2000" fmla="*/ 572205 h 5907136"/>
              <a:gd name="connsiteX2001" fmla="*/ 738090 w 12078891"/>
              <a:gd name="connsiteY2001" fmla="*/ 568132 h 5907136"/>
              <a:gd name="connsiteX2002" fmla="*/ 743181 w 12078891"/>
              <a:gd name="connsiteY2002" fmla="*/ 564060 h 5907136"/>
              <a:gd name="connsiteX2003" fmla="*/ 5325756 w 12078891"/>
              <a:gd name="connsiteY2003" fmla="*/ 552890 h 5907136"/>
              <a:gd name="connsiteX2004" fmla="*/ 5378697 w 12078891"/>
              <a:gd name="connsiteY2004" fmla="*/ 604813 h 5907136"/>
              <a:gd name="connsiteX2005" fmla="*/ 5325756 w 12078891"/>
              <a:gd name="connsiteY2005" fmla="*/ 656737 h 5907136"/>
              <a:gd name="connsiteX2006" fmla="*/ 5272813 w 12078891"/>
              <a:gd name="connsiteY2006" fmla="*/ 604813 h 5907136"/>
              <a:gd name="connsiteX2007" fmla="*/ 5325756 w 12078891"/>
              <a:gd name="connsiteY2007" fmla="*/ 552890 h 5907136"/>
              <a:gd name="connsiteX2008" fmla="*/ 777848 w 12078891"/>
              <a:gd name="connsiteY2008" fmla="*/ 531504 h 5907136"/>
              <a:gd name="connsiteX2009" fmla="*/ 797192 w 12078891"/>
              <a:gd name="connsiteY2009" fmla="*/ 550848 h 5907136"/>
              <a:gd name="connsiteX2010" fmla="*/ 777848 w 12078891"/>
              <a:gd name="connsiteY2010" fmla="*/ 570192 h 5907136"/>
              <a:gd name="connsiteX2011" fmla="*/ 758504 w 12078891"/>
              <a:gd name="connsiteY2011" fmla="*/ 550848 h 5907136"/>
              <a:gd name="connsiteX2012" fmla="*/ 777848 w 12078891"/>
              <a:gd name="connsiteY2012" fmla="*/ 531504 h 5907136"/>
              <a:gd name="connsiteX2013" fmla="*/ 10168903 w 12078891"/>
              <a:gd name="connsiteY2013" fmla="*/ 524376 h 5907136"/>
              <a:gd name="connsiteX2014" fmla="*/ 10175013 w 12078891"/>
              <a:gd name="connsiteY2014" fmla="*/ 530485 h 5907136"/>
              <a:gd name="connsiteX2015" fmla="*/ 10168903 w 12078891"/>
              <a:gd name="connsiteY2015" fmla="*/ 536594 h 5907136"/>
              <a:gd name="connsiteX2016" fmla="*/ 10162795 w 12078891"/>
              <a:gd name="connsiteY2016" fmla="*/ 530485 h 5907136"/>
              <a:gd name="connsiteX2017" fmla="*/ 10168903 w 12078891"/>
              <a:gd name="connsiteY2017" fmla="*/ 524376 h 5907136"/>
              <a:gd name="connsiteX2018" fmla="*/ 6053676 w 12078891"/>
              <a:gd name="connsiteY2018" fmla="*/ 522319 h 5907136"/>
              <a:gd name="connsiteX2019" fmla="*/ 6058766 w 12078891"/>
              <a:gd name="connsiteY2019" fmla="*/ 527410 h 5907136"/>
              <a:gd name="connsiteX2020" fmla="*/ 6053676 w 12078891"/>
              <a:gd name="connsiteY2020" fmla="*/ 532500 h 5907136"/>
              <a:gd name="connsiteX2021" fmla="*/ 6048585 w 12078891"/>
              <a:gd name="connsiteY2021" fmla="*/ 527410 h 5907136"/>
              <a:gd name="connsiteX2022" fmla="*/ 6053676 w 12078891"/>
              <a:gd name="connsiteY2022" fmla="*/ 522319 h 5907136"/>
              <a:gd name="connsiteX2023" fmla="*/ 2166508 w 12078891"/>
              <a:gd name="connsiteY2023" fmla="*/ 516210 h 5907136"/>
              <a:gd name="connsiteX2024" fmla="*/ 2168544 w 12078891"/>
              <a:gd name="connsiteY2024" fmla="*/ 518246 h 5907136"/>
              <a:gd name="connsiteX2025" fmla="*/ 2166508 w 12078891"/>
              <a:gd name="connsiteY2025" fmla="*/ 520282 h 5907136"/>
              <a:gd name="connsiteX2026" fmla="*/ 2164472 w 12078891"/>
              <a:gd name="connsiteY2026" fmla="*/ 518246 h 5907136"/>
              <a:gd name="connsiteX2027" fmla="*/ 2166508 w 12078891"/>
              <a:gd name="connsiteY2027" fmla="*/ 516210 h 5907136"/>
              <a:gd name="connsiteX2028" fmla="*/ 8592859 w 12078891"/>
              <a:gd name="connsiteY2028" fmla="*/ 508092 h 5907136"/>
              <a:gd name="connsiteX2029" fmla="*/ 8617294 w 12078891"/>
              <a:gd name="connsiteY2029" fmla="*/ 532528 h 5907136"/>
              <a:gd name="connsiteX2030" fmla="*/ 8592859 w 12078891"/>
              <a:gd name="connsiteY2030" fmla="*/ 556963 h 5907136"/>
              <a:gd name="connsiteX2031" fmla="*/ 8568424 w 12078891"/>
              <a:gd name="connsiteY2031" fmla="*/ 532528 h 5907136"/>
              <a:gd name="connsiteX2032" fmla="*/ 8592859 w 12078891"/>
              <a:gd name="connsiteY2032" fmla="*/ 508092 h 5907136"/>
              <a:gd name="connsiteX2033" fmla="*/ 6066913 w 12078891"/>
              <a:gd name="connsiteY2033" fmla="*/ 493836 h 5907136"/>
              <a:gd name="connsiteX2034" fmla="*/ 6081166 w 12078891"/>
              <a:gd name="connsiteY2034" fmla="*/ 508090 h 5907136"/>
              <a:gd name="connsiteX2035" fmla="*/ 6066913 w 12078891"/>
              <a:gd name="connsiteY2035" fmla="*/ 522343 h 5907136"/>
              <a:gd name="connsiteX2036" fmla="*/ 6052659 w 12078891"/>
              <a:gd name="connsiteY2036" fmla="*/ 508090 h 5907136"/>
              <a:gd name="connsiteX2037" fmla="*/ 6066913 w 12078891"/>
              <a:gd name="connsiteY2037" fmla="*/ 493836 h 5907136"/>
              <a:gd name="connsiteX2038" fmla="*/ 6723597 w 12078891"/>
              <a:gd name="connsiteY2038" fmla="*/ 480603 h 5907136"/>
              <a:gd name="connsiteX2039" fmla="*/ 6743960 w 12078891"/>
              <a:gd name="connsiteY2039" fmla="*/ 500965 h 5907136"/>
              <a:gd name="connsiteX2040" fmla="*/ 6723597 w 12078891"/>
              <a:gd name="connsiteY2040" fmla="*/ 521329 h 5907136"/>
              <a:gd name="connsiteX2041" fmla="*/ 6703235 w 12078891"/>
              <a:gd name="connsiteY2041" fmla="*/ 500965 h 5907136"/>
              <a:gd name="connsiteX2042" fmla="*/ 6723597 w 12078891"/>
              <a:gd name="connsiteY2042" fmla="*/ 480603 h 5907136"/>
              <a:gd name="connsiteX2043" fmla="*/ 10992560 w 12078891"/>
              <a:gd name="connsiteY2043" fmla="*/ 476531 h 5907136"/>
              <a:gd name="connsiteX2044" fmla="*/ 10997650 w 12078891"/>
              <a:gd name="connsiteY2044" fmla="*/ 481622 h 5907136"/>
              <a:gd name="connsiteX2045" fmla="*/ 10992560 w 12078891"/>
              <a:gd name="connsiteY2045" fmla="*/ 486712 h 5907136"/>
              <a:gd name="connsiteX2046" fmla="*/ 10987469 w 12078891"/>
              <a:gd name="connsiteY2046" fmla="*/ 481622 h 5907136"/>
              <a:gd name="connsiteX2047" fmla="*/ 10992560 w 12078891"/>
              <a:gd name="connsiteY2047" fmla="*/ 476531 h 5907136"/>
              <a:gd name="connsiteX2048" fmla="*/ 3592921 w 12078891"/>
              <a:gd name="connsiteY2048" fmla="*/ 475498 h 5907136"/>
              <a:gd name="connsiteX2049" fmla="*/ 3681491 w 12078891"/>
              <a:gd name="connsiteY2049" fmla="*/ 563056 h 5907136"/>
              <a:gd name="connsiteX2050" fmla="*/ 3592921 w 12078891"/>
              <a:gd name="connsiteY2050" fmla="*/ 650613 h 5907136"/>
              <a:gd name="connsiteX2051" fmla="*/ 3504350 w 12078891"/>
              <a:gd name="connsiteY2051" fmla="*/ 563056 h 5907136"/>
              <a:gd name="connsiteX2052" fmla="*/ 3592921 w 12078891"/>
              <a:gd name="connsiteY2052" fmla="*/ 475498 h 5907136"/>
              <a:gd name="connsiteX2053" fmla="*/ 4326963 w 12078891"/>
              <a:gd name="connsiteY2053" fmla="*/ 471433 h 5907136"/>
              <a:gd name="connsiteX2054" fmla="*/ 4346306 w 12078891"/>
              <a:gd name="connsiteY2054" fmla="*/ 490777 h 5907136"/>
              <a:gd name="connsiteX2055" fmla="*/ 4326963 w 12078891"/>
              <a:gd name="connsiteY2055" fmla="*/ 510122 h 5907136"/>
              <a:gd name="connsiteX2056" fmla="*/ 4307663 w 12078891"/>
              <a:gd name="connsiteY2056" fmla="*/ 490777 h 5907136"/>
              <a:gd name="connsiteX2057" fmla="*/ 4326963 w 12078891"/>
              <a:gd name="connsiteY2057" fmla="*/ 471433 h 5907136"/>
              <a:gd name="connsiteX2058" fmla="*/ 427563 w 12078891"/>
              <a:gd name="connsiteY2058" fmla="*/ 469375 h 5907136"/>
              <a:gd name="connsiteX2059" fmla="*/ 428581 w 12078891"/>
              <a:gd name="connsiteY2059" fmla="*/ 470393 h 5907136"/>
              <a:gd name="connsiteX2060" fmla="*/ 427563 w 12078891"/>
              <a:gd name="connsiteY2060" fmla="*/ 471411 h 5907136"/>
              <a:gd name="connsiteX2061" fmla="*/ 426545 w 12078891"/>
              <a:gd name="connsiteY2061" fmla="*/ 470393 h 5907136"/>
              <a:gd name="connsiteX2062" fmla="*/ 427563 w 12078891"/>
              <a:gd name="connsiteY2062" fmla="*/ 469375 h 5907136"/>
              <a:gd name="connsiteX2063" fmla="*/ 2938242 w 12078891"/>
              <a:gd name="connsiteY2063" fmla="*/ 457159 h 5907136"/>
              <a:gd name="connsiteX2064" fmla="*/ 2944351 w 12078891"/>
              <a:gd name="connsiteY2064" fmla="*/ 462250 h 5907136"/>
              <a:gd name="connsiteX2065" fmla="*/ 2938242 w 12078891"/>
              <a:gd name="connsiteY2065" fmla="*/ 467340 h 5907136"/>
              <a:gd name="connsiteX2066" fmla="*/ 2932133 w 12078891"/>
              <a:gd name="connsiteY2066" fmla="*/ 462250 h 5907136"/>
              <a:gd name="connsiteX2067" fmla="*/ 2938242 w 12078891"/>
              <a:gd name="connsiteY2067" fmla="*/ 457159 h 5907136"/>
              <a:gd name="connsiteX2068" fmla="*/ 2512732 w 12078891"/>
              <a:gd name="connsiteY2068" fmla="*/ 403224 h 5907136"/>
              <a:gd name="connsiteX2069" fmla="*/ 2518840 w 12078891"/>
              <a:gd name="connsiteY2069" fmla="*/ 409333 h 5907136"/>
              <a:gd name="connsiteX2070" fmla="*/ 2512732 w 12078891"/>
              <a:gd name="connsiteY2070" fmla="*/ 415441 h 5907136"/>
              <a:gd name="connsiteX2071" fmla="*/ 2506624 w 12078891"/>
              <a:gd name="connsiteY2071" fmla="*/ 409333 h 5907136"/>
              <a:gd name="connsiteX2072" fmla="*/ 2512732 w 12078891"/>
              <a:gd name="connsiteY2072" fmla="*/ 403224 h 5907136"/>
              <a:gd name="connsiteX2073" fmla="*/ 5816456 w 12078891"/>
              <a:gd name="connsiteY2073" fmla="*/ 403200 h 5907136"/>
              <a:gd name="connsiteX2074" fmla="*/ 5825619 w 12078891"/>
              <a:gd name="connsiteY2074" fmla="*/ 412363 h 5907136"/>
              <a:gd name="connsiteX2075" fmla="*/ 5816456 w 12078891"/>
              <a:gd name="connsiteY2075" fmla="*/ 421526 h 5907136"/>
              <a:gd name="connsiteX2076" fmla="*/ 5807293 w 12078891"/>
              <a:gd name="connsiteY2076" fmla="*/ 412363 h 5907136"/>
              <a:gd name="connsiteX2077" fmla="*/ 5816456 w 12078891"/>
              <a:gd name="connsiteY2077" fmla="*/ 403200 h 5907136"/>
              <a:gd name="connsiteX2078" fmla="*/ 8714015 w 12078891"/>
              <a:gd name="connsiteY2078" fmla="*/ 402208 h 5907136"/>
              <a:gd name="connsiteX2079" fmla="*/ 8722160 w 12078891"/>
              <a:gd name="connsiteY2079" fmla="*/ 410353 h 5907136"/>
              <a:gd name="connsiteX2080" fmla="*/ 8714015 w 12078891"/>
              <a:gd name="connsiteY2080" fmla="*/ 418498 h 5907136"/>
              <a:gd name="connsiteX2081" fmla="*/ 8705870 w 12078891"/>
              <a:gd name="connsiteY2081" fmla="*/ 410353 h 5907136"/>
              <a:gd name="connsiteX2082" fmla="*/ 8714015 w 12078891"/>
              <a:gd name="connsiteY2082" fmla="*/ 402208 h 5907136"/>
              <a:gd name="connsiteX2083" fmla="*/ 9278052 w 12078891"/>
              <a:gd name="connsiteY2083" fmla="*/ 383876 h 5907136"/>
              <a:gd name="connsiteX2084" fmla="*/ 9279070 w 12078891"/>
              <a:gd name="connsiteY2084" fmla="*/ 384894 h 5907136"/>
              <a:gd name="connsiteX2085" fmla="*/ 9278052 w 12078891"/>
              <a:gd name="connsiteY2085" fmla="*/ 385912 h 5907136"/>
              <a:gd name="connsiteX2086" fmla="*/ 9277034 w 12078891"/>
              <a:gd name="connsiteY2086" fmla="*/ 384894 h 5907136"/>
              <a:gd name="connsiteX2087" fmla="*/ 9278052 w 12078891"/>
              <a:gd name="connsiteY2087" fmla="*/ 383876 h 5907136"/>
              <a:gd name="connsiteX2088" fmla="*/ 8419779 w 12078891"/>
              <a:gd name="connsiteY2088" fmla="*/ 378786 h 5907136"/>
              <a:gd name="connsiteX2089" fmla="*/ 8434033 w 12078891"/>
              <a:gd name="connsiteY2089" fmla="*/ 393040 h 5907136"/>
              <a:gd name="connsiteX2090" fmla="*/ 8419779 w 12078891"/>
              <a:gd name="connsiteY2090" fmla="*/ 407293 h 5907136"/>
              <a:gd name="connsiteX2091" fmla="*/ 8405525 w 12078891"/>
              <a:gd name="connsiteY2091" fmla="*/ 393040 h 5907136"/>
              <a:gd name="connsiteX2092" fmla="*/ 8419779 w 12078891"/>
              <a:gd name="connsiteY2092" fmla="*/ 378786 h 5907136"/>
              <a:gd name="connsiteX2093" fmla="*/ 4043916 w 12078891"/>
              <a:gd name="connsiteY2093" fmla="*/ 366546 h 5907136"/>
              <a:gd name="connsiteX2094" fmla="*/ 4059189 w 12078891"/>
              <a:gd name="connsiteY2094" fmla="*/ 381818 h 5907136"/>
              <a:gd name="connsiteX2095" fmla="*/ 4043916 w 12078891"/>
              <a:gd name="connsiteY2095" fmla="*/ 397090 h 5907136"/>
              <a:gd name="connsiteX2096" fmla="*/ 4028645 w 12078891"/>
              <a:gd name="connsiteY2096" fmla="*/ 381818 h 5907136"/>
              <a:gd name="connsiteX2097" fmla="*/ 4043916 w 12078891"/>
              <a:gd name="connsiteY2097" fmla="*/ 366546 h 5907136"/>
              <a:gd name="connsiteX2098" fmla="*/ 5531384 w 12078891"/>
              <a:gd name="connsiteY2098" fmla="*/ 355348 h 5907136"/>
              <a:gd name="connsiteX2099" fmla="*/ 5548692 w 12078891"/>
              <a:gd name="connsiteY2099" fmla="*/ 372656 h 5907136"/>
              <a:gd name="connsiteX2100" fmla="*/ 5531384 w 12078891"/>
              <a:gd name="connsiteY2100" fmla="*/ 389964 h 5907136"/>
              <a:gd name="connsiteX2101" fmla="*/ 5514076 w 12078891"/>
              <a:gd name="connsiteY2101" fmla="*/ 372656 h 5907136"/>
              <a:gd name="connsiteX2102" fmla="*/ 5531384 w 12078891"/>
              <a:gd name="connsiteY2102" fmla="*/ 355348 h 5907136"/>
              <a:gd name="connsiteX2103" fmla="*/ 6608550 w 12078891"/>
              <a:gd name="connsiteY2103" fmla="*/ 325823 h 5907136"/>
              <a:gd name="connsiteX2104" fmla="*/ 6613640 w 12078891"/>
              <a:gd name="connsiteY2104" fmla="*/ 330914 h 5907136"/>
              <a:gd name="connsiteX2105" fmla="*/ 6608550 w 12078891"/>
              <a:gd name="connsiteY2105" fmla="*/ 336004 h 5907136"/>
              <a:gd name="connsiteX2106" fmla="*/ 6603459 w 12078891"/>
              <a:gd name="connsiteY2106" fmla="*/ 330914 h 5907136"/>
              <a:gd name="connsiteX2107" fmla="*/ 6608550 w 12078891"/>
              <a:gd name="connsiteY2107" fmla="*/ 325823 h 5907136"/>
              <a:gd name="connsiteX2108" fmla="*/ 7003580 w 12078891"/>
              <a:gd name="connsiteY2108" fmla="*/ 314648 h 5907136"/>
              <a:gd name="connsiteX2109" fmla="*/ 7015796 w 12078891"/>
              <a:gd name="connsiteY2109" fmla="*/ 325847 h 5907136"/>
              <a:gd name="connsiteX2110" fmla="*/ 7003580 w 12078891"/>
              <a:gd name="connsiteY2110" fmla="*/ 337047 h 5907136"/>
              <a:gd name="connsiteX2111" fmla="*/ 6991362 w 12078891"/>
              <a:gd name="connsiteY2111" fmla="*/ 325847 h 5907136"/>
              <a:gd name="connsiteX2112" fmla="*/ 7003580 w 12078891"/>
              <a:gd name="connsiteY2112" fmla="*/ 314648 h 5907136"/>
              <a:gd name="connsiteX2113" fmla="*/ 4121368 w 12078891"/>
              <a:gd name="connsiteY2113" fmla="*/ 295307 h 5907136"/>
              <a:gd name="connsiteX2114" fmla="*/ 4136640 w 12078891"/>
              <a:gd name="connsiteY2114" fmla="*/ 309561 h 5907136"/>
              <a:gd name="connsiteX2115" fmla="*/ 4121368 w 12078891"/>
              <a:gd name="connsiteY2115" fmla="*/ 323814 h 5907136"/>
              <a:gd name="connsiteX2116" fmla="*/ 4106095 w 12078891"/>
              <a:gd name="connsiteY2116" fmla="*/ 309561 h 5907136"/>
              <a:gd name="connsiteX2117" fmla="*/ 4121368 w 12078891"/>
              <a:gd name="connsiteY2117" fmla="*/ 295307 h 5907136"/>
              <a:gd name="connsiteX2118" fmla="*/ 5311470 w 12078891"/>
              <a:gd name="connsiteY2118" fmla="*/ 293243 h 5907136"/>
              <a:gd name="connsiteX2119" fmla="*/ 5320634 w 12078891"/>
              <a:gd name="connsiteY2119" fmla="*/ 302406 h 5907136"/>
              <a:gd name="connsiteX2120" fmla="*/ 5311470 w 12078891"/>
              <a:gd name="connsiteY2120" fmla="*/ 311569 h 5907136"/>
              <a:gd name="connsiteX2121" fmla="*/ 5302308 w 12078891"/>
              <a:gd name="connsiteY2121" fmla="*/ 302406 h 5907136"/>
              <a:gd name="connsiteX2122" fmla="*/ 5311470 w 12078891"/>
              <a:gd name="connsiteY2122" fmla="*/ 293243 h 5907136"/>
              <a:gd name="connsiteX2123" fmla="*/ 9786092 w 12078891"/>
              <a:gd name="connsiteY2123" fmla="*/ 292250 h 5907136"/>
              <a:gd name="connsiteX2124" fmla="*/ 9802382 w 12078891"/>
              <a:gd name="connsiteY2124" fmla="*/ 308540 h 5907136"/>
              <a:gd name="connsiteX2125" fmla="*/ 9786092 w 12078891"/>
              <a:gd name="connsiteY2125" fmla="*/ 324830 h 5907136"/>
              <a:gd name="connsiteX2126" fmla="*/ 9769802 w 12078891"/>
              <a:gd name="connsiteY2126" fmla="*/ 308540 h 5907136"/>
              <a:gd name="connsiteX2127" fmla="*/ 9786092 w 12078891"/>
              <a:gd name="connsiteY2127" fmla="*/ 292250 h 5907136"/>
              <a:gd name="connsiteX2128" fmla="*/ 9236309 w 12078891"/>
              <a:gd name="connsiteY2128" fmla="*/ 271884 h 5907136"/>
              <a:gd name="connsiteX2129" fmla="*/ 9249545 w 12078891"/>
              <a:gd name="connsiteY2129" fmla="*/ 285119 h 5907136"/>
              <a:gd name="connsiteX2130" fmla="*/ 9236309 w 12078891"/>
              <a:gd name="connsiteY2130" fmla="*/ 298355 h 5907136"/>
              <a:gd name="connsiteX2131" fmla="*/ 9223074 w 12078891"/>
              <a:gd name="connsiteY2131" fmla="*/ 285119 h 5907136"/>
              <a:gd name="connsiteX2132" fmla="*/ 9236309 w 12078891"/>
              <a:gd name="connsiteY2132" fmla="*/ 271884 h 5907136"/>
              <a:gd name="connsiteX2133" fmla="*/ 1991444 w 12078891"/>
              <a:gd name="connsiteY2133" fmla="*/ 266797 h 5907136"/>
              <a:gd name="connsiteX2134" fmla="*/ 1998572 w 12078891"/>
              <a:gd name="connsiteY2134" fmla="*/ 273924 h 5907136"/>
              <a:gd name="connsiteX2135" fmla="*/ 1991444 w 12078891"/>
              <a:gd name="connsiteY2135" fmla="*/ 281051 h 5907136"/>
              <a:gd name="connsiteX2136" fmla="*/ 1984317 w 12078891"/>
              <a:gd name="connsiteY2136" fmla="*/ 273924 h 5907136"/>
              <a:gd name="connsiteX2137" fmla="*/ 1991444 w 12078891"/>
              <a:gd name="connsiteY2137" fmla="*/ 266797 h 5907136"/>
              <a:gd name="connsiteX2138" fmla="*/ 8223283 w 12078891"/>
              <a:gd name="connsiteY2138" fmla="*/ 262699 h 5907136"/>
              <a:gd name="connsiteX2139" fmla="*/ 8226337 w 12078891"/>
              <a:gd name="connsiteY2139" fmla="*/ 265754 h 5907136"/>
              <a:gd name="connsiteX2140" fmla="*/ 8223283 w 12078891"/>
              <a:gd name="connsiteY2140" fmla="*/ 268808 h 5907136"/>
              <a:gd name="connsiteX2141" fmla="*/ 8220229 w 12078891"/>
              <a:gd name="connsiteY2141" fmla="*/ 265754 h 5907136"/>
              <a:gd name="connsiteX2142" fmla="*/ 8223283 w 12078891"/>
              <a:gd name="connsiteY2142" fmla="*/ 262699 h 5907136"/>
              <a:gd name="connsiteX2143" fmla="*/ 3759863 w 12078891"/>
              <a:gd name="connsiteY2143" fmla="*/ 253535 h 5907136"/>
              <a:gd name="connsiteX2144" fmla="*/ 3764952 w 12078891"/>
              <a:gd name="connsiteY2144" fmla="*/ 258626 h 5907136"/>
              <a:gd name="connsiteX2145" fmla="*/ 3759863 w 12078891"/>
              <a:gd name="connsiteY2145" fmla="*/ 263716 h 5907136"/>
              <a:gd name="connsiteX2146" fmla="*/ 3754772 w 12078891"/>
              <a:gd name="connsiteY2146" fmla="*/ 258626 h 5907136"/>
              <a:gd name="connsiteX2147" fmla="*/ 3759863 w 12078891"/>
              <a:gd name="connsiteY2147" fmla="*/ 253535 h 5907136"/>
              <a:gd name="connsiteX2148" fmla="*/ 7655174 w 12078891"/>
              <a:gd name="connsiteY2148" fmla="*/ 243355 h 5907136"/>
              <a:gd name="connsiteX2149" fmla="*/ 7658228 w 12078891"/>
              <a:gd name="connsiteY2149" fmla="*/ 246410 h 5907136"/>
              <a:gd name="connsiteX2150" fmla="*/ 7655174 w 12078891"/>
              <a:gd name="connsiteY2150" fmla="*/ 249464 h 5907136"/>
              <a:gd name="connsiteX2151" fmla="*/ 7652119 w 12078891"/>
              <a:gd name="connsiteY2151" fmla="*/ 246410 h 5907136"/>
              <a:gd name="connsiteX2152" fmla="*/ 7655174 w 12078891"/>
              <a:gd name="connsiteY2152" fmla="*/ 243355 h 5907136"/>
              <a:gd name="connsiteX2153" fmla="*/ 1998518 w 12078891"/>
              <a:gd name="connsiteY2153" fmla="*/ 237245 h 5907136"/>
              <a:gd name="connsiteX2154" fmla="*/ 2007681 w 12078891"/>
              <a:gd name="connsiteY2154" fmla="*/ 246408 h 5907136"/>
              <a:gd name="connsiteX2155" fmla="*/ 1998518 w 12078891"/>
              <a:gd name="connsiteY2155" fmla="*/ 255571 h 5907136"/>
              <a:gd name="connsiteX2156" fmla="*/ 1989355 w 12078891"/>
              <a:gd name="connsiteY2156" fmla="*/ 246408 h 5907136"/>
              <a:gd name="connsiteX2157" fmla="*/ 1998518 w 12078891"/>
              <a:gd name="connsiteY2157" fmla="*/ 237245 h 5907136"/>
              <a:gd name="connsiteX2158" fmla="*/ 1157580 w 12078891"/>
              <a:gd name="connsiteY2158" fmla="*/ 234204 h 5907136"/>
              <a:gd name="connsiteX2159" fmla="*/ 1195251 w 12078891"/>
              <a:gd name="connsiteY2159" fmla="*/ 270856 h 5907136"/>
              <a:gd name="connsiteX2160" fmla="*/ 1157580 w 12078891"/>
              <a:gd name="connsiteY2160" fmla="*/ 307508 h 5907136"/>
              <a:gd name="connsiteX2161" fmla="*/ 1119910 w 12078891"/>
              <a:gd name="connsiteY2161" fmla="*/ 270856 h 5907136"/>
              <a:gd name="connsiteX2162" fmla="*/ 1157580 w 12078891"/>
              <a:gd name="connsiteY2162" fmla="*/ 234204 h 5907136"/>
              <a:gd name="connsiteX2163" fmla="*/ 961058 w 12078891"/>
              <a:gd name="connsiteY2163" fmla="*/ 233172 h 5907136"/>
              <a:gd name="connsiteX2164" fmla="*/ 993637 w 12078891"/>
              <a:gd name="connsiteY2164" fmla="*/ 265752 h 5907136"/>
              <a:gd name="connsiteX2165" fmla="*/ 961058 w 12078891"/>
              <a:gd name="connsiteY2165" fmla="*/ 297314 h 5907136"/>
              <a:gd name="connsiteX2166" fmla="*/ 928478 w 12078891"/>
              <a:gd name="connsiteY2166" fmla="*/ 265752 h 5907136"/>
              <a:gd name="connsiteX2167" fmla="*/ 961058 w 12078891"/>
              <a:gd name="connsiteY2167" fmla="*/ 233172 h 5907136"/>
              <a:gd name="connsiteX2168" fmla="*/ 171076 w 12078891"/>
              <a:gd name="connsiteY2168" fmla="*/ 227096 h 5907136"/>
              <a:gd name="connsiteX2169" fmla="*/ 174131 w 12078891"/>
              <a:gd name="connsiteY2169" fmla="*/ 230151 h 5907136"/>
              <a:gd name="connsiteX2170" fmla="*/ 171076 w 12078891"/>
              <a:gd name="connsiteY2170" fmla="*/ 233205 h 5907136"/>
              <a:gd name="connsiteX2171" fmla="*/ 168023 w 12078891"/>
              <a:gd name="connsiteY2171" fmla="*/ 230151 h 5907136"/>
              <a:gd name="connsiteX2172" fmla="*/ 171076 w 12078891"/>
              <a:gd name="connsiteY2172" fmla="*/ 227096 h 5907136"/>
              <a:gd name="connsiteX2173" fmla="*/ 1620797 w 12078891"/>
              <a:gd name="connsiteY2173" fmla="*/ 211791 h 5907136"/>
              <a:gd name="connsiteX2174" fmla="*/ 1630978 w 12078891"/>
              <a:gd name="connsiteY2174" fmla="*/ 221973 h 5907136"/>
              <a:gd name="connsiteX2175" fmla="*/ 1620797 w 12078891"/>
              <a:gd name="connsiteY2175" fmla="*/ 232153 h 5907136"/>
              <a:gd name="connsiteX2176" fmla="*/ 1610616 w 12078891"/>
              <a:gd name="connsiteY2176" fmla="*/ 221973 h 5907136"/>
              <a:gd name="connsiteX2177" fmla="*/ 1620797 w 12078891"/>
              <a:gd name="connsiteY2177" fmla="*/ 211791 h 5907136"/>
              <a:gd name="connsiteX2178" fmla="*/ 5128210 w 12078891"/>
              <a:gd name="connsiteY2178" fmla="*/ 193466 h 5907136"/>
              <a:gd name="connsiteX2179" fmla="*/ 5140427 w 12078891"/>
              <a:gd name="connsiteY2179" fmla="*/ 205684 h 5907136"/>
              <a:gd name="connsiteX2180" fmla="*/ 5128210 w 12078891"/>
              <a:gd name="connsiteY2180" fmla="*/ 217901 h 5907136"/>
              <a:gd name="connsiteX2181" fmla="*/ 5115993 w 12078891"/>
              <a:gd name="connsiteY2181" fmla="*/ 205684 h 5907136"/>
              <a:gd name="connsiteX2182" fmla="*/ 5128210 w 12078891"/>
              <a:gd name="connsiteY2182" fmla="*/ 193466 h 5907136"/>
              <a:gd name="connsiteX2183" fmla="*/ 9614030 w 12078891"/>
              <a:gd name="connsiteY2183" fmla="*/ 138518 h 5907136"/>
              <a:gd name="connsiteX2184" fmla="*/ 9625230 w 12078891"/>
              <a:gd name="connsiteY2184" fmla="*/ 149717 h 5907136"/>
              <a:gd name="connsiteX2185" fmla="*/ 9614030 w 12078891"/>
              <a:gd name="connsiteY2185" fmla="*/ 160915 h 5907136"/>
              <a:gd name="connsiteX2186" fmla="*/ 9602831 w 12078891"/>
              <a:gd name="connsiteY2186" fmla="*/ 149717 h 5907136"/>
              <a:gd name="connsiteX2187" fmla="*/ 9614030 w 12078891"/>
              <a:gd name="connsiteY2187" fmla="*/ 138518 h 5907136"/>
              <a:gd name="connsiteX2188" fmla="*/ 3063470 w 12078891"/>
              <a:gd name="connsiteY2188" fmla="*/ 115071 h 5907136"/>
              <a:gd name="connsiteX2189" fmla="*/ 3069579 w 12078891"/>
              <a:gd name="connsiteY2189" fmla="*/ 121180 h 5907136"/>
              <a:gd name="connsiteX2190" fmla="*/ 3063470 w 12078891"/>
              <a:gd name="connsiteY2190" fmla="*/ 127289 h 5907136"/>
              <a:gd name="connsiteX2191" fmla="*/ 3057361 w 12078891"/>
              <a:gd name="connsiteY2191" fmla="*/ 121180 h 5907136"/>
              <a:gd name="connsiteX2192" fmla="*/ 3063470 w 12078891"/>
              <a:gd name="connsiteY2192" fmla="*/ 115071 h 5907136"/>
              <a:gd name="connsiteX2193" fmla="*/ 1904915 w 12078891"/>
              <a:gd name="connsiteY2193" fmla="*/ 92704 h 5907136"/>
              <a:gd name="connsiteX2194" fmla="*/ 1923240 w 12078891"/>
              <a:gd name="connsiteY2194" fmla="*/ 110012 h 5907136"/>
              <a:gd name="connsiteX2195" fmla="*/ 1904915 w 12078891"/>
              <a:gd name="connsiteY2195" fmla="*/ 127319 h 5907136"/>
              <a:gd name="connsiteX2196" fmla="*/ 1886589 w 12078891"/>
              <a:gd name="connsiteY2196" fmla="*/ 110012 h 5907136"/>
              <a:gd name="connsiteX2197" fmla="*/ 1904915 w 12078891"/>
              <a:gd name="connsiteY2197" fmla="*/ 92704 h 5907136"/>
              <a:gd name="connsiteX2198" fmla="*/ 6230829 w 12078891"/>
              <a:gd name="connsiteY2198" fmla="*/ 87605 h 5907136"/>
              <a:gd name="connsiteX2199" fmla="*/ 6238974 w 12078891"/>
              <a:gd name="connsiteY2199" fmla="*/ 95750 h 5907136"/>
              <a:gd name="connsiteX2200" fmla="*/ 6230829 w 12078891"/>
              <a:gd name="connsiteY2200" fmla="*/ 103895 h 5907136"/>
              <a:gd name="connsiteX2201" fmla="*/ 6222684 w 12078891"/>
              <a:gd name="connsiteY2201" fmla="*/ 95750 h 5907136"/>
              <a:gd name="connsiteX2202" fmla="*/ 6230829 w 12078891"/>
              <a:gd name="connsiteY2202" fmla="*/ 87605 h 5907136"/>
              <a:gd name="connsiteX2203" fmla="*/ 11171750 w 12078891"/>
              <a:gd name="connsiteY2203" fmla="*/ 86587 h 5907136"/>
              <a:gd name="connsiteX2204" fmla="*/ 11273561 w 12078891"/>
              <a:gd name="connsiteY2204" fmla="*/ 187380 h 5907136"/>
              <a:gd name="connsiteX2205" fmla="*/ 11171750 w 12078891"/>
              <a:gd name="connsiteY2205" fmla="*/ 288173 h 5907136"/>
              <a:gd name="connsiteX2206" fmla="*/ 11069938 w 12078891"/>
              <a:gd name="connsiteY2206" fmla="*/ 187380 h 5907136"/>
              <a:gd name="connsiteX2207" fmla="*/ 11171750 w 12078891"/>
              <a:gd name="connsiteY2207" fmla="*/ 86587 h 5907136"/>
              <a:gd name="connsiteX2208" fmla="*/ 3533841 w 12078891"/>
              <a:gd name="connsiteY2208" fmla="*/ 71293 h 5907136"/>
              <a:gd name="connsiteX2209" fmla="*/ 3536895 w 12078891"/>
              <a:gd name="connsiteY2209" fmla="*/ 74347 h 5907136"/>
              <a:gd name="connsiteX2210" fmla="*/ 3533841 w 12078891"/>
              <a:gd name="connsiteY2210" fmla="*/ 77402 h 5907136"/>
              <a:gd name="connsiteX2211" fmla="*/ 3530785 w 12078891"/>
              <a:gd name="connsiteY2211" fmla="*/ 74347 h 5907136"/>
              <a:gd name="connsiteX2212" fmla="*/ 3533841 w 12078891"/>
              <a:gd name="connsiteY2212" fmla="*/ 71293 h 5907136"/>
              <a:gd name="connsiteX2213" fmla="*/ 8850443 w 12078891"/>
              <a:gd name="connsiteY2213" fmla="*/ 69279 h 5907136"/>
              <a:gd name="connsiteX2214" fmla="*/ 8855533 w 12078891"/>
              <a:gd name="connsiteY2214" fmla="*/ 74370 h 5907136"/>
              <a:gd name="connsiteX2215" fmla="*/ 8850443 w 12078891"/>
              <a:gd name="connsiteY2215" fmla="*/ 79460 h 5907136"/>
              <a:gd name="connsiteX2216" fmla="*/ 8845352 w 12078891"/>
              <a:gd name="connsiteY2216" fmla="*/ 74370 h 5907136"/>
              <a:gd name="connsiteX2217" fmla="*/ 8850443 w 12078891"/>
              <a:gd name="connsiteY2217" fmla="*/ 69279 h 5907136"/>
              <a:gd name="connsiteX2218" fmla="*/ 2747929 w 12078891"/>
              <a:gd name="connsiteY2218" fmla="*/ 68269 h 5907136"/>
              <a:gd name="connsiteX2219" fmla="*/ 2770331 w 12078891"/>
              <a:gd name="connsiteY2219" fmla="*/ 90666 h 5907136"/>
              <a:gd name="connsiteX2220" fmla="*/ 2747929 w 12078891"/>
              <a:gd name="connsiteY2220" fmla="*/ 113065 h 5907136"/>
              <a:gd name="connsiteX2221" fmla="*/ 2725531 w 12078891"/>
              <a:gd name="connsiteY2221" fmla="*/ 90666 h 5907136"/>
              <a:gd name="connsiteX2222" fmla="*/ 2747929 w 12078891"/>
              <a:gd name="connsiteY2222" fmla="*/ 68269 h 5907136"/>
              <a:gd name="connsiteX2223" fmla="*/ 1222767 w 12078891"/>
              <a:gd name="connsiteY2223" fmla="*/ 68265 h 5907136"/>
              <a:gd name="connsiteX2224" fmla="*/ 1243130 w 12078891"/>
              <a:gd name="connsiteY2224" fmla="*/ 88627 h 5907136"/>
              <a:gd name="connsiteX2225" fmla="*/ 1222767 w 12078891"/>
              <a:gd name="connsiteY2225" fmla="*/ 108990 h 5907136"/>
              <a:gd name="connsiteX2226" fmla="*/ 1202406 w 12078891"/>
              <a:gd name="connsiteY2226" fmla="*/ 88627 h 5907136"/>
              <a:gd name="connsiteX2227" fmla="*/ 1222767 w 12078891"/>
              <a:gd name="connsiteY2227" fmla="*/ 68265 h 5907136"/>
              <a:gd name="connsiteX2228" fmla="*/ 11961807 w 12078891"/>
              <a:gd name="connsiteY2228" fmla="*/ 59105 h 5907136"/>
              <a:gd name="connsiteX2229" fmla="*/ 11982170 w 12078891"/>
              <a:gd name="connsiteY2229" fmla="*/ 79467 h 5907136"/>
              <a:gd name="connsiteX2230" fmla="*/ 11961807 w 12078891"/>
              <a:gd name="connsiteY2230" fmla="*/ 99830 h 5907136"/>
              <a:gd name="connsiteX2231" fmla="*/ 11941445 w 12078891"/>
              <a:gd name="connsiteY2231" fmla="*/ 79467 h 5907136"/>
              <a:gd name="connsiteX2232" fmla="*/ 11961807 w 12078891"/>
              <a:gd name="connsiteY2232" fmla="*/ 59105 h 5907136"/>
              <a:gd name="connsiteX2233" fmla="*/ 2790665 w 12078891"/>
              <a:gd name="connsiteY2233" fmla="*/ 54007 h 5907136"/>
              <a:gd name="connsiteX2234" fmla="*/ 2803901 w 12078891"/>
              <a:gd name="connsiteY2234" fmla="*/ 67243 h 5907136"/>
              <a:gd name="connsiteX2235" fmla="*/ 2790665 w 12078891"/>
              <a:gd name="connsiteY2235" fmla="*/ 80478 h 5907136"/>
              <a:gd name="connsiteX2236" fmla="*/ 2777433 w 12078891"/>
              <a:gd name="connsiteY2236" fmla="*/ 67243 h 5907136"/>
              <a:gd name="connsiteX2237" fmla="*/ 2790665 w 12078891"/>
              <a:gd name="connsiteY2237" fmla="*/ 54007 h 5907136"/>
              <a:gd name="connsiteX2238" fmla="*/ 3751773 w 12078891"/>
              <a:gd name="connsiteY2238" fmla="*/ 46888 h 5907136"/>
              <a:gd name="connsiteX2239" fmla="*/ 3759917 w 12078891"/>
              <a:gd name="connsiteY2239" fmla="*/ 55033 h 5907136"/>
              <a:gd name="connsiteX2240" fmla="*/ 3751773 w 12078891"/>
              <a:gd name="connsiteY2240" fmla="*/ 63179 h 5907136"/>
              <a:gd name="connsiteX2241" fmla="*/ 3743628 w 12078891"/>
              <a:gd name="connsiteY2241" fmla="*/ 55033 h 5907136"/>
              <a:gd name="connsiteX2242" fmla="*/ 3751773 w 12078891"/>
              <a:gd name="connsiteY2242" fmla="*/ 46888 h 5907136"/>
              <a:gd name="connsiteX2243" fmla="*/ 6107637 w 12078891"/>
              <a:gd name="connsiteY2243" fmla="*/ 40750 h 5907136"/>
              <a:gd name="connsiteX2244" fmla="*/ 6113746 w 12078891"/>
              <a:gd name="connsiteY2244" fmla="*/ 46859 h 5907136"/>
              <a:gd name="connsiteX2245" fmla="*/ 6107637 w 12078891"/>
              <a:gd name="connsiteY2245" fmla="*/ 52968 h 5907136"/>
              <a:gd name="connsiteX2246" fmla="*/ 6101528 w 12078891"/>
              <a:gd name="connsiteY2246" fmla="*/ 46859 h 5907136"/>
              <a:gd name="connsiteX2247" fmla="*/ 6107637 w 12078891"/>
              <a:gd name="connsiteY2247" fmla="*/ 40750 h 5907136"/>
              <a:gd name="connsiteX2248" fmla="*/ 338029 w 12078891"/>
              <a:gd name="connsiteY2248" fmla="*/ 35685 h 5907136"/>
              <a:gd name="connsiteX2249" fmla="*/ 367554 w 12078891"/>
              <a:gd name="connsiteY2249" fmla="*/ 65210 h 5907136"/>
              <a:gd name="connsiteX2250" fmla="*/ 338029 w 12078891"/>
              <a:gd name="connsiteY2250" fmla="*/ 94736 h 5907136"/>
              <a:gd name="connsiteX2251" fmla="*/ 308504 w 12078891"/>
              <a:gd name="connsiteY2251" fmla="*/ 65210 h 5907136"/>
              <a:gd name="connsiteX2252" fmla="*/ 338029 w 12078891"/>
              <a:gd name="connsiteY2252" fmla="*/ 35685 h 5907136"/>
              <a:gd name="connsiteX2253" fmla="*/ 7914793 w 12078891"/>
              <a:gd name="connsiteY2253" fmla="*/ 30595 h 5907136"/>
              <a:gd name="connsiteX2254" fmla="*/ 7924974 w 12078891"/>
              <a:gd name="connsiteY2254" fmla="*/ 39758 h 5907136"/>
              <a:gd name="connsiteX2255" fmla="*/ 7914793 w 12078891"/>
              <a:gd name="connsiteY2255" fmla="*/ 48922 h 5907136"/>
              <a:gd name="connsiteX2256" fmla="*/ 7905630 w 12078891"/>
              <a:gd name="connsiteY2256" fmla="*/ 39758 h 5907136"/>
              <a:gd name="connsiteX2257" fmla="*/ 7914793 w 12078891"/>
              <a:gd name="connsiteY2257" fmla="*/ 30595 h 5907136"/>
              <a:gd name="connsiteX2258" fmla="*/ 631216 w 12078891"/>
              <a:gd name="connsiteY2258" fmla="*/ 38 h 5907136"/>
              <a:gd name="connsiteX2259" fmla="*/ 673977 w 12078891"/>
              <a:gd name="connsiteY2259" fmla="*/ 41781 h 5907136"/>
              <a:gd name="connsiteX2260" fmla="*/ 631216 w 12078891"/>
              <a:gd name="connsiteY2260" fmla="*/ 83523 h 5907136"/>
              <a:gd name="connsiteX2261" fmla="*/ 588455 w 12078891"/>
              <a:gd name="connsiteY2261" fmla="*/ 41781 h 5907136"/>
              <a:gd name="connsiteX2262" fmla="*/ 631216 w 12078891"/>
              <a:gd name="connsiteY2262" fmla="*/ 38 h 59071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</a:cxnLst>
            <a:rect l="l" t="t" r="r" b="b"/>
            <a:pathLst>
              <a:path w="12078891" h="5907136">
                <a:moveTo>
                  <a:pt x="3842360" y="5831795"/>
                </a:moveTo>
                <a:cubicBezTo>
                  <a:pt x="3862721" y="5831795"/>
                  <a:pt x="3880030" y="5849103"/>
                  <a:pt x="3880030" y="5869465"/>
                </a:cubicBezTo>
                <a:cubicBezTo>
                  <a:pt x="3880030" y="5889828"/>
                  <a:pt x="3863739" y="5907136"/>
                  <a:pt x="3842360" y="5907136"/>
                </a:cubicBezTo>
                <a:cubicBezTo>
                  <a:pt x="3821997" y="5907136"/>
                  <a:pt x="3804687" y="5890846"/>
                  <a:pt x="3804687" y="5869465"/>
                </a:cubicBezTo>
                <a:cubicBezTo>
                  <a:pt x="3804687" y="5849103"/>
                  <a:pt x="3820979" y="5831795"/>
                  <a:pt x="3842360" y="5831795"/>
                </a:cubicBezTo>
                <a:close/>
                <a:moveTo>
                  <a:pt x="7474967" y="5830778"/>
                </a:moveTo>
                <a:cubicBezTo>
                  <a:pt x="7485148" y="5830778"/>
                  <a:pt x="7492275" y="5838923"/>
                  <a:pt x="7492275" y="5848086"/>
                </a:cubicBezTo>
                <a:cubicBezTo>
                  <a:pt x="7492275" y="5857249"/>
                  <a:pt x="7484130" y="5865394"/>
                  <a:pt x="7474967" y="5865394"/>
                </a:cubicBezTo>
                <a:cubicBezTo>
                  <a:pt x="7465804" y="5865394"/>
                  <a:pt x="7457659" y="5858267"/>
                  <a:pt x="7457659" y="5848086"/>
                </a:cubicBezTo>
                <a:cubicBezTo>
                  <a:pt x="7457659" y="5838923"/>
                  <a:pt x="7465804" y="5830778"/>
                  <a:pt x="7474967" y="5830778"/>
                </a:cubicBezTo>
                <a:close/>
                <a:moveTo>
                  <a:pt x="8992978" y="5793107"/>
                </a:moveTo>
                <a:cubicBezTo>
                  <a:pt x="8996033" y="5793107"/>
                  <a:pt x="8999088" y="5795143"/>
                  <a:pt x="8999088" y="5799215"/>
                </a:cubicBezTo>
                <a:cubicBezTo>
                  <a:pt x="8999088" y="5802270"/>
                  <a:pt x="8996033" y="5805325"/>
                  <a:pt x="8992978" y="5805325"/>
                </a:cubicBezTo>
                <a:cubicBezTo>
                  <a:pt x="8989924" y="5805325"/>
                  <a:pt x="8986870" y="5802270"/>
                  <a:pt x="8986870" y="5799215"/>
                </a:cubicBezTo>
                <a:cubicBezTo>
                  <a:pt x="8986870" y="5796161"/>
                  <a:pt x="8989924" y="5793107"/>
                  <a:pt x="8992978" y="5793107"/>
                </a:cubicBezTo>
                <a:close/>
                <a:moveTo>
                  <a:pt x="10305331" y="5791071"/>
                </a:moveTo>
                <a:cubicBezTo>
                  <a:pt x="10316531" y="5791071"/>
                  <a:pt x="10324675" y="5800234"/>
                  <a:pt x="10324675" y="5810415"/>
                </a:cubicBezTo>
                <a:cubicBezTo>
                  <a:pt x="10324675" y="5820597"/>
                  <a:pt x="10316531" y="5829759"/>
                  <a:pt x="10305331" y="5829759"/>
                </a:cubicBezTo>
                <a:cubicBezTo>
                  <a:pt x="10295150" y="5829759"/>
                  <a:pt x="10285987" y="5821615"/>
                  <a:pt x="10285987" y="5810415"/>
                </a:cubicBezTo>
                <a:cubicBezTo>
                  <a:pt x="10285987" y="5800234"/>
                  <a:pt x="10294132" y="5791071"/>
                  <a:pt x="10305331" y="5791071"/>
                </a:cubicBezTo>
                <a:close/>
                <a:moveTo>
                  <a:pt x="9101917" y="5773763"/>
                </a:moveTo>
                <a:cubicBezTo>
                  <a:pt x="9116171" y="5773763"/>
                  <a:pt x="9126352" y="5784963"/>
                  <a:pt x="9126352" y="5798198"/>
                </a:cubicBezTo>
                <a:cubicBezTo>
                  <a:pt x="9126352" y="5811433"/>
                  <a:pt x="9115152" y="5822633"/>
                  <a:pt x="9101917" y="5822633"/>
                </a:cubicBezTo>
                <a:cubicBezTo>
                  <a:pt x="9088682" y="5822633"/>
                  <a:pt x="9077482" y="5811433"/>
                  <a:pt x="9077482" y="5798198"/>
                </a:cubicBezTo>
                <a:cubicBezTo>
                  <a:pt x="9077482" y="5784963"/>
                  <a:pt x="9088682" y="5773763"/>
                  <a:pt x="9101917" y="5773763"/>
                </a:cubicBezTo>
                <a:close/>
                <a:moveTo>
                  <a:pt x="4563173" y="5765618"/>
                </a:moveTo>
                <a:cubicBezTo>
                  <a:pt x="4568264" y="5765618"/>
                  <a:pt x="4573353" y="5769691"/>
                  <a:pt x="4573353" y="5775799"/>
                </a:cubicBezTo>
                <a:cubicBezTo>
                  <a:pt x="4573353" y="5781908"/>
                  <a:pt x="4568264" y="5785980"/>
                  <a:pt x="4563173" y="5785980"/>
                </a:cubicBezTo>
                <a:cubicBezTo>
                  <a:pt x="4557062" y="5785980"/>
                  <a:pt x="4552992" y="5781908"/>
                  <a:pt x="4552992" y="5775799"/>
                </a:cubicBezTo>
                <a:cubicBezTo>
                  <a:pt x="4552992" y="5769691"/>
                  <a:pt x="4558082" y="5765618"/>
                  <a:pt x="4563173" y="5765618"/>
                </a:cubicBezTo>
                <a:close/>
                <a:moveTo>
                  <a:pt x="3667253" y="5747292"/>
                </a:moveTo>
                <a:cubicBezTo>
                  <a:pt x="3673361" y="5746274"/>
                  <a:pt x="3677432" y="5750346"/>
                  <a:pt x="3677432" y="5756455"/>
                </a:cubicBezTo>
                <a:cubicBezTo>
                  <a:pt x="3677432" y="5761546"/>
                  <a:pt x="3673361" y="5765618"/>
                  <a:pt x="3667253" y="5765618"/>
                </a:cubicBezTo>
                <a:cubicBezTo>
                  <a:pt x="3662163" y="5765618"/>
                  <a:pt x="3657072" y="5761546"/>
                  <a:pt x="3657072" y="5756455"/>
                </a:cubicBezTo>
                <a:cubicBezTo>
                  <a:pt x="3657072" y="5751365"/>
                  <a:pt x="3661143" y="5747292"/>
                  <a:pt x="3667253" y="5747292"/>
                </a:cubicBezTo>
                <a:close/>
                <a:moveTo>
                  <a:pt x="5934563" y="5691295"/>
                </a:moveTo>
                <a:cubicBezTo>
                  <a:pt x="5935581" y="5691295"/>
                  <a:pt x="5937617" y="5692313"/>
                  <a:pt x="5937617" y="5694349"/>
                </a:cubicBezTo>
                <a:cubicBezTo>
                  <a:pt x="5937617" y="5696386"/>
                  <a:pt x="5936598" y="5697403"/>
                  <a:pt x="5934563" y="5697403"/>
                </a:cubicBezTo>
                <a:cubicBezTo>
                  <a:pt x="5932526" y="5697403"/>
                  <a:pt x="5931508" y="5696386"/>
                  <a:pt x="5931508" y="5694349"/>
                </a:cubicBezTo>
                <a:cubicBezTo>
                  <a:pt x="5931508" y="5692313"/>
                  <a:pt x="5932526" y="5691295"/>
                  <a:pt x="5934563" y="5691295"/>
                </a:cubicBezTo>
                <a:close/>
                <a:moveTo>
                  <a:pt x="9720932" y="5662788"/>
                </a:moveTo>
                <a:cubicBezTo>
                  <a:pt x="9732132" y="5662788"/>
                  <a:pt x="9741295" y="5671951"/>
                  <a:pt x="9741295" y="5683150"/>
                </a:cubicBezTo>
                <a:cubicBezTo>
                  <a:pt x="9741295" y="5694349"/>
                  <a:pt x="9732132" y="5703513"/>
                  <a:pt x="9720932" y="5703513"/>
                </a:cubicBezTo>
                <a:cubicBezTo>
                  <a:pt x="9709733" y="5703513"/>
                  <a:pt x="9700570" y="5694349"/>
                  <a:pt x="9700570" y="5683150"/>
                </a:cubicBezTo>
                <a:cubicBezTo>
                  <a:pt x="9700570" y="5671951"/>
                  <a:pt x="9709733" y="5662788"/>
                  <a:pt x="9720932" y="5662788"/>
                </a:cubicBezTo>
                <a:close/>
                <a:moveTo>
                  <a:pt x="1551600" y="5657698"/>
                </a:moveTo>
                <a:cubicBezTo>
                  <a:pt x="1554653" y="5657698"/>
                  <a:pt x="1556689" y="5659734"/>
                  <a:pt x="1556689" y="5662789"/>
                </a:cubicBezTo>
                <a:cubicBezTo>
                  <a:pt x="1556689" y="5665843"/>
                  <a:pt x="1554653" y="5667879"/>
                  <a:pt x="1551600" y="5667879"/>
                </a:cubicBezTo>
                <a:cubicBezTo>
                  <a:pt x="1548544" y="5667879"/>
                  <a:pt x="1546509" y="5665843"/>
                  <a:pt x="1546509" y="5662789"/>
                </a:cubicBezTo>
                <a:cubicBezTo>
                  <a:pt x="1546509" y="5659734"/>
                  <a:pt x="1548544" y="5657698"/>
                  <a:pt x="1551600" y="5657698"/>
                </a:cubicBezTo>
                <a:close/>
                <a:moveTo>
                  <a:pt x="5617940" y="5620027"/>
                </a:moveTo>
                <a:cubicBezTo>
                  <a:pt x="5623030" y="5620027"/>
                  <a:pt x="5628121" y="5625118"/>
                  <a:pt x="5628121" y="5630208"/>
                </a:cubicBezTo>
                <a:cubicBezTo>
                  <a:pt x="5628121" y="5636317"/>
                  <a:pt x="5623030" y="5640389"/>
                  <a:pt x="5617940" y="5640389"/>
                </a:cubicBezTo>
                <a:cubicBezTo>
                  <a:pt x="5611832" y="5640389"/>
                  <a:pt x="5607759" y="5635299"/>
                  <a:pt x="5607759" y="5630208"/>
                </a:cubicBezTo>
                <a:cubicBezTo>
                  <a:pt x="5607759" y="5624100"/>
                  <a:pt x="5612850" y="5620027"/>
                  <a:pt x="5617940" y="5620027"/>
                </a:cubicBezTo>
                <a:close/>
                <a:moveTo>
                  <a:pt x="7608340" y="5584393"/>
                </a:moveTo>
                <a:cubicBezTo>
                  <a:pt x="7612413" y="5584393"/>
                  <a:pt x="7616485" y="5588466"/>
                  <a:pt x="7616485" y="5592538"/>
                </a:cubicBezTo>
                <a:cubicBezTo>
                  <a:pt x="7616485" y="5596611"/>
                  <a:pt x="7613430" y="5600683"/>
                  <a:pt x="7608340" y="5600683"/>
                </a:cubicBezTo>
                <a:cubicBezTo>
                  <a:pt x="7604268" y="5600683"/>
                  <a:pt x="7600195" y="5597628"/>
                  <a:pt x="7600195" y="5592538"/>
                </a:cubicBezTo>
                <a:cubicBezTo>
                  <a:pt x="7600195" y="5588466"/>
                  <a:pt x="7603249" y="5584393"/>
                  <a:pt x="7608340" y="5584393"/>
                </a:cubicBezTo>
                <a:close/>
                <a:moveTo>
                  <a:pt x="4031736" y="5584393"/>
                </a:moveTo>
                <a:cubicBezTo>
                  <a:pt x="4037844" y="5584393"/>
                  <a:pt x="4043953" y="5590501"/>
                  <a:pt x="4043953" y="5596611"/>
                </a:cubicBezTo>
                <a:cubicBezTo>
                  <a:pt x="4043953" y="5603737"/>
                  <a:pt x="4038861" y="5608828"/>
                  <a:pt x="4031736" y="5608828"/>
                </a:cubicBezTo>
                <a:cubicBezTo>
                  <a:pt x="4024608" y="5608828"/>
                  <a:pt x="4019517" y="5603737"/>
                  <a:pt x="4019517" y="5596611"/>
                </a:cubicBezTo>
                <a:cubicBezTo>
                  <a:pt x="4019517" y="5589484"/>
                  <a:pt x="4024608" y="5584393"/>
                  <a:pt x="4031736" y="5584393"/>
                </a:cubicBezTo>
                <a:close/>
                <a:moveTo>
                  <a:pt x="8657000" y="5577266"/>
                </a:moveTo>
                <a:cubicBezTo>
                  <a:pt x="8678381" y="5577266"/>
                  <a:pt x="8696707" y="5595592"/>
                  <a:pt x="8696707" y="5616973"/>
                </a:cubicBezTo>
                <a:cubicBezTo>
                  <a:pt x="8696707" y="5638353"/>
                  <a:pt x="8679399" y="5656679"/>
                  <a:pt x="8657000" y="5656679"/>
                </a:cubicBezTo>
                <a:cubicBezTo>
                  <a:pt x="8634601" y="5656679"/>
                  <a:pt x="8617294" y="5639371"/>
                  <a:pt x="8617294" y="5616973"/>
                </a:cubicBezTo>
                <a:cubicBezTo>
                  <a:pt x="8617294" y="5595592"/>
                  <a:pt x="8634601" y="5577266"/>
                  <a:pt x="8657000" y="5577266"/>
                </a:cubicBezTo>
                <a:close/>
                <a:moveTo>
                  <a:pt x="10814389" y="5571158"/>
                </a:moveTo>
                <a:cubicBezTo>
                  <a:pt x="10820499" y="5571158"/>
                  <a:pt x="10825589" y="5576249"/>
                  <a:pt x="10825589" y="5582357"/>
                </a:cubicBezTo>
                <a:cubicBezTo>
                  <a:pt x="10825589" y="5588466"/>
                  <a:pt x="10820499" y="5593557"/>
                  <a:pt x="10814389" y="5593557"/>
                </a:cubicBezTo>
                <a:cubicBezTo>
                  <a:pt x="10808281" y="5593557"/>
                  <a:pt x="10803190" y="5588466"/>
                  <a:pt x="10803190" y="5582357"/>
                </a:cubicBezTo>
                <a:cubicBezTo>
                  <a:pt x="10803190" y="5576249"/>
                  <a:pt x="10808281" y="5571158"/>
                  <a:pt x="10814389" y="5571158"/>
                </a:cubicBezTo>
                <a:close/>
                <a:moveTo>
                  <a:pt x="7000525" y="5501926"/>
                </a:moveTo>
                <a:cubicBezTo>
                  <a:pt x="7015797" y="5502944"/>
                  <a:pt x="7026996" y="5514143"/>
                  <a:pt x="7026996" y="5528397"/>
                </a:cubicBezTo>
                <a:cubicBezTo>
                  <a:pt x="7026996" y="5542651"/>
                  <a:pt x="7015797" y="5554868"/>
                  <a:pt x="7000525" y="5554868"/>
                </a:cubicBezTo>
                <a:cubicBezTo>
                  <a:pt x="6986272" y="5554868"/>
                  <a:pt x="6974054" y="5543669"/>
                  <a:pt x="6974054" y="5528397"/>
                </a:cubicBezTo>
                <a:cubicBezTo>
                  <a:pt x="6974054" y="5514143"/>
                  <a:pt x="6985253" y="5501926"/>
                  <a:pt x="7000525" y="5501926"/>
                </a:cubicBezTo>
                <a:close/>
                <a:moveTo>
                  <a:pt x="8101109" y="5497853"/>
                </a:moveTo>
                <a:cubicBezTo>
                  <a:pt x="8108236" y="5497853"/>
                  <a:pt x="8114345" y="5503961"/>
                  <a:pt x="8114345" y="5511088"/>
                </a:cubicBezTo>
                <a:cubicBezTo>
                  <a:pt x="8114345" y="5518215"/>
                  <a:pt x="8108236" y="5524324"/>
                  <a:pt x="8101109" y="5524324"/>
                </a:cubicBezTo>
                <a:cubicBezTo>
                  <a:pt x="8093982" y="5524324"/>
                  <a:pt x="8087874" y="5518215"/>
                  <a:pt x="8087874" y="5511088"/>
                </a:cubicBezTo>
                <a:cubicBezTo>
                  <a:pt x="8087874" y="5503961"/>
                  <a:pt x="8093982" y="5497853"/>
                  <a:pt x="8101109" y="5497853"/>
                </a:cubicBezTo>
                <a:close/>
                <a:moveTo>
                  <a:pt x="11261343" y="5462219"/>
                </a:moveTo>
                <a:cubicBezTo>
                  <a:pt x="11280687" y="5462219"/>
                  <a:pt x="11297995" y="5478509"/>
                  <a:pt x="11297995" y="5498871"/>
                </a:cubicBezTo>
                <a:cubicBezTo>
                  <a:pt x="11297995" y="5519233"/>
                  <a:pt x="11281705" y="5535524"/>
                  <a:pt x="11261343" y="5535524"/>
                </a:cubicBezTo>
                <a:cubicBezTo>
                  <a:pt x="11240981" y="5535524"/>
                  <a:pt x="11224691" y="5519233"/>
                  <a:pt x="11224691" y="5498871"/>
                </a:cubicBezTo>
                <a:cubicBezTo>
                  <a:pt x="11224691" y="5478509"/>
                  <a:pt x="11240981" y="5462219"/>
                  <a:pt x="11261343" y="5462219"/>
                </a:cubicBezTo>
                <a:close/>
                <a:moveTo>
                  <a:pt x="6980162" y="5433712"/>
                </a:moveTo>
                <a:cubicBezTo>
                  <a:pt x="6988307" y="5433712"/>
                  <a:pt x="6995434" y="5440839"/>
                  <a:pt x="6995434" y="5448984"/>
                </a:cubicBezTo>
                <a:cubicBezTo>
                  <a:pt x="6995434" y="5457129"/>
                  <a:pt x="6988307" y="5463237"/>
                  <a:pt x="6980162" y="5463237"/>
                </a:cubicBezTo>
                <a:cubicBezTo>
                  <a:pt x="6972017" y="5463237"/>
                  <a:pt x="6964890" y="5457129"/>
                  <a:pt x="6964890" y="5448984"/>
                </a:cubicBezTo>
                <a:cubicBezTo>
                  <a:pt x="6964890" y="5440839"/>
                  <a:pt x="6972017" y="5433712"/>
                  <a:pt x="6980162" y="5433712"/>
                </a:cubicBezTo>
                <a:close/>
                <a:moveTo>
                  <a:pt x="7394535" y="5431676"/>
                </a:moveTo>
                <a:cubicBezTo>
                  <a:pt x="7411843" y="5432694"/>
                  <a:pt x="7426097" y="5445930"/>
                  <a:pt x="7426097" y="5463237"/>
                </a:cubicBezTo>
                <a:cubicBezTo>
                  <a:pt x="7426097" y="5480545"/>
                  <a:pt x="7411843" y="5494799"/>
                  <a:pt x="7394535" y="5494799"/>
                </a:cubicBezTo>
                <a:cubicBezTo>
                  <a:pt x="7377227" y="5494799"/>
                  <a:pt x="7362974" y="5480545"/>
                  <a:pt x="7362974" y="5463237"/>
                </a:cubicBezTo>
                <a:cubicBezTo>
                  <a:pt x="7362974" y="5445930"/>
                  <a:pt x="7377227" y="5431676"/>
                  <a:pt x="7394535" y="5431676"/>
                </a:cubicBezTo>
                <a:close/>
                <a:moveTo>
                  <a:pt x="9262779" y="5425567"/>
                </a:moveTo>
                <a:cubicBezTo>
                  <a:pt x="9263798" y="5425567"/>
                  <a:pt x="9264816" y="5426585"/>
                  <a:pt x="9264816" y="5427603"/>
                </a:cubicBezTo>
                <a:cubicBezTo>
                  <a:pt x="9264816" y="5428621"/>
                  <a:pt x="9263798" y="5429639"/>
                  <a:pt x="9262779" y="5429639"/>
                </a:cubicBezTo>
                <a:cubicBezTo>
                  <a:pt x="9261761" y="5429639"/>
                  <a:pt x="9260743" y="5428621"/>
                  <a:pt x="9260743" y="5427603"/>
                </a:cubicBezTo>
                <a:cubicBezTo>
                  <a:pt x="9260743" y="5426585"/>
                  <a:pt x="9261761" y="5425567"/>
                  <a:pt x="9262779" y="5425567"/>
                </a:cubicBezTo>
                <a:close/>
                <a:moveTo>
                  <a:pt x="9043884" y="5381788"/>
                </a:moveTo>
                <a:cubicBezTo>
                  <a:pt x="9070356" y="5381788"/>
                  <a:pt x="9092754" y="5404187"/>
                  <a:pt x="9092754" y="5430658"/>
                </a:cubicBezTo>
                <a:cubicBezTo>
                  <a:pt x="9092754" y="5457129"/>
                  <a:pt x="9070356" y="5479528"/>
                  <a:pt x="9043884" y="5479528"/>
                </a:cubicBezTo>
                <a:cubicBezTo>
                  <a:pt x="9016395" y="5479528"/>
                  <a:pt x="8995015" y="5458147"/>
                  <a:pt x="8995015" y="5430658"/>
                </a:cubicBezTo>
                <a:cubicBezTo>
                  <a:pt x="8995015" y="5404187"/>
                  <a:pt x="9016395" y="5381788"/>
                  <a:pt x="9043884" y="5381788"/>
                </a:cubicBezTo>
                <a:close/>
                <a:moveTo>
                  <a:pt x="8166268" y="5370589"/>
                </a:moveTo>
                <a:cubicBezTo>
                  <a:pt x="8174414" y="5370589"/>
                  <a:pt x="8180522" y="5376697"/>
                  <a:pt x="8180522" y="5384843"/>
                </a:cubicBezTo>
                <a:cubicBezTo>
                  <a:pt x="8180522" y="5392988"/>
                  <a:pt x="8174414" y="5399096"/>
                  <a:pt x="8166268" y="5399096"/>
                </a:cubicBezTo>
                <a:cubicBezTo>
                  <a:pt x="8158123" y="5399096"/>
                  <a:pt x="8152015" y="5392988"/>
                  <a:pt x="8152015" y="5384843"/>
                </a:cubicBezTo>
                <a:cubicBezTo>
                  <a:pt x="8152015" y="5376697"/>
                  <a:pt x="8158123" y="5370589"/>
                  <a:pt x="8166268" y="5370589"/>
                </a:cubicBezTo>
                <a:close/>
                <a:moveTo>
                  <a:pt x="9917428" y="5332918"/>
                </a:moveTo>
                <a:cubicBezTo>
                  <a:pt x="9958153" y="5332918"/>
                  <a:pt x="9991751" y="5365498"/>
                  <a:pt x="9991751" y="5406223"/>
                </a:cubicBezTo>
                <a:cubicBezTo>
                  <a:pt x="9991751" y="5446947"/>
                  <a:pt x="9958153" y="5479527"/>
                  <a:pt x="9917428" y="5479527"/>
                </a:cubicBezTo>
                <a:cubicBezTo>
                  <a:pt x="9876704" y="5479527"/>
                  <a:pt x="9843106" y="5446947"/>
                  <a:pt x="9843106" y="5406223"/>
                </a:cubicBezTo>
                <a:cubicBezTo>
                  <a:pt x="9843106" y="5365498"/>
                  <a:pt x="9876704" y="5332918"/>
                  <a:pt x="9917428" y="5332918"/>
                </a:cubicBezTo>
                <a:close/>
                <a:moveTo>
                  <a:pt x="5489660" y="5317646"/>
                </a:moveTo>
                <a:cubicBezTo>
                  <a:pt x="5515111" y="5317646"/>
                  <a:pt x="5535474" y="5338008"/>
                  <a:pt x="5535474" y="5362443"/>
                </a:cubicBezTo>
                <a:cubicBezTo>
                  <a:pt x="5535474" y="5387896"/>
                  <a:pt x="5515111" y="5408259"/>
                  <a:pt x="5489660" y="5408259"/>
                </a:cubicBezTo>
                <a:cubicBezTo>
                  <a:pt x="5464207" y="5408259"/>
                  <a:pt x="5443845" y="5387896"/>
                  <a:pt x="5443845" y="5362443"/>
                </a:cubicBezTo>
                <a:cubicBezTo>
                  <a:pt x="5443845" y="5336990"/>
                  <a:pt x="5464207" y="5317646"/>
                  <a:pt x="5489660" y="5317646"/>
                </a:cubicBezTo>
                <a:close/>
                <a:moveTo>
                  <a:pt x="7760040" y="5273868"/>
                </a:moveTo>
                <a:cubicBezTo>
                  <a:pt x="7780402" y="5273868"/>
                  <a:pt x="7795674" y="5290158"/>
                  <a:pt x="7795674" y="5309502"/>
                </a:cubicBezTo>
                <a:cubicBezTo>
                  <a:pt x="7795674" y="5328847"/>
                  <a:pt x="7779384" y="5345136"/>
                  <a:pt x="7760040" y="5345136"/>
                </a:cubicBezTo>
                <a:cubicBezTo>
                  <a:pt x="7740696" y="5345136"/>
                  <a:pt x="7724406" y="5329864"/>
                  <a:pt x="7724406" y="5309502"/>
                </a:cubicBezTo>
                <a:cubicBezTo>
                  <a:pt x="7724406" y="5290158"/>
                  <a:pt x="7740696" y="5273868"/>
                  <a:pt x="7760040" y="5273868"/>
                </a:cubicBezTo>
                <a:close/>
                <a:moveTo>
                  <a:pt x="4548919" y="5233143"/>
                </a:moveTo>
                <a:cubicBezTo>
                  <a:pt x="4564190" y="5233143"/>
                  <a:pt x="4575387" y="5244342"/>
                  <a:pt x="4575387" y="5259614"/>
                </a:cubicBezTo>
                <a:cubicBezTo>
                  <a:pt x="4575387" y="5274886"/>
                  <a:pt x="4563173" y="5286085"/>
                  <a:pt x="4548919" y="5286085"/>
                </a:cubicBezTo>
                <a:cubicBezTo>
                  <a:pt x="4533646" y="5286085"/>
                  <a:pt x="4522446" y="5273868"/>
                  <a:pt x="4522446" y="5259614"/>
                </a:cubicBezTo>
                <a:cubicBezTo>
                  <a:pt x="4522446" y="5244342"/>
                  <a:pt x="4534664" y="5233143"/>
                  <a:pt x="4548919" y="5233143"/>
                </a:cubicBezTo>
                <a:close/>
                <a:moveTo>
                  <a:pt x="7408789" y="5131331"/>
                </a:moveTo>
                <a:cubicBezTo>
                  <a:pt x="7413880" y="5131331"/>
                  <a:pt x="7417952" y="5135404"/>
                  <a:pt x="7417952" y="5140494"/>
                </a:cubicBezTo>
                <a:cubicBezTo>
                  <a:pt x="7417952" y="5145585"/>
                  <a:pt x="7413880" y="5149657"/>
                  <a:pt x="7408789" y="5149657"/>
                </a:cubicBezTo>
                <a:cubicBezTo>
                  <a:pt x="7403699" y="5149657"/>
                  <a:pt x="7399626" y="5145585"/>
                  <a:pt x="7399626" y="5140494"/>
                </a:cubicBezTo>
                <a:cubicBezTo>
                  <a:pt x="7399626" y="5135404"/>
                  <a:pt x="7403699" y="5131331"/>
                  <a:pt x="7408789" y="5131331"/>
                </a:cubicBezTo>
                <a:close/>
                <a:moveTo>
                  <a:pt x="10433614" y="5120132"/>
                </a:moveTo>
                <a:cubicBezTo>
                  <a:pt x="10438705" y="5120132"/>
                  <a:pt x="10442776" y="5124204"/>
                  <a:pt x="10442776" y="5129295"/>
                </a:cubicBezTo>
                <a:cubicBezTo>
                  <a:pt x="10442776" y="5134385"/>
                  <a:pt x="10438705" y="5138458"/>
                  <a:pt x="10433614" y="5138458"/>
                </a:cubicBezTo>
                <a:cubicBezTo>
                  <a:pt x="10428524" y="5138458"/>
                  <a:pt x="10424451" y="5134385"/>
                  <a:pt x="10424451" y="5129295"/>
                </a:cubicBezTo>
                <a:cubicBezTo>
                  <a:pt x="10424451" y="5124204"/>
                  <a:pt x="10428524" y="5120132"/>
                  <a:pt x="10433614" y="5120132"/>
                </a:cubicBezTo>
                <a:close/>
                <a:moveTo>
                  <a:pt x="1525133" y="5095697"/>
                </a:moveTo>
                <a:cubicBezTo>
                  <a:pt x="1549568" y="5095697"/>
                  <a:pt x="1568912" y="5116059"/>
                  <a:pt x="1568912" y="5139476"/>
                </a:cubicBezTo>
                <a:cubicBezTo>
                  <a:pt x="1568912" y="5163911"/>
                  <a:pt x="1549568" y="5183255"/>
                  <a:pt x="1525133" y="5183255"/>
                </a:cubicBezTo>
                <a:cubicBezTo>
                  <a:pt x="1500698" y="5183255"/>
                  <a:pt x="1481354" y="5163911"/>
                  <a:pt x="1481354" y="5139476"/>
                </a:cubicBezTo>
                <a:cubicBezTo>
                  <a:pt x="1481354" y="5115041"/>
                  <a:pt x="1500698" y="5095697"/>
                  <a:pt x="1525133" y="5095697"/>
                </a:cubicBezTo>
                <a:close/>
                <a:moveTo>
                  <a:pt x="4545863" y="5086534"/>
                </a:moveTo>
                <a:cubicBezTo>
                  <a:pt x="4555026" y="5086534"/>
                  <a:pt x="4563168" y="5094679"/>
                  <a:pt x="4563168" y="5103842"/>
                </a:cubicBezTo>
                <a:cubicBezTo>
                  <a:pt x="4563168" y="5113005"/>
                  <a:pt x="4555026" y="5121150"/>
                  <a:pt x="4545863" y="5121150"/>
                </a:cubicBezTo>
                <a:cubicBezTo>
                  <a:pt x="4535682" y="5121150"/>
                  <a:pt x="4528555" y="5113005"/>
                  <a:pt x="4528555" y="5103842"/>
                </a:cubicBezTo>
                <a:cubicBezTo>
                  <a:pt x="4528555" y="5093661"/>
                  <a:pt x="4536700" y="5086534"/>
                  <a:pt x="4545863" y="5086534"/>
                </a:cubicBezTo>
                <a:close/>
                <a:moveTo>
                  <a:pt x="9595704" y="5048864"/>
                </a:moveTo>
                <a:cubicBezTo>
                  <a:pt x="9599777" y="5048864"/>
                  <a:pt x="9601813" y="5051918"/>
                  <a:pt x="9601813" y="5054972"/>
                </a:cubicBezTo>
                <a:cubicBezTo>
                  <a:pt x="9601813" y="5058027"/>
                  <a:pt x="9598759" y="5061081"/>
                  <a:pt x="9595704" y="5061081"/>
                </a:cubicBezTo>
                <a:cubicBezTo>
                  <a:pt x="9592650" y="5061081"/>
                  <a:pt x="9589596" y="5059045"/>
                  <a:pt x="9589596" y="5054972"/>
                </a:cubicBezTo>
                <a:cubicBezTo>
                  <a:pt x="9589596" y="5051918"/>
                  <a:pt x="9592650" y="5048864"/>
                  <a:pt x="9595704" y="5048864"/>
                </a:cubicBezTo>
                <a:close/>
                <a:moveTo>
                  <a:pt x="11474130" y="5040719"/>
                </a:moveTo>
                <a:cubicBezTo>
                  <a:pt x="11484311" y="5040719"/>
                  <a:pt x="11492456" y="5048864"/>
                  <a:pt x="11492456" y="5059046"/>
                </a:cubicBezTo>
                <a:cubicBezTo>
                  <a:pt x="11492456" y="5069227"/>
                  <a:pt x="11484311" y="5077372"/>
                  <a:pt x="11474130" y="5077372"/>
                </a:cubicBezTo>
                <a:cubicBezTo>
                  <a:pt x="11463948" y="5077372"/>
                  <a:pt x="11455803" y="5069227"/>
                  <a:pt x="11455803" y="5059046"/>
                </a:cubicBezTo>
                <a:cubicBezTo>
                  <a:pt x="11455803" y="5048864"/>
                  <a:pt x="11463948" y="5040719"/>
                  <a:pt x="11474130" y="5040719"/>
                </a:cubicBezTo>
                <a:close/>
                <a:moveTo>
                  <a:pt x="2684777" y="5038683"/>
                </a:moveTo>
                <a:cubicBezTo>
                  <a:pt x="2688848" y="5038683"/>
                  <a:pt x="2690886" y="5041737"/>
                  <a:pt x="2690886" y="5044791"/>
                </a:cubicBezTo>
                <a:cubicBezTo>
                  <a:pt x="2690886" y="5047846"/>
                  <a:pt x="2687831" y="5050900"/>
                  <a:pt x="2684777" y="5050900"/>
                </a:cubicBezTo>
                <a:cubicBezTo>
                  <a:pt x="2681723" y="5050900"/>
                  <a:pt x="2678668" y="5047846"/>
                  <a:pt x="2678668" y="5044791"/>
                </a:cubicBezTo>
                <a:cubicBezTo>
                  <a:pt x="2678668" y="5041737"/>
                  <a:pt x="2681723" y="5038683"/>
                  <a:pt x="2684777" y="5038683"/>
                </a:cubicBezTo>
                <a:close/>
                <a:moveTo>
                  <a:pt x="8718088" y="5027483"/>
                </a:moveTo>
                <a:cubicBezTo>
                  <a:pt x="8735396" y="5027483"/>
                  <a:pt x="8750668" y="5042755"/>
                  <a:pt x="8750668" y="5060063"/>
                </a:cubicBezTo>
                <a:cubicBezTo>
                  <a:pt x="8750668" y="5078389"/>
                  <a:pt x="8735396" y="5092643"/>
                  <a:pt x="8718088" y="5092643"/>
                </a:cubicBezTo>
                <a:cubicBezTo>
                  <a:pt x="8699762" y="5092643"/>
                  <a:pt x="8684490" y="5078389"/>
                  <a:pt x="8684490" y="5060063"/>
                </a:cubicBezTo>
                <a:cubicBezTo>
                  <a:pt x="8684490" y="5041737"/>
                  <a:pt x="8699762" y="5027483"/>
                  <a:pt x="8718088" y="5027483"/>
                </a:cubicBezTo>
                <a:close/>
                <a:moveTo>
                  <a:pt x="855208" y="4961306"/>
                </a:moveTo>
                <a:cubicBezTo>
                  <a:pt x="857245" y="4961306"/>
                  <a:pt x="859281" y="4963342"/>
                  <a:pt x="859281" y="4965379"/>
                </a:cubicBezTo>
                <a:cubicBezTo>
                  <a:pt x="859281" y="4967415"/>
                  <a:pt x="857245" y="4969451"/>
                  <a:pt x="855208" y="4969451"/>
                </a:cubicBezTo>
                <a:cubicBezTo>
                  <a:pt x="853172" y="4969451"/>
                  <a:pt x="851136" y="4967415"/>
                  <a:pt x="851136" y="4965379"/>
                </a:cubicBezTo>
                <a:cubicBezTo>
                  <a:pt x="851136" y="4963342"/>
                  <a:pt x="853172" y="4961306"/>
                  <a:pt x="855208" y="4961306"/>
                </a:cubicBezTo>
                <a:close/>
                <a:moveTo>
                  <a:pt x="3860690" y="4955197"/>
                </a:moveTo>
                <a:cubicBezTo>
                  <a:pt x="3867816" y="4955197"/>
                  <a:pt x="3873926" y="4961305"/>
                  <a:pt x="3873926" y="4968432"/>
                </a:cubicBezTo>
                <a:cubicBezTo>
                  <a:pt x="3873926" y="4975559"/>
                  <a:pt x="3867816" y="4981668"/>
                  <a:pt x="3860690" y="4981668"/>
                </a:cubicBezTo>
                <a:cubicBezTo>
                  <a:pt x="3853563" y="4981668"/>
                  <a:pt x="3847454" y="4975559"/>
                  <a:pt x="3847454" y="4968432"/>
                </a:cubicBezTo>
                <a:cubicBezTo>
                  <a:pt x="3847454" y="4961305"/>
                  <a:pt x="3853563" y="4955197"/>
                  <a:pt x="3860690" y="4955197"/>
                </a:cubicBezTo>
                <a:close/>
                <a:moveTo>
                  <a:pt x="428625" y="4954179"/>
                </a:moveTo>
                <a:cubicBezTo>
                  <a:pt x="459169" y="4955197"/>
                  <a:pt x="483604" y="4979632"/>
                  <a:pt x="483604" y="5009158"/>
                </a:cubicBezTo>
                <a:cubicBezTo>
                  <a:pt x="483604" y="5039701"/>
                  <a:pt x="459169" y="5064136"/>
                  <a:pt x="428625" y="5064136"/>
                </a:cubicBezTo>
                <a:cubicBezTo>
                  <a:pt x="398082" y="5064136"/>
                  <a:pt x="373647" y="5039701"/>
                  <a:pt x="373647" y="5009158"/>
                </a:cubicBezTo>
                <a:cubicBezTo>
                  <a:pt x="373647" y="4978614"/>
                  <a:pt x="398082" y="4954179"/>
                  <a:pt x="428625" y="4954179"/>
                </a:cubicBezTo>
                <a:close/>
                <a:moveTo>
                  <a:pt x="8221247" y="4935853"/>
                </a:moveTo>
                <a:cubicBezTo>
                  <a:pt x="8224301" y="4936871"/>
                  <a:pt x="8225319" y="4937889"/>
                  <a:pt x="8225319" y="4939926"/>
                </a:cubicBezTo>
                <a:cubicBezTo>
                  <a:pt x="8225319" y="4941962"/>
                  <a:pt x="8223283" y="4943998"/>
                  <a:pt x="8221247" y="4943998"/>
                </a:cubicBezTo>
                <a:cubicBezTo>
                  <a:pt x="8219210" y="4943998"/>
                  <a:pt x="8217174" y="4941962"/>
                  <a:pt x="8217174" y="4939926"/>
                </a:cubicBezTo>
                <a:cubicBezTo>
                  <a:pt x="8217174" y="4937889"/>
                  <a:pt x="8219210" y="4935853"/>
                  <a:pt x="8221247" y="4935853"/>
                </a:cubicBezTo>
                <a:close/>
                <a:moveTo>
                  <a:pt x="6571898" y="4926690"/>
                </a:moveTo>
                <a:cubicBezTo>
                  <a:pt x="6580043" y="4926690"/>
                  <a:pt x="6586152" y="4932798"/>
                  <a:pt x="6586152" y="4940943"/>
                </a:cubicBezTo>
                <a:cubicBezTo>
                  <a:pt x="6586152" y="4949088"/>
                  <a:pt x="6580043" y="4955197"/>
                  <a:pt x="6571898" y="4955197"/>
                </a:cubicBezTo>
                <a:cubicBezTo>
                  <a:pt x="6563753" y="4955197"/>
                  <a:pt x="6557644" y="4949088"/>
                  <a:pt x="6557644" y="4940943"/>
                </a:cubicBezTo>
                <a:cubicBezTo>
                  <a:pt x="6557644" y="4932798"/>
                  <a:pt x="6563753" y="4926690"/>
                  <a:pt x="6571898" y="4926690"/>
                </a:cubicBezTo>
                <a:close/>
                <a:moveTo>
                  <a:pt x="5978342" y="4896147"/>
                </a:moveTo>
                <a:cubicBezTo>
                  <a:pt x="6002774" y="4897165"/>
                  <a:pt x="6022119" y="4916509"/>
                  <a:pt x="6022119" y="4939926"/>
                </a:cubicBezTo>
                <a:cubicBezTo>
                  <a:pt x="6022119" y="4964360"/>
                  <a:pt x="6002774" y="4983705"/>
                  <a:pt x="5978342" y="4983705"/>
                </a:cubicBezTo>
                <a:cubicBezTo>
                  <a:pt x="5953907" y="4983705"/>
                  <a:pt x="5934564" y="4964360"/>
                  <a:pt x="5934564" y="4939926"/>
                </a:cubicBezTo>
                <a:cubicBezTo>
                  <a:pt x="5934564" y="4915491"/>
                  <a:pt x="5953907" y="4896147"/>
                  <a:pt x="5978342" y="4896147"/>
                </a:cubicBezTo>
                <a:close/>
                <a:moveTo>
                  <a:pt x="9071374" y="4885965"/>
                </a:moveTo>
                <a:cubicBezTo>
                  <a:pt x="9090719" y="4885965"/>
                  <a:pt x="9105990" y="4901237"/>
                  <a:pt x="9105990" y="4920581"/>
                </a:cubicBezTo>
                <a:cubicBezTo>
                  <a:pt x="9105990" y="4939925"/>
                  <a:pt x="9090719" y="4955197"/>
                  <a:pt x="9071374" y="4955197"/>
                </a:cubicBezTo>
                <a:cubicBezTo>
                  <a:pt x="9052030" y="4955197"/>
                  <a:pt x="9036758" y="4939925"/>
                  <a:pt x="9036758" y="4920581"/>
                </a:cubicBezTo>
                <a:cubicBezTo>
                  <a:pt x="9036758" y="4901237"/>
                  <a:pt x="9052030" y="4885965"/>
                  <a:pt x="9071374" y="4885965"/>
                </a:cubicBezTo>
                <a:close/>
                <a:moveTo>
                  <a:pt x="4705700" y="4854403"/>
                </a:moveTo>
                <a:cubicBezTo>
                  <a:pt x="4710788" y="4854403"/>
                  <a:pt x="4713844" y="4857457"/>
                  <a:pt x="4713844" y="4861530"/>
                </a:cubicBezTo>
                <a:cubicBezTo>
                  <a:pt x="4713844" y="4865603"/>
                  <a:pt x="4710788" y="4868657"/>
                  <a:pt x="4705700" y="4868657"/>
                </a:cubicBezTo>
                <a:cubicBezTo>
                  <a:pt x="4701628" y="4868657"/>
                  <a:pt x="4697560" y="4865603"/>
                  <a:pt x="4697560" y="4861530"/>
                </a:cubicBezTo>
                <a:cubicBezTo>
                  <a:pt x="4697560" y="4857457"/>
                  <a:pt x="4700612" y="4854403"/>
                  <a:pt x="4705700" y="4854403"/>
                </a:cubicBezTo>
                <a:close/>
                <a:moveTo>
                  <a:pt x="11940428" y="4845241"/>
                </a:moveTo>
                <a:cubicBezTo>
                  <a:pt x="11943481" y="4844222"/>
                  <a:pt x="11945518" y="4847277"/>
                  <a:pt x="11945518" y="4850331"/>
                </a:cubicBezTo>
                <a:cubicBezTo>
                  <a:pt x="11945518" y="4853386"/>
                  <a:pt x="11943481" y="4855422"/>
                  <a:pt x="11940428" y="4855422"/>
                </a:cubicBezTo>
                <a:cubicBezTo>
                  <a:pt x="11937373" y="4855422"/>
                  <a:pt x="11935337" y="4853386"/>
                  <a:pt x="11935337" y="4850331"/>
                </a:cubicBezTo>
                <a:cubicBezTo>
                  <a:pt x="11935337" y="4847277"/>
                  <a:pt x="11937373" y="4845241"/>
                  <a:pt x="11940428" y="4845241"/>
                </a:cubicBezTo>
                <a:close/>
                <a:moveTo>
                  <a:pt x="8474758" y="4844222"/>
                </a:moveTo>
                <a:cubicBezTo>
                  <a:pt x="8482903" y="4844222"/>
                  <a:pt x="8489011" y="4850331"/>
                  <a:pt x="8489011" y="4858476"/>
                </a:cubicBezTo>
                <a:cubicBezTo>
                  <a:pt x="8489011" y="4866621"/>
                  <a:pt x="8482903" y="4872729"/>
                  <a:pt x="8474758" y="4872729"/>
                </a:cubicBezTo>
                <a:cubicBezTo>
                  <a:pt x="8466612" y="4872729"/>
                  <a:pt x="8460504" y="4866621"/>
                  <a:pt x="8460504" y="4858476"/>
                </a:cubicBezTo>
                <a:cubicBezTo>
                  <a:pt x="8460504" y="4850331"/>
                  <a:pt x="8466612" y="4844222"/>
                  <a:pt x="8474758" y="4844222"/>
                </a:cubicBezTo>
                <a:close/>
                <a:moveTo>
                  <a:pt x="4205825" y="4837095"/>
                </a:moveTo>
                <a:cubicBezTo>
                  <a:pt x="4209897" y="4837095"/>
                  <a:pt x="4213970" y="4840150"/>
                  <a:pt x="4213970" y="4845240"/>
                </a:cubicBezTo>
                <a:cubicBezTo>
                  <a:pt x="4213970" y="4850331"/>
                  <a:pt x="4209897" y="4853385"/>
                  <a:pt x="4205825" y="4853385"/>
                </a:cubicBezTo>
                <a:cubicBezTo>
                  <a:pt x="4200734" y="4853385"/>
                  <a:pt x="4196662" y="4849313"/>
                  <a:pt x="4196662" y="4845240"/>
                </a:cubicBezTo>
                <a:cubicBezTo>
                  <a:pt x="4196662" y="4840150"/>
                  <a:pt x="4200734" y="4837095"/>
                  <a:pt x="4205825" y="4837095"/>
                </a:cubicBezTo>
                <a:close/>
                <a:moveTo>
                  <a:pt x="7787529" y="4832005"/>
                </a:moveTo>
                <a:cubicBezTo>
                  <a:pt x="7806873" y="4832005"/>
                  <a:pt x="7822145" y="4847277"/>
                  <a:pt x="7822145" y="4866621"/>
                </a:cubicBezTo>
                <a:cubicBezTo>
                  <a:pt x="7822145" y="4884947"/>
                  <a:pt x="7806873" y="4901237"/>
                  <a:pt x="7787529" y="4901237"/>
                </a:cubicBezTo>
                <a:cubicBezTo>
                  <a:pt x="7768185" y="4901237"/>
                  <a:pt x="7752913" y="4885966"/>
                  <a:pt x="7752913" y="4866621"/>
                </a:cubicBezTo>
                <a:cubicBezTo>
                  <a:pt x="7752913" y="4847277"/>
                  <a:pt x="7768185" y="4832005"/>
                  <a:pt x="7787529" y="4832005"/>
                </a:cubicBezTo>
                <a:close/>
                <a:moveTo>
                  <a:pt x="11802981" y="4826914"/>
                </a:moveTo>
                <a:cubicBezTo>
                  <a:pt x="11808072" y="4825896"/>
                  <a:pt x="11811126" y="4828950"/>
                  <a:pt x="11811126" y="4834041"/>
                </a:cubicBezTo>
                <a:cubicBezTo>
                  <a:pt x="11811126" y="4838114"/>
                  <a:pt x="11808072" y="4842186"/>
                  <a:pt x="11802981" y="4842186"/>
                </a:cubicBezTo>
                <a:cubicBezTo>
                  <a:pt x="11798909" y="4842186"/>
                  <a:pt x="11794836" y="4839132"/>
                  <a:pt x="11794836" y="4834041"/>
                </a:cubicBezTo>
                <a:cubicBezTo>
                  <a:pt x="11794836" y="4829969"/>
                  <a:pt x="11797891" y="4826914"/>
                  <a:pt x="11802981" y="4826914"/>
                </a:cubicBezTo>
                <a:close/>
                <a:moveTo>
                  <a:pt x="5411257" y="4809607"/>
                </a:moveTo>
                <a:cubicBezTo>
                  <a:pt x="5417365" y="4809607"/>
                  <a:pt x="5422456" y="4813679"/>
                  <a:pt x="5422456" y="4819788"/>
                </a:cubicBezTo>
                <a:cubicBezTo>
                  <a:pt x="5422456" y="4825897"/>
                  <a:pt x="5417365" y="4829969"/>
                  <a:pt x="5411257" y="4829969"/>
                </a:cubicBezTo>
                <a:cubicBezTo>
                  <a:pt x="5405150" y="4829969"/>
                  <a:pt x="5401075" y="4824879"/>
                  <a:pt x="5401075" y="4819788"/>
                </a:cubicBezTo>
                <a:cubicBezTo>
                  <a:pt x="5401075" y="4813679"/>
                  <a:pt x="5406167" y="4809607"/>
                  <a:pt x="5411257" y="4809607"/>
                </a:cubicBezTo>
                <a:close/>
                <a:moveTo>
                  <a:pt x="9626248" y="4808588"/>
                </a:moveTo>
                <a:cubicBezTo>
                  <a:pt x="9632356" y="4808588"/>
                  <a:pt x="9637447" y="4813679"/>
                  <a:pt x="9637447" y="4819788"/>
                </a:cubicBezTo>
                <a:cubicBezTo>
                  <a:pt x="9637447" y="4825896"/>
                  <a:pt x="9632356" y="4830987"/>
                  <a:pt x="9626248" y="4830987"/>
                </a:cubicBezTo>
                <a:cubicBezTo>
                  <a:pt x="9620140" y="4830987"/>
                  <a:pt x="9615049" y="4825896"/>
                  <a:pt x="9615049" y="4819788"/>
                </a:cubicBezTo>
                <a:cubicBezTo>
                  <a:pt x="9615049" y="4813679"/>
                  <a:pt x="9620140" y="4808588"/>
                  <a:pt x="9626248" y="4808588"/>
                </a:cubicBezTo>
                <a:close/>
                <a:moveTo>
                  <a:pt x="4160030" y="4788226"/>
                </a:moveTo>
                <a:cubicBezTo>
                  <a:pt x="4164103" y="4789244"/>
                  <a:pt x="4168175" y="4792299"/>
                  <a:pt x="4168175" y="4796371"/>
                </a:cubicBezTo>
                <a:cubicBezTo>
                  <a:pt x="4168175" y="4800444"/>
                  <a:pt x="4164103" y="4804516"/>
                  <a:pt x="4160030" y="4804516"/>
                </a:cubicBezTo>
                <a:cubicBezTo>
                  <a:pt x="4155957" y="4804516"/>
                  <a:pt x="4151885" y="4801461"/>
                  <a:pt x="4151885" y="4796371"/>
                </a:cubicBezTo>
                <a:cubicBezTo>
                  <a:pt x="4151885" y="4792299"/>
                  <a:pt x="4155957" y="4788226"/>
                  <a:pt x="4160030" y="4788226"/>
                </a:cubicBezTo>
                <a:close/>
                <a:moveTo>
                  <a:pt x="2707168" y="4788226"/>
                </a:moveTo>
                <a:cubicBezTo>
                  <a:pt x="2718366" y="4788226"/>
                  <a:pt x="2727529" y="4797389"/>
                  <a:pt x="2727529" y="4808588"/>
                </a:cubicBezTo>
                <a:cubicBezTo>
                  <a:pt x="2727529" y="4819788"/>
                  <a:pt x="2718366" y="4828951"/>
                  <a:pt x="2707168" y="4828951"/>
                </a:cubicBezTo>
                <a:cubicBezTo>
                  <a:pt x="2695968" y="4828951"/>
                  <a:pt x="2686805" y="4819788"/>
                  <a:pt x="2686805" y="4808588"/>
                </a:cubicBezTo>
                <a:cubicBezTo>
                  <a:pt x="2686805" y="4797389"/>
                  <a:pt x="2695968" y="4788226"/>
                  <a:pt x="2707168" y="4788226"/>
                </a:cubicBezTo>
                <a:close/>
                <a:moveTo>
                  <a:pt x="8423852" y="4774990"/>
                </a:moveTo>
                <a:cubicBezTo>
                  <a:pt x="8434033" y="4774990"/>
                  <a:pt x="8441160" y="4783135"/>
                  <a:pt x="8441160" y="4792298"/>
                </a:cubicBezTo>
                <a:cubicBezTo>
                  <a:pt x="8441160" y="4802479"/>
                  <a:pt x="8433015" y="4809606"/>
                  <a:pt x="8423852" y="4809606"/>
                </a:cubicBezTo>
                <a:cubicBezTo>
                  <a:pt x="8413671" y="4809606"/>
                  <a:pt x="8406544" y="4801461"/>
                  <a:pt x="8406544" y="4792298"/>
                </a:cubicBezTo>
                <a:cubicBezTo>
                  <a:pt x="8406544" y="4782117"/>
                  <a:pt x="8414689" y="4774990"/>
                  <a:pt x="8423852" y="4774990"/>
                </a:cubicBezTo>
                <a:close/>
                <a:moveTo>
                  <a:pt x="7361956" y="4766846"/>
                </a:moveTo>
                <a:cubicBezTo>
                  <a:pt x="7367046" y="4766846"/>
                  <a:pt x="7371119" y="4771937"/>
                  <a:pt x="7371119" y="4776009"/>
                </a:cubicBezTo>
                <a:cubicBezTo>
                  <a:pt x="7371119" y="4781099"/>
                  <a:pt x="7367046" y="4784154"/>
                  <a:pt x="7361956" y="4784154"/>
                </a:cubicBezTo>
                <a:cubicBezTo>
                  <a:pt x="7356865" y="4784154"/>
                  <a:pt x="7352793" y="4780081"/>
                  <a:pt x="7352793" y="4776009"/>
                </a:cubicBezTo>
                <a:cubicBezTo>
                  <a:pt x="7352793" y="4770918"/>
                  <a:pt x="7356865" y="4766846"/>
                  <a:pt x="7361956" y="4766846"/>
                </a:cubicBezTo>
                <a:close/>
                <a:moveTo>
                  <a:pt x="5745195" y="4758701"/>
                </a:moveTo>
                <a:cubicBezTo>
                  <a:pt x="5751304" y="4758701"/>
                  <a:pt x="5755375" y="4762773"/>
                  <a:pt x="5755375" y="4768882"/>
                </a:cubicBezTo>
                <a:cubicBezTo>
                  <a:pt x="5755375" y="4773973"/>
                  <a:pt x="5751304" y="4779063"/>
                  <a:pt x="5745195" y="4779063"/>
                </a:cubicBezTo>
                <a:cubicBezTo>
                  <a:pt x="5740104" y="4779063"/>
                  <a:pt x="5735013" y="4774991"/>
                  <a:pt x="5735013" y="4768882"/>
                </a:cubicBezTo>
                <a:cubicBezTo>
                  <a:pt x="5735013" y="4763792"/>
                  <a:pt x="5739086" y="4758701"/>
                  <a:pt x="5745195" y="4758701"/>
                </a:cubicBezTo>
                <a:close/>
                <a:moveTo>
                  <a:pt x="9463349" y="4748520"/>
                </a:moveTo>
                <a:cubicBezTo>
                  <a:pt x="9472512" y="4749538"/>
                  <a:pt x="9478621" y="4755646"/>
                  <a:pt x="9478621" y="4763792"/>
                </a:cubicBezTo>
                <a:cubicBezTo>
                  <a:pt x="9478621" y="4771937"/>
                  <a:pt x="9471494" y="4778045"/>
                  <a:pt x="9463349" y="4778045"/>
                </a:cubicBezTo>
                <a:cubicBezTo>
                  <a:pt x="9455204" y="4778045"/>
                  <a:pt x="9448077" y="4771937"/>
                  <a:pt x="9448077" y="4763792"/>
                </a:cubicBezTo>
                <a:cubicBezTo>
                  <a:pt x="9448077" y="4755646"/>
                  <a:pt x="9455204" y="4748520"/>
                  <a:pt x="9463349" y="4748520"/>
                </a:cubicBezTo>
                <a:close/>
                <a:moveTo>
                  <a:pt x="3995069" y="4743429"/>
                </a:moveTo>
                <a:cubicBezTo>
                  <a:pt x="3999141" y="4743429"/>
                  <a:pt x="4003214" y="4746483"/>
                  <a:pt x="4003214" y="4751574"/>
                </a:cubicBezTo>
                <a:cubicBezTo>
                  <a:pt x="4003214" y="4755646"/>
                  <a:pt x="4000159" y="4759719"/>
                  <a:pt x="3995069" y="4759719"/>
                </a:cubicBezTo>
                <a:cubicBezTo>
                  <a:pt x="3990995" y="4759719"/>
                  <a:pt x="3986923" y="4756664"/>
                  <a:pt x="3986923" y="4751574"/>
                </a:cubicBezTo>
                <a:cubicBezTo>
                  <a:pt x="3986923" y="4747501"/>
                  <a:pt x="3989978" y="4743429"/>
                  <a:pt x="3995069" y="4743429"/>
                </a:cubicBezTo>
                <a:close/>
                <a:moveTo>
                  <a:pt x="1604530" y="4720012"/>
                </a:moveTo>
                <a:cubicBezTo>
                  <a:pt x="1609621" y="4720012"/>
                  <a:pt x="1613694" y="4724085"/>
                  <a:pt x="1613694" y="4729175"/>
                </a:cubicBezTo>
                <a:cubicBezTo>
                  <a:pt x="1613694" y="4734266"/>
                  <a:pt x="1609621" y="4738339"/>
                  <a:pt x="1604530" y="4738339"/>
                </a:cubicBezTo>
                <a:cubicBezTo>
                  <a:pt x="1599441" y="4738339"/>
                  <a:pt x="1595368" y="4734266"/>
                  <a:pt x="1595368" y="4729175"/>
                </a:cubicBezTo>
                <a:cubicBezTo>
                  <a:pt x="1595368" y="4724085"/>
                  <a:pt x="1599441" y="4720012"/>
                  <a:pt x="1604530" y="4720012"/>
                </a:cubicBezTo>
                <a:close/>
                <a:moveTo>
                  <a:pt x="1371382" y="4705759"/>
                </a:moveTo>
                <a:cubicBezTo>
                  <a:pt x="1372401" y="4705759"/>
                  <a:pt x="1374437" y="4706777"/>
                  <a:pt x="1374437" y="4708813"/>
                </a:cubicBezTo>
                <a:cubicBezTo>
                  <a:pt x="1374437" y="4710850"/>
                  <a:pt x="1372401" y="4711867"/>
                  <a:pt x="1371382" y="4711867"/>
                </a:cubicBezTo>
                <a:cubicBezTo>
                  <a:pt x="1370364" y="4711867"/>
                  <a:pt x="1368328" y="4709831"/>
                  <a:pt x="1368328" y="4708813"/>
                </a:cubicBezTo>
                <a:cubicBezTo>
                  <a:pt x="1368328" y="4706777"/>
                  <a:pt x="1370364" y="4705759"/>
                  <a:pt x="1371382" y="4705759"/>
                </a:cubicBezTo>
                <a:close/>
                <a:moveTo>
                  <a:pt x="10108836" y="4692523"/>
                </a:moveTo>
                <a:cubicBezTo>
                  <a:pt x="10114944" y="4692523"/>
                  <a:pt x="10121052" y="4697614"/>
                  <a:pt x="10121052" y="4704740"/>
                </a:cubicBezTo>
                <a:cubicBezTo>
                  <a:pt x="10121052" y="4711867"/>
                  <a:pt x="10115962" y="4716957"/>
                  <a:pt x="10108836" y="4716957"/>
                </a:cubicBezTo>
                <a:cubicBezTo>
                  <a:pt x="10101709" y="4716957"/>
                  <a:pt x="10096618" y="4711867"/>
                  <a:pt x="10096618" y="4704740"/>
                </a:cubicBezTo>
                <a:cubicBezTo>
                  <a:pt x="10096618" y="4697614"/>
                  <a:pt x="10101709" y="4692523"/>
                  <a:pt x="10108836" y="4692523"/>
                </a:cubicBezTo>
                <a:close/>
                <a:moveTo>
                  <a:pt x="10068111" y="4669106"/>
                </a:moveTo>
                <a:cubicBezTo>
                  <a:pt x="10075237" y="4669106"/>
                  <a:pt x="10079310" y="4674197"/>
                  <a:pt x="10079310" y="4679287"/>
                </a:cubicBezTo>
                <a:cubicBezTo>
                  <a:pt x="10079310" y="4685396"/>
                  <a:pt x="10074219" y="4690487"/>
                  <a:pt x="10068111" y="4690487"/>
                </a:cubicBezTo>
                <a:cubicBezTo>
                  <a:pt x="10062002" y="4690487"/>
                  <a:pt x="10056911" y="4685396"/>
                  <a:pt x="10056911" y="4679287"/>
                </a:cubicBezTo>
                <a:cubicBezTo>
                  <a:pt x="10056911" y="4673179"/>
                  <a:pt x="10062002" y="4669106"/>
                  <a:pt x="10068111" y="4669106"/>
                </a:cubicBezTo>
                <a:close/>
                <a:moveTo>
                  <a:pt x="8009478" y="4660961"/>
                </a:moveTo>
                <a:cubicBezTo>
                  <a:pt x="8013550" y="4660961"/>
                  <a:pt x="8016605" y="4664015"/>
                  <a:pt x="8016605" y="4668088"/>
                </a:cubicBezTo>
                <a:cubicBezTo>
                  <a:pt x="8016605" y="4672161"/>
                  <a:pt x="8013550" y="4675215"/>
                  <a:pt x="8009478" y="4675215"/>
                </a:cubicBezTo>
                <a:cubicBezTo>
                  <a:pt x="8005405" y="4675215"/>
                  <a:pt x="8002351" y="4672161"/>
                  <a:pt x="8002351" y="4668088"/>
                </a:cubicBezTo>
                <a:cubicBezTo>
                  <a:pt x="8002351" y="4664015"/>
                  <a:pt x="8005405" y="4660961"/>
                  <a:pt x="8009478" y="4660961"/>
                </a:cubicBezTo>
                <a:close/>
                <a:moveTo>
                  <a:pt x="10355219" y="4649762"/>
                </a:moveTo>
                <a:cubicBezTo>
                  <a:pt x="10359292" y="4649762"/>
                  <a:pt x="10363364" y="4652816"/>
                  <a:pt x="10363364" y="4657907"/>
                </a:cubicBezTo>
                <a:cubicBezTo>
                  <a:pt x="10363364" y="4661980"/>
                  <a:pt x="10359292" y="4666052"/>
                  <a:pt x="10355219" y="4666052"/>
                </a:cubicBezTo>
                <a:cubicBezTo>
                  <a:pt x="10351147" y="4666052"/>
                  <a:pt x="10347074" y="4661980"/>
                  <a:pt x="10347074" y="4657907"/>
                </a:cubicBezTo>
                <a:cubicBezTo>
                  <a:pt x="10347074" y="4653834"/>
                  <a:pt x="10351147" y="4649762"/>
                  <a:pt x="10355219" y="4649762"/>
                </a:cubicBezTo>
                <a:close/>
                <a:moveTo>
                  <a:pt x="10402053" y="4646708"/>
                </a:moveTo>
                <a:cubicBezTo>
                  <a:pt x="10406125" y="4646708"/>
                  <a:pt x="10408162" y="4648744"/>
                  <a:pt x="10408162" y="4652816"/>
                </a:cubicBezTo>
                <a:cubicBezTo>
                  <a:pt x="10408162" y="4655871"/>
                  <a:pt x="10405107" y="4658925"/>
                  <a:pt x="10402053" y="4658925"/>
                </a:cubicBezTo>
                <a:cubicBezTo>
                  <a:pt x="10398999" y="4658925"/>
                  <a:pt x="10395944" y="4655871"/>
                  <a:pt x="10395944" y="4652816"/>
                </a:cubicBezTo>
                <a:cubicBezTo>
                  <a:pt x="10395944" y="4649762"/>
                  <a:pt x="10398999" y="4646708"/>
                  <a:pt x="10402053" y="4646708"/>
                </a:cubicBezTo>
                <a:close/>
                <a:moveTo>
                  <a:pt x="4307634" y="4637545"/>
                </a:moveTo>
                <a:cubicBezTo>
                  <a:pt x="4315757" y="4637545"/>
                  <a:pt x="4321866" y="4643653"/>
                  <a:pt x="4321866" y="4651799"/>
                </a:cubicBezTo>
                <a:cubicBezTo>
                  <a:pt x="4321866" y="4659944"/>
                  <a:pt x="4315757" y="4666052"/>
                  <a:pt x="4307634" y="4666052"/>
                </a:cubicBezTo>
                <a:cubicBezTo>
                  <a:pt x="4299487" y="4666052"/>
                  <a:pt x="4293379" y="4659944"/>
                  <a:pt x="4293379" y="4651799"/>
                </a:cubicBezTo>
                <a:cubicBezTo>
                  <a:pt x="4293379" y="4643653"/>
                  <a:pt x="4299487" y="4637545"/>
                  <a:pt x="4307634" y="4637545"/>
                </a:cubicBezTo>
                <a:close/>
                <a:moveTo>
                  <a:pt x="117067" y="4626346"/>
                </a:moveTo>
                <a:cubicBezTo>
                  <a:pt x="118085" y="4626346"/>
                  <a:pt x="119103" y="4627364"/>
                  <a:pt x="119103" y="4628382"/>
                </a:cubicBezTo>
                <a:cubicBezTo>
                  <a:pt x="119103" y="4629400"/>
                  <a:pt x="118085" y="4630418"/>
                  <a:pt x="117067" y="4630418"/>
                </a:cubicBezTo>
                <a:cubicBezTo>
                  <a:pt x="116049" y="4630418"/>
                  <a:pt x="115031" y="4629400"/>
                  <a:pt x="115031" y="4628382"/>
                </a:cubicBezTo>
                <a:cubicBezTo>
                  <a:pt x="115031" y="4627364"/>
                  <a:pt x="116049" y="4626346"/>
                  <a:pt x="117067" y="4626346"/>
                </a:cubicBezTo>
                <a:close/>
                <a:moveTo>
                  <a:pt x="3638730" y="4547951"/>
                </a:moveTo>
                <a:cubicBezTo>
                  <a:pt x="3642802" y="4547951"/>
                  <a:pt x="3644839" y="4549987"/>
                  <a:pt x="3644839" y="4554059"/>
                </a:cubicBezTo>
                <a:cubicBezTo>
                  <a:pt x="3644839" y="4557114"/>
                  <a:pt x="3641784" y="4560169"/>
                  <a:pt x="3638730" y="4560169"/>
                </a:cubicBezTo>
                <a:cubicBezTo>
                  <a:pt x="3635676" y="4560169"/>
                  <a:pt x="3632622" y="4557114"/>
                  <a:pt x="3632622" y="4554059"/>
                </a:cubicBezTo>
                <a:cubicBezTo>
                  <a:pt x="3632622" y="4551005"/>
                  <a:pt x="3635676" y="4547951"/>
                  <a:pt x="3638730" y="4547951"/>
                </a:cubicBezTo>
                <a:close/>
                <a:moveTo>
                  <a:pt x="11106590" y="4539806"/>
                </a:moveTo>
                <a:cubicBezTo>
                  <a:pt x="11122879" y="4539806"/>
                  <a:pt x="11136115" y="4553041"/>
                  <a:pt x="11136115" y="4569331"/>
                </a:cubicBezTo>
                <a:cubicBezTo>
                  <a:pt x="11136115" y="4585621"/>
                  <a:pt x="11122879" y="4598857"/>
                  <a:pt x="11106590" y="4598857"/>
                </a:cubicBezTo>
                <a:cubicBezTo>
                  <a:pt x="11090300" y="4598857"/>
                  <a:pt x="11077064" y="4585621"/>
                  <a:pt x="11077064" y="4569331"/>
                </a:cubicBezTo>
                <a:cubicBezTo>
                  <a:pt x="11077064" y="4553041"/>
                  <a:pt x="11090300" y="4539806"/>
                  <a:pt x="11106590" y="4539806"/>
                </a:cubicBezTo>
                <a:close/>
                <a:moveTo>
                  <a:pt x="10039603" y="4533697"/>
                </a:moveTo>
                <a:cubicBezTo>
                  <a:pt x="10046730" y="4533697"/>
                  <a:pt x="10051820" y="4538788"/>
                  <a:pt x="10051820" y="4545915"/>
                </a:cubicBezTo>
                <a:cubicBezTo>
                  <a:pt x="10051820" y="4553041"/>
                  <a:pt x="10045712" y="4558132"/>
                  <a:pt x="10039603" y="4558132"/>
                </a:cubicBezTo>
                <a:cubicBezTo>
                  <a:pt x="10032477" y="4558132"/>
                  <a:pt x="10027386" y="4553041"/>
                  <a:pt x="10027386" y="4545915"/>
                </a:cubicBezTo>
                <a:cubicBezTo>
                  <a:pt x="10027386" y="4538788"/>
                  <a:pt x="10033494" y="4533697"/>
                  <a:pt x="10039603" y="4533697"/>
                </a:cubicBezTo>
                <a:close/>
                <a:moveTo>
                  <a:pt x="5086492" y="4530642"/>
                </a:moveTo>
                <a:cubicBezTo>
                  <a:pt x="5101760" y="4530642"/>
                  <a:pt x="5114995" y="4543877"/>
                  <a:pt x="5114995" y="4559149"/>
                </a:cubicBezTo>
                <a:cubicBezTo>
                  <a:pt x="5114995" y="4575439"/>
                  <a:pt x="5101760" y="4587656"/>
                  <a:pt x="5086492" y="4587656"/>
                </a:cubicBezTo>
                <a:cubicBezTo>
                  <a:pt x="5070204" y="4587656"/>
                  <a:pt x="5057989" y="4574421"/>
                  <a:pt x="5057989" y="4559149"/>
                </a:cubicBezTo>
                <a:cubicBezTo>
                  <a:pt x="5057989" y="4542860"/>
                  <a:pt x="5071223" y="4530642"/>
                  <a:pt x="5086492" y="4530642"/>
                </a:cubicBezTo>
                <a:close/>
                <a:moveTo>
                  <a:pt x="5031503" y="4522498"/>
                </a:moveTo>
                <a:cubicBezTo>
                  <a:pt x="5034558" y="4522498"/>
                  <a:pt x="5037610" y="4525552"/>
                  <a:pt x="5037610" y="4528606"/>
                </a:cubicBezTo>
                <a:cubicBezTo>
                  <a:pt x="5037610" y="4531661"/>
                  <a:pt x="5034558" y="4534716"/>
                  <a:pt x="5031503" y="4534716"/>
                </a:cubicBezTo>
                <a:cubicBezTo>
                  <a:pt x="5028450" y="4534716"/>
                  <a:pt x="5025395" y="4531661"/>
                  <a:pt x="5025395" y="4528606"/>
                </a:cubicBezTo>
                <a:cubicBezTo>
                  <a:pt x="5025395" y="4525552"/>
                  <a:pt x="5028450" y="4522498"/>
                  <a:pt x="5031503" y="4522498"/>
                </a:cubicBezTo>
                <a:close/>
                <a:moveTo>
                  <a:pt x="10449905" y="4519443"/>
                </a:moveTo>
                <a:cubicBezTo>
                  <a:pt x="10451940" y="4519443"/>
                  <a:pt x="10453977" y="4521479"/>
                  <a:pt x="10453977" y="4523515"/>
                </a:cubicBezTo>
                <a:cubicBezTo>
                  <a:pt x="10453977" y="4525551"/>
                  <a:pt x="10451940" y="4527588"/>
                  <a:pt x="10449905" y="4527588"/>
                </a:cubicBezTo>
                <a:cubicBezTo>
                  <a:pt x="10447868" y="4527588"/>
                  <a:pt x="10445832" y="4525551"/>
                  <a:pt x="10445832" y="4523515"/>
                </a:cubicBezTo>
                <a:cubicBezTo>
                  <a:pt x="10445832" y="4521479"/>
                  <a:pt x="10447868" y="4519443"/>
                  <a:pt x="10449905" y="4519443"/>
                </a:cubicBezTo>
                <a:close/>
                <a:moveTo>
                  <a:pt x="6405944" y="4511298"/>
                </a:moveTo>
                <a:cubicBezTo>
                  <a:pt x="6411035" y="4511298"/>
                  <a:pt x="6415107" y="4515371"/>
                  <a:pt x="6415107" y="4520461"/>
                </a:cubicBezTo>
                <a:cubicBezTo>
                  <a:pt x="6415107" y="4525552"/>
                  <a:pt x="6411035" y="4529625"/>
                  <a:pt x="6405944" y="4529625"/>
                </a:cubicBezTo>
                <a:cubicBezTo>
                  <a:pt x="6400854" y="4529625"/>
                  <a:pt x="6396781" y="4525552"/>
                  <a:pt x="6396781" y="4520461"/>
                </a:cubicBezTo>
                <a:cubicBezTo>
                  <a:pt x="6396781" y="4515371"/>
                  <a:pt x="6400854" y="4511298"/>
                  <a:pt x="6405944" y="4511298"/>
                </a:cubicBezTo>
                <a:close/>
                <a:moveTo>
                  <a:pt x="3329227" y="4505190"/>
                </a:moveTo>
                <a:cubicBezTo>
                  <a:pt x="3334319" y="4505190"/>
                  <a:pt x="3339409" y="4510281"/>
                  <a:pt x="3339409" y="4515371"/>
                </a:cubicBezTo>
                <a:cubicBezTo>
                  <a:pt x="3339409" y="4520462"/>
                  <a:pt x="3335337" y="4525552"/>
                  <a:pt x="3329227" y="4525552"/>
                </a:cubicBezTo>
                <a:cubicBezTo>
                  <a:pt x="3324137" y="4525552"/>
                  <a:pt x="3319045" y="4521480"/>
                  <a:pt x="3319045" y="4515371"/>
                </a:cubicBezTo>
                <a:cubicBezTo>
                  <a:pt x="3319045" y="4510281"/>
                  <a:pt x="3323119" y="4505190"/>
                  <a:pt x="3329227" y="4505190"/>
                </a:cubicBezTo>
                <a:close/>
                <a:moveTo>
                  <a:pt x="9823763" y="4504172"/>
                </a:moveTo>
                <a:cubicBezTo>
                  <a:pt x="9826817" y="4505190"/>
                  <a:pt x="9828853" y="4507226"/>
                  <a:pt x="9828853" y="4509263"/>
                </a:cubicBezTo>
                <a:cubicBezTo>
                  <a:pt x="9828853" y="4512317"/>
                  <a:pt x="9826817" y="4514353"/>
                  <a:pt x="9823763" y="4514353"/>
                </a:cubicBezTo>
                <a:cubicBezTo>
                  <a:pt x="9820708" y="4514353"/>
                  <a:pt x="9818672" y="4512317"/>
                  <a:pt x="9818672" y="4509263"/>
                </a:cubicBezTo>
                <a:cubicBezTo>
                  <a:pt x="9818672" y="4506208"/>
                  <a:pt x="9820708" y="4504172"/>
                  <a:pt x="9823763" y="4504172"/>
                </a:cubicBezTo>
                <a:close/>
                <a:moveTo>
                  <a:pt x="11835561" y="4496026"/>
                </a:moveTo>
                <a:cubicBezTo>
                  <a:pt x="11864069" y="4496026"/>
                  <a:pt x="11886467" y="4518425"/>
                  <a:pt x="11886467" y="4546932"/>
                </a:cubicBezTo>
                <a:cubicBezTo>
                  <a:pt x="11886467" y="4574421"/>
                  <a:pt x="11864069" y="4597838"/>
                  <a:pt x="11835561" y="4597838"/>
                </a:cubicBezTo>
                <a:cubicBezTo>
                  <a:pt x="11807053" y="4597838"/>
                  <a:pt x="11784655" y="4575440"/>
                  <a:pt x="11784655" y="4546932"/>
                </a:cubicBezTo>
                <a:cubicBezTo>
                  <a:pt x="11784655" y="4518425"/>
                  <a:pt x="11808072" y="4496026"/>
                  <a:pt x="11835561" y="4496026"/>
                </a:cubicBezTo>
                <a:close/>
                <a:moveTo>
                  <a:pt x="2021958" y="4478719"/>
                </a:moveTo>
                <a:cubicBezTo>
                  <a:pt x="2023994" y="4478719"/>
                  <a:pt x="2025013" y="4480755"/>
                  <a:pt x="2025013" y="4481773"/>
                </a:cubicBezTo>
                <a:cubicBezTo>
                  <a:pt x="2025013" y="4483810"/>
                  <a:pt x="2023994" y="4484827"/>
                  <a:pt x="2021958" y="4484827"/>
                </a:cubicBezTo>
                <a:cubicBezTo>
                  <a:pt x="2019921" y="4484827"/>
                  <a:pt x="2018904" y="4483810"/>
                  <a:pt x="2018904" y="4481773"/>
                </a:cubicBezTo>
                <a:cubicBezTo>
                  <a:pt x="2018904" y="4479737"/>
                  <a:pt x="2019921" y="4478719"/>
                  <a:pt x="2021958" y="4478719"/>
                </a:cubicBezTo>
                <a:close/>
                <a:moveTo>
                  <a:pt x="1314378" y="4477700"/>
                </a:moveTo>
                <a:cubicBezTo>
                  <a:pt x="1323541" y="4477700"/>
                  <a:pt x="1331686" y="4484827"/>
                  <a:pt x="1331686" y="4495008"/>
                </a:cubicBezTo>
                <a:cubicBezTo>
                  <a:pt x="1331686" y="4504171"/>
                  <a:pt x="1323541" y="4512316"/>
                  <a:pt x="1314378" y="4512316"/>
                </a:cubicBezTo>
                <a:cubicBezTo>
                  <a:pt x="1305215" y="4512316"/>
                  <a:pt x="1297070" y="4504171"/>
                  <a:pt x="1297070" y="4495008"/>
                </a:cubicBezTo>
                <a:cubicBezTo>
                  <a:pt x="1297070" y="4485845"/>
                  <a:pt x="1305215" y="4477700"/>
                  <a:pt x="1314378" y="4477700"/>
                </a:cubicBezTo>
                <a:close/>
                <a:moveTo>
                  <a:pt x="9049994" y="4471592"/>
                </a:moveTo>
                <a:cubicBezTo>
                  <a:pt x="9052029" y="4472610"/>
                  <a:pt x="9054066" y="4473628"/>
                  <a:pt x="9054066" y="4475664"/>
                </a:cubicBezTo>
                <a:cubicBezTo>
                  <a:pt x="9054066" y="4477700"/>
                  <a:pt x="9052029" y="4479737"/>
                  <a:pt x="9049994" y="4479737"/>
                </a:cubicBezTo>
                <a:cubicBezTo>
                  <a:pt x="9047957" y="4479737"/>
                  <a:pt x="9045921" y="4477700"/>
                  <a:pt x="9045921" y="4475664"/>
                </a:cubicBezTo>
                <a:cubicBezTo>
                  <a:pt x="9045921" y="4473628"/>
                  <a:pt x="9047957" y="4471592"/>
                  <a:pt x="9049994" y="4471592"/>
                </a:cubicBezTo>
                <a:close/>
                <a:moveTo>
                  <a:pt x="9692425" y="4440030"/>
                </a:moveTo>
                <a:cubicBezTo>
                  <a:pt x="9704642" y="4440030"/>
                  <a:pt x="9714823" y="4450211"/>
                  <a:pt x="9714823" y="4462429"/>
                </a:cubicBezTo>
                <a:cubicBezTo>
                  <a:pt x="9714823" y="4474646"/>
                  <a:pt x="9704642" y="4484827"/>
                  <a:pt x="9692425" y="4484827"/>
                </a:cubicBezTo>
                <a:cubicBezTo>
                  <a:pt x="9680207" y="4484827"/>
                  <a:pt x="9670026" y="4474646"/>
                  <a:pt x="9670026" y="4462429"/>
                </a:cubicBezTo>
                <a:cubicBezTo>
                  <a:pt x="9670026" y="4450211"/>
                  <a:pt x="9680207" y="4440030"/>
                  <a:pt x="9692425" y="4440030"/>
                </a:cubicBezTo>
                <a:close/>
                <a:moveTo>
                  <a:pt x="748314" y="4434939"/>
                </a:moveTo>
                <a:cubicBezTo>
                  <a:pt x="751368" y="4434939"/>
                  <a:pt x="753404" y="4436975"/>
                  <a:pt x="753404" y="4440030"/>
                </a:cubicBezTo>
                <a:cubicBezTo>
                  <a:pt x="753404" y="4443084"/>
                  <a:pt x="751368" y="4445120"/>
                  <a:pt x="748314" y="4445120"/>
                </a:cubicBezTo>
                <a:cubicBezTo>
                  <a:pt x="745259" y="4445120"/>
                  <a:pt x="743223" y="4443084"/>
                  <a:pt x="743223" y="4440030"/>
                </a:cubicBezTo>
                <a:cubicBezTo>
                  <a:pt x="743223" y="4436975"/>
                  <a:pt x="745259" y="4434939"/>
                  <a:pt x="748314" y="4434939"/>
                </a:cubicBezTo>
                <a:close/>
                <a:moveTo>
                  <a:pt x="409266" y="4434939"/>
                </a:moveTo>
                <a:cubicBezTo>
                  <a:pt x="412320" y="4434939"/>
                  <a:pt x="415374" y="4436975"/>
                  <a:pt x="415374" y="4441048"/>
                </a:cubicBezTo>
                <a:cubicBezTo>
                  <a:pt x="415374" y="4444102"/>
                  <a:pt x="412320" y="4447157"/>
                  <a:pt x="409266" y="4447157"/>
                </a:cubicBezTo>
                <a:cubicBezTo>
                  <a:pt x="405193" y="4447157"/>
                  <a:pt x="403157" y="4444102"/>
                  <a:pt x="403157" y="4441048"/>
                </a:cubicBezTo>
                <a:cubicBezTo>
                  <a:pt x="403157" y="4436975"/>
                  <a:pt x="406211" y="4434939"/>
                  <a:pt x="409266" y="4434939"/>
                </a:cubicBezTo>
                <a:close/>
                <a:moveTo>
                  <a:pt x="9956118" y="4432903"/>
                </a:moveTo>
                <a:cubicBezTo>
                  <a:pt x="9957136" y="4432903"/>
                  <a:pt x="9959172" y="4433921"/>
                  <a:pt x="9959172" y="4435957"/>
                </a:cubicBezTo>
                <a:cubicBezTo>
                  <a:pt x="9959172" y="4437994"/>
                  <a:pt x="9958154" y="4439011"/>
                  <a:pt x="9956118" y="4439011"/>
                </a:cubicBezTo>
                <a:cubicBezTo>
                  <a:pt x="9954081" y="4439011"/>
                  <a:pt x="9953063" y="4437994"/>
                  <a:pt x="9953063" y="4435957"/>
                </a:cubicBezTo>
                <a:cubicBezTo>
                  <a:pt x="9953063" y="4433921"/>
                  <a:pt x="9954081" y="4432903"/>
                  <a:pt x="9956118" y="4432903"/>
                </a:cubicBezTo>
                <a:close/>
                <a:moveTo>
                  <a:pt x="8798519" y="4432903"/>
                </a:moveTo>
                <a:cubicBezTo>
                  <a:pt x="8800556" y="4432903"/>
                  <a:pt x="8801573" y="4434939"/>
                  <a:pt x="8801573" y="4435957"/>
                </a:cubicBezTo>
                <a:cubicBezTo>
                  <a:pt x="8801573" y="4436975"/>
                  <a:pt x="8800556" y="4439011"/>
                  <a:pt x="8798519" y="4439011"/>
                </a:cubicBezTo>
                <a:cubicBezTo>
                  <a:pt x="8796483" y="4439011"/>
                  <a:pt x="8795465" y="4437994"/>
                  <a:pt x="8795465" y="4435957"/>
                </a:cubicBezTo>
                <a:cubicBezTo>
                  <a:pt x="8795465" y="4433921"/>
                  <a:pt x="8796483" y="4432903"/>
                  <a:pt x="8798519" y="4432903"/>
                </a:cubicBezTo>
                <a:close/>
                <a:moveTo>
                  <a:pt x="6079128" y="4427813"/>
                </a:moveTo>
                <a:cubicBezTo>
                  <a:pt x="6083201" y="4428831"/>
                  <a:pt x="6085238" y="4430867"/>
                  <a:pt x="6085238" y="4433921"/>
                </a:cubicBezTo>
                <a:cubicBezTo>
                  <a:pt x="6085238" y="4436976"/>
                  <a:pt x="6083201" y="4440030"/>
                  <a:pt x="6079128" y="4440030"/>
                </a:cubicBezTo>
                <a:cubicBezTo>
                  <a:pt x="6076074" y="4440030"/>
                  <a:pt x="6073020" y="4437994"/>
                  <a:pt x="6073020" y="4433921"/>
                </a:cubicBezTo>
                <a:cubicBezTo>
                  <a:pt x="6073020" y="4430867"/>
                  <a:pt x="6076074" y="4427813"/>
                  <a:pt x="6079128" y="4427813"/>
                </a:cubicBezTo>
                <a:close/>
                <a:moveTo>
                  <a:pt x="1133145" y="4424758"/>
                </a:moveTo>
                <a:cubicBezTo>
                  <a:pt x="1136199" y="4424758"/>
                  <a:pt x="1138235" y="4426794"/>
                  <a:pt x="1138235" y="4429849"/>
                </a:cubicBezTo>
                <a:cubicBezTo>
                  <a:pt x="1138235" y="4432903"/>
                  <a:pt x="1136199" y="4434939"/>
                  <a:pt x="1133145" y="4434939"/>
                </a:cubicBezTo>
                <a:cubicBezTo>
                  <a:pt x="1130090" y="4434939"/>
                  <a:pt x="1128054" y="4432903"/>
                  <a:pt x="1128054" y="4429849"/>
                </a:cubicBezTo>
                <a:cubicBezTo>
                  <a:pt x="1128054" y="4426794"/>
                  <a:pt x="1130090" y="4424758"/>
                  <a:pt x="1133145" y="4424758"/>
                </a:cubicBezTo>
                <a:close/>
                <a:moveTo>
                  <a:pt x="10647419" y="4375889"/>
                </a:moveTo>
                <a:cubicBezTo>
                  <a:pt x="10651491" y="4375889"/>
                  <a:pt x="10655564" y="4378943"/>
                  <a:pt x="10655564" y="4384034"/>
                </a:cubicBezTo>
                <a:cubicBezTo>
                  <a:pt x="10655564" y="4389124"/>
                  <a:pt x="10651491" y="4392179"/>
                  <a:pt x="10647419" y="4392179"/>
                </a:cubicBezTo>
                <a:cubicBezTo>
                  <a:pt x="10642329" y="4392179"/>
                  <a:pt x="10639274" y="4388107"/>
                  <a:pt x="10639274" y="4384034"/>
                </a:cubicBezTo>
                <a:cubicBezTo>
                  <a:pt x="10639274" y="4378943"/>
                  <a:pt x="10643347" y="4375889"/>
                  <a:pt x="10647419" y="4375889"/>
                </a:cubicBezTo>
                <a:close/>
                <a:moveTo>
                  <a:pt x="7329376" y="4373852"/>
                </a:moveTo>
                <a:cubicBezTo>
                  <a:pt x="7330394" y="4373852"/>
                  <a:pt x="7331412" y="4374870"/>
                  <a:pt x="7331412" y="4375888"/>
                </a:cubicBezTo>
                <a:cubicBezTo>
                  <a:pt x="7331412" y="4376907"/>
                  <a:pt x="7330394" y="4377925"/>
                  <a:pt x="7329376" y="4377925"/>
                </a:cubicBezTo>
                <a:cubicBezTo>
                  <a:pt x="7328358" y="4377925"/>
                  <a:pt x="7327340" y="4376907"/>
                  <a:pt x="7327340" y="4375888"/>
                </a:cubicBezTo>
                <a:cubicBezTo>
                  <a:pt x="7327340" y="4374870"/>
                  <a:pt x="7328358" y="4373852"/>
                  <a:pt x="7329376" y="4373852"/>
                </a:cubicBezTo>
                <a:close/>
                <a:moveTo>
                  <a:pt x="7485148" y="4351454"/>
                </a:moveTo>
                <a:cubicBezTo>
                  <a:pt x="7489220" y="4351454"/>
                  <a:pt x="7492275" y="4354508"/>
                  <a:pt x="7492275" y="4358580"/>
                </a:cubicBezTo>
                <a:cubicBezTo>
                  <a:pt x="7492275" y="4362653"/>
                  <a:pt x="7489220" y="4365707"/>
                  <a:pt x="7485148" y="4365707"/>
                </a:cubicBezTo>
                <a:cubicBezTo>
                  <a:pt x="7481075" y="4365707"/>
                  <a:pt x="7478021" y="4362653"/>
                  <a:pt x="7478021" y="4358580"/>
                </a:cubicBezTo>
                <a:cubicBezTo>
                  <a:pt x="7478021" y="4354508"/>
                  <a:pt x="7481075" y="4351454"/>
                  <a:pt x="7485148" y="4351454"/>
                </a:cubicBezTo>
                <a:close/>
                <a:moveTo>
                  <a:pt x="7821127" y="4341273"/>
                </a:moveTo>
                <a:cubicBezTo>
                  <a:pt x="7823164" y="4341273"/>
                  <a:pt x="7824181" y="4343309"/>
                  <a:pt x="7824181" y="4344327"/>
                </a:cubicBezTo>
                <a:cubicBezTo>
                  <a:pt x="7824181" y="4346364"/>
                  <a:pt x="7823164" y="4347381"/>
                  <a:pt x="7821127" y="4347381"/>
                </a:cubicBezTo>
                <a:cubicBezTo>
                  <a:pt x="7819091" y="4347381"/>
                  <a:pt x="7818073" y="4346364"/>
                  <a:pt x="7818073" y="4344327"/>
                </a:cubicBezTo>
                <a:cubicBezTo>
                  <a:pt x="7818073" y="4342291"/>
                  <a:pt x="7819091" y="4341273"/>
                  <a:pt x="7821127" y="4341273"/>
                </a:cubicBezTo>
                <a:close/>
                <a:moveTo>
                  <a:pt x="2867001" y="4337200"/>
                </a:moveTo>
                <a:cubicBezTo>
                  <a:pt x="2869037" y="4337200"/>
                  <a:pt x="2870055" y="4339236"/>
                  <a:pt x="2870055" y="4340254"/>
                </a:cubicBezTo>
                <a:cubicBezTo>
                  <a:pt x="2870055" y="4342291"/>
                  <a:pt x="2869037" y="4343308"/>
                  <a:pt x="2867001" y="4343308"/>
                </a:cubicBezTo>
                <a:cubicBezTo>
                  <a:pt x="2865982" y="4343308"/>
                  <a:pt x="2863946" y="4342291"/>
                  <a:pt x="2863946" y="4340254"/>
                </a:cubicBezTo>
                <a:cubicBezTo>
                  <a:pt x="2863946" y="4339236"/>
                  <a:pt x="2864963" y="4337200"/>
                  <a:pt x="2867001" y="4337200"/>
                </a:cubicBezTo>
                <a:close/>
                <a:moveTo>
                  <a:pt x="288110" y="4316838"/>
                </a:moveTo>
                <a:cubicBezTo>
                  <a:pt x="293201" y="4316838"/>
                  <a:pt x="298290" y="4320911"/>
                  <a:pt x="298290" y="4327019"/>
                </a:cubicBezTo>
                <a:cubicBezTo>
                  <a:pt x="298290" y="4333128"/>
                  <a:pt x="293201" y="4337200"/>
                  <a:pt x="288110" y="4337200"/>
                </a:cubicBezTo>
                <a:cubicBezTo>
                  <a:pt x="282001" y="4337200"/>
                  <a:pt x="277929" y="4333128"/>
                  <a:pt x="277929" y="4327019"/>
                </a:cubicBezTo>
                <a:cubicBezTo>
                  <a:pt x="277929" y="4321929"/>
                  <a:pt x="282001" y="4316838"/>
                  <a:pt x="288110" y="4316838"/>
                </a:cubicBezTo>
                <a:close/>
                <a:moveTo>
                  <a:pt x="12035111" y="4313784"/>
                </a:moveTo>
                <a:cubicBezTo>
                  <a:pt x="12039184" y="4313784"/>
                  <a:pt x="12042239" y="4316838"/>
                  <a:pt x="12042239" y="4320911"/>
                </a:cubicBezTo>
                <a:cubicBezTo>
                  <a:pt x="12042239" y="4324983"/>
                  <a:pt x="12039184" y="4328037"/>
                  <a:pt x="12035111" y="4328037"/>
                </a:cubicBezTo>
                <a:cubicBezTo>
                  <a:pt x="12031039" y="4328037"/>
                  <a:pt x="12027985" y="4324983"/>
                  <a:pt x="12027985" y="4320911"/>
                </a:cubicBezTo>
                <a:cubicBezTo>
                  <a:pt x="12027985" y="4316838"/>
                  <a:pt x="12031039" y="4313784"/>
                  <a:pt x="12035111" y="4313784"/>
                </a:cubicBezTo>
                <a:close/>
                <a:moveTo>
                  <a:pt x="5619968" y="4302584"/>
                </a:moveTo>
                <a:cubicBezTo>
                  <a:pt x="5620986" y="4302584"/>
                  <a:pt x="5622005" y="4303602"/>
                  <a:pt x="5622005" y="4304620"/>
                </a:cubicBezTo>
                <a:cubicBezTo>
                  <a:pt x="5622005" y="4305639"/>
                  <a:pt x="5620986" y="4306657"/>
                  <a:pt x="5619968" y="4306657"/>
                </a:cubicBezTo>
                <a:cubicBezTo>
                  <a:pt x="5618950" y="4306657"/>
                  <a:pt x="5617932" y="4305639"/>
                  <a:pt x="5617932" y="4304620"/>
                </a:cubicBezTo>
                <a:cubicBezTo>
                  <a:pt x="5617932" y="4303602"/>
                  <a:pt x="5618950" y="4302584"/>
                  <a:pt x="5619968" y="4302584"/>
                </a:cubicBezTo>
                <a:close/>
                <a:moveTo>
                  <a:pt x="2632833" y="4256769"/>
                </a:moveTo>
                <a:cubicBezTo>
                  <a:pt x="2637924" y="4256769"/>
                  <a:pt x="2643014" y="4260842"/>
                  <a:pt x="2643014" y="4266950"/>
                </a:cubicBezTo>
                <a:cubicBezTo>
                  <a:pt x="2643014" y="4273059"/>
                  <a:pt x="2637924" y="4277131"/>
                  <a:pt x="2632833" y="4277131"/>
                </a:cubicBezTo>
                <a:cubicBezTo>
                  <a:pt x="2626724" y="4277131"/>
                  <a:pt x="2622652" y="4273059"/>
                  <a:pt x="2622652" y="4266950"/>
                </a:cubicBezTo>
                <a:cubicBezTo>
                  <a:pt x="2622652" y="4260842"/>
                  <a:pt x="2627743" y="4256769"/>
                  <a:pt x="2632833" y="4256769"/>
                </a:cubicBezTo>
                <a:close/>
                <a:moveTo>
                  <a:pt x="5403112" y="4242516"/>
                </a:moveTo>
                <a:cubicBezTo>
                  <a:pt x="5403112" y="4242516"/>
                  <a:pt x="5404130" y="4242516"/>
                  <a:pt x="5404130" y="4243534"/>
                </a:cubicBezTo>
                <a:cubicBezTo>
                  <a:pt x="5404130" y="4244552"/>
                  <a:pt x="5403112" y="4244552"/>
                  <a:pt x="5403112" y="4244552"/>
                </a:cubicBezTo>
                <a:cubicBezTo>
                  <a:pt x="5402095" y="4244552"/>
                  <a:pt x="5402095" y="4243534"/>
                  <a:pt x="5402095" y="4243534"/>
                </a:cubicBezTo>
                <a:cubicBezTo>
                  <a:pt x="5402095" y="4242516"/>
                  <a:pt x="5403112" y="4242516"/>
                  <a:pt x="5403112" y="4242516"/>
                </a:cubicBezTo>
                <a:close/>
                <a:moveTo>
                  <a:pt x="3718138" y="4228262"/>
                </a:moveTo>
                <a:cubicBezTo>
                  <a:pt x="3725265" y="4228262"/>
                  <a:pt x="3730354" y="4234371"/>
                  <a:pt x="3730354" y="4240480"/>
                </a:cubicBezTo>
                <a:cubicBezTo>
                  <a:pt x="3730354" y="4247606"/>
                  <a:pt x="3725265" y="4252697"/>
                  <a:pt x="3718138" y="4252697"/>
                </a:cubicBezTo>
                <a:cubicBezTo>
                  <a:pt x="3711011" y="4252697"/>
                  <a:pt x="3705922" y="4247606"/>
                  <a:pt x="3705922" y="4240480"/>
                </a:cubicBezTo>
                <a:cubicBezTo>
                  <a:pt x="3705922" y="4233353"/>
                  <a:pt x="3711011" y="4228262"/>
                  <a:pt x="3718138" y="4228262"/>
                </a:cubicBezTo>
                <a:close/>
                <a:moveTo>
                  <a:pt x="1566870" y="4220117"/>
                </a:moveTo>
                <a:cubicBezTo>
                  <a:pt x="1581124" y="4220117"/>
                  <a:pt x="1593341" y="4232335"/>
                  <a:pt x="1593341" y="4246588"/>
                </a:cubicBezTo>
                <a:cubicBezTo>
                  <a:pt x="1593341" y="4260842"/>
                  <a:pt x="1581124" y="4273059"/>
                  <a:pt x="1566870" y="4273059"/>
                </a:cubicBezTo>
                <a:cubicBezTo>
                  <a:pt x="1552616" y="4273059"/>
                  <a:pt x="1540399" y="4260842"/>
                  <a:pt x="1540399" y="4246588"/>
                </a:cubicBezTo>
                <a:cubicBezTo>
                  <a:pt x="1540399" y="4232335"/>
                  <a:pt x="1552616" y="4220117"/>
                  <a:pt x="1566870" y="4220117"/>
                </a:cubicBezTo>
                <a:close/>
                <a:moveTo>
                  <a:pt x="10648437" y="4218080"/>
                </a:moveTo>
                <a:cubicBezTo>
                  <a:pt x="10656581" y="4218080"/>
                  <a:pt x="10662691" y="4224189"/>
                  <a:pt x="10662691" y="4232334"/>
                </a:cubicBezTo>
                <a:cubicBezTo>
                  <a:pt x="10662691" y="4239461"/>
                  <a:pt x="10656581" y="4246587"/>
                  <a:pt x="10648437" y="4246587"/>
                </a:cubicBezTo>
                <a:cubicBezTo>
                  <a:pt x="10640291" y="4246587"/>
                  <a:pt x="10634183" y="4240479"/>
                  <a:pt x="10634183" y="4232334"/>
                </a:cubicBezTo>
                <a:cubicBezTo>
                  <a:pt x="10634183" y="4224189"/>
                  <a:pt x="10640291" y="4218080"/>
                  <a:pt x="10648437" y="4218080"/>
                </a:cubicBezTo>
                <a:close/>
                <a:moveTo>
                  <a:pt x="11093353" y="4214008"/>
                </a:moveTo>
                <a:cubicBezTo>
                  <a:pt x="11099461" y="4214008"/>
                  <a:pt x="11104552" y="4219099"/>
                  <a:pt x="11104552" y="4225207"/>
                </a:cubicBezTo>
                <a:cubicBezTo>
                  <a:pt x="11104552" y="4231315"/>
                  <a:pt x="11099461" y="4236406"/>
                  <a:pt x="11093353" y="4236406"/>
                </a:cubicBezTo>
                <a:cubicBezTo>
                  <a:pt x="11087245" y="4236406"/>
                  <a:pt x="11082154" y="4231315"/>
                  <a:pt x="11082154" y="4225207"/>
                </a:cubicBezTo>
                <a:cubicBezTo>
                  <a:pt x="11082154" y="4219099"/>
                  <a:pt x="11087245" y="4214008"/>
                  <a:pt x="11093353" y="4214008"/>
                </a:cubicBezTo>
                <a:close/>
                <a:moveTo>
                  <a:pt x="550793" y="4191610"/>
                </a:moveTo>
                <a:cubicBezTo>
                  <a:pt x="555884" y="4191610"/>
                  <a:pt x="558938" y="4195682"/>
                  <a:pt x="558938" y="4199755"/>
                </a:cubicBezTo>
                <a:cubicBezTo>
                  <a:pt x="558938" y="4203828"/>
                  <a:pt x="555884" y="4207900"/>
                  <a:pt x="550793" y="4207900"/>
                </a:cubicBezTo>
                <a:cubicBezTo>
                  <a:pt x="546720" y="4207900"/>
                  <a:pt x="542648" y="4204845"/>
                  <a:pt x="542648" y="4199755"/>
                </a:cubicBezTo>
                <a:cubicBezTo>
                  <a:pt x="542648" y="4195682"/>
                  <a:pt x="545702" y="4191610"/>
                  <a:pt x="550793" y="4191610"/>
                </a:cubicBezTo>
                <a:close/>
                <a:moveTo>
                  <a:pt x="6863078" y="4178374"/>
                </a:moveTo>
                <a:cubicBezTo>
                  <a:pt x="6866133" y="4178374"/>
                  <a:pt x="6869188" y="4181428"/>
                  <a:pt x="6869188" y="4184482"/>
                </a:cubicBezTo>
                <a:cubicBezTo>
                  <a:pt x="6869188" y="4187537"/>
                  <a:pt x="6866133" y="4190591"/>
                  <a:pt x="6863078" y="4190591"/>
                </a:cubicBezTo>
                <a:cubicBezTo>
                  <a:pt x="6860024" y="4190591"/>
                  <a:pt x="6856970" y="4187537"/>
                  <a:pt x="6856970" y="4184482"/>
                </a:cubicBezTo>
                <a:cubicBezTo>
                  <a:pt x="6856970" y="4181428"/>
                  <a:pt x="6860024" y="4178374"/>
                  <a:pt x="6863078" y="4178374"/>
                </a:cubicBezTo>
                <a:close/>
                <a:moveTo>
                  <a:pt x="11333628" y="4167175"/>
                </a:moveTo>
                <a:cubicBezTo>
                  <a:pt x="11336683" y="4167175"/>
                  <a:pt x="11339738" y="4170229"/>
                  <a:pt x="11339738" y="4173284"/>
                </a:cubicBezTo>
                <a:cubicBezTo>
                  <a:pt x="11339738" y="4176338"/>
                  <a:pt x="11336683" y="4179393"/>
                  <a:pt x="11333628" y="4179393"/>
                </a:cubicBezTo>
                <a:cubicBezTo>
                  <a:pt x="11330575" y="4179393"/>
                  <a:pt x="11327520" y="4176338"/>
                  <a:pt x="11327520" y="4173284"/>
                </a:cubicBezTo>
                <a:cubicBezTo>
                  <a:pt x="11327520" y="4170229"/>
                  <a:pt x="11330575" y="4167175"/>
                  <a:pt x="11333628" y="4167175"/>
                </a:cubicBezTo>
                <a:close/>
                <a:moveTo>
                  <a:pt x="11631937" y="4147831"/>
                </a:moveTo>
                <a:cubicBezTo>
                  <a:pt x="11644154" y="4147831"/>
                  <a:pt x="11655354" y="4158012"/>
                  <a:pt x="11655354" y="4171248"/>
                </a:cubicBezTo>
                <a:cubicBezTo>
                  <a:pt x="11655354" y="4184483"/>
                  <a:pt x="11645173" y="4194664"/>
                  <a:pt x="11631937" y="4194664"/>
                </a:cubicBezTo>
                <a:cubicBezTo>
                  <a:pt x="11618701" y="4194664"/>
                  <a:pt x="11608520" y="4184483"/>
                  <a:pt x="11608520" y="4171248"/>
                </a:cubicBezTo>
                <a:cubicBezTo>
                  <a:pt x="11608520" y="4158012"/>
                  <a:pt x="11618701" y="4147831"/>
                  <a:pt x="11631937" y="4147831"/>
                </a:cubicBezTo>
                <a:close/>
                <a:moveTo>
                  <a:pt x="3068595" y="4123396"/>
                </a:moveTo>
                <a:cubicBezTo>
                  <a:pt x="3088956" y="4123396"/>
                  <a:pt x="3105248" y="4139686"/>
                  <a:pt x="3105248" y="4160048"/>
                </a:cubicBezTo>
                <a:cubicBezTo>
                  <a:pt x="3105248" y="4180410"/>
                  <a:pt x="3088956" y="4196701"/>
                  <a:pt x="3068595" y="4196701"/>
                </a:cubicBezTo>
                <a:cubicBezTo>
                  <a:pt x="3048233" y="4196701"/>
                  <a:pt x="3031941" y="4180410"/>
                  <a:pt x="3031941" y="4160048"/>
                </a:cubicBezTo>
                <a:cubicBezTo>
                  <a:pt x="3031941" y="4139686"/>
                  <a:pt x="3048233" y="4123396"/>
                  <a:pt x="3068595" y="4123396"/>
                </a:cubicBezTo>
                <a:close/>
                <a:moveTo>
                  <a:pt x="10819479" y="4092852"/>
                </a:moveTo>
                <a:cubicBezTo>
                  <a:pt x="10822534" y="4092852"/>
                  <a:pt x="10825589" y="4094888"/>
                  <a:pt x="10825589" y="4098960"/>
                </a:cubicBezTo>
                <a:cubicBezTo>
                  <a:pt x="10825589" y="4102015"/>
                  <a:pt x="10822534" y="4105070"/>
                  <a:pt x="10819479" y="4105070"/>
                </a:cubicBezTo>
                <a:cubicBezTo>
                  <a:pt x="10816426" y="4105070"/>
                  <a:pt x="10813371" y="4102015"/>
                  <a:pt x="10813371" y="4098960"/>
                </a:cubicBezTo>
                <a:cubicBezTo>
                  <a:pt x="10813371" y="4095906"/>
                  <a:pt x="10816426" y="4092852"/>
                  <a:pt x="10819479" y="4092852"/>
                </a:cubicBezTo>
                <a:close/>
                <a:moveTo>
                  <a:pt x="5376643" y="4073508"/>
                </a:moveTo>
                <a:cubicBezTo>
                  <a:pt x="5378679" y="4073508"/>
                  <a:pt x="5378679" y="4074526"/>
                  <a:pt x="5378679" y="4075544"/>
                </a:cubicBezTo>
                <a:cubicBezTo>
                  <a:pt x="5378679" y="4076563"/>
                  <a:pt x="5377659" y="4077581"/>
                  <a:pt x="5376643" y="4077581"/>
                </a:cubicBezTo>
                <a:cubicBezTo>
                  <a:pt x="5375624" y="4077581"/>
                  <a:pt x="5374603" y="4076563"/>
                  <a:pt x="5374603" y="4075544"/>
                </a:cubicBezTo>
                <a:cubicBezTo>
                  <a:pt x="5374603" y="4074526"/>
                  <a:pt x="5375624" y="4073508"/>
                  <a:pt x="5376643" y="4073508"/>
                </a:cubicBezTo>
                <a:close/>
                <a:moveTo>
                  <a:pt x="4249614" y="4036856"/>
                </a:moveTo>
                <a:cubicBezTo>
                  <a:pt x="4262849" y="4035838"/>
                  <a:pt x="4274048" y="4047037"/>
                  <a:pt x="4274048" y="4061291"/>
                </a:cubicBezTo>
                <a:cubicBezTo>
                  <a:pt x="4274048" y="4074527"/>
                  <a:pt x="4262849" y="4085726"/>
                  <a:pt x="4249614" y="4085726"/>
                </a:cubicBezTo>
                <a:cubicBezTo>
                  <a:pt x="4236380" y="4085726"/>
                  <a:pt x="4225181" y="4074527"/>
                  <a:pt x="4225181" y="4061291"/>
                </a:cubicBezTo>
                <a:cubicBezTo>
                  <a:pt x="4225181" y="4048055"/>
                  <a:pt x="4236380" y="4036856"/>
                  <a:pt x="4249614" y="4036856"/>
                </a:cubicBezTo>
                <a:close/>
                <a:moveTo>
                  <a:pt x="380768" y="4020566"/>
                </a:moveTo>
                <a:cubicBezTo>
                  <a:pt x="383822" y="4020566"/>
                  <a:pt x="385858" y="4022602"/>
                  <a:pt x="385858" y="4025657"/>
                </a:cubicBezTo>
                <a:cubicBezTo>
                  <a:pt x="385858" y="4027692"/>
                  <a:pt x="383822" y="4030747"/>
                  <a:pt x="380768" y="4030747"/>
                </a:cubicBezTo>
                <a:cubicBezTo>
                  <a:pt x="377713" y="4030747"/>
                  <a:pt x="375677" y="4028711"/>
                  <a:pt x="375677" y="4025657"/>
                </a:cubicBezTo>
                <a:cubicBezTo>
                  <a:pt x="375677" y="4022602"/>
                  <a:pt x="377713" y="4020566"/>
                  <a:pt x="380768" y="4020566"/>
                </a:cubicBezTo>
                <a:close/>
                <a:moveTo>
                  <a:pt x="2215400" y="3970678"/>
                </a:moveTo>
                <a:cubicBezTo>
                  <a:pt x="2216418" y="3970678"/>
                  <a:pt x="2216418" y="3971696"/>
                  <a:pt x="2216418" y="3971696"/>
                </a:cubicBezTo>
                <a:cubicBezTo>
                  <a:pt x="2216418" y="3972714"/>
                  <a:pt x="2216418" y="3972714"/>
                  <a:pt x="2215400" y="3972714"/>
                </a:cubicBezTo>
                <a:cubicBezTo>
                  <a:pt x="2214383" y="3972714"/>
                  <a:pt x="2214383" y="3972714"/>
                  <a:pt x="2214383" y="3971696"/>
                </a:cubicBezTo>
                <a:cubicBezTo>
                  <a:pt x="2214383" y="3970678"/>
                  <a:pt x="2214383" y="3970678"/>
                  <a:pt x="2215400" y="3970678"/>
                </a:cubicBezTo>
                <a:close/>
                <a:moveTo>
                  <a:pt x="4634435" y="3959479"/>
                </a:moveTo>
                <a:cubicBezTo>
                  <a:pt x="4648687" y="3959479"/>
                  <a:pt x="4660903" y="3970678"/>
                  <a:pt x="4660903" y="3985950"/>
                </a:cubicBezTo>
                <a:cubicBezTo>
                  <a:pt x="4660903" y="4001222"/>
                  <a:pt x="4648687" y="4012421"/>
                  <a:pt x="4634435" y="4012421"/>
                </a:cubicBezTo>
                <a:cubicBezTo>
                  <a:pt x="4619161" y="4012421"/>
                  <a:pt x="4607962" y="4000204"/>
                  <a:pt x="4607962" y="3985950"/>
                </a:cubicBezTo>
                <a:cubicBezTo>
                  <a:pt x="4607962" y="3971696"/>
                  <a:pt x="4620178" y="3959479"/>
                  <a:pt x="4634435" y="3959479"/>
                </a:cubicBezTo>
                <a:close/>
                <a:moveTo>
                  <a:pt x="10706469" y="3953370"/>
                </a:moveTo>
                <a:cubicBezTo>
                  <a:pt x="10718687" y="3952353"/>
                  <a:pt x="10726832" y="3961515"/>
                  <a:pt x="10726832" y="3972715"/>
                </a:cubicBezTo>
                <a:cubicBezTo>
                  <a:pt x="10726832" y="3983914"/>
                  <a:pt x="10717668" y="3992059"/>
                  <a:pt x="10706469" y="3992059"/>
                </a:cubicBezTo>
                <a:cubicBezTo>
                  <a:pt x="10695270" y="3992059"/>
                  <a:pt x="10686107" y="3982896"/>
                  <a:pt x="10686107" y="3972715"/>
                </a:cubicBezTo>
                <a:cubicBezTo>
                  <a:pt x="10686107" y="3961515"/>
                  <a:pt x="10695270" y="3953370"/>
                  <a:pt x="10706469" y="3953370"/>
                </a:cubicBezTo>
                <a:close/>
                <a:moveTo>
                  <a:pt x="8545008" y="3938098"/>
                </a:moveTo>
                <a:cubicBezTo>
                  <a:pt x="8568424" y="3938098"/>
                  <a:pt x="8588787" y="3957442"/>
                  <a:pt x="8588787" y="3981877"/>
                </a:cubicBezTo>
                <a:cubicBezTo>
                  <a:pt x="8588787" y="4006312"/>
                  <a:pt x="8569443" y="4025656"/>
                  <a:pt x="8545008" y="4025656"/>
                </a:cubicBezTo>
                <a:cubicBezTo>
                  <a:pt x="8520573" y="4025656"/>
                  <a:pt x="8501229" y="4006312"/>
                  <a:pt x="8501229" y="3981877"/>
                </a:cubicBezTo>
                <a:cubicBezTo>
                  <a:pt x="8501229" y="3957442"/>
                  <a:pt x="8520573" y="3938098"/>
                  <a:pt x="8545008" y="3938098"/>
                </a:cubicBezTo>
                <a:close/>
                <a:moveTo>
                  <a:pt x="677029" y="3937081"/>
                </a:moveTo>
                <a:cubicBezTo>
                  <a:pt x="680083" y="3937081"/>
                  <a:pt x="684156" y="3940135"/>
                  <a:pt x="684156" y="3944208"/>
                </a:cubicBezTo>
                <a:cubicBezTo>
                  <a:pt x="684156" y="3948280"/>
                  <a:pt x="681101" y="3951334"/>
                  <a:pt x="677029" y="3951334"/>
                </a:cubicBezTo>
                <a:cubicBezTo>
                  <a:pt x="672956" y="3951334"/>
                  <a:pt x="669902" y="3948280"/>
                  <a:pt x="669902" y="3944208"/>
                </a:cubicBezTo>
                <a:cubicBezTo>
                  <a:pt x="669902" y="3940135"/>
                  <a:pt x="672956" y="3937081"/>
                  <a:pt x="677029" y="3937081"/>
                </a:cubicBezTo>
                <a:close/>
                <a:moveTo>
                  <a:pt x="165937" y="3893302"/>
                </a:moveTo>
                <a:cubicBezTo>
                  <a:pt x="168991" y="3893302"/>
                  <a:pt x="171027" y="3895338"/>
                  <a:pt x="171027" y="3898393"/>
                </a:cubicBezTo>
                <a:cubicBezTo>
                  <a:pt x="171027" y="3901447"/>
                  <a:pt x="168991" y="3903483"/>
                  <a:pt x="165937" y="3903483"/>
                </a:cubicBezTo>
                <a:cubicBezTo>
                  <a:pt x="162882" y="3903483"/>
                  <a:pt x="160846" y="3901447"/>
                  <a:pt x="160846" y="3898393"/>
                </a:cubicBezTo>
                <a:cubicBezTo>
                  <a:pt x="160846" y="3895338"/>
                  <a:pt x="162882" y="3893302"/>
                  <a:pt x="165937" y="3893302"/>
                </a:cubicBezTo>
                <a:close/>
                <a:moveTo>
                  <a:pt x="3428003" y="3860722"/>
                </a:moveTo>
                <a:cubicBezTo>
                  <a:pt x="3443277" y="3860722"/>
                  <a:pt x="3454475" y="3872940"/>
                  <a:pt x="3454475" y="3887193"/>
                </a:cubicBezTo>
                <a:cubicBezTo>
                  <a:pt x="3454475" y="3901447"/>
                  <a:pt x="3442258" y="3913664"/>
                  <a:pt x="3428003" y="3913664"/>
                </a:cubicBezTo>
                <a:cubicBezTo>
                  <a:pt x="3413746" y="3913664"/>
                  <a:pt x="3401528" y="3901447"/>
                  <a:pt x="3401528" y="3887193"/>
                </a:cubicBezTo>
                <a:cubicBezTo>
                  <a:pt x="3401528" y="3872940"/>
                  <a:pt x="3413746" y="3860722"/>
                  <a:pt x="3428003" y="3860722"/>
                </a:cubicBezTo>
                <a:close/>
                <a:moveTo>
                  <a:pt x="461189" y="3827124"/>
                </a:moveTo>
                <a:cubicBezTo>
                  <a:pt x="464244" y="3828142"/>
                  <a:pt x="465262" y="3829160"/>
                  <a:pt x="465262" y="3831196"/>
                </a:cubicBezTo>
                <a:cubicBezTo>
                  <a:pt x="465262" y="3833232"/>
                  <a:pt x="463226" y="3835269"/>
                  <a:pt x="461189" y="3835269"/>
                </a:cubicBezTo>
                <a:cubicBezTo>
                  <a:pt x="459153" y="3835269"/>
                  <a:pt x="457117" y="3833232"/>
                  <a:pt x="457117" y="3831196"/>
                </a:cubicBezTo>
                <a:cubicBezTo>
                  <a:pt x="457117" y="3829160"/>
                  <a:pt x="459153" y="3827124"/>
                  <a:pt x="461189" y="3827124"/>
                </a:cubicBezTo>
                <a:close/>
                <a:moveTo>
                  <a:pt x="395021" y="3817961"/>
                </a:moveTo>
                <a:cubicBezTo>
                  <a:pt x="399093" y="3817961"/>
                  <a:pt x="402148" y="3821015"/>
                  <a:pt x="402148" y="3825088"/>
                </a:cubicBezTo>
                <a:cubicBezTo>
                  <a:pt x="402148" y="3829160"/>
                  <a:pt x="399093" y="3832215"/>
                  <a:pt x="395021" y="3832215"/>
                </a:cubicBezTo>
                <a:cubicBezTo>
                  <a:pt x="390948" y="3832215"/>
                  <a:pt x="387894" y="3829160"/>
                  <a:pt x="387894" y="3825088"/>
                </a:cubicBezTo>
                <a:cubicBezTo>
                  <a:pt x="387894" y="3821015"/>
                  <a:pt x="390948" y="3817961"/>
                  <a:pt x="395021" y="3817961"/>
                </a:cubicBezTo>
                <a:close/>
                <a:moveTo>
                  <a:pt x="11750038" y="3799635"/>
                </a:moveTo>
                <a:cubicBezTo>
                  <a:pt x="11753093" y="3800653"/>
                  <a:pt x="11755129" y="3802689"/>
                  <a:pt x="11755129" y="3805743"/>
                </a:cubicBezTo>
                <a:cubicBezTo>
                  <a:pt x="11755129" y="3808798"/>
                  <a:pt x="11753093" y="3810834"/>
                  <a:pt x="11750038" y="3810834"/>
                </a:cubicBezTo>
                <a:cubicBezTo>
                  <a:pt x="11746985" y="3810834"/>
                  <a:pt x="11743930" y="3808798"/>
                  <a:pt x="11743930" y="3805743"/>
                </a:cubicBezTo>
                <a:cubicBezTo>
                  <a:pt x="11743930" y="3802689"/>
                  <a:pt x="11745966" y="3799635"/>
                  <a:pt x="11750038" y="3799635"/>
                </a:cubicBezTo>
                <a:close/>
                <a:moveTo>
                  <a:pt x="9481675" y="3783345"/>
                </a:moveTo>
                <a:cubicBezTo>
                  <a:pt x="9488801" y="3783345"/>
                  <a:pt x="9493892" y="3788436"/>
                  <a:pt x="9493892" y="3794545"/>
                </a:cubicBezTo>
                <a:cubicBezTo>
                  <a:pt x="9493892" y="3800653"/>
                  <a:pt x="9488801" y="3805744"/>
                  <a:pt x="9481675" y="3805744"/>
                </a:cubicBezTo>
                <a:cubicBezTo>
                  <a:pt x="9475566" y="3805744"/>
                  <a:pt x="9469457" y="3800653"/>
                  <a:pt x="9469457" y="3794545"/>
                </a:cubicBezTo>
                <a:cubicBezTo>
                  <a:pt x="9469457" y="3788436"/>
                  <a:pt x="9474548" y="3783345"/>
                  <a:pt x="9481675" y="3783345"/>
                </a:cubicBezTo>
                <a:close/>
                <a:moveTo>
                  <a:pt x="3492152" y="3781309"/>
                </a:moveTo>
                <a:cubicBezTo>
                  <a:pt x="3498262" y="3781309"/>
                  <a:pt x="3503351" y="3786400"/>
                  <a:pt x="3503351" y="3792508"/>
                </a:cubicBezTo>
                <a:cubicBezTo>
                  <a:pt x="3503351" y="3798616"/>
                  <a:pt x="3498262" y="3803707"/>
                  <a:pt x="3492152" y="3803707"/>
                </a:cubicBezTo>
                <a:cubicBezTo>
                  <a:pt x="3486046" y="3803707"/>
                  <a:pt x="3480954" y="3798616"/>
                  <a:pt x="3480954" y="3792508"/>
                </a:cubicBezTo>
                <a:cubicBezTo>
                  <a:pt x="3480954" y="3786400"/>
                  <a:pt x="3486046" y="3781309"/>
                  <a:pt x="3492152" y="3781309"/>
                </a:cubicBezTo>
                <a:close/>
                <a:moveTo>
                  <a:pt x="3015654" y="3767055"/>
                </a:moveTo>
                <a:cubicBezTo>
                  <a:pt x="3019727" y="3768073"/>
                  <a:pt x="3022780" y="3771128"/>
                  <a:pt x="3022780" y="3774182"/>
                </a:cubicBezTo>
                <a:cubicBezTo>
                  <a:pt x="3022780" y="3778254"/>
                  <a:pt x="3019727" y="3781309"/>
                  <a:pt x="3015654" y="3781309"/>
                </a:cubicBezTo>
                <a:cubicBezTo>
                  <a:pt x="3011580" y="3781309"/>
                  <a:pt x="3008526" y="3778254"/>
                  <a:pt x="3008526" y="3774182"/>
                </a:cubicBezTo>
                <a:cubicBezTo>
                  <a:pt x="3008526" y="3770109"/>
                  <a:pt x="3011580" y="3767055"/>
                  <a:pt x="3015654" y="3767055"/>
                </a:cubicBezTo>
                <a:close/>
                <a:moveTo>
                  <a:pt x="3810802" y="3754837"/>
                </a:moveTo>
                <a:cubicBezTo>
                  <a:pt x="3815894" y="3754837"/>
                  <a:pt x="3820985" y="3758910"/>
                  <a:pt x="3820985" y="3765018"/>
                </a:cubicBezTo>
                <a:cubicBezTo>
                  <a:pt x="3820985" y="3770109"/>
                  <a:pt x="3816912" y="3775199"/>
                  <a:pt x="3810802" y="3775199"/>
                </a:cubicBezTo>
                <a:cubicBezTo>
                  <a:pt x="3804694" y="3775199"/>
                  <a:pt x="3800620" y="3771127"/>
                  <a:pt x="3800620" y="3765018"/>
                </a:cubicBezTo>
                <a:cubicBezTo>
                  <a:pt x="3800620" y="3758910"/>
                  <a:pt x="3804694" y="3754837"/>
                  <a:pt x="3810802" y="3754837"/>
                </a:cubicBezTo>
                <a:close/>
                <a:moveTo>
                  <a:pt x="2153313" y="3744656"/>
                </a:moveTo>
                <a:cubicBezTo>
                  <a:pt x="2162474" y="3744656"/>
                  <a:pt x="2170621" y="3751783"/>
                  <a:pt x="2170621" y="3761964"/>
                </a:cubicBezTo>
                <a:cubicBezTo>
                  <a:pt x="2170621" y="3771127"/>
                  <a:pt x="2162474" y="3779272"/>
                  <a:pt x="2153313" y="3779272"/>
                </a:cubicBezTo>
                <a:cubicBezTo>
                  <a:pt x="2144150" y="3779272"/>
                  <a:pt x="2136003" y="3772145"/>
                  <a:pt x="2136003" y="3761964"/>
                </a:cubicBezTo>
                <a:cubicBezTo>
                  <a:pt x="2136003" y="3752801"/>
                  <a:pt x="2144150" y="3744656"/>
                  <a:pt x="2153313" y="3744656"/>
                </a:cubicBezTo>
                <a:close/>
                <a:moveTo>
                  <a:pt x="5287053" y="3741602"/>
                </a:moveTo>
                <a:cubicBezTo>
                  <a:pt x="5290104" y="3741602"/>
                  <a:pt x="5292143" y="3743638"/>
                  <a:pt x="5292143" y="3746693"/>
                </a:cubicBezTo>
                <a:cubicBezTo>
                  <a:pt x="5292143" y="3749747"/>
                  <a:pt x="5290104" y="3751783"/>
                  <a:pt x="5287053" y="3751783"/>
                </a:cubicBezTo>
                <a:cubicBezTo>
                  <a:pt x="5284000" y="3751783"/>
                  <a:pt x="5281965" y="3749747"/>
                  <a:pt x="5281965" y="3746693"/>
                </a:cubicBezTo>
                <a:cubicBezTo>
                  <a:pt x="5281965" y="3743638"/>
                  <a:pt x="5284000" y="3741602"/>
                  <a:pt x="5287053" y="3741602"/>
                </a:cubicBezTo>
                <a:close/>
                <a:moveTo>
                  <a:pt x="7031068" y="3735494"/>
                </a:moveTo>
                <a:cubicBezTo>
                  <a:pt x="7043286" y="3735494"/>
                  <a:pt x="7053467" y="3745675"/>
                  <a:pt x="7053467" y="3757892"/>
                </a:cubicBezTo>
                <a:cubicBezTo>
                  <a:pt x="7053467" y="3770110"/>
                  <a:pt x="7043286" y="3780291"/>
                  <a:pt x="7031068" y="3780291"/>
                </a:cubicBezTo>
                <a:cubicBezTo>
                  <a:pt x="7018851" y="3780291"/>
                  <a:pt x="7008670" y="3770110"/>
                  <a:pt x="7008670" y="3757892"/>
                </a:cubicBezTo>
                <a:cubicBezTo>
                  <a:pt x="7008670" y="3745675"/>
                  <a:pt x="7018851" y="3735494"/>
                  <a:pt x="7031068" y="3735494"/>
                </a:cubicBezTo>
                <a:close/>
                <a:moveTo>
                  <a:pt x="8007442" y="3718185"/>
                </a:moveTo>
                <a:cubicBezTo>
                  <a:pt x="8031877" y="3719203"/>
                  <a:pt x="8051221" y="3738547"/>
                  <a:pt x="8051221" y="3761964"/>
                </a:cubicBezTo>
                <a:cubicBezTo>
                  <a:pt x="8051221" y="3785380"/>
                  <a:pt x="8031877" y="3804725"/>
                  <a:pt x="8007442" y="3804725"/>
                </a:cubicBezTo>
                <a:cubicBezTo>
                  <a:pt x="7983007" y="3804725"/>
                  <a:pt x="7963663" y="3785380"/>
                  <a:pt x="7963663" y="3761964"/>
                </a:cubicBezTo>
                <a:cubicBezTo>
                  <a:pt x="7963663" y="3738547"/>
                  <a:pt x="7983007" y="3718185"/>
                  <a:pt x="8007442" y="3718185"/>
                </a:cubicBezTo>
                <a:close/>
                <a:moveTo>
                  <a:pt x="2738703" y="3717167"/>
                </a:moveTo>
                <a:cubicBezTo>
                  <a:pt x="2742776" y="3717167"/>
                  <a:pt x="2746849" y="3720222"/>
                  <a:pt x="2746849" y="3725312"/>
                </a:cubicBezTo>
                <a:cubicBezTo>
                  <a:pt x="2746849" y="3729385"/>
                  <a:pt x="2743795" y="3733457"/>
                  <a:pt x="2738703" y="3733457"/>
                </a:cubicBezTo>
                <a:cubicBezTo>
                  <a:pt x="2734631" y="3733457"/>
                  <a:pt x="2730559" y="3730403"/>
                  <a:pt x="2730559" y="3725312"/>
                </a:cubicBezTo>
                <a:cubicBezTo>
                  <a:pt x="2730559" y="3721240"/>
                  <a:pt x="2733613" y="3717167"/>
                  <a:pt x="2738703" y="3717167"/>
                </a:cubicBezTo>
                <a:close/>
                <a:moveTo>
                  <a:pt x="5693282" y="3715131"/>
                </a:moveTo>
                <a:cubicBezTo>
                  <a:pt x="5697354" y="3715131"/>
                  <a:pt x="5701426" y="3718185"/>
                  <a:pt x="5701426" y="3722257"/>
                </a:cubicBezTo>
                <a:cubicBezTo>
                  <a:pt x="5701426" y="3726330"/>
                  <a:pt x="5698371" y="3729384"/>
                  <a:pt x="5693282" y="3729384"/>
                </a:cubicBezTo>
                <a:cubicBezTo>
                  <a:pt x="5689209" y="3729384"/>
                  <a:pt x="5685137" y="3726330"/>
                  <a:pt x="5685137" y="3722257"/>
                </a:cubicBezTo>
                <a:cubicBezTo>
                  <a:pt x="5685137" y="3718185"/>
                  <a:pt x="5688191" y="3715131"/>
                  <a:pt x="5693282" y="3715131"/>
                </a:cubicBezTo>
                <a:close/>
                <a:moveTo>
                  <a:pt x="1150439" y="3714113"/>
                </a:moveTo>
                <a:cubicBezTo>
                  <a:pt x="1153493" y="3714113"/>
                  <a:pt x="1156547" y="3717167"/>
                  <a:pt x="1156547" y="3720222"/>
                </a:cubicBezTo>
                <a:cubicBezTo>
                  <a:pt x="1156547" y="3723276"/>
                  <a:pt x="1153493" y="3726331"/>
                  <a:pt x="1150439" y="3726331"/>
                </a:cubicBezTo>
                <a:cubicBezTo>
                  <a:pt x="1147384" y="3726331"/>
                  <a:pt x="1144330" y="3723276"/>
                  <a:pt x="1144330" y="3720222"/>
                </a:cubicBezTo>
                <a:cubicBezTo>
                  <a:pt x="1144330" y="3717167"/>
                  <a:pt x="1147384" y="3714113"/>
                  <a:pt x="1150439" y="3714113"/>
                </a:cubicBezTo>
                <a:close/>
                <a:moveTo>
                  <a:pt x="3209096" y="3699859"/>
                </a:moveTo>
                <a:cubicBezTo>
                  <a:pt x="3238621" y="3700877"/>
                  <a:pt x="3261017" y="3723276"/>
                  <a:pt x="3261017" y="3751783"/>
                </a:cubicBezTo>
                <a:cubicBezTo>
                  <a:pt x="3261017" y="3780290"/>
                  <a:pt x="3237603" y="3803706"/>
                  <a:pt x="3209096" y="3803706"/>
                </a:cubicBezTo>
                <a:cubicBezTo>
                  <a:pt x="3180589" y="3803706"/>
                  <a:pt x="3157171" y="3780290"/>
                  <a:pt x="3157171" y="3751783"/>
                </a:cubicBezTo>
                <a:cubicBezTo>
                  <a:pt x="3157171" y="3723276"/>
                  <a:pt x="3180589" y="3699859"/>
                  <a:pt x="3209096" y="3699859"/>
                </a:cubicBezTo>
                <a:close/>
                <a:moveTo>
                  <a:pt x="10019241" y="3698841"/>
                </a:moveTo>
                <a:cubicBezTo>
                  <a:pt x="10053857" y="3698841"/>
                  <a:pt x="10081346" y="3726330"/>
                  <a:pt x="10081346" y="3759928"/>
                </a:cubicBezTo>
                <a:cubicBezTo>
                  <a:pt x="10081346" y="3793526"/>
                  <a:pt x="10053857" y="3821015"/>
                  <a:pt x="10019241" y="3821015"/>
                </a:cubicBezTo>
                <a:cubicBezTo>
                  <a:pt x="9985643" y="3821015"/>
                  <a:pt x="9957136" y="3793526"/>
                  <a:pt x="9957136" y="3759928"/>
                </a:cubicBezTo>
                <a:cubicBezTo>
                  <a:pt x="9957136" y="3726330"/>
                  <a:pt x="9984625" y="3698841"/>
                  <a:pt x="10019241" y="3698841"/>
                </a:cubicBezTo>
                <a:close/>
                <a:moveTo>
                  <a:pt x="4673138" y="3679497"/>
                </a:moveTo>
                <a:cubicBezTo>
                  <a:pt x="4682302" y="3679497"/>
                  <a:pt x="4690446" y="3686623"/>
                  <a:pt x="4690446" y="3695787"/>
                </a:cubicBezTo>
                <a:cubicBezTo>
                  <a:pt x="4690446" y="3704950"/>
                  <a:pt x="4683321" y="3712076"/>
                  <a:pt x="4673138" y="3712076"/>
                </a:cubicBezTo>
                <a:cubicBezTo>
                  <a:pt x="4663972" y="3712076"/>
                  <a:pt x="4655826" y="3704950"/>
                  <a:pt x="4655826" y="3695787"/>
                </a:cubicBezTo>
                <a:cubicBezTo>
                  <a:pt x="4655826" y="3686623"/>
                  <a:pt x="4662954" y="3679497"/>
                  <a:pt x="4673138" y="3679497"/>
                </a:cubicBezTo>
                <a:close/>
                <a:moveTo>
                  <a:pt x="22399" y="3673388"/>
                </a:moveTo>
                <a:cubicBezTo>
                  <a:pt x="36652" y="3673388"/>
                  <a:pt x="47851" y="3684588"/>
                  <a:pt x="47851" y="3699859"/>
                </a:cubicBezTo>
                <a:cubicBezTo>
                  <a:pt x="47851" y="3714113"/>
                  <a:pt x="36652" y="3725312"/>
                  <a:pt x="22399" y="3725312"/>
                </a:cubicBezTo>
                <a:cubicBezTo>
                  <a:pt x="12217" y="3725312"/>
                  <a:pt x="4072" y="3719203"/>
                  <a:pt x="0" y="3712076"/>
                </a:cubicBezTo>
                <a:lnTo>
                  <a:pt x="0" y="3686623"/>
                </a:lnTo>
                <a:cubicBezTo>
                  <a:pt x="5091" y="3678479"/>
                  <a:pt x="13236" y="3673388"/>
                  <a:pt x="22399" y="3673388"/>
                </a:cubicBezTo>
                <a:close/>
                <a:moveTo>
                  <a:pt x="10351147" y="3666261"/>
                </a:moveTo>
                <a:cubicBezTo>
                  <a:pt x="10360309" y="3665243"/>
                  <a:pt x="10367436" y="3672370"/>
                  <a:pt x="10367436" y="3681533"/>
                </a:cubicBezTo>
                <a:cubicBezTo>
                  <a:pt x="10367436" y="3690696"/>
                  <a:pt x="10360309" y="3696804"/>
                  <a:pt x="10351147" y="3696804"/>
                </a:cubicBezTo>
                <a:cubicBezTo>
                  <a:pt x="10341983" y="3696804"/>
                  <a:pt x="10335875" y="3689678"/>
                  <a:pt x="10335875" y="3681533"/>
                </a:cubicBezTo>
                <a:cubicBezTo>
                  <a:pt x="10335875" y="3672370"/>
                  <a:pt x="10343002" y="3666261"/>
                  <a:pt x="10351147" y="3666261"/>
                </a:cubicBezTo>
                <a:close/>
                <a:moveTo>
                  <a:pt x="11263380" y="3656080"/>
                </a:moveTo>
                <a:cubicBezTo>
                  <a:pt x="11271524" y="3656080"/>
                  <a:pt x="11276615" y="3662189"/>
                  <a:pt x="11276615" y="3669316"/>
                </a:cubicBezTo>
                <a:cubicBezTo>
                  <a:pt x="11276615" y="3676442"/>
                  <a:pt x="11270506" y="3682551"/>
                  <a:pt x="11263380" y="3682551"/>
                </a:cubicBezTo>
                <a:cubicBezTo>
                  <a:pt x="11256252" y="3682551"/>
                  <a:pt x="11250144" y="3676442"/>
                  <a:pt x="11250144" y="3669316"/>
                </a:cubicBezTo>
                <a:cubicBezTo>
                  <a:pt x="11250144" y="3662189"/>
                  <a:pt x="11256252" y="3656080"/>
                  <a:pt x="11263380" y="3656080"/>
                </a:cubicBezTo>
                <a:close/>
                <a:moveTo>
                  <a:pt x="223997" y="3647935"/>
                </a:moveTo>
                <a:cubicBezTo>
                  <a:pt x="231123" y="3647935"/>
                  <a:pt x="237232" y="3654044"/>
                  <a:pt x="237232" y="3661170"/>
                </a:cubicBezTo>
                <a:cubicBezTo>
                  <a:pt x="237232" y="3668297"/>
                  <a:pt x="231123" y="3674406"/>
                  <a:pt x="223997" y="3674406"/>
                </a:cubicBezTo>
                <a:cubicBezTo>
                  <a:pt x="216870" y="3674406"/>
                  <a:pt x="210761" y="3668297"/>
                  <a:pt x="210761" y="3661170"/>
                </a:cubicBezTo>
                <a:cubicBezTo>
                  <a:pt x="210761" y="3654044"/>
                  <a:pt x="216870" y="3647935"/>
                  <a:pt x="223997" y="3647935"/>
                </a:cubicBezTo>
                <a:close/>
                <a:moveTo>
                  <a:pt x="6892604" y="3642845"/>
                </a:moveTo>
                <a:cubicBezTo>
                  <a:pt x="6896677" y="3642845"/>
                  <a:pt x="6898713" y="3645899"/>
                  <a:pt x="6898713" y="3648954"/>
                </a:cubicBezTo>
                <a:cubicBezTo>
                  <a:pt x="6898713" y="3653026"/>
                  <a:pt x="6895659" y="3655063"/>
                  <a:pt x="6892604" y="3655063"/>
                </a:cubicBezTo>
                <a:cubicBezTo>
                  <a:pt x="6888532" y="3655063"/>
                  <a:pt x="6886496" y="3652008"/>
                  <a:pt x="6886496" y="3648954"/>
                </a:cubicBezTo>
                <a:cubicBezTo>
                  <a:pt x="6886496" y="3644881"/>
                  <a:pt x="6889550" y="3642845"/>
                  <a:pt x="6892604" y="3642845"/>
                </a:cubicBezTo>
                <a:close/>
                <a:moveTo>
                  <a:pt x="3798592" y="3640808"/>
                </a:moveTo>
                <a:cubicBezTo>
                  <a:pt x="3800628" y="3639790"/>
                  <a:pt x="3802666" y="3641826"/>
                  <a:pt x="3802666" y="3644880"/>
                </a:cubicBezTo>
                <a:cubicBezTo>
                  <a:pt x="3802666" y="3646917"/>
                  <a:pt x="3800628" y="3648953"/>
                  <a:pt x="3798592" y="3648953"/>
                </a:cubicBezTo>
                <a:cubicBezTo>
                  <a:pt x="3796557" y="3648953"/>
                  <a:pt x="3794520" y="3646917"/>
                  <a:pt x="3794520" y="3644880"/>
                </a:cubicBezTo>
                <a:cubicBezTo>
                  <a:pt x="3794520" y="3642844"/>
                  <a:pt x="3796557" y="3640808"/>
                  <a:pt x="3798592" y="3640808"/>
                </a:cubicBezTo>
                <a:close/>
                <a:moveTo>
                  <a:pt x="11062810" y="3638772"/>
                </a:moveTo>
                <a:cubicBezTo>
                  <a:pt x="11064847" y="3638772"/>
                  <a:pt x="11066882" y="3640808"/>
                  <a:pt x="11066882" y="3642844"/>
                </a:cubicBezTo>
                <a:cubicBezTo>
                  <a:pt x="11066882" y="3644880"/>
                  <a:pt x="11064847" y="3646917"/>
                  <a:pt x="11062810" y="3646917"/>
                </a:cubicBezTo>
                <a:cubicBezTo>
                  <a:pt x="11060774" y="3646917"/>
                  <a:pt x="11058737" y="3644880"/>
                  <a:pt x="11058737" y="3642844"/>
                </a:cubicBezTo>
                <a:cubicBezTo>
                  <a:pt x="11058737" y="3640808"/>
                  <a:pt x="11060774" y="3638772"/>
                  <a:pt x="11062810" y="3638772"/>
                </a:cubicBezTo>
                <a:close/>
                <a:moveTo>
                  <a:pt x="11256252" y="3614337"/>
                </a:moveTo>
                <a:cubicBezTo>
                  <a:pt x="11263379" y="3614337"/>
                  <a:pt x="11270506" y="3620445"/>
                  <a:pt x="11270506" y="3628591"/>
                </a:cubicBezTo>
                <a:cubicBezTo>
                  <a:pt x="11270506" y="3636736"/>
                  <a:pt x="11264397" y="3642844"/>
                  <a:pt x="11256252" y="3642844"/>
                </a:cubicBezTo>
                <a:cubicBezTo>
                  <a:pt x="11248108" y="3642844"/>
                  <a:pt x="11241998" y="3636736"/>
                  <a:pt x="11241998" y="3628591"/>
                </a:cubicBezTo>
                <a:cubicBezTo>
                  <a:pt x="11241998" y="3620445"/>
                  <a:pt x="11248108" y="3614337"/>
                  <a:pt x="11256252" y="3614337"/>
                </a:cubicBezTo>
                <a:close/>
                <a:moveTo>
                  <a:pt x="11961807" y="3603138"/>
                </a:moveTo>
                <a:cubicBezTo>
                  <a:pt x="11967916" y="3603138"/>
                  <a:pt x="11974024" y="3608229"/>
                  <a:pt x="11974024" y="3615355"/>
                </a:cubicBezTo>
                <a:cubicBezTo>
                  <a:pt x="11974024" y="3622482"/>
                  <a:pt x="11968933" y="3627572"/>
                  <a:pt x="11961807" y="3627572"/>
                </a:cubicBezTo>
                <a:cubicBezTo>
                  <a:pt x="11954680" y="3627572"/>
                  <a:pt x="11949589" y="3622482"/>
                  <a:pt x="11949589" y="3615355"/>
                </a:cubicBezTo>
                <a:cubicBezTo>
                  <a:pt x="11949589" y="3608229"/>
                  <a:pt x="11954680" y="3603138"/>
                  <a:pt x="11961807" y="3603138"/>
                </a:cubicBezTo>
                <a:close/>
                <a:moveTo>
                  <a:pt x="7592051" y="3603138"/>
                </a:moveTo>
                <a:cubicBezTo>
                  <a:pt x="7595105" y="3603138"/>
                  <a:pt x="7598160" y="3606192"/>
                  <a:pt x="7598160" y="3609246"/>
                </a:cubicBezTo>
                <a:cubicBezTo>
                  <a:pt x="7598160" y="3612301"/>
                  <a:pt x="7595105" y="3615355"/>
                  <a:pt x="7592051" y="3615355"/>
                </a:cubicBezTo>
                <a:cubicBezTo>
                  <a:pt x="7587978" y="3615355"/>
                  <a:pt x="7585942" y="3612301"/>
                  <a:pt x="7585942" y="3609246"/>
                </a:cubicBezTo>
                <a:cubicBezTo>
                  <a:pt x="7585942" y="3606192"/>
                  <a:pt x="7588997" y="3603138"/>
                  <a:pt x="7592051" y="3603138"/>
                </a:cubicBezTo>
                <a:close/>
                <a:moveTo>
                  <a:pt x="5719746" y="3579721"/>
                </a:moveTo>
                <a:cubicBezTo>
                  <a:pt x="5727889" y="3579721"/>
                  <a:pt x="5736035" y="3587866"/>
                  <a:pt x="5736035" y="3596011"/>
                </a:cubicBezTo>
                <a:cubicBezTo>
                  <a:pt x="5736035" y="3605174"/>
                  <a:pt x="5728909" y="3612301"/>
                  <a:pt x="5719746" y="3612301"/>
                </a:cubicBezTo>
                <a:cubicBezTo>
                  <a:pt x="5710583" y="3612301"/>
                  <a:pt x="5703456" y="3605174"/>
                  <a:pt x="5703456" y="3596011"/>
                </a:cubicBezTo>
                <a:cubicBezTo>
                  <a:pt x="5703456" y="3586848"/>
                  <a:pt x="5710583" y="3579721"/>
                  <a:pt x="5719746" y="3579721"/>
                </a:cubicBezTo>
                <a:close/>
                <a:moveTo>
                  <a:pt x="2581980" y="3574631"/>
                </a:moveTo>
                <a:cubicBezTo>
                  <a:pt x="2587071" y="3574631"/>
                  <a:pt x="2591143" y="3578704"/>
                  <a:pt x="2591143" y="3583794"/>
                </a:cubicBezTo>
                <a:cubicBezTo>
                  <a:pt x="2591143" y="3588885"/>
                  <a:pt x="2587071" y="3592958"/>
                  <a:pt x="2581980" y="3592958"/>
                </a:cubicBezTo>
                <a:cubicBezTo>
                  <a:pt x="2576889" y="3592958"/>
                  <a:pt x="2572815" y="3588885"/>
                  <a:pt x="2572815" y="3583794"/>
                </a:cubicBezTo>
                <a:cubicBezTo>
                  <a:pt x="2572815" y="3578704"/>
                  <a:pt x="2576889" y="3574631"/>
                  <a:pt x="2581980" y="3574631"/>
                </a:cubicBezTo>
                <a:close/>
                <a:moveTo>
                  <a:pt x="6245083" y="3559359"/>
                </a:moveTo>
                <a:cubicBezTo>
                  <a:pt x="6253228" y="3559359"/>
                  <a:pt x="6260355" y="3566486"/>
                  <a:pt x="6260355" y="3574631"/>
                </a:cubicBezTo>
                <a:cubicBezTo>
                  <a:pt x="6260355" y="3582776"/>
                  <a:pt x="6253228" y="3589903"/>
                  <a:pt x="6245083" y="3589903"/>
                </a:cubicBezTo>
                <a:cubicBezTo>
                  <a:pt x="6236937" y="3589903"/>
                  <a:pt x="6229811" y="3582776"/>
                  <a:pt x="6229811" y="3574631"/>
                </a:cubicBezTo>
                <a:cubicBezTo>
                  <a:pt x="6229811" y="3566486"/>
                  <a:pt x="6236937" y="3559359"/>
                  <a:pt x="6245083" y="3559359"/>
                </a:cubicBezTo>
                <a:close/>
                <a:moveTo>
                  <a:pt x="2969866" y="3548160"/>
                </a:moveTo>
                <a:cubicBezTo>
                  <a:pt x="2976991" y="3548160"/>
                  <a:pt x="2984114" y="3554268"/>
                  <a:pt x="2984114" y="3562414"/>
                </a:cubicBezTo>
                <a:cubicBezTo>
                  <a:pt x="2984114" y="3570559"/>
                  <a:pt x="2978009" y="3576667"/>
                  <a:pt x="2969866" y="3576667"/>
                </a:cubicBezTo>
                <a:cubicBezTo>
                  <a:pt x="2961720" y="3576667"/>
                  <a:pt x="2955610" y="3570559"/>
                  <a:pt x="2955610" y="3562414"/>
                </a:cubicBezTo>
                <a:cubicBezTo>
                  <a:pt x="2955610" y="3554268"/>
                  <a:pt x="2961720" y="3548160"/>
                  <a:pt x="2969866" y="3548160"/>
                </a:cubicBezTo>
                <a:close/>
                <a:moveTo>
                  <a:pt x="9676136" y="3545106"/>
                </a:moveTo>
                <a:cubicBezTo>
                  <a:pt x="9683262" y="3545106"/>
                  <a:pt x="9689371" y="3550197"/>
                  <a:pt x="9689371" y="3558341"/>
                </a:cubicBezTo>
                <a:cubicBezTo>
                  <a:pt x="9689371" y="3565468"/>
                  <a:pt x="9683262" y="3571577"/>
                  <a:pt x="9676136" y="3571577"/>
                </a:cubicBezTo>
                <a:cubicBezTo>
                  <a:pt x="9669009" y="3571577"/>
                  <a:pt x="9662900" y="3565468"/>
                  <a:pt x="9662900" y="3558341"/>
                </a:cubicBezTo>
                <a:cubicBezTo>
                  <a:pt x="9662900" y="3551214"/>
                  <a:pt x="9669009" y="3545106"/>
                  <a:pt x="9676136" y="3545106"/>
                </a:cubicBezTo>
                <a:close/>
                <a:moveTo>
                  <a:pt x="11762257" y="3540015"/>
                </a:moveTo>
                <a:cubicBezTo>
                  <a:pt x="11774474" y="3540015"/>
                  <a:pt x="11784655" y="3550196"/>
                  <a:pt x="11784655" y="3562414"/>
                </a:cubicBezTo>
                <a:cubicBezTo>
                  <a:pt x="11784655" y="3574631"/>
                  <a:pt x="11774474" y="3584812"/>
                  <a:pt x="11762257" y="3584812"/>
                </a:cubicBezTo>
                <a:cubicBezTo>
                  <a:pt x="11750039" y="3584812"/>
                  <a:pt x="11739858" y="3574631"/>
                  <a:pt x="11739858" y="3562414"/>
                </a:cubicBezTo>
                <a:cubicBezTo>
                  <a:pt x="11739858" y="3550196"/>
                  <a:pt x="11750039" y="3540015"/>
                  <a:pt x="11762257" y="3540015"/>
                </a:cubicBezTo>
                <a:close/>
                <a:moveTo>
                  <a:pt x="9631338" y="3535942"/>
                </a:moveTo>
                <a:cubicBezTo>
                  <a:pt x="9632356" y="3535942"/>
                  <a:pt x="9633375" y="3536960"/>
                  <a:pt x="9633375" y="3537978"/>
                </a:cubicBezTo>
                <a:cubicBezTo>
                  <a:pt x="9633375" y="3538996"/>
                  <a:pt x="9632356" y="3540015"/>
                  <a:pt x="9631338" y="3540015"/>
                </a:cubicBezTo>
                <a:cubicBezTo>
                  <a:pt x="9630320" y="3540015"/>
                  <a:pt x="9629302" y="3538996"/>
                  <a:pt x="9629302" y="3537978"/>
                </a:cubicBezTo>
                <a:cubicBezTo>
                  <a:pt x="9629302" y="3536960"/>
                  <a:pt x="9630320" y="3535942"/>
                  <a:pt x="9631338" y="3535942"/>
                </a:cubicBezTo>
                <a:close/>
                <a:moveTo>
                  <a:pt x="12059546" y="3527798"/>
                </a:moveTo>
                <a:cubicBezTo>
                  <a:pt x="12069728" y="3527798"/>
                  <a:pt x="12078891" y="3535943"/>
                  <a:pt x="12078891" y="3547142"/>
                </a:cubicBezTo>
                <a:cubicBezTo>
                  <a:pt x="12078891" y="3557324"/>
                  <a:pt x="12069728" y="3566486"/>
                  <a:pt x="12059546" y="3566486"/>
                </a:cubicBezTo>
                <a:cubicBezTo>
                  <a:pt x="12049365" y="3566486"/>
                  <a:pt x="12040202" y="3557324"/>
                  <a:pt x="12040202" y="3547142"/>
                </a:cubicBezTo>
                <a:cubicBezTo>
                  <a:pt x="12040202" y="3536961"/>
                  <a:pt x="12049365" y="3527798"/>
                  <a:pt x="12059546" y="3527798"/>
                </a:cubicBezTo>
                <a:close/>
                <a:moveTo>
                  <a:pt x="7084010" y="3498272"/>
                </a:moveTo>
                <a:cubicBezTo>
                  <a:pt x="7103355" y="3498272"/>
                  <a:pt x="7119644" y="3513544"/>
                  <a:pt x="7119644" y="3533906"/>
                </a:cubicBezTo>
                <a:cubicBezTo>
                  <a:pt x="7119644" y="3553251"/>
                  <a:pt x="7103355" y="3569540"/>
                  <a:pt x="7084010" y="3569540"/>
                </a:cubicBezTo>
                <a:cubicBezTo>
                  <a:pt x="7063648" y="3569540"/>
                  <a:pt x="7048376" y="3553251"/>
                  <a:pt x="7048376" y="3533906"/>
                </a:cubicBezTo>
                <a:cubicBezTo>
                  <a:pt x="7048376" y="3514562"/>
                  <a:pt x="7064666" y="3498272"/>
                  <a:pt x="7084010" y="3498272"/>
                </a:cubicBezTo>
                <a:close/>
                <a:moveTo>
                  <a:pt x="6021100" y="3493181"/>
                </a:moveTo>
                <a:cubicBezTo>
                  <a:pt x="6034335" y="3493181"/>
                  <a:pt x="6044514" y="3503362"/>
                  <a:pt x="6044514" y="3516598"/>
                </a:cubicBezTo>
                <a:cubicBezTo>
                  <a:pt x="6044514" y="3529834"/>
                  <a:pt x="6034335" y="3540015"/>
                  <a:pt x="6021100" y="3540015"/>
                </a:cubicBezTo>
                <a:cubicBezTo>
                  <a:pt x="6007864" y="3540015"/>
                  <a:pt x="5997683" y="3529834"/>
                  <a:pt x="5997683" y="3516598"/>
                </a:cubicBezTo>
                <a:cubicBezTo>
                  <a:pt x="5997683" y="3503362"/>
                  <a:pt x="6007864" y="3493181"/>
                  <a:pt x="6021100" y="3493181"/>
                </a:cubicBezTo>
                <a:close/>
                <a:moveTo>
                  <a:pt x="11277632" y="3485036"/>
                </a:moveTo>
                <a:cubicBezTo>
                  <a:pt x="11288833" y="3485036"/>
                  <a:pt x="11297995" y="3494199"/>
                  <a:pt x="11297995" y="3505398"/>
                </a:cubicBezTo>
                <a:cubicBezTo>
                  <a:pt x="11297995" y="3516598"/>
                  <a:pt x="11288833" y="3525761"/>
                  <a:pt x="11277632" y="3525761"/>
                </a:cubicBezTo>
                <a:cubicBezTo>
                  <a:pt x="11266433" y="3525761"/>
                  <a:pt x="11257270" y="3516598"/>
                  <a:pt x="11257270" y="3505398"/>
                </a:cubicBezTo>
                <a:cubicBezTo>
                  <a:pt x="11257270" y="3494199"/>
                  <a:pt x="11266433" y="3485036"/>
                  <a:pt x="11277632" y="3485036"/>
                </a:cubicBezTo>
                <a:close/>
                <a:moveTo>
                  <a:pt x="2440421" y="3471801"/>
                </a:moveTo>
                <a:cubicBezTo>
                  <a:pt x="2446530" y="3471801"/>
                  <a:pt x="2451621" y="3476892"/>
                  <a:pt x="2451621" y="3483000"/>
                </a:cubicBezTo>
                <a:cubicBezTo>
                  <a:pt x="2451621" y="3489109"/>
                  <a:pt x="2446530" y="3494200"/>
                  <a:pt x="2440421" y="3494200"/>
                </a:cubicBezTo>
                <a:cubicBezTo>
                  <a:pt x="2434312" y="3494200"/>
                  <a:pt x="2429222" y="3489109"/>
                  <a:pt x="2429222" y="3483000"/>
                </a:cubicBezTo>
                <a:cubicBezTo>
                  <a:pt x="2429222" y="3476892"/>
                  <a:pt x="2434312" y="3471801"/>
                  <a:pt x="2440421" y="3471801"/>
                </a:cubicBezTo>
                <a:close/>
                <a:moveTo>
                  <a:pt x="3097080" y="3463656"/>
                </a:moveTo>
                <a:cubicBezTo>
                  <a:pt x="3101153" y="3463656"/>
                  <a:pt x="3105225" y="3466710"/>
                  <a:pt x="3105225" y="3471801"/>
                </a:cubicBezTo>
                <a:cubicBezTo>
                  <a:pt x="3105225" y="3476891"/>
                  <a:pt x="3101153" y="3479946"/>
                  <a:pt x="3097080" y="3479946"/>
                </a:cubicBezTo>
                <a:cubicBezTo>
                  <a:pt x="3091990" y="3479946"/>
                  <a:pt x="3088935" y="3475874"/>
                  <a:pt x="3088935" y="3471801"/>
                </a:cubicBezTo>
                <a:cubicBezTo>
                  <a:pt x="3088935" y="3466710"/>
                  <a:pt x="3093008" y="3463656"/>
                  <a:pt x="3097080" y="3463656"/>
                </a:cubicBezTo>
                <a:close/>
                <a:moveTo>
                  <a:pt x="8625439" y="3460602"/>
                </a:moveTo>
                <a:cubicBezTo>
                  <a:pt x="8627476" y="3460602"/>
                  <a:pt x="8628493" y="3461620"/>
                  <a:pt x="8628493" y="3463656"/>
                </a:cubicBezTo>
                <a:cubicBezTo>
                  <a:pt x="8628493" y="3465693"/>
                  <a:pt x="8627476" y="3466710"/>
                  <a:pt x="8625439" y="3466710"/>
                </a:cubicBezTo>
                <a:cubicBezTo>
                  <a:pt x="8623403" y="3466710"/>
                  <a:pt x="8622385" y="3465693"/>
                  <a:pt x="8622385" y="3463656"/>
                </a:cubicBezTo>
                <a:cubicBezTo>
                  <a:pt x="8622385" y="3461620"/>
                  <a:pt x="8623403" y="3460602"/>
                  <a:pt x="8625439" y="3460602"/>
                </a:cubicBezTo>
                <a:close/>
                <a:moveTo>
                  <a:pt x="10457030" y="3457547"/>
                </a:moveTo>
                <a:cubicBezTo>
                  <a:pt x="10462121" y="3457547"/>
                  <a:pt x="10466194" y="3461620"/>
                  <a:pt x="10466194" y="3466710"/>
                </a:cubicBezTo>
                <a:cubicBezTo>
                  <a:pt x="10466194" y="3471801"/>
                  <a:pt x="10462121" y="3475874"/>
                  <a:pt x="10457030" y="3475874"/>
                </a:cubicBezTo>
                <a:cubicBezTo>
                  <a:pt x="10451940" y="3475874"/>
                  <a:pt x="10447867" y="3471801"/>
                  <a:pt x="10447867" y="3466710"/>
                </a:cubicBezTo>
                <a:cubicBezTo>
                  <a:pt x="10447867" y="3461620"/>
                  <a:pt x="10451940" y="3457547"/>
                  <a:pt x="10457030" y="3457547"/>
                </a:cubicBezTo>
                <a:close/>
                <a:moveTo>
                  <a:pt x="8199867" y="3455511"/>
                </a:moveTo>
                <a:cubicBezTo>
                  <a:pt x="8200885" y="3455511"/>
                  <a:pt x="8201903" y="3457547"/>
                  <a:pt x="8201903" y="3458565"/>
                </a:cubicBezTo>
                <a:cubicBezTo>
                  <a:pt x="8201903" y="3459583"/>
                  <a:pt x="8200885" y="3460602"/>
                  <a:pt x="8199867" y="3460602"/>
                </a:cubicBezTo>
                <a:cubicBezTo>
                  <a:pt x="8198848" y="3460602"/>
                  <a:pt x="8196812" y="3459583"/>
                  <a:pt x="8196812" y="3458565"/>
                </a:cubicBezTo>
                <a:cubicBezTo>
                  <a:pt x="8196812" y="3457547"/>
                  <a:pt x="8197830" y="3455511"/>
                  <a:pt x="8199867" y="3455511"/>
                </a:cubicBezTo>
                <a:close/>
                <a:moveTo>
                  <a:pt x="5478448" y="3453475"/>
                </a:moveTo>
                <a:cubicBezTo>
                  <a:pt x="5480485" y="3453475"/>
                  <a:pt x="5481503" y="3454493"/>
                  <a:pt x="5481503" y="3456529"/>
                </a:cubicBezTo>
                <a:cubicBezTo>
                  <a:pt x="5481503" y="3458566"/>
                  <a:pt x="5480485" y="3459583"/>
                  <a:pt x="5478448" y="3459583"/>
                </a:cubicBezTo>
                <a:cubicBezTo>
                  <a:pt x="5476412" y="3459583"/>
                  <a:pt x="5475394" y="3458566"/>
                  <a:pt x="5475394" y="3456529"/>
                </a:cubicBezTo>
                <a:cubicBezTo>
                  <a:pt x="5475394" y="3454493"/>
                  <a:pt x="5476412" y="3453475"/>
                  <a:pt x="5478448" y="3453475"/>
                </a:cubicBezTo>
                <a:close/>
                <a:moveTo>
                  <a:pt x="11224691" y="3452457"/>
                </a:moveTo>
                <a:cubicBezTo>
                  <a:pt x="11225709" y="3451439"/>
                  <a:pt x="11227746" y="3453475"/>
                  <a:pt x="11227746" y="3455512"/>
                </a:cubicBezTo>
                <a:cubicBezTo>
                  <a:pt x="11227746" y="3457547"/>
                  <a:pt x="11225709" y="3458566"/>
                  <a:pt x="11224691" y="3458566"/>
                </a:cubicBezTo>
                <a:cubicBezTo>
                  <a:pt x="11222655" y="3458566"/>
                  <a:pt x="11221636" y="3456529"/>
                  <a:pt x="11221636" y="3455512"/>
                </a:cubicBezTo>
                <a:cubicBezTo>
                  <a:pt x="11221636" y="3453475"/>
                  <a:pt x="11223673" y="3452457"/>
                  <a:pt x="11224691" y="3452457"/>
                </a:cubicBezTo>
                <a:close/>
                <a:moveTo>
                  <a:pt x="8541953" y="3447366"/>
                </a:moveTo>
                <a:cubicBezTo>
                  <a:pt x="8546026" y="3447366"/>
                  <a:pt x="8549080" y="3450421"/>
                  <a:pt x="8549080" y="3454493"/>
                </a:cubicBezTo>
                <a:cubicBezTo>
                  <a:pt x="8549080" y="3458566"/>
                  <a:pt x="8546026" y="3461620"/>
                  <a:pt x="8541953" y="3461620"/>
                </a:cubicBezTo>
                <a:cubicBezTo>
                  <a:pt x="8537880" y="3461620"/>
                  <a:pt x="8534826" y="3458566"/>
                  <a:pt x="8534826" y="3454493"/>
                </a:cubicBezTo>
                <a:cubicBezTo>
                  <a:pt x="8534826" y="3450421"/>
                  <a:pt x="8537880" y="3447366"/>
                  <a:pt x="8541953" y="3447366"/>
                </a:cubicBezTo>
                <a:close/>
                <a:moveTo>
                  <a:pt x="7065684" y="3431076"/>
                </a:moveTo>
                <a:cubicBezTo>
                  <a:pt x="7077901" y="3431076"/>
                  <a:pt x="7088082" y="3441257"/>
                  <a:pt x="7088082" y="3453475"/>
                </a:cubicBezTo>
                <a:cubicBezTo>
                  <a:pt x="7088082" y="3465692"/>
                  <a:pt x="7077901" y="3475873"/>
                  <a:pt x="7065684" y="3475873"/>
                </a:cubicBezTo>
                <a:cubicBezTo>
                  <a:pt x="7053466" y="3475873"/>
                  <a:pt x="7043285" y="3465692"/>
                  <a:pt x="7043285" y="3453475"/>
                </a:cubicBezTo>
                <a:cubicBezTo>
                  <a:pt x="7043285" y="3441257"/>
                  <a:pt x="7053466" y="3431076"/>
                  <a:pt x="7065684" y="3431076"/>
                </a:cubicBezTo>
                <a:close/>
                <a:moveTo>
                  <a:pt x="5279916" y="3424968"/>
                </a:moveTo>
                <a:cubicBezTo>
                  <a:pt x="5285008" y="3425986"/>
                  <a:pt x="5289078" y="3430059"/>
                  <a:pt x="5289078" y="3435149"/>
                </a:cubicBezTo>
                <a:cubicBezTo>
                  <a:pt x="5289078" y="3440240"/>
                  <a:pt x="5285008" y="3444312"/>
                  <a:pt x="5279916" y="3444312"/>
                </a:cubicBezTo>
                <a:cubicBezTo>
                  <a:pt x="5274827" y="3444312"/>
                  <a:pt x="5270756" y="3440240"/>
                  <a:pt x="5270756" y="3435149"/>
                </a:cubicBezTo>
                <a:cubicBezTo>
                  <a:pt x="5270756" y="3430059"/>
                  <a:pt x="5274827" y="3424968"/>
                  <a:pt x="5279916" y="3424968"/>
                </a:cubicBezTo>
                <a:close/>
                <a:moveTo>
                  <a:pt x="1524108" y="3424968"/>
                </a:moveTo>
                <a:cubicBezTo>
                  <a:pt x="1533271" y="3423950"/>
                  <a:pt x="1541416" y="3432095"/>
                  <a:pt x="1541416" y="3441258"/>
                </a:cubicBezTo>
                <a:cubicBezTo>
                  <a:pt x="1541416" y="3450421"/>
                  <a:pt x="1533271" y="3458566"/>
                  <a:pt x="1524108" y="3458566"/>
                </a:cubicBezTo>
                <a:cubicBezTo>
                  <a:pt x="1514945" y="3458566"/>
                  <a:pt x="1506800" y="3451439"/>
                  <a:pt x="1506800" y="3441258"/>
                </a:cubicBezTo>
                <a:cubicBezTo>
                  <a:pt x="1506800" y="3432095"/>
                  <a:pt x="1513927" y="3424968"/>
                  <a:pt x="1524108" y="3424968"/>
                </a:cubicBezTo>
                <a:close/>
                <a:moveTo>
                  <a:pt x="11624811" y="3416823"/>
                </a:moveTo>
                <a:cubicBezTo>
                  <a:pt x="11625829" y="3416823"/>
                  <a:pt x="11627864" y="3417841"/>
                  <a:pt x="11627864" y="3419878"/>
                </a:cubicBezTo>
                <a:cubicBezTo>
                  <a:pt x="11627864" y="3421914"/>
                  <a:pt x="11626847" y="3422932"/>
                  <a:pt x="11624811" y="3422932"/>
                </a:cubicBezTo>
                <a:cubicBezTo>
                  <a:pt x="11622774" y="3422932"/>
                  <a:pt x="11621756" y="3421914"/>
                  <a:pt x="11621756" y="3419878"/>
                </a:cubicBezTo>
                <a:cubicBezTo>
                  <a:pt x="11621756" y="3417841"/>
                  <a:pt x="11622774" y="3416823"/>
                  <a:pt x="11624811" y="3416823"/>
                </a:cubicBezTo>
                <a:close/>
                <a:moveTo>
                  <a:pt x="1917116" y="3413768"/>
                </a:moveTo>
                <a:cubicBezTo>
                  <a:pt x="1922207" y="3413768"/>
                  <a:pt x="1927297" y="3417841"/>
                  <a:pt x="1927297" y="3423949"/>
                </a:cubicBezTo>
                <a:cubicBezTo>
                  <a:pt x="1927297" y="3430058"/>
                  <a:pt x="1922207" y="3434130"/>
                  <a:pt x="1917116" y="3434130"/>
                </a:cubicBezTo>
                <a:cubicBezTo>
                  <a:pt x="1911007" y="3434130"/>
                  <a:pt x="1906936" y="3429040"/>
                  <a:pt x="1906936" y="3423949"/>
                </a:cubicBezTo>
                <a:cubicBezTo>
                  <a:pt x="1906936" y="3417841"/>
                  <a:pt x="1912026" y="3413768"/>
                  <a:pt x="1917116" y="3413768"/>
                </a:cubicBezTo>
                <a:close/>
                <a:moveTo>
                  <a:pt x="5165902" y="3393406"/>
                </a:moveTo>
                <a:cubicBezTo>
                  <a:pt x="5172009" y="3394424"/>
                  <a:pt x="5177103" y="3399515"/>
                  <a:pt x="5177103" y="3404606"/>
                </a:cubicBezTo>
                <a:cubicBezTo>
                  <a:pt x="5177103" y="3410714"/>
                  <a:pt x="5172009" y="3415805"/>
                  <a:pt x="5165902" y="3415805"/>
                </a:cubicBezTo>
                <a:cubicBezTo>
                  <a:pt x="5159799" y="3415805"/>
                  <a:pt x="5154701" y="3410714"/>
                  <a:pt x="5154701" y="3404606"/>
                </a:cubicBezTo>
                <a:cubicBezTo>
                  <a:pt x="5154701" y="3398497"/>
                  <a:pt x="5159799" y="3393406"/>
                  <a:pt x="5165902" y="3393406"/>
                </a:cubicBezTo>
                <a:close/>
                <a:moveTo>
                  <a:pt x="5465222" y="3386279"/>
                </a:moveTo>
                <a:cubicBezTo>
                  <a:pt x="5484567" y="3385261"/>
                  <a:pt x="5499838" y="3401551"/>
                  <a:pt x="5499838" y="3420895"/>
                </a:cubicBezTo>
                <a:cubicBezTo>
                  <a:pt x="5499838" y="3440240"/>
                  <a:pt x="5484567" y="3455512"/>
                  <a:pt x="5465222" y="3455512"/>
                </a:cubicBezTo>
                <a:cubicBezTo>
                  <a:pt x="5445879" y="3455512"/>
                  <a:pt x="5429590" y="3440240"/>
                  <a:pt x="5429590" y="3420895"/>
                </a:cubicBezTo>
                <a:cubicBezTo>
                  <a:pt x="5429590" y="3401551"/>
                  <a:pt x="5444861" y="3386279"/>
                  <a:pt x="5465222" y="3386279"/>
                </a:cubicBezTo>
                <a:close/>
                <a:moveTo>
                  <a:pt x="8081764" y="3381188"/>
                </a:moveTo>
                <a:cubicBezTo>
                  <a:pt x="8090927" y="3381188"/>
                  <a:pt x="8099072" y="3389333"/>
                  <a:pt x="8099072" y="3398496"/>
                </a:cubicBezTo>
                <a:cubicBezTo>
                  <a:pt x="8099072" y="3407659"/>
                  <a:pt x="8090927" y="3415804"/>
                  <a:pt x="8081764" y="3415804"/>
                </a:cubicBezTo>
                <a:cubicBezTo>
                  <a:pt x="8072601" y="3415804"/>
                  <a:pt x="8064456" y="3407659"/>
                  <a:pt x="8064456" y="3398496"/>
                </a:cubicBezTo>
                <a:cubicBezTo>
                  <a:pt x="8064456" y="3389333"/>
                  <a:pt x="8072601" y="3381188"/>
                  <a:pt x="8081764" y="3381188"/>
                </a:cubicBezTo>
                <a:close/>
                <a:moveTo>
                  <a:pt x="2167538" y="3379153"/>
                </a:moveTo>
                <a:cubicBezTo>
                  <a:pt x="2171610" y="3379153"/>
                  <a:pt x="2174665" y="3382207"/>
                  <a:pt x="2174665" y="3386279"/>
                </a:cubicBezTo>
                <a:cubicBezTo>
                  <a:pt x="2174665" y="3390352"/>
                  <a:pt x="2171610" y="3393406"/>
                  <a:pt x="2167538" y="3393406"/>
                </a:cubicBezTo>
                <a:cubicBezTo>
                  <a:pt x="2163464" y="3393406"/>
                  <a:pt x="2160411" y="3390352"/>
                  <a:pt x="2160411" y="3386279"/>
                </a:cubicBezTo>
                <a:cubicBezTo>
                  <a:pt x="2160411" y="3382207"/>
                  <a:pt x="2163464" y="3379153"/>
                  <a:pt x="2167538" y="3379153"/>
                </a:cubicBezTo>
                <a:close/>
                <a:moveTo>
                  <a:pt x="5912161" y="3372026"/>
                </a:moveTo>
                <a:cubicBezTo>
                  <a:pt x="5915216" y="3372026"/>
                  <a:pt x="5917252" y="3374062"/>
                  <a:pt x="5917252" y="3377117"/>
                </a:cubicBezTo>
                <a:cubicBezTo>
                  <a:pt x="5917252" y="3380171"/>
                  <a:pt x="5915216" y="3382207"/>
                  <a:pt x="5912161" y="3382207"/>
                </a:cubicBezTo>
                <a:cubicBezTo>
                  <a:pt x="5909107" y="3382207"/>
                  <a:pt x="5907070" y="3380171"/>
                  <a:pt x="5907070" y="3377117"/>
                </a:cubicBezTo>
                <a:cubicBezTo>
                  <a:pt x="5907070" y="3374062"/>
                  <a:pt x="5909107" y="3372026"/>
                  <a:pt x="5912161" y="3372026"/>
                </a:cubicBezTo>
                <a:close/>
                <a:moveTo>
                  <a:pt x="5985469" y="3371007"/>
                </a:moveTo>
                <a:cubicBezTo>
                  <a:pt x="6001757" y="3371007"/>
                  <a:pt x="6014992" y="3384243"/>
                  <a:pt x="6014992" y="3400533"/>
                </a:cubicBezTo>
                <a:cubicBezTo>
                  <a:pt x="6014992" y="3416822"/>
                  <a:pt x="6001757" y="3429040"/>
                  <a:pt x="5985469" y="3429040"/>
                </a:cubicBezTo>
                <a:cubicBezTo>
                  <a:pt x="5969178" y="3429040"/>
                  <a:pt x="5955944" y="3415804"/>
                  <a:pt x="5955944" y="3400533"/>
                </a:cubicBezTo>
                <a:cubicBezTo>
                  <a:pt x="5955944" y="3384243"/>
                  <a:pt x="5969178" y="3371007"/>
                  <a:pt x="5985469" y="3371007"/>
                </a:cubicBezTo>
                <a:close/>
                <a:moveTo>
                  <a:pt x="11978097" y="3369989"/>
                </a:moveTo>
                <a:cubicBezTo>
                  <a:pt x="11984206" y="3369989"/>
                  <a:pt x="11988278" y="3374062"/>
                  <a:pt x="11988278" y="3380170"/>
                </a:cubicBezTo>
                <a:cubicBezTo>
                  <a:pt x="11988278" y="3386279"/>
                  <a:pt x="11983188" y="3390351"/>
                  <a:pt x="11978097" y="3390351"/>
                </a:cubicBezTo>
                <a:cubicBezTo>
                  <a:pt x="11971989" y="3390351"/>
                  <a:pt x="11967916" y="3385261"/>
                  <a:pt x="11967916" y="3380170"/>
                </a:cubicBezTo>
                <a:cubicBezTo>
                  <a:pt x="11967916" y="3375080"/>
                  <a:pt x="11973007" y="3369989"/>
                  <a:pt x="11978097" y="3369989"/>
                </a:cubicBezTo>
                <a:close/>
                <a:moveTo>
                  <a:pt x="5751306" y="3365917"/>
                </a:moveTo>
                <a:cubicBezTo>
                  <a:pt x="5763522" y="3365917"/>
                  <a:pt x="5774723" y="3376098"/>
                  <a:pt x="5774723" y="3389334"/>
                </a:cubicBezTo>
                <a:cubicBezTo>
                  <a:pt x="5774723" y="3402570"/>
                  <a:pt x="5764541" y="3412751"/>
                  <a:pt x="5751306" y="3412751"/>
                </a:cubicBezTo>
                <a:cubicBezTo>
                  <a:pt x="5738071" y="3412751"/>
                  <a:pt x="5727889" y="3402570"/>
                  <a:pt x="5727889" y="3389334"/>
                </a:cubicBezTo>
                <a:cubicBezTo>
                  <a:pt x="5727889" y="3376098"/>
                  <a:pt x="5738071" y="3365917"/>
                  <a:pt x="5751306" y="3365917"/>
                </a:cubicBezTo>
                <a:close/>
                <a:moveTo>
                  <a:pt x="1345917" y="3353700"/>
                </a:moveTo>
                <a:cubicBezTo>
                  <a:pt x="1352026" y="3353700"/>
                  <a:pt x="1357117" y="3358791"/>
                  <a:pt x="1357117" y="3364899"/>
                </a:cubicBezTo>
                <a:cubicBezTo>
                  <a:pt x="1357117" y="3371007"/>
                  <a:pt x="1352026" y="3376098"/>
                  <a:pt x="1345917" y="3376098"/>
                </a:cubicBezTo>
                <a:cubicBezTo>
                  <a:pt x="1339809" y="3376098"/>
                  <a:pt x="1334718" y="3371007"/>
                  <a:pt x="1334718" y="3364899"/>
                </a:cubicBezTo>
                <a:cubicBezTo>
                  <a:pt x="1334718" y="3358791"/>
                  <a:pt x="1339809" y="3353700"/>
                  <a:pt x="1345917" y="3353700"/>
                </a:cubicBezTo>
                <a:close/>
                <a:moveTo>
                  <a:pt x="1741964" y="3352681"/>
                </a:moveTo>
                <a:cubicBezTo>
                  <a:pt x="1750109" y="3352681"/>
                  <a:pt x="1757236" y="3359808"/>
                  <a:pt x="1757236" y="3367953"/>
                </a:cubicBezTo>
                <a:cubicBezTo>
                  <a:pt x="1757236" y="3376098"/>
                  <a:pt x="1750109" y="3383225"/>
                  <a:pt x="1741964" y="3383225"/>
                </a:cubicBezTo>
                <a:cubicBezTo>
                  <a:pt x="1732801" y="3383225"/>
                  <a:pt x="1726692" y="3376098"/>
                  <a:pt x="1726692" y="3367953"/>
                </a:cubicBezTo>
                <a:cubicBezTo>
                  <a:pt x="1726692" y="3359808"/>
                  <a:pt x="1733819" y="3352681"/>
                  <a:pt x="1741964" y="3352681"/>
                </a:cubicBezTo>
                <a:close/>
                <a:moveTo>
                  <a:pt x="8901348" y="3345554"/>
                </a:moveTo>
                <a:cubicBezTo>
                  <a:pt x="8907457" y="3345554"/>
                  <a:pt x="8912548" y="3350645"/>
                  <a:pt x="8912548" y="3356754"/>
                </a:cubicBezTo>
                <a:cubicBezTo>
                  <a:pt x="8912548" y="3362862"/>
                  <a:pt x="8907457" y="3367953"/>
                  <a:pt x="8901348" y="3367953"/>
                </a:cubicBezTo>
                <a:cubicBezTo>
                  <a:pt x="8895240" y="3367953"/>
                  <a:pt x="8890149" y="3362862"/>
                  <a:pt x="8890149" y="3356754"/>
                </a:cubicBezTo>
                <a:cubicBezTo>
                  <a:pt x="8890149" y="3350645"/>
                  <a:pt x="8895240" y="3345554"/>
                  <a:pt x="8901348" y="3345554"/>
                </a:cubicBezTo>
                <a:close/>
                <a:moveTo>
                  <a:pt x="8379055" y="3334355"/>
                </a:moveTo>
                <a:cubicBezTo>
                  <a:pt x="8385163" y="3335373"/>
                  <a:pt x="8391272" y="3340463"/>
                  <a:pt x="8391272" y="3346573"/>
                </a:cubicBezTo>
                <a:cubicBezTo>
                  <a:pt x="8391272" y="3352681"/>
                  <a:pt x="8386181" y="3358790"/>
                  <a:pt x="8379055" y="3358790"/>
                </a:cubicBezTo>
                <a:cubicBezTo>
                  <a:pt x="8371928" y="3358790"/>
                  <a:pt x="8366837" y="3353699"/>
                  <a:pt x="8366837" y="3346573"/>
                </a:cubicBezTo>
                <a:cubicBezTo>
                  <a:pt x="8366837" y="3340463"/>
                  <a:pt x="8371928" y="3334355"/>
                  <a:pt x="8379055" y="3334355"/>
                </a:cubicBezTo>
                <a:close/>
                <a:moveTo>
                  <a:pt x="1251232" y="3312975"/>
                </a:moveTo>
                <a:cubicBezTo>
                  <a:pt x="1255304" y="3312975"/>
                  <a:pt x="1258359" y="3316029"/>
                  <a:pt x="1258359" y="3320101"/>
                </a:cubicBezTo>
                <a:cubicBezTo>
                  <a:pt x="1258359" y="3324174"/>
                  <a:pt x="1255304" y="3327228"/>
                  <a:pt x="1251232" y="3327228"/>
                </a:cubicBezTo>
                <a:cubicBezTo>
                  <a:pt x="1247159" y="3327228"/>
                  <a:pt x="1244105" y="3324174"/>
                  <a:pt x="1244105" y="3320101"/>
                </a:cubicBezTo>
                <a:cubicBezTo>
                  <a:pt x="1244105" y="3316029"/>
                  <a:pt x="1247159" y="3312975"/>
                  <a:pt x="1251232" y="3312975"/>
                </a:cubicBezTo>
                <a:close/>
                <a:moveTo>
                  <a:pt x="8995015" y="3306866"/>
                </a:moveTo>
                <a:cubicBezTo>
                  <a:pt x="8997052" y="3306866"/>
                  <a:pt x="8998069" y="3308902"/>
                  <a:pt x="8998069" y="3309920"/>
                </a:cubicBezTo>
                <a:cubicBezTo>
                  <a:pt x="8998069" y="3311957"/>
                  <a:pt x="8997052" y="3312975"/>
                  <a:pt x="8995015" y="3312975"/>
                </a:cubicBezTo>
                <a:cubicBezTo>
                  <a:pt x="8992979" y="3312975"/>
                  <a:pt x="8991961" y="3310939"/>
                  <a:pt x="8991961" y="3309920"/>
                </a:cubicBezTo>
                <a:cubicBezTo>
                  <a:pt x="8991961" y="3307884"/>
                  <a:pt x="8993997" y="3306866"/>
                  <a:pt x="8995015" y="3306866"/>
                </a:cubicBezTo>
                <a:close/>
                <a:moveTo>
                  <a:pt x="4238390" y="3297703"/>
                </a:moveTo>
                <a:cubicBezTo>
                  <a:pt x="4241446" y="3297703"/>
                  <a:pt x="4244501" y="3300757"/>
                  <a:pt x="4244501" y="3303811"/>
                </a:cubicBezTo>
                <a:cubicBezTo>
                  <a:pt x="4244501" y="3306866"/>
                  <a:pt x="4241446" y="3309920"/>
                  <a:pt x="4238390" y="3309920"/>
                </a:cubicBezTo>
                <a:cubicBezTo>
                  <a:pt x="4235338" y="3309920"/>
                  <a:pt x="4232282" y="3306866"/>
                  <a:pt x="4232282" y="3303811"/>
                </a:cubicBezTo>
                <a:cubicBezTo>
                  <a:pt x="4232282" y="3300757"/>
                  <a:pt x="4235338" y="3297703"/>
                  <a:pt x="4238390" y="3297703"/>
                </a:cubicBezTo>
                <a:close/>
                <a:moveTo>
                  <a:pt x="10075237" y="3291594"/>
                </a:moveTo>
                <a:cubicBezTo>
                  <a:pt x="10077274" y="3292612"/>
                  <a:pt x="10078292" y="3293630"/>
                  <a:pt x="10078292" y="3294648"/>
                </a:cubicBezTo>
                <a:cubicBezTo>
                  <a:pt x="10078292" y="3296685"/>
                  <a:pt x="10077274" y="3297703"/>
                  <a:pt x="10075237" y="3297703"/>
                </a:cubicBezTo>
                <a:cubicBezTo>
                  <a:pt x="10073201" y="3297703"/>
                  <a:pt x="10072183" y="3296685"/>
                  <a:pt x="10072183" y="3294648"/>
                </a:cubicBezTo>
                <a:cubicBezTo>
                  <a:pt x="10072183" y="3292612"/>
                  <a:pt x="10073201" y="3291594"/>
                  <a:pt x="10075237" y="3291594"/>
                </a:cubicBezTo>
                <a:close/>
                <a:moveTo>
                  <a:pt x="7144079" y="3279377"/>
                </a:moveTo>
                <a:cubicBezTo>
                  <a:pt x="7145097" y="3279377"/>
                  <a:pt x="7147133" y="3280395"/>
                  <a:pt x="7147133" y="3282432"/>
                </a:cubicBezTo>
                <a:cubicBezTo>
                  <a:pt x="7147133" y="3284468"/>
                  <a:pt x="7146116" y="3285486"/>
                  <a:pt x="7144079" y="3285486"/>
                </a:cubicBezTo>
                <a:cubicBezTo>
                  <a:pt x="7143061" y="3285486"/>
                  <a:pt x="7141025" y="3284468"/>
                  <a:pt x="7141025" y="3282432"/>
                </a:cubicBezTo>
                <a:cubicBezTo>
                  <a:pt x="7141025" y="3281413"/>
                  <a:pt x="7142043" y="3279377"/>
                  <a:pt x="7144079" y="3279377"/>
                </a:cubicBezTo>
                <a:close/>
                <a:moveTo>
                  <a:pt x="4435895" y="3261051"/>
                </a:moveTo>
                <a:cubicBezTo>
                  <a:pt x="4439967" y="3261051"/>
                  <a:pt x="4444040" y="3264105"/>
                  <a:pt x="4444040" y="3269196"/>
                </a:cubicBezTo>
                <a:cubicBezTo>
                  <a:pt x="4444040" y="3273269"/>
                  <a:pt x="4440986" y="3277341"/>
                  <a:pt x="4435895" y="3277341"/>
                </a:cubicBezTo>
                <a:cubicBezTo>
                  <a:pt x="4431822" y="3277341"/>
                  <a:pt x="4427749" y="3274286"/>
                  <a:pt x="4427749" y="3269196"/>
                </a:cubicBezTo>
                <a:cubicBezTo>
                  <a:pt x="4427749" y="3265124"/>
                  <a:pt x="4430805" y="3261051"/>
                  <a:pt x="4435895" y="3261051"/>
                </a:cubicBezTo>
                <a:close/>
                <a:moveTo>
                  <a:pt x="3076766" y="3244761"/>
                </a:moveTo>
                <a:cubicBezTo>
                  <a:pt x="3100181" y="3244761"/>
                  <a:pt x="3118507" y="3264105"/>
                  <a:pt x="3118507" y="3286504"/>
                </a:cubicBezTo>
                <a:cubicBezTo>
                  <a:pt x="3118507" y="3308902"/>
                  <a:pt x="3100181" y="3328247"/>
                  <a:pt x="3076766" y="3328247"/>
                </a:cubicBezTo>
                <a:cubicBezTo>
                  <a:pt x="3053349" y="3328247"/>
                  <a:pt x="3035021" y="3309920"/>
                  <a:pt x="3035021" y="3286504"/>
                </a:cubicBezTo>
                <a:cubicBezTo>
                  <a:pt x="3035021" y="3263087"/>
                  <a:pt x="3053349" y="3244761"/>
                  <a:pt x="3076766" y="3244761"/>
                </a:cubicBezTo>
                <a:close/>
                <a:moveTo>
                  <a:pt x="2172686" y="3238652"/>
                </a:moveTo>
                <a:cubicBezTo>
                  <a:pt x="2184903" y="3238652"/>
                  <a:pt x="2195083" y="3248833"/>
                  <a:pt x="2195083" y="3261051"/>
                </a:cubicBezTo>
                <a:cubicBezTo>
                  <a:pt x="2195083" y="3273268"/>
                  <a:pt x="2184903" y="3283449"/>
                  <a:pt x="2172686" y="3283449"/>
                </a:cubicBezTo>
                <a:cubicBezTo>
                  <a:pt x="2160468" y="3283449"/>
                  <a:pt x="2150289" y="3273268"/>
                  <a:pt x="2150289" y="3261051"/>
                </a:cubicBezTo>
                <a:cubicBezTo>
                  <a:pt x="2150289" y="3248833"/>
                  <a:pt x="2160468" y="3238652"/>
                  <a:pt x="2172686" y="3238652"/>
                </a:cubicBezTo>
                <a:close/>
                <a:moveTo>
                  <a:pt x="312529" y="3216254"/>
                </a:moveTo>
                <a:cubicBezTo>
                  <a:pt x="320674" y="3215236"/>
                  <a:pt x="327801" y="3222363"/>
                  <a:pt x="327801" y="3230508"/>
                </a:cubicBezTo>
                <a:cubicBezTo>
                  <a:pt x="327801" y="3238652"/>
                  <a:pt x="320674" y="3244761"/>
                  <a:pt x="312529" y="3244761"/>
                </a:cubicBezTo>
                <a:cubicBezTo>
                  <a:pt x="304384" y="3244761"/>
                  <a:pt x="297257" y="3238652"/>
                  <a:pt x="297257" y="3230508"/>
                </a:cubicBezTo>
                <a:cubicBezTo>
                  <a:pt x="297257" y="3222363"/>
                  <a:pt x="303366" y="3216254"/>
                  <a:pt x="312529" y="3216254"/>
                </a:cubicBezTo>
                <a:close/>
                <a:moveTo>
                  <a:pt x="3855575" y="3211163"/>
                </a:moveTo>
                <a:cubicBezTo>
                  <a:pt x="3859647" y="3210145"/>
                  <a:pt x="3861683" y="3213199"/>
                  <a:pt x="3861683" y="3217272"/>
                </a:cubicBezTo>
                <a:cubicBezTo>
                  <a:pt x="3861683" y="3220326"/>
                  <a:pt x="3858629" y="3223380"/>
                  <a:pt x="3855575" y="3223380"/>
                </a:cubicBezTo>
                <a:cubicBezTo>
                  <a:pt x="3851502" y="3223380"/>
                  <a:pt x="3849466" y="3220326"/>
                  <a:pt x="3849466" y="3217272"/>
                </a:cubicBezTo>
                <a:cubicBezTo>
                  <a:pt x="3849466" y="3213199"/>
                  <a:pt x="3852520" y="3211163"/>
                  <a:pt x="3855575" y="3211163"/>
                </a:cubicBezTo>
                <a:close/>
                <a:moveTo>
                  <a:pt x="10133270" y="3199964"/>
                </a:moveTo>
                <a:cubicBezTo>
                  <a:pt x="10143451" y="3200982"/>
                  <a:pt x="10152614" y="3209127"/>
                  <a:pt x="10152614" y="3219308"/>
                </a:cubicBezTo>
                <a:cubicBezTo>
                  <a:pt x="10152614" y="3229490"/>
                  <a:pt x="10144470" y="3238652"/>
                  <a:pt x="10133270" y="3238652"/>
                </a:cubicBezTo>
                <a:cubicBezTo>
                  <a:pt x="10123089" y="3238652"/>
                  <a:pt x="10113926" y="3230508"/>
                  <a:pt x="10113926" y="3219308"/>
                </a:cubicBezTo>
                <a:cubicBezTo>
                  <a:pt x="10113926" y="3209127"/>
                  <a:pt x="10122071" y="3199964"/>
                  <a:pt x="10133270" y="3199964"/>
                </a:cubicBezTo>
                <a:close/>
                <a:moveTo>
                  <a:pt x="3664170" y="3197927"/>
                </a:moveTo>
                <a:cubicBezTo>
                  <a:pt x="3665187" y="3197927"/>
                  <a:pt x="3667224" y="3199963"/>
                  <a:pt x="3667224" y="3200982"/>
                </a:cubicBezTo>
                <a:cubicBezTo>
                  <a:pt x="3667224" y="3203018"/>
                  <a:pt x="3666207" y="3204036"/>
                  <a:pt x="3664170" y="3204036"/>
                </a:cubicBezTo>
                <a:cubicBezTo>
                  <a:pt x="3662133" y="3204036"/>
                  <a:pt x="3661116" y="3203018"/>
                  <a:pt x="3661116" y="3200982"/>
                </a:cubicBezTo>
                <a:cubicBezTo>
                  <a:pt x="3661116" y="3198945"/>
                  <a:pt x="3662133" y="3197927"/>
                  <a:pt x="3664170" y="3197927"/>
                </a:cubicBezTo>
                <a:close/>
                <a:moveTo>
                  <a:pt x="10032476" y="3196910"/>
                </a:moveTo>
                <a:cubicBezTo>
                  <a:pt x="10042657" y="3196910"/>
                  <a:pt x="10049784" y="3205055"/>
                  <a:pt x="10049784" y="3214218"/>
                </a:cubicBezTo>
                <a:cubicBezTo>
                  <a:pt x="10049784" y="3223381"/>
                  <a:pt x="10041639" y="3231526"/>
                  <a:pt x="10032476" y="3231526"/>
                </a:cubicBezTo>
                <a:cubicBezTo>
                  <a:pt x="10023313" y="3231526"/>
                  <a:pt x="10015168" y="3224399"/>
                  <a:pt x="10015168" y="3214218"/>
                </a:cubicBezTo>
                <a:cubicBezTo>
                  <a:pt x="10015168" y="3205055"/>
                  <a:pt x="10022295" y="3196910"/>
                  <a:pt x="10032476" y="3196910"/>
                </a:cubicBezTo>
                <a:close/>
                <a:moveTo>
                  <a:pt x="9661882" y="3195892"/>
                </a:moveTo>
                <a:cubicBezTo>
                  <a:pt x="9670027" y="3195892"/>
                  <a:pt x="9677154" y="3203018"/>
                  <a:pt x="9677154" y="3211164"/>
                </a:cubicBezTo>
                <a:cubicBezTo>
                  <a:pt x="9677154" y="3219309"/>
                  <a:pt x="9670027" y="3226436"/>
                  <a:pt x="9661882" y="3226436"/>
                </a:cubicBezTo>
                <a:cubicBezTo>
                  <a:pt x="9653737" y="3226436"/>
                  <a:pt x="9646610" y="3219309"/>
                  <a:pt x="9646610" y="3211164"/>
                </a:cubicBezTo>
                <a:cubicBezTo>
                  <a:pt x="9646610" y="3203018"/>
                  <a:pt x="9653737" y="3195892"/>
                  <a:pt x="9661882" y="3195892"/>
                </a:cubicBezTo>
                <a:close/>
                <a:moveTo>
                  <a:pt x="6536264" y="3192837"/>
                </a:moveTo>
                <a:cubicBezTo>
                  <a:pt x="6544409" y="3192837"/>
                  <a:pt x="6550518" y="3197928"/>
                  <a:pt x="6550518" y="3206073"/>
                </a:cubicBezTo>
                <a:cubicBezTo>
                  <a:pt x="6550518" y="3213199"/>
                  <a:pt x="6544409" y="3219308"/>
                  <a:pt x="6536264" y="3219308"/>
                </a:cubicBezTo>
                <a:cubicBezTo>
                  <a:pt x="6528119" y="3219308"/>
                  <a:pt x="6522010" y="3213199"/>
                  <a:pt x="6522010" y="3206073"/>
                </a:cubicBezTo>
                <a:cubicBezTo>
                  <a:pt x="6522010" y="3197928"/>
                  <a:pt x="6528119" y="3192837"/>
                  <a:pt x="6536264" y="3192837"/>
                </a:cubicBezTo>
                <a:close/>
                <a:moveTo>
                  <a:pt x="4988769" y="3183674"/>
                </a:moveTo>
                <a:cubicBezTo>
                  <a:pt x="4996911" y="3183674"/>
                  <a:pt x="5005056" y="3190801"/>
                  <a:pt x="5005056" y="3199964"/>
                </a:cubicBezTo>
                <a:cubicBezTo>
                  <a:pt x="5005056" y="3209127"/>
                  <a:pt x="4997929" y="3216254"/>
                  <a:pt x="4988769" y="3216254"/>
                </a:cubicBezTo>
                <a:cubicBezTo>
                  <a:pt x="4979603" y="3216254"/>
                  <a:pt x="4972473" y="3209127"/>
                  <a:pt x="4972473" y="3199964"/>
                </a:cubicBezTo>
                <a:cubicBezTo>
                  <a:pt x="4972473" y="3190801"/>
                  <a:pt x="4979603" y="3183674"/>
                  <a:pt x="4988769" y="3183674"/>
                </a:cubicBezTo>
                <a:close/>
                <a:moveTo>
                  <a:pt x="3054391" y="3177565"/>
                </a:moveTo>
                <a:cubicBezTo>
                  <a:pt x="3057443" y="3177565"/>
                  <a:pt x="3061517" y="3180620"/>
                  <a:pt x="3061517" y="3184692"/>
                </a:cubicBezTo>
                <a:cubicBezTo>
                  <a:pt x="3061517" y="3188765"/>
                  <a:pt x="3058462" y="3191819"/>
                  <a:pt x="3054391" y="3191819"/>
                </a:cubicBezTo>
                <a:cubicBezTo>
                  <a:pt x="3050319" y="3191819"/>
                  <a:pt x="3047263" y="3188765"/>
                  <a:pt x="3047263" y="3184692"/>
                </a:cubicBezTo>
                <a:cubicBezTo>
                  <a:pt x="3047263" y="3180620"/>
                  <a:pt x="3050319" y="3177565"/>
                  <a:pt x="3054391" y="3177565"/>
                </a:cubicBezTo>
                <a:close/>
                <a:moveTo>
                  <a:pt x="5637293" y="3172475"/>
                </a:moveTo>
                <a:cubicBezTo>
                  <a:pt x="5640347" y="3172475"/>
                  <a:pt x="5642384" y="3174511"/>
                  <a:pt x="5642384" y="3177566"/>
                </a:cubicBezTo>
                <a:cubicBezTo>
                  <a:pt x="5642384" y="3180620"/>
                  <a:pt x="5640347" y="3182656"/>
                  <a:pt x="5637293" y="3182656"/>
                </a:cubicBezTo>
                <a:cubicBezTo>
                  <a:pt x="5634239" y="3182656"/>
                  <a:pt x="5632203" y="3180620"/>
                  <a:pt x="5632203" y="3177566"/>
                </a:cubicBezTo>
                <a:cubicBezTo>
                  <a:pt x="5632203" y="3174511"/>
                  <a:pt x="5634239" y="3172475"/>
                  <a:pt x="5637293" y="3172475"/>
                </a:cubicBezTo>
                <a:close/>
                <a:moveTo>
                  <a:pt x="3531885" y="3163312"/>
                </a:moveTo>
                <a:cubicBezTo>
                  <a:pt x="3548174" y="3163312"/>
                  <a:pt x="3561407" y="3176547"/>
                  <a:pt x="3561407" y="3192837"/>
                </a:cubicBezTo>
                <a:cubicBezTo>
                  <a:pt x="3561407" y="3209127"/>
                  <a:pt x="3548174" y="3222363"/>
                  <a:pt x="3531885" y="3222363"/>
                </a:cubicBezTo>
                <a:cubicBezTo>
                  <a:pt x="3515597" y="3222363"/>
                  <a:pt x="3502364" y="3209127"/>
                  <a:pt x="3502364" y="3192837"/>
                </a:cubicBezTo>
                <a:cubicBezTo>
                  <a:pt x="3502364" y="3176547"/>
                  <a:pt x="3515597" y="3163312"/>
                  <a:pt x="3531885" y="3163312"/>
                </a:cubicBezTo>
                <a:close/>
                <a:moveTo>
                  <a:pt x="4761699" y="3156185"/>
                </a:moveTo>
                <a:cubicBezTo>
                  <a:pt x="4769846" y="3156185"/>
                  <a:pt x="4776972" y="3163312"/>
                  <a:pt x="4776972" y="3171457"/>
                </a:cubicBezTo>
                <a:cubicBezTo>
                  <a:pt x="4776972" y="3179602"/>
                  <a:pt x="4769846" y="3186729"/>
                  <a:pt x="4761699" y="3186729"/>
                </a:cubicBezTo>
                <a:cubicBezTo>
                  <a:pt x="4753556" y="3186729"/>
                  <a:pt x="4746428" y="3179602"/>
                  <a:pt x="4746428" y="3171457"/>
                </a:cubicBezTo>
                <a:cubicBezTo>
                  <a:pt x="4746428" y="3163312"/>
                  <a:pt x="4753556" y="3156185"/>
                  <a:pt x="4761699" y="3156185"/>
                </a:cubicBezTo>
                <a:close/>
                <a:moveTo>
                  <a:pt x="9412443" y="3153131"/>
                </a:moveTo>
                <a:cubicBezTo>
                  <a:pt x="9412443" y="3153131"/>
                  <a:pt x="9413461" y="3153131"/>
                  <a:pt x="9413461" y="3154149"/>
                </a:cubicBezTo>
                <a:cubicBezTo>
                  <a:pt x="9413461" y="3155167"/>
                  <a:pt x="9412443" y="3155167"/>
                  <a:pt x="9412443" y="3155167"/>
                </a:cubicBezTo>
                <a:cubicBezTo>
                  <a:pt x="9411425" y="3155167"/>
                  <a:pt x="9411425" y="3154149"/>
                  <a:pt x="9411425" y="3154149"/>
                </a:cubicBezTo>
                <a:cubicBezTo>
                  <a:pt x="9411425" y="3153131"/>
                  <a:pt x="9412443" y="3153131"/>
                  <a:pt x="9412443" y="3153131"/>
                </a:cubicBezTo>
                <a:close/>
                <a:moveTo>
                  <a:pt x="9980552" y="3152112"/>
                </a:moveTo>
                <a:cubicBezTo>
                  <a:pt x="9988697" y="3152112"/>
                  <a:pt x="9993788" y="3158221"/>
                  <a:pt x="9993788" y="3165348"/>
                </a:cubicBezTo>
                <a:cubicBezTo>
                  <a:pt x="9993788" y="3172474"/>
                  <a:pt x="9987679" y="3178583"/>
                  <a:pt x="9980552" y="3178583"/>
                </a:cubicBezTo>
                <a:cubicBezTo>
                  <a:pt x="9973425" y="3178583"/>
                  <a:pt x="9967317" y="3172474"/>
                  <a:pt x="9967317" y="3165348"/>
                </a:cubicBezTo>
                <a:cubicBezTo>
                  <a:pt x="9967317" y="3158221"/>
                  <a:pt x="9973425" y="3152112"/>
                  <a:pt x="9980552" y="3152112"/>
                </a:cubicBezTo>
                <a:close/>
                <a:moveTo>
                  <a:pt x="3434082" y="3143967"/>
                </a:moveTo>
                <a:cubicBezTo>
                  <a:pt x="3447316" y="3143967"/>
                  <a:pt x="3457497" y="3154148"/>
                  <a:pt x="3457497" y="3167384"/>
                </a:cubicBezTo>
                <a:cubicBezTo>
                  <a:pt x="3457497" y="3180620"/>
                  <a:pt x="3447316" y="3190801"/>
                  <a:pt x="3434082" y="3190801"/>
                </a:cubicBezTo>
                <a:cubicBezTo>
                  <a:pt x="3420845" y="3190801"/>
                  <a:pt x="3410663" y="3180620"/>
                  <a:pt x="3410663" y="3167384"/>
                </a:cubicBezTo>
                <a:cubicBezTo>
                  <a:pt x="3410663" y="3154148"/>
                  <a:pt x="3420845" y="3143967"/>
                  <a:pt x="3434082" y="3143967"/>
                </a:cubicBezTo>
                <a:close/>
                <a:moveTo>
                  <a:pt x="4864520" y="3122587"/>
                </a:moveTo>
                <a:cubicBezTo>
                  <a:pt x="4869612" y="3122587"/>
                  <a:pt x="4873683" y="3126659"/>
                  <a:pt x="4873683" y="3131750"/>
                </a:cubicBezTo>
                <a:cubicBezTo>
                  <a:pt x="4873683" y="3136840"/>
                  <a:pt x="4869612" y="3140913"/>
                  <a:pt x="4864520" y="3140913"/>
                </a:cubicBezTo>
                <a:cubicBezTo>
                  <a:pt x="4859430" y="3140913"/>
                  <a:pt x="4855358" y="3136840"/>
                  <a:pt x="4855358" y="3131750"/>
                </a:cubicBezTo>
                <a:cubicBezTo>
                  <a:pt x="4855358" y="3126659"/>
                  <a:pt x="4859430" y="3122587"/>
                  <a:pt x="4864520" y="3122587"/>
                </a:cubicBezTo>
                <a:close/>
                <a:moveTo>
                  <a:pt x="1861120" y="3113424"/>
                </a:moveTo>
                <a:cubicBezTo>
                  <a:pt x="1864175" y="3113424"/>
                  <a:pt x="1866211" y="3115460"/>
                  <a:pt x="1866211" y="3118515"/>
                </a:cubicBezTo>
                <a:cubicBezTo>
                  <a:pt x="1866211" y="3121569"/>
                  <a:pt x="1864175" y="3123605"/>
                  <a:pt x="1861120" y="3123605"/>
                </a:cubicBezTo>
                <a:cubicBezTo>
                  <a:pt x="1858065" y="3123605"/>
                  <a:pt x="1856029" y="3121569"/>
                  <a:pt x="1856029" y="3118515"/>
                </a:cubicBezTo>
                <a:cubicBezTo>
                  <a:pt x="1856029" y="3115460"/>
                  <a:pt x="1858065" y="3113424"/>
                  <a:pt x="1861120" y="3113424"/>
                </a:cubicBezTo>
                <a:close/>
                <a:moveTo>
                  <a:pt x="8803609" y="3099171"/>
                </a:moveTo>
                <a:cubicBezTo>
                  <a:pt x="8816844" y="3099171"/>
                  <a:pt x="8828043" y="3110370"/>
                  <a:pt x="8828043" y="3123605"/>
                </a:cubicBezTo>
                <a:cubicBezTo>
                  <a:pt x="8828043" y="3136841"/>
                  <a:pt x="8816844" y="3148040"/>
                  <a:pt x="8803609" y="3148040"/>
                </a:cubicBezTo>
                <a:cubicBezTo>
                  <a:pt x="8790374" y="3148040"/>
                  <a:pt x="8779174" y="3136841"/>
                  <a:pt x="8779174" y="3123605"/>
                </a:cubicBezTo>
                <a:cubicBezTo>
                  <a:pt x="8779174" y="3110370"/>
                  <a:pt x="8790374" y="3099171"/>
                  <a:pt x="8803609" y="3099171"/>
                </a:cubicBezTo>
                <a:close/>
                <a:moveTo>
                  <a:pt x="7949410" y="3059464"/>
                </a:moveTo>
                <a:cubicBezTo>
                  <a:pt x="7956536" y="3059464"/>
                  <a:pt x="7961627" y="3065572"/>
                  <a:pt x="7961627" y="3071682"/>
                </a:cubicBezTo>
                <a:cubicBezTo>
                  <a:pt x="7961627" y="3077790"/>
                  <a:pt x="7956536" y="3083899"/>
                  <a:pt x="7949410" y="3083899"/>
                </a:cubicBezTo>
                <a:cubicBezTo>
                  <a:pt x="7943301" y="3083899"/>
                  <a:pt x="7937192" y="3078808"/>
                  <a:pt x="7937192" y="3071682"/>
                </a:cubicBezTo>
                <a:cubicBezTo>
                  <a:pt x="7937192" y="3065572"/>
                  <a:pt x="7942283" y="3059464"/>
                  <a:pt x="7949410" y="3059464"/>
                </a:cubicBezTo>
                <a:close/>
                <a:moveTo>
                  <a:pt x="9902157" y="3041138"/>
                </a:moveTo>
                <a:cubicBezTo>
                  <a:pt x="9911320" y="3041138"/>
                  <a:pt x="9917429" y="3048265"/>
                  <a:pt x="9917429" y="3056410"/>
                </a:cubicBezTo>
                <a:cubicBezTo>
                  <a:pt x="9917429" y="3064555"/>
                  <a:pt x="9910302" y="3071682"/>
                  <a:pt x="9902157" y="3071682"/>
                </a:cubicBezTo>
                <a:cubicBezTo>
                  <a:pt x="9894012" y="3071682"/>
                  <a:pt x="9886885" y="3064555"/>
                  <a:pt x="9886885" y="3056410"/>
                </a:cubicBezTo>
                <a:cubicBezTo>
                  <a:pt x="9886885" y="3048265"/>
                  <a:pt x="9894012" y="3041138"/>
                  <a:pt x="9902157" y="3041138"/>
                </a:cubicBezTo>
                <a:close/>
                <a:moveTo>
                  <a:pt x="6312277" y="3032993"/>
                </a:moveTo>
                <a:cubicBezTo>
                  <a:pt x="6313295" y="3034011"/>
                  <a:pt x="6314314" y="3035029"/>
                  <a:pt x="6314314" y="3035029"/>
                </a:cubicBezTo>
                <a:cubicBezTo>
                  <a:pt x="6314314" y="3036047"/>
                  <a:pt x="6313295" y="3037065"/>
                  <a:pt x="6312277" y="3037065"/>
                </a:cubicBezTo>
                <a:cubicBezTo>
                  <a:pt x="6311259" y="3037065"/>
                  <a:pt x="6310241" y="3036047"/>
                  <a:pt x="6310241" y="3035029"/>
                </a:cubicBezTo>
                <a:cubicBezTo>
                  <a:pt x="6310241" y="3034011"/>
                  <a:pt x="6311259" y="3032993"/>
                  <a:pt x="6312277" y="3032993"/>
                </a:cubicBezTo>
                <a:close/>
                <a:moveTo>
                  <a:pt x="9349319" y="3031975"/>
                </a:moveTo>
                <a:cubicBezTo>
                  <a:pt x="9350338" y="3032993"/>
                  <a:pt x="9351356" y="3032993"/>
                  <a:pt x="9351356" y="3034011"/>
                </a:cubicBezTo>
                <a:cubicBezTo>
                  <a:pt x="9351356" y="3035029"/>
                  <a:pt x="9350338" y="3036048"/>
                  <a:pt x="9349319" y="3036048"/>
                </a:cubicBezTo>
                <a:cubicBezTo>
                  <a:pt x="9348301" y="3036048"/>
                  <a:pt x="9347283" y="3035029"/>
                  <a:pt x="9347283" y="3034011"/>
                </a:cubicBezTo>
                <a:cubicBezTo>
                  <a:pt x="9347283" y="3032993"/>
                  <a:pt x="9348301" y="3031975"/>
                  <a:pt x="9349319" y="3031975"/>
                </a:cubicBezTo>
                <a:close/>
                <a:moveTo>
                  <a:pt x="10741086" y="3007540"/>
                </a:moveTo>
                <a:cubicBezTo>
                  <a:pt x="10744141" y="3007540"/>
                  <a:pt x="10745158" y="3009576"/>
                  <a:pt x="10745158" y="3011612"/>
                </a:cubicBezTo>
                <a:cubicBezTo>
                  <a:pt x="10745158" y="3013648"/>
                  <a:pt x="10743121" y="3015685"/>
                  <a:pt x="10741086" y="3015685"/>
                </a:cubicBezTo>
                <a:cubicBezTo>
                  <a:pt x="10739050" y="3015685"/>
                  <a:pt x="10737013" y="3013648"/>
                  <a:pt x="10737013" y="3011612"/>
                </a:cubicBezTo>
                <a:cubicBezTo>
                  <a:pt x="10737013" y="3009576"/>
                  <a:pt x="10739050" y="3007540"/>
                  <a:pt x="10741086" y="3007540"/>
                </a:cubicBezTo>
                <a:close/>
                <a:moveTo>
                  <a:pt x="2150269" y="2998377"/>
                </a:moveTo>
                <a:cubicBezTo>
                  <a:pt x="2156454" y="2998377"/>
                  <a:pt x="2161467" y="3003391"/>
                  <a:pt x="2161467" y="3009576"/>
                </a:cubicBezTo>
                <a:cubicBezTo>
                  <a:pt x="2161467" y="3015761"/>
                  <a:pt x="2156454" y="3020775"/>
                  <a:pt x="2150269" y="3020775"/>
                </a:cubicBezTo>
                <a:cubicBezTo>
                  <a:pt x="2144082" y="3020775"/>
                  <a:pt x="2139069" y="3015761"/>
                  <a:pt x="2139069" y="3009576"/>
                </a:cubicBezTo>
                <a:cubicBezTo>
                  <a:pt x="2139069" y="3003391"/>
                  <a:pt x="2144082" y="2998377"/>
                  <a:pt x="2150269" y="2998377"/>
                </a:cubicBezTo>
                <a:close/>
                <a:moveTo>
                  <a:pt x="10768574" y="2987178"/>
                </a:moveTo>
                <a:cubicBezTo>
                  <a:pt x="10775701" y="2987178"/>
                  <a:pt x="10782828" y="2993286"/>
                  <a:pt x="10782828" y="3000413"/>
                </a:cubicBezTo>
                <a:cubicBezTo>
                  <a:pt x="10782828" y="3007540"/>
                  <a:pt x="10776719" y="3014667"/>
                  <a:pt x="10768574" y="3014667"/>
                </a:cubicBezTo>
                <a:cubicBezTo>
                  <a:pt x="10760429" y="3014667"/>
                  <a:pt x="10754321" y="3008558"/>
                  <a:pt x="10754321" y="3000413"/>
                </a:cubicBezTo>
                <a:cubicBezTo>
                  <a:pt x="10754321" y="2993286"/>
                  <a:pt x="10760429" y="2987178"/>
                  <a:pt x="10768574" y="2987178"/>
                </a:cubicBezTo>
                <a:close/>
                <a:moveTo>
                  <a:pt x="7612413" y="2976997"/>
                </a:moveTo>
                <a:cubicBezTo>
                  <a:pt x="7613431" y="2976997"/>
                  <a:pt x="7615467" y="2978015"/>
                  <a:pt x="7615467" y="2980051"/>
                </a:cubicBezTo>
                <a:cubicBezTo>
                  <a:pt x="7615467" y="2982088"/>
                  <a:pt x="7614450" y="2983105"/>
                  <a:pt x="7612413" y="2983105"/>
                </a:cubicBezTo>
                <a:cubicBezTo>
                  <a:pt x="7610377" y="2983105"/>
                  <a:pt x="7609359" y="2982088"/>
                  <a:pt x="7609359" y="2980051"/>
                </a:cubicBezTo>
                <a:cubicBezTo>
                  <a:pt x="7609359" y="2978015"/>
                  <a:pt x="7610377" y="2976997"/>
                  <a:pt x="7612413" y="2976997"/>
                </a:cubicBezTo>
                <a:close/>
                <a:moveTo>
                  <a:pt x="2436381" y="2954598"/>
                </a:moveTo>
                <a:cubicBezTo>
                  <a:pt x="2446562" y="2954598"/>
                  <a:pt x="2455725" y="2963761"/>
                  <a:pt x="2455725" y="2973942"/>
                </a:cubicBezTo>
                <a:cubicBezTo>
                  <a:pt x="2455725" y="2984123"/>
                  <a:pt x="2447580" y="2993286"/>
                  <a:pt x="2436381" y="2993286"/>
                </a:cubicBezTo>
                <a:cubicBezTo>
                  <a:pt x="2426200" y="2993286"/>
                  <a:pt x="2417037" y="2985142"/>
                  <a:pt x="2417037" y="2973942"/>
                </a:cubicBezTo>
                <a:cubicBezTo>
                  <a:pt x="2417037" y="2963761"/>
                  <a:pt x="2425183" y="2954598"/>
                  <a:pt x="2436381" y="2954598"/>
                </a:cubicBezTo>
                <a:close/>
                <a:moveTo>
                  <a:pt x="536514" y="2952562"/>
                </a:moveTo>
                <a:cubicBezTo>
                  <a:pt x="541605" y="2952562"/>
                  <a:pt x="545677" y="2956635"/>
                  <a:pt x="545677" y="2961725"/>
                </a:cubicBezTo>
                <a:cubicBezTo>
                  <a:pt x="545677" y="2966816"/>
                  <a:pt x="541605" y="2970888"/>
                  <a:pt x="536514" y="2970888"/>
                </a:cubicBezTo>
                <a:cubicBezTo>
                  <a:pt x="531423" y="2970888"/>
                  <a:pt x="527351" y="2966816"/>
                  <a:pt x="527351" y="2961725"/>
                </a:cubicBezTo>
                <a:cubicBezTo>
                  <a:pt x="527351" y="2956635"/>
                  <a:pt x="531423" y="2952562"/>
                  <a:pt x="536514" y="2952562"/>
                </a:cubicBezTo>
                <a:close/>
                <a:moveTo>
                  <a:pt x="2217424" y="2925072"/>
                </a:moveTo>
                <a:cubicBezTo>
                  <a:pt x="2218446" y="2925072"/>
                  <a:pt x="2220483" y="2927108"/>
                  <a:pt x="2220483" y="2928126"/>
                </a:cubicBezTo>
                <a:cubicBezTo>
                  <a:pt x="2220483" y="2930163"/>
                  <a:pt x="2219465" y="2931181"/>
                  <a:pt x="2217424" y="2931181"/>
                </a:cubicBezTo>
                <a:cubicBezTo>
                  <a:pt x="2215388" y="2931181"/>
                  <a:pt x="2214369" y="2930163"/>
                  <a:pt x="2214369" y="2928126"/>
                </a:cubicBezTo>
                <a:cubicBezTo>
                  <a:pt x="2214369" y="2926090"/>
                  <a:pt x="2215388" y="2925072"/>
                  <a:pt x="2217424" y="2925072"/>
                </a:cubicBezTo>
                <a:close/>
                <a:moveTo>
                  <a:pt x="748335" y="2906747"/>
                </a:moveTo>
                <a:cubicBezTo>
                  <a:pt x="760552" y="2907765"/>
                  <a:pt x="770733" y="2916928"/>
                  <a:pt x="770733" y="2929146"/>
                </a:cubicBezTo>
                <a:cubicBezTo>
                  <a:pt x="770733" y="2941362"/>
                  <a:pt x="760552" y="2951543"/>
                  <a:pt x="748335" y="2951543"/>
                </a:cubicBezTo>
                <a:cubicBezTo>
                  <a:pt x="736117" y="2951543"/>
                  <a:pt x="725936" y="2941362"/>
                  <a:pt x="725936" y="2929146"/>
                </a:cubicBezTo>
                <a:cubicBezTo>
                  <a:pt x="725936" y="2916928"/>
                  <a:pt x="736117" y="2906747"/>
                  <a:pt x="748335" y="2906747"/>
                </a:cubicBezTo>
                <a:close/>
                <a:moveTo>
                  <a:pt x="9257689" y="2898604"/>
                </a:moveTo>
                <a:cubicBezTo>
                  <a:pt x="9265834" y="2898604"/>
                  <a:pt x="9272961" y="2905731"/>
                  <a:pt x="9272961" y="2913875"/>
                </a:cubicBezTo>
                <a:cubicBezTo>
                  <a:pt x="9272961" y="2922020"/>
                  <a:pt x="9265834" y="2929146"/>
                  <a:pt x="9257689" y="2929146"/>
                </a:cubicBezTo>
                <a:cubicBezTo>
                  <a:pt x="9249544" y="2929146"/>
                  <a:pt x="9242417" y="2922020"/>
                  <a:pt x="9242417" y="2913875"/>
                </a:cubicBezTo>
                <a:cubicBezTo>
                  <a:pt x="9242417" y="2905731"/>
                  <a:pt x="9249544" y="2898604"/>
                  <a:pt x="9257689" y="2898604"/>
                </a:cubicBezTo>
                <a:close/>
                <a:moveTo>
                  <a:pt x="190380" y="2894530"/>
                </a:moveTo>
                <a:cubicBezTo>
                  <a:pt x="205652" y="2894530"/>
                  <a:pt x="217869" y="2906748"/>
                  <a:pt x="217869" y="2922019"/>
                </a:cubicBezTo>
                <a:cubicBezTo>
                  <a:pt x="217869" y="2937290"/>
                  <a:pt x="205652" y="2949509"/>
                  <a:pt x="190380" y="2949509"/>
                </a:cubicBezTo>
                <a:cubicBezTo>
                  <a:pt x="175108" y="2949509"/>
                  <a:pt x="162891" y="2937290"/>
                  <a:pt x="162891" y="2922019"/>
                </a:cubicBezTo>
                <a:cubicBezTo>
                  <a:pt x="162891" y="2906748"/>
                  <a:pt x="175108" y="2894530"/>
                  <a:pt x="190380" y="2894530"/>
                </a:cubicBezTo>
                <a:close/>
                <a:moveTo>
                  <a:pt x="3601049" y="2881294"/>
                </a:moveTo>
                <a:cubicBezTo>
                  <a:pt x="3603085" y="2881294"/>
                  <a:pt x="3604103" y="2882312"/>
                  <a:pt x="3604103" y="2884348"/>
                </a:cubicBezTo>
                <a:cubicBezTo>
                  <a:pt x="3604103" y="2886385"/>
                  <a:pt x="3603085" y="2887402"/>
                  <a:pt x="3601049" y="2887402"/>
                </a:cubicBezTo>
                <a:cubicBezTo>
                  <a:pt x="3599012" y="2887402"/>
                  <a:pt x="3597995" y="2886385"/>
                  <a:pt x="3597995" y="2884348"/>
                </a:cubicBezTo>
                <a:cubicBezTo>
                  <a:pt x="3597995" y="2882312"/>
                  <a:pt x="3599012" y="2881294"/>
                  <a:pt x="3601049" y="2881294"/>
                </a:cubicBezTo>
                <a:close/>
                <a:moveTo>
                  <a:pt x="7358902" y="2869078"/>
                </a:moveTo>
                <a:cubicBezTo>
                  <a:pt x="7360938" y="2869078"/>
                  <a:pt x="7362975" y="2871115"/>
                  <a:pt x="7362975" y="2873153"/>
                </a:cubicBezTo>
                <a:cubicBezTo>
                  <a:pt x="7362975" y="2875187"/>
                  <a:pt x="7360938" y="2877223"/>
                  <a:pt x="7358902" y="2877223"/>
                </a:cubicBezTo>
                <a:cubicBezTo>
                  <a:pt x="7356866" y="2877223"/>
                  <a:pt x="7354830" y="2875187"/>
                  <a:pt x="7354830" y="2873153"/>
                </a:cubicBezTo>
                <a:cubicBezTo>
                  <a:pt x="7354830" y="2871115"/>
                  <a:pt x="7356866" y="2869078"/>
                  <a:pt x="7358902" y="2869078"/>
                </a:cubicBezTo>
                <a:close/>
                <a:moveTo>
                  <a:pt x="7198039" y="2816137"/>
                </a:moveTo>
                <a:cubicBezTo>
                  <a:pt x="7201094" y="2815119"/>
                  <a:pt x="7204148" y="2818174"/>
                  <a:pt x="7204148" y="2822246"/>
                </a:cubicBezTo>
                <a:cubicBezTo>
                  <a:pt x="7204148" y="2825301"/>
                  <a:pt x="7201094" y="2828355"/>
                  <a:pt x="7198039" y="2828355"/>
                </a:cubicBezTo>
                <a:cubicBezTo>
                  <a:pt x="7194985" y="2828355"/>
                  <a:pt x="7191931" y="2825301"/>
                  <a:pt x="7191931" y="2822246"/>
                </a:cubicBezTo>
                <a:cubicBezTo>
                  <a:pt x="7191931" y="2819192"/>
                  <a:pt x="7194985" y="2816137"/>
                  <a:pt x="7198039" y="2816137"/>
                </a:cubicBezTo>
                <a:close/>
                <a:moveTo>
                  <a:pt x="5795091" y="2743854"/>
                </a:moveTo>
                <a:cubicBezTo>
                  <a:pt x="5805271" y="2743854"/>
                  <a:pt x="5813416" y="2751999"/>
                  <a:pt x="5813416" y="2762180"/>
                </a:cubicBezTo>
                <a:cubicBezTo>
                  <a:pt x="5813416" y="2772361"/>
                  <a:pt x="5805271" y="2780505"/>
                  <a:pt x="5795091" y="2780505"/>
                </a:cubicBezTo>
                <a:cubicBezTo>
                  <a:pt x="5784911" y="2780505"/>
                  <a:pt x="5776766" y="2772361"/>
                  <a:pt x="5776766" y="2762180"/>
                </a:cubicBezTo>
                <a:cubicBezTo>
                  <a:pt x="5776766" y="2751999"/>
                  <a:pt x="5784911" y="2743854"/>
                  <a:pt x="5795091" y="2743854"/>
                </a:cubicBezTo>
                <a:close/>
                <a:moveTo>
                  <a:pt x="4190602" y="2728583"/>
                </a:moveTo>
                <a:cubicBezTo>
                  <a:pt x="4207914" y="2728583"/>
                  <a:pt x="4221146" y="2742837"/>
                  <a:pt x="4221146" y="2759126"/>
                </a:cubicBezTo>
                <a:cubicBezTo>
                  <a:pt x="4221146" y="2776434"/>
                  <a:pt x="4206895" y="2789668"/>
                  <a:pt x="4190602" y="2789668"/>
                </a:cubicBezTo>
                <a:cubicBezTo>
                  <a:pt x="4173287" y="2789668"/>
                  <a:pt x="4160049" y="2775414"/>
                  <a:pt x="4160049" y="2759126"/>
                </a:cubicBezTo>
                <a:cubicBezTo>
                  <a:pt x="4160049" y="2741817"/>
                  <a:pt x="4174307" y="2728583"/>
                  <a:pt x="4190602" y="2728583"/>
                </a:cubicBezTo>
                <a:close/>
                <a:moveTo>
                  <a:pt x="5955945" y="2699057"/>
                </a:moveTo>
                <a:cubicBezTo>
                  <a:pt x="5957981" y="2699057"/>
                  <a:pt x="5961035" y="2701094"/>
                  <a:pt x="5961035" y="2704148"/>
                </a:cubicBezTo>
                <a:cubicBezTo>
                  <a:pt x="5961035" y="2707202"/>
                  <a:pt x="5959000" y="2709238"/>
                  <a:pt x="5955945" y="2709238"/>
                </a:cubicBezTo>
                <a:cubicBezTo>
                  <a:pt x="5952891" y="2709238"/>
                  <a:pt x="5950855" y="2707202"/>
                  <a:pt x="5950855" y="2704148"/>
                </a:cubicBezTo>
                <a:cubicBezTo>
                  <a:pt x="5950855" y="2701094"/>
                  <a:pt x="5952891" y="2699057"/>
                  <a:pt x="5955945" y="2699057"/>
                </a:cubicBezTo>
                <a:close/>
                <a:moveTo>
                  <a:pt x="7390463" y="2694983"/>
                </a:moveTo>
                <a:cubicBezTo>
                  <a:pt x="7408789" y="2694983"/>
                  <a:pt x="7424061" y="2710256"/>
                  <a:pt x="7424061" y="2728581"/>
                </a:cubicBezTo>
                <a:cubicBezTo>
                  <a:pt x="7424061" y="2746907"/>
                  <a:pt x="7408789" y="2762177"/>
                  <a:pt x="7390463" y="2762177"/>
                </a:cubicBezTo>
                <a:cubicBezTo>
                  <a:pt x="7372137" y="2762177"/>
                  <a:pt x="7356865" y="2746907"/>
                  <a:pt x="7356865" y="2728581"/>
                </a:cubicBezTo>
                <a:cubicBezTo>
                  <a:pt x="7356865" y="2710256"/>
                  <a:pt x="7372137" y="2694983"/>
                  <a:pt x="7390463" y="2694983"/>
                </a:cubicBezTo>
                <a:close/>
                <a:moveTo>
                  <a:pt x="1814308" y="2665460"/>
                </a:moveTo>
                <a:cubicBezTo>
                  <a:pt x="1817361" y="2665460"/>
                  <a:pt x="1819397" y="2668512"/>
                  <a:pt x="1819397" y="2670549"/>
                </a:cubicBezTo>
                <a:cubicBezTo>
                  <a:pt x="1819397" y="2673605"/>
                  <a:pt x="1817361" y="2675639"/>
                  <a:pt x="1814308" y="2675639"/>
                </a:cubicBezTo>
                <a:cubicBezTo>
                  <a:pt x="1811253" y="2675639"/>
                  <a:pt x="1809215" y="2673605"/>
                  <a:pt x="1809215" y="2670549"/>
                </a:cubicBezTo>
                <a:cubicBezTo>
                  <a:pt x="1809215" y="2667495"/>
                  <a:pt x="1811253" y="2665460"/>
                  <a:pt x="1814308" y="2665460"/>
                </a:cubicBezTo>
                <a:close/>
                <a:moveTo>
                  <a:pt x="9232236" y="2663422"/>
                </a:moveTo>
                <a:cubicBezTo>
                  <a:pt x="9253617" y="2664440"/>
                  <a:pt x="9270925" y="2680729"/>
                  <a:pt x="9270925" y="2702110"/>
                </a:cubicBezTo>
                <a:cubicBezTo>
                  <a:pt x="9270925" y="2723490"/>
                  <a:pt x="9253617" y="2740798"/>
                  <a:pt x="9232236" y="2740798"/>
                </a:cubicBezTo>
                <a:cubicBezTo>
                  <a:pt x="9210856" y="2740798"/>
                  <a:pt x="9193548" y="2723490"/>
                  <a:pt x="9193548" y="2702110"/>
                </a:cubicBezTo>
                <a:cubicBezTo>
                  <a:pt x="9193548" y="2680729"/>
                  <a:pt x="9210856" y="2663422"/>
                  <a:pt x="9232236" y="2663422"/>
                </a:cubicBezTo>
                <a:close/>
                <a:moveTo>
                  <a:pt x="2759084" y="2623713"/>
                </a:moveTo>
                <a:cubicBezTo>
                  <a:pt x="2763156" y="2623713"/>
                  <a:pt x="2767229" y="2627785"/>
                  <a:pt x="2767229" y="2631859"/>
                </a:cubicBezTo>
                <a:cubicBezTo>
                  <a:pt x="2767229" y="2636948"/>
                  <a:pt x="2763156" y="2640003"/>
                  <a:pt x="2759084" y="2640003"/>
                </a:cubicBezTo>
                <a:cubicBezTo>
                  <a:pt x="2753992" y="2640003"/>
                  <a:pt x="2750938" y="2635931"/>
                  <a:pt x="2750938" y="2631859"/>
                </a:cubicBezTo>
                <a:cubicBezTo>
                  <a:pt x="2750938" y="2627785"/>
                  <a:pt x="2755010" y="2623713"/>
                  <a:pt x="2759084" y="2623713"/>
                </a:cubicBezTo>
                <a:close/>
                <a:moveTo>
                  <a:pt x="9533599" y="2604369"/>
                </a:moveTo>
                <a:cubicBezTo>
                  <a:pt x="9540725" y="2603353"/>
                  <a:pt x="9546834" y="2609462"/>
                  <a:pt x="9546834" y="2616588"/>
                </a:cubicBezTo>
                <a:cubicBezTo>
                  <a:pt x="9546834" y="2623715"/>
                  <a:pt x="9540725" y="2628806"/>
                  <a:pt x="9533599" y="2628806"/>
                </a:cubicBezTo>
                <a:cubicBezTo>
                  <a:pt x="9526472" y="2628806"/>
                  <a:pt x="9520363" y="2622694"/>
                  <a:pt x="9520363" y="2616588"/>
                </a:cubicBezTo>
                <a:cubicBezTo>
                  <a:pt x="9520363" y="2609462"/>
                  <a:pt x="9526472" y="2604369"/>
                  <a:pt x="9533599" y="2604369"/>
                </a:cubicBezTo>
                <a:close/>
                <a:moveTo>
                  <a:pt x="1707395" y="2601316"/>
                </a:moveTo>
                <a:cubicBezTo>
                  <a:pt x="1709433" y="2601316"/>
                  <a:pt x="1711468" y="2602334"/>
                  <a:pt x="1711468" y="2605389"/>
                </a:cubicBezTo>
                <a:cubicBezTo>
                  <a:pt x="1711468" y="2607425"/>
                  <a:pt x="1709433" y="2609462"/>
                  <a:pt x="1707395" y="2609462"/>
                </a:cubicBezTo>
                <a:cubicBezTo>
                  <a:pt x="1705359" y="2609462"/>
                  <a:pt x="1703323" y="2607425"/>
                  <a:pt x="1703323" y="2605389"/>
                </a:cubicBezTo>
                <a:cubicBezTo>
                  <a:pt x="1703323" y="2603353"/>
                  <a:pt x="1705359" y="2601316"/>
                  <a:pt x="1707395" y="2601316"/>
                </a:cubicBezTo>
                <a:close/>
                <a:moveTo>
                  <a:pt x="4194661" y="2596226"/>
                </a:moveTo>
                <a:cubicBezTo>
                  <a:pt x="4197716" y="2596226"/>
                  <a:pt x="4200772" y="2599279"/>
                  <a:pt x="4200772" y="2602334"/>
                </a:cubicBezTo>
                <a:cubicBezTo>
                  <a:pt x="4200772" y="2605389"/>
                  <a:pt x="4198735" y="2608446"/>
                  <a:pt x="4194661" y="2608446"/>
                </a:cubicBezTo>
                <a:cubicBezTo>
                  <a:pt x="4191607" y="2608446"/>
                  <a:pt x="4188551" y="2606407"/>
                  <a:pt x="4188551" y="2602334"/>
                </a:cubicBezTo>
                <a:cubicBezTo>
                  <a:pt x="4188551" y="2599279"/>
                  <a:pt x="4190588" y="2596226"/>
                  <a:pt x="4194661" y="2596226"/>
                </a:cubicBezTo>
                <a:close/>
                <a:moveTo>
                  <a:pt x="5638309" y="2592153"/>
                </a:moveTo>
                <a:cubicBezTo>
                  <a:pt x="5648490" y="2593171"/>
                  <a:pt x="5655618" y="2600297"/>
                  <a:pt x="5655618" y="2609462"/>
                </a:cubicBezTo>
                <a:cubicBezTo>
                  <a:pt x="5655618" y="2618622"/>
                  <a:pt x="5647472" y="2626771"/>
                  <a:pt x="5638309" y="2626771"/>
                </a:cubicBezTo>
                <a:cubicBezTo>
                  <a:pt x="5629148" y="2626771"/>
                  <a:pt x="5621002" y="2619640"/>
                  <a:pt x="5621002" y="2609462"/>
                </a:cubicBezTo>
                <a:cubicBezTo>
                  <a:pt x="5621002" y="2600297"/>
                  <a:pt x="5629148" y="2592153"/>
                  <a:pt x="5638309" y="2592153"/>
                </a:cubicBezTo>
                <a:close/>
                <a:moveTo>
                  <a:pt x="1008960" y="2587062"/>
                </a:moveTo>
                <a:cubicBezTo>
                  <a:pt x="1024232" y="2587062"/>
                  <a:pt x="1036449" y="2600297"/>
                  <a:pt x="1036449" y="2614553"/>
                </a:cubicBezTo>
                <a:cubicBezTo>
                  <a:pt x="1036449" y="2629824"/>
                  <a:pt x="1024232" y="2642042"/>
                  <a:pt x="1008960" y="2642042"/>
                </a:cubicBezTo>
                <a:cubicBezTo>
                  <a:pt x="993688" y="2642042"/>
                  <a:pt x="981471" y="2629824"/>
                  <a:pt x="981471" y="2614553"/>
                </a:cubicBezTo>
                <a:cubicBezTo>
                  <a:pt x="981471" y="2599279"/>
                  <a:pt x="993688" y="2587062"/>
                  <a:pt x="1008960" y="2587062"/>
                </a:cubicBezTo>
                <a:close/>
                <a:moveTo>
                  <a:pt x="5912163" y="2569755"/>
                </a:moveTo>
                <a:cubicBezTo>
                  <a:pt x="5924380" y="2568738"/>
                  <a:pt x="5934560" y="2578917"/>
                  <a:pt x="5934560" y="2591134"/>
                </a:cubicBezTo>
                <a:cubicBezTo>
                  <a:pt x="5934560" y="2603351"/>
                  <a:pt x="5924380" y="2612518"/>
                  <a:pt x="5912163" y="2612518"/>
                </a:cubicBezTo>
                <a:cubicBezTo>
                  <a:pt x="5899946" y="2612518"/>
                  <a:pt x="5889764" y="2602334"/>
                  <a:pt x="5889764" y="2591134"/>
                </a:cubicBezTo>
                <a:cubicBezTo>
                  <a:pt x="5889764" y="2578917"/>
                  <a:pt x="5899946" y="2569755"/>
                  <a:pt x="5912163" y="2569755"/>
                </a:cubicBezTo>
                <a:close/>
                <a:moveTo>
                  <a:pt x="10252389" y="2562630"/>
                </a:moveTo>
                <a:cubicBezTo>
                  <a:pt x="10296168" y="2562630"/>
                  <a:pt x="10330784" y="2597243"/>
                  <a:pt x="10330784" y="2640006"/>
                </a:cubicBezTo>
                <a:cubicBezTo>
                  <a:pt x="10330784" y="2650698"/>
                  <a:pt x="10328620" y="2660879"/>
                  <a:pt x="10324691" y="2670136"/>
                </a:cubicBezTo>
                <a:lnTo>
                  <a:pt x="10314641" y="2684950"/>
                </a:lnTo>
                <a:lnTo>
                  <a:pt x="10316531" y="2686840"/>
                </a:lnTo>
                <a:cubicBezTo>
                  <a:pt x="10316531" y="2689895"/>
                  <a:pt x="10313476" y="2692949"/>
                  <a:pt x="10310422" y="2692949"/>
                </a:cubicBezTo>
                <a:lnTo>
                  <a:pt x="10309702" y="2692227"/>
                </a:lnTo>
                <a:lnTo>
                  <a:pt x="10308004" y="2694730"/>
                </a:lnTo>
                <a:cubicBezTo>
                  <a:pt x="10293877" y="2708730"/>
                  <a:pt x="10274278" y="2717384"/>
                  <a:pt x="10252389" y="2717384"/>
                </a:cubicBezTo>
                <a:cubicBezTo>
                  <a:pt x="10209628" y="2717384"/>
                  <a:pt x="10173994" y="2682768"/>
                  <a:pt x="10173994" y="2640006"/>
                </a:cubicBezTo>
                <a:cubicBezTo>
                  <a:pt x="10173994" y="2597243"/>
                  <a:pt x="10208610" y="2562630"/>
                  <a:pt x="10252389" y="2562630"/>
                </a:cubicBezTo>
                <a:close/>
                <a:moveTo>
                  <a:pt x="6487394" y="2547361"/>
                </a:moveTo>
                <a:cubicBezTo>
                  <a:pt x="6496557" y="2547361"/>
                  <a:pt x="6503684" y="2554486"/>
                  <a:pt x="6503684" y="2563649"/>
                </a:cubicBezTo>
                <a:cubicBezTo>
                  <a:pt x="6503684" y="2572811"/>
                  <a:pt x="6496557" y="2579938"/>
                  <a:pt x="6487394" y="2579938"/>
                </a:cubicBezTo>
                <a:cubicBezTo>
                  <a:pt x="6478231" y="2579938"/>
                  <a:pt x="6471104" y="2572811"/>
                  <a:pt x="6471104" y="2563649"/>
                </a:cubicBezTo>
                <a:cubicBezTo>
                  <a:pt x="6471104" y="2554486"/>
                  <a:pt x="6478231" y="2547361"/>
                  <a:pt x="6487394" y="2547361"/>
                </a:cubicBezTo>
                <a:close/>
                <a:moveTo>
                  <a:pt x="10923328" y="2546344"/>
                </a:moveTo>
                <a:cubicBezTo>
                  <a:pt x="10935545" y="2546344"/>
                  <a:pt x="10944708" y="2556522"/>
                  <a:pt x="10944708" y="2567722"/>
                </a:cubicBezTo>
                <a:cubicBezTo>
                  <a:pt x="10944708" y="2579938"/>
                  <a:pt x="10935545" y="2589100"/>
                  <a:pt x="10923328" y="2589100"/>
                </a:cubicBezTo>
                <a:cubicBezTo>
                  <a:pt x="10911110" y="2589100"/>
                  <a:pt x="10901948" y="2578919"/>
                  <a:pt x="10901948" y="2567722"/>
                </a:cubicBezTo>
                <a:cubicBezTo>
                  <a:pt x="10901948" y="2555505"/>
                  <a:pt x="10912129" y="2546344"/>
                  <a:pt x="10923328" y="2546344"/>
                </a:cubicBezTo>
                <a:close/>
                <a:moveTo>
                  <a:pt x="591492" y="2539209"/>
                </a:moveTo>
                <a:cubicBezTo>
                  <a:pt x="598619" y="2539209"/>
                  <a:pt x="603710" y="2545318"/>
                  <a:pt x="603710" y="2551426"/>
                </a:cubicBezTo>
                <a:cubicBezTo>
                  <a:pt x="603710" y="2557534"/>
                  <a:pt x="598619" y="2563643"/>
                  <a:pt x="591492" y="2563643"/>
                </a:cubicBezTo>
                <a:cubicBezTo>
                  <a:pt x="585384" y="2563643"/>
                  <a:pt x="579275" y="2558552"/>
                  <a:pt x="579275" y="2551426"/>
                </a:cubicBezTo>
                <a:cubicBezTo>
                  <a:pt x="579275" y="2545318"/>
                  <a:pt x="584366" y="2539209"/>
                  <a:pt x="591492" y="2539209"/>
                </a:cubicBezTo>
                <a:close/>
                <a:moveTo>
                  <a:pt x="386905" y="2534124"/>
                </a:moveTo>
                <a:cubicBezTo>
                  <a:pt x="397086" y="2534124"/>
                  <a:pt x="405231" y="2542271"/>
                  <a:pt x="405231" y="2552451"/>
                </a:cubicBezTo>
                <a:cubicBezTo>
                  <a:pt x="405231" y="2562630"/>
                  <a:pt x="397086" y="2570776"/>
                  <a:pt x="386905" y="2570776"/>
                </a:cubicBezTo>
                <a:cubicBezTo>
                  <a:pt x="376724" y="2570776"/>
                  <a:pt x="368579" y="2562630"/>
                  <a:pt x="368579" y="2552451"/>
                </a:cubicBezTo>
                <a:cubicBezTo>
                  <a:pt x="368579" y="2542271"/>
                  <a:pt x="376724" y="2534124"/>
                  <a:pt x="386905" y="2534124"/>
                </a:cubicBezTo>
                <a:close/>
                <a:moveTo>
                  <a:pt x="3113437" y="2528012"/>
                </a:moveTo>
                <a:cubicBezTo>
                  <a:pt x="3118529" y="2528012"/>
                  <a:pt x="3122602" y="2532086"/>
                  <a:pt x="3122602" y="2537177"/>
                </a:cubicBezTo>
                <a:cubicBezTo>
                  <a:pt x="3122602" y="2542271"/>
                  <a:pt x="3118529" y="2546344"/>
                  <a:pt x="3113437" y="2546344"/>
                </a:cubicBezTo>
                <a:cubicBezTo>
                  <a:pt x="3108348" y="2546344"/>
                  <a:pt x="3104277" y="2542271"/>
                  <a:pt x="3104277" y="2537177"/>
                </a:cubicBezTo>
                <a:cubicBezTo>
                  <a:pt x="3104277" y="2532086"/>
                  <a:pt x="3108348" y="2528012"/>
                  <a:pt x="3113437" y="2528012"/>
                </a:cubicBezTo>
                <a:close/>
                <a:moveTo>
                  <a:pt x="5387857" y="2519865"/>
                </a:moveTo>
                <a:cubicBezTo>
                  <a:pt x="5392950" y="2519865"/>
                  <a:pt x="5398041" y="2524955"/>
                  <a:pt x="5398041" y="2530048"/>
                </a:cubicBezTo>
                <a:cubicBezTo>
                  <a:pt x="5398041" y="2536159"/>
                  <a:pt x="5392950" y="2540233"/>
                  <a:pt x="5387857" y="2540233"/>
                </a:cubicBezTo>
                <a:cubicBezTo>
                  <a:pt x="5381754" y="2540233"/>
                  <a:pt x="5377677" y="2535141"/>
                  <a:pt x="5377677" y="2530048"/>
                </a:cubicBezTo>
                <a:cubicBezTo>
                  <a:pt x="5377677" y="2523937"/>
                  <a:pt x="5382769" y="2519865"/>
                  <a:pt x="5387857" y="2519865"/>
                </a:cubicBezTo>
                <a:close/>
                <a:moveTo>
                  <a:pt x="11337701" y="2517829"/>
                </a:moveTo>
                <a:cubicBezTo>
                  <a:pt x="11342792" y="2517829"/>
                  <a:pt x="11347882" y="2522920"/>
                  <a:pt x="11347882" y="2528012"/>
                </a:cubicBezTo>
                <a:cubicBezTo>
                  <a:pt x="11347882" y="2534124"/>
                  <a:pt x="11342792" y="2538195"/>
                  <a:pt x="11337701" y="2538195"/>
                </a:cubicBezTo>
                <a:cubicBezTo>
                  <a:pt x="11331593" y="2538195"/>
                  <a:pt x="11327520" y="2534124"/>
                  <a:pt x="11327520" y="2528012"/>
                </a:cubicBezTo>
                <a:cubicBezTo>
                  <a:pt x="11327520" y="2521902"/>
                  <a:pt x="11332611" y="2517829"/>
                  <a:pt x="11337701" y="2517829"/>
                </a:cubicBezTo>
                <a:close/>
                <a:moveTo>
                  <a:pt x="5092607" y="2499505"/>
                </a:moveTo>
                <a:cubicBezTo>
                  <a:pt x="5104822" y="2498488"/>
                  <a:pt x="5113983" y="2507649"/>
                  <a:pt x="5113983" y="2519865"/>
                </a:cubicBezTo>
                <a:cubicBezTo>
                  <a:pt x="5113983" y="2531068"/>
                  <a:pt x="5104822" y="2540233"/>
                  <a:pt x="5092607" y="2540233"/>
                </a:cubicBezTo>
                <a:cubicBezTo>
                  <a:pt x="5081409" y="2540233"/>
                  <a:pt x="5071229" y="2531068"/>
                  <a:pt x="5071229" y="2519865"/>
                </a:cubicBezTo>
                <a:cubicBezTo>
                  <a:pt x="5071229" y="2508668"/>
                  <a:pt x="5080391" y="2499505"/>
                  <a:pt x="5092607" y="2499505"/>
                </a:cubicBezTo>
                <a:close/>
                <a:moveTo>
                  <a:pt x="7711170" y="2493397"/>
                </a:moveTo>
                <a:cubicBezTo>
                  <a:pt x="7714224" y="2493397"/>
                  <a:pt x="7717279" y="2495433"/>
                  <a:pt x="7717279" y="2499505"/>
                </a:cubicBezTo>
                <a:cubicBezTo>
                  <a:pt x="7717279" y="2502558"/>
                  <a:pt x="7714224" y="2505613"/>
                  <a:pt x="7711170" y="2505613"/>
                </a:cubicBezTo>
                <a:cubicBezTo>
                  <a:pt x="7708115" y="2505613"/>
                  <a:pt x="7705061" y="2502558"/>
                  <a:pt x="7705061" y="2499505"/>
                </a:cubicBezTo>
                <a:cubicBezTo>
                  <a:pt x="7705061" y="2496451"/>
                  <a:pt x="7708115" y="2493397"/>
                  <a:pt x="7711170" y="2493397"/>
                </a:cubicBezTo>
                <a:close/>
                <a:moveTo>
                  <a:pt x="11655354" y="2472014"/>
                </a:moveTo>
                <a:cubicBezTo>
                  <a:pt x="11662481" y="2472014"/>
                  <a:pt x="11666553" y="2477105"/>
                  <a:pt x="11666553" y="2483214"/>
                </a:cubicBezTo>
                <a:cubicBezTo>
                  <a:pt x="11666553" y="2489322"/>
                  <a:pt x="11661463" y="2493395"/>
                  <a:pt x="11655354" y="2493395"/>
                </a:cubicBezTo>
                <a:cubicBezTo>
                  <a:pt x="11649245" y="2493395"/>
                  <a:pt x="11644154" y="2488304"/>
                  <a:pt x="11644154" y="2483214"/>
                </a:cubicBezTo>
                <a:cubicBezTo>
                  <a:pt x="11644154" y="2477105"/>
                  <a:pt x="11649245" y="2472014"/>
                  <a:pt x="11655354" y="2472014"/>
                </a:cubicBezTo>
                <a:close/>
                <a:moveTo>
                  <a:pt x="1161657" y="2462852"/>
                </a:moveTo>
                <a:cubicBezTo>
                  <a:pt x="1204418" y="2462852"/>
                  <a:pt x="1238016" y="2496451"/>
                  <a:pt x="1238016" y="2539213"/>
                </a:cubicBezTo>
                <a:cubicBezTo>
                  <a:pt x="1238016" y="2580954"/>
                  <a:pt x="1203400" y="2615570"/>
                  <a:pt x="1161657" y="2615570"/>
                </a:cubicBezTo>
                <a:lnTo>
                  <a:pt x="1153260" y="2613912"/>
                </a:lnTo>
                <a:lnTo>
                  <a:pt x="1153543" y="2614553"/>
                </a:lnTo>
                <a:cubicBezTo>
                  <a:pt x="1153543" y="2625751"/>
                  <a:pt x="1144380" y="2634915"/>
                  <a:pt x="1133180" y="2634915"/>
                </a:cubicBezTo>
                <a:cubicBezTo>
                  <a:pt x="1121981" y="2634915"/>
                  <a:pt x="1112818" y="2625751"/>
                  <a:pt x="1112818" y="2614553"/>
                </a:cubicBezTo>
                <a:lnTo>
                  <a:pt x="1118521" y="2600840"/>
                </a:lnTo>
                <a:lnTo>
                  <a:pt x="1107443" y="2593425"/>
                </a:lnTo>
                <a:cubicBezTo>
                  <a:pt x="1093698" y="2579682"/>
                  <a:pt x="1085299" y="2560594"/>
                  <a:pt x="1085299" y="2539213"/>
                </a:cubicBezTo>
                <a:cubicBezTo>
                  <a:pt x="1085299" y="2497468"/>
                  <a:pt x="1119914" y="2462852"/>
                  <a:pt x="1161657" y="2462852"/>
                </a:cubicBezTo>
                <a:close/>
                <a:moveTo>
                  <a:pt x="7789564" y="2417038"/>
                </a:moveTo>
                <a:cubicBezTo>
                  <a:pt x="7792619" y="2416020"/>
                  <a:pt x="7795674" y="2419073"/>
                  <a:pt x="7795674" y="2423147"/>
                </a:cubicBezTo>
                <a:cubicBezTo>
                  <a:pt x="7795674" y="2426201"/>
                  <a:pt x="7792619" y="2429254"/>
                  <a:pt x="7789564" y="2429254"/>
                </a:cubicBezTo>
                <a:cubicBezTo>
                  <a:pt x="7785492" y="2429254"/>
                  <a:pt x="7783456" y="2426201"/>
                  <a:pt x="7783456" y="2423147"/>
                </a:cubicBezTo>
                <a:cubicBezTo>
                  <a:pt x="7783456" y="2420092"/>
                  <a:pt x="7786510" y="2417038"/>
                  <a:pt x="7789564" y="2417038"/>
                </a:cubicBezTo>
                <a:close/>
                <a:moveTo>
                  <a:pt x="8313895" y="2398712"/>
                </a:moveTo>
                <a:cubicBezTo>
                  <a:pt x="8322040" y="2398712"/>
                  <a:pt x="8330185" y="2405839"/>
                  <a:pt x="8330185" y="2415002"/>
                </a:cubicBezTo>
                <a:cubicBezTo>
                  <a:pt x="8330185" y="2424164"/>
                  <a:pt x="8323058" y="2431292"/>
                  <a:pt x="8313895" y="2431292"/>
                </a:cubicBezTo>
                <a:cubicBezTo>
                  <a:pt x="8304732" y="2431292"/>
                  <a:pt x="8297605" y="2424164"/>
                  <a:pt x="8297605" y="2415002"/>
                </a:cubicBezTo>
                <a:cubicBezTo>
                  <a:pt x="8297605" y="2405839"/>
                  <a:pt x="8304732" y="2398712"/>
                  <a:pt x="8313895" y="2398712"/>
                </a:cubicBezTo>
                <a:close/>
                <a:moveTo>
                  <a:pt x="10361328" y="2390565"/>
                </a:moveTo>
                <a:cubicBezTo>
                  <a:pt x="10373545" y="2391585"/>
                  <a:pt x="10383726" y="2400746"/>
                  <a:pt x="10383726" y="2412965"/>
                </a:cubicBezTo>
                <a:cubicBezTo>
                  <a:pt x="10383726" y="2425182"/>
                  <a:pt x="10373545" y="2435363"/>
                  <a:pt x="10361328" y="2435363"/>
                </a:cubicBezTo>
                <a:cubicBezTo>
                  <a:pt x="10349110" y="2435363"/>
                  <a:pt x="10338929" y="2425182"/>
                  <a:pt x="10338929" y="2412965"/>
                </a:cubicBezTo>
                <a:cubicBezTo>
                  <a:pt x="10338929" y="2400746"/>
                  <a:pt x="10349110" y="2390565"/>
                  <a:pt x="10361328" y="2390565"/>
                </a:cubicBezTo>
                <a:close/>
                <a:moveTo>
                  <a:pt x="1788833" y="2370201"/>
                </a:moveTo>
                <a:cubicBezTo>
                  <a:pt x="1800034" y="2370201"/>
                  <a:pt x="1809196" y="2379366"/>
                  <a:pt x="1809196" y="2390565"/>
                </a:cubicBezTo>
                <a:cubicBezTo>
                  <a:pt x="1809196" y="2401766"/>
                  <a:pt x="1800034" y="2410929"/>
                  <a:pt x="1788833" y="2410929"/>
                </a:cubicBezTo>
                <a:cubicBezTo>
                  <a:pt x="1777635" y="2410929"/>
                  <a:pt x="1768472" y="2401766"/>
                  <a:pt x="1768472" y="2390565"/>
                </a:cubicBezTo>
                <a:cubicBezTo>
                  <a:pt x="1768472" y="2379366"/>
                  <a:pt x="1777635" y="2370201"/>
                  <a:pt x="1788833" y="2370201"/>
                </a:cubicBezTo>
                <a:close/>
                <a:moveTo>
                  <a:pt x="8322040" y="2351875"/>
                </a:moveTo>
                <a:cubicBezTo>
                  <a:pt x="8329166" y="2351875"/>
                  <a:pt x="8335275" y="2357982"/>
                  <a:pt x="8335275" y="2365110"/>
                </a:cubicBezTo>
                <a:cubicBezTo>
                  <a:pt x="8335275" y="2372238"/>
                  <a:pt x="8329166" y="2378348"/>
                  <a:pt x="8322040" y="2378348"/>
                </a:cubicBezTo>
                <a:cubicBezTo>
                  <a:pt x="8314913" y="2378348"/>
                  <a:pt x="8308804" y="2372238"/>
                  <a:pt x="8308804" y="2365110"/>
                </a:cubicBezTo>
                <a:cubicBezTo>
                  <a:pt x="8308804" y="2357982"/>
                  <a:pt x="8314913" y="2351875"/>
                  <a:pt x="8322040" y="2351875"/>
                </a:cubicBezTo>
                <a:close/>
                <a:moveTo>
                  <a:pt x="1726739" y="2338640"/>
                </a:moveTo>
                <a:cubicBezTo>
                  <a:pt x="1739974" y="2338640"/>
                  <a:pt x="1749137" y="2348821"/>
                  <a:pt x="1749137" y="2361037"/>
                </a:cubicBezTo>
                <a:cubicBezTo>
                  <a:pt x="1749137" y="2373257"/>
                  <a:pt x="1738956" y="2383438"/>
                  <a:pt x="1726739" y="2383438"/>
                </a:cubicBezTo>
                <a:cubicBezTo>
                  <a:pt x="1714521" y="2383438"/>
                  <a:pt x="1704340" y="2373257"/>
                  <a:pt x="1704340" y="2361037"/>
                </a:cubicBezTo>
                <a:cubicBezTo>
                  <a:pt x="1704340" y="2348821"/>
                  <a:pt x="1714521" y="2338640"/>
                  <a:pt x="1726739" y="2338640"/>
                </a:cubicBezTo>
                <a:close/>
                <a:moveTo>
                  <a:pt x="5160810" y="2317265"/>
                </a:moveTo>
                <a:cubicBezTo>
                  <a:pt x="5172007" y="2317265"/>
                  <a:pt x="5181174" y="2326427"/>
                  <a:pt x="5181174" y="2337623"/>
                </a:cubicBezTo>
                <a:cubicBezTo>
                  <a:pt x="5181174" y="2348821"/>
                  <a:pt x="5172007" y="2357983"/>
                  <a:pt x="5160810" y="2357983"/>
                </a:cubicBezTo>
                <a:cubicBezTo>
                  <a:pt x="5149610" y="2357983"/>
                  <a:pt x="5140448" y="2348821"/>
                  <a:pt x="5140448" y="2337623"/>
                </a:cubicBezTo>
                <a:cubicBezTo>
                  <a:pt x="5140448" y="2326427"/>
                  <a:pt x="5149610" y="2317265"/>
                  <a:pt x="5160810" y="2317265"/>
                </a:cubicBezTo>
                <a:close/>
                <a:moveTo>
                  <a:pt x="5008114" y="2306069"/>
                </a:moveTo>
                <a:cubicBezTo>
                  <a:pt x="5013202" y="2306069"/>
                  <a:pt x="5017273" y="2310141"/>
                  <a:pt x="5017273" y="2315229"/>
                </a:cubicBezTo>
                <a:cubicBezTo>
                  <a:pt x="5017273" y="2320321"/>
                  <a:pt x="5013202" y="2324392"/>
                  <a:pt x="5008114" y="2324392"/>
                </a:cubicBezTo>
                <a:cubicBezTo>
                  <a:pt x="5003024" y="2324392"/>
                  <a:pt x="4998954" y="2320321"/>
                  <a:pt x="4998954" y="2315229"/>
                </a:cubicBezTo>
                <a:cubicBezTo>
                  <a:pt x="4998954" y="2310141"/>
                  <a:pt x="5003024" y="2306069"/>
                  <a:pt x="5008114" y="2306069"/>
                </a:cubicBezTo>
                <a:close/>
                <a:moveTo>
                  <a:pt x="6816246" y="2280623"/>
                </a:moveTo>
                <a:cubicBezTo>
                  <a:pt x="6824391" y="2280623"/>
                  <a:pt x="6830500" y="2286728"/>
                  <a:pt x="6830500" y="2294873"/>
                </a:cubicBezTo>
                <a:cubicBezTo>
                  <a:pt x="6830500" y="2303015"/>
                  <a:pt x="6824391" y="2309123"/>
                  <a:pt x="6816246" y="2309123"/>
                </a:cubicBezTo>
                <a:cubicBezTo>
                  <a:pt x="6808101" y="2309123"/>
                  <a:pt x="6801992" y="2303015"/>
                  <a:pt x="6801992" y="2294873"/>
                </a:cubicBezTo>
                <a:cubicBezTo>
                  <a:pt x="6801992" y="2286728"/>
                  <a:pt x="6808101" y="2280623"/>
                  <a:pt x="6816246" y="2280623"/>
                </a:cubicBezTo>
                <a:close/>
                <a:moveTo>
                  <a:pt x="7301887" y="2233780"/>
                </a:moveTo>
                <a:cubicBezTo>
                  <a:pt x="7313087" y="2233780"/>
                  <a:pt x="7321231" y="2242945"/>
                  <a:pt x="7321231" y="2253129"/>
                </a:cubicBezTo>
                <a:cubicBezTo>
                  <a:pt x="7321231" y="2263311"/>
                  <a:pt x="7313087" y="2272473"/>
                  <a:pt x="7301887" y="2272473"/>
                </a:cubicBezTo>
                <a:cubicBezTo>
                  <a:pt x="7291706" y="2272473"/>
                  <a:pt x="7282543" y="2264329"/>
                  <a:pt x="7282543" y="2253129"/>
                </a:cubicBezTo>
                <a:cubicBezTo>
                  <a:pt x="7282543" y="2242945"/>
                  <a:pt x="7290688" y="2233780"/>
                  <a:pt x="7301887" y="2233780"/>
                </a:cubicBezTo>
                <a:close/>
                <a:moveTo>
                  <a:pt x="11671645" y="2219524"/>
                </a:moveTo>
                <a:cubicBezTo>
                  <a:pt x="11673680" y="2219524"/>
                  <a:pt x="11676735" y="2221560"/>
                  <a:pt x="11676735" y="2224617"/>
                </a:cubicBezTo>
                <a:cubicBezTo>
                  <a:pt x="11676735" y="2227670"/>
                  <a:pt x="11674698" y="2229707"/>
                  <a:pt x="11671645" y="2229707"/>
                </a:cubicBezTo>
                <a:cubicBezTo>
                  <a:pt x="11668590" y="2229707"/>
                  <a:pt x="11666554" y="2227670"/>
                  <a:pt x="11666554" y="2224617"/>
                </a:cubicBezTo>
                <a:cubicBezTo>
                  <a:pt x="11666554" y="2221560"/>
                  <a:pt x="11668590" y="2219524"/>
                  <a:pt x="11671645" y="2219524"/>
                </a:cubicBezTo>
                <a:close/>
                <a:moveTo>
                  <a:pt x="10717669" y="2192034"/>
                </a:moveTo>
                <a:cubicBezTo>
                  <a:pt x="10724796" y="2192034"/>
                  <a:pt x="10731923" y="2198142"/>
                  <a:pt x="10731923" y="2206286"/>
                </a:cubicBezTo>
                <a:cubicBezTo>
                  <a:pt x="10731923" y="2214431"/>
                  <a:pt x="10725814" y="2220542"/>
                  <a:pt x="10717669" y="2220542"/>
                </a:cubicBezTo>
                <a:cubicBezTo>
                  <a:pt x="10709524" y="2220542"/>
                  <a:pt x="10703416" y="2214431"/>
                  <a:pt x="10703416" y="2206286"/>
                </a:cubicBezTo>
                <a:cubicBezTo>
                  <a:pt x="10703416" y="2198142"/>
                  <a:pt x="10709524" y="2192034"/>
                  <a:pt x="10717669" y="2192034"/>
                </a:cubicBezTo>
                <a:close/>
                <a:moveTo>
                  <a:pt x="4248637" y="2184910"/>
                </a:moveTo>
                <a:cubicBezTo>
                  <a:pt x="4263912" y="2184910"/>
                  <a:pt x="4276129" y="2197127"/>
                  <a:pt x="4276129" y="2212394"/>
                </a:cubicBezTo>
                <a:cubicBezTo>
                  <a:pt x="4276129" y="2227670"/>
                  <a:pt x="4263912" y="2239891"/>
                  <a:pt x="4248637" y="2239891"/>
                </a:cubicBezTo>
                <a:cubicBezTo>
                  <a:pt x="4233368" y="2239891"/>
                  <a:pt x="4221154" y="2227670"/>
                  <a:pt x="4221154" y="2212394"/>
                </a:cubicBezTo>
                <a:cubicBezTo>
                  <a:pt x="4221154" y="2197127"/>
                  <a:pt x="4233368" y="2184910"/>
                  <a:pt x="4248637" y="2184910"/>
                </a:cubicBezTo>
                <a:close/>
                <a:moveTo>
                  <a:pt x="10552733" y="2163530"/>
                </a:moveTo>
                <a:cubicBezTo>
                  <a:pt x="10556806" y="2164547"/>
                  <a:pt x="10558842" y="2166583"/>
                  <a:pt x="10558842" y="2169638"/>
                </a:cubicBezTo>
                <a:cubicBezTo>
                  <a:pt x="10558842" y="2172694"/>
                  <a:pt x="10556806" y="2174729"/>
                  <a:pt x="10552733" y="2174729"/>
                </a:cubicBezTo>
                <a:cubicBezTo>
                  <a:pt x="10549679" y="2174729"/>
                  <a:pt x="10546625" y="2172694"/>
                  <a:pt x="10546625" y="2169638"/>
                </a:cubicBezTo>
                <a:cubicBezTo>
                  <a:pt x="10546625" y="2166583"/>
                  <a:pt x="10548661" y="2163530"/>
                  <a:pt x="10552733" y="2163530"/>
                </a:cubicBezTo>
                <a:close/>
                <a:moveTo>
                  <a:pt x="11573905" y="2144178"/>
                </a:moveTo>
                <a:cubicBezTo>
                  <a:pt x="11581031" y="2143160"/>
                  <a:pt x="11586122" y="2148250"/>
                  <a:pt x="11586122" y="2155377"/>
                </a:cubicBezTo>
                <a:cubicBezTo>
                  <a:pt x="11586122" y="2161486"/>
                  <a:pt x="11581031" y="2166575"/>
                  <a:pt x="11573905" y="2166575"/>
                </a:cubicBezTo>
                <a:cubicBezTo>
                  <a:pt x="11567795" y="2166575"/>
                  <a:pt x="11561687" y="2161486"/>
                  <a:pt x="11561687" y="2155377"/>
                </a:cubicBezTo>
                <a:cubicBezTo>
                  <a:pt x="11561687" y="2149268"/>
                  <a:pt x="11566778" y="2144178"/>
                  <a:pt x="11573905" y="2144178"/>
                </a:cubicBezTo>
                <a:close/>
                <a:moveTo>
                  <a:pt x="10875476" y="2060694"/>
                </a:moveTo>
                <a:cubicBezTo>
                  <a:pt x="10879549" y="2060694"/>
                  <a:pt x="10883622" y="2063748"/>
                  <a:pt x="10883622" y="2068840"/>
                </a:cubicBezTo>
                <a:cubicBezTo>
                  <a:pt x="10883622" y="2073930"/>
                  <a:pt x="10879549" y="2076984"/>
                  <a:pt x="10875476" y="2076984"/>
                </a:cubicBezTo>
                <a:cubicBezTo>
                  <a:pt x="10870386" y="2076984"/>
                  <a:pt x="10867332" y="2072912"/>
                  <a:pt x="10867332" y="2068840"/>
                </a:cubicBezTo>
                <a:cubicBezTo>
                  <a:pt x="10867332" y="2063748"/>
                  <a:pt x="10871405" y="2060694"/>
                  <a:pt x="10875476" y="2060694"/>
                </a:cubicBezTo>
                <a:close/>
                <a:moveTo>
                  <a:pt x="9976480" y="2052572"/>
                </a:moveTo>
                <a:cubicBezTo>
                  <a:pt x="10001933" y="2052572"/>
                  <a:pt x="10023313" y="2072934"/>
                  <a:pt x="10023313" y="2099390"/>
                </a:cubicBezTo>
                <a:cubicBezTo>
                  <a:pt x="10023313" y="2124842"/>
                  <a:pt x="10001933" y="2146221"/>
                  <a:pt x="9976480" y="2146221"/>
                </a:cubicBezTo>
                <a:cubicBezTo>
                  <a:pt x="9950008" y="2146221"/>
                  <a:pt x="9929646" y="2124842"/>
                  <a:pt x="9929646" y="2099390"/>
                </a:cubicBezTo>
                <a:cubicBezTo>
                  <a:pt x="9929646" y="2072934"/>
                  <a:pt x="9951027" y="2052572"/>
                  <a:pt x="9976480" y="2052572"/>
                </a:cubicBezTo>
                <a:close/>
                <a:moveTo>
                  <a:pt x="8217174" y="2041361"/>
                </a:moveTo>
                <a:cubicBezTo>
                  <a:pt x="8239572" y="2041361"/>
                  <a:pt x="8257898" y="2059688"/>
                  <a:pt x="8257898" y="2082087"/>
                </a:cubicBezTo>
                <a:cubicBezTo>
                  <a:pt x="8257898" y="2104477"/>
                  <a:pt x="8239572" y="2122802"/>
                  <a:pt x="8217174" y="2122802"/>
                </a:cubicBezTo>
                <a:cubicBezTo>
                  <a:pt x="8194776" y="2122802"/>
                  <a:pt x="8176449" y="2104477"/>
                  <a:pt x="8176449" y="2082087"/>
                </a:cubicBezTo>
                <a:cubicBezTo>
                  <a:pt x="8176449" y="2059688"/>
                  <a:pt x="8194776" y="2041361"/>
                  <a:pt x="8217174" y="2041361"/>
                </a:cubicBezTo>
                <a:close/>
                <a:moveTo>
                  <a:pt x="11389625" y="2007776"/>
                </a:moveTo>
                <a:cubicBezTo>
                  <a:pt x="11396752" y="2007776"/>
                  <a:pt x="11401843" y="2012868"/>
                  <a:pt x="11401843" y="2019993"/>
                </a:cubicBezTo>
                <a:cubicBezTo>
                  <a:pt x="11401843" y="2026102"/>
                  <a:pt x="11396752" y="2032209"/>
                  <a:pt x="11389625" y="2032209"/>
                </a:cubicBezTo>
                <a:cubicBezTo>
                  <a:pt x="11383516" y="2032209"/>
                  <a:pt x="11377408" y="2027119"/>
                  <a:pt x="11377408" y="2019993"/>
                </a:cubicBezTo>
                <a:cubicBezTo>
                  <a:pt x="11377408" y="2013885"/>
                  <a:pt x="11382499" y="2007776"/>
                  <a:pt x="11389625" y="2007776"/>
                </a:cubicBezTo>
                <a:close/>
                <a:moveTo>
                  <a:pt x="11089281" y="1971100"/>
                </a:moveTo>
                <a:cubicBezTo>
                  <a:pt x="11092335" y="1971100"/>
                  <a:pt x="11094371" y="1973135"/>
                  <a:pt x="11094371" y="1976191"/>
                </a:cubicBezTo>
                <a:cubicBezTo>
                  <a:pt x="11094371" y="1979244"/>
                  <a:pt x="11092335" y="1981281"/>
                  <a:pt x="11089281" y="1981281"/>
                </a:cubicBezTo>
                <a:cubicBezTo>
                  <a:pt x="11086227" y="1981281"/>
                  <a:pt x="11084190" y="1979244"/>
                  <a:pt x="11084190" y="1976191"/>
                </a:cubicBezTo>
                <a:cubicBezTo>
                  <a:pt x="11084190" y="1973135"/>
                  <a:pt x="11086227" y="1971100"/>
                  <a:pt x="11089281" y="1971100"/>
                </a:cubicBezTo>
                <a:close/>
                <a:moveTo>
                  <a:pt x="607782" y="1958886"/>
                </a:moveTo>
                <a:cubicBezTo>
                  <a:pt x="618982" y="1958886"/>
                  <a:pt x="627126" y="1968049"/>
                  <a:pt x="627126" y="1978230"/>
                </a:cubicBezTo>
                <a:cubicBezTo>
                  <a:pt x="627126" y="1989429"/>
                  <a:pt x="617963" y="1997575"/>
                  <a:pt x="607782" y="1997575"/>
                </a:cubicBezTo>
                <a:cubicBezTo>
                  <a:pt x="596583" y="1997575"/>
                  <a:pt x="588438" y="1988410"/>
                  <a:pt x="588438" y="1978230"/>
                </a:cubicBezTo>
                <a:cubicBezTo>
                  <a:pt x="588438" y="1967031"/>
                  <a:pt x="597601" y="1958886"/>
                  <a:pt x="607782" y="1958886"/>
                </a:cubicBezTo>
                <a:close/>
                <a:moveTo>
                  <a:pt x="8754740" y="1924294"/>
                </a:moveTo>
                <a:cubicBezTo>
                  <a:pt x="8757794" y="1925312"/>
                  <a:pt x="8760849" y="1927349"/>
                  <a:pt x="8760849" y="1930402"/>
                </a:cubicBezTo>
                <a:cubicBezTo>
                  <a:pt x="8760849" y="1933458"/>
                  <a:pt x="8758812" y="1936513"/>
                  <a:pt x="8754740" y="1936513"/>
                </a:cubicBezTo>
                <a:cubicBezTo>
                  <a:pt x="8751685" y="1936513"/>
                  <a:pt x="8748631" y="1934476"/>
                  <a:pt x="8748631" y="1930402"/>
                </a:cubicBezTo>
                <a:cubicBezTo>
                  <a:pt x="8748631" y="1927349"/>
                  <a:pt x="8750667" y="1924294"/>
                  <a:pt x="8754740" y="1924294"/>
                </a:cubicBezTo>
                <a:close/>
                <a:moveTo>
                  <a:pt x="6224720" y="1894771"/>
                </a:moveTo>
                <a:cubicBezTo>
                  <a:pt x="6227774" y="1894771"/>
                  <a:pt x="6230829" y="1897823"/>
                  <a:pt x="6230829" y="1900877"/>
                </a:cubicBezTo>
                <a:cubicBezTo>
                  <a:pt x="6230829" y="1904948"/>
                  <a:pt x="6227774" y="1906983"/>
                  <a:pt x="6224720" y="1906983"/>
                </a:cubicBezTo>
                <a:cubicBezTo>
                  <a:pt x="6220647" y="1906983"/>
                  <a:pt x="6218611" y="1903930"/>
                  <a:pt x="6218611" y="1900877"/>
                </a:cubicBezTo>
                <a:cubicBezTo>
                  <a:pt x="6218611" y="1896803"/>
                  <a:pt x="6221665" y="1894771"/>
                  <a:pt x="6224720" y="1894771"/>
                </a:cubicBezTo>
                <a:close/>
                <a:moveTo>
                  <a:pt x="6900749" y="1835719"/>
                </a:moveTo>
                <a:cubicBezTo>
                  <a:pt x="6907876" y="1834702"/>
                  <a:pt x="6913985" y="1840812"/>
                  <a:pt x="6913985" y="1848957"/>
                </a:cubicBezTo>
                <a:cubicBezTo>
                  <a:pt x="6913985" y="1856084"/>
                  <a:pt x="6907876" y="1862192"/>
                  <a:pt x="6900749" y="1862192"/>
                </a:cubicBezTo>
                <a:cubicBezTo>
                  <a:pt x="6893622" y="1862192"/>
                  <a:pt x="6887514" y="1856084"/>
                  <a:pt x="6887514" y="1848957"/>
                </a:cubicBezTo>
                <a:cubicBezTo>
                  <a:pt x="6887514" y="1841829"/>
                  <a:pt x="6893622" y="1835719"/>
                  <a:pt x="6900749" y="1835719"/>
                </a:cubicBezTo>
                <a:close/>
                <a:moveTo>
                  <a:pt x="3320114" y="1834701"/>
                </a:moveTo>
                <a:cubicBezTo>
                  <a:pt x="3322150" y="1834701"/>
                  <a:pt x="3324187" y="1836737"/>
                  <a:pt x="3324187" y="1838772"/>
                </a:cubicBezTo>
                <a:cubicBezTo>
                  <a:pt x="3324187" y="1840809"/>
                  <a:pt x="3322150" y="1842845"/>
                  <a:pt x="3320114" y="1842845"/>
                </a:cubicBezTo>
                <a:cubicBezTo>
                  <a:pt x="3318077" y="1842845"/>
                  <a:pt x="3316042" y="1840809"/>
                  <a:pt x="3316042" y="1838772"/>
                </a:cubicBezTo>
                <a:cubicBezTo>
                  <a:pt x="3316042" y="1836737"/>
                  <a:pt x="3318077" y="1834701"/>
                  <a:pt x="3320114" y="1834701"/>
                </a:cubicBezTo>
                <a:close/>
                <a:moveTo>
                  <a:pt x="6968963" y="1829583"/>
                </a:moveTo>
                <a:cubicBezTo>
                  <a:pt x="6971000" y="1829583"/>
                  <a:pt x="6972017" y="1831619"/>
                  <a:pt x="6972017" y="1832637"/>
                </a:cubicBezTo>
                <a:cubicBezTo>
                  <a:pt x="6972017" y="1834674"/>
                  <a:pt x="6971000" y="1835691"/>
                  <a:pt x="6968963" y="1835691"/>
                </a:cubicBezTo>
                <a:cubicBezTo>
                  <a:pt x="6966927" y="1835691"/>
                  <a:pt x="6965909" y="1834674"/>
                  <a:pt x="6965909" y="1832637"/>
                </a:cubicBezTo>
                <a:cubicBezTo>
                  <a:pt x="6965909" y="1830601"/>
                  <a:pt x="6966927" y="1829583"/>
                  <a:pt x="6968963" y="1829583"/>
                </a:cubicBezTo>
                <a:close/>
                <a:moveTo>
                  <a:pt x="5026434" y="1816374"/>
                </a:moveTo>
                <a:cubicBezTo>
                  <a:pt x="5029485" y="1816374"/>
                  <a:pt x="5031521" y="1818411"/>
                  <a:pt x="5031521" y="1821463"/>
                </a:cubicBezTo>
                <a:cubicBezTo>
                  <a:pt x="5031521" y="1824518"/>
                  <a:pt x="5029485" y="1826554"/>
                  <a:pt x="5026434" y="1826554"/>
                </a:cubicBezTo>
                <a:cubicBezTo>
                  <a:pt x="5023379" y="1826554"/>
                  <a:pt x="5021344" y="1824518"/>
                  <a:pt x="5021344" y="1821463"/>
                </a:cubicBezTo>
                <a:cubicBezTo>
                  <a:pt x="5021344" y="1818411"/>
                  <a:pt x="5023379" y="1816374"/>
                  <a:pt x="5026434" y="1816374"/>
                </a:cubicBezTo>
                <a:close/>
                <a:moveTo>
                  <a:pt x="1693109" y="1810250"/>
                </a:moveTo>
                <a:cubicBezTo>
                  <a:pt x="1709398" y="1810250"/>
                  <a:pt x="1722634" y="1823487"/>
                  <a:pt x="1722634" y="1839778"/>
                </a:cubicBezTo>
                <a:cubicBezTo>
                  <a:pt x="1722634" y="1856067"/>
                  <a:pt x="1709398" y="1869303"/>
                  <a:pt x="1693109" y="1869303"/>
                </a:cubicBezTo>
                <a:cubicBezTo>
                  <a:pt x="1676819" y="1869303"/>
                  <a:pt x="1663584" y="1856067"/>
                  <a:pt x="1663584" y="1839778"/>
                </a:cubicBezTo>
                <a:cubicBezTo>
                  <a:pt x="1663584" y="1823487"/>
                  <a:pt x="1676819" y="1810250"/>
                  <a:pt x="1693109" y="1810250"/>
                </a:cubicBezTo>
                <a:close/>
                <a:moveTo>
                  <a:pt x="466263" y="1806168"/>
                </a:moveTo>
                <a:cubicBezTo>
                  <a:pt x="468300" y="1806168"/>
                  <a:pt x="470336" y="1808204"/>
                  <a:pt x="470336" y="1810240"/>
                </a:cubicBezTo>
                <a:cubicBezTo>
                  <a:pt x="470336" y="1812277"/>
                  <a:pt x="468300" y="1814313"/>
                  <a:pt x="466263" y="1814313"/>
                </a:cubicBezTo>
                <a:cubicBezTo>
                  <a:pt x="464227" y="1814313"/>
                  <a:pt x="462191" y="1812277"/>
                  <a:pt x="462191" y="1810240"/>
                </a:cubicBezTo>
                <a:cubicBezTo>
                  <a:pt x="462191" y="1808204"/>
                  <a:pt x="464227" y="1806168"/>
                  <a:pt x="466263" y="1806168"/>
                </a:cubicBezTo>
                <a:close/>
                <a:moveTo>
                  <a:pt x="11028194" y="1801104"/>
                </a:moveTo>
                <a:cubicBezTo>
                  <a:pt x="11034304" y="1800086"/>
                  <a:pt x="11040412" y="1806195"/>
                  <a:pt x="11040412" y="1813323"/>
                </a:cubicBezTo>
                <a:cubicBezTo>
                  <a:pt x="11040412" y="1820451"/>
                  <a:pt x="11034304" y="1825541"/>
                  <a:pt x="11028194" y="1825541"/>
                </a:cubicBezTo>
                <a:cubicBezTo>
                  <a:pt x="11021068" y="1825541"/>
                  <a:pt x="11015977" y="1819432"/>
                  <a:pt x="11015977" y="1813323"/>
                </a:cubicBezTo>
                <a:cubicBezTo>
                  <a:pt x="11015977" y="1806195"/>
                  <a:pt x="11022085" y="1801104"/>
                  <a:pt x="11028194" y="1801104"/>
                </a:cubicBezTo>
                <a:close/>
                <a:moveTo>
                  <a:pt x="9489820" y="1800068"/>
                </a:moveTo>
                <a:cubicBezTo>
                  <a:pt x="9509164" y="1800068"/>
                  <a:pt x="9524436" y="1815341"/>
                  <a:pt x="9524436" y="1834686"/>
                </a:cubicBezTo>
                <a:cubicBezTo>
                  <a:pt x="9524436" y="1854031"/>
                  <a:pt x="9509164" y="1869303"/>
                  <a:pt x="9489820" y="1869303"/>
                </a:cubicBezTo>
                <a:cubicBezTo>
                  <a:pt x="9470476" y="1869303"/>
                  <a:pt x="9455204" y="1854031"/>
                  <a:pt x="9455204" y="1834686"/>
                </a:cubicBezTo>
                <a:cubicBezTo>
                  <a:pt x="9455204" y="1815341"/>
                  <a:pt x="9470476" y="1800068"/>
                  <a:pt x="9489820" y="1800068"/>
                </a:cubicBezTo>
                <a:close/>
                <a:moveTo>
                  <a:pt x="10635201" y="1799039"/>
                </a:moveTo>
                <a:cubicBezTo>
                  <a:pt x="10639274" y="1799039"/>
                  <a:pt x="10642329" y="1802093"/>
                  <a:pt x="10642329" y="1806166"/>
                </a:cubicBezTo>
                <a:cubicBezTo>
                  <a:pt x="10642329" y="1810238"/>
                  <a:pt x="10639274" y="1813293"/>
                  <a:pt x="10635201" y="1813293"/>
                </a:cubicBezTo>
                <a:cubicBezTo>
                  <a:pt x="10631129" y="1813293"/>
                  <a:pt x="10628075" y="1810238"/>
                  <a:pt x="10628075" y="1806166"/>
                </a:cubicBezTo>
                <a:cubicBezTo>
                  <a:pt x="10628075" y="1802093"/>
                  <a:pt x="10631129" y="1799039"/>
                  <a:pt x="10635201" y="1799039"/>
                </a:cubicBezTo>
                <a:close/>
                <a:moveTo>
                  <a:pt x="8181540" y="1798022"/>
                </a:moveTo>
                <a:cubicBezTo>
                  <a:pt x="8184594" y="1797003"/>
                  <a:pt x="8186630" y="1800058"/>
                  <a:pt x="8186630" y="1803111"/>
                </a:cubicBezTo>
                <a:cubicBezTo>
                  <a:pt x="8186630" y="1806166"/>
                  <a:pt x="8184594" y="1808202"/>
                  <a:pt x="8181540" y="1808202"/>
                </a:cubicBezTo>
                <a:cubicBezTo>
                  <a:pt x="8178485" y="1808202"/>
                  <a:pt x="8176449" y="1806166"/>
                  <a:pt x="8176449" y="1803111"/>
                </a:cubicBezTo>
                <a:cubicBezTo>
                  <a:pt x="8176449" y="1800058"/>
                  <a:pt x="8178485" y="1798022"/>
                  <a:pt x="8181540" y="1798022"/>
                </a:cubicBezTo>
                <a:close/>
                <a:moveTo>
                  <a:pt x="5724840" y="1792952"/>
                </a:moveTo>
                <a:cubicBezTo>
                  <a:pt x="5727896" y="1792952"/>
                  <a:pt x="5730949" y="1796006"/>
                  <a:pt x="5730949" y="1799061"/>
                </a:cubicBezTo>
                <a:cubicBezTo>
                  <a:pt x="5730949" y="1802116"/>
                  <a:pt x="5727896" y="1805170"/>
                  <a:pt x="5724840" y="1805170"/>
                </a:cubicBezTo>
                <a:cubicBezTo>
                  <a:pt x="5721787" y="1805170"/>
                  <a:pt x="5718734" y="1802116"/>
                  <a:pt x="5718734" y="1799061"/>
                </a:cubicBezTo>
                <a:cubicBezTo>
                  <a:pt x="5718734" y="1796006"/>
                  <a:pt x="5721787" y="1792952"/>
                  <a:pt x="5724840" y="1792952"/>
                </a:cubicBezTo>
                <a:close/>
                <a:moveTo>
                  <a:pt x="10191302" y="1791912"/>
                </a:moveTo>
                <a:cubicBezTo>
                  <a:pt x="10198429" y="1791912"/>
                  <a:pt x="10204538" y="1798021"/>
                  <a:pt x="10204538" y="1805147"/>
                </a:cubicBezTo>
                <a:cubicBezTo>
                  <a:pt x="10204538" y="1812274"/>
                  <a:pt x="10198429" y="1818383"/>
                  <a:pt x="10191302" y="1818383"/>
                </a:cubicBezTo>
                <a:cubicBezTo>
                  <a:pt x="10184175" y="1818383"/>
                  <a:pt x="10178067" y="1812274"/>
                  <a:pt x="10178067" y="1805147"/>
                </a:cubicBezTo>
                <a:cubicBezTo>
                  <a:pt x="10178067" y="1798021"/>
                  <a:pt x="10184175" y="1791912"/>
                  <a:pt x="10191302" y="1791912"/>
                </a:cubicBezTo>
                <a:close/>
                <a:moveTo>
                  <a:pt x="5611817" y="1782750"/>
                </a:moveTo>
                <a:cubicBezTo>
                  <a:pt x="5612835" y="1782750"/>
                  <a:pt x="5613854" y="1783768"/>
                  <a:pt x="5613854" y="1784786"/>
                </a:cubicBezTo>
                <a:cubicBezTo>
                  <a:pt x="5613854" y="1785804"/>
                  <a:pt x="5612835" y="1786822"/>
                  <a:pt x="5611817" y="1786822"/>
                </a:cubicBezTo>
                <a:cubicBezTo>
                  <a:pt x="5610799" y="1786822"/>
                  <a:pt x="5609781" y="1785804"/>
                  <a:pt x="5609781" y="1784786"/>
                </a:cubicBezTo>
                <a:cubicBezTo>
                  <a:pt x="5609781" y="1783768"/>
                  <a:pt x="5610799" y="1782750"/>
                  <a:pt x="5611817" y="1782750"/>
                </a:cubicBezTo>
                <a:close/>
                <a:moveTo>
                  <a:pt x="2172677" y="1781757"/>
                </a:moveTo>
                <a:cubicBezTo>
                  <a:pt x="2184894" y="1781757"/>
                  <a:pt x="2195074" y="1791938"/>
                  <a:pt x="2195074" y="1804157"/>
                </a:cubicBezTo>
                <a:cubicBezTo>
                  <a:pt x="2195074" y="1816374"/>
                  <a:pt x="2184894" y="1826554"/>
                  <a:pt x="2172677" y="1826554"/>
                </a:cubicBezTo>
                <a:cubicBezTo>
                  <a:pt x="2160460" y="1826554"/>
                  <a:pt x="2150279" y="1816374"/>
                  <a:pt x="2150279" y="1804157"/>
                </a:cubicBezTo>
                <a:cubicBezTo>
                  <a:pt x="2150279" y="1791938"/>
                  <a:pt x="2160460" y="1781757"/>
                  <a:pt x="2172677" y="1781757"/>
                </a:cubicBezTo>
                <a:close/>
                <a:moveTo>
                  <a:pt x="8210047" y="1762412"/>
                </a:moveTo>
                <a:cubicBezTo>
                  <a:pt x="8215138" y="1762412"/>
                  <a:pt x="8219210" y="1766483"/>
                  <a:pt x="8219210" y="1771574"/>
                </a:cubicBezTo>
                <a:cubicBezTo>
                  <a:pt x="8219210" y="1776666"/>
                  <a:pt x="8215138" y="1780737"/>
                  <a:pt x="8210047" y="1780737"/>
                </a:cubicBezTo>
                <a:cubicBezTo>
                  <a:pt x="8204957" y="1780737"/>
                  <a:pt x="8200884" y="1776666"/>
                  <a:pt x="8200884" y="1771574"/>
                </a:cubicBezTo>
                <a:cubicBezTo>
                  <a:pt x="8200884" y="1766483"/>
                  <a:pt x="8204957" y="1762412"/>
                  <a:pt x="8210047" y="1762412"/>
                </a:cubicBezTo>
                <a:close/>
                <a:moveTo>
                  <a:pt x="559930" y="1753225"/>
                </a:moveTo>
                <a:cubicBezTo>
                  <a:pt x="567056" y="1753225"/>
                  <a:pt x="572147" y="1758316"/>
                  <a:pt x="572147" y="1765442"/>
                </a:cubicBezTo>
                <a:cubicBezTo>
                  <a:pt x="572147" y="1771551"/>
                  <a:pt x="567056" y="1777660"/>
                  <a:pt x="559930" y="1777660"/>
                </a:cubicBezTo>
                <a:cubicBezTo>
                  <a:pt x="553821" y="1777660"/>
                  <a:pt x="547713" y="1772569"/>
                  <a:pt x="547713" y="1765442"/>
                </a:cubicBezTo>
                <a:cubicBezTo>
                  <a:pt x="547713" y="1759333"/>
                  <a:pt x="552804" y="1753225"/>
                  <a:pt x="559930" y="1753225"/>
                </a:cubicBezTo>
                <a:close/>
                <a:moveTo>
                  <a:pt x="6170759" y="1745079"/>
                </a:moveTo>
                <a:cubicBezTo>
                  <a:pt x="6175850" y="1744060"/>
                  <a:pt x="6179922" y="1748132"/>
                  <a:pt x="6179922" y="1754241"/>
                </a:cubicBezTo>
                <a:cubicBezTo>
                  <a:pt x="6179922" y="1759332"/>
                  <a:pt x="6175850" y="1763405"/>
                  <a:pt x="6170759" y="1763405"/>
                </a:cubicBezTo>
                <a:cubicBezTo>
                  <a:pt x="6165669" y="1763405"/>
                  <a:pt x="6160578" y="1759332"/>
                  <a:pt x="6160578" y="1754241"/>
                </a:cubicBezTo>
                <a:cubicBezTo>
                  <a:pt x="6160578" y="1749150"/>
                  <a:pt x="6164651" y="1745079"/>
                  <a:pt x="6170759" y="1745079"/>
                </a:cubicBezTo>
                <a:close/>
                <a:moveTo>
                  <a:pt x="7806873" y="1737952"/>
                </a:moveTo>
                <a:cubicBezTo>
                  <a:pt x="7809927" y="1737952"/>
                  <a:pt x="7811963" y="1739988"/>
                  <a:pt x="7811963" y="1743043"/>
                </a:cubicBezTo>
                <a:cubicBezTo>
                  <a:pt x="7811963" y="1745079"/>
                  <a:pt x="7809927" y="1748133"/>
                  <a:pt x="7806873" y="1748133"/>
                </a:cubicBezTo>
                <a:cubicBezTo>
                  <a:pt x="7803818" y="1748133"/>
                  <a:pt x="7801782" y="1746097"/>
                  <a:pt x="7801782" y="1743043"/>
                </a:cubicBezTo>
                <a:cubicBezTo>
                  <a:pt x="7801782" y="1739988"/>
                  <a:pt x="7803818" y="1737952"/>
                  <a:pt x="7806873" y="1737952"/>
                </a:cubicBezTo>
                <a:close/>
                <a:moveTo>
                  <a:pt x="961068" y="1706391"/>
                </a:moveTo>
                <a:cubicBezTo>
                  <a:pt x="964122" y="1706391"/>
                  <a:pt x="967176" y="1708427"/>
                  <a:pt x="967176" y="1712500"/>
                </a:cubicBezTo>
                <a:cubicBezTo>
                  <a:pt x="967176" y="1715555"/>
                  <a:pt x="964122" y="1718608"/>
                  <a:pt x="961068" y="1718608"/>
                </a:cubicBezTo>
                <a:cubicBezTo>
                  <a:pt x="958013" y="1718608"/>
                  <a:pt x="954959" y="1715555"/>
                  <a:pt x="954959" y="1712500"/>
                </a:cubicBezTo>
                <a:cubicBezTo>
                  <a:pt x="954959" y="1709445"/>
                  <a:pt x="958013" y="1706391"/>
                  <a:pt x="961068" y="1706391"/>
                </a:cubicBezTo>
                <a:close/>
                <a:moveTo>
                  <a:pt x="4813613" y="1703336"/>
                </a:moveTo>
                <a:cubicBezTo>
                  <a:pt x="4815650" y="1703336"/>
                  <a:pt x="4817688" y="1705371"/>
                  <a:pt x="4817688" y="1707408"/>
                </a:cubicBezTo>
                <a:cubicBezTo>
                  <a:pt x="4817688" y="1709444"/>
                  <a:pt x="4815650" y="1711481"/>
                  <a:pt x="4813613" y="1711481"/>
                </a:cubicBezTo>
                <a:cubicBezTo>
                  <a:pt x="4811579" y="1711481"/>
                  <a:pt x="4809541" y="1709444"/>
                  <a:pt x="4809541" y="1707408"/>
                </a:cubicBezTo>
                <a:cubicBezTo>
                  <a:pt x="4809541" y="1705371"/>
                  <a:pt x="4811579" y="1703336"/>
                  <a:pt x="4813613" y="1703336"/>
                </a:cubicBezTo>
                <a:close/>
                <a:moveTo>
                  <a:pt x="4269970" y="1698253"/>
                </a:moveTo>
                <a:cubicBezTo>
                  <a:pt x="4287274" y="1699272"/>
                  <a:pt x="4300511" y="1712507"/>
                  <a:pt x="4300511" y="1728798"/>
                </a:cubicBezTo>
                <a:cubicBezTo>
                  <a:pt x="4300511" y="1745088"/>
                  <a:pt x="4287274" y="1758324"/>
                  <a:pt x="4269970" y="1758324"/>
                </a:cubicBezTo>
                <a:cubicBezTo>
                  <a:pt x="4253681" y="1758324"/>
                  <a:pt x="4239427" y="1745088"/>
                  <a:pt x="4239427" y="1728798"/>
                </a:cubicBezTo>
                <a:cubicBezTo>
                  <a:pt x="4239427" y="1712507"/>
                  <a:pt x="4252663" y="1698253"/>
                  <a:pt x="4269970" y="1698253"/>
                </a:cubicBezTo>
                <a:close/>
                <a:moveTo>
                  <a:pt x="7008670" y="1697244"/>
                </a:moveTo>
                <a:cubicBezTo>
                  <a:pt x="7010705" y="1697244"/>
                  <a:pt x="7013760" y="1699281"/>
                  <a:pt x="7013760" y="1702335"/>
                </a:cubicBezTo>
                <a:cubicBezTo>
                  <a:pt x="7013760" y="1705389"/>
                  <a:pt x="7011724" y="1707425"/>
                  <a:pt x="7008670" y="1707425"/>
                </a:cubicBezTo>
                <a:cubicBezTo>
                  <a:pt x="7005615" y="1707425"/>
                  <a:pt x="7003579" y="1705389"/>
                  <a:pt x="7003579" y="1702335"/>
                </a:cubicBezTo>
                <a:cubicBezTo>
                  <a:pt x="7003579" y="1699281"/>
                  <a:pt x="7005615" y="1697244"/>
                  <a:pt x="7008670" y="1697244"/>
                </a:cubicBezTo>
                <a:close/>
                <a:moveTo>
                  <a:pt x="3364842" y="1697228"/>
                </a:moveTo>
                <a:cubicBezTo>
                  <a:pt x="3367896" y="1697228"/>
                  <a:pt x="3370952" y="1700282"/>
                  <a:pt x="3370952" y="1703336"/>
                </a:cubicBezTo>
                <a:cubicBezTo>
                  <a:pt x="3370952" y="1707409"/>
                  <a:pt x="3367896" y="1709445"/>
                  <a:pt x="3364842" y="1709445"/>
                </a:cubicBezTo>
                <a:cubicBezTo>
                  <a:pt x="3360770" y="1709445"/>
                  <a:pt x="3358734" y="1706391"/>
                  <a:pt x="3358734" y="1703336"/>
                </a:cubicBezTo>
                <a:cubicBezTo>
                  <a:pt x="3358734" y="1700282"/>
                  <a:pt x="3361788" y="1697228"/>
                  <a:pt x="3364842" y="1697228"/>
                </a:cubicBezTo>
                <a:close/>
                <a:moveTo>
                  <a:pt x="1989412" y="1695213"/>
                </a:moveTo>
                <a:cubicBezTo>
                  <a:pt x="1995522" y="1695213"/>
                  <a:pt x="2000613" y="1700305"/>
                  <a:pt x="2000613" y="1706413"/>
                </a:cubicBezTo>
                <a:cubicBezTo>
                  <a:pt x="2000613" y="1712522"/>
                  <a:pt x="1995522" y="1717613"/>
                  <a:pt x="1989412" y="1717613"/>
                </a:cubicBezTo>
                <a:cubicBezTo>
                  <a:pt x="1983305" y="1717613"/>
                  <a:pt x="1978214" y="1712522"/>
                  <a:pt x="1978214" y="1706413"/>
                </a:cubicBezTo>
                <a:cubicBezTo>
                  <a:pt x="1978214" y="1700305"/>
                  <a:pt x="1983305" y="1695213"/>
                  <a:pt x="1989412" y="1695213"/>
                </a:cubicBezTo>
                <a:close/>
                <a:moveTo>
                  <a:pt x="3038026" y="1681956"/>
                </a:moveTo>
                <a:cubicBezTo>
                  <a:pt x="3039044" y="1680938"/>
                  <a:pt x="3040062" y="1681956"/>
                  <a:pt x="3040062" y="1683992"/>
                </a:cubicBezTo>
                <a:cubicBezTo>
                  <a:pt x="3040062" y="1685011"/>
                  <a:pt x="3039044" y="1686029"/>
                  <a:pt x="3038026" y="1686029"/>
                </a:cubicBezTo>
                <a:cubicBezTo>
                  <a:pt x="3037008" y="1686029"/>
                  <a:pt x="3035990" y="1685011"/>
                  <a:pt x="3035990" y="1683992"/>
                </a:cubicBezTo>
                <a:cubicBezTo>
                  <a:pt x="3035990" y="1682974"/>
                  <a:pt x="3037008" y="1681956"/>
                  <a:pt x="3038026" y="1681956"/>
                </a:cubicBezTo>
                <a:close/>
                <a:moveTo>
                  <a:pt x="2787638" y="1677907"/>
                </a:moveTo>
                <a:cubicBezTo>
                  <a:pt x="2796801" y="1677907"/>
                  <a:pt x="2803927" y="1685033"/>
                  <a:pt x="2803927" y="1694197"/>
                </a:cubicBezTo>
                <a:cubicBezTo>
                  <a:pt x="2803927" y="1703360"/>
                  <a:pt x="2796801" y="1710486"/>
                  <a:pt x="2787638" y="1710486"/>
                </a:cubicBezTo>
                <a:cubicBezTo>
                  <a:pt x="2778479" y="1710486"/>
                  <a:pt x="2771350" y="1703360"/>
                  <a:pt x="2771350" y="1694197"/>
                </a:cubicBezTo>
                <a:cubicBezTo>
                  <a:pt x="2771350" y="1685033"/>
                  <a:pt x="2778479" y="1677907"/>
                  <a:pt x="2787638" y="1677907"/>
                </a:cubicBezTo>
                <a:close/>
                <a:moveTo>
                  <a:pt x="8908476" y="1670778"/>
                </a:moveTo>
                <a:cubicBezTo>
                  <a:pt x="8910512" y="1670778"/>
                  <a:pt x="8913566" y="1672813"/>
                  <a:pt x="8913566" y="1675869"/>
                </a:cubicBezTo>
                <a:cubicBezTo>
                  <a:pt x="8913566" y="1678923"/>
                  <a:pt x="8911530" y="1680959"/>
                  <a:pt x="8908476" y="1680959"/>
                </a:cubicBezTo>
                <a:cubicBezTo>
                  <a:pt x="8905421" y="1680959"/>
                  <a:pt x="8903385" y="1678923"/>
                  <a:pt x="8903385" y="1675869"/>
                </a:cubicBezTo>
                <a:cubicBezTo>
                  <a:pt x="8903385" y="1672813"/>
                  <a:pt x="8905421" y="1670778"/>
                  <a:pt x="8908476" y="1670778"/>
                </a:cubicBezTo>
                <a:close/>
                <a:moveTo>
                  <a:pt x="9803401" y="1667723"/>
                </a:moveTo>
                <a:cubicBezTo>
                  <a:pt x="9809509" y="1667723"/>
                  <a:pt x="9815617" y="1672813"/>
                  <a:pt x="9815617" y="1679940"/>
                </a:cubicBezTo>
                <a:cubicBezTo>
                  <a:pt x="9815617" y="1686048"/>
                  <a:pt x="9810527" y="1692156"/>
                  <a:pt x="9803401" y="1692156"/>
                </a:cubicBezTo>
                <a:cubicBezTo>
                  <a:pt x="9796274" y="1692156"/>
                  <a:pt x="9791183" y="1687066"/>
                  <a:pt x="9791183" y="1679940"/>
                </a:cubicBezTo>
                <a:cubicBezTo>
                  <a:pt x="9791183" y="1673832"/>
                  <a:pt x="9796274" y="1667723"/>
                  <a:pt x="9803401" y="1667723"/>
                </a:cubicBezTo>
                <a:close/>
                <a:moveTo>
                  <a:pt x="7189895" y="1665690"/>
                </a:moveTo>
                <a:cubicBezTo>
                  <a:pt x="7197021" y="1665690"/>
                  <a:pt x="7202112" y="1670781"/>
                  <a:pt x="7202112" y="1677908"/>
                </a:cubicBezTo>
                <a:cubicBezTo>
                  <a:pt x="7202112" y="1685034"/>
                  <a:pt x="7197021" y="1690124"/>
                  <a:pt x="7189895" y="1690124"/>
                </a:cubicBezTo>
                <a:cubicBezTo>
                  <a:pt x="7182768" y="1690124"/>
                  <a:pt x="7177677" y="1685034"/>
                  <a:pt x="7177677" y="1677908"/>
                </a:cubicBezTo>
                <a:cubicBezTo>
                  <a:pt x="7177677" y="1670781"/>
                  <a:pt x="7182768" y="1665690"/>
                  <a:pt x="7189895" y="1665690"/>
                </a:cubicBezTo>
                <a:close/>
                <a:moveTo>
                  <a:pt x="6840681" y="1665682"/>
                </a:moveTo>
                <a:cubicBezTo>
                  <a:pt x="6869188" y="1665682"/>
                  <a:pt x="6890568" y="1688080"/>
                  <a:pt x="6890568" y="1714552"/>
                </a:cubicBezTo>
                <a:cubicBezTo>
                  <a:pt x="6890568" y="1742044"/>
                  <a:pt x="6868170" y="1763425"/>
                  <a:pt x="6840681" y="1763425"/>
                </a:cubicBezTo>
                <a:cubicBezTo>
                  <a:pt x="6813192" y="1763425"/>
                  <a:pt x="6790793" y="1741026"/>
                  <a:pt x="6790793" y="1714552"/>
                </a:cubicBezTo>
                <a:cubicBezTo>
                  <a:pt x="6790793" y="1687063"/>
                  <a:pt x="6813192" y="1665682"/>
                  <a:pt x="6840681" y="1665682"/>
                </a:cubicBezTo>
                <a:close/>
                <a:moveTo>
                  <a:pt x="4489879" y="1651438"/>
                </a:moveTo>
                <a:cubicBezTo>
                  <a:pt x="4494968" y="1651438"/>
                  <a:pt x="4500062" y="1656528"/>
                  <a:pt x="4500062" y="1661619"/>
                </a:cubicBezTo>
                <a:cubicBezTo>
                  <a:pt x="4500062" y="1666710"/>
                  <a:pt x="4495988" y="1671800"/>
                  <a:pt x="4489879" y="1671800"/>
                </a:cubicBezTo>
                <a:cubicBezTo>
                  <a:pt x="4484789" y="1671800"/>
                  <a:pt x="4479698" y="1667727"/>
                  <a:pt x="4479698" y="1661619"/>
                </a:cubicBezTo>
                <a:cubicBezTo>
                  <a:pt x="4479698" y="1656528"/>
                  <a:pt x="4483769" y="1651438"/>
                  <a:pt x="4489879" y="1651438"/>
                </a:cubicBezTo>
                <a:close/>
                <a:moveTo>
                  <a:pt x="4124356" y="1643267"/>
                </a:moveTo>
                <a:cubicBezTo>
                  <a:pt x="4130464" y="1643267"/>
                  <a:pt x="4135556" y="1648358"/>
                  <a:pt x="4135556" y="1654466"/>
                </a:cubicBezTo>
                <a:cubicBezTo>
                  <a:pt x="4135556" y="1660575"/>
                  <a:pt x="4130464" y="1665666"/>
                  <a:pt x="4124356" y="1665666"/>
                </a:cubicBezTo>
                <a:cubicBezTo>
                  <a:pt x="4118247" y="1665666"/>
                  <a:pt x="4113157" y="1660575"/>
                  <a:pt x="4113157" y="1654466"/>
                </a:cubicBezTo>
                <a:cubicBezTo>
                  <a:pt x="4113157" y="1648358"/>
                  <a:pt x="4118247" y="1643267"/>
                  <a:pt x="4124356" y="1643267"/>
                </a:cubicBezTo>
                <a:close/>
                <a:moveTo>
                  <a:pt x="1369383" y="1634128"/>
                </a:moveTo>
                <a:cubicBezTo>
                  <a:pt x="1378546" y="1634128"/>
                  <a:pt x="1384655" y="1641256"/>
                  <a:pt x="1384655" y="1649400"/>
                </a:cubicBezTo>
                <a:cubicBezTo>
                  <a:pt x="1384655" y="1657544"/>
                  <a:pt x="1377528" y="1664671"/>
                  <a:pt x="1369383" y="1664671"/>
                </a:cubicBezTo>
                <a:cubicBezTo>
                  <a:pt x="1361238" y="1664671"/>
                  <a:pt x="1354111" y="1657544"/>
                  <a:pt x="1354111" y="1649400"/>
                </a:cubicBezTo>
                <a:cubicBezTo>
                  <a:pt x="1354111" y="1641256"/>
                  <a:pt x="1361238" y="1634128"/>
                  <a:pt x="1369383" y="1634128"/>
                </a:cubicBezTo>
                <a:close/>
                <a:moveTo>
                  <a:pt x="9290270" y="1625987"/>
                </a:moveTo>
                <a:cubicBezTo>
                  <a:pt x="9293324" y="1625987"/>
                  <a:pt x="9295360" y="1628022"/>
                  <a:pt x="9295360" y="1631077"/>
                </a:cubicBezTo>
                <a:cubicBezTo>
                  <a:pt x="9295360" y="1634131"/>
                  <a:pt x="9293324" y="1636167"/>
                  <a:pt x="9290270" y="1636167"/>
                </a:cubicBezTo>
                <a:cubicBezTo>
                  <a:pt x="9287215" y="1636167"/>
                  <a:pt x="9285179" y="1634131"/>
                  <a:pt x="9285179" y="1631077"/>
                </a:cubicBezTo>
                <a:cubicBezTo>
                  <a:pt x="9285179" y="1628022"/>
                  <a:pt x="9287215" y="1625987"/>
                  <a:pt x="9290270" y="1625987"/>
                </a:cubicBezTo>
                <a:close/>
                <a:moveTo>
                  <a:pt x="1867190" y="1615780"/>
                </a:moveTo>
                <a:cubicBezTo>
                  <a:pt x="1874317" y="1615780"/>
                  <a:pt x="1879408" y="1620871"/>
                  <a:pt x="1879408" y="1627997"/>
                </a:cubicBezTo>
                <a:cubicBezTo>
                  <a:pt x="1879408" y="1635124"/>
                  <a:pt x="1874317" y="1640215"/>
                  <a:pt x="1867190" y="1640215"/>
                </a:cubicBezTo>
                <a:cubicBezTo>
                  <a:pt x="1860064" y="1640215"/>
                  <a:pt x="1854973" y="1635124"/>
                  <a:pt x="1854973" y="1627997"/>
                </a:cubicBezTo>
                <a:cubicBezTo>
                  <a:pt x="1854973" y="1621888"/>
                  <a:pt x="1860064" y="1615780"/>
                  <a:pt x="1867190" y="1615780"/>
                </a:cubicBezTo>
                <a:close/>
                <a:moveTo>
                  <a:pt x="1952765" y="1611732"/>
                </a:moveTo>
                <a:cubicBezTo>
                  <a:pt x="1970074" y="1611732"/>
                  <a:pt x="1985346" y="1627003"/>
                  <a:pt x="1985346" y="1644310"/>
                </a:cubicBezTo>
                <a:cubicBezTo>
                  <a:pt x="1985346" y="1662635"/>
                  <a:pt x="1971092" y="1676889"/>
                  <a:pt x="1952765" y="1676889"/>
                </a:cubicBezTo>
                <a:cubicBezTo>
                  <a:pt x="1934440" y="1676889"/>
                  <a:pt x="1920186" y="1662635"/>
                  <a:pt x="1920186" y="1644310"/>
                </a:cubicBezTo>
                <a:cubicBezTo>
                  <a:pt x="1920186" y="1625985"/>
                  <a:pt x="1934440" y="1611732"/>
                  <a:pt x="1952765" y="1611732"/>
                </a:cubicBezTo>
                <a:close/>
                <a:moveTo>
                  <a:pt x="7601213" y="1601545"/>
                </a:moveTo>
                <a:cubicBezTo>
                  <a:pt x="7607322" y="1601545"/>
                  <a:pt x="7612413" y="1606636"/>
                  <a:pt x="7612413" y="1612743"/>
                </a:cubicBezTo>
                <a:cubicBezTo>
                  <a:pt x="7612413" y="1618852"/>
                  <a:pt x="7607322" y="1623943"/>
                  <a:pt x="7601213" y="1623943"/>
                </a:cubicBezTo>
                <a:cubicBezTo>
                  <a:pt x="7595105" y="1623943"/>
                  <a:pt x="7590014" y="1618852"/>
                  <a:pt x="7590014" y="1612743"/>
                </a:cubicBezTo>
                <a:cubicBezTo>
                  <a:pt x="7590014" y="1606636"/>
                  <a:pt x="7595105" y="1601545"/>
                  <a:pt x="7601213" y="1601545"/>
                </a:cubicBezTo>
                <a:close/>
                <a:moveTo>
                  <a:pt x="4432839" y="1598471"/>
                </a:moveTo>
                <a:cubicBezTo>
                  <a:pt x="4443020" y="1598471"/>
                  <a:pt x="4450147" y="1606616"/>
                  <a:pt x="4450147" y="1615779"/>
                </a:cubicBezTo>
                <a:cubicBezTo>
                  <a:pt x="4450147" y="1624941"/>
                  <a:pt x="4443020" y="1633087"/>
                  <a:pt x="4432839" y="1633087"/>
                </a:cubicBezTo>
                <a:cubicBezTo>
                  <a:pt x="4423675" y="1633087"/>
                  <a:pt x="4415530" y="1625960"/>
                  <a:pt x="4415530" y="1615779"/>
                </a:cubicBezTo>
                <a:cubicBezTo>
                  <a:pt x="4415530" y="1606616"/>
                  <a:pt x="4422657" y="1598471"/>
                  <a:pt x="4432839" y="1598471"/>
                </a:cubicBezTo>
                <a:close/>
                <a:moveTo>
                  <a:pt x="8604059" y="1598470"/>
                </a:moveTo>
                <a:cubicBezTo>
                  <a:pt x="8616276" y="1598470"/>
                  <a:pt x="8627476" y="1608650"/>
                  <a:pt x="8627476" y="1621886"/>
                </a:cubicBezTo>
                <a:cubicBezTo>
                  <a:pt x="8627476" y="1634103"/>
                  <a:pt x="8617295" y="1645302"/>
                  <a:pt x="8604059" y="1645302"/>
                </a:cubicBezTo>
                <a:cubicBezTo>
                  <a:pt x="8590823" y="1645302"/>
                  <a:pt x="8580642" y="1635121"/>
                  <a:pt x="8580642" y="1621886"/>
                </a:cubicBezTo>
                <a:cubicBezTo>
                  <a:pt x="8580642" y="1608650"/>
                  <a:pt x="8590823" y="1598470"/>
                  <a:pt x="8604059" y="1598470"/>
                </a:cubicBezTo>
                <a:close/>
                <a:moveTo>
                  <a:pt x="970231" y="1592364"/>
                </a:moveTo>
                <a:cubicBezTo>
                  <a:pt x="979394" y="1592364"/>
                  <a:pt x="985503" y="1599491"/>
                  <a:pt x="985503" y="1607636"/>
                </a:cubicBezTo>
                <a:cubicBezTo>
                  <a:pt x="985503" y="1615781"/>
                  <a:pt x="978376" y="1622908"/>
                  <a:pt x="970231" y="1622908"/>
                </a:cubicBezTo>
                <a:cubicBezTo>
                  <a:pt x="962086" y="1622908"/>
                  <a:pt x="954959" y="1615781"/>
                  <a:pt x="954959" y="1607636"/>
                </a:cubicBezTo>
                <a:cubicBezTo>
                  <a:pt x="954959" y="1599491"/>
                  <a:pt x="962086" y="1592364"/>
                  <a:pt x="970231" y="1592364"/>
                </a:cubicBezTo>
                <a:close/>
                <a:moveTo>
                  <a:pt x="8077693" y="1588309"/>
                </a:moveTo>
                <a:cubicBezTo>
                  <a:pt x="8088892" y="1588309"/>
                  <a:pt x="8099073" y="1597471"/>
                  <a:pt x="8099073" y="1609690"/>
                </a:cubicBezTo>
                <a:cubicBezTo>
                  <a:pt x="8099073" y="1621906"/>
                  <a:pt x="8088892" y="1631068"/>
                  <a:pt x="8077693" y="1631068"/>
                </a:cubicBezTo>
                <a:cubicBezTo>
                  <a:pt x="8065475" y="1631068"/>
                  <a:pt x="8056312" y="1621906"/>
                  <a:pt x="8056312" y="1609690"/>
                </a:cubicBezTo>
                <a:cubicBezTo>
                  <a:pt x="8056312" y="1597471"/>
                  <a:pt x="8066493" y="1588309"/>
                  <a:pt x="8077693" y="1588309"/>
                </a:cubicBezTo>
                <a:close/>
                <a:moveTo>
                  <a:pt x="10993578" y="1587269"/>
                </a:moveTo>
                <a:cubicBezTo>
                  <a:pt x="10999687" y="1588288"/>
                  <a:pt x="11004777" y="1593379"/>
                  <a:pt x="11004777" y="1598469"/>
                </a:cubicBezTo>
                <a:cubicBezTo>
                  <a:pt x="11004777" y="1604577"/>
                  <a:pt x="10999687" y="1609668"/>
                  <a:pt x="10993578" y="1609668"/>
                </a:cubicBezTo>
                <a:cubicBezTo>
                  <a:pt x="10987469" y="1609668"/>
                  <a:pt x="10982378" y="1604577"/>
                  <a:pt x="10982378" y="1598469"/>
                </a:cubicBezTo>
                <a:cubicBezTo>
                  <a:pt x="10982378" y="1592360"/>
                  <a:pt x="10987469" y="1587269"/>
                  <a:pt x="10993578" y="1587269"/>
                </a:cubicBezTo>
                <a:close/>
                <a:moveTo>
                  <a:pt x="1053773" y="1581190"/>
                </a:moveTo>
                <a:cubicBezTo>
                  <a:pt x="1057845" y="1580171"/>
                  <a:pt x="1061918" y="1584246"/>
                  <a:pt x="1061918" y="1589335"/>
                </a:cubicBezTo>
                <a:cubicBezTo>
                  <a:pt x="1061918" y="1594424"/>
                  <a:pt x="1057845" y="1597478"/>
                  <a:pt x="1053773" y="1597478"/>
                </a:cubicBezTo>
                <a:cubicBezTo>
                  <a:pt x="1048682" y="1597478"/>
                  <a:pt x="1045628" y="1593408"/>
                  <a:pt x="1045628" y="1589335"/>
                </a:cubicBezTo>
                <a:cubicBezTo>
                  <a:pt x="1045628" y="1584246"/>
                  <a:pt x="1049700" y="1581190"/>
                  <a:pt x="1053773" y="1581190"/>
                </a:cubicBezTo>
                <a:close/>
                <a:moveTo>
                  <a:pt x="6563753" y="1579126"/>
                </a:moveTo>
                <a:cubicBezTo>
                  <a:pt x="6569861" y="1579126"/>
                  <a:pt x="6574952" y="1584217"/>
                  <a:pt x="6574952" y="1590325"/>
                </a:cubicBezTo>
                <a:cubicBezTo>
                  <a:pt x="6574952" y="1596434"/>
                  <a:pt x="6569861" y="1601524"/>
                  <a:pt x="6563753" y="1601524"/>
                </a:cubicBezTo>
                <a:cubicBezTo>
                  <a:pt x="6557644" y="1601524"/>
                  <a:pt x="6552553" y="1596434"/>
                  <a:pt x="6552553" y="1590325"/>
                </a:cubicBezTo>
                <a:cubicBezTo>
                  <a:pt x="6552553" y="1584217"/>
                  <a:pt x="6557644" y="1579126"/>
                  <a:pt x="6563753" y="1579126"/>
                </a:cubicBezTo>
                <a:close/>
                <a:moveTo>
                  <a:pt x="9187440" y="1578129"/>
                </a:moveTo>
                <a:cubicBezTo>
                  <a:pt x="9193548" y="1578129"/>
                  <a:pt x="9198639" y="1583220"/>
                  <a:pt x="9198639" y="1589328"/>
                </a:cubicBezTo>
                <a:cubicBezTo>
                  <a:pt x="9198639" y="1595436"/>
                  <a:pt x="9193548" y="1600526"/>
                  <a:pt x="9187440" y="1600526"/>
                </a:cubicBezTo>
                <a:cubicBezTo>
                  <a:pt x="9181331" y="1600526"/>
                  <a:pt x="9176240" y="1595436"/>
                  <a:pt x="9176240" y="1589328"/>
                </a:cubicBezTo>
                <a:cubicBezTo>
                  <a:pt x="9176240" y="1583220"/>
                  <a:pt x="9181331" y="1578129"/>
                  <a:pt x="9187440" y="1578129"/>
                </a:cubicBezTo>
                <a:close/>
                <a:moveTo>
                  <a:pt x="5811366" y="1539421"/>
                </a:moveTo>
                <a:cubicBezTo>
                  <a:pt x="5816457" y="1539421"/>
                  <a:pt x="5821547" y="1543493"/>
                  <a:pt x="5821547" y="1549602"/>
                </a:cubicBezTo>
                <a:cubicBezTo>
                  <a:pt x="5821547" y="1555711"/>
                  <a:pt x="5816457" y="1559783"/>
                  <a:pt x="5811366" y="1559783"/>
                </a:cubicBezTo>
                <a:cubicBezTo>
                  <a:pt x="5805258" y="1559783"/>
                  <a:pt x="5801185" y="1555711"/>
                  <a:pt x="5801185" y="1549602"/>
                </a:cubicBezTo>
                <a:cubicBezTo>
                  <a:pt x="5801185" y="1544512"/>
                  <a:pt x="5805258" y="1539421"/>
                  <a:pt x="5811366" y="1539421"/>
                </a:cubicBezTo>
                <a:close/>
                <a:moveTo>
                  <a:pt x="6556626" y="1510942"/>
                </a:moveTo>
                <a:cubicBezTo>
                  <a:pt x="6562734" y="1510942"/>
                  <a:pt x="6568843" y="1516032"/>
                  <a:pt x="6568843" y="1523160"/>
                </a:cubicBezTo>
                <a:cubicBezTo>
                  <a:pt x="6568843" y="1530285"/>
                  <a:pt x="6563752" y="1535375"/>
                  <a:pt x="6556626" y="1535375"/>
                </a:cubicBezTo>
                <a:cubicBezTo>
                  <a:pt x="6549499" y="1535375"/>
                  <a:pt x="6544408" y="1530285"/>
                  <a:pt x="6544408" y="1523160"/>
                </a:cubicBezTo>
                <a:cubicBezTo>
                  <a:pt x="6544408" y="1516032"/>
                  <a:pt x="6549499" y="1510942"/>
                  <a:pt x="6556626" y="1510942"/>
                </a:cubicBezTo>
                <a:close/>
                <a:moveTo>
                  <a:pt x="5064100" y="1507884"/>
                </a:moveTo>
                <a:cubicBezTo>
                  <a:pt x="5071226" y="1506866"/>
                  <a:pt x="5076314" y="1512975"/>
                  <a:pt x="5076314" y="1520102"/>
                </a:cubicBezTo>
                <a:cubicBezTo>
                  <a:pt x="5076314" y="1527228"/>
                  <a:pt x="5071226" y="1532317"/>
                  <a:pt x="5064100" y="1532317"/>
                </a:cubicBezTo>
                <a:cubicBezTo>
                  <a:pt x="5056975" y="1532317"/>
                  <a:pt x="5051886" y="1527228"/>
                  <a:pt x="5051886" y="1520102"/>
                </a:cubicBezTo>
                <a:cubicBezTo>
                  <a:pt x="5051886" y="1512975"/>
                  <a:pt x="5056975" y="1507884"/>
                  <a:pt x="5064100" y="1507884"/>
                </a:cubicBezTo>
                <a:close/>
                <a:moveTo>
                  <a:pt x="12045293" y="1495671"/>
                </a:moveTo>
                <a:cubicBezTo>
                  <a:pt x="12061582" y="1496689"/>
                  <a:pt x="12074818" y="1509924"/>
                  <a:pt x="12074818" y="1525195"/>
                </a:cubicBezTo>
                <a:cubicBezTo>
                  <a:pt x="12074818" y="1541483"/>
                  <a:pt x="12061582" y="1553701"/>
                  <a:pt x="12045293" y="1553701"/>
                </a:cubicBezTo>
                <a:cubicBezTo>
                  <a:pt x="12029003" y="1553701"/>
                  <a:pt x="12015767" y="1540465"/>
                  <a:pt x="12015767" y="1525195"/>
                </a:cubicBezTo>
                <a:cubicBezTo>
                  <a:pt x="12015767" y="1508906"/>
                  <a:pt x="12029003" y="1495671"/>
                  <a:pt x="12045293" y="1495671"/>
                </a:cubicBezTo>
                <a:close/>
                <a:moveTo>
                  <a:pt x="7198040" y="1482432"/>
                </a:moveTo>
                <a:cubicBezTo>
                  <a:pt x="7200076" y="1482432"/>
                  <a:pt x="7203130" y="1484468"/>
                  <a:pt x="7203130" y="1487523"/>
                </a:cubicBezTo>
                <a:cubicBezTo>
                  <a:pt x="7203130" y="1490577"/>
                  <a:pt x="7201094" y="1492613"/>
                  <a:pt x="7198040" y="1492613"/>
                </a:cubicBezTo>
                <a:cubicBezTo>
                  <a:pt x="7194985" y="1492613"/>
                  <a:pt x="7192949" y="1490577"/>
                  <a:pt x="7192949" y="1487523"/>
                </a:cubicBezTo>
                <a:cubicBezTo>
                  <a:pt x="7192949" y="1484468"/>
                  <a:pt x="7194985" y="1482432"/>
                  <a:pt x="7198040" y="1482432"/>
                </a:cubicBezTo>
                <a:close/>
                <a:moveTo>
                  <a:pt x="10018223" y="1481387"/>
                </a:moveTo>
                <a:cubicBezTo>
                  <a:pt x="10022296" y="1481387"/>
                  <a:pt x="10025350" y="1484441"/>
                  <a:pt x="10025350" y="1488514"/>
                </a:cubicBezTo>
                <a:cubicBezTo>
                  <a:pt x="10025350" y="1492586"/>
                  <a:pt x="10022296" y="1494622"/>
                  <a:pt x="10018223" y="1494622"/>
                </a:cubicBezTo>
                <a:cubicBezTo>
                  <a:pt x="10014150" y="1494622"/>
                  <a:pt x="10011096" y="1491568"/>
                  <a:pt x="10011096" y="1488514"/>
                </a:cubicBezTo>
                <a:cubicBezTo>
                  <a:pt x="10011096" y="1484441"/>
                  <a:pt x="10014150" y="1481387"/>
                  <a:pt x="10018223" y="1481387"/>
                </a:cubicBezTo>
                <a:close/>
                <a:moveTo>
                  <a:pt x="8393309" y="1477350"/>
                </a:moveTo>
                <a:cubicBezTo>
                  <a:pt x="8410616" y="1477350"/>
                  <a:pt x="8425888" y="1491603"/>
                  <a:pt x="8425888" y="1509928"/>
                </a:cubicBezTo>
                <a:cubicBezTo>
                  <a:pt x="8425888" y="1528253"/>
                  <a:pt x="8411635" y="1542506"/>
                  <a:pt x="8393309" y="1542506"/>
                </a:cubicBezTo>
                <a:cubicBezTo>
                  <a:pt x="8374982" y="1542506"/>
                  <a:pt x="8360729" y="1528253"/>
                  <a:pt x="8360729" y="1509928"/>
                </a:cubicBezTo>
                <a:cubicBezTo>
                  <a:pt x="8360729" y="1491603"/>
                  <a:pt x="8374982" y="1477350"/>
                  <a:pt x="8393309" y="1477350"/>
                </a:cubicBezTo>
                <a:close/>
                <a:moveTo>
                  <a:pt x="5908087" y="1476298"/>
                </a:moveTo>
                <a:cubicBezTo>
                  <a:pt x="5909106" y="1476298"/>
                  <a:pt x="5910123" y="1477315"/>
                  <a:pt x="5910123" y="1478334"/>
                </a:cubicBezTo>
                <a:cubicBezTo>
                  <a:pt x="5910123" y="1479351"/>
                  <a:pt x="5909106" y="1480369"/>
                  <a:pt x="5908087" y="1480369"/>
                </a:cubicBezTo>
                <a:cubicBezTo>
                  <a:pt x="5907069" y="1480369"/>
                  <a:pt x="5906050" y="1479351"/>
                  <a:pt x="5906050" y="1478334"/>
                </a:cubicBezTo>
                <a:cubicBezTo>
                  <a:pt x="5906050" y="1477315"/>
                  <a:pt x="5907069" y="1476298"/>
                  <a:pt x="5908087" y="1476298"/>
                </a:cubicBezTo>
                <a:close/>
                <a:moveTo>
                  <a:pt x="10401034" y="1474260"/>
                </a:moveTo>
                <a:cubicBezTo>
                  <a:pt x="10406124" y="1474260"/>
                  <a:pt x="10410197" y="1478333"/>
                  <a:pt x="10410197" y="1483423"/>
                </a:cubicBezTo>
                <a:cubicBezTo>
                  <a:pt x="10410197" y="1488514"/>
                  <a:pt x="10406124" y="1492586"/>
                  <a:pt x="10401034" y="1492586"/>
                </a:cubicBezTo>
                <a:cubicBezTo>
                  <a:pt x="10395943" y="1492586"/>
                  <a:pt x="10391871" y="1488514"/>
                  <a:pt x="10391871" y="1483423"/>
                </a:cubicBezTo>
                <a:cubicBezTo>
                  <a:pt x="10391871" y="1478333"/>
                  <a:pt x="10395943" y="1474260"/>
                  <a:pt x="10401034" y="1474260"/>
                </a:cubicBezTo>
                <a:close/>
                <a:moveTo>
                  <a:pt x="2631798" y="1469172"/>
                </a:moveTo>
                <a:cubicBezTo>
                  <a:pt x="2634852" y="1469172"/>
                  <a:pt x="2637906" y="1472227"/>
                  <a:pt x="2637906" y="1475281"/>
                </a:cubicBezTo>
                <a:cubicBezTo>
                  <a:pt x="2637906" y="1478335"/>
                  <a:pt x="2634852" y="1481390"/>
                  <a:pt x="2631798" y="1481390"/>
                </a:cubicBezTo>
                <a:cubicBezTo>
                  <a:pt x="2628743" y="1481390"/>
                  <a:pt x="2625688" y="1478335"/>
                  <a:pt x="2625688" y="1475281"/>
                </a:cubicBezTo>
                <a:cubicBezTo>
                  <a:pt x="2625688" y="1472227"/>
                  <a:pt x="2628743" y="1469172"/>
                  <a:pt x="2631798" y="1469172"/>
                </a:cubicBezTo>
                <a:close/>
                <a:moveTo>
                  <a:pt x="8095000" y="1469170"/>
                </a:moveTo>
                <a:cubicBezTo>
                  <a:pt x="8102127" y="1469170"/>
                  <a:pt x="8107217" y="1474261"/>
                  <a:pt x="8107217" y="1481388"/>
                </a:cubicBezTo>
                <a:cubicBezTo>
                  <a:pt x="8107217" y="1488514"/>
                  <a:pt x="8102127" y="1493605"/>
                  <a:pt x="8095000" y="1493605"/>
                </a:cubicBezTo>
                <a:cubicBezTo>
                  <a:pt x="8087874" y="1493605"/>
                  <a:pt x="8082783" y="1488514"/>
                  <a:pt x="8082783" y="1481388"/>
                </a:cubicBezTo>
                <a:cubicBezTo>
                  <a:pt x="8082783" y="1474261"/>
                  <a:pt x="8087874" y="1469170"/>
                  <a:pt x="8095000" y="1469170"/>
                </a:cubicBezTo>
                <a:close/>
                <a:moveTo>
                  <a:pt x="3408677" y="1462072"/>
                </a:moveTo>
                <a:cubicBezTo>
                  <a:pt x="3411731" y="1463090"/>
                  <a:pt x="3413767" y="1465126"/>
                  <a:pt x="3413767" y="1467163"/>
                </a:cubicBezTo>
                <a:cubicBezTo>
                  <a:pt x="3413767" y="1470216"/>
                  <a:pt x="3411731" y="1472253"/>
                  <a:pt x="3408677" y="1472253"/>
                </a:cubicBezTo>
                <a:cubicBezTo>
                  <a:pt x="3406640" y="1472253"/>
                  <a:pt x="3403585" y="1470216"/>
                  <a:pt x="3403585" y="1467163"/>
                </a:cubicBezTo>
                <a:cubicBezTo>
                  <a:pt x="3403585" y="1465126"/>
                  <a:pt x="3405620" y="1462072"/>
                  <a:pt x="3408677" y="1462072"/>
                </a:cubicBezTo>
                <a:close/>
                <a:moveTo>
                  <a:pt x="3686616" y="1449860"/>
                </a:moveTo>
                <a:cubicBezTo>
                  <a:pt x="3688652" y="1449860"/>
                  <a:pt x="3690689" y="1451898"/>
                  <a:pt x="3690689" y="1453933"/>
                </a:cubicBezTo>
                <a:cubicBezTo>
                  <a:pt x="3690689" y="1455970"/>
                  <a:pt x="3688652" y="1458006"/>
                  <a:pt x="3686616" y="1458006"/>
                </a:cubicBezTo>
                <a:cubicBezTo>
                  <a:pt x="3684581" y="1458006"/>
                  <a:pt x="3682544" y="1455970"/>
                  <a:pt x="3682544" y="1453933"/>
                </a:cubicBezTo>
                <a:cubicBezTo>
                  <a:pt x="3682544" y="1451898"/>
                  <a:pt x="3684581" y="1449860"/>
                  <a:pt x="3686616" y="1449860"/>
                </a:cubicBezTo>
                <a:close/>
                <a:moveTo>
                  <a:pt x="8790374" y="1447825"/>
                </a:moveTo>
                <a:cubicBezTo>
                  <a:pt x="8793428" y="1447825"/>
                  <a:pt x="8795464" y="1449862"/>
                  <a:pt x="8795464" y="1452917"/>
                </a:cubicBezTo>
                <a:cubicBezTo>
                  <a:pt x="8795464" y="1455971"/>
                  <a:pt x="8793428" y="1458007"/>
                  <a:pt x="8790374" y="1458007"/>
                </a:cubicBezTo>
                <a:cubicBezTo>
                  <a:pt x="8787319" y="1458007"/>
                  <a:pt x="8785283" y="1455971"/>
                  <a:pt x="8785283" y="1452917"/>
                </a:cubicBezTo>
                <a:cubicBezTo>
                  <a:pt x="8785283" y="1449862"/>
                  <a:pt x="8787319" y="1447825"/>
                  <a:pt x="8790374" y="1447825"/>
                </a:cubicBezTo>
                <a:close/>
                <a:moveTo>
                  <a:pt x="10691198" y="1418293"/>
                </a:moveTo>
                <a:cubicBezTo>
                  <a:pt x="10693235" y="1417275"/>
                  <a:pt x="10696288" y="1420331"/>
                  <a:pt x="10696288" y="1423383"/>
                </a:cubicBezTo>
                <a:cubicBezTo>
                  <a:pt x="10696288" y="1426441"/>
                  <a:pt x="10694252" y="1428476"/>
                  <a:pt x="10691198" y="1428476"/>
                </a:cubicBezTo>
                <a:cubicBezTo>
                  <a:pt x="10688144" y="1428476"/>
                  <a:pt x="10686107" y="1426441"/>
                  <a:pt x="10686107" y="1423383"/>
                </a:cubicBezTo>
                <a:cubicBezTo>
                  <a:pt x="10686107" y="1420331"/>
                  <a:pt x="10688144" y="1418293"/>
                  <a:pt x="10691198" y="1418293"/>
                </a:cubicBezTo>
                <a:close/>
                <a:moveTo>
                  <a:pt x="3349636" y="1409134"/>
                </a:moveTo>
                <a:cubicBezTo>
                  <a:pt x="3354729" y="1409134"/>
                  <a:pt x="3358800" y="1413204"/>
                  <a:pt x="3358800" y="1418293"/>
                </a:cubicBezTo>
                <a:cubicBezTo>
                  <a:pt x="3358800" y="1423387"/>
                  <a:pt x="3354729" y="1427460"/>
                  <a:pt x="3349636" y="1427460"/>
                </a:cubicBezTo>
                <a:cubicBezTo>
                  <a:pt x="3344546" y="1427460"/>
                  <a:pt x="3340474" y="1423387"/>
                  <a:pt x="3340474" y="1418293"/>
                </a:cubicBezTo>
                <a:cubicBezTo>
                  <a:pt x="3340474" y="1413204"/>
                  <a:pt x="3344546" y="1409134"/>
                  <a:pt x="3349636" y="1409134"/>
                </a:cubicBezTo>
                <a:close/>
                <a:moveTo>
                  <a:pt x="4588610" y="1397903"/>
                </a:moveTo>
                <a:cubicBezTo>
                  <a:pt x="4592683" y="1397903"/>
                  <a:pt x="4596755" y="1401976"/>
                  <a:pt x="4596755" y="1406048"/>
                </a:cubicBezTo>
                <a:cubicBezTo>
                  <a:pt x="4596755" y="1411139"/>
                  <a:pt x="4592683" y="1414193"/>
                  <a:pt x="4588610" y="1414193"/>
                </a:cubicBezTo>
                <a:cubicBezTo>
                  <a:pt x="4584538" y="1414193"/>
                  <a:pt x="4580466" y="1410120"/>
                  <a:pt x="4580466" y="1406048"/>
                </a:cubicBezTo>
                <a:cubicBezTo>
                  <a:pt x="4580466" y="1401976"/>
                  <a:pt x="4584538" y="1397903"/>
                  <a:pt x="4588610" y="1397903"/>
                </a:cubicBezTo>
                <a:close/>
                <a:moveTo>
                  <a:pt x="1814297" y="1390807"/>
                </a:moveTo>
                <a:cubicBezTo>
                  <a:pt x="1826514" y="1390807"/>
                  <a:pt x="1835677" y="1399971"/>
                  <a:pt x="1835677" y="1412190"/>
                </a:cubicBezTo>
                <a:cubicBezTo>
                  <a:pt x="1835677" y="1424404"/>
                  <a:pt x="1825497" y="1433570"/>
                  <a:pt x="1814297" y="1433570"/>
                </a:cubicBezTo>
                <a:cubicBezTo>
                  <a:pt x="1802080" y="1433570"/>
                  <a:pt x="1792917" y="1424404"/>
                  <a:pt x="1792917" y="1412190"/>
                </a:cubicBezTo>
                <a:cubicBezTo>
                  <a:pt x="1792917" y="1399971"/>
                  <a:pt x="1803098" y="1390807"/>
                  <a:pt x="1814297" y="1390807"/>
                </a:cubicBezTo>
                <a:close/>
                <a:moveTo>
                  <a:pt x="9676136" y="1389757"/>
                </a:moveTo>
                <a:cubicBezTo>
                  <a:pt x="9678172" y="1389757"/>
                  <a:pt x="9679190" y="1390775"/>
                  <a:pt x="9679190" y="1392811"/>
                </a:cubicBezTo>
                <a:cubicBezTo>
                  <a:pt x="9679190" y="1394848"/>
                  <a:pt x="9678172" y="1395866"/>
                  <a:pt x="9676136" y="1395866"/>
                </a:cubicBezTo>
                <a:cubicBezTo>
                  <a:pt x="9674099" y="1395866"/>
                  <a:pt x="9673081" y="1394848"/>
                  <a:pt x="9673081" y="1392811"/>
                </a:cubicBezTo>
                <a:cubicBezTo>
                  <a:pt x="9673081" y="1390775"/>
                  <a:pt x="9674099" y="1389757"/>
                  <a:pt x="9676136" y="1389757"/>
                </a:cubicBezTo>
                <a:close/>
                <a:moveTo>
                  <a:pt x="12015767" y="1375502"/>
                </a:moveTo>
                <a:cubicBezTo>
                  <a:pt x="12017804" y="1375502"/>
                  <a:pt x="12018821" y="1376520"/>
                  <a:pt x="12018821" y="1378556"/>
                </a:cubicBezTo>
                <a:cubicBezTo>
                  <a:pt x="12018821" y="1380593"/>
                  <a:pt x="12017804" y="1381611"/>
                  <a:pt x="12015767" y="1381611"/>
                </a:cubicBezTo>
                <a:cubicBezTo>
                  <a:pt x="12013731" y="1381611"/>
                  <a:pt x="12012713" y="1380593"/>
                  <a:pt x="12012713" y="1378556"/>
                </a:cubicBezTo>
                <a:cubicBezTo>
                  <a:pt x="12012713" y="1376520"/>
                  <a:pt x="12013731" y="1375502"/>
                  <a:pt x="12015767" y="1375502"/>
                </a:cubicBezTo>
                <a:close/>
                <a:moveTo>
                  <a:pt x="9431787" y="1368376"/>
                </a:moveTo>
                <a:cubicBezTo>
                  <a:pt x="9435859" y="1368376"/>
                  <a:pt x="9437896" y="1370412"/>
                  <a:pt x="9437896" y="1373467"/>
                </a:cubicBezTo>
                <a:cubicBezTo>
                  <a:pt x="9437896" y="1376521"/>
                  <a:pt x="9434841" y="1379575"/>
                  <a:pt x="9431787" y="1379575"/>
                </a:cubicBezTo>
                <a:cubicBezTo>
                  <a:pt x="9428732" y="1379575"/>
                  <a:pt x="9425678" y="1377539"/>
                  <a:pt x="9425678" y="1373467"/>
                </a:cubicBezTo>
                <a:cubicBezTo>
                  <a:pt x="9425678" y="1370412"/>
                  <a:pt x="9427714" y="1368376"/>
                  <a:pt x="9431787" y="1368376"/>
                </a:cubicBezTo>
                <a:close/>
                <a:moveTo>
                  <a:pt x="7596123" y="1359243"/>
                </a:moveTo>
                <a:cubicBezTo>
                  <a:pt x="7601213" y="1359243"/>
                  <a:pt x="7604268" y="1363316"/>
                  <a:pt x="7604268" y="1367389"/>
                </a:cubicBezTo>
                <a:cubicBezTo>
                  <a:pt x="7604268" y="1371462"/>
                  <a:pt x="7601213" y="1374515"/>
                  <a:pt x="7596123" y="1374515"/>
                </a:cubicBezTo>
                <a:cubicBezTo>
                  <a:pt x="7592051" y="1374515"/>
                  <a:pt x="7587978" y="1371462"/>
                  <a:pt x="7587978" y="1367389"/>
                </a:cubicBezTo>
                <a:cubicBezTo>
                  <a:pt x="7587978" y="1363316"/>
                  <a:pt x="7591032" y="1359243"/>
                  <a:pt x="7596123" y="1359243"/>
                </a:cubicBezTo>
                <a:close/>
                <a:moveTo>
                  <a:pt x="5364445" y="1346011"/>
                </a:moveTo>
                <a:cubicBezTo>
                  <a:pt x="5374621" y="1346011"/>
                  <a:pt x="5381754" y="1354157"/>
                  <a:pt x="5381754" y="1363320"/>
                </a:cubicBezTo>
                <a:cubicBezTo>
                  <a:pt x="5381754" y="1372483"/>
                  <a:pt x="5373604" y="1380628"/>
                  <a:pt x="5364445" y="1380628"/>
                </a:cubicBezTo>
                <a:cubicBezTo>
                  <a:pt x="5355285" y="1380628"/>
                  <a:pt x="5347139" y="1372483"/>
                  <a:pt x="5347139" y="1363320"/>
                </a:cubicBezTo>
                <a:cubicBezTo>
                  <a:pt x="5347139" y="1354157"/>
                  <a:pt x="5355285" y="1346011"/>
                  <a:pt x="5364445" y="1346011"/>
                </a:cubicBezTo>
                <a:close/>
                <a:moveTo>
                  <a:pt x="12059547" y="1314439"/>
                </a:moveTo>
                <a:cubicBezTo>
                  <a:pt x="12061582" y="1313421"/>
                  <a:pt x="12064637" y="1316475"/>
                  <a:pt x="12064637" y="1319529"/>
                </a:cubicBezTo>
                <a:cubicBezTo>
                  <a:pt x="12064637" y="1322585"/>
                  <a:pt x="12062601" y="1324620"/>
                  <a:pt x="12059547" y="1324620"/>
                </a:cubicBezTo>
                <a:cubicBezTo>
                  <a:pt x="12056492" y="1324620"/>
                  <a:pt x="12054456" y="1322585"/>
                  <a:pt x="12054456" y="1319529"/>
                </a:cubicBezTo>
                <a:cubicBezTo>
                  <a:pt x="12054456" y="1316475"/>
                  <a:pt x="12056492" y="1314439"/>
                  <a:pt x="12059547" y="1314439"/>
                </a:cubicBezTo>
                <a:close/>
                <a:moveTo>
                  <a:pt x="11131025" y="1300174"/>
                </a:moveTo>
                <a:cubicBezTo>
                  <a:pt x="11141206" y="1300174"/>
                  <a:pt x="11149350" y="1308319"/>
                  <a:pt x="11149350" y="1318500"/>
                </a:cubicBezTo>
                <a:cubicBezTo>
                  <a:pt x="11149350" y="1328682"/>
                  <a:pt x="11141206" y="1336827"/>
                  <a:pt x="11131025" y="1336827"/>
                </a:cubicBezTo>
                <a:cubicBezTo>
                  <a:pt x="11120843" y="1336827"/>
                  <a:pt x="11112698" y="1328682"/>
                  <a:pt x="11112698" y="1318500"/>
                </a:cubicBezTo>
                <a:cubicBezTo>
                  <a:pt x="11112698" y="1308319"/>
                  <a:pt x="11120843" y="1300174"/>
                  <a:pt x="11131025" y="1300174"/>
                </a:cubicBezTo>
                <a:close/>
                <a:moveTo>
                  <a:pt x="8098055" y="1297139"/>
                </a:moveTo>
                <a:cubicBezTo>
                  <a:pt x="8118417" y="1297139"/>
                  <a:pt x="8133689" y="1313430"/>
                  <a:pt x="8133689" y="1332775"/>
                </a:cubicBezTo>
                <a:cubicBezTo>
                  <a:pt x="8133689" y="1352120"/>
                  <a:pt x="8117399" y="1368410"/>
                  <a:pt x="8098055" y="1368410"/>
                </a:cubicBezTo>
                <a:cubicBezTo>
                  <a:pt x="8078711" y="1368410"/>
                  <a:pt x="8062421" y="1352120"/>
                  <a:pt x="8062421" y="1332775"/>
                </a:cubicBezTo>
                <a:cubicBezTo>
                  <a:pt x="8062421" y="1313430"/>
                  <a:pt x="8078711" y="1297139"/>
                  <a:pt x="8098055" y="1297139"/>
                </a:cubicBezTo>
                <a:close/>
                <a:moveTo>
                  <a:pt x="5691230" y="1264529"/>
                </a:moveTo>
                <a:cubicBezTo>
                  <a:pt x="5697339" y="1264529"/>
                  <a:pt x="5701411" y="1269620"/>
                  <a:pt x="5701411" y="1274710"/>
                </a:cubicBezTo>
                <a:cubicBezTo>
                  <a:pt x="5701411" y="1279800"/>
                  <a:pt x="5697339" y="1284890"/>
                  <a:pt x="5691230" y="1284890"/>
                </a:cubicBezTo>
                <a:cubicBezTo>
                  <a:pt x="5685122" y="1284890"/>
                  <a:pt x="5681049" y="1280818"/>
                  <a:pt x="5681049" y="1274710"/>
                </a:cubicBezTo>
                <a:cubicBezTo>
                  <a:pt x="5681049" y="1268601"/>
                  <a:pt x="5685122" y="1264529"/>
                  <a:pt x="5691230" y="1264529"/>
                </a:cubicBezTo>
                <a:close/>
                <a:moveTo>
                  <a:pt x="10805227" y="1263541"/>
                </a:moveTo>
                <a:cubicBezTo>
                  <a:pt x="10812353" y="1264560"/>
                  <a:pt x="10818462" y="1269650"/>
                  <a:pt x="10818462" y="1276776"/>
                </a:cubicBezTo>
                <a:cubicBezTo>
                  <a:pt x="10818462" y="1283903"/>
                  <a:pt x="10812353" y="1290011"/>
                  <a:pt x="10805227" y="1290011"/>
                </a:cubicBezTo>
                <a:cubicBezTo>
                  <a:pt x="10798099" y="1290011"/>
                  <a:pt x="10791991" y="1283903"/>
                  <a:pt x="10791991" y="1276776"/>
                </a:cubicBezTo>
                <a:cubicBezTo>
                  <a:pt x="10791991" y="1269650"/>
                  <a:pt x="10798099" y="1263541"/>
                  <a:pt x="10805227" y="1263541"/>
                </a:cubicBezTo>
                <a:close/>
                <a:moveTo>
                  <a:pt x="298292" y="1260468"/>
                </a:moveTo>
                <a:cubicBezTo>
                  <a:pt x="359379" y="1259450"/>
                  <a:pt x="408248" y="1308318"/>
                  <a:pt x="408248" y="1369407"/>
                </a:cubicBezTo>
                <a:cubicBezTo>
                  <a:pt x="408248" y="1429477"/>
                  <a:pt x="359379" y="1478349"/>
                  <a:pt x="298292" y="1478349"/>
                </a:cubicBezTo>
                <a:cubicBezTo>
                  <a:pt x="237206" y="1478349"/>
                  <a:pt x="188336" y="1429477"/>
                  <a:pt x="188336" y="1369407"/>
                </a:cubicBezTo>
                <a:cubicBezTo>
                  <a:pt x="188336" y="1309336"/>
                  <a:pt x="237206" y="1260468"/>
                  <a:pt x="298292" y="1260468"/>
                </a:cubicBezTo>
                <a:close/>
                <a:moveTo>
                  <a:pt x="11437477" y="1252334"/>
                </a:moveTo>
                <a:cubicBezTo>
                  <a:pt x="11449694" y="1252334"/>
                  <a:pt x="11459875" y="1262515"/>
                  <a:pt x="11459875" y="1274732"/>
                </a:cubicBezTo>
                <a:cubicBezTo>
                  <a:pt x="11459875" y="1286949"/>
                  <a:pt x="11449694" y="1297131"/>
                  <a:pt x="11437477" y="1297131"/>
                </a:cubicBezTo>
                <a:cubicBezTo>
                  <a:pt x="11425259" y="1297131"/>
                  <a:pt x="11415078" y="1286949"/>
                  <a:pt x="11415078" y="1274732"/>
                </a:cubicBezTo>
                <a:cubicBezTo>
                  <a:pt x="11415078" y="1262515"/>
                  <a:pt x="11425259" y="1252334"/>
                  <a:pt x="11437477" y="1252334"/>
                </a:cubicBezTo>
                <a:close/>
                <a:moveTo>
                  <a:pt x="3814846" y="1200388"/>
                </a:moveTo>
                <a:cubicBezTo>
                  <a:pt x="3816882" y="1200388"/>
                  <a:pt x="3818919" y="1202424"/>
                  <a:pt x="3818919" y="1204460"/>
                </a:cubicBezTo>
                <a:cubicBezTo>
                  <a:pt x="3818919" y="1206497"/>
                  <a:pt x="3816882" y="1208533"/>
                  <a:pt x="3814846" y="1208533"/>
                </a:cubicBezTo>
                <a:cubicBezTo>
                  <a:pt x="3812808" y="1208533"/>
                  <a:pt x="3810773" y="1206497"/>
                  <a:pt x="3810773" y="1204460"/>
                </a:cubicBezTo>
                <a:cubicBezTo>
                  <a:pt x="3810773" y="1202424"/>
                  <a:pt x="3812808" y="1200388"/>
                  <a:pt x="3814846" y="1200388"/>
                </a:cubicBezTo>
                <a:close/>
                <a:moveTo>
                  <a:pt x="9736204" y="1192272"/>
                </a:moveTo>
                <a:cubicBezTo>
                  <a:pt x="9755548" y="1192272"/>
                  <a:pt x="9771838" y="1208561"/>
                  <a:pt x="9771838" y="1227907"/>
                </a:cubicBezTo>
                <a:cubicBezTo>
                  <a:pt x="9771838" y="1248270"/>
                  <a:pt x="9755548" y="1263541"/>
                  <a:pt x="9736204" y="1263541"/>
                </a:cubicBezTo>
                <a:cubicBezTo>
                  <a:pt x="9715842" y="1263541"/>
                  <a:pt x="9699552" y="1247252"/>
                  <a:pt x="9699552" y="1227907"/>
                </a:cubicBezTo>
                <a:cubicBezTo>
                  <a:pt x="9699552" y="1208561"/>
                  <a:pt x="9715842" y="1192272"/>
                  <a:pt x="9736204" y="1192272"/>
                </a:cubicBezTo>
                <a:close/>
                <a:moveTo>
                  <a:pt x="10679998" y="1188190"/>
                </a:moveTo>
                <a:cubicBezTo>
                  <a:pt x="10684071" y="1187171"/>
                  <a:pt x="10687125" y="1191245"/>
                  <a:pt x="10687125" y="1195319"/>
                </a:cubicBezTo>
                <a:cubicBezTo>
                  <a:pt x="10687125" y="1199389"/>
                  <a:pt x="10684071" y="1202445"/>
                  <a:pt x="10679998" y="1202445"/>
                </a:cubicBezTo>
                <a:cubicBezTo>
                  <a:pt x="10675926" y="1202445"/>
                  <a:pt x="10672872" y="1199389"/>
                  <a:pt x="10672872" y="1195319"/>
                </a:cubicBezTo>
                <a:cubicBezTo>
                  <a:pt x="10672872" y="1191245"/>
                  <a:pt x="10675926" y="1188190"/>
                  <a:pt x="10679998" y="1188190"/>
                </a:cubicBezTo>
                <a:close/>
                <a:moveTo>
                  <a:pt x="1609646" y="1183104"/>
                </a:moveTo>
                <a:cubicBezTo>
                  <a:pt x="1612699" y="1184122"/>
                  <a:pt x="1614735" y="1186156"/>
                  <a:pt x="1614735" y="1188193"/>
                </a:cubicBezTo>
                <a:cubicBezTo>
                  <a:pt x="1614735" y="1191247"/>
                  <a:pt x="1612699" y="1193283"/>
                  <a:pt x="1609646" y="1193283"/>
                </a:cubicBezTo>
                <a:cubicBezTo>
                  <a:pt x="1606590" y="1193283"/>
                  <a:pt x="1604554" y="1191247"/>
                  <a:pt x="1604554" y="1188193"/>
                </a:cubicBezTo>
                <a:cubicBezTo>
                  <a:pt x="1604554" y="1185139"/>
                  <a:pt x="1606590" y="1183104"/>
                  <a:pt x="1609646" y="1183104"/>
                </a:cubicBezTo>
                <a:close/>
                <a:moveTo>
                  <a:pt x="8997051" y="1183079"/>
                </a:moveTo>
                <a:cubicBezTo>
                  <a:pt x="9001123" y="1183079"/>
                  <a:pt x="9006214" y="1187151"/>
                  <a:pt x="9006214" y="1192241"/>
                </a:cubicBezTo>
                <a:cubicBezTo>
                  <a:pt x="9006214" y="1197332"/>
                  <a:pt x="9002142" y="1201404"/>
                  <a:pt x="8997051" y="1201404"/>
                </a:cubicBezTo>
                <a:cubicBezTo>
                  <a:pt x="8991961" y="1201404"/>
                  <a:pt x="8987888" y="1197332"/>
                  <a:pt x="8987888" y="1192241"/>
                </a:cubicBezTo>
                <a:cubicBezTo>
                  <a:pt x="8987888" y="1187151"/>
                  <a:pt x="8991961" y="1183079"/>
                  <a:pt x="8997051" y="1183079"/>
                </a:cubicBezTo>
                <a:close/>
                <a:moveTo>
                  <a:pt x="2764214" y="1173943"/>
                </a:moveTo>
                <a:cubicBezTo>
                  <a:pt x="2769305" y="1173943"/>
                  <a:pt x="2772359" y="1178017"/>
                  <a:pt x="2772359" y="1182089"/>
                </a:cubicBezTo>
                <a:cubicBezTo>
                  <a:pt x="2772359" y="1186161"/>
                  <a:pt x="2769305" y="1190233"/>
                  <a:pt x="2764214" y="1190233"/>
                </a:cubicBezTo>
                <a:cubicBezTo>
                  <a:pt x="2760140" y="1190233"/>
                  <a:pt x="2756067" y="1187179"/>
                  <a:pt x="2756067" y="1182089"/>
                </a:cubicBezTo>
                <a:cubicBezTo>
                  <a:pt x="2756067" y="1178017"/>
                  <a:pt x="2759123" y="1173943"/>
                  <a:pt x="2764214" y="1173943"/>
                </a:cubicBezTo>
                <a:close/>
                <a:moveTo>
                  <a:pt x="2648148" y="1159690"/>
                </a:moveTo>
                <a:cubicBezTo>
                  <a:pt x="2652222" y="1158672"/>
                  <a:pt x="2656293" y="1162744"/>
                  <a:pt x="2656293" y="1167833"/>
                </a:cubicBezTo>
                <a:cubicBezTo>
                  <a:pt x="2656293" y="1172925"/>
                  <a:pt x="2652222" y="1175980"/>
                  <a:pt x="2648148" y="1175980"/>
                </a:cubicBezTo>
                <a:cubicBezTo>
                  <a:pt x="2643058" y="1175980"/>
                  <a:pt x="2640003" y="1171906"/>
                  <a:pt x="2640003" y="1167833"/>
                </a:cubicBezTo>
                <a:cubicBezTo>
                  <a:pt x="2640003" y="1162744"/>
                  <a:pt x="2644077" y="1159690"/>
                  <a:pt x="2648148" y="1159690"/>
                </a:cubicBezTo>
                <a:close/>
                <a:moveTo>
                  <a:pt x="4093873" y="1127106"/>
                </a:moveTo>
                <a:cubicBezTo>
                  <a:pt x="4101181" y="1127106"/>
                  <a:pt x="4107107" y="1133027"/>
                  <a:pt x="4107107" y="1140346"/>
                </a:cubicBezTo>
                <a:cubicBezTo>
                  <a:pt x="4107107" y="1147653"/>
                  <a:pt x="4101181" y="1153581"/>
                  <a:pt x="4093873" y="1153581"/>
                </a:cubicBezTo>
                <a:cubicBezTo>
                  <a:pt x="4086562" y="1153581"/>
                  <a:pt x="4080636" y="1147653"/>
                  <a:pt x="4080636" y="1140346"/>
                </a:cubicBezTo>
                <a:cubicBezTo>
                  <a:pt x="4080636" y="1133027"/>
                  <a:pt x="4086562" y="1127106"/>
                  <a:pt x="4093873" y="1127106"/>
                </a:cubicBezTo>
                <a:close/>
                <a:moveTo>
                  <a:pt x="4586598" y="1109799"/>
                </a:moveTo>
                <a:cubicBezTo>
                  <a:pt x="4588638" y="1109799"/>
                  <a:pt x="4590671" y="1111835"/>
                  <a:pt x="4590671" y="1113871"/>
                </a:cubicBezTo>
                <a:cubicBezTo>
                  <a:pt x="4590671" y="1115907"/>
                  <a:pt x="4588638" y="1117944"/>
                  <a:pt x="4586598" y="1117944"/>
                </a:cubicBezTo>
                <a:cubicBezTo>
                  <a:pt x="4584560" y="1117944"/>
                  <a:pt x="4582523" y="1115907"/>
                  <a:pt x="4582523" y="1113871"/>
                </a:cubicBezTo>
                <a:cubicBezTo>
                  <a:pt x="4582523" y="1111835"/>
                  <a:pt x="4584560" y="1109799"/>
                  <a:pt x="4586598" y="1109799"/>
                </a:cubicBezTo>
                <a:close/>
                <a:moveTo>
                  <a:pt x="7513655" y="1097557"/>
                </a:moveTo>
                <a:cubicBezTo>
                  <a:pt x="7514673" y="1097557"/>
                  <a:pt x="7515692" y="1098575"/>
                  <a:pt x="7515692" y="1099593"/>
                </a:cubicBezTo>
                <a:cubicBezTo>
                  <a:pt x="7515692" y="1100612"/>
                  <a:pt x="7514673" y="1101630"/>
                  <a:pt x="7513655" y="1101630"/>
                </a:cubicBezTo>
                <a:cubicBezTo>
                  <a:pt x="7512637" y="1101630"/>
                  <a:pt x="7511619" y="1100612"/>
                  <a:pt x="7511619" y="1099593"/>
                </a:cubicBezTo>
                <a:cubicBezTo>
                  <a:pt x="7511619" y="1098575"/>
                  <a:pt x="7512637" y="1097557"/>
                  <a:pt x="7513655" y="1097557"/>
                </a:cubicBezTo>
                <a:close/>
                <a:moveTo>
                  <a:pt x="3753810" y="1095550"/>
                </a:moveTo>
                <a:cubicBezTo>
                  <a:pt x="3766026" y="1095550"/>
                  <a:pt x="3776207" y="1105731"/>
                  <a:pt x="3776207" y="1117946"/>
                </a:cubicBezTo>
                <a:cubicBezTo>
                  <a:pt x="3776207" y="1130164"/>
                  <a:pt x="3766026" y="1140347"/>
                  <a:pt x="3753810" y="1140347"/>
                </a:cubicBezTo>
                <a:cubicBezTo>
                  <a:pt x="3741592" y="1140347"/>
                  <a:pt x="3731412" y="1130164"/>
                  <a:pt x="3731412" y="1117946"/>
                </a:cubicBezTo>
                <a:cubicBezTo>
                  <a:pt x="3731412" y="1105731"/>
                  <a:pt x="3741592" y="1095550"/>
                  <a:pt x="3753810" y="1095550"/>
                </a:cubicBezTo>
                <a:close/>
                <a:moveTo>
                  <a:pt x="4764761" y="1095542"/>
                </a:moveTo>
                <a:cubicBezTo>
                  <a:pt x="4770871" y="1094525"/>
                  <a:pt x="4774946" y="1099616"/>
                  <a:pt x="4774946" y="1105725"/>
                </a:cubicBezTo>
                <a:cubicBezTo>
                  <a:pt x="4774946" y="1111831"/>
                  <a:pt x="4769852" y="1115903"/>
                  <a:pt x="4764761" y="1115903"/>
                </a:cubicBezTo>
                <a:cubicBezTo>
                  <a:pt x="4758654" y="1115903"/>
                  <a:pt x="4754580" y="1110815"/>
                  <a:pt x="4754580" y="1105725"/>
                </a:cubicBezTo>
                <a:cubicBezTo>
                  <a:pt x="4754580" y="1099616"/>
                  <a:pt x="4759672" y="1095542"/>
                  <a:pt x="4764761" y="1095542"/>
                </a:cubicBezTo>
                <a:close/>
                <a:moveTo>
                  <a:pt x="10431577" y="1092497"/>
                </a:moveTo>
                <a:cubicBezTo>
                  <a:pt x="10442776" y="1092497"/>
                  <a:pt x="10452957" y="1101657"/>
                  <a:pt x="10452957" y="1113876"/>
                </a:cubicBezTo>
                <a:cubicBezTo>
                  <a:pt x="10452957" y="1126092"/>
                  <a:pt x="10442776" y="1135254"/>
                  <a:pt x="10431577" y="1135254"/>
                </a:cubicBezTo>
                <a:cubicBezTo>
                  <a:pt x="10419360" y="1135254"/>
                  <a:pt x="10410197" y="1126092"/>
                  <a:pt x="10410197" y="1113876"/>
                </a:cubicBezTo>
                <a:cubicBezTo>
                  <a:pt x="10410197" y="1101657"/>
                  <a:pt x="10419360" y="1092497"/>
                  <a:pt x="10431577" y="1092497"/>
                </a:cubicBezTo>
                <a:close/>
                <a:moveTo>
                  <a:pt x="9323867" y="1089437"/>
                </a:moveTo>
                <a:cubicBezTo>
                  <a:pt x="9329976" y="1089437"/>
                  <a:pt x="9336084" y="1094529"/>
                  <a:pt x="9336084" y="1101655"/>
                </a:cubicBezTo>
                <a:cubicBezTo>
                  <a:pt x="9336084" y="1108781"/>
                  <a:pt x="9330993" y="1113872"/>
                  <a:pt x="9323867" y="1113872"/>
                </a:cubicBezTo>
                <a:cubicBezTo>
                  <a:pt x="9316740" y="1113872"/>
                  <a:pt x="9311649" y="1108781"/>
                  <a:pt x="9311649" y="1101655"/>
                </a:cubicBezTo>
                <a:cubicBezTo>
                  <a:pt x="9311649" y="1095547"/>
                  <a:pt x="9316740" y="1089437"/>
                  <a:pt x="9323867" y="1089437"/>
                </a:cubicBezTo>
                <a:close/>
                <a:moveTo>
                  <a:pt x="10601604" y="1085369"/>
                </a:moveTo>
                <a:cubicBezTo>
                  <a:pt x="10616876" y="1084351"/>
                  <a:pt x="10627057" y="1095550"/>
                  <a:pt x="10627057" y="1109804"/>
                </a:cubicBezTo>
                <a:cubicBezTo>
                  <a:pt x="10627057" y="1123038"/>
                  <a:pt x="10615857" y="1134235"/>
                  <a:pt x="10601604" y="1134235"/>
                </a:cubicBezTo>
                <a:cubicBezTo>
                  <a:pt x="10588368" y="1134235"/>
                  <a:pt x="10577169" y="1123038"/>
                  <a:pt x="10577169" y="1109804"/>
                </a:cubicBezTo>
                <a:cubicBezTo>
                  <a:pt x="10577169" y="1096569"/>
                  <a:pt x="10588368" y="1085369"/>
                  <a:pt x="10601604" y="1085369"/>
                </a:cubicBezTo>
                <a:close/>
                <a:moveTo>
                  <a:pt x="2304983" y="1076179"/>
                </a:moveTo>
                <a:cubicBezTo>
                  <a:pt x="2313128" y="1077197"/>
                  <a:pt x="2319236" y="1083306"/>
                  <a:pt x="2319236" y="1090433"/>
                </a:cubicBezTo>
                <a:cubicBezTo>
                  <a:pt x="2319236" y="1098577"/>
                  <a:pt x="2313128" y="1104686"/>
                  <a:pt x="2304983" y="1104686"/>
                </a:cubicBezTo>
                <a:cubicBezTo>
                  <a:pt x="2296839" y="1104686"/>
                  <a:pt x="2290730" y="1098577"/>
                  <a:pt x="2290730" y="1090433"/>
                </a:cubicBezTo>
                <a:cubicBezTo>
                  <a:pt x="2290730" y="1082287"/>
                  <a:pt x="2296839" y="1076179"/>
                  <a:pt x="2304983" y="1076179"/>
                </a:cubicBezTo>
                <a:close/>
                <a:moveTo>
                  <a:pt x="6644184" y="1061950"/>
                </a:moveTo>
                <a:cubicBezTo>
                  <a:pt x="6654365" y="1062968"/>
                  <a:pt x="6662511" y="1070095"/>
                  <a:pt x="6662511" y="1080276"/>
                </a:cubicBezTo>
                <a:cubicBezTo>
                  <a:pt x="6662511" y="1090458"/>
                  <a:pt x="6654365" y="1098602"/>
                  <a:pt x="6644184" y="1098602"/>
                </a:cubicBezTo>
                <a:cubicBezTo>
                  <a:pt x="6634003" y="1098602"/>
                  <a:pt x="6625858" y="1090458"/>
                  <a:pt x="6625858" y="1080276"/>
                </a:cubicBezTo>
                <a:cubicBezTo>
                  <a:pt x="6625858" y="1070095"/>
                  <a:pt x="6634003" y="1061950"/>
                  <a:pt x="6644184" y="1061950"/>
                </a:cubicBezTo>
                <a:close/>
                <a:moveTo>
                  <a:pt x="5034577" y="1060935"/>
                </a:moveTo>
                <a:cubicBezTo>
                  <a:pt x="5043736" y="1060935"/>
                  <a:pt x="5050867" y="1068061"/>
                  <a:pt x="5050867" y="1077224"/>
                </a:cubicBezTo>
                <a:cubicBezTo>
                  <a:pt x="5050867" y="1086387"/>
                  <a:pt x="5043736" y="1093513"/>
                  <a:pt x="5034577" y="1093513"/>
                </a:cubicBezTo>
                <a:cubicBezTo>
                  <a:pt x="5025416" y="1093513"/>
                  <a:pt x="5018293" y="1086387"/>
                  <a:pt x="5018293" y="1077224"/>
                </a:cubicBezTo>
                <a:cubicBezTo>
                  <a:pt x="5018293" y="1068061"/>
                  <a:pt x="5025416" y="1060935"/>
                  <a:pt x="5034577" y="1060935"/>
                </a:cubicBezTo>
                <a:close/>
                <a:moveTo>
                  <a:pt x="4292388" y="1051765"/>
                </a:moveTo>
                <a:cubicBezTo>
                  <a:pt x="4297476" y="1051765"/>
                  <a:pt x="4302574" y="1056856"/>
                  <a:pt x="4302574" y="1061946"/>
                </a:cubicBezTo>
                <a:cubicBezTo>
                  <a:pt x="4302574" y="1068055"/>
                  <a:pt x="4297476" y="1072127"/>
                  <a:pt x="4292388" y="1072127"/>
                </a:cubicBezTo>
                <a:cubicBezTo>
                  <a:pt x="4286289" y="1072127"/>
                  <a:pt x="4282213" y="1068055"/>
                  <a:pt x="4282213" y="1061946"/>
                </a:cubicBezTo>
                <a:cubicBezTo>
                  <a:pt x="4282213" y="1055838"/>
                  <a:pt x="4287298" y="1051765"/>
                  <a:pt x="4292388" y="1051765"/>
                </a:cubicBezTo>
                <a:close/>
                <a:moveTo>
                  <a:pt x="7710152" y="1027306"/>
                </a:moveTo>
                <a:cubicBezTo>
                  <a:pt x="7715242" y="1028324"/>
                  <a:pt x="7719315" y="1031378"/>
                  <a:pt x="7719315" y="1036469"/>
                </a:cubicBezTo>
                <a:cubicBezTo>
                  <a:pt x="7719315" y="1041561"/>
                  <a:pt x="7715242" y="1045633"/>
                  <a:pt x="7710152" y="1045633"/>
                </a:cubicBezTo>
                <a:cubicBezTo>
                  <a:pt x="7705061" y="1045633"/>
                  <a:pt x="7700989" y="1041561"/>
                  <a:pt x="7700989" y="1036469"/>
                </a:cubicBezTo>
                <a:cubicBezTo>
                  <a:pt x="7700989" y="1031378"/>
                  <a:pt x="7705061" y="1027306"/>
                  <a:pt x="7710152" y="1027306"/>
                </a:cubicBezTo>
                <a:close/>
                <a:moveTo>
                  <a:pt x="1374422" y="1019163"/>
                </a:moveTo>
                <a:cubicBezTo>
                  <a:pt x="1376458" y="1019163"/>
                  <a:pt x="1379512" y="1022217"/>
                  <a:pt x="1379512" y="1024254"/>
                </a:cubicBezTo>
                <a:cubicBezTo>
                  <a:pt x="1379512" y="1027308"/>
                  <a:pt x="1377476" y="1029344"/>
                  <a:pt x="1374422" y="1029344"/>
                </a:cubicBezTo>
                <a:cubicBezTo>
                  <a:pt x="1371367" y="1029344"/>
                  <a:pt x="1369331" y="1027308"/>
                  <a:pt x="1369331" y="1024254"/>
                </a:cubicBezTo>
                <a:cubicBezTo>
                  <a:pt x="1369331" y="1021199"/>
                  <a:pt x="1371367" y="1019163"/>
                  <a:pt x="1374422" y="1019163"/>
                </a:cubicBezTo>
                <a:close/>
                <a:moveTo>
                  <a:pt x="1313392" y="992716"/>
                </a:moveTo>
                <a:cubicBezTo>
                  <a:pt x="1326627" y="992716"/>
                  <a:pt x="1335789" y="1002897"/>
                  <a:pt x="1335789" y="1015116"/>
                </a:cubicBezTo>
                <a:cubicBezTo>
                  <a:pt x="1335789" y="1027333"/>
                  <a:pt x="1325608" y="1037514"/>
                  <a:pt x="1313392" y="1037514"/>
                </a:cubicBezTo>
                <a:cubicBezTo>
                  <a:pt x="1301174" y="1037514"/>
                  <a:pt x="1290993" y="1027333"/>
                  <a:pt x="1290993" y="1015116"/>
                </a:cubicBezTo>
                <a:cubicBezTo>
                  <a:pt x="1290993" y="1002897"/>
                  <a:pt x="1301174" y="992716"/>
                  <a:pt x="1313392" y="992716"/>
                </a:cubicBezTo>
                <a:close/>
                <a:moveTo>
                  <a:pt x="5232076" y="980492"/>
                </a:moveTo>
                <a:cubicBezTo>
                  <a:pt x="5237160" y="980492"/>
                  <a:pt x="5241226" y="984565"/>
                  <a:pt x="5241226" y="989655"/>
                </a:cubicBezTo>
                <a:cubicBezTo>
                  <a:pt x="5241226" y="994746"/>
                  <a:pt x="5237160" y="998818"/>
                  <a:pt x="5232076" y="998818"/>
                </a:cubicBezTo>
                <a:cubicBezTo>
                  <a:pt x="5226985" y="998818"/>
                  <a:pt x="5222909" y="994746"/>
                  <a:pt x="5222909" y="989655"/>
                </a:cubicBezTo>
                <a:cubicBezTo>
                  <a:pt x="5222909" y="984565"/>
                  <a:pt x="5226985" y="980492"/>
                  <a:pt x="5232076" y="980492"/>
                </a:cubicBezTo>
                <a:close/>
                <a:moveTo>
                  <a:pt x="7707098" y="969283"/>
                </a:moveTo>
                <a:cubicBezTo>
                  <a:pt x="7719315" y="969283"/>
                  <a:pt x="7729496" y="979464"/>
                  <a:pt x="7729496" y="991681"/>
                </a:cubicBezTo>
                <a:cubicBezTo>
                  <a:pt x="7729496" y="1003898"/>
                  <a:pt x="7719315" y="1014079"/>
                  <a:pt x="7707098" y="1014079"/>
                </a:cubicBezTo>
                <a:cubicBezTo>
                  <a:pt x="7694880" y="1014079"/>
                  <a:pt x="7684699" y="1003898"/>
                  <a:pt x="7684699" y="991681"/>
                </a:cubicBezTo>
                <a:cubicBezTo>
                  <a:pt x="7684699" y="979464"/>
                  <a:pt x="7694880" y="969283"/>
                  <a:pt x="7707098" y="969283"/>
                </a:cubicBezTo>
                <a:close/>
                <a:moveTo>
                  <a:pt x="2975991" y="968282"/>
                </a:moveTo>
                <a:cubicBezTo>
                  <a:pt x="2982098" y="967773"/>
                  <a:pt x="2987187" y="969809"/>
                  <a:pt x="2990748" y="973373"/>
                </a:cubicBezTo>
                <a:lnTo>
                  <a:pt x="2994348" y="982533"/>
                </a:lnTo>
                <a:lnTo>
                  <a:pt x="3001424" y="979477"/>
                </a:lnTo>
                <a:cubicBezTo>
                  <a:pt x="3010589" y="979477"/>
                  <a:pt x="3018736" y="987623"/>
                  <a:pt x="3018736" y="996786"/>
                </a:cubicBezTo>
                <a:cubicBezTo>
                  <a:pt x="3018736" y="1005948"/>
                  <a:pt x="3010589" y="1014093"/>
                  <a:pt x="3001424" y="1014093"/>
                </a:cubicBezTo>
                <a:cubicBezTo>
                  <a:pt x="2996334" y="1014093"/>
                  <a:pt x="2992008" y="1012057"/>
                  <a:pt x="2988955" y="1008875"/>
                </a:cubicBezTo>
                <a:lnTo>
                  <a:pt x="2986581" y="1002939"/>
                </a:lnTo>
                <a:lnTo>
                  <a:pt x="2975991" y="1006971"/>
                </a:lnTo>
                <a:cubicBezTo>
                  <a:pt x="2964795" y="1006971"/>
                  <a:pt x="2955628" y="997808"/>
                  <a:pt x="2955628" y="987627"/>
                </a:cubicBezTo>
                <a:lnTo>
                  <a:pt x="2956229" y="986235"/>
                </a:lnTo>
                <a:lnTo>
                  <a:pt x="2954541" y="984547"/>
                </a:lnTo>
                <a:lnTo>
                  <a:pt x="2958789" y="980299"/>
                </a:lnTo>
                <a:lnTo>
                  <a:pt x="2961612" y="973754"/>
                </a:lnTo>
                <a:cubicBezTo>
                  <a:pt x="2965303" y="970318"/>
                  <a:pt x="2970392" y="968282"/>
                  <a:pt x="2975991" y="968282"/>
                </a:cubicBezTo>
                <a:close/>
                <a:moveTo>
                  <a:pt x="11050593" y="929590"/>
                </a:moveTo>
                <a:cubicBezTo>
                  <a:pt x="11058737" y="929590"/>
                  <a:pt x="11065865" y="936716"/>
                  <a:pt x="11065865" y="944862"/>
                </a:cubicBezTo>
                <a:cubicBezTo>
                  <a:pt x="11065865" y="953007"/>
                  <a:pt x="11058737" y="960134"/>
                  <a:pt x="11050593" y="960134"/>
                </a:cubicBezTo>
                <a:cubicBezTo>
                  <a:pt x="11042447" y="960134"/>
                  <a:pt x="11035321" y="953007"/>
                  <a:pt x="11035321" y="944862"/>
                </a:cubicBezTo>
                <a:cubicBezTo>
                  <a:pt x="11035321" y="936716"/>
                  <a:pt x="11042447" y="929590"/>
                  <a:pt x="11050593" y="929590"/>
                </a:cubicBezTo>
                <a:close/>
                <a:moveTo>
                  <a:pt x="8596932" y="919404"/>
                </a:moveTo>
                <a:cubicBezTo>
                  <a:pt x="8606095" y="920422"/>
                  <a:pt x="8614240" y="927549"/>
                  <a:pt x="8614240" y="936711"/>
                </a:cubicBezTo>
                <a:cubicBezTo>
                  <a:pt x="8614240" y="945875"/>
                  <a:pt x="8606095" y="954021"/>
                  <a:pt x="8596932" y="954021"/>
                </a:cubicBezTo>
                <a:cubicBezTo>
                  <a:pt x="8587769" y="954021"/>
                  <a:pt x="8579624" y="946893"/>
                  <a:pt x="8579624" y="936711"/>
                </a:cubicBezTo>
                <a:cubicBezTo>
                  <a:pt x="8579624" y="927549"/>
                  <a:pt x="8586751" y="919404"/>
                  <a:pt x="8596932" y="919404"/>
                </a:cubicBezTo>
                <a:close/>
                <a:moveTo>
                  <a:pt x="5332854" y="906151"/>
                </a:moveTo>
                <a:cubicBezTo>
                  <a:pt x="5336928" y="906151"/>
                  <a:pt x="5339980" y="909205"/>
                  <a:pt x="5339980" y="913278"/>
                </a:cubicBezTo>
                <a:cubicBezTo>
                  <a:pt x="5339980" y="917350"/>
                  <a:pt x="5336928" y="920405"/>
                  <a:pt x="5332854" y="920405"/>
                </a:cubicBezTo>
                <a:cubicBezTo>
                  <a:pt x="5328781" y="920405"/>
                  <a:pt x="5325727" y="917350"/>
                  <a:pt x="5325727" y="913278"/>
                </a:cubicBezTo>
                <a:cubicBezTo>
                  <a:pt x="5325727" y="909205"/>
                  <a:pt x="5328781" y="906151"/>
                  <a:pt x="5332854" y="906151"/>
                </a:cubicBezTo>
                <a:close/>
                <a:moveTo>
                  <a:pt x="4459325" y="895988"/>
                </a:moveTo>
                <a:cubicBezTo>
                  <a:pt x="4465436" y="895988"/>
                  <a:pt x="4470526" y="901080"/>
                  <a:pt x="4470526" y="907188"/>
                </a:cubicBezTo>
                <a:cubicBezTo>
                  <a:pt x="4470526" y="913297"/>
                  <a:pt x="4465436" y="918387"/>
                  <a:pt x="4459325" y="918387"/>
                </a:cubicBezTo>
                <a:cubicBezTo>
                  <a:pt x="4453218" y="918387"/>
                  <a:pt x="4448126" y="913297"/>
                  <a:pt x="4448126" y="907188"/>
                </a:cubicBezTo>
                <a:cubicBezTo>
                  <a:pt x="4448126" y="901080"/>
                  <a:pt x="4453218" y="895988"/>
                  <a:pt x="4459325" y="895988"/>
                </a:cubicBezTo>
                <a:close/>
                <a:moveTo>
                  <a:pt x="7826218" y="856284"/>
                </a:moveTo>
                <a:cubicBezTo>
                  <a:pt x="7830290" y="856284"/>
                  <a:pt x="7834363" y="860356"/>
                  <a:pt x="7834363" y="864429"/>
                </a:cubicBezTo>
                <a:cubicBezTo>
                  <a:pt x="7834363" y="868502"/>
                  <a:pt x="7830290" y="872574"/>
                  <a:pt x="7826218" y="872574"/>
                </a:cubicBezTo>
                <a:cubicBezTo>
                  <a:pt x="7821127" y="872574"/>
                  <a:pt x="7818073" y="868502"/>
                  <a:pt x="7818073" y="864429"/>
                </a:cubicBezTo>
                <a:cubicBezTo>
                  <a:pt x="7818073" y="860356"/>
                  <a:pt x="7822145" y="856284"/>
                  <a:pt x="7826218" y="856284"/>
                </a:cubicBezTo>
                <a:close/>
                <a:moveTo>
                  <a:pt x="4359551" y="850180"/>
                </a:moveTo>
                <a:cubicBezTo>
                  <a:pt x="4376859" y="850180"/>
                  <a:pt x="4392132" y="864433"/>
                  <a:pt x="4392132" y="882760"/>
                </a:cubicBezTo>
                <a:cubicBezTo>
                  <a:pt x="4392132" y="901085"/>
                  <a:pt x="4376859" y="915339"/>
                  <a:pt x="4359551" y="915339"/>
                </a:cubicBezTo>
                <a:cubicBezTo>
                  <a:pt x="4341223" y="915339"/>
                  <a:pt x="4326968" y="901085"/>
                  <a:pt x="4326968" y="882760"/>
                </a:cubicBezTo>
                <a:cubicBezTo>
                  <a:pt x="4326968" y="864433"/>
                  <a:pt x="4342242" y="850180"/>
                  <a:pt x="4359551" y="850180"/>
                </a:cubicBezTo>
                <a:close/>
                <a:moveTo>
                  <a:pt x="1986347" y="813521"/>
                </a:moveTo>
                <a:cubicBezTo>
                  <a:pt x="1990420" y="812503"/>
                  <a:pt x="1993475" y="815558"/>
                  <a:pt x="1993475" y="819630"/>
                </a:cubicBezTo>
                <a:cubicBezTo>
                  <a:pt x="1993475" y="823703"/>
                  <a:pt x="1990420" y="826757"/>
                  <a:pt x="1986347" y="826757"/>
                </a:cubicBezTo>
                <a:cubicBezTo>
                  <a:pt x="1982274" y="826757"/>
                  <a:pt x="1979220" y="823703"/>
                  <a:pt x="1979220" y="819630"/>
                </a:cubicBezTo>
                <a:cubicBezTo>
                  <a:pt x="1979220" y="815558"/>
                  <a:pt x="1982274" y="813521"/>
                  <a:pt x="1986347" y="813521"/>
                </a:cubicBezTo>
                <a:close/>
                <a:moveTo>
                  <a:pt x="927522" y="812507"/>
                </a:moveTo>
                <a:cubicBezTo>
                  <a:pt x="932612" y="812507"/>
                  <a:pt x="935667" y="816580"/>
                  <a:pt x="935667" y="820652"/>
                </a:cubicBezTo>
                <a:cubicBezTo>
                  <a:pt x="935667" y="824725"/>
                  <a:pt x="931594" y="828797"/>
                  <a:pt x="927522" y="828797"/>
                </a:cubicBezTo>
                <a:cubicBezTo>
                  <a:pt x="923449" y="828797"/>
                  <a:pt x="919377" y="824725"/>
                  <a:pt x="919377" y="820652"/>
                </a:cubicBezTo>
                <a:cubicBezTo>
                  <a:pt x="919377" y="816580"/>
                  <a:pt x="923449" y="812507"/>
                  <a:pt x="927522" y="812507"/>
                </a:cubicBezTo>
                <a:close/>
                <a:moveTo>
                  <a:pt x="3198942" y="766688"/>
                </a:moveTo>
                <a:cubicBezTo>
                  <a:pt x="3212177" y="766688"/>
                  <a:pt x="3222358" y="776869"/>
                  <a:pt x="3222358" y="790105"/>
                </a:cubicBezTo>
                <a:cubicBezTo>
                  <a:pt x="3222358" y="803340"/>
                  <a:pt x="3212177" y="813521"/>
                  <a:pt x="3198942" y="813521"/>
                </a:cubicBezTo>
                <a:cubicBezTo>
                  <a:pt x="3185705" y="813521"/>
                  <a:pt x="3175523" y="803340"/>
                  <a:pt x="3175523" y="790105"/>
                </a:cubicBezTo>
                <a:cubicBezTo>
                  <a:pt x="3175523" y="777887"/>
                  <a:pt x="3185705" y="766688"/>
                  <a:pt x="3198942" y="766688"/>
                </a:cubicBezTo>
                <a:close/>
                <a:moveTo>
                  <a:pt x="994706" y="754471"/>
                </a:moveTo>
                <a:cubicBezTo>
                  <a:pt x="1004886" y="754471"/>
                  <a:pt x="1014049" y="762616"/>
                  <a:pt x="1014049" y="772797"/>
                </a:cubicBezTo>
                <a:cubicBezTo>
                  <a:pt x="1014049" y="782978"/>
                  <a:pt x="1005905" y="791123"/>
                  <a:pt x="994706" y="791123"/>
                </a:cubicBezTo>
                <a:cubicBezTo>
                  <a:pt x="984525" y="791123"/>
                  <a:pt x="975362" y="782978"/>
                  <a:pt x="975362" y="772797"/>
                </a:cubicBezTo>
                <a:cubicBezTo>
                  <a:pt x="975362" y="762616"/>
                  <a:pt x="983507" y="754471"/>
                  <a:pt x="994706" y="754471"/>
                </a:cubicBezTo>
                <a:close/>
                <a:moveTo>
                  <a:pt x="4060267" y="751418"/>
                </a:moveTo>
                <a:cubicBezTo>
                  <a:pt x="4064340" y="752436"/>
                  <a:pt x="4066377" y="754473"/>
                  <a:pt x="4066377" y="757527"/>
                </a:cubicBezTo>
                <a:cubicBezTo>
                  <a:pt x="4066377" y="760581"/>
                  <a:pt x="4064340" y="763636"/>
                  <a:pt x="4060267" y="763636"/>
                </a:cubicBezTo>
                <a:cubicBezTo>
                  <a:pt x="4057212" y="763636"/>
                  <a:pt x="4054157" y="761599"/>
                  <a:pt x="4054157" y="757527"/>
                </a:cubicBezTo>
                <a:cubicBezTo>
                  <a:pt x="4054157" y="754473"/>
                  <a:pt x="4057212" y="751418"/>
                  <a:pt x="4060267" y="751418"/>
                </a:cubicBezTo>
                <a:close/>
                <a:moveTo>
                  <a:pt x="1145336" y="742230"/>
                </a:moveTo>
                <a:cubicBezTo>
                  <a:pt x="1146354" y="742230"/>
                  <a:pt x="1148391" y="743248"/>
                  <a:pt x="1148391" y="745285"/>
                </a:cubicBezTo>
                <a:cubicBezTo>
                  <a:pt x="1148391" y="747321"/>
                  <a:pt x="1147373" y="748339"/>
                  <a:pt x="1145336" y="748339"/>
                </a:cubicBezTo>
                <a:cubicBezTo>
                  <a:pt x="1143300" y="748339"/>
                  <a:pt x="1142282" y="747321"/>
                  <a:pt x="1142282" y="745285"/>
                </a:cubicBezTo>
                <a:cubicBezTo>
                  <a:pt x="1142282" y="743248"/>
                  <a:pt x="1143300" y="742230"/>
                  <a:pt x="1145336" y="742230"/>
                </a:cubicBezTo>
                <a:close/>
                <a:moveTo>
                  <a:pt x="5388870" y="739199"/>
                </a:moveTo>
                <a:cubicBezTo>
                  <a:pt x="5399050" y="739199"/>
                  <a:pt x="5406181" y="747344"/>
                  <a:pt x="5406181" y="756506"/>
                </a:cubicBezTo>
                <a:cubicBezTo>
                  <a:pt x="5406181" y="766687"/>
                  <a:pt x="5398035" y="773814"/>
                  <a:pt x="5388870" y="773814"/>
                </a:cubicBezTo>
                <a:cubicBezTo>
                  <a:pt x="5378693" y="773814"/>
                  <a:pt x="5371564" y="765670"/>
                  <a:pt x="5371564" y="756506"/>
                </a:cubicBezTo>
                <a:cubicBezTo>
                  <a:pt x="5371564" y="746326"/>
                  <a:pt x="5379710" y="739199"/>
                  <a:pt x="5388870" y="739199"/>
                </a:cubicBezTo>
                <a:close/>
                <a:moveTo>
                  <a:pt x="11597322" y="735130"/>
                </a:moveTo>
                <a:cubicBezTo>
                  <a:pt x="11619721" y="736148"/>
                  <a:pt x="11638046" y="753456"/>
                  <a:pt x="11638046" y="775855"/>
                </a:cubicBezTo>
                <a:cubicBezTo>
                  <a:pt x="11638046" y="798253"/>
                  <a:pt x="11619721" y="816579"/>
                  <a:pt x="11597322" y="816579"/>
                </a:cubicBezTo>
                <a:cubicBezTo>
                  <a:pt x="11574924" y="816579"/>
                  <a:pt x="11556597" y="798253"/>
                  <a:pt x="11556597" y="775855"/>
                </a:cubicBezTo>
                <a:cubicBezTo>
                  <a:pt x="11556597" y="753456"/>
                  <a:pt x="11574924" y="735130"/>
                  <a:pt x="11597322" y="735130"/>
                </a:cubicBezTo>
                <a:close/>
                <a:moveTo>
                  <a:pt x="8627475" y="728007"/>
                </a:moveTo>
                <a:cubicBezTo>
                  <a:pt x="8640710" y="728007"/>
                  <a:pt x="8651909" y="739206"/>
                  <a:pt x="8651909" y="751424"/>
                </a:cubicBezTo>
                <a:cubicBezTo>
                  <a:pt x="8651909" y="764659"/>
                  <a:pt x="8640710" y="774840"/>
                  <a:pt x="8627475" y="774840"/>
                </a:cubicBezTo>
                <a:cubicBezTo>
                  <a:pt x="8614239" y="774840"/>
                  <a:pt x="8603040" y="764659"/>
                  <a:pt x="8603040" y="751424"/>
                </a:cubicBezTo>
                <a:cubicBezTo>
                  <a:pt x="8603040" y="738188"/>
                  <a:pt x="8614239" y="728007"/>
                  <a:pt x="8627475" y="728007"/>
                </a:cubicBezTo>
                <a:close/>
                <a:moveTo>
                  <a:pt x="172017" y="700487"/>
                </a:moveTo>
                <a:cubicBezTo>
                  <a:pt x="175071" y="700487"/>
                  <a:pt x="178125" y="703542"/>
                  <a:pt x="178125" y="706596"/>
                </a:cubicBezTo>
                <a:cubicBezTo>
                  <a:pt x="178125" y="709650"/>
                  <a:pt x="175071" y="712705"/>
                  <a:pt x="172017" y="712705"/>
                </a:cubicBezTo>
                <a:cubicBezTo>
                  <a:pt x="168962" y="712705"/>
                  <a:pt x="165908" y="709650"/>
                  <a:pt x="165908" y="706596"/>
                </a:cubicBezTo>
                <a:cubicBezTo>
                  <a:pt x="165908" y="703542"/>
                  <a:pt x="168962" y="700487"/>
                  <a:pt x="172017" y="700487"/>
                </a:cubicBezTo>
                <a:close/>
                <a:moveTo>
                  <a:pt x="2623699" y="688293"/>
                </a:moveTo>
                <a:cubicBezTo>
                  <a:pt x="2632862" y="688293"/>
                  <a:pt x="2639989" y="695420"/>
                  <a:pt x="2639989" y="704583"/>
                </a:cubicBezTo>
                <a:cubicBezTo>
                  <a:pt x="2639989" y="713746"/>
                  <a:pt x="2632862" y="719855"/>
                  <a:pt x="2623699" y="719855"/>
                </a:cubicBezTo>
                <a:cubicBezTo>
                  <a:pt x="2614535" y="719855"/>
                  <a:pt x="2607408" y="712728"/>
                  <a:pt x="2607408" y="704583"/>
                </a:cubicBezTo>
                <a:cubicBezTo>
                  <a:pt x="2607408" y="695420"/>
                  <a:pt x="2614535" y="688293"/>
                  <a:pt x="2623699" y="688293"/>
                </a:cubicBezTo>
                <a:close/>
                <a:moveTo>
                  <a:pt x="1419236" y="677084"/>
                </a:moveTo>
                <a:cubicBezTo>
                  <a:pt x="1428399" y="678102"/>
                  <a:pt x="1435526" y="684211"/>
                  <a:pt x="1435526" y="693374"/>
                </a:cubicBezTo>
                <a:cubicBezTo>
                  <a:pt x="1435526" y="702537"/>
                  <a:pt x="1428399" y="709664"/>
                  <a:pt x="1419236" y="709664"/>
                </a:cubicBezTo>
                <a:cubicBezTo>
                  <a:pt x="1410073" y="709664"/>
                  <a:pt x="1402946" y="702537"/>
                  <a:pt x="1402946" y="693374"/>
                </a:cubicBezTo>
                <a:cubicBezTo>
                  <a:pt x="1402946" y="684211"/>
                  <a:pt x="1410073" y="677084"/>
                  <a:pt x="1419236" y="677084"/>
                </a:cubicBezTo>
                <a:close/>
                <a:moveTo>
                  <a:pt x="221959" y="674041"/>
                </a:moveTo>
                <a:cubicBezTo>
                  <a:pt x="230104" y="674041"/>
                  <a:pt x="236212" y="680149"/>
                  <a:pt x="236212" y="688294"/>
                </a:cubicBezTo>
                <a:cubicBezTo>
                  <a:pt x="236212" y="695421"/>
                  <a:pt x="230104" y="702548"/>
                  <a:pt x="221959" y="702548"/>
                </a:cubicBezTo>
                <a:cubicBezTo>
                  <a:pt x="213814" y="702548"/>
                  <a:pt x="207705" y="696439"/>
                  <a:pt x="207705" y="688294"/>
                </a:cubicBezTo>
                <a:cubicBezTo>
                  <a:pt x="207705" y="681168"/>
                  <a:pt x="213814" y="674041"/>
                  <a:pt x="221959" y="674041"/>
                </a:cubicBezTo>
                <a:close/>
                <a:moveTo>
                  <a:pt x="2549321" y="666891"/>
                </a:moveTo>
                <a:cubicBezTo>
                  <a:pt x="2552375" y="666891"/>
                  <a:pt x="2555429" y="668927"/>
                  <a:pt x="2555429" y="673000"/>
                </a:cubicBezTo>
                <a:cubicBezTo>
                  <a:pt x="2555429" y="676054"/>
                  <a:pt x="2552375" y="679109"/>
                  <a:pt x="2549321" y="679109"/>
                </a:cubicBezTo>
                <a:cubicBezTo>
                  <a:pt x="2546266" y="679109"/>
                  <a:pt x="2543212" y="676054"/>
                  <a:pt x="2543212" y="673000"/>
                </a:cubicBezTo>
                <a:cubicBezTo>
                  <a:pt x="2543212" y="669945"/>
                  <a:pt x="2546266" y="666891"/>
                  <a:pt x="2549321" y="666891"/>
                </a:cubicBezTo>
                <a:close/>
                <a:moveTo>
                  <a:pt x="1138277" y="663865"/>
                </a:moveTo>
                <a:cubicBezTo>
                  <a:pt x="1143368" y="663865"/>
                  <a:pt x="1148458" y="667937"/>
                  <a:pt x="1148458" y="674046"/>
                </a:cubicBezTo>
                <a:cubicBezTo>
                  <a:pt x="1148458" y="680155"/>
                  <a:pt x="1143368" y="684227"/>
                  <a:pt x="1138277" y="684227"/>
                </a:cubicBezTo>
                <a:cubicBezTo>
                  <a:pt x="1132168" y="684227"/>
                  <a:pt x="1128096" y="679137"/>
                  <a:pt x="1128096" y="674046"/>
                </a:cubicBezTo>
                <a:cubicBezTo>
                  <a:pt x="1128096" y="667937"/>
                  <a:pt x="1133187" y="663865"/>
                  <a:pt x="1138277" y="663865"/>
                </a:cubicBezTo>
                <a:close/>
                <a:moveTo>
                  <a:pt x="4785103" y="656710"/>
                </a:moveTo>
                <a:cubicBezTo>
                  <a:pt x="4787140" y="656710"/>
                  <a:pt x="4789176" y="658746"/>
                  <a:pt x="4789176" y="660782"/>
                </a:cubicBezTo>
                <a:cubicBezTo>
                  <a:pt x="4789176" y="662819"/>
                  <a:pt x="4787140" y="664855"/>
                  <a:pt x="4785103" y="664855"/>
                </a:cubicBezTo>
                <a:cubicBezTo>
                  <a:pt x="4783067" y="664855"/>
                  <a:pt x="4781032" y="662819"/>
                  <a:pt x="4781032" y="660782"/>
                </a:cubicBezTo>
                <a:cubicBezTo>
                  <a:pt x="4781032" y="658746"/>
                  <a:pt x="4783067" y="656710"/>
                  <a:pt x="4785103" y="656710"/>
                </a:cubicBezTo>
                <a:close/>
                <a:moveTo>
                  <a:pt x="6443616" y="651641"/>
                </a:moveTo>
                <a:cubicBezTo>
                  <a:pt x="6450742" y="651641"/>
                  <a:pt x="6455832" y="656732"/>
                  <a:pt x="6455832" y="663859"/>
                </a:cubicBezTo>
                <a:cubicBezTo>
                  <a:pt x="6455832" y="670985"/>
                  <a:pt x="6450742" y="676076"/>
                  <a:pt x="6443616" y="676076"/>
                </a:cubicBezTo>
                <a:cubicBezTo>
                  <a:pt x="6436489" y="676076"/>
                  <a:pt x="6431398" y="670985"/>
                  <a:pt x="6431398" y="663859"/>
                </a:cubicBezTo>
                <a:cubicBezTo>
                  <a:pt x="6431398" y="656732"/>
                  <a:pt x="6436489" y="651641"/>
                  <a:pt x="6443616" y="651641"/>
                </a:cubicBezTo>
                <a:close/>
                <a:moveTo>
                  <a:pt x="3110366" y="648590"/>
                </a:moveTo>
                <a:cubicBezTo>
                  <a:pt x="3118511" y="648590"/>
                  <a:pt x="3124621" y="654698"/>
                  <a:pt x="3124621" y="662844"/>
                </a:cubicBezTo>
                <a:cubicBezTo>
                  <a:pt x="3124621" y="670988"/>
                  <a:pt x="3118511" y="677097"/>
                  <a:pt x="3110366" y="677097"/>
                </a:cubicBezTo>
                <a:cubicBezTo>
                  <a:pt x="3102224" y="677097"/>
                  <a:pt x="3096114" y="670988"/>
                  <a:pt x="3096114" y="662844"/>
                </a:cubicBezTo>
                <a:cubicBezTo>
                  <a:pt x="3096114" y="654698"/>
                  <a:pt x="3102224" y="648590"/>
                  <a:pt x="3110366" y="648590"/>
                </a:cubicBezTo>
                <a:close/>
                <a:moveTo>
                  <a:pt x="4397201" y="629220"/>
                </a:moveTo>
                <a:cubicBezTo>
                  <a:pt x="4399238" y="629220"/>
                  <a:pt x="4401274" y="631256"/>
                  <a:pt x="4401274" y="633293"/>
                </a:cubicBezTo>
                <a:cubicBezTo>
                  <a:pt x="4401274" y="635329"/>
                  <a:pt x="4399238" y="637365"/>
                  <a:pt x="4397201" y="637365"/>
                </a:cubicBezTo>
                <a:cubicBezTo>
                  <a:pt x="4395165" y="637365"/>
                  <a:pt x="4393129" y="635329"/>
                  <a:pt x="4393129" y="633293"/>
                </a:cubicBezTo>
                <a:cubicBezTo>
                  <a:pt x="4393129" y="631256"/>
                  <a:pt x="4395165" y="629220"/>
                  <a:pt x="4397201" y="629220"/>
                </a:cubicBezTo>
                <a:close/>
                <a:moveTo>
                  <a:pt x="743181" y="564060"/>
                </a:moveTo>
                <a:cubicBezTo>
                  <a:pt x="746235" y="564060"/>
                  <a:pt x="748271" y="566096"/>
                  <a:pt x="748271" y="568132"/>
                </a:cubicBezTo>
                <a:cubicBezTo>
                  <a:pt x="748271" y="570169"/>
                  <a:pt x="746235" y="572205"/>
                  <a:pt x="743181" y="572205"/>
                </a:cubicBezTo>
                <a:cubicBezTo>
                  <a:pt x="740125" y="572205"/>
                  <a:pt x="738090" y="570169"/>
                  <a:pt x="738090" y="568132"/>
                </a:cubicBezTo>
                <a:cubicBezTo>
                  <a:pt x="738090" y="566096"/>
                  <a:pt x="740125" y="564060"/>
                  <a:pt x="743181" y="564060"/>
                </a:cubicBezTo>
                <a:close/>
                <a:moveTo>
                  <a:pt x="5325756" y="552890"/>
                </a:moveTo>
                <a:cubicBezTo>
                  <a:pt x="5355285" y="552890"/>
                  <a:pt x="5378697" y="576306"/>
                  <a:pt x="5378697" y="604813"/>
                </a:cubicBezTo>
                <a:cubicBezTo>
                  <a:pt x="5378697" y="633320"/>
                  <a:pt x="5355285" y="656737"/>
                  <a:pt x="5325756" y="656737"/>
                </a:cubicBezTo>
                <a:cubicBezTo>
                  <a:pt x="5296228" y="656737"/>
                  <a:pt x="5272813" y="633320"/>
                  <a:pt x="5272813" y="604813"/>
                </a:cubicBezTo>
                <a:cubicBezTo>
                  <a:pt x="5272813" y="576306"/>
                  <a:pt x="5296228" y="552890"/>
                  <a:pt x="5325756" y="552890"/>
                </a:cubicBezTo>
                <a:close/>
                <a:moveTo>
                  <a:pt x="777848" y="531504"/>
                </a:moveTo>
                <a:cubicBezTo>
                  <a:pt x="788028" y="532522"/>
                  <a:pt x="797192" y="540667"/>
                  <a:pt x="797192" y="550848"/>
                </a:cubicBezTo>
                <a:cubicBezTo>
                  <a:pt x="797192" y="562048"/>
                  <a:pt x="788028" y="570192"/>
                  <a:pt x="777848" y="570192"/>
                </a:cubicBezTo>
                <a:cubicBezTo>
                  <a:pt x="766649" y="570192"/>
                  <a:pt x="758504" y="562048"/>
                  <a:pt x="758504" y="550848"/>
                </a:cubicBezTo>
                <a:cubicBezTo>
                  <a:pt x="758504" y="540667"/>
                  <a:pt x="767667" y="531504"/>
                  <a:pt x="777848" y="531504"/>
                </a:cubicBezTo>
                <a:close/>
                <a:moveTo>
                  <a:pt x="10168903" y="524376"/>
                </a:moveTo>
                <a:cubicBezTo>
                  <a:pt x="10172976" y="524376"/>
                  <a:pt x="10175013" y="527430"/>
                  <a:pt x="10175013" y="530485"/>
                </a:cubicBezTo>
                <a:cubicBezTo>
                  <a:pt x="10175013" y="533539"/>
                  <a:pt x="10171958" y="536594"/>
                  <a:pt x="10168903" y="536594"/>
                </a:cubicBezTo>
                <a:cubicBezTo>
                  <a:pt x="10165849" y="536594"/>
                  <a:pt x="10162795" y="533539"/>
                  <a:pt x="10162795" y="530485"/>
                </a:cubicBezTo>
                <a:cubicBezTo>
                  <a:pt x="10162795" y="527430"/>
                  <a:pt x="10165849" y="524376"/>
                  <a:pt x="10168903" y="524376"/>
                </a:cubicBezTo>
                <a:close/>
                <a:moveTo>
                  <a:pt x="6053676" y="522319"/>
                </a:moveTo>
                <a:cubicBezTo>
                  <a:pt x="6056730" y="522319"/>
                  <a:pt x="6058766" y="524355"/>
                  <a:pt x="6058766" y="527410"/>
                </a:cubicBezTo>
                <a:cubicBezTo>
                  <a:pt x="6058766" y="530464"/>
                  <a:pt x="6056730" y="532500"/>
                  <a:pt x="6053676" y="532500"/>
                </a:cubicBezTo>
                <a:cubicBezTo>
                  <a:pt x="6050621" y="532500"/>
                  <a:pt x="6048585" y="530464"/>
                  <a:pt x="6048585" y="527410"/>
                </a:cubicBezTo>
                <a:cubicBezTo>
                  <a:pt x="6048585" y="524355"/>
                  <a:pt x="6050621" y="522319"/>
                  <a:pt x="6053676" y="522319"/>
                </a:cubicBezTo>
                <a:close/>
                <a:moveTo>
                  <a:pt x="2166508" y="516210"/>
                </a:moveTo>
                <a:cubicBezTo>
                  <a:pt x="2167526" y="516210"/>
                  <a:pt x="2168544" y="516210"/>
                  <a:pt x="2168544" y="518246"/>
                </a:cubicBezTo>
                <a:cubicBezTo>
                  <a:pt x="2168544" y="519264"/>
                  <a:pt x="2167526" y="520282"/>
                  <a:pt x="2166508" y="520282"/>
                </a:cubicBezTo>
                <a:cubicBezTo>
                  <a:pt x="2165490" y="520282"/>
                  <a:pt x="2164472" y="519264"/>
                  <a:pt x="2164472" y="518246"/>
                </a:cubicBezTo>
                <a:cubicBezTo>
                  <a:pt x="2164472" y="517228"/>
                  <a:pt x="2165490" y="516210"/>
                  <a:pt x="2166508" y="516210"/>
                </a:cubicBezTo>
                <a:close/>
                <a:moveTo>
                  <a:pt x="8592859" y="508092"/>
                </a:moveTo>
                <a:cubicBezTo>
                  <a:pt x="8606094" y="508092"/>
                  <a:pt x="8617294" y="519292"/>
                  <a:pt x="8617294" y="532528"/>
                </a:cubicBezTo>
                <a:cubicBezTo>
                  <a:pt x="8617294" y="545762"/>
                  <a:pt x="8606094" y="556963"/>
                  <a:pt x="8592859" y="556963"/>
                </a:cubicBezTo>
                <a:cubicBezTo>
                  <a:pt x="8579624" y="556963"/>
                  <a:pt x="8568424" y="545762"/>
                  <a:pt x="8568424" y="532528"/>
                </a:cubicBezTo>
                <a:cubicBezTo>
                  <a:pt x="8568424" y="519292"/>
                  <a:pt x="8579624" y="508092"/>
                  <a:pt x="8592859" y="508092"/>
                </a:cubicBezTo>
                <a:close/>
                <a:moveTo>
                  <a:pt x="6066913" y="493836"/>
                </a:moveTo>
                <a:cubicBezTo>
                  <a:pt x="6074039" y="493836"/>
                  <a:pt x="6081166" y="499945"/>
                  <a:pt x="6081166" y="508090"/>
                </a:cubicBezTo>
                <a:cubicBezTo>
                  <a:pt x="6081166" y="516235"/>
                  <a:pt x="6075057" y="522343"/>
                  <a:pt x="6066913" y="522343"/>
                </a:cubicBezTo>
                <a:cubicBezTo>
                  <a:pt x="6058767" y="522343"/>
                  <a:pt x="6052659" y="516235"/>
                  <a:pt x="6052659" y="508090"/>
                </a:cubicBezTo>
                <a:cubicBezTo>
                  <a:pt x="6052659" y="499945"/>
                  <a:pt x="6058767" y="493836"/>
                  <a:pt x="6066913" y="493836"/>
                </a:cubicBezTo>
                <a:close/>
                <a:moveTo>
                  <a:pt x="6723597" y="480603"/>
                </a:moveTo>
                <a:cubicBezTo>
                  <a:pt x="6734796" y="480603"/>
                  <a:pt x="6743960" y="489766"/>
                  <a:pt x="6743960" y="500965"/>
                </a:cubicBezTo>
                <a:cubicBezTo>
                  <a:pt x="6743960" y="512164"/>
                  <a:pt x="6734796" y="521329"/>
                  <a:pt x="6723597" y="521329"/>
                </a:cubicBezTo>
                <a:cubicBezTo>
                  <a:pt x="6712398" y="521329"/>
                  <a:pt x="6703235" y="512164"/>
                  <a:pt x="6703235" y="500965"/>
                </a:cubicBezTo>
                <a:cubicBezTo>
                  <a:pt x="6703235" y="489766"/>
                  <a:pt x="6712398" y="480603"/>
                  <a:pt x="6723597" y="480603"/>
                </a:cubicBezTo>
                <a:close/>
                <a:moveTo>
                  <a:pt x="10992560" y="476531"/>
                </a:moveTo>
                <a:cubicBezTo>
                  <a:pt x="10995614" y="476531"/>
                  <a:pt x="10997650" y="478567"/>
                  <a:pt x="10997650" y="481622"/>
                </a:cubicBezTo>
                <a:cubicBezTo>
                  <a:pt x="10997650" y="484676"/>
                  <a:pt x="10995614" y="486712"/>
                  <a:pt x="10992560" y="486712"/>
                </a:cubicBezTo>
                <a:cubicBezTo>
                  <a:pt x="10989506" y="486712"/>
                  <a:pt x="10987469" y="484676"/>
                  <a:pt x="10987469" y="481622"/>
                </a:cubicBezTo>
                <a:cubicBezTo>
                  <a:pt x="10987469" y="478567"/>
                  <a:pt x="10989506" y="476531"/>
                  <a:pt x="10992560" y="476531"/>
                </a:cubicBezTo>
                <a:close/>
                <a:moveTo>
                  <a:pt x="3592921" y="475498"/>
                </a:moveTo>
                <a:cubicBezTo>
                  <a:pt x="3641788" y="475498"/>
                  <a:pt x="3681491" y="515204"/>
                  <a:pt x="3681491" y="563056"/>
                </a:cubicBezTo>
                <a:cubicBezTo>
                  <a:pt x="3681491" y="611926"/>
                  <a:pt x="3641788" y="650613"/>
                  <a:pt x="3592921" y="650613"/>
                </a:cubicBezTo>
                <a:cubicBezTo>
                  <a:pt x="3544054" y="650613"/>
                  <a:pt x="3504350" y="610906"/>
                  <a:pt x="3504350" y="563056"/>
                </a:cubicBezTo>
                <a:cubicBezTo>
                  <a:pt x="3504350" y="514186"/>
                  <a:pt x="3544054" y="475498"/>
                  <a:pt x="3592921" y="475498"/>
                </a:cubicBezTo>
                <a:close/>
                <a:moveTo>
                  <a:pt x="4326963" y="471433"/>
                </a:moveTo>
                <a:cubicBezTo>
                  <a:pt x="4337144" y="471433"/>
                  <a:pt x="4346306" y="480596"/>
                  <a:pt x="4346306" y="490777"/>
                </a:cubicBezTo>
                <a:cubicBezTo>
                  <a:pt x="4346306" y="500959"/>
                  <a:pt x="4338162" y="510122"/>
                  <a:pt x="4326963" y="510122"/>
                </a:cubicBezTo>
                <a:cubicBezTo>
                  <a:pt x="4316781" y="510122"/>
                  <a:pt x="4307663" y="501977"/>
                  <a:pt x="4307663" y="490777"/>
                </a:cubicBezTo>
                <a:cubicBezTo>
                  <a:pt x="4307663" y="480596"/>
                  <a:pt x="4315762" y="471433"/>
                  <a:pt x="4326963" y="471433"/>
                </a:cubicBezTo>
                <a:close/>
                <a:moveTo>
                  <a:pt x="427563" y="469375"/>
                </a:moveTo>
                <a:cubicBezTo>
                  <a:pt x="427563" y="469375"/>
                  <a:pt x="428581" y="470393"/>
                  <a:pt x="428581" y="470393"/>
                </a:cubicBezTo>
                <a:cubicBezTo>
                  <a:pt x="428581" y="471411"/>
                  <a:pt x="427563" y="471411"/>
                  <a:pt x="427563" y="471411"/>
                </a:cubicBezTo>
                <a:cubicBezTo>
                  <a:pt x="426545" y="471411"/>
                  <a:pt x="426545" y="470393"/>
                  <a:pt x="426545" y="470393"/>
                </a:cubicBezTo>
                <a:cubicBezTo>
                  <a:pt x="426545" y="469375"/>
                  <a:pt x="427563" y="469375"/>
                  <a:pt x="427563" y="469375"/>
                </a:cubicBezTo>
                <a:close/>
                <a:moveTo>
                  <a:pt x="2938242" y="457159"/>
                </a:moveTo>
                <a:cubicBezTo>
                  <a:pt x="2942314" y="457159"/>
                  <a:pt x="2944351" y="459195"/>
                  <a:pt x="2944351" y="462250"/>
                </a:cubicBezTo>
                <a:cubicBezTo>
                  <a:pt x="2944351" y="465304"/>
                  <a:pt x="2942314" y="467340"/>
                  <a:pt x="2938242" y="467340"/>
                </a:cubicBezTo>
                <a:cubicBezTo>
                  <a:pt x="2935187" y="467340"/>
                  <a:pt x="2932133" y="465304"/>
                  <a:pt x="2932133" y="462250"/>
                </a:cubicBezTo>
                <a:cubicBezTo>
                  <a:pt x="2932133" y="459195"/>
                  <a:pt x="2934169" y="457159"/>
                  <a:pt x="2938242" y="457159"/>
                </a:cubicBezTo>
                <a:close/>
                <a:moveTo>
                  <a:pt x="2512732" y="403224"/>
                </a:moveTo>
                <a:cubicBezTo>
                  <a:pt x="2515786" y="403224"/>
                  <a:pt x="2518840" y="406278"/>
                  <a:pt x="2518840" y="409333"/>
                </a:cubicBezTo>
                <a:cubicBezTo>
                  <a:pt x="2518840" y="412387"/>
                  <a:pt x="2516804" y="415441"/>
                  <a:pt x="2512732" y="415441"/>
                </a:cubicBezTo>
                <a:cubicBezTo>
                  <a:pt x="2509677" y="415441"/>
                  <a:pt x="2506624" y="413405"/>
                  <a:pt x="2506624" y="409333"/>
                </a:cubicBezTo>
                <a:cubicBezTo>
                  <a:pt x="2506624" y="406278"/>
                  <a:pt x="2508660" y="403224"/>
                  <a:pt x="2512732" y="403224"/>
                </a:cubicBezTo>
                <a:close/>
                <a:moveTo>
                  <a:pt x="5816456" y="403200"/>
                </a:moveTo>
                <a:cubicBezTo>
                  <a:pt x="5821546" y="403200"/>
                  <a:pt x="5825619" y="407272"/>
                  <a:pt x="5825619" y="412363"/>
                </a:cubicBezTo>
                <a:cubicBezTo>
                  <a:pt x="5825619" y="417454"/>
                  <a:pt x="5821546" y="421526"/>
                  <a:pt x="5816456" y="421526"/>
                </a:cubicBezTo>
                <a:cubicBezTo>
                  <a:pt x="5811365" y="421526"/>
                  <a:pt x="5807293" y="417454"/>
                  <a:pt x="5807293" y="412363"/>
                </a:cubicBezTo>
                <a:cubicBezTo>
                  <a:pt x="5807293" y="407272"/>
                  <a:pt x="5811365" y="403200"/>
                  <a:pt x="5816456" y="403200"/>
                </a:cubicBezTo>
                <a:close/>
                <a:moveTo>
                  <a:pt x="8714015" y="402208"/>
                </a:moveTo>
                <a:cubicBezTo>
                  <a:pt x="8719106" y="402208"/>
                  <a:pt x="8722160" y="406280"/>
                  <a:pt x="8722160" y="410353"/>
                </a:cubicBezTo>
                <a:cubicBezTo>
                  <a:pt x="8722160" y="414426"/>
                  <a:pt x="8718088" y="418498"/>
                  <a:pt x="8714015" y="418498"/>
                </a:cubicBezTo>
                <a:cubicBezTo>
                  <a:pt x="8709943" y="418498"/>
                  <a:pt x="8705870" y="414426"/>
                  <a:pt x="8705870" y="410353"/>
                </a:cubicBezTo>
                <a:cubicBezTo>
                  <a:pt x="8705870" y="406280"/>
                  <a:pt x="8709943" y="402208"/>
                  <a:pt x="8714015" y="402208"/>
                </a:cubicBezTo>
                <a:close/>
                <a:moveTo>
                  <a:pt x="9278052" y="383876"/>
                </a:moveTo>
                <a:cubicBezTo>
                  <a:pt x="9279070" y="383876"/>
                  <a:pt x="9279070" y="384894"/>
                  <a:pt x="9279070" y="384894"/>
                </a:cubicBezTo>
                <a:cubicBezTo>
                  <a:pt x="9279070" y="385912"/>
                  <a:pt x="9278052" y="385912"/>
                  <a:pt x="9278052" y="385912"/>
                </a:cubicBezTo>
                <a:cubicBezTo>
                  <a:pt x="9277034" y="385912"/>
                  <a:pt x="9277034" y="384894"/>
                  <a:pt x="9277034" y="384894"/>
                </a:cubicBezTo>
                <a:cubicBezTo>
                  <a:pt x="9277034" y="383876"/>
                  <a:pt x="9278052" y="383876"/>
                  <a:pt x="9278052" y="383876"/>
                </a:cubicBezTo>
                <a:close/>
                <a:moveTo>
                  <a:pt x="8419779" y="378786"/>
                </a:moveTo>
                <a:cubicBezTo>
                  <a:pt x="8426906" y="378786"/>
                  <a:pt x="8434033" y="384894"/>
                  <a:pt x="8434033" y="393040"/>
                </a:cubicBezTo>
                <a:cubicBezTo>
                  <a:pt x="8434033" y="401184"/>
                  <a:pt x="8427924" y="407293"/>
                  <a:pt x="8419779" y="407293"/>
                </a:cubicBezTo>
                <a:cubicBezTo>
                  <a:pt x="8411634" y="407293"/>
                  <a:pt x="8405525" y="401184"/>
                  <a:pt x="8405525" y="393040"/>
                </a:cubicBezTo>
                <a:cubicBezTo>
                  <a:pt x="8405525" y="384894"/>
                  <a:pt x="8411634" y="378786"/>
                  <a:pt x="8419779" y="378786"/>
                </a:cubicBezTo>
                <a:close/>
                <a:moveTo>
                  <a:pt x="4043916" y="366546"/>
                </a:moveTo>
                <a:cubicBezTo>
                  <a:pt x="4053080" y="366546"/>
                  <a:pt x="4059189" y="372655"/>
                  <a:pt x="4059189" y="381818"/>
                </a:cubicBezTo>
                <a:cubicBezTo>
                  <a:pt x="4059189" y="389963"/>
                  <a:pt x="4052062" y="397090"/>
                  <a:pt x="4043916" y="397090"/>
                </a:cubicBezTo>
                <a:cubicBezTo>
                  <a:pt x="4035771" y="397090"/>
                  <a:pt x="4028645" y="389963"/>
                  <a:pt x="4028645" y="381818"/>
                </a:cubicBezTo>
                <a:cubicBezTo>
                  <a:pt x="4028645" y="373673"/>
                  <a:pt x="4035771" y="366546"/>
                  <a:pt x="4043916" y="366546"/>
                </a:cubicBezTo>
                <a:close/>
                <a:moveTo>
                  <a:pt x="5531384" y="355348"/>
                </a:moveTo>
                <a:cubicBezTo>
                  <a:pt x="5540547" y="355348"/>
                  <a:pt x="5548692" y="363493"/>
                  <a:pt x="5548692" y="372656"/>
                </a:cubicBezTo>
                <a:cubicBezTo>
                  <a:pt x="5548692" y="381819"/>
                  <a:pt x="5540547" y="389964"/>
                  <a:pt x="5531384" y="389964"/>
                </a:cubicBezTo>
                <a:cubicBezTo>
                  <a:pt x="5522221" y="389964"/>
                  <a:pt x="5514076" y="381819"/>
                  <a:pt x="5514076" y="372656"/>
                </a:cubicBezTo>
                <a:cubicBezTo>
                  <a:pt x="5514076" y="363493"/>
                  <a:pt x="5522221" y="355348"/>
                  <a:pt x="5531384" y="355348"/>
                </a:cubicBezTo>
                <a:close/>
                <a:moveTo>
                  <a:pt x="6608550" y="325823"/>
                </a:moveTo>
                <a:cubicBezTo>
                  <a:pt x="6611604" y="325823"/>
                  <a:pt x="6613640" y="327859"/>
                  <a:pt x="6613640" y="330914"/>
                </a:cubicBezTo>
                <a:cubicBezTo>
                  <a:pt x="6613640" y="333968"/>
                  <a:pt x="6611604" y="336004"/>
                  <a:pt x="6608550" y="336004"/>
                </a:cubicBezTo>
                <a:cubicBezTo>
                  <a:pt x="6605495" y="336004"/>
                  <a:pt x="6603459" y="333968"/>
                  <a:pt x="6603459" y="330914"/>
                </a:cubicBezTo>
                <a:cubicBezTo>
                  <a:pt x="6603459" y="327859"/>
                  <a:pt x="6605495" y="325823"/>
                  <a:pt x="6608550" y="325823"/>
                </a:cubicBezTo>
                <a:close/>
                <a:moveTo>
                  <a:pt x="7003580" y="314648"/>
                </a:moveTo>
                <a:cubicBezTo>
                  <a:pt x="7010706" y="314648"/>
                  <a:pt x="7015796" y="319739"/>
                  <a:pt x="7015796" y="325847"/>
                </a:cubicBezTo>
                <a:cubicBezTo>
                  <a:pt x="7015796" y="331956"/>
                  <a:pt x="7010706" y="337047"/>
                  <a:pt x="7003580" y="337047"/>
                </a:cubicBezTo>
                <a:cubicBezTo>
                  <a:pt x="6997470" y="337047"/>
                  <a:pt x="6991362" y="331956"/>
                  <a:pt x="6991362" y="325847"/>
                </a:cubicBezTo>
                <a:cubicBezTo>
                  <a:pt x="6991362" y="319739"/>
                  <a:pt x="6996453" y="314648"/>
                  <a:pt x="7003580" y="314648"/>
                </a:cubicBezTo>
                <a:close/>
                <a:moveTo>
                  <a:pt x="4121368" y="295307"/>
                </a:moveTo>
                <a:cubicBezTo>
                  <a:pt x="4130532" y="295307"/>
                  <a:pt x="4136640" y="301416"/>
                  <a:pt x="4136640" y="309561"/>
                </a:cubicBezTo>
                <a:cubicBezTo>
                  <a:pt x="4136640" y="317706"/>
                  <a:pt x="4129514" y="323814"/>
                  <a:pt x="4121368" y="323814"/>
                </a:cubicBezTo>
                <a:cubicBezTo>
                  <a:pt x="4113225" y="323814"/>
                  <a:pt x="4106095" y="317706"/>
                  <a:pt x="4106095" y="309561"/>
                </a:cubicBezTo>
                <a:cubicBezTo>
                  <a:pt x="4106095" y="301416"/>
                  <a:pt x="4112206" y="295307"/>
                  <a:pt x="4121368" y="295307"/>
                </a:cubicBezTo>
                <a:close/>
                <a:moveTo>
                  <a:pt x="5311470" y="293243"/>
                </a:moveTo>
                <a:cubicBezTo>
                  <a:pt x="5316562" y="293243"/>
                  <a:pt x="5320634" y="297316"/>
                  <a:pt x="5320634" y="302406"/>
                </a:cubicBezTo>
                <a:cubicBezTo>
                  <a:pt x="5320634" y="307497"/>
                  <a:pt x="5316562" y="311569"/>
                  <a:pt x="5311470" y="311569"/>
                </a:cubicBezTo>
                <a:cubicBezTo>
                  <a:pt x="5306380" y="311569"/>
                  <a:pt x="5302308" y="307497"/>
                  <a:pt x="5302308" y="302406"/>
                </a:cubicBezTo>
                <a:cubicBezTo>
                  <a:pt x="5302308" y="297316"/>
                  <a:pt x="5306380" y="293243"/>
                  <a:pt x="5311470" y="293243"/>
                </a:cubicBezTo>
                <a:close/>
                <a:moveTo>
                  <a:pt x="9786092" y="292250"/>
                </a:moveTo>
                <a:cubicBezTo>
                  <a:pt x="9795255" y="292250"/>
                  <a:pt x="9802382" y="299377"/>
                  <a:pt x="9802382" y="308540"/>
                </a:cubicBezTo>
                <a:cubicBezTo>
                  <a:pt x="9802382" y="317703"/>
                  <a:pt x="9795255" y="324830"/>
                  <a:pt x="9786092" y="324830"/>
                </a:cubicBezTo>
                <a:cubicBezTo>
                  <a:pt x="9776929" y="324830"/>
                  <a:pt x="9769802" y="317703"/>
                  <a:pt x="9769802" y="308540"/>
                </a:cubicBezTo>
                <a:cubicBezTo>
                  <a:pt x="9769802" y="299377"/>
                  <a:pt x="9776929" y="292250"/>
                  <a:pt x="9786092" y="292250"/>
                </a:cubicBezTo>
                <a:close/>
                <a:moveTo>
                  <a:pt x="9236309" y="271884"/>
                </a:moveTo>
                <a:cubicBezTo>
                  <a:pt x="9243436" y="271884"/>
                  <a:pt x="9249545" y="277992"/>
                  <a:pt x="9249545" y="285119"/>
                </a:cubicBezTo>
                <a:cubicBezTo>
                  <a:pt x="9249545" y="292246"/>
                  <a:pt x="9243436" y="298355"/>
                  <a:pt x="9236309" y="298355"/>
                </a:cubicBezTo>
                <a:cubicBezTo>
                  <a:pt x="9229182" y="298355"/>
                  <a:pt x="9223074" y="292246"/>
                  <a:pt x="9223074" y="285119"/>
                </a:cubicBezTo>
                <a:cubicBezTo>
                  <a:pt x="9223074" y="277992"/>
                  <a:pt x="9229182" y="271884"/>
                  <a:pt x="9236309" y="271884"/>
                </a:cubicBezTo>
                <a:close/>
                <a:moveTo>
                  <a:pt x="1991444" y="266797"/>
                </a:moveTo>
                <a:cubicBezTo>
                  <a:pt x="1995516" y="266797"/>
                  <a:pt x="1998572" y="269851"/>
                  <a:pt x="1998572" y="273924"/>
                </a:cubicBezTo>
                <a:cubicBezTo>
                  <a:pt x="1998572" y="277996"/>
                  <a:pt x="1995516" y="281051"/>
                  <a:pt x="1991444" y="281051"/>
                </a:cubicBezTo>
                <a:cubicBezTo>
                  <a:pt x="1987370" y="281051"/>
                  <a:pt x="1984317" y="277996"/>
                  <a:pt x="1984317" y="273924"/>
                </a:cubicBezTo>
                <a:cubicBezTo>
                  <a:pt x="1984317" y="269851"/>
                  <a:pt x="1987370" y="266797"/>
                  <a:pt x="1991444" y="266797"/>
                </a:cubicBezTo>
                <a:close/>
                <a:moveTo>
                  <a:pt x="8223283" y="262699"/>
                </a:moveTo>
                <a:cubicBezTo>
                  <a:pt x="8225320" y="262699"/>
                  <a:pt x="8226337" y="263717"/>
                  <a:pt x="8226337" y="265754"/>
                </a:cubicBezTo>
                <a:cubicBezTo>
                  <a:pt x="8226337" y="266772"/>
                  <a:pt x="8225320" y="268808"/>
                  <a:pt x="8223283" y="268808"/>
                </a:cubicBezTo>
                <a:cubicBezTo>
                  <a:pt x="8222265" y="268808"/>
                  <a:pt x="8220229" y="267790"/>
                  <a:pt x="8220229" y="265754"/>
                </a:cubicBezTo>
                <a:cubicBezTo>
                  <a:pt x="8220229" y="263717"/>
                  <a:pt x="8221247" y="262699"/>
                  <a:pt x="8223283" y="262699"/>
                </a:cubicBezTo>
                <a:close/>
                <a:moveTo>
                  <a:pt x="3759863" y="253535"/>
                </a:moveTo>
                <a:cubicBezTo>
                  <a:pt x="3762916" y="253535"/>
                  <a:pt x="3764952" y="255571"/>
                  <a:pt x="3764952" y="258626"/>
                </a:cubicBezTo>
                <a:cubicBezTo>
                  <a:pt x="3764952" y="261680"/>
                  <a:pt x="3762916" y="263716"/>
                  <a:pt x="3759863" y="263716"/>
                </a:cubicBezTo>
                <a:cubicBezTo>
                  <a:pt x="3756807" y="263716"/>
                  <a:pt x="3754772" y="261680"/>
                  <a:pt x="3754772" y="258626"/>
                </a:cubicBezTo>
                <a:cubicBezTo>
                  <a:pt x="3754772" y="255571"/>
                  <a:pt x="3756807" y="253535"/>
                  <a:pt x="3759863" y="253535"/>
                </a:cubicBezTo>
                <a:close/>
                <a:moveTo>
                  <a:pt x="7655174" y="243355"/>
                </a:moveTo>
                <a:cubicBezTo>
                  <a:pt x="7656192" y="244373"/>
                  <a:pt x="7658228" y="245391"/>
                  <a:pt x="7658228" y="246410"/>
                </a:cubicBezTo>
                <a:cubicBezTo>
                  <a:pt x="7658228" y="247427"/>
                  <a:pt x="7657210" y="249464"/>
                  <a:pt x="7655174" y="249464"/>
                </a:cubicBezTo>
                <a:cubicBezTo>
                  <a:pt x="7654155" y="249464"/>
                  <a:pt x="7652119" y="248446"/>
                  <a:pt x="7652119" y="246410"/>
                </a:cubicBezTo>
                <a:cubicBezTo>
                  <a:pt x="7652119" y="245391"/>
                  <a:pt x="7653137" y="243355"/>
                  <a:pt x="7655174" y="243355"/>
                </a:cubicBezTo>
                <a:close/>
                <a:moveTo>
                  <a:pt x="1998518" y="237245"/>
                </a:moveTo>
                <a:cubicBezTo>
                  <a:pt x="2003609" y="237245"/>
                  <a:pt x="2007681" y="241318"/>
                  <a:pt x="2007681" y="246408"/>
                </a:cubicBezTo>
                <a:cubicBezTo>
                  <a:pt x="2007681" y="251499"/>
                  <a:pt x="2003609" y="255571"/>
                  <a:pt x="1998518" y="255571"/>
                </a:cubicBezTo>
                <a:cubicBezTo>
                  <a:pt x="1993428" y="255571"/>
                  <a:pt x="1989355" y="251499"/>
                  <a:pt x="1989355" y="246408"/>
                </a:cubicBezTo>
                <a:cubicBezTo>
                  <a:pt x="1989355" y="241318"/>
                  <a:pt x="1993428" y="237245"/>
                  <a:pt x="1998518" y="237245"/>
                </a:cubicBezTo>
                <a:close/>
                <a:moveTo>
                  <a:pt x="1157580" y="234204"/>
                </a:moveTo>
                <a:cubicBezTo>
                  <a:pt x="1177943" y="233186"/>
                  <a:pt x="1195251" y="250494"/>
                  <a:pt x="1195251" y="270856"/>
                </a:cubicBezTo>
                <a:cubicBezTo>
                  <a:pt x="1195251" y="291218"/>
                  <a:pt x="1178961" y="307508"/>
                  <a:pt x="1157580" y="307508"/>
                </a:cubicBezTo>
                <a:cubicBezTo>
                  <a:pt x="1137218" y="307508"/>
                  <a:pt x="1119910" y="291218"/>
                  <a:pt x="1119910" y="270856"/>
                </a:cubicBezTo>
                <a:cubicBezTo>
                  <a:pt x="1119910" y="250494"/>
                  <a:pt x="1136200" y="234204"/>
                  <a:pt x="1157580" y="234204"/>
                </a:cubicBezTo>
                <a:close/>
                <a:moveTo>
                  <a:pt x="961058" y="233172"/>
                </a:moveTo>
                <a:cubicBezTo>
                  <a:pt x="979384" y="233172"/>
                  <a:pt x="993637" y="247426"/>
                  <a:pt x="993637" y="265752"/>
                </a:cubicBezTo>
                <a:cubicBezTo>
                  <a:pt x="993637" y="283060"/>
                  <a:pt x="979384" y="297314"/>
                  <a:pt x="961058" y="297314"/>
                </a:cubicBezTo>
                <a:cubicBezTo>
                  <a:pt x="942732" y="297314"/>
                  <a:pt x="928478" y="283060"/>
                  <a:pt x="928478" y="265752"/>
                </a:cubicBezTo>
                <a:cubicBezTo>
                  <a:pt x="928478" y="248444"/>
                  <a:pt x="942732" y="233172"/>
                  <a:pt x="961058" y="233172"/>
                </a:cubicBezTo>
                <a:close/>
                <a:moveTo>
                  <a:pt x="171076" y="227096"/>
                </a:moveTo>
                <a:cubicBezTo>
                  <a:pt x="173114" y="227096"/>
                  <a:pt x="174131" y="229132"/>
                  <a:pt x="174131" y="230151"/>
                </a:cubicBezTo>
                <a:cubicBezTo>
                  <a:pt x="174131" y="232186"/>
                  <a:pt x="173114" y="233205"/>
                  <a:pt x="171076" y="233205"/>
                </a:cubicBezTo>
                <a:cubicBezTo>
                  <a:pt x="169040" y="233205"/>
                  <a:pt x="168023" y="232186"/>
                  <a:pt x="168023" y="230151"/>
                </a:cubicBezTo>
                <a:cubicBezTo>
                  <a:pt x="168023" y="228113"/>
                  <a:pt x="169040" y="227096"/>
                  <a:pt x="171076" y="227096"/>
                </a:cubicBezTo>
                <a:close/>
                <a:moveTo>
                  <a:pt x="1620797" y="211791"/>
                </a:moveTo>
                <a:cubicBezTo>
                  <a:pt x="1626906" y="212809"/>
                  <a:pt x="1630978" y="216882"/>
                  <a:pt x="1630978" y="221973"/>
                </a:cubicBezTo>
                <a:cubicBezTo>
                  <a:pt x="1630978" y="227064"/>
                  <a:pt x="1626906" y="232153"/>
                  <a:pt x="1620797" y="232153"/>
                </a:cubicBezTo>
                <a:cubicBezTo>
                  <a:pt x="1615707" y="232153"/>
                  <a:pt x="1610616" y="228082"/>
                  <a:pt x="1610616" y="221973"/>
                </a:cubicBezTo>
                <a:cubicBezTo>
                  <a:pt x="1610616" y="216882"/>
                  <a:pt x="1614689" y="211791"/>
                  <a:pt x="1620797" y="211791"/>
                </a:cubicBezTo>
                <a:close/>
                <a:moveTo>
                  <a:pt x="5128210" y="193466"/>
                </a:moveTo>
                <a:cubicBezTo>
                  <a:pt x="5135336" y="193466"/>
                  <a:pt x="5140427" y="199575"/>
                  <a:pt x="5140427" y="205684"/>
                </a:cubicBezTo>
                <a:cubicBezTo>
                  <a:pt x="5140427" y="212810"/>
                  <a:pt x="5134318" y="217901"/>
                  <a:pt x="5128210" y="217901"/>
                </a:cubicBezTo>
                <a:cubicBezTo>
                  <a:pt x="5121084" y="217901"/>
                  <a:pt x="5115993" y="211792"/>
                  <a:pt x="5115993" y="205684"/>
                </a:cubicBezTo>
                <a:cubicBezTo>
                  <a:pt x="5115993" y="198557"/>
                  <a:pt x="5122102" y="193466"/>
                  <a:pt x="5128210" y="193466"/>
                </a:cubicBezTo>
                <a:close/>
                <a:moveTo>
                  <a:pt x="9614030" y="138518"/>
                </a:moveTo>
                <a:cubicBezTo>
                  <a:pt x="9620139" y="138518"/>
                  <a:pt x="9625230" y="143609"/>
                  <a:pt x="9625230" y="149717"/>
                </a:cubicBezTo>
                <a:cubicBezTo>
                  <a:pt x="9625230" y="155826"/>
                  <a:pt x="9620139" y="160915"/>
                  <a:pt x="9614030" y="160915"/>
                </a:cubicBezTo>
                <a:cubicBezTo>
                  <a:pt x="9607922" y="160915"/>
                  <a:pt x="9602831" y="155826"/>
                  <a:pt x="9602831" y="149717"/>
                </a:cubicBezTo>
                <a:cubicBezTo>
                  <a:pt x="9602831" y="143609"/>
                  <a:pt x="9607922" y="138518"/>
                  <a:pt x="9614030" y="138518"/>
                </a:cubicBezTo>
                <a:close/>
                <a:moveTo>
                  <a:pt x="3063470" y="115071"/>
                </a:moveTo>
                <a:cubicBezTo>
                  <a:pt x="3066524" y="115071"/>
                  <a:pt x="3069579" y="117107"/>
                  <a:pt x="3069579" y="121180"/>
                </a:cubicBezTo>
                <a:cubicBezTo>
                  <a:pt x="3069579" y="124234"/>
                  <a:pt x="3066524" y="127289"/>
                  <a:pt x="3063470" y="127289"/>
                </a:cubicBezTo>
                <a:cubicBezTo>
                  <a:pt x="3060416" y="127289"/>
                  <a:pt x="3057361" y="124234"/>
                  <a:pt x="3057361" y="121180"/>
                </a:cubicBezTo>
                <a:cubicBezTo>
                  <a:pt x="3057361" y="118126"/>
                  <a:pt x="3060416" y="115071"/>
                  <a:pt x="3063470" y="115071"/>
                </a:cubicBezTo>
                <a:close/>
                <a:moveTo>
                  <a:pt x="1904915" y="92704"/>
                </a:moveTo>
                <a:cubicBezTo>
                  <a:pt x="1915096" y="91685"/>
                  <a:pt x="1923240" y="99831"/>
                  <a:pt x="1923240" y="110012"/>
                </a:cubicBezTo>
                <a:cubicBezTo>
                  <a:pt x="1923240" y="120193"/>
                  <a:pt x="1915096" y="127319"/>
                  <a:pt x="1904915" y="127319"/>
                </a:cubicBezTo>
                <a:cubicBezTo>
                  <a:pt x="1894733" y="127319"/>
                  <a:pt x="1886589" y="119175"/>
                  <a:pt x="1886589" y="110012"/>
                </a:cubicBezTo>
                <a:cubicBezTo>
                  <a:pt x="1886589" y="99831"/>
                  <a:pt x="1894733" y="92704"/>
                  <a:pt x="1904915" y="92704"/>
                </a:cubicBezTo>
                <a:close/>
                <a:moveTo>
                  <a:pt x="6230829" y="87605"/>
                </a:moveTo>
                <a:cubicBezTo>
                  <a:pt x="6234902" y="87605"/>
                  <a:pt x="6238974" y="90659"/>
                  <a:pt x="6238974" y="95750"/>
                </a:cubicBezTo>
                <a:cubicBezTo>
                  <a:pt x="6238974" y="99822"/>
                  <a:pt x="6234902" y="103895"/>
                  <a:pt x="6230829" y="103895"/>
                </a:cubicBezTo>
                <a:cubicBezTo>
                  <a:pt x="6226756" y="103895"/>
                  <a:pt x="6222684" y="99822"/>
                  <a:pt x="6222684" y="95750"/>
                </a:cubicBezTo>
                <a:cubicBezTo>
                  <a:pt x="6222684" y="91677"/>
                  <a:pt x="6226756" y="87605"/>
                  <a:pt x="6230829" y="87605"/>
                </a:cubicBezTo>
                <a:close/>
                <a:moveTo>
                  <a:pt x="11171750" y="86587"/>
                </a:moveTo>
                <a:cubicBezTo>
                  <a:pt x="11227746" y="86587"/>
                  <a:pt x="11273561" y="131384"/>
                  <a:pt x="11273561" y="187380"/>
                </a:cubicBezTo>
                <a:cubicBezTo>
                  <a:pt x="11273561" y="243377"/>
                  <a:pt x="11228764" y="288173"/>
                  <a:pt x="11171750" y="288173"/>
                </a:cubicBezTo>
                <a:cubicBezTo>
                  <a:pt x="11115753" y="288173"/>
                  <a:pt x="11069938" y="243377"/>
                  <a:pt x="11069938" y="187380"/>
                </a:cubicBezTo>
                <a:cubicBezTo>
                  <a:pt x="11069938" y="131384"/>
                  <a:pt x="11115753" y="86587"/>
                  <a:pt x="11171750" y="86587"/>
                </a:cubicBezTo>
                <a:close/>
                <a:moveTo>
                  <a:pt x="3533841" y="71293"/>
                </a:moveTo>
                <a:cubicBezTo>
                  <a:pt x="3535876" y="70275"/>
                  <a:pt x="3536895" y="72311"/>
                  <a:pt x="3536895" y="74347"/>
                </a:cubicBezTo>
                <a:cubicBezTo>
                  <a:pt x="3536895" y="76383"/>
                  <a:pt x="3535876" y="77402"/>
                  <a:pt x="3533841" y="77402"/>
                </a:cubicBezTo>
                <a:cubicBezTo>
                  <a:pt x="3531804" y="77402"/>
                  <a:pt x="3530785" y="76383"/>
                  <a:pt x="3530785" y="74347"/>
                </a:cubicBezTo>
                <a:cubicBezTo>
                  <a:pt x="3530785" y="72311"/>
                  <a:pt x="3531804" y="71293"/>
                  <a:pt x="3533841" y="71293"/>
                </a:cubicBezTo>
                <a:close/>
                <a:moveTo>
                  <a:pt x="8850443" y="69279"/>
                </a:moveTo>
                <a:cubicBezTo>
                  <a:pt x="8853497" y="69279"/>
                  <a:pt x="8855533" y="71315"/>
                  <a:pt x="8855533" y="74370"/>
                </a:cubicBezTo>
                <a:cubicBezTo>
                  <a:pt x="8855533" y="77424"/>
                  <a:pt x="8853497" y="79460"/>
                  <a:pt x="8850443" y="79460"/>
                </a:cubicBezTo>
                <a:cubicBezTo>
                  <a:pt x="8847388" y="79460"/>
                  <a:pt x="8845352" y="77424"/>
                  <a:pt x="8845352" y="74370"/>
                </a:cubicBezTo>
                <a:cubicBezTo>
                  <a:pt x="8845352" y="71315"/>
                  <a:pt x="8847388" y="69279"/>
                  <a:pt x="8850443" y="69279"/>
                </a:cubicBezTo>
                <a:close/>
                <a:moveTo>
                  <a:pt x="2747929" y="68269"/>
                </a:moveTo>
                <a:cubicBezTo>
                  <a:pt x="2760149" y="68269"/>
                  <a:pt x="2770331" y="78449"/>
                  <a:pt x="2770331" y="90666"/>
                </a:cubicBezTo>
                <a:cubicBezTo>
                  <a:pt x="2770331" y="102884"/>
                  <a:pt x="2760149" y="113065"/>
                  <a:pt x="2747929" y="113065"/>
                </a:cubicBezTo>
                <a:cubicBezTo>
                  <a:pt x="2735713" y="113065"/>
                  <a:pt x="2725531" y="102884"/>
                  <a:pt x="2725531" y="90666"/>
                </a:cubicBezTo>
                <a:cubicBezTo>
                  <a:pt x="2725531" y="78449"/>
                  <a:pt x="2735713" y="68269"/>
                  <a:pt x="2747929" y="68269"/>
                </a:cubicBezTo>
                <a:close/>
                <a:moveTo>
                  <a:pt x="1222767" y="68265"/>
                </a:moveTo>
                <a:cubicBezTo>
                  <a:pt x="1233967" y="68265"/>
                  <a:pt x="1243130" y="77428"/>
                  <a:pt x="1243130" y="88627"/>
                </a:cubicBezTo>
                <a:cubicBezTo>
                  <a:pt x="1243130" y="99825"/>
                  <a:pt x="1233967" y="108990"/>
                  <a:pt x="1222767" y="108990"/>
                </a:cubicBezTo>
                <a:cubicBezTo>
                  <a:pt x="1211568" y="108990"/>
                  <a:pt x="1202406" y="99825"/>
                  <a:pt x="1202406" y="88627"/>
                </a:cubicBezTo>
                <a:cubicBezTo>
                  <a:pt x="1202406" y="77428"/>
                  <a:pt x="1211568" y="68265"/>
                  <a:pt x="1222767" y="68265"/>
                </a:cubicBezTo>
                <a:close/>
                <a:moveTo>
                  <a:pt x="11961807" y="59105"/>
                </a:moveTo>
                <a:cubicBezTo>
                  <a:pt x="11973006" y="59105"/>
                  <a:pt x="11982170" y="68268"/>
                  <a:pt x="11982170" y="79467"/>
                </a:cubicBezTo>
                <a:cubicBezTo>
                  <a:pt x="11982170" y="90667"/>
                  <a:pt x="11973006" y="99830"/>
                  <a:pt x="11961807" y="99830"/>
                </a:cubicBezTo>
                <a:cubicBezTo>
                  <a:pt x="11950608" y="99830"/>
                  <a:pt x="11941445" y="90667"/>
                  <a:pt x="11941445" y="79467"/>
                </a:cubicBezTo>
                <a:cubicBezTo>
                  <a:pt x="11941445" y="68268"/>
                  <a:pt x="11950608" y="59105"/>
                  <a:pt x="11961807" y="59105"/>
                </a:cubicBezTo>
                <a:close/>
                <a:moveTo>
                  <a:pt x="2790665" y="54007"/>
                </a:moveTo>
                <a:cubicBezTo>
                  <a:pt x="2797792" y="54007"/>
                  <a:pt x="2803901" y="60116"/>
                  <a:pt x="2803901" y="67243"/>
                </a:cubicBezTo>
                <a:cubicBezTo>
                  <a:pt x="2803901" y="74369"/>
                  <a:pt x="2797792" y="80478"/>
                  <a:pt x="2790665" y="80478"/>
                </a:cubicBezTo>
                <a:cubicBezTo>
                  <a:pt x="2783539" y="80478"/>
                  <a:pt x="2777433" y="74369"/>
                  <a:pt x="2777433" y="67243"/>
                </a:cubicBezTo>
                <a:cubicBezTo>
                  <a:pt x="2777433" y="60116"/>
                  <a:pt x="2783539" y="54007"/>
                  <a:pt x="2790665" y="54007"/>
                </a:cubicBezTo>
                <a:close/>
                <a:moveTo>
                  <a:pt x="3751773" y="46888"/>
                </a:moveTo>
                <a:cubicBezTo>
                  <a:pt x="3755844" y="46888"/>
                  <a:pt x="3759917" y="49943"/>
                  <a:pt x="3759917" y="55033"/>
                </a:cubicBezTo>
                <a:cubicBezTo>
                  <a:pt x="3759917" y="59105"/>
                  <a:pt x="3756861" y="63179"/>
                  <a:pt x="3751773" y="63179"/>
                </a:cubicBezTo>
                <a:cubicBezTo>
                  <a:pt x="3747699" y="63179"/>
                  <a:pt x="3743628" y="60123"/>
                  <a:pt x="3743628" y="55033"/>
                </a:cubicBezTo>
                <a:cubicBezTo>
                  <a:pt x="3743628" y="50961"/>
                  <a:pt x="3746682" y="46888"/>
                  <a:pt x="3751773" y="46888"/>
                </a:cubicBezTo>
                <a:close/>
                <a:moveTo>
                  <a:pt x="6107637" y="40750"/>
                </a:moveTo>
                <a:cubicBezTo>
                  <a:pt x="6111709" y="40750"/>
                  <a:pt x="6113746" y="43804"/>
                  <a:pt x="6113746" y="46859"/>
                </a:cubicBezTo>
                <a:cubicBezTo>
                  <a:pt x="6113746" y="49913"/>
                  <a:pt x="6110691" y="52968"/>
                  <a:pt x="6107637" y="52968"/>
                </a:cubicBezTo>
                <a:cubicBezTo>
                  <a:pt x="6104582" y="52968"/>
                  <a:pt x="6101528" y="49913"/>
                  <a:pt x="6101528" y="46859"/>
                </a:cubicBezTo>
                <a:cubicBezTo>
                  <a:pt x="6101528" y="43804"/>
                  <a:pt x="6104582" y="40750"/>
                  <a:pt x="6107637" y="40750"/>
                </a:cubicBezTo>
                <a:close/>
                <a:moveTo>
                  <a:pt x="338029" y="35685"/>
                </a:moveTo>
                <a:cubicBezTo>
                  <a:pt x="354318" y="35685"/>
                  <a:pt x="367554" y="48920"/>
                  <a:pt x="367554" y="65210"/>
                </a:cubicBezTo>
                <a:cubicBezTo>
                  <a:pt x="367554" y="81499"/>
                  <a:pt x="354318" y="94736"/>
                  <a:pt x="338029" y="94736"/>
                </a:cubicBezTo>
                <a:cubicBezTo>
                  <a:pt x="321740" y="94736"/>
                  <a:pt x="308504" y="81499"/>
                  <a:pt x="308504" y="65210"/>
                </a:cubicBezTo>
                <a:cubicBezTo>
                  <a:pt x="308504" y="48920"/>
                  <a:pt x="321740" y="35685"/>
                  <a:pt x="338029" y="35685"/>
                </a:cubicBezTo>
                <a:close/>
                <a:moveTo>
                  <a:pt x="7914793" y="30595"/>
                </a:moveTo>
                <a:cubicBezTo>
                  <a:pt x="7919884" y="29578"/>
                  <a:pt x="7924974" y="33649"/>
                  <a:pt x="7924974" y="39758"/>
                </a:cubicBezTo>
                <a:cubicBezTo>
                  <a:pt x="7924974" y="44849"/>
                  <a:pt x="7920902" y="48922"/>
                  <a:pt x="7914793" y="48922"/>
                </a:cubicBezTo>
                <a:cubicBezTo>
                  <a:pt x="7909703" y="48922"/>
                  <a:pt x="7905630" y="44849"/>
                  <a:pt x="7905630" y="39758"/>
                </a:cubicBezTo>
                <a:cubicBezTo>
                  <a:pt x="7905630" y="34667"/>
                  <a:pt x="7909703" y="30595"/>
                  <a:pt x="7914793" y="30595"/>
                </a:cubicBezTo>
                <a:close/>
                <a:moveTo>
                  <a:pt x="631216" y="38"/>
                </a:moveTo>
                <a:cubicBezTo>
                  <a:pt x="654633" y="-980"/>
                  <a:pt x="673977" y="18364"/>
                  <a:pt x="673977" y="41781"/>
                </a:cubicBezTo>
                <a:cubicBezTo>
                  <a:pt x="673977" y="65197"/>
                  <a:pt x="654633" y="83523"/>
                  <a:pt x="631216" y="83523"/>
                </a:cubicBezTo>
                <a:cubicBezTo>
                  <a:pt x="607799" y="83523"/>
                  <a:pt x="588455" y="65197"/>
                  <a:pt x="588455" y="41781"/>
                </a:cubicBezTo>
                <a:cubicBezTo>
                  <a:pt x="588455" y="18364"/>
                  <a:pt x="607799" y="38"/>
                  <a:pt x="631216" y="38"/>
                </a:cubicBezTo>
                <a:close/>
              </a:path>
            </a:pathLst>
          </a:custGeom>
          <a:solidFill>
            <a:schemeClr val="bg1"/>
          </a:solidFill>
          <a:ln w="10176" cap="flat">
            <a:noFill/>
            <a:prstDash val="solid"/>
            <a:miter/>
          </a:ln>
          <a:effectLst>
            <a:outerShdw blurRad="76200" dist="38100" dir="5400000" algn="t" rotWithShape="0">
              <a:prstClr val="black">
                <a:alpha val="20000"/>
              </a:prstClr>
            </a:outerShdw>
          </a:effectLst>
        </p:spPr>
        <p:txBody>
          <a:bodyPr rtlCol="0" anchor="ctr"/>
          <a:lstStyle/>
          <a:p>
            <a:endParaRPr lang="zh-CN" altLang="en-US">
              <a:latin typeface="+mj-ea"/>
              <a:ea typeface="+mj-ea"/>
            </a:endParaRPr>
          </a:p>
        </p:txBody>
      </p:sp>
      <p:sp>
        <p:nvSpPr>
          <p:cNvPr id="197" name="主标题">
            <a:extLst>
              <a:ext uri="{FF2B5EF4-FFF2-40B4-BE49-F238E27FC236}">
                <a16:creationId xmlns:a16="http://schemas.microsoft.com/office/drawing/2014/main" id="{2357F2AF-C61D-4E88-B68D-445DE2933461}"/>
              </a:ext>
            </a:extLst>
          </p:cNvPr>
          <p:cNvSpPr txBox="1"/>
          <p:nvPr/>
        </p:nvSpPr>
        <p:spPr>
          <a:xfrm>
            <a:off x="4583152" y="1779167"/>
            <a:ext cx="3033362" cy="2646878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zh-CN" sz="16600" dirty="0">
                <a:solidFill>
                  <a:schemeClr val="accent4">
                    <a:alpha val="33000"/>
                  </a:schemeClr>
                </a:solidFill>
                <a:latin typeface="+mj-ea"/>
                <a:ea typeface="+mj-ea"/>
              </a:rPr>
              <a:t>01</a:t>
            </a:r>
          </a:p>
        </p:txBody>
      </p:sp>
      <p:sp>
        <p:nvSpPr>
          <p:cNvPr id="154" name="主标题">
            <a:extLst>
              <a:ext uri="{FF2B5EF4-FFF2-40B4-BE49-F238E27FC236}">
                <a16:creationId xmlns:a16="http://schemas.microsoft.com/office/drawing/2014/main" id="{14768FD6-E017-4844-9043-7DE0BB398964}"/>
              </a:ext>
            </a:extLst>
          </p:cNvPr>
          <p:cNvSpPr txBox="1"/>
          <p:nvPr/>
        </p:nvSpPr>
        <p:spPr>
          <a:xfrm>
            <a:off x="4076701" y="3388099"/>
            <a:ext cx="4063998" cy="52322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zh-CN" sz="2800" dirty="0">
                <a:solidFill>
                  <a:schemeClr val="bg1"/>
                </a:solidFill>
                <a:effectLst>
                  <a:outerShdw blurRad="127000" dist="63500" dir="16200000" sx="105000" sy="105000" rotWithShape="0">
                    <a:schemeClr val="accent3">
                      <a:lumMod val="50000"/>
                      <a:alpha val="20000"/>
                    </a:schemeClr>
                  </a:outerShdw>
                </a:effectLst>
                <a:latin typeface="+mj-ea"/>
                <a:ea typeface="+mj-ea"/>
              </a:rPr>
              <a:t>Purpose Theme</a:t>
            </a:r>
          </a:p>
        </p:txBody>
      </p:sp>
      <p:sp>
        <p:nvSpPr>
          <p:cNvPr id="102" name="主标题">
            <a:extLst>
              <a:ext uri="{FF2B5EF4-FFF2-40B4-BE49-F238E27FC236}">
                <a16:creationId xmlns:a16="http://schemas.microsoft.com/office/drawing/2014/main" id="{C7584D03-8133-4888-ADFA-53E34AF22AC7}"/>
              </a:ext>
            </a:extLst>
          </p:cNvPr>
          <p:cNvSpPr txBox="1"/>
          <p:nvPr/>
        </p:nvSpPr>
        <p:spPr>
          <a:xfrm>
            <a:off x="3852712" y="2181977"/>
            <a:ext cx="4511975" cy="124649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zh-CN" altLang="en-US" sz="7500" dirty="0">
                <a:ln w="12700">
                  <a:noFill/>
                </a:ln>
                <a:solidFill>
                  <a:schemeClr val="accent4"/>
                </a:solidFill>
                <a:latin typeface="+mj-ea"/>
                <a:ea typeface="+mj-ea"/>
              </a:rPr>
              <a:t>目的主题</a:t>
            </a:r>
            <a:endParaRPr lang="en-US" altLang="zh-CN" sz="7500" dirty="0">
              <a:ln w="12700">
                <a:noFill/>
              </a:ln>
              <a:solidFill>
                <a:schemeClr val="accent4"/>
              </a:solidFill>
              <a:latin typeface="+mj-ea"/>
              <a:ea typeface="+mj-ea"/>
            </a:endParaRPr>
          </a:p>
        </p:txBody>
      </p:sp>
      <p:sp>
        <p:nvSpPr>
          <p:cNvPr id="190" name="任意多边形: 形状 189">
            <a:extLst>
              <a:ext uri="{FF2B5EF4-FFF2-40B4-BE49-F238E27FC236}">
                <a16:creationId xmlns:a16="http://schemas.microsoft.com/office/drawing/2014/main" id="{277DB34E-FEBB-4173-9D5E-FA32AB8DEB00}"/>
              </a:ext>
            </a:extLst>
          </p:cNvPr>
          <p:cNvSpPr/>
          <p:nvPr/>
        </p:nvSpPr>
        <p:spPr>
          <a:xfrm>
            <a:off x="4654710" y="3905346"/>
            <a:ext cx="2952054" cy="503600"/>
          </a:xfrm>
          <a:custGeom>
            <a:avLst/>
            <a:gdLst>
              <a:gd name="connsiteX0" fmla="*/ 0 w 3019370"/>
              <a:gd name="connsiteY0" fmla="*/ 0 h 503600"/>
              <a:gd name="connsiteX1" fmla="*/ 99156 w 3019370"/>
              <a:gd name="connsiteY1" fmla="*/ 0 h 503600"/>
              <a:gd name="connsiteX2" fmla="*/ 99156 w 3019370"/>
              <a:gd name="connsiteY2" fmla="*/ 400663 h 503600"/>
              <a:gd name="connsiteX3" fmla="*/ 2907917 w 3019370"/>
              <a:gd name="connsiteY3" fmla="*/ 400663 h 503600"/>
              <a:gd name="connsiteX4" fmla="*/ 2907917 w 3019370"/>
              <a:gd name="connsiteY4" fmla="*/ 0 h 503600"/>
              <a:gd name="connsiteX5" fmla="*/ 3019370 w 3019370"/>
              <a:gd name="connsiteY5" fmla="*/ 0 h 503600"/>
              <a:gd name="connsiteX6" fmla="*/ 3019370 w 3019370"/>
              <a:gd name="connsiteY6" fmla="*/ 412106 h 503600"/>
              <a:gd name="connsiteX7" fmla="*/ 2916436 w 3019370"/>
              <a:gd name="connsiteY7" fmla="*/ 503600 h 503600"/>
              <a:gd name="connsiteX8" fmla="*/ 102934 w 3019370"/>
              <a:gd name="connsiteY8" fmla="*/ 503600 h 503600"/>
              <a:gd name="connsiteX9" fmla="*/ 0 w 3019370"/>
              <a:gd name="connsiteY9" fmla="*/ 412106 h 50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019370" h="503600">
                <a:moveTo>
                  <a:pt x="0" y="0"/>
                </a:moveTo>
                <a:lnTo>
                  <a:pt x="99156" y="0"/>
                </a:lnTo>
                <a:lnTo>
                  <a:pt x="99156" y="400663"/>
                </a:lnTo>
                <a:lnTo>
                  <a:pt x="2907917" y="400663"/>
                </a:lnTo>
                <a:lnTo>
                  <a:pt x="2907917" y="0"/>
                </a:lnTo>
                <a:lnTo>
                  <a:pt x="3019370" y="0"/>
                </a:lnTo>
                <a:lnTo>
                  <a:pt x="3019370" y="412106"/>
                </a:lnTo>
                <a:cubicBezTo>
                  <a:pt x="3019370" y="462427"/>
                  <a:pt x="2973621" y="503600"/>
                  <a:pt x="2916436" y="503600"/>
                </a:cubicBezTo>
                <a:lnTo>
                  <a:pt x="102934" y="503600"/>
                </a:lnTo>
                <a:cubicBezTo>
                  <a:pt x="45749" y="503600"/>
                  <a:pt x="0" y="462427"/>
                  <a:pt x="0" y="412106"/>
                </a:cubicBezTo>
                <a:close/>
              </a:path>
            </a:pathLst>
          </a:custGeom>
          <a:solidFill>
            <a:schemeClr val="accent4"/>
          </a:solidFill>
          <a:ln w="9361" cap="flat">
            <a:noFill/>
            <a:prstDash val="solid"/>
            <a:miter/>
          </a:ln>
          <a:effectLst>
            <a:outerShdw dist="38100" dir="16200000" algn="t" rotWithShape="0">
              <a:schemeClr val="accent2"/>
            </a:outerShdw>
          </a:effectLst>
        </p:spPr>
        <p:txBody>
          <a:bodyPr rtlCol="0" anchor="ctr"/>
          <a:lstStyle/>
          <a:p>
            <a:pPr algn="ctr"/>
            <a:endParaRPr lang="zh-CN" altLang="en-US">
              <a:latin typeface="+mj-ea"/>
              <a:ea typeface="+mj-ea"/>
            </a:endParaRPr>
          </a:p>
        </p:txBody>
      </p:sp>
      <p:sp>
        <p:nvSpPr>
          <p:cNvPr id="192" name="任意多边形: 形状 191">
            <a:extLst>
              <a:ext uri="{FF2B5EF4-FFF2-40B4-BE49-F238E27FC236}">
                <a16:creationId xmlns:a16="http://schemas.microsoft.com/office/drawing/2014/main" id="{1AE71CF1-F5C9-4882-B45C-E06DEA5B921F}"/>
              </a:ext>
            </a:extLst>
          </p:cNvPr>
          <p:cNvSpPr/>
          <p:nvPr/>
        </p:nvSpPr>
        <p:spPr>
          <a:xfrm>
            <a:off x="4660900" y="1686924"/>
            <a:ext cx="2954290" cy="434415"/>
          </a:xfrm>
          <a:custGeom>
            <a:avLst/>
            <a:gdLst>
              <a:gd name="connsiteX0" fmla="*/ 102934 w 3021658"/>
              <a:gd name="connsiteY0" fmla="*/ 0 h 382848"/>
              <a:gd name="connsiteX1" fmla="*/ 2916437 w 3021658"/>
              <a:gd name="connsiteY1" fmla="*/ 0 h 382848"/>
              <a:gd name="connsiteX2" fmla="*/ 3021658 w 3021658"/>
              <a:gd name="connsiteY2" fmla="*/ 91495 h 382848"/>
              <a:gd name="connsiteX3" fmla="*/ 3021658 w 3021658"/>
              <a:gd name="connsiteY3" fmla="*/ 382848 h 382848"/>
              <a:gd name="connsiteX4" fmla="*/ 2914992 w 3021658"/>
              <a:gd name="connsiteY4" fmla="*/ 382848 h 382848"/>
              <a:gd name="connsiteX5" fmla="*/ 2914992 w 3021658"/>
              <a:gd name="connsiteY5" fmla="*/ 101956 h 382848"/>
              <a:gd name="connsiteX6" fmla="*/ 106232 w 3021658"/>
              <a:gd name="connsiteY6" fmla="*/ 101956 h 382848"/>
              <a:gd name="connsiteX7" fmla="*/ 106232 w 3021658"/>
              <a:gd name="connsiteY7" fmla="*/ 382848 h 382848"/>
              <a:gd name="connsiteX8" fmla="*/ 0 w 3021658"/>
              <a:gd name="connsiteY8" fmla="*/ 382848 h 382848"/>
              <a:gd name="connsiteX9" fmla="*/ 0 w 3021658"/>
              <a:gd name="connsiteY9" fmla="*/ 91495 h 382848"/>
              <a:gd name="connsiteX10" fmla="*/ 102934 w 3021658"/>
              <a:gd name="connsiteY10" fmla="*/ 0 h 3828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3021658" h="382848">
                <a:moveTo>
                  <a:pt x="102934" y="0"/>
                </a:moveTo>
                <a:lnTo>
                  <a:pt x="2916437" y="0"/>
                </a:lnTo>
                <a:cubicBezTo>
                  <a:pt x="2973622" y="0"/>
                  <a:pt x="3019370" y="41174"/>
                  <a:pt x="3021658" y="91495"/>
                </a:cubicBezTo>
                <a:lnTo>
                  <a:pt x="3021658" y="382848"/>
                </a:lnTo>
                <a:lnTo>
                  <a:pt x="2914992" y="382848"/>
                </a:lnTo>
                <a:lnTo>
                  <a:pt x="2914992" y="101956"/>
                </a:lnTo>
                <a:lnTo>
                  <a:pt x="106232" y="101956"/>
                </a:lnTo>
                <a:lnTo>
                  <a:pt x="106232" y="382848"/>
                </a:lnTo>
                <a:lnTo>
                  <a:pt x="0" y="382848"/>
                </a:lnTo>
                <a:lnTo>
                  <a:pt x="0" y="91495"/>
                </a:lnTo>
                <a:cubicBezTo>
                  <a:pt x="0" y="41174"/>
                  <a:pt x="45749" y="0"/>
                  <a:pt x="102934" y="0"/>
                </a:cubicBezTo>
                <a:close/>
              </a:path>
            </a:pathLst>
          </a:custGeom>
          <a:solidFill>
            <a:schemeClr val="accent4"/>
          </a:solidFill>
          <a:ln w="9361" cap="flat">
            <a:noFill/>
            <a:prstDash val="solid"/>
            <a:miter/>
          </a:ln>
          <a:effectLst>
            <a:outerShdw dist="38100" dir="5400000" algn="t" rotWithShape="0">
              <a:schemeClr val="accent2"/>
            </a:outerShdw>
          </a:effectLst>
        </p:spPr>
        <p:txBody>
          <a:bodyPr rtlCol="0" anchor="ctr"/>
          <a:lstStyle/>
          <a:p>
            <a:pPr algn="ctr"/>
            <a:endParaRPr lang="zh-CN" altLang="en-US" dirty="0">
              <a:latin typeface="+mj-ea"/>
              <a:ea typeface="+mj-ea"/>
            </a:endParaRPr>
          </a:p>
        </p:txBody>
      </p:sp>
      <p:sp>
        <p:nvSpPr>
          <p:cNvPr id="120" name="任意多边形: 形状 119">
            <a:extLst>
              <a:ext uri="{FF2B5EF4-FFF2-40B4-BE49-F238E27FC236}">
                <a16:creationId xmlns:a16="http://schemas.microsoft.com/office/drawing/2014/main" id="{1F8A060F-6D31-4FE7-B963-8F5CDCDF4DA1}"/>
              </a:ext>
            </a:extLst>
          </p:cNvPr>
          <p:cNvSpPr/>
          <p:nvPr/>
        </p:nvSpPr>
        <p:spPr>
          <a:xfrm>
            <a:off x="4686300" y="992849"/>
            <a:ext cx="2829822" cy="608558"/>
          </a:xfrm>
          <a:custGeom>
            <a:avLst/>
            <a:gdLst>
              <a:gd name="connsiteX0" fmla="*/ 1724910 w 1725612"/>
              <a:gd name="connsiteY0" fmla="*/ 334468 h 371096"/>
              <a:gd name="connsiteX1" fmla="*/ 1578756 w 1725612"/>
              <a:gd name="connsiteY1" fmla="*/ 292308 h 371096"/>
              <a:gd name="connsiteX2" fmla="*/ 1407306 w 1725612"/>
              <a:gd name="connsiteY2" fmla="*/ 299803 h 371096"/>
              <a:gd name="connsiteX3" fmla="*/ 1300501 w 1725612"/>
              <a:gd name="connsiteY3" fmla="*/ 316667 h 371096"/>
              <a:gd name="connsiteX4" fmla="*/ 1309870 w 1725612"/>
              <a:gd name="connsiteY4" fmla="*/ 310109 h 371096"/>
              <a:gd name="connsiteX5" fmla="*/ 1321112 w 1725612"/>
              <a:gd name="connsiteY5" fmla="*/ 300740 h 371096"/>
              <a:gd name="connsiteX6" fmla="*/ 1331418 w 1725612"/>
              <a:gd name="connsiteY6" fmla="*/ 290434 h 371096"/>
              <a:gd name="connsiteX7" fmla="*/ 1334229 w 1725612"/>
              <a:gd name="connsiteY7" fmla="*/ 287624 h 371096"/>
              <a:gd name="connsiteX8" fmla="*/ 1335166 w 1725612"/>
              <a:gd name="connsiteY8" fmla="*/ 286687 h 371096"/>
              <a:gd name="connsiteX9" fmla="*/ 1335166 w 1725612"/>
              <a:gd name="connsiteY9" fmla="*/ 286687 h 371096"/>
              <a:gd name="connsiteX10" fmla="*/ 1336102 w 1725612"/>
              <a:gd name="connsiteY10" fmla="*/ 285750 h 371096"/>
              <a:gd name="connsiteX11" fmla="*/ 1337039 w 1725612"/>
              <a:gd name="connsiteY11" fmla="*/ 284813 h 371096"/>
              <a:gd name="connsiteX12" fmla="*/ 1340787 w 1725612"/>
              <a:gd name="connsiteY12" fmla="*/ 280129 h 371096"/>
              <a:gd name="connsiteX13" fmla="*/ 1344535 w 1725612"/>
              <a:gd name="connsiteY13" fmla="*/ 275444 h 371096"/>
              <a:gd name="connsiteX14" fmla="*/ 1348282 w 1725612"/>
              <a:gd name="connsiteY14" fmla="*/ 268886 h 371096"/>
              <a:gd name="connsiteX15" fmla="*/ 1352030 w 1725612"/>
              <a:gd name="connsiteY15" fmla="*/ 262328 h 371096"/>
              <a:gd name="connsiteX16" fmla="*/ 1355777 w 1725612"/>
              <a:gd name="connsiteY16" fmla="*/ 255770 h 371096"/>
              <a:gd name="connsiteX17" fmla="*/ 1361398 w 1725612"/>
              <a:gd name="connsiteY17" fmla="*/ 242653 h 371096"/>
              <a:gd name="connsiteX18" fmla="*/ 1364209 w 1725612"/>
              <a:gd name="connsiteY18" fmla="*/ 236095 h 371096"/>
              <a:gd name="connsiteX19" fmla="*/ 1366083 w 1725612"/>
              <a:gd name="connsiteY19" fmla="*/ 228600 h 371096"/>
              <a:gd name="connsiteX20" fmla="*/ 1367957 w 1725612"/>
              <a:gd name="connsiteY20" fmla="*/ 169576 h 371096"/>
              <a:gd name="connsiteX21" fmla="*/ 1343598 w 1725612"/>
              <a:gd name="connsiteY21" fmla="*/ 114300 h 371096"/>
              <a:gd name="connsiteX22" fmla="*/ 1296753 w 1725612"/>
              <a:gd name="connsiteY22" fmla="*/ 72140 h 371096"/>
              <a:gd name="connsiteX23" fmla="*/ 1234919 w 1725612"/>
              <a:gd name="connsiteY23" fmla="*/ 49655 h 371096"/>
              <a:gd name="connsiteX24" fmla="*/ 1218055 w 1725612"/>
              <a:gd name="connsiteY24" fmla="*/ 47781 h 371096"/>
              <a:gd name="connsiteX25" fmla="*/ 1209623 w 1725612"/>
              <a:gd name="connsiteY25" fmla="*/ 47781 h 371096"/>
              <a:gd name="connsiteX26" fmla="*/ 1201191 w 1725612"/>
              <a:gd name="connsiteY26" fmla="*/ 47781 h 371096"/>
              <a:gd name="connsiteX27" fmla="*/ 1168400 w 1725612"/>
              <a:gd name="connsiteY27" fmla="*/ 53402 h 371096"/>
              <a:gd name="connsiteX28" fmla="*/ 1113124 w 1725612"/>
              <a:gd name="connsiteY28" fmla="*/ 79635 h 371096"/>
              <a:gd name="connsiteX29" fmla="*/ 1109376 w 1725612"/>
              <a:gd name="connsiteY29" fmla="*/ 82446 h 371096"/>
              <a:gd name="connsiteX30" fmla="*/ 1106566 w 1725612"/>
              <a:gd name="connsiteY30" fmla="*/ 84320 h 371096"/>
              <a:gd name="connsiteX31" fmla="*/ 1101881 w 1725612"/>
              <a:gd name="connsiteY31" fmla="*/ 88067 h 371096"/>
              <a:gd name="connsiteX32" fmla="*/ 1091576 w 1725612"/>
              <a:gd name="connsiteY32" fmla="*/ 97436 h 371096"/>
              <a:gd name="connsiteX33" fmla="*/ 1085954 w 1725612"/>
              <a:gd name="connsiteY33" fmla="*/ 102120 h 371096"/>
              <a:gd name="connsiteX34" fmla="*/ 1081270 w 1725612"/>
              <a:gd name="connsiteY34" fmla="*/ 106805 h 371096"/>
              <a:gd name="connsiteX35" fmla="*/ 1076585 w 1725612"/>
              <a:gd name="connsiteY35" fmla="*/ 111489 h 371096"/>
              <a:gd name="connsiteX36" fmla="*/ 1072838 w 1725612"/>
              <a:gd name="connsiteY36" fmla="*/ 116174 h 371096"/>
              <a:gd name="connsiteX37" fmla="*/ 1046605 w 1725612"/>
              <a:gd name="connsiteY37" fmla="*/ 157397 h 371096"/>
              <a:gd name="connsiteX38" fmla="*/ 1019435 w 1725612"/>
              <a:gd name="connsiteY38" fmla="*/ 236095 h 371096"/>
              <a:gd name="connsiteX39" fmla="*/ 998824 w 1725612"/>
              <a:gd name="connsiteY39" fmla="*/ 297930 h 371096"/>
              <a:gd name="connsiteX40" fmla="*/ 966970 w 1725612"/>
              <a:gd name="connsiteY40" fmla="*/ 335405 h 371096"/>
              <a:gd name="connsiteX41" fmla="*/ 945421 w 1725612"/>
              <a:gd name="connsiteY41" fmla="*/ 345711 h 371096"/>
              <a:gd name="connsiteX42" fmla="*/ 910757 w 1725612"/>
              <a:gd name="connsiteY42" fmla="*/ 332594 h 371096"/>
              <a:gd name="connsiteX43" fmla="*/ 904199 w 1725612"/>
              <a:gd name="connsiteY43" fmla="*/ 328847 h 371096"/>
              <a:gd name="connsiteX44" fmla="*/ 897640 w 1725612"/>
              <a:gd name="connsiteY44" fmla="*/ 325099 h 371096"/>
              <a:gd name="connsiteX45" fmla="*/ 885461 w 1725612"/>
              <a:gd name="connsiteY45" fmla="*/ 315730 h 371096"/>
              <a:gd name="connsiteX46" fmla="*/ 863912 w 1725612"/>
              <a:gd name="connsiteY46" fmla="*/ 289498 h 371096"/>
              <a:gd name="connsiteX47" fmla="*/ 831121 w 1725612"/>
              <a:gd name="connsiteY47" fmla="*/ 212673 h 371096"/>
              <a:gd name="connsiteX48" fmla="*/ 787088 w 1725612"/>
              <a:gd name="connsiteY48" fmla="*/ 116174 h 371096"/>
              <a:gd name="connsiteX49" fmla="*/ 746802 w 1725612"/>
              <a:gd name="connsiteY49" fmla="*/ 68393 h 371096"/>
              <a:gd name="connsiteX50" fmla="*/ 734622 w 1725612"/>
              <a:gd name="connsiteY50" fmla="*/ 57150 h 371096"/>
              <a:gd name="connsiteX51" fmla="*/ 728064 w 1725612"/>
              <a:gd name="connsiteY51" fmla="*/ 51529 h 371096"/>
              <a:gd name="connsiteX52" fmla="*/ 721506 w 1725612"/>
              <a:gd name="connsiteY52" fmla="*/ 46844 h 371096"/>
              <a:gd name="connsiteX53" fmla="*/ 714948 w 1725612"/>
              <a:gd name="connsiteY53" fmla="*/ 42160 h 371096"/>
              <a:gd name="connsiteX54" fmla="*/ 712137 w 1725612"/>
              <a:gd name="connsiteY54" fmla="*/ 40286 h 371096"/>
              <a:gd name="connsiteX55" fmla="*/ 710263 w 1725612"/>
              <a:gd name="connsiteY55" fmla="*/ 39349 h 371096"/>
              <a:gd name="connsiteX56" fmla="*/ 709326 w 1725612"/>
              <a:gd name="connsiteY56" fmla="*/ 38412 h 371096"/>
              <a:gd name="connsiteX57" fmla="*/ 708389 w 1725612"/>
              <a:gd name="connsiteY57" fmla="*/ 37475 h 371096"/>
              <a:gd name="connsiteX58" fmla="*/ 707453 w 1725612"/>
              <a:gd name="connsiteY58" fmla="*/ 37475 h 371096"/>
              <a:gd name="connsiteX59" fmla="*/ 692462 w 1725612"/>
              <a:gd name="connsiteY59" fmla="*/ 28107 h 371096"/>
              <a:gd name="connsiteX60" fmla="*/ 621259 w 1725612"/>
              <a:gd name="connsiteY60" fmla="*/ 3748 h 371096"/>
              <a:gd name="connsiteX61" fmla="*/ 601584 w 1725612"/>
              <a:gd name="connsiteY61" fmla="*/ 937 h 371096"/>
              <a:gd name="connsiteX62" fmla="*/ 581910 w 1725612"/>
              <a:gd name="connsiteY62" fmla="*/ 0 h 371096"/>
              <a:gd name="connsiteX63" fmla="*/ 562235 w 1725612"/>
              <a:gd name="connsiteY63" fmla="*/ 937 h 371096"/>
              <a:gd name="connsiteX64" fmla="*/ 542561 w 1725612"/>
              <a:gd name="connsiteY64" fmla="*/ 3748 h 371096"/>
              <a:gd name="connsiteX65" fmla="*/ 468547 w 1725612"/>
              <a:gd name="connsiteY65" fmla="*/ 30917 h 371096"/>
              <a:gd name="connsiteX66" fmla="*/ 410460 w 1725612"/>
              <a:gd name="connsiteY66" fmla="*/ 82446 h 371096"/>
              <a:gd name="connsiteX67" fmla="*/ 381416 w 1725612"/>
              <a:gd name="connsiteY67" fmla="*/ 151775 h 371096"/>
              <a:gd name="connsiteX68" fmla="*/ 392659 w 1725612"/>
              <a:gd name="connsiteY68" fmla="*/ 224852 h 371096"/>
              <a:gd name="connsiteX69" fmla="*/ 396407 w 1725612"/>
              <a:gd name="connsiteY69" fmla="*/ 233284 h 371096"/>
              <a:gd name="connsiteX70" fmla="*/ 401091 w 1725612"/>
              <a:gd name="connsiteY70" fmla="*/ 241716 h 371096"/>
              <a:gd name="connsiteX71" fmla="*/ 411397 w 1725612"/>
              <a:gd name="connsiteY71" fmla="*/ 257643 h 371096"/>
              <a:gd name="connsiteX72" fmla="*/ 414207 w 1725612"/>
              <a:gd name="connsiteY72" fmla="*/ 261391 h 371096"/>
              <a:gd name="connsiteX73" fmla="*/ 416081 w 1725612"/>
              <a:gd name="connsiteY73" fmla="*/ 263265 h 371096"/>
              <a:gd name="connsiteX74" fmla="*/ 417018 w 1725612"/>
              <a:gd name="connsiteY74" fmla="*/ 265139 h 371096"/>
              <a:gd name="connsiteX75" fmla="*/ 422639 w 1725612"/>
              <a:gd name="connsiteY75" fmla="*/ 270760 h 371096"/>
              <a:gd name="connsiteX76" fmla="*/ 425450 w 1725612"/>
              <a:gd name="connsiteY76" fmla="*/ 273570 h 371096"/>
              <a:gd name="connsiteX77" fmla="*/ 426387 w 1725612"/>
              <a:gd name="connsiteY77" fmla="*/ 275444 h 371096"/>
              <a:gd name="connsiteX78" fmla="*/ 427324 w 1725612"/>
              <a:gd name="connsiteY78" fmla="*/ 276381 h 371096"/>
              <a:gd name="connsiteX79" fmla="*/ 428261 w 1725612"/>
              <a:gd name="connsiteY79" fmla="*/ 277318 h 371096"/>
              <a:gd name="connsiteX80" fmla="*/ 428261 w 1725612"/>
              <a:gd name="connsiteY80" fmla="*/ 277318 h 371096"/>
              <a:gd name="connsiteX81" fmla="*/ 434819 w 1725612"/>
              <a:gd name="connsiteY81" fmla="*/ 283876 h 371096"/>
              <a:gd name="connsiteX82" fmla="*/ 493843 w 1725612"/>
              <a:gd name="connsiteY82" fmla="*/ 325099 h 371096"/>
              <a:gd name="connsiteX83" fmla="*/ 508833 w 1725612"/>
              <a:gd name="connsiteY83" fmla="*/ 331657 h 371096"/>
              <a:gd name="connsiteX84" fmla="*/ 304592 w 1725612"/>
              <a:gd name="connsiteY84" fmla="*/ 326036 h 371096"/>
              <a:gd name="connsiteX85" fmla="*/ 100351 w 1725612"/>
              <a:gd name="connsiteY85" fmla="*/ 307298 h 371096"/>
              <a:gd name="connsiteX86" fmla="*/ 5725 w 1725612"/>
              <a:gd name="connsiteY86" fmla="*/ 249211 h 371096"/>
              <a:gd name="connsiteX87" fmla="*/ 1978 w 1725612"/>
              <a:gd name="connsiteY87" fmla="*/ 248275 h 371096"/>
              <a:gd name="connsiteX88" fmla="*/ 66623 w 1725612"/>
              <a:gd name="connsiteY88" fmla="*/ 313857 h 371096"/>
              <a:gd name="connsiteX89" fmla="*/ 269927 w 1725612"/>
              <a:gd name="connsiteY89" fmla="*/ 346648 h 371096"/>
              <a:gd name="connsiteX90" fmla="*/ 501338 w 1725612"/>
              <a:gd name="connsiteY90" fmla="*/ 358827 h 371096"/>
              <a:gd name="connsiteX91" fmla="*/ 591279 w 1725612"/>
              <a:gd name="connsiteY91" fmla="*/ 360701 h 371096"/>
              <a:gd name="connsiteX92" fmla="*/ 624070 w 1725612"/>
              <a:gd name="connsiteY92" fmla="*/ 361638 h 371096"/>
              <a:gd name="connsiteX93" fmla="*/ 738370 w 1725612"/>
              <a:gd name="connsiteY93" fmla="*/ 371007 h 371096"/>
              <a:gd name="connsiteX94" fmla="*/ 909820 w 1725612"/>
              <a:gd name="connsiteY94" fmla="*/ 359764 h 371096"/>
              <a:gd name="connsiteX95" fmla="*/ 943548 w 1725612"/>
              <a:gd name="connsiteY95" fmla="*/ 354143 h 371096"/>
              <a:gd name="connsiteX96" fmla="*/ 974465 w 1725612"/>
              <a:gd name="connsiteY96" fmla="*/ 359764 h 371096"/>
              <a:gd name="connsiteX97" fmla="*/ 1032552 w 1725612"/>
              <a:gd name="connsiteY97" fmla="*/ 366322 h 371096"/>
              <a:gd name="connsiteX98" fmla="*/ 1109376 w 1725612"/>
              <a:gd name="connsiteY98" fmla="*/ 368196 h 371096"/>
              <a:gd name="connsiteX99" fmla="*/ 1153410 w 1725612"/>
              <a:gd name="connsiteY99" fmla="*/ 365385 h 371096"/>
              <a:gd name="connsiteX100" fmla="*/ 1196507 w 1725612"/>
              <a:gd name="connsiteY100" fmla="*/ 358827 h 371096"/>
              <a:gd name="connsiteX101" fmla="*/ 1214307 w 1725612"/>
              <a:gd name="connsiteY101" fmla="*/ 356016 h 371096"/>
              <a:gd name="connsiteX102" fmla="*/ 1388568 w 1725612"/>
              <a:gd name="connsiteY102" fmla="*/ 324162 h 371096"/>
              <a:gd name="connsiteX103" fmla="*/ 1558144 w 1725612"/>
              <a:gd name="connsiteY103" fmla="*/ 304488 h 371096"/>
              <a:gd name="connsiteX104" fmla="*/ 1647148 w 1725612"/>
              <a:gd name="connsiteY104" fmla="*/ 311983 h 371096"/>
              <a:gd name="connsiteX105" fmla="*/ 1724910 w 1725612"/>
              <a:gd name="connsiteY105" fmla="*/ 335405 h 371096"/>
              <a:gd name="connsiteX106" fmla="*/ 1724910 w 1725612"/>
              <a:gd name="connsiteY106" fmla="*/ 334468 h 371096"/>
              <a:gd name="connsiteX107" fmla="*/ 573478 w 1725612"/>
              <a:gd name="connsiteY107" fmla="*/ 306361 h 371096"/>
              <a:gd name="connsiteX108" fmla="*/ 520076 w 1725612"/>
              <a:gd name="connsiteY108" fmla="*/ 282939 h 371096"/>
              <a:gd name="connsiteX109" fmla="*/ 476042 w 1725612"/>
              <a:gd name="connsiteY109" fmla="*/ 249211 h 371096"/>
              <a:gd name="connsiteX110" fmla="*/ 471357 w 1725612"/>
              <a:gd name="connsiteY110" fmla="*/ 244527 h 371096"/>
              <a:gd name="connsiteX111" fmla="*/ 467610 w 1725612"/>
              <a:gd name="connsiteY111" fmla="*/ 238906 h 371096"/>
              <a:gd name="connsiteX112" fmla="*/ 462926 w 1725612"/>
              <a:gd name="connsiteY112" fmla="*/ 232348 h 371096"/>
              <a:gd name="connsiteX113" fmla="*/ 461989 w 1725612"/>
              <a:gd name="connsiteY113" fmla="*/ 230474 h 371096"/>
              <a:gd name="connsiteX114" fmla="*/ 461052 w 1725612"/>
              <a:gd name="connsiteY114" fmla="*/ 229537 h 371096"/>
              <a:gd name="connsiteX115" fmla="*/ 459178 w 1725612"/>
              <a:gd name="connsiteY115" fmla="*/ 226726 h 371096"/>
              <a:gd name="connsiteX116" fmla="*/ 452620 w 1725612"/>
              <a:gd name="connsiteY116" fmla="*/ 216421 h 371096"/>
              <a:gd name="connsiteX117" fmla="*/ 449809 w 1725612"/>
              <a:gd name="connsiteY117" fmla="*/ 210799 h 371096"/>
              <a:gd name="connsiteX118" fmla="*/ 446998 w 1725612"/>
              <a:gd name="connsiteY118" fmla="*/ 205178 h 371096"/>
              <a:gd name="connsiteX119" fmla="*/ 440440 w 1725612"/>
              <a:gd name="connsiteY119" fmla="*/ 157397 h 371096"/>
              <a:gd name="connsiteX120" fmla="*/ 460115 w 1725612"/>
              <a:gd name="connsiteY120" fmla="*/ 111489 h 371096"/>
              <a:gd name="connsiteX121" fmla="*/ 500401 w 1725612"/>
              <a:gd name="connsiteY121" fmla="*/ 74951 h 371096"/>
              <a:gd name="connsiteX122" fmla="*/ 553803 w 1725612"/>
              <a:gd name="connsiteY122" fmla="*/ 54339 h 371096"/>
              <a:gd name="connsiteX123" fmla="*/ 610953 w 1725612"/>
              <a:gd name="connsiteY123" fmla="*/ 52466 h 371096"/>
              <a:gd name="connsiteX124" fmla="*/ 664356 w 1725612"/>
              <a:gd name="connsiteY124" fmla="*/ 68393 h 371096"/>
              <a:gd name="connsiteX125" fmla="*/ 676535 w 1725612"/>
              <a:gd name="connsiteY125" fmla="*/ 74951 h 371096"/>
              <a:gd name="connsiteX126" fmla="*/ 676535 w 1725612"/>
              <a:gd name="connsiteY126" fmla="*/ 74951 h 371096"/>
              <a:gd name="connsiteX127" fmla="*/ 676535 w 1725612"/>
              <a:gd name="connsiteY127" fmla="*/ 74951 h 371096"/>
              <a:gd name="connsiteX128" fmla="*/ 677472 w 1725612"/>
              <a:gd name="connsiteY128" fmla="*/ 75888 h 371096"/>
              <a:gd name="connsiteX129" fmla="*/ 679346 w 1725612"/>
              <a:gd name="connsiteY129" fmla="*/ 76825 h 371096"/>
              <a:gd name="connsiteX130" fmla="*/ 683094 w 1725612"/>
              <a:gd name="connsiteY130" fmla="*/ 78698 h 371096"/>
              <a:gd name="connsiteX131" fmla="*/ 689652 w 1725612"/>
              <a:gd name="connsiteY131" fmla="*/ 82446 h 371096"/>
              <a:gd name="connsiteX132" fmla="*/ 694336 w 1725612"/>
              <a:gd name="connsiteY132" fmla="*/ 85257 h 371096"/>
              <a:gd name="connsiteX133" fmla="*/ 635312 w 1725612"/>
              <a:gd name="connsiteY133" fmla="*/ 83383 h 371096"/>
              <a:gd name="connsiteX134" fmla="*/ 560362 w 1725612"/>
              <a:gd name="connsiteY134" fmla="*/ 153649 h 371096"/>
              <a:gd name="connsiteX135" fmla="*/ 611890 w 1725612"/>
              <a:gd name="connsiteY135" fmla="*/ 317604 h 371096"/>
              <a:gd name="connsiteX136" fmla="*/ 573478 w 1725612"/>
              <a:gd name="connsiteY136" fmla="*/ 306361 h 371096"/>
              <a:gd name="connsiteX137" fmla="*/ 934179 w 1725612"/>
              <a:gd name="connsiteY137" fmla="*/ 348521 h 371096"/>
              <a:gd name="connsiteX138" fmla="*/ 925747 w 1725612"/>
              <a:gd name="connsiteY138" fmla="*/ 350395 h 371096"/>
              <a:gd name="connsiteX139" fmla="*/ 906072 w 1725612"/>
              <a:gd name="connsiteY139" fmla="*/ 350395 h 371096"/>
              <a:gd name="connsiteX140" fmla="*/ 832058 w 1725612"/>
              <a:gd name="connsiteY140" fmla="*/ 348521 h 371096"/>
              <a:gd name="connsiteX141" fmla="*/ 737433 w 1725612"/>
              <a:gd name="connsiteY141" fmla="*/ 341026 h 371096"/>
              <a:gd name="connsiteX142" fmla="*/ 694336 w 1725612"/>
              <a:gd name="connsiteY142" fmla="*/ 335405 h 371096"/>
              <a:gd name="connsiteX143" fmla="*/ 596900 w 1725612"/>
              <a:gd name="connsiteY143" fmla="*/ 266075 h 371096"/>
              <a:gd name="connsiteX144" fmla="*/ 575352 w 1725612"/>
              <a:gd name="connsiteY144" fmla="*/ 165829 h 371096"/>
              <a:gd name="connsiteX145" fmla="*/ 633438 w 1725612"/>
              <a:gd name="connsiteY145" fmla="*/ 100247 h 371096"/>
              <a:gd name="connsiteX146" fmla="*/ 727127 w 1725612"/>
              <a:gd name="connsiteY146" fmla="*/ 114300 h 371096"/>
              <a:gd name="connsiteX147" fmla="*/ 746802 w 1725612"/>
              <a:gd name="connsiteY147" fmla="*/ 135848 h 371096"/>
              <a:gd name="connsiteX148" fmla="*/ 796457 w 1725612"/>
              <a:gd name="connsiteY148" fmla="*/ 222042 h 371096"/>
              <a:gd name="connsiteX149" fmla="*/ 818005 w 1725612"/>
              <a:gd name="connsiteY149" fmla="*/ 263265 h 371096"/>
              <a:gd name="connsiteX150" fmla="*/ 842364 w 1725612"/>
              <a:gd name="connsiteY150" fmla="*/ 299803 h 371096"/>
              <a:gd name="connsiteX151" fmla="*/ 872344 w 1725612"/>
              <a:gd name="connsiteY151" fmla="*/ 326973 h 371096"/>
              <a:gd name="connsiteX152" fmla="*/ 888271 w 1725612"/>
              <a:gd name="connsiteY152" fmla="*/ 336342 h 371096"/>
              <a:gd name="connsiteX153" fmla="*/ 895766 w 1725612"/>
              <a:gd name="connsiteY153" fmla="*/ 340089 h 371096"/>
              <a:gd name="connsiteX154" fmla="*/ 903262 w 1725612"/>
              <a:gd name="connsiteY154" fmla="*/ 342900 h 371096"/>
              <a:gd name="connsiteX155" fmla="*/ 934179 w 1725612"/>
              <a:gd name="connsiteY155" fmla="*/ 348521 h 371096"/>
              <a:gd name="connsiteX156" fmla="*/ 934179 w 1725612"/>
              <a:gd name="connsiteY156" fmla="*/ 348521 h 371096"/>
              <a:gd name="connsiteX157" fmla="*/ 1241477 w 1725612"/>
              <a:gd name="connsiteY157" fmla="*/ 264202 h 371096"/>
              <a:gd name="connsiteX158" fmla="*/ 1166526 w 1725612"/>
              <a:gd name="connsiteY158" fmla="*/ 325099 h 371096"/>
              <a:gd name="connsiteX159" fmla="*/ 1102818 w 1725612"/>
              <a:gd name="connsiteY159" fmla="*/ 338216 h 371096"/>
              <a:gd name="connsiteX160" fmla="*/ 1029741 w 1725612"/>
              <a:gd name="connsiteY160" fmla="*/ 346648 h 371096"/>
              <a:gd name="connsiteX161" fmla="*/ 971654 w 1725612"/>
              <a:gd name="connsiteY161" fmla="*/ 350395 h 371096"/>
              <a:gd name="connsiteX162" fmla="*/ 967907 w 1725612"/>
              <a:gd name="connsiteY162" fmla="*/ 350395 h 371096"/>
              <a:gd name="connsiteX163" fmla="*/ 969780 w 1725612"/>
              <a:gd name="connsiteY163" fmla="*/ 349458 h 371096"/>
              <a:gd name="connsiteX164" fmla="*/ 952916 w 1725612"/>
              <a:gd name="connsiteY164" fmla="*/ 349458 h 371096"/>
              <a:gd name="connsiteX165" fmla="*/ 946358 w 1725612"/>
              <a:gd name="connsiteY165" fmla="*/ 349458 h 371096"/>
              <a:gd name="connsiteX166" fmla="*/ 950106 w 1725612"/>
              <a:gd name="connsiteY166" fmla="*/ 348521 h 371096"/>
              <a:gd name="connsiteX167" fmla="*/ 953853 w 1725612"/>
              <a:gd name="connsiteY167" fmla="*/ 348521 h 371096"/>
              <a:gd name="connsiteX168" fmla="*/ 970717 w 1725612"/>
              <a:gd name="connsiteY168" fmla="*/ 348521 h 371096"/>
              <a:gd name="connsiteX169" fmla="*/ 959475 w 1725612"/>
              <a:gd name="connsiteY169" fmla="*/ 346648 h 371096"/>
              <a:gd name="connsiteX170" fmla="*/ 972591 w 1725612"/>
              <a:gd name="connsiteY170" fmla="*/ 341963 h 371096"/>
              <a:gd name="connsiteX171" fmla="*/ 1018498 w 1725612"/>
              <a:gd name="connsiteY171" fmla="*/ 305425 h 371096"/>
              <a:gd name="connsiteX172" fmla="*/ 1052226 w 1725612"/>
              <a:gd name="connsiteY172" fmla="*/ 242653 h 371096"/>
              <a:gd name="connsiteX173" fmla="*/ 1086891 w 1725612"/>
              <a:gd name="connsiteY173" fmla="*/ 173324 h 371096"/>
              <a:gd name="connsiteX174" fmla="*/ 1090639 w 1725612"/>
              <a:gd name="connsiteY174" fmla="*/ 168639 h 371096"/>
              <a:gd name="connsiteX175" fmla="*/ 1138420 w 1725612"/>
              <a:gd name="connsiteY175" fmla="*/ 148028 h 371096"/>
              <a:gd name="connsiteX176" fmla="*/ 1226487 w 1725612"/>
              <a:gd name="connsiteY176" fmla="*/ 178008 h 371096"/>
              <a:gd name="connsiteX177" fmla="*/ 1241477 w 1725612"/>
              <a:gd name="connsiteY177" fmla="*/ 264202 h 371096"/>
              <a:gd name="connsiteX178" fmla="*/ 1307059 w 1725612"/>
              <a:gd name="connsiteY178" fmla="*/ 215484 h 371096"/>
              <a:gd name="connsiteX179" fmla="*/ 1263962 w 1725612"/>
              <a:gd name="connsiteY179" fmla="*/ 281066 h 371096"/>
              <a:gd name="connsiteX180" fmla="*/ 1256467 w 1725612"/>
              <a:gd name="connsiteY180" fmla="*/ 286687 h 371096"/>
              <a:gd name="connsiteX181" fmla="*/ 1263025 w 1725612"/>
              <a:gd name="connsiteY181" fmla="*/ 273570 h 371096"/>
              <a:gd name="connsiteX182" fmla="*/ 1237729 w 1725612"/>
              <a:gd name="connsiteY182" fmla="*/ 169576 h 371096"/>
              <a:gd name="connsiteX183" fmla="*/ 1104692 w 1725612"/>
              <a:gd name="connsiteY183" fmla="*/ 151775 h 371096"/>
              <a:gd name="connsiteX184" fmla="*/ 1112187 w 1725612"/>
              <a:gd name="connsiteY184" fmla="*/ 143343 h 371096"/>
              <a:gd name="connsiteX185" fmla="*/ 1115934 w 1725612"/>
              <a:gd name="connsiteY185" fmla="*/ 139596 h 371096"/>
              <a:gd name="connsiteX186" fmla="*/ 1119682 w 1725612"/>
              <a:gd name="connsiteY186" fmla="*/ 135848 h 371096"/>
              <a:gd name="connsiteX187" fmla="*/ 1123430 w 1725612"/>
              <a:gd name="connsiteY187" fmla="*/ 132101 h 371096"/>
              <a:gd name="connsiteX188" fmla="*/ 1127177 w 1725612"/>
              <a:gd name="connsiteY188" fmla="*/ 129290 h 371096"/>
              <a:gd name="connsiteX189" fmla="*/ 1135609 w 1725612"/>
              <a:gd name="connsiteY189" fmla="*/ 122732 h 371096"/>
              <a:gd name="connsiteX190" fmla="*/ 1140293 w 1725612"/>
              <a:gd name="connsiteY190" fmla="*/ 118984 h 371096"/>
              <a:gd name="connsiteX191" fmla="*/ 1143104 w 1725612"/>
              <a:gd name="connsiteY191" fmla="*/ 117111 h 371096"/>
              <a:gd name="connsiteX192" fmla="*/ 1143104 w 1725612"/>
              <a:gd name="connsiteY192" fmla="*/ 117111 h 371096"/>
              <a:gd name="connsiteX193" fmla="*/ 1143104 w 1725612"/>
              <a:gd name="connsiteY193" fmla="*/ 117111 h 371096"/>
              <a:gd name="connsiteX194" fmla="*/ 1144041 w 1725612"/>
              <a:gd name="connsiteY194" fmla="*/ 117111 h 371096"/>
              <a:gd name="connsiteX195" fmla="*/ 1144978 w 1725612"/>
              <a:gd name="connsiteY195" fmla="*/ 116174 h 371096"/>
              <a:gd name="connsiteX196" fmla="*/ 1182453 w 1725612"/>
              <a:gd name="connsiteY196" fmla="*/ 100247 h 371096"/>
              <a:gd name="connsiteX197" fmla="*/ 1222740 w 1725612"/>
              <a:gd name="connsiteY197" fmla="*/ 99310 h 371096"/>
              <a:gd name="connsiteX198" fmla="*/ 1261152 w 1725612"/>
              <a:gd name="connsiteY198" fmla="*/ 114300 h 371096"/>
              <a:gd name="connsiteX199" fmla="*/ 1291132 w 1725612"/>
              <a:gd name="connsiteY199" fmla="*/ 141470 h 371096"/>
              <a:gd name="connsiteX200" fmla="*/ 1307059 w 1725612"/>
              <a:gd name="connsiteY200" fmla="*/ 177071 h 371096"/>
              <a:gd name="connsiteX201" fmla="*/ 1307059 w 1725612"/>
              <a:gd name="connsiteY201" fmla="*/ 215484 h 3710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</a:cxnLst>
            <a:rect l="l" t="t" r="r" b="b"/>
            <a:pathLst>
              <a:path w="1725612" h="371096">
                <a:moveTo>
                  <a:pt x="1724910" y="334468"/>
                </a:moveTo>
                <a:cubicBezTo>
                  <a:pt x="1689308" y="305425"/>
                  <a:pt x="1625600" y="296056"/>
                  <a:pt x="1578756" y="292308"/>
                </a:cubicBezTo>
                <a:cubicBezTo>
                  <a:pt x="1521606" y="287624"/>
                  <a:pt x="1463519" y="292308"/>
                  <a:pt x="1407306" y="299803"/>
                </a:cubicBezTo>
                <a:cubicBezTo>
                  <a:pt x="1371704" y="304488"/>
                  <a:pt x="1336102" y="310109"/>
                  <a:pt x="1300501" y="316667"/>
                </a:cubicBezTo>
                <a:cubicBezTo>
                  <a:pt x="1303311" y="314793"/>
                  <a:pt x="1307059" y="311983"/>
                  <a:pt x="1309870" y="310109"/>
                </a:cubicBezTo>
                <a:cubicBezTo>
                  <a:pt x="1313617" y="307298"/>
                  <a:pt x="1317365" y="303551"/>
                  <a:pt x="1321112" y="300740"/>
                </a:cubicBezTo>
                <a:cubicBezTo>
                  <a:pt x="1324860" y="297930"/>
                  <a:pt x="1327671" y="293245"/>
                  <a:pt x="1331418" y="290434"/>
                </a:cubicBezTo>
                <a:lnTo>
                  <a:pt x="1334229" y="287624"/>
                </a:lnTo>
                <a:lnTo>
                  <a:pt x="1335166" y="286687"/>
                </a:lnTo>
                <a:lnTo>
                  <a:pt x="1335166" y="286687"/>
                </a:lnTo>
                <a:cubicBezTo>
                  <a:pt x="1335166" y="285750"/>
                  <a:pt x="1335166" y="287624"/>
                  <a:pt x="1336102" y="285750"/>
                </a:cubicBezTo>
                <a:lnTo>
                  <a:pt x="1337039" y="284813"/>
                </a:lnTo>
                <a:lnTo>
                  <a:pt x="1340787" y="280129"/>
                </a:lnTo>
                <a:lnTo>
                  <a:pt x="1344535" y="275444"/>
                </a:lnTo>
                <a:lnTo>
                  <a:pt x="1348282" y="268886"/>
                </a:lnTo>
                <a:lnTo>
                  <a:pt x="1352030" y="262328"/>
                </a:lnTo>
                <a:cubicBezTo>
                  <a:pt x="1352967" y="260454"/>
                  <a:pt x="1353903" y="257643"/>
                  <a:pt x="1355777" y="255770"/>
                </a:cubicBezTo>
                <a:cubicBezTo>
                  <a:pt x="1357651" y="251085"/>
                  <a:pt x="1360462" y="247338"/>
                  <a:pt x="1361398" y="242653"/>
                </a:cubicBezTo>
                <a:lnTo>
                  <a:pt x="1364209" y="236095"/>
                </a:lnTo>
                <a:cubicBezTo>
                  <a:pt x="1365146" y="234221"/>
                  <a:pt x="1365146" y="231411"/>
                  <a:pt x="1366083" y="228600"/>
                </a:cubicBezTo>
                <a:cubicBezTo>
                  <a:pt x="1370767" y="209862"/>
                  <a:pt x="1371704" y="189251"/>
                  <a:pt x="1367957" y="169576"/>
                </a:cubicBezTo>
                <a:cubicBezTo>
                  <a:pt x="1364209" y="149902"/>
                  <a:pt x="1355777" y="131164"/>
                  <a:pt x="1343598" y="114300"/>
                </a:cubicBezTo>
                <a:cubicBezTo>
                  <a:pt x="1331418" y="97436"/>
                  <a:pt x="1315491" y="83383"/>
                  <a:pt x="1296753" y="72140"/>
                </a:cubicBezTo>
                <a:cubicBezTo>
                  <a:pt x="1278016" y="60898"/>
                  <a:pt x="1257404" y="52466"/>
                  <a:pt x="1234919" y="49655"/>
                </a:cubicBezTo>
                <a:cubicBezTo>
                  <a:pt x="1229298" y="48718"/>
                  <a:pt x="1223676" y="47781"/>
                  <a:pt x="1218055" y="47781"/>
                </a:cubicBezTo>
                <a:lnTo>
                  <a:pt x="1209623" y="47781"/>
                </a:lnTo>
                <a:cubicBezTo>
                  <a:pt x="1206812" y="47781"/>
                  <a:pt x="1204002" y="47781"/>
                  <a:pt x="1201191" y="47781"/>
                </a:cubicBezTo>
                <a:cubicBezTo>
                  <a:pt x="1189949" y="48718"/>
                  <a:pt x="1178706" y="50592"/>
                  <a:pt x="1168400" y="53402"/>
                </a:cubicBezTo>
                <a:cubicBezTo>
                  <a:pt x="1147789" y="59024"/>
                  <a:pt x="1129051" y="68393"/>
                  <a:pt x="1113124" y="79635"/>
                </a:cubicBezTo>
                <a:lnTo>
                  <a:pt x="1109376" y="82446"/>
                </a:lnTo>
                <a:lnTo>
                  <a:pt x="1106566" y="84320"/>
                </a:lnTo>
                <a:lnTo>
                  <a:pt x="1101881" y="88067"/>
                </a:lnTo>
                <a:cubicBezTo>
                  <a:pt x="1099071" y="89941"/>
                  <a:pt x="1095323" y="93689"/>
                  <a:pt x="1091576" y="97436"/>
                </a:cubicBezTo>
                <a:cubicBezTo>
                  <a:pt x="1089702" y="99310"/>
                  <a:pt x="1087828" y="100247"/>
                  <a:pt x="1085954" y="102120"/>
                </a:cubicBezTo>
                <a:lnTo>
                  <a:pt x="1081270" y="106805"/>
                </a:lnTo>
                <a:lnTo>
                  <a:pt x="1076585" y="111489"/>
                </a:lnTo>
                <a:lnTo>
                  <a:pt x="1072838" y="116174"/>
                </a:lnTo>
                <a:cubicBezTo>
                  <a:pt x="1061595" y="129290"/>
                  <a:pt x="1053163" y="143343"/>
                  <a:pt x="1046605" y="157397"/>
                </a:cubicBezTo>
                <a:cubicBezTo>
                  <a:pt x="1032552" y="185503"/>
                  <a:pt x="1025994" y="211736"/>
                  <a:pt x="1019435" y="236095"/>
                </a:cubicBezTo>
                <a:cubicBezTo>
                  <a:pt x="1012877" y="259517"/>
                  <a:pt x="1007256" y="281066"/>
                  <a:pt x="998824" y="297930"/>
                </a:cubicBezTo>
                <a:cubicBezTo>
                  <a:pt x="990392" y="314793"/>
                  <a:pt x="979149" y="327910"/>
                  <a:pt x="966970" y="335405"/>
                </a:cubicBezTo>
                <a:cubicBezTo>
                  <a:pt x="959475" y="340089"/>
                  <a:pt x="951979" y="343837"/>
                  <a:pt x="945421" y="345711"/>
                </a:cubicBezTo>
                <a:cubicBezTo>
                  <a:pt x="936053" y="342900"/>
                  <a:pt x="923873" y="339152"/>
                  <a:pt x="910757" y="332594"/>
                </a:cubicBezTo>
                <a:cubicBezTo>
                  <a:pt x="908883" y="331657"/>
                  <a:pt x="906072" y="330721"/>
                  <a:pt x="904199" y="328847"/>
                </a:cubicBezTo>
                <a:cubicBezTo>
                  <a:pt x="902325" y="327910"/>
                  <a:pt x="900451" y="326036"/>
                  <a:pt x="897640" y="325099"/>
                </a:cubicBezTo>
                <a:cubicBezTo>
                  <a:pt x="892956" y="322289"/>
                  <a:pt x="889208" y="318541"/>
                  <a:pt x="885461" y="315730"/>
                </a:cubicBezTo>
                <a:cubicBezTo>
                  <a:pt x="877966" y="308235"/>
                  <a:pt x="870471" y="299803"/>
                  <a:pt x="863912" y="289498"/>
                </a:cubicBezTo>
                <a:cubicBezTo>
                  <a:pt x="850796" y="268886"/>
                  <a:pt x="841427" y="242653"/>
                  <a:pt x="831121" y="212673"/>
                </a:cubicBezTo>
                <a:cubicBezTo>
                  <a:pt x="820816" y="182693"/>
                  <a:pt x="808636" y="148965"/>
                  <a:pt x="787088" y="116174"/>
                </a:cubicBezTo>
                <a:cubicBezTo>
                  <a:pt x="775845" y="99310"/>
                  <a:pt x="762729" y="83383"/>
                  <a:pt x="746802" y="68393"/>
                </a:cubicBezTo>
                <a:cubicBezTo>
                  <a:pt x="743054" y="64645"/>
                  <a:pt x="739307" y="60898"/>
                  <a:pt x="734622" y="57150"/>
                </a:cubicBezTo>
                <a:lnTo>
                  <a:pt x="728064" y="51529"/>
                </a:lnTo>
                <a:cubicBezTo>
                  <a:pt x="726190" y="49655"/>
                  <a:pt x="723380" y="47781"/>
                  <a:pt x="721506" y="46844"/>
                </a:cubicBezTo>
                <a:lnTo>
                  <a:pt x="714948" y="42160"/>
                </a:lnTo>
                <a:lnTo>
                  <a:pt x="712137" y="40286"/>
                </a:lnTo>
                <a:lnTo>
                  <a:pt x="710263" y="39349"/>
                </a:lnTo>
                <a:lnTo>
                  <a:pt x="709326" y="38412"/>
                </a:lnTo>
                <a:lnTo>
                  <a:pt x="708389" y="37475"/>
                </a:lnTo>
                <a:lnTo>
                  <a:pt x="707453" y="37475"/>
                </a:lnTo>
                <a:cubicBezTo>
                  <a:pt x="702768" y="34665"/>
                  <a:pt x="697147" y="31854"/>
                  <a:pt x="692462" y="28107"/>
                </a:cubicBezTo>
                <a:cubicBezTo>
                  <a:pt x="670914" y="16864"/>
                  <a:pt x="646555" y="8432"/>
                  <a:pt x="621259" y="3748"/>
                </a:cubicBezTo>
                <a:cubicBezTo>
                  <a:pt x="614701" y="2811"/>
                  <a:pt x="608143" y="1874"/>
                  <a:pt x="601584" y="937"/>
                </a:cubicBezTo>
                <a:cubicBezTo>
                  <a:pt x="595026" y="937"/>
                  <a:pt x="588468" y="0"/>
                  <a:pt x="581910" y="0"/>
                </a:cubicBezTo>
                <a:cubicBezTo>
                  <a:pt x="575352" y="0"/>
                  <a:pt x="568793" y="0"/>
                  <a:pt x="562235" y="937"/>
                </a:cubicBezTo>
                <a:cubicBezTo>
                  <a:pt x="555677" y="1874"/>
                  <a:pt x="549119" y="1874"/>
                  <a:pt x="542561" y="3748"/>
                </a:cubicBezTo>
                <a:cubicBezTo>
                  <a:pt x="516328" y="8432"/>
                  <a:pt x="491032" y="17801"/>
                  <a:pt x="468547" y="30917"/>
                </a:cubicBezTo>
                <a:cubicBezTo>
                  <a:pt x="446061" y="44034"/>
                  <a:pt x="426387" y="61834"/>
                  <a:pt x="410460" y="82446"/>
                </a:cubicBezTo>
                <a:cubicBezTo>
                  <a:pt x="395470" y="103057"/>
                  <a:pt x="385164" y="127416"/>
                  <a:pt x="381416" y="151775"/>
                </a:cubicBezTo>
                <a:cubicBezTo>
                  <a:pt x="377669" y="177071"/>
                  <a:pt x="382353" y="202367"/>
                  <a:pt x="392659" y="224852"/>
                </a:cubicBezTo>
                <a:cubicBezTo>
                  <a:pt x="393596" y="227663"/>
                  <a:pt x="394533" y="230474"/>
                  <a:pt x="396407" y="233284"/>
                </a:cubicBezTo>
                <a:lnTo>
                  <a:pt x="401091" y="241716"/>
                </a:lnTo>
                <a:cubicBezTo>
                  <a:pt x="403902" y="247338"/>
                  <a:pt x="407649" y="252022"/>
                  <a:pt x="411397" y="257643"/>
                </a:cubicBezTo>
                <a:lnTo>
                  <a:pt x="414207" y="261391"/>
                </a:lnTo>
                <a:lnTo>
                  <a:pt x="416081" y="263265"/>
                </a:lnTo>
                <a:cubicBezTo>
                  <a:pt x="416081" y="264202"/>
                  <a:pt x="417018" y="264202"/>
                  <a:pt x="417018" y="265139"/>
                </a:cubicBezTo>
                <a:lnTo>
                  <a:pt x="422639" y="270760"/>
                </a:lnTo>
                <a:lnTo>
                  <a:pt x="425450" y="273570"/>
                </a:lnTo>
                <a:lnTo>
                  <a:pt x="426387" y="275444"/>
                </a:lnTo>
                <a:lnTo>
                  <a:pt x="427324" y="276381"/>
                </a:lnTo>
                <a:lnTo>
                  <a:pt x="428261" y="277318"/>
                </a:lnTo>
                <a:lnTo>
                  <a:pt x="428261" y="277318"/>
                </a:lnTo>
                <a:lnTo>
                  <a:pt x="434819" y="283876"/>
                </a:lnTo>
                <a:cubicBezTo>
                  <a:pt x="452620" y="300740"/>
                  <a:pt x="473231" y="314793"/>
                  <a:pt x="493843" y="325099"/>
                </a:cubicBezTo>
                <a:cubicBezTo>
                  <a:pt x="498527" y="327910"/>
                  <a:pt x="504148" y="329784"/>
                  <a:pt x="508833" y="331657"/>
                </a:cubicBezTo>
                <a:cubicBezTo>
                  <a:pt x="441377" y="328847"/>
                  <a:pt x="372984" y="327910"/>
                  <a:pt x="304592" y="326036"/>
                </a:cubicBezTo>
                <a:cubicBezTo>
                  <a:pt x="236199" y="324162"/>
                  <a:pt x="166870" y="319478"/>
                  <a:pt x="100351" y="307298"/>
                </a:cubicBezTo>
                <a:cubicBezTo>
                  <a:pt x="68497" y="301677"/>
                  <a:pt x="1978" y="289498"/>
                  <a:pt x="5725" y="249211"/>
                </a:cubicBezTo>
                <a:cubicBezTo>
                  <a:pt x="5725" y="247338"/>
                  <a:pt x="2915" y="246401"/>
                  <a:pt x="1978" y="248275"/>
                </a:cubicBezTo>
                <a:cubicBezTo>
                  <a:pt x="-10202" y="283876"/>
                  <a:pt x="36643" y="303551"/>
                  <a:pt x="66623" y="313857"/>
                </a:cubicBezTo>
                <a:cubicBezTo>
                  <a:pt x="130331" y="335405"/>
                  <a:pt x="202471" y="341026"/>
                  <a:pt x="269927" y="346648"/>
                </a:cubicBezTo>
                <a:cubicBezTo>
                  <a:pt x="346752" y="353206"/>
                  <a:pt x="423576" y="356953"/>
                  <a:pt x="501338" y="358827"/>
                </a:cubicBezTo>
                <a:cubicBezTo>
                  <a:pt x="531318" y="359764"/>
                  <a:pt x="561298" y="360701"/>
                  <a:pt x="591279" y="360701"/>
                </a:cubicBezTo>
                <a:cubicBezTo>
                  <a:pt x="601584" y="360701"/>
                  <a:pt x="612827" y="361638"/>
                  <a:pt x="624070" y="361638"/>
                </a:cubicBezTo>
                <a:cubicBezTo>
                  <a:pt x="664356" y="368196"/>
                  <a:pt x="702768" y="370070"/>
                  <a:pt x="738370" y="371007"/>
                </a:cubicBezTo>
                <a:cubicBezTo>
                  <a:pt x="809573" y="371943"/>
                  <a:pt x="868597" y="365385"/>
                  <a:pt x="909820" y="359764"/>
                </a:cubicBezTo>
                <a:cubicBezTo>
                  <a:pt x="922936" y="357890"/>
                  <a:pt x="934179" y="356016"/>
                  <a:pt x="943548" y="354143"/>
                </a:cubicBezTo>
                <a:cubicBezTo>
                  <a:pt x="951043" y="356016"/>
                  <a:pt x="961348" y="357890"/>
                  <a:pt x="974465" y="359764"/>
                </a:cubicBezTo>
                <a:cubicBezTo>
                  <a:pt x="990392" y="362575"/>
                  <a:pt x="1010066" y="364448"/>
                  <a:pt x="1032552" y="366322"/>
                </a:cubicBezTo>
                <a:cubicBezTo>
                  <a:pt x="1055037" y="368196"/>
                  <a:pt x="1081270" y="369133"/>
                  <a:pt x="1109376" y="368196"/>
                </a:cubicBezTo>
                <a:cubicBezTo>
                  <a:pt x="1123430" y="368196"/>
                  <a:pt x="1138420" y="366322"/>
                  <a:pt x="1153410" y="365385"/>
                </a:cubicBezTo>
                <a:cubicBezTo>
                  <a:pt x="1167463" y="363512"/>
                  <a:pt x="1181516" y="361638"/>
                  <a:pt x="1196507" y="358827"/>
                </a:cubicBezTo>
                <a:cubicBezTo>
                  <a:pt x="1202128" y="357890"/>
                  <a:pt x="1208686" y="356953"/>
                  <a:pt x="1214307" y="356016"/>
                </a:cubicBezTo>
                <a:cubicBezTo>
                  <a:pt x="1273331" y="347584"/>
                  <a:pt x="1330481" y="334468"/>
                  <a:pt x="1388568" y="324162"/>
                </a:cubicBezTo>
                <a:cubicBezTo>
                  <a:pt x="1444781" y="313857"/>
                  <a:pt x="1500994" y="305425"/>
                  <a:pt x="1558144" y="304488"/>
                </a:cubicBezTo>
                <a:cubicBezTo>
                  <a:pt x="1588125" y="304488"/>
                  <a:pt x="1618105" y="307298"/>
                  <a:pt x="1647148" y="311983"/>
                </a:cubicBezTo>
                <a:cubicBezTo>
                  <a:pt x="1674318" y="316667"/>
                  <a:pt x="1698677" y="328847"/>
                  <a:pt x="1724910" y="335405"/>
                </a:cubicBezTo>
                <a:cubicBezTo>
                  <a:pt x="1725847" y="337279"/>
                  <a:pt x="1725847" y="335405"/>
                  <a:pt x="1724910" y="334468"/>
                </a:cubicBezTo>
                <a:close/>
                <a:moveTo>
                  <a:pt x="573478" y="306361"/>
                </a:moveTo>
                <a:cubicBezTo>
                  <a:pt x="554740" y="299803"/>
                  <a:pt x="536939" y="292308"/>
                  <a:pt x="520076" y="282939"/>
                </a:cubicBezTo>
                <a:cubicBezTo>
                  <a:pt x="503211" y="273570"/>
                  <a:pt x="488221" y="262328"/>
                  <a:pt x="476042" y="249211"/>
                </a:cubicBezTo>
                <a:lnTo>
                  <a:pt x="471357" y="244527"/>
                </a:lnTo>
                <a:lnTo>
                  <a:pt x="467610" y="238906"/>
                </a:lnTo>
                <a:lnTo>
                  <a:pt x="462926" y="232348"/>
                </a:lnTo>
                <a:cubicBezTo>
                  <a:pt x="462926" y="231411"/>
                  <a:pt x="461989" y="231411"/>
                  <a:pt x="461989" y="230474"/>
                </a:cubicBezTo>
                <a:lnTo>
                  <a:pt x="461052" y="229537"/>
                </a:lnTo>
                <a:lnTo>
                  <a:pt x="459178" y="226726"/>
                </a:lnTo>
                <a:cubicBezTo>
                  <a:pt x="457304" y="222979"/>
                  <a:pt x="454494" y="220168"/>
                  <a:pt x="452620" y="216421"/>
                </a:cubicBezTo>
                <a:lnTo>
                  <a:pt x="449809" y="210799"/>
                </a:lnTo>
                <a:cubicBezTo>
                  <a:pt x="448872" y="208925"/>
                  <a:pt x="447935" y="207052"/>
                  <a:pt x="446998" y="205178"/>
                </a:cubicBezTo>
                <a:cubicBezTo>
                  <a:pt x="440440" y="189251"/>
                  <a:pt x="438566" y="173324"/>
                  <a:pt x="440440" y="157397"/>
                </a:cubicBezTo>
                <a:cubicBezTo>
                  <a:pt x="443251" y="141470"/>
                  <a:pt x="449809" y="125543"/>
                  <a:pt x="460115" y="111489"/>
                </a:cubicBezTo>
                <a:cubicBezTo>
                  <a:pt x="470420" y="97436"/>
                  <a:pt x="484474" y="85257"/>
                  <a:pt x="500401" y="74951"/>
                </a:cubicBezTo>
                <a:cubicBezTo>
                  <a:pt x="516328" y="65582"/>
                  <a:pt x="535066" y="58087"/>
                  <a:pt x="553803" y="54339"/>
                </a:cubicBezTo>
                <a:cubicBezTo>
                  <a:pt x="572541" y="50592"/>
                  <a:pt x="592216" y="49655"/>
                  <a:pt x="610953" y="52466"/>
                </a:cubicBezTo>
                <a:cubicBezTo>
                  <a:pt x="629691" y="55276"/>
                  <a:pt x="647492" y="60898"/>
                  <a:pt x="664356" y="68393"/>
                </a:cubicBezTo>
                <a:cubicBezTo>
                  <a:pt x="668103" y="70266"/>
                  <a:pt x="672788" y="73077"/>
                  <a:pt x="676535" y="74951"/>
                </a:cubicBezTo>
                <a:lnTo>
                  <a:pt x="676535" y="74951"/>
                </a:lnTo>
                <a:cubicBezTo>
                  <a:pt x="677472" y="75888"/>
                  <a:pt x="675598" y="74951"/>
                  <a:pt x="676535" y="74951"/>
                </a:cubicBezTo>
                <a:lnTo>
                  <a:pt x="677472" y="75888"/>
                </a:lnTo>
                <a:lnTo>
                  <a:pt x="679346" y="76825"/>
                </a:lnTo>
                <a:lnTo>
                  <a:pt x="683094" y="78698"/>
                </a:lnTo>
                <a:lnTo>
                  <a:pt x="689652" y="82446"/>
                </a:lnTo>
                <a:cubicBezTo>
                  <a:pt x="691525" y="83383"/>
                  <a:pt x="693399" y="84320"/>
                  <a:pt x="694336" y="85257"/>
                </a:cubicBezTo>
                <a:cubicBezTo>
                  <a:pt x="674662" y="80572"/>
                  <a:pt x="654050" y="79635"/>
                  <a:pt x="635312" y="83383"/>
                </a:cubicBezTo>
                <a:cubicBezTo>
                  <a:pt x="596900" y="91815"/>
                  <a:pt x="572541" y="122732"/>
                  <a:pt x="560362" y="153649"/>
                </a:cubicBezTo>
                <a:cubicBezTo>
                  <a:pt x="536002" y="215484"/>
                  <a:pt x="561298" y="278255"/>
                  <a:pt x="611890" y="317604"/>
                </a:cubicBezTo>
                <a:cubicBezTo>
                  <a:pt x="598774" y="314793"/>
                  <a:pt x="586594" y="311046"/>
                  <a:pt x="573478" y="306361"/>
                </a:cubicBezTo>
                <a:close/>
                <a:moveTo>
                  <a:pt x="934179" y="348521"/>
                </a:moveTo>
                <a:cubicBezTo>
                  <a:pt x="930431" y="349458"/>
                  <a:pt x="927621" y="350395"/>
                  <a:pt x="925747" y="350395"/>
                </a:cubicBezTo>
                <a:cubicBezTo>
                  <a:pt x="919188" y="350395"/>
                  <a:pt x="912630" y="350395"/>
                  <a:pt x="906072" y="350395"/>
                </a:cubicBezTo>
                <a:cubicBezTo>
                  <a:pt x="885461" y="350395"/>
                  <a:pt x="861102" y="349458"/>
                  <a:pt x="832058" y="348521"/>
                </a:cubicBezTo>
                <a:cubicBezTo>
                  <a:pt x="803952" y="347584"/>
                  <a:pt x="772098" y="344774"/>
                  <a:pt x="737433" y="341026"/>
                </a:cubicBezTo>
                <a:cubicBezTo>
                  <a:pt x="723380" y="339152"/>
                  <a:pt x="709326" y="337279"/>
                  <a:pt x="694336" y="335405"/>
                </a:cubicBezTo>
                <a:cubicBezTo>
                  <a:pt x="654987" y="319478"/>
                  <a:pt x="621259" y="299803"/>
                  <a:pt x="596900" y="266075"/>
                </a:cubicBezTo>
                <a:cubicBezTo>
                  <a:pt x="576289" y="237032"/>
                  <a:pt x="568793" y="199557"/>
                  <a:pt x="575352" y="165829"/>
                </a:cubicBezTo>
                <a:cubicBezTo>
                  <a:pt x="581910" y="136785"/>
                  <a:pt x="602521" y="111489"/>
                  <a:pt x="633438" y="100247"/>
                </a:cubicBezTo>
                <a:cubicBezTo>
                  <a:pt x="667166" y="88067"/>
                  <a:pt x="698084" y="100247"/>
                  <a:pt x="727127" y="114300"/>
                </a:cubicBezTo>
                <a:cubicBezTo>
                  <a:pt x="733685" y="120858"/>
                  <a:pt x="740244" y="128353"/>
                  <a:pt x="746802" y="135848"/>
                </a:cubicBezTo>
                <a:cubicBezTo>
                  <a:pt x="768350" y="163018"/>
                  <a:pt x="782403" y="192998"/>
                  <a:pt x="796457" y="222042"/>
                </a:cubicBezTo>
                <a:cubicBezTo>
                  <a:pt x="803952" y="236095"/>
                  <a:pt x="810510" y="250148"/>
                  <a:pt x="818005" y="263265"/>
                </a:cubicBezTo>
                <a:cubicBezTo>
                  <a:pt x="825500" y="276381"/>
                  <a:pt x="833932" y="288561"/>
                  <a:pt x="842364" y="299803"/>
                </a:cubicBezTo>
                <a:cubicBezTo>
                  <a:pt x="851733" y="310109"/>
                  <a:pt x="862039" y="319478"/>
                  <a:pt x="872344" y="326973"/>
                </a:cubicBezTo>
                <a:cubicBezTo>
                  <a:pt x="877966" y="329784"/>
                  <a:pt x="882650" y="333531"/>
                  <a:pt x="888271" y="336342"/>
                </a:cubicBezTo>
                <a:cubicBezTo>
                  <a:pt x="891082" y="337279"/>
                  <a:pt x="893893" y="339152"/>
                  <a:pt x="895766" y="340089"/>
                </a:cubicBezTo>
                <a:cubicBezTo>
                  <a:pt x="898577" y="341026"/>
                  <a:pt x="901388" y="341963"/>
                  <a:pt x="903262" y="342900"/>
                </a:cubicBezTo>
                <a:cubicBezTo>
                  <a:pt x="916378" y="345711"/>
                  <a:pt x="925747" y="346648"/>
                  <a:pt x="934179" y="348521"/>
                </a:cubicBezTo>
                <a:cubicBezTo>
                  <a:pt x="934179" y="348521"/>
                  <a:pt x="934179" y="348521"/>
                  <a:pt x="934179" y="348521"/>
                </a:cubicBezTo>
                <a:close/>
                <a:moveTo>
                  <a:pt x="1241477" y="264202"/>
                </a:moveTo>
                <a:cubicBezTo>
                  <a:pt x="1229298" y="296993"/>
                  <a:pt x="1198380" y="311983"/>
                  <a:pt x="1166526" y="325099"/>
                </a:cubicBezTo>
                <a:cubicBezTo>
                  <a:pt x="1144978" y="330721"/>
                  <a:pt x="1123430" y="335405"/>
                  <a:pt x="1102818" y="338216"/>
                </a:cubicBezTo>
                <a:cubicBezTo>
                  <a:pt x="1076585" y="342900"/>
                  <a:pt x="1051289" y="344774"/>
                  <a:pt x="1029741" y="346648"/>
                </a:cubicBezTo>
                <a:cubicBezTo>
                  <a:pt x="1007256" y="348521"/>
                  <a:pt x="988518" y="349458"/>
                  <a:pt x="971654" y="350395"/>
                </a:cubicBezTo>
                <a:cubicBezTo>
                  <a:pt x="970717" y="350395"/>
                  <a:pt x="968844" y="350395"/>
                  <a:pt x="967907" y="350395"/>
                </a:cubicBezTo>
                <a:cubicBezTo>
                  <a:pt x="968844" y="350395"/>
                  <a:pt x="969780" y="349458"/>
                  <a:pt x="969780" y="349458"/>
                </a:cubicBezTo>
                <a:cubicBezTo>
                  <a:pt x="969780" y="349458"/>
                  <a:pt x="964159" y="349458"/>
                  <a:pt x="952916" y="349458"/>
                </a:cubicBezTo>
                <a:cubicBezTo>
                  <a:pt x="951043" y="349458"/>
                  <a:pt x="948232" y="349458"/>
                  <a:pt x="946358" y="349458"/>
                </a:cubicBezTo>
                <a:cubicBezTo>
                  <a:pt x="947295" y="349458"/>
                  <a:pt x="948232" y="349458"/>
                  <a:pt x="950106" y="348521"/>
                </a:cubicBezTo>
                <a:cubicBezTo>
                  <a:pt x="951043" y="348521"/>
                  <a:pt x="952916" y="348521"/>
                  <a:pt x="953853" y="348521"/>
                </a:cubicBezTo>
                <a:cubicBezTo>
                  <a:pt x="965096" y="348521"/>
                  <a:pt x="970717" y="348521"/>
                  <a:pt x="970717" y="348521"/>
                </a:cubicBezTo>
                <a:cubicBezTo>
                  <a:pt x="970717" y="348521"/>
                  <a:pt x="966970" y="347584"/>
                  <a:pt x="959475" y="346648"/>
                </a:cubicBezTo>
                <a:cubicBezTo>
                  <a:pt x="964159" y="345711"/>
                  <a:pt x="967907" y="343837"/>
                  <a:pt x="972591" y="341963"/>
                </a:cubicBezTo>
                <a:cubicBezTo>
                  <a:pt x="988518" y="336342"/>
                  <a:pt x="1006319" y="323225"/>
                  <a:pt x="1018498" y="305425"/>
                </a:cubicBezTo>
                <a:cubicBezTo>
                  <a:pt x="1031615" y="287624"/>
                  <a:pt x="1041920" y="265139"/>
                  <a:pt x="1052226" y="242653"/>
                </a:cubicBezTo>
                <a:cubicBezTo>
                  <a:pt x="1062532" y="220168"/>
                  <a:pt x="1072838" y="195809"/>
                  <a:pt x="1086891" y="173324"/>
                </a:cubicBezTo>
                <a:cubicBezTo>
                  <a:pt x="1087828" y="171450"/>
                  <a:pt x="1088765" y="169576"/>
                  <a:pt x="1090639" y="168639"/>
                </a:cubicBezTo>
                <a:cubicBezTo>
                  <a:pt x="1103755" y="158334"/>
                  <a:pt x="1118745" y="150839"/>
                  <a:pt x="1138420" y="148028"/>
                </a:cubicBezTo>
                <a:cubicBezTo>
                  <a:pt x="1171211" y="143343"/>
                  <a:pt x="1204938" y="156460"/>
                  <a:pt x="1226487" y="178008"/>
                </a:cubicBezTo>
                <a:cubicBezTo>
                  <a:pt x="1250846" y="202367"/>
                  <a:pt x="1252720" y="235158"/>
                  <a:pt x="1241477" y="264202"/>
                </a:cubicBezTo>
                <a:close/>
                <a:moveTo>
                  <a:pt x="1307059" y="215484"/>
                </a:moveTo>
                <a:cubicBezTo>
                  <a:pt x="1301438" y="240780"/>
                  <a:pt x="1285511" y="264202"/>
                  <a:pt x="1263962" y="281066"/>
                </a:cubicBezTo>
                <a:cubicBezTo>
                  <a:pt x="1261152" y="282939"/>
                  <a:pt x="1259278" y="284813"/>
                  <a:pt x="1256467" y="286687"/>
                </a:cubicBezTo>
                <a:cubicBezTo>
                  <a:pt x="1259278" y="282002"/>
                  <a:pt x="1261152" y="278255"/>
                  <a:pt x="1263025" y="273570"/>
                </a:cubicBezTo>
                <a:cubicBezTo>
                  <a:pt x="1276142" y="237969"/>
                  <a:pt x="1268647" y="196746"/>
                  <a:pt x="1237729" y="169576"/>
                </a:cubicBezTo>
                <a:cubicBezTo>
                  <a:pt x="1199317" y="135848"/>
                  <a:pt x="1144978" y="131164"/>
                  <a:pt x="1104692" y="151775"/>
                </a:cubicBezTo>
                <a:cubicBezTo>
                  <a:pt x="1107502" y="148965"/>
                  <a:pt x="1109376" y="146154"/>
                  <a:pt x="1112187" y="143343"/>
                </a:cubicBezTo>
                <a:lnTo>
                  <a:pt x="1115934" y="139596"/>
                </a:lnTo>
                <a:lnTo>
                  <a:pt x="1119682" y="135848"/>
                </a:lnTo>
                <a:lnTo>
                  <a:pt x="1123430" y="132101"/>
                </a:lnTo>
                <a:cubicBezTo>
                  <a:pt x="1124367" y="131164"/>
                  <a:pt x="1126240" y="130227"/>
                  <a:pt x="1127177" y="129290"/>
                </a:cubicBezTo>
                <a:cubicBezTo>
                  <a:pt x="1129988" y="127416"/>
                  <a:pt x="1131862" y="125543"/>
                  <a:pt x="1135609" y="122732"/>
                </a:cubicBezTo>
                <a:lnTo>
                  <a:pt x="1140293" y="118984"/>
                </a:lnTo>
                <a:lnTo>
                  <a:pt x="1143104" y="117111"/>
                </a:lnTo>
                <a:cubicBezTo>
                  <a:pt x="1142167" y="118048"/>
                  <a:pt x="1143104" y="117111"/>
                  <a:pt x="1143104" y="117111"/>
                </a:cubicBezTo>
                <a:lnTo>
                  <a:pt x="1143104" y="117111"/>
                </a:lnTo>
                <a:lnTo>
                  <a:pt x="1144041" y="117111"/>
                </a:lnTo>
                <a:lnTo>
                  <a:pt x="1144978" y="116174"/>
                </a:lnTo>
                <a:cubicBezTo>
                  <a:pt x="1157158" y="108679"/>
                  <a:pt x="1169337" y="103057"/>
                  <a:pt x="1182453" y="100247"/>
                </a:cubicBezTo>
                <a:cubicBezTo>
                  <a:pt x="1195570" y="97436"/>
                  <a:pt x="1209623" y="97436"/>
                  <a:pt x="1222740" y="99310"/>
                </a:cubicBezTo>
                <a:cubicBezTo>
                  <a:pt x="1235856" y="101184"/>
                  <a:pt x="1248972" y="106805"/>
                  <a:pt x="1261152" y="114300"/>
                </a:cubicBezTo>
                <a:cubicBezTo>
                  <a:pt x="1273331" y="121795"/>
                  <a:pt x="1282700" y="131164"/>
                  <a:pt x="1291132" y="141470"/>
                </a:cubicBezTo>
                <a:cubicBezTo>
                  <a:pt x="1298627" y="151775"/>
                  <a:pt x="1305185" y="163955"/>
                  <a:pt x="1307059" y="177071"/>
                </a:cubicBezTo>
                <a:cubicBezTo>
                  <a:pt x="1309870" y="190188"/>
                  <a:pt x="1309870" y="202367"/>
                  <a:pt x="1307059" y="215484"/>
                </a:cubicBezTo>
                <a:close/>
              </a:path>
            </a:pathLst>
          </a:custGeom>
          <a:solidFill>
            <a:schemeClr val="accent4"/>
          </a:solidFill>
          <a:ln w="9361" cap="flat">
            <a:noFill/>
            <a:prstDash val="solid"/>
            <a:miter/>
          </a:ln>
        </p:spPr>
        <p:txBody>
          <a:bodyPr rtlCol="0" anchor="ctr"/>
          <a:lstStyle/>
          <a:p>
            <a:pPr algn="ctr"/>
            <a:endParaRPr lang="zh-CN" altLang="en-US" dirty="0">
              <a:latin typeface="+mj-ea"/>
              <a:ea typeface="+mj-ea"/>
            </a:endParaRPr>
          </a:p>
        </p:txBody>
      </p:sp>
      <p:pic>
        <p:nvPicPr>
          <p:cNvPr id="30" name="LOGO">
            <a:extLst>
              <a:ext uri="{FF2B5EF4-FFF2-40B4-BE49-F238E27FC236}">
                <a16:creationId xmlns:a16="http://schemas.microsoft.com/office/drawing/2014/main" id="{1B60283F-EDB6-4587-B24E-E39358FC1236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0167099" y="634870"/>
            <a:ext cx="1371600" cy="182880"/>
          </a:xfrm>
          <a:custGeom>
            <a:avLst/>
            <a:gdLst>
              <a:gd name="connsiteX0" fmla="*/ -78 w 1371600"/>
              <a:gd name="connsiteY0" fmla="*/ -10 h 182880"/>
              <a:gd name="connsiteX1" fmla="*/ 1371522 w 1371600"/>
              <a:gd name="connsiteY1" fmla="*/ -10 h 182880"/>
              <a:gd name="connsiteX2" fmla="*/ 1371522 w 1371600"/>
              <a:gd name="connsiteY2" fmla="*/ 182870 h 182880"/>
              <a:gd name="connsiteX3" fmla="*/ -78 w 1371600"/>
              <a:gd name="connsiteY3" fmla="*/ 182870 h 1828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71600" h="182880">
                <a:moveTo>
                  <a:pt x="-78" y="-10"/>
                </a:moveTo>
                <a:lnTo>
                  <a:pt x="1371522" y="-10"/>
                </a:lnTo>
                <a:lnTo>
                  <a:pt x="1371522" y="182870"/>
                </a:lnTo>
                <a:lnTo>
                  <a:pt x="-78" y="182870"/>
                </a:lnTo>
                <a:close/>
              </a:path>
            </a:pathLst>
          </a:custGeom>
        </p:spPr>
      </p:pic>
    </p:spTree>
    <p:extLst>
      <p:ext uri="{BB962C8B-B14F-4D97-AF65-F5344CB8AC3E}">
        <p14:creationId xmlns:p14="http://schemas.microsoft.com/office/powerpoint/2010/main" val="217004531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底版-渐变">
            <a:extLst>
              <a:ext uri="{FF2B5EF4-FFF2-40B4-BE49-F238E27FC236}">
                <a16:creationId xmlns:a16="http://schemas.microsoft.com/office/drawing/2014/main" id="{FF4155B7-CF3A-438E-96BA-053E2A5884E7}"/>
              </a:ext>
            </a:extLst>
          </p:cNvPr>
          <p:cNvSpPr/>
          <p:nvPr/>
        </p:nvSpPr>
        <p:spPr>
          <a:xfrm>
            <a:off x="-14978" y="0"/>
            <a:ext cx="12206978" cy="6862722"/>
          </a:xfrm>
          <a:prstGeom prst="rect">
            <a:avLst/>
          </a:prstGeom>
          <a:gradFill flip="none" rotWithShape="1">
            <a:gsLst>
              <a:gs pos="75000">
                <a:schemeClr val="accent5">
                  <a:lumMod val="50000"/>
                </a:schemeClr>
              </a:gs>
              <a:gs pos="25000">
                <a:schemeClr val="accent5"/>
              </a:gs>
            </a:gsLst>
            <a:lin ang="5400000" scaled="0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49" name="矩形: 圆角 48">
            <a:extLst>
              <a:ext uri="{FF2B5EF4-FFF2-40B4-BE49-F238E27FC236}">
                <a16:creationId xmlns:a16="http://schemas.microsoft.com/office/drawing/2014/main" id="{7905AA52-7584-4EEB-8F4F-3AACF8649E5D}"/>
              </a:ext>
            </a:extLst>
          </p:cNvPr>
          <p:cNvSpPr/>
          <p:nvPr/>
        </p:nvSpPr>
        <p:spPr>
          <a:xfrm>
            <a:off x="874713" y="1362285"/>
            <a:ext cx="10442575" cy="5459968"/>
          </a:xfrm>
          <a:prstGeom prst="roundRect">
            <a:avLst>
              <a:gd name="adj" fmla="val 5863"/>
            </a:avLst>
          </a:prstGeom>
          <a:gradFill>
            <a:gsLst>
              <a:gs pos="0">
                <a:schemeClr val="bg1">
                  <a:alpha val="33000"/>
                </a:schemeClr>
              </a:gs>
              <a:gs pos="100000">
                <a:schemeClr val="bg1">
                  <a:alpha val="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0" name="矩形: 圆角 49">
            <a:extLst>
              <a:ext uri="{FF2B5EF4-FFF2-40B4-BE49-F238E27FC236}">
                <a16:creationId xmlns:a16="http://schemas.microsoft.com/office/drawing/2014/main" id="{1B9CBC51-DB5D-4BF3-B627-0DC4B4BB06A4}"/>
              </a:ext>
            </a:extLst>
          </p:cNvPr>
          <p:cNvSpPr/>
          <p:nvPr/>
        </p:nvSpPr>
        <p:spPr>
          <a:xfrm>
            <a:off x="1028076" y="1505225"/>
            <a:ext cx="10135848" cy="5317028"/>
          </a:xfrm>
          <a:prstGeom prst="roundRect">
            <a:avLst>
              <a:gd name="adj" fmla="val 5863"/>
            </a:avLst>
          </a:prstGeom>
          <a:noFill/>
          <a:ln>
            <a:gradFill>
              <a:gsLst>
                <a:gs pos="0">
                  <a:schemeClr val="bg1"/>
                </a:gs>
                <a:gs pos="100000">
                  <a:schemeClr val="bg1">
                    <a:alpha val="0"/>
                  </a:schemeClr>
                </a:gs>
              </a:gsLst>
              <a:lin ang="5400000" scaled="1"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06" name="雪花2">
            <a:extLst>
              <a:ext uri="{FF2B5EF4-FFF2-40B4-BE49-F238E27FC236}">
                <a16:creationId xmlns:a16="http://schemas.microsoft.com/office/drawing/2014/main" id="{263CE9F1-63CB-457C-9F2E-BA9791F7D9AA}"/>
              </a:ext>
            </a:extLst>
          </p:cNvPr>
          <p:cNvSpPr/>
          <p:nvPr/>
        </p:nvSpPr>
        <p:spPr>
          <a:xfrm>
            <a:off x="86360" y="340873"/>
            <a:ext cx="12078891" cy="5907136"/>
          </a:xfrm>
          <a:custGeom>
            <a:avLst/>
            <a:gdLst>
              <a:gd name="connsiteX0" fmla="*/ 3842360 w 12078891"/>
              <a:gd name="connsiteY0" fmla="*/ 5831795 h 5907136"/>
              <a:gd name="connsiteX1" fmla="*/ 3880030 w 12078891"/>
              <a:gd name="connsiteY1" fmla="*/ 5869465 h 5907136"/>
              <a:gd name="connsiteX2" fmla="*/ 3842360 w 12078891"/>
              <a:gd name="connsiteY2" fmla="*/ 5907136 h 5907136"/>
              <a:gd name="connsiteX3" fmla="*/ 3804687 w 12078891"/>
              <a:gd name="connsiteY3" fmla="*/ 5869465 h 5907136"/>
              <a:gd name="connsiteX4" fmla="*/ 3842360 w 12078891"/>
              <a:gd name="connsiteY4" fmla="*/ 5831795 h 5907136"/>
              <a:gd name="connsiteX5" fmla="*/ 7474967 w 12078891"/>
              <a:gd name="connsiteY5" fmla="*/ 5830778 h 5907136"/>
              <a:gd name="connsiteX6" fmla="*/ 7492275 w 12078891"/>
              <a:gd name="connsiteY6" fmla="*/ 5848086 h 5907136"/>
              <a:gd name="connsiteX7" fmla="*/ 7474967 w 12078891"/>
              <a:gd name="connsiteY7" fmla="*/ 5865394 h 5907136"/>
              <a:gd name="connsiteX8" fmla="*/ 7457659 w 12078891"/>
              <a:gd name="connsiteY8" fmla="*/ 5848086 h 5907136"/>
              <a:gd name="connsiteX9" fmla="*/ 7474967 w 12078891"/>
              <a:gd name="connsiteY9" fmla="*/ 5830778 h 5907136"/>
              <a:gd name="connsiteX10" fmla="*/ 8992978 w 12078891"/>
              <a:gd name="connsiteY10" fmla="*/ 5793107 h 5907136"/>
              <a:gd name="connsiteX11" fmla="*/ 8999088 w 12078891"/>
              <a:gd name="connsiteY11" fmla="*/ 5799215 h 5907136"/>
              <a:gd name="connsiteX12" fmla="*/ 8992978 w 12078891"/>
              <a:gd name="connsiteY12" fmla="*/ 5805325 h 5907136"/>
              <a:gd name="connsiteX13" fmla="*/ 8986870 w 12078891"/>
              <a:gd name="connsiteY13" fmla="*/ 5799215 h 5907136"/>
              <a:gd name="connsiteX14" fmla="*/ 8992978 w 12078891"/>
              <a:gd name="connsiteY14" fmla="*/ 5793107 h 5907136"/>
              <a:gd name="connsiteX15" fmla="*/ 10305331 w 12078891"/>
              <a:gd name="connsiteY15" fmla="*/ 5791071 h 5907136"/>
              <a:gd name="connsiteX16" fmla="*/ 10324675 w 12078891"/>
              <a:gd name="connsiteY16" fmla="*/ 5810415 h 5907136"/>
              <a:gd name="connsiteX17" fmla="*/ 10305331 w 12078891"/>
              <a:gd name="connsiteY17" fmla="*/ 5829759 h 5907136"/>
              <a:gd name="connsiteX18" fmla="*/ 10285987 w 12078891"/>
              <a:gd name="connsiteY18" fmla="*/ 5810415 h 5907136"/>
              <a:gd name="connsiteX19" fmla="*/ 10305331 w 12078891"/>
              <a:gd name="connsiteY19" fmla="*/ 5791071 h 5907136"/>
              <a:gd name="connsiteX20" fmla="*/ 9101917 w 12078891"/>
              <a:gd name="connsiteY20" fmla="*/ 5773763 h 5907136"/>
              <a:gd name="connsiteX21" fmla="*/ 9126352 w 12078891"/>
              <a:gd name="connsiteY21" fmla="*/ 5798198 h 5907136"/>
              <a:gd name="connsiteX22" fmla="*/ 9101917 w 12078891"/>
              <a:gd name="connsiteY22" fmla="*/ 5822633 h 5907136"/>
              <a:gd name="connsiteX23" fmla="*/ 9077482 w 12078891"/>
              <a:gd name="connsiteY23" fmla="*/ 5798198 h 5907136"/>
              <a:gd name="connsiteX24" fmla="*/ 9101917 w 12078891"/>
              <a:gd name="connsiteY24" fmla="*/ 5773763 h 5907136"/>
              <a:gd name="connsiteX25" fmla="*/ 4563173 w 12078891"/>
              <a:gd name="connsiteY25" fmla="*/ 5765618 h 5907136"/>
              <a:gd name="connsiteX26" fmla="*/ 4573353 w 12078891"/>
              <a:gd name="connsiteY26" fmla="*/ 5775799 h 5907136"/>
              <a:gd name="connsiteX27" fmla="*/ 4563173 w 12078891"/>
              <a:gd name="connsiteY27" fmla="*/ 5785980 h 5907136"/>
              <a:gd name="connsiteX28" fmla="*/ 4552992 w 12078891"/>
              <a:gd name="connsiteY28" fmla="*/ 5775799 h 5907136"/>
              <a:gd name="connsiteX29" fmla="*/ 4563173 w 12078891"/>
              <a:gd name="connsiteY29" fmla="*/ 5765618 h 5907136"/>
              <a:gd name="connsiteX30" fmla="*/ 3667253 w 12078891"/>
              <a:gd name="connsiteY30" fmla="*/ 5747292 h 5907136"/>
              <a:gd name="connsiteX31" fmla="*/ 3677432 w 12078891"/>
              <a:gd name="connsiteY31" fmla="*/ 5756455 h 5907136"/>
              <a:gd name="connsiteX32" fmla="*/ 3667253 w 12078891"/>
              <a:gd name="connsiteY32" fmla="*/ 5765618 h 5907136"/>
              <a:gd name="connsiteX33" fmla="*/ 3657072 w 12078891"/>
              <a:gd name="connsiteY33" fmla="*/ 5756455 h 5907136"/>
              <a:gd name="connsiteX34" fmla="*/ 3667253 w 12078891"/>
              <a:gd name="connsiteY34" fmla="*/ 5747292 h 5907136"/>
              <a:gd name="connsiteX35" fmla="*/ 5934563 w 12078891"/>
              <a:gd name="connsiteY35" fmla="*/ 5691295 h 5907136"/>
              <a:gd name="connsiteX36" fmla="*/ 5937617 w 12078891"/>
              <a:gd name="connsiteY36" fmla="*/ 5694349 h 5907136"/>
              <a:gd name="connsiteX37" fmla="*/ 5934563 w 12078891"/>
              <a:gd name="connsiteY37" fmla="*/ 5697403 h 5907136"/>
              <a:gd name="connsiteX38" fmla="*/ 5931508 w 12078891"/>
              <a:gd name="connsiteY38" fmla="*/ 5694349 h 5907136"/>
              <a:gd name="connsiteX39" fmla="*/ 5934563 w 12078891"/>
              <a:gd name="connsiteY39" fmla="*/ 5691295 h 5907136"/>
              <a:gd name="connsiteX40" fmla="*/ 9720932 w 12078891"/>
              <a:gd name="connsiteY40" fmla="*/ 5662788 h 5907136"/>
              <a:gd name="connsiteX41" fmla="*/ 9741295 w 12078891"/>
              <a:gd name="connsiteY41" fmla="*/ 5683150 h 5907136"/>
              <a:gd name="connsiteX42" fmla="*/ 9720932 w 12078891"/>
              <a:gd name="connsiteY42" fmla="*/ 5703513 h 5907136"/>
              <a:gd name="connsiteX43" fmla="*/ 9700570 w 12078891"/>
              <a:gd name="connsiteY43" fmla="*/ 5683150 h 5907136"/>
              <a:gd name="connsiteX44" fmla="*/ 9720932 w 12078891"/>
              <a:gd name="connsiteY44" fmla="*/ 5662788 h 5907136"/>
              <a:gd name="connsiteX45" fmla="*/ 1551600 w 12078891"/>
              <a:gd name="connsiteY45" fmla="*/ 5657698 h 5907136"/>
              <a:gd name="connsiteX46" fmla="*/ 1556689 w 12078891"/>
              <a:gd name="connsiteY46" fmla="*/ 5662789 h 5907136"/>
              <a:gd name="connsiteX47" fmla="*/ 1551600 w 12078891"/>
              <a:gd name="connsiteY47" fmla="*/ 5667879 h 5907136"/>
              <a:gd name="connsiteX48" fmla="*/ 1546509 w 12078891"/>
              <a:gd name="connsiteY48" fmla="*/ 5662789 h 5907136"/>
              <a:gd name="connsiteX49" fmla="*/ 1551600 w 12078891"/>
              <a:gd name="connsiteY49" fmla="*/ 5657698 h 5907136"/>
              <a:gd name="connsiteX50" fmla="*/ 5617940 w 12078891"/>
              <a:gd name="connsiteY50" fmla="*/ 5620027 h 5907136"/>
              <a:gd name="connsiteX51" fmla="*/ 5628121 w 12078891"/>
              <a:gd name="connsiteY51" fmla="*/ 5630208 h 5907136"/>
              <a:gd name="connsiteX52" fmla="*/ 5617940 w 12078891"/>
              <a:gd name="connsiteY52" fmla="*/ 5640389 h 5907136"/>
              <a:gd name="connsiteX53" fmla="*/ 5607759 w 12078891"/>
              <a:gd name="connsiteY53" fmla="*/ 5630208 h 5907136"/>
              <a:gd name="connsiteX54" fmla="*/ 5617940 w 12078891"/>
              <a:gd name="connsiteY54" fmla="*/ 5620027 h 5907136"/>
              <a:gd name="connsiteX55" fmla="*/ 7608340 w 12078891"/>
              <a:gd name="connsiteY55" fmla="*/ 5584393 h 5907136"/>
              <a:gd name="connsiteX56" fmla="*/ 7616485 w 12078891"/>
              <a:gd name="connsiteY56" fmla="*/ 5592538 h 5907136"/>
              <a:gd name="connsiteX57" fmla="*/ 7608340 w 12078891"/>
              <a:gd name="connsiteY57" fmla="*/ 5600683 h 5907136"/>
              <a:gd name="connsiteX58" fmla="*/ 7600195 w 12078891"/>
              <a:gd name="connsiteY58" fmla="*/ 5592538 h 5907136"/>
              <a:gd name="connsiteX59" fmla="*/ 7608340 w 12078891"/>
              <a:gd name="connsiteY59" fmla="*/ 5584393 h 5907136"/>
              <a:gd name="connsiteX60" fmla="*/ 4031736 w 12078891"/>
              <a:gd name="connsiteY60" fmla="*/ 5584393 h 5907136"/>
              <a:gd name="connsiteX61" fmla="*/ 4043953 w 12078891"/>
              <a:gd name="connsiteY61" fmla="*/ 5596611 h 5907136"/>
              <a:gd name="connsiteX62" fmla="*/ 4031736 w 12078891"/>
              <a:gd name="connsiteY62" fmla="*/ 5608828 h 5907136"/>
              <a:gd name="connsiteX63" fmla="*/ 4019517 w 12078891"/>
              <a:gd name="connsiteY63" fmla="*/ 5596611 h 5907136"/>
              <a:gd name="connsiteX64" fmla="*/ 4031736 w 12078891"/>
              <a:gd name="connsiteY64" fmla="*/ 5584393 h 5907136"/>
              <a:gd name="connsiteX65" fmla="*/ 8657000 w 12078891"/>
              <a:gd name="connsiteY65" fmla="*/ 5577266 h 5907136"/>
              <a:gd name="connsiteX66" fmla="*/ 8696707 w 12078891"/>
              <a:gd name="connsiteY66" fmla="*/ 5616973 h 5907136"/>
              <a:gd name="connsiteX67" fmla="*/ 8657000 w 12078891"/>
              <a:gd name="connsiteY67" fmla="*/ 5656679 h 5907136"/>
              <a:gd name="connsiteX68" fmla="*/ 8617294 w 12078891"/>
              <a:gd name="connsiteY68" fmla="*/ 5616973 h 5907136"/>
              <a:gd name="connsiteX69" fmla="*/ 8657000 w 12078891"/>
              <a:gd name="connsiteY69" fmla="*/ 5577266 h 5907136"/>
              <a:gd name="connsiteX70" fmla="*/ 10814389 w 12078891"/>
              <a:gd name="connsiteY70" fmla="*/ 5571158 h 5907136"/>
              <a:gd name="connsiteX71" fmla="*/ 10825589 w 12078891"/>
              <a:gd name="connsiteY71" fmla="*/ 5582357 h 5907136"/>
              <a:gd name="connsiteX72" fmla="*/ 10814389 w 12078891"/>
              <a:gd name="connsiteY72" fmla="*/ 5593557 h 5907136"/>
              <a:gd name="connsiteX73" fmla="*/ 10803190 w 12078891"/>
              <a:gd name="connsiteY73" fmla="*/ 5582357 h 5907136"/>
              <a:gd name="connsiteX74" fmla="*/ 10814389 w 12078891"/>
              <a:gd name="connsiteY74" fmla="*/ 5571158 h 5907136"/>
              <a:gd name="connsiteX75" fmla="*/ 7000525 w 12078891"/>
              <a:gd name="connsiteY75" fmla="*/ 5501926 h 5907136"/>
              <a:gd name="connsiteX76" fmla="*/ 7026996 w 12078891"/>
              <a:gd name="connsiteY76" fmla="*/ 5528397 h 5907136"/>
              <a:gd name="connsiteX77" fmla="*/ 7000525 w 12078891"/>
              <a:gd name="connsiteY77" fmla="*/ 5554868 h 5907136"/>
              <a:gd name="connsiteX78" fmla="*/ 6974054 w 12078891"/>
              <a:gd name="connsiteY78" fmla="*/ 5528397 h 5907136"/>
              <a:gd name="connsiteX79" fmla="*/ 7000525 w 12078891"/>
              <a:gd name="connsiteY79" fmla="*/ 5501926 h 5907136"/>
              <a:gd name="connsiteX80" fmla="*/ 8101109 w 12078891"/>
              <a:gd name="connsiteY80" fmla="*/ 5497853 h 5907136"/>
              <a:gd name="connsiteX81" fmla="*/ 8114345 w 12078891"/>
              <a:gd name="connsiteY81" fmla="*/ 5511088 h 5907136"/>
              <a:gd name="connsiteX82" fmla="*/ 8101109 w 12078891"/>
              <a:gd name="connsiteY82" fmla="*/ 5524324 h 5907136"/>
              <a:gd name="connsiteX83" fmla="*/ 8087874 w 12078891"/>
              <a:gd name="connsiteY83" fmla="*/ 5511088 h 5907136"/>
              <a:gd name="connsiteX84" fmla="*/ 8101109 w 12078891"/>
              <a:gd name="connsiteY84" fmla="*/ 5497853 h 5907136"/>
              <a:gd name="connsiteX85" fmla="*/ 11261343 w 12078891"/>
              <a:gd name="connsiteY85" fmla="*/ 5462219 h 5907136"/>
              <a:gd name="connsiteX86" fmla="*/ 11297995 w 12078891"/>
              <a:gd name="connsiteY86" fmla="*/ 5498871 h 5907136"/>
              <a:gd name="connsiteX87" fmla="*/ 11261343 w 12078891"/>
              <a:gd name="connsiteY87" fmla="*/ 5535524 h 5907136"/>
              <a:gd name="connsiteX88" fmla="*/ 11224691 w 12078891"/>
              <a:gd name="connsiteY88" fmla="*/ 5498871 h 5907136"/>
              <a:gd name="connsiteX89" fmla="*/ 11261343 w 12078891"/>
              <a:gd name="connsiteY89" fmla="*/ 5462219 h 5907136"/>
              <a:gd name="connsiteX90" fmla="*/ 6980162 w 12078891"/>
              <a:gd name="connsiteY90" fmla="*/ 5433712 h 5907136"/>
              <a:gd name="connsiteX91" fmla="*/ 6995434 w 12078891"/>
              <a:gd name="connsiteY91" fmla="*/ 5448984 h 5907136"/>
              <a:gd name="connsiteX92" fmla="*/ 6980162 w 12078891"/>
              <a:gd name="connsiteY92" fmla="*/ 5463237 h 5907136"/>
              <a:gd name="connsiteX93" fmla="*/ 6964890 w 12078891"/>
              <a:gd name="connsiteY93" fmla="*/ 5448984 h 5907136"/>
              <a:gd name="connsiteX94" fmla="*/ 6980162 w 12078891"/>
              <a:gd name="connsiteY94" fmla="*/ 5433712 h 5907136"/>
              <a:gd name="connsiteX95" fmla="*/ 7394535 w 12078891"/>
              <a:gd name="connsiteY95" fmla="*/ 5431676 h 5907136"/>
              <a:gd name="connsiteX96" fmla="*/ 7426097 w 12078891"/>
              <a:gd name="connsiteY96" fmla="*/ 5463237 h 5907136"/>
              <a:gd name="connsiteX97" fmla="*/ 7394535 w 12078891"/>
              <a:gd name="connsiteY97" fmla="*/ 5494799 h 5907136"/>
              <a:gd name="connsiteX98" fmla="*/ 7362974 w 12078891"/>
              <a:gd name="connsiteY98" fmla="*/ 5463237 h 5907136"/>
              <a:gd name="connsiteX99" fmla="*/ 7394535 w 12078891"/>
              <a:gd name="connsiteY99" fmla="*/ 5431676 h 5907136"/>
              <a:gd name="connsiteX100" fmla="*/ 9262779 w 12078891"/>
              <a:gd name="connsiteY100" fmla="*/ 5425567 h 5907136"/>
              <a:gd name="connsiteX101" fmla="*/ 9264816 w 12078891"/>
              <a:gd name="connsiteY101" fmla="*/ 5427603 h 5907136"/>
              <a:gd name="connsiteX102" fmla="*/ 9262779 w 12078891"/>
              <a:gd name="connsiteY102" fmla="*/ 5429639 h 5907136"/>
              <a:gd name="connsiteX103" fmla="*/ 9260743 w 12078891"/>
              <a:gd name="connsiteY103" fmla="*/ 5427603 h 5907136"/>
              <a:gd name="connsiteX104" fmla="*/ 9262779 w 12078891"/>
              <a:gd name="connsiteY104" fmla="*/ 5425567 h 5907136"/>
              <a:gd name="connsiteX105" fmla="*/ 9043884 w 12078891"/>
              <a:gd name="connsiteY105" fmla="*/ 5381788 h 5907136"/>
              <a:gd name="connsiteX106" fmla="*/ 9092754 w 12078891"/>
              <a:gd name="connsiteY106" fmla="*/ 5430658 h 5907136"/>
              <a:gd name="connsiteX107" fmla="*/ 9043884 w 12078891"/>
              <a:gd name="connsiteY107" fmla="*/ 5479528 h 5907136"/>
              <a:gd name="connsiteX108" fmla="*/ 8995015 w 12078891"/>
              <a:gd name="connsiteY108" fmla="*/ 5430658 h 5907136"/>
              <a:gd name="connsiteX109" fmla="*/ 9043884 w 12078891"/>
              <a:gd name="connsiteY109" fmla="*/ 5381788 h 5907136"/>
              <a:gd name="connsiteX110" fmla="*/ 8166268 w 12078891"/>
              <a:gd name="connsiteY110" fmla="*/ 5370589 h 5907136"/>
              <a:gd name="connsiteX111" fmla="*/ 8180522 w 12078891"/>
              <a:gd name="connsiteY111" fmla="*/ 5384843 h 5907136"/>
              <a:gd name="connsiteX112" fmla="*/ 8166268 w 12078891"/>
              <a:gd name="connsiteY112" fmla="*/ 5399096 h 5907136"/>
              <a:gd name="connsiteX113" fmla="*/ 8152015 w 12078891"/>
              <a:gd name="connsiteY113" fmla="*/ 5384843 h 5907136"/>
              <a:gd name="connsiteX114" fmla="*/ 8166268 w 12078891"/>
              <a:gd name="connsiteY114" fmla="*/ 5370589 h 5907136"/>
              <a:gd name="connsiteX115" fmla="*/ 9917428 w 12078891"/>
              <a:gd name="connsiteY115" fmla="*/ 5332918 h 5907136"/>
              <a:gd name="connsiteX116" fmla="*/ 9991751 w 12078891"/>
              <a:gd name="connsiteY116" fmla="*/ 5406223 h 5907136"/>
              <a:gd name="connsiteX117" fmla="*/ 9917428 w 12078891"/>
              <a:gd name="connsiteY117" fmla="*/ 5479527 h 5907136"/>
              <a:gd name="connsiteX118" fmla="*/ 9843106 w 12078891"/>
              <a:gd name="connsiteY118" fmla="*/ 5406223 h 5907136"/>
              <a:gd name="connsiteX119" fmla="*/ 9917428 w 12078891"/>
              <a:gd name="connsiteY119" fmla="*/ 5332918 h 5907136"/>
              <a:gd name="connsiteX120" fmla="*/ 5489660 w 12078891"/>
              <a:gd name="connsiteY120" fmla="*/ 5317646 h 5907136"/>
              <a:gd name="connsiteX121" fmla="*/ 5535474 w 12078891"/>
              <a:gd name="connsiteY121" fmla="*/ 5362443 h 5907136"/>
              <a:gd name="connsiteX122" fmla="*/ 5489660 w 12078891"/>
              <a:gd name="connsiteY122" fmla="*/ 5408259 h 5907136"/>
              <a:gd name="connsiteX123" fmla="*/ 5443845 w 12078891"/>
              <a:gd name="connsiteY123" fmla="*/ 5362443 h 5907136"/>
              <a:gd name="connsiteX124" fmla="*/ 5489660 w 12078891"/>
              <a:gd name="connsiteY124" fmla="*/ 5317646 h 5907136"/>
              <a:gd name="connsiteX125" fmla="*/ 7760040 w 12078891"/>
              <a:gd name="connsiteY125" fmla="*/ 5273868 h 5907136"/>
              <a:gd name="connsiteX126" fmla="*/ 7795674 w 12078891"/>
              <a:gd name="connsiteY126" fmla="*/ 5309502 h 5907136"/>
              <a:gd name="connsiteX127" fmla="*/ 7760040 w 12078891"/>
              <a:gd name="connsiteY127" fmla="*/ 5345136 h 5907136"/>
              <a:gd name="connsiteX128" fmla="*/ 7724406 w 12078891"/>
              <a:gd name="connsiteY128" fmla="*/ 5309502 h 5907136"/>
              <a:gd name="connsiteX129" fmla="*/ 7760040 w 12078891"/>
              <a:gd name="connsiteY129" fmla="*/ 5273868 h 5907136"/>
              <a:gd name="connsiteX130" fmla="*/ 4548919 w 12078891"/>
              <a:gd name="connsiteY130" fmla="*/ 5233143 h 5907136"/>
              <a:gd name="connsiteX131" fmla="*/ 4575387 w 12078891"/>
              <a:gd name="connsiteY131" fmla="*/ 5259614 h 5907136"/>
              <a:gd name="connsiteX132" fmla="*/ 4548919 w 12078891"/>
              <a:gd name="connsiteY132" fmla="*/ 5286085 h 5907136"/>
              <a:gd name="connsiteX133" fmla="*/ 4522446 w 12078891"/>
              <a:gd name="connsiteY133" fmla="*/ 5259614 h 5907136"/>
              <a:gd name="connsiteX134" fmla="*/ 4548919 w 12078891"/>
              <a:gd name="connsiteY134" fmla="*/ 5233143 h 5907136"/>
              <a:gd name="connsiteX135" fmla="*/ 7408789 w 12078891"/>
              <a:gd name="connsiteY135" fmla="*/ 5131331 h 5907136"/>
              <a:gd name="connsiteX136" fmla="*/ 7417952 w 12078891"/>
              <a:gd name="connsiteY136" fmla="*/ 5140494 h 5907136"/>
              <a:gd name="connsiteX137" fmla="*/ 7408789 w 12078891"/>
              <a:gd name="connsiteY137" fmla="*/ 5149657 h 5907136"/>
              <a:gd name="connsiteX138" fmla="*/ 7399626 w 12078891"/>
              <a:gd name="connsiteY138" fmla="*/ 5140494 h 5907136"/>
              <a:gd name="connsiteX139" fmla="*/ 7408789 w 12078891"/>
              <a:gd name="connsiteY139" fmla="*/ 5131331 h 5907136"/>
              <a:gd name="connsiteX140" fmla="*/ 10433614 w 12078891"/>
              <a:gd name="connsiteY140" fmla="*/ 5120132 h 5907136"/>
              <a:gd name="connsiteX141" fmla="*/ 10442776 w 12078891"/>
              <a:gd name="connsiteY141" fmla="*/ 5129295 h 5907136"/>
              <a:gd name="connsiteX142" fmla="*/ 10433614 w 12078891"/>
              <a:gd name="connsiteY142" fmla="*/ 5138458 h 5907136"/>
              <a:gd name="connsiteX143" fmla="*/ 10424451 w 12078891"/>
              <a:gd name="connsiteY143" fmla="*/ 5129295 h 5907136"/>
              <a:gd name="connsiteX144" fmla="*/ 10433614 w 12078891"/>
              <a:gd name="connsiteY144" fmla="*/ 5120132 h 5907136"/>
              <a:gd name="connsiteX145" fmla="*/ 1525133 w 12078891"/>
              <a:gd name="connsiteY145" fmla="*/ 5095697 h 5907136"/>
              <a:gd name="connsiteX146" fmla="*/ 1568912 w 12078891"/>
              <a:gd name="connsiteY146" fmla="*/ 5139476 h 5907136"/>
              <a:gd name="connsiteX147" fmla="*/ 1525133 w 12078891"/>
              <a:gd name="connsiteY147" fmla="*/ 5183255 h 5907136"/>
              <a:gd name="connsiteX148" fmla="*/ 1481354 w 12078891"/>
              <a:gd name="connsiteY148" fmla="*/ 5139476 h 5907136"/>
              <a:gd name="connsiteX149" fmla="*/ 1525133 w 12078891"/>
              <a:gd name="connsiteY149" fmla="*/ 5095697 h 5907136"/>
              <a:gd name="connsiteX150" fmla="*/ 4545863 w 12078891"/>
              <a:gd name="connsiteY150" fmla="*/ 5086534 h 5907136"/>
              <a:gd name="connsiteX151" fmla="*/ 4563168 w 12078891"/>
              <a:gd name="connsiteY151" fmla="*/ 5103842 h 5907136"/>
              <a:gd name="connsiteX152" fmla="*/ 4545863 w 12078891"/>
              <a:gd name="connsiteY152" fmla="*/ 5121150 h 5907136"/>
              <a:gd name="connsiteX153" fmla="*/ 4528555 w 12078891"/>
              <a:gd name="connsiteY153" fmla="*/ 5103842 h 5907136"/>
              <a:gd name="connsiteX154" fmla="*/ 4545863 w 12078891"/>
              <a:gd name="connsiteY154" fmla="*/ 5086534 h 5907136"/>
              <a:gd name="connsiteX155" fmla="*/ 9595704 w 12078891"/>
              <a:gd name="connsiteY155" fmla="*/ 5048864 h 5907136"/>
              <a:gd name="connsiteX156" fmla="*/ 9601813 w 12078891"/>
              <a:gd name="connsiteY156" fmla="*/ 5054972 h 5907136"/>
              <a:gd name="connsiteX157" fmla="*/ 9595704 w 12078891"/>
              <a:gd name="connsiteY157" fmla="*/ 5061081 h 5907136"/>
              <a:gd name="connsiteX158" fmla="*/ 9589596 w 12078891"/>
              <a:gd name="connsiteY158" fmla="*/ 5054972 h 5907136"/>
              <a:gd name="connsiteX159" fmla="*/ 9595704 w 12078891"/>
              <a:gd name="connsiteY159" fmla="*/ 5048864 h 5907136"/>
              <a:gd name="connsiteX160" fmla="*/ 11474130 w 12078891"/>
              <a:gd name="connsiteY160" fmla="*/ 5040719 h 5907136"/>
              <a:gd name="connsiteX161" fmla="*/ 11492456 w 12078891"/>
              <a:gd name="connsiteY161" fmla="*/ 5059046 h 5907136"/>
              <a:gd name="connsiteX162" fmla="*/ 11474130 w 12078891"/>
              <a:gd name="connsiteY162" fmla="*/ 5077372 h 5907136"/>
              <a:gd name="connsiteX163" fmla="*/ 11455803 w 12078891"/>
              <a:gd name="connsiteY163" fmla="*/ 5059046 h 5907136"/>
              <a:gd name="connsiteX164" fmla="*/ 11474130 w 12078891"/>
              <a:gd name="connsiteY164" fmla="*/ 5040719 h 5907136"/>
              <a:gd name="connsiteX165" fmla="*/ 2684777 w 12078891"/>
              <a:gd name="connsiteY165" fmla="*/ 5038683 h 5907136"/>
              <a:gd name="connsiteX166" fmla="*/ 2690886 w 12078891"/>
              <a:gd name="connsiteY166" fmla="*/ 5044791 h 5907136"/>
              <a:gd name="connsiteX167" fmla="*/ 2684777 w 12078891"/>
              <a:gd name="connsiteY167" fmla="*/ 5050900 h 5907136"/>
              <a:gd name="connsiteX168" fmla="*/ 2678668 w 12078891"/>
              <a:gd name="connsiteY168" fmla="*/ 5044791 h 5907136"/>
              <a:gd name="connsiteX169" fmla="*/ 2684777 w 12078891"/>
              <a:gd name="connsiteY169" fmla="*/ 5038683 h 5907136"/>
              <a:gd name="connsiteX170" fmla="*/ 8718088 w 12078891"/>
              <a:gd name="connsiteY170" fmla="*/ 5027483 h 5907136"/>
              <a:gd name="connsiteX171" fmla="*/ 8750668 w 12078891"/>
              <a:gd name="connsiteY171" fmla="*/ 5060063 h 5907136"/>
              <a:gd name="connsiteX172" fmla="*/ 8718088 w 12078891"/>
              <a:gd name="connsiteY172" fmla="*/ 5092643 h 5907136"/>
              <a:gd name="connsiteX173" fmla="*/ 8684490 w 12078891"/>
              <a:gd name="connsiteY173" fmla="*/ 5060063 h 5907136"/>
              <a:gd name="connsiteX174" fmla="*/ 8718088 w 12078891"/>
              <a:gd name="connsiteY174" fmla="*/ 5027483 h 5907136"/>
              <a:gd name="connsiteX175" fmla="*/ 855208 w 12078891"/>
              <a:gd name="connsiteY175" fmla="*/ 4961306 h 5907136"/>
              <a:gd name="connsiteX176" fmla="*/ 859281 w 12078891"/>
              <a:gd name="connsiteY176" fmla="*/ 4965379 h 5907136"/>
              <a:gd name="connsiteX177" fmla="*/ 855208 w 12078891"/>
              <a:gd name="connsiteY177" fmla="*/ 4969451 h 5907136"/>
              <a:gd name="connsiteX178" fmla="*/ 851136 w 12078891"/>
              <a:gd name="connsiteY178" fmla="*/ 4965379 h 5907136"/>
              <a:gd name="connsiteX179" fmla="*/ 855208 w 12078891"/>
              <a:gd name="connsiteY179" fmla="*/ 4961306 h 5907136"/>
              <a:gd name="connsiteX180" fmla="*/ 3860690 w 12078891"/>
              <a:gd name="connsiteY180" fmla="*/ 4955197 h 5907136"/>
              <a:gd name="connsiteX181" fmla="*/ 3873926 w 12078891"/>
              <a:gd name="connsiteY181" fmla="*/ 4968432 h 5907136"/>
              <a:gd name="connsiteX182" fmla="*/ 3860690 w 12078891"/>
              <a:gd name="connsiteY182" fmla="*/ 4981668 h 5907136"/>
              <a:gd name="connsiteX183" fmla="*/ 3847454 w 12078891"/>
              <a:gd name="connsiteY183" fmla="*/ 4968432 h 5907136"/>
              <a:gd name="connsiteX184" fmla="*/ 3860690 w 12078891"/>
              <a:gd name="connsiteY184" fmla="*/ 4955197 h 5907136"/>
              <a:gd name="connsiteX185" fmla="*/ 428625 w 12078891"/>
              <a:gd name="connsiteY185" fmla="*/ 4954179 h 5907136"/>
              <a:gd name="connsiteX186" fmla="*/ 483604 w 12078891"/>
              <a:gd name="connsiteY186" fmla="*/ 5009158 h 5907136"/>
              <a:gd name="connsiteX187" fmla="*/ 428625 w 12078891"/>
              <a:gd name="connsiteY187" fmla="*/ 5064136 h 5907136"/>
              <a:gd name="connsiteX188" fmla="*/ 373647 w 12078891"/>
              <a:gd name="connsiteY188" fmla="*/ 5009158 h 5907136"/>
              <a:gd name="connsiteX189" fmla="*/ 428625 w 12078891"/>
              <a:gd name="connsiteY189" fmla="*/ 4954179 h 5907136"/>
              <a:gd name="connsiteX190" fmla="*/ 8221247 w 12078891"/>
              <a:gd name="connsiteY190" fmla="*/ 4935853 h 5907136"/>
              <a:gd name="connsiteX191" fmla="*/ 8225319 w 12078891"/>
              <a:gd name="connsiteY191" fmla="*/ 4939926 h 5907136"/>
              <a:gd name="connsiteX192" fmla="*/ 8221247 w 12078891"/>
              <a:gd name="connsiteY192" fmla="*/ 4943998 h 5907136"/>
              <a:gd name="connsiteX193" fmla="*/ 8217174 w 12078891"/>
              <a:gd name="connsiteY193" fmla="*/ 4939926 h 5907136"/>
              <a:gd name="connsiteX194" fmla="*/ 8221247 w 12078891"/>
              <a:gd name="connsiteY194" fmla="*/ 4935853 h 5907136"/>
              <a:gd name="connsiteX195" fmla="*/ 6571898 w 12078891"/>
              <a:gd name="connsiteY195" fmla="*/ 4926690 h 5907136"/>
              <a:gd name="connsiteX196" fmla="*/ 6586152 w 12078891"/>
              <a:gd name="connsiteY196" fmla="*/ 4940943 h 5907136"/>
              <a:gd name="connsiteX197" fmla="*/ 6571898 w 12078891"/>
              <a:gd name="connsiteY197" fmla="*/ 4955197 h 5907136"/>
              <a:gd name="connsiteX198" fmla="*/ 6557644 w 12078891"/>
              <a:gd name="connsiteY198" fmla="*/ 4940943 h 5907136"/>
              <a:gd name="connsiteX199" fmla="*/ 6571898 w 12078891"/>
              <a:gd name="connsiteY199" fmla="*/ 4926690 h 5907136"/>
              <a:gd name="connsiteX200" fmla="*/ 5978342 w 12078891"/>
              <a:gd name="connsiteY200" fmla="*/ 4896147 h 5907136"/>
              <a:gd name="connsiteX201" fmla="*/ 6022119 w 12078891"/>
              <a:gd name="connsiteY201" fmla="*/ 4939926 h 5907136"/>
              <a:gd name="connsiteX202" fmla="*/ 5978342 w 12078891"/>
              <a:gd name="connsiteY202" fmla="*/ 4983705 h 5907136"/>
              <a:gd name="connsiteX203" fmla="*/ 5934564 w 12078891"/>
              <a:gd name="connsiteY203" fmla="*/ 4939926 h 5907136"/>
              <a:gd name="connsiteX204" fmla="*/ 5978342 w 12078891"/>
              <a:gd name="connsiteY204" fmla="*/ 4896147 h 5907136"/>
              <a:gd name="connsiteX205" fmla="*/ 9071374 w 12078891"/>
              <a:gd name="connsiteY205" fmla="*/ 4885965 h 5907136"/>
              <a:gd name="connsiteX206" fmla="*/ 9105990 w 12078891"/>
              <a:gd name="connsiteY206" fmla="*/ 4920581 h 5907136"/>
              <a:gd name="connsiteX207" fmla="*/ 9071374 w 12078891"/>
              <a:gd name="connsiteY207" fmla="*/ 4955197 h 5907136"/>
              <a:gd name="connsiteX208" fmla="*/ 9036758 w 12078891"/>
              <a:gd name="connsiteY208" fmla="*/ 4920581 h 5907136"/>
              <a:gd name="connsiteX209" fmla="*/ 9071374 w 12078891"/>
              <a:gd name="connsiteY209" fmla="*/ 4885965 h 5907136"/>
              <a:gd name="connsiteX210" fmla="*/ 4705700 w 12078891"/>
              <a:gd name="connsiteY210" fmla="*/ 4854403 h 5907136"/>
              <a:gd name="connsiteX211" fmla="*/ 4713844 w 12078891"/>
              <a:gd name="connsiteY211" fmla="*/ 4861530 h 5907136"/>
              <a:gd name="connsiteX212" fmla="*/ 4705700 w 12078891"/>
              <a:gd name="connsiteY212" fmla="*/ 4868657 h 5907136"/>
              <a:gd name="connsiteX213" fmla="*/ 4697560 w 12078891"/>
              <a:gd name="connsiteY213" fmla="*/ 4861530 h 5907136"/>
              <a:gd name="connsiteX214" fmla="*/ 4705700 w 12078891"/>
              <a:gd name="connsiteY214" fmla="*/ 4854403 h 5907136"/>
              <a:gd name="connsiteX215" fmla="*/ 11940428 w 12078891"/>
              <a:gd name="connsiteY215" fmla="*/ 4845241 h 5907136"/>
              <a:gd name="connsiteX216" fmla="*/ 11945518 w 12078891"/>
              <a:gd name="connsiteY216" fmla="*/ 4850331 h 5907136"/>
              <a:gd name="connsiteX217" fmla="*/ 11940428 w 12078891"/>
              <a:gd name="connsiteY217" fmla="*/ 4855422 h 5907136"/>
              <a:gd name="connsiteX218" fmla="*/ 11935337 w 12078891"/>
              <a:gd name="connsiteY218" fmla="*/ 4850331 h 5907136"/>
              <a:gd name="connsiteX219" fmla="*/ 11940428 w 12078891"/>
              <a:gd name="connsiteY219" fmla="*/ 4845241 h 5907136"/>
              <a:gd name="connsiteX220" fmla="*/ 8474758 w 12078891"/>
              <a:gd name="connsiteY220" fmla="*/ 4844222 h 5907136"/>
              <a:gd name="connsiteX221" fmla="*/ 8489011 w 12078891"/>
              <a:gd name="connsiteY221" fmla="*/ 4858476 h 5907136"/>
              <a:gd name="connsiteX222" fmla="*/ 8474758 w 12078891"/>
              <a:gd name="connsiteY222" fmla="*/ 4872729 h 5907136"/>
              <a:gd name="connsiteX223" fmla="*/ 8460504 w 12078891"/>
              <a:gd name="connsiteY223" fmla="*/ 4858476 h 5907136"/>
              <a:gd name="connsiteX224" fmla="*/ 8474758 w 12078891"/>
              <a:gd name="connsiteY224" fmla="*/ 4844222 h 5907136"/>
              <a:gd name="connsiteX225" fmla="*/ 4205825 w 12078891"/>
              <a:gd name="connsiteY225" fmla="*/ 4837095 h 5907136"/>
              <a:gd name="connsiteX226" fmla="*/ 4213970 w 12078891"/>
              <a:gd name="connsiteY226" fmla="*/ 4845240 h 5907136"/>
              <a:gd name="connsiteX227" fmla="*/ 4205825 w 12078891"/>
              <a:gd name="connsiteY227" fmla="*/ 4853385 h 5907136"/>
              <a:gd name="connsiteX228" fmla="*/ 4196662 w 12078891"/>
              <a:gd name="connsiteY228" fmla="*/ 4845240 h 5907136"/>
              <a:gd name="connsiteX229" fmla="*/ 4205825 w 12078891"/>
              <a:gd name="connsiteY229" fmla="*/ 4837095 h 5907136"/>
              <a:gd name="connsiteX230" fmla="*/ 7787529 w 12078891"/>
              <a:gd name="connsiteY230" fmla="*/ 4832005 h 5907136"/>
              <a:gd name="connsiteX231" fmla="*/ 7822145 w 12078891"/>
              <a:gd name="connsiteY231" fmla="*/ 4866621 h 5907136"/>
              <a:gd name="connsiteX232" fmla="*/ 7787529 w 12078891"/>
              <a:gd name="connsiteY232" fmla="*/ 4901237 h 5907136"/>
              <a:gd name="connsiteX233" fmla="*/ 7752913 w 12078891"/>
              <a:gd name="connsiteY233" fmla="*/ 4866621 h 5907136"/>
              <a:gd name="connsiteX234" fmla="*/ 7787529 w 12078891"/>
              <a:gd name="connsiteY234" fmla="*/ 4832005 h 5907136"/>
              <a:gd name="connsiteX235" fmla="*/ 11802981 w 12078891"/>
              <a:gd name="connsiteY235" fmla="*/ 4826914 h 5907136"/>
              <a:gd name="connsiteX236" fmla="*/ 11811126 w 12078891"/>
              <a:gd name="connsiteY236" fmla="*/ 4834041 h 5907136"/>
              <a:gd name="connsiteX237" fmla="*/ 11802981 w 12078891"/>
              <a:gd name="connsiteY237" fmla="*/ 4842186 h 5907136"/>
              <a:gd name="connsiteX238" fmla="*/ 11794836 w 12078891"/>
              <a:gd name="connsiteY238" fmla="*/ 4834041 h 5907136"/>
              <a:gd name="connsiteX239" fmla="*/ 11802981 w 12078891"/>
              <a:gd name="connsiteY239" fmla="*/ 4826914 h 5907136"/>
              <a:gd name="connsiteX240" fmla="*/ 5411257 w 12078891"/>
              <a:gd name="connsiteY240" fmla="*/ 4809607 h 5907136"/>
              <a:gd name="connsiteX241" fmla="*/ 5422456 w 12078891"/>
              <a:gd name="connsiteY241" fmla="*/ 4819788 h 5907136"/>
              <a:gd name="connsiteX242" fmla="*/ 5411257 w 12078891"/>
              <a:gd name="connsiteY242" fmla="*/ 4829969 h 5907136"/>
              <a:gd name="connsiteX243" fmla="*/ 5401075 w 12078891"/>
              <a:gd name="connsiteY243" fmla="*/ 4819788 h 5907136"/>
              <a:gd name="connsiteX244" fmla="*/ 5411257 w 12078891"/>
              <a:gd name="connsiteY244" fmla="*/ 4809607 h 5907136"/>
              <a:gd name="connsiteX245" fmla="*/ 9626248 w 12078891"/>
              <a:gd name="connsiteY245" fmla="*/ 4808588 h 5907136"/>
              <a:gd name="connsiteX246" fmla="*/ 9637447 w 12078891"/>
              <a:gd name="connsiteY246" fmla="*/ 4819788 h 5907136"/>
              <a:gd name="connsiteX247" fmla="*/ 9626248 w 12078891"/>
              <a:gd name="connsiteY247" fmla="*/ 4830987 h 5907136"/>
              <a:gd name="connsiteX248" fmla="*/ 9615049 w 12078891"/>
              <a:gd name="connsiteY248" fmla="*/ 4819788 h 5907136"/>
              <a:gd name="connsiteX249" fmla="*/ 9626248 w 12078891"/>
              <a:gd name="connsiteY249" fmla="*/ 4808588 h 5907136"/>
              <a:gd name="connsiteX250" fmla="*/ 4160030 w 12078891"/>
              <a:gd name="connsiteY250" fmla="*/ 4788226 h 5907136"/>
              <a:gd name="connsiteX251" fmla="*/ 4168175 w 12078891"/>
              <a:gd name="connsiteY251" fmla="*/ 4796371 h 5907136"/>
              <a:gd name="connsiteX252" fmla="*/ 4160030 w 12078891"/>
              <a:gd name="connsiteY252" fmla="*/ 4804516 h 5907136"/>
              <a:gd name="connsiteX253" fmla="*/ 4151885 w 12078891"/>
              <a:gd name="connsiteY253" fmla="*/ 4796371 h 5907136"/>
              <a:gd name="connsiteX254" fmla="*/ 4160030 w 12078891"/>
              <a:gd name="connsiteY254" fmla="*/ 4788226 h 5907136"/>
              <a:gd name="connsiteX255" fmla="*/ 2707168 w 12078891"/>
              <a:gd name="connsiteY255" fmla="*/ 4788226 h 5907136"/>
              <a:gd name="connsiteX256" fmla="*/ 2727529 w 12078891"/>
              <a:gd name="connsiteY256" fmla="*/ 4808588 h 5907136"/>
              <a:gd name="connsiteX257" fmla="*/ 2707168 w 12078891"/>
              <a:gd name="connsiteY257" fmla="*/ 4828951 h 5907136"/>
              <a:gd name="connsiteX258" fmla="*/ 2686805 w 12078891"/>
              <a:gd name="connsiteY258" fmla="*/ 4808588 h 5907136"/>
              <a:gd name="connsiteX259" fmla="*/ 2707168 w 12078891"/>
              <a:gd name="connsiteY259" fmla="*/ 4788226 h 5907136"/>
              <a:gd name="connsiteX260" fmla="*/ 8423852 w 12078891"/>
              <a:gd name="connsiteY260" fmla="*/ 4774990 h 5907136"/>
              <a:gd name="connsiteX261" fmla="*/ 8441160 w 12078891"/>
              <a:gd name="connsiteY261" fmla="*/ 4792298 h 5907136"/>
              <a:gd name="connsiteX262" fmla="*/ 8423852 w 12078891"/>
              <a:gd name="connsiteY262" fmla="*/ 4809606 h 5907136"/>
              <a:gd name="connsiteX263" fmla="*/ 8406544 w 12078891"/>
              <a:gd name="connsiteY263" fmla="*/ 4792298 h 5907136"/>
              <a:gd name="connsiteX264" fmla="*/ 8423852 w 12078891"/>
              <a:gd name="connsiteY264" fmla="*/ 4774990 h 5907136"/>
              <a:gd name="connsiteX265" fmla="*/ 7361956 w 12078891"/>
              <a:gd name="connsiteY265" fmla="*/ 4766846 h 5907136"/>
              <a:gd name="connsiteX266" fmla="*/ 7371119 w 12078891"/>
              <a:gd name="connsiteY266" fmla="*/ 4776009 h 5907136"/>
              <a:gd name="connsiteX267" fmla="*/ 7361956 w 12078891"/>
              <a:gd name="connsiteY267" fmla="*/ 4784154 h 5907136"/>
              <a:gd name="connsiteX268" fmla="*/ 7352793 w 12078891"/>
              <a:gd name="connsiteY268" fmla="*/ 4776009 h 5907136"/>
              <a:gd name="connsiteX269" fmla="*/ 7361956 w 12078891"/>
              <a:gd name="connsiteY269" fmla="*/ 4766846 h 5907136"/>
              <a:gd name="connsiteX270" fmla="*/ 5745195 w 12078891"/>
              <a:gd name="connsiteY270" fmla="*/ 4758701 h 5907136"/>
              <a:gd name="connsiteX271" fmla="*/ 5755375 w 12078891"/>
              <a:gd name="connsiteY271" fmla="*/ 4768882 h 5907136"/>
              <a:gd name="connsiteX272" fmla="*/ 5745195 w 12078891"/>
              <a:gd name="connsiteY272" fmla="*/ 4779063 h 5907136"/>
              <a:gd name="connsiteX273" fmla="*/ 5735013 w 12078891"/>
              <a:gd name="connsiteY273" fmla="*/ 4768882 h 5907136"/>
              <a:gd name="connsiteX274" fmla="*/ 5745195 w 12078891"/>
              <a:gd name="connsiteY274" fmla="*/ 4758701 h 5907136"/>
              <a:gd name="connsiteX275" fmla="*/ 9463349 w 12078891"/>
              <a:gd name="connsiteY275" fmla="*/ 4748520 h 5907136"/>
              <a:gd name="connsiteX276" fmla="*/ 9478621 w 12078891"/>
              <a:gd name="connsiteY276" fmla="*/ 4763792 h 5907136"/>
              <a:gd name="connsiteX277" fmla="*/ 9463349 w 12078891"/>
              <a:gd name="connsiteY277" fmla="*/ 4778045 h 5907136"/>
              <a:gd name="connsiteX278" fmla="*/ 9448077 w 12078891"/>
              <a:gd name="connsiteY278" fmla="*/ 4763792 h 5907136"/>
              <a:gd name="connsiteX279" fmla="*/ 9463349 w 12078891"/>
              <a:gd name="connsiteY279" fmla="*/ 4748520 h 5907136"/>
              <a:gd name="connsiteX280" fmla="*/ 3995069 w 12078891"/>
              <a:gd name="connsiteY280" fmla="*/ 4743429 h 5907136"/>
              <a:gd name="connsiteX281" fmla="*/ 4003214 w 12078891"/>
              <a:gd name="connsiteY281" fmla="*/ 4751574 h 5907136"/>
              <a:gd name="connsiteX282" fmla="*/ 3995069 w 12078891"/>
              <a:gd name="connsiteY282" fmla="*/ 4759719 h 5907136"/>
              <a:gd name="connsiteX283" fmla="*/ 3986923 w 12078891"/>
              <a:gd name="connsiteY283" fmla="*/ 4751574 h 5907136"/>
              <a:gd name="connsiteX284" fmla="*/ 3995069 w 12078891"/>
              <a:gd name="connsiteY284" fmla="*/ 4743429 h 5907136"/>
              <a:gd name="connsiteX285" fmla="*/ 1604530 w 12078891"/>
              <a:gd name="connsiteY285" fmla="*/ 4720012 h 5907136"/>
              <a:gd name="connsiteX286" fmla="*/ 1613694 w 12078891"/>
              <a:gd name="connsiteY286" fmla="*/ 4729175 h 5907136"/>
              <a:gd name="connsiteX287" fmla="*/ 1604530 w 12078891"/>
              <a:gd name="connsiteY287" fmla="*/ 4738339 h 5907136"/>
              <a:gd name="connsiteX288" fmla="*/ 1595368 w 12078891"/>
              <a:gd name="connsiteY288" fmla="*/ 4729175 h 5907136"/>
              <a:gd name="connsiteX289" fmla="*/ 1604530 w 12078891"/>
              <a:gd name="connsiteY289" fmla="*/ 4720012 h 5907136"/>
              <a:gd name="connsiteX290" fmla="*/ 1371382 w 12078891"/>
              <a:gd name="connsiteY290" fmla="*/ 4705759 h 5907136"/>
              <a:gd name="connsiteX291" fmla="*/ 1374437 w 12078891"/>
              <a:gd name="connsiteY291" fmla="*/ 4708813 h 5907136"/>
              <a:gd name="connsiteX292" fmla="*/ 1371382 w 12078891"/>
              <a:gd name="connsiteY292" fmla="*/ 4711867 h 5907136"/>
              <a:gd name="connsiteX293" fmla="*/ 1368328 w 12078891"/>
              <a:gd name="connsiteY293" fmla="*/ 4708813 h 5907136"/>
              <a:gd name="connsiteX294" fmla="*/ 1371382 w 12078891"/>
              <a:gd name="connsiteY294" fmla="*/ 4705759 h 5907136"/>
              <a:gd name="connsiteX295" fmla="*/ 10108836 w 12078891"/>
              <a:gd name="connsiteY295" fmla="*/ 4692523 h 5907136"/>
              <a:gd name="connsiteX296" fmla="*/ 10121052 w 12078891"/>
              <a:gd name="connsiteY296" fmla="*/ 4704740 h 5907136"/>
              <a:gd name="connsiteX297" fmla="*/ 10108836 w 12078891"/>
              <a:gd name="connsiteY297" fmla="*/ 4716957 h 5907136"/>
              <a:gd name="connsiteX298" fmla="*/ 10096618 w 12078891"/>
              <a:gd name="connsiteY298" fmla="*/ 4704740 h 5907136"/>
              <a:gd name="connsiteX299" fmla="*/ 10108836 w 12078891"/>
              <a:gd name="connsiteY299" fmla="*/ 4692523 h 5907136"/>
              <a:gd name="connsiteX300" fmla="*/ 10068111 w 12078891"/>
              <a:gd name="connsiteY300" fmla="*/ 4669106 h 5907136"/>
              <a:gd name="connsiteX301" fmla="*/ 10079310 w 12078891"/>
              <a:gd name="connsiteY301" fmla="*/ 4679287 h 5907136"/>
              <a:gd name="connsiteX302" fmla="*/ 10068111 w 12078891"/>
              <a:gd name="connsiteY302" fmla="*/ 4690487 h 5907136"/>
              <a:gd name="connsiteX303" fmla="*/ 10056911 w 12078891"/>
              <a:gd name="connsiteY303" fmla="*/ 4679287 h 5907136"/>
              <a:gd name="connsiteX304" fmla="*/ 10068111 w 12078891"/>
              <a:gd name="connsiteY304" fmla="*/ 4669106 h 5907136"/>
              <a:gd name="connsiteX305" fmla="*/ 8009478 w 12078891"/>
              <a:gd name="connsiteY305" fmla="*/ 4660961 h 5907136"/>
              <a:gd name="connsiteX306" fmla="*/ 8016605 w 12078891"/>
              <a:gd name="connsiteY306" fmla="*/ 4668088 h 5907136"/>
              <a:gd name="connsiteX307" fmla="*/ 8009478 w 12078891"/>
              <a:gd name="connsiteY307" fmla="*/ 4675215 h 5907136"/>
              <a:gd name="connsiteX308" fmla="*/ 8002351 w 12078891"/>
              <a:gd name="connsiteY308" fmla="*/ 4668088 h 5907136"/>
              <a:gd name="connsiteX309" fmla="*/ 8009478 w 12078891"/>
              <a:gd name="connsiteY309" fmla="*/ 4660961 h 5907136"/>
              <a:gd name="connsiteX310" fmla="*/ 10355219 w 12078891"/>
              <a:gd name="connsiteY310" fmla="*/ 4649762 h 5907136"/>
              <a:gd name="connsiteX311" fmla="*/ 10363364 w 12078891"/>
              <a:gd name="connsiteY311" fmla="*/ 4657907 h 5907136"/>
              <a:gd name="connsiteX312" fmla="*/ 10355219 w 12078891"/>
              <a:gd name="connsiteY312" fmla="*/ 4666052 h 5907136"/>
              <a:gd name="connsiteX313" fmla="*/ 10347074 w 12078891"/>
              <a:gd name="connsiteY313" fmla="*/ 4657907 h 5907136"/>
              <a:gd name="connsiteX314" fmla="*/ 10355219 w 12078891"/>
              <a:gd name="connsiteY314" fmla="*/ 4649762 h 5907136"/>
              <a:gd name="connsiteX315" fmla="*/ 10402053 w 12078891"/>
              <a:gd name="connsiteY315" fmla="*/ 4646708 h 5907136"/>
              <a:gd name="connsiteX316" fmla="*/ 10408162 w 12078891"/>
              <a:gd name="connsiteY316" fmla="*/ 4652816 h 5907136"/>
              <a:gd name="connsiteX317" fmla="*/ 10402053 w 12078891"/>
              <a:gd name="connsiteY317" fmla="*/ 4658925 h 5907136"/>
              <a:gd name="connsiteX318" fmla="*/ 10395944 w 12078891"/>
              <a:gd name="connsiteY318" fmla="*/ 4652816 h 5907136"/>
              <a:gd name="connsiteX319" fmla="*/ 10402053 w 12078891"/>
              <a:gd name="connsiteY319" fmla="*/ 4646708 h 5907136"/>
              <a:gd name="connsiteX320" fmla="*/ 4307634 w 12078891"/>
              <a:gd name="connsiteY320" fmla="*/ 4637545 h 5907136"/>
              <a:gd name="connsiteX321" fmla="*/ 4321866 w 12078891"/>
              <a:gd name="connsiteY321" fmla="*/ 4651799 h 5907136"/>
              <a:gd name="connsiteX322" fmla="*/ 4307634 w 12078891"/>
              <a:gd name="connsiteY322" fmla="*/ 4666052 h 5907136"/>
              <a:gd name="connsiteX323" fmla="*/ 4293379 w 12078891"/>
              <a:gd name="connsiteY323" fmla="*/ 4651799 h 5907136"/>
              <a:gd name="connsiteX324" fmla="*/ 4307634 w 12078891"/>
              <a:gd name="connsiteY324" fmla="*/ 4637545 h 5907136"/>
              <a:gd name="connsiteX325" fmla="*/ 117067 w 12078891"/>
              <a:gd name="connsiteY325" fmla="*/ 4626346 h 5907136"/>
              <a:gd name="connsiteX326" fmla="*/ 119103 w 12078891"/>
              <a:gd name="connsiteY326" fmla="*/ 4628382 h 5907136"/>
              <a:gd name="connsiteX327" fmla="*/ 117067 w 12078891"/>
              <a:gd name="connsiteY327" fmla="*/ 4630418 h 5907136"/>
              <a:gd name="connsiteX328" fmla="*/ 115031 w 12078891"/>
              <a:gd name="connsiteY328" fmla="*/ 4628382 h 5907136"/>
              <a:gd name="connsiteX329" fmla="*/ 117067 w 12078891"/>
              <a:gd name="connsiteY329" fmla="*/ 4626346 h 5907136"/>
              <a:gd name="connsiteX330" fmla="*/ 3638730 w 12078891"/>
              <a:gd name="connsiteY330" fmla="*/ 4547951 h 5907136"/>
              <a:gd name="connsiteX331" fmla="*/ 3644839 w 12078891"/>
              <a:gd name="connsiteY331" fmla="*/ 4554059 h 5907136"/>
              <a:gd name="connsiteX332" fmla="*/ 3638730 w 12078891"/>
              <a:gd name="connsiteY332" fmla="*/ 4560169 h 5907136"/>
              <a:gd name="connsiteX333" fmla="*/ 3632622 w 12078891"/>
              <a:gd name="connsiteY333" fmla="*/ 4554059 h 5907136"/>
              <a:gd name="connsiteX334" fmla="*/ 3638730 w 12078891"/>
              <a:gd name="connsiteY334" fmla="*/ 4547951 h 5907136"/>
              <a:gd name="connsiteX335" fmla="*/ 11106590 w 12078891"/>
              <a:gd name="connsiteY335" fmla="*/ 4539806 h 5907136"/>
              <a:gd name="connsiteX336" fmla="*/ 11136115 w 12078891"/>
              <a:gd name="connsiteY336" fmla="*/ 4569331 h 5907136"/>
              <a:gd name="connsiteX337" fmla="*/ 11106590 w 12078891"/>
              <a:gd name="connsiteY337" fmla="*/ 4598857 h 5907136"/>
              <a:gd name="connsiteX338" fmla="*/ 11077064 w 12078891"/>
              <a:gd name="connsiteY338" fmla="*/ 4569331 h 5907136"/>
              <a:gd name="connsiteX339" fmla="*/ 11106590 w 12078891"/>
              <a:gd name="connsiteY339" fmla="*/ 4539806 h 5907136"/>
              <a:gd name="connsiteX340" fmla="*/ 10039603 w 12078891"/>
              <a:gd name="connsiteY340" fmla="*/ 4533697 h 5907136"/>
              <a:gd name="connsiteX341" fmla="*/ 10051820 w 12078891"/>
              <a:gd name="connsiteY341" fmla="*/ 4545915 h 5907136"/>
              <a:gd name="connsiteX342" fmla="*/ 10039603 w 12078891"/>
              <a:gd name="connsiteY342" fmla="*/ 4558132 h 5907136"/>
              <a:gd name="connsiteX343" fmla="*/ 10027386 w 12078891"/>
              <a:gd name="connsiteY343" fmla="*/ 4545915 h 5907136"/>
              <a:gd name="connsiteX344" fmla="*/ 10039603 w 12078891"/>
              <a:gd name="connsiteY344" fmla="*/ 4533697 h 5907136"/>
              <a:gd name="connsiteX345" fmla="*/ 5086492 w 12078891"/>
              <a:gd name="connsiteY345" fmla="*/ 4530642 h 5907136"/>
              <a:gd name="connsiteX346" fmla="*/ 5114995 w 12078891"/>
              <a:gd name="connsiteY346" fmla="*/ 4559149 h 5907136"/>
              <a:gd name="connsiteX347" fmla="*/ 5086492 w 12078891"/>
              <a:gd name="connsiteY347" fmla="*/ 4587656 h 5907136"/>
              <a:gd name="connsiteX348" fmla="*/ 5057989 w 12078891"/>
              <a:gd name="connsiteY348" fmla="*/ 4559149 h 5907136"/>
              <a:gd name="connsiteX349" fmla="*/ 5086492 w 12078891"/>
              <a:gd name="connsiteY349" fmla="*/ 4530642 h 5907136"/>
              <a:gd name="connsiteX350" fmla="*/ 5031503 w 12078891"/>
              <a:gd name="connsiteY350" fmla="*/ 4522498 h 5907136"/>
              <a:gd name="connsiteX351" fmla="*/ 5037610 w 12078891"/>
              <a:gd name="connsiteY351" fmla="*/ 4528606 h 5907136"/>
              <a:gd name="connsiteX352" fmla="*/ 5031503 w 12078891"/>
              <a:gd name="connsiteY352" fmla="*/ 4534716 h 5907136"/>
              <a:gd name="connsiteX353" fmla="*/ 5025395 w 12078891"/>
              <a:gd name="connsiteY353" fmla="*/ 4528606 h 5907136"/>
              <a:gd name="connsiteX354" fmla="*/ 5031503 w 12078891"/>
              <a:gd name="connsiteY354" fmla="*/ 4522498 h 5907136"/>
              <a:gd name="connsiteX355" fmla="*/ 10449905 w 12078891"/>
              <a:gd name="connsiteY355" fmla="*/ 4519443 h 5907136"/>
              <a:gd name="connsiteX356" fmla="*/ 10453977 w 12078891"/>
              <a:gd name="connsiteY356" fmla="*/ 4523515 h 5907136"/>
              <a:gd name="connsiteX357" fmla="*/ 10449905 w 12078891"/>
              <a:gd name="connsiteY357" fmla="*/ 4527588 h 5907136"/>
              <a:gd name="connsiteX358" fmla="*/ 10445832 w 12078891"/>
              <a:gd name="connsiteY358" fmla="*/ 4523515 h 5907136"/>
              <a:gd name="connsiteX359" fmla="*/ 10449905 w 12078891"/>
              <a:gd name="connsiteY359" fmla="*/ 4519443 h 5907136"/>
              <a:gd name="connsiteX360" fmla="*/ 6405944 w 12078891"/>
              <a:gd name="connsiteY360" fmla="*/ 4511298 h 5907136"/>
              <a:gd name="connsiteX361" fmla="*/ 6415107 w 12078891"/>
              <a:gd name="connsiteY361" fmla="*/ 4520461 h 5907136"/>
              <a:gd name="connsiteX362" fmla="*/ 6405944 w 12078891"/>
              <a:gd name="connsiteY362" fmla="*/ 4529625 h 5907136"/>
              <a:gd name="connsiteX363" fmla="*/ 6396781 w 12078891"/>
              <a:gd name="connsiteY363" fmla="*/ 4520461 h 5907136"/>
              <a:gd name="connsiteX364" fmla="*/ 6405944 w 12078891"/>
              <a:gd name="connsiteY364" fmla="*/ 4511298 h 5907136"/>
              <a:gd name="connsiteX365" fmla="*/ 3329227 w 12078891"/>
              <a:gd name="connsiteY365" fmla="*/ 4505190 h 5907136"/>
              <a:gd name="connsiteX366" fmla="*/ 3339409 w 12078891"/>
              <a:gd name="connsiteY366" fmla="*/ 4515371 h 5907136"/>
              <a:gd name="connsiteX367" fmla="*/ 3329227 w 12078891"/>
              <a:gd name="connsiteY367" fmla="*/ 4525552 h 5907136"/>
              <a:gd name="connsiteX368" fmla="*/ 3319045 w 12078891"/>
              <a:gd name="connsiteY368" fmla="*/ 4515371 h 5907136"/>
              <a:gd name="connsiteX369" fmla="*/ 3329227 w 12078891"/>
              <a:gd name="connsiteY369" fmla="*/ 4505190 h 5907136"/>
              <a:gd name="connsiteX370" fmla="*/ 9823763 w 12078891"/>
              <a:gd name="connsiteY370" fmla="*/ 4504172 h 5907136"/>
              <a:gd name="connsiteX371" fmla="*/ 9828853 w 12078891"/>
              <a:gd name="connsiteY371" fmla="*/ 4509263 h 5907136"/>
              <a:gd name="connsiteX372" fmla="*/ 9823763 w 12078891"/>
              <a:gd name="connsiteY372" fmla="*/ 4514353 h 5907136"/>
              <a:gd name="connsiteX373" fmla="*/ 9818672 w 12078891"/>
              <a:gd name="connsiteY373" fmla="*/ 4509263 h 5907136"/>
              <a:gd name="connsiteX374" fmla="*/ 9823763 w 12078891"/>
              <a:gd name="connsiteY374" fmla="*/ 4504172 h 5907136"/>
              <a:gd name="connsiteX375" fmla="*/ 11835561 w 12078891"/>
              <a:gd name="connsiteY375" fmla="*/ 4496026 h 5907136"/>
              <a:gd name="connsiteX376" fmla="*/ 11886467 w 12078891"/>
              <a:gd name="connsiteY376" fmla="*/ 4546932 h 5907136"/>
              <a:gd name="connsiteX377" fmla="*/ 11835561 w 12078891"/>
              <a:gd name="connsiteY377" fmla="*/ 4597838 h 5907136"/>
              <a:gd name="connsiteX378" fmla="*/ 11784655 w 12078891"/>
              <a:gd name="connsiteY378" fmla="*/ 4546932 h 5907136"/>
              <a:gd name="connsiteX379" fmla="*/ 11835561 w 12078891"/>
              <a:gd name="connsiteY379" fmla="*/ 4496026 h 5907136"/>
              <a:gd name="connsiteX380" fmla="*/ 2021958 w 12078891"/>
              <a:gd name="connsiteY380" fmla="*/ 4478719 h 5907136"/>
              <a:gd name="connsiteX381" fmla="*/ 2025013 w 12078891"/>
              <a:gd name="connsiteY381" fmla="*/ 4481773 h 5907136"/>
              <a:gd name="connsiteX382" fmla="*/ 2021958 w 12078891"/>
              <a:gd name="connsiteY382" fmla="*/ 4484827 h 5907136"/>
              <a:gd name="connsiteX383" fmla="*/ 2018904 w 12078891"/>
              <a:gd name="connsiteY383" fmla="*/ 4481773 h 5907136"/>
              <a:gd name="connsiteX384" fmla="*/ 2021958 w 12078891"/>
              <a:gd name="connsiteY384" fmla="*/ 4478719 h 5907136"/>
              <a:gd name="connsiteX385" fmla="*/ 1314378 w 12078891"/>
              <a:gd name="connsiteY385" fmla="*/ 4477700 h 5907136"/>
              <a:gd name="connsiteX386" fmla="*/ 1331686 w 12078891"/>
              <a:gd name="connsiteY386" fmla="*/ 4495008 h 5907136"/>
              <a:gd name="connsiteX387" fmla="*/ 1314378 w 12078891"/>
              <a:gd name="connsiteY387" fmla="*/ 4512316 h 5907136"/>
              <a:gd name="connsiteX388" fmla="*/ 1297070 w 12078891"/>
              <a:gd name="connsiteY388" fmla="*/ 4495008 h 5907136"/>
              <a:gd name="connsiteX389" fmla="*/ 1314378 w 12078891"/>
              <a:gd name="connsiteY389" fmla="*/ 4477700 h 5907136"/>
              <a:gd name="connsiteX390" fmla="*/ 9049994 w 12078891"/>
              <a:gd name="connsiteY390" fmla="*/ 4471592 h 5907136"/>
              <a:gd name="connsiteX391" fmla="*/ 9054066 w 12078891"/>
              <a:gd name="connsiteY391" fmla="*/ 4475664 h 5907136"/>
              <a:gd name="connsiteX392" fmla="*/ 9049994 w 12078891"/>
              <a:gd name="connsiteY392" fmla="*/ 4479737 h 5907136"/>
              <a:gd name="connsiteX393" fmla="*/ 9045921 w 12078891"/>
              <a:gd name="connsiteY393" fmla="*/ 4475664 h 5907136"/>
              <a:gd name="connsiteX394" fmla="*/ 9049994 w 12078891"/>
              <a:gd name="connsiteY394" fmla="*/ 4471592 h 5907136"/>
              <a:gd name="connsiteX395" fmla="*/ 9692425 w 12078891"/>
              <a:gd name="connsiteY395" fmla="*/ 4440030 h 5907136"/>
              <a:gd name="connsiteX396" fmla="*/ 9714823 w 12078891"/>
              <a:gd name="connsiteY396" fmla="*/ 4462429 h 5907136"/>
              <a:gd name="connsiteX397" fmla="*/ 9692425 w 12078891"/>
              <a:gd name="connsiteY397" fmla="*/ 4484827 h 5907136"/>
              <a:gd name="connsiteX398" fmla="*/ 9670026 w 12078891"/>
              <a:gd name="connsiteY398" fmla="*/ 4462429 h 5907136"/>
              <a:gd name="connsiteX399" fmla="*/ 9692425 w 12078891"/>
              <a:gd name="connsiteY399" fmla="*/ 4440030 h 5907136"/>
              <a:gd name="connsiteX400" fmla="*/ 748314 w 12078891"/>
              <a:gd name="connsiteY400" fmla="*/ 4434939 h 5907136"/>
              <a:gd name="connsiteX401" fmla="*/ 753404 w 12078891"/>
              <a:gd name="connsiteY401" fmla="*/ 4440030 h 5907136"/>
              <a:gd name="connsiteX402" fmla="*/ 748314 w 12078891"/>
              <a:gd name="connsiteY402" fmla="*/ 4445120 h 5907136"/>
              <a:gd name="connsiteX403" fmla="*/ 743223 w 12078891"/>
              <a:gd name="connsiteY403" fmla="*/ 4440030 h 5907136"/>
              <a:gd name="connsiteX404" fmla="*/ 748314 w 12078891"/>
              <a:gd name="connsiteY404" fmla="*/ 4434939 h 5907136"/>
              <a:gd name="connsiteX405" fmla="*/ 409266 w 12078891"/>
              <a:gd name="connsiteY405" fmla="*/ 4434939 h 5907136"/>
              <a:gd name="connsiteX406" fmla="*/ 415374 w 12078891"/>
              <a:gd name="connsiteY406" fmla="*/ 4441048 h 5907136"/>
              <a:gd name="connsiteX407" fmla="*/ 409266 w 12078891"/>
              <a:gd name="connsiteY407" fmla="*/ 4447157 h 5907136"/>
              <a:gd name="connsiteX408" fmla="*/ 403157 w 12078891"/>
              <a:gd name="connsiteY408" fmla="*/ 4441048 h 5907136"/>
              <a:gd name="connsiteX409" fmla="*/ 409266 w 12078891"/>
              <a:gd name="connsiteY409" fmla="*/ 4434939 h 5907136"/>
              <a:gd name="connsiteX410" fmla="*/ 9956118 w 12078891"/>
              <a:gd name="connsiteY410" fmla="*/ 4432903 h 5907136"/>
              <a:gd name="connsiteX411" fmla="*/ 9959172 w 12078891"/>
              <a:gd name="connsiteY411" fmla="*/ 4435957 h 5907136"/>
              <a:gd name="connsiteX412" fmla="*/ 9956118 w 12078891"/>
              <a:gd name="connsiteY412" fmla="*/ 4439011 h 5907136"/>
              <a:gd name="connsiteX413" fmla="*/ 9953063 w 12078891"/>
              <a:gd name="connsiteY413" fmla="*/ 4435957 h 5907136"/>
              <a:gd name="connsiteX414" fmla="*/ 9956118 w 12078891"/>
              <a:gd name="connsiteY414" fmla="*/ 4432903 h 5907136"/>
              <a:gd name="connsiteX415" fmla="*/ 8798519 w 12078891"/>
              <a:gd name="connsiteY415" fmla="*/ 4432903 h 5907136"/>
              <a:gd name="connsiteX416" fmla="*/ 8801573 w 12078891"/>
              <a:gd name="connsiteY416" fmla="*/ 4435957 h 5907136"/>
              <a:gd name="connsiteX417" fmla="*/ 8798519 w 12078891"/>
              <a:gd name="connsiteY417" fmla="*/ 4439011 h 5907136"/>
              <a:gd name="connsiteX418" fmla="*/ 8795465 w 12078891"/>
              <a:gd name="connsiteY418" fmla="*/ 4435957 h 5907136"/>
              <a:gd name="connsiteX419" fmla="*/ 8798519 w 12078891"/>
              <a:gd name="connsiteY419" fmla="*/ 4432903 h 5907136"/>
              <a:gd name="connsiteX420" fmla="*/ 6079128 w 12078891"/>
              <a:gd name="connsiteY420" fmla="*/ 4427813 h 5907136"/>
              <a:gd name="connsiteX421" fmla="*/ 6085238 w 12078891"/>
              <a:gd name="connsiteY421" fmla="*/ 4433921 h 5907136"/>
              <a:gd name="connsiteX422" fmla="*/ 6079128 w 12078891"/>
              <a:gd name="connsiteY422" fmla="*/ 4440030 h 5907136"/>
              <a:gd name="connsiteX423" fmla="*/ 6073020 w 12078891"/>
              <a:gd name="connsiteY423" fmla="*/ 4433921 h 5907136"/>
              <a:gd name="connsiteX424" fmla="*/ 6079128 w 12078891"/>
              <a:gd name="connsiteY424" fmla="*/ 4427813 h 5907136"/>
              <a:gd name="connsiteX425" fmla="*/ 1133145 w 12078891"/>
              <a:gd name="connsiteY425" fmla="*/ 4424758 h 5907136"/>
              <a:gd name="connsiteX426" fmla="*/ 1138235 w 12078891"/>
              <a:gd name="connsiteY426" fmla="*/ 4429849 h 5907136"/>
              <a:gd name="connsiteX427" fmla="*/ 1133145 w 12078891"/>
              <a:gd name="connsiteY427" fmla="*/ 4434939 h 5907136"/>
              <a:gd name="connsiteX428" fmla="*/ 1128054 w 12078891"/>
              <a:gd name="connsiteY428" fmla="*/ 4429849 h 5907136"/>
              <a:gd name="connsiteX429" fmla="*/ 1133145 w 12078891"/>
              <a:gd name="connsiteY429" fmla="*/ 4424758 h 5907136"/>
              <a:gd name="connsiteX430" fmla="*/ 10647419 w 12078891"/>
              <a:gd name="connsiteY430" fmla="*/ 4375889 h 5907136"/>
              <a:gd name="connsiteX431" fmla="*/ 10655564 w 12078891"/>
              <a:gd name="connsiteY431" fmla="*/ 4384034 h 5907136"/>
              <a:gd name="connsiteX432" fmla="*/ 10647419 w 12078891"/>
              <a:gd name="connsiteY432" fmla="*/ 4392179 h 5907136"/>
              <a:gd name="connsiteX433" fmla="*/ 10639274 w 12078891"/>
              <a:gd name="connsiteY433" fmla="*/ 4384034 h 5907136"/>
              <a:gd name="connsiteX434" fmla="*/ 10647419 w 12078891"/>
              <a:gd name="connsiteY434" fmla="*/ 4375889 h 5907136"/>
              <a:gd name="connsiteX435" fmla="*/ 7329376 w 12078891"/>
              <a:gd name="connsiteY435" fmla="*/ 4373852 h 5907136"/>
              <a:gd name="connsiteX436" fmla="*/ 7331412 w 12078891"/>
              <a:gd name="connsiteY436" fmla="*/ 4375888 h 5907136"/>
              <a:gd name="connsiteX437" fmla="*/ 7329376 w 12078891"/>
              <a:gd name="connsiteY437" fmla="*/ 4377925 h 5907136"/>
              <a:gd name="connsiteX438" fmla="*/ 7327340 w 12078891"/>
              <a:gd name="connsiteY438" fmla="*/ 4375888 h 5907136"/>
              <a:gd name="connsiteX439" fmla="*/ 7329376 w 12078891"/>
              <a:gd name="connsiteY439" fmla="*/ 4373852 h 5907136"/>
              <a:gd name="connsiteX440" fmla="*/ 7485148 w 12078891"/>
              <a:gd name="connsiteY440" fmla="*/ 4351454 h 5907136"/>
              <a:gd name="connsiteX441" fmla="*/ 7492275 w 12078891"/>
              <a:gd name="connsiteY441" fmla="*/ 4358580 h 5907136"/>
              <a:gd name="connsiteX442" fmla="*/ 7485148 w 12078891"/>
              <a:gd name="connsiteY442" fmla="*/ 4365707 h 5907136"/>
              <a:gd name="connsiteX443" fmla="*/ 7478021 w 12078891"/>
              <a:gd name="connsiteY443" fmla="*/ 4358580 h 5907136"/>
              <a:gd name="connsiteX444" fmla="*/ 7485148 w 12078891"/>
              <a:gd name="connsiteY444" fmla="*/ 4351454 h 5907136"/>
              <a:gd name="connsiteX445" fmla="*/ 7821127 w 12078891"/>
              <a:gd name="connsiteY445" fmla="*/ 4341273 h 5907136"/>
              <a:gd name="connsiteX446" fmla="*/ 7824181 w 12078891"/>
              <a:gd name="connsiteY446" fmla="*/ 4344327 h 5907136"/>
              <a:gd name="connsiteX447" fmla="*/ 7821127 w 12078891"/>
              <a:gd name="connsiteY447" fmla="*/ 4347381 h 5907136"/>
              <a:gd name="connsiteX448" fmla="*/ 7818073 w 12078891"/>
              <a:gd name="connsiteY448" fmla="*/ 4344327 h 5907136"/>
              <a:gd name="connsiteX449" fmla="*/ 7821127 w 12078891"/>
              <a:gd name="connsiteY449" fmla="*/ 4341273 h 5907136"/>
              <a:gd name="connsiteX450" fmla="*/ 2867001 w 12078891"/>
              <a:gd name="connsiteY450" fmla="*/ 4337200 h 5907136"/>
              <a:gd name="connsiteX451" fmla="*/ 2870055 w 12078891"/>
              <a:gd name="connsiteY451" fmla="*/ 4340254 h 5907136"/>
              <a:gd name="connsiteX452" fmla="*/ 2867001 w 12078891"/>
              <a:gd name="connsiteY452" fmla="*/ 4343308 h 5907136"/>
              <a:gd name="connsiteX453" fmla="*/ 2863946 w 12078891"/>
              <a:gd name="connsiteY453" fmla="*/ 4340254 h 5907136"/>
              <a:gd name="connsiteX454" fmla="*/ 2867001 w 12078891"/>
              <a:gd name="connsiteY454" fmla="*/ 4337200 h 5907136"/>
              <a:gd name="connsiteX455" fmla="*/ 288110 w 12078891"/>
              <a:gd name="connsiteY455" fmla="*/ 4316838 h 5907136"/>
              <a:gd name="connsiteX456" fmla="*/ 298290 w 12078891"/>
              <a:gd name="connsiteY456" fmla="*/ 4327019 h 5907136"/>
              <a:gd name="connsiteX457" fmla="*/ 288110 w 12078891"/>
              <a:gd name="connsiteY457" fmla="*/ 4337200 h 5907136"/>
              <a:gd name="connsiteX458" fmla="*/ 277929 w 12078891"/>
              <a:gd name="connsiteY458" fmla="*/ 4327019 h 5907136"/>
              <a:gd name="connsiteX459" fmla="*/ 288110 w 12078891"/>
              <a:gd name="connsiteY459" fmla="*/ 4316838 h 5907136"/>
              <a:gd name="connsiteX460" fmla="*/ 12035111 w 12078891"/>
              <a:gd name="connsiteY460" fmla="*/ 4313784 h 5907136"/>
              <a:gd name="connsiteX461" fmla="*/ 12042239 w 12078891"/>
              <a:gd name="connsiteY461" fmla="*/ 4320911 h 5907136"/>
              <a:gd name="connsiteX462" fmla="*/ 12035111 w 12078891"/>
              <a:gd name="connsiteY462" fmla="*/ 4328037 h 5907136"/>
              <a:gd name="connsiteX463" fmla="*/ 12027985 w 12078891"/>
              <a:gd name="connsiteY463" fmla="*/ 4320911 h 5907136"/>
              <a:gd name="connsiteX464" fmla="*/ 12035111 w 12078891"/>
              <a:gd name="connsiteY464" fmla="*/ 4313784 h 5907136"/>
              <a:gd name="connsiteX465" fmla="*/ 5619968 w 12078891"/>
              <a:gd name="connsiteY465" fmla="*/ 4302584 h 5907136"/>
              <a:gd name="connsiteX466" fmla="*/ 5622005 w 12078891"/>
              <a:gd name="connsiteY466" fmla="*/ 4304620 h 5907136"/>
              <a:gd name="connsiteX467" fmla="*/ 5619968 w 12078891"/>
              <a:gd name="connsiteY467" fmla="*/ 4306657 h 5907136"/>
              <a:gd name="connsiteX468" fmla="*/ 5617932 w 12078891"/>
              <a:gd name="connsiteY468" fmla="*/ 4304620 h 5907136"/>
              <a:gd name="connsiteX469" fmla="*/ 5619968 w 12078891"/>
              <a:gd name="connsiteY469" fmla="*/ 4302584 h 5907136"/>
              <a:gd name="connsiteX470" fmla="*/ 2632833 w 12078891"/>
              <a:gd name="connsiteY470" fmla="*/ 4256769 h 5907136"/>
              <a:gd name="connsiteX471" fmla="*/ 2643014 w 12078891"/>
              <a:gd name="connsiteY471" fmla="*/ 4266950 h 5907136"/>
              <a:gd name="connsiteX472" fmla="*/ 2632833 w 12078891"/>
              <a:gd name="connsiteY472" fmla="*/ 4277131 h 5907136"/>
              <a:gd name="connsiteX473" fmla="*/ 2622652 w 12078891"/>
              <a:gd name="connsiteY473" fmla="*/ 4266950 h 5907136"/>
              <a:gd name="connsiteX474" fmla="*/ 2632833 w 12078891"/>
              <a:gd name="connsiteY474" fmla="*/ 4256769 h 5907136"/>
              <a:gd name="connsiteX475" fmla="*/ 5403112 w 12078891"/>
              <a:gd name="connsiteY475" fmla="*/ 4242516 h 5907136"/>
              <a:gd name="connsiteX476" fmla="*/ 5404130 w 12078891"/>
              <a:gd name="connsiteY476" fmla="*/ 4243534 h 5907136"/>
              <a:gd name="connsiteX477" fmla="*/ 5403112 w 12078891"/>
              <a:gd name="connsiteY477" fmla="*/ 4244552 h 5907136"/>
              <a:gd name="connsiteX478" fmla="*/ 5402095 w 12078891"/>
              <a:gd name="connsiteY478" fmla="*/ 4243534 h 5907136"/>
              <a:gd name="connsiteX479" fmla="*/ 5403112 w 12078891"/>
              <a:gd name="connsiteY479" fmla="*/ 4242516 h 5907136"/>
              <a:gd name="connsiteX480" fmla="*/ 3718138 w 12078891"/>
              <a:gd name="connsiteY480" fmla="*/ 4228262 h 5907136"/>
              <a:gd name="connsiteX481" fmla="*/ 3730354 w 12078891"/>
              <a:gd name="connsiteY481" fmla="*/ 4240480 h 5907136"/>
              <a:gd name="connsiteX482" fmla="*/ 3718138 w 12078891"/>
              <a:gd name="connsiteY482" fmla="*/ 4252697 h 5907136"/>
              <a:gd name="connsiteX483" fmla="*/ 3705922 w 12078891"/>
              <a:gd name="connsiteY483" fmla="*/ 4240480 h 5907136"/>
              <a:gd name="connsiteX484" fmla="*/ 3718138 w 12078891"/>
              <a:gd name="connsiteY484" fmla="*/ 4228262 h 5907136"/>
              <a:gd name="connsiteX485" fmla="*/ 1566870 w 12078891"/>
              <a:gd name="connsiteY485" fmla="*/ 4220117 h 5907136"/>
              <a:gd name="connsiteX486" fmla="*/ 1593341 w 12078891"/>
              <a:gd name="connsiteY486" fmla="*/ 4246588 h 5907136"/>
              <a:gd name="connsiteX487" fmla="*/ 1566870 w 12078891"/>
              <a:gd name="connsiteY487" fmla="*/ 4273059 h 5907136"/>
              <a:gd name="connsiteX488" fmla="*/ 1540399 w 12078891"/>
              <a:gd name="connsiteY488" fmla="*/ 4246588 h 5907136"/>
              <a:gd name="connsiteX489" fmla="*/ 1566870 w 12078891"/>
              <a:gd name="connsiteY489" fmla="*/ 4220117 h 5907136"/>
              <a:gd name="connsiteX490" fmla="*/ 10648437 w 12078891"/>
              <a:gd name="connsiteY490" fmla="*/ 4218080 h 5907136"/>
              <a:gd name="connsiteX491" fmla="*/ 10662691 w 12078891"/>
              <a:gd name="connsiteY491" fmla="*/ 4232334 h 5907136"/>
              <a:gd name="connsiteX492" fmla="*/ 10648437 w 12078891"/>
              <a:gd name="connsiteY492" fmla="*/ 4246587 h 5907136"/>
              <a:gd name="connsiteX493" fmla="*/ 10634183 w 12078891"/>
              <a:gd name="connsiteY493" fmla="*/ 4232334 h 5907136"/>
              <a:gd name="connsiteX494" fmla="*/ 10648437 w 12078891"/>
              <a:gd name="connsiteY494" fmla="*/ 4218080 h 5907136"/>
              <a:gd name="connsiteX495" fmla="*/ 11093353 w 12078891"/>
              <a:gd name="connsiteY495" fmla="*/ 4214008 h 5907136"/>
              <a:gd name="connsiteX496" fmla="*/ 11104552 w 12078891"/>
              <a:gd name="connsiteY496" fmla="*/ 4225207 h 5907136"/>
              <a:gd name="connsiteX497" fmla="*/ 11093353 w 12078891"/>
              <a:gd name="connsiteY497" fmla="*/ 4236406 h 5907136"/>
              <a:gd name="connsiteX498" fmla="*/ 11082154 w 12078891"/>
              <a:gd name="connsiteY498" fmla="*/ 4225207 h 5907136"/>
              <a:gd name="connsiteX499" fmla="*/ 11093353 w 12078891"/>
              <a:gd name="connsiteY499" fmla="*/ 4214008 h 5907136"/>
              <a:gd name="connsiteX500" fmla="*/ 550793 w 12078891"/>
              <a:gd name="connsiteY500" fmla="*/ 4191610 h 5907136"/>
              <a:gd name="connsiteX501" fmla="*/ 558938 w 12078891"/>
              <a:gd name="connsiteY501" fmla="*/ 4199755 h 5907136"/>
              <a:gd name="connsiteX502" fmla="*/ 550793 w 12078891"/>
              <a:gd name="connsiteY502" fmla="*/ 4207900 h 5907136"/>
              <a:gd name="connsiteX503" fmla="*/ 542648 w 12078891"/>
              <a:gd name="connsiteY503" fmla="*/ 4199755 h 5907136"/>
              <a:gd name="connsiteX504" fmla="*/ 550793 w 12078891"/>
              <a:gd name="connsiteY504" fmla="*/ 4191610 h 5907136"/>
              <a:gd name="connsiteX505" fmla="*/ 6863078 w 12078891"/>
              <a:gd name="connsiteY505" fmla="*/ 4178374 h 5907136"/>
              <a:gd name="connsiteX506" fmla="*/ 6869188 w 12078891"/>
              <a:gd name="connsiteY506" fmla="*/ 4184482 h 5907136"/>
              <a:gd name="connsiteX507" fmla="*/ 6863078 w 12078891"/>
              <a:gd name="connsiteY507" fmla="*/ 4190591 h 5907136"/>
              <a:gd name="connsiteX508" fmla="*/ 6856970 w 12078891"/>
              <a:gd name="connsiteY508" fmla="*/ 4184482 h 5907136"/>
              <a:gd name="connsiteX509" fmla="*/ 6863078 w 12078891"/>
              <a:gd name="connsiteY509" fmla="*/ 4178374 h 5907136"/>
              <a:gd name="connsiteX510" fmla="*/ 11333628 w 12078891"/>
              <a:gd name="connsiteY510" fmla="*/ 4167175 h 5907136"/>
              <a:gd name="connsiteX511" fmla="*/ 11339738 w 12078891"/>
              <a:gd name="connsiteY511" fmla="*/ 4173284 h 5907136"/>
              <a:gd name="connsiteX512" fmla="*/ 11333628 w 12078891"/>
              <a:gd name="connsiteY512" fmla="*/ 4179393 h 5907136"/>
              <a:gd name="connsiteX513" fmla="*/ 11327520 w 12078891"/>
              <a:gd name="connsiteY513" fmla="*/ 4173284 h 5907136"/>
              <a:gd name="connsiteX514" fmla="*/ 11333628 w 12078891"/>
              <a:gd name="connsiteY514" fmla="*/ 4167175 h 5907136"/>
              <a:gd name="connsiteX515" fmla="*/ 11631937 w 12078891"/>
              <a:gd name="connsiteY515" fmla="*/ 4147831 h 5907136"/>
              <a:gd name="connsiteX516" fmla="*/ 11655354 w 12078891"/>
              <a:gd name="connsiteY516" fmla="*/ 4171248 h 5907136"/>
              <a:gd name="connsiteX517" fmla="*/ 11631937 w 12078891"/>
              <a:gd name="connsiteY517" fmla="*/ 4194664 h 5907136"/>
              <a:gd name="connsiteX518" fmla="*/ 11608520 w 12078891"/>
              <a:gd name="connsiteY518" fmla="*/ 4171248 h 5907136"/>
              <a:gd name="connsiteX519" fmla="*/ 11631937 w 12078891"/>
              <a:gd name="connsiteY519" fmla="*/ 4147831 h 5907136"/>
              <a:gd name="connsiteX520" fmla="*/ 3068595 w 12078891"/>
              <a:gd name="connsiteY520" fmla="*/ 4123396 h 5907136"/>
              <a:gd name="connsiteX521" fmla="*/ 3105248 w 12078891"/>
              <a:gd name="connsiteY521" fmla="*/ 4160048 h 5907136"/>
              <a:gd name="connsiteX522" fmla="*/ 3068595 w 12078891"/>
              <a:gd name="connsiteY522" fmla="*/ 4196701 h 5907136"/>
              <a:gd name="connsiteX523" fmla="*/ 3031941 w 12078891"/>
              <a:gd name="connsiteY523" fmla="*/ 4160048 h 5907136"/>
              <a:gd name="connsiteX524" fmla="*/ 3068595 w 12078891"/>
              <a:gd name="connsiteY524" fmla="*/ 4123396 h 5907136"/>
              <a:gd name="connsiteX525" fmla="*/ 10819479 w 12078891"/>
              <a:gd name="connsiteY525" fmla="*/ 4092852 h 5907136"/>
              <a:gd name="connsiteX526" fmla="*/ 10825589 w 12078891"/>
              <a:gd name="connsiteY526" fmla="*/ 4098960 h 5907136"/>
              <a:gd name="connsiteX527" fmla="*/ 10819479 w 12078891"/>
              <a:gd name="connsiteY527" fmla="*/ 4105070 h 5907136"/>
              <a:gd name="connsiteX528" fmla="*/ 10813371 w 12078891"/>
              <a:gd name="connsiteY528" fmla="*/ 4098960 h 5907136"/>
              <a:gd name="connsiteX529" fmla="*/ 10819479 w 12078891"/>
              <a:gd name="connsiteY529" fmla="*/ 4092852 h 5907136"/>
              <a:gd name="connsiteX530" fmla="*/ 5376643 w 12078891"/>
              <a:gd name="connsiteY530" fmla="*/ 4073508 h 5907136"/>
              <a:gd name="connsiteX531" fmla="*/ 5378679 w 12078891"/>
              <a:gd name="connsiteY531" fmla="*/ 4075544 h 5907136"/>
              <a:gd name="connsiteX532" fmla="*/ 5376643 w 12078891"/>
              <a:gd name="connsiteY532" fmla="*/ 4077581 h 5907136"/>
              <a:gd name="connsiteX533" fmla="*/ 5374603 w 12078891"/>
              <a:gd name="connsiteY533" fmla="*/ 4075544 h 5907136"/>
              <a:gd name="connsiteX534" fmla="*/ 5376643 w 12078891"/>
              <a:gd name="connsiteY534" fmla="*/ 4073508 h 5907136"/>
              <a:gd name="connsiteX535" fmla="*/ 4249614 w 12078891"/>
              <a:gd name="connsiteY535" fmla="*/ 4036856 h 5907136"/>
              <a:gd name="connsiteX536" fmla="*/ 4274048 w 12078891"/>
              <a:gd name="connsiteY536" fmla="*/ 4061291 h 5907136"/>
              <a:gd name="connsiteX537" fmla="*/ 4249614 w 12078891"/>
              <a:gd name="connsiteY537" fmla="*/ 4085726 h 5907136"/>
              <a:gd name="connsiteX538" fmla="*/ 4225181 w 12078891"/>
              <a:gd name="connsiteY538" fmla="*/ 4061291 h 5907136"/>
              <a:gd name="connsiteX539" fmla="*/ 4249614 w 12078891"/>
              <a:gd name="connsiteY539" fmla="*/ 4036856 h 5907136"/>
              <a:gd name="connsiteX540" fmla="*/ 380768 w 12078891"/>
              <a:gd name="connsiteY540" fmla="*/ 4020566 h 5907136"/>
              <a:gd name="connsiteX541" fmla="*/ 385858 w 12078891"/>
              <a:gd name="connsiteY541" fmla="*/ 4025657 h 5907136"/>
              <a:gd name="connsiteX542" fmla="*/ 380768 w 12078891"/>
              <a:gd name="connsiteY542" fmla="*/ 4030747 h 5907136"/>
              <a:gd name="connsiteX543" fmla="*/ 375677 w 12078891"/>
              <a:gd name="connsiteY543" fmla="*/ 4025657 h 5907136"/>
              <a:gd name="connsiteX544" fmla="*/ 380768 w 12078891"/>
              <a:gd name="connsiteY544" fmla="*/ 4020566 h 5907136"/>
              <a:gd name="connsiteX545" fmla="*/ 2215400 w 12078891"/>
              <a:gd name="connsiteY545" fmla="*/ 3970678 h 5907136"/>
              <a:gd name="connsiteX546" fmla="*/ 2216418 w 12078891"/>
              <a:gd name="connsiteY546" fmla="*/ 3971696 h 5907136"/>
              <a:gd name="connsiteX547" fmla="*/ 2215400 w 12078891"/>
              <a:gd name="connsiteY547" fmla="*/ 3972714 h 5907136"/>
              <a:gd name="connsiteX548" fmla="*/ 2214383 w 12078891"/>
              <a:gd name="connsiteY548" fmla="*/ 3971696 h 5907136"/>
              <a:gd name="connsiteX549" fmla="*/ 2215400 w 12078891"/>
              <a:gd name="connsiteY549" fmla="*/ 3970678 h 5907136"/>
              <a:gd name="connsiteX550" fmla="*/ 4634435 w 12078891"/>
              <a:gd name="connsiteY550" fmla="*/ 3959479 h 5907136"/>
              <a:gd name="connsiteX551" fmla="*/ 4660903 w 12078891"/>
              <a:gd name="connsiteY551" fmla="*/ 3985950 h 5907136"/>
              <a:gd name="connsiteX552" fmla="*/ 4634435 w 12078891"/>
              <a:gd name="connsiteY552" fmla="*/ 4012421 h 5907136"/>
              <a:gd name="connsiteX553" fmla="*/ 4607962 w 12078891"/>
              <a:gd name="connsiteY553" fmla="*/ 3985950 h 5907136"/>
              <a:gd name="connsiteX554" fmla="*/ 4634435 w 12078891"/>
              <a:gd name="connsiteY554" fmla="*/ 3959479 h 5907136"/>
              <a:gd name="connsiteX555" fmla="*/ 10706469 w 12078891"/>
              <a:gd name="connsiteY555" fmla="*/ 3953370 h 5907136"/>
              <a:gd name="connsiteX556" fmla="*/ 10726832 w 12078891"/>
              <a:gd name="connsiteY556" fmla="*/ 3972715 h 5907136"/>
              <a:gd name="connsiteX557" fmla="*/ 10706469 w 12078891"/>
              <a:gd name="connsiteY557" fmla="*/ 3992059 h 5907136"/>
              <a:gd name="connsiteX558" fmla="*/ 10686107 w 12078891"/>
              <a:gd name="connsiteY558" fmla="*/ 3972715 h 5907136"/>
              <a:gd name="connsiteX559" fmla="*/ 10706469 w 12078891"/>
              <a:gd name="connsiteY559" fmla="*/ 3953370 h 5907136"/>
              <a:gd name="connsiteX560" fmla="*/ 8545008 w 12078891"/>
              <a:gd name="connsiteY560" fmla="*/ 3938098 h 5907136"/>
              <a:gd name="connsiteX561" fmla="*/ 8588787 w 12078891"/>
              <a:gd name="connsiteY561" fmla="*/ 3981877 h 5907136"/>
              <a:gd name="connsiteX562" fmla="*/ 8545008 w 12078891"/>
              <a:gd name="connsiteY562" fmla="*/ 4025656 h 5907136"/>
              <a:gd name="connsiteX563" fmla="*/ 8501229 w 12078891"/>
              <a:gd name="connsiteY563" fmla="*/ 3981877 h 5907136"/>
              <a:gd name="connsiteX564" fmla="*/ 8545008 w 12078891"/>
              <a:gd name="connsiteY564" fmla="*/ 3938098 h 5907136"/>
              <a:gd name="connsiteX565" fmla="*/ 677029 w 12078891"/>
              <a:gd name="connsiteY565" fmla="*/ 3937081 h 5907136"/>
              <a:gd name="connsiteX566" fmla="*/ 684156 w 12078891"/>
              <a:gd name="connsiteY566" fmla="*/ 3944208 h 5907136"/>
              <a:gd name="connsiteX567" fmla="*/ 677029 w 12078891"/>
              <a:gd name="connsiteY567" fmla="*/ 3951334 h 5907136"/>
              <a:gd name="connsiteX568" fmla="*/ 669902 w 12078891"/>
              <a:gd name="connsiteY568" fmla="*/ 3944208 h 5907136"/>
              <a:gd name="connsiteX569" fmla="*/ 677029 w 12078891"/>
              <a:gd name="connsiteY569" fmla="*/ 3937081 h 5907136"/>
              <a:gd name="connsiteX570" fmla="*/ 165937 w 12078891"/>
              <a:gd name="connsiteY570" fmla="*/ 3893302 h 5907136"/>
              <a:gd name="connsiteX571" fmla="*/ 171027 w 12078891"/>
              <a:gd name="connsiteY571" fmla="*/ 3898393 h 5907136"/>
              <a:gd name="connsiteX572" fmla="*/ 165937 w 12078891"/>
              <a:gd name="connsiteY572" fmla="*/ 3903483 h 5907136"/>
              <a:gd name="connsiteX573" fmla="*/ 160846 w 12078891"/>
              <a:gd name="connsiteY573" fmla="*/ 3898393 h 5907136"/>
              <a:gd name="connsiteX574" fmla="*/ 165937 w 12078891"/>
              <a:gd name="connsiteY574" fmla="*/ 3893302 h 5907136"/>
              <a:gd name="connsiteX575" fmla="*/ 3428003 w 12078891"/>
              <a:gd name="connsiteY575" fmla="*/ 3860722 h 5907136"/>
              <a:gd name="connsiteX576" fmla="*/ 3454475 w 12078891"/>
              <a:gd name="connsiteY576" fmla="*/ 3887193 h 5907136"/>
              <a:gd name="connsiteX577" fmla="*/ 3428003 w 12078891"/>
              <a:gd name="connsiteY577" fmla="*/ 3913664 h 5907136"/>
              <a:gd name="connsiteX578" fmla="*/ 3401528 w 12078891"/>
              <a:gd name="connsiteY578" fmla="*/ 3887193 h 5907136"/>
              <a:gd name="connsiteX579" fmla="*/ 3428003 w 12078891"/>
              <a:gd name="connsiteY579" fmla="*/ 3860722 h 5907136"/>
              <a:gd name="connsiteX580" fmla="*/ 461189 w 12078891"/>
              <a:gd name="connsiteY580" fmla="*/ 3827124 h 5907136"/>
              <a:gd name="connsiteX581" fmla="*/ 465262 w 12078891"/>
              <a:gd name="connsiteY581" fmla="*/ 3831196 h 5907136"/>
              <a:gd name="connsiteX582" fmla="*/ 461189 w 12078891"/>
              <a:gd name="connsiteY582" fmla="*/ 3835269 h 5907136"/>
              <a:gd name="connsiteX583" fmla="*/ 457117 w 12078891"/>
              <a:gd name="connsiteY583" fmla="*/ 3831196 h 5907136"/>
              <a:gd name="connsiteX584" fmla="*/ 461189 w 12078891"/>
              <a:gd name="connsiteY584" fmla="*/ 3827124 h 5907136"/>
              <a:gd name="connsiteX585" fmla="*/ 395021 w 12078891"/>
              <a:gd name="connsiteY585" fmla="*/ 3817961 h 5907136"/>
              <a:gd name="connsiteX586" fmla="*/ 402148 w 12078891"/>
              <a:gd name="connsiteY586" fmla="*/ 3825088 h 5907136"/>
              <a:gd name="connsiteX587" fmla="*/ 395021 w 12078891"/>
              <a:gd name="connsiteY587" fmla="*/ 3832215 h 5907136"/>
              <a:gd name="connsiteX588" fmla="*/ 387894 w 12078891"/>
              <a:gd name="connsiteY588" fmla="*/ 3825088 h 5907136"/>
              <a:gd name="connsiteX589" fmla="*/ 395021 w 12078891"/>
              <a:gd name="connsiteY589" fmla="*/ 3817961 h 5907136"/>
              <a:gd name="connsiteX590" fmla="*/ 11750038 w 12078891"/>
              <a:gd name="connsiteY590" fmla="*/ 3799635 h 5907136"/>
              <a:gd name="connsiteX591" fmla="*/ 11755129 w 12078891"/>
              <a:gd name="connsiteY591" fmla="*/ 3805743 h 5907136"/>
              <a:gd name="connsiteX592" fmla="*/ 11750038 w 12078891"/>
              <a:gd name="connsiteY592" fmla="*/ 3810834 h 5907136"/>
              <a:gd name="connsiteX593" fmla="*/ 11743930 w 12078891"/>
              <a:gd name="connsiteY593" fmla="*/ 3805743 h 5907136"/>
              <a:gd name="connsiteX594" fmla="*/ 11750038 w 12078891"/>
              <a:gd name="connsiteY594" fmla="*/ 3799635 h 5907136"/>
              <a:gd name="connsiteX595" fmla="*/ 9481675 w 12078891"/>
              <a:gd name="connsiteY595" fmla="*/ 3783345 h 5907136"/>
              <a:gd name="connsiteX596" fmla="*/ 9493892 w 12078891"/>
              <a:gd name="connsiteY596" fmla="*/ 3794545 h 5907136"/>
              <a:gd name="connsiteX597" fmla="*/ 9481675 w 12078891"/>
              <a:gd name="connsiteY597" fmla="*/ 3805744 h 5907136"/>
              <a:gd name="connsiteX598" fmla="*/ 9469457 w 12078891"/>
              <a:gd name="connsiteY598" fmla="*/ 3794545 h 5907136"/>
              <a:gd name="connsiteX599" fmla="*/ 9481675 w 12078891"/>
              <a:gd name="connsiteY599" fmla="*/ 3783345 h 5907136"/>
              <a:gd name="connsiteX600" fmla="*/ 3492152 w 12078891"/>
              <a:gd name="connsiteY600" fmla="*/ 3781309 h 5907136"/>
              <a:gd name="connsiteX601" fmla="*/ 3503351 w 12078891"/>
              <a:gd name="connsiteY601" fmla="*/ 3792508 h 5907136"/>
              <a:gd name="connsiteX602" fmla="*/ 3492152 w 12078891"/>
              <a:gd name="connsiteY602" fmla="*/ 3803707 h 5907136"/>
              <a:gd name="connsiteX603" fmla="*/ 3480954 w 12078891"/>
              <a:gd name="connsiteY603" fmla="*/ 3792508 h 5907136"/>
              <a:gd name="connsiteX604" fmla="*/ 3492152 w 12078891"/>
              <a:gd name="connsiteY604" fmla="*/ 3781309 h 5907136"/>
              <a:gd name="connsiteX605" fmla="*/ 3015654 w 12078891"/>
              <a:gd name="connsiteY605" fmla="*/ 3767055 h 5907136"/>
              <a:gd name="connsiteX606" fmla="*/ 3022780 w 12078891"/>
              <a:gd name="connsiteY606" fmla="*/ 3774182 h 5907136"/>
              <a:gd name="connsiteX607" fmla="*/ 3015654 w 12078891"/>
              <a:gd name="connsiteY607" fmla="*/ 3781309 h 5907136"/>
              <a:gd name="connsiteX608" fmla="*/ 3008526 w 12078891"/>
              <a:gd name="connsiteY608" fmla="*/ 3774182 h 5907136"/>
              <a:gd name="connsiteX609" fmla="*/ 3015654 w 12078891"/>
              <a:gd name="connsiteY609" fmla="*/ 3767055 h 5907136"/>
              <a:gd name="connsiteX610" fmla="*/ 3810802 w 12078891"/>
              <a:gd name="connsiteY610" fmla="*/ 3754837 h 5907136"/>
              <a:gd name="connsiteX611" fmla="*/ 3820985 w 12078891"/>
              <a:gd name="connsiteY611" fmla="*/ 3765018 h 5907136"/>
              <a:gd name="connsiteX612" fmla="*/ 3810802 w 12078891"/>
              <a:gd name="connsiteY612" fmla="*/ 3775199 h 5907136"/>
              <a:gd name="connsiteX613" fmla="*/ 3800620 w 12078891"/>
              <a:gd name="connsiteY613" fmla="*/ 3765018 h 5907136"/>
              <a:gd name="connsiteX614" fmla="*/ 3810802 w 12078891"/>
              <a:gd name="connsiteY614" fmla="*/ 3754837 h 5907136"/>
              <a:gd name="connsiteX615" fmla="*/ 2153313 w 12078891"/>
              <a:gd name="connsiteY615" fmla="*/ 3744656 h 5907136"/>
              <a:gd name="connsiteX616" fmla="*/ 2170621 w 12078891"/>
              <a:gd name="connsiteY616" fmla="*/ 3761964 h 5907136"/>
              <a:gd name="connsiteX617" fmla="*/ 2153313 w 12078891"/>
              <a:gd name="connsiteY617" fmla="*/ 3779272 h 5907136"/>
              <a:gd name="connsiteX618" fmla="*/ 2136003 w 12078891"/>
              <a:gd name="connsiteY618" fmla="*/ 3761964 h 5907136"/>
              <a:gd name="connsiteX619" fmla="*/ 2153313 w 12078891"/>
              <a:gd name="connsiteY619" fmla="*/ 3744656 h 5907136"/>
              <a:gd name="connsiteX620" fmla="*/ 5287053 w 12078891"/>
              <a:gd name="connsiteY620" fmla="*/ 3741602 h 5907136"/>
              <a:gd name="connsiteX621" fmla="*/ 5292143 w 12078891"/>
              <a:gd name="connsiteY621" fmla="*/ 3746693 h 5907136"/>
              <a:gd name="connsiteX622" fmla="*/ 5287053 w 12078891"/>
              <a:gd name="connsiteY622" fmla="*/ 3751783 h 5907136"/>
              <a:gd name="connsiteX623" fmla="*/ 5281965 w 12078891"/>
              <a:gd name="connsiteY623" fmla="*/ 3746693 h 5907136"/>
              <a:gd name="connsiteX624" fmla="*/ 5287053 w 12078891"/>
              <a:gd name="connsiteY624" fmla="*/ 3741602 h 5907136"/>
              <a:gd name="connsiteX625" fmla="*/ 7031068 w 12078891"/>
              <a:gd name="connsiteY625" fmla="*/ 3735494 h 5907136"/>
              <a:gd name="connsiteX626" fmla="*/ 7053467 w 12078891"/>
              <a:gd name="connsiteY626" fmla="*/ 3757892 h 5907136"/>
              <a:gd name="connsiteX627" fmla="*/ 7031068 w 12078891"/>
              <a:gd name="connsiteY627" fmla="*/ 3780291 h 5907136"/>
              <a:gd name="connsiteX628" fmla="*/ 7008670 w 12078891"/>
              <a:gd name="connsiteY628" fmla="*/ 3757892 h 5907136"/>
              <a:gd name="connsiteX629" fmla="*/ 7031068 w 12078891"/>
              <a:gd name="connsiteY629" fmla="*/ 3735494 h 5907136"/>
              <a:gd name="connsiteX630" fmla="*/ 8007442 w 12078891"/>
              <a:gd name="connsiteY630" fmla="*/ 3718185 h 5907136"/>
              <a:gd name="connsiteX631" fmla="*/ 8051221 w 12078891"/>
              <a:gd name="connsiteY631" fmla="*/ 3761964 h 5907136"/>
              <a:gd name="connsiteX632" fmla="*/ 8007442 w 12078891"/>
              <a:gd name="connsiteY632" fmla="*/ 3804725 h 5907136"/>
              <a:gd name="connsiteX633" fmla="*/ 7963663 w 12078891"/>
              <a:gd name="connsiteY633" fmla="*/ 3761964 h 5907136"/>
              <a:gd name="connsiteX634" fmla="*/ 8007442 w 12078891"/>
              <a:gd name="connsiteY634" fmla="*/ 3718185 h 5907136"/>
              <a:gd name="connsiteX635" fmla="*/ 2738703 w 12078891"/>
              <a:gd name="connsiteY635" fmla="*/ 3717167 h 5907136"/>
              <a:gd name="connsiteX636" fmla="*/ 2746849 w 12078891"/>
              <a:gd name="connsiteY636" fmla="*/ 3725312 h 5907136"/>
              <a:gd name="connsiteX637" fmla="*/ 2738703 w 12078891"/>
              <a:gd name="connsiteY637" fmla="*/ 3733457 h 5907136"/>
              <a:gd name="connsiteX638" fmla="*/ 2730559 w 12078891"/>
              <a:gd name="connsiteY638" fmla="*/ 3725312 h 5907136"/>
              <a:gd name="connsiteX639" fmla="*/ 2738703 w 12078891"/>
              <a:gd name="connsiteY639" fmla="*/ 3717167 h 5907136"/>
              <a:gd name="connsiteX640" fmla="*/ 5693282 w 12078891"/>
              <a:gd name="connsiteY640" fmla="*/ 3715131 h 5907136"/>
              <a:gd name="connsiteX641" fmla="*/ 5701426 w 12078891"/>
              <a:gd name="connsiteY641" fmla="*/ 3722257 h 5907136"/>
              <a:gd name="connsiteX642" fmla="*/ 5693282 w 12078891"/>
              <a:gd name="connsiteY642" fmla="*/ 3729384 h 5907136"/>
              <a:gd name="connsiteX643" fmla="*/ 5685137 w 12078891"/>
              <a:gd name="connsiteY643" fmla="*/ 3722257 h 5907136"/>
              <a:gd name="connsiteX644" fmla="*/ 5693282 w 12078891"/>
              <a:gd name="connsiteY644" fmla="*/ 3715131 h 5907136"/>
              <a:gd name="connsiteX645" fmla="*/ 1150439 w 12078891"/>
              <a:gd name="connsiteY645" fmla="*/ 3714113 h 5907136"/>
              <a:gd name="connsiteX646" fmla="*/ 1156547 w 12078891"/>
              <a:gd name="connsiteY646" fmla="*/ 3720222 h 5907136"/>
              <a:gd name="connsiteX647" fmla="*/ 1150439 w 12078891"/>
              <a:gd name="connsiteY647" fmla="*/ 3726331 h 5907136"/>
              <a:gd name="connsiteX648" fmla="*/ 1144330 w 12078891"/>
              <a:gd name="connsiteY648" fmla="*/ 3720222 h 5907136"/>
              <a:gd name="connsiteX649" fmla="*/ 1150439 w 12078891"/>
              <a:gd name="connsiteY649" fmla="*/ 3714113 h 5907136"/>
              <a:gd name="connsiteX650" fmla="*/ 3209096 w 12078891"/>
              <a:gd name="connsiteY650" fmla="*/ 3699859 h 5907136"/>
              <a:gd name="connsiteX651" fmla="*/ 3261017 w 12078891"/>
              <a:gd name="connsiteY651" fmla="*/ 3751783 h 5907136"/>
              <a:gd name="connsiteX652" fmla="*/ 3209096 w 12078891"/>
              <a:gd name="connsiteY652" fmla="*/ 3803706 h 5907136"/>
              <a:gd name="connsiteX653" fmla="*/ 3157171 w 12078891"/>
              <a:gd name="connsiteY653" fmla="*/ 3751783 h 5907136"/>
              <a:gd name="connsiteX654" fmla="*/ 3209096 w 12078891"/>
              <a:gd name="connsiteY654" fmla="*/ 3699859 h 5907136"/>
              <a:gd name="connsiteX655" fmla="*/ 10019241 w 12078891"/>
              <a:gd name="connsiteY655" fmla="*/ 3698841 h 5907136"/>
              <a:gd name="connsiteX656" fmla="*/ 10081346 w 12078891"/>
              <a:gd name="connsiteY656" fmla="*/ 3759928 h 5907136"/>
              <a:gd name="connsiteX657" fmla="*/ 10019241 w 12078891"/>
              <a:gd name="connsiteY657" fmla="*/ 3821015 h 5907136"/>
              <a:gd name="connsiteX658" fmla="*/ 9957136 w 12078891"/>
              <a:gd name="connsiteY658" fmla="*/ 3759928 h 5907136"/>
              <a:gd name="connsiteX659" fmla="*/ 10019241 w 12078891"/>
              <a:gd name="connsiteY659" fmla="*/ 3698841 h 5907136"/>
              <a:gd name="connsiteX660" fmla="*/ 4673138 w 12078891"/>
              <a:gd name="connsiteY660" fmla="*/ 3679497 h 5907136"/>
              <a:gd name="connsiteX661" fmla="*/ 4690446 w 12078891"/>
              <a:gd name="connsiteY661" fmla="*/ 3695787 h 5907136"/>
              <a:gd name="connsiteX662" fmla="*/ 4673138 w 12078891"/>
              <a:gd name="connsiteY662" fmla="*/ 3712076 h 5907136"/>
              <a:gd name="connsiteX663" fmla="*/ 4655826 w 12078891"/>
              <a:gd name="connsiteY663" fmla="*/ 3695787 h 5907136"/>
              <a:gd name="connsiteX664" fmla="*/ 4673138 w 12078891"/>
              <a:gd name="connsiteY664" fmla="*/ 3679497 h 5907136"/>
              <a:gd name="connsiteX665" fmla="*/ 22399 w 12078891"/>
              <a:gd name="connsiteY665" fmla="*/ 3673388 h 5907136"/>
              <a:gd name="connsiteX666" fmla="*/ 47851 w 12078891"/>
              <a:gd name="connsiteY666" fmla="*/ 3699859 h 5907136"/>
              <a:gd name="connsiteX667" fmla="*/ 22399 w 12078891"/>
              <a:gd name="connsiteY667" fmla="*/ 3725312 h 5907136"/>
              <a:gd name="connsiteX668" fmla="*/ 0 w 12078891"/>
              <a:gd name="connsiteY668" fmla="*/ 3712076 h 5907136"/>
              <a:gd name="connsiteX669" fmla="*/ 0 w 12078891"/>
              <a:gd name="connsiteY669" fmla="*/ 3686623 h 5907136"/>
              <a:gd name="connsiteX670" fmla="*/ 22399 w 12078891"/>
              <a:gd name="connsiteY670" fmla="*/ 3673388 h 5907136"/>
              <a:gd name="connsiteX671" fmla="*/ 10351147 w 12078891"/>
              <a:gd name="connsiteY671" fmla="*/ 3666261 h 5907136"/>
              <a:gd name="connsiteX672" fmla="*/ 10367436 w 12078891"/>
              <a:gd name="connsiteY672" fmla="*/ 3681533 h 5907136"/>
              <a:gd name="connsiteX673" fmla="*/ 10351147 w 12078891"/>
              <a:gd name="connsiteY673" fmla="*/ 3696804 h 5907136"/>
              <a:gd name="connsiteX674" fmla="*/ 10335875 w 12078891"/>
              <a:gd name="connsiteY674" fmla="*/ 3681533 h 5907136"/>
              <a:gd name="connsiteX675" fmla="*/ 10351147 w 12078891"/>
              <a:gd name="connsiteY675" fmla="*/ 3666261 h 5907136"/>
              <a:gd name="connsiteX676" fmla="*/ 11263380 w 12078891"/>
              <a:gd name="connsiteY676" fmla="*/ 3656080 h 5907136"/>
              <a:gd name="connsiteX677" fmla="*/ 11276615 w 12078891"/>
              <a:gd name="connsiteY677" fmla="*/ 3669316 h 5907136"/>
              <a:gd name="connsiteX678" fmla="*/ 11263380 w 12078891"/>
              <a:gd name="connsiteY678" fmla="*/ 3682551 h 5907136"/>
              <a:gd name="connsiteX679" fmla="*/ 11250144 w 12078891"/>
              <a:gd name="connsiteY679" fmla="*/ 3669316 h 5907136"/>
              <a:gd name="connsiteX680" fmla="*/ 11263380 w 12078891"/>
              <a:gd name="connsiteY680" fmla="*/ 3656080 h 5907136"/>
              <a:gd name="connsiteX681" fmla="*/ 223997 w 12078891"/>
              <a:gd name="connsiteY681" fmla="*/ 3647935 h 5907136"/>
              <a:gd name="connsiteX682" fmla="*/ 237232 w 12078891"/>
              <a:gd name="connsiteY682" fmla="*/ 3661170 h 5907136"/>
              <a:gd name="connsiteX683" fmla="*/ 223997 w 12078891"/>
              <a:gd name="connsiteY683" fmla="*/ 3674406 h 5907136"/>
              <a:gd name="connsiteX684" fmla="*/ 210761 w 12078891"/>
              <a:gd name="connsiteY684" fmla="*/ 3661170 h 5907136"/>
              <a:gd name="connsiteX685" fmla="*/ 223997 w 12078891"/>
              <a:gd name="connsiteY685" fmla="*/ 3647935 h 5907136"/>
              <a:gd name="connsiteX686" fmla="*/ 6892604 w 12078891"/>
              <a:gd name="connsiteY686" fmla="*/ 3642845 h 5907136"/>
              <a:gd name="connsiteX687" fmla="*/ 6898713 w 12078891"/>
              <a:gd name="connsiteY687" fmla="*/ 3648954 h 5907136"/>
              <a:gd name="connsiteX688" fmla="*/ 6892604 w 12078891"/>
              <a:gd name="connsiteY688" fmla="*/ 3655063 h 5907136"/>
              <a:gd name="connsiteX689" fmla="*/ 6886496 w 12078891"/>
              <a:gd name="connsiteY689" fmla="*/ 3648954 h 5907136"/>
              <a:gd name="connsiteX690" fmla="*/ 6892604 w 12078891"/>
              <a:gd name="connsiteY690" fmla="*/ 3642845 h 5907136"/>
              <a:gd name="connsiteX691" fmla="*/ 3798592 w 12078891"/>
              <a:gd name="connsiteY691" fmla="*/ 3640808 h 5907136"/>
              <a:gd name="connsiteX692" fmla="*/ 3802666 w 12078891"/>
              <a:gd name="connsiteY692" fmla="*/ 3644880 h 5907136"/>
              <a:gd name="connsiteX693" fmla="*/ 3798592 w 12078891"/>
              <a:gd name="connsiteY693" fmla="*/ 3648953 h 5907136"/>
              <a:gd name="connsiteX694" fmla="*/ 3794520 w 12078891"/>
              <a:gd name="connsiteY694" fmla="*/ 3644880 h 5907136"/>
              <a:gd name="connsiteX695" fmla="*/ 3798592 w 12078891"/>
              <a:gd name="connsiteY695" fmla="*/ 3640808 h 5907136"/>
              <a:gd name="connsiteX696" fmla="*/ 11062810 w 12078891"/>
              <a:gd name="connsiteY696" fmla="*/ 3638772 h 5907136"/>
              <a:gd name="connsiteX697" fmla="*/ 11066882 w 12078891"/>
              <a:gd name="connsiteY697" fmla="*/ 3642844 h 5907136"/>
              <a:gd name="connsiteX698" fmla="*/ 11062810 w 12078891"/>
              <a:gd name="connsiteY698" fmla="*/ 3646917 h 5907136"/>
              <a:gd name="connsiteX699" fmla="*/ 11058737 w 12078891"/>
              <a:gd name="connsiteY699" fmla="*/ 3642844 h 5907136"/>
              <a:gd name="connsiteX700" fmla="*/ 11062810 w 12078891"/>
              <a:gd name="connsiteY700" fmla="*/ 3638772 h 5907136"/>
              <a:gd name="connsiteX701" fmla="*/ 11256252 w 12078891"/>
              <a:gd name="connsiteY701" fmla="*/ 3614337 h 5907136"/>
              <a:gd name="connsiteX702" fmla="*/ 11270506 w 12078891"/>
              <a:gd name="connsiteY702" fmla="*/ 3628591 h 5907136"/>
              <a:gd name="connsiteX703" fmla="*/ 11256252 w 12078891"/>
              <a:gd name="connsiteY703" fmla="*/ 3642844 h 5907136"/>
              <a:gd name="connsiteX704" fmla="*/ 11241998 w 12078891"/>
              <a:gd name="connsiteY704" fmla="*/ 3628591 h 5907136"/>
              <a:gd name="connsiteX705" fmla="*/ 11256252 w 12078891"/>
              <a:gd name="connsiteY705" fmla="*/ 3614337 h 5907136"/>
              <a:gd name="connsiteX706" fmla="*/ 11961807 w 12078891"/>
              <a:gd name="connsiteY706" fmla="*/ 3603138 h 5907136"/>
              <a:gd name="connsiteX707" fmla="*/ 11974024 w 12078891"/>
              <a:gd name="connsiteY707" fmla="*/ 3615355 h 5907136"/>
              <a:gd name="connsiteX708" fmla="*/ 11961807 w 12078891"/>
              <a:gd name="connsiteY708" fmla="*/ 3627572 h 5907136"/>
              <a:gd name="connsiteX709" fmla="*/ 11949589 w 12078891"/>
              <a:gd name="connsiteY709" fmla="*/ 3615355 h 5907136"/>
              <a:gd name="connsiteX710" fmla="*/ 11961807 w 12078891"/>
              <a:gd name="connsiteY710" fmla="*/ 3603138 h 5907136"/>
              <a:gd name="connsiteX711" fmla="*/ 7592051 w 12078891"/>
              <a:gd name="connsiteY711" fmla="*/ 3603138 h 5907136"/>
              <a:gd name="connsiteX712" fmla="*/ 7598160 w 12078891"/>
              <a:gd name="connsiteY712" fmla="*/ 3609246 h 5907136"/>
              <a:gd name="connsiteX713" fmla="*/ 7592051 w 12078891"/>
              <a:gd name="connsiteY713" fmla="*/ 3615355 h 5907136"/>
              <a:gd name="connsiteX714" fmla="*/ 7585942 w 12078891"/>
              <a:gd name="connsiteY714" fmla="*/ 3609246 h 5907136"/>
              <a:gd name="connsiteX715" fmla="*/ 7592051 w 12078891"/>
              <a:gd name="connsiteY715" fmla="*/ 3603138 h 5907136"/>
              <a:gd name="connsiteX716" fmla="*/ 5719746 w 12078891"/>
              <a:gd name="connsiteY716" fmla="*/ 3579721 h 5907136"/>
              <a:gd name="connsiteX717" fmla="*/ 5736035 w 12078891"/>
              <a:gd name="connsiteY717" fmla="*/ 3596011 h 5907136"/>
              <a:gd name="connsiteX718" fmla="*/ 5719746 w 12078891"/>
              <a:gd name="connsiteY718" fmla="*/ 3612301 h 5907136"/>
              <a:gd name="connsiteX719" fmla="*/ 5703456 w 12078891"/>
              <a:gd name="connsiteY719" fmla="*/ 3596011 h 5907136"/>
              <a:gd name="connsiteX720" fmla="*/ 5719746 w 12078891"/>
              <a:gd name="connsiteY720" fmla="*/ 3579721 h 5907136"/>
              <a:gd name="connsiteX721" fmla="*/ 2581980 w 12078891"/>
              <a:gd name="connsiteY721" fmla="*/ 3574631 h 5907136"/>
              <a:gd name="connsiteX722" fmla="*/ 2591143 w 12078891"/>
              <a:gd name="connsiteY722" fmla="*/ 3583794 h 5907136"/>
              <a:gd name="connsiteX723" fmla="*/ 2581980 w 12078891"/>
              <a:gd name="connsiteY723" fmla="*/ 3592958 h 5907136"/>
              <a:gd name="connsiteX724" fmla="*/ 2572815 w 12078891"/>
              <a:gd name="connsiteY724" fmla="*/ 3583794 h 5907136"/>
              <a:gd name="connsiteX725" fmla="*/ 2581980 w 12078891"/>
              <a:gd name="connsiteY725" fmla="*/ 3574631 h 5907136"/>
              <a:gd name="connsiteX726" fmla="*/ 6245083 w 12078891"/>
              <a:gd name="connsiteY726" fmla="*/ 3559359 h 5907136"/>
              <a:gd name="connsiteX727" fmla="*/ 6260355 w 12078891"/>
              <a:gd name="connsiteY727" fmla="*/ 3574631 h 5907136"/>
              <a:gd name="connsiteX728" fmla="*/ 6245083 w 12078891"/>
              <a:gd name="connsiteY728" fmla="*/ 3589903 h 5907136"/>
              <a:gd name="connsiteX729" fmla="*/ 6229811 w 12078891"/>
              <a:gd name="connsiteY729" fmla="*/ 3574631 h 5907136"/>
              <a:gd name="connsiteX730" fmla="*/ 6245083 w 12078891"/>
              <a:gd name="connsiteY730" fmla="*/ 3559359 h 5907136"/>
              <a:gd name="connsiteX731" fmla="*/ 2969866 w 12078891"/>
              <a:gd name="connsiteY731" fmla="*/ 3548160 h 5907136"/>
              <a:gd name="connsiteX732" fmla="*/ 2984114 w 12078891"/>
              <a:gd name="connsiteY732" fmla="*/ 3562414 h 5907136"/>
              <a:gd name="connsiteX733" fmla="*/ 2969866 w 12078891"/>
              <a:gd name="connsiteY733" fmla="*/ 3576667 h 5907136"/>
              <a:gd name="connsiteX734" fmla="*/ 2955610 w 12078891"/>
              <a:gd name="connsiteY734" fmla="*/ 3562414 h 5907136"/>
              <a:gd name="connsiteX735" fmla="*/ 2969866 w 12078891"/>
              <a:gd name="connsiteY735" fmla="*/ 3548160 h 5907136"/>
              <a:gd name="connsiteX736" fmla="*/ 9676136 w 12078891"/>
              <a:gd name="connsiteY736" fmla="*/ 3545106 h 5907136"/>
              <a:gd name="connsiteX737" fmla="*/ 9689371 w 12078891"/>
              <a:gd name="connsiteY737" fmla="*/ 3558341 h 5907136"/>
              <a:gd name="connsiteX738" fmla="*/ 9676136 w 12078891"/>
              <a:gd name="connsiteY738" fmla="*/ 3571577 h 5907136"/>
              <a:gd name="connsiteX739" fmla="*/ 9662900 w 12078891"/>
              <a:gd name="connsiteY739" fmla="*/ 3558341 h 5907136"/>
              <a:gd name="connsiteX740" fmla="*/ 9676136 w 12078891"/>
              <a:gd name="connsiteY740" fmla="*/ 3545106 h 5907136"/>
              <a:gd name="connsiteX741" fmla="*/ 11762257 w 12078891"/>
              <a:gd name="connsiteY741" fmla="*/ 3540015 h 5907136"/>
              <a:gd name="connsiteX742" fmla="*/ 11784655 w 12078891"/>
              <a:gd name="connsiteY742" fmla="*/ 3562414 h 5907136"/>
              <a:gd name="connsiteX743" fmla="*/ 11762257 w 12078891"/>
              <a:gd name="connsiteY743" fmla="*/ 3584812 h 5907136"/>
              <a:gd name="connsiteX744" fmla="*/ 11739858 w 12078891"/>
              <a:gd name="connsiteY744" fmla="*/ 3562414 h 5907136"/>
              <a:gd name="connsiteX745" fmla="*/ 11762257 w 12078891"/>
              <a:gd name="connsiteY745" fmla="*/ 3540015 h 5907136"/>
              <a:gd name="connsiteX746" fmla="*/ 9631338 w 12078891"/>
              <a:gd name="connsiteY746" fmla="*/ 3535942 h 5907136"/>
              <a:gd name="connsiteX747" fmla="*/ 9633375 w 12078891"/>
              <a:gd name="connsiteY747" fmla="*/ 3537978 h 5907136"/>
              <a:gd name="connsiteX748" fmla="*/ 9631338 w 12078891"/>
              <a:gd name="connsiteY748" fmla="*/ 3540015 h 5907136"/>
              <a:gd name="connsiteX749" fmla="*/ 9629302 w 12078891"/>
              <a:gd name="connsiteY749" fmla="*/ 3537978 h 5907136"/>
              <a:gd name="connsiteX750" fmla="*/ 9631338 w 12078891"/>
              <a:gd name="connsiteY750" fmla="*/ 3535942 h 5907136"/>
              <a:gd name="connsiteX751" fmla="*/ 12059546 w 12078891"/>
              <a:gd name="connsiteY751" fmla="*/ 3527798 h 5907136"/>
              <a:gd name="connsiteX752" fmla="*/ 12078891 w 12078891"/>
              <a:gd name="connsiteY752" fmla="*/ 3547142 h 5907136"/>
              <a:gd name="connsiteX753" fmla="*/ 12059546 w 12078891"/>
              <a:gd name="connsiteY753" fmla="*/ 3566486 h 5907136"/>
              <a:gd name="connsiteX754" fmla="*/ 12040202 w 12078891"/>
              <a:gd name="connsiteY754" fmla="*/ 3547142 h 5907136"/>
              <a:gd name="connsiteX755" fmla="*/ 12059546 w 12078891"/>
              <a:gd name="connsiteY755" fmla="*/ 3527798 h 5907136"/>
              <a:gd name="connsiteX756" fmla="*/ 7084010 w 12078891"/>
              <a:gd name="connsiteY756" fmla="*/ 3498272 h 5907136"/>
              <a:gd name="connsiteX757" fmla="*/ 7119644 w 12078891"/>
              <a:gd name="connsiteY757" fmla="*/ 3533906 h 5907136"/>
              <a:gd name="connsiteX758" fmla="*/ 7084010 w 12078891"/>
              <a:gd name="connsiteY758" fmla="*/ 3569540 h 5907136"/>
              <a:gd name="connsiteX759" fmla="*/ 7048376 w 12078891"/>
              <a:gd name="connsiteY759" fmla="*/ 3533906 h 5907136"/>
              <a:gd name="connsiteX760" fmla="*/ 7084010 w 12078891"/>
              <a:gd name="connsiteY760" fmla="*/ 3498272 h 5907136"/>
              <a:gd name="connsiteX761" fmla="*/ 6021100 w 12078891"/>
              <a:gd name="connsiteY761" fmla="*/ 3493181 h 5907136"/>
              <a:gd name="connsiteX762" fmla="*/ 6044514 w 12078891"/>
              <a:gd name="connsiteY762" fmla="*/ 3516598 h 5907136"/>
              <a:gd name="connsiteX763" fmla="*/ 6021100 w 12078891"/>
              <a:gd name="connsiteY763" fmla="*/ 3540015 h 5907136"/>
              <a:gd name="connsiteX764" fmla="*/ 5997683 w 12078891"/>
              <a:gd name="connsiteY764" fmla="*/ 3516598 h 5907136"/>
              <a:gd name="connsiteX765" fmla="*/ 6021100 w 12078891"/>
              <a:gd name="connsiteY765" fmla="*/ 3493181 h 5907136"/>
              <a:gd name="connsiteX766" fmla="*/ 11277632 w 12078891"/>
              <a:gd name="connsiteY766" fmla="*/ 3485036 h 5907136"/>
              <a:gd name="connsiteX767" fmla="*/ 11297995 w 12078891"/>
              <a:gd name="connsiteY767" fmla="*/ 3505398 h 5907136"/>
              <a:gd name="connsiteX768" fmla="*/ 11277632 w 12078891"/>
              <a:gd name="connsiteY768" fmla="*/ 3525761 h 5907136"/>
              <a:gd name="connsiteX769" fmla="*/ 11257270 w 12078891"/>
              <a:gd name="connsiteY769" fmla="*/ 3505398 h 5907136"/>
              <a:gd name="connsiteX770" fmla="*/ 11277632 w 12078891"/>
              <a:gd name="connsiteY770" fmla="*/ 3485036 h 5907136"/>
              <a:gd name="connsiteX771" fmla="*/ 2440421 w 12078891"/>
              <a:gd name="connsiteY771" fmla="*/ 3471801 h 5907136"/>
              <a:gd name="connsiteX772" fmla="*/ 2451621 w 12078891"/>
              <a:gd name="connsiteY772" fmla="*/ 3483000 h 5907136"/>
              <a:gd name="connsiteX773" fmla="*/ 2440421 w 12078891"/>
              <a:gd name="connsiteY773" fmla="*/ 3494200 h 5907136"/>
              <a:gd name="connsiteX774" fmla="*/ 2429222 w 12078891"/>
              <a:gd name="connsiteY774" fmla="*/ 3483000 h 5907136"/>
              <a:gd name="connsiteX775" fmla="*/ 2440421 w 12078891"/>
              <a:gd name="connsiteY775" fmla="*/ 3471801 h 5907136"/>
              <a:gd name="connsiteX776" fmla="*/ 3097080 w 12078891"/>
              <a:gd name="connsiteY776" fmla="*/ 3463656 h 5907136"/>
              <a:gd name="connsiteX777" fmla="*/ 3105225 w 12078891"/>
              <a:gd name="connsiteY777" fmla="*/ 3471801 h 5907136"/>
              <a:gd name="connsiteX778" fmla="*/ 3097080 w 12078891"/>
              <a:gd name="connsiteY778" fmla="*/ 3479946 h 5907136"/>
              <a:gd name="connsiteX779" fmla="*/ 3088935 w 12078891"/>
              <a:gd name="connsiteY779" fmla="*/ 3471801 h 5907136"/>
              <a:gd name="connsiteX780" fmla="*/ 3097080 w 12078891"/>
              <a:gd name="connsiteY780" fmla="*/ 3463656 h 5907136"/>
              <a:gd name="connsiteX781" fmla="*/ 8625439 w 12078891"/>
              <a:gd name="connsiteY781" fmla="*/ 3460602 h 5907136"/>
              <a:gd name="connsiteX782" fmla="*/ 8628493 w 12078891"/>
              <a:gd name="connsiteY782" fmla="*/ 3463656 h 5907136"/>
              <a:gd name="connsiteX783" fmla="*/ 8625439 w 12078891"/>
              <a:gd name="connsiteY783" fmla="*/ 3466710 h 5907136"/>
              <a:gd name="connsiteX784" fmla="*/ 8622385 w 12078891"/>
              <a:gd name="connsiteY784" fmla="*/ 3463656 h 5907136"/>
              <a:gd name="connsiteX785" fmla="*/ 8625439 w 12078891"/>
              <a:gd name="connsiteY785" fmla="*/ 3460602 h 5907136"/>
              <a:gd name="connsiteX786" fmla="*/ 10457030 w 12078891"/>
              <a:gd name="connsiteY786" fmla="*/ 3457547 h 5907136"/>
              <a:gd name="connsiteX787" fmla="*/ 10466194 w 12078891"/>
              <a:gd name="connsiteY787" fmla="*/ 3466710 h 5907136"/>
              <a:gd name="connsiteX788" fmla="*/ 10457030 w 12078891"/>
              <a:gd name="connsiteY788" fmla="*/ 3475874 h 5907136"/>
              <a:gd name="connsiteX789" fmla="*/ 10447867 w 12078891"/>
              <a:gd name="connsiteY789" fmla="*/ 3466710 h 5907136"/>
              <a:gd name="connsiteX790" fmla="*/ 10457030 w 12078891"/>
              <a:gd name="connsiteY790" fmla="*/ 3457547 h 5907136"/>
              <a:gd name="connsiteX791" fmla="*/ 8199867 w 12078891"/>
              <a:gd name="connsiteY791" fmla="*/ 3455511 h 5907136"/>
              <a:gd name="connsiteX792" fmla="*/ 8201903 w 12078891"/>
              <a:gd name="connsiteY792" fmla="*/ 3458565 h 5907136"/>
              <a:gd name="connsiteX793" fmla="*/ 8199867 w 12078891"/>
              <a:gd name="connsiteY793" fmla="*/ 3460602 h 5907136"/>
              <a:gd name="connsiteX794" fmla="*/ 8196812 w 12078891"/>
              <a:gd name="connsiteY794" fmla="*/ 3458565 h 5907136"/>
              <a:gd name="connsiteX795" fmla="*/ 8199867 w 12078891"/>
              <a:gd name="connsiteY795" fmla="*/ 3455511 h 5907136"/>
              <a:gd name="connsiteX796" fmla="*/ 5478448 w 12078891"/>
              <a:gd name="connsiteY796" fmla="*/ 3453475 h 5907136"/>
              <a:gd name="connsiteX797" fmla="*/ 5481503 w 12078891"/>
              <a:gd name="connsiteY797" fmla="*/ 3456529 h 5907136"/>
              <a:gd name="connsiteX798" fmla="*/ 5478448 w 12078891"/>
              <a:gd name="connsiteY798" fmla="*/ 3459583 h 5907136"/>
              <a:gd name="connsiteX799" fmla="*/ 5475394 w 12078891"/>
              <a:gd name="connsiteY799" fmla="*/ 3456529 h 5907136"/>
              <a:gd name="connsiteX800" fmla="*/ 5478448 w 12078891"/>
              <a:gd name="connsiteY800" fmla="*/ 3453475 h 5907136"/>
              <a:gd name="connsiteX801" fmla="*/ 11224691 w 12078891"/>
              <a:gd name="connsiteY801" fmla="*/ 3452457 h 5907136"/>
              <a:gd name="connsiteX802" fmla="*/ 11227746 w 12078891"/>
              <a:gd name="connsiteY802" fmla="*/ 3455512 h 5907136"/>
              <a:gd name="connsiteX803" fmla="*/ 11224691 w 12078891"/>
              <a:gd name="connsiteY803" fmla="*/ 3458566 h 5907136"/>
              <a:gd name="connsiteX804" fmla="*/ 11221636 w 12078891"/>
              <a:gd name="connsiteY804" fmla="*/ 3455512 h 5907136"/>
              <a:gd name="connsiteX805" fmla="*/ 11224691 w 12078891"/>
              <a:gd name="connsiteY805" fmla="*/ 3452457 h 5907136"/>
              <a:gd name="connsiteX806" fmla="*/ 8541953 w 12078891"/>
              <a:gd name="connsiteY806" fmla="*/ 3447366 h 5907136"/>
              <a:gd name="connsiteX807" fmla="*/ 8549080 w 12078891"/>
              <a:gd name="connsiteY807" fmla="*/ 3454493 h 5907136"/>
              <a:gd name="connsiteX808" fmla="*/ 8541953 w 12078891"/>
              <a:gd name="connsiteY808" fmla="*/ 3461620 h 5907136"/>
              <a:gd name="connsiteX809" fmla="*/ 8534826 w 12078891"/>
              <a:gd name="connsiteY809" fmla="*/ 3454493 h 5907136"/>
              <a:gd name="connsiteX810" fmla="*/ 8541953 w 12078891"/>
              <a:gd name="connsiteY810" fmla="*/ 3447366 h 5907136"/>
              <a:gd name="connsiteX811" fmla="*/ 7065684 w 12078891"/>
              <a:gd name="connsiteY811" fmla="*/ 3431076 h 5907136"/>
              <a:gd name="connsiteX812" fmla="*/ 7088082 w 12078891"/>
              <a:gd name="connsiteY812" fmla="*/ 3453475 h 5907136"/>
              <a:gd name="connsiteX813" fmla="*/ 7065684 w 12078891"/>
              <a:gd name="connsiteY813" fmla="*/ 3475873 h 5907136"/>
              <a:gd name="connsiteX814" fmla="*/ 7043285 w 12078891"/>
              <a:gd name="connsiteY814" fmla="*/ 3453475 h 5907136"/>
              <a:gd name="connsiteX815" fmla="*/ 7065684 w 12078891"/>
              <a:gd name="connsiteY815" fmla="*/ 3431076 h 5907136"/>
              <a:gd name="connsiteX816" fmla="*/ 5279916 w 12078891"/>
              <a:gd name="connsiteY816" fmla="*/ 3424968 h 5907136"/>
              <a:gd name="connsiteX817" fmla="*/ 5289078 w 12078891"/>
              <a:gd name="connsiteY817" fmla="*/ 3435149 h 5907136"/>
              <a:gd name="connsiteX818" fmla="*/ 5279916 w 12078891"/>
              <a:gd name="connsiteY818" fmla="*/ 3444312 h 5907136"/>
              <a:gd name="connsiteX819" fmla="*/ 5270756 w 12078891"/>
              <a:gd name="connsiteY819" fmla="*/ 3435149 h 5907136"/>
              <a:gd name="connsiteX820" fmla="*/ 5279916 w 12078891"/>
              <a:gd name="connsiteY820" fmla="*/ 3424968 h 5907136"/>
              <a:gd name="connsiteX821" fmla="*/ 1524108 w 12078891"/>
              <a:gd name="connsiteY821" fmla="*/ 3424968 h 5907136"/>
              <a:gd name="connsiteX822" fmla="*/ 1541416 w 12078891"/>
              <a:gd name="connsiteY822" fmla="*/ 3441258 h 5907136"/>
              <a:gd name="connsiteX823" fmla="*/ 1524108 w 12078891"/>
              <a:gd name="connsiteY823" fmla="*/ 3458566 h 5907136"/>
              <a:gd name="connsiteX824" fmla="*/ 1506800 w 12078891"/>
              <a:gd name="connsiteY824" fmla="*/ 3441258 h 5907136"/>
              <a:gd name="connsiteX825" fmla="*/ 1524108 w 12078891"/>
              <a:gd name="connsiteY825" fmla="*/ 3424968 h 5907136"/>
              <a:gd name="connsiteX826" fmla="*/ 11624811 w 12078891"/>
              <a:gd name="connsiteY826" fmla="*/ 3416823 h 5907136"/>
              <a:gd name="connsiteX827" fmla="*/ 11627864 w 12078891"/>
              <a:gd name="connsiteY827" fmla="*/ 3419878 h 5907136"/>
              <a:gd name="connsiteX828" fmla="*/ 11624811 w 12078891"/>
              <a:gd name="connsiteY828" fmla="*/ 3422932 h 5907136"/>
              <a:gd name="connsiteX829" fmla="*/ 11621756 w 12078891"/>
              <a:gd name="connsiteY829" fmla="*/ 3419878 h 5907136"/>
              <a:gd name="connsiteX830" fmla="*/ 11624811 w 12078891"/>
              <a:gd name="connsiteY830" fmla="*/ 3416823 h 5907136"/>
              <a:gd name="connsiteX831" fmla="*/ 1917116 w 12078891"/>
              <a:gd name="connsiteY831" fmla="*/ 3413768 h 5907136"/>
              <a:gd name="connsiteX832" fmla="*/ 1927297 w 12078891"/>
              <a:gd name="connsiteY832" fmla="*/ 3423949 h 5907136"/>
              <a:gd name="connsiteX833" fmla="*/ 1917116 w 12078891"/>
              <a:gd name="connsiteY833" fmla="*/ 3434130 h 5907136"/>
              <a:gd name="connsiteX834" fmla="*/ 1906936 w 12078891"/>
              <a:gd name="connsiteY834" fmla="*/ 3423949 h 5907136"/>
              <a:gd name="connsiteX835" fmla="*/ 1917116 w 12078891"/>
              <a:gd name="connsiteY835" fmla="*/ 3413768 h 5907136"/>
              <a:gd name="connsiteX836" fmla="*/ 5165902 w 12078891"/>
              <a:gd name="connsiteY836" fmla="*/ 3393406 h 5907136"/>
              <a:gd name="connsiteX837" fmla="*/ 5177103 w 12078891"/>
              <a:gd name="connsiteY837" fmla="*/ 3404606 h 5907136"/>
              <a:gd name="connsiteX838" fmla="*/ 5165902 w 12078891"/>
              <a:gd name="connsiteY838" fmla="*/ 3415805 h 5907136"/>
              <a:gd name="connsiteX839" fmla="*/ 5154701 w 12078891"/>
              <a:gd name="connsiteY839" fmla="*/ 3404606 h 5907136"/>
              <a:gd name="connsiteX840" fmla="*/ 5165902 w 12078891"/>
              <a:gd name="connsiteY840" fmla="*/ 3393406 h 5907136"/>
              <a:gd name="connsiteX841" fmla="*/ 5465222 w 12078891"/>
              <a:gd name="connsiteY841" fmla="*/ 3386279 h 5907136"/>
              <a:gd name="connsiteX842" fmla="*/ 5499838 w 12078891"/>
              <a:gd name="connsiteY842" fmla="*/ 3420895 h 5907136"/>
              <a:gd name="connsiteX843" fmla="*/ 5465222 w 12078891"/>
              <a:gd name="connsiteY843" fmla="*/ 3455512 h 5907136"/>
              <a:gd name="connsiteX844" fmla="*/ 5429590 w 12078891"/>
              <a:gd name="connsiteY844" fmla="*/ 3420895 h 5907136"/>
              <a:gd name="connsiteX845" fmla="*/ 5465222 w 12078891"/>
              <a:gd name="connsiteY845" fmla="*/ 3386279 h 5907136"/>
              <a:gd name="connsiteX846" fmla="*/ 8081764 w 12078891"/>
              <a:gd name="connsiteY846" fmla="*/ 3381188 h 5907136"/>
              <a:gd name="connsiteX847" fmla="*/ 8099072 w 12078891"/>
              <a:gd name="connsiteY847" fmla="*/ 3398496 h 5907136"/>
              <a:gd name="connsiteX848" fmla="*/ 8081764 w 12078891"/>
              <a:gd name="connsiteY848" fmla="*/ 3415804 h 5907136"/>
              <a:gd name="connsiteX849" fmla="*/ 8064456 w 12078891"/>
              <a:gd name="connsiteY849" fmla="*/ 3398496 h 5907136"/>
              <a:gd name="connsiteX850" fmla="*/ 8081764 w 12078891"/>
              <a:gd name="connsiteY850" fmla="*/ 3381188 h 5907136"/>
              <a:gd name="connsiteX851" fmla="*/ 2167538 w 12078891"/>
              <a:gd name="connsiteY851" fmla="*/ 3379153 h 5907136"/>
              <a:gd name="connsiteX852" fmla="*/ 2174665 w 12078891"/>
              <a:gd name="connsiteY852" fmla="*/ 3386279 h 5907136"/>
              <a:gd name="connsiteX853" fmla="*/ 2167538 w 12078891"/>
              <a:gd name="connsiteY853" fmla="*/ 3393406 h 5907136"/>
              <a:gd name="connsiteX854" fmla="*/ 2160411 w 12078891"/>
              <a:gd name="connsiteY854" fmla="*/ 3386279 h 5907136"/>
              <a:gd name="connsiteX855" fmla="*/ 2167538 w 12078891"/>
              <a:gd name="connsiteY855" fmla="*/ 3379153 h 5907136"/>
              <a:gd name="connsiteX856" fmla="*/ 5912161 w 12078891"/>
              <a:gd name="connsiteY856" fmla="*/ 3372026 h 5907136"/>
              <a:gd name="connsiteX857" fmla="*/ 5917252 w 12078891"/>
              <a:gd name="connsiteY857" fmla="*/ 3377117 h 5907136"/>
              <a:gd name="connsiteX858" fmla="*/ 5912161 w 12078891"/>
              <a:gd name="connsiteY858" fmla="*/ 3382207 h 5907136"/>
              <a:gd name="connsiteX859" fmla="*/ 5907070 w 12078891"/>
              <a:gd name="connsiteY859" fmla="*/ 3377117 h 5907136"/>
              <a:gd name="connsiteX860" fmla="*/ 5912161 w 12078891"/>
              <a:gd name="connsiteY860" fmla="*/ 3372026 h 5907136"/>
              <a:gd name="connsiteX861" fmla="*/ 5985469 w 12078891"/>
              <a:gd name="connsiteY861" fmla="*/ 3371007 h 5907136"/>
              <a:gd name="connsiteX862" fmla="*/ 6014992 w 12078891"/>
              <a:gd name="connsiteY862" fmla="*/ 3400533 h 5907136"/>
              <a:gd name="connsiteX863" fmla="*/ 5985469 w 12078891"/>
              <a:gd name="connsiteY863" fmla="*/ 3429040 h 5907136"/>
              <a:gd name="connsiteX864" fmla="*/ 5955944 w 12078891"/>
              <a:gd name="connsiteY864" fmla="*/ 3400533 h 5907136"/>
              <a:gd name="connsiteX865" fmla="*/ 5985469 w 12078891"/>
              <a:gd name="connsiteY865" fmla="*/ 3371007 h 5907136"/>
              <a:gd name="connsiteX866" fmla="*/ 11978097 w 12078891"/>
              <a:gd name="connsiteY866" fmla="*/ 3369989 h 5907136"/>
              <a:gd name="connsiteX867" fmla="*/ 11988278 w 12078891"/>
              <a:gd name="connsiteY867" fmla="*/ 3380170 h 5907136"/>
              <a:gd name="connsiteX868" fmla="*/ 11978097 w 12078891"/>
              <a:gd name="connsiteY868" fmla="*/ 3390351 h 5907136"/>
              <a:gd name="connsiteX869" fmla="*/ 11967916 w 12078891"/>
              <a:gd name="connsiteY869" fmla="*/ 3380170 h 5907136"/>
              <a:gd name="connsiteX870" fmla="*/ 11978097 w 12078891"/>
              <a:gd name="connsiteY870" fmla="*/ 3369989 h 5907136"/>
              <a:gd name="connsiteX871" fmla="*/ 5751306 w 12078891"/>
              <a:gd name="connsiteY871" fmla="*/ 3365917 h 5907136"/>
              <a:gd name="connsiteX872" fmla="*/ 5774723 w 12078891"/>
              <a:gd name="connsiteY872" fmla="*/ 3389334 h 5907136"/>
              <a:gd name="connsiteX873" fmla="*/ 5751306 w 12078891"/>
              <a:gd name="connsiteY873" fmla="*/ 3412751 h 5907136"/>
              <a:gd name="connsiteX874" fmla="*/ 5727889 w 12078891"/>
              <a:gd name="connsiteY874" fmla="*/ 3389334 h 5907136"/>
              <a:gd name="connsiteX875" fmla="*/ 5751306 w 12078891"/>
              <a:gd name="connsiteY875" fmla="*/ 3365917 h 5907136"/>
              <a:gd name="connsiteX876" fmla="*/ 1345917 w 12078891"/>
              <a:gd name="connsiteY876" fmla="*/ 3353700 h 5907136"/>
              <a:gd name="connsiteX877" fmla="*/ 1357117 w 12078891"/>
              <a:gd name="connsiteY877" fmla="*/ 3364899 h 5907136"/>
              <a:gd name="connsiteX878" fmla="*/ 1345917 w 12078891"/>
              <a:gd name="connsiteY878" fmla="*/ 3376098 h 5907136"/>
              <a:gd name="connsiteX879" fmla="*/ 1334718 w 12078891"/>
              <a:gd name="connsiteY879" fmla="*/ 3364899 h 5907136"/>
              <a:gd name="connsiteX880" fmla="*/ 1345917 w 12078891"/>
              <a:gd name="connsiteY880" fmla="*/ 3353700 h 5907136"/>
              <a:gd name="connsiteX881" fmla="*/ 1741964 w 12078891"/>
              <a:gd name="connsiteY881" fmla="*/ 3352681 h 5907136"/>
              <a:gd name="connsiteX882" fmla="*/ 1757236 w 12078891"/>
              <a:gd name="connsiteY882" fmla="*/ 3367953 h 5907136"/>
              <a:gd name="connsiteX883" fmla="*/ 1741964 w 12078891"/>
              <a:gd name="connsiteY883" fmla="*/ 3383225 h 5907136"/>
              <a:gd name="connsiteX884" fmla="*/ 1726692 w 12078891"/>
              <a:gd name="connsiteY884" fmla="*/ 3367953 h 5907136"/>
              <a:gd name="connsiteX885" fmla="*/ 1741964 w 12078891"/>
              <a:gd name="connsiteY885" fmla="*/ 3352681 h 5907136"/>
              <a:gd name="connsiteX886" fmla="*/ 8901348 w 12078891"/>
              <a:gd name="connsiteY886" fmla="*/ 3345554 h 5907136"/>
              <a:gd name="connsiteX887" fmla="*/ 8912548 w 12078891"/>
              <a:gd name="connsiteY887" fmla="*/ 3356754 h 5907136"/>
              <a:gd name="connsiteX888" fmla="*/ 8901348 w 12078891"/>
              <a:gd name="connsiteY888" fmla="*/ 3367953 h 5907136"/>
              <a:gd name="connsiteX889" fmla="*/ 8890149 w 12078891"/>
              <a:gd name="connsiteY889" fmla="*/ 3356754 h 5907136"/>
              <a:gd name="connsiteX890" fmla="*/ 8901348 w 12078891"/>
              <a:gd name="connsiteY890" fmla="*/ 3345554 h 5907136"/>
              <a:gd name="connsiteX891" fmla="*/ 8379055 w 12078891"/>
              <a:gd name="connsiteY891" fmla="*/ 3334355 h 5907136"/>
              <a:gd name="connsiteX892" fmla="*/ 8391272 w 12078891"/>
              <a:gd name="connsiteY892" fmla="*/ 3346573 h 5907136"/>
              <a:gd name="connsiteX893" fmla="*/ 8379055 w 12078891"/>
              <a:gd name="connsiteY893" fmla="*/ 3358790 h 5907136"/>
              <a:gd name="connsiteX894" fmla="*/ 8366837 w 12078891"/>
              <a:gd name="connsiteY894" fmla="*/ 3346573 h 5907136"/>
              <a:gd name="connsiteX895" fmla="*/ 8379055 w 12078891"/>
              <a:gd name="connsiteY895" fmla="*/ 3334355 h 5907136"/>
              <a:gd name="connsiteX896" fmla="*/ 1251232 w 12078891"/>
              <a:gd name="connsiteY896" fmla="*/ 3312975 h 5907136"/>
              <a:gd name="connsiteX897" fmla="*/ 1258359 w 12078891"/>
              <a:gd name="connsiteY897" fmla="*/ 3320101 h 5907136"/>
              <a:gd name="connsiteX898" fmla="*/ 1251232 w 12078891"/>
              <a:gd name="connsiteY898" fmla="*/ 3327228 h 5907136"/>
              <a:gd name="connsiteX899" fmla="*/ 1244105 w 12078891"/>
              <a:gd name="connsiteY899" fmla="*/ 3320101 h 5907136"/>
              <a:gd name="connsiteX900" fmla="*/ 1251232 w 12078891"/>
              <a:gd name="connsiteY900" fmla="*/ 3312975 h 5907136"/>
              <a:gd name="connsiteX901" fmla="*/ 8995015 w 12078891"/>
              <a:gd name="connsiteY901" fmla="*/ 3306866 h 5907136"/>
              <a:gd name="connsiteX902" fmla="*/ 8998069 w 12078891"/>
              <a:gd name="connsiteY902" fmla="*/ 3309920 h 5907136"/>
              <a:gd name="connsiteX903" fmla="*/ 8995015 w 12078891"/>
              <a:gd name="connsiteY903" fmla="*/ 3312975 h 5907136"/>
              <a:gd name="connsiteX904" fmla="*/ 8991961 w 12078891"/>
              <a:gd name="connsiteY904" fmla="*/ 3309920 h 5907136"/>
              <a:gd name="connsiteX905" fmla="*/ 8995015 w 12078891"/>
              <a:gd name="connsiteY905" fmla="*/ 3306866 h 5907136"/>
              <a:gd name="connsiteX906" fmla="*/ 4238390 w 12078891"/>
              <a:gd name="connsiteY906" fmla="*/ 3297703 h 5907136"/>
              <a:gd name="connsiteX907" fmla="*/ 4244501 w 12078891"/>
              <a:gd name="connsiteY907" fmla="*/ 3303811 h 5907136"/>
              <a:gd name="connsiteX908" fmla="*/ 4238390 w 12078891"/>
              <a:gd name="connsiteY908" fmla="*/ 3309920 h 5907136"/>
              <a:gd name="connsiteX909" fmla="*/ 4232282 w 12078891"/>
              <a:gd name="connsiteY909" fmla="*/ 3303811 h 5907136"/>
              <a:gd name="connsiteX910" fmla="*/ 4238390 w 12078891"/>
              <a:gd name="connsiteY910" fmla="*/ 3297703 h 5907136"/>
              <a:gd name="connsiteX911" fmla="*/ 10075237 w 12078891"/>
              <a:gd name="connsiteY911" fmla="*/ 3291594 h 5907136"/>
              <a:gd name="connsiteX912" fmla="*/ 10078292 w 12078891"/>
              <a:gd name="connsiteY912" fmla="*/ 3294648 h 5907136"/>
              <a:gd name="connsiteX913" fmla="*/ 10075237 w 12078891"/>
              <a:gd name="connsiteY913" fmla="*/ 3297703 h 5907136"/>
              <a:gd name="connsiteX914" fmla="*/ 10072183 w 12078891"/>
              <a:gd name="connsiteY914" fmla="*/ 3294648 h 5907136"/>
              <a:gd name="connsiteX915" fmla="*/ 10075237 w 12078891"/>
              <a:gd name="connsiteY915" fmla="*/ 3291594 h 5907136"/>
              <a:gd name="connsiteX916" fmla="*/ 7144079 w 12078891"/>
              <a:gd name="connsiteY916" fmla="*/ 3279377 h 5907136"/>
              <a:gd name="connsiteX917" fmla="*/ 7147133 w 12078891"/>
              <a:gd name="connsiteY917" fmla="*/ 3282432 h 5907136"/>
              <a:gd name="connsiteX918" fmla="*/ 7144079 w 12078891"/>
              <a:gd name="connsiteY918" fmla="*/ 3285486 h 5907136"/>
              <a:gd name="connsiteX919" fmla="*/ 7141025 w 12078891"/>
              <a:gd name="connsiteY919" fmla="*/ 3282432 h 5907136"/>
              <a:gd name="connsiteX920" fmla="*/ 7144079 w 12078891"/>
              <a:gd name="connsiteY920" fmla="*/ 3279377 h 5907136"/>
              <a:gd name="connsiteX921" fmla="*/ 4435895 w 12078891"/>
              <a:gd name="connsiteY921" fmla="*/ 3261051 h 5907136"/>
              <a:gd name="connsiteX922" fmla="*/ 4444040 w 12078891"/>
              <a:gd name="connsiteY922" fmla="*/ 3269196 h 5907136"/>
              <a:gd name="connsiteX923" fmla="*/ 4435895 w 12078891"/>
              <a:gd name="connsiteY923" fmla="*/ 3277341 h 5907136"/>
              <a:gd name="connsiteX924" fmla="*/ 4427749 w 12078891"/>
              <a:gd name="connsiteY924" fmla="*/ 3269196 h 5907136"/>
              <a:gd name="connsiteX925" fmla="*/ 4435895 w 12078891"/>
              <a:gd name="connsiteY925" fmla="*/ 3261051 h 5907136"/>
              <a:gd name="connsiteX926" fmla="*/ 3076766 w 12078891"/>
              <a:gd name="connsiteY926" fmla="*/ 3244761 h 5907136"/>
              <a:gd name="connsiteX927" fmla="*/ 3118507 w 12078891"/>
              <a:gd name="connsiteY927" fmla="*/ 3286504 h 5907136"/>
              <a:gd name="connsiteX928" fmla="*/ 3076766 w 12078891"/>
              <a:gd name="connsiteY928" fmla="*/ 3328247 h 5907136"/>
              <a:gd name="connsiteX929" fmla="*/ 3035021 w 12078891"/>
              <a:gd name="connsiteY929" fmla="*/ 3286504 h 5907136"/>
              <a:gd name="connsiteX930" fmla="*/ 3076766 w 12078891"/>
              <a:gd name="connsiteY930" fmla="*/ 3244761 h 5907136"/>
              <a:gd name="connsiteX931" fmla="*/ 2172686 w 12078891"/>
              <a:gd name="connsiteY931" fmla="*/ 3238652 h 5907136"/>
              <a:gd name="connsiteX932" fmla="*/ 2195083 w 12078891"/>
              <a:gd name="connsiteY932" fmla="*/ 3261051 h 5907136"/>
              <a:gd name="connsiteX933" fmla="*/ 2172686 w 12078891"/>
              <a:gd name="connsiteY933" fmla="*/ 3283449 h 5907136"/>
              <a:gd name="connsiteX934" fmla="*/ 2150289 w 12078891"/>
              <a:gd name="connsiteY934" fmla="*/ 3261051 h 5907136"/>
              <a:gd name="connsiteX935" fmla="*/ 2172686 w 12078891"/>
              <a:gd name="connsiteY935" fmla="*/ 3238652 h 5907136"/>
              <a:gd name="connsiteX936" fmla="*/ 312529 w 12078891"/>
              <a:gd name="connsiteY936" fmla="*/ 3216254 h 5907136"/>
              <a:gd name="connsiteX937" fmla="*/ 327801 w 12078891"/>
              <a:gd name="connsiteY937" fmla="*/ 3230508 h 5907136"/>
              <a:gd name="connsiteX938" fmla="*/ 312529 w 12078891"/>
              <a:gd name="connsiteY938" fmla="*/ 3244761 h 5907136"/>
              <a:gd name="connsiteX939" fmla="*/ 297257 w 12078891"/>
              <a:gd name="connsiteY939" fmla="*/ 3230508 h 5907136"/>
              <a:gd name="connsiteX940" fmla="*/ 312529 w 12078891"/>
              <a:gd name="connsiteY940" fmla="*/ 3216254 h 5907136"/>
              <a:gd name="connsiteX941" fmla="*/ 3855575 w 12078891"/>
              <a:gd name="connsiteY941" fmla="*/ 3211163 h 5907136"/>
              <a:gd name="connsiteX942" fmla="*/ 3861683 w 12078891"/>
              <a:gd name="connsiteY942" fmla="*/ 3217272 h 5907136"/>
              <a:gd name="connsiteX943" fmla="*/ 3855575 w 12078891"/>
              <a:gd name="connsiteY943" fmla="*/ 3223380 h 5907136"/>
              <a:gd name="connsiteX944" fmla="*/ 3849466 w 12078891"/>
              <a:gd name="connsiteY944" fmla="*/ 3217272 h 5907136"/>
              <a:gd name="connsiteX945" fmla="*/ 3855575 w 12078891"/>
              <a:gd name="connsiteY945" fmla="*/ 3211163 h 5907136"/>
              <a:gd name="connsiteX946" fmla="*/ 10133270 w 12078891"/>
              <a:gd name="connsiteY946" fmla="*/ 3199964 h 5907136"/>
              <a:gd name="connsiteX947" fmla="*/ 10152614 w 12078891"/>
              <a:gd name="connsiteY947" fmla="*/ 3219308 h 5907136"/>
              <a:gd name="connsiteX948" fmla="*/ 10133270 w 12078891"/>
              <a:gd name="connsiteY948" fmla="*/ 3238652 h 5907136"/>
              <a:gd name="connsiteX949" fmla="*/ 10113926 w 12078891"/>
              <a:gd name="connsiteY949" fmla="*/ 3219308 h 5907136"/>
              <a:gd name="connsiteX950" fmla="*/ 10133270 w 12078891"/>
              <a:gd name="connsiteY950" fmla="*/ 3199964 h 5907136"/>
              <a:gd name="connsiteX951" fmla="*/ 3664170 w 12078891"/>
              <a:gd name="connsiteY951" fmla="*/ 3197927 h 5907136"/>
              <a:gd name="connsiteX952" fmla="*/ 3667224 w 12078891"/>
              <a:gd name="connsiteY952" fmla="*/ 3200982 h 5907136"/>
              <a:gd name="connsiteX953" fmla="*/ 3664170 w 12078891"/>
              <a:gd name="connsiteY953" fmla="*/ 3204036 h 5907136"/>
              <a:gd name="connsiteX954" fmla="*/ 3661116 w 12078891"/>
              <a:gd name="connsiteY954" fmla="*/ 3200982 h 5907136"/>
              <a:gd name="connsiteX955" fmla="*/ 3664170 w 12078891"/>
              <a:gd name="connsiteY955" fmla="*/ 3197927 h 5907136"/>
              <a:gd name="connsiteX956" fmla="*/ 10032476 w 12078891"/>
              <a:gd name="connsiteY956" fmla="*/ 3196910 h 5907136"/>
              <a:gd name="connsiteX957" fmla="*/ 10049784 w 12078891"/>
              <a:gd name="connsiteY957" fmla="*/ 3214218 h 5907136"/>
              <a:gd name="connsiteX958" fmla="*/ 10032476 w 12078891"/>
              <a:gd name="connsiteY958" fmla="*/ 3231526 h 5907136"/>
              <a:gd name="connsiteX959" fmla="*/ 10015168 w 12078891"/>
              <a:gd name="connsiteY959" fmla="*/ 3214218 h 5907136"/>
              <a:gd name="connsiteX960" fmla="*/ 10032476 w 12078891"/>
              <a:gd name="connsiteY960" fmla="*/ 3196910 h 5907136"/>
              <a:gd name="connsiteX961" fmla="*/ 9661882 w 12078891"/>
              <a:gd name="connsiteY961" fmla="*/ 3195892 h 5907136"/>
              <a:gd name="connsiteX962" fmla="*/ 9677154 w 12078891"/>
              <a:gd name="connsiteY962" fmla="*/ 3211164 h 5907136"/>
              <a:gd name="connsiteX963" fmla="*/ 9661882 w 12078891"/>
              <a:gd name="connsiteY963" fmla="*/ 3226436 h 5907136"/>
              <a:gd name="connsiteX964" fmla="*/ 9646610 w 12078891"/>
              <a:gd name="connsiteY964" fmla="*/ 3211164 h 5907136"/>
              <a:gd name="connsiteX965" fmla="*/ 9661882 w 12078891"/>
              <a:gd name="connsiteY965" fmla="*/ 3195892 h 5907136"/>
              <a:gd name="connsiteX966" fmla="*/ 6536264 w 12078891"/>
              <a:gd name="connsiteY966" fmla="*/ 3192837 h 5907136"/>
              <a:gd name="connsiteX967" fmla="*/ 6550518 w 12078891"/>
              <a:gd name="connsiteY967" fmla="*/ 3206073 h 5907136"/>
              <a:gd name="connsiteX968" fmla="*/ 6536264 w 12078891"/>
              <a:gd name="connsiteY968" fmla="*/ 3219308 h 5907136"/>
              <a:gd name="connsiteX969" fmla="*/ 6522010 w 12078891"/>
              <a:gd name="connsiteY969" fmla="*/ 3206073 h 5907136"/>
              <a:gd name="connsiteX970" fmla="*/ 6536264 w 12078891"/>
              <a:gd name="connsiteY970" fmla="*/ 3192837 h 5907136"/>
              <a:gd name="connsiteX971" fmla="*/ 4988769 w 12078891"/>
              <a:gd name="connsiteY971" fmla="*/ 3183674 h 5907136"/>
              <a:gd name="connsiteX972" fmla="*/ 5005056 w 12078891"/>
              <a:gd name="connsiteY972" fmla="*/ 3199964 h 5907136"/>
              <a:gd name="connsiteX973" fmla="*/ 4988769 w 12078891"/>
              <a:gd name="connsiteY973" fmla="*/ 3216254 h 5907136"/>
              <a:gd name="connsiteX974" fmla="*/ 4972473 w 12078891"/>
              <a:gd name="connsiteY974" fmla="*/ 3199964 h 5907136"/>
              <a:gd name="connsiteX975" fmla="*/ 4988769 w 12078891"/>
              <a:gd name="connsiteY975" fmla="*/ 3183674 h 5907136"/>
              <a:gd name="connsiteX976" fmla="*/ 3054391 w 12078891"/>
              <a:gd name="connsiteY976" fmla="*/ 3177565 h 5907136"/>
              <a:gd name="connsiteX977" fmla="*/ 3061517 w 12078891"/>
              <a:gd name="connsiteY977" fmla="*/ 3184692 h 5907136"/>
              <a:gd name="connsiteX978" fmla="*/ 3054391 w 12078891"/>
              <a:gd name="connsiteY978" fmla="*/ 3191819 h 5907136"/>
              <a:gd name="connsiteX979" fmla="*/ 3047263 w 12078891"/>
              <a:gd name="connsiteY979" fmla="*/ 3184692 h 5907136"/>
              <a:gd name="connsiteX980" fmla="*/ 3054391 w 12078891"/>
              <a:gd name="connsiteY980" fmla="*/ 3177565 h 5907136"/>
              <a:gd name="connsiteX981" fmla="*/ 5637293 w 12078891"/>
              <a:gd name="connsiteY981" fmla="*/ 3172475 h 5907136"/>
              <a:gd name="connsiteX982" fmla="*/ 5642384 w 12078891"/>
              <a:gd name="connsiteY982" fmla="*/ 3177566 h 5907136"/>
              <a:gd name="connsiteX983" fmla="*/ 5637293 w 12078891"/>
              <a:gd name="connsiteY983" fmla="*/ 3182656 h 5907136"/>
              <a:gd name="connsiteX984" fmla="*/ 5632203 w 12078891"/>
              <a:gd name="connsiteY984" fmla="*/ 3177566 h 5907136"/>
              <a:gd name="connsiteX985" fmla="*/ 5637293 w 12078891"/>
              <a:gd name="connsiteY985" fmla="*/ 3172475 h 5907136"/>
              <a:gd name="connsiteX986" fmla="*/ 3531885 w 12078891"/>
              <a:gd name="connsiteY986" fmla="*/ 3163312 h 5907136"/>
              <a:gd name="connsiteX987" fmla="*/ 3561407 w 12078891"/>
              <a:gd name="connsiteY987" fmla="*/ 3192837 h 5907136"/>
              <a:gd name="connsiteX988" fmla="*/ 3531885 w 12078891"/>
              <a:gd name="connsiteY988" fmla="*/ 3222363 h 5907136"/>
              <a:gd name="connsiteX989" fmla="*/ 3502364 w 12078891"/>
              <a:gd name="connsiteY989" fmla="*/ 3192837 h 5907136"/>
              <a:gd name="connsiteX990" fmla="*/ 3531885 w 12078891"/>
              <a:gd name="connsiteY990" fmla="*/ 3163312 h 5907136"/>
              <a:gd name="connsiteX991" fmla="*/ 4761699 w 12078891"/>
              <a:gd name="connsiteY991" fmla="*/ 3156185 h 5907136"/>
              <a:gd name="connsiteX992" fmla="*/ 4776972 w 12078891"/>
              <a:gd name="connsiteY992" fmla="*/ 3171457 h 5907136"/>
              <a:gd name="connsiteX993" fmla="*/ 4761699 w 12078891"/>
              <a:gd name="connsiteY993" fmla="*/ 3186729 h 5907136"/>
              <a:gd name="connsiteX994" fmla="*/ 4746428 w 12078891"/>
              <a:gd name="connsiteY994" fmla="*/ 3171457 h 5907136"/>
              <a:gd name="connsiteX995" fmla="*/ 4761699 w 12078891"/>
              <a:gd name="connsiteY995" fmla="*/ 3156185 h 5907136"/>
              <a:gd name="connsiteX996" fmla="*/ 9412443 w 12078891"/>
              <a:gd name="connsiteY996" fmla="*/ 3153131 h 5907136"/>
              <a:gd name="connsiteX997" fmla="*/ 9413461 w 12078891"/>
              <a:gd name="connsiteY997" fmla="*/ 3154149 h 5907136"/>
              <a:gd name="connsiteX998" fmla="*/ 9412443 w 12078891"/>
              <a:gd name="connsiteY998" fmla="*/ 3155167 h 5907136"/>
              <a:gd name="connsiteX999" fmla="*/ 9411425 w 12078891"/>
              <a:gd name="connsiteY999" fmla="*/ 3154149 h 5907136"/>
              <a:gd name="connsiteX1000" fmla="*/ 9412443 w 12078891"/>
              <a:gd name="connsiteY1000" fmla="*/ 3153131 h 5907136"/>
              <a:gd name="connsiteX1001" fmla="*/ 9980552 w 12078891"/>
              <a:gd name="connsiteY1001" fmla="*/ 3152112 h 5907136"/>
              <a:gd name="connsiteX1002" fmla="*/ 9993788 w 12078891"/>
              <a:gd name="connsiteY1002" fmla="*/ 3165348 h 5907136"/>
              <a:gd name="connsiteX1003" fmla="*/ 9980552 w 12078891"/>
              <a:gd name="connsiteY1003" fmla="*/ 3178583 h 5907136"/>
              <a:gd name="connsiteX1004" fmla="*/ 9967317 w 12078891"/>
              <a:gd name="connsiteY1004" fmla="*/ 3165348 h 5907136"/>
              <a:gd name="connsiteX1005" fmla="*/ 9980552 w 12078891"/>
              <a:gd name="connsiteY1005" fmla="*/ 3152112 h 5907136"/>
              <a:gd name="connsiteX1006" fmla="*/ 3434082 w 12078891"/>
              <a:gd name="connsiteY1006" fmla="*/ 3143967 h 5907136"/>
              <a:gd name="connsiteX1007" fmla="*/ 3457497 w 12078891"/>
              <a:gd name="connsiteY1007" fmla="*/ 3167384 h 5907136"/>
              <a:gd name="connsiteX1008" fmla="*/ 3434082 w 12078891"/>
              <a:gd name="connsiteY1008" fmla="*/ 3190801 h 5907136"/>
              <a:gd name="connsiteX1009" fmla="*/ 3410663 w 12078891"/>
              <a:gd name="connsiteY1009" fmla="*/ 3167384 h 5907136"/>
              <a:gd name="connsiteX1010" fmla="*/ 3434082 w 12078891"/>
              <a:gd name="connsiteY1010" fmla="*/ 3143967 h 5907136"/>
              <a:gd name="connsiteX1011" fmla="*/ 4864520 w 12078891"/>
              <a:gd name="connsiteY1011" fmla="*/ 3122587 h 5907136"/>
              <a:gd name="connsiteX1012" fmla="*/ 4873683 w 12078891"/>
              <a:gd name="connsiteY1012" fmla="*/ 3131750 h 5907136"/>
              <a:gd name="connsiteX1013" fmla="*/ 4864520 w 12078891"/>
              <a:gd name="connsiteY1013" fmla="*/ 3140913 h 5907136"/>
              <a:gd name="connsiteX1014" fmla="*/ 4855358 w 12078891"/>
              <a:gd name="connsiteY1014" fmla="*/ 3131750 h 5907136"/>
              <a:gd name="connsiteX1015" fmla="*/ 4864520 w 12078891"/>
              <a:gd name="connsiteY1015" fmla="*/ 3122587 h 5907136"/>
              <a:gd name="connsiteX1016" fmla="*/ 1861120 w 12078891"/>
              <a:gd name="connsiteY1016" fmla="*/ 3113424 h 5907136"/>
              <a:gd name="connsiteX1017" fmla="*/ 1866211 w 12078891"/>
              <a:gd name="connsiteY1017" fmla="*/ 3118515 h 5907136"/>
              <a:gd name="connsiteX1018" fmla="*/ 1861120 w 12078891"/>
              <a:gd name="connsiteY1018" fmla="*/ 3123605 h 5907136"/>
              <a:gd name="connsiteX1019" fmla="*/ 1856029 w 12078891"/>
              <a:gd name="connsiteY1019" fmla="*/ 3118515 h 5907136"/>
              <a:gd name="connsiteX1020" fmla="*/ 1861120 w 12078891"/>
              <a:gd name="connsiteY1020" fmla="*/ 3113424 h 5907136"/>
              <a:gd name="connsiteX1021" fmla="*/ 8803609 w 12078891"/>
              <a:gd name="connsiteY1021" fmla="*/ 3099171 h 5907136"/>
              <a:gd name="connsiteX1022" fmla="*/ 8828043 w 12078891"/>
              <a:gd name="connsiteY1022" fmla="*/ 3123605 h 5907136"/>
              <a:gd name="connsiteX1023" fmla="*/ 8803609 w 12078891"/>
              <a:gd name="connsiteY1023" fmla="*/ 3148040 h 5907136"/>
              <a:gd name="connsiteX1024" fmla="*/ 8779174 w 12078891"/>
              <a:gd name="connsiteY1024" fmla="*/ 3123605 h 5907136"/>
              <a:gd name="connsiteX1025" fmla="*/ 8803609 w 12078891"/>
              <a:gd name="connsiteY1025" fmla="*/ 3099171 h 5907136"/>
              <a:gd name="connsiteX1026" fmla="*/ 7949410 w 12078891"/>
              <a:gd name="connsiteY1026" fmla="*/ 3059464 h 5907136"/>
              <a:gd name="connsiteX1027" fmla="*/ 7961627 w 12078891"/>
              <a:gd name="connsiteY1027" fmla="*/ 3071682 h 5907136"/>
              <a:gd name="connsiteX1028" fmla="*/ 7949410 w 12078891"/>
              <a:gd name="connsiteY1028" fmla="*/ 3083899 h 5907136"/>
              <a:gd name="connsiteX1029" fmla="*/ 7937192 w 12078891"/>
              <a:gd name="connsiteY1029" fmla="*/ 3071682 h 5907136"/>
              <a:gd name="connsiteX1030" fmla="*/ 7949410 w 12078891"/>
              <a:gd name="connsiteY1030" fmla="*/ 3059464 h 5907136"/>
              <a:gd name="connsiteX1031" fmla="*/ 9902157 w 12078891"/>
              <a:gd name="connsiteY1031" fmla="*/ 3041138 h 5907136"/>
              <a:gd name="connsiteX1032" fmla="*/ 9917429 w 12078891"/>
              <a:gd name="connsiteY1032" fmla="*/ 3056410 h 5907136"/>
              <a:gd name="connsiteX1033" fmla="*/ 9902157 w 12078891"/>
              <a:gd name="connsiteY1033" fmla="*/ 3071682 h 5907136"/>
              <a:gd name="connsiteX1034" fmla="*/ 9886885 w 12078891"/>
              <a:gd name="connsiteY1034" fmla="*/ 3056410 h 5907136"/>
              <a:gd name="connsiteX1035" fmla="*/ 9902157 w 12078891"/>
              <a:gd name="connsiteY1035" fmla="*/ 3041138 h 5907136"/>
              <a:gd name="connsiteX1036" fmla="*/ 6312277 w 12078891"/>
              <a:gd name="connsiteY1036" fmla="*/ 3032993 h 5907136"/>
              <a:gd name="connsiteX1037" fmla="*/ 6314314 w 12078891"/>
              <a:gd name="connsiteY1037" fmla="*/ 3035029 h 5907136"/>
              <a:gd name="connsiteX1038" fmla="*/ 6312277 w 12078891"/>
              <a:gd name="connsiteY1038" fmla="*/ 3037065 h 5907136"/>
              <a:gd name="connsiteX1039" fmla="*/ 6310241 w 12078891"/>
              <a:gd name="connsiteY1039" fmla="*/ 3035029 h 5907136"/>
              <a:gd name="connsiteX1040" fmla="*/ 6312277 w 12078891"/>
              <a:gd name="connsiteY1040" fmla="*/ 3032993 h 5907136"/>
              <a:gd name="connsiteX1041" fmla="*/ 9349319 w 12078891"/>
              <a:gd name="connsiteY1041" fmla="*/ 3031975 h 5907136"/>
              <a:gd name="connsiteX1042" fmla="*/ 9351356 w 12078891"/>
              <a:gd name="connsiteY1042" fmla="*/ 3034011 h 5907136"/>
              <a:gd name="connsiteX1043" fmla="*/ 9349319 w 12078891"/>
              <a:gd name="connsiteY1043" fmla="*/ 3036048 h 5907136"/>
              <a:gd name="connsiteX1044" fmla="*/ 9347283 w 12078891"/>
              <a:gd name="connsiteY1044" fmla="*/ 3034011 h 5907136"/>
              <a:gd name="connsiteX1045" fmla="*/ 9349319 w 12078891"/>
              <a:gd name="connsiteY1045" fmla="*/ 3031975 h 5907136"/>
              <a:gd name="connsiteX1046" fmla="*/ 10741086 w 12078891"/>
              <a:gd name="connsiteY1046" fmla="*/ 3007540 h 5907136"/>
              <a:gd name="connsiteX1047" fmla="*/ 10745158 w 12078891"/>
              <a:gd name="connsiteY1047" fmla="*/ 3011612 h 5907136"/>
              <a:gd name="connsiteX1048" fmla="*/ 10741086 w 12078891"/>
              <a:gd name="connsiteY1048" fmla="*/ 3015685 h 5907136"/>
              <a:gd name="connsiteX1049" fmla="*/ 10737013 w 12078891"/>
              <a:gd name="connsiteY1049" fmla="*/ 3011612 h 5907136"/>
              <a:gd name="connsiteX1050" fmla="*/ 10741086 w 12078891"/>
              <a:gd name="connsiteY1050" fmla="*/ 3007540 h 5907136"/>
              <a:gd name="connsiteX1051" fmla="*/ 2150269 w 12078891"/>
              <a:gd name="connsiteY1051" fmla="*/ 2998377 h 5907136"/>
              <a:gd name="connsiteX1052" fmla="*/ 2161467 w 12078891"/>
              <a:gd name="connsiteY1052" fmla="*/ 3009576 h 5907136"/>
              <a:gd name="connsiteX1053" fmla="*/ 2150269 w 12078891"/>
              <a:gd name="connsiteY1053" fmla="*/ 3020775 h 5907136"/>
              <a:gd name="connsiteX1054" fmla="*/ 2139069 w 12078891"/>
              <a:gd name="connsiteY1054" fmla="*/ 3009576 h 5907136"/>
              <a:gd name="connsiteX1055" fmla="*/ 2150269 w 12078891"/>
              <a:gd name="connsiteY1055" fmla="*/ 2998377 h 5907136"/>
              <a:gd name="connsiteX1056" fmla="*/ 10768574 w 12078891"/>
              <a:gd name="connsiteY1056" fmla="*/ 2987178 h 5907136"/>
              <a:gd name="connsiteX1057" fmla="*/ 10782828 w 12078891"/>
              <a:gd name="connsiteY1057" fmla="*/ 3000413 h 5907136"/>
              <a:gd name="connsiteX1058" fmla="*/ 10768574 w 12078891"/>
              <a:gd name="connsiteY1058" fmla="*/ 3014667 h 5907136"/>
              <a:gd name="connsiteX1059" fmla="*/ 10754321 w 12078891"/>
              <a:gd name="connsiteY1059" fmla="*/ 3000413 h 5907136"/>
              <a:gd name="connsiteX1060" fmla="*/ 10768574 w 12078891"/>
              <a:gd name="connsiteY1060" fmla="*/ 2987178 h 5907136"/>
              <a:gd name="connsiteX1061" fmla="*/ 7612413 w 12078891"/>
              <a:gd name="connsiteY1061" fmla="*/ 2976997 h 5907136"/>
              <a:gd name="connsiteX1062" fmla="*/ 7615467 w 12078891"/>
              <a:gd name="connsiteY1062" fmla="*/ 2980051 h 5907136"/>
              <a:gd name="connsiteX1063" fmla="*/ 7612413 w 12078891"/>
              <a:gd name="connsiteY1063" fmla="*/ 2983105 h 5907136"/>
              <a:gd name="connsiteX1064" fmla="*/ 7609359 w 12078891"/>
              <a:gd name="connsiteY1064" fmla="*/ 2980051 h 5907136"/>
              <a:gd name="connsiteX1065" fmla="*/ 7612413 w 12078891"/>
              <a:gd name="connsiteY1065" fmla="*/ 2976997 h 5907136"/>
              <a:gd name="connsiteX1066" fmla="*/ 2436381 w 12078891"/>
              <a:gd name="connsiteY1066" fmla="*/ 2954598 h 5907136"/>
              <a:gd name="connsiteX1067" fmla="*/ 2455725 w 12078891"/>
              <a:gd name="connsiteY1067" fmla="*/ 2973942 h 5907136"/>
              <a:gd name="connsiteX1068" fmla="*/ 2436381 w 12078891"/>
              <a:gd name="connsiteY1068" fmla="*/ 2993286 h 5907136"/>
              <a:gd name="connsiteX1069" fmla="*/ 2417037 w 12078891"/>
              <a:gd name="connsiteY1069" fmla="*/ 2973942 h 5907136"/>
              <a:gd name="connsiteX1070" fmla="*/ 2436381 w 12078891"/>
              <a:gd name="connsiteY1070" fmla="*/ 2954598 h 5907136"/>
              <a:gd name="connsiteX1071" fmla="*/ 536514 w 12078891"/>
              <a:gd name="connsiteY1071" fmla="*/ 2952562 h 5907136"/>
              <a:gd name="connsiteX1072" fmla="*/ 545677 w 12078891"/>
              <a:gd name="connsiteY1072" fmla="*/ 2961725 h 5907136"/>
              <a:gd name="connsiteX1073" fmla="*/ 536514 w 12078891"/>
              <a:gd name="connsiteY1073" fmla="*/ 2970888 h 5907136"/>
              <a:gd name="connsiteX1074" fmla="*/ 527351 w 12078891"/>
              <a:gd name="connsiteY1074" fmla="*/ 2961725 h 5907136"/>
              <a:gd name="connsiteX1075" fmla="*/ 536514 w 12078891"/>
              <a:gd name="connsiteY1075" fmla="*/ 2952562 h 5907136"/>
              <a:gd name="connsiteX1076" fmla="*/ 2217424 w 12078891"/>
              <a:gd name="connsiteY1076" fmla="*/ 2925072 h 5907136"/>
              <a:gd name="connsiteX1077" fmla="*/ 2220483 w 12078891"/>
              <a:gd name="connsiteY1077" fmla="*/ 2928126 h 5907136"/>
              <a:gd name="connsiteX1078" fmla="*/ 2217424 w 12078891"/>
              <a:gd name="connsiteY1078" fmla="*/ 2931181 h 5907136"/>
              <a:gd name="connsiteX1079" fmla="*/ 2214369 w 12078891"/>
              <a:gd name="connsiteY1079" fmla="*/ 2928126 h 5907136"/>
              <a:gd name="connsiteX1080" fmla="*/ 2217424 w 12078891"/>
              <a:gd name="connsiteY1080" fmla="*/ 2925072 h 5907136"/>
              <a:gd name="connsiteX1081" fmla="*/ 748335 w 12078891"/>
              <a:gd name="connsiteY1081" fmla="*/ 2906747 h 5907136"/>
              <a:gd name="connsiteX1082" fmla="*/ 770733 w 12078891"/>
              <a:gd name="connsiteY1082" fmla="*/ 2929146 h 5907136"/>
              <a:gd name="connsiteX1083" fmla="*/ 748335 w 12078891"/>
              <a:gd name="connsiteY1083" fmla="*/ 2951543 h 5907136"/>
              <a:gd name="connsiteX1084" fmla="*/ 725936 w 12078891"/>
              <a:gd name="connsiteY1084" fmla="*/ 2929146 h 5907136"/>
              <a:gd name="connsiteX1085" fmla="*/ 748335 w 12078891"/>
              <a:gd name="connsiteY1085" fmla="*/ 2906747 h 5907136"/>
              <a:gd name="connsiteX1086" fmla="*/ 9257689 w 12078891"/>
              <a:gd name="connsiteY1086" fmla="*/ 2898604 h 5907136"/>
              <a:gd name="connsiteX1087" fmla="*/ 9272961 w 12078891"/>
              <a:gd name="connsiteY1087" fmla="*/ 2913875 h 5907136"/>
              <a:gd name="connsiteX1088" fmla="*/ 9257689 w 12078891"/>
              <a:gd name="connsiteY1088" fmla="*/ 2929146 h 5907136"/>
              <a:gd name="connsiteX1089" fmla="*/ 9242417 w 12078891"/>
              <a:gd name="connsiteY1089" fmla="*/ 2913875 h 5907136"/>
              <a:gd name="connsiteX1090" fmla="*/ 9257689 w 12078891"/>
              <a:gd name="connsiteY1090" fmla="*/ 2898604 h 5907136"/>
              <a:gd name="connsiteX1091" fmla="*/ 190380 w 12078891"/>
              <a:gd name="connsiteY1091" fmla="*/ 2894530 h 5907136"/>
              <a:gd name="connsiteX1092" fmla="*/ 217869 w 12078891"/>
              <a:gd name="connsiteY1092" fmla="*/ 2922019 h 5907136"/>
              <a:gd name="connsiteX1093" fmla="*/ 190380 w 12078891"/>
              <a:gd name="connsiteY1093" fmla="*/ 2949509 h 5907136"/>
              <a:gd name="connsiteX1094" fmla="*/ 162891 w 12078891"/>
              <a:gd name="connsiteY1094" fmla="*/ 2922019 h 5907136"/>
              <a:gd name="connsiteX1095" fmla="*/ 190380 w 12078891"/>
              <a:gd name="connsiteY1095" fmla="*/ 2894530 h 5907136"/>
              <a:gd name="connsiteX1096" fmla="*/ 3601049 w 12078891"/>
              <a:gd name="connsiteY1096" fmla="*/ 2881294 h 5907136"/>
              <a:gd name="connsiteX1097" fmla="*/ 3604103 w 12078891"/>
              <a:gd name="connsiteY1097" fmla="*/ 2884348 h 5907136"/>
              <a:gd name="connsiteX1098" fmla="*/ 3601049 w 12078891"/>
              <a:gd name="connsiteY1098" fmla="*/ 2887402 h 5907136"/>
              <a:gd name="connsiteX1099" fmla="*/ 3597995 w 12078891"/>
              <a:gd name="connsiteY1099" fmla="*/ 2884348 h 5907136"/>
              <a:gd name="connsiteX1100" fmla="*/ 3601049 w 12078891"/>
              <a:gd name="connsiteY1100" fmla="*/ 2881294 h 5907136"/>
              <a:gd name="connsiteX1101" fmla="*/ 7358902 w 12078891"/>
              <a:gd name="connsiteY1101" fmla="*/ 2869078 h 5907136"/>
              <a:gd name="connsiteX1102" fmla="*/ 7362975 w 12078891"/>
              <a:gd name="connsiteY1102" fmla="*/ 2873153 h 5907136"/>
              <a:gd name="connsiteX1103" fmla="*/ 7358902 w 12078891"/>
              <a:gd name="connsiteY1103" fmla="*/ 2877223 h 5907136"/>
              <a:gd name="connsiteX1104" fmla="*/ 7354830 w 12078891"/>
              <a:gd name="connsiteY1104" fmla="*/ 2873153 h 5907136"/>
              <a:gd name="connsiteX1105" fmla="*/ 7358902 w 12078891"/>
              <a:gd name="connsiteY1105" fmla="*/ 2869078 h 5907136"/>
              <a:gd name="connsiteX1106" fmla="*/ 7198039 w 12078891"/>
              <a:gd name="connsiteY1106" fmla="*/ 2816137 h 5907136"/>
              <a:gd name="connsiteX1107" fmla="*/ 7204148 w 12078891"/>
              <a:gd name="connsiteY1107" fmla="*/ 2822246 h 5907136"/>
              <a:gd name="connsiteX1108" fmla="*/ 7198039 w 12078891"/>
              <a:gd name="connsiteY1108" fmla="*/ 2828355 h 5907136"/>
              <a:gd name="connsiteX1109" fmla="*/ 7191931 w 12078891"/>
              <a:gd name="connsiteY1109" fmla="*/ 2822246 h 5907136"/>
              <a:gd name="connsiteX1110" fmla="*/ 7198039 w 12078891"/>
              <a:gd name="connsiteY1110" fmla="*/ 2816137 h 5907136"/>
              <a:gd name="connsiteX1111" fmla="*/ 5795091 w 12078891"/>
              <a:gd name="connsiteY1111" fmla="*/ 2743854 h 5907136"/>
              <a:gd name="connsiteX1112" fmla="*/ 5813416 w 12078891"/>
              <a:gd name="connsiteY1112" fmla="*/ 2762180 h 5907136"/>
              <a:gd name="connsiteX1113" fmla="*/ 5795091 w 12078891"/>
              <a:gd name="connsiteY1113" fmla="*/ 2780505 h 5907136"/>
              <a:gd name="connsiteX1114" fmla="*/ 5776766 w 12078891"/>
              <a:gd name="connsiteY1114" fmla="*/ 2762180 h 5907136"/>
              <a:gd name="connsiteX1115" fmla="*/ 5795091 w 12078891"/>
              <a:gd name="connsiteY1115" fmla="*/ 2743854 h 5907136"/>
              <a:gd name="connsiteX1116" fmla="*/ 4190602 w 12078891"/>
              <a:gd name="connsiteY1116" fmla="*/ 2728583 h 5907136"/>
              <a:gd name="connsiteX1117" fmla="*/ 4221146 w 12078891"/>
              <a:gd name="connsiteY1117" fmla="*/ 2759126 h 5907136"/>
              <a:gd name="connsiteX1118" fmla="*/ 4190602 w 12078891"/>
              <a:gd name="connsiteY1118" fmla="*/ 2789668 h 5907136"/>
              <a:gd name="connsiteX1119" fmla="*/ 4160049 w 12078891"/>
              <a:gd name="connsiteY1119" fmla="*/ 2759126 h 5907136"/>
              <a:gd name="connsiteX1120" fmla="*/ 4190602 w 12078891"/>
              <a:gd name="connsiteY1120" fmla="*/ 2728583 h 5907136"/>
              <a:gd name="connsiteX1121" fmla="*/ 5955945 w 12078891"/>
              <a:gd name="connsiteY1121" fmla="*/ 2699057 h 5907136"/>
              <a:gd name="connsiteX1122" fmla="*/ 5961035 w 12078891"/>
              <a:gd name="connsiteY1122" fmla="*/ 2704148 h 5907136"/>
              <a:gd name="connsiteX1123" fmla="*/ 5955945 w 12078891"/>
              <a:gd name="connsiteY1123" fmla="*/ 2709238 h 5907136"/>
              <a:gd name="connsiteX1124" fmla="*/ 5950855 w 12078891"/>
              <a:gd name="connsiteY1124" fmla="*/ 2704148 h 5907136"/>
              <a:gd name="connsiteX1125" fmla="*/ 5955945 w 12078891"/>
              <a:gd name="connsiteY1125" fmla="*/ 2699057 h 5907136"/>
              <a:gd name="connsiteX1126" fmla="*/ 7390463 w 12078891"/>
              <a:gd name="connsiteY1126" fmla="*/ 2694983 h 5907136"/>
              <a:gd name="connsiteX1127" fmla="*/ 7424061 w 12078891"/>
              <a:gd name="connsiteY1127" fmla="*/ 2728581 h 5907136"/>
              <a:gd name="connsiteX1128" fmla="*/ 7390463 w 12078891"/>
              <a:gd name="connsiteY1128" fmla="*/ 2762177 h 5907136"/>
              <a:gd name="connsiteX1129" fmla="*/ 7356865 w 12078891"/>
              <a:gd name="connsiteY1129" fmla="*/ 2728581 h 5907136"/>
              <a:gd name="connsiteX1130" fmla="*/ 7390463 w 12078891"/>
              <a:gd name="connsiteY1130" fmla="*/ 2694983 h 5907136"/>
              <a:gd name="connsiteX1131" fmla="*/ 1814308 w 12078891"/>
              <a:gd name="connsiteY1131" fmla="*/ 2665460 h 5907136"/>
              <a:gd name="connsiteX1132" fmla="*/ 1819397 w 12078891"/>
              <a:gd name="connsiteY1132" fmla="*/ 2670549 h 5907136"/>
              <a:gd name="connsiteX1133" fmla="*/ 1814308 w 12078891"/>
              <a:gd name="connsiteY1133" fmla="*/ 2675639 h 5907136"/>
              <a:gd name="connsiteX1134" fmla="*/ 1809215 w 12078891"/>
              <a:gd name="connsiteY1134" fmla="*/ 2670549 h 5907136"/>
              <a:gd name="connsiteX1135" fmla="*/ 1814308 w 12078891"/>
              <a:gd name="connsiteY1135" fmla="*/ 2665460 h 5907136"/>
              <a:gd name="connsiteX1136" fmla="*/ 9232236 w 12078891"/>
              <a:gd name="connsiteY1136" fmla="*/ 2663422 h 5907136"/>
              <a:gd name="connsiteX1137" fmla="*/ 9270925 w 12078891"/>
              <a:gd name="connsiteY1137" fmla="*/ 2702110 h 5907136"/>
              <a:gd name="connsiteX1138" fmla="*/ 9232236 w 12078891"/>
              <a:gd name="connsiteY1138" fmla="*/ 2740798 h 5907136"/>
              <a:gd name="connsiteX1139" fmla="*/ 9193548 w 12078891"/>
              <a:gd name="connsiteY1139" fmla="*/ 2702110 h 5907136"/>
              <a:gd name="connsiteX1140" fmla="*/ 9232236 w 12078891"/>
              <a:gd name="connsiteY1140" fmla="*/ 2663422 h 5907136"/>
              <a:gd name="connsiteX1141" fmla="*/ 2759084 w 12078891"/>
              <a:gd name="connsiteY1141" fmla="*/ 2623713 h 5907136"/>
              <a:gd name="connsiteX1142" fmla="*/ 2767229 w 12078891"/>
              <a:gd name="connsiteY1142" fmla="*/ 2631859 h 5907136"/>
              <a:gd name="connsiteX1143" fmla="*/ 2759084 w 12078891"/>
              <a:gd name="connsiteY1143" fmla="*/ 2640003 h 5907136"/>
              <a:gd name="connsiteX1144" fmla="*/ 2750938 w 12078891"/>
              <a:gd name="connsiteY1144" fmla="*/ 2631859 h 5907136"/>
              <a:gd name="connsiteX1145" fmla="*/ 2759084 w 12078891"/>
              <a:gd name="connsiteY1145" fmla="*/ 2623713 h 5907136"/>
              <a:gd name="connsiteX1146" fmla="*/ 9533599 w 12078891"/>
              <a:gd name="connsiteY1146" fmla="*/ 2604369 h 5907136"/>
              <a:gd name="connsiteX1147" fmla="*/ 9546834 w 12078891"/>
              <a:gd name="connsiteY1147" fmla="*/ 2616588 h 5907136"/>
              <a:gd name="connsiteX1148" fmla="*/ 9533599 w 12078891"/>
              <a:gd name="connsiteY1148" fmla="*/ 2628806 h 5907136"/>
              <a:gd name="connsiteX1149" fmla="*/ 9520363 w 12078891"/>
              <a:gd name="connsiteY1149" fmla="*/ 2616588 h 5907136"/>
              <a:gd name="connsiteX1150" fmla="*/ 9533599 w 12078891"/>
              <a:gd name="connsiteY1150" fmla="*/ 2604369 h 5907136"/>
              <a:gd name="connsiteX1151" fmla="*/ 1707395 w 12078891"/>
              <a:gd name="connsiteY1151" fmla="*/ 2601316 h 5907136"/>
              <a:gd name="connsiteX1152" fmla="*/ 1711468 w 12078891"/>
              <a:gd name="connsiteY1152" fmla="*/ 2605389 h 5907136"/>
              <a:gd name="connsiteX1153" fmla="*/ 1707395 w 12078891"/>
              <a:gd name="connsiteY1153" fmla="*/ 2609462 h 5907136"/>
              <a:gd name="connsiteX1154" fmla="*/ 1703323 w 12078891"/>
              <a:gd name="connsiteY1154" fmla="*/ 2605389 h 5907136"/>
              <a:gd name="connsiteX1155" fmla="*/ 1707395 w 12078891"/>
              <a:gd name="connsiteY1155" fmla="*/ 2601316 h 5907136"/>
              <a:gd name="connsiteX1156" fmla="*/ 4194661 w 12078891"/>
              <a:gd name="connsiteY1156" fmla="*/ 2596226 h 5907136"/>
              <a:gd name="connsiteX1157" fmla="*/ 4200772 w 12078891"/>
              <a:gd name="connsiteY1157" fmla="*/ 2602334 h 5907136"/>
              <a:gd name="connsiteX1158" fmla="*/ 4194661 w 12078891"/>
              <a:gd name="connsiteY1158" fmla="*/ 2608446 h 5907136"/>
              <a:gd name="connsiteX1159" fmla="*/ 4188551 w 12078891"/>
              <a:gd name="connsiteY1159" fmla="*/ 2602334 h 5907136"/>
              <a:gd name="connsiteX1160" fmla="*/ 4194661 w 12078891"/>
              <a:gd name="connsiteY1160" fmla="*/ 2596226 h 5907136"/>
              <a:gd name="connsiteX1161" fmla="*/ 5638309 w 12078891"/>
              <a:gd name="connsiteY1161" fmla="*/ 2592153 h 5907136"/>
              <a:gd name="connsiteX1162" fmla="*/ 5655618 w 12078891"/>
              <a:gd name="connsiteY1162" fmla="*/ 2609462 h 5907136"/>
              <a:gd name="connsiteX1163" fmla="*/ 5638309 w 12078891"/>
              <a:gd name="connsiteY1163" fmla="*/ 2626771 h 5907136"/>
              <a:gd name="connsiteX1164" fmla="*/ 5621002 w 12078891"/>
              <a:gd name="connsiteY1164" fmla="*/ 2609462 h 5907136"/>
              <a:gd name="connsiteX1165" fmla="*/ 5638309 w 12078891"/>
              <a:gd name="connsiteY1165" fmla="*/ 2592153 h 5907136"/>
              <a:gd name="connsiteX1166" fmla="*/ 1008960 w 12078891"/>
              <a:gd name="connsiteY1166" fmla="*/ 2587062 h 5907136"/>
              <a:gd name="connsiteX1167" fmla="*/ 1036449 w 12078891"/>
              <a:gd name="connsiteY1167" fmla="*/ 2614553 h 5907136"/>
              <a:gd name="connsiteX1168" fmla="*/ 1008960 w 12078891"/>
              <a:gd name="connsiteY1168" fmla="*/ 2642042 h 5907136"/>
              <a:gd name="connsiteX1169" fmla="*/ 981471 w 12078891"/>
              <a:gd name="connsiteY1169" fmla="*/ 2614553 h 5907136"/>
              <a:gd name="connsiteX1170" fmla="*/ 1008960 w 12078891"/>
              <a:gd name="connsiteY1170" fmla="*/ 2587062 h 5907136"/>
              <a:gd name="connsiteX1171" fmla="*/ 5912163 w 12078891"/>
              <a:gd name="connsiteY1171" fmla="*/ 2569755 h 5907136"/>
              <a:gd name="connsiteX1172" fmla="*/ 5934560 w 12078891"/>
              <a:gd name="connsiteY1172" fmla="*/ 2591134 h 5907136"/>
              <a:gd name="connsiteX1173" fmla="*/ 5912163 w 12078891"/>
              <a:gd name="connsiteY1173" fmla="*/ 2612518 h 5907136"/>
              <a:gd name="connsiteX1174" fmla="*/ 5889764 w 12078891"/>
              <a:gd name="connsiteY1174" fmla="*/ 2591134 h 5907136"/>
              <a:gd name="connsiteX1175" fmla="*/ 5912163 w 12078891"/>
              <a:gd name="connsiteY1175" fmla="*/ 2569755 h 5907136"/>
              <a:gd name="connsiteX1176" fmla="*/ 10252389 w 12078891"/>
              <a:gd name="connsiteY1176" fmla="*/ 2562630 h 5907136"/>
              <a:gd name="connsiteX1177" fmla="*/ 10330784 w 12078891"/>
              <a:gd name="connsiteY1177" fmla="*/ 2640006 h 5907136"/>
              <a:gd name="connsiteX1178" fmla="*/ 10324691 w 12078891"/>
              <a:gd name="connsiteY1178" fmla="*/ 2670136 h 5907136"/>
              <a:gd name="connsiteX1179" fmla="*/ 10314641 w 12078891"/>
              <a:gd name="connsiteY1179" fmla="*/ 2684950 h 5907136"/>
              <a:gd name="connsiteX1180" fmla="*/ 10316531 w 12078891"/>
              <a:gd name="connsiteY1180" fmla="*/ 2686840 h 5907136"/>
              <a:gd name="connsiteX1181" fmla="*/ 10310422 w 12078891"/>
              <a:gd name="connsiteY1181" fmla="*/ 2692949 h 5907136"/>
              <a:gd name="connsiteX1182" fmla="*/ 10309702 w 12078891"/>
              <a:gd name="connsiteY1182" fmla="*/ 2692227 h 5907136"/>
              <a:gd name="connsiteX1183" fmla="*/ 10308004 w 12078891"/>
              <a:gd name="connsiteY1183" fmla="*/ 2694730 h 5907136"/>
              <a:gd name="connsiteX1184" fmla="*/ 10252389 w 12078891"/>
              <a:gd name="connsiteY1184" fmla="*/ 2717384 h 5907136"/>
              <a:gd name="connsiteX1185" fmla="*/ 10173994 w 12078891"/>
              <a:gd name="connsiteY1185" fmla="*/ 2640006 h 5907136"/>
              <a:gd name="connsiteX1186" fmla="*/ 10252389 w 12078891"/>
              <a:gd name="connsiteY1186" fmla="*/ 2562630 h 5907136"/>
              <a:gd name="connsiteX1187" fmla="*/ 6487394 w 12078891"/>
              <a:gd name="connsiteY1187" fmla="*/ 2547361 h 5907136"/>
              <a:gd name="connsiteX1188" fmla="*/ 6503684 w 12078891"/>
              <a:gd name="connsiteY1188" fmla="*/ 2563649 h 5907136"/>
              <a:gd name="connsiteX1189" fmla="*/ 6487394 w 12078891"/>
              <a:gd name="connsiteY1189" fmla="*/ 2579938 h 5907136"/>
              <a:gd name="connsiteX1190" fmla="*/ 6471104 w 12078891"/>
              <a:gd name="connsiteY1190" fmla="*/ 2563649 h 5907136"/>
              <a:gd name="connsiteX1191" fmla="*/ 6487394 w 12078891"/>
              <a:gd name="connsiteY1191" fmla="*/ 2547361 h 5907136"/>
              <a:gd name="connsiteX1192" fmla="*/ 10923328 w 12078891"/>
              <a:gd name="connsiteY1192" fmla="*/ 2546344 h 5907136"/>
              <a:gd name="connsiteX1193" fmla="*/ 10944708 w 12078891"/>
              <a:gd name="connsiteY1193" fmla="*/ 2567722 h 5907136"/>
              <a:gd name="connsiteX1194" fmla="*/ 10923328 w 12078891"/>
              <a:gd name="connsiteY1194" fmla="*/ 2589100 h 5907136"/>
              <a:gd name="connsiteX1195" fmla="*/ 10901948 w 12078891"/>
              <a:gd name="connsiteY1195" fmla="*/ 2567722 h 5907136"/>
              <a:gd name="connsiteX1196" fmla="*/ 10923328 w 12078891"/>
              <a:gd name="connsiteY1196" fmla="*/ 2546344 h 5907136"/>
              <a:gd name="connsiteX1197" fmla="*/ 591492 w 12078891"/>
              <a:gd name="connsiteY1197" fmla="*/ 2539209 h 5907136"/>
              <a:gd name="connsiteX1198" fmla="*/ 603710 w 12078891"/>
              <a:gd name="connsiteY1198" fmla="*/ 2551426 h 5907136"/>
              <a:gd name="connsiteX1199" fmla="*/ 591492 w 12078891"/>
              <a:gd name="connsiteY1199" fmla="*/ 2563643 h 5907136"/>
              <a:gd name="connsiteX1200" fmla="*/ 579275 w 12078891"/>
              <a:gd name="connsiteY1200" fmla="*/ 2551426 h 5907136"/>
              <a:gd name="connsiteX1201" fmla="*/ 591492 w 12078891"/>
              <a:gd name="connsiteY1201" fmla="*/ 2539209 h 5907136"/>
              <a:gd name="connsiteX1202" fmla="*/ 386905 w 12078891"/>
              <a:gd name="connsiteY1202" fmla="*/ 2534124 h 5907136"/>
              <a:gd name="connsiteX1203" fmla="*/ 405231 w 12078891"/>
              <a:gd name="connsiteY1203" fmla="*/ 2552451 h 5907136"/>
              <a:gd name="connsiteX1204" fmla="*/ 386905 w 12078891"/>
              <a:gd name="connsiteY1204" fmla="*/ 2570776 h 5907136"/>
              <a:gd name="connsiteX1205" fmla="*/ 368579 w 12078891"/>
              <a:gd name="connsiteY1205" fmla="*/ 2552451 h 5907136"/>
              <a:gd name="connsiteX1206" fmla="*/ 386905 w 12078891"/>
              <a:gd name="connsiteY1206" fmla="*/ 2534124 h 5907136"/>
              <a:gd name="connsiteX1207" fmla="*/ 3113437 w 12078891"/>
              <a:gd name="connsiteY1207" fmla="*/ 2528012 h 5907136"/>
              <a:gd name="connsiteX1208" fmla="*/ 3122602 w 12078891"/>
              <a:gd name="connsiteY1208" fmla="*/ 2537177 h 5907136"/>
              <a:gd name="connsiteX1209" fmla="*/ 3113437 w 12078891"/>
              <a:gd name="connsiteY1209" fmla="*/ 2546344 h 5907136"/>
              <a:gd name="connsiteX1210" fmla="*/ 3104277 w 12078891"/>
              <a:gd name="connsiteY1210" fmla="*/ 2537177 h 5907136"/>
              <a:gd name="connsiteX1211" fmla="*/ 3113437 w 12078891"/>
              <a:gd name="connsiteY1211" fmla="*/ 2528012 h 5907136"/>
              <a:gd name="connsiteX1212" fmla="*/ 5387857 w 12078891"/>
              <a:gd name="connsiteY1212" fmla="*/ 2519865 h 5907136"/>
              <a:gd name="connsiteX1213" fmla="*/ 5398041 w 12078891"/>
              <a:gd name="connsiteY1213" fmla="*/ 2530048 h 5907136"/>
              <a:gd name="connsiteX1214" fmla="*/ 5387857 w 12078891"/>
              <a:gd name="connsiteY1214" fmla="*/ 2540233 h 5907136"/>
              <a:gd name="connsiteX1215" fmla="*/ 5377677 w 12078891"/>
              <a:gd name="connsiteY1215" fmla="*/ 2530048 h 5907136"/>
              <a:gd name="connsiteX1216" fmla="*/ 5387857 w 12078891"/>
              <a:gd name="connsiteY1216" fmla="*/ 2519865 h 5907136"/>
              <a:gd name="connsiteX1217" fmla="*/ 11337701 w 12078891"/>
              <a:gd name="connsiteY1217" fmla="*/ 2517829 h 5907136"/>
              <a:gd name="connsiteX1218" fmla="*/ 11347882 w 12078891"/>
              <a:gd name="connsiteY1218" fmla="*/ 2528012 h 5907136"/>
              <a:gd name="connsiteX1219" fmla="*/ 11337701 w 12078891"/>
              <a:gd name="connsiteY1219" fmla="*/ 2538195 h 5907136"/>
              <a:gd name="connsiteX1220" fmla="*/ 11327520 w 12078891"/>
              <a:gd name="connsiteY1220" fmla="*/ 2528012 h 5907136"/>
              <a:gd name="connsiteX1221" fmla="*/ 11337701 w 12078891"/>
              <a:gd name="connsiteY1221" fmla="*/ 2517829 h 5907136"/>
              <a:gd name="connsiteX1222" fmla="*/ 5092607 w 12078891"/>
              <a:gd name="connsiteY1222" fmla="*/ 2499505 h 5907136"/>
              <a:gd name="connsiteX1223" fmla="*/ 5113983 w 12078891"/>
              <a:gd name="connsiteY1223" fmla="*/ 2519865 h 5907136"/>
              <a:gd name="connsiteX1224" fmla="*/ 5092607 w 12078891"/>
              <a:gd name="connsiteY1224" fmla="*/ 2540233 h 5907136"/>
              <a:gd name="connsiteX1225" fmla="*/ 5071229 w 12078891"/>
              <a:gd name="connsiteY1225" fmla="*/ 2519865 h 5907136"/>
              <a:gd name="connsiteX1226" fmla="*/ 5092607 w 12078891"/>
              <a:gd name="connsiteY1226" fmla="*/ 2499505 h 5907136"/>
              <a:gd name="connsiteX1227" fmla="*/ 7711170 w 12078891"/>
              <a:gd name="connsiteY1227" fmla="*/ 2493397 h 5907136"/>
              <a:gd name="connsiteX1228" fmla="*/ 7717279 w 12078891"/>
              <a:gd name="connsiteY1228" fmla="*/ 2499505 h 5907136"/>
              <a:gd name="connsiteX1229" fmla="*/ 7711170 w 12078891"/>
              <a:gd name="connsiteY1229" fmla="*/ 2505613 h 5907136"/>
              <a:gd name="connsiteX1230" fmla="*/ 7705061 w 12078891"/>
              <a:gd name="connsiteY1230" fmla="*/ 2499505 h 5907136"/>
              <a:gd name="connsiteX1231" fmla="*/ 7711170 w 12078891"/>
              <a:gd name="connsiteY1231" fmla="*/ 2493397 h 5907136"/>
              <a:gd name="connsiteX1232" fmla="*/ 11655354 w 12078891"/>
              <a:gd name="connsiteY1232" fmla="*/ 2472014 h 5907136"/>
              <a:gd name="connsiteX1233" fmla="*/ 11666553 w 12078891"/>
              <a:gd name="connsiteY1233" fmla="*/ 2483214 h 5907136"/>
              <a:gd name="connsiteX1234" fmla="*/ 11655354 w 12078891"/>
              <a:gd name="connsiteY1234" fmla="*/ 2493395 h 5907136"/>
              <a:gd name="connsiteX1235" fmla="*/ 11644154 w 12078891"/>
              <a:gd name="connsiteY1235" fmla="*/ 2483214 h 5907136"/>
              <a:gd name="connsiteX1236" fmla="*/ 11655354 w 12078891"/>
              <a:gd name="connsiteY1236" fmla="*/ 2472014 h 5907136"/>
              <a:gd name="connsiteX1237" fmla="*/ 1161657 w 12078891"/>
              <a:gd name="connsiteY1237" fmla="*/ 2462852 h 5907136"/>
              <a:gd name="connsiteX1238" fmla="*/ 1238016 w 12078891"/>
              <a:gd name="connsiteY1238" fmla="*/ 2539213 h 5907136"/>
              <a:gd name="connsiteX1239" fmla="*/ 1161657 w 12078891"/>
              <a:gd name="connsiteY1239" fmla="*/ 2615570 h 5907136"/>
              <a:gd name="connsiteX1240" fmla="*/ 1153260 w 12078891"/>
              <a:gd name="connsiteY1240" fmla="*/ 2613912 h 5907136"/>
              <a:gd name="connsiteX1241" fmla="*/ 1153543 w 12078891"/>
              <a:gd name="connsiteY1241" fmla="*/ 2614553 h 5907136"/>
              <a:gd name="connsiteX1242" fmla="*/ 1133180 w 12078891"/>
              <a:gd name="connsiteY1242" fmla="*/ 2634915 h 5907136"/>
              <a:gd name="connsiteX1243" fmla="*/ 1112818 w 12078891"/>
              <a:gd name="connsiteY1243" fmla="*/ 2614553 h 5907136"/>
              <a:gd name="connsiteX1244" fmla="*/ 1118521 w 12078891"/>
              <a:gd name="connsiteY1244" fmla="*/ 2600840 h 5907136"/>
              <a:gd name="connsiteX1245" fmla="*/ 1107443 w 12078891"/>
              <a:gd name="connsiteY1245" fmla="*/ 2593425 h 5907136"/>
              <a:gd name="connsiteX1246" fmla="*/ 1085299 w 12078891"/>
              <a:gd name="connsiteY1246" fmla="*/ 2539213 h 5907136"/>
              <a:gd name="connsiteX1247" fmla="*/ 1161657 w 12078891"/>
              <a:gd name="connsiteY1247" fmla="*/ 2462852 h 5907136"/>
              <a:gd name="connsiteX1248" fmla="*/ 7789564 w 12078891"/>
              <a:gd name="connsiteY1248" fmla="*/ 2417038 h 5907136"/>
              <a:gd name="connsiteX1249" fmla="*/ 7795674 w 12078891"/>
              <a:gd name="connsiteY1249" fmla="*/ 2423147 h 5907136"/>
              <a:gd name="connsiteX1250" fmla="*/ 7789564 w 12078891"/>
              <a:gd name="connsiteY1250" fmla="*/ 2429254 h 5907136"/>
              <a:gd name="connsiteX1251" fmla="*/ 7783456 w 12078891"/>
              <a:gd name="connsiteY1251" fmla="*/ 2423147 h 5907136"/>
              <a:gd name="connsiteX1252" fmla="*/ 7789564 w 12078891"/>
              <a:gd name="connsiteY1252" fmla="*/ 2417038 h 5907136"/>
              <a:gd name="connsiteX1253" fmla="*/ 8313895 w 12078891"/>
              <a:gd name="connsiteY1253" fmla="*/ 2398712 h 5907136"/>
              <a:gd name="connsiteX1254" fmla="*/ 8330185 w 12078891"/>
              <a:gd name="connsiteY1254" fmla="*/ 2415002 h 5907136"/>
              <a:gd name="connsiteX1255" fmla="*/ 8313895 w 12078891"/>
              <a:gd name="connsiteY1255" fmla="*/ 2431292 h 5907136"/>
              <a:gd name="connsiteX1256" fmla="*/ 8297605 w 12078891"/>
              <a:gd name="connsiteY1256" fmla="*/ 2415002 h 5907136"/>
              <a:gd name="connsiteX1257" fmla="*/ 8313895 w 12078891"/>
              <a:gd name="connsiteY1257" fmla="*/ 2398712 h 5907136"/>
              <a:gd name="connsiteX1258" fmla="*/ 10361328 w 12078891"/>
              <a:gd name="connsiteY1258" fmla="*/ 2390565 h 5907136"/>
              <a:gd name="connsiteX1259" fmla="*/ 10383726 w 12078891"/>
              <a:gd name="connsiteY1259" fmla="*/ 2412965 h 5907136"/>
              <a:gd name="connsiteX1260" fmla="*/ 10361328 w 12078891"/>
              <a:gd name="connsiteY1260" fmla="*/ 2435363 h 5907136"/>
              <a:gd name="connsiteX1261" fmla="*/ 10338929 w 12078891"/>
              <a:gd name="connsiteY1261" fmla="*/ 2412965 h 5907136"/>
              <a:gd name="connsiteX1262" fmla="*/ 10361328 w 12078891"/>
              <a:gd name="connsiteY1262" fmla="*/ 2390565 h 5907136"/>
              <a:gd name="connsiteX1263" fmla="*/ 1788833 w 12078891"/>
              <a:gd name="connsiteY1263" fmla="*/ 2370201 h 5907136"/>
              <a:gd name="connsiteX1264" fmla="*/ 1809196 w 12078891"/>
              <a:gd name="connsiteY1264" fmla="*/ 2390565 h 5907136"/>
              <a:gd name="connsiteX1265" fmla="*/ 1788833 w 12078891"/>
              <a:gd name="connsiteY1265" fmla="*/ 2410929 h 5907136"/>
              <a:gd name="connsiteX1266" fmla="*/ 1768472 w 12078891"/>
              <a:gd name="connsiteY1266" fmla="*/ 2390565 h 5907136"/>
              <a:gd name="connsiteX1267" fmla="*/ 1788833 w 12078891"/>
              <a:gd name="connsiteY1267" fmla="*/ 2370201 h 5907136"/>
              <a:gd name="connsiteX1268" fmla="*/ 8322040 w 12078891"/>
              <a:gd name="connsiteY1268" fmla="*/ 2351875 h 5907136"/>
              <a:gd name="connsiteX1269" fmla="*/ 8335275 w 12078891"/>
              <a:gd name="connsiteY1269" fmla="*/ 2365110 h 5907136"/>
              <a:gd name="connsiteX1270" fmla="*/ 8322040 w 12078891"/>
              <a:gd name="connsiteY1270" fmla="*/ 2378348 h 5907136"/>
              <a:gd name="connsiteX1271" fmla="*/ 8308804 w 12078891"/>
              <a:gd name="connsiteY1271" fmla="*/ 2365110 h 5907136"/>
              <a:gd name="connsiteX1272" fmla="*/ 8322040 w 12078891"/>
              <a:gd name="connsiteY1272" fmla="*/ 2351875 h 5907136"/>
              <a:gd name="connsiteX1273" fmla="*/ 1726739 w 12078891"/>
              <a:gd name="connsiteY1273" fmla="*/ 2338640 h 5907136"/>
              <a:gd name="connsiteX1274" fmla="*/ 1749137 w 12078891"/>
              <a:gd name="connsiteY1274" fmla="*/ 2361037 h 5907136"/>
              <a:gd name="connsiteX1275" fmla="*/ 1726739 w 12078891"/>
              <a:gd name="connsiteY1275" fmla="*/ 2383438 h 5907136"/>
              <a:gd name="connsiteX1276" fmla="*/ 1704340 w 12078891"/>
              <a:gd name="connsiteY1276" fmla="*/ 2361037 h 5907136"/>
              <a:gd name="connsiteX1277" fmla="*/ 1726739 w 12078891"/>
              <a:gd name="connsiteY1277" fmla="*/ 2338640 h 5907136"/>
              <a:gd name="connsiteX1278" fmla="*/ 5160810 w 12078891"/>
              <a:gd name="connsiteY1278" fmla="*/ 2317265 h 5907136"/>
              <a:gd name="connsiteX1279" fmla="*/ 5181174 w 12078891"/>
              <a:gd name="connsiteY1279" fmla="*/ 2337623 h 5907136"/>
              <a:gd name="connsiteX1280" fmla="*/ 5160810 w 12078891"/>
              <a:gd name="connsiteY1280" fmla="*/ 2357983 h 5907136"/>
              <a:gd name="connsiteX1281" fmla="*/ 5140448 w 12078891"/>
              <a:gd name="connsiteY1281" fmla="*/ 2337623 h 5907136"/>
              <a:gd name="connsiteX1282" fmla="*/ 5160810 w 12078891"/>
              <a:gd name="connsiteY1282" fmla="*/ 2317265 h 5907136"/>
              <a:gd name="connsiteX1283" fmla="*/ 5008114 w 12078891"/>
              <a:gd name="connsiteY1283" fmla="*/ 2306069 h 5907136"/>
              <a:gd name="connsiteX1284" fmla="*/ 5017273 w 12078891"/>
              <a:gd name="connsiteY1284" fmla="*/ 2315229 h 5907136"/>
              <a:gd name="connsiteX1285" fmla="*/ 5008114 w 12078891"/>
              <a:gd name="connsiteY1285" fmla="*/ 2324392 h 5907136"/>
              <a:gd name="connsiteX1286" fmla="*/ 4998954 w 12078891"/>
              <a:gd name="connsiteY1286" fmla="*/ 2315229 h 5907136"/>
              <a:gd name="connsiteX1287" fmla="*/ 5008114 w 12078891"/>
              <a:gd name="connsiteY1287" fmla="*/ 2306069 h 5907136"/>
              <a:gd name="connsiteX1288" fmla="*/ 6816246 w 12078891"/>
              <a:gd name="connsiteY1288" fmla="*/ 2280623 h 5907136"/>
              <a:gd name="connsiteX1289" fmla="*/ 6830500 w 12078891"/>
              <a:gd name="connsiteY1289" fmla="*/ 2294873 h 5907136"/>
              <a:gd name="connsiteX1290" fmla="*/ 6816246 w 12078891"/>
              <a:gd name="connsiteY1290" fmla="*/ 2309123 h 5907136"/>
              <a:gd name="connsiteX1291" fmla="*/ 6801992 w 12078891"/>
              <a:gd name="connsiteY1291" fmla="*/ 2294873 h 5907136"/>
              <a:gd name="connsiteX1292" fmla="*/ 6816246 w 12078891"/>
              <a:gd name="connsiteY1292" fmla="*/ 2280623 h 5907136"/>
              <a:gd name="connsiteX1293" fmla="*/ 7301887 w 12078891"/>
              <a:gd name="connsiteY1293" fmla="*/ 2233780 h 5907136"/>
              <a:gd name="connsiteX1294" fmla="*/ 7321231 w 12078891"/>
              <a:gd name="connsiteY1294" fmla="*/ 2253129 h 5907136"/>
              <a:gd name="connsiteX1295" fmla="*/ 7301887 w 12078891"/>
              <a:gd name="connsiteY1295" fmla="*/ 2272473 h 5907136"/>
              <a:gd name="connsiteX1296" fmla="*/ 7282543 w 12078891"/>
              <a:gd name="connsiteY1296" fmla="*/ 2253129 h 5907136"/>
              <a:gd name="connsiteX1297" fmla="*/ 7301887 w 12078891"/>
              <a:gd name="connsiteY1297" fmla="*/ 2233780 h 5907136"/>
              <a:gd name="connsiteX1298" fmla="*/ 11671645 w 12078891"/>
              <a:gd name="connsiteY1298" fmla="*/ 2219524 h 5907136"/>
              <a:gd name="connsiteX1299" fmla="*/ 11676735 w 12078891"/>
              <a:gd name="connsiteY1299" fmla="*/ 2224617 h 5907136"/>
              <a:gd name="connsiteX1300" fmla="*/ 11671645 w 12078891"/>
              <a:gd name="connsiteY1300" fmla="*/ 2229707 h 5907136"/>
              <a:gd name="connsiteX1301" fmla="*/ 11666554 w 12078891"/>
              <a:gd name="connsiteY1301" fmla="*/ 2224617 h 5907136"/>
              <a:gd name="connsiteX1302" fmla="*/ 11671645 w 12078891"/>
              <a:gd name="connsiteY1302" fmla="*/ 2219524 h 5907136"/>
              <a:gd name="connsiteX1303" fmla="*/ 10717669 w 12078891"/>
              <a:gd name="connsiteY1303" fmla="*/ 2192034 h 5907136"/>
              <a:gd name="connsiteX1304" fmla="*/ 10731923 w 12078891"/>
              <a:gd name="connsiteY1304" fmla="*/ 2206286 h 5907136"/>
              <a:gd name="connsiteX1305" fmla="*/ 10717669 w 12078891"/>
              <a:gd name="connsiteY1305" fmla="*/ 2220542 h 5907136"/>
              <a:gd name="connsiteX1306" fmla="*/ 10703416 w 12078891"/>
              <a:gd name="connsiteY1306" fmla="*/ 2206286 h 5907136"/>
              <a:gd name="connsiteX1307" fmla="*/ 10717669 w 12078891"/>
              <a:gd name="connsiteY1307" fmla="*/ 2192034 h 5907136"/>
              <a:gd name="connsiteX1308" fmla="*/ 4248637 w 12078891"/>
              <a:gd name="connsiteY1308" fmla="*/ 2184910 h 5907136"/>
              <a:gd name="connsiteX1309" fmla="*/ 4276129 w 12078891"/>
              <a:gd name="connsiteY1309" fmla="*/ 2212394 h 5907136"/>
              <a:gd name="connsiteX1310" fmla="*/ 4248637 w 12078891"/>
              <a:gd name="connsiteY1310" fmla="*/ 2239891 h 5907136"/>
              <a:gd name="connsiteX1311" fmla="*/ 4221154 w 12078891"/>
              <a:gd name="connsiteY1311" fmla="*/ 2212394 h 5907136"/>
              <a:gd name="connsiteX1312" fmla="*/ 4248637 w 12078891"/>
              <a:gd name="connsiteY1312" fmla="*/ 2184910 h 5907136"/>
              <a:gd name="connsiteX1313" fmla="*/ 10552733 w 12078891"/>
              <a:gd name="connsiteY1313" fmla="*/ 2163530 h 5907136"/>
              <a:gd name="connsiteX1314" fmla="*/ 10558842 w 12078891"/>
              <a:gd name="connsiteY1314" fmla="*/ 2169638 h 5907136"/>
              <a:gd name="connsiteX1315" fmla="*/ 10552733 w 12078891"/>
              <a:gd name="connsiteY1315" fmla="*/ 2174729 h 5907136"/>
              <a:gd name="connsiteX1316" fmla="*/ 10546625 w 12078891"/>
              <a:gd name="connsiteY1316" fmla="*/ 2169638 h 5907136"/>
              <a:gd name="connsiteX1317" fmla="*/ 10552733 w 12078891"/>
              <a:gd name="connsiteY1317" fmla="*/ 2163530 h 5907136"/>
              <a:gd name="connsiteX1318" fmla="*/ 11573905 w 12078891"/>
              <a:gd name="connsiteY1318" fmla="*/ 2144178 h 5907136"/>
              <a:gd name="connsiteX1319" fmla="*/ 11586122 w 12078891"/>
              <a:gd name="connsiteY1319" fmla="*/ 2155377 h 5907136"/>
              <a:gd name="connsiteX1320" fmla="*/ 11573905 w 12078891"/>
              <a:gd name="connsiteY1320" fmla="*/ 2166575 h 5907136"/>
              <a:gd name="connsiteX1321" fmla="*/ 11561687 w 12078891"/>
              <a:gd name="connsiteY1321" fmla="*/ 2155377 h 5907136"/>
              <a:gd name="connsiteX1322" fmla="*/ 11573905 w 12078891"/>
              <a:gd name="connsiteY1322" fmla="*/ 2144178 h 5907136"/>
              <a:gd name="connsiteX1323" fmla="*/ 10875476 w 12078891"/>
              <a:gd name="connsiteY1323" fmla="*/ 2060694 h 5907136"/>
              <a:gd name="connsiteX1324" fmla="*/ 10883622 w 12078891"/>
              <a:gd name="connsiteY1324" fmla="*/ 2068840 h 5907136"/>
              <a:gd name="connsiteX1325" fmla="*/ 10875476 w 12078891"/>
              <a:gd name="connsiteY1325" fmla="*/ 2076984 h 5907136"/>
              <a:gd name="connsiteX1326" fmla="*/ 10867332 w 12078891"/>
              <a:gd name="connsiteY1326" fmla="*/ 2068840 h 5907136"/>
              <a:gd name="connsiteX1327" fmla="*/ 10875476 w 12078891"/>
              <a:gd name="connsiteY1327" fmla="*/ 2060694 h 5907136"/>
              <a:gd name="connsiteX1328" fmla="*/ 9976480 w 12078891"/>
              <a:gd name="connsiteY1328" fmla="*/ 2052572 h 5907136"/>
              <a:gd name="connsiteX1329" fmla="*/ 10023313 w 12078891"/>
              <a:gd name="connsiteY1329" fmla="*/ 2099390 h 5907136"/>
              <a:gd name="connsiteX1330" fmla="*/ 9976480 w 12078891"/>
              <a:gd name="connsiteY1330" fmla="*/ 2146221 h 5907136"/>
              <a:gd name="connsiteX1331" fmla="*/ 9929646 w 12078891"/>
              <a:gd name="connsiteY1331" fmla="*/ 2099390 h 5907136"/>
              <a:gd name="connsiteX1332" fmla="*/ 9976480 w 12078891"/>
              <a:gd name="connsiteY1332" fmla="*/ 2052572 h 5907136"/>
              <a:gd name="connsiteX1333" fmla="*/ 8217174 w 12078891"/>
              <a:gd name="connsiteY1333" fmla="*/ 2041361 h 5907136"/>
              <a:gd name="connsiteX1334" fmla="*/ 8257898 w 12078891"/>
              <a:gd name="connsiteY1334" fmla="*/ 2082087 h 5907136"/>
              <a:gd name="connsiteX1335" fmla="*/ 8217174 w 12078891"/>
              <a:gd name="connsiteY1335" fmla="*/ 2122802 h 5907136"/>
              <a:gd name="connsiteX1336" fmla="*/ 8176449 w 12078891"/>
              <a:gd name="connsiteY1336" fmla="*/ 2082087 h 5907136"/>
              <a:gd name="connsiteX1337" fmla="*/ 8217174 w 12078891"/>
              <a:gd name="connsiteY1337" fmla="*/ 2041361 h 5907136"/>
              <a:gd name="connsiteX1338" fmla="*/ 11389625 w 12078891"/>
              <a:gd name="connsiteY1338" fmla="*/ 2007776 h 5907136"/>
              <a:gd name="connsiteX1339" fmla="*/ 11401843 w 12078891"/>
              <a:gd name="connsiteY1339" fmla="*/ 2019993 h 5907136"/>
              <a:gd name="connsiteX1340" fmla="*/ 11389625 w 12078891"/>
              <a:gd name="connsiteY1340" fmla="*/ 2032209 h 5907136"/>
              <a:gd name="connsiteX1341" fmla="*/ 11377408 w 12078891"/>
              <a:gd name="connsiteY1341" fmla="*/ 2019993 h 5907136"/>
              <a:gd name="connsiteX1342" fmla="*/ 11389625 w 12078891"/>
              <a:gd name="connsiteY1342" fmla="*/ 2007776 h 5907136"/>
              <a:gd name="connsiteX1343" fmla="*/ 11089281 w 12078891"/>
              <a:gd name="connsiteY1343" fmla="*/ 1971100 h 5907136"/>
              <a:gd name="connsiteX1344" fmla="*/ 11094371 w 12078891"/>
              <a:gd name="connsiteY1344" fmla="*/ 1976191 h 5907136"/>
              <a:gd name="connsiteX1345" fmla="*/ 11089281 w 12078891"/>
              <a:gd name="connsiteY1345" fmla="*/ 1981281 h 5907136"/>
              <a:gd name="connsiteX1346" fmla="*/ 11084190 w 12078891"/>
              <a:gd name="connsiteY1346" fmla="*/ 1976191 h 5907136"/>
              <a:gd name="connsiteX1347" fmla="*/ 11089281 w 12078891"/>
              <a:gd name="connsiteY1347" fmla="*/ 1971100 h 5907136"/>
              <a:gd name="connsiteX1348" fmla="*/ 607782 w 12078891"/>
              <a:gd name="connsiteY1348" fmla="*/ 1958886 h 5907136"/>
              <a:gd name="connsiteX1349" fmla="*/ 627126 w 12078891"/>
              <a:gd name="connsiteY1349" fmla="*/ 1978230 h 5907136"/>
              <a:gd name="connsiteX1350" fmla="*/ 607782 w 12078891"/>
              <a:gd name="connsiteY1350" fmla="*/ 1997575 h 5907136"/>
              <a:gd name="connsiteX1351" fmla="*/ 588438 w 12078891"/>
              <a:gd name="connsiteY1351" fmla="*/ 1978230 h 5907136"/>
              <a:gd name="connsiteX1352" fmla="*/ 607782 w 12078891"/>
              <a:gd name="connsiteY1352" fmla="*/ 1958886 h 5907136"/>
              <a:gd name="connsiteX1353" fmla="*/ 8754740 w 12078891"/>
              <a:gd name="connsiteY1353" fmla="*/ 1924294 h 5907136"/>
              <a:gd name="connsiteX1354" fmla="*/ 8760849 w 12078891"/>
              <a:gd name="connsiteY1354" fmla="*/ 1930402 h 5907136"/>
              <a:gd name="connsiteX1355" fmla="*/ 8754740 w 12078891"/>
              <a:gd name="connsiteY1355" fmla="*/ 1936513 h 5907136"/>
              <a:gd name="connsiteX1356" fmla="*/ 8748631 w 12078891"/>
              <a:gd name="connsiteY1356" fmla="*/ 1930402 h 5907136"/>
              <a:gd name="connsiteX1357" fmla="*/ 8754740 w 12078891"/>
              <a:gd name="connsiteY1357" fmla="*/ 1924294 h 5907136"/>
              <a:gd name="connsiteX1358" fmla="*/ 6224720 w 12078891"/>
              <a:gd name="connsiteY1358" fmla="*/ 1894771 h 5907136"/>
              <a:gd name="connsiteX1359" fmla="*/ 6230829 w 12078891"/>
              <a:gd name="connsiteY1359" fmla="*/ 1900877 h 5907136"/>
              <a:gd name="connsiteX1360" fmla="*/ 6224720 w 12078891"/>
              <a:gd name="connsiteY1360" fmla="*/ 1906983 h 5907136"/>
              <a:gd name="connsiteX1361" fmla="*/ 6218611 w 12078891"/>
              <a:gd name="connsiteY1361" fmla="*/ 1900877 h 5907136"/>
              <a:gd name="connsiteX1362" fmla="*/ 6224720 w 12078891"/>
              <a:gd name="connsiteY1362" fmla="*/ 1894771 h 5907136"/>
              <a:gd name="connsiteX1363" fmla="*/ 6900749 w 12078891"/>
              <a:gd name="connsiteY1363" fmla="*/ 1835719 h 5907136"/>
              <a:gd name="connsiteX1364" fmla="*/ 6913985 w 12078891"/>
              <a:gd name="connsiteY1364" fmla="*/ 1848957 h 5907136"/>
              <a:gd name="connsiteX1365" fmla="*/ 6900749 w 12078891"/>
              <a:gd name="connsiteY1365" fmla="*/ 1862192 h 5907136"/>
              <a:gd name="connsiteX1366" fmla="*/ 6887514 w 12078891"/>
              <a:gd name="connsiteY1366" fmla="*/ 1848957 h 5907136"/>
              <a:gd name="connsiteX1367" fmla="*/ 6900749 w 12078891"/>
              <a:gd name="connsiteY1367" fmla="*/ 1835719 h 5907136"/>
              <a:gd name="connsiteX1368" fmla="*/ 3320114 w 12078891"/>
              <a:gd name="connsiteY1368" fmla="*/ 1834701 h 5907136"/>
              <a:gd name="connsiteX1369" fmla="*/ 3324187 w 12078891"/>
              <a:gd name="connsiteY1369" fmla="*/ 1838772 h 5907136"/>
              <a:gd name="connsiteX1370" fmla="*/ 3320114 w 12078891"/>
              <a:gd name="connsiteY1370" fmla="*/ 1842845 h 5907136"/>
              <a:gd name="connsiteX1371" fmla="*/ 3316042 w 12078891"/>
              <a:gd name="connsiteY1371" fmla="*/ 1838772 h 5907136"/>
              <a:gd name="connsiteX1372" fmla="*/ 3320114 w 12078891"/>
              <a:gd name="connsiteY1372" fmla="*/ 1834701 h 5907136"/>
              <a:gd name="connsiteX1373" fmla="*/ 6968963 w 12078891"/>
              <a:gd name="connsiteY1373" fmla="*/ 1829583 h 5907136"/>
              <a:gd name="connsiteX1374" fmla="*/ 6972017 w 12078891"/>
              <a:gd name="connsiteY1374" fmla="*/ 1832637 h 5907136"/>
              <a:gd name="connsiteX1375" fmla="*/ 6968963 w 12078891"/>
              <a:gd name="connsiteY1375" fmla="*/ 1835691 h 5907136"/>
              <a:gd name="connsiteX1376" fmla="*/ 6965909 w 12078891"/>
              <a:gd name="connsiteY1376" fmla="*/ 1832637 h 5907136"/>
              <a:gd name="connsiteX1377" fmla="*/ 6968963 w 12078891"/>
              <a:gd name="connsiteY1377" fmla="*/ 1829583 h 5907136"/>
              <a:gd name="connsiteX1378" fmla="*/ 5026434 w 12078891"/>
              <a:gd name="connsiteY1378" fmla="*/ 1816374 h 5907136"/>
              <a:gd name="connsiteX1379" fmla="*/ 5031521 w 12078891"/>
              <a:gd name="connsiteY1379" fmla="*/ 1821463 h 5907136"/>
              <a:gd name="connsiteX1380" fmla="*/ 5026434 w 12078891"/>
              <a:gd name="connsiteY1380" fmla="*/ 1826554 h 5907136"/>
              <a:gd name="connsiteX1381" fmla="*/ 5021344 w 12078891"/>
              <a:gd name="connsiteY1381" fmla="*/ 1821463 h 5907136"/>
              <a:gd name="connsiteX1382" fmla="*/ 5026434 w 12078891"/>
              <a:gd name="connsiteY1382" fmla="*/ 1816374 h 5907136"/>
              <a:gd name="connsiteX1383" fmla="*/ 1693109 w 12078891"/>
              <a:gd name="connsiteY1383" fmla="*/ 1810250 h 5907136"/>
              <a:gd name="connsiteX1384" fmla="*/ 1722634 w 12078891"/>
              <a:gd name="connsiteY1384" fmla="*/ 1839778 h 5907136"/>
              <a:gd name="connsiteX1385" fmla="*/ 1693109 w 12078891"/>
              <a:gd name="connsiteY1385" fmla="*/ 1869303 h 5907136"/>
              <a:gd name="connsiteX1386" fmla="*/ 1663584 w 12078891"/>
              <a:gd name="connsiteY1386" fmla="*/ 1839778 h 5907136"/>
              <a:gd name="connsiteX1387" fmla="*/ 1693109 w 12078891"/>
              <a:gd name="connsiteY1387" fmla="*/ 1810250 h 5907136"/>
              <a:gd name="connsiteX1388" fmla="*/ 466263 w 12078891"/>
              <a:gd name="connsiteY1388" fmla="*/ 1806168 h 5907136"/>
              <a:gd name="connsiteX1389" fmla="*/ 470336 w 12078891"/>
              <a:gd name="connsiteY1389" fmla="*/ 1810240 h 5907136"/>
              <a:gd name="connsiteX1390" fmla="*/ 466263 w 12078891"/>
              <a:gd name="connsiteY1390" fmla="*/ 1814313 h 5907136"/>
              <a:gd name="connsiteX1391" fmla="*/ 462191 w 12078891"/>
              <a:gd name="connsiteY1391" fmla="*/ 1810240 h 5907136"/>
              <a:gd name="connsiteX1392" fmla="*/ 466263 w 12078891"/>
              <a:gd name="connsiteY1392" fmla="*/ 1806168 h 5907136"/>
              <a:gd name="connsiteX1393" fmla="*/ 11028194 w 12078891"/>
              <a:gd name="connsiteY1393" fmla="*/ 1801104 h 5907136"/>
              <a:gd name="connsiteX1394" fmla="*/ 11040412 w 12078891"/>
              <a:gd name="connsiteY1394" fmla="*/ 1813323 h 5907136"/>
              <a:gd name="connsiteX1395" fmla="*/ 11028194 w 12078891"/>
              <a:gd name="connsiteY1395" fmla="*/ 1825541 h 5907136"/>
              <a:gd name="connsiteX1396" fmla="*/ 11015977 w 12078891"/>
              <a:gd name="connsiteY1396" fmla="*/ 1813323 h 5907136"/>
              <a:gd name="connsiteX1397" fmla="*/ 11028194 w 12078891"/>
              <a:gd name="connsiteY1397" fmla="*/ 1801104 h 5907136"/>
              <a:gd name="connsiteX1398" fmla="*/ 9489820 w 12078891"/>
              <a:gd name="connsiteY1398" fmla="*/ 1800068 h 5907136"/>
              <a:gd name="connsiteX1399" fmla="*/ 9524436 w 12078891"/>
              <a:gd name="connsiteY1399" fmla="*/ 1834686 h 5907136"/>
              <a:gd name="connsiteX1400" fmla="*/ 9489820 w 12078891"/>
              <a:gd name="connsiteY1400" fmla="*/ 1869303 h 5907136"/>
              <a:gd name="connsiteX1401" fmla="*/ 9455204 w 12078891"/>
              <a:gd name="connsiteY1401" fmla="*/ 1834686 h 5907136"/>
              <a:gd name="connsiteX1402" fmla="*/ 9489820 w 12078891"/>
              <a:gd name="connsiteY1402" fmla="*/ 1800068 h 5907136"/>
              <a:gd name="connsiteX1403" fmla="*/ 10635201 w 12078891"/>
              <a:gd name="connsiteY1403" fmla="*/ 1799039 h 5907136"/>
              <a:gd name="connsiteX1404" fmla="*/ 10642329 w 12078891"/>
              <a:gd name="connsiteY1404" fmla="*/ 1806166 h 5907136"/>
              <a:gd name="connsiteX1405" fmla="*/ 10635201 w 12078891"/>
              <a:gd name="connsiteY1405" fmla="*/ 1813293 h 5907136"/>
              <a:gd name="connsiteX1406" fmla="*/ 10628075 w 12078891"/>
              <a:gd name="connsiteY1406" fmla="*/ 1806166 h 5907136"/>
              <a:gd name="connsiteX1407" fmla="*/ 10635201 w 12078891"/>
              <a:gd name="connsiteY1407" fmla="*/ 1799039 h 5907136"/>
              <a:gd name="connsiteX1408" fmla="*/ 8181540 w 12078891"/>
              <a:gd name="connsiteY1408" fmla="*/ 1798022 h 5907136"/>
              <a:gd name="connsiteX1409" fmla="*/ 8186630 w 12078891"/>
              <a:gd name="connsiteY1409" fmla="*/ 1803111 h 5907136"/>
              <a:gd name="connsiteX1410" fmla="*/ 8181540 w 12078891"/>
              <a:gd name="connsiteY1410" fmla="*/ 1808202 h 5907136"/>
              <a:gd name="connsiteX1411" fmla="*/ 8176449 w 12078891"/>
              <a:gd name="connsiteY1411" fmla="*/ 1803111 h 5907136"/>
              <a:gd name="connsiteX1412" fmla="*/ 8181540 w 12078891"/>
              <a:gd name="connsiteY1412" fmla="*/ 1798022 h 5907136"/>
              <a:gd name="connsiteX1413" fmla="*/ 5724840 w 12078891"/>
              <a:gd name="connsiteY1413" fmla="*/ 1792952 h 5907136"/>
              <a:gd name="connsiteX1414" fmla="*/ 5730949 w 12078891"/>
              <a:gd name="connsiteY1414" fmla="*/ 1799061 h 5907136"/>
              <a:gd name="connsiteX1415" fmla="*/ 5724840 w 12078891"/>
              <a:gd name="connsiteY1415" fmla="*/ 1805170 h 5907136"/>
              <a:gd name="connsiteX1416" fmla="*/ 5718734 w 12078891"/>
              <a:gd name="connsiteY1416" fmla="*/ 1799061 h 5907136"/>
              <a:gd name="connsiteX1417" fmla="*/ 5724840 w 12078891"/>
              <a:gd name="connsiteY1417" fmla="*/ 1792952 h 5907136"/>
              <a:gd name="connsiteX1418" fmla="*/ 10191302 w 12078891"/>
              <a:gd name="connsiteY1418" fmla="*/ 1791912 h 5907136"/>
              <a:gd name="connsiteX1419" fmla="*/ 10204538 w 12078891"/>
              <a:gd name="connsiteY1419" fmla="*/ 1805147 h 5907136"/>
              <a:gd name="connsiteX1420" fmla="*/ 10191302 w 12078891"/>
              <a:gd name="connsiteY1420" fmla="*/ 1818383 h 5907136"/>
              <a:gd name="connsiteX1421" fmla="*/ 10178067 w 12078891"/>
              <a:gd name="connsiteY1421" fmla="*/ 1805147 h 5907136"/>
              <a:gd name="connsiteX1422" fmla="*/ 10191302 w 12078891"/>
              <a:gd name="connsiteY1422" fmla="*/ 1791912 h 5907136"/>
              <a:gd name="connsiteX1423" fmla="*/ 5611817 w 12078891"/>
              <a:gd name="connsiteY1423" fmla="*/ 1782750 h 5907136"/>
              <a:gd name="connsiteX1424" fmla="*/ 5613854 w 12078891"/>
              <a:gd name="connsiteY1424" fmla="*/ 1784786 h 5907136"/>
              <a:gd name="connsiteX1425" fmla="*/ 5611817 w 12078891"/>
              <a:gd name="connsiteY1425" fmla="*/ 1786822 h 5907136"/>
              <a:gd name="connsiteX1426" fmla="*/ 5609781 w 12078891"/>
              <a:gd name="connsiteY1426" fmla="*/ 1784786 h 5907136"/>
              <a:gd name="connsiteX1427" fmla="*/ 5611817 w 12078891"/>
              <a:gd name="connsiteY1427" fmla="*/ 1782750 h 5907136"/>
              <a:gd name="connsiteX1428" fmla="*/ 2172677 w 12078891"/>
              <a:gd name="connsiteY1428" fmla="*/ 1781757 h 5907136"/>
              <a:gd name="connsiteX1429" fmla="*/ 2195074 w 12078891"/>
              <a:gd name="connsiteY1429" fmla="*/ 1804157 h 5907136"/>
              <a:gd name="connsiteX1430" fmla="*/ 2172677 w 12078891"/>
              <a:gd name="connsiteY1430" fmla="*/ 1826554 h 5907136"/>
              <a:gd name="connsiteX1431" fmla="*/ 2150279 w 12078891"/>
              <a:gd name="connsiteY1431" fmla="*/ 1804157 h 5907136"/>
              <a:gd name="connsiteX1432" fmla="*/ 2172677 w 12078891"/>
              <a:gd name="connsiteY1432" fmla="*/ 1781757 h 5907136"/>
              <a:gd name="connsiteX1433" fmla="*/ 8210047 w 12078891"/>
              <a:gd name="connsiteY1433" fmla="*/ 1762412 h 5907136"/>
              <a:gd name="connsiteX1434" fmla="*/ 8219210 w 12078891"/>
              <a:gd name="connsiteY1434" fmla="*/ 1771574 h 5907136"/>
              <a:gd name="connsiteX1435" fmla="*/ 8210047 w 12078891"/>
              <a:gd name="connsiteY1435" fmla="*/ 1780737 h 5907136"/>
              <a:gd name="connsiteX1436" fmla="*/ 8200884 w 12078891"/>
              <a:gd name="connsiteY1436" fmla="*/ 1771574 h 5907136"/>
              <a:gd name="connsiteX1437" fmla="*/ 8210047 w 12078891"/>
              <a:gd name="connsiteY1437" fmla="*/ 1762412 h 5907136"/>
              <a:gd name="connsiteX1438" fmla="*/ 559930 w 12078891"/>
              <a:gd name="connsiteY1438" fmla="*/ 1753225 h 5907136"/>
              <a:gd name="connsiteX1439" fmla="*/ 572147 w 12078891"/>
              <a:gd name="connsiteY1439" fmla="*/ 1765442 h 5907136"/>
              <a:gd name="connsiteX1440" fmla="*/ 559930 w 12078891"/>
              <a:gd name="connsiteY1440" fmla="*/ 1777660 h 5907136"/>
              <a:gd name="connsiteX1441" fmla="*/ 547713 w 12078891"/>
              <a:gd name="connsiteY1441" fmla="*/ 1765442 h 5907136"/>
              <a:gd name="connsiteX1442" fmla="*/ 559930 w 12078891"/>
              <a:gd name="connsiteY1442" fmla="*/ 1753225 h 5907136"/>
              <a:gd name="connsiteX1443" fmla="*/ 6170759 w 12078891"/>
              <a:gd name="connsiteY1443" fmla="*/ 1745079 h 5907136"/>
              <a:gd name="connsiteX1444" fmla="*/ 6179922 w 12078891"/>
              <a:gd name="connsiteY1444" fmla="*/ 1754241 h 5907136"/>
              <a:gd name="connsiteX1445" fmla="*/ 6170759 w 12078891"/>
              <a:gd name="connsiteY1445" fmla="*/ 1763405 h 5907136"/>
              <a:gd name="connsiteX1446" fmla="*/ 6160578 w 12078891"/>
              <a:gd name="connsiteY1446" fmla="*/ 1754241 h 5907136"/>
              <a:gd name="connsiteX1447" fmla="*/ 6170759 w 12078891"/>
              <a:gd name="connsiteY1447" fmla="*/ 1745079 h 5907136"/>
              <a:gd name="connsiteX1448" fmla="*/ 7806873 w 12078891"/>
              <a:gd name="connsiteY1448" fmla="*/ 1737952 h 5907136"/>
              <a:gd name="connsiteX1449" fmla="*/ 7811963 w 12078891"/>
              <a:gd name="connsiteY1449" fmla="*/ 1743043 h 5907136"/>
              <a:gd name="connsiteX1450" fmla="*/ 7806873 w 12078891"/>
              <a:gd name="connsiteY1450" fmla="*/ 1748133 h 5907136"/>
              <a:gd name="connsiteX1451" fmla="*/ 7801782 w 12078891"/>
              <a:gd name="connsiteY1451" fmla="*/ 1743043 h 5907136"/>
              <a:gd name="connsiteX1452" fmla="*/ 7806873 w 12078891"/>
              <a:gd name="connsiteY1452" fmla="*/ 1737952 h 5907136"/>
              <a:gd name="connsiteX1453" fmla="*/ 961068 w 12078891"/>
              <a:gd name="connsiteY1453" fmla="*/ 1706391 h 5907136"/>
              <a:gd name="connsiteX1454" fmla="*/ 967176 w 12078891"/>
              <a:gd name="connsiteY1454" fmla="*/ 1712500 h 5907136"/>
              <a:gd name="connsiteX1455" fmla="*/ 961068 w 12078891"/>
              <a:gd name="connsiteY1455" fmla="*/ 1718608 h 5907136"/>
              <a:gd name="connsiteX1456" fmla="*/ 954959 w 12078891"/>
              <a:gd name="connsiteY1456" fmla="*/ 1712500 h 5907136"/>
              <a:gd name="connsiteX1457" fmla="*/ 961068 w 12078891"/>
              <a:gd name="connsiteY1457" fmla="*/ 1706391 h 5907136"/>
              <a:gd name="connsiteX1458" fmla="*/ 4813613 w 12078891"/>
              <a:gd name="connsiteY1458" fmla="*/ 1703336 h 5907136"/>
              <a:gd name="connsiteX1459" fmla="*/ 4817688 w 12078891"/>
              <a:gd name="connsiteY1459" fmla="*/ 1707408 h 5907136"/>
              <a:gd name="connsiteX1460" fmla="*/ 4813613 w 12078891"/>
              <a:gd name="connsiteY1460" fmla="*/ 1711481 h 5907136"/>
              <a:gd name="connsiteX1461" fmla="*/ 4809541 w 12078891"/>
              <a:gd name="connsiteY1461" fmla="*/ 1707408 h 5907136"/>
              <a:gd name="connsiteX1462" fmla="*/ 4813613 w 12078891"/>
              <a:gd name="connsiteY1462" fmla="*/ 1703336 h 5907136"/>
              <a:gd name="connsiteX1463" fmla="*/ 4269970 w 12078891"/>
              <a:gd name="connsiteY1463" fmla="*/ 1698253 h 5907136"/>
              <a:gd name="connsiteX1464" fmla="*/ 4300511 w 12078891"/>
              <a:gd name="connsiteY1464" fmla="*/ 1728798 h 5907136"/>
              <a:gd name="connsiteX1465" fmla="*/ 4269970 w 12078891"/>
              <a:gd name="connsiteY1465" fmla="*/ 1758324 h 5907136"/>
              <a:gd name="connsiteX1466" fmla="*/ 4239427 w 12078891"/>
              <a:gd name="connsiteY1466" fmla="*/ 1728798 h 5907136"/>
              <a:gd name="connsiteX1467" fmla="*/ 4269970 w 12078891"/>
              <a:gd name="connsiteY1467" fmla="*/ 1698253 h 5907136"/>
              <a:gd name="connsiteX1468" fmla="*/ 7008670 w 12078891"/>
              <a:gd name="connsiteY1468" fmla="*/ 1697244 h 5907136"/>
              <a:gd name="connsiteX1469" fmla="*/ 7013760 w 12078891"/>
              <a:gd name="connsiteY1469" fmla="*/ 1702335 h 5907136"/>
              <a:gd name="connsiteX1470" fmla="*/ 7008670 w 12078891"/>
              <a:gd name="connsiteY1470" fmla="*/ 1707425 h 5907136"/>
              <a:gd name="connsiteX1471" fmla="*/ 7003579 w 12078891"/>
              <a:gd name="connsiteY1471" fmla="*/ 1702335 h 5907136"/>
              <a:gd name="connsiteX1472" fmla="*/ 7008670 w 12078891"/>
              <a:gd name="connsiteY1472" fmla="*/ 1697244 h 5907136"/>
              <a:gd name="connsiteX1473" fmla="*/ 3364842 w 12078891"/>
              <a:gd name="connsiteY1473" fmla="*/ 1697228 h 5907136"/>
              <a:gd name="connsiteX1474" fmla="*/ 3370952 w 12078891"/>
              <a:gd name="connsiteY1474" fmla="*/ 1703336 h 5907136"/>
              <a:gd name="connsiteX1475" fmla="*/ 3364842 w 12078891"/>
              <a:gd name="connsiteY1475" fmla="*/ 1709445 h 5907136"/>
              <a:gd name="connsiteX1476" fmla="*/ 3358734 w 12078891"/>
              <a:gd name="connsiteY1476" fmla="*/ 1703336 h 5907136"/>
              <a:gd name="connsiteX1477" fmla="*/ 3364842 w 12078891"/>
              <a:gd name="connsiteY1477" fmla="*/ 1697228 h 5907136"/>
              <a:gd name="connsiteX1478" fmla="*/ 1989412 w 12078891"/>
              <a:gd name="connsiteY1478" fmla="*/ 1695213 h 5907136"/>
              <a:gd name="connsiteX1479" fmla="*/ 2000613 w 12078891"/>
              <a:gd name="connsiteY1479" fmla="*/ 1706413 h 5907136"/>
              <a:gd name="connsiteX1480" fmla="*/ 1989412 w 12078891"/>
              <a:gd name="connsiteY1480" fmla="*/ 1717613 h 5907136"/>
              <a:gd name="connsiteX1481" fmla="*/ 1978214 w 12078891"/>
              <a:gd name="connsiteY1481" fmla="*/ 1706413 h 5907136"/>
              <a:gd name="connsiteX1482" fmla="*/ 1989412 w 12078891"/>
              <a:gd name="connsiteY1482" fmla="*/ 1695213 h 5907136"/>
              <a:gd name="connsiteX1483" fmla="*/ 3038026 w 12078891"/>
              <a:gd name="connsiteY1483" fmla="*/ 1681956 h 5907136"/>
              <a:gd name="connsiteX1484" fmla="*/ 3040062 w 12078891"/>
              <a:gd name="connsiteY1484" fmla="*/ 1683992 h 5907136"/>
              <a:gd name="connsiteX1485" fmla="*/ 3038026 w 12078891"/>
              <a:gd name="connsiteY1485" fmla="*/ 1686029 h 5907136"/>
              <a:gd name="connsiteX1486" fmla="*/ 3035990 w 12078891"/>
              <a:gd name="connsiteY1486" fmla="*/ 1683992 h 5907136"/>
              <a:gd name="connsiteX1487" fmla="*/ 3038026 w 12078891"/>
              <a:gd name="connsiteY1487" fmla="*/ 1681956 h 5907136"/>
              <a:gd name="connsiteX1488" fmla="*/ 2787638 w 12078891"/>
              <a:gd name="connsiteY1488" fmla="*/ 1677907 h 5907136"/>
              <a:gd name="connsiteX1489" fmla="*/ 2803927 w 12078891"/>
              <a:gd name="connsiteY1489" fmla="*/ 1694197 h 5907136"/>
              <a:gd name="connsiteX1490" fmla="*/ 2787638 w 12078891"/>
              <a:gd name="connsiteY1490" fmla="*/ 1710486 h 5907136"/>
              <a:gd name="connsiteX1491" fmla="*/ 2771350 w 12078891"/>
              <a:gd name="connsiteY1491" fmla="*/ 1694197 h 5907136"/>
              <a:gd name="connsiteX1492" fmla="*/ 2787638 w 12078891"/>
              <a:gd name="connsiteY1492" fmla="*/ 1677907 h 5907136"/>
              <a:gd name="connsiteX1493" fmla="*/ 8908476 w 12078891"/>
              <a:gd name="connsiteY1493" fmla="*/ 1670778 h 5907136"/>
              <a:gd name="connsiteX1494" fmla="*/ 8913566 w 12078891"/>
              <a:gd name="connsiteY1494" fmla="*/ 1675869 h 5907136"/>
              <a:gd name="connsiteX1495" fmla="*/ 8908476 w 12078891"/>
              <a:gd name="connsiteY1495" fmla="*/ 1680959 h 5907136"/>
              <a:gd name="connsiteX1496" fmla="*/ 8903385 w 12078891"/>
              <a:gd name="connsiteY1496" fmla="*/ 1675869 h 5907136"/>
              <a:gd name="connsiteX1497" fmla="*/ 8908476 w 12078891"/>
              <a:gd name="connsiteY1497" fmla="*/ 1670778 h 5907136"/>
              <a:gd name="connsiteX1498" fmla="*/ 9803401 w 12078891"/>
              <a:gd name="connsiteY1498" fmla="*/ 1667723 h 5907136"/>
              <a:gd name="connsiteX1499" fmla="*/ 9815617 w 12078891"/>
              <a:gd name="connsiteY1499" fmla="*/ 1679940 h 5907136"/>
              <a:gd name="connsiteX1500" fmla="*/ 9803401 w 12078891"/>
              <a:gd name="connsiteY1500" fmla="*/ 1692156 h 5907136"/>
              <a:gd name="connsiteX1501" fmla="*/ 9791183 w 12078891"/>
              <a:gd name="connsiteY1501" fmla="*/ 1679940 h 5907136"/>
              <a:gd name="connsiteX1502" fmla="*/ 9803401 w 12078891"/>
              <a:gd name="connsiteY1502" fmla="*/ 1667723 h 5907136"/>
              <a:gd name="connsiteX1503" fmla="*/ 7189895 w 12078891"/>
              <a:gd name="connsiteY1503" fmla="*/ 1665690 h 5907136"/>
              <a:gd name="connsiteX1504" fmla="*/ 7202112 w 12078891"/>
              <a:gd name="connsiteY1504" fmla="*/ 1677908 h 5907136"/>
              <a:gd name="connsiteX1505" fmla="*/ 7189895 w 12078891"/>
              <a:gd name="connsiteY1505" fmla="*/ 1690124 h 5907136"/>
              <a:gd name="connsiteX1506" fmla="*/ 7177677 w 12078891"/>
              <a:gd name="connsiteY1506" fmla="*/ 1677908 h 5907136"/>
              <a:gd name="connsiteX1507" fmla="*/ 7189895 w 12078891"/>
              <a:gd name="connsiteY1507" fmla="*/ 1665690 h 5907136"/>
              <a:gd name="connsiteX1508" fmla="*/ 6840681 w 12078891"/>
              <a:gd name="connsiteY1508" fmla="*/ 1665682 h 5907136"/>
              <a:gd name="connsiteX1509" fmla="*/ 6890568 w 12078891"/>
              <a:gd name="connsiteY1509" fmla="*/ 1714552 h 5907136"/>
              <a:gd name="connsiteX1510" fmla="*/ 6840681 w 12078891"/>
              <a:gd name="connsiteY1510" fmla="*/ 1763425 h 5907136"/>
              <a:gd name="connsiteX1511" fmla="*/ 6790793 w 12078891"/>
              <a:gd name="connsiteY1511" fmla="*/ 1714552 h 5907136"/>
              <a:gd name="connsiteX1512" fmla="*/ 6840681 w 12078891"/>
              <a:gd name="connsiteY1512" fmla="*/ 1665682 h 5907136"/>
              <a:gd name="connsiteX1513" fmla="*/ 4489879 w 12078891"/>
              <a:gd name="connsiteY1513" fmla="*/ 1651438 h 5907136"/>
              <a:gd name="connsiteX1514" fmla="*/ 4500062 w 12078891"/>
              <a:gd name="connsiteY1514" fmla="*/ 1661619 h 5907136"/>
              <a:gd name="connsiteX1515" fmla="*/ 4489879 w 12078891"/>
              <a:gd name="connsiteY1515" fmla="*/ 1671800 h 5907136"/>
              <a:gd name="connsiteX1516" fmla="*/ 4479698 w 12078891"/>
              <a:gd name="connsiteY1516" fmla="*/ 1661619 h 5907136"/>
              <a:gd name="connsiteX1517" fmla="*/ 4489879 w 12078891"/>
              <a:gd name="connsiteY1517" fmla="*/ 1651438 h 5907136"/>
              <a:gd name="connsiteX1518" fmla="*/ 4124356 w 12078891"/>
              <a:gd name="connsiteY1518" fmla="*/ 1643267 h 5907136"/>
              <a:gd name="connsiteX1519" fmla="*/ 4135556 w 12078891"/>
              <a:gd name="connsiteY1519" fmla="*/ 1654466 h 5907136"/>
              <a:gd name="connsiteX1520" fmla="*/ 4124356 w 12078891"/>
              <a:gd name="connsiteY1520" fmla="*/ 1665666 h 5907136"/>
              <a:gd name="connsiteX1521" fmla="*/ 4113157 w 12078891"/>
              <a:gd name="connsiteY1521" fmla="*/ 1654466 h 5907136"/>
              <a:gd name="connsiteX1522" fmla="*/ 4124356 w 12078891"/>
              <a:gd name="connsiteY1522" fmla="*/ 1643267 h 5907136"/>
              <a:gd name="connsiteX1523" fmla="*/ 1369383 w 12078891"/>
              <a:gd name="connsiteY1523" fmla="*/ 1634128 h 5907136"/>
              <a:gd name="connsiteX1524" fmla="*/ 1384655 w 12078891"/>
              <a:gd name="connsiteY1524" fmla="*/ 1649400 h 5907136"/>
              <a:gd name="connsiteX1525" fmla="*/ 1369383 w 12078891"/>
              <a:gd name="connsiteY1525" fmla="*/ 1664671 h 5907136"/>
              <a:gd name="connsiteX1526" fmla="*/ 1354111 w 12078891"/>
              <a:gd name="connsiteY1526" fmla="*/ 1649400 h 5907136"/>
              <a:gd name="connsiteX1527" fmla="*/ 1369383 w 12078891"/>
              <a:gd name="connsiteY1527" fmla="*/ 1634128 h 5907136"/>
              <a:gd name="connsiteX1528" fmla="*/ 9290270 w 12078891"/>
              <a:gd name="connsiteY1528" fmla="*/ 1625987 h 5907136"/>
              <a:gd name="connsiteX1529" fmla="*/ 9295360 w 12078891"/>
              <a:gd name="connsiteY1529" fmla="*/ 1631077 h 5907136"/>
              <a:gd name="connsiteX1530" fmla="*/ 9290270 w 12078891"/>
              <a:gd name="connsiteY1530" fmla="*/ 1636167 h 5907136"/>
              <a:gd name="connsiteX1531" fmla="*/ 9285179 w 12078891"/>
              <a:gd name="connsiteY1531" fmla="*/ 1631077 h 5907136"/>
              <a:gd name="connsiteX1532" fmla="*/ 9290270 w 12078891"/>
              <a:gd name="connsiteY1532" fmla="*/ 1625987 h 5907136"/>
              <a:gd name="connsiteX1533" fmla="*/ 1867190 w 12078891"/>
              <a:gd name="connsiteY1533" fmla="*/ 1615780 h 5907136"/>
              <a:gd name="connsiteX1534" fmla="*/ 1879408 w 12078891"/>
              <a:gd name="connsiteY1534" fmla="*/ 1627997 h 5907136"/>
              <a:gd name="connsiteX1535" fmla="*/ 1867190 w 12078891"/>
              <a:gd name="connsiteY1535" fmla="*/ 1640215 h 5907136"/>
              <a:gd name="connsiteX1536" fmla="*/ 1854973 w 12078891"/>
              <a:gd name="connsiteY1536" fmla="*/ 1627997 h 5907136"/>
              <a:gd name="connsiteX1537" fmla="*/ 1867190 w 12078891"/>
              <a:gd name="connsiteY1537" fmla="*/ 1615780 h 5907136"/>
              <a:gd name="connsiteX1538" fmla="*/ 1952765 w 12078891"/>
              <a:gd name="connsiteY1538" fmla="*/ 1611732 h 5907136"/>
              <a:gd name="connsiteX1539" fmla="*/ 1985346 w 12078891"/>
              <a:gd name="connsiteY1539" fmla="*/ 1644310 h 5907136"/>
              <a:gd name="connsiteX1540" fmla="*/ 1952765 w 12078891"/>
              <a:gd name="connsiteY1540" fmla="*/ 1676889 h 5907136"/>
              <a:gd name="connsiteX1541" fmla="*/ 1920186 w 12078891"/>
              <a:gd name="connsiteY1541" fmla="*/ 1644310 h 5907136"/>
              <a:gd name="connsiteX1542" fmla="*/ 1952765 w 12078891"/>
              <a:gd name="connsiteY1542" fmla="*/ 1611732 h 5907136"/>
              <a:gd name="connsiteX1543" fmla="*/ 7601213 w 12078891"/>
              <a:gd name="connsiteY1543" fmla="*/ 1601545 h 5907136"/>
              <a:gd name="connsiteX1544" fmla="*/ 7612413 w 12078891"/>
              <a:gd name="connsiteY1544" fmla="*/ 1612743 h 5907136"/>
              <a:gd name="connsiteX1545" fmla="*/ 7601213 w 12078891"/>
              <a:gd name="connsiteY1545" fmla="*/ 1623943 h 5907136"/>
              <a:gd name="connsiteX1546" fmla="*/ 7590014 w 12078891"/>
              <a:gd name="connsiteY1546" fmla="*/ 1612743 h 5907136"/>
              <a:gd name="connsiteX1547" fmla="*/ 7601213 w 12078891"/>
              <a:gd name="connsiteY1547" fmla="*/ 1601545 h 5907136"/>
              <a:gd name="connsiteX1548" fmla="*/ 4432839 w 12078891"/>
              <a:gd name="connsiteY1548" fmla="*/ 1598471 h 5907136"/>
              <a:gd name="connsiteX1549" fmla="*/ 4450147 w 12078891"/>
              <a:gd name="connsiteY1549" fmla="*/ 1615779 h 5907136"/>
              <a:gd name="connsiteX1550" fmla="*/ 4432839 w 12078891"/>
              <a:gd name="connsiteY1550" fmla="*/ 1633087 h 5907136"/>
              <a:gd name="connsiteX1551" fmla="*/ 4415530 w 12078891"/>
              <a:gd name="connsiteY1551" fmla="*/ 1615779 h 5907136"/>
              <a:gd name="connsiteX1552" fmla="*/ 4432839 w 12078891"/>
              <a:gd name="connsiteY1552" fmla="*/ 1598471 h 5907136"/>
              <a:gd name="connsiteX1553" fmla="*/ 8604059 w 12078891"/>
              <a:gd name="connsiteY1553" fmla="*/ 1598470 h 5907136"/>
              <a:gd name="connsiteX1554" fmla="*/ 8627476 w 12078891"/>
              <a:gd name="connsiteY1554" fmla="*/ 1621886 h 5907136"/>
              <a:gd name="connsiteX1555" fmla="*/ 8604059 w 12078891"/>
              <a:gd name="connsiteY1555" fmla="*/ 1645302 h 5907136"/>
              <a:gd name="connsiteX1556" fmla="*/ 8580642 w 12078891"/>
              <a:gd name="connsiteY1556" fmla="*/ 1621886 h 5907136"/>
              <a:gd name="connsiteX1557" fmla="*/ 8604059 w 12078891"/>
              <a:gd name="connsiteY1557" fmla="*/ 1598470 h 5907136"/>
              <a:gd name="connsiteX1558" fmla="*/ 970231 w 12078891"/>
              <a:gd name="connsiteY1558" fmla="*/ 1592364 h 5907136"/>
              <a:gd name="connsiteX1559" fmla="*/ 985503 w 12078891"/>
              <a:gd name="connsiteY1559" fmla="*/ 1607636 h 5907136"/>
              <a:gd name="connsiteX1560" fmla="*/ 970231 w 12078891"/>
              <a:gd name="connsiteY1560" fmla="*/ 1622908 h 5907136"/>
              <a:gd name="connsiteX1561" fmla="*/ 954959 w 12078891"/>
              <a:gd name="connsiteY1561" fmla="*/ 1607636 h 5907136"/>
              <a:gd name="connsiteX1562" fmla="*/ 970231 w 12078891"/>
              <a:gd name="connsiteY1562" fmla="*/ 1592364 h 5907136"/>
              <a:gd name="connsiteX1563" fmla="*/ 8077693 w 12078891"/>
              <a:gd name="connsiteY1563" fmla="*/ 1588309 h 5907136"/>
              <a:gd name="connsiteX1564" fmla="*/ 8099073 w 12078891"/>
              <a:gd name="connsiteY1564" fmla="*/ 1609690 h 5907136"/>
              <a:gd name="connsiteX1565" fmla="*/ 8077693 w 12078891"/>
              <a:gd name="connsiteY1565" fmla="*/ 1631068 h 5907136"/>
              <a:gd name="connsiteX1566" fmla="*/ 8056312 w 12078891"/>
              <a:gd name="connsiteY1566" fmla="*/ 1609690 h 5907136"/>
              <a:gd name="connsiteX1567" fmla="*/ 8077693 w 12078891"/>
              <a:gd name="connsiteY1567" fmla="*/ 1588309 h 5907136"/>
              <a:gd name="connsiteX1568" fmla="*/ 10993578 w 12078891"/>
              <a:gd name="connsiteY1568" fmla="*/ 1587269 h 5907136"/>
              <a:gd name="connsiteX1569" fmla="*/ 11004777 w 12078891"/>
              <a:gd name="connsiteY1569" fmla="*/ 1598469 h 5907136"/>
              <a:gd name="connsiteX1570" fmla="*/ 10993578 w 12078891"/>
              <a:gd name="connsiteY1570" fmla="*/ 1609668 h 5907136"/>
              <a:gd name="connsiteX1571" fmla="*/ 10982378 w 12078891"/>
              <a:gd name="connsiteY1571" fmla="*/ 1598469 h 5907136"/>
              <a:gd name="connsiteX1572" fmla="*/ 10993578 w 12078891"/>
              <a:gd name="connsiteY1572" fmla="*/ 1587269 h 5907136"/>
              <a:gd name="connsiteX1573" fmla="*/ 1053773 w 12078891"/>
              <a:gd name="connsiteY1573" fmla="*/ 1581190 h 5907136"/>
              <a:gd name="connsiteX1574" fmla="*/ 1061918 w 12078891"/>
              <a:gd name="connsiteY1574" fmla="*/ 1589335 h 5907136"/>
              <a:gd name="connsiteX1575" fmla="*/ 1053773 w 12078891"/>
              <a:gd name="connsiteY1575" fmla="*/ 1597478 h 5907136"/>
              <a:gd name="connsiteX1576" fmla="*/ 1045628 w 12078891"/>
              <a:gd name="connsiteY1576" fmla="*/ 1589335 h 5907136"/>
              <a:gd name="connsiteX1577" fmla="*/ 1053773 w 12078891"/>
              <a:gd name="connsiteY1577" fmla="*/ 1581190 h 5907136"/>
              <a:gd name="connsiteX1578" fmla="*/ 6563753 w 12078891"/>
              <a:gd name="connsiteY1578" fmla="*/ 1579126 h 5907136"/>
              <a:gd name="connsiteX1579" fmla="*/ 6574952 w 12078891"/>
              <a:gd name="connsiteY1579" fmla="*/ 1590325 h 5907136"/>
              <a:gd name="connsiteX1580" fmla="*/ 6563753 w 12078891"/>
              <a:gd name="connsiteY1580" fmla="*/ 1601524 h 5907136"/>
              <a:gd name="connsiteX1581" fmla="*/ 6552553 w 12078891"/>
              <a:gd name="connsiteY1581" fmla="*/ 1590325 h 5907136"/>
              <a:gd name="connsiteX1582" fmla="*/ 6563753 w 12078891"/>
              <a:gd name="connsiteY1582" fmla="*/ 1579126 h 5907136"/>
              <a:gd name="connsiteX1583" fmla="*/ 9187440 w 12078891"/>
              <a:gd name="connsiteY1583" fmla="*/ 1578129 h 5907136"/>
              <a:gd name="connsiteX1584" fmla="*/ 9198639 w 12078891"/>
              <a:gd name="connsiteY1584" fmla="*/ 1589328 h 5907136"/>
              <a:gd name="connsiteX1585" fmla="*/ 9187440 w 12078891"/>
              <a:gd name="connsiteY1585" fmla="*/ 1600526 h 5907136"/>
              <a:gd name="connsiteX1586" fmla="*/ 9176240 w 12078891"/>
              <a:gd name="connsiteY1586" fmla="*/ 1589328 h 5907136"/>
              <a:gd name="connsiteX1587" fmla="*/ 9187440 w 12078891"/>
              <a:gd name="connsiteY1587" fmla="*/ 1578129 h 5907136"/>
              <a:gd name="connsiteX1588" fmla="*/ 5811366 w 12078891"/>
              <a:gd name="connsiteY1588" fmla="*/ 1539421 h 5907136"/>
              <a:gd name="connsiteX1589" fmla="*/ 5821547 w 12078891"/>
              <a:gd name="connsiteY1589" fmla="*/ 1549602 h 5907136"/>
              <a:gd name="connsiteX1590" fmla="*/ 5811366 w 12078891"/>
              <a:gd name="connsiteY1590" fmla="*/ 1559783 h 5907136"/>
              <a:gd name="connsiteX1591" fmla="*/ 5801185 w 12078891"/>
              <a:gd name="connsiteY1591" fmla="*/ 1549602 h 5907136"/>
              <a:gd name="connsiteX1592" fmla="*/ 5811366 w 12078891"/>
              <a:gd name="connsiteY1592" fmla="*/ 1539421 h 5907136"/>
              <a:gd name="connsiteX1593" fmla="*/ 6556626 w 12078891"/>
              <a:gd name="connsiteY1593" fmla="*/ 1510942 h 5907136"/>
              <a:gd name="connsiteX1594" fmla="*/ 6568843 w 12078891"/>
              <a:gd name="connsiteY1594" fmla="*/ 1523160 h 5907136"/>
              <a:gd name="connsiteX1595" fmla="*/ 6556626 w 12078891"/>
              <a:gd name="connsiteY1595" fmla="*/ 1535375 h 5907136"/>
              <a:gd name="connsiteX1596" fmla="*/ 6544408 w 12078891"/>
              <a:gd name="connsiteY1596" fmla="*/ 1523160 h 5907136"/>
              <a:gd name="connsiteX1597" fmla="*/ 6556626 w 12078891"/>
              <a:gd name="connsiteY1597" fmla="*/ 1510942 h 5907136"/>
              <a:gd name="connsiteX1598" fmla="*/ 5064100 w 12078891"/>
              <a:gd name="connsiteY1598" fmla="*/ 1507884 h 5907136"/>
              <a:gd name="connsiteX1599" fmla="*/ 5076314 w 12078891"/>
              <a:gd name="connsiteY1599" fmla="*/ 1520102 h 5907136"/>
              <a:gd name="connsiteX1600" fmla="*/ 5064100 w 12078891"/>
              <a:gd name="connsiteY1600" fmla="*/ 1532317 h 5907136"/>
              <a:gd name="connsiteX1601" fmla="*/ 5051886 w 12078891"/>
              <a:gd name="connsiteY1601" fmla="*/ 1520102 h 5907136"/>
              <a:gd name="connsiteX1602" fmla="*/ 5064100 w 12078891"/>
              <a:gd name="connsiteY1602" fmla="*/ 1507884 h 5907136"/>
              <a:gd name="connsiteX1603" fmla="*/ 12045293 w 12078891"/>
              <a:gd name="connsiteY1603" fmla="*/ 1495671 h 5907136"/>
              <a:gd name="connsiteX1604" fmla="*/ 12074818 w 12078891"/>
              <a:gd name="connsiteY1604" fmla="*/ 1525195 h 5907136"/>
              <a:gd name="connsiteX1605" fmla="*/ 12045293 w 12078891"/>
              <a:gd name="connsiteY1605" fmla="*/ 1553701 h 5907136"/>
              <a:gd name="connsiteX1606" fmla="*/ 12015767 w 12078891"/>
              <a:gd name="connsiteY1606" fmla="*/ 1525195 h 5907136"/>
              <a:gd name="connsiteX1607" fmla="*/ 12045293 w 12078891"/>
              <a:gd name="connsiteY1607" fmla="*/ 1495671 h 5907136"/>
              <a:gd name="connsiteX1608" fmla="*/ 7198040 w 12078891"/>
              <a:gd name="connsiteY1608" fmla="*/ 1482432 h 5907136"/>
              <a:gd name="connsiteX1609" fmla="*/ 7203130 w 12078891"/>
              <a:gd name="connsiteY1609" fmla="*/ 1487523 h 5907136"/>
              <a:gd name="connsiteX1610" fmla="*/ 7198040 w 12078891"/>
              <a:gd name="connsiteY1610" fmla="*/ 1492613 h 5907136"/>
              <a:gd name="connsiteX1611" fmla="*/ 7192949 w 12078891"/>
              <a:gd name="connsiteY1611" fmla="*/ 1487523 h 5907136"/>
              <a:gd name="connsiteX1612" fmla="*/ 7198040 w 12078891"/>
              <a:gd name="connsiteY1612" fmla="*/ 1482432 h 5907136"/>
              <a:gd name="connsiteX1613" fmla="*/ 10018223 w 12078891"/>
              <a:gd name="connsiteY1613" fmla="*/ 1481387 h 5907136"/>
              <a:gd name="connsiteX1614" fmla="*/ 10025350 w 12078891"/>
              <a:gd name="connsiteY1614" fmla="*/ 1488514 h 5907136"/>
              <a:gd name="connsiteX1615" fmla="*/ 10018223 w 12078891"/>
              <a:gd name="connsiteY1615" fmla="*/ 1494622 h 5907136"/>
              <a:gd name="connsiteX1616" fmla="*/ 10011096 w 12078891"/>
              <a:gd name="connsiteY1616" fmla="*/ 1488514 h 5907136"/>
              <a:gd name="connsiteX1617" fmla="*/ 10018223 w 12078891"/>
              <a:gd name="connsiteY1617" fmla="*/ 1481387 h 5907136"/>
              <a:gd name="connsiteX1618" fmla="*/ 8393309 w 12078891"/>
              <a:gd name="connsiteY1618" fmla="*/ 1477350 h 5907136"/>
              <a:gd name="connsiteX1619" fmla="*/ 8425888 w 12078891"/>
              <a:gd name="connsiteY1619" fmla="*/ 1509928 h 5907136"/>
              <a:gd name="connsiteX1620" fmla="*/ 8393309 w 12078891"/>
              <a:gd name="connsiteY1620" fmla="*/ 1542506 h 5907136"/>
              <a:gd name="connsiteX1621" fmla="*/ 8360729 w 12078891"/>
              <a:gd name="connsiteY1621" fmla="*/ 1509928 h 5907136"/>
              <a:gd name="connsiteX1622" fmla="*/ 8393309 w 12078891"/>
              <a:gd name="connsiteY1622" fmla="*/ 1477350 h 5907136"/>
              <a:gd name="connsiteX1623" fmla="*/ 5908087 w 12078891"/>
              <a:gd name="connsiteY1623" fmla="*/ 1476298 h 5907136"/>
              <a:gd name="connsiteX1624" fmla="*/ 5910123 w 12078891"/>
              <a:gd name="connsiteY1624" fmla="*/ 1478334 h 5907136"/>
              <a:gd name="connsiteX1625" fmla="*/ 5908087 w 12078891"/>
              <a:gd name="connsiteY1625" fmla="*/ 1480369 h 5907136"/>
              <a:gd name="connsiteX1626" fmla="*/ 5906050 w 12078891"/>
              <a:gd name="connsiteY1626" fmla="*/ 1478334 h 5907136"/>
              <a:gd name="connsiteX1627" fmla="*/ 5908087 w 12078891"/>
              <a:gd name="connsiteY1627" fmla="*/ 1476298 h 5907136"/>
              <a:gd name="connsiteX1628" fmla="*/ 10401034 w 12078891"/>
              <a:gd name="connsiteY1628" fmla="*/ 1474260 h 5907136"/>
              <a:gd name="connsiteX1629" fmla="*/ 10410197 w 12078891"/>
              <a:gd name="connsiteY1629" fmla="*/ 1483423 h 5907136"/>
              <a:gd name="connsiteX1630" fmla="*/ 10401034 w 12078891"/>
              <a:gd name="connsiteY1630" fmla="*/ 1492586 h 5907136"/>
              <a:gd name="connsiteX1631" fmla="*/ 10391871 w 12078891"/>
              <a:gd name="connsiteY1631" fmla="*/ 1483423 h 5907136"/>
              <a:gd name="connsiteX1632" fmla="*/ 10401034 w 12078891"/>
              <a:gd name="connsiteY1632" fmla="*/ 1474260 h 5907136"/>
              <a:gd name="connsiteX1633" fmla="*/ 2631798 w 12078891"/>
              <a:gd name="connsiteY1633" fmla="*/ 1469172 h 5907136"/>
              <a:gd name="connsiteX1634" fmla="*/ 2637906 w 12078891"/>
              <a:gd name="connsiteY1634" fmla="*/ 1475281 h 5907136"/>
              <a:gd name="connsiteX1635" fmla="*/ 2631798 w 12078891"/>
              <a:gd name="connsiteY1635" fmla="*/ 1481390 h 5907136"/>
              <a:gd name="connsiteX1636" fmla="*/ 2625688 w 12078891"/>
              <a:gd name="connsiteY1636" fmla="*/ 1475281 h 5907136"/>
              <a:gd name="connsiteX1637" fmla="*/ 2631798 w 12078891"/>
              <a:gd name="connsiteY1637" fmla="*/ 1469172 h 5907136"/>
              <a:gd name="connsiteX1638" fmla="*/ 8095000 w 12078891"/>
              <a:gd name="connsiteY1638" fmla="*/ 1469170 h 5907136"/>
              <a:gd name="connsiteX1639" fmla="*/ 8107217 w 12078891"/>
              <a:gd name="connsiteY1639" fmla="*/ 1481388 h 5907136"/>
              <a:gd name="connsiteX1640" fmla="*/ 8095000 w 12078891"/>
              <a:gd name="connsiteY1640" fmla="*/ 1493605 h 5907136"/>
              <a:gd name="connsiteX1641" fmla="*/ 8082783 w 12078891"/>
              <a:gd name="connsiteY1641" fmla="*/ 1481388 h 5907136"/>
              <a:gd name="connsiteX1642" fmla="*/ 8095000 w 12078891"/>
              <a:gd name="connsiteY1642" fmla="*/ 1469170 h 5907136"/>
              <a:gd name="connsiteX1643" fmla="*/ 3408677 w 12078891"/>
              <a:gd name="connsiteY1643" fmla="*/ 1462072 h 5907136"/>
              <a:gd name="connsiteX1644" fmla="*/ 3413767 w 12078891"/>
              <a:gd name="connsiteY1644" fmla="*/ 1467163 h 5907136"/>
              <a:gd name="connsiteX1645" fmla="*/ 3408677 w 12078891"/>
              <a:gd name="connsiteY1645" fmla="*/ 1472253 h 5907136"/>
              <a:gd name="connsiteX1646" fmla="*/ 3403585 w 12078891"/>
              <a:gd name="connsiteY1646" fmla="*/ 1467163 h 5907136"/>
              <a:gd name="connsiteX1647" fmla="*/ 3408677 w 12078891"/>
              <a:gd name="connsiteY1647" fmla="*/ 1462072 h 5907136"/>
              <a:gd name="connsiteX1648" fmla="*/ 3686616 w 12078891"/>
              <a:gd name="connsiteY1648" fmla="*/ 1449860 h 5907136"/>
              <a:gd name="connsiteX1649" fmla="*/ 3690689 w 12078891"/>
              <a:gd name="connsiteY1649" fmla="*/ 1453933 h 5907136"/>
              <a:gd name="connsiteX1650" fmla="*/ 3686616 w 12078891"/>
              <a:gd name="connsiteY1650" fmla="*/ 1458006 h 5907136"/>
              <a:gd name="connsiteX1651" fmla="*/ 3682544 w 12078891"/>
              <a:gd name="connsiteY1651" fmla="*/ 1453933 h 5907136"/>
              <a:gd name="connsiteX1652" fmla="*/ 3686616 w 12078891"/>
              <a:gd name="connsiteY1652" fmla="*/ 1449860 h 5907136"/>
              <a:gd name="connsiteX1653" fmla="*/ 8790374 w 12078891"/>
              <a:gd name="connsiteY1653" fmla="*/ 1447825 h 5907136"/>
              <a:gd name="connsiteX1654" fmla="*/ 8795464 w 12078891"/>
              <a:gd name="connsiteY1654" fmla="*/ 1452917 h 5907136"/>
              <a:gd name="connsiteX1655" fmla="*/ 8790374 w 12078891"/>
              <a:gd name="connsiteY1655" fmla="*/ 1458007 h 5907136"/>
              <a:gd name="connsiteX1656" fmla="*/ 8785283 w 12078891"/>
              <a:gd name="connsiteY1656" fmla="*/ 1452917 h 5907136"/>
              <a:gd name="connsiteX1657" fmla="*/ 8790374 w 12078891"/>
              <a:gd name="connsiteY1657" fmla="*/ 1447825 h 5907136"/>
              <a:gd name="connsiteX1658" fmla="*/ 10691198 w 12078891"/>
              <a:gd name="connsiteY1658" fmla="*/ 1418293 h 5907136"/>
              <a:gd name="connsiteX1659" fmla="*/ 10696288 w 12078891"/>
              <a:gd name="connsiteY1659" fmla="*/ 1423383 h 5907136"/>
              <a:gd name="connsiteX1660" fmla="*/ 10691198 w 12078891"/>
              <a:gd name="connsiteY1660" fmla="*/ 1428476 h 5907136"/>
              <a:gd name="connsiteX1661" fmla="*/ 10686107 w 12078891"/>
              <a:gd name="connsiteY1661" fmla="*/ 1423383 h 5907136"/>
              <a:gd name="connsiteX1662" fmla="*/ 10691198 w 12078891"/>
              <a:gd name="connsiteY1662" fmla="*/ 1418293 h 5907136"/>
              <a:gd name="connsiteX1663" fmla="*/ 3349636 w 12078891"/>
              <a:gd name="connsiteY1663" fmla="*/ 1409134 h 5907136"/>
              <a:gd name="connsiteX1664" fmla="*/ 3358800 w 12078891"/>
              <a:gd name="connsiteY1664" fmla="*/ 1418293 h 5907136"/>
              <a:gd name="connsiteX1665" fmla="*/ 3349636 w 12078891"/>
              <a:gd name="connsiteY1665" fmla="*/ 1427460 h 5907136"/>
              <a:gd name="connsiteX1666" fmla="*/ 3340474 w 12078891"/>
              <a:gd name="connsiteY1666" fmla="*/ 1418293 h 5907136"/>
              <a:gd name="connsiteX1667" fmla="*/ 3349636 w 12078891"/>
              <a:gd name="connsiteY1667" fmla="*/ 1409134 h 5907136"/>
              <a:gd name="connsiteX1668" fmla="*/ 4588610 w 12078891"/>
              <a:gd name="connsiteY1668" fmla="*/ 1397903 h 5907136"/>
              <a:gd name="connsiteX1669" fmla="*/ 4596755 w 12078891"/>
              <a:gd name="connsiteY1669" fmla="*/ 1406048 h 5907136"/>
              <a:gd name="connsiteX1670" fmla="*/ 4588610 w 12078891"/>
              <a:gd name="connsiteY1670" fmla="*/ 1414193 h 5907136"/>
              <a:gd name="connsiteX1671" fmla="*/ 4580466 w 12078891"/>
              <a:gd name="connsiteY1671" fmla="*/ 1406048 h 5907136"/>
              <a:gd name="connsiteX1672" fmla="*/ 4588610 w 12078891"/>
              <a:gd name="connsiteY1672" fmla="*/ 1397903 h 5907136"/>
              <a:gd name="connsiteX1673" fmla="*/ 1814297 w 12078891"/>
              <a:gd name="connsiteY1673" fmla="*/ 1390807 h 5907136"/>
              <a:gd name="connsiteX1674" fmla="*/ 1835677 w 12078891"/>
              <a:gd name="connsiteY1674" fmla="*/ 1412190 h 5907136"/>
              <a:gd name="connsiteX1675" fmla="*/ 1814297 w 12078891"/>
              <a:gd name="connsiteY1675" fmla="*/ 1433570 h 5907136"/>
              <a:gd name="connsiteX1676" fmla="*/ 1792917 w 12078891"/>
              <a:gd name="connsiteY1676" fmla="*/ 1412190 h 5907136"/>
              <a:gd name="connsiteX1677" fmla="*/ 1814297 w 12078891"/>
              <a:gd name="connsiteY1677" fmla="*/ 1390807 h 5907136"/>
              <a:gd name="connsiteX1678" fmla="*/ 9676136 w 12078891"/>
              <a:gd name="connsiteY1678" fmla="*/ 1389757 h 5907136"/>
              <a:gd name="connsiteX1679" fmla="*/ 9679190 w 12078891"/>
              <a:gd name="connsiteY1679" fmla="*/ 1392811 h 5907136"/>
              <a:gd name="connsiteX1680" fmla="*/ 9676136 w 12078891"/>
              <a:gd name="connsiteY1680" fmla="*/ 1395866 h 5907136"/>
              <a:gd name="connsiteX1681" fmla="*/ 9673081 w 12078891"/>
              <a:gd name="connsiteY1681" fmla="*/ 1392811 h 5907136"/>
              <a:gd name="connsiteX1682" fmla="*/ 9676136 w 12078891"/>
              <a:gd name="connsiteY1682" fmla="*/ 1389757 h 5907136"/>
              <a:gd name="connsiteX1683" fmla="*/ 12015767 w 12078891"/>
              <a:gd name="connsiteY1683" fmla="*/ 1375502 h 5907136"/>
              <a:gd name="connsiteX1684" fmla="*/ 12018821 w 12078891"/>
              <a:gd name="connsiteY1684" fmla="*/ 1378556 h 5907136"/>
              <a:gd name="connsiteX1685" fmla="*/ 12015767 w 12078891"/>
              <a:gd name="connsiteY1685" fmla="*/ 1381611 h 5907136"/>
              <a:gd name="connsiteX1686" fmla="*/ 12012713 w 12078891"/>
              <a:gd name="connsiteY1686" fmla="*/ 1378556 h 5907136"/>
              <a:gd name="connsiteX1687" fmla="*/ 12015767 w 12078891"/>
              <a:gd name="connsiteY1687" fmla="*/ 1375502 h 5907136"/>
              <a:gd name="connsiteX1688" fmla="*/ 9431787 w 12078891"/>
              <a:gd name="connsiteY1688" fmla="*/ 1368376 h 5907136"/>
              <a:gd name="connsiteX1689" fmla="*/ 9437896 w 12078891"/>
              <a:gd name="connsiteY1689" fmla="*/ 1373467 h 5907136"/>
              <a:gd name="connsiteX1690" fmla="*/ 9431787 w 12078891"/>
              <a:gd name="connsiteY1690" fmla="*/ 1379575 h 5907136"/>
              <a:gd name="connsiteX1691" fmla="*/ 9425678 w 12078891"/>
              <a:gd name="connsiteY1691" fmla="*/ 1373467 h 5907136"/>
              <a:gd name="connsiteX1692" fmla="*/ 9431787 w 12078891"/>
              <a:gd name="connsiteY1692" fmla="*/ 1368376 h 5907136"/>
              <a:gd name="connsiteX1693" fmla="*/ 7596123 w 12078891"/>
              <a:gd name="connsiteY1693" fmla="*/ 1359243 h 5907136"/>
              <a:gd name="connsiteX1694" fmla="*/ 7604268 w 12078891"/>
              <a:gd name="connsiteY1694" fmla="*/ 1367389 h 5907136"/>
              <a:gd name="connsiteX1695" fmla="*/ 7596123 w 12078891"/>
              <a:gd name="connsiteY1695" fmla="*/ 1374515 h 5907136"/>
              <a:gd name="connsiteX1696" fmla="*/ 7587978 w 12078891"/>
              <a:gd name="connsiteY1696" fmla="*/ 1367389 h 5907136"/>
              <a:gd name="connsiteX1697" fmla="*/ 7596123 w 12078891"/>
              <a:gd name="connsiteY1697" fmla="*/ 1359243 h 5907136"/>
              <a:gd name="connsiteX1698" fmla="*/ 5364445 w 12078891"/>
              <a:gd name="connsiteY1698" fmla="*/ 1346011 h 5907136"/>
              <a:gd name="connsiteX1699" fmla="*/ 5381754 w 12078891"/>
              <a:gd name="connsiteY1699" fmla="*/ 1363320 h 5907136"/>
              <a:gd name="connsiteX1700" fmla="*/ 5364445 w 12078891"/>
              <a:gd name="connsiteY1700" fmla="*/ 1380628 h 5907136"/>
              <a:gd name="connsiteX1701" fmla="*/ 5347139 w 12078891"/>
              <a:gd name="connsiteY1701" fmla="*/ 1363320 h 5907136"/>
              <a:gd name="connsiteX1702" fmla="*/ 5364445 w 12078891"/>
              <a:gd name="connsiteY1702" fmla="*/ 1346011 h 5907136"/>
              <a:gd name="connsiteX1703" fmla="*/ 12059547 w 12078891"/>
              <a:gd name="connsiteY1703" fmla="*/ 1314439 h 5907136"/>
              <a:gd name="connsiteX1704" fmla="*/ 12064637 w 12078891"/>
              <a:gd name="connsiteY1704" fmla="*/ 1319529 h 5907136"/>
              <a:gd name="connsiteX1705" fmla="*/ 12059547 w 12078891"/>
              <a:gd name="connsiteY1705" fmla="*/ 1324620 h 5907136"/>
              <a:gd name="connsiteX1706" fmla="*/ 12054456 w 12078891"/>
              <a:gd name="connsiteY1706" fmla="*/ 1319529 h 5907136"/>
              <a:gd name="connsiteX1707" fmla="*/ 12059547 w 12078891"/>
              <a:gd name="connsiteY1707" fmla="*/ 1314439 h 5907136"/>
              <a:gd name="connsiteX1708" fmla="*/ 11131025 w 12078891"/>
              <a:gd name="connsiteY1708" fmla="*/ 1300174 h 5907136"/>
              <a:gd name="connsiteX1709" fmla="*/ 11149350 w 12078891"/>
              <a:gd name="connsiteY1709" fmla="*/ 1318500 h 5907136"/>
              <a:gd name="connsiteX1710" fmla="*/ 11131025 w 12078891"/>
              <a:gd name="connsiteY1710" fmla="*/ 1336827 h 5907136"/>
              <a:gd name="connsiteX1711" fmla="*/ 11112698 w 12078891"/>
              <a:gd name="connsiteY1711" fmla="*/ 1318500 h 5907136"/>
              <a:gd name="connsiteX1712" fmla="*/ 11131025 w 12078891"/>
              <a:gd name="connsiteY1712" fmla="*/ 1300174 h 5907136"/>
              <a:gd name="connsiteX1713" fmla="*/ 8098055 w 12078891"/>
              <a:gd name="connsiteY1713" fmla="*/ 1297139 h 5907136"/>
              <a:gd name="connsiteX1714" fmla="*/ 8133689 w 12078891"/>
              <a:gd name="connsiteY1714" fmla="*/ 1332775 h 5907136"/>
              <a:gd name="connsiteX1715" fmla="*/ 8098055 w 12078891"/>
              <a:gd name="connsiteY1715" fmla="*/ 1368410 h 5907136"/>
              <a:gd name="connsiteX1716" fmla="*/ 8062421 w 12078891"/>
              <a:gd name="connsiteY1716" fmla="*/ 1332775 h 5907136"/>
              <a:gd name="connsiteX1717" fmla="*/ 8098055 w 12078891"/>
              <a:gd name="connsiteY1717" fmla="*/ 1297139 h 5907136"/>
              <a:gd name="connsiteX1718" fmla="*/ 5691230 w 12078891"/>
              <a:gd name="connsiteY1718" fmla="*/ 1264529 h 5907136"/>
              <a:gd name="connsiteX1719" fmla="*/ 5701411 w 12078891"/>
              <a:gd name="connsiteY1719" fmla="*/ 1274710 h 5907136"/>
              <a:gd name="connsiteX1720" fmla="*/ 5691230 w 12078891"/>
              <a:gd name="connsiteY1720" fmla="*/ 1284890 h 5907136"/>
              <a:gd name="connsiteX1721" fmla="*/ 5681049 w 12078891"/>
              <a:gd name="connsiteY1721" fmla="*/ 1274710 h 5907136"/>
              <a:gd name="connsiteX1722" fmla="*/ 5691230 w 12078891"/>
              <a:gd name="connsiteY1722" fmla="*/ 1264529 h 5907136"/>
              <a:gd name="connsiteX1723" fmla="*/ 10805227 w 12078891"/>
              <a:gd name="connsiteY1723" fmla="*/ 1263541 h 5907136"/>
              <a:gd name="connsiteX1724" fmla="*/ 10818462 w 12078891"/>
              <a:gd name="connsiteY1724" fmla="*/ 1276776 h 5907136"/>
              <a:gd name="connsiteX1725" fmla="*/ 10805227 w 12078891"/>
              <a:gd name="connsiteY1725" fmla="*/ 1290011 h 5907136"/>
              <a:gd name="connsiteX1726" fmla="*/ 10791991 w 12078891"/>
              <a:gd name="connsiteY1726" fmla="*/ 1276776 h 5907136"/>
              <a:gd name="connsiteX1727" fmla="*/ 10805227 w 12078891"/>
              <a:gd name="connsiteY1727" fmla="*/ 1263541 h 5907136"/>
              <a:gd name="connsiteX1728" fmla="*/ 298292 w 12078891"/>
              <a:gd name="connsiteY1728" fmla="*/ 1260468 h 5907136"/>
              <a:gd name="connsiteX1729" fmla="*/ 408248 w 12078891"/>
              <a:gd name="connsiteY1729" fmla="*/ 1369407 h 5907136"/>
              <a:gd name="connsiteX1730" fmla="*/ 298292 w 12078891"/>
              <a:gd name="connsiteY1730" fmla="*/ 1478349 h 5907136"/>
              <a:gd name="connsiteX1731" fmla="*/ 188336 w 12078891"/>
              <a:gd name="connsiteY1731" fmla="*/ 1369407 h 5907136"/>
              <a:gd name="connsiteX1732" fmla="*/ 298292 w 12078891"/>
              <a:gd name="connsiteY1732" fmla="*/ 1260468 h 5907136"/>
              <a:gd name="connsiteX1733" fmla="*/ 11437477 w 12078891"/>
              <a:gd name="connsiteY1733" fmla="*/ 1252334 h 5907136"/>
              <a:gd name="connsiteX1734" fmla="*/ 11459875 w 12078891"/>
              <a:gd name="connsiteY1734" fmla="*/ 1274732 h 5907136"/>
              <a:gd name="connsiteX1735" fmla="*/ 11437477 w 12078891"/>
              <a:gd name="connsiteY1735" fmla="*/ 1297131 h 5907136"/>
              <a:gd name="connsiteX1736" fmla="*/ 11415078 w 12078891"/>
              <a:gd name="connsiteY1736" fmla="*/ 1274732 h 5907136"/>
              <a:gd name="connsiteX1737" fmla="*/ 11437477 w 12078891"/>
              <a:gd name="connsiteY1737" fmla="*/ 1252334 h 5907136"/>
              <a:gd name="connsiteX1738" fmla="*/ 3814846 w 12078891"/>
              <a:gd name="connsiteY1738" fmla="*/ 1200388 h 5907136"/>
              <a:gd name="connsiteX1739" fmla="*/ 3818919 w 12078891"/>
              <a:gd name="connsiteY1739" fmla="*/ 1204460 h 5907136"/>
              <a:gd name="connsiteX1740" fmla="*/ 3814846 w 12078891"/>
              <a:gd name="connsiteY1740" fmla="*/ 1208533 h 5907136"/>
              <a:gd name="connsiteX1741" fmla="*/ 3810773 w 12078891"/>
              <a:gd name="connsiteY1741" fmla="*/ 1204460 h 5907136"/>
              <a:gd name="connsiteX1742" fmla="*/ 3814846 w 12078891"/>
              <a:gd name="connsiteY1742" fmla="*/ 1200388 h 5907136"/>
              <a:gd name="connsiteX1743" fmla="*/ 9736204 w 12078891"/>
              <a:gd name="connsiteY1743" fmla="*/ 1192272 h 5907136"/>
              <a:gd name="connsiteX1744" fmla="*/ 9771838 w 12078891"/>
              <a:gd name="connsiteY1744" fmla="*/ 1227907 h 5907136"/>
              <a:gd name="connsiteX1745" fmla="*/ 9736204 w 12078891"/>
              <a:gd name="connsiteY1745" fmla="*/ 1263541 h 5907136"/>
              <a:gd name="connsiteX1746" fmla="*/ 9699552 w 12078891"/>
              <a:gd name="connsiteY1746" fmla="*/ 1227907 h 5907136"/>
              <a:gd name="connsiteX1747" fmla="*/ 9736204 w 12078891"/>
              <a:gd name="connsiteY1747" fmla="*/ 1192272 h 5907136"/>
              <a:gd name="connsiteX1748" fmla="*/ 10679998 w 12078891"/>
              <a:gd name="connsiteY1748" fmla="*/ 1188190 h 5907136"/>
              <a:gd name="connsiteX1749" fmla="*/ 10687125 w 12078891"/>
              <a:gd name="connsiteY1749" fmla="*/ 1195319 h 5907136"/>
              <a:gd name="connsiteX1750" fmla="*/ 10679998 w 12078891"/>
              <a:gd name="connsiteY1750" fmla="*/ 1202445 h 5907136"/>
              <a:gd name="connsiteX1751" fmla="*/ 10672872 w 12078891"/>
              <a:gd name="connsiteY1751" fmla="*/ 1195319 h 5907136"/>
              <a:gd name="connsiteX1752" fmla="*/ 10679998 w 12078891"/>
              <a:gd name="connsiteY1752" fmla="*/ 1188190 h 5907136"/>
              <a:gd name="connsiteX1753" fmla="*/ 1609646 w 12078891"/>
              <a:gd name="connsiteY1753" fmla="*/ 1183104 h 5907136"/>
              <a:gd name="connsiteX1754" fmla="*/ 1614735 w 12078891"/>
              <a:gd name="connsiteY1754" fmla="*/ 1188193 h 5907136"/>
              <a:gd name="connsiteX1755" fmla="*/ 1609646 w 12078891"/>
              <a:gd name="connsiteY1755" fmla="*/ 1193283 h 5907136"/>
              <a:gd name="connsiteX1756" fmla="*/ 1604554 w 12078891"/>
              <a:gd name="connsiteY1756" fmla="*/ 1188193 h 5907136"/>
              <a:gd name="connsiteX1757" fmla="*/ 1609646 w 12078891"/>
              <a:gd name="connsiteY1757" fmla="*/ 1183104 h 5907136"/>
              <a:gd name="connsiteX1758" fmla="*/ 8997051 w 12078891"/>
              <a:gd name="connsiteY1758" fmla="*/ 1183079 h 5907136"/>
              <a:gd name="connsiteX1759" fmla="*/ 9006214 w 12078891"/>
              <a:gd name="connsiteY1759" fmla="*/ 1192241 h 5907136"/>
              <a:gd name="connsiteX1760" fmla="*/ 8997051 w 12078891"/>
              <a:gd name="connsiteY1760" fmla="*/ 1201404 h 5907136"/>
              <a:gd name="connsiteX1761" fmla="*/ 8987888 w 12078891"/>
              <a:gd name="connsiteY1761" fmla="*/ 1192241 h 5907136"/>
              <a:gd name="connsiteX1762" fmla="*/ 8997051 w 12078891"/>
              <a:gd name="connsiteY1762" fmla="*/ 1183079 h 5907136"/>
              <a:gd name="connsiteX1763" fmla="*/ 2764214 w 12078891"/>
              <a:gd name="connsiteY1763" fmla="*/ 1173943 h 5907136"/>
              <a:gd name="connsiteX1764" fmla="*/ 2772359 w 12078891"/>
              <a:gd name="connsiteY1764" fmla="*/ 1182089 h 5907136"/>
              <a:gd name="connsiteX1765" fmla="*/ 2764214 w 12078891"/>
              <a:gd name="connsiteY1765" fmla="*/ 1190233 h 5907136"/>
              <a:gd name="connsiteX1766" fmla="*/ 2756067 w 12078891"/>
              <a:gd name="connsiteY1766" fmla="*/ 1182089 h 5907136"/>
              <a:gd name="connsiteX1767" fmla="*/ 2764214 w 12078891"/>
              <a:gd name="connsiteY1767" fmla="*/ 1173943 h 5907136"/>
              <a:gd name="connsiteX1768" fmla="*/ 2648148 w 12078891"/>
              <a:gd name="connsiteY1768" fmla="*/ 1159690 h 5907136"/>
              <a:gd name="connsiteX1769" fmla="*/ 2656293 w 12078891"/>
              <a:gd name="connsiteY1769" fmla="*/ 1167833 h 5907136"/>
              <a:gd name="connsiteX1770" fmla="*/ 2648148 w 12078891"/>
              <a:gd name="connsiteY1770" fmla="*/ 1175980 h 5907136"/>
              <a:gd name="connsiteX1771" fmla="*/ 2640003 w 12078891"/>
              <a:gd name="connsiteY1771" fmla="*/ 1167833 h 5907136"/>
              <a:gd name="connsiteX1772" fmla="*/ 2648148 w 12078891"/>
              <a:gd name="connsiteY1772" fmla="*/ 1159690 h 5907136"/>
              <a:gd name="connsiteX1773" fmla="*/ 4093873 w 12078891"/>
              <a:gd name="connsiteY1773" fmla="*/ 1127106 h 5907136"/>
              <a:gd name="connsiteX1774" fmla="*/ 4107107 w 12078891"/>
              <a:gd name="connsiteY1774" fmla="*/ 1140346 h 5907136"/>
              <a:gd name="connsiteX1775" fmla="*/ 4093873 w 12078891"/>
              <a:gd name="connsiteY1775" fmla="*/ 1153581 h 5907136"/>
              <a:gd name="connsiteX1776" fmla="*/ 4080636 w 12078891"/>
              <a:gd name="connsiteY1776" fmla="*/ 1140346 h 5907136"/>
              <a:gd name="connsiteX1777" fmla="*/ 4093873 w 12078891"/>
              <a:gd name="connsiteY1777" fmla="*/ 1127106 h 5907136"/>
              <a:gd name="connsiteX1778" fmla="*/ 4586598 w 12078891"/>
              <a:gd name="connsiteY1778" fmla="*/ 1109799 h 5907136"/>
              <a:gd name="connsiteX1779" fmla="*/ 4590671 w 12078891"/>
              <a:gd name="connsiteY1779" fmla="*/ 1113871 h 5907136"/>
              <a:gd name="connsiteX1780" fmla="*/ 4586598 w 12078891"/>
              <a:gd name="connsiteY1780" fmla="*/ 1117944 h 5907136"/>
              <a:gd name="connsiteX1781" fmla="*/ 4582523 w 12078891"/>
              <a:gd name="connsiteY1781" fmla="*/ 1113871 h 5907136"/>
              <a:gd name="connsiteX1782" fmla="*/ 4586598 w 12078891"/>
              <a:gd name="connsiteY1782" fmla="*/ 1109799 h 5907136"/>
              <a:gd name="connsiteX1783" fmla="*/ 7513655 w 12078891"/>
              <a:gd name="connsiteY1783" fmla="*/ 1097557 h 5907136"/>
              <a:gd name="connsiteX1784" fmla="*/ 7515692 w 12078891"/>
              <a:gd name="connsiteY1784" fmla="*/ 1099593 h 5907136"/>
              <a:gd name="connsiteX1785" fmla="*/ 7513655 w 12078891"/>
              <a:gd name="connsiteY1785" fmla="*/ 1101630 h 5907136"/>
              <a:gd name="connsiteX1786" fmla="*/ 7511619 w 12078891"/>
              <a:gd name="connsiteY1786" fmla="*/ 1099593 h 5907136"/>
              <a:gd name="connsiteX1787" fmla="*/ 7513655 w 12078891"/>
              <a:gd name="connsiteY1787" fmla="*/ 1097557 h 5907136"/>
              <a:gd name="connsiteX1788" fmla="*/ 3753810 w 12078891"/>
              <a:gd name="connsiteY1788" fmla="*/ 1095550 h 5907136"/>
              <a:gd name="connsiteX1789" fmla="*/ 3776207 w 12078891"/>
              <a:gd name="connsiteY1789" fmla="*/ 1117946 h 5907136"/>
              <a:gd name="connsiteX1790" fmla="*/ 3753810 w 12078891"/>
              <a:gd name="connsiteY1790" fmla="*/ 1140347 h 5907136"/>
              <a:gd name="connsiteX1791" fmla="*/ 3731412 w 12078891"/>
              <a:gd name="connsiteY1791" fmla="*/ 1117946 h 5907136"/>
              <a:gd name="connsiteX1792" fmla="*/ 3753810 w 12078891"/>
              <a:gd name="connsiteY1792" fmla="*/ 1095550 h 5907136"/>
              <a:gd name="connsiteX1793" fmla="*/ 4764761 w 12078891"/>
              <a:gd name="connsiteY1793" fmla="*/ 1095542 h 5907136"/>
              <a:gd name="connsiteX1794" fmla="*/ 4774946 w 12078891"/>
              <a:gd name="connsiteY1794" fmla="*/ 1105725 h 5907136"/>
              <a:gd name="connsiteX1795" fmla="*/ 4764761 w 12078891"/>
              <a:gd name="connsiteY1795" fmla="*/ 1115903 h 5907136"/>
              <a:gd name="connsiteX1796" fmla="*/ 4754580 w 12078891"/>
              <a:gd name="connsiteY1796" fmla="*/ 1105725 h 5907136"/>
              <a:gd name="connsiteX1797" fmla="*/ 4764761 w 12078891"/>
              <a:gd name="connsiteY1797" fmla="*/ 1095542 h 5907136"/>
              <a:gd name="connsiteX1798" fmla="*/ 10431577 w 12078891"/>
              <a:gd name="connsiteY1798" fmla="*/ 1092497 h 5907136"/>
              <a:gd name="connsiteX1799" fmla="*/ 10452957 w 12078891"/>
              <a:gd name="connsiteY1799" fmla="*/ 1113876 h 5907136"/>
              <a:gd name="connsiteX1800" fmla="*/ 10431577 w 12078891"/>
              <a:gd name="connsiteY1800" fmla="*/ 1135254 h 5907136"/>
              <a:gd name="connsiteX1801" fmla="*/ 10410197 w 12078891"/>
              <a:gd name="connsiteY1801" fmla="*/ 1113876 h 5907136"/>
              <a:gd name="connsiteX1802" fmla="*/ 10431577 w 12078891"/>
              <a:gd name="connsiteY1802" fmla="*/ 1092497 h 5907136"/>
              <a:gd name="connsiteX1803" fmla="*/ 9323867 w 12078891"/>
              <a:gd name="connsiteY1803" fmla="*/ 1089437 h 5907136"/>
              <a:gd name="connsiteX1804" fmla="*/ 9336084 w 12078891"/>
              <a:gd name="connsiteY1804" fmla="*/ 1101655 h 5907136"/>
              <a:gd name="connsiteX1805" fmla="*/ 9323867 w 12078891"/>
              <a:gd name="connsiteY1805" fmla="*/ 1113872 h 5907136"/>
              <a:gd name="connsiteX1806" fmla="*/ 9311649 w 12078891"/>
              <a:gd name="connsiteY1806" fmla="*/ 1101655 h 5907136"/>
              <a:gd name="connsiteX1807" fmla="*/ 9323867 w 12078891"/>
              <a:gd name="connsiteY1807" fmla="*/ 1089437 h 5907136"/>
              <a:gd name="connsiteX1808" fmla="*/ 10601604 w 12078891"/>
              <a:gd name="connsiteY1808" fmla="*/ 1085369 h 5907136"/>
              <a:gd name="connsiteX1809" fmla="*/ 10627057 w 12078891"/>
              <a:gd name="connsiteY1809" fmla="*/ 1109804 h 5907136"/>
              <a:gd name="connsiteX1810" fmla="*/ 10601604 w 12078891"/>
              <a:gd name="connsiteY1810" fmla="*/ 1134235 h 5907136"/>
              <a:gd name="connsiteX1811" fmla="*/ 10577169 w 12078891"/>
              <a:gd name="connsiteY1811" fmla="*/ 1109804 h 5907136"/>
              <a:gd name="connsiteX1812" fmla="*/ 10601604 w 12078891"/>
              <a:gd name="connsiteY1812" fmla="*/ 1085369 h 5907136"/>
              <a:gd name="connsiteX1813" fmla="*/ 2304983 w 12078891"/>
              <a:gd name="connsiteY1813" fmla="*/ 1076179 h 5907136"/>
              <a:gd name="connsiteX1814" fmla="*/ 2319236 w 12078891"/>
              <a:gd name="connsiteY1814" fmla="*/ 1090433 h 5907136"/>
              <a:gd name="connsiteX1815" fmla="*/ 2304983 w 12078891"/>
              <a:gd name="connsiteY1815" fmla="*/ 1104686 h 5907136"/>
              <a:gd name="connsiteX1816" fmla="*/ 2290730 w 12078891"/>
              <a:gd name="connsiteY1816" fmla="*/ 1090433 h 5907136"/>
              <a:gd name="connsiteX1817" fmla="*/ 2304983 w 12078891"/>
              <a:gd name="connsiteY1817" fmla="*/ 1076179 h 5907136"/>
              <a:gd name="connsiteX1818" fmla="*/ 6644184 w 12078891"/>
              <a:gd name="connsiteY1818" fmla="*/ 1061950 h 5907136"/>
              <a:gd name="connsiteX1819" fmla="*/ 6662511 w 12078891"/>
              <a:gd name="connsiteY1819" fmla="*/ 1080276 h 5907136"/>
              <a:gd name="connsiteX1820" fmla="*/ 6644184 w 12078891"/>
              <a:gd name="connsiteY1820" fmla="*/ 1098602 h 5907136"/>
              <a:gd name="connsiteX1821" fmla="*/ 6625858 w 12078891"/>
              <a:gd name="connsiteY1821" fmla="*/ 1080276 h 5907136"/>
              <a:gd name="connsiteX1822" fmla="*/ 6644184 w 12078891"/>
              <a:gd name="connsiteY1822" fmla="*/ 1061950 h 5907136"/>
              <a:gd name="connsiteX1823" fmla="*/ 5034577 w 12078891"/>
              <a:gd name="connsiteY1823" fmla="*/ 1060935 h 5907136"/>
              <a:gd name="connsiteX1824" fmla="*/ 5050867 w 12078891"/>
              <a:gd name="connsiteY1824" fmla="*/ 1077224 h 5907136"/>
              <a:gd name="connsiteX1825" fmla="*/ 5034577 w 12078891"/>
              <a:gd name="connsiteY1825" fmla="*/ 1093513 h 5907136"/>
              <a:gd name="connsiteX1826" fmla="*/ 5018293 w 12078891"/>
              <a:gd name="connsiteY1826" fmla="*/ 1077224 h 5907136"/>
              <a:gd name="connsiteX1827" fmla="*/ 5034577 w 12078891"/>
              <a:gd name="connsiteY1827" fmla="*/ 1060935 h 5907136"/>
              <a:gd name="connsiteX1828" fmla="*/ 4292388 w 12078891"/>
              <a:gd name="connsiteY1828" fmla="*/ 1051765 h 5907136"/>
              <a:gd name="connsiteX1829" fmla="*/ 4302574 w 12078891"/>
              <a:gd name="connsiteY1829" fmla="*/ 1061946 h 5907136"/>
              <a:gd name="connsiteX1830" fmla="*/ 4292388 w 12078891"/>
              <a:gd name="connsiteY1830" fmla="*/ 1072127 h 5907136"/>
              <a:gd name="connsiteX1831" fmla="*/ 4282213 w 12078891"/>
              <a:gd name="connsiteY1831" fmla="*/ 1061946 h 5907136"/>
              <a:gd name="connsiteX1832" fmla="*/ 4292388 w 12078891"/>
              <a:gd name="connsiteY1832" fmla="*/ 1051765 h 5907136"/>
              <a:gd name="connsiteX1833" fmla="*/ 7710152 w 12078891"/>
              <a:gd name="connsiteY1833" fmla="*/ 1027306 h 5907136"/>
              <a:gd name="connsiteX1834" fmla="*/ 7719315 w 12078891"/>
              <a:gd name="connsiteY1834" fmla="*/ 1036469 h 5907136"/>
              <a:gd name="connsiteX1835" fmla="*/ 7710152 w 12078891"/>
              <a:gd name="connsiteY1835" fmla="*/ 1045633 h 5907136"/>
              <a:gd name="connsiteX1836" fmla="*/ 7700989 w 12078891"/>
              <a:gd name="connsiteY1836" fmla="*/ 1036469 h 5907136"/>
              <a:gd name="connsiteX1837" fmla="*/ 7710152 w 12078891"/>
              <a:gd name="connsiteY1837" fmla="*/ 1027306 h 5907136"/>
              <a:gd name="connsiteX1838" fmla="*/ 1374422 w 12078891"/>
              <a:gd name="connsiteY1838" fmla="*/ 1019163 h 5907136"/>
              <a:gd name="connsiteX1839" fmla="*/ 1379512 w 12078891"/>
              <a:gd name="connsiteY1839" fmla="*/ 1024254 h 5907136"/>
              <a:gd name="connsiteX1840" fmla="*/ 1374422 w 12078891"/>
              <a:gd name="connsiteY1840" fmla="*/ 1029344 h 5907136"/>
              <a:gd name="connsiteX1841" fmla="*/ 1369331 w 12078891"/>
              <a:gd name="connsiteY1841" fmla="*/ 1024254 h 5907136"/>
              <a:gd name="connsiteX1842" fmla="*/ 1374422 w 12078891"/>
              <a:gd name="connsiteY1842" fmla="*/ 1019163 h 5907136"/>
              <a:gd name="connsiteX1843" fmla="*/ 1313392 w 12078891"/>
              <a:gd name="connsiteY1843" fmla="*/ 992716 h 5907136"/>
              <a:gd name="connsiteX1844" fmla="*/ 1335789 w 12078891"/>
              <a:gd name="connsiteY1844" fmla="*/ 1015116 h 5907136"/>
              <a:gd name="connsiteX1845" fmla="*/ 1313392 w 12078891"/>
              <a:gd name="connsiteY1845" fmla="*/ 1037514 h 5907136"/>
              <a:gd name="connsiteX1846" fmla="*/ 1290993 w 12078891"/>
              <a:gd name="connsiteY1846" fmla="*/ 1015116 h 5907136"/>
              <a:gd name="connsiteX1847" fmla="*/ 1313392 w 12078891"/>
              <a:gd name="connsiteY1847" fmla="*/ 992716 h 5907136"/>
              <a:gd name="connsiteX1848" fmla="*/ 5232076 w 12078891"/>
              <a:gd name="connsiteY1848" fmla="*/ 980492 h 5907136"/>
              <a:gd name="connsiteX1849" fmla="*/ 5241226 w 12078891"/>
              <a:gd name="connsiteY1849" fmla="*/ 989655 h 5907136"/>
              <a:gd name="connsiteX1850" fmla="*/ 5232076 w 12078891"/>
              <a:gd name="connsiteY1850" fmla="*/ 998818 h 5907136"/>
              <a:gd name="connsiteX1851" fmla="*/ 5222909 w 12078891"/>
              <a:gd name="connsiteY1851" fmla="*/ 989655 h 5907136"/>
              <a:gd name="connsiteX1852" fmla="*/ 5232076 w 12078891"/>
              <a:gd name="connsiteY1852" fmla="*/ 980492 h 5907136"/>
              <a:gd name="connsiteX1853" fmla="*/ 7707098 w 12078891"/>
              <a:gd name="connsiteY1853" fmla="*/ 969283 h 5907136"/>
              <a:gd name="connsiteX1854" fmla="*/ 7729496 w 12078891"/>
              <a:gd name="connsiteY1854" fmla="*/ 991681 h 5907136"/>
              <a:gd name="connsiteX1855" fmla="*/ 7707098 w 12078891"/>
              <a:gd name="connsiteY1855" fmla="*/ 1014079 h 5907136"/>
              <a:gd name="connsiteX1856" fmla="*/ 7684699 w 12078891"/>
              <a:gd name="connsiteY1856" fmla="*/ 991681 h 5907136"/>
              <a:gd name="connsiteX1857" fmla="*/ 7707098 w 12078891"/>
              <a:gd name="connsiteY1857" fmla="*/ 969283 h 5907136"/>
              <a:gd name="connsiteX1858" fmla="*/ 2975991 w 12078891"/>
              <a:gd name="connsiteY1858" fmla="*/ 968282 h 5907136"/>
              <a:gd name="connsiteX1859" fmla="*/ 2990748 w 12078891"/>
              <a:gd name="connsiteY1859" fmla="*/ 973373 h 5907136"/>
              <a:gd name="connsiteX1860" fmla="*/ 2994348 w 12078891"/>
              <a:gd name="connsiteY1860" fmla="*/ 982533 h 5907136"/>
              <a:gd name="connsiteX1861" fmla="*/ 3001424 w 12078891"/>
              <a:gd name="connsiteY1861" fmla="*/ 979477 h 5907136"/>
              <a:gd name="connsiteX1862" fmla="*/ 3018736 w 12078891"/>
              <a:gd name="connsiteY1862" fmla="*/ 996786 h 5907136"/>
              <a:gd name="connsiteX1863" fmla="*/ 3001424 w 12078891"/>
              <a:gd name="connsiteY1863" fmla="*/ 1014093 h 5907136"/>
              <a:gd name="connsiteX1864" fmla="*/ 2988955 w 12078891"/>
              <a:gd name="connsiteY1864" fmla="*/ 1008875 h 5907136"/>
              <a:gd name="connsiteX1865" fmla="*/ 2986581 w 12078891"/>
              <a:gd name="connsiteY1865" fmla="*/ 1002939 h 5907136"/>
              <a:gd name="connsiteX1866" fmla="*/ 2975991 w 12078891"/>
              <a:gd name="connsiteY1866" fmla="*/ 1006971 h 5907136"/>
              <a:gd name="connsiteX1867" fmla="*/ 2955628 w 12078891"/>
              <a:gd name="connsiteY1867" fmla="*/ 987627 h 5907136"/>
              <a:gd name="connsiteX1868" fmla="*/ 2956229 w 12078891"/>
              <a:gd name="connsiteY1868" fmla="*/ 986235 h 5907136"/>
              <a:gd name="connsiteX1869" fmla="*/ 2954541 w 12078891"/>
              <a:gd name="connsiteY1869" fmla="*/ 984547 h 5907136"/>
              <a:gd name="connsiteX1870" fmla="*/ 2958789 w 12078891"/>
              <a:gd name="connsiteY1870" fmla="*/ 980299 h 5907136"/>
              <a:gd name="connsiteX1871" fmla="*/ 2961612 w 12078891"/>
              <a:gd name="connsiteY1871" fmla="*/ 973754 h 5907136"/>
              <a:gd name="connsiteX1872" fmla="*/ 2975991 w 12078891"/>
              <a:gd name="connsiteY1872" fmla="*/ 968282 h 5907136"/>
              <a:gd name="connsiteX1873" fmla="*/ 11050593 w 12078891"/>
              <a:gd name="connsiteY1873" fmla="*/ 929590 h 5907136"/>
              <a:gd name="connsiteX1874" fmla="*/ 11065865 w 12078891"/>
              <a:gd name="connsiteY1874" fmla="*/ 944862 h 5907136"/>
              <a:gd name="connsiteX1875" fmla="*/ 11050593 w 12078891"/>
              <a:gd name="connsiteY1875" fmla="*/ 960134 h 5907136"/>
              <a:gd name="connsiteX1876" fmla="*/ 11035321 w 12078891"/>
              <a:gd name="connsiteY1876" fmla="*/ 944862 h 5907136"/>
              <a:gd name="connsiteX1877" fmla="*/ 11050593 w 12078891"/>
              <a:gd name="connsiteY1877" fmla="*/ 929590 h 5907136"/>
              <a:gd name="connsiteX1878" fmla="*/ 8596932 w 12078891"/>
              <a:gd name="connsiteY1878" fmla="*/ 919404 h 5907136"/>
              <a:gd name="connsiteX1879" fmla="*/ 8614240 w 12078891"/>
              <a:gd name="connsiteY1879" fmla="*/ 936711 h 5907136"/>
              <a:gd name="connsiteX1880" fmla="*/ 8596932 w 12078891"/>
              <a:gd name="connsiteY1880" fmla="*/ 954021 h 5907136"/>
              <a:gd name="connsiteX1881" fmla="*/ 8579624 w 12078891"/>
              <a:gd name="connsiteY1881" fmla="*/ 936711 h 5907136"/>
              <a:gd name="connsiteX1882" fmla="*/ 8596932 w 12078891"/>
              <a:gd name="connsiteY1882" fmla="*/ 919404 h 5907136"/>
              <a:gd name="connsiteX1883" fmla="*/ 5332854 w 12078891"/>
              <a:gd name="connsiteY1883" fmla="*/ 906151 h 5907136"/>
              <a:gd name="connsiteX1884" fmla="*/ 5339980 w 12078891"/>
              <a:gd name="connsiteY1884" fmla="*/ 913278 h 5907136"/>
              <a:gd name="connsiteX1885" fmla="*/ 5332854 w 12078891"/>
              <a:gd name="connsiteY1885" fmla="*/ 920405 h 5907136"/>
              <a:gd name="connsiteX1886" fmla="*/ 5325727 w 12078891"/>
              <a:gd name="connsiteY1886" fmla="*/ 913278 h 5907136"/>
              <a:gd name="connsiteX1887" fmla="*/ 5332854 w 12078891"/>
              <a:gd name="connsiteY1887" fmla="*/ 906151 h 5907136"/>
              <a:gd name="connsiteX1888" fmla="*/ 4459325 w 12078891"/>
              <a:gd name="connsiteY1888" fmla="*/ 895988 h 5907136"/>
              <a:gd name="connsiteX1889" fmla="*/ 4470526 w 12078891"/>
              <a:gd name="connsiteY1889" fmla="*/ 907188 h 5907136"/>
              <a:gd name="connsiteX1890" fmla="*/ 4459325 w 12078891"/>
              <a:gd name="connsiteY1890" fmla="*/ 918387 h 5907136"/>
              <a:gd name="connsiteX1891" fmla="*/ 4448126 w 12078891"/>
              <a:gd name="connsiteY1891" fmla="*/ 907188 h 5907136"/>
              <a:gd name="connsiteX1892" fmla="*/ 4459325 w 12078891"/>
              <a:gd name="connsiteY1892" fmla="*/ 895988 h 5907136"/>
              <a:gd name="connsiteX1893" fmla="*/ 7826218 w 12078891"/>
              <a:gd name="connsiteY1893" fmla="*/ 856284 h 5907136"/>
              <a:gd name="connsiteX1894" fmla="*/ 7834363 w 12078891"/>
              <a:gd name="connsiteY1894" fmla="*/ 864429 h 5907136"/>
              <a:gd name="connsiteX1895" fmla="*/ 7826218 w 12078891"/>
              <a:gd name="connsiteY1895" fmla="*/ 872574 h 5907136"/>
              <a:gd name="connsiteX1896" fmla="*/ 7818073 w 12078891"/>
              <a:gd name="connsiteY1896" fmla="*/ 864429 h 5907136"/>
              <a:gd name="connsiteX1897" fmla="*/ 7826218 w 12078891"/>
              <a:gd name="connsiteY1897" fmla="*/ 856284 h 5907136"/>
              <a:gd name="connsiteX1898" fmla="*/ 4359551 w 12078891"/>
              <a:gd name="connsiteY1898" fmla="*/ 850180 h 5907136"/>
              <a:gd name="connsiteX1899" fmla="*/ 4392132 w 12078891"/>
              <a:gd name="connsiteY1899" fmla="*/ 882760 h 5907136"/>
              <a:gd name="connsiteX1900" fmla="*/ 4359551 w 12078891"/>
              <a:gd name="connsiteY1900" fmla="*/ 915339 h 5907136"/>
              <a:gd name="connsiteX1901" fmla="*/ 4326968 w 12078891"/>
              <a:gd name="connsiteY1901" fmla="*/ 882760 h 5907136"/>
              <a:gd name="connsiteX1902" fmla="*/ 4359551 w 12078891"/>
              <a:gd name="connsiteY1902" fmla="*/ 850180 h 5907136"/>
              <a:gd name="connsiteX1903" fmla="*/ 1986347 w 12078891"/>
              <a:gd name="connsiteY1903" fmla="*/ 813521 h 5907136"/>
              <a:gd name="connsiteX1904" fmla="*/ 1993475 w 12078891"/>
              <a:gd name="connsiteY1904" fmla="*/ 819630 h 5907136"/>
              <a:gd name="connsiteX1905" fmla="*/ 1986347 w 12078891"/>
              <a:gd name="connsiteY1905" fmla="*/ 826757 h 5907136"/>
              <a:gd name="connsiteX1906" fmla="*/ 1979220 w 12078891"/>
              <a:gd name="connsiteY1906" fmla="*/ 819630 h 5907136"/>
              <a:gd name="connsiteX1907" fmla="*/ 1986347 w 12078891"/>
              <a:gd name="connsiteY1907" fmla="*/ 813521 h 5907136"/>
              <a:gd name="connsiteX1908" fmla="*/ 927522 w 12078891"/>
              <a:gd name="connsiteY1908" fmla="*/ 812507 h 5907136"/>
              <a:gd name="connsiteX1909" fmla="*/ 935667 w 12078891"/>
              <a:gd name="connsiteY1909" fmla="*/ 820652 h 5907136"/>
              <a:gd name="connsiteX1910" fmla="*/ 927522 w 12078891"/>
              <a:gd name="connsiteY1910" fmla="*/ 828797 h 5907136"/>
              <a:gd name="connsiteX1911" fmla="*/ 919377 w 12078891"/>
              <a:gd name="connsiteY1911" fmla="*/ 820652 h 5907136"/>
              <a:gd name="connsiteX1912" fmla="*/ 927522 w 12078891"/>
              <a:gd name="connsiteY1912" fmla="*/ 812507 h 5907136"/>
              <a:gd name="connsiteX1913" fmla="*/ 3198942 w 12078891"/>
              <a:gd name="connsiteY1913" fmla="*/ 766688 h 5907136"/>
              <a:gd name="connsiteX1914" fmla="*/ 3222358 w 12078891"/>
              <a:gd name="connsiteY1914" fmla="*/ 790105 h 5907136"/>
              <a:gd name="connsiteX1915" fmla="*/ 3198942 w 12078891"/>
              <a:gd name="connsiteY1915" fmla="*/ 813521 h 5907136"/>
              <a:gd name="connsiteX1916" fmla="*/ 3175523 w 12078891"/>
              <a:gd name="connsiteY1916" fmla="*/ 790105 h 5907136"/>
              <a:gd name="connsiteX1917" fmla="*/ 3198942 w 12078891"/>
              <a:gd name="connsiteY1917" fmla="*/ 766688 h 5907136"/>
              <a:gd name="connsiteX1918" fmla="*/ 994706 w 12078891"/>
              <a:gd name="connsiteY1918" fmla="*/ 754471 h 5907136"/>
              <a:gd name="connsiteX1919" fmla="*/ 1014049 w 12078891"/>
              <a:gd name="connsiteY1919" fmla="*/ 772797 h 5907136"/>
              <a:gd name="connsiteX1920" fmla="*/ 994706 w 12078891"/>
              <a:gd name="connsiteY1920" fmla="*/ 791123 h 5907136"/>
              <a:gd name="connsiteX1921" fmla="*/ 975362 w 12078891"/>
              <a:gd name="connsiteY1921" fmla="*/ 772797 h 5907136"/>
              <a:gd name="connsiteX1922" fmla="*/ 994706 w 12078891"/>
              <a:gd name="connsiteY1922" fmla="*/ 754471 h 5907136"/>
              <a:gd name="connsiteX1923" fmla="*/ 4060267 w 12078891"/>
              <a:gd name="connsiteY1923" fmla="*/ 751418 h 5907136"/>
              <a:gd name="connsiteX1924" fmla="*/ 4066377 w 12078891"/>
              <a:gd name="connsiteY1924" fmla="*/ 757527 h 5907136"/>
              <a:gd name="connsiteX1925" fmla="*/ 4060267 w 12078891"/>
              <a:gd name="connsiteY1925" fmla="*/ 763636 h 5907136"/>
              <a:gd name="connsiteX1926" fmla="*/ 4054157 w 12078891"/>
              <a:gd name="connsiteY1926" fmla="*/ 757527 h 5907136"/>
              <a:gd name="connsiteX1927" fmla="*/ 4060267 w 12078891"/>
              <a:gd name="connsiteY1927" fmla="*/ 751418 h 5907136"/>
              <a:gd name="connsiteX1928" fmla="*/ 1145336 w 12078891"/>
              <a:gd name="connsiteY1928" fmla="*/ 742230 h 5907136"/>
              <a:gd name="connsiteX1929" fmla="*/ 1148391 w 12078891"/>
              <a:gd name="connsiteY1929" fmla="*/ 745285 h 5907136"/>
              <a:gd name="connsiteX1930" fmla="*/ 1145336 w 12078891"/>
              <a:gd name="connsiteY1930" fmla="*/ 748339 h 5907136"/>
              <a:gd name="connsiteX1931" fmla="*/ 1142282 w 12078891"/>
              <a:gd name="connsiteY1931" fmla="*/ 745285 h 5907136"/>
              <a:gd name="connsiteX1932" fmla="*/ 1145336 w 12078891"/>
              <a:gd name="connsiteY1932" fmla="*/ 742230 h 5907136"/>
              <a:gd name="connsiteX1933" fmla="*/ 5388870 w 12078891"/>
              <a:gd name="connsiteY1933" fmla="*/ 739199 h 5907136"/>
              <a:gd name="connsiteX1934" fmla="*/ 5406181 w 12078891"/>
              <a:gd name="connsiteY1934" fmla="*/ 756506 h 5907136"/>
              <a:gd name="connsiteX1935" fmla="*/ 5388870 w 12078891"/>
              <a:gd name="connsiteY1935" fmla="*/ 773814 h 5907136"/>
              <a:gd name="connsiteX1936" fmla="*/ 5371564 w 12078891"/>
              <a:gd name="connsiteY1936" fmla="*/ 756506 h 5907136"/>
              <a:gd name="connsiteX1937" fmla="*/ 5388870 w 12078891"/>
              <a:gd name="connsiteY1937" fmla="*/ 739199 h 5907136"/>
              <a:gd name="connsiteX1938" fmla="*/ 11597322 w 12078891"/>
              <a:gd name="connsiteY1938" fmla="*/ 735130 h 5907136"/>
              <a:gd name="connsiteX1939" fmla="*/ 11638046 w 12078891"/>
              <a:gd name="connsiteY1939" fmla="*/ 775855 h 5907136"/>
              <a:gd name="connsiteX1940" fmla="*/ 11597322 w 12078891"/>
              <a:gd name="connsiteY1940" fmla="*/ 816579 h 5907136"/>
              <a:gd name="connsiteX1941" fmla="*/ 11556597 w 12078891"/>
              <a:gd name="connsiteY1941" fmla="*/ 775855 h 5907136"/>
              <a:gd name="connsiteX1942" fmla="*/ 11597322 w 12078891"/>
              <a:gd name="connsiteY1942" fmla="*/ 735130 h 5907136"/>
              <a:gd name="connsiteX1943" fmla="*/ 8627475 w 12078891"/>
              <a:gd name="connsiteY1943" fmla="*/ 728007 h 5907136"/>
              <a:gd name="connsiteX1944" fmla="*/ 8651909 w 12078891"/>
              <a:gd name="connsiteY1944" fmla="*/ 751424 h 5907136"/>
              <a:gd name="connsiteX1945" fmla="*/ 8627475 w 12078891"/>
              <a:gd name="connsiteY1945" fmla="*/ 774840 h 5907136"/>
              <a:gd name="connsiteX1946" fmla="*/ 8603040 w 12078891"/>
              <a:gd name="connsiteY1946" fmla="*/ 751424 h 5907136"/>
              <a:gd name="connsiteX1947" fmla="*/ 8627475 w 12078891"/>
              <a:gd name="connsiteY1947" fmla="*/ 728007 h 5907136"/>
              <a:gd name="connsiteX1948" fmla="*/ 172017 w 12078891"/>
              <a:gd name="connsiteY1948" fmla="*/ 700487 h 5907136"/>
              <a:gd name="connsiteX1949" fmla="*/ 178125 w 12078891"/>
              <a:gd name="connsiteY1949" fmla="*/ 706596 h 5907136"/>
              <a:gd name="connsiteX1950" fmla="*/ 172017 w 12078891"/>
              <a:gd name="connsiteY1950" fmla="*/ 712705 h 5907136"/>
              <a:gd name="connsiteX1951" fmla="*/ 165908 w 12078891"/>
              <a:gd name="connsiteY1951" fmla="*/ 706596 h 5907136"/>
              <a:gd name="connsiteX1952" fmla="*/ 172017 w 12078891"/>
              <a:gd name="connsiteY1952" fmla="*/ 700487 h 5907136"/>
              <a:gd name="connsiteX1953" fmla="*/ 2623699 w 12078891"/>
              <a:gd name="connsiteY1953" fmla="*/ 688293 h 5907136"/>
              <a:gd name="connsiteX1954" fmla="*/ 2639989 w 12078891"/>
              <a:gd name="connsiteY1954" fmla="*/ 704583 h 5907136"/>
              <a:gd name="connsiteX1955" fmla="*/ 2623699 w 12078891"/>
              <a:gd name="connsiteY1955" fmla="*/ 719855 h 5907136"/>
              <a:gd name="connsiteX1956" fmla="*/ 2607408 w 12078891"/>
              <a:gd name="connsiteY1956" fmla="*/ 704583 h 5907136"/>
              <a:gd name="connsiteX1957" fmla="*/ 2623699 w 12078891"/>
              <a:gd name="connsiteY1957" fmla="*/ 688293 h 5907136"/>
              <a:gd name="connsiteX1958" fmla="*/ 1419236 w 12078891"/>
              <a:gd name="connsiteY1958" fmla="*/ 677084 h 5907136"/>
              <a:gd name="connsiteX1959" fmla="*/ 1435526 w 12078891"/>
              <a:gd name="connsiteY1959" fmla="*/ 693374 h 5907136"/>
              <a:gd name="connsiteX1960" fmla="*/ 1419236 w 12078891"/>
              <a:gd name="connsiteY1960" fmla="*/ 709664 h 5907136"/>
              <a:gd name="connsiteX1961" fmla="*/ 1402946 w 12078891"/>
              <a:gd name="connsiteY1961" fmla="*/ 693374 h 5907136"/>
              <a:gd name="connsiteX1962" fmla="*/ 1419236 w 12078891"/>
              <a:gd name="connsiteY1962" fmla="*/ 677084 h 5907136"/>
              <a:gd name="connsiteX1963" fmla="*/ 221959 w 12078891"/>
              <a:gd name="connsiteY1963" fmla="*/ 674041 h 5907136"/>
              <a:gd name="connsiteX1964" fmla="*/ 236212 w 12078891"/>
              <a:gd name="connsiteY1964" fmla="*/ 688294 h 5907136"/>
              <a:gd name="connsiteX1965" fmla="*/ 221959 w 12078891"/>
              <a:gd name="connsiteY1965" fmla="*/ 702548 h 5907136"/>
              <a:gd name="connsiteX1966" fmla="*/ 207705 w 12078891"/>
              <a:gd name="connsiteY1966" fmla="*/ 688294 h 5907136"/>
              <a:gd name="connsiteX1967" fmla="*/ 221959 w 12078891"/>
              <a:gd name="connsiteY1967" fmla="*/ 674041 h 5907136"/>
              <a:gd name="connsiteX1968" fmla="*/ 2549321 w 12078891"/>
              <a:gd name="connsiteY1968" fmla="*/ 666891 h 5907136"/>
              <a:gd name="connsiteX1969" fmla="*/ 2555429 w 12078891"/>
              <a:gd name="connsiteY1969" fmla="*/ 673000 h 5907136"/>
              <a:gd name="connsiteX1970" fmla="*/ 2549321 w 12078891"/>
              <a:gd name="connsiteY1970" fmla="*/ 679109 h 5907136"/>
              <a:gd name="connsiteX1971" fmla="*/ 2543212 w 12078891"/>
              <a:gd name="connsiteY1971" fmla="*/ 673000 h 5907136"/>
              <a:gd name="connsiteX1972" fmla="*/ 2549321 w 12078891"/>
              <a:gd name="connsiteY1972" fmla="*/ 666891 h 5907136"/>
              <a:gd name="connsiteX1973" fmla="*/ 1138277 w 12078891"/>
              <a:gd name="connsiteY1973" fmla="*/ 663865 h 5907136"/>
              <a:gd name="connsiteX1974" fmla="*/ 1148458 w 12078891"/>
              <a:gd name="connsiteY1974" fmla="*/ 674046 h 5907136"/>
              <a:gd name="connsiteX1975" fmla="*/ 1138277 w 12078891"/>
              <a:gd name="connsiteY1975" fmla="*/ 684227 h 5907136"/>
              <a:gd name="connsiteX1976" fmla="*/ 1128096 w 12078891"/>
              <a:gd name="connsiteY1976" fmla="*/ 674046 h 5907136"/>
              <a:gd name="connsiteX1977" fmla="*/ 1138277 w 12078891"/>
              <a:gd name="connsiteY1977" fmla="*/ 663865 h 5907136"/>
              <a:gd name="connsiteX1978" fmla="*/ 4785103 w 12078891"/>
              <a:gd name="connsiteY1978" fmla="*/ 656710 h 5907136"/>
              <a:gd name="connsiteX1979" fmla="*/ 4789176 w 12078891"/>
              <a:gd name="connsiteY1979" fmla="*/ 660782 h 5907136"/>
              <a:gd name="connsiteX1980" fmla="*/ 4785103 w 12078891"/>
              <a:gd name="connsiteY1980" fmla="*/ 664855 h 5907136"/>
              <a:gd name="connsiteX1981" fmla="*/ 4781032 w 12078891"/>
              <a:gd name="connsiteY1981" fmla="*/ 660782 h 5907136"/>
              <a:gd name="connsiteX1982" fmla="*/ 4785103 w 12078891"/>
              <a:gd name="connsiteY1982" fmla="*/ 656710 h 5907136"/>
              <a:gd name="connsiteX1983" fmla="*/ 6443616 w 12078891"/>
              <a:gd name="connsiteY1983" fmla="*/ 651641 h 5907136"/>
              <a:gd name="connsiteX1984" fmla="*/ 6455832 w 12078891"/>
              <a:gd name="connsiteY1984" fmla="*/ 663859 h 5907136"/>
              <a:gd name="connsiteX1985" fmla="*/ 6443616 w 12078891"/>
              <a:gd name="connsiteY1985" fmla="*/ 676076 h 5907136"/>
              <a:gd name="connsiteX1986" fmla="*/ 6431398 w 12078891"/>
              <a:gd name="connsiteY1986" fmla="*/ 663859 h 5907136"/>
              <a:gd name="connsiteX1987" fmla="*/ 6443616 w 12078891"/>
              <a:gd name="connsiteY1987" fmla="*/ 651641 h 5907136"/>
              <a:gd name="connsiteX1988" fmla="*/ 3110366 w 12078891"/>
              <a:gd name="connsiteY1988" fmla="*/ 648590 h 5907136"/>
              <a:gd name="connsiteX1989" fmla="*/ 3124621 w 12078891"/>
              <a:gd name="connsiteY1989" fmla="*/ 662844 h 5907136"/>
              <a:gd name="connsiteX1990" fmla="*/ 3110366 w 12078891"/>
              <a:gd name="connsiteY1990" fmla="*/ 677097 h 5907136"/>
              <a:gd name="connsiteX1991" fmla="*/ 3096114 w 12078891"/>
              <a:gd name="connsiteY1991" fmla="*/ 662844 h 5907136"/>
              <a:gd name="connsiteX1992" fmla="*/ 3110366 w 12078891"/>
              <a:gd name="connsiteY1992" fmla="*/ 648590 h 5907136"/>
              <a:gd name="connsiteX1993" fmla="*/ 4397201 w 12078891"/>
              <a:gd name="connsiteY1993" fmla="*/ 629220 h 5907136"/>
              <a:gd name="connsiteX1994" fmla="*/ 4401274 w 12078891"/>
              <a:gd name="connsiteY1994" fmla="*/ 633293 h 5907136"/>
              <a:gd name="connsiteX1995" fmla="*/ 4397201 w 12078891"/>
              <a:gd name="connsiteY1995" fmla="*/ 637365 h 5907136"/>
              <a:gd name="connsiteX1996" fmla="*/ 4393129 w 12078891"/>
              <a:gd name="connsiteY1996" fmla="*/ 633293 h 5907136"/>
              <a:gd name="connsiteX1997" fmla="*/ 4397201 w 12078891"/>
              <a:gd name="connsiteY1997" fmla="*/ 629220 h 5907136"/>
              <a:gd name="connsiteX1998" fmla="*/ 743181 w 12078891"/>
              <a:gd name="connsiteY1998" fmla="*/ 564060 h 5907136"/>
              <a:gd name="connsiteX1999" fmla="*/ 748271 w 12078891"/>
              <a:gd name="connsiteY1999" fmla="*/ 568132 h 5907136"/>
              <a:gd name="connsiteX2000" fmla="*/ 743181 w 12078891"/>
              <a:gd name="connsiteY2000" fmla="*/ 572205 h 5907136"/>
              <a:gd name="connsiteX2001" fmla="*/ 738090 w 12078891"/>
              <a:gd name="connsiteY2001" fmla="*/ 568132 h 5907136"/>
              <a:gd name="connsiteX2002" fmla="*/ 743181 w 12078891"/>
              <a:gd name="connsiteY2002" fmla="*/ 564060 h 5907136"/>
              <a:gd name="connsiteX2003" fmla="*/ 5325756 w 12078891"/>
              <a:gd name="connsiteY2003" fmla="*/ 552890 h 5907136"/>
              <a:gd name="connsiteX2004" fmla="*/ 5378697 w 12078891"/>
              <a:gd name="connsiteY2004" fmla="*/ 604813 h 5907136"/>
              <a:gd name="connsiteX2005" fmla="*/ 5325756 w 12078891"/>
              <a:gd name="connsiteY2005" fmla="*/ 656737 h 5907136"/>
              <a:gd name="connsiteX2006" fmla="*/ 5272813 w 12078891"/>
              <a:gd name="connsiteY2006" fmla="*/ 604813 h 5907136"/>
              <a:gd name="connsiteX2007" fmla="*/ 5325756 w 12078891"/>
              <a:gd name="connsiteY2007" fmla="*/ 552890 h 5907136"/>
              <a:gd name="connsiteX2008" fmla="*/ 777848 w 12078891"/>
              <a:gd name="connsiteY2008" fmla="*/ 531504 h 5907136"/>
              <a:gd name="connsiteX2009" fmla="*/ 797192 w 12078891"/>
              <a:gd name="connsiteY2009" fmla="*/ 550848 h 5907136"/>
              <a:gd name="connsiteX2010" fmla="*/ 777848 w 12078891"/>
              <a:gd name="connsiteY2010" fmla="*/ 570192 h 5907136"/>
              <a:gd name="connsiteX2011" fmla="*/ 758504 w 12078891"/>
              <a:gd name="connsiteY2011" fmla="*/ 550848 h 5907136"/>
              <a:gd name="connsiteX2012" fmla="*/ 777848 w 12078891"/>
              <a:gd name="connsiteY2012" fmla="*/ 531504 h 5907136"/>
              <a:gd name="connsiteX2013" fmla="*/ 10168903 w 12078891"/>
              <a:gd name="connsiteY2013" fmla="*/ 524376 h 5907136"/>
              <a:gd name="connsiteX2014" fmla="*/ 10175013 w 12078891"/>
              <a:gd name="connsiteY2014" fmla="*/ 530485 h 5907136"/>
              <a:gd name="connsiteX2015" fmla="*/ 10168903 w 12078891"/>
              <a:gd name="connsiteY2015" fmla="*/ 536594 h 5907136"/>
              <a:gd name="connsiteX2016" fmla="*/ 10162795 w 12078891"/>
              <a:gd name="connsiteY2016" fmla="*/ 530485 h 5907136"/>
              <a:gd name="connsiteX2017" fmla="*/ 10168903 w 12078891"/>
              <a:gd name="connsiteY2017" fmla="*/ 524376 h 5907136"/>
              <a:gd name="connsiteX2018" fmla="*/ 6053676 w 12078891"/>
              <a:gd name="connsiteY2018" fmla="*/ 522319 h 5907136"/>
              <a:gd name="connsiteX2019" fmla="*/ 6058766 w 12078891"/>
              <a:gd name="connsiteY2019" fmla="*/ 527410 h 5907136"/>
              <a:gd name="connsiteX2020" fmla="*/ 6053676 w 12078891"/>
              <a:gd name="connsiteY2020" fmla="*/ 532500 h 5907136"/>
              <a:gd name="connsiteX2021" fmla="*/ 6048585 w 12078891"/>
              <a:gd name="connsiteY2021" fmla="*/ 527410 h 5907136"/>
              <a:gd name="connsiteX2022" fmla="*/ 6053676 w 12078891"/>
              <a:gd name="connsiteY2022" fmla="*/ 522319 h 5907136"/>
              <a:gd name="connsiteX2023" fmla="*/ 2166508 w 12078891"/>
              <a:gd name="connsiteY2023" fmla="*/ 516210 h 5907136"/>
              <a:gd name="connsiteX2024" fmla="*/ 2168544 w 12078891"/>
              <a:gd name="connsiteY2024" fmla="*/ 518246 h 5907136"/>
              <a:gd name="connsiteX2025" fmla="*/ 2166508 w 12078891"/>
              <a:gd name="connsiteY2025" fmla="*/ 520282 h 5907136"/>
              <a:gd name="connsiteX2026" fmla="*/ 2164472 w 12078891"/>
              <a:gd name="connsiteY2026" fmla="*/ 518246 h 5907136"/>
              <a:gd name="connsiteX2027" fmla="*/ 2166508 w 12078891"/>
              <a:gd name="connsiteY2027" fmla="*/ 516210 h 5907136"/>
              <a:gd name="connsiteX2028" fmla="*/ 8592859 w 12078891"/>
              <a:gd name="connsiteY2028" fmla="*/ 508092 h 5907136"/>
              <a:gd name="connsiteX2029" fmla="*/ 8617294 w 12078891"/>
              <a:gd name="connsiteY2029" fmla="*/ 532528 h 5907136"/>
              <a:gd name="connsiteX2030" fmla="*/ 8592859 w 12078891"/>
              <a:gd name="connsiteY2030" fmla="*/ 556963 h 5907136"/>
              <a:gd name="connsiteX2031" fmla="*/ 8568424 w 12078891"/>
              <a:gd name="connsiteY2031" fmla="*/ 532528 h 5907136"/>
              <a:gd name="connsiteX2032" fmla="*/ 8592859 w 12078891"/>
              <a:gd name="connsiteY2032" fmla="*/ 508092 h 5907136"/>
              <a:gd name="connsiteX2033" fmla="*/ 6066913 w 12078891"/>
              <a:gd name="connsiteY2033" fmla="*/ 493836 h 5907136"/>
              <a:gd name="connsiteX2034" fmla="*/ 6081166 w 12078891"/>
              <a:gd name="connsiteY2034" fmla="*/ 508090 h 5907136"/>
              <a:gd name="connsiteX2035" fmla="*/ 6066913 w 12078891"/>
              <a:gd name="connsiteY2035" fmla="*/ 522343 h 5907136"/>
              <a:gd name="connsiteX2036" fmla="*/ 6052659 w 12078891"/>
              <a:gd name="connsiteY2036" fmla="*/ 508090 h 5907136"/>
              <a:gd name="connsiteX2037" fmla="*/ 6066913 w 12078891"/>
              <a:gd name="connsiteY2037" fmla="*/ 493836 h 5907136"/>
              <a:gd name="connsiteX2038" fmla="*/ 6723597 w 12078891"/>
              <a:gd name="connsiteY2038" fmla="*/ 480603 h 5907136"/>
              <a:gd name="connsiteX2039" fmla="*/ 6743960 w 12078891"/>
              <a:gd name="connsiteY2039" fmla="*/ 500965 h 5907136"/>
              <a:gd name="connsiteX2040" fmla="*/ 6723597 w 12078891"/>
              <a:gd name="connsiteY2040" fmla="*/ 521329 h 5907136"/>
              <a:gd name="connsiteX2041" fmla="*/ 6703235 w 12078891"/>
              <a:gd name="connsiteY2041" fmla="*/ 500965 h 5907136"/>
              <a:gd name="connsiteX2042" fmla="*/ 6723597 w 12078891"/>
              <a:gd name="connsiteY2042" fmla="*/ 480603 h 5907136"/>
              <a:gd name="connsiteX2043" fmla="*/ 10992560 w 12078891"/>
              <a:gd name="connsiteY2043" fmla="*/ 476531 h 5907136"/>
              <a:gd name="connsiteX2044" fmla="*/ 10997650 w 12078891"/>
              <a:gd name="connsiteY2044" fmla="*/ 481622 h 5907136"/>
              <a:gd name="connsiteX2045" fmla="*/ 10992560 w 12078891"/>
              <a:gd name="connsiteY2045" fmla="*/ 486712 h 5907136"/>
              <a:gd name="connsiteX2046" fmla="*/ 10987469 w 12078891"/>
              <a:gd name="connsiteY2046" fmla="*/ 481622 h 5907136"/>
              <a:gd name="connsiteX2047" fmla="*/ 10992560 w 12078891"/>
              <a:gd name="connsiteY2047" fmla="*/ 476531 h 5907136"/>
              <a:gd name="connsiteX2048" fmla="*/ 3592921 w 12078891"/>
              <a:gd name="connsiteY2048" fmla="*/ 475498 h 5907136"/>
              <a:gd name="connsiteX2049" fmla="*/ 3681491 w 12078891"/>
              <a:gd name="connsiteY2049" fmla="*/ 563056 h 5907136"/>
              <a:gd name="connsiteX2050" fmla="*/ 3592921 w 12078891"/>
              <a:gd name="connsiteY2050" fmla="*/ 650613 h 5907136"/>
              <a:gd name="connsiteX2051" fmla="*/ 3504350 w 12078891"/>
              <a:gd name="connsiteY2051" fmla="*/ 563056 h 5907136"/>
              <a:gd name="connsiteX2052" fmla="*/ 3592921 w 12078891"/>
              <a:gd name="connsiteY2052" fmla="*/ 475498 h 5907136"/>
              <a:gd name="connsiteX2053" fmla="*/ 4326963 w 12078891"/>
              <a:gd name="connsiteY2053" fmla="*/ 471433 h 5907136"/>
              <a:gd name="connsiteX2054" fmla="*/ 4346306 w 12078891"/>
              <a:gd name="connsiteY2054" fmla="*/ 490777 h 5907136"/>
              <a:gd name="connsiteX2055" fmla="*/ 4326963 w 12078891"/>
              <a:gd name="connsiteY2055" fmla="*/ 510122 h 5907136"/>
              <a:gd name="connsiteX2056" fmla="*/ 4307663 w 12078891"/>
              <a:gd name="connsiteY2056" fmla="*/ 490777 h 5907136"/>
              <a:gd name="connsiteX2057" fmla="*/ 4326963 w 12078891"/>
              <a:gd name="connsiteY2057" fmla="*/ 471433 h 5907136"/>
              <a:gd name="connsiteX2058" fmla="*/ 427563 w 12078891"/>
              <a:gd name="connsiteY2058" fmla="*/ 469375 h 5907136"/>
              <a:gd name="connsiteX2059" fmla="*/ 428581 w 12078891"/>
              <a:gd name="connsiteY2059" fmla="*/ 470393 h 5907136"/>
              <a:gd name="connsiteX2060" fmla="*/ 427563 w 12078891"/>
              <a:gd name="connsiteY2060" fmla="*/ 471411 h 5907136"/>
              <a:gd name="connsiteX2061" fmla="*/ 426545 w 12078891"/>
              <a:gd name="connsiteY2061" fmla="*/ 470393 h 5907136"/>
              <a:gd name="connsiteX2062" fmla="*/ 427563 w 12078891"/>
              <a:gd name="connsiteY2062" fmla="*/ 469375 h 5907136"/>
              <a:gd name="connsiteX2063" fmla="*/ 2938242 w 12078891"/>
              <a:gd name="connsiteY2063" fmla="*/ 457159 h 5907136"/>
              <a:gd name="connsiteX2064" fmla="*/ 2944351 w 12078891"/>
              <a:gd name="connsiteY2064" fmla="*/ 462250 h 5907136"/>
              <a:gd name="connsiteX2065" fmla="*/ 2938242 w 12078891"/>
              <a:gd name="connsiteY2065" fmla="*/ 467340 h 5907136"/>
              <a:gd name="connsiteX2066" fmla="*/ 2932133 w 12078891"/>
              <a:gd name="connsiteY2066" fmla="*/ 462250 h 5907136"/>
              <a:gd name="connsiteX2067" fmla="*/ 2938242 w 12078891"/>
              <a:gd name="connsiteY2067" fmla="*/ 457159 h 5907136"/>
              <a:gd name="connsiteX2068" fmla="*/ 2512732 w 12078891"/>
              <a:gd name="connsiteY2068" fmla="*/ 403224 h 5907136"/>
              <a:gd name="connsiteX2069" fmla="*/ 2518840 w 12078891"/>
              <a:gd name="connsiteY2069" fmla="*/ 409333 h 5907136"/>
              <a:gd name="connsiteX2070" fmla="*/ 2512732 w 12078891"/>
              <a:gd name="connsiteY2070" fmla="*/ 415441 h 5907136"/>
              <a:gd name="connsiteX2071" fmla="*/ 2506624 w 12078891"/>
              <a:gd name="connsiteY2071" fmla="*/ 409333 h 5907136"/>
              <a:gd name="connsiteX2072" fmla="*/ 2512732 w 12078891"/>
              <a:gd name="connsiteY2072" fmla="*/ 403224 h 5907136"/>
              <a:gd name="connsiteX2073" fmla="*/ 5816456 w 12078891"/>
              <a:gd name="connsiteY2073" fmla="*/ 403200 h 5907136"/>
              <a:gd name="connsiteX2074" fmla="*/ 5825619 w 12078891"/>
              <a:gd name="connsiteY2074" fmla="*/ 412363 h 5907136"/>
              <a:gd name="connsiteX2075" fmla="*/ 5816456 w 12078891"/>
              <a:gd name="connsiteY2075" fmla="*/ 421526 h 5907136"/>
              <a:gd name="connsiteX2076" fmla="*/ 5807293 w 12078891"/>
              <a:gd name="connsiteY2076" fmla="*/ 412363 h 5907136"/>
              <a:gd name="connsiteX2077" fmla="*/ 5816456 w 12078891"/>
              <a:gd name="connsiteY2077" fmla="*/ 403200 h 5907136"/>
              <a:gd name="connsiteX2078" fmla="*/ 8714015 w 12078891"/>
              <a:gd name="connsiteY2078" fmla="*/ 402208 h 5907136"/>
              <a:gd name="connsiteX2079" fmla="*/ 8722160 w 12078891"/>
              <a:gd name="connsiteY2079" fmla="*/ 410353 h 5907136"/>
              <a:gd name="connsiteX2080" fmla="*/ 8714015 w 12078891"/>
              <a:gd name="connsiteY2080" fmla="*/ 418498 h 5907136"/>
              <a:gd name="connsiteX2081" fmla="*/ 8705870 w 12078891"/>
              <a:gd name="connsiteY2081" fmla="*/ 410353 h 5907136"/>
              <a:gd name="connsiteX2082" fmla="*/ 8714015 w 12078891"/>
              <a:gd name="connsiteY2082" fmla="*/ 402208 h 5907136"/>
              <a:gd name="connsiteX2083" fmla="*/ 9278052 w 12078891"/>
              <a:gd name="connsiteY2083" fmla="*/ 383876 h 5907136"/>
              <a:gd name="connsiteX2084" fmla="*/ 9279070 w 12078891"/>
              <a:gd name="connsiteY2084" fmla="*/ 384894 h 5907136"/>
              <a:gd name="connsiteX2085" fmla="*/ 9278052 w 12078891"/>
              <a:gd name="connsiteY2085" fmla="*/ 385912 h 5907136"/>
              <a:gd name="connsiteX2086" fmla="*/ 9277034 w 12078891"/>
              <a:gd name="connsiteY2086" fmla="*/ 384894 h 5907136"/>
              <a:gd name="connsiteX2087" fmla="*/ 9278052 w 12078891"/>
              <a:gd name="connsiteY2087" fmla="*/ 383876 h 5907136"/>
              <a:gd name="connsiteX2088" fmla="*/ 8419779 w 12078891"/>
              <a:gd name="connsiteY2088" fmla="*/ 378786 h 5907136"/>
              <a:gd name="connsiteX2089" fmla="*/ 8434033 w 12078891"/>
              <a:gd name="connsiteY2089" fmla="*/ 393040 h 5907136"/>
              <a:gd name="connsiteX2090" fmla="*/ 8419779 w 12078891"/>
              <a:gd name="connsiteY2090" fmla="*/ 407293 h 5907136"/>
              <a:gd name="connsiteX2091" fmla="*/ 8405525 w 12078891"/>
              <a:gd name="connsiteY2091" fmla="*/ 393040 h 5907136"/>
              <a:gd name="connsiteX2092" fmla="*/ 8419779 w 12078891"/>
              <a:gd name="connsiteY2092" fmla="*/ 378786 h 5907136"/>
              <a:gd name="connsiteX2093" fmla="*/ 4043916 w 12078891"/>
              <a:gd name="connsiteY2093" fmla="*/ 366546 h 5907136"/>
              <a:gd name="connsiteX2094" fmla="*/ 4059189 w 12078891"/>
              <a:gd name="connsiteY2094" fmla="*/ 381818 h 5907136"/>
              <a:gd name="connsiteX2095" fmla="*/ 4043916 w 12078891"/>
              <a:gd name="connsiteY2095" fmla="*/ 397090 h 5907136"/>
              <a:gd name="connsiteX2096" fmla="*/ 4028645 w 12078891"/>
              <a:gd name="connsiteY2096" fmla="*/ 381818 h 5907136"/>
              <a:gd name="connsiteX2097" fmla="*/ 4043916 w 12078891"/>
              <a:gd name="connsiteY2097" fmla="*/ 366546 h 5907136"/>
              <a:gd name="connsiteX2098" fmla="*/ 5531384 w 12078891"/>
              <a:gd name="connsiteY2098" fmla="*/ 355348 h 5907136"/>
              <a:gd name="connsiteX2099" fmla="*/ 5548692 w 12078891"/>
              <a:gd name="connsiteY2099" fmla="*/ 372656 h 5907136"/>
              <a:gd name="connsiteX2100" fmla="*/ 5531384 w 12078891"/>
              <a:gd name="connsiteY2100" fmla="*/ 389964 h 5907136"/>
              <a:gd name="connsiteX2101" fmla="*/ 5514076 w 12078891"/>
              <a:gd name="connsiteY2101" fmla="*/ 372656 h 5907136"/>
              <a:gd name="connsiteX2102" fmla="*/ 5531384 w 12078891"/>
              <a:gd name="connsiteY2102" fmla="*/ 355348 h 5907136"/>
              <a:gd name="connsiteX2103" fmla="*/ 6608550 w 12078891"/>
              <a:gd name="connsiteY2103" fmla="*/ 325823 h 5907136"/>
              <a:gd name="connsiteX2104" fmla="*/ 6613640 w 12078891"/>
              <a:gd name="connsiteY2104" fmla="*/ 330914 h 5907136"/>
              <a:gd name="connsiteX2105" fmla="*/ 6608550 w 12078891"/>
              <a:gd name="connsiteY2105" fmla="*/ 336004 h 5907136"/>
              <a:gd name="connsiteX2106" fmla="*/ 6603459 w 12078891"/>
              <a:gd name="connsiteY2106" fmla="*/ 330914 h 5907136"/>
              <a:gd name="connsiteX2107" fmla="*/ 6608550 w 12078891"/>
              <a:gd name="connsiteY2107" fmla="*/ 325823 h 5907136"/>
              <a:gd name="connsiteX2108" fmla="*/ 7003580 w 12078891"/>
              <a:gd name="connsiteY2108" fmla="*/ 314648 h 5907136"/>
              <a:gd name="connsiteX2109" fmla="*/ 7015796 w 12078891"/>
              <a:gd name="connsiteY2109" fmla="*/ 325847 h 5907136"/>
              <a:gd name="connsiteX2110" fmla="*/ 7003580 w 12078891"/>
              <a:gd name="connsiteY2110" fmla="*/ 337047 h 5907136"/>
              <a:gd name="connsiteX2111" fmla="*/ 6991362 w 12078891"/>
              <a:gd name="connsiteY2111" fmla="*/ 325847 h 5907136"/>
              <a:gd name="connsiteX2112" fmla="*/ 7003580 w 12078891"/>
              <a:gd name="connsiteY2112" fmla="*/ 314648 h 5907136"/>
              <a:gd name="connsiteX2113" fmla="*/ 4121368 w 12078891"/>
              <a:gd name="connsiteY2113" fmla="*/ 295307 h 5907136"/>
              <a:gd name="connsiteX2114" fmla="*/ 4136640 w 12078891"/>
              <a:gd name="connsiteY2114" fmla="*/ 309561 h 5907136"/>
              <a:gd name="connsiteX2115" fmla="*/ 4121368 w 12078891"/>
              <a:gd name="connsiteY2115" fmla="*/ 323814 h 5907136"/>
              <a:gd name="connsiteX2116" fmla="*/ 4106095 w 12078891"/>
              <a:gd name="connsiteY2116" fmla="*/ 309561 h 5907136"/>
              <a:gd name="connsiteX2117" fmla="*/ 4121368 w 12078891"/>
              <a:gd name="connsiteY2117" fmla="*/ 295307 h 5907136"/>
              <a:gd name="connsiteX2118" fmla="*/ 5311470 w 12078891"/>
              <a:gd name="connsiteY2118" fmla="*/ 293243 h 5907136"/>
              <a:gd name="connsiteX2119" fmla="*/ 5320634 w 12078891"/>
              <a:gd name="connsiteY2119" fmla="*/ 302406 h 5907136"/>
              <a:gd name="connsiteX2120" fmla="*/ 5311470 w 12078891"/>
              <a:gd name="connsiteY2120" fmla="*/ 311569 h 5907136"/>
              <a:gd name="connsiteX2121" fmla="*/ 5302308 w 12078891"/>
              <a:gd name="connsiteY2121" fmla="*/ 302406 h 5907136"/>
              <a:gd name="connsiteX2122" fmla="*/ 5311470 w 12078891"/>
              <a:gd name="connsiteY2122" fmla="*/ 293243 h 5907136"/>
              <a:gd name="connsiteX2123" fmla="*/ 9786092 w 12078891"/>
              <a:gd name="connsiteY2123" fmla="*/ 292250 h 5907136"/>
              <a:gd name="connsiteX2124" fmla="*/ 9802382 w 12078891"/>
              <a:gd name="connsiteY2124" fmla="*/ 308540 h 5907136"/>
              <a:gd name="connsiteX2125" fmla="*/ 9786092 w 12078891"/>
              <a:gd name="connsiteY2125" fmla="*/ 324830 h 5907136"/>
              <a:gd name="connsiteX2126" fmla="*/ 9769802 w 12078891"/>
              <a:gd name="connsiteY2126" fmla="*/ 308540 h 5907136"/>
              <a:gd name="connsiteX2127" fmla="*/ 9786092 w 12078891"/>
              <a:gd name="connsiteY2127" fmla="*/ 292250 h 5907136"/>
              <a:gd name="connsiteX2128" fmla="*/ 9236309 w 12078891"/>
              <a:gd name="connsiteY2128" fmla="*/ 271884 h 5907136"/>
              <a:gd name="connsiteX2129" fmla="*/ 9249545 w 12078891"/>
              <a:gd name="connsiteY2129" fmla="*/ 285119 h 5907136"/>
              <a:gd name="connsiteX2130" fmla="*/ 9236309 w 12078891"/>
              <a:gd name="connsiteY2130" fmla="*/ 298355 h 5907136"/>
              <a:gd name="connsiteX2131" fmla="*/ 9223074 w 12078891"/>
              <a:gd name="connsiteY2131" fmla="*/ 285119 h 5907136"/>
              <a:gd name="connsiteX2132" fmla="*/ 9236309 w 12078891"/>
              <a:gd name="connsiteY2132" fmla="*/ 271884 h 5907136"/>
              <a:gd name="connsiteX2133" fmla="*/ 1991444 w 12078891"/>
              <a:gd name="connsiteY2133" fmla="*/ 266797 h 5907136"/>
              <a:gd name="connsiteX2134" fmla="*/ 1998572 w 12078891"/>
              <a:gd name="connsiteY2134" fmla="*/ 273924 h 5907136"/>
              <a:gd name="connsiteX2135" fmla="*/ 1991444 w 12078891"/>
              <a:gd name="connsiteY2135" fmla="*/ 281051 h 5907136"/>
              <a:gd name="connsiteX2136" fmla="*/ 1984317 w 12078891"/>
              <a:gd name="connsiteY2136" fmla="*/ 273924 h 5907136"/>
              <a:gd name="connsiteX2137" fmla="*/ 1991444 w 12078891"/>
              <a:gd name="connsiteY2137" fmla="*/ 266797 h 5907136"/>
              <a:gd name="connsiteX2138" fmla="*/ 8223283 w 12078891"/>
              <a:gd name="connsiteY2138" fmla="*/ 262699 h 5907136"/>
              <a:gd name="connsiteX2139" fmla="*/ 8226337 w 12078891"/>
              <a:gd name="connsiteY2139" fmla="*/ 265754 h 5907136"/>
              <a:gd name="connsiteX2140" fmla="*/ 8223283 w 12078891"/>
              <a:gd name="connsiteY2140" fmla="*/ 268808 h 5907136"/>
              <a:gd name="connsiteX2141" fmla="*/ 8220229 w 12078891"/>
              <a:gd name="connsiteY2141" fmla="*/ 265754 h 5907136"/>
              <a:gd name="connsiteX2142" fmla="*/ 8223283 w 12078891"/>
              <a:gd name="connsiteY2142" fmla="*/ 262699 h 5907136"/>
              <a:gd name="connsiteX2143" fmla="*/ 3759863 w 12078891"/>
              <a:gd name="connsiteY2143" fmla="*/ 253535 h 5907136"/>
              <a:gd name="connsiteX2144" fmla="*/ 3764952 w 12078891"/>
              <a:gd name="connsiteY2144" fmla="*/ 258626 h 5907136"/>
              <a:gd name="connsiteX2145" fmla="*/ 3759863 w 12078891"/>
              <a:gd name="connsiteY2145" fmla="*/ 263716 h 5907136"/>
              <a:gd name="connsiteX2146" fmla="*/ 3754772 w 12078891"/>
              <a:gd name="connsiteY2146" fmla="*/ 258626 h 5907136"/>
              <a:gd name="connsiteX2147" fmla="*/ 3759863 w 12078891"/>
              <a:gd name="connsiteY2147" fmla="*/ 253535 h 5907136"/>
              <a:gd name="connsiteX2148" fmla="*/ 7655174 w 12078891"/>
              <a:gd name="connsiteY2148" fmla="*/ 243355 h 5907136"/>
              <a:gd name="connsiteX2149" fmla="*/ 7658228 w 12078891"/>
              <a:gd name="connsiteY2149" fmla="*/ 246410 h 5907136"/>
              <a:gd name="connsiteX2150" fmla="*/ 7655174 w 12078891"/>
              <a:gd name="connsiteY2150" fmla="*/ 249464 h 5907136"/>
              <a:gd name="connsiteX2151" fmla="*/ 7652119 w 12078891"/>
              <a:gd name="connsiteY2151" fmla="*/ 246410 h 5907136"/>
              <a:gd name="connsiteX2152" fmla="*/ 7655174 w 12078891"/>
              <a:gd name="connsiteY2152" fmla="*/ 243355 h 5907136"/>
              <a:gd name="connsiteX2153" fmla="*/ 1998518 w 12078891"/>
              <a:gd name="connsiteY2153" fmla="*/ 237245 h 5907136"/>
              <a:gd name="connsiteX2154" fmla="*/ 2007681 w 12078891"/>
              <a:gd name="connsiteY2154" fmla="*/ 246408 h 5907136"/>
              <a:gd name="connsiteX2155" fmla="*/ 1998518 w 12078891"/>
              <a:gd name="connsiteY2155" fmla="*/ 255571 h 5907136"/>
              <a:gd name="connsiteX2156" fmla="*/ 1989355 w 12078891"/>
              <a:gd name="connsiteY2156" fmla="*/ 246408 h 5907136"/>
              <a:gd name="connsiteX2157" fmla="*/ 1998518 w 12078891"/>
              <a:gd name="connsiteY2157" fmla="*/ 237245 h 5907136"/>
              <a:gd name="connsiteX2158" fmla="*/ 1157580 w 12078891"/>
              <a:gd name="connsiteY2158" fmla="*/ 234204 h 5907136"/>
              <a:gd name="connsiteX2159" fmla="*/ 1195251 w 12078891"/>
              <a:gd name="connsiteY2159" fmla="*/ 270856 h 5907136"/>
              <a:gd name="connsiteX2160" fmla="*/ 1157580 w 12078891"/>
              <a:gd name="connsiteY2160" fmla="*/ 307508 h 5907136"/>
              <a:gd name="connsiteX2161" fmla="*/ 1119910 w 12078891"/>
              <a:gd name="connsiteY2161" fmla="*/ 270856 h 5907136"/>
              <a:gd name="connsiteX2162" fmla="*/ 1157580 w 12078891"/>
              <a:gd name="connsiteY2162" fmla="*/ 234204 h 5907136"/>
              <a:gd name="connsiteX2163" fmla="*/ 961058 w 12078891"/>
              <a:gd name="connsiteY2163" fmla="*/ 233172 h 5907136"/>
              <a:gd name="connsiteX2164" fmla="*/ 993637 w 12078891"/>
              <a:gd name="connsiteY2164" fmla="*/ 265752 h 5907136"/>
              <a:gd name="connsiteX2165" fmla="*/ 961058 w 12078891"/>
              <a:gd name="connsiteY2165" fmla="*/ 297314 h 5907136"/>
              <a:gd name="connsiteX2166" fmla="*/ 928478 w 12078891"/>
              <a:gd name="connsiteY2166" fmla="*/ 265752 h 5907136"/>
              <a:gd name="connsiteX2167" fmla="*/ 961058 w 12078891"/>
              <a:gd name="connsiteY2167" fmla="*/ 233172 h 5907136"/>
              <a:gd name="connsiteX2168" fmla="*/ 171076 w 12078891"/>
              <a:gd name="connsiteY2168" fmla="*/ 227096 h 5907136"/>
              <a:gd name="connsiteX2169" fmla="*/ 174131 w 12078891"/>
              <a:gd name="connsiteY2169" fmla="*/ 230151 h 5907136"/>
              <a:gd name="connsiteX2170" fmla="*/ 171076 w 12078891"/>
              <a:gd name="connsiteY2170" fmla="*/ 233205 h 5907136"/>
              <a:gd name="connsiteX2171" fmla="*/ 168023 w 12078891"/>
              <a:gd name="connsiteY2171" fmla="*/ 230151 h 5907136"/>
              <a:gd name="connsiteX2172" fmla="*/ 171076 w 12078891"/>
              <a:gd name="connsiteY2172" fmla="*/ 227096 h 5907136"/>
              <a:gd name="connsiteX2173" fmla="*/ 1620797 w 12078891"/>
              <a:gd name="connsiteY2173" fmla="*/ 211791 h 5907136"/>
              <a:gd name="connsiteX2174" fmla="*/ 1630978 w 12078891"/>
              <a:gd name="connsiteY2174" fmla="*/ 221973 h 5907136"/>
              <a:gd name="connsiteX2175" fmla="*/ 1620797 w 12078891"/>
              <a:gd name="connsiteY2175" fmla="*/ 232153 h 5907136"/>
              <a:gd name="connsiteX2176" fmla="*/ 1610616 w 12078891"/>
              <a:gd name="connsiteY2176" fmla="*/ 221973 h 5907136"/>
              <a:gd name="connsiteX2177" fmla="*/ 1620797 w 12078891"/>
              <a:gd name="connsiteY2177" fmla="*/ 211791 h 5907136"/>
              <a:gd name="connsiteX2178" fmla="*/ 5128210 w 12078891"/>
              <a:gd name="connsiteY2178" fmla="*/ 193466 h 5907136"/>
              <a:gd name="connsiteX2179" fmla="*/ 5140427 w 12078891"/>
              <a:gd name="connsiteY2179" fmla="*/ 205684 h 5907136"/>
              <a:gd name="connsiteX2180" fmla="*/ 5128210 w 12078891"/>
              <a:gd name="connsiteY2180" fmla="*/ 217901 h 5907136"/>
              <a:gd name="connsiteX2181" fmla="*/ 5115993 w 12078891"/>
              <a:gd name="connsiteY2181" fmla="*/ 205684 h 5907136"/>
              <a:gd name="connsiteX2182" fmla="*/ 5128210 w 12078891"/>
              <a:gd name="connsiteY2182" fmla="*/ 193466 h 5907136"/>
              <a:gd name="connsiteX2183" fmla="*/ 9614030 w 12078891"/>
              <a:gd name="connsiteY2183" fmla="*/ 138518 h 5907136"/>
              <a:gd name="connsiteX2184" fmla="*/ 9625230 w 12078891"/>
              <a:gd name="connsiteY2184" fmla="*/ 149717 h 5907136"/>
              <a:gd name="connsiteX2185" fmla="*/ 9614030 w 12078891"/>
              <a:gd name="connsiteY2185" fmla="*/ 160915 h 5907136"/>
              <a:gd name="connsiteX2186" fmla="*/ 9602831 w 12078891"/>
              <a:gd name="connsiteY2186" fmla="*/ 149717 h 5907136"/>
              <a:gd name="connsiteX2187" fmla="*/ 9614030 w 12078891"/>
              <a:gd name="connsiteY2187" fmla="*/ 138518 h 5907136"/>
              <a:gd name="connsiteX2188" fmla="*/ 3063470 w 12078891"/>
              <a:gd name="connsiteY2188" fmla="*/ 115071 h 5907136"/>
              <a:gd name="connsiteX2189" fmla="*/ 3069579 w 12078891"/>
              <a:gd name="connsiteY2189" fmla="*/ 121180 h 5907136"/>
              <a:gd name="connsiteX2190" fmla="*/ 3063470 w 12078891"/>
              <a:gd name="connsiteY2190" fmla="*/ 127289 h 5907136"/>
              <a:gd name="connsiteX2191" fmla="*/ 3057361 w 12078891"/>
              <a:gd name="connsiteY2191" fmla="*/ 121180 h 5907136"/>
              <a:gd name="connsiteX2192" fmla="*/ 3063470 w 12078891"/>
              <a:gd name="connsiteY2192" fmla="*/ 115071 h 5907136"/>
              <a:gd name="connsiteX2193" fmla="*/ 1904915 w 12078891"/>
              <a:gd name="connsiteY2193" fmla="*/ 92704 h 5907136"/>
              <a:gd name="connsiteX2194" fmla="*/ 1923240 w 12078891"/>
              <a:gd name="connsiteY2194" fmla="*/ 110012 h 5907136"/>
              <a:gd name="connsiteX2195" fmla="*/ 1904915 w 12078891"/>
              <a:gd name="connsiteY2195" fmla="*/ 127319 h 5907136"/>
              <a:gd name="connsiteX2196" fmla="*/ 1886589 w 12078891"/>
              <a:gd name="connsiteY2196" fmla="*/ 110012 h 5907136"/>
              <a:gd name="connsiteX2197" fmla="*/ 1904915 w 12078891"/>
              <a:gd name="connsiteY2197" fmla="*/ 92704 h 5907136"/>
              <a:gd name="connsiteX2198" fmla="*/ 6230829 w 12078891"/>
              <a:gd name="connsiteY2198" fmla="*/ 87605 h 5907136"/>
              <a:gd name="connsiteX2199" fmla="*/ 6238974 w 12078891"/>
              <a:gd name="connsiteY2199" fmla="*/ 95750 h 5907136"/>
              <a:gd name="connsiteX2200" fmla="*/ 6230829 w 12078891"/>
              <a:gd name="connsiteY2200" fmla="*/ 103895 h 5907136"/>
              <a:gd name="connsiteX2201" fmla="*/ 6222684 w 12078891"/>
              <a:gd name="connsiteY2201" fmla="*/ 95750 h 5907136"/>
              <a:gd name="connsiteX2202" fmla="*/ 6230829 w 12078891"/>
              <a:gd name="connsiteY2202" fmla="*/ 87605 h 5907136"/>
              <a:gd name="connsiteX2203" fmla="*/ 11171750 w 12078891"/>
              <a:gd name="connsiteY2203" fmla="*/ 86587 h 5907136"/>
              <a:gd name="connsiteX2204" fmla="*/ 11273561 w 12078891"/>
              <a:gd name="connsiteY2204" fmla="*/ 187380 h 5907136"/>
              <a:gd name="connsiteX2205" fmla="*/ 11171750 w 12078891"/>
              <a:gd name="connsiteY2205" fmla="*/ 288173 h 5907136"/>
              <a:gd name="connsiteX2206" fmla="*/ 11069938 w 12078891"/>
              <a:gd name="connsiteY2206" fmla="*/ 187380 h 5907136"/>
              <a:gd name="connsiteX2207" fmla="*/ 11171750 w 12078891"/>
              <a:gd name="connsiteY2207" fmla="*/ 86587 h 5907136"/>
              <a:gd name="connsiteX2208" fmla="*/ 3533841 w 12078891"/>
              <a:gd name="connsiteY2208" fmla="*/ 71293 h 5907136"/>
              <a:gd name="connsiteX2209" fmla="*/ 3536895 w 12078891"/>
              <a:gd name="connsiteY2209" fmla="*/ 74347 h 5907136"/>
              <a:gd name="connsiteX2210" fmla="*/ 3533841 w 12078891"/>
              <a:gd name="connsiteY2210" fmla="*/ 77402 h 5907136"/>
              <a:gd name="connsiteX2211" fmla="*/ 3530785 w 12078891"/>
              <a:gd name="connsiteY2211" fmla="*/ 74347 h 5907136"/>
              <a:gd name="connsiteX2212" fmla="*/ 3533841 w 12078891"/>
              <a:gd name="connsiteY2212" fmla="*/ 71293 h 5907136"/>
              <a:gd name="connsiteX2213" fmla="*/ 8850443 w 12078891"/>
              <a:gd name="connsiteY2213" fmla="*/ 69279 h 5907136"/>
              <a:gd name="connsiteX2214" fmla="*/ 8855533 w 12078891"/>
              <a:gd name="connsiteY2214" fmla="*/ 74370 h 5907136"/>
              <a:gd name="connsiteX2215" fmla="*/ 8850443 w 12078891"/>
              <a:gd name="connsiteY2215" fmla="*/ 79460 h 5907136"/>
              <a:gd name="connsiteX2216" fmla="*/ 8845352 w 12078891"/>
              <a:gd name="connsiteY2216" fmla="*/ 74370 h 5907136"/>
              <a:gd name="connsiteX2217" fmla="*/ 8850443 w 12078891"/>
              <a:gd name="connsiteY2217" fmla="*/ 69279 h 5907136"/>
              <a:gd name="connsiteX2218" fmla="*/ 2747929 w 12078891"/>
              <a:gd name="connsiteY2218" fmla="*/ 68269 h 5907136"/>
              <a:gd name="connsiteX2219" fmla="*/ 2770331 w 12078891"/>
              <a:gd name="connsiteY2219" fmla="*/ 90666 h 5907136"/>
              <a:gd name="connsiteX2220" fmla="*/ 2747929 w 12078891"/>
              <a:gd name="connsiteY2220" fmla="*/ 113065 h 5907136"/>
              <a:gd name="connsiteX2221" fmla="*/ 2725531 w 12078891"/>
              <a:gd name="connsiteY2221" fmla="*/ 90666 h 5907136"/>
              <a:gd name="connsiteX2222" fmla="*/ 2747929 w 12078891"/>
              <a:gd name="connsiteY2222" fmla="*/ 68269 h 5907136"/>
              <a:gd name="connsiteX2223" fmla="*/ 1222767 w 12078891"/>
              <a:gd name="connsiteY2223" fmla="*/ 68265 h 5907136"/>
              <a:gd name="connsiteX2224" fmla="*/ 1243130 w 12078891"/>
              <a:gd name="connsiteY2224" fmla="*/ 88627 h 5907136"/>
              <a:gd name="connsiteX2225" fmla="*/ 1222767 w 12078891"/>
              <a:gd name="connsiteY2225" fmla="*/ 108990 h 5907136"/>
              <a:gd name="connsiteX2226" fmla="*/ 1202406 w 12078891"/>
              <a:gd name="connsiteY2226" fmla="*/ 88627 h 5907136"/>
              <a:gd name="connsiteX2227" fmla="*/ 1222767 w 12078891"/>
              <a:gd name="connsiteY2227" fmla="*/ 68265 h 5907136"/>
              <a:gd name="connsiteX2228" fmla="*/ 11961807 w 12078891"/>
              <a:gd name="connsiteY2228" fmla="*/ 59105 h 5907136"/>
              <a:gd name="connsiteX2229" fmla="*/ 11982170 w 12078891"/>
              <a:gd name="connsiteY2229" fmla="*/ 79467 h 5907136"/>
              <a:gd name="connsiteX2230" fmla="*/ 11961807 w 12078891"/>
              <a:gd name="connsiteY2230" fmla="*/ 99830 h 5907136"/>
              <a:gd name="connsiteX2231" fmla="*/ 11941445 w 12078891"/>
              <a:gd name="connsiteY2231" fmla="*/ 79467 h 5907136"/>
              <a:gd name="connsiteX2232" fmla="*/ 11961807 w 12078891"/>
              <a:gd name="connsiteY2232" fmla="*/ 59105 h 5907136"/>
              <a:gd name="connsiteX2233" fmla="*/ 2790665 w 12078891"/>
              <a:gd name="connsiteY2233" fmla="*/ 54007 h 5907136"/>
              <a:gd name="connsiteX2234" fmla="*/ 2803901 w 12078891"/>
              <a:gd name="connsiteY2234" fmla="*/ 67243 h 5907136"/>
              <a:gd name="connsiteX2235" fmla="*/ 2790665 w 12078891"/>
              <a:gd name="connsiteY2235" fmla="*/ 80478 h 5907136"/>
              <a:gd name="connsiteX2236" fmla="*/ 2777433 w 12078891"/>
              <a:gd name="connsiteY2236" fmla="*/ 67243 h 5907136"/>
              <a:gd name="connsiteX2237" fmla="*/ 2790665 w 12078891"/>
              <a:gd name="connsiteY2237" fmla="*/ 54007 h 5907136"/>
              <a:gd name="connsiteX2238" fmla="*/ 3751773 w 12078891"/>
              <a:gd name="connsiteY2238" fmla="*/ 46888 h 5907136"/>
              <a:gd name="connsiteX2239" fmla="*/ 3759917 w 12078891"/>
              <a:gd name="connsiteY2239" fmla="*/ 55033 h 5907136"/>
              <a:gd name="connsiteX2240" fmla="*/ 3751773 w 12078891"/>
              <a:gd name="connsiteY2240" fmla="*/ 63179 h 5907136"/>
              <a:gd name="connsiteX2241" fmla="*/ 3743628 w 12078891"/>
              <a:gd name="connsiteY2241" fmla="*/ 55033 h 5907136"/>
              <a:gd name="connsiteX2242" fmla="*/ 3751773 w 12078891"/>
              <a:gd name="connsiteY2242" fmla="*/ 46888 h 5907136"/>
              <a:gd name="connsiteX2243" fmla="*/ 6107637 w 12078891"/>
              <a:gd name="connsiteY2243" fmla="*/ 40750 h 5907136"/>
              <a:gd name="connsiteX2244" fmla="*/ 6113746 w 12078891"/>
              <a:gd name="connsiteY2244" fmla="*/ 46859 h 5907136"/>
              <a:gd name="connsiteX2245" fmla="*/ 6107637 w 12078891"/>
              <a:gd name="connsiteY2245" fmla="*/ 52968 h 5907136"/>
              <a:gd name="connsiteX2246" fmla="*/ 6101528 w 12078891"/>
              <a:gd name="connsiteY2246" fmla="*/ 46859 h 5907136"/>
              <a:gd name="connsiteX2247" fmla="*/ 6107637 w 12078891"/>
              <a:gd name="connsiteY2247" fmla="*/ 40750 h 5907136"/>
              <a:gd name="connsiteX2248" fmla="*/ 338029 w 12078891"/>
              <a:gd name="connsiteY2248" fmla="*/ 35685 h 5907136"/>
              <a:gd name="connsiteX2249" fmla="*/ 367554 w 12078891"/>
              <a:gd name="connsiteY2249" fmla="*/ 65210 h 5907136"/>
              <a:gd name="connsiteX2250" fmla="*/ 338029 w 12078891"/>
              <a:gd name="connsiteY2250" fmla="*/ 94736 h 5907136"/>
              <a:gd name="connsiteX2251" fmla="*/ 308504 w 12078891"/>
              <a:gd name="connsiteY2251" fmla="*/ 65210 h 5907136"/>
              <a:gd name="connsiteX2252" fmla="*/ 338029 w 12078891"/>
              <a:gd name="connsiteY2252" fmla="*/ 35685 h 5907136"/>
              <a:gd name="connsiteX2253" fmla="*/ 7914793 w 12078891"/>
              <a:gd name="connsiteY2253" fmla="*/ 30595 h 5907136"/>
              <a:gd name="connsiteX2254" fmla="*/ 7924974 w 12078891"/>
              <a:gd name="connsiteY2254" fmla="*/ 39758 h 5907136"/>
              <a:gd name="connsiteX2255" fmla="*/ 7914793 w 12078891"/>
              <a:gd name="connsiteY2255" fmla="*/ 48922 h 5907136"/>
              <a:gd name="connsiteX2256" fmla="*/ 7905630 w 12078891"/>
              <a:gd name="connsiteY2256" fmla="*/ 39758 h 5907136"/>
              <a:gd name="connsiteX2257" fmla="*/ 7914793 w 12078891"/>
              <a:gd name="connsiteY2257" fmla="*/ 30595 h 5907136"/>
              <a:gd name="connsiteX2258" fmla="*/ 631216 w 12078891"/>
              <a:gd name="connsiteY2258" fmla="*/ 38 h 5907136"/>
              <a:gd name="connsiteX2259" fmla="*/ 673977 w 12078891"/>
              <a:gd name="connsiteY2259" fmla="*/ 41781 h 5907136"/>
              <a:gd name="connsiteX2260" fmla="*/ 631216 w 12078891"/>
              <a:gd name="connsiteY2260" fmla="*/ 83523 h 5907136"/>
              <a:gd name="connsiteX2261" fmla="*/ 588455 w 12078891"/>
              <a:gd name="connsiteY2261" fmla="*/ 41781 h 5907136"/>
              <a:gd name="connsiteX2262" fmla="*/ 631216 w 12078891"/>
              <a:gd name="connsiteY2262" fmla="*/ 38 h 59071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</a:cxnLst>
            <a:rect l="l" t="t" r="r" b="b"/>
            <a:pathLst>
              <a:path w="12078891" h="5907136">
                <a:moveTo>
                  <a:pt x="3842360" y="5831795"/>
                </a:moveTo>
                <a:cubicBezTo>
                  <a:pt x="3862721" y="5831795"/>
                  <a:pt x="3880030" y="5849103"/>
                  <a:pt x="3880030" y="5869465"/>
                </a:cubicBezTo>
                <a:cubicBezTo>
                  <a:pt x="3880030" y="5889828"/>
                  <a:pt x="3863739" y="5907136"/>
                  <a:pt x="3842360" y="5907136"/>
                </a:cubicBezTo>
                <a:cubicBezTo>
                  <a:pt x="3821997" y="5907136"/>
                  <a:pt x="3804687" y="5890846"/>
                  <a:pt x="3804687" y="5869465"/>
                </a:cubicBezTo>
                <a:cubicBezTo>
                  <a:pt x="3804687" y="5849103"/>
                  <a:pt x="3820979" y="5831795"/>
                  <a:pt x="3842360" y="5831795"/>
                </a:cubicBezTo>
                <a:close/>
                <a:moveTo>
                  <a:pt x="7474967" y="5830778"/>
                </a:moveTo>
                <a:cubicBezTo>
                  <a:pt x="7485148" y="5830778"/>
                  <a:pt x="7492275" y="5838923"/>
                  <a:pt x="7492275" y="5848086"/>
                </a:cubicBezTo>
                <a:cubicBezTo>
                  <a:pt x="7492275" y="5857249"/>
                  <a:pt x="7484130" y="5865394"/>
                  <a:pt x="7474967" y="5865394"/>
                </a:cubicBezTo>
                <a:cubicBezTo>
                  <a:pt x="7465804" y="5865394"/>
                  <a:pt x="7457659" y="5858267"/>
                  <a:pt x="7457659" y="5848086"/>
                </a:cubicBezTo>
                <a:cubicBezTo>
                  <a:pt x="7457659" y="5838923"/>
                  <a:pt x="7465804" y="5830778"/>
                  <a:pt x="7474967" y="5830778"/>
                </a:cubicBezTo>
                <a:close/>
                <a:moveTo>
                  <a:pt x="8992978" y="5793107"/>
                </a:moveTo>
                <a:cubicBezTo>
                  <a:pt x="8996033" y="5793107"/>
                  <a:pt x="8999088" y="5795143"/>
                  <a:pt x="8999088" y="5799215"/>
                </a:cubicBezTo>
                <a:cubicBezTo>
                  <a:pt x="8999088" y="5802270"/>
                  <a:pt x="8996033" y="5805325"/>
                  <a:pt x="8992978" y="5805325"/>
                </a:cubicBezTo>
                <a:cubicBezTo>
                  <a:pt x="8989924" y="5805325"/>
                  <a:pt x="8986870" y="5802270"/>
                  <a:pt x="8986870" y="5799215"/>
                </a:cubicBezTo>
                <a:cubicBezTo>
                  <a:pt x="8986870" y="5796161"/>
                  <a:pt x="8989924" y="5793107"/>
                  <a:pt x="8992978" y="5793107"/>
                </a:cubicBezTo>
                <a:close/>
                <a:moveTo>
                  <a:pt x="10305331" y="5791071"/>
                </a:moveTo>
                <a:cubicBezTo>
                  <a:pt x="10316531" y="5791071"/>
                  <a:pt x="10324675" y="5800234"/>
                  <a:pt x="10324675" y="5810415"/>
                </a:cubicBezTo>
                <a:cubicBezTo>
                  <a:pt x="10324675" y="5820597"/>
                  <a:pt x="10316531" y="5829759"/>
                  <a:pt x="10305331" y="5829759"/>
                </a:cubicBezTo>
                <a:cubicBezTo>
                  <a:pt x="10295150" y="5829759"/>
                  <a:pt x="10285987" y="5821615"/>
                  <a:pt x="10285987" y="5810415"/>
                </a:cubicBezTo>
                <a:cubicBezTo>
                  <a:pt x="10285987" y="5800234"/>
                  <a:pt x="10294132" y="5791071"/>
                  <a:pt x="10305331" y="5791071"/>
                </a:cubicBezTo>
                <a:close/>
                <a:moveTo>
                  <a:pt x="9101917" y="5773763"/>
                </a:moveTo>
                <a:cubicBezTo>
                  <a:pt x="9116171" y="5773763"/>
                  <a:pt x="9126352" y="5784963"/>
                  <a:pt x="9126352" y="5798198"/>
                </a:cubicBezTo>
                <a:cubicBezTo>
                  <a:pt x="9126352" y="5811433"/>
                  <a:pt x="9115152" y="5822633"/>
                  <a:pt x="9101917" y="5822633"/>
                </a:cubicBezTo>
                <a:cubicBezTo>
                  <a:pt x="9088682" y="5822633"/>
                  <a:pt x="9077482" y="5811433"/>
                  <a:pt x="9077482" y="5798198"/>
                </a:cubicBezTo>
                <a:cubicBezTo>
                  <a:pt x="9077482" y="5784963"/>
                  <a:pt x="9088682" y="5773763"/>
                  <a:pt x="9101917" y="5773763"/>
                </a:cubicBezTo>
                <a:close/>
                <a:moveTo>
                  <a:pt x="4563173" y="5765618"/>
                </a:moveTo>
                <a:cubicBezTo>
                  <a:pt x="4568264" y="5765618"/>
                  <a:pt x="4573353" y="5769691"/>
                  <a:pt x="4573353" y="5775799"/>
                </a:cubicBezTo>
                <a:cubicBezTo>
                  <a:pt x="4573353" y="5781908"/>
                  <a:pt x="4568264" y="5785980"/>
                  <a:pt x="4563173" y="5785980"/>
                </a:cubicBezTo>
                <a:cubicBezTo>
                  <a:pt x="4557062" y="5785980"/>
                  <a:pt x="4552992" y="5781908"/>
                  <a:pt x="4552992" y="5775799"/>
                </a:cubicBezTo>
                <a:cubicBezTo>
                  <a:pt x="4552992" y="5769691"/>
                  <a:pt x="4558082" y="5765618"/>
                  <a:pt x="4563173" y="5765618"/>
                </a:cubicBezTo>
                <a:close/>
                <a:moveTo>
                  <a:pt x="3667253" y="5747292"/>
                </a:moveTo>
                <a:cubicBezTo>
                  <a:pt x="3673361" y="5746274"/>
                  <a:pt x="3677432" y="5750346"/>
                  <a:pt x="3677432" y="5756455"/>
                </a:cubicBezTo>
                <a:cubicBezTo>
                  <a:pt x="3677432" y="5761546"/>
                  <a:pt x="3673361" y="5765618"/>
                  <a:pt x="3667253" y="5765618"/>
                </a:cubicBezTo>
                <a:cubicBezTo>
                  <a:pt x="3662163" y="5765618"/>
                  <a:pt x="3657072" y="5761546"/>
                  <a:pt x="3657072" y="5756455"/>
                </a:cubicBezTo>
                <a:cubicBezTo>
                  <a:pt x="3657072" y="5751365"/>
                  <a:pt x="3661143" y="5747292"/>
                  <a:pt x="3667253" y="5747292"/>
                </a:cubicBezTo>
                <a:close/>
                <a:moveTo>
                  <a:pt x="5934563" y="5691295"/>
                </a:moveTo>
                <a:cubicBezTo>
                  <a:pt x="5935581" y="5691295"/>
                  <a:pt x="5937617" y="5692313"/>
                  <a:pt x="5937617" y="5694349"/>
                </a:cubicBezTo>
                <a:cubicBezTo>
                  <a:pt x="5937617" y="5696386"/>
                  <a:pt x="5936598" y="5697403"/>
                  <a:pt x="5934563" y="5697403"/>
                </a:cubicBezTo>
                <a:cubicBezTo>
                  <a:pt x="5932526" y="5697403"/>
                  <a:pt x="5931508" y="5696386"/>
                  <a:pt x="5931508" y="5694349"/>
                </a:cubicBezTo>
                <a:cubicBezTo>
                  <a:pt x="5931508" y="5692313"/>
                  <a:pt x="5932526" y="5691295"/>
                  <a:pt x="5934563" y="5691295"/>
                </a:cubicBezTo>
                <a:close/>
                <a:moveTo>
                  <a:pt x="9720932" y="5662788"/>
                </a:moveTo>
                <a:cubicBezTo>
                  <a:pt x="9732132" y="5662788"/>
                  <a:pt x="9741295" y="5671951"/>
                  <a:pt x="9741295" y="5683150"/>
                </a:cubicBezTo>
                <a:cubicBezTo>
                  <a:pt x="9741295" y="5694349"/>
                  <a:pt x="9732132" y="5703513"/>
                  <a:pt x="9720932" y="5703513"/>
                </a:cubicBezTo>
                <a:cubicBezTo>
                  <a:pt x="9709733" y="5703513"/>
                  <a:pt x="9700570" y="5694349"/>
                  <a:pt x="9700570" y="5683150"/>
                </a:cubicBezTo>
                <a:cubicBezTo>
                  <a:pt x="9700570" y="5671951"/>
                  <a:pt x="9709733" y="5662788"/>
                  <a:pt x="9720932" y="5662788"/>
                </a:cubicBezTo>
                <a:close/>
                <a:moveTo>
                  <a:pt x="1551600" y="5657698"/>
                </a:moveTo>
                <a:cubicBezTo>
                  <a:pt x="1554653" y="5657698"/>
                  <a:pt x="1556689" y="5659734"/>
                  <a:pt x="1556689" y="5662789"/>
                </a:cubicBezTo>
                <a:cubicBezTo>
                  <a:pt x="1556689" y="5665843"/>
                  <a:pt x="1554653" y="5667879"/>
                  <a:pt x="1551600" y="5667879"/>
                </a:cubicBezTo>
                <a:cubicBezTo>
                  <a:pt x="1548544" y="5667879"/>
                  <a:pt x="1546509" y="5665843"/>
                  <a:pt x="1546509" y="5662789"/>
                </a:cubicBezTo>
                <a:cubicBezTo>
                  <a:pt x="1546509" y="5659734"/>
                  <a:pt x="1548544" y="5657698"/>
                  <a:pt x="1551600" y="5657698"/>
                </a:cubicBezTo>
                <a:close/>
                <a:moveTo>
                  <a:pt x="5617940" y="5620027"/>
                </a:moveTo>
                <a:cubicBezTo>
                  <a:pt x="5623030" y="5620027"/>
                  <a:pt x="5628121" y="5625118"/>
                  <a:pt x="5628121" y="5630208"/>
                </a:cubicBezTo>
                <a:cubicBezTo>
                  <a:pt x="5628121" y="5636317"/>
                  <a:pt x="5623030" y="5640389"/>
                  <a:pt x="5617940" y="5640389"/>
                </a:cubicBezTo>
                <a:cubicBezTo>
                  <a:pt x="5611832" y="5640389"/>
                  <a:pt x="5607759" y="5635299"/>
                  <a:pt x="5607759" y="5630208"/>
                </a:cubicBezTo>
                <a:cubicBezTo>
                  <a:pt x="5607759" y="5624100"/>
                  <a:pt x="5612850" y="5620027"/>
                  <a:pt x="5617940" y="5620027"/>
                </a:cubicBezTo>
                <a:close/>
                <a:moveTo>
                  <a:pt x="7608340" y="5584393"/>
                </a:moveTo>
                <a:cubicBezTo>
                  <a:pt x="7612413" y="5584393"/>
                  <a:pt x="7616485" y="5588466"/>
                  <a:pt x="7616485" y="5592538"/>
                </a:cubicBezTo>
                <a:cubicBezTo>
                  <a:pt x="7616485" y="5596611"/>
                  <a:pt x="7613430" y="5600683"/>
                  <a:pt x="7608340" y="5600683"/>
                </a:cubicBezTo>
                <a:cubicBezTo>
                  <a:pt x="7604268" y="5600683"/>
                  <a:pt x="7600195" y="5597628"/>
                  <a:pt x="7600195" y="5592538"/>
                </a:cubicBezTo>
                <a:cubicBezTo>
                  <a:pt x="7600195" y="5588466"/>
                  <a:pt x="7603249" y="5584393"/>
                  <a:pt x="7608340" y="5584393"/>
                </a:cubicBezTo>
                <a:close/>
                <a:moveTo>
                  <a:pt x="4031736" y="5584393"/>
                </a:moveTo>
                <a:cubicBezTo>
                  <a:pt x="4037844" y="5584393"/>
                  <a:pt x="4043953" y="5590501"/>
                  <a:pt x="4043953" y="5596611"/>
                </a:cubicBezTo>
                <a:cubicBezTo>
                  <a:pt x="4043953" y="5603737"/>
                  <a:pt x="4038861" y="5608828"/>
                  <a:pt x="4031736" y="5608828"/>
                </a:cubicBezTo>
                <a:cubicBezTo>
                  <a:pt x="4024608" y="5608828"/>
                  <a:pt x="4019517" y="5603737"/>
                  <a:pt x="4019517" y="5596611"/>
                </a:cubicBezTo>
                <a:cubicBezTo>
                  <a:pt x="4019517" y="5589484"/>
                  <a:pt x="4024608" y="5584393"/>
                  <a:pt x="4031736" y="5584393"/>
                </a:cubicBezTo>
                <a:close/>
                <a:moveTo>
                  <a:pt x="8657000" y="5577266"/>
                </a:moveTo>
                <a:cubicBezTo>
                  <a:pt x="8678381" y="5577266"/>
                  <a:pt x="8696707" y="5595592"/>
                  <a:pt x="8696707" y="5616973"/>
                </a:cubicBezTo>
                <a:cubicBezTo>
                  <a:pt x="8696707" y="5638353"/>
                  <a:pt x="8679399" y="5656679"/>
                  <a:pt x="8657000" y="5656679"/>
                </a:cubicBezTo>
                <a:cubicBezTo>
                  <a:pt x="8634601" y="5656679"/>
                  <a:pt x="8617294" y="5639371"/>
                  <a:pt x="8617294" y="5616973"/>
                </a:cubicBezTo>
                <a:cubicBezTo>
                  <a:pt x="8617294" y="5595592"/>
                  <a:pt x="8634601" y="5577266"/>
                  <a:pt x="8657000" y="5577266"/>
                </a:cubicBezTo>
                <a:close/>
                <a:moveTo>
                  <a:pt x="10814389" y="5571158"/>
                </a:moveTo>
                <a:cubicBezTo>
                  <a:pt x="10820499" y="5571158"/>
                  <a:pt x="10825589" y="5576249"/>
                  <a:pt x="10825589" y="5582357"/>
                </a:cubicBezTo>
                <a:cubicBezTo>
                  <a:pt x="10825589" y="5588466"/>
                  <a:pt x="10820499" y="5593557"/>
                  <a:pt x="10814389" y="5593557"/>
                </a:cubicBezTo>
                <a:cubicBezTo>
                  <a:pt x="10808281" y="5593557"/>
                  <a:pt x="10803190" y="5588466"/>
                  <a:pt x="10803190" y="5582357"/>
                </a:cubicBezTo>
                <a:cubicBezTo>
                  <a:pt x="10803190" y="5576249"/>
                  <a:pt x="10808281" y="5571158"/>
                  <a:pt x="10814389" y="5571158"/>
                </a:cubicBezTo>
                <a:close/>
                <a:moveTo>
                  <a:pt x="7000525" y="5501926"/>
                </a:moveTo>
                <a:cubicBezTo>
                  <a:pt x="7015797" y="5502944"/>
                  <a:pt x="7026996" y="5514143"/>
                  <a:pt x="7026996" y="5528397"/>
                </a:cubicBezTo>
                <a:cubicBezTo>
                  <a:pt x="7026996" y="5542651"/>
                  <a:pt x="7015797" y="5554868"/>
                  <a:pt x="7000525" y="5554868"/>
                </a:cubicBezTo>
                <a:cubicBezTo>
                  <a:pt x="6986272" y="5554868"/>
                  <a:pt x="6974054" y="5543669"/>
                  <a:pt x="6974054" y="5528397"/>
                </a:cubicBezTo>
                <a:cubicBezTo>
                  <a:pt x="6974054" y="5514143"/>
                  <a:pt x="6985253" y="5501926"/>
                  <a:pt x="7000525" y="5501926"/>
                </a:cubicBezTo>
                <a:close/>
                <a:moveTo>
                  <a:pt x="8101109" y="5497853"/>
                </a:moveTo>
                <a:cubicBezTo>
                  <a:pt x="8108236" y="5497853"/>
                  <a:pt x="8114345" y="5503961"/>
                  <a:pt x="8114345" y="5511088"/>
                </a:cubicBezTo>
                <a:cubicBezTo>
                  <a:pt x="8114345" y="5518215"/>
                  <a:pt x="8108236" y="5524324"/>
                  <a:pt x="8101109" y="5524324"/>
                </a:cubicBezTo>
                <a:cubicBezTo>
                  <a:pt x="8093982" y="5524324"/>
                  <a:pt x="8087874" y="5518215"/>
                  <a:pt x="8087874" y="5511088"/>
                </a:cubicBezTo>
                <a:cubicBezTo>
                  <a:pt x="8087874" y="5503961"/>
                  <a:pt x="8093982" y="5497853"/>
                  <a:pt x="8101109" y="5497853"/>
                </a:cubicBezTo>
                <a:close/>
                <a:moveTo>
                  <a:pt x="11261343" y="5462219"/>
                </a:moveTo>
                <a:cubicBezTo>
                  <a:pt x="11280687" y="5462219"/>
                  <a:pt x="11297995" y="5478509"/>
                  <a:pt x="11297995" y="5498871"/>
                </a:cubicBezTo>
                <a:cubicBezTo>
                  <a:pt x="11297995" y="5519233"/>
                  <a:pt x="11281705" y="5535524"/>
                  <a:pt x="11261343" y="5535524"/>
                </a:cubicBezTo>
                <a:cubicBezTo>
                  <a:pt x="11240981" y="5535524"/>
                  <a:pt x="11224691" y="5519233"/>
                  <a:pt x="11224691" y="5498871"/>
                </a:cubicBezTo>
                <a:cubicBezTo>
                  <a:pt x="11224691" y="5478509"/>
                  <a:pt x="11240981" y="5462219"/>
                  <a:pt x="11261343" y="5462219"/>
                </a:cubicBezTo>
                <a:close/>
                <a:moveTo>
                  <a:pt x="6980162" y="5433712"/>
                </a:moveTo>
                <a:cubicBezTo>
                  <a:pt x="6988307" y="5433712"/>
                  <a:pt x="6995434" y="5440839"/>
                  <a:pt x="6995434" y="5448984"/>
                </a:cubicBezTo>
                <a:cubicBezTo>
                  <a:pt x="6995434" y="5457129"/>
                  <a:pt x="6988307" y="5463237"/>
                  <a:pt x="6980162" y="5463237"/>
                </a:cubicBezTo>
                <a:cubicBezTo>
                  <a:pt x="6972017" y="5463237"/>
                  <a:pt x="6964890" y="5457129"/>
                  <a:pt x="6964890" y="5448984"/>
                </a:cubicBezTo>
                <a:cubicBezTo>
                  <a:pt x="6964890" y="5440839"/>
                  <a:pt x="6972017" y="5433712"/>
                  <a:pt x="6980162" y="5433712"/>
                </a:cubicBezTo>
                <a:close/>
                <a:moveTo>
                  <a:pt x="7394535" y="5431676"/>
                </a:moveTo>
                <a:cubicBezTo>
                  <a:pt x="7411843" y="5432694"/>
                  <a:pt x="7426097" y="5445930"/>
                  <a:pt x="7426097" y="5463237"/>
                </a:cubicBezTo>
                <a:cubicBezTo>
                  <a:pt x="7426097" y="5480545"/>
                  <a:pt x="7411843" y="5494799"/>
                  <a:pt x="7394535" y="5494799"/>
                </a:cubicBezTo>
                <a:cubicBezTo>
                  <a:pt x="7377227" y="5494799"/>
                  <a:pt x="7362974" y="5480545"/>
                  <a:pt x="7362974" y="5463237"/>
                </a:cubicBezTo>
                <a:cubicBezTo>
                  <a:pt x="7362974" y="5445930"/>
                  <a:pt x="7377227" y="5431676"/>
                  <a:pt x="7394535" y="5431676"/>
                </a:cubicBezTo>
                <a:close/>
                <a:moveTo>
                  <a:pt x="9262779" y="5425567"/>
                </a:moveTo>
                <a:cubicBezTo>
                  <a:pt x="9263798" y="5425567"/>
                  <a:pt x="9264816" y="5426585"/>
                  <a:pt x="9264816" y="5427603"/>
                </a:cubicBezTo>
                <a:cubicBezTo>
                  <a:pt x="9264816" y="5428621"/>
                  <a:pt x="9263798" y="5429639"/>
                  <a:pt x="9262779" y="5429639"/>
                </a:cubicBezTo>
                <a:cubicBezTo>
                  <a:pt x="9261761" y="5429639"/>
                  <a:pt x="9260743" y="5428621"/>
                  <a:pt x="9260743" y="5427603"/>
                </a:cubicBezTo>
                <a:cubicBezTo>
                  <a:pt x="9260743" y="5426585"/>
                  <a:pt x="9261761" y="5425567"/>
                  <a:pt x="9262779" y="5425567"/>
                </a:cubicBezTo>
                <a:close/>
                <a:moveTo>
                  <a:pt x="9043884" y="5381788"/>
                </a:moveTo>
                <a:cubicBezTo>
                  <a:pt x="9070356" y="5381788"/>
                  <a:pt x="9092754" y="5404187"/>
                  <a:pt x="9092754" y="5430658"/>
                </a:cubicBezTo>
                <a:cubicBezTo>
                  <a:pt x="9092754" y="5457129"/>
                  <a:pt x="9070356" y="5479528"/>
                  <a:pt x="9043884" y="5479528"/>
                </a:cubicBezTo>
                <a:cubicBezTo>
                  <a:pt x="9016395" y="5479528"/>
                  <a:pt x="8995015" y="5458147"/>
                  <a:pt x="8995015" y="5430658"/>
                </a:cubicBezTo>
                <a:cubicBezTo>
                  <a:pt x="8995015" y="5404187"/>
                  <a:pt x="9016395" y="5381788"/>
                  <a:pt x="9043884" y="5381788"/>
                </a:cubicBezTo>
                <a:close/>
                <a:moveTo>
                  <a:pt x="8166268" y="5370589"/>
                </a:moveTo>
                <a:cubicBezTo>
                  <a:pt x="8174414" y="5370589"/>
                  <a:pt x="8180522" y="5376697"/>
                  <a:pt x="8180522" y="5384843"/>
                </a:cubicBezTo>
                <a:cubicBezTo>
                  <a:pt x="8180522" y="5392988"/>
                  <a:pt x="8174414" y="5399096"/>
                  <a:pt x="8166268" y="5399096"/>
                </a:cubicBezTo>
                <a:cubicBezTo>
                  <a:pt x="8158123" y="5399096"/>
                  <a:pt x="8152015" y="5392988"/>
                  <a:pt x="8152015" y="5384843"/>
                </a:cubicBezTo>
                <a:cubicBezTo>
                  <a:pt x="8152015" y="5376697"/>
                  <a:pt x="8158123" y="5370589"/>
                  <a:pt x="8166268" y="5370589"/>
                </a:cubicBezTo>
                <a:close/>
                <a:moveTo>
                  <a:pt x="9917428" y="5332918"/>
                </a:moveTo>
                <a:cubicBezTo>
                  <a:pt x="9958153" y="5332918"/>
                  <a:pt x="9991751" y="5365498"/>
                  <a:pt x="9991751" y="5406223"/>
                </a:cubicBezTo>
                <a:cubicBezTo>
                  <a:pt x="9991751" y="5446947"/>
                  <a:pt x="9958153" y="5479527"/>
                  <a:pt x="9917428" y="5479527"/>
                </a:cubicBezTo>
                <a:cubicBezTo>
                  <a:pt x="9876704" y="5479527"/>
                  <a:pt x="9843106" y="5446947"/>
                  <a:pt x="9843106" y="5406223"/>
                </a:cubicBezTo>
                <a:cubicBezTo>
                  <a:pt x="9843106" y="5365498"/>
                  <a:pt x="9876704" y="5332918"/>
                  <a:pt x="9917428" y="5332918"/>
                </a:cubicBezTo>
                <a:close/>
                <a:moveTo>
                  <a:pt x="5489660" y="5317646"/>
                </a:moveTo>
                <a:cubicBezTo>
                  <a:pt x="5515111" y="5317646"/>
                  <a:pt x="5535474" y="5338008"/>
                  <a:pt x="5535474" y="5362443"/>
                </a:cubicBezTo>
                <a:cubicBezTo>
                  <a:pt x="5535474" y="5387896"/>
                  <a:pt x="5515111" y="5408259"/>
                  <a:pt x="5489660" y="5408259"/>
                </a:cubicBezTo>
                <a:cubicBezTo>
                  <a:pt x="5464207" y="5408259"/>
                  <a:pt x="5443845" y="5387896"/>
                  <a:pt x="5443845" y="5362443"/>
                </a:cubicBezTo>
                <a:cubicBezTo>
                  <a:pt x="5443845" y="5336990"/>
                  <a:pt x="5464207" y="5317646"/>
                  <a:pt x="5489660" y="5317646"/>
                </a:cubicBezTo>
                <a:close/>
                <a:moveTo>
                  <a:pt x="7760040" y="5273868"/>
                </a:moveTo>
                <a:cubicBezTo>
                  <a:pt x="7780402" y="5273868"/>
                  <a:pt x="7795674" y="5290158"/>
                  <a:pt x="7795674" y="5309502"/>
                </a:cubicBezTo>
                <a:cubicBezTo>
                  <a:pt x="7795674" y="5328847"/>
                  <a:pt x="7779384" y="5345136"/>
                  <a:pt x="7760040" y="5345136"/>
                </a:cubicBezTo>
                <a:cubicBezTo>
                  <a:pt x="7740696" y="5345136"/>
                  <a:pt x="7724406" y="5329864"/>
                  <a:pt x="7724406" y="5309502"/>
                </a:cubicBezTo>
                <a:cubicBezTo>
                  <a:pt x="7724406" y="5290158"/>
                  <a:pt x="7740696" y="5273868"/>
                  <a:pt x="7760040" y="5273868"/>
                </a:cubicBezTo>
                <a:close/>
                <a:moveTo>
                  <a:pt x="4548919" y="5233143"/>
                </a:moveTo>
                <a:cubicBezTo>
                  <a:pt x="4564190" y="5233143"/>
                  <a:pt x="4575387" y="5244342"/>
                  <a:pt x="4575387" y="5259614"/>
                </a:cubicBezTo>
                <a:cubicBezTo>
                  <a:pt x="4575387" y="5274886"/>
                  <a:pt x="4563173" y="5286085"/>
                  <a:pt x="4548919" y="5286085"/>
                </a:cubicBezTo>
                <a:cubicBezTo>
                  <a:pt x="4533646" y="5286085"/>
                  <a:pt x="4522446" y="5273868"/>
                  <a:pt x="4522446" y="5259614"/>
                </a:cubicBezTo>
                <a:cubicBezTo>
                  <a:pt x="4522446" y="5244342"/>
                  <a:pt x="4534664" y="5233143"/>
                  <a:pt x="4548919" y="5233143"/>
                </a:cubicBezTo>
                <a:close/>
                <a:moveTo>
                  <a:pt x="7408789" y="5131331"/>
                </a:moveTo>
                <a:cubicBezTo>
                  <a:pt x="7413880" y="5131331"/>
                  <a:pt x="7417952" y="5135404"/>
                  <a:pt x="7417952" y="5140494"/>
                </a:cubicBezTo>
                <a:cubicBezTo>
                  <a:pt x="7417952" y="5145585"/>
                  <a:pt x="7413880" y="5149657"/>
                  <a:pt x="7408789" y="5149657"/>
                </a:cubicBezTo>
                <a:cubicBezTo>
                  <a:pt x="7403699" y="5149657"/>
                  <a:pt x="7399626" y="5145585"/>
                  <a:pt x="7399626" y="5140494"/>
                </a:cubicBezTo>
                <a:cubicBezTo>
                  <a:pt x="7399626" y="5135404"/>
                  <a:pt x="7403699" y="5131331"/>
                  <a:pt x="7408789" y="5131331"/>
                </a:cubicBezTo>
                <a:close/>
                <a:moveTo>
                  <a:pt x="10433614" y="5120132"/>
                </a:moveTo>
                <a:cubicBezTo>
                  <a:pt x="10438705" y="5120132"/>
                  <a:pt x="10442776" y="5124204"/>
                  <a:pt x="10442776" y="5129295"/>
                </a:cubicBezTo>
                <a:cubicBezTo>
                  <a:pt x="10442776" y="5134385"/>
                  <a:pt x="10438705" y="5138458"/>
                  <a:pt x="10433614" y="5138458"/>
                </a:cubicBezTo>
                <a:cubicBezTo>
                  <a:pt x="10428524" y="5138458"/>
                  <a:pt x="10424451" y="5134385"/>
                  <a:pt x="10424451" y="5129295"/>
                </a:cubicBezTo>
                <a:cubicBezTo>
                  <a:pt x="10424451" y="5124204"/>
                  <a:pt x="10428524" y="5120132"/>
                  <a:pt x="10433614" y="5120132"/>
                </a:cubicBezTo>
                <a:close/>
                <a:moveTo>
                  <a:pt x="1525133" y="5095697"/>
                </a:moveTo>
                <a:cubicBezTo>
                  <a:pt x="1549568" y="5095697"/>
                  <a:pt x="1568912" y="5116059"/>
                  <a:pt x="1568912" y="5139476"/>
                </a:cubicBezTo>
                <a:cubicBezTo>
                  <a:pt x="1568912" y="5163911"/>
                  <a:pt x="1549568" y="5183255"/>
                  <a:pt x="1525133" y="5183255"/>
                </a:cubicBezTo>
                <a:cubicBezTo>
                  <a:pt x="1500698" y="5183255"/>
                  <a:pt x="1481354" y="5163911"/>
                  <a:pt x="1481354" y="5139476"/>
                </a:cubicBezTo>
                <a:cubicBezTo>
                  <a:pt x="1481354" y="5115041"/>
                  <a:pt x="1500698" y="5095697"/>
                  <a:pt x="1525133" y="5095697"/>
                </a:cubicBezTo>
                <a:close/>
                <a:moveTo>
                  <a:pt x="4545863" y="5086534"/>
                </a:moveTo>
                <a:cubicBezTo>
                  <a:pt x="4555026" y="5086534"/>
                  <a:pt x="4563168" y="5094679"/>
                  <a:pt x="4563168" y="5103842"/>
                </a:cubicBezTo>
                <a:cubicBezTo>
                  <a:pt x="4563168" y="5113005"/>
                  <a:pt x="4555026" y="5121150"/>
                  <a:pt x="4545863" y="5121150"/>
                </a:cubicBezTo>
                <a:cubicBezTo>
                  <a:pt x="4535682" y="5121150"/>
                  <a:pt x="4528555" y="5113005"/>
                  <a:pt x="4528555" y="5103842"/>
                </a:cubicBezTo>
                <a:cubicBezTo>
                  <a:pt x="4528555" y="5093661"/>
                  <a:pt x="4536700" y="5086534"/>
                  <a:pt x="4545863" y="5086534"/>
                </a:cubicBezTo>
                <a:close/>
                <a:moveTo>
                  <a:pt x="9595704" y="5048864"/>
                </a:moveTo>
                <a:cubicBezTo>
                  <a:pt x="9599777" y="5048864"/>
                  <a:pt x="9601813" y="5051918"/>
                  <a:pt x="9601813" y="5054972"/>
                </a:cubicBezTo>
                <a:cubicBezTo>
                  <a:pt x="9601813" y="5058027"/>
                  <a:pt x="9598759" y="5061081"/>
                  <a:pt x="9595704" y="5061081"/>
                </a:cubicBezTo>
                <a:cubicBezTo>
                  <a:pt x="9592650" y="5061081"/>
                  <a:pt x="9589596" y="5059045"/>
                  <a:pt x="9589596" y="5054972"/>
                </a:cubicBezTo>
                <a:cubicBezTo>
                  <a:pt x="9589596" y="5051918"/>
                  <a:pt x="9592650" y="5048864"/>
                  <a:pt x="9595704" y="5048864"/>
                </a:cubicBezTo>
                <a:close/>
                <a:moveTo>
                  <a:pt x="11474130" y="5040719"/>
                </a:moveTo>
                <a:cubicBezTo>
                  <a:pt x="11484311" y="5040719"/>
                  <a:pt x="11492456" y="5048864"/>
                  <a:pt x="11492456" y="5059046"/>
                </a:cubicBezTo>
                <a:cubicBezTo>
                  <a:pt x="11492456" y="5069227"/>
                  <a:pt x="11484311" y="5077372"/>
                  <a:pt x="11474130" y="5077372"/>
                </a:cubicBezTo>
                <a:cubicBezTo>
                  <a:pt x="11463948" y="5077372"/>
                  <a:pt x="11455803" y="5069227"/>
                  <a:pt x="11455803" y="5059046"/>
                </a:cubicBezTo>
                <a:cubicBezTo>
                  <a:pt x="11455803" y="5048864"/>
                  <a:pt x="11463948" y="5040719"/>
                  <a:pt x="11474130" y="5040719"/>
                </a:cubicBezTo>
                <a:close/>
                <a:moveTo>
                  <a:pt x="2684777" y="5038683"/>
                </a:moveTo>
                <a:cubicBezTo>
                  <a:pt x="2688848" y="5038683"/>
                  <a:pt x="2690886" y="5041737"/>
                  <a:pt x="2690886" y="5044791"/>
                </a:cubicBezTo>
                <a:cubicBezTo>
                  <a:pt x="2690886" y="5047846"/>
                  <a:pt x="2687831" y="5050900"/>
                  <a:pt x="2684777" y="5050900"/>
                </a:cubicBezTo>
                <a:cubicBezTo>
                  <a:pt x="2681723" y="5050900"/>
                  <a:pt x="2678668" y="5047846"/>
                  <a:pt x="2678668" y="5044791"/>
                </a:cubicBezTo>
                <a:cubicBezTo>
                  <a:pt x="2678668" y="5041737"/>
                  <a:pt x="2681723" y="5038683"/>
                  <a:pt x="2684777" y="5038683"/>
                </a:cubicBezTo>
                <a:close/>
                <a:moveTo>
                  <a:pt x="8718088" y="5027483"/>
                </a:moveTo>
                <a:cubicBezTo>
                  <a:pt x="8735396" y="5027483"/>
                  <a:pt x="8750668" y="5042755"/>
                  <a:pt x="8750668" y="5060063"/>
                </a:cubicBezTo>
                <a:cubicBezTo>
                  <a:pt x="8750668" y="5078389"/>
                  <a:pt x="8735396" y="5092643"/>
                  <a:pt x="8718088" y="5092643"/>
                </a:cubicBezTo>
                <a:cubicBezTo>
                  <a:pt x="8699762" y="5092643"/>
                  <a:pt x="8684490" y="5078389"/>
                  <a:pt x="8684490" y="5060063"/>
                </a:cubicBezTo>
                <a:cubicBezTo>
                  <a:pt x="8684490" y="5041737"/>
                  <a:pt x="8699762" y="5027483"/>
                  <a:pt x="8718088" y="5027483"/>
                </a:cubicBezTo>
                <a:close/>
                <a:moveTo>
                  <a:pt x="855208" y="4961306"/>
                </a:moveTo>
                <a:cubicBezTo>
                  <a:pt x="857245" y="4961306"/>
                  <a:pt x="859281" y="4963342"/>
                  <a:pt x="859281" y="4965379"/>
                </a:cubicBezTo>
                <a:cubicBezTo>
                  <a:pt x="859281" y="4967415"/>
                  <a:pt x="857245" y="4969451"/>
                  <a:pt x="855208" y="4969451"/>
                </a:cubicBezTo>
                <a:cubicBezTo>
                  <a:pt x="853172" y="4969451"/>
                  <a:pt x="851136" y="4967415"/>
                  <a:pt x="851136" y="4965379"/>
                </a:cubicBezTo>
                <a:cubicBezTo>
                  <a:pt x="851136" y="4963342"/>
                  <a:pt x="853172" y="4961306"/>
                  <a:pt x="855208" y="4961306"/>
                </a:cubicBezTo>
                <a:close/>
                <a:moveTo>
                  <a:pt x="3860690" y="4955197"/>
                </a:moveTo>
                <a:cubicBezTo>
                  <a:pt x="3867816" y="4955197"/>
                  <a:pt x="3873926" y="4961305"/>
                  <a:pt x="3873926" y="4968432"/>
                </a:cubicBezTo>
                <a:cubicBezTo>
                  <a:pt x="3873926" y="4975559"/>
                  <a:pt x="3867816" y="4981668"/>
                  <a:pt x="3860690" y="4981668"/>
                </a:cubicBezTo>
                <a:cubicBezTo>
                  <a:pt x="3853563" y="4981668"/>
                  <a:pt x="3847454" y="4975559"/>
                  <a:pt x="3847454" y="4968432"/>
                </a:cubicBezTo>
                <a:cubicBezTo>
                  <a:pt x="3847454" y="4961305"/>
                  <a:pt x="3853563" y="4955197"/>
                  <a:pt x="3860690" y="4955197"/>
                </a:cubicBezTo>
                <a:close/>
                <a:moveTo>
                  <a:pt x="428625" y="4954179"/>
                </a:moveTo>
                <a:cubicBezTo>
                  <a:pt x="459169" y="4955197"/>
                  <a:pt x="483604" y="4979632"/>
                  <a:pt x="483604" y="5009158"/>
                </a:cubicBezTo>
                <a:cubicBezTo>
                  <a:pt x="483604" y="5039701"/>
                  <a:pt x="459169" y="5064136"/>
                  <a:pt x="428625" y="5064136"/>
                </a:cubicBezTo>
                <a:cubicBezTo>
                  <a:pt x="398082" y="5064136"/>
                  <a:pt x="373647" y="5039701"/>
                  <a:pt x="373647" y="5009158"/>
                </a:cubicBezTo>
                <a:cubicBezTo>
                  <a:pt x="373647" y="4978614"/>
                  <a:pt x="398082" y="4954179"/>
                  <a:pt x="428625" y="4954179"/>
                </a:cubicBezTo>
                <a:close/>
                <a:moveTo>
                  <a:pt x="8221247" y="4935853"/>
                </a:moveTo>
                <a:cubicBezTo>
                  <a:pt x="8224301" y="4936871"/>
                  <a:pt x="8225319" y="4937889"/>
                  <a:pt x="8225319" y="4939926"/>
                </a:cubicBezTo>
                <a:cubicBezTo>
                  <a:pt x="8225319" y="4941962"/>
                  <a:pt x="8223283" y="4943998"/>
                  <a:pt x="8221247" y="4943998"/>
                </a:cubicBezTo>
                <a:cubicBezTo>
                  <a:pt x="8219210" y="4943998"/>
                  <a:pt x="8217174" y="4941962"/>
                  <a:pt x="8217174" y="4939926"/>
                </a:cubicBezTo>
                <a:cubicBezTo>
                  <a:pt x="8217174" y="4937889"/>
                  <a:pt x="8219210" y="4935853"/>
                  <a:pt x="8221247" y="4935853"/>
                </a:cubicBezTo>
                <a:close/>
                <a:moveTo>
                  <a:pt x="6571898" y="4926690"/>
                </a:moveTo>
                <a:cubicBezTo>
                  <a:pt x="6580043" y="4926690"/>
                  <a:pt x="6586152" y="4932798"/>
                  <a:pt x="6586152" y="4940943"/>
                </a:cubicBezTo>
                <a:cubicBezTo>
                  <a:pt x="6586152" y="4949088"/>
                  <a:pt x="6580043" y="4955197"/>
                  <a:pt x="6571898" y="4955197"/>
                </a:cubicBezTo>
                <a:cubicBezTo>
                  <a:pt x="6563753" y="4955197"/>
                  <a:pt x="6557644" y="4949088"/>
                  <a:pt x="6557644" y="4940943"/>
                </a:cubicBezTo>
                <a:cubicBezTo>
                  <a:pt x="6557644" y="4932798"/>
                  <a:pt x="6563753" y="4926690"/>
                  <a:pt x="6571898" y="4926690"/>
                </a:cubicBezTo>
                <a:close/>
                <a:moveTo>
                  <a:pt x="5978342" y="4896147"/>
                </a:moveTo>
                <a:cubicBezTo>
                  <a:pt x="6002774" y="4897165"/>
                  <a:pt x="6022119" y="4916509"/>
                  <a:pt x="6022119" y="4939926"/>
                </a:cubicBezTo>
                <a:cubicBezTo>
                  <a:pt x="6022119" y="4964360"/>
                  <a:pt x="6002774" y="4983705"/>
                  <a:pt x="5978342" y="4983705"/>
                </a:cubicBezTo>
                <a:cubicBezTo>
                  <a:pt x="5953907" y="4983705"/>
                  <a:pt x="5934564" y="4964360"/>
                  <a:pt x="5934564" y="4939926"/>
                </a:cubicBezTo>
                <a:cubicBezTo>
                  <a:pt x="5934564" y="4915491"/>
                  <a:pt x="5953907" y="4896147"/>
                  <a:pt x="5978342" y="4896147"/>
                </a:cubicBezTo>
                <a:close/>
                <a:moveTo>
                  <a:pt x="9071374" y="4885965"/>
                </a:moveTo>
                <a:cubicBezTo>
                  <a:pt x="9090719" y="4885965"/>
                  <a:pt x="9105990" y="4901237"/>
                  <a:pt x="9105990" y="4920581"/>
                </a:cubicBezTo>
                <a:cubicBezTo>
                  <a:pt x="9105990" y="4939925"/>
                  <a:pt x="9090719" y="4955197"/>
                  <a:pt x="9071374" y="4955197"/>
                </a:cubicBezTo>
                <a:cubicBezTo>
                  <a:pt x="9052030" y="4955197"/>
                  <a:pt x="9036758" y="4939925"/>
                  <a:pt x="9036758" y="4920581"/>
                </a:cubicBezTo>
                <a:cubicBezTo>
                  <a:pt x="9036758" y="4901237"/>
                  <a:pt x="9052030" y="4885965"/>
                  <a:pt x="9071374" y="4885965"/>
                </a:cubicBezTo>
                <a:close/>
                <a:moveTo>
                  <a:pt x="4705700" y="4854403"/>
                </a:moveTo>
                <a:cubicBezTo>
                  <a:pt x="4710788" y="4854403"/>
                  <a:pt x="4713844" y="4857457"/>
                  <a:pt x="4713844" y="4861530"/>
                </a:cubicBezTo>
                <a:cubicBezTo>
                  <a:pt x="4713844" y="4865603"/>
                  <a:pt x="4710788" y="4868657"/>
                  <a:pt x="4705700" y="4868657"/>
                </a:cubicBezTo>
                <a:cubicBezTo>
                  <a:pt x="4701628" y="4868657"/>
                  <a:pt x="4697560" y="4865603"/>
                  <a:pt x="4697560" y="4861530"/>
                </a:cubicBezTo>
                <a:cubicBezTo>
                  <a:pt x="4697560" y="4857457"/>
                  <a:pt x="4700612" y="4854403"/>
                  <a:pt x="4705700" y="4854403"/>
                </a:cubicBezTo>
                <a:close/>
                <a:moveTo>
                  <a:pt x="11940428" y="4845241"/>
                </a:moveTo>
                <a:cubicBezTo>
                  <a:pt x="11943481" y="4844222"/>
                  <a:pt x="11945518" y="4847277"/>
                  <a:pt x="11945518" y="4850331"/>
                </a:cubicBezTo>
                <a:cubicBezTo>
                  <a:pt x="11945518" y="4853386"/>
                  <a:pt x="11943481" y="4855422"/>
                  <a:pt x="11940428" y="4855422"/>
                </a:cubicBezTo>
                <a:cubicBezTo>
                  <a:pt x="11937373" y="4855422"/>
                  <a:pt x="11935337" y="4853386"/>
                  <a:pt x="11935337" y="4850331"/>
                </a:cubicBezTo>
                <a:cubicBezTo>
                  <a:pt x="11935337" y="4847277"/>
                  <a:pt x="11937373" y="4845241"/>
                  <a:pt x="11940428" y="4845241"/>
                </a:cubicBezTo>
                <a:close/>
                <a:moveTo>
                  <a:pt x="8474758" y="4844222"/>
                </a:moveTo>
                <a:cubicBezTo>
                  <a:pt x="8482903" y="4844222"/>
                  <a:pt x="8489011" y="4850331"/>
                  <a:pt x="8489011" y="4858476"/>
                </a:cubicBezTo>
                <a:cubicBezTo>
                  <a:pt x="8489011" y="4866621"/>
                  <a:pt x="8482903" y="4872729"/>
                  <a:pt x="8474758" y="4872729"/>
                </a:cubicBezTo>
                <a:cubicBezTo>
                  <a:pt x="8466612" y="4872729"/>
                  <a:pt x="8460504" y="4866621"/>
                  <a:pt x="8460504" y="4858476"/>
                </a:cubicBezTo>
                <a:cubicBezTo>
                  <a:pt x="8460504" y="4850331"/>
                  <a:pt x="8466612" y="4844222"/>
                  <a:pt x="8474758" y="4844222"/>
                </a:cubicBezTo>
                <a:close/>
                <a:moveTo>
                  <a:pt x="4205825" y="4837095"/>
                </a:moveTo>
                <a:cubicBezTo>
                  <a:pt x="4209897" y="4837095"/>
                  <a:pt x="4213970" y="4840150"/>
                  <a:pt x="4213970" y="4845240"/>
                </a:cubicBezTo>
                <a:cubicBezTo>
                  <a:pt x="4213970" y="4850331"/>
                  <a:pt x="4209897" y="4853385"/>
                  <a:pt x="4205825" y="4853385"/>
                </a:cubicBezTo>
                <a:cubicBezTo>
                  <a:pt x="4200734" y="4853385"/>
                  <a:pt x="4196662" y="4849313"/>
                  <a:pt x="4196662" y="4845240"/>
                </a:cubicBezTo>
                <a:cubicBezTo>
                  <a:pt x="4196662" y="4840150"/>
                  <a:pt x="4200734" y="4837095"/>
                  <a:pt x="4205825" y="4837095"/>
                </a:cubicBezTo>
                <a:close/>
                <a:moveTo>
                  <a:pt x="7787529" y="4832005"/>
                </a:moveTo>
                <a:cubicBezTo>
                  <a:pt x="7806873" y="4832005"/>
                  <a:pt x="7822145" y="4847277"/>
                  <a:pt x="7822145" y="4866621"/>
                </a:cubicBezTo>
                <a:cubicBezTo>
                  <a:pt x="7822145" y="4884947"/>
                  <a:pt x="7806873" y="4901237"/>
                  <a:pt x="7787529" y="4901237"/>
                </a:cubicBezTo>
                <a:cubicBezTo>
                  <a:pt x="7768185" y="4901237"/>
                  <a:pt x="7752913" y="4885966"/>
                  <a:pt x="7752913" y="4866621"/>
                </a:cubicBezTo>
                <a:cubicBezTo>
                  <a:pt x="7752913" y="4847277"/>
                  <a:pt x="7768185" y="4832005"/>
                  <a:pt x="7787529" y="4832005"/>
                </a:cubicBezTo>
                <a:close/>
                <a:moveTo>
                  <a:pt x="11802981" y="4826914"/>
                </a:moveTo>
                <a:cubicBezTo>
                  <a:pt x="11808072" y="4825896"/>
                  <a:pt x="11811126" y="4828950"/>
                  <a:pt x="11811126" y="4834041"/>
                </a:cubicBezTo>
                <a:cubicBezTo>
                  <a:pt x="11811126" y="4838114"/>
                  <a:pt x="11808072" y="4842186"/>
                  <a:pt x="11802981" y="4842186"/>
                </a:cubicBezTo>
                <a:cubicBezTo>
                  <a:pt x="11798909" y="4842186"/>
                  <a:pt x="11794836" y="4839132"/>
                  <a:pt x="11794836" y="4834041"/>
                </a:cubicBezTo>
                <a:cubicBezTo>
                  <a:pt x="11794836" y="4829969"/>
                  <a:pt x="11797891" y="4826914"/>
                  <a:pt x="11802981" y="4826914"/>
                </a:cubicBezTo>
                <a:close/>
                <a:moveTo>
                  <a:pt x="5411257" y="4809607"/>
                </a:moveTo>
                <a:cubicBezTo>
                  <a:pt x="5417365" y="4809607"/>
                  <a:pt x="5422456" y="4813679"/>
                  <a:pt x="5422456" y="4819788"/>
                </a:cubicBezTo>
                <a:cubicBezTo>
                  <a:pt x="5422456" y="4825897"/>
                  <a:pt x="5417365" y="4829969"/>
                  <a:pt x="5411257" y="4829969"/>
                </a:cubicBezTo>
                <a:cubicBezTo>
                  <a:pt x="5405150" y="4829969"/>
                  <a:pt x="5401075" y="4824879"/>
                  <a:pt x="5401075" y="4819788"/>
                </a:cubicBezTo>
                <a:cubicBezTo>
                  <a:pt x="5401075" y="4813679"/>
                  <a:pt x="5406167" y="4809607"/>
                  <a:pt x="5411257" y="4809607"/>
                </a:cubicBezTo>
                <a:close/>
                <a:moveTo>
                  <a:pt x="9626248" y="4808588"/>
                </a:moveTo>
                <a:cubicBezTo>
                  <a:pt x="9632356" y="4808588"/>
                  <a:pt x="9637447" y="4813679"/>
                  <a:pt x="9637447" y="4819788"/>
                </a:cubicBezTo>
                <a:cubicBezTo>
                  <a:pt x="9637447" y="4825896"/>
                  <a:pt x="9632356" y="4830987"/>
                  <a:pt x="9626248" y="4830987"/>
                </a:cubicBezTo>
                <a:cubicBezTo>
                  <a:pt x="9620140" y="4830987"/>
                  <a:pt x="9615049" y="4825896"/>
                  <a:pt x="9615049" y="4819788"/>
                </a:cubicBezTo>
                <a:cubicBezTo>
                  <a:pt x="9615049" y="4813679"/>
                  <a:pt x="9620140" y="4808588"/>
                  <a:pt x="9626248" y="4808588"/>
                </a:cubicBezTo>
                <a:close/>
                <a:moveTo>
                  <a:pt x="4160030" y="4788226"/>
                </a:moveTo>
                <a:cubicBezTo>
                  <a:pt x="4164103" y="4789244"/>
                  <a:pt x="4168175" y="4792299"/>
                  <a:pt x="4168175" y="4796371"/>
                </a:cubicBezTo>
                <a:cubicBezTo>
                  <a:pt x="4168175" y="4800444"/>
                  <a:pt x="4164103" y="4804516"/>
                  <a:pt x="4160030" y="4804516"/>
                </a:cubicBezTo>
                <a:cubicBezTo>
                  <a:pt x="4155957" y="4804516"/>
                  <a:pt x="4151885" y="4801461"/>
                  <a:pt x="4151885" y="4796371"/>
                </a:cubicBezTo>
                <a:cubicBezTo>
                  <a:pt x="4151885" y="4792299"/>
                  <a:pt x="4155957" y="4788226"/>
                  <a:pt x="4160030" y="4788226"/>
                </a:cubicBezTo>
                <a:close/>
                <a:moveTo>
                  <a:pt x="2707168" y="4788226"/>
                </a:moveTo>
                <a:cubicBezTo>
                  <a:pt x="2718366" y="4788226"/>
                  <a:pt x="2727529" y="4797389"/>
                  <a:pt x="2727529" y="4808588"/>
                </a:cubicBezTo>
                <a:cubicBezTo>
                  <a:pt x="2727529" y="4819788"/>
                  <a:pt x="2718366" y="4828951"/>
                  <a:pt x="2707168" y="4828951"/>
                </a:cubicBezTo>
                <a:cubicBezTo>
                  <a:pt x="2695968" y="4828951"/>
                  <a:pt x="2686805" y="4819788"/>
                  <a:pt x="2686805" y="4808588"/>
                </a:cubicBezTo>
                <a:cubicBezTo>
                  <a:pt x="2686805" y="4797389"/>
                  <a:pt x="2695968" y="4788226"/>
                  <a:pt x="2707168" y="4788226"/>
                </a:cubicBezTo>
                <a:close/>
                <a:moveTo>
                  <a:pt x="8423852" y="4774990"/>
                </a:moveTo>
                <a:cubicBezTo>
                  <a:pt x="8434033" y="4774990"/>
                  <a:pt x="8441160" y="4783135"/>
                  <a:pt x="8441160" y="4792298"/>
                </a:cubicBezTo>
                <a:cubicBezTo>
                  <a:pt x="8441160" y="4802479"/>
                  <a:pt x="8433015" y="4809606"/>
                  <a:pt x="8423852" y="4809606"/>
                </a:cubicBezTo>
                <a:cubicBezTo>
                  <a:pt x="8413671" y="4809606"/>
                  <a:pt x="8406544" y="4801461"/>
                  <a:pt x="8406544" y="4792298"/>
                </a:cubicBezTo>
                <a:cubicBezTo>
                  <a:pt x="8406544" y="4782117"/>
                  <a:pt x="8414689" y="4774990"/>
                  <a:pt x="8423852" y="4774990"/>
                </a:cubicBezTo>
                <a:close/>
                <a:moveTo>
                  <a:pt x="7361956" y="4766846"/>
                </a:moveTo>
                <a:cubicBezTo>
                  <a:pt x="7367046" y="4766846"/>
                  <a:pt x="7371119" y="4771937"/>
                  <a:pt x="7371119" y="4776009"/>
                </a:cubicBezTo>
                <a:cubicBezTo>
                  <a:pt x="7371119" y="4781099"/>
                  <a:pt x="7367046" y="4784154"/>
                  <a:pt x="7361956" y="4784154"/>
                </a:cubicBezTo>
                <a:cubicBezTo>
                  <a:pt x="7356865" y="4784154"/>
                  <a:pt x="7352793" y="4780081"/>
                  <a:pt x="7352793" y="4776009"/>
                </a:cubicBezTo>
                <a:cubicBezTo>
                  <a:pt x="7352793" y="4770918"/>
                  <a:pt x="7356865" y="4766846"/>
                  <a:pt x="7361956" y="4766846"/>
                </a:cubicBezTo>
                <a:close/>
                <a:moveTo>
                  <a:pt x="5745195" y="4758701"/>
                </a:moveTo>
                <a:cubicBezTo>
                  <a:pt x="5751304" y="4758701"/>
                  <a:pt x="5755375" y="4762773"/>
                  <a:pt x="5755375" y="4768882"/>
                </a:cubicBezTo>
                <a:cubicBezTo>
                  <a:pt x="5755375" y="4773973"/>
                  <a:pt x="5751304" y="4779063"/>
                  <a:pt x="5745195" y="4779063"/>
                </a:cubicBezTo>
                <a:cubicBezTo>
                  <a:pt x="5740104" y="4779063"/>
                  <a:pt x="5735013" y="4774991"/>
                  <a:pt x="5735013" y="4768882"/>
                </a:cubicBezTo>
                <a:cubicBezTo>
                  <a:pt x="5735013" y="4763792"/>
                  <a:pt x="5739086" y="4758701"/>
                  <a:pt x="5745195" y="4758701"/>
                </a:cubicBezTo>
                <a:close/>
                <a:moveTo>
                  <a:pt x="9463349" y="4748520"/>
                </a:moveTo>
                <a:cubicBezTo>
                  <a:pt x="9472512" y="4749538"/>
                  <a:pt x="9478621" y="4755646"/>
                  <a:pt x="9478621" y="4763792"/>
                </a:cubicBezTo>
                <a:cubicBezTo>
                  <a:pt x="9478621" y="4771937"/>
                  <a:pt x="9471494" y="4778045"/>
                  <a:pt x="9463349" y="4778045"/>
                </a:cubicBezTo>
                <a:cubicBezTo>
                  <a:pt x="9455204" y="4778045"/>
                  <a:pt x="9448077" y="4771937"/>
                  <a:pt x="9448077" y="4763792"/>
                </a:cubicBezTo>
                <a:cubicBezTo>
                  <a:pt x="9448077" y="4755646"/>
                  <a:pt x="9455204" y="4748520"/>
                  <a:pt x="9463349" y="4748520"/>
                </a:cubicBezTo>
                <a:close/>
                <a:moveTo>
                  <a:pt x="3995069" y="4743429"/>
                </a:moveTo>
                <a:cubicBezTo>
                  <a:pt x="3999141" y="4743429"/>
                  <a:pt x="4003214" y="4746483"/>
                  <a:pt x="4003214" y="4751574"/>
                </a:cubicBezTo>
                <a:cubicBezTo>
                  <a:pt x="4003214" y="4755646"/>
                  <a:pt x="4000159" y="4759719"/>
                  <a:pt x="3995069" y="4759719"/>
                </a:cubicBezTo>
                <a:cubicBezTo>
                  <a:pt x="3990995" y="4759719"/>
                  <a:pt x="3986923" y="4756664"/>
                  <a:pt x="3986923" y="4751574"/>
                </a:cubicBezTo>
                <a:cubicBezTo>
                  <a:pt x="3986923" y="4747501"/>
                  <a:pt x="3989978" y="4743429"/>
                  <a:pt x="3995069" y="4743429"/>
                </a:cubicBezTo>
                <a:close/>
                <a:moveTo>
                  <a:pt x="1604530" y="4720012"/>
                </a:moveTo>
                <a:cubicBezTo>
                  <a:pt x="1609621" y="4720012"/>
                  <a:pt x="1613694" y="4724085"/>
                  <a:pt x="1613694" y="4729175"/>
                </a:cubicBezTo>
                <a:cubicBezTo>
                  <a:pt x="1613694" y="4734266"/>
                  <a:pt x="1609621" y="4738339"/>
                  <a:pt x="1604530" y="4738339"/>
                </a:cubicBezTo>
                <a:cubicBezTo>
                  <a:pt x="1599441" y="4738339"/>
                  <a:pt x="1595368" y="4734266"/>
                  <a:pt x="1595368" y="4729175"/>
                </a:cubicBezTo>
                <a:cubicBezTo>
                  <a:pt x="1595368" y="4724085"/>
                  <a:pt x="1599441" y="4720012"/>
                  <a:pt x="1604530" y="4720012"/>
                </a:cubicBezTo>
                <a:close/>
                <a:moveTo>
                  <a:pt x="1371382" y="4705759"/>
                </a:moveTo>
                <a:cubicBezTo>
                  <a:pt x="1372401" y="4705759"/>
                  <a:pt x="1374437" y="4706777"/>
                  <a:pt x="1374437" y="4708813"/>
                </a:cubicBezTo>
                <a:cubicBezTo>
                  <a:pt x="1374437" y="4710850"/>
                  <a:pt x="1372401" y="4711867"/>
                  <a:pt x="1371382" y="4711867"/>
                </a:cubicBezTo>
                <a:cubicBezTo>
                  <a:pt x="1370364" y="4711867"/>
                  <a:pt x="1368328" y="4709831"/>
                  <a:pt x="1368328" y="4708813"/>
                </a:cubicBezTo>
                <a:cubicBezTo>
                  <a:pt x="1368328" y="4706777"/>
                  <a:pt x="1370364" y="4705759"/>
                  <a:pt x="1371382" y="4705759"/>
                </a:cubicBezTo>
                <a:close/>
                <a:moveTo>
                  <a:pt x="10108836" y="4692523"/>
                </a:moveTo>
                <a:cubicBezTo>
                  <a:pt x="10114944" y="4692523"/>
                  <a:pt x="10121052" y="4697614"/>
                  <a:pt x="10121052" y="4704740"/>
                </a:cubicBezTo>
                <a:cubicBezTo>
                  <a:pt x="10121052" y="4711867"/>
                  <a:pt x="10115962" y="4716957"/>
                  <a:pt x="10108836" y="4716957"/>
                </a:cubicBezTo>
                <a:cubicBezTo>
                  <a:pt x="10101709" y="4716957"/>
                  <a:pt x="10096618" y="4711867"/>
                  <a:pt x="10096618" y="4704740"/>
                </a:cubicBezTo>
                <a:cubicBezTo>
                  <a:pt x="10096618" y="4697614"/>
                  <a:pt x="10101709" y="4692523"/>
                  <a:pt x="10108836" y="4692523"/>
                </a:cubicBezTo>
                <a:close/>
                <a:moveTo>
                  <a:pt x="10068111" y="4669106"/>
                </a:moveTo>
                <a:cubicBezTo>
                  <a:pt x="10075237" y="4669106"/>
                  <a:pt x="10079310" y="4674197"/>
                  <a:pt x="10079310" y="4679287"/>
                </a:cubicBezTo>
                <a:cubicBezTo>
                  <a:pt x="10079310" y="4685396"/>
                  <a:pt x="10074219" y="4690487"/>
                  <a:pt x="10068111" y="4690487"/>
                </a:cubicBezTo>
                <a:cubicBezTo>
                  <a:pt x="10062002" y="4690487"/>
                  <a:pt x="10056911" y="4685396"/>
                  <a:pt x="10056911" y="4679287"/>
                </a:cubicBezTo>
                <a:cubicBezTo>
                  <a:pt x="10056911" y="4673179"/>
                  <a:pt x="10062002" y="4669106"/>
                  <a:pt x="10068111" y="4669106"/>
                </a:cubicBezTo>
                <a:close/>
                <a:moveTo>
                  <a:pt x="8009478" y="4660961"/>
                </a:moveTo>
                <a:cubicBezTo>
                  <a:pt x="8013550" y="4660961"/>
                  <a:pt x="8016605" y="4664015"/>
                  <a:pt x="8016605" y="4668088"/>
                </a:cubicBezTo>
                <a:cubicBezTo>
                  <a:pt x="8016605" y="4672161"/>
                  <a:pt x="8013550" y="4675215"/>
                  <a:pt x="8009478" y="4675215"/>
                </a:cubicBezTo>
                <a:cubicBezTo>
                  <a:pt x="8005405" y="4675215"/>
                  <a:pt x="8002351" y="4672161"/>
                  <a:pt x="8002351" y="4668088"/>
                </a:cubicBezTo>
                <a:cubicBezTo>
                  <a:pt x="8002351" y="4664015"/>
                  <a:pt x="8005405" y="4660961"/>
                  <a:pt x="8009478" y="4660961"/>
                </a:cubicBezTo>
                <a:close/>
                <a:moveTo>
                  <a:pt x="10355219" y="4649762"/>
                </a:moveTo>
                <a:cubicBezTo>
                  <a:pt x="10359292" y="4649762"/>
                  <a:pt x="10363364" y="4652816"/>
                  <a:pt x="10363364" y="4657907"/>
                </a:cubicBezTo>
                <a:cubicBezTo>
                  <a:pt x="10363364" y="4661980"/>
                  <a:pt x="10359292" y="4666052"/>
                  <a:pt x="10355219" y="4666052"/>
                </a:cubicBezTo>
                <a:cubicBezTo>
                  <a:pt x="10351147" y="4666052"/>
                  <a:pt x="10347074" y="4661980"/>
                  <a:pt x="10347074" y="4657907"/>
                </a:cubicBezTo>
                <a:cubicBezTo>
                  <a:pt x="10347074" y="4653834"/>
                  <a:pt x="10351147" y="4649762"/>
                  <a:pt x="10355219" y="4649762"/>
                </a:cubicBezTo>
                <a:close/>
                <a:moveTo>
                  <a:pt x="10402053" y="4646708"/>
                </a:moveTo>
                <a:cubicBezTo>
                  <a:pt x="10406125" y="4646708"/>
                  <a:pt x="10408162" y="4648744"/>
                  <a:pt x="10408162" y="4652816"/>
                </a:cubicBezTo>
                <a:cubicBezTo>
                  <a:pt x="10408162" y="4655871"/>
                  <a:pt x="10405107" y="4658925"/>
                  <a:pt x="10402053" y="4658925"/>
                </a:cubicBezTo>
                <a:cubicBezTo>
                  <a:pt x="10398999" y="4658925"/>
                  <a:pt x="10395944" y="4655871"/>
                  <a:pt x="10395944" y="4652816"/>
                </a:cubicBezTo>
                <a:cubicBezTo>
                  <a:pt x="10395944" y="4649762"/>
                  <a:pt x="10398999" y="4646708"/>
                  <a:pt x="10402053" y="4646708"/>
                </a:cubicBezTo>
                <a:close/>
                <a:moveTo>
                  <a:pt x="4307634" y="4637545"/>
                </a:moveTo>
                <a:cubicBezTo>
                  <a:pt x="4315757" y="4637545"/>
                  <a:pt x="4321866" y="4643653"/>
                  <a:pt x="4321866" y="4651799"/>
                </a:cubicBezTo>
                <a:cubicBezTo>
                  <a:pt x="4321866" y="4659944"/>
                  <a:pt x="4315757" y="4666052"/>
                  <a:pt x="4307634" y="4666052"/>
                </a:cubicBezTo>
                <a:cubicBezTo>
                  <a:pt x="4299487" y="4666052"/>
                  <a:pt x="4293379" y="4659944"/>
                  <a:pt x="4293379" y="4651799"/>
                </a:cubicBezTo>
                <a:cubicBezTo>
                  <a:pt x="4293379" y="4643653"/>
                  <a:pt x="4299487" y="4637545"/>
                  <a:pt x="4307634" y="4637545"/>
                </a:cubicBezTo>
                <a:close/>
                <a:moveTo>
                  <a:pt x="117067" y="4626346"/>
                </a:moveTo>
                <a:cubicBezTo>
                  <a:pt x="118085" y="4626346"/>
                  <a:pt x="119103" y="4627364"/>
                  <a:pt x="119103" y="4628382"/>
                </a:cubicBezTo>
                <a:cubicBezTo>
                  <a:pt x="119103" y="4629400"/>
                  <a:pt x="118085" y="4630418"/>
                  <a:pt x="117067" y="4630418"/>
                </a:cubicBezTo>
                <a:cubicBezTo>
                  <a:pt x="116049" y="4630418"/>
                  <a:pt x="115031" y="4629400"/>
                  <a:pt x="115031" y="4628382"/>
                </a:cubicBezTo>
                <a:cubicBezTo>
                  <a:pt x="115031" y="4627364"/>
                  <a:pt x="116049" y="4626346"/>
                  <a:pt x="117067" y="4626346"/>
                </a:cubicBezTo>
                <a:close/>
                <a:moveTo>
                  <a:pt x="3638730" y="4547951"/>
                </a:moveTo>
                <a:cubicBezTo>
                  <a:pt x="3642802" y="4547951"/>
                  <a:pt x="3644839" y="4549987"/>
                  <a:pt x="3644839" y="4554059"/>
                </a:cubicBezTo>
                <a:cubicBezTo>
                  <a:pt x="3644839" y="4557114"/>
                  <a:pt x="3641784" y="4560169"/>
                  <a:pt x="3638730" y="4560169"/>
                </a:cubicBezTo>
                <a:cubicBezTo>
                  <a:pt x="3635676" y="4560169"/>
                  <a:pt x="3632622" y="4557114"/>
                  <a:pt x="3632622" y="4554059"/>
                </a:cubicBezTo>
                <a:cubicBezTo>
                  <a:pt x="3632622" y="4551005"/>
                  <a:pt x="3635676" y="4547951"/>
                  <a:pt x="3638730" y="4547951"/>
                </a:cubicBezTo>
                <a:close/>
                <a:moveTo>
                  <a:pt x="11106590" y="4539806"/>
                </a:moveTo>
                <a:cubicBezTo>
                  <a:pt x="11122879" y="4539806"/>
                  <a:pt x="11136115" y="4553041"/>
                  <a:pt x="11136115" y="4569331"/>
                </a:cubicBezTo>
                <a:cubicBezTo>
                  <a:pt x="11136115" y="4585621"/>
                  <a:pt x="11122879" y="4598857"/>
                  <a:pt x="11106590" y="4598857"/>
                </a:cubicBezTo>
                <a:cubicBezTo>
                  <a:pt x="11090300" y="4598857"/>
                  <a:pt x="11077064" y="4585621"/>
                  <a:pt x="11077064" y="4569331"/>
                </a:cubicBezTo>
                <a:cubicBezTo>
                  <a:pt x="11077064" y="4553041"/>
                  <a:pt x="11090300" y="4539806"/>
                  <a:pt x="11106590" y="4539806"/>
                </a:cubicBezTo>
                <a:close/>
                <a:moveTo>
                  <a:pt x="10039603" y="4533697"/>
                </a:moveTo>
                <a:cubicBezTo>
                  <a:pt x="10046730" y="4533697"/>
                  <a:pt x="10051820" y="4538788"/>
                  <a:pt x="10051820" y="4545915"/>
                </a:cubicBezTo>
                <a:cubicBezTo>
                  <a:pt x="10051820" y="4553041"/>
                  <a:pt x="10045712" y="4558132"/>
                  <a:pt x="10039603" y="4558132"/>
                </a:cubicBezTo>
                <a:cubicBezTo>
                  <a:pt x="10032477" y="4558132"/>
                  <a:pt x="10027386" y="4553041"/>
                  <a:pt x="10027386" y="4545915"/>
                </a:cubicBezTo>
                <a:cubicBezTo>
                  <a:pt x="10027386" y="4538788"/>
                  <a:pt x="10033494" y="4533697"/>
                  <a:pt x="10039603" y="4533697"/>
                </a:cubicBezTo>
                <a:close/>
                <a:moveTo>
                  <a:pt x="5086492" y="4530642"/>
                </a:moveTo>
                <a:cubicBezTo>
                  <a:pt x="5101760" y="4530642"/>
                  <a:pt x="5114995" y="4543877"/>
                  <a:pt x="5114995" y="4559149"/>
                </a:cubicBezTo>
                <a:cubicBezTo>
                  <a:pt x="5114995" y="4575439"/>
                  <a:pt x="5101760" y="4587656"/>
                  <a:pt x="5086492" y="4587656"/>
                </a:cubicBezTo>
                <a:cubicBezTo>
                  <a:pt x="5070204" y="4587656"/>
                  <a:pt x="5057989" y="4574421"/>
                  <a:pt x="5057989" y="4559149"/>
                </a:cubicBezTo>
                <a:cubicBezTo>
                  <a:pt x="5057989" y="4542860"/>
                  <a:pt x="5071223" y="4530642"/>
                  <a:pt x="5086492" y="4530642"/>
                </a:cubicBezTo>
                <a:close/>
                <a:moveTo>
                  <a:pt x="5031503" y="4522498"/>
                </a:moveTo>
                <a:cubicBezTo>
                  <a:pt x="5034558" y="4522498"/>
                  <a:pt x="5037610" y="4525552"/>
                  <a:pt x="5037610" y="4528606"/>
                </a:cubicBezTo>
                <a:cubicBezTo>
                  <a:pt x="5037610" y="4531661"/>
                  <a:pt x="5034558" y="4534716"/>
                  <a:pt x="5031503" y="4534716"/>
                </a:cubicBezTo>
                <a:cubicBezTo>
                  <a:pt x="5028450" y="4534716"/>
                  <a:pt x="5025395" y="4531661"/>
                  <a:pt x="5025395" y="4528606"/>
                </a:cubicBezTo>
                <a:cubicBezTo>
                  <a:pt x="5025395" y="4525552"/>
                  <a:pt x="5028450" y="4522498"/>
                  <a:pt x="5031503" y="4522498"/>
                </a:cubicBezTo>
                <a:close/>
                <a:moveTo>
                  <a:pt x="10449905" y="4519443"/>
                </a:moveTo>
                <a:cubicBezTo>
                  <a:pt x="10451940" y="4519443"/>
                  <a:pt x="10453977" y="4521479"/>
                  <a:pt x="10453977" y="4523515"/>
                </a:cubicBezTo>
                <a:cubicBezTo>
                  <a:pt x="10453977" y="4525551"/>
                  <a:pt x="10451940" y="4527588"/>
                  <a:pt x="10449905" y="4527588"/>
                </a:cubicBezTo>
                <a:cubicBezTo>
                  <a:pt x="10447868" y="4527588"/>
                  <a:pt x="10445832" y="4525551"/>
                  <a:pt x="10445832" y="4523515"/>
                </a:cubicBezTo>
                <a:cubicBezTo>
                  <a:pt x="10445832" y="4521479"/>
                  <a:pt x="10447868" y="4519443"/>
                  <a:pt x="10449905" y="4519443"/>
                </a:cubicBezTo>
                <a:close/>
                <a:moveTo>
                  <a:pt x="6405944" y="4511298"/>
                </a:moveTo>
                <a:cubicBezTo>
                  <a:pt x="6411035" y="4511298"/>
                  <a:pt x="6415107" y="4515371"/>
                  <a:pt x="6415107" y="4520461"/>
                </a:cubicBezTo>
                <a:cubicBezTo>
                  <a:pt x="6415107" y="4525552"/>
                  <a:pt x="6411035" y="4529625"/>
                  <a:pt x="6405944" y="4529625"/>
                </a:cubicBezTo>
                <a:cubicBezTo>
                  <a:pt x="6400854" y="4529625"/>
                  <a:pt x="6396781" y="4525552"/>
                  <a:pt x="6396781" y="4520461"/>
                </a:cubicBezTo>
                <a:cubicBezTo>
                  <a:pt x="6396781" y="4515371"/>
                  <a:pt x="6400854" y="4511298"/>
                  <a:pt x="6405944" y="4511298"/>
                </a:cubicBezTo>
                <a:close/>
                <a:moveTo>
                  <a:pt x="3329227" y="4505190"/>
                </a:moveTo>
                <a:cubicBezTo>
                  <a:pt x="3334319" y="4505190"/>
                  <a:pt x="3339409" y="4510281"/>
                  <a:pt x="3339409" y="4515371"/>
                </a:cubicBezTo>
                <a:cubicBezTo>
                  <a:pt x="3339409" y="4520462"/>
                  <a:pt x="3335337" y="4525552"/>
                  <a:pt x="3329227" y="4525552"/>
                </a:cubicBezTo>
                <a:cubicBezTo>
                  <a:pt x="3324137" y="4525552"/>
                  <a:pt x="3319045" y="4521480"/>
                  <a:pt x="3319045" y="4515371"/>
                </a:cubicBezTo>
                <a:cubicBezTo>
                  <a:pt x="3319045" y="4510281"/>
                  <a:pt x="3323119" y="4505190"/>
                  <a:pt x="3329227" y="4505190"/>
                </a:cubicBezTo>
                <a:close/>
                <a:moveTo>
                  <a:pt x="9823763" y="4504172"/>
                </a:moveTo>
                <a:cubicBezTo>
                  <a:pt x="9826817" y="4505190"/>
                  <a:pt x="9828853" y="4507226"/>
                  <a:pt x="9828853" y="4509263"/>
                </a:cubicBezTo>
                <a:cubicBezTo>
                  <a:pt x="9828853" y="4512317"/>
                  <a:pt x="9826817" y="4514353"/>
                  <a:pt x="9823763" y="4514353"/>
                </a:cubicBezTo>
                <a:cubicBezTo>
                  <a:pt x="9820708" y="4514353"/>
                  <a:pt x="9818672" y="4512317"/>
                  <a:pt x="9818672" y="4509263"/>
                </a:cubicBezTo>
                <a:cubicBezTo>
                  <a:pt x="9818672" y="4506208"/>
                  <a:pt x="9820708" y="4504172"/>
                  <a:pt x="9823763" y="4504172"/>
                </a:cubicBezTo>
                <a:close/>
                <a:moveTo>
                  <a:pt x="11835561" y="4496026"/>
                </a:moveTo>
                <a:cubicBezTo>
                  <a:pt x="11864069" y="4496026"/>
                  <a:pt x="11886467" y="4518425"/>
                  <a:pt x="11886467" y="4546932"/>
                </a:cubicBezTo>
                <a:cubicBezTo>
                  <a:pt x="11886467" y="4574421"/>
                  <a:pt x="11864069" y="4597838"/>
                  <a:pt x="11835561" y="4597838"/>
                </a:cubicBezTo>
                <a:cubicBezTo>
                  <a:pt x="11807053" y="4597838"/>
                  <a:pt x="11784655" y="4575440"/>
                  <a:pt x="11784655" y="4546932"/>
                </a:cubicBezTo>
                <a:cubicBezTo>
                  <a:pt x="11784655" y="4518425"/>
                  <a:pt x="11808072" y="4496026"/>
                  <a:pt x="11835561" y="4496026"/>
                </a:cubicBezTo>
                <a:close/>
                <a:moveTo>
                  <a:pt x="2021958" y="4478719"/>
                </a:moveTo>
                <a:cubicBezTo>
                  <a:pt x="2023994" y="4478719"/>
                  <a:pt x="2025013" y="4480755"/>
                  <a:pt x="2025013" y="4481773"/>
                </a:cubicBezTo>
                <a:cubicBezTo>
                  <a:pt x="2025013" y="4483810"/>
                  <a:pt x="2023994" y="4484827"/>
                  <a:pt x="2021958" y="4484827"/>
                </a:cubicBezTo>
                <a:cubicBezTo>
                  <a:pt x="2019921" y="4484827"/>
                  <a:pt x="2018904" y="4483810"/>
                  <a:pt x="2018904" y="4481773"/>
                </a:cubicBezTo>
                <a:cubicBezTo>
                  <a:pt x="2018904" y="4479737"/>
                  <a:pt x="2019921" y="4478719"/>
                  <a:pt x="2021958" y="4478719"/>
                </a:cubicBezTo>
                <a:close/>
                <a:moveTo>
                  <a:pt x="1314378" y="4477700"/>
                </a:moveTo>
                <a:cubicBezTo>
                  <a:pt x="1323541" y="4477700"/>
                  <a:pt x="1331686" y="4484827"/>
                  <a:pt x="1331686" y="4495008"/>
                </a:cubicBezTo>
                <a:cubicBezTo>
                  <a:pt x="1331686" y="4504171"/>
                  <a:pt x="1323541" y="4512316"/>
                  <a:pt x="1314378" y="4512316"/>
                </a:cubicBezTo>
                <a:cubicBezTo>
                  <a:pt x="1305215" y="4512316"/>
                  <a:pt x="1297070" y="4504171"/>
                  <a:pt x="1297070" y="4495008"/>
                </a:cubicBezTo>
                <a:cubicBezTo>
                  <a:pt x="1297070" y="4485845"/>
                  <a:pt x="1305215" y="4477700"/>
                  <a:pt x="1314378" y="4477700"/>
                </a:cubicBezTo>
                <a:close/>
                <a:moveTo>
                  <a:pt x="9049994" y="4471592"/>
                </a:moveTo>
                <a:cubicBezTo>
                  <a:pt x="9052029" y="4472610"/>
                  <a:pt x="9054066" y="4473628"/>
                  <a:pt x="9054066" y="4475664"/>
                </a:cubicBezTo>
                <a:cubicBezTo>
                  <a:pt x="9054066" y="4477700"/>
                  <a:pt x="9052029" y="4479737"/>
                  <a:pt x="9049994" y="4479737"/>
                </a:cubicBezTo>
                <a:cubicBezTo>
                  <a:pt x="9047957" y="4479737"/>
                  <a:pt x="9045921" y="4477700"/>
                  <a:pt x="9045921" y="4475664"/>
                </a:cubicBezTo>
                <a:cubicBezTo>
                  <a:pt x="9045921" y="4473628"/>
                  <a:pt x="9047957" y="4471592"/>
                  <a:pt x="9049994" y="4471592"/>
                </a:cubicBezTo>
                <a:close/>
                <a:moveTo>
                  <a:pt x="9692425" y="4440030"/>
                </a:moveTo>
                <a:cubicBezTo>
                  <a:pt x="9704642" y="4440030"/>
                  <a:pt x="9714823" y="4450211"/>
                  <a:pt x="9714823" y="4462429"/>
                </a:cubicBezTo>
                <a:cubicBezTo>
                  <a:pt x="9714823" y="4474646"/>
                  <a:pt x="9704642" y="4484827"/>
                  <a:pt x="9692425" y="4484827"/>
                </a:cubicBezTo>
                <a:cubicBezTo>
                  <a:pt x="9680207" y="4484827"/>
                  <a:pt x="9670026" y="4474646"/>
                  <a:pt x="9670026" y="4462429"/>
                </a:cubicBezTo>
                <a:cubicBezTo>
                  <a:pt x="9670026" y="4450211"/>
                  <a:pt x="9680207" y="4440030"/>
                  <a:pt x="9692425" y="4440030"/>
                </a:cubicBezTo>
                <a:close/>
                <a:moveTo>
                  <a:pt x="748314" y="4434939"/>
                </a:moveTo>
                <a:cubicBezTo>
                  <a:pt x="751368" y="4434939"/>
                  <a:pt x="753404" y="4436975"/>
                  <a:pt x="753404" y="4440030"/>
                </a:cubicBezTo>
                <a:cubicBezTo>
                  <a:pt x="753404" y="4443084"/>
                  <a:pt x="751368" y="4445120"/>
                  <a:pt x="748314" y="4445120"/>
                </a:cubicBezTo>
                <a:cubicBezTo>
                  <a:pt x="745259" y="4445120"/>
                  <a:pt x="743223" y="4443084"/>
                  <a:pt x="743223" y="4440030"/>
                </a:cubicBezTo>
                <a:cubicBezTo>
                  <a:pt x="743223" y="4436975"/>
                  <a:pt x="745259" y="4434939"/>
                  <a:pt x="748314" y="4434939"/>
                </a:cubicBezTo>
                <a:close/>
                <a:moveTo>
                  <a:pt x="409266" y="4434939"/>
                </a:moveTo>
                <a:cubicBezTo>
                  <a:pt x="412320" y="4434939"/>
                  <a:pt x="415374" y="4436975"/>
                  <a:pt x="415374" y="4441048"/>
                </a:cubicBezTo>
                <a:cubicBezTo>
                  <a:pt x="415374" y="4444102"/>
                  <a:pt x="412320" y="4447157"/>
                  <a:pt x="409266" y="4447157"/>
                </a:cubicBezTo>
                <a:cubicBezTo>
                  <a:pt x="405193" y="4447157"/>
                  <a:pt x="403157" y="4444102"/>
                  <a:pt x="403157" y="4441048"/>
                </a:cubicBezTo>
                <a:cubicBezTo>
                  <a:pt x="403157" y="4436975"/>
                  <a:pt x="406211" y="4434939"/>
                  <a:pt x="409266" y="4434939"/>
                </a:cubicBezTo>
                <a:close/>
                <a:moveTo>
                  <a:pt x="9956118" y="4432903"/>
                </a:moveTo>
                <a:cubicBezTo>
                  <a:pt x="9957136" y="4432903"/>
                  <a:pt x="9959172" y="4433921"/>
                  <a:pt x="9959172" y="4435957"/>
                </a:cubicBezTo>
                <a:cubicBezTo>
                  <a:pt x="9959172" y="4437994"/>
                  <a:pt x="9958154" y="4439011"/>
                  <a:pt x="9956118" y="4439011"/>
                </a:cubicBezTo>
                <a:cubicBezTo>
                  <a:pt x="9954081" y="4439011"/>
                  <a:pt x="9953063" y="4437994"/>
                  <a:pt x="9953063" y="4435957"/>
                </a:cubicBezTo>
                <a:cubicBezTo>
                  <a:pt x="9953063" y="4433921"/>
                  <a:pt x="9954081" y="4432903"/>
                  <a:pt x="9956118" y="4432903"/>
                </a:cubicBezTo>
                <a:close/>
                <a:moveTo>
                  <a:pt x="8798519" y="4432903"/>
                </a:moveTo>
                <a:cubicBezTo>
                  <a:pt x="8800556" y="4432903"/>
                  <a:pt x="8801573" y="4434939"/>
                  <a:pt x="8801573" y="4435957"/>
                </a:cubicBezTo>
                <a:cubicBezTo>
                  <a:pt x="8801573" y="4436975"/>
                  <a:pt x="8800556" y="4439011"/>
                  <a:pt x="8798519" y="4439011"/>
                </a:cubicBezTo>
                <a:cubicBezTo>
                  <a:pt x="8796483" y="4439011"/>
                  <a:pt x="8795465" y="4437994"/>
                  <a:pt x="8795465" y="4435957"/>
                </a:cubicBezTo>
                <a:cubicBezTo>
                  <a:pt x="8795465" y="4433921"/>
                  <a:pt x="8796483" y="4432903"/>
                  <a:pt x="8798519" y="4432903"/>
                </a:cubicBezTo>
                <a:close/>
                <a:moveTo>
                  <a:pt x="6079128" y="4427813"/>
                </a:moveTo>
                <a:cubicBezTo>
                  <a:pt x="6083201" y="4428831"/>
                  <a:pt x="6085238" y="4430867"/>
                  <a:pt x="6085238" y="4433921"/>
                </a:cubicBezTo>
                <a:cubicBezTo>
                  <a:pt x="6085238" y="4436976"/>
                  <a:pt x="6083201" y="4440030"/>
                  <a:pt x="6079128" y="4440030"/>
                </a:cubicBezTo>
                <a:cubicBezTo>
                  <a:pt x="6076074" y="4440030"/>
                  <a:pt x="6073020" y="4437994"/>
                  <a:pt x="6073020" y="4433921"/>
                </a:cubicBezTo>
                <a:cubicBezTo>
                  <a:pt x="6073020" y="4430867"/>
                  <a:pt x="6076074" y="4427813"/>
                  <a:pt x="6079128" y="4427813"/>
                </a:cubicBezTo>
                <a:close/>
                <a:moveTo>
                  <a:pt x="1133145" y="4424758"/>
                </a:moveTo>
                <a:cubicBezTo>
                  <a:pt x="1136199" y="4424758"/>
                  <a:pt x="1138235" y="4426794"/>
                  <a:pt x="1138235" y="4429849"/>
                </a:cubicBezTo>
                <a:cubicBezTo>
                  <a:pt x="1138235" y="4432903"/>
                  <a:pt x="1136199" y="4434939"/>
                  <a:pt x="1133145" y="4434939"/>
                </a:cubicBezTo>
                <a:cubicBezTo>
                  <a:pt x="1130090" y="4434939"/>
                  <a:pt x="1128054" y="4432903"/>
                  <a:pt x="1128054" y="4429849"/>
                </a:cubicBezTo>
                <a:cubicBezTo>
                  <a:pt x="1128054" y="4426794"/>
                  <a:pt x="1130090" y="4424758"/>
                  <a:pt x="1133145" y="4424758"/>
                </a:cubicBezTo>
                <a:close/>
                <a:moveTo>
                  <a:pt x="10647419" y="4375889"/>
                </a:moveTo>
                <a:cubicBezTo>
                  <a:pt x="10651491" y="4375889"/>
                  <a:pt x="10655564" y="4378943"/>
                  <a:pt x="10655564" y="4384034"/>
                </a:cubicBezTo>
                <a:cubicBezTo>
                  <a:pt x="10655564" y="4389124"/>
                  <a:pt x="10651491" y="4392179"/>
                  <a:pt x="10647419" y="4392179"/>
                </a:cubicBezTo>
                <a:cubicBezTo>
                  <a:pt x="10642329" y="4392179"/>
                  <a:pt x="10639274" y="4388107"/>
                  <a:pt x="10639274" y="4384034"/>
                </a:cubicBezTo>
                <a:cubicBezTo>
                  <a:pt x="10639274" y="4378943"/>
                  <a:pt x="10643347" y="4375889"/>
                  <a:pt x="10647419" y="4375889"/>
                </a:cubicBezTo>
                <a:close/>
                <a:moveTo>
                  <a:pt x="7329376" y="4373852"/>
                </a:moveTo>
                <a:cubicBezTo>
                  <a:pt x="7330394" y="4373852"/>
                  <a:pt x="7331412" y="4374870"/>
                  <a:pt x="7331412" y="4375888"/>
                </a:cubicBezTo>
                <a:cubicBezTo>
                  <a:pt x="7331412" y="4376907"/>
                  <a:pt x="7330394" y="4377925"/>
                  <a:pt x="7329376" y="4377925"/>
                </a:cubicBezTo>
                <a:cubicBezTo>
                  <a:pt x="7328358" y="4377925"/>
                  <a:pt x="7327340" y="4376907"/>
                  <a:pt x="7327340" y="4375888"/>
                </a:cubicBezTo>
                <a:cubicBezTo>
                  <a:pt x="7327340" y="4374870"/>
                  <a:pt x="7328358" y="4373852"/>
                  <a:pt x="7329376" y="4373852"/>
                </a:cubicBezTo>
                <a:close/>
                <a:moveTo>
                  <a:pt x="7485148" y="4351454"/>
                </a:moveTo>
                <a:cubicBezTo>
                  <a:pt x="7489220" y="4351454"/>
                  <a:pt x="7492275" y="4354508"/>
                  <a:pt x="7492275" y="4358580"/>
                </a:cubicBezTo>
                <a:cubicBezTo>
                  <a:pt x="7492275" y="4362653"/>
                  <a:pt x="7489220" y="4365707"/>
                  <a:pt x="7485148" y="4365707"/>
                </a:cubicBezTo>
                <a:cubicBezTo>
                  <a:pt x="7481075" y="4365707"/>
                  <a:pt x="7478021" y="4362653"/>
                  <a:pt x="7478021" y="4358580"/>
                </a:cubicBezTo>
                <a:cubicBezTo>
                  <a:pt x="7478021" y="4354508"/>
                  <a:pt x="7481075" y="4351454"/>
                  <a:pt x="7485148" y="4351454"/>
                </a:cubicBezTo>
                <a:close/>
                <a:moveTo>
                  <a:pt x="7821127" y="4341273"/>
                </a:moveTo>
                <a:cubicBezTo>
                  <a:pt x="7823164" y="4341273"/>
                  <a:pt x="7824181" y="4343309"/>
                  <a:pt x="7824181" y="4344327"/>
                </a:cubicBezTo>
                <a:cubicBezTo>
                  <a:pt x="7824181" y="4346364"/>
                  <a:pt x="7823164" y="4347381"/>
                  <a:pt x="7821127" y="4347381"/>
                </a:cubicBezTo>
                <a:cubicBezTo>
                  <a:pt x="7819091" y="4347381"/>
                  <a:pt x="7818073" y="4346364"/>
                  <a:pt x="7818073" y="4344327"/>
                </a:cubicBezTo>
                <a:cubicBezTo>
                  <a:pt x="7818073" y="4342291"/>
                  <a:pt x="7819091" y="4341273"/>
                  <a:pt x="7821127" y="4341273"/>
                </a:cubicBezTo>
                <a:close/>
                <a:moveTo>
                  <a:pt x="2867001" y="4337200"/>
                </a:moveTo>
                <a:cubicBezTo>
                  <a:pt x="2869037" y="4337200"/>
                  <a:pt x="2870055" y="4339236"/>
                  <a:pt x="2870055" y="4340254"/>
                </a:cubicBezTo>
                <a:cubicBezTo>
                  <a:pt x="2870055" y="4342291"/>
                  <a:pt x="2869037" y="4343308"/>
                  <a:pt x="2867001" y="4343308"/>
                </a:cubicBezTo>
                <a:cubicBezTo>
                  <a:pt x="2865982" y="4343308"/>
                  <a:pt x="2863946" y="4342291"/>
                  <a:pt x="2863946" y="4340254"/>
                </a:cubicBezTo>
                <a:cubicBezTo>
                  <a:pt x="2863946" y="4339236"/>
                  <a:pt x="2864963" y="4337200"/>
                  <a:pt x="2867001" y="4337200"/>
                </a:cubicBezTo>
                <a:close/>
                <a:moveTo>
                  <a:pt x="288110" y="4316838"/>
                </a:moveTo>
                <a:cubicBezTo>
                  <a:pt x="293201" y="4316838"/>
                  <a:pt x="298290" y="4320911"/>
                  <a:pt x="298290" y="4327019"/>
                </a:cubicBezTo>
                <a:cubicBezTo>
                  <a:pt x="298290" y="4333128"/>
                  <a:pt x="293201" y="4337200"/>
                  <a:pt x="288110" y="4337200"/>
                </a:cubicBezTo>
                <a:cubicBezTo>
                  <a:pt x="282001" y="4337200"/>
                  <a:pt x="277929" y="4333128"/>
                  <a:pt x="277929" y="4327019"/>
                </a:cubicBezTo>
                <a:cubicBezTo>
                  <a:pt x="277929" y="4321929"/>
                  <a:pt x="282001" y="4316838"/>
                  <a:pt x="288110" y="4316838"/>
                </a:cubicBezTo>
                <a:close/>
                <a:moveTo>
                  <a:pt x="12035111" y="4313784"/>
                </a:moveTo>
                <a:cubicBezTo>
                  <a:pt x="12039184" y="4313784"/>
                  <a:pt x="12042239" y="4316838"/>
                  <a:pt x="12042239" y="4320911"/>
                </a:cubicBezTo>
                <a:cubicBezTo>
                  <a:pt x="12042239" y="4324983"/>
                  <a:pt x="12039184" y="4328037"/>
                  <a:pt x="12035111" y="4328037"/>
                </a:cubicBezTo>
                <a:cubicBezTo>
                  <a:pt x="12031039" y="4328037"/>
                  <a:pt x="12027985" y="4324983"/>
                  <a:pt x="12027985" y="4320911"/>
                </a:cubicBezTo>
                <a:cubicBezTo>
                  <a:pt x="12027985" y="4316838"/>
                  <a:pt x="12031039" y="4313784"/>
                  <a:pt x="12035111" y="4313784"/>
                </a:cubicBezTo>
                <a:close/>
                <a:moveTo>
                  <a:pt x="5619968" y="4302584"/>
                </a:moveTo>
                <a:cubicBezTo>
                  <a:pt x="5620986" y="4302584"/>
                  <a:pt x="5622005" y="4303602"/>
                  <a:pt x="5622005" y="4304620"/>
                </a:cubicBezTo>
                <a:cubicBezTo>
                  <a:pt x="5622005" y="4305639"/>
                  <a:pt x="5620986" y="4306657"/>
                  <a:pt x="5619968" y="4306657"/>
                </a:cubicBezTo>
                <a:cubicBezTo>
                  <a:pt x="5618950" y="4306657"/>
                  <a:pt x="5617932" y="4305639"/>
                  <a:pt x="5617932" y="4304620"/>
                </a:cubicBezTo>
                <a:cubicBezTo>
                  <a:pt x="5617932" y="4303602"/>
                  <a:pt x="5618950" y="4302584"/>
                  <a:pt x="5619968" y="4302584"/>
                </a:cubicBezTo>
                <a:close/>
                <a:moveTo>
                  <a:pt x="2632833" y="4256769"/>
                </a:moveTo>
                <a:cubicBezTo>
                  <a:pt x="2637924" y="4256769"/>
                  <a:pt x="2643014" y="4260842"/>
                  <a:pt x="2643014" y="4266950"/>
                </a:cubicBezTo>
                <a:cubicBezTo>
                  <a:pt x="2643014" y="4273059"/>
                  <a:pt x="2637924" y="4277131"/>
                  <a:pt x="2632833" y="4277131"/>
                </a:cubicBezTo>
                <a:cubicBezTo>
                  <a:pt x="2626724" y="4277131"/>
                  <a:pt x="2622652" y="4273059"/>
                  <a:pt x="2622652" y="4266950"/>
                </a:cubicBezTo>
                <a:cubicBezTo>
                  <a:pt x="2622652" y="4260842"/>
                  <a:pt x="2627743" y="4256769"/>
                  <a:pt x="2632833" y="4256769"/>
                </a:cubicBezTo>
                <a:close/>
                <a:moveTo>
                  <a:pt x="5403112" y="4242516"/>
                </a:moveTo>
                <a:cubicBezTo>
                  <a:pt x="5403112" y="4242516"/>
                  <a:pt x="5404130" y="4242516"/>
                  <a:pt x="5404130" y="4243534"/>
                </a:cubicBezTo>
                <a:cubicBezTo>
                  <a:pt x="5404130" y="4244552"/>
                  <a:pt x="5403112" y="4244552"/>
                  <a:pt x="5403112" y="4244552"/>
                </a:cubicBezTo>
                <a:cubicBezTo>
                  <a:pt x="5402095" y="4244552"/>
                  <a:pt x="5402095" y="4243534"/>
                  <a:pt x="5402095" y="4243534"/>
                </a:cubicBezTo>
                <a:cubicBezTo>
                  <a:pt x="5402095" y="4242516"/>
                  <a:pt x="5403112" y="4242516"/>
                  <a:pt x="5403112" y="4242516"/>
                </a:cubicBezTo>
                <a:close/>
                <a:moveTo>
                  <a:pt x="3718138" y="4228262"/>
                </a:moveTo>
                <a:cubicBezTo>
                  <a:pt x="3725265" y="4228262"/>
                  <a:pt x="3730354" y="4234371"/>
                  <a:pt x="3730354" y="4240480"/>
                </a:cubicBezTo>
                <a:cubicBezTo>
                  <a:pt x="3730354" y="4247606"/>
                  <a:pt x="3725265" y="4252697"/>
                  <a:pt x="3718138" y="4252697"/>
                </a:cubicBezTo>
                <a:cubicBezTo>
                  <a:pt x="3711011" y="4252697"/>
                  <a:pt x="3705922" y="4247606"/>
                  <a:pt x="3705922" y="4240480"/>
                </a:cubicBezTo>
                <a:cubicBezTo>
                  <a:pt x="3705922" y="4233353"/>
                  <a:pt x="3711011" y="4228262"/>
                  <a:pt x="3718138" y="4228262"/>
                </a:cubicBezTo>
                <a:close/>
                <a:moveTo>
                  <a:pt x="1566870" y="4220117"/>
                </a:moveTo>
                <a:cubicBezTo>
                  <a:pt x="1581124" y="4220117"/>
                  <a:pt x="1593341" y="4232335"/>
                  <a:pt x="1593341" y="4246588"/>
                </a:cubicBezTo>
                <a:cubicBezTo>
                  <a:pt x="1593341" y="4260842"/>
                  <a:pt x="1581124" y="4273059"/>
                  <a:pt x="1566870" y="4273059"/>
                </a:cubicBezTo>
                <a:cubicBezTo>
                  <a:pt x="1552616" y="4273059"/>
                  <a:pt x="1540399" y="4260842"/>
                  <a:pt x="1540399" y="4246588"/>
                </a:cubicBezTo>
                <a:cubicBezTo>
                  <a:pt x="1540399" y="4232335"/>
                  <a:pt x="1552616" y="4220117"/>
                  <a:pt x="1566870" y="4220117"/>
                </a:cubicBezTo>
                <a:close/>
                <a:moveTo>
                  <a:pt x="10648437" y="4218080"/>
                </a:moveTo>
                <a:cubicBezTo>
                  <a:pt x="10656581" y="4218080"/>
                  <a:pt x="10662691" y="4224189"/>
                  <a:pt x="10662691" y="4232334"/>
                </a:cubicBezTo>
                <a:cubicBezTo>
                  <a:pt x="10662691" y="4239461"/>
                  <a:pt x="10656581" y="4246587"/>
                  <a:pt x="10648437" y="4246587"/>
                </a:cubicBezTo>
                <a:cubicBezTo>
                  <a:pt x="10640291" y="4246587"/>
                  <a:pt x="10634183" y="4240479"/>
                  <a:pt x="10634183" y="4232334"/>
                </a:cubicBezTo>
                <a:cubicBezTo>
                  <a:pt x="10634183" y="4224189"/>
                  <a:pt x="10640291" y="4218080"/>
                  <a:pt x="10648437" y="4218080"/>
                </a:cubicBezTo>
                <a:close/>
                <a:moveTo>
                  <a:pt x="11093353" y="4214008"/>
                </a:moveTo>
                <a:cubicBezTo>
                  <a:pt x="11099461" y="4214008"/>
                  <a:pt x="11104552" y="4219099"/>
                  <a:pt x="11104552" y="4225207"/>
                </a:cubicBezTo>
                <a:cubicBezTo>
                  <a:pt x="11104552" y="4231315"/>
                  <a:pt x="11099461" y="4236406"/>
                  <a:pt x="11093353" y="4236406"/>
                </a:cubicBezTo>
                <a:cubicBezTo>
                  <a:pt x="11087245" y="4236406"/>
                  <a:pt x="11082154" y="4231315"/>
                  <a:pt x="11082154" y="4225207"/>
                </a:cubicBezTo>
                <a:cubicBezTo>
                  <a:pt x="11082154" y="4219099"/>
                  <a:pt x="11087245" y="4214008"/>
                  <a:pt x="11093353" y="4214008"/>
                </a:cubicBezTo>
                <a:close/>
                <a:moveTo>
                  <a:pt x="550793" y="4191610"/>
                </a:moveTo>
                <a:cubicBezTo>
                  <a:pt x="555884" y="4191610"/>
                  <a:pt x="558938" y="4195682"/>
                  <a:pt x="558938" y="4199755"/>
                </a:cubicBezTo>
                <a:cubicBezTo>
                  <a:pt x="558938" y="4203828"/>
                  <a:pt x="555884" y="4207900"/>
                  <a:pt x="550793" y="4207900"/>
                </a:cubicBezTo>
                <a:cubicBezTo>
                  <a:pt x="546720" y="4207900"/>
                  <a:pt x="542648" y="4204845"/>
                  <a:pt x="542648" y="4199755"/>
                </a:cubicBezTo>
                <a:cubicBezTo>
                  <a:pt x="542648" y="4195682"/>
                  <a:pt x="545702" y="4191610"/>
                  <a:pt x="550793" y="4191610"/>
                </a:cubicBezTo>
                <a:close/>
                <a:moveTo>
                  <a:pt x="6863078" y="4178374"/>
                </a:moveTo>
                <a:cubicBezTo>
                  <a:pt x="6866133" y="4178374"/>
                  <a:pt x="6869188" y="4181428"/>
                  <a:pt x="6869188" y="4184482"/>
                </a:cubicBezTo>
                <a:cubicBezTo>
                  <a:pt x="6869188" y="4187537"/>
                  <a:pt x="6866133" y="4190591"/>
                  <a:pt x="6863078" y="4190591"/>
                </a:cubicBezTo>
                <a:cubicBezTo>
                  <a:pt x="6860024" y="4190591"/>
                  <a:pt x="6856970" y="4187537"/>
                  <a:pt x="6856970" y="4184482"/>
                </a:cubicBezTo>
                <a:cubicBezTo>
                  <a:pt x="6856970" y="4181428"/>
                  <a:pt x="6860024" y="4178374"/>
                  <a:pt x="6863078" y="4178374"/>
                </a:cubicBezTo>
                <a:close/>
                <a:moveTo>
                  <a:pt x="11333628" y="4167175"/>
                </a:moveTo>
                <a:cubicBezTo>
                  <a:pt x="11336683" y="4167175"/>
                  <a:pt x="11339738" y="4170229"/>
                  <a:pt x="11339738" y="4173284"/>
                </a:cubicBezTo>
                <a:cubicBezTo>
                  <a:pt x="11339738" y="4176338"/>
                  <a:pt x="11336683" y="4179393"/>
                  <a:pt x="11333628" y="4179393"/>
                </a:cubicBezTo>
                <a:cubicBezTo>
                  <a:pt x="11330575" y="4179393"/>
                  <a:pt x="11327520" y="4176338"/>
                  <a:pt x="11327520" y="4173284"/>
                </a:cubicBezTo>
                <a:cubicBezTo>
                  <a:pt x="11327520" y="4170229"/>
                  <a:pt x="11330575" y="4167175"/>
                  <a:pt x="11333628" y="4167175"/>
                </a:cubicBezTo>
                <a:close/>
                <a:moveTo>
                  <a:pt x="11631937" y="4147831"/>
                </a:moveTo>
                <a:cubicBezTo>
                  <a:pt x="11644154" y="4147831"/>
                  <a:pt x="11655354" y="4158012"/>
                  <a:pt x="11655354" y="4171248"/>
                </a:cubicBezTo>
                <a:cubicBezTo>
                  <a:pt x="11655354" y="4184483"/>
                  <a:pt x="11645173" y="4194664"/>
                  <a:pt x="11631937" y="4194664"/>
                </a:cubicBezTo>
                <a:cubicBezTo>
                  <a:pt x="11618701" y="4194664"/>
                  <a:pt x="11608520" y="4184483"/>
                  <a:pt x="11608520" y="4171248"/>
                </a:cubicBezTo>
                <a:cubicBezTo>
                  <a:pt x="11608520" y="4158012"/>
                  <a:pt x="11618701" y="4147831"/>
                  <a:pt x="11631937" y="4147831"/>
                </a:cubicBezTo>
                <a:close/>
                <a:moveTo>
                  <a:pt x="3068595" y="4123396"/>
                </a:moveTo>
                <a:cubicBezTo>
                  <a:pt x="3088956" y="4123396"/>
                  <a:pt x="3105248" y="4139686"/>
                  <a:pt x="3105248" y="4160048"/>
                </a:cubicBezTo>
                <a:cubicBezTo>
                  <a:pt x="3105248" y="4180410"/>
                  <a:pt x="3088956" y="4196701"/>
                  <a:pt x="3068595" y="4196701"/>
                </a:cubicBezTo>
                <a:cubicBezTo>
                  <a:pt x="3048233" y="4196701"/>
                  <a:pt x="3031941" y="4180410"/>
                  <a:pt x="3031941" y="4160048"/>
                </a:cubicBezTo>
                <a:cubicBezTo>
                  <a:pt x="3031941" y="4139686"/>
                  <a:pt x="3048233" y="4123396"/>
                  <a:pt x="3068595" y="4123396"/>
                </a:cubicBezTo>
                <a:close/>
                <a:moveTo>
                  <a:pt x="10819479" y="4092852"/>
                </a:moveTo>
                <a:cubicBezTo>
                  <a:pt x="10822534" y="4092852"/>
                  <a:pt x="10825589" y="4094888"/>
                  <a:pt x="10825589" y="4098960"/>
                </a:cubicBezTo>
                <a:cubicBezTo>
                  <a:pt x="10825589" y="4102015"/>
                  <a:pt x="10822534" y="4105070"/>
                  <a:pt x="10819479" y="4105070"/>
                </a:cubicBezTo>
                <a:cubicBezTo>
                  <a:pt x="10816426" y="4105070"/>
                  <a:pt x="10813371" y="4102015"/>
                  <a:pt x="10813371" y="4098960"/>
                </a:cubicBezTo>
                <a:cubicBezTo>
                  <a:pt x="10813371" y="4095906"/>
                  <a:pt x="10816426" y="4092852"/>
                  <a:pt x="10819479" y="4092852"/>
                </a:cubicBezTo>
                <a:close/>
                <a:moveTo>
                  <a:pt x="5376643" y="4073508"/>
                </a:moveTo>
                <a:cubicBezTo>
                  <a:pt x="5378679" y="4073508"/>
                  <a:pt x="5378679" y="4074526"/>
                  <a:pt x="5378679" y="4075544"/>
                </a:cubicBezTo>
                <a:cubicBezTo>
                  <a:pt x="5378679" y="4076563"/>
                  <a:pt x="5377659" y="4077581"/>
                  <a:pt x="5376643" y="4077581"/>
                </a:cubicBezTo>
                <a:cubicBezTo>
                  <a:pt x="5375624" y="4077581"/>
                  <a:pt x="5374603" y="4076563"/>
                  <a:pt x="5374603" y="4075544"/>
                </a:cubicBezTo>
                <a:cubicBezTo>
                  <a:pt x="5374603" y="4074526"/>
                  <a:pt x="5375624" y="4073508"/>
                  <a:pt x="5376643" y="4073508"/>
                </a:cubicBezTo>
                <a:close/>
                <a:moveTo>
                  <a:pt x="4249614" y="4036856"/>
                </a:moveTo>
                <a:cubicBezTo>
                  <a:pt x="4262849" y="4035838"/>
                  <a:pt x="4274048" y="4047037"/>
                  <a:pt x="4274048" y="4061291"/>
                </a:cubicBezTo>
                <a:cubicBezTo>
                  <a:pt x="4274048" y="4074527"/>
                  <a:pt x="4262849" y="4085726"/>
                  <a:pt x="4249614" y="4085726"/>
                </a:cubicBezTo>
                <a:cubicBezTo>
                  <a:pt x="4236380" y="4085726"/>
                  <a:pt x="4225181" y="4074527"/>
                  <a:pt x="4225181" y="4061291"/>
                </a:cubicBezTo>
                <a:cubicBezTo>
                  <a:pt x="4225181" y="4048055"/>
                  <a:pt x="4236380" y="4036856"/>
                  <a:pt x="4249614" y="4036856"/>
                </a:cubicBezTo>
                <a:close/>
                <a:moveTo>
                  <a:pt x="380768" y="4020566"/>
                </a:moveTo>
                <a:cubicBezTo>
                  <a:pt x="383822" y="4020566"/>
                  <a:pt x="385858" y="4022602"/>
                  <a:pt x="385858" y="4025657"/>
                </a:cubicBezTo>
                <a:cubicBezTo>
                  <a:pt x="385858" y="4027692"/>
                  <a:pt x="383822" y="4030747"/>
                  <a:pt x="380768" y="4030747"/>
                </a:cubicBezTo>
                <a:cubicBezTo>
                  <a:pt x="377713" y="4030747"/>
                  <a:pt x="375677" y="4028711"/>
                  <a:pt x="375677" y="4025657"/>
                </a:cubicBezTo>
                <a:cubicBezTo>
                  <a:pt x="375677" y="4022602"/>
                  <a:pt x="377713" y="4020566"/>
                  <a:pt x="380768" y="4020566"/>
                </a:cubicBezTo>
                <a:close/>
                <a:moveTo>
                  <a:pt x="2215400" y="3970678"/>
                </a:moveTo>
                <a:cubicBezTo>
                  <a:pt x="2216418" y="3970678"/>
                  <a:pt x="2216418" y="3971696"/>
                  <a:pt x="2216418" y="3971696"/>
                </a:cubicBezTo>
                <a:cubicBezTo>
                  <a:pt x="2216418" y="3972714"/>
                  <a:pt x="2216418" y="3972714"/>
                  <a:pt x="2215400" y="3972714"/>
                </a:cubicBezTo>
                <a:cubicBezTo>
                  <a:pt x="2214383" y="3972714"/>
                  <a:pt x="2214383" y="3972714"/>
                  <a:pt x="2214383" y="3971696"/>
                </a:cubicBezTo>
                <a:cubicBezTo>
                  <a:pt x="2214383" y="3970678"/>
                  <a:pt x="2214383" y="3970678"/>
                  <a:pt x="2215400" y="3970678"/>
                </a:cubicBezTo>
                <a:close/>
                <a:moveTo>
                  <a:pt x="4634435" y="3959479"/>
                </a:moveTo>
                <a:cubicBezTo>
                  <a:pt x="4648687" y="3959479"/>
                  <a:pt x="4660903" y="3970678"/>
                  <a:pt x="4660903" y="3985950"/>
                </a:cubicBezTo>
                <a:cubicBezTo>
                  <a:pt x="4660903" y="4001222"/>
                  <a:pt x="4648687" y="4012421"/>
                  <a:pt x="4634435" y="4012421"/>
                </a:cubicBezTo>
                <a:cubicBezTo>
                  <a:pt x="4619161" y="4012421"/>
                  <a:pt x="4607962" y="4000204"/>
                  <a:pt x="4607962" y="3985950"/>
                </a:cubicBezTo>
                <a:cubicBezTo>
                  <a:pt x="4607962" y="3971696"/>
                  <a:pt x="4620178" y="3959479"/>
                  <a:pt x="4634435" y="3959479"/>
                </a:cubicBezTo>
                <a:close/>
                <a:moveTo>
                  <a:pt x="10706469" y="3953370"/>
                </a:moveTo>
                <a:cubicBezTo>
                  <a:pt x="10718687" y="3952353"/>
                  <a:pt x="10726832" y="3961515"/>
                  <a:pt x="10726832" y="3972715"/>
                </a:cubicBezTo>
                <a:cubicBezTo>
                  <a:pt x="10726832" y="3983914"/>
                  <a:pt x="10717668" y="3992059"/>
                  <a:pt x="10706469" y="3992059"/>
                </a:cubicBezTo>
                <a:cubicBezTo>
                  <a:pt x="10695270" y="3992059"/>
                  <a:pt x="10686107" y="3982896"/>
                  <a:pt x="10686107" y="3972715"/>
                </a:cubicBezTo>
                <a:cubicBezTo>
                  <a:pt x="10686107" y="3961515"/>
                  <a:pt x="10695270" y="3953370"/>
                  <a:pt x="10706469" y="3953370"/>
                </a:cubicBezTo>
                <a:close/>
                <a:moveTo>
                  <a:pt x="8545008" y="3938098"/>
                </a:moveTo>
                <a:cubicBezTo>
                  <a:pt x="8568424" y="3938098"/>
                  <a:pt x="8588787" y="3957442"/>
                  <a:pt x="8588787" y="3981877"/>
                </a:cubicBezTo>
                <a:cubicBezTo>
                  <a:pt x="8588787" y="4006312"/>
                  <a:pt x="8569443" y="4025656"/>
                  <a:pt x="8545008" y="4025656"/>
                </a:cubicBezTo>
                <a:cubicBezTo>
                  <a:pt x="8520573" y="4025656"/>
                  <a:pt x="8501229" y="4006312"/>
                  <a:pt x="8501229" y="3981877"/>
                </a:cubicBezTo>
                <a:cubicBezTo>
                  <a:pt x="8501229" y="3957442"/>
                  <a:pt x="8520573" y="3938098"/>
                  <a:pt x="8545008" y="3938098"/>
                </a:cubicBezTo>
                <a:close/>
                <a:moveTo>
                  <a:pt x="677029" y="3937081"/>
                </a:moveTo>
                <a:cubicBezTo>
                  <a:pt x="680083" y="3937081"/>
                  <a:pt x="684156" y="3940135"/>
                  <a:pt x="684156" y="3944208"/>
                </a:cubicBezTo>
                <a:cubicBezTo>
                  <a:pt x="684156" y="3948280"/>
                  <a:pt x="681101" y="3951334"/>
                  <a:pt x="677029" y="3951334"/>
                </a:cubicBezTo>
                <a:cubicBezTo>
                  <a:pt x="672956" y="3951334"/>
                  <a:pt x="669902" y="3948280"/>
                  <a:pt x="669902" y="3944208"/>
                </a:cubicBezTo>
                <a:cubicBezTo>
                  <a:pt x="669902" y="3940135"/>
                  <a:pt x="672956" y="3937081"/>
                  <a:pt x="677029" y="3937081"/>
                </a:cubicBezTo>
                <a:close/>
                <a:moveTo>
                  <a:pt x="165937" y="3893302"/>
                </a:moveTo>
                <a:cubicBezTo>
                  <a:pt x="168991" y="3893302"/>
                  <a:pt x="171027" y="3895338"/>
                  <a:pt x="171027" y="3898393"/>
                </a:cubicBezTo>
                <a:cubicBezTo>
                  <a:pt x="171027" y="3901447"/>
                  <a:pt x="168991" y="3903483"/>
                  <a:pt x="165937" y="3903483"/>
                </a:cubicBezTo>
                <a:cubicBezTo>
                  <a:pt x="162882" y="3903483"/>
                  <a:pt x="160846" y="3901447"/>
                  <a:pt x="160846" y="3898393"/>
                </a:cubicBezTo>
                <a:cubicBezTo>
                  <a:pt x="160846" y="3895338"/>
                  <a:pt x="162882" y="3893302"/>
                  <a:pt x="165937" y="3893302"/>
                </a:cubicBezTo>
                <a:close/>
                <a:moveTo>
                  <a:pt x="3428003" y="3860722"/>
                </a:moveTo>
                <a:cubicBezTo>
                  <a:pt x="3443277" y="3860722"/>
                  <a:pt x="3454475" y="3872940"/>
                  <a:pt x="3454475" y="3887193"/>
                </a:cubicBezTo>
                <a:cubicBezTo>
                  <a:pt x="3454475" y="3901447"/>
                  <a:pt x="3442258" y="3913664"/>
                  <a:pt x="3428003" y="3913664"/>
                </a:cubicBezTo>
                <a:cubicBezTo>
                  <a:pt x="3413746" y="3913664"/>
                  <a:pt x="3401528" y="3901447"/>
                  <a:pt x="3401528" y="3887193"/>
                </a:cubicBezTo>
                <a:cubicBezTo>
                  <a:pt x="3401528" y="3872940"/>
                  <a:pt x="3413746" y="3860722"/>
                  <a:pt x="3428003" y="3860722"/>
                </a:cubicBezTo>
                <a:close/>
                <a:moveTo>
                  <a:pt x="461189" y="3827124"/>
                </a:moveTo>
                <a:cubicBezTo>
                  <a:pt x="464244" y="3828142"/>
                  <a:pt x="465262" y="3829160"/>
                  <a:pt x="465262" y="3831196"/>
                </a:cubicBezTo>
                <a:cubicBezTo>
                  <a:pt x="465262" y="3833232"/>
                  <a:pt x="463226" y="3835269"/>
                  <a:pt x="461189" y="3835269"/>
                </a:cubicBezTo>
                <a:cubicBezTo>
                  <a:pt x="459153" y="3835269"/>
                  <a:pt x="457117" y="3833232"/>
                  <a:pt x="457117" y="3831196"/>
                </a:cubicBezTo>
                <a:cubicBezTo>
                  <a:pt x="457117" y="3829160"/>
                  <a:pt x="459153" y="3827124"/>
                  <a:pt x="461189" y="3827124"/>
                </a:cubicBezTo>
                <a:close/>
                <a:moveTo>
                  <a:pt x="395021" y="3817961"/>
                </a:moveTo>
                <a:cubicBezTo>
                  <a:pt x="399093" y="3817961"/>
                  <a:pt x="402148" y="3821015"/>
                  <a:pt x="402148" y="3825088"/>
                </a:cubicBezTo>
                <a:cubicBezTo>
                  <a:pt x="402148" y="3829160"/>
                  <a:pt x="399093" y="3832215"/>
                  <a:pt x="395021" y="3832215"/>
                </a:cubicBezTo>
                <a:cubicBezTo>
                  <a:pt x="390948" y="3832215"/>
                  <a:pt x="387894" y="3829160"/>
                  <a:pt x="387894" y="3825088"/>
                </a:cubicBezTo>
                <a:cubicBezTo>
                  <a:pt x="387894" y="3821015"/>
                  <a:pt x="390948" y="3817961"/>
                  <a:pt x="395021" y="3817961"/>
                </a:cubicBezTo>
                <a:close/>
                <a:moveTo>
                  <a:pt x="11750038" y="3799635"/>
                </a:moveTo>
                <a:cubicBezTo>
                  <a:pt x="11753093" y="3800653"/>
                  <a:pt x="11755129" y="3802689"/>
                  <a:pt x="11755129" y="3805743"/>
                </a:cubicBezTo>
                <a:cubicBezTo>
                  <a:pt x="11755129" y="3808798"/>
                  <a:pt x="11753093" y="3810834"/>
                  <a:pt x="11750038" y="3810834"/>
                </a:cubicBezTo>
                <a:cubicBezTo>
                  <a:pt x="11746985" y="3810834"/>
                  <a:pt x="11743930" y="3808798"/>
                  <a:pt x="11743930" y="3805743"/>
                </a:cubicBezTo>
                <a:cubicBezTo>
                  <a:pt x="11743930" y="3802689"/>
                  <a:pt x="11745966" y="3799635"/>
                  <a:pt x="11750038" y="3799635"/>
                </a:cubicBezTo>
                <a:close/>
                <a:moveTo>
                  <a:pt x="9481675" y="3783345"/>
                </a:moveTo>
                <a:cubicBezTo>
                  <a:pt x="9488801" y="3783345"/>
                  <a:pt x="9493892" y="3788436"/>
                  <a:pt x="9493892" y="3794545"/>
                </a:cubicBezTo>
                <a:cubicBezTo>
                  <a:pt x="9493892" y="3800653"/>
                  <a:pt x="9488801" y="3805744"/>
                  <a:pt x="9481675" y="3805744"/>
                </a:cubicBezTo>
                <a:cubicBezTo>
                  <a:pt x="9475566" y="3805744"/>
                  <a:pt x="9469457" y="3800653"/>
                  <a:pt x="9469457" y="3794545"/>
                </a:cubicBezTo>
                <a:cubicBezTo>
                  <a:pt x="9469457" y="3788436"/>
                  <a:pt x="9474548" y="3783345"/>
                  <a:pt x="9481675" y="3783345"/>
                </a:cubicBezTo>
                <a:close/>
                <a:moveTo>
                  <a:pt x="3492152" y="3781309"/>
                </a:moveTo>
                <a:cubicBezTo>
                  <a:pt x="3498262" y="3781309"/>
                  <a:pt x="3503351" y="3786400"/>
                  <a:pt x="3503351" y="3792508"/>
                </a:cubicBezTo>
                <a:cubicBezTo>
                  <a:pt x="3503351" y="3798616"/>
                  <a:pt x="3498262" y="3803707"/>
                  <a:pt x="3492152" y="3803707"/>
                </a:cubicBezTo>
                <a:cubicBezTo>
                  <a:pt x="3486046" y="3803707"/>
                  <a:pt x="3480954" y="3798616"/>
                  <a:pt x="3480954" y="3792508"/>
                </a:cubicBezTo>
                <a:cubicBezTo>
                  <a:pt x="3480954" y="3786400"/>
                  <a:pt x="3486046" y="3781309"/>
                  <a:pt x="3492152" y="3781309"/>
                </a:cubicBezTo>
                <a:close/>
                <a:moveTo>
                  <a:pt x="3015654" y="3767055"/>
                </a:moveTo>
                <a:cubicBezTo>
                  <a:pt x="3019727" y="3768073"/>
                  <a:pt x="3022780" y="3771128"/>
                  <a:pt x="3022780" y="3774182"/>
                </a:cubicBezTo>
                <a:cubicBezTo>
                  <a:pt x="3022780" y="3778254"/>
                  <a:pt x="3019727" y="3781309"/>
                  <a:pt x="3015654" y="3781309"/>
                </a:cubicBezTo>
                <a:cubicBezTo>
                  <a:pt x="3011580" y="3781309"/>
                  <a:pt x="3008526" y="3778254"/>
                  <a:pt x="3008526" y="3774182"/>
                </a:cubicBezTo>
                <a:cubicBezTo>
                  <a:pt x="3008526" y="3770109"/>
                  <a:pt x="3011580" y="3767055"/>
                  <a:pt x="3015654" y="3767055"/>
                </a:cubicBezTo>
                <a:close/>
                <a:moveTo>
                  <a:pt x="3810802" y="3754837"/>
                </a:moveTo>
                <a:cubicBezTo>
                  <a:pt x="3815894" y="3754837"/>
                  <a:pt x="3820985" y="3758910"/>
                  <a:pt x="3820985" y="3765018"/>
                </a:cubicBezTo>
                <a:cubicBezTo>
                  <a:pt x="3820985" y="3770109"/>
                  <a:pt x="3816912" y="3775199"/>
                  <a:pt x="3810802" y="3775199"/>
                </a:cubicBezTo>
                <a:cubicBezTo>
                  <a:pt x="3804694" y="3775199"/>
                  <a:pt x="3800620" y="3771127"/>
                  <a:pt x="3800620" y="3765018"/>
                </a:cubicBezTo>
                <a:cubicBezTo>
                  <a:pt x="3800620" y="3758910"/>
                  <a:pt x="3804694" y="3754837"/>
                  <a:pt x="3810802" y="3754837"/>
                </a:cubicBezTo>
                <a:close/>
                <a:moveTo>
                  <a:pt x="2153313" y="3744656"/>
                </a:moveTo>
                <a:cubicBezTo>
                  <a:pt x="2162474" y="3744656"/>
                  <a:pt x="2170621" y="3751783"/>
                  <a:pt x="2170621" y="3761964"/>
                </a:cubicBezTo>
                <a:cubicBezTo>
                  <a:pt x="2170621" y="3771127"/>
                  <a:pt x="2162474" y="3779272"/>
                  <a:pt x="2153313" y="3779272"/>
                </a:cubicBezTo>
                <a:cubicBezTo>
                  <a:pt x="2144150" y="3779272"/>
                  <a:pt x="2136003" y="3772145"/>
                  <a:pt x="2136003" y="3761964"/>
                </a:cubicBezTo>
                <a:cubicBezTo>
                  <a:pt x="2136003" y="3752801"/>
                  <a:pt x="2144150" y="3744656"/>
                  <a:pt x="2153313" y="3744656"/>
                </a:cubicBezTo>
                <a:close/>
                <a:moveTo>
                  <a:pt x="5287053" y="3741602"/>
                </a:moveTo>
                <a:cubicBezTo>
                  <a:pt x="5290104" y="3741602"/>
                  <a:pt x="5292143" y="3743638"/>
                  <a:pt x="5292143" y="3746693"/>
                </a:cubicBezTo>
                <a:cubicBezTo>
                  <a:pt x="5292143" y="3749747"/>
                  <a:pt x="5290104" y="3751783"/>
                  <a:pt x="5287053" y="3751783"/>
                </a:cubicBezTo>
                <a:cubicBezTo>
                  <a:pt x="5284000" y="3751783"/>
                  <a:pt x="5281965" y="3749747"/>
                  <a:pt x="5281965" y="3746693"/>
                </a:cubicBezTo>
                <a:cubicBezTo>
                  <a:pt x="5281965" y="3743638"/>
                  <a:pt x="5284000" y="3741602"/>
                  <a:pt x="5287053" y="3741602"/>
                </a:cubicBezTo>
                <a:close/>
                <a:moveTo>
                  <a:pt x="7031068" y="3735494"/>
                </a:moveTo>
                <a:cubicBezTo>
                  <a:pt x="7043286" y="3735494"/>
                  <a:pt x="7053467" y="3745675"/>
                  <a:pt x="7053467" y="3757892"/>
                </a:cubicBezTo>
                <a:cubicBezTo>
                  <a:pt x="7053467" y="3770110"/>
                  <a:pt x="7043286" y="3780291"/>
                  <a:pt x="7031068" y="3780291"/>
                </a:cubicBezTo>
                <a:cubicBezTo>
                  <a:pt x="7018851" y="3780291"/>
                  <a:pt x="7008670" y="3770110"/>
                  <a:pt x="7008670" y="3757892"/>
                </a:cubicBezTo>
                <a:cubicBezTo>
                  <a:pt x="7008670" y="3745675"/>
                  <a:pt x="7018851" y="3735494"/>
                  <a:pt x="7031068" y="3735494"/>
                </a:cubicBezTo>
                <a:close/>
                <a:moveTo>
                  <a:pt x="8007442" y="3718185"/>
                </a:moveTo>
                <a:cubicBezTo>
                  <a:pt x="8031877" y="3719203"/>
                  <a:pt x="8051221" y="3738547"/>
                  <a:pt x="8051221" y="3761964"/>
                </a:cubicBezTo>
                <a:cubicBezTo>
                  <a:pt x="8051221" y="3785380"/>
                  <a:pt x="8031877" y="3804725"/>
                  <a:pt x="8007442" y="3804725"/>
                </a:cubicBezTo>
                <a:cubicBezTo>
                  <a:pt x="7983007" y="3804725"/>
                  <a:pt x="7963663" y="3785380"/>
                  <a:pt x="7963663" y="3761964"/>
                </a:cubicBezTo>
                <a:cubicBezTo>
                  <a:pt x="7963663" y="3738547"/>
                  <a:pt x="7983007" y="3718185"/>
                  <a:pt x="8007442" y="3718185"/>
                </a:cubicBezTo>
                <a:close/>
                <a:moveTo>
                  <a:pt x="2738703" y="3717167"/>
                </a:moveTo>
                <a:cubicBezTo>
                  <a:pt x="2742776" y="3717167"/>
                  <a:pt x="2746849" y="3720222"/>
                  <a:pt x="2746849" y="3725312"/>
                </a:cubicBezTo>
                <a:cubicBezTo>
                  <a:pt x="2746849" y="3729385"/>
                  <a:pt x="2743795" y="3733457"/>
                  <a:pt x="2738703" y="3733457"/>
                </a:cubicBezTo>
                <a:cubicBezTo>
                  <a:pt x="2734631" y="3733457"/>
                  <a:pt x="2730559" y="3730403"/>
                  <a:pt x="2730559" y="3725312"/>
                </a:cubicBezTo>
                <a:cubicBezTo>
                  <a:pt x="2730559" y="3721240"/>
                  <a:pt x="2733613" y="3717167"/>
                  <a:pt x="2738703" y="3717167"/>
                </a:cubicBezTo>
                <a:close/>
                <a:moveTo>
                  <a:pt x="5693282" y="3715131"/>
                </a:moveTo>
                <a:cubicBezTo>
                  <a:pt x="5697354" y="3715131"/>
                  <a:pt x="5701426" y="3718185"/>
                  <a:pt x="5701426" y="3722257"/>
                </a:cubicBezTo>
                <a:cubicBezTo>
                  <a:pt x="5701426" y="3726330"/>
                  <a:pt x="5698371" y="3729384"/>
                  <a:pt x="5693282" y="3729384"/>
                </a:cubicBezTo>
                <a:cubicBezTo>
                  <a:pt x="5689209" y="3729384"/>
                  <a:pt x="5685137" y="3726330"/>
                  <a:pt x="5685137" y="3722257"/>
                </a:cubicBezTo>
                <a:cubicBezTo>
                  <a:pt x="5685137" y="3718185"/>
                  <a:pt x="5688191" y="3715131"/>
                  <a:pt x="5693282" y="3715131"/>
                </a:cubicBezTo>
                <a:close/>
                <a:moveTo>
                  <a:pt x="1150439" y="3714113"/>
                </a:moveTo>
                <a:cubicBezTo>
                  <a:pt x="1153493" y="3714113"/>
                  <a:pt x="1156547" y="3717167"/>
                  <a:pt x="1156547" y="3720222"/>
                </a:cubicBezTo>
                <a:cubicBezTo>
                  <a:pt x="1156547" y="3723276"/>
                  <a:pt x="1153493" y="3726331"/>
                  <a:pt x="1150439" y="3726331"/>
                </a:cubicBezTo>
                <a:cubicBezTo>
                  <a:pt x="1147384" y="3726331"/>
                  <a:pt x="1144330" y="3723276"/>
                  <a:pt x="1144330" y="3720222"/>
                </a:cubicBezTo>
                <a:cubicBezTo>
                  <a:pt x="1144330" y="3717167"/>
                  <a:pt x="1147384" y="3714113"/>
                  <a:pt x="1150439" y="3714113"/>
                </a:cubicBezTo>
                <a:close/>
                <a:moveTo>
                  <a:pt x="3209096" y="3699859"/>
                </a:moveTo>
                <a:cubicBezTo>
                  <a:pt x="3238621" y="3700877"/>
                  <a:pt x="3261017" y="3723276"/>
                  <a:pt x="3261017" y="3751783"/>
                </a:cubicBezTo>
                <a:cubicBezTo>
                  <a:pt x="3261017" y="3780290"/>
                  <a:pt x="3237603" y="3803706"/>
                  <a:pt x="3209096" y="3803706"/>
                </a:cubicBezTo>
                <a:cubicBezTo>
                  <a:pt x="3180589" y="3803706"/>
                  <a:pt x="3157171" y="3780290"/>
                  <a:pt x="3157171" y="3751783"/>
                </a:cubicBezTo>
                <a:cubicBezTo>
                  <a:pt x="3157171" y="3723276"/>
                  <a:pt x="3180589" y="3699859"/>
                  <a:pt x="3209096" y="3699859"/>
                </a:cubicBezTo>
                <a:close/>
                <a:moveTo>
                  <a:pt x="10019241" y="3698841"/>
                </a:moveTo>
                <a:cubicBezTo>
                  <a:pt x="10053857" y="3698841"/>
                  <a:pt x="10081346" y="3726330"/>
                  <a:pt x="10081346" y="3759928"/>
                </a:cubicBezTo>
                <a:cubicBezTo>
                  <a:pt x="10081346" y="3793526"/>
                  <a:pt x="10053857" y="3821015"/>
                  <a:pt x="10019241" y="3821015"/>
                </a:cubicBezTo>
                <a:cubicBezTo>
                  <a:pt x="9985643" y="3821015"/>
                  <a:pt x="9957136" y="3793526"/>
                  <a:pt x="9957136" y="3759928"/>
                </a:cubicBezTo>
                <a:cubicBezTo>
                  <a:pt x="9957136" y="3726330"/>
                  <a:pt x="9984625" y="3698841"/>
                  <a:pt x="10019241" y="3698841"/>
                </a:cubicBezTo>
                <a:close/>
                <a:moveTo>
                  <a:pt x="4673138" y="3679497"/>
                </a:moveTo>
                <a:cubicBezTo>
                  <a:pt x="4682302" y="3679497"/>
                  <a:pt x="4690446" y="3686623"/>
                  <a:pt x="4690446" y="3695787"/>
                </a:cubicBezTo>
                <a:cubicBezTo>
                  <a:pt x="4690446" y="3704950"/>
                  <a:pt x="4683321" y="3712076"/>
                  <a:pt x="4673138" y="3712076"/>
                </a:cubicBezTo>
                <a:cubicBezTo>
                  <a:pt x="4663972" y="3712076"/>
                  <a:pt x="4655826" y="3704950"/>
                  <a:pt x="4655826" y="3695787"/>
                </a:cubicBezTo>
                <a:cubicBezTo>
                  <a:pt x="4655826" y="3686623"/>
                  <a:pt x="4662954" y="3679497"/>
                  <a:pt x="4673138" y="3679497"/>
                </a:cubicBezTo>
                <a:close/>
                <a:moveTo>
                  <a:pt x="22399" y="3673388"/>
                </a:moveTo>
                <a:cubicBezTo>
                  <a:pt x="36652" y="3673388"/>
                  <a:pt x="47851" y="3684588"/>
                  <a:pt x="47851" y="3699859"/>
                </a:cubicBezTo>
                <a:cubicBezTo>
                  <a:pt x="47851" y="3714113"/>
                  <a:pt x="36652" y="3725312"/>
                  <a:pt x="22399" y="3725312"/>
                </a:cubicBezTo>
                <a:cubicBezTo>
                  <a:pt x="12217" y="3725312"/>
                  <a:pt x="4072" y="3719203"/>
                  <a:pt x="0" y="3712076"/>
                </a:cubicBezTo>
                <a:lnTo>
                  <a:pt x="0" y="3686623"/>
                </a:lnTo>
                <a:cubicBezTo>
                  <a:pt x="5091" y="3678479"/>
                  <a:pt x="13236" y="3673388"/>
                  <a:pt x="22399" y="3673388"/>
                </a:cubicBezTo>
                <a:close/>
                <a:moveTo>
                  <a:pt x="10351147" y="3666261"/>
                </a:moveTo>
                <a:cubicBezTo>
                  <a:pt x="10360309" y="3665243"/>
                  <a:pt x="10367436" y="3672370"/>
                  <a:pt x="10367436" y="3681533"/>
                </a:cubicBezTo>
                <a:cubicBezTo>
                  <a:pt x="10367436" y="3690696"/>
                  <a:pt x="10360309" y="3696804"/>
                  <a:pt x="10351147" y="3696804"/>
                </a:cubicBezTo>
                <a:cubicBezTo>
                  <a:pt x="10341983" y="3696804"/>
                  <a:pt x="10335875" y="3689678"/>
                  <a:pt x="10335875" y="3681533"/>
                </a:cubicBezTo>
                <a:cubicBezTo>
                  <a:pt x="10335875" y="3672370"/>
                  <a:pt x="10343002" y="3666261"/>
                  <a:pt x="10351147" y="3666261"/>
                </a:cubicBezTo>
                <a:close/>
                <a:moveTo>
                  <a:pt x="11263380" y="3656080"/>
                </a:moveTo>
                <a:cubicBezTo>
                  <a:pt x="11271524" y="3656080"/>
                  <a:pt x="11276615" y="3662189"/>
                  <a:pt x="11276615" y="3669316"/>
                </a:cubicBezTo>
                <a:cubicBezTo>
                  <a:pt x="11276615" y="3676442"/>
                  <a:pt x="11270506" y="3682551"/>
                  <a:pt x="11263380" y="3682551"/>
                </a:cubicBezTo>
                <a:cubicBezTo>
                  <a:pt x="11256252" y="3682551"/>
                  <a:pt x="11250144" y="3676442"/>
                  <a:pt x="11250144" y="3669316"/>
                </a:cubicBezTo>
                <a:cubicBezTo>
                  <a:pt x="11250144" y="3662189"/>
                  <a:pt x="11256252" y="3656080"/>
                  <a:pt x="11263380" y="3656080"/>
                </a:cubicBezTo>
                <a:close/>
                <a:moveTo>
                  <a:pt x="223997" y="3647935"/>
                </a:moveTo>
                <a:cubicBezTo>
                  <a:pt x="231123" y="3647935"/>
                  <a:pt x="237232" y="3654044"/>
                  <a:pt x="237232" y="3661170"/>
                </a:cubicBezTo>
                <a:cubicBezTo>
                  <a:pt x="237232" y="3668297"/>
                  <a:pt x="231123" y="3674406"/>
                  <a:pt x="223997" y="3674406"/>
                </a:cubicBezTo>
                <a:cubicBezTo>
                  <a:pt x="216870" y="3674406"/>
                  <a:pt x="210761" y="3668297"/>
                  <a:pt x="210761" y="3661170"/>
                </a:cubicBezTo>
                <a:cubicBezTo>
                  <a:pt x="210761" y="3654044"/>
                  <a:pt x="216870" y="3647935"/>
                  <a:pt x="223997" y="3647935"/>
                </a:cubicBezTo>
                <a:close/>
                <a:moveTo>
                  <a:pt x="6892604" y="3642845"/>
                </a:moveTo>
                <a:cubicBezTo>
                  <a:pt x="6896677" y="3642845"/>
                  <a:pt x="6898713" y="3645899"/>
                  <a:pt x="6898713" y="3648954"/>
                </a:cubicBezTo>
                <a:cubicBezTo>
                  <a:pt x="6898713" y="3653026"/>
                  <a:pt x="6895659" y="3655063"/>
                  <a:pt x="6892604" y="3655063"/>
                </a:cubicBezTo>
                <a:cubicBezTo>
                  <a:pt x="6888532" y="3655063"/>
                  <a:pt x="6886496" y="3652008"/>
                  <a:pt x="6886496" y="3648954"/>
                </a:cubicBezTo>
                <a:cubicBezTo>
                  <a:pt x="6886496" y="3644881"/>
                  <a:pt x="6889550" y="3642845"/>
                  <a:pt x="6892604" y="3642845"/>
                </a:cubicBezTo>
                <a:close/>
                <a:moveTo>
                  <a:pt x="3798592" y="3640808"/>
                </a:moveTo>
                <a:cubicBezTo>
                  <a:pt x="3800628" y="3639790"/>
                  <a:pt x="3802666" y="3641826"/>
                  <a:pt x="3802666" y="3644880"/>
                </a:cubicBezTo>
                <a:cubicBezTo>
                  <a:pt x="3802666" y="3646917"/>
                  <a:pt x="3800628" y="3648953"/>
                  <a:pt x="3798592" y="3648953"/>
                </a:cubicBezTo>
                <a:cubicBezTo>
                  <a:pt x="3796557" y="3648953"/>
                  <a:pt x="3794520" y="3646917"/>
                  <a:pt x="3794520" y="3644880"/>
                </a:cubicBezTo>
                <a:cubicBezTo>
                  <a:pt x="3794520" y="3642844"/>
                  <a:pt x="3796557" y="3640808"/>
                  <a:pt x="3798592" y="3640808"/>
                </a:cubicBezTo>
                <a:close/>
                <a:moveTo>
                  <a:pt x="11062810" y="3638772"/>
                </a:moveTo>
                <a:cubicBezTo>
                  <a:pt x="11064847" y="3638772"/>
                  <a:pt x="11066882" y="3640808"/>
                  <a:pt x="11066882" y="3642844"/>
                </a:cubicBezTo>
                <a:cubicBezTo>
                  <a:pt x="11066882" y="3644880"/>
                  <a:pt x="11064847" y="3646917"/>
                  <a:pt x="11062810" y="3646917"/>
                </a:cubicBezTo>
                <a:cubicBezTo>
                  <a:pt x="11060774" y="3646917"/>
                  <a:pt x="11058737" y="3644880"/>
                  <a:pt x="11058737" y="3642844"/>
                </a:cubicBezTo>
                <a:cubicBezTo>
                  <a:pt x="11058737" y="3640808"/>
                  <a:pt x="11060774" y="3638772"/>
                  <a:pt x="11062810" y="3638772"/>
                </a:cubicBezTo>
                <a:close/>
                <a:moveTo>
                  <a:pt x="11256252" y="3614337"/>
                </a:moveTo>
                <a:cubicBezTo>
                  <a:pt x="11263379" y="3614337"/>
                  <a:pt x="11270506" y="3620445"/>
                  <a:pt x="11270506" y="3628591"/>
                </a:cubicBezTo>
                <a:cubicBezTo>
                  <a:pt x="11270506" y="3636736"/>
                  <a:pt x="11264397" y="3642844"/>
                  <a:pt x="11256252" y="3642844"/>
                </a:cubicBezTo>
                <a:cubicBezTo>
                  <a:pt x="11248108" y="3642844"/>
                  <a:pt x="11241998" y="3636736"/>
                  <a:pt x="11241998" y="3628591"/>
                </a:cubicBezTo>
                <a:cubicBezTo>
                  <a:pt x="11241998" y="3620445"/>
                  <a:pt x="11248108" y="3614337"/>
                  <a:pt x="11256252" y="3614337"/>
                </a:cubicBezTo>
                <a:close/>
                <a:moveTo>
                  <a:pt x="11961807" y="3603138"/>
                </a:moveTo>
                <a:cubicBezTo>
                  <a:pt x="11967916" y="3603138"/>
                  <a:pt x="11974024" y="3608229"/>
                  <a:pt x="11974024" y="3615355"/>
                </a:cubicBezTo>
                <a:cubicBezTo>
                  <a:pt x="11974024" y="3622482"/>
                  <a:pt x="11968933" y="3627572"/>
                  <a:pt x="11961807" y="3627572"/>
                </a:cubicBezTo>
                <a:cubicBezTo>
                  <a:pt x="11954680" y="3627572"/>
                  <a:pt x="11949589" y="3622482"/>
                  <a:pt x="11949589" y="3615355"/>
                </a:cubicBezTo>
                <a:cubicBezTo>
                  <a:pt x="11949589" y="3608229"/>
                  <a:pt x="11954680" y="3603138"/>
                  <a:pt x="11961807" y="3603138"/>
                </a:cubicBezTo>
                <a:close/>
                <a:moveTo>
                  <a:pt x="7592051" y="3603138"/>
                </a:moveTo>
                <a:cubicBezTo>
                  <a:pt x="7595105" y="3603138"/>
                  <a:pt x="7598160" y="3606192"/>
                  <a:pt x="7598160" y="3609246"/>
                </a:cubicBezTo>
                <a:cubicBezTo>
                  <a:pt x="7598160" y="3612301"/>
                  <a:pt x="7595105" y="3615355"/>
                  <a:pt x="7592051" y="3615355"/>
                </a:cubicBezTo>
                <a:cubicBezTo>
                  <a:pt x="7587978" y="3615355"/>
                  <a:pt x="7585942" y="3612301"/>
                  <a:pt x="7585942" y="3609246"/>
                </a:cubicBezTo>
                <a:cubicBezTo>
                  <a:pt x="7585942" y="3606192"/>
                  <a:pt x="7588997" y="3603138"/>
                  <a:pt x="7592051" y="3603138"/>
                </a:cubicBezTo>
                <a:close/>
                <a:moveTo>
                  <a:pt x="5719746" y="3579721"/>
                </a:moveTo>
                <a:cubicBezTo>
                  <a:pt x="5727889" y="3579721"/>
                  <a:pt x="5736035" y="3587866"/>
                  <a:pt x="5736035" y="3596011"/>
                </a:cubicBezTo>
                <a:cubicBezTo>
                  <a:pt x="5736035" y="3605174"/>
                  <a:pt x="5728909" y="3612301"/>
                  <a:pt x="5719746" y="3612301"/>
                </a:cubicBezTo>
                <a:cubicBezTo>
                  <a:pt x="5710583" y="3612301"/>
                  <a:pt x="5703456" y="3605174"/>
                  <a:pt x="5703456" y="3596011"/>
                </a:cubicBezTo>
                <a:cubicBezTo>
                  <a:pt x="5703456" y="3586848"/>
                  <a:pt x="5710583" y="3579721"/>
                  <a:pt x="5719746" y="3579721"/>
                </a:cubicBezTo>
                <a:close/>
                <a:moveTo>
                  <a:pt x="2581980" y="3574631"/>
                </a:moveTo>
                <a:cubicBezTo>
                  <a:pt x="2587071" y="3574631"/>
                  <a:pt x="2591143" y="3578704"/>
                  <a:pt x="2591143" y="3583794"/>
                </a:cubicBezTo>
                <a:cubicBezTo>
                  <a:pt x="2591143" y="3588885"/>
                  <a:pt x="2587071" y="3592958"/>
                  <a:pt x="2581980" y="3592958"/>
                </a:cubicBezTo>
                <a:cubicBezTo>
                  <a:pt x="2576889" y="3592958"/>
                  <a:pt x="2572815" y="3588885"/>
                  <a:pt x="2572815" y="3583794"/>
                </a:cubicBezTo>
                <a:cubicBezTo>
                  <a:pt x="2572815" y="3578704"/>
                  <a:pt x="2576889" y="3574631"/>
                  <a:pt x="2581980" y="3574631"/>
                </a:cubicBezTo>
                <a:close/>
                <a:moveTo>
                  <a:pt x="6245083" y="3559359"/>
                </a:moveTo>
                <a:cubicBezTo>
                  <a:pt x="6253228" y="3559359"/>
                  <a:pt x="6260355" y="3566486"/>
                  <a:pt x="6260355" y="3574631"/>
                </a:cubicBezTo>
                <a:cubicBezTo>
                  <a:pt x="6260355" y="3582776"/>
                  <a:pt x="6253228" y="3589903"/>
                  <a:pt x="6245083" y="3589903"/>
                </a:cubicBezTo>
                <a:cubicBezTo>
                  <a:pt x="6236937" y="3589903"/>
                  <a:pt x="6229811" y="3582776"/>
                  <a:pt x="6229811" y="3574631"/>
                </a:cubicBezTo>
                <a:cubicBezTo>
                  <a:pt x="6229811" y="3566486"/>
                  <a:pt x="6236937" y="3559359"/>
                  <a:pt x="6245083" y="3559359"/>
                </a:cubicBezTo>
                <a:close/>
                <a:moveTo>
                  <a:pt x="2969866" y="3548160"/>
                </a:moveTo>
                <a:cubicBezTo>
                  <a:pt x="2976991" y="3548160"/>
                  <a:pt x="2984114" y="3554268"/>
                  <a:pt x="2984114" y="3562414"/>
                </a:cubicBezTo>
                <a:cubicBezTo>
                  <a:pt x="2984114" y="3570559"/>
                  <a:pt x="2978009" y="3576667"/>
                  <a:pt x="2969866" y="3576667"/>
                </a:cubicBezTo>
                <a:cubicBezTo>
                  <a:pt x="2961720" y="3576667"/>
                  <a:pt x="2955610" y="3570559"/>
                  <a:pt x="2955610" y="3562414"/>
                </a:cubicBezTo>
                <a:cubicBezTo>
                  <a:pt x="2955610" y="3554268"/>
                  <a:pt x="2961720" y="3548160"/>
                  <a:pt x="2969866" y="3548160"/>
                </a:cubicBezTo>
                <a:close/>
                <a:moveTo>
                  <a:pt x="9676136" y="3545106"/>
                </a:moveTo>
                <a:cubicBezTo>
                  <a:pt x="9683262" y="3545106"/>
                  <a:pt x="9689371" y="3550197"/>
                  <a:pt x="9689371" y="3558341"/>
                </a:cubicBezTo>
                <a:cubicBezTo>
                  <a:pt x="9689371" y="3565468"/>
                  <a:pt x="9683262" y="3571577"/>
                  <a:pt x="9676136" y="3571577"/>
                </a:cubicBezTo>
                <a:cubicBezTo>
                  <a:pt x="9669009" y="3571577"/>
                  <a:pt x="9662900" y="3565468"/>
                  <a:pt x="9662900" y="3558341"/>
                </a:cubicBezTo>
                <a:cubicBezTo>
                  <a:pt x="9662900" y="3551214"/>
                  <a:pt x="9669009" y="3545106"/>
                  <a:pt x="9676136" y="3545106"/>
                </a:cubicBezTo>
                <a:close/>
                <a:moveTo>
                  <a:pt x="11762257" y="3540015"/>
                </a:moveTo>
                <a:cubicBezTo>
                  <a:pt x="11774474" y="3540015"/>
                  <a:pt x="11784655" y="3550196"/>
                  <a:pt x="11784655" y="3562414"/>
                </a:cubicBezTo>
                <a:cubicBezTo>
                  <a:pt x="11784655" y="3574631"/>
                  <a:pt x="11774474" y="3584812"/>
                  <a:pt x="11762257" y="3584812"/>
                </a:cubicBezTo>
                <a:cubicBezTo>
                  <a:pt x="11750039" y="3584812"/>
                  <a:pt x="11739858" y="3574631"/>
                  <a:pt x="11739858" y="3562414"/>
                </a:cubicBezTo>
                <a:cubicBezTo>
                  <a:pt x="11739858" y="3550196"/>
                  <a:pt x="11750039" y="3540015"/>
                  <a:pt x="11762257" y="3540015"/>
                </a:cubicBezTo>
                <a:close/>
                <a:moveTo>
                  <a:pt x="9631338" y="3535942"/>
                </a:moveTo>
                <a:cubicBezTo>
                  <a:pt x="9632356" y="3535942"/>
                  <a:pt x="9633375" y="3536960"/>
                  <a:pt x="9633375" y="3537978"/>
                </a:cubicBezTo>
                <a:cubicBezTo>
                  <a:pt x="9633375" y="3538996"/>
                  <a:pt x="9632356" y="3540015"/>
                  <a:pt x="9631338" y="3540015"/>
                </a:cubicBezTo>
                <a:cubicBezTo>
                  <a:pt x="9630320" y="3540015"/>
                  <a:pt x="9629302" y="3538996"/>
                  <a:pt x="9629302" y="3537978"/>
                </a:cubicBezTo>
                <a:cubicBezTo>
                  <a:pt x="9629302" y="3536960"/>
                  <a:pt x="9630320" y="3535942"/>
                  <a:pt x="9631338" y="3535942"/>
                </a:cubicBezTo>
                <a:close/>
                <a:moveTo>
                  <a:pt x="12059546" y="3527798"/>
                </a:moveTo>
                <a:cubicBezTo>
                  <a:pt x="12069728" y="3527798"/>
                  <a:pt x="12078891" y="3535943"/>
                  <a:pt x="12078891" y="3547142"/>
                </a:cubicBezTo>
                <a:cubicBezTo>
                  <a:pt x="12078891" y="3557324"/>
                  <a:pt x="12069728" y="3566486"/>
                  <a:pt x="12059546" y="3566486"/>
                </a:cubicBezTo>
                <a:cubicBezTo>
                  <a:pt x="12049365" y="3566486"/>
                  <a:pt x="12040202" y="3557324"/>
                  <a:pt x="12040202" y="3547142"/>
                </a:cubicBezTo>
                <a:cubicBezTo>
                  <a:pt x="12040202" y="3536961"/>
                  <a:pt x="12049365" y="3527798"/>
                  <a:pt x="12059546" y="3527798"/>
                </a:cubicBezTo>
                <a:close/>
                <a:moveTo>
                  <a:pt x="7084010" y="3498272"/>
                </a:moveTo>
                <a:cubicBezTo>
                  <a:pt x="7103355" y="3498272"/>
                  <a:pt x="7119644" y="3513544"/>
                  <a:pt x="7119644" y="3533906"/>
                </a:cubicBezTo>
                <a:cubicBezTo>
                  <a:pt x="7119644" y="3553251"/>
                  <a:pt x="7103355" y="3569540"/>
                  <a:pt x="7084010" y="3569540"/>
                </a:cubicBezTo>
                <a:cubicBezTo>
                  <a:pt x="7063648" y="3569540"/>
                  <a:pt x="7048376" y="3553251"/>
                  <a:pt x="7048376" y="3533906"/>
                </a:cubicBezTo>
                <a:cubicBezTo>
                  <a:pt x="7048376" y="3514562"/>
                  <a:pt x="7064666" y="3498272"/>
                  <a:pt x="7084010" y="3498272"/>
                </a:cubicBezTo>
                <a:close/>
                <a:moveTo>
                  <a:pt x="6021100" y="3493181"/>
                </a:moveTo>
                <a:cubicBezTo>
                  <a:pt x="6034335" y="3493181"/>
                  <a:pt x="6044514" y="3503362"/>
                  <a:pt x="6044514" y="3516598"/>
                </a:cubicBezTo>
                <a:cubicBezTo>
                  <a:pt x="6044514" y="3529834"/>
                  <a:pt x="6034335" y="3540015"/>
                  <a:pt x="6021100" y="3540015"/>
                </a:cubicBezTo>
                <a:cubicBezTo>
                  <a:pt x="6007864" y="3540015"/>
                  <a:pt x="5997683" y="3529834"/>
                  <a:pt x="5997683" y="3516598"/>
                </a:cubicBezTo>
                <a:cubicBezTo>
                  <a:pt x="5997683" y="3503362"/>
                  <a:pt x="6007864" y="3493181"/>
                  <a:pt x="6021100" y="3493181"/>
                </a:cubicBezTo>
                <a:close/>
                <a:moveTo>
                  <a:pt x="11277632" y="3485036"/>
                </a:moveTo>
                <a:cubicBezTo>
                  <a:pt x="11288833" y="3485036"/>
                  <a:pt x="11297995" y="3494199"/>
                  <a:pt x="11297995" y="3505398"/>
                </a:cubicBezTo>
                <a:cubicBezTo>
                  <a:pt x="11297995" y="3516598"/>
                  <a:pt x="11288833" y="3525761"/>
                  <a:pt x="11277632" y="3525761"/>
                </a:cubicBezTo>
                <a:cubicBezTo>
                  <a:pt x="11266433" y="3525761"/>
                  <a:pt x="11257270" y="3516598"/>
                  <a:pt x="11257270" y="3505398"/>
                </a:cubicBezTo>
                <a:cubicBezTo>
                  <a:pt x="11257270" y="3494199"/>
                  <a:pt x="11266433" y="3485036"/>
                  <a:pt x="11277632" y="3485036"/>
                </a:cubicBezTo>
                <a:close/>
                <a:moveTo>
                  <a:pt x="2440421" y="3471801"/>
                </a:moveTo>
                <a:cubicBezTo>
                  <a:pt x="2446530" y="3471801"/>
                  <a:pt x="2451621" y="3476892"/>
                  <a:pt x="2451621" y="3483000"/>
                </a:cubicBezTo>
                <a:cubicBezTo>
                  <a:pt x="2451621" y="3489109"/>
                  <a:pt x="2446530" y="3494200"/>
                  <a:pt x="2440421" y="3494200"/>
                </a:cubicBezTo>
                <a:cubicBezTo>
                  <a:pt x="2434312" y="3494200"/>
                  <a:pt x="2429222" y="3489109"/>
                  <a:pt x="2429222" y="3483000"/>
                </a:cubicBezTo>
                <a:cubicBezTo>
                  <a:pt x="2429222" y="3476892"/>
                  <a:pt x="2434312" y="3471801"/>
                  <a:pt x="2440421" y="3471801"/>
                </a:cubicBezTo>
                <a:close/>
                <a:moveTo>
                  <a:pt x="3097080" y="3463656"/>
                </a:moveTo>
                <a:cubicBezTo>
                  <a:pt x="3101153" y="3463656"/>
                  <a:pt x="3105225" y="3466710"/>
                  <a:pt x="3105225" y="3471801"/>
                </a:cubicBezTo>
                <a:cubicBezTo>
                  <a:pt x="3105225" y="3476891"/>
                  <a:pt x="3101153" y="3479946"/>
                  <a:pt x="3097080" y="3479946"/>
                </a:cubicBezTo>
                <a:cubicBezTo>
                  <a:pt x="3091990" y="3479946"/>
                  <a:pt x="3088935" y="3475874"/>
                  <a:pt x="3088935" y="3471801"/>
                </a:cubicBezTo>
                <a:cubicBezTo>
                  <a:pt x="3088935" y="3466710"/>
                  <a:pt x="3093008" y="3463656"/>
                  <a:pt x="3097080" y="3463656"/>
                </a:cubicBezTo>
                <a:close/>
                <a:moveTo>
                  <a:pt x="8625439" y="3460602"/>
                </a:moveTo>
                <a:cubicBezTo>
                  <a:pt x="8627476" y="3460602"/>
                  <a:pt x="8628493" y="3461620"/>
                  <a:pt x="8628493" y="3463656"/>
                </a:cubicBezTo>
                <a:cubicBezTo>
                  <a:pt x="8628493" y="3465693"/>
                  <a:pt x="8627476" y="3466710"/>
                  <a:pt x="8625439" y="3466710"/>
                </a:cubicBezTo>
                <a:cubicBezTo>
                  <a:pt x="8623403" y="3466710"/>
                  <a:pt x="8622385" y="3465693"/>
                  <a:pt x="8622385" y="3463656"/>
                </a:cubicBezTo>
                <a:cubicBezTo>
                  <a:pt x="8622385" y="3461620"/>
                  <a:pt x="8623403" y="3460602"/>
                  <a:pt x="8625439" y="3460602"/>
                </a:cubicBezTo>
                <a:close/>
                <a:moveTo>
                  <a:pt x="10457030" y="3457547"/>
                </a:moveTo>
                <a:cubicBezTo>
                  <a:pt x="10462121" y="3457547"/>
                  <a:pt x="10466194" y="3461620"/>
                  <a:pt x="10466194" y="3466710"/>
                </a:cubicBezTo>
                <a:cubicBezTo>
                  <a:pt x="10466194" y="3471801"/>
                  <a:pt x="10462121" y="3475874"/>
                  <a:pt x="10457030" y="3475874"/>
                </a:cubicBezTo>
                <a:cubicBezTo>
                  <a:pt x="10451940" y="3475874"/>
                  <a:pt x="10447867" y="3471801"/>
                  <a:pt x="10447867" y="3466710"/>
                </a:cubicBezTo>
                <a:cubicBezTo>
                  <a:pt x="10447867" y="3461620"/>
                  <a:pt x="10451940" y="3457547"/>
                  <a:pt x="10457030" y="3457547"/>
                </a:cubicBezTo>
                <a:close/>
                <a:moveTo>
                  <a:pt x="8199867" y="3455511"/>
                </a:moveTo>
                <a:cubicBezTo>
                  <a:pt x="8200885" y="3455511"/>
                  <a:pt x="8201903" y="3457547"/>
                  <a:pt x="8201903" y="3458565"/>
                </a:cubicBezTo>
                <a:cubicBezTo>
                  <a:pt x="8201903" y="3459583"/>
                  <a:pt x="8200885" y="3460602"/>
                  <a:pt x="8199867" y="3460602"/>
                </a:cubicBezTo>
                <a:cubicBezTo>
                  <a:pt x="8198848" y="3460602"/>
                  <a:pt x="8196812" y="3459583"/>
                  <a:pt x="8196812" y="3458565"/>
                </a:cubicBezTo>
                <a:cubicBezTo>
                  <a:pt x="8196812" y="3457547"/>
                  <a:pt x="8197830" y="3455511"/>
                  <a:pt x="8199867" y="3455511"/>
                </a:cubicBezTo>
                <a:close/>
                <a:moveTo>
                  <a:pt x="5478448" y="3453475"/>
                </a:moveTo>
                <a:cubicBezTo>
                  <a:pt x="5480485" y="3453475"/>
                  <a:pt x="5481503" y="3454493"/>
                  <a:pt x="5481503" y="3456529"/>
                </a:cubicBezTo>
                <a:cubicBezTo>
                  <a:pt x="5481503" y="3458566"/>
                  <a:pt x="5480485" y="3459583"/>
                  <a:pt x="5478448" y="3459583"/>
                </a:cubicBezTo>
                <a:cubicBezTo>
                  <a:pt x="5476412" y="3459583"/>
                  <a:pt x="5475394" y="3458566"/>
                  <a:pt x="5475394" y="3456529"/>
                </a:cubicBezTo>
                <a:cubicBezTo>
                  <a:pt x="5475394" y="3454493"/>
                  <a:pt x="5476412" y="3453475"/>
                  <a:pt x="5478448" y="3453475"/>
                </a:cubicBezTo>
                <a:close/>
                <a:moveTo>
                  <a:pt x="11224691" y="3452457"/>
                </a:moveTo>
                <a:cubicBezTo>
                  <a:pt x="11225709" y="3451439"/>
                  <a:pt x="11227746" y="3453475"/>
                  <a:pt x="11227746" y="3455512"/>
                </a:cubicBezTo>
                <a:cubicBezTo>
                  <a:pt x="11227746" y="3457547"/>
                  <a:pt x="11225709" y="3458566"/>
                  <a:pt x="11224691" y="3458566"/>
                </a:cubicBezTo>
                <a:cubicBezTo>
                  <a:pt x="11222655" y="3458566"/>
                  <a:pt x="11221636" y="3456529"/>
                  <a:pt x="11221636" y="3455512"/>
                </a:cubicBezTo>
                <a:cubicBezTo>
                  <a:pt x="11221636" y="3453475"/>
                  <a:pt x="11223673" y="3452457"/>
                  <a:pt x="11224691" y="3452457"/>
                </a:cubicBezTo>
                <a:close/>
                <a:moveTo>
                  <a:pt x="8541953" y="3447366"/>
                </a:moveTo>
                <a:cubicBezTo>
                  <a:pt x="8546026" y="3447366"/>
                  <a:pt x="8549080" y="3450421"/>
                  <a:pt x="8549080" y="3454493"/>
                </a:cubicBezTo>
                <a:cubicBezTo>
                  <a:pt x="8549080" y="3458566"/>
                  <a:pt x="8546026" y="3461620"/>
                  <a:pt x="8541953" y="3461620"/>
                </a:cubicBezTo>
                <a:cubicBezTo>
                  <a:pt x="8537880" y="3461620"/>
                  <a:pt x="8534826" y="3458566"/>
                  <a:pt x="8534826" y="3454493"/>
                </a:cubicBezTo>
                <a:cubicBezTo>
                  <a:pt x="8534826" y="3450421"/>
                  <a:pt x="8537880" y="3447366"/>
                  <a:pt x="8541953" y="3447366"/>
                </a:cubicBezTo>
                <a:close/>
                <a:moveTo>
                  <a:pt x="7065684" y="3431076"/>
                </a:moveTo>
                <a:cubicBezTo>
                  <a:pt x="7077901" y="3431076"/>
                  <a:pt x="7088082" y="3441257"/>
                  <a:pt x="7088082" y="3453475"/>
                </a:cubicBezTo>
                <a:cubicBezTo>
                  <a:pt x="7088082" y="3465692"/>
                  <a:pt x="7077901" y="3475873"/>
                  <a:pt x="7065684" y="3475873"/>
                </a:cubicBezTo>
                <a:cubicBezTo>
                  <a:pt x="7053466" y="3475873"/>
                  <a:pt x="7043285" y="3465692"/>
                  <a:pt x="7043285" y="3453475"/>
                </a:cubicBezTo>
                <a:cubicBezTo>
                  <a:pt x="7043285" y="3441257"/>
                  <a:pt x="7053466" y="3431076"/>
                  <a:pt x="7065684" y="3431076"/>
                </a:cubicBezTo>
                <a:close/>
                <a:moveTo>
                  <a:pt x="5279916" y="3424968"/>
                </a:moveTo>
                <a:cubicBezTo>
                  <a:pt x="5285008" y="3425986"/>
                  <a:pt x="5289078" y="3430059"/>
                  <a:pt x="5289078" y="3435149"/>
                </a:cubicBezTo>
                <a:cubicBezTo>
                  <a:pt x="5289078" y="3440240"/>
                  <a:pt x="5285008" y="3444312"/>
                  <a:pt x="5279916" y="3444312"/>
                </a:cubicBezTo>
                <a:cubicBezTo>
                  <a:pt x="5274827" y="3444312"/>
                  <a:pt x="5270756" y="3440240"/>
                  <a:pt x="5270756" y="3435149"/>
                </a:cubicBezTo>
                <a:cubicBezTo>
                  <a:pt x="5270756" y="3430059"/>
                  <a:pt x="5274827" y="3424968"/>
                  <a:pt x="5279916" y="3424968"/>
                </a:cubicBezTo>
                <a:close/>
                <a:moveTo>
                  <a:pt x="1524108" y="3424968"/>
                </a:moveTo>
                <a:cubicBezTo>
                  <a:pt x="1533271" y="3423950"/>
                  <a:pt x="1541416" y="3432095"/>
                  <a:pt x="1541416" y="3441258"/>
                </a:cubicBezTo>
                <a:cubicBezTo>
                  <a:pt x="1541416" y="3450421"/>
                  <a:pt x="1533271" y="3458566"/>
                  <a:pt x="1524108" y="3458566"/>
                </a:cubicBezTo>
                <a:cubicBezTo>
                  <a:pt x="1514945" y="3458566"/>
                  <a:pt x="1506800" y="3451439"/>
                  <a:pt x="1506800" y="3441258"/>
                </a:cubicBezTo>
                <a:cubicBezTo>
                  <a:pt x="1506800" y="3432095"/>
                  <a:pt x="1513927" y="3424968"/>
                  <a:pt x="1524108" y="3424968"/>
                </a:cubicBezTo>
                <a:close/>
                <a:moveTo>
                  <a:pt x="11624811" y="3416823"/>
                </a:moveTo>
                <a:cubicBezTo>
                  <a:pt x="11625829" y="3416823"/>
                  <a:pt x="11627864" y="3417841"/>
                  <a:pt x="11627864" y="3419878"/>
                </a:cubicBezTo>
                <a:cubicBezTo>
                  <a:pt x="11627864" y="3421914"/>
                  <a:pt x="11626847" y="3422932"/>
                  <a:pt x="11624811" y="3422932"/>
                </a:cubicBezTo>
                <a:cubicBezTo>
                  <a:pt x="11622774" y="3422932"/>
                  <a:pt x="11621756" y="3421914"/>
                  <a:pt x="11621756" y="3419878"/>
                </a:cubicBezTo>
                <a:cubicBezTo>
                  <a:pt x="11621756" y="3417841"/>
                  <a:pt x="11622774" y="3416823"/>
                  <a:pt x="11624811" y="3416823"/>
                </a:cubicBezTo>
                <a:close/>
                <a:moveTo>
                  <a:pt x="1917116" y="3413768"/>
                </a:moveTo>
                <a:cubicBezTo>
                  <a:pt x="1922207" y="3413768"/>
                  <a:pt x="1927297" y="3417841"/>
                  <a:pt x="1927297" y="3423949"/>
                </a:cubicBezTo>
                <a:cubicBezTo>
                  <a:pt x="1927297" y="3430058"/>
                  <a:pt x="1922207" y="3434130"/>
                  <a:pt x="1917116" y="3434130"/>
                </a:cubicBezTo>
                <a:cubicBezTo>
                  <a:pt x="1911007" y="3434130"/>
                  <a:pt x="1906936" y="3429040"/>
                  <a:pt x="1906936" y="3423949"/>
                </a:cubicBezTo>
                <a:cubicBezTo>
                  <a:pt x="1906936" y="3417841"/>
                  <a:pt x="1912026" y="3413768"/>
                  <a:pt x="1917116" y="3413768"/>
                </a:cubicBezTo>
                <a:close/>
                <a:moveTo>
                  <a:pt x="5165902" y="3393406"/>
                </a:moveTo>
                <a:cubicBezTo>
                  <a:pt x="5172009" y="3394424"/>
                  <a:pt x="5177103" y="3399515"/>
                  <a:pt x="5177103" y="3404606"/>
                </a:cubicBezTo>
                <a:cubicBezTo>
                  <a:pt x="5177103" y="3410714"/>
                  <a:pt x="5172009" y="3415805"/>
                  <a:pt x="5165902" y="3415805"/>
                </a:cubicBezTo>
                <a:cubicBezTo>
                  <a:pt x="5159799" y="3415805"/>
                  <a:pt x="5154701" y="3410714"/>
                  <a:pt x="5154701" y="3404606"/>
                </a:cubicBezTo>
                <a:cubicBezTo>
                  <a:pt x="5154701" y="3398497"/>
                  <a:pt x="5159799" y="3393406"/>
                  <a:pt x="5165902" y="3393406"/>
                </a:cubicBezTo>
                <a:close/>
                <a:moveTo>
                  <a:pt x="5465222" y="3386279"/>
                </a:moveTo>
                <a:cubicBezTo>
                  <a:pt x="5484567" y="3385261"/>
                  <a:pt x="5499838" y="3401551"/>
                  <a:pt x="5499838" y="3420895"/>
                </a:cubicBezTo>
                <a:cubicBezTo>
                  <a:pt x="5499838" y="3440240"/>
                  <a:pt x="5484567" y="3455512"/>
                  <a:pt x="5465222" y="3455512"/>
                </a:cubicBezTo>
                <a:cubicBezTo>
                  <a:pt x="5445879" y="3455512"/>
                  <a:pt x="5429590" y="3440240"/>
                  <a:pt x="5429590" y="3420895"/>
                </a:cubicBezTo>
                <a:cubicBezTo>
                  <a:pt x="5429590" y="3401551"/>
                  <a:pt x="5444861" y="3386279"/>
                  <a:pt x="5465222" y="3386279"/>
                </a:cubicBezTo>
                <a:close/>
                <a:moveTo>
                  <a:pt x="8081764" y="3381188"/>
                </a:moveTo>
                <a:cubicBezTo>
                  <a:pt x="8090927" y="3381188"/>
                  <a:pt x="8099072" y="3389333"/>
                  <a:pt x="8099072" y="3398496"/>
                </a:cubicBezTo>
                <a:cubicBezTo>
                  <a:pt x="8099072" y="3407659"/>
                  <a:pt x="8090927" y="3415804"/>
                  <a:pt x="8081764" y="3415804"/>
                </a:cubicBezTo>
                <a:cubicBezTo>
                  <a:pt x="8072601" y="3415804"/>
                  <a:pt x="8064456" y="3407659"/>
                  <a:pt x="8064456" y="3398496"/>
                </a:cubicBezTo>
                <a:cubicBezTo>
                  <a:pt x="8064456" y="3389333"/>
                  <a:pt x="8072601" y="3381188"/>
                  <a:pt x="8081764" y="3381188"/>
                </a:cubicBezTo>
                <a:close/>
                <a:moveTo>
                  <a:pt x="2167538" y="3379153"/>
                </a:moveTo>
                <a:cubicBezTo>
                  <a:pt x="2171610" y="3379153"/>
                  <a:pt x="2174665" y="3382207"/>
                  <a:pt x="2174665" y="3386279"/>
                </a:cubicBezTo>
                <a:cubicBezTo>
                  <a:pt x="2174665" y="3390352"/>
                  <a:pt x="2171610" y="3393406"/>
                  <a:pt x="2167538" y="3393406"/>
                </a:cubicBezTo>
                <a:cubicBezTo>
                  <a:pt x="2163464" y="3393406"/>
                  <a:pt x="2160411" y="3390352"/>
                  <a:pt x="2160411" y="3386279"/>
                </a:cubicBezTo>
                <a:cubicBezTo>
                  <a:pt x="2160411" y="3382207"/>
                  <a:pt x="2163464" y="3379153"/>
                  <a:pt x="2167538" y="3379153"/>
                </a:cubicBezTo>
                <a:close/>
                <a:moveTo>
                  <a:pt x="5912161" y="3372026"/>
                </a:moveTo>
                <a:cubicBezTo>
                  <a:pt x="5915216" y="3372026"/>
                  <a:pt x="5917252" y="3374062"/>
                  <a:pt x="5917252" y="3377117"/>
                </a:cubicBezTo>
                <a:cubicBezTo>
                  <a:pt x="5917252" y="3380171"/>
                  <a:pt x="5915216" y="3382207"/>
                  <a:pt x="5912161" y="3382207"/>
                </a:cubicBezTo>
                <a:cubicBezTo>
                  <a:pt x="5909107" y="3382207"/>
                  <a:pt x="5907070" y="3380171"/>
                  <a:pt x="5907070" y="3377117"/>
                </a:cubicBezTo>
                <a:cubicBezTo>
                  <a:pt x="5907070" y="3374062"/>
                  <a:pt x="5909107" y="3372026"/>
                  <a:pt x="5912161" y="3372026"/>
                </a:cubicBezTo>
                <a:close/>
                <a:moveTo>
                  <a:pt x="5985469" y="3371007"/>
                </a:moveTo>
                <a:cubicBezTo>
                  <a:pt x="6001757" y="3371007"/>
                  <a:pt x="6014992" y="3384243"/>
                  <a:pt x="6014992" y="3400533"/>
                </a:cubicBezTo>
                <a:cubicBezTo>
                  <a:pt x="6014992" y="3416822"/>
                  <a:pt x="6001757" y="3429040"/>
                  <a:pt x="5985469" y="3429040"/>
                </a:cubicBezTo>
                <a:cubicBezTo>
                  <a:pt x="5969178" y="3429040"/>
                  <a:pt x="5955944" y="3415804"/>
                  <a:pt x="5955944" y="3400533"/>
                </a:cubicBezTo>
                <a:cubicBezTo>
                  <a:pt x="5955944" y="3384243"/>
                  <a:pt x="5969178" y="3371007"/>
                  <a:pt x="5985469" y="3371007"/>
                </a:cubicBezTo>
                <a:close/>
                <a:moveTo>
                  <a:pt x="11978097" y="3369989"/>
                </a:moveTo>
                <a:cubicBezTo>
                  <a:pt x="11984206" y="3369989"/>
                  <a:pt x="11988278" y="3374062"/>
                  <a:pt x="11988278" y="3380170"/>
                </a:cubicBezTo>
                <a:cubicBezTo>
                  <a:pt x="11988278" y="3386279"/>
                  <a:pt x="11983188" y="3390351"/>
                  <a:pt x="11978097" y="3390351"/>
                </a:cubicBezTo>
                <a:cubicBezTo>
                  <a:pt x="11971989" y="3390351"/>
                  <a:pt x="11967916" y="3385261"/>
                  <a:pt x="11967916" y="3380170"/>
                </a:cubicBezTo>
                <a:cubicBezTo>
                  <a:pt x="11967916" y="3375080"/>
                  <a:pt x="11973007" y="3369989"/>
                  <a:pt x="11978097" y="3369989"/>
                </a:cubicBezTo>
                <a:close/>
                <a:moveTo>
                  <a:pt x="5751306" y="3365917"/>
                </a:moveTo>
                <a:cubicBezTo>
                  <a:pt x="5763522" y="3365917"/>
                  <a:pt x="5774723" y="3376098"/>
                  <a:pt x="5774723" y="3389334"/>
                </a:cubicBezTo>
                <a:cubicBezTo>
                  <a:pt x="5774723" y="3402570"/>
                  <a:pt x="5764541" y="3412751"/>
                  <a:pt x="5751306" y="3412751"/>
                </a:cubicBezTo>
                <a:cubicBezTo>
                  <a:pt x="5738071" y="3412751"/>
                  <a:pt x="5727889" y="3402570"/>
                  <a:pt x="5727889" y="3389334"/>
                </a:cubicBezTo>
                <a:cubicBezTo>
                  <a:pt x="5727889" y="3376098"/>
                  <a:pt x="5738071" y="3365917"/>
                  <a:pt x="5751306" y="3365917"/>
                </a:cubicBezTo>
                <a:close/>
                <a:moveTo>
                  <a:pt x="1345917" y="3353700"/>
                </a:moveTo>
                <a:cubicBezTo>
                  <a:pt x="1352026" y="3353700"/>
                  <a:pt x="1357117" y="3358791"/>
                  <a:pt x="1357117" y="3364899"/>
                </a:cubicBezTo>
                <a:cubicBezTo>
                  <a:pt x="1357117" y="3371007"/>
                  <a:pt x="1352026" y="3376098"/>
                  <a:pt x="1345917" y="3376098"/>
                </a:cubicBezTo>
                <a:cubicBezTo>
                  <a:pt x="1339809" y="3376098"/>
                  <a:pt x="1334718" y="3371007"/>
                  <a:pt x="1334718" y="3364899"/>
                </a:cubicBezTo>
                <a:cubicBezTo>
                  <a:pt x="1334718" y="3358791"/>
                  <a:pt x="1339809" y="3353700"/>
                  <a:pt x="1345917" y="3353700"/>
                </a:cubicBezTo>
                <a:close/>
                <a:moveTo>
                  <a:pt x="1741964" y="3352681"/>
                </a:moveTo>
                <a:cubicBezTo>
                  <a:pt x="1750109" y="3352681"/>
                  <a:pt x="1757236" y="3359808"/>
                  <a:pt x="1757236" y="3367953"/>
                </a:cubicBezTo>
                <a:cubicBezTo>
                  <a:pt x="1757236" y="3376098"/>
                  <a:pt x="1750109" y="3383225"/>
                  <a:pt x="1741964" y="3383225"/>
                </a:cubicBezTo>
                <a:cubicBezTo>
                  <a:pt x="1732801" y="3383225"/>
                  <a:pt x="1726692" y="3376098"/>
                  <a:pt x="1726692" y="3367953"/>
                </a:cubicBezTo>
                <a:cubicBezTo>
                  <a:pt x="1726692" y="3359808"/>
                  <a:pt x="1733819" y="3352681"/>
                  <a:pt x="1741964" y="3352681"/>
                </a:cubicBezTo>
                <a:close/>
                <a:moveTo>
                  <a:pt x="8901348" y="3345554"/>
                </a:moveTo>
                <a:cubicBezTo>
                  <a:pt x="8907457" y="3345554"/>
                  <a:pt x="8912548" y="3350645"/>
                  <a:pt x="8912548" y="3356754"/>
                </a:cubicBezTo>
                <a:cubicBezTo>
                  <a:pt x="8912548" y="3362862"/>
                  <a:pt x="8907457" y="3367953"/>
                  <a:pt x="8901348" y="3367953"/>
                </a:cubicBezTo>
                <a:cubicBezTo>
                  <a:pt x="8895240" y="3367953"/>
                  <a:pt x="8890149" y="3362862"/>
                  <a:pt x="8890149" y="3356754"/>
                </a:cubicBezTo>
                <a:cubicBezTo>
                  <a:pt x="8890149" y="3350645"/>
                  <a:pt x="8895240" y="3345554"/>
                  <a:pt x="8901348" y="3345554"/>
                </a:cubicBezTo>
                <a:close/>
                <a:moveTo>
                  <a:pt x="8379055" y="3334355"/>
                </a:moveTo>
                <a:cubicBezTo>
                  <a:pt x="8385163" y="3335373"/>
                  <a:pt x="8391272" y="3340463"/>
                  <a:pt x="8391272" y="3346573"/>
                </a:cubicBezTo>
                <a:cubicBezTo>
                  <a:pt x="8391272" y="3352681"/>
                  <a:pt x="8386181" y="3358790"/>
                  <a:pt x="8379055" y="3358790"/>
                </a:cubicBezTo>
                <a:cubicBezTo>
                  <a:pt x="8371928" y="3358790"/>
                  <a:pt x="8366837" y="3353699"/>
                  <a:pt x="8366837" y="3346573"/>
                </a:cubicBezTo>
                <a:cubicBezTo>
                  <a:pt x="8366837" y="3340463"/>
                  <a:pt x="8371928" y="3334355"/>
                  <a:pt x="8379055" y="3334355"/>
                </a:cubicBezTo>
                <a:close/>
                <a:moveTo>
                  <a:pt x="1251232" y="3312975"/>
                </a:moveTo>
                <a:cubicBezTo>
                  <a:pt x="1255304" y="3312975"/>
                  <a:pt x="1258359" y="3316029"/>
                  <a:pt x="1258359" y="3320101"/>
                </a:cubicBezTo>
                <a:cubicBezTo>
                  <a:pt x="1258359" y="3324174"/>
                  <a:pt x="1255304" y="3327228"/>
                  <a:pt x="1251232" y="3327228"/>
                </a:cubicBezTo>
                <a:cubicBezTo>
                  <a:pt x="1247159" y="3327228"/>
                  <a:pt x="1244105" y="3324174"/>
                  <a:pt x="1244105" y="3320101"/>
                </a:cubicBezTo>
                <a:cubicBezTo>
                  <a:pt x="1244105" y="3316029"/>
                  <a:pt x="1247159" y="3312975"/>
                  <a:pt x="1251232" y="3312975"/>
                </a:cubicBezTo>
                <a:close/>
                <a:moveTo>
                  <a:pt x="8995015" y="3306866"/>
                </a:moveTo>
                <a:cubicBezTo>
                  <a:pt x="8997052" y="3306866"/>
                  <a:pt x="8998069" y="3308902"/>
                  <a:pt x="8998069" y="3309920"/>
                </a:cubicBezTo>
                <a:cubicBezTo>
                  <a:pt x="8998069" y="3311957"/>
                  <a:pt x="8997052" y="3312975"/>
                  <a:pt x="8995015" y="3312975"/>
                </a:cubicBezTo>
                <a:cubicBezTo>
                  <a:pt x="8992979" y="3312975"/>
                  <a:pt x="8991961" y="3310939"/>
                  <a:pt x="8991961" y="3309920"/>
                </a:cubicBezTo>
                <a:cubicBezTo>
                  <a:pt x="8991961" y="3307884"/>
                  <a:pt x="8993997" y="3306866"/>
                  <a:pt x="8995015" y="3306866"/>
                </a:cubicBezTo>
                <a:close/>
                <a:moveTo>
                  <a:pt x="4238390" y="3297703"/>
                </a:moveTo>
                <a:cubicBezTo>
                  <a:pt x="4241446" y="3297703"/>
                  <a:pt x="4244501" y="3300757"/>
                  <a:pt x="4244501" y="3303811"/>
                </a:cubicBezTo>
                <a:cubicBezTo>
                  <a:pt x="4244501" y="3306866"/>
                  <a:pt x="4241446" y="3309920"/>
                  <a:pt x="4238390" y="3309920"/>
                </a:cubicBezTo>
                <a:cubicBezTo>
                  <a:pt x="4235338" y="3309920"/>
                  <a:pt x="4232282" y="3306866"/>
                  <a:pt x="4232282" y="3303811"/>
                </a:cubicBezTo>
                <a:cubicBezTo>
                  <a:pt x="4232282" y="3300757"/>
                  <a:pt x="4235338" y="3297703"/>
                  <a:pt x="4238390" y="3297703"/>
                </a:cubicBezTo>
                <a:close/>
                <a:moveTo>
                  <a:pt x="10075237" y="3291594"/>
                </a:moveTo>
                <a:cubicBezTo>
                  <a:pt x="10077274" y="3292612"/>
                  <a:pt x="10078292" y="3293630"/>
                  <a:pt x="10078292" y="3294648"/>
                </a:cubicBezTo>
                <a:cubicBezTo>
                  <a:pt x="10078292" y="3296685"/>
                  <a:pt x="10077274" y="3297703"/>
                  <a:pt x="10075237" y="3297703"/>
                </a:cubicBezTo>
                <a:cubicBezTo>
                  <a:pt x="10073201" y="3297703"/>
                  <a:pt x="10072183" y="3296685"/>
                  <a:pt x="10072183" y="3294648"/>
                </a:cubicBezTo>
                <a:cubicBezTo>
                  <a:pt x="10072183" y="3292612"/>
                  <a:pt x="10073201" y="3291594"/>
                  <a:pt x="10075237" y="3291594"/>
                </a:cubicBezTo>
                <a:close/>
                <a:moveTo>
                  <a:pt x="7144079" y="3279377"/>
                </a:moveTo>
                <a:cubicBezTo>
                  <a:pt x="7145097" y="3279377"/>
                  <a:pt x="7147133" y="3280395"/>
                  <a:pt x="7147133" y="3282432"/>
                </a:cubicBezTo>
                <a:cubicBezTo>
                  <a:pt x="7147133" y="3284468"/>
                  <a:pt x="7146116" y="3285486"/>
                  <a:pt x="7144079" y="3285486"/>
                </a:cubicBezTo>
                <a:cubicBezTo>
                  <a:pt x="7143061" y="3285486"/>
                  <a:pt x="7141025" y="3284468"/>
                  <a:pt x="7141025" y="3282432"/>
                </a:cubicBezTo>
                <a:cubicBezTo>
                  <a:pt x="7141025" y="3281413"/>
                  <a:pt x="7142043" y="3279377"/>
                  <a:pt x="7144079" y="3279377"/>
                </a:cubicBezTo>
                <a:close/>
                <a:moveTo>
                  <a:pt x="4435895" y="3261051"/>
                </a:moveTo>
                <a:cubicBezTo>
                  <a:pt x="4439967" y="3261051"/>
                  <a:pt x="4444040" y="3264105"/>
                  <a:pt x="4444040" y="3269196"/>
                </a:cubicBezTo>
                <a:cubicBezTo>
                  <a:pt x="4444040" y="3273269"/>
                  <a:pt x="4440986" y="3277341"/>
                  <a:pt x="4435895" y="3277341"/>
                </a:cubicBezTo>
                <a:cubicBezTo>
                  <a:pt x="4431822" y="3277341"/>
                  <a:pt x="4427749" y="3274286"/>
                  <a:pt x="4427749" y="3269196"/>
                </a:cubicBezTo>
                <a:cubicBezTo>
                  <a:pt x="4427749" y="3265124"/>
                  <a:pt x="4430805" y="3261051"/>
                  <a:pt x="4435895" y="3261051"/>
                </a:cubicBezTo>
                <a:close/>
                <a:moveTo>
                  <a:pt x="3076766" y="3244761"/>
                </a:moveTo>
                <a:cubicBezTo>
                  <a:pt x="3100181" y="3244761"/>
                  <a:pt x="3118507" y="3264105"/>
                  <a:pt x="3118507" y="3286504"/>
                </a:cubicBezTo>
                <a:cubicBezTo>
                  <a:pt x="3118507" y="3308902"/>
                  <a:pt x="3100181" y="3328247"/>
                  <a:pt x="3076766" y="3328247"/>
                </a:cubicBezTo>
                <a:cubicBezTo>
                  <a:pt x="3053349" y="3328247"/>
                  <a:pt x="3035021" y="3309920"/>
                  <a:pt x="3035021" y="3286504"/>
                </a:cubicBezTo>
                <a:cubicBezTo>
                  <a:pt x="3035021" y="3263087"/>
                  <a:pt x="3053349" y="3244761"/>
                  <a:pt x="3076766" y="3244761"/>
                </a:cubicBezTo>
                <a:close/>
                <a:moveTo>
                  <a:pt x="2172686" y="3238652"/>
                </a:moveTo>
                <a:cubicBezTo>
                  <a:pt x="2184903" y="3238652"/>
                  <a:pt x="2195083" y="3248833"/>
                  <a:pt x="2195083" y="3261051"/>
                </a:cubicBezTo>
                <a:cubicBezTo>
                  <a:pt x="2195083" y="3273268"/>
                  <a:pt x="2184903" y="3283449"/>
                  <a:pt x="2172686" y="3283449"/>
                </a:cubicBezTo>
                <a:cubicBezTo>
                  <a:pt x="2160468" y="3283449"/>
                  <a:pt x="2150289" y="3273268"/>
                  <a:pt x="2150289" y="3261051"/>
                </a:cubicBezTo>
                <a:cubicBezTo>
                  <a:pt x="2150289" y="3248833"/>
                  <a:pt x="2160468" y="3238652"/>
                  <a:pt x="2172686" y="3238652"/>
                </a:cubicBezTo>
                <a:close/>
                <a:moveTo>
                  <a:pt x="312529" y="3216254"/>
                </a:moveTo>
                <a:cubicBezTo>
                  <a:pt x="320674" y="3215236"/>
                  <a:pt x="327801" y="3222363"/>
                  <a:pt x="327801" y="3230508"/>
                </a:cubicBezTo>
                <a:cubicBezTo>
                  <a:pt x="327801" y="3238652"/>
                  <a:pt x="320674" y="3244761"/>
                  <a:pt x="312529" y="3244761"/>
                </a:cubicBezTo>
                <a:cubicBezTo>
                  <a:pt x="304384" y="3244761"/>
                  <a:pt x="297257" y="3238652"/>
                  <a:pt x="297257" y="3230508"/>
                </a:cubicBezTo>
                <a:cubicBezTo>
                  <a:pt x="297257" y="3222363"/>
                  <a:pt x="303366" y="3216254"/>
                  <a:pt x="312529" y="3216254"/>
                </a:cubicBezTo>
                <a:close/>
                <a:moveTo>
                  <a:pt x="3855575" y="3211163"/>
                </a:moveTo>
                <a:cubicBezTo>
                  <a:pt x="3859647" y="3210145"/>
                  <a:pt x="3861683" y="3213199"/>
                  <a:pt x="3861683" y="3217272"/>
                </a:cubicBezTo>
                <a:cubicBezTo>
                  <a:pt x="3861683" y="3220326"/>
                  <a:pt x="3858629" y="3223380"/>
                  <a:pt x="3855575" y="3223380"/>
                </a:cubicBezTo>
                <a:cubicBezTo>
                  <a:pt x="3851502" y="3223380"/>
                  <a:pt x="3849466" y="3220326"/>
                  <a:pt x="3849466" y="3217272"/>
                </a:cubicBezTo>
                <a:cubicBezTo>
                  <a:pt x="3849466" y="3213199"/>
                  <a:pt x="3852520" y="3211163"/>
                  <a:pt x="3855575" y="3211163"/>
                </a:cubicBezTo>
                <a:close/>
                <a:moveTo>
                  <a:pt x="10133270" y="3199964"/>
                </a:moveTo>
                <a:cubicBezTo>
                  <a:pt x="10143451" y="3200982"/>
                  <a:pt x="10152614" y="3209127"/>
                  <a:pt x="10152614" y="3219308"/>
                </a:cubicBezTo>
                <a:cubicBezTo>
                  <a:pt x="10152614" y="3229490"/>
                  <a:pt x="10144470" y="3238652"/>
                  <a:pt x="10133270" y="3238652"/>
                </a:cubicBezTo>
                <a:cubicBezTo>
                  <a:pt x="10123089" y="3238652"/>
                  <a:pt x="10113926" y="3230508"/>
                  <a:pt x="10113926" y="3219308"/>
                </a:cubicBezTo>
                <a:cubicBezTo>
                  <a:pt x="10113926" y="3209127"/>
                  <a:pt x="10122071" y="3199964"/>
                  <a:pt x="10133270" y="3199964"/>
                </a:cubicBezTo>
                <a:close/>
                <a:moveTo>
                  <a:pt x="3664170" y="3197927"/>
                </a:moveTo>
                <a:cubicBezTo>
                  <a:pt x="3665187" y="3197927"/>
                  <a:pt x="3667224" y="3199963"/>
                  <a:pt x="3667224" y="3200982"/>
                </a:cubicBezTo>
                <a:cubicBezTo>
                  <a:pt x="3667224" y="3203018"/>
                  <a:pt x="3666207" y="3204036"/>
                  <a:pt x="3664170" y="3204036"/>
                </a:cubicBezTo>
                <a:cubicBezTo>
                  <a:pt x="3662133" y="3204036"/>
                  <a:pt x="3661116" y="3203018"/>
                  <a:pt x="3661116" y="3200982"/>
                </a:cubicBezTo>
                <a:cubicBezTo>
                  <a:pt x="3661116" y="3198945"/>
                  <a:pt x="3662133" y="3197927"/>
                  <a:pt x="3664170" y="3197927"/>
                </a:cubicBezTo>
                <a:close/>
                <a:moveTo>
                  <a:pt x="10032476" y="3196910"/>
                </a:moveTo>
                <a:cubicBezTo>
                  <a:pt x="10042657" y="3196910"/>
                  <a:pt x="10049784" y="3205055"/>
                  <a:pt x="10049784" y="3214218"/>
                </a:cubicBezTo>
                <a:cubicBezTo>
                  <a:pt x="10049784" y="3223381"/>
                  <a:pt x="10041639" y="3231526"/>
                  <a:pt x="10032476" y="3231526"/>
                </a:cubicBezTo>
                <a:cubicBezTo>
                  <a:pt x="10023313" y="3231526"/>
                  <a:pt x="10015168" y="3224399"/>
                  <a:pt x="10015168" y="3214218"/>
                </a:cubicBezTo>
                <a:cubicBezTo>
                  <a:pt x="10015168" y="3205055"/>
                  <a:pt x="10022295" y="3196910"/>
                  <a:pt x="10032476" y="3196910"/>
                </a:cubicBezTo>
                <a:close/>
                <a:moveTo>
                  <a:pt x="9661882" y="3195892"/>
                </a:moveTo>
                <a:cubicBezTo>
                  <a:pt x="9670027" y="3195892"/>
                  <a:pt x="9677154" y="3203018"/>
                  <a:pt x="9677154" y="3211164"/>
                </a:cubicBezTo>
                <a:cubicBezTo>
                  <a:pt x="9677154" y="3219309"/>
                  <a:pt x="9670027" y="3226436"/>
                  <a:pt x="9661882" y="3226436"/>
                </a:cubicBezTo>
                <a:cubicBezTo>
                  <a:pt x="9653737" y="3226436"/>
                  <a:pt x="9646610" y="3219309"/>
                  <a:pt x="9646610" y="3211164"/>
                </a:cubicBezTo>
                <a:cubicBezTo>
                  <a:pt x="9646610" y="3203018"/>
                  <a:pt x="9653737" y="3195892"/>
                  <a:pt x="9661882" y="3195892"/>
                </a:cubicBezTo>
                <a:close/>
                <a:moveTo>
                  <a:pt x="6536264" y="3192837"/>
                </a:moveTo>
                <a:cubicBezTo>
                  <a:pt x="6544409" y="3192837"/>
                  <a:pt x="6550518" y="3197928"/>
                  <a:pt x="6550518" y="3206073"/>
                </a:cubicBezTo>
                <a:cubicBezTo>
                  <a:pt x="6550518" y="3213199"/>
                  <a:pt x="6544409" y="3219308"/>
                  <a:pt x="6536264" y="3219308"/>
                </a:cubicBezTo>
                <a:cubicBezTo>
                  <a:pt x="6528119" y="3219308"/>
                  <a:pt x="6522010" y="3213199"/>
                  <a:pt x="6522010" y="3206073"/>
                </a:cubicBezTo>
                <a:cubicBezTo>
                  <a:pt x="6522010" y="3197928"/>
                  <a:pt x="6528119" y="3192837"/>
                  <a:pt x="6536264" y="3192837"/>
                </a:cubicBezTo>
                <a:close/>
                <a:moveTo>
                  <a:pt x="4988769" y="3183674"/>
                </a:moveTo>
                <a:cubicBezTo>
                  <a:pt x="4996911" y="3183674"/>
                  <a:pt x="5005056" y="3190801"/>
                  <a:pt x="5005056" y="3199964"/>
                </a:cubicBezTo>
                <a:cubicBezTo>
                  <a:pt x="5005056" y="3209127"/>
                  <a:pt x="4997929" y="3216254"/>
                  <a:pt x="4988769" y="3216254"/>
                </a:cubicBezTo>
                <a:cubicBezTo>
                  <a:pt x="4979603" y="3216254"/>
                  <a:pt x="4972473" y="3209127"/>
                  <a:pt x="4972473" y="3199964"/>
                </a:cubicBezTo>
                <a:cubicBezTo>
                  <a:pt x="4972473" y="3190801"/>
                  <a:pt x="4979603" y="3183674"/>
                  <a:pt x="4988769" y="3183674"/>
                </a:cubicBezTo>
                <a:close/>
                <a:moveTo>
                  <a:pt x="3054391" y="3177565"/>
                </a:moveTo>
                <a:cubicBezTo>
                  <a:pt x="3057443" y="3177565"/>
                  <a:pt x="3061517" y="3180620"/>
                  <a:pt x="3061517" y="3184692"/>
                </a:cubicBezTo>
                <a:cubicBezTo>
                  <a:pt x="3061517" y="3188765"/>
                  <a:pt x="3058462" y="3191819"/>
                  <a:pt x="3054391" y="3191819"/>
                </a:cubicBezTo>
                <a:cubicBezTo>
                  <a:pt x="3050319" y="3191819"/>
                  <a:pt x="3047263" y="3188765"/>
                  <a:pt x="3047263" y="3184692"/>
                </a:cubicBezTo>
                <a:cubicBezTo>
                  <a:pt x="3047263" y="3180620"/>
                  <a:pt x="3050319" y="3177565"/>
                  <a:pt x="3054391" y="3177565"/>
                </a:cubicBezTo>
                <a:close/>
                <a:moveTo>
                  <a:pt x="5637293" y="3172475"/>
                </a:moveTo>
                <a:cubicBezTo>
                  <a:pt x="5640347" y="3172475"/>
                  <a:pt x="5642384" y="3174511"/>
                  <a:pt x="5642384" y="3177566"/>
                </a:cubicBezTo>
                <a:cubicBezTo>
                  <a:pt x="5642384" y="3180620"/>
                  <a:pt x="5640347" y="3182656"/>
                  <a:pt x="5637293" y="3182656"/>
                </a:cubicBezTo>
                <a:cubicBezTo>
                  <a:pt x="5634239" y="3182656"/>
                  <a:pt x="5632203" y="3180620"/>
                  <a:pt x="5632203" y="3177566"/>
                </a:cubicBezTo>
                <a:cubicBezTo>
                  <a:pt x="5632203" y="3174511"/>
                  <a:pt x="5634239" y="3172475"/>
                  <a:pt x="5637293" y="3172475"/>
                </a:cubicBezTo>
                <a:close/>
                <a:moveTo>
                  <a:pt x="3531885" y="3163312"/>
                </a:moveTo>
                <a:cubicBezTo>
                  <a:pt x="3548174" y="3163312"/>
                  <a:pt x="3561407" y="3176547"/>
                  <a:pt x="3561407" y="3192837"/>
                </a:cubicBezTo>
                <a:cubicBezTo>
                  <a:pt x="3561407" y="3209127"/>
                  <a:pt x="3548174" y="3222363"/>
                  <a:pt x="3531885" y="3222363"/>
                </a:cubicBezTo>
                <a:cubicBezTo>
                  <a:pt x="3515597" y="3222363"/>
                  <a:pt x="3502364" y="3209127"/>
                  <a:pt x="3502364" y="3192837"/>
                </a:cubicBezTo>
                <a:cubicBezTo>
                  <a:pt x="3502364" y="3176547"/>
                  <a:pt x="3515597" y="3163312"/>
                  <a:pt x="3531885" y="3163312"/>
                </a:cubicBezTo>
                <a:close/>
                <a:moveTo>
                  <a:pt x="4761699" y="3156185"/>
                </a:moveTo>
                <a:cubicBezTo>
                  <a:pt x="4769846" y="3156185"/>
                  <a:pt x="4776972" y="3163312"/>
                  <a:pt x="4776972" y="3171457"/>
                </a:cubicBezTo>
                <a:cubicBezTo>
                  <a:pt x="4776972" y="3179602"/>
                  <a:pt x="4769846" y="3186729"/>
                  <a:pt x="4761699" y="3186729"/>
                </a:cubicBezTo>
                <a:cubicBezTo>
                  <a:pt x="4753556" y="3186729"/>
                  <a:pt x="4746428" y="3179602"/>
                  <a:pt x="4746428" y="3171457"/>
                </a:cubicBezTo>
                <a:cubicBezTo>
                  <a:pt x="4746428" y="3163312"/>
                  <a:pt x="4753556" y="3156185"/>
                  <a:pt x="4761699" y="3156185"/>
                </a:cubicBezTo>
                <a:close/>
                <a:moveTo>
                  <a:pt x="9412443" y="3153131"/>
                </a:moveTo>
                <a:cubicBezTo>
                  <a:pt x="9412443" y="3153131"/>
                  <a:pt x="9413461" y="3153131"/>
                  <a:pt x="9413461" y="3154149"/>
                </a:cubicBezTo>
                <a:cubicBezTo>
                  <a:pt x="9413461" y="3155167"/>
                  <a:pt x="9412443" y="3155167"/>
                  <a:pt x="9412443" y="3155167"/>
                </a:cubicBezTo>
                <a:cubicBezTo>
                  <a:pt x="9411425" y="3155167"/>
                  <a:pt x="9411425" y="3154149"/>
                  <a:pt x="9411425" y="3154149"/>
                </a:cubicBezTo>
                <a:cubicBezTo>
                  <a:pt x="9411425" y="3153131"/>
                  <a:pt x="9412443" y="3153131"/>
                  <a:pt x="9412443" y="3153131"/>
                </a:cubicBezTo>
                <a:close/>
                <a:moveTo>
                  <a:pt x="9980552" y="3152112"/>
                </a:moveTo>
                <a:cubicBezTo>
                  <a:pt x="9988697" y="3152112"/>
                  <a:pt x="9993788" y="3158221"/>
                  <a:pt x="9993788" y="3165348"/>
                </a:cubicBezTo>
                <a:cubicBezTo>
                  <a:pt x="9993788" y="3172474"/>
                  <a:pt x="9987679" y="3178583"/>
                  <a:pt x="9980552" y="3178583"/>
                </a:cubicBezTo>
                <a:cubicBezTo>
                  <a:pt x="9973425" y="3178583"/>
                  <a:pt x="9967317" y="3172474"/>
                  <a:pt x="9967317" y="3165348"/>
                </a:cubicBezTo>
                <a:cubicBezTo>
                  <a:pt x="9967317" y="3158221"/>
                  <a:pt x="9973425" y="3152112"/>
                  <a:pt x="9980552" y="3152112"/>
                </a:cubicBezTo>
                <a:close/>
                <a:moveTo>
                  <a:pt x="3434082" y="3143967"/>
                </a:moveTo>
                <a:cubicBezTo>
                  <a:pt x="3447316" y="3143967"/>
                  <a:pt x="3457497" y="3154148"/>
                  <a:pt x="3457497" y="3167384"/>
                </a:cubicBezTo>
                <a:cubicBezTo>
                  <a:pt x="3457497" y="3180620"/>
                  <a:pt x="3447316" y="3190801"/>
                  <a:pt x="3434082" y="3190801"/>
                </a:cubicBezTo>
                <a:cubicBezTo>
                  <a:pt x="3420845" y="3190801"/>
                  <a:pt x="3410663" y="3180620"/>
                  <a:pt x="3410663" y="3167384"/>
                </a:cubicBezTo>
                <a:cubicBezTo>
                  <a:pt x="3410663" y="3154148"/>
                  <a:pt x="3420845" y="3143967"/>
                  <a:pt x="3434082" y="3143967"/>
                </a:cubicBezTo>
                <a:close/>
                <a:moveTo>
                  <a:pt x="4864520" y="3122587"/>
                </a:moveTo>
                <a:cubicBezTo>
                  <a:pt x="4869612" y="3122587"/>
                  <a:pt x="4873683" y="3126659"/>
                  <a:pt x="4873683" y="3131750"/>
                </a:cubicBezTo>
                <a:cubicBezTo>
                  <a:pt x="4873683" y="3136840"/>
                  <a:pt x="4869612" y="3140913"/>
                  <a:pt x="4864520" y="3140913"/>
                </a:cubicBezTo>
                <a:cubicBezTo>
                  <a:pt x="4859430" y="3140913"/>
                  <a:pt x="4855358" y="3136840"/>
                  <a:pt x="4855358" y="3131750"/>
                </a:cubicBezTo>
                <a:cubicBezTo>
                  <a:pt x="4855358" y="3126659"/>
                  <a:pt x="4859430" y="3122587"/>
                  <a:pt x="4864520" y="3122587"/>
                </a:cubicBezTo>
                <a:close/>
                <a:moveTo>
                  <a:pt x="1861120" y="3113424"/>
                </a:moveTo>
                <a:cubicBezTo>
                  <a:pt x="1864175" y="3113424"/>
                  <a:pt x="1866211" y="3115460"/>
                  <a:pt x="1866211" y="3118515"/>
                </a:cubicBezTo>
                <a:cubicBezTo>
                  <a:pt x="1866211" y="3121569"/>
                  <a:pt x="1864175" y="3123605"/>
                  <a:pt x="1861120" y="3123605"/>
                </a:cubicBezTo>
                <a:cubicBezTo>
                  <a:pt x="1858065" y="3123605"/>
                  <a:pt x="1856029" y="3121569"/>
                  <a:pt x="1856029" y="3118515"/>
                </a:cubicBezTo>
                <a:cubicBezTo>
                  <a:pt x="1856029" y="3115460"/>
                  <a:pt x="1858065" y="3113424"/>
                  <a:pt x="1861120" y="3113424"/>
                </a:cubicBezTo>
                <a:close/>
                <a:moveTo>
                  <a:pt x="8803609" y="3099171"/>
                </a:moveTo>
                <a:cubicBezTo>
                  <a:pt x="8816844" y="3099171"/>
                  <a:pt x="8828043" y="3110370"/>
                  <a:pt x="8828043" y="3123605"/>
                </a:cubicBezTo>
                <a:cubicBezTo>
                  <a:pt x="8828043" y="3136841"/>
                  <a:pt x="8816844" y="3148040"/>
                  <a:pt x="8803609" y="3148040"/>
                </a:cubicBezTo>
                <a:cubicBezTo>
                  <a:pt x="8790374" y="3148040"/>
                  <a:pt x="8779174" y="3136841"/>
                  <a:pt x="8779174" y="3123605"/>
                </a:cubicBezTo>
                <a:cubicBezTo>
                  <a:pt x="8779174" y="3110370"/>
                  <a:pt x="8790374" y="3099171"/>
                  <a:pt x="8803609" y="3099171"/>
                </a:cubicBezTo>
                <a:close/>
                <a:moveTo>
                  <a:pt x="7949410" y="3059464"/>
                </a:moveTo>
                <a:cubicBezTo>
                  <a:pt x="7956536" y="3059464"/>
                  <a:pt x="7961627" y="3065572"/>
                  <a:pt x="7961627" y="3071682"/>
                </a:cubicBezTo>
                <a:cubicBezTo>
                  <a:pt x="7961627" y="3077790"/>
                  <a:pt x="7956536" y="3083899"/>
                  <a:pt x="7949410" y="3083899"/>
                </a:cubicBezTo>
                <a:cubicBezTo>
                  <a:pt x="7943301" y="3083899"/>
                  <a:pt x="7937192" y="3078808"/>
                  <a:pt x="7937192" y="3071682"/>
                </a:cubicBezTo>
                <a:cubicBezTo>
                  <a:pt x="7937192" y="3065572"/>
                  <a:pt x="7942283" y="3059464"/>
                  <a:pt x="7949410" y="3059464"/>
                </a:cubicBezTo>
                <a:close/>
                <a:moveTo>
                  <a:pt x="9902157" y="3041138"/>
                </a:moveTo>
                <a:cubicBezTo>
                  <a:pt x="9911320" y="3041138"/>
                  <a:pt x="9917429" y="3048265"/>
                  <a:pt x="9917429" y="3056410"/>
                </a:cubicBezTo>
                <a:cubicBezTo>
                  <a:pt x="9917429" y="3064555"/>
                  <a:pt x="9910302" y="3071682"/>
                  <a:pt x="9902157" y="3071682"/>
                </a:cubicBezTo>
                <a:cubicBezTo>
                  <a:pt x="9894012" y="3071682"/>
                  <a:pt x="9886885" y="3064555"/>
                  <a:pt x="9886885" y="3056410"/>
                </a:cubicBezTo>
                <a:cubicBezTo>
                  <a:pt x="9886885" y="3048265"/>
                  <a:pt x="9894012" y="3041138"/>
                  <a:pt x="9902157" y="3041138"/>
                </a:cubicBezTo>
                <a:close/>
                <a:moveTo>
                  <a:pt x="6312277" y="3032993"/>
                </a:moveTo>
                <a:cubicBezTo>
                  <a:pt x="6313295" y="3034011"/>
                  <a:pt x="6314314" y="3035029"/>
                  <a:pt x="6314314" y="3035029"/>
                </a:cubicBezTo>
                <a:cubicBezTo>
                  <a:pt x="6314314" y="3036047"/>
                  <a:pt x="6313295" y="3037065"/>
                  <a:pt x="6312277" y="3037065"/>
                </a:cubicBezTo>
                <a:cubicBezTo>
                  <a:pt x="6311259" y="3037065"/>
                  <a:pt x="6310241" y="3036047"/>
                  <a:pt x="6310241" y="3035029"/>
                </a:cubicBezTo>
                <a:cubicBezTo>
                  <a:pt x="6310241" y="3034011"/>
                  <a:pt x="6311259" y="3032993"/>
                  <a:pt x="6312277" y="3032993"/>
                </a:cubicBezTo>
                <a:close/>
                <a:moveTo>
                  <a:pt x="9349319" y="3031975"/>
                </a:moveTo>
                <a:cubicBezTo>
                  <a:pt x="9350338" y="3032993"/>
                  <a:pt x="9351356" y="3032993"/>
                  <a:pt x="9351356" y="3034011"/>
                </a:cubicBezTo>
                <a:cubicBezTo>
                  <a:pt x="9351356" y="3035029"/>
                  <a:pt x="9350338" y="3036048"/>
                  <a:pt x="9349319" y="3036048"/>
                </a:cubicBezTo>
                <a:cubicBezTo>
                  <a:pt x="9348301" y="3036048"/>
                  <a:pt x="9347283" y="3035029"/>
                  <a:pt x="9347283" y="3034011"/>
                </a:cubicBezTo>
                <a:cubicBezTo>
                  <a:pt x="9347283" y="3032993"/>
                  <a:pt x="9348301" y="3031975"/>
                  <a:pt x="9349319" y="3031975"/>
                </a:cubicBezTo>
                <a:close/>
                <a:moveTo>
                  <a:pt x="10741086" y="3007540"/>
                </a:moveTo>
                <a:cubicBezTo>
                  <a:pt x="10744141" y="3007540"/>
                  <a:pt x="10745158" y="3009576"/>
                  <a:pt x="10745158" y="3011612"/>
                </a:cubicBezTo>
                <a:cubicBezTo>
                  <a:pt x="10745158" y="3013648"/>
                  <a:pt x="10743121" y="3015685"/>
                  <a:pt x="10741086" y="3015685"/>
                </a:cubicBezTo>
                <a:cubicBezTo>
                  <a:pt x="10739050" y="3015685"/>
                  <a:pt x="10737013" y="3013648"/>
                  <a:pt x="10737013" y="3011612"/>
                </a:cubicBezTo>
                <a:cubicBezTo>
                  <a:pt x="10737013" y="3009576"/>
                  <a:pt x="10739050" y="3007540"/>
                  <a:pt x="10741086" y="3007540"/>
                </a:cubicBezTo>
                <a:close/>
                <a:moveTo>
                  <a:pt x="2150269" y="2998377"/>
                </a:moveTo>
                <a:cubicBezTo>
                  <a:pt x="2156454" y="2998377"/>
                  <a:pt x="2161467" y="3003391"/>
                  <a:pt x="2161467" y="3009576"/>
                </a:cubicBezTo>
                <a:cubicBezTo>
                  <a:pt x="2161467" y="3015761"/>
                  <a:pt x="2156454" y="3020775"/>
                  <a:pt x="2150269" y="3020775"/>
                </a:cubicBezTo>
                <a:cubicBezTo>
                  <a:pt x="2144082" y="3020775"/>
                  <a:pt x="2139069" y="3015761"/>
                  <a:pt x="2139069" y="3009576"/>
                </a:cubicBezTo>
                <a:cubicBezTo>
                  <a:pt x="2139069" y="3003391"/>
                  <a:pt x="2144082" y="2998377"/>
                  <a:pt x="2150269" y="2998377"/>
                </a:cubicBezTo>
                <a:close/>
                <a:moveTo>
                  <a:pt x="10768574" y="2987178"/>
                </a:moveTo>
                <a:cubicBezTo>
                  <a:pt x="10775701" y="2987178"/>
                  <a:pt x="10782828" y="2993286"/>
                  <a:pt x="10782828" y="3000413"/>
                </a:cubicBezTo>
                <a:cubicBezTo>
                  <a:pt x="10782828" y="3007540"/>
                  <a:pt x="10776719" y="3014667"/>
                  <a:pt x="10768574" y="3014667"/>
                </a:cubicBezTo>
                <a:cubicBezTo>
                  <a:pt x="10760429" y="3014667"/>
                  <a:pt x="10754321" y="3008558"/>
                  <a:pt x="10754321" y="3000413"/>
                </a:cubicBezTo>
                <a:cubicBezTo>
                  <a:pt x="10754321" y="2993286"/>
                  <a:pt x="10760429" y="2987178"/>
                  <a:pt x="10768574" y="2987178"/>
                </a:cubicBezTo>
                <a:close/>
                <a:moveTo>
                  <a:pt x="7612413" y="2976997"/>
                </a:moveTo>
                <a:cubicBezTo>
                  <a:pt x="7613431" y="2976997"/>
                  <a:pt x="7615467" y="2978015"/>
                  <a:pt x="7615467" y="2980051"/>
                </a:cubicBezTo>
                <a:cubicBezTo>
                  <a:pt x="7615467" y="2982088"/>
                  <a:pt x="7614450" y="2983105"/>
                  <a:pt x="7612413" y="2983105"/>
                </a:cubicBezTo>
                <a:cubicBezTo>
                  <a:pt x="7610377" y="2983105"/>
                  <a:pt x="7609359" y="2982088"/>
                  <a:pt x="7609359" y="2980051"/>
                </a:cubicBezTo>
                <a:cubicBezTo>
                  <a:pt x="7609359" y="2978015"/>
                  <a:pt x="7610377" y="2976997"/>
                  <a:pt x="7612413" y="2976997"/>
                </a:cubicBezTo>
                <a:close/>
                <a:moveTo>
                  <a:pt x="2436381" y="2954598"/>
                </a:moveTo>
                <a:cubicBezTo>
                  <a:pt x="2446562" y="2954598"/>
                  <a:pt x="2455725" y="2963761"/>
                  <a:pt x="2455725" y="2973942"/>
                </a:cubicBezTo>
                <a:cubicBezTo>
                  <a:pt x="2455725" y="2984123"/>
                  <a:pt x="2447580" y="2993286"/>
                  <a:pt x="2436381" y="2993286"/>
                </a:cubicBezTo>
                <a:cubicBezTo>
                  <a:pt x="2426200" y="2993286"/>
                  <a:pt x="2417037" y="2985142"/>
                  <a:pt x="2417037" y="2973942"/>
                </a:cubicBezTo>
                <a:cubicBezTo>
                  <a:pt x="2417037" y="2963761"/>
                  <a:pt x="2425183" y="2954598"/>
                  <a:pt x="2436381" y="2954598"/>
                </a:cubicBezTo>
                <a:close/>
                <a:moveTo>
                  <a:pt x="536514" y="2952562"/>
                </a:moveTo>
                <a:cubicBezTo>
                  <a:pt x="541605" y="2952562"/>
                  <a:pt x="545677" y="2956635"/>
                  <a:pt x="545677" y="2961725"/>
                </a:cubicBezTo>
                <a:cubicBezTo>
                  <a:pt x="545677" y="2966816"/>
                  <a:pt x="541605" y="2970888"/>
                  <a:pt x="536514" y="2970888"/>
                </a:cubicBezTo>
                <a:cubicBezTo>
                  <a:pt x="531423" y="2970888"/>
                  <a:pt x="527351" y="2966816"/>
                  <a:pt x="527351" y="2961725"/>
                </a:cubicBezTo>
                <a:cubicBezTo>
                  <a:pt x="527351" y="2956635"/>
                  <a:pt x="531423" y="2952562"/>
                  <a:pt x="536514" y="2952562"/>
                </a:cubicBezTo>
                <a:close/>
                <a:moveTo>
                  <a:pt x="2217424" y="2925072"/>
                </a:moveTo>
                <a:cubicBezTo>
                  <a:pt x="2218446" y="2925072"/>
                  <a:pt x="2220483" y="2927108"/>
                  <a:pt x="2220483" y="2928126"/>
                </a:cubicBezTo>
                <a:cubicBezTo>
                  <a:pt x="2220483" y="2930163"/>
                  <a:pt x="2219465" y="2931181"/>
                  <a:pt x="2217424" y="2931181"/>
                </a:cubicBezTo>
                <a:cubicBezTo>
                  <a:pt x="2215388" y="2931181"/>
                  <a:pt x="2214369" y="2930163"/>
                  <a:pt x="2214369" y="2928126"/>
                </a:cubicBezTo>
                <a:cubicBezTo>
                  <a:pt x="2214369" y="2926090"/>
                  <a:pt x="2215388" y="2925072"/>
                  <a:pt x="2217424" y="2925072"/>
                </a:cubicBezTo>
                <a:close/>
                <a:moveTo>
                  <a:pt x="748335" y="2906747"/>
                </a:moveTo>
                <a:cubicBezTo>
                  <a:pt x="760552" y="2907765"/>
                  <a:pt x="770733" y="2916928"/>
                  <a:pt x="770733" y="2929146"/>
                </a:cubicBezTo>
                <a:cubicBezTo>
                  <a:pt x="770733" y="2941362"/>
                  <a:pt x="760552" y="2951543"/>
                  <a:pt x="748335" y="2951543"/>
                </a:cubicBezTo>
                <a:cubicBezTo>
                  <a:pt x="736117" y="2951543"/>
                  <a:pt x="725936" y="2941362"/>
                  <a:pt x="725936" y="2929146"/>
                </a:cubicBezTo>
                <a:cubicBezTo>
                  <a:pt x="725936" y="2916928"/>
                  <a:pt x="736117" y="2906747"/>
                  <a:pt x="748335" y="2906747"/>
                </a:cubicBezTo>
                <a:close/>
                <a:moveTo>
                  <a:pt x="9257689" y="2898604"/>
                </a:moveTo>
                <a:cubicBezTo>
                  <a:pt x="9265834" y="2898604"/>
                  <a:pt x="9272961" y="2905731"/>
                  <a:pt x="9272961" y="2913875"/>
                </a:cubicBezTo>
                <a:cubicBezTo>
                  <a:pt x="9272961" y="2922020"/>
                  <a:pt x="9265834" y="2929146"/>
                  <a:pt x="9257689" y="2929146"/>
                </a:cubicBezTo>
                <a:cubicBezTo>
                  <a:pt x="9249544" y="2929146"/>
                  <a:pt x="9242417" y="2922020"/>
                  <a:pt x="9242417" y="2913875"/>
                </a:cubicBezTo>
                <a:cubicBezTo>
                  <a:pt x="9242417" y="2905731"/>
                  <a:pt x="9249544" y="2898604"/>
                  <a:pt x="9257689" y="2898604"/>
                </a:cubicBezTo>
                <a:close/>
                <a:moveTo>
                  <a:pt x="190380" y="2894530"/>
                </a:moveTo>
                <a:cubicBezTo>
                  <a:pt x="205652" y="2894530"/>
                  <a:pt x="217869" y="2906748"/>
                  <a:pt x="217869" y="2922019"/>
                </a:cubicBezTo>
                <a:cubicBezTo>
                  <a:pt x="217869" y="2937290"/>
                  <a:pt x="205652" y="2949509"/>
                  <a:pt x="190380" y="2949509"/>
                </a:cubicBezTo>
                <a:cubicBezTo>
                  <a:pt x="175108" y="2949509"/>
                  <a:pt x="162891" y="2937290"/>
                  <a:pt x="162891" y="2922019"/>
                </a:cubicBezTo>
                <a:cubicBezTo>
                  <a:pt x="162891" y="2906748"/>
                  <a:pt x="175108" y="2894530"/>
                  <a:pt x="190380" y="2894530"/>
                </a:cubicBezTo>
                <a:close/>
                <a:moveTo>
                  <a:pt x="3601049" y="2881294"/>
                </a:moveTo>
                <a:cubicBezTo>
                  <a:pt x="3603085" y="2881294"/>
                  <a:pt x="3604103" y="2882312"/>
                  <a:pt x="3604103" y="2884348"/>
                </a:cubicBezTo>
                <a:cubicBezTo>
                  <a:pt x="3604103" y="2886385"/>
                  <a:pt x="3603085" y="2887402"/>
                  <a:pt x="3601049" y="2887402"/>
                </a:cubicBezTo>
                <a:cubicBezTo>
                  <a:pt x="3599012" y="2887402"/>
                  <a:pt x="3597995" y="2886385"/>
                  <a:pt x="3597995" y="2884348"/>
                </a:cubicBezTo>
                <a:cubicBezTo>
                  <a:pt x="3597995" y="2882312"/>
                  <a:pt x="3599012" y="2881294"/>
                  <a:pt x="3601049" y="2881294"/>
                </a:cubicBezTo>
                <a:close/>
                <a:moveTo>
                  <a:pt x="7358902" y="2869078"/>
                </a:moveTo>
                <a:cubicBezTo>
                  <a:pt x="7360938" y="2869078"/>
                  <a:pt x="7362975" y="2871115"/>
                  <a:pt x="7362975" y="2873153"/>
                </a:cubicBezTo>
                <a:cubicBezTo>
                  <a:pt x="7362975" y="2875187"/>
                  <a:pt x="7360938" y="2877223"/>
                  <a:pt x="7358902" y="2877223"/>
                </a:cubicBezTo>
                <a:cubicBezTo>
                  <a:pt x="7356866" y="2877223"/>
                  <a:pt x="7354830" y="2875187"/>
                  <a:pt x="7354830" y="2873153"/>
                </a:cubicBezTo>
                <a:cubicBezTo>
                  <a:pt x="7354830" y="2871115"/>
                  <a:pt x="7356866" y="2869078"/>
                  <a:pt x="7358902" y="2869078"/>
                </a:cubicBezTo>
                <a:close/>
                <a:moveTo>
                  <a:pt x="7198039" y="2816137"/>
                </a:moveTo>
                <a:cubicBezTo>
                  <a:pt x="7201094" y="2815119"/>
                  <a:pt x="7204148" y="2818174"/>
                  <a:pt x="7204148" y="2822246"/>
                </a:cubicBezTo>
                <a:cubicBezTo>
                  <a:pt x="7204148" y="2825301"/>
                  <a:pt x="7201094" y="2828355"/>
                  <a:pt x="7198039" y="2828355"/>
                </a:cubicBezTo>
                <a:cubicBezTo>
                  <a:pt x="7194985" y="2828355"/>
                  <a:pt x="7191931" y="2825301"/>
                  <a:pt x="7191931" y="2822246"/>
                </a:cubicBezTo>
                <a:cubicBezTo>
                  <a:pt x="7191931" y="2819192"/>
                  <a:pt x="7194985" y="2816137"/>
                  <a:pt x="7198039" y="2816137"/>
                </a:cubicBezTo>
                <a:close/>
                <a:moveTo>
                  <a:pt x="5795091" y="2743854"/>
                </a:moveTo>
                <a:cubicBezTo>
                  <a:pt x="5805271" y="2743854"/>
                  <a:pt x="5813416" y="2751999"/>
                  <a:pt x="5813416" y="2762180"/>
                </a:cubicBezTo>
                <a:cubicBezTo>
                  <a:pt x="5813416" y="2772361"/>
                  <a:pt x="5805271" y="2780505"/>
                  <a:pt x="5795091" y="2780505"/>
                </a:cubicBezTo>
                <a:cubicBezTo>
                  <a:pt x="5784911" y="2780505"/>
                  <a:pt x="5776766" y="2772361"/>
                  <a:pt x="5776766" y="2762180"/>
                </a:cubicBezTo>
                <a:cubicBezTo>
                  <a:pt x="5776766" y="2751999"/>
                  <a:pt x="5784911" y="2743854"/>
                  <a:pt x="5795091" y="2743854"/>
                </a:cubicBezTo>
                <a:close/>
                <a:moveTo>
                  <a:pt x="4190602" y="2728583"/>
                </a:moveTo>
                <a:cubicBezTo>
                  <a:pt x="4207914" y="2728583"/>
                  <a:pt x="4221146" y="2742837"/>
                  <a:pt x="4221146" y="2759126"/>
                </a:cubicBezTo>
                <a:cubicBezTo>
                  <a:pt x="4221146" y="2776434"/>
                  <a:pt x="4206895" y="2789668"/>
                  <a:pt x="4190602" y="2789668"/>
                </a:cubicBezTo>
                <a:cubicBezTo>
                  <a:pt x="4173287" y="2789668"/>
                  <a:pt x="4160049" y="2775414"/>
                  <a:pt x="4160049" y="2759126"/>
                </a:cubicBezTo>
                <a:cubicBezTo>
                  <a:pt x="4160049" y="2741817"/>
                  <a:pt x="4174307" y="2728583"/>
                  <a:pt x="4190602" y="2728583"/>
                </a:cubicBezTo>
                <a:close/>
                <a:moveTo>
                  <a:pt x="5955945" y="2699057"/>
                </a:moveTo>
                <a:cubicBezTo>
                  <a:pt x="5957981" y="2699057"/>
                  <a:pt x="5961035" y="2701094"/>
                  <a:pt x="5961035" y="2704148"/>
                </a:cubicBezTo>
                <a:cubicBezTo>
                  <a:pt x="5961035" y="2707202"/>
                  <a:pt x="5959000" y="2709238"/>
                  <a:pt x="5955945" y="2709238"/>
                </a:cubicBezTo>
                <a:cubicBezTo>
                  <a:pt x="5952891" y="2709238"/>
                  <a:pt x="5950855" y="2707202"/>
                  <a:pt x="5950855" y="2704148"/>
                </a:cubicBezTo>
                <a:cubicBezTo>
                  <a:pt x="5950855" y="2701094"/>
                  <a:pt x="5952891" y="2699057"/>
                  <a:pt x="5955945" y="2699057"/>
                </a:cubicBezTo>
                <a:close/>
                <a:moveTo>
                  <a:pt x="7390463" y="2694983"/>
                </a:moveTo>
                <a:cubicBezTo>
                  <a:pt x="7408789" y="2694983"/>
                  <a:pt x="7424061" y="2710256"/>
                  <a:pt x="7424061" y="2728581"/>
                </a:cubicBezTo>
                <a:cubicBezTo>
                  <a:pt x="7424061" y="2746907"/>
                  <a:pt x="7408789" y="2762177"/>
                  <a:pt x="7390463" y="2762177"/>
                </a:cubicBezTo>
                <a:cubicBezTo>
                  <a:pt x="7372137" y="2762177"/>
                  <a:pt x="7356865" y="2746907"/>
                  <a:pt x="7356865" y="2728581"/>
                </a:cubicBezTo>
                <a:cubicBezTo>
                  <a:pt x="7356865" y="2710256"/>
                  <a:pt x="7372137" y="2694983"/>
                  <a:pt x="7390463" y="2694983"/>
                </a:cubicBezTo>
                <a:close/>
                <a:moveTo>
                  <a:pt x="1814308" y="2665460"/>
                </a:moveTo>
                <a:cubicBezTo>
                  <a:pt x="1817361" y="2665460"/>
                  <a:pt x="1819397" y="2668512"/>
                  <a:pt x="1819397" y="2670549"/>
                </a:cubicBezTo>
                <a:cubicBezTo>
                  <a:pt x="1819397" y="2673605"/>
                  <a:pt x="1817361" y="2675639"/>
                  <a:pt x="1814308" y="2675639"/>
                </a:cubicBezTo>
                <a:cubicBezTo>
                  <a:pt x="1811253" y="2675639"/>
                  <a:pt x="1809215" y="2673605"/>
                  <a:pt x="1809215" y="2670549"/>
                </a:cubicBezTo>
                <a:cubicBezTo>
                  <a:pt x="1809215" y="2667495"/>
                  <a:pt x="1811253" y="2665460"/>
                  <a:pt x="1814308" y="2665460"/>
                </a:cubicBezTo>
                <a:close/>
                <a:moveTo>
                  <a:pt x="9232236" y="2663422"/>
                </a:moveTo>
                <a:cubicBezTo>
                  <a:pt x="9253617" y="2664440"/>
                  <a:pt x="9270925" y="2680729"/>
                  <a:pt x="9270925" y="2702110"/>
                </a:cubicBezTo>
                <a:cubicBezTo>
                  <a:pt x="9270925" y="2723490"/>
                  <a:pt x="9253617" y="2740798"/>
                  <a:pt x="9232236" y="2740798"/>
                </a:cubicBezTo>
                <a:cubicBezTo>
                  <a:pt x="9210856" y="2740798"/>
                  <a:pt x="9193548" y="2723490"/>
                  <a:pt x="9193548" y="2702110"/>
                </a:cubicBezTo>
                <a:cubicBezTo>
                  <a:pt x="9193548" y="2680729"/>
                  <a:pt x="9210856" y="2663422"/>
                  <a:pt x="9232236" y="2663422"/>
                </a:cubicBezTo>
                <a:close/>
                <a:moveTo>
                  <a:pt x="2759084" y="2623713"/>
                </a:moveTo>
                <a:cubicBezTo>
                  <a:pt x="2763156" y="2623713"/>
                  <a:pt x="2767229" y="2627785"/>
                  <a:pt x="2767229" y="2631859"/>
                </a:cubicBezTo>
                <a:cubicBezTo>
                  <a:pt x="2767229" y="2636948"/>
                  <a:pt x="2763156" y="2640003"/>
                  <a:pt x="2759084" y="2640003"/>
                </a:cubicBezTo>
                <a:cubicBezTo>
                  <a:pt x="2753992" y="2640003"/>
                  <a:pt x="2750938" y="2635931"/>
                  <a:pt x="2750938" y="2631859"/>
                </a:cubicBezTo>
                <a:cubicBezTo>
                  <a:pt x="2750938" y="2627785"/>
                  <a:pt x="2755010" y="2623713"/>
                  <a:pt x="2759084" y="2623713"/>
                </a:cubicBezTo>
                <a:close/>
                <a:moveTo>
                  <a:pt x="9533599" y="2604369"/>
                </a:moveTo>
                <a:cubicBezTo>
                  <a:pt x="9540725" y="2603353"/>
                  <a:pt x="9546834" y="2609462"/>
                  <a:pt x="9546834" y="2616588"/>
                </a:cubicBezTo>
                <a:cubicBezTo>
                  <a:pt x="9546834" y="2623715"/>
                  <a:pt x="9540725" y="2628806"/>
                  <a:pt x="9533599" y="2628806"/>
                </a:cubicBezTo>
                <a:cubicBezTo>
                  <a:pt x="9526472" y="2628806"/>
                  <a:pt x="9520363" y="2622694"/>
                  <a:pt x="9520363" y="2616588"/>
                </a:cubicBezTo>
                <a:cubicBezTo>
                  <a:pt x="9520363" y="2609462"/>
                  <a:pt x="9526472" y="2604369"/>
                  <a:pt x="9533599" y="2604369"/>
                </a:cubicBezTo>
                <a:close/>
                <a:moveTo>
                  <a:pt x="1707395" y="2601316"/>
                </a:moveTo>
                <a:cubicBezTo>
                  <a:pt x="1709433" y="2601316"/>
                  <a:pt x="1711468" y="2602334"/>
                  <a:pt x="1711468" y="2605389"/>
                </a:cubicBezTo>
                <a:cubicBezTo>
                  <a:pt x="1711468" y="2607425"/>
                  <a:pt x="1709433" y="2609462"/>
                  <a:pt x="1707395" y="2609462"/>
                </a:cubicBezTo>
                <a:cubicBezTo>
                  <a:pt x="1705359" y="2609462"/>
                  <a:pt x="1703323" y="2607425"/>
                  <a:pt x="1703323" y="2605389"/>
                </a:cubicBezTo>
                <a:cubicBezTo>
                  <a:pt x="1703323" y="2603353"/>
                  <a:pt x="1705359" y="2601316"/>
                  <a:pt x="1707395" y="2601316"/>
                </a:cubicBezTo>
                <a:close/>
                <a:moveTo>
                  <a:pt x="4194661" y="2596226"/>
                </a:moveTo>
                <a:cubicBezTo>
                  <a:pt x="4197716" y="2596226"/>
                  <a:pt x="4200772" y="2599279"/>
                  <a:pt x="4200772" y="2602334"/>
                </a:cubicBezTo>
                <a:cubicBezTo>
                  <a:pt x="4200772" y="2605389"/>
                  <a:pt x="4198735" y="2608446"/>
                  <a:pt x="4194661" y="2608446"/>
                </a:cubicBezTo>
                <a:cubicBezTo>
                  <a:pt x="4191607" y="2608446"/>
                  <a:pt x="4188551" y="2606407"/>
                  <a:pt x="4188551" y="2602334"/>
                </a:cubicBezTo>
                <a:cubicBezTo>
                  <a:pt x="4188551" y="2599279"/>
                  <a:pt x="4190588" y="2596226"/>
                  <a:pt x="4194661" y="2596226"/>
                </a:cubicBezTo>
                <a:close/>
                <a:moveTo>
                  <a:pt x="5638309" y="2592153"/>
                </a:moveTo>
                <a:cubicBezTo>
                  <a:pt x="5648490" y="2593171"/>
                  <a:pt x="5655618" y="2600297"/>
                  <a:pt x="5655618" y="2609462"/>
                </a:cubicBezTo>
                <a:cubicBezTo>
                  <a:pt x="5655618" y="2618622"/>
                  <a:pt x="5647472" y="2626771"/>
                  <a:pt x="5638309" y="2626771"/>
                </a:cubicBezTo>
                <a:cubicBezTo>
                  <a:pt x="5629148" y="2626771"/>
                  <a:pt x="5621002" y="2619640"/>
                  <a:pt x="5621002" y="2609462"/>
                </a:cubicBezTo>
                <a:cubicBezTo>
                  <a:pt x="5621002" y="2600297"/>
                  <a:pt x="5629148" y="2592153"/>
                  <a:pt x="5638309" y="2592153"/>
                </a:cubicBezTo>
                <a:close/>
                <a:moveTo>
                  <a:pt x="1008960" y="2587062"/>
                </a:moveTo>
                <a:cubicBezTo>
                  <a:pt x="1024232" y="2587062"/>
                  <a:pt x="1036449" y="2600297"/>
                  <a:pt x="1036449" y="2614553"/>
                </a:cubicBezTo>
                <a:cubicBezTo>
                  <a:pt x="1036449" y="2629824"/>
                  <a:pt x="1024232" y="2642042"/>
                  <a:pt x="1008960" y="2642042"/>
                </a:cubicBezTo>
                <a:cubicBezTo>
                  <a:pt x="993688" y="2642042"/>
                  <a:pt x="981471" y="2629824"/>
                  <a:pt x="981471" y="2614553"/>
                </a:cubicBezTo>
                <a:cubicBezTo>
                  <a:pt x="981471" y="2599279"/>
                  <a:pt x="993688" y="2587062"/>
                  <a:pt x="1008960" y="2587062"/>
                </a:cubicBezTo>
                <a:close/>
                <a:moveTo>
                  <a:pt x="5912163" y="2569755"/>
                </a:moveTo>
                <a:cubicBezTo>
                  <a:pt x="5924380" y="2568738"/>
                  <a:pt x="5934560" y="2578917"/>
                  <a:pt x="5934560" y="2591134"/>
                </a:cubicBezTo>
                <a:cubicBezTo>
                  <a:pt x="5934560" y="2603351"/>
                  <a:pt x="5924380" y="2612518"/>
                  <a:pt x="5912163" y="2612518"/>
                </a:cubicBezTo>
                <a:cubicBezTo>
                  <a:pt x="5899946" y="2612518"/>
                  <a:pt x="5889764" y="2602334"/>
                  <a:pt x="5889764" y="2591134"/>
                </a:cubicBezTo>
                <a:cubicBezTo>
                  <a:pt x="5889764" y="2578917"/>
                  <a:pt x="5899946" y="2569755"/>
                  <a:pt x="5912163" y="2569755"/>
                </a:cubicBezTo>
                <a:close/>
                <a:moveTo>
                  <a:pt x="10252389" y="2562630"/>
                </a:moveTo>
                <a:cubicBezTo>
                  <a:pt x="10296168" y="2562630"/>
                  <a:pt x="10330784" y="2597243"/>
                  <a:pt x="10330784" y="2640006"/>
                </a:cubicBezTo>
                <a:cubicBezTo>
                  <a:pt x="10330784" y="2650698"/>
                  <a:pt x="10328620" y="2660879"/>
                  <a:pt x="10324691" y="2670136"/>
                </a:cubicBezTo>
                <a:lnTo>
                  <a:pt x="10314641" y="2684950"/>
                </a:lnTo>
                <a:lnTo>
                  <a:pt x="10316531" y="2686840"/>
                </a:lnTo>
                <a:cubicBezTo>
                  <a:pt x="10316531" y="2689895"/>
                  <a:pt x="10313476" y="2692949"/>
                  <a:pt x="10310422" y="2692949"/>
                </a:cubicBezTo>
                <a:lnTo>
                  <a:pt x="10309702" y="2692227"/>
                </a:lnTo>
                <a:lnTo>
                  <a:pt x="10308004" y="2694730"/>
                </a:lnTo>
                <a:cubicBezTo>
                  <a:pt x="10293877" y="2708730"/>
                  <a:pt x="10274278" y="2717384"/>
                  <a:pt x="10252389" y="2717384"/>
                </a:cubicBezTo>
                <a:cubicBezTo>
                  <a:pt x="10209628" y="2717384"/>
                  <a:pt x="10173994" y="2682768"/>
                  <a:pt x="10173994" y="2640006"/>
                </a:cubicBezTo>
                <a:cubicBezTo>
                  <a:pt x="10173994" y="2597243"/>
                  <a:pt x="10208610" y="2562630"/>
                  <a:pt x="10252389" y="2562630"/>
                </a:cubicBezTo>
                <a:close/>
                <a:moveTo>
                  <a:pt x="6487394" y="2547361"/>
                </a:moveTo>
                <a:cubicBezTo>
                  <a:pt x="6496557" y="2547361"/>
                  <a:pt x="6503684" y="2554486"/>
                  <a:pt x="6503684" y="2563649"/>
                </a:cubicBezTo>
                <a:cubicBezTo>
                  <a:pt x="6503684" y="2572811"/>
                  <a:pt x="6496557" y="2579938"/>
                  <a:pt x="6487394" y="2579938"/>
                </a:cubicBezTo>
                <a:cubicBezTo>
                  <a:pt x="6478231" y="2579938"/>
                  <a:pt x="6471104" y="2572811"/>
                  <a:pt x="6471104" y="2563649"/>
                </a:cubicBezTo>
                <a:cubicBezTo>
                  <a:pt x="6471104" y="2554486"/>
                  <a:pt x="6478231" y="2547361"/>
                  <a:pt x="6487394" y="2547361"/>
                </a:cubicBezTo>
                <a:close/>
                <a:moveTo>
                  <a:pt x="10923328" y="2546344"/>
                </a:moveTo>
                <a:cubicBezTo>
                  <a:pt x="10935545" y="2546344"/>
                  <a:pt x="10944708" y="2556522"/>
                  <a:pt x="10944708" y="2567722"/>
                </a:cubicBezTo>
                <a:cubicBezTo>
                  <a:pt x="10944708" y="2579938"/>
                  <a:pt x="10935545" y="2589100"/>
                  <a:pt x="10923328" y="2589100"/>
                </a:cubicBezTo>
                <a:cubicBezTo>
                  <a:pt x="10911110" y="2589100"/>
                  <a:pt x="10901948" y="2578919"/>
                  <a:pt x="10901948" y="2567722"/>
                </a:cubicBezTo>
                <a:cubicBezTo>
                  <a:pt x="10901948" y="2555505"/>
                  <a:pt x="10912129" y="2546344"/>
                  <a:pt x="10923328" y="2546344"/>
                </a:cubicBezTo>
                <a:close/>
                <a:moveTo>
                  <a:pt x="591492" y="2539209"/>
                </a:moveTo>
                <a:cubicBezTo>
                  <a:pt x="598619" y="2539209"/>
                  <a:pt x="603710" y="2545318"/>
                  <a:pt x="603710" y="2551426"/>
                </a:cubicBezTo>
                <a:cubicBezTo>
                  <a:pt x="603710" y="2557534"/>
                  <a:pt x="598619" y="2563643"/>
                  <a:pt x="591492" y="2563643"/>
                </a:cubicBezTo>
                <a:cubicBezTo>
                  <a:pt x="585384" y="2563643"/>
                  <a:pt x="579275" y="2558552"/>
                  <a:pt x="579275" y="2551426"/>
                </a:cubicBezTo>
                <a:cubicBezTo>
                  <a:pt x="579275" y="2545318"/>
                  <a:pt x="584366" y="2539209"/>
                  <a:pt x="591492" y="2539209"/>
                </a:cubicBezTo>
                <a:close/>
                <a:moveTo>
                  <a:pt x="386905" y="2534124"/>
                </a:moveTo>
                <a:cubicBezTo>
                  <a:pt x="397086" y="2534124"/>
                  <a:pt x="405231" y="2542271"/>
                  <a:pt x="405231" y="2552451"/>
                </a:cubicBezTo>
                <a:cubicBezTo>
                  <a:pt x="405231" y="2562630"/>
                  <a:pt x="397086" y="2570776"/>
                  <a:pt x="386905" y="2570776"/>
                </a:cubicBezTo>
                <a:cubicBezTo>
                  <a:pt x="376724" y="2570776"/>
                  <a:pt x="368579" y="2562630"/>
                  <a:pt x="368579" y="2552451"/>
                </a:cubicBezTo>
                <a:cubicBezTo>
                  <a:pt x="368579" y="2542271"/>
                  <a:pt x="376724" y="2534124"/>
                  <a:pt x="386905" y="2534124"/>
                </a:cubicBezTo>
                <a:close/>
                <a:moveTo>
                  <a:pt x="3113437" y="2528012"/>
                </a:moveTo>
                <a:cubicBezTo>
                  <a:pt x="3118529" y="2528012"/>
                  <a:pt x="3122602" y="2532086"/>
                  <a:pt x="3122602" y="2537177"/>
                </a:cubicBezTo>
                <a:cubicBezTo>
                  <a:pt x="3122602" y="2542271"/>
                  <a:pt x="3118529" y="2546344"/>
                  <a:pt x="3113437" y="2546344"/>
                </a:cubicBezTo>
                <a:cubicBezTo>
                  <a:pt x="3108348" y="2546344"/>
                  <a:pt x="3104277" y="2542271"/>
                  <a:pt x="3104277" y="2537177"/>
                </a:cubicBezTo>
                <a:cubicBezTo>
                  <a:pt x="3104277" y="2532086"/>
                  <a:pt x="3108348" y="2528012"/>
                  <a:pt x="3113437" y="2528012"/>
                </a:cubicBezTo>
                <a:close/>
                <a:moveTo>
                  <a:pt x="5387857" y="2519865"/>
                </a:moveTo>
                <a:cubicBezTo>
                  <a:pt x="5392950" y="2519865"/>
                  <a:pt x="5398041" y="2524955"/>
                  <a:pt x="5398041" y="2530048"/>
                </a:cubicBezTo>
                <a:cubicBezTo>
                  <a:pt x="5398041" y="2536159"/>
                  <a:pt x="5392950" y="2540233"/>
                  <a:pt x="5387857" y="2540233"/>
                </a:cubicBezTo>
                <a:cubicBezTo>
                  <a:pt x="5381754" y="2540233"/>
                  <a:pt x="5377677" y="2535141"/>
                  <a:pt x="5377677" y="2530048"/>
                </a:cubicBezTo>
                <a:cubicBezTo>
                  <a:pt x="5377677" y="2523937"/>
                  <a:pt x="5382769" y="2519865"/>
                  <a:pt x="5387857" y="2519865"/>
                </a:cubicBezTo>
                <a:close/>
                <a:moveTo>
                  <a:pt x="11337701" y="2517829"/>
                </a:moveTo>
                <a:cubicBezTo>
                  <a:pt x="11342792" y="2517829"/>
                  <a:pt x="11347882" y="2522920"/>
                  <a:pt x="11347882" y="2528012"/>
                </a:cubicBezTo>
                <a:cubicBezTo>
                  <a:pt x="11347882" y="2534124"/>
                  <a:pt x="11342792" y="2538195"/>
                  <a:pt x="11337701" y="2538195"/>
                </a:cubicBezTo>
                <a:cubicBezTo>
                  <a:pt x="11331593" y="2538195"/>
                  <a:pt x="11327520" y="2534124"/>
                  <a:pt x="11327520" y="2528012"/>
                </a:cubicBezTo>
                <a:cubicBezTo>
                  <a:pt x="11327520" y="2521902"/>
                  <a:pt x="11332611" y="2517829"/>
                  <a:pt x="11337701" y="2517829"/>
                </a:cubicBezTo>
                <a:close/>
                <a:moveTo>
                  <a:pt x="5092607" y="2499505"/>
                </a:moveTo>
                <a:cubicBezTo>
                  <a:pt x="5104822" y="2498488"/>
                  <a:pt x="5113983" y="2507649"/>
                  <a:pt x="5113983" y="2519865"/>
                </a:cubicBezTo>
                <a:cubicBezTo>
                  <a:pt x="5113983" y="2531068"/>
                  <a:pt x="5104822" y="2540233"/>
                  <a:pt x="5092607" y="2540233"/>
                </a:cubicBezTo>
                <a:cubicBezTo>
                  <a:pt x="5081409" y="2540233"/>
                  <a:pt x="5071229" y="2531068"/>
                  <a:pt x="5071229" y="2519865"/>
                </a:cubicBezTo>
                <a:cubicBezTo>
                  <a:pt x="5071229" y="2508668"/>
                  <a:pt x="5080391" y="2499505"/>
                  <a:pt x="5092607" y="2499505"/>
                </a:cubicBezTo>
                <a:close/>
                <a:moveTo>
                  <a:pt x="7711170" y="2493397"/>
                </a:moveTo>
                <a:cubicBezTo>
                  <a:pt x="7714224" y="2493397"/>
                  <a:pt x="7717279" y="2495433"/>
                  <a:pt x="7717279" y="2499505"/>
                </a:cubicBezTo>
                <a:cubicBezTo>
                  <a:pt x="7717279" y="2502558"/>
                  <a:pt x="7714224" y="2505613"/>
                  <a:pt x="7711170" y="2505613"/>
                </a:cubicBezTo>
                <a:cubicBezTo>
                  <a:pt x="7708115" y="2505613"/>
                  <a:pt x="7705061" y="2502558"/>
                  <a:pt x="7705061" y="2499505"/>
                </a:cubicBezTo>
                <a:cubicBezTo>
                  <a:pt x="7705061" y="2496451"/>
                  <a:pt x="7708115" y="2493397"/>
                  <a:pt x="7711170" y="2493397"/>
                </a:cubicBezTo>
                <a:close/>
                <a:moveTo>
                  <a:pt x="11655354" y="2472014"/>
                </a:moveTo>
                <a:cubicBezTo>
                  <a:pt x="11662481" y="2472014"/>
                  <a:pt x="11666553" y="2477105"/>
                  <a:pt x="11666553" y="2483214"/>
                </a:cubicBezTo>
                <a:cubicBezTo>
                  <a:pt x="11666553" y="2489322"/>
                  <a:pt x="11661463" y="2493395"/>
                  <a:pt x="11655354" y="2493395"/>
                </a:cubicBezTo>
                <a:cubicBezTo>
                  <a:pt x="11649245" y="2493395"/>
                  <a:pt x="11644154" y="2488304"/>
                  <a:pt x="11644154" y="2483214"/>
                </a:cubicBezTo>
                <a:cubicBezTo>
                  <a:pt x="11644154" y="2477105"/>
                  <a:pt x="11649245" y="2472014"/>
                  <a:pt x="11655354" y="2472014"/>
                </a:cubicBezTo>
                <a:close/>
                <a:moveTo>
                  <a:pt x="1161657" y="2462852"/>
                </a:moveTo>
                <a:cubicBezTo>
                  <a:pt x="1204418" y="2462852"/>
                  <a:pt x="1238016" y="2496451"/>
                  <a:pt x="1238016" y="2539213"/>
                </a:cubicBezTo>
                <a:cubicBezTo>
                  <a:pt x="1238016" y="2580954"/>
                  <a:pt x="1203400" y="2615570"/>
                  <a:pt x="1161657" y="2615570"/>
                </a:cubicBezTo>
                <a:lnTo>
                  <a:pt x="1153260" y="2613912"/>
                </a:lnTo>
                <a:lnTo>
                  <a:pt x="1153543" y="2614553"/>
                </a:lnTo>
                <a:cubicBezTo>
                  <a:pt x="1153543" y="2625751"/>
                  <a:pt x="1144380" y="2634915"/>
                  <a:pt x="1133180" y="2634915"/>
                </a:cubicBezTo>
                <a:cubicBezTo>
                  <a:pt x="1121981" y="2634915"/>
                  <a:pt x="1112818" y="2625751"/>
                  <a:pt x="1112818" y="2614553"/>
                </a:cubicBezTo>
                <a:lnTo>
                  <a:pt x="1118521" y="2600840"/>
                </a:lnTo>
                <a:lnTo>
                  <a:pt x="1107443" y="2593425"/>
                </a:lnTo>
                <a:cubicBezTo>
                  <a:pt x="1093698" y="2579682"/>
                  <a:pt x="1085299" y="2560594"/>
                  <a:pt x="1085299" y="2539213"/>
                </a:cubicBezTo>
                <a:cubicBezTo>
                  <a:pt x="1085299" y="2497468"/>
                  <a:pt x="1119914" y="2462852"/>
                  <a:pt x="1161657" y="2462852"/>
                </a:cubicBezTo>
                <a:close/>
                <a:moveTo>
                  <a:pt x="7789564" y="2417038"/>
                </a:moveTo>
                <a:cubicBezTo>
                  <a:pt x="7792619" y="2416020"/>
                  <a:pt x="7795674" y="2419073"/>
                  <a:pt x="7795674" y="2423147"/>
                </a:cubicBezTo>
                <a:cubicBezTo>
                  <a:pt x="7795674" y="2426201"/>
                  <a:pt x="7792619" y="2429254"/>
                  <a:pt x="7789564" y="2429254"/>
                </a:cubicBezTo>
                <a:cubicBezTo>
                  <a:pt x="7785492" y="2429254"/>
                  <a:pt x="7783456" y="2426201"/>
                  <a:pt x="7783456" y="2423147"/>
                </a:cubicBezTo>
                <a:cubicBezTo>
                  <a:pt x="7783456" y="2420092"/>
                  <a:pt x="7786510" y="2417038"/>
                  <a:pt x="7789564" y="2417038"/>
                </a:cubicBezTo>
                <a:close/>
                <a:moveTo>
                  <a:pt x="8313895" y="2398712"/>
                </a:moveTo>
                <a:cubicBezTo>
                  <a:pt x="8322040" y="2398712"/>
                  <a:pt x="8330185" y="2405839"/>
                  <a:pt x="8330185" y="2415002"/>
                </a:cubicBezTo>
                <a:cubicBezTo>
                  <a:pt x="8330185" y="2424164"/>
                  <a:pt x="8323058" y="2431292"/>
                  <a:pt x="8313895" y="2431292"/>
                </a:cubicBezTo>
                <a:cubicBezTo>
                  <a:pt x="8304732" y="2431292"/>
                  <a:pt x="8297605" y="2424164"/>
                  <a:pt x="8297605" y="2415002"/>
                </a:cubicBezTo>
                <a:cubicBezTo>
                  <a:pt x="8297605" y="2405839"/>
                  <a:pt x="8304732" y="2398712"/>
                  <a:pt x="8313895" y="2398712"/>
                </a:cubicBezTo>
                <a:close/>
                <a:moveTo>
                  <a:pt x="10361328" y="2390565"/>
                </a:moveTo>
                <a:cubicBezTo>
                  <a:pt x="10373545" y="2391585"/>
                  <a:pt x="10383726" y="2400746"/>
                  <a:pt x="10383726" y="2412965"/>
                </a:cubicBezTo>
                <a:cubicBezTo>
                  <a:pt x="10383726" y="2425182"/>
                  <a:pt x="10373545" y="2435363"/>
                  <a:pt x="10361328" y="2435363"/>
                </a:cubicBezTo>
                <a:cubicBezTo>
                  <a:pt x="10349110" y="2435363"/>
                  <a:pt x="10338929" y="2425182"/>
                  <a:pt x="10338929" y="2412965"/>
                </a:cubicBezTo>
                <a:cubicBezTo>
                  <a:pt x="10338929" y="2400746"/>
                  <a:pt x="10349110" y="2390565"/>
                  <a:pt x="10361328" y="2390565"/>
                </a:cubicBezTo>
                <a:close/>
                <a:moveTo>
                  <a:pt x="1788833" y="2370201"/>
                </a:moveTo>
                <a:cubicBezTo>
                  <a:pt x="1800034" y="2370201"/>
                  <a:pt x="1809196" y="2379366"/>
                  <a:pt x="1809196" y="2390565"/>
                </a:cubicBezTo>
                <a:cubicBezTo>
                  <a:pt x="1809196" y="2401766"/>
                  <a:pt x="1800034" y="2410929"/>
                  <a:pt x="1788833" y="2410929"/>
                </a:cubicBezTo>
                <a:cubicBezTo>
                  <a:pt x="1777635" y="2410929"/>
                  <a:pt x="1768472" y="2401766"/>
                  <a:pt x="1768472" y="2390565"/>
                </a:cubicBezTo>
                <a:cubicBezTo>
                  <a:pt x="1768472" y="2379366"/>
                  <a:pt x="1777635" y="2370201"/>
                  <a:pt x="1788833" y="2370201"/>
                </a:cubicBezTo>
                <a:close/>
                <a:moveTo>
                  <a:pt x="8322040" y="2351875"/>
                </a:moveTo>
                <a:cubicBezTo>
                  <a:pt x="8329166" y="2351875"/>
                  <a:pt x="8335275" y="2357982"/>
                  <a:pt x="8335275" y="2365110"/>
                </a:cubicBezTo>
                <a:cubicBezTo>
                  <a:pt x="8335275" y="2372238"/>
                  <a:pt x="8329166" y="2378348"/>
                  <a:pt x="8322040" y="2378348"/>
                </a:cubicBezTo>
                <a:cubicBezTo>
                  <a:pt x="8314913" y="2378348"/>
                  <a:pt x="8308804" y="2372238"/>
                  <a:pt x="8308804" y="2365110"/>
                </a:cubicBezTo>
                <a:cubicBezTo>
                  <a:pt x="8308804" y="2357982"/>
                  <a:pt x="8314913" y="2351875"/>
                  <a:pt x="8322040" y="2351875"/>
                </a:cubicBezTo>
                <a:close/>
                <a:moveTo>
                  <a:pt x="1726739" y="2338640"/>
                </a:moveTo>
                <a:cubicBezTo>
                  <a:pt x="1739974" y="2338640"/>
                  <a:pt x="1749137" y="2348821"/>
                  <a:pt x="1749137" y="2361037"/>
                </a:cubicBezTo>
                <a:cubicBezTo>
                  <a:pt x="1749137" y="2373257"/>
                  <a:pt x="1738956" y="2383438"/>
                  <a:pt x="1726739" y="2383438"/>
                </a:cubicBezTo>
                <a:cubicBezTo>
                  <a:pt x="1714521" y="2383438"/>
                  <a:pt x="1704340" y="2373257"/>
                  <a:pt x="1704340" y="2361037"/>
                </a:cubicBezTo>
                <a:cubicBezTo>
                  <a:pt x="1704340" y="2348821"/>
                  <a:pt x="1714521" y="2338640"/>
                  <a:pt x="1726739" y="2338640"/>
                </a:cubicBezTo>
                <a:close/>
                <a:moveTo>
                  <a:pt x="5160810" y="2317265"/>
                </a:moveTo>
                <a:cubicBezTo>
                  <a:pt x="5172007" y="2317265"/>
                  <a:pt x="5181174" y="2326427"/>
                  <a:pt x="5181174" y="2337623"/>
                </a:cubicBezTo>
                <a:cubicBezTo>
                  <a:pt x="5181174" y="2348821"/>
                  <a:pt x="5172007" y="2357983"/>
                  <a:pt x="5160810" y="2357983"/>
                </a:cubicBezTo>
                <a:cubicBezTo>
                  <a:pt x="5149610" y="2357983"/>
                  <a:pt x="5140448" y="2348821"/>
                  <a:pt x="5140448" y="2337623"/>
                </a:cubicBezTo>
                <a:cubicBezTo>
                  <a:pt x="5140448" y="2326427"/>
                  <a:pt x="5149610" y="2317265"/>
                  <a:pt x="5160810" y="2317265"/>
                </a:cubicBezTo>
                <a:close/>
                <a:moveTo>
                  <a:pt x="5008114" y="2306069"/>
                </a:moveTo>
                <a:cubicBezTo>
                  <a:pt x="5013202" y="2306069"/>
                  <a:pt x="5017273" y="2310141"/>
                  <a:pt x="5017273" y="2315229"/>
                </a:cubicBezTo>
                <a:cubicBezTo>
                  <a:pt x="5017273" y="2320321"/>
                  <a:pt x="5013202" y="2324392"/>
                  <a:pt x="5008114" y="2324392"/>
                </a:cubicBezTo>
                <a:cubicBezTo>
                  <a:pt x="5003024" y="2324392"/>
                  <a:pt x="4998954" y="2320321"/>
                  <a:pt x="4998954" y="2315229"/>
                </a:cubicBezTo>
                <a:cubicBezTo>
                  <a:pt x="4998954" y="2310141"/>
                  <a:pt x="5003024" y="2306069"/>
                  <a:pt x="5008114" y="2306069"/>
                </a:cubicBezTo>
                <a:close/>
                <a:moveTo>
                  <a:pt x="6816246" y="2280623"/>
                </a:moveTo>
                <a:cubicBezTo>
                  <a:pt x="6824391" y="2280623"/>
                  <a:pt x="6830500" y="2286728"/>
                  <a:pt x="6830500" y="2294873"/>
                </a:cubicBezTo>
                <a:cubicBezTo>
                  <a:pt x="6830500" y="2303015"/>
                  <a:pt x="6824391" y="2309123"/>
                  <a:pt x="6816246" y="2309123"/>
                </a:cubicBezTo>
                <a:cubicBezTo>
                  <a:pt x="6808101" y="2309123"/>
                  <a:pt x="6801992" y="2303015"/>
                  <a:pt x="6801992" y="2294873"/>
                </a:cubicBezTo>
                <a:cubicBezTo>
                  <a:pt x="6801992" y="2286728"/>
                  <a:pt x="6808101" y="2280623"/>
                  <a:pt x="6816246" y="2280623"/>
                </a:cubicBezTo>
                <a:close/>
                <a:moveTo>
                  <a:pt x="7301887" y="2233780"/>
                </a:moveTo>
                <a:cubicBezTo>
                  <a:pt x="7313087" y="2233780"/>
                  <a:pt x="7321231" y="2242945"/>
                  <a:pt x="7321231" y="2253129"/>
                </a:cubicBezTo>
                <a:cubicBezTo>
                  <a:pt x="7321231" y="2263311"/>
                  <a:pt x="7313087" y="2272473"/>
                  <a:pt x="7301887" y="2272473"/>
                </a:cubicBezTo>
                <a:cubicBezTo>
                  <a:pt x="7291706" y="2272473"/>
                  <a:pt x="7282543" y="2264329"/>
                  <a:pt x="7282543" y="2253129"/>
                </a:cubicBezTo>
                <a:cubicBezTo>
                  <a:pt x="7282543" y="2242945"/>
                  <a:pt x="7290688" y="2233780"/>
                  <a:pt x="7301887" y="2233780"/>
                </a:cubicBezTo>
                <a:close/>
                <a:moveTo>
                  <a:pt x="11671645" y="2219524"/>
                </a:moveTo>
                <a:cubicBezTo>
                  <a:pt x="11673680" y="2219524"/>
                  <a:pt x="11676735" y="2221560"/>
                  <a:pt x="11676735" y="2224617"/>
                </a:cubicBezTo>
                <a:cubicBezTo>
                  <a:pt x="11676735" y="2227670"/>
                  <a:pt x="11674698" y="2229707"/>
                  <a:pt x="11671645" y="2229707"/>
                </a:cubicBezTo>
                <a:cubicBezTo>
                  <a:pt x="11668590" y="2229707"/>
                  <a:pt x="11666554" y="2227670"/>
                  <a:pt x="11666554" y="2224617"/>
                </a:cubicBezTo>
                <a:cubicBezTo>
                  <a:pt x="11666554" y="2221560"/>
                  <a:pt x="11668590" y="2219524"/>
                  <a:pt x="11671645" y="2219524"/>
                </a:cubicBezTo>
                <a:close/>
                <a:moveTo>
                  <a:pt x="10717669" y="2192034"/>
                </a:moveTo>
                <a:cubicBezTo>
                  <a:pt x="10724796" y="2192034"/>
                  <a:pt x="10731923" y="2198142"/>
                  <a:pt x="10731923" y="2206286"/>
                </a:cubicBezTo>
                <a:cubicBezTo>
                  <a:pt x="10731923" y="2214431"/>
                  <a:pt x="10725814" y="2220542"/>
                  <a:pt x="10717669" y="2220542"/>
                </a:cubicBezTo>
                <a:cubicBezTo>
                  <a:pt x="10709524" y="2220542"/>
                  <a:pt x="10703416" y="2214431"/>
                  <a:pt x="10703416" y="2206286"/>
                </a:cubicBezTo>
                <a:cubicBezTo>
                  <a:pt x="10703416" y="2198142"/>
                  <a:pt x="10709524" y="2192034"/>
                  <a:pt x="10717669" y="2192034"/>
                </a:cubicBezTo>
                <a:close/>
                <a:moveTo>
                  <a:pt x="4248637" y="2184910"/>
                </a:moveTo>
                <a:cubicBezTo>
                  <a:pt x="4263912" y="2184910"/>
                  <a:pt x="4276129" y="2197127"/>
                  <a:pt x="4276129" y="2212394"/>
                </a:cubicBezTo>
                <a:cubicBezTo>
                  <a:pt x="4276129" y="2227670"/>
                  <a:pt x="4263912" y="2239891"/>
                  <a:pt x="4248637" y="2239891"/>
                </a:cubicBezTo>
                <a:cubicBezTo>
                  <a:pt x="4233368" y="2239891"/>
                  <a:pt x="4221154" y="2227670"/>
                  <a:pt x="4221154" y="2212394"/>
                </a:cubicBezTo>
                <a:cubicBezTo>
                  <a:pt x="4221154" y="2197127"/>
                  <a:pt x="4233368" y="2184910"/>
                  <a:pt x="4248637" y="2184910"/>
                </a:cubicBezTo>
                <a:close/>
                <a:moveTo>
                  <a:pt x="10552733" y="2163530"/>
                </a:moveTo>
                <a:cubicBezTo>
                  <a:pt x="10556806" y="2164547"/>
                  <a:pt x="10558842" y="2166583"/>
                  <a:pt x="10558842" y="2169638"/>
                </a:cubicBezTo>
                <a:cubicBezTo>
                  <a:pt x="10558842" y="2172694"/>
                  <a:pt x="10556806" y="2174729"/>
                  <a:pt x="10552733" y="2174729"/>
                </a:cubicBezTo>
                <a:cubicBezTo>
                  <a:pt x="10549679" y="2174729"/>
                  <a:pt x="10546625" y="2172694"/>
                  <a:pt x="10546625" y="2169638"/>
                </a:cubicBezTo>
                <a:cubicBezTo>
                  <a:pt x="10546625" y="2166583"/>
                  <a:pt x="10548661" y="2163530"/>
                  <a:pt x="10552733" y="2163530"/>
                </a:cubicBezTo>
                <a:close/>
                <a:moveTo>
                  <a:pt x="11573905" y="2144178"/>
                </a:moveTo>
                <a:cubicBezTo>
                  <a:pt x="11581031" y="2143160"/>
                  <a:pt x="11586122" y="2148250"/>
                  <a:pt x="11586122" y="2155377"/>
                </a:cubicBezTo>
                <a:cubicBezTo>
                  <a:pt x="11586122" y="2161486"/>
                  <a:pt x="11581031" y="2166575"/>
                  <a:pt x="11573905" y="2166575"/>
                </a:cubicBezTo>
                <a:cubicBezTo>
                  <a:pt x="11567795" y="2166575"/>
                  <a:pt x="11561687" y="2161486"/>
                  <a:pt x="11561687" y="2155377"/>
                </a:cubicBezTo>
                <a:cubicBezTo>
                  <a:pt x="11561687" y="2149268"/>
                  <a:pt x="11566778" y="2144178"/>
                  <a:pt x="11573905" y="2144178"/>
                </a:cubicBezTo>
                <a:close/>
                <a:moveTo>
                  <a:pt x="10875476" y="2060694"/>
                </a:moveTo>
                <a:cubicBezTo>
                  <a:pt x="10879549" y="2060694"/>
                  <a:pt x="10883622" y="2063748"/>
                  <a:pt x="10883622" y="2068840"/>
                </a:cubicBezTo>
                <a:cubicBezTo>
                  <a:pt x="10883622" y="2073930"/>
                  <a:pt x="10879549" y="2076984"/>
                  <a:pt x="10875476" y="2076984"/>
                </a:cubicBezTo>
                <a:cubicBezTo>
                  <a:pt x="10870386" y="2076984"/>
                  <a:pt x="10867332" y="2072912"/>
                  <a:pt x="10867332" y="2068840"/>
                </a:cubicBezTo>
                <a:cubicBezTo>
                  <a:pt x="10867332" y="2063748"/>
                  <a:pt x="10871405" y="2060694"/>
                  <a:pt x="10875476" y="2060694"/>
                </a:cubicBezTo>
                <a:close/>
                <a:moveTo>
                  <a:pt x="9976480" y="2052572"/>
                </a:moveTo>
                <a:cubicBezTo>
                  <a:pt x="10001933" y="2052572"/>
                  <a:pt x="10023313" y="2072934"/>
                  <a:pt x="10023313" y="2099390"/>
                </a:cubicBezTo>
                <a:cubicBezTo>
                  <a:pt x="10023313" y="2124842"/>
                  <a:pt x="10001933" y="2146221"/>
                  <a:pt x="9976480" y="2146221"/>
                </a:cubicBezTo>
                <a:cubicBezTo>
                  <a:pt x="9950008" y="2146221"/>
                  <a:pt x="9929646" y="2124842"/>
                  <a:pt x="9929646" y="2099390"/>
                </a:cubicBezTo>
                <a:cubicBezTo>
                  <a:pt x="9929646" y="2072934"/>
                  <a:pt x="9951027" y="2052572"/>
                  <a:pt x="9976480" y="2052572"/>
                </a:cubicBezTo>
                <a:close/>
                <a:moveTo>
                  <a:pt x="8217174" y="2041361"/>
                </a:moveTo>
                <a:cubicBezTo>
                  <a:pt x="8239572" y="2041361"/>
                  <a:pt x="8257898" y="2059688"/>
                  <a:pt x="8257898" y="2082087"/>
                </a:cubicBezTo>
                <a:cubicBezTo>
                  <a:pt x="8257898" y="2104477"/>
                  <a:pt x="8239572" y="2122802"/>
                  <a:pt x="8217174" y="2122802"/>
                </a:cubicBezTo>
                <a:cubicBezTo>
                  <a:pt x="8194776" y="2122802"/>
                  <a:pt x="8176449" y="2104477"/>
                  <a:pt x="8176449" y="2082087"/>
                </a:cubicBezTo>
                <a:cubicBezTo>
                  <a:pt x="8176449" y="2059688"/>
                  <a:pt x="8194776" y="2041361"/>
                  <a:pt x="8217174" y="2041361"/>
                </a:cubicBezTo>
                <a:close/>
                <a:moveTo>
                  <a:pt x="11389625" y="2007776"/>
                </a:moveTo>
                <a:cubicBezTo>
                  <a:pt x="11396752" y="2007776"/>
                  <a:pt x="11401843" y="2012868"/>
                  <a:pt x="11401843" y="2019993"/>
                </a:cubicBezTo>
                <a:cubicBezTo>
                  <a:pt x="11401843" y="2026102"/>
                  <a:pt x="11396752" y="2032209"/>
                  <a:pt x="11389625" y="2032209"/>
                </a:cubicBezTo>
                <a:cubicBezTo>
                  <a:pt x="11383516" y="2032209"/>
                  <a:pt x="11377408" y="2027119"/>
                  <a:pt x="11377408" y="2019993"/>
                </a:cubicBezTo>
                <a:cubicBezTo>
                  <a:pt x="11377408" y="2013885"/>
                  <a:pt x="11382499" y="2007776"/>
                  <a:pt x="11389625" y="2007776"/>
                </a:cubicBezTo>
                <a:close/>
                <a:moveTo>
                  <a:pt x="11089281" y="1971100"/>
                </a:moveTo>
                <a:cubicBezTo>
                  <a:pt x="11092335" y="1971100"/>
                  <a:pt x="11094371" y="1973135"/>
                  <a:pt x="11094371" y="1976191"/>
                </a:cubicBezTo>
                <a:cubicBezTo>
                  <a:pt x="11094371" y="1979244"/>
                  <a:pt x="11092335" y="1981281"/>
                  <a:pt x="11089281" y="1981281"/>
                </a:cubicBezTo>
                <a:cubicBezTo>
                  <a:pt x="11086227" y="1981281"/>
                  <a:pt x="11084190" y="1979244"/>
                  <a:pt x="11084190" y="1976191"/>
                </a:cubicBezTo>
                <a:cubicBezTo>
                  <a:pt x="11084190" y="1973135"/>
                  <a:pt x="11086227" y="1971100"/>
                  <a:pt x="11089281" y="1971100"/>
                </a:cubicBezTo>
                <a:close/>
                <a:moveTo>
                  <a:pt x="607782" y="1958886"/>
                </a:moveTo>
                <a:cubicBezTo>
                  <a:pt x="618982" y="1958886"/>
                  <a:pt x="627126" y="1968049"/>
                  <a:pt x="627126" y="1978230"/>
                </a:cubicBezTo>
                <a:cubicBezTo>
                  <a:pt x="627126" y="1989429"/>
                  <a:pt x="617963" y="1997575"/>
                  <a:pt x="607782" y="1997575"/>
                </a:cubicBezTo>
                <a:cubicBezTo>
                  <a:pt x="596583" y="1997575"/>
                  <a:pt x="588438" y="1988410"/>
                  <a:pt x="588438" y="1978230"/>
                </a:cubicBezTo>
                <a:cubicBezTo>
                  <a:pt x="588438" y="1967031"/>
                  <a:pt x="597601" y="1958886"/>
                  <a:pt x="607782" y="1958886"/>
                </a:cubicBezTo>
                <a:close/>
                <a:moveTo>
                  <a:pt x="8754740" y="1924294"/>
                </a:moveTo>
                <a:cubicBezTo>
                  <a:pt x="8757794" y="1925312"/>
                  <a:pt x="8760849" y="1927349"/>
                  <a:pt x="8760849" y="1930402"/>
                </a:cubicBezTo>
                <a:cubicBezTo>
                  <a:pt x="8760849" y="1933458"/>
                  <a:pt x="8758812" y="1936513"/>
                  <a:pt x="8754740" y="1936513"/>
                </a:cubicBezTo>
                <a:cubicBezTo>
                  <a:pt x="8751685" y="1936513"/>
                  <a:pt x="8748631" y="1934476"/>
                  <a:pt x="8748631" y="1930402"/>
                </a:cubicBezTo>
                <a:cubicBezTo>
                  <a:pt x="8748631" y="1927349"/>
                  <a:pt x="8750667" y="1924294"/>
                  <a:pt x="8754740" y="1924294"/>
                </a:cubicBezTo>
                <a:close/>
                <a:moveTo>
                  <a:pt x="6224720" y="1894771"/>
                </a:moveTo>
                <a:cubicBezTo>
                  <a:pt x="6227774" y="1894771"/>
                  <a:pt x="6230829" y="1897823"/>
                  <a:pt x="6230829" y="1900877"/>
                </a:cubicBezTo>
                <a:cubicBezTo>
                  <a:pt x="6230829" y="1904948"/>
                  <a:pt x="6227774" y="1906983"/>
                  <a:pt x="6224720" y="1906983"/>
                </a:cubicBezTo>
                <a:cubicBezTo>
                  <a:pt x="6220647" y="1906983"/>
                  <a:pt x="6218611" y="1903930"/>
                  <a:pt x="6218611" y="1900877"/>
                </a:cubicBezTo>
                <a:cubicBezTo>
                  <a:pt x="6218611" y="1896803"/>
                  <a:pt x="6221665" y="1894771"/>
                  <a:pt x="6224720" y="1894771"/>
                </a:cubicBezTo>
                <a:close/>
                <a:moveTo>
                  <a:pt x="6900749" y="1835719"/>
                </a:moveTo>
                <a:cubicBezTo>
                  <a:pt x="6907876" y="1834702"/>
                  <a:pt x="6913985" y="1840812"/>
                  <a:pt x="6913985" y="1848957"/>
                </a:cubicBezTo>
                <a:cubicBezTo>
                  <a:pt x="6913985" y="1856084"/>
                  <a:pt x="6907876" y="1862192"/>
                  <a:pt x="6900749" y="1862192"/>
                </a:cubicBezTo>
                <a:cubicBezTo>
                  <a:pt x="6893622" y="1862192"/>
                  <a:pt x="6887514" y="1856084"/>
                  <a:pt x="6887514" y="1848957"/>
                </a:cubicBezTo>
                <a:cubicBezTo>
                  <a:pt x="6887514" y="1841829"/>
                  <a:pt x="6893622" y="1835719"/>
                  <a:pt x="6900749" y="1835719"/>
                </a:cubicBezTo>
                <a:close/>
                <a:moveTo>
                  <a:pt x="3320114" y="1834701"/>
                </a:moveTo>
                <a:cubicBezTo>
                  <a:pt x="3322150" y="1834701"/>
                  <a:pt x="3324187" y="1836737"/>
                  <a:pt x="3324187" y="1838772"/>
                </a:cubicBezTo>
                <a:cubicBezTo>
                  <a:pt x="3324187" y="1840809"/>
                  <a:pt x="3322150" y="1842845"/>
                  <a:pt x="3320114" y="1842845"/>
                </a:cubicBezTo>
                <a:cubicBezTo>
                  <a:pt x="3318077" y="1842845"/>
                  <a:pt x="3316042" y="1840809"/>
                  <a:pt x="3316042" y="1838772"/>
                </a:cubicBezTo>
                <a:cubicBezTo>
                  <a:pt x="3316042" y="1836737"/>
                  <a:pt x="3318077" y="1834701"/>
                  <a:pt x="3320114" y="1834701"/>
                </a:cubicBezTo>
                <a:close/>
                <a:moveTo>
                  <a:pt x="6968963" y="1829583"/>
                </a:moveTo>
                <a:cubicBezTo>
                  <a:pt x="6971000" y="1829583"/>
                  <a:pt x="6972017" y="1831619"/>
                  <a:pt x="6972017" y="1832637"/>
                </a:cubicBezTo>
                <a:cubicBezTo>
                  <a:pt x="6972017" y="1834674"/>
                  <a:pt x="6971000" y="1835691"/>
                  <a:pt x="6968963" y="1835691"/>
                </a:cubicBezTo>
                <a:cubicBezTo>
                  <a:pt x="6966927" y="1835691"/>
                  <a:pt x="6965909" y="1834674"/>
                  <a:pt x="6965909" y="1832637"/>
                </a:cubicBezTo>
                <a:cubicBezTo>
                  <a:pt x="6965909" y="1830601"/>
                  <a:pt x="6966927" y="1829583"/>
                  <a:pt x="6968963" y="1829583"/>
                </a:cubicBezTo>
                <a:close/>
                <a:moveTo>
                  <a:pt x="5026434" y="1816374"/>
                </a:moveTo>
                <a:cubicBezTo>
                  <a:pt x="5029485" y="1816374"/>
                  <a:pt x="5031521" y="1818411"/>
                  <a:pt x="5031521" y="1821463"/>
                </a:cubicBezTo>
                <a:cubicBezTo>
                  <a:pt x="5031521" y="1824518"/>
                  <a:pt x="5029485" y="1826554"/>
                  <a:pt x="5026434" y="1826554"/>
                </a:cubicBezTo>
                <a:cubicBezTo>
                  <a:pt x="5023379" y="1826554"/>
                  <a:pt x="5021344" y="1824518"/>
                  <a:pt x="5021344" y="1821463"/>
                </a:cubicBezTo>
                <a:cubicBezTo>
                  <a:pt x="5021344" y="1818411"/>
                  <a:pt x="5023379" y="1816374"/>
                  <a:pt x="5026434" y="1816374"/>
                </a:cubicBezTo>
                <a:close/>
                <a:moveTo>
                  <a:pt x="1693109" y="1810250"/>
                </a:moveTo>
                <a:cubicBezTo>
                  <a:pt x="1709398" y="1810250"/>
                  <a:pt x="1722634" y="1823487"/>
                  <a:pt x="1722634" y="1839778"/>
                </a:cubicBezTo>
                <a:cubicBezTo>
                  <a:pt x="1722634" y="1856067"/>
                  <a:pt x="1709398" y="1869303"/>
                  <a:pt x="1693109" y="1869303"/>
                </a:cubicBezTo>
                <a:cubicBezTo>
                  <a:pt x="1676819" y="1869303"/>
                  <a:pt x="1663584" y="1856067"/>
                  <a:pt x="1663584" y="1839778"/>
                </a:cubicBezTo>
                <a:cubicBezTo>
                  <a:pt x="1663584" y="1823487"/>
                  <a:pt x="1676819" y="1810250"/>
                  <a:pt x="1693109" y="1810250"/>
                </a:cubicBezTo>
                <a:close/>
                <a:moveTo>
                  <a:pt x="466263" y="1806168"/>
                </a:moveTo>
                <a:cubicBezTo>
                  <a:pt x="468300" y="1806168"/>
                  <a:pt x="470336" y="1808204"/>
                  <a:pt x="470336" y="1810240"/>
                </a:cubicBezTo>
                <a:cubicBezTo>
                  <a:pt x="470336" y="1812277"/>
                  <a:pt x="468300" y="1814313"/>
                  <a:pt x="466263" y="1814313"/>
                </a:cubicBezTo>
                <a:cubicBezTo>
                  <a:pt x="464227" y="1814313"/>
                  <a:pt x="462191" y="1812277"/>
                  <a:pt x="462191" y="1810240"/>
                </a:cubicBezTo>
                <a:cubicBezTo>
                  <a:pt x="462191" y="1808204"/>
                  <a:pt x="464227" y="1806168"/>
                  <a:pt x="466263" y="1806168"/>
                </a:cubicBezTo>
                <a:close/>
                <a:moveTo>
                  <a:pt x="11028194" y="1801104"/>
                </a:moveTo>
                <a:cubicBezTo>
                  <a:pt x="11034304" y="1800086"/>
                  <a:pt x="11040412" y="1806195"/>
                  <a:pt x="11040412" y="1813323"/>
                </a:cubicBezTo>
                <a:cubicBezTo>
                  <a:pt x="11040412" y="1820451"/>
                  <a:pt x="11034304" y="1825541"/>
                  <a:pt x="11028194" y="1825541"/>
                </a:cubicBezTo>
                <a:cubicBezTo>
                  <a:pt x="11021068" y="1825541"/>
                  <a:pt x="11015977" y="1819432"/>
                  <a:pt x="11015977" y="1813323"/>
                </a:cubicBezTo>
                <a:cubicBezTo>
                  <a:pt x="11015977" y="1806195"/>
                  <a:pt x="11022085" y="1801104"/>
                  <a:pt x="11028194" y="1801104"/>
                </a:cubicBezTo>
                <a:close/>
                <a:moveTo>
                  <a:pt x="9489820" y="1800068"/>
                </a:moveTo>
                <a:cubicBezTo>
                  <a:pt x="9509164" y="1800068"/>
                  <a:pt x="9524436" y="1815341"/>
                  <a:pt x="9524436" y="1834686"/>
                </a:cubicBezTo>
                <a:cubicBezTo>
                  <a:pt x="9524436" y="1854031"/>
                  <a:pt x="9509164" y="1869303"/>
                  <a:pt x="9489820" y="1869303"/>
                </a:cubicBezTo>
                <a:cubicBezTo>
                  <a:pt x="9470476" y="1869303"/>
                  <a:pt x="9455204" y="1854031"/>
                  <a:pt x="9455204" y="1834686"/>
                </a:cubicBezTo>
                <a:cubicBezTo>
                  <a:pt x="9455204" y="1815341"/>
                  <a:pt x="9470476" y="1800068"/>
                  <a:pt x="9489820" y="1800068"/>
                </a:cubicBezTo>
                <a:close/>
                <a:moveTo>
                  <a:pt x="10635201" y="1799039"/>
                </a:moveTo>
                <a:cubicBezTo>
                  <a:pt x="10639274" y="1799039"/>
                  <a:pt x="10642329" y="1802093"/>
                  <a:pt x="10642329" y="1806166"/>
                </a:cubicBezTo>
                <a:cubicBezTo>
                  <a:pt x="10642329" y="1810238"/>
                  <a:pt x="10639274" y="1813293"/>
                  <a:pt x="10635201" y="1813293"/>
                </a:cubicBezTo>
                <a:cubicBezTo>
                  <a:pt x="10631129" y="1813293"/>
                  <a:pt x="10628075" y="1810238"/>
                  <a:pt x="10628075" y="1806166"/>
                </a:cubicBezTo>
                <a:cubicBezTo>
                  <a:pt x="10628075" y="1802093"/>
                  <a:pt x="10631129" y="1799039"/>
                  <a:pt x="10635201" y="1799039"/>
                </a:cubicBezTo>
                <a:close/>
                <a:moveTo>
                  <a:pt x="8181540" y="1798022"/>
                </a:moveTo>
                <a:cubicBezTo>
                  <a:pt x="8184594" y="1797003"/>
                  <a:pt x="8186630" y="1800058"/>
                  <a:pt x="8186630" y="1803111"/>
                </a:cubicBezTo>
                <a:cubicBezTo>
                  <a:pt x="8186630" y="1806166"/>
                  <a:pt x="8184594" y="1808202"/>
                  <a:pt x="8181540" y="1808202"/>
                </a:cubicBezTo>
                <a:cubicBezTo>
                  <a:pt x="8178485" y="1808202"/>
                  <a:pt x="8176449" y="1806166"/>
                  <a:pt x="8176449" y="1803111"/>
                </a:cubicBezTo>
                <a:cubicBezTo>
                  <a:pt x="8176449" y="1800058"/>
                  <a:pt x="8178485" y="1798022"/>
                  <a:pt x="8181540" y="1798022"/>
                </a:cubicBezTo>
                <a:close/>
                <a:moveTo>
                  <a:pt x="5724840" y="1792952"/>
                </a:moveTo>
                <a:cubicBezTo>
                  <a:pt x="5727896" y="1792952"/>
                  <a:pt x="5730949" y="1796006"/>
                  <a:pt x="5730949" y="1799061"/>
                </a:cubicBezTo>
                <a:cubicBezTo>
                  <a:pt x="5730949" y="1802116"/>
                  <a:pt x="5727896" y="1805170"/>
                  <a:pt x="5724840" y="1805170"/>
                </a:cubicBezTo>
                <a:cubicBezTo>
                  <a:pt x="5721787" y="1805170"/>
                  <a:pt x="5718734" y="1802116"/>
                  <a:pt x="5718734" y="1799061"/>
                </a:cubicBezTo>
                <a:cubicBezTo>
                  <a:pt x="5718734" y="1796006"/>
                  <a:pt x="5721787" y="1792952"/>
                  <a:pt x="5724840" y="1792952"/>
                </a:cubicBezTo>
                <a:close/>
                <a:moveTo>
                  <a:pt x="10191302" y="1791912"/>
                </a:moveTo>
                <a:cubicBezTo>
                  <a:pt x="10198429" y="1791912"/>
                  <a:pt x="10204538" y="1798021"/>
                  <a:pt x="10204538" y="1805147"/>
                </a:cubicBezTo>
                <a:cubicBezTo>
                  <a:pt x="10204538" y="1812274"/>
                  <a:pt x="10198429" y="1818383"/>
                  <a:pt x="10191302" y="1818383"/>
                </a:cubicBezTo>
                <a:cubicBezTo>
                  <a:pt x="10184175" y="1818383"/>
                  <a:pt x="10178067" y="1812274"/>
                  <a:pt x="10178067" y="1805147"/>
                </a:cubicBezTo>
                <a:cubicBezTo>
                  <a:pt x="10178067" y="1798021"/>
                  <a:pt x="10184175" y="1791912"/>
                  <a:pt x="10191302" y="1791912"/>
                </a:cubicBezTo>
                <a:close/>
                <a:moveTo>
                  <a:pt x="5611817" y="1782750"/>
                </a:moveTo>
                <a:cubicBezTo>
                  <a:pt x="5612835" y="1782750"/>
                  <a:pt x="5613854" y="1783768"/>
                  <a:pt x="5613854" y="1784786"/>
                </a:cubicBezTo>
                <a:cubicBezTo>
                  <a:pt x="5613854" y="1785804"/>
                  <a:pt x="5612835" y="1786822"/>
                  <a:pt x="5611817" y="1786822"/>
                </a:cubicBezTo>
                <a:cubicBezTo>
                  <a:pt x="5610799" y="1786822"/>
                  <a:pt x="5609781" y="1785804"/>
                  <a:pt x="5609781" y="1784786"/>
                </a:cubicBezTo>
                <a:cubicBezTo>
                  <a:pt x="5609781" y="1783768"/>
                  <a:pt x="5610799" y="1782750"/>
                  <a:pt x="5611817" y="1782750"/>
                </a:cubicBezTo>
                <a:close/>
                <a:moveTo>
                  <a:pt x="2172677" y="1781757"/>
                </a:moveTo>
                <a:cubicBezTo>
                  <a:pt x="2184894" y="1781757"/>
                  <a:pt x="2195074" y="1791938"/>
                  <a:pt x="2195074" y="1804157"/>
                </a:cubicBezTo>
                <a:cubicBezTo>
                  <a:pt x="2195074" y="1816374"/>
                  <a:pt x="2184894" y="1826554"/>
                  <a:pt x="2172677" y="1826554"/>
                </a:cubicBezTo>
                <a:cubicBezTo>
                  <a:pt x="2160460" y="1826554"/>
                  <a:pt x="2150279" y="1816374"/>
                  <a:pt x="2150279" y="1804157"/>
                </a:cubicBezTo>
                <a:cubicBezTo>
                  <a:pt x="2150279" y="1791938"/>
                  <a:pt x="2160460" y="1781757"/>
                  <a:pt x="2172677" y="1781757"/>
                </a:cubicBezTo>
                <a:close/>
                <a:moveTo>
                  <a:pt x="8210047" y="1762412"/>
                </a:moveTo>
                <a:cubicBezTo>
                  <a:pt x="8215138" y="1762412"/>
                  <a:pt x="8219210" y="1766483"/>
                  <a:pt x="8219210" y="1771574"/>
                </a:cubicBezTo>
                <a:cubicBezTo>
                  <a:pt x="8219210" y="1776666"/>
                  <a:pt x="8215138" y="1780737"/>
                  <a:pt x="8210047" y="1780737"/>
                </a:cubicBezTo>
                <a:cubicBezTo>
                  <a:pt x="8204957" y="1780737"/>
                  <a:pt x="8200884" y="1776666"/>
                  <a:pt x="8200884" y="1771574"/>
                </a:cubicBezTo>
                <a:cubicBezTo>
                  <a:pt x="8200884" y="1766483"/>
                  <a:pt x="8204957" y="1762412"/>
                  <a:pt x="8210047" y="1762412"/>
                </a:cubicBezTo>
                <a:close/>
                <a:moveTo>
                  <a:pt x="559930" y="1753225"/>
                </a:moveTo>
                <a:cubicBezTo>
                  <a:pt x="567056" y="1753225"/>
                  <a:pt x="572147" y="1758316"/>
                  <a:pt x="572147" y="1765442"/>
                </a:cubicBezTo>
                <a:cubicBezTo>
                  <a:pt x="572147" y="1771551"/>
                  <a:pt x="567056" y="1777660"/>
                  <a:pt x="559930" y="1777660"/>
                </a:cubicBezTo>
                <a:cubicBezTo>
                  <a:pt x="553821" y="1777660"/>
                  <a:pt x="547713" y="1772569"/>
                  <a:pt x="547713" y="1765442"/>
                </a:cubicBezTo>
                <a:cubicBezTo>
                  <a:pt x="547713" y="1759333"/>
                  <a:pt x="552804" y="1753225"/>
                  <a:pt x="559930" y="1753225"/>
                </a:cubicBezTo>
                <a:close/>
                <a:moveTo>
                  <a:pt x="6170759" y="1745079"/>
                </a:moveTo>
                <a:cubicBezTo>
                  <a:pt x="6175850" y="1744060"/>
                  <a:pt x="6179922" y="1748132"/>
                  <a:pt x="6179922" y="1754241"/>
                </a:cubicBezTo>
                <a:cubicBezTo>
                  <a:pt x="6179922" y="1759332"/>
                  <a:pt x="6175850" y="1763405"/>
                  <a:pt x="6170759" y="1763405"/>
                </a:cubicBezTo>
                <a:cubicBezTo>
                  <a:pt x="6165669" y="1763405"/>
                  <a:pt x="6160578" y="1759332"/>
                  <a:pt x="6160578" y="1754241"/>
                </a:cubicBezTo>
                <a:cubicBezTo>
                  <a:pt x="6160578" y="1749150"/>
                  <a:pt x="6164651" y="1745079"/>
                  <a:pt x="6170759" y="1745079"/>
                </a:cubicBezTo>
                <a:close/>
                <a:moveTo>
                  <a:pt x="7806873" y="1737952"/>
                </a:moveTo>
                <a:cubicBezTo>
                  <a:pt x="7809927" y="1737952"/>
                  <a:pt x="7811963" y="1739988"/>
                  <a:pt x="7811963" y="1743043"/>
                </a:cubicBezTo>
                <a:cubicBezTo>
                  <a:pt x="7811963" y="1745079"/>
                  <a:pt x="7809927" y="1748133"/>
                  <a:pt x="7806873" y="1748133"/>
                </a:cubicBezTo>
                <a:cubicBezTo>
                  <a:pt x="7803818" y="1748133"/>
                  <a:pt x="7801782" y="1746097"/>
                  <a:pt x="7801782" y="1743043"/>
                </a:cubicBezTo>
                <a:cubicBezTo>
                  <a:pt x="7801782" y="1739988"/>
                  <a:pt x="7803818" y="1737952"/>
                  <a:pt x="7806873" y="1737952"/>
                </a:cubicBezTo>
                <a:close/>
                <a:moveTo>
                  <a:pt x="961068" y="1706391"/>
                </a:moveTo>
                <a:cubicBezTo>
                  <a:pt x="964122" y="1706391"/>
                  <a:pt x="967176" y="1708427"/>
                  <a:pt x="967176" y="1712500"/>
                </a:cubicBezTo>
                <a:cubicBezTo>
                  <a:pt x="967176" y="1715555"/>
                  <a:pt x="964122" y="1718608"/>
                  <a:pt x="961068" y="1718608"/>
                </a:cubicBezTo>
                <a:cubicBezTo>
                  <a:pt x="958013" y="1718608"/>
                  <a:pt x="954959" y="1715555"/>
                  <a:pt x="954959" y="1712500"/>
                </a:cubicBezTo>
                <a:cubicBezTo>
                  <a:pt x="954959" y="1709445"/>
                  <a:pt x="958013" y="1706391"/>
                  <a:pt x="961068" y="1706391"/>
                </a:cubicBezTo>
                <a:close/>
                <a:moveTo>
                  <a:pt x="4813613" y="1703336"/>
                </a:moveTo>
                <a:cubicBezTo>
                  <a:pt x="4815650" y="1703336"/>
                  <a:pt x="4817688" y="1705371"/>
                  <a:pt x="4817688" y="1707408"/>
                </a:cubicBezTo>
                <a:cubicBezTo>
                  <a:pt x="4817688" y="1709444"/>
                  <a:pt x="4815650" y="1711481"/>
                  <a:pt x="4813613" y="1711481"/>
                </a:cubicBezTo>
                <a:cubicBezTo>
                  <a:pt x="4811579" y="1711481"/>
                  <a:pt x="4809541" y="1709444"/>
                  <a:pt x="4809541" y="1707408"/>
                </a:cubicBezTo>
                <a:cubicBezTo>
                  <a:pt x="4809541" y="1705371"/>
                  <a:pt x="4811579" y="1703336"/>
                  <a:pt x="4813613" y="1703336"/>
                </a:cubicBezTo>
                <a:close/>
                <a:moveTo>
                  <a:pt x="4269970" y="1698253"/>
                </a:moveTo>
                <a:cubicBezTo>
                  <a:pt x="4287274" y="1699272"/>
                  <a:pt x="4300511" y="1712507"/>
                  <a:pt x="4300511" y="1728798"/>
                </a:cubicBezTo>
                <a:cubicBezTo>
                  <a:pt x="4300511" y="1745088"/>
                  <a:pt x="4287274" y="1758324"/>
                  <a:pt x="4269970" y="1758324"/>
                </a:cubicBezTo>
                <a:cubicBezTo>
                  <a:pt x="4253681" y="1758324"/>
                  <a:pt x="4239427" y="1745088"/>
                  <a:pt x="4239427" y="1728798"/>
                </a:cubicBezTo>
                <a:cubicBezTo>
                  <a:pt x="4239427" y="1712507"/>
                  <a:pt x="4252663" y="1698253"/>
                  <a:pt x="4269970" y="1698253"/>
                </a:cubicBezTo>
                <a:close/>
                <a:moveTo>
                  <a:pt x="7008670" y="1697244"/>
                </a:moveTo>
                <a:cubicBezTo>
                  <a:pt x="7010705" y="1697244"/>
                  <a:pt x="7013760" y="1699281"/>
                  <a:pt x="7013760" y="1702335"/>
                </a:cubicBezTo>
                <a:cubicBezTo>
                  <a:pt x="7013760" y="1705389"/>
                  <a:pt x="7011724" y="1707425"/>
                  <a:pt x="7008670" y="1707425"/>
                </a:cubicBezTo>
                <a:cubicBezTo>
                  <a:pt x="7005615" y="1707425"/>
                  <a:pt x="7003579" y="1705389"/>
                  <a:pt x="7003579" y="1702335"/>
                </a:cubicBezTo>
                <a:cubicBezTo>
                  <a:pt x="7003579" y="1699281"/>
                  <a:pt x="7005615" y="1697244"/>
                  <a:pt x="7008670" y="1697244"/>
                </a:cubicBezTo>
                <a:close/>
                <a:moveTo>
                  <a:pt x="3364842" y="1697228"/>
                </a:moveTo>
                <a:cubicBezTo>
                  <a:pt x="3367896" y="1697228"/>
                  <a:pt x="3370952" y="1700282"/>
                  <a:pt x="3370952" y="1703336"/>
                </a:cubicBezTo>
                <a:cubicBezTo>
                  <a:pt x="3370952" y="1707409"/>
                  <a:pt x="3367896" y="1709445"/>
                  <a:pt x="3364842" y="1709445"/>
                </a:cubicBezTo>
                <a:cubicBezTo>
                  <a:pt x="3360770" y="1709445"/>
                  <a:pt x="3358734" y="1706391"/>
                  <a:pt x="3358734" y="1703336"/>
                </a:cubicBezTo>
                <a:cubicBezTo>
                  <a:pt x="3358734" y="1700282"/>
                  <a:pt x="3361788" y="1697228"/>
                  <a:pt x="3364842" y="1697228"/>
                </a:cubicBezTo>
                <a:close/>
                <a:moveTo>
                  <a:pt x="1989412" y="1695213"/>
                </a:moveTo>
                <a:cubicBezTo>
                  <a:pt x="1995522" y="1695213"/>
                  <a:pt x="2000613" y="1700305"/>
                  <a:pt x="2000613" y="1706413"/>
                </a:cubicBezTo>
                <a:cubicBezTo>
                  <a:pt x="2000613" y="1712522"/>
                  <a:pt x="1995522" y="1717613"/>
                  <a:pt x="1989412" y="1717613"/>
                </a:cubicBezTo>
                <a:cubicBezTo>
                  <a:pt x="1983305" y="1717613"/>
                  <a:pt x="1978214" y="1712522"/>
                  <a:pt x="1978214" y="1706413"/>
                </a:cubicBezTo>
                <a:cubicBezTo>
                  <a:pt x="1978214" y="1700305"/>
                  <a:pt x="1983305" y="1695213"/>
                  <a:pt x="1989412" y="1695213"/>
                </a:cubicBezTo>
                <a:close/>
                <a:moveTo>
                  <a:pt x="3038026" y="1681956"/>
                </a:moveTo>
                <a:cubicBezTo>
                  <a:pt x="3039044" y="1680938"/>
                  <a:pt x="3040062" y="1681956"/>
                  <a:pt x="3040062" y="1683992"/>
                </a:cubicBezTo>
                <a:cubicBezTo>
                  <a:pt x="3040062" y="1685011"/>
                  <a:pt x="3039044" y="1686029"/>
                  <a:pt x="3038026" y="1686029"/>
                </a:cubicBezTo>
                <a:cubicBezTo>
                  <a:pt x="3037008" y="1686029"/>
                  <a:pt x="3035990" y="1685011"/>
                  <a:pt x="3035990" y="1683992"/>
                </a:cubicBezTo>
                <a:cubicBezTo>
                  <a:pt x="3035990" y="1682974"/>
                  <a:pt x="3037008" y="1681956"/>
                  <a:pt x="3038026" y="1681956"/>
                </a:cubicBezTo>
                <a:close/>
                <a:moveTo>
                  <a:pt x="2787638" y="1677907"/>
                </a:moveTo>
                <a:cubicBezTo>
                  <a:pt x="2796801" y="1677907"/>
                  <a:pt x="2803927" y="1685033"/>
                  <a:pt x="2803927" y="1694197"/>
                </a:cubicBezTo>
                <a:cubicBezTo>
                  <a:pt x="2803927" y="1703360"/>
                  <a:pt x="2796801" y="1710486"/>
                  <a:pt x="2787638" y="1710486"/>
                </a:cubicBezTo>
                <a:cubicBezTo>
                  <a:pt x="2778479" y="1710486"/>
                  <a:pt x="2771350" y="1703360"/>
                  <a:pt x="2771350" y="1694197"/>
                </a:cubicBezTo>
                <a:cubicBezTo>
                  <a:pt x="2771350" y="1685033"/>
                  <a:pt x="2778479" y="1677907"/>
                  <a:pt x="2787638" y="1677907"/>
                </a:cubicBezTo>
                <a:close/>
                <a:moveTo>
                  <a:pt x="8908476" y="1670778"/>
                </a:moveTo>
                <a:cubicBezTo>
                  <a:pt x="8910512" y="1670778"/>
                  <a:pt x="8913566" y="1672813"/>
                  <a:pt x="8913566" y="1675869"/>
                </a:cubicBezTo>
                <a:cubicBezTo>
                  <a:pt x="8913566" y="1678923"/>
                  <a:pt x="8911530" y="1680959"/>
                  <a:pt x="8908476" y="1680959"/>
                </a:cubicBezTo>
                <a:cubicBezTo>
                  <a:pt x="8905421" y="1680959"/>
                  <a:pt x="8903385" y="1678923"/>
                  <a:pt x="8903385" y="1675869"/>
                </a:cubicBezTo>
                <a:cubicBezTo>
                  <a:pt x="8903385" y="1672813"/>
                  <a:pt x="8905421" y="1670778"/>
                  <a:pt x="8908476" y="1670778"/>
                </a:cubicBezTo>
                <a:close/>
                <a:moveTo>
                  <a:pt x="9803401" y="1667723"/>
                </a:moveTo>
                <a:cubicBezTo>
                  <a:pt x="9809509" y="1667723"/>
                  <a:pt x="9815617" y="1672813"/>
                  <a:pt x="9815617" y="1679940"/>
                </a:cubicBezTo>
                <a:cubicBezTo>
                  <a:pt x="9815617" y="1686048"/>
                  <a:pt x="9810527" y="1692156"/>
                  <a:pt x="9803401" y="1692156"/>
                </a:cubicBezTo>
                <a:cubicBezTo>
                  <a:pt x="9796274" y="1692156"/>
                  <a:pt x="9791183" y="1687066"/>
                  <a:pt x="9791183" y="1679940"/>
                </a:cubicBezTo>
                <a:cubicBezTo>
                  <a:pt x="9791183" y="1673832"/>
                  <a:pt x="9796274" y="1667723"/>
                  <a:pt x="9803401" y="1667723"/>
                </a:cubicBezTo>
                <a:close/>
                <a:moveTo>
                  <a:pt x="7189895" y="1665690"/>
                </a:moveTo>
                <a:cubicBezTo>
                  <a:pt x="7197021" y="1665690"/>
                  <a:pt x="7202112" y="1670781"/>
                  <a:pt x="7202112" y="1677908"/>
                </a:cubicBezTo>
                <a:cubicBezTo>
                  <a:pt x="7202112" y="1685034"/>
                  <a:pt x="7197021" y="1690124"/>
                  <a:pt x="7189895" y="1690124"/>
                </a:cubicBezTo>
                <a:cubicBezTo>
                  <a:pt x="7182768" y="1690124"/>
                  <a:pt x="7177677" y="1685034"/>
                  <a:pt x="7177677" y="1677908"/>
                </a:cubicBezTo>
                <a:cubicBezTo>
                  <a:pt x="7177677" y="1670781"/>
                  <a:pt x="7182768" y="1665690"/>
                  <a:pt x="7189895" y="1665690"/>
                </a:cubicBezTo>
                <a:close/>
                <a:moveTo>
                  <a:pt x="6840681" y="1665682"/>
                </a:moveTo>
                <a:cubicBezTo>
                  <a:pt x="6869188" y="1665682"/>
                  <a:pt x="6890568" y="1688080"/>
                  <a:pt x="6890568" y="1714552"/>
                </a:cubicBezTo>
                <a:cubicBezTo>
                  <a:pt x="6890568" y="1742044"/>
                  <a:pt x="6868170" y="1763425"/>
                  <a:pt x="6840681" y="1763425"/>
                </a:cubicBezTo>
                <a:cubicBezTo>
                  <a:pt x="6813192" y="1763425"/>
                  <a:pt x="6790793" y="1741026"/>
                  <a:pt x="6790793" y="1714552"/>
                </a:cubicBezTo>
                <a:cubicBezTo>
                  <a:pt x="6790793" y="1687063"/>
                  <a:pt x="6813192" y="1665682"/>
                  <a:pt x="6840681" y="1665682"/>
                </a:cubicBezTo>
                <a:close/>
                <a:moveTo>
                  <a:pt x="4489879" y="1651438"/>
                </a:moveTo>
                <a:cubicBezTo>
                  <a:pt x="4494968" y="1651438"/>
                  <a:pt x="4500062" y="1656528"/>
                  <a:pt x="4500062" y="1661619"/>
                </a:cubicBezTo>
                <a:cubicBezTo>
                  <a:pt x="4500062" y="1666710"/>
                  <a:pt x="4495988" y="1671800"/>
                  <a:pt x="4489879" y="1671800"/>
                </a:cubicBezTo>
                <a:cubicBezTo>
                  <a:pt x="4484789" y="1671800"/>
                  <a:pt x="4479698" y="1667727"/>
                  <a:pt x="4479698" y="1661619"/>
                </a:cubicBezTo>
                <a:cubicBezTo>
                  <a:pt x="4479698" y="1656528"/>
                  <a:pt x="4483769" y="1651438"/>
                  <a:pt x="4489879" y="1651438"/>
                </a:cubicBezTo>
                <a:close/>
                <a:moveTo>
                  <a:pt x="4124356" y="1643267"/>
                </a:moveTo>
                <a:cubicBezTo>
                  <a:pt x="4130464" y="1643267"/>
                  <a:pt x="4135556" y="1648358"/>
                  <a:pt x="4135556" y="1654466"/>
                </a:cubicBezTo>
                <a:cubicBezTo>
                  <a:pt x="4135556" y="1660575"/>
                  <a:pt x="4130464" y="1665666"/>
                  <a:pt x="4124356" y="1665666"/>
                </a:cubicBezTo>
                <a:cubicBezTo>
                  <a:pt x="4118247" y="1665666"/>
                  <a:pt x="4113157" y="1660575"/>
                  <a:pt x="4113157" y="1654466"/>
                </a:cubicBezTo>
                <a:cubicBezTo>
                  <a:pt x="4113157" y="1648358"/>
                  <a:pt x="4118247" y="1643267"/>
                  <a:pt x="4124356" y="1643267"/>
                </a:cubicBezTo>
                <a:close/>
                <a:moveTo>
                  <a:pt x="1369383" y="1634128"/>
                </a:moveTo>
                <a:cubicBezTo>
                  <a:pt x="1378546" y="1634128"/>
                  <a:pt x="1384655" y="1641256"/>
                  <a:pt x="1384655" y="1649400"/>
                </a:cubicBezTo>
                <a:cubicBezTo>
                  <a:pt x="1384655" y="1657544"/>
                  <a:pt x="1377528" y="1664671"/>
                  <a:pt x="1369383" y="1664671"/>
                </a:cubicBezTo>
                <a:cubicBezTo>
                  <a:pt x="1361238" y="1664671"/>
                  <a:pt x="1354111" y="1657544"/>
                  <a:pt x="1354111" y="1649400"/>
                </a:cubicBezTo>
                <a:cubicBezTo>
                  <a:pt x="1354111" y="1641256"/>
                  <a:pt x="1361238" y="1634128"/>
                  <a:pt x="1369383" y="1634128"/>
                </a:cubicBezTo>
                <a:close/>
                <a:moveTo>
                  <a:pt x="9290270" y="1625987"/>
                </a:moveTo>
                <a:cubicBezTo>
                  <a:pt x="9293324" y="1625987"/>
                  <a:pt x="9295360" y="1628022"/>
                  <a:pt x="9295360" y="1631077"/>
                </a:cubicBezTo>
                <a:cubicBezTo>
                  <a:pt x="9295360" y="1634131"/>
                  <a:pt x="9293324" y="1636167"/>
                  <a:pt x="9290270" y="1636167"/>
                </a:cubicBezTo>
                <a:cubicBezTo>
                  <a:pt x="9287215" y="1636167"/>
                  <a:pt x="9285179" y="1634131"/>
                  <a:pt x="9285179" y="1631077"/>
                </a:cubicBezTo>
                <a:cubicBezTo>
                  <a:pt x="9285179" y="1628022"/>
                  <a:pt x="9287215" y="1625987"/>
                  <a:pt x="9290270" y="1625987"/>
                </a:cubicBezTo>
                <a:close/>
                <a:moveTo>
                  <a:pt x="1867190" y="1615780"/>
                </a:moveTo>
                <a:cubicBezTo>
                  <a:pt x="1874317" y="1615780"/>
                  <a:pt x="1879408" y="1620871"/>
                  <a:pt x="1879408" y="1627997"/>
                </a:cubicBezTo>
                <a:cubicBezTo>
                  <a:pt x="1879408" y="1635124"/>
                  <a:pt x="1874317" y="1640215"/>
                  <a:pt x="1867190" y="1640215"/>
                </a:cubicBezTo>
                <a:cubicBezTo>
                  <a:pt x="1860064" y="1640215"/>
                  <a:pt x="1854973" y="1635124"/>
                  <a:pt x="1854973" y="1627997"/>
                </a:cubicBezTo>
                <a:cubicBezTo>
                  <a:pt x="1854973" y="1621888"/>
                  <a:pt x="1860064" y="1615780"/>
                  <a:pt x="1867190" y="1615780"/>
                </a:cubicBezTo>
                <a:close/>
                <a:moveTo>
                  <a:pt x="1952765" y="1611732"/>
                </a:moveTo>
                <a:cubicBezTo>
                  <a:pt x="1970074" y="1611732"/>
                  <a:pt x="1985346" y="1627003"/>
                  <a:pt x="1985346" y="1644310"/>
                </a:cubicBezTo>
                <a:cubicBezTo>
                  <a:pt x="1985346" y="1662635"/>
                  <a:pt x="1971092" y="1676889"/>
                  <a:pt x="1952765" y="1676889"/>
                </a:cubicBezTo>
                <a:cubicBezTo>
                  <a:pt x="1934440" y="1676889"/>
                  <a:pt x="1920186" y="1662635"/>
                  <a:pt x="1920186" y="1644310"/>
                </a:cubicBezTo>
                <a:cubicBezTo>
                  <a:pt x="1920186" y="1625985"/>
                  <a:pt x="1934440" y="1611732"/>
                  <a:pt x="1952765" y="1611732"/>
                </a:cubicBezTo>
                <a:close/>
                <a:moveTo>
                  <a:pt x="7601213" y="1601545"/>
                </a:moveTo>
                <a:cubicBezTo>
                  <a:pt x="7607322" y="1601545"/>
                  <a:pt x="7612413" y="1606636"/>
                  <a:pt x="7612413" y="1612743"/>
                </a:cubicBezTo>
                <a:cubicBezTo>
                  <a:pt x="7612413" y="1618852"/>
                  <a:pt x="7607322" y="1623943"/>
                  <a:pt x="7601213" y="1623943"/>
                </a:cubicBezTo>
                <a:cubicBezTo>
                  <a:pt x="7595105" y="1623943"/>
                  <a:pt x="7590014" y="1618852"/>
                  <a:pt x="7590014" y="1612743"/>
                </a:cubicBezTo>
                <a:cubicBezTo>
                  <a:pt x="7590014" y="1606636"/>
                  <a:pt x="7595105" y="1601545"/>
                  <a:pt x="7601213" y="1601545"/>
                </a:cubicBezTo>
                <a:close/>
                <a:moveTo>
                  <a:pt x="4432839" y="1598471"/>
                </a:moveTo>
                <a:cubicBezTo>
                  <a:pt x="4443020" y="1598471"/>
                  <a:pt x="4450147" y="1606616"/>
                  <a:pt x="4450147" y="1615779"/>
                </a:cubicBezTo>
                <a:cubicBezTo>
                  <a:pt x="4450147" y="1624941"/>
                  <a:pt x="4443020" y="1633087"/>
                  <a:pt x="4432839" y="1633087"/>
                </a:cubicBezTo>
                <a:cubicBezTo>
                  <a:pt x="4423675" y="1633087"/>
                  <a:pt x="4415530" y="1625960"/>
                  <a:pt x="4415530" y="1615779"/>
                </a:cubicBezTo>
                <a:cubicBezTo>
                  <a:pt x="4415530" y="1606616"/>
                  <a:pt x="4422657" y="1598471"/>
                  <a:pt x="4432839" y="1598471"/>
                </a:cubicBezTo>
                <a:close/>
                <a:moveTo>
                  <a:pt x="8604059" y="1598470"/>
                </a:moveTo>
                <a:cubicBezTo>
                  <a:pt x="8616276" y="1598470"/>
                  <a:pt x="8627476" y="1608650"/>
                  <a:pt x="8627476" y="1621886"/>
                </a:cubicBezTo>
                <a:cubicBezTo>
                  <a:pt x="8627476" y="1634103"/>
                  <a:pt x="8617295" y="1645302"/>
                  <a:pt x="8604059" y="1645302"/>
                </a:cubicBezTo>
                <a:cubicBezTo>
                  <a:pt x="8590823" y="1645302"/>
                  <a:pt x="8580642" y="1635121"/>
                  <a:pt x="8580642" y="1621886"/>
                </a:cubicBezTo>
                <a:cubicBezTo>
                  <a:pt x="8580642" y="1608650"/>
                  <a:pt x="8590823" y="1598470"/>
                  <a:pt x="8604059" y="1598470"/>
                </a:cubicBezTo>
                <a:close/>
                <a:moveTo>
                  <a:pt x="970231" y="1592364"/>
                </a:moveTo>
                <a:cubicBezTo>
                  <a:pt x="979394" y="1592364"/>
                  <a:pt x="985503" y="1599491"/>
                  <a:pt x="985503" y="1607636"/>
                </a:cubicBezTo>
                <a:cubicBezTo>
                  <a:pt x="985503" y="1615781"/>
                  <a:pt x="978376" y="1622908"/>
                  <a:pt x="970231" y="1622908"/>
                </a:cubicBezTo>
                <a:cubicBezTo>
                  <a:pt x="962086" y="1622908"/>
                  <a:pt x="954959" y="1615781"/>
                  <a:pt x="954959" y="1607636"/>
                </a:cubicBezTo>
                <a:cubicBezTo>
                  <a:pt x="954959" y="1599491"/>
                  <a:pt x="962086" y="1592364"/>
                  <a:pt x="970231" y="1592364"/>
                </a:cubicBezTo>
                <a:close/>
                <a:moveTo>
                  <a:pt x="8077693" y="1588309"/>
                </a:moveTo>
                <a:cubicBezTo>
                  <a:pt x="8088892" y="1588309"/>
                  <a:pt x="8099073" y="1597471"/>
                  <a:pt x="8099073" y="1609690"/>
                </a:cubicBezTo>
                <a:cubicBezTo>
                  <a:pt x="8099073" y="1621906"/>
                  <a:pt x="8088892" y="1631068"/>
                  <a:pt x="8077693" y="1631068"/>
                </a:cubicBezTo>
                <a:cubicBezTo>
                  <a:pt x="8065475" y="1631068"/>
                  <a:pt x="8056312" y="1621906"/>
                  <a:pt x="8056312" y="1609690"/>
                </a:cubicBezTo>
                <a:cubicBezTo>
                  <a:pt x="8056312" y="1597471"/>
                  <a:pt x="8066493" y="1588309"/>
                  <a:pt x="8077693" y="1588309"/>
                </a:cubicBezTo>
                <a:close/>
                <a:moveTo>
                  <a:pt x="10993578" y="1587269"/>
                </a:moveTo>
                <a:cubicBezTo>
                  <a:pt x="10999687" y="1588288"/>
                  <a:pt x="11004777" y="1593379"/>
                  <a:pt x="11004777" y="1598469"/>
                </a:cubicBezTo>
                <a:cubicBezTo>
                  <a:pt x="11004777" y="1604577"/>
                  <a:pt x="10999687" y="1609668"/>
                  <a:pt x="10993578" y="1609668"/>
                </a:cubicBezTo>
                <a:cubicBezTo>
                  <a:pt x="10987469" y="1609668"/>
                  <a:pt x="10982378" y="1604577"/>
                  <a:pt x="10982378" y="1598469"/>
                </a:cubicBezTo>
                <a:cubicBezTo>
                  <a:pt x="10982378" y="1592360"/>
                  <a:pt x="10987469" y="1587269"/>
                  <a:pt x="10993578" y="1587269"/>
                </a:cubicBezTo>
                <a:close/>
                <a:moveTo>
                  <a:pt x="1053773" y="1581190"/>
                </a:moveTo>
                <a:cubicBezTo>
                  <a:pt x="1057845" y="1580171"/>
                  <a:pt x="1061918" y="1584246"/>
                  <a:pt x="1061918" y="1589335"/>
                </a:cubicBezTo>
                <a:cubicBezTo>
                  <a:pt x="1061918" y="1594424"/>
                  <a:pt x="1057845" y="1597478"/>
                  <a:pt x="1053773" y="1597478"/>
                </a:cubicBezTo>
                <a:cubicBezTo>
                  <a:pt x="1048682" y="1597478"/>
                  <a:pt x="1045628" y="1593408"/>
                  <a:pt x="1045628" y="1589335"/>
                </a:cubicBezTo>
                <a:cubicBezTo>
                  <a:pt x="1045628" y="1584246"/>
                  <a:pt x="1049700" y="1581190"/>
                  <a:pt x="1053773" y="1581190"/>
                </a:cubicBezTo>
                <a:close/>
                <a:moveTo>
                  <a:pt x="6563753" y="1579126"/>
                </a:moveTo>
                <a:cubicBezTo>
                  <a:pt x="6569861" y="1579126"/>
                  <a:pt x="6574952" y="1584217"/>
                  <a:pt x="6574952" y="1590325"/>
                </a:cubicBezTo>
                <a:cubicBezTo>
                  <a:pt x="6574952" y="1596434"/>
                  <a:pt x="6569861" y="1601524"/>
                  <a:pt x="6563753" y="1601524"/>
                </a:cubicBezTo>
                <a:cubicBezTo>
                  <a:pt x="6557644" y="1601524"/>
                  <a:pt x="6552553" y="1596434"/>
                  <a:pt x="6552553" y="1590325"/>
                </a:cubicBezTo>
                <a:cubicBezTo>
                  <a:pt x="6552553" y="1584217"/>
                  <a:pt x="6557644" y="1579126"/>
                  <a:pt x="6563753" y="1579126"/>
                </a:cubicBezTo>
                <a:close/>
                <a:moveTo>
                  <a:pt x="9187440" y="1578129"/>
                </a:moveTo>
                <a:cubicBezTo>
                  <a:pt x="9193548" y="1578129"/>
                  <a:pt x="9198639" y="1583220"/>
                  <a:pt x="9198639" y="1589328"/>
                </a:cubicBezTo>
                <a:cubicBezTo>
                  <a:pt x="9198639" y="1595436"/>
                  <a:pt x="9193548" y="1600526"/>
                  <a:pt x="9187440" y="1600526"/>
                </a:cubicBezTo>
                <a:cubicBezTo>
                  <a:pt x="9181331" y="1600526"/>
                  <a:pt x="9176240" y="1595436"/>
                  <a:pt x="9176240" y="1589328"/>
                </a:cubicBezTo>
                <a:cubicBezTo>
                  <a:pt x="9176240" y="1583220"/>
                  <a:pt x="9181331" y="1578129"/>
                  <a:pt x="9187440" y="1578129"/>
                </a:cubicBezTo>
                <a:close/>
                <a:moveTo>
                  <a:pt x="5811366" y="1539421"/>
                </a:moveTo>
                <a:cubicBezTo>
                  <a:pt x="5816457" y="1539421"/>
                  <a:pt x="5821547" y="1543493"/>
                  <a:pt x="5821547" y="1549602"/>
                </a:cubicBezTo>
                <a:cubicBezTo>
                  <a:pt x="5821547" y="1555711"/>
                  <a:pt x="5816457" y="1559783"/>
                  <a:pt x="5811366" y="1559783"/>
                </a:cubicBezTo>
                <a:cubicBezTo>
                  <a:pt x="5805258" y="1559783"/>
                  <a:pt x="5801185" y="1555711"/>
                  <a:pt x="5801185" y="1549602"/>
                </a:cubicBezTo>
                <a:cubicBezTo>
                  <a:pt x="5801185" y="1544512"/>
                  <a:pt x="5805258" y="1539421"/>
                  <a:pt x="5811366" y="1539421"/>
                </a:cubicBezTo>
                <a:close/>
                <a:moveTo>
                  <a:pt x="6556626" y="1510942"/>
                </a:moveTo>
                <a:cubicBezTo>
                  <a:pt x="6562734" y="1510942"/>
                  <a:pt x="6568843" y="1516032"/>
                  <a:pt x="6568843" y="1523160"/>
                </a:cubicBezTo>
                <a:cubicBezTo>
                  <a:pt x="6568843" y="1530285"/>
                  <a:pt x="6563752" y="1535375"/>
                  <a:pt x="6556626" y="1535375"/>
                </a:cubicBezTo>
                <a:cubicBezTo>
                  <a:pt x="6549499" y="1535375"/>
                  <a:pt x="6544408" y="1530285"/>
                  <a:pt x="6544408" y="1523160"/>
                </a:cubicBezTo>
                <a:cubicBezTo>
                  <a:pt x="6544408" y="1516032"/>
                  <a:pt x="6549499" y="1510942"/>
                  <a:pt x="6556626" y="1510942"/>
                </a:cubicBezTo>
                <a:close/>
                <a:moveTo>
                  <a:pt x="5064100" y="1507884"/>
                </a:moveTo>
                <a:cubicBezTo>
                  <a:pt x="5071226" y="1506866"/>
                  <a:pt x="5076314" y="1512975"/>
                  <a:pt x="5076314" y="1520102"/>
                </a:cubicBezTo>
                <a:cubicBezTo>
                  <a:pt x="5076314" y="1527228"/>
                  <a:pt x="5071226" y="1532317"/>
                  <a:pt x="5064100" y="1532317"/>
                </a:cubicBezTo>
                <a:cubicBezTo>
                  <a:pt x="5056975" y="1532317"/>
                  <a:pt x="5051886" y="1527228"/>
                  <a:pt x="5051886" y="1520102"/>
                </a:cubicBezTo>
                <a:cubicBezTo>
                  <a:pt x="5051886" y="1512975"/>
                  <a:pt x="5056975" y="1507884"/>
                  <a:pt x="5064100" y="1507884"/>
                </a:cubicBezTo>
                <a:close/>
                <a:moveTo>
                  <a:pt x="12045293" y="1495671"/>
                </a:moveTo>
                <a:cubicBezTo>
                  <a:pt x="12061582" y="1496689"/>
                  <a:pt x="12074818" y="1509924"/>
                  <a:pt x="12074818" y="1525195"/>
                </a:cubicBezTo>
                <a:cubicBezTo>
                  <a:pt x="12074818" y="1541483"/>
                  <a:pt x="12061582" y="1553701"/>
                  <a:pt x="12045293" y="1553701"/>
                </a:cubicBezTo>
                <a:cubicBezTo>
                  <a:pt x="12029003" y="1553701"/>
                  <a:pt x="12015767" y="1540465"/>
                  <a:pt x="12015767" y="1525195"/>
                </a:cubicBezTo>
                <a:cubicBezTo>
                  <a:pt x="12015767" y="1508906"/>
                  <a:pt x="12029003" y="1495671"/>
                  <a:pt x="12045293" y="1495671"/>
                </a:cubicBezTo>
                <a:close/>
                <a:moveTo>
                  <a:pt x="7198040" y="1482432"/>
                </a:moveTo>
                <a:cubicBezTo>
                  <a:pt x="7200076" y="1482432"/>
                  <a:pt x="7203130" y="1484468"/>
                  <a:pt x="7203130" y="1487523"/>
                </a:cubicBezTo>
                <a:cubicBezTo>
                  <a:pt x="7203130" y="1490577"/>
                  <a:pt x="7201094" y="1492613"/>
                  <a:pt x="7198040" y="1492613"/>
                </a:cubicBezTo>
                <a:cubicBezTo>
                  <a:pt x="7194985" y="1492613"/>
                  <a:pt x="7192949" y="1490577"/>
                  <a:pt x="7192949" y="1487523"/>
                </a:cubicBezTo>
                <a:cubicBezTo>
                  <a:pt x="7192949" y="1484468"/>
                  <a:pt x="7194985" y="1482432"/>
                  <a:pt x="7198040" y="1482432"/>
                </a:cubicBezTo>
                <a:close/>
                <a:moveTo>
                  <a:pt x="10018223" y="1481387"/>
                </a:moveTo>
                <a:cubicBezTo>
                  <a:pt x="10022296" y="1481387"/>
                  <a:pt x="10025350" y="1484441"/>
                  <a:pt x="10025350" y="1488514"/>
                </a:cubicBezTo>
                <a:cubicBezTo>
                  <a:pt x="10025350" y="1492586"/>
                  <a:pt x="10022296" y="1494622"/>
                  <a:pt x="10018223" y="1494622"/>
                </a:cubicBezTo>
                <a:cubicBezTo>
                  <a:pt x="10014150" y="1494622"/>
                  <a:pt x="10011096" y="1491568"/>
                  <a:pt x="10011096" y="1488514"/>
                </a:cubicBezTo>
                <a:cubicBezTo>
                  <a:pt x="10011096" y="1484441"/>
                  <a:pt x="10014150" y="1481387"/>
                  <a:pt x="10018223" y="1481387"/>
                </a:cubicBezTo>
                <a:close/>
                <a:moveTo>
                  <a:pt x="8393309" y="1477350"/>
                </a:moveTo>
                <a:cubicBezTo>
                  <a:pt x="8410616" y="1477350"/>
                  <a:pt x="8425888" y="1491603"/>
                  <a:pt x="8425888" y="1509928"/>
                </a:cubicBezTo>
                <a:cubicBezTo>
                  <a:pt x="8425888" y="1528253"/>
                  <a:pt x="8411635" y="1542506"/>
                  <a:pt x="8393309" y="1542506"/>
                </a:cubicBezTo>
                <a:cubicBezTo>
                  <a:pt x="8374982" y="1542506"/>
                  <a:pt x="8360729" y="1528253"/>
                  <a:pt x="8360729" y="1509928"/>
                </a:cubicBezTo>
                <a:cubicBezTo>
                  <a:pt x="8360729" y="1491603"/>
                  <a:pt x="8374982" y="1477350"/>
                  <a:pt x="8393309" y="1477350"/>
                </a:cubicBezTo>
                <a:close/>
                <a:moveTo>
                  <a:pt x="5908087" y="1476298"/>
                </a:moveTo>
                <a:cubicBezTo>
                  <a:pt x="5909106" y="1476298"/>
                  <a:pt x="5910123" y="1477315"/>
                  <a:pt x="5910123" y="1478334"/>
                </a:cubicBezTo>
                <a:cubicBezTo>
                  <a:pt x="5910123" y="1479351"/>
                  <a:pt x="5909106" y="1480369"/>
                  <a:pt x="5908087" y="1480369"/>
                </a:cubicBezTo>
                <a:cubicBezTo>
                  <a:pt x="5907069" y="1480369"/>
                  <a:pt x="5906050" y="1479351"/>
                  <a:pt x="5906050" y="1478334"/>
                </a:cubicBezTo>
                <a:cubicBezTo>
                  <a:pt x="5906050" y="1477315"/>
                  <a:pt x="5907069" y="1476298"/>
                  <a:pt x="5908087" y="1476298"/>
                </a:cubicBezTo>
                <a:close/>
                <a:moveTo>
                  <a:pt x="10401034" y="1474260"/>
                </a:moveTo>
                <a:cubicBezTo>
                  <a:pt x="10406124" y="1474260"/>
                  <a:pt x="10410197" y="1478333"/>
                  <a:pt x="10410197" y="1483423"/>
                </a:cubicBezTo>
                <a:cubicBezTo>
                  <a:pt x="10410197" y="1488514"/>
                  <a:pt x="10406124" y="1492586"/>
                  <a:pt x="10401034" y="1492586"/>
                </a:cubicBezTo>
                <a:cubicBezTo>
                  <a:pt x="10395943" y="1492586"/>
                  <a:pt x="10391871" y="1488514"/>
                  <a:pt x="10391871" y="1483423"/>
                </a:cubicBezTo>
                <a:cubicBezTo>
                  <a:pt x="10391871" y="1478333"/>
                  <a:pt x="10395943" y="1474260"/>
                  <a:pt x="10401034" y="1474260"/>
                </a:cubicBezTo>
                <a:close/>
                <a:moveTo>
                  <a:pt x="2631798" y="1469172"/>
                </a:moveTo>
                <a:cubicBezTo>
                  <a:pt x="2634852" y="1469172"/>
                  <a:pt x="2637906" y="1472227"/>
                  <a:pt x="2637906" y="1475281"/>
                </a:cubicBezTo>
                <a:cubicBezTo>
                  <a:pt x="2637906" y="1478335"/>
                  <a:pt x="2634852" y="1481390"/>
                  <a:pt x="2631798" y="1481390"/>
                </a:cubicBezTo>
                <a:cubicBezTo>
                  <a:pt x="2628743" y="1481390"/>
                  <a:pt x="2625688" y="1478335"/>
                  <a:pt x="2625688" y="1475281"/>
                </a:cubicBezTo>
                <a:cubicBezTo>
                  <a:pt x="2625688" y="1472227"/>
                  <a:pt x="2628743" y="1469172"/>
                  <a:pt x="2631798" y="1469172"/>
                </a:cubicBezTo>
                <a:close/>
                <a:moveTo>
                  <a:pt x="8095000" y="1469170"/>
                </a:moveTo>
                <a:cubicBezTo>
                  <a:pt x="8102127" y="1469170"/>
                  <a:pt x="8107217" y="1474261"/>
                  <a:pt x="8107217" y="1481388"/>
                </a:cubicBezTo>
                <a:cubicBezTo>
                  <a:pt x="8107217" y="1488514"/>
                  <a:pt x="8102127" y="1493605"/>
                  <a:pt x="8095000" y="1493605"/>
                </a:cubicBezTo>
                <a:cubicBezTo>
                  <a:pt x="8087874" y="1493605"/>
                  <a:pt x="8082783" y="1488514"/>
                  <a:pt x="8082783" y="1481388"/>
                </a:cubicBezTo>
                <a:cubicBezTo>
                  <a:pt x="8082783" y="1474261"/>
                  <a:pt x="8087874" y="1469170"/>
                  <a:pt x="8095000" y="1469170"/>
                </a:cubicBezTo>
                <a:close/>
                <a:moveTo>
                  <a:pt x="3408677" y="1462072"/>
                </a:moveTo>
                <a:cubicBezTo>
                  <a:pt x="3411731" y="1463090"/>
                  <a:pt x="3413767" y="1465126"/>
                  <a:pt x="3413767" y="1467163"/>
                </a:cubicBezTo>
                <a:cubicBezTo>
                  <a:pt x="3413767" y="1470216"/>
                  <a:pt x="3411731" y="1472253"/>
                  <a:pt x="3408677" y="1472253"/>
                </a:cubicBezTo>
                <a:cubicBezTo>
                  <a:pt x="3406640" y="1472253"/>
                  <a:pt x="3403585" y="1470216"/>
                  <a:pt x="3403585" y="1467163"/>
                </a:cubicBezTo>
                <a:cubicBezTo>
                  <a:pt x="3403585" y="1465126"/>
                  <a:pt x="3405620" y="1462072"/>
                  <a:pt x="3408677" y="1462072"/>
                </a:cubicBezTo>
                <a:close/>
                <a:moveTo>
                  <a:pt x="3686616" y="1449860"/>
                </a:moveTo>
                <a:cubicBezTo>
                  <a:pt x="3688652" y="1449860"/>
                  <a:pt x="3690689" y="1451898"/>
                  <a:pt x="3690689" y="1453933"/>
                </a:cubicBezTo>
                <a:cubicBezTo>
                  <a:pt x="3690689" y="1455970"/>
                  <a:pt x="3688652" y="1458006"/>
                  <a:pt x="3686616" y="1458006"/>
                </a:cubicBezTo>
                <a:cubicBezTo>
                  <a:pt x="3684581" y="1458006"/>
                  <a:pt x="3682544" y="1455970"/>
                  <a:pt x="3682544" y="1453933"/>
                </a:cubicBezTo>
                <a:cubicBezTo>
                  <a:pt x="3682544" y="1451898"/>
                  <a:pt x="3684581" y="1449860"/>
                  <a:pt x="3686616" y="1449860"/>
                </a:cubicBezTo>
                <a:close/>
                <a:moveTo>
                  <a:pt x="8790374" y="1447825"/>
                </a:moveTo>
                <a:cubicBezTo>
                  <a:pt x="8793428" y="1447825"/>
                  <a:pt x="8795464" y="1449862"/>
                  <a:pt x="8795464" y="1452917"/>
                </a:cubicBezTo>
                <a:cubicBezTo>
                  <a:pt x="8795464" y="1455971"/>
                  <a:pt x="8793428" y="1458007"/>
                  <a:pt x="8790374" y="1458007"/>
                </a:cubicBezTo>
                <a:cubicBezTo>
                  <a:pt x="8787319" y="1458007"/>
                  <a:pt x="8785283" y="1455971"/>
                  <a:pt x="8785283" y="1452917"/>
                </a:cubicBezTo>
                <a:cubicBezTo>
                  <a:pt x="8785283" y="1449862"/>
                  <a:pt x="8787319" y="1447825"/>
                  <a:pt x="8790374" y="1447825"/>
                </a:cubicBezTo>
                <a:close/>
                <a:moveTo>
                  <a:pt x="10691198" y="1418293"/>
                </a:moveTo>
                <a:cubicBezTo>
                  <a:pt x="10693235" y="1417275"/>
                  <a:pt x="10696288" y="1420331"/>
                  <a:pt x="10696288" y="1423383"/>
                </a:cubicBezTo>
                <a:cubicBezTo>
                  <a:pt x="10696288" y="1426441"/>
                  <a:pt x="10694252" y="1428476"/>
                  <a:pt x="10691198" y="1428476"/>
                </a:cubicBezTo>
                <a:cubicBezTo>
                  <a:pt x="10688144" y="1428476"/>
                  <a:pt x="10686107" y="1426441"/>
                  <a:pt x="10686107" y="1423383"/>
                </a:cubicBezTo>
                <a:cubicBezTo>
                  <a:pt x="10686107" y="1420331"/>
                  <a:pt x="10688144" y="1418293"/>
                  <a:pt x="10691198" y="1418293"/>
                </a:cubicBezTo>
                <a:close/>
                <a:moveTo>
                  <a:pt x="3349636" y="1409134"/>
                </a:moveTo>
                <a:cubicBezTo>
                  <a:pt x="3354729" y="1409134"/>
                  <a:pt x="3358800" y="1413204"/>
                  <a:pt x="3358800" y="1418293"/>
                </a:cubicBezTo>
                <a:cubicBezTo>
                  <a:pt x="3358800" y="1423387"/>
                  <a:pt x="3354729" y="1427460"/>
                  <a:pt x="3349636" y="1427460"/>
                </a:cubicBezTo>
                <a:cubicBezTo>
                  <a:pt x="3344546" y="1427460"/>
                  <a:pt x="3340474" y="1423387"/>
                  <a:pt x="3340474" y="1418293"/>
                </a:cubicBezTo>
                <a:cubicBezTo>
                  <a:pt x="3340474" y="1413204"/>
                  <a:pt x="3344546" y="1409134"/>
                  <a:pt x="3349636" y="1409134"/>
                </a:cubicBezTo>
                <a:close/>
                <a:moveTo>
                  <a:pt x="4588610" y="1397903"/>
                </a:moveTo>
                <a:cubicBezTo>
                  <a:pt x="4592683" y="1397903"/>
                  <a:pt x="4596755" y="1401976"/>
                  <a:pt x="4596755" y="1406048"/>
                </a:cubicBezTo>
                <a:cubicBezTo>
                  <a:pt x="4596755" y="1411139"/>
                  <a:pt x="4592683" y="1414193"/>
                  <a:pt x="4588610" y="1414193"/>
                </a:cubicBezTo>
                <a:cubicBezTo>
                  <a:pt x="4584538" y="1414193"/>
                  <a:pt x="4580466" y="1410120"/>
                  <a:pt x="4580466" y="1406048"/>
                </a:cubicBezTo>
                <a:cubicBezTo>
                  <a:pt x="4580466" y="1401976"/>
                  <a:pt x="4584538" y="1397903"/>
                  <a:pt x="4588610" y="1397903"/>
                </a:cubicBezTo>
                <a:close/>
                <a:moveTo>
                  <a:pt x="1814297" y="1390807"/>
                </a:moveTo>
                <a:cubicBezTo>
                  <a:pt x="1826514" y="1390807"/>
                  <a:pt x="1835677" y="1399971"/>
                  <a:pt x="1835677" y="1412190"/>
                </a:cubicBezTo>
                <a:cubicBezTo>
                  <a:pt x="1835677" y="1424404"/>
                  <a:pt x="1825497" y="1433570"/>
                  <a:pt x="1814297" y="1433570"/>
                </a:cubicBezTo>
                <a:cubicBezTo>
                  <a:pt x="1802080" y="1433570"/>
                  <a:pt x="1792917" y="1424404"/>
                  <a:pt x="1792917" y="1412190"/>
                </a:cubicBezTo>
                <a:cubicBezTo>
                  <a:pt x="1792917" y="1399971"/>
                  <a:pt x="1803098" y="1390807"/>
                  <a:pt x="1814297" y="1390807"/>
                </a:cubicBezTo>
                <a:close/>
                <a:moveTo>
                  <a:pt x="9676136" y="1389757"/>
                </a:moveTo>
                <a:cubicBezTo>
                  <a:pt x="9678172" y="1389757"/>
                  <a:pt x="9679190" y="1390775"/>
                  <a:pt x="9679190" y="1392811"/>
                </a:cubicBezTo>
                <a:cubicBezTo>
                  <a:pt x="9679190" y="1394848"/>
                  <a:pt x="9678172" y="1395866"/>
                  <a:pt x="9676136" y="1395866"/>
                </a:cubicBezTo>
                <a:cubicBezTo>
                  <a:pt x="9674099" y="1395866"/>
                  <a:pt x="9673081" y="1394848"/>
                  <a:pt x="9673081" y="1392811"/>
                </a:cubicBezTo>
                <a:cubicBezTo>
                  <a:pt x="9673081" y="1390775"/>
                  <a:pt x="9674099" y="1389757"/>
                  <a:pt x="9676136" y="1389757"/>
                </a:cubicBezTo>
                <a:close/>
                <a:moveTo>
                  <a:pt x="12015767" y="1375502"/>
                </a:moveTo>
                <a:cubicBezTo>
                  <a:pt x="12017804" y="1375502"/>
                  <a:pt x="12018821" y="1376520"/>
                  <a:pt x="12018821" y="1378556"/>
                </a:cubicBezTo>
                <a:cubicBezTo>
                  <a:pt x="12018821" y="1380593"/>
                  <a:pt x="12017804" y="1381611"/>
                  <a:pt x="12015767" y="1381611"/>
                </a:cubicBezTo>
                <a:cubicBezTo>
                  <a:pt x="12013731" y="1381611"/>
                  <a:pt x="12012713" y="1380593"/>
                  <a:pt x="12012713" y="1378556"/>
                </a:cubicBezTo>
                <a:cubicBezTo>
                  <a:pt x="12012713" y="1376520"/>
                  <a:pt x="12013731" y="1375502"/>
                  <a:pt x="12015767" y="1375502"/>
                </a:cubicBezTo>
                <a:close/>
                <a:moveTo>
                  <a:pt x="9431787" y="1368376"/>
                </a:moveTo>
                <a:cubicBezTo>
                  <a:pt x="9435859" y="1368376"/>
                  <a:pt x="9437896" y="1370412"/>
                  <a:pt x="9437896" y="1373467"/>
                </a:cubicBezTo>
                <a:cubicBezTo>
                  <a:pt x="9437896" y="1376521"/>
                  <a:pt x="9434841" y="1379575"/>
                  <a:pt x="9431787" y="1379575"/>
                </a:cubicBezTo>
                <a:cubicBezTo>
                  <a:pt x="9428732" y="1379575"/>
                  <a:pt x="9425678" y="1377539"/>
                  <a:pt x="9425678" y="1373467"/>
                </a:cubicBezTo>
                <a:cubicBezTo>
                  <a:pt x="9425678" y="1370412"/>
                  <a:pt x="9427714" y="1368376"/>
                  <a:pt x="9431787" y="1368376"/>
                </a:cubicBezTo>
                <a:close/>
                <a:moveTo>
                  <a:pt x="7596123" y="1359243"/>
                </a:moveTo>
                <a:cubicBezTo>
                  <a:pt x="7601213" y="1359243"/>
                  <a:pt x="7604268" y="1363316"/>
                  <a:pt x="7604268" y="1367389"/>
                </a:cubicBezTo>
                <a:cubicBezTo>
                  <a:pt x="7604268" y="1371462"/>
                  <a:pt x="7601213" y="1374515"/>
                  <a:pt x="7596123" y="1374515"/>
                </a:cubicBezTo>
                <a:cubicBezTo>
                  <a:pt x="7592051" y="1374515"/>
                  <a:pt x="7587978" y="1371462"/>
                  <a:pt x="7587978" y="1367389"/>
                </a:cubicBezTo>
                <a:cubicBezTo>
                  <a:pt x="7587978" y="1363316"/>
                  <a:pt x="7591032" y="1359243"/>
                  <a:pt x="7596123" y="1359243"/>
                </a:cubicBezTo>
                <a:close/>
                <a:moveTo>
                  <a:pt x="5364445" y="1346011"/>
                </a:moveTo>
                <a:cubicBezTo>
                  <a:pt x="5374621" y="1346011"/>
                  <a:pt x="5381754" y="1354157"/>
                  <a:pt x="5381754" y="1363320"/>
                </a:cubicBezTo>
                <a:cubicBezTo>
                  <a:pt x="5381754" y="1372483"/>
                  <a:pt x="5373604" y="1380628"/>
                  <a:pt x="5364445" y="1380628"/>
                </a:cubicBezTo>
                <a:cubicBezTo>
                  <a:pt x="5355285" y="1380628"/>
                  <a:pt x="5347139" y="1372483"/>
                  <a:pt x="5347139" y="1363320"/>
                </a:cubicBezTo>
                <a:cubicBezTo>
                  <a:pt x="5347139" y="1354157"/>
                  <a:pt x="5355285" y="1346011"/>
                  <a:pt x="5364445" y="1346011"/>
                </a:cubicBezTo>
                <a:close/>
                <a:moveTo>
                  <a:pt x="12059547" y="1314439"/>
                </a:moveTo>
                <a:cubicBezTo>
                  <a:pt x="12061582" y="1313421"/>
                  <a:pt x="12064637" y="1316475"/>
                  <a:pt x="12064637" y="1319529"/>
                </a:cubicBezTo>
                <a:cubicBezTo>
                  <a:pt x="12064637" y="1322585"/>
                  <a:pt x="12062601" y="1324620"/>
                  <a:pt x="12059547" y="1324620"/>
                </a:cubicBezTo>
                <a:cubicBezTo>
                  <a:pt x="12056492" y="1324620"/>
                  <a:pt x="12054456" y="1322585"/>
                  <a:pt x="12054456" y="1319529"/>
                </a:cubicBezTo>
                <a:cubicBezTo>
                  <a:pt x="12054456" y="1316475"/>
                  <a:pt x="12056492" y="1314439"/>
                  <a:pt x="12059547" y="1314439"/>
                </a:cubicBezTo>
                <a:close/>
                <a:moveTo>
                  <a:pt x="11131025" y="1300174"/>
                </a:moveTo>
                <a:cubicBezTo>
                  <a:pt x="11141206" y="1300174"/>
                  <a:pt x="11149350" y="1308319"/>
                  <a:pt x="11149350" y="1318500"/>
                </a:cubicBezTo>
                <a:cubicBezTo>
                  <a:pt x="11149350" y="1328682"/>
                  <a:pt x="11141206" y="1336827"/>
                  <a:pt x="11131025" y="1336827"/>
                </a:cubicBezTo>
                <a:cubicBezTo>
                  <a:pt x="11120843" y="1336827"/>
                  <a:pt x="11112698" y="1328682"/>
                  <a:pt x="11112698" y="1318500"/>
                </a:cubicBezTo>
                <a:cubicBezTo>
                  <a:pt x="11112698" y="1308319"/>
                  <a:pt x="11120843" y="1300174"/>
                  <a:pt x="11131025" y="1300174"/>
                </a:cubicBezTo>
                <a:close/>
                <a:moveTo>
                  <a:pt x="8098055" y="1297139"/>
                </a:moveTo>
                <a:cubicBezTo>
                  <a:pt x="8118417" y="1297139"/>
                  <a:pt x="8133689" y="1313430"/>
                  <a:pt x="8133689" y="1332775"/>
                </a:cubicBezTo>
                <a:cubicBezTo>
                  <a:pt x="8133689" y="1352120"/>
                  <a:pt x="8117399" y="1368410"/>
                  <a:pt x="8098055" y="1368410"/>
                </a:cubicBezTo>
                <a:cubicBezTo>
                  <a:pt x="8078711" y="1368410"/>
                  <a:pt x="8062421" y="1352120"/>
                  <a:pt x="8062421" y="1332775"/>
                </a:cubicBezTo>
                <a:cubicBezTo>
                  <a:pt x="8062421" y="1313430"/>
                  <a:pt x="8078711" y="1297139"/>
                  <a:pt x="8098055" y="1297139"/>
                </a:cubicBezTo>
                <a:close/>
                <a:moveTo>
                  <a:pt x="5691230" y="1264529"/>
                </a:moveTo>
                <a:cubicBezTo>
                  <a:pt x="5697339" y="1264529"/>
                  <a:pt x="5701411" y="1269620"/>
                  <a:pt x="5701411" y="1274710"/>
                </a:cubicBezTo>
                <a:cubicBezTo>
                  <a:pt x="5701411" y="1279800"/>
                  <a:pt x="5697339" y="1284890"/>
                  <a:pt x="5691230" y="1284890"/>
                </a:cubicBezTo>
                <a:cubicBezTo>
                  <a:pt x="5685122" y="1284890"/>
                  <a:pt x="5681049" y="1280818"/>
                  <a:pt x="5681049" y="1274710"/>
                </a:cubicBezTo>
                <a:cubicBezTo>
                  <a:pt x="5681049" y="1268601"/>
                  <a:pt x="5685122" y="1264529"/>
                  <a:pt x="5691230" y="1264529"/>
                </a:cubicBezTo>
                <a:close/>
                <a:moveTo>
                  <a:pt x="10805227" y="1263541"/>
                </a:moveTo>
                <a:cubicBezTo>
                  <a:pt x="10812353" y="1264560"/>
                  <a:pt x="10818462" y="1269650"/>
                  <a:pt x="10818462" y="1276776"/>
                </a:cubicBezTo>
                <a:cubicBezTo>
                  <a:pt x="10818462" y="1283903"/>
                  <a:pt x="10812353" y="1290011"/>
                  <a:pt x="10805227" y="1290011"/>
                </a:cubicBezTo>
                <a:cubicBezTo>
                  <a:pt x="10798099" y="1290011"/>
                  <a:pt x="10791991" y="1283903"/>
                  <a:pt x="10791991" y="1276776"/>
                </a:cubicBezTo>
                <a:cubicBezTo>
                  <a:pt x="10791991" y="1269650"/>
                  <a:pt x="10798099" y="1263541"/>
                  <a:pt x="10805227" y="1263541"/>
                </a:cubicBezTo>
                <a:close/>
                <a:moveTo>
                  <a:pt x="298292" y="1260468"/>
                </a:moveTo>
                <a:cubicBezTo>
                  <a:pt x="359379" y="1259450"/>
                  <a:pt x="408248" y="1308318"/>
                  <a:pt x="408248" y="1369407"/>
                </a:cubicBezTo>
                <a:cubicBezTo>
                  <a:pt x="408248" y="1429477"/>
                  <a:pt x="359379" y="1478349"/>
                  <a:pt x="298292" y="1478349"/>
                </a:cubicBezTo>
                <a:cubicBezTo>
                  <a:pt x="237206" y="1478349"/>
                  <a:pt x="188336" y="1429477"/>
                  <a:pt x="188336" y="1369407"/>
                </a:cubicBezTo>
                <a:cubicBezTo>
                  <a:pt x="188336" y="1309336"/>
                  <a:pt x="237206" y="1260468"/>
                  <a:pt x="298292" y="1260468"/>
                </a:cubicBezTo>
                <a:close/>
                <a:moveTo>
                  <a:pt x="11437477" y="1252334"/>
                </a:moveTo>
                <a:cubicBezTo>
                  <a:pt x="11449694" y="1252334"/>
                  <a:pt x="11459875" y="1262515"/>
                  <a:pt x="11459875" y="1274732"/>
                </a:cubicBezTo>
                <a:cubicBezTo>
                  <a:pt x="11459875" y="1286949"/>
                  <a:pt x="11449694" y="1297131"/>
                  <a:pt x="11437477" y="1297131"/>
                </a:cubicBezTo>
                <a:cubicBezTo>
                  <a:pt x="11425259" y="1297131"/>
                  <a:pt x="11415078" y="1286949"/>
                  <a:pt x="11415078" y="1274732"/>
                </a:cubicBezTo>
                <a:cubicBezTo>
                  <a:pt x="11415078" y="1262515"/>
                  <a:pt x="11425259" y="1252334"/>
                  <a:pt x="11437477" y="1252334"/>
                </a:cubicBezTo>
                <a:close/>
                <a:moveTo>
                  <a:pt x="3814846" y="1200388"/>
                </a:moveTo>
                <a:cubicBezTo>
                  <a:pt x="3816882" y="1200388"/>
                  <a:pt x="3818919" y="1202424"/>
                  <a:pt x="3818919" y="1204460"/>
                </a:cubicBezTo>
                <a:cubicBezTo>
                  <a:pt x="3818919" y="1206497"/>
                  <a:pt x="3816882" y="1208533"/>
                  <a:pt x="3814846" y="1208533"/>
                </a:cubicBezTo>
                <a:cubicBezTo>
                  <a:pt x="3812808" y="1208533"/>
                  <a:pt x="3810773" y="1206497"/>
                  <a:pt x="3810773" y="1204460"/>
                </a:cubicBezTo>
                <a:cubicBezTo>
                  <a:pt x="3810773" y="1202424"/>
                  <a:pt x="3812808" y="1200388"/>
                  <a:pt x="3814846" y="1200388"/>
                </a:cubicBezTo>
                <a:close/>
                <a:moveTo>
                  <a:pt x="9736204" y="1192272"/>
                </a:moveTo>
                <a:cubicBezTo>
                  <a:pt x="9755548" y="1192272"/>
                  <a:pt x="9771838" y="1208561"/>
                  <a:pt x="9771838" y="1227907"/>
                </a:cubicBezTo>
                <a:cubicBezTo>
                  <a:pt x="9771838" y="1248270"/>
                  <a:pt x="9755548" y="1263541"/>
                  <a:pt x="9736204" y="1263541"/>
                </a:cubicBezTo>
                <a:cubicBezTo>
                  <a:pt x="9715842" y="1263541"/>
                  <a:pt x="9699552" y="1247252"/>
                  <a:pt x="9699552" y="1227907"/>
                </a:cubicBezTo>
                <a:cubicBezTo>
                  <a:pt x="9699552" y="1208561"/>
                  <a:pt x="9715842" y="1192272"/>
                  <a:pt x="9736204" y="1192272"/>
                </a:cubicBezTo>
                <a:close/>
                <a:moveTo>
                  <a:pt x="10679998" y="1188190"/>
                </a:moveTo>
                <a:cubicBezTo>
                  <a:pt x="10684071" y="1187171"/>
                  <a:pt x="10687125" y="1191245"/>
                  <a:pt x="10687125" y="1195319"/>
                </a:cubicBezTo>
                <a:cubicBezTo>
                  <a:pt x="10687125" y="1199389"/>
                  <a:pt x="10684071" y="1202445"/>
                  <a:pt x="10679998" y="1202445"/>
                </a:cubicBezTo>
                <a:cubicBezTo>
                  <a:pt x="10675926" y="1202445"/>
                  <a:pt x="10672872" y="1199389"/>
                  <a:pt x="10672872" y="1195319"/>
                </a:cubicBezTo>
                <a:cubicBezTo>
                  <a:pt x="10672872" y="1191245"/>
                  <a:pt x="10675926" y="1188190"/>
                  <a:pt x="10679998" y="1188190"/>
                </a:cubicBezTo>
                <a:close/>
                <a:moveTo>
                  <a:pt x="1609646" y="1183104"/>
                </a:moveTo>
                <a:cubicBezTo>
                  <a:pt x="1612699" y="1184122"/>
                  <a:pt x="1614735" y="1186156"/>
                  <a:pt x="1614735" y="1188193"/>
                </a:cubicBezTo>
                <a:cubicBezTo>
                  <a:pt x="1614735" y="1191247"/>
                  <a:pt x="1612699" y="1193283"/>
                  <a:pt x="1609646" y="1193283"/>
                </a:cubicBezTo>
                <a:cubicBezTo>
                  <a:pt x="1606590" y="1193283"/>
                  <a:pt x="1604554" y="1191247"/>
                  <a:pt x="1604554" y="1188193"/>
                </a:cubicBezTo>
                <a:cubicBezTo>
                  <a:pt x="1604554" y="1185139"/>
                  <a:pt x="1606590" y="1183104"/>
                  <a:pt x="1609646" y="1183104"/>
                </a:cubicBezTo>
                <a:close/>
                <a:moveTo>
                  <a:pt x="8997051" y="1183079"/>
                </a:moveTo>
                <a:cubicBezTo>
                  <a:pt x="9001123" y="1183079"/>
                  <a:pt x="9006214" y="1187151"/>
                  <a:pt x="9006214" y="1192241"/>
                </a:cubicBezTo>
                <a:cubicBezTo>
                  <a:pt x="9006214" y="1197332"/>
                  <a:pt x="9002142" y="1201404"/>
                  <a:pt x="8997051" y="1201404"/>
                </a:cubicBezTo>
                <a:cubicBezTo>
                  <a:pt x="8991961" y="1201404"/>
                  <a:pt x="8987888" y="1197332"/>
                  <a:pt x="8987888" y="1192241"/>
                </a:cubicBezTo>
                <a:cubicBezTo>
                  <a:pt x="8987888" y="1187151"/>
                  <a:pt x="8991961" y="1183079"/>
                  <a:pt x="8997051" y="1183079"/>
                </a:cubicBezTo>
                <a:close/>
                <a:moveTo>
                  <a:pt x="2764214" y="1173943"/>
                </a:moveTo>
                <a:cubicBezTo>
                  <a:pt x="2769305" y="1173943"/>
                  <a:pt x="2772359" y="1178017"/>
                  <a:pt x="2772359" y="1182089"/>
                </a:cubicBezTo>
                <a:cubicBezTo>
                  <a:pt x="2772359" y="1186161"/>
                  <a:pt x="2769305" y="1190233"/>
                  <a:pt x="2764214" y="1190233"/>
                </a:cubicBezTo>
                <a:cubicBezTo>
                  <a:pt x="2760140" y="1190233"/>
                  <a:pt x="2756067" y="1187179"/>
                  <a:pt x="2756067" y="1182089"/>
                </a:cubicBezTo>
                <a:cubicBezTo>
                  <a:pt x="2756067" y="1178017"/>
                  <a:pt x="2759123" y="1173943"/>
                  <a:pt x="2764214" y="1173943"/>
                </a:cubicBezTo>
                <a:close/>
                <a:moveTo>
                  <a:pt x="2648148" y="1159690"/>
                </a:moveTo>
                <a:cubicBezTo>
                  <a:pt x="2652222" y="1158672"/>
                  <a:pt x="2656293" y="1162744"/>
                  <a:pt x="2656293" y="1167833"/>
                </a:cubicBezTo>
                <a:cubicBezTo>
                  <a:pt x="2656293" y="1172925"/>
                  <a:pt x="2652222" y="1175980"/>
                  <a:pt x="2648148" y="1175980"/>
                </a:cubicBezTo>
                <a:cubicBezTo>
                  <a:pt x="2643058" y="1175980"/>
                  <a:pt x="2640003" y="1171906"/>
                  <a:pt x="2640003" y="1167833"/>
                </a:cubicBezTo>
                <a:cubicBezTo>
                  <a:pt x="2640003" y="1162744"/>
                  <a:pt x="2644077" y="1159690"/>
                  <a:pt x="2648148" y="1159690"/>
                </a:cubicBezTo>
                <a:close/>
                <a:moveTo>
                  <a:pt x="4093873" y="1127106"/>
                </a:moveTo>
                <a:cubicBezTo>
                  <a:pt x="4101181" y="1127106"/>
                  <a:pt x="4107107" y="1133027"/>
                  <a:pt x="4107107" y="1140346"/>
                </a:cubicBezTo>
                <a:cubicBezTo>
                  <a:pt x="4107107" y="1147653"/>
                  <a:pt x="4101181" y="1153581"/>
                  <a:pt x="4093873" y="1153581"/>
                </a:cubicBezTo>
                <a:cubicBezTo>
                  <a:pt x="4086562" y="1153581"/>
                  <a:pt x="4080636" y="1147653"/>
                  <a:pt x="4080636" y="1140346"/>
                </a:cubicBezTo>
                <a:cubicBezTo>
                  <a:pt x="4080636" y="1133027"/>
                  <a:pt x="4086562" y="1127106"/>
                  <a:pt x="4093873" y="1127106"/>
                </a:cubicBezTo>
                <a:close/>
                <a:moveTo>
                  <a:pt x="4586598" y="1109799"/>
                </a:moveTo>
                <a:cubicBezTo>
                  <a:pt x="4588638" y="1109799"/>
                  <a:pt x="4590671" y="1111835"/>
                  <a:pt x="4590671" y="1113871"/>
                </a:cubicBezTo>
                <a:cubicBezTo>
                  <a:pt x="4590671" y="1115907"/>
                  <a:pt x="4588638" y="1117944"/>
                  <a:pt x="4586598" y="1117944"/>
                </a:cubicBezTo>
                <a:cubicBezTo>
                  <a:pt x="4584560" y="1117944"/>
                  <a:pt x="4582523" y="1115907"/>
                  <a:pt x="4582523" y="1113871"/>
                </a:cubicBezTo>
                <a:cubicBezTo>
                  <a:pt x="4582523" y="1111835"/>
                  <a:pt x="4584560" y="1109799"/>
                  <a:pt x="4586598" y="1109799"/>
                </a:cubicBezTo>
                <a:close/>
                <a:moveTo>
                  <a:pt x="7513655" y="1097557"/>
                </a:moveTo>
                <a:cubicBezTo>
                  <a:pt x="7514673" y="1097557"/>
                  <a:pt x="7515692" y="1098575"/>
                  <a:pt x="7515692" y="1099593"/>
                </a:cubicBezTo>
                <a:cubicBezTo>
                  <a:pt x="7515692" y="1100612"/>
                  <a:pt x="7514673" y="1101630"/>
                  <a:pt x="7513655" y="1101630"/>
                </a:cubicBezTo>
                <a:cubicBezTo>
                  <a:pt x="7512637" y="1101630"/>
                  <a:pt x="7511619" y="1100612"/>
                  <a:pt x="7511619" y="1099593"/>
                </a:cubicBezTo>
                <a:cubicBezTo>
                  <a:pt x="7511619" y="1098575"/>
                  <a:pt x="7512637" y="1097557"/>
                  <a:pt x="7513655" y="1097557"/>
                </a:cubicBezTo>
                <a:close/>
                <a:moveTo>
                  <a:pt x="3753810" y="1095550"/>
                </a:moveTo>
                <a:cubicBezTo>
                  <a:pt x="3766026" y="1095550"/>
                  <a:pt x="3776207" y="1105731"/>
                  <a:pt x="3776207" y="1117946"/>
                </a:cubicBezTo>
                <a:cubicBezTo>
                  <a:pt x="3776207" y="1130164"/>
                  <a:pt x="3766026" y="1140347"/>
                  <a:pt x="3753810" y="1140347"/>
                </a:cubicBezTo>
                <a:cubicBezTo>
                  <a:pt x="3741592" y="1140347"/>
                  <a:pt x="3731412" y="1130164"/>
                  <a:pt x="3731412" y="1117946"/>
                </a:cubicBezTo>
                <a:cubicBezTo>
                  <a:pt x="3731412" y="1105731"/>
                  <a:pt x="3741592" y="1095550"/>
                  <a:pt x="3753810" y="1095550"/>
                </a:cubicBezTo>
                <a:close/>
                <a:moveTo>
                  <a:pt x="4764761" y="1095542"/>
                </a:moveTo>
                <a:cubicBezTo>
                  <a:pt x="4770871" y="1094525"/>
                  <a:pt x="4774946" y="1099616"/>
                  <a:pt x="4774946" y="1105725"/>
                </a:cubicBezTo>
                <a:cubicBezTo>
                  <a:pt x="4774946" y="1111831"/>
                  <a:pt x="4769852" y="1115903"/>
                  <a:pt x="4764761" y="1115903"/>
                </a:cubicBezTo>
                <a:cubicBezTo>
                  <a:pt x="4758654" y="1115903"/>
                  <a:pt x="4754580" y="1110815"/>
                  <a:pt x="4754580" y="1105725"/>
                </a:cubicBezTo>
                <a:cubicBezTo>
                  <a:pt x="4754580" y="1099616"/>
                  <a:pt x="4759672" y="1095542"/>
                  <a:pt x="4764761" y="1095542"/>
                </a:cubicBezTo>
                <a:close/>
                <a:moveTo>
                  <a:pt x="10431577" y="1092497"/>
                </a:moveTo>
                <a:cubicBezTo>
                  <a:pt x="10442776" y="1092497"/>
                  <a:pt x="10452957" y="1101657"/>
                  <a:pt x="10452957" y="1113876"/>
                </a:cubicBezTo>
                <a:cubicBezTo>
                  <a:pt x="10452957" y="1126092"/>
                  <a:pt x="10442776" y="1135254"/>
                  <a:pt x="10431577" y="1135254"/>
                </a:cubicBezTo>
                <a:cubicBezTo>
                  <a:pt x="10419360" y="1135254"/>
                  <a:pt x="10410197" y="1126092"/>
                  <a:pt x="10410197" y="1113876"/>
                </a:cubicBezTo>
                <a:cubicBezTo>
                  <a:pt x="10410197" y="1101657"/>
                  <a:pt x="10419360" y="1092497"/>
                  <a:pt x="10431577" y="1092497"/>
                </a:cubicBezTo>
                <a:close/>
                <a:moveTo>
                  <a:pt x="9323867" y="1089437"/>
                </a:moveTo>
                <a:cubicBezTo>
                  <a:pt x="9329976" y="1089437"/>
                  <a:pt x="9336084" y="1094529"/>
                  <a:pt x="9336084" y="1101655"/>
                </a:cubicBezTo>
                <a:cubicBezTo>
                  <a:pt x="9336084" y="1108781"/>
                  <a:pt x="9330993" y="1113872"/>
                  <a:pt x="9323867" y="1113872"/>
                </a:cubicBezTo>
                <a:cubicBezTo>
                  <a:pt x="9316740" y="1113872"/>
                  <a:pt x="9311649" y="1108781"/>
                  <a:pt x="9311649" y="1101655"/>
                </a:cubicBezTo>
                <a:cubicBezTo>
                  <a:pt x="9311649" y="1095547"/>
                  <a:pt x="9316740" y="1089437"/>
                  <a:pt x="9323867" y="1089437"/>
                </a:cubicBezTo>
                <a:close/>
                <a:moveTo>
                  <a:pt x="10601604" y="1085369"/>
                </a:moveTo>
                <a:cubicBezTo>
                  <a:pt x="10616876" y="1084351"/>
                  <a:pt x="10627057" y="1095550"/>
                  <a:pt x="10627057" y="1109804"/>
                </a:cubicBezTo>
                <a:cubicBezTo>
                  <a:pt x="10627057" y="1123038"/>
                  <a:pt x="10615857" y="1134235"/>
                  <a:pt x="10601604" y="1134235"/>
                </a:cubicBezTo>
                <a:cubicBezTo>
                  <a:pt x="10588368" y="1134235"/>
                  <a:pt x="10577169" y="1123038"/>
                  <a:pt x="10577169" y="1109804"/>
                </a:cubicBezTo>
                <a:cubicBezTo>
                  <a:pt x="10577169" y="1096569"/>
                  <a:pt x="10588368" y="1085369"/>
                  <a:pt x="10601604" y="1085369"/>
                </a:cubicBezTo>
                <a:close/>
                <a:moveTo>
                  <a:pt x="2304983" y="1076179"/>
                </a:moveTo>
                <a:cubicBezTo>
                  <a:pt x="2313128" y="1077197"/>
                  <a:pt x="2319236" y="1083306"/>
                  <a:pt x="2319236" y="1090433"/>
                </a:cubicBezTo>
                <a:cubicBezTo>
                  <a:pt x="2319236" y="1098577"/>
                  <a:pt x="2313128" y="1104686"/>
                  <a:pt x="2304983" y="1104686"/>
                </a:cubicBezTo>
                <a:cubicBezTo>
                  <a:pt x="2296839" y="1104686"/>
                  <a:pt x="2290730" y="1098577"/>
                  <a:pt x="2290730" y="1090433"/>
                </a:cubicBezTo>
                <a:cubicBezTo>
                  <a:pt x="2290730" y="1082287"/>
                  <a:pt x="2296839" y="1076179"/>
                  <a:pt x="2304983" y="1076179"/>
                </a:cubicBezTo>
                <a:close/>
                <a:moveTo>
                  <a:pt x="6644184" y="1061950"/>
                </a:moveTo>
                <a:cubicBezTo>
                  <a:pt x="6654365" y="1062968"/>
                  <a:pt x="6662511" y="1070095"/>
                  <a:pt x="6662511" y="1080276"/>
                </a:cubicBezTo>
                <a:cubicBezTo>
                  <a:pt x="6662511" y="1090458"/>
                  <a:pt x="6654365" y="1098602"/>
                  <a:pt x="6644184" y="1098602"/>
                </a:cubicBezTo>
                <a:cubicBezTo>
                  <a:pt x="6634003" y="1098602"/>
                  <a:pt x="6625858" y="1090458"/>
                  <a:pt x="6625858" y="1080276"/>
                </a:cubicBezTo>
                <a:cubicBezTo>
                  <a:pt x="6625858" y="1070095"/>
                  <a:pt x="6634003" y="1061950"/>
                  <a:pt x="6644184" y="1061950"/>
                </a:cubicBezTo>
                <a:close/>
                <a:moveTo>
                  <a:pt x="5034577" y="1060935"/>
                </a:moveTo>
                <a:cubicBezTo>
                  <a:pt x="5043736" y="1060935"/>
                  <a:pt x="5050867" y="1068061"/>
                  <a:pt x="5050867" y="1077224"/>
                </a:cubicBezTo>
                <a:cubicBezTo>
                  <a:pt x="5050867" y="1086387"/>
                  <a:pt x="5043736" y="1093513"/>
                  <a:pt x="5034577" y="1093513"/>
                </a:cubicBezTo>
                <a:cubicBezTo>
                  <a:pt x="5025416" y="1093513"/>
                  <a:pt x="5018293" y="1086387"/>
                  <a:pt x="5018293" y="1077224"/>
                </a:cubicBezTo>
                <a:cubicBezTo>
                  <a:pt x="5018293" y="1068061"/>
                  <a:pt x="5025416" y="1060935"/>
                  <a:pt x="5034577" y="1060935"/>
                </a:cubicBezTo>
                <a:close/>
                <a:moveTo>
                  <a:pt x="4292388" y="1051765"/>
                </a:moveTo>
                <a:cubicBezTo>
                  <a:pt x="4297476" y="1051765"/>
                  <a:pt x="4302574" y="1056856"/>
                  <a:pt x="4302574" y="1061946"/>
                </a:cubicBezTo>
                <a:cubicBezTo>
                  <a:pt x="4302574" y="1068055"/>
                  <a:pt x="4297476" y="1072127"/>
                  <a:pt x="4292388" y="1072127"/>
                </a:cubicBezTo>
                <a:cubicBezTo>
                  <a:pt x="4286289" y="1072127"/>
                  <a:pt x="4282213" y="1068055"/>
                  <a:pt x="4282213" y="1061946"/>
                </a:cubicBezTo>
                <a:cubicBezTo>
                  <a:pt x="4282213" y="1055838"/>
                  <a:pt x="4287298" y="1051765"/>
                  <a:pt x="4292388" y="1051765"/>
                </a:cubicBezTo>
                <a:close/>
                <a:moveTo>
                  <a:pt x="7710152" y="1027306"/>
                </a:moveTo>
                <a:cubicBezTo>
                  <a:pt x="7715242" y="1028324"/>
                  <a:pt x="7719315" y="1031378"/>
                  <a:pt x="7719315" y="1036469"/>
                </a:cubicBezTo>
                <a:cubicBezTo>
                  <a:pt x="7719315" y="1041561"/>
                  <a:pt x="7715242" y="1045633"/>
                  <a:pt x="7710152" y="1045633"/>
                </a:cubicBezTo>
                <a:cubicBezTo>
                  <a:pt x="7705061" y="1045633"/>
                  <a:pt x="7700989" y="1041561"/>
                  <a:pt x="7700989" y="1036469"/>
                </a:cubicBezTo>
                <a:cubicBezTo>
                  <a:pt x="7700989" y="1031378"/>
                  <a:pt x="7705061" y="1027306"/>
                  <a:pt x="7710152" y="1027306"/>
                </a:cubicBezTo>
                <a:close/>
                <a:moveTo>
                  <a:pt x="1374422" y="1019163"/>
                </a:moveTo>
                <a:cubicBezTo>
                  <a:pt x="1376458" y="1019163"/>
                  <a:pt x="1379512" y="1022217"/>
                  <a:pt x="1379512" y="1024254"/>
                </a:cubicBezTo>
                <a:cubicBezTo>
                  <a:pt x="1379512" y="1027308"/>
                  <a:pt x="1377476" y="1029344"/>
                  <a:pt x="1374422" y="1029344"/>
                </a:cubicBezTo>
                <a:cubicBezTo>
                  <a:pt x="1371367" y="1029344"/>
                  <a:pt x="1369331" y="1027308"/>
                  <a:pt x="1369331" y="1024254"/>
                </a:cubicBezTo>
                <a:cubicBezTo>
                  <a:pt x="1369331" y="1021199"/>
                  <a:pt x="1371367" y="1019163"/>
                  <a:pt x="1374422" y="1019163"/>
                </a:cubicBezTo>
                <a:close/>
                <a:moveTo>
                  <a:pt x="1313392" y="992716"/>
                </a:moveTo>
                <a:cubicBezTo>
                  <a:pt x="1326627" y="992716"/>
                  <a:pt x="1335789" y="1002897"/>
                  <a:pt x="1335789" y="1015116"/>
                </a:cubicBezTo>
                <a:cubicBezTo>
                  <a:pt x="1335789" y="1027333"/>
                  <a:pt x="1325608" y="1037514"/>
                  <a:pt x="1313392" y="1037514"/>
                </a:cubicBezTo>
                <a:cubicBezTo>
                  <a:pt x="1301174" y="1037514"/>
                  <a:pt x="1290993" y="1027333"/>
                  <a:pt x="1290993" y="1015116"/>
                </a:cubicBezTo>
                <a:cubicBezTo>
                  <a:pt x="1290993" y="1002897"/>
                  <a:pt x="1301174" y="992716"/>
                  <a:pt x="1313392" y="992716"/>
                </a:cubicBezTo>
                <a:close/>
                <a:moveTo>
                  <a:pt x="5232076" y="980492"/>
                </a:moveTo>
                <a:cubicBezTo>
                  <a:pt x="5237160" y="980492"/>
                  <a:pt x="5241226" y="984565"/>
                  <a:pt x="5241226" y="989655"/>
                </a:cubicBezTo>
                <a:cubicBezTo>
                  <a:pt x="5241226" y="994746"/>
                  <a:pt x="5237160" y="998818"/>
                  <a:pt x="5232076" y="998818"/>
                </a:cubicBezTo>
                <a:cubicBezTo>
                  <a:pt x="5226985" y="998818"/>
                  <a:pt x="5222909" y="994746"/>
                  <a:pt x="5222909" y="989655"/>
                </a:cubicBezTo>
                <a:cubicBezTo>
                  <a:pt x="5222909" y="984565"/>
                  <a:pt x="5226985" y="980492"/>
                  <a:pt x="5232076" y="980492"/>
                </a:cubicBezTo>
                <a:close/>
                <a:moveTo>
                  <a:pt x="7707098" y="969283"/>
                </a:moveTo>
                <a:cubicBezTo>
                  <a:pt x="7719315" y="969283"/>
                  <a:pt x="7729496" y="979464"/>
                  <a:pt x="7729496" y="991681"/>
                </a:cubicBezTo>
                <a:cubicBezTo>
                  <a:pt x="7729496" y="1003898"/>
                  <a:pt x="7719315" y="1014079"/>
                  <a:pt x="7707098" y="1014079"/>
                </a:cubicBezTo>
                <a:cubicBezTo>
                  <a:pt x="7694880" y="1014079"/>
                  <a:pt x="7684699" y="1003898"/>
                  <a:pt x="7684699" y="991681"/>
                </a:cubicBezTo>
                <a:cubicBezTo>
                  <a:pt x="7684699" y="979464"/>
                  <a:pt x="7694880" y="969283"/>
                  <a:pt x="7707098" y="969283"/>
                </a:cubicBezTo>
                <a:close/>
                <a:moveTo>
                  <a:pt x="2975991" y="968282"/>
                </a:moveTo>
                <a:cubicBezTo>
                  <a:pt x="2982098" y="967773"/>
                  <a:pt x="2987187" y="969809"/>
                  <a:pt x="2990748" y="973373"/>
                </a:cubicBezTo>
                <a:lnTo>
                  <a:pt x="2994348" y="982533"/>
                </a:lnTo>
                <a:lnTo>
                  <a:pt x="3001424" y="979477"/>
                </a:lnTo>
                <a:cubicBezTo>
                  <a:pt x="3010589" y="979477"/>
                  <a:pt x="3018736" y="987623"/>
                  <a:pt x="3018736" y="996786"/>
                </a:cubicBezTo>
                <a:cubicBezTo>
                  <a:pt x="3018736" y="1005948"/>
                  <a:pt x="3010589" y="1014093"/>
                  <a:pt x="3001424" y="1014093"/>
                </a:cubicBezTo>
                <a:cubicBezTo>
                  <a:pt x="2996334" y="1014093"/>
                  <a:pt x="2992008" y="1012057"/>
                  <a:pt x="2988955" y="1008875"/>
                </a:cubicBezTo>
                <a:lnTo>
                  <a:pt x="2986581" y="1002939"/>
                </a:lnTo>
                <a:lnTo>
                  <a:pt x="2975991" y="1006971"/>
                </a:lnTo>
                <a:cubicBezTo>
                  <a:pt x="2964795" y="1006971"/>
                  <a:pt x="2955628" y="997808"/>
                  <a:pt x="2955628" y="987627"/>
                </a:cubicBezTo>
                <a:lnTo>
                  <a:pt x="2956229" y="986235"/>
                </a:lnTo>
                <a:lnTo>
                  <a:pt x="2954541" y="984547"/>
                </a:lnTo>
                <a:lnTo>
                  <a:pt x="2958789" y="980299"/>
                </a:lnTo>
                <a:lnTo>
                  <a:pt x="2961612" y="973754"/>
                </a:lnTo>
                <a:cubicBezTo>
                  <a:pt x="2965303" y="970318"/>
                  <a:pt x="2970392" y="968282"/>
                  <a:pt x="2975991" y="968282"/>
                </a:cubicBezTo>
                <a:close/>
                <a:moveTo>
                  <a:pt x="11050593" y="929590"/>
                </a:moveTo>
                <a:cubicBezTo>
                  <a:pt x="11058737" y="929590"/>
                  <a:pt x="11065865" y="936716"/>
                  <a:pt x="11065865" y="944862"/>
                </a:cubicBezTo>
                <a:cubicBezTo>
                  <a:pt x="11065865" y="953007"/>
                  <a:pt x="11058737" y="960134"/>
                  <a:pt x="11050593" y="960134"/>
                </a:cubicBezTo>
                <a:cubicBezTo>
                  <a:pt x="11042447" y="960134"/>
                  <a:pt x="11035321" y="953007"/>
                  <a:pt x="11035321" y="944862"/>
                </a:cubicBezTo>
                <a:cubicBezTo>
                  <a:pt x="11035321" y="936716"/>
                  <a:pt x="11042447" y="929590"/>
                  <a:pt x="11050593" y="929590"/>
                </a:cubicBezTo>
                <a:close/>
                <a:moveTo>
                  <a:pt x="8596932" y="919404"/>
                </a:moveTo>
                <a:cubicBezTo>
                  <a:pt x="8606095" y="920422"/>
                  <a:pt x="8614240" y="927549"/>
                  <a:pt x="8614240" y="936711"/>
                </a:cubicBezTo>
                <a:cubicBezTo>
                  <a:pt x="8614240" y="945875"/>
                  <a:pt x="8606095" y="954021"/>
                  <a:pt x="8596932" y="954021"/>
                </a:cubicBezTo>
                <a:cubicBezTo>
                  <a:pt x="8587769" y="954021"/>
                  <a:pt x="8579624" y="946893"/>
                  <a:pt x="8579624" y="936711"/>
                </a:cubicBezTo>
                <a:cubicBezTo>
                  <a:pt x="8579624" y="927549"/>
                  <a:pt x="8586751" y="919404"/>
                  <a:pt x="8596932" y="919404"/>
                </a:cubicBezTo>
                <a:close/>
                <a:moveTo>
                  <a:pt x="5332854" y="906151"/>
                </a:moveTo>
                <a:cubicBezTo>
                  <a:pt x="5336928" y="906151"/>
                  <a:pt x="5339980" y="909205"/>
                  <a:pt x="5339980" y="913278"/>
                </a:cubicBezTo>
                <a:cubicBezTo>
                  <a:pt x="5339980" y="917350"/>
                  <a:pt x="5336928" y="920405"/>
                  <a:pt x="5332854" y="920405"/>
                </a:cubicBezTo>
                <a:cubicBezTo>
                  <a:pt x="5328781" y="920405"/>
                  <a:pt x="5325727" y="917350"/>
                  <a:pt x="5325727" y="913278"/>
                </a:cubicBezTo>
                <a:cubicBezTo>
                  <a:pt x="5325727" y="909205"/>
                  <a:pt x="5328781" y="906151"/>
                  <a:pt x="5332854" y="906151"/>
                </a:cubicBezTo>
                <a:close/>
                <a:moveTo>
                  <a:pt x="4459325" y="895988"/>
                </a:moveTo>
                <a:cubicBezTo>
                  <a:pt x="4465436" y="895988"/>
                  <a:pt x="4470526" y="901080"/>
                  <a:pt x="4470526" y="907188"/>
                </a:cubicBezTo>
                <a:cubicBezTo>
                  <a:pt x="4470526" y="913297"/>
                  <a:pt x="4465436" y="918387"/>
                  <a:pt x="4459325" y="918387"/>
                </a:cubicBezTo>
                <a:cubicBezTo>
                  <a:pt x="4453218" y="918387"/>
                  <a:pt x="4448126" y="913297"/>
                  <a:pt x="4448126" y="907188"/>
                </a:cubicBezTo>
                <a:cubicBezTo>
                  <a:pt x="4448126" y="901080"/>
                  <a:pt x="4453218" y="895988"/>
                  <a:pt x="4459325" y="895988"/>
                </a:cubicBezTo>
                <a:close/>
                <a:moveTo>
                  <a:pt x="7826218" y="856284"/>
                </a:moveTo>
                <a:cubicBezTo>
                  <a:pt x="7830290" y="856284"/>
                  <a:pt x="7834363" y="860356"/>
                  <a:pt x="7834363" y="864429"/>
                </a:cubicBezTo>
                <a:cubicBezTo>
                  <a:pt x="7834363" y="868502"/>
                  <a:pt x="7830290" y="872574"/>
                  <a:pt x="7826218" y="872574"/>
                </a:cubicBezTo>
                <a:cubicBezTo>
                  <a:pt x="7821127" y="872574"/>
                  <a:pt x="7818073" y="868502"/>
                  <a:pt x="7818073" y="864429"/>
                </a:cubicBezTo>
                <a:cubicBezTo>
                  <a:pt x="7818073" y="860356"/>
                  <a:pt x="7822145" y="856284"/>
                  <a:pt x="7826218" y="856284"/>
                </a:cubicBezTo>
                <a:close/>
                <a:moveTo>
                  <a:pt x="4359551" y="850180"/>
                </a:moveTo>
                <a:cubicBezTo>
                  <a:pt x="4376859" y="850180"/>
                  <a:pt x="4392132" y="864433"/>
                  <a:pt x="4392132" y="882760"/>
                </a:cubicBezTo>
                <a:cubicBezTo>
                  <a:pt x="4392132" y="901085"/>
                  <a:pt x="4376859" y="915339"/>
                  <a:pt x="4359551" y="915339"/>
                </a:cubicBezTo>
                <a:cubicBezTo>
                  <a:pt x="4341223" y="915339"/>
                  <a:pt x="4326968" y="901085"/>
                  <a:pt x="4326968" y="882760"/>
                </a:cubicBezTo>
                <a:cubicBezTo>
                  <a:pt x="4326968" y="864433"/>
                  <a:pt x="4342242" y="850180"/>
                  <a:pt x="4359551" y="850180"/>
                </a:cubicBezTo>
                <a:close/>
                <a:moveTo>
                  <a:pt x="1986347" y="813521"/>
                </a:moveTo>
                <a:cubicBezTo>
                  <a:pt x="1990420" y="812503"/>
                  <a:pt x="1993475" y="815558"/>
                  <a:pt x="1993475" y="819630"/>
                </a:cubicBezTo>
                <a:cubicBezTo>
                  <a:pt x="1993475" y="823703"/>
                  <a:pt x="1990420" y="826757"/>
                  <a:pt x="1986347" y="826757"/>
                </a:cubicBezTo>
                <a:cubicBezTo>
                  <a:pt x="1982274" y="826757"/>
                  <a:pt x="1979220" y="823703"/>
                  <a:pt x="1979220" y="819630"/>
                </a:cubicBezTo>
                <a:cubicBezTo>
                  <a:pt x="1979220" y="815558"/>
                  <a:pt x="1982274" y="813521"/>
                  <a:pt x="1986347" y="813521"/>
                </a:cubicBezTo>
                <a:close/>
                <a:moveTo>
                  <a:pt x="927522" y="812507"/>
                </a:moveTo>
                <a:cubicBezTo>
                  <a:pt x="932612" y="812507"/>
                  <a:pt x="935667" y="816580"/>
                  <a:pt x="935667" y="820652"/>
                </a:cubicBezTo>
                <a:cubicBezTo>
                  <a:pt x="935667" y="824725"/>
                  <a:pt x="931594" y="828797"/>
                  <a:pt x="927522" y="828797"/>
                </a:cubicBezTo>
                <a:cubicBezTo>
                  <a:pt x="923449" y="828797"/>
                  <a:pt x="919377" y="824725"/>
                  <a:pt x="919377" y="820652"/>
                </a:cubicBezTo>
                <a:cubicBezTo>
                  <a:pt x="919377" y="816580"/>
                  <a:pt x="923449" y="812507"/>
                  <a:pt x="927522" y="812507"/>
                </a:cubicBezTo>
                <a:close/>
                <a:moveTo>
                  <a:pt x="3198942" y="766688"/>
                </a:moveTo>
                <a:cubicBezTo>
                  <a:pt x="3212177" y="766688"/>
                  <a:pt x="3222358" y="776869"/>
                  <a:pt x="3222358" y="790105"/>
                </a:cubicBezTo>
                <a:cubicBezTo>
                  <a:pt x="3222358" y="803340"/>
                  <a:pt x="3212177" y="813521"/>
                  <a:pt x="3198942" y="813521"/>
                </a:cubicBezTo>
                <a:cubicBezTo>
                  <a:pt x="3185705" y="813521"/>
                  <a:pt x="3175523" y="803340"/>
                  <a:pt x="3175523" y="790105"/>
                </a:cubicBezTo>
                <a:cubicBezTo>
                  <a:pt x="3175523" y="777887"/>
                  <a:pt x="3185705" y="766688"/>
                  <a:pt x="3198942" y="766688"/>
                </a:cubicBezTo>
                <a:close/>
                <a:moveTo>
                  <a:pt x="994706" y="754471"/>
                </a:moveTo>
                <a:cubicBezTo>
                  <a:pt x="1004886" y="754471"/>
                  <a:pt x="1014049" y="762616"/>
                  <a:pt x="1014049" y="772797"/>
                </a:cubicBezTo>
                <a:cubicBezTo>
                  <a:pt x="1014049" y="782978"/>
                  <a:pt x="1005905" y="791123"/>
                  <a:pt x="994706" y="791123"/>
                </a:cubicBezTo>
                <a:cubicBezTo>
                  <a:pt x="984525" y="791123"/>
                  <a:pt x="975362" y="782978"/>
                  <a:pt x="975362" y="772797"/>
                </a:cubicBezTo>
                <a:cubicBezTo>
                  <a:pt x="975362" y="762616"/>
                  <a:pt x="983507" y="754471"/>
                  <a:pt x="994706" y="754471"/>
                </a:cubicBezTo>
                <a:close/>
                <a:moveTo>
                  <a:pt x="4060267" y="751418"/>
                </a:moveTo>
                <a:cubicBezTo>
                  <a:pt x="4064340" y="752436"/>
                  <a:pt x="4066377" y="754473"/>
                  <a:pt x="4066377" y="757527"/>
                </a:cubicBezTo>
                <a:cubicBezTo>
                  <a:pt x="4066377" y="760581"/>
                  <a:pt x="4064340" y="763636"/>
                  <a:pt x="4060267" y="763636"/>
                </a:cubicBezTo>
                <a:cubicBezTo>
                  <a:pt x="4057212" y="763636"/>
                  <a:pt x="4054157" y="761599"/>
                  <a:pt x="4054157" y="757527"/>
                </a:cubicBezTo>
                <a:cubicBezTo>
                  <a:pt x="4054157" y="754473"/>
                  <a:pt x="4057212" y="751418"/>
                  <a:pt x="4060267" y="751418"/>
                </a:cubicBezTo>
                <a:close/>
                <a:moveTo>
                  <a:pt x="1145336" y="742230"/>
                </a:moveTo>
                <a:cubicBezTo>
                  <a:pt x="1146354" y="742230"/>
                  <a:pt x="1148391" y="743248"/>
                  <a:pt x="1148391" y="745285"/>
                </a:cubicBezTo>
                <a:cubicBezTo>
                  <a:pt x="1148391" y="747321"/>
                  <a:pt x="1147373" y="748339"/>
                  <a:pt x="1145336" y="748339"/>
                </a:cubicBezTo>
                <a:cubicBezTo>
                  <a:pt x="1143300" y="748339"/>
                  <a:pt x="1142282" y="747321"/>
                  <a:pt x="1142282" y="745285"/>
                </a:cubicBezTo>
                <a:cubicBezTo>
                  <a:pt x="1142282" y="743248"/>
                  <a:pt x="1143300" y="742230"/>
                  <a:pt x="1145336" y="742230"/>
                </a:cubicBezTo>
                <a:close/>
                <a:moveTo>
                  <a:pt x="5388870" y="739199"/>
                </a:moveTo>
                <a:cubicBezTo>
                  <a:pt x="5399050" y="739199"/>
                  <a:pt x="5406181" y="747344"/>
                  <a:pt x="5406181" y="756506"/>
                </a:cubicBezTo>
                <a:cubicBezTo>
                  <a:pt x="5406181" y="766687"/>
                  <a:pt x="5398035" y="773814"/>
                  <a:pt x="5388870" y="773814"/>
                </a:cubicBezTo>
                <a:cubicBezTo>
                  <a:pt x="5378693" y="773814"/>
                  <a:pt x="5371564" y="765670"/>
                  <a:pt x="5371564" y="756506"/>
                </a:cubicBezTo>
                <a:cubicBezTo>
                  <a:pt x="5371564" y="746326"/>
                  <a:pt x="5379710" y="739199"/>
                  <a:pt x="5388870" y="739199"/>
                </a:cubicBezTo>
                <a:close/>
                <a:moveTo>
                  <a:pt x="11597322" y="735130"/>
                </a:moveTo>
                <a:cubicBezTo>
                  <a:pt x="11619721" y="736148"/>
                  <a:pt x="11638046" y="753456"/>
                  <a:pt x="11638046" y="775855"/>
                </a:cubicBezTo>
                <a:cubicBezTo>
                  <a:pt x="11638046" y="798253"/>
                  <a:pt x="11619721" y="816579"/>
                  <a:pt x="11597322" y="816579"/>
                </a:cubicBezTo>
                <a:cubicBezTo>
                  <a:pt x="11574924" y="816579"/>
                  <a:pt x="11556597" y="798253"/>
                  <a:pt x="11556597" y="775855"/>
                </a:cubicBezTo>
                <a:cubicBezTo>
                  <a:pt x="11556597" y="753456"/>
                  <a:pt x="11574924" y="735130"/>
                  <a:pt x="11597322" y="735130"/>
                </a:cubicBezTo>
                <a:close/>
                <a:moveTo>
                  <a:pt x="8627475" y="728007"/>
                </a:moveTo>
                <a:cubicBezTo>
                  <a:pt x="8640710" y="728007"/>
                  <a:pt x="8651909" y="739206"/>
                  <a:pt x="8651909" y="751424"/>
                </a:cubicBezTo>
                <a:cubicBezTo>
                  <a:pt x="8651909" y="764659"/>
                  <a:pt x="8640710" y="774840"/>
                  <a:pt x="8627475" y="774840"/>
                </a:cubicBezTo>
                <a:cubicBezTo>
                  <a:pt x="8614239" y="774840"/>
                  <a:pt x="8603040" y="764659"/>
                  <a:pt x="8603040" y="751424"/>
                </a:cubicBezTo>
                <a:cubicBezTo>
                  <a:pt x="8603040" y="738188"/>
                  <a:pt x="8614239" y="728007"/>
                  <a:pt x="8627475" y="728007"/>
                </a:cubicBezTo>
                <a:close/>
                <a:moveTo>
                  <a:pt x="172017" y="700487"/>
                </a:moveTo>
                <a:cubicBezTo>
                  <a:pt x="175071" y="700487"/>
                  <a:pt x="178125" y="703542"/>
                  <a:pt x="178125" y="706596"/>
                </a:cubicBezTo>
                <a:cubicBezTo>
                  <a:pt x="178125" y="709650"/>
                  <a:pt x="175071" y="712705"/>
                  <a:pt x="172017" y="712705"/>
                </a:cubicBezTo>
                <a:cubicBezTo>
                  <a:pt x="168962" y="712705"/>
                  <a:pt x="165908" y="709650"/>
                  <a:pt x="165908" y="706596"/>
                </a:cubicBezTo>
                <a:cubicBezTo>
                  <a:pt x="165908" y="703542"/>
                  <a:pt x="168962" y="700487"/>
                  <a:pt x="172017" y="700487"/>
                </a:cubicBezTo>
                <a:close/>
                <a:moveTo>
                  <a:pt x="2623699" y="688293"/>
                </a:moveTo>
                <a:cubicBezTo>
                  <a:pt x="2632862" y="688293"/>
                  <a:pt x="2639989" y="695420"/>
                  <a:pt x="2639989" y="704583"/>
                </a:cubicBezTo>
                <a:cubicBezTo>
                  <a:pt x="2639989" y="713746"/>
                  <a:pt x="2632862" y="719855"/>
                  <a:pt x="2623699" y="719855"/>
                </a:cubicBezTo>
                <a:cubicBezTo>
                  <a:pt x="2614535" y="719855"/>
                  <a:pt x="2607408" y="712728"/>
                  <a:pt x="2607408" y="704583"/>
                </a:cubicBezTo>
                <a:cubicBezTo>
                  <a:pt x="2607408" y="695420"/>
                  <a:pt x="2614535" y="688293"/>
                  <a:pt x="2623699" y="688293"/>
                </a:cubicBezTo>
                <a:close/>
                <a:moveTo>
                  <a:pt x="1419236" y="677084"/>
                </a:moveTo>
                <a:cubicBezTo>
                  <a:pt x="1428399" y="678102"/>
                  <a:pt x="1435526" y="684211"/>
                  <a:pt x="1435526" y="693374"/>
                </a:cubicBezTo>
                <a:cubicBezTo>
                  <a:pt x="1435526" y="702537"/>
                  <a:pt x="1428399" y="709664"/>
                  <a:pt x="1419236" y="709664"/>
                </a:cubicBezTo>
                <a:cubicBezTo>
                  <a:pt x="1410073" y="709664"/>
                  <a:pt x="1402946" y="702537"/>
                  <a:pt x="1402946" y="693374"/>
                </a:cubicBezTo>
                <a:cubicBezTo>
                  <a:pt x="1402946" y="684211"/>
                  <a:pt x="1410073" y="677084"/>
                  <a:pt x="1419236" y="677084"/>
                </a:cubicBezTo>
                <a:close/>
                <a:moveTo>
                  <a:pt x="221959" y="674041"/>
                </a:moveTo>
                <a:cubicBezTo>
                  <a:pt x="230104" y="674041"/>
                  <a:pt x="236212" y="680149"/>
                  <a:pt x="236212" y="688294"/>
                </a:cubicBezTo>
                <a:cubicBezTo>
                  <a:pt x="236212" y="695421"/>
                  <a:pt x="230104" y="702548"/>
                  <a:pt x="221959" y="702548"/>
                </a:cubicBezTo>
                <a:cubicBezTo>
                  <a:pt x="213814" y="702548"/>
                  <a:pt x="207705" y="696439"/>
                  <a:pt x="207705" y="688294"/>
                </a:cubicBezTo>
                <a:cubicBezTo>
                  <a:pt x="207705" y="681168"/>
                  <a:pt x="213814" y="674041"/>
                  <a:pt x="221959" y="674041"/>
                </a:cubicBezTo>
                <a:close/>
                <a:moveTo>
                  <a:pt x="2549321" y="666891"/>
                </a:moveTo>
                <a:cubicBezTo>
                  <a:pt x="2552375" y="666891"/>
                  <a:pt x="2555429" y="668927"/>
                  <a:pt x="2555429" y="673000"/>
                </a:cubicBezTo>
                <a:cubicBezTo>
                  <a:pt x="2555429" y="676054"/>
                  <a:pt x="2552375" y="679109"/>
                  <a:pt x="2549321" y="679109"/>
                </a:cubicBezTo>
                <a:cubicBezTo>
                  <a:pt x="2546266" y="679109"/>
                  <a:pt x="2543212" y="676054"/>
                  <a:pt x="2543212" y="673000"/>
                </a:cubicBezTo>
                <a:cubicBezTo>
                  <a:pt x="2543212" y="669945"/>
                  <a:pt x="2546266" y="666891"/>
                  <a:pt x="2549321" y="666891"/>
                </a:cubicBezTo>
                <a:close/>
                <a:moveTo>
                  <a:pt x="1138277" y="663865"/>
                </a:moveTo>
                <a:cubicBezTo>
                  <a:pt x="1143368" y="663865"/>
                  <a:pt x="1148458" y="667937"/>
                  <a:pt x="1148458" y="674046"/>
                </a:cubicBezTo>
                <a:cubicBezTo>
                  <a:pt x="1148458" y="680155"/>
                  <a:pt x="1143368" y="684227"/>
                  <a:pt x="1138277" y="684227"/>
                </a:cubicBezTo>
                <a:cubicBezTo>
                  <a:pt x="1132168" y="684227"/>
                  <a:pt x="1128096" y="679137"/>
                  <a:pt x="1128096" y="674046"/>
                </a:cubicBezTo>
                <a:cubicBezTo>
                  <a:pt x="1128096" y="667937"/>
                  <a:pt x="1133187" y="663865"/>
                  <a:pt x="1138277" y="663865"/>
                </a:cubicBezTo>
                <a:close/>
                <a:moveTo>
                  <a:pt x="4785103" y="656710"/>
                </a:moveTo>
                <a:cubicBezTo>
                  <a:pt x="4787140" y="656710"/>
                  <a:pt x="4789176" y="658746"/>
                  <a:pt x="4789176" y="660782"/>
                </a:cubicBezTo>
                <a:cubicBezTo>
                  <a:pt x="4789176" y="662819"/>
                  <a:pt x="4787140" y="664855"/>
                  <a:pt x="4785103" y="664855"/>
                </a:cubicBezTo>
                <a:cubicBezTo>
                  <a:pt x="4783067" y="664855"/>
                  <a:pt x="4781032" y="662819"/>
                  <a:pt x="4781032" y="660782"/>
                </a:cubicBezTo>
                <a:cubicBezTo>
                  <a:pt x="4781032" y="658746"/>
                  <a:pt x="4783067" y="656710"/>
                  <a:pt x="4785103" y="656710"/>
                </a:cubicBezTo>
                <a:close/>
                <a:moveTo>
                  <a:pt x="6443616" y="651641"/>
                </a:moveTo>
                <a:cubicBezTo>
                  <a:pt x="6450742" y="651641"/>
                  <a:pt x="6455832" y="656732"/>
                  <a:pt x="6455832" y="663859"/>
                </a:cubicBezTo>
                <a:cubicBezTo>
                  <a:pt x="6455832" y="670985"/>
                  <a:pt x="6450742" y="676076"/>
                  <a:pt x="6443616" y="676076"/>
                </a:cubicBezTo>
                <a:cubicBezTo>
                  <a:pt x="6436489" y="676076"/>
                  <a:pt x="6431398" y="670985"/>
                  <a:pt x="6431398" y="663859"/>
                </a:cubicBezTo>
                <a:cubicBezTo>
                  <a:pt x="6431398" y="656732"/>
                  <a:pt x="6436489" y="651641"/>
                  <a:pt x="6443616" y="651641"/>
                </a:cubicBezTo>
                <a:close/>
                <a:moveTo>
                  <a:pt x="3110366" y="648590"/>
                </a:moveTo>
                <a:cubicBezTo>
                  <a:pt x="3118511" y="648590"/>
                  <a:pt x="3124621" y="654698"/>
                  <a:pt x="3124621" y="662844"/>
                </a:cubicBezTo>
                <a:cubicBezTo>
                  <a:pt x="3124621" y="670988"/>
                  <a:pt x="3118511" y="677097"/>
                  <a:pt x="3110366" y="677097"/>
                </a:cubicBezTo>
                <a:cubicBezTo>
                  <a:pt x="3102224" y="677097"/>
                  <a:pt x="3096114" y="670988"/>
                  <a:pt x="3096114" y="662844"/>
                </a:cubicBezTo>
                <a:cubicBezTo>
                  <a:pt x="3096114" y="654698"/>
                  <a:pt x="3102224" y="648590"/>
                  <a:pt x="3110366" y="648590"/>
                </a:cubicBezTo>
                <a:close/>
                <a:moveTo>
                  <a:pt x="4397201" y="629220"/>
                </a:moveTo>
                <a:cubicBezTo>
                  <a:pt x="4399238" y="629220"/>
                  <a:pt x="4401274" y="631256"/>
                  <a:pt x="4401274" y="633293"/>
                </a:cubicBezTo>
                <a:cubicBezTo>
                  <a:pt x="4401274" y="635329"/>
                  <a:pt x="4399238" y="637365"/>
                  <a:pt x="4397201" y="637365"/>
                </a:cubicBezTo>
                <a:cubicBezTo>
                  <a:pt x="4395165" y="637365"/>
                  <a:pt x="4393129" y="635329"/>
                  <a:pt x="4393129" y="633293"/>
                </a:cubicBezTo>
                <a:cubicBezTo>
                  <a:pt x="4393129" y="631256"/>
                  <a:pt x="4395165" y="629220"/>
                  <a:pt x="4397201" y="629220"/>
                </a:cubicBezTo>
                <a:close/>
                <a:moveTo>
                  <a:pt x="743181" y="564060"/>
                </a:moveTo>
                <a:cubicBezTo>
                  <a:pt x="746235" y="564060"/>
                  <a:pt x="748271" y="566096"/>
                  <a:pt x="748271" y="568132"/>
                </a:cubicBezTo>
                <a:cubicBezTo>
                  <a:pt x="748271" y="570169"/>
                  <a:pt x="746235" y="572205"/>
                  <a:pt x="743181" y="572205"/>
                </a:cubicBezTo>
                <a:cubicBezTo>
                  <a:pt x="740125" y="572205"/>
                  <a:pt x="738090" y="570169"/>
                  <a:pt x="738090" y="568132"/>
                </a:cubicBezTo>
                <a:cubicBezTo>
                  <a:pt x="738090" y="566096"/>
                  <a:pt x="740125" y="564060"/>
                  <a:pt x="743181" y="564060"/>
                </a:cubicBezTo>
                <a:close/>
                <a:moveTo>
                  <a:pt x="5325756" y="552890"/>
                </a:moveTo>
                <a:cubicBezTo>
                  <a:pt x="5355285" y="552890"/>
                  <a:pt x="5378697" y="576306"/>
                  <a:pt x="5378697" y="604813"/>
                </a:cubicBezTo>
                <a:cubicBezTo>
                  <a:pt x="5378697" y="633320"/>
                  <a:pt x="5355285" y="656737"/>
                  <a:pt x="5325756" y="656737"/>
                </a:cubicBezTo>
                <a:cubicBezTo>
                  <a:pt x="5296228" y="656737"/>
                  <a:pt x="5272813" y="633320"/>
                  <a:pt x="5272813" y="604813"/>
                </a:cubicBezTo>
                <a:cubicBezTo>
                  <a:pt x="5272813" y="576306"/>
                  <a:pt x="5296228" y="552890"/>
                  <a:pt x="5325756" y="552890"/>
                </a:cubicBezTo>
                <a:close/>
                <a:moveTo>
                  <a:pt x="777848" y="531504"/>
                </a:moveTo>
                <a:cubicBezTo>
                  <a:pt x="788028" y="532522"/>
                  <a:pt x="797192" y="540667"/>
                  <a:pt x="797192" y="550848"/>
                </a:cubicBezTo>
                <a:cubicBezTo>
                  <a:pt x="797192" y="562048"/>
                  <a:pt x="788028" y="570192"/>
                  <a:pt x="777848" y="570192"/>
                </a:cubicBezTo>
                <a:cubicBezTo>
                  <a:pt x="766649" y="570192"/>
                  <a:pt x="758504" y="562048"/>
                  <a:pt x="758504" y="550848"/>
                </a:cubicBezTo>
                <a:cubicBezTo>
                  <a:pt x="758504" y="540667"/>
                  <a:pt x="767667" y="531504"/>
                  <a:pt x="777848" y="531504"/>
                </a:cubicBezTo>
                <a:close/>
                <a:moveTo>
                  <a:pt x="10168903" y="524376"/>
                </a:moveTo>
                <a:cubicBezTo>
                  <a:pt x="10172976" y="524376"/>
                  <a:pt x="10175013" y="527430"/>
                  <a:pt x="10175013" y="530485"/>
                </a:cubicBezTo>
                <a:cubicBezTo>
                  <a:pt x="10175013" y="533539"/>
                  <a:pt x="10171958" y="536594"/>
                  <a:pt x="10168903" y="536594"/>
                </a:cubicBezTo>
                <a:cubicBezTo>
                  <a:pt x="10165849" y="536594"/>
                  <a:pt x="10162795" y="533539"/>
                  <a:pt x="10162795" y="530485"/>
                </a:cubicBezTo>
                <a:cubicBezTo>
                  <a:pt x="10162795" y="527430"/>
                  <a:pt x="10165849" y="524376"/>
                  <a:pt x="10168903" y="524376"/>
                </a:cubicBezTo>
                <a:close/>
                <a:moveTo>
                  <a:pt x="6053676" y="522319"/>
                </a:moveTo>
                <a:cubicBezTo>
                  <a:pt x="6056730" y="522319"/>
                  <a:pt x="6058766" y="524355"/>
                  <a:pt x="6058766" y="527410"/>
                </a:cubicBezTo>
                <a:cubicBezTo>
                  <a:pt x="6058766" y="530464"/>
                  <a:pt x="6056730" y="532500"/>
                  <a:pt x="6053676" y="532500"/>
                </a:cubicBezTo>
                <a:cubicBezTo>
                  <a:pt x="6050621" y="532500"/>
                  <a:pt x="6048585" y="530464"/>
                  <a:pt x="6048585" y="527410"/>
                </a:cubicBezTo>
                <a:cubicBezTo>
                  <a:pt x="6048585" y="524355"/>
                  <a:pt x="6050621" y="522319"/>
                  <a:pt x="6053676" y="522319"/>
                </a:cubicBezTo>
                <a:close/>
                <a:moveTo>
                  <a:pt x="2166508" y="516210"/>
                </a:moveTo>
                <a:cubicBezTo>
                  <a:pt x="2167526" y="516210"/>
                  <a:pt x="2168544" y="516210"/>
                  <a:pt x="2168544" y="518246"/>
                </a:cubicBezTo>
                <a:cubicBezTo>
                  <a:pt x="2168544" y="519264"/>
                  <a:pt x="2167526" y="520282"/>
                  <a:pt x="2166508" y="520282"/>
                </a:cubicBezTo>
                <a:cubicBezTo>
                  <a:pt x="2165490" y="520282"/>
                  <a:pt x="2164472" y="519264"/>
                  <a:pt x="2164472" y="518246"/>
                </a:cubicBezTo>
                <a:cubicBezTo>
                  <a:pt x="2164472" y="517228"/>
                  <a:pt x="2165490" y="516210"/>
                  <a:pt x="2166508" y="516210"/>
                </a:cubicBezTo>
                <a:close/>
                <a:moveTo>
                  <a:pt x="8592859" y="508092"/>
                </a:moveTo>
                <a:cubicBezTo>
                  <a:pt x="8606094" y="508092"/>
                  <a:pt x="8617294" y="519292"/>
                  <a:pt x="8617294" y="532528"/>
                </a:cubicBezTo>
                <a:cubicBezTo>
                  <a:pt x="8617294" y="545762"/>
                  <a:pt x="8606094" y="556963"/>
                  <a:pt x="8592859" y="556963"/>
                </a:cubicBezTo>
                <a:cubicBezTo>
                  <a:pt x="8579624" y="556963"/>
                  <a:pt x="8568424" y="545762"/>
                  <a:pt x="8568424" y="532528"/>
                </a:cubicBezTo>
                <a:cubicBezTo>
                  <a:pt x="8568424" y="519292"/>
                  <a:pt x="8579624" y="508092"/>
                  <a:pt x="8592859" y="508092"/>
                </a:cubicBezTo>
                <a:close/>
                <a:moveTo>
                  <a:pt x="6066913" y="493836"/>
                </a:moveTo>
                <a:cubicBezTo>
                  <a:pt x="6074039" y="493836"/>
                  <a:pt x="6081166" y="499945"/>
                  <a:pt x="6081166" y="508090"/>
                </a:cubicBezTo>
                <a:cubicBezTo>
                  <a:pt x="6081166" y="516235"/>
                  <a:pt x="6075057" y="522343"/>
                  <a:pt x="6066913" y="522343"/>
                </a:cubicBezTo>
                <a:cubicBezTo>
                  <a:pt x="6058767" y="522343"/>
                  <a:pt x="6052659" y="516235"/>
                  <a:pt x="6052659" y="508090"/>
                </a:cubicBezTo>
                <a:cubicBezTo>
                  <a:pt x="6052659" y="499945"/>
                  <a:pt x="6058767" y="493836"/>
                  <a:pt x="6066913" y="493836"/>
                </a:cubicBezTo>
                <a:close/>
                <a:moveTo>
                  <a:pt x="6723597" y="480603"/>
                </a:moveTo>
                <a:cubicBezTo>
                  <a:pt x="6734796" y="480603"/>
                  <a:pt x="6743960" y="489766"/>
                  <a:pt x="6743960" y="500965"/>
                </a:cubicBezTo>
                <a:cubicBezTo>
                  <a:pt x="6743960" y="512164"/>
                  <a:pt x="6734796" y="521329"/>
                  <a:pt x="6723597" y="521329"/>
                </a:cubicBezTo>
                <a:cubicBezTo>
                  <a:pt x="6712398" y="521329"/>
                  <a:pt x="6703235" y="512164"/>
                  <a:pt x="6703235" y="500965"/>
                </a:cubicBezTo>
                <a:cubicBezTo>
                  <a:pt x="6703235" y="489766"/>
                  <a:pt x="6712398" y="480603"/>
                  <a:pt x="6723597" y="480603"/>
                </a:cubicBezTo>
                <a:close/>
                <a:moveTo>
                  <a:pt x="10992560" y="476531"/>
                </a:moveTo>
                <a:cubicBezTo>
                  <a:pt x="10995614" y="476531"/>
                  <a:pt x="10997650" y="478567"/>
                  <a:pt x="10997650" y="481622"/>
                </a:cubicBezTo>
                <a:cubicBezTo>
                  <a:pt x="10997650" y="484676"/>
                  <a:pt x="10995614" y="486712"/>
                  <a:pt x="10992560" y="486712"/>
                </a:cubicBezTo>
                <a:cubicBezTo>
                  <a:pt x="10989506" y="486712"/>
                  <a:pt x="10987469" y="484676"/>
                  <a:pt x="10987469" y="481622"/>
                </a:cubicBezTo>
                <a:cubicBezTo>
                  <a:pt x="10987469" y="478567"/>
                  <a:pt x="10989506" y="476531"/>
                  <a:pt x="10992560" y="476531"/>
                </a:cubicBezTo>
                <a:close/>
                <a:moveTo>
                  <a:pt x="3592921" y="475498"/>
                </a:moveTo>
                <a:cubicBezTo>
                  <a:pt x="3641788" y="475498"/>
                  <a:pt x="3681491" y="515204"/>
                  <a:pt x="3681491" y="563056"/>
                </a:cubicBezTo>
                <a:cubicBezTo>
                  <a:pt x="3681491" y="611926"/>
                  <a:pt x="3641788" y="650613"/>
                  <a:pt x="3592921" y="650613"/>
                </a:cubicBezTo>
                <a:cubicBezTo>
                  <a:pt x="3544054" y="650613"/>
                  <a:pt x="3504350" y="610906"/>
                  <a:pt x="3504350" y="563056"/>
                </a:cubicBezTo>
                <a:cubicBezTo>
                  <a:pt x="3504350" y="514186"/>
                  <a:pt x="3544054" y="475498"/>
                  <a:pt x="3592921" y="475498"/>
                </a:cubicBezTo>
                <a:close/>
                <a:moveTo>
                  <a:pt x="4326963" y="471433"/>
                </a:moveTo>
                <a:cubicBezTo>
                  <a:pt x="4337144" y="471433"/>
                  <a:pt x="4346306" y="480596"/>
                  <a:pt x="4346306" y="490777"/>
                </a:cubicBezTo>
                <a:cubicBezTo>
                  <a:pt x="4346306" y="500959"/>
                  <a:pt x="4338162" y="510122"/>
                  <a:pt x="4326963" y="510122"/>
                </a:cubicBezTo>
                <a:cubicBezTo>
                  <a:pt x="4316781" y="510122"/>
                  <a:pt x="4307663" y="501977"/>
                  <a:pt x="4307663" y="490777"/>
                </a:cubicBezTo>
                <a:cubicBezTo>
                  <a:pt x="4307663" y="480596"/>
                  <a:pt x="4315762" y="471433"/>
                  <a:pt x="4326963" y="471433"/>
                </a:cubicBezTo>
                <a:close/>
                <a:moveTo>
                  <a:pt x="427563" y="469375"/>
                </a:moveTo>
                <a:cubicBezTo>
                  <a:pt x="427563" y="469375"/>
                  <a:pt x="428581" y="470393"/>
                  <a:pt x="428581" y="470393"/>
                </a:cubicBezTo>
                <a:cubicBezTo>
                  <a:pt x="428581" y="471411"/>
                  <a:pt x="427563" y="471411"/>
                  <a:pt x="427563" y="471411"/>
                </a:cubicBezTo>
                <a:cubicBezTo>
                  <a:pt x="426545" y="471411"/>
                  <a:pt x="426545" y="470393"/>
                  <a:pt x="426545" y="470393"/>
                </a:cubicBezTo>
                <a:cubicBezTo>
                  <a:pt x="426545" y="469375"/>
                  <a:pt x="427563" y="469375"/>
                  <a:pt x="427563" y="469375"/>
                </a:cubicBezTo>
                <a:close/>
                <a:moveTo>
                  <a:pt x="2938242" y="457159"/>
                </a:moveTo>
                <a:cubicBezTo>
                  <a:pt x="2942314" y="457159"/>
                  <a:pt x="2944351" y="459195"/>
                  <a:pt x="2944351" y="462250"/>
                </a:cubicBezTo>
                <a:cubicBezTo>
                  <a:pt x="2944351" y="465304"/>
                  <a:pt x="2942314" y="467340"/>
                  <a:pt x="2938242" y="467340"/>
                </a:cubicBezTo>
                <a:cubicBezTo>
                  <a:pt x="2935187" y="467340"/>
                  <a:pt x="2932133" y="465304"/>
                  <a:pt x="2932133" y="462250"/>
                </a:cubicBezTo>
                <a:cubicBezTo>
                  <a:pt x="2932133" y="459195"/>
                  <a:pt x="2934169" y="457159"/>
                  <a:pt x="2938242" y="457159"/>
                </a:cubicBezTo>
                <a:close/>
                <a:moveTo>
                  <a:pt x="2512732" y="403224"/>
                </a:moveTo>
                <a:cubicBezTo>
                  <a:pt x="2515786" y="403224"/>
                  <a:pt x="2518840" y="406278"/>
                  <a:pt x="2518840" y="409333"/>
                </a:cubicBezTo>
                <a:cubicBezTo>
                  <a:pt x="2518840" y="412387"/>
                  <a:pt x="2516804" y="415441"/>
                  <a:pt x="2512732" y="415441"/>
                </a:cubicBezTo>
                <a:cubicBezTo>
                  <a:pt x="2509677" y="415441"/>
                  <a:pt x="2506624" y="413405"/>
                  <a:pt x="2506624" y="409333"/>
                </a:cubicBezTo>
                <a:cubicBezTo>
                  <a:pt x="2506624" y="406278"/>
                  <a:pt x="2508660" y="403224"/>
                  <a:pt x="2512732" y="403224"/>
                </a:cubicBezTo>
                <a:close/>
                <a:moveTo>
                  <a:pt x="5816456" y="403200"/>
                </a:moveTo>
                <a:cubicBezTo>
                  <a:pt x="5821546" y="403200"/>
                  <a:pt x="5825619" y="407272"/>
                  <a:pt x="5825619" y="412363"/>
                </a:cubicBezTo>
                <a:cubicBezTo>
                  <a:pt x="5825619" y="417454"/>
                  <a:pt x="5821546" y="421526"/>
                  <a:pt x="5816456" y="421526"/>
                </a:cubicBezTo>
                <a:cubicBezTo>
                  <a:pt x="5811365" y="421526"/>
                  <a:pt x="5807293" y="417454"/>
                  <a:pt x="5807293" y="412363"/>
                </a:cubicBezTo>
                <a:cubicBezTo>
                  <a:pt x="5807293" y="407272"/>
                  <a:pt x="5811365" y="403200"/>
                  <a:pt x="5816456" y="403200"/>
                </a:cubicBezTo>
                <a:close/>
                <a:moveTo>
                  <a:pt x="8714015" y="402208"/>
                </a:moveTo>
                <a:cubicBezTo>
                  <a:pt x="8719106" y="402208"/>
                  <a:pt x="8722160" y="406280"/>
                  <a:pt x="8722160" y="410353"/>
                </a:cubicBezTo>
                <a:cubicBezTo>
                  <a:pt x="8722160" y="414426"/>
                  <a:pt x="8718088" y="418498"/>
                  <a:pt x="8714015" y="418498"/>
                </a:cubicBezTo>
                <a:cubicBezTo>
                  <a:pt x="8709943" y="418498"/>
                  <a:pt x="8705870" y="414426"/>
                  <a:pt x="8705870" y="410353"/>
                </a:cubicBezTo>
                <a:cubicBezTo>
                  <a:pt x="8705870" y="406280"/>
                  <a:pt x="8709943" y="402208"/>
                  <a:pt x="8714015" y="402208"/>
                </a:cubicBezTo>
                <a:close/>
                <a:moveTo>
                  <a:pt x="9278052" y="383876"/>
                </a:moveTo>
                <a:cubicBezTo>
                  <a:pt x="9279070" y="383876"/>
                  <a:pt x="9279070" y="384894"/>
                  <a:pt x="9279070" y="384894"/>
                </a:cubicBezTo>
                <a:cubicBezTo>
                  <a:pt x="9279070" y="385912"/>
                  <a:pt x="9278052" y="385912"/>
                  <a:pt x="9278052" y="385912"/>
                </a:cubicBezTo>
                <a:cubicBezTo>
                  <a:pt x="9277034" y="385912"/>
                  <a:pt x="9277034" y="384894"/>
                  <a:pt x="9277034" y="384894"/>
                </a:cubicBezTo>
                <a:cubicBezTo>
                  <a:pt x="9277034" y="383876"/>
                  <a:pt x="9278052" y="383876"/>
                  <a:pt x="9278052" y="383876"/>
                </a:cubicBezTo>
                <a:close/>
                <a:moveTo>
                  <a:pt x="8419779" y="378786"/>
                </a:moveTo>
                <a:cubicBezTo>
                  <a:pt x="8426906" y="378786"/>
                  <a:pt x="8434033" y="384894"/>
                  <a:pt x="8434033" y="393040"/>
                </a:cubicBezTo>
                <a:cubicBezTo>
                  <a:pt x="8434033" y="401184"/>
                  <a:pt x="8427924" y="407293"/>
                  <a:pt x="8419779" y="407293"/>
                </a:cubicBezTo>
                <a:cubicBezTo>
                  <a:pt x="8411634" y="407293"/>
                  <a:pt x="8405525" y="401184"/>
                  <a:pt x="8405525" y="393040"/>
                </a:cubicBezTo>
                <a:cubicBezTo>
                  <a:pt x="8405525" y="384894"/>
                  <a:pt x="8411634" y="378786"/>
                  <a:pt x="8419779" y="378786"/>
                </a:cubicBezTo>
                <a:close/>
                <a:moveTo>
                  <a:pt x="4043916" y="366546"/>
                </a:moveTo>
                <a:cubicBezTo>
                  <a:pt x="4053080" y="366546"/>
                  <a:pt x="4059189" y="372655"/>
                  <a:pt x="4059189" y="381818"/>
                </a:cubicBezTo>
                <a:cubicBezTo>
                  <a:pt x="4059189" y="389963"/>
                  <a:pt x="4052062" y="397090"/>
                  <a:pt x="4043916" y="397090"/>
                </a:cubicBezTo>
                <a:cubicBezTo>
                  <a:pt x="4035771" y="397090"/>
                  <a:pt x="4028645" y="389963"/>
                  <a:pt x="4028645" y="381818"/>
                </a:cubicBezTo>
                <a:cubicBezTo>
                  <a:pt x="4028645" y="373673"/>
                  <a:pt x="4035771" y="366546"/>
                  <a:pt x="4043916" y="366546"/>
                </a:cubicBezTo>
                <a:close/>
                <a:moveTo>
                  <a:pt x="5531384" y="355348"/>
                </a:moveTo>
                <a:cubicBezTo>
                  <a:pt x="5540547" y="355348"/>
                  <a:pt x="5548692" y="363493"/>
                  <a:pt x="5548692" y="372656"/>
                </a:cubicBezTo>
                <a:cubicBezTo>
                  <a:pt x="5548692" y="381819"/>
                  <a:pt x="5540547" y="389964"/>
                  <a:pt x="5531384" y="389964"/>
                </a:cubicBezTo>
                <a:cubicBezTo>
                  <a:pt x="5522221" y="389964"/>
                  <a:pt x="5514076" y="381819"/>
                  <a:pt x="5514076" y="372656"/>
                </a:cubicBezTo>
                <a:cubicBezTo>
                  <a:pt x="5514076" y="363493"/>
                  <a:pt x="5522221" y="355348"/>
                  <a:pt x="5531384" y="355348"/>
                </a:cubicBezTo>
                <a:close/>
                <a:moveTo>
                  <a:pt x="6608550" y="325823"/>
                </a:moveTo>
                <a:cubicBezTo>
                  <a:pt x="6611604" y="325823"/>
                  <a:pt x="6613640" y="327859"/>
                  <a:pt x="6613640" y="330914"/>
                </a:cubicBezTo>
                <a:cubicBezTo>
                  <a:pt x="6613640" y="333968"/>
                  <a:pt x="6611604" y="336004"/>
                  <a:pt x="6608550" y="336004"/>
                </a:cubicBezTo>
                <a:cubicBezTo>
                  <a:pt x="6605495" y="336004"/>
                  <a:pt x="6603459" y="333968"/>
                  <a:pt x="6603459" y="330914"/>
                </a:cubicBezTo>
                <a:cubicBezTo>
                  <a:pt x="6603459" y="327859"/>
                  <a:pt x="6605495" y="325823"/>
                  <a:pt x="6608550" y="325823"/>
                </a:cubicBezTo>
                <a:close/>
                <a:moveTo>
                  <a:pt x="7003580" y="314648"/>
                </a:moveTo>
                <a:cubicBezTo>
                  <a:pt x="7010706" y="314648"/>
                  <a:pt x="7015796" y="319739"/>
                  <a:pt x="7015796" y="325847"/>
                </a:cubicBezTo>
                <a:cubicBezTo>
                  <a:pt x="7015796" y="331956"/>
                  <a:pt x="7010706" y="337047"/>
                  <a:pt x="7003580" y="337047"/>
                </a:cubicBezTo>
                <a:cubicBezTo>
                  <a:pt x="6997470" y="337047"/>
                  <a:pt x="6991362" y="331956"/>
                  <a:pt x="6991362" y="325847"/>
                </a:cubicBezTo>
                <a:cubicBezTo>
                  <a:pt x="6991362" y="319739"/>
                  <a:pt x="6996453" y="314648"/>
                  <a:pt x="7003580" y="314648"/>
                </a:cubicBezTo>
                <a:close/>
                <a:moveTo>
                  <a:pt x="4121368" y="295307"/>
                </a:moveTo>
                <a:cubicBezTo>
                  <a:pt x="4130532" y="295307"/>
                  <a:pt x="4136640" y="301416"/>
                  <a:pt x="4136640" y="309561"/>
                </a:cubicBezTo>
                <a:cubicBezTo>
                  <a:pt x="4136640" y="317706"/>
                  <a:pt x="4129514" y="323814"/>
                  <a:pt x="4121368" y="323814"/>
                </a:cubicBezTo>
                <a:cubicBezTo>
                  <a:pt x="4113225" y="323814"/>
                  <a:pt x="4106095" y="317706"/>
                  <a:pt x="4106095" y="309561"/>
                </a:cubicBezTo>
                <a:cubicBezTo>
                  <a:pt x="4106095" y="301416"/>
                  <a:pt x="4112206" y="295307"/>
                  <a:pt x="4121368" y="295307"/>
                </a:cubicBezTo>
                <a:close/>
                <a:moveTo>
                  <a:pt x="5311470" y="293243"/>
                </a:moveTo>
                <a:cubicBezTo>
                  <a:pt x="5316562" y="293243"/>
                  <a:pt x="5320634" y="297316"/>
                  <a:pt x="5320634" y="302406"/>
                </a:cubicBezTo>
                <a:cubicBezTo>
                  <a:pt x="5320634" y="307497"/>
                  <a:pt x="5316562" y="311569"/>
                  <a:pt x="5311470" y="311569"/>
                </a:cubicBezTo>
                <a:cubicBezTo>
                  <a:pt x="5306380" y="311569"/>
                  <a:pt x="5302308" y="307497"/>
                  <a:pt x="5302308" y="302406"/>
                </a:cubicBezTo>
                <a:cubicBezTo>
                  <a:pt x="5302308" y="297316"/>
                  <a:pt x="5306380" y="293243"/>
                  <a:pt x="5311470" y="293243"/>
                </a:cubicBezTo>
                <a:close/>
                <a:moveTo>
                  <a:pt x="9786092" y="292250"/>
                </a:moveTo>
                <a:cubicBezTo>
                  <a:pt x="9795255" y="292250"/>
                  <a:pt x="9802382" y="299377"/>
                  <a:pt x="9802382" y="308540"/>
                </a:cubicBezTo>
                <a:cubicBezTo>
                  <a:pt x="9802382" y="317703"/>
                  <a:pt x="9795255" y="324830"/>
                  <a:pt x="9786092" y="324830"/>
                </a:cubicBezTo>
                <a:cubicBezTo>
                  <a:pt x="9776929" y="324830"/>
                  <a:pt x="9769802" y="317703"/>
                  <a:pt x="9769802" y="308540"/>
                </a:cubicBezTo>
                <a:cubicBezTo>
                  <a:pt x="9769802" y="299377"/>
                  <a:pt x="9776929" y="292250"/>
                  <a:pt x="9786092" y="292250"/>
                </a:cubicBezTo>
                <a:close/>
                <a:moveTo>
                  <a:pt x="9236309" y="271884"/>
                </a:moveTo>
                <a:cubicBezTo>
                  <a:pt x="9243436" y="271884"/>
                  <a:pt x="9249545" y="277992"/>
                  <a:pt x="9249545" y="285119"/>
                </a:cubicBezTo>
                <a:cubicBezTo>
                  <a:pt x="9249545" y="292246"/>
                  <a:pt x="9243436" y="298355"/>
                  <a:pt x="9236309" y="298355"/>
                </a:cubicBezTo>
                <a:cubicBezTo>
                  <a:pt x="9229182" y="298355"/>
                  <a:pt x="9223074" y="292246"/>
                  <a:pt x="9223074" y="285119"/>
                </a:cubicBezTo>
                <a:cubicBezTo>
                  <a:pt x="9223074" y="277992"/>
                  <a:pt x="9229182" y="271884"/>
                  <a:pt x="9236309" y="271884"/>
                </a:cubicBezTo>
                <a:close/>
                <a:moveTo>
                  <a:pt x="1991444" y="266797"/>
                </a:moveTo>
                <a:cubicBezTo>
                  <a:pt x="1995516" y="266797"/>
                  <a:pt x="1998572" y="269851"/>
                  <a:pt x="1998572" y="273924"/>
                </a:cubicBezTo>
                <a:cubicBezTo>
                  <a:pt x="1998572" y="277996"/>
                  <a:pt x="1995516" y="281051"/>
                  <a:pt x="1991444" y="281051"/>
                </a:cubicBezTo>
                <a:cubicBezTo>
                  <a:pt x="1987370" y="281051"/>
                  <a:pt x="1984317" y="277996"/>
                  <a:pt x="1984317" y="273924"/>
                </a:cubicBezTo>
                <a:cubicBezTo>
                  <a:pt x="1984317" y="269851"/>
                  <a:pt x="1987370" y="266797"/>
                  <a:pt x="1991444" y="266797"/>
                </a:cubicBezTo>
                <a:close/>
                <a:moveTo>
                  <a:pt x="8223283" y="262699"/>
                </a:moveTo>
                <a:cubicBezTo>
                  <a:pt x="8225320" y="262699"/>
                  <a:pt x="8226337" y="263717"/>
                  <a:pt x="8226337" y="265754"/>
                </a:cubicBezTo>
                <a:cubicBezTo>
                  <a:pt x="8226337" y="266772"/>
                  <a:pt x="8225320" y="268808"/>
                  <a:pt x="8223283" y="268808"/>
                </a:cubicBezTo>
                <a:cubicBezTo>
                  <a:pt x="8222265" y="268808"/>
                  <a:pt x="8220229" y="267790"/>
                  <a:pt x="8220229" y="265754"/>
                </a:cubicBezTo>
                <a:cubicBezTo>
                  <a:pt x="8220229" y="263717"/>
                  <a:pt x="8221247" y="262699"/>
                  <a:pt x="8223283" y="262699"/>
                </a:cubicBezTo>
                <a:close/>
                <a:moveTo>
                  <a:pt x="3759863" y="253535"/>
                </a:moveTo>
                <a:cubicBezTo>
                  <a:pt x="3762916" y="253535"/>
                  <a:pt x="3764952" y="255571"/>
                  <a:pt x="3764952" y="258626"/>
                </a:cubicBezTo>
                <a:cubicBezTo>
                  <a:pt x="3764952" y="261680"/>
                  <a:pt x="3762916" y="263716"/>
                  <a:pt x="3759863" y="263716"/>
                </a:cubicBezTo>
                <a:cubicBezTo>
                  <a:pt x="3756807" y="263716"/>
                  <a:pt x="3754772" y="261680"/>
                  <a:pt x="3754772" y="258626"/>
                </a:cubicBezTo>
                <a:cubicBezTo>
                  <a:pt x="3754772" y="255571"/>
                  <a:pt x="3756807" y="253535"/>
                  <a:pt x="3759863" y="253535"/>
                </a:cubicBezTo>
                <a:close/>
                <a:moveTo>
                  <a:pt x="7655174" y="243355"/>
                </a:moveTo>
                <a:cubicBezTo>
                  <a:pt x="7656192" y="244373"/>
                  <a:pt x="7658228" y="245391"/>
                  <a:pt x="7658228" y="246410"/>
                </a:cubicBezTo>
                <a:cubicBezTo>
                  <a:pt x="7658228" y="247427"/>
                  <a:pt x="7657210" y="249464"/>
                  <a:pt x="7655174" y="249464"/>
                </a:cubicBezTo>
                <a:cubicBezTo>
                  <a:pt x="7654155" y="249464"/>
                  <a:pt x="7652119" y="248446"/>
                  <a:pt x="7652119" y="246410"/>
                </a:cubicBezTo>
                <a:cubicBezTo>
                  <a:pt x="7652119" y="245391"/>
                  <a:pt x="7653137" y="243355"/>
                  <a:pt x="7655174" y="243355"/>
                </a:cubicBezTo>
                <a:close/>
                <a:moveTo>
                  <a:pt x="1998518" y="237245"/>
                </a:moveTo>
                <a:cubicBezTo>
                  <a:pt x="2003609" y="237245"/>
                  <a:pt x="2007681" y="241318"/>
                  <a:pt x="2007681" y="246408"/>
                </a:cubicBezTo>
                <a:cubicBezTo>
                  <a:pt x="2007681" y="251499"/>
                  <a:pt x="2003609" y="255571"/>
                  <a:pt x="1998518" y="255571"/>
                </a:cubicBezTo>
                <a:cubicBezTo>
                  <a:pt x="1993428" y="255571"/>
                  <a:pt x="1989355" y="251499"/>
                  <a:pt x="1989355" y="246408"/>
                </a:cubicBezTo>
                <a:cubicBezTo>
                  <a:pt x="1989355" y="241318"/>
                  <a:pt x="1993428" y="237245"/>
                  <a:pt x="1998518" y="237245"/>
                </a:cubicBezTo>
                <a:close/>
                <a:moveTo>
                  <a:pt x="1157580" y="234204"/>
                </a:moveTo>
                <a:cubicBezTo>
                  <a:pt x="1177943" y="233186"/>
                  <a:pt x="1195251" y="250494"/>
                  <a:pt x="1195251" y="270856"/>
                </a:cubicBezTo>
                <a:cubicBezTo>
                  <a:pt x="1195251" y="291218"/>
                  <a:pt x="1178961" y="307508"/>
                  <a:pt x="1157580" y="307508"/>
                </a:cubicBezTo>
                <a:cubicBezTo>
                  <a:pt x="1137218" y="307508"/>
                  <a:pt x="1119910" y="291218"/>
                  <a:pt x="1119910" y="270856"/>
                </a:cubicBezTo>
                <a:cubicBezTo>
                  <a:pt x="1119910" y="250494"/>
                  <a:pt x="1136200" y="234204"/>
                  <a:pt x="1157580" y="234204"/>
                </a:cubicBezTo>
                <a:close/>
                <a:moveTo>
                  <a:pt x="961058" y="233172"/>
                </a:moveTo>
                <a:cubicBezTo>
                  <a:pt x="979384" y="233172"/>
                  <a:pt x="993637" y="247426"/>
                  <a:pt x="993637" y="265752"/>
                </a:cubicBezTo>
                <a:cubicBezTo>
                  <a:pt x="993637" y="283060"/>
                  <a:pt x="979384" y="297314"/>
                  <a:pt x="961058" y="297314"/>
                </a:cubicBezTo>
                <a:cubicBezTo>
                  <a:pt x="942732" y="297314"/>
                  <a:pt x="928478" y="283060"/>
                  <a:pt x="928478" y="265752"/>
                </a:cubicBezTo>
                <a:cubicBezTo>
                  <a:pt x="928478" y="248444"/>
                  <a:pt x="942732" y="233172"/>
                  <a:pt x="961058" y="233172"/>
                </a:cubicBezTo>
                <a:close/>
                <a:moveTo>
                  <a:pt x="171076" y="227096"/>
                </a:moveTo>
                <a:cubicBezTo>
                  <a:pt x="173114" y="227096"/>
                  <a:pt x="174131" y="229132"/>
                  <a:pt x="174131" y="230151"/>
                </a:cubicBezTo>
                <a:cubicBezTo>
                  <a:pt x="174131" y="232186"/>
                  <a:pt x="173114" y="233205"/>
                  <a:pt x="171076" y="233205"/>
                </a:cubicBezTo>
                <a:cubicBezTo>
                  <a:pt x="169040" y="233205"/>
                  <a:pt x="168023" y="232186"/>
                  <a:pt x="168023" y="230151"/>
                </a:cubicBezTo>
                <a:cubicBezTo>
                  <a:pt x="168023" y="228113"/>
                  <a:pt x="169040" y="227096"/>
                  <a:pt x="171076" y="227096"/>
                </a:cubicBezTo>
                <a:close/>
                <a:moveTo>
                  <a:pt x="1620797" y="211791"/>
                </a:moveTo>
                <a:cubicBezTo>
                  <a:pt x="1626906" y="212809"/>
                  <a:pt x="1630978" y="216882"/>
                  <a:pt x="1630978" y="221973"/>
                </a:cubicBezTo>
                <a:cubicBezTo>
                  <a:pt x="1630978" y="227064"/>
                  <a:pt x="1626906" y="232153"/>
                  <a:pt x="1620797" y="232153"/>
                </a:cubicBezTo>
                <a:cubicBezTo>
                  <a:pt x="1615707" y="232153"/>
                  <a:pt x="1610616" y="228082"/>
                  <a:pt x="1610616" y="221973"/>
                </a:cubicBezTo>
                <a:cubicBezTo>
                  <a:pt x="1610616" y="216882"/>
                  <a:pt x="1614689" y="211791"/>
                  <a:pt x="1620797" y="211791"/>
                </a:cubicBezTo>
                <a:close/>
                <a:moveTo>
                  <a:pt x="5128210" y="193466"/>
                </a:moveTo>
                <a:cubicBezTo>
                  <a:pt x="5135336" y="193466"/>
                  <a:pt x="5140427" y="199575"/>
                  <a:pt x="5140427" y="205684"/>
                </a:cubicBezTo>
                <a:cubicBezTo>
                  <a:pt x="5140427" y="212810"/>
                  <a:pt x="5134318" y="217901"/>
                  <a:pt x="5128210" y="217901"/>
                </a:cubicBezTo>
                <a:cubicBezTo>
                  <a:pt x="5121084" y="217901"/>
                  <a:pt x="5115993" y="211792"/>
                  <a:pt x="5115993" y="205684"/>
                </a:cubicBezTo>
                <a:cubicBezTo>
                  <a:pt x="5115993" y="198557"/>
                  <a:pt x="5122102" y="193466"/>
                  <a:pt x="5128210" y="193466"/>
                </a:cubicBezTo>
                <a:close/>
                <a:moveTo>
                  <a:pt x="9614030" y="138518"/>
                </a:moveTo>
                <a:cubicBezTo>
                  <a:pt x="9620139" y="138518"/>
                  <a:pt x="9625230" y="143609"/>
                  <a:pt x="9625230" y="149717"/>
                </a:cubicBezTo>
                <a:cubicBezTo>
                  <a:pt x="9625230" y="155826"/>
                  <a:pt x="9620139" y="160915"/>
                  <a:pt x="9614030" y="160915"/>
                </a:cubicBezTo>
                <a:cubicBezTo>
                  <a:pt x="9607922" y="160915"/>
                  <a:pt x="9602831" y="155826"/>
                  <a:pt x="9602831" y="149717"/>
                </a:cubicBezTo>
                <a:cubicBezTo>
                  <a:pt x="9602831" y="143609"/>
                  <a:pt x="9607922" y="138518"/>
                  <a:pt x="9614030" y="138518"/>
                </a:cubicBezTo>
                <a:close/>
                <a:moveTo>
                  <a:pt x="3063470" y="115071"/>
                </a:moveTo>
                <a:cubicBezTo>
                  <a:pt x="3066524" y="115071"/>
                  <a:pt x="3069579" y="117107"/>
                  <a:pt x="3069579" y="121180"/>
                </a:cubicBezTo>
                <a:cubicBezTo>
                  <a:pt x="3069579" y="124234"/>
                  <a:pt x="3066524" y="127289"/>
                  <a:pt x="3063470" y="127289"/>
                </a:cubicBezTo>
                <a:cubicBezTo>
                  <a:pt x="3060416" y="127289"/>
                  <a:pt x="3057361" y="124234"/>
                  <a:pt x="3057361" y="121180"/>
                </a:cubicBezTo>
                <a:cubicBezTo>
                  <a:pt x="3057361" y="118126"/>
                  <a:pt x="3060416" y="115071"/>
                  <a:pt x="3063470" y="115071"/>
                </a:cubicBezTo>
                <a:close/>
                <a:moveTo>
                  <a:pt x="1904915" y="92704"/>
                </a:moveTo>
                <a:cubicBezTo>
                  <a:pt x="1915096" y="91685"/>
                  <a:pt x="1923240" y="99831"/>
                  <a:pt x="1923240" y="110012"/>
                </a:cubicBezTo>
                <a:cubicBezTo>
                  <a:pt x="1923240" y="120193"/>
                  <a:pt x="1915096" y="127319"/>
                  <a:pt x="1904915" y="127319"/>
                </a:cubicBezTo>
                <a:cubicBezTo>
                  <a:pt x="1894733" y="127319"/>
                  <a:pt x="1886589" y="119175"/>
                  <a:pt x="1886589" y="110012"/>
                </a:cubicBezTo>
                <a:cubicBezTo>
                  <a:pt x="1886589" y="99831"/>
                  <a:pt x="1894733" y="92704"/>
                  <a:pt x="1904915" y="92704"/>
                </a:cubicBezTo>
                <a:close/>
                <a:moveTo>
                  <a:pt x="6230829" y="87605"/>
                </a:moveTo>
                <a:cubicBezTo>
                  <a:pt x="6234902" y="87605"/>
                  <a:pt x="6238974" y="90659"/>
                  <a:pt x="6238974" y="95750"/>
                </a:cubicBezTo>
                <a:cubicBezTo>
                  <a:pt x="6238974" y="99822"/>
                  <a:pt x="6234902" y="103895"/>
                  <a:pt x="6230829" y="103895"/>
                </a:cubicBezTo>
                <a:cubicBezTo>
                  <a:pt x="6226756" y="103895"/>
                  <a:pt x="6222684" y="99822"/>
                  <a:pt x="6222684" y="95750"/>
                </a:cubicBezTo>
                <a:cubicBezTo>
                  <a:pt x="6222684" y="91677"/>
                  <a:pt x="6226756" y="87605"/>
                  <a:pt x="6230829" y="87605"/>
                </a:cubicBezTo>
                <a:close/>
                <a:moveTo>
                  <a:pt x="11171750" y="86587"/>
                </a:moveTo>
                <a:cubicBezTo>
                  <a:pt x="11227746" y="86587"/>
                  <a:pt x="11273561" y="131384"/>
                  <a:pt x="11273561" y="187380"/>
                </a:cubicBezTo>
                <a:cubicBezTo>
                  <a:pt x="11273561" y="243377"/>
                  <a:pt x="11228764" y="288173"/>
                  <a:pt x="11171750" y="288173"/>
                </a:cubicBezTo>
                <a:cubicBezTo>
                  <a:pt x="11115753" y="288173"/>
                  <a:pt x="11069938" y="243377"/>
                  <a:pt x="11069938" y="187380"/>
                </a:cubicBezTo>
                <a:cubicBezTo>
                  <a:pt x="11069938" y="131384"/>
                  <a:pt x="11115753" y="86587"/>
                  <a:pt x="11171750" y="86587"/>
                </a:cubicBezTo>
                <a:close/>
                <a:moveTo>
                  <a:pt x="3533841" y="71293"/>
                </a:moveTo>
                <a:cubicBezTo>
                  <a:pt x="3535876" y="70275"/>
                  <a:pt x="3536895" y="72311"/>
                  <a:pt x="3536895" y="74347"/>
                </a:cubicBezTo>
                <a:cubicBezTo>
                  <a:pt x="3536895" y="76383"/>
                  <a:pt x="3535876" y="77402"/>
                  <a:pt x="3533841" y="77402"/>
                </a:cubicBezTo>
                <a:cubicBezTo>
                  <a:pt x="3531804" y="77402"/>
                  <a:pt x="3530785" y="76383"/>
                  <a:pt x="3530785" y="74347"/>
                </a:cubicBezTo>
                <a:cubicBezTo>
                  <a:pt x="3530785" y="72311"/>
                  <a:pt x="3531804" y="71293"/>
                  <a:pt x="3533841" y="71293"/>
                </a:cubicBezTo>
                <a:close/>
                <a:moveTo>
                  <a:pt x="8850443" y="69279"/>
                </a:moveTo>
                <a:cubicBezTo>
                  <a:pt x="8853497" y="69279"/>
                  <a:pt x="8855533" y="71315"/>
                  <a:pt x="8855533" y="74370"/>
                </a:cubicBezTo>
                <a:cubicBezTo>
                  <a:pt x="8855533" y="77424"/>
                  <a:pt x="8853497" y="79460"/>
                  <a:pt x="8850443" y="79460"/>
                </a:cubicBezTo>
                <a:cubicBezTo>
                  <a:pt x="8847388" y="79460"/>
                  <a:pt x="8845352" y="77424"/>
                  <a:pt x="8845352" y="74370"/>
                </a:cubicBezTo>
                <a:cubicBezTo>
                  <a:pt x="8845352" y="71315"/>
                  <a:pt x="8847388" y="69279"/>
                  <a:pt x="8850443" y="69279"/>
                </a:cubicBezTo>
                <a:close/>
                <a:moveTo>
                  <a:pt x="2747929" y="68269"/>
                </a:moveTo>
                <a:cubicBezTo>
                  <a:pt x="2760149" y="68269"/>
                  <a:pt x="2770331" y="78449"/>
                  <a:pt x="2770331" y="90666"/>
                </a:cubicBezTo>
                <a:cubicBezTo>
                  <a:pt x="2770331" y="102884"/>
                  <a:pt x="2760149" y="113065"/>
                  <a:pt x="2747929" y="113065"/>
                </a:cubicBezTo>
                <a:cubicBezTo>
                  <a:pt x="2735713" y="113065"/>
                  <a:pt x="2725531" y="102884"/>
                  <a:pt x="2725531" y="90666"/>
                </a:cubicBezTo>
                <a:cubicBezTo>
                  <a:pt x="2725531" y="78449"/>
                  <a:pt x="2735713" y="68269"/>
                  <a:pt x="2747929" y="68269"/>
                </a:cubicBezTo>
                <a:close/>
                <a:moveTo>
                  <a:pt x="1222767" y="68265"/>
                </a:moveTo>
                <a:cubicBezTo>
                  <a:pt x="1233967" y="68265"/>
                  <a:pt x="1243130" y="77428"/>
                  <a:pt x="1243130" y="88627"/>
                </a:cubicBezTo>
                <a:cubicBezTo>
                  <a:pt x="1243130" y="99825"/>
                  <a:pt x="1233967" y="108990"/>
                  <a:pt x="1222767" y="108990"/>
                </a:cubicBezTo>
                <a:cubicBezTo>
                  <a:pt x="1211568" y="108990"/>
                  <a:pt x="1202406" y="99825"/>
                  <a:pt x="1202406" y="88627"/>
                </a:cubicBezTo>
                <a:cubicBezTo>
                  <a:pt x="1202406" y="77428"/>
                  <a:pt x="1211568" y="68265"/>
                  <a:pt x="1222767" y="68265"/>
                </a:cubicBezTo>
                <a:close/>
                <a:moveTo>
                  <a:pt x="11961807" y="59105"/>
                </a:moveTo>
                <a:cubicBezTo>
                  <a:pt x="11973006" y="59105"/>
                  <a:pt x="11982170" y="68268"/>
                  <a:pt x="11982170" y="79467"/>
                </a:cubicBezTo>
                <a:cubicBezTo>
                  <a:pt x="11982170" y="90667"/>
                  <a:pt x="11973006" y="99830"/>
                  <a:pt x="11961807" y="99830"/>
                </a:cubicBezTo>
                <a:cubicBezTo>
                  <a:pt x="11950608" y="99830"/>
                  <a:pt x="11941445" y="90667"/>
                  <a:pt x="11941445" y="79467"/>
                </a:cubicBezTo>
                <a:cubicBezTo>
                  <a:pt x="11941445" y="68268"/>
                  <a:pt x="11950608" y="59105"/>
                  <a:pt x="11961807" y="59105"/>
                </a:cubicBezTo>
                <a:close/>
                <a:moveTo>
                  <a:pt x="2790665" y="54007"/>
                </a:moveTo>
                <a:cubicBezTo>
                  <a:pt x="2797792" y="54007"/>
                  <a:pt x="2803901" y="60116"/>
                  <a:pt x="2803901" y="67243"/>
                </a:cubicBezTo>
                <a:cubicBezTo>
                  <a:pt x="2803901" y="74369"/>
                  <a:pt x="2797792" y="80478"/>
                  <a:pt x="2790665" y="80478"/>
                </a:cubicBezTo>
                <a:cubicBezTo>
                  <a:pt x="2783539" y="80478"/>
                  <a:pt x="2777433" y="74369"/>
                  <a:pt x="2777433" y="67243"/>
                </a:cubicBezTo>
                <a:cubicBezTo>
                  <a:pt x="2777433" y="60116"/>
                  <a:pt x="2783539" y="54007"/>
                  <a:pt x="2790665" y="54007"/>
                </a:cubicBezTo>
                <a:close/>
                <a:moveTo>
                  <a:pt x="3751773" y="46888"/>
                </a:moveTo>
                <a:cubicBezTo>
                  <a:pt x="3755844" y="46888"/>
                  <a:pt x="3759917" y="49943"/>
                  <a:pt x="3759917" y="55033"/>
                </a:cubicBezTo>
                <a:cubicBezTo>
                  <a:pt x="3759917" y="59105"/>
                  <a:pt x="3756861" y="63179"/>
                  <a:pt x="3751773" y="63179"/>
                </a:cubicBezTo>
                <a:cubicBezTo>
                  <a:pt x="3747699" y="63179"/>
                  <a:pt x="3743628" y="60123"/>
                  <a:pt x="3743628" y="55033"/>
                </a:cubicBezTo>
                <a:cubicBezTo>
                  <a:pt x="3743628" y="50961"/>
                  <a:pt x="3746682" y="46888"/>
                  <a:pt x="3751773" y="46888"/>
                </a:cubicBezTo>
                <a:close/>
                <a:moveTo>
                  <a:pt x="6107637" y="40750"/>
                </a:moveTo>
                <a:cubicBezTo>
                  <a:pt x="6111709" y="40750"/>
                  <a:pt x="6113746" y="43804"/>
                  <a:pt x="6113746" y="46859"/>
                </a:cubicBezTo>
                <a:cubicBezTo>
                  <a:pt x="6113746" y="49913"/>
                  <a:pt x="6110691" y="52968"/>
                  <a:pt x="6107637" y="52968"/>
                </a:cubicBezTo>
                <a:cubicBezTo>
                  <a:pt x="6104582" y="52968"/>
                  <a:pt x="6101528" y="49913"/>
                  <a:pt x="6101528" y="46859"/>
                </a:cubicBezTo>
                <a:cubicBezTo>
                  <a:pt x="6101528" y="43804"/>
                  <a:pt x="6104582" y="40750"/>
                  <a:pt x="6107637" y="40750"/>
                </a:cubicBezTo>
                <a:close/>
                <a:moveTo>
                  <a:pt x="338029" y="35685"/>
                </a:moveTo>
                <a:cubicBezTo>
                  <a:pt x="354318" y="35685"/>
                  <a:pt x="367554" y="48920"/>
                  <a:pt x="367554" y="65210"/>
                </a:cubicBezTo>
                <a:cubicBezTo>
                  <a:pt x="367554" y="81499"/>
                  <a:pt x="354318" y="94736"/>
                  <a:pt x="338029" y="94736"/>
                </a:cubicBezTo>
                <a:cubicBezTo>
                  <a:pt x="321740" y="94736"/>
                  <a:pt x="308504" y="81499"/>
                  <a:pt x="308504" y="65210"/>
                </a:cubicBezTo>
                <a:cubicBezTo>
                  <a:pt x="308504" y="48920"/>
                  <a:pt x="321740" y="35685"/>
                  <a:pt x="338029" y="35685"/>
                </a:cubicBezTo>
                <a:close/>
                <a:moveTo>
                  <a:pt x="7914793" y="30595"/>
                </a:moveTo>
                <a:cubicBezTo>
                  <a:pt x="7919884" y="29578"/>
                  <a:pt x="7924974" y="33649"/>
                  <a:pt x="7924974" y="39758"/>
                </a:cubicBezTo>
                <a:cubicBezTo>
                  <a:pt x="7924974" y="44849"/>
                  <a:pt x="7920902" y="48922"/>
                  <a:pt x="7914793" y="48922"/>
                </a:cubicBezTo>
                <a:cubicBezTo>
                  <a:pt x="7909703" y="48922"/>
                  <a:pt x="7905630" y="44849"/>
                  <a:pt x="7905630" y="39758"/>
                </a:cubicBezTo>
                <a:cubicBezTo>
                  <a:pt x="7905630" y="34667"/>
                  <a:pt x="7909703" y="30595"/>
                  <a:pt x="7914793" y="30595"/>
                </a:cubicBezTo>
                <a:close/>
                <a:moveTo>
                  <a:pt x="631216" y="38"/>
                </a:moveTo>
                <a:cubicBezTo>
                  <a:pt x="654633" y="-980"/>
                  <a:pt x="673977" y="18364"/>
                  <a:pt x="673977" y="41781"/>
                </a:cubicBezTo>
                <a:cubicBezTo>
                  <a:pt x="673977" y="65197"/>
                  <a:pt x="654633" y="83523"/>
                  <a:pt x="631216" y="83523"/>
                </a:cubicBezTo>
                <a:cubicBezTo>
                  <a:pt x="607799" y="83523"/>
                  <a:pt x="588455" y="65197"/>
                  <a:pt x="588455" y="41781"/>
                </a:cubicBezTo>
                <a:cubicBezTo>
                  <a:pt x="588455" y="18364"/>
                  <a:pt x="607799" y="38"/>
                  <a:pt x="631216" y="38"/>
                </a:cubicBezTo>
                <a:close/>
              </a:path>
            </a:pathLst>
          </a:custGeom>
          <a:solidFill>
            <a:schemeClr val="bg1"/>
          </a:solidFill>
          <a:ln w="10176" cap="flat">
            <a:noFill/>
            <a:prstDash val="solid"/>
            <a:miter/>
          </a:ln>
          <a:effectLst>
            <a:outerShdw blurRad="76200" dist="38100" dir="5400000" algn="t" rotWithShape="0">
              <a:prstClr val="black">
                <a:alpha val="20000"/>
              </a:prstClr>
            </a:outerShdw>
          </a:effectLst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156" name="地形3">
            <a:extLst>
              <a:ext uri="{FF2B5EF4-FFF2-40B4-BE49-F238E27FC236}">
                <a16:creationId xmlns:a16="http://schemas.microsoft.com/office/drawing/2014/main" id="{2417E161-77F2-43F7-8133-B0D075058E40}"/>
              </a:ext>
            </a:extLst>
          </p:cNvPr>
          <p:cNvSpPr/>
          <p:nvPr/>
        </p:nvSpPr>
        <p:spPr>
          <a:xfrm>
            <a:off x="-17518" y="5715000"/>
            <a:ext cx="12196818" cy="1143000"/>
          </a:xfrm>
          <a:custGeom>
            <a:avLst/>
            <a:gdLst>
              <a:gd name="connsiteX0" fmla="*/ 0 w 12192000"/>
              <a:gd name="connsiteY0" fmla="*/ 0 h 2311400"/>
              <a:gd name="connsiteX1" fmla="*/ 12192000 w 12192000"/>
              <a:gd name="connsiteY1" fmla="*/ 1676400 h 2311400"/>
              <a:gd name="connsiteX2" fmla="*/ 12192000 w 12192000"/>
              <a:gd name="connsiteY2" fmla="*/ 2311400 h 2311400"/>
              <a:gd name="connsiteX3" fmla="*/ 12700 w 12192000"/>
              <a:gd name="connsiteY3" fmla="*/ 2311400 h 2311400"/>
              <a:gd name="connsiteX4" fmla="*/ 0 w 12192000"/>
              <a:gd name="connsiteY4" fmla="*/ 0 h 2311400"/>
              <a:gd name="connsiteX0" fmla="*/ 0 w 12192000"/>
              <a:gd name="connsiteY0" fmla="*/ 0 h 2311400"/>
              <a:gd name="connsiteX1" fmla="*/ 12192000 w 12192000"/>
              <a:gd name="connsiteY1" fmla="*/ 1676400 h 2311400"/>
              <a:gd name="connsiteX2" fmla="*/ 12192000 w 12192000"/>
              <a:gd name="connsiteY2" fmla="*/ 2311400 h 2311400"/>
              <a:gd name="connsiteX3" fmla="*/ 12700 w 12192000"/>
              <a:gd name="connsiteY3" fmla="*/ 2311400 h 2311400"/>
              <a:gd name="connsiteX4" fmla="*/ 0 w 12192000"/>
              <a:gd name="connsiteY4" fmla="*/ 0 h 2311400"/>
              <a:gd name="connsiteX0" fmla="*/ 0 w 12192000"/>
              <a:gd name="connsiteY0" fmla="*/ 0 h 2311400"/>
              <a:gd name="connsiteX1" fmla="*/ 12192000 w 12192000"/>
              <a:gd name="connsiteY1" fmla="*/ 1676400 h 2311400"/>
              <a:gd name="connsiteX2" fmla="*/ 12192000 w 12192000"/>
              <a:gd name="connsiteY2" fmla="*/ 2311400 h 2311400"/>
              <a:gd name="connsiteX3" fmla="*/ 12700 w 12192000"/>
              <a:gd name="connsiteY3" fmla="*/ 2311400 h 2311400"/>
              <a:gd name="connsiteX4" fmla="*/ 0 w 12192000"/>
              <a:gd name="connsiteY4" fmla="*/ 0 h 2311400"/>
              <a:gd name="connsiteX0" fmla="*/ 0 w 12192000"/>
              <a:gd name="connsiteY0" fmla="*/ 0 h 2311400"/>
              <a:gd name="connsiteX1" fmla="*/ 12192000 w 12192000"/>
              <a:gd name="connsiteY1" fmla="*/ 1676400 h 2311400"/>
              <a:gd name="connsiteX2" fmla="*/ 12192000 w 12192000"/>
              <a:gd name="connsiteY2" fmla="*/ 2311400 h 2311400"/>
              <a:gd name="connsiteX3" fmla="*/ 12700 w 12192000"/>
              <a:gd name="connsiteY3" fmla="*/ 2311400 h 2311400"/>
              <a:gd name="connsiteX4" fmla="*/ 0 w 12192000"/>
              <a:gd name="connsiteY4" fmla="*/ 0 h 2311400"/>
              <a:gd name="connsiteX0" fmla="*/ 0 w 12192000"/>
              <a:gd name="connsiteY0" fmla="*/ 0 h 2311400"/>
              <a:gd name="connsiteX1" fmla="*/ 12192000 w 12192000"/>
              <a:gd name="connsiteY1" fmla="*/ 1676400 h 2311400"/>
              <a:gd name="connsiteX2" fmla="*/ 12192000 w 12192000"/>
              <a:gd name="connsiteY2" fmla="*/ 2311400 h 2311400"/>
              <a:gd name="connsiteX3" fmla="*/ 12700 w 12192000"/>
              <a:gd name="connsiteY3" fmla="*/ 2311400 h 2311400"/>
              <a:gd name="connsiteX4" fmla="*/ 0 w 12192000"/>
              <a:gd name="connsiteY4" fmla="*/ 0 h 2311400"/>
              <a:gd name="connsiteX0" fmla="*/ 0 w 12192000"/>
              <a:gd name="connsiteY0" fmla="*/ 982 h 2312382"/>
              <a:gd name="connsiteX1" fmla="*/ 12192000 w 12192000"/>
              <a:gd name="connsiteY1" fmla="*/ 1677382 h 2312382"/>
              <a:gd name="connsiteX2" fmla="*/ 12192000 w 12192000"/>
              <a:gd name="connsiteY2" fmla="*/ 2312382 h 2312382"/>
              <a:gd name="connsiteX3" fmla="*/ 12700 w 12192000"/>
              <a:gd name="connsiteY3" fmla="*/ 2312382 h 2312382"/>
              <a:gd name="connsiteX4" fmla="*/ 0 w 12192000"/>
              <a:gd name="connsiteY4" fmla="*/ 982 h 2312382"/>
              <a:gd name="connsiteX0" fmla="*/ 0 w 12192000"/>
              <a:gd name="connsiteY0" fmla="*/ 982 h 2312382"/>
              <a:gd name="connsiteX1" fmla="*/ 12192000 w 12192000"/>
              <a:gd name="connsiteY1" fmla="*/ 1677382 h 2312382"/>
              <a:gd name="connsiteX2" fmla="*/ 12192000 w 12192000"/>
              <a:gd name="connsiteY2" fmla="*/ 2312382 h 2312382"/>
              <a:gd name="connsiteX3" fmla="*/ 5072 w 12192000"/>
              <a:gd name="connsiteY3" fmla="*/ 2312382 h 2312382"/>
              <a:gd name="connsiteX4" fmla="*/ 0 w 12192000"/>
              <a:gd name="connsiteY4" fmla="*/ 982 h 23123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192000" h="2312382">
                <a:moveTo>
                  <a:pt x="0" y="982"/>
                </a:moveTo>
                <a:cubicBezTo>
                  <a:pt x="2298554" y="-37118"/>
                  <a:pt x="8953500" y="1042382"/>
                  <a:pt x="12192000" y="1677382"/>
                </a:cubicBezTo>
                <a:lnTo>
                  <a:pt x="12192000" y="2312382"/>
                </a:lnTo>
                <a:lnTo>
                  <a:pt x="5072" y="2312382"/>
                </a:lnTo>
                <a:cubicBezTo>
                  <a:pt x="839" y="1541915"/>
                  <a:pt x="4233" y="771449"/>
                  <a:pt x="0" y="982"/>
                </a:cubicBezTo>
                <a:close/>
              </a:path>
            </a:pathLst>
          </a:custGeom>
          <a:gradFill>
            <a:gsLst>
              <a:gs pos="0">
                <a:schemeClr val="bg1"/>
              </a:gs>
              <a:gs pos="100000">
                <a:schemeClr val="bg1">
                  <a:lumMod val="85000"/>
                </a:schemeClr>
              </a:gs>
            </a:gsLst>
            <a:lin ang="5400000" scaled="0"/>
          </a:gradFill>
          <a:ln>
            <a:noFill/>
          </a:ln>
          <a:effectLst>
            <a:outerShdw blurRad="127000" dist="63500" dir="16200000" rotWithShape="0">
              <a:schemeClr val="bg2">
                <a:lumMod val="75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157" name="地形2">
            <a:extLst>
              <a:ext uri="{FF2B5EF4-FFF2-40B4-BE49-F238E27FC236}">
                <a16:creationId xmlns:a16="http://schemas.microsoft.com/office/drawing/2014/main" id="{C7692E31-1FB9-4B4D-86BC-C6716C459B60}"/>
              </a:ext>
            </a:extLst>
          </p:cNvPr>
          <p:cNvSpPr/>
          <p:nvPr/>
        </p:nvSpPr>
        <p:spPr>
          <a:xfrm>
            <a:off x="0" y="5851062"/>
            <a:ext cx="12194540" cy="1006938"/>
          </a:xfrm>
          <a:custGeom>
            <a:avLst/>
            <a:gdLst>
              <a:gd name="connsiteX0" fmla="*/ 12179300 w 12179300"/>
              <a:gd name="connsiteY0" fmla="*/ 0 h 2311400"/>
              <a:gd name="connsiteX1" fmla="*/ 12179300 w 12179300"/>
              <a:gd name="connsiteY1" fmla="*/ 2311400 h 2311400"/>
              <a:gd name="connsiteX2" fmla="*/ 0 w 12179300"/>
              <a:gd name="connsiteY2" fmla="*/ 2311400 h 2311400"/>
              <a:gd name="connsiteX3" fmla="*/ 0 w 12179300"/>
              <a:gd name="connsiteY3" fmla="*/ 1981200 h 2311400"/>
              <a:gd name="connsiteX4" fmla="*/ 12179300 w 12179300"/>
              <a:gd name="connsiteY4" fmla="*/ 0 h 2311400"/>
              <a:gd name="connsiteX0" fmla="*/ 12179300 w 12179300"/>
              <a:gd name="connsiteY0" fmla="*/ 0 h 2311400"/>
              <a:gd name="connsiteX1" fmla="*/ 12179300 w 12179300"/>
              <a:gd name="connsiteY1" fmla="*/ 2311400 h 2311400"/>
              <a:gd name="connsiteX2" fmla="*/ 0 w 12179300"/>
              <a:gd name="connsiteY2" fmla="*/ 2311400 h 2311400"/>
              <a:gd name="connsiteX3" fmla="*/ 0 w 12179300"/>
              <a:gd name="connsiteY3" fmla="*/ 1981200 h 2311400"/>
              <a:gd name="connsiteX4" fmla="*/ 12179300 w 12179300"/>
              <a:gd name="connsiteY4" fmla="*/ 0 h 2311400"/>
              <a:gd name="connsiteX0" fmla="*/ 12179300 w 12179300"/>
              <a:gd name="connsiteY0" fmla="*/ 0 h 2311400"/>
              <a:gd name="connsiteX1" fmla="*/ 12179300 w 12179300"/>
              <a:gd name="connsiteY1" fmla="*/ 2311400 h 2311400"/>
              <a:gd name="connsiteX2" fmla="*/ 0 w 12179300"/>
              <a:gd name="connsiteY2" fmla="*/ 2311400 h 2311400"/>
              <a:gd name="connsiteX3" fmla="*/ 0 w 12179300"/>
              <a:gd name="connsiteY3" fmla="*/ 1981200 h 2311400"/>
              <a:gd name="connsiteX4" fmla="*/ 12179300 w 12179300"/>
              <a:gd name="connsiteY4" fmla="*/ 0 h 2311400"/>
              <a:gd name="connsiteX0" fmla="*/ 12179300 w 12179300"/>
              <a:gd name="connsiteY0" fmla="*/ 0 h 2311400"/>
              <a:gd name="connsiteX1" fmla="*/ 12179300 w 12179300"/>
              <a:gd name="connsiteY1" fmla="*/ 2311400 h 2311400"/>
              <a:gd name="connsiteX2" fmla="*/ 0 w 12179300"/>
              <a:gd name="connsiteY2" fmla="*/ 2311400 h 2311400"/>
              <a:gd name="connsiteX3" fmla="*/ 0 w 12179300"/>
              <a:gd name="connsiteY3" fmla="*/ 1981200 h 2311400"/>
              <a:gd name="connsiteX4" fmla="*/ 12179300 w 12179300"/>
              <a:gd name="connsiteY4" fmla="*/ 0 h 2311400"/>
              <a:gd name="connsiteX0" fmla="*/ 12179300 w 12179300"/>
              <a:gd name="connsiteY0" fmla="*/ 0 h 2311400"/>
              <a:gd name="connsiteX1" fmla="*/ 12179300 w 12179300"/>
              <a:gd name="connsiteY1" fmla="*/ 2311400 h 2311400"/>
              <a:gd name="connsiteX2" fmla="*/ 0 w 12179300"/>
              <a:gd name="connsiteY2" fmla="*/ 2311400 h 2311400"/>
              <a:gd name="connsiteX3" fmla="*/ 0 w 12179300"/>
              <a:gd name="connsiteY3" fmla="*/ 1981200 h 2311400"/>
              <a:gd name="connsiteX4" fmla="*/ 12179300 w 12179300"/>
              <a:gd name="connsiteY4" fmla="*/ 0 h 2311400"/>
              <a:gd name="connsiteX0" fmla="*/ 12186920 w 12186920"/>
              <a:gd name="connsiteY0" fmla="*/ 0 h 2323108"/>
              <a:gd name="connsiteX1" fmla="*/ 12179300 w 12186920"/>
              <a:gd name="connsiteY1" fmla="*/ 2323108 h 2323108"/>
              <a:gd name="connsiteX2" fmla="*/ 0 w 12186920"/>
              <a:gd name="connsiteY2" fmla="*/ 2323108 h 2323108"/>
              <a:gd name="connsiteX3" fmla="*/ 0 w 12186920"/>
              <a:gd name="connsiteY3" fmla="*/ 1992908 h 2323108"/>
              <a:gd name="connsiteX4" fmla="*/ 12186920 w 12186920"/>
              <a:gd name="connsiteY4" fmla="*/ 0 h 2323108"/>
              <a:gd name="connsiteX0" fmla="*/ 12186920 w 12186920"/>
              <a:gd name="connsiteY0" fmla="*/ 0 h 2323108"/>
              <a:gd name="connsiteX1" fmla="*/ 11965940 w 12186920"/>
              <a:gd name="connsiteY1" fmla="*/ 2264567 h 2323108"/>
              <a:gd name="connsiteX2" fmla="*/ 0 w 12186920"/>
              <a:gd name="connsiteY2" fmla="*/ 2323108 h 2323108"/>
              <a:gd name="connsiteX3" fmla="*/ 0 w 12186920"/>
              <a:gd name="connsiteY3" fmla="*/ 1992908 h 2323108"/>
              <a:gd name="connsiteX4" fmla="*/ 12186920 w 12186920"/>
              <a:gd name="connsiteY4" fmla="*/ 0 h 2323108"/>
              <a:gd name="connsiteX0" fmla="*/ 12186920 w 12194540"/>
              <a:gd name="connsiteY0" fmla="*/ 0 h 2323108"/>
              <a:gd name="connsiteX1" fmla="*/ 12194540 w 12194540"/>
              <a:gd name="connsiteY1" fmla="*/ 2323108 h 2323108"/>
              <a:gd name="connsiteX2" fmla="*/ 0 w 12194540"/>
              <a:gd name="connsiteY2" fmla="*/ 2323108 h 2323108"/>
              <a:gd name="connsiteX3" fmla="*/ 0 w 12194540"/>
              <a:gd name="connsiteY3" fmla="*/ 1992908 h 2323108"/>
              <a:gd name="connsiteX4" fmla="*/ 12186920 w 12194540"/>
              <a:gd name="connsiteY4" fmla="*/ 0 h 2323108"/>
              <a:gd name="connsiteX0" fmla="*/ 12194540 w 12194540"/>
              <a:gd name="connsiteY0" fmla="*/ 0 h 2323108"/>
              <a:gd name="connsiteX1" fmla="*/ 12194540 w 12194540"/>
              <a:gd name="connsiteY1" fmla="*/ 2323108 h 2323108"/>
              <a:gd name="connsiteX2" fmla="*/ 0 w 12194540"/>
              <a:gd name="connsiteY2" fmla="*/ 2323108 h 2323108"/>
              <a:gd name="connsiteX3" fmla="*/ 0 w 12194540"/>
              <a:gd name="connsiteY3" fmla="*/ 1992908 h 2323108"/>
              <a:gd name="connsiteX4" fmla="*/ 12194540 w 12194540"/>
              <a:gd name="connsiteY4" fmla="*/ 0 h 2323108"/>
              <a:gd name="connsiteX0" fmla="*/ 12194540 w 12194540"/>
              <a:gd name="connsiteY0" fmla="*/ 0 h 2323108"/>
              <a:gd name="connsiteX1" fmla="*/ 12194540 w 12194540"/>
              <a:gd name="connsiteY1" fmla="*/ 2323108 h 2323108"/>
              <a:gd name="connsiteX2" fmla="*/ 0 w 12194540"/>
              <a:gd name="connsiteY2" fmla="*/ 2323108 h 2323108"/>
              <a:gd name="connsiteX3" fmla="*/ 12194540 w 12194540"/>
              <a:gd name="connsiteY3" fmla="*/ 0 h 2323108"/>
              <a:gd name="connsiteX0" fmla="*/ 12194540 w 12194540"/>
              <a:gd name="connsiteY0" fmla="*/ 0 h 2323108"/>
              <a:gd name="connsiteX1" fmla="*/ 12194540 w 12194540"/>
              <a:gd name="connsiteY1" fmla="*/ 2323108 h 2323108"/>
              <a:gd name="connsiteX2" fmla="*/ 0 w 12194540"/>
              <a:gd name="connsiteY2" fmla="*/ 2323108 h 2323108"/>
              <a:gd name="connsiteX3" fmla="*/ 12194540 w 12194540"/>
              <a:gd name="connsiteY3" fmla="*/ 0 h 2323108"/>
              <a:gd name="connsiteX0" fmla="*/ 12194540 w 12194540"/>
              <a:gd name="connsiteY0" fmla="*/ 0 h 2323108"/>
              <a:gd name="connsiteX1" fmla="*/ 12194540 w 12194540"/>
              <a:gd name="connsiteY1" fmla="*/ 2323108 h 2323108"/>
              <a:gd name="connsiteX2" fmla="*/ 0 w 12194540"/>
              <a:gd name="connsiteY2" fmla="*/ 2323108 h 2323108"/>
              <a:gd name="connsiteX3" fmla="*/ 12194540 w 12194540"/>
              <a:gd name="connsiteY3" fmla="*/ 0 h 2323108"/>
              <a:gd name="connsiteX0" fmla="*/ 12194540 w 12194540"/>
              <a:gd name="connsiteY0" fmla="*/ 0 h 2323108"/>
              <a:gd name="connsiteX1" fmla="*/ 12194540 w 12194540"/>
              <a:gd name="connsiteY1" fmla="*/ 2323108 h 2323108"/>
              <a:gd name="connsiteX2" fmla="*/ 0 w 12194540"/>
              <a:gd name="connsiteY2" fmla="*/ 2323108 h 2323108"/>
              <a:gd name="connsiteX3" fmla="*/ 12194540 w 12194540"/>
              <a:gd name="connsiteY3" fmla="*/ 0 h 2323108"/>
              <a:gd name="connsiteX0" fmla="*/ 12194540 w 12194540"/>
              <a:gd name="connsiteY0" fmla="*/ 0 h 1400721"/>
              <a:gd name="connsiteX1" fmla="*/ 12194540 w 12194540"/>
              <a:gd name="connsiteY1" fmla="*/ 1400721 h 1400721"/>
              <a:gd name="connsiteX2" fmla="*/ 0 w 12194540"/>
              <a:gd name="connsiteY2" fmla="*/ 1400721 h 1400721"/>
              <a:gd name="connsiteX3" fmla="*/ 12194540 w 12194540"/>
              <a:gd name="connsiteY3" fmla="*/ 0 h 1400721"/>
              <a:gd name="connsiteX0" fmla="*/ 12194540 w 12194540"/>
              <a:gd name="connsiteY0" fmla="*/ 238523 h 1639244"/>
              <a:gd name="connsiteX1" fmla="*/ 12194540 w 12194540"/>
              <a:gd name="connsiteY1" fmla="*/ 1639244 h 1639244"/>
              <a:gd name="connsiteX2" fmla="*/ 0 w 12194540"/>
              <a:gd name="connsiteY2" fmla="*/ 1639244 h 1639244"/>
              <a:gd name="connsiteX3" fmla="*/ 12194540 w 12194540"/>
              <a:gd name="connsiteY3" fmla="*/ 238523 h 1639244"/>
              <a:gd name="connsiteX0" fmla="*/ 12194540 w 12194540"/>
              <a:gd name="connsiteY0" fmla="*/ 369729 h 1770450"/>
              <a:gd name="connsiteX1" fmla="*/ 12194540 w 12194540"/>
              <a:gd name="connsiteY1" fmla="*/ 1770450 h 1770450"/>
              <a:gd name="connsiteX2" fmla="*/ 0 w 12194540"/>
              <a:gd name="connsiteY2" fmla="*/ 1770450 h 1770450"/>
              <a:gd name="connsiteX3" fmla="*/ 12194540 w 12194540"/>
              <a:gd name="connsiteY3" fmla="*/ 369729 h 1770450"/>
              <a:gd name="connsiteX0" fmla="*/ 12194540 w 12194540"/>
              <a:gd name="connsiteY0" fmla="*/ 328772 h 1729493"/>
              <a:gd name="connsiteX1" fmla="*/ 12194540 w 12194540"/>
              <a:gd name="connsiteY1" fmla="*/ 1729493 h 1729493"/>
              <a:gd name="connsiteX2" fmla="*/ 0 w 12194540"/>
              <a:gd name="connsiteY2" fmla="*/ 1729493 h 1729493"/>
              <a:gd name="connsiteX3" fmla="*/ 12194540 w 12194540"/>
              <a:gd name="connsiteY3" fmla="*/ 328772 h 17294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4540" h="1729493">
                <a:moveTo>
                  <a:pt x="12194540" y="328772"/>
                </a:moveTo>
                <a:lnTo>
                  <a:pt x="12194540" y="1729493"/>
                </a:lnTo>
                <a:lnTo>
                  <a:pt x="0" y="1729493"/>
                </a:lnTo>
                <a:cubicBezTo>
                  <a:pt x="1569297" y="896582"/>
                  <a:pt x="7208036" y="-686125"/>
                  <a:pt x="12194540" y="328772"/>
                </a:cubicBezTo>
                <a:close/>
              </a:path>
            </a:pathLst>
          </a:custGeom>
          <a:gradFill>
            <a:gsLst>
              <a:gs pos="0">
                <a:schemeClr val="bg1"/>
              </a:gs>
              <a:gs pos="100000">
                <a:schemeClr val="bg1">
                  <a:lumMod val="85000"/>
                </a:schemeClr>
              </a:gs>
            </a:gsLst>
            <a:lin ang="5400000" scaled="0"/>
          </a:gradFill>
          <a:ln>
            <a:noFill/>
          </a:ln>
          <a:effectLst>
            <a:outerShdw blurRad="127000" dist="63500" dir="16200000" rotWithShape="0">
              <a:schemeClr val="bg2">
                <a:lumMod val="75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117" name="任意多边形: 形状 116">
            <a:extLst>
              <a:ext uri="{FF2B5EF4-FFF2-40B4-BE49-F238E27FC236}">
                <a16:creationId xmlns:a16="http://schemas.microsoft.com/office/drawing/2014/main" id="{53AAA027-4104-4C5D-8F1B-02E5183FA0ED}"/>
              </a:ext>
            </a:extLst>
          </p:cNvPr>
          <p:cNvSpPr/>
          <p:nvPr/>
        </p:nvSpPr>
        <p:spPr>
          <a:xfrm>
            <a:off x="10621174" y="5700752"/>
            <a:ext cx="1036109" cy="843472"/>
          </a:xfrm>
          <a:custGeom>
            <a:avLst/>
            <a:gdLst>
              <a:gd name="connsiteX0" fmla="*/ 277815 w 522945"/>
              <a:gd name="connsiteY0" fmla="*/ 208970 h 425717"/>
              <a:gd name="connsiteX1" fmla="*/ 522945 w 522945"/>
              <a:gd name="connsiteY1" fmla="*/ 208970 h 425717"/>
              <a:gd name="connsiteX2" fmla="*/ 522945 w 522945"/>
              <a:gd name="connsiteY2" fmla="*/ 425717 h 425717"/>
              <a:gd name="connsiteX3" fmla="*/ 277815 w 522945"/>
              <a:gd name="connsiteY3" fmla="*/ 425717 h 425717"/>
              <a:gd name="connsiteX4" fmla="*/ 0 w 522945"/>
              <a:gd name="connsiteY4" fmla="*/ 208970 h 425717"/>
              <a:gd name="connsiteX5" fmla="*/ 245130 w 522945"/>
              <a:gd name="connsiteY5" fmla="*/ 208970 h 425717"/>
              <a:gd name="connsiteX6" fmla="*/ 245130 w 522945"/>
              <a:gd name="connsiteY6" fmla="*/ 425717 h 425717"/>
              <a:gd name="connsiteX7" fmla="*/ 0 w 522945"/>
              <a:gd name="connsiteY7" fmla="*/ 425717 h 425717"/>
              <a:gd name="connsiteX8" fmla="*/ 277385 w 522945"/>
              <a:gd name="connsiteY8" fmla="*/ 0 h 425717"/>
              <a:gd name="connsiteX9" fmla="*/ 522515 w 522945"/>
              <a:gd name="connsiteY9" fmla="*/ 0 h 425717"/>
              <a:gd name="connsiteX10" fmla="*/ 522515 w 522945"/>
              <a:gd name="connsiteY10" fmla="*/ 172646 h 425717"/>
              <a:gd name="connsiteX11" fmla="*/ 277385 w 522945"/>
              <a:gd name="connsiteY11" fmla="*/ 172646 h 425717"/>
              <a:gd name="connsiteX12" fmla="*/ 1 w 522945"/>
              <a:gd name="connsiteY12" fmla="*/ 0 h 425717"/>
              <a:gd name="connsiteX13" fmla="*/ 245131 w 522945"/>
              <a:gd name="connsiteY13" fmla="*/ 0 h 425717"/>
              <a:gd name="connsiteX14" fmla="*/ 245131 w 522945"/>
              <a:gd name="connsiteY14" fmla="*/ 172646 h 425717"/>
              <a:gd name="connsiteX15" fmla="*/ 1 w 522945"/>
              <a:gd name="connsiteY15" fmla="*/ 172646 h 4257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522945" h="425717">
                <a:moveTo>
                  <a:pt x="277815" y="208970"/>
                </a:moveTo>
                <a:lnTo>
                  <a:pt x="522945" y="208970"/>
                </a:lnTo>
                <a:lnTo>
                  <a:pt x="522945" y="425717"/>
                </a:lnTo>
                <a:lnTo>
                  <a:pt x="277815" y="425717"/>
                </a:lnTo>
                <a:close/>
                <a:moveTo>
                  <a:pt x="0" y="208970"/>
                </a:moveTo>
                <a:lnTo>
                  <a:pt x="245130" y="208970"/>
                </a:lnTo>
                <a:lnTo>
                  <a:pt x="245130" y="425717"/>
                </a:lnTo>
                <a:lnTo>
                  <a:pt x="0" y="425717"/>
                </a:lnTo>
                <a:close/>
                <a:moveTo>
                  <a:pt x="277385" y="0"/>
                </a:moveTo>
                <a:lnTo>
                  <a:pt x="522515" y="0"/>
                </a:lnTo>
                <a:lnTo>
                  <a:pt x="522515" y="172646"/>
                </a:lnTo>
                <a:lnTo>
                  <a:pt x="277385" y="172646"/>
                </a:lnTo>
                <a:close/>
                <a:moveTo>
                  <a:pt x="1" y="0"/>
                </a:moveTo>
                <a:lnTo>
                  <a:pt x="245131" y="0"/>
                </a:lnTo>
                <a:lnTo>
                  <a:pt x="245131" y="172646"/>
                </a:lnTo>
                <a:lnTo>
                  <a:pt x="1" y="172646"/>
                </a:lnTo>
                <a:close/>
              </a:path>
            </a:pathLst>
          </a:custGeom>
          <a:pattFill prst="wdUpDiag">
            <a:fgClr>
              <a:schemeClr val="accent3"/>
            </a:fgClr>
            <a:bgClr>
              <a:schemeClr val="accent6"/>
            </a:bgClr>
          </a:pattFill>
          <a:ln w="4301" cap="flat">
            <a:noFill/>
            <a:prstDash val="solid"/>
            <a:miter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txBody>
          <a:bodyPr wrap="square" rtlCol="0" anchor="ctr">
            <a:noAutofit/>
          </a:bodyPr>
          <a:lstStyle/>
          <a:p>
            <a:endParaRPr lang="zh-CN" altLang="en-US"/>
          </a:p>
        </p:txBody>
      </p:sp>
      <p:sp>
        <p:nvSpPr>
          <p:cNvPr id="108" name="任意多边形: 形状 107">
            <a:extLst>
              <a:ext uri="{FF2B5EF4-FFF2-40B4-BE49-F238E27FC236}">
                <a16:creationId xmlns:a16="http://schemas.microsoft.com/office/drawing/2014/main" id="{C5972BF2-004B-4BEF-A5F2-8B16678B2EA8}"/>
              </a:ext>
            </a:extLst>
          </p:cNvPr>
          <p:cNvSpPr/>
          <p:nvPr/>
        </p:nvSpPr>
        <p:spPr>
          <a:xfrm>
            <a:off x="10650910" y="4897075"/>
            <a:ext cx="1003953" cy="660758"/>
          </a:xfrm>
          <a:custGeom>
            <a:avLst/>
            <a:gdLst>
              <a:gd name="connsiteX0" fmla="*/ 86151 w 506715"/>
              <a:gd name="connsiteY0" fmla="*/ 1162 h 333498"/>
              <a:gd name="connsiteX1" fmla="*/ 107224 w 506715"/>
              <a:gd name="connsiteY1" fmla="*/ 8903 h 333498"/>
              <a:gd name="connsiteX2" fmla="*/ 134317 w 506715"/>
              <a:gd name="connsiteY2" fmla="*/ 29976 h 333498"/>
              <a:gd name="connsiteX3" fmla="*/ 153239 w 506715"/>
              <a:gd name="connsiteY3" fmla="*/ 52339 h 333498"/>
              <a:gd name="connsiteX4" fmla="*/ 182053 w 506715"/>
              <a:gd name="connsiteY4" fmla="*/ 99214 h 333498"/>
              <a:gd name="connsiteX5" fmla="*/ 204416 w 506715"/>
              <a:gd name="connsiteY5" fmla="*/ 147380 h 333498"/>
              <a:gd name="connsiteX6" fmla="*/ 236240 w 506715"/>
              <a:gd name="connsiteY6" fmla="*/ 247153 h 333498"/>
              <a:gd name="connsiteX7" fmla="*/ 249571 w 506715"/>
              <a:gd name="connsiteY7" fmla="*/ 328863 h 333498"/>
              <a:gd name="connsiteX8" fmla="*/ 253012 w 506715"/>
              <a:gd name="connsiteY8" fmla="*/ 315531 h 333498"/>
              <a:gd name="connsiteX9" fmla="*/ 266343 w 506715"/>
              <a:gd name="connsiteY9" fmla="*/ 277256 h 333498"/>
              <a:gd name="connsiteX10" fmla="*/ 309349 w 506715"/>
              <a:gd name="connsiteY10" fmla="*/ 205867 h 333498"/>
              <a:gd name="connsiteX11" fmla="*/ 382888 w 506715"/>
              <a:gd name="connsiteY11" fmla="*/ 154691 h 333498"/>
              <a:gd name="connsiteX12" fmla="*/ 430623 w 506715"/>
              <a:gd name="connsiteY12" fmla="*/ 149100 h 333498"/>
              <a:gd name="connsiteX13" fmla="*/ 453846 w 506715"/>
              <a:gd name="connsiteY13" fmla="*/ 152541 h 333498"/>
              <a:gd name="connsiteX14" fmla="*/ 478359 w 506715"/>
              <a:gd name="connsiteY14" fmla="*/ 161142 h 333498"/>
              <a:gd name="connsiteX15" fmla="*/ 492121 w 506715"/>
              <a:gd name="connsiteY15" fmla="*/ 170603 h 333498"/>
              <a:gd name="connsiteX16" fmla="*/ 504163 w 506715"/>
              <a:gd name="connsiteY16" fmla="*/ 188235 h 333498"/>
              <a:gd name="connsiteX17" fmla="*/ 506313 w 506715"/>
              <a:gd name="connsiteY17" fmla="*/ 209738 h 333498"/>
              <a:gd name="connsiteX18" fmla="*/ 501152 w 506715"/>
              <a:gd name="connsiteY18" fmla="*/ 226080 h 333498"/>
              <a:gd name="connsiteX19" fmla="*/ 486100 w 506715"/>
              <a:gd name="connsiteY19" fmla="*/ 248013 h 333498"/>
              <a:gd name="connsiteX20" fmla="*/ 469758 w 506715"/>
              <a:gd name="connsiteY20" fmla="*/ 263925 h 333498"/>
              <a:gd name="connsiteX21" fmla="*/ 399230 w 506715"/>
              <a:gd name="connsiteY21" fmla="*/ 308650 h 333498"/>
              <a:gd name="connsiteX22" fmla="*/ 339004 w 506715"/>
              <a:gd name="connsiteY22" fmla="*/ 333498 h 333498"/>
              <a:gd name="connsiteX23" fmla="*/ 285095 w 506715"/>
              <a:gd name="connsiteY23" fmla="*/ 333498 h 333498"/>
              <a:gd name="connsiteX24" fmla="*/ 379877 w 506715"/>
              <a:gd name="connsiteY24" fmla="*/ 275106 h 333498"/>
              <a:gd name="connsiteX25" fmla="*/ 438364 w 506715"/>
              <a:gd name="connsiteY25" fmla="*/ 229090 h 333498"/>
              <a:gd name="connsiteX26" fmla="*/ 449546 w 506715"/>
              <a:gd name="connsiteY26" fmla="*/ 217049 h 333498"/>
              <a:gd name="connsiteX27" fmla="*/ 456427 w 506715"/>
              <a:gd name="connsiteY27" fmla="*/ 206297 h 333498"/>
              <a:gd name="connsiteX28" fmla="*/ 455567 w 506715"/>
              <a:gd name="connsiteY28" fmla="*/ 205867 h 333498"/>
              <a:gd name="connsiteX29" fmla="*/ 426753 w 506715"/>
              <a:gd name="connsiteY29" fmla="*/ 198987 h 333498"/>
              <a:gd name="connsiteX30" fmla="*/ 396219 w 506715"/>
              <a:gd name="connsiteY30" fmla="*/ 201137 h 333498"/>
              <a:gd name="connsiteX31" fmla="*/ 338162 w 506715"/>
              <a:gd name="connsiteY31" fmla="*/ 233821 h 333498"/>
              <a:gd name="connsiteX32" fmla="*/ 288276 w 506715"/>
              <a:gd name="connsiteY32" fmla="*/ 289728 h 333498"/>
              <a:gd name="connsiteX33" fmla="*/ 259236 w 506715"/>
              <a:gd name="connsiteY33" fmla="*/ 333498 h 333498"/>
              <a:gd name="connsiteX34" fmla="*/ 242404 w 506715"/>
              <a:gd name="connsiteY34" fmla="*/ 333498 h 333498"/>
              <a:gd name="connsiteX35" fmla="*/ 158400 w 506715"/>
              <a:gd name="connsiteY35" fmla="*/ 171033 h 333498"/>
              <a:gd name="connsiteX36" fmla="*/ 104213 w 506715"/>
              <a:gd name="connsiteY36" fmla="*/ 91473 h 333498"/>
              <a:gd name="connsiteX37" fmla="*/ 89591 w 506715"/>
              <a:gd name="connsiteY37" fmla="*/ 75991 h 333498"/>
              <a:gd name="connsiteX38" fmla="*/ 76690 w 506715"/>
              <a:gd name="connsiteY38" fmla="*/ 66100 h 333498"/>
              <a:gd name="connsiteX39" fmla="*/ 76260 w 506715"/>
              <a:gd name="connsiteY39" fmla="*/ 66960 h 333498"/>
              <a:gd name="connsiteX40" fmla="*/ 64648 w 506715"/>
              <a:gd name="connsiteY40" fmla="*/ 103085 h 333498"/>
              <a:gd name="connsiteX41" fmla="*/ 64648 w 506715"/>
              <a:gd name="connsiteY41" fmla="*/ 142650 h 333498"/>
              <a:gd name="connsiteX42" fmla="*/ 102063 w 506715"/>
              <a:gd name="connsiteY42" fmla="*/ 220489 h 333498"/>
              <a:gd name="connsiteX43" fmla="*/ 170011 w 506715"/>
              <a:gd name="connsiteY43" fmla="*/ 289298 h 333498"/>
              <a:gd name="connsiteX44" fmla="*/ 225887 w 506715"/>
              <a:gd name="connsiteY44" fmla="*/ 333498 h 333498"/>
              <a:gd name="connsiteX45" fmla="*/ 193312 w 506715"/>
              <a:gd name="connsiteY45" fmla="*/ 333498 h 333498"/>
              <a:gd name="connsiteX46" fmla="*/ 152809 w 506715"/>
              <a:gd name="connsiteY46" fmla="*/ 315961 h 333498"/>
              <a:gd name="connsiteX47" fmla="*/ 64218 w 506715"/>
              <a:gd name="connsiteY47" fmla="*/ 254463 h 333498"/>
              <a:gd name="connsiteX48" fmla="*/ 28094 w 506715"/>
              <a:gd name="connsiteY48" fmla="*/ 210168 h 333498"/>
              <a:gd name="connsiteX49" fmla="*/ 4441 w 506715"/>
              <a:gd name="connsiteY49" fmla="*/ 155121 h 333498"/>
              <a:gd name="connsiteX50" fmla="*/ 1431 w 506715"/>
              <a:gd name="connsiteY50" fmla="*/ 93194 h 333498"/>
              <a:gd name="connsiteX51" fmla="*/ 7881 w 506715"/>
              <a:gd name="connsiteY51" fmla="*/ 63950 h 333498"/>
              <a:gd name="connsiteX52" fmla="*/ 20783 w 506715"/>
              <a:gd name="connsiteY52" fmla="*/ 32986 h 333498"/>
              <a:gd name="connsiteX53" fmla="*/ 34115 w 506715"/>
              <a:gd name="connsiteY53" fmla="*/ 16214 h 333498"/>
              <a:gd name="connsiteX54" fmla="*/ 57768 w 506715"/>
              <a:gd name="connsiteY54" fmla="*/ 2452 h 333498"/>
              <a:gd name="connsiteX55" fmla="*/ 86151 w 506715"/>
              <a:gd name="connsiteY55" fmla="*/ 1162 h 3334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506715" h="333498">
                <a:moveTo>
                  <a:pt x="86151" y="1162"/>
                </a:moveTo>
                <a:cubicBezTo>
                  <a:pt x="94752" y="2882"/>
                  <a:pt x="101203" y="5463"/>
                  <a:pt x="107224" y="8903"/>
                </a:cubicBezTo>
                <a:cubicBezTo>
                  <a:pt x="118835" y="15354"/>
                  <a:pt x="127006" y="22665"/>
                  <a:pt x="134317" y="29976"/>
                </a:cubicBezTo>
                <a:cubicBezTo>
                  <a:pt x="141198" y="37287"/>
                  <a:pt x="147649" y="44598"/>
                  <a:pt x="153239" y="52339"/>
                </a:cubicBezTo>
                <a:cubicBezTo>
                  <a:pt x="164421" y="67820"/>
                  <a:pt x="173882" y="83302"/>
                  <a:pt x="182053" y="99214"/>
                </a:cubicBezTo>
                <a:cubicBezTo>
                  <a:pt x="190224" y="115126"/>
                  <a:pt x="197535" y="131038"/>
                  <a:pt x="204416" y="147380"/>
                </a:cubicBezTo>
                <a:cubicBezTo>
                  <a:pt x="217747" y="180064"/>
                  <a:pt x="228069" y="213178"/>
                  <a:pt x="236240" y="247153"/>
                </a:cubicBezTo>
                <a:cubicBezTo>
                  <a:pt x="242260" y="274246"/>
                  <a:pt x="247421" y="301339"/>
                  <a:pt x="249571" y="328863"/>
                </a:cubicBezTo>
                <a:cubicBezTo>
                  <a:pt x="250861" y="324132"/>
                  <a:pt x="251721" y="319831"/>
                  <a:pt x="253012" y="315531"/>
                </a:cubicBezTo>
                <a:cubicBezTo>
                  <a:pt x="256452" y="302629"/>
                  <a:pt x="261183" y="289728"/>
                  <a:pt x="266343" y="277256"/>
                </a:cubicBezTo>
                <a:cubicBezTo>
                  <a:pt x="277095" y="252313"/>
                  <a:pt x="290856" y="227800"/>
                  <a:pt x="309349" y="205867"/>
                </a:cubicBezTo>
                <a:cubicBezTo>
                  <a:pt x="327841" y="183935"/>
                  <a:pt x="352354" y="164152"/>
                  <a:pt x="382888" y="154691"/>
                </a:cubicBezTo>
                <a:cubicBezTo>
                  <a:pt x="398369" y="149961"/>
                  <a:pt x="414712" y="148240"/>
                  <a:pt x="430623" y="149100"/>
                </a:cubicBezTo>
                <a:cubicBezTo>
                  <a:pt x="438794" y="149961"/>
                  <a:pt x="446105" y="150821"/>
                  <a:pt x="453846" y="152541"/>
                </a:cubicBezTo>
                <a:cubicBezTo>
                  <a:pt x="461587" y="154261"/>
                  <a:pt x="469328" y="156841"/>
                  <a:pt x="478359" y="161142"/>
                </a:cubicBezTo>
                <a:cubicBezTo>
                  <a:pt x="482660" y="163292"/>
                  <a:pt x="487390" y="166303"/>
                  <a:pt x="492121" y="170603"/>
                </a:cubicBezTo>
                <a:cubicBezTo>
                  <a:pt x="496852" y="174904"/>
                  <a:pt x="501582" y="180924"/>
                  <a:pt x="504163" y="188235"/>
                </a:cubicBezTo>
                <a:cubicBezTo>
                  <a:pt x="506743" y="195546"/>
                  <a:pt x="507173" y="203287"/>
                  <a:pt x="506313" y="209738"/>
                </a:cubicBezTo>
                <a:cubicBezTo>
                  <a:pt x="505453" y="216189"/>
                  <a:pt x="503302" y="221349"/>
                  <a:pt x="501152" y="226080"/>
                </a:cubicBezTo>
                <a:cubicBezTo>
                  <a:pt x="496852" y="235111"/>
                  <a:pt x="491261" y="241992"/>
                  <a:pt x="486100" y="248013"/>
                </a:cubicBezTo>
                <a:cubicBezTo>
                  <a:pt x="480940" y="254033"/>
                  <a:pt x="475349" y="259194"/>
                  <a:pt x="469758" y="263925"/>
                </a:cubicBezTo>
                <a:cubicBezTo>
                  <a:pt x="447396" y="282847"/>
                  <a:pt x="423743" y="296609"/>
                  <a:pt x="399230" y="308650"/>
                </a:cubicBezTo>
                <a:lnTo>
                  <a:pt x="339004" y="333498"/>
                </a:lnTo>
                <a:lnTo>
                  <a:pt x="285095" y="333498"/>
                </a:lnTo>
                <a:lnTo>
                  <a:pt x="379877" y="275106"/>
                </a:lnTo>
                <a:cubicBezTo>
                  <a:pt x="400950" y="260484"/>
                  <a:pt x="421592" y="245432"/>
                  <a:pt x="438364" y="229090"/>
                </a:cubicBezTo>
                <a:cubicBezTo>
                  <a:pt x="442235" y="225220"/>
                  <a:pt x="446105" y="220919"/>
                  <a:pt x="449546" y="217049"/>
                </a:cubicBezTo>
                <a:cubicBezTo>
                  <a:pt x="452986" y="213178"/>
                  <a:pt x="455136" y="208878"/>
                  <a:pt x="456427" y="206297"/>
                </a:cubicBezTo>
                <a:cubicBezTo>
                  <a:pt x="455997" y="206297"/>
                  <a:pt x="455997" y="205867"/>
                  <a:pt x="455567" y="205867"/>
                </a:cubicBezTo>
                <a:cubicBezTo>
                  <a:pt x="449546" y="202857"/>
                  <a:pt x="437074" y="199847"/>
                  <a:pt x="426753" y="198987"/>
                </a:cubicBezTo>
                <a:cubicBezTo>
                  <a:pt x="416432" y="198127"/>
                  <a:pt x="406540" y="198557"/>
                  <a:pt x="396219" y="201137"/>
                </a:cubicBezTo>
                <a:cubicBezTo>
                  <a:pt x="376007" y="205867"/>
                  <a:pt x="356224" y="217909"/>
                  <a:pt x="338162" y="233821"/>
                </a:cubicBezTo>
                <a:cubicBezTo>
                  <a:pt x="320100" y="249733"/>
                  <a:pt x="303328" y="269085"/>
                  <a:pt x="288276" y="289728"/>
                </a:cubicBezTo>
                <a:lnTo>
                  <a:pt x="259236" y="333498"/>
                </a:lnTo>
                <a:lnTo>
                  <a:pt x="242404" y="333498"/>
                </a:lnTo>
                <a:lnTo>
                  <a:pt x="158400" y="171033"/>
                </a:lnTo>
                <a:cubicBezTo>
                  <a:pt x="141628" y="142650"/>
                  <a:pt x="123996" y="114696"/>
                  <a:pt x="104213" y="91473"/>
                </a:cubicBezTo>
                <a:cubicBezTo>
                  <a:pt x="99483" y="85883"/>
                  <a:pt x="94322" y="80722"/>
                  <a:pt x="89591" y="75991"/>
                </a:cubicBezTo>
                <a:cubicBezTo>
                  <a:pt x="84861" y="71261"/>
                  <a:pt x="80130" y="67820"/>
                  <a:pt x="76690" y="66100"/>
                </a:cubicBezTo>
                <a:cubicBezTo>
                  <a:pt x="76690" y="66100"/>
                  <a:pt x="76260" y="66530"/>
                  <a:pt x="76260" y="66960"/>
                </a:cubicBezTo>
                <a:cubicBezTo>
                  <a:pt x="71529" y="73841"/>
                  <a:pt x="66799" y="90183"/>
                  <a:pt x="64648" y="103085"/>
                </a:cubicBezTo>
                <a:cubicBezTo>
                  <a:pt x="62498" y="115986"/>
                  <a:pt x="62498" y="129318"/>
                  <a:pt x="64648" y="142650"/>
                </a:cubicBezTo>
                <a:cubicBezTo>
                  <a:pt x="68949" y="169313"/>
                  <a:pt x="83141" y="195976"/>
                  <a:pt x="102063" y="220489"/>
                </a:cubicBezTo>
                <a:cubicBezTo>
                  <a:pt x="120985" y="245002"/>
                  <a:pt x="144638" y="267795"/>
                  <a:pt x="170011" y="289298"/>
                </a:cubicBezTo>
                <a:lnTo>
                  <a:pt x="225887" y="333498"/>
                </a:lnTo>
                <a:lnTo>
                  <a:pt x="193312" y="333498"/>
                </a:lnTo>
                <a:lnTo>
                  <a:pt x="152809" y="315961"/>
                </a:lnTo>
                <a:cubicBezTo>
                  <a:pt x="120985" y="300049"/>
                  <a:pt x="90882" y="280267"/>
                  <a:pt x="64218" y="254463"/>
                </a:cubicBezTo>
                <a:cubicBezTo>
                  <a:pt x="50887" y="241132"/>
                  <a:pt x="38415" y="226940"/>
                  <a:pt x="28094" y="210168"/>
                </a:cubicBezTo>
                <a:cubicBezTo>
                  <a:pt x="17343" y="193826"/>
                  <a:pt x="9172" y="175334"/>
                  <a:pt x="4441" y="155121"/>
                </a:cubicBezTo>
                <a:cubicBezTo>
                  <a:pt x="-290" y="134909"/>
                  <a:pt x="-1150" y="113836"/>
                  <a:pt x="1431" y="93194"/>
                </a:cubicBezTo>
                <a:cubicBezTo>
                  <a:pt x="3151" y="82872"/>
                  <a:pt x="4871" y="73841"/>
                  <a:pt x="7881" y="63950"/>
                </a:cubicBezTo>
                <a:cubicBezTo>
                  <a:pt x="10462" y="54059"/>
                  <a:pt x="14332" y="44168"/>
                  <a:pt x="20783" y="32986"/>
                </a:cubicBezTo>
                <a:cubicBezTo>
                  <a:pt x="23793" y="27396"/>
                  <a:pt x="28094" y="21805"/>
                  <a:pt x="34115" y="16214"/>
                </a:cubicBezTo>
                <a:cubicBezTo>
                  <a:pt x="40135" y="10623"/>
                  <a:pt x="47876" y="5463"/>
                  <a:pt x="57768" y="2452"/>
                </a:cubicBezTo>
                <a:cubicBezTo>
                  <a:pt x="67659" y="-558"/>
                  <a:pt x="77980" y="-558"/>
                  <a:pt x="86151" y="1162"/>
                </a:cubicBezTo>
                <a:close/>
              </a:path>
            </a:pathLst>
          </a:custGeom>
          <a:pattFill prst="ltUpDiag">
            <a:fgClr>
              <a:schemeClr val="accent3"/>
            </a:fgClr>
            <a:bgClr>
              <a:schemeClr val="accent6"/>
            </a:bgClr>
          </a:pattFill>
          <a:ln w="4301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/>
          </a:p>
        </p:txBody>
      </p:sp>
      <p:sp>
        <p:nvSpPr>
          <p:cNvPr id="116" name="任意多边形: 形状 115">
            <a:extLst>
              <a:ext uri="{FF2B5EF4-FFF2-40B4-BE49-F238E27FC236}">
                <a16:creationId xmlns:a16="http://schemas.microsoft.com/office/drawing/2014/main" id="{47F35A48-4EAF-4947-81D0-49C586343902}"/>
              </a:ext>
            </a:extLst>
          </p:cNvPr>
          <p:cNvSpPr/>
          <p:nvPr/>
        </p:nvSpPr>
        <p:spPr>
          <a:xfrm>
            <a:off x="10567826" y="5551547"/>
            <a:ext cx="1141821" cy="150977"/>
          </a:xfrm>
          <a:custGeom>
            <a:avLst/>
            <a:gdLst>
              <a:gd name="connsiteX0" fmla="*/ 38053 w 648545"/>
              <a:gd name="connsiteY0" fmla="*/ 0 h 117504"/>
              <a:gd name="connsiteX1" fmla="*/ 611320 w 648545"/>
              <a:gd name="connsiteY1" fmla="*/ 0 h 117504"/>
              <a:gd name="connsiteX2" fmla="*/ 620519 w 648545"/>
              <a:gd name="connsiteY2" fmla="*/ 1847 h 117504"/>
              <a:gd name="connsiteX3" fmla="*/ 648520 w 648545"/>
              <a:gd name="connsiteY3" fmla="*/ 45450 h 117504"/>
              <a:gd name="connsiteX4" fmla="*/ 648520 w 648545"/>
              <a:gd name="connsiteY4" fmla="*/ 69533 h 117504"/>
              <a:gd name="connsiteX5" fmla="*/ 601214 w 648545"/>
              <a:gd name="connsiteY5" fmla="*/ 116839 h 117504"/>
              <a:gd name="connsiteX6" fmla="*/ 578421 w 648545"/>
              <a:gd name="connsiteY6" fmla="*/ 116839 h 117504"/>
              <a:gd name="connsiteX7" fmla="*/ 578421 w 648545"/>
              <a:gd name="connsiteY7" fmla="*/ 117504 h 117504"/>
              <a:gd name="connsiteX8" fmla="*/ 333291 w 648545"/>
              <a:gd name="connsiteY8" fmla="*/ 117504 h 117504"/>
              <a:gd name="connsiteX9" fmla="*/ 333291 w 648545"/>
              <a:gd name="connsiteY9" fmla="*/ 116839 h 117504"/>
              <a:gd name="connsiteX10" fmla="*/ 301037 w 648545"/>
              <a:gd name="connsiteY10" fmla="*/ 116839 h 117504"/>
              <a:gd name="connsiteX11" fmla="*/ 301037 w 648545"/>
              <a:gd name="connsiteY11" fmla="*/ 117504 h 117504"/>
              <a:gd name="connsiteX12" fmla="*/ 55907 w 648545"/>
              <a:gd name="connsiteY12" fmla="*/ 117504 h 117504"/>
              <a:gd name="connsiteX13" fmla="*/ 55907 w 648545"/>
              <a:gd name="connsiteY13" fmla="*/ 116839 h 117504"/>
              <a:gd name="connsiteX14" fmla="*/ 47306 w 648545"/>
              <a:gd name="connsiteY14" fmla="*/ 116839 h 117504"/>
              <a:gd name="connsiteX15" fmla="*/ 0 w 648545"/>
              <a:gd name="connsiteY15" fmla="*/ 69533 h 117504"/>
              <a:gd name="connsiteX16" fmla="*/ 0 w 648545"/>
              <a:gd name="connsiteY16" fmla="*/ 45450 h 117504"/>
              <a:gd name="connsiteX17" fmla="*/ 28847 w 648545"/>
              <a:gd name="connsiteY17" fmla="*/ 1847 h 117504"/>
              <a:gd name="connsiteX18" fmla="*/ 38053 w 648545"/>
              <a:gd name="connsiteY18" fmla="*/ 0 h 1175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648545" h="117504">
                <a:moveTo>
                  <a:pt x="38053" y="0"/>
                </a:moveTo>
                <a:lnTo>
                  <a:pt x="611320" y="0"/>
                </a:lnTo>
                <a:lnTo>
                  <a:pt x="620519" y="1847"/>
                </a:lnTo>
                <a:cubicBezTo>
                  <a:pt x="637473" y="9003"/>
                  <a:pt x="649165" y="25776"/>
                  <a:pt x="648520" y="45450"/>
                </a:cubicBezTo>
                <a:lnTo>
                  <a:pt x="648520" y="69533"/>
                </a:lnTo>
                <a:cubicBezTo>
                  <a:pt x="648520" y="95766"/>
                  <a:pt x="627447" y="116839"/>
                  <a:pt x="601214" y="116839"/>
                </a:cubicBezTo>
                <a:lnTo>
                  <a:pt x="578421" y="116839"/>
                </a:lnTo>
                <a:lnTo>
                  <a:pt x="578421" y="117504"/>
                </a:lnTo>
                <a:lnTo>
                  <a:pt x="333291" y="117504"/>
                </a:lnTo>
                <a:lnTo>
                  <a:pt x="333291" y="116839"/>
                </a:lnTo>
                <a:lnTo>
                  <a:pt x="301037" y="116839"/>
                </a:lnTo>
                <a:lnTo>
                  <a:pt x="301037" y="117504"/>
                </a:lnTo>
                <a:lnTo>
                  <a:pt x="55907" y="117504"/>
                </a:lnTo>
                <a:lnTo>
                  <a:pt x="55907" y="116839"/>
                </a:lnTo>
                <a:lnTo>
                  <a:pt x="47306" y="116839"/>
                </a:lnTo>
                <a:cubicBezTo>
                  <a:pt x="21073" y="116839"/>
                  <a:pt x="0" y="95766"/>
                  <a:pt x="0" y="69533"/>
                </a:cubicBezTo>
                <a:lnTo>
                  <a:pt x="0" y="45450"/>
                </a:lnTo>
                <a:cubicBezTo>
                  <a:pt x="0" y="25776"/>
                  <a:pt x="11854" y="9003"/>
                  <a:pt x="28847" y="1847"/>
                </a:cubicBezTo>
                <a:lnTo>
                  <a:pt x="38053" y="0"/>
                </a:lnTo>
                <a:close/>
              </a:path>
            </a:pathLst>
          </a:custGeom>
          <a:solidFill>
            <a:schemeClr val="bg1"/>
          </a:solidFill>
          <a:ln w="4301" cap="flat">
            <a:noFill/>
            <a:prstDash val="solid"/>
            <a:miter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txBody>
          <a:bodyPr wrap="square" rtlCol="0" anchor="ctr">
            <a:noAutofit/>
          </a:bodyPr>
          <a:lstStyle/>
          <a:p>
            <a:endParaRPr lang="zh-CN" altLang="en-US"/>
          </a:p>
        </p:txBody>
      </p:sp>
      <p:sp>
        <p:nvSpPr>
          <p:cNvPr id="17" name="任意多边形: 形状 16">
            <a:extLst>
              <a:ext uri="{FF2B5EF4-FFF2-40B4-BE49-F238E27FC236}">
                <a16:creationId xmlns:a16="http://schemas.microsoft.com/office/drawing/2014/main" id="{EC7BBB68-6EFD-45DA-B18D-A04E62358CBE}"/>
              </a:ext>
            </a:extLst>
          </p:cNvPr>
          <p:cNvSpPr/>
          <p:nvPr/>
        </p:nvSpPr>
        <p:spPr>
          <a:xfrm flipH="1">
            <a:off x="9511030" y="6123584"/>
            <a:ext cx="593630" cy="419203"/>
          </a:xfrm>
          <a:custGeom>
            <a:avLst/>
            <a:gdLst>
              <a:gd name="connsiteX0" fmla="*/ 233363 w 321021"/>
              <a:gd name="connsiteY0" fmla="*/ 169545 h 226695"/>
              <a:gd name="connsiteX1" fmla="*/ 119063 w 321021"/>
              <a:gd name="connsiteY1" fmla="*/ 164783 h 226695"/>
              <a:gd name="connsiteX2" fmla="*/ 0 w 321021"/>
              <a:gd name="connsiteY2" fmla="*/ 226695 h 226695"/>
              <a:gd name="connsiteX3" fmla="*/ 320992 w 321021"/>
              <a:gd name="connsiteY3" fmla="*/ 212408 h 226695"/>
              <a:gd name="connsiteX4" fmla="*/ 278130 w 321021"/>
              <a:gd name="connsiteY4" fmla="*/ 0 h 226695"/>
              <a:gd name="connsiteX5" fmla="*/ 102870 w 321021"/>
              <a:gd name="connsiteY5" fmla="*/ 0 h 226695"/>
              <a:gd name="connsiteX6" fmla="*/ 233363 w 321021"/>
              <a:gd name="connsiteY6" fmla="*/ 169545 h 2266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21021" h="226695">
                <a:moveTo>
                  <a:pt x="233363" y="169545"/>
                </a:moveTo>
                <a:cubicBezTo>
                  <a:pt x="233363" y="169545"/>
                  <a:pt x="211455" y="155258"/>
                  <a:pt x="119063" y="164783"/>
                </a:cubicBezTo>
                <a:cubicBezTo>
                  <a:pt x="26670" y="174308"/>
                  <a:pt x="0" y="226695"/>
                  <a:pt x="0" y="226695"/>
                </a:cubicBezTo>
                <a:cubicBezTo>
                  <a:pt x="0" y="226695"/>
                  <a:pt x="319088" y="209550"/>
                  <a:pt x="320992" y="212408"/>
                </a:cubicBezTo>
                <a:cubicBezTo>
                  <a:pt x="321945" y="213360"/>
                  <a:pt x="299085" y="107633"/>
                  <a:pt x="278130" y="0"/>
                </a:cubicBezTo>
                <a:lnTo>
                  <a:pt x="102870" y="0"/>
                </a:lnTo>
                <a:cubicBezTo>
                  <a:pt x="174307" y="109537"/>
                  <a:pt x="233363" y="169545"/>
                  <a:pt x="233363" y="169545"/>
                </a:cubicBezTo>
                <a:close/>
              </a:path>
            </a:pathLst>
          </a:custGeom>
          <a:solidFill>
            <a:srgbClr val="3B254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18" name="任意多边形: 形状 17">
            <a:extLst>
              <a:ext uri="{FF2B5EF4-FFF2-40B4-BE49-F238E27FC236}">
                <a16:creationId xmlns:a16="http://schemas.microsoft.com/office/drawing/2014/main" id="{08B43C46-4790-4CE0-85C6-9BEB790267EA}"/>
              </a:ext>
            </a:extLst>
          </p:cNvPr>
          <p:cNvSpPr/>
          <p:nvPr/>
        </p:nvSpPr>
        <p:spPr>
          <a:xfrm flipH="1">
            <a:off x="7503138" y="6088356"/>
            <a:ext cx="704543" cy="447385"/>
          </a:xfrm>
          <a:custGeom>
            <a:avLst/>
            <a:gdLst>
              <a:gd name="connsiteX0" fmla="*/ 147638 w 381000"/>
              <a:gd name="connsiteY0" fmla="*/ 184785 h 241935"/>
              <a:gd name="connsiteX1" fmla="*/ 261938 w 381000"/>
              <a:gd name="connsiteY1" fmla="*/ 180023 h 241935"/>
              <a:gd name="connsiteX2" fmla="*/ 381000 w 381000"/>
              <a:gd name="connsiteY2" fmla="*/ 241935 h 241935"/>
              <a:gd name="connsiteX3" fmla="*/ 57150 w 381000"/>
              <a:gd name="connsiteY3" fmla="*/ 241935 h 241935"/>
              <a:gd name="connsiteX4" fmla="*/ 0 w 381000"/>
              <a:gd name="connsiteY4" fmla="*/ 0 h 241935"/>
              <a:gd name="connsiteX5" fmla="*/ 175260 w 381000"/>
              <a:gd name="connsiteY5" fmla="*/ 15240 h 241935"/>
              <a:gd name="connsiteX6" fmla="*/ 147638 w 381000"/>
              <a:gd name="connsiteY6" fmla="*/ 184785 h 2419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81000" h="241935">
                <a:moveTo>
                  <a:pt x="147638" y="184785"/>
                </a:moveTo>
                <a:cubicBezTo>
                  <a:pt x="147638" y="184785"/>
                  <a:pt x="169545" y="170498"/>
                  <a:pt x="261938" y="180023"/>
                </a:cubicBezTo>
                <a:cubicBezTo>
                  <a:pt x="354330" y="189548"/>
                  <a:pt x="381000" y="241935"/>
                  <a:pt x="381000" y="241935"/>
                </a:cubicBezTo>
                <a:cubicBezTo>
                  <a:pt x="381000" y="241935"/>
                  <a:pt x="56197" y="239077"/>
                  <a:pt x="57150" y="241935"/>
                </a:cubicBezTo>
                <a:lnTo>
                  <a:pt x="0" y="0"/>
                </a:lnTo>
                <a:lnTo>
                  <a:pt x="175260" y="15240"/>
                </a:lnTo>
                <a:cubicBezTo>
                  <a:pt x="168592" y="107633"/>
                  <a:pt x="147638" y="184785"/>
                  <a:pt x="147638" y="184785"/>
                </a:cubicBezTo>
                <a:close/>
              </a:path>
            </a:pathLst>
          </a:custGeom>
          <a:solidFill>
            <a:schemeClr val="tx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29" name="任意多边形: 形状 28">
            <a:extLst>
              <a:ext uri="{FF2B5EF4-FFF2-40B4-BE49-F238E27FC236}">
                <a16:creationId xmlns:a16="http://schemas.microsoft.com/office/drawing/2014/main" id="{74B0114D-FA99-4F46-8486-86A3AED0B717}"/>
              </a:ext>
            </a:extLst>
          </p:cNvPr>
          <p:cNvSpPr/>
          <p:nvPr/>
        </p:nvSpPr>
        <p:spPr>
          <a:xfrm flipH="1">
            <a:off x="9546238" y="6033676"/>
            <a:ext cx="435202" cy="169242"/>
          </a:xfrm>
          <a:custGeom>
            <a:avLst/>
            <a:gdLst>
              <a:gd name="connsiteX0" fmla="*/ 196255 w 235347"/>
              <a:gd name="connsiteY0" fmla="*/ 42 h 91522"/>
              <a:gd name="connsiteX1" fmla="*/ 166727 w 235347"/>
              <a:gd name="connsiteY1" fmla="*/ 17187 h 91522"/>
              <a:gd name="connsiteX2" fmla="*/ 136247 w 235347"/>
              <a:gd name="connsiteY2" fmla="*/ 2900 h 91522"/>
              <a:gd name="connsiteX3" fmla="*/ 111482 w 235347"/>
              <a:gd name="connsiteY3" fmla="*/ 14330 h 91522"/>
              <a:gd name="connsiteX4" fmla="*/ 85765 w 235347"/>
              <a:gd name="connsiteY4" fmla="*/ 5757 h 91522"/>
              <a:gd name="connsiteX5" fmla="*/ 57190 w 235347"/>
              <a:gd name="connsiteY5" fmla="*/ 22902 h 91522"/>
              <a:gd name="connsiteX6" fmla="*/ 35282 w 235347"/>
              <a:gd name="connsiteY6" fmla="*/ 17187 h 91522"/>
              <a:gd name="connsiteX7" fmla="*/ 40 w 235347"/>
              <a:gd name="connsiteY7" fmla="*/ 56240 h 91522"/>
              <a:gd name="connsiteX8" fmla="*/ 39092 w 235347"/>
              <a:gd name="connsiteY8" fmla="*/ 91482 h 91522"/>
              <a:gd name="connsiteX9" fmla="*/ 67667 w 235347"/>
              <a:gd name="connsiteY9" fmla="*/ 74337 h 91522"/>
              <a:gd name="connsiteX10" fmla="*/ 89575 w 235347"/>
              <a:gd name="connsiteY10" fmla="*/ 80052 h 91522"/>
              <a:gd name="connsiteX11" fmla="*/ 114340 w 235347"/>
              <a:gd name="connsiteY11" fmla="*/ 68622 h 91522"/>
              <a:gd name="connsiteX12" fmla="*/ 140057 w 235347"/>
              <a:gd name="connsiteY12" fmla="*/ 77195 h 91522"/>
              <a:gd name="connsiteX13" fmla="*/ 169585 w 235347"/>
              <a:gd name="connsiteY13" fmla="*/ 60050 h 91522"/>
              <a:gd name="connsiteX14" fmla="*/ 200065 w 235347"/>
              <a:gd name="connsiteY14" fmla="*/ 74337 h 91522"/>
              <a:gd name="connsiteX15" fmla="*/ 235307 w 235347"/>
              <a:gd name="connsiteY15" fmla="*/ 35285 h 91522"/>
              <a:gd name="connsiteX16" fmla="*/ 196255 w 235347"/>
              <a:gd name="connsiteY16" fmla="*/ 42 h 915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235347" h="91522">
                <a:moveTo>
                  <a:pt x="196255" y="42"/>
                </a:moveTo>
                <a:cubicBezTo>
                  <a:pt x="183872" y="995"/>
                  <a:pt x="173395" y="7662"/>
                  <a:pt x="166727" y="17187"/>
                </a:cubicBezTo>
                <a:cubicBezTo>
                  <a:pt x="159107" y="7662"/>
                  <a:pt x="148630" y="2900"/>
                  <a:pt x="136247" y="2900"/>
                </a:cubicBezTo>
                <a:cubicBezTo>
                  <a:pt x="126722" y="3852"/>
                  <a:pt x="118150" y="7662"/>
                  <a:pt x="111482" y="14330"/>
                </a:cubicBezTo>
                <a:cubicBezTo>
                  <a:pt x="104815" y="8615"/>
                  <a:pt x="95290" y="4805"/>
                  <a:pt x="85765" y="5757"/>
                </a:cubicBezTo>
                <a:cubicBezTo>
                  <a:pt x="73382" y="6710"/>
                  <a:pt x="62905" y="13377"/>
                  <a:pt x="57190" y="22902"/>
                </a:cubicBezTo>
                <a:cubicBezTo>
                  <a:pt x="50522" y="19092"/>
                  <a:pt x="42902" y="16235"/>
                  <a:pt x="35282" y="17187"/>
                </a:cubicBezTo>
                <a:cubicBezTo>
                  <a:pt x="15280" y="18140"/>
                  <a:pt x="-913" y="35285"/>
                  <a:pt x="40" y="56240"/>
                </a:cubicBezTo>
                <a:cubicBezTo>
                  <a:pt x="992" y="76242"/>
                  <a:pt x="18137" y="92435"/>
                  <a:pt x="39092" y="91482"/>
                </a:cubicBezTo>
                <a:cubicBezTo>
                  <a:pt x="51475" y="90530"/>
                  <a:pt x="61952" y="83862"/>
                  <a:pt x="67667" y="74337"/>
                </a:cubicBezTo>
                <a:cubicBezTo>
                  <a:pt x="74335" y="78147"/>
                  <a:pt x="81955" y="81005"/>
                  <a:pt x="89575" y="80052"/>
                </a:cubicBezTo>
                <a:cubicBezTo>
                  <a:pt x="99100" y="79100"/>
                  <a:pt x="107672" y="75290"/>
                  <a:pt x="114340" y="68622"/>
                </a:cubicBezTo>
                <a:cubicBezTo>
                  <a:pt x="121007" y="74337"/>
                  <a:pt x="130532" y="78147"/>
                  <a:pt x="140057" y="77195"/>
                </a:cubicBezTo>
                <a:cubicBezTo>
                  <a:pt x="152440" y="76242"/>
                  <a:pt x="162917" y="69575"/>
                  <a:pt x="169585" y="60050"/>
                </a:cubicBezTo>
                <a:cubicBezTo>
                  <a:pt x="177205" y="69575"/>
                  <a:pt x="187682" y="74337"/>
                  <a:pt x="200065" y="74337"/>
                </a:cubicBezTo>
                <a:cubicBezTo>
                  <a:pt x="220067" y="73385"/>
                  <a:pt x="236260" y="56240"/>
                  <a:pt x="235307" y="35285"/>
                </a:cubicBezTo>
                <a:cubicBezTo>
                  <a:pt x="234355" y="14330"/>
                  <a:pt x="216257" y="-910"/>
                  <a:pt x="196255" y="42"/>
                </a:cubicBezTo>
                <a:close/>
              </a:path>
            </a:pathLst>
          </a:custGeom>
          <a:solidFill>
            <a:srgbClr val="F1F2F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52" name="任意多边形: 形状 51">
            <a:extLst>
              <a:ext uri="{FF2B5EF4-FFF2-40B4-BE49-F238E27FC236}">
                <a16:creationId xmlns:a16="http://schemas.microsoft.com/office/drawing/2014/main" id="{95CA4446-1D7E-41B5-833F-19D582A5F026}"/>
              </a:ext>
            </a:extLst>
          </p:cNvPr>
          <p:cNvSpPr/>
          <p:nvPr/>
        </p:nvSpPr>
        <p:spPr>
          <a:xfrm flipH="1">
            <a:off x="10701634" y="4612340"/>
            <a:ext cx="423469" cy="542497"/>
          </a:xfrm>
          <a:custGeom>
            <a:avLst/>
            <a:gdLst>
              <a:gd name="connsiteX0" fmla="*/ 39385 w 229002"/>
              <a:gd name="connsiteY0" fmla="*/ 0 h 293370"/>
              <a:gd name="connsiteX1" fmla="*/ 149875 w 229002"/>
              <a:gd name="connsiteY1" fmla="*/ 293370 h 293370"/>
              <a:gd name="connsiteX2" fmla="*/ 150828 w 229002"/>
              <a:gd name="connsiteY2" fmla="*/ 123825 h 293370"/>
              <a:gd name="connsiteX3" fmla="*/ 218455 w 229002"/>
              <a:gd name="connsiteY3" fmla="*/ 160972 h 293370"/>
              <a:gd name="connsiteX4" fmla="*/ 186070 w 229002"/>
              <a:gd name="connsiteY4" fmla="*/ 8572 h 293370"/>
              <a:gd name="connsiteX5" fmla="*/ 39385 w 229002"/>
              <a:gd name="connsiteY5" fmla="*/ 0 h 2933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29002" h="293370">
                <a:moveTo>
                  <a:pt x="39385" y="0"/>
                </a:moveTo>
                <a:cubicBezTo>
                  <a:pt x="39385" y="0"/>
                  <a:pt x="-101585" y="293370"/>
                  <a:pt x="149875" y="293370"/>
                </a:cubicBezTo>
                <a:cubicBezTo>
                  <a:pt x="228933" y="293370"/>
                  <a:pt x="150828" y="123825"/>
                  <a:pt x="150828" y="123825"/>
                </a:cubicBezTo>
                <a:cubicBezTo>
                  <a:pt x="150828" y="123825"/>
                  <a:pt x="182260" y="185738"/>
                  <a:pt x="218455" y="160972"/>
                </a:cubicBezTo>
                <a:cubicBezTo>
                  <a:pt x="254650" y="136208"/>
                  <a:pt x="186070" y="8572"/>
                  <a:pt x="186070" y="8572"/>
                </a:cubicBezTo>
                <a:lnTo>
                  <a:pt x="39385" y="0"/>
                </a:lnTo>
                <a:close/>
              </a:path>
            </a:pathLst>
          </a:custGeom>
          <a:solidFill>
            <a:schemeClr val="tx1"/>
          </a:solidFill>
          <a:ln w="9525" cap="flat">
            <a:noFill/>
            <a:prstDash val="solid"/>
            <a:miter/>
          </a:ln>
          <a:effectLst>
            <a:outerShdw blurRad="127000" dist="63500" dir="5400000" algn="t" rotWithShape="0">
              <a:prstClr val="black">
                <a:alpha val="20000"/>
              </a:prstClr>
            </a:outerShdw>
          </a:effectLst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55" name="任意多边形: 形状 54">
            <a:extLst>
              <a:ext uri="{FF2B5EF4-FFF2-40B4-BE49-F238E27FC236}">
                <a16:creationId xmlns:a16="http://schemas.microsoft.com/office/drawing/2014/main" id="{35ACE493-45E6-4584-8225-9EBBE2C2AE92}"/>
              </a:ext>
            </a:extLst>
          </p:cNvPr>
          <p:cNvSpPr/>
          <p:nvPr/>
        </p:nvSpPr>
        <p:spPr>
          <a:xfrm flipH="1">
            <a:off x="6984668" y="2430043"/>
            <a:ext cx="440944" cy="575941"/>
          </a:xfrm>
          <a:custGeom>
            <a:avLst/>
            <a:gdLst>
              <a:gd name="connsiteX0" fmla="*/ 146671 w 238452"/>
              <a:gd name="connsiteY0" fmla="*/ 311456 h 311455"/>
              <a:gd name="connsiteX1" fmla="*/ 208583 w 238452"/>
              <a:gd name="connsiteY1" fmla="*/ 22848 h 311455"/>
              <a:gd name="connsiteX2" fmla="*/ 77138 w 238452"/>
              <a:gd name="connsiteY2" fmla="*/ 160960 h 311455"/>
              <a:gd name="connsiteX3" fmla="*/ 22846 w 238452"/>
              <a:gd name="connsiteY3" fmla="*/ 105715 h 311455"/>
              <a:gd name="connsiteX4" fmla="*/ 9511 w 238452"/>
              <a:gd name="connsiteY4" fmla="*/ 260973 h 311455"/>
              <a:gd name="connsiteX5" fmla="*/ 146671 w 238452"/>
              <a:gd name="connsiteY5" fmla="*/ 311456 h 3114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38452" h="311455">
                <a:moveTo>
                  <a:pt x="146671" y="311456"/>
                </a:moveTo>
                <a:cubicBezTo>
                  <a:pt x="146671" y="311456"/>
                  <a:pt x="301929" y="118098"/>
                  <a:pt x="208583" y="22848"/>
                </a:cubicBezTo>
                <a:cubicBezTo>
                  <a:pt x="115238" y="-72402"/>
                  <a:pt x="77138" y="160960"/>
                  <a:pt x="77138" y="160960"/>
                </a:cubicBezTo>
                <a:cubicBezTo>
                  <a:pt x="77138" y="160960"/>
                  <a:pt x="64756" y="92380"/>
                  <a:pt x="22846" y="105715"/>
                </a:cubicBezTo>
                <a:cubicBezTo>
                  <a:pt x="-19064" y="119050"/>
                  <a:pt x="9511" y="260973"/>
                  <a:pt x="9511" y="260973"/>
                </a:cubicBezTo>
                <a:lnTo>
                  <a:pt x="146671" y="311456"/>
                </a:lnTo>
                <a:close/>
              </a:path>
            </a:pathLst>
          </a:custGeom>
          <a:solidFill>
            <a:schemeClr val="tx1"/>
          </a:solidFill>
          <a:ln w="9525" cap="flat">
            <a:noFill/>
            <a:prstDash val="solid"/>
            <a:miter/>
          </a:ln>
          <a:effectLst>
            <a:outerShdw blurRad="127000" dist="63500" dir="5400000" algn="t" rotWithShape="0">
              <a:prstClr val="black">
                <a:alpha val="20000"/>
              </a:prstClr>
            </a:outerShdw>
          </a:effectLst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92" name="任意多边形: 形状 91">
            <a:extLst>
              <a:ext uri="{FF2B5EF4-FFF2-40B4-BE49-F238E27FC236}">
                <a16:creationId xmlns:a16="http://schemas.microsoft.com/office/drawing/2014/main" id="{7CF179E9-5404-43F1-A06B-A22763B93B1E}"/>
              </a:ext>
            </a:extLst>
          </p:cNvPr>
          <p:cNvSpPr/>
          <p:nvPr/>
        </p:nvSpPr>
        <p:spPr>
          <a:xfrm flipH="1">
            <a:off x="7186093" y="2935530"/>
            <a:ext cx="3863193" cy="3703233"/>
          </a:xfrm>
          <a:custGeom>
            <a:avLst/>
            <a:gdLst>
              <a:gd name="connsiteX0" fmla="*/ 2522614 w 3238471"/>
              <a:gd name="connsiteY0" fmla="*/ 1628164 h 3047973"/>
              <a:gd name="connsiteX1" fmla="*/ 549171 w 3238471"/>
              <a:gd name="connsiteY1" fmla="*/ 1632630 h 3047973"/>
              <a:gd name="connsiteX2" fmla="*/ 549676 w 3238471"/>
              <a:gd name="connsiteY2" fmla="*/ 1634197 h 3047973"/>
              <a:gd name="connsiteX3" fmla="*/ 547682 w 3238471"/>
              <a:gd name="connsiteY3" fmla="*/ 1632630 h 3047973"/>
              <a:gd name="connsiteX4" fmla="*/ 1135549 w 3238471"/>
              <a:gd name="connsiteY4" fmla="*/ 2958677 h 3047973"/>
              <a:gd name="connsiteX5" fmla="*/ 956957 w 3238471"/>
              <a:gd name="connsiteY5" fmla="*/ 2951235 h 3047973"/>
              <a:gd name="connsiteX6" fmla="*/ 770922 w 3238471"/>
              <a:gd name="connsiteY6" fmla="*/ 3047973 h 3047973"/>
              <a:gd name="connsiteX7" fmla="*/ 1272468 w 3238471"/>
              <a:gd name="connsiteY7" fmla="*/ 3025648 h 3047973"/>
              <a:gd name="connsiteX8" fmla="*/ 1150431 w 3238471"/>
              <a:gd name="connsiteY8" fmla="*/ 2385693 h 3047973"/>
              <a:gd name="connsiteX9" fmla="*/ 1534405 w 3238471"/>
              <a:gd name="connsiteY9" fmla="*/ 2272585 h 3047973"/>
              <a:gd name="connsiteX10" fmla="*/ 1534219 w 3238471"/>
              <a:gd name="connsiteY10" fmla="*/ 2272500 h 3047973"/>
              <a:gd name="connsiteX11" fmla="*/ 1535892 w 3238471"/>
              <a:gd name="connsiteY11" fmla="*/ 2272585 h 3047973"/>
              <a:gd name="connsiteX12" fmla="*/ 1645367 w 3238471"/>
              <a:gd name="connsiteY12" fmla="*/ 2267034 h 3047973"/>
              <a:gd name="connsiteX13" fmla="*/ 1643048 w 3238471"/>
              <a:gd name="connsiteY13" fmla="*/ 2269609 h 3047973"/>
              <a:gd name="connsiteX14" fmla="*/ 2375276 w 3238471"/>
              <a:gd name="connsiteY14" fmla="*/ 2689299 h 3047973"/>
              <a:gd name="connsiteX15" fmla="*/ 2649117 w 3238471"/>
              <a:gd name="connsiteY15" fmla="*/ 2689299 h 3047973"/>
              <a:gd name="connsiteX16" fmla="*/ 2303839 w 3238471"/>
              <a:gd name="connsiteY16" fmla="*/ 2024044 h 3047973"/>
              <a:gd name="connsiteX17" fmla="*/ 2303098 w 3238471"/>
              <a:gd name="connsiteY17" fmla="*/ 2024109 h 3047973"/>
              <a:gd name="connsiteX18" fmla="*/ 2395856 w 3238471"/>
              <a:gd name="connsiteY18" fmla="*/ 1920981 h 3047973"/>
              <a:gd name="connsiteX19" fmla="*/ 2522614 w 3238471"/>
              <a:gd name="connsiteY19" fmla="*/ 1628164 h 3047973"/>
              <a:gd name="connsiteX20" fmla="*/ 3103038 w 3238471"/>
              <a:gd name="connsiteY20" fmla="*/ 0 h 3047973"/>
              <a:gd name="connsiteX21" fmla="*/ 2283161 w 3238471"/>
              <a:gd name="connsiteY21" fmla="*/ 560869 h 3047973"/>
              <a:gd name="connsiteX22" fmla="*/ 2270031 w 3238471"/>
              <a:gd name="connsiteY22" fmla="*/ 560179 h 3047973"/>
              <a:gd name="connsiteX23" fmla="*/ 2221918 w 3238471"/>
              <a:gd name="connsiteY23" fmla="*/ 487639 h 3047973"/>
              <a:gd name="connsiteX24" fmla="*/ 1601376 w 3238471"/>
              <a:gd name="connsiteY24" fmla="*/ 93762 h 3047973"/>
              <a:gd name="connsiteX25" fmla="*/ 1109992 w 3238471"/>
              <a:gd name="connsiteY25" fmla="*/ 259915 h 3047973"/>
              <a:gd name="connsiteX26" fmla="*/ 1066900 w 3238471"/>
              <a:gd name="connsiteY26" fmla="*/ 295634 h 3047973"/>
              <a:gd name="connsiteX27" fmla="*/ 1070066 w 3238471"/>
              <a:gd name="connsiteY27" fmla="*/ 288724 h 3047973"/>
              <a:gd name="connsiteX28" fmla="*/ 0 w 3238471"/>
              <a:gd name="connsiteY28" fmla="*/ 1419808 h 3047973"/>
              <a:gd name="connsiteX29" fmla="*/ 144363 w 3238471"/>
              <a:gd name="connsiteY29" fmla="*/ 1427250 h 3047973"/>
              <a:gd name="connsiteX30" fmla="*/ 733717 w 3238471"/>
              <a:gd name="connsiteY30" fmla="*/ 690556 h 3047973"/>
              <a:gd name="connsiteX31" fmla="*/ 742316 w 3238471"/>
              <a:gd name="connsiteY31" fmla="*/ 687526 h 3047973"/>
              <a:gd name="connsiteX32" fmla="*/ 727992 w 3238471"/>
              <a:gd name="connsiteY32" fmla="*/ 711058 h 3047973"/>
              <a:gd name="connsiteX33" fmla="*/ 516428 w 3238471"/>
              <a:gd name="connsiteY33" fmla="*/ 1404925 h 3047973"/>
              <a:gd name="connsiteX34" fmla="*/ 516428 w 3238471"/>
              <a:gd name="connsiteY34" fmla="*/ 1424273 h 3047973"/>
              <a:gd name="connsiteX35" fmla="*/ 2530055 w 3238471"/>
              <a:gd name="connsiteY35" fmla="*/ 1532916 h 3047973"/>
              <a:gd name="connsiteX36" fmla="*/ 2531542 w 3238471"/>
              <a:gd name="connsiteY36" fmla="*/ 1519522 h 3047973"/>
              <a:gd name="connsiteX37" fmla="*/ 2443084 w 3238471"/>
              <a:gd name="connsiteY37" fmla="*/ 922113 h 3047973"/>
              <a:gd name="connsiteX38" fmla="*/ 2420135 w 3238471"/>
              <a:gd name="connsiteY38" fmla="*/ 861552 h 3047973"/>
              <a:gd name="connsiteX39" fmla="*/ 2490919 w 3238471"/>
              <a:gd name="connsiteY39" fmla="*/ 859544 h 3047973"/>
              <a:gd name="connsiteX40" fmla="*/ 3238471 w 3238471"/>
              <a:gd name="connsiteY40" fmla="*/ 49112 h 3047973"/>
              <a:gd name="connsiteX0" fmla="*/ 2522614 w 3238471"/>
              <a:gd name="connsiteY0" fmla="*/ 1628164 h 3047973"/>
              <a:gd name="connsiteX1" fmla="*/ 549171 w 3238471"/>
              <a:gd name="connsiteY1" fmla="*/ 1632630 h 3047973"/>
              <a:gd name="connsiteX2" fmla="*/ 549676 w 3238471"/>
              <a:gd name="connsiteY2" fmla="*/ 1634197 h 3047973"/>
              <a:gd name="connsiteX3" fmla="*/ 547682 w 3238471"/>
              <a:gd name="connsiteY3" fmla="*/ 1632630 h 3047973"/>
              <a:gd name="connsiteX4" fmla="*/ 1135549 w 3238471"/>
              <a:gd name="connsiteY4" fmla="*/ 2958677 h 3047973"/>
              <a:gd name="connsiteX5" fmla="*/ 956957 w 3238471"/>
              <a:gd name="connsiteY5" fmla="*/ 2951235 h 3047973"/>
              <a:gd name="connsiteX6" fmla="*/ 770922 w 3238471"/>
              <a:gd name="connsiteY6" fmla="*/ 3047973 h 3047973"/>
              <a:gd name="connsiteX7" fmla="*/ 1272468 w 3238471"/>
              <a:gd name="connsiteY7" fmla="*/ 3025648 h 3047973"/>
              <a:gd name="connsiteX8" fmla="*/ 1150431 w 3238471"/>
              <a:gd name="connsiteY8" fmla="*/ 2385693 h 3047973"/>
              <a:gd name="connsiteX9" fmla="*/ 1534405 w 3238471"/>
              <a:gd name="connsiteY9" fmla="*/ 2272585 h 3047973"/>
              <a:gd name="connsiteX10" fmla="*/ 1534219 w 3238471"/>
              <a:gd name="connsiteY10" fmla="*/ 2272500 h 3047973"/>
              <a:gd name="connsiteX11" fmla="*/ 1535892 w 3238471"/>
              <a:gd name="connsiteY11" fmla="*/ 2272585 h 3047973"/>
              <a:gd name="connsiteX12" fmla="*/ 1645367 w 3238471"/>
              <a:gd name="connsiteY12" fmla="*/ 2267034 h 3047973"/>
              <a:gd name="connsiteX13" fmla="*/ 1643048 w 3238471"/>
              <a:gd name="connsiteY13" fmla="*/ 2269609 h 3047973"/>
              <a:gd name="connsiteX14" fmla="*/ 2375276 w 3238471"/>
              <a:gd name="connsiteY14" fmla="*/ 2689299 h 3047973"/>
              <a:gd name="connsiteX15" fmla="*/ 2649117 w 3238471"/>
              <a:gd name="connsiteY15" fmla="*/ 2689299 h 3047973"/>
              <a:gd name="connsiteX16" fmla="*/ 2303839 w 3238471"/>
              <a:gd name="connsiteY16" fmla="*/ 2024044 h 3047973"/>
              <a:gd name="connsiteX17" fmla="*/ 2513051 w 3238471"/>
              <a:gd name="connsiteY17" fmla="*/ 2066099 h 3047973"/>
              <a:gd name="connsiteX18" fmla="*/ 2395856 w 3238471"/>
              <a:gd name="connsiteY18" fmla="*/ 1920981 h 3047973"/>
              <a:gd name="connsiteX19" fmla="*/ 2522614 w 3238471"/>
              <a:gd name="connsiteY19" fmla="*/ 1628164 h 3047973"/>
              <a:gd name="connsiteX20" fmla="*/ 3103038 w 3238471"/>
              <a:gd name="connsiteY20" fmla="*/ 0 h 3047973"/>
              <a:gd name="connsiteX21" fmla="*/ 2283161 w 3238471"/>
              <a:gd name="connsiteY21" fmla="*/ 560869 h 3047973"/>
              <a:gd name="connsiteX22" fmla="*/ 2270031 w 3238471"/>
              <a:gd name="connsiteY22" fmla="*/ 560179 h 3047973"/>
              <a:gd name="connsiteX23" fmla="*/ 2221918 w 3238471"/>
              <a:gd name="connsiteY23" fmla="*/ 487639 h 3047973"/>
              <a:gd name="connsiteX24" fmla="*/ 1601376 w 3238471"/>
              <a:gd name="connsiteY24" fmla="*/ 93762 h 3047973"/>
              <a:gd name="connsiteX25" fmla="*/ 1109992 w 3238471"/>
              <a:gd name="connsiteY25" fmla="*/ 259915 h 3047973"/>
              <a:gd name="connsiteX26" fmla="*/ 1066900 w 3238471"/>
              <a:gd name="connsiteY26" fmla="*/ 295634 h 3047973"/>
              <a:gd name="connsiteX27" fmla="*/ 1070066 w 3238471"/>
              <a:gd name="connsiteY27" fmla="*/ 288724 h 3047973"/>
              <a:gd name="connsiteX28" fmla="*/ 0 w 3238471"/>
              <a:gd name="connsiteY28" fmla="*/ 1419808 h 3047973"/>
              <a:gd name="connsiteX29" fmla="*/ 144363 w 3238471"/>
              <a:gd name="connsiteY29" fmla="*/ 1427250 h 3047973"/>
              <a:gd name="connsiteX30" fmla="*/ 733717 w 3238471"/>
              <a:gd name="connsiteY30" fmla="*/ 690556 h 3047973"/>
              <a:gd name="connsiteX31" fmla="*/ 742316 w 3238471"/>
              <a:gd name="connsiteY31" fmla="*/ 687526 h 3047973"/>
              <a:gd name="connsiteX32" fmla="*/ 727992 w 3238471"/>
              <a:gd name="connsiteY32" fmla="*/ 711058 h 3047973"/>
              <a:gd name="connsiteX33" fmla="*/ 516428 w 3238471"/>
              <a:gd name="connsiteY33" fmla="*/ 1404925 h 3047973"/>
              <a:gd name="connsiteX34" fmla="*/ 516428 w 3238471"/>
              <a:gd name="connsiteY34" fmla="*/ 1424273 h 3047973"/>
              <a:gd name="connsiteX35" fmla="*/ 2530055 w 3238471"/>
              <a:gd name="connsiteY35" fmla="*/ 1532916 h 3047973"/>
              <a:gd name="connsiteX36" fmla="*/ 2531542 w 3238471"/>
              <a:gd name="connsiteY36" fmla="*/ 1519522 h 3047973"/>
              <a:gd name="connsiteX37" fmla="*/ 2443084 w 3238471"/>
              <a:gd name="connsiteY37" fmla="*/ 922113 h 3047973"/>
              <a:gd name="connsiteX38" fmla="*/ 2420135 w 3238471"/>
              <a:gd name="connsiteY38" fmla="*/ 861552 h 3047973"/>
              <a:gd name="connsiteX39" fmla="*/ 2490919 w 3238471"/>
              <a:gd name="connsiteY39" fmla="*/ 859544 h 3047973"/>
              <a:gd name="connsiteX40" fmla="*/ 3238471 w 3238471"/>
              <a:gd name="connsiteY40" fmla="*/ 49112 h 3047973"/>
              <a:gd name="connsiteX41" fmla="*/ 3103038 w 3238471"/>
              <a:gd name="connsiteY41" fmla="*/ 0 h 3047973"/>
              <a:gd name="connsiteX0" fmla="*/ 2522614 w 3238471"/>
              <a:gd name="connsiteY0" fmla="*/ 1628164 h 3047973"/>
              <a:gd name="connsiteX1" fmla="*/ 549171 w 3238471"/>
              <a:gd name="connsiteY1" fmla="*/ 1632630 h 3047973"/>
              <a:gd name="connsiteX2" fmla="*/ 549676 w 3238471"/>
              <a:gd name="connsiteY2" fmla="*/ 1634197 h 3047973"/>
              <a:gd name="connsiteX3" fmla="*/ 547682 w 3238471"/>
              <a:gd name="connsiteY3" fmla="*/ 1632630 h 3047973"/>
              <a:gd name="connsiteX4" fmla="*/ 1135549 w 3238471"/>
              <a:gd name="connsiteY4" fmla="*/ 2958677 h 3047973"/>
              <a:gd name="connsiteX5" fmla="*/ 956957 w 3238471"/>
              <a:gd name="connsiteY5" fmla="*/ 2951235 h 3047973"/>
              <a:gd name="connsiteX6" fmla="*/ 770922 w 3238471"/>
              <a:gd name="connsiteY6" fmla="*/ 3047973 h 3047973"/>
              <a:gd name="connsiteX7" fmla="*/ 1272468 w 3238471"/>
              <a:gd name="connsiteY7" fmla="*/ 3025648 h 3047973"/>
              <a:gd name="connsiteX8" fmla="*/ 1150431 w 3238471"/>
              <a:gd name="connsiteY8" fmla="*/ 2385693 h 3047973"/>
              <a:gd name="connsiteX9" fmla="*/ 1534405 w 3238471"/>
              <a:gd name="connsiteY9" fmla="*/ 2272585 h 3047973"/>
              <a:gd name="connsiteX10" fmla="*/ 1534219 w 3238471"/>
              <a:gd name="connsiteY10" fmla="*/ 2272500 h 3047973"/>
              <a:gd name="connsiteX11" fmla="*/ 1535892 w 3238471"/>
              <a:gd name="connsiteY11" fmla="*/ 2272585 h 3047973"/>
              <a:gd name="connsiteX12" fmla="*/ 1645367 w 3238471"/>
              <a:gd name="connsiteY12" fmla="*/ 2267034 h 3047973"/>
              <a:gd name="connsiteX13" fmla="*/ 1643048 w 3238471"/>
              <a:gd name="connsiteY13" fmla="*/ 2269609 h 3047973"/>
              <a:gd name="connsiteX14" fmla="*/ 2375276 w 3238471"/>
              <a:gd name="connsiteY14" fmla="*/ 2689299 h 3047973"/>
              <a:gd name="connsiteX15" fmla="*/ 2649117 w 3238471"/>
              <a:gd name="connsiteY15" fmla="*/ 2689299 h 3047973"/>
              <a:gd name="connsiteX16" fmla="*/ 2303839 w 3238471"/>
              <a:gd name="connsiteY16" fmla="*/ 2024044 h 3047973"/>
              <a:gd name="connsiteX17" fmla="*/ 2395856 w 3238471"/>
              <a:gd name="connsiteY17" fmla="*/ 1920981 h 3047973"/>
              <a:gd name="connsiteX18" fmla="*/ 2522614 w 3238471"/>
              <a:gd name="connsiteY18" fmla="*/ 1628164 h 3047973"/>
              <a:gd name="connsiteX19" fmla="*/ 3103038 w 3238471"/>
              <a:gd name="connsiteY19" fmla="*/ 0 h 3047973"/>
              <a:gd name="connsiteX20" fmla="*/ 2283161 w 3238471"/>
              <a:gd name="connsiteY20" fmla="*/ 560869 h 3047973"/>
              <a:gd name="connsiteX21" fmla="*/ 2270031 w 3238471"/>
              <a:gd name="connsiteY21" fmla="*/ 560179 h 3047973"/>
              <a:gd name="connsiteX22" fmla="*/ 2221918 w 3238471"/>
              <a:gd name="connsiteY22" fmla="*/ 487639 h 3047973"/>
              <a:gd name="connsiteX23" fmla="*/ 1601376 w 3238471"/>
              <a:gd name="connsiteY23" fmla="*/ 93762 h 3047973"/>
              <a:gd name="connsiteX24" fmla="*/ 1109992 w 3238471"/>
              <a:gd name="connsiteY24" fmla="*/ 259915 h 3047973"/>
              <a:gd name="connsiteX25" fmla="*/ 1066900 w 3238471"/>
              <a:gd name="connsiteY25" fmla="*/ 295634 h 3047973"/>
              <a:gd name="connsiteX26" fmla="*/ 1070066 w 3238471"/>
              <a:gd name="connsiteY26" fmla="*/ 288724 h 3047973"/>
              <a:gd name="connsiteX27" fmla="*/ 0 w 3238471"/>
              <a:gd name="connsiteY27" fmla="*/ 1419808 h 3047973"/>
              <a:gd name="connsiteX28" fmla="*/ 144363 w 3238471"/>
              <a:gd name="connsiteY28" fmla="*/ 1427250 h 3047973"/>
              <a:gd name="connsiteX29" fmla="*/ 733717 w 3238471"/>
              <a:gd name="connsiteY29" fmla="*/ 690556 h 3047973"/>
              <a:gd name="connsiteX30" fmla="*/ 742316 w 3238471"/>
              <a:gd name="connsiteY30" fmla="*/ 687526 h 3047973"/>
              <a:gd name="connsiteX31" fmla="*/ 727992 w 3238471"/>
              <a:gd name="connsiteY31" fmla="*/ 711058 h 3047973"/>
              <a:gd name="connsiteX32" fmla="*/ 516428 w 3238471"/>
              <a:gd name="connsiteY32" fmla="*/ 1404925 h 3047973"/>
              <a:gd name="connsiteX33" fmla="*/ 516428 w 3238471"/>
              <a:gd name="connsiteY33" fmla="*/ 1424273 h 3047973"/>
              <a:gd name="connsiteX34" fmla="*/ 2530055 w 3238471"/>
              <a:gd name="connsiteY34" fmla="*/ 1532916 h 3047973"/>
              <a:gd name="connsiteX35" fmla="*/ 2531542 w 3238471"/>
              <a:gd name="connsiteY35" fmla="*/ 1519522 h 3047973"/>
              <a:gd name="connsiteX36" fmla="*/ 2443084 w 3238471"/>
              <a:gd name="connsiteY36" fmla="*/ 922113 h 3047973"/>
              <a:gd name="connsiteX37" fmla="*/ 2420135 w 3238471"/>
              <a:gd name="connsiteY37" fmla="*/ 861552 h 3047973"/>
              <a:gd name="connsiteX38" fmla="*/ 2490919 w 3238471"/>
              <a:gd name="connsiteY38" fmla="*/ 859544 h 3047973"/>
              <a:gd name="connsiteX39" fmla="*/ 3238471 w 3238471"/>
              <a:gd name="connsiteY39" fmla="*/ 49112 h 3047973"/>
              <a:gd name="connsiteX40" fmla="*/ 3103038 w 3238471"/>
              <a:gd name="connsiteY40" fmla="*/ 0 h 3047973"/>
              <a:gd name="connsiteX0" fmla="*/ 2522614 w 3238471"/>
              <a:gd name="connsiteY0" fmla="*/ 1628164 h 3047973"/>
              <a:gd name="connsiteX1" fmla="*/ 549171 w 3238471"/>
              <a:gd name="connsiteY1" fmla="*/ 1632630 h 3047973"/>
              <a:gd name="connsiteX2" fmla="*/ 549676 w 3238471"/>
              <a:gd name="connsiteY2" fmla="*/ 1634197 h 3047973"/>
              <a:gd name="connsiteX3" fmla="*/ 547682 w 3238471"/>
              <a:gd name="connsiteY3" fmla="*/ 1632630 h 3047973"/>
              <a:gd name="connsiteX4" fmla="*/ 1135549 w 3238471"/>
              <a:gd name="connsiteY4" fmla="*/ 2958677 h 3047973"/>
              <a:gd name="connsiteX5" fmla="*/ 956957 w 3238471"/>
              <a:gd name="connsiteY5" fmla="*/ 2951235 h 3047973"/>
              <a:gd name="connsiteX6" fmla="*/ 770922 w 3238471"/>
              <a:gd name="connsiteY6" fmla="*/ 3047973 h 3047973"/>
              <a:gd name="connsiteX7" fmla="*/ 1272468 w 3238471"/>
              <a:gd name="connsiteY7" fmla="*/ 3025648 h 3047973"/>
              <a:gd name="connsiteX8" fmla="*/ 1150431 w 3238471"/>
              <a:gd name="connsiteY8" fmla="*/ 2385693 h 3047973"/>
              <a:gd name="connsiteX9" fmla="*/ 1534405 w 3238471"/>
              <a:gd name="connsiteY9" fmla="*/ 2272585 h 3047973"/>
              <a:gd name="connsiteX10" fmla="*/ 1534219 w 3238471"/>
              <a:gd name="connsiteY10" fmla="*/ 2272500 h 3047973"/>
              <a:gd name="connsiteX11" fmla="*/ 1535892 w 3238471"/>
              <a:gd name="connsiteY11" fmla="*/ 2272585 h 3047973"/>
              <a:gd name="connsiteX12" fmla="*/ 1645367 w 3238471"/>
              <a:gd name="connsiteY12" fmla="*/ 2267034 h 3047973"/>
              <a:gd name="connsiteX13" fmla="*/ 1643048 w 3238471"/>
              <a:gd name="connsiteY13" fmla="*/ 2269609 h 3047973"/>
              <a:gd name="connsiteX14" fmla="*/ 2375276 w 3238471"/>
              <a:gd name="connsiteY14" fmla="*/ 2689299 h 3047973"/>
              <a:gd name="connsiteX15" fmla="*/ 2649117 w 3238471"/>
              <a:gd name="connsiteY15" fmla="*/ 2689299 h 3047973"/>
              <a:gd name="connsiteX16" fmla="*/ 2384321 w 3238471"/>
              <a:gd name="connsiteY16" fmla="*/ 2040141 h 3047973"/>
              <a:gd name="connsiteX17" fmla="*/ 2395856 w 3238471"/>
              <a:gd name="connsiteY17" fmla="*/ 1920981 h 3047973"/>
              <a:gd name="connsiteX18" fmla="*/ 2522614 w 3238471"/>
              <a:gd name="connsiteY18" fmla="*/ 1628164 h 3047973"/>
              <a:gd name="connsiteX19" fmla="*/ 3103038 w 3238471"/>
              <a:gd name="connsiteY19" fmla="*/ 0 h 3047973"/>
              <a:gd name="connsiteX20" fmla="*/ 2283161 w 3238471"/>
              <a:gd name="connsiteY20" fmla="*/ 560869 h 3047973"/>
              <a:gd name="connsiteX21" fmla="*/ 2270031 w 3238471"/>
              <a:gd name="connsiteY21" fmla="*/ 560179 h 3047973"/>
              <a:gd name="connsiteX22" fmla="*/ 2221918 w 3238471"/>
              <a:gd name="connsiteY22" fmla="*/ 487639 h 3047973"/>
              <a:gd name="connsiteX23" fmla="*/ 1601376 w 3238471"/>
              <a:gd name="connsiteY23" fmla="*/ 93762 h 3047973"/>
              <a:gd name="connsiteX24" fmla="*/ 1109992 w 3238471"/>
              <a:gd name="connsiteY24" fmla="*/ 259915 h 3047973"/>
              <a:gd name="connsiteX25" fmla="*/ 1066900 w 3238471"/>
              <a:gd name="connsiteY25" fmla="*/ 295634 h 3047973"/>
              <a:gd name="connsiteX26" fmla="*/ 1070066 w 3238471"/>
              <a:gd name="connsiteY26" fmla="*/ 288724 h 3047973"/>
              <a:gd name="connsiteX27" fmla="*/ 0 w 3238471"/>
              <a:gd name="connsiteY27" fmla="*/ 1419808 h 3047973"/>
              <a:gd name="connsiteX28" fmla="*/ 144363 w 3238471"/>
              <a:gd name="connsiteY28" fmla="*/ 1427250 h 3047973"/>
              <a:gd name="connsiteX29" fmla="*/ 733717 w 3238471"/>
              <a:gd name="connsiteY29" fmla="*/ 690556 h 3047973"/>
              <a:gd name="connsiteX30" fmla="*/ 742316 w 3238471"/>
              <a:gd name="connsiteY30" fmla="*/ 687526 h 3047973"/>
              <a:gd name="connsiteX31" fmla="*/ 727992 w 3238471"/>
              <a:gd name="connsiteY31" fmla="*/ 711058 h 3047973"/>
              <a:gd name="connsiteX32" fmla="*/ 516428 w 3238471"/>
              <a:gd name="connsiteY32" fmla="*/ 1404925 h 3047973"/>
              <a:gd name="connsiteX33" fmla="*/ 516428 w 3238471"/>
              <a:gd name="connsiteY33" fmla="*/ 1424273 h 3047973"/>
              <a:gd name="connsiteX34" fmla="*/ 2530055 w 3238471"/>
              <a:gd name="connsiteY34" fmla="*/ 1532916 h 3047973"/>
              <a:gd name="connsiteX35" fmla="*/ 2531542 w 3238471"/>
              <a:gd name="connsiteY35" fmla="*/ 1519522 h 3047973"/>
              <a:gd name="connsiteX36" fmla="*/ 2443084 w 3238471"/>
              <a:gd name="connsiteY36" fmla="*/ 922113 h 3047973"/>
              <a:gd name="connsiteX37" fmla="*/ 2420135 w 3238471"/>
              <a:gd name="connsiteY37" fmla="*/ 861552 h 3047973"/>
              <a:gd name="connsiteX38" fmla="*/ 2490919 w 3238471"/>
              <a:gd name="connsiteY38" fmla="*/ 859544 h 3047973"/>
              <a:gd name="connsiteX39" fmla="*/ 3238471 w 3238471"/>
              <a:gd name="connsiteY39" fmla="*/ 49112 h 3047973"/>
              <a:gd name="connsiteX40" fmla="*/ 3103038 w 3238471"/>
              <a:gd name="connsiteY40" fmla="*/ 0 h 3047973"/>
              <a:gd name="connsiteX0" fmla="*/ 2522614 w 3238471"/>
              <a:gd name="connsiteY0" fmla="*/ 1628164 h 3047973"/>
              <a:gd name="connsiteX1" fmla="*/ 549171 w 3238471"/>
              <a:gd name="connsiteY1" fmla="*/ 1632630 h 3047973"/>
              <a:gd name="connsiteX2" fmla="*/ 549676 w 3238471"/>
              <a:gd name="connsiteY2" fmla="*/ 1634197 h 3047973"/>
              <a:gd name="connsiteX3" fmla="*/ 547682 w 3238471"/>
              <a:gd name="connsiteY3" fmla="*/ 1632630 h 3047973"/>
              <a:gd name="connsiteX4" fmla="*/ 1135549 w 3238471"/>
              <a:gd name="connsiteY4" fmla="*/ 2958677 h 3047973"/>
              <a:gd name="connsiteX5" fmla="*/ 956957 w 3238471"/>
              <a:gd name="connsiteY5" fmla="*/ 2951235 h 3047973"/>
              <a:gd name="connsiteX6" fmla="*/ 770922 w 3238471"/>
              <a:gd name="connsiteY6" fmla="*/ 3047973 h 3047973"/>
              <a:gd name="connsiteX7" fmla="*/ 1272468 w 3238471"/>
              <a:gd name="connsiteY7" fmla="*/ 3025648 h 3047973"/>
              <a:gd name="connsiteX8" fmla="*/ 1150431 w 3238471"/>
              <a:gd name="connsiteY8" fmla="*/ 2385693 h 3047973"/>
              <a:gd name="connsiteX9" fmla="*/ 1534405 w 3238471"/>
              <a:gd name="connsiteY9" fmla="*/ 2272585 h 3047973"/>
              <a:gd name="connsiteX10" fmla="*/ 1534219 w 3238471"/>
              <a:gd name="connsiteY10" fmla="*/ 2272500 h 3047973"/>
              <a:gd name="connsiteX11" fmla="*/ 1535892 w 3238471"/>
              <a:gd name="connsiteY11" fmla="*/ 2272585 h 3047973"/>
              <a:gd name="connsiteX12" fmla="*/ 1645367 w 3238471"/>
              <a:gd name="connsiteY12" fmla="*/ 2267034 h 3047973"/>
              <a:gd name="connsiteX13" fmla="*/ 1643048 w 3238471"/>
              <a:gd name="connsiteY13" fmla="*/ 2269609 h 3047973"/>
              <a:gd name="connsiteX14" fmla="*/ 2375276 w 3238471"/>
              <a:gd name="connsiteY14" fmla="*/ 2689299 h 3047973"/>
              <a:gd name="connsiteX15" fmla="*/ 2649117 w 3238471"/>
              <a:gd name="connsiteY15" fmla="*/ 2689299 h 3047973"/>
              <a:gd name="connsiteX16" fmla="*/ 2416514 w 3238471"/>
              <a:gd name="connsiteY16" fmla="*/ 2040141 h 3047973"/>
              <a:gd name="connsiteX17" fmla="*/ 2395856 w 3238471"/>
              <a:gd name="connsiteY17" fmla="*/ 1920981 h 3047973"/>
              <a:gd name="connsiteX18" fmla="*/ 2522614 w 3238471"/>
              <a:gd name="connsiteY18" fmla="*/ 1628164 h 3047973"/>
              <a:gd name="connsiteX19" fmla="*/ 3103038 w 3238471"/>
              <a:gd name="connsiteY19" fmla="*/ 0 h 3047973"/>
              <a:gd name="connsiteX20" fmla="*/ 2283161 w 3238471"/>
              <a:gd name="connsiteY20" fmla="*/ 560869 h 3047973"/>
              <a:gd name="connsiteX21" fmla="*/ 2270031 w 3238471"/>
              <a:gd name="connsiteY21" fmla="*/ 560179 h 3047973"/>
              <a:gd name="connsiteX22" fmla="*/ 2221918 w 3238471"/>
              <a:gd name="connsiteY22" fmla="*/ 487639 h 3047973"/>
              <a:gd name="connsiteX23" fmla="*/ 1601376 w 3238471"/>
              <a:gd name="connsiteY23" fmla="*/ 93762 h 3047973"/>
              <a:gd name="connsiteX24" fmla="*/ 1109992 w 3238471"/>
              <a:gd name="connsiteY24" fmla="*/ 259915 h 3047973"/>
              <a:gd name="connsiteX25" fmla="*/ 1066900 w 3238471"/>
              <a:gd name="connsiteY25" fmla="*/ 295634 h 3047973"/>
              <a:gd name="connsiteX26" fmla="*/ 1070066 w 3238471"/>
              <a:gd name="connsiteY26" fmla="*/ 288724 h 3047973"/>
              <a:gd name="connsiteX27" fmla="*/ 0 w 3238471"/>
              <a:gd name="connsiteY27" fmla="*/ 1419808 h 3047973"/>
              <a:gd name="connsiteX28" fmla="*/ 144363 w 3238471"/>
              <a:gd name="connsiteY28" fmla="*/ 1427250 h 3047973"/>
              <a:gd name="connsiteX29" fmla="*/ 733717 w 3238471"/>
              <a:gd name="connsiteY29" fmla="*/ 690556 h 3047973"/>
              <a:gd name="connsiteX30" fmla="*/ 742316 w 3238471"/>
              <a:gd name="connsiteY30" fmla="*/ 687526 h 3047973"/>
              <a:gd name="connsiteX31" fmla="*/ 727992 w 3238471"/>
              <a:gd name="connsiteY31" fmla="*/ 711058 h 3047973"/>
              <a:gd name="connsiteX32" fmla="*/ 516428 w 3238471"/>
              <a:gd name="connsiteY32" fmla="*/ 1404925 h 3047973"/>
              <a:gd name="connsiteX33" fmla="*/ 516428 w 3238471"/>
              <a:gd name="connsiteY33" fmla="*/ 1424273 h 3047973"/>
              <a:gd name="connsiteX34" fmla="*/ 2530055 w 3238471"/>
              <a:gd name="connsiteY34" fmla="*/ 1532916 h 3047973"/>
              <a:gd name="connsiteX35" fmla="*/ 2531542 w 3238471"/>
              <a:gd name="connsiteY35" fmla="*/ 1519522 h 3047973"/>
              <a:gd name="connsiteX36" fmla="*/ 2443084 w 3238471"/>
              <a:gd name="connsiteY36" fmla="*/ 922113 h 3047973"/>
              <a:gd name="connsiteX37" fmla="*/ 2420135 w 3238471"/>
              <a:gd name="connsiteY37" fmla="*/ 861552 h 3047973"/>
              <a:gd name="connsiteX38" fmla="*/ 2490919 w 3238471"/>
              <a:gd name="connsiteY38" fmla="*/ 859544 h 3047973"/>
              <a:gd name="connsiteX39" fmla="*/ 3238471 w 3238471"/>
              <a:gd name="connsiteY39" fmla="*/ 49112 h 3047973"/>
              <a:gd name="connsiteX40" fmla="*/ 3103038 w 3238471"/>
              <a:gd name="connsiteY40" fmla="*/ 0 h 3047973"/>
              <a:gd name="connsiteX0" fmla="*/ 2522614 w 3238471"/>
              <a:gd name="connsiteY0" fmla="*/ 1628164 h 3047973"/>
              <a:gd name="connsiteX1" fmla="*/ 549171 w 3238471"/>
              <a:gd name="connsiteY1" fmla="*/ 1632630 h 3047973"/>
              <a:gd name="connsiteX2" fmla="*/ 549676 w 3238471"/>
              <a:gd name="connsiteY2" fmla="*/ 1634197 h 3047973"/>
              <a:gd name="connsiteX3" fmla="*/ 547682 w 3238471"/>
              <a:gd name="connsiteY3" fmla="*/ 1632630 h 3047973"/>
              <a:gd name="connsiteX4" fmla="*/ 1135549 w 3238471"/>
              <a:gd name="connsiteY4" fmla="*/ 2958677 h 3047973"/>
              <a:gd name="connsiteX5" fmla="*/ 956957 w 3238471"/>
              <a:gd name="connsiteY5" fmla="*/ 2951235 h 3047973"/>
              <a:gd name="connsiteX6" fmla="*/ 770922 w 3238471"/>
              <a:gd name="connsiteY6" fmla="*/ 3047973 h 3047973"/>
              <a:gd name="connsiteX7" fmla="*/ 1272468 w 3238471"/>
              <a:gd name="connsiteY7" fmla="*/ 3025648 h 3047973"/>
              <a:gd name="connsiteX8" fmla="*/ 1150431 w 3238471"/>
              <a:gd name="connsiteY8" fmla="*/ 2385693 h 3047973"/>
              <a:gd name="connsiteX9" fmla="*/ 1534405 w 3238471"/>
              <a:gd name="connsiteY9" fmla="*/ 2272585 h 3047973"/>
              <a:gd name="connsiteX10" fmla="*/ 1534219 w 3238471"/>
              <a:gd name="connsiteY10" fmla="*/ 2272500 h 3047973"/>
              <a:gd name="connsiteX11" fmla="*/ 1535892 w 3238471"/>
              <a:gd name="connsiteY11" fmla="*/ 2272585 h 3047973"/>
              <a:gd name="connsiteX12" fmla="*/ 1645367 w 3238471"/>
              <a:gd name="connsiteY12" fmla="*/ 2267034 h 3047973"/>
              <a:gd name="connsiteX13" fmla="*/ 1643048 w 3238471"/>
              <a:gd name="connsiteY13" fmla="*/ 2269609 h 3047973"/>
              <a:gd name="connsiteX14" fmla="*/ 2375276 w 3238471"/>
              <a:gd name="connsiteY14" fmla="*/ 2689299 h 3047973"/>
              <a:gd name="connsiteX15" fmla="*/ 2649117 w 3238471"/>
              <a:gd name="connsiteY15" fmla="*/ 2689299 h 3047973"/>
              <a:gd name="connsiteX16" fmla="*/ 2416514 w 3238471"/>
              <a:gd name="connsiteY16" fmla="*/ 2040141 h 3047973"/>
              <a:gd name="connsiteX17" fmla="*/ 2522614 w 3238471"/>
              <a:gd name="connsiteY17" fmla="*/ 1628164 h 3047973"/>
              <a:gd name="connsiteX18" fmla="*/ 3103038 w 3238471"/>
              <a:gd name="connsiteY18" fmla="*/ 0 h 3047973"/>
              <a:gd name="connsiteX19" fmla="*/ 2283161 w 3238471"/>
              <a:gd name="connsiteY19" fmla="*/ 560869 h 3047973"/>
              <a:gd name="connsiteX20" fmla="*/ 2270031 w 3238471"/>
              <a:gd name="connsiteY20" fmla="*/ 560179 h 3047973"/>
              <a:gd name="connsiteX21" fmla="*/ 2221918 w 3238471"/>
              <a:gd name="connsiteY21" fmla="*/ 487639 h 3047973"/>
              <a:gd name="connsiteX22" fmla="*/ 1601376 w 3238471"/>
              <a:gd name="connsiteY22" fmla="*/ 93762 h 3047973"/>
              <a:gd name="connsiteX23" fmla="*/ 1109992 w 3238471"/>
              <a:gd name="connsiteY23" fmla="*/ 259915 h 3047973"/>
              <a:gd name="connsiteX24" fmla="*/ 1066900 w 3238471"/>
              <a:gd name="connsiteY24" fmla="*/ 295634 h 3047973"/>
              <a:gd name="connsiteX25" fmla="*/ 1070066 w 3238471"/>
              <a:gd name="connsiteY25" fmla="*/ 288724 h 3047973"/>
              <a:gd name="connsiteX26" fmla="*/ 0 w 3238471"/>
              <a:gd name="connsiteY26" fmla="*/ 1419808 h 3047973"/>
              <a:gd name="connsiteX27" fmla="*/ 144363 w 3238471"/>
              <a:gd name="connsiteY27" fmla="*/ 1427250 h 3047973"/>
              <a:gd name="connsiteX28" fmla="*/ 733717 w 3238471"/>
              <a:gd name="connsiteY28" fmla="*/ 690556 h 3047973"/>
              <a:gd name="connsiteX29" fmla="*/ 742316 w 3238471"/>
              <a:gd name="connsiteY29" fmla="*/ 687526 h 3047973"/>
              <a:gd name="connsiteX30" fmla="*/ 727992 w 3238471"/>
              <a:gd name="connsiteY30" fmla="*/ 711058 h 3047973"/>
              <a:gd name="connsiteX31" fmla="*/ 516428 w 3238471"/>
              <a:gd name="connsiteY31" fmla="*/ 1404925 h 3047973"/>
              <a:gd name="connsiteX32" fmla="*/ 516428 w 3238471"/>
              <a:gd name="connsiteY32" fmla="*/ 1424273 h 3047973"/>
              <a:gd name="connsiteX33" fmla="*/ 2530055 w 3238471"/>
              <a:gd name="connsiteY33" fmla="*/ 1532916 h 3047973"/>
              <a:gd name="connsiteX34" fmla="*/ 2531542 w 3238471"/>
              <a:gd name="connsiteY34" fmla="*/ 1519522 h 3047973"/>
              <a:gd name="connsiteX35" fmla="*/ 2443084 w 3238471"/>
              <a:gd name="connsiteY35" fmla="*/ 922113 h 3047973"/>
              <a:gd name="connsiteX36" fmla="*/ 2420135 w 3238471"/>
              <a:gd name="connsiteY36" fmla="*/ 861552 h 3047973"/>
              <a:gd name="connsiteX37" fmla="*/ 2490919 w 3238471"/>
              <a:gd name="connsiteY37" fmla="*/ 859544 h 3047973"/>
              <a:gd name="connsiteX38" fmla="*/ 3238471 w 3238471"/>
              <a:gd name="connsiteY38" fmla="*/ 49112 h 3047973"/>
              <a:gd name="connsiteX39" fmla="*/ 3103038 w 3238471"/>
              <a:gd name="connsiteY39" fmla="*/ 0 h 3047973"/>
              <a:gd name="connsiteX0" fmla="*/ 2522614 w 3238471"/>
              <a:gd name="connsiteY0" fmla="*/ 1628164 h 3047973"/>
              <a:gd name="connsiteX1" fmla="*/ 549171 w 3238471"/>
              <a:gd name="connsiteY1" fmla="*/ 1632630 h 3047973"/>
              <a:gd name="connsiteX2" fmla="*/ 549676 w 3238471"/>
              <a:gd name="connsiteY2" fmla="*/ 1634197 h 3047973"/>
              <a:gd name="connsiteX3" fmla="*/ 547682 w 3238471"/>
              <a:gd name="connsiteY3" fmla="*/ 1632630 h 3047973"/>
              <a:gd name="connsiteX4" fmla="*/ 1135549 w 3238471"/>
              <a:gd name="connsiteY4" fmla="*/ 2958677 h 3047973"/>
              <a:gd name="connsiteX5" fmla="*/ 956957 w 3238471"/>
              <a:gd name="connsiteY5" fmla="*/ 2951235 h 3047973"/>
              <a:gd name="connsiteX6" fmla="*/ 770922 w 3238471"/>
              <a:gd name="connsiteY6" fmla="*/ 3047973 h 3047973"/>
              <a:gd name="connsiteX7" fmla="*/ 1272468 w 3238471"/>
              <a:gd name="connsiteY7" fmla="*/ 3025648 h 3047973"/>
              <a:gd name="connsiteX8" fmla="*/ 1150431 w 3238471"/>
              <a:gd name="connsiteY8" fmla="*/ 2385693 h 3047973"/>
              <a:gd name="connsiteX9" fmla="*/ 1534405 w 3238471"/>
              <a:gd name="connsiteY9" fmla="*/ 2272585 h 3047973"/>
              <a:gd name="connsiteX10" fmla="*/ 1534219 w 3238471"/>
              <a:gd name="connsiteY10" fmla="*/ 2272500 h 3047973"/>
              <a:gd name="connsiteX11" fmla="*/ 1535892 w 3238471"/>
              <a:gd name="connsiteY11" fmla="*/ 2272585 h 3047973"/>
              <a:gd name="connsiteX12" fmla="*/ 1645367 w 3238471"/>
              <a:gd name="connsiteY12" fmla="*/ 2267034 h 3047973"/>
              <a:gd name="connsiteX13" fmla="*/ 1643048 w 3238471"/>
              <a:gd name="connsiteY13" fmla="*/ 2269609 h 3047973"/>
              <a:gd name="connsiteX14" fmla="*/ 2375276 w 3238471"/>
              <a:gd name="connsiteY14" fmla="*/ 2689299 h 3047973"/>
              <a:gd name="connsiteX15" fmla="*/ 2649117 w 3238471"/>
              <a:gd name="connsiteY15" fmla="*/ 2689299 h 3047973"/>
              <a:gd name="connsiteX16" fmla="*/ 2416514 w 3238471"/>
              <a:gd name="connsiteY16" fmla="*/ 2040141 h 3047973"/>
              <a:gd name="connsiteX17" fmla="*/ 2522614 w 3238471"/>
              <a:gd name="connsiteY17" fmla="*/ 1628164 h 3047973"/>
              <a:gd name="connsiteX18" fmla="*/ 3103038 w 3238471"/>
              <a:gd name="connsiteY18" fmla="*/ 0 h 3047973"/>
              <a:gd name="connsiteX19" fmla="*/ 2283161 w 3238471"/>
              <a:gd name="connsiteY19" fmla="*/ 560869 h 3047973"/>
              <a:gd name="connsiteX20" fmla="*/ 2270031 w 3238471"/>
              <a:gd name="connsiteY20" fmla="*/ 560179 h 3047973"/>
              <a:gd name="connsiteX21" fmla="*/ 2221918 w 3238471"/>
              <a:gd name="connsiteY21" fmla="*/ 487639 h 3047973"/>
              <a:gd name="connsiteX22" fmla="*/ 1601376 w 3238471"/>
              <a:gd name="connsiteY22" fmla="*/ 93762 h 3047973"/>
              <a:gd name="connsiteX23" fmla="*/ 1109992 w 3238471"/>
              <a:gd name="connsiteY23" fmla="*/ 259915 h 3047973"/>
              <a:gd name="connsiteX24" fmla="*/ 1066900 w 3238471"/>
              <a:gd name="connsiteY24" fmla="*/ 295634 h 3047973"/>
              <a:gd name="connsiteX25" fmla="*/ 1070066 w 3238471"/>
              <a:gd name="connsiteY25" fmla="*/ 288724 h 3047973"/>
              <a:gd name="connsiteX26" fmla="*/ 0 w 3238471"/>
              <a:gd name="connsiteY26" fmla="*/ 1419808 h 3047973"/>
              <a:gd name="connsiteX27" fmla="*/ 144363 w 3238471"/>
              <a:gd name="connsiteY27" fmla="*/ 1427250 h 3047973"/>
              <a:gd name="connsiteX28" fmla="*/ 733717 w 3238471"/>
              <a:gd name="connsiteY28" fmla="*/ 690556 h 3047973"/>
              <a:gd name="connsiteX29" fmla="*/ 742316 w 3238471"/>
              <a:gd name="connsiteY29" fmla="*/ 687526 h 3047973"/>
              <a:gd name="connsiteX30" fmla="*/ 727992 w 3238471"/>
              <a:gd name="connsiteY30" fmla="*/ 711058 h 3047973"/>
              <a:gd name="connsiteX31" fmla="*/ 516428 w 3238471"/>
              <a:gd name="connsiteY31" fmla="*/ 1404925 h 3047973"/>
              <a:gd name="connsiteX32" fmla="*/ 516428 w 3238471"/>
              <a:gd name="connsiteY32" fmla="*/ 1424273 h 3047973"/>
              <a:gd name="connsiteX33" fmla="*/ 2530055 w 3238471"/>
              <a:gd name="connsiteY33" fmla="*/ 1532916 h 3047973"/>
              <a:gd name="connsiteX34" fmla="*/ 2531542 w 3238471"/>
              <a:gd name="connsiteY34" fmla="*/ 1519522 h 3047973"/>
              <a:gd name="connsiteX35" fmla="*/ 2443084 w 3238471"/>
              <a:gd name="connsiteY35" fmla="*/ 922113 h 3047973"/>
              <a:gd name="connsiteX36" fmla="*/ 2420135 w 3238471"/>
              <a:gd name="connsiteY36" fmla="*/ 861552 h 3047973"/>
              <a:gd name="connsiteX37" fmla="*/ 2490919 w 3238471"/>
              <a:gd name="connsiteY37" fmla="*/ 859544 h 3047973"/>
              <a:gd name="connsiteX38" fmla="*/ 3238471 w 3238471"/>
              <a:gd name="connsiteY38" fmla="*/ 49112 h 3047973"/>
              <a:gd name="connsiteX39" fmla="*/ 3103038 w 3238471"/>
              <a:gd name="connsiteY39" fmla="*/ 0 h 3047973"/>
              <a:gd name="connsiteX0" fmla="*/ 2522614 w 3238471"/>
              <a:gd name="connsiteY0" fmla="*/ 1628164 h 3047973"/>
              <a:gd name="connsiteX1" fmla="*/ 549171 w 3238471"/>
              <a:gd name="connsiteY1" fmla="*/ 1632630 h 3047973"/>
              <a:gd name="connsiteX2" fmla="*/ 549676 w 3238471"/>
              <a:gd name="connsiteY2" fmla="*/ 1634197 h 3047973"/>
              <a:gd name="connsiteX3" fmla="*/ 547682 w 3238471"/>
              <a:gd name="connsiteY3" fmla="*/ 1632630 h 3047973"/>
              <a:gd name="connsiteX4" fmla="*/ 1135549 w 3238471"/>
              <a:gd name="connsiteY4" fmla="*/ 2958677 h 3047973"/>
              <a:gd name="connsiteX5" fmla="*/ 956957 w 3238471"/>
              <a:gd name="connsiteY5" fmla="*/ 2951235 h 3047973"/>
              <a:gd name="connsiteX6" fmla="*/ 770922 w 3238471"/>
              <a:gd name="connsiteY6" fmla="*/ 3047973 h 3047973"/>
              <a:gd name="connsiteX7" fmla="*/ 1272468 w 3238471"/>
              <a:gd name="connsiteY7" fmla="*/ 3025648 h 3047973"/>
              <a:gd name="connsiteX8" fmla="*/ 1150431 w 3238471"/>
              <a:gd name="connsiteY8" fmla="*/ 2385693 h 3047973"/>
              <a:gd name="connsiteX9" fmla="*/ 1534405 w 3238471"/>
              <a:gd name="connsiteY9" fmla="*/ 2272585 h 3047973"/>
              <a:gd name="connsiteX10" fmla="*/ 1534219 w 3238471"/>
              <a:gd name="connsiteY10" fmla="*/ 2272500 h 3047973"/>
              <a:gd name="connsiteX11" fmla="*/ 1535892 w 3238471"/>
              <a:gd name="connsiteY11" fmla="*/ 2272585 h 3047973"/>
              <a:gd name="connsiteX12" fmla="*/ 1645367 w 3238471"/>
              <a:gd name="connsiteY12" fmla="*/ 2267034 h 3047973"/>
              <a:gd name="connsiteX13" fmla="*/ 1643048 w 3238471"/>
              <a:gd name="connsiteY13" fmla="*/ 2269609 h 3047973"/>
              <a:gd name="connsiteX14" fmla="*/ 2375276 w 3238471"/>
              <a:gd name="connsiteY14" fmla="*/ 2689299 h 3047973"/>
              <a:gd name="connsiteX15" fmla="*/ 2649117 w 3238471"/>
              <a:gd name="connsiteY15" fmla="*/ 2689299 h 3047973"/>
              <a:gd name="connsiteX16" fmla="*/ 2416514 w 3238471"/>
              <a:gd name="connsiteY16" fmla="*/ 2040141 h 3047973"/>
              <a:gd name="connsiteX17" fmla="*/ 2522614 w 3238471"/>
              <a:gd name="connsiteY17" fmla="*/ 1628164 h 3047973"/>
              <a:gd name="connsiteX18" fmla="*/ 3103038 w 3238471"/>
              <a:gd name="connsiteY18" fmla="*/ 0 h 3047973"/>
              <a:gd name="connsiteX19" fmla="*/ 2283161 w 3238471"/>
              <a:gd name="connsiteY19" fmla="*/ 560869 h 3047973"/>
              <a:gd name="connsiteX20" fmla="*/ 2270031 w 3238471"/>
              <a:gd name="connsiteY20" fmla="*/ 560179 h 3047973"/>
              <a:gd name="connsiteX21" fmla="*/ 2221918 w 3238471"/>
              <a:gd name="connsiteY21" fmla="*/ 487639 h 3047973"/>
              <a:gd name="connsiteX22" fmla="*/ 1601376 w 3238471"/>
              <a:gd name="connsiteY22" fmla="*/ 93762 h 3047973"/>
              <a:gd name="connsiteX23" fmla="*/ 1109992 w 3238471"/>
              <a:gd name="connsiteY23" fmla="*/ 259915 h 3047973"/>
              <a:gd name="connsiteX24" fmla="*/ 1066900 w 3238471"/>
              <a:gd name="connsiteY24" fmla="*/ 295634 h 3047973"/>
              <a:gd name="connsiteX25" fmla="*/ 1070066 w 3238471"/>
              <a:gd name="connsiteY25" fmla="*/ 288724 h 3047973"/>
              <a:gd name="connsiteX26" fmla="*/ 0 w 3238471"/>
              <a:gd name="connsiteY26" fmla="*/ 1419808 h 3047973"/>
              <a:gd name="connsiteX27" fmla="*/ 144363 w 3238471"/>
              <a:gd name="connsiteY27" fmla="*/ 1427250 h 3047973"/>
              <a:gd name="connsiteX28" fmla="*/ 733717 w 3238471"/>
              <a:gd name="connsiteY28" fmla="*/ 690556 h 3047973"/>
              <a:gd name="connsiteX29" fmla="*/ 742316 w 3238471"/>
              <a:gd name="connsiteY29" fmla="*/ 687526 h 3047973"/>
              <a:gd name="connsiteX30" fmla="*/ 727992 w 3238471"/>
              <a:gd name="connsiteY30" fmla="*/ 711058 h 3047973"/>
              <a:gd name="connsiteX31" fmla="*/ 516428 w 3238471"/>
              <a:gd name="connsiteY31" fmla="*/ 1404925 h 3047973"/>
              <a:gd name="connsiteX32" fmla="*/ 516428 w 3238471"/>
              <a:gd name="connsiteY32" fmla="*/ 1424273 h 3047973"/>
              <a:gd name="connsiteX33" fmla="*/ 2530055 w 3238471"/>
              <a:gd name="connsiteY33" fmla="*/ 1532916 h 3047973"/>
              <a:gd name="connsiteX34" fmla="*/ 2531542 w 3238471"/>
              <a:gd name="connsiteY34" fmla="*/ 1519522 h 3047973"/>
              <a:gd name="connsiteX35" fmla="*/ 2443084 w 3238471"/>
              <a:gd name="connsiteY35" fmla="*/ 922113 h 3047973"/>
              <a:gd name="connsiteX36" fmla="*/ 2420135 w 3238471"/>
              <a:gd name="connsiteY36" fmla="*/ 861552 h 3047973"/>
              <a:gd name="connsiteX37" fmla="*/ 2490919 w 3238471"/>
              <a:gd name="connsiteY37" fmla="*/ 859544 h 3047973"/>
              <a:gd name="connsiteX38" fmla="*/ 3238471 w 3238471"/>
              <a:gd name="connsiteY38" fmla="*/ 49112 h 3047973"/>
              <a:gd name="connsiteX39" fmla="*/ 3103038 w 3238471"/>
              <a:gd name="connsiteY39" fmla="*/ 0 h 3047973"/>
              <a:gd name="connsiteX0" fmla="*/ 2522614 w 3238471"/>
              <a:gd name="connsiteY0" fmla="*/ 1628164 h 3047973"/>
              <a:gd name="connsiteX1" fmla="*/ 549171 w 3238471"/>
              <a:gd name="connsiteY1" fmla="*/ 1632630 h 3047973"/>
              <a:gd name="connsiteX2" fmla="*/ 549676 w 3238471"/>
              <a:gd name="connsiteY2" fmla="*/ 1634197 h 3047973"/>
              <a:gd name="connsiteX3" fmla="*/ 547682 w 3238471"/>
              <a:gd name="connsiteY3" fmla="*/ 1632630 h 3047973"/>
              <a:gd name="connsiteX4" fmla="*/ 1135549 w 3238471"/>
              <a:gd name="connsiteY4" fmla="*/ 2958677 h 3047973"/>
              <a:gd name="connsiteX5" fmla="*/ 956957 w 3238471"/>
              <a:gd name="connsiteY5" fmla="*/ 2951235 h 3047973"/>
              <a:gd name="connsiteX6" fmla="*/ 770922 w 3238471"/>
              <a:gd name="connsiteY6" fmla="*/ 3047973 h 3047973"/>
              <a:gd name="connsiteX7" fmla="*/ 1272468 w 3238471"/>
              <a:gd name="connsiteY7" fmla="*/ 3025648 h 3047973"/>
              <a:gd name="connsiteX8" fmla="*/ 1150431 w 3238471"/>
              <a:gd name="connsiteY8" fmla="*/ 2385693 h 3047973"/>
              <a:gd name="connsiteX9" fmla="*/ 1534405 w 3238471"/>
              <a:gd name="connsiteY9" fmla="*/ 2272585 h 3047973"/>
              <a:gd name="connsiteX10" fmla="*/ 1534219 w 3238471"/>
              <a:gd name="connsiteY10" fmla="*/ 2272500 h 3047973"/>
              <a:gd name="connsiteX11" fmla="*/ 1535892 w 3238471"/>
              <a:gd name="connsiteY11" fmla="*/ 2272585 h 3047973"/>
              <a:gd name="connsiteX12" fmla="*/ 1645367 w 3238471"/>
              <a:gd name="connsiteY12" fmla="*/ 2267034 h 3047973"/>
              <a:gd name="connsiteX13" fmla="*/ 1643048 w 3238471"/>
              <a:gd name="connsiteY13" fmla="*/ 2269609 h 3047973"/>
              <a:gd name="connsiteX14" fmla="*/ 2375276 w 3238471"/>
              <a:gd name="connsiteY14" fmla="*/ 2689299 h 3047973"/>
              <a:gd name="connsiteX15" fmla="*/ 2649117 w 3238471"/>
              <a:gd name="connsiteY15" fmla="*/ 2689299 h 3047973"/>
              <a:gd name="connsiteX16" fmla="*/ 2625767 w 3238471"/>
              <a:gd name="connsiteY16" fmla="*/ 2032093 h 3047973"/>
              <a:gd name="connsiteX17" fmla="*/ 2522614 w 3238471"/>
              <a:gd name="connsiteY17" fmla="*/ 1628164 h 3047973"/>
              <a:gd name="connsiteX18" fmla="*/ 3103038 w 3238471"/>
              <a:gd name="connsiteY18" fmla="*/ 0 h 3047973"/>
              <a:gd name="connsiteX19" fmla="*/ 2283161 w 3238471"/>
              <a:gd name="connsiteY19" fmla="*/ 560869 h 3047973"/>
              <a:gd name="connsiteX20" fmla="*/ 2270031 w 3238471"/>
              <a:gd name="connsiteY20" fmla="*/ 560179 h 3047973"/>
              <a:gd name="connsiteX21" fmla="*/ 2221918 w 3238471"/>
              <a:gd name="connsiteY21" fmla="*/ 487639 h 3047973"/>
              <a:gd name="connsiteX22" fmla="*/ 1601376 w 3238471"/>
              <a:gd name="connsiteY22" fmla="*/ 93762 h 3047973"/>
              <a:gd name="connsiteX23" fmla="*/ 1109992 w 3238471"/>
              <a:gd name="connsiteY23" fmla="*/ 259915 h 3047973"/>
              <a:gd name="connsiteX24" fmla="*/ 1066900 w 3238471"/>
              <a:gd name="connsiteY24" fmla="*/ 295634 h 3047973"/>
              <a:gd name="connsiteX25" fmla="*/ 1070066 w 3238471"/>
              <a:gd name="connsiteY25" fmla="*/ 288724 h 3047973"/>
              <a:gd name="connsiteX26" fmla="*/ 0 w 3238471"/>
              <a:gd name="connsiteY26" fmla="*/ 1419808 h 3047973"/>
              <a:gd name="connsiteX27" fmla="*/ 144363 w 3238471"/>
              <a:gd name="connsiteY27" fmla="*/ 1427250 h 3047973"/>
              <a:gd name="connsiteX28" fmla="*/ 733717 w 3238471"/>
              <a:gd name="connsiteY28" fmla="*/ 690556 h 3047973"/>
              <a:gd name="connsiteX29" fmla="*/ 742316 w 3238471"/>
              <a:gd name="connsiteY29" fmla="*/ 687526 h 3047973"/>
              <a:gd name="connsiteX30" fmla="*/ 727992 w 3238471"/>
              <a:gd name="connsiteY30" fmla="*/ 711058 h 3047973"/>
              <a:gd name="connsiteX31" fmla="*/ 516428 w 3238471"/>
              <a:gd name="connsiteY31" fmla="*/ 1404925 h 3047973"/>
              <a:gd name="connsiteX32" fmla="*/ 516428 w 3238471"/>
              <a:gd name="connsiteY32" fmla="*/ 1424273 h 3047973"/>
              <a:gd name="connsiteX33" fmla="*/ 2530055 w 3238471"/>
              <a:gd name="connsiteY33" fmla="*/ 1532916 h 3047973"/>
              <a:gd name="connsiteX34" fmla="*/ 2531542 w 3238471"/>
              <a:gd name="connsiteY34" fmla="*/ 1519522 h 3047973"/>
              <a:gd name="connsiteX35" fmla="*/ 2443084 w 3238471"/>
              <a:gd name="connsiteY35" fmla="*/ 922113 h 3047973"/>
              <a:gd name="connsiteX36" fmla="*/ 2420135 w 3238471"/>
              <a:gd name="connsiteY36" fmla="*/ 861552 h 3047973"/>
              <a:gd name="connsiteX37" fmla="*/ 2490919 w 3238471"/>
              <a:gd name="connsiteY37" fmla="*/ 859544 h 3047973"/>
              <a:gd name="connsiteX38" fmla="*/ 3238471 w 3238471"/>
              <a:gd name="connsiteY38" fmla="*/ 49112 h 3047973"/>
              <a:gd name="connsiteX39" fmla="*/ 3103038 w 3238471"/>
              <a:gd name="connsiteY39" fmla="*/ 0 h 3047973"/>
              <a:gd name="connsiteX0" fmla="*/ 2522614 w 3238471"/>
              <a:gd name="connsiteY0" fmla="*/ 1628164 h 3047973"/>
              <a:gd name="connsiteX1" fmla="*/ 549171 w 3238471"/>
              <a:gd name="connsiteY1" fmla="*/ 1632630 h 3047973"/>
              <a:gd name="connsiteX2" fmla="*/ 549676 w 3238471"/>
              <a:gd name="connsiteY2" fmla="*/ 1634197 h 3047973"/>
              <a:gd name="connsiteX3" fmla="*/ 547682 w 3238471"/>
              <a:gd name="connsiteY3" fmla="*/ 1632630 h 3047973"/>
              <a:gd name="connsiteX4" fmla="*/ 1135549 w 3238471"/>
              <a:gd name="connsiteY4" fmla="*/ 2958677 h 3047973"/>
              <a:gd name="connsiteX5" fmla="*/ 956957 w 3238471"/>
              <a:gd name="connsiteY5" fmla="*/ 2951235 h 3047973"/>
              <a:gd name="connsiteX6" fmla="*/ 770922 w 3238471"/>
              <a:gd name="connsiteY6" fmla="*/ 3047973 h 3047973"/>
              <a:gd name="connsiteX7" fmla="*/ 1272468 w 3238471"/>
              <a:gd name="connsiteY7" fmla="*/ 3025648 h 3047973"/>
              <a:gd name="connsiteX8" fmla="*/ 1150431 w 3238471"/>
              <a:gd name="connsiteY8" fmla="*/ 2385693 h 3047973"/>
              <a:gd name="connsiteX9" fmla="*/ 1534405 w 3238471"/>
              <a:gd name="connsiteY9" fmla="*/ 2272585 h 3047973"/>
              <a:gd name="connsiteX10" fmla="*/ 1534219 w 3238471"/>
              <a:gd name="connsiteY10" fmla="*/ 2272500 h 3047973"/>
              <a:gd name="connsiteX11" fmla="*/ 1535892 w 3238471"/>
              <a:gd name="connsiteY11" fmla="*/ 2272585 h 3047973"/>
              <a:gd name="connsiteX12" fmla="*/ 1645367 w 3238471"/>
              <a:gd name="connsiteY12" fmla="*/ 2267034 h 3047973"/>
              <a:gd name="connsiteX13" fmla="*/ 1643048 w 3238471"/>
              <a:gd name="connsiteY13" fmla="*/ 2269609 h 3047973"/>
              <a:gd name="connsiteX14" fmla="*/ 2375276 w 3238471"/>
              <a:gd name="connsiteY14" fmla="*/ 2689299 h 3047973"/>
              <a:gd name="connsiteX15" fmla="*/ 2649117 w 3238471"/>
              <a:gd name="connsiteY15" fmla="*/ 2689299 h 3047973"/>
              <a:gd name="connsiteX16" fmla="*/ 2690152 w 3238471"/>
              <a:gd name="connsiteY16" fmla="*/ 2032093 h 3047973"/>
              <a:gd name="connsiteX17" fmla="*/ 2522614 w 3238471"/>
              <a:gd name="connsiteY17" fmla="*/ 1628164 h 3047973"/>
              <a:gd name="connsiteX18" fmla="*/ 3103038 w 3238471"/>
              <a:gd name="connsiteY18" fmla="*/ 0 h 3047973"/>
              <a:gd name="connsiteX19" fmla="*/ 2283161 w 3238471"/>
              <a:gd name="connsiteY19" fmla="*/ 560869 h 3047973"/>
              <a:gd name="connsiteX20" fmla="*/ 2270031 w 3238471"/>
              <a:gd name="connsiteY20" fmla="*/ 560179 h 3047973"/>
              <a:gd name="connsiteX21" fmla="*/ 2221918 w 3238471"/>
              <a:gd name="connsiteY21" fmla="*/ 487639 h 3047973"/>
              <a:gd name="connsiteX22" fmla="*/ 1601376 w 3238471"/>
              <a:gd name="connsiteY22" fmla="*/ 93762 h 3047973"/>
              <a:gd name="connsiteX23" fmla="*/ 1109992 w 3238471"/>
              <a:gd name="connsiteY23" fmla="*/ 259915 h 3047973"/>
              <a:gd name="connsiteX24" fmla="*/ 1066900 w 3238471"/>
              <a:gd name="connsiteY24" fmla="*/ 295634 h 3047973"/>
              <a:gd name="connsiteX25" fmla="*/ 1070066 w 3238471"/>
              <a:gd name="connsiteY25" fmla="*/ 288724 h 3047973"/>
              <a:gd name="connsiteX26" fmla="*/ 0 w 3238471"/>
              <a:gd name="connsiteY26" fmla="*/ 1419808 h 3047973"/>
              <a:gd name="connsiteX27" fmla="*/ 144363 w 3238471"/>
              <a:gd name="connsiteY27" fmla="*/ 1427250 h 3047973"/>
              <a:gd name="connsiteX28" fmla="*/ 733717 w 3238471"/>
              <a:gd name="connsiteY28" fmla="*/ 690556 h 3047973"/>
              <a:gd name="connsiteX29" fmla="*/ 742316 w 3238471"/>
              <a:gd name="connsiteY29" fmla="*/ 687526 h 3047973"/>
              <a:gd name="connsiteX30" fmla="*/ 727992 w 3238471"/>
              <a:gd name="connsiteY30" fmla="*/ 711058 h 3047973"/>
              <a:gd name="connsiteX31" fmla="*/ 516428 w 3238471"/>
              <a:gd name="connsiteY31" fmla="*/ 1404925 h 3047973"/>
              <a:gd name="connsiteX32" fmla="*/ 516428 w 3238471"/>
              <a:gd name="connsiteY32" fmla="*/ 1424273 h 3047973"/>
              <a:gd name="connsiteX33" fmla="*/ 2530055 w 3238471"/>
              <a:gd name="connsiteY33" fmla="*/ 1532916 h 3047973"/>
              <a:gd name="connsiteX34" fmla="*/ 2531542 w 3238471"/>
              <a:gd name="connsiteY34" fmla="*/ 1519522 h 3047973"/>
              <a:gd name="connsiteX35" fmla="*/ 2443084 w 3238471"/>
              <a:gd name="connsiteY35" fmla="*/ 922113 h 3047973"/>
              <a:gd name="connsiteX36" fmla="*/ 2420135 w 3238471"/>
              <a:gd name="connsiteY36" fmla="*/ 861552 h 3047973"/>
              <a:gd name="connsiteX37" fmla="*/ 2490919 w 3238471"/>
              <a:gd name="connsiteY37" fmla="*/ 859544 h 3047973"/>
              <a:gd name="connsiteX38" fmla="*/ 3238471 w 3238471"/>
              <a:gd name="connsiteY38" fmla="*/ 49112 h 3047973"/>
              <a:gd name="connsiteX39" fmla="*/ 3103038 w 3238471"/>
              <a:gd name="connsiteY39" fmla="*/ 0 h 3047973"/>
              <a:gd name="connsiteX0" fmla="*/ 2522614 w 3238471"/>
              <a:gd name="connsiteY0" fmla="*/ 1628164 h 3047973"/>
              <a:gd name="connsiteX1" fmla="*/ 549171 w 3238471"/>
              <a:gd name="connsiteY1" fmla="*/ 1632630 h 3047973"/>
              <a:gd name="connsiteX2" fmla="*/ 549676 w 3238471"/>
              <a:gd name="connsiteY2" fmla="*/ 1634197 h 3047973"/>
              <a:gd name="connsiteX3" fmla="*/ 547682 w 3238471"/>
              <a:gd name="connsiteY3" fmla="*/ 1632630 h 3047973"/>
              <a:gd name="connsiteX4" fmla="*/ 1135549 w 3238471"/>
              <a:gd name="connsiteY4" fmla="*/ 2958677 h 3047973"/>
              <a:gd name="connsiteX5" fmla="*/ 956957 w 3238471"/>
              <a:gd name="connsiteY5" fmla="*/ 2951235 h 3047973"/>
              <a:gd name="connsiteX6" fmla="*/ 770922 w 3238471"/>
              <a:gd name="connsiteY6" fmla="*/ 3047973 h 3047973"/>
              <a:gd name="connsiteX7" fmla="*/ 1272468 w 3238471"/>
              <a:gd name="connsiteY7" fmla="*/ 3025648 h 3047973"/>
              <a:gd name="connsiteX8" fmla="*/ 1150431 w 3238471"/>
              <a:gd name="connsiteY8" fmla="*/ 2385693 h 3047973"/>
              <a:gd name="connsiteX9" fmla="*/ 1534405 w 3238471"/>
              <a:gd name="connsiteY9" fmla="*/ 2272585 h 3047973"/>
              <a:gd name="connsiteX10" fmla="*/ 1534219 w 3238471"/>
              <a:gd name="connsiteY10" fmla="*/ 2272500 h 3047973"/>
              <a:gd name="connsiteX11" fmla="*/ 1535892 w 3238471"/>
              <a:gd name="connsiteY11" fmla="*/ 2272585 h 3047973"/>
              <a:gd name="connsiteX12" fmla="*/ 1645367 w 3238471"/>
              <a:gd name="connsiteY12" fmla="*/ 2267034 h 3047973"/>
              <a:gd name="connsiteX13" fmla="*/ 1643048 w 3238471"/>
              <a:gd name="connsiteY13" fmla="*/ 2269609 h 3047973"/>
              <a:gd name="connsiteX14" fmla="*/ 2375276 w 3238471"/>
              <a:gd name="connsiteY14" fmla="*/ 2689299 h 3047973"/>
              <a:gd name="connsiteX15" fmla="*/ 2649117 w 3238471"/>
              <a:gd name="connsiteY15" fmla="*/ 2689299 h 3047973"/>
              <a:gd name="connsiteX16" fmla="*/ 2641863 w 3238471"/>
              <a:gd name="connsiteY16" fmla="*/ 1987828 h 3047973"/>
              <a:gd name="connsiteX17" fmla="*/ 2522614 w 3238471"/>
              <a:gd name="connsiteY17" fmla="*/ 1628164 h 3047973"/>
              <a:gd name="connsiteX18" fmla="*/ 3103038 w 3238471"/>
              <a:gd name="connsiteY18" fmla="*/ 0 h 3047973"/>
              <a:gd name="connsiteX19" fmla="*/ 2283161 w 3238471"/>
              <a:gd name="connsiteY19" fmla="*/ 560869 h 3047973"/>
              <a:gd name="connsiteX20" fmla="*/ 2270031 w 3238471"/>
              <a:gd name="connsiteY20" fmla="*/ 560179 h 3047973"/>
              <a:gd name="connsiteX21" fmla="*/ 2221918 w 3238471"/>
              <a:gd name="connsiteY21" fmla="*/ 487639 h 3047973"/>
              <a:gd name="connsiteX22" fmla="*/ 1601376 w 3238471"/>
              <a:gd name="connsiteY22" fmla="*/ 93762 h 3047973"/>
              <a:gd name="connsiteX23" fmla="*/ 1109992 w 3238471"/>
              <a:gd name="connsiteY23" fmla="*/ 259915 h 3047973"/>
              <a:gd name="connsiteX24" fmla="*/ 1066900 w 3238471"/>
              <a:gd name="connsiteY24" fmla="*/ 295634 h 3047973"/>
              <a:gd name="connsiteX25" fmla="*/ 1070066 w 3238471"/>
              <a:gd name="connsiteY25" fmla="*/ 288724 h 3047973"/>
              <a:gd name="connsiteX26" fmla="*/ 0 w 3238471"/>
              <a:gd name="connsiteY26" fmla="*/ 1419808 h 3047973"/>
              <a:gd name="connsiteX27" fmla="*/ 144363 w 3238471"/>
              <a:gd name="connsiteY27" fmla="*/ 1427250 h 3047973"/>
              <a:gd name="connsiteX28" fmla="*/ 733717 w 3238471"/>
              <a:gd name="connsiteY28" fmla="*/ 690556 h 3047973"/>
              <a:gd name="connsiteX29" fmla="*/ 742316 w 3238471"/>
              <a:gd name="connsiteY29" fmla="*/ 687526 h 3047973"/>
              <a:gd name="connsiteX30" fmla="*/ 727992 w 3238471"/>
              <a:gd name="connsiteY30" fmla="*/ 711058 h 3047973"/>
              <a:gd name="connsiteX31" fmla="*/ 516428 w 3238471"/>
              <a:gd name="connsiteY31" fmla="*/ 1404925 h 3047973"/>
              <a:gd name="connsiteX32" fmla="*/ 516428 w 3238471"/>
              <a:gd name="connsiteY32" fmla="*/ 1424273 h 3047973"/>
              <a:gd name="connsiteX33" fmla="*/ 2530055 w 3238471"/>
              <a:gd name="connsiteY33" fmla="*/ 1532916 h 3047973"/>
              <a:gd name="connsiteX34" fmla="*/ 2531542 w 3238471"/>
              <a:gd name="connsiteY34" fmla="*/ 1519522 h 3047973"/>
              <a:gd name="connsiteX35" fmla="*/ 2443084 w 3238471"/>
              <a:gd name="connsiteY35" fmla="*/ 922113 h 3047973"/>
              <a:gd name="connsiteX36" fmla="*/ 2420135 w 3238471"/>
              <a:gd name="connsiteY36" fmla="*/ 861552 h 3047973"/>
              <a:gd name="connsiteX37" fmla="*/ 2490919 w 3238471"/>
              <a:gd name="connsiteY37" fmla="*/ 859544 h 3047973"/>
              <a:gd name="connsiteX38" fmla="*/ 3238471 w 3238471"/>
              <a:gd name="connsiteY38" fmla="*/ 49112 h 3047973"/>
              <a:gd name="connsiteX39" fmla="*/ 3103038 w 3238471"/>
              <a:gd name="connsiteY39" fmla="*/ 0 h 3047973"/>
              <a:gd name="connsiteX0" fmla="*/ 2522614 w 3238471"/>
              <a:gd name="connsiteY0" fmla="*/ 1628164 h 3047973"/>
              <a:gd name="connsiteX1" fmla="*/ 549171 w 3238471"/>
              <a:gd name="connsiteY1" fmla="*/ 1632630 h 3047973"/>
              <a:gd name="connsiteX2" fmla="*/ 549676 w 3238471"/>
              <a:gd name="connsiteY2" fmla="*/ 1634197 h 3047973"/>
              <a:gd name="connsiteX3" fmla="*/ 547682 w 3238471"/>
              <a:gd name="connsiteY3" fmla="*/ 1632630 h 3047973"/>
              <a:gd name="connsiteX4" fmla="*/ 1135549 w 3238471"/>
              <a:gd name="connsiteY4" fmla="*/ 2958677 h 3047973"/>
              <a:gd name="connsiteX5" fmla="*/ 956957 w 3238471"/>
              <a:gd name="connsiteY5" fmla="*/ 2951235 h 3047973"/>
              <a:gd name="connsiteX6" fmla="*/ 770922 w 3238471"/>
              <a:gd name="connsiteY6" fmla="*/ 3047973 h 3047973"/>
              <a:gd name="connsiteX7" fmla="*/ 1272468 w 3238471"/>
              <a:gd name="connsiteY7" fmla="*/ 3025648 h 3047973"/>
              <a:gd name="connsiteX8" fmla="*/ 1150431 w 3238471"/>
              <a:gd name="connsiteY8" fmla="*/ 2385693 h 3047973"/>
              <a:gd name="connsiteX9" fmla="*/ 1534405 w 3238471"/>
              <a:gd name="connsiteY9" fmla="*/ 2272585 h 3047973"/>
              <a:gd name="connsiteX10" fmla="*/ 1534219 w 3238471"/>
              <a:gd name="connsiteY10" fmla="*/ 2272500 h 3047973"/>
              <a:gd name="connsiteX11" fmla="*/ 1535892 w 3238471"/>
              <a:gd name="connsiteY11" fmla="*/ 2272585 h 3047973"/>
              <a:gd name="connsiteX12" fmla="*/ 1645367 w 3238471"/>
              <a:gd name="connsiteY12" fmla="*/ 2267034 h 3047973"/>
              <a:gd name="connsiteX13" fmla="*/ 1643048 w 3238471"/>
              <a:gd name="connsiteY13" fmla="*/ 2269609 h 3047973"/>
              <a:gd name="connsiteX14" fmla="*/ 2375276 w 3238471"/>
              <a:gd name="connsiteY14" fmla="*/ 2689299 h 3047973"/>
              <a:gd name="connsiteX15" fmla="*/ 2649117 w 3238471"/>
              <a:gd name="connsiteY15" fmla="*/ 2689299 h 3047973"/>
              <a:gd name="connsiteX16" fmla="*/ 2617719 w 3238471"/>
              <a:gd name="connsiteY16" fmla="*/ 1955635 h 3047973"/>
              <a:gd name="connsiteX17" fmla="*/ 2522614 w 3238471"/>
              <a:gd name="connsiteY17" fmla="*/ 1628164 h 3047973"/>
              <a:gd name="connsiteX18" fmla="*/ 3103038 w 3238471"/>
              <a:gd name="connsiteY18" fmla="*/ 0 h 3047973"/>
              <a:gd name="connsiteX19" fmla="*/ 2283161 w 3238471"/>
              <a:gd name="connsiteY19" fmla="*/ 560869 h 3047973"/>
              <a:gd name="connsiteX20" fmla="*/ 2270031 w 3238471"/>
              <a:gd name="connsiteY20" fmla="*/ 560179 h 3047973"/>
              <a:gd name="connsiteX21" fmla="*/ 2221918 w 3238471"/>
              <a:gd name="connsiteY21" fmla="*/ 487639 h 3047973"/>
              <a:gd name="connsiteX22" fmla="*/ 1601376 w 3238471"/>
              <a:gd name="connsiteY22" fmla="*/ 93762 h 3047973"/>
              <a:gd name="connsiteX23" fmla="*/ 1109992 w 3238471"/>
              <a:gd name="connsiteY23" fmla="*/ 259915 h 3047973"/>
              <a:gd name="connsiteX24" fmla="*/ 1066900 w 3238471"/>
              <a:gd name="connsiteY24" fmla="*/ 295634 h 3047973"/>
              <a:gd name="connsiteX25" fmla="*/ 1070066 w 3238471"/>
              <a:gd name="connsiteY25" fmla="*/ 288724 h 3047973"/>
              <a:gd name="connsiteX26" fmla="*/ 0 w 3238471"/>
              <a:gd name="connsiteY26" fmla="*/ 1419808 h 3047973"/>
              <a:gd name="connsiteX27" fmla="*/ 144363 w 3238471"/>
              <a:gd name="connsiteY27" fmla="*/ 1427250 h 3047973"/>
              <a:gd name="connsiteX28" fmla="*/ 733717 w 3238471"/>
              <a:gd name="connsiteY28" fmla="*/ 690556 h 3047973"/>
              <a:gd name="connsiteX29" fmla="*/ 742316 w 3238471"/>
              <a:gd name="connsiteY29" fmla="*/ 687526 h 3047973"/>
              <a:gd name="connsiteX30" fmla="*/ 727992 w 3238471"/>
              <a:gd name="connsiteY30" fmla="*/ 711058 h 3047973"/>
              <a:gd name="connsiteX31" fmla="*/ 516428 w 3238471"/>
              <a:gd name="connsiteY31" fmla="*/ 1404925 h 3047973"/>
              <a:gd name="connsiteX32" fmla="*/ 516428 w 3238471"/>
              <a:gd name="connsiteY32" fmla="*/ 1424273 h 3047973"/>
              <a:gd name="connsiteX33" fmla="*/ 2530055 w 3238471"/>
              <a:gd name="connsiteY33" fmla="*/ 1532916 h 3047973"/>
              <a:gd name="connsiteX34" fmla="*/ 2531542 w 3238471"/>
              <a:gd name="connsiteY34" fmla="*/ 1519522 h 3047973"/>
              <a:gd name="connsiteX35" fmla="*/ 2443084 w 3238471"/>
              <a:gd name="connsiteY35" fmla="*/ 922113 h 3047973"/>
              <a:gd name="connsiteX36" fmla="*/ 2420135 w 3238471"/>
              <a:gd name="connsiteY36" fmla="*/ 861552 h 3047973"/>
              <a:gd name="connsiteX37" fmla="*/ 2490919 w 3238471"/>
              <a:gd name="connsiteY37" fmla="*/ 859544 h 3047973"/>
              <a:gd name="connsiteX38" fmla="*/ 3238471 w 3238471"/>
              <a:gd name="connsiteY38" fmla="*/ 49112 h 3047973"/>
              <a:gd name="connsiteX39" fmla="*/ 3103038 w 3238471"/>
              <a:gd name="connsiteY39" fmla="*/ 0 h 3047973"/>
              <a:gd name="connsiteX0" fmla="*/ 2522614 w 3238471"/>
              <a:gd name="connsiteY0" fmla="*/ 1628164 h 3047973"/>
              <a:gd name="connsiteX1" fmla="*/ 549171 w 3238471"/>
              <a:gd name="connsiteY1" fmla="*/ 1632630 h 3047973"/>
              <a:gd name="connsiteX2" fmla="*/ 549676 w 3238471"/>
              <a:gd name="connsiteY2" fmla="*/ 1634197 h 3047973"/>
              <a:gd name="connsiteX3" fmla="*/ 547682 w 3238471"/>
              <a:gd name="connsiteY3" fmla="*/ 1632630 h 3047973"/>
              <a:gd name="connsiteX4" fmla="*/ 1135549 w 3238471"/>
              <a:gd name="connsiteY4" fmla="*/ 2958677 h 3047973"/>
              <a:gd name="connsiteX5" fmla="*/ 956957 w 3238471"/>
              <a:gd name="connsiteY5" fmla="*/ 2951235 h 3047973"/>
              <a:gd name="connsiteX6" fmla="*/ 770922 w 3238471"/>
              <a:gd name="connsiteY6" fmla="*/ 3047973 h 3047973"/>
              <a:gd name="connsiteX7" fmla="*/ 1272468 w 3238471"/>
              <a:gd name="connsiteY7" fmla="*/ 3025648 h 3047973"/>
              <a:gd name="connsiteX8" fmla="*/ 1150431 w 3238471"/>
              <a:gd name="connsiteY8" fmla="*/ 2385693 h 3047973"/>
              <a:gd name="connsiteX9" fmla="*/ 1534405 w 3238471"/>
              <a:gd name="connsiteY9" fmla="*/ 2272585 h 3047973"/>
              <a:gd name="connsiteX10" fmla="*/ 1534219 w 3238471"/>
              <a:gd name="connsiteY10" fmla="*/ 2272500 h 3047973"/>
              <a:gd name="connsiteX11" fmla="*/ 1535892 w 3238471"/>
              <a:gd name="connsiteY11" fmla="*/ 2272585 h 3047973"/>
              <a:gd name="connsiteX12" fmla="*/ 1645367 w 3238471"/>
              <a:gd name="connsiteY12" fmla="*/ 2267034 h 3047973"/>
              <a:gd name="connsiteX13" fmla="*/ 2375276 w 3238471"/>
              <a:gd name="connsiteY13" fmla="*/ 2689299 h 3047973"/>
              <a:gd name="connsiteX14" fmla="*/ 2649117 w 3238471"/>
              <a:gd name="connsiteY14" fmla="*/ 2689299 h 3047973"/>
              <a:gd name="connsiteX15" fmla="*/ 2617719 w 3238471"/>
              <a:gd name="connsiteY15" fmla="*/ 1955635 h 3047973"/>
              <a:gd name="connsiteX16" fmla="*/ 2522614 w 3238471"/>
              <a:gd name="connsiteY16" fmla="*/ 1628164 h 3047973"/>
              <a:gd name="connsiteX17" fmla="*/ 3103038 w 3238471"/>
              <a:gd name="connsiteY17" fmla="*/ 0 h 3047973"/>
              <a:gd name="connsiteX18" fmla="*/ 2283161 w 3238471"/>
              <a:gd name="connsiteY18" fmla="*/ 560869 h 3047973"/>
              <a:gd name="connsiteX19" fmla="*/ 2270031 w 3238471"/>
              <a:gd name="connsiteY19" fmla="*/ 560179 h 3047973"/>
              <a:gd name="connsiteX20" fmla="*/ 2221918 w 3238471"/>
              <a:gd name="connsiteY20" fmla="*/ 487639 h 3047973"/>
              <a:gd name="connsiteX21" fmla="*/ 1601376 w 3238471"/>
              <a:gd name="connsiteY21" fmla="*/ 93762 h 3047973"/>
              <a:gd name="connsiteX22" fmla="*/ 1109992 w 3238471"/>
              <a:gd name="connsiteY22" fmla="*/ 259915 h 3047973"/>
              <a:gd name="connsiteX23" fmla="*/ 1066900 w 3238471"/>
              <a:gd name="connsiteY23" fmla="*/ 295634 h 3047973"/>
              <a:gd name="connsiteX24" fmla="*/ 1070066 w 3238471"/>
              <a:gd name="connsiteY24" fmla="*/ 288724 h 3047973"/>
              <a:gd name="connsiteX25" fmla="*/ 0 w 3238471"/>
              <a:gd name="connsiteY25" fmla="*/ 1419808 h 3047973"/>
              <a:gd name="connsiteX26" fmla="*/ 144363 w 3238471"/>
              <a:gd name="connsiteY26" fmla="*/ 1427250 h 3047973"/>
              <a:gd name="connsiteX27" fmla="*/ 733717 w 3238471"/>
              <a:gd name="connsiteY27" fmla="*/ 690556 h 3047973"/>
              <a:gd name="connsiteX28" fmla="*/ 742316 w 3238471"/>
              <a:gd name="connsiteY28" fmla="*/ 687526 h 3047973"/>
              <a:gd name="connsiteX29" fmla="*/ 727992 w 3238471"/>
              <a:gd name="connsiteY29" fmla="*/ 711058 h 3047973"/>
              <a:gd name="connsiteX30" fmla="*/ 516428 w 3238471"/>
              <a:gd name="connsiteY30" fmla="*/ 1404925 h 3047973"/>
              <a:gd name="connsiteX31" fmla="*/ 516428 w 3238471"/>
              <a:gd name="connsiteY31" fmla="*/ 1424273 h 3047973"/>
              <a:gd name="connsiteX32" fmla="*/ 2530055 w 3238471"/>
              <a:gd name="connsiteY32" fmla="*/ 1532916 h 3047973"/>
              <a:gd name="connsiteX33" fmla="*/ 2531542 w 3238471"/>
              <a:gd name="connsiteY33" fmla="*/ 1519522 h 3047973"/>
              <a:gd name="connsiteX34" fmla="*/ 2443084 w 3238471"/>
              <a:gd name="connsiteY34" fmla="*/ 922113 h 3047973"/>
              <a:gd name="connsiteX35" fmla="*/ 2420135 w 3238471"/>
              <a:gd name="connsiteY35" fmla="*/ 861552 h 3047973"/>
              <a:gd name="connsiteX36" fmla="*/ 2490919 w 3238471"/>
              <a:gd name="connsiteY36" fmla="*/ 859544 h 3047973"/>
              <a:gd name="connsiteX37" fmla="*/ 3238471 w 3238471"/>
              <a:gd name="connsiteY37" fmla="*/ 49112 h 3047973"/>
              <a:gd name="connsiteX38" fmla="*/ 3103038 w 3238471"/>
              <a:gd name="connsiteY38" fmla="*/ 0 h 3047973"/>
              <a:gd name="connsiteX0" fmla="*/ 2522614 w 3238471"/>
              <a:gd name="connsiteY0" fmla="*/ 1628164 h 3047973"/>
              <a:gd name="connsiteX1" fmla="*/ 549171 w 3238471"/>
              <a:gd name="connsiteY1" fmla="*/ 1632630 h 3047973"/>
              <a:gd name="connsiteX2" fmla="*/ 549676 w 3238471"/>
              <a:gd name="connsiteY2" fmla="*/ 1634197 h 3047973"/>
              <a:gd name="connsiteX3" fmla="*/ 547682 w 3238471"/>
              <a:gd name="connsiteY3" fmla="*/ 1632630 h 3047973"/>
              <a:gd name="connsiteX4" fmla="*/ 1135549 w 3238471"/>
              <a:gd name="connsiteY4" fmla="*/ 2958677 h 3047973"/>
              <a:gd name="connsiteX5" fmla="*/ 956957 w 3238471"/>
              <a:gd name="connsiteY5" fmla="*/ 2951235 h 3047973"/>
              <a:gd name="connsiteX6" fmla="*/ 770922 w 3238471"/>
              <a:gd name="connsiteY6" fmla="*/ 3047973 h 3047973"/>
              <a:gd name="connsiteX7" fmla="*/ 1272468 w 3238471"/>
              <a:gd name="connsiteY7" fmla="*/ 3025648 h 3047973"/>
              <a:gd name="connsiteX8" fmla="*/ 1150431 w 3238471"/>
              <a:gd name="connsiteY8" fmla="*/ 2385693 h 3047973"/>
              <a:gd name="connsiteX9" fmla="*/ 1534405 w 3238471"/>
              <a:gd name="connsiteY9" fmla="*/ 2272585 h 3047973"/>
              <a:gd name="connsiteX10" fmla="*/ 1534219 w 3238471"/>
              <a:gd name="connsiteY10" fmla="*/ 2272500 h 3047973"/>
              <a:gd name="connsiteX11" fmla="*/ 1535892 w 3238471"/>
              <a:gd name="connsiteY11" fmla="*/ 2272585 h 3047973"/>
              <a:gd name="connsiteX12" fmla="*/ 2301296 w 3238471"/>
              <a:gd name="connsiteY12" fmla="*/ 2222769 h 3047973"/>
              <a:gd name="connsiteX13" fmla="*/ 2375276 w 3238471"/>
              <a:gd name="connsiteY13" fmla="*/ 2689299 h 3047973"/>
              <a:gd name="connsiteX14" fmla="*/ 2649117 w 3238471"/>
              <a:gd name="connsiteY14" fmla="*/ 2689299 h 3047973"/>
              <a:gd name="connsiteX15" fmla="*/ 2617719 w 3238471"/>
              <a:gd name="connsiteY15" fmla="*/ 1955635 h 3047973"/>
              <a:gd name="connsiteX16" fmla="*/ 2522614 w 3238471"/>
              <a:gd name="connsiteY16" fmla="*/ 1628164 h 3047973"/>
              <a:gd name="connsiteX17" fmla="*/ 3103038 w 3238471"/>
              <a:gd name="connsiteY17" fmla="*/ 0 h 3047973"/>
              <a:gd name="connsiteX18" fmla="*/ 2283161 w 3238471"/>
              <a:gd name="connsiteY18" fmla="*/ 560869 h 3047973"/>
              <a:gd name="connsiteX19" fmla="*/ 2270031 w 3238471"/>
              <a:gd name="connsiteY19" fmla="*/ 560179 h 3047973"/>
              <a:gd name="connsiteX20" fmla="*/ 2221918 w 3238471"/>
              <a:gd name="connsiteY20" fmla="*/ 487639 h 3047973"/>
              <a:gd name="connsiteX21" fmla="*/ 1601376 w 3238471"/>
              <a:gd name="connsiteY21" fmla="*/ 93762 h 3047973"/>
              <a:gd name="connsiteX22" fmla="*/ 1109992 w 3238471"/>
              <a:gd name="connsiteY22" fmla="*/ 259915 h 3047973"/>
              <a:gd name="connsiteX23" fmla="*/ 1066900 w 3238471"/>
              <a:gd name="connsiteY23" fmla="*/ 295634 h 3047973"/>
              <a:gd name="connsiteX24" fmla="*/ 1070066 w 3238471"/>
              <a:gd name="connsiteY24" fmla="*/ 288724 h 3047973"/>
              <a:gd name="connsiteX25" fmla="*/ 0 w 3238471"/>
              <a:gd name="connsiteY25" fmla="*/ 1419808 h 3047973"/>
              <a:gd name="connsiteX26" fmla="*/ 144363 w 3238471"/>
              <a:gd name="connsiteY26" fmla="*/ 1427250 h 3047973"/>
              <a:gd name="connsiteX27" fmla="*/ 733717 w 3238471"/>
              <a:gd name="connsiteY27" fmla="*/ 690556 h 3047973"/>
              <a:gd name="connsiteX28" fmla="*/ 742316 w 3238471"/>
              <a:gd name="connsiteY28" fmla="*/ 687526 h 3047973"/>
              <a:gd name="connsiteX29" fmla="*/ 727992 w 3238471"/>
              <a:gd name="connsiteY29" fmla="*/ 711058 h 3047973"/>
              <a:gd name="connsiteX30" fmla="*/ 516428 w 3238471"/>
              <a:gd name="connsiteY30" fmla="*/ 1404925 h 3047973"/>
              <a:gd name="connsiteX31" fmla="*/ 516428 w 3238471"/>
              <a:gd name="connsiteY31" fmla="*/ 1424273 h 3047973"/>
              <a:gd name="connsiteX32" fmla="*/ 2530055 w 3238471"/>
              <a:gd name="connsiteY32" fmla="*/ 1532916 h 3047973"/>
              <a:gd name="connsiteX33" fmla="*/ 2531542 w 3238471"/>
              <a:gd name="connsiteY33" fmla="*/ 1519522 h 3047973"/>
              <a:gd name="connsiteX34" fmla="*/ 2443084 w 3238471"/>
              <a:gd name="connsiteY34" fmla="*/ 922113 h 3047973"/>
              <a:gd name="connsiteX35" fmla="*/ 2420135 w 3238471"/>
              <a:gd name="connsiteY35" fmla="*/ 861552 h 3047973"/>
              <a:gd name="connsiteX36" fmla="*/ 2490919 w 3238471"/>
              <a:gd name="connsiteY36" fmla="*/ 859544 h 3047973"/>
              <a:gd name="connsiteX37" fmla="*/ 3238471 w 3238471"/>
              <a:gd name="connsiteY37" fmla="*/ 49112 h 3047973"/>
              <a:gd name="connsiteX38" fmla="*/ 3103038 w 3238471"/>
              <a:gd name="connsiteY38" fmla="*/ 0 h 3047973"/>
              <a:gd name="connsiteX0" fmla="*/ 2522614 w 3238471"/>
              <a:gd name="connsiteY0" fmla="*/ 1628164 h 3047973"/>
              <a:gd name="connsiteX1" fmla="*/ 549171 w 3238471"/>
              <a:gd name="connsiteY1" fmla="*/ 1632630 h 3047973"/>
              <a:gd name="connsiteX2" fmla="*/ 549676 w 3238471"/>
              <a:gd name="connsiteY2" fmla="*/ 1634197 h 3047973"/>
              <a:gd name="connsiteX3" fmla="*/ 547682 w 3238471"/>
              <a:gd name="connsiteY3" fmla="*/ 1632630 h 3047973"/>
              <a:gd name="connsiteX4" fmla="*/ 1135549 w 3238471"/>
              <a:gd name="connsiteY4" fmla="*/ 2958677 h 3047973"/>
              <a:gd name="connsiteX5" fmla="*/ 956957 w 3238471"/>
              <a:gd name="connsiteY5" fmla="*/ 2951235 h 3047973"/>
              <a:gd name="connsiteX6" fmla="*/ 770922 w 3238471"/>
              <a:gd name="connsiteY6" fmla="*/ 3047973 h 3047973"/>
              <a:gd name="connsiteX7" fmla="*/ 1272468 w 3238471"/>
              <a:gd name="connsiteY7" fmla="*/ 3025648 h 3047973"/>
              <a:gd name="connsiteX8" fmla="*/ 1150431 w 3238471"/>
              <a:gd name="connsiteY8" fmla="*/ 2385693 h 3047973"/>
              <a:gd name="connsiteX9" fmla="*/ 1534405 w 3238471"/>
              <a:gd name="connsiteY9" fmla="*/ 2272585 h 3047973"/>
              <a:gd name="connsiteX10" fmla="*/ 1534219 w 3238471"/>
              <a:gd name="connsiteY10" fmla="*/ 2272500 h 3047973"/>
              <a:gd name="connsiteX11" fmla="*/ 1535892 w 3238471"/>
              <a:gd name="connsiteY11" fmla="*/ 2272585 h 3047973"/>
              <a:gd name="connsiteX12" fmla="*/ 2301296 w 3238471"/>
              <a:gd name="connsiteY12" fmla="*/ 2222769 h 3047973"/>
              <a:gd name="connsiteX13" fmla="*/ 2375276 w 3238471"/>
              <a:gd name="connsiteY13" fmla="*/ 2689299 h 3047973"/>
              <a:gd name="connsiteX14" fmla="*/ 2649117 w 3238471"/>
              <a:gd name="connsiteY14" fmla="*/ 2689299 h 3047973"/>
              <a:gd name="connsiteX15" fmla="*/ 2617719 w 3238471"/>
              <a:gd name="connsiteY15" fmla="*/ 1955635 h 3047973"/>
              <a:gd name="connsiteX16" fmla="*/ 2522614 w 3238471"/>
              <a:gd name="connsiteY16" fmla="*/ 1628164 h 3047973"/>
              <a:gd name="connsiteX17" fmla="*/ 3103038 w 3238471"/>
              <a:gd name="connsiteY17" fmla="*/ 0 h 3047973"/>
              <a:gd name="connsiteX18" fmla="*/ 2283161 w 3238471"/>
              <a:gd name="connsiteY18" fmla="*/ 560869 h 3047973"/>
              <a:gd name="connsiteX19" fmla="*/ 2270031 w 3238471"/>
              <a:gd name="connsiteY19" fmla="*/ 560179 h 3047973"/>
              <a:gd name="connsiteX20" fmla="*/ 2221918 w 3238471"/>
              <a:gd name="connsiteY20" fmla="*/ 487639 h 3047973"/>
              <a:gd name="connsiteX21" fmla="*/ 1601376 w 3238471"/>
              <a:gd name="connsiteY21" fmla="*/ 93762 h 3047973"/>
              <a:gd name="connsiteX22" fmla="*/ 1109992 w 3238471"/>
              <a:gd name="connsiteY22" fmla="*/ 259915 h 3047973"/>
              <a:gd name="connsiteX23" fmla="*/ 1066900 w 3238471"/>
              <a:gd name="connsiteY23" fmla="*/ 295634 h 3047973"/>
              <a:gd name="connsiteX24" fmla="*/ 1070066 w 3238471"/>
              <a:gd name="connsiteY24" fmla="*/ 288724 h 3047973"/>
              <a:gd name="connsiteX25" fmla="*/ 0 w 3238471"/>
              <a:gd name="connsiteY25" fmla="*/ 1419808 h 3047973"/>
              <a:gd name="connsiteX26" fmla="*/ 144363 w 3238471"/>
              <a:gd name="connsiteY26" fmla="*/ 1427250 h 3047973"/>
              <a:gd name="connsiteX27" fmla="*/ 733717 w 3238471"/>
              <a:gd name="connsiteY27" fmla="*/ 690556 h 3047973"/>
              <a:gd name="connsiteX28" fmla="*/ 742316 w 3238471"/>
              <a:gd name="connsiteY28" fmla="*/ 687526 h 3047973"/>
              <a:gd name="connsiteX29" fmla="*/ 727992 w 3238471"/>
              <a:gd name="connsiteY29" fmla="*/ 711058 h 3047973"/>
              <a:gd name="connsiteX30" fmla="*/ 516428 w 3238471"/>
              <a:gd name="connsiteY30" fmla="*/ 1404925 h 3047973"/>
              <a:gd name="connsiteX31" fmla="*/ 516428 w 3238471"/>
              <a:gd name="connsiteY31" fmla="*/ 1424273 h 3047973"/>
              <a:gd name="connsiteX32" fmla="*/ 2530055 w 3238471"/>
              <a:gd name="connsiteY32" fmla="*/ 1532916 h 3047973"/>
              <a:gd name="connsiteX33" fmla="*/ 2531542 w 3238471"/>
              <a:gd name="connsiteY33" fmla="*/ 1519522 h 3047973"/>
              <a:gd name="connsiteX34" fmla="*/ 2443084 w 3238471"/>
              <a:gd name="connsiteY34" fmla="*/ 922113 h 3047973"/>
              <a:gd name="connsiteX35" fmla="*/ 2420135 w 3238471"/>
              <a:gd name="connsiteY35" fmla="*/ 861552 h 3047973"/>
              <a:gd name="connsiteX36" fmla="*/ 2490919 w 3238471"/>
              <a:gd name="connsiteY36" fmla="*/ 859544 h 3047973"/>
              <a:gd name="connsiteX37" fmla="*/ 3238471 w 3238471"/>
              <a:gd name="connsiteY37" fmla="*/ 49112 h 3047973"/>
              <a:gd name="connsiteX38" fmla="*/ 3103038 w 3238471"/>
              <a:gd name="connsiteY38" fmla="*/ 0 h 3047973"/>
              <a:gd name="connsiteX0" fmla="*/ 2522614 w 3238471"/>
              <a:gd name="connsiteY0" fmla="*/ 1628164 h 3047973"/>
              <a:gd name="connsiteX1" fmla="*/ 549171 w 3238471"/>
              <a:gd name="connsiteY1" fmla="*/ 1632630 h 3047973"/>
              <a:gd name="connsiteX2" fmla="*/ 549676 w 3238471"/>
              <a:gd name="connsiteY2" fmla="*/ 1634197 h 3047973"/>
              <a:gd name="connsiteX3" fmla="*/ 547682 w 3238471"/>
              <a:gd name="connsiteY3" fmla="*/ 1632630 h 3047973"/>
              <a:gd name="connsiteX4" fmla="*/ 1135549 w 3238471"/>
              <a:gd name="connsiteY4" fmla="*/ 2958677 h 3047973"/>
              <a:gd name="connsiteX5" fmla="*/ 956957 w 3238471"/>
              <a:gd name="connsiteY5" fmla="*/ 2951235 h 3047973"/>
              <a:gd name="connsiteX6" fmla="*/ 770922 w 3238471"/>
              <a:gd name="connsiteY6" fmla="*/ 3047973 h 3047973"/>
              <a:gd name="connsiteX7" fmla="*/ 1272468 w 3238471"/>
              <a:gd name="connsiteY7" fmla="*/ 3025648 h 3047973"/>
              <a:gd name="connsiteX8" fmla="*/ 1150431 w 3238471"/>
              <a:gd name="connsiteY8" fmla="*/ 2385693 h 3047973"/>
              <a:gd name="connsiteX9" fmla="*/ 1534405 w 3238471"/>
              <a:gd name="connsiteY9" fmla="*/ 2272585 h 3047973"/>
              <a:gd name="connsiteX10" fmla="*/ 1534219 w 3238471"/>
              <a:gd name="connsiteY10" fmla="*/ 2272500 h 3047973"/>
              <a:gd name="connsiteX11" fmla="*/ 2301296 w 3238471"/>
              <a:gd name="connsiteY11" fmla="*/ 2222769 h 3047973"/>
              <a:gd name="connsiteX12" fmla="*/ 2375276 w 3238471"/>
              <a:gd name="connsiteY12" fmla="*/ 2689299 h 3047973"/>
              <a:gd name="connsiteX13" fmla="*/ 2649117 w 3238471"/>
              <a:gd name="connsiteY13" fmla="*/ 2689299 h 3047973"/>
              <a:gd name="connsiteX14" fmla="*/ 2617719 w 3238471"/>
              <a:gd name="connsiteY14" fmla="*/ 1955635 h 3047973"/>
              <a:gd name="connsiteX15" fmla="*/ 2522614 w 3238471"/>
              <a:gd name="connsiteY15" fmla="*/ 1628164 h 3047973"/>
              <a:gd name="connsiteX16" fmla="*/ 3103038 w 3238471"/>
              <a:gd name="connsiteY16" fmla="*/ 0 h 3047973"/>
              <a:gd name="connsiteX17" fmla="*/ 2283161 w 3238471"/>
              <a:gd name="connsiteY17" fmla="*/ 560869 h 3047973"/>
              <a:gd name="connsiteX18" fmla="*/ 2270031 w 3238471"/>
              <a:gd name="connsiteY18" fmla="*/ 560179 h 3047973"/>
              <a:gd name="connsiteX19" fmla="*/ 2221918 w 3238471"/>
              <a:gd name="connsiteY19" fmla="*/ 487639 h 3047973"/>
              <a:gd name="connsiteX20" fmla="*/ 1601376 w 3238471"/>
              <a:gd name="connsiteY20" fmla="*/ 93762 h 3047973"/>
              <a:gd name="connsiteX21" fmla="*/ 1109992 w 3238471"/>
              <a:gd name="connsiteY21" fmla="*/ 259915 h 3047973"/>
              <a:gd name="connsiteX22" fmla="*/ 1066900 w 3238471"/>
              <a:gd name="connsiteY22" fmla="*/ 295634 h 3047973"/>
              <a:gd name="connsiteX23" fmla="*/ 1070066 w 3238471"/>
              <a:gd name="connsiteY23" fmla="*/ 288724 h 3047973"/>
              <a:gd name="connsiteX24" fmla="*/ 0 w 3238471"/>
              <a:gd name="connsiteY24" fmla="*/ 1419808 h 3047973"/>
              <a:gd name="connsiteX25" fmla="*/ 144363 w 3238471"/>
              <a:gd name="connsiteY25" fmla="*/ 1427250 h 3047973"/>
              <a:gd name="connsiteX26" fmla="*/ 733717 w 3238471"/>
              <a:gd name="connsiteY26" fmla="*/ 690556 h 3047973"/>
              <a:gd name="connsiteX27" fmla="*/ 742316 w 3238471"/>
              <a:gd name="connsiteY27" fmla="*/ 687526 h 3047973"/>
              <a:gd name="connsiteX28" fmla="*/ 727992 w 3238471"/>
              <a:gd name="connsiteY28" fmla="*/ 711058 h 3047973"/>
              <a:gd name="connsiteX29" fmla="*/ 516428 w 3238471"/>
              <a:gd name="connsiteY29" fmla="*/ 1404925 h 3047973"/>
              <a:gd name="connsiteX30" fmla="*/ 516428 w 3238471"/>
              <a:gd name="connsiteY30" fmla="*/ 1424273 h 3047973"/>
              <a:gd name="connsiteX31" fmla="*/ 2530055 w 3238471"/>
              <a:gd name="connsiteY31" fmla="*/ 1532916 h 3047973"/>
              <a:gd name="connsiteX32" fmla="*/ 2531542 w 3238471"/>
              <a:gd name="connsiteY32" fmla="*/ 1519522 h 3047973"/>
              <a:gd name="connsiteX33" fmla="*/ 2443084 w 3238471"/>
              <a:gd name="connsiteY33" fmla="*/ 922113 h 3047973"/>
              <a:gd name="connsiteX34" fmla="*/ 2420135 w 3238471"/>
              <a:gd name="connsiteY34" fmla="*/ 861552 h 3047973"/>
              <a:gd name="connsiteX35" fmla="*/ 2490919 w 3238471"/>
              <a:gd name="connsiteY35" fmla="*/ 859544 h 3047973"/>
              <a:gd name="connsiteX36" fmla="*/ 3238471 w 3238471"/>
              <a:gd name="connsiteY36" fmla="*/ 49112 h 3047973"/>
              <a:gd name="connsiteX37" fmla="*/ 3103038 w 3238471"/>
              <a:gd name="connsiteY37" fmla="*/ 0 h 3047973"/>
              <a:gd name="connsiteX0" fmla="*/ 2522614 w 3238471"/>
              <a:gd name="connsiteY0" fmla="*/ 1628164 h 3047973"/>
              <a:gd name="connsiteX1" fmla="*/ 549171 w 3238471"/>
              <a:gd name="connsiteY1" fmla="*/ 1632630 h 3047973"/>
              <a:gd name="connsiteX2" fmla="*/ 549676 w 3238471"/>
              <a:gd name="connsiteY2" fmla="*/ 1634197 h 3047973"/>
              <a:gd name="connsiteX3" fmla="*/ 547682 w 3238471"/>
              <a:gd name="connsiteY3" fmla="*/ 1632630 h 3047973"/>
              <a:gd name="connsiteX4" fmla="*/ 1135549 w 3238471"/>
              <a:gd name="connsiteY4" fmla="*/ 2958677 h 3047973"/>
              <a:gd name="connsiteX5" fmla="*/ 956957 w 3238471"/>
              <a:gd name="connsiteY5" fmla="*/ 2951235 h 3047973"/>
              <a:gd name="connsiteX6" fmla="*/ 770922 w 3238471"/>
              <a:gd name="connsiteY6" fmla="*/ 3047973 h 3047973"/>
              <a:gd name="connsiteX7" fmla="*/ 1272468 w 3238471"/>
              <a:gd name="connsiteY7" fmla="*/ 3025648 h 3047973"/>
              <a:gd name="connsiteX8" fmla="*/ 1150431 w 3238471"/>
              <a:gd name="connsiteY8" fmla="*/ 2385693 h 3047973"/>
              <a:gd name="connsiteX9" fmla="*/ 1534405 w 3238471"/>
              <a:gd name="connsiteY9" fmla="*/ 2272585 h 3047973"/>
              <a:gd name="connsiteX10" fmla="*/ 2301296 w 3238471"/>
              <a:gd name="connsiteY10" fmla="*/ 2222769 h 3047973"/>
              <a:gd name="connsiteX11" fmla="*/ 2375276 w 3238471"/>
              <a:gd name="connsiteY11" fmla="*/ 2689299 h 3047973"/>
              <a:gd name="connsiteX12" fmla="*/ 2649117 w 3238471"/>
              <a:gd name="connsiteY12" fmla="*/ 2689299 h 3047973"/>
              <a:gd name="connsiteX13" fmla="*/ 2617719 w 3238471"/>
              <a:gd name="connsiteY13" fmla="*/ 1955635 h 3047973"/>
              <a:gd name="connsiteX14" fmla="*/ 2522614 w 3238471"/>
              <a:gd name="connsiteY14" fmla="*/ 1628164 h 3047973"/>
              <a:gd name="connsiteX15" fmla="*/ 3103038 w 3238471"/>
              <a:gd name="connsiteY15" fmla="*/ 0 h 3047973"/>
              <a:gd name="connsiteX16" fmla="*/ 2283161 w 3238471"/>
              <a:gd name="connsiteY16" fmla="*/ 560869 h 3047973"/>
              <a:gd name="connsiteX17" fmla="*/ 2270031 w 3238471"/>
              <a:gd name="connsiteY17" fmla="*/ 560179 h 3047973"/>
              <a:gd name="connsiteX18" fmla="*/ 2221918 w 3238471"/>
              <a:gd name="connsiteY18" fmla="*/ 487639 h 3047973"/>
              <a:gd name="connsiteX19" fmla="*/ 1601376 w 3238471"/>
              <a:gd name="connsiteY19" fmla="*/ 93762 h 3047973"/>
              <a:gd name="connsiteX20" fmla="*/ 1109992 w 3238471"/>
              <a:gd name="connsiteY20" fmla="*/ 259915 h 3047973"/>
              <a:gd name="connsiteX21" fmla="*/ 1066900 w 3238471"/>
              <a:gd name="connsiteY21" fmla="*/ 295634 h 3047973"/>
              <a:gd name="connsiteX22" fmla="*/ 1070066 w 3238471"/>
              <a:gd name="connsiteY22" fmla="*/ 288724 h 3047973"/>
              <a:gd name="connsiteX23" fmla="*/ 0 w 3238471"/>
              <a:gd name="connsiteY23" fmla="*/ 1419808 h 3047973"/>
              <a:gd name="connsiteX24" fmla="*/ 144363 w 3238471"/>
              <a:gd name="connsiteY24" fmla="*/ 1427250 h 3047973"/>
              <a:gd name="connsiteX25" fmla="*/ 733717 w 3238471"/>
              <a:gd name="connsiteY25" fmla="*/ 690556 h 3047973"/>
              <a:gd name="connsiteX26" fmla="*/ 742316 w 3238471"/>
              <a:gd name="connsiteY26" fmla="*/ 687526 h 3047973"/>
              <a:gd name="connsiteX27" fmla="*/ 727992 w 3238471"/>
              <a:gd name="connsiteY27" fmla="*/ 711058 h 3047973"/>
              <a:gd name="connsiteX28" fmla="*/ 516428 w 3238471"/>
              <a:gd name="connsiteY28" fmla="*/ 1404925 h 3047973"/>
              <a:gd name="connsiteX29" fmla="*/ 516428 w 3238471"/>
              <a:gd name="connsiteY29" fmla="*/ 1424273 h 3047973"/>
              <a:gd name="connsiteX30" fmla="*/ 2530055 w 3238471"/>
              <a:gd name="connsiteY30" fmla="*/ 1532916 h 3047973"/>
              <a:gd name="connsiteX31" fmla="*/ 2531542 w 3238471"/>
              <a:gd name="connsiteY31" fmla="*/ 1519522 h 3047973"/>
              <a:gd name="connsiteX32" fmla="*/ 2443084 w 3238471"/>
              <a:gd name="connsiteY32" fmla="*/ 922113 h 3047973"/>
              <a:gd name="connsiteX33" fmla="*/ 2420135 w 3238471"/>
              <a:gd name="connsiteY33" fmla="*/ 861552 h 3047973"/>
              <a:gd name="connsiteX34" fmla="*/ 2490919 w 3238471"/>
              <a:gd name="connsiteY34" fmla="*/ 859544 h 3047973"/>
              <a:gd name="connsiteX35" fmla="*/ 3238471 w 3238471"/>
              <a:gd name="connsiteY35" fmla="*/ 49112 h 3047973"/>
              <a:gd name="connsiteX36" fmla="*/ 3103038 w 3238471"/>
              <a:gd name="connsiteY36" fmla="*/ 0 h 3047973"/>
              <a:gd name="connsiteX0" fmla="*/ 2522614 w 3238471"/>
              <a:gd name="connsiteY0" fmla="*/ 1628164 h 3047973"/>
              <a:gd name="connsiteX1" fmla="*/ 549171 w 3238471"/>
              <a:gd name="connsiteY1" fmla="*/ 1632630 h 3047973"/>
              <a:gd name="connsiteX2" fmla="*/ 549676 w 3238471"/>
              <a:gd name="connsiteY2" fmla="*/ 1634197 h 3047973"/>
              <a:gd name="connsiteX3" fmla="*/ 547682 w 3238471"/>
              <a:gd name="connsiteY3" fmla="*/ 1632630 h 3047973"/>
              <a:gd name="connsiteX4" fmla="*/ 1135549 w 3238471"/>
              <a:gd name="connsiteY4" fmla="*/ 2958677 h 3047973"/>
              <a:gd name="connsiteX5" fmla="*/ 956957 w 3238471"/>
              <a:gd name="connsiteY5" fmla="*/ 2951235 h 3047973"/>
              <a:gd name="connsiteX6" fmla="*/ 770922 w 3238471"/>
              <a:gd name="connsiteY6" fmla="*/ 3047973 h 3047973"/>
              <a:gd name="connsiteX7" fmla="*/ 1272468 w 3238471"/>
              <a:gd name="connsiteY7" fmla="*/ 3025648 h 3047973"/>
              <a:gd name="connsiteX8" fmla="*/ 1150431 w 3238471"/>
              <a:gd name="connsiteY8" fmla="*/ 2385693 h 3047973"/>
              <a:gd name="connsiteX9" fmla="*/ 2301296 w 3238471"/>
              <a:gd name="connsiteY9" fmla="*/ 2222769 h 3047973"/>
              <a:gd name="connsiteX10" fmla="*/ 2375276 w 3238471"/>
              <a:gd name="connsiteY10" fmla="*/ 2689299 h 3047973"/>
              <a:gd name="connsiteX11" fmla="*/ 2649117 w 3238471"/>
              <a:gd name="connsiteY11" fmla="*/ 2689299 h 3047973"/>
              <a:gd name="connsiteX12" fmla="*/ 2617719 w 3238471"/>
              <a:gd name="connsiteY12" fmla="*/ 1955635 h 3047973"/>
              <a:gd name="connsiteX13" fmla="*/ 2522614 w 3238471"/>
              <a:gd name="connsiteY13" fmla="*/ 1628164 h 3047973"/>
              <a:gd name="connsiteX14" fmla="*/ 3103038 w 3238471"/>
              <a:gd name="connsiteY14" fmla="*/ 0 h 3047973"/>
              <a:gd name="connsiteX15" fmla="*/ 2283161 w 3238471"/>
              <a:gd name="connsiteY15" fmla="*/ 560869 h 3047973"/>
              <a:gd name="connsiteX16" fmla="*/ 2270031 w 3238471"/>
              <a:gd name="connsiteY16" fmla="*/ 560179 h 3047973"/>
              <a:gd name="connsiteX17" fmla="*/ 2221918 w 3238471"/>
              <a:gd name="connsiteY17" fmla="*/ 487639 h 3047973"/>
              <a:gd name="connsiteX18" fmla="*/ 1601376 w 3238471"/>
              <a:gd name="connsiteY18" fmla="*/ 93762 h 3047973"/>
              <a:gd name="connsiteX19" fmla="*/ 1109992 w 3238471"/>
              <a:gd name="connsiteY19" fmla="*/ 259915 h 3047973"/>
              <a:gd name="connsiteX20" fmla="*/ 1066900 w 3238471"/>
              <a:gd name="connsiteY20" fmla="*/ 295634 h 3047973"/>
              <a:gd name="connsiteX21" fmla="*/ 1070066 w 3238471"/>
              <a:gd name="connsiteY21" fmla="*/ 288724 h 3047973"/>
              <a:gd name="connsiteX22" fmla="*/ 0 w 3238471"/>
              <a:gd name="connsiteY22" fmla="*/ 1419808 h 3047973"/>
              <a:gd name="connsiteX23" fmla="*/ 144363 w 3238471"/>
              <a:gd name="connsiteY23" fmla="*/ 1427250 h 3047973"/>
              <a:gd name="connsiteX24" fmla="*/ 733717 w 3238471"/>
              <a:gd name="connsiteY24" fmla="*/ 690556 h 3047973"/>
              <a:gd name="connsiteX25" fmla="*/ 742316 w 3238471"/>
              <a:gd name="connsiteY25" fmla="*/ 687526 h 3047973"/>
              <a:gd name="connsiteX26" fmla="*/ 727992 w 3238471"/>
              <a:gd name="connsiteY26" fmla="*/ 711058 h 3047973"/>
              <a:gd name="connsiteX27" fmla="*/ 516428 w 3238471"/>
              <a:gd name="connsiteY27" fmla="*/ 1404925 h 3047973"/>
              <a:gd name="connsiteX28" fmla="*/ 516428 w 3238471"/>
              <a:gd name="connsiteY28" fmla="*/ 1424273 h 3047973"/>
              <a:gd name="connsiteX29" fmla="*/ 2530055 w 3238471"/>
              <a:gd name="connsiteY29" fmla="*/ 1532916 h 3047973"/>
              <a:gd name="connsiteX30" fmla="*/ 2531542 w 3238471"/>
              <a:gd name="connsiteY30" fmla="*/ 1519522 h 3047973"/>
              <a:gd name="connsiteX31" fmla="*/ 2443084 w 3238471"/>
              <a:gd name="connsiteY31" fmla="*/ 922113 h 3047973"/>
              <a:gd name="connsiteX32" fmla="*/ 2420135 w 3238471"/>
              <a:gd name="connsiteY32" fmla="*/ 861552 h 3047973"/>
              <a:gd name="connsiteX33" fmla="*/ 2490919 w 3238471"/>
              <a:gd name="connsiteY33" fmla="*/ 859544 h 3047973"/>
              <a:gd name="connsiteX34" fmla="*/ 3238471 w 3238471"/>
              <a:gd name="connsiteY34" fmla="*/ 49112 h 3047973"/>
              <a:gd name="connsiteX35" fmla="*/ 3103038 w 3238471"/>
              <a:gd name="connsiteY35" fmla="*/ 0 h 3047973"/>
              <a:gd name="connsiteX0" fmla="*/ 2522614 w 3238471"/>
              <a:gd name="connsiteY0" fmla="*/ 1628164 h 3096429"/>
              <a:gd name="connsiteX1" fmla="*/ 549171 w 3238471"/>
              <a:gd name="connsiteY1" fmla="*/ 1632630 h 3096429"/>
              <a:gd name="connsiteX2" fmla="*/ 549676 w 3238471"/>
              <a:gd name="connsiteY2" fmla="*/ 1634197 h 3096429"/>
              <a:gd name="connsiteX3" fmla="*/ 547682 w 3238471"/>
              <a:gd name="connsiteY3" fmla="*/ 1632630 h 3096429"/>
              <a:gd name="connsiteX4" fmla="*/ 1135549 w 3238471"/>
              <a:gd name="connsiteY4" fmla="*/ 2958677 h 3096429"/>
              <a:gd name="connsiteX5" fmla="*/ 956957 w 3238471"/>
              <a:gd name="connsiteY5" fmla="*/ 2951235 h 3096429"/>
              <a:gd name="connsiteX6" fmla="*/ 770922 w 3238471"/>
              <a:gd name="connsiteY6" fmla="*/ 3047973 h 3096429"/>
              <a:gd name="connsiteX7" fmla="*/ 1272468 w 3238471"/>
              <a:gd name="connsiteY7" fmla="*/ 3025648 h 3096429"/>
              <a:gd name="connsiteX8" fmla="*/ 1335540 w 3238471"/>
              <a:gd name="connsiteY8" fmla="*/ 2152295 h 3096429"/>
              <a:gd name="connsiteX9" fmla="*/ 2301296 w 3238471"/>
              <a:gd name="connsiteY9" fmla="*/ 2222769 h 3096429"/>
              <a:gd name="connsiteX10" fmla="*/ 2375276 w 3238471"/>
              <a:gd name="connsiteY10" fmla="*/ 2689299 h 3096429"/>
              <a:gd name="connsiteX11" fmla="*/ 2649117 w 3238471"/>
              <a:gd name="connsiteY11" fmla="*/ 2689299 h 3096429"/>
              <a:gd name="connsiteX12" fmla="*/ 2617719 w 3238471"/>
              <a:gd name="connsiteY12" fmla="*/ 1955635 h 3096429"/>
              <a:gd name="connsiteX13" fmla="*/ 2522614 w 3238471"/>
              <a:gd name="connsiteY13" fmla="*/ 1628164 h 3096429"/>
              <a:gd name="connsiteX14" fmla="*/ 3103038 w 3238471"/>
              <a:gd name="connsiteY14" fmla="*/ 0 h 3096429"/>
              <a:gd name="connsiteX15" fmla="*/ 2283161 w 3238471"/>
              <a:gd name="connsiteY15" fmla="*/ 560869 h 3096429"/>
              <a:gd name="connsiteX16" fmla="*/ 2270031 w 3238471"/>
              <a:gd name="connsiteY16" fmla="*/ 560179 h 3096429"/>
              <a:gd name="connsiteX17" fmla="*/ 2221918 w 3238471"/>
              <a:gd name="connsiteY17" fmla="*/ 487639 h 3096429"/>
              <a:gd name="connsiteX18" fmla="*/ 1601376 w 3238471"/>
              <a:gd name="connsiteY18" fmla="*/ 93762 h 3096429"/>
              <a:gd name="connsiteX19" fmla="*/ 1109992 w 3238471"/>
              <a:gd name="connsiteY19" fmla="*/ 259915 h 3096429"/>
              <a:gd name="connsiteX20" fmla="*/ 1066900 w 3238471"/>
              <a:gd name="connsiteY20" fmla="*/ 295634 h 3096429"/>
              <a:gd name="connsiteX21" fmla="*/ 1070066 w 3238471"/>
              <a:gd name="connsiteY21" fmla="*/ 288724 h 3096429"/>
              <a:gd name="connsiteX22" fmla="*/ 0 w 3238471"/>
              <a:gd name="connsiteY22" fmla="*/ 1419808 h 3096429"/>
              <a:gd name="connsiteX23" fmla="*/ 144363 w 3238471"/>
              <a:gd name="connsiteY23" fmla="*/ 1427250 h 3096429"/>
              <a:gd name="connsiteX24" fmla="*/ 733717 w 3238471"/>
              <a:gd name="connsiteY24" fmla="*/ 690556 h 3096429"/>
              <a:gd name="connsiteX25" fmla="*/ 742316 w 3238471"/>
              <a:gd name="connsiteY25" fmla="*/ 687526 h 3096429"/>
              <a:gd name="connsiteX26" fmla="*/ 727992 w 3238471"/>
              <a:gd name="connsiteY26" fmla="*/ 711058 h 3096429"/>
              <a:gd name="connsiteX27" fmla="*/ 516428 w 3238471"/>
              <a:gd name="connsiteY27" fmla="*/ 1404925 h 3096429"/>
              <a:gd name="connsiteX28" fmla="*/ 516428 w 3238471"/>
              <a:gd name="connsiteY28" fmla="*/ 1424273 h 3096429"/>
              <a:gd name="connsiteX29" fmla="*/ 2530055 w 3238471"/>
              <a:gd name="connsiteY29" fmla="*/ 1532916 h 3096429"/>
              <a:gd name="connsiteX30" fmla="*/ 2531542 w 3238471"/>
              <a:gd name="connsiteY30" fmla="*/ 1519522 h 3096429"/>
              <a:gd name="connsiteX31" fmla="*/ 2443084 w 3238471"/>
              <a:gd name="connsiteY31" fmla="*/ 922113 h 3096429"/>
              <a:gd name="connsiteX32" fmla="*/ 2420135 w 3238471"/>
              <a:gd name="connsiteY32" fmla="*/ 861552 h 3096429"/>
              <a:gd name="connsiteX33" fmla="*/ 2490919 w 3238471"/>
              <a:gd name="connsiteY33" fmla="*/ 859544 h 3096429"/>
              <a:gd name="connsiteX34" fmla="*/ 3238471 w 3238471"/>
              <a:gd name="connsiteY34" fmla="*/ 49112 h 3096429"/>
              <a:gd name="connsiteX35" fmla="*/ 3103038 w 3238471"/>
              <a:gd name="connsiteY35" fmla="*/ 0 h 3096429"/>
              <a:gd name="connsiteX0" fmla="*/ 2522614 w 3238471"/>
              <a:gd name="connsiteY0" fmla="*/ 1628164 h 3096429"/>
              <a:gd name="connsiteX1" fmla="*/ 549171 w 3238471"/>
              <a:gd name="connsiteY1" fmla="*/ 1632630 h 3096429"/>
              <a:gd name="connsiteX2" fmla="*/ 549676 w 3238471"/>
              <a:gd name="connsiteY2" fmla="*/ 1634197 h 3096429"/>
              <a:gd name="connsiteX3" fmla="*/ 547682 w 3238471"/>
              <a:gd name="connsiteY3" fmla="*/ 1632630 h 3096429"/>
              <a:gd name="connsiteX4" fmla="*/ 1135549 w 3238471"/>
              <a:gd name="connsiteY4" fmla="*/ 2958677 h 3096429"/>
              <a:gd name="connsiteX5" fmla="*/ 956957 w 3238471"/>
              <a:gd name="connsiteY5" fmla="*/ 2951235 h 3096429"/>
              <a:gd name="connsiteX6" fmla="*/ 770922 w 3238471"/>
              <a:gd name="connsiteY6" fmla="*/ 3047973 h 3096429"/>
              <a:gd name="connsiteX7" fmla="*/ 1272468 w 3238471"/>
              <a:gd name="connsiteY7" fmla="*/ 3025648 h 3096429"/>
              <a:gd name="connsiteX8" fmla="*/ 1335540 w 3238471"/>
              <a:gd name="connsiteY8" fmla="*/ 2152295 h 3096429"/>
              <a:gd name="connsiteX9" fmla="*/ 2301296 w 3238471"/>
              <a:gd name="connsiteY9" fmla="*/ 2222769 h 3096429"/>
              <a:gd name="connsiteX10" fmla="*/ 2375276 w 3238471"/>
              <a:gd name="connsiteY10" fmla="*/ 2689299 h 3096429"/>
              <a:gd name="connsiteX11" fmla="*/ 2649117 w 3238471"/>
              <a:gd name="connsiteY11" fmla="*/ 2689299 h 3096429"/>
              <a:gd name="connsiteX12" fmla="*/ 2617719 w 3238471"/>
              <a:gd name="connsiteY12" fmla="*/ 1955635 h 3096429"/>
              <a:gd name="connsiteX13" fmla="*/ 2522614 w 3238471"/>
              <a:gd name="connsiteY13" fmla="*/ 1628164 h 3096429"/>
              <a:gd name="connsiteX14" fmla="*/ 3103038 w 3238471"/>
              <a:gd name="connsiteY14" fmla="*/ 0 h 3096429"/>
              <a:gd name="connsiteX15" fmla="*/ 2283161 w 3238471"/>
              <a:gd name="connsiteY15" fmla="*/ 560869 h 3096429"/>
              <a:gd name="connsiteX16" fmla="*/ 2270031 w 3238471"/>
              <a:gd name="connsiteY16" fmla="*/ 560179 h 3096429"/>
              <a:gd name="connsiteX17" fmla="*/ 2221918 w 3238471"/>
              <a:gd name="connsiteY17" fmla="*/ 487639 h 3096429"/>
              <a:gd name="connsiteX18" fmla="*/ 1601376 w 3238471"/>
              <a:gd name="connsiteY18" fmla="*/ 93762 h 3096429"/>
              <a:gd name="connsiteX19" fmla="*/ 1109992 w 3238471"/>
              <a:gd name="connsiteY19" fmla="*/ 259915 h 3096429"/>
              <a:gd name="connsiteX20" fmla="*/ 1066900 w 3238471"/>
              <a:gd name="connsiteY20" fmla="*/ 295634 h 3096429"/>
              <a:gd name="connsiteX21" fmla="*/ 1070066 w 3238471"/>
              <a:gd name="connsiteY21" fmla="*/ 288724 h 3096429"/>
              <a:gd name="connsiteX22" fmla="*/ 0 w 3238471"/>
              <a:gd name="connsiteY22" fmla="*/ 1419808 h 3096429"/>
              <a:gd name="connsiteX23" fmla="*/ 144363 w 3238471"/>
              <a:gd name="connsiteY23" fmla="*/ 1427250 h 3096429"/>
              <a:gd name="connsiteX24" fmla="*/ 733717 w 3238471"/>
              <a:gd name="connsiteY24" fmla="*/ 690556 h 3096429"/>
              <a:gd name="connsiteX25" fmla="*/ 742316 w 3238471"/>
              <a:gd name="connsiteY25" fmla="*/ 687526 h 3096429"/>
              <a:gd name="connsiteX26" fmla="*/ 727992 w 3238471"/>
              <a:gd name="connsiteY26" fmla="*/ 711058 h 3096429"/>
              <a:gd name="connsiteX27" fmla="*/ 516428 w 3238471"/>
              <a:gd name="connsiteY27" fmla="*/ 1404925 h 3096429"/>
              <a:gd name="connsiteX28" fmla="*/ 516428 w 3238471"/>
              <a:gd name="connsiteY28" fmla="*/ 1424273 h 3096429"/>
              <a:gd name="connsiteX29" fmla="*/ 2530055 w 3238471"/>
              <a:gd name="connsiteY29" fmla="*/ 1532916 h 3096429"/>
              <a:gd name="connsiteX30" fmla="*/ 2531542 w 3238471"/>
              <a:gd name="connsiteY30" fmla="*/ 1519522 h 3096429"/>
              <a:gd name="connsiteX31" fmla="*/ 2443084 w 3238471"/>
              <a:gd name="connsiteY31" fmla="*/ 922113 h 3096429"/>
              <a:gd name="connsiteX32" fmla="*/ 2420135 w 3238471"/>
              <a:gd name="connsiteY32" fmla="*/ 861552 h 3096429"/>
              <a:gd name="connsiteX33" fmla="*/ 2490919 w 3238471"/>
              <a:gd name="connsiteY33" fmla="*/ 859544 h 3096429"/>
              <a:gd name="connsiteX34" fmla="*/ 3238471 w 3238471"/>
              <a:gd name="connsiteY34" fmla="*/ 49112 h 3096429"/>
              <a:gd name="connsiteX35" fmla="*/ 3103038 w 3238471"/>
              <a:gd name="connsiteY35" fmla="*/ 0 h 3096429"/>
              <a:gd name="connsiteX0" fmla="*/ 2522614 w 3238471"/>
              <a:gd name="connsiteY0" fmla="*/ 1628164 h 3107230"/>
              <a:gd name="connsiteX1" fmla="*/ 549171 w 3238471"/>
              <a:gd name="connsiteY1" fmla="*/ 1632630 h 3107230"/>
              <a:gd name="connsiteX2" fmla="*/ 549676 w 3238471"/>
              <a:gd name="connsiteY2" fmla="*/ 1634197 h 3107230"/>
              <a:gd name="connsiteX3" fmla="*/ 547682 w 3238471"/>
              <a:gd name="connsiteY3" fmla="*/ 1632630 h 3107230"/>
              <a:gd name="connsiteX4" fmla="*/ 1135549 w 3238471"/>
              <a:gd name="connsiteY4" fmla="*/ 2958677 h 3107230"/>
              <a:gd name="connsiteX5" fmla="*/ 956957 w 3238471"/>
              <a:gd name="connsiteY5" fmla="*/ 2951235 h 3107230"/>
              <a:gd name="connsiteX6" fmla="*/ 770922 w 3238471"/>
              <a:gd name="connsiteY6" fmla="*/ 3047973 h 3107230"/>
              <a:gd name="connsiteX7" fmla="*/ 1272468 w 3238471"/>
              <a:gd name="connsiteY7" fmla="*/ 3025648 h 3107230"/>
              <a:gd name="connsiteX8" fmla="*/ 1335540 w 3238471"/>
              <a:gd name="connsiteY8" fmla="*/ 2152295 h 3107230"/>
              <a:gd name="connsiteX9" fmla="*/ 2301296 w 3238471"/>
              <a:gd name="connsiteY9" fmla="*/ 2222769 h 3107230"/>
              <a:gd name="connsiteX10" fmla="*/ 2375276 w 3238471"/>
              <a:gd name="connsiteY10" fmla="*/ 2689299 h 3107230"/>
              <a:gd name="connsiteX11" fmla="*/ 2649117 w 3238471"/>
              <a:gd name="connsiteY11" fmla="*/ 2689299 h 3107230"/>
              <a:gd name="connsiteX12" fmla="*/ 2617719 w 3238471"/>
              <a:gd name="connsiteY12" fmla="*/ 1955635 h 3107230"/>
              <a:gd name="connsiteX13" fmla="*/ 2522614 w 3238471"/>
              <a:gd name="connsiteY13" fmla="*/ 1628164 h 3107230"/>
              <a:gd name="connsiteX14" fmla="*/ 3103038 w 3238471"/>
              <a:gd name="connsiteY14" fmla="*/ 0 h 3107230"/>
              <a:gd name="connsiteX15" fmla="*/ 2283161 w 3238471"/>
              <a:gd name="connsiteY15" fmla="*/ 560869 h 3107230"/>
              <a:gd name="connsiteX16" fmla="*/ 2270031 w 3238471"/>
              <a:gd name="connsiteY16" fmla="*/ 560179 h 3107230"/>
              <a:gd name="connsiteX17" fmla="*/ 2221918 w 3238471"/>
              <a:gd name="connsiteY17" fmla="*/ 487639 h 3107230"/>
              <a:gd name="connsiteX18" fmla="*/ 1601376 w 3238471"/>
              <a:gd name="connsiteY18" fmla="*/ 93762 h 3107230"/>
              <a:gd name="connsiteX19" fmla="*/ 1109992 w 3238471"/>
              <a:gd name="connsiteY19" fmla="*/ 259915 h 3107230"/>
              <a:gd name="connsiteX20" fmla="*/ 1066900 w 3238471"/>
              <a:gd name="connsiteY20" fmla="*/ 295634 h 3107230"/>
              <a:gd name="connsiteX21" fmla="*/ 1070066 w 3238471"/>
              <a:gd name="connsiteY21" fmla="*/ 288724 h 3107230"/>
              <a:gd name="connsiteX22" fmla="*/ 0 w 3238471"/>
              <a:gd name="connsiteY22" fmla="*/ 1419808 h 3107230"/>
              <a:gd name="connsiteX23" fmla="*/ 144363 w 3238471"/>
              <a:gd name="connsiteY23" fmla="*/ 1427250 h 3107230"/>
              <a:gd name="connsiteX24" fmla="*/ 733717 w 3238471"/>
              <a:gd name="connsiteY24" fmla="*/ 690556 h 3107230"/>
              <a:gd name="connsiteX25" fmla="*/ 742316 w 3238471"/>
              <a:gd name="connsiteY25" fmla="*/ 687526 h 3107230"/>
              <a:gd name="connsiteX26" fmla="*/ 727992 w 3238471"/>
              <a:gd name="connsiteY26" fmla="*/ 711058 h 3107230"/>
              <a:gd name="connsiteX27" fmla="*/ 516428 w 3238471"/>
              <a:gd name="connsiteY27" fmla="*/ 1404925 h 3107230"/>
              <a:gd name="connsiteX28" fmla="*/ 516428 w 3238471"/>
              <a:gd name="connsiteY28" fmla="*/ 1424273 h 3107230"/>
              <a:gd name="connsiteX29" fmla="*/ 2530055 w 3238471"/>
              <a:gd name="connsiteY29" fmla="*/ 1532916 h 3107230"/>
              <a:gd name="connsiteX30" fmla="*/ 2531542 w 3238471"/>
              <a:gd name="connsiteY30" fmla="*/ 1519522 h 3107230"/>
              <a:gd name="connsiteX31" fmla="*/ 2443084 w 3238471"/>
              <a:gd name="connsiteY31" fmla="*/ 922113 h 3107230"/>
              <a:gd name="connsiteX32" fmla="*/ 2420135 w 3238471"/>
              <a:gd name="connsiteY32" fmla="*/ 861552 h 3107230"/>
              <a:gd name="connsiteX33" fmla="*/ 2490919 w 3238471"/>
              <a:gd name="connsiteY33" fmla="*/ 859544 h 3107230"/>
              <a:gd name="connsiteX34" fmla="*/ 3238471 w 3238471"/>
              <a:gd name="connsiteY34" fmla="*/ 49112 h 3107230"/>
              <a:gd name="connsiteX35" fmla="*/ 3103038 w 3238471"/>
              <a:gd name="connsiteY35" fmla="*/ 0 h 3107230"/>
              <a:gd name="connsiteX0" fmla="*/ 2522614 w 3238471"/>
              <a:gd name="connsiteY0" fmla="*/ 1628164 h 3107230"/>
              <a:gd name="connsiteX1" fmla="*/ 549171 w 3238471"/>
              <a:gd name="connsiteY1" fmla="*/ 1632630 h 3107230"/>
              <a:gd name="connsiteX2" fmla="*/ 549676 w 3238471"/>
              <a:gd name="connsiteY2" fmla="*/ 1634197 h 3107230"/>
              <a:gd name="connsiteX3" fmla="*/ 547682 w 3238471"/>
              <a:gd name="connsiteY3" fmla="*/ 1632630 h 3107230"/>
              <a:gd name="connsiteX4" fmla="*/ 1135549 w 3238471"/>
              <a:gd name="connsiteY4" fmla="*/ 2958677 h 3107230"/>
              <a:gd name="connsiteX5" fmla="*/ 956957 w 3238471"/>
              <a:gd name="connsiteY5" fmla="*/ 2951235 h 3107230"/>
              <a:gd name="connsiteX6" fmla="*/ 770922 w 3238471"/>
              <a:gd name="connsiteY6" fmla="*/ 3047973 h 3107230"/>
              <a:gd name="connsiteX7" fmla="*/ 1272468 w 3238471"/>
              <a:gd name="connsiteY7" fmla="*/ 3025648 h 3107230"/>
              <a:gd name="connsiteX8" fmla="*/ 1335540 w 3238471"/>
              <a:gd name="connsiteY8" fmla="*/ 2152295 h 3107230"/>
              <a:gd name="connsiteX9" fmla="*/ 2261055 w 3238471"/>
              <a:gd name="connsiteY9" fmla="*/ 2085949 h 3107230"/>
              <a:gd name="connsiteX10" fmla="*/ 2375276 w 3238471"/>
              <a:gd name="connsiteY10" fmla="*/ 2689299 h 3107230"/>
              <a:gd name="connsiteX11" fmla="*/ 2649117 w 3238471"/>
              <a:gd name="connsiteY11" fmla="*/ 2689299 h 3107230"/>
              <a:gd name="connsiteX12" fmla="*/ 2617719 w 3238471"/>
              <a:gd name="connsiteY12" fmla="*/ 1955635 h 3107230"/>
              <a:gd name="connsiteX13" fmla="*/ 2522614 w 3238471"/>
              <a:gd name="connsiteY13" fmla="*/ 1628164 h 3107230"/>
              <a:gd name="connsiteX14" fmla="*/ 3103038 w 3238471"/>
              <a:gd name="connsiteY14" fmla="*/ 0 h 3107230"/>
              <a:gd name="connsiteX15" fmla="*/ 2283161 w 3238471"/>
              <a:gd name="connsiteY15" fmla="*/ 560869 h 3107230"/>
              <a:gd name="connsiteX16" fmla="*/ 2270031 w 3238471"/>
              <a:gd name="connsiteY16" fmla="*/ 560179 h 3107230"/>
              <a:gd name="connsiteX17" fmla="*/ 2221918 w 3238471"/>
              <a:gd name="connsiteY17" fmla="*/ 487639 h 3107230"/>
              <a:gd name="connsiteX18" fmla="*/ 1601376 w 3238471"/>
              <a:gd name="connsiteY18" fmla="*/ 93762 h 3107230"/>
              <a:gd name="connsiteX19" fmla="*/ 1109992 w 3238471"/>
              <a:gd name="connsiteY19" fmla="*/ 259915 h 3107230"/>
              <a:gd name="connsiteX20" fmla="*/ 1066900 w 3238471"/>
              <a:gd name="connsiteY20" fmla="*/ 295634 h 3107230"/>
              <a:gd name="connsiteX21" fmla="*/ 1070066 w 3238471"/>
              <a:gd name="connsiteY21" fmla="*/ 288724 h 3107230"/>
              <a:gd name="connsiteX22" fmla="*/ 0 w 3238471"/>
              <a:gd name="connsiteY22" fmla="*/ 1419808 h 3107230"/>
              <a:gd name="connsiteX23" fmla="*/ 144363 w 3238471"/>
              <a:gd name="connsiteY23" fmla="*/ 1427250 h 3107230"/>
              <a:gd name="connsiteX24" fmla="*/ 733717 w 3238471"/>
              <a:gd name="connsiteY24" fmla="*/ 690556 h 3107230"/>
              <a:gd name="connsiteX25" fmla="*/ 742316 w 3238471"/>
              <a:gd name="connsiteY25" fmla="*/ 687526 h 3107230"/>
              <a:gd name="connsiteX26" fmla="*/ 727992 w 3238471"/>
              <a:gd name="connsiteY26" fmla="*/ 711058 h 3107230"/>
              <a:gd name="connsiteX27" fmla="*/ 516428 w 3238471"/>
              <a:gd name="connsiteY27" fmla="*/ 1404925 h 3107230"/>
              <a:gd name="connsiteX28" fmla="*/ 516428 w 3238471"/>
              <a:gd name="connsiteY28" fmla="*/ 1424273 h 3107230"/>
              <a:gd name="connsiteX29" fmla="*/ 2530055 w 3238471"/>
              <a:gd name="connsiteY29" fmla="*/ 1532916 h 3107230"/>
              <a:gd name="connsiteX30" fmla="*/ 2531542 w 3238471"/>
              <a:gd name="connsiteY30" fmla="*/ 1519522 h 3107230"/>
              <a:gd name="connsiteX31" fmla="*/ 2443084 w 3238471"/>
              <a:gd name="connsiteY31" fmla="*/ 922113 h 3107230"/>
              <a:gd name="connsiteX32" fmla="*/ 2420135 w 3238471"/>
              <a:gd name="connsiteY32" fmla="*/ 861552 h 3107230"/>
              <a:gd name="connsiteX33" fmla="*/ 2490919 w 3238471"/>
              <a:gd name="connsiteY33" fmla="*/ 859544 h 3107230"/>
              <a:gd name="connsiteX34" fmla="*/ 3238471 w 3238471"/>
              <a:gd name="connsiteY34" fmla="*/ 49112 h 3107230"/>
              <a:gd name="connsiteX35" fmla="*/ 3103038 w 3238471"/>
              <a:gd name="connsiteY35" fmla="*/ 0 h 3107230"/>
              <a:gd name="connsiteX0" fmla="*/ 2522614 w 3238471"/>
              <a:gd name="connsiteY0" fmla="*/ 1628164 h 3107230"/>
              <a:gd name="connsiteX1" fmla="*/ 549171 w 3238471"/>
              <a:gd name="connsiteY1" fmla="*/ 1632630 h 3107230"/>
              <a:gd name="connsiteX2" fmla="*/ 549676 w 3238471"/>
              <a:gd name="connsiteY2" fmla="*/ 1634197 h 3107230"/>
              <a:gd name="connsiteX3" fmla="*/ 547682 w 3238471"/>
              <a:gd name="connsiteY3" fmla="*/ 1632630 h 3107230"/>
              <a:gd name="connsiteX4" fmla="*/ 1135549 w 3238471"/>
              <a:gd name="connsiteY4" fmla="*/ 2958677 h 3107230"/>
              <a:gd name="connsiteX5" fmla="*/ 956957 w 3238471"/>
              <a:gd name="connsiteY5" fmla="*/ 2951235 h 3107230"/>
              <a:gd name="connsiteX6" fmla="*/ 770922 w 3238471"/>
              <a:gd name="connsiteY6" fmla="*/ 3047973 h 3107230"/>
              <a:gd name="connsiteX7" fmla="*/ 1272468 w 3238471"/>
              <a:gd name="connsiteY7" fmla="*/ 3025648 h 3107230"/>
              <a:gd name="connsiteX8" fmla="*/ 1335540 w 3238471"/>
              <a:gd name="connsiteY8" fmla="*/ 2152295 h 3107230"/>
              <a:gd name="connsiteX9" fmla="*/ 2261055 w 3238471"/>
              <a:gd name="connsiteY9" fmla="*/ 2085949 h 3107230"/>
              <a:gd name="connsiteX10" fmla="*/ 2375276 w 3238471"/>
              <a:gd name="connsiteY10" fmla="*/ 2689299 h 3107230"/>
              <a:gd name="connsiteX11" fmla="*/ 2649117 w 3238471"/>
              <a:gd name="connsiteY11" fmla="*/ 2689299 h 3107230"/>
              <a:gd name="connsiteX12" fmla="*/ 2617719 w 3238471"/>
              <a:gd name="connsiteY12" fmla="*/ 1955635 h 3107230"/>
              <a:gd name="connsiteX13" fmla="*/ 2522614 w 3238471"/>
              <a:gd name="connsiteY13" fmla="*/ 1628164 h 3107230"/>
              <a:gd name="connsiteX14" fmla="*/ 3103038 w 3238471"/>
              <a:gd name="connsiteY14" fmla="*/ 0 h 3107230"/>
              <a:gd name="connsiteX15" fmla="*/ 2283161 w 3238471"/>
              <a:gd name="connsiteY15" fmla="*/ 560869 h 3107230"/>
              <a:gd name="connsiteX16" fmla="*/ 2270031 w 3238471"/>
              <a:gd name="connsiteY16" fmla="*/ 560179 h 3107230"/>
              <a:gd name="connsiteX17" fmla="*/ 2221918 w 3238471"/>
              <a:gd name="connsiteY17" fmla="*/ 487639 h 3107230"/>
              <a:gd name="connsiteX18" fmla="*/ 1601376 w 3238471"/>
              <a:gd name="connsiteY18" fmla="*/ 93762 h 3107230"/>
              <a:gd name="connsiteX19" fmla="*/ 1109992 w 3238471"/>
              <a:gd name="connsiteY19" fmla="*/ 259915 h 3107230"/>
              <a:gd name="connsiteX20" fmla="*/ 1066900 w 3238471"/>
              <a:gd name="connsiteY20" fmla="*/ 295634 h 3107230"/>
              <a:gd name="connsiteX21" fmla="*/ 1070066 w 3238471"/>
              <a:gd name="connsiteY21" fmla="*/ 288724 h 3107230"/>
              <a:gd name="connsiteX22" fmla="*/ 0 w 3238471"/>
              <a:gd name="connsiteY22" fmla="*/ 1419808 h 3107230"/>
              <a:gd name="connsiteX23" fmla="*/ 144363 w 3238471"/>
              <a:gd name="connsiteY23" fmla="*/ 1427250 h 3107230"/>
              <a:gd name="connsiteX24" fmla="*/ 733717 w 3238471"/>
              <a:gd name="connsiteY24" fmla="*/ 690556 h 3107230"/>
              <a:gd name="connsiteX25" fmla="*/ 742316 w 3238471"/>
              <a:gd name="connsiteY25" fmla="*/ 687526 h 3107230"/>
              <a:gd name="connsiteX26" fmla="*/ 727992 w 3238471"/>
              <a:gd name="connsiteY26" fmla="*/ 711058 h 3107230"/>
              <a:gd name="connsiteX27" fmla="*/ 516428 w 3238471"/>
              <a:gd name="connsiteY27" fmla="*/ 1404925 h 3107230"/>
              <a:gd name="connsiteX28" fmla="*/ 516428 w 3238471"/>
              <a:gd name="connsiteY28" fmla="*/ 1424273 h 3107230"/>
              <a:gd name="connsiteX29" fmla="*/ 2530055 w 3238471"/>
              <a:gd name="connsiteY29" fmla="*/ 1532916 h 3107230"/>
              <a:gd name="connsiteX30" fmla="*/ 2531542 w 3238471"/>
              <a:gd name="connsiteY30" fmla="*/ 1519522 h 3107230"/>
              <a:gd name="connsiteX31" fmla="*/ 2443084 w 3238471"/>
              <a:gd name="connsiteY31" fmla="*/ 922113 h 3107230"/>
              <a:gd name="connsiteX32" fmla="*/ 2420135 w 3238471"/>
              <a:gd name="connsiteY32" fmla="*/ 861552 h 3107230"/>
              <a:gd name="connsiteX33" fmla="*/ 2490919 w 3238471"/>
              <a:gd name="connsiteY33" fmla="*/ 859544 h 3107230"/>
              <a:gd name="connsiteX34" fmla="*/ 3238471 w 3238471"/>
              <a:gd name="connsiteY34" fmla="*/ 49112 h 3107230"/>
              <a:gd name="connsiteX35" fmla="*/ 3103038 w 3238471"/>
              <a:gd name="connsiteY35" fmla="*/ 0 h 3107230"/>
              <a:gd name="connsiteX0" fmla="*/ 2522614 w 3238471"/>
              <a:gd name="connsiteY0" fmla="*/ 1628164 h 3107230"/>
              <a:gd name="connsiteX1" fmla="*/ 549171 w 3238471"/>
              <a:gd name="connsiteY1" fmla="*/ 1632630 h 3107230"/>
              <a:gd name="connsiteX2" fmla="*/ 549676 w 3238471"/>
              <a:gd name="connsiteY2" fmla="*/ 1634197 h 3107230"/>
              <a:gd name="connsiteX3" fmla="*/ 547682 w 3238471"/>
              <a:gd name="connsiteY3" fmla="*/ 1632630 h 3107230"/>
              <a:gd name="connsiteX4" fmla="*/ 1135549 w 3238471"/>
              <a:gd name="connsiteY4" fmla="*/ 2958677 h 3107230"/>
              <a:gd name="connsiteX5" fmla="*/ 956957 w 3238471"/>
              <a:gd name="connsiteY5" fmla="*/ 2951235 h 3107230"/>
              <a:gd name="connsiteX6" fmla="*/ 770922 w 3238471"/>
              <a:gd name="connsiteY6" fmla="*/ 3047973 h 3107230"/>
              <a:gd name="connsiteX7" fmla="*/ 1272468 w 3238471"/>
              <a:gd name="connsiteY7" fmla="*/ 3025648 h 3107230"/>
              <a:gd name="connsiteX8" fmla="*/ 1335540 w 3238471"/>
              <a:gd name="connsiteY8" fmla="*/ 2152295 h 3107230"/>
              <a:gd name="connsiteX9" fmla="*/ 2128261 w 3238471"/>
              <a:gd name="connsiteY9" fmla="*/ 2069853 h 3107230"/>
              <a:gd name="connsiteX10" fmla="*/ 2375276 w 3238471"/>
              <a:gd name="connsiteY10" fmla="*/ 2689299 h 3107230"/>
              <a:gd name="connsiteX11" fmla="*/ 2649117 w 3238471"/>
              <a:gd name="connsiteY11" fmla="*/ 2689299 h 3107230"/>
              <a:gd name="connsiteX12" fmla="*/ 2617719 w 3238471"/>
              <a:gd name="connsiteY12" fmla="*/ 1955635 h 3107230"/>
              <a:gd name="connsiteX13" fmla="*/ 2522614 w 3238471"/>
              <a:gd name="connsiteY13" fmla="*/ 1628164 h 3107230"/>
              <a:gd name="connsiteX14" fmla="*/ 3103038 w 3238471"/>
              <a:gd name="connsiteY14" fmla="*/ 0 h 3107230"/>
              <a:gd name="connsiteX15" fmla="*/ 2283161 w 3238471"/>
              <a:gd name="connsiteY15" fmla="*/ 560869 h 3107230"/>
              <a:gd name="connsiteX16" fmla="*/ 2270031 w 3238471"/>
              <a:gd name="connsiteY16" fmla="*/ 560179 h 3107230"/>
              <a:gd name="connsiteX17" fmla="*/ 2221918 w 3238471"/>
              <a:gd name="connsiteY17" fmla="*/ 487639 h 3107230"/>
              <a:gd name="connsiteX18" fmla="*/ 1601376 w 3238471"/>
              <a:gd name="connsiteY18" fmla="*/ 93762 h 3107230"/>
              <a:gd name="connsiteX19" fmla="*/ 1109992 w 3238471"/>
              <a:gd name="connsiteY19" fmla="*/ 259915 h 3107230"/>
              <a:gd name="connsiteX20" fmla="*/ 1066900 w 3238471"/>
              <a:gd name="connsiteY20" fmla="*/ 295634 h 3107230"/>
              <a:gd name="connsiteX21" fmla="*/ 1070066 w 3238471"/>
              <a:gd name="connsiteY21" fmla="*/ 288724 h 3107230"/>
              <a:gd name="connsiteX22" fmla="*/ 0 w 3238471"/>
              <a:gd name="connsiteY22" fmla="*/ 1419808 h 3107230"/>
              <a:gd name="connsiteX23" fmla="*/ 144363 w 3238471"/>
              <a:gd name="connsiteY23" fmla="*/ 1427250 h 3107230"/>
              <a:gd name="connsiteX24" fmla="*/ 733717 w 3238471"/>
              <a:gd name="connsiteY24" fmla="*/ 690556 h 3107230"/>
              <a:gd name="connsiteX25" fmla="*/ 742316 w 3238471"/>
              <a:gd name="connsiteY25" fmla="*/ 687526 h 3107230"/>
              <a:gd name="connsiteX26" fmla="*/ 727992 w 3238471"/>
              <a:gd name="connsiteY26" fmla="*/ 711058 h 3107230"/>
              <a:gd name="connsiteX27" fmla="*/ 516428 w 3238471"/>
              <a:gd name="connsiteY27" fmla="*/ 1404925 h 3107230"/>
              <a:gd name="connsiteX28" fmla="*/ 516428 w 3238471"/>
              <a:gd name="connsiteY28" fmla="*/ 1424273 h 3107230"/>
              <a:gd name="connsiteX29" fmla="*/ 2530055 w 3238471"/>
              <a:gd name="connsiteY29" fmla="*/ 1532916 h 3107230"/>
              <a:gd name="connsiteX30" fmla="*/ 2531542 w 3238471"/>
              <a:gd name="connsiteY30" fmla="*/ 1519522 h 3107230"/>
              <a:gd name="connsiteX31" fmla="*/ 2443084 w 3238471"/>
              <a:gd name="connsiteY31" fmla="*/ 922113 h 3107230"/>
              <a:gd name="connsiteX32" fmla="*/ 2420135 w 3238471"/>
              <a:gd name="connsiteY32" fmla="*/ 861552 h 3107230"/>
              <a:gd name="connsiteX33" fmla="*/ 2490919 w 3238471"/>
              <a:gd name="connsiteY33" fmla="*/ 859544 h 3107230"/>
              <a:gd name="connsiteX34" fmla="*/ 3238471 w 3238471"/>
              <a:gd name="connsiteY34" fmla="*/ 49112 h 3107230"/>
              <a:gd name="connsiteX35" fmla="*/ 3103038 w 3238471"/>
              <a:gd name="connsiteY35" fmla="*/ 0 h 3107230"/>
              <a:gd name="connsiteX0" fmla="*/ 2522614 w 3238471"/>
              <a:gd name="connsiteY0" fmla="*/ 1628164 h 3107230"/>
              <a:gd name="connsiteX1" fmla="*/ 549171 w 3238471"/>
              <a:gd name="connsiteY1" fmla="*/ 1632630 h 3107230"/>
              <a:gd name="connsiteX2" fmla="*/ 549676 w 3238471"/>
              <a:gd name="connsiteY2" fmla="*/ 1634197 h 3107230"/>
              <a:gd name="connsiteX3" fmla="*/ 547682 w 3238471"/>
              <a:gd name="connsiteY3" fmla="*/ 1632630 h 3107230"/>
              <a:gd name="connsiteX4" fmla="*/ 1135549 w 3238471"/>
              <a:gd name="connsiteY4" fmla="*/ 2958677 h 3107230"/>
              <a:gd name="connsiteX5" fmla="*/ 956957 w 3238471"/>
              <a:gd name="connsiteY5" fmla="*/ 2951235 h 3107230"/>
              <a:gd name="connsiteX6" fmla="*/ 770922 w 3238471"/>
              <a:gd name="connsiteY6" fmla="*/ 3047973 h 3107230"/>
              <a:gd name="connsiteX7" fmla="*/ 1272468 w 3238471"/>
              <a:gd name="connsiteY7" fmla="*/ 3025648 h 3107230"/>
              <a:gd name="connsiteX8" fmla="*/ 1335540 w 3238471"/>
              <a:gd name="connsiteY8" fmla="*/ 2152295 h 3107230"/>
              <a:gd name="connsiteX9" fmla="*/ 2075948 w 3238471"/>
              <a:gd name="connsiteY9" fmla="*/ 2077901 h 3107230"/>
              <a:gd name="connsiteX10" fmla="*/ 2375276 w 3238471"/>
              <a:gd name="connsiteY10" fmla="*/ 2689299 h 3107230"/>
              <a:gd name="connsiteX11" fmla="*/ 2649117 w 3238471"/>
              <a:gd name="connsiteY11" fmla="*/ 2689299 h 3107230"/>
              <a:gd name="connsiteX12" fmla="*/ 2617719 w 3238471"/>
              <a:gd name="connsiteY12" fmla="*/ 1955635 h 3107230"/>
              <a:gd name="connsiteX13" fmla="*/ 2522614 w 3238471"/>
              <a:gd name="connsiteY13" fmla="*/ 1628164 h 3107230"/>
              <a:gd name="connsiteX14" fmla="*/ 3103038 w 3238471"/>
              <a:gd name="connsiteY14" fmla="*/ 0 h 3107230"/>
              <a:gd name="connsiteX15" fmla="*/ 2283161 w 3238471"/>
              <a:gd name="connsiteY15" fmla="*/ 560869 h 3107230"/>
              <a:gd name="connsiteX16" fmla="*/ 2270031 w 3238471"/>
              <a:gd name="connsiteY16" fmla="*/ 560179 h 3107230"/>
              <a:gd name="connsiteX17" fmla="*/ 2221918 w 3238471"/>
              <a:gd name="connsiteY17" fmla="*/ 487639 h 3107230"/>
              <a:gd name="connsiteX18" fmla="*/ 1601376 w 3238471"/>
              <a:gd name="connsiteY18" fmla="*/ 93762 h 3107230"/>
              <a:gd name="connsiteX19" fmla="*/ 1109992 w 3238471"/>
              <a:gd name="connsiteY19" fmla="*/ 259915 h 3107230"/>
              <a:gd name="connsiteX20" fmla="*/ 1066900 w 3238471"/>
              <a:gd name="connsiteY20" fmla="*/ 295634 h 3107230"/>
              <a:gd name="connsiteX21" fmla="*/ 1070066 w 3238471"/>
              <a:gd name="connsiteY21" fmla="*/ 288724 h 3107230"/>
              <a:gd name="connsiteX22" fmla="*/ 0 w 3238471"/>
              <a:gd name="connsiteY22" fmla="*/ 1419808 h 3107230"/>
              <a:gd name="connsiteX23" fmla="*/ 144363 w 3238471"/>
              <a:gd name="connsiteY23" fmla="*/ 1427250 h 3107230"/>
              <a:gd name="connsiteX24" fmla="*/ 733717 w 3238471"/>
              <a:gd name="connsiteY24" fmla="*/ 690556 h 3107230"/>
              <a:gd name="connsiteX25" fmla="*/ 742316 w 3238471"/>
              <a:gd name="connsiteY25" fmla="*/ 687526 h 3107230"/>
              <a:gd name="connsiteX26" fmla="*/ 727992 w 3238471"/>
              <a:gd name="connsiteY26" fmla="*/ 711058 h 3107230"/>
              <a:gd name="connsiteX27" fmla="*/ 516428 w 3238471"/>
              <a:gd name="connsiteY27" fmla="*/ 1404925 h 3107230"/>
              <a:gd name="connsiteX28" fmla="*/ 516428 w 3238471"/>
              <a:gd name="connsiteY28" fmla="*/ 1424273 h 3107230"/>
              <a:gd name="connsiteX29" fmla="*/ 2530055 w 3238471"/>
              <a:gd name="connsiteY29" fmla="*/ 1532916 h 3107230"/>
              <a:gd name="connsiteX30" fmla="*/ 2531542 w 3238471"/>
              <a:gd name="connsiteY30" fmla="*/ 1519522 h 3107230"/>
              <a:gd name="connsiteX31" fmla="*/ 2443084 w 3238471"/>
              <a:gd name="connsiteY31" fmla="*/ 922113 h 3107230"/>
              <a:gd name="connsiteX32" fmla="*/ 2420135 w 3238471"/>
              <a:gd name="connsiteY32" fmla="*/ 861552 h 3107230"/>
              <a:gd name="connsiteX33" fmla="*/ 2490919 w 3238471"/>
              <a:gd name="connsiteY33" fmla="*/ 859544 h 3107230"/>
              <a:gd name="connsiteX34" fmla="*/ 3238471 w 3238471"/>
              <a:gd name="connsiteY34" fmla="*/ 49112 h 3107230"/>
              <a:gd name="connsiteX35" fmla="*/ 3103038 w 3238471"/>
              <a:gd name="connsiteY35" fmla="*/ 0 h 3107230"/>
              <a:gd name="connsiteX0" fmla="*/ 2522614 w 3238471"/>
              <a:gd name="connsiteY0" fmla="*/ 1628164 h 3107230"/>
              <a:gd name="connsiteX1" fmla="*/ 549171 w 3238471"/>
              <a:gd name="connsiteY1" fmla="*/ 1632630 h 3107230"/>
              <a:gd name="connsiteX2" fmla="*/ 549676 w 3238471"/>
              <a:gd name="connsiteY2" fmla="*/ 1634197 h 3107230"/>
              <a:gd name="connsiteX3" fmla="*/ 547682 w 3238471"/>
              <a:gd name="connsiteY3" fmla="*/ 1632630 h 3107230"/>
              <a:gd name="connsiteX4" fmla="*/ 1135549 w 3238471"/>
              <a:gd name="connsiteY4" fmla="*/ 2958677 h 3107230"/>
              <a:gd name="connsiteX5" fmla="*/ 956957 w 3238471"/>
              <a:gd name="connsiteY5" fmla="*/ 2951235 h 3107230"/>
              <a:gd name="connsiteX6" fmla="*/ 770922 w 3238471"/>
              <a:gd name="connsiteY6" fmla="*/ 3047973 h 3107230"/>
              <a:gd name="connsiteX7" fmla="*/ 1272468 w 3238471"/>
              <a:gd name="connsiteY7" fmla="*/ 3025648 h 3107230"/>
              <a:gd name="connsiteX8" fmla="*/ 1335540 w 3238471"/>
              <a:gd name="connsiteY8" fmla="*/ 2152295 h 3107230"/>
              <a:gd name="connsiteX9" fmla="*/ 2075948 w 3238471"/>
              <a:gd name="connsiteY9" fmla="*/ 2077901 h 3107230"/>
              <a:gd name="connsiteX10" fmla="*/ 2375276 w 3238471"/>
              <a:gd name="connsiteY10" fmla="*/ 2689299 h 3107230"/>
              <a:gd name="connsiteX11" fmla="*/ 2649117 w 3238471"/>
              <a:gd name="connsiteY11" fmla="*/ 2689299 h 3107230"/>
              <a:gd name="connsiteX12" fmla="*/ 2590891 w 3238471"/>
              <a:gd name="connsiteY12" fmla="*/ 2003925 h 3107230"/>
              <a:gd name="connsiteX13" fmla="*/ 2522614 w 3238471"/>
              <a:gd name="connsiteY13" fmla="*/ 1628164 h 3107230"/>
              <a:gd name="connsiteX14" fmla="*/ 3103038 w 3238471"/>
              <a:gd name="connsiteY14" fmla="*/ 0 h 3107230"/>
              <a:gd name="connsiteX15" fmla="*/ 2283161 w 3238471"/>
              <a:gd name="connsiteY15" fmla="*/ 560869 h 3107230"/>
              <a:gd name="connsiteX16" fmla="*/ 2270031 w 3238471"/>
              <a:gd name="connsiteY16" fmla="*/ 560179 h 3107230"/>
              <a:gd name="connsiteX17" fmla="*/ 2221918 w 3238471"/>
              <a:gd name="connsiteY17" fmla="*/ 487639 h 3107230"/>
              <a:gd name="connsiteX18" fmla="*/ 1601376 w 3238471"/>
              <a:gd name="connsiteY18" fmla="*/ 93762 h 3107230"/>
              <a:gd name="connsiteX19" fmla="*/ 1109992 w 3238471"/>
              <a:gd name="connsiteY19" fmla="*/ 259915 h 3107230"/>
              <a:gd name="connsiteX20" fmla="*/ 1066900 w 3238471"/>
              <a:gd name="connsiteY20" fmla="*/ 295634 h 3107230"/>
              <a:gd name="connsiteX21" fmla="*/ 1070066 w 3238471"/>
              <a:gd name="connsiteY21" fmla="*/ 288724 h 3107230"/>
              <a:gd name="connsiteX22" fmla="*/ 0 w 3238471"/>
              <a:gd name="connsiteY22" fmla="*/ 1419808 h 3107230"/>
              <a:gd name="connsiteX23" fmla="*/ 144363 w 3238471"/>
              <a:gd name="connsiteY23" fmla="*/ 1427250 h 3107230"/>
              <a:gd name="connsiteX24" fmla="*/ 733717 w 3238471"/>
              <a:gd name="connsiteY24" fmla="*/ 690556 h 3107230"/>
              <a:gd name="connsiteX25" fmla="*/ 742316 w 3238471"/>
              <a:gd name="connsiteY25" fmla="*/ 687526 h 3107230"/>
              <a:gd name="connsiteX26" fmla="*/ 727992 w 3238471"/>
              <a:gd name="connsiteY26" fmla="*/ 711058 h 3107230"/>
              <a:gd name="connsiteX27" fmla="*/ 516428 w 3238471"/>
              <a:gd name="connsiteY27" fmla="*/ 1404925 h 3107230"/>
              <a:gd name="connsiteX28" fmla="*/ 516428 w 3238471"/>
              <a:gd name="connsiteY28" fmla="*/ 1424273 h 3107230"/>
              <a:gd name="connsiteX29" fmla="*/ 2530055 w 3238471"/>
              <a:gd name="connsiteY29" fmla="*/ 1532916 h 3107230"/>
              <a:gd name="connsiteX30" fmla="*/ 2531542 w 3238471"/>
              <a:gd name="connsiteY30" fmla="*/ 1519522 h 3107230"/>
              <a:gd name="connsiteX31" fmla="*/ 2443084 w 3238471"/>
              <a:gd name="connsiteY31" fmla="*/ 922113 h 3107230"/>
              <a:gd name="connsiteX32" fmla="*/ 2420135 w 3238471"/>
              <a:gd name="connsiteY32" fmla="*/ 861552 h 3107230"/>
              <a:gd name="connsiteX33" fmla="*/ 2490919 w 3238471"/>
              <a:gd name="connsiteY33" fmla="*/ 859544 h 3107230"/>
              <a:gd name="connsiteX34" fmla="*/ 3238471 w 3238471"/>
              <a:gd name="connsiteY34" fmla="*/ 49112 h 3107230"/>
              <a:gd name="connsiteX35" fmla="*/ 3103038 w 3238471"/>
              <a:gd name="connsiteY35" fmla="*/ 0 h 3107230"/>
              <a:gd name="connsiteX0" fmla="*/ 2522614 w 3238471"/>
              <a:gd name="connsiteY0" fmla="*/ 1628164 h 3107230"/>
              <a:gd name="connsiteX1" fmla="*/ 549171 w 3238471"/>
              <a:gd name="connsiteY1" fmla="*/ 1632630 h 3107230"/>
              <a:gd name="connsiteX2" fmla="*/ 549676 w 3238471"/>
              <a:gd name="connsiteY2" fmla="*/ 1634197 h 3107230"/>
              <a:gd name="connsiteX3" fmla="*/ 547682 w 3238471"/>
              <a:gd name="connsiteY3" fmla="*/ 1632630 h 3107230"/>
              <a:gd name="connsiteX4" fmla="*/ 1135549 w 3238471"/>
              <a:gd name="connsiteY4" fmla="*/ 2958677 h 3107230"/>
              <a:gd name="connsiteX5" fmla="*/ 956957 w 3238471"/>
              <a:gd name="connsiteY5" fmla="*/ 2951235 h 3107230"/>
              <a:gd name="connsiteX6" fmla="*/ 770922 w 3238471"/>
              <a:gd name="connsiteY6" fmla="*/ 3047973 h 3107230"/>
              <a:gd name="connsiteX7" fmla="*/ 1272468 w 3238471"/>
              <a:gd name="connsiteY7" fmla="*/ 3025648 h 3107230"/>
              <a:gd name="connsiteX8" fmla="*/ 1335540 w 3238471"/>
              <a:gd name="connsiteY8" fmla="*/ 2152295 h 3107230"/>
              <a:gd name="connsiteX9" fmla="*/ 2075948 w 3238471"/>
              <a:gd name="connsiteY9" fmla="*/ 2077901 h 3107230"/>
              <a:gd name="connsiteX10" fmla="*/ 2375276 w 3238471"/>
              <a:gd name="connsiteY10" fmla="*/ 2689299 h 3107230"/>
              <a:gd name="connsiteX11" fmla="*/ 2649117 w 3238471"/>
              <a:gd name="connsiteY11" fmla="*/ 2689299 h 3107230"/>
              <a:gd name="connsiteX12" fmla="*/ 2590891 w 3238471"/>
              <a:gd name="connsiteY12" fmla="*/ 2003925 h 3107230"/>
              <a:gd name="connsiteX13" fmla="*/ 2522614 w 3238471"/>
              <a:gd name="connsiteY13" fmla="*/ 1628164 h 3107230"/>
              <a:gd name="connsiteX14" fmla="*/ 3103038 w 3238471"/>
              <a:gd name="connsiteY14" fmla="*/ 0 h 3107230"/>
              <a:gd name="connsiteX15" fmla="*/ 2283161 w 3238471"/>
              <a:gd name="connsiteY15" fmla="*/ 560869 h 3107230"/>
              <a:gd name="connsiteX16" fmla="*/ 2270031 w 3238471"/>
              <a:gd name="connsiteY16" fmla="*/ 560179 h 3107230"/>
              <a:gd name="connsiteX17" fmla="*/ 2221918 w 3238471"/>
              <a:gd name="connsiteY17" fmla="*/ 487639 h 3107230"/>
              <a:gd name="connsiteX18" fmla="*/ 1601376 w 3238471"/>
              <a:gd name="connsiteY18" fmla="*/ 93762 h 3107230"/>
              <a:gd name="connsiteX19" fmla="*/ 1109992 w 3238471"/>
              <a:gd name="connsiteY19" fmla="*/ 259915 h 3107230"/>
              <a:gd name="connsiteX20" fmla="*/ 1066900 w 3238471"/>
              <a:gd name="connsiteY20" fmla="*/ 295634 h 3107230"/>
              <a:gd name="connsiteX21" fmla="*/ 1070066 w 3238471"/>
              <a:gd name="connsiteY21" fmla="*/ 288724 h 3107230"/>
              <a:gd name="connsiteX22" fmla="*/ 0 w 3238471"/>
              <a:gd name="connsiteY22" fmla="*/ 1419808 h 3107230"/>
              <a:gd name="connsiteX23" fmla="*/ 144363 w 3238471"/>
              <a:gd name="connsiteY23" fmla="*/ 1427250 h 3107230"/>
              <a:gd name="connsiteX24" fmla="*/ 733717 w 3238471"/>
              <a:gd name="connsiteY24" fmla="*/ 690556 h 3107230"/>
              <a:gd name="connsiteX25" fmla="*/ 742316 w 3238471"/>
              <a:gd name="connsiteY25" fmla="*/ 687526 h 3107230"/>
              <a:gd name="connsiteX26" fmla="*/ 727992 w 3238471"/>
              <a:gd name="connsiteY26" fmla="*/ 711058 h 3107230"/>
              <a:gd name="connsiteX27" fmla="*/ 516428 w 3238471"/>
              <a:gd name="connsiteY27" fmla="*/ 1404925 h 3107230"/>
              <a:gd name="connsiteX28" fmla="*/ 516428 w 3238471"/>
              <a:gd name="connsiteY28" fmla="*/ 1424273 h 3107230"/>
              <a:gd name="connsiteX29" fmla="*/ 2530055 w 3238471"/>
              <a:gd name="connsiteY29" fmla="*/ 1532916 h 3107230"/>
              <a:gd name="connsiteX30" fmla="*/ 2531542 w 3238471"/>
              <a:gd name="connsiteY30" fmla="*/ 1519522 h 3107230"/>
              <a:gd name="connsiteX31" fmla="*/ 2443084 w 3238471"/>
              <a:gd name="connsiteY31" fmla="*/ 922113 h 3107230"/>
              <a:gd name="connsiteX32" fmla="*/ 2420135 w 3238471"/>
              <a:gd name="connsiteY32" fmla="*/ 861552 h 3107230"/>
              <a:gd name="connsiteX33" fmla="*/ 2490919 w 3238471"/>
              <a:gd name="connsiteY33" fmla="*/ 859544 h 3107230"/>
              <a:gd name="connsiteX34" fmla="*/ 3238471 w 3238471"/>
              <a:gd name="connsiteY34" fmla="*/ 49112 h 3107230"/>
              <a:gd name="connsiteX35" fmla="*/ 3103038 w 3238471"/>
              <a:gd name="connsiteY35" fmla="*/ 0 h 3107230"/>
              <a:gd name="connsiteX0" fmla="*/ 2522614 w 3238471"/>
              <a:gd name="connsiteY0" fmla="*/ 1628164 h 3107230"/>
              <a:gd name="connsiteX1" fmla="*/ 549171 w 3238471"/>
              <a:gd name="connsiteY1" fmla="*/ 1632630 h 3107230"/>
              <a:gd name="connsiteX2" fmla="*/ 549676 w 3238471"/>
              <a:gd name="connsiteY2" fmla="*/ 1634197 h 3107230"/>
              <a:gd name="connsiteX3" fmla="*/ 547682 w 3238471"/>
              <a:gd name="connsiteY3" fmla="*/ 1632630 h 3107230"/>
              <a:gd name="connsiteX4" fmla="*/ 1135549 w 3238471"/>
              <a:gd name="connsiteY4" fmla="*/ 2958677 h 3107230"/>
              <a:gd name="connsiteX5" fmla="*/ 956957 w 3238471"/>
              <a:gd name="connsiteY5" fmla="*/ 2951235 h 3107230"/>
              <a:gd name="connsiteX6" fmla="*/ 770922 w 3238471"/>
              <a:gd name="connsiteY6" fmla="*/ 3047973 h 3107230"/>
              <a:gd name="connsiteX7" fmla="*/ 1272468 w 3238471"/>
              <a:gd name="connsiteY7" fmla="*/ 3025648 h 3107230"/>
              <a:gd name="connsiteX8" fmla="*/ 1335540 w 3238471"/>
              <a:gd name="connsiteY8" fmla="*/ 2152295 h 3107230"/>
              <a:gd name="connsiteX9" fmla="*/ 2075948 w 3238471"/>
              <a:gd name="connsiteY9" fmla="*/ 2077901 h 3107230"/>
              <a:gd name="connsiteX10" fmla="*/ 2375276 w 3238471"/>
              <a:gd name="connsiteY10" fmla="*/ 2689299 h 3107230"/>
              <a:gd name="connsiteX11" fmla="*/ 2649117 w 3238471"/>
              <a:gd name="connsiteY11" fmla="*/ 2689299 h 3107230"/>
              <a:gd name="connsiteX12" fmla="*/ 2660642 w 3238471"/>
              <a:gd name="connsiteY12" fmla="*/ 2159524 h 3107230"/>
              <a:gd name="connsiteX13" fmla="*/ 2522614 w 3238471"/>
              <a:gd name="connsiteY13" fmla="*/ 1628164 h 3107230"/>
              <a:gd name="connsiteX14" fmla="*/ 3103038 w 3238471"/>
              <a:gd name="connsiteY14" fmla="*/ 0 h 3107230"/>
              <a:gd name="connsiteX15" fmla="*/ 2283161 w 3238471"/>
              <a:gd name="connsiteY15" fmla="*/ 560869 h 3107230"/>
              <a:gd name="connsiteX16" fmla="*/ 2270031 w 3238471"/>
              <a:gd name="connsiteY16" fmla="*/ 560179 h 3107230"/>
              <a:gd name="connsiteX17" fmla="*/ 2221918 w 3238471"/>
              <a:gd name="connsiteY17" fmla="*/ 487639 h 3107230"/>
              <a:gd name="connsiteX18" fmla="*/ 1601376 w 3238471"/>
              <a:gd name="connsiteY18" fmla="*/ 93762 h 3107230"/>
              <a:gd name="connsiteX19" fmla="*/ 1109992 w 3238471"/>
              <a:gd name="connsiteY19" fmla="*/ 259915 h 3107230"/>
              <a:gd name="connsiteX20" fmla="*/ 1066900 w 3238471"/>
              <a:gd name="connsiteY20" fmla="*/ 295634 h 3107230"/>
              <a:gd name="connsiteX21" fmla="*/ 1070066 w 3238471"/>
              <a:gd name="connsiteY21" fmla="*/ 288724 h 3107230"/>
              <a:gd name="connsiteX22" fmla="*/ 0 w 3238471"/>
              <a:gd name="connsiteY22" fmla="*/ 1419808 h 3107230"/>
              <a:gd name="connsiteX23" fmla="*/ 144363 w 3238471"/>
              <a:gd name="connsiteY23" fmla="*/ 1427250 h 3107230"/>
              <a:gd name="connsiteX24" fmla="*/ 733717 w 3238471"/>
              <a:gd name="connsiteY24" fmla="*/ 690556 h 3107230"/>
              <a:gd name="connsiteX25" fmla="*/ 742316 w 3238471"/>
              <a:gd name="connsiteY25" fmla="*/ 687526 h 3107230"/>
              <a:gd name="connsiteX26" fmla="*/ 727992 w 3238471"/>
              <a:gd name="connsiteY26" fmla="*/ 711058 h 3107230"/>
              <a:gd name="connsiteX27" fmla="*/ 516428 w 3238471"/>
              <a:gd name="connsiteY27" fmla="*/ 1404925 h 3107230"/>
              <a:gd name="connsiteX28" fmla="*/ 516428 w 3238471"/>
              <a:gd name="connsiteY28" fmla="*/ 1424273 h 3107230"/>
              <a:gd name="connsiteX29" fmla="*/ 2530055 w 3238471"/>
              <a:gd name="connsiteY29" fmla="*/ 1532916 h 3107230"/>
              <a:gd name="connsiteX30" fmla="*/ 2531542 w 3238471"/>
              <a:gd name="connsiteY30" fmla="*/ 1519522 h 3107230"/>
              <a:gd name="connsiteX31" fmla="*/ 2443084 w 3238471"/>
              <a:gd name="connsiteY31" fmla="*/ 922113 h 3107230"/>
              <a:gd name="connsiteX32" fmla="*/ 2420135 w 3238471"/>
              <a:gd name="connsiteY32" fmla="*/ 861552 h 3107230"/>
              <a:gd name="connsiteX33" fmla="*/ 2490919 w 3238471"/>
              <a:gd name="connsiteY33" fmla="*/ 859544 h 3107230"/>
              <a:gd name="connsiteX34" fmla="*/ 3238471 w 3238471"/>
              <a:gd name="connsiteY34" fmla="*/ 49112 h 3107230"/>
              <a:gd name="connsiteX35" fmla="*/ 3103038 w 3238471"/>
              <a:gd name="connsiteY35" fmla="*/ 0 h 3107230"/>
              <a:gd name="connsiteX0" fmla="*/ 2522614 w 3238471"/>
              <a:gd name="connsiteY0" fmla="*/ 1628164 h 3107230"/>
              <a:gd name="connsiteX1" fmla="*/ 549171 w 3238471"/>
              <a:gd name="connsiteY1" fmla="*/ 1632630 h 3107230"/>
              <a:gd name="connsiteX2" fmla="*/ 549676 w 3238471"/>
              <a:gd name="connsiteY2" fmla="*/ 1634197 h 3107230"/>
              <a:gd name="connsiteX3" fmla="*/ 547682 w 3238471"/>
              <a:gd name="connsiteY3" fmla="*/ 1632630 h 3107230"/>
              <a:gd name="connsiteX4" fmla="*/ 1135549 w 3238471"/>
              <a:gd name="connsiteY4" fmla="*/ 2958677 h 3107230"/>
              <a:gd name="connsiteX5" fmla="*/ 956957 w 3238471"/>
              <a:gd name="connsiteY5" fmla="*/ 2951235 h 3107230"/>
              <a:gd name="connsiteX6" fmla="*/ 770922 w 3238471"/>
              <a:gd name="connsiteY6" fmla="*/ 3047973 h 3107230"/>
              <a:gd name="connsiteX7" fmla="*/ 1272468 w 3238471"/>
              <a:gd name="connsiteY7" fmla="*/ 3025648 h 3107230"/>
              <a:gd name="connsiteX8" fmla="*/ 1335540 w 3238471"/>
              <a:gd name="connsiteY8" fmla="*/ 2152295 h 3107230"/>
              <a:gd name="connsiteX9" fmla="*/ 2075948 w 3238471"/>
              <a:gd name="connsiteY9" fmla="*/ 2077901 h 3107230"/>
              <a:gd name="connsiteX10" fmla="*/ 2375276 w 3238471"/>
              <a:gd name="connsiteY10" fmla="*/ 2689299 h 3107230"/>
              <a:gd name="connsiteX11" fmla="*/ 2649117 w 3238471"/>
              <a:gd name="connsiteY11" fmla="*/ 2689299 h 3107230"/>
              <a:gd name="connsiteX12" fmla="*/ 2660642 w 3238471"/>
              <a:gd name="connsiteY12" fmla="*/ 2159524 h 3107230"/>
              <a:gd name="connsiteX13" fmla="*/ 2522614 w 3238471"/>
              <a:gd name="connsiteY13" fmla="*/ 1628164 h 3107230"/>
              <a:gd name="connsiteX14" fmla="*/ 3103038 w 3238471"/>
              <a:gd name="connsiteY14" fmla="*/ 0 h 3107230"/>
              <a:gd name="connsiteX15" fmla="*/ 2283161 w 3238471"/>
              <a:gd name="connsiteY15" fmla="*/ 560869 h 3107230"/>
              <a:gd name="connsiteX16" fmla="*/ 2270031 w 3238471"/>
              <a:gd name="connsiteY16" fmla="*/ 560179 h 3107230"/>
              <a:gd name="connsiteX17" fmla="*/ 2221918 w 3238471"/>
              <a:gd name="connsiteY17" fmla="*/ 487639 h 3107230"/>
              <a:gd name="connsiteX18" fmla="*/ 1601376 w 3238471"/>
              <a:gd name="connsiteY18" fmla="*/ 93762 h 3107230"/>
              <a:gd name="connsiteX19" fmla="*/ 1109992 w 3238471"/>
              <a:gd name="connsiteY19" fmla="*/ 259915 h 3107230"/>
              <a:gd name="connsiteX20" fmla="*/ 1066900 w 3238471"/>
              <a:gd name="connsiteY20" fmla="*/ 295634 h 3107230"/>
              <a:gd name="connsiteX21" fmla="*/ 1070066 w 3238471"/>
              <a:gd name="connsiteY21" fmla="*/ 288724 h 3107230"/>
              <a:gd name="connsiteX22" fmla="*/ 0 w 3238471"/>
              <a:gd name="connsiteY22" fmla="*/ 1419808 h 3107230"/>
              <a:gd name="connsiteX23" fmla="*/ 144363 w 3238471"/>
              <a:gd name="connsiteY23" fmla="*/ 1427250 h 3107230"/>
              <a:gd name="connsiteX24" fmla="*/ 733717 w 3238471"/>
              <a:gd name="connsiteY24" fmla="*/ 690556 h 3107230"/>
              <a:gd name="connsiteX25" fmla="*/ 742316 w 3238471"/>
              <a:gd name="connsiteY25" fmla="*/ 687526 h 3107230"/>
              <a:gd name="connsiteX26" fmla="*/ 727992 w 3238471"/>
              <a:gd name="connsiteY26" fmla="*/ 711058 h 3107230"/>
              <a:gd name="connsiteX27" fmla="*/ 516428 w 3238471"/>
              <a:gd name="connsiteY27" fmla="*/ 1404925 h 3107230"/>
              <a:gd name="connsiteX28" fmla="*/ 516428 w 3238471"/>
              <a:gd name="connsiteY28" fmla="*/ 1424273 h 3107230"/>
              <a:gd name="connsiteX29" fmla="*/ 2530055 w 3238471"/>
              <a:gd name="connsiteY29" fmla="*/ 1532916 h 3107230"/>
              <a:gd name="connsiteX30" fmla="*/ 2531542 w 3238471"/>
              <a:gd name="connsiteY30" fmla="*/ 1519522 h 3107230"/>
              <a:gd name="connsiteX31" fmla="*/ 2443084 w 3238471"/>
              <a:gd name="connsiteY31" fmla="*/ 922113 h 3107230"/>
              <a:gd name="connsiteX32" fmla="*/ 2420135 w 3238471"/>
              <a:gd name="connsiteY32" fmla="*/ 861552 h 3107230"/>
              <a:gd name="connsiteX33" fmla="*/ 2490919 w 3238471"/>
              <a:gd name="connsiteY33" fmla="*/ 859544 h 3107230"/>
              <a:gd name="connsiteX34" fmla="*/ 3238471 w 3238471"/>
              <a:gd name="connsiteY34" fmla="*/ 49112 h 3107230"/>
              <a:gd name="connsiteX35" fmla="*/ 3103038 w 3238471"/>
              <a:gd name="connsiteY35" fmla="*/ 0 h 3107230"/>
              <a:gd name="connsiteX0" fmla="*/ 2522614 w 3238471"/>
              <a:gd name="connsiteY0" fmla="*/ 1628164 h 3107230"/>
              <a:gd name="connsiteX1" fmla="*/ 549171 w 3238471"/>
              <a:gd name="connsiteY1" fmla="*/ 1632630 h 3107230"/>
              <a:gd name="connsiteX2" fmla="*/ 549676 w 3238471"/>
              <a:gd name="connsiteY2" fmla="*/ 1634197 h 3107230"/>
              <a:gd name="connsiteX3" fmla="*/ 547682 w 3238471"/>
              <a:gd name="connsiteY3" fmla="*/ 1632630 h 3107230"/>
              <a:gd name="connsiteX4" fmla="*/ 1135549 w 3238471"/>
              <a:gd name="connsiteY4" fmla="*/ 2958677 h 3107230"/>
              <a:gd name="connsiteX5" fmla="*/ 956957 w 3238471"/>
              <a:gd name="connsiteY5" fmla="*/ 2951235 h 3107230"/>
              <a:gd name="connsiteX6" fmla="*/ 770922 w 3238471"/>
              <a:gd name="connsiteY6" fmla="*/ 3047973 h 3107230"/>
              <a:gd name="connsiteX7" fmla="*/ 1272468 w 3238471"/>
              <a:gd name="connsiteY7" fmla="*/ 3025648 h 3107230"/>
              <a:gd name="connsiteX8" fmla="*/ 1335540 w 3238471"/>
              <a:gd name="connsiteY8" fmla="*/ 2152295 h 3107230"/>
              <a:gd name="connsiteX9" fmla="*/ 2075948 w 3238471"/>
              <a:gd name="connsiteY9" fmla="*/ 2077901 h 3107230"/>
              <a:gd name="connsiteX10" fmla="*/ 2375276 w 3238471"/>
              <a:gd name="connsiteY10" fmla="*/ 2689299 h 3107230"/>
              <a:gd name="connsiteX11" fmla="*/ 2649117 w 3238471"/>
              <a:gd name="connsiteY11" fmla="*/ 2689299 h 3107230"/>
              <a:gd name="connsiteX12" fmla="*/ 2660642 w 3238471"/>
              <a:gd name="connsiteY12" fmla="*/ 2159524 h 3107230"/>
              <a:gd name="connsiteX13" fmla="*/ 2522614 w 3238471"/>
              <a:gd name="connsiteY13" fmla="*/ 1628164 h 3107230"/>
              <a:gd name="connsiteX14" fmla="*/ 3103038 w 3238471"/>
              <a:gd name="connsiteY14" fmla="*/ 0 h 3107230"/>
              <a:gd name="connsiteX15" fmla="*/ 2283161 w 3238471"/>
              <a:gd name="connsiteY15" fmla="*/ 560869 h 3107230"/>
              <a:gd name="connsiteX16" fmla="*/ 2270031 w 3238471"/>
              <a:gd name="connsiteY16" fmla="*/ 560179 h 3107230"/>
              <a:gd name="connsiteX17" fmla="*/ 2221918 w 3238471"/>
              <a:gd name="connsiteY17" fmla="*/ 487639 h 3107230"/>
              <a:gd name="connsiteX18" fmla="*/ 1601376 w 3238471"/>
              <a:gd name="connsiteY18" fmla="*/ 93762 h 3107230"/>
              <a:gd name="connsiteX19" fmla="*/ 1109992 w 3238471"/>
              <a:gd name="connsiteY19" fmla="*/ 259915 h 3107230"/>
              <a:gd name="connsiteX20" fmla="*/ 1066900 w 3238471"/>
              <a:gd name="connsiteY20" fmla="*/ 295634 h 3107230"/>
              <a:gd name="connsiteX21" fmla="*/ 1070066 w 3238471"/>
              <a:gd name="connsiteY21" fmla="*/ 288724 h 3107230"/>
              <a:gd name="connsiteX22" fmla="*/ 0 w 3238471"/>
              <a:gd name="connsiteY22" fmla="*/ 1419808 h 3107230"/>
              <a:gd name="connsiteX23" fmla="*/ 144363 w 3238471"/>
              <a:gd name="connsiteY23" fmla="*/ 1427250 h 3107230"/>
              <a:gd name="connsiteX24" fmla="*/ 733717 w 3238471"/>
              <a:gd name="connsiteY24" fmla="*/ 690556 h 3107230"/>
              <a:gd name="connsiteX25" fmla="*/ 742316 w 3238471"/>
              <a:gd name="connsiteY25" fmla="*/ 687526 h 3107230"/>
              <a:gd name="connsiteX26" fmla="*/ 727992 w 3238471"/>
              <a:gd name="connsiteY26" fmla="*/ 711058 h 3107230"/>
              <a:gd name="connsiteX27" fmla="*/ 516428 w 3238471"/>
              <a:gd name="connsiteY27" fmla="*/ 1404925 h 3107230"/>
              <a:gd name="connsiteX28" fmla="*/ 516428 w 3238471"/>
              <a:gd name="connsiteY28" fmla="*/ 1424273 h 3107230"/>
              <a:gd name="connsiteX29" fmla="*/ 2530055 w 3238471"/>
              <a:gd name="connsiteY29" fmla="*/ 1532916 h 3107230"/>
              <a:gd name="connsiteX30" fmla="*/ 2531542 w 3238471"/>
              <a:gd name="connsiteY30" fmla="*/ 1519522 h 3107230"/>
              <a:gd name="connsiteX31" fmla="*/ 2420135 w 3238471"/>
              <a:gd name="connsiteY31" fmla="*/ 861552 h 3107230"/>
              <a:gd name="connsiteX32" fmla="*/ 2490919 w 3238471"/>
              <a:gd name="connsiteY32" fmla="*/ 859544 h 3107230"/>
              <a:gd name="connsiteX33" fmla="*/ 3238471 w 3238471"/>
              <a:gd name="connsiteY33" fmla="*/ 49112 h 3107230"/>
              <a:gd name="connsiteX34" fmla="*/ 3103038 w 3238471"/>
              <a:gd name="connsiteY34" fmla="*/ 0 h 3107230"/>
              <a:gd name="connsiteX0" fmla="*/ 2522614 w 3238471"/>
              <a:gd name="connsiteY0" fmla="*/ 1628164 h 3107230"/>
              <a:gd name="connsiteX1" fmla="*/ 549171 w 3238471"/>
              <a:gd name="connsiteY1" fmla="*/ 1632630 h 3107230"/>
              <a:gd name="connsiteX2" fmla="*/ 549676 w 3238471"/>
              <a:gd name="connsiteY2" fmla="*/ 1634197 h 3107230"/>
              <a:gd name="connsiteX3" fmla="*/ 547682 w 3238471"/>
              <a:gd name="connsiteY3" fmla="*/ 1632630 h 3107230"/>
              <a:gd name="connsiteX4" fmla="*/ 1135549 w 3238471"/>
              <a:gd name="connsiteY4" fmla="*/ 2958677 h 3107230"/>
              <a:gd name="connsiteX5" fmla="*/ 956957 w 3238471"/>
              <a:gd name="connsiteY5" fmla="*/ 2951235 h 3107230"/>
              <a:gd name="connsiteX6" fmla="*/ 770922 w 3238471"/>
              <a:gd name="connsiteY6" fmla="*/ 3047973 h 3107230"/>
              <a:gd name="connsiteX7" fmla="*/ 1272468 w 3238471"/>
              <a:gd name="connsiteY7" fmla="*/ 3025648 h 3107230"/>
              <a:gd name="connsiteX8" fmla="*/ 1335540 w 3238471"/>
              <a:gd name="connsiteY8" fmla="*/ 2152295 h 3107230"/>
              <a:gd name="connsiteX9" fmla="*/ 2075948 w 3238471"/>
              <a:gd name="connsiteY9" fmla="*/ 2077901 h 3107230"/>
              <a:gd name="connsiteX10" fmla="*/ 2375276 w 3238471"/>
              <a:gd name="connsiteY10" fmla="*/ 2689299 h 3107230"/>
              <a:gd name="connsiteX11" fmla="*/ 2649117 w 3238471"/>
              <a:gd name="connsiteY11" fmla="*/ 2689299 h 3107230"/>
              <a:gd name="connsiteX12" fmla="*/ 2660642 w 3238471"/>
              <a:gd name="connsiteY12" fmla="*/ 2159524 h 3107230"/>
              <a:gd name="connsiteX13" fmla="*/ 2522614 w 3238471"/>
              <a:gd name="connsiteY13" fmla="*/ 1628164 h 3107230"/>
              <a:gd name="connsiteX14" fmla="*/ 3103038 w 3238471"/>
              <a:gd name="connsiteY14" fmla="*/ 0 h 3107230"/>
              <a:gd name="connsiteX15" fmla="*/ 2283161 w 3238471"/>
              <a:gd name="connsiteY15" fmla="*/ 560869 h 3107230"/>
              <a:gd name="connsiteX16" fmla="*/ 2270031 w 3238471"/>
              <a:gd name="connsiteY16" fmla="*/ 560179 h 3107230"/>
              <a:gd name="connsiteX17" fmla="*/ 2221918 w 3238471"/>
              <a:gd name="connsiteY17" fmla="*/ 487639 h 3107230"/>
              <a:gd name="connsiteX18" fmla="*/ 1601376 w 3238471"/>
              <a:gd name="connsiteY18" fmla="*/ 93762 h 3107230"/>
              <a:gd name="connsiteX19" fmla="*/ 1109992 w 3238471"/>
              <a:gd name="connsiteY19" fmla="*/ 259915 h 3107230"/>
              <a:gd name="connsiteX20" fmla="*/ 1066900 w 3238471"/>
              <a:gd name="connsiteY20" fmla="*/ 295634 h 3107230"/>
              <a:gd name="connsiteX21" fmla="*/ 1070066 w 3238471"/>
              <a:gd name="connsiteY21" fmla="*/ 288724 h 3107230"/>
              <a:gd name="connsiteX22" fmla="*/ 0 w 3238471"/>
              <a:gd name="connsiteY22" fmla="*/ 1419808 h 3107230"/>
              <a:gd name="connsiteX23" fmla="*/ 144363 w 3238471"/>
              <a:gd name="connsiteY23" fmla="*/ 1427250 h 3107230"/>
              <a:gd name="connsiteX24" fmla="*/ 733717 w 3238471"/>
              <a:gd name="connsiteY24" fmla="*/ 690556 h 3107230"/>
              <a:gd name="connsiteX25" fmla="*/ 742316 w 3238471"/>
              <a:gd name="connsiteY25" fmla="*/ 687526 h 3107230"/>
              <a:gd name="connsiteX26" fmla="*/ 727992 w 3238471"/>
              <a:gd name="connsiteY26" fmla="*/ 711058 h 3107230"/>
              <a:gd name="connsiteX27" fmla="*/ 516428 w 3238471"/>
              <a:gd name="connsiteY27" fmla="*/ 1404925 h 3107230"/>
              <a:gd name="connsiteX28" fmla="*/ 516428 w 3238471"/>
              <a:gd name="connsiteY28" fmla="*/ 1424273 h 3107230"/>
              <a:gd name="connsiteX29" fmla="*/ 2530055 w 3238471"/>
              <a:gd name="connsiteY29" fmla="*/ 1532916 h 3107230"/>
              <a:gd name="connsiteX30" fmla="*/ 2531542 w 3238471"/>
              <a:gd name="connsiteY30" fmla="*/ 1519522 h 3107230"/>
              <a:gd name="connsiteX31" fmla="*/ 2420135 w 3238471"/>
              <a:gd name="connsiteY31" fmla="*/ 861552 h 3107230"/>
              <a:gd name="connsiteX32" fmla="*/ 2490919 w 3238471"/>
              <a:gd name="connsiteY32" fmla="*/ 859544 h 3107230"/>
              <a:gd name="connsiteX33" fmla="*/ 3238471 w 3238471"/>
              <a:gd name="connsiteY33" fmla="*/ 49112 h 3107230"/>
              <a:gd name="connsiteX34" fmla="*/ 3103038 w 3238471"/>
              <a:gd name="connsiteY34" fmla="*/ 0 h 3107230"/>
              <a:gd name="connsiteX0" fmla="*/ 2522614 w 3238471"/>
              <a:gd name="connsiteY0" fmla="*/ 1628164 h 3107230"/>
              <a:gd name="connsiteX1" fmla="*/ 549171 w 3238471"/>
              <a:gd name="connsiteY1" fmla="*/ 1632630 h 3107230"/>
              <a:gd name="connsiteX2" fmla="*/ 549676 w 3238471"/>
              <a:gd name="connsiteY2" fmla="*/ 1634197 h 3107230"/>
              <a:gd name="connsiteX3" fmla="*/ 547682 w 3238471"/>
              <a:gd name="connsiteY3" fmla="*/ 1632630 h 3107230"/>
              <a:gd name="connsiteX4" fmla="*/ 1135549 w 3238471"/>
              <a:gd name="connsiteY4" fmla="*/ 2958677 h 3107230"/>
              <a:gd name="connsiteX5" fmla="*/ 956957 w 3238471"/>
              <a:gd name="connsiteY5" fmla="*/ 2951235 h 3107230"/>
              <a:gd name="connsiteX6" fmla="*/ 770922 w 3238471"/>
              <a:gd name="connsiteY6" fmla="*/ 3047973 h 3107230"/>
              <a:gd name="connsiteX7" fmla="*/ 1272468 w 3238471"/>
              <a:gd name="connsiteY7" fmla="*/ 3025648 h 3107230"/>
              <a:gd name="connsiteX8" fmla="*/ 1335540 w 3238471"/>
              <a:gd name="connsiteY8" fmla="*/ 2152295 h 3107230"/>
              <a:gd name="connsiteX9" fmla="*/ 2075948 w 3238471"/>
              <a:gd name="connsiteY9" fmla="*/ 2077901 h 3107230"/>
              <a:gd name="connsiteX10" fmla="*/ 2375276 w 3238471"/>
              <a:gd name="connsiteY10" fmla="*/ 2689299 h 3107230"/>
              <a:gd name="connsiteX11" fmla="*/ 2649117 w 3238471"/>
              <a:gd name="connsiteY11" fmla="*/ 2689299 h 3107230"/>
              <a:gd name="connsiteX12" fmla="*/ 2660642 w 3238471"/>
              <a:gd name="connsiteY12" fmla="*/ 2159524 h 3107230"/>
              <a:gd name="connsiteX13" fmla="*/ 2522614 w 3238471"/>
              <a:gd name="connsiteY13" fmla="*/ 1628164 h 3107230"/>
              <a:gd name="connsiteX14" fmla="*/ 3103038 w 3238471"/>
              <a:gd name="connsiteY14" fmla="*/ 0 h 3107230"/>
              <a:gd name="connsiteX15" fmla="*/ 2283161 w 3238471"/>
              <a:gd name="connsiteY15" fmla="*/ 560869 h 3107230"/>
              <a:gd name="connsiteX16" fmla="*/ 2270031 w 3238471"/>
              <a:gd name="connsiteY16" fmla="*/ 560179 h 3107230"/>
              <a:gd name="connsiteX17" fmla="*/ 2221918 w 3238471"/>
              <a:gd name="connsiteY17" fmla="*/ 487639 h 3107230"/>
              <a:gd name="connsiteX18" fmla="*/ 1601376 w 3238471"/>
              <a:gd name="connsiteY18" fmla="*/ 93762 h 3107230"/>
              <a:gd name="connsiteX19" fmla="*/ 1109992 w 3238471"/>
              <a:gd name="connsiteY19" fmla="*/ 259915 h 3107230"/>
              <a:gd name="connsiteX20" fmla="*/ 1066900 w 3238471"/>
              <a:gd name="connsiteY20" fmla="*/ 295634 h 3107230"/>
              <a:gd name="connsiteX21" fmla="*/ 1070066 w 3238471"/>
              <a:gd name="connsiteY21" fmla="*/ 288724 h 3107230"/>
              <a:gd name="connsiteX22" fmla="*/ 0 w 3238471"/>
              <a:gd name="connsiteY22" fmla="*/ 1419808 h 3107230"/>
              <a:gd name="connsiteX23" fmla="*/ 144363 w 3238471"/>
              <a:gd name="connsiteY23" fmla="*/ 1427250 h 3107230"/>
              <a:gd name="connsiteX24" fmla="*/ 733717 w 3238471"/>
              <a:gd name="connsiteY24" fmla="*/ 690556 h 3107230"/>
              <a:gd name="connsiteX25" fmla="*/ 742316 w 3238471"/>
              <a:gd name="connsiteY25" fmla="*/ 687526 h 3107230"/>
              <a:gd name="connsiteX26" fmla="*/ 727992 w 3238471"/>
              <a:gd name="connsiteY26" fmla="*/ 711058 h 3107230"/>
              <a:gd name="connsiteX27" fmla="*/ 516428 w 3238471"/>
              <a:gd name="connsiteY27" fmla="*/ 1404925 h 3107230"/>
              <a:gd name="connsiteX28" fmla="*/ 516428 w 3238471"/>
              <a:gd name="connsiteY28" fmla="*/ 1424273 h 3107230"/>
              <a:gd name="connsiteX29" fmla="*/ 2530055 w 3238471"/>
              <a:gd name="connsiteY29" fmla="*/ 1532916 h 3107230"/>
              <a:gd name="connsiteX30" fmla="*/ 2531542 w 3238471"/>
              <a:gd name="connsiteY30" fmla="*/ 1519522 h 3107230"/>
              <a:gd name="connsiteX31" fmla="*/ 2420135 w 3238471"/>
              <a:gd name="connsiteY31" fmla="*/ 861552 h 3107230"/>
              <a:gd name="connsiteX32" fmla="*/ 2490919 w 3238471"/>
              <a:gd name="connsiteY32" fmla="*/ 859544 h 3107230"/>
              <a:gd name="connsiteX33" fmla="*/ 3238471 w 3238471"/>
              <a:gd name="connsiteY33" fmla="*/ 49112 h 3107230"/>
              <a:gd name="connsiteX34" fmla="*/ 3103038 w 3238471"/>
              <a:gd name="connsiteY34" fmla="*/ 0 h 3107230"/>
              <a:gd name="connsiteX0" fmla="*/ 2522614 w 3238471"/>
              <a:gd name="connsiteY0" fmla="*/ 1628164 h 3107230"/>
              <a:gd name="connsiteX1" fmla="*/ 549171 w 3238471"/>
              <a:gd name="connsiteY1" fmla="*/ 1632630 h 3107230"/>
              <a:gd name="connsiteX2" fmla="*/ 549676 w 3238471"/>
              <a:gd name="connsiteY2" fmla="*/ 1634197 h 3107230"/>
              <a:gd name="connsiteX3" fmla="*/ 547682 w 3238471"/>
              <a:gd name="connsiteY3" fmla="*/ 1632630 h 3107230"/>
              <a:gd name="connsiteX4" fmla="*/ 1135549 w 3238471"/>
              <a:gd name="connsiteY4" fmla="*/ 2958677 h 3107230"/>
              <a:gd name="connsiteX5" fmla="*/ 956957 w 3238471"/>
              <a:gd name="connsiteY5" fmla="*/ 2951235 h 3107230"/>
              <a:gd name="connsiteX6" fmla="*/ 770922 w 3238471"/>
              <a:gd name="connsiteY6" fmla="*/ 3047973 h 3107230"/>
              <a:gd name="connsiteX7" fmla="*/ 1272468 w 3238471"/>
              <a:gd name="connsiteY7" fmla="*/ 3025648 h 3107230"/>
              <a:gd name="connsiteX8" fmla="*/ 1335540 w 3238471"/>
              <a:gd name="connsiteY8" fmla="*/ 2152295 h 3107230"/>
              <a:gd name="connsiteX9" fmla="*/ 2075948 w 3238471"/>
              <a:gd name="connsiteY9" fmla="*/ 2077901 h 3107230"/>
              <a:gd name="connsiteX10" fmla="*/ 2375276 w 3238471"/>
              <a:gd name="connsiteY10" fmla="*/ 2689299 h 3107230"/>
              <a:gd name="connsiteX11" fmla="*/ 2649117 w 3238471"/>
              <a:gd name="connsiteY11" fmla="*/ 2689299 h 3107230"/>
              <a:gd name="connsiteX12" fmla="*/ 2660642 w 3238471"/>
              <a:gd name="connsiteY12" fmla="*/ 2159524 h 3107230"/>
              <a:gd name="connsiteX13" fmla="*/ 2522614 w 3238471"/>
              <a:gd name="connsiteY13" fmla="*/ 1628164 h 3107230"/>
              <a:gd name="connsiteX14" fmla="*/ 3103038 w 3238471"/>
              <a:gd name="connsiteY14" fmla="*/ 0 h 3107230"/>
              <a:gd name="connsiteX15" fmla="*/ 2283161 w 3238471"/>
              <a:gd name="connsiteY15" fmla="*/ 560869 h 3107230"/>
              <a:gd name="connsiteX16" fmla="*/ 2221918 w 3238471"/>
              <a:gd name="connsiteY16" fmla="*/ 487639 h 3107230"/>
              <a:gd name="connsiteX17" fmla="*/ 1601376 w 3238471"/>
              <a:gd name="connsiteY17" fmla="*/ 93762 h 3107230"/>
              <a:gd name="connsiteX18" fmla="*/ 1109992 w 3238471"/>
              <a:gd name="connsiteY18" fmla="*/ 259915 h 3107230"/>
              <a:gd name="connsiteX19" fmla="*/ 1066900 w 3238471"/>
              <a:gd name="connsiteY19" fmla="*/ 295634 h 3107230"/>
              <a:gd name="connsiteX20" fmla="*/ 1070066 w 3238471"/>
              <a:gd name="connsiteY20" fmla="*/ 288724 h 3107230"/>
              <a:gd name="connsiteX21" fmla="*/ 0 w 3238471"/>
              <a:gd name="connsiteY21" fmla="*/ 1419808 h 3107230"/>
              <a:gd name="connsiteX22" fmla="*/ 144363 w 3238471"/>
              <a:gd name="connsiteY22" fmla="*/ 1427250 h 3107230"/>
              <a:gd name="connsiteX23" fmla="*/ 733717 w 3238471"/>
              <a:gd name="connsiteY23" fmla="*/ 690556 h 3107230"/>
              <a:gd name="connsiteX24" fmla="*/ 742316 w 3238471"/>
              <a:gd name="connsiteY24" fmla="*/ 687526 h 3107230"/>
              <a:gd name="connsiteX25" fmla="*/ 727992 w 3238471"/>
              <a:gd name="connsiteY25" fmla="*/ 711058 h 3107230"/>
              <a:gd name="connsiteX26" fmla="*/ 516428 w 3238471"/>
              <a:gd name="connsiteY26" fmla="*/ 1404925 h 3107230"/>
              <a:gd name="connsiteX27" fmla="*/ 516428 w 3238471"/>
              <a:gd name="connsiteY27" fmla="*/ 1424273 h 3107230"/>
              <a:gd name="connsiteX28" fmla="*/ 2530055 w 3238471"/>
              <a:gd name="connsiteY28" fmla="*/ 1532916 h 3107230"/>
              <a:gd name="connsiteX29" fmla="*/ 2531542 w 3238471"/>
              <a:gd name="connsiteY29" fmla="*/ 1519522 h 3107230"/>
              <a:gd name="connsiteX30" fmla="*/ 2420135 w 3238471"/>
              <a:gd name="connsiteY30" fmla="*/ 861552 h 3107230"/>
              <a:gd name="connsiteX31" fmla="*/ 2490919 w 3238471"/>
              <a:gd name="connsiteY31" fmla="*/ 859544 h 3107230"/>
              <a:gd name="connsiteX32" fmla="*/ 3238471 w 3238471"/>
              <a:gd name="connsiteY32" fmla="*/ 49112 h 3107230"/>
              <a:gd name="connsiteX33" fmla="*/ 3103038 w 3238471"/>
              <a:gd name="connsiteY33" fmla="*/ 0 h 3107230"/>
              <a:gd name="connsiteX0" fmla="*/ 2522614 w 3238471"/>
              <a:gd name="connsiteY0" fmla="*/ 1628164 h 3107230"/>
              <a:gd name="connsiteX1" fmla="*/ 549171 w 3238471"/>
              <a:gd name="connsiteY1" fmla="*/ 1632630 h 3107230"/>
              <a:gd name="connsiteX2" fmla="*/ 549676 w 3238471"/>
              <a:gd name="connsiteY2" fmla="*/ 1634197 h 3107230"/>
              <a:gd name="connsiteX3" fmla="*/ 547682 w 3238471"/>
              <a:gd name="connsiteY3" fmla="*/ 1632630 h 3107230"/>
              <a:gd name="connsiteX4" fmla="*/ 1135549 w 3238471"/>
              <a:gd name="connsiteY4" fmla="*/ 2958677 h 3107230"/>
              <a:gd name="connsiteX5" fmla="*/ 956957 w 3238471"/>
              <a:gd name="connsiteY5" fmla="*/ 2951235 h 3107230"/>
              <a:gd name="connsiteX6" fmla="*/ 770922 w 3238471"/>
              <a:gd name="connsiteY6" fmla="*/ 3047973 h 3107230"/>
              <a:gd name="connsiteX7" fmla="*/ 1272468 w 3238471"/>
              <a:gd name="connsiteY7" fmla="*/ 3025648 h 3107230"/>
              <a:gd name="connsiteX8" fmla="*/ 1335540 w 3238471"/>
              <a:gd name="connsiteY8" fmla="*/ 2152295 h 3107230"/>
              <a:gd name="connsiteX9" fmla="*/ 2075948 w 3238471"/>
              <a:gd name="connsiteY9" fmla="*/ 2077901 h 3107230"/>
              <a:gd name="connsiteX10" fmla="*/ 2375276 w 3238471"/>
              <a:gd name="connsiteY10" fmla="*/ 2689299 h 3107230"/>
              <a:gd name="connsiteX11" fmla="*/ 2649117 w 3238471"/>
              <a:gd name="connsiteY11" fmla="*/ 2689299 h 3107230"/>
              <a:gd name="connsiteX12" fmla="*/ 2660642 w 3238471"/>
              <a:gd name="connsiteY12" fmla="*/ 2159524 h 3107230"/>
              <a:gd name="connsiteX13" fmla="*/ 2522614 w 3238471"/>
              <a:gd name="connsiteY13" fmla="*/ 1628164 h 3107230"/>
              <a:gd name="connsiteX14" fmla="*/ 3103038 w 3238471"/>
              <a:gd name="connsiteY14" fmla="*/ 0 h 3107230"/>
              <a:gd name="connsiteX15" fmla="*/ 2221918 w 3238471"/>
              <a:gd name="connsiteY15" fmla="*/ 487639 h 3107230"/>
              <a:gd name="connsiteX16" fmla="*/ 1601376 w 3238471"/>
              <a:gd name="connsiteY16" fmla="*/ 93762 h 3107230"/>
              <a:gd name="connsiteX17" fmla="*/ 1109992 w 3238471"/>
              <a:gd name="connsiteY17" fmla="*/ 259915 h 3107230"/>
              <a:gd name="connsiteX18" fmla="*/ 1066900 w 3238471"/>
              <a:gd name="connsiteY18" fmla="*/ 295634 h 3107230"/>
              <a:gd name="connsiteX19" fmla="*/ 1070066 w 3238471"/>
              <a:gd name="connsiteY19" fmla="*/ 288724 h 3107230"/>
              <a:gd name="connsiteX20" fmla="*/ 0 w 3238471"/>
              <a:gd name="connsiteY20" fmla="*/ 1419808 h 3107230"/>
              <a:gd name="connsiteX21" fmla="*/ 144363 w 3238471"/>
              <a:gd name="connsiteY21" fmla="*/ 1427250 h 3107230"/>
              <a:gd name="connsiteX22" fmla="*/ 733717 w 3238471"/>
              <a:gd name="connsiteY22" fmla="*/ 690556 h 3107230"/>
              <a:gd name="connsiteX23" fmla="*/ 742316 w 3238471"/>
              <a:gd name="connsiteY23" fmla="*/ 687526 h 3107230"/>
              <a:gd name="connsiteX24" fmla="*/ 727992 w 3238471"/>
              <a:gd name="connsiteY24" fmla="*/ 711058 h 3107230"/>
              <a:gd name="connsiteX25" fmla="*/ 516428 w 3238471"/>
              <a:gd name="connsiteY25" fmla="*/ 1404925 h 3107230"/>
              <a:gd name="connsiteX26" fmla="*/ 516428 w 3238471"/>
              <a:gd name="connsiteY26" fmla="*/ 1424273 h 3107230"/>
              <a:gd name="connsiteX27" fmla="*/ 2530055 w 3238471"/>
              <a:gd name="connsiteY27" fmla="*/ 1532916 h 3107230"/>
              <a:gd name="connsiteX28" fmla="*/ 2531542 w 3238471"/>
              <a:gd name="connsiteY28" fmla="*/ 1519522 h 3107230"/>
              <a:gd name="connsiteX29" fmla="*/ 2420135 w 3238471"/>
              <a:gd name="connsiteY29" fmla="*/ 861552 h 3107230"/>
              <a:gd name="connsiteX30" fmla="*/ 2490919 w 3238471"/>
              <a:gd name="connsiteY30" fmla="*/ 859544 h 3107230"/>
              <a:gd name="connsiteX31" fmla="*/ 3238471 w 3238471"/>
              <a:gd name="connsiteY31" fmla="*/ 49112 h 3107230"/>
              <a:gd name="connsiteX32" fmla="*/ 3103038 w 3238471"/>
              <a:gd name="connsiteY32" fmla="*/ 0 h 3107230"/>
              <a:gd name="connsiteX0" fmla="*/ 2522614 w 3238471"/>
              <a:gd name="connsiteY0" fmla="*/ 1628164 h 3107230"/>
              <a:gd name="connsiteX1" fmla="*/ 549171 w 3238471"/>
              <a:gd name="connsiteY1" fmla="*/ 1632630 h 3107230"/>
              <a:gd name="connsiteX2" fmla="*/ 549676 w 3238471"/>
              <a:gd name="connsiteY2" fmla="*/ 1634197 h 3107230"/>
              <a:gd name="connsiteX3" fmla="*/ 547682 w 3238471"/>
              <a:gd name="connsiteY3" fmla="*/ 1632630 h 3107230"/>
              <a:gd name="connsiteX4" fmla="*/ 1135549 w 3238471"/>
              <a:gd name="connsiteY4" fmla="*/ 2958677 h 3107230"/>
              <a:gd name="connsiteX5" fmla="*/ 956957 w 3238471"/>
              <a:gd name="connsiteY5" fmla="*/ 2951235 h 3107230"/>
              <a:gd name="connsiteX6" fmla="*/ 770922 w 3238471"/>
              <a:gd name="connsiteY6" fmla="*/ 3047973 h 3107230"/>
              <a:gd name="connsiteX7" fmla="*/ 1272468 w 3238471"/>
              <a:gd name="connsiteY7" fmla="*/ 3025648 h 3107230"/>
              <a:gd name="connsiteX8" fmla="*/ 1335540 w 3238471"/>
              <a:gd name="connsiteY8" fmla="*/ 2152295 h 3107230"/>
              <a:gd name="connsiteX9" fmla="*/ 2075948 w 3238471"/>
              <a:gd name="connsiteY9" fmla="*/ 2077901 h 3107230"/>
              <a:gd name="connsiteX10" fmla="*/ 2375276 w 3238471"/>
              <a:gd name="connsiteY10" fmla="*/ 2689299 h 3107230"/>
              <a:gd name="connsiteX11" fmla="*/ 2649117 w 3238471"/>
              <a:gd name="connsiteY11" fmla="*/ 2689299 h 3107230"/>
              <a:gd name="connsiteX12" fmla="*/ 2660642 w 3238471"/>
              <a:gd name="connsiteY12" fmla="*/ 2159524 h 3107230"/>
              <a:gd name="connsiteX13" fmla="*/ 2522614 w 3238471"/>
              <a:gd name="connsiteY13" fmla="*/ 1628164 h 3107230"/>
              <a:gd name="connsiteX14" fmla="*/ 3103038 w 3238471"/>
              <a:gd name="connsiteY14" fmla="*/ 0 h 3107230"/>
              <a:gd name="connsiteX15" fmla="*/ 2221918 w 3238471"/>
              <a:gd name="connsiteY15" fmla="*/ 487639 h 3107230"/>
              <a:gd name="connsiteX16" fmla="*/ 1601376 w 3238471"/>
              <a:gd name="connsiteY16" fmla="*/ 93762 h 3107230"/>
              <a:gd name="connsiteX17" fmla="*/ 1109992 w 3238471"/>
              <a:gd name="connsiteY17" fmla="*/ 259915 h 3107230"/>
              <a:gd name="connsiteX18" fmla="*/ 1066900 w 3238471"/>
              <a:gd name="connsiteY18" fmla="*/ 295634 h 3107230"/>
              <a:gd name="connsiteX19" fmla="*/ 1070066 w 3238471"/>
              <a:gd name="connsiteY19" fmla="*/ 288724 h 3107230"/>
              <a:gd name="connsiteX20" fmla="*/ 0 w 3238471"/>
              <a:gd name="connsiteY20" fmla="*/ 1419808 h 3107230"/>
              <a:gd name="connsiteX21" fmla="*/ 144363 w 3238471"/>
              <a:gd name="connsiteY21" fmla="*/ 1427250 h 3107230"/>
              <a:gd name="connsiteX22" fmla="*/ 733717 w 3238471"/>
              <a:gd name="connsiteY22" fmla="*/ 690556 h 3107230"/>
              <a:gd name="connsiteX23" fmla="*/ 742316 w 3238471"/>
              <a:gd name="connsiteY23" fmla="*/ 687526 h 3107230"/>
              <a:gd name="connsiteX24" fmla="*/ 727992 w 3238471"/>
              <a:gd name="connsiteY24" fmla="*/ 711058 h 3107230"/>
              <a:gd name="connsiteX25" fmla="*/ 516428 w 3238471"/>
              <a:gd name="connsiteY25" fmla="*/ 1404925 h 3107230"/>
              <a:gd name="connsiteX26" fmla="*/ 516428 w 3238471"/>
              <a:gd name="connsiteY26" fmla="*/ 1424273 h 3107230"/>
              <a:gd name="connsiteX27" fmla="*/ 2530055 w 3238471"/>
              <a:gd name="connsiteY27" fmla="*/ 1532916 h 3107230"/>
              <a:gd name="connsiteX28" fmla="*/ 2531542 w 3238471"/>
              <a:gd name="connsiteY28" fmla="*/ 1519522 h 3107230"/>
              <a:gd name="connsiteX29" fmla="*/ 2420135 w 3238471"/>
              <a:gd name="connsiteY29" fmla="*/ 861552 h 3107230"/>
              <a:gd name="connsiteX30" fmla="*/ 2490919 w 3238471"/>
              <a:gd name="connsiteY30" fmla="*/ 859544 h 3107230"/>
              <a:gd name="connsiteX31" fmla="*/ 3238471 w 3238471"/>
              <a:gd name="connsiteY31" fmla="*/ 49112 h 3107230"/>
              <a:gd name="connsiteX32" fmla="*/ 3103038 w 3238471"/>
              <a:gd name="connsiteY32" fmla="*/ 0 h 3107230"/>
              <a:gd name="connsiteX0" fmla="*/ 2522614 w 3238471"/>
              <a:gd name="connsiteY0" fmla="*/ 1628164 h 3107230"/>
              <a:gd name="connsiteX1" fmla="*/ 549171 w 3238471"/>
              <a:gd name="connsiteY1" fmla="*/ 1632630 h 3107230"/>
              <a:gd name="connsiteX2" fmla="*/ 549676 w 3238471"/>
              <a:gd name="connsiteY2" fmla="*/ 1634197 h 3107230"/>
              <a:gd name="connsiteX3" fmla="*/ 547682 w 3238471"/>
              <a:gd name="connsiteY3" fmla="*/ 1632630 h 3107230"/>
              <a:gd name="connsiteX4" fmla="*/ 1135549 w 3238471"/>
              <a:gd name="connsiteY4" fmla="*/ 2958677 h 3107230"/>
              <a:gd name="connsiteX5" fmla="*/ 956957 w 3238471"/>
              <a:gd name="connsiteY5" fmla="*/ 2951235 h 3107230"/>
              <a:gd name="connsiteX6" fmla="*/ 770922 w 3238471"/>
              <a:gd name="connsiteY6" fmla="*/ 3047973 h 3107230"/>
              <a:gd name="connsiteX7" fmla="*/ 1272468 w 3238471"/>
              <a:gd name="connsiteY7" fmla="*/ 3025648 h 3107230"/>
              <a:gd name="connsiteX8" fmla="*/ 1335540 w 3238471"/>
              <a:gd name="connsiteY8" fmla="*/ 2152295 h 3107230"/>
              <a:gd name="connsiteX9" fmla="*/ 2075948 w 3238471"/>
              <a:gd name="connsiteY9" fmla="*/ 2077901 h 3107230"/>
              <a:gd name="connsiteX10" fmla="*/ 2375276 w 3238471"/>
              <a:gd name="connsiteY10" fmla="*/ 2689299 h 3107230"/>
              <a:gd name="connsiteX11" fmla="*/ 2649117 w 3238471"/>
              <a:gd name="connsiteY11" fmla="*/ 2689299 h 3107230"/>
              <a:gd name="connsiteX12" fmla="*/ 2660642 w 3238471"/>
              <a:gd name="connsiteY12" fmla="*/ 2159524 h 3107230"/>
              <a:gd name="connsiteX13" fmla="*/ 2522614 w 3238471"/>
              <a:gd name="connsiteY13" fmla="*/ 1628164 h 3107230"/>
              <a:gd name="connsiteX14" fmla="*/ 3103038 w 3238471"/>
              <a:gd name="connsiteY14" fmla="*/ 0 h 3107230"/>
              <a:gd name="connsiteX15" fmla="*/ 2221918 w 3238471"/>
              <a:gd name="connsiteY15" fmla="*/ 487639 h 3107230"/>
              <a:gd name="connsiteX16" fmla="*/ 1601376 w 3238471"/>
              <a:gd name="connsiteY16" fmla="*/ 93762 h 3107230"/>
              <a:gd name="connsiteX17" fmla="*/ 1109992 w 3238471"/>
              <a:gd name="connsiteY17" fmla="*/ 259915 h 3107230"/>
              <a:gd name="connsiteX18" fmla="*/ 1066900 w 3238471"/>
              <a:gd name="connsiteY18" fmla="*/ 295634 h 3107230"/>
              <a:gd name="connsiteX19" fmla="*/ 1070066 w 3238471"/>
              <a:gd name="connsiteY19" fmla="*/ 288724 h 3107230"/>
              <a:gd name="connsiteX20" fmla="*/ 0 w 3238471"/>
              <a:gd name="connsiteY20" fmla="*/ 1419808 h 3107230"/>
              <a:gd name="connsiteX21" fmla="*/ 144363 w 3238471"/>
              <a:gd name="connsiteY21" fmla="*/ 1427250 h 3107230"/>
              <a:gd name="connsiteX22" fmla="*/ 733717 w 3238471"/>
              <a:gd name="connsiteY22" fmla="*/ 690556 h 3107230"/>
              <a:gd name="connsiteX23" fmla="*/ 742316 w 3238471"/>
              <a:gd name="connsiteY23" fmla="*/ 687526 h 3107230"/>
              <a:gd name="connsiteX24" fmla="*/ 727992 w 3238471"/>
              <a:gd name="connsiteY24" fmla="*/ 711058 h 3107230"/>
              <a:gd name="connsiteX25" fmla="*/ 516428 w 3238471"/>
              <a:gd name="connsiteY25" fmla="*/ 1404925 h 3107230"/>
              <a:gd name="connsiteX26" fmla="*/ 516428 w 3238471"/>
              <a:gd name="connsiteY26" fmla="*/ 1424273 h 3107230"/>
              <a:gd name="connsiteX27" fmla="*/ 2530055 w 3238471"/>
              <a:gd name="connsiteY27" fmla="*/ 1532916 h 3107230"/>
              <a:gd name="connsiteX28" fmla="*/ 2531542 w 3238471"/>
              <a:gd name="connsiteY28" fmla="*/ 1519522 h 3107230"/>
              <a:gd name="connsiteX29" fmla="*/ 2420135 w 3238471"/>
              <a:gd name="connsiteY29" fmla="*/ 861552 h 3107230"/>
              <a:gd name="connsiteX30" fmla="*/ 2490919 w 3238471"/>
              <a:gd name="connsiteY30" fmla="*/ 859544 h 3107230"/>
              <a:gd name="connsiteX31" fmla="*/ 3238471 w 3238471"/>
              <a:gd name="connsiteY31" fmla="*/ 49112 h 3107230"/>
              <a:gd name="connsiteX32" fmla="*/ 3103038 w 3238471"/>
              <a:gd name="connsiteY32" fmla="*/ 0 h 3107230"/>
              <a:gd name="connsiteX0" fmla="*/ 2522614 w 3238471"/>
              <a:gd name="connsiteY0" fmla="*/ 1628164 h 3107230"/>
              <a:gd name="connsiteX1" fmla="*/ 549171 w 3238471"/>
              <a:gd name="connsiteY1" fmla="*/ 1632630 h 3107230"/>
              <a:gd name="connsiteX2" fmla="*/ 549676 w 3238471"/>
              <a:gd name="connsiteY2" fmla="*/ 1634197 h 3107230"/>
              <a:gd name="connsiteX3" fmla="*/ 547682 w 3238471"/>
              <a:gd name="connsiteY3" fmla="*/ 1632630 h 3107230"/>
              <a:gd name="connsiteX4" fmla="*/ 1135549 w 3238471"/>
              <a:gd name="connsiteY4" fmla="*/ 2958677 h 3107230"/>
              <a:gd name="connsiteX5" fmla="*/ 956957 w 3238471"/>
              <a:gd name="connsiteY5" fmla="*/ 2951235 h 3107230"/>
              <a:gd name="connsiteX6" fmla="*/ 770922 w 3238471"/>
              <a:gd name="connsiteY6" fmla="*/ 3047973 h 3107230"/>
              <a:gd name="connsiteX7" fmla="*/ 1272468 w 3238471"/>
              <a:gd name="connsiteY7" fmla="*/ 3025648 h 3107230"/>
              <a:gd name="connsiteX8" fmla="*/ 1335540 w 3238471"/>
              <a:gd name="connsiteY8" fmla="*/ 2152295 h 3107230"/>
              <a:gd name="connsiteX9" fmla="*/ 2075948 w 3238471"/>
              <a:gd name="connsiteY9" fmla="*/ 2077901 h 3107230"/>
              <a:gd name="connsiteX10" fmla="*/ 2375276 w 3238471"/>
              <a:gd name="connsiteY10" fmla="*/ 2689299 h 3107230"/>
              <a:gd name="connsiteX11" fmla="*/ 2649117 w 3238471"/>
              <a:gd name="connsiteY11" fmla="*/ 2689299 h 3107230"/>
              <a:gd name="connsiteX12" fmla="*/ 2660642 w 3238471"/>
              <a:gd name="connsiteY12" fmla="*/ 2159524 h 3107230"/>
              <a:gd name="connsiteX13" fmla="*/ 2522614 w 3238471"/>
              <a:gd name="connsiteY13" fmla="*/ 1628164 h 3107230"/>
              <a:gd name="connsiteX14" fmla="*/ 3103038 w 3238471"/>
              <a:gd name="connsiteY14" fmla="*/ 0 h 3107230"/>
              <a:gd name="connsiteX15" fmla="*/ 2221918 w 3238471"/>
              <a:gd name="connsiteY15" fmla="*/ 487639 h 3107230"/>
              <a:gd name="connsiteX16" fmla="*/ 1601376 w 3238471"/>
              <a:gd name="connsiteY16" fmla="*/ 93762 h 3107230"/>
              <a:gd name="connsiteX17" fmla="*/ 1109992 w 3238471"/>
              <a:gd name="connsiteY17" fmla="*/ 259915 h 3107230"/>
              <a:gd name="connsiteX18" fmla="*/ 1066900 w 3238471"/>
              <a:gd name="connsiteY18" fmla="*/ 295634 h 3107230"/>
              <a:gd name="connsiteX19" fmla="*/ 1070066 w 3238471"/>
              <a:gd name="connsiteY19" fmla="*/ 288724 h 3107230"/>
              <a:gd name="connsiteX20" fmla="*/ 0 w 3238471"/>
              <a:gd name="connsiteY20" fmla="*/ 1419808 h 3107230"/>
              <a:gd name="connsiteX21" fmla="*/ 144363 w 3238471"/>
              <a:gd name="connsiteY21" fmla="*/ 1427250 h 3107230"/>
              <a:gd name="connsiteX22" fmla="*/ 733717 w 3238471"/>
              <a:gd name="connsiteY22" fmla="*/ 690556 h 3107230"/>
              <a:gd name="connsiteX23" fmla="*/ 742316 w 3238471"/>
              <a:gd name="connsiteY23" fmla="*/ 687526 h 3107230"/>
              <a:gd name="connsiteX24" fmla="*/ 727992 w 3238471"/>
              <a:gd name="connsiteY24" fmla="*/ 711058 h 3107230"/>
              <a:gd name="connsiteX25" fmla="*/ 516428 w 3238471"/>
              <a:gd name="connsiteY25" fmla="*/ 1404925 h 3107230"/>
              <a:gd name="connsiteX26" fmla="*/ 516428 w 3238471"/>
              <a:gd name="connsiteY26" fmla="*/ 1424273 h 3107230"/>
              <a:gd name="connsiteX27" fmla="*/ 2530055 w 3238471"/>
              <a:gd name="connsiteY27" fmla="*/ 1532916 h 3107230"/>
              <a:gd name="connsiteX28" fmla="*/ 2531542 w 3238471"/>
              <a:gd name="connsiteY28" fmla="*/ 1519522 h 3107230"/>
              <a:gd name="connsiteX29" fmla="*/ 2420135 w 3238471"/>
              <a:gd name="connsiteY29" fmla="*/ 861552 h 3107230"/>
              <a:gd name="connsiteX30" fmla="*/ 2490919 w 3238471"/>
              <a:gd name="connsiteY30" fmla="*/ 859544 h 3107230"/>
              <a:gd name="connsiteX31" fmla="*/ 3238471 w 3238471"/>
              <a:gd name="connsiteY31" fmla="*/ 49112 h 3107230"/>
              <a:gd name="connsiteX32" fmla="*/ 3103038 w 3238471"/>
              <a:gd name="connsiteY32" fmla="*/ 0 h 3107230"/>
              <a:gd name="connsiteX0" fmla="*/ 2522614 w 3238471"/>
              <a:gd name="connsiteY0" fmla="*/ 1628164 h 3107230"/>
              <a:gd name="connsiteX1" fmla="*/ 549171 w 3238471"/>
              <a:gd name="connsiteY1" fmla="*/ 1632630 h 3107230"/>
              <a:gd name="connsiteX2" fmla="*/ 549676 w 3238471"/>
              <a:gd name="connsiteY2" fmla="*/ 1634197 h 3107230"/>
              <a:gd name="connsiteX3" fmla="*/ 547682 w 3238471"/>
              <a:gd name="connsiteY3" fmla="*/ 1632630 h 3107230"/>
              <a:gd name="connsiteX4" fmla="*/ 1135549 w 3238471"/>
              <a:gd name="connsiteY4" fmla="*/ 2958677 h 3107230"/>
              <a:gd name="connsiteX5" fmla="*/ 956957 w 3238471"/>
              <a:gd name="connsiteY5" fmla="*/ 2951235 h 3107230"/>
              <a:gd name="connsiteX6" fmla="*/ 770922 w 3238471"/>
              <a:gd name="connsiteY6" fmla="*/ 3047973 h 3107230"/>
              <a:gd name="connsiteX7" fmla="*/ 1272468 w 3238471"/>
              <a:gd name="connsiteY7" fmla="*/ 3025648 h 3107230"/>
              <a:gd name="connsiteX8" fmla="*/ 1335540 w 3238471"/>
              <a:gd name="connsiteY8" fmla="*/ 2152295 h 3107230"/>
              <a:gd name="connsiteX9" fmla="*/ 2075948 w 3238471"/>
              <a:gd name="connsiteY9" fmla="*/ 2077901 h 3107230"/>
              <a:gd name="connsiteX10" fmla="*/ 2375276 w 3238471"/>
              <a:gd name="connsiteY10" fmla="*/ 2689299 h 3107230"/>
              <a:gd name="connsiteX11" fmla="*/ 2649117 w 3238471"/>
              <a:gd name="connsiteY11" fmla="*/ 2689299 h 3107230"/>
              <a:gd name="connsiteX12" fmla="*/ 2660642 w 3238471"/>
              <a:gd name="connsiteY12" fmla="*/ 2159524 h 3107230"/>
              <a:gd name="connsiteX13" fmla="*/ 2522614 w 3238471"/>
              <a:gd name="connsiteY13" fmla="*/ 1628164 h 3107230"/>
              <a:gd name="connsiteX14" fmla="*/ 3103038 w 3238471"/>
              <a:gd name="connsiteY14" fmla="*/ 0 h 3107230"/>
              <a:gd name="connsiteX15" fmla="*/ 2221918 w 3238471"/>
              <a:gd name="connsiteY15" fmla="*/ 487639 h 3107230"/>
              <a:gd name="connsiteX16" fmla="*/ 1601376 w 3238471"/>
              <a:gd name="connsiteY16" fmla="*/ 93762 h 3107230"/>
              <a:gd name="connsiteX17" fmla="*/ 1109992 w 3238471"/>
              <a:gd name="connsiteY17" fmla="*/ 259915 h 3107230"/>
              <a:gd name="connsiteX18" fmla="*/ 1066900 w 3238471"/>
              <a:gd name="connsiteY18" fmla="*/ 295634 h 3107230"/>
              <a:gd name="connsiteX19" fmla="*/ 1070066 w 3238471"/>
              <a:gd name="connsiteY19" fmla="*/ 288724 h 3107230"/>
              <a:gd name="connsiteX20" fmla="*/ 0 w 3238471"/>
              <a:gd name="connsiteY20" fmla="*/ 1419808 h 3107230"/>
              <a:gd name="connsiteX21" fmla="*/ 144363 w 3238471"/>
              <a:gd name="connsiteY21" fmla="*/ 1427250 h 3107230"/>
              <a:gd name="connsiteX22" fmla="*/ 733717 w 3238471"/>
              <a:gd name="connsiteY22" fmla="*/ 690556 h 3107230"/>
              <a:gd name="connsiteX23" fmla="*/ 742316 w 3238471"/>
              <a:gd name="connsiteY23" fmla="*/ 687526 h 3107230"/>
              <a:gd name="connsiteX24" fmla="*/ 727992 w 3238471"/>
              <a:gd name="connsiteY24" fmla="*/ 711058 h 3107230"/>
              <a:gd name="connsiteX25" fmla="*/ 516428 w 3238471"/>
              <a:gd name="connsiteY25" fmla="*/ 1404925 h 3107230"/>
              <a:gd name="connsiteX26" fmla="*/ 516428 w 3238471"/>
              <a:gd name="connsiteY26" fmla="*/ 1424273 h 3107230"/>
              <a:gd name="connsiteX27" fmla="*/ 2530055 w 3238471"/>
              <a:gd name="connsiteY27" fmla="*/ 1532916 h 3107230"/>
              <a:gd name="connsiteX28" fmla="*/ 2531542 w 3238471"/>
              <a:gd name="connsiteY28" fmla="*/ 1519522 h 3107230"/>
              <a:gd name="connsiteX29" fmla="*/ 2420135 w 3238471"/>
              <a:gd name="connsiteY29" fmla="*/ 861552 h 3107230"/>
              <a:gd name="connsiteX30" fmla="*/ 2490919 w 3238471"/>
              <a:gd name="connsiteY30" fmla="*/ 859544 h 3107230"/>
              <a:gd name="connsiteX31" fmla="*/ 3238471 w 3238471"/>
              <a:gd name="connsiteY31" fmla="*/ 49112 h 3107230"/>
              <a:gd name="connsiteX32" fmla="*/ 3103038 w 3238471"/>
              <a:gd name="connsiteY32" fmla="*/ 0 h 3107230"/>
              <a:gd name="connsiteX0" fmla="*/ 2522614 w 3238471"/>
              <a:gd name="connsiteY0" fmla="*/ 1628164 h 3107230"/>
              <a:gd name="connsiteX1" fmla="*/ 549171 w 3238471"/>
              <a:gd name="connsiteY1" fmla="*/ 1632630 h 3107230"/>
              <a:gd name="connsiteX2" fmla="*/ 549676 w 3238471"/>
              <a:gd name="connsiteY2" fmla="*/ 1634197 h 3107230"/>
              <a:gd name="connsiteX3" fmla="*/ 547682 w 3238471"/>
              <a:gd name="connsiteY3" fmla="*/ 1632630 h 3107230"/>
              <a:gd name="connsiteX4" fmla="*/ 1135549 w 3238471"/>
              <a:gd name="connsiteY4" fmla="*/ 2958677 h 3107230"/>
              <a:gd name="connsiteX5" fmla="*/ 956957 w 3238471"/>
              <a:gd name="connsiteY5" fmla="*/ 2951235 h 3107230"/>
              <a:gd name="connsiteX6" fmla="*/ 770922 w 3238471"/>
              <a:gd name="connsiteY6" fmla="*/ 3047973 h 3107230"/>
              <a:gd name="connsiteX7" fmla="*/ 1272468 w 3238471"/>
              <a:gd name="connsiteY7" fmla="*/ 3025648 h 3107230"/>
              <a:gd name="connsiteX8" fmla="*/ 1335540 w 3238471"/>
              <a:gd name="connsiteY8" fmla="*/ 2152295 h 3107230"/>
              <a:gd name="connsiteX9" fmla="*/ 2075948 w 3238471"/>
              <a:gd name="connsiteY9" fmla="*/ 2077901 h 3107230"/>
              <a:gd name="connsiteX10" fmla="*/ 2375276 w 3238471"/>
              <a:gd name="connsiteY10" fmla="*/ 2689299 h 3107230"/>
              <a:gd name="connsiteX11" fmla="*/ 2649117 w 3238471"/>
              <a:gd name="connsiteY11" fmla="*/ 2689299 h 3107230"/>
              <a:gd name="connsiteX12" fmla="*/ 2660642 w 3238471"/>
              <a:gd name="connsiteY12" fmla="*/ 2159524 h 3107230"/>
              <a:gd name="connsiteX13" fmla="*/ 2522614 w 3238471"/>
              <a:gd name="connsiteY13" fmla="*/ 1628164 h 3107230"/>
              <a:gd name="connsiteX14" fmla="*/ 3103038 w 3238471"/>
              <a:gd name="connsiteY14" fmla="*/ 0 h 3107230"/>
              <a:gd name="connsiteX15" fmla="*/ 2221918 w 3238471"/>
              <a:gd name="connsiteY15" fmla="*/ 487639 h 3107230"/>
              <a:gd name="connsiteX16" fmla="*/ 1601376 w 3238471"/>
              <a:gd name="connsiteY16" fmla="*/ 93762 h 3107230"/>
              <a:gd name="connsiteX17" fmla="*/ 1109992 w 3238471"/>
              <a:gd name="connsiteY17" fmla="*/ 259915 h 3107230"/>
              <a:gd name="connsiteX18" fmla="*/ 1066900 w 3238471"/>
              <a:gd name="connsiteY18" fmla="*/ 295634 h 3107230"/>
              <a:gd name="connsiteX19" fmla="*/ 1070066 w 3238471"/>
              <a:gd name="connsiteY19" fmla="*/ 288724 h 3107230"/>
              <a:gd name="connsiteX20" fmla="*/ 0 w 3238471"/>
              <a:gd name="connsiteY20" fmla="*/ 1419808 h 3107230"/>
              <a:gd name="connsiteX21" fmla="*/ 144363 w 3238471"/>
              <a:gd name="connsiteY21" fmla="*/ 1427250 h 3107230"/>
              <a:gd name="connsiteX22" fmla="*/ 733717 w 3238471"/>
              <a:gd name="connsiteY22" fmla="*/ 690556 h 3107230"/>
              <a:gd name="connsiteX23" fmla="*/ 742316 w 3238471"/>
              <a:gd name="connsiteY23" fmla="*/ 687526 h 3107230"/>
              <a:gd name="connsiteX24" fmla="*/ 516428 w 3238471"/>
              <a:gd name="connsiteY24" fmla="*/ 1404925 h 3107230"/>
              <a:gd name="connsiteX25" fmla="*/ 516428 w 3238471"/>
              <a:gd name="connsiteY25" fmla="*/ 1424273 h 3107230"/>
              <a:gd name="connsiteX26" fmla="*/ 2530055 w 3238471"/>
              <a:gd name="connsiteY26" fmla="*/ 1532916 h 3107230"/>
              <a:gd name="connsiteX27" fmla="*/ 2531542 w 3238471"/>
              <a:gd name="connsiteY27" fmla="*/ 1519522 h 3107230"/>
              <a:gd name="connsiteX28" fmla="*/ 2420135 w 3238471"/>
              <a:gd name="connsiteY28" fmla="*/ 861552 h 3107230"/>
              <a:gd name="connsiteX29" fmla="*/ 2490919 w 3238471"/>
              <a:gd name="connsiteY29" fmla="*/ 859544 h 3107230"/>
              <a:gd name="connsiteX30" fmla="*/ 3238471 w 3238471"/>
              <a:gd name="connsiteY30" fmla="*/ 49112 h 3107230"/>
              <a:gd name="connsiteX31" fmla="*/ 3103038 w 3238471"/>
              <a:gd name="connsiteY31" fmla="*/ 0 h 3107230"/>
              <a:gd name="connsiteX0" fmla="*/ 2522614 w 3238471"/>
              <a:gd name="connsiteY0" fmla="*/ 1628164 h 3107230"/>
              <a:gd name="connsiteX1" fmla="*/ 549171 w 3238471"/>
              <a:gd name="connsiteY1" fmla="*/ 1632630 h 3107230"/>
              <a:gd name="connsiteX2" fmla="*/ 549676 w 3238471"/>
              <a:gd name="connsiteY2" fmla="*/ 1634197 h 3107230"/>
              <a:gd name="connsiteX3" fmla="*/ 547682 w 3238471"/>
              <a:gd name="connsiteY3" fmla="*/ 1632630 h 3107230"/>
              <a:gd name="connsiteX4" fmla="*/ 1135549 w 3238471"/>
              <a:gd name="connsiteY4" fmla="*/ 2958677 h 3107230"/>
              <a:gd name="connsiteX5" fmla="*/ 956957 w 3238471"/>
              <a:gd name="connsiteY5" fmla="*/ 2951235 h 3107230"/>
              <a:gd name="connsiteX6" fmla="*/ 770922 w 3238471"/>
              <a:gd name="connsiteY6" fmla="*/ 3047973 h 3107230"/>
              <a:gd name="connsiteX7" fmla="*/ 1272468 w 3238471"/>
              <a:gd name="connsiteY7" fmla="*/ 3025648 h 3107230"/>
              <a:gd name="connsiteX8" fmla="*/ 1335540 w 3238471"/>
              <a:gd name="connsiteY8" fmla="*/ 2152295 h 3107230"/>
              <a:gd name="connsiteX9" fmla="*/ 2075948 w 3238471"/>
              <a:gd name="connsiteY9" fmla="*/ 2077901 h 3107230"/>
              <a:gd name="connsiteX10" fmla="*/ 2375276 w 3238471"/>
              <a:gd name="connsiteY10" fmla="*/ 2689299 h 3107230"/>
              <a:gd name="connsiteX11" fmla="*/ 2649117 w 3238471"/>
              <a:gd name="connsiteY11" fmla="*/ 2689299 h 3107230"/>
              <a:gd name="connsiteX12" fmla="*/ 2660642 w 3238471"/>
              <a:gd name="connsiteY12" fmla="*/ 2159524 h 3107230"/>
              <a:gd name="connsiteX13" fmla="*/ 2522614 w 3238471"/>
              <a:gd name="connsiteY13" fmla="*/ 1628164 h 3107230"/>
              <a:gd name="connsiteX14" fmla="*/ 3103038 w 3238471"/>
              <a:gd name="connsiteY14" fmla="*/ 0 h 3107230"/>
              <a:gd name="connsiteX15" fmla="*/ 2221918 w 3238471"/>
              <a:gd name="connsiteY15" fmla="*/ 487639 h 3107230"/>
              <a:gd name="connsiteX16" fmla="*/ 1601376 w 3238471"/>
              <a:gd name="connsiteY16" fmla="*/ 93762 h 3107230"/>
              <a:gd name="connsiteX17" fmla="*/ 1109992 w 3238471"/>
              <a:gd name="connsiteY17" fmla="*/ 259915 h 3107230"/>
              <a:gd name="connsiteX18" fmla="*/ 1066900 w 3238471"/>
              <a:gd name="connsiteY18" fmla="*/ 295634 h 3107230"/>
              <a:gd name="connsiteX19" fmla="*/ 1070066 w 3238471"/>
              <a:gd name="connsiteY19" fmla="*/ 288724 h 3107230"/>
              <a:gd name="connsiteX20" fmla="*/ 0 w 3238471"/>
              <a:gd name="connsiteY20" fmla="*/ 1419808 h 3107230"/>
              <a:gd name="connsiteX21" fmla="*/ 144363 w 3238471"/>
              <a:gd name="connsiteY21" fmla="*/ 1427250 h 3107230"/>
              <a:gd name="connsiteX22" fmla="*/ 733717 w 3238471"/>
              <a:gd name="connsiteY22" fmla="*/ 690556 h 3107230"/>
              <a:gd name="connsiteX23" fmla="*/ 516428 w 3238471"/>
              <a:gd name="connsiteY23" fmla="*/ 1404925 h 3107230"/>
              <a:gd name="connsiteX24" fmla="*/ 516428 w 3238471"/>
              <a:gd name="connsiteY24" fmla="*/ 1424273 h 3107230"/>
              <a:gd name="connsiteX25" fmla="*/ 2530055 w 3238471"/>
              <a:gd name="connsiteY25" fmla="*/ 1532916 h 3107230"/>
              <a:gd name="connsiteX26" fmla="*/ 2531542 w 3238471"/>
              <a:gd name="connsiteY26" fmla="*/ 1519522 h 3107230"/>
              <a:gd name="connsiteX27" fmla="*/ 2420135 w 3238471"/>
              <a:gd name="connsiteY27" fmla="*/ 861552 h 3107230"/>
              <a:gd name="connsiteX28" fmla="*/ 2490919 w 3238471"/>
              <a:gd name="connsiteY28" fmla="*/ 859544 h 3107230"/>
              <a:gd name="connsiteX29" fmla="*/ 3238471 w 3238471"/>
              <a:gd name="connsiteY29" fmla="*/ 49112 h 3107230"/>
              <a:gd name="connsiteX30" fmla="*/ 3103038 w 3238471"/>
              <a:gd name="connsiteY30" fmla="*/ 0 h 3107230"/>
              <a:gd name="connsiteX0" fmla="*/ 2522614 w 3238471"/>
              <a:gd name="connsiteY0" fmla="*/ 1628164 h 3107230"/>
              <a:gd name="connsiteX1" fmla="*/ 549171 w 3238471"/>
              <a:gd name="connsiteY1" fmla="*/ 1632630 h 3107230"/>
              <a:gd name="connsiteX2" fmla="*/ 549676 w 3238471"/>
              <a:gd name="connsiteY2" fmla="*/ 1634197 h 3107230"/>
              <a:gd name="connsiteX3" fmla="*/ 547682 w 3238471"/>
              <a:gd name="connsiteY3" fmla="*/ 1632630 h 3107230"/>
              <a:gd name="connsiteX4" fmla="*/ 1135549 w 3238471"/>
              <a:gd name="connsiteY4" fmla="*/ 2958677 h 3107230"/>
              <a:gd name="connsiteX5" fmla="*/ 956957 w 3238471"/>
              <a:gd name="connsiteY5" fmla="*/ 2951235 h 3107230"/>
              <a:gd name="connsiteX6" fmla="*/ 770922 w 3238471"/>
              <a:gd name="connsiteY6" fmla="*/ 3047973 h 3107230"/>
              <a:gd name="connsiteX7" fmla="*/ 1272468 w 3238471"/>
              <a:gd name="connsiteY7" fmla="*/ 3025648 h 3107230"/>
              <a:gd name="connsiteX8" fmla="*/ 1335540 w 3238471"/>
              <a:gd name="connsiteY8" fmla="*/ 2152295 h 3107230"/>
              <a:gd name="connsiteX9" fmla="*/ 2075948 w 3238471"/>
              <a:gd name="connsiteY9" fmla="*/ 2077901 h 3107230"/>
              <a:gd name="connsiteX10" fmla="*/ 2375276 w 3238471"/>
              <a:gd name="connsiteY10" fmla="*/ 2689299 h 3107230"/>
              <a:gd name="connsiteX11" fmla="*/ 2649117 w 3238471"/>
              <a:gd name="connsiteY11" fmla="*/ 2689299 h 3107230"/>
              <a:gd name="connsiteX12" fmla="*/ 2660642 w 3238471"/>
              <a:gd name="connsiteY12" fmla="*/ 2159524 h 3107230"/>
              <a:gd name="connsiteX13" fmla="*/ 2522614 w 3238471"/>
              <a:gd name="connsiteY13" fmla="*/ 1628164 h 3107230"/>
              <a:gd name="connsiteX14" fmla="*/ 3103038 w 3238471"/>
              <a:gd name="connsiteY14" fmla="*/ 0 h 3107230"/>
              <a:gd name="connsiteX15" fmla="*/ 2221918 w 3238471"/>
              <a:gd name="connsiteY15" fmla="*/ 487639 h 3107230"/>
              <a:gd name="connsiteX16" fmla="*/ 1601376 w 3238471"/>
              <a:gd name="connsiteY16" fmla="*/ 93762 h 3107230"/>
              <a:gd name="connsiteX17" fmla="*/ 1109992 w 3238471"/>
              <a:gd name="connsiteY17" fmla="*/ 259915 h 3107230"/>
              <a:gd name="connsiteX18" fmla="*/ 1066900 w 3238471"/>
              <a:gd name="connsiteY18" fmla="*/ 295634 h 3107230"/>
              <a:gd name="connsiteX19" fmla="*/ 1070066 w 3238471"/>
              <a:gd name="connsiteY19" fmla="*/ 288724 h 3107230"/>
              <a:gd name="connsiteX20" fmla="*/ 0 w 3238471"/>
              <a:gd name="connsiteY20" fmla="*/ 1419808 h 3107230"/>
              <a:gd name="connsiteX21" fmla="*/ 144363 w 3238471"/>
              <a:gd name="connsiteY21" fmla="*/ 1427250 h 3107230"/>
              <a:gd name="connsiteX22" fmla="*/ 733717 w 3238471"/>
              <a:gd name="connsiteY22" fmla="*/ 690556 h 3107230"/>
              <a:gd name="connsiteX23" fmla="*/ 516428 w 3238471"/>
              <a:gd name="connsiteY23" fmla="*/ 1404925 h 3107230"/>
              <a:gd name="connsiteX24" fmla="*/ 516428 w 3238471"/>
              <a:gd name="connsiteY24" fmla="*/ 1424273 h 3107230"/>
              <a:gd name="connsiteX25" fmla="*/ 2530055 w 3238471"/>
              <a:gd name="connsiteY25" fmla="*/ 1532916 h 3107230"/>
              <a:gd name="connsiteX26" fmla="*/ 2531542 w 3238471"/>
              <a:gd name="connsiteY26" fmla="*/ 1519522 h 3107230"/>
              <a:gd name="connsiteX27" fmla="*/ 2420135 w 3238471"/>
              <a:gd name="connsiteY27" fmla="*/ 861552 h 3107230"/>
              <a:gd name="connsiteX28" fmla="*/ 2490919 w 3238471"/>
              <a:gd name="connsiteY28" fmla="*/ 859544 h 3107230"/>
              <a:gd name="connsiteX29" fmla="*/ 3238471 w 3238471"/>
              <a:gd name="connsiteY29" fmla="*/ 49112 h 3107230"/>
              <a:gd name="connsiteX30" fmla="*/ 3103038 w 3238471"/>
              <a:gd name="connsiteY30" fmla="*/ 0 h 3107230"/>
              <a:gd name="connsiteX0" fmla="*/ 2522614 w 3238471"/>
              <a:gd name="connsiteY0" fmla="*/ 1628164 h 3107230"/>
              <a:gd name="connsiteX1" fmla="*/ 549171 w 3238471"/>
              <a:gd name="connsiteY1" fmla="*/ 1632630 h 3107230"/>
              <a:gd name="connsiteX2" fmla="*/ 549676 w 3238471"/>
              <a:gd name="connsiteY2" fmla="*/ 1634197 h 3107230"/>
              <a:gd name="connsiteX3" fmla="*/ 547682 w 3238471"/>
              <a:gd name="connsiteY3" fmla="*/ 1632630 h 3107230"/>
              <a:gd name="connsiteX4" fmla="*/ 1135549 w 3238471"/>
              <a:gd name="connsiteY4" fmla="*/ 2958677 h 3107230"/>
              <a:gd name="connsiteX5" fmla="*/ 956957 w 3238471"/>
              <a:gd name="connsiteY5" fmla="*/ 2951235 h 3107230"/>
              <a:gd name="connsiteX6" fmla="*/ 770922 w 3238471"/>
              <a:gd name="connsiteY6" fmla="*/ 3047973 h 3107230"/>
              <a:gd name="connsiteX7" fmla="*/ 1272468 w 3238471"/>
              <a:gd name="connsiteY7" fmla="*/ 3025648 h 3107230"/>
              <a:gd name="connsiteX8" fmla="*/ 1335540 w 3238471"/>
              <a:gd name="connsiteY8" fmla="*/ 2152295 h 3107230"/>
              <a:gd name="connsiteX9" fmla="*/ 2075948 w 3238471"/>
              <a:gd name="connsiteY9" fmla="*/ 2077901 h 3107230"/>
              <a:gd name="connsiteX10" fmla="*/ 2375276 w 3238471"/>
              <a:gd name="connsiteY10" fmla="*/ 2689299 h 3107230"/>
              <a:gd name="connsiteX11" fmla="*/ 2649117 w 3238471"/>
              <a:gd name="connsiteY11" fmla="*/ 2689299 h 3107230"/>
              <a:gd name="connsiteX12" fmla="*/ 2660642 w 3238471"/>
              <a:gd name="connsiteY12" fmla="*/ 2159524 h 3107230"/>
              <a:gd name="connsiteX13" fmla="*/ 2522614 w 3238471"/>
              <a:gd name="connsiteY13" fmla="*/ 1628164 h 3107230"/>
              <a:gd name="connsiteX14" fmla="*/ 3103038 w 3238471"/>
              <a:gd name="connsiteY14" fmla="*/ 0 h 3107230"/>
              <a:gd name="connsiteX15" fmla="*/ 2221918 w 3238471"/>
              <a:gd name="connsiteY15" fmla="*/ 487639 h 3107230"/>
              <a:gd name="connsiteX16" fmla="*/ 1601376 w 3238471"/>
              <a:gd name="connsiteY16" fmla="*/ 93762 h 3107230"/>
              <a:gd name="connsiteX17" fmla="*/ 1109992 w 3238471"/>
              <a:gd name="connsiteY17" fmla="*/ 259915 h 3107230"/>
              <a:gd name="connsiteX18" fmla="*/ 1066900 w 3238471"/>
              <a:gd name="connsiteY18" fmla="*/ 295634 h 3107230"/>
              <a:gd name="connsiteX19" fmla="*/ 1070066 w 3238471"/>
              <a:gd name="connsiteY19" fmla="*/ 288724 h 3107230"/>
              <a:gd name="connsiteX20" fmla="*/ 0 w 3238471"/>
              <a:gd name="connsiteY20" fmla="*/ 1419808 h 3107230"/>
              <a:gd name="connsiteX21" fmla="*/ 144363 w 3238471"/>
              <a:gd name="connsiteY21" fmla="*/ 1427250 h 3107230"/>
              <a:gd name="connsiteX22" fmla="*/ 856050 w 3238471"/>
              <a:gd name="connsiteY22" fmla="*/ 696994 h 3107230"/>
              <a:gd name="connsiteX23" fmla="*/ 516428 w 3238471"/>
              <a:gd name="connsiteY23" fmla="*/ 1404925 h 3107230"/>
              <a:gd name="connsiteX24" fmla="*/ 516428 w 3238471"/>
              <a:gd name="connsiteY24" fmla="*/ 1424273 h 3107230"/>
              <a:gd name="connsiteX25" fmla="*/ 2530055 w 3238471"/>
              <a:gd name="connsiteY25" fmla="*/ 1532916 h 3107230"/>
              <a:gd name="connsiteX26" fmla="*/ 2531542 w 3238471"/>
              <a:gd name="connsiteY26" fmla="*/ 1519522 h 3107230"/>
              <a:gd name="connsiteX27" fmla="*/ 2420135 w 3238471"/>
              <a:gd name="connsiteY27" fmla="*/ 861552 h 3107230"/>
              <a:gd name="connsiteX28" fmla="*/ 2490919 w 3238471"/>
              <a:gd name="connsiteY28" fmla="*/ 859544 h 3107230"/>
              <a:gd name="connsiteX29" fmla="*/ 3238471 w 3238471"/>
              <a:gd name="connsiteY29" fmla="*/ 49112 h 3107230"/>
              <a:gd name="connsiteX30" fmla="*/ 3103038 w 3238471"/>
              <a:gd name="connsiteY30" fmla="*/ 0 h 3107230"/>
              <a:gd name="connsiteX0" fmla="*/ 2522614 w 3238471"/>
              <a:gd name="connsiteY0" fmla="*/ 1628164 h 3107230"/>
              <a:gd name="connsiteX1" fmla="*/ 549171 w 3238471"/>
              <a:gd name="connsiteY1" fmla="*/ 1632630 h 3107230"/>
              <a:gd name="connsiteX2" fmla="*/ 549676 w 3238471"/>
              <a:gd name="connsiteY2" fmla="*/ 1634197 h 3107230"/>
              <a:gd name="connsiteX3" fmla="*/ 547682 w 3238471"/>
              <a:gd name="connsiteY3" fmla="*/ 1632630 h 3107230"/>
              <a:gd name="connsiteX4" fmla="*/ 1135549 w 3238471"/>
              <a:gd name="connsiteY4" fmla="*/ 2958677 h 3107230"/>
              <a:gd name="connsiteX5" fmla="*/ 956957 w 3238471"/>
              <a:gd name="connsiteY5" fmla="*/ 2951235 h 3107230"/>
              <a:gd name="connsiteX6" fmla="*/ 770922 w 3238471"/>
              <a:gd name="connsiteY6" fmla="*/ 3047973 h 3107230"/>
              <a:gd name="connsiteX7" fmla="*/ 1272468 w 3238471"/>
              <a:gd name="connsiteY7" fmla="*/ 3025648 h 3107230"/>
              <a:gd name="connsiteX8" fmla="*/ 1335540 w 3238471"/>
              <a:gd name="connsiteY8" fmla="*/ 2152295 h 3107230"/>
              <a:gd name="connsiteX9" fmla="*/ 2075948 w 3238471"/>
              <a:gd name="connsiteY9" fmla="*/ 2077901 h 3107230"/>
              <a:gd name="connsiteX10" fmla="*/ 2375276 w 3238471"/>
              <a:gd name="connsiteY10" fmla="*/ 2689299 h 3107230"/>
              <a:gd name="connsiteX11" fmla="*/ 2649117 w 3238471"/>
              <a:gd name="connsiteY11" fmla="*/ 2689299 h 3107230"/>
              <a:gd name="connsiteX12" fmla="*/ 2660642 w 3238471"/>
              <a:gd name="connsiteY12" fmla="*/ 2159524 h 3107230"/>
              <a:gd name="connsiteX13" fmla="*/ 2522614 w 3238471"/>
              <a:gd name="connsiteY13" fmla="*/ 1628164 h 3107230"/>
              <a:gd name="connsiteX14" fmla="*/ 3103038 w 3238471"/>
              <a:gd name="connsiteY14" fmla="*/ 0 h 3107230"/>
              <a:gd name="connsiteX15" fmla="*/ 2221918 w 3238471"/>
              <a:gd name="connsiteY15" fmla="*/ 487639 h 3107230"/>
              <a:gd name="connsiteX16" fmla="*/ 1601376 w 3238471"/>
              <a:gd name="connsiteY16" fmla="*/ 93762 h 3107230"/>
              <a:gd name="connsiteX17" fmla="*/ 1109992 w 3238471"/>
              <a:gd name="connsiteY17" fmla="*/ 259915 h 3107230"/>
              <a:gd name="connsiteX18" fmla="*/ 1066900 w 3238471"/>
              <a:gd name="connsiteY18" fmla="*/ 295634 h 3107230"/>
              <a:gd name="connsiteX19" fmla="*/ 1070066 w 3238471"/>
              <a:gd name="connsiteY19" fmla="*/ 288724 h 3107230"/>
              <a:gd name="connsiteX20" fmla="*/ 0 w 3238471"/>
              <a:gd name="connsiteY20" fmla="*/ 1419808 h 3107230"/>
              <a:gd name="connsiteX21" fmla="*/ 144363 w 3238471"/>
              <a:gd name="connsiteY21" fmla="*/ 1427250 h 3107230"/>
              <a:gd name="connsiteX22" fmla="*/ 856050 w 3238471"/>
              <a:gd name="connsiteY22" fmla="*/ 696994 h 3107230"/>
              <a:gd name="connsiteX23" fmla="*/ 516428 w 3238471"/>
              <a:gd name="connsiteY23" fmla="*/ 1404925 h 3107230"/>
              <a:gd name="connsiteX24" fmla="*/ 516428 w 3238471"/>
              <a:gd name="connsiteY24" fmla="*/ 1424273 h 3107230"/>
              <a:gd name="connsiteX25" fmla="*/ 2530055 w 3238471"/>
              <a:gd name="connsiteY25" fmla="*/ 1532916 h 3107230"/>
              <a:gd name="connsiteX26" fmla="*/ 2531542 w 3238471"/>
              <a:gd name="connsiteY26" fmla="*/ 1519522 h 3107230"/>
              <a:gd name="connsiteX27" fmla="*/ 2420135 w 3238471"/>
              <a:gd name="connsiteY27" fmla="*/ 861552 h 3107230"/>
              <a:gd name="connsiteX28" fmla="*/ 2490919 w 3238471"/>
              <a:gd name="connsiteY28" fmla="*/ 859544 h 3107230"/>
              <a:gd name="connsiteX29" fmla="*/ 3238471 w 3238471"/>
              <a:gd name="connsiteY29" fmla="*/ 49112 h 3107230"/>
              <a:gd name="connsiteX30" fmla="*/ 3103038 w 3238471"/>
              <a:gd name="connsiteY30" fmla="*/ 0 h 3107230"/>
              <a:gd name="connsiteX0" fmla="*/ 2522614 w 3238471"/>
              <a:gd name="connsiteY0" fmla="*/ 1628164 h 3107230"/>
              <a:gd name="connsiteX1" fmla="*/ 549171 w 3238471"/>
              <a:gd name="connsiteY1" fmla="*/ 1632630 h 3107230"/>
              <a:gd name="connsiteX2" fmla="*/ 549676 w 3238471"/>
              <a:gd name="connsiteY2" fmla="*/ 1634197 h 3107230"/>
              <a:gd name="connsiteX3" fmla="*/ 547682 w 3238471"/>
              <a:gd name="connsiteY3" fmla="*/ 1632630 h 3107230"/>
              <a:gd name="connsiteX4" fmla="*/ 1135549 w 3238471"/>
              <a:gd name="connsiteY4" fmla="*/ 2958677 h 3107230"/>
              <a:gd name="connsiteX5" fmla="*/ 956957 w 3238471"/>
              <a:gd name="connsiteY5" fmla="*/ 2951235 h 3107230"/>
              <a:gd name="connsiteX6" fmla="*/ 770922 w 3238471"/>
              <a:gd name="connsiteY6" fmla="*/ 3047973 h 3107230"/>
              <a:gd name="connsiteX7" fmla="*/ 1272468 w 3238471"/>
              <a:gd name="connsiteY7" fmla="*/ 3025648 h 3107230"/>
              <a:gd name="connsiteX8" fmla="*/ 1335540 w 3238471"/>
              <a:gd name="connsiteY8" fmla="*/ 2152295 h 3107230"/>
              <a:gd name="connsiteX9" fmla="*/ 2075948 w 3238471"/>
              <a:gd name="connsiteY9" fmla="*/ 2077901 h 3107230"/>
              <a:gd name="connsiteX10" fmla="*/ 2375276 w 3238471"/>
              <a:gd name="connsiteY10" fmla="*/ 2689299 h 3107230"/>
              <a:gd name="connsiteX11" fmla="*/ 2649117 w 3238471"/>
              <a:gd name="connsiteY11" fmla="*/ 2689299 h 3107230"/>
              <a:gd name="connsiteX12" fmla="*/ 2660642 w 3238471"/>
              <a:gd name="connsiteY12" fmla="*/ 2159524 h 3107230"/>
              <a:gd name="connsiteX13" fmla="*/ 2522614 w 3238471"/>
              <a:gd name="connsiteY13" fmla="*/ 1628164 h 3107230"/>
              <a:gd name="connsiteX14" fmla="*/ 3103038 w 3238471"/>
              <a:gd name="connsiteY14" fmla="*/ 0 h 3107230"/>
              <a:gd name="connsiteX15" fmla="*/ 2221918 w 3238471"/>
              <a:gd name="connsiteY15" fmla="*/ 487639 h 3107230"/>
              <a:gd name="connsiteX16" fmla="*/ 1601376 w 3238471"/>
              <a:gd name="connsiteY16" fmla="*/ 93762 h 3107230"/>
              <a:gd name="connsiteX17" fmla="*/ 1109992 w 3238471"/>
              <a:gd name="connsiteY17" fmla="*/ 259915 h 3107230"/>
              <a:gd name="connsiteX18" fmla="*/ 1066900 w 3238471"/>
              <a:gd name="connsiteY18" fmla="*/ 295634 h 3107230"/>
              <a:gd name="connsiteX19" fmla="*/ 1070066 w 3238471"/>
              <a:gd name="connsiteY19" fmla="*/ 288724 h 3107230"/>
              <a:gd name="connsiteX20" fmla="*/ 0 w 3238471"/>
              <a:gd name="connsiteY20" fmla="*/ 1419808 h 3107230"/>
              <a:gd name="connsiteX21" fmla="*/ 144363 w 3238471"/>
              <a:gd name="connsiteY21" fmla="*/ 1427250 h 3107230"/>
              <a:gd name="connsiteX22" fmla="*/ 849612 w 3238471"/>
              <a:gd name="connsiteY22" fmla="*/ 600416 h 3107230"/>
              <a:gd name="connsiteX23" fmla="*/ 516428 w 3238471"/>
              <a:gd name="connsiteY23" fmla="*/ 1404925 h 3107230"/>
              <a:gd name="connsiteX24" fmla="*/ 516428 w 3238471"/>
              <a:gd name="connsiteY24" fmla="*/ 1424273 h 3107230"/>
              <a:gd name="connsiteX25" fmla="*/ 2530055 w 3238471"/>
              <a:gd name="connsiteY25" fmla="*/ 1532916 h 3107230"/>
              <a:gd name="connsiteX26" fmla="*/ 2531542 w 3238471"/>
              <a:gd name="connsiteY26" fmla="*/ 1519522 h 3107230"/>
              <a:gd name="connsiteX27" fmla="*/ 2420135 w 3238471"/>
              <a:gd name="connsiteY27" fmla="*/ 861552 h 3107230"/>
              <a:gd name="connsiteX28" fmla="*/ 2490919 w 3238471"/>
              <a:gd name="connsiteY28" fmla="*/ 859544 h 3107230"/>
              <a:gd name="connsiteX29" fmla="*/ 3238471 w 3238471"/>
              <a:gd name="connsiteY29" fmla="*/ 49112 h 3107230"/>
              <a:gd name="connsiteX30" fmla="*/ 3103038 w 3238471"/>
              <a:gd name="connsiteY30" fmla="*/ 0 h 3107230"/>
              <a:gd name="connsiteX0" fmla="*/ 2522614 w 3238471"/>
              <a:gd name="connsiteY0" fmla="*/ 1628164 h 3107230"/>
              <a:gd name="connsiteX1" fmla="*/ 549171 w 3238471"/>
              <a:gd name="connsiteY1" fmla="*/ 1632630 h 3107230"/>
              <a:gd name="connsiteX2" fmla="*/ 549676 w 3238471"/>
              <a:gd name="connsiteY2" fmla="*/ 1634197 h 3107230"/>
              <a:gd name="connsiteX3" fmla="*/ 547682 w 3238471"/>
              <a:gd name="connsiteY3" fmla="*/ 1632630 h 3107230"/>
              <a:gd name="connsiteX4" fmla="*/ 1135549 w 3238471"/>
              <a:gd name="connsiteY4" fmla="*/ 2958677 h 3107230"/>
              <a:gd name="connsiteX5" fmla="*/ 956957 w 3238471"/>
              <a:gd name="connsiteY5" fmla="*/ 2951235 h 3107230"/>
              <a:gd name="connsiteX6" fmla="*/ 770922 w 3238471"/>
              <a:gd name="connsiteY6" fmla="*/ 3047973 h 3107230"/>
              <a:gd name="connsiteX7" fmla="*/ 1272468 w 3238471"/>
              <a:gd name="connsiteY7" fmla="*/ 3025648 h 3107230"/>
              <a:gd name="connsiteX8" fmla="*/ 1335540 w 3238471"/>
              <a:gd name="connsiteY8" fmla="*/ 2152295 h 3107230"/>
              <a:gd name="connsiteX9" fmla="*/ 2075948 w 3238471"/>
              <a:gd name="connsiteY9" fmla="*/ 2077901 h 3107230"/>
              <a:gd name="connsiteX10" fmla="*/ 2375276 w 3238471"/>
              <a:gd name="connsiteY10" fmla="*/ 2689299 h 3107230"/>
              <a:gd name="connsiteX11" fmla="*/ 2649117 w 3238471"/>
              <a:gd name="connsiteY11" fmla="*/ 2689299 h 3107230"/>
              <a:gd name="connsiteX12" fmla="*/ 2660642 w 3238471"/>
              <a:gd name="connsiteY12" fmla="*/ 2159524 h 3107230"/>
              <a:gd name="connsiteX13" fmla="*/ 2522614 w 3238471"/>
              <a:gd name="connsiteY13" fmla="*/ 1628164 h 3107230"/>
              <a:gd name="connsiteX14" fmla="*/ 3103038 w 3238471"/>
              <a:gd name="connsiteY14" fmla="*/ 0 h 3107230"/>
              <a:gd name="connsiteX15" fmla="*/ 2221918 w 3238471"/>
              <a:gd name="connsiteY15" fmla="*/ 487639 h 3107230"/>
              <a:gd name="connsiteX16" fmla="*/ 1601376 w 3238471"/>
              <a:gd name="connsiteY16" fmla="*/ 93762 h 3107230"/>
              <a:gd name="connsiteX17" fmla="*/ 1109992 w 3238471"/>
              <a:gd name="connsiteY17" fmla="*/ 259915 h 3107230"/>
              <a:gd name="connsiteX18" fmla="*/ 1066900 w 3238471"/>
              <a:gd name="connsiteY18" fmla="*/ 295634 h 3107230"/>
              <a:gd name="connsiteX19" fmla="*/ 1070066 w 3238471"/>
              <a:gd name="connsiteY19" fmla="*/ 288724 h 3107230"/>
              <a:gd name="connsiteX20" fmla="*/ 0 w 3238471"/>
              <a:gd name="connsiteY20" fmla="*/ 1419808 h 3107230"/>
              <a:gd name="connsiteX21" fmla="*/ 144363 w 3238471"/>
              <a:gd name="connsiteY21" fmla="*/ 1427250 h 3107230"/>
              <a:gd name="connsiteX22" fmla="*/ 778788 w 3238471"/>
              <a:gd name="connsiteY22" fmla="*/ 742064 h 3107230"/>
              <a:gd name="connsiteX23" fmla="*/ 516428 w 3238471"/>
              <a:gd name="connsiteY23" fmla="*/ 1404925 h 3107230"/>
              <a:gd name="connsiteX24" fmla="*/ 516428 w 3238471"/>
              <a:gd name="connsiteY24" fmla="*/ 1424273 h 3107230"/>
              <a:gd name="connsiteX25" fmla="*/ 2530055 w 3238471"/>
              <a:gd name="connsiteY25" fmla="*/ 1532916 h 3107230"/>
              <a:gd name="connsiteX26" fmla="*/ 2531542 w 3238471"/>
              <a:gd name="connsiteY26" fmla="*/ 1519522 h 3107230"/>
              <a:gd name="connsiteX27" fmla="*/ 2420135 w 3238471"/>
              <a:gd name="connsiteY27" fmla="*/ 861552 h 3107230"/>
              <a:gd name="connsiteX28" fmla="*/ 2490919 w 3238471"/>
              <a:gd name="connsiteY28" fmla="*/ 859544 h 3107230"/>
              <a:gd name="connsiteX29" fmla="*/ 3238471 w 3238471"/>
              <a:gd name="connsiteY29" fmla="*/ 49112 h 3107230"/>
              <a:gd name="connsiteX30" fmla="*/ 3103038 w 3238471"/>
              <a:gd name="connsiteY30" fmla="*/ 0 h 3107230"/>
              <a:gd name="connsiteX0" fmla="*/ 2522614 w 3238471"/>
              <a:gd name="connsiteY0" fmla="*/ 1628164 h 3107230"/>
              <a:gd name="connsiteX1" fmla="*/ 549171 w 3238471"/>
              <a:gd name="connsiteY1" fmla="*/ 1632630 h 3107230"/>
              <a:gd name="connsiteX2" fmla="*/ 549676 w 3238471"/>
              <a:gd name="connsiteY2" fmla="*/ 1634197 h 3107230"/>
              <a:gd name="connsiteX3" fmla="*/ 547682 w 3238471"/>
              <a:gd name="connsiteY3" fmla="*/ 1632630 h 3107230"/>
              <a:gd name="connsiteX4" fmla="*/ 1135549 w 3238471"/>
              <a:gd name="connsiteY4" fmla="*/ 2958677 h 3107230"/>
              <a:gd name="connsiteX5" fmla="*/ 956957 w 3238471"/>
              <a:gd name="connsiteY5" fmla="*/ 2951235 h 3107230"/>
              <a:gd name="connsiteX6" fmla="*/ 770922 w 3238471"/>
              <a:gd name="connsiteY6" fmla="*/ 3047973 h 3107230"/>
              <a:gd name="connsiteX7" fmla="*/ 1272468 w 3238471"/>
              <a:gd name="connsiteY7" fmla="*/ 3025648 h 3107230"/>
              <a:gd name="connsiteX8" fmla="*/ 1335540 w 3238471"/>
              <a:gd name="connsiteY8" fmla="*/ 2152295 h 3107230"/>
              <a:gd name="connsiteX9" fmla="*/ 2075948 w 3238471"/>
              <a:gd name="connsiteY9" fmla="*/ 2077901 h 3107230"/>
              <a:gd name="connsiteX10" fmla="*/ 2375276 w 3238471"/>
              <a:gd name="connsiteY10" fmla="*/ 2689299 h 3107230"/>
              <a:gd name="connsiteX11" fmla="*/ 2649117 w 3238471"/>
              <a:gd name="connsiteY11" fmla="*/ 2689299 h 3107230"/>
              <a:gd name="connsiteX12" fmla="*/ 2660642 w 3238471"/>
              <a:gd name="connsiteY12" fmla="*/ 2159524 h 3107230"/>
              <a:gd name="connsiteX13" fmla="*/ 2522614 w 3238471"/>
              <a:gd name="connsiteY13" fmla="*/ 1628164 h 3107230"/>
              <a:gd name="connsiteX14" fmla="*/ 3103038 w 3238471"/>
              <a:gd name="connsiteY14" fmla="*/ 0 h 3107230"/>
              <a:gd name="connsiteX15" fmla="*/ 2221918 w 3238471"/>
              <a:gd name="connsiteY15" fmla="*/ 487639 h 3107230"/>
              <a:gd name="connsiteX16" fmla="*/ 1601376 w 3238471"/>
              <a:gd name="connsiteY16" fmla="*/ 93762 h 3107230"/>
              <a:gd name="connsiteX17" fmla="*/ 1109992 w 3238471"/>
              <a:gd name="connsiteY17" fmla="*/ 259915 h 3107230"/>
              <a:gd name="connsiteX18" fmla="*/ 1066900 w 3238471"/>
              <a:gd name="connsiteY18" fmla="*/ 295634 h 3107230"/>
              <a:gd name="connsiteX19" fmla="*/ 1070066 w 3238471"/>
              <a:gd name="connsiteY19" fmla="*/ 288724 h 3107230"/>
              <a:gd name="connsiteX20" fmla="*/ 0 w 3238471"/>
              <a:gd name="connsiteY20" fmla="*/ 1419808 h 3107230"/>
              <a:gd name="connsiteX21" fmla="*/ 144363 w 3238471"/>
              <a:gd name="connsiteY21" fmla="*/ 1427250 h 3107230"/>
              <a:gd name="connsiteX22" fmla="*/ 778788 w 3238471"/>
              <a:gd name="connsiteY22" fmla="*/ 742064 h 3107230"/>
              <a:gd name="connsiteX23" fmla="*/ 516428 w 3238471"/>
              <a:gd name="connsiteY23" fmla="*/ 1404925 h 3107230"/>
              <a:gd name="connsiteX24" fmla="*/ 516428 w 3238471"/>
              <a:gd name="connsiteY24" fmla="*/ 1424273 h 3107230"/>
              <a:gd name="connsiteX25" fmla="*/ 2530055 w 3238471"/>
              <a:gd name="connsiteY25" fmla="*/ 1532916 h 3107230"/>
              <a:gd name="connsiteX26" fmla="*/ 2531542 w 3238471"/>
              <a:gd name="connsiteY26" fmla="*/ 1519522 h 3107230"/>
              <a:gd name="connsiteX27" fmla="*/ 2420135 w 3238471"/>
              <a:gd name="connsiteY27" fmla="*/ 861552 h 3107230"/>
              <a:gd name="connsiteX28" fmla="*/ 2490919 w 3238471"/>
              <a:gd name="connsiteY28" fmla="*/ 859544 h 3107230"/>
              <a:gd name="connsiteX29" fmla="*/ 3238471 w 3238471"/>
              <a:gd name="connsiteY29" fmla="*/ 49112 h 3107230"/>
              <a:gd name="connsiteX30" fmla="*/ 3103038 w 3238471"/>
              <a:gd name="connsiteY30" fmla="*/ 0 h 3107230"/>
              <a:gd name="connsiteX0" fmla="*/ 2522614 w 3238471"/>
              <a:gd name="connsiteY0" fmla="*/ 1628164 h 3107230"/>
              <a:gd name="connsiteX1" fmla="*/ 549171 w 3238471"/>
              <a:gd name="connsiteY1" fmla="*/ 1632630 h 3107230"/>
              <a:gd name="connsiteX2" fmla="*/ 549676 w 3238471"/>
              <a:gd name="connsiteY2" fmla="*/ 1634197 h 3107230"/>
              <a:gd name="connsiteX3" fmla="*/ 547682 w 3238471"/>
              <a:gd name="connsiteY3" fmla="*/ 1632630 h 3107230"/>
              <a:gd name="connsiteX4" fmla="*/ 1135549 w 3238471"/>
              <a:gd name="connsiteY4" fmla="*/ 2958677 h 3107230"/>
              <a:gd name="connsiteX5" fmla="*/ 956957 w 3238471"/>
              <a:gd name="connsiteY5" fmla="*/ 2951235 h 3107230"/>
              <a:gd name="connsiteX6" fmla="*/ 770922 w 3238471"/>
              <a:gd name="connsiteY6" fmla="*/ 3047973 h 3107230"/>
              <a:gd name="connsiteX7" fmla="*/ 1272468 w 3238471"/>
              <a:gd name="connsiteY7" fmla="*/ 3025648 h 3107230"/>
              <a:gd name="connsiteX8" fmla="*/ 1335540 w 3238471"/>
              <a:gd name="connsiteY8" fmla="*/ 2152295 h 3107230"/>
              <a:gd name="connsiteX9" fmla="*/ 2075948 w 3238471"/>
              <a:gd name="connsiteY9" fmla="*/ 2077901 h 3107230"/>
              <a:gd name="connsiteX10" fmla="*/ 2375276 w 3238471"/>
              <a:gd name="connsiteY10" fmla="*/ 2689299 h 3107230"/>
              <a:gd name="connsiteX11" fmla="*/ 2649117 w 3238471"/>
              <a:gd name="connsiteY11" fmla="*/ 2689299 h 3107230"/>
              <a:gd name="connsiteX12" fmla="*/ 2660642 w 3238471"/>
              <a:gd name="connsiteY12" fmla="*/ 2159524 h 3107230"/>
              <a:gd name="connsiteX13" fmla="*/ 2522614 w 3238471"/>
              <a:gd name="connsiteY13" fmla="*/ 1628164 h 3107230"/>
              <a:gd name="connsiteX14" fmla="*/ 3103038 w 3238471"/>
              <a:gd name="connsiteY14" fmla="*/ 0 h 3107230"/>
              <a:gd name="connsiteX15" fmla="*/ 2221918 w 3238471"/>
              <a:gd name="connsiteY15" fmla="*/ 487639 h 3107230"/>
              <a:gd name="connsiteX16" fmla="*/ 1601376 w 3238471"/>
              <a:gd name="connsiteY16" fmla="*/ 93762 h 3107230"/>
              <a:gd name="connsiteX17" fmla="*/ 1109992 w 3238471"/>
              <a:gd name="connsiteY17" fmla="*/ 259915 h 3107230"/>
              <a:gd name="connsiteX18" fmla="*/ 1066900 w 3238471"/>
              <a:gd name="connsiteY18" fmla="*/ 295634 h 3107230"/>
              <a:gd name="connsiteX19" fmla="*/ 1070066 w 3238471"/>
              <a:gd name="connsiteY19" fmla="*/ 288724 h 3107230"/>
              <a:gd name="connsiteX20" fmla="*/ 0 w 3238471"/>
              <a:gd name="connsiteY20" fmla="*/ 1419808 h 3107230"/>
              <a:gd name="connsiteX21" fmla="*/ 144363 w 3238471"/>
              <a:gd name="connsiteY21" fmla="*/ 1427250 h 3107230"/>
              <a:gd name="connsiteX22" fmla="*/ 778788 w 3238471"/>
              <a:gd name="connsiteY22" fmla="*/ 742064 h 3107230"/>
              <a:gd name="connsiteX23" fmla="*/ 516428 w 3238471"/>
              <a:gd name="connsiteY23" fmla="*/ 1404925 h 3107230"/>
              <a:gd name="connsiteX24" fmla="*/ 516428 w 3238471"/>
              <a:gd name="connsiteY24" fmla="*/ 1424273 h 3107230"/>
              <a:gd name="connsiteX25" fmla="*/ 2530055 w 3238471"/>
              <a:gd name="connsiteY25" fmla="*/ 1532916 h 3107230"/>
              <a:gd name="connsiteX26" fmla="*/ 2531542 w 3238471"/>
              <a:gd name="connsiteY26" fmla="*/ 1519522 h 3107230"/>
              <a:gd name="connsiteX27" fmla="*/ 2420135 w 3238471"/>
              <a:gd name="connsiteY27" fmla="*/ 861552 h 3107230"/>
              <a:gd name="connsiteX28" fmla="*/ 2490919 w 3238471"/>
              <a:gd name="connsiteY28" fmla="*/ 859544 h 3107230"/>
              <a:gd name="connsiteX29" fmla="*/ 3238471 w 3238471"/>
              <a:gd name="connsiteY29" fmla="*/ 49112 h 3107230"/>
              <a:gd name="connsiteX30" fmla="*/ 3103038 w 3238471"/>
              <a:gd name="connsiteY30" fmla="*/ 0 h 3107230"/>
              <a:gd name="connsiteX0" fmla="*/ 2522614 w 3238471"/>
              <a:gd name="connsiteY0" fmla="*/ 1628164 h 3107230"/>
              <a:gd name="connsiteX1" fmla="*/ 549171 w 3238471"/>
              <a:gd name="connsiteY1" fmla="*/ 1632630 h 3107230"/>
              <a:gd name="connsiteX2" fmla="*/ 549676 w 3238471"/>
              <a:gd name="connsiteY2" fmla="*/ 1634197 h 3107230"/>
              <a:gd name="connsiteX3" fmla="*/ 547682 w 3238471"/>
              <a:gd name="connsiteY3" fmla="*/ 1632630 h 3107230"/>
              <a:gd name="connsiteX4" fmla="*/ 1135549 w 3238471"/>
              <a:gd name="connsiteY4" fmla="*/ 2958677 h 3107230"/>
              <a:gd name="connsiteX5" fmla="*/ 956957 w 3238471"/>
              <a:gd name="connsiteY5" fmla="*/ 2951235 h 3107230"/>
              <a:gd name="connsiteX6" fmla="*/ 770922 w 3238471"/>
              <a:gd name="connsiteY6" fmla="*/ 3047973 h 3107230"/>
              <a:gd name="connsiteX7" fmla="*/ 1272468 w 3238471"/>
              <a:gd name="connsiteY7" fmla="*/ 3025648 h 3107230"/>
              <a:gd name="connsiteX8" fmla="*/ 1335540 w 3238471"/>
              <a:gd name="connsiteY8" fmla="*/ 2152295 h 3107230"/>
              <a:gd name="connsiteX9" fmla="*/ 2075948 w 3238471"/>
              <a:gd name="connsiteY9" fmla="*/ 2077901 h 3107230"/>
              <a:gd name="connsiteX10" fmla="*/ 2375276 w 3238471"/>
              <a:gd name="connsiteY10" fmla="*/ 2689299 h 3107230"/>
              <a:gd name="connsiteX11" fmla="*/ 2649117 w 3238471"/>
              <a:gd name="connsiteY11" fmla="*/ 2689299 h 3107230"/>
              <a:gd name="connsiteX12" fmla="*/ 2660642 w 3238471"/>
              <a:gd name="connsiteY12" fmla="*/ 2159524 h 3107230"/>
              <a:gd name="connsiteX13" fmla="*/ 2522614 w 3238471"/>
              <a:gd name="connsiteY13" fmla="*/ 1628164 h 3107230"/>
              <a:gd name="connsiteX14" fmla="*/ 3103038 w 3238471"/>
              <a:gd name="connsiteY14" fmla="*/ 0 h 3107230"/>
              <a:gd name="connsiteX15" fmla="*/ 2221918 w 3238471"/>
              <a:gd name="connsiteY15" fmla="*/ 487639 h 3107230"/>
              <a:gd name="connsiteX16" fmla="*/ 1601376 w 3238471"/>
              <a:gd name="connsiteY16" fmla="*/ 93762 h 3107230"/>
              <a:gd name="connsiteX17" fmla="*/ 1109992 w 3238471"/>
              <a:gd name="connsiteY17" fmla="*/ 259915 h 3107230"/>
              <a:gd name="connsiteX18" fmla="*/ 1066900 w 3238471"/>
              <a:gd name="connsiteY18" fmla="*/ 295634 h 3107230"/>
              <a:gd name="connsiteX19" fmla="*/ 1070066 w 3238471"/>
              <a:gd name="connsiteY19" fmla="*/ 288724 h 3107230"/>
              <a:gd name="connsiteX20" fmla="*/ 0 w 3238471"/>
              <a:gd name="connsiteY20" fmla="*/ 1419808 h 3107230"/>
              <a:gd name="connsiteX21" fmla="*/ 144363 w 3238471"/>
              <a:gd name="connsiteY21" fmla="*/ 1427250 h 3107230"/>
              <a:gd name="connsiteX22" fmla="*/ 778788 w 3238471"/>
              <a:gd name="connsiteY22" fmla="*/ 742064 h 3107230"/>
              <a:gd name="connsiteX23" fmla="*/ 516428 w 3238471"/>
              <a:gd name="connsiteY23" fmla="*/ 1404925 h 3107230"/>
              <a:gd name="connsiteX24" fmla="*/ 516428 w 3238471"/>
              <a:gd name="connsiteY24" fmla="*/ 1424273 h 3107230"/>
              <a:gd name="connsiteX25" fmla="*/ 2530055 w 3238471"/>
              <a:gd name="connsiteY25" fmla="*/ 1532916 h 3107230"/>
              <a:gd name="connsiteX26" fmla="*/ 2531542 w 3238471"/>
              <a:gd name="connsiteY26" fmla="*/ 1519522 h 3107230"/>
              <a:gd name="connsiteX27" fmla="*/ 2420135 w 3238471"/>
              <a:gd name="connsiteY27" fmla="*/ 861552 h 3107230"/>
              <a:gd name="connsiteX28" fmla="*/ 2490919 w 3238471"/>
              <a:gd name="connsiteY28" fmla="*/ 859544 h 3107230"/>
              <a:gd name="connsiteX29" fmla="*/ 3238471 w 3238471"/>
              <a:gd name="connsiteY29" fmla="*/ 49112 h 3107230"/>
              <a:gd name="connsiteX30" fmla="*/ 3103038 w 3238471"/>
              <a:gd name="connsiteY30" fmla="*/ 0 h 3107230"/>
              <a:gd name="connsiteX0" fmla="*/ 2522614 w 3238471"/>
              <a:gd name="connsiteY0" fmla="*/ 1628164 h 3107230"/>
              <a:gd name="connsiteX1" fmla="*/ 549171 w 3238471"/>
              <a:gd name="connsiteY1" fmla="*/ 1632630 h 3107230"/>
              <a:gd name="connsiteX2" fmla="*/ 549676 w 3238471"/>
              <a:gd name="connsiteY2" fmla="*/ 1634197 h 3107230"/>
              <a:gd name="connsiteX3" fmla="*/ 547682 w 3238471"/>
              <a:gd name="connsiteY3" fmla="*/ 1632630 h 3107230"/>
              <a:gd name="connsiteX4" fmla="*/ 1135549 w 3238471"/>
              <a:gd name="connsiteY4" fmla="*/ 2958677 h 3107230"/>
              <a:gd name="connsiteX5" fmla="*/ 956957 w 3238471"/>
              <a:gd name="connsiteY5" fmla="*/ 2951235 h 3107230"/>
              <a:gd name="connsiteX6" fmla="*/ 770922 w 3238471"/>
              <a:gd name="connsiteY6" fmla="*/ 3047973 h 3107230"/>
              <a:gd name="connsiteX7" fmla="*/ 1272468 w 3238471"/>
              <a:gd name="connsiteY7" fmla="*/ 3025648 h 3107230"/>
              <a:gd name="connsiteX8" fmla="*/ 1335540 w 3238471"/>
              <a:gd name="connsiteY8" fmla="*/ 2152295 h 3107230"/>
              <a:gd name="connsiteX9" fmla="*/ 2075948 w 3238471"/>
              <a:gd name="connsiteY9" fmla="*/ 2077901 h 3107230"/>
              <a:gd name="connsiteX10" fmla="*/ 2375276 w 3238471"/>
              <a:gd name="connsiteY10" fmla="*/ 2689299 h 3107230"/>
              <a:gd name="connsiteX11" fmla="*/ 2649117 w 3238471"/>
              <a:gd name="connsiteY11" fmla="*/ 2689299 h 3107230"/>
              <a:gd name="connsiteX12" fmla="*/ 2660642 w 3238471"/>
              <a:gd name="connsiteY12" fmla="*/ 2159524 h 3107230"/>
              <a:gd name="connsiteX13" fmla="*/ 2522614 w 3238471"/>
              <a:gd name="connsiteY13" fmla="*/ 1628164 h 3107230"/>
              <a:gd name="connsiteX14" fmla="*/ 3103038 w 3238471"/>
              <a:gd name="connsiteY14" fmla="*/ 0 h 3107230"/>
              <a:gd name="connsiteX15" fmla="*/ 2221918 w 3238471"/>
              <a:gd name="connsiteY15" fmla="*/ 487639 h 3107230"/>
              <a:gd name="connsiteX16" fmla="*/ 1601376 w 3238471"/>
              <a:gd name="connsiteY16" fmla="*/ 93762 h 3107230"/>
              <a:gd name="connsiteX17" fmla="*/ 1109992 w 3238471"/>
              <a:gd name="connsiteY17" fmla="*/ 259915 h 3107230"/>
              <a:gd name="connsiteX18" fmla="*/ 1066900 w 3238471"/>
              <a:gd name="connsiteY18" fmla="*/ 295634 h 3107230"/>
              <a:gd name="connsiteX19" fmla="*/ 1070066 w 3238471"/>
              <a:gd name="connsiteY19" fmla="*/ 288724 h 3107230"/>
              <a:gd name="connsiteX20" fmla="*/ 0 w 3238471"/>
              <a:gd name="connsiteY20" fmla="*/ 1419808 h 3107230"/>
              <a:gd name="connsiteX21" fmla="*/ 144363 w 3238471"/>
              <a:gd name="connsiteY21" fmla="*/ 1427250 h 3107230"/>
              <a:gd name="connsiteX22" fmla="*/ 778788 w 3238471"/>
              <a:gd name="connsiteY22" fmla="*/ 742064 h 3107230"/>
              <a:gd name="connsiteX23" fmla="*/ 516428 w 3238471"/>
              <a:gd name="connsiteY23" fmla="*/ 1404925 h 3107230"/>
              <a:gd name="connsiteX24" fmla="*/ 516428 w 3238471"/>
              <a:gd name="connsiteY24" fmla="*/ 1424273 h 3107230"/>
              <a:gd name="connsiteX25" fmla="*/ 2530055 w 3238471"/>
              <a:gd name="connsiteY25" fmla="*/ 1532916 h 3107230"/>
              <a:gd name="connsiteX26" fmla="*/ 2531542 w 3238471"/>
              <a:gd name="connsiteY26" fmla="*/ 1519522 h 3107230"/>
              <a:gd name="connsiteX27" fmla="*/ 2420135 w 3238471"/>
              <a:gd name="connsiteY27" fmla="*/ 861552 h 3107230"/>
              <a:gd name="connsiteX28" fmla="*/ 2490919 w 3238471"/>
              <a:gd name="connsiteY28" fmla="*/ 859544 h 3107230"/>
              <a:gd name="connsiteX29" fmla="*/ 3238471 w 3238471"/>
              <a:gd name="connsiteY29" fmla="*/ 49112 h 3107230"/>
              <a:gd name="connsiteX30" fmla="*/ 3103038 w 3238471"/>
              <a:gd name="connsiteY30" fmla="*/ 0 h 3107230"/>
              <a:gd name="connsiteX0" fmla="*/ 2522614 w 3238471"/>
              <a:gd name="connsiteY0" fmla="*/ 1628164 h 3107230"/>
              <a:gd name="connsiteX1" fmla="*/ 549171 w 3238471"/>
              <a:gd name="connsiteY1" fmla="*/ 1632630 h 3107230"/>
              <a:gd name="connsiteX2" fmla="*/ 549676 w 3238471"/>
              <a:gd name="connsiteY2" fmla="*/ 1634197 h 3107230"/>
              <a:gd name="connsiteX3" fmla="*/ 547682 w 3238471"/>
              <a:gd name="connsiteY3" fmla="*/ 1632630 h 3107230"/>
              <a:gd name="connsiteX4" fmla="*/ 1135549 w 3238471"/>
              <a:gd name="connsiteY4" fmla="*/ 2958677 h 3107230"/>
              <a:gd name="connsiteX5" fmla="*/ 956957 w 3238471"/>
              <a:gd name="connsiteY5" fmla="*/ 2951235 h 3107230"/>
              <a:gd name="connsiteX6" fmla="*/ 770922 w 3238471"/>
              <a:gd name="connsiteY6" fmla="*/ 3047973 h 3107230"/>
              <a:gd name="connsiteX7" fmla="*/ 1272468 w 3238471"/>
              <a:gd name="connsiteY7" fmla="*/ 3025648 h 3107230"/>
              <a:gd name="connsiteX8" fmla="*/ 1335540 w 3238471"/>
              <a:gd name="connsiteY8" fmla="*/ 2152295 h 3107230"/>
              <a:gd name="connsiteX9" fmla="*/ 2075948 w 3238471"/>
              <a:gd name="connsiteY9" fmla="*/ 2077901 h 3107230"/>
              <a:gd name="connsiteX10" fmla="*/ 2375276 w 3238471"/>
              <a:gd name="connsiteY10" fmla="*/ 2689299 h 3107230"/>
              <a:gd name="connsiteX11" fmla="*/ 2649117 w 3238471"/>
              <a:gd name="connsiteY11" fmla="*/ 2689299 h 3107230"/>
              <a:gd name="connsiteX12" fmla="*/ 2660642 w 3238471"/>
              <a:gd name="connsiteY12" fmla="*/ 2159524 h 3107230"/>
              <a:gd name="connsiteX13" fmla="*/ 2522614 w 3238471"/>
              <a:gd name="connsiteY13" fmla="*/ 1628164 h 3107230"/>
              <a:gd name="connsiteX14" fmla="*/ 3103038 w 3238471"/>
              <a:gd name="connsiteY14" fmla="*/ 0 h 3107230"/>
              <a:gd name="connsiteX15" fmla="*/ 2221918 w 3238471"/>
              <a:gd name="connsiteY15" fmla="*/ 487639 h 3107230"/>
              <a:gd name="connsiteX16" fmla="*/ 1601376 w 3238471"/>
              <a:gd name="connsiteY16" fmla="*/ 93762 h 3107230"/>
              <a:gd name="connsiteX17" fmla="*/ 1109992 w 3238471"/>
              <a:gd name="connsiteY17" fmla="*/ 259915 h 3107230"/>
              <a:gd name="connsiteX18" fmla="*/ 1066900 w 3238471"/>
              <a:gd name="connsiteY18" fmla="*/ 295634 h 3107230"/>
              <a:gd name="connsiteX19" fmla="*/ 1070066 w 3238471"/>
              <a:gd name="connsiteY19" fmla="*/ 288724 h 3107230"/>
              <a:gd name="connsiteX20" fmla="*/ 0 w 3238471"/>
              <a:gd name="connsiteY20" fmla="*/ 1419808 h 3107230"/>
              <a:gd name="connsiteX21" fmla="*/ 144363 w 3238471"/>
              <a:gd name="connsiteY21" fmla="*/ 1427250 h 3107230"/>
              <a:gd name="connsiteX22" fmla="*/ 778788 w 3238471"/>
              <a:gd name="connsiteY22" fmla="*/ 742064 h 3107230"/>
              <a:gd name="connsiteX23" fmla="*/ 516428 w 3238471"/>
              <a:gd name="connsiteY23" fmla="*/ 1404925 h 3107230"/>
              <a:gd name="connsiteX24" fmla="*/ 516428 w 3238471"/>
              <a:gd name="connsiteY24" fmla="*/ 1424273 h 3107230"/>
              <a:gd name="connsiteX25" fmla="*/ 2530055 w 3238471"/>
              <a:gd name="connsiteY25" fmla="*/ 1532916 h 3107230"/>
              <a:gd name="connsiteX26" fmla="*/ 2531542 w 3238471"/>
              <a:gd name="connsiteY26" fmla="*/ 1519522 h 3107230"/>
              <a:gd name="connsiteX27" fmla="*/ 2420135 w 3238471"/>
              <a:gd name="connsiteY27" fmla="*/ 861552 h 3107230"/>
              <a:gd name="connsiteX28" fmla="*/ 2490919 w 3238471"/>
              <a:gd name="connsiteY28" fmla="*/ 859544 h 3107230"/>
              <a:gd name="connsiteX29" fmla="*/ 3238471 w 3238471"/>
              <a:gd name="connsiteY29" fmla="*/ 49112 h 3107230"/>
              <a:gd name="connsiteX30" fmla="*/ 3103038 w 3238471"/>
              <a:gd name="connsiteY30" fmla="*/ 0 h 3107230"/>
              <a:gd name="connsiteX0" fmla="*/ 2522614 w 3238471"/>
              <a:gd name="connsiteY0" fmla="*/ 1628164 h 3107230"/>
              <a:gd name="connsiteX1" fmla="*/ 549171 w 3238471"/>
              <a:gd name="connsiteY1" fmla="*/ 1632630 h 3107230"/>
              <a:gd name="connsiteX2" fmla="*/ 549676 w 3238471"/>
              <a:gd name="connsiteY2" fmla="*/ 1634197 h 3107230"/>
              <a:gd name="connsiteX3" fmla="*/ 547682 w 3238471"/>
              <a:gd name="connsiteY3" fmla="*/ 1632630 h 3107230"/>
              <a:gd name="connsiteX4" fmla="*/ 1135549 w 3238471"/>
              <a:gd name="connsiteY4" fmla="*/ 2958677 h 3107230"/>
              <a:gd name="connsiteX5" fmla="*/ 956957 w 3238471"/>
              <a:gd name="connsiteY5" fmla="*/ 2951235 h 3107230"/>
              <a:gd name="connsiteX6" fmla="*/ 770922 w 3238471"/>
              <a:gd name="connsiteY6" fmla="*/ 3047973 h 3107230"/>
              <a:gd name="connsiteX7" fmla="*/ 1272468 w 3238471"/>
              <a:gd name="connsiteY7" fmla="*/ 3025648 h 3107230"/>
              <a:gd name="connsiteX8" fmla="*/ 1335540 w 3238471"/>
              <a:gd name="connsiteY8" fmla="*/ 2152295 h 3107230"/>
              <a:gd name="connsiteX9" fmla="*/ 2075948 w 3238471"/>
              <a:gd name="connsiteY9" fmla="*/ 2077901 h 3107230"/>
              <a:gd name="connsiteX10" fmla="*/ 2375276 w 3238471"/>
              <a:gd name="connsiteY10" fmla="*/ 2689299 h 3107230"/>
              <a:gd name="connsiteX11" fmla="*/ 2649117 w 3238471"/>
              <a:gd name="connsiteY11" fmla="*/ 2689299 h 3107230"/>
              <a:gd name="connsiteX12" fmla="*/ 2660642 w 3238471"/>
              <a:gd name="connsiteY12" fmla="*/ 2159524 h 3107230"/>
              <a:gd name="connsiteX13" fmla="*/ 2522614 w 3238471"/>
              <a:gd name="connsiteY13" fmla="*/ 1628164 h 3107230"/>
              <a:gd name="connsiteX14" fmla="*/ 3103038 w 3238471"/>
              <a:gd name="connsiteY14" fmla="*/ 0 h 3107230"/>
              <a:gd name="connsiteX15" fmla="*/ 2221918 w 3238471"/>
              <a:gd name="connsiteY15" fmla="*/ 487639 h 3107230"/>
              <a:gd name="connsiteX16" fmla="*/ 1601376 w 3238471"/>
              <a:gd name="connsiteY16" fmla="*/ 93762 h 3107230"/>
              <a:gd name="connsiteX17" fmla="*/ 1109992 w 3238471"/>
              <a:gd name="connsiteY17" fmla="*/ 259915 h 3107230"/>
              <a:gd name="connsiteX18" fmla="*/ 1066900 w 3238471"/>
              <a:gd name="connsiteY18" fmla="*/ 295634 h 3107230"/>
              <a:gd name="connsiteX19" fmla="*/ 1070066 w 3238471"/>
              <a:gd name="connsiteY19" fmla="*/ 288724 h 3107230"/>
              <a:gd name="connsiteX20" fmla="*/ 0 w 3238471"/>
              <a:gd name="connsiteY20" fmla="*/ 1419808 h 3107230"/>
              <a:gd name="connsiteX21" fmla="*/ 144363 w 3238471"/>
              <a:gd name="connsiteY21" fmla="*/ 1427250 h 3107230"/>
              <a:gd name="connsiteX22" fmla="*/ 778788 w 3238471"/>
              <a:gd name="connsiteY22" fmla="*/ 742064 h 3107230"/>
              <a:gd name="connsiteX23" fmla="*/ 516428 w 3238471"/>
              <a:gd name="connsiteY23" fmla="*/ 1404925 h 3107230"/>
              <a:gd name="connsiteX24" fmla="*/ 516428 w 3238471"/>
              <a:gd name="connsiteY24" fmla="*/ 1424273 h 3107230"/>
              <a:gd name="connsiteX25" fmla="*/ 2530055 w 3238471"/>
              <a:gd name="connsiteY25" fmla="*/ 1532916 h 3107230"/>
              <a:gd name="connsiteX26" fmla="*/ 2531542 w 3238471"/>
              <a:gd name="connsiteY26" fmla="*/ 1519522 h 3107230"/>
              <a:gd name="connsiteX27" fmla="*/ 2420135 w 3238471"/>
              <a:gd name="connsiteY27" fmla="*/ 861552 h 3107230"/>
              <a:gd name="connsiteX28" fmla="*/ 2490919 w 3238471"/>
              <a:gd name="connsiteY28" fmla="*/ 859544 h 3107230"/>
              <a:gd name="connsiteX29" fmla="*/ 3238471 w 3238471"/>
              <a:gd name="connsiteY29" fmla="*/ 49112 h 3107230"/>
              <a:gd name="connsiteX30" fmla="*/ 3103038 w 3238471"/>
              <a:gd name="connsiteY30" fmla="*/ 0 h 3107230"/>
              <a:gd name="connsiteX0" fmla="*/ 2522614 w 3238471"/>
              <a:gd name="connsiteY0" fmla="*/ 1628164 h 3107230"/>
              <a:gd name="connsiteX1" fmla="*/ 549171 w 3238471"/>
              <a:gd name="connsiteY1" fmla="*/ 1632630 h 3107230"/>
              <a:gd name="connsiteX2" fmla="*/ 549676 w 3238471"/>
              <a:gd name="connsiteY2" fmla="*/ 1634197 h 3107230"/>
              <a:gd name="connsiteX3" fmla="*/ 547682 w 3238471"/>
              <a:gd name="connsiteY3" fmla="*/ 1632630 h 3107230"/>
              <a:gd name="connsiteX4" fmla="*/ 1135549 w 3238471"/>
              <a:gd name="connsiteY4" fmla="*/ 2958677 h 3107230"/>
              <a:gd name="connsiteX5" fmla="*/ 956957 w 3238471"/>
              <a:gd name="connsiteY5" fmla="*/ 2951235 h 3107230"/>
              <a:gd name="connsiteX6" fmla="*/ 770922 w 3238471"/>
              <a:gd name="connsiteY6" fmla="*/ 3047973 h 3107230"/>
              <a:gd name="connsiteX7" fmla="*/ 1272468 w 3238471"/>
              <a:gd name="connsiteY7" fmla="*/ 3025648 h 3107230"/>
              <a:gd name="connsiteX8" fmla="*/ 1335540 w 3238471"/>
              <a:gd name="connsiteY8" fmla="*/ 2152295 h 3107230"/>
              <a:gd name="connsiteX9" fmla="*/ 2075948 w 3238471"/>
              <a:gd name="connsiteY9" fmla="*/ 2077901 h 3107230"/>
              <a:gd name="connsiteX10" fmla="*/ 2375276 w 3238471"/>
              <a:gd name="connsiteY10" fmla="*/ 2689299 h 3107230"/>
              <a:gd name="connsiteX11" fmla="*/ 2649117 w 3238471"/>
              <a:gd name="connsiteY11" fmla="*/ 2689299 h 3107230"/>
              <a:gd name="connsiteX12" fmla="*/ 2660642 w 3238471"/>
              <a:gd name="connsiteY12" fmla="*/ 2159524 h 3107230"/>
              <a:gd name="connsiteX13" fmla="*/ 2522614 w 3238471"/>
              <a:gd name="connsiteY13" fmla="*/ 1628164 h 3107230"/>
              <a:gd name="connsiteX14" fmla="*/ 3103038 w 3238471"/>
              <a:gd name="connsiteY14" fmla="*/ 0 h 3107230"/>
              <a:gd name="connsiteX15" fmla="*/ 2221918 w 3238471"/>
              <a:gd name="connsiteY15" fmla="*/ 487639 h 3107230"/>
              <a:gd name="connsiteX16" fmla="*/ 1601376 w 3238471"/>
              <a:gd name="connsiteY16" fmla="*/ 93762 h 3107230"/>
              <a:gd name="connsiteX17" fmla="*/ 1109992 w 3238471"/>
              <a:gd name="connsiteY17" fmla="*/ 259915 h 3107230"/>
              <a:gd name="connsiteX18" fmla="*/ 1066900 w 3238471"/>
              <a:gd name="connsiteY18" fmla="*/ 295634 h 3107230"/>
              <a:gd name="connsiteX19" fmla="*/ 1070066 w 3238471"/>
              <a:gd name="connsiteY19" fmla="*/ 288724 h 3107230"/>
              <a:gd name="connsiteX20" fmla="*/ 0 w 3238471"/>
              <a:gd name="connsiteY20" fmla="*/ 1419808 h 3107230"/>
              <a:gd name="connsiteX21" fmla="*/ 144363 w 3238471"/>
              <a:gd name="connsiteY21" fmla="*/ 1427250 h 3107230"/>
              <a:gd name="connsiteX22" fmla="*/ 778788 w 3238471"/>
              <a:gd name="connsiteY22" fmla="*/ 742064 h 3107230"/>
              <a:gd name="connsiteX23" fmla="*/ 516428 w 3238471"/>
              <a:gd name="connsiteY23" fmla="*/ 1404925 h 3107230"/>
              <a:gd name="connsiteX24" fmla="*/ 516428 w 3238471"/>
              <a:gd name="connsiteY24" fmla="*/ 1424273 h 3107230"/>
              <a:gd name="connsiteX25" fmla="*/ 2530055 w 3238471"/>
              <a:gd name="connsiteY25" fmla="*/ 1532916 h 3107230"/>
              <a:gd name="connsiteX26" fmla="*/ 2531542 w 3238471"/>
              <a:gd name="connsiteY26" fmla="*/ 1519522 h 3107230"/>
              <a:gd name="connsiteX27" fmla="*/ 2420135 w 3238471"/>
              <a:gd name="connsiteY27" fmla="*/ 861552 h 3107230"/>
              <a:gd name="connsiteX28" fmla="*/ 2490919 w 3238471"/>
              <a:gd name="connsiteY28" fmla="*/ 859544 h 3107230"/>
              <a:gd name="connsiteX29" fmla="*/ 3238471 w 3238471"/>
              <a:gd name="connsiteY29" fmla="*/ 49112 h 3107230"/>
              <a:gd name="connsiteX30" fmla="*/ 3103038 w 3238471"/>
              <a:gd name="connsiteY30" fmla="*/ 0 h 3107230"/>
              <a:gd name="connsiteX0" fmla="*/ 2522614 w 3238471"/>
              <a:gd name="connsiteY0" fmla="*/ 1628164 h 3107230"/>
              <a:gd name="connsiteX1" fmla="*/ 549171 w 3238471"/>
              <a:gd name="connsiteY1" fmla="*/ 1632630 h 3107230"/>
              <a:gd name="connsiteX2" fmla="*/ 549676 w 3238471"/>
              <a:gd name="connsiteY2" fmla="*/ 1634197 h 3107230"/>
              <a:gd name="connsiteX3" fmla="*/ 547682 w 3238471"/>
              <a:gd name="connsiteY3" fmla="*/ 1632630 h 3107230"/>
              <a:gd name="connsiteX4" fmla="*/ 1135549 w 3238471"/>
              <a:gd name="connsiteY4" fmla="*/ 2958677 h 3107230"/>
              <a:gd name="connsiteX5" fmla="*/ 956957 w 3238471"/>
              <a:gd name="connsiteY5" fmla="*/ 2951235 h 3107230"/>
              <a:gd name="connsiteX6" fmla="*/ 770922 w 3238471"/>
              <a:gd name="connsiteY6" fmla="*/ 3047973 h 3107230"/>
              <a:gd name="connsiteX7" fmla="*/ 1272468 w 3238471"/>
              <a:gd name="connsiteY7" fmla="*/ 3025648 h 3107230"/>
              <a:gd name="connsiteX8" fmla="*/ 1335540 w 3238471"/>
              <a:gd name="connsiteY8" fmla="*/ 2152295 h 3107230"/>
              <a:gd name="connsiteX9" fmla="*/ 2075948 w 3238471"/>
              <a:gd name="connsiteY9" fmla="*/ 2077901 h 3107230"/>
              <a:gd name="connsiteX10" fmla="*/ 2375276 w 3238471"/>
              <a:gd name="connsiteY10" fmla="*/ 2689299 h 3107230"/>
              <a:gd name="connsiteX11" fmla="*/ 2649117 w 3238471"/>
              <a:gd name="connsiteY11" fmla="*/ 2689299 h 3107230"/>
              <a:gd name="connsiteX12" fmla="*/ 2660642 w 3238471"/>
              <a:gd name="connsiteY12" fmla="*/ 2159524 h 3107230"/>
              <a:gd name="connsiteX13" fmla="*/ 2522614 w 3238471"/>
              <a:gd name="connsiteY13" fmla="*/ 1628164 h 3107230"/>
              <a:gd name="connsiteX14" fmla="*/ 3103038 w 3238471"/>
              <a:gd name="connsiteY14" fmla="*/ 0 h 3107230"/>
              <a:gd name="connsiteX15" fmla="*/ 2221918 w 3238471"/>
              <a:gd name="connsiteY15" fmla="*/ 487639 h 3107230"/>
              <a:gd name="connsiteX16" fmla="*/ 1601376 w 3238471"/>
              <a:gd name="connsiteY16" fmla="*/ 93762 h 3107230"/>
              <a:gd name="connsiteX17" fmla="*/ 1109992 w 3238471"/>
              <a:gd name="connsiteY17" fmla="*/ 259915 h 3107230"/>
              <a:gd name="connsiteX18" fmla="*/ 1066900 w 3238471"/>
              <a:gd name="connsiteY18" fmla="*/ 295634 h 3107230"/>
              <a:gd name="connsiteX19" fmla="*/ 1070066 w 3238471"/>
              <a:gd name="connsiteY19" fmla="*/ 288724 h 3107230"/>
              <a:gd name="connsiteX20" fmla="*/ 0 w 3238471"/>
              <a:gd name="connsiteY20" fmla="*/ 1419808 h 3107230"/>
              <a:gd name="connsiteX21" fmla="*/ 182994 w 3238471"/>
              <a:gd name="connsiteY21" fmla="*/ 1427250 h 3107230"/>
              <a:gd name="connsiteX22" fmla="*/ 778788 w 3238471"/>
              <a:gd name="connsiteY22" fmla="*/ 742064 h 3107230"/>
              <a:gd name="connsiteX23" fmla="*/ 516428 w 3238471"/>
              <a:gd name="connsiteY23" fmla="*/ 1404925 h 3107230"/>
              <a:gd name="connsiteX24" fmla="*/ 516428 w 3238471"/>
              <a:gd name="connsiteY24" fmla="*/ 1424273 h 3107230"/>
              <a:gd name="connsiteX25" fmla="*/ 2530055 w 3238471"/>
              <a:gd name="connsiteY25" fmla="*/ 1532916 h 3107230"/>
              <a:gd name="connsiteX26" fmla="*/ 2531542 w 3238471"/>
              <a:gd name="connsiteY26" fmla="*/ 1519522 h 3107230"/>
              <a:gd name="connsiteX27" fmla="*/ 2420135 w 3238471"/>
              <a:gd name="connsiteY27" fmla="*/ 861552 h 3107230"/>
              <a:gd name="connsiteX28" fmla="*/ 2490919 w 3238471"/>
              <a:gd name="connsiteY28" fmla="*/ 859544 h 3107230"/>
              <a:gd name="connsiteX29" fmla="*/ 3238471 w 3238471"/>
              <a:gd name="connsiteY29" fmla="*/ 49112 h 3107230"/>
              <a:gd name="connsiteX30" fmla="*/ 3103038 w 3238471"/>
              <a:gd name="connsiteY30" fmla="*/ 0 h 3107230"/>
              <a:gd name="connsiteX0" fmla="*/ 2548368 w 3264225"/>
              <a:gd name="connsiteY0" fmla="*/ 1628164 h 3107230"/>
              <a:gd name="connsiteX1" fmla="*/ 574925 w 3264225"/>
              <a:gd name="connsiteY1" fmla="*/ 1632630 h 3107230"/>
              <a:gd name="connsiteX2" fmla="*/ 575430 w 3264225"/>
              <a:gd name="connsiteY2" fmla="*/ 1634197 h 3107230"/>
              <a:gd name="connsiteX3" fmla="*/ 573436 w 3264225"/>
              <a:gd name="connsiteY3" fmla="*/ 1632630 h 3107230"/>
              <a:gd name="connsiteX4" fmla="*/ 1161303 w 3264225"/>
              <a:gd name="connsiteY4" fmla="*/ 2958677 h 3107230"/>
              <a:gd name="connsiteX5" fmla="*/ 982711 w 3264225"/>
              <a:gd name="connsiteY5" fmla="*/ 2951235 h 3107230"/>
              <a:gd name="connsiteX6" fmla="*/ 796676 w 3264225"/>
              <a:gd name="connsiteY6" fmla="*/ 3047973 h 3107230"/>
              <a:gd name="connsiteX7" fmla="*/ 1298222 w 3264225"/>
              <a:gd name="connsiteY7" fmla="*/ 3025648 h 3107230"/>
              <a:gd name="connsiteX8" fmla="*/ 1361294 w 3264225"/>
              <a:gd name="connsiteY8" fmla="*/ 2152295 h 3107230"/>
              <a:gd name="connsiteX9" fmla="*/ 2101702 w 3264225"/>
              <a:gd name="connsiteY9" fmla="*/ 2077901 h 3107230"/>
              <a:gd name="connsiteX10" fmla="*/ 2401030 w 3264225"/>
              <a:gd name="connsiteY10" fmla="*/ 2689299 h 3107230"/>
              <a:gd name="connsiteX11" fmla="*/ 2674871 w 3264225"/>
              <a:gd name="connsiteY11" fmla="*/ 2689299 h 3107230"/>
              <a:gd name="connsiteX12" fmla="*/ 2686396 w 3264225"/>
              <a:gd name="connsiteY12" fmla="*/ 2159524 h 3107230"/>
              <a:gd name="connsiteX13" fmla="*/ 2548368 w 3264225"/>
              <a:gd name="connsiteY13" fmla="*/ 1628164 h 3107230"/>
              <a:gd name="connsiteX14" fmla="*/ 3128792 w 3264225"/>
              <a:gd name="connsiteY14" fmla="*/ 0 h 3107230"/>
              <a:gd name="connsiteX15" fmla="*/ 2247672 w 3264225"/>
              <a:gd name="connsiteY15" fmla="*/ 487639 h 3107230"/>
              <a:gd name="connsiteX16" fmla="*/ 1627130 w 3264225"/>
              <a:gd name="connsiteY16" fmla="*/ 93762 h 3107230"/>
              <a:gd name="connsiteX17" fmla="*/ 1135746 w 3264225"/>
              <a:gd name="connsiteY17" fmla="*/ 259915 h 3107230"/>
              <a:gd name="connsiteX18" fmla="*/ 1092654 w 3264225"/>
              <a:gd name="connsiteY18" fmla="*/ 295634 h 3107230"/>
              <a:gd name="connsiteX19" fmla="*/ 1095820 w 3264225"/>
              <a:gd name="connsiteY19" fmla="*/ 288724 h 3107230"/>
              <a:gd name="connsiteX20" fmla="*/ 0 w 3264225"/>
              <a:gd name="connsiteY20" fmla="*/ 1406931 h 3107230"/>
              <a:gd name="connsiteX21" fmla="*/ 208748 w 3264225"/>
              <a:gd name="connsiteY21" fmla="*/ 1427250 h 3107230"/>
              <a:gd name="connsiteX22" fmla="*/ 804542 w 3264225"/>
              <a:gd name="connsiteY22" fmla="*/ 742064 h 3107230"/>
              <a:gd name="connsiteX23" fmla="*/ 542182 w 3264225"/>
              <a:gd name="connsiteY23" fmla="*/ 1404925 h 3107230"/>
              <a:gd name="connsiteX24" fmla="*/ 542182 w 3264225"/>
              <a:gd name="connsiteY24" fmla="*/ 1424273 h 3107230"/>
              <a:gd name="connsiteX25" fmla="*/ 2555809 w 3264225"/>
              <a:gd name="connsiteY25" fmla="*/ 1532916 h 3107230"/>
              <a:gd name="connsiteX26" fmla="*/ 2557296 w 3264225"/>
              <a:gd name="connsiteY26" fmla="*/ 1519522 h 3107230"/>
              <a:gd name="connsiteX27" fmla="*/ 2445889 w 3264225"/>
              <a:gd name="connsiteY27" fmla="*/ 861552 h 3107230"/>
              <a:gd name="connsiteX28" fmla="*/ 2516673 w 3264225"/>
              <a:gd name="connsiteY28" fmla="*/ 859544 h 3107230"/>
              <a:gd name="connsiteX29" fmla="*/ 3264225 w 3264225"/>
              <a:gd name="connsiteY29" fmla="*/ 49112 h 3107230"/>
              <a:gd name="connsiteX30" fmla="*/ 3128792 w 3264225"/>
              <a:gd name="connsiteY30" fmla="*/ 0 h 3107230"/>
              <a:gd name="connsiteX0" fmla="*/ 2548368 w 3264225"/>
              <a:gd name="connsiteY0" fmla="*/ 1628164 h 3107230"/>
              <a:gd name="connsiteX1" fmla="*/ 574925 w 3264225"/>
              <a:gd name="connsiteY1" fmla="*/ 1632630 h 3107230"/>
              <a:gd name="connsiteX2" fmla="*/ 575430 w 3264225"/>
              <a:gd name="connsiteY2" fmla="*/ 1634197 h 3107230"/>
              <a:gd name="connsiteX3" fmla="*/ 573436 w 3264225"/>
              <a:gd name="connsiteY3" fmla="*/ 1632630 h 3107230"/>
              <a:gd name="connsiteX4" fmla="*/ 1161303 w 3264225"/>
              <a:gd name="connsiteY4" fmla="*/ 2958677 h 3107230"/>
              <a:gd name="connsiteX5" fmla="*/ 982711 w 3264225"/>
              <a:gd name="connsiteY5" fmla="*/ 2951235 h 3107230"/>
              <a:gd name="connsiteX6" fmla="*/ 796676 w 3264225"/>
              <a:gd name="connsiteY6" fmla="*/ 3047973 h 3107230"/>
              <a:gd name="connsiteX7" fmla="*/ 1298222 w 3264225"/>
              <a:gd name="connsiteY7" fmla="*/ 3025648 h 3107230"/>
              <a:gd name="connsiteX8" fmla="*/ 1361294 w 3264225"/>
              <a:gd name="connsiteY8" fmla="*/ 2152295 h 3107230"/>
              <a:gd name="connsiteX9" fmla="*/ 2101702 w 3264225"/>
              <a:gd name="connsiteY9" fmla="*/ 2077901 h 3107230"/>
              <a:gd name="connsiteX10" fmla="*/ 2401030 w 3264225"/>
              <a:gd name="connsiteY10" fmla="*/ 2689299 h 3107230"/>
              <a:gd name="connsiteX11" fmla="*/ 2674871 w 3264225"/>
              <a:gd name="connsiteY11" fmla="*/ 2689299 h 3107230"/>
              <a:gd name="connsiteX12" fmla="*/ 2686396 w 3264225"/>
              <a:gd name="connsiteY12" fmla="*/ 2159524 h 3107230"/>
              <a:gd name="connsiteX13" fmla="*/ 2548368 w 3264225"/>
              <a:gd name="connsiteY13" fmla="*/ 1628164 h 3107230"/>
              <a:gd name="connsiteX14" fmla="*/ 3128792 w 3264225"/>
              <a:gd name="connsiteY14" fmla="*/ 0 h 3107230"/>
              <a:gd name="connsiteX15" fmla="*/ 2247672 w 3264225"/>
              <a:gd name="connsiteY15" fmla="*/ 487639 h 3107230"/>
              <a:gd name="connsiteX16" fmla="*/ 1627130 w 3264225"/>
              <a:gd name="connsiteY16" fmla="*/ 93762 h 3107230"/>
              <a:gd name="connsiteX17" fmla="*/ 1135746 w 3264225"/>
              <a:gd name="connsiteY17" fmla="*/ 259915 h 3107230"/>
              <a:gd name="connsiteX18" fmla="*/ 1092654 w 3264225"/>
              <a:gd name="connsiteY18" fmla="*/ 295634 h 3107230"/>
              <a:gd name="connsiteX19" fmla="*/ 1095820 w 3264225"/>
              <a:gd name="connsiteY19" fmla="*/ 288724 h 3107230"/>
              <a:gd name="connsiteX20" fmla="*/ 0 w 3264225"/>
              <a:gd name="connsiteY20" fmla="*/ 1406931 h 3107230"/>
              <a:gd name="connsiteX21" fmla="*/ 221625 w 3264225"/>
              <a:gd name="connsiteY21" fmla="*/ 1440127 h 3107230"/>
              <a:gd name="connsiteX22" fmla="*/ 804542 w 3264225"/>
              <a:gd name="connsiteY22" fmla="*/ 742064 h 3107230"/>
              <a:gd name="connsiteX23" fmla="*/ 542182 w 3264225"/>
              <a:gd name="connsiteY23" fmla="*/ 1404925 h 3107230"/>
              <a:gd name="connsiteX24" fmla="*/ 542182 w 3264225"/>
              <a:gd name="connsiteY24" fmla="*/ 1424273 h 3107230"/>
              <a:gd name="connsiteX25" fmla="*/ 2555809 w 3264225"/>
              <a:gd name="connsiteY25" fmla="*/ 1532916 h 3107230"/>
              <a:gd name="connsiteX26" fmla="*/ 2557296 w 3264225"/>
              <a:gd name="connsiteY26" fmla="*/ 1519522 h 3107230"/>
              <a:gd name="connsiteX27" fmla="*/ 2445889 w 3264225"/>
              <a:gd name="connsiteY27" fmla="*/ 861552 h 3107230"/>
              <a:gd name="connsiteX28" fmla="*/ 2516673 w 3264225"/>
              <a:gd name="connsiteY28" fmla="*/ 859544 h 3107230"/>
              <a:gd name="connsiteX29" fmla="*/ 3264225 w 3264225"/>
              <a:gd name="connsiteY29" fmla="*/ 49112 h 3107230"/>
              <a:gd name="connsiteX30" fmla="*/ 3128792 w 3264225"/>
              <a:gd name="connsiteY30" fmla="*/ 0 h 3107230"/>
              <a:gd name="connsiteX0" fmla="*/ 2548368 w 3264225"/>
              <a:gd name="connsiteY0" fmla="*/ 1628164 h 3107230"/>
              <a:gd name="connsiteX1" fmla="*/ 574925 w 3264225"/>
              <a:gd name="connsiteY1" fmla="*/ 1632630 h 3107230"/>
              <a:gd name="connsiteX2" fmla="*/ 575430 w 3264225"/>
              <a:gd name="connsiteY2" fmla="*/ 1634197 h 3107230"/>
              <a:gd name="connsiteX3" fmla="*/ 573436 w 3264225"/>
              <a:gd name="connsiteY3" fmla="*/ 1632630 h 3107230"/>
              <a:gd name="connsiteX4" fmla="*/ 1161303 w 3264225"/>
              <a:gd name="connsiteY4" fmla="*/ 2958677 h 3107230"/>
              <a:gd name="connsiteX5" fmla="*/ 982711 w 3264225"/>
              <a:gd name="connsiteY5" fmla="*/ 2951235 h 3107230"/>
              <a:gd name="connsiteX6" fmla="*/ 796676 w 3264225"/>
              <a:gd name="connsiteY6" fmla="*/ 3047973 h 3107230"/>
              <a:gd name="connsiteX7" fmla="*/ 1298222 w 3264225"/>
              <a:gd name="connsiteY7" fmla="*/ 3025648 h 3107230"/>
              <a:gd name="connsiteX8" fmla="*/ 1361294 w 3264225"/>
              <a:gd name="connsiteY8" fmla="*/ 2152295 h 3107230"/>
              <a:gd name="connsiteX9" fmla="*/ 2101702 w 3264225"/>
              <a:gd name="connsiteY9" fmla="*/ 2077901 h 3107230"/>
              <a:gd name="connsiteX10" fmla="*/ 2401030 w 3264225"/>
              <a:gd name="connsiteY10" fmla="*/ 2689299 h 3107230"/>
              <a:gd name="connsiteX11" fmla="*/ 2674871 w 3264225"/>
              <a:gd name="connsiteY11" fmla="*/ 2689299 h 3107230"/>
              <a:gd name="connsiteX12" fmla="*/ 2699274 w 3264225"/>
              <a:gd name="connsiteY12" fmla="*/ 2159524 h 3107230"/>
              <a:gd name="connsiteX13" fmla="*/ 2548368 w 3264225"/>
              <a:gd name="connsiteY13" fmla="*/ 1628164 h 3107230"/>
              <a:gd name="connsiteX14" fmla="*/ 3128792 w 3264225"/>
              <a:gd name="connsiteY14" fmla="*/ 0 h 3107230"/>
              <a:gd name="connsiteX15" fmla="*/ 2247672 w 3264225"/>
              <a:gd name="connsiteY15" fmla="*/ 487639 h 3107230"/>
              <a:gd name="connsiteX16" fmla="*/ 1627130 w 3264225"/>
              <a:gd name="connsiteY16" fmla="*/ 93762 h 3107230"/>
              <a:gd name="connsiteX17" fmla="*/ 1135746 w 3264225"/>
              <a:gd name="connsiteY17" fmla="*/ 259915 h 3107230"/>
              <a:gd name="connsiteX18" fmla="*/ 1092654 w 3264225"/>
              <a:gd name="connsiteY18" fmla="*/ 295634 h 3107230"/>
              <a:gd name="connsiteX19" fmla="*/ 1095820 w 3264225"/>
              <a:gd name="connsiteY19" fmla="*/ 288724 h 3107230"/>
              <a:gd name="connsiteX20" fmla="*/ 0 w 3264225"/>
              <a:gd name="connsiteY20" fmla="*/ 1406931 h 3107230"/>
              <a:gd name="connsiteX21" fmla="*/ 221625 w 3264225"/>
              <a:gd name="connsiteY21" fmla="*/ 1440127 h 3107230"/>
              <a:gd name="connsiteX22" fmla="*/ 804542 w 3264225"/>
              <a:gd name="connsiteY22" fmla="*/ 742064 h 3107230"/>
              <a:gd name="connsiteX23" fmla="*/ 542182 w 3264225"/>
              <a:gd name="connsiteY23" fmla="*/ 1404925 h 3107230"/>
              <a:gd name="connsiteX24" fmla="*/ 542182 w 3264225"/>
              <a:gd name="connsiteY24" fmla="*/ 1424273 h 3107230"/>
              <a:gd name="connsiteX25" fmla="*/ 2555809 w 3264225"/>
              <a:gd name="connsiteY25" fmla="*/ 1532916 h 3107230"/>
              <a:gd name="connsiteX26" fmla="*/ 2557296 w 3264225"/>
              <a:gd name="connsiteY26" fmla="*/ 1519522 h 3107230"/>
              <a:gd name="connsiteX27" fmla="*/ 2445889 w 3264225"/>
              <a:gd name="connsiteY27" fmla="*/ 861552 h 3107230"/>
              <a:gd name="connsiteX28" fmla="*/ 2516673 w 3264225"/>
              <a:gd name="connsiteY28" fmla="*/ 859544 h 3107230"/>
              <a:gd name="connsiteX29" fmla="*/ 3264225 w 3264225"/>
              <a:gd name="connsiteY29" fmla="*/ 49112 h 3107230"/>
              <a:gd name="connsiteX30" fmla="*/ 3128792 w 3264225"/>
              <a:gd name="connsiteY30" fmla="*/ 0 h 3107230"/>
              <a:gd name="connsiteX0" fmla="*/ 2548368 w 3264225"/>
              <a:gd name="connsiteY0" fmla="*/ 1628164 h 3107230"/>
              <a:gd name="connsiteX1" fmla="*/ 574925 w 3264225"/>
              <a:gd name="connsiteY1" fmla="*/ 1632630 h 3107230"/>
              <a:gd name="connsiteX2" fmla="*/ 575430 w 3264225"/>
              <a:gd name="connsiteY2" fmla="*/ 1634197 h 3107230"/>
              <a:gd name="connsiteX3" fmla="*/ 573436 w 3264225"/>
              <a:gd name="connsiteY3" fmla="*/ 1632630 h 3107230"/>
              <a:gd name="connsiteX4" fmla="*/ 1161303 w 3264225"/>
              <a:gd name="connsiteY4" fmla="*/ 2958677 h 3107230"/>
              <a:gd name="connsiteX5" fmla="*/ 982711 w 3264225"/>
              <a:gd name="connsiteY5" fmla="*/ 2951235 h 3107230"/>
              <a:gd name="connsiteX6" fmla="*/ 796676 w 3264225"/>
              <a:gd name="connsiteY6" fmla="*/ 3047973 h 3107230"/>
              <a:gd name="connsiteX7" fmla="*/ 1298222 w 3264225"/>
              <a:gd name="connsiteY7" fmla="*/ 3025648 h 3107230"/>
              <a:gd name="connsiteX8" fmla="*/ 1361294 w 3264225"/>
              <a:gd name="connsiteY8" fmla="*/ 2152295 h 3107230"/>
              <a:gd name="connsiteX9" fmla="*/ 2101702 w 3264225"/>
              <a:gd name="connsiteY9" fmla="*/ 2077901 h 3107230"/>
              <a:gd name="connsiteX10" fmla="*/ 2401030 w 3264225"/>
              <a:gd name="connsiteY10" fmla="*/ 2689299 h 3107230"/>
              <a:gd name="connsiteX11" fmla="*/ 2674871 w 3264225"/>
              <a:gd name="connsiteY11" fmla="*/ 2689299 h 3107230"/>
              <a:gd name="connsiteX12" fmla="*/ 2699274 w 3264225"/>
              <a:gd name="connsiteY12" fmla="*/ 2159524 h 3107230"/>
              <a:gd name="connsiteX13" fmla="*/ 2548368 w 3264225"/>
              <a:gd name="connsiteY13" fmla="*/ 1628164 h 3107230"/>
              <a:gd name="connsiteX14" fmla="*/ 3128792 w 3264225"/>
              <a:gd name="connsiteY14" fmla="*/ 0 h 3107230"/>
              <a:gd name="connsiteX15" fmla="*/ 2247672 w 3264225"/>
              <a:gd name="connsiteY15" fmla="*/ 487639 h 3107230"/>
              <a:gd name="connsiteX16" fmla="*/ 1627130 w 3264225"/>
              <a:gd name="connsiteY16" fmla="*/ 93762 h 3107230"/>
              <a:gd name="connsiteX17" fmla="*/ 1135746 w 3264225"/>
              <a:gd name="connsiteY17" fmla="*/ 259915 h 3107230"/>
              <a:gd name="connsiteX18" fmla="*/ 1092654 w 3264225"/>
              <a:gd name="connsiteY18" fmla="*/ 295634 h 3107230"/>
              <a:gd name="connsiteX19" fmla="*/ 1095820 w 3264225"/>
              <a:gd name="connsiteY19" fmla="*/ 288724 h 3107230"/>
              <a:gd name="connsiteX20" fmla="*/ 0 w 3264225"/>
              <a:gd name="connsiteY20" fmla="*/ 1406931 h 3107230"/>
              <a:gd name="connsiteX21" fmla="*/ 221625 w 3264225"/>
              <a:gd name="connsiteY21" fmla="*/ 1440127 h 3107230"/>
              <a:gd name="connsiteX22" fmla="*/ 804542 w 3264225"/>
              <a:gd name="connsiteY22" fmla="*/ 742064 h 3107230"/>
              <a:gd name="connsiteX23" fmla="*/ 542182 w 3264225"/>
              <a:gd name="connsiteY23" fmla="*/ 1404925 h 3107230"/>
              <a:gd name="connsiteX24" fmla="*/ 542182 w 3264225"/>
              <a:gd name="connsiteY24" fmla="*/ 1424273 h 3107230"/>
              <a:gd name="connsiteX25" fmla="*/ 2555809 w 3264225"/>
              <a:gd name="connsiteY25" fmla="*/ 1532916 h 3107230"/>
              <a:gd name="connsiteX26" fmla="*/ 2557296 w 3264225"/>
              <a:gd name="connsiteY26" fmla="*/ 1519522 h 3107230"/>
              <a:gd name="connsiteX27" fmla="*/ 2445889 w 3264225"/>
              <a:gd name="connsiteY27" fmla="*/ 861552 h 3107230"/>
              <a:gd name="connsiteX28" fmla="*/ 2516673 w 3264225"/>
              <a:gd name="connsiteY28" fmla="*/ 859544 h 3107230"/>
              <a:gd name="connsiteX29" fmla="*/ 3264225 w 3264225"/>
              <a:gd name="connsiteY29" fmla="*/ 49112 h 3107230"/>
              <a:gd name="connsiteX30" fmla="*/ 3128792 w 3264225"/>
              <a:gd name="connsiteY30" fmla="*/ 0 h 3107230"/>
              <a:gd name="connsiteX0" fmla="*/ 2548368 w 3264225"/>
              <a:gd name="connsiteY0" fmla="*/ 1628164 h 3107230"/>
              <a:gd name="connsiteX1" fmla="*/ 574925 w 3264225"/>
              <a:gd name="connsiteY1" fmla="*/ 1632630 h 3107230"/>
              <a:gd name="connsiteX2" fmla="*/ 575430 w 3264225"/>
              <a:gd name="connsiteY2" fmla="*/ 1634197 h 3107230"/>
              <a:gd name="connsiteX3" fmla="*/ 573436 w 3264225"/>
              <a:gd name="connsiteY3" fmla="*/ 1632630 h 3107230"/>
              <a:gd name="connsiteX4" fmla="*/ 1161303 w 3264225"/>
              <a:gd name="connsiteY4" fmla="*/ 2958677 h 3107230"/>
              <a:gd name="connsiteX5" fmla="*/ 982711 w 3264225"/>
              <a:gd name="connsiteY5" fmla="*/ 2951235 h 3107230"/>
              <a:gd name="connsiteX6" fmla="*/ 796676 w 3264225"/>
              <a:gd name="connsiteY6" fmla="*/ 3047973 h 3107230"/>
              <a:gd name="connsiteX7" fmla="*/ 1298222 w 3264225"/>
              <a:gd name="connsiteY7" fmla="*/ 3025648 h 3107230"/>
              <a:gd name="connsiteX8" fmla="*/ 1361294 w 3264225"/>
              <a:gd name="connsiteY8" fmla="*/ 2152295 h 3107230"/>
              <a:gd name="connsiteX9" fmla="*/ 2101702 w 3264225"/>
              <a:gd name="connsiteY9" fmla="*/ 2077901 h 3107230"/>
              <a:gd name="connsiteX10" fmla="*/ 2401030 w 3264225"/>
              <a:gd name="connsiteY10" fmla="*/ 2689299 h 3107230"/>
              <a:gd name="connsiteX11" fmla="*/ 2674871 w 3264225"/>
              <a:gd name="connsiteY11" fmla="*/ 2689299 h 3107230"/>
              <a:gd name="connsiteX12" fmla="*/ 2699274 w 3264225"/>
              <a:gd name="connsiteY12" fmla="*/ 2159524 h 3107230"/>
              <a:gd name="connsiteX13" fmla="*/ 2548368 w 3264225"/>
              <a:gd name="connsiteY13" fmla="*/ 1628164 h 3107230"/>
              <a:gd name="connsiteX14" fmla="*/ 3128792 w 3264225"/>
              <a:gd name="connsiteY14" fmla="*/ 0 h 3107230"/>
              <a:gd name="connsiteX15" fmla="*/ 2247672 w 3264225"/>
              <a:gd name="connsiteY15" fmla="*/ 487639 h 3107230"/>
              <a:gd name="connsiteX16" fmla="*/ 1627130 w 3264225"/>
              <a:gd name="connsiteY16" fmla="*/ 93762 h 3107230"/>
              <a:gd name="connsiteX17" fmla="*/ 1135746 w 3264225"/>
              <a:gd name="connsiteY17" fmla="*/ 259915 h 3107230"/>
              <a:gd name="connsiteX18" fmla="*/ 1092654 w 3264225"/>
              <a:gd name="connsiteY18" fmla="*/ 295634 h 3107230"/>
              <a:gd name="connsiteX19" fmla="*/ 1095820 w 3264225"/>
              <a:gd name="connsiteY19" fmla="*/ 288724 h 3107230"/>
              <a:gd name="connsiteX20" fmla="*/ 0 w 3264225"/>
              <a:gd name="connsiteY20" fmla="*/ 1406931 h 3107230"/>
              <a:gd name="connsiteX21" fmla="*/ 221625 w 3264225"/>
              <a:gd name="connsiteY21" fmla="*/ 1440127 h 3107230"/>
              <a:gd name="connsiteX22" fmla="*/ 804542 w 3264225"/>
              <a:gd name="connsiteY22" fmla="*/ 742064 h 3107230"/>
              <a:gd name="connsiteX23" fmla="*/ 542182 w 3264225"/>
              <a:gd name="connsiteY23" fmla="*/ 1404925 h 3107230"/>
              <a:gd name="connsiteX24" fmla="*/ 542182 w 3264225"/>
              <a:gd name="connsiteY24" fmla="*/ 1424273 h 3107230"/>
              <a:gd name="connsiteX25" fmla="*/ 2555809 w 3264225"/>
              <a:gd name="connsiteY25" fmla="*/ 1532916 h 3107230"/>
              <a:gd name="connsiteX26" fmla="*/ 2557296 w 3264225"/>
              <a:gd name="connsiteY26" fmla="*/ 1519522 h 3107230"/>
              <a:gd name="connsiteX27" fmla="*/ 2445889 w 3264225"/>
              <a:gd name="connsiteY27" fmla="*/ 861552 h 3107230"/>
              <a:gd name="connsiteX28" fmla="*/ 2516673 w 3264225"/>
              <a:gd name="connsiteY28" fmla="*/ 859544 h 3107230"/>
              <a:gd name="connsiteX29" fmla="*/ 3264225 w 3264225"/>
              <a:gd name="connsiteY29" fmla="*/ 49112 h 3107230"/>
              <a:gd name="connsiteX30" fmla="*/ 3128792 w 3264225"/>
              <a:gd name="connsiteY30" fmla="*/ 0 h 3107230"/>
              <a:gd name="connsiteX0" fmla="*/ 2548368 w 3264225"/>
              <a:gd name="connsiteY0" fmla="*/ 1628164 h 3107230"/>
              <a:gd name="connsiteX1" fmla="*/ 574925 w 3264225"/>
              <a:gd name="connsiteY1" fmla="*/ 1632630 h 3107230"/>
              <a:gd name="connsiteX2" fmla="*/ 575430 w 3264225"/>
              <a:gd name="connsiteY2" fmla="*/ 1634197 h 3107230"/>
              <a:gd name="connsiteX3" fmla="*/ 573436 w 3264225"/>
              <a:gd name="connsiteY3" fmla="*/ 1632630 h 3107230"/>
              <a:gd name="connsiteX4" fmla="*/ 1161303 w 3264225"/>
              <a:gd name="connsiteY4" fmla="*/ 2958677 h 3107230"/>
              <a:gd name="connsiteX5" fmla="*/ 982711 w 3264225"/>
              <a:gd name="connsiteY5" fmla="*/ 2951235 h 3107230"/>
              <a:gd name="connsiteX6" fmla="*/ 796676 w 3264225"/>
              <a:gd name="connsiteY6" fmla="*/ 3047973 h 3107230"/>
              <a:gd name="connsiteX7" fmla="*/ 1298222 w 3264225"/>
              <a:gd name="connsiteY7" fmla="*/ 3025648 h 3107230"/>
              <a:gd name="connsiteX8" fmla="*/ 1361294 w 3264225"/>
              <a:gd name="connsiteY8" fmla="*/ 2152295 h 3107230"/>
              <a:gd name="connsiteX9" fmla="*/ 2101702 w 3264225"/>
              <a:gd name="connsiteY9" fmla="*/ 2077901 h 3107230"/>
              <a:gd name="connsiteX10" fmla="*/ 2401030 w 3264225"/>
              <a:gd name="connsiteY10" fmla="*/ 2689299 h 3107230"/>
              <a:gd name="connsiteX11" fmla="*/ 2674871 w 3264225"/>
              <a:gd name="connsiteY11" fmla="*/ 2689299 h 3107230"/>
              <a:gd name="connsiteX12" fmla="*/ 2699274 w 3264225"/>
              <a:gd name="connsiteY12" fmla="*/ 2159524 h 3107230"/>
              <a:gd name="connsiteX13" fmla="*/ 2548368 w 3264225"/>
              <a:gd name="connsiteY13" fmla="*/ 1628164 h 3107230"/>
              <a:gd name="connsiteX14" fmla="*/ 3128792 w 3264225"/>
              <a:gd name="connsiteY14" fmla="*/ 0 h 3107230"/>
              <a:gd name="connsiteX15" fmla="*/ 2247672 w 3264225"/>
              <a:gd name="connsiteY15" fmla="*/ 487639 h 3107230"/>
              <a:gd name="connsiteX16" fmla="*/ 1627130 w 3264225"/>
              <a:gd name="connsiteY16" fmla="*/ 93762 h 3107230"/>
              <a:gd name="connsiteX17" fmla="*/ 1135746 w 3264225"/>
              <a:gd name="connsiteY17" fmla="*/ 259915 h 3107230"/>
              <a:gd name="connsiteX18" fmla="*/ 1092654 w 3264225"/>
              <a:gd name="connsiteY18" fmla="*/ 295634 h 3107230"/>
              <a:gd name="connsiteX19" fmla="*/ 1095820 w 3264225"/>
              <a:gd name="connsiteY19" fmla="*/ 288724 h 3107230"/>
              <a:gd name="connsiteX20" fmla="*/ 0 w 3264225"/>
              <a:gd name="connsiteY20" fmla="*/ 1406931 h 3107230"/>
              <a:gd name="connsiteX21" fmla="*/ 221625 w 3264225"/>
              <a:gd name="connsiteY21" fmla="*/ 1440127 h 3107230"/>
              <a:gd name="connsiteX22" fmla="*/ 804542 w 3264225"/>
              <a:gd name="connsiteY22" fmla="*/ 742064 h 3107230"/>
              <a:gd name="connsiteX23" fmla="*/ 542182 w 3264225"/>
              <a:gd name="connsiteY23" fmla="*/ 1404925 h 3107230"/>
              <a:gd name="connsiteX24" fmla="*/ 542182 w 3264225"/>
              <a:gd name="connsiteY24" fmla="*/ 1424273 h 3107230"/>
              <a:gd name="connsiteX25" fmla="*/ 2555809 w 3264225"/>
              <a:gd name="connsiteY25" fmla="*/ 1532916 h 3107230"/>
              <a:gd name="connsiteX26" fmla="*/ 2557296 w 3264225"/>
              <a:gd name="connsiteY26" fmla="*/ 1519522 h 3107230"/>
              <a:gd name="connsiteX27" fmla="*/ 2445889 w 3264225"/>
              <a:gd name="connsiteY27" fmla="*/ 861552 h 3107230"/>
              <a:gd name="connsiteX28" fmla="*/ 2516673 w 3264225"/>
              <a:gd name="connsiteY28" fmla="*/ 859544 h 3107230"/>
              <a:gd name="connsiteX29" fmla="*/ 3264225 w 3264225"/>
              <a:gd name="connsiteY29" fmla="*/ 49112 h 3107230"/>
              <a:gd name="connsiteX30" fmla="*/ 3128792 w 3264225"/>
              <a:gd name="connsiteY30" fmla="*/ 0 h 3107230"/>
              <a:gd name="connsiteX0" fmla="*/ 2548368 w 3264225"/>
              <a:gd name="connsiteY0" fmla="*/ 1628164 h 3107230"/>
              <a:gd name="connsiteX1" fmla="*/ 574925 w 3264225"/>
              <a:gd name="connsiteY1" fmla="*/ 1632630 h 3107230"/>
              <a:gd name="connsiteX2" fmla="*/ 575430 w 3264225"/>
              <a:gd name="connsiteY2" fmla="*/ 1634197 h 3107230"/>
              <a:gd name="connsiteX3" fmla="*/ 573436 w 3264225"/>
              <a:gd name="connsiteY3" fmla="*/ 1632630 h 3107230"/>
              <a:gd name="connsiteX4" fmla="*/ 1161303 w 3264225"/>
              <a:gd name="connsiteY4" fmla="*/ 2958677 h 3107230"/>
              <a:gd name="connsiteX5" fmla="*/ 982711 w 3264225"/>
              <a:gd name="connsiteY5" fmla="*/ 2951235 h 3107230"/>
              <a:gd name="connsiteX6" fmla="*/ 796676 w 3264225"/>
              <a:gd name="connsiteY6" fmla="*/ 3047973 h 3107230"/>
              <a:gd name="connsiteX7" fmla="*/ 1298222 w 3264225"/>
              <a:gd name="connsiteY7" fmla="*/ 3025648 h 3107230"/>
              <a:gd name="connsiteX8" fmla="*/ 1361294 w 3264225"/>
              <a:gd name="connsiteY8" fmla="*/ 2152295 h 3107230"/>
              <a:gd name="connsiteX9" fmla="*/ 2101702 w 3264225"/>
              <a:gd name="connsiteY9" fmla="*/ 2077901 h 3107230"/>
              <a:gd name="connsiteX10" fmla="*/ 2401030 w 3264225"/>
              <a:gd name="connsiteY10" fmla="*/ 2689299 h 3107230"/>
              <a:gd name="connsiteX11" fmla="*/ 2674871 w 3264225"/>
              <a:gd name="connsiteY11" fmla="*/ 2689299 h 3107230"/>
              <a:gd name="connsiteX12" fmla="*/ 2699274 w 3264225"/>
              <a:gd name="connsiteY12" fmla="*/ 2159524 h 3107230"/>
              <a:gd name="connsiteX13" fmla="*/ 2548368 w 3264225"/>
              <a:gd name="connsiteY13" fmla="*/ 1628164 h 3107230"/>
              <a:gd name="connsiteX14" fmla="*/ 3128792 w 3264225"/>
              <a:gd name="connsiteY14" fmla="*/ 0 h 3107230"/>
              <a:gd name="connsiteX15" fmla="*/ 2247672 w 3264225"/>
              <a:gd name="connsiteY15" fmla="*/ 487639 h 3107230"/>
              <a:gd name="connsiteX16" fmla="*/ 1627130 w 3264225"/>
              <a:gd name="connsiteY16" fmla="*/ 93762 h 3107230"/>
              <a:gd name="connsiteX17" fmla="*/ 1135746 w 3264225"/>
              <a:gd name="connsiteY17" fmla="*/ 259915 h 3107230"/>
              <a:gd name="connsiteX18" fmla="*/ 1092654 w 3264225"/>
              <a:gd name="connsiteY18" fmla="*/ 295634 h 3107230"/>
              <a:gd name="connsiteX19" fmla="*/ 1095820 w 3264225"/>
              <a:gd name="connsiteY19" fmla="*/ 288724 h 3107230"/>
              <a:gd name="connsiteX20" fmla="*/ 0 w 3264225"/>
              <a:gd name="connsiteY20" fmla="*/ 1406931 h 3107230"/>
              <a:gd name="connsiteX21" fmla="*/ 221625 w 3264225"/>
              <a:gd name="connsiteY21" fmla="*/ 1440127 h 3107230"/>
              <a:gd name="connsiteX22" fmla="*/ 804542 w 3264225"/>
              <a:gd name="connsiteY22" fmla="*/ 742064 h 3107230"/>
              <a:gd name="connsiteX23" fmla="*/ 542182 w 3264225"/>
              <a:gd name="connsiteY23" fmla="*/ 1404925 h 3107230"/>
              <a:gd name="connsiteX24" fmla="*/ 542182 w 3264225"/>
              <a:gd name="connsiteY24" fmla="*/ 1424273 h 3107230"/>
              <a:gd name="connsiteX25" fmla="*/ 2555809 w 3264225"/>
              <a:gd name="connsiteY25" fmla="*/ 1532916 h 3107230"/>
              <a:gd name="connsiteX26" fmla="*/ 2557296 w 3264225"/>
              <a:gd name="connsiteY26" fmla="*/ 1519522 h 3107230"/>
              <a:gd name="connsiteX27" fmla="*/ 2445889 w 3264225"/>
              <a:gd name="connsiteY27" fmla="*/ 861552 h 3107230"/>
              <a:gd name="connsiteX28" fmla="*/ 2516673 w 3264225"/>
              <a:gd name="connsiteY28" fmla="*/ 859544 h 3107230"/>
              <a:gd name="connsiteX29" fmla="*/ 3264225 w 3264225"/>
              <a:gd name="connsiteY29" fmla="*/ 49112 h 3107230"/>
              <a:gd name="connsiteX30" fmla="*/ 3128792 w 3264225"/>
              <a:gd name="connsiteY30" fmla="*/ 0 h 3107230"/>
              <a:gd name="connsiteX0" fmla="*/ 2548368 w 3264225"/>
              <a:gd name="connsiteY0" fmla="*/ 1628164 h 3107230"/>
              <a:gd name="connsiteX1" fmla="*/ 574925 w 3264225"/>
              <a:gd name="connsiteY1" fmla="*/ 1632630 h 3107230"/>
              <a:gd name="connsiteX2" fmla="*/ 575430 w 3264225"/>
              <a:gd name="connsiteY2" fmla="*/ 1634197 h 3107230"/>
              <a:gd name="connsiteX3" fmla="*/ 573436 w 3264225"/>
              <a:gd name="connsiteY3" fmla="*/ 1632630 h 3107230"/>
              <a:gd name="connsiteX4" fmla="*/ 1161303 w 3264225"/>
              <a:gd name="connsiteY4" fmla="*/ 2958677 h 3107230"/>
              <a:gd name="connsiteX5" fmla="*/ 982711 w 3264225"/>
              <a:gd name="connsiteY5" fmla="*/ 2951235 h 3107230"/>
              <a:gd name="connsiteX6" fmla="*/ 796676 w 3264225"/>
              <a:gd name="connsiteY6" fmla="*/ 3047973 h 3107230"/>
              <a:gd name="connsiteX7" fmla="*/ 1298222 w 3264225"/>
              <a:gd name="connsiteY7" fmla="*/ 3025648 h 3107230"/>
              <a:gd name="connsiteX8" fmla="*/ 1361294 w 3264225"/>
              <a:gd name="connsiteY8" fmla="*/ 2152295 h 3107230"/>
              <a:gd name="connsiteX9" fmla="*/ 2101702 w 3264225"/>
              <a:gd name="connsiteY9" fmla="*/ 2077901 h 3107230"/>
              <a:gd name="connsiteX10" fmla="*/ 2401030 w 3264225"/>
              <a:gd name="connsiteY10" fmla="*/ 2689299 h 3107230"/>
              <a:gd name="connsiteX11" fmla="*/ 2674871 w 3264225"/>
              <a:gd name="connsiteY11" fmla="*/ 2689299 h 3107230"/>
              <a:gd name="connsiteX12" fmla="*/ 2699274 w 3264225"/>
              <a:gd name="connsiteY12" fmla="*/ 2159524 h 3107230"/>
              <a:gd name="connsiteX13" fmla="*/ 2548368 w 3264225"/>
              <a:gd name="connsiteY13" fmla="*/ 1628164 h 3107230"/>
              <a:gd name="connsiteX14" fmla="*/ 3128792 w 3264225"/>
              <a:gd name="connsiteY14" fmla="*/ 0 h 3107230"/>
              <a:gd name="connsiteX15" fmla="*/ 2247672 w 3264225"/>
              <a:gd name="connsiteY15" fmla="*/ 487639 h 3107230"/>
              <a:gd name="connsiteX16" fmla="*/ 1627130 w 3264225"/>
              <a:gd name="connsiteY16" fmla="*/ 93762 h 3107230"/>
              <a:gd name="connsiteX17" fmla="*/ 1135746 w 3264225"/>
              <a:gd name="connsiteY17" fmla="*/ 259915 h 3107230"/>
              <a:gd name="connsiteX18" fmla="*/ 1092654 w 3264225"/>
              <a:gd name="connsiteY18" fmla="*/ 295634 h 3107230"/>
              <a:gd name="connsiteX19" fmla="*/ 1095820 w 3264225"/>
              <a:gd name="connsiteY19" fmla="*/ 288724 h 3107230"/>
              <a:gd name="connsiteX20" fmla="*/ 0 w 3264225"/>
              <a:gd name="connsiteY20" fmla="*/ 1406931 h 3107230"/>
              <a:gd name="connsiteX21" fmla="*/ 221625 w 3264225"/>
              <a:gd name="connsiteY21" fmla="*/ 1440127 h 3107230"/>
              <a:gd name="connsiteX22" fmla="*/ 804542 w 3264225"/>
              <a:gd name="connsiteY22" fmla="*/ 742064 h 3107230"/>
              <a:gd name="connsiteX23" fmla="*/ 542182 w 3264225"/>
              <a:gd name="connsiteY23" fmla="*/ 1404925 h 3107230"/>
              <a:gd name="connsiteX24" fmla="*/ 542182 w 3264225"/>
              <a:gd name="connsiteY24" fmla="*/ 1424273 h 3107230"/>
              <a:gd name="connsiteX25" fmla="*/ 2555809 w 3264225"/>
              <a:gd name="connsiteY25" fmla="*/ 1532916 h 3107230"/>
              <a:gd name="connsiteX26" fmla="*/ 2557296 w 3264225"/>
              <a:gd name="connsiteY26" fmla="*/ 1519522 h 3107230"/>
              <a:gd name="connsiteX27" fmla="*/ 2445889 w 3264225"/>
              <a:gd name="connsiteY27" fmla="*/ 861552 h 3107230"/>
              <a:gd name="connsiteX28" fmla="*/ 2516673 w 3264225"/>
              <a:gd name="connsiteY28" fmla="*/ 859544 h 3107230"/>
              <a:gd name="connsiteX29" fmla="*/ 3264225 w 3264225"/>
              <a:gd name="connsiteY29" fmla="*/ 49112 h 3107230"/>
              <a:gd name="connsiteX30" fmla="*/ 3128792 w 3264225"/>
              <a:gd name="connsiteY30" fmla="*/ 0 h 3107230"/>
              <a:gd name="connsiteX0" fmla="*/ 2548368 w 3264225"/>
              <a:gd name="connsiteY0" fmla="*/ 1628164 h 3107230"/>
              <a:gd name="connsiteX1" fmla="*/ 574925 w 3264225"/>
              <a:gd name="connsiteY1" fmla="*/ 1632630 h 3107230"/>
              <a:gd name="connsiteX2" fmla="*/ 575430 w 3264225"/>
              <a:gd name="connsiteY2" fmla="*/ 1634197 h 3107230"/>
              <a:gd name="connsiteX3" fmla="*/ 554121 w 3264225"/>
              <a:gd name="connsiteY3" fmla="*/ 1516736 h 3107230"/>
              <a:gd name="connsiteX4" fmla="*/ 1161303 w 3264225"/>
              <a:gd name="connsiteY4" fmla="*/ 2958677 h 3107230"/>
              <a:gd name="connsiteX5" fmla="*/ 982711 w 3264225"/>
              <a:gd name="connsiteY5" fmla="*/ 2951235 h 3107230"/>
              <a:gd name="connsiteX6" fmla="*/ 796676 w 3264225"/>
              <a:gd name="connsiteY6" fmla="*/ 3047973 h 3107230"/>
              <a:gd name="connsiteX7" fmla="*/ 1298222 w 3264225"/>
              <a:gd name="connsiteY7" fmla="*/ 3025648 h 3107230"/>
              <a:gd name="connsiteX8" fmla="*/ 1361294 w 3264225"/>
              <a:gd name="connsiteY8" fmla="*/ 2152295 h 3107230"/>
              <a:gd name="connsiteX9" fmla="*/ 2101702 w 3264225"/>
              <a:gd name="connsiteY9" fmla="*/ 2077901 h 3107230"/>
              <a:gd name="connsiteX10" fmla="*/ 2401030 w 3264225"/>
              <a:gd name="connsiteY10" fmla="*/ 2689299 h 3107230"/>
              <a:gd name="connsiteX11" fmla="*/ 2674871 w 3264225"/>
              <a:gd name="connsiteY11" fmla="*/ 2689299 h 3107230"/>
              <a:gd name="connsiteX12" fmla="*/ 2699274 w 3264225"/>
              <a:gd name="connsiteY12" fmla="*/ 2159524 h 3107230"/>
              <a:gd name="connsiteX13" fmla="*/ 2548368 w 3264225"/>
              <a:gd name="connsiteY13" fmla="*/ 1628164 h 3107230"/>
              <a:gd name="connsiteX14" fmla="*/ 3128792 w 3264225"/>
              <a:gd name="connsiteY14" fmla="*/ 0 h 3107230"/>
              <a:gd name="connsiteX15" fmla="*/ 2247672 w 3264225"/>
              <a:gd name="connsiteY15" fmla="*/ 487639 h 3107230"/>
              <a:gd name="connsiteX16" fmla="*/ 1627130 w 3264225"/>
              <a:gd name="connsiteY16" fmla="*/ 93762 h 3107230"/>
              <a:gd name="connsiteX17" fmla="*/ 1135746 w 3264225"/>
              <a:gd name="connsiteY17" fmla="*/ 259915 h 3107230"/>
              <a:gd name="connsiteX18" fmla="*/ 1092654 w 3264225"/>
              <a:gd name="connsiteY18" fmla="*/ 295634 h 3107230"/>
              <a:gd name="connsiteX19" fmla="*/ 1095820 w 3264225"/>
              <a:gd name="connsiteY19" fmla="*/ 288724 h 3107230"/>
              <a:gd name="connsiteX20" fmla="*/ 0 w 3264225"/>
              <a:gd name="connsiteY20" fmla="*/ 1406931 h 3107230"/>
              <a:gd name="connsiteX21" fmla="*/ 221625 w 3264225"/>
              <a:gd name="connsiteY21" fmla="*/ 1440127 h 3107230"/>
              <a:gd name="connsiteX22" fmla="*/ 804542 w 3264225"/>
              <a:gd name="connsiteY22" fmla="*/ 742064 h 3107230"/>
              <a:gd name="connsiteX23" fmla="*/ 542182 w 3264225"/>
              <a:gd name="connsiteY23" fmla="*/ 1404925 h 3107230"/>
              <a:gd name="connsiteX24" fmla="*/ 542182 w 3264225"/>
              <a:gd name="connsiteY24" fmla="*/ 1424273 h 3107230"/>
              <a:gd name="connsiteX25" fmla="*/ 2555809 w 3264225"/>
              <a:gd name="connsiteY25" fmla="*/ 1532916 h 3107230"/>
              <a:gd name="connsiteX26" fmla="*/ 2557296 w 3264225"/>
              <a:gd name="connsiteY26" fmla="*/ 1519522 h 3107230"/>
              <a:gd name="connsiteX27" fmla="*/ 2445889 w 3264225"/>
              <a:gd name="connsiteY27" fmla="*/ 861552 h 3107230"/>
              <a:gd name="connsiteX28" fmla="*/ 2516673 w 3264225"/>
              <a:gd name="connsiteY28" fmla="*/ 859544 h 3107230"/>
              <a:gd name="connsiteX29" fmla="*/ 3264225 w 3264225"/>
              <a:gd name="connsiteY29" fmla="*/ 49112 h 3107230"/>
              <a:gd name="connsiteX30" fmla="*/ 3128792 w 3264225"/>
              <a:gd name="connsiteY30" fmla="*/ 0 h 3107230"/>
              <a:gd name="connsiteX0" fmla="*/ 2548368 w 3264225"/>
              <a:gd name="connsiteY0" fmla="*/ 1628164 h 3107230"/>
              <a:gd name="connsiteX1" fmla="*/ 574925 w 3264225"/>
              <a:gd name="connsiteY1" fmla="*/ 1632630 h 3107230"/>
              <a:gd name="connsiteX2" fmla="*/ 575430 w 3264225"/>
              <a:gd name="connsiteY2" fmla="*/ 1634197 h 3107230"/>
              <a:gd name="connsiteX3" fmla="*/ 554121 w 3264225"/>
              <a:gd name="connsiteY3" fmla="*/ 1516736 h 3107230"/>
              <a:gd name="connsiteX4" fmla="*/ 1161303 w 3264225"/>
              <a:gd name="connsiteY4" fmla="*/ 2958677 h 3107230"/>
              <a:gd name="connsiteX5" fmla="*/ 982711 w 3264225"/>
              <a:gd name="connsiteY5" fmla="*/ 2951235 h 3107230"/>
              <a:gd name="connsiteX6" fmla="*/ 796676 w 3264225"/>
              <a:gd name="connsiteY6" fmla="*/ 3047973 h 3107230"/>
              <a:gd name="connsiteX7" fmla="*/ 1298222 w 3264225"/>
              <a:gd name="connsiteY7" fmla="*/ 3025648 h 3107230"/>
              <a:gd name="connsiteX8" fmla="*/ 1361294 w 3264225"/>
              <a:gd name="connsiteY8" fmla="*/ 2152295 h 3107230"/>
              <a:gd name="connsiteX9" fmla="*/ 2101702 w 3264225"/>
              <a:gd name="connsiteY9" fmla="*/ 2077901 h 3107230"/>
              <a:gd name="connsiteX10" fmla="*/ 2401030 w 3264225"/>
              <a:gd name="connsiteY10" fmla="*/ 2689299 h 3107230"/>
              <a:gd name="connsiteX11" fmla="*/ 2674871 w 3264225"/>
              <a:gd name="connsiteY11" fmla="*/ 2689299 h 3107230"/>
              <a:gd name="connsiteX12" fmla="*/ 2699274 w 3264225"/>
              <a:gd name="connsiteY12" fmla="*/ 2159524 h 3107230"/>
              <a:gd name="connsiteX13" fmla="*/ 2548368 w 3264225"/>
              <a:gd name="connsiteY13" fmla="*/ 1628164 h 3107230"/>
              <a:gd name="connsiteX14" fmla="*/ 3128792 w 3264225"/>
              <a:gd name="connsiteY14" fmla="*/ 0 h 3107230"/>
              <a:gd name="connsiteX15" fmla="*/ 2247672 w 3264225"/>
              <a:gd name="connsiteY15" fmla="*/ 487639 h 3107230"/>
              <a:gd name="connsiteX16" fmla="*/ 1627130 w 3264225"/>
              <a:gd name="connsiteY16" fmla="*/ 93762 h 3107230"/>
              <a:gd name="connsiteX17" fmla="*/ 1135746 w 3264225"/>
              <a:gd name="connsiteY17" fmla="*/ 259915 h 3107230"/>
              <a:gd name="connsiteX18" fmla="*/ 1092654 w 3264225"/>
              <a:gd name="connsiteY18" fmla="*/ 295634 h 3107230"/>
              <a:gd name="connsiteX19" fmla="*/ 1095820 w 3264225"/>
              <a:gd name="connsiteY19" fmla="*/ 288724 h 3107230"/>
              <a:gd name="connsiteX20" fmla="*/ 0 w 3264225"/>
              <a:gd name="connsiteY20" fmla="*/ 1406931 h 3107230"/>
              <a:gd name="connsiteX21" fmla="*/ 221625 w 3264225"/>
              <a:gd name="connsiteY21" fmla="*/ 1440127 h 3107230"/>
              <a:gd name="connsiteX22" fmla="*/ 804542 w 3264225"/>
              <a:gd name="connsiteY22" fmla="*/ 742064 h 3107230"/>
              <a:gd name="connsiteX23" fmla="*/ 542182 w 3264225"/>
              <a:gd name="connsiteY23" fmla="*/ 1404925 h 3107230"/>
              <a:gd name="connsiteX24" fmla="*/ 542182 w 3264225"/>
              <a:gd name="connsiteY24" fmla="*/ 1424273 h 3107230"/>
              <a:gd name="connsiteX25" fmla="*/ 2555809 w 3264225"/>
              <a:gd name="connsiteY25" fmla="*/ 1532916 h 3107230"/>
              <a:gd name="connsiteX26" fmla="*/ 2557296 w 3264225"/>
              <a:gd name="connsiteY26" fmla="*/ 1519522 h 3107230"/>
              <a:gd name="connsiteX27" fmla="*/ 2445889 w 3264225"/>
              <a:gd name="connsiteY27" fmla="*/ 861552 h 3107230"/>
              <a:gd name="connsiteX28" fmla="*/ 2516673 w 3264225"/>
              <a:gd name="connsiteY28" fmla="*/ 859544 h 3107230"/>
              <a:gd name="connsiteX29" fmla="*/ 3264225 w 3264225"/>
              <a:gd name="connsiteY29" fmla="*/ 49112 h 3107230"/>
              <a:gd name="connsiteX30" fmla="*/ 3128792 w 3264225"/>
              <a:gd name="connsiteY30" fmla="*/ 0 h 3107230"/>
              <a:gd name="connsiteX0" fmla="*/ 2548368 w 3264225"/>
              <a:gd name="connsiteY0" fmla="*/ 1628164 h 3107230"/>
              <a:gd name="connsiteX1" fmla="*/ 574925 w 3264225"/>
              <a:gd name="connsiteY1" fmla="*/ 1632630 h 3107230"/>
              <a:gd name="connsiteX2" fmla="*/ 575430 w 3264225"/>
              <a:gd name="connsiteY2" fmla="*/ 1634197 h 3107230"/>
              <a:gd name="connsiteX3" fmla="*/ 554121 w 3264225"/>
              <a:gd name="connsiteY3" fmla="*/ 1516736 h 3107230"/>
              <a:gd name="connsiteX4" fmla="*/ 1161303 w 3264225"/>
              <a:gd name="connsiteY4" fmla="*/ 2958677 h 3107230"/>
              <a:gd name="connsiteX5" fmla="*/ 982711 w 3264225"/>
              <a:gd name="connsiteY5" fmla="*/ 2951235 h 3107230"/>
              <a:gd name="connsiteX6" fmla="*/ 796676 w 3264225"/>
              <a:gd name="connsiteY6" fmla="*/ 3047973 h 3107230"/>
              <a:gd name="connsiteX7" fmla="*/ 1298222 w 3264225"/>
              <a:gd name="connsiteY7" fmla="*/ 3025648 h 3107230"/>
              <a:gd name="connsiteX8" fmla="*/ 1361294 w 3264225"/>
              <a:gd name="connsiteY8" fmla="*/ 2152295 h 3107230"/>
              <a:gd name="connsiteX9" fmla="*/ 2101702 w 3264225"/>
              <a:gd name="connsiteY9" fmla="*/ 2077901 h 3107230"/>
              <a:gd name="connsiteX10" fmla="*/ 2401030 w 3264225"/>
              <a:gd name="connsiteY10" fmla="*/ 2689299 h 3107230"/>
              <a:gd name="connsiteX11" fmla="*/ 2674871 w 3264225"/>
              <a:gd name="connsiteY11" fmla="*/ 2689299 h 3107230"/>
              <a:gd name="connsiteX12" fmla="*/ 2699274 w 3264225"/>
              <a:gd name="connsiteY12" fmla="*/ 2159524 h 3107230"/>
              <a:gd name="connsiteX13" fmla="*/ 2548368 w 3264225"/>
              <a:gd name="connsiteY13" fmla="*/ 1628164 h 3107230"/>
              <a:gd name="connsiteX14" fmla="*/ 3128792 w 3264225"/>
              <a:gd name="connsiteY14" fmla="*/ 0 h 3107230"/>
              <a:gd name="connsiteX15" fmla="*/ 2247672 w 3264225"/>
              <a:gd name="connsiteY15" fmla="*/ 487639 h 3107230"/>
              <a:gd name="connsiteX16" fmla="*/ 1627130 w 3264225"/>
              <a:gd name="connsiteY16" fmla="*/ 93762 h 3107230"/>
              <a:gd name="connsiteX17" fmla="*/ 1135746 w 3264225"/>
              <a:gd name="connsiteY17" fmla="*/ 259915 h 3107230"/>
              <a:gd name="connsiteX18" fmla="*/ 1092654 w 3264225"/>
              <a:gd name="connsiteY18" fmla="*/ 295634 h 3107230"/>
              <a:gd name="connsiteX19" fmla="*/ 1095820 w 3264225"/>
              <a:gd name="connsiteY19" fmla="*/ 288724 h 3107230"/>
              <a:gd name="connsiteX20" fmla="*/ 0 w 3264225"/>
              <a:gd name="connsiteY20" fmla="*/ 1406931 h 3107230"/>
              <a:gd name="connsiteX21" fmla="*/ 221625 w 3264225"/>
              <a:gd name="connsiteY21" fmla="*/ 1440127 h 3107230"/>
              <a:gd name="connsiteX22" fmla="*/ 804542 w 3264225"/>
              <a:gd name="connsiteY22" fmla="*/ 742064 h 3107230"/>
              <a:gd name="connsiteX23" fmla="*/ 542182 w 3264225"/>
              <a:gd name="connsiteY23" fmla="*/ 1404925 h 3107230"/>
              <a:gd name="connsiteX24" fmla="*/ 542182 w 3264225"/>
              <a:gd name="connsiteY24" fmla="*/ 1424273 h 3107230"/>
              <a:gd name="connsiteX25" fmla="*/ 2555809 w 3264225"/>
              <a:gd name="connsiteY25" fmla="*/ 1532916 h 3107230"/>
              <a:gd name="connsiteX26" fmla="*/ 2557296 w 3264225"/>
              <a:gd name="connsiteY26" fmla="*/ 1519522 h 3107230"/>
              <a:gd name="connsiteX27" fmla="*/ 2445889 w 3264225"/>
              <a:gd name="connsiteY27" fmla="*/ 861552 h 3107230"/>
              <a:gd name="connsiteX28" fmla="*/ 2516673 w 3264225"/>
              <a:gd name="connsiteY28" fmla="*/ 859544 h 3107230"/>
              <a:gd name="connsiteX29" fmla="*/ 3264225 w 3264225"/>
              <a:gd name="connsiteY29" fmla="*/ 49112 h 3107230"/>
              <a:gd name="connsiteX30" fmla="*/ 3128792 w 3264225"/>
              <a:gd name="connsiteY30" fmla="*/ 0 h 3107230"/>
              <a:gd name="connsiteX0" fmla="*/ 2548368 w 3264225"/>
              <a:gd name="connsiteY0" fmla="*/ 1628164 h 3107230"/>
              <a:gd name="connsiteX1" fmla="*/ 574925 w 3264225"/>
              <a:gd name="connsiteY1" fmla="*/ 1632630 h 3107230"/>
              <a:gd name="connsiteX2" fmla="*/ 575430 w 3264225"/>
              <a:gd name="connsiteY2" fmla="*/ 1634197 h 3107230"/>
              <a:gd name="connsiteX3" fmla="*/ 554121 w 3264225"/>
              <a:gd name="connsiteY3" fmla="*/ 1516736 h 3107230"/>
              <a:gd name="connsiteX4" fmla="*/ 1161303 w 3264225"/>
              <a:gd name="connsiteY4" fmla="*/ 2958677 h 3107230"/>
              <a:gd name="connsiteX5" fmla="*/ 982711 w 3264225"/>
              <a:gd name="connsiteY5" fmla="*/ 2951235 h 3107230"/>
              <a:gd name="connsiteX6" fmla="*/ 796676 w 3264225"/>
              <a:gd name="connsiteY6" fmla="*/ 3047973 h 3107230"/>
              <a:gd name="connsiteX7" fmla="*/ 1298222 w 3264225"/>
              <a:gd name="connsiteY7" fmla="*/ 3025648 h 3107230"/>
              <a:gd name="connsiteX8" fmla="*/ 1361294 w 3264225"/>
              <a:gd name="connsiteY8" fmla="*/ 2152295 h 3107230"/>
              <a:gd name="connsiteX9" fmla="*/ 2101702 w 3264225"/>
              <a:gd name="connsiteY9" fmla="*/ 2077901 h 3107230"/>
              <a:gd name="connsiteX10" fmla="*/ 2401030 w 3264225"/>
              <a:gd name="connsiteY10" fmla="*/ 2689299 h 3107230"/>
              <a:gd name="connsiteX11" fmla="*/ 2674871 w 3264225"/>
              <a:gd name="connsiteY11" fmla="*/ 2689299 h 3107230"/>
              <a:gd name="connsiteX12" fmla="*/ 2699274 w 3264225"/>
              <a:gd name="connsiteY12" fmla="*/ 2159524 h 3107230"/>
              <a:gd name="connsiteX13" fmla="*/ 2548368 w 3264225"/>
              <a:gd name="connsiteY13" fmla="*/ 1628164 h 3107230"/>
              <a:gd name="connsiteX14" fmla="*/ 3128792 w 3264225"/>
              <a:gd name="connsiteY14" fmla="*/ 0 h 3107230"/>
              <a:gd name="connsiteX15" fmla="*/ 2247672 w 3264225"/>
              <a:gd name="connsiteY15" fmla="*/ 487639 h 3107230"/>
              <a:gd name="connsiteX16" fmla="*/ 1627130 w 3264225"/>
              <a:gd name="connsiteY16" fmla="*/ 93762 h 3107230"/>
              <a:gd name="connsiteX17" fmla="*/ 1135746 w 3264225"/>
              <a:gd name="connsiteY17" fmla="*/ 259915 h 3107230"/>
              <a:gd name="connsiteX18" fmla="*/ 1092654 w 3264225"/>
              <a:gd name="connsiteY18" fmla="*/ 295634 h 3107230"/>
              <a:gd name="connsiteX19" fmla="*/ 1095820 w 3264225"/>
              <a:gd name="connsiteY19" fmla="*/ 288724 h 3107230"/>
              <a:gd name="connsiteX20" fmla="*/ 0 w 3264225"/>
              <a:gd name="connsiteY20" fmla="*/ 1406931 h 3107230"/>
              <a:gd name="connsiteX21" fmla="*/ 221625 w 3264225"/>
              <a:gd name="connsiteY21" fmla="*/ 1440127 h 3107230"/>
              <a:gd name="connsiteX22" fmla="*/ 804542 w 3264225"/>
              <a:gd name="connsiteY22" fmla="*/ 742064 h 3107230"/>
              <a:gd name="connsiteX23" fmla="*/ 542182 w 3264225"/>
              <a:gd name="connsiteY23" fmla="*/ 1404925 h 3107230"/>
              <a:gd name="connsiteX24" fmla="*/ 542182 w 3264225"/>
              <a:gd name="connsiteY24" fmla="*/ 1424273 h 3107230"/>
              <a:gd name="connsiteX25" fmla="*/ 2555809 w 3264225"/>
              <a:gd name="connsiteY25" fmla="*/ 1532916 h 3107230"/>
              <a:gd name="connsiteX26" fmla="*/ 2557296 w 3264225"/>
              <a:gd name="connsiteY26" fmla="*/ 1519522 h 3107230"/>
              <a:gd name="connsiteX27" fmla="*/ 2445889 w 3264225"/>
              <a:gd name="connsiteY27" fmla="*/ 861552 h 3107230"/>
              <a:gd name="connsiteX28" fmla="*/ 2516673 w 3264225"/>
              <a:gd name="connsiteY28" fmla="*/ 859544 h 3107230"/>
              <a:gd name="connsiteX29" fmla="*/ 3264225 w 3264225"/>
              <a:gd name="connsiteY29" fmla="*/ 49112 h 3107230"/>
              <a:gd name="connsiteX30" fmla="*/ 3128792 w 3264225"/>
              <a:gd name="connsiteY30" fmla="*/ 0 h 3107230"/>
              <a:gd name="connsiteX0" fmla="*/ 2548368 w 3264225"/>
              <a:gd name="connsiteY0" fmla="*/ 1628164 h 3107230"/>
              <a:gd name="connsiteX1" fmla="*/ 574925 w 3264225"/>
              <a:gd name="connsiteY1" fmla="*/ 1632630 h 3107230"/>
              <a:gd name="connsiteX2" fmla="*/ 575430 w 3264225"/>
              <a:gd name="connsiteY2" fmla="*/ 1634197 h 3107230"/>
              <a:gd name="connsiteX3" fmla="*/ 554121 w 3264225"/>
              <a:gd name="connsiteY3" fmla="*/ 1516736 h 3107230"/>
              <a:gd name="connsiteX4" fmla="*/ 1161303 w 3264225"/>
              <a:gd name="connsiteY4" fmla="*/ 2958677 h 3107230"/>
              <a:gd name="connsiteX5" fmla="*/ 982711 w 3264225"/>
              <a:gd name="connsiteY5" fmla="*/ 2951235 h 3107230"/>
              <a:gd name="connsiteX6" fmla="*/ 796676 w 3264225"/>
              <a:gd name="connsiteY6" fmla="*/ 3047973 h 3107230"/>
              <a:gd name="connsiteX7" fmla="*/ 1298222 w 3264225"/>
              <a:gd name="connsiteY7" fmla="*/ 3025648 h 3107230"/>
              <a:gd name="connsiteX8" fmla="*/ 1361294 w 3264225"/>
              <a:gd name="connsiteY8" fmla="*/ 2152295 h 3107230"/>
              <a:gd name="connsiteX9" fmla="*/ 2101702 w 3264225"/>
              <a:gd name="connsiteY9" fmla="*/ 2077901 h 3107230"/>
              <a:gd name="connsiteX10" fmla="*/ 2401030 w 3264225"/>
              <a:gd name="connsiteY10" fmla="*/ 2689299 h 3107230"/>
              <a:gd name="connsiteX11" fmla="*/ 2674871 w 3264225"/>
              <a:gd name="connsiteY11" fmla="*/ 2689299 h 3107230"/>
              <a:gd name="connsiteX12" fmla="*/ 2699274 w 3264225"/>
              <a:gd name="connsiteY12" fmla="*/ 2159524 h 3107230"/>
              <a:gd name="connsiteX13" fmla="*/ 2548368 w 3264225"/>
              <a:gd name="connsiteY13" fmla="*/ 1628164 h 3107230"/>
              <a:gd name="connsiteX14" fmla="*/ 3128792 w 3264225"/>
              <a:gd name="connsiteY14" fmla="*/ 0 h 3107230"/>
              <a:gd name="connsiteX15" fmla="*/ 2247672 w 3264225"/>
              <a:gd name="connsiteY15" fmla="*/ 487639 h 3107230"/>
              <a:gd name="connsiteX16" fmla="*/ 1627130 w 3264225"/>
              <a:gd name="connsiteY16" fmla="*/ 93762 h 3107230"/>
              <a:gd name="connsiteX17" fmla="*/ 1135746 w 3264225"/>
              <a:gd name="connsiteY17" fmla="*/ 259915 h 3107230"/>
              <a:gd name="connsiteX18" fmla="*/ 1092654 w 3264225"/>
              <a:gd name="connsiteY18" fmla="*/ 295634 h 3107230"/>
              <a:gd name="connsiteX19" fmla="*/ 1095820 w 3264225"/>
              <a:gd name="connsiteY19" fmla="*/ 288724 h 3107230"/>
              <a:gd name="connsiteX20" fmla="*/ 0 w 3264225"/>
              <a:gd name="connsiteY20" fmla="*/ 1406931 h 3107230"/>
              <a:gd name="connsiteX21" fmla="*/ 221625 w 3264225"/>
              <a:gd name="connsiteY21" fmla="*/ 1440127 h 3107230"/>
              <a:gd name="connsiteX22" fmla="*/ 804542 w 3264225"/>
              <a:gd name="connsiteY22" fmla="*/ 742064 h 3107230"/>
              <a:gd name="connsiteX23" fmla="*/ 542182 w 3264225"/>
              <a:gd name="connsiteY23" fmla="*/ 1404925 h 3107230"/>
              <a:gd name="connsiteX24" fmla="*/ 542182 w 3264225"/>
              <a:gd name="connsiteY24" fmla="*/ 1424273 h 3107230"/>
              <a:gd name="connsiteX25" fmla="*/ 2555809 w 3264225"/>
              <a:gd name="connsiteY25" fmla="*/ 1532916 h 3107230"/>
              <a:gd name="connsiteX26" fmla="*/ 2557296 w 3264225"/>
              <a:gd name="connsiteY26" fmla="*/ 1519522 h 3107230"/>
              <a:gd name="connsiteX27" fmla="*/ 2445889 w 3264225"/>
              <a:gd name="connsiteY27" fmla="*/ 861552 h 3107230"/>
              <a:gd name="connsiteX28" fmla="*/ 2516673 w 3264225"/>
              <a:gd name="connsiteY28" fmla="*/ 859544 h 3107230"/>
              <a:gd name="connsiteX29" fmla="*/ 3264225 w 3264225"/>
              <a:gd name="connsiteY29" fmla="*/ 49112 h 3107230"/>
              <a:gd name="connsiteX30" fmla="*/ 3128792 w 3264225"/>
              <a:gd name="connsiteY30" fmla="*/ 0 h 3107230"/>
              <a:gd name="connsiteX0" fmla="*/ 2548368 w 3264225"/>
              <a:gd name="connsiteY0" fmla="*/ 1628164 h 3107230"/>
              <a:gd name="connsiteX1" fmla="*/ 574925 w 3264225"/>
              <a:gd name="connsiteY1" fmla="*/ 1632630 h 3107230"/>
              <a:gd name="connsiteX2" fmla="*/ 575430 w 3264225"/>
              <a:gd name="connsiteY2" fmla="*/ 1634197 h 3107230"/>
              <a:gd name="connsiteX3" fmla="*/ 554121 w 3264225"/>
              <a:gd name="connsiteY3" fmla="*/ 1516736 h 3107230"/>
              <a:gd name="connsiteX4" fmla="*/ 1161303 w 3264225"/>
              <a:gd name="connsiteY4" fmla="*/ 2958677 h 3107230"/>
              <a:gd name="connsiteX5" fmla="*/ 982711 w 3264225"/>
              <a:gd name="connsiteY5" fmla="*/ 2951235 h 3107230"/>
              <a:gd name="connsiteX6" fmla="*/ 796676 w 3264225"/>
              <a:gd name="connsiteY6" fmla="*/ 3047973 h 3107230"/>
              <a:gd name="connsiteX7" fmla="*/ 1298222 w 3264225"/>
              <a:gd name="connsiteY7" fmla="*/ 3025648 h 3107230"/>
              <a:gd name="connsiteX8" fmla="*/ 1361294 w 3264225"/>
              <a:gd name="connsiteY8" fmla="*/ 2152295 h 3107230"/>
              <a:gd name="connsiteX9" fmla="*/ 2101702 w 3264225"/>
              <a:gd name="connsiteY9" fmla="*/ 2077901 h 3107230"/>
              <a:gd name="connsiteX10" fmla="*/ 2401030 w 3264225"/>
              <a:gd name="connsiteY10" fmla="*/ 2689299 h 3107230"/>
              <a:gd name="connsiteX11" fmla="*/ 2674871 w 3264225"/>
              <a:gd name="connsiteY11" fmla="*/ 2689299 h 3107230"/>
              <a:gd name="connsiteX12" fmla="*/ 2699274 w 3264225"/>
              <a:gd name="connsiteY12" fmla="*/ 2159524 h 3107230"/>
              <a:gd name="connsiteX13" fmla="*/ 2548368 w 3264225"/>
              <a:gd name="connsiteY13" fmla="*/ 1628164 h 3107230"/>
              <a:gd name="connsiteX14" fmla="*/ 3128792 w 3264225"/>
              <a:gd name="connsiteY14" fmla="*/ 0 h 3107230"/>
              <a:gd name="connsiteX15" fmla="*/ 2247672 w 3264225"/>
              <a:gd name="connsiteY15" fmla="*/ 487639 h 3107230"/>
              <a:gd name="connsiteX16" fmla="*/ 1627130 w 3264225"/>
              <a:gd name="connsiteY16" fmla="*/ 93762 h 3107230"/>
              <a:gd name="connsiteX17" fmla="*/ 1135746 w 3264225"/>
              <a:gd name="connsiteY17" fmla="*/ 259915 h 3107230"/>
              <a:gd name="connsiteX18" fmla="*/ 1092654 w 3264225"/>
              <a:gd name="connsiteY18" fmla="*/ 295634 h 3107230"/>
              <a:gd name="connsiteX19" fmla="*/ 1095820 w 3264225"/>
              <a:gd name="connsiteY19" fmla="*/ 288724 h 3107230"/>
              <a:gd name="connsiteX20" fmla="*/ 0 w 3264225"/>
              <a:gd name="connsiteY20" fmla="*/ 1406931 h 3107230"/>
              <a:gd name="connsiteX21" fmla="*/ 221625 w 3264225"/>
              <a:gd name="connsiteY21" fmla="*/ 1440127 h 3107230"/>
              <a:gd name="connsiteX22" fmla="*/ 804542 w 3264225"/>
              <a:gd name="connsiteY22" fmla="*/ 742064 h 3107230"/>
              <a:gd name="connsiteX23" fmla="*/ 542182 w 3264225"/>
              <a:gd name="connsiteY23" fmla="*/ 1404925 h 3107230"/>
              <a:gd name="connsiteX24" fmla="*/ 542182 w 3264225"/>
              <a:gd name="connsiteY24" fmla="*/ 1424273 h 3107230"/>
              <a:gd name="connsiteX25" fmla="*/ 2555809 w 3264225"/>
              <a:gd name="connsiteY25" fmla="*/ 1532916 h 3107230"/>
              <a:gd name="connsiteX26" fmla="*/ 2557296 w 3264225"/>
              <a:gd name="connsiteY26" fmla="*/ 1519522 h 3107230"/>
              <a:gd name="connsiteX27" fmla="*/ 2445889 w 3264225"/>
              <a:gd name="connsiteY27" fmla="*/ 861552 h 3107230"/>
              <a:gd name="connsiteX28" fmla="*/ 2516673 w 3264225"/>
              <a:gd name="connsiteY28" fmla="*/ 859544 h 3107230"/>
              <a:gd name="connsiteX29" fmla="*/ 3264225 w 3264225"/>
              <a:gd name="connsiteY29" fmla="*/ 49112 h 3107230"/>
              <a:gd name="connsiteX30" fmla="*/ 3128792 w 3264225"/>
              <a:gd name="connsiteY30" fmla="*/ 0 h 3107230"/>
              <a:gd name="connsiteX0" fmla="*/ 2548368 w 3264225"/>
              <a:gd name="connsiteY0" fmla="*/ 1628164 h 3107230"/>
              <a:gd name="connsiteX1" fmla="*/ 574925 w 3264225"/>
              <a:gd name="connsiteY1" fmla="*/ 1632630 h 3107230"/>
              <a:gd name="connsiteX2" fmla="*/ 575430 w 3264225"/>
              <a:gd name="connsiteY2" fmla="*/ 1634197 h 3107230"/>
              <a:gd name="connsiteX3" fmla="*/ 554121 w 3264225"/>
              <a:gd name="connsiteY3" fmla="*/ 1516736 h 3107230"/>
              <a:gd name="connsiteX4" fmla="*/ 1161303 w 3264225"/>
              <a:gd name="connsiteY4" fmla="*/ 2958677 h 3107230"/>
              <a:gd name="connsiteX5" fmla="*/ 982711 w 3264225"/>
              <a:gd name="connsiteY5" fmla="*/ 2951235 h 3107230"/>
              <a:gd name="connsiteX6" fmla="*/ 796676 w 3264225"/>
              <a:gd name="connsiteY6" fmla="*/ 3047973 h 3107230"/>
              <a:gd name="connsiteX7" fmla="*/ 1298222 w 3264225"/>
              <a:gd name="connsiteY7" fmla="*/ 3025648 h 3107230"/>
              <a:gd name="connsiteX8" fmla="*/ 1361294 w 3264225"/>
              <a:gd name="connsiteY8" fmla="*/ 2152295 h 3107230"/>
              <a:gd name="connsiteX9" fmla="*/ 2101702 w 3264225"/>
              <a:gd name="connsiteY9" fmla="*/ 2077901 h 3107230"/>
              <a:gd name="connsiteX10" fmla="*/ 2401030 w 3264225"/>
              <a:gd name="connsiteY10" fmla="*/ 2689299 h 3107230"/>
              <a:gd name="connsiteX11" fmla="*/ 2674871 w 3264225"/>
              <a:gd name="connsiteY11" fmla="*/ 2689299 h 3107230"/>
              <a:gd name="connsiteX12" fmla="*/ 2699274 w 3264225"/>
              <a:gd name="connsiteY12" fmla="*/ 2159524 h 3107230"/>
              <a:gd name="connsiteX13" fmla="*/ 2548368 w 3264225"/>
              <a:gd name="connsiteY13" fmla="*/ 1628164 h 3107230"/>
              <a:gd name="connsiteX14" fmla="*/ 3128792 w 3264225"/>
              <a:gd name="connsiteY14" fmla="*/ 0 h 3107230"/>
              <a:gd name="connsiteX15" fmla="*/ 2247672 w 3264225"/>
              <a:gd name="connsiteY15" fmla="*/ 487639 h 3107230"/>
              <a:gd name="connsiteX16" fmla="*/ 1627130 w 3264225"/>
              <a:gd name="connsiteY16" fmla="*/ 93762 h 3107230"/>
              <a:gd name="connsiteX17" fmla="*/ 1135746 w 3264225"/>
              <a:gd name="connsiteY17" fmla="*/ 259915 h 3107230"/>
              <a:gd name="connsiteX18" fmla="*/ 1092654 w 3264225"/>
              <a:gd name="connsiteY18" fmla="*/ 295634 h 3107230"/>
              <a:gd name="connsiteX19" fmla="*/ 1095820 w 3264225"/>
              <a:gd name="connsiteY19" fmla="*/ 288724 h 3107230"/>
              <a:gd name="connsiteX20" fmla="*/ 0 w 3264225"/>
              <a:gd name="connsiteY20" fmla="*/ 1406931 h 3107230"/>
              <a:gd name="connsiteX21" fmla="*/ 221625 w 3264225"/>
              <a:gd name="connsiteY21" fmla="*/ 1440127 h 3107230"/>
              <a:gd name="connsiteX22" fmla="*/ 804542 w 3264225"/>
              <a:gd name="connsiteY22" fmla="*/ 742064 h 3107230"/>
              <a:gd name="connsiteX23" fmla="*/ 542182 w 3264225"/>
              <a:gd name="connsiteY23" fmla="*/ 1404925 h 3107230"/>
              <a:gd name="connsiteX24" fmla="*/ 542182 w 3264225"/>
              <a:gd name="connsiteY24" fmla="*/ 1424273 h 3107230"/>
              <a:gd name="connsiteX25" fmla="*/ 2555809 w 3264225"/>
              <a:gd name="connsiteY25" fmla="*/ 1532916 h 3107230"/>
              <a:gd name="connsiteX26" fmla="*/ 2557296 w 3264225"/>
              <a:gd name="connsiteY26" fmla="*/ 1519522 h 3107230"/>
              <a:gd name="connsiteX27" fmla="*/ 2445889 w 3264225"/>
              <a:gd name="connsiteY27" fmla="*/ 861552 h 3107230"/>
              <a:gd name="connsiteX28" fmla="*/ 2516673 w 3264225"/>
              <a:gd name="connsiteY28" fmla="*/ 859544 h 3107230"/>
              <a:gd name="connsiteX29" fmla="*/ 3264225 w 3264225"/>
              <a:gd name="connsiteY29" fmla="*/ 49112 h 3107230"/>
              <a:gd name="connsiteX30" fmla="*/ 3128792 w 3264225"/>
              <a:gd name="connsiteY30" fmla="*/ 0 h 3107230"/>
              <a:gd name="connsiteX0" fmla="*/ 2548368 w 3264225"/>
              <a:gd name="connsiteY0" fmla="*/ 1628164 h 3112312"/>
              <a:gd name="connsiteX1" fmla="*/ 574925 w 3264225"/>
              <a:gd name="connsiteY1" fmla="*/ 1632630 h 3112312"/>
              <a:gd name="connsiteX2" fmla="*/ 575430 w 3264225"/>
              <a:gd name="connsiteY2" fmla="*/ 1634197 h 3112312"/>
              <a:gd name="connsiteX3" fmla="*/ 554121 w 3264225"/>
              <a:gd name="connsiteY3" fmla="*/ 1516736 h 3112312"/>
              <a:gd name="connsiteX4" fmla="*/ 1161303 w 3264225"/>
              <a:gd name="connsiteY4" fmla="*/ 2958677 h 3112312"/>
              <a:gd name="connsiteX5" fmla="*/ 982711 w 3264225"/>
              <a:gd name="connsiteY5" fmla="*/ 2951235 h 3112312"/>
              <a:gd name="connsiteX6" fmla="*/ 796676 w 3264225"/>
              <a:gd name="connsiteY6" fmla="*/ 3047973 h 3112312"/>
              <a:gd name="connsiteX7" fmla="*/ 1322367 w 3264225"/>
              <a:gd name="connsiteY7" fmla="*/ 3025648 h 3112312"/>
              <a:gd name="connsiteX8" fmla="*/ 1361294 w 3264225"/>
              <a:gd name="connsiteY8" fmla="*/ 2152295 h 3112312"/>
              <a:gd name="connsiteX9" fmla="*/ 2101702 w 3264225"/>
              <a:gd name="connsiteY9" fmla="*/ 2077901 h 3112312"/>
              <a:gd name="connsiteX10" fmla="*/ 2401030 w 3264225"/>
              <a:gd name="connsiteY10" fmla="*/ 2689299 h 3112312"/>
              <a:gd name="connsiteX11" fmla="*/ 2674871 w 3264225"/>
              <a:gd name="connsiteY11" fmla="*/ 2689299 h 3112312"/>
              <a:gd name="connsiteX12" fmla="*/ 2699274 w 3264225"/>
              <a:gd name="connsiteY12" fmla="*/ 2159524 h 3112312"/>
              <a:gd name="connsiteX13" fmla="*/ 2548368 w 3264225"/>
              <a:gd name="connsiteY13" fmla="*/ 1628164 h 3112312"/>
              <a:gd name="connsiteX14" fmla="*/ 3128792 w 3264225"/>
              <a:gd name="connsiteY14" fmla="*/ 0 h 3112312"/>
              <a:gd name="connsiteX15" fmla="*/ 2247672 w 3264225"/>
              <a:gd name="connsiteY15" fmla="*/ 487639 h 3112312"/>
              <a:gd name="connsiteX16" fmla="*/ 1627130 w 3264225"/>
              <a:gd name="connsiteY16" fmla="*/ 93762 h 3112312"/>
              <a:gd name="connsiteX17" fmla="*/ 1135746 w 3264225"/>
              <a:gd name="connsiteY17" fmla="*/ 259915 h 3112312"/>
              <a:gd name="connsiteX18" fmla="*/ 1092654 w 3264225"/>
              <a:gd name="connsiteY18" fmla="*/ 295634 h 3112312"/>
              <a:gd name="connsiteX19" fmla="*/ 1095820 w 3264225"/>
              <a:gd name="connsiteY19" fmla="*/ 288724 h 3112312"/>
              <a:gd name="connsiteX20" fmla="*/ 0 w 3264225"/>
              <a:gd name="connsiteY20" fmla="*/ 1406931 h 3112312"/>
              <a:gd name="connsiteX21" fmla="*/ 221625 w 3264225"/>
              <a:gd name="connsiteY21" fmla="*/ 1440127 h 3112312"/>
              <a:gd name="connsiteX22" fmla="*/ 804542 w 3264225"/>
              <a:gd name="connsiteY22" fmla="*/ 742064 h 3112312"/>
              <a:gd name="connsiteX23" fmla="*/ 542182 w 3264225"/>
              <a:gd name="connsiteY23" fmla="*/ 1404925 h 3112312"/>
              <a:gd name="connsiteX24" fmla="*/ 542182 w 3264225"/>
              <a:gd name="connsiteY24" fmla="*/ 1424273 h 3112312"/>
              <a:gd name="connsiteX25" fmla="*/ 2555809 w 3264225"/>
              <a:gd name="connsiteY25" fmla="*/ 1532916 h 3112312"/>
              <a:gd name="connsiteX26" fmla="*/ 2557296 w 3264225"/>
              <a:gd name="connsiteY26" fmla="*/ 1519522 h 3112312"/>
              <a:gd name="connsiteX27" fmla="*/ 2445889 w 3264225"/>
              <a:gd name="connsiteY27" fmla="*/ 861552 h 3112312"/>
              <a:gd name="connsiteX28" fmla="*/ 2516673 w 3264225"/>
              <a:gd name="connsiteY28" fmla="*/ 859544 h 3112312"/>
              <a:gd name="connsiteX29" fmla="*/ 3264225 w 3264225"/>
              <a:gd name="connsiteY29" fmla="*/ 49112 h 3112312"/>
              <a:gd name="connsiteX30" fmla="*/ 3128792 w 3264225"/>
              <a:gd name="connsiteY30" fmla="*/ 0 h 3112312"/>
              <a:gd name="connsiteX0" fmla="*/ 2548368 w 3264225"/>
              <a:gd name="connsiteY0" fmla="*/ 1628164 h 3112312"/>
              <a:gd name="connsiteX1" fmla="*/ 574925 w 3264225"/>
              <a:gd name="connsiteY1" fmla="*/ 1632630 h 3112312"/>
              <a:gd name="connsiteX2" fmla="*/ 575430 w 3264225"/>
              <a:gd name="connsiteY2" fmla="*/ 1634197 h 3112312"/>
              <a:gd name="connsiteX3" fmla="*/ 554121 w 3264225"/>
              <a:gd name="connsiteY3" fmla="*/ 1516736 h 3112312"/>
              <a:gd name="connsiteX4" fmla="*/ 1161303 w 3264225"/>
              <a:gd name="connsiteY4" fmla="*/ 2958677 h 3112312"/>
              <a:gd name="connsiteX5" fmla="*/ 982711 w 3264225"/>
              <a:gd name="connsiteY5" fmla="*/ 2951235 h 3112312"/>
              <a:gd name="connsiteX6" fmla="*/ 796676 w 3264225"/>
              <a:gd name="connsiteY6" fmla="*/ 3047973 h 3112312"/>
              <a:gd name="connsiteX7" fmla="*/ 1322367 w 3264225"/>
              <a:gd name="connsiteY7" fmla="*/ 3025648 h 3112312"/>
              <a:gd name="connsiteX8" fmla="*/ 1361294 w 3264225"/>
              <a:gd name="connsiteY8" fmla="*/ 2152295 h 3112312"/>
              <a:gd name="connsiteX9" fmla="*/ 2101702 w 3264225"/>
              <a:gd name="connsiteY9" fmla="*/ 2077901 h 3112312"/>
              <a:gd name="connsiteX10" fmla="*/ 2401030 w 3264225"/>
              <a:gd name="connsiteY10" fmla="*/ 2689299 h 3112312"/>
              <a:gd name="connsiteX11" fmla="*/ 2674871 w 3264225"/>
              <a:gd name="connsiteY11" fmla="*/ 2689299 h 3112312"/>
              <a:gd name="connsiteX12" fmla="*/ 2699274 w 3264225"/>
              <a:gd name="connsiteY12" fmla="*/ 2159524 h 3112312"/>
              <a:gd name="connsiteX13" fmla="*/ 2548368 w 3264225"/>
              <a:gd name="connsiteY13" fmla="*/ 1628164 h 3112312"/>
              <a:gd name="connsiteX14" fmla="*/ 3128792 w 3264225"/>
              <a:gd name="connsiteY14" fmla="*/ 0 h 3112312"/>
              <a:gd name="connsiteX15" fmla="*/ 2247672 w 3264225"/>
              <a:gd name="connsiteY15" fmla="*/ 487639 h 3112312"/>
              <a:gd name="connsiteX16" fmla="*/ 1627130 w 3264225"/>
              <a:gd name="connsiteY16" fmla="*/ 93762 h 3112312"/>
              <a:gd name="connsiteX17" fmla="*/ 1135746 w 3264225"/>
              <a:gd name="connsiteY17" fmla="*/ 259915 h 3112312"/>
              <a:gd name="connsiteX18" fmla="*/ 1092654 w 3264225"/>
              <a:gd name="connsiteY18" fmla="*/ 295634 h 3112312"/>
              <a:gd name="connsiteX19" fmla="*/ 1095820 w 3264225"/>
              <a:gd name="connsiteY19" fmla="*/ 288724 h 3112312"/>
              <a:gd name="connsiteX20" fmla="*/ 0 w 3264225"/>
              <a:gd name="connsiteY20" fmla="*/ 1406931 h 3112312"/>
              <a:gd name="connsiteX21" fmla="*/ 221625 w 3264225"/>
              <a:gd name="connsiteY21" fmla="*/ 1440127 h 3112312"/>
              <a:gd name="connsiteX22" fmla="*/ 804542 w 3264225"/>
              <a:gd name="connsiteY22" fmla="*/ 742064 h 3112312"/>
              <a:gd name="connsiteX23" fmla="*/ 542182 w 3264225"/>
              <a:gd name="connsiteY23" fmla="*/ 1404925 h 3112312"/>
              <a:gd name="connsiteX24" fmla="*/ 542182 w 3264225"/>
              <a:gd name="connsiteY24" fmla="*/ 1424273 h 3112312"/>
              <a:gd name="connsiteX25" fmla="*/ 2555809 w 3264225"/>
              <a:gd name="connsiteY25" fmla="*/ 1532916 h 3112312"/>
              <a:gd name="connsiteX26" fmla="*/ 2557296 w 3264225"/>
              <a:gd name="connsiteY26" fmla="*/ 1519522 h 3112312"/>
              <a:gd name="connsiteX27" fmla="*/ 2445889 w 3264225"/>
              <a:gd name="connsiteY27" fmla="*/ 861552 h 3112312"/>
              <a:gd name="connsiteX28" fmla="*/ 2516673 w 3264225"/>
              <a:gd name="connsiteY28" fmla="*/ 859544 h 3112312"/>
              <a:gd name="connsiteX29" fmla="*/ 3264225 w 3264225"/>
              <a:gd name="connsiteY29" fmla="*/ 49112 h 3112312"/>
              <a:gd name="connsiteX30" fmla="*/ 3128792 w 3264225"/>
              <a:gd name="connsiteY30" fmla="*/ 0 h 3112312"/>
              <a:gd name="connsiteX0" fmla="*/ 2548368 w 3264225"/>
              <a:gd name="connsiteY0" fmla="*/ 1628164 h 3112312"/>
              <a:gd name="connsiteX1" fmla="*/ 574925 w 3264225"/>
              <a:gd name="connsiteY1" fmla="*/ 1632630 h 3112312"/>
              <a:gd name="connsiteX2" fmla="*/ 575430 w 3264225"/>
              <a:gd name="connsiteY2" fmla="*/ 1634197 h 3112312"/>
              <a:gd name="connsiteX3" fmla="*/ 554121 w 3264225"/>
              <a:gd name="connsiteY3" fmla="*/ 1516736 h 3112312"/>
              <a:gd name="connsiteX4" fmla="*/ 1161303 w 3264225"/>
              <a:gd name="connsiteY4" fmla="*/ 2958677 h 3112312"/>
              <a:gd name="connsiteX5" fmla="*/ 982711 w 3264225"/>
              <a:gd name="connsiteY5" fmla="*/ 2951235 h 3112312"/>
              <a:gd name="connsiteX6" fmla="*/ 796676 w 3264225"/>
              <a:gd name="connsiteY6" fmla="*/ 3047973 h 3112312"/>
              <a:gd name="connsiteX7" fmla="*/ 1322367 w 3264225"/>
              <a:gd name="connsiteY7" fmla="*/ 3025648 h 3112312"/>
              <a:gd name="connsiteX8" fmla="*/ 1361294 w 3264225"/>
              <a:gd name="connsiteY8" fmla="*/ 2152295 h 3112312"/>
              <a:gd name="connsiteX9" fmla="*/ 2101702 w 3264225"/>
              <a:gd name="connsiteY9" fmla="*/ 2077901 h 3112312"/>
              <a:gd name="connsiteX10" fmla="*/ 2401030 w 3264225"/>
              <a:gd name="connsiteY10" fmla="*/ 2689299 h 3112312"/>
              <a:gd name="connsiteX11" fmla="*/ 2674871 w 3264225"/>
              <a:gd name="connsiteY11" fmla="*/ 2689299 h 3112312"/>
              <a:gd name="connsiteX12" fmla="*/ 2699274 w 3264225"/>
              <a:gd name="connsiteY12" fmla="*/ 2159524 h 3112312"/>
              <a:gd name="connsiteX13" fmla="*/ 2548368 w 3264225"/>
              <a:gd name="connsiteY13" fmla="*/ 1628164 h 3112312"/>
              <a:gd name="connsiteX14" fmla="*/ 3128792 w 3264225"/>
              <a:gd name="connsiteY14" fmla="*/ 0 h 3112312"/>
              <a:gd name="connsiteX15" fmla="*/ 2247672 w 3264225"/>
              <a:gd name="connsiteY15" fmla="*/ 487639 h 3112312"/>
              <a:gd name="connsiteX16" fmla="*/ 1627130 w 3264225"/>
              <a:gd name="connsiteY16" fmla="*/ 93762 h 3112312"/>
              <a:gd name="connsiteX17" fmla="*/ 1135746 w 3264225"/>
              <a:gd name="connsiteY17" fmla="*/ 259915 h 3112312"/>
              <a:gd name="connsiteX18" fmla="*/ 1092654 w 3264225"/>
              <a:gd name="connsiteY18" fmla="*/ 295634 h 3112312"/>
              <a:gd name="connsiteX19" fmla="*/ 1095820 w 3264225"/>
              <a:gd name="connsiteY19" fmla="*/ 288724 h 3112312"/>
              <a:gd name="connsiteX20" fmla="*/ 0 w 3264225"/>
              <a:gd name="connsiteY20" fmla="*/ 1406931 h 3112312"/>
              <a:gd name="connsiteX21" fmla="*/ 221625 w 3264225"/>
              <a:gd name="connsiteY21" fmla="*/ 1440127 h 3112312"/>
              <a:gd name="connsiteX22" fmla="*/ 804542 w 3264225"/>
              <a:gd name="connsiteY22" fmla="*/ 742064 h 3112312"/>
              <a:gd name="connsiteX23" fmla="*/ 542182 w 3264225"/>
              <a:gd name="connsiteY23" fmla="*/ 1404925 h 3112312"/>
              <a:gd name="connsiteX24" fmla="*/ 542182 w 3264225"/>
              <a:gd name="connsiteY24" fmla="*/ 1424273 h 3112312"/>
              <a:gd name="connsiteX25" fmla="*/ 2555809 w 3264225"/>
              <a:gd name="connsiteY25" fmla="*/ 1532916 h 3112312"/>
              <a:gd name="connsiteX26" fmla="*/ 2557296 w 3264225"/>
              <a:gd name="connsiteY26" fmla="*/ 1519522 h 3112312"/>
              <a:gd name="connsiteX27" fmla="*/ 2445889 w 3264225"/>
              <a:gd name="connsiteY27" fmla="*/ 861552 h 3112312"/>
              <a:gd name="connsiteX28" fmla="*/ 2516673 w 3264225"/>
              <a:gd name="connsiteY28" fmla="*/ 859544 h 3112312"/>
              <a:gd name="connsiteX29" fmla="*/ 3264225 w 3264225"/>
              <a:gd name="connsiteY29" fmla="*/ 49112 h 3112312"/>
              <a:gd name="connsiteX30" fmla="*/ 3128792 w 3264225"/>
              <a:gd name="connsiteY30" fmla="*/ 0 h 3112312"/>
              <a:gd name="connsiteX0" fmla="*/ 2548368 w 3264225"/>
              <a:gd name="connsiteY0" fmla="*/ 1628164 h 3121471"/>
              <a:gd name="connsiteX1" fmla="*/ 574925 w 3264225"/>
              <a:gd name="connsiteY1" fmla="*/ 1632630 h 3121471"/>
              <a:gd name="connsiteX2" fmla="*/ 575430 w 3264225"/>
              <a:gd name="connsiteY2" fmla="*/ 1634197 h 3121471"/>
              <a:gd name="connsiteX3" fmla="*/ 554121 w 3264225"/>
              <a:gd name="connsiteY3" fmla="*/ 1516736 h 3121471"/>
              <a:gd name="connsiteX4" fmla="*/ 1161303 w 3264225"/>
              <a:gd name="connsiteY4" fmla="*/ 2958677 h 3121471"/>
              <a:gd name="connsiteX5" fmla="*/ 982711 w 3264225"/>
              <a:gd name="connsiteY5" fmla="*/ 2951235 h 3121471"/>
              <a:gd name="connsiteX6" fmla="*/ 796676 w 3264225"/>
              <a:gd name="connsiteY6" fmla="*/ 3047973 h 3121471"/>
              <a:gd name="connsiteX7" fmla="*/ 1322367 w 3264225"/>
              <a:gd name="connsiteY7" fmla="*/ 3025648 h 3121471"/>
              <a:gd name="connsiteX8" fmla="*/ 1361294 w 3264225"/>
              <a:gd name="connsiteY8" fmla="*/ 2152295 h 3121471"/>
              <a:gd name="connsiteX9" fmla="*/ 2101702 w 3264225"/>
              <a:gd name="connsiteY9" fmla="*/ 2077901 h 3121471"/>
              <a:gd name="connsiteX10" fmla="*/ 2401030 w 3264225"/>
              <a:gd name="connsiteY10" fmla="*/ 2689299 h 3121471"/>
              <a:gd name="connsiteX11" fmla="*/ 2674871 w 3264225"/>
              <a:gd name="connsiteY11" fmla="*/ 2689299 h 3121471"/>
              <a:gd name="connsiteX12" fmla="*/ 2699274 w 3264225"/>
              <a:gd name="connsiteY12" fmla="*/ 2159524 h 3121471"/>
              <a:gd name="connsiteX13" fmla="*/ 2548368 w 3264225"/>
              <a:gd name="connsiteY13" fmla="*/ 1628164 h 3121471"/>
              <a:gd name="connsiteX14" fmla="*/ 3128792 w 3264225"/>
              <a:gd name="connsiteY14" fmla="*/ 0 h 3121471"/>
              <a:gd name="connsiteX15" fmla="*/ 2247672 w 3264225"/>
              <a:gd name="connsiteY15" fmla="*/ 487639 h 3121471"/>
              <a:gd name="connsiteX16" fmla="*/ 1627130 w 3264225"/>
              <a:gd name="connsiteY16" fmla="*/ 93762 h 3121471"/>
              <a:gd name="connsiteX17" fmla="*/ 1135746 w 3264225"/>
              <a:gd name="connsiteY17" fmla="*/ 259915 h 3121471"/>
              <a:gd name="connsiteX18" fmla="*/ 1092654 w 3264225"/>
              <a:gd name="connsiteY18" fmla="*/ 295634 h 3121471"/>
              <a:gd name="connsiteX19" fmla="*/ 1095820 w 3264225"/>
              <a:gd name="connsiteY19" fmla="*/ 288724 h 3121471"/>
              <a:gd name="connsiteX20" fmla="*/ 0 w 3264225"/>
              <a:gd name="connsiteY20" fmla="*/ 1406931 h 3121471"/>
              <a:gd name="connsiteX21" fmla="*/ 221625 w 3264225"/>
              <a:gd name="connsiteY21" fmla="*/ 1440127 h 3121471"/>
              <a:gd name="connsiteX22" fmla="*/ 804542 w 3264225"/>
              <a:gd name="connsiteY22" fmla="*/ 742064 h 3121471"/>
              <a:gd name="connsiteX23" fmla="*/ 542182 w 3264225"/>
              <a:gd name="connsiteY23" fmla="*/ 1404925 h 3121471"/>
              <a:gd name="connsiteX24" fmla="*/ 542182 w 3264225"/>
              <a:gd name="connsiteY24" fmla="*/ 1424273 h 3121471"/>
              <a:gd name="connsiteX25" fmla="*/ 2555809 w 3264225"/>
              <a:gd name="connsiteY25" fmla="*/ 1532916 h 3121471"/>
              <a:gd name="connsiteX26" fmla="*/ 2557296 w 3264225"/>
              <a:gd name="connsiteY26" fmla="*/ 1519522 h 3121471"/>
              <a:gd name="connsiteX27" fmla="*/ 2445889 w 3264225"/>
              <a:gd name="connsiteY27" fmla="*/ 861552 h 3121471"/>
              <a:gd name="connsiteX28" fmla="*/ 2516673 w 3264225"/>
              <a:gd name="connsiteY28" fmla="*/ 859544 h 3121471"/>
              <a:gd name="connsiteX29" fmla="*/ 3264225 w 3264225"/>
              <a:gd name="connsiteY29" fmla="*/ 49112 h 3121471"/>
              <a:gd name="connsiteX30" fmla="*/ 3128792 w 3264225"/>
              <a:gd name="connsiteY30" fmla="*/ 0 h 3121471"/>
              <a:gd name="connsiteX0" fmla="*/ 2548368 w 3264225"/>
              <a:gd name="connsiteY0" fmla="*/ 1628164 h 3131725"/>
              <a:gd name="connsiteX1" fmla="*/ 574925 w 3264225"/>
              <a:gd name="connsiteY1" fmla="*/ 1632630 h 3131725"/>
              <a:gd name="connsiteX2" fmla="*/ 575430 w 3264225"/>
              <a:gd name="connsiteY2" fmla="*/ 1634197 h 3131725"/>
              <a:gd name="connsiteX3" fmla="*/ 554121 w 3264225"/>
              <a:gd name="connsiteY3" fmla="*/ 1516736 h 3131725"/>
              <a:gd name="connsiteX4" fmla="*/ 1161303 w 3264225"/>
              <a:gd name="connsiteY4" fmla="*/ 2958677 h 3131725"/>
              <a:gd name="connsiteX5" fmla="*/ 982711 w 3264225"/>
              <a:gd name="connsiteY5" fmla="*/ 2951235 h 3131725"/>
              <a:gd name="connsiteX6" fmla="*/ 796676 w 3264225"/>
              <a:gd name="connsiteY6" fmla="*/ 3047973 h 3131725"/>
              <a:gd name="connsiteX7" fmla="*/ 1322367 w 3264225"/>
              <a:gd name="connsiteY7" fmla="*/ 3025648 h 3131725"/>
              <a:gd name="connsiteX8" fmla="*/ 1361294 w 3264225"/>
              <a:gd name="connsiteY8" fmla="*/ 2152295 h 3131725"/>
              <a:gd name="connsiteX9" fmla="*/ 2101702 w 3264225"/>
              <a:gd name="connsiteY9" fmla="*/ 2077901 h 3131725"/>
              <a:gd name="connsiteX10" fmla="*/ 2401030 w 3264225"/>
              <a:gd name="connsiteY10" fmla="*/ 2689299 h 3131725"/>
              <a:gd name="connsiteX11" fmla="*/ 2674871 w 3264225"/>
              <a:gd name="connsiteY11" fmla="*/ 2689299 h 3131725"/>
              <a:gd name="connsiteX12" fmla="*/ 2699274 w 3264225"/>
              <a:gd name="connsiteY12" fmla="*/ 2159524 h 3131725"/>
              <a:gd name="connsiteX13" fmla="*/ 2548368 w 3264225"/>
              <a:gd name="connsiteY13" fmla="*/ 1628164 h 3131725"/>
              <a:gd name="connsiteX14" fmla="*/ 3128792 w 3264225"/>
              <a:gd name="connsiteY14" fmla="*/ 0 h 3131725"/>
              <a:gd name="connsiteX15" fmla="*/ 2247672 w 3264225"/>
              <a:gd name="connsiteY15" fmla="*/ 487639 h 3131725"/>
              <a:gd name="connsiteX16" fmla="*/ 1627130 w 3264225"/>
              <a:gd name="connsiteY16" fmla="*/ 93762 h 3131725"/>
              <a:gd name="connsiteX17" fmla="*/ 1135746 w 3264225"/>
              <a:gd name="connsiteY17" fmla="*/ 259915 h 3131725"/>
              <a:gd name="connsiteX18" fmla="*/ 1092654 w 3264225"/>
              <a:gd name="connsiteY18" fmla="*/ 295634 h 3131725"/>
              <a:gd name="connsiteX19" fmla="*/ 1095820 w 3264225"/>
              <a:gd name="connsiteY19" fmla="*/ 288724 h 3131725"/>
              <a:gd name="connsiteX20" fmla="*/ 0 w 3264225"/>
              <a:gd name="connsiteY20" fmla="*/ 1406931 h 3131725"/>
              <a:gd name="connsiteX21" fmla="*/ 221625 w 3264225"/>
              <a:gd name="connsiteY21" fmla="*/ 1440127 h 3131725"/>
              <a:gd name="connsiteX22" fmla="*/ 804542 w 3264225"/>
              <a:gd name="connsiteY22" fmla="*/ 742064 h 3131725"/>
              <a:gd name="connsiteX23" fmla="*/ 542182 w 3264225"/>
              <a:gd name="connsiteY23" fmla="*/ 1404925 h 3131725"/>
              <a:gd name="connsiteX24" fmla="*/ 542182 w 3264225"/>
              <a:gd name="connsiteY24" fmla="*/ 1424273 h 3131725"/>
              <a:gd name="connsiteX25" fmla="*/ 2555809 w 3264225"/>
              <a:gd name="connsiteY25" fmla="*/ 1532916 h 3131725"/>
              <a:gd name="connsiteX26" fmla="*/ 2557296 w 3264225"/>
              <a:gd name="connsiteY26" fmla="*/ 1519522 h 3131725"/>
              <a:gd name="connsiteX27" fmla="*/ 2445889 w 3264225"/>
              <a:gd name="connsiteY27" fmla="*/ 861552 h 3131725"/>
              <a:gd name="connsiteX28" fmla="*/ 2516673 w 3264225"/>
              <a:gd name="connsiteY28" fmla="*/ 859544 h 3131725"/>
              <a:gd name="connsiteX29" fmla="*/ 3264225 w 3264225"/>
              <a:gd name="connsiteY29" fmla="*/ 49112 h 3131725"/>
              <a:gd name="connsiteX30" fmla="*/ 3128792 w 3264225"/>
              <a:gd name="connsiteY30" fmla="*/ 0 h 3131725"/>
              <a:gd name="connsiteX0" fmla="*/ 2548368 w 3264225"/>
              <a:gd name="connsiteY0" fmla="*/ 1628164 h 3131725"/>
              <a:gd name="connsiteX1" fmla="*/ 574925 w 3264225"/>
              <a:gd name="connsiteY1" fmla="*/ 1632630 h 3131725"/>
              <a:gd name="connsiteX2" fmla="*/ 575430 w 3264225"/>
              <a:gd name="connsiteY2" fmla="*/ 1634197 h 3131725"/>
              <a:gd name="connsiteX3" fmla="*/ 554121 w 3264225"/>
              <a:gd name="connsiteY3" fmla="*/ 1516736 h 3131725"/>
              <a:gd name="connsiteX4" fmla="*/ 1161303 w 3264225"/>
              <a:gd name="connsiteY4" fmla="*/ 2958677 h 3131725"/>
              <a:gd name="connsiteX5" fmla="*/ 982711 w 3264225"/>
              <a:gd name="connsiteY5" fmla="*/ 2951235 h 3131725"/>
              <a:gd name="connsiteX6" fmla="*/ 796676 w 3264225"/>
              <a:gd name="connsiteY6" fmla="*/ 3047973 h 3131725"/>
              <a:gd name="connsiteX7" fmla="*/ 1322367 w 3264225"/>
              <a:gd name="connsiteY7" fmla="*/ 3025648 h 3131725"/>
              <a:gd name="connsiteX8" fmla="*/ 1361294 w 3264225"/>
              <a:gd name="connsiteY8" fmla="*/ 2152295 h 3131725"/>
              <a:gd name="connsiteX9" fmla="*/ 2101702 w 3264225"/>
              <a:gd name="connsiteY9" fmla="*/ 2077901 h 3131725"/>
              <a:gd name="connsiteX10" fmla="*/ 2401030 w 3264225"/>
              <a:gd name="connsiteY10" fmla="*/ 2689299 h 3131725"/>
              <a:gd name="connsiteX11" fmla="*/ 2674871 w 3264225"/>
              <a:gd name="connsiteY11" fmla="*/ 2689299 h 3131725"/>
              <a:gd name="connsiteX12" fmla="*/ 2699274 w 3264225"/>
              <a:gd name="connsiteY12" fmla="*/ 2159524 h 3131725"/>
              <a:gd name="connsiteX13" fmla="*/ 2548368 w 3264225"/>
              <a:gd name="connsiteY13" fmla="*/ 1628164 h 3131725"/>
              <a:gd name="connsiteX14" fmla="*/ 3128792 w 3264225"/>
              <a:gd name="connsiteY14" fmla="*/ 0 h 3131725"/>
              <a:gd name="connsiteX15" fmla="*/ 2247672 w 3264225"/>
              <a:gd name="connsiteY15" fmla="*/ 487639 h 3131725"/>
              <a:gd name="connsiteX16" fmla="*/ 1627130 w 3264225"/>
              <a:gd name="connsiteY16" fmla="*/ 93762 h 3131725"/>
              <a:gd name="connsiteX17" fmla="*/ 1135746 w 3264225"/>
              <a:gd name="connsiteY17" fmla="*/ 259915 h 3131725"/>
              <a:gd name="connsiteX18" fmla="*/ 1092654 w 3264225"/>
              <a:gd name="connsiteY18" fmla="*/ 295634 h 3131725"/>
              <a:gd name="connsiteX19" fmla="*/ 1095820 w 3264225"/>
              <a:gd name="connsiteY19" fmla="*/ 288724 h 3131725"/>
              <a:gd name="connsiteX20" fmla="*/ 0 w 3264225"/>
              <a:gd name="connsiteY20" fmla="*/ 1406931 h 3131725"/>
              <a:gd name="connsiteX21" fmla="*/ 221625 w 3264225"/>
              <a:gd name="connsiteY21" fmla="*/ 1440127 h 3131725"/>
              <a:gd name="connsiteX22" fmla="*/ 804542 w 3264225"/>
              <a:gd name="connsiteY22" fmla="*/ 742064 h 3131725"/>
              <a:gd name="connsiteX23" fmla="*/ 542182 w 3264225"/>
              <a:gd name="connsiteY23" fmla="*/ 1404925 h 3131725"/>
              <a:gd name="connsiteX24" fmla="*/ 542182 w 3264225"/>
              <a:gd name="connsiteY24" fmla="*/ 1424273 h 3131725"/>
              <a:gd name="connsiteX25" fmla="*/ 2555809 w 3264225"/>
              <a:gd name="connsiteY25" fmla="*/ 1532916 h 3131725"/>
              <a:gd name="connsiteX26" fmla="*/ 2557296 w 3264225"/>
              <a:gd name="connsiteY26" fmla="*/ 1519522 h 3131725"/>
              <a:gd name="connsiteX27" fmla="*/ 2445889 w 3264225"/>
              <a:gd name="connsiteY27" fmla="*/ 861552 h 3131725"/>
              <a:gd name="connsiteX28" fmla="*/ 2516673 w 3264225"/>
              <a:gd name="connsiteY28" fmla="*/ 859544 h 3131725"/>
              <a:gd name="connsiteX29" fmla="*/ 3264225 w 3264225"/>
              <a:gd name="connsiteY29" fmla="*/ 49112 h 3131725"/>
              <a:gd name="connsiteX30" fmla="*/ 3128792 w 3264225"/>
              <a:gd name="connsiteY30" fmla="*/ 0 h 3131725"/>
              <a:gd name="connsiteX0" fmla="*/ 2548368 w 3264225"/>
              <a:gd name="connsiteY0" fmla="*/ 1628164 h 3131725"/>
              <a:gd name="connsiteX1" fmla="*/ 574925 w 3264225"/>
              <a:gd name="connsiteY1" fmla="*/ 1632630 h 3131725"/>
              <a:gd name="connsiteX2" fmla="*/ 575430 w 3264225"/>
              <a:gd name="connsiteY2" fmla="*/ 1634197 h 3131725"/>
              <a:gd name="connsiteX3" fmla="*/ 554121 w 3264225"/>
              <a:gd name="connsiteY3" fmla="*/ 1516736 h 3131725"/>
              <a:gd name="connsiteX4" fmla="*/ 1161303 w 3264225"/>
              <a:gd name="connsiteY4" fmla="*/ 2958677 h 3131725"/>
              <a:gd name="connsiteX5" fmla="*/ 982711 w 3264225"/>
              <a:gd name="connsiteY5" fmla="*/ 2951235 h 3131725"/>
              <a:gd name="connsiteX6" fmla="*/ 796676 w 3264225"/>
              <a:gd name="connsiteY6" fmla="*/ 3047973 h 3131725"/>
              <a:gd name="connsiteX7" fmla="*/ 1322367 w 3264225"/>
              <a:gd name="connsiteY7" fmla="*/ 3025648 h 3131725"/>
              <a:gd name="connsiteX8" fmla="*/ 1361294 w 3264225"/>
              <a:gd name="connsiteY8" fmla="*/ 2152295 h 3131725"/>
              <a:gd name="connsiteX9" fmla="*/ 2101702 w 3264225"/>
              <a:gd name="connsiteY9" fmla="*/ 2077901 h 3131725"/>
              <a:gd name="connsiteX10" fmla="*/ 2401030 w 3264225"/>
              <a:gd name="connsiteY10" fmla="*/ 2689299 h 3131725"/>
              <a:gd name="connsiteX11" fmla="*/ 2674871 w 3264225"/>
              <a:gd name="connsiteY11" fmla="*/ 2689299 h 3131725"/>
              <a:gd name="connsiteX12" fmla="*/ 2699274 w 3264225"/>
              <a:gd name="connsiteY12" fmla="*/ 2159524 h 3131725"/>
              <a:gd name="connsiteX13" fmla="*/ 2548368 w 3264225"/>
              <a:gd name="connsiteY13" fmla="*/ 1628164 h 3131725"/>
              <a:gd name="connsiteX14" fmla="*/ 3128792 w 3264225"/>
              <a:gd name="connsiteY14" fmla="*/ 0 h 3131725"/>
              <a:gd name="connsiteX15" fmla="*/ 2247672 w 3264225"/>
              <a:gd name="connsiteY15" fmla="*/ 487639 h 3131725"/>
              <a:gd name="connsiteX16" fmla="*/ 1627130 w 3264225"/>
              <a:gd name="connsiteY16" fmla="*/ 93762 h 3131725"/>
              <a:gd name="connsiteX17" fmla="*/ 1135746 w 3264225"/>
              <a:gd name="connsiteY17" fmla="*/ 259915 h 3131725"/>
              <a:gd name="connsiteX18" fmla="*/ 1092654 w 3264225"/>
              <a:gd name="connsiteY18" fmla="*/ 295634 h 3131725"/>
              <a:gd name="connsiteX19" fmla="*/ 1095820 w 3264225"/>
              <a:gd name="connsiteY19" fmla="*/ 288724 h 3131725"/>
              <a:gd name="connsiteX20" fmla="*/ 0 w 3264225"/>
              <a:gd name="connsiteY20" fmla="*/ 1406931 h 3131725"/>
              <a:gd name="connsiteX21" fmla="*/ 221625 w 3264225"/>
              <a:gd name="connsiteY21" fmla="*/ 1440127 h 3131725"/>
              <a:gd name="connsiteX22" fmla="*/ 804542 w 3264225"/>
              <a:gd name="connsiteY22" fmla="*/ 742064 h 3131725"/>
              <a:gd name="connsiteX23" fmla="*/ 542182 w 3264225"/>
              <a:gd name="connsiteY23" fmla="*/ 1404925 h 3131725"/>
              <a:gd name="connsiteX24" fmla="*/ 542182 w 3264225"/>
              <a:gd name="connsiteY24" fmla="*/ 1424273 h 3131725"/>
              <a:gd name="connsiteX25" fmla="*/ 2555809 w 3264225"/>
              <a:gd name="connsiteY25" fmla="*/ 1532916 h 3131725"/>
              <a:gd name="connsiteX26" fmla="*/ 2557296 w 3264225"/>
              <a:gd name="connsiteY26" fmla="*/ 1519522 h 3131725"/>
              <a:gd name="connsiteX27" fmla="*/ 2445889 w 3264225"/>
              <a:gd name="connsiteY27" fmla="*/ 861552 h 3131725"/>
              <a:gd name="connsiteX28" fmla="*/ 2516673 w 3264225"/>
              <a:gd name="connsiteY28" fmla="*/ 859544 h 3131725"/>
              <a:gd name="connsiteX29" fmla="*/ 3264225 w 3264225"/>
              <a:gd name="connsiteY29" fmla="*/ 49112 h 3131725"/>
              <a:gd name="connsiteX30" fmla="*/ 3128792 w 3264225"/>
              <a:gd name="connsiteY30" fmla="*/ 0 h 3131725"/>
              <a:gd name="connsiteX0" fmla="*/ 2548368 w 3264225"/>
              <a:gd name="connsiteY0" fmla="*/ 1628164 h 3129065"/>
              <a:gd name="connsiteX1" fmla="*/ 574925 w 3264225"/>
              <a:gd name="connsiteY1" fmla="*/ 1632630 h 3129065"/>
              <a:gd name="connsiteX2" fmla="*/ 575430 w 3264225"/>
              <a:gd name="connsiteY2" fmla="*/ 1634197 h 3129065"/>
              <a:gd name="connsiteX3" fmla="*/ 554121 w 3264225"/>
              <a:gd name="connsiteY3" fmla="*/ 1516736 h 3129065"/>
              <a:gd name="connsiteX4" fmla="*/ 1161303 w 3264225"/>
              <a:gd name="connsiteY4" fmla="*/ 2958677 h 3129065"/>
              <a:gd name="connsiteX5" fmla="*/ 982711 w 3264225"/>
              <a:gd name="connsiteY5" fmla="*/ 2951235 h 3129065"/>
              <a:gd name="connsiteX6" fmla="*/ 796676 w 3264225"/>
              <a:gd name="connsiteY6" fmla="*/ 3047973 h 3129065"/>
              <a:gd name="connsiteX7" fmla="*/ 1322367 w 3264225"/>
              <a:gd name="connsiteY7" fmla="*/ 3025648 h 3129065"/>
              <a:gd name="connsiteX8" fmla="*/ 1361294 w 3264225"/>
              <a:gd name="connsiteY8" fmla="*/ 2152295 h 3129065"/>
              <a:gd name="connsiteX9" fmla="*/ 2101702 w 3264225"/>
              <a:gd name="connsiteY9" fmla="*/ 2077901 h 3129065"/>
              <a:gd name="connsiteX10" fmla="*/ 2401030 w 3264225"/>
              <a:gd name="connsiteY10" fmla="*/ 2689299 h 3129065"/>
              <a:gd name="connsiteX11" fmla="*/ 2674871 w 3264225"/>
              <a:gd name="connsiteY11" fmla="*/ 2689299 h 3129065"/>
              <a:gd name="connsiteX12" fmla="*/ 2699274 w 3264225"/>
              <a:gd name="connsiteY12" fmla="*/ 2159524 h 3129065"/>
              <a:gd name="connsiteX13" fmla="*/ 2548368 w 3264225"/>
              <a:gd name="connsiteY13" fmla="*/ 1628164 h 3129065"/>
              <a:gd name="connsiteX14" fmla="*/ 3128792 w 3264225"/>
              <a:gd name="connsiteY14" fmla="*/ 0 h 3129065"/>
              <a:gd name="connsiteX15" fmla="*/ 2247672 w 3264225"/>
              <a:gd name="connsiteY15" fmla="*/ 487639 h 3129065"/>
              <a:gd name="connsiteX16" fmla="*/ 1627130 w 3264225"/>
              <a:gd name="connsiteY16" fmla="*/ 93762 h 3129065"/>
              <a:gd name="connsiteX17" fmla="*/ 1135746 w 3264225"/>
              <a:gd name="connsiteY17" fmla="*/ 259915 h 3129065"/>
              <a:gd name="connsiteX18" fmla="*/ 1092654 w 3264225"/>
              <a:gd name="connsiteY18" fmla="*/ 295634 h 3129065"/>
              <a:gd name="connsiteX19" fmla="*/ 1095820 w 3264225"/>
              <a:gd name="connsiteY19" fmla="*/ 288724 h 3129065"/>
              <a:gd name="connsiteX20" fmla="*/ 0 w 3264225"/>
              <a:gd name="connsiteY20" fmla="*/ 1406931 h 3129065"/>
              <a:gd name="connsiteX21" fmla="*/ 221625 w 3264225"/>
              <a:gd name="connsiteY21" fmla="*/ 1440127 h 3129065"/>
              <a:gd name="connsiteX22" fmla="*/ 804542 w 3264225"/>
              <a:gd name="connsiteY22" fmla="*/ 742064 h 3129065"/>
              <a:gd name="connsiteX23" fmla="*/ 542182 w 3264225"/>
              <a:gd name="connsiteY23" fmla="*/ 1404925 h 3129065"/>
              <a:gd name="connsiteX24" fmla="*/ 542182 w 3264225"/>
              <a:gd name="connsiteY24" fmla="*/ 1424273 h 3129065"/>
              <a:gd name="connsiteX25" fmla="*/ 2555809 w 3264225"/>
              <a:gd name="connsiteY25" fmla="*/ 1532916 h 3129065"/>
              <a:gd name="connsiteX26" fmla="*/ 2557296 w 3264225"/>
              <a:gd name="connsiteY26" fmla="*/ 1519522 h 3129065"/>
              <a:gd name="connsiteX27" fmla="*/ 2445889 w 3264225"/>
              <a:gd name="connsiteY27" fmla="*/ 861552 h 3129065"/>
              <a:gd name="connsiteX28" fmla="*/ 2516673 w 3264225"/>
              <a:gd name="connsiteY28" fmla="*/ 859544 h 3129065"/>
              <a:gd name="connsiteX29" fmla="*/ 3264225 w 3264225"/>
              <a:gd name="connsiteY29" fmla="*/ 49112 h 3129065"/>
              <a:gd name="connsiteX30" fmla="*/ 3128792 w 3264225"/>
              <a:gd name="connsiteY30" fmla="*/ 0 h 3129065"/>
              <a:gd name="connsiteX0" fmla="*/ 2548368 w 3264225"/>
              <a:gd name="connsiteY0" fmla="*/ 1628164 h 3129065"/>
              <a:gd name="connsiteX1" fmla="*/ 574925 w 3264225"/>
              <a:gd name="connsiteY1" fmla="*/ 1632630 h 3129065"/>
              <a:gd name="connsiteX2" fmla="*/ 575430 w 3264225"/>
              <a:gd name="connsiteY2" fmla="*/ 1634197 h 3129065"/>
              <a:gd name="connsiteX3" fmla="*/ 554121 w 3264225"/>
              <a:gd name="connsiteY3" fmla="*/ 1516736 h 3129065"/>
              <a:gd name="connsiteX4" fmla="*/ 1161303 w 3264225"/>
              <a:gd name="connsiteY4" fmla="*/ 2958677 h 3129065"/>
              <a:gd name="connsiteX5" fmla="*/ 982711 w 3264225"/>
              <a:gd name="connsiteY5" fmla="*/ 2951235 h 3129065"/>
              <a:gd name="connsiteX6" fmla="*/ 796676 w 3264225"/>
              <a:gd name="connsiteY6" fmla="*/ 3047973 h 3129065"/>
              <a:gd name="connsiteX7" fmla="*/ 1322367 w 3264225"/>
              <a:gd name="connsiteY7" fmla="*/ 3025648 h 3129065"/>
              <a:gd name="connsiteX8" fmla="*/ 1361294 w 3264225"/>
              <a:gd name="connsiteY8" fmla="*/ 2152295 h 3129065"/>
              <a:gd name="connsiteX9" fmla="*/ 2101702 w 3264225"/>
              <a:gd name="connsiteY9" fmla="*/ 2077901 h 3129065"/>
              <a:gd name="connsiteX10" fmla="*/ 2401030 w 3264225"/>
              <a:gd name="connsiteY10" fmla="*/ 2689299 h 3129065"/>
              <a:gd name="connsiteX11" fmla="*/ 2674871 w 3264225"/>
              <a:gd name="connsiteY11" fmla="*/ 2689299 h 3129065"/>
              <a:gd name="connsiteX12" fmla="*/ 2699274 w 3264225"/>
              <a:gd name="connsiteY12" fmla="*/ 2159524 h 3129065"/>
              <a:gd name="connsiteX13" fmla="*/ 2548368 w 3264225"/>
              <a:gd name="connsiteY13" fmla="*/ 1628164 h 3129065"/>
              <a:gd name="connsiteX14" fmla="*/ 3128792 w 3264225"/>
              <a:gd name="connsiteY14" fmla="*/ 0 h 3129065"/>
              <a:gd name="connsiteX15" fmla="*/ 2247672 w 3264225"/>
              <a:gd name="connsiteY15" fmla="*/ 487639 h 3129065"/>
              <a:gd name="connsiteX16" fmla="*/ 1627130 w 3264225"/>
              <a:gd name="connsiteY16" fmla="*/ 93762 h 3129065"/>
              <a:gd name="connsiteX17" fmla="*/ 1135746 w 3264225"/>
              <a:gd name="connsiteY17" fmla="*/ 259915 h 3129065"/>
              <a:gd name="connsiteX18" fmla="*/ 1092654 w 3264225"/>
              <a:gd name="connsiteY18" fmla="*/ 295634 h 3129065"/>
              <a:gd name="connsiteX19" fmla="*/ 1095820 w 3264225"/>
              <a:gd name="connsiteY19" fmla="*/ 288724 h 3129065"/>
              <a:gd name="connsiteX20" fmla="*/ 0 w 3264225"/>
              <a:gd name="connsiteY20" fmla="*/ 1406931 h 3129065"/>
              <a:gd name="connsiteX21" fmla="*/ 221625 w 3264225"/>
              <a:gd name="connsiteY21" fmla="*/ 1440127 h 3129065"/>
              <a:gd name="connsiteX22" fmla="*/ 804542 w 3264225"/>
              <a:gd name="connsiteY22" fmla="*/ 742064 h 3129065"/>
              <a:gd name="connsiteX23" fmla="*/ 542182 w 3264225"/>
              <a:gd name="connsiteY23" fmla="*/ 1404925 h 3129065"/>
              <a:gd name="connsiteX24" fmla="*/ 542182 w 3264225"/>
              <a:gd name="connsiteY24" fmla="*/ 1424273 h 3129065"/>
              <a:gd name="connsiteX25" fmla="*/ 2555809 w 3264225"/>
              <a:gd name="connsiteY25" fmla="*/ 1532916 h 3129065"/>
              <a:gd name="connsiteX26" fmla="*/ 2557296 w 3264225"/>
              <a:gd name="connsiteY26" fmla="*/ 1519522 h 3129065"/>
              <a:gd name="connsiteX27" fmla="*/ 2445889 w 3264225"/>
              <a:gd name="connsiteY27" fmla="*/ 861552 h 3129065"/>
              <a:gd name="connsiteX28" fmla="*/ 2516673 w 3264225"/>
              <a:gd name="connsiteY28" fmla="*/ 859544 h 3129065"/>
              <a:gd name="connsiteX29" fmla="*/ 3264225 w 3264225"/>
              <a:gd name="connsiteY29" fmla="*/ 49112 h 3129065"/>
              <a:gd name="connsiteX30" fmla="*/ 3128792 w 3264225"/>
              <a:gd name="connsiteY30" fmla="*/ 0 h 3129065"/>
              <a:gd name="connsiteX0" fmla="*/ 2548368 w 3264225"/>
              <a:gd name="connsiteY0" fmla="*/ 1628164 h 3129065"/>
              <a:gd name="connsiteX1" fmla="*/ 574925 w 3264225"/>
              <a:gd name="connsiteY1" fmla="*/ 1632630 h 3129065"/>
              <a:gd name="connsiteX2" fmla="*/ 575430 w 3264225"/>
              <a:gd name="connsiteY2" fmla="*/ 1634197 h 3129065"/>
              <a:gd name="connsiteX3" fmla="*/ 554121 w 3264225"/>
              <a:gd name="connsiteY3" fmla="*/ 1516736 h 3129065"/>
              <a:gd name="connsiteX4" fmla="*/ 1161303 w 3264225"/>
              <a:gd name="connsiteY4" fmla="*/ 2958677 h 3129065"/>
              <a:gd name="connsiteX5" fmla="*/ 982711 w 3264225"/>
              <a:gd name="connsiteY5" fmla="*/ 2951235 h 3129065"/>
              <a:gd name="connsiteX6" fmla="*/ 796676 w 3264225"/>
              <a:gd name="connsiteY6" fmla="*/ 3047973 h 3129065"/>
              <a:gd name="connsiteX7" fmla="*/ 1322367 w 3264225"/>
              <a:gd name="connsiteY7" fmla="*/ 3025648 h 3129065"/>
              <a:gd name="connsiteX8" fmla="*/ 1361294 w 3264225"/>
              <a:gd name="connsiteY8" fmla="*/ 2152295 h 3129065"/>
              <a:gd name="connsiteX9" fmla="*/ 2101702 w 3264225"/>
              <a:gd name="connsiteY9" fmla="*/ 2077901 h 3129065"/>
              <a:gd name="connsiteX10" fmla="*/ 2401030 w 3264225"/>
              <a:gd name="connsiteY10" fmla="*/ 2689299 h 3129065"/>
              <a:gd name="connsiteX11" fmla="*/ 2674871 w 3264225"/>
              <a:gd name="connsiteY11" fmla="*/ 2689299 h 3129065"/>
              <a:gd name="connsiteX12" fmla="*/ 2699274 w 3264225"/>
              <a:gd name="connsiteY12" fmla="*/ 2159524 h 3129065"/>
              <a:gd name="connsiteX13" fmla="*/ 2548368 w 3264225"/>
              <a:gd name="connsiteY13" fmla="*/ 1628164 h 3129065"/>
              <a:gd name="connsiteX14" fmla="*/ 3128792 w 3264225"/>
              <a:gd name="connsiteY14" fmla="*/ 0 h 3129065"/>
              <a:gd name="connsiteX15" fmla="*/ 2247672 w 3264225"/>
              <a:gd name="connsiteY15" fmla="*/ 487639 h 3129065"/>
              <a:gd name="connsiteX16" fmla="*/ 1627130 w 3264225"/>
              <a:gd name="connsiteY16" fmla="*/ 93762 h 3129065"/>
              <a:gd name="connsiteX17" fmla="*/ 1135746 w 3264225"/>
              <a:gd name="connsiteY17" fmla="*/ 259915 h 3129065"/>
              <a:gd name="connsiteX18" fmla="*/ 1092654 w 3264225"/>
              <a:gd name="connsiteY18" fmla="*/ 295634 h 3129065"/>
              <a:gd name="connsiteX19" fmla="*/ 1095820 w 3264225"/>
              <a:gd name="connsiteY19" fmla="*/ 288724 h 3129065"/>
              <a:gd name="connsiteX20" fmla="*/ 0 w 3264225"/>
              <a:gd name="connsiteY20" fmla="*/ 1406931 h 3129065"/>
              <a:gd name="connsiteX21" fmla="*/ 221625 w 3264225"/>
              <a:gd name="connsiteY21" fmla="*/ 1440127 h 3129065"/>
              <a:gd name="connsiteX22" fmla="*/ 804542 w 3264225"/>
              <a:gd name="connsiteY22" fmla="*/ 742064 h 3129065"/>
              <a:gd name="connsiteX23" fmla="*/ 542182 w 3264225"/>
              <a:gd name="connsiteY23" fmla="*/ 1424273 h 3129065"/>
              <a:gd name="connsiteX24" fmla="*/ 2555809 w 3264225"/>
              <a:gd name="connsiteY24" fmla="*/ 1532916 h 3129065"/>
              <a:gd name="connsiteX25" fmla="*/ 2557296 w 3264225"/>
              <a:gd name="connsiteY25" fmla="*/ 1519522 h 3129065"/>
              <a:gd name="connsiteX26" fmla="*/ 2445889 w 3264225"/>
              <a:gd name="connsiteY26" fmla="*/ 861552 h 3129065"/>
              <a:gd name="connsiteX27" fmla="*/ 2516673 w 3264225"/>
              <a:gd name="connsiteY27" fmla="*/ 859544 h 3129065"/>
              <a:gd name="connsiteX28" fmla="*/ 3264225 w 3264225"/>
              <a:gd name="connsiteY28" fmla="*/ 49112 h 3129065"/>
              <a:gd name="connsiteX29" fmla="*/ 3128792 w 3264225"/>
              <a:gd name="connsiteY29" fmla="*/ 0 h 3129065"/>
              <a:gd name="connsiteX0" fmla="*/ 2548368 w 3264225"/>
              <a:gd name="connsiteY0" fmla="*/ 1628164 h 3129065"/>
              <a:gd name="connsiteX1" fmla="*/ 574925 w 3264225"/>
              <a:gd name="connsiteY1" fmla="*/ 1632630 h 3129065"/>
              <a:gd name="connsiteX2" fmla="*/ 575430 w 3264225"/>
              <a:gd name="connsiteY2" fmla="*/ 1634197 h 3129065"/>
              <a:gd name="connsiteX3" fmla="*/ 554121 w 3264225"/>
              <a:gd name="connsiteY3" fmla="*/ 1516736 h 3129065"/>
              <a:gd name="connsiteX4" fmla="*/ 1161303 w 3264225"/>
              <a:gd name="connsiteY4" fmla="*/ 2958677 h 3129065"/>
              <a:gd name="connsiteX5" fmla="*/ 982711 w 3264225"/>
              <a:gd name="connsiteY5" fmla="*/ 2951235 h 3129065"/>
              <a:gd name="connsiteX6" fmla="*/ 796676 w 3264225"/>
              <a:gd name="connsiteY6" fmla="*/ 3047973 h 3129065"/>
              <a:gd name="connsiteX7" fmla="*/ 1322367 w 3264225"/>
              <a:gd name="connsiteY7" fmla="*/ 3025648 h 3129065"/>
              <a:gd name="connsiteX8" fmla="*/ 1361294 w 3264225"/>
              <a:gd name="connsiteY8" fmla="*/ 2152295 h 3129065"/>
              <a:gd name="connsiteX9" fmla="*/ 2101702 w 3264225"/>
              <a:gd name="connsiteY9" fmla="*/ 2077901 h 3129065"/>
              <a:gd name="connsiteX10" fmla="*/ 2401030 w 3264225"/>
              <a:gd name="connsiteY10" fmla="*/ 2689299 h 3129065"/>
              <a:gd name="connsiteX11" fmla="*/ 2674871 w 3264225"/>
              <a:gd name="connsiteY11" fmla="*/ 2689299 h 3129065"/>
              <a:gd name="connsiteX12" fmla="*/ 2699274 w 3264225"/>
              <a:gd name="connsiteY12" fmla="*/ 2159524 h 3129065"/>
              <a:gd name="connsiteX13" fmla="*/ 2548368 w 3264225"/>
              <a:gd name="connsiteY13" fmla="*/ 1628164 h 3129065"/>
              <a:gd name="connsiteX14" fmla="*/ 3128792 w 3264225"/>
              <a:gd name="connsiteY14" fmla="*/ 0 h 3129065"/>
              <a:gd name="connsiteX15" fmla="*/ 2247672 w 3264225"/>
              <a:gd name="connsiteY15" fmla="*/ 487639 h 3129065"/>
              <a:gd name="connsiteX16" fmla="*/ 1627130 w 3264225"/>
              <a:gd name="connsiteY16" fmla="*/ 93762 h 3129065"/>
              <a:gd name="connsiteX17" fmla="*/ 1135746 w 3264225"/>
              <a:gd name="connsiteY17" fmla="*/ 259915 h 3129065"/>
              <a:gd name="connsiteX18" fmla="*/ 1092654 w 3264225"/>
              <a:gd name="connsiteY18" fmla="*/ 295634 h 3129065"/>
              <a:gd name="connsiteX19" fmla="*/ 1095820 w 3264225"/>
              <a:gd name="connsiteY19" fmla="*/ 288724 h 3129065"/>
              <a:gd name="connsiteX20" fmla="*/ 0 w 3264225"/>
              <a:gd name="connsiteY20" fmla="*/ 1406931 h 3129065"/>
              <a:gd name="connsiteX21" fmla="*/ 221625 w 3264225"/>
              <a:gd name="connsiteY21" fmla="*/ 1440127 h 3129065"/>
              <a:gd name="connsiteX22" fmla="*/ 804542 w 3264225"/>
              <a:gd name="connsiteY22" fmla="*/ 742064 h 3129065"/>
              <a:gd name="connsiteX23" fmla="*/ 542182 w 3264225"/>
              <a:gd name="connsiteY23" fmla="*/ 1424273 h 3129065"/>
              <a:gd name="connsiteX24" fmla="*/ 2555809 w 3264225"/>
              <a:gd name="connsiteY24" fmla="*/ 1532916 h 3129065"/>
              <a:gd name="connsiteX25" fmla="*/ 2557296 w 3264225"/>
              <a:gd name="connsiteY25" fmla="*/ 1519522 h 3129065"/>
              <a:gd name="connsiteX26" fmla="*/ 2445889 w 3264225"/>
              <a:gd name="connsiteY26" fmla="*/ 861552 h 3129065"/>
              <a:gd name="connsiteX27" fmla="*/ 2516673 w 3264225"/>
              <a:gd name="connsiteY27" fmla="*/ 859544 h 3129065"/>
              <a:gd name="connsiteX28" fmla="*/ 3264225 w 3264225"/>
              <a:gd name="connsiteY28" fmla="*/ 49112 h 3129065"/>
              <a:gd name="connsiteX29" fmla="*/ 3128792 w 3264225"/>
              <a:gd name="connsiteY29" fmla="*/ 0 h 3129065"/>
              <a:gd name="connsiteX0" fmla="*/ 2548368 w 3264225"/>
              <a:gd name="connsiteY0" fmla="*/ 1628164 h 3129065"/>
              <a:gd name="connsiteX1" fmla="*/ 574925 w 3264225"/>
              <a:gd name="connsiteY1" fmla="*/ 1632630 h 3129065"/>
              <a:gd name="connsiteX2" fmla="*/ 575430 w 3264225"/>
              <a:gd name="connsiteY2" fmla="*/ 1634197 h 3129065"/>
              <a:gd name="connsiteX3" fmla="*/ 554121 w 3264225"/>
              <a:gd name="connsiteY3" fmla="*/ 1516736 h 3129065"/>
              <a:gd name="connsiteX4" fmla="*/ 1161303 w 3264225"/>
              <a:gd name="connsiteY4" fmla="*/ 2958677 h 3129065"/>
              <a:gd name="connsiteX5" fmla="*/ 982711 w 3264225"/>
              <a:gd name="connsiteY5" fmla="*/ 2951235 h 3129065"/>
              <a:gd name="connsiteX6" fmla="*/ 796676 w 3264225"/>
              <a:gd name="connsiteY6" fmla="*/ 3047973 h 3129065"/>
              <a:gd name="connsiteX7" fmla="*/ 1322367 w 3264225"/>
              <a:gd name="connsiteY7" fmla="*/ 3025648 h 3129065"/>
              <a:gd name="connsiteX8" fmla="*/ 1361294 w 3264225"/>
              <a:gd name="connsiteY8" fmla="*/ 2152295 h 3129065"/>
              <a:gd name="connsiteX9" fmla="*/ 2101702 w 3264225"/>
              <a:gd name="connsiteY9" fmla="*/ 2077901 h 3129065"/>
              <a:gd name="connsiteX10" fmla="*/ 2401030 w 3264225"/>
              <a:gd name="connsiteY10" fmla="*/ 2689299 h 3129065"/>
              <a:gd name="connsiteX11" fmla="*/ 2674871 w 3264225"/>
              <a:gd name="connsiteY11" fmla="*/ 2689299 h 3129065"/>
              <a:gd name="connsiteX12" fmla="*/ 2699274 w 3264225"/>
              <a:gd name="connsiteY12" fmla="*/ 2159524 h 3129065"/>
              <a:gd name="connsiteX13" fmla="*/ 2548368 w 3264225"/>
              <a:gd name="connsiteY13" fmla="*/ 1628164 h 3129065"/>
              <a:gd name="connsiteX14" fmla="*/ 3128792 w 3264225"/>
              <a:gd name="connsiteY14" fmla="*/ 0 h 3129065"/>
              <a:gd name="connsiteX15" fmla="*/ 2247672 w 3264225"/>
              <a:gd name="connsiteY15" fmla="*/ 487639 h 3129065"/>
              <a:gd name="connsiteX16" fmla="*/ 1627130 w 3264225"/>
              <a:gd name="connsiteY16" fmla="*/ 93762 h 3129065"/>
              <a:gd name="connsiteX17" fmla="*/ 1135746 w 3264225"/>
              <a:gd name="connsiteY17" fmla="*/ 259915 h 3129065"/>
              <a:gd name="connsiteX18" fmla="*/ 1092654 w 3264225"/>
              <a:gd name="connsiteY18" fmla="*/ 295634 h 3129065"/>
              <a:gd name="connsiteX19" fmla="*/ 1095820 w 3264225"/>
              <a:gd name="connsiteY19" fmla="*/ 288724 h 3129065"/>
              <a:gd name="connsiteX20" fmla="*/ 0 w 3264225"/>
              <a:gd name="connsiteY20" fmla="*/ 1406931 h 3129065"/>
              <a:gd name="connsiteX21" fmla="*/ 221625 w 3264225"/>
              <a:gd name="connsiteY21" fmla="*/ 1440127 h 3129065"/>
              <a:gd name="connsiteX22" fmla="*/ 804542 w 3264225"/>
              <a:gd name="connsiteY22" fmla="*/ 742064 h 3129065"/>
              <a:gd name="connsiteX23" fmla="*/ 542182 w 3264225"/>
              <a:gd name="connsiteY23" fmla="*/ 1424273 h 3129065"/>
              <a:gd name="connsiteX24" fmla="*/ 2555809 w 3264225"/>
              <a:gd name="connsiteY24" fmla="*/ 1532916 h 3129065"/>
              <a:gd name="connsiteX25" fmla="*/ 2557296 w 3264225"/>
              <a:gd name="connsiteY25" fmla="*/ 1519522 h 3129065"/>
              <a:gd name="connsiteX26" fmla="*/ 2445889 w 3264225"/>
              <a:gd name="connsiteY26" fmla="*/ 861552 h 3129065"/>
              <a:gd name="connsiteX27" fmla="*/ 2516673 w 3264225"/>
              <a:gd name="connsiteY27" fmla="*/ 859544 h 3129065"/>
              <a:gd name="connsiteX28" fmla="*/ 3264225 w 3264225"/>
              <a:gd name="connsiteY28" fmla="*/ 49112 h 3129065"/>
              <a:gd name="connsiteX29" fmla="*/ 3128792 w 3264225"/>
              <a:gd name="connsiteY29" fmla="*/ 0 h 3129065"/>
              <a:gd name="connsiteX0" fmla="*/ 2548368 w 3264225"/>
              <a:gd name="connsiteY0" fmla="*/ 1628164 h 3129065"/>
              <a:gd name="connsiteX1" fmla="*/ 574925 w 3264225"/>
              <a:gd name="connsiteY1" fmla="*/ 1632630 h 3129065"/>
              <a:gd name="connsiteX2" fmla="*/ 575430 w 3264225"/>
              <a:gd name="connsiteY2" fmla="*/ 1634197 h 3129065"/>
              <a:gd name="connsiteX3" fmla="*/ 554121 w 3264225"/>
              <a:gd name="connsiteY3" fmla="*/ 1516736 h 3129065"/>
              <a:gd name="connsiteX4" fmla="*/ 1161303 w 3264225"/>
              <a:gd name="connsiteY4" fmla="*/ 2958677 h 3129065"/>
              <a:gd name="connsiteX5" fmla="*/ 982711 w 3264225"/>
              <a:gd name="connsiteY5" fmla="*/ 2951235 h 3129065"/>
              <a:gd name="connsiteX6" fmla="*/ 796676 w 3264225"/>
              <a:gd name="connsiteY6" fmla="*/ 3047973 h 3129065"/>
              <a:gd name="connsiteX7" fmla="*/ 1322367 w 3264225"/>
              <a:gd name="connsiteY7" fmla="*/ 3025648 h 3129065"/>
              <a:gd name="connsiteX8" fmla="*/ 1361294 w 3264225"/>
              <a:gd name="connsiteY8" fmla="*/ 2152295 h 3129065"/>
              <a:gd name="connsiteX9" fmla="*/ 2101702 w 3264225"/>
              <a:gd name="connsiteY9" fmla="*/ 2077901 h 3129065"/>
              <a:gd name="connsiteX10" fmla="*/ 2401030 w 3264225"/>
              <a:gd name="connsiteY10" fmla="*/ 2689299 h 3129065"/>
              <a:gd name="connsiteX11" fmla="*/ 2674871 w 3264225"/>
              <a:gd name="connsiteY11" fmla="*/ 2689299 h 3129065"/>
              <a:gd name="connsiteX12" fmla="*/ 2699274 w 3264225"/>
              <a:gd name="connsiteY12" fmla="*/ 2159524 h 3129065"/>
              <a:gd name="connsiteX13" fmla="*/ 2548368 w 3264225"/>
              <a:gd name="connsiteY13" fmla="*/ 1628164 h 3129065"/>
              <a:gd name="connsiteX14" fmla="*/ 3128792 w 3264225"/>
              <a:gd name="connsiteY14" fmla="*/ 0 h 3129065"/>
              <a:gd name="connsiteX15" fmla="*/ 2247672 w 3264225"/>
              <a:gd name="connsiteY15" fmla="*/ 487639 h 3129065"/>
              <a:gd name="connsiteX16" fmla="*/ 1627130 w 3264225"/>
              <a:gd name="connsiteY16" fmla="*/ 93762 h 3129065"/>
              <a:gd name="connsiteX17" fmla="*/ 1135746 w 3264225"/>
              <a:gd name="connsiteY17" fmla="*/ 259915 h 3129065"/>
              <a:gd name="connsiteX18" fmla="*/ 1092654 w 3264225"/>
              <a:gd name="connsiteY18" fmla="*/ 295634 h 3129065"/>
              <a:gd name="connsiteX19" fmla="*/ 1095820 w 3264225"/>
              <a:gd name="connsiteY19" fmla="*/ 288724 h 3129065"/>
              <a:gd name="connsiteX20" fmla="*/ 0 w 3264225"/>
              <a:gd name="connsiteY20" fmla="*/ 1406931 h 3129065"/>
              <a:gd name="connsiteX21" fmla="*/ 221625 w 3264225"/>
              <a:gd name="connsiteY21" fmla="*/ 1440127 h 3129065"/>
              <a:gd name="connsiteX22" fmla="*/ 804542 w 3264225"/>
              <a:gd name="connsiteY22" fmla="*/ 742064 h 3129065"/>
              <a:gd name="connsiteX23" fmla="*/ 542182 w 3264225"/>
              <a:gd name="connsiteY23" fmla="*/ 1424273 h 3129065"/>
              <a:gd name="connsiteX24" fmla="*/ 2555809 w 3264225"/>
              <a:gd name="connsiteY24" fmla="*/ 1532916 h 3129065"/>
              <a:gd name="connsiteX25" fmla="*/ 2557296 w 3264225"/>
              <a:gd name="connsiteY25" fmla="*/ 1519522 h 3129065"/>
              <a:gd name="connsiteX26" fmla="*/ 2445889 w 3264225"/>
              <a:gd name="connsiteY26" fmla="*/ 861552 h 3129065"/>
              <a:gd name="connsiteX27" fmla="*/ 2516673 w 3264225"/>
              <a:gd name="connsiteY27" fmla="*/ 859544 h 3129065"/>
              <a:gd name="connsiteX28" fmla="*/ 3264225 w 3264225"/>
              <a:gd name="connsiteY28" fmla="*/ 49112 h 3129065"/>
              <a:gd name="connsiteX29" fmla="*/ 3128792 w 3264225"/>
              <a:gd name="connsiteY29" fmla="*/ 0 h 3129065"/>
              <a:gd name="connsiteX0" fmla="*/ 2548368 w 3264225"/>
              <a:gd name="connsiteY0" fmla="*/ 1628164 h 3129065"/>
              <a:gd name="connsiteX1" fmla="*/ 574925 w 3264225"/>
              <a:gd name="connsiteY1" fmla="*/ 1632630 h 3129065"/>
              <a:gd name="connsiteX2" fmla="*/ 575430 w 3264225"/>
              <a:gd name="connsiteY2" fmla="*/ 1634197 h 3129065"/>
              <a:gd name="connsiteX3" fmla="*/ 554121 w 3264225"/>
              <a:gd name="connsiteY3" fmla="*/ 1516736 h 3129065"/>
              <a:gd name="connsiteX4" fmla="*/ 1161303 w 3264225"/>
              <a:gd name="connsiteY4" fmla="*/ 2958677 h 3129065"/>
              <a:gd name="connsiteX5" fmla="*/ 982711 w 3264225"/>
              <a:gd name="connsiteY5" fmla="*/ 2951235 h 3129065"/>
              <a:gd name="connsiteX6" fmla="*/ 796676 w 3264225"/>
              <a:gd name="connsiteY6" fmla="*/ 3047973 h 3129065"/>
              <a:gd name="connsiteX7" fmla="*/ 1322367 w 3264225"/>
              <a:gd name="connsiteY7" fmla="*/ 3025648 h 3129065"/>
              <a:gd name="connsiteX8" fmla="*/ 1361294 w 3264225"/>
              <a:gd name="connsiteY8" fmla="*/ 2152295 h 3129065"/>
              <a:gd name="connsiteX9" fmla="*/ 2101702 w 3264225"/>
              <a:gd name="connsiteY9" fmla="*/ 2077901 h 3129065"/>
              <a:gd name="connsiteX10" fmla="*/ 2401030 w 3264225"/>
              <a:gd name="connsiteY10" fmla="*/ 2689299 h 3129065"/>
              <a:gd name="connsiteX11" fmla="*/ 2674871 w 3264225"/>
              <a:gd name="connsiteY11" fmla="*/ 2689299 h 3129065"/>
              <a:gd name="connsiteX12" fmla="*/ 2699274 w 3264225"/>
              <a:gd name="connsiteY12" fmla="*/ 2159524 h 3129065"/>
              <a:gd name="connsiteX13" fmla="*/ 2548368 w 3264225"/>
              <a:gd name="connsiteY13" fmla="*/ 1628164 h 3129065"/>
              <a:gd name="connsiteX14" fmla="*/ 3128792 w 3264225"/>
              <a:gd name="connsiteY14" fmla="*/ 0 h 3129065"/>
              <a:gd name="connsiteX15" fmla="*/ 2247672 w 3264225"/>
              <a:gd name="connsiteY15" fmla="*/ 487639 h 3129065"/>
              <a:gd name="connsiteX16" fmla="*/ 1627130 w 3264225"/>
              <a:gd name="connsiteY16" fmla="*/ 93762 h 3129065"/>
              <a:gd name="connsiteX17" fmla="*/ 1135746 w 3264225"/>
              <a:gd name="connsiteY17" fmla="*/ 259915 h 3129065"/>
              <a:gd name="connsiteX18" fmla="*/ 1092654 w 3264225"/>
              <a:gd name="connsiteY18" fmla="*/ 295634 h 3129065"/>
              <a:gd name="connsiteX19" fmla="*/ 1095820 w 3264225"/>
              <a:gd name="connsiteY19" fmla="*/ 288724 h 3129065"/>
              <a:gd name="connsiteX20" fmla="*/ 0 w 3264225"/>
              <a:gd name="connsiteY20" fmla="*/ 1406931 h 3129065"/>
              <a:gd name="connsiteX21" fmla="*/ 221625 w 3264225"/>
              <a:gd name="connsiteY21" fmla="*/ 1440127 h 3129065"/>
              <a:gd name="connsiteX22" fmla="*/ 804542 w 3264225"/>
              <a:gd name="connsiteY22" fmla="*/ 742064 h 3129065"/>
              <a:gd name="connsiteX23" fmla="*/ 542182 w 3264225"/>
              <a:gd name="connsiteY23" fmla="*/ 1424273 h 3129065"/>
              <a:gd name="connsiteX24" fmla="*/ 2555809 w 3264225"/>
              <a:gd name="connsiteY24" fmla="*/ 1532916 h 3129065"/>
              <a:gd name="connsiteX25" fmla="*/ 2557296 w 3264225"/>
              <a:gd name="connsiteY25" fmla="*/ 1519522 h 3129065"/>
              <a:gd name="connsiteX26" fmla="*/ 2445889 w 3264225"/>
              <a:gd name="connsiteY26" fmla="*/ 861552 h 3129065"/>
              <a:gd name="connsiteX27" fmla="*/ 2516673 w 3264225"/>
              <a:gd name="connsiteY27" fmla="*/ 859544 h 3129065"/>
              <a:gd name="connsiteX28" fmla="*/ 3264225 w 3264225"/>
              <a:gd name="connsiteY28" fmla="*/ 49112 h 3129065"/>
              <a:gd name="connsiteX29" fmla="*/ 3128792 w 3264225"/>
              <a:gd name="connsiteY29" fmla="*/ 0 h 3129065"/>
              <a:gd name="connsiteX0" fmla="*/ 2548368 w 3264225"/>
              <a:gd name="connsiteY0" fmla="*/ 1628164 h 3129065"/>
              <a:gd name="connsiteX1" fmla="*/ 574925 w 3264225"/>
              <a:gd name="connsiteY1" fmla="*/ 1632630 h 3129065"/>
              <a:gd name="connsiteX2" fmla="*/ 575430 w 3264225"/>
              <a:gd name="connsiteY2" fmla="*/ 1634197 h 3129065"/>
              <a:gd name="connsiteX3" fmla="*/ 554121 w 3264225"/>
              <a:gd name="connsiteY3" fmla="*/ 1516736 h 3129065"/>
              <a:gd name="connsiteX4" fmla="*/ 1161303 w 3264225"/>
              <a:gd name="connsiteY4" fmla="*/ 2958677 h 3129065"/>
              <a:gd name="connsiteX5" fmla="*/ 982711 w 3264225"/>
              <a:gd name="connsiteY5" fmla="*/ 2951235 h 3129065"/>
              <a:gd name="connsiteX6" fmla="*/ 796676 w 3264225"/>
              <a:gd name="connsiteY6" fmla="*/ 3047973 h 3129065"/>
              <a:gd name="connsiteX7" fmla="*/ 1322367 w 3264225"/>
              <a:gd name="connsiteY7" fmla="*/ 3025648 h 3129065"/>
              <a:gd name="connsiteX8" fmla="*/ 1361294 w 3264225"/>
              <a:gd name="connsiteY8" fmla="*/ 2152295 h 3129065"/>
              <a:gd name="connsiteX9" fmla="*/ 2101702 w 3264225"/>
              <a:gd name="connsiteY9" fmla="*/ 2077901 h 3129065"/>
              <a:gd name="connsiteX10" fmla="*/ 2401030 w 3264225"/>
              <a:gd name="connsiteY10" fmla="*/ 2689299 h 3129065"/>
              <a:gd name="connsiteX11" fmla="*/ 2674871 w 3264225"/>
              <a:gd name="connsiteY11" fmla="*/ 2689299 h 3129065"/>
              <a:gd name="connsiteX12" fmla="*/ 2699274 w 3264225"/>
              <a:gd name="connsiteY12" fmla="*/ 2159524 h 3129065"/>
              <a:gd name="connsiteX13" fmla="*/ 2548368 w 3264225"/>
              <a:gd name="connsiteY13" fmla="*/ 1628164 h 3129065"/>
              <a:gd name="connsiteX14" fmla="*/ 3128792 w 3264225"/>
              <a:gd name="connsiteY14" fmla="*/ 0 h 3129065"/>
              <a:gd name="connsiteX15" fmla="*/ 2247672 w 3264225"/>
              <a:gd name="connsiteY15" fmla="*/ 487639 h 3129065"/>
              <a:gd name="connsiteX16" fmla="*/ 1627130 w 3264225"/>
              <a:gd name="connsiteY16" fmla="*/ 93762 h 3129065"/>
              <a:gd name="connsiteX17" fmla="*/ 1135746 w 3264225"/>
              <a:gd name="connsiteY17" fmla="*/ 259915 h 3129065"/>
              <a:gd name="connsiteX18" fmla="*/ 1092654 w 3264225"/>
              <a:gd name="connsiteY18" fmla="*/ 295634 h 3129065"/>
              <a:gd name="connsiteX19" fmla="*/ 1095820 w 3264225"/>
              <a:gd name="connsiteY19" fmla="*/ 288724 h 3129065"/>
              <a:gd name="connsiteX20" fmla="*/ 0 w 3264225"/>
              <a:gd name="connsiteY20" fmla="*/ 1406931 h 3129065"/>
              <a:gd name="connsiteX21" fmla="*/ 221625 w 3264225"/>
              <a:gd name="connsiteY21" fmla="*/ 1440127 h 3129065"/>
              <a:gd name="connsiteX22" fmla="*/ 804542 w 3264225"/>
              <a:gd name="connsiteY22" fmla="*/ 742064 h 3129065"/>
              <a:gd name="connsiteX23" fmla="*/ 542182 w 3264225"/>
              <a:gd name="connsiteY23" fmla="*/ 1424273 h 3129065"/>
              <a:gd name="connsiteX24" fmla="*/ 2555809 w 3264225"/>
              <a:gd name="connsiteY24" fmla="*/ 1532916 h 3129065"/>
              <a:gd name="connsiteX25" fmla="*/ 2557296 w 3264225"/>
              <a:gd name="connsiteY25" fmla="*/ 1519522 h 3129065"/>
              <a:gd name="connsiteX26" fmla="*/ 2445889 w 3264225"/>
              <a:gd name="connsiteY26" fmla="*/ 861552 h 3129065"/>
              <a:gd name="connsiteX27" fmla="*/ 2516673 w 3264225"/>
              <a:gd name="connsiteY27" fmla="*/ 859544 h 3129065"/>
              <a:gd name="connsiteX28" fmla="*/ 3264225 w 3264225"/>
              <a:gd name="connsiteY28" fmla="*/ 49112 h 3129065"/>
              <a:gd name="connsiteX29" fmla="*/ 3128792 w 3264225"/>
              <a:gd name="connsiteY29" fmla="*/ 0 h 3129065"/>
              <a:gd name="connsiteX0" fmla="*/ 2548368 w 3264225"/>
              <a:gd name="connsiteY0" fmla="*/ 1628164 h 3129065"/>
              <a:gd name="connsiteX1" fmla="*/ 574925 w 3264225"/>
              <a:gd name="connsiteY1" fmla="*/ 1632630 h 3129065"/>
              <a:gd name="connsiteX2" fmla="*/ 575430 w 3264225"/>
              <a:gd name="connsiteY2" fmla="*/ 1634197 h 3129065"/>
              <a:gd name="connsiteX3" fmla="*/ 554121 w 3264225"/>
              <a:gd name="connsiteY3" fmla="*/ 1516736 h 3129065"/>
              <a:gd name="connsiteX4" fmla="*/ 1161303 w 3264225"/>
              <a:gd name="connsiteY4" fmla="*/ 2958677 h 3129065"/>
              <a:gd name="connsiteX5" fmla="*/ 982711 w 3264225"/>
              <a:gd name="connsiteY5" fmla="*/ 2951235 h 3129065"/>
              <a:gd name="connsiteX6" fmla="*/ 796676 w 3264225"/>
              <a:gd name="connsiteY6" fmla="*/ 3047973 h 3129065"/>
              <a:gd name="connsiteX7" fmla="*/ 1322367 w 3264225"/>
              <a:gd name="connsiteY7" fmla="*/ 3025648 h 3129065"/>
              <a:gd name="connsiteX8" fmla="*/ 1361294 w 3264225"/>
              <a:gd name="connsiteY8" fmla="*/ 2152295 h 3129065"/>
              <a:gd name="connsiteX9" fmla="*/ 2101702 w 3264225"/>
              <a:gd name="connsiteY9" fmla="*/ 2077901 h 3129065"/>
              <a:gd name="connsiteX10" fmla="*/ 2401030 w 3264225"/>
              <a:gd name="connsiteY10" fmla="*/ 2689299 h 3129065"/>
              <a:gd name="connsiteX11" fmla="*/ 2674871 w 3264225"/>
              <a:gd name="connsiteY11" fmla="*/ 2689299 h 3129065"/>
              <a:gd name="connsiteX12" fmla="*/ 2699274 w 3264225"/>
              <a:gd name="connsiteY12" fmla="*/ 2159524 h 3129065"/>
              <a:gd name="connsiteX13" fmla="*/ 2548368 w 3264225"/>
              <a:gd name="connsiteY13" fmla="*/ 1628164 h 3129065"/>
              <a:gd name="connsiteX14" fmla="*/ 3128792 w 3264225"/>
              <a:gd name="connsiteY14" fmla="*/ 0 h 3129065"/>
              <a:gd name="connsiteX15" fmla="*/ 2247672 w 3264225"/>
              <a:gd name="connsiteY15" fmla="*/ 487639 h 3129065"/>
              <a:gd name="connsiteX16" fmla="*/ 1627130 w 3264225"/>
              <a:gd name="connsiteY16" fmla="*/ 93762 h 3129065"/>
              <a:gd name="connsiteX17" fmla="*/ 1135746 w 3264225"/>
              <a:gd name="connsiteY17" fmla="*/ 259915 h 3129065"/>
              <a:gd name="connsiteX18" fmla="*/ 1092654 w 3264225"/>
              <a:gd name="connsiteY18" fmla="*/ 295634 h 3129065"/>
              <a:gd name="connsiteX19" fmla="*/ 1095820 w 3264225"/>
              <a:gd name="connsiteY19" fmla="*/ 288724 h 3129065"/>
              <a:gd name="connsiteX20" fmla="*/ 0 w 3264225"/>
              <a:gd name="connsiteY20" fmla="*/ 1406931 h 3129065"/>
              <a:gd name="connsiteX21" fmla="*/ 221625 w 3264225"/>
              <a:gd name="connsiteY21" fmla="*/ 1440127 h 3129065"/>
              <a:gd name="connsiteX22" fmla="*/ 804542 w 3264225"/>
              <a:gd name="connsiteY22" fmla="*/ 742064 h 3129065"/>
              <a:gd name="connsiteX23" fmla="*/ 542182 w 3264225"/>
              <a:gd name="connsiteY23" fmla="*/ 1424273 h 3129065"/>
              <a:gd name="connsiteX24" fmla="*/ 2555809 w 3264225"/>
              <a:gd name="connsiteY24" fmla="*/ 1532916 h 3129065"/>
              <a:gd name="connsiteX25" fmla="*/ 2557296 w 3264225"/>
              <a:gd name="connsiteY25" fmla="*/ 1519522 h 3129065"/>
              <a:gd name="connsiteX26" fmla="*/ 2445889 w 3264225"/>
              <a:gd name="connsiteY26" fmla="*/ 861552 h 3129065"/>
              <a:gd name="connsiteX27" fmla="*/ 2516673 w 3264225"/>
              <a:gd name="connsiteY27" fmla="*/ 859544 h 3129065"/>
              <a:gd name="connsiteX28" fmla="*/ 3264225 w 3264225"/>
              <a:gd name="connsiteY28" fmla="*/ 49112 h 3129065"/>
              <a:gd name="connsiteX29" fmla="*/ 3128792 w 3264225"/>
              <a:gd name="connsiteY29" fmla="*/ 0 h 3129065"/>
              <a:gd name="connsiteX0" fmla="*/ 2548368 w 3264225"/>
              <a:gd name="connsiteY0" fmla="*/ 1628164 h 3129065"/>
              <a:gd name="connsiteX1" fmla="*/ 574925 w 3264225"/>
              <a:gd name="connsiteY1" fmla="*/ 1632630 h 3129065"/>
              <a:gd name="connsiteX2" fmla="*/ 575430 w 3264225"/>
              <a:gd name="connsiteY2" fmla="*/ 1634197 h 3129065"/>
              <a:gd name="connsiteX3" fmla="*/ 554121 w 3264225"/>
              <a:gd name="connsiteY3" fmla="*/ 1516736 h 3129065"/>
              <a:gd name="connsiteX4" fmla="*/ 1161303 w 3264225"/>
              <a:gd name="connsiteY4" fmla="*/ 2958677 h 3129065"/>
              <a:gd name="connsiteX5" fmla="*/ 982711 w 3264225"/>
              <a:gd name="connsiteY5" fmla="*/ 2951235 h 3129065"/>
              <a:gd name="connsiteX6" fmla="*/ 796676 w 3264225"/>
              <a:gd name="connsiteY6" fmla="*/ 3047973 h 3129065"/>
              <a:gd name="connsiteX7" fmla="*/ 1322367 w 3264225"/>
              <a:gd name="connsiteY7" fmla="*/ 3025648 h 3129065"/>
              <a:gd name="connsiteX8" fmla="*/ 1361294 w 3264225"/>
              <a:gd name="connsiteY8" fmla="*/ 2152295 h 3129065"/>
              <a:gd name="connsiteX9" fmla="*/ 2101702 w 3264225"/>
              <a:gd name="connsiteY9" fmla="*/ 2077901 h 3129065"/>
              <a:gd name="connsiteX10" fmla="*/ 2401030 w 3264225"/>
              <a:gd name="connsiteY10" fmla="*/ 2689299 h 3129065"/>
              <a:gd name="connsiteX11" fmla="*/ 2674871 w 3264225"/>
              <a:gd name="connsiteY11" fmla="*/ 2689299 h 3129065"/>
              <a:gd name="connsiteX12" fmla="*/ 2699274 w 3264225"/>
              <a:gd name="connsiteY12" fmla="*/ 2159524 h 3129065"/>
              <a:gd name="connsiteX13" fmla="*/ 2548368 w 3264225"/>
              <a:gd name="connsiteY13" fmla="*/ 1628164 h 3129065"/>
              <a:gd name="connsiteX14" fmla="*/ 3128792 w 3264225"/>
              <a:gd name="connsiteY14" fmla="*/ 0 h 3129065"/>
              <a:gd name="connsiteX15" fmla="*/ 2247672 w 3264225"/>
              <a:gd name="connsiteY15" fmla="*/ 487639 h 3129065"/>
              <a:gd name="connsiteX16" fmla="*/ 1627130 w 3264225"/>
              <a:gd name="connsiteY16" fmla="*/ 93762 h 3129065"/>
              <a:gd name="connsiteX17" fmla="*/ 1135746 w 3264225"/>
              <a:gd name="connsiteY17" fmla="*/ 259915 h 3129065"/>
              <a:gd name="connsiteX18" fmla="*/ 1092654 w 3264225"/>
              <a:gd name="connsiteY18" fmla="*/ 295634 h 3129065"/>
              <a:gd name="connsiteX19" fmla="*/ 1095820 w 3264225"/>
              <a:gd name="connsiteY19" fmla="*/ 288724 h 3129065"/>
              <a:gd name="connsiteX20" fmla="*/ 0 w 3264225"/>
              <a:gd name="connsiteY20" fmla="*/ 1406931 h 3129065"/>
              <a:gd name="connsiteX21" fmla="*/ 221625 w 3264225"/>
              <a:gd name="connsiteY21" fmla="*/ 1440127 h 3129065"/>
              <a:gd name="connsiteX22" fmla="*/ 804542 w 3264225"/>
              <a:gd name="connsiteY22" fmla="*/ 742064 h 3129065"/>
              <a:gd name="connsiteX23" fmla="*/ 542182 w 3264225"/>
              <a:gd name="connsiteY23" fmla="*/ 1424273 h 3129065"/>
              <a:gd name="connsiteX24" fmla="*/ 2555809 w 3264225"/>
              <a:gd name="connsiteY24" fmla="*/ 1532916 h 3129065"/>
              <a:gd name="connsiteX25" fmla="*/ 2557296 w 3264225"/>
              <a:gd name="connsiteY25" fmla="*/ 1519522 h 3129065"/>
              <a:gd name="connsiteX26" fmla="*/ 2445889 w 3264225"/>
              <a:gd name="connsiteY26" fmla="*/ 861552 h 3129065"/>
              <a:gd name="connsiteX27" fmla="*/ 2516673 w 3264225"/>
              <a:gd name="connsiteY27" fmla="*/ 859544 h 3129065"/>
              <a:gd name="connsiteX28" fmla="*/ 3264225 w 3264225"/>
              <a:gd name="connsiteY28" fmla="*/ 49112 h 3129065"/>
              <a:gd name="connsiteX29" fmla="*/ 3128792 w 3264225"/>
              <a:gd name="connsiteY29" fmla="*/ 0 h 3129065"/>
              <a:gd name="connsiteX0" fmla="*/ 2548368 w 3264225"/>
              <a:gd name="connsiteY0" fmla="*/ 1628164 h 3129065"/>
              <a:gd name="connsiteX1" fmla="*/ 574925 w 3264225"/>
              <a:gd name="connsiteY1" fmla="*/ 1632630 h 3129065"/>
              <a:gd name="connsiteX2" fmla="*/ 575430 w 3264225"/>
              <a:gd name="connsiteY2" fmla="*/ 1634197 h 3129065"/>
              <a:gd name="connsiteX3" fmla="*/ 554121 w 3264225"/>
              <a:gd name="connsiteY3" fmla="*/ 1516736 h 3129065"/>
              <a:gd name="connsiteX4" fmla="*/ 1161303 w 3264225"/>
              <a:gd name="connsiteY4" fmla="*/ 2958677 h 3129065"/>
              <a:gd name="connsiteX5" fmla="*/ 982711 w 3264225"/>
              <a:gd name="connsiteY5" fmla="*/ 2951235 h 3129065"/>
              <a:gd name="connsiteX6" fmla="*/ 796676 w 3264225"/>
              <a:gd name="connsiteY6" fmla="*/ 3047973 h 3129065"/>
              <a:gd name="connsiteX7" fmla="*/ 1322367 w 3264225"/>
              <a:gd name="connsiteY7" fmla="*/ 3025648 h 3129065"/>
              <a:gd name="connsiteX8" fmla="*/ 1361294 w 3264225"/>
              <a:gd name="connsiteY8" fmla="*/ 2152295 h 3129065"/>
              <a:gd name="connsiteX9" fmla="*/ 2101702 w 3264225"/>
              <a:gd name="connsiteY9" fmla="*/ 2077901 h 3129065"/>
              <a:gd name="connsiteX10" fmla="*/ 2401030 w 3264225"/>
              <a:gd name="connsiteY10" fmla="*/ 2689299 h 3129065"/>
              <a:gd name="connsiteX11" fmla="*/ 2674871 w 3264225"/>
              <a:gd name="connsiteY11" fmla="*/ 2689299 h 3129065"/>
              <a:gd name="connsiteX12" fmla="*/ 2699274 w 3264225"/>
              <a:gd name="connsiteY12" fmla="*/ 2159524 h 3129065"/>
              <a:gd name="connsiteX13" fmla="*/ 2548368 w 3264225"/>
              <a:gd name="connsiteY13" fmla="*/ 1628164 h 3129065"/>
              <a:gd name="connsiteX14" fmla="*/ 3128792 w 3264225"/>
              <a:gd name="connsiteY14" fmla="*/ 0 h 3129065"/>
              <a:gd name="connsiteX15" fmla="*/ 2247672 w 3264225"/>
              <a:gd name="connsiteY15" fmla="*/ 487639 h 3129065"/>
              <a:gd name="connsiteX16" fmla="*/ 1627130 w 3264225"/>
              <a:gd name="connsiteY16" fmla="*/ 93762 h 3129065"/>
              <a:gd name="connsiteX17" fmla="*/ 1135746 w 3264225"/>
              <a:gd name="connsiteY17" fmla="*/ 259915 h 3129065"/>
              <a:gd name="connsiteX18" fmla="*/ 1092654 w 3264225"/>
              <a:gd name="connsiteY18" fmla="*/ 295634 h 3129065"/>
              <a:gd name="connsiteX19" fmla="*/ 1095820 w 3264225"/>
              <a:gd name="connsiteY19" fmla="*/ 288724 h 3129065"/>
              <a:gd name="connsiteX20" fmla="*/ 0 w 3264225"/>
              <a:gd name="connsiteY20" fmla="*/ 1406931 h 3129065"/>
              <a:gd name="connsiteX21" fmla="*/ 221625 w 3264225"/>
              <a:gd name="connsiteY21" fmla="*/ 1440127 h 3129065"/>
              <a:gd name="connsiteX22" fmla="*/ 792469 w 3264225"/>
              <a:gd name="connsiteY22" fmla="*/ 725968 h 3129065"/>
              <a:gd name="connsiteX23" fmla="*/ 542182 w 3264225"/>
              <a:gd name="connsiteY23" fmla="*/ 1424273 h 3129065"/>
              <a:gd name="connsiteX24" fmla="*/ 2555809 w 3264225"/>
              <a:gd name="connsiteY24" fmla="*/ 1532916 h 3129065"/>
              <a:gd name="connsiteX25" fmla="*/ 2557296 w 3264225"/>
              <a:gd name="connsiteY25" fmla="*/ 1519522 h 3129065"/>
              <a:gd name="connsiteX26" fmla="*/ 2445889 w 3264225"/>
              <a:gd name="connsiteY26" fmla="*/ 861552 h 3129065"/>
              <a:gd name="connsiteX27" fmla="*/ 2516673 w 3264225"/>
              <a:gd name="connsiteY27" fmla="*/ 859544 h 3129065"/>
              <a:gd name="connsiteX28" fmla="*/ 3264225 w 3264225"/>
              <a:gd name="connsiteY28" fmla="*/ 49112 h 3129065"/>
              <a:gd name="connsiteX29" fmla="*/ 3128792 w 3264225"/>
              <a:gd name="connsiteY29" fmla="*/ 0 h 3129065"/>
              <a:gd name="connsiteX0" fmla="*/ 2548368 w 3264225"/>
              <a:gd name="connsiteY0" fmla="*/ 1628164 h 3129065"/>
              <a:gd name="connsiteX1" fmla="*/ 574925 w 3264225"/>
              <a:gd name="connsiteY1" fmla="*/ 1632630 h 3129065"/>
              <a:gd name="connsiteX2" fmla="*/ 575430 w 3264225"/>
              <a:gd name="connsiteY2" fmla="*/ 1634197 h 3129065"/>
              <a:gd name="connsiteX3" fmla="*/ 554121 w 3264225"/>
              <a:gd name="connsiteY3" fmla="*/ 1516736 h 3129065"/>
              <a:gd name="connsiteX4" fmla="*/ 1161303 w 3264225"/>
              <a:gd name="connsiteY4" fmla="*/ 2958677 h 3129065"/>
              <a:gd name="connsiteX5" fmla="*/ 982711 w 3264225"/>
              <a:gd name="connsiteY5" fmla="*/ 2951235 h 3129065"/>
              <a:gd name="connsiteX6" fmla="*/ 796676 w 3264225"/>
              <a:gd name="connsiteY6" fmla="*/ 3047973 h 3129065"/>
              <a:gd name="connsiteX7" fmla="*/ 1322367 w 3264225"/>
              <a:gd name="connsiteY7" fmla="*/ 3025648 h 3129065"/>
              <a:gd name="connsiteX8" fmla="*/ 1361294 w 3264225"/>
              <a:gd name="connsiteY8" fmla="*/ 2152295 h 3129065"/>
              <a:gd name="connsiteX9" fmla="*/ 2101702 w 3264225"/>
              <a:gd name="connsiteY9" fmla="*/ 2077901 h 3129065"/>
              <a:gd name="connsiteX10" fmla="*/ 2401030 w 3264225"/>
              <a:gd name="connsiteY10" fmla="*/ 2689299 h 3129065"/>
              <a:gd name="connsiteX11" fmla="*/ 2674871 w 3264225"/>
              <a:gd name="connsiteY11" fmla="*/ 2689299 h 3129065"/>
              <a:gd name="connsiteX12" fmla="*/ 2699274 w 3264225"/>
              <a:gd name="connsiteY12" fmla="*/ 2159524 h 3129065"/>
              <a:gd name="connsiteX13" fmla="*/ 2548368 w 3264225"/>
              <a:gd name="connsiteY13" fmla="*/ 1628164 h 3129065"/>
              <a:gd name="connsiteX14" fmla="*/ 3128792 w 3264225"/>
              <a:gd name="connsiteY14" fmla="*/ 0 h 3129065"/>
              <a:gd name="connsiteX15" fmla="*/ 2247672 w 3264225"/>
              <a:gd name="connsiteY15" fmla="*/ 487639 h 3129065"/>
              <a:gd name="connsiteX16" fmla="*/ 1627130 w 3264225"/>
              <a:gd name="connsiteY16" fmla="*/ 93762 h 3129065"/>
              <a:gd name="connsiteX17" fmla="*/ 1135746 w 3264225"/>
              <a:gd name="connsiteY17" fmla="*/ 259915 h 3129065"/>
              <a:gd name="connsiteX18" fmla="*/ 1092654 w 3264225"/>
              <a:gd name="connsiteY18" fmla="*/ 295634 h 3129065"/>
              <a:gd name="connsiteX19" fmla="*/ 1095820 w 3264225"/>
              <a:gd name="connsiteY19" fmla="*/ 288724 h 3129065"/>
              <a:gd name="connsiteX20" fmla="*/ 0 w 3264225"/>
              <a:gd name="connsiteY20" fmla="*/ 1406931 h 3129065"/>
              <a:gd name="connsiteX21" fmla="*/ 221625 w 3264225"/>
              <a:gd name="connsiteY21" fmla="*/ 1440127 h 3129065"/>
              <a:gd name="connsiteX22" fmla="*/ 792469 w 3264225"/>
              <a:gd name="connsiteY22" fmla="*/ 725968 h 3129065"/>
              <a:gd name="connsiteX23" fmla="*/ 542182 w 3264225"/>
              <a:gd name="connsiteY23" fmla="*/ 1424273 h 3129065"/>
              <a:gd name="connsiteX24" fmla="*/ 2555809 w 3264225"/>
              <a:gd name="connsiteY24" fmla="*/ 1532916 h 3129065"/>
              <a:gd name="connsiteX25" fmla="*/ 2557296 w 3264225"/>
              <a:gd name="connsiteY25" fmla="*/ 1519522 h 3129065"/>
              <a:gd name="connsiteX26" fmla="*/ 2445889 w 3264225"/>
              <a:gd name="connsiteY26" fmla="*/ 861552 h 3129065"/>
              <a:gd name="connsiteX27" fmla="*/ 2516673 w 3264225"/>
              <a:gd name="connsiteY27" fmla="*/ 859544 h 3129065"/>
              <a:gd name="connsiteX28" fmla="*/ 3264225 w 3264225"/>
              <a:gd name="connsiteY28" fmla="*/ 49112 h 3129065"/>
              <a:gd name="connsiteX29" fmla="*/ 3128792 w 3264225"/>
              <a:gd name="connsiteY29" fmla="*/ 0 h 3129065"/>
              <a:gd name="connsiteX0" fmla="*/ 2548368 w 3264225"/>
              <a:gd name="connsiteY0" fmla="*/ 1628164 h 3129065"/>
              <a:gd name="connsiteX1" fmla="*/ 574925 w 3264225"/>
              <a:gd name="connsiteY1" fmla="*/ 1632630 h 3129065"/>
              <a:gd name="connsiteX2" fmla="*/ 575430 w 3264225"/>
              <a:gd name="connsiteY2" fmla="*/ 1634197 h 3129065"/>
              <a:gd name="connsiteX3" fmla="*/ 554121 w 3264225"/>
              <a:gd name="connsiteY3" fmla="*/ 1516736 h 3129065"/>
              <a:gd name="connsiteX4" fmla="*/ 1161303 w 3264225"/>
              <a:gd name="connsiteY4" fmla="*/ 2958677 h 3129065"/>
              <a:gd name="connsiteX5" fmla="*/ 982711 w 3264225"/>
              <a:gd name="connsiteY5" fmla="*/ 2951235 h 3129065"/>
              <a:gd name="connsiteX6" fmla="*/ 796676 w 3264225"/>
              <a:gd name="connsiteY6" fmla="*/ 3047973 h 3129065"/>
              <a:gd name="connsiteX7" fmla="*/ 1322367 w 3264225"/>
              <a:gd name="connsiteY7" fmla="*/ 3025648 h 3129065"/>
              <a:gd name="connsiteX8" fmla="*/ 1361294 w 3264225"/>
              <a:gd name="connsiteY8" fmla="*/ 2152295 h 3129065"/>
              <a:gd name="connsiteX9" fmla="*/ 2101702 w 3264225"/>
              <a:gd name="connsiteY9" fmla="*/ 2077901 h 3129065"/>
              <a:gd name="connsiteX10" fmla="*/ 2401030 w 3264225"/>
              <a:gd name="connsiteY10" fmla="*/ 2689299 h 3129065"/>
              <a:gd name="connsiteX11" fmla="*/ 2674871 w 3264225"/>
              <a:gd name="connsiteY11" fmla="*/ 2689299 h 3129065"/>
              <a:gd name="connsiteX12" fmla="*/ 2699274 w 3264225"/>
              <a:gd name="connsiteY12" fmla="*/ 2159524 h 3129065"/>
              <a:gd name="connsiteX13" fmla="*/ 2548368 w 3264225"/>
              <a:gd name="connsiteY13" fmla="*/ 1628164 h 3129065"/>
              <a:gd name="connsiteX14" fmla="*/ 3128792 w 3264225"/>
              <a:gd name="connsiteY14" fmla="*/ 0 h 3129065"/>
              <a:gd name="connsiteX15" fmla="*/ 2247672 w 3264225"/>
              <a:gd name="connsiteY15" fmla="*/ 487639 h 3129065"/>
              <a:gd name="connsiteX16" fmla="*/ 1627130 w 3264225"/>
              <a:gd name="connsiteY16" fmla="*/ 93762 h 3129065"/>
              <a:gd name="connsiteX17" fmla="*/ 1135746 w 3264225"/>
              <a:gd name="connsiteY17" fmla="*/ 259915 h 3129065"/>
              <a:gd name="connsiteX18" fmla="*/ 1092654 w 3264225"/>
              <a:gd name="connsiteY18" fmla="*/ 295634 h 3129065"/>
              <a:gd name="connsiteX19" fmla="*/ 1095820 w 3264225"/>
              <a:gd name="connsiteY19" fmla="*/ 288724 h 3129065"/>
              <a:gd name="connsiteX20" fmla="*/ 0 w 3264225"/>
              <a:gd name="connsiteY20" fmla="*/ 1406931 h 3129065"/>
              <a:gd name="connsiteX21" fmla="*/ 221625 w 3264225"/>
              <a:gd name="connsiteY21" fmla="*/ 1440127 h 3129065"/>
              <a:gd name="connsiteX22" fmla="*/ 792469 w 3264225"/>
              <a:gd name="connsiteY22" fmla="*/ 725968 h 3129065"/>
              <a:gd name="connsiteX23" fmla="*/ 542182 w 3264225"/>
              <a:gd name="connsiteY23" fmla="*/ 1424273 h 3129065"/>
              <a:gd name="connsiteX24" fmla="*/ 2555809 w 3264225"/>
              <a:gd name="connsiteY24" fmla="*/ 1532916 h 3129065"/>
              <a:gd name="connsiteX25" fmla="*/ 2557296 w 3264225"/>
              <a:gd name="connsiteY25" fmla="*/ 1519522 h 3129065"/>
              <a:gd name="connsiteX26" fmla="*/ 2445889 w 3264225"/>
              <a:gd name="connsiteY26" fmla="*/ 861552 h 3129065"/>
              <a:gd name="connsiteX27" fmla="*/ 2516673 w 3264225"/>
              <a:gd name="connsiteY27" fmla="*/ 859544 h 3129065"/>
              <a:gd name="connsiteX28" fmla="*/ 3264225 w 3264225"/>
              <a:gd name="connsiteY28" fmla="*/ 49112 h 3129065"/>
              <a:gd name="connsiteX29" fmla="*/ 3128792 w 3264225"/>
              <a:gd name="connsiteY29" fmla="*/ 0 h 3129065"/>
              <a:gd name="connsiteX0" fmla="*/ 2548368 w 3264225"/>
              <a:gd name="connsiteY0" fmla="*/ 1628164 h 3129065"/>
              <a:gd name="connsiteX1" fmla="*/ 574925 w 3264225"/>
              <a:gd name="connsiteY1" fmla="*/ 1632630 h 3129065"/>
              <a:gd name="connsiteX2" fmla="*/ 575430 w 3264225"/>
              <a:gd name="connsiteY2" fmla="*/ 1634197 h 3129065"/>
              <a:gd name="connsiteX3" fmla="*/ 554121 w 3264225"/>
              <a:gd name="connsiteY3" fmla="*/ 1516736 h 3129065"/>
              <a:gd name="connsiteX4" fmla="*/ 1161303 w 3264225"/>
              <a:gd name="connsiteY4" fmla="*/ 2958677 h 3129065"/>
              <a:gd name="connsiteX5" fmla="*/ 982711 w 3264225"/>
              <a:gd name="connsiteY5" fmla="*/ 2951235 h 3129065"/>
              <a:gd name="connsiteX6" fmla="*/ 796676 w 3264225"/>
              <a:gd name="connsiteY6" fmla="*/ 3047973 h 3129065"/>
              <a:gd name="connsiteX7" fmla="*/ 1322367 w 3264225"/>
              <a:gd name="connsiteY7" fmla="*/ 3025648 h 3129065"/>
              <a:gd name="connsiteX8" fmla="*/ 1361294 w 3264225"/>
              <a:gd name="connsiteY8" fmla="*/ 2152295 h 3129065"/>
              <a:gd name="connsiteX9" fmla="*/ 2101702 w 3264225"/>
              <a:gd name="connsiteY9" fmla="*/ 2077901 h 3129065"/>
              <a:gd name="connsiteX10" fmla="*/ 2401030 w 3264225"/>
              <a:gd name="connsiteY10" fmla="*/ 2689299 h 3129065"/>
              <a:gd name="connsiteX11" fmla="*/ 2674871 w 3264225"/>
              <a:gd name="connsiteY11" fmla="*/ 2689299 h 3129065"/>
              <a:gd name="connsiteX12" fmla="*/ 2699274 w 3264225"/>
              <a:gd name="connsiteY12" fmla="*/ 2159524 h 3129065"/>
              <a:gd name="connsiteX13" fmla="*/ 2548368 w 3264225"/>
              <a:gd name="connsiteY13" fmla="*/ 1628164 h 3129065"/>
              <a:gd name="connsiteX14" fmla="*/ 3128792 w 3264225"/>
              <a:gd name="connsiteY14" fmla="*/ 0 h 3129065"/>
              <a:gd name="connsiteX15" fmla="*/ 2247672 w 3264225"/>
              <a:gd name="connsiteY15" fmla="*/ 487639 h 3129065"/>
              <a:gd name="connsiteX16" fmla="*/ 1627130 w 3264225"/>
              <a:gd name="connsiteY16" fmla="*/ 93762 h 3129065"/>
              <a:gd name="connsiteX17" fmla="*/ 1135746 w 3264225"/>
              <a:gd name="connsiteY17" fmla="*/ 259915 h 3129065"/>
              <a:gd name="connsiteX18" fmla="*/ 1092654 w 3264225"/>
              <a:gd name="connsiteY18" fmla="*/ 295634 h 3129065"/>
              <a:gd name="connsiteX19" fmla="*/ 1095820 w 3264225"/>
              <a:gd name="connsiteY19" fmla="*/ 288724 h 3129065"/>
              <a:gd name="connsiteX20" fmla="*/ 0 w 3264225"/>
              <a:gd name="connsiteY20" fmla="*/ 1406931 h 3129065"/>
              <a:gd name="connsiteX21" fmla="*/ 221625 w 3264225"/>
              <a:gd name="connsiteY21" fmla="*/ 1440127 h 3129065"/>
              <a:gd name="connsiteX22" fmla="*/ 792469 w 3264225"/>
              <a:gd name="connsiteY22" fmla="*/ 725968 h 3129065"/>
              <a:gd name="connsiteX23" fmla="*/ 542182 w 3264225"/>
              <a:gd name="connsiteY23" fmla="*/ 1424273 h 3129065"/>
              <a:gd name="connsiteX24" fmla="*/ 2555809 w 3264225"/>
              <a:gd name="connsiteY24" fmla="*/ 1532916 h 3129065"/>
              <a:gd name="connsiteX25" fmla="*/ 2557296 w 3264225"/>
              <a:gd name="connsiteY25" fmla="*/ 1519522 h 3129065"/>
              <a:gd name="connsiteX26" fmla="*/ 2445889 w 3264225"/>
              <a:gd name="connsiteY26" fmla="*/ 861552 h 3129065"/>
              <a:gd name="connsiteX27" fmla="*/ 2516673 w 3264225"/>
              <a:gd name="connsiteY27" fmla="*/ 859544 h 3129065"/>
              <a:gd name="connsiteX28" fmla="*/ 3264225 w 3264225"/>
              <a:gd name="connsiteY28" fmla="*/ 49112 h 3129065"/>
              <a:gd name="connsiteX29" fmla="*/ 3128792 w 3264225"/>
              <a:gd name="connsiteY29" fmla="*/ 0 h 31290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3264225" h="3129065">
                <a:moveTo>
                  <a:pt x="2548368" y="1628164"/>
                </a:moveTo>
                <a:cubicBezTo>
                  <a:pt x="2287802" y="1838073"/>
                  <a:pt x="1208927" y="1879682"/>
                  <a:pt x="574925" y="1632630"/>
                </a:cubicBezTo>
                <a:lnTo>
                  <a:pt x="575430" y="1634197"/>
                </a:lnTo>
                <a:lnTo>
                  <a:pt x="554121" y="1516736"/>
                </a:lnTo>
                <a:cubicBezTo>
                  <a:pt x="874203" y="2928116"/>
                  <a:pt x="1207809" y="2962045"/>
                  <a:pt x="1161303" y="2958677"/>
                </a:cubicBezTo>
                <a:cubicBezTo>
                  <a:pt x="1091086" y="2946656"/>
                  <a:pt x="1127072" y="2936352"/>
                  <a:pt x="982711" y="2951235"/>
                </a:cubicBezTo>
                <a:cubicBezTo>
                  <a:pt x="838348" y="2966117"/>
                  <a:pt x="844693" y="2971186"/>
                  <a:pt x="796676" y="3047973"/>
                </a:cubicBezTo>
                <a:cubicBezTo>
                  <a:pt x="748659" y="3116712"/>
                  <a:pt x="1291157" y="3199331"/>
                  <a:pt x="1322367" y="3025648"/>
                </a:cubicBezTo>
                <a:cubicBezTo>
                  <a:pt x="1352084" y="2860272"/>
                  <a:pt x="1158971" y="2390735"/>
                  <a:pt x="1361294" y="2152295"/>
                </a:cubicBezTo>
                <a:cubicBezTo>
                  <a:pt x="1563617" y="1913855"/>
                  <a:pt x="1851955" y="1932063"/>
                  <a:pt x="2101702" y="2077901"/>
                </a:cubicBezTo>
                <a:cubicBezTo>
                  <a:pt x="2351449" y="2223739"/>
                  <a:pt x="2343060" y="2611544"/>
                  <a:pt x="2401030" y="2689299"/>
                </a:cubicBezTo>
                <a:lnTo>
                  <a:pt x="2674871" y="2689299"/>
                </a:lnTo>
                <a:cubicBezTo>
                  <a:pt x="2681744" y="2581106"/>
                  <a:pt x="2729634" y="2353188"/>
                  <a:pt x="2699274" y="2159524"/>
                </a:cubicBezTo>
                <a:cubicBezTo>
                  <a:pt x="2668914" y="1965860"/>
                  <a:pt x="2641772" y="1823437"/>
                  <a:pt x="2548368" y="1628164"/>
                </a:cubicBezTo>
                <a:close/>
                <a:moveTo>
                  <a:pt x="3128792" y="0"/>
                </a:moveTo>
                <a:cubicBezTo>
                  <a:pt x="2959367" y="73088"/>
                  <a:pt x="2819878" y="581468"/>
                  <a:pt x="2247672" y="487639"/>
                </a:cubicBezTo>
                <a:cubicBezTo>
                  <a:pt x="2085679" y="264110"/>
                  <a:pt x="1870648" y="107435"/>
                  <a:pt x="1627130" y="93762"/>
                </a:cubicBezTo>
                <a:cubicBezTo>
                  <a:pt x="1453189" y="83995"/>
                  <a:pt x="1285352" y="148206"/>
                  <a:pt x="1135746" y="259915"/>
                </a:cubicBezTo>
                <a:lnTo>
                  <a:pt x="1092654" y="295634"/>
                </a:lnTo>
                <a:lnTo>
                  <a:pt x="1095820" y="288724"/>
                </a:lnTo>
                <a:cubicBezTo>
                  <a:pt x="190951" y="360161"/>
                  <a:pt x="0" y="1406931"/>
                  <a:pt x="0" y="1406931"/>
                </a:cubicBezTo>
                <a:lnTo>
                  <a:pt x="221625" y="1440127"/>
                </a:lnTo>
                <a:cubicBezTo>
                  <a:pt x="471654" y="798683"/>
                  <a:pt x="732800" y="753877"/>
                  <a:pt x="792469" y="725968"/>
                </a:cubicBezTo>
                <a:cubicBezTo>
                  <a:pt x="721147" y="783688"/>
                  <a:pt x="604425" y="1002729"/>
                  <a:pt x="542182" y="1424273"/>
                </a:cubicBezTo>
                <a:cubicBezTo>
                  <a:pt x="1167254" y="1738298"/>
                  <a:pt x="1897995" y="1776992"/>
                  <a:pt x="2555809" y="1532916"/>
                </a:cubicBezTo>
                <a:cubicBezTo>
                  <a:pt x="2555809" y="1528452"/>
                  <a:pt x="2557296" y="1523986"/>
                  <a:pt x="2557296" y="1519522"/>
                </a:cubicBezTo>
                <a:cubicBezTo>
                  <a:pt x="2538976" y="1407628"/>
                  <a:pt x="2587870" y="1267722"/>
                  <a:pt x="2445889" y="861552"/>
                </a:cubicBezTo>
                <a:lnTo>
                  <a:pt x="2516673" y="859544"/>
                </a:lnTo>
                <a:cubicBezTo>
                  <a:pt x="3169906" y="785980"/>
                  <a:pt x="3264225" y="49112"/>
                  <a:pt x="3264225" y="49112"/>
                </a:cubicBezTo>
                <a:lnTo>
                  <a:pt x="3128792" y="0"/>
                </a:lnTo>
                <a:close/>
              </a:path>
            </a:pathLst>
          </a:custGeom>
          <a:solidFill>
            <a:schemeClr val="accent6"/>
          </a:solidFill>
          <a:ln w="9525" cap="flat">
            <a:noFill/>
            <a:prstDash val="solid"/>
            <a:miter/>
          </a:ln>
          <a:effectLst>
            <a:outerShdw blurRad="127000" dist="63500" dir="5400000" algn="t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54" name="任意多边形: 形状 53">
            <a:extLst>
              <a:ext uri="{FF2B5EF4-FFF2-40B4-BE49-F238E27FC236}">
                <a16:creationId xmlns:a16="http://schemas.microsoft.com/office/drawing/2014/main" id="{E68135CA-5622-438D-BF95-B5A694F6A789}"/>
              </a:ext>
            </a:extLst>
          </p:cNvPr>
          <p:cNvSpPr/>
          <p:nvPr/>
        </p:nvSpPr>
        <p:spPr>
          <a:xfrm flipH="1">
            <a:off x="10733788" y="4538685"/>
            <a:ext cx="379234" cy="163161"/>
          </a:xfrm>
          <a:custGeom>
            <a:avLst/>
            <a:gdLst>
              <a:gd name="connsiteX0" fmla="*/ 25233 w 205081"/>
              <a:gd name="connsiteY0" fmla="*/ 63644 h 88234"/>
              <a:gd name="connsiteX1" fmla="*/ 53808 w 205081"/>
              <a:gd name="connsiteY1" fmla="*/ 56024 h 88234"/>
              <a:gd name="connsiteX2" fmla="*/ 76668 w 205081"/>
              <a:gd name="connsiteY2" fmla="*/ 75074 h 88234"/>
              <a:gd name="connsiteX3" fmla="*/ 100480 w 205081"/>
              <a:gd name="connsiteY3" fmla="*/ 71264 h 88234"/>
              <a:gd name="connsiteX4" fmla="*/ 120483 w 205081"/>
              <a:gd name="connsiteY4" fmla="*/ 84599 h 88234"/>
              <a:gd name="connsiteX5" fmla="*/ 149058 w 205081"/>
              <a:gd name="connsiteY5" fmla="*/ 76979 h 88234"/>
              <a:gd name="connsiteX6" fmla="*/ 166203 w 205081"/>
              <a:gd name="connsiteY6" fmla="*/ 87456 h 88234"/>
              <a:gd name="connsiteX7" fmla="*/ 204303 w 205081"/>
              <a:gd name="connsiteY7" fmla="*/ 62691 h 88234"/>
              <a:gd name="connsiteX8" fmla="*/ 179538 w 205081"/>
              <a:gd name="connsiteY8" fmla="*/ 24591 h 88234"/>
              <a:gd name="connsiteX9" fmla="*/ 150963 w 205081"/>
              <a:gd name="connsiteY9" fmla="*/ 32211 h 88234"/>
              <a:gd name="connsiteX10" fmla="*/ 133818 w 205081"/>
              <a:gd name="connsiteY10" fmla="*/ 21734 h 88234"/>
              <a:gd name="connsiteX11" fmla="*/ 110005 w 205081"/>
              <a:gd name="connsiteY11" fmla="*/ 25544 h 88234"/>
              <a:gd name="connsiteX12" fmla="*/ 90003 w 205081"/>
              <a:gd name="connsiteY12" fmla="*/ 12209 h 88234"/>
              <a:gd name="connsiteX13" fmla="*/ 61428 w 205081"/>
              <a:gd name="connsiteY13" fmla="*/ 19829 h 88234"/>
              <a:gd name="connsiteX14" fmla="*/ 38568 w 205081"/>
              <a:gd name="connsiteY14" fmla="*/ 779 h 88234"/>
              <a:gd name="connsiteX15" fmla="*/ 468 w 205081"/>
              <a:gd name="connsiteY15" fmla="*/ 25544 h 88234"/>
              <a:gd name="connsiteX16" fmla="*/ 25233 w 205081"/>
              <a:gd name="connsiteY16" fmla="*/ 63644 h 882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205081" h="88234">
                <a:moveTo>
                  <a:pt x="25233" y="63644"/>
                </a:moveTo>
                <a:cubicBezTo>
                  <a:pt x="35710" y="65549"/>
                  <a:pt x="46188" y="62691"/>
                  <a:pt x="53808" y="56024"/>
                </a:cubicBezTo>
                <a:cubicBezTo>
                  <a:pt x="57618" y="65549"/>
                  <a:pt x="66190" y="72216"/>
                  <a:pt x="76668" y="75074"/>
                </a:cubicBezTo>
                <a:cubicBezTo>
                  <a:pt x="85240" y="76979"/>
                  <a:pt x="92860" y="75074"/>
                  <a:pt x="100480" y="71264"/>
                </a:cubicBezTo>
                <a:cubicBezTo>
                  <a:pt x="105243" y="77931"/>
                  <a:pt x="111910" y="82694"/>
                  <a:pt x="120483" y="84599"/>
                </a:cubicBezTo>
                <a:cubicBezTo>
                  <a:pt x="130960" y="86504"/>
                  <a:pt x="141438" y="83646"/>
                  <a:pt x="149058" y="76979"/>
                </a:cubicBezTo>
                <a:cubicBezTo>
                  <a:pt x="153820" y="81741"/>
                  <a:pt x="159535" y="85551"/>
                  <a:pt x="166203" y="87456"/>
                </a:cubicBezTo>
                <a:cubicBezTo>
                  <a:pt x="183348" y="91266"/>
                  <a:pt x="200493" y="80789"/>
                  <a:pt x="204303" y="62691"/>
                </a:cubicBezTo>
                <a:cubicBezTo>
                  <a:pt x="208113" y="45546"/>
                  <a:pt x="197635" y="28401"/>
                  <a:pt x="179538" y="24591"/>
                </a:cubicBezTo>
                <a:cubicBezTo>
                  <a:pt x="169060" y="22686"/>
                  <a:pt x="158583" y="25544"/>
                  <a:pt x="150963" y="32211"/>
                </a:cubicBezTo>
                <a:cubicBezTo>
                  <a:pt x="146200" y="27449"/>
                  <a:pt x="140485" y="23639"/>
                  <a:pt x="133818" y="21734"/>
                </a:cubicBezTo>
                <a:cubicBezTo>
                  <a:pt x="125245" y="19829"/>
                  <a:pt x="117625" y="21734"/>
                  <a:pt x="110005" y="25544"/>
                </a:cubicBezTo>
                <a:cubicBezTo>
                  <a:pt x="105243" y="18876"/>
                  <a:pt x="98575" y="14114"/>
                  <a:pt x="90003" y="12209"/>
                </a:cubicBezTo>
                <a:cubicBezTo>
                  <a:pt x="79525" y="10304"/>
                  <a:pt x="69048" y="13161"/>
                  <a:pt x="61428" y="19829"/>
                </a:cubicBezTo>
                <a:cubicBezTo>
                  <a:pt x="57618" y="10304"/>
                  <a:pt x="49045" y="3636"/>
                  <a:pt x="38568" y="779"/>
                </a:cubicBezTo>
                <a:cubicBezTo>
                  <a:pt x="21423" y="-3031"/>
                  <a:pt x="4278" y="7446"/>
                  <a:pt x="468" y="25544"/>
                </a:cubicBezTo>
                <a:cubicBezTo>
                  <a:pt x="-2390" y="42689"/>
                  <a:pt x="8088" y="59834"/>
                  <a:pt x="25233" y="63644"/>
                </a:cubicBezTo>
                <a:close/>
              </a:path>
            </a:pathLst>
          </a:custGeom>
          <a:solidFill>
            <a:schemeClr val="bg1"/>
          </a:solidFill>
          <a:ln w="9525" cap="flat">
            <a:noFill/>
            <a:prstDash val="solid"/>
            <a:miter/>
          </a:ln>
          <a:effectLst>
            <a:outerShdw blurRad="127000" dist="63500" dir="5400000" algn="t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57" name="任意多边形: 形状 56">
            <a:extLst>
              <a:ext uri="{FF2B5EF4-FFF2-40B4-BE49-F238E27FC236}">
                <a16:creationId xmlns:a16="http://schemas.microsoft.com/office/drawing/2014/main" id="{876F83BD-BE8E-4764-8DCC-04FF4B4923B6}"/>
              </a:ext>
            </a:extLst>
          </p:cNvPr>
          <p:cNvSpPr/>
          <p:nvPr/>
        </p:nvSpPr>
        <p:spPr>
          <a:xfrm flipH="1">
            <a:off x="7097681" y="2843218"/>
            <a:ext cx="353335" cy="237459"/>
          </a:xfrm>
          <a:custGeom>
            <a:avLst/>
            <a:gdLst>
              <a:gd name="connsiteX0" fmla="*/ 174696 w 191075"/>
              <a:gd name="connsiteY0" fmla="*/ 68016 h 128412"/>
              <a:gd name="connsiteX1" fmla="*/ 145169 w 191075"/>
              <a:gd name="connsiteY1" fmla="*/ 67064 h 128412"/>
              <a:gd name="connsiteX2" fmla="*/ 128976 w 191075"/>
              <a:gd name="connsiteY2" fmla="*/ 42299 h 128412"/>
              <a:gd name="connsiteX3" fmla="*/ 105164 w 191075"/>
              <a:gd name="connsiteY3" fmla="*/ 39441 h 128412"/>
              <a:gd name="connsiteX4" fmla="*/ 89924 w 191075"/>
              <a:gd name="connsiteY4" fmla="*/ 20391 h 128412"/>
              <a:gd name="connsiteX5" fmla="*/ 61349 w 191075"/>
              <a:gd name="connsiteY5" fmla="*/ 19439 h 128412"/>
              <a:gd name="connsiteX6" fmla="*/ 48014 w 191075"/>
              <a:gd name="connsiteY6" fmla="*/ 4199 h 128412"/>
              <a:gd name="connsiteX7" fmla="*/ 4199 w 191075"/>
              <a:gd name="connsiteY7" fmla="*/ 16581 h 128412"/>
              <a:gd name="connsiteX8" fmla="*/ 16581 w 191075"/>
              <a:gd name="connsiteY8" fmla="*/ 60396 h 128412"/>
              <a:gd name="connsiteX9" fmla="*/ 45156 w 191075"/>
              <a:gd name="connsiteY9" fmla="*/ 61349 h 128412"/>
              <a:gd name="connsiteX10" fmla="*/ 58491 w 191075"/>
              <a:gd name="connsiteY10" fmla="*/ 76589 h 128412"/>
              <a:gd name="connsiteX11" fmla="*/ 82304 w 191075"/>
              <a:gd name="connsiteY11" fmla="*/ 79446 h 128412"/>
              <a:gd name="connsiteX12" fmla="*/ 97544 w 191075"/>
              <a:gd name="connsiteY12" fmla="*/ 98496 h 128412"/>
              <a:gd name="connsiteX13" fmla="*/ 127071 w 191075"/>
              <a:gd name="connsiteY13" fmla="*/ 99449 h 128412"/>
              <a:gd name="connsiteX14" fmla="*/ 143264 w 191075"/>
              <a:gd name="connsiteY14" fmla="*/ 124214 h 128412"/>
              <a:gd name="connsiteX15" fmla="*/ 187079 w 191075"/>
              <a:gd name="connsiteY15" fmla="*/ 111831 h 128412"/>
              <a:gd name="connsiteX16" fmla="*/ 174696 w 191075"/>
              <a:gd name="connsiteY16" fmla="*/ 68016 h 1284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191075" h="128412">
                <a:moveTo>
                  <a:pt x="174696" y="68016"/>
                </a:moveTo>
                <a:cubicBezTo>
                  <a:pt x="165171" y="62301"/>
                  <a:pt x="154694" y="62301"/>
                  <a:pt x="145169" y="67064"/>
                </a:cubicBezTo>
                <a:cubicBezTo>
                  <a:pt x="144216" y="56586"/>
                  <a:pt x="138501" y="48014"/>
                  <a:pt x="128976" y="42299"/>
                </a:cubicBezTo>
                <a:cubicBezTo>
                  <a:pt x="121356" y="38489"/>
                  <a:pt x="112784" y="37536"/>
                  <a:pt x="105164" y="39441"/>
                </a:cubicBezTo>
                <a:cubicBezTo>
                  <a:pt x="103259" y="31821"/>
                  <a:pt x="97544" y="25154"/>
                  <a:pt x="89924" y="20391"/>
                </a:cubicBezTo>
                <a:cubicBezTo>
                  <a:pt x="80399" y="14676"/>
                  <a:pt x="69921" y="14676"/>
                  <a:pt x="61349" y="19439"/>
                </a:cubicBezTo>
                <a:cubicBezTo>
                  <a:pt x="58491" y="13724"/>
                  <a:pt x="53729" y="8009"/>
                  <a:pt x="48014" y="4199"/>
                </a:cubicBezTo>
                <a:cubicBezTo>
                  <a:pt x="32774" y="-4374"/>
                  <a:pt x="12771" y="389"/>
                  <a:pt x="4199" y="16581"/>
                </a:cubicBezTo>
                <a:cubicBezTo>
                  <a:pt x="-4374" y="31821"/>
                  <a:pt x="389" y="51824"/>
                  <a:pt x="16581" y="60396"/>
                </a:cubicBezTo>
                <a:cubicBezTo>
                  <a:pt x="26106" y="66111"/>
                  <a:pt x="36584" y="66111"/>
                  <a:pt x="45156" y="61349"/>
                </a:cubicBezTo>
                <a:cubicBezTo>
                  <a:pt x="48014" y="67064"/>
                  <a:pt x="52776" y="72779"/>
                  <a:pt x="58491" y="76589"/>
                </a:cubicBezTo>
                <a:cubicBezTo>
                  <a:pt x="66111" y="80399"/>
                  <a:pt x="74684" y="81351"/>
                  <a:pt x="82304" y="79446"/>
                </a:cubicBezTo>
                <a:cubicBezTo>
                  <a:pt x="84209" y="87066"/>
                  <a:pt x="89924" y="93734"/>
                  <a:pt x="97544" y="98496"/>
                </a:cubicBezTo>
                <a:cubicBezTo>
                  <a:pt x="107069" y="104211"/>
                  <a:pt x="117546" y="104211"/>
                  <a:pt x="127071" y="99449"/>
                </a:cubicBezTo>
                <a:cubicBezTo>
                  <a:pt x="128024" y="109926"/>
                  <a:pt x="133739" y="118499"/>
                  <a:pt x="143264" y="124214"/>
                </a:cubicBezTo>
                <a:cubicBezTo>
                  <a:pt x="158504" y="132786"/>
                  <a:pt x="178506" y="128024"/>
                  <a:pt x="187079" y="111831"/>
                </a:cubicBezTo>
                <a:cubicBezTo>
                  <a:pt x="195651" y="96591"/>
                  <a:pt x="189936" y="76589"/>
                  <a:pt x="174696" y="68016"/>
                </a:cubicBezTo>
                <a:close/>
              </a:path>
            </a:pathLst>
          </a:custGeom>
          <a:solidFill>
            <a:schemeClr val="bg1"/>
          </a:solidFill>
          <a:ln w="9525" cap="flat">
            <a:noFill/>
            <a:prstDash val="solid"/>
            <a:miter/>
          </a:ln>
          <a:effectLst>
            <a:outerShdw blurRad="127000" dist="63500" dir="5400000" algn="t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93" name="任意多边形: 形状 92">
            <a:extLst>
              <a:ext uri="{FF2B5EF4-FFF2-40B4-BE49-F238E27FC236}">
                <a16:creationId xmlns:a16="http://schemas.microsoft.com/office/drawing/2014/main" id="{F786E09D-51D4-43BC-A926-3C0A2A8B1AF2}"/>
              </a:ext>
            </a:extLst>
          </p:cNvPr>
          <p:cNvSpPr/>
          <p:nvPr/>
        </p:nvSpPr>
        <p:spPr>
          <a:xfrm flipH="1">
            <a:off x="7882512" y="3625403"/>
            <a:ext cx="2617110" cy="1489527"/>
          </a:xfrm>
          <a:custGeom>
            <a:avLst/>
            <a:gdLst>
              <a:gd name="connsiteX0" fmla="*/ 1211804 w 2316421"/>
              <a:gd name="connsiteY0" fmla="*/ 128 h 1277072"/>
              <a:gd name="connsiteX1" fmla="*/ 1088277 w 2316421"/>
              <a:gd name="connsiteY1" fmla="*/ 110260 h 1277072"/>
              <a:gd name="connsiteX2" fmla="*/ 1034848 w 2316421"/>
              <a:gd name="connsiteY2" fmla="*/ 1077772 h 1277072"/>
              <a:gd name="connsiteX3" fmla="*/ 889683 w 2316421"/>
              <a:gd name="connsiteY3" fmla="*/ 1061978 h 1277072"/>
              <a:gd name="connsiteX4" fmla="*/ 140250 w 2316421"/>
              <a:gd name="connsiteY4" fmla="*/ 815699 h 1277072"/>
              <a:gd name="connsiteX5" fmla="*/ 10770 w 2316421"/>
              <a:gd name="connsiteY5" fmla="*/ 849930 h 1277072"/>
              <a:gd name="connsiteX6" fmla="*/ 56907 w 2316421"/>
              <a:gd name="connsiteY6" fmla="*/ 979408 h 1277072"/>
              <a:gd name="connsiteX7" fmla="*/ 2249125 w 2316421"/>
              <a:gd name="connsiteY7" fmla="*/ 1102935 h 1277072"/>
              <a:gd name="connsiteX8" fmla="*/ 2310145 w 2316421"/>
              <a:gd name="connsiteY8" fmla="*/ 979408 h 1277072"/>
              <a:gd name="connsiteX9" fmla="*/ 2185131 w 2316421"/>
              <a:gd name="connsiteY9" fmla="*/ 931784 h 1277072"/>
              <a:gd name="connsiteX10" fmla="*/ 1411629 w 2316421"/>
              <a:gd name="connsiteY10" fmla="*/ 1091523 h 1277072"/>
              <a:gd name="connsiteX11" fmla="*/ 1268523 w 2316421"/>
              <a:gd name="connsiteY11" fmla="*/ 1090846 h 1277072"/>
              <a:gd name="connsiteX12" fmla="*/ 1321936 w 2316421"/>
              <a:gd name="connsiteY12" fmla="*/ 123655 h 1277072"/>
              <a:gd name="connsiteX13" fmla="*/ 1211804 w 2316421"/>
              <a:gd name="connsiteY13" fmla="*/ 128 h 1277072"/>
              <a:gd name="connsiteX0" fmla="*/ 1201230 w 2305847"/>
              <a:gd name="connsiteY0" fmla="*/ 128 h 1301419"/>
              <a:gd name="connsiteX1" fmla="*/ 1077703 w 2305847"/>
              <a:gd name="connsiteY1" fmla="*/ 110260 h 1301419"/>
              <a:gd name="connsiteX2" fmla="*/ 1024274 w 2305847"/>
              <a:gd name="connsiteY2" fmla="*/ 1077772 h 1301419"/>
              <a:gd name="connsiteX3" fmla="*/ 879109 w 2305847"/>
              <a:gd name="connsiteY3" fmla="*/ 1061978 h 1301419"/>
              <a:gd name="connsiteX4" fmla="*/ 129676 w 2305847"/>
              <a:gd name="connsiteY4" fmla="*/ 815699 h 1301419"/>
              <a:gd name="connsiteX5" fmla="*/ 196 w 2305847"/>
              <a:gd name="connsiteY5" fmla="*/ 849930 h 1301419"/>
              <a:gd name="connsiteX6" fmla="*/ 159008 w 2305847"/>
              <a:gd name="connsiteY6" fmla="*/ 1035745 h 1301419"/>
              <a:gd name="connsiteX7" fmla="*/ 2238551 w 2305847"/>
              <a:gd name="connsiteY7" fmla="*/ 1102935 h 1301419"/>
              <a:gd name="connsiteX8" fmla="*/ 2299571 w 2305847"/>
              <a:gd name="connsiteY8" fmla="*/ 979408 h 1301419"/>
              <a:gd name="connsiteX9" fmla="*/ 2174557 w 2305847"/>
              <a:gd name="connsiteY9" fmla="*/ 931784 h 1301419"/>
              <a:gd name="connsiteX10" fmla="*/ 1401055 w 2305847"/>
              <a:gd name="connsiteY10" fmla="*/ 1091523 h 1301419"/>
              <a:gd name="connsiteX11" fmla="*/ 1257949 w 2305847"/>
              <a:gd name="connsiteY11" fmla="*/ 1090846 h 1301419"/>
              <a:gd name="connsiteX12" fmla="*/ 1311362 w 2305847"/>
              <a:gd name="connsiteY12" fmla="*/ 123655 h 1301419"/>
              <a:gd name="connsiteX13" fmla="*/ 1201230 w 2305847"/>
              <a:gd name="connsiteY13" fmla="*/ 128 h 1301419"/>
              <a:gd name="connsiteX0" fmla="*/ 1201230 w 2305847"/>
              <a:gd name="connsiteY0" fmla="*/ 128 h 1272666"/>
              <a:gd name="connsiteX1" fmla="*/ 1077703 w 2305847"/>
              <a:gd name="connsiteY1" fmla="*/ 110260 h 1272666"/>
              <a:gd name="connsiteX2" fmla="*/ 1024274 w 2305847"/>
              <a:gd name="connsiteY2" fmla="*/ 1077772 h 1272666"/>
              <a:gd name="connsiteX3" fmla="*/ 879109 w 2305847"/>
              <a:gd name="connsiteY3" fmla="*/ 1061978 h 1272666"/>
              <a:gd name="connsiteX4" fmla="*/ 129676 w 2305847"/>
              <a:gd name="connsiteY4" fmla="*/ 815699 h 1272666"/>
              <a:gd name="connsiteX5" fmla="*/ 196 w 2305847"/>
              <a:gd name="connsiteY5" fmla="*/ 849930 h 1272666"/>
              <a:gd name="connsiteX6" fmla="*/ 159008 w 2305847"/>
              <a:gd name="connsiteY6" fmla="*/ 1035745 h 1272666"/>
              <a:gd name="connsiteX7" fmla="*/ 2238551 w 2305847"/>
              <a:gd name="connsiteY7" fmla="*/ 1102935 h 1272666"/>
              <a:gd name="connsiteX8" fmla="*/ 2299571 w 2305847"/>
              <a:gd name="connsiteY8" fmla="*/ 979408 h 1272666"/>
              <a:gd name="connsiteX9" fmla="*/ 2174557 w 2305847"/>
              <a:gd name="connsiteY9" fmla="*/ 931784 h 1272666"/>
              <a:gd name="connsiteX10" fmla="*/ 1401055 w 2305847"/>
              <a:gd name="connsiteY10" fmla="*/ 1091523 h 1272666"/>
              <a:gd name="connsiteX11" fmla="*/ 1257949 w 2305847"/>
              <a:gd name="connsiteY11" fmla="*/ 1090846 h 1272666"/>
              <a:gd name="connsiteX12" fmla="*/ 1311362 w 2305847"/>
              <a:gd name="connsiteY12" fmla="*/ 123655 h 1272666"/>
              <a:gd name="connsiteX13" fmla="*/ 1201230 w 2305847"/>
              <a:gd name="connsiteY13" fmla="*/ 128 h 1272666"/>
              <a:gd name="connsiteX0" fmla="*/ 1201096 w 2305713"/>
              <a:gd name="connsiteY0" fmla="*/ 128 h 1272666"/>
              <a:gd name="connsiteX1" fmla="*/ 1077569 w 2305713"/>
              <a:gd name="connsiteY1" fmla="*/ 110260 h 1272666"/>
              <a:gd name="connsiteX2" fmla="*/ 1024140 w 2305713"/>
              <a:gd name="connsiteY2" fmla="*/ 1077772 h 1272666"/>
              <a:gd name="connsiteX3" fmla="*/ 878975 w 2305713"/>
              <a:gd name="connsiteY3" fmla="*/ 1061978 h 1272666"/>
              <a:gd name="connsiteX4" fmla="*/ 141615 w 2305713"/>
              <a:gd name="connsiteY4" fmla="*/ 823747 h 1272666"/>
              <a:gd name="connsiteX5" fmla="*/ 62 w 2305713"/>
              <a:gd name="connsiteY5" fmla="*/ 849930 h 1272666"/>
              <a:gd name="connsiteX6" fmla="*/ 158874 w 2305713"/>
              <a:gd name="connsiteY6" fmla="*/ 1035745 h 1272666"/>
              <a:gd name="connsiteX7" fmla="*/ 2238417 w 2305713"/>
              <a:gd name="connsiteY7" fmla="*/ 1102935 h 1272666"/>
              <a:gd name="connsiteX8" fmla="*/ 2299437 w 2305713"/>
              <a:gd name="connsiteY8" fmla="*/ 979408 h 1272666"/>
              <a:gd name="connsiteX9" fmla="*/ 2174423 w 2305713"/>
              <a:gd name="connsiteY9" fmla="*/ 931784 h 1272666"/>
              <a:gd name="connsiteX10" fmla="*/ 1400921 w 2305713"/>
              <a:gd name="connsiteY10" fmla="*/ 1091523 h 1272666"/>
              <a:gd name="connsiteX11" fmla="*/ 1257815 w 2305713"/>
              <a:gd name="connsiteY11" fmla="*/ 1090846 h 1272666"/>
              <a:gd name="connsiteX12" fmla="*/ 1311228 w 2305713"/>
              <a:gd name="connsiteY12" fmla="*/ 123655 h 1272666"/>
              <a:gd name="connsiteX13" fmla="*/ 1201096 w 2305713"/>
              <a:gd name="connsiteY13" fmla="*/ 128 h 1272666"/>
              <a:gd name="connsiteX0" fmla="*/ 1231159 w 2335776"/>
              <a:gd name="connsiteY0" fmla="*/ 128 h 1213544"/>
              <a:gd name="connsiteX1" fmla="*/ 1107632 w 2335776"/>
              <a:gd name="connsiteY1" fmla="*/ 110260 h 1213544"/>
              <a:gd name="connsiteX2" fmla="*/ 1054203 w 2335776"/>
              <a:gd name="connsiteY2" fmla="*/ 1077772 h 1213544"/>
              <a:gd name="connsiteX3" fmla="*/ 909038 w 2335776"/>
              <a:gd name="connsiteY3" fmla="*/ 1061978 h 1213544"/>
              <a:gd name="connsiteX4" fmla="*/ 171678 w 2335776"/>
              <a:gd name="connsiteY4" fmla="*/ 823747 h 1213544"/>
              <a:gd name="connsiteX5" fmla="*/ 94510 w 2335776"/>
              <a:gd name="connsiteY5" fmla="*/ 902244 h 1213544"/>
              <a:gd name="connsiteX6" fmla="*/ 188937 w 2335776"/>
              <a:gd name="connsiteY6" fmla="*/ 1035745 h 1213544"/>
              <a:gd name="connsiteX7" fmla="*/ 2268480 w 2335776"/>
              <a:gd name="connsiteY7" fmla="*/ 1102935 h 1213544"/>
              <a:gd name="connsiteX8" fmla="*/ 2329500 w 2335776"/>
              <a:gd name="connsiteY8" fmla="*/ 979408 h 1213544"/>
              <a:gd name="connsiteX9" fmla="*/ 2204486 w 2335776"/>
              <a:gd name="connsiteY9" fmla="*/ 931784 h 1213544"/>
              <a:gd name="connsiteX10" fmla="*/ 1430984 w 2335776"/>
              <a:gd name="connsiteY10" fmla="*/ 1091523 h 1213544"/>
              <a:gd name="connsiteX11" fmla="*/ 1287878 w 2335776"/>
              <a:gd name="connsiteY11" fmla="*/ 1090846 h 1213544"/>
              <a:gd name="connsiteX12" fmla="*/ 1341291 w 2335776"/>
              <a:gd name="connsiteY12" fmla="*/ 123655 h 1213544"/>
              <a:gd name="connsiteX13" fmla="*/ 1231159 w 2335776"/>
              <a:gd name="connsiteY13" fmla="*/ 128 h 1213544"/>
              <a:gd name="connsiteX0" fmla="*/ 1217955 w 2322572"/>
              <a:gd name="connsiteY0" fmla="*/ 128 h 1241766"/>
              <a:gd name="connsiteX1" fmla="*/ 1094428 w 2322572"/>
              <a:gd name="connsiteY1" fmla="*/ 110260 h 1241766"/>
              <a:gd name="connsiteX2" fmla="*/ 1040999 w 2322572"/>
              <a:gd name="connsiteY2" fmla="*/ 1077772 h 1241766"/>
              <a:gd name="connsiteX3" fmla="*/ 895834 w 2322572"/>
              <a:gd name="connsiteY3" fmla="*/ 1061978 h 1241766"/>
              <a:gd name="connsiteX4" fmla="*/ 158474 w 2322572"/>
              <a:gd name="connsiteY4" fmla="*/ 823747 h 1241766"/>
              <a:gd name="connsiteX5" fmla="*/ 81306 w 2322572"/>
              <a:gd name="connsiteY5" fmla="*/ 902244 h 1241766"/>
              <a:gd name="connsiteX6" fmla="*/ 175733 w 2322572"/>
              <a:gd name="connsiteY6" fmla="*/ 1035745 h 1241766"/>
              <a:gd name="connsiteX7" fmla="*/ 2255276 w 2322572"/>
              <a:gd name="connsiteY7" fmla="*/ 1102935 h 1241766"/>
              <a:gd name="connsiteX8" fmla="*/ 2316296 w 2322572"/>
              <a:gd name="connsiteY8" fmla="*/ 979408 h 1241766"/>
              <a:gd name="connsiteX9" fmla="*/ 2191282 w 2322572"/>
              <a:gd name="connsiteY9" fmla="*/ 931784 h 1241766"/>
              <a:gd name="connsiteX10" fmla="*/ 1417780 w 2322572"/>
              <a:gd name="connsiteY10" fmla="*/ 1091523 h 1241766"/>
              <a:gd name="connsiteX11" fmla="*/ 1274674 w 2322572"/>
              <a:gd name="connsiteY11" fmla="*/ 1090846 h 1241766"/>
              <a:gd name="connsiteX12" fmla="*/ 1328087 w 2322572"/>
              <a:gd name="connsiteY12" fmla="*/ 123655 h 1241766"/>
              <a:gd name="connsiteX13" fmla="*/ 1217955 w 2322572"/>
              <a:gd name="connsiteY13" fmla="*/ 128 h 1241766"/>
              <a:gd name="connsiteX0" fmla="*/ 1150380 w 2254997"/>
              <a:gd name="connsiteY0" fmla="*/ 128 h 1243543"/>
              <a:gd name="connsiteX1" fmla="*/ 1026853 w 2254997"/>
              <a:gd name="connsiteY1" fmla="*/ 110260 h 1243543"/>
              <a:gd name="connsiteX2" fmla="*/ 973424 w 2254997"/>
              <a:gd name="connsiteY2" fmla="*/ 1077772 h 1243543"/>
              <a:gd name="connsiteX3" fmla="*/ 828259 w 2254997"/>
              <a:gd name="connsiteY3" fmla="*/ 1061978 h 1243543"/>
              <a:gd name="connsiteX4" fmla="*/ 90899 w 2254997"/>
              <a:gd name="connsiteY4" fmla="*/ 823747 h 1243543"/>
              <a:gd name="connsiteX5" fmla="*/ 13731 w 2254997"/>
              <a:gd name="connsiteY5" fmla="*/ 902244 h 1243543"/>
              <a:gd name="connsiteX6" fmla="*/ 108158 w 2254997"/>
              <a:gd name="connsiteY6" fmla="*/ 1035745 h 1243543"/>
              <a:gd name="connsiteX7" fmla="*/ 2187701 w 2254997"/>
              <a:gd name="connsiteY7" fmla="*/ 1102935 h 1243543"/>
              <a:gd name="connsiteX8" fmla="*/ 2248721 w 2254997"/>
              <a:gd name="connsiteY8" fmla="*/ 979408 h 1243543"/>
              <a:gd name="connsiteX9" fmla="*/ 2123707 w 2254997"/>
              <a:gd name="connsiteY9" fmla="*/ 931784 h 1243543"/>
              <a:gd name="connsiteX10" fmla="*/ 1350205 w 2254997"/>
              <a:gd name="connsiteY10" fmla="*/ 1091523 h 1243543"/>
              <a:gd name="connsiteX11" fmla="*/ 1207099 w 2254997"/>
              <a:gd name="connsiteY11" fmla="*/ 1090846 h 1243543"/>
              <a:gd name="connsiteX12" fmla="*/ 1260512 w 2254997"/>
              <a:gd name="connsiteY12" fmla="*/ 123655 h 1243543"/>
              <a:gd name="connsiteX13" fmla="*/ 1150380 w 2254997"/>
              <a:gd name="connsiteY13" fmla="*/ 128 h 1243543"/>
              <a:gd name="connsiteX0" fmla="*/ 1145592 w 2250209"/>
              <a:gd name="connsiteY0" fmla="*/ 128 h 1243543"/>
              <a:gd name="connsiteX1" fmla="*/ 1022065 w 2250209"/>
              <a:gd name="connsiteY1" fmla="*/ 110260 h 1243543"/>
              <a:gd name="connsiteX2" fmla="*/ 968636 w 2250209"/>
              <a:gd name="connsiteY2" fmla="*/ 1077772 h 1243543"/>
              <a:gd name="connsiteX3" fmla="*/ 823471 w 2250209"/>
              <a:gd name="connsiteY3" fmla="*/ 1061978 h 1243543"/>
              <a:gd name="connsiteX4" fmla="*/ 86111 w 2250209"/>
              <a:gd name="connsiteY4" fmla="*/ 823747 h 1243543"/>
              <a:gd name="connsiteX5" fmla="*/ 8943 w 2250209"/>
              <a:gd name="connsiteY5" fmla="*/ 902244 h 1243543"/>
              <a:gd name="connsiteX6" fmla="*/ 103370 w 2250209"/>
              <a:gd name="connsiteY6" fmla="*/ 1035745 h 1243543"/>
              <a:gd name="connsiteX7" fmla="*/ 2182913 w 2250209"/>
              <a:gd name="connsiteY7" fmla="*/ 1102935 h 1243543"/>
              <a:gd name="connsiteX8" fmla="*/ 2243933 w 2250209"/>
              <a:gd name="connsiteY8" fmla="*/ 979408 h 1243543"/>
              <a:gd name="connsiteX9" fmla="*/ 2118919 w 2250209"/>
              <a:gd name="connsiteY9" fmla="*/ 931784 h 1243543"/>
              <a:gd name="connsiteX10" fmla="*/ 1345417 w 2250209"/>
              <a:gd name="connsiteY10" fmla="*/ 1091523 h 1243543"/>
              <a:gd name="connsiteX11" fmla="*/ 1202311 w 2250209"/>
              <a:gd name="connsiteY11" fmla="*/ 1090846 h 1243543"/>
              <a:gd name="connsiteX12" fmla="*/ 1255724 w 2250209"/>
              <a:gd name="connsiteY12" fmla="*/ 123655 h 1243543"/>
              <a:gd name="connsiteX13" fmla="*/ 1145592 w 2250209"/>
              <a:gd name="connsiteY13" fmla="*/ 128 h 1243543"/>
              <a:gd name="connsiteX0" fmla="*/ 1138672 w 2243289"/>
              <a:gd name="connsiteY0" fmla="*/ 128 h 1243543"/>
              <a:gd name="connsiteX1" fmla="*/ 1015145 w 2243289"/>
              <a:gd name="connsiteY1" fmla="*/ 110260 h 1243543"/>
              <a:gd name="connsiteX2" fmla="*/ 961716 w 2243289"/>
              <a:gd name="connsiteY2" fmla="*/ 1077772 h 1243543"/>
              <a:gd name="connsiteX3" fmla="*/ 816551 w 2243289"/>
              <a:gd name="connsiteY3" fmla="*/ 1061978 h 1243543"/>
              <a:gd name="connsiteX4" fmla="*/ 79191 w 2243289"/>
              <a:gd name="connsiteY4" fmla="*/ 823747 h 1243543"/>
              <a:gd name="connsiteX5" fmla="*/ 2023 w 2243289"/>
              <a:gd name="connsiteY5" fmla="*/ 902244 h 1243543"/>
              <a:gd name="connsiteX6" fmla="*/ 96450 w 2243289"/>
              <a:gd name="connsiteY6" fmla="*/ 1035745 h 1243543"/>
              <a:gd name="connsiteX7" fmla="*/ 2175993 w 2243289"/>
              <a:gd name="connsiteY7" fmla="*/ 1102935 h 1243543"/>
              <a:gd name="connsiteX8" fmla="*/ 2237013 w 2243289"/>
              <a:gd name="connsiteY8" fmla="*/ 979408 h 1243543"/>
              <a:gd name="connsiteX9" fmla="*/ 2111999 w 2243289"/>
              <a:gd name="connsiteY9" fmla="*/ 931784 h 1243543"/>
              <a:gd name="connsiteX10" fmla="*/ 1338497 w 2243289"/>
              <a:gd name="connsiteY10" fmla="*/ 1091523 h 1243543"/>
              <a:gd name="connsiteX11" fmla="*/ 1195391 w 2243289"/>
              <a:gd name="connsiteY11" fmla="*/ 1090846 h 1243543"/>
              <a:gd name="connsiteX12" fmla="*/ 1248804 w 2243289"/>
              <a:gd name="connsiteY12" fmla="*/ 123655 h 1243543"/>
              <a:gd name="connsiteX13" fmla="*/ 1138672 w 2243289"/>
              <a:gd name="connsiteY13" fmla="*/ 128 h 1243543"/>
              <a:gd name="connsiteX0" fmla="*/ 1137845 w 2242462"/>
              <a:gd name="connsiteY0" fmla="*/ 128 h 1251342"/>
              <a:gd name="connsiteX1" fmla="*/ 1014318 w 2242462"/>
              <a:gd name="connsiteY1" fmla="*/ 110260 h 1251342"/>
              <a:gd name="connsiteX2" fmla="*/ 960889 w 2242462"/>
              <a:gd name="connsiteY2" fmla="*/ 1077772 h 1251342"/>
              <a:gd name="connsiteX3" fmla="*/ 815724 w 2242462"/>
              <a:gd name="connsiteY3" fmla="*/ 1061978 h 1251342"/>
              <a:gd name="connsiteX4" fmla="*/ 78364 w 2242462"/>
              <a:gd name="connsiteY4" fmla="*/ 823747 h 1251342"/>
              <a:gd name="connsiteX5" fmla="*/ 1196 w 2242462"/>
              <a:gd name="connsiteY5" fmla="*/ 902244 h 1251342"/>
              <a:gd name="connsiteX6" fmla="*/ 95623 w 2242462"/>
              <a:gd name="connsiteY6" fmla="*/ 1035745 h 1251342"/>
              <a:gd name="connsiteX7" fmla="*/ 2175166 w 2242462"/>
              <a:gd name="connsiteY7" fmla="*/ 1102935 h 1251342"/>
              <a:gd name="connsiteX8" fmla="*/ 2236186 w 2242462"/>
              <a:gd name="connsiteY8" fmla="*/ 979408 h 1251342"/>
              <a:gd name="connsiteX9" fmla="*/ 2111172 w 2242462"/>
              <a:gd name="connsiteY9" fmla="*/ 931784 h 1251342"/>
              <a:gd name="connsiteX10" fmla="*/ 1337670 w 2242462"/>
              <a:gd name="connsiteY10" fmla="*/ 1091523 h 1251342"/>
              <a:gd name="connsiteX11" fmla="*/ 1194564 w 2242462"/>
              <a:gd name="connsiteY11" fmla="*/ 1090846 h 1251342"/>
              <a:gd name="connsiteX12" fmla="*/ 1247977 w 2242462"/>
              <a:gd name="connsiteY12" fmla="*/ 123655 h 1251342"/>
              <a:gd name="connsiteX13" fmla="*/ 1137845 w 2242462"/>
              <a:gd name="connsiteY13" fmla="*/ 128 h 1251342"/>
              <a:gd name="connsiteX0" fmla="*/ 1137845 w 2242462"/>
              <a:gd name="connsiteY0" fmla="*/ 128 h 1251342"/>
              <a:gd name="connsiteX1" fmla="*/ 1014318 w 2242462"/>
              <a:gd name="connsiteY1" fmla="*/ 110260 h 1251342"/>
              <a:gd name="connsiteX2" fmla="*/ 960889 w 2242462"/>
              <a:gd name="connsiteY2" fmla="*/ 1077772 h 1251342"/>
              <a:gd name="connsiteX3" fmla="*/ 815724 w 2242462"/>
              <a:gd name="connsiteY3" fmla="*/ 1061978 h 1251342"/>
              <a:gd name="connsiteX4" fmla="*/ 78364 w 2242462"/>
              <a:gd name="connsiteY4" fmla="*/ 823747 h 1251342"/>
              <a:gd name="connsiteX5" fmla="*/ 1196 w 2242462"/>
              <a:gd name="connsiteY5" fmla="*/ 902244 h 1251342"/>
              <a:gd name="connsiteX6" fmla="*/ 95623 w 2242462"/>
              <a:gd name="connsiteY6" fmla="*/ 1035745 h 1251342"/>
              <a:gd name="connsiteX7" fmla="*/ 2175166 w 2242462"/>
              <a:gd name="connsiteY7" fmla="*/ 1102935 h 1251342"/>
              <a:gd name="connsiteX8" fmla="*/ 2236186 w 2242462"/>
              <a:gd name="connsiteY8" fmla="*/ 979408 h 1251342"/>
              <a:gd name="connsiteX9" fmla="*/ 2111172 w 2242462"/>
              <a:gd name="connsiteY9" fmla="*/ 931784 h 1251342"/>
              <a:gd name="connsiteX10" fmla="*/ 1337670 w 2242462"/>
              <a:gd name="connsiteY10" fmla="*/ 1091523 h 1251342"/>
              <a:gd name="connsiteX11" fmla="*/ 1194564 w 2242462"/>
              <a:gd name="connsiteY11" fmla="*/ 1090846 h 1251342"/>
              <a:gd name="connsiteX12" fmla="*/ 1247977 w 2242462"/>
              <a:gd name="connsiteY12" fmla="*/ 123655 h 1251342"/>
              <a:gd name="connsiteX13" fmla="*/ 1137845 w 2242462"/>
              <a:gd name="connsiteY13" fmla="*/ 128 h 1251342"/>
              <a:gd name="connsiteX0" fmla="*/ 1233888 w 2338505"/>
              <a:gd name="connsiteY0" fmla="*/ 128 h 1216095"/>
              <a:gd name="connsiteX1" fmla="*/ 1110361 w 2338505"/>
              <a:gd name="connsiteY1" fmla="*/ 110260 h 1216095"/>
              <a:gd name="connsiteX2" fmla="*/ 1056932 w 2338505"/>
              <a:gd name="connsiteY2" fmla="*/ 1077772 h 1216095"/>
              <a:gd name="connsiteX3" fmla="*/ 911767 w 2338505"/>
              <a:gd name="connsiteY3" fmla="*/ 1061978 h 1216095"/>
              <a:gd name="connsiteX4" fmla="*/ 174407 w 2338505"/>
              <a:gd name="connsiteY4" fmla="*/ 823747 h 1216095"/>
              <a:gd name="connsiteX5" fmla="*/ 191666 w 2338505"/>
              <a:gd name="connsiteY5" fmla="*/ 1035745 h 1216095"/>
              <a:gd name="connsiteX6" fmla="*/ 2271209 w 2338505"/>
              <a:gd name="connsiteY6" fmla="*/ 1102935 h 1216095"/>
              <a:gd name="connsiteX7" fmla="*/ 2332229 w 2338505"/>
              <a:gd name="connsiteY7" fmla="*/ 979408 h 1216095"/>
              <a:gd name="connsiteX8" fmla="*/ 2207215 w 2338505"/>
              <a:gd name="connsiteY8" fmla="*/ 931784 h 1216095"/>
              <a:gd name="connsiteX9" fmla="*/ 1433713 w 2338505"/>
              <a:gd name="connsiteY9" fmla="*/ 1091523 h 1216095"/>
              <a:gd name="connsiteX10" fmla="*/ 1290607 w 2338505"/>
              <a:gd name="connsiteY10" fmla="*/ 1090846 h 1216095"/>
              <a:gd name="connsiteX11" fmla="*/ 1344020 w 2338505"/>
              <a:gd name="connsiteY11" fmla="*/ 123655 h 1216095"/>
              <a:gd name="connsiteX12" fmla="*/ 1233888 w 2338505"/>
              <a:gd name="connsiteY12" fmla="*/ 128 h 1216095"/>
              <a:gd name="connsiteX0" fmla="*/ 1138599 w 2243216"/>
              <a:gd name="connsiteY0" fmla="*/ 128 h 1245449"/>
              <a:gd name="connsiteX1" fmla="*/ 1015072 w 2243216"/>
              <a:gd name="connsiteY1" fmla="*/ 110260 h 1245449"/>
              <a:gd name="connsiteX2" fmla="*/ 961643 w 2243216"/>
              <a:gd name="connsiteY2" fmla="*/ 1077772 h 1245449"/>
              <a:gd name="connsiteX3" fmla="*/ 816478 w 2243216"/>
              <a:gd name="connsiteY3" fmla="*/ 1061978 h 1245449"/>
              <a:gd name="connsiteX4" fmla="*/ 79118 w 2243216"/>
              <a:gd name="connsiteY4" fmla="*/ 823747 h 1245449"/>
              <a:gd name="connsiteX5" fmla="*/ 96377 w 2243216"/>
              <a:gd name="connsiteY5" fmla="*/ 1035745 h 1245449"/>
              <a:gd name="connsiteX6" fmla="*/ 2175920 w 2243216"/>
              <a:gd name="connsiteY6" fmla="*/ 1102935 h 1245449"/>
              <a:gd name="connsiteX7" fmla="*/ 2236940 w 2243216"/>
              <a:gd name="connsiteY7" fmla="*/ 979408 h 1245449"/>
              <a:gd name="connsiteX8" fmla="*/ 2111926 w 2243216"/>
              <a:gd name="connsiteY8" fmla="*/ 931784 h 1245449"/>
              <a:gd name="connsiteX9" fmla="*/ 1338424 w 2243216"/>
              <a:gd name="connsiteY9" fmla="*/ 1091523 h 1245449"/>
              <a:gd name="connsiteX10" fmla="*/ 1195318 w 2243216"/>
              <a:gd name="connsiteY10" fmla="*/ 1090846 h 1245449"/>
              <a:gd name="connsiteX11" fmla="*/ 1248731 w 2243216"/>
              <a:gd name="connsiteY11" fmla="*/ 123655 h 1245449"/>
              <a:gd name="connsiteX12" fmla="*/ 1138599 w 2243216"/>
              <a:gd name="connsiteY12" fmla="*/ 128 h 1245449"/>
              <a:gd name="connsiteX0" fmla="*/ 1133062 w 2237679"/>
              <a:gd name="connsiteY0" fmla="*/ 128 h 1245449"/>
              <a:gd name="connsiteX1" fmla="*/ 1009535 w 2237679"/>
              <a:gd name="connsiteY1" fmla="*/ 110260 h 1245449"/>
              <a:gd name="connsiteX2" fmla="*/ 956106 w 2237679"/>
              <a:gd name="connsiteY2" fmla="*/ 1077772 h 1245449"/>
              <a:gd name="connsiteX3" fmla="*/ 810941 w 2237679"/>
              <a:gd name="connsiteY3" fmla="*/ 1061978 h 1245449"/>
              <a:gd name="connsiteX4" fmla="*/ 73581 w 2237679"/>
              <a:gd name="connsiteY4" fmla="*/ 823747 h 1245449"/>
              <a:gd name="connsiteX5" fmla="*/ 90840 w 2237679"/>
              <a:gd name="connsiteY5" fmla="*/ 1035745 h 1245449"/>
              <a:gd name="connsiteX6" fmla="*/ 2170383 w 2237679"/>
              <a:gd name="connsiteY6" fmla="*/ 1102935 h 1245449"/>
              <a:gd name="connsiteX7" fmla="*/ 2231403 w 2237679"/>
              <a:gd name="connsiteY7" fmla="*/ 979408 h 1245449"/>
              <a:gd name="connsiteX8" fmla="*/ 2106389 w 2237679"/>
              <a:gd name="connsiteY8" fmla="*/ 931784 h 1245449"/>
              <a:gd name="connsiteX9" fmla="*/ 1332887 w 2237679"/>
              <a:gd name="connsiteY9" fmla="*/ 1091523 h 1245449"/>
              <a:gd name="connsiteX10" fmla="*/ 1189781 w 2237679"/>
              <a:gd name="connsiteY10" fmla="*/ 1090846 h 1245449"/>
              <a:gd name="connsiteX11" fmla="*/ 1243194 w 2237679"/>
              <a:gd name="connsiteY11" fmla="*/ 123655 h 1245449"/>
              <a:gd name="connsiteX12" fmla="*/ 1133062 w 2237679"/>
              <a:gd name="connsiteY12" fmla="*/ 128 h 1245449"/>
              <a:gd name="connsiteX0" fmla="*/ 1112013 w 2216630"/>
              <a:gd name="connsiteY0" fmla="*/ 128 h 1245449"/>
              <a:gd name="connsiteX1" fmla="*/ 988486 w 2216630"/>
              <a:gd name="connsiteY1" fmla="*/ 110260 h 1245449"/>
              <a:gd name="connsiteX2" fmla="*/ 935057 w 2216630"/>
              <a:gd name="connsiteY2" fmla="*/ 1077772 h 1245449"/>
              <a:gd name="connsiteX3" fmla="*/ 789892 w 2216630"/>
              <a:gd name="connsiteY3" fmla="*/ 1061978 h 1245449"/>
              <a:gd name="connsiteX4" fmla="*/ 52532 w 2216630"/>
              <a:gd name="connsiteY4" fmla="*/ 823747 h 1245449"/>
              <a:gd name="connsiteX5" fmla="*/ 69791 w 2216630"/>
              <a:gd name="connsiteY5" fmla="*/ 1035745 h 1245449"/>
              <a:gd name="connsiteX6" fmla="*/ 2149334 w 2216630"/>
              <a:gd name="connsiteY6" fmla="*/ 1102935 h 1245449"/>
              <a:gd name="connsiteX7" fmla="*/ 2210354 w 2216630"/>
              <a:gd name="connsiteY7" fmla="*/ 979408 h 1245449"/>
              <a:gd name="connsiteX8" fmla="*/ 2085340 w 2216630"/>
              <a:gd name="connsiteY8" fmla="*/ 931784 h 1245449"/>
              <a:gd name="connsiteX9" fmla="*/ 1311838 w 2216630"/>
              <a:gd name="connsiteY9" fmla="*/ 1091523 h 1245449"/>
              <a:gd name="connsiteX10" fmla="*/ 1168732 w 2216630"/>
              <a:gd name="connsiteY10" fmla="*/ 1090846 h 1245449"/>
              <a:gd name="connsiteX11" fmla="*/ 1222145 w 2216630"/>
              <a:gd name="connsiteY11" fmla="*/ 123655 h 1245449"/>
              <a:gd name="connsiteX12" fmla="*/ 1112013 w 2216630"/>
              <a:gd name="connsiteY12" fmla="*/ 128 h 1245449"/>
              <a:gd name="connsiteX0" fmla="*/ 1112013 w 2197205"/>
              <a:gd name="connsiteY0" fmla="*/ 128 h 1245449"/>
              <a:gd name="connsiteX1" fmla="*/ 988486 w 2197205"/>
              <a:gd name="connsiteY1" fmla="*/ 110260 h 1245449"/>
              <a:gd name="connsiteX2" fmla="*/ 935057 w 2197205"/>
              <a:gd name="connsiteY2" fmla="*/ 1077772 h 1245449"/>
              <a:gd name="connsiteX3" fmla="*/ 789892 w 2197205"/>
              <a:gd name="connsiteY3" fmla="*/ 1061978 h 1245449"/>
              <a:gd name="connsiteX4" fmla="*/ 52532 w 2197205"/>
              <a:gd name="connsiteY4" fmla="*/ 823747 h 1245449"/>
              <a:gd name="connsiteX5" fmla="*/ 69791 w 2197205"/>
              <a:gd name="connsiteY5" fmla="*/ 1035745 h 1245449"/>
              <a:gd name="connsiteX6" fmla="*/ 2149334 w 2197205"/>
              <a:gd name="connsiteY6" fmla="*/ 1102935 h 1245449"/>
              <a:gd name="connsiteX7" fmla="*/ 2186210 w 2197205"/>
              <a:gd name="connsiteY7" fmla="*/ 999529 h 1245449"/>
              <a:gd name="connsiteX8" fmla="*/ 2085340 w 2197205"/>
              <a:gd name="connsiteY8" fmla="*/ 931784 h 1245449"/>
              <a:gd name="connsiteX9" fmla="*/ 1311838 w 2197205"/>
              <a:gd name="connsiteY9" fmla="*/ 1091523 h 1245449"/>
              <a:gd name="connsiteX10" fmla="*/ 1168732 w 2197205"/>
              <a:gd name="connsiteY10" fmla="*/ 1090846 h 1245449"/>
              <a:gd name="connsiteX11" fmla="*/ 1222145 w 2197205"/>
              <a:gd name="connsiteY11" fmla="*/ 123655 h 1245449"/>
              <a:gd name="connsiteX12" fmla="*/ 1112013 w 2197205"/>
              <a:gd name="connsiteY12" fmla="*/ 128 h 1245449"/>
              <a:gd name="connsiteX0" fmla="*/ 1112013 w 2197205"/>
              <a:gd name="connsiteY0" fmla="*/ 128 h 1245449"/>
              <a:gd name="connsiteX1" fmla="*/ 988486 w 2197205"/>
              <a:gd name="connsiteY1" fmla="*/ 110260 h 1245449"/>
              <a:gd name="connsiteX2" fmla="*/ 935057 w 2197205"/>
              <a:gd name="connsiteY2" fmla="*/ 1077772 h 1245449"/>
              <a:gd name="connsiteX3" fmla="*/ 789892 w 2197205"/>
              <a:gd name="connsiteY3" fmla="*/ 1061978 h 1245449"/>
              <a:gd name="connsiteX4" fmla="*/ 52532 w 2197205"/>
              <a:gd name="connsiteY4" fmla="*/ 823747 h 1245449"/>
              <a:gd name="connsiteX5" fmla="*/ 69791 w 2197205"/>
              <a:gd name="connsiteY5" fmla="*/ 1035745 h 1245449"/>
              <a:gd name="connsiteX6" fmla="*/ 2149334 w 2197205"/>
              <a:gd name="connsiteY6" fmla="*/ 1102935 h 1245449"/>
              <a:gd name="connsiteX7" fmla="*/ 2186210 w 2197205"/>
              <a:gd name="connsiteY7" fmla="*/ 999529 h 1245449"/>
              <a:gd name="connsiteX8" fmla="*/ 2085340 w 2197205"/>
              <a:gd name="connsiteY8" fmla="*/ 931784 h 1245449"/>
              <a:gd name="connsiteX9" fmla="*/ 1311838 w 2197205"/>
              <a:gd name="connsiteY9" fmla="*/ 1091523 h 1245449"/>
              <a:gd name="connsiteX10" fmla="*/ 1168732 w 2197205"/>
              <a:gd name="connsiteY10" fmla="*/ 1090846 h 1245449"/>
              <a:gd name="connsiteX11" fmla="*/ 1222145 w 2197205"/>
              <a:gd name="connsiteY11" fmla="*/ 123655 h 1245449"/>
              <a:gd name="connsiteX12" fmla="*/ 1112013 w 2197205"/>
              <a:gd name="connsiteY12" fmla="*/ 128 h 1245449"/>
              <a:gd name="connsiteX0" fmla="*/ 1112013 w 2197205"/>
              <a:gd name="connsiteY0" fmla="*/ 128 h 1245449"/>
              <a:gd name="connsiteX1" fmla="*/ 988486 w 2197205"/>
              <a:gd name="connsiteY1" fmla="*/ 110260 h 1245449"/>
              <a:gd name="connsiteX2" fmla="*/ 935057 w 2197205"/>
              <a:gd name="connsiteY2" fmla="*/ 1077772 h 1245449"/>
              <a:gd name="connsiteX3" fmla="*/ 789892 w 2197205"/>
              <a:gd name="connsiteY3" fmla="*/ 1061978 h 1245449"/>
              <a:gd name="connsiteX4" fmla="*/ 52532 w 2197205"/>
              <a:gd name="connsiteY4" fmla="*/ 823747 h 1245449"/>
              <a:gd name="connsiteX5" fmla="*/ 69791 w 2197205"/>
              <a:gd name="connsiteY5" fmla="*/ 1035745 h 1245449"/>
              <a:gd name="connsiteX6" fmla="*/ 2149334 w 2197205"/>
              <a:gd name="connsiteY6" fmla="*/ 1102935 h 1245449"/>
              <a:gd name="connsiteX7" fmla="*/ 2186210 w 2197205"/>
              <a:gd name="connsiteY7" fmla="*/ 999529 h 1245449"/>
              <a:gd name="connsiteX8" fmla="*/ 2085340 w 2197205"/>
              <a:gd name="connsiteY8" fmla="*/ 931784 h 1245449"/>
              <a:gd name="connsiteX9" fmla="*/ 1311838 w 2197205"/>
              <a:gd name="connsiteY9" fmla="*/ 1091523 h 1245449"/>
              <a:gd name="connsiteX10" fmla="*/ 1168732 w 2197205"/>
              <a:gd name="connsiteY10" fmla="*/ 1090846 h 1245449"/>
              <a:gd name="connsiteX11" fmla="*/ 1222145 w 2197205"/>
              <a:gd name="connsiteY11" fmla="*/ 123655 h 1245449"/>
              <a:gd name="connsiteX12" fmla="*/ 1112013 w 2197205"/>
              <a:gd name="connsiteY12" fmla="*/ 128 h 1245449"/>
              <a:gd name="connsiteX0" fmla="*/ 1112013 w 2193932"/>
              <a:gd name="connsiteY0" fmla="*/ 128 h 1235660"/>
              <a:gd name="connsiteX1" fmla="*/ 988486 w 2193932"/>
              <a:gd name="connsiteY1" fmla="*/ 110260 h 1235660"/>
              <a:gd name="connsiteX2" fmla="*/ 935057 w 2193932"/>
              <a:gd name="connsiteY2" fmla="*/ 1077772 h 1235660"/>
              <a:gd name="connsiteX3" fmla="*/ 789892 w 2193932"/>
              <a:gd name="connsiteY3" fmla="*/ 1061978 h 1235660"/>
              <a:gd name="connsiteX4" fmla="*/ 52532 w 2193932"/>
              <a:gd name="connsiteY4" fmla="*/ 823747 h 1235660"/>
              <a:gd name="connsiteX5" fmla="*/ 69791 w 2193932"/>
              <a:gd name="connsiteY5" fmla="*/ 1035745 h 1235660"/>
              <a:gd name="connsiteX6" fmla="*/ 2149334 w 2193932"/>
              <a:gd name="connsiteY6" fmla="*/ 1102935 h 1235660"/>
              <a:gd name="connsiteX7" fmla="*/ 2186210 w 2193932"/>
              <a:gd name="connsiteY7" fmla="*/ 999529 h 1235660"/>
              <a:gd name="connsiteX8" fmla="*/ 2085340 w 2193932"/>
              <a:gd name="connsiteY8" fmla="*/ 931784 h 1235660"/>
              <a:gd name="connsiteX9" fmla="*/ 1311838 w 2193932"/>
              <a:gd name="connsiteY9" fmla="*/ 1091523 h 1235660"/>
              <a:gd name="connsiteX10" fmla="*/ 1168732 w 2193932"/>
              <a:gd name="connsiteY10" fmla="*/ 1090846 h 1235660"/>
              <a:gd name="connsiteX11" fmla="*/ 1222145 w 2193932"/>
              <a:gd name="connsiteY11" fmla="*/ 123655 h 1235660"/>
              <a:gd name="connsiteX12" fmla="*/ 1112013 w 2193932"/>
              <a:gd name="connsiteY12" fmla="*/ 128 h 1235660"/>
              <a:gd name="connsiteX0" fmla="*/ 1211480 w 2289475"/>
              <a:gd name="connsiteY0" fmla="*/ 128 h 1219266"/>
              <a:gd name="connsiteX1" fmla="*/ 1087953 w 2289475"/>
              <a:gd name="connsiteY1" fmla="*/ 110260 h 1219266"/>
              <a:gd name="connsiteX2" fmla="*/ 1034524 w 2289475"/>
              <a:gd name="connsiteY2" fmla="*/ 1077772 h 1219266"/>
              <a:gd name="connsiteX3" fmla="*/ 889359 w 2289475"/>
              <a:gd name="connsiteY3" fmla="*/ 1061978 h 1219266"/>
              <a:gd name="connsiteX4" fmla="*/ 151999 w 2289475"/>
              <a:gd name="connsiteY4" fmla="*/ 823747 h 1219266"/>
              <a:gd name="connsiteX5" fmla="*/ 169258 w 2289475"/>
              <a:gd name="connsiteY5" fmla="*/ 1035745 h 1219266"/>
              <a:gd name="connsiteX6" fmla="*/ 2208560 w 2289475"/>
              <a:gd name="connsiteY6" fmla="*/ 1119032 h 1219266"/>
              <a:gd name="connsiteX7" fmla="*/ 2285677 w 2289475"/>
              <a:gd name="connsiteY7" fmla="*/ 999529 h 1219266"/>
              <a:gd name="connsiteX8" fmla="*/ 2184807 w 2289475"/>
              <a:gd name="connsiteY8" fmla="*/ 931784 h 1219266"/>
              <a:gd name="connsiteX9" fmla="*/ 1411305 w 2289475"/>
              <a:gd name="connsiteY9" fmla="*/ 1091523 h 1219266"/>
              <a:gd name="connsiteX10" fmla="*/ 1268199 w 2289475"/>
              <a:gd name="connsiteY10" fmla="*/ 1090846 h 1219266"/>
              <a:gd name="connsiteX11" fmla="*/ 1321612 w 2289475"/>
              <a:gd name="connsiteY11" fmla="*/ 123655 h 1219266"/>
              <a:gd name="connsiteX12" fmla="*/ 1211480 w 2289475"/>
              <a:gd name="connsiteY12" fmla="*/ 128 h 1219266"/>
              <a:gd name="connsiteX0" fmla="*/ 1211480 w 2289894"/>
              <a:gd name="connsiteY0" fmla="*/ 128 h 1227190"/>
              <a:gd name="connsiteX1" fmla="*/ 1087953 w 2289894"/>
              <a:gd name="connsiteY1" fmla="*/ 110260 h 1227190"/>
              <a:gd name="connsiteX2" fmla="*/ 1034524 w 2289894"/>
              <a:gd name="connsiteY2" fmla="*/ 1077772 h 1227190"/>
              <a:gd name="connsiteX3" fmla="*/ 889359 w 2289894"/>
              <a:gd name="connsiteY3" fmla="*/ 1061978 h 1227190"/>
              <a:gd name="connsiteX4" fmla="*/ 151999 w 2289894"/>
              <a:gd name="connsiteY4" fmla="*/ 823747 h 1227190"/>
              <a:gd name="connsiteX5" fmla="*/ 169258 w 2289894"/>
              <a:gd name="connsiteY5" fmla="*/ 1035745 h 1227190"/>
              <a:gd name="connsiteX6" fmla="*/ 2208560 w 2289894"/>
              <a:gd name="connsiteY6" fmla="*/ 1119032 h 1227190"/>
              <a:gd name="connsiteX7" fmla="*/ 2285677 w 2289894"/>
              <a:gd name="connsiteY7" fmla="*/ 999529 h 1227190"/>
              <a:gd name="connsiteX8" fmla="*/ 2184807 w 2289894"/>
              <a:gd name="connsiteY8" fmla="*/ 931784 h 1227190"/>
              <a:gd name="connsiteX9" fmla="*/ 1411305 w 2289894"/>
              <a:gd name="connsiteY9" fmla="*/ 1091523 h 1227190"/>
              <a:gd name="connsiteX10" fmla="*/ 1268199 w 2289894"/>
              <a:gd name="connsiteY10" fmla="*/ 1090846 h 1227190"/>
              <a:gd name="connsiteX11" fmla="*/ 1321612 w 2289894"/>
              <a:gd name="connsiteY11" fmla="*/ 123655 h 1227190"/>
              <a:gd name="connsiteX12" fmla="*/ 1211480 w 2289894"/>
              <a:gd name="connsiteY12" fmla="*/ 128 h 1227190"/>
              <a:gd name="connsiteX0" fmla="*/ 1199868 w 2278282"/>
              <a:gd name="connsiteY0" fmla="*/ 128 h 1243187"/>
              <a:gd name="connsiteX1" fmla="*/ 1076341 w 2278282"/>
              <a:gd name="connsiteY1" fmla="*/ 110260 h 1243187"/>
              <a:gd name="connsiteX2" fmla="*/ 1022912 w 2278282"/>
              <a:gd name="connsiteY2" fmla="*/ 1077772 h 1243187"/>
              <a:gd name="connsiteX3" fmla="*/ 877747 w 2278282"/>
              <a:gd name="connsiteY3" fmla="*/ 1061978 h 1243187"/>
              <a:gd name="connsiteX4" fmla="*/ 140387 w 2278282"/>
              <a:gd name="connsiteY4" fmla="*/ 823747 h 1243187"/>
              <a:gd name="connsiteX5" fmla="*/ 157646 w 2278282"/>
              <a:gd name="connsiteY5" fmla="*/ 1035745 h 1243187"/>
              <a:gd name="connsiteX6" fmla="*/ 2196948 w 2278282"/>
              <a:gd name="connsiteY6" fmla="*/ 1119032 h 1243187"/>
              <a:gd name="connsiteX7" fmla="*/ 2274065 w 2278282"/>
              <a:gd name="connsiteY7" fmla="*/ 999529 h 1243187"/>
              <a:gd name="connsiteX8" fmla="*/ 2173195 w 2278282"/>
              <a:gd name="connsiteY8" fmla="*/ 931784 h 1243187"/>
              <a:gd name="connsiteX9" fmla="*/ 1399693 w 2278282"/>
              <a:gd name="connsiteY9" fmla="*/ 1091523 h 1243187"/>
              <a:gd name="connsiteX10" fmla="*/ 1256587 w 2278282"/>
              <a:gd name="connsiteY10" fmla="*/ 1090846 h 1243187"/>
              <a:gd name="connsiteX11" fmla="*/ 1310000 w 2278282"/>
              <a:gd name="connsiteY11" fmla="*/ 123655 h 1243187"/>
              <a:gd name="connsiteX12" fmla="*/ 1199868 w 2278282"/>
              <a:gd name="connsiteY12" fmla="*/ 128 h 1243187"/>
              <a:gd name="connsiteX0" fmla="*/ 1136827 w 2215241"/>
              <a:gd name="connsiteY0" fmla="*/ 128 h 1244480"/>
              <a:gd name="connsiteX1" fmla="*/ 1013300 w 2215241"/>
              <a:gd name="connsiteY1" fmla="*/ 110260 h 1244480"/>
              <a:gd name="connsiteX2" fmla="*/ 959871 w 2215241"/>
              <a:gd name="connsiteY2" fmla="*/ 1077772 h 1244480"/>
              <a:gd name="connsiteX3" fmla="*/ 814706 w 2215241"/>
              <a:gd name="connsiteY3" fmla="*/ 1061978 h 1244480"/>
              <a:gd name="connsiteX4" fmla="*/ 77346 w 2215241"/>
              <a:gd name="connsiteY4" fmla="*/ 823747 h 1244480"/>
              <a:gd name="connsiteX5" fmla="*/ 94605 w 2215241"/>
              <a:gd name="connsiteY5" fmla="*/ 1035745 h 1244480"/>
              <a:gd name="connsiteX6" fmla="*/ 2133907 w 2215241"/>
              <a:gd name="connsiteY6" fmla="*/ 1119032 h 1244480"/>
              <a:gd name="connsiteX7" fmla="*/ 2211024 w 2215241"/>
              <a:gd name="connsiteY7" fmla="*/ 999529 h 1244480"/>
              <a:gd name="connsiteX8" fmla="*/ 2110154 w 2215241"/>
              <a:gd name="connsiteY8" fmla="*/ 931784 h 1244480"/>
              <a:gd name="connsiteX9" fmla="*/ 1336652 w 2215241"/>
              <a:gd name="connsiteY9" fmla="*/ 1091523 h 1244480"/>
              <a:gd name="connsiteX10" fmla="*/ 1193546 w 2215241"/>
              <a:gd name="connsiteY10" fmla="*/ 1090846 h 1244480"/>
              <a:gd name="connsiteX11" fmla="*/ 1246959 w 2215241"/>
              <a:gd name="connsiteY11" fmla="*/ 123655 h 1244480"/>
              <a:gd name="connsiteX12" fmla="*/ 1136827 w 2215241"/>
              <a:gd name="connsiteY12" fmla="*/ 128 h 1244480"/>
              <a:gd name="connsiteX0" fmla="*/ 1132929 w 2211343"/>
              <a:gd name="connsiteY0" fmla="*/ 128 h 1258584"/>
              <a:gd name="connsiteX1" fmla="*/ 1009402 w 2211343"/>
              <a:gd name="connsiteY1" fmla="*/ 110260 h 1258584"/>
              <a:gd name="connsiteX2" fmla="*/ 955973 w 2211343"/>
              <a:gd name="connsiteY2" fmla="*/ 1077772 h 1258584"/>
              <a:gd name="connsiteX3" fmla="*/ 810808 w 2211343"/>
              <a:gd name="connsiteY3" fmla="*/ 1061978 h 1258584"/>
              <a:gd name="connsiteX4" fmla="*/ 73448 w 2211343"/>
              <a:gd name="connsiteY4" fmla="*/ 823747 h 1258584"/>
              <a:gd name="connsiteX5" fmla="*/ 90707 w 2211343"/>
              <a:gd name="connsiteY5" fmla="*/ 1035745 h 1258584"/>
              <a:gd name="connsiteX6" fmla="*/ 2130009 w 2211343"/>
              <a:gd name="connsiteY6" fmla="*/ 1119032 h 1258584"/>
              <a:gd name="connsiteX7" fmla="*/ 2207126 w 2211343"/>
              <a:gd name="connsiteY7" fmla="*/ 999529 h 1258584"/>
              <a:gd name="connsiteX8" fmla="*/ 2106256 w 2211343"/>
              <a:gd name="connsiteY8" fmla="*/ 931784 h 1258584"/>
              <a:gd name="connsiteX9" fmla="*/ 1332754 w 2211343"/>
              <a:gd name="connsiteY9" fmla="*/ 1091523 h 1258584"/>
              <a:gd name="connsiteX10" fmla="*/ 1189648 w 2211343"/>
              <a:gd name="connsiteY10" fmla="*/ 1090846 h 1258584"/>
              <a:gd name="connsiteX11" fmla="*/ 1243061 w 2211343"/>
              <a:gd name="connsiteY11" fmla="*/ 123655 h 1258584"/>
              <a:gd name="connsiteX12" fmla="*/ 1132929 w 2211343"/>
              <a:gd name="connsiteY12" fmla="*/ 128 h 12585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2211343" h="1258584">
                <a:moveTo>
                  <a:pt x="1132929" y="128"/>
                </a:moveTo>
                <a:cubicBezTo>
                  <a:pt x="1068933" y="-2849"/>
                  <a:pt x="1013868" y="46265"/>
                  <a:pt x="1009402" y="110260"/>
                </a:cubicBezTo>
                <a:lnTo>
                  <a:pt x="955973" y="1077772"/>
                </a:lnTo>
                <a:lnTo>
                  <a:pt x="810808" y="1061978"/>
                </a:lnTo>
                <a:cubicBezTo>
                  <a:pt x="552155" y="1020173"/>
                  <a:pt x="172069" y="878759"/>
                  <a:pt x="73448" y="823747"/>
                </a:cubicBezTo>
                <a:cubicBezTo>
                  <a:pt x="23546" y="795911"/>
                  <a:pt x="-71637" y="938157"/>
                  <a:pt x="90707" y="1035745"/>
                </a:cubicBezTo>
                <a:cubicBezTo>
                  <a:pt x="402754" y="1223323"/>
                  <a:pt x="1412507" y="1383992"/>
                  <a:pt x="2130009" y="1119032"/>
                </a:cubicBezTo>
                <a:cubicBezTo>
                  <a:pt x="2175538" y="1102219"/>
                  <a:pt x="2226473" y="1045666"/>
                  <a:pt x="2207126" y="999529"/>
                </a:cubicBezTo>
                <a:cubicBezTo>
                  <a:pt x="2186290" y="953394"/>
                  <a:pt x="2147103" y="917148"/>
                  <a:pt x="2106256" y="931784"/>
                </a:cubicBezTo>
                <a:cubicBezTo>
                  <a:pt x="1988251" y="974067"/>
                  <a:pt x="1594616" y="1079192"/>
                  <a:pt x="1332754" y="1091523"/>
                </a:cubicBezTo>
                <a:lnTo>
                  <a:pt x="1189648" y="1090846"/>
                </a:lnTo>
                <a:lnTo>
                  <a:pt x="1243061" y="123655"/>
                </a:lnTo>
                <a:cubicBezTo>
                  <a:pt x="1246037" y="59659"/>
                  <a:pt x="1196924" y="4594"/>
                  <a:pt x="1132929" y="128"/>
                </a:cubicBezTo>
                <a:close/>
              </a:path>
            </a:pathLst>
          </a:custGeom>
          <a:solidFill>
            <a:schemeClr val="bg1"/>
          </a:solidFill>
          <a:ln w="9525" cap="flat">
            <a:noFill/>
            <a:prstDash val="solid"/>
            <a:miter/>
          </a:ln>
          <a:effectLst>
            <a:outerShdw blurRad="127000" dist="63500" dir="5400000" algn="t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61" name="任意多边形: 形状 60">
            <a:extLst>
              <a:ext uri="{FF2B5EF4-FFF2-40B4-BE49-F238E27FC236}">
                <a16:creationId xmlns:a16="http://schemas.microsoft.com/office/drawing/2014/main" id="{3D4F86EA-D5B0-42CC-8339-9ED37A14C432}"/>
              </a:ext>
            </a:extLst>
          </p:cNvPr>
          <p:cNvSpPr/>
          <p:nvPr/>
        </p:nvSpPr>
        <p:spPr>
          <a:xfrm flipH="1">
            <a:off x="8015115" y="4243317"/>
            <a:ext cx="2372693" cy="576524"/>
          </a:xfrm>
          <a:custGeom>
            <a:avLst/>
            <a:gdLst>
              <a:gd name="connsiteX0" fmla="*/ 24765 w 1282065"/>
              <a:gd name="connsiteY0" fmla="*/ 0 h 278388"/>
              <a:gd name="connsiteX1" fmla="*/ 0 w 1282065"/>
              <a:gd name="connsiteY1" fmla="*/ 117158 h 278388"/>
              <a:gd name="connsiteX2" fmla="*/ 1282065 w 1282065"/>
              <a:gd name="connsiteY2" fmla="*/ 186690 h 278388"/>
              <a:gd name="connsiteX3" fmla="*/ 1269683 w 1282065"/>
              <a:gd name="connsiteY3" fmla="*/ 67628 h 278388"/>
              <a:gd name="connsiteX4" fmla="*/ 638175 w 1282065"/>
              <a:gd name="connsiteY4" fmla="*/ 134303 h 278388"/>
              <a:gd name="connsiteX5" fmla="*/ 24765 w 1282065"/>
              <a:gd name="connsiteY5" fmla="*/ 0 h 278388"/>
              <a:gd name="connsiteX0" fmla="*/ 45368 w 1282065"/>
              <a:gd name="connsiteY0" fmla="*/ 0 h 261905"/>
              <a:gd name="connsiteX1" fmla="*/ 0 w 1282065"/>
              <a:gd name="connsiteY1" fmla="*/ 100675 h 261905"/>
              <a:gd name="connsiteX2" fmla="*/ 1282065 w 1282065"/>
              <a:gd name="connsiteY2" fmla="*/ 170207 h 261905"/>
              <a:gd name="connsiteX3" fmla="*/ 1269683 w 1282065"/>
              <a:gd name="connsiteY3" fmla="*/ 51145 h 261905"/>
              <a:gd name="connsiteX4" fmla="*/ 638175 w 1282065"/>
              <a:gd name="connsiteY4" fmla="*/ 117820 h 261905"/>
              <a:gd name="connsiteX5" fmla="*/ 45368 w 1282065"/>
              <a:gd name="connsiteY5" fmla="*/ 0 h 261905"/>
              <a:gd name="connsiteX0" fmla="*/ 37127 w 1273824"/>
              <a:gd name="connsiteY0" fmla="*/ 0 h 276096"/>
              <a:gd name="connsiteX1" fmla="*/ 0 w 1273824"/>
              <a:gd name="connsiteY1" fmla="*/ 133641 h 276096"/>
              <a:gd name="connsiteX2" fmla="*/ 1273824 w 1273824"/>
              <a:gd name="connsiteY2" fmla="*/ 170207 h 276096"/>
              <a:gd name="connsiteX3" fmla="*/ 1261442 w 1273824"/>
              <a:gd name="connsiteY3" fmla="*/ 51145 h 276096"/>
              <a:gd name="connsiteX4" fmla="*/ 629934 w 1273824"/>
              <a:gd name="connsiteY4" fmla="*/ 117820 h 276096"/>
              <a:gd name="connsiteX5" fmla="*/ 37127 w 1273824"/>
              <a:gd name="connsiteY5" fmla="*/ 0 h 276096"/>
              <a:gd name="connsiteX0" fmla="*/ 37127 w 1277945"/>
              <a:gd name="connsiteY0" fmla="*/ 0 h 297387"/>
              <a:gd name="connsiteX1" fmla="*/ 0 w 1277945"/>
              <a:gd name="connsiteY1" fmla="*/ 133641 h 297387"/>
              <a:gd name="connsiteX2" fmla="*/ 1277945 w 1277945"/>
              <a:gd name="connsiteY2" fmla="*/ 207294 h 297387"/>
              <a:gd name="connsiteX3" fmla="*/ 1261442 w 1277945"/>
              <a:gd name="connsiteY3" fmla="*/ 51145 h 297387"/>
              <a:gd name="connsiteX4" fmla="*/ 629934 w 1277945"/>
              <a:gd name="connsiteY4" fmla="*/ 117820 h 297387"/>
              <a:gd name="connsiteX5" fmla="*/ 37127 w 1277945"/>
              <a:gd name="connsiteY5" fmla="*/ 0 h 297387"/>
              <a:gd name="connsiteX0" fmla="*/ 29401 w 1277945"/>
              <a:gd name="connsiteY0" fmla="*/ 0 h 305114"/>
              <a:gd name="connsiteX1" fmla="*/ 0 w 1277945"/>
              <a:gd name="connsiteY1" fmla="*/ 141368 h 305114"/>
              <a:gd name="connsiteX2" fmla="*/ 1277945 w 1277945"/>
              <a:gd name="connsiteY2" fmla="*/ 215021 h 305114"/>
              <a:gd name="connsiteX3" fmla="*/ 1261442 w 1277945"/>
              <a:gd name="connsiteY3" fmla="*/ 58872 h 305114"/>
              <a:gd name="connsiteX4" fmla="*/ 629934 w 1277945"/>
              <a:gd name="connsiteY4" fmla="*/ 125547 h 305114"/>
              <a:gd name="connsiteX5" fmla="*/ 29401 w 1277945"/>
              <a:gd name="connsiteY5" fmla="*/ 0 h 305114"/>
              <a:gd name="connsiteX0" fmla="*/ 34552 w 1283096"/>
              <a:gd name="connsiteY0" fmla="*/ 0 h 309195"/>
              <a:gd name="connsiteX1" fmla="*/ 0 w 1283096"/>
              <a:gd name="connsiteY1" fmla="*/ 151670 h 309195"/>
              <a:gd name="connsiteX2" fmla="*/ 1283096 w 1283096"/>
              <a:gd name="connsiteY2" fmla="*/ 215021 h 309195"/>
              <a:gd name="connsiteX3" fmla="*/ 1266593 w 1283096"/>
              <a:gd name="connsiteY3" fmla="*/ 58872 h 309195"/>
              <a:gd name="connsiteX4" fmla="*/ 635085 w 1283096"/>
              <a:gd name="connsiteY4" fmla="*/ 125547 h 309195"/>
              <a:gd name="connsiteX5" fmla="*/ 34552 w 1283096"/>
              <a:gd name="connsiteY5" fmla="*/ 0 h 309195"/>
              <a:gd name="connsiteX0" fmla="*/ 31977 w 1283096"/>
              <a:gd name="connsiteY0" fmla="*/ 0 h 311770"/>
              <a:gd name="connsiteX1" fmla="*/ 0 w 1283096"/>
              <a:gd name="connsiteY1" fmla="*/ 154245 h 311770"/>
              <a:gd name="connsiteX2" fmla="*/ 1283096 w 1283096"/>
              <a:gd name="connsiteY2" fmla="*/ 217596 h 311770"/>
              <a:gd name="connsiteX3" fmla="*/ 1266593 w 1283096"/>
              <a:gd name="connsiteY3" fmla="*/ 61447 h 311770"/>
              <a:gd name="connsiteX4" fmla="*/ 635085 w 1283096"/>
              <a:gd name="connsiteY4" fmla="*/ 128122 h 311770"/>
              <a:gd name="connsiteX5" fmla="*/ 31977 w 1283096"/>
              <a:gd name="connsiteY5" fmla="*/ 0 h 3117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283096" h="311770">
                <a:moveTo>
                  <a:pt x="31977" y="0"/>
                </a:moveTo>
                <a:cubicBezTo>
                  <a:pt x="21500" y="39053"/>
                  <a:pt x="5715" y="115192"/>
                  <a:pt x="0" y="154245"/>
                </a:cubicBezTo>
                <a:cubicBezTo>
                  <a:pt x="401955" y="341887"/>
                  <a:pt x="863044" y="360471"/>
                  <a:pt x="1283096" y="217596"/>
                </a:cubicBezTo>
                <a:cubicBezTo>
                  <a:pt x="1281191" y="178544"/>
                  <a:pt x="1273260" y="101452"/>
                  <a:pt x="1266593" y="61447"/>
                </a:cubicBezTo>
                <a:cubicBezTo>
                  <a:pt x="1147530" y="96689"/>
                  <a:pt x="926550" y="144314"/>
                  <a:pt x="635085" y="128122"/>
                </a:cubicBezTo>
                <a:cubicBezTo>
                  <a:pt x="349335" y="111929"/>
                  <a:pt x="148182" y="48578"/>
                  <a:pt x="31977" y="0"/>
                </a:cubicBezTo>
                <a:close/>
              </a:path>
            </a:pathLst>
          </a:custGeom>
          <a:solidFill>
            <a:schemeClr val="accent6">
              <a:lumMod val="50000"/>
            </a:schemeClr>
          </a:solidFill>
          <a:ln w="9525" cap="flat">
            <a:noFill/>
            <a:prstDash val="solid"/>
            <a:miter/>
          </a:ln>
          <a:effectLst>
            <a:outerShdw blurRad="127000" dist="63500" dir="5400000" algn="t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63" name="任意多边形: 形状 62">
            <a:extLst>
              <a:ext uri="{FF2B5EF4-FFF2-40B4-BE49-F238E27FC236}">
                <a16:creationId xmlns:a16="http://schemas.microsoft.com/office/drawing/2014/main" id="{C0870816-A888-4A1D-836C-18446C25007D}"/>
              </a:ext>
            </a:extLst>
          </p:cNvPr>
          <p:cNvSpPr/>
          <p:nvPr/>
        </p:nvSpPr>
        <p:spPr>
          <a:xfrm rot="900000" flipH="1">
            <a:off x="8335091" y="2199819"/>
            <a:ext cx="1340267" cy="1097158"/>
          </a:xfrm>
          <a:custGeom>
            <a:avLst/>
            <a:gdLst>
              <a:gd name="connsiteX0" fmla="*/ 713794 w 724785"/>
              <a:gd name="connsiteY0" fmla="*/ 396265 h 593317"/>
              <a:gd name="connsiteX1" fmla="*/ 266119 w 724785"/>
              <a:gd name="connsiteY1" fmla="*/ 572478 h 593317"/>
              <a:gd name="connsiteX2" fmla="*/ 11801 w 724785"/>
              <a:gd name="connsiteY2" fmla="*/ 163855 h 593317"/>
              <a:gd name="connsiteX3" fmla="*/ 446141 w 724785"/>
              <a:gd name="connsiteY3" fmla="*/ 27648 h 593317"/>
              <a:gd name="connsiteX4" fmla="*/ 713794 w 724785"/>
              <a:gd name="connsiteY4" fmla="*/ 396265 h 5933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24785" h="593317">
                <a:moveTo>
                  <a:pt x="713794" y="396265"/>
                </a:moveTo>
                <a:cubicBezTo>
                  <a:pt x="664264" y="546760"/>
                  <a:pt x="459476" y="636295"/>
                  <a:pt x="266119" y="572478"/>
                </a:cubicBezTo>
                <a:cubicBezTo>
                  <a:pt x="72761" y="508660"/>
                  <a:pt x="-37729" y="314350"/>
                  <a:pt x="11801" y="163855"/>
                </a:cubicBezTo>
                <a:cubicBezTo>
                  <a:pt x="61331" y="13360"/>
                  <a:pt x="252784" y="-37122"/>
                  <a:pt x="446141" y="27648"/>
                </a:cubicBezTo>
                <a:cubicBezTo>
                  <a:pt x="640451" y="91465"/>
                  <a:pt x="763324" y="245770"/>
                  <a:pt x="713794" y="396265"/>
                </a:cubicBezTo>
                <a:close/>
              </a:path>
            </a:pathLst>
          </a:custGeom>
          <a:solidFill>
            <a:schemeClr val="accent2">
              <a:lumMod val="20000"/>
              <a:lumOff val="80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65" name="任意多边形: 形状 64">
            <a:extLst>
              <a:ext uri="{FF2B5EF4-FFF2-40B4-BE49-F238E27FC236}">
                <a16:creationId xmlns:a16="http://schemas.microsoft.com/office/drawing/2014/main" id="{9EEEDE0F-5050-4E36-9CEC-35DE20E22434}"/>
              </a:ext>
            </a:extLst>
          </p:cNvPr>
          <p:cNvSpPr/>
          <p:nvPr/>
        </p:nvSpPr>
        <p:spPr>
          <a:xfrm rot="900000" flipH="1">
            <a:off x="9616765" y="2545767"/>
            <a:ext cx="261948" cy="438331"/>
          </a:xfrm>
          <a:custGeom>
            <a:avLst/>
            <a:gdLst>
              <a:gd name="connsiteX0" fmla="*/ 141656 w 141655"/>
              <a:gd name="connsiteY0" fmla="*/ 19736 h 173088"/>
              <a:gd name="connsiteX1" fmla="*/ 114033 w 141655"/>
              <a:gd name="connsiteY1" fmla="*/ 4496 h 173088"/>
              <a:gd name="connsiteX2" fmla="*/ 4496 w 141655"/>
              <a:gd name="connsiteY2" fmla="*/ 59741 h 173088"/>
              <a:gd name="connsiteX3" fmla="*/ 59741 w 141655"/>
              <a:gd name="connsiteY3" fmla="*/ 169278 h 173088"/>
              <a:gd name="connsiteX4" fmla="*/ 79743 w 141655"/>
              <a:gd name="connsiteY4" fmla="*/ 173088 h 173088"/>
              <a:gd name="connsiteX5" fmla="*/ 141656 w 141655"/>
              <a:gd name="connsiteY5" fmla="*/ 19736 h 1730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41655" h="173088">
                <a:moveTo>
                  <a:pt x="141656" y="19736"/>
                </a:moveTo>
                <a:cubicBezTo>
                  <a:pt x="134036" y="13068"/>
                  <a:pt x="124511" y="8306"/>
                  <a:pt x="114033" y="4496"/>
                </a:cubicBezTo>
                <a:cubicBezTo>
                  <a:pt x="68313" y="-10744"/>
                  <a:pt x="19736" y="14021"/>
                  <a:pt x="4496" y="59741"/>
                </a:cubicBezTo>
                <a:cubicBezTo>
                  <a:pt x="-10744" y="105461"/>
                  <a:pt x="14021" y="154038"/>
                  <a:pt x="59741" y="169278"/>
                </a:cubicBezTo>
                <a:cubicBezTo>
                  <a:pt x="66408" y="171183"/>
                  <a:pt x="73076" y="173088"/>
                  <a:pt x="79743" y="173088"/>
                </a:cubicBezTo>
                <a:cubicBezTo>
                  <a:pt x="94031" y="111176"/>
                  <a:pt x="120701" y="54978"/>
                  <a:pt x="141656" y="19736"/>
                </a:cubicBezTo>
                <a:close/>
              </a:path>
            </a:pathLst>
          </a:custGeom>
          <a:solidFill>
            <a:schemeClr val="accent2">
              <a:lumMod val="20000"/>
              <a:lumOff val="80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66" name="任意多边形: 形状 65">
            <a:extLst>
              <a:ext uri="{FF2B5EF4-FFF2-40B4-BE49-F238E27FC236}">
                <a16:creationId xmlns:a16="http://schemas.microsoft.com/office/drawing/2014/main" id="{1231B2A2-C989-4642-9493-A73AC6BFC4F8}"/>
              </a:ext>
            </a:extLst>
          </p:cNvPr>
          <p:cNvSpPr/>
          <p:nvPr/>
        </p:nvSpPr>
        <p:spPr>
          <a:xfrm rot="900000" flipH="1">
            <a:off x="8129980" y="2637906"/>
            <a:ext cx="243660" cy="437410"/>
          </a:xfrm>
          <a:custGeom>
            <a:avLst/>
            <a:gdLst>
              <a:gd name="connsiteX0" fmla="*/ 41910 w 131766"/>
              <a:gd name="connsiteY0" fmla="*/ 0 h 172724"/>
              <a:gd name="connsiteX1" fmla="*/ 72390 w 131766"/>
              <a:gd name="connsiteY1" fmla="*/ 3810 h 172724"/>
              <a:gd name="connsiteX2" fmla="*/ 127635 w 131766"/>
              <a:gd name="connsiteY2" fmla="*/ 113348 h 172724"/>
              <a:gd name="connsiteX3" fmla="*/ 18097 w 131766"/>
              <a:gd name="connsiteY3" fmla="*/ 168593 h 172724"/>
              <a:gd name="connsiteX4" fmla="*/ 0 w 131766"/>
              <a:gd name="connsiteY4" fmla="*/ 160020 h 172724"/>
              <a:gd name="connsiteX5" fmla="*/ 41910 w 131766"/>
              <a:gd name="connsiteY5" fmla="*/ 0 h 1727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31766" h="172724">
                <a:moveTo>
                  <a:pt x="41910" y="0"/>
                </a:moveTo>
                <a:cubicBezTo>
                  <a:pt x="52388" y="0"/>
                  <a:pt x="62865" y="952"/>
                  <a:pt x="72390" y="3810"/>
                </a:cubicBezTo>
                <a:cubicBezTo>
                  <a:pt x="118110" y="19050"/>
                  <a:pt x="141922" y="67627"/>
                  <a:pt x="127635" y="113348"/>
                </a:cubicBezTo>
                <a:cubicBezTo>
                  <a:pt x="112395" y="159068"/>
                  <a:pt x="63817" y="182880"/>
                  <a:pt x="18097" y="168593"/>
                </a:cubicBezTo>
                <a:cubicBezTo>
                  <a:pt x="11430" y="166688"/>
                  <a:pt x="5715" y="163830"/>
                  <a:pt x="0" y="160020"/>
                </a:cubicBezTo>
                <a:cubicBezTo>
                  <a:pt x="25717" y="100965"/>
                  <a:pt x="37147" y="40005"/>
                  <a:pt x="41910" y="0"/>
                </a:cubicBezTo>
                <a:close/>
              </a:path>
            </a:pathLst>
          </a:custGeom>
          <a:solidFill>
            <a:schemeClr val="accent2">
              <a:lumMod val="20000"/>
              <a:lumOff val="80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67" name="任意多边形: 形状 66">
            <a:extLst>
              <a:ext uri="{FF2B5EF4-FFF2-40B4-BE49-F238E27FC236}">
                <a16:creationId xmlns:a16="http://schemas.microsoft.com/office/drawing/2014/main" id="{559119DE-8BCB-44EE-8260-E31D5D6328A5}"/>
              </a:ext>
            </a:extLst>
          </p:cNvPr>
          <p:cNvSpPr/>
          <p:nvPr/>
        </p:nvSpPr>
        <p:spPr>
          <a:xfrm rot="900000" flipH="1">
            <a:off x="8240313" y="2348754"/>
            <a:ext cx="1604411" cy="1424877"/>
          </a:xfrm>
          <a:custGeom>
            <a:avLst/>
            <a:gdLst>
              <a:gd name="connsiteX0" fmla="*/ 819901 w 867628"/>
              <a:gd name="connsiteY0" fmla="*/ 472440 h 770540"/>
              <a:gd name="connsiteX1" fmla="*/ 855143 w 867628"/>
              <a:gd name="connsiteY1" fmla="*/ 215265 h 770540"/>
              <a:gd name="connsiteX2" fmla="*/ 795136 w 867628"/>
              <a:gd name="connsiteY2" fmla="*/ 396240 h 770540"/>
              <a:gd name="connsiteX3" fmla="*/ 727508 w 867628"/>
              <a:gd name="connsiteY3" fmla="*/ 463868 h 770540"/>
              <a:gd name="connsiteX4" fmla="*/ 565583 w 867628"/>
              <a:gd name="connsiteY4" fmla="*/ 438150 h 770540"/>
              <a:gd name="connsiteX5" fmla="*/ 441758 w 867628"/>
              <a:gd name="connsiteY5" fmla="*/ 379095 h 770540"/>
              <a:gd name="connsiteX6" fmla="*/ 307456 w 867628"/>
              <a:gd name="connsiteY6" fmla="*/ 352425 h 770540"/>
              <a:gd name="connsiteX7" fmla="*/ 161723 w 867628"/>
              <a:gd name="connsiteY7" fmla="*/ 276225 h 770540"/>
              <a:gd name="connsiteX8" fmla="*/ 147436 w 867628"/>
              <a:gd name="connsiteY8" fmla="*/ 180975 h 770540"/>
              <a:gd name="connsiteX9" fmla="*/ 207443 w 867628"/>
              <a:gd name="connsiteY9" fmla="*/ 0 h 770540"/>
              <a:gd name="connsiteX10" fmla="*/ 82666 w 867628"/>
              <a:gd name="connsiteY10" fmla="*/ 227647 h 770540"/>
              <a:gd name="connsiteX11" fmla="*/ 55996 w 867628"/>
              <a:gd name="connsiteY11" fmla="*/ 489585 h 770540"/>
              <a:gd name="connsiteX12" fmla="*/ 192203 w 867628"/>
              <a:gd name="connsiteY12" fmla="*/ 647700 h 770540"/>
              <a:gd name="connsiteX13" fmla="*/ 319838 w 867628"/>
              <a:gd name="connsiteY13" fmla="*/ 747713 h 770540"/>
              <a:gd name="connsiteX14" fmla="*/ 481763 w 867628"/>
              <a:gd name="connsiteY14" fmla="*/ 743903 h 770540"/>
              <a:gd name="connsiteX15" fmla="*/ 684646 w 867628"/>
              <a:gd name="connsiteY15" fmla="*/ 698183 h 770540"/>
              <a:gd name="connsiteX16" fmla="*/ 819901 w 867628"/>
              <a:gd name="connsiteY16" fmla="*/ 472440 h 7705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867628" h="770540">
                <a:moveTo>
                  <a:pt x="819901" y="472440"/>
                </a:moveTo>
                <a:cubicBezTo>
                  <a:pt x="899911" y="344805"/>
                  <a:pt x="855143" y="215265"/>
                  <a:pt x="855143" y="215265"/>
                </a:cubicBezTo>
                <a:cubicBezTo>
                  <a:pt x="838951" y="326708"/>
                  <a:pt x="795136" y="396240"/>
                  <a:pt x="795136" y="396240"/>
                </a:cubicBezTo>
                <a:lnTo>
                  <a:pt x="727508" y="463868"/>
                </a:lnTo>
                <a:lnTo>
                  <a:pt x="565583" y="438150"/>
                </a:lnTo>
                <a:lnTo>
                  <a:pt x="441758" y="379095"/>
                </a:lnTo>
                <a:lnTo>
                  <a:pt x="307456" y="352425"/>
                </a:lnTo>
                <a:lnTo>
                  <a:pt x="161723" y="276225"/>
                </a:lnTo>
                <a:lnTo>
                  <a:pt x="147436" y="180975"/>
                </a:lnTo>
                <a:cubicBezTo>
                  <a:pt x="147436" y="180975"/>
                  <a:pt x="154103" y="99060"/>
                  <a:pt x="207443" y="0"/>
                </a:cubicBezTo>
                <a:cubicBezTo>
                  <a:pt x="207443" y="0"/>
                  <a:pt x="95048" y="77153"/>
                  <a:pt x="82666" y="227647"/>
                </a:cubicBezTo>
                <a:cubicBezTo>
                  <a:pt x="82666" y="227647"/>
                  <a:pt x="-84022" y="338138"/>
                  <a:pt x="55996" y="489585"/>
                </a:cubicBezTo>
                <a:cubicBezTo>
                  <a:pt x="55996" y="489585"/>
                  <a:pt x="40756" y="635318"/>
                  <a:pt x="192203" y="647700"/>
                </a:cubicBezTo>
                <a:cubicBezTo>
                  <a:pt x="192203" y="647700"/>
                  <a:pt x="214111" y="712470"/>
                  <a:pt x="319838" y="747713"/>
                </a:cubicBezTo>
                <a:cubicBezTo>
                  <a:pt x="425566" y="782955"/>
                  <a:pt x="481763" y="743903"/>
                  <a:pt x="481763" y="743903"/>
                </a:cubicBezTo>
                <a:cubicBezTo>
                  <a:pt x="610351" y="823913"/>
                  <a:pt x="684646" y="698183"/>
                  <a:pt x="684646" y="698183"/>
                </a:cubicBezTo>
                <a:cubicBezTo>
                  <a:pt x="887528" y="661035"/>
                  <a:pt x="819901" y="472440"/>
                  <a:pt x="819901" y="472440"/>
                </a:cubicBezTo>
                <a:close/>
              </a:path>
            </a:pathLst>
          </a:custGeom>
          <a:solidFill>
            <a:schemeClr val="bg1"/>
          </a:solidFill>
          <a:ln w="9525" cap="flat">
            <a:noFill/>
            <a:prstDash val="solid"/>
            <a:miter/>
          </a:ln>
          <a:effectLst>
            <a:outerShdw blurRad="127000" dist="63500" dir="5400000" algn="t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68" name="任意多边形: 形状 67">
            <a:extLst>
              <a:ext uri="{FF2B5EF4-FFF2-40B4-BE49-F238E27FC236}">
                <a16:creationId xmlns:a16="http://schemas.microsoft.com/office/drawing/2014/main" id="{228FE79D-CB27-4984-8CE7-75C93CC2CC5C}"/>
              </a:ext>
            </a:extLst>
          </p:cNvPr>
          <p:cNvSpPr/>
          <p:nvPr/>
        </p:nvSpPr>
        <p:spPr>
          <a:xfrm rot="900000" flipH="1">
            <a:off x="8821688" y="3022155"/>
            <a:ext cx="433967" cy="313131"/>
          </a:xfrm>
          <a:custGeom>
            <a:avLst/>
            <a:gdLst>
              <a:gd name="connsiteX0" fmla="*/ 232116 w 234679"/>
              <a:gd name="connsiteY0" fmla="*/ 122291 h 169334"/>
              <a:gd name="connsiteX1" fmla="*/ 92098 w 234679"/>
              <a:gd name="connsiteY1" fmla="*/ 160391 h 169334"/>
              <a:gd name="connsiteX2" fmla="*/ 2563 w 234679"/>
              <a:gd name="connsiteY2" fmla="*/ 47043 h 169334"/>
              <a:gd name="connsiteX3" fmla="*/ 142581 w 234679"/>
              <a:gd name="connsiteY3" fmla="*/ 8943 h 169334"/>
              <a:gd name="connsiteX4" fmla="*/ 232116 w 234679"/>
              <a:gd name="connsiteY4" fmla="*/ 122291 h 1693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4679" h="169334">
                <a:moveTo>
                  <a:pt x="232116" y="122291"/>
                </a:moveTo>
                <a:cubicBezTo>
                  <a:pt x="217828" y="164201"/>
                  <a:pt x="155916" y="181346"/>
                  <a:pt x="92098" y="160391"/>
                </a:cubicBezTo>
                <a:cubicBezTo>
                  <a:pt x="29233" y="139436"/>
                  <a:pt x="-10772" y="88953"/>
                  <a:pt x="2563" y="47043"/>
                </a:cubicBezTo>
                <a:cubicBezTo>
                  <a:pt x="16851" y="5133"/>
                  <a:pt x="78763" y="-12012"/>
                  <a:pt x="142581" y="8943"/>
                </a:cubicBezTo>
                <a:cubicBezTo>
                  <a:pt x="205446" y="28946"/>
                  <a:pt x="245451" y="80381"/>
                  <a:pt x="232116" y="122291"/>
                </a:cubicBezTo>
                <a:close/>
              </a:path>
            </a:pathLst>
          </a:custGeom>
          <a:solidFill>
            <a:schemeClr val="accent2">
              <a:lumMod val="20000"/>
              <a:lumOff val="80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69" name="任意多边形: 形状 68">
            <a:extLst>
              <a:ext uri="{FF2B5EF4-FFF2-40B4-BE49-F238E27FC236}">
                <a16:creationId xmlns:a16="http://schemas.microsoft.com/office/drawing/2014/main" id="{AF5314CE-A6BB-4A46-B407-3934D988554C}"/>
              </a:ext>
            </a:extLst>
          </p:cNvPr>
          <p:cNvSpPr/>
          <p:nvPr/>
        </p:nvSpPr>
        <p:spPr>
          <a:xfrm rot="900000" flipH="1">
            <a:off x="8395154" y="2670500"/>
            <a:ext cx="1204058" cy="608819"/>
          </a:xfrm>
          <a:custGeom>
            <a:avLst/>
            <a:gdLst>
              <a:gd name="connsiteX0" fmla="*/ 453959 w 651126"/>
              <a:gd name="connsiteY0" fmla="*/ 174307 h 329235"/>
              <a:gd name="connsiteX1" fmla="*/ 311084 w 651126"/>
              <a:gd name="connsiteY1" fmla="*/ 157163 h 329235"/>
              <a:gd name="connsiteX2" fmla="*/ 186307 w 651126"/>
              <a:gd name="connsiteY2" fmla="*/ 85725 h 329235"/>
              <a:gd name="connsiteX3" fmla="*/ 3427 w 651126"/>
              <a:gd name="connsiteY3" fmla="*/ 0 h 329235"/>
              <a:gd name="connsiteX4" fmla="*/ 130109 w 651126"/>
              <a:gd name="connsiteY4" fmla="*/ 222885 h 329235"/>
              <a:gd name="connsiteX5" fmla="*/ 291082 w 651126"/>
              <a:gd name="connsiteY5" fmla="*/ 217170 h 329235"/>
              <a:gd name="connsiteX6" fmla="*/ 416812 w 651126"/>
              <a:gd name="connsiteY6" fmla="*/ 318135 h 329235"/>
              <a:gd name="connsiteX7" fmla="*/ 651127 w 651126"/>
              <a:gd name="connsiteY7" fmla="*/ 215265 h 329235"/>
              <a:gd name="connsiteX8" fmla="*/ 453959 w 651126"/>
              <a:gd name="connsiteY8" fmla="*/ 174307 h 3292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51126" h="329235">
                <a:moveTo>
                  <a:pt x="453959" y="174307"/>
                </a:moveTo>
                <a:cubicBezTo>
                  <a:pt x="372044" y="127635"/>
                  <a:pt x="329182" y="143827"/>
                  <a:pt x="311084" y="157163"/>
                </a:cubicBezTo>
                <a:cubicBezTo>
                  <a:pt x="304417" y="136207"/>
                  <a:pt x="279652" y="97155"/>
                  <a:pt x="186307" y="85725"/>
                </a:cubicBezTo>
                <a:cubicBezTo>
                  <a:pt x="55814" y="70485"/>
                  <a:pt x="15809" y="61913"/>
                  <a:pt x="3427" y="0"/>
                </a:cubicBezTo>
                <a:cubicBezTo>
                  <a:pt x="3427" y="0"/>
                  <a:pt x="-32768" y="167640"/>
                  <a:pt x="130109" y="222885"/>
                </a:cubicBezTo>
                <a:cubicBezTo>
                  <a:pt x="222502" y="254317"/>
                  <a:pt x="268222" y="239077"/>
                  <a:pt x="291082" y="217170"/>
                </a:cubicBezTo>
                <a:cubicBezTo>
                  <a:pt x="295844" y="248602"/>
                  <a:pt x="323467" y="287655"/>
                  <a:pt x="416812" y="318135"/>
                </a:cubicBezTo>
                <a:cubicBezTo>
                  <a:pt x="580642" y="371475"/>
                  <a:pt x="651127" y="215265"/>
                  <a:pt x="651127" y="215265"/>
                </a:cubicBezTo>
                <a:cubicBezTo>
                  <a:pt x="604454" y="257175"/>
                  <a:pt x="567307" y="240030"/>
                  <a:pt x="453959" y="174307"/>
                </a:cubicBezTo>
                <a:close/>
              </a:path>
            </a:pathLst>
          </a:custGeom>
          <a:solidFill>
            <a:schemeClr val="bg1"/>
          </a:solidFill>
          <a:ln w="9525" cap="flat">
            <a:noFill/>
            <a:prstDash val="solid"/>
            <a:miter/>
          </a:ln>
          <a:effectLst>
            <a:outerShdw blurRad="127000" dist="63500" dir="5400000" algn="t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70" name="任意多边形: 形状 69">
            <a:extLst>
              <a:ext uri="{FF2B5EF4-FFF2-40B4-BE49-F238E27FC236}">
                <a16:creationId xmlns:a16="http://schemas.microsoft.com/office/drawing/2014/main" id="{9CB11FF4-8BDB-4D3D-B675-7F5E7BA9FF4E}"/>
              </a:ext>
            </a:extLst>
          </p:cNvPr>
          <p:cNvSpPr/>
          <p:nvPr/>
        </p:nvSpPr>
        <p:spPr>
          <a:xfrm rot="900000" flipH="1">
            <a:off x="8432442" y="2782257"/>
            <a:ext cx="1153035" cy="563025"/>
          </a:xfrm>
          <a:custGeom>
            <a:avLst/>
            <a:gdLst>
              <a:gd name="connsiteX0" fmla="*/ 421604 w 623534"/>
              <a:gd name="connsiteY0" fmla="*/ 260032 h 304471"/>
              <a:gd name="connsiteX1" fmla="*/ 295874 w 623534"/>
              <a:gd name="connsiteY1" fmla="*/ 159067 h 304471"/>
              <a:gd name="connsiteX2" fmla="*/ 134901 w 623534"/>
              <a:gd name="connsiteY2" fmla="*/ 164782 h 304471"/>
              <a:gd name="connsiteX3" fmla="*/ 5362 w 623534"/>
              <a:gd name="connsiteY3" fmla="*/ 0 h 304471"/>
              <a:gd name="connsiteX4" fmla="*/ 124424 w 623534"/>
              <a:gd name="connsiteY4" fmla="*/ 197167 h 304471"/>
              <a:gd name="connsiteX5" fmla="*/ 285397 w 623534"/>
              <a:gd name="connsiteY5" fmla="*/ 191452 h 304471"/>
              <a:gd name="connsiteX6" fmla="*/ 411127 w 623534"/>
              <a:gd name="connsiteY6" fmla="*/ 292417 h 304471"/>
              <a:gd name="connsiteX7" fmla="*/ 623534 w 623534"/>
              <a:gd name="connsiteY7" fmla="*/ 204788 h 304471"/>
              <a:gd name="connsiteX8" fmla="*/ 421604 w 623534"/>
              <a:gd name="connsiteY8" fmla="*/ 260032 h 3044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23534" h="304471">
                <a:moveTo>
                  <a:pt x="421604" y="260032"/>
                </a:moveTo>
                <a:cubicBezTo>
                  <a:pt x="329212" y="229552"/>
                  <a:pt x="301589" y="190500"/>
                  <a:pt x="295874" y="159067"/>
                </a:cubicBezTo>
                <a:cubicBezTo>
                  <a:pt x="273014" y="180975"/>
                  <a:pt x="227294" y="196215"/>
                  <a:pt x="134901" y="164782"/>
                </a:cubicBezTo>
                <a:cubicBezTo>
                  <a:pt x="34889" y="131445"/>
                  <a:pt x="10124" y="54292"/>
                  <a:pt x="5362" y="0"/>
                </a:cubicBezTo>
                <a:cubicBezTo>
                  <a:pt x="5362" y="0"/>
                  <a:pt x="-38453" y="142875"/>
                  <a:pt x="124424" y="197167"/>
                </a:cubicBezTo>
                <a:cubicBezTo>
                  <a:pt x="216817" y="228600"/>
                  <a:pt x="262537" y="213360"/>
                  <a:pt x="285397" y="191452"/>
                </a:cubicBezTo>
                <a:cubicBezTo>
                  <a:pt x="290159" y="222885"/>
                  <a:pt x="317781" y="261938"/>
                  <a:pt x="411127" y="292417"/>
                </a:cubicBezTo>
                <a:cubicBezTo>
                  <a:pt x="574956" y="345757"/>
                  <a:pt x="623534" y="204788"/>
                  <a:pt x="623534" y="204788"/>
                </a:cubicBezTo>
                <a:cubicBezTo>
                  <a:pt x="587339" y="246698"/>
                  <a:pt x="521617" y="293370"/>
                  <a:pt x="421604" y="260032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  <a:ln w="9525" cap="flat">
            <a:noFill/>
            <a:prstDash val="solid"/>
            <a:miter/>
          </a:ln>
          <a:effectLst>
            <a:outerShdw blurRad="127000" dist="63500" dir="5400000" algn="t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71" name="任意多边形: 形状 70">
            <a:extLst>
              <a:ext uri="{FF2B5EF4-FFF2-40B4-BE49-F238E27FC236}">
                <a16:creationId xmlns:a16="http://schemas.microsoft.com/office/drawing/2014/main" id="{118A3BD5-D453-4EF9-94D3-0FF5E5CE74A3}"/>
              </a:ext>
            </a:extLst>
          </p:cNvPr>
          <p:cNvSpPr/>
          <p:nvPr/>
        </p:nvSpPr>
        <p:spPr>
          <a:xfrm rot="900000" flipH="1">
            <a:off x="8899000" y="2824880"/>
            <a:ext cx="240626" cy="186141"/>
          </a:xfrm>
          <a:custGeom>
            <a:avLst/>
            <a:gdLst>
              <a:gd name="connsiteX0" fmla="*/ 128466 w 130125"/>
              <a:gd name="connsiteY0" fmla="*/ 61438 h 100661"/>
              <a:gd name="connsiteX1" fmla="*/ 46551 w 130125"/>
              <a:gd name="connsiteY1" fmla="*/ 97633 h 100661"/>
              <a:gd name="connsiteX2" fmla="*/ 1784 w 130125"/>
              <a:gd name="connsiteY2" fmla="*/ 19528 h 100661"/>
              <a:gd name="connsiteX3" fmla="*/ 76079 w 130125"/>
              <a:gd name="connsiteY3" fmla="*/ 8098 h 100661"/>
              <a:gd name="connsiteX4" fmla="*/ 128466 w 130125"/>
              <a:gd name="connsiteY4" fmla="*/ 61438 h 1006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0125" h="100661">
                <a:moveTo>
                  <a:pt x="128466" y="61438"/>
                </a:moveTo>
                <a:cubicBezTo>
                  <a:pt x="119894" y="86203"/>
                  <a:pt x="80841" y="109063"/>
                  <a:pt x="46551" y="97633"/>
                </a:cubicBezTo>
                <a:cubicBezTo>
                  <a:pt x="11309" y="86203"/>
                  <a:pt x="-5836" y="44293"/>
                  <a:pt x="1784" y="19528"/>
                </a:cubicBezTo>
                <a:cubicBezTo>
                  <a:pt x="10356" y="-5237"/>
                  <a:pt x="40836" y="-3332"/>
                  <a:pt x="76079" y="8098"/>
                </a:cubicBezTo>
                <a:cubicBezTo>
                  <a:pt x="111321" y="19528"/>
                  <a:pt x="137039" y="36673"/>
                  <a:pt x="128466" y="61438"/>
                </a:cubicBezTo>
                <a:close/>
              </a:path>
            </a:pathLst>
          </a:custGeom>
          <a:solidFill>
            <a:schemeClr val="accent2">
              <a:lumMod val="60000"/>
              <a:lumOff val="40000"/>
            </a:schemeClr>
          </a:solidFill>
          <a:ln w="9525" cap="flat">
            <a:noFill/>
            <a:prstDash val="solid"/>
            <a:miter/>
          </a:ln>
          <a:effectLst>
            <a:outerShdw blurRad="127000" dist="63500" dir="5400000" algn="t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74" name="椭圆 73">
            <a:extLst>
              <a:ext uri="{FF2B5EF4-FFF2-40B4-BE49-F238E27FC236}">
                <a16:creationId xmlns:a16="http://schemas.microsoft.com/office/drawing/2014/main" id="{DAB51335-9B47-4F1A-968E-4964FFC8E08E}"/>
              </a:ext>
            </a:extLst>
          </p:cNvPr>
          <p:cNvSpPr/>
          <p:nvPr/>
        </p:nvSpPr>
        <p:spPr>
          <a:xfrm rot="900000" flipH="1">
            <a:off x="9230979" y="2573439"/>
            <a:ext cx="180000" cy="180000"/>
          </a:xfrm>
          <a:prstGeom prst="ellipse">
            <a:avLst/>
          </a:prstGeom>
          <a:solidFill>
            <a:schemeClr val="tx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75" name="任意多边形: 形状 74">
            <a:extLst>
              <a:ext uri="{FF2B5EF4-FFF2-40B4-BE49-F238E27FC236}">
                <a16:creationId xmlns:a16="http://schemas.microsoft.com/office/drawing/2014/main" id="{28520127-42B3-49FB-91B8-6E49707CAA96}"/>
              </a:ext>
            </a:extLst>
          </p:cNvPr>
          <p:cNvSpPr/>
          <p:nvPr/>
        </p:nvSpPr>
        <p:spPr>
          <a:xfrm rot="900000" flipH="1">
            <a:off x="9281541" y="2623564"/>
            <a:ext cx="79268" cy="80085"/>
          </a:xfrm>
          <a:custGeom>
            <a:avLst/>
            <a:gdLst>
              <a:gd name="connsiteX0" fmla="*/ 42133 w 42866"/>
              <a:gd name="connsiteY0" fmla="*/ 28798 h 43308"/>
              <a:gd name="connsiteX1" fmla="*/ 14511 w 42866"/>
              <a:gd name="connsiteY1" fmla="*/ 42133 h 43308"/>
              <a:gd name="connsiteX2" fmla="*/ 1175 w 42866"/>
              <a:gd name="connsiteY2" fmla="*/ 14510 h 43308"/>
              <a:gd name="connsiteX3" fmla="*/ 28798 w 42866"/>
              <a:gd name="connsiteY3" fmla="*/ 1175 h 43308"/>
              <a:gd name="connsiteX4" fmla="*/ 42133 w 42866"/>
              <a:gd name="connsiteY4" fmla="*/ 28798 h 433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2866" h="43308">
                <a:moveTo>
                  <a:pt x="42133" y="28798"/>
                </a:moveTo>
                <a:cubicBezTo>
                  <a:pt x="38323" y="40228"/>
                  <a:pt x="25940" y="45943"/>
                  <a:pt x="14511" y="42133"/>
                </a:cubicBezTo>
                <a:cubicBezTo>
                  <a:pt x="3081" y="38323"/>
                  <a:pt x="-2635" y="25940"/>
                  <a:pt x="1175" y="14510"/>
                </a:cubicBezTo>
                <a:cubicBezTo>
                  <a:pt x="4986" y="3080"/>
                  <a:pt x="17368" y="-2635"/>
                  <a:pt x="28798" y="1175"/>
                </a:cubicBezTo>
                <a:cubicBezTo>
                  <a:pt x="39275" y="4985"/>
                  <a:pt x="44990" y="17368"/>
                  <a:pt x="42133" y="28798"/>
                </a:cubicBezTo>
                <a:close/>
              </a:path>
            </a:pathLst>
          </a:custGeom>
          <a:solidFill>
            <a:srgbClr val="FFFFFF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77" name="椭圆 76">
            <a:extLst>
              <a:ext uri="{FF2B5EF4-FFF2-40B4-BE49-F238E27FC236}">
                <a16:creationId xmlns:a16="http://schemas.microsoft.com/office/drawing/2014/main" id="{A89085E1-BA82-4374-8640-82930D23C8FA}"/>
              </a:ext>
            </a:extLst>
          </p:cNvPr>
          <p:cNvSpPr/>
          <p:nvPr/>
        </p:nvSpPr>
        <p:spPr>
          <a:xfrm rot="900000" flipH="1">
            <a:off x="8608727" y="2609115"/>
            <a:ext cx="180000" cy="180000"/>
          </a:xfrm>
          <a:prstGeom prst="ellipse">
            <a:avLst/>
          </a:prstGeom>
          <a:solidFill>
            <a:schemeClr val="tx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78" name="任意多边形: 形状 77">
            <a:extLst>
              <a:ext uri="{FF2B5EF4-FFF2-40B4-BE49-F238E27FC236}">
                <a16:creationId xmlns:a16="http://schemas.microsoft.com/office/drawing/2014/main" id="{C3159FB1-422C-4B0E-9EC1-AED4E31904FD}"/>
              </a:ext>
            </a:extLst>
          </p:cNvPr>
          <p:cNvSpPr/>
          <p:nvPr/>
        </p:nvSpPr>
        <p:spPr>
          <a:xfrm rot="900000" flipH="1">
            <a:off x="8660188" y="2659590"/>
            <a:ext cx="80085" cy="80085"/>
          </a:xfrm>
          <a:custGeom>
            <a:avLst/>
            <a:gdLst>
              <a:gd name="connsiteX0" fmla="*/ 42133 w 43308"/>
              <a:gd name="connsiteY0" fmla="*/ 28798 h 43308"/>
              <a:gd name="connsiteX1" fmla="*/ 14511 w 43308"/>
              <a:gd name="connsiteY1" fmla="*/ 42133 h 43308"/>
              <a:gd name="connsiteX2" fmla="*/ 1175 w 43308"/>
              <a:gd name="connsiteY2" fmla="*/ 14510 h 43308"/>
              <a:gd name="connsiteX3" fmla="*/ 28798 w 43308"/>
              <a:gd name="connsiteY3" fmla="*/ 1175 h 43308"/>
              <a:gd name="connsiteX4" fmla="*/ 42133 w 43308"/>
              <a:gd name="connsiteY4" fmla="*/ 28798 h 433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3308" h="43308">
                <a:moveTo>
                  <a:pt x="42133" y="28798"/>
                </a:moveTo>
                <a:cubicBezTo>
                  <a:pt x="38323" y="40228"/>
                  <a:pt x="25940" y="45943"/>
                  <a:pt x="14511" y="42133"/>
                </a:cubicBezTo>
                <a:cubicBezTo>
                  <a:pt x="3081" y="38323"/>
                  <a:pt x="-2635" y="25940"/>
                  <a:pt x="1175" y="14510"/>
                </a:cubicBezTo>
                <a:cubicBezTo>
                  <a:pt x="4986" y="3080"/>
                  <a:pt x="17368" y="-2635"/>
                  <a:pt x="28798" y="1175"/>
                </a:cubicBezTo>
                <a:cubicBezTo>
                  <a:pt x="40228" y="5938"/>
                  <a:pt x="45943" y="17368"/>
                  <a:pt x="42133" y="28798"/>
                </a:cubicBezTo>
                <a:close/>
              </a:path>
            </a:pathLst>
          </a:custGeom>
          <a:solidFill>
            <a:srgbClr val="FFFFFF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79" name="任意多边形: 形状 78">
            <a:extLst>
              <a:ext uri="{FF2B5EF4-FFF2-40B4-BE49-F238E27FC236}">
                <a16:creationId xmlns:a16="http://schemas.microsoft.com/office/drawing/2014/main" id="{215DE2DA-611E-4BBC-A2A7-0DCE04D19DE4}"/>
              </a:ext>
            </a:extLst>
          </p:cNvPr>
          <p:cNvSpPr/>
          <p:nvPr/>
        </p:nvSpPr>
        <p:spPr>
          <a:xfrm rot="900000" flipH="1">
            <a:off x="8397217" y="1553345"/>
            <a:ext cx="1368180" cy="1049882"/>
          </a:xfrm>
          <a:custGeom>
            <a:avLst/>
            <a:gdLst>
              <a:gd name="connsiteX0" fmla="*/ 25717 w 712669"/>
              <a:gd name="connsiteY0" fmla="*/ 92654 h 567751"/>
              <a:gd name="connsiteX1" fmla="*/ 423863 w 712669"/>
              <a:gd name="connsiteY1" fmla="*/ 28836 h 567751"/>
              <a:gd name="connsiteX2" fmla="*/ 697230 w 712669"/>
              <a:gd name="connsiteY2" fmla="*/ 566999 h 567751"/>
              <a:gd name="connsiteX3" fmla="*/ 621983 w 712669"/>
              <a:gd name="connsiteY3" fmla="*/ 561284 h 567751"/>
              <a:gd name="connsiteX4" fmla="*/ 414338 w 712669"/>
              <a:gd name="connsiteY4" fmla="*/ 456509 h 567751"/>
              <a:gd name="connsiteX5" fmla="*/ 206692 w 712669"/>
              <a:gd name="connsiteY5" fmla="*/ 404121 h 567751"/>
              <a:gd name="connsiteX6" fmla="*/ 0 w 712669"/>
              <a:gd name="connsiteY6" fmla="*/ 360306 h 567751"/>
              <a:gd name="connsiteX7" fmla="*/ 251460 w 712669"/>
              <a:gd name="connsiteY7" fmla="*/ 125991 h 567751"/>
              <a:gd name="connsiteX8" fmla="*/ 25717 w 712669"/>
              <a:gd name="connsiteY8" fmla="*/ 92654 h 567751"/>
              <a:gd name="connsiteX0" fmla="*/ 25717 w 712669"/>
              <a:gd name="connsiteY0" fmla="*/ 92654 h 567751"/>
              <a:gd name="connsiteX1" fmla="*/ 423863 w 712669"/>
              <a:gd name="connsiteY1" fmla="*/ 28836 h 567751"/>
              <a:gd name="connsiteX2" fmla="*/ 697230 w 712669"/>
              <a:gd name="connsiteY2" fmla="*/ 566999 h 567751"/>
              <a:gd name="connsiteX3" fmla="*/ 621983 w 712669"/>
              <a:gd name="connsiteY3" fmla="*/ 561284 h 567751"/>
              <a:gd name="connsiteX4" fmla="*/ 414338 w 712669"/>
              <a:gd name="connsiteY4" fmla="*/ 456509 h 567751"/>
              <a:gd name="connsiteX5" fmla="*/ 206692 w 712669"/>
              <a:gd name="connsiteY5" fmla="*/ 404121 h 567751"/>
              <a:gd name="connsiteX6" fmla="*/ 0 w 712669"/>
              <a:gd name="connsiteY6" fmla="*/ 360306 h 567751"/>
              <a:gd name="connsiteX7" fmla="*/ 336643 w 712669"/>
              <a:gd name="connsiteY7" fmla="*/ 131485 h 567751"/>
              <a:gd name="connsiteX8" fmla="*/ 25717 w 712669"/>
              <a:gd name="connsiteY8" fmla="*/ 92654 h 567751"/>
              <a:gd name="connsiteX0" fmla="*/ 25717 w 712669"/>
              <a:gd name="connsiteY0" fmla="*/ 92654 h 567751"/>
              <a:gd name="connsiteX1" fmla="*/ 423863 w 712669"/>
              <a:gd name="connsiteY1" fmla="*/ 28836 h 567751"/>
              <a:gd name="connsiteX2" fmla="*/ 697230 w 712669"/>
              <a:gd name="connsiteY2" fmla="*/ 566999 h 567751"/>
              <a:gd name="connsiteX3" fmla="*/ 621983 w 712669"/>
              <a:gd name="connsiteY3" fmla="*/ 561284 h 567751"/>
              <a:gd name="connsiteX4" fmla="*/ 414338 w 712669"/>
              <a:gd name="connsiteY4" fmla="*/ 456509 h 567751"/>
              <a:gd name="connsiteX5" fmla="*/ 206692 w 712669"/>
              <a:gd name="connsiteY5" fmla="*/ 404121 h 567751"/>
              <a:gd name="connsiteX6" fmla="*/ 0 w 712669"/>
              <a:gd name="connsiteY6" fmla="*/ 360306 h 567751"/>
              <a:gd name="connsiteX7" fmla="*/ 336643 w 712669"/>
              <a:gd name="connsiteY7" fmla="*/ 131485 h 567751"/>
              <a:gd name="connsiteX8" fmla="*/ 25717 w 712669"/>
              <a:gd name="connsiteY8" fmla="*/ 92654 h 567751"/>
              <a:gd name="connsiteX0" fmla="*/ 28288 w 715240"/>
              <a:gd name="connsiteY0" fmla="*/ 92654 h 567751"/>
              <a:gd name="connsiteX1" fmla="*/ 426434 w 715240"/>
              <a:gd name="connsiteY1" fmla="*/ 28836 h 567751"/>
              <a:gd name="connsiteX2" fmla="*/ 699801 w 715240"/>
              <a:gd name="connsiteY2" fmla="*/ 566999 h 567751"/>
              <a:gd name="connsiteX3" fmla="*/ 624554 w 715240"/>
              <a:gd name="connsiteY3" fmla="*/ 561284 h 567751"/>
              <a:gd name="connsiteX4" fmla="*/ 416909 w 715240"/>
              <a:gd name="connsiteY4" fmla="*/ 456509 h 567751"/>
              <a:gd name="connsiteX5" fmla="*/ 209263 w 715240"/>
              <a:gd name="connsiteY5" fmla="*/ 404121 h 567751"/>
              <a:gd name="connsiteX6" fmla="*/ 2571 w 715240"/>
              <a:gd name="connsiteY6" fmla="*/ 360306 h 567751"/>
              <a:gd name="connsiteX7" fmla="*/ 220960 w 715240"/>
              <a:gd name="connsiteY7" fmla="*/ 105132 h 567751"/>
              <a:gd name="connsiteX8" fmla="*/ 28288 w 715240"/>
              <a:gd name="connsiteY8" fmla="*/ 92654 h 567751"/>
              <a:gd name="connsiteX0" fmla="*/ 25717 w 712669"/>
              <a:gd name="connsiteY0" fmla="*/ 92654 h 567751"/>
              <a:gd name="connsiteX1" fmla="*/ 423863 w 712669"/>
              <a:gd name="connsiteY1" fmla="*/ 28836 h 567751"/>
              <a:gd name="connsiteX2" fmla="*/ 697230 w 712669"/>
              <a:gd name="connsiteY2" fmla="*/ 566999 h 567751"/>
              <a:gd name="connsiteX3" fmla="*/ 621983 w 712669"/>
              <a:gd name="connsiteY3" fmla="*/ 561284 h 567751"/>
              <a:gd name="connsiteX4" fmla="*/ 414338 w 712669"/>
              <a:gd name="connsiteY4" fmla="*/ 456509 h 567751"/>
              <a:gd name="connsiteX5" fmla="*/ 206692 w 712669"/>
              <a:gd name="connsiteY5" fmla="*/ 404121 h 567751"/>
              <a:gd name="connsiteX6" fmla="*/ 0 w 712669"/>
              <a:gd name="connsiteY6" fmla="*/ 360306 h 567751"/>
              <a:gd name="connsiteX7" fmla="*/ 218389 w 712669"/>
              <a:gd name="connsiteY7" fmla="*/ 105132 h 567751"/>
              <a:gd name="connsiteX8" fmla="*/ 25717 w 712669"/>
              <a:gd name="connsiteY8" fmla="*/ 92654 h 567751"/>
              <a:gd name="connsiteX0" fmla="*/ 27188 w 714140"/>
              <a:gd name="connsiteY0" fmla="*/ 92654 h 567751"/>
              <a:gd name="connsiteX1" fmla="*/ 425334 w 714140"/>
              <a:gd name="connsiteY1" fmla="*/ 28836 h 567751"/>
              <a:gd name="connsiteX2" fmla="*/ 698701 w 714140"/>
              <a:gd name="connsiteY2" fmla="*/ 566999 h 567751"/>
              <a:gd name="connsiteX3" fmla="*/ 623454 w 714140"/>
              <a:gd name="connsiteY3" fmla="*/ 561284 h 567751"/>
              <a:gd name="connsiteX4" fmla="*/ 415809 w 714140"/>
              <a:gd name="connsiteY4" fmla="*/ 456509 h 567751"/>
              <a:gd name="connsiteX5" fmla="*/ 208163 w 714140"/>
              <a:gd name="connsiteY5" fmla="*/ 404121 h 567751"/>
              <a:gd name="connsiteX6" fmla="*/ 1471 w 714140"/>
              <a:gd name="connsiteY6" fmla="*/ 360306 h 567751"/>
              <a:gd name="connsiteX7" fmla="*/ 219860 w 714140"/>
              <a:gd name="connsiteY7" fmla="*/ 105132 h 567751"/>
              <a:gd name="connsiteX8" fmla="*/ 27188 w 714140"/>
              <a:gd name="connsiteY8" fmla="*/ 92654 h 567751"/>
              <a:gd name="connsiteX0" fmla="*/ 25717 w 712669"/>
              <a:gd name="connsiteY0" fmla="*/ 92654 h 567751"/>
              <a:gd name="connsiteX1" fmla="*/ 423863 w 712669"/>
              <a:gd name="connsiteY1" fmla="*/ 28836 h 567751"/>
              <a:gd name="connsiteX2" fmla="*/ 697230 w 712669"/>
              <a:gd name="connsiteY2" fmla="*/ 566999 h 567751"/>
              <a:gd name="connsiteX3" fmla="*/ 621983 w 712669"/>
              <a:gd name="connsiteY3" fmla="*/ 561284 h 567751"/>
              <a:gd name="connsiteX4" fmla="*/ 414338 w 712669"/>
              <a:gd name="connsiteY4" fmla="*/ 456509 h 567751"/>
              <a:gd name="connsiteX5" fmla="*/ 206692 w 712669"/>
              <a:gd name="connsiteY5" fmla="*/ 404121 h 567751"/>
              <a:gd name="connsiteX6" fmla="*/ 0 w 712669"/>
              <a:gd name="connsiteY6" fmla="*/ 360306 h 567751"/>
              <a:gd name="connsiteX7" fmla="*/ 218389 w 712669"/>
              <a:gd name="connsiteY7" fmla="*/ 105132 h 567751"/>
              <a:gd name="connsiteX8" fmla="*/ 25717 w 712669"/>
              <a:gd name="connsiteY8" fmla="*/ 92654 h 567751"/>
              <a:gd name="connsiteX0" fmla="*/ 43643 w 730595"/>
              <a:gd name="connsiteY0" fmla="*/ 92654 h 567751"/>
              <a:gd name="connsiteX1" fmla="*/ 441789 w 730595"/>
              <a:gd name="connsiteY1" fmla="*/ 28836 h 567751"/>
              <a:gd name="connsiteX2" fmla="*/ 715156 w 730595"/>
              <a:gd name="connsiteY2" fmla="*/ 566999 h 567751"/>
              <a:gd name="connsiteX3" fmla="*/ 639909 w 730595"/>
              <a:gd name="connsiteY3" fmla="*/ 561284 h 567751"/>
              <a:gd name="connsiteX4" fmla="*/ 432264 w 730595"/>
              <a:gd name="connsiteY4" fmla="*/ 456509 h 567751"/>
              <a:gd name="connsiteX5" fmla="*/ 224618 w 730595"/>
              <a:gd name="connsiteY5" fmla="*/ 404121 h 567751"/>
              <a:gd name="connsiteX6" fmla="*/ 0 w 730595"/>
              <a:gd name="connsiteY6" fmla="*/ 367501 h 567751"/>
              <a:gd name="connsiteX7" fmla="*/ 236315 w 730595"/>
              <a:gd name="connsiteY7" fmla="*/ 105132 h 567751"/>
              <a:gd name="connsiteX8" fmla="*/ 43643 w 730595"/>
              <a:gd name="connsiteY8" fmla="*/ 92654 h 567751"/>
              <a:gd name="connsiteX0" fmla="*/ 43643 w 730595"/>
              <a:gd name="connsiteY0" fmla="*/ 92654 h 567751"/>
              <a:gd name="connsiteX1" fmla="*/ 441789 w 730595"/>
              <a:gd name="connsiteY1" fmla="*/ 28836 h 567751"/>
              <a:gd name="connsiteX2" fmla="*/ 715156 w 730595"/>
              <a:gd name="connsiteY2" fmla="*/ 566999 h 567751"/>
              <a:gd name="connsiteX3" fmla="*/ 639909 w 730595"/>
              <a:gd name="connsiteY3" fmla="*/ 561284 h 567751"/>
              <a:gd name="connsiteX4" fmla="*/ 432264 w 730595"/>
              <a:gd name="connsiteY4" fmla="*/ 456509 h 567751"/>
              <a:gd name="connsiteX5" fmla="*/ 224618 w 730595"/>
              <a:gd name="connsiteY5" fmla="*/ 404121 h 567751"/>
              <a:gd name="connsiteX6" fmla="*/ 0 w 730595"/>
              <a:gd name="connsiteY6" fmla="*/ 367501 h 567751"/>
              <a:gd name="connsiteX7" fmla="*/ 236315 w 730595"/>
              <a:gd name="connsiteY7" fmla="*/ 105132 h 567751"/>
              <a:gd name="connsiteX8" fmla="*/ 43643 w 730595"/>
              <a:gd name="connsiteY8" fmla="*/ 92654 h 567751"/>
              <a:gd name="connsiteX0" fmla="*/ 43643 w 730595"/>
              <a:gd name="connsiteY0" fmla="*/ 92654 h 567751"/>
              <a:gd name="connsiteX1" fmla="*/ 441789 w 730595"/>
              <a:gd name="connsiteY1" fmla="*/ 28836 h 567751"/>
              <a:gd name="connsiteX2" fmla="*/ 715156 w 730595"/>
              <a:gd name="connsiteY2" fmla="*/ 566999 h 567751"/>
              <a:gd name="connsiteX3" fmla="*/ 639909 w 730595"/>
              <a:gd name="connsiteY3" fmla="*/ 561284 h 567751"/>
              <a:gd name="connsiteX4" fmla="*/ 432264 w 730595"/>
              <a:gd name="connsiteY4" fmla="*/ 456509 h 567751"/>
              <a:gd name="connsiteX5" fmla="*/ 224618 w 730595"/>
              <a:gd name="connsiteY5" fmla="*/ 404121 h 567751"/>
              <a:gd name="connsiteX6" fmla="*/ 0 w 730595"/>
              <a:gd name="connsiteY6" fmla="*/ 367501 h 567751"/>
              <a:gd name="connsiteX7" fmla="*/ 236315 w 730595"/>
              <a:gd name="connsiteY7" fmla="*/ 105132 h 567751"/>
              <a:gd name="connsiteX8" fmla="*/ 43643 w 730595"/>
              <a:gd name="connsiteY8" fmla="*/ 92654 h 567751"/>
              <a:gd name="connsiteX0" fmla="*/ 43643 w 730595"/>
              <a:gd name="connsiteY0" fmla="*/ 92654 h 567751"/>
              <a:gd name="connsiteX1" fmla="*/ 441789 w 730595"/>
              <a:gd name="connsiteY1" fmla="*/ 28836 h 567751"/>
              <a:gd name="connsiteX2" fmla="*/ 715156 w 730595"/>
              <a:gd name="connsiteY2" fmla="*/ 566999 h 567751"/>
              <a:gd name="connsiteX3" fmla="*/ 639909 w 730595"/>
              <a:gd name="connsiteY3" fmla="*/ 561284 h 567751"/>
              <a:gd name="connsiteX4" fmla="*/ 432264 w 730595"/>
              <a:gd name="connsiteY4" fmla="*/ 456509 h 567751"/>
              <a:gd name="connsiteX5" fmla="*/ 224618 w 730595"/>
              <a:gd name="connsiteY5" fmla="*/ 404121 h 567751"/>
              <a:gd name="connsiteX6" fmla="*/ 0 w 730595"/>
              <a:gd name="connsiteY6" fmla="*/ 367501 h 567751"/>
              <a:gd name="connsiteX7" fmla="*/ 236315 w 730595"/>
              <a:gd name="connsiteY7" fmla="*/ 105132 h 567751"/>
              <a:gd name="connsiteX8" fmla="*/ 43643 w 730595"/>
              <a:gd name="connsiteY8" fmla="*/ 92654 h 567751"/>
              <a:gd name="connsiteX0" fmla="*/ 43643 w 730595"/>
              <a:gd name="connsiteY0" fmla="*/ 92654 h 567751"/>
              <a:gd name="connsiteX1" fmla="*/ 441789 w 730595"/>
              <a:gd name="connsiteY1" fmla="*/ 28836 h 567751"/>
              <a:gd name="connsiteX2" fmla="*/ 715156 w 730595"/>
              <a:gd name="connsiteY2" fmla="*/ 566999 h 567751"/>
              <a:gd name="connsiteX3" fmla="*/ 639909 w 730595"/>
              <a:gd name="connsiteY3" fmla="*/ 561284 h 567751"/>
              <a:gd name="connsiteX4" fmla="*/ 432264 w 730595"/>
              <a:gd name="connsiteY4" fmla="*/ 456509 h 567751"/>
              <a:gd name="connsiteX5" fmla="*/ 224618 w 730595"/>
              <a:gd name="connsiteY5" fmla="*/ 404121 h 567751"/>
              <a:gd name="connsiteX6" fmla="*/ 0 w 730595"/>
              <a:gd name="connsiteY6" fmla="*/ 367501 h 567751"/>
              <a:gd name="connsiteX7" fmla="*/ 236315 w 730595"/>
              <a:gd name="connsiteY7" fmla="*/ 105132 h 567751"/>
              <a:gd name="connsiteX8" fmla="*/ 43643 w 730595"/>
              <a:gd name="connsiteY8" fmla="*/ 92654 h 567751"/>
              <a:gd name="connsiteX0" fmla="*/ 43643 w 730595"/>
              <a:gd name="connsiteY0" fmla="*/ 92654 h 567751"/>
              <a:gd name="connsiteX1" fmla="*/ 441789 w 730595"/>
              <a:gd name="connsiteY1" fmla="*/ 28836 h 567751"/>
              <a:gd name="connsiteX2" fmla="*/ 715156 w 730595"/>
              <a:gd name="connsiteY2" fmla="*/ 566999 h 567751"/>
              <a:gd name="connsiteX3" fmla="*/ 639909 w 730595"/>
              <a:gd name="connsiteY3" fmla="*/ 561284 h 567751"/>
              <a:gd name="connsiteX4" fmla="*/ 432264 w 730595"/>
              <a:gd name="connsiteY4" fmla="*/ 456509 h 567751"/>
              <a:gd name="connsiteX5" fmla="*/ 214090 w 730595"/>
              <a:gd name="connsiteY5" fmla="*/ 398633 h 567751"/>
              <a:gd name="connsiteX6" fmla="*/ 0 w 730595"/>
              <a:gd name="connsiteY6" fmla="*/ 367501 h 567751"/>
              <a:gd name="connsiteX7" fmla="*/ 236315 w 730595"/>
              <a:gd name="connsiteY7" fmla="*/ 105132 h 567751"/>
              <a:gd name="connsiteX8" fmla="*/ 43643 w 730595"/>
              <a:gd name="connsiteY8" fmla="*/ 92654 h 567751"/>
              <a:gd name="connsiteX0" fmla="*/ 43643 w 730595"/>
              <a:gd name="connsiteY0" fmla="*/ 92654 h 567751"/>
              <a:gd name="connsiteX1" fmla="*/ 441789 w 730595"/>
              <a:gd name="connsiteY1" fmla="*/ 28836 h 567751"/>
              <a:gd name="connsiteX2" fmla="*/ 715156 w 730595"/>
              <a:gd name="connsiteY2" fmla="*/ 566999 h 567751"/>
              <a:gd name="connsiteX3" fmla="*/ 639909 w 730595"/>
              <a:gd name="connsiteY3" fmla="*/ 561284 h 567751"/>
              <a:gd name="connsiteX4" fmla="*/ 432264 w 730595"/>
              <a:gd name="connsiteY4" fmla="*/ 456509 h 567751"/>
              <a:gd name="connsiteX5" fmla="*/ 214090 w 730595"/>
              <a:gd name="connsiteY5" fmla="*/ 398633 h 567751"/>
              <a:gd name="connsiteX6" fmla="*/ 0 w 730595"/>
              <a:gd name="connsiteY6" fmla="*/ 367501 h 567751"/>
              <a:gd name="connsiteX7" fmla="*/ 236315 w 730595"/>
              <a:gd name="connsiteY7" fmla="*/ 105132 h 567751"/>
              <a:gd name="connsiteX8" fmla="*/ 43643 w 730595"/>
              <a:gd name="connsiteY8" fmla="*/ 92654 h 567751"/>
              <a:gd name="connsiteX0" fmla="*/ 43643 w 730595"/>
              <a:gd name="connsiteY0" fmla="*/ 92654 h 567751"/>
              <a:gd name="connsiteX1" fmla="*/ 441789 w 730595"/>
              <a:gd name="connsiteY1" fmla="*/ 28836 h 567751"/>
              <a:gd name="connsiteX2" fmla="*/ 715156 w 730595"/>
              <a:gd name="connsiteY2" fmla="*/ 566999 h 567751"/>
              <a:gd name="connsiteX3" fmla="*/ 639909 w 730595"/>
              <a:gd name="connsiteY3" fmla="*/ 561284 h 567751"/>
              <a:gd name="connsiteX4" fmla="*/ 432264 w 730595"/>
              <a:gd name="connsiteY4" fmla="*/ 456509 h 567751"/>
              <a:gd name="connsiteX5" fmla="*/ 214090 w 730595"/>
              <a:gd name="connsiteY5" fmla="*/ 398633 h 567751"/>
              <a:gd name="connsiteX6" fmla="*/ 0 w 730595"/>
              <a:gd name="connsiteY6" fmla="*/ 367501 h 567751"/>
              <a:gd name="connsiteX7" fmla="*/ 236315 w 730595"/>
              <a:gd name="connsiteY7" fmla="*/ 105132 h 567751"/>
              <a:gd name="connsiteX8" fmla="*/ 43643 w 730595"/>
              <a:gd name="connsiteY8" fmla="*/ 92654 h 567751"/>
              <a:gd name="connsiteX0" fmla="*/ 43643 w 730595"/>
              <a:gd name="connsiteY0" fmla="*/ 92654 h 567751"/>
              <a:gd name="connsiteX1" fmla="*/ 441789 w 730595"/>
              <a:gd name="connsiteY1" fmla="*/ 28836 h 567751"/>
              <a:gd name="connsiteX2" fmla="*/ 715156 w 730595"/>
              <a:gd name="connsiteY2" fmla="*/ 566999 h 567751"/>
              <a:gd name="connsiteX3" fmla="*/ 639909 w 730595"/>
              <a:gd name="connsiteY3" fmla="*/ 561284 h 567751"/>
              <a:gd name="connsiteX4" fmla="*/ 432264 w 730595"/>
              <a:gd name="connsiteY4" fmla="*/ 456509 h 567751"/>
              <a:gd name="connsiteX5" fmla="*/ 214090 w 730595"/>
              <a:gd name="connsiteY5" fmla="*/ 398633 h 567751"/>
              <a:gd name="connsiteX6" fmla="*/ 0 w 730595"/>
              <a:gd name="connsiteY6" fmla="*/ 367501 h 567751"/>
              <a:gd name="connsiteX7" fmla="*/ 236315 w 730595"/>
              <a:gd name="connsiteY7" fmla="*/ 105132 h 567751"/>
              <a:gd name="connsiteX8" fmla="*/ 43643 w 730595"/>
              <a:gd name="connsiteY8" fmla="*/ 92654 h 567751"/>
              <a:gd name="connsiteX0" fmla="*/ 44940 w 731892"/>
              <a:gd name="connsiteY0" fmla="*/ 92654 h 567751"/>
              <a:gd name="connsiteX1" fmla="*/ 443086 w 731892"/>
              <a:gd name="connsiteY1" fmla="*/ 28836 h 567751"/>
              <a:gd name="connsiteX2" fmla="*/ 716453 w 731892"/>
              <a:gd name="connsiteY2" fmla="*/ 566999 h 567751"/>
              <a:gd name="connsiteX3" fmla="*/ 641206 w 731892"/>
              <a:gd name="connsiteY3" fmla="*/ 561284 h 567751"/>
              <a:gd name="connsiteX4" fmla="*/ 433561 w 731892"/>
              <a:gd name="connsiteY4" fmla="*/ 456509 h 567751"/>
              <a:gd name="connsiteX5" fmla="*/ 215387 w 731892"/>
              <a:gd name="connsiteY5" fmla="*/ 398633 h 567751"/>
              <a:gd name="connsiteX6" fmla="*/ 1297 w 731892"/>
              <a:gd name="connsiteY6" fmla="*/ 367501 h 567751"/>
              <a:gd name="connsiteX7" fmla="*/ 237612 w 731892"/>
              <a:gd name="connsiteY7" fmla="*/ 105132 h 567751"/>
              <a:gd name="connsiteX8" fmla="*/ 44940 w 731892"/>
              <a:gd name="connsiteY8" fmla="*/ 92654 h 567751"/>
              <a:gd name="connsiteX0" fmla="*/ 43643 w 730595"/>
              <a:gd name="connsiteY0" fmla="*/ 92654 h 567751"/>
              <a:gd name="connsiteX1" fmla="*/ 441789 w 730595"/>
              <a:gd name="connsiteY1" fmla="*/ 28836 h 567751"/>
              <a:gd name="connsiteX2" fmla="*/ 715156 w 730595"/>
              <a:gd name="connsiteY2" fmla="*/ 566999 h 567751"/>
              <a:gd name="connsiteX3" fmla="*/ 639909 w 730595"/>
              <a:gd name="connsiteY3" fmla="*/ 561284 h 567751"/>
              <a:gd name="connsiteX4" fmla="*/ 432264 w 730595"/>
              <a:gd name="connsiteY4" fmla="*/ 456509 h 567751"/>
              <a:gd name="connsiteX5" fmla="*/ 214090 w 730595"/>
              <a:gd name="connsiteY5" fmla="*/ 398633 h 567751"/>
              <a:gd name="connsiteX6" fmla="*/ 0 w 730595"/>
              <a:gd name="connsiteY6" fmla="*/ 367501 h 567751"/>
              <a:gd name="connsiteX7" fmla="*/ 236315 w 730595"/>
              <a:gd name="connsiteY7" fmla="*/ 105132 h 567751"/>
              <a:gd name="connsiteX8" fmla="*/ 43643 w 730595"/>
              <a:gd name="connsiteY8" fmla="*/ 92654 h 567751"/>
              <a:gd name="connsiteX0" fmla="*/ 43643 w 730595"/>
              <a:gd name="connsiteY0" fmla="*/ 92654 h 567751"/>
              <a:gd name="connsiteX1" fmla="*/ 441789 w 730595"/>
              <a:gd name="connsiteY1" fmla="*/ 28836 h 567751"/>
              <a:gd name="connsiteX2" fmla="*/ 715156 w 730595"/>
              <a:gd name="connsiteY2" fmla="*/ 566999 h 567751"/>
              <a:gd name="connsiteX3" fmla="*/ 639909 w 730595"/>
              <a:gd name="connsiteY3" fmla="*/ 561284 h 567751"/>
              <a:gd name="connsiteX4" fmla="*/ 432264 w 730595"/>
              <a:gd name="connsiteY4" fmla="*/ 456509 h 567751"/>
              <a:gd name="connsiteX5" fmla="*/ 214090 w 730595"/>
              <a:gd name="connsiteY5" fmla="*/ 398633 h 567751"/>
              <a:gd name="connsiteX6" fmla="*/ 0 w 730595"/>
              <a:gd name="connsiteY6" fmla="*/ 367501 h 567751"/>
              <a:gd name="connsiteX7" fmla="*/ 236315 w 730595"/>
              <a:gd name="connsiteY7" fmla="*/ 105132 h 567751"/>
              <a:gd name="connsiteX8" fmla="*/ 43643 w 730595"/>
              <a:gd name="connsiteY8" fmla="*/ 92654 h 567751"/>
              <a:gd name="connsiteX0" fmla="*/ 43643 w 730595"/>
              <a:gd name="connsiteY0" fmla="*/ 92654 h 567751"/>
              <a:gd name="connsiteX1" fmla="*/ 441789 w 730595"/>
              <a:gd name="connsiteY1" fmla="*/ 28836 h 567751"/>
              <a:gd name="connsiteX2" fmla="*/ 715156 w 730595"/>
              <a:gd name="connsiteY2" fmla="*/ 566999 h 567751"/>
              <a:gd name="connsiteX3" fmla="*/ 639909 w 730595"/>
              <a:gd name="connsiteY3" fmla="*/ 561284 h 567751"/>
              <a:gd name="connsiteX4" fmla="*/ 432264 w 730595"/>
              <a:gd name="connsiteY4" fmla="*/ 456509 h 567751"/>
              <a:gd name="connsiteX5" fmla="*/ 214090 w 730595"/>
              <a:gd name="connsiteY5" fmla="*/ 398633 h 567751"/>
              <a:gd name="connsiteX6" fmla="*/ 0 w 730595"/>
              <a:gd name="connsiteY6" fmla="*/ 367501 h 567751"/>
              <a:gd name="connsiteX7" fmla="*/ 236315 w 730595"/>
              <a:gd name="connsiteY7" fmla="*/ 105132 h 567751"/>
              <a:gd name="connsiteX8" fmla="*/ 43643 w 730595"/>
              <a:gd name="connsiteY8" fmla="*/ 92654 h 567751"/>
              <a:gd name="connsiteX0" fmla="*/ 43643 w 730595"/>
              <a:gd name="connsiteY0" fmla="*/ 92654 h 567751"/>
              <a:gd name="connsiteX1" fmla="*/ 441789 w 730595"/>
              <a:gd name="connsiteY1" fmla="*/ 28836 h 567751"/>
              <a:gd name="connsiteX2" fmla="*/ 715156 w 730595"/>
              <a:gd name="connsiteY2" fmla="*/ 566999 h 567751"/>
              <a:gd name="connsiteX3" fmla="*/ 639909 w 730595"/>
              <a:gd name="connsiteY3" fmla="*/ 561284 h 567751"/>
              <a:gd name="connsiteX4" fmla="*/ 432264 w 730595"/>
              <a:gd name="connsiteY4" fmla="*/ 456509 h 567751"/>
              <a:gd name="connsiteX5" fmla="*/ 214090 w 730595"/>
              <a:gd name="connsiteY5" fmla="*/ 398633 h 567751"/>
              <a:gd name="connsiteX6" fmla="*/ 0 w 730595"/>
              <a:gd name="connsiteY6" fmla="*/ 367501 h 567751"/>
              <a:gd name="connsiteX7" fmla="*/ 212771 w 730595"/>
              <a:gd name="connsiteY7" fmla="*/ 93491 h 567751"/>
              <a:gd name="connsiteX8" fmla="*/ 43643 w 730595"/>
              <a:gd name="connsiteY8" fmla="*/ 92654 h 567751"/>
              <a:gd name="connsiteX0" fmla="*/ 43643 w 730595"/>
              <a:gd name="connsiteY0" fmla="*/ 92654 h 567751"/>
              <a:gd name="connsiteX1" fmla="*/ 441789 w 730595"/>
              <a:gd name="connsiteY1" fmla="*/ 28836 h 567751"/>
              <a:gd name="connsiteX2" fmla="*/ 715156 w 730595"/>
              <a:gd name="connsiteY2" fmla="*/ 566999 h 567751"/>
              <a:gd name="connsiteX3" fmla="*/ 639909 w 730595"/>
              <a:gd name="connsiteY3" fmla="*/ 561284 h 567751"/>
              <a:gd name="connsiteX4" fmla="*/ 432264 w 730595"/>
              <a:gd name="connsiteY4" fmla="*/ 456509 h 567751"/>
              <a:gd name="connsiteX5" fmla="*/ 214090 w 730595"/>
              <a:gd name="connsiteY5" fmla="*/ 398633 h 567751"/>
              <a:gd name="connsiteX6" fmla="*/ 0 w 730595"/>
              <a:gd name="connsiteY6" fmla="*/ 367501 h 567751"/>
              <a:gd name="connsiteX7" fmla="*/ 212771 w 730595"/>
              <a:gd name="connsiteY7" fmla="*/ 93491 h 567751"/>
              <a:gd name="connsiteX8" fmla="*/ 43643 w 730595"/>
              <a:gd name="connsiteY8" fmla="*/ 92654 h 567751"/>
              <a:gd name="connsiteX0" fmla="*/ 43643 w 730595"/>
              <a:gd name="connsiteY0" fmla="*/ 92654 h 567751"/>
              <a:gd name="connsiteX1" fmla="*/ 441789 w 730595"/>
              <a:gd name="connsiteY1" fmla="*/ 28836 h 567751"/>
              <a:gd name="connsiteX2" fmla="*/ 715156 w 730595"/>
              <a:gd name="connsiteY2" fmla="*/ 566999 h 567751"/>
              <a:gd name="connsiteX3" fmla="*/ 639909 w 730595"/>
              <a:gd name="connsiteY3" fmla="*/ 561284 h 567751"/>
              <a:gd name="connsiteX4" fmla="*/ 432264 w 730595"/>
              <a:gd name="connsiteY4" fmla="*/ 456509 h 567751"/>
              <a:gd name="connsiteX5" fmla="*/ 214090 w 730595"/>
              <a:gd name="connsiteY5" fmla="*/ 398633 h 567751"/>
              <a:gd name="connsiteX6" fmla="*/ 0 w 730595"/>
              <a:gd name="connsiteY6" fmla="*/ 367501 h 567751"/>
              <a:gd name="connsiteX7" fmla="*/ 212771 w 730595"/>
              <a:gd name="connsiteY7" fmla="*/ 93491 h 567751"/>
              <a:gd name="connsiteX8" fmla="*/ 43643 w 730595"/>
              <a:gd name="connsiteY8" fmla="*/ 92654 h 567751"/>
              <a:gd name="connsiteX0" fmla="*/ 43643 w 730595"/>
              <a:gd name="connsiteY0" fmla="*/ 92654 h 567751"/>
              <a:gd name="connsiteX1" fmla="*/ 441789 w 730595"/>
              <a:gd name="connsiteY1" fmla="*/ 28836 h 567751"/>
              <a:gd name="connsiteX2" fmla="*/ 715156 w 730595"/>
              <a:gd name="connsiteY2" fmla="*/ 566999 h 567751"/>
              <a:gd name="connsiteX3" fmla="*/ 639909 w 730595"/>
              <a:gd name="connsiteY3" fmla="*/ 561284 h 567751"/>
              <a:gd name="connsiteX4" fmla="*/ 432264 w 730595"/>
              <a:gd name="connsiteY4" fmla="*/ 456509 h 567751"/>
              <a:gd name="connsiteX5" fmla="*/ 214090 w 730595"/>
              <a:gd name="connsiteY5" fmla="*/ 398633 h 567751"/>
              <a:gd name="connsiteX6" fmla="*/ 0 w 730595"/>
              <a:gd name="connsiteY6" fmla="*/ 367501 h 567751"/>
              <a:gd name="connsiteX7" fmla="*/ 232340 w 730595"/>
              <a:gd name="connsiteY7" fmla="*/ 100068 h 567751"/>
              <a:gd name="connsiteX8" fmla="*/ 43643 w 730595"/>
              <a:gd name="connsiteY8" fmla="*/ 92654 h 567751"/>
              <a:gd name="connsiteX0" fmla="*/ 43643 w 730595"/>
              <a:gd name="connsiteY0" fmla="*/ 92654 h 567751"/>
              <a:gd name="connsiteX1" fmla="*/ 441789 w 730595"/>
              <a:gd name="connsiteY1" fmla="*/ 28836 h 567751"/>
              <a:gd name="connsiteX2" fmla="*/ 715156 w 730595"/>
              <a:gd name="connsiteY2" fmla="*/ 566999 h 567751"/>
              <a:gd name="connsiteX3" fmla="*/ 639909 w 730595"/>
              <a:gd name="connsiteY3" fmla="*/ 561284 h 567751"/>
              <a:gd name="connsiteX4" fmla="*/ 432264 w 730595"/>
              <a:gd name="connsiteY4" fmla="*/ 456509 h 567751"/>
              <a:gd name="connsiteX5" fmla="*/ 214090 w 730595"/>
              <a:gd name="connsiteY5" fmla="*/ 398633 h 567751"/>
              <a:gd name="connsiteX6" fmla="*/ 0 w 730595"/>
              <a:gd name="connsiteY6" fmla="*/ 367501 h 567751"/>
              <a:gd name="connsiteX7" fmla="*/ 232340 w 730595"/>
              <a:gd name="connsiteY7" fmla="*/ 100068 h 567751"/>
              <a:gd name="connsiteX8" fmla="*/ 43643 w 730595"/>
              <a:gd name="connsiteY8" fmla="*/ 92654 h 567751"/>
              <a:gd name="connsiteX0" fmla="*/ 52927 w 739879"/>
              <a:gd name="connsiteY0" fmla="*/ 92654 h 567751"/>
              <a:gd name="connsiteX1" fmla="*/ 451073 w 739879"/>
              <a:gd name="connsiteY1" fmla="*/ 28836 h 567751"/>
              <a:gd name="connsiteX2" fmla="*/ 724440 w 739879"/>
              <a:gd name="connsiteY2" fmla="*/ 566999 h 567751"/>
              <a:gd name="connsiteX3" fmla="*/ 649193 w 739879"/>
              <a:gd name="connsiteY3" fmla="*/ 561284 h 567751"/>
              <a:gd name="connsiteX4" fmla="*/ 441548 w 739879"/>
              <a:gd name="connsiteY4" fmla="*/ 456509 h 567751"/>
              <a:gd name="connsiteX5" fmla="*/ 223374 w 739879"/>
              <a:gd name="connsiteY5" fmla="*/ 398633 h 567751"/>
              <a:gd name="connsiteX6" fmla="*/ 0 w 739879"/>
              <a:gd name="connsiteY6" fmla="*/ 362347 h 567751"/>
              <a:gd name="connsiteX7" fmla="*/ 241624 w 739879"/>
              <a:gd name="connsiteY7" fmla="*/ 100068 h 567751"/>
              <a:gd name="connsiteX8" fmla="*/ 52927 w 739879"/>
              <a:gd name="connsiteY8" fmla="*/ 92654 h 567751"/>
              <a:gd name="connsiteX0" fmla="*/ 52927 w 739879"/>
              <a:gd name="connsiteY0" fmla="*/ 92654 h 567751"/>
              <a:gd name="connsiteX1" fmla="*/ 451073 w 739879"/>
              <a:gd name="connsiteY1" fmla="*/ 28836 h 567751"/>
              <a:gd name="connsiteX2" fmla="*/ 724440 w 739879"/>
              <a:gd name="connsiteY2" fmla="*/ 566999 h 567751"/>
              <a:gd name="connsiteX3" fmla="*/ 649193 w 739879"/>
              <a:gd name="connsiteY3" fmla="*/ 561284 h 567751"/>
              <a:gd name="connsiteX4" fmla="*/ 441548 w 739879"/>
              <a:gd name="connsiteY4" fmla="*/ 456509 h 567751"/>
              <a:gd name="connsiteX5" fmla="*/ 223374 w 739879"/>
              <a:gd name="connsiteY5" fmla="*/ 398633 h 567751"/>
              <a:gd name="connsiteX6" fmla="*/ 0 w 739879"/>
              <a:gd name="connsiteY6" fmla="*/ 362347 h 567751"/>
              <a:gd name="connsiteX7" fmla="*/ 257508 w 739879"/>
              <a:gd name="connsiteY7" fmla="*/ 65662 h 567751"/>
              <a:gd name="connsiteX8" fmla="*/ 52927 w 739879"/>
              <a:gd name="connsiteY8" fmla="*/ 92654 h 567751"/>
              <a:gd name="connsiteX0" fmla="*/ 52927 w 739879"/>
              <a:gd name="connsiteY0" fmla="*/ 92654 h 567751"/>
              <a:gd name="connsiteX1" fmla="*/ 451073 w 739879"/>
              <a:gd name="connsiteY1" fmla="*/ 28836 h 567751"/>
              <a:gd name="connsiteX2" fmla="*/ 724440 w 739879"/>
              <a:gd name="connsiteY2" fmla="*/ 566999 h 567751"/>
              <a:gd name="connsiteX3" fmla="*/ 649193 w 739879"/>
              <a:gd name="connsiteY3" fmla="*/ 561284 h 567751"/>
              <a:gd name="connsiteX4" fmla="*/ 441548 w 739879"/>
              <a:gd name="connsiteY4" fmla="*/ 456509 h 567751"/>
              <a:gd name="connsiteX5" fmla="*/ 223374 w 739879"/>
              <a:gd name="connsiteY5" fmla="*/ 398633 h 567751"/>
              <a:gd name="connsiteX6" fmla="*/ 0 w 739879"/>
              <a:gd name="connsiteY6" fmla="*/ 362347 h 567751"/>
              <a:gd name="connsiteX7" fmla="*/ 247866 w 739879"/>
              <a:gd name="connsiteY7" fmla="*/ 81743 h 567751"/>
              <a:gd name="connsiteX8" fmla="*/ 52927 w 739879"/>
              <a:gd name="connsiteY8" fmla="*/ 92654 h 567751"/>
              <a:gd name="connsiteX0" fmla="*/ 52927 w 739879"/>
              <a:gd name="connsiteY0" fmla="*/ 92654 h 567751"/>
              <a:gd name="connsiteX1" fmla="*/ 451073 w 739879"/>
              <a:gd name="connsiteY1" fmla="*/ 28836 h 567751"/>
              <a:gd name="connsiteX2" fmla="*/ 724440 w 739879"/>
              <a:gd name="connsiteY2" fmla="*/ 566999 h 567751"/>
              <a:gd name="connsiteX3" fmla="*/ 649193 w 739879"/>
              <a:gd name="connsiteY3" fmla="*/ 561284 h 567751"/>
              <a:gd name="connsiteX4" fmla="*/ 441548 w 739879"/>
              <a:gd name="connsiteY4" fmla="*/ 456509 h 567751"/>
              <a:gd name="connsiteX5" fmla="*/ 223374 w 739879"/>
              <a:gd name="connsiteY5" fmla="*/ 398633 h 567751"/>
              <a:gd name="connsiteX6" fmla="*/ 0 w 739879"/>
              <a:gd name="connsiteY6" fmla="*/ 362347 h 567751"/>
              <a:gd name="connsiteX7" fmla="*/ 247866 w 739879"/>
              <a:gd name="connsiteY7" fmla="*/ 81743 h 567751"/>
              <a:gd name="connsiteX8" fmla="*/ 52927 w 739879"/>
              <a:gd name="connsiteY8" fmla="*/ 92654 h 567751"/>
              <a:gd name="connsiteX0" fmla="*/ 52927 w 739879"/>
              <a:gd name="connsiteY0" fmla="*/ 92654 h 567751"/>
              <a:gd name="connsiteX1" fmla="*/ 451073 w 739879"/>
              <a:gd name="connsiteY1" fmla="*/ 28836 h 567751"/>
              <a:gd name="connsiteX2" fmla="*/ 724440 w 739879"/>
              <a:gd name="connsiteY2" fmla="*/ 566999 h 567751"/>
              <a:gd name="connsiteX3" fmla="*/ 649193 w 739879"/>
              <a:gd name="connsiteY3" fmla="*/ 561284 h 567751"/>
              <a:gd name="connsiteX4" fmla="*/ 441548 w 739879"/>
              <a:gd name="connsiteY4" fmla="*/ 456509 h 567751"/>
              <a:gd name="connsiteX5" fmla="*/ 223374 w 739879"/>
              <a:gd name="connsiteY5" fmla="*/ 398633 h 567751"/>
              <a:gd name="connsiteX6" fmla="*/ 0 w 739879"/>
              <a:gd name="connsiteY6" fmla="*/ 362347 h 567751"/>
              <a:gd name="connsiteX7" fmla="*/ 247866 w 739879"/>
              <a:gd name="connsiteY7" fmla="*/ 81743 h 567751"/>
              <a:gd name="connsiteX8" fmla="*/ 52927 w 739879"/>
              <a:gd name="connsiteY8" fmla="*/ 92654 h 5677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39879" h="567751">
                <a:moveTo>
                  <a:pt x="52927" y="92654"/>
                </a:moveTo>
                <a:cubicBezTo>
                  <a:pt x="52927" y="92654"/>
                  <a:pt x="137700" y="-62604"/>
                  <a:pt x="451073" y="28836"/>
                </a:cubicBezTo>
                <a:cubicBezTo>
                  <a:pt x="764445" y="120276"/>
                  <a:pt x="757778" y="465081"/>
                  <a:pt x="724440" y="566999"/>
                </a:cubicBezTo>
                <a:cubicBezTo>
                  <a:pt x="724440" y="566999"/>
                  <a:pt x="653955" y="570809"/>
                  <a:pt x="649193" y="561284"/>
                </a:cubicBezTo>
                <a:cubicBezTo>
                  <a:pt x="644430" y="551759"/>
                  <a:pt x="512518" y="483618"/>
                  <a:pt x="441548" y="456509"/>
                </a:cubicBezTo>
                <a:cubicBezTo>
                  <a:pt x="370578" y="429401"/>
                  <a:pt x="296965" y="414327"/>
                  <a:pt x="223374" y="398633"/>
                </a:cubicBezTo>
                <a:cubicBezTo>
                  <a:pt x="149783" y="382939"/>
                  <a:pt x="74458" y="374442"/>
                  <a:pt x="0" y="362347"/>
                </a:cubicBezTo>
                <a:cubicBezTo>
                  <a:pt x="25311" y="240571"/>
                  <a:pt x="68344" y="142203"/>
                  <a:pt x="247866" y="81743"/>
                </a:cubicBezTo>
                <a:cubicBezTo>
                  <a:pt x="179584" y="60357"/>
                  <a:pt x="118775" y="73039"/>
                  <a:pt x="52927" y="92654"/>
                </a:cubicBezTo>
                <a:close/>
              </a:path>
            </a:pathLst>
          </a:custGeom>
          <a:solidFill>
            <a:schemeClr val="accent6"/>
          </a:solidFill>
          <a:ln w="9525" cap="flat">
            <a:noFill/>
            <a:prstDash val="solid"/>
            <a:miter/>
          </a:ln>
          <a:effectLst>
            <a:outerShdw blurRad="127000" dist="63500" dir="5400000" algn="t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80" name="任意多边形: 形状 79">
            <a:extLst>
              <a:ext uri="{FF2B5EF4-FFF2-40B4-BE49-F238E27FC236}">
                <a16:creationId xmlns:a16="http://schemas.microsoft.com/office/drawing/2014/main" id="{EB0FA838-1841-459E-9ADD-311D7B7B2F82}"/>
              </a:ext>
            </a:extLst>
          </p:cNvPr>
          <p:cNvSpPr/>
          <p:nvPr/>
        </p:nvSpPr>
        <p:spPr>
          <a:xfrm rot="900000" flipH="1">
            <a:off x="9603652" y="1750208"/>
            <a:ext cx="274494" cy="273823"/>
          </a:xfrm>
          <a:custGeom>
            <a:avLst/>
            <a:gdLst>
              <a:gd name="connsiteX0" fmla="*/ 144524 w 148440"/>
              <a:gd name="connsiteY0" fmla="*/ 96899 h 148077"/>
              <a:gd name="connsiteX1" fmla="*/ 51179 w 148440"/>
              <a:gd name="connsiteY1" fmla="*/ 144524 h 148077"/>
              <a:gd name="connsiteX2" fmla="*/ 3554 w 148440"/>
              <a:gd name="connsiteY2" fmla="*/ 51179 h 148077"/>
              <a:gd name="connsiteX3" fmla="*/ 96899 w 148440"/>
              <a:gd name="connsiteY3" fmla="*/ 3554 h 148077"/>
              <a:gd name="connsiteX4" fmla="*/ 144524 w 148440"/>
              <a:gd name="connsiteY4" fmla="*/ 96899 h 1480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8440" h="148077">
                <a:moveTo>
                  <a:pt x="144524" y="96899"/>
                </a:moveTo>
                <a:cubicBezTo>
                  <a:pt x="132141" y="135951"/>
                  <a:pt x="90231" y="156906"/>
                  <a:pt x="51179" y="144524"/>
                </a:cubicBezTo>
                <a:cubicBezTo>
                  <a:pt x="12126" y="132141"/>
                  <a:pt x="-8829" y="90231"/>
                  <a:pt x="3554" y="51179"/>
                </a:cubicBezTo>
                <a:cubicBezTo>
                  <a:pt x="15936" y="12126"/>
                  <a:pt x="57846" y="-8829"/>
                  <a:pt x="96899" y="3554"/>
                </a:cubicBezTo>
                <a:cubicBezTo>
                  <a:pt x="135951" y="16889"/>
                  <a:pt x="157859" y="57846"/>
                  <a:pt x="144524" y="96899"/>
                </a:cubicBezTo>
                <a:close/>
              </a:path>
            </a:pathLst>
          </a:custGeom>
          <a:solidFill>
            <a:srgbClr val="F1F2F2"/>
          </a:solidFill>
          <a:ln w="9525" cap="flat">
            <a:noFill/>
            <a:prstDash val="solid"/>
            <a:miter/>
          </a:ln>
          <a:effectLst>
            <a:outerShdw blurRad="127000" dist="63500" dir="5400000" algn="t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81" name="任意多边形: 形状 80">
            <a:extLst>
              <a:ext uri="{FF2B5EF4-FFF2-40B4-BE49-F238E27FC236}">
                <a16:creationId xmlns:a16="http://schemas.microsoft.com/office/drawing/2014/main" id="{717E0B7D-1207-4043-B598-422E422C1869}"/>
              </a:ext>
            </a:extLst>
          </p:cNvPr>
          <p:cNvSpPr/>
          <p:nvPr/>
        </p:nvSpPr>
        <p:spPr>
          <a:xfrm rot="900000" flipH="1">
            <a:off x="8261211" y="2092914"/>
            <a:ext cx="1466797" cy="657277"/>
          </a:xfrm>
          <a:custGeom>
            <a:avLst/>
            <a:gdLst>
              <a:gd name="connsiteX0" fmla="*/ 435729 w 793209"/>
              <a:gd name="connsiteY0" fmla="*/ 61758 h 355440"/>
              <a:gd name="connsiteX1" fmla="*/ 435729 w 793209"/>
              <a:gd name="connsiteY1" fmla="*/ 61758 h 355440"/>
              <a:gd name="connsiteX2" fmla="*/ 435729 w 793209"/>
              <a:gd name="connsiteY2" fmla="*/ 61758 h 355440"/>
              <a:gd name="connsiteX3" fmla="*/ 435729 w 793209"/>
              <a:gd name="connsiteY3" fmla="*/ 61758 h 355440"/>
              <a:gd name="connsiteX4" fmla="*/ 433824 w 793209"/>
              <a:gd name="connsiteY4" fmla="*/ 60805 h 355440"/>
              <a:gd name="connsiteX5" fmla="*/ 433824 w 793209"/>
              <a:gd name="connsiteY5" fmla="*/ 60805 h 355440"/>
              <a:gd name="connsiteX6" fmla="*/ 433824 w 793209"/>
              <a:gd name="connsiteY6" fmla="*/ 60805 h 355440"/>
              <a:gd name="connsiteX7" fmla="*/ 1389 w 793209"/>
              <a:gd name="connsiteY7" fmla="*/ 53185 h 355440"/>
              <a:gd name="connsiteX8" fmla="*/ 52824 w 793209"/>
              <a:gd name="connsiteY8" fmla="*/ 130338 h 355440"/>
              <a:gd name="connsiteX9" fmla="*/ 393819 w 793209"/>
              <a:gd name="connsiteY9" fmla="*/ 185583 h 355440"/>
              <a:gd name="connsiteX10" fmla="*/ 699572 w 793209"/>
              <a:gd name="connsiteY10" fmla="*/ 344650 h 355440"/>
              <a:gd name="connsiteX11" fmla="*/ 787202 w 793209"/>
              <a:gd name="connsiteY11" fmla="*/ 313218 h 355440"/>
              <a:gd name="connsiteX12" fmla="*/ 435729 w 793209"/>
              <a:gd name="connsiteY12" fmla="*/ 61758 h 3554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793209" h="355440">
                <a:moveTo>
                  <a:pt x="435729" y="61758"/>
                </a:moveTo>
                <a:lnTo>
                  <a:pt x="435729" y="61758"/>
                </a:lnTo>
                <a:cubicBezTo>
                  <a:pt x="435729" y="61758"/>
                  <a:pt x="435729" y="61758"/>
                  <a:pt x="435729" y="61758"/>
                </a:cubicBezTo>
                <a:cubicBezTo>
                  <a:pt x="434777" y="60805"/>
                  <a:pt x="434777" y="60805"/>
                  <a:pt x="435729" y="61758"/>
                </a:cubicBezTo>
                <a:cubicBezTo>
                  <a:pt x="434777" y="61758"/>
                  <a:pt x="434777" y="61758"/>
                  <a:pt x="433824" y="60805"/>
                </a:cubicBezTo>
                <a:cubicBezTo>
                  <a:pt x="433824" y="60805"/>
                  <a:pt x="433824" y="60805"/>
                  <a:pt x="433824" y="60805"/>
                </a:cubicBezTo>
                <a:lnTo>
                  <a:pt x="433824" y="60805"/>
                </a:lnTo>
                <a:cubicBezTo>
                  <a:pt x="239514" y="1750"/>
                  <a:pt x="13772" y="-36350"/>
                  <a:pt x="1389" y="53185"/>
                </a:cubicBezTo>
                <a:cubicBezTo>
                  <a:pt x="-10041" y="132243"/>
                  <a:pt x="52824" y="130338"/>
                  <a:pt x="52824" y="130338"/>
                </a:cubicBezTo>
                <a:cubicBezTo>
                  <a:pt x="193794" y="124623"/>
                  <a:pt x="377627" y="180820"/>
                  <a:pt x="393819" y="185583"/>
                </a:cubicBezTo>
                <a:cubicBezTo>
                  <a:pt x="409059" y="191298"/>
                  <a:pt x="590034" y="255115"/>
                  <a:pt x="699572" y="344650"/>
                </a:cubicBezTo>
                <a:cubicBezTo>
                  <a:pt x="699572" y="344650"/>
                  <a:pt x="749102" y="383703"/>
                  <a:pt x="787202" y="313218"/>
                </a:cubicBezTo>
                <a:cubicBezTo>
                  <a:pt x="831017" y="234160"/>
                  <a:pt x="627182" y="130338"/>
                  <a:pt x="435729" y="61758"/>
                </a:cubicBezTo>
                <a:close/>
              </a:path>
            </a:pathLst>
          </a:custGeom>
          <a:solidFill>
            <a:schemeClr val="bg1"/>
          </a:solidFill>
          <a:ln w="9525" cap="flat">
            <a:noFill/>
            <a:prstDash val="solid"/>
            <a:miter/>
          </a:ln>
          <a:effectLst>
            <a:outerShdw blurRad="127000" dist="63500" dir="5400000" algn="t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94" name="任意多边形: 形状 93">
            <a:extLst>
              <a:ext uri="{FF2B5EF4-FFF2-40B4-BE49-F238E27FC236}">
                <a16:creationId xmlns:a16="http://schemas.microsoft.com/office/drawing/2014/main" id="{46266769-0F97-4BE3-8009-54C2B65B05FB}"/>
              </a:ext>
            </a:extLst>
          </p:cNvPr>
          <p:cNvSpPr/>
          <p:nvPr/>
        </p:nvSpPr>
        <p:spPr>
          <a:xfrm rot="900000" flipH="1">
            <a:off x="8571179" y="2423060"/>
            <a:ext cx="866336" cy="332569"/>
          </a:xfrm>
          <a:custGeom>
            <a:avLst/>
            <a:gdLst>
              <a:gd name="connsiteX0" fmla="*/ 528335 w 732015"/>
              <a:gd name="connsiteY0" fmla="*/ 166799 h 281006"/>
              <a:gd name="connsiteX1" fmla="*/ 503035 w 732015"/>
              <a:gd name="connsiteY1" fmla="*/ 195076 h 281006"/>
              <a:gd name="connsiteX2" fmla="*/ 523871 w 732015"/>
              <a:gd name="connsiteY2" fmla="*/ 224842 h 281006"/>
              <a:gd name="connsiteX3" fmla="*/ 692044 w 732015"/>
              <a:gd name="connsiteY3" fmla="*/ 278419 h 281006"/>
              <a:gd name="connsiteX4" fmla="*/ 726275 w 732015"/>
              <a:gd name="connsiteY4" fmla="*/ 266513 h 281006"/>
              <a:gd name="connsiteX5" fmla="*/ 721809 w 732015"/>
              <a:gd name="connsiteY5" fmla="*/ 227818 h 281006"/>
              <a:gd name="connsiteX6" fmla="*/ 528335 w 732015"/>
              <a:gd name="connsiteY6" fmla="*/ 166799 h 281006"/>
              <a:gd name="connsiteX7" fmla="*/ 25301 w 732015"/>
              <a:gd name="connsiteY7" fmla="*/ 113 h 281006"/>
              <a:gd name="connsiteX8" fmla="*/ 0 w 732015"/>
              <a:gd name="connsiteY8" fmla="*/ 28390 h 281006"/>
              <a:gd name="connsiteX9" fmla="*/ 20836 w 732015"/>
              <a:gd name="connsiteY9" fmla="*/ 58156 h 281006"/>
              <a:gd name="connsiteX10" fmla="*/ 189011 w 732015"/>
              <a:gd name="connsiteY10" fmla="*/ 111733 h 281006"/>
              <a:gd name="connsiteX11" fmla="*/ 223240 w 732015"/>
              <a:gd name="connsiteY11" fmla="*/ 99827 h 281006"/>
              <a:gd name="connsiteX12" fmla="*/ 218776 w 732015"/>
              <a:gd name="connsiteY12" fmla="*/ 61132 h 281006"/>
              <a:gd name="connsiteX13" fmla="*/ 25301 w 732015"/>
              <a:gd name="connsiteY13" fmla="*/ 113 h 2810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732015" h="281006">
                <a:moveTo>
                  <a:pt x="528335" y="166799"/>
                </a:moveTo>
                <a:cubicBezTo>
                  <a:pt x="514941" y="165311"/>
                  <a:pt x="503035" y="178705"/>
                  <a:pt x="503035" y="195076"/>
                </a:cubicBezTo>
                <a:cubicBezTo>
                  <a:pt x="503035" y="211447"/>
                  <a:pt x="511965" y="224842"/>
                  <a:pt x="523871" y="224842"/>
                </a:cubicBezTo>
                <a:cubicBezTo>
                  <a:pt x="583401" y="227818"/>
                  <a:pt x="641445" y="247165"/>
                  <a:pt x="692044" y="278419"/>
                </a:cubicBezTo>
                <a:cubicBezTo>
                  <a:pt x="702463" y="284372"/>
                  <a:pt x="717345" y="279907"/>
                  <a:pt x="726275" y="266513"/>
                </a:cubicBezTo>
                <a:cubicBezTo>
                  <a:pt x="735205" y="254607"/>
                  <a:pt x="733717" y="236748"/>
                  <a:pt x="721809" y="227818"/>
                </a:cubicBezTo>
                <a:cubicBezTo>
                  <a:pt x="663768" y="192100"/>
                  <a:pt x="596797" y="171264"/>
                  <a:pt x="528335" y="166799"/>
                </a:cubicBezTo>
                <a:close/>
                <a:moveTo>
                  <a:pt x="25301" y="113"/>
                </a:moveTo>
                <a:cubicBezTo>
                  <a:pt x="11906" y="-1375"/>
                  <a:pt x="0" y="12019"/>
                  <a:pt x="0" y="28390"/>
                </a:cubicBezTo>
                <a:cubicBezTo>
                  <a:pt x="0" y="44761"/>
                  <a:pt x="8930" y="58156"/>
                  <a:pt x="20836" y="58156"/>
                </a:cubicBezTo>
                <a:cubicBezTo>
                  <a:pt x="80366" y="61132"/>
                  <a:pt x="138410" y="80479"/>
                  <a:pt x="189011" y="111733"/>
                </a:cubicBezTo>
                <a:cubicBezTo>
                  <a:pt x="199428" y="117686"/>
                  <a:pt x="214310" y="113221"/>
                  <a:pt x="223240" y="99827"/>
                </a:cubicBezTo>
                <a:cubicBezTo>
                  <a:pt x="232170" y="86432"/>
                  <a:pt x="230682" y="70062"/>
                  <a:pt x="218776" y="61132"/>
                </a:cubicBezTo>
                <a:cubicBezTo>
                  <a:pt x="160733" y="25414"/>
                  <a:pt x="93762" y="4578"/>
                  <a:pt x="25301" y="113"/>
                </a:cubicBezTo>
                <a:close/>
              </a:path>
            </a:pathLst>
          </a:custGeom>
          <a:solidFill>
            <a:schemeClr val="bg1"/>
          </a:solidFill>
          <a:ln w="9525" cap="flat">
            <a:noFill/>
            <a:prstDash val="solid"/>
            <a:miter/>
          </a:ln>
          <a:effectLst>
            <a:outerShdw blurRad="127000" dist="63500" dir="5400000" algn="t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86" name="任意多边形: 形状 85">
            <a:extLst>
              <a:ext uri="{FF2B5EF4-FFF2-40B4-BE49-F238E27FC236}">
                <a16:creationId xmlns:a16="http://schemas.microsoft.com/office/drawing/2014/main" id="{E2E45176-DC63-4A18-8222-511EE02080AD}"/>
              </a:ext>
            </a:extLst>
          </p:cNvPr>
          <p:cNvSpPr/>
          <p:nvPr/>
        </p:nvSpPr>
        <p:spPr>
          <a:xfrm flipH="1">
            <a:off x="7849828" y="6037054"/>
            <a:ext cx="437752" cy="153757"/>
          </a:xfrm>
          <a:custGeom>
            <a:avLst/>
            <a:gdLst>
              <a:gd name="connsiteX0" fmla="*/ 32730 w 236726"/>
              <a:gd name="connsiteY0" fmla="*/ 9645 h 83148"/>
              <a:gd name="connsiteX1" fmla="*/ 64163 w 236726"/>
              <a:gd name="connsiteY1" fmla="*/ 22980 h 83148"/>
              <a:gd name="connsiteX2" fmla="*/ 92738 w 236726"/>
              <a:gd name="connsiteY2" fmla="*/ 4883 h 83148"/>
              <a:gd name="connsiteX3" fmla="*/ 119408 w 236726"/>
              <a:gd name="connsiteY3" fmla="*/ 12503 h 83148"/>
              <a:gd name="connsiteX4" fmla="*/ 144173 w 236726"/>
              <a:gd name="connsiteY4" fmla="*/ 120 h 83148"/>
              <a:gd name="connsiteX5" fmla="*/ 175605 w 236726"/>
              <a:gd name="connsiteY5" fmla="*/ 12503 h 83148"/>
              <a:gd name="connsiteX6" fmla="*/ 196560 w 236726"/>
              <a:gd name="connsiteY6" fmla="*/ 2978 h 83148"/>
              <a:gd name="connsiteX7" fmla="*/ 236565 w 236726"/>
              <a:gd name="connsiteY7" fmla="*/ 36315 h 83148"/>
              <a:gd name="connsiteX8" fmla="*/ 203228 w 236726"/>
              <a:gd name="connsiteY8" fmla="*/ 76320 h 83148"/>
              <a:gd name="connsiteX9" fmla="*/ 171795 w 236726"/>
              <a:gd name="connsiteY9" fmla="*/ 63938 h 83148"/>
              <a:gd name="connsiteX10" fmla="*/ 150840 w 236726"/>
              <a:gd name="connsiteY10" fmla="*/ 73463 h 83148"/>
              <a:gd name="connsiteX11" fmla="*/ 125123 w 236726"/>
              <a:gd name="connsiteY11" fmla="*/ 65843 h 83148"/>
              <a:gd name="connsiteX12" fmla="*/ 100358 w 236726"/>
              <a:gd name="connsiteY12" fmla="*/ 78225 h 83148"/>
              <a:gd name="connsiteX13" fmla="*/ 68925 w 236726"/>
              <a:gd name="connsiteY13" fmla="*/ 64890 h 83148"/>
              <a:gd name="connsiteX14" fmla="*/ 40350 w 236726"/>
              <a:gd name="connsiteY14" fmla="*/ 82988 h 83148"/>
              <a:gd name="connsiteX15" fmla="*/ 345 w 236726"/>
              <a:gd name="connsiteY15" fmla="*/ 49650 h 83148"/>
              <a:gd name="connsiteX16" fmla="*/ 32730 w 236726"/>
              <a:gd name="connsiteY16" fmla="*/ 9645 h 831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236726" h="83148">
                <a:moveTo>
                  <a:pt x="32730" y="9645"/>
                </a:moveTo>
                <a:cubicBezTo>
                  <a:pt x="45113" y="8693"/>
                  <a:pt x="56543" y="13455"/>
                  <a:pt x="64163" y="22980"/>
                </a:cubicBezTo>
                <a:cubicBezTo>
                  <a:pt x="69878" y="13455"/>
                  <a:pt x="80355" y="5835"/>
                  <a:pt x="92738" y="4883"/>
                </a:cubicBezTo>
                <a:cubicBezTo>
                  <a:pt x="102263" y="3930"/>
                  <a:pt x="111788" y="6788"/>
                  <a:pt x="119408" y="12503"/>
                </a:cubicBezTo>
                <a:cubicBezTo>
                  <a:pt x="125123" y="5835"/>
                  <a:pt x="133695" y="1073"/>
                  <a:pt x="144173" y="120"/>
                </a:cubicBezTo>
                <a:cubicBezTo>
                  <a:pt x="156555" y="-832"/>
                  <a:pt x="167985" y="3930"/>
                  <a:pt x="175605" y="12503"/>
                </a:cubicBezTo>
                <a:cubicBezTo>
                  <a:pt x="181320" y="7740"/>
                  <a:pt x="188940" y="3930"/>
                  <a:pt x="196560" y="2978"/>
                </a:cubicBezTo>
                <a:cubicBezTo>
                  <a:pt x="216563" y="1073"/>
                  <a:pt x="234660" y="16313"/>
                  <a:pt x="236565" y="36315"/>
                </a:cubicBezTo>
                <a:cubicBezTo>
                  <a:pt x="238470" y="56318"/>
                  <a:pt x="223230" y="74415"/>
                  <a:pt x="203228" y="76320"/>
                </a:cubicBezTo>
                <a:cubicBezTo>
                  <a:pt x="190845" y="77273"/>
                  <a:pt x="179415" y="72510"/>
                  <a:pt x="171795" y="63938"/>
                </a:cubicBezTo>
                <a:cubicBezTo>
                  <a:pt x="166080" y="68700"/>
                  <a:pt x="158460" y="72510"/>
                  <a:pt x="150840" y="73463"/>
                </a:cubicBezTo>
                <a:cubicBezTo>
                  <a:pt x="141315" y="74415"/>
                  <a:pt x="131790" y="71558"/>
                  <a:pt x="125123" y="65843"/>
                </a:cubicBezTo>
                <a:cubicBezTo>
                  <a:pt x="119408" y="72510"/>
                  <a:pt x="110835" y="77273"/>
                  <a:pt x="100358" y="78225"/>
                </a:cubicBezTo>
                <a:cubicBezTo>
                  <a:pt x="87975" y="79178"/>
                  <a:pt x="76545" y="74415"/>
                  <a:pt x="68925" y="64890"/>
                </a:cubicBezTo>
                <a:cubicBezTo>
                  <a:pt x="63210" y="74415"/>
                  <a:pt x="52733" y="82035"/>
                  <a:pt x="40350" y="82988"/>
                </a:cubicBezTo>
                <a:cubicBezTo>
                  <a:pt x="20348" y="84893"/>
                  <a:pt x="2250" y="69653"/>
                  <a:pt x="345" y="49650"/>
                </a:cubicBezTo>
                <a:cubicBezTo>
                  <a:pt x="-2512" y="29648"/>
                  <a:pt x="12728" y="11550"/>
                  <a:pt x="32730" y="9645"/>
                </a:cubicBezTo>
                <a:close/>
              </a:path>
            </a:pathLst>
          </a:custGeom>
          <a:solidFill>
            <a:srgbClr val="F1F2F2"/>
          </a:solidFill>
          <a:ln w="9525" cap="flat">
            <a:noFill/>
            <a:prstDash val="solid"/>
            <a:miter/>
          </a:ln>
          <a:effectLst>
            <a:outerShdw blurRad="127000" dist="63500" dir="5400000" algn="t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114" name="任意多边形: 形状 113">
            <a:extLst>
              <a:ext uri="{FF2B5EF4-FFF2-40B4-BE49-F238E27FC236}">
                <a16:creationId xmlns:a16="http://schemas.microsoft.com/office/drawing/2014/main" id="{94B4B10F-C630-446F-B108-936DF40B7114}"/>
              </a:ext>
            </a:extLst>
          </p:cNvPr>
          <p:cNvSpPr/>
          <p:nvPr/>
        </p:nvSpPr>
        <p:spPr>
          <a:xfrm>
            <a:off x="10798398" y="5859623"/>
            <a:ext cx="38172" cy="787"/>
          </a:xfrm>
          <a:custGeom>
            <a:avLst/>
            <a:gdLst>
              <a:gd name="connsiteX0" fmla="*/ 0 w 32254"/>
              <a:gd name="connsiteY0" fmla="*/ 0 h 665"/>
              <a:gd name="connsiteX1" fmla="*/ 32254 w 32254"/>
              <a:gd name="connsiteY1" fmla="*/ 0 h 665"/>
              <a:gd name="connsiteX2" fmla="*/ 32254 w 32254"/>
              <a:gd name="connsiteY2" fmla="*/ 665 h 665"/>
              <a:gd name="connsiteX3" fmla="*/ 0 w 32254"/>
              <a:gd name="connsiteY3" fmla="*/ 665 h 665"/>
              <a:gd name="connsiteX4" fmla="*/ 0 w 32254"/>
              <a:gd name="connsiteY4" fmla="*/ 0 h 6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2254" h="665">
                <a:moveTo>
                  <a:pt x="0" y="0"/>
                </a:moveTo>
                <a:lnTo>
                  <a:pt x="32254" y="0"/>
                </a:lnTo>
                <a:lnTo>
                  <a:pt x="32254" y="665"/>
                </a:lnTo>
                <a:lnTo>
                  <a:pt x="0" y="665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 w="4301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/>
          </a:p>
        </p:txBody>
      </p:sp>
      <p:sp>
        <p:nvSpPr>
          <p:cNvPr id="119" name="任意多边形: 形状 118">
            <a:extLst>
              <a:ext uri="{FF2B5EF4-FFF2-40B4-BE49-F238E27FC236}">
                <a16:creationId xmlns:a16="http://schemas.microsoft.com/office/drawing/2014/main" id="{E5534462-D574-4808-8762-F115171A5737}"/>
              </a:ext>
            </a:extLst>
          </p:cNvPr>
          <p:cNvSpPr/>
          <p:nvPr/>
        </p:nvSpPr>
        <p:spPr>
          <a:xfrm flipH="1">
            <a:off x="9438168" y="6092408"/>
            <a:ext cx="790646" cy="526254"/>
          </a:xfrm>
          <a:custGeom>
            <a:avLst/>
            <a:gdLst>
              <a:gd name="connsiteX0" fmla="*/ 400104 w 550396"/>
              <a:gd name="connsiteY0" fmla="*/ 290686 h 388670"/>
              <a:gd name="connsiteX1" fmla="*/ 204135 w 550396"/>
              <a:gd name="connsiteY1" fmla="*/ 282521 h 388670"/>
              <a:gd name="connsiteX2" fmla="*/ 0 w 550396"/>
              <a:gd name="connsiteY2" fmla="*/ 388670 h 388670"/>
              <a:gd name="connsiteX3" fmla="*/ 550347 w 550396"/>
              <a:gd name="connsiteY3" fmla="*/ 364174 h 388670"/>
              <a:gd name="connsiteX4" fmla="*/ 476858 w 550396"/>
              <a:gd name="connsiteY4" fmla="*/ 0 h 388670"/>
              <a:gd name="connsiteX5" fmla="*/ 176372 w 550396"/>
              <a:gd name="connsiteY5" fmla="*/ 0 h 388670"/>
              <a:gd name="connsiteX6" fmla="*/ 400104 w 550396"/>
              <a:gd name="connsiteY6" fmla="*/ 290686 h 388670"/>
              <a:gd name="connsiteX0" fmla="*/ 400104 w 550429"/>
              <a:gd name="connsiteY0" fmla="*/ 290686 h 388670"/>
              <a:gd name="connsiteX1" fmla="*/ 204135 w 550429"/>
              <a:gd name="connsiteY1" fmla="*/ 282521 h 388670"/>
              <a:gd name="connsiteX2" fmla="*/ 0 w 550429"/>
              <a:gd name="connsiteY2" fmla="*/ 388670 h 388670"/>
              <a:gd name="connsiteX3" fmla="*/ 550347 w 550429"/>
              <a:gd name="connsiteY3" fmla="*/ 364174 h 388670"/>
              <a:gd name="connsiteX4" fmla="*/ 493434 w 550429"/>
              <a:gd name="connsiteY4" fmla="*/ 0 h 388670"/>
              <a:gd name="connsiteX5" fmla="*/ 176372 w 550429"/>
              <a:gd name="connsiteY5" fmla="*/ 0 h 388670"/>
              <a:gd name="connsiteX6" fmla="*/ 400104 w 550429"/>
              <a:gd name="connsiteY6" fmla="*/ 290686 h 388670"/>
              <a:gd name="connsiteX0" fmla="*/ 381870 w 550429"/>
              <a:gd name="connsiteY0" fmla="*/ 290686 h 388670"/>
              <a:gd name="connsiteX1" fmla="*/ 204135 w 550429"/>
              <a:gd name="connsiteY1" fmla="*/ 282521 h 388670"/>
              <a:gd name="connsiteX2" fmla="*/ 0 w 550429"/>
              <a:gd name="connsiteY2" fmla="*/ 388670 h 388670"/>
              <a:gd name="connsiteX3" fmla="*/ 550347 w 550429"/>
              <a:gd name="connsiteY3" fmla="*/ 364174 h 388670"/>
              <a:gd name="connsiteX4" fmla="*/ 493434 w 550429"/>
              <a:gd name="connsiteY4" fmla="*/ 0 h 388670"/>
              <a:gd name="connsiteX5" fmla="*/ 176372 w 550429"/>
              <a:gd name="connsiteY5" fmla="*/ 0 h 388670"/>
              <a:gd name="connsiteX6" fmla="*/ 381870 w 550429"/>
              <a:gd name="connsiteY6" fmla="*/ 290686 h 388670"/>
              <a:gd name="connsiteX0" fmla="*/ 381870 w 550429"/>
              <a:gd name="connsiteY0" fmla="*/ 290686 h 388670"/>
              <a:gd name="connsiteX1" fmla="*/ 204135 w 550429"/>
              <a:gd name="connsiteY1" fmla="*/ 282521 h 388670"/>
              <a:gd name="connsiteX2" fmla="*/ 0 w 550429"/>
              <a:gd name="connsiteY2" fmla="*/ 388670 h 388670"/>
              <a:gd name="connsiteX3" fmla="*/ 550347 w 550429"/>
              <a:gd name="connsiteY3" fmla="*/ 364174 h 388670"/>
              <a:gd name="connsiteX4" fmla="*/ 493434 w 550429"/>
              <a:gd name="connsiteY4" fmla="*/ 0 h 388670"/>
              <a:gd name="connsiteX5" fmla="*/ 199579 w 550429"/>
              <a:gd name="connsiteY5" fmla="*/ 0 h 388670"/>
              <a:gd name="connsiteX6" fmla="*/ 381870 w 550429"/>
              <a:gd name="connsiteY6" fmla="*/ 290686 h 388670"/>
              <a:gd name="connsiteX0" fmla="*/ 381870 w 550429"/>
              <a:gd name="connsiteY0" fmla="*/ 290686 h 388670"/>
              <a:gd name="connsiteX1" fmla="*/ 204135 w 550429"/>
              <a:gd name="connsiteY1" fmla="*/ 282521 h 388670"/>
              <a:gd name="connsiteX2" fmla="*/ 0 w 550429"/>
              <a:gd name="connsiteY2" fmla="*/ 388670 h 388670"/>
              <a:gd name="connsiteX3" fmla="*/ 550347 w 550429"/>
              <a:gd name="connsiteY3" fmla="*/ 364174 h 388670"/>
              <a:gd name="connsiteX4" fmla="*/ 493434 w 550429"/>
              <a:gd name="connsiteY4" fmla="*/ 0 h 388670"/>
              <a:gd name="connsiteX5" fmla="*/ 199579 w 550429"/>
              <a:gd name="connsiteY5" fmla="*/ 0 h 388670"/>
              <a:gd name="connsiteX6" fmla="*/ 381870 w 550429"/>
              <a:gd name="connsiteY6" fmla="*/ 290686 h 388670"/>
              <a:gd name="connsiteX0" fmla="*/ 381870 w 550364"/>
              <a:gd name="connsiteY0" fmla="*/ 290686 h 388670"/>
              <a:gd name="connsiteX1" fmla="*/ 204135 w 550364"/>
              <a:gd name="connsiteY1" fmla="*/ 282521 h 388670"/>
              <a:gd name="connsiteX2" fmla="*/ 0 w 550364"/>
              <a:gd name="connsiteY2" fmla="*/ 388670 h 388670"/>
              <a:gd name="connsiteX3" fmla="*/ 550347 w 550364"/>
              <a:gd name="connsiteY3" fmla="*/ 364174 h 388670"/>
              <a:gd name="connsiteX4" fmla="*/ 493434 w 550364"/>
              <a:gd name="connsiteY4" fmla="*/ 0 h 388670"/>
              <a:gd name="connsiteX5" fmla="*/ 199579 w 550364"/>
              <a:gd name="connsiteY5" fmla="*/ 0 h 388670"/>
              <a:gd name="connsiteX6" fmla="*/ 381870 w 550364"/>
              <a:gd name="connsiteY6" fmla="*/ 290686 h 388670"/>
              <a:gd name="connsiteX0" fmla="*/ 381870 w 550384"/>
              <a:gd name="connsiteY0" fmla="*/ 290686 h 388670"/>
              <a:gd name="connsiteX1" fmla="*/ 204135 w 550384"/>
              <a:gd name="connsiteY1" fmla="*/ 282521 h 388670"/>
              <a:gd name="connsiteX2" fmla="*/ 0 w 550384"/>
              <a:gd name="connsiteY2" fmla="*/ 388670 h 388670"/>
              <a:gd name="connsiteX3" fmla="*/ 550347 w 550384"/>
              <a:gd name="connsiteY3" fmla="*/ 364174 h 388670"/>
              <a:gd name="connsiteX4" fmla="*/ 493434 w 550384"/>
              <a:gd name="connsiteY4" fmla="*/ 0 h 388670"/>
              <a:gd name="connsiteX5" fmla="*/ 199579 w 550384"/>
              <a:gd name="connsiteY5" fmla="*/ 0 h 388670"/>
              <a:gd name="connsiteX6" fmla="*/ 381870 w 550384"/>
              <a:gd name="connsiteY6" fmla="*/ 290686 h 388670"/>
              <a:gd name="connsiteX0" fmla="*/ 391409 w 559923"/>
              <a:gd name="connsiteY0" fmla="*/ 290686 h 395390"/>
              <a:gd name="connsiteX1" fmla="*/ 223619 w 559923"/>
              <a:gd name="connsiteY1" fmla="*/ 232220 h 395390"/>
              <a:gd name="connsiteX2" fmla="*/ 9539 w 559923"/>
              <a:gd name="connsiteY2" fmla="*/ 388670 h 395390"/>
              <a:gd name="connsiteX3" fmla="*/ 559886 w 559923"/>
              <a:gd name="connsiteY3" fmla="*/ 364174 h 395390"/>
              <a:gd name="connsiteX4" fmla="*/ 502973 w 559923"/>
              <a:gd name="connsiteY4" fmla="*/ 0 h 395390"/>
              <a:gd name="connsiteX5" fmla="*/ 209118 w 559923"/>
              <a:gd name="connsiteY5" fmla="*/ 0 h 395390"/>
              <a:gd name="connsiteX6" fmla="*/ 391409 w 559923"/>
              <a:gd name="connsiteY6" fmla="*/ 290686 h 395390"/>
              <a:gd name="connsiteX0" fmla="*/ 391409 w 559923"/>
              <a:gd name="connsiteY0" fmla="*/ 290686 h 437465"/>
              <a:gd name="connsiteX1" fmla="*/ 223619 w 559923"/>
              <a:gd name="connsiteY1" fmla="*/ 232220 h 437465"/>
              <a:gd name="connsiteX2" fmla="*/ 9539 w 559923"/>
              <a:gd name="connsiteY2" fmla="*/ 388670 h 437465"/>
              <a:gd name="connsiteX3" fmla="*/ 559886 w 559923"/>
              <a:gd name="connsiteY3" fmla="*/ 364174 h 437465"/>
              <a:gd name="connsiteX4" fmla="*/ 502973 w 559923"/>
              <a:gd name="connsiteY4" fmla="*/ 0 h 437465"/>
              <a:gd name="connsiteX5" fmla="*/ 209118 w 559923"/>
              <a:gd name="connsiteY5" fmla="*/ 0 h 437465"/>
              <a:gd name="connsiteX6" fmla="*/ 391409 w 559923"/>
              <a:gd name="connsiteY6" fmla="*/ 290686 h 437465"/>
              <a:gd name="connsiteX0" fmla="*/ 391409 w 559923"/>
              <a:gd name="connsiteY0" fmla="*/ 290686 h 437465"/>
              <a:gd name="connsiteX1" fmla="*/ 223619 w 559923"/>
              <a:gd name="connsiteY1" fmla="*/ 232220 h 437465"/>
              <a:gd name="connsiteX2" fmla="*/ 9539 w 559923"/>
              <a:gd name="connsiteY2" fmla="*/ 388670 h 437465"/>
              <a:gd name="connsiteX3" fmla="*/ 559886 w 559923"/>
              <a:gd name="connsiteY3" fmla="*/ 364174 h 437465"/>
              <a:gd name="connsiteX4" fmla="*/ 502973 w 559923"/>
              <a:gd name="connsiteY4" fmla="*/ 0 h 437465"/>
              <a:gd name="connsiteX5" fmla="*/ 209118 w 559923"/>
              <a:gd name="connsiteY5" fmla="*/ 0 h 437465"/>
              <a:gd name="connsiteX6" fmla="*/ 391409 w 559923"/>
              <a:gd name="connsiteY6" fmla="*/ 290686 h 437465"/>
              <a:gd name="connsiteX0" fmla="*/ 391409 w 559923"/>
              <a:gd name="connsiteY0" fmla="*/ 290686 h 437465"/>
              <a:gd name="connsiteX1" fmla="*/ 223619 w 559923"/>
              <a:gd name="connsiteY1" fmla="*/ 232220 h 437465"/>
              <a:gd name="connsiteX2" fmla="*/ 9539 w 559923"/>
              <a:gd name="connsiteY2" fmla="*/ 388670 h 437465"/>
              <a:gd name="connsiteX3" fmla="*/ 559886 w 559923"/>
              <a:gd name="connsiteY3" fmla="*/ 364174 h 437465"/>
              <a:gd name="connsiteX4" fmla="*/ 502973 w 559923"/>
              <a:gd name="connsiteY4" fmla="*/ 0 h 437465"/>
              <a:gd name="connsiteX5" fmla="*/ 209118 w 559923"/>
              <a:gd name="connsiteY5" fmla="*/ 0 h 437465"/>
              <a:gd name="connsiteX6" fmla="*/ 391409 w 559923"/>
              <a:gd name="connsiteY6" fmla="*/ 290686 h 437465"/>
              <a:gd name="connsiteX0" fmla="*/ 391409 w 559923"/>
              <a:gd name="connsiteY0" fmla="*/ 290686 h 437465"/>
              <a:gd name="connsiteX1" fmla="*/ 223619 w 559923"/>
              <a:gd name="connsiteY1" fmla="*/ 232220 h 437465"/>
              <a:gd name="connsiteX2" fmla="*/ 9539 w 559923"/>
              <a:gd name="connsiteY2" fmla="*/ 388670 h 437465"/>
              <a:gd name="connsiteX3" fmla="*/ 559886 w 559923"/>
              <a:gd name="connsiteY3" fmla="*/ 364174 h 437465"/>
              <a:gd name="connsiteX4" fmla="*/ 502973 w 559923"/>
              <a:gd name="connsiteY4" fmla="*/ 0 h 437465"/>
              <a:gd name="connsiteX5" fmla="*/ 209118 w 559923"/>
              <a:gd name="connsiteY5" fmla="*/ 0 h 437465"/>
              <a:gd name="connsiteX6" fmla="*/ 391409 w 559923"/>
              <a:gd name="connsiteY6" fmla="*/ 290686 h 437465"/>
              <a:gd name="connsiteX0" fmla="*/ 391409 w 559923"/>
              <a:gd name="connsiteY0" fmla="*/ 290686 h 437465"/>
              <a:gd name="connsiteX1" fmla="*/ 223619 w 559923"/>
              <a:gd name="connsiteY1" fmla="*/ 232220 h 437465"/>
              <a:gd name="connsiteX2" fmla="*/ 9539 w 559923"/>
              <a:gd name="connsiteY2" fmla="*/ 388670 h 437465"/>
              <a:gd name="connsiteX3" fmla="*/ 559886 w 559923"/>
              <a:gd name="connsiteY3" fmla="*/ 364174 h 437465"/>
              <a:gd name="connsiteX4" fmla="*/ 502973 w 559923"/>
              <a:gd name="connsiteY4" fmla="*/ 0 h 437465"/>
              <a:gd name="connsiteX5" fmla="*/ 209118 w 559923"/>
              <a:gd name="connsiteY5" fmla="*/ 0 h 437465"/>
              <a:gd name="connsiteX6" fmla="*/ 391409 w 559923"/>
              <a:gd name="connsiteY6" fmla="*/ 290686 h 437465"/>
              <a:gd name="connsiteX0" fmla="*/ 395889 w 564403"/>
              <a:gd name="connsiteY0" fmla="*/ 290686 h 436468"/>
              <a:gd name="connsiteX1" fmla="*/ 183343 w 564403"/>
              <a:gd name="connsiteY1" fmla="*/ 252341 h 436468"/>
              <a:gd name="connsiteX2" fmla="*/ 14019 w 564403"/>
              <a:gd name="connsiteY2" fmla="*/ 388670 h 436468"/>
              <a:gd name="connsiteX3" fmla="*/ 564366 w 564403"/>
              <a:gd name="connsiteY3" fmla="*/ 364174 h 436468"/>
              <a:gd name="connsiteX4" fmla="*/ 507453 w 564403"/>
              <a:gd name="connsiteY4" fmla="*/ 0 h 436468"/>
              <a:gd name="connsiteX5" fmla="*/ 213598 w 564403"/>
              <a:gd name="connsiteY5" fmla="*/ 0 h 436468"/>
              <a:gd name="connsiteX6" fmla="*/ 395889 w 564403"/>
              <a:gd name="connsiteY6" fmla="*/ 290686 h 436468"/>
              <a:gd name="connsiteX0" fmla="*/ 395889 w 564403"/>
              <a:gd name="connsiteY0" fmla="*/ 290686 h 436468"/>
              <a:gd name="connsiteX1" fmla="*/ 183343 w 564403"/>
              <a:gd name="connsiteY1" fmla="*/ 252341 h 436468"/>
              <a:gd name="connsiteX2" fmla="*/ 14019 w 564403"/>
              <a:gd name="connsiteY2" fmla="*/ 388670 h 436468"/>
              <a:gd name="connsiteX3" fmla="*/ 564366 w 564403"/>
              <a:gd name="connsiteY3" fmla="*/ 364174 h 436468"/>
              <a:gd name="connsiteX4" fmla="*/ 507453 w 564403"/>
              <a:gd name="connsiteY4" fmla="*/ 0 h 436468"/>
              <a:gd name="connsiteX5" fmla="*/ 213598 w 564403"/>
              <a:gd name="connsiteY5" fmla="*/ 0 h 436468"/>
              <a:gd name="connsiteX6" fmla="*/ 395889 w 564403"/>
              <a:gd name="connsiteY6" fmla="*/ 290686 h 436468"/>
              <a:gd name="connsiteX0" fmla="*/ 395889 w 564403"/>
              <a:gd name="connsiteY0" fmla="*/ 290686 h 436468"/>
              <a:gd name="connsiteX1" fmla="*/ 183343 w 564403"/>
              <a:gd name="connsiteY1" fmla="*/ 252341 h 436468"/>
              <a:gd name="connsiteX2" fmla="*/ 14019 w 564403"/>
              <a:gd name="connsiteY2" fmla="*/ 388670 h 436468"/>
              <a:gd name="connsiteX3" fmla="*/ 564366 w 564403"/>
              <a:gd name="connsiteY3" fmla="*/ 364174 h 436468"/>
              <a:gd name="connsiteX4" fmla="*/ 507453 w 564403"/>
              <a:gd name="connsiteY4" fmla="*/ 0 h 436468"/>
              <a:gd name="connsiteX5" fmla="*/ 213598 w 564403"/>
              <a:gd name="connsiteY5" fmla="*/ 0 h 436468"/>
              <a:gd name="connsiteX6" fmla="*/ 395889 w 564403"/>
              <a:gd name="connsiteY6" fmla="*/ 290686 h 436468"/>
              <a:gd name="connsiteX0" fmla="*/ 381870 w 550384"/>
              <a:gd name="connsiteY0" fmla="*/ 290686 h 436468"/>
              <a:gd name="connsiteX1" fmla="*/ 169324 w 550384"/>
              <a:gd name="connsiteY1" fmla="*/ 252341 h 436468"/>
              <a:gd name="connsiteX2" fmla="*/ 0 w 550384"/>
              <a:gd name="connsiteY2" fmla="*/ 388670 h 436468"/>
              <a:gd name="connsiteX3" fmla="*/ 550347 w 550384"/>
              <a:gd name="connsiteY3" fmla="*/ 364174 h 436468"/>
              <a:gd name="connsiteX4" fmla="*/ 493434 w 550384"/>
              <a:gd name="connsiteY4" fmla="*/ 0 h 436468"/>
              <a:gd name="connsiteX5" fmla="*/ 199579 w 550384"/>
              <a:gd name="connsiteY5" fmla="*/ 0 h 436468"/>
              <a:gd name="connsiteX6" fmla="*/ 381870 w 550384"/>
              <a:gd name="connsiteY6" fmla="*/ 290686 h 436468"/>
              <a:gd name="connsiteX0" fmla="*/ 381870 w 550384"/>
              <a:gd name="connsiteY0" fmla="*/ 290686 h 444661"/>
              <a:gd name="connsiteX1" fmla="*/ 169324 w 550384"/>
              <a:gd name="connsiteY1" fmla="*/ 252341 h 444661"/>
              <a:gd name="connsiteX2" fmla="*/ 0 w 550384"/>
              <a:gd name="connsiteY2" fmla="*/ 388670 h 444661"/>
              <a:gd name="connsiteX3" fmla="*/ 550347 w 550384"/>
              <a:gd name="connsiteY3" fmla="*/ 364174 h 444661"/>
              <a:gd name="connsiteX4" fmla="*/ 493434 w 550384"/>
              <a:gd name="connsiteY4" fmla="*/ 0 h 444661"/>
              <a:gd name="connsiteX5" fmla="*/ 199579 w 550384"/>
              <a:gd name="connsiteY5" fmla="*/ 0 h 444661"/>
              <a:gd name="connsiteX6" fmla="*/ 381870 w 550384"/>
              <a:gd name="connsiteY6" fmla="*/ 290686 h 4446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50384" h="444661">
                <a:moveTo>
                  <a:pt x="381870" y="290686"/>
                </a:moveTo>
                <a:cubicBezTo>
                  <a:pt x="354449" y="271040"/>
                  <a:pt x="232969" y="236010"/>
                  <a:pt x="169324" y="252341"/>
                </a:cubicBezTo>
                <a:cubicBezTo>
                  <a:pt x="105679" y="268672"/>
                  <a:pt x="49215" y="331802"/>
                  <a:pt x="0" y="388670"/>
                </a:cubicBezTo>
                <a:cubicBezTo>
                  <a:pt x="48586" y="433465"/>
                  <a:pt x="368556" y="499098"/>
                  <a:pt x="550347" y="364174"/>
                </a:cubicBezTo>
                <a:cubicBezTo>
                  <a:pt x="551980" y="365807"/>
                  <a:pt x="499526" y="196609"/>
                  <a:pt x="493434" y="0"/>
                </a:cubicBezTo>
                <a:lnTo>
                  <a:pt x="199579" y="0"/>
                </a:lnTo>
                <a:cubicBezTo>
                  <a:pt x="295538" y="207924"/>
                  <a:pt x="358687" y="243934"/>
                  <a:pt x="381870" y="290686"/>
                </a:cubicBezTo>
                <a:close/>
              </a:path>
            </a:pathLst>
          </a:custGeom>
          <a:solidFill>
            <a:schemeClr val="tx1"/>
          </a:solidFill>
          <a:ln w="16249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120" name="任意多边形: 形状 119">
            <a:extLst>
              <a:ext uri="{FF2B5EF4-FFF2-40B4-BE49-F238E27FC236}">
                <a16:creationId xmlns:a16="http://schemas.microsoft.com/office/drawing/2014/main" id="{A17775DD-FE6D-4945-BF6F-69DB3897150E}"/>
              </a:ext>
            </a:extLst>
          </p:cNvPr>
          <p:cNvSpPr/>
          <p:nvPr/>
        </p:nvSpPr>
        <p:spPr>
          <a:xfrm flipH="1">
            <a:off x="9494339" y="6012048"/>
            <a:ext cx="478387" cy="183361"/>
          </a:xfrm>
          <a:custGeom>
            <a:avLst/>
            <a:gdLst>
              <a:gd name="connsiteX0" fmla="*/ 338115 w 405140"/>
              <a:gd name="connsiteY0" fmla="*/ 73 h 155286"/>
              <a:gd name="connsiteX1" fmla="*/ 287490 w 405140"/>
              <a:gd name="connsiteY1" fmla="*/ 29468 h 155286"/>
              <a:gd name="connsiteX2" fmla="*/ 235232 w 405140"/>
              <a:gd name="connsiteY2" fmla="*/ 4972 h 155286"/>
              <a:gd name="connsiteX3" fmla="*/ 192772 w 405140"/>
              <a:gd name="connsiteY3" fmla="*/ 24569 h 155286"/>
              <a:gd name="connsiteX4" fmla="*/ 148678 w 405140"/>
              <a:gd name="connsiteY4" fmla="*/ 9871 h 155286"/>
              <a:gd name="connsiteX5" fmla="*/ 99686 w 405140"/>
              <a:gd name="connsiteY5" fmla="*/ 39266 h 155286"/>
              <a:gd name="connsiteX6" fmla="*/ 62125 w 405140"/>
              <a:gd name="connsiteY6" fmla="*/ 29468 h 155286"/>
              <a:gd name="connsiteX7" fmla="*/ 69 w 405140"/>
              <a:gd name="connsiteY7" fmla="*/ 94791 h 155286"/>
              <a:gd name="connsiteX8" fmla="*/ 67025 w 405140"/>
              <a:gd name="connsiteY8" fmla="*/ 155214 h 155286"/>
              <a:gd name="connsiteX9" fmla="*/ 116017 w 405140"/>
              <a:gd name="connsiteY9" fmla="*/ 125819 h 155286"/>
              <a:gd name="connsiteX10" fmla="*/ 153578 w 405140"/>
              <a:gd name="connsiteY10" fmla="*/ 135617 h 155286"/>
              <a:gd name="connsiteX11" fmla="*/ 196038 w 405140"/>
              <a:gd name="connsiteY11" fmla="*/ 116020 h 155286"/>
              <a:gd name="connsiteX12" fmla="*/ 240131 w 405140"/>
              <a:gd name="connsiteY12" fmla="*/ 130718 h 155286"/>
              <a:gd name="connsiteX13" fmla="*/ 292389 w 405140"/>
              <a:gd name="connsiteY13" fmla="*/ 102956 h 155286"/>
              <a:gd name="connsiteX14" fmla="*/ 344648 w 405140"/>
              <a:gd name="connsiteY14" fmla="*/ 127452 h 155286"/>
              <a:gd name="connsiteX15" fmla="*/ 405071 w 405140"/>
              <a:gd name="connsiteY15" fmla="*/ 60496 h 155286"/>
              <a:gd name="connsiteX16" fmla="*/ 338115 w 405140"/>
              <a:gd name="connsiteY16" fmla="*/ 73 h 1552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405140" h="155286">
                <a:moveTo>
                  <a:pt x="338115" y="73"/>
                </a:moveTo>
                <a:cubicBezTo>
                  <a:pt x="316885" y="1706"/>
                  <a:pt x="298922" y="13137"/>
                  <a:pt x="287490" y="29468"/>
                </a:cubicBezTo>
                <a:cubicBezTo>
                  <a:pt x="274425" y="13137"/>
                  <a:pt x="256462" y="4972"/>
                  <a:pt x="235232" y="4972"/>
                </a:cubicBezTo>
                <a:cubicBezTo>
                  <a:pt x="218901" y="6605"/>
                  <a:pt x="204203" y="13137"/>
                  <a:pt x="192772" y="24569"/>
                </a:cubicBezTo>
                <a:cubicBezTo>
                  <a:pt x="181340" y="14770"/>
                  <a:pt x="165009" y="9871"/>
                  <a:pt x="148678" y="9871"/>
                </a:cubicBezTo>
                <a:cubicBezTo>
                  <a:pt x="127448" y="11504"/>
                  <a:pt x="109485" y="22935"/>
                  <a:pt x="99686" y="39266"/>
                </a:cubicBezTo>
                <a:cubicBezTo>
                  <a:pt x="88255" y="32734"/>
                  <a:pt x="75190" y="27835"/>
                  <a:pt x="62125" y="29468"/>
                </a:cubicBezTo>
                <a:cubicBezTo>
                  <a:pt x="26198" y="29468"/>
                  <a:pt x="-1565" y="60496"/>
                  <a:pt x="69" y="94791"/>
                </a:cubicBezTo>
                <a:cubicBezTo>
                  <a:pt x="1702" y="130718"/>
                  <a:pt x="32730" y="156847"/>
                  <a:pt x="67025" y="155214"/>
                </a:cubicBezTo>
                <a:cubicBezTo>
                  <a:pt x="88255" y="153581"/>
                  <a:pt x="106218" y="142150"/>
                  <a:pt x="116017" y="125819"/>
                </a:cubicBezTo>
                <a:cubicBezTo>
                  <a:pt x="127448" y="132351"/>
                  <a:pt x="140513" y="137250"/>
                  <a:pt x="153578" y="135617"/>
                </a:cubicBezTo>
                <a:cubicBezTo>
                  <a:pt x="169908" y="133984"/>
                  <a:pt x="184606" y="127452"/>
                  <a:pt x="196038" y="116020"/>
                </a:cubicBezTo>
                <a:cubicBezTo>
                  <a:pt x="207469" y="125819"/>
                  <a:pt x="223800" y="132351"/>
                  <a:pt x="240131" y="130718"/>
                </a:cubicBezTo>
                <a:cubicBezTo>
                  <a:pt x="262994" y="130718"/>
                  <a:pt x="280958" y="119287"/>
                  <a:pt x="292389" y="102956"/>
                </a:cubicBezTo>
                <a:cubicBezTo>
                  <a:pt x="305454" y="119287"/>
                  <a:pt x="323418" y="127452"/>
                  <a:pt x="344648" y="127452"/>
                </a:cubicBezTo>
                <a:cubicBezTo>
                  <a:pt x="378942" y="125819"/>
                  <a:pt x="406705" y="96424"/>
                  <a:pt x="405071" y="60496"/>
                </a:cubicBezTo>
                <a:cubicBezTo>
                  <a:pt x="403438" y="24569"/>
                  <a:pt x="374043" y="-1561"/>
                  <a:pt x="338115" y="73"/>
                </a:cubicBezTo>
                <a:close/>
              </a:path>
            </a:pathLst>
          </a:custGeom>
          <a:solidFill>
            <a:srgbClr val="F1F2F2"/>
          </a:solidFill>
          <a:ln w="16249" cap="flat">
            <a:noFill/>
            <a:prstDash val="solid"/>
            <a:miter/>
          </a:ln>
          <a:effectLst>
            <a:outerShdw blurRad="127000" dist="63500" dir="5400000" algn="t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158" name="地形1">
            <a:extLst>
              <a:ext uri="{FF2B5EF4-FFF2-40B4-BE49-F238E27FC236}">
                <a16:creationId xmlns:a16="http://schemas.microsoft.com/office/drawing/2014/main" id="{769FC6D0-0333-4E2D-961E-DBBC1C191A78}"/>
              </a:ext>
            </a:extLst>
          </p:cNvPr>
          <p:cNvSpPr/>
          <p:nvPr/>
        </p:nvSpPr>
        <p:spPr>
          <a:xfrm>
            <a:off x="-17518" y="6283246"/>
            <a:ext cx="12209518" cy="579516"/>
          </a:xfrm>
          <a:custGeom>
            <a:avLst/>
            <a:gdLst>
              <a:gd name="connsiteX0" fmla="*/ 0 w 12211050"/>
              <a:gd name="connsiteY0" fmla="*/ 1104900 h 1104900"/>
              <a:gd name="connsiteX1" fmla="*/ 0 w 12211050"/>
              <a:gd name="connsiteY1" fmla="*/ 762000 h 1104900"/>
              <a:gd name="connsiteX2" fmla="*/ 12211050 w 12211050"/>
              <a:gd name="connsiteY2" fmla="*/ 0 h 1104900"/>
              <a:gd name="connsiteX3" fmla="*/ 12211050 w 12211050"/>
              <a:gd name="connsiteY3" fmla="*/ 1104900 h 1104900"/>
              <a:gd name="connsiteX4" fmla="*/ 0 w 12211050"/>
              <a:gd name="connsiteY4" fmla="*/ 1104900 h 1104900"/>
              <a:gd name="connsiteX0" fmla="*/ 0 w 12211050"/>
              <a:gd name="connsiteY0" fmla="*/ 1104900 h 1104900"/>
              <a:gd name="connsiteX1" fmla="*/ 0 w 12211050"/>
              <a:gd name="connsiteY1" fmla="*/ 762000 h 1104900"/>
              <a:gd name="connsiteX2" fmla="*/ 12211050 w 12211050"/>
              <a:gd name="connsiteY2" fmla="*/ 0 h 1104900"/>
              <a:gd name="connsiteX3" fmla="*/ 12211050 w 12211050"/>
              <a:gd name="connsiteY3" fmla="*/ 1104900 h 1104900"/>
              <a:gd name="connsiteX4" fmla="*/ 0 w 12211050"/>
              <a:gd name="connsiteY4" fmla="*/ 1104900 h 1104900"/>
              <a:gd name="connsiteX0" fmla="*/ 0 w 12211050"/>
              <a:gd name="connsiteY0" fmla="*/ 1172973 h 1172973"/>
              <a:gd name="connsiteX1" fmla="*/ 0 w 12211050"/>
              <a:gd name="connsiteY1" fmla="*/ 830073 h 1172973"/>
              <a:gd name="connsiteX2" fmla="*/ 12211050 w 12211050"/>
              <a:gd name="connsiteY2" fmla="*/ 68073 h 1172973"/>
              <a:gd name="connsiteX3" fmla="*/ 12211050 w 12211050"/>
              <a:gd name="connsiteY3" fmla="*/ 1172973 h 1172973"/>
              <a:gd name="connsiteX4" fmla="*/ 0 w 12211050"/>
              <a:gd name="connsiteY4" fmla="*/ 1172973 h 1172973"/>
              <a:gd name="connsiteX0" fmla="*/ 0 w 12211050"/>
              <a:gd name="connsiteY0" fmla="*/ 901049 h 901049"/>
              <a:gd name="connsiteX1" fmla="*/ 0 w 12211050"/>
              <a:gd name="connsiteY1" fmla="*/ 558149 h 901049"/>
              <a:gd name="connsiteX2" fmla="*/ 12211050 w 12211050"/>
              <a:gd name="connsiteY2" fmla="*/ 270078 h 901049"/>
              <a:gd name="connsiteX3" fmla="*/ 12211050 w 12211050"/>
              <a:gd name="connsiteY3" fmla="*/ 901049 h 901049"/>
              <a:gd name="connsiteX4" fmla="*/ 0 w 12211050"/>
              <a:gd name="connsiteY4" fmla="*/ 901049 h 901049"/>
              <a:gd name="connsiteX0" fmla="*/ 0 w 12211050"/>
              <a:gd name="connsiteY0" fmla="*/ 983218 h 983218"/>
              <a:gd name="connsiteX1" fmla="*/ 0 w 12211050"/>
              <a:gd name="connsiteY1" fmla="*/ 640318 h 983218"/>
              <a:gd name="connsiteX2" fmla="*/ 12211050 w 12211050"/>
              <a:gd name="connsiteY2" fmla="*/ 352247 h 983218"/>
              <a:gd name="connsiteX3" fmla="*/ 12211050 w 12211050"/>
              <a:gd name="connsiteY3" fmla="*/ 983218 h 983218"/>
              <a:gd name="connsiteX4" fmla="*/ 0 w 12211050"/>
              <a:gd name="connsiteY4" fmla="*/ 983218 h 983218"/>
              <a:gd name="connsiteX0" fmla="*/ 0 w 12211050"/>
              <a:gd name="connsiteY0" fmla="*/ 1057725 h 1057725"/>
              <a:gd name="connsiteX1" fmla="*/ 0 w 12211050"/>
              <a:gd name="connsiteY1" fmla="*/ 714825 h 1057725"/>
              <a:gd name="connsiteX2" fmla="*/ 12211050 w 12211050"/>
              <a:gd name="connsiteY2" fmla="*/ 426754 h 1057725"/>
              <a:gd name="connsiteX3" fmla="*/ 12211050 w 12211050"/>
              <a:gd name="connsiteY3" fmla="*/ 1057725 h 1057725"/>
              <a:gd name="connsiteX4" fmla="*/ 0 w 12211050"/>
              <a:gd name="connsiteY4" fmla="*/ 1057725 h 1057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211050" h="1057725">
                <a:moveTo>
                  <a:pt x="0" y="1057725"/>
                </a:moveTo>
                <a:lnTo>
                  <a:pt x="0" y="714825"/>
                </a:lnTo>
                <a:cubicBezTo>
                  <a:pt x="4738621" y="-452647"/>
                  <a:pt x="8575335" y="81839"/>
                  <a:pt x="12211050" y="426754"/>
                </a:cubicBezTo>
                <a:lnTo>
                  <a:pt x="12211050" y="1057725"/>
                </a:lnTo>
                <a:lnTo>
                  <a:pt x="0" y="1057725"/>
                </a:lnTo>
                <a:close/>
              </a:path>
            </a:pathLst>
          </a:custGeom>
          <a:gradFill>
            <a:gsLst>
              <a:gs pos="0">
                <a:schemeClr val="bg1"/>
              </a:gs>
              <a:gs pos="100000">
                <a:schemeClr val="bg1">
                  <a:lumMod val="85000"/>
                </a:schemeClr>
              </a:gs>
            </a:gsLst>
            <a:lin ang="5400000" scaled="0"/>
          </a:gradFill>
          <a:ln>
            <a:noFill/>
          </a:ln>
          <a:effectLst>
            <a:outerShdw blurRad="127000" dist="63500" dir="16200000" rotWithShape="0">
              <a:schemeClr val="bg2">
                <a:lumMod val="75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1" name="波形 30">
            <a:extLst>
              <a:ext uri="{FF2B5EF4-FFF2-40B4-BE49-F238E27FC236}">
                <a16:creationId xmlns:a16="http://schemas.microsoft.com/office/drawing/2014/main" id="{2CC31FF8-7FD6-4DA1-AF23-D4891038A3CD}"/>
              </a:ext>
            </a:extLst>
          </p:cNvPr>
          <p:cNvSpPr/>
          <p:nvPr/>
        </p:nvSpPr>
        <p:spPr>
          <a:xfrm>
            <a:off x="739686" y="533400"/>
            <a:ext cx="2205037" cy="661062"/>
          </a:xfrm>
          <a:prstGeom prst="wave">
            <a:avLst>
              <a:gd name="adj1" fmla="val 6928"/>
              <a:gd name="adj2" fmla="val -36"/>
            </a:avLst>
          </a:pr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atin typeface="+mj-ea"/>
              <a:ea typeface="+mj-ea"/>
            </a:endParaRPr>
          </a:p>
        </p:txBody>
      </p:sp>
      <p:grpSp>
        <p:nvGrpSpPr>
          <p:cNvPr id="36" name="组合 35">
            <a:extLst>
              <a:ext uri="{FF2B5EF4-FFF2-40B4-BE49-F238E27FC236}">
                <a16:creationId xmlns:a16="http://schemas.microsoft.com/office/drawing/2014/main" id="{148D2D70-DF0A-4BA3-A1E9-EC507CBE0931}"/>
              </a:ext>
            </a:extLst>
          </p:cNvPr>
          <p:cNvGrpSpPr/>
          <p:nvPr/>
        </p:nvGrpSpPr>
        <p:grpSpPr>
          <a:xfrm>
            <a:off x="458118" y="240036"/>
            <a:ext cx="570493" cy="993909"/>
            <a:chOff x="305806" y="158676"/>
            <a:chExt cx="503819" cy="877749"/>
          </a:xfrm>
        </p:grpSpPr>
        <p:grpSp>
          <p:nvGrpSpPr>
            <p:cNvPr id="37" name="组合 36">
              <a:extLst>
                <a:ext uri="{FF2B5EF4-FFF2-40B4-BE49-F238E27FC236}">
                  <a16:creationId xmlns:a16="http://schemas.microsoft.com/office/drawing/2014/main" id="{2BBE8A9B-3606-42AE-B049-2D875C6F26CA}"/>
                </a:ext>
              </a:extLst>
            </p:cNvPr>
            <p:cNvGrpSpPr/>
            <p:nvPr/>
          </p:nvGrpSpPr>
          <p:grpSpPr>
            <a:xfrm>
              <a:off x="305806" y="295220"/>
              <a:ext cx="503819" cy="741205"/>
              <a:chOff x="2228905" y="1088183"/>
              <a:chExt cx="1148704" cy="1689942"/>
            </a:xfrm>
          </p:grpSpPr>
          <p:sp>
            <p:nvSpPr>
              <p:cNvPr id="39" name="等腰三角形 38">
                <a:extLst>
                  <a:ext uri="{FF2B5EF4-FFF2-40B4-BE49-F238E27FC236}">
                    <a16:creationId xmlns:a16="http://schemas.microsoft.com/office/drawing/2014/main" id="{B64FEEEC-CA34-49F0-8F40-A2C64D2B816E}"/>
                  </a:ext>
                </a:extLst>
              </p:cNvPr>
              <p:cNvSpPr/>
              <p:nvPr/>
            </p:nvSpPr>
            <p:spPr>
              <a:xfrm>
                <a:off x="2228905" y="1088183"/>
                <a:ext cx="1147708" cy="1689942"/>
              </a:xfrm>
              <a:prstGeom prst="triangle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latin typeface="+mj-ea"/>
                  <a:ea typeface="+mj-ea"/>
                </a:endParaRPr>
              </a:p>
            </p:txBody>
          </p:sp>
          <p:sp>
            <p:nvSpPr>
              <p:cNvPr id="40" name="任意多边形: 形状 39">
                <a:extLst>
                  <a:ext uri="{FF2B5EF4-FFF2-40B4-BE49-F238E27FC236}">
                    <a16:creationId xmlns:a16="http://schemas.microsoft.com/office/drawing/2014/main" id="{4F26378A-38C3-449C-ACA5-AD631FC26876}"/>
                  </a:ext>
                </a:extLst>
              </p:cNvPr>
              <p:cNvSpPr/>
              <p:nvPr/>
            </p:nvSpPr>
            <p:spPr>
              <a:xfrm>
                <a:off x="2229064" y="1088183"/>
                <a:ext cx="1148545" cy="1688356"/>
              </a:xfrm>
              <a:custGeom>
                <a:avLst/>
                <a:gdLst>
                  <a:gd name="connsiteX0" fmla="*/ 1125823 w 1148545"/>
                  <a:gd name="connsiteY0" fmla="*/ 1621813 h 1688356"/>
                  <a:gd name="connsiteX1" fmla="*/ 1148545 w 1148545"/>
                  <a:gd name="connsiteY1" fmla="*/ 1688356 h 1688356"/>
                  <a:gd name="connsiteX2" fmla="*/ 1010589 w 1148545"/>
                  <a:gd name="connsiteY2" fmla="*/ 1688356 h 1688356"/>
                  <a:gd name="connsiteX3" fmla="*/ 1061815 w 1148545"/>
                  <a:gd name="connsiteY3" fmla="*/ 1432283 h 1688356"/>
                  <a:gd name="connsiteX4" fmla="*/ 1115016 w 1148545"/>
                  <a:gd name="connsiteY4" fmla="*/ 1587731 h 1688356"/>
                  <a:gd name="connsiteX5" fmla="*/ 940762 w 1148545"/>
                  <a:gd name="connsiteY5" fmla="*/ 1688356 h 1688356"/>
                  <a:gd name="connsiteX6" fmla="*/ 618907 w 1148545"/>
                  <a:gd name="connsiteY6" fmla="*/ 1688356 h 1688356"/>
                  <a:gd name="connsiteX7" fmla="*/ 669454 w 1148545"/>
                  <a:gd name="connsiteY7" fmla="*/ 1659220 h 1688356"/>
                  <a:gd name="connsiteX8" fmla="*/ 996975 w 1148545"/>
                  <a:gd name="connsiteY8" fmla="*/ 1243584 h 1688356"/>
                  <a:gd name="connsiteX9" fmla="*/ 1050177 w 1148545"/>
                  <a:gd name="connsiteY9" fmla="*/ 1399032 h 1688356"/>
                  <a:gd name="connsiteX10" fmla="*/ 668623 w 1148545"/>
                  <a:gd name="connsiteY10" fmla="*/ 1618488 h 1688356"/>
                  <a:gd name="connsiteX11" fmla="*/ 592145 w 1148545"/>
                  <a:gd name="connsiteY11" fmla="*/ 1663377 h 1688356"/>
                  <a:gd name="connsiteX12" fmla="*/ 548431 w 1148545"/>
                  <a:gd name="connsiteY12" fmla="*/ 1688356 h 1688356"/>
                  <a:gd name="connsiteX13" fmla="*/ 226700 w 1148545"/>
                  <a:gd name="connsiteY13" fmla="*/ 1688356 h 1688356"/>
                  <a:gd name="connsiteX14" fmla="*/ 932967 w 1148545"/>
                  <a:gd name="connsiteY14" fmla="*/ 1054885 h 1688356"/>
                  <a:gd name="connsiteX15" fmla="*/ 985338 w 1148545"/>
                  <a:gd name="connsiteY15" fmla="*/ 1209502 h 1688356"/>
                  <a:gd name="connsiteX16" fmla="*/ 156870 w 1148545"/>
                  <a:gd name="connsiteY16" fmla="*/ 1688356 h 1688356"/>
                  <a:gd name="connsiteX17" fmla="*/ 0 w 1148545"/>
                  <a:gd name="connsiteY17" fmla="*/ 1688356 h 1688356"/>
                  <a:gd name="connsiteX18" fmla="*/ 40180 w 1148545"/>
                  <a:gd name="connsiteY18" fmla="*/ 1570274 h 1688356"/>
                  <a:gd name="connsiteX19" fmla="*/ 868959 w 1148545"/>
                  <a:gd name="connsiteY19" fmla="*/ 865355 h 1688356"/>
                  <a:gd name="connsiteX20" fmla="*/ 921329 w 1148545"/>
                  <a:gd name="connsiteY20" fmla="*/ 1020803 h 1688356"/>
                  <a:gd name="connsiteX21" fmla="*/ 56806 w 1148545"/>
                  <a:gd name="connsiteY21" fmla="*/ 1519567 h 1688356"/>
                  <a:gd name="connsiteX22" fmla="*/ 135777 w 1148545"/>
                  <a:gd name="connsiteY22" fmla="*/ 1288473 h 1688356"/>
                  <a:gd name="connsiteX23" fmla="*/ 804951 w 1148545"/>
                  <a:gd name="connsiteY23" fmla="*/ 676656 h 1688356"/>
                  <a:gd name="connsiteX24" fmla="*/ 857322 w 1148545"/>
                  <a:gd name="connsiteY24" fmla="*/ 832104 h 1688356"/>
                  <a:gd name="connsiteX25" fmla="*/ 153233 w 1148545"/>
                  <a:gd name="connsiteY25" fmla="*/ 1238596 h 1688356"/>
                  <a:gd name="connsiteX26" fmla="*/ 232204 w 1148545"/>
                  <a:gd name="connsiteY26" fmla="*/ 1007502 h 1688356"/>
                  <a:gd name="connsiteX27" fmla="*/ 740112 w 1148545"/>
                  <a:gd name="connsiteY27" fmla="*/ 487126 h 1688356"/>
                  <a:gd name="connsiteX28" fmla="*/ 792482 w 1148545"/>
                  <a:gd name="connsiteY28" fmla="*/ 642574 h 1688356"/>
                  <a:gd name="connsiteX29" fmla="*/ 247999 w 1148545"/>
                  <a:gd name="connsiteY29" fmla="*/ 956795 h 1688356"/>
                  <a:gd name="connsiteX30" fmla="*/ 326969 w 1148545"/>
                  <a:gd name="connsiteY30" fmla="*/ 726532 h 1688356"/>
                  <a:gd name="connsiteX31" fmla="*/ 676104 w 1148545"/>
                  <a:gd name="connsiteY31" fmla="*/ 298427 h 1688356"/>
                  <a:gd name="connsiteX32" fmla="*/ 728474 w 1148545"/>
                  <a:gd name="connsiteY32" fmla="*/ 453875 h 1688356"/>
                  <a:gd name="connsiteX33" fmla="*/ 344426 w 1148545"/>
                  <a:gd name="connsiteY33" fmla="*/ 675825 h 1688356"/>
                  <a:gd name="connsiteX34" fmla="*/ 423397 w 1148545"/>
                  <a:gd name="connsiteY34" fmla="*/ 444731 h 1688356"/>
                  <a:gd name="connsiteX35" fmla="*/ 612096 w 1148545"/>
                  <a:gd name="connsiteY35" fmla="*/ 109728 h 1688356"/>
                  <a:gd name="connsiteX36" fmla="*/ 664466 w 1148545"/>
                  <a:gd name="connsiteY36" fmla="*/ 264345 h 1688356"/>
                  <a:gd name="connsiteX37" fmla="*/ 440023 w 1148545"/>
                  <a:gd name="connsiteY37" fmla="*/ 394855 h 1688356"/>
                  <a:gd name="connsiteX38" fmla="*/ 518993 w 1148545"/>
                  <a:gd name="connsiteY38" fmla="*/ 163761 h 1688356"/>
                  <a:gd name="connsiteX39" fmla="*/ 573858 w 1148545"/>
                  <a:gd name="connsiteY39" fmla="*/ 0 h 1688356"/>
                  <a:gd name="connsiteX40" fmla="*/ 600458 w 1148545"/>
                  <a:gd name="connsiteY40" fmla="*/ 75646 h 1688356"/>
                  <a:gd name="connsiteX41" fmla="*/ 535619 w 1148545"/>
                  <a:gd name="connsiteY41" fmla="*/ 112222 h 16883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1148545" h="1688356">
                    <a:moveTo>
                      <a:pt x="1125823" y="1621813"/>
                    </a:moveTo>
                    <a:lnTo>
                      <a:pt x="1148545" y="1688356"/>
                    </a:lnTo>
                    <a:lnTo>
                      <a:pt x="1010589" y="1688356"/>
                    </a:lnTo>
                    <a:close/>
                    <a:moveTo>
                      <a:pt x="1061815" y="1432283"/>
                    </a:moveTo>
                    <a:lnTo>
                      <a:pt x="1115016" y="1587731"/>
                    </a:lnTo>
                    <a:lnTo>
                      <a:pt x="940762" y="1688356"/>
                    </a:lnTo>
                    <a:lnTo>
                      <a:pt x="618907" y="1688356"/>
                    </a:lnTo>
                    <a:lnTo>
                      <a:pt x="669454" y="1659220"/>
                    </a:lnTo>
                    <a:close/>
                    <a:moveTo>
                      <a:pt x="996975" y="1243584"/>
                    </a:moveTo>
                    <a:lnTo>
                      <a:pt x="1050177" y="1399032"/>
                    </a:lnTo>
                    <a:lnTo>
                      <a:pt x="668623" y="1618488"/>
                    </a:lnTo>
                    <a:lnTo>
                      <a:pt x="592145" y="1663377"/>
                    </a:lnTo>
                    <a:lnTo>
                      <a:pt x="548431" y="1688356"/>
                    </a:lnTo>
                    <a:lnTo>
                      <a:pt x="226700" y="1688356"/>
                    </a:lnTo>
                    <a:close/>
                    <a:moveTo>
                      <a:pt x="932967" y="1054885"/>
                    </a:moveTo>
                    <a:lnTo>
                      <a:pt x="985338" y="1209502"/>
                    </a:lnTo>
                    <a:lnTo>
                      <a:pt x="156870" y="1688356"/>
                    </a:lnTo>
                    <a:lnTo>
                      <a:pt x="0" y="1688356"/>
                    </a:lnTo>
                    <a:lnTo>
                      <a:pt x="40180" y="1570274"/>
                    </a:lnTo>
                    <a:close/>
                    <a:moveTo>
                      <a:pt x="868959" y="865355"/>
                    </a:moveTo>
                    <a:lnTo>
                      <a:pt x="921329" y="1020803"/>
                    </a:lnTo>
                    <a:lnTo>
                      <a:pt x="56806" y="1519567"/>
                    </a:lnTo>
                    <a:lnTo>
                      <a:pt x="135777" y="1288473"/>
                    </a:lnTo>
                    <a:close/>
                    <a:moveTo>
                      <a:pt x="804951" y="676656"/>
                    </a:moveTo>
                    <a:lnTo>
                      <a:pt x="857322" y="832104"/>
                    </a:lnTo>
                    <a:lnTo>
                      <a:pt x="153233" y="1238596"/>
                    </a:lnTo>
                    <a:lnTo>
                      <a:pt x="232204" y="1007502"/>
                    </a:lnTo>
                    <a:close/>
                    <a:moveTo>
                      <a:pt x="740112" y="487126"/>
                    </a:moveTo>
                    <a:lnTo>
                      <a:pt x="792482" y="642574"/>
                    </a:lnTo>
                    <a:lnTo>
                      <a:pt x="247999" y="956795"/>
                    </a:lnTo>
                    <a:lnTo>
                      <a:pt x="326969" y="726532"/>
                    </a:lnTo>
                    <a:close/>
                    <a:moveTo>
                      <a:pt x="676104" y="298427"/>
                    </a:moveTo>
                    <a:lnTo>
                      <a:pt x="728474" y="453875"/>
                    </a:lnTo>
                    <a:lnTo>
                      <a:pt x="344426" y="675825"/>
                    </a:lnTo>
                    <a:lnTo>
                      <a:pt x="423397" y="444731"/>
                    </a:lnTo>
                    <a:close/>
                    <a:moveTo>
                      <a:pt x="612096" y="109728"/>
                    </a:moveTo>
                    <a:lnTo>
                      <a:pt x="664466" y="264345"/>
                    </a:lnTo>
                    <a:lnTo>
                      <a:pt x="440023" y="394855"/>
                    </a:lnTo>
                    <a:lnTo>
                      <a:pt x="518993" y="163761"/>
                    </a:lnTo>
                    <a:close/>
                    <a:moveTo>
                      <a:pt x="573858" y="0"/>
                    </a:moveTo>
                    <a:lnTo>
                      <a:pt x="600458" y="75646"/>
                    </a:lnTo>
                    <a:lnTo>
                      <a:pt x="535619" y="112222"/>
                    </a:lnTo>
                    <a:close/>
                  </a:path>
                </a:pathLst>
              </a:custGeom>
              <a:gradFill>
                <a:gsLst>
                  <a:gs pos="100000">
                    <a:schemeClr val="accent1">
                      <a:lumMod val="90000"/>
                      <a:lumOff val="10000"/>
                    </a:schemeClr>
                  </a:gs>
                  <a:gs pos="0">
                    <a:schemeClr val="accent1">
                      <a:lumMod val="75000"/>
                    </a:schemeClr>
                  </a:gs>
                </a:gsLst>
                <a:lin ang="0" scaled="0"/>
              </a:gradFill>
              <a:ln w="6994" cap="flat">
                <a:noFill/>
                <a:prstDash val="solid"/>
                <a:miter/>
              </a:ln>
              <a:effectLst>
                <a:outerShdw blurRad="25400" dist="12700" dir="5400000" algn="t" rotWithShape="0">
                  <a:prstClr val="black">
                    <a:alpha val="40000"/>
                  </a:prstClr>
                </a:outerShdw>
              </a:effectLst>
            </p:spPr>
            <p:txBody>
              <a:bodyPr wrap="square" rtlCol="0" anchor="ctr">
                <a:noAutofit/>
              </a:bodyPr>
              <a:lstStyle/>
              <a:p>
                <a:endParaRPr lang="zh-CN" altLang="en-US">
                  <a:latin typeface="+mj-ea"/>
                  <a:ea typeface="+mj-ea"/>
                </a:endParaRPr>
              </a:p>
            </p:txBody>
          </p:sp>
        </p:grpSp>
        <p:sp>
          <p:nvSpPr>
            <p:cNvPr id="38" name="星形: 五角 37">
              <a:extLst>
                <a:ext uri="{FF2B5EF4-FFF2-40B4-BE49-F238E27FC236}">
                  <a16:creationId xmlns:a16="http://schemas.microsoft.com/office/drawing/2014/main" id="{1AF4411B-B035-4C6A-A231-20CD30F3D6A9}"/>
                </a:ext>
              </a:extLst>
            </p:cNvPr>
            <p:cNvSpPr/>
            <p:nvPr/>
          </p:nvSpPr>
          <p:spPr>
            <a:xfrm>
              <a:off x="489235" y="158676"/>
              <a:ext cx="136524" cy="136524"/>
            </a:xfrm>
            <a:prstGeom prst="star5">
              <a:avLst/>
            </a:prstGeom>
            <a:solidFill>
              <a:schemeClr val="accent4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latin typeface="+mj-ea"/>
                <a:ea typeface="+mj-ea"/>
              </a:endParaRPr>
            </a:p>
          </p:txBody>
        </p:sp>
      </p:grpSp>
      <p:sp>
        <p:nvSpPr>
          <p:cNvPr id="41" name="任意多边形: 形状 40">
            <a:extLst>
              <a:ext uri="{FF2B5EF4-FFF2-40B4-BE49-F238E27FC236}">
                <a16:creationId xmlns:a16="http://schemas.microsoft.com/office/drawing/2014/main" id="{C939FF9D-7DF1-46AE-90DD-2C048EB118F1}"/>
              </a:ext>
            </a:extLst>
          </p:cNvPr>
          <p:cNvSpPr/>
          <p:nvPr/>
        </p:nvSpPr>
        <p:spPr>
          <a:xfrm>
            <a:off x="2213444" y="349950"/>
            <a:ext cx="169304" cy="193332"/>
          </a:xfrm>
          <a:custGeom>
            <a:avLst/>
            <a:gdLst>
              <a:gd name="connsiteX0" fmla="*/ 710639 w 718570"/>
              <a:gd name="connsiteY0" fmla="*/ 597343 h 820540"/>
              <a:gd name="connsiteX1" fmla="*/ 651721 w 718570"/>
              <a:gd name="connsiteY1" fmla="*/ 562939 h 820540"/>
              <a:gd name="connsiteX2" fmla="*/ 671934 w 718570"/>
              <a:gd name="connsiteY2" fmla="*/ 556058 h 820540"/>
              <a:gd name="connsiteX3" fmla="*/ 680535 w 718570"/>
              <a:gd name="connsiteY3" fmla="*/ 537996 h 820540"/>
              <a:gd name="connsiteX4" fmla="*/ 662473 w 718570"/>
              <a:gd name="connsiteY4" fmla="*/ 529395 h 820540"/>
              <a:gd name="connsiteX5" fmla="*/ 619467 w 718570"/>
              <a:gd name="connsiteY5" fmla="*/ 544447 h 820540"/>
              <a:gd name="connsiteX6" fmla="*/ 582913 w 718570"/>
              <a:gd name="connsiteY6" fmla="*/ 523374 h 820540"/>
              <a:gd name="connsiteX7" fmla="*/ 640110 w 718570"/>
              <a:gd name="connsiteY7" fmla="*/ 491120 h 820540"/>
              <a:gd name="connsiteX8" fmla="*/ 645271 w 718570"/>
              <a:gd name="connsiteY8" fmla="*/ 471768 h 820540"/>
              <a:gd name="connsiteX9" fmla="*/ 625918 w 718570"/>
              <a:gd name="connsiteY9" fmla="*/ 466607 h 820540"/>
              <a:gd name="connsiteX10" fmla="*/ 554529 w 718570"/>
              <a:gd name="connsiteY10" fmla="*/ 507032 h 820540"/>
              <a:gd name="connsiteX11" fmla="*/ 518835 w 718570"/>
              <a:gd name="connsiteY11" fmla="*/ 486390 h 820540"/>
              <a:gd name="connsiteX12" fmla="*/ 603555 w 718570"/>
              <a:gd name="connsiteY12" fmla="*/ 427043 h 820540"/>
              <a:gd name="connsiteX13" fmla="*/ 609146 w 718570"/>
              <a:gd name="connsiteY13" fmla="*/ 411131 h 820540"/>
              <a:gd name="connsiteX14" fmla="*/ 603555 w 718570"/>
              <a:gd name="connsiteY14" fmla="*/ 395219 h 820540"/>
              <a:gd name="connsiteX15" fmla="*/ 518405 w 718570"/>
              <a:gd name="connsiteY15" fmla="*/ 335011 h 820540"/>
              <a:gd name="connsiteX16" fmla="*/ 554099 w 718570"/>
              <a:gd name="connsiteY16" fmla="*/ 314369 h 820540"/>
              <a:gd name="connsiteX17" fmla="*/ 626348 w 718570"/>
              <a:gd name="connsiteY17" fmla="*/ 355654 h 820540"/>
              <a:gd name="connsiteX18" fmla="*/ 645700 w 718570"/>
              <a:gd name="connsiteY18" fmla="*/ 350493 h 820540"/>
              <a:gd name="connsiteX19" fmla="*/ 640540 w 718570"/>
              <a:gd name="connsiteY19" fmla="*/ 331141 h 820540"/>
              <a:gd name="connsiteX20" fmla="*/ 582913 w 718570"/>
              <a:gd name="connsiteY20" fmla="*/ 298027 h 820540"/>
              <a:gd name="connsiteX21" fmla="*/ 619467 w 718570"/>
              <a:gd name="connsiteY21" fmla="*/ 276954 h 820540"/>
              <a:gd name="connsiteX22" fmla="*/ 663333 w 718570"/>
              <a:gd name="connsiteY22" fmla="*/ 292866 h 820540"/>
              <a:gd name="connsiteX23" fmla="*/ 681395 w 718570"/>
              <a:gd name="connsiteY23" fmla="*/ 284265 h 820540"/>
              <a:gd name="connsiteX24" fmla="*/ 672794 w 718570"/>
              <a:gd name="connsiteY24" fmla="*/ 266203 h 820540"/>
              <a:gd name="connsiteX25" fmla="*/ 651721 w 718570"/>
              <a:gd name="connsiteY25" fmla="*/ 258462 h 820540"/>
              <a:gd name="connsiteX26" fmla="*/ 711499 w 718570"/>
              <a:gd name="connsiteY26" fmla="*/ 224058 h 820540"/>
              <a:gd name="connsiteX27" fmla="*/ 716659 w 718570"/>
              <a:gd name="connsiteY27" fmla="*/ 204705 h 820540"/>
              <a:gd name="connsiteX28" fmla="*/ 697307 w 718570"/>
              <a:gd name="connsiteY28" fmla="*/ 199544 h 820540"/>
              <a:gd name="connsiteX29" fmla="*/ 637960 w 718570"/>
              <a:gd name="connsiteY29" fmla="*/ 233519 h 820540"/>
              <a:gd name="connsiteX30" fmla="*/ 641830 w 718570"/>
              <a:gd name="connsiteY30" fmla="*/ 212446 h 820540"/>
              <a:gd name="connsiteX31" fmla="*/ 630219 w 718570"/>
              <a:gd name="connsiteY31" fmla="*/ 195674 h 820540"/>
              <a:gd name="connsiteX32" fmla="*/ 613446 w 718570"/>
              <a:gd name="connsiteY32" fmla="*/ 207286 h 820540"/>
              <a:gd name="connsiteX33" fmla="*/ 605276 w 718570"/>
              <a:gd name="connsiteY33" fmla="*/ 252011 h 820540"/>
              <a:gd name="connsiteX34" fmla="*/ 568721 w 718570"/>
              <a:gd name="connsiteY34" fmla="*/ 273084 h 820540"/>
              <a:gd name="connsiteX35" fmla="*/ 569151 w 718570"/>
              <a:gd name="connsiteY35" fmla="*/ 207716 h 820540"/>
              <a:gd name="connsiteX36" fmla="*/ 554959 w 718570"/>
              <a:gd name="connsiteY36" fmla="*/ 193524 h 820540"/>
              <a:gd name="connsiteX37" fmla="*/ 540768 w 718570"/>
              <a:gd name="connsiteY37" fmla="*/ 207716 h 820540"/>
              <a:gd name="connsiteX38" fmla="*/ 540337 w 718570"/>
              <a:gd name="connsiteY38" fmla="*/ 289856 h 820540"/>
              <a:gd name="connsiteX39" fmla="*/ 504643 w 718570"/>
              <a:gd name="connsiteY39" fmla="*/ 310498 h 820540"/>
              <a:gd name="connsiteX40" fmla="*/ 495182 w 718570"/>
              <a:gd name="connsiteY40" fmla="*/ 207716 h 820540"/>
              <a:gd name="connsiteX41" fmla="*/ 484431 w 718570"/>
              <a:gd name="connsiteY41" fmla="*/ 195244 h 820540"/>
              <a:gd name="connsiteX42" fmla="*/ 468089 w 718570"/>
              <a:gd name="connsiteY42" fmla="*/ 192234 h 820540"/>
              <a:gd name="connsiteX43" fmla="*/ 373477 w 718570"/>
              <a:gd name="connsiteY43" fmla="*/ 236099 h 820540"/>
              <a:gd name="connsiteX44" fmla="*/ 373477 w 718570"/>
              <a:gd name="connsiteY44" fmla="*/ 195244 h 820540"/>
              <a:gd name="connsiteX45" fmla="*/ 445296 w 718570"/>
              <a:gd name="connsiteY45" fmla="*/ 153529 h 820540"/>
              <a:gd name="connsiteX46" fmla="*/ 450457 w 718570"/>
              <a:gd name="connsiteY46" fmla="*/ 134177 h 820540"/>
              <a:gd name="connsiteX47" fmla="*/ 431104 w 718570"/>
              <a:gd name="connsiteY47" fmla="*/ 129016 h 820540"/>
              <a:gd name="connsiteX48" fmla="*/ 373477 w 718570"/>
              <a:gd name="connsiteY48" fmla="*/ 162560 h 820540"/>
              <a:gd name="connsiteX49" fmla="*/ 373477 w 718570"/>
              <a:gd name="connsiteY49" fmla="*/ 120415 h 820540"/>
              <a:gd name="connsiteX50" fmla="*/ 409171 w 718570"/>
              <a:gd name="connsiteY50" fmla="*/ 90311 h 820540"/>
              <a:gd name="connsiteX51" fmla="*/ 410892 w 718570"/>
              <a:gd name="connsiteY51" fmla="*/ 70099 h 820540"/>
              <a:gd name="connsiteX52" fmla="*/ 390679 w 718570"/>
              <a:gd name="connsiteY52" fmla="*/ 68378 h 820540"/>
              <a:gd name="connsiteX53" fmla="*/ 373477 w 718570"/>
              <a:gd name="connsiteY53" fmla="*/ 83000 h 820540"/>
              <a:gd name="connsiteX54" fmla="*/ 373477 w 718570"/>
              <a:gd name="connsiteY54" fmla="*/ 14192 h 820540"/>
              <a:gd name="connsiteX55" fmla="*/ 359285 w 718570"/>
              <a:gd name="connsiteY55" fmla="*/ 0 h 820540"/>
              <a:gd name="connsiteX56" fmla="*/ 345094 w 718570"/>
              <a:gd name="connsiteY56" fmla="*/ 14192 h 820540"/>
              <a:gd name="connsiteX57" fmla="*/ 345094 w 718570"/>
              <a:gd name="connsiteY57" fmla="*/ 82570 h 820540"/>
              <a:gd name="connsiteX58" fmla="*/ 328752 w 718570"/>
              <a:gd name="connsiteY58" fmla="*/ 68808 h 820540"/>
              <a:gd name="connsiteX59" fmla="*/ 308539 w 718570"/>
              <a:gd name="connsiteY59" fmla="*/ 70529 h 820540"/>
              <a:gd name="connsiteX60" fmla="*/ 310259 w 718570"/>
              <a:gd name="connsiteY60" fmla="*/ 90741 h 820540"/>
              <a:gd name="connsiteX61" fmla="*/ 345094 w 718570"/>
              <a:gd name="connsiteY61" fmla="*/ 119985 h 820540"/>
              <a:gd name="connsiteX62" fmla="*/ 345094 w 718570"/>
              <a:gd name="connsiteY62" fmla="*/ 162130 h 820540"/>
              <a:gd name="connsiteX63" fmla="*/ 288327 w 718570"/>
              <a:gd name="connsiteY63" fmla="*/ 129016 h 820540"/>
              <a:gd name="connsiteX64" fmla="*/ 268974 w 718570"/>
              <a:gd name="connsiteY64" fmla="*/ 134177 h 820540"/>
              <a:gd name="connsiteX65" fmla="*/ 274135 w 718570"/>
              <a:gd name="connsiteY65" fmla="*/ 153529 h 820540"/>
              <a:gd name="connsiteX66" fmla="*/ 345094 w 718570"/>
              <a:gd name="connsiteY66" fmla="*/ 194814 h 820540"/>
              <a:gd name="connsiteX67" fmla="*/ 345094 w 718570"/>
              <a:gd name="connsiteY67" fmla="*/ 236099 h 820540"/>
              <a:gd name="connsiteX68" fmla="*/ 251342 w 718570"/>
              <a:gd name="connsiteY68" fmla="*/ 192664 h 820540"/>
              <a:gd name="connsiteX69" fmla="*/ 235430 w 718570"/>
              <a:gd name="connsiteY69" fmla="*/ 195244 h 820540"/>
              <a:gd name="connsiteX70" fmla="*/ 225109 w 718570"/>
              <a:gd name="connsiteY70" fmla="*/ 207716 h 820540"/>
              <a:gd name="connsiteX71" fmla="*/ 215218 w 718570"/>
              <a:gd name="connsiteY71" fmla="*/ 311358 h 820540"/>
              <a:gd name="connsiteX72" fmla="*/ 179523 w 718570"/>
              <a:gd name="connsiteY72" fmla="*/ 290716 h 820540"/>
              <a:gd name="connsiteX73" fmla="*/ 179523 w 718570"/>
              <a:gd name="connsiteY73" fmla="*/ 207716 h 820540"/>
              <a:gd name="connsiteX74" fmla="*/ 165332 w 718570"/>
              <a:gd name="connsiteY74" fmla="*/ 193524 h 820540"/>
              <a:gd name="connsiteX75" fmla="*/ 151140 w 718570"/>
              <a:gd name="connsiteY75" fmla="*/ 207716 h 820540"/>
              <a:gd name="connsiteX76" fmla="*/ 151140 w 718570"/>
              <a:gd name="connsiteY76" fmla="*/ 274374 h 820540"/>
              <a:gd name="connsiteX77" fmla="*/ 114585 w 718570"/>
              <a:gd name="connsiteY77" fmla="*/ 253301 h 820540"/>
              <a:gd name="connsiteX78" fmla="*/ 106414 w 718570"/>
              <a:gd name="connsiteY78" fmla="*/ 207286 h 820540"/>
              <a:gd name="connsiteX79" fmla="*/ 89642 w 718570"/>
              <a:gd name="connsiteY79" fmla="*/ 195674 h 820540"/>
              <a:gd name="connsiteX80" fmla="*/ 78031 w 718570"/>
              <a:gd name="connsiteY80" fmla="*/ 212446 h 820540"/>
              <a:gd name="connsiteX81" fmla="*/ 81901 w 718570"/>
              <a:gd name="connsiteY81" fmla="*/ 234379 h 820540"/>
              <a:gd name="connsiteX82" fmla="*/ 22124 w 718570"/>
              <a:gd name="connsiteY82" fmla="*/ 199544 h 820540"/>
              <a:gd name="connsiteX83" fmla="*/ 2771 w 718570"/>
              <a:gd name="connsiteY83" fmla="*/ 204705 h 820540"/>
              <a:gd name="connsiteX84" fmla="*/ 7932 w 718570"/>
              <a:gd name="connsiteY84" fmla="*/ 224058 h 820540"/>
              <a:gd name="connsiteX85" fmla="*/ 66849 w 718570"/>
              <a:gd name="connsiteY85" fmla="*/ 258462 h 820540"/>
              <a:gd name="connsiteX86" fmla="*/ 46637 w 718570"/>
              <a:gd name="connsiteY86" fmla="*/ 265343 h 820540"/>
              <a:gd name="connsiteX87" fmla="*/ 38036 w 718570"/>
              <a:gd name="connsiteY87" fmla="*/ 283405 h 820540"/>
              <a:gd name="connsiteX88" fmla="*/ 56098 w 718570"/>
              <a:gd name="connsiteY88" fmla="*/ 292006 h 820540"/>
              <a:gd name="connsiteX89" fmla="*/ 99103 w 718570"/>
              <a:gd name="connsiteY89" fmla="*/ 276954 h 820540"/>
              <a:gd name="connsiteX90" fmla="*/ 135658 w 718570"/>
              <a:gd name="connsiteY90" fmla="*/ 298027 h 820540"/>
              <a:gd name="connsiteX91" fmla="*/ 78461 w 718570"/>
              <a:gd name="connsiteY91" fmla="*/ 330281 h 820540"/>
              <a:gd name="connsiteX92" fmla="*/ 73300 w 718570"/>
              <a:gd name="connsiteY92" fmla="*/ 349633 h 820540"/>
              <a:gd name="connsiteX93" fmla="*/ 92652 w 718570"/>
              <a:gd name="connsiteY93" fmla="*/ 354794 h 820540"/>
              <a:gd name="connsiteX94" fmla="*/ 164041 w 718570"/>
              <a:gd name="connsiteY94" fmla="*/ 314369 h 820540"/>
              <a:gd name="connsiteX95" fmla="*/ 199736 w 718570"/>
              <a:gd name="connsiteY95" fmla="*/ 335011 h 820540"/>
              <a:gd name="connsiteX96" fmla="*/ 115015 w 718570"/>
              <a:gd name="connsiteY96" fmla="*/ 393928 h 820540"/>
              <a:gd name="connsiteX97" fmla="*/ 109425 w 718570"/>
              <a:gd name="connsiteY97" fmla="*/ 409410 h 820540"/>
              <a:gd name="connsiteX98" fmla="*/ 115015 w 718570"/>
              <a:gd name="connsiteY98" fmla="*/ 425322 h 820540"/>
              <a:gd name="connsiteX99" fmla="*/ 200166 w 718570"/>
              <a:gd name="connsiteY99" fmla="*/ 485530 h 820540"/>
              <a:gd name="connsiteX100" fmla="*/ 164471 w 718570"/>
              <a:gd name="connsiteY100" fmla="*/ 506172 h 820540"/>
              <a:gd name="connsiteX101" fmla="*/ 92223 w 718570"/>
              <a:gd name="connsiteY101" fmla="*/ 464887 h 820540"/>
              <a:gd name="connsiteX102" fmla="*/ 72870 w 718570"/>
              <a:gd name="connsiteY102" fmla="*/ 470048 h 820540"/>
              <a:gd name="connsiteX103" fmla="*/ 78031 w 718570"/>
              <a:gd name="connsiteY103" fmla="*/ 489400 h 820540"/>
              <a:gd name="connsiteX104" fmla="*/ 135658 w 718570"/>
              <a:gd name="connsiteY104" fmla="*/ 522514 h 820540"/>
              <a:gd name="connsiteX105" fmla="*/ 99103 w 718570"/>
              <a:gd name="connsiteY105" fmla="*/ 543587 h 820540"/>
              <a:gd name="connsiteX106" fmla="*/ 55238 w 718570"/>
              <a:gd name="connsiteY106" fmla="*/ 527675 h 820540"/>
              <a:gd name="connsiteX107" fmla="*/ 37176 w 718570"/>
              <a:gd name="connsiteY107" fmla="*/ 536276 h 820540"/>
              <a:gd name="connsiteX108" fmla="*/ 45777 w 718570"/>
              <a:gd name="connsiteY108" fmla="*/ 554338 h 820540"/>
              <a:gd name="connsiteX109" fmla="*/ 66849 w 718570"/>
              <a:gd name="connsiteY109" fmla="*/ 562079 h 820540"/>
              <a:gd name="connsiteX110" fmla="*/ 7072 w 718570"/>
              <a:gd name="connsiteY110" fmla="*/ 596483 h 820540"/>
              <a:gd name="connsiteX111" fmla="*/ 1911 w 718570"/>
              <a:gd name="connsiteY111" fmla="*/ 615836 h 820540"/>
              <a:gd name="connsiteX112" fmla="*/ 21264 w 718570"/>
              <a:gd name="connsiteY112" fmla="*/ 620996 h 820540"/>
              <a:gd name="connsiteX113" fmla="*/ 80611 w 718570"/>
              <a:gd name="connsiteY113" fmla="*/ 587022 h 820540"/>
              <a:gd name="connsiteX114" fmla="*/ 76740 w 718570"/>
              <a:gd name="connsiteY114" fmla="*/ 608095 h 820540"/>
              <a:gd name="connsiteX115" fmla="*/ 88352 w 718570"/>
              <a:gd name="connsiteY115" fmla="*/ 624867 h 820540"/>
              <a:gd name="connsiteX116" fmla="*/ 105124 w 718570"/>
              <a:gd name="connsiteY116" fmla="*/ 613255 h 820540"/>
              <a:gd name="connsiteX117" fmla="*/ 113295 w 718570"/>
              <a:gd name="connsiteY117" fmla="*/ 568530 h 820540"/>
              <a:gd name="connsiteX118" fmla="*/ 149849 w 718570"/>
              <a:gd name="connsiteY118" fmla="*/ 547457 h 820540"/>
              <a:gd name="connsiteX119" fmla="*/ 149420 w 718570"/>
              <a:gd name="connsiteY119" fmla="*/ 612825 h 820540"/>
              <a:gd name="connsiteX120" fmla="*/ 163611 w 718570"/>
              <a:gd name="connsiteY120" fmla="*/ 627017 h 820540"/>
              <a:gd name="connsiteX121" fmla="*/ 177803 w 718570"/>
              <a:gd name="connsiteY121" fmla="*/ 612825 h 820540"/>
              <a:gd name="connsiteX122" fmla="*/ 178233 w 718570"/>
              <a:gd name="connsiteY122" fmla="*/ 530685 h 820540"/>
              <a:gd name="connsiteX123" fmla="*/ 213927 w 718570"/>
              <a:gd name="connsiteY123" fmla="*/ 510043 h 820540"/>
              <a:gd name="connsiteX124" fmla="*/ 223389 w 718570"/>
              <a:gd name="connsiteY124" fmla="*/ 612825 h 820540"/>
              <a:gd name="connsiteX125" fmla="*/ 234140 w 718570"/>
              <a:gd name="connsiteY125" fmla="*/ 625297 h 820540"/>
              <a:gd name="connsiteX126" fmla="*/ 250482 w 718570"/>
              <a:gd name="connsiteY126" fmla="*/ 628307 h 820540"/>
              <a:gd name="connsiteX127" fmla="*/ 345094 w 718570"/>
              <a:gd name="connsiteY127" fmla="*/ 584442 h 820540"/>
              <a:gd name="connsiteX128" fmla="*/ 345094 w 718570"/>
              <a:gd name="connsiteY128" fmla="*/ 625297 h 820540"/>
              <a:gd name="connsiteX129" fmla="*/ 273275 w 718570"/>
              <a:gd name="connsiteY129" fmla="*/ 667012 h 820540"/>
              <a:gd name="connsiteX130" fmla="*/ 268114 w 718570"/>
              <a:gd name="connsiteY130" fmla="*/ 686364 h 820540"/>
              <a:gd name="connsiteX131" fmla="*/ 287466 w 718570"/>
              <a:gd name="connsiteY131" fmla="*/ 691525 h 820540"/>
              <a:gd name="connsiteX132" fmla="*/ 345094 w 718570"/>
              <a:gd name="connsiteY132" fmla="*/ 657981 h 820540"/>
              <a:gd name="connsiteX133" fmla="*/ 345094 w 718570"/>
              <a:gd name="connsiteY133" fmla="*/ 700126 h 820540"/>
              <a:gd name="connsiteX134" fmla="*/ 309399 w 718570"/>
              <a:gd name="connsiteY134" fmla="*/ 730230 h 820540"/>
              <a:gd name="connsiteX135" fmla="*/ 307679 w 718570"/>
              <a:gd name="connsiteY135" fmla="*/ 750442 h 820540"/>
              <a:gd name="connsiteX136" fmla="*/ 327891 w 718570"/>
              <a:gd name="connsiteY136" fmla="*/ 752162 h 820540"/>
              <a:gd name="connsiteX137" fmla="*/ 345094 w 718570"/>
              <a:gd name="connsiteY137" fmla="*/ 737541 h 820540"/>
              <a:gd name="connsiteX138" fmla="*/ 345094 w 718570"/>
              <a:gd name="connsiteY138" fmla="*/ 806349 h 820540"/>
              <a:gd name="connsiteX139" fmla="*/ 359285 w 718570"/>
              <a:gd name="connsiteY139" fmla="*/ 820541 h 820540"/>
              <a:gd name="connsiteX140" fmla="*/ 373477 w 718570"/>
              <a:gd name="connsiteY140" fmla="*/ 806349 h 820540"/>
              <a:gd name="connsiteX141" fmla="*/ 373477 w 718570"/>
              <a:gd name="connsiteY141" fmla="*/ 737971 h 820540"/>
              <a:gd name="connsiteX142" fmla="*/ 389819 w 718570"/>
              <a:gd name="connsiteY142" fmla="*/ 751732 h 820540"/>
              <a:gd name="connsiteX143" fmla="*/ 410031 w 718570"/>
              <a:gd name="connsiteY143" fmla="*/ 750012 h 820540"/>
              <a:gd name="connsiteX144" fmla="*/ 408311 w 718570"/>
              <a:gd name="connsiteY144" fmla="*/ 729800 h 820540"/>
              <a:gd name="connsiteX145" fmla="*/ 373477 w 718570"/>
              <a:gd name="connsiteY145" fmla="*/ 700556 h 820540"/>
              <a:gd name="connsiteX146" fmla="*/ 373477 w 718570"/>
              <a:gd name="connsiteY146" fmla="*/ 658411 h 820540"/>
              <a:gd name="connsiteX147" fmla="*/ 430244 w 718570"/>
              <a:gd name="connsiteY147" fmla="*/ 691525 h 820540"/>
              <a:gd name="connsiteX148" fmla="*/ 449596 w 718570"/>
              <a:gd name="connsiteY148" fmla="*/ 686364 h 820540"/>
              <a:gd name="connsiteX149" fmla="*/ 444436 w 718570"/>
              <a:gd name="connsiteY149" fmla="*/ 667012 h 820540"/>
              <a:gd name="connsiteX150" fmla="*/ 373477 w 718570"/>
              <a:gd name="connsiteY150" fmla="*/ 625727 h 820540"/>
              <a:gd name="connsiteX151" fmla="*/ 373477 w 718570"/>
              <a:gd name="connsiteY151" fmla="*/ 584442 h 820540"/>
              <a:gd name="connsiteX152" fmla="*/ 467228 w 718570"/>
              <a:gd name="connsiteY152" fmla="*/ 627877 h 820540"/>
              <a:gd name="connsiteX153" fmla="*/ 483140 w 718570"/>
              <a:gd name="connsiteY153" fmla="*/ 625297 h 820540"/>
              <a:gd name="connsiteX154" fmla="*/ 493462 w 718570"/>
              <a:gd name="connsiteY154" fmla="*/ 612825 h 820540"/>
              <a:gd name="connsiteX155" fmla="*/ 503353 w 718570"/>
              <a:gd name="connsiteY155" fmla="*/ 509183 h 820540"/>
              <a:gd name="connsiteX156" fmla="*/ 539047 w 718570"/>
              <a:gd name="connsiteY156" fmla="*/ 529825 h 820540"/>
              <a:gd name="connsiteX157" fmla="*/ 539047 w 718570"/>
              <a:gd name="connsiteY157" fmla="*/ 612825 h 820540"/>
              <a:gd name="connsiteX158" fmla="*/ 553239 w 718570"/>
              <a:gd name="connsiteY158" fmla="*/ 627017 h 820540"/>
              <a:gd name="connsiteX159" fmla="*/ 567431 w 718570"/>
              <a:gd name="connsiteY159" fmla="*/ 612825 h 820540"/>
              <a:gd name="connsiteX160" fmla="*/ 567431 w 718570"/>
              <a:gd name="connsiteY160" fmla="*/ 546167 h 820540"/>
              <a:gd name="connsiteX161" fmla="*/ 603986 w 718570"/>
              <a:gd name="connsiteY161" fmla="*/ 567240 h 820540"/>
              <a:gd name="connsiteX162" fmla="*/ 612156 w 718570"/>
              <a:gd name="connsiteY162" fmla="*/ 613255 h 820540"/>
              <a:gd name="connsiteX163" fmla="*/ 628929 w 718570"/>
              <a:gd name="connsiteY163" fmla="*/ 624867 h 820540"/>
              <a:gd name="connsiteX164" fmla="*/ 640540 w 718570"/>
              <a:gd name="connsiteY164" fmla="*/ 608525 h 820540"/>
              <a:gd name="connsiteX165" fmla="*/ 636669 w 718570"/>
              <a:gd name="connsiteY165" fmla="*/ 586592 h 820540"/>
              <a:gd name="connsiteX166" fmla="*/ 696447 w 718570"/>
              <a:gd name="connsiteY166" fmla="*/ 621426 h 820540"/>
              <a:gd name="connsiteX167" fmla="*/ 715799 w 718570"/>
              <a:gd name="connsiteY167" fmla="*/ 616266 h 820540"/>
              <a:gd name="connsiteX168" fmla="*/ 710639 w 718570"/>
              <a:gd name="connsiteY168" fmla="*/ 597343 h 820540"/>
              <a:gd name="connsiteX169" fmla="*/ 251342 w 718570"/>
              <a:gd name="connsiteY169" fmla="*/ 223197 h 820540"/>
              <a:gd name="connsiteX170" fmla="*/ 344233 w 718570"/>
              <a:gd name="connsiteY170" fmla="*/ 266203 h 820540"/>
              <a:gd name="connsiteX171" fmla="*/ 344233 w 718570"/>
              <a:gd name="connsiteY171" fmla="*/ 296736 h 820540"/>
              <a:gd name="connsiteX172" fmla="*/ 318000 w 718570"/>
              <a:gd name="connsiteY172" fmla="*/ 339312 h 820540"/>
              <a:gd name="connsiteX173" fmla="*/ 267254 w 718570"/>
              <a:gd name="connsiteY173" fmla="*/ 341032 h 820540"/>
              <a:gd name="connsiteX174" fmla="*/ 241881 w 718570"/>
              <a:gd name="connsiteY174" fmla="*/ 326410 h 820540"/>
              <a:gd name="connsiteX175" fmla="*/ 251342 w 718570"/>
              <a:gd name="connsiteY175" fmla="*/ 223197 h 820540"/>
              <a:gd name="connsiteX176" fmla="*/ 227689 w 718570"/>
              <a:gd name="connsiteY176" fmla="*/ 469618 h 820540"/>
              <a:gd name="connsiteX177" fmla="*/ 142539 w 718570"/>
              <a:gd name="connsiteY177" fmla="*/ 409410 h 820540"/>
              <a:gd name="connsiteX178" fmla="*/ 227259 w 718570"/>
              <a:gd name="connsiteY178" fmla="*/ 350063 h 820540"/>
              <a:gd name="connsiteX179" fmla="*/ 253062 w 718570"/>
              <a:gd name="connsiteY179" fmla="*/ 365115 h 820540"/>
              <a:gd name="connsiteX180" fmla="*/ 277145 w 718570"/>
              <a:gd name="connsiteY180" fmla="*/ 409840 h 820540"/>
              <a:gd name="connsiteX181" fmla="*/ 252632 w 718570"/>
              <a:gd name="connsiteY181" fmla="*/ 454996 h 820540"/>
              <a:gd name="connsiteX182" fmla="*/ 227689 w 718570"/>
              <a:gd name="connsiteY182" fmla="*/ 469618 h 820540"/>
              <a:gd name="connsiteX183" fmla="*/ 345094 w 718570"/>
              <a:gd name="connsiteY183" fmla="*/ 553478 h 820540"/>
              <a:gd name="connsiteX184" fmla="*/ 250482 w 718570"/>
              <a:gd name="connsiteY184" fmla="*/ 596913 h 820540"/>
              <a:gd name="connsiteX185" fmla="*/ 241451 w 718570"/>
              <a:gd name="connsiteY185" fmla="*/ 494131 h 820540"/>
              <a:gd name="connsiteX186" fmla="*/ 267684 w 718570"/>
              <a:gd name="connsiteY186" fmla="*/ 479079 h 820540"/>
              <a:gd name="connsiteX187" fmla="*/ 318000 w 718570"/>
              <a:gd name="connsiteY187" fmla="*/ 480799 h 820540"/>
              <a:gd name="connsiteX188" fmla="*/ 345094 w 718570"/>
              <a:gd name="connsiteY188" fmla="*/ 524664 h 820540"/>
              <a:gd name="connsiteX189" fmla="*/ 345094 w 718570"/>
              <a:gd name="connsiteY189" fmla="*/ 553478 h 820540"/>
              <a:gd name="connsiteX190" fmla="*/ 373047 w 718570"/>
              <a:gd name="connsiteY190" fmla="*/ 295446 h 820540"/>
              <a:gd name="connsiteX191" fmla="*/ 373047 w 718570"/>
              <a:gd name="connsiteY191" fmla="*/ 266633 h 820540"/>
              <a:gd name="connsiteX192" fmla="*/ 467659 w 718570"/>
              <a:gd name="connsiteY192" fmla="*/ 223197 h 820540"/>
              <a:gd name="connsiteX193" fmla="*/ 476690 w 718570"/>
              <a:gd name="connsiteY193" fmla="*/ 325980 h 820540"/>
              <a:gd name="connsiteX194" fmla="*/ 450457 w 718570"/>
              <a:gd name="connsiteY194" fmla="*/ 341032 h 820540"/>
              <a:gd name="connsiteX195" fmla="*/ 400140 w 718570"/>
              <a:gd name="connsiteY195" fmla="*/ 339312 h 820540"/>
              <a:gd name="connsiteX196" fmla="*/ 373047 w 718570"/>
              <a:gd name="connsiteY196" fmla="*/ 295446 h 820540"/>
              <a:gd name="connsiteX197" fmla="*/ 466799 w 718570"/>
              <a:gd name="connsiteY197" fmla="*/ 596913 h 820540"/>
              <a:gd name="connsiteX198" fmla="*/ 373907 w 718570"/>
              <a:gd name="connsiteY198" fmla="*/ 553908 h 820540"/>
              <a:gd name="connsiteX199" fmla="*/ 373907 w 718570"/>
              <a:gd name="connsiteY199" fmla="*/ 523374 h 820540"/>
              <a:gd name="connsiteX200" fmla="*/ 400140 w 718570"/>
              <a:gd name="connsiteY200" fmla="*/ 480799 h 820540"/>
              <a:gd name="connsiteX201" fmla="*/ 450887 w 718570"/>
              <a:gd name="connsiteY201" fmla="*/ 479079 h 820540"/>
              <a:gd name="connsiteX202" fmla="*/ 476260 w 718570"/>
              <a:gd name="connsiteY202" fmla="*/ 493701 h 820540"/>
              <a:gd name="connsiteX203" fmla="*/ 466799 w 718570"/>
              <a:gd name="connsiteY203" fmla="*/ 596913 h 820540"/>
              <a:gd name="connsiteX204" fmla="*/ 491312 w 718570"/>
              <a:gd name="connsiteY204" fmla="*/ 469618 h 820540"/>
              <a:gd name="connsiteX205" fmla="*/ 465508 w 718570"/>
              <a:gd name="connsiteY205" fmla="*/ 454566 h 820540"/>
              <a:gd name="connsiteX206" fmla="*/ 441425 w 718570"/>
              <a:gd name="connsiteY206" fmla="*/ 409840 h 820540"/>
              <a:gd name="connsiteX207" fmla="*/ 465938 w 718570"/>
              <a:gd name="connsiteY207" fmla="*/ 364685 h 820540"/>
              <a:gd name="connsiteX208" fmla="*/ 490881 w 718570"/>
              <a:gd name="connsiteY208" fmla="*/ 350063 h 820540"/>
              <a:gd name="connsiteX209" fmla="*/ 576032 w 718570"/>
              <a:gd name="connsiteY209" fmla="*/ 410270 h 820540"/>
              <a:gd name="connsiteX210" fmla="*/ 491312 w 718570"/>
              <a:gd name="connsiteY210" fmla="*/ 469618 h 8205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</a:cxnLst>
            <a:rect l="l" t="t" r="r" b="b"/>
            <a:pathLst>
              <a:path w="718570" h="820540">
                <a:moveTo>
                  <a:pt x="710639" y="597343"/>
                </a:moveTo>
                <a:lnTo>
                  <a:pt x="651721" y="562939"/>
                </a:lnTo>
                <a:lnTo>
                  <a:pt x="671934" y="556058"/>
                </a:lnTo>
                <a:cubicBezTo>
                  <a:pt x="679245" y="553478"/>
                  <a:pt x="683115" y="545307"/>
                  <a:pt x="680535" y="537996"/>
                </a:cubicBezTo>
                <a:cubicBezTo>
                  <a:pt x="677954" y="530685"/>
                  <a:pt x="669784" y="526815"/>
                  <a:pt x="662473" y="529395"/>
                </a:cubicBezTo>
                <a:lnTo>
                  <a:pt x="619467" y="544447"/>
                </a:lnTo>
                <a:lnTo>
                  <a:pt x="582913" y="523374"/>
                </a:lnTo>
                <a:lnTo>
                  <a:pt x="640110" y="491120"/>
                </a:lnTo>
                <a:cubicBezTo>
                  <a:pt x="646991" y="487250"/>
                  <a:pt x="649571" y="478649"/>
                  <a:pt x="645271" y="471768"/>
                </a:cubicBezTo>
                <a:cubicBezTo>
                  <a:pt x="641400" y="464887"/>
                  <a:pt x="632799" y="462737"/>
                  <a:pt x="625918" y="466607"/>
                </a:cubicBezTo>
                <a:lnTo>
                  <a:pt x="554529" y="507032"/>
                </a:lnTo>
                <a:lnTo>
                  <a:pt x="518835" y="486390"/>
                </a:lnTo>
                <a:lnTo>
                  <a:pt x="603555" y="427043"/>
                </a:lnTo>
                <a:cubicBezTo>
                  <a:pt x="608716" y="423602"/>
                  <a:pt x="610866" y="417151"/>
                  <a:pt x="609146" y="411131"/>
                </a:cubicBezTo>
                <a:cubicBezTo>
                  <a:pt x="610866" y="405540"/>
                  <a:pt x="608716" y="399089"/>
                  <a:pt x="603555" y="395219"/>
                </a:cubicBezTo>
                <a:lnTo>
                  <a:pt x="518405" y="335011"/>
                </a:lnTo>
                <a:lnTo>
                  <a:pt x="554099" y="314369"/>
                </a:lnTo>
                <a:lnTo>
                  <a:pt x="626348" y="355654"/>
                </a:lnTo>
                <a:cubicBezTo>
                  <a:pt x="633229" y="359524"/>
                  <a:pt x="641830" y="357374"/>
                  <a:pt x="645700" y="350493"/>
                </a:cubicBezTo>
                <a:cubicBezTo>
                  <a:pt x="649571" y="343612"/>
                  <a:pt x="647421" y="335011"/>
                  <a:pt x="640540" y="331141"/>
                </a:cubicBezTo>
                <a:lnTo>
                  <a:pt x="582913" y="298027"/>
                </a:lnTo>
                <a:lnTo>
                  <a:pt x="619467" y="276954"/>
                </a:lnTo>
                <a:lnTo>
                  <a:pt x="663333" y="292866"/>
                </a:lnTo>
                <a:cubicBezTo>
                  <a:pt x="670644" y="295446"/>
                  <a:pt x="678815" y="291576"/>
                  <a:pt x="681395" y="284265"/>
                </a:cubicBezTo>
                <a:cubicBezTo>
                  <a:pt x="683975" y="276954"/>
                  <a:pt x="680105" y="268783"/>
                  <a:pt x="672794" y="266203"/>
                </a:cubicBezTo>
                <a:lnTo>
                  <a:pt x="651721" y="258462"/>
                </a:lnTo>
                <a:lnTo>
                  <a:pt x="711499" y="224058"/>
                </a:lnTo>
                <a:cubicBezTo>
                  <a:pt x="718379" y="220187"/>
                  <a:pt x="720530" y="211586"/>
                  <a:pt x="716659" y="204705"/>
                </a:cubicBezTo>
                <a:cubicBezTo>
                  <a:pt x="712789" y="197824"/>
                  <a:pt x="704188" y="195674"/>
                  <a:pt x="697307" y="199544"/>
                </a:cubicBezTo>
                <a:lnTo>
                  <a:pt x="637960" y="233519"/>
                </a:lnTo>
                <a:lnTo>
                  <a:pt x="641830" y="212446"/>
                </a:lnTo>
                <a:cubicBezTo>
                  <a:pt x="643120" y="204705"/>
                  <a:pt x="637960" y="197394"/>
                  <a:pt x="630219" y="195674"/>
                </a:cubicBezTo>
                <a:cubicBezTo>
                  <a:pt x="622478" y="194384"/>
                  <a:pt x="615167" y="199544"/>
                  <a:pt x="613446" y="207286"/>
                </a:cubicBezTo>
                <a:lnTo>
                  <a:pt x="605276" y="252011"/>
                </a:lnTo>
                <a:lnTo>
                  <a:pt x="568721" y="273084"/>
                </a:lnTo>
                <a:lnTo>
                  <a:pt x="569151" y="207716"/>
                </a:lnTo>
                <a:cubicBezTo>
                  <a:pt x="569151" y="199975"/>
                  <a:pt x="562700" y="193524"/>
                  <a:pt x="554959" y="193524"/>
                </a:cubicBezTo>
                <a:cubicBezTo>
                  <a:pt x="547218" y="193524"/>
                  <a:pt x="540768" y="199975"/>
                  <a:pt x="540768" y="207716"/>
                </a:cubicBezTo>
                <a:lnTo>
                  <a:pt x="540337" y="289856"/>
                </a:lnTo>
                <a:lnTo>
                  <a:pt x="504643" y="310498"/>
                </a:lnTo>
                <a:lnTo>
                  <a:pt x="495182" y="207716"/>
                </a:lnTo>
                <a:cubicBezTo>
                  <a:pt x="494752" y="201695"/>
                  <a:pt x="490021" y="196534"/>
                  <a:pt x="484431" y="195244"/>
                </a:cubicBezTo>
                <a:cubicBezTo>
                  <a:pt x="480130" y="190943"/>
                  <a:pt x="473679" y="189653"/>
                  <a:pt x="468089" y="192234"/>
                </a:cubicBezTo>
                <a:lnTo>
                  <a:pt x="373477" y="236099"/>
                </a:lnTo>
                <a:lnTo>
                  <a:pt x="373477" y="195244"/>
                </a:lnTo>
                <a:lnTo>
                  <a:pt x="445296" y="153529"/>
                </a:lnTo>
                <a:cubicBezTo>
                  <a:pt x="452177" y="149658"/>
                  <a:pt x="454327" y="141057"/>
                  <a:pt x="450457" y="134177"/>
                </a:cubicBezTo>
                <a:cubicBezTo>
                  <a:pt x="446586" y="127296"/>
                  <a:pt x="437555" y="125145"/>
                  <a:pt x="431104" y="129016"/>
                </a:cubicBezTo>
                <a:lnTo>
                  <a:pt x="373477" y="162560"/>
                </a:lnTo>
                <a:lnTo>
                  <a:pt x="373477" y="120415"/>
                </a:lnTo>
                <a:lnTo>
                  <a:pt x="409171" y="90311"/>
                </a:lnTo>
                <a:cubicBezTo>
                  <a:pt x="415192" y="85150"/>
                  <a:pt x="416052" y="76119"/>
                  <a:pt x="410892" y="70099"/>
                </a:cubicBezTo>
                <a:cubicBezTo>
                  <a:pt x="405731" y="64078"/>
                  <a:pt x="396700" y="63218"/>
                  <a:pt x="390679" y="68378"/>
                </a:cubicBezTo>
                <a:lnTo>
                  <a:pt x="373477" y="83000"/>
                </a:lnTo>
                <a:lnTo>
                  <a:pt x="373477" y="14192"/>
                </a:lnTo>
                <a:cubicBezTo>
                  <a:pt x="373477" y="6451"/>
                  <a:pt x="367026" y="0"/>
                  <a:pt x="359285" y="0"/>
                </a:cubicBezTo>
                <a:cubicBezTo>
                  <a:pt x="351544" y="0"/>
                  <a:pt x="345094" y="6451"/>
                  <a:pt x="345094" y="14192"/>
                </a:cubicBezTo>
                <a:lnTo>
                  <a:pt x="345094" y="82570"/>
                </a:lnTo>
                <a:lnTo>
                  <a:pt x="328752" y="68808"/>
                </a:lnTo>
                <a:cubicBezTo>
                  <a:pt x="322731" y="63648"/>
                  <a:pt x="313700" y="64508"/>
                  <a:pt x="308539" y="70529"/>
                </a:cubicBezTo>
                <a:cubicBezTo>
                  <a:pt x="303378" y="76549"/>
                  <a:pt x="304239" y="85581"/>
                  <a:pt x="310259" y="90741"/>
                </a:cubicBezTo>
                <a:lnTo>
                  <a:pt x="345094" y="119985"/>
                </a:lnTo>
                <a:lnTo>
                  <a:pt x="345094" y="162130"/>
                </a:lnTo>
                <a:lnTo>
                  <a:pt x="288327" y="129016"/>
                </a:lnTo>
                <a:cubicBezTo>
                  <a:pt x="281446" y="125145"/>
                  <a:pt x="272845" y="127296"/>
                  <a:pt x="268974" y="134177"/>
                </a:cubicBezTo>
                <a:cubicBezTo>
                  <a:pt x="265104" y="141057"/>
                  <a:pt x="267254" y="149658"/>
                  <a:pt x="274135" y="153529"/>
                </a:cubicBezTo>
                <a:lnTo>
                  <a:pt x="345094" y="194814"/>
                </a:lnTo>
                <a:lnTo>
                  <a:pt x="345094" y="236099"/>
                </a:lnTo>
                <a:lnTo>
                  <a:pt x="251342" y="192664"/>
                </a:lnTo>
                <a:cubicBezTo>
                  <a:pt x="245751" y="190083"/>
                  <a:pt x="239731" y="191374"/>
                  <a:pt x="235430" y="195244"/>
                </a:cubicBezTo>
                <a:cubicBezTo>
                  <a:pt x="229839" y="196964"/>
                  <a:pt x="225539" y="201695"/>
                  <a:pt x="225109" y="207716"/>
                </a:cubicBezTo>
                <a:lnTo>
                  <a:pt x="215218" y="311358"/>
                </a:lnTo>
                <a:lnTo>
                  <a:pt x="179523" y="290716"/>
                </a:lnTo>
                <a:lnTo>
                  <a:pt x="179523" y="207716"/>
                </a:lnTo>
                <a:cubicBezTo>
                  <a:pt x="179523" y="199975"/>
                  <a:pt x="173072" y="193524"/>
                  <a:pt x="165332" y="193524"/>
                </a:cubicBezTo>
                <a:cubicBezTo>
                  <a:pt x="157590" y="193524"/>
                  <a:pt x="151140" y="199975"/>
                  <a:pt x="151140" y="207716"/>
                </a:cubicBezTo>
                <a:lnTo>
                  <a:pt x="151140" y="274374"/>
                </a:lnTo>
                <a:lnTo>
                  <a:pt x="114585" y="253301"/>
                </a:lnTo>
                <a:lnTo>
                  <a:pt x="106414" y="207286"/>
                </a:lnTo>
                <a:cubicBezTo>
                  <a:pt x="105124" y="199544"/>
                  <a:pt x="97813" y="194384"/>
                  <a:pt x="89642" y="195674"/>
                </a:cubicBezTo>
                <a:cubicBezTo>
                  <a:pt x="81901" y="196964"/>
                  <a:pt x="76740" y="204275"/>
                  <a:pt x="78031" y="212446"/>
                </a:cubicBezTo>
                <a:lnTo>
                  <a:pt x="81901" y="234379"/>
                </a:lnTo>
                <a:lnTo>
                  <a:pt x="22124" y="199544"/>
                </a:lnTo>
                <a:cubicBezTo>
                  <a:pt x="15243" y="195674"/>
                  <a:pt x="6642" y="197824"/>
                  <a:pt x="2771" y="204705"/>
                </a:cubicBezTo>
                <a:cubicBezTo>
                  <a:pt x="-1099" y="211586"/>
                  <a:pt x="1051" y="220187"/>
                  <a:pt x="7932" y="224058"/>
                </a:cubicBezTo>
                <a:lnTo>
                  <a:pt x="66849" y="258462"/>
                </a:lnTo>
                <a:lnTo>
                  <a:pt x="46637" y="265343"/>
                </a:lnTo>
                <a:cubicBezTo>
                  <a:pt x="39326" y="267923"/>
                  <a:pt x="35456" y="276094"/>
                  <a:pt x="38036" y="283405"/>
                </a:cubicBezTo>
                <a:cubicBezTo>
                  <a:pt x="40616" y="290716"/>
                  <a:pt x="48787" y="294586"/>
                  <a:pt x="56098" y="292006"/>
                </a:cubicBezTo>
                <a:lnTo>
                  <a:pt x="99103" y="276954"/>
                </a:lnTo>
                <a:lnTo>
                  <a:pt x="135658" y="298027"/>
                </a:lnTo>
                <a:lnTo>
                  <a:pt x="78461" y="330281"/>
                </a:lnTo>
                <a:cubicBezTo>
                  <a:pt x="71580" y="334151"/>
                  <a:pt x="69000" y="342752"/>
                  <a:pt x="73300" y="349633"/>
                </a:cubicBezTo>
                <a:cubicBezTo>
                  <a:pt x="77171" y="356514"/>
                  <a:pt x="85772" y="358664"/>
                  <a:pt x="92652" y="354794"/>
                </a:cubicBezTo>
                <a:lnTo>
                  <a:pt x="164041" y="314369"/>
                </a:lnTo>
                <a:lnTo>
                  <a:pt x="199736" y="335011"/>
                </a:lnTo>
                <a:lnTo>
                  <a:pt x="115015" y="393928"/>
                </a:lnTo>
                <a:cubicBezTo>
                  <a:pt x="109855" y="397369"/>
                  <a:pt x="107704" y="403820"/>
                  <a:pt x="109425" y="409410"/>
                </a:cubicBezTo>
                <a:cubicBezTo>
                  <a:pt x="107704" y="415001"/>
                  <a:pt x="109855" y="421452"/>
                  <a:pt x="115015" y="425322"/>
                </a:cubicBezTo>
                <a:lnTo>
                  <a:pt x="200166" y="485530"/>
                </a:lnTo>
                <a:lnTo>
                  <a:pt x="164471" y="506172"/>
                </a:lnTo>
                <a:lnTo>
                  <a:pt x="92223" y="464887"/>
                </a:lnTo>
                <a:cubicBezTo>
                  <a:pt x="85342" y="461017"/>
                  <a:pt x="76740" y="463167"/>
                  <a:pt x="72870" y="470048"/>
                </a:cubicBezTo>
                <a:cubicBezTo>
                  <a:pt x="69000" y="476929"/>
                  <a:pt x="71150" y="485530"/>
                  <a:pt x="78031" y="489400"/>
                </a:cubicBezTo>
                <a:lnTo>
                  <a:pt x="135658" y="522514"/>
                </a:lnTo>
                <a:lnTo>
                  <a:pt x="99103" y="543587"/>
                </a:lnTo>
                <a:lnTo>
                  <a:pt x="55238" y="527675"/>
                </a:lnTo>
                <a:cubicBezTo>
                  <a:pt x="47927" y="525095"/>
                  <a:pt x="39756" y="528965"/>
                  <a:pt x="37176" y="536276"/>
                </a:cubicBezTo>
                <a:cubicBezTo>
                  <a:pt x="34595" y="543587"/>
                  <a:pt x="38466" y="551758"/>
                  <a:pt x="45777" y="554338"/>
                </a:cubicBezTo>
                <a:lnTo>
                  <a:pt x="66849" y="562079"/>
                </a:lnTo>
                <a:lnTo>
                  <a:pt x="7072" y="596483"/>
                </a:lnTo>
                <a:cubicBezTo>
                  <a:pt x="191" y="600354"/>
                  <a:pt x="-1959" y="608955"/>
                  <a:pt x="1911" y="615836"/>
                </a:cubicBezTo>
                <a:cubicBezTo>
                  <a:pt x="5782" y="622717"/>
                  <a:pt x="14383" y="624867"/>
                  <a:pt x="21264" y="620996"/>
                </a:cubicBezTo>
                <a:lnTo>
                  <a:pt x="80611" y="587022"/>
                </a:lnTo>
                <a:lnTo>
                  <a:pt x="76740" y="608095"/>
                </a:lnTo>
                <a:cubicBezTo>
                  <a:pt x="75450" y="615836"/>
                  <a:pt x="80611" y="623147"/>
                  <a:pt x="88352" y="624867"/>
                </a:cubicBezTo>
                <a:cubicBezTo>
                  <a:pt x="96093" y="626157"/>
                  <a:pt x="103404" y="620996"/>
                  <a:pt x="105124" y="613255"/>
                </a:cubicBezTo>
                <a:lnTo>
                  <a:pt x="113295" y="568530"/>
                </a:lnTo>
                <a:lnTo>
                  <a:pt x="149849" y="547457"/>
                </a:lnTo>
                <a:lnTo>
                  <a:pt x="149420" y="612825"/>
                </a:lnTo>
                <a:cubicBezTo>
                  <a:pt x="149420" y="620566"/>
                  <a:pt x="155870" y="627017"/>
                  <a:pt x="163611" y="627017"/>
                </a:cubicBezTo>
                <a:cubicBezTo>
                  <a:pt x="171352" y="627017"/>
                  <a:pt x="177803" y="620566"/>
                  <a:pt x="177803" y="612825"/>
                </a:cubicBezTo>
                <a:lnTo>
                  <a:pt x="178233" y="530685"/>
                </a:lnTo>
                <a:lnTo>
                  <a:pt x="213927" y="510043"/>
                </a:lnTo>
                <a:lnTo>
                  <a:pt x="223389" y="612825"/>
                </a:lnTo>
                <a:cubicBezTo>
                  <a:pt x="223819" y="618846"/>
                  <a:pt x="228549" y="624007"/>
                  <a:pt x="234140" y="625297"/>
                </a:cubicBezTo>
                <a:cubicBezTo>
                  <a:pt x="238441" y="629597"/>
                  <a:pt x="244891" y="630888"/>
                  <a:pt x="250482" y="628307"/>
                </a:cubicBezTo>
                <a:lnTo>
                  <a:pt x="345094" y="584442"/>
                </a:lnTo>
                <a:lnTo>
                  <a:pt x="345094" y="625297"/>
                </a:lnTo>
                <a:lnTo>
                  <a:pt x="273275" y="667012"/>
                </a:lnTo>
                <a:cubicBezTo>
                  <a:pt x="266394" y="670882"/>
                  <a:pt x="264244" y="679914"/>
                  <a:pt x="268114" y="686364"/>
                </a:cubicBezTo>
                <a:cubicBezTo>
                  <a:pt x="271985" y="693245"/>
                  <a:pt x="281016" y="695396"/>
                  <a:pt x="287466" y="691525"/>
                </a:cubicBezTo>
                <a:lnTo>
                  <a:pt x="345094" y="657981"/>
                </a:lnTo>
                <a:lnTo>
                  <a:pt x="345094" y="700126"/>
                </a:lnTo>
                <a:lnTo>
                  <a:pt x="309399" y="730230"/>
                </a:lnTo>
                <a:cubicBezTo>
                  <a:pt x="303378" y="735390"/>
                  <a:pt x="302518" y="744422"/>
                  <a:pt x="307679" y="750442"/>
                </a:cubicBezTo>
                <a:cubicBezTo>
                  <a:pt x="312840" y="756463"/>
                  <a:pt x="321871" y="757323"/>
                  <a:pt x="327891" y="752162"/>
                </a:cubicBezTo>
                <a:lnTo>
                  <a:pt x="345094" y="737541"/>
                </a:lnTo>
                <a:lnTo>
                  <a:pt x="345094" y="806349"/>
                </a:lnTo>
                <a:cubicBezTo>
                  <a:pt x="345094" y="814090"/>
                  <a:pt x="351544" y="820541"/>
                  <a:pt x="359285" y="820541"/>
                </a:cubicBezTo>
                <a:cubicBezTo>
                  <a:pt x="367026" y="820541"/>
                  <a:pt x="373477" y="814090"/>
                  <a:pt x="373477" y="806349"/>
                </a:cubicBezTo>
                <a:lnTo>
                  <a:pt x="373477" y="737971"/>
                </a:lnTo>
                <a:lnTo>
                  <a:pt x="389819" y="751732"/>
                </a:lnTo>
                <a:cubicBezTo>
                  <a:pt x="395840" y="756893"/>
                  <a:pt x="404871" y="756033"/>
                  <a:pt x="410031" y="750012"/>
                </a:cubicBezTo>
                <a:cubicBezTo>
                  <a:pt x="415192" y="743991"/>
                  <a:pt x="414332" y="734960"/>
                  <a:pt x="408311" y="729800"/>
                </a:cubicBezTo>
                <a:lnTo>
                  <a:pt x="373477" y="700556"/>
                </a:lnTo>
                <a:lnTo>
                  <a:pt x="373477" y="658411"/>
                </a:lnTo>
                <a:lnTo>
                  <a:pt x="430244" y="691525"/>
                </a:lnTo>
                <a:cubicBezTo>
                  <a:pt x="437125" y="695396"/>
                  <a:pt x="445726" y="693245"/>
                  <a:pt x="449596" y="686364"/>
                </a:cubicBezTo>
                <a:cubicBezTo>
                  <a:pt x="453467" y="679484"/>
                  <a:pt x="451317" y="670882"/>
                  <a:pt x="444436" y="667012"/>
                </a:cubicBezTo>
                <a:lnTo>
                  <a:pt x="373477" y="625727"/>
                </a:lnTo>
                <a:lnTo>
                  <a:pt x="373477" y="584442"/>
                </a:lnTo>
                <a:lnTo>
                  <a:pt x="467228" y="627877"/>
                </a:lnTo>
                <a:cubicBezTo>
                  <a:pt x="472819" y="630458"/>
                  <a:pt x="478840" y="629167"/>
                  <a:pt x="483140" y="625297"/>
                </a:cubicBezTo>
                <a:cubicBezTo>
                  <a:pt x="488731" y="623577"/>
                  <a:pt x="493032" y="618846"/>
                  <a:pt x="493462" y="612825"/>
                </a:cubicBezTo>
                <a:lnTo>
                  <a:pt x="503353" y="509183"/>
                </a:lnTo>
                <a:lnTo>
                  <a:pt x="539047" y="529825"/>
                </a:lnTo>
                <a:lnTo>
                  <a:pt x="539047" y="612825"/>
                </a:lnTo>
                <a:cubicBezTo>
                  <a:pt x="539047" y="620566"/>
                  <a:pt x="545498" y="627017"/>
                  <a:pt x="553239" y="627017"/>
                </a:cubicBezTo>
                <a:cubicBezTo>
                  <a:pt x="560980" y="627017"/>
                  <a:pt x="567431" y="620566"/>
                  <a:pt x="567431" y="612825"/>
                </a:cubicBezTo>
                <a:lnTo>
                  <a:pt x="567431" y="546167"/>
                </a:lnTo>
                <a:lnTo>
                  <a:pt x="603986" y="567240"/>
                </a:lnTo>
                <a:lnTo>
                  <a:pt x="612156" y="613255"/>
                </a:lnTo>
                <a:cubicBezTo>
                  <a:pt x="613446" y="620996"/>
                  <a:pt x="620757" y="626157"/>
                  <a:pt x="628929" y="624867"/>
                </a:cubicBezTo>
                <a:cubicBezTo>
                  <a:pt x="636669" y="623577"/>
                  <a:pt x="641830" y="616266"/>
                  <a:pt x="640540" y="608525"/>
                </a:cubicBezTo>
                <a:lnTo>
                  <a:pt x="636669" y="586592"/>
                </a:lnTo>
                <a:lnTo>
                  <a:pt x="696447" y="621426"/>
                </a:lnTo>
                <a:cubicBezTo>
                  <a:pt x="703328" y="625297"/>
                  <a:pt x="711929" y="623147"/>
                  <a:pt x="715799" y="616266"/>
                </a:cubicBezTo>
                <a:cubicBezTo>
                  <a:pt x="719670" y="609815"/>
                  <a:pt x="717519" y="601214"/>
                  <a:pt x="710639" y="597343"/>
                </a:cubicBezTo>
                <a:close/>
                <a:moveTo>
                  <a:pt x="251342" y="223197"/>
                </a:moveTo>
                <a:lnTo>
                  <a:pt x="344233" y="266203"/>
                </a:lnTo>
                <a:lnTo>
                  <a:pt x="344233" y="296736"/>
                </a:lnTo>
                <a:lnTo>
                  <a:pt x="318000" y="339312"/>
                </a:lnTo>
                <a:lnTo>
                  <a:pt x="267254" y="341032"/>
                </a:lnTo>
                <a:lnTo>
                  <a:pt x="241881" y="326410"/>
                </a:lnTo>
                <a:lnTo>
                  <a:pt x="251342" y="223197"/>
                </a:lnTo>
                <a:close/>
                <a:moveTo>
                  <a:pt x="227689" y="469618"/>
                </a:moveTo>
                <a:lnTo>
                  <a:pt x="142539" y="409410"/>
                </a:lnTo>
                <a:lnTo>
                  <a:pt x="227259" y="350063"/>
                </a:lnTo>
                <a:lnTo>
                  <a:pt x="253062" y="365115"/>
                </a:lnTo>
                <a:lnTo>
                  <a:pt x="277145" y="409840"/>
                </a:lnTo>
                <a:lnTo>
                  <a:pt x="252632" y="454996"/>
                </a:lnTo>
                <a:lnTo>
                  <a:pt x="227689" y="469618"/>
                </a:lnTo>
                <a:close/>
                <a:moveTo>
                  <a:pt x="345094" y="553478"/>
                </a:moveTo>
                <a:lnTo>
                  <a:pt x="250482" y="596913"/>
                </a:lnTo>
                <a:lnTo>
                  <a:pt x="241451" y="494131"/>
                </a:lnTo>
                <a:lnTo>
                  <a:pt x="267684" y="479079"/>
                </a:lnTo>
                <a:lnTo>
                  <a:pt x="318000" y="480799"/>
                </a:lnTo>
                <a:lnTo>
                  <a:pt x="345094" y="524664"/>
                </a:lnTo>
                <a:lnTo>
                  <a:pt x="345094" y="553478"/>
                </a:lnTo>
                <a:close/>
                <a:moveTo>
                  <a:pt x="373047" y="295446"/>
                </a:moveTo>
                <a:lnTo>
                  <a:pt x="373047" y="266633"/>
                </a:lnTo>
                <a:lnTo>
                  <a:pt x="467659" y="223197"/>
                </a:lnTo>
                <a:lnTo>
                  <a:pt x="476690" y="325980"/>
                </a:lnTo>
                <a:lnTo>
                  <a:pt x="450457" y="341032"/>
                </a:lnTo>
                <a:lnTo>
                  <a:pt x="400140" y="339312"/>
                </a:lnTo>
                <a:lnTo>
                  <a:pt x="373047" y="295446"/>
                </a:lnTo>
                <a:close/>
                <a:moveTo>
                  <a:pt x="466799" y="596913"/>
                </a:moveTo>
                <a:lnTo>
                  <a:pt x="373907" y="553908"/>
                </a:lnTo>
                <a:lnTo>
                  <a:pt x="373907" y="523374"/>
                </a:lnTo>
                <a:lnTo>
                  <a:pt x="400140" y="480799"/>
                </a:lnTo>
                <a:lnTo>
                  <a:pt x="450887" y="479079"/>
                </a:lnTo>
                <a:lnTo>
                  <a:pt x="476260" y="493701"/>
                </a:lnTo>
                <a:lnTo>
                  <a:pt x="466799" y="596913"/>
                </a:lnTo>
                <a:close/>
                <a:moveTo>
                  <a:pt x="491312" y="469618"/>
                </a:moveTo>
                <a:lnTo>
                  <a:pt x="465508" y="454566"/>
                </a:lnTo>
                <a:lnTo>
                  <a:pt x="441425" y="409840"/>
                </a:lnTo>
                <a:lnTo>
                  <a:pt x="465938" y="364685"/>
                </a:lnTo>
                <a:lnTo>
                  <a:pt x="490881" y="350063"/>
                </a:lnTo>
                <a:lnTo>
                  <a:pt x="576032" y="410270"/>
                </a:lnTo>
                <a:lnTo>
                  <a:pt x="491312" y="469618"/>
                </a:ln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 w="4301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>
              <a:latin typeface="+mj-ea"/>
              <a:ea typeface="+mj-ea"/>
            </a:endParaRPr>
          </a:p>
        </p:txBody>
      </p:sp>
      <p:sp>
        <p:nvSpPr>
          <p:cNvPr id="42" name="任意多边形: 形状 41">
            <a:extLst>
              <a:ext uri="{FF2B5EF4-FFF2-40B4-BE49-F238E27FC236}">
                <a16:creationId xmlns:a16="http://schemas.microsoft.com/office/drawing/2014/main" id="{0CC1B977-7C0C-4986-B707-0E8A074F6723}"/>
              </a:ext>
            </a:extLst>
          </p:cNvPr>
          <p:cNvSpPr/>
          <p:nvPr/>
        </p:nvSpPr>
        <p:spPr>
          <a:xfrm>
            <a:off x="2996539" y="959180"/>
            <a:ext cx="76248" cy="87068"/>
          </a:xfrm>
          <a:custGeom>
            <a:avLst/>
            <a:gdLst>
              <a:gd name="connsiteX0" fmla="*/ 710639 w 718570"/>
              <a:gd name="connsiteY0" fmla="*/ 597343 h 820540"/>
              <a:gd name="connsiteX1" fmla="*/ 651721 w 718570"/>
              <a:gd name="connsiteY1" fmla="*/ 562939 h 820540"/>
              <a:gd name="connsiteX2" fmla="*/ 671934 w 718570"/>
              <a:gd name="connsiteY2" fmla="*/ 556058 h 820540"/>
              <a:gd name="connsiteX3" fmla="*/ 680535 w 718570"/>
              <a:gd name="connsiteY3" fmla="*/ 537996 h 820540"/>
              <a:gd name="connsiteX4" fmla="*/ 662473 w 718570"/>
              <a:gd name="connsiteY4" fmla="*/ 529395 h 820540"/>
              <a:gd name="connsiteX5" fmla="*/ 619467 w 718570"/>
              <a:gd name="connsiteY5" fmla="*/ 544447 h 820540"/>
              <a:gd name="connsiteX6" fmla="*/ 582913 w 718570"/>
              <a:gd name="connsiteY6" fmla="*/ 523374 h 820540"/>
              <a:gd name="connsiteX7" fmla="*/ 640110 w 718570"/>
              <a:gd name="connsiteY7" fmla="*/ 491120 h 820540"/>
              <a:gd name="connsiteX8" fmla="*/ 645271 w 718570"/>
              <a:gd name="connsiteY8" fmla="*/ 471768 h 820540"/>
              <a:gd name="connsiteX9" fmla="*/ 625918 w 718570"/>
              <a:gd name="connsiteY9" fmla="*/ 466607 h 820540"/>
              <a:gd name="connsiteX10" fmla="*/ 554529 w 718570"/>
              <a:gd name="connsiteY10" fmla="*/ 507032 h 820540"/>
              <a:gd name="connsiteX11" fmla="*/ 518835 w 718570"/>
              <a:gd name="connsiteY11" fmla="*/ 486390 h 820540"/>
              <a:gd name="connsiteX12" fmla="*/ 603555 w 718570"/>
              <a:gd name="connsiteY12" fmla="*/ 427043 h 820540"/>
              <a:gd name="connsiteX13" fmla="*/ 609146 w 718570"/>
              <a:gd name="connsiteY13" fmla="*/ 411131 h 820540"/>
              <a:gd name="connsiteX14" fmla="*/ 603555 w 718570"/>
              <a:gd name="connsiteY14" fmla="*/ 395219 h 820540"/>
              <a:gd name="connsiteX15" fmla="*/ 518405 w 718570"/>
              <a:gd name="connsiteY15" fmla="*/ 335011 h 820540"/>
              <a:gd name="connsiteX16" fmla="*/ 554099 w 718570"/>
              <a:gd name="connsiteY16" fmla="*/ 314369 h 820540"/>
              <a:gd name="connsiteX17" fmla="*/ 626348 w 718570"/>
              <a:gd name="connsiteY17" fmla="*/ 355654 h 820540"/>
              <a:gd name="connsiteX18" fmla="*/ 645700 w 718570"/>
              <a:gd name="connsiteY18" fmla="*/ 350493 h 820540"/>
              <a:gd name="connsiteX19" fmla="*/ 640540 w 718570"/>
              <a:gd name="connsiteY19" fmla="*/ 331141 h 820540"/>
              <a:gd name="connsiteX20" fmla="*/ 582913 w 718570"/>
              <a:gd name="connsiteY20" fmla="*/ 298027 h 820540"/>
              <a:gd name="connsiteX21" fmla="*/ 619467 w 718570"/>
              <a:gd name="connsiteY21" fmla="*/ 276954 h 820540"/>
              <a:gd name="connsiteX22" fmla="*/ 663333 w 718570"/>
              <a:gd name="connsiteY22" fmla="*/ 292866 h 820540"/>
              <a:gd name="connsiteX23" fmla="*/ 681395 w 718570"/>
              <a:gd name="connsiteY23" fmla="*/ 284265 h 820540"/>
              <a:gd name="connsiteX24" fmla="*/ 672794 w 718570"/>
              <a:gd name="connsiteY24" fmla="*/ 266203 h 820540"/>
              <a:gd name="connsiteX25" fmla="*/ 651721 w 718570"/>
              <a:gd name="connsiteY25" fmla="*/ 258462 h 820540"/>
              <a:gd name="connsiteX26" fmla="*/ 711499 w 718570"/>
              <a:gd name="connsiteY26" fmla="*/ 224058 h 820540"/>
              <a:gd name="connsiteX27" fmla="*/ 716659 w 718570"/>
              <a:gd name="connsiteY27" fmla="*/ 204705 h 820540"/>
              <a:gd name="connsiteX28" fmla="*/ 697307 w 718570"/>
              <a:gd name="connsiteY28" fmla="*/ 199544 h 820540"/>
              <a:gd name="connsiteX29" fmla="*/ 637960 w 718570"/>
              <a:gd name="connsiteY29" fmla="*/ 233519 h 820540"/>
              <a:gd name="connsiteX30" fmla="*/ 641830 w 718570"/>
              <a:gd name="connsiteY30" fmla="*/ 212446 h 820540"/>
              <a:gd name="connsiteX31" fmla="*/ 630219 w 718570"/>
              <a:gd name="connsiteY31" fmla="*/ 195674 h 820540"/>
              <a:gd name="connsiteX32" fmla="*/ 613446 w 718570"/>
              <a:gd name="connsiteY32" fmla="*/ 207286 h 820540"/>
              <a:gd name="connsiteX33" fmla="*/ 605276 w 718570"/>
              <a:gd name="connsiteY33" fmla="*/ 252011 h 820540"/>
              <a:gd name="connsiteX34" fmla="*/ 568721 w 718570"/>
              <a:gd name="connsiteY34" fmla="*/ 273084 h 820540"/>
              <a:gd name="connsiteX35" fmla="*/ 569151 w 718570"/>
              <a:gd name="connsiteY35" fmla="*/ 207716 h 820540"/>
              <a:gd name="connsiteX36" fmla="*/ 554959 w 718570"/>
              <a:gd name="connsiteY36" fmla="*/ 193524 h 820540"/>
              <a:gd name="connsiteX37" fmla="*/ 540768 w 718570"/>
              <a:gd name="connsiteY37" fmla="*/ 207716 h 820540"/>
              <a:gd name="connsiteX38" fmla="*/ 540337 w 718570"/>
              <a:gd name="connsiteY38" fmla="*/ 289856 h 820540"/>
              <a:gd name="connsiteX39" fmla="*/ 504643 w 718570"/>
              <a:gd name="connsiteY39" fmla="*/ 310498 h 820540"/>
              <a:gd name="connsiteX40" fmla="*/ 495182 w 718570"/>
              <a:gd name="connsiteY40" fmla="*/ 207716 h 820540"/>
              <a:gd name="connsiteX41" fmla="*/ 484431 w 718570"/>
              <a:gd name="connsiteY41" fmla="*/ 195244 h 820540"/>
              <a:gd name="connsiteX42" fmla="*/ 468089 w 718570"/>
              <a:gd name="connsiteY42" fmla="*/ 192234 h 820540"/>
              <a:gd name="connsiteX43" fmla="*/ 373477 w 718570"/>
              <a:gd name="connsiteY43" fmla="*/ 236099 h 820540"/>
              <a:gd name="connsiteX44" fmla="*/ 373477 w 718570"/>
              <a:gd name="connsiteY44" fmla="*/ 195244 h 820540"/>
              <a:gd name="connsiteX45" fmla="*/ 445296 w 718570"/>
              <a:gd name="connsiteY45" fmla="*/ 153529 h 820540"/>
              <a:gd name="connsiteX46" fmla="*/ 450457 w 718570"/>
              <a:gd name="connsiteY46" fmla="*/ 134177 h 820540"/>
              <a:gd name="connsiteX47" fmla="*/ 431104 w 718570"/>
              <a:gd name="connsiteY47" fmla="*/ 129016 h 820540"/>
              <a:gd name="connsiteX48" fmla="*/ 373477 w 718570"/>
              <a:gd name="connsiteY48" fmla="*/ 162560 h 820540"/>
              <a:gd name="connsiteX49" fmla="*/ 373477 w 718570"/>
              <a:gd name="connsiteY49" fmla="*/ 120415 h 820540"/>
              <a:gd name="connsiteX50" fmla="*/ 409171 w 718570"/>
              <a:gd name="connsiteY50" fmla="*/ 90311 h 820540"/>
              <a:gd name="connsiteX51" fmla="*/ 410892 w 718570"/>
              <a:gd name="connsiteY51" fmla="*/ 70099 h 820540"/>
              <a:gd name="connsiteX52" fmla="*/ 390679 w 718570"/>
              <a:gd name="connsiteY52" fmla="*/ 68378 h 820540"/>
              <a:gd name="connsiteX53" fmla="*/ 373477 w 718570"/>
              <a:gd name="connsiteY53" fmla="*/ 83000 h 820540"/>
              <a:gd name="connsiteX54" fmla="*/ 373477 w 718570"/>
              <a:gd name="connsiteY54" fmla="*/ 14192 h 820540"/>
              <a:gd name="connsiteX55" fmla="*/ 359285 w 718570"/>
              <a:gd name="connsiteY55" fmla="*/ 0 h 820540"/>
              <a:gd name="connsiteX56" fmla="*/ 345094 w 718570"/>
              <a:gd name="connsiteY56" fmla="*/ 14192 h 820540"/>
              <a:gd name="connsiteX57" fmla="*/ 345094 w 718570"/>
              <a:gd name="connsiteY57" fmla="*/ 82570 h 820540"/>
              <a:gd name="connsiteX58" fmla="*/ 328752 w 718570"/>
              <a:gd name="connsiteY58" fmla="*/ 68808 h 820540"/>
              <a:gd name="connsiteX59" fmla="*/ 308539 w 718570"/>
              <a:gd name="connsiteY59" fmla="*/ 70529 h 820540"/>
              <a:gd name="connsiteX60" fmla="*/ 310259 w 718570"/>
              <a:gd name="connsiteY60" fmla="*/ 90741 h 820540"/>
              <a:gd name="connsiteX61" fmla="*/ 345094 w 718570"/>
              <a:gd name="connsiteY61" fmla="*/ 119985 h 820540"/>
              <a:gd name="connsiteX62" fmla="*/ 345094 w 718570"/>
              <a:gd name="connsiteY62" fmla="*/ 162130 h 820540"/>
              <a:gd name="connsiteX63" fmla="*/ 288327 w 718570"/>
              <a:gd name="connsiteY63" fmla="*/ 129016 h 820540"/>
              <a:gd name="connsiteX64" fmla="*/ 268974 w 718570"/>
              <a:gd name="connsiteY64" fmla="*/ 134177 h 820540"/>
              <a:gd name="connsiteX65" fmla="*/ 274135 w 718570"/>
              <a:gd name="connsiteY65" fmla="*/ 153529 h 820540"/>
              <a:gd name="connsiteX66" fmla="*/ 345094 w 718570"/>
              <a:gd name="connsiteY66" fmla="*/ 194814 h 820540"/>
              <a:gd name="connsiteX67" fmla="*/ 345094 w 718570"/>
              <a:gd name="connsiteY67" fmla="*/ 236099 h 820540"/>
              <a:gd name="connsiteX68" fmla="*/ 251342 w 718570"/>
              <a:gd name="connsiteY68" fmla="*/ 192664 h 820540"/>
              <a:gd name="connsiteX69" fmla="*/ 235430 w 718570"/>
              <a:gd name="connsiteY69" fmla="*/ 195244 h 820540"/>
              <a:gd name="connsiteX70" fmla="*/ 225109 w 718570"/>
              <a:gd name="connsiteY70" fmla="*/ 207716 h 820540"/>
              <a:gd name="connsiteX71" fmla="*/ 215218 w 718570"/>
              <a:gd name="connsiteY71" fmla="*/ 311358 h 820540"/>
              <a:gd name="connsiteX72" fmla="*/ 179523 w 718570"/>
              <a:gd name="connsiteY72" fmla="*/ 290716 h 820540"/>
              <a:gd name="connsiteX73" fmla="*/ 179523 w 718570"/>
              <a:gd name="connsiteY73" fmla="*/ 207716 h 820540"/>
              <a:gd name="connsiteX74" fmla="*/ 165332 w 718570"/>
              <a:gd name="connsiteY74" fmla="*/ 193524 h 820540"/>
              <a:gd name="connsiteX75" fmla="*/ 151140 w 718570"/>
              <a:gd name="connsiteY75" fmla="*/ 207716 h 820540"/>
              <a:gd name="connsiteX76" fmla="*/ 151140 w 718570"/>
              <a:gd name="connsiteY76" fmla="*/ 274374 h 820540"/>
              <a:gd name="connsiteX77" fmla="*/ 114585 w 718570"/>
              <a:gd name="connsiteY77" fmla="*/ 253301 h 820540"/>
              <a:gd name="connsiteX78" fmla="*/ 106414 w 718570"/>
              <a:gd name="connsiteY78" fmla="*/ 207286 h 820540"/>
              <a:gd name="connsiteX79" fmla="*/ 89642 w 718570"/>
              <a:gd name="connsiteY79" fmla="*/ 195674 h 820540"/>
              <a:gd name="connsiteX80" fmla="*/ 78031 w 718570"/>
              <a:gd name="connsiteY80" fmla="*/ 212446 h 820540"/>
              <a:gd name="connsiteX81" fmla="*/ 81901 w 718570"/>
              <a:gd name="connsiteY81" fmla="*/ 234379 h 820540"/>
              <a:gd name="connsiteX82" fmla="*/ 22124 w 718570"/>
              <a:gd name="connsiteY82" fmla="*/ 199544 h 820540"/>
              <a:gd name="connsiteX83" fmla="*/ 2771 w 718570"/>
              <a:gd name="connsiteY83" fmla="*/ 204705 h 820540"/>
              <a:gd name="connsiteX84" fmla="*/ 7932 w 718570"/>
              <a:gd name="connsiteY84" fmla="*/ 224058 h 820540"/>
              <a:gd name="connsiteX85" fmla="*/ 66849 w 718570"/>
              <a:gd name="connsiteY85" fmla="*/ 258462 h 820540"/>
              <a:gd name="connsiteX86" fmla="*/ 46637 w 718570"/>
              <a:gd name="connsiteY86" fmla="*/ 265343 h 820540"/>
              <a:gd name="connsiteX87" fmla="*/ 38036 w 718570"/>
              <a:gd name="connsiteY87" fmla="*/ 283405 h 820540"/>
              <a:gd name="connsiteX88" fmla="*/ 56098 w 718570"/>
              <a:gd name="connsiteY88" fmla="*/ 292006 h 820540"/>
              <a:gd name="connsiteX89" fmla="*/ 99103 w 718570"/>
              <a:gd name="connsiteY89" fmla="*/ 276954 h 820540"/>
              <a:gd name="connsiteX90" fmla="*/ 135658 w 718570"/>
              <a:gd name="connsiteY90" fmla="*/ 298027 h 820540"/>
              <a:gd name="connsiteX91" fmla="*/ 78461 w 718570"/>
              <a:gd name="connsiteY91" fmla="*/ 330281 h 820540"/>
              <a:gd name="connsiteX92" fmla="*/ 73300 w 718570"/>
              <a:gd name="connsiteY92" fmla="*/ 349633 h 820540"/>
              <a:gd name="connsiteX93" fmla="*/ 92652 w 718570"/>
              <a:gd name="connsiteY93" fmla="*/ 354794 h 820540"/>
              <a:gd name="connsiteX94" fmla="*/ 164041 w 718570"/>
              <a:gd name="connsiteY94" fmla="*/ 314369 h 820540"/>
              <a:gd name="connsiteX95" fmla="*/ 199736 w 718570"/>
              <a:gd name="connsiteY95" fmla="*/ 335011 h 820540"/>
              <a:gd name="connsiteX96" fmla="*/ 115015 w 718570"/>
              <a:gd name="connsiteY96" fmla="*/ 393928 h 820540"/>
              <a:gd name="connsiteX97" fmla="*/ 109425 w 718570"/>
              <a:gd name="connsiteY97" fmla="*/ 409410 h 820540"/>
              <a:gd name="connsiteX98" fmla="*/ 115015 w 718570"/>
              <a:gd name="connsiteY98" fmla="*/ 425322 h 820540"/>
              <a:gd name="connsiteX99" fmla="*/ 200166 w 718570"/>
              <a:gd name="connsiteY99" fmla="*/ 485530 h 820540"/>
              <a:gd name="connsiteX100" fmla="*/ 164471 w 718570"/>
              <a:gd name="connsiteY100" fmla="*/ 506172 h 820540"/>
              <a:gd name="connsiteX101" fmla="*/ 92223 w 718570"/>
              <a:gd name="connsiteY101" fmla="*/ 464887 h 820540"/>
              <a:gd name="connsiteX102" fmla="*/ 72870 w 718570"/>
              <a:gd name="connsiteY102" fmla="*/ 470048 h 820540"/>
              <a:gd name="connsiteX103" fmla="*/ 78031 w 718570"/>
              <a:gd name="connsiteY103" fmla="*/ 489400 h 820540"/>
              <a:gd name="connsiteX104" fmla="*/ 135658 w 718570"/>
              <a:gd name="connsiteY104" fmla="*/ 522514 h 820540"/>
              <a:gd name="connsiteX105" fmla="*/ 99103 w 718570"/>
              <a:gd name="connsiteY105" fmla="*/ 543587 h 820540"/>
              <a:gd name="connsiteX106" fmla="*/ 55238 w 718570"/>
              <a:gd name="connsiteY106" fmla="*/ 527675 h 820540"/>
              <a:gd name="connsiteX107" fmla="*/ 37176 w 718570"/>
              <a:gd name="connsiteY107" fmla="*/ 536276 h 820540"/>
              <a:gd name="connsiteX108" fmla="*/ 45777 w 718570"/>
              <a:gd name="connsiteY108" fmla="*/ 554338 h 820540"/>
              <a:gd name="connsiteX109" fmla="*/ 66849 w 718570"/>
              <a:gd name="connsiteY109" fmla="*/ 562079 h 820540"/>
              <a:gd name="connsiteX110" fmla="*/ 7072 w 718570"/>
              <a:gd name="connsiteY110" fmla="*/ 596483 h 820540"/>
              <a:gd name="connsiteX111" fmla="*/ 1911 w 718570"/>
              <a:gd name="connsiteY111" fmla="*/ 615836 h 820540"/>
              <a:gd name="connsiteX112" fmla="*/ 21264 w 718570"/>
              <a:gd name="connsiteY112" fmla="*/ 620996 h 820540"/>
              <a:gd name="connsiteX113" fmla="*/ 80611 w 718570"/>
              <a:gd name="connsiteY113" fmla="*/ 587022 h 820540"/>
              <a:gd name="connsiteX114" fmla="*/ 76740 w 718570"/>
              <a:gd name="connsiteY114" fmla="*/ 608095 h 820540"/>
              <a:gd name="connsiteX115" fmla="*/ 88352 w 718570"/>
              <a:gd name="connsiteY115" fmla="*/ 624867 h 820540"/>
              <a:gd name="connsiteX116" fmla="*/ 105124 w 718570"/>
              <a:gd name="connsiteY116" fmla="*/ 613255 h 820540"/>
              <a:gd name="connsiteX117" fmla="*/ 113295 w 718570"/>
              <a:gd name="connsiteY117" fmla="*/ 568530 h 820540"/>
              <a:gd name="connsiteX118" fmla="*/ 149849 w 718570"/>
              <a:gd name="connsiteY118" fmla="*/ 547457 h 820540"/>
              <a:gd name="connsiteX119" fmla="*/ 149420 w 718570"/>
              <a:gd name="connsiteY119" fmla="*/ 612825 h 820540"/>
              <a:gd name="connsiteX120" fmla="*/ 163611 w 718570"/>
              <a:gd name="connsiteY120" fmla="*/ 627017 h 820540"/>
              <a:gd name="connsiteX121" fmla="*/ 177803 w 718570"/>
              <a:gd name="connsiteY121" fmla="*/ 612825 h 820540"/>
              <a:gd name="connsiteX122" fmla="*/ 178233 w 718570"/>
              <a:gd name="connsiteY122" fmla="*/ 530685 h 820540"/>
              <a:gd name="connsiteX123" fmla="*/ 213927 w 718570"/>
              <a:gd name="connsiteY123" fmla="*/ 510043 h 820540"/>
              <a:gd name="connsiteX124" fmla="*/ 223389 w 718570"/>
              <a:gd name="connsiteY124" fmla="*/ 612825 h 820540"/>
              <a:gd name="connsiteX125" fmla="*/ 234140 w 718570"/>
              <a:gd name="connsiteY125" fmla="*/ 625297 h 820540"/>
              <a:gd name="connsiteX126" fmla="*/ 250482 w 718570"/>
              <a:gd name="connsiteY126" fmla="*/ 628307 h 820540"/>
              <a:gd name="connsiteX127" fmla="*/ 345094 w 718570"/>
              <a:gd name="connsiteY127" fmla="*/ 584442 h 820540"/>
              <a:gd name="connsiteX128" fmla="*/ 345094 w 718570"/>
              <a:gd name="connsiteY128" fmla="*/ 625297 h 820540"/>
              <a:gd name="connsiteX129" fmla="*/ 273275 w 718570"/>
              <a:gd name="connsiteY129" fmla="*/ 667012 h 820540"/>
              <a:gd name="connsiteX130" fmla="*/ 268114 w 718570"/>
              <a:gd name="connsiteY130" fmla="*/ 686364 h 820540"/>
              <a:gd name="connsiteX131" fmla="*/ 287466 w 718570"/>
              <a:gd name="connsiteY131" fmla="*/ 691525 h 820540"/>
              <a:gd name="connsiteX132" fmla="*/ 345094 w 718570"/>
              <a:gd name="connsiteY132" fmla="*/ 657981 h 820540"/>
              <a:gd name="connsiteX133" fmla="*/ 345094 w 718570"/>
              <a:gd name="connsiteY133" fmla="*/ 700126 h 820540"/>
              <a:gd name="connsiteX134" fmla="*/ 309399 w 718570"/>
              <a:gd name="connsiteY134" fmla="*/ 730230 h 820540"/>
              <a:gd name="connsiteX135" fmla="*/ 307679 w 718570"/>
              <a:gd name="connsiteY135" fmla="*/ 750442 h 820540"/>
              <a:gd name="connsiteX136" fmla="*/ 327891 w 718570"/>
              <a:gd name="connsiteY136" fmla="*/ 752162 h 820540"/>
              <a:gd name="connsiteX137" fmla="*/ 345094 w 718570"/>
              <a:gd name="connsiteY137" fmla="*/ 737541 h 820540"/>
              <a:gd name="connsiteX138" fmla="*/ 345094 w 718570"/>
              <a:gd name="connsiteY138" fmla="*/ 806349 h 820540"/>
              <a:gd name="connsiteX139" fmla="*/ 359285 w 718570"/>
              <a:gd name="connsiteY139" fmla="*/ 820541 h 820540"/>
              <a:gd name="connsiteX140" fmla="*/ 373477 w 718570"/>
              <a:gd name="connsiteY140" fmla="*/ 806349 h 820540"/>
              <a:gd name="connsiteX141" fmla="*/ 373477 w 718570"/>
              <a:gd name="connsiteY141" fmla="*/ 737971 h 820540"/>
              <a:gd name="connsiteX142" fmla="*/ 389819 w 718570"/>
              <a:gd name="connsiteY142" fmla="*/ 751732 h 820540"/>
              <a:gd name="connsiteX143" fmla="*/ 410031 w 718570"/>
              <a:gd name="connsiteY143" fmla="*/ 750012 h 820540"/>
              <a:gd name="connsiteX144" fmla="*/ 408311 w 718570"/>
              <a:gd name="connsiteY144" fmla="*/ 729800 h 820540"/>
              <a:gd name="connsiteX145" fmla="*/ 373477 w 718570"/>
              <a:gd name="connsiteY145" fmla="*/ 700556 h 820540"/>
              <a:gd name="connsiteX146" fmla="*/ 373477 w 718570"/>
              <a:gd name="connsiteY146" fmla="*/ 658411 h 820540"/>
              <a:gd name="connsiteX147" fmla="*/ 430244 w 718570"/>
              <a:gd name="connsiteY147" fmla="*/ 691525 h 820540"/>
              <a:gd name="connsiteX148" fmla="*/ 449596 w 718570"/>
              <a:gd name="connsiteY148" fmla="*/ 686364 h 820540"/>
              <a:gd name="connsiteX149" fmla="*/ 444436 w 718570"/>
              <a:gd name="connsiteY149" fmla="*/ 667012 h 820540"/>
              <a:gd name="connsiteX150" fmla="*/ 373477 w 718570"/>
              <a:gd name="connsiteY150" fmla="*/ 625727 h 820540"/>
              <a:gd name="connsiteX151" fmla="*/ 373477 w 718570"/>
              <a:gd name="connsiteY151" fmla="*/ 584442 h 820540"/>
              <a:gd name="connsiteX152" fmla="*/ 467228 w 718570"/>
              <a:gd name="connsiteY152" fmla="*/ 627877 h 820540"/>
              <a:gd name="connsiteX153" fmla="*/ 483140 w 718570"/>
              <a:gd name="connsiteY153" fmla="*/ 625297 h 820540"/>
              <a:gd name="connsiteX154" fmla="*/ 493462 w 718570"/>
              <a:gd name="connsiteY154" fmla="*/ 612825 h 820540"/>
              <a:gd name="connsiteX155" fmla="*/ 503353 w 718570"/>
              <a:gd name="connsiteY155" fmla="*/ 509183 h 820540"/>
              <a:gd name="connsiteX156" fmla="*/ 539047 w 718570"/>
              <a:gd name="connsiteY156" fmla="*/ 529825 h 820540"/>
              <a:gd name="connsiteX157" fmla="*/ 539047 w 718570"/>
              <a:gd name="connsiteY157" fmla="*/ 612825 h 820540"/>
              <a:gd name="connsiteX158" fmla="*/ 553239 w 718570"/>
              <a:gd name="connsiteY158" fmla="*/ 627017 h 820540"/>
              <a:gd name="connsiteX159" fmla="*/ 567431 w 718570"/>
              <a:gd name="connsiteY159" fmla="*/ 612825 h 820540"/>
              <a:gd name="connsiteX160" fmla="*/ 567431 w 718570"/>
              <a:gd name="connsiteY160" fmla="*/ 546167 h 820540"/>
              <a:gd name="connsiteX161" fmla="*/ 603986 w 718570"/>
              <a:gd name="connsiteY161" fmla="*/ 567240 h 820540"/>
              <a:gd name="connsiteX162" fmla="*/ 612156 w 718570"/>
              <a:gd name="connsiteY162" fmla="*/ 613255 h 820540"/>
              <a:gd name="connsiteX163" fmla="*/ 628929 w 718570"/>
              <a:gd name="connsiteY163" fmla="*/ 624867 h 820540"/>
              <a:gd name="connsiteX164" fmla="*/ 640540 w 718570"/>
              <a:gd name="connsiteY164" fmla="*/ 608525 h 820540"/>
              <a:gd name="connsiteX165" fmla="*/ 636669 w 718570"/>
              <a:gd name="connsiteY165" fmla="*/ 586592 h 820540"/>
              <a:gd name="connsiteX166" fmla="*/ 696447 w 718570"/>
              <a:gd name="connsiteY166" fmla="*/ 621426 h 820540"/>
              <a:gd name="connsiteX167" fmla="*/ 715799 w 718570"/>
              <a:gd name="connsiteY167" fmla="*/ 616266 h 820540"/>
              <a:gd name="connsiteX168" fmla="*/ 710639 w 718570"/>
              <a:gd name="connsiteY168" fmla="*/ 597343 h 820540"/>
              <a:gd name="connsiteX169" fmla="*/ 251342 w 718570"/>
              <a:gd name="connsiteY169" fmla="*/ 223197 h 820540"/>
              <a:gd name="connsiteX170" fmla="*/ 344233 w 718570"/>
              <a:gd name="connsiteY170" fmla="*/ 266203 h 820540"/>
              <a:gd name="connsiteX171" fmla="*/ 344233 w 718570"/>
              <a:gd name="connsiteY171" fmla="*/ 296736 h 820540"/>
              <a:gd name="connsiteX172" fmla="*/ 318000 w 718570"/>
              <a:gd name="connsiteY172" fmla="*/ 339312 h 820540"/>
              <a:gd name="connsiteX173" fmla="*/ 267254 w 718570"/>
              <a:gd name="connsiteY173" fmla="*/ 341032 h 820540"/>
              <a:gd name="connsiteX174" fmla="*/ 241881 w 718570"/>
              <a:gd name="connsiteY174" fmla="*/ 326410 h 820540"/>
              <a:gd name="connsiteX175" fmla="*/ 251342 w 718570"/>
              <a:gd name="connsiteY175" fmla="*/ 223197 h 820540"/>
              <a:gd name="connsiteX176" fmla="*/ 227689 w 718570"/>
              <a:gd name="connsiteY176" fmla="*/ 469618 h 820540"/>
              <a:gd name="connsiteX177" fmla="*/ 142539 w 718570"/>
              <a:gd name="connsiteY177" fmla="*/ 409410 h 820540"/>
              <a:gd name="connsiteX178" fmla="*/ 227259 w 718570"/>
              <a:gd name="connsiteY178" fmla="*/ 350063 h 820540"/>
              <a:gd name="connsiteX179" fmla="*/ 253062 w 718570"/>
              <a:gd name="connsiteY179" fmla="*/ 365115 h 820540"/>
              <a:gd name="connsiteX180" fmla="*/ 277145 w 718570"/>
              <a:gd name="connsiteY180" fmla="*/ 409840 h 820540"/>
              <a:gd name="connsiteX181" fmla="*/ 252632 w 718570"/>
              <a:gd name="connsiteY181" fmla="*/ 454996 h 820540"/>
              <a:gd name="connsiteX182" fmla="*/ 227689 w 718570"/>
              <a:gd name="connsiteY182" fmla="*/ 469618 h 820540"/>
              <a:gd name="connsiteX183" fmla="*/ 345094 w 718570"/>
              <a:gd name="connsiteY183" fmla="*/ 553478 h 820540"/>
              <a:gd name="connsiteX184" fmla="*/ 250482 w 718570"/>
              <a:gd name="connsiteY184" fmla="*/ 596913 h 820540"/>
              <a:gd name="connsiteX185" fmla="*/ 241451 w 718570"/>
              <a:gd name="connsiteY185" fmla="*/ 494131 h 820540"/>
              <a:gd name="connsiteX186" fmla="*/ 267684 w 718570"/>
              <a:gd name="connsiteY186" fmla="*/ 479079 h 820540"/>
              <a:gd name="connsiteX187" fmla="*/ 318000 w 718570"/>
              <a:gd name="connsiteY187" fmla="*/ 480799 h 820540"/>
              <a:gd name="connsiteX188" fmla="*/ 345094 w 718570"/>
              <a:gd name="connsiteY188" fmla="*/ 524664 h 820540"/>
              <a:gd name="connsiteX189" fmla="*/ 345094 w 718570"/>
              <a:gd name="connsiteY189" fmla="*/ 553478 h 820540"/>
              <a:gd name="connsiteX190" fmla="*/ 373047 w 718570"/>
              <a:gd name="connsiteY190" fmla="*/ 295446 h 820540"/>
              <a:gd name="connsiteX191" fmla="*/ 373047 w 718570"/>
              <a:gd name="connsiteY191" fmla="*/ 266633 h 820540"/>
              <a:gd name="connsiteX192" fmla="*/ 467659 w 718570"/>
              <a:gd name="connsiteY192" fmla="*/ 223197 h 820540"/>
              <a:gd name="connsiteX193" fmla="*/ 476690 w 718570"/>
              <a:gd name="connsiteY193" fmla="*/ 325980 h 820540"/>
              <a:gd name="connsiteX194" fmla="*/ 450457 w 718570"/>
              <a:gd name="connsiteY194" fmla="*/ 341032 h 820540"/>
              <a:gd name="connsiteX195" fmla="*/ 400140 w 718570"/>
              <a:gd name="connsiteY195" fmla="*/ 339312 h 820540"/>
              <a:gd name="connsiteX196" fmla="*/ 373047 w 718570"/>
              <a:gd name="connsiteY196" fmla="*/ 295446 h 820540"/>
              <a:gd name="connsiteX197" fmla="*/ 466799 w 718570"/>
              <a:gd name="connsiteY197" fmla="*/ 596913 h 820540"/>
              <a:gd name="connsiteX198" fmla="*/ 373907 w 718570"/>
              <a:gd name="connsiteY198" fmla="*/ 553908 h 820540"/>
              <a:gd name="connsiteX199" fmla="*/ 373907 w 718570"/>
              <a:gd name="connsiteY199" fmla="*/ 523374 h 820540"/>
              <a:gd name="connsiteX200" fmla="*/ 400140 w 718570"/>
              <a:gd name="connsiteY200" fmla="*/ 480799 h 820540"/>
              <a:gd name="connsiteX201" fmla="*/ 450887 w 718570"/>
              <a:gd name="connsiteY201" fmla="*/ 479079 h 820540"/>
              <a:gd name="connsiteX202" fmla="*/ 476260 w 718570"/>
              <a:gd name="connsiteY202" fmla="*/ 493701 h 820540"/>
              <a:gd name="connsiteX203" fmla="*/ 466799 w 718570"/>
              <a:gd name="connsiteY203" fmla="*/ 596913 h 820540"/>
              <a:gd name="connsiteX204" fmla="*/ 491312 w 718570"/>
              <a:gd name="connsiteY204" fmla="*/ 469618 h 820540"/>
              <a:gd name="connsiteX205" fmla="*/ 465508 w 718570"/>
              <a:gd name="connsiteY205" fmla="*/ 454566 h 820540"/>
              <a:gd name="connsiteX206" fmla="*/ 441425 w 718570"/>
              <a:gd name="connsiteY206" fmla="*/ 409840 h 820540"/>
              <a:gd name="connsiteX207" fmla="*/ 465938 w 718570"/>
              <a:gd name="connsiteY207" fmla="*/ 364685 h 820540"/>
              <a:gd name="connsiteX208" fmla="*/ 490881 w 718570"/>
              <a:gd name="connsiteY208" fmla="*/ 350063 h 820540"/>
              <a:gd name="connsiteX209" fmla="*/ 576032 w 718570"/>
              <a:gd name="connsiteY209" fmla="*/ 410270 h 820540"/>
              <a:gd name="connsiteX210" fmla="*/ 491312 w 718570"/>
              <a:gd name="connsiteY210" fmla="*/ 469618 h 8205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</a:cxnLst>
            <a:rect l="l" t="t" r="r" b="b"/>
            <a:pathLst>
              <a:path w="718570" h="820540">
                <a:moveTo>
                  <a:pt x="710639" y="597343"/>
                </a:moveTo>
                <a:lnTo>
                  <a:pt x="651721" y="562939"/>
                </a:lnTo>
                <a:lnTo>
                  <a:pt x="671934" y="556058"/>
                </a:lnTo>
                <a:cubicBezTo>
                  <a:pt x="679245" y="553478"/>
                  <a:pt x="683115" y="545307"/>
                  <a:pt x="680535" y="537996"/>
                </a:cubicBezTo>
                <a:cubicBezTo>
                  <a:pt x="677954" y="530685"/>
                  <a:pt x="669784" y="526815"/>
                  <a:pt x="662473" y="529395"/>
                </a:cubicBezTo>
                <a:lnTo>
                  <a:pt x="619467" y="544447"/>
                </a:lnTo>
                <a:lnTo>
                  <a:pt x="582913" y="523374"/>
                </a:lnTo>
                <a:lnTo>
                  <a:pt x="640110" y="491120"/>
                </a:lnTo>
                <a:cubicBezTo>
                  <a:pt x="646991" y="487250"/>
                  <a:pt x="649571" y="478649"/>
                  <a:pt x="645271" y="471768"/>
                </a:cubicBezTo>
                <a:cubicBezTo>
                  <a:pt x="641400" y="464887"/>
                  <a:pt x="632799" y="462737"/>
                  <a:pt x="625918" y="466607"/>
                </a:cubicBezTo>
                <a:lnTo>
                  <a:pt x="554529" y="507032"/>
                </a:lnTo>
                <a:lnTo>
                  <a:pt x="518835" y="486390"/>
                </a:lnTo>
                <a:lnTo>
                  <a:pt x="603555" y="427043"/>
                </a:lnTo>
                <a:cubicBezTo>
                  <a:pt x="608716" y="423602"/>
                  <a:pt x="610866" y="417151"/>
                  <a:pt x="609146" y="411131"/>
                </a:cubicBezTo>
                <a:cubicBezTo>
                  <a:pt x="610866" y="405540"/>
                  <a:pt x="608716" y="399089"/>
                  <a:pt x="603555" y="395219"/>
                </a:cubicBezTo>
                <a:lnTo>
                  <a:pt x="518405" y="335011"/>
                </a:lnTo>
                <a:lnTo>
                  <a:pt x="554099" y="314369"/>
                </a:lnTo>
                <a:lnTo>
                  <a:pt x="626348" y="355654"/>
                </a:lnTo>
                <a:cubicBezTo>
                  <a:pt x="633229" y="359524"/>
                  <a:pt x="641830" y="357374"/>
                  <a:pt x="645700" y="350493"/>
                </a:cubicBezTo>
                <a:cubicBezTo>
                  <a:pt x="649571" y="343612"/>
                  <a:pt x="647421" y="335011"/>
                  <a:pt x="640540" y="331141"/>
                </a:cubicBezTo>
                <a:lnTo>
                  <a:pt x="582913" y="298027"/>
                </a:lnTo>
                <a:lnTo>
                  <a:pt x="619467" y="276954"/>
                </a:lnTo>
                <a:lnTo>
                  <a:pt x="663333" y="292866"/>
                </a:lnTo>
                <a:cubicBezTo>
                  <a:pt x="670644" y="295446"/>
                  <a:pt x="678815" y="291576"/>
                  <a:pt x="681395" y="284265"/>
                </a:cubicBezTo>
                <a:cubicBezTo>
                  <a:pt x="683975" y="276954"/>
                  <a:pt x="680105" y="268783"/>
                  <a:pt x="672794" y="266203"/>
                </a:cubicBezTo>
                <a:lnTo>
                  <a:pt x="651721" y="258462"/>
                </a:lnTo>
                <a:lnTo>
                  <a:pt x="711499" y="224058"/>
                </a:lnTo>
                <a:cubicBezTo>
                  <a:pt x="718379" y="220187"/>
                  <a:pt x="720530" y="211586"/>
                  <a:pt x="716659" y="204705"/>
                </a:cubicBezTo>
                <a:cubicBezTo>
                  <a:pt x="712789" y="197824"/>
                  <a:pt x="704188" y="195674"/>
                  <a:pt x="697307" y="199544"/>
                </a:cubicBezTo>
                <a:lnTo>
                  <a:pt x="637960" y="233519"/>
                </a:lnTo>
                <a:lnTo>
                  <a:pt x="641830" y="212446"/>
                </a:lnTo>
                <a:cubicBezTo>
                  <a:pt x="643120" y="204705"/>
                  <a:pt x="637960" y="197394"/>
                  <a:pt x="630219" y="195674"/>
                </a:cubicBezTo>
                <a:cubicBezTo>
                  <a:pt x="622478" y="194384"/>
                  <a:pt x="615167" y="199544"/>
                  <a:pt x="613446" y="207286"/>
                </a:cubicBezTo>
                <a:lnTo>
                  <a:pt x="605276" y="252011"/>
                </a:lnTo>
                <a:lnTo>
                  <a:pt x="568721" y="273084"/>
                </a:lnTo>
                <a:lnTo>
                  <a:pt x="569151" y="207716"/>
                </a:lnTo>
                <a:cubicBezTo>
                  <a:pt x="569151" y="199975"/>
                  <a:pt x="562700" y="193524"/>
                  <a:pt x="554959" y="193524"/>
                </a:cubicBezTo>
                <a:cubicBezTo>
                  <a:pt x="547218" y="193524"/>
                  <a:pt x="540768" y="199975"/>
                  <a:pt x="540768" y="207716"/>
                </a:cubicBezTo>
                <a:lnTo>
                  <a:pt x="540337" y="289856"/>
                </a:lnTo>
                <a:lnTo>
                  <a:pt x="504643" y="310498"/>
                </a:lnTo>
                <a:lnTo>
                  <a:pt x="495182" y="207716"/>
                </a:lnTo>
                <a:cubicBezTo>
                  <a:pt x="494752" y="201695"/>
                  <a:pt x="490021" y="196534"/>
                  <a:pt x="484431" y="195244"/>
                </a:cubicBezTo>
                <a:cubicBezTo>
                  <a:pt x="480130" y="190943"/>
                  <a:pt x="473679" y="189653"/>
                  <a:pt x="468089" y="192234"/>
                </a:cubicBezTo>
                <a:lnTo>
                  <a:pt x="373477" y="236099"/>
                </a:lnTo>
                <a:lnTo>
                  <a:pt x="373477" y="195244"/>
                </a:lnTo>
                <a:lnTo>
                  <a:pt x="445296" y="153529"/>
                </a:lnTo>
                <a:cubicBezTo>
                  <a:pt x="452177" y="149658"/>
                  <a:pt x="454327" y="141057"/>
                  <a:pt x="450457" y="134177"/>
                </a:cubicBezTo>
                <a:cubicBezTo>
                  <a:pt x="446586" y="127296"/>
                  <a:pt x="437555" y="125145"/>
                  <a:pt x="431104" y="129016"/>
                </a:cubicBezTo>
                <a:lnTo>
                  <a:pt x="373477" y="162560"/>
                </a:lnTo>
                <a:lnTo>
                  <a:pt x="373477" y="120415"/>
                </a:lnTo>
                <a:lnTo>
                  <a:pt x="409171" y="90311"/>
                </a:lnTo>
                <a:cubicBezTo>
                  <a:pt x="415192" y="85150"/>
                  <a:pt x="416052" y="76119"/>
                  <a:pt x="410892" y="70099"/>
                </a:cubicBezTo>
                <a:cubicBezTo>
                  <a:pt x="405731" y="64078"/>
                  <a:pt x="396700" y="63218"/>
                  <a:pt x="390679" y="68378"/>
                </a:cubicBezTo>
                <a:lnTo>
                  <a:pt x="373477" y="83000"/>
                </a:lnTo>
                <a:lnTo>
                  <a:pt x="373477" y="14192"/>
                </a:lnTo>
                <a:cubicBezTo>
                  <a:pt x="373477" y="6451"/>
                  <a:pt x="367026" y="0"/>
                  <a:pt x="359285" y="0"/>
                </a:cubicBezTo>
                <a:cubicBezTo>
                  <a:pt x="351544" y="0"/>
                  <a:pt x="345094" y="6451"/>
                  <a:pt x="345094" y="14192"/>
                </a:cubicBezTo>
                <a:lnTo>
                  <a:pt x="345094" y="82570"/>
                </a:lnTo>
                <a:lnTo>
                  <a:pt x="328752" y="68808"/>
                </a:lnTo>
                <a:cubicBezTo>
                  <a:pt x="322731" y="63648"/>
                  <a:pt x="313700" y="64508"/>
                  <a:pt x="308539" y="70529"/>
                </a:cubicBezTo>
                <a:cubicBezTo>
                  <a:pt x="303378" y="76549"/>
                  <a:pt x="304239" y="85581"/>
                  <a:pt x="310259" y="90741"/>
                </a:cubicBezTo>
                <a:lnTo>
                  <a:pt x="345094" y="119985"/>
                </a:lnTo>
                <a:lnTo>
                  <a:pt x="345094" y="162130"/>
                </a:lnTo>
                <a:lnTo>
                  <a:pt x="288327" y="129016"/>
                </a:lnTo>
                <a:cubicBezTo>
                  <a:pt x="281446" y="125145"/>
                  <a:pt x="272845" y="127296"/>
                  <a:pt x="268974" y="134177"/>
                </a:cubicBezTo>
                <a:cubicBezTo>
                  <a:pt x="265104" y="141057"/>
                  <a:pt x="267254" y="149658"/>
                  <a:pt x="274135" y="153529"/>
                </a:cubicBezTo>
                <a:lnTo>
                  <a:pt x="345094" y="194814"/>
                </a:lnTo>
                <a:lnTo>
                  <a:pt x="345094" y="236099"/>
                </a:lnTo>
                <a:lnTo>
                  <a:pt x="251342" y="192664"/>
                </a:lnTo>
                <a:cubicBezTo>
                  <a:pt x="245751" y="190083"/>
                  <a:pt x="239731" y="191374"/>
                  <a:pt x="235430" y="195244"/>
                </a:cubicBezTo>
                <a:cubicBezTo>
                  <a:pt x="229839" y="196964"/>
                  <a:pt x="225539" y="201695"/>
                  <a:pt x="225109" y="207716"/>
                </a:cubicBezTo>
                <a:lnTo>
                  <a:pt x="215218" y="311358"/>
                </a:lnTo>
                <a:lnTo>
                  <a:pt x="179523" y="290716"/>
                </a:lnTo>
                <a:lnTo>
                  <a:pt x="179523" y="207716"/>
                </a:lnTo>
                <a:cubicBezTo>
                  <a:pt x="179523" y="199975"/>
                  <a:pt x="173072" y="193524"/>
                  <a:pt x="165332" y="193524"/>
                </a:cubicBezTo>
                <a:cubicBezTo>
                  <a:pt x="157590" y="193524"/>
                  <a:pt x="151140" y="199975"/>
                  <a:pt x="151140" y="207716"/>
                </a:cubicBezTo>
                <a:lnTo>
                  <a:pt x="151140" y="274374"/>
                </a:lnTo>
                <a:lnTo>
                  <a:pt x="114585" y="253301"/>
                </a:lnTo>
                <a:lnTo>
                  <a:pt x="106414" y="207286"/>
                </a:lnTo>
                <a:cubicBezTo>
                  <a:pt x="105124" y="199544"/>
                  <a:pt x="97813" y="194384"/>
                  <a:pt x="89642" y="195674"/>
                </a:cubicBezTo>
                <a:cubicBezTo>
                  <a:pt x="81901" y="196964"/>
                  <a:pt x="76740" y="204275"/>
                  <a:pt x="78031" y="212446"/>
                </a:cubicBezTo>
                <a:lnTo>
                  <a:pt x="81901" y="234379"/>
                </a:lnTo>
                <a:lnTo>
                  <a:pt x="22124" y="199544"/>
                </a:lnTo>
                <a:cubicBezTo>
                  <a:pt x="15243" y="195674"/>
                  <a:pt x="6642" y="197824"/>
                  <a:pt x="2771" y="204705"/>
                </a:cubicBezTo>
                <a:cubicBezTo>
                  <a:pt x="-1099" y="211586"/>
                  <a:pt x="1051" y="220187"/>
                  <a:pt x="7932" y="224058"/>
                </a:cubicBezTo>
                <a:lnTo>
                  <a:pt x="66849" y="258462"/>
                </a:lnTo>
                <a:lnTo>
                  <a:pt x="46637" y="265343"/>
                </a:lnTo>
                <a:cubicBezTo>
                  <a:pt x="39326" y="267923"/>
                  <a:pt x="35456" y="276094"/>
                  <a:pt x="38036" y="283405"/>
                </a:cubicBezTo>
                <a:cubicBezTo>
                  <a:pt x="40616" y="290716"/>
                  <a:pt x="48787" y="294586"/>
                  <a:pt x="56098" y="292006"/>
                </a:cubicBezTo>
                <a:lnTo>
                  <a:pt x="99103" y="276954"/>
                </a:lnTo>
                <a:lnTo>
                  <a:pt x="135658" y="298027"/>
                </a:lnTo>
                <a:lnTo>
                  <a:pt x="78461" y="330281"/>
                </a:lnTo>
                <a:cubicBezTo>
                  <a:pt x="71580" y="334151"/>
                  <a:pt x="69000" y="342752"/>
                  <a:pt x="73300" y="349633"/>
                </a:cubicBezTo>
                <a:cubicBezTo>
                  <a:pt x="77171" y="356514"/>
                  <a:pt x="85772" y="358664"/>
                  <a:pt x="92652" y="354794"/>
                </a:cubicBezTo>
                <a:lnTo>
                  <a:pt x="164041" y="314369"/>
                </a:lnTo>
                <a:lnTo>
                  <a:pt x="199736" y="335011"/>
                </a:lnTo>
                <a:lnTo>
                  <a:pt x="115015" y="393928"/>
                </a:lnTo>
                <a:cubicBezTo>
                  <a:pt x="109855" y="397369"/>
                  <a:pt x="107704" y="403820"/>
                  <a:pt x="109425" y="409410"/>
                </a:cubicBezTo>
                <a:cubicBezTo>
                  <a:pt x="107704" y="415001"/>
                  <a:pt x="109855" y="421452"/>
                  <a:pt x="115015" y="425322"/>
                </a:cubicBezTo>
                <a:lnTo>
                  <a:pt x="200166" y="485530"/>
                </a:lnTo>
                <a:lnTo>
                  <a:pt x="164471" y="506172"/>
                </a:lnTo>
                <a:lnTo>
                  <a:pt x="92223" y="464887"/>
                </a:lnTo>
                <a:cubicBezTo>
                  <a:pt x="85342" y="461017"/>
                  <a:pt x="76740" y="463167"/>
                  <a:pt x="72870" y="470048"/>
                </a:cubicBezTo>
                <a:cubicBezTo>
                  <a:pt x="69000" y="476929"/>
                  <a:pt x="71150" y="485530"/>
                  <a:pt x="78031" y="489400"/>
                </a:cubicBezTo>
                <a:lnTo>
                  <a:pt x="135658" y="522514"/>
                </a:lnTo>
                <a:lnTo>
                  <a:pt x="99103" y="543587"/>
                </a:lnTo>
                <a:lnTo>
                  <a:pt x="55238" y="527675"/>
                </a:lnTo>
                <a:cubicBezTo>
                  <a:pt x="47927" y="525095"/>
                  <a:pt x="39756" y="528965"/>
                  <a:pt x="37176" y="536276"/>
                </a:cubicBezTo>
                <a:cubicBezTo>
                  <a:pt x="34595" y="543587"/>
                  <a:pt x="38466" y="551758"/>
                  <a:pt x="45777" y="554338"/>
                </a:cubicBezTo>
                <a:lnTo>
                  <a:pt x="66849" y="562079"/>
                </a:lnTo>
                <a:lnTo>
                  <a:pt x="7072" y="596483"/>
                </a:lnTo>
                <a:cubicBezTo>
                  <a:pt x="191" y="600354"/>
                  <a:pt x="-1959" y="608955"/>
                  <a:pt x="1911" y="615836"/>
                </a:cubicBezTo>
                <a:cubicBezTo>
                  <a:pt x="5782" y="622717"/>
                  <a:pt x="14383" y="624867"/>
                  <a:pt x="21264" y="620996"/>
                </a:cubicBezTo>
                <a:lnTo>
                  <a:pt x="80611" y="587022"/>
                </a:lnTo>
                <a:lnTo>
                  <a:pt x="76740" y="608095"/>
                </a:lnTo>
                <a:cubicBezTo>
                  <a:pt x="75450" y="615836"/>
                  <a:pt x="80611" y="623147"/>
                  <a:pt x="88352" y="624867"/>
                </a:cubicBezTo>
                <a:cubicBezTo>
                  <a:pt x="96093" y="626157"/>
                  <a:pt x="103404" y="620996"/>
                  <a:pt x="105124" y="613255"/>
                </a:cubicBezTo>
                <a:lnTo>
                  <a:pt x="113295" y="568530"/>
                </a:lnTo>
                <a:lnTo>
                  <a:pt x="149849" y="547457"/>
                </a:lnTo>
                <a:lnTo>
                  <a:pt x="149420" y="612825"/>
                </a:lnTo>
                <a:cubicBezTo>
                  <a:pt x="149420" y="620566"/>
                  <a:pt x="155870" y="627017"/>
                  <a:pt x="163611" y="627017"/>
                </a:cubicBezTo>
                <a:cubicBezTo>
                  <a:pt x="171352" y="627017"/>
                  <a:pt x="177803" y="620566"/>
                  <a:pt x="177803" y="612825"/>
                </a:cubicBezTo>
                <a:lnTo>
                  <a:pt x="178233" y="530685"/>
                </a:lnTo>
                <a:lnTo>
                  <a:pt x="213927" y="510043"/>
                </a:lnTo>
                <a:lnTo>
                  <a:pt x="223389" y="612825"/>
                </a:lnTo>
                <a:cubicBezTo>
                  <a:pt x="223819" y="618846"/>
                  <a:pt x="228549" y="624007"/>
                  <a:pt x="234140" y="625297"/>
                </a:cubicBezTo>
                <a:cubicBezTo>
                  <a:pt x="238441" y="629597"/>
                  <a:pt x="244891" y="630888"/>
                  <a:pt x="250482" y="628307"/>
                </a:cubicBezTo>
                <a:lnTo>
                  <a:pt x="345094" y="584442"/>
                </a:lnTo>
                <a:lnTo>
                  <a:pt x="345094" y="625297"/>
                </a:lnTo>
                <a:lnTo>
                  <a:pt x="273275" y="667012"/>
                </a:lnTo>
                <a:cubicBezTo>
                  <a:pt x="266394" y="670882"/>
                  <a:pt x="264244" y="679914"/>
                  <a:pt x="268114" y="686364"/>
                </a:cubicBezTo>
                <a:cubicBezTo>
                  <a:pt x="271985" y="693245"/>
                  <a:pt x="281016" y="695396"/>
                  <a:pt x="287466" y="691525"/>
                </a:cubicBezTo>
                <a:lnTo>
                  <a:pt x="345094" y="657981"/>
                </a:lnTo>
                <a:lnTo>
                  <a:pt x="345094" y="700126"/>
                </a:lnTo>
                <a:lnTo>
                  <a:pt x="309399" y="730230"/>
                </a:lnTo>
                <a:cubicBezTo>
                  <a:pt x="303378" y="735390"/>
                  <a:pt x="302518" y="744422"/>
                  <a:pt x="307679" y="750442"/>
                </a:cubicBezTo>
                <a:cubicBezTo>
                  <a:pt x="312840" y="756463"/>
                  <a:pt x="321871" y="757323"/>
                  <a:pt x="327891" y="752162"/>
                </a:cubicBezTo>
                <a:lnTo>
                  <a:pt x="345094" y="737541"/>
                </a:lnTo>
                <a:lnTo>
                  <a:pt x="345094" y="806349"/>
                </a:lnTo>
                <a:cubicBezTo>
                  <a:pt x="345094" y="814090"/>
                  <a:pt x="351544" y="820541"/>
                  <a:pt x="359285" y="820541"/>
                </a:cubicBezTo>
                <a:cubicBezTo>
                  <a:pt x="367026" y="820541"/>
                  <a:pt x="373477" y="814090"/>
                  <a:pt x="373477" y="806349"/>
                </a:cubicBezTo>
                <a:lnTo>
                  <a:pt x="373477" y="737971"/>
                </a:lnTo>
                <a:lnTo>
                  <a:pt x="389819" y="751732"/>
                </a:lnTo>
                <a:cubicBezTo>
                  <a:pt x="395840" y="756893"/>
                  <a:pt x="404871" y="756033"/>
                  <a:pt x="410031" y="750012"/>
                </a:cubicBezTo>
                <a:cubicBezTo>
                  <a:pt x="415192" y="743991"/>
                  <a:pt x="414332" y="734960"/>
                  <a:pt x="408311" y="729800"/>
                </a:cubicBezTo>
                <a:lnTo>
                  <a:pt x="373477" y="700556"/>
                </a:lnTo>
                <a:lnTo>
                  <a:pt x="373477" y="658411"/>
                </a:lnTo>
                <a:lnTo>
                  <a:pt x="430244" y="691525"/>
                </a:lnTo>
                <a:cubicBezTo>
                  <a:pt x="437125" y="695396"/>
                  <a:pt x="445726" y="693245"/>
                  <a:pt x="449596" y="686364"/>
                </a:cubicBezTo>
                <a:cubicBezTo>
                  <a:pt x="453467" y="679484"/>
                  <a:pt x="451317" y="670882"/>
                  <a:pt x="444436" y="667012"/>
                </a:cubicBezTo>
                <a:lnTo>
                  <a:pt x="373477" y="625727"/>
                </a:lnTo>
                <a:lnTo>
                  <a:pt x="373477" y="584442"/>
                </a:lnTo>
                <a:lnTo>
                  <a:pt x="467228" y="627877"/>
                </a:lnTo>
                <a:cubicBezTo>
                  <a:pt x="472819" y="630458"/>
                  <a:pt x="478840" y="629167"/>
                  <a:pt x="483140" y="625297"/>
                </a:cubicBezTo>
                <a:cubicBezTo>
                  <a:pt x="488731" y="623577"/>
                  <a:pt x="493032" y="618846"/>
                  <a:pt x="493462" y="612825"/>
                </a:cubicBezTo>
                <a:lnTo>
                  <a:pt x="503353" y="509183"/>
                </a:lnTo>
                <a:lnTo>
                  <a:pt x="539047" y="529825"/>
                </a:lnTo>
                <a:lnTo>
                  <a:pt x="539047" y="612825"/>
                </a:lnTo>
                <a:cubicBezTo>
                  <a:pt x="539047" y="620566"/>
                  <a:pt x="545498" y="627017"/>
                  <a:pt x="553239" y="627017"/>
                </a:cubicBezTo>
                <a:cubicBezTo>
                  <a:pt x="560980" y="627017"/>
                  <a:pt x="567431" y="620566"/>
                  <a:pt x="567431" y="612825"/>
                </a:cubicBezTo>
                <a:lnTo>
                  <a:pt x="567431" y="546167"/>
                </a:lnTo>
                <a:lnTo>
                  <a:pt x="603986" y="567240"/>
                </a:lnTo>
                <a:lnTo>
                  <a:pt x="612156" y="613255"/>
                </a:lnTo>
                <a:cubicBezTo>
                  <a:pt x="613446" y="620996"/>
                  <a:pt x="620757" y="626157"/>
                  <a:pt x="628929" y="624867"/>
                </a:cubicBezTo>
                <a:cubicBezTo>
                  <a:pt x="636669" y="623577"/>
                  <a:pt x="641830" y="616266"/>
                  <a:pt x="640540" y="608525"/>
                </a:cubicBezTo>
                <a:lnTo>
                  <a:pt x="636669" y="586592"/>
                </a:lnTo>
                <a:lnTo>
                  <a:pt x="696447" y="621426"/>
                </a:lnTo>
                <a:cubicBezTo>
                  <a:pt x="703328" y="625297"/>
                  <a:pt x="711929" y="623147"/>
                  <a:pt x="715799" y="616266"/>
                </a:cubicBezTo>
                <a:cubicBezTo>
                  <a:pt x="719670" y="609815"/>
                  <a:pt x="717519" y="601214"/>
                  <a:pt x="710639" y="597343"/>
                </a:cubicBezTo>
                <a:close/>
                <a:moveTo>
                  <a:pt x="251342" y="223197"/>
                </a:moveTo>
                <a:lnTo>
                  <a:pt x="344233" y="266203"/>
                </a:lnTo>
                <a:lnTo>
                  <a:pt x="344233" y="296736"/>
                </a:lnTo>
                <a:lnTo>
                  <a:pt x="318000" y="339312"/>
                </a:lnTo>
                <a:lnTo>
                  <a:pt x="267254" y="341032"/>
                </a:lnTo>
                <a:lnTo>
                  <a:pt x="241881" y="326410"/>
                </a:lnTo>
                <a:lnTo>
                  <a:pt x="251342" y="223197"/>
                </a:lnTo>
                <a:close/>
                <a:moveTo>
                  <a:pt x="227689" y="469618"/>
                </a:moveTo>
                <a:lnTo>
                  <a:pt x="142539" y="409410"/>
                </a:lnTo>
                <a:lnTo>
                  <a:pt x="227259" y="350063"/>
                </a:lnTo>
                <a:lnTo>
                  <a:pt x="253062" y="365115"/>
                </a:lnTo>
                <a:lnTo>
                  <a:pt x="277145" y="409840"/>
                </a:lnTo>
                <a:lnTo>
                  <a:pt x="252632" y="454996"/>
                </a:lnTo>
                <a:lnTo>
                  <a:pt x="227689" y="469618"/>
                </a:lnTo>
                <a:close/>
                <a:moveTo>
                  <a:pt x="345094" y="553478"/>
                </a:moveTo>
                <a:lnTo>
                  <a:pt x="250482" y="596913"/>
                </a:lnTo>
                <a:lnTo>
                  <a:pt x="241451" y="494131"/>
                </a:lnTo>
                <a:lnTo>
                  <a:pt x="267684" y="479079"/>
                </a:lnTo>
                <a:lnTo>
                  <a:pt x="318000" y="480799"/>
                </a:lnTo>
                <a:lnTo>
                  <a:pt x="345094" y="524664"/>
                </a:lnTo>
                <a:lnTo>
                  <a:pt x="345094" y="553478"/>
                </a:lnTo>
                <a:close/>
                <a:moveTo>
                  <a:pt x="373047" y="295446"/>
                </a:moveTo>
                <a:lnTo>
                  <a:pt x="373047" y="266633"/>
                </a:lnTo>
                <a:lnTo>
                  <a:pt x="467659" y="223197"/>
                </a:lnTo>
                <a:lnTo>
                  <a:pt x="476690" y="325980"/>
                </a:lnTo>
                <a:lnTo>
                  <a:pt x="450457" y="341032"/>
                </a:lnTo>
                <a:lnTo>
                  <a:pt x="400140" y="339312"/>
                </a:lnTo>
                <a:lnTo>
                  <a:pt x="373047" y="295446"/>
                </a:lnTo>
                <a:close/>
                <a:moveTo>
                  <a:pt x="466799" y="596913"/>
                </a:moveTo>
                <a:lnTo>
                  <a:pt x="373907" y="553908"/>
                </a:lnTo>
                <a:lnTo>
                  <a:pt x="373907" y="523374"/>
                </a:lnTo>
                <a:lnTo>
                  <a:pt x="400140" y="480799"/>
                </a:lnTo>
                <a:lnTo>
                  <a:pt x="450887" y="479079"/>
                </a:lnTo>
                <a:lnTo>
                  <a:pt x="476260" y="493701"/>
                </a:lnTo>
                <a:lnTo>
                  <a:pt x="466799" y="596913"/>
                </a:lnTo>
                <a:close/>
                <a:moveTo>
                  <a:pt x="491312" y="469618"/>
                </a:moveTo>
                <a:lnTo>
                  <a:pt x="465508" y="454566"/>
                </a:lnTo>
                <a:lnTo>
                  <a:pt x="441425" y="409840"/>
                </a:lnTo>
                <a:lnTo>
                  <a:pt x="465938" y="364685"/>
                </a:lnTo>
                <a:lnTo>
                  <a:pt x="490881" y="350063"/>
                </a:lnTo>
                <a:lnTo>
                  <a:pt x="576032" y="410270"/>
                </a:lnTo>
                <a:lnTo>
                  <a:pt x="491312" y="469618"/>
                </a:ln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 w="4301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>
              <a:latin typeface="+mj-ea"/>
              <a:ea typeface="+mj-ea"/>
            </a:endParaRPr>
          </a:p>
        </p:txBody>
      </p:sp>
      <p:sp>
        <p:nvSpPr>
          <p:cNvPr id="43" name="任意多边形: 形状 42">
            <a:extLst>
              <a:ext uri="{FF2B5EF4-FFF2-40B4-BE49-F238E27FC236}">
                <a16:creationId xmlns:a16="http://schemas.microsoft.com/office/drawing/2014/main" id="{C632AFF9-91BC-4299-A25F-F0144D752C35}"/>
              </a:ext>
            </a:extLst>
          </p:cNvPr>
          <p:cNvSpPr/>
          <p:nvPr/>
        </p:nvSpPr>
        <p:spPr>
          <a:xfrm>
            <a:off x="1260875" y="1188312"/>
            <a:ext cx="124539" cy="142212"/>
          </a:xfrm>
          <a:custGeom>
            <a:avLst/>
            <a:gdLst>
              <a:gd name="connsiteX0" fmla="*/ 710639 w 718570"/>
              <a:gd name="connsiteY0" fmla="*/ 597343 h 820540"/>
              <a:gd name="connsiteX1" fmla="*/ 651721 w 718570"/>
              <a:gd name="connsiteY1" fmla="*/ 562939 h 820540"/>
              <a:gd name="connsiteX2" fmla="*/ 671934 w 718570"/>
              <a:gd name="connsiteY2" fmla="*/ 556058 h 820540"/>
              <a:gd name="connsiteX3" fmla="*/ 680535 w 718570"/>
              <a:gd name="connsiteY3" fmla="*/ 537996 h 820540"/>
              <a:gd name="connsiteX4" fmla="*/ 662473 w 718570"/>
              <a:gd name="connsiteY4" fmla="*/ 529395 h 820540"/>
              <a:gd name="connsiteX5" fmla="*/ 619467 w 718570"/>
              <a:gd name="connsiteY5" fmla="*/ 544447 h 820540"/>
              <a:gd name="connsiteX6" fmla="*/ 582913 w 718570"/>
              <a:gd name="connsiteY6" fmla="*/ 523374 h 820540"/>
              <a:gd name="connsiteX7" fmla="*/ 640110 w 718570"/>
              <a:gd name="connsiteY7" fmla="*/ 491120 h 820540"/>
              <a:gd name="connsiteX8" fmla="*/ 645271 w 718570"/>
              <a:gd name="connsiteY8" fmla="*/ 471768 h 820540"/>
              <a:gd name="connsiteX9" fmla="*/ 625918 w 718570"/>
              <a:gd name="connsiteY9" fmla="*/ 466607 h 820540"/>
              <a:gd name="connsiteX10" fmla="*/ 554529 w 718570"/>
              <a:gd name="connsiteY10" fmla="*/ 507032 h 820540"/>
              <a:gd name="connsiteX11" fmla="*/ 518835 w 718570"/>
              <a:gd name="connsiteY11" fmla="*/ 486390 h 820540"/>
              <a:gd name="connsiteX12" fmla="*/ 603555 w 718570"/>
              <a:gd name="connsiteY12" fmla="*/ 427043 h 820540"/>
              <a:gd name="connsiteX13" fmla="*/ 609146 w 718570"/>
              <a:gd name="connsiteY13" fmla="*/ 411131 h 820540"/>
              <a:gd name="connsiteX14" fmla="*/ 603555 w 718570"/>
              <a:gd name="connsiteY14" fmla="*/ 395219 h 820540"/>
              <a:gd name="connsiteX15" fmla="*/ 518405 w 718570"/>
              <a:gd name="connsiteY15" fmla="*/ 335011 h 820540"/>
              <a:gd name="connsiteX16" fmla="*/ 554099 w 718570"/>
              <a:gd name="connsiteY16" fmla="*/ 314369 h 820540"/>
              <a:gd name="connsiteX17" fmla="*/ 626348 w 718570"/>
              <a:gd name="connsiteY17" fmla="*/ 355654 h 820540"/>
              <a:gd name="connsiteX18" fmla="*/ 645700 w 718570"/>
              <a:gd name="connsiteY18" fmla="*/ 350493 h 820540"/>
              <a:gd name="connsiteX19" fmla="*/ 640540 w 718570"/>
              <a:gd name="connsiteY19" fmla="*/ 331141 h 820540"/>
              <a:gd name="connsiteX20" fmla="*/ 582913 w 718570"/>
              <a:gd name="connsiteY20" fmla="*/ 298027 h 820540"/>
              <a:gd name="connsiteX21" fmla="*/ 619467 w 718570"/>
              <a:gd name="connsiteY21" fmla="*/ 276954 h 820540"/>
              <a:gd name="connsiteX22" fmla="*/ 663333 w 718570"/>
              <a:gd name="connsiteY22" fmla="*/ 292866 h 820540"/>
              <a:gd name="connsiteX23" fmla="*/ 681395 w 718570"/>
              <a:gd name="connsiteY23" fmla="*/ 284265 h 820540"/>
              <a:gd name="connsiteX24" fmla="*/ 672794 w 718570"/>
              <a:gd name="connsiteY24" fmla="*/ 266203 h 820540"/>
              <a:gd name="connsiteX25" fmla="*/ 651721 w 718570"/>
              <a:gd name="connsiteY25" fmla="*/ 258462 h 820540"/>
              <a:gd name="connsiteX26" fmla="*/ 711499 w 718570"/>
              <a:gd name="connsiteY26" fmla="*/ 224058 h 820540"/>
              <a:gd name="connsiteX27" fmla="*/ 716659 w 718570"/>
              <a:gd name="connsiteY27" fmla="*/ 204705 h 820540"/>
              <a:gd name="connsiteX28" fmla="*/ 697307 w 718570"/>
              <a:gd name="connsiteY28" fmla="*/ 199544 h 820540"/>
              <a:gd name="connsiteX29" fmla="*/ 637960 w 718570"/>
              <a:gd name="connsiteY29" fmla="*/ 233519 h 820540"/>
              <a:gd name="connsiteX30" fmla="*/ 641830 w 718570"/>
              <a:gd name="connsiteY30" fmla="*/ 212446 h 820540"/>
              <a:gd name="connsiteX31" fmla="*/ 630219 w 718570"/>
              <a:gd name="connsiteY31" fmla="*/ 195674 h 820540"/>
              <a:gd name="connsiteX32" fmla="*/ 613446 w 718570"/>
              <a:gd name="connsiteY32" fmla="*/ 207286 h 820540"/>
              <a:gd name="connsiteX33" fmla="*/ 605276 w 718570"/>
              <a:gd name="connsiteY33" fmla="*/ 252011 h 820540"/>
              <a:gd name="connsiteX34" fmla="*/ 568721 w 718570"/>
              <a:gd name="connsiteY34" fmla="*/ 273084 h 820540"/>
              <a:gd name="connsiteX35" fmla="*/ 569151 w 718570"/>
              <a:gd name="connsiteY35" fmla="*/ 207716 h 820540"/>
              <a:gd name="connsiteX36" fmla="*/ 554959 w 718570"/>
              <a:gd name="connsiteY36" fmla="*/ 193524 h 820540"/>
              <a:gd name="connsiteX37" fmla="*/ 540768 w 718570"/>
              <a:gd name="connsiteY37" fmla="*/ 207716 h 820540"/>
              <a:gd name="connsiteX38" fmla="*/ 540337 w 718570"/>
              <a:gd name="connsiteY38" fmla="*/ 289856 h 820540"/>
              <a:gd name="connsiteX39" fmla="*/ 504643 w 718570"/>
              <a:gd name="connsiteY39" fmla="*/ 310498 h 820540"/>
              <a:gd name="connsiteX40" fmla="*/ 495182 w 718570"/>
              <a:gd name="connsiteY40" fmla="*/ 207716 h 820540"/>
              <a:gd name="connsiteX41" fmla="*/ 484431 w 718570"/>
              <a:gd name="connsiteY41" fmla="*/ 195244 h 820540"/>
              <a:gd name="connsiteX42" fmla="*/ 468089 w 718570"/>
              <a:gd name="connsiteY42" fmla="*/ 192234 h 820540"/>
              <a:gd name="connsiteX43" fmla="*/ 373477 w 718570"/>
              <a:gd name="connsiteY43" fmla="*/ 236099 h 820540"/>
              <a:gd name="connsiteX44" fmla="*/ 373477 w 718570"/>
              <a:gd name="connsiteY44" fmla="*/ 195244 h 820540"/>
              <a:gd name="connsiteX45" fmla="*/ 445296 w 718570"/>
              <a:gd name="connsiteY45" fmla="*/ 153529 h 820540"/>
              <a:gd name="connsiteX46" fmla="*/ 450457 w 718570"/>
              <a:gd name="connsiteY46" fmla="*/ 134177 h 820540"/>
              <a:gd name="connsiteX47" fmla="*/ 431104 w 718570"/>
              <a:gd name="connsiteY47" fmla="*/ 129016 h 820540"/>
              <a:gd name="connsiteX48" fmla="*/ 373477 w 718570"/>
              <a:gd name="connsiteY48" fmla="*/ 162560 h 820540"/>
              <a:gd name="connsiteX49" fmla="*/ 373477 w 718570"/>
              <a:gd name="connsiteY49" fmla="*/ 120415 h 820540"/>
              <a:gd name="connsiteX50" fmla="*/ 409171 w 718570"/>
              <a:gd name="connsiteY50" fmla="*/ 90311 h 820540"/>
              <a:gd name="connsiteX51" fmla="*/ 410892 w 718570"/>
              <a:gd name="connsiteY51" fmla="*/ 70099 h 820540"/>
              <a:gd name="connsiteX52" fmla="*/ 390679 w 718570"/>
              <a:gd name="connsiteY52" fmla="*/ 68378 h 820540"/>
              <a:gd name="connsiteX53" fmla="*/ 373477 w 718570"/>
              <a:gd name="connsiteY53" fmla="*/ 83000 h 820540"/>
              <a:gd name="connsiteX54" fmla="*/ 373477 w 718570"/>
              <a:gd name="connsiteY54" fmla="*/ 14192 h 820540"/>
              <a:gd name="connsiteX55" fmla="*/ 359285 w 718570"/>
              <a:gd name="connsiteY55" fmla="*/ 0 h 820540"/>
              <a:gd name="connsiteX56" fmla="*/ 345094 w 718570"/>
              <a:gd name="connsiteY56" fmla="*/ 14192 h 820540"/>
              <a:gd name="connsiteX57" fmla="*/ 345094 w 718570"/>
              <a:gd name="connsiteY57" fmla="*/ 82570 h 820540"/>
              <a:gd name="connsiteX58" fmla="*/ 328752 w 718570"/>
              <a:gd name="connsiteY58" fmla="*/ 68808 h 820540"/>
              <a:gd name="connsiteX59" fmla="*/ 308539 w 718570"/>
              <a:gd name="connsiteY59" fmla="*/ 70529 h 820540"/>
              <a:gd name="connsiteX60" fmla="*/ 310259 w 718570"/>
              <a:gd name="connsiteY60" fmla="*/ 90741 h 820540"/>
              <a:gd name="connsiteX61" fmla="*/ 345094 w 718570"/>
              <a:gd name="connsiteY61" fmla="*/ 119985 h 820540"/>
              <a:gd name="connsiteX62" fmla="*/ 345094 w 718570"/>
              <a:gd name="connsiteY62" fmla="*/ 162130 h 820540"/>
              <a:gd name="connsiteX63" fmla="*/ 288327 w 718570"/>
              <a:gd name="connsiteY63" fmla="*/ 129016 h 820540"/>
              <a:gd name="connsiteX64" fmla="*/ 268974 w 718570"/>
              <a:gd name="connsiteY64" fmla="*/ 134177 h 820540"/>
              <a:gd name="connsiteX65" fmla="*/ 274135 w 718570"/>
              <a:gd name="connsiteY65" fmla="*/ 153529 h 820540"/>
              <a:gd name="connsiteX66" fmla="*/ 345094 w 718570"/>
              <a:gd name="connsiteY66" fmla="*/ 194814 h 820540"/>
              <a:gd name="connsiteX67" fmla="*/ 345094 w 718570"/>
              <a:gd name="connsiteY67" fmla="*/ 236099 h 820540"/>
              <a:gd name="connsiteX68" fmla="*/ 251342 w 718570"/>
              <a:gd name="connsiteY68" fmla="*/ 192664 h 820540"/>
              <a:gd name="connsiteX69" fmla="*/ 235430 w 718570"/>
              <a:gd name="connsiteY69" fmla="*/ 195244 h 820540"/>
              <a:gd name="connsiteX70" fmla="*/ 225109 w 718570"/>
              <a:gd name="connsiteY70" fmla="*/ 207716 h 820540"/>
              <a:gd name="connsiteX71" fmla="*/ 215218 w 718570"/>
              <a:gd name="connsiteY71" fmla="*/ 311358 h 820540"/>
              <a:gd name="connsiteX72" fmla="*/ 179523 w 718570"/>
              <a:gd name="connsiteY72" fmla="*/ 290716 h 820540"/>
              <a:gd name="connsiteX73" fmla="*/ 179523 w 718570"/>
              <a:gd name="connsiteY73" fmla="*/ 207716 h 820540"/>
              <a:gd name="connsiteX74" fmla="*/ 165332 w 718570"/>
              <a:gd name="connsiteY74" fmla="*/ 193524 h 820540"/>
              <a:gd name="connsiteX75" fmla="*/ 151140 w 718570"/>
              <a:gd name="connsiteY75" fmla="*/ 207716 h 820540"/>
              <a:gd name="connsiteX76" fmla="*/ 151140 w 718570"/>
              <a:gd name="connsiteY76" fmla="*/ 274374 h 820540"/>
              <a:gd name="connsiteX77" fmla="*/ 114585 w 718570"/>
              <a:gd name="connsiteY77" fmla="*/ 253301 h 820540"/>
              <a:gd name="connsiteX78" fmla="*/ 106414 w 718570"/>
              <a:gd name="connsiteY78" fmla="*/ 207286 h 820540"/>
              <a:gd name="connsiteX79" fmla="*/ 89642 w 718570"/>
              <a:gd name="connsiteY79" fmla="*/ 195674 h 820540"/>
              <a:gd name="connsiteX80" fmla="*/ 78031 w 718570"/>
              <a:gd name="connsiteY80" fmla="*/ 212446 h 820540"/>
              <a:gd name="connsiteX81" fmla="*/ 81901 w 718570"/>
              <a:gd name="connsiteY81" fmla="*/ 234379 h 820540"/>
              <a:gd name="connsiteX82" fmla="*/ 22124 w 718570"/>
              <a:gd name="connsiteY82" fmla="*/ 199544 h 820540"/>
              <a:gd name="connsiteX83" fmla="*/ 2771 w 718570"/>
              <a:gd name="connsiteY83" fmla="*/ 204705 h 820540"/>
              <a:gd name="connsiteX84" fmla="*/ 7932 w 718570"/>
              <a:gd name="connsiteY84" fmla="*/ 224058 h 820540"/>
              <a:gd name="connsiteX85" fmla="*/ 66849 w 718570"/>
              <a:gd name="connsiteY85" fmla="*/ 258462 h 820540"/>
              <a:gd name="connsiteX86" fmla="*/ 46637 w 718570"/>
              <a:gd name="connsiteY86" fmla="*/ 265343 h 820540"/>
              <a:gd name="connsiteX87" fmla="*/ 38036 w 718570"/>
              <a:gd name="connsiteY87" fmla="*/ 283405 h 820540"/>
              <a:gd name="connsiteX88" fmla="*/ 56098 w 718570"/>
              <a:gd name="connsiteY88" fmla="*/ 292006 h 820540"/>
              <a:gd name="connsiteX89" fmla="*/ 99103 w 718570"/>
              <a:gd name="connsiteY89" fmla="*/ 276954 h 820540"/>
              <a:gd name="connsiteX90" fmla="*/ 135658 w 718570"/>
              <a:gd name="connsiteY90" fmla="*/ 298027 h 820540"/>
              <a:gd name="connsiteX91" fmla="*/ 78461 w 718570"/>
              <a:gd name="connsiteY91" fmla="*/ 330281 h 820540"/>
              <a:gd name="connsiteX92" fmla="*/ 73300 w 718570"/>
              <a:gd name="connsiteY92" fmla="*/ 349633 h 820540"/>
              <a:gd name="connsiteX93" fmla="*/ 92652 w 718570"/>
              <a:gd name="connsiteY93" fmla="*/ 354794 h 820540"/>
              <a:gd name="connsiteX94" fmla="*/ 164041 w 718570"/>
              <a:gd name="connsiteY94" fmla="*/ 314369 h 820540"/>
              <a:gd name="connsiteX95" fmla="*/ 199736 w 718570"/>
              <a:gd name="connsiteY95" fmla="*/ 335011 h 820540"/>
              <a:gd name="connsiteX96" fmla="*/ 115015 w 718570"/>
              <a:gd name="connsiteY96" fmla="*/ 393928 h 820540"/>
              <a:gd name="connsiteX97" fmla="*/ 109425 w 718570"/>
              <a:gd name="connsiteY97" fmla="*/ 409410 h 820540"/>
              <a:gd name="connsiteX98" fmla="*/ 115015 w 718570"/>
              <a:gd name="connsiteY98" fmla="*/ 425322 h 820540"/>
              <a:gd name="connsiteX99" fmla="*/ 200166 w 718570"/>
              <a:gd name="connsiteY99" fmla="*/ 485530 h 820540"/>
              <a:gd name="connsiteX100" fmla="*/ 164471 w 718570"/>
              <a:gd name="connsiteY100" fmla="*/ 506172 h 820540"/>
              <a:gd name="connsiteX101" fmla="*/ 92223 w 718570"/>
              <a:gd name="connsiteY101" fmla="*/ 464887 h 820540"/>
              <a:gd name="connsiteX102" fmla="*/ 72870 w 718570"/>
              <a:gd name="connsiteY102" fmla="*/ 470048 h 820540"/>
              <a:gd name="connsiteX103" fmla="*/ 78031 w 718570"/>
              <a:gd name="connsiteY103" fmla="*/ 489400 h 820540"/>
              <a:gd name="connsiteX104" fmla="*/ 135658 w 718570"/>
              <a:gd name="connsiteY104" fmla="*/ 522514 h 820540"/>
              <a:gd name="connsiteX105" fmla="*/ 99103 w 718570"/>
              <a:gd name="connsiteY105" fmla="*/ 543587 h 820540"/>
              <a:gd name="connsiteX106" fmla="*/ 55238 w 718570"/>
              <a:gd name="connsiteY106" fmla="*/ 527675 h 820540"/>
              <a:gd name="connsiteX107" fmla="*/ 37176 w 718570"/>
              <a:gd name="connsiteY107" fmla="*/ 536276 h 820540"/>
              <a:gd name="connsiteX108" fmla="*/ 45777 w 718570"/>
              <a:gd name="connsiteY108" fmla="*/ 554338 h 820540"/>
              <a:gd name="connsiteX109" fmla="*/ 66849 w 718570"/>
              <a:gd name="connsiteY109" fmla="*/ 562079 h 820540"/>
              <a:gd name="connsiteX110" fmla="*/ 7072 w 718570"/>
              <a:gd name="connsiteY110" fmla="*/ 596483 h 820540"/>
              <a:gd name="connsiteX111" fmla="*/ 1911 w 718570"/>
              <a:gd name="connsiteY111" fmla="*/ 615836 h 820540"/>
              <a:gd name="connsiteX112" fmla="*/ 21264 w 718570"/>
              <a:gd name="connsiteY112" fmla="*/ 620996 h 820540"/>
              <a:gd name="connsiteX113" fmla="*/ 80611 w 718570"/>
              <a:gd name="connsiteY113" fmla="*/ 587022 h 820540"/>
              <a:gd name="connsiteX114" fmla="*/ 76740 w 718570"/>
              <a:gd name="connsiteY114" fmla="*/ 608095 h 820540"/>
              <a:gd name="connsiteX115" fmla="*/ 88352 w 718570"/>
              <a:gd name="connsiteY115" fmla="*/ 624867 h 820540"/>
              <a:gd name="connsiteX116" fmla="*/ 105124 w 718570"/>
              <a:gd name="connsiteY116" fmla="*/ 613255 h 820540"/>
              <a:gd name="connsiteX117" fmla="*/ 113295 w 718570"/>
              <a:gd name="connsiteY117" fmla="*/ 568530 h 820540"/>
              <a:gd name="connsiteX118" fmla="*/ 149849 w 718570"/>
              <a:gd name="connsiteY118" fmla="*/ 547457 h 820540"/>
              <a:gd name="connsiteX119" fmla="*/ 149420 w 718570"/>
              <a:gd name="connsiteY119" fmla="*/ 612825 h 820540"/>
              <a:gd name="connsiteX120" fmla="*/ 163611 w 718570"/>
              <a:gd name="connsiteY120" fmla="*/ 627017 h 820540"/>
              <a:gd name="connsiteX121" fmla="*/ 177803 w 718570"/>
              <a:gd name="connsiteY121" fmla="*/ 612825 h 820540"/>
              <a:gd name="connsiteX122" fmla="*/ 178233 w 718570"/>
              <a:gd name="connsiteY122" fmla="*/ 530685 h 820540"/>
              <a:gd name="connsiteX123" fmla="*/ 213927 w 718570"/>
              <a:gd name="connsiteY123" fmla="*/ 510043 h 820540"/>
              <a:gd name="connsiteX124" fmla="*/ 223389 w 718570"/>
              <a:gd name="connsiteY124" fmla="*/ 612825 h 820540"/>
              <a:gd name="connsiteX125" fmla="*/ 234140 w 718570"/>
              <a:gd name="connsiteY125" fmla="*/ 625297 h 820540"/>
              <a:gd name="connsiteX126" fmla="*/ 250482 w 718570"/>
              <a:gd name="connsiteY126" fmla="*/ 628307 h 820540"/>
              <a:gd name="connsiteX127" fmla="*/ 345094 w 718570"/>
              <a:gd name="connsiteY127" fmla="*/ 584442 h 820540"/>
              <a:gd name="connsiteX128" fmla="*/ 345094 w 718570"/>
              <a:gd name="connsiteY128" fmla="*/ 625297 h 820540"/>
              <a:gd name="connsiteX129" fmla="*/ 273275 w 718570"/>
              <a:gd name="connsiteY129" fmla="*/ 667012 h 820540"/>
              <a:gd name="connsiteX130" fmla="*/ 268114 w 718570"/>
              <a:gd name="connsiteY130" fmla="*/ 686364 h 820540"/>
              <a:gd name="connsiteX131" fmla="*/ 287466 w 718570"/>
              <a:gd name="connsiteY131" fmla="*/ 691525 h 820540"/>
              <a:gd name="connsiteX132" fmla="*/ 345094 w 718570"/>
              <a:gd name="connsiteY132" fmla="*/ 657981 h 820540"/>
              <a:gd name="connsiteX133" fmla="*/ 345094 w 718570"/>
              <a:gd name="connsiteY133" fmla="*/ 700126 h 820540"/>
              <a:gd name="connsiteX134" fmla="*/ 309399 w 718570"/>
              <a:gd name="connsiteY134" fmla="*/ 730230 h 820540"/>
              <a:gd name="connsiteX135" fmla="*/ 307679 w 718570"/>
              <a:gd name="connsiteY135" fmla="*/ 750442 h 820540"/>
              <a:gd name="connsiteX136" fmla="*/ 327891 w 718570"/>
              <a:gd name="connsiteY136" fmla="*/ 752162 h 820540"/>
              <a:gd name="connsiteX137" fmla="*/ 345094 w 718570"/>
              <a:gd name="connsiteY137" fmla="*/ 737541 h 820540"/>
              <a:gd name="connsiteX138" fmla="*/ 345094 w 718570"/>
              <a:gd name="connsiteY138" fmla="*/ 806349 h 820540"/>
              <a:gd name="connsiteX139" fmla="*/ 359285 w 718570"/>
              <a:gd name="connsiteY139" fmla="*/ 820541 h 820540"/>
              <a:gd name="connsiteX140" fmla="*/ 373477 w 718570"/>
              <a:gd name="connsiteY140" fmla="*/ 806349 h 820540"/>
              <a:gd name="connsiteX141" fmla="*/ 373477 w 718570"/>
              <a:gd name="connsiteY141" fmla="*/ 737971 h 820540"/>
              <a:gd name="connsiteX142" fmla="*/ 389819 w 718570"/>
              <a:gd name="connsiteY142" fmla="*/ 751732 h 820540"/>
              <a:gd name="connsiteX143" fmla="*/ 410031 w 718570"/>
              <a:gd name="connsiteY143" fmla="*/ 750012 h 820540"/>
              <a:gd name="connsiteX144" fmla="*/ 408311 w 718570"/>
              <a:gd name="connsiteY144" fmla="*/ 729800 h 820540"/>
              <a:gd name="connsiteX145" fmla="*/ 373477 w 718570"/>
              <a:gd name="connsiteY145" fmla="*/ 700556 h 820540"/>
              <a:gd name="connsiteX146" fmla="*/ 373477 w 718570"/>
              <a:gd name="connsiteY146" fmla="*/ 658411 h 820540"/>
              <a:gd name="connsiteX147" fmla="*/ 430244 w 718570"/>
              <a:gd name="connsiteY147" fmla="*/ 691525 h 820540"/>
              <a:gd name="connsiteX148" fmla="*/ 449596 w 718570"/>
              <a:gd name="connsiteY148" fmla="*/ 686364 h 820540"/>
              <a:gd name="connsiteX149" fmla="*/ 444436 w 718570"/>
              <a:gd name="connsiteY149" fmla="*/ 667012 h 820540"/>
              <a:gd name="connsiteX150" fmla="*/ 373477 w 718570"/>
              <a:gd name="connsiteY150" fmla="*/ 625727 h 820540"/>
              <a:gd name="connsiteX151" fmla="*/ 373477 w 718570"/>
              <a:gd name="connsiteY151" fmla="*/ 584442 h 820540"/>
              <a:gd name="connsiteX152" fmla="*/ 467228 w 718570"/>
              <a:gd name="connsiteY152" fmla="*/ 627877 h 820540"/>
              <a:gd name="connsiteX153" fmla="*/ 483140 w 718570"/>
              <a:gd name="connsiteY153" fmla="*/ 625297 h 820540"/>
              <a:gd name="connsiteX154" fmla="*/ 493462 w 718570"/>
              <a:gd name="connsiteY154" fmla="*/ 612825 h 820540"/>
              <a:gd name="connsiteX155" fmla="*/ 503353 w 718570"/>
              <a:gd name="connsiteY155" fmla="*/ 509183 h 820540"/>
              <a:gd name="connsiteX156" fmla="*/ 539047 w 718570"/>
              <a:gd name="connsiteY156" fmla="*/ 529825 h 820540"/>
              <a:gd name="connsiteX157" fmla="*/ 539047 w 718570"/>
              <a:gd name="connsiteY157" fmla="*/ 612825 h 820540"/>
              <a:gd name="connsiteX158" fmla="*/ 553239 w 718570"/>
              <a:gd name="connsiteY158" fmla="*/ 627017 h 820540"/>
              <a:gd name="connsiteX159" fmla="*/ 567431 w 718570"/>
              <a:gd name="connsiteY159" fmla="*/ 612825 h 820540"/>
              <a:gd name="connsiteX160" fmla="*/ 567431 w 718570"/>
              <a:gd name="connsiteY160" fmla="*/ 546167 h 820540"/>
              <a:gd name="connsiteX161" fmla="*/ 603986 w 718570"/>
              <a:gd name="connsiteY161" fmla="*/ 567240 h 820540"/>
              <a:gd name="connsiteX162" fmla="*/ 612156 w 718570"/>
              <a:gd name="connsiteY162" fmla="*/ 613255 h 820540"/>
              <a:gd name="connsiteX163" fmla="*/ 628929 w 718570"/>
              <a:gd name="connsiteY163" fmla="*/ 624867 h 820540"/>
              <a:gd name="connsiteX164" fmla="*/ 640540 w 718570"/>
              <a:gd name="connsiteY164" fmla="*/ 608525 h 820540"/>
              <a:gd name="connsiteX165" fmla="*/ 636669 w 718570"/>
              <a:gd name="connsiteY165" fmla="*/ 586592 h 820540"/>
              <a:gd name="connsiteX166" fmla="*/ 696447 w 718570"/>
              <a:gd name="connsiteY166" fmla="*/ 621426 h 820540"/>
              <a:gd name="connsiteX167" fmla="*/ 715799 w 718570"/>
              <a:gd name="connsiteY167" fmla="*/ 616266 h 820540"/>
              <a:gd name="connsiteX168" fmla="*/ 710639 w 718570"/>
              <a:gd name="connsiteY168" fmla="*/ 597343 h 820540"/>
              <a:gd name="connsiteX169" fmla="*/ 251342 w 718570"/>
              <a:gd name="connsiteY169" fmla="*/ 223197 h 820540"/>
              <a:gd name="connsiteX170" fmla="*/ 344233 w 718570"/>
              <a:gd name="connsiteY170" fmla="*/ 266203 h 820540"/>
              <a:gd name="connsiteX171" fmla="*/ 344233 w 718570"/>
              <a:gd name="connsiteY171" fmla="*/ 296736 h 820540"/>
              <a:gd name="connsiteX172" fmla="*/ 318000 w 718570"/>
              <a:gd name="connsiteY172" fmla="*/ 339312 h 820540"/>
              <a:gd name="connsiteX173" fmla="*/ 267254 w 718570"/>
              <a:gd name="connsiteY173" fmla="*/ 341032 h 820540"/>
              <a:gd name="connsiteX174" fmla="*/ 241881 w 718570"/>
              <a:gd name="connsiteY174" fmla="*/ 326410 h 820540"/>
              <a:gd name="connsiteX175" fmla="*/ 251342 w 718570"/>
              <a:gd name="connsiteY175" fmla="*/ 223197 h 820540"/>
              <a:gd name="connsiteX176" fmla="*/ 227689 w 718570"/>
              <a:gd name="connsiteY176" fmla="*/ 469618 h 820540"/>
              <a:gd name="connsiteX177" fmla="*/ 142539 w 718570"/>
              <a:gd name="connsiteY177" fmla="*/ 409410 h 820540"/>
              <a:gd name="connsiteX178" fmla="*/ 227259 w 718570"/>
              <a:gd name="connsiteY178" fmla="*/ 350063 h 820540"/>
              <a:gd name="connsiteX179" fmla="*/ 253062 w 718570"/>
              <a:gd name="connsiteY179" fmla="*/ 365115 h 820540"/>
              <a:gd name="connsiteX180" fmla="*/ 277145 w 718570"/>
              <a:gd name="connsiteY180" fmla="*/ 409840 h 820540"/>
              <a:gd name="connsiteX181" fmla="*/ 252632 w 718570"/>
              <a:gd name="connsiteY181" fmla="*/ 454996 h 820540"/>
              <a:gd name="connsiteX182" fmla="*/ 227689 w 718570"/>
              <a:gd name="connsiteY182" fmla="*/ 469618 h 820540"/>
              <a:gd name="connsiteX183" fmla="*/ 345094 w 718570"/>
              <a:gd name="connsiteY183" fmla="*/ 553478 h 820540"/>
              <a:gd name="connsiteX184" fmla="*/ 250482 w 718570"/>
              <a:gd name="connsiteY184" fmla="*/ 596913 h 820540"/>
              <a:gd name="connsiteX185" fmla="*/ 241451 w 718570"/>
              <a:gd name="connsiteY185" fmla="*/ 494131 h 820540"/>
              <a:gd name="connsiteX186" fmla="*/ 267684 w 718570"/>
              <a:gd name="connsiteY186" fmla="*/ 479079 h 820540"/>
              <a:gd name="connsiteX187" fmla="*/ 318000 w 718570"/>
              <a:gd name="connsiteY187" fmla="*/ 480799 h 820540"/>
              <a:gd name="connsiteX188" fmla="*/ 345094 w 718570"/>
              <a:gd name="connsiteY188" fmla="*/ 524664 h 820540"/>
              <a:gd name="connsiteX189" fmla="*/ 345094 w 718570"/>
              <a:gd name="connsiteY189" fmla="*/ 553478 h 820540"/>
              <a:gd name="connsiteX190" fmla="*/ 373047 w 718570"/>
              <a:gd name="connsiteY190" fmla="*/ 295446 h 820540"/>
              <a:gd name="connsiteX191" fmla="*/ 373047 w 718570"/>
              <a:gd name="connsiteY191" fmla="*/ 266633 h 820540"/>
              <a:gd name="connsiteX192" fmla="*/ 467659 w 718570"/>
              <a:gd name="connsiteY192" fmla="*/ 223197 h 820540"/>
              <a:gd name="connsiteX193" fmla="*/ 476690 w 718570"/>
              <a:gd name="connsiteY193" fmla="*/ 325980 h 820540"/>
              <a:gd name="connsiteX194" fmla="*/ 450457 w 718570"/>
              <a:gd name="connsiteY194" fmla="*/ 341032 h 820540"/>
              <a:gd name="connsiteX195" fmla="*/ 400140 w 718570"/>
              <a:gd name="connsiteY195" fmla="*/ 339312 h 820540"/>
              <a:gd name="connsiteX196" fmla="*/ 373047 w 718570"/>
              <a:gd name="connsiteY196" fmla="*/ 295446 h 820540"/>
              <a:gd name="connsiteX197" fmla="*/ 466799 w 718570"/>
              <a:gd name="connsiteY197" fmla="*/ 596913 h 820540"/>
              <a:gd name="connsiteX198" fmla="*/ 373907 w 718570"/>
              <a:gd name="connsiteY198" fmla="*/ 553908 h 820540"/>
              <a:gd name="connsiteX199" fmla="*/ 373907 w 718570"/>
              <a:gd name="connsiteY199" fmla="*/ 523374 h 820540"/>
              <a:gd name="connsiteX200" fmla="*/ 400140 w 718570"/>
              <a:gd name="connsiteY200" fmla="*/ 480799 h 820540"/>
              <a:gd name="connsiteX201" fmla="*/ 450887 w 718570"/>
              <a:gd name="connsiteY201" fmla="*/ 479079 h 820540"/>
              <a:gd name="connsiteX202" fmla="*/ 476260 w 718570"/>
              <a:gd name="connsiteY202" fmla="*/ 493701 h 820540"/>
              <a:gd name="connsiteX203" fmla="*/ 466799 w 718570"/>
              <a:gd name="connsiteY203" fmla="*/ 596913 h 820540"/>
              <a:gd name="connsiteX204" fmla="*/ 491312 w 718570"/>
              <a:gd name="connsiteY204" fmla="*/ 469618 h 820540"/>
              <a:gd name="connsiteX205" fmla="*/ 465508 w 718570"/>
              <a:gd name="connsiteY205" fmla="*/ 454566 h 820540"/>
              <a:gd name="connsiteX206" fmla="*/ 441425 w 718570"/>
              <a:gd name="connsiteY206" fmla="*/ 409840 h 820540"/>
              <a:gd name="connsiteX207" fmla="*/ 465938 w 718570"/>
              <a:gd name="connsiteY207" fmla="*/ 364685 h 820540"/>
              <a:gd name="connsiteX208" fmla="*/ 490881 w 718570"/>
              <a:gd name="connsiteY208" fmla="*/ 350063 h 820540"/>
              <a:gd name="connsiteX209" fmla="*/ 576032 w 718570"/>
              <a:gd name="connsiteY209" fmla="*/ 410270 h 820540"/>
              <a:gd name="connsiteX210" fmla="*/ 491312 w 718570"/>
              <a:gd name="connsiteY210" fmla="*/ 469618 h 8205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</a:cxnLst>
            <a:rect l="l" t="t" r="r" b="b"/>
            <a:pathLst>
              <a:path w="718570" h="820540">
                <a:moveTo>
                  <a:pt x="710639" y="597343"/>
                </a:moveTo>
                <a:lnTo>
                  <a:pt x="651721" y="562939"/>
                </a:lnTo>
                <a:lnTo>
                  <a:pt x="671934" y="556058"/>
                </a:lnTo>
                <a:cubicBezTo>
                  <a:pt x="679245" y="553478"/>
                  <a:pt x="683115" y="545307"/>
                  <a:pt x="680535" y="537996"/>
                </a:cubicBezTo>
                <a:cubicBezTo>
                  <a:pt x="677954" y="530685"/>
                  <a:pt x="669784" y="526815"/>
                  <a:pt x="662473" y="529395"/>
                </a:cubicBezTo>
                <a:lnTo>
                  <a:pt x="619467" y="544447"/>
                </a:lnTo>
                <a:lnTo>
                  <a:pt x="582913" y="523374"/>
                </a:lnTo>
                <a:lnTo>
                  <a:pt x="640110" y="491120"/>
                </a:lnTo>
                <a:cubicBezTo>
                  <a:pt x="646991" y="487250"/>
                  <a:pt x="649571" y="478649"/>
                  <a:pt x="645271" y="471768"/>
                </a:cubicBezTo>
                <a:cubicBezTo>
                  <a:pt x="641400" y="464887"/>
                  <a:pt x="632799" y="462737"/>
                  <a:pt x="625918" y="466607"/>
                </a:cubicBezTo>
                <a:lnTo>
                  <a:pt x="554529" y="507032"/>
                </a:lnTo>
                <a:lnTo>
                  <a:pt x="518835" y="486390"/>
                </a:lnTo>
                <a:lnTo>
                  <a:pt x="603555" y="427043"/>
                </a:lnTo>
                <a:cubicBezTo>
                  <a:pt x="608716" y="423602"/>
                  <a:pt x="610866" y="417151"/>
                  <a:pt x="609146" y="411131"/>
                </a:cubicBezTo>
                <a:cubicBezTo>
                  <a:pt x="610866" y="405540"/>
                  <a:pt x="608716" y="399089"/>
                  <a:pt x="603555" y="395219"/>
                </a:cubicBezTo>
                <a:lnTo>
                  <a:pt x="518405" y="335011"/>
                </a:lnTo>
                <a:lnTo>
                  <a:pt x="554099" y="314369"/>
                </a:lnTo>
                <a:lnTo>
                  <a:pt x="626348" y="355654"/>
                </a:lnTo>
                <a:cubicBezTo>
                  <a:pt x="633229" y="359524"/>
                  <a:pt x="641830" y="357374"/>
                  <a:pt x="645700" y="350493"/>
                </a:cubicBezTo>
                <a:cubicBezTo>
                  <a:pt x="649571" y="343612"/>
                  <a:pt x="647421" y="335011"/>
                  <a:pt x="640540" y="331141"/>
                </a:cubicBezTo>
                <a:lnTo>
                  <a:pt x="582913" y="298027"/>
                </a:lnTo>
                <a:lnTo>
                  <a:pt x="619467" y="276954"/>
                </a:lnTo>
                <a:lnTo>
                  <a:pt x="663333" y="292866"/>
                </a:lnTo>
                <a:cubicBezTo>
                  <a:pt x="670644" y="295446"/>
                  <a:pt x="678815" y="291576"/>
                  <a:pt x="681395" y="284265"/>
                </a:cubicBezTo>
                <a:cubicBezTo>
                  <a:pt x="683975" y="276954"/>
                  <a:pt x="680105" y="268783"/>
                  <a:pt x="672794" y="266203"/>
                </a:cubicBezTo>
                <a:lnTo>
                  <a:pt x="651721" y="258462"/>
                </a:lnTo>
                <a:lnTo>
                  <a:pt x="711499" y="224058"/>
                </a:lnTo>
                <a:cubicBezTo>
                  <a:pt x="718379" y="220187"/>
                  <a:pt x="720530" y="211586"/>
                  <a:pt x="716659" y="204705"/>
                </a:cubicBezTo>
                <a:cubicBezTo>
                  <a:pt x="712789" y="197824"/>
                  <a:pt x="704188" y="195674"/>
                  <a:pt x="697307" y="199544"/>
                </a:cubicBezTo>
                <a:lnTo>
                  <a:pt x="637960" y="233519"/>
                </a:lnTo>
                <a:lnTo>
                  <a:pt x="641830" y="212446"/>
                </a:lnTo>
                <a:cubicBezTo>
                  <a:pt x="643120" y="204705"/>
                  <a:pt x="637960" y="197394"/>
                  <a:pt x="630219" y="195674"/>
                </a:cubicBezTo>
                <a:cubicBezTo>
                  <a:pt x="622478" y="194384"/>
                  <a:pt x="615167" y="199544"/>
                  <a:pt x="613446" y="207286"/>
                </a:cubicBezTo>
                <a:lnTo>
                  <a:pt x="605276" y="252011"/>
                </a:lnTo>
                <a:lnTo>
                  <a:pt x="568721" y="273084"/>
                </a:lnTo>
                <a:lnTo>
                  <a:pt x="569151" y="207716"/>
                </a:lnTo>
                <a:cubicBezTo>
                  <a:pt x="569151" y="199975"/>
                  <a:pt x="562700" y="193524"/>
                  <a:pt x="554959" y="193524"/>
                </a:cubicBezTo>
                <a:cubicBezTo>
                  <a:pt x="547218" y="193524"/>
                  <a:pt x="540768" y="199975"/>
                  <a:pt x="540768" y="207716"/>
                </a:cubicBezTo>
                <a:lnTo>
                  <a:pt x="540337" y="289856"/>
                </a:lnTo>
                <a:lnTo>
                  <a:pt x="504643" y="310498"/>
                </a:lnTo>
                <a:lnTo>
                  <a:pt x="495182" y="207716"/>
                </a:lnTo>
                <a:cubicBezTo>
                  <a:pt x="494752" y="201695"/>
                  <a:pt x="490021" y="196534"/>
                  <a:pt x="484431" y="195244"/>
                </a:cubicBezTo>
                <a:cubicBezTo>
                  <a:pt x="480130" y="190943"/>
                  <a:pt x="473679" y="189653"/>
                  <a:pt x="468089" y="192234"/>
                </a:cubicBezTo>
                <a:lnTo>
                  <a:pt x="373477" y="236099"/>
                </a:lnTo>
                <a:lnTo>
                  <a:pt x="373477" y="195244"/>
                </a:lnTo>
                <a:lnTo>
                  <a:pt x="445296" y="153529"/>
                </a:lnTo>
                <a:cubicBezTo>
                  <a:pt x="452177" y="149658"/>
                  <a:pt x="454327" y="141057"/>
                  <a:pt x="450457" y="134177"/>
                </a:cubicBezTo>
                <a:cubicBezTo>
                  <a:pt x="446586" y="127296"/>
                  <a:pt x="437555" y="125145"/>
                  <a:pt x="431104" y="129016"/>
                </a:cubicBezTo>
                <a:lnTo>
                  <a:pt x="373477" y="162560"/>
                </a:lnTo>
                <a:lnTo>
                  <a:pt x="373477" y="120415"/>
                </a:lnTo>
                <a:lnTo>
                  <a:pt x="409171" y="90311"/>
                </a:lnTo>
                <a:cubicBezTo>
                  <a:pt x="415192" y="85150"/>
                  <a:pt x="416052" y="76119"/>
                  <a:pt x="410892" y="70099"/>
                </a:cubicBezTo>
                <a:cubicBezTo>
                  <a:pt x="405731" y="64078"/>
                  <a:pt x="396700" y="63218"/>
                  <a:pt x="390679" y="68378"/>
                </a:cubicBezTo>
                <a:lnTo>
                  <a:pt x="373477" y="83000"/>
                </a:lnTo>
                <a:lnTo>
                  <a:pt x="373477" y="14192"/>
                </a:lnTo>
                <a:cubicBezTo>
                  <a:pt x="373477" y="6451"/>
                  <a:pt x="367026" y="0"/>
                  <a:pt x="359285" y="0"/>
                </a:cubicBezTo>
                <a:cubicBezTo>
                  <a:pt x="351544" y="0"/>
                  <a:pt x="345094" y="6451"/>
                  <a:pt x="345094" y="14192"/>
                </a:cubicBezTo>
                <a:lnTo>
                  <a:pt x="345094" y="82570"/>
                </a:lnTo>
                <a:lnTo>
                  <a:pt x="328752" y="68808"/>
                </a:lnTo>
                <a:cubicBezTo>
                  <a:pt x="322731" y="63648"/>
                  <a:pt x="313700" y="64508"/>
                  <a:pt x="308539" y="70529"/>
                </a:cubicBezTo>
                <a:cubicBezTo>
                  <a:pt x="303378" y="76549"/>
                  <a:pt x="304239" y="85581"/>
                  <a:pt x="310259" y="90741"/>
                </a:cubicBezTo>
                <a:lnTo>
                  <a:pt x="345094" y="119985"/>
                </a:lnTo>
                <a:lnTo>
                  <a:pt x="345094" y="162130"/>
                </a:lnTo>
                <a:lnTo>
                  <a:pt x="288327" y="129016"/>
                </a:lnTo>
                <a:cubicBezTo>
                  <a:pt x="281446" y="125145"/>
                  <a:pt x="272845" y="127296"/>
                  <a:pt x="268974" y="134177"/>
                </a:cubicBezTo>
                <a:cubicBezTo>
                  <a:pt x="265104" y="141057"/>
                  <a:pt x="267254" y="149658"/>
                  <a:pt x="274135" y="153529"/>
                </a:cubicBezTo>
                <a:lnTo>
                  <a:pt x="345094" y="194814"/>
                </a:lnTo>
                <a:lnTo>
                  <a:pt x="345094" y="236099"/>
                </a:lnTo>
                <a:lnTo>
                  <a:pt x="251342" y="192664"/>
                </a:lnTo>
                <a:cubicBezTo>
                  <a:pt x="245751" y="190083"/>
                  <a:pt x="239731" y="191374"/>
                  <a:pt x="235430" y="195244"/>
                </a:cubicBezTo>
                <a:cubicBezTo>
                  <a:pt x="229839" y="196964"/>
                  <a:pt x="225539" y="201695"/>
                  <a:pt x="225109" y="207716"/>
                </a:cubicBezTo>
                <a:lnTo>
                  <a:pt x="215218" y="311358"/>
                </a:lnTo>
                <a:lnTo>
                  <a:pt x="179523" y="290716"/>
                </a:lnTo>
                <a:lnTo>
                  <a:pt x="179523" y="207716"/>
                </a:lnTo>
                <a:cubicBezTo>
                  <a:pt x="179523" y="199975"/>
                  <a:pt x="173072" y="193524"/>
                  <a:pt x="165332" y="193524"/>
                </a:cubicBezTo>
                <a:cubicBezTo>
                  <a:pt x="157590" y="193524"/>
                  <a:pt x="151140" y="199975"/>
                  <a:pt x="151140" y="207716"/>
                </a:cubicBezTo>
                <a:lnTo>
                  <a:pt x="151140" y="274374"/>
                </a:lnTo>
                <a:lnTo>
                  <a:pt x="114585" y="253301"/>
                </a:lnTo>
                <a:lnTo>
                  <a:pt x="106414" y="207286"/>
                </a:lnTo>
                <a:cubicBezTo>
                  <a:pt x="105124" y="199544"/>
                  <a:pt x="97813" y="194384"/>
                  <a:pt x="89642" y="195674"/>
                </a:cubicBezTo>
                <a:cubicBezTo>
                  <a:pt x="81901" y="196964"/>
                  <a:pt x="76740" y="204275"/>
                  <a:pt x="78031" y="212446"/>
                </a:cubicBezTo>
                <a:lnTo>
                  <a:pt x="81901" y="234379"/>
                </a:lnTo>
                <a:lnTo>
                  <a:pt x="22124" y="199544"/>
                </a:lnTo>
                <a:cubicBezTo>
                  <a:pt x="15243" y="195674"/>
                  <a:pt x="6642" y="197824"/>
                  <a:pt x="2771" y="204705"/>
                </a:cubicBezTo>
                <a:cubicBezTo>
                  <a:pt x="-1099" y="211586"/>
                  <a:pt x="1051" y="220187"/>
                  <a:pt x="7932" y="224058"/>
                </a:cubicBezTo>
                <a:lnTo>
                  <a:pt x="66849" y="258462"/>
                </a:lnTo>
                <a:lnTo>
                  <a:pt x="46637" y="265343"/>
                </a:lnTo>
                <a:cubicBezTo>
                  <a:pt x="39326" y="267923"/>
                  <a:pt x="35456" y="276094"/>
                  <a:pt x="38036" y="283405"/>
                </a:cubicBezTo>
                <a:cubicBezTo>
                  <a:pt x="40616" y="290716"/>
                  <a:pt x="48787" y="294586"/>
                  <a:pt x="56098" y="292006"/>
                </a:cubicBezTo>
                <a:lnTo>
                  <a:pt x="99103" y="276954"/>
                </a:lnTo>
                <a:lnTo>
                  <a:pt x="135658" y="298027"/>
                </a:lnTo>
                <a:lnTo>
                  <a:pt x="78461" y="330281"/>
                </a:lnTo>
                <a:cubicBezTo>
                  <a:pt x="71580" y="334151"/>
                  <a:pt x="69000" y="342752"/>
                  <a:pt x="73300" y="349633"/>
                </a:cubicBezTo>
                <a:cubicBezTo>
                  <a:pt x="77171" y="356514"/>
                  <a:pt x="85772" y="358664"/>
                  <a:pt x="92652" y="354794"/>
                </a:cubicBezTo>
                <a:lnTo>
                  <a:pt x="164041" y="314369"/>
                </a:lnTo>
                <a:lnTo>
                  <a:pt x="199736" y="335011"/>
                </a:lnTo>
                <a:lnTo>
                  <a:pt x="115015" y="393928"/>
                </a:lnTo>
                <a:cubicBezTo>
                  <a:pt x="109855" y="397369"/>
                  <a:pt x="107704" y="403820"/>
                  <a:pt x="109425" y="409410"/>
                </a:cubicBezTo>
                <a:cubicBezTo>
                  <a:pt x="107704" y="415001"/>
                  <a:pt x="109855" y="421452"/>
                  <a:pt x="115015" y="425322"/>
                </a:cubicBezTo>
                <a:lnTo>
                  <a:pt x="200166" y="485530"/>
                </a:lnTo>
                <a:lnTo>
                  <a:pt x="164471" y="506172"/>
                </a:lnTo>
                <a:lnTo>
                  <a:pt x="92223" y="464887"/>
                </a:lnTo>
                <a:cubicBezTo>
                  <a:pt x="85342" y="461017"/>
                  <a:pt x="76740" y="463167"/>
                  <a:pt x="72870" y="470048"/>
                </a:cubicBezTo>
                <a:cubicBezTo>
                  <a:pt x="69000" y="476929"/>
                  <a:pt x="71150" y="485530"/>
                  <a:pt x="78031" y="489400"/>
                </a:cubicBezTo>
                <a:lnTo>
                  <a:pt x="135658" y="522514"/>
                </a:lnTo>
                <a:lnTo>
                  <a:pt x="99103" y="543587"/>
                </a:lnTo>
                <a:lnTo>
                  <a:pt x="55238" y="527675"/>
                </a:lnTo>
                <a:cubicBezTo>
                  <a:pt x="47927" y="525095"/>
                  <a:pt x="39756" y="528965"/>
                  <a:pt x="37176" y="536276"/>
                </a:cubicBezTo>
                <a:cubicBezTo>
                  <a:pt x="34595" y="543587"/>
                  <a:pt x="38466" y="551758"/>
                  <a:pt x="45777" y="554338"/>
                </a:cubicBezTo>
                <a:lnTo>
                  <a:pt x="66849" y="562079"/>
                </a:lnTo>
                <a:lnTo>
                  <a:pt x="7072" y="596483"/>
                </a:lnTo>
                <a:cubicBezTo>
                  <a:pt x="191" y="600354"/>
                  <a:pt x="-1959" y="608955"/>
                  <a:pt x="1911" y="615836"/>
                </a:cubicBezTo>
                <a:cubicBezTo>
                  <a:pt x="5782" y="622717"/>
                  <a:pt x="14383" y="624867"/>
                  <a:pt x="21264" y="620996"/>
                </a:cubicBezTo>
                <a:lnTo>
                  <a:pt x="80611" y="587022"/>
                </a:lnTo>
                <a:lnTo>
                  <a:pt x="76740" y="608095"/>
                </a:lnTo>
                <a:cubicBezTo>
                  <a:pt x="75450" y="615836"/>
                  <a:pt x="80611" y="623147"/>
                  <a:pt x="88352" y="624867"/>
                </a:cubicBezTo>
                <a:cubicBezTo>
                  <a:pt x="96093" y="626157"/>
                  <a:pt x="103404" y="620996"/>
                  <a:pt x="105124" y="613255"/>
                </a:cubicBezTo>
                <a:lnTo>
                  <a:pt x="113295" y="568530"/>
                </a:lnTo>
                <a:lnTo>
                  <a:pt x="149849" y="547457"/>
                </a:lnTo>
                <a:lnTo>
                  <a:pt x="149420" y="612825"/>
                </a:lnTo>
                <a:cubicBezTo>
                  <a:pt x="149420" y="620566"/>
                  <a:pt x="155870" y="627017"/>
                  <a:pt x="163611" y="627017"/>
                </a:cubicBezTo>
                <a:cubicBezTo>
                  <a:pt x="171352" y="627017"/>
                  <a:pt x="177803" y="620566"/>
                  <a:pt x="177803" y="612825"/>
                </a:cubicBezTo>
                <a:lnTo>
                  <a:pt x="178233" y="530685"/>
                </a:lnTo>
                <a:lnTo>
                  <a:pt x="213927" y="510043"/>
                </a:lnTo>
                <a:lnTo>
                  <a:pt x="223389" y="612825"/>
                </a:lnTo>
                <a:cubicBezTo>
                  <a:pt x="223819" y="618846"/>
                  <a:pt x="228549" y="624007"/>
                  <a:pt x="234140" y="625297"/>
                </a:cubicBezTo>
                <a:cubicBezTo>
                  <a:pt x="238441" y="629597"/>
                  <a:pt x="244891" y="630888"/>
                  <a:pt x="250482" y="628307"/>
                </a:cubicBezTo>
                <a:lnTo>
                  <a:pt x="345094" y="584442"/>
                </a:lnTo>
                <a:lnTo>
                  <a:pt x="345094" y="625297"/>
                </a:lnTo>
                <a:lnTo>
                  <a:pt x="273275" y="667012"/>
                </a:lnTo>
                <a:cubicBezTo>
                  <a:pt x="266394" y="670882"/>
                  <a:pt x="264244" y="679914"/>
                  <a:pt x="268114" y="686364"/>
                </a:cubicBezTo>
                <a:cubicBezTo>
                  <a:pt x="271985" y="693245"/>
                  <a:pt x="281016" y="695396"/>
                  <a:pt x="287466" y="691525"/>
                </a:cubicBezTo>
                <a:lnTo>
                  <a:pt x="345094" y="657981"/>
                </a:lnTo>
                <a:lnTo>
                  <a:pt x="345094" y="700126"/>
                </a:lnTo>
                <a:lnTo>
                  <a:pt x="309399" y="730230"/>
                </a:lnTo>
                <a:cubicBezTo>
                  <a:pt x="303378" y="735390"/>
                  <a:pt x="302518" y="744422"/>
                  <a:pt x="307679" y="750442"/>
                </a:cubicBezTo>
                <a:cubicBezTo>
                  <a:pt x="312840" y="756463"/>
                  <a:pt x="321871" y="757323"/>
                  <a:pt x="327891" y="752162"/>
                </a:cubicBezTo>
                <a:lnTo>
                  <a:pt x="345094" y="737541"/>
                </a:lnTo>
                <a:lnTo>
                  <a:pt x="345094" y="806349"/>
                </a:lnTo>
                <a:cubicBezTo>
                  <a:pt x="345094" y="814090"/>
                  <a:pt x="351544" y="820541"/>
                  <a:pt x="359285" y="820541"/>
                </a:cubicBezTo>
                <a:cubicBezTo>
                  <a:pt x="367026" y="820541"/>
                  <a:pt x="373477" y="814090"/>
                  <a:pt x="373477" y="806349"/>
                </a:cubicBezTo>
                <a:lnTo>
                  <a:pt x="373477" y="737971"/>
                </a:lnTo>
                <a:lnTo>
                  <a:pt x="389819" y="751732"/>
                </a:lnTo>
                <a:cubicBezTo>
                  <a:pt x="395840" y="756893"/>
                  <a:pt x="404871" y="756033"/>
                  <a:pt x="410031" y="750012"/>
                </a:cubicBezTo>
                <a:cubicBezTo>
                  <a:pt x="415192" y="743991"/>
                  <a:pt x="414332" y="734960"/>
                  <a:pt x="408311" y="729800"/>
                </a:cubicBezTo>
                <a:lnTo>
                  <a:pt x="373477" y="700556"/>
                </a:lnTo>
                <a:lnTo>
                  <a:pt x="373477" y="658411"/>
                </a:lnTo>
                <a:lnTo>
                  <a:pt x="430244" y="691525"/>
                </a:lnTo>
                <a:cubicBezTo>
                  <a:pt x="437125" y="695396"/>
                  <a:pt x="445726" y="693245"/>
                  <a:pt x="449596" y="686364"/>
                </a:cubicBezTo>
                <a:cubicBezTo>
                  <a:pt x="453467" y="679484"/>
                  <a:pt x="451317" y="670882"/>
                  <a:pt x="444436" y="667012"/>
                </a:cubicBezTo>
                <a:lnTo>
                  <a:pt x="373477" y="625727"/>
                </a:lnTo>
                <a:lnTo>
                  <a:pt x="373477" y="584442"/>
                </a:lnTo>
                <a:lnTo>
                  <a:pt x="467228" y="627877"/>
                </a:lnTo>
                <a:cubicBezTo>
                  <a:pt x="472819" y="630458"/>
                  <a:pt x="478840" y="629167"/>
                  <a:pt x="483140" y="625297"/>
                </a:cubicBezTo>
                <a:cubicBezTo>
                  <a:pt x="488731" y="623577"/>
                  <a:pt x="493032" y="618846"/>
                  <a:pt x="493462" y="612825"/>
                </a:cubicBezTo>
                <a:lnTo>
                  <a:pt x="503353" y="509183"/>
                </a:lnTo>
                <a:lnTo>
                  <a:pt x="539047" y="529825"/>
                </a:lnTo>
                <a:lnTo>
                  <a:pt x="539047" y="612825"/>
                </a:lnTo>
                <a:cubicBezTo>
                  <a:pt x="539047" y="620566"/>
                  <a:pt x="545498" y="627017"/>
                  <a:pt x="553239" y="627017"/>
                </a:cubicBezTo>
                <a:cubicBezTo>
                  <a:pt x="560980" y="627017"/>
                  <a:pt x="567431" y="620566"/>
                  <a:pt x="567431" y="612825"/>
                </a:cubicBezTo>
                <a:lnTo>
                  <a:pt x="567431" y="546167"/>
                </a:lnTo>
                <a:lnTo>
                  <a:pt x="603986" y="567240"/>
                </a:lnTo>
                <a:lnTo>
                  <a:pt x="612156" y="613255"/>
                </a:lnTo>
                <a:cubicBezTo>
                  <a:pt x="613446" y="620996"/>
                  <a:pt x="620757" y="626157"/>
                  <a:pt x="628929" y="624867"/>
                </a:cubicBezTo>
                <a:cubicBezTo>
                  <a:pt x="636669" y="623577"/>
                  <a:pt x="641830" y="616266"/>
                  <a:pt x="640540" y="608525"/>
                </a:cubicBezTo>
                <a:lnTo>
                  <a:pt x="636669" y="586592"/>
                </a:lnTo>
                <a:lnTo>
                  <a:pt x="696447" y="621426"/>
                </a:lnTo>
                <a:cubicBezTo>
                  <a:pt x="703328" y="625297"/>
                  <a:pt x="711929" y="623147"/>
                  <a:pt x="715799" y="616266"/>
                </a:cubicBezTo>
                <a:cubicBezTo>
                  <a:pt x="719670" y="609815"/>
                  <a:pt x="717519" y="601214"/>
                  <a:pt x="710639" y="597343"/>
                </a:cubicBezTo>
                <a:close/>
                <a:moveTo>
                  <a:pt x="251342" y="223197"/>
                </a:moveTo>
                <a:lnTo>
                  <a:pt x="344233" y="266203"/>
                </a:lnTo>
                <a:lnTo>
                  <a:pt x="344233" y="296736"/>
                </a:lnTo>
                <a:lnTo>
                  <a:pt x="318000" y="339312"/>
                </a:lnTo>
                <a:lnTo>
                  <a:pt x="267254" y="341032"/>
                </a:lnTo>
                <a:lnTo>
                  <a:pt x="241881" y="326410"/>
                </a:lnTo>
                <a:lnTo>
                  <a:pt x="251342" y="223197"/>
                </a:lnTo>
                <a:close/>
                <a:moveTo>
                  <a:pt x="227689" y="469618"/>
                </a:moveTo>
                <a:lnTo>
                  <a:pt x="142539" y="409410"/>
                </a:lnTo>
                <a:lnTo>
                  <a:pt x="227259" y="350063"/>
                </a:lnTo>
                <a:lnTo>
                  <a:pt x="253062" y="365115"/>
                </a:lnTo>
                <a:lnTo>
                  <a:pt x="277145" y="409840"/>
                </a:lnTo>
                <a:lnTo>
                  <a:pt x="252632" y="454996"/>
                </a:lnTo>
                <a:lnTo>
                  <a:pt x="227689" y="469618"/>
                </a:lnTo>
                <a:close/>
                <a:moveTo>
                  <a:pt x="345094" y="553478"/>
                </a:moveTo>
                <a:lnTo>
                  <a:pt x="250482" y="596913"/>
                </a:lnTo>
                <a:lnTo>
                  <a:pt x="241451" y="494131"/>
                </a:lnTo>
                <a:lnTo>
                  <a:pt x="267684" y="479079"/>
                </a:lnTo>
                <a:lnTo>
                  <a:pt x="318000" y="480799"/>
                </a:lnTo>
                <a:lnTo>
                  <a:pt x="345094" y="524664"/>
                </a:lnTo>
                <a:lnTo>
                  <a:pt x="345094" y="553478"/>
                </a:lnTo>
                <a:close/>
                <a:moveTo>
                  <a:pt x="373047" y="295446"/>
                </a:moveTo>
                <a:lnTo>
                  <a:pt x="373047" y="266633"/>
                </a:lnTo>
                <a:lnTo>
                  <a:pt x="467659" y="223197"/>
                </a:lnTo>
                <a:lnTo>
                  <a:pt x="476690" y="325980"/>
                </a:lnTo>
                <a:lnTo>
                  <a:pt x="450457" y="341032"/>
                </a:lnTo>
                <a:lnTo>
                  <a:pt x="400140" y="339312"/>
                </a:lnTo>
                <a:lnTo>
                  <a:pt x="373047" y="295446"/>
                </a:lnTo>
                <a:close/>
                <a:moveTo>
                  <a:pt x="466799" y="596913"/>
                </a:moveTo>
                <a:lnTo>
                  <a:pt x="373907" y="553908"/>
                </a:lnTo>
                <a:lnTo>
                  <a:pt x="373907" y="523374"/>
                </a:lnTo>
                <a:lnTo>
                  <a:pt x="400140" y="480799"/>
                </a:lnTo>
                <a:lnTo>
                  <a:pt x="450887" y="479079"/>
                </a:lnTo>
                <a:lnTo>
                  <a:pt x="476260" y="493701"/>
                </a:lnTo>
                <a:lnTo>
                  <a:pt x="466799" y="596913"/>
                </a:lnTo>
                <a:close/>
                <a:moveTo>
                  <a:pt x="491312" y="469618"/>
                </a:moveTo>
                <a:lnTo>
                  <a:pt x="465508" y="454566"/>
                </a:lnTo>
                <a:lnTo>
                  <a:pt x="441425" y="409840"/>
                </a:lnTo>
                <a:lnTo>
                  <a:pt x="465938" y="364685"/>
                </a:lnTo>
                <a:lnTo>
                  <a:pt x="490881" y="350063"/>
                </a:lnTo>
                <a:lnTo>
                  <a:pt x="576032" y="410270"/>
                </a:lnTo>
                <a:lnTo>
                  <a:pt x="491312" y="469618"/>
                </a:ln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 w="4301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>
              <a:latin typeface="+mj-ea"/>
              <a:ea typeface="+mj-ea"/>
            </a:endParaRPr>
          </a:p>
        </p:txBody>
      </p:sp>
      <p:sp>
        <p:nvSpPr>
          <p:cNvPr id="44" name="文本框 43">
            <a:extLst>
              <a:ext uri="{FF2B5EF4-FFF2-40B4-BE49-F238E27FC236}">
                <a16:creationId xmlns:a16="http://schemas.microsoft.com/office/drawing/2014/main" id="{8D14CC45-E3DE-4752-9EA1-FD9214224CD2}"/>
              </a:ext>
            </a:extLst>
          </p:cNvPr>
          <p:cNvSpPr txBox="1"/>
          <p:nvPr/>
        </p:nvSpPr>
        <p:spPr>
          <a:xfrm>
            <a:off x="1030656" y="616609"/>
            <a:ext cx="1701664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zh-CN" altLang="en-US" sz="2800" dirty="0">
                <a:ln w="12700">
                  <a:noFill/>
                </a:ln>
                <a:solidFill>
                  <a:schemeClr val="accent2"/>
                </a:solidFill>
                <a:latin typeface="+mj-ea"/>
                <a:ea typeface="+mj-ea"/>
              </a:rPr>
              <a:t>活动目的</a:t>
            </a:r>
            <a:endParaRPr lang="zh-CN" altLang="en-US" sz="2800" dirty="0">
              <a:latin typeface="+mj-ea"/>
              <a:ea typeface="+mj-ea"/>
            </a:endParaRPr>
          </a:p>
        </p:txBody>
      </p:sp>
      <p:sp>
        <p:nvSpPr>
          <p:cNvPr id="45" name="任意多边形: 形状 44">
            <a:extLst>
              <a:ext uri="{FF2B5EF4-FFF2-40B4-BE49-F238E27FC236}">
                <a16:creationId xmlns:a16="http://schemas.microsoft.com/office/drawing/2014/main" id="{9CDACF06-8DC1-4CA8-8826-2E9070C32387}"/>
              </a:ext>
            </a:extLst>
          </p:cNvPr>
          <p:cNvSpPr/>
          <p:nvPr/>
        </p:nvSpPr>
        <p:spPr>
          <a:xfrm>
            <a:off x="2406017" y="400104"/>
            <a:ext cx="218382" cy="244170"/>
          </a:xfrm>
          <a:custGeom>
            <a:avLst/>
            <a:gdLst>
              <a:gd name="connsiteX0" fmla="*/ 1318001 w 1922273"/>
              <a:gd name="connsiteY0" fmla="*/ 3710883 h 5054678"/>
              <a:gd name="connsiteX1" fmla="*/ 1433599 w 1922273"/>
              <a:gd name="connsiteY1" fmla="*/ 3678371 h 5054678"/>
              <a:gd name="connsiteX2" fmla="*/ 1479658 w 1922273"/>
              <a:gd name="connsiteY2" fmla="*/ 3621475 h 5054678"/>
              <a:gd name="connsiteX3" fmla="*/ 1300842 w 1922273"/>
              <a:gd name="connsiteY3" fmla="*/ 3597091 h 5054678"/>
              <a:gd name="connsiteX4" fmla="*/ 1292714 w 1922273"/>
              <a:gd name="connsiteY4" fmla="*/ 3596188 h 5054678"/>
              <a:gd name="connsiteX5" fmla="*/ 1213240 w 1922273"/>
              <a:gd name="connsiteY5" fmla="*/ 3460722 h 5054678"/>
              <a:gd name="connsiteX6" fmla="*/ 1137379 w 1922273"/>
              <a:gd name="connsiteY6" fmla="*/ 3402922 h 5054678"/>
              <a:gd name="connsiteX7" fmla="*/ 1095836 w 1922273"/>
              <a:gd name="connsiteY7" fmla="*/ 3378539 h 5054678"/>
              <a:gd name="connsiteX8" fmla="*/ 1095836 w 1922273"/>
              <a:gd name="connsiteY8" fmla="*/ 0 h 5054678"/>
              <a:gd name="connsiteX9" fmla="*/ 1052486 w 1922273"/>
              <a:gd name="connsiteY9" fmla="*/ 0 h 5054678"/>
              <a:gd name="connsiteX10" fmla="*/ 1052486 w 1922273"/>
              <a:gd name="connsiteY10" fmla="*/ 3352348 h 5054678"/>
              <a:gd name="connsiteX11" fmla="*/ 939597 w 1922273"/>
              <a:gd name="connsiteY11" fmla="*/ 3225913 h 5054678"/>
              <a:gd name="connsiteX12" fmla="*/ 922438 w 1922273"/>
              <a:gd name="connsiteY12" fmla="*/ 3139214 h 5054678"/>
              <a:gd name="connsiteX13" fmla="*/ 896248 w 1922273"/>
              <a:gd name="connsiteY13" fmla="*/ 3176242 h 5054678"/>
              <a:gd name="connsiteX14" fmla="*/ 884507 w 1922273"/>
              <a:gd name="connsiteY14" fmla="*/ 3225913 h 5054678"/>
              <a:gd name="connsiteX15" fmla="*/ 891733 w 1922273"/>
              <a:gd name="connsiteY15" fmla="*/ 3266553 h 5054678"/>
              <a:gd name="connsiteX16" fmla="*/ 857414 w 1922273"/>
              <a:gd name="connsiteY16" fmla="*/ 3243072 h 5054678"/>
              <a:gd name="connsiteX17" fmla="*/ 804131 w 1922273"/>
              <a:gd name="connsiteY17" fmla="*/ 3191594 h 5054678"/>
              <a:gd name="connsiteX18" fmla="*/ 776134 w 1922273"/>
              <a:gd name="connsiteY18" fmla="*/ 3141923 h 5054678"/>
              <a:gd name="connsiteX19" fmla="*/ 765297 w 1922273"/>
              <a:gd name="connsiteY19" fmla="*/ 3090446 h 5054678"/>
              <a:gd name="connsiteX20" fmla="*/ 770716 w 1922273"/>
              <a:gd name="connsiteY20" fmla="*/ 3045291 h 5054678"/>
              <a:gd name="connsiteX21" fmla="*/ 787875 w 1922273"/>
              <a:gd name="connsiteY21" fmla="*/ 3009166 h 5054678"/>
              <a:gd name="connsiteX22" fmla="*/ 816774 w 1922273"/>
              <a:gd name="connsiteY22" fmla="*/ 2975751 h 5054678"/>
              <a:gd name="connsiteX23" fmla="*/ 845674 w 1922273"/>
              <a:gd name="connsiteY23" fmla="*/ 2959495 h 5054678"/>
              <a:gd name="connsiteX24" fmla="*/ 865542 w 1922273"/>
              <a:gd name="connsiteY24" fmla="*/ 2926080 h 5054678"/>
              <a:gd name="connsiteX25" fmla="*/ 832127 w 1922273"/>
              <a:gd name="connsiteY25" fmla="*/ 2906211 h 5054678"/>
              <a:gd name="connsiteX26" fmla="*/ 779747 w 1922273"/>
              <a:gd name="connsiteY26" fmla="*/ 2935111 h 5054678"/>
              <a:gd name="connsiteX27" fmla="*/ 742719 w 1922273"/>
              <a:gd name="connsiteY27" fmla="*/ 2979363 h 5054678"/>
              <a:gd name="connsiteX28" fmla="*/ 719238 w 1922273"/>
              <a:gd name="connsiteY28" fmla="*/ 3029034 h 5054678"/>
              <a:gd name="connsiteX29" fmla="*/ 712013 w 1922273"/>
              <a:gd name="connsiteY29" fmla="*/ 3093155 h 5054678"/>
              <a:gd name="connsiteX30" fmla="*/ 726463 w 1922273"/>
              <a:gd name="connsiteY30" fmla="*/ 3159986 h 5054678"/>
              <a:gd name="connsiteX31" fmla="*/ 762587 w 1922273"/>
              <a:gd name="connsiteY31" fmla="*/ 3224107 h 5054678"/>
              <a:gd name="connsiteX32" fmla="*/ 826708 w 1922273"/>
              <a:gd name="connsiteY32" fmla="*/ 3286421 h 5054678"/>
              <a:gd name="connsiteX33" fmla="*/ 1020877 w 1922273"/>
              <a:gd name="connsiteY33" fmla="*/ 3400213 h 5054678"/>
              <a:gd name="connsiteX34" fmla="*/ 1110285 w 1922273"/>
              <a:gd name="connsiteY34" fmla="*/ 3450787 h 5054678"/>
              <a:gd name="connsiteX35" fmla="*/ 1175309 w 1922273"/>
              <a:gd name="connsiteY35" fmla="*/ 3500459 h 5054678"/>
              <a:gd name="connsiteX36" fmla="*/ 1232205 w 1922273"/>
              <a:gd name="connsiteY36" fmla="*/ 3592576 h 5054678"/>
              <a:gd name="connsiteX37" fmla="*/ 1204209 w 1922273"/>
              <a:gd name="connsiteY37" fmla="*/ 3589866 h 5054678"/>
              <a:gd name="connsiteX38" fmla="*/ 1090417 w 1922273"/>
              <a:gd name="connsiteY38" fmla="*/ 3487815 h 5054678"/>
              <a:gd name="connsiteX39" fmla="*/ 1009137 w 1922273"/>
              <a:gd name="connsiteY39" fmla="*/ 3458915 h 5054678"/>
              <a:gd name="connsiteX40" fmla="*/ 936888 w 1922273"/>
              <a:gd name="connsiteY40" fmla="*/ 3449884 h 5054678"/>
              <a:gd name="connsiteX41" fmla="*/ 879089 w 1922273"/>
              <a:gd name="connsiteY41" fmla="*/ 3448981 h 5054678"/>
              <a:gd name="connsiteX42" fmla="*/ 817677 w 1922273"/>
              <a:gd name="connsiteY42" fmla="*/ 3458012 h 5054678"/>
              <a:gd name="connsiteX43" fmla="*/ 713820 w 1922273"/>
              <a:gd name="connsiteY43" fmla="*/ 3487815 h 5054678"/>
              <a:gd name="connsiteX44" fmla="*/ 657827 w 1922273"/>
              <a:gd name="connsiteY44" fmla="*/ 3504974 h 5054678"/>
              <a:gd name="connsiteX45" fmla="*/ 467270 w 1922273"/>
              <a:gd name="connsiteY45" fmla="*/ 3457109 h 5054678"/>
              <a:gd name="connsiteX46" fmla="*/ 444693 w 1922273"/>
              <a:gd name="connsiteY46" fmla="*/ 3416469 h 5054678"/>
              <a:gd name="connsiteX47" fmla="*/ 441080 w 1922273"/>
              <a:gd name="connsiteY47" fmla="*/ 3361379 h 5054678"/>
              <a:gd name="connsiteX48" fmla="*/ 454627 w 1922273"/>
              <a:gd name="connsiteY48" fmla="*/ 3290034 h 5054678"/>
              <a:gd name="connsiteX49" fmla="*/ 479011 w 1922273"/>
              <a:gd name="connsiteY49" fmla="*/ 3207851 h 5054678"/>
              <a:gd name="connsiteX50" fmla="*/ 460948 w 1922273"/>
              <a:gd name="connsiteY50" fmla="*/ 3173532 h 5054678"/>
              <a:gd name="connsiteX51" fmla="*/ 426630 w 1922273"/>
              <a:gd name="connsiteY51" fmla="*/ 3191594 h 5054678"/>
              <a:gd name="connsiteX52" fmla="*/ 402246 w 1922273"/>
              <a:gd name="connsiteY52" fmla="*/ 3275584 h 5054678"/>
              <a:gd name="connsiteX53" fmla="*/ 386893 w 1922273"/>
              <a:gd name="connsiteY53" fmla="*/ 3355961 h 5054678"/>
              <a:gd name="connsiteX54" fmla="*/ 391409 w 1922273"/>
              <a:gd name="connsiteY54" fmla="*/ 3430016 h 5054678"/>
              <a:gd name="connsiteX55" fmla="*/ 426630 w 1922273"/>
              <a:gd name="connsiteY55" fmla="*/ 3494137 h 5054678"/>
              <a:gd name="connsiteX56" fmla="*/ 482623 w 1922273"/>
              <a:gd name="connsiteY56" fmla="*/ 3537486 h 5054678"/>
              <a:gd name="connsiteX57" fmla="*/ 422115 w 1922273"/>
              <a:gd name="connsiteY57" fmla="*/ 3537486 h 5054678"/>
              <a:gd name="connsiteX58" fmla="*/ 342641 w 1922273"/>
              <a:gd name="connsiteY58" fmla="*/ 3521230 h 5054678"/>
              <a:gd name="connsiteX59" fmla="*/ 270392 w 1922273"/>
              <a:gd name="connsiteY59" fmla="*/ 3479687 h 5054678"/>
              <a:gd name="connsiteX60" fmla="*/ 213496 w 1922273"/>
              <a:gd name="connsiteY60" fmla="*/ 3412857 h 5054678"/>
              <a:gd name="connsiteX61" fmla="*/ 134022 w 1922273"/>
              <a:gd name="connsiteY61" fmla="*/ 3197916 h 5054678"/>
              <a:gd name="connsiteX62" fmla="*/ 96092 w 1922273"/>
              <a:gd name="connsiteY62" fmla="*/ 3166307 h 5054678"/>
              <a:gd name="connsiteX63" fmla="*/ 77126 w 1922273"/>
              <a:gd name="connsiteY63" fmla="*/ 3199722 h 5054678"/>
              <a:gd name="connsiteX64" fmla="*/ 165631 w 1922273"/>
              <a:gd name="connsiteY64" fmla="*/ 3440853 h 5054678"/>
              <a:gd name="connsiteX65" fmla="*/ 233365 w 1922273"/>
              <a:gd name="connsiteY65" fmla="*/ 3522133 h 5054678"/>
              <a:gd name="connsiteX66" fmla="*/ 322773 w 1922273"/>
              <a:gd name="connsiteY66" fmla="*/ 3573611 h 5054678"/>
              <a:gd name="connsiteX67" fmla="*/ 416696 w 1922273"/>
              <a:gd name="connsiteY67" fmla="*/ 3592576 h 5054678"/>
              <a:gd name="connsiteX68" fmla="*/ 507007 w 1922273"/>
              <a:gd name="connsiteY68" fmla="*/ 3591673 h 5054678"/>
              <a:gd name="connsiteX69" fmla="*/ 590093 w 1922273"/>
              <a:gd name="connsiteY69" fmla="*/ 3579029 h 5054678"/>
              <a:gd name="connsiteX70" fmla="*/ 671373 w 1922273"/>
              <a:gd name="connsiteY70" fmla="*/ 3558258 h 5054678"/>
              <a:gd name="connsiteX71" fmla="*/ 728269 w 1922273"/>
              <a:gd name="connsiteY71" fmla="*/ 3541099 h 5054678"/>
              <a:gd name="connsiteX72" fmla="*/ 828515 w 1922273"/>
              <a:gd name="connsiteY72" fmla="*/ 3512199 h 5054678"/>
              <a:gd name="connsiteX73" fmla="*/ 880895 w 1922273"/>
              <a:gd name="connsiteY73" fmla="*/ 3504071 h 5054678"/>
              <a:gd name="connsiteX74" fmla="*/ 932373 w 1922273"/>
              <a:gd name="connsiteY74" fmla="*/ 3504974 h 5054678"/>
              <a:gd name="connsiteX75" fmla="*/ 997396 w 1922273"/>
              <a:gd name="connsiteY75" fmla="*/ 3513102 h 5054678"/>
              <a:gd name="connsiteX76" fmla="*/ 1063324 w 1922273"/>
              <a:gd name="connsiteY76" fmla="*/ 3535680 h 5054678"/>
              <a:gd name="connsiteX77" fmla="*/ 1122026 w 1922273"/>
              <a:gd name="connsiteY77" fmla="*/ 3582642 h 5054678"/>
              <a:gd name="connsiteX78" fmla="*/ 1059711 w 1922273"/>
              <a:gd name="connsiteY78" fmla="*/ 3587157 h 5054678"/>
              <a:gd name="connsiteX79" fmla="*/ 1050680 w 1922273"/>
              <a:gd name="connsiteY79" fmla="*/ 3623282 h 5054678"/>
              <a:gd name="connsiteX80" fmla="*/ 973013 w 1922273"/>
              <a:gd name="connsiteY80" fmla="*/ 3642247 h 5054678"/>
              <a:gd name="connsiteX81" fmla="*/ 907988 w 1922273"/>
              <a:gd name="connsiteY81" fmla="*/ 3659406 h 5054678"/>
              <a:gd name="connsiteX82" fmla="*/ 1002815 w 1922273"/>
              <a:gd name="connsiteY82" fmla="*/ 3697337 h 5054678"/>
              <a:gd name="connsiteX83" fmla="*/ 1130154 w 1922273"/>
              <a:gd name="connsiteY83" fmla="*/ 3734364 h 5054678"/>
              <a:gd name="connsiteX84" fmla="*/ 1249365 w 1922273"/>
              <a:gd name="connsiteY84" fmla="*/ 3907762 h 5054678"/>
              <a:gd name="connsiteX85" fmla="*/ 1321614 w 1922273"/>
              <a:gd name="connsiteY85" fmla="*/ 4124508 h 5054678"/>
              <a:gd name="connsiteX86" fmla="*/ 1257493 w 1922273"/>
              <a:gd name="connsiteY86" fmla="*/ 4243719 h 5054678"/>
              <a:gd name="connsiteX87" fmla="*/ 1078676 w 1922273"/>
              <a:gd name="connsiteY87" fmla="*/ 4204885 h 5054678"/>
              <a:gd name="connsiteX88" fmla="*/ 895345 w 1922273"/>
              <a:gd name="connsiteY88" fmla="*/ 4105543 h 5054678"/>
              <a:gd name="connsiteX89" fmla="*/ 764394 w 1922273"/>
              <a:gd name="connsiteY89" fmla="*/ 4066709 h 5054678"/>
              <a:gd name="connsiteX90" fmla="*/ 674083 w 1922273"/>
              <a:gd name="connsiteY90" fmla="*/ 4095609 h 5054678"/>
              <a:gd name="connsiteX91" fmla="*/ 609059 w 1922273"/>
              <a:gd name="connsiteY91" fmla="*/ 4125411 h 5054678"/>
              <a:gd name="connsiteX92" fmla="*/ 539519 w 1922273"/>
              <a:gd name="connsiteY92" fmla="*/ 4086578 h 5054678"/>
              <a:gd name="connsiteX93" fmla="*/ 488945 w 1922273"/>
              <a:gd name="connsiteY93" fmla="*/ 4014329 h 5054678"/>
              <a:gd name="connsiteX94" fmla="*/ 516038 w 1922273"/>
              <a:gd name="connsiteY94" fmla="*/ 4107349 h 5054678"/>
              <a:gd name="connsiteX95" fmla="*/ 546744 w 1922273"/>
              <a:gd name="connsiteY95" fmla="*/ 4223851 h 5054678"/>
              <a:gd name="connsiteX96" fmla="*/ 474495 w 1922273"/>
              <a:gd name="connsiteY96" fmla="*/ 4389120 h 5054678"/>
              <a:gd name="connsiteX97" fmla="*/ 375153 w 1922273"/>
              <a:gd name="connsiteY97" fmla="*/ 4524587 h 5054678"/>
              <a:gd name="connsiteX98" fmla="*/ 282133 w 1922273"/>
              <a:gd name="connsiteY98" fmla="*/ 4578773 h 5054678"/>
              <a:gd name="connsiteX99" fmla="*/ 233365 w 1922273"/>
              <a:gd name="connsiteY99" fmla="*/ 4612188 h 5054678"/>
              <a:gd name="connsiteX100" fmla="*/ 240589 w 1922273"/>
              <a:gd name="connsiteY100" fmla="*/ 4679018 h 5054678"/>
              <a:gd name="connsiteX101" fmla="*/ 134022 w 1922273"/>
              <a:gd name="connsiteY101" fmla="*/ 4793713 h 5054678"/>
              <a:gd name="connsiteX102" fmla="*/ 33777 w 1922273"/>
              <a:gd name="connsiteY102" fmla="*/ 4889444 h 5054678"/>
              <a:gd name="connsiteX103" fmla="*/ 362 w 1922273"/>
              <a:gd name="connsiteY103" fmla="*/ 4953564 h 5054678"/>
              <a:gd name="connsiteX104" fmla="*/ 37389 w 1922273"/>
              <a:gd name="connsiteY104" fmla="*/ 5036651 h 5054678"/>
              <a:gd name="connsiteX105" fmla="*/ 66289 w 1922273"/>
              <a:gd name="connsiteY105" fmla="*/ 5048391 h 5054678"/>
              <a:gd name="connsiteX106" fmla="*/ 80739 w 1922273"/>
              <a:gd name="connsiteY106" fmla="*/ 4968014 h 5054678"/>
              <a:gd name="connsiteX107" fmla="*/ 193627 w 1922273"/>
              <a:gd name="connsiteY107" fmla="*/ 4807260 h 5054678"/>
              <a:gd name="connsiteX108" fmla="*/ 361606 w 1922273"/>
              <a:gd name="connsiteY108" fmla="*/ 4662762 h 5054678"/>
              <a:gd name="connsiteX109" fmla="*/ 587384 w 1922273"/>
              <a:gd name="connsiteY109" fmla="*/ 4607673 h 5054678"/>
              <a:gd name="connsiteX110" fmla="*/ 690339 w 1922273"/>
              <a:gd name="connsiteY110" fmla="*/ 4567936 h 5054678"/>
              <a:gd name="connsiteX111" fmla="*/ 740010 w 1922273"/>
              <a:gd name="connsiteY111" fmla="*/ 4490268 h 5054678"/>
              <a:gd name="connsiteX112" fmla="*/ 830321 w 1922273"/>
              <a:gd name="connsiteY112" fmla="*/ 4476722 h 5054678"/>
              <a:gd name="connsiteX113" fmla="*/ 1027199 w 1922273"/>
              <a:gd name="connsiteY113" fmla="*/ 4569742 h 5054678"/>
              <a:gd name="connsiteX114" fmla="*/ 1267427 w 1922273"/>
              <a:gd name="connsiteY114" fmla="*/ 4609479 h 5054678"/>
              <a:gd name="connsiteX115" fmla="*/ 1464305 w 1922273"/>
              <a:gd name="connsiteY115" fmla="*/ 4614898 h 5054678"/>
              <a:gd name="connsiteX116" fmla="*/ 1667505 w 1922273"/>
              <a:gd name="connsiteY116" fmla="*/ 4539036 h 5054678"/>
              <a:gd name="connsiteX117" fmla="*/ 1781297 w 1922273"/>
              <a:gd name="connsiteY117" fmla="*/ 4486656 h 5054678"/>
              <a:gd name="connsiteX118" fmla="*/ 1843612 w 1922273"/>
              <a:gd name="connsiteY118" fmla="*/ 4509234 h 5054678"/>
              <a:gd name="connsiteX119" fmla="*/ 1827356 w 1922273"/>
              <a:gd name="connsiteY119" fmla="*/ 4662762 h 5054678"/>
              <a:gd name="connsiteX120" fmla="*/ 1774072 w 1922273"/>
              <a:gd name="connsiteY120" fmla="*/ 4827129 h 5054678"/>
              <a:gd name="connsiteX121" fmla="*/ 1774975 w 1922273"/>
              <a:gd name="connsiteY121" fmla="*/ 4925568 h 5054678"/>
              <a:gd name="connsiteX122" fmla="*/ 1839999 w 1922273"/>
              <a:gd name="connsiteY122" fmla="*/ 4813582 h 5054678"/>
              <a:gd name="connsiteX123" fmla="*/ 1897798 w 1922273"/>
              <a:gd name="connsiteY123" fmla="*/ 4627541 h 5054678"/>
              <a:gd name="connsiteX124" fmla="*/ 1922182 w 1922273"/>
              <a:gd name="connsiteY124" fmla="*/ 4467691 h 5054678"/>
              <a:gd name="connsiteX125" fmla="*/ 1886961 w 1922273"/>
              <a:gd name="connsiteY125" fmla="*/ 4399957 h 5054678"/>
              <a:gd name="connsiteX126" fmla="*/ 1746979 w 1922273"/>
              <a:gd name="connsiteY126" fmla="*/ 4433372 h 5054678"/>
              <a:gd name="connsiteX127" fmla="*/ 1613318 w 1922273"/>
              <a:gd name="connsiteY127" fmla="*/ 4462272 h 5054678"/>
              <a:gd name="connsiteX128" fmla="*/ 1582613 w 1922273"/>
              <a:gd name="connsiteY128" fmla="*/ 4395442 h 5054678"/>
              <a:gd name="connsiteX129" fmla="*/ 1614221 w 1922273"/>
              <a:gd name="connsiteY129" fmla="*/ 4231075 h 5054678"/>
              <a:gd name="connsiteX130" fmla="*/ 1515782 w 1922273"/>
              <a:gd name="connsiteY130" fmla="*/ 4029682 h 5054678"/>
              <a:gd name="connsiteX131" fmla="*/ 1366769 w 1922273"/>
              <a:gd name="connsiteY131" fmla="*/ 3854478 h 5054678"/>
              <a:gd name="connsiteX132" fmla="*/ 1304454 w 1922273"/>
              <a:gd name="connsiteY132" fmla="*/ 3760554 h 5054678"/>
              <a:gd name="connsiteX133" fmla="*/ 1318001 w 1922273"/>
              <a:gd name="connsiteY133" fmla="*/ 3710883 h 5054678"/>
              <a:gd name="connsiteX0" fmla="*/ 1318001 w 1922272"/>
              <a:gd name="connsiteY0" fmla="*/ 3710883 h 5054678"/>
              <a:gd name="connsiteX1" fmla="*/ 1433599 w 1922272"/>
              <a:gd name="connsiteY1" fmla="*/ 3678371 h 5054678"/>
              <a:gd name="connsiteX2" fmla="*/ 1479658 w 1922272"/>
              <a:gd name="connsiteY2" fmla="*/ 3621475 h 5054678"/>
              <a:gd name="connsiteX3" fmla="*/ 1300842 w 1922272"/>
              <a:gd name="connsiteY3" fmla="*/ 3597091 h 5054678"/>
              <a:gd name="connsiteX4" fmla="*/ 1292714 w 1922272"/>
              <a:gd name="connsiteY4" fmla="*/ 3596188 h 5054678"/>
              <a:gd name="connsiteX5" fmla="*/ 1213240 w 1922272"/>
              <a:gd name="connsiteY5" fmla="*/ 3460722 h 5054678"/>
              <a:gd name="connsiteX6" fmla="*/ 1137379 w 1922272"/>
              <a:gd name="connsiteY6" fmla="*/ 3402922 h 5054678"/>
              <a:gd name="connsiteX7" fmla="*/ 1095836 w 1922272"/>
              <a:gd name="connsiteY7" fmla="*/ 3378539 h 5054678"/>
              <a:gd name="connsiteX8" fmla="*/ 1052486 w 1922272"/>
              <a:gd name="connsiteY8" fmla="*/ 0 h 5054678"/>
              <a:gd name="connsiteX9" fmla="*/ 1052486 w 1922272"/>
              <a:gd name="connsiteY9" fmla="*/ 3352348 h 5054678"/>
              <a:gd name="connsiteX10" fmla="*/ 939597 w 1922272"/>
              <a:gd name="connsiteY10" fmla="*/ 3225913 h 5054678"/>
              <a:gd name="connsiteX11" fmla="*/ 922438 w 1922272"/>
              <a:gd name="connsiteY11" fmla="*/ 3139214 h 5054678"/>
              <a:gd name="connsiteX12" fmla="*/ 896248 w 1922272"/>
              <a:gd name="connsiteY12" fmla="*/ 3176242 h 5054678"/>
              <a:gd name="connsiteX13" fmla="*/ 884507 w 1922272"/>
              <a:gd name="connsiteY13" fmla="*/ 3225913 h 5054678"/>
              <a:gd name="connsiteX14" fmla="*/ 891733 w 1922272"/>
              <a:gd name="connsiteY14" fmla="*/ 3266553 h 5054678"/>
              <a:gd name="connsiteX15" fmla="*/ 857414 w 1922272"/>
              <a:gd name="connsiteY15" fmla="*/ 3243072 h 5054678"/>
              <a:gd name="connsiteX16" fmla="*/ 804131 w 1922272"/>
              <a:gd name="connsiteY16" fmla="*/ 3191594 h 5054678"/>
              <a:gd name="connsiteX17" fmla="*/ 776134 w 1922272"/>
              <a:gd name="connsiteY17" fmla="*/ 3141923 h 5054678"/>
              <a:gd name="connsiteX18" fmla="*/ 765297 w 1922272"/>
              <a:gd name="connsiteY18" fmla="*/ 3090446 h 5054678"/>
              <a:gd name="connsiteX19" fmla="*/ 770716 w 1922272"/>
              <a:gd name="connsiteY19" fmla="*/ 3045291 h 5054678"/>
              <a:gd name="connsiteX20" fmla="*/ 787875 w 1922272"/>
              <a:gd name="connsiteY20" fmla="*/ 3009166 h 5054678"/>
              <a:gd name="connsiteX21" fmla="*/ 816774 w 1922272"/>
              <a:gd name="connsiteY21" fmla="*/ 2975751 h 5054678"/>
              <a:gd name="connsiteX22" fmla="*/ 845674 w 1922272"/>
              <a:gd name="connsiteY22" fmla="*/ 2959495 h 5054678"/>
              <a:gd name="connsiteX23" fmla="*/ 865542 w 1922272"/>
              <a:gd name="connsiteY23" fmla="*/ 2926080 h 5054678"/>
              <a:gd name="connsiteX24" fmla="*/ 832127 w 1922272"/>
              <a:gd name="connsiteY24" fmla="*/ 2906211 h 5054678"/>
              <a:gd name="connsiteX25" fmla="*/ 779747 w 1922272"/>
              <a:gd name="connsiteY25" fmla="*/ 2935111 h 5054678"/>
              <a:gd name="connsiteX26" fmla="*/ 742719 w 1922272"/>
              <a:gd name="connsiteY26" fmla="*/ 2979363 h 5054678"/>
              <a:gd name="connsiteX27" fmla="*/ 719238 w 1922272"/>
              <a:gd name="connsiteY27" fmla="*/ 3029034 h 5054678"/>
              <a:gd name="connsiteX28" fmla="*/ 712013 w 1922272"/>
              <a:gd name="connsiteY28" fmla="*/ 3093155 h 5054678"/>
              <a:gd name="connsiteX29" fmla="*/ 726463 w 1922272"/>
              <a:gd name="connsiteY29" fmla="*/ 3159986 h 5054678"/>
              <a:gd name="connsiteX30" fmla="*/ 762587 w 1922272"/>
              <a:gd name="connsiteY30" fmla="*/ 3224107 h 5054678"/>
              <a:gd name="connsiteX31" fmla="*/ 826708 w 1922272"/>
              <a:gd name="connsiteY31" fmla="*/ 3286421 h 5054678"/>
              <a:gd name="connsiteX32" fmla="*/ 1020877 w 1922272"/>
              <a:gd name="connsiteY32" fmla="*/ 3400213 h 5054678"/>
              <a:gd name="connsiteX33" fmla="*/ 1110285 w 1922272"/>
              <a:gd name="connsiteY33" fmla="*/ 3450787 h 5054678"/>
              <a:gd name="connsiteX34" fmla="*/ 1175309 w 1922272"/>
              <a:gd name="connsiteY34" fmla="*/ 3500459 h 5054678"/>
              <a:gd name="connsiteX35" fmla="*/ 1232205 w 1922272"/>
              <a:gd name="connsiteY35" fmla="*/ 3592576 h 5054678"/>
              <a:gd name="connsiteX36" fmla="*/ 1204209 w 1922272"/>
              <a:gd name="connsiteY36" fmla="*/ 3589866 h 5054678"/>
              <a:gd name="connsiteX37" fmla="*/ 1090417 w 1922272"/>
              <a:gd name="connsiteY37" fmla="*/ 3487815 h 5054678"/>
              <a:gd name="connsiteX38" fmla="*/ 1009137 w 1922272"/>
              <a:gd name="connsiteY38" fmla="*/ 3458915 h 5054678"/>
              <a:gd name="connsiteX39" fmla="*/ 936888 w 1922272"/>
              <a:gd name="connsiteY39" fmla="*/ 3449884 h 5054678"/>
              <a:gd name="connsiteX40" fmla="*/ 879089 w 1922272"/>
              <a:gd name="connsiteY40" fmla="*/ 3448981 h 5054678"/>
              <a:gd name="connsiteX41" fmla="*/ 817677 w 1922272"/>
              <a:gd name="connsiteY41" fmla="*/ 3458012 h 5054678"/>
              <a:gd name="connsiteX42" fmla="*/ 713820 w 1922272"/>
              <a:gd name="connsiteY42" fmla="*/ 3487815 h 5054678"/>
              <a:gd name="connsiteX43" fmla="*/ 657827 w 1922272"/>
              <a:gd name="connsiteY43" fmla="*/ 3504974 h 5054678"/>
              <a:gd name="connsiteX44" fmla="*/ 467270 w 1922272"/>
              <a:gd name="connsiteY44" fmla="*/ 3457109 h 5054678"/>
              <a:gd name="connsiteX45" fmla="*/ 444693 w 1922272"/>
              <a:gd name="connsiteY45" fmla="*/ 3416469 h 5054678"/>
              <a:gd name="connsiteX46" fmla="*/ 441080 w 1922272"/>
              <a:gd name="connsiteY46" fmla="*/ 3361379 h 5054678"/>
              <a:gd name="connsiteX47" fmla="*/ 454627 w 1922272"/>
              <a:gd name="connsiteY47" fmla="*/ 3290034 h 5054678"/>
              <a:gd name="connsiteX48" fmla="*/ 479011 w 1922272"/>
              <a:gd name="connsiteY48" fmla="*/ 3207851 h 5054678"/>
              <a:gd name="connsiteX49" fmla="*/ 460948 w 1922272"/>
              <a:gd name="connsiteY49" fmla="*/ 3173532 h 5054678"/>
              <a:gd name="connsiteX50" fmla="*/ 426630 w 1922272"/>
              <a:gd name="connsiteY50" fmla="*/ 3191594 h 5054678"/>
              <a:gd name="connsiteX51" fmla="*/ 402246 w 1922272"/>
              <a:gd name="connsiteY51" fmla="*/ 3275584 h 5054678"/>
              <a:gd name="connsiteX52" fmla="*/ 386893 w 1922272"/>
              <a:gd name="connsiteY52" fmla="*/ 3355961 h 5054678"/>
              <a:gd name="connsiteX53" fmla="*/ 391409 w 1922272"/>
              <a:gd name="connsiteY53" fmla="*/ 3430016 h 5054678"/>
              <a:gd name="connsiteX54" fmla="*/ 426630 w 1922272"/>
              <a:gd name="connsiteY54" fmla="*/ 3494137 h 5054678"/>
              <a:gd name="connsiteX55" fmla="*/ 482623 w 1922272"/>
              <a:gd name="connsiteY55" fmla="*/ 3537486 h 5054678"/>
              <a:gd name="connsiteX56" fmla="*/ 422115 w 1922272"/>
              <a:gd name="connsiteY56" fmla="*/ 3537486 h 5054678"/>
              <a:gd name="connsiteX57" fmla="*/ 342641 w 1922272"/>
              <a:gd name="connsiteY57" fmla="*/ 3521230 h 5054678"/>
              <a:gd name="connsiteX58" fmla="*/ 270392 w 1922272"/>
              <a:gd name="connsiteY58" fmla="*/ 3479687 h 5054678"/>
              <a:gd name="connsiteX59" fmla="*/ 213496 w 1922272"/>
              <a:gd name="connsiteY59" fmla="*/ 3412857 h 5054678"/>
              <a:gd name="connsiteX60" fmla="*/ 134022 w 1922272"/>
              <a:gd name="connsiteY60" fmla="*/ 3197916 h 5054678"/>
              <a:gd name="connsiteX61" fmla="*/ 96092 w 1922272"/>
              <a:gd name="connsiteY61" fmla="*/ 3166307 h 5054678"/>
              <a:gd name="connsiteX62" fmla="*/ 77126 w 1922272"/>
              <a:gd name="connsiteY62" fmla="*/ 3199722 h 5054678"/>
              <a:gd name="connsiteX63" fmla="*/ 165631 w 1922272"/>
              <a:gd name="connsiteY63" fmla="*/ 3440853 h 5054678"/>
              <a:gd name="connsiteX64" fmla="*/ 233365 w 1922272"/>
              <a:gd name="connsiteY64" fmla="*/ 3522133 h 5054678"/>
              <a:gd name="connsiteX65" fmla="*/ 322773 w 1922272"/>
              <a:gd name="connsiteY65" fmla="*/ 3573611 h 5054678"/>
              <a:gd name="connsiteX66" fmla="*/ 416696 w 1922272"/>
              <a:gd name="connsiteY66" fmla="*/ 3592576 h 5054678"/>
              <a:gd name="connsiteX67" fmla="*/ 507007 w 1922272"/>
              <a:gd name="connsiteY67" fmla="*/ 3591673 h 5054678"/>
              <a:gd name="connsiteX68" fmla="*/ 590093 w 1922272"/>
              <a:gd name="connsiteY68" fmla="*/ 3579029 h 5054678"/>
              <a:gd name="connsiteX69" fmla="*/ 671373 w 1922272"/>
              <a:gd name="connsiteY69" fmla="*/ 3558258 h 5054678"/>
              <a:gd name="connsiteX70" fmla="*/ 728269 w 1922272"/>
              <a:gd name="connsiteY70" fmla="*/ 3541099 h 5054678"/>
              <a:gd name="connsiteX71" fmla="*/ 828515 w 1922272"/>
              <a:gd name="connsiteY71" fmla="*/ 3512199 h 5054678"/>
              <a:gd name="connsiteX72" fmla="*/ 880895 w 1922272"/>
              <a:gd name="connsiteY72" fmla="*/ 3504071 h 5054678"/>
              <a:gd name="connsiteX73" fmla="*/ 932373 w 1922272"/>
              <a:gd name="connsiteY73" fmla="*/ 3504974 h 5054678"/>
              <a:gd name="connsiteX74" fmla="*/ 997396 w 1922272"/>
              <a:gd name="connsiteY74" fmla="*/ 3513102 h 5054678"/>
              <a:gd name="connsiteX75" fmla="*/ 1063324 w 1922272"/>
              <a:gd name="connsiteY75" fmla="*/ 3535680 h 5054678"/>
              <a:gd name="connsiteX76" fmla="*/ 1122026 w 1922272"/>
              <a:gd name="connsiteY76" fmla="*/ 3582642 h 5054678"/>
              <a:gd name="connsiteX77" fmla="*/ 1059711 w 1922272"/>
              <a:gd name="connsiteY77" fmla="*/ 3587157 h 5054678"/>
              <a:gd name="connsiteX78" fmla="*/ 1050680 w 1922272"/>
              <a:gd name="connsiteY78" fmla="*/ 3623282 h 5054678"/>
              <a:gd name="connsiteX79" fmla="*/ 973013 w 1922272"/>
              <a:gd name="connsiteY79" fmla="*/ 3642247 h 5054678"/>
              <a:gd name="connsiteX80" fmla="*/ 907988 w 1922272"/>
              <a:gd name="connsiteY80" fmla="*/ 3659406 h 5054678"/>
              <a:gd name="connsiteX81" fmla="*/ 1002815 w 1922272"/>
              <a:gd name="connsiteY81" fmla="*/ 3697337 h 5054678"/>
              <a:gd name="connsiteX82" fmla="*/ 1130154 w 1922272"/>
              <a:gd name="connsiteY82" fmla="*/ 3734364 h 5054678"/>
              <a:gd name="connsiteX83" fmla="*/ 1249365 w 1922272"/>
              <a:gd name="connsiteY83" fmla="*/ 3907762 h 5054678"/>
              <a:gd name="connsiteX84" fmla="*/ 1321614 w 1922272"/>
              <a:gd name="connsiteY84" fmla="*/ 4124508 h 5054678"/>
              <a:gd name="connsiteX85" fmla="*/ 1257493 w 1922272"/>
              <a:gd name="connsiteY85" fmla="*/ 4243719 h 5054678"/>
              <a:gd name="connsiteX86" fmla="*/ 1078676 w 1922272"/>
              <a:gd name="connsiteY86" fmla="*/ 4204885 h 5054678"/>
              <a:gd name="connsiteX87" fmla="*/ 895345 w 1922272"/>
              <a:gd name="connsiteY87" fmla="*/ 4105543 h 5054678"/>
              <a:gd name="connsiteX88" fmla="*/ 764394 w 1922272"/>
              <a:gd name="connsiteY88" fmla="*/ 4066709 h 5054678"/>
              <a:gd name="connsiteX89" fmla="*/ 674083 w 1922272"/>
              <a:gd name="connsiteY89" fmla="*/ 4095609 h 5054678"/>
              <a:gd name="connsiteX90" fmla="*/ 609059 w 1922272"/>
              <a:gd name="connsiteY90" fmla="*/ 4125411 h 5054678"/>
              <a:gd name="connsiteX91" fmla="*/ 539519 w 1922272"/>
              <a:gd name="connsiteY91" fmla="*/ 4086578 h 5054678"/>
              <a:gd name="connsiteX92" fmla="*/ 488945 w 1922272"/>
              <a:gd name="connsiteY92" fmla="*/ 4014329 h 5054678"/>
              <a:gd name="connsiteX93" fmla="*/ 516038 w 1922272"/>
              <a:gd name="connsiteY93" fmla="*/ 4107349 h 5054678"/>
              <a:gd name="connsiteX94" fmla="*/ 546744 w 1922272"/>
              <a:gd name="connsiteY94" fmla="*/ 4223851 h 5054678"/>
              <a:gd name="connsiteX95" fmla="*/ 474495 w 1922272"/>
              <a:gd name="connsiteY95" fmla="*/ 4389120 h 5054678"/>
              <a:gd name="connsiteX96" fmla="*/ 375153 w 1922272"/>
              <a:gd name="connsiteY96" fmla="*/ 4524587 h 5054678"/>
              <a:gd name="connsiteX97" fmla="*/ 282133 w 1922272"/>
              <a:gd name="connsiteY97" fmla="*/ 4578773 h 5054678"/>
              <a:gd name="connsiteX98" fmla="*/ 233365 w 1922272"/>
              <a:gd name="connsiteY98" fmla="*/ 4612188 h 5054678"/>
              <a:gd name="connsiteX99" fmla="*/ 240589 w 1922272"/>
              <a:gd name="connsiteY99" fmla="*/ 4679018 h 5054678"/>
              <a:gd name="connsiteX100" fmla="*/ 134022 w 1922272"/>
              <a:gd name="connsiteY100" fmla="*/ 4793713 h 5054678"/>
              <a:gd name="connsiteX101" fmla="*/ 33777 w 1922272"/>
              <a:gd name="connsiteY101" fmla="*/ 4889444 h 5054678"/>
              <a:gd name="connsiteX102" fmla="*/ 362 w 1922272"/>
              <a:gd name="connsiteY102" fmla="*/ 4953564 h 5054678"/>
              <a:gd name="connsiteX103" fmla="*/ 37389 w 1922272"/>
              <a:gd name="connsiteY103" fmla="*/ 5036651 h 5054678"/>
              <a:gd name="connsiteX104" fmla="*/ 66289 w 1922272"/>
              <a:gd name="connsiteY104" fmla="*/ 5048391 h 5054678"/>
              <a:gd name="connsiteX105" fmla="*/ 80739 w 1922272"/>
              <a:gd name="connsiteY105" fmla="*/ 4968014 h 5054678"/>
              <a:gd name="connsiteX106" fmla="*/ 193627 w 1922272"/>
              <a:gd name="connsiteY106" fmla="*/ 4807260 h 5054678"/>
              <a:gd name="connsiteX107" fmla="*/ 361606 w 1922272"/>
              <a:gd name="connsiteY107" fmla="*/ 4662762 h 5054678"/>
              <a:gd name="connsiteX108" fmla="*/ 587384 w 1922272"/>
              <a:gd name="connsiteY108" fmla="*/ 4607673 h 5054678"/>
              <a:gd name="connsiteX109" fmla="*/ 690339 w 1922272"/>
              <a:gd name="connsiteY109" fmla="*/ 4567936 h 5054678"/>
              <a:gd name="connsiteX110" fmla="*/ 740010 w 1922272"/>
              <a:gd name="connsiteY110" fmla="*/ 4490268 h 5054678"/>
              <a:gd name="connsiteX111" fmla="*/ 830321 w 1922272"/>
              <a:gd name="connsiteY111" fmla="*/ 4476722 h 5054678"/>
              <a:gd name="connsiteX112" fmla="*/ 1027199 w 1922272"/>
              <a:gd name="connsiteY112" fmla="*/ 4569742 h 5054678"/>
              <a:gd name="connsiteX113" fmla="*/ 1267427 w 1922272"/>
              <a:gd name="connsiteY113" fmla="*/ 4609479 h 5054678"/>
              <a:gd name="connsiteX114" fmla="*/ 1464305 w 1922272"/>
              <a:gd name="connsiteY114" fmla="*/ 4614898 h 5054678"/>
              <a:gd name="connsiteX115" fmla="*/ 1667505 w 1922272"/>
              <a:gd name="connsiteY115" fmla="*/ 4539036 h 5054678"/>
              <a:gd name="connsiteX116" fmla="*/ 1781297 w 1922272"/>
              <a:gd name="connsiteY116" fmla="*/ 4486656 h 5054678"/>
              <a:gd name="connsiteX117" fmla="*/ 1843612 w 1922272"/>
              <a:gd name="connsiteY117" fmla="*/ 4509234 h 5054678"/>
              <a:gd name="connsiteX118" fmla="*/ 1827356 w 1922272"/>
              <a:gd name="connsiteY118" fmla="*/ 4662762 h 5054678"/>
              <a:gd name="connsiteX119" fmla="*/ 1774072 w 1922272"/>
              <a:gd name="connsiteY119" fmla="*/ 4827129 h 5054678"/>
              <a:gd name="connsiteX120" fmla="*/ 1774975 w 1922272"/>
              <a:gd name="connsiteY120" fmla="*/ 4925568 h 5054678"/>
              <a:gd name="connsiteX121" fmla="*/ 1839999 w 1922272"/>
              <a:gd name="connsiteY121" fmla="*/ 4813582 h 5054678"/>
              <a:gd name="connsiteX122" fmla="*/ 1897798 w 1922272"/>
              <a:gd name="connsiteY122" fmla="*/ 4627541 h 5054678"/>
              <a:gd name="connsiteX123" fmla="*/ 1922182 w 1922272"/>
              <a:gd name="connsiteY123" fmla="*/ 4467691 h 5054678"/>
              <a:gd name="connsiteX124" fmla="*/ 1886961 w 1922272"/>
              <a:gd name="connsiteY124" fmla="*/ 4399957 h 5054678"/>
              <a:gd name="connsiteX125" fmla="*/ 1746979 w 1922272"/>
              <a:gd name="connsiteY125" fmla="*/ 4433372 h 5054678"/>
              <a:gd name="connsiteX126" fmla="*/ 1613318 w 1922272"/>
              <a:gd name="connsiteY126" fmla="*/ 4462272 h 5054678"/>
              <a:gd name="connsiteX127" fmla="*/ 1582613 w 1922272"/>
              <a:gd name="connsiteY127" fmla="*/ 4395442 h 5054678"/>
              <a:gd name="connsiteX128" fmla="*/ 1614221 w 1922272"/>
              <a:gd name="connsiteY128" fmla="*/ 4231075 h 5054678"/>
              <a:gd name="connsiteX129" fmla="*/ 1515782 w 1922272"/>
              <a:gd name="connsiteY129" fmla="*/ 4029682 h 5054678"/>
              <a:gd name="connsiteX130" fmla="*/ 1366769 w 1922272"/>
              <a:gd name="connsiteY130" fmla="*/ 3854478 h 5054678"/>
              <a:gd name="connsiteX131" fmla="*/ 1304454 w 1922272"/>
              <a:gd name="connsiteY131" fmla="*/ 3760554 h 5054678"/>
              <a:gd name="connsiteX132" fmla="*/ 1318001 w 1922272"/>
              <a:gd name="connsiteY132" fmla="*/ 3710883 h 5054678"/>
              <a:gd name="connsiteX0" fmla="*/ 1318001 w 1922272"/>
              <a:gd name="connsiteY0" fmla="*/ 805469 h 2149264"/>
              <a:gd name="connsiteX1" fmla="*/ 1433599 w 1922272"/>
              <a:gd name="connsiteY1" fmla="*/ 772957 h 2149264"/>
              <a:gd name="connsiteX2" fmla="*/ 1479658 w 1922272"/>
              <a:gd name="connsiteY2" fmla="*/ 716061 h 2149264"/>
              <a:gd name="connsiteX3" fmla="*/ 1300842 w 1922272"/>
              <a:gd name="connsiteY3" fmla="*/ 691677 h 2149264"/>
              <a:gd name="connsiteX4" fmla="*/ 1292714 w 1922272"/>
              <a:gd name="connsiteY4" fmla="*/ 690774 h 2149264"/>
              <a:gd name="connsiteX5" fmla="*/ 1213240 w 1922272"/>
              <a:gd name="connsiteY5" fmla="*/ 555308 h 2149264"/>
              <a:gd name="connsiteX6" fmla="*/ 1137379 w 1922272"/>
              <a:gd name="connsiteY6" fmla="*/ 497508 h 2149264"/>
              <a:gd name="connsiteX7" fmla="*/ 1095836 w 1922272"/>
              <a:gd name="connsiteY7" fmla="*/ 473125 h 2149264"/>
              <a:gd name="connsiteX8" fmla="*/ 1052486 w 1922272"/>
              <a:gd name="connsiteY8" fmla="*/ 446934 h 2149264"/>
              <a:gd name="connsiteX9" fmla="*/ 939597 w 1922272"/>
              <a:gd name="connsiteY9" fmla="*/ 320499 h 2149264"/>
              <a:gd name="connsiteX10" fmla="*/ 922438 w 1922272"/>
              <a:gd name="connsiteY10" fmla="*/ 233800 h 2149264"/>
              <a:gd name="connsiteX11" fmla="*/ 896248 w 1922272"/>
              <a:gd name="connsiteY11" fmla="*/ 270828 h 2149264"/>
              <a:gd name="connsiteX12" fmla="*/ 884507 w 1922272"/>
              <a:gd name="connsiteY12" fmla="*/ 320499 h 2149264"/>
              <a:gd name="connsiteX13" fmla="*/ 891733 w 1922272"/>
              <a:gd name="connsiteY13" fmla="*/ 361139 h 2149264"/>
              <a:gd name="connsiteX14" fmla="*/ 857414 w 1922272"/>
              <a:gd name="connsiteY14" fmla="*/ 337658 h 2149264"/>
              <a:gd name="connsiteX15" fmla="*/ 804131 w 1922272"/>
              <a:gd name="connsiteY15" fmla="*/ 286180 h 2149264"/>
              <a:gd name="connsiteX16" fmla="*/ 776134 w 1922272"/>
              <a:gd name="connsiteY16" fmla="*/ 236509 h 2149264"/>
              <a:gd name="connsiteX17" fmla="*/ 765297 w 1922272"/>
              <a:gd name="connsiteY17" fmla="*/ 185032 h 2149264"/>
              <a:gd name="connsiteX18" fmla="*/ 770716 w 1922272"/>
              <a:gd name="connsiteY18" fmla="*/ 139877 h 2149264"/>
              <a:gd name="connsiteX19" fmla="*/ 787875 w 1922272"/>
              <a:gd name="connsiteY19" fmla="*/ 103752 h 2149264"/>
              <a:gd name="connsiteX20" fmla="*/ 816774 w 1922272"/>
              <a:gd name="connsiteY20" fmla="*/ 70337 h 2149264"/>
              <a:gd name="connsiteX21" fmla="*/ 845674 w 1922272"/>
              <a:gd name="connsiteY21" fmla="*/ 54081 h 2149264"/>
              <a:gd name="connsiteX22" fmla="*/ 865542 w 1922272"/>
              <a:gd name="connsiteY22" fmla="*/ 20666 h 2149264"/>
              <a:gd name="connsiteX23" fmla="*/ 832127 w 1922272"/>
              <a:gd name="connsiteY23" fmla="*/ 797 h 2149264"/>
              <a:gd name="connsiteX24" fmla="*/ 779747 w 1922272"/>
              <a:gd name="connsiteY24" fmla="*/ 29697 h 2149264"/>
              <a:gd name="connsiteX25" fmla="*/ 742719 w 1922272"/>
              <a:gd name="connsiteY25" fmla="*/ 73949 h 2149264"/>
              <a:gd name="connsiteX26" fmla="*/ 719238 w 1922272"/>
              <a:gd name="connsiteY26" fmla="*/ 123620 h 2149264"/>
              <a:gd name="connsiteX27" fmla="*/ 712013 w 1922272"/>
              <a:gd name="connsiteY27" fmla="*/ 187741 h 2149264"/>
              <a:gd name="connsiteX28" fmla="*/ 726463 w 1922272"/>
              <a:gd name="connsiteY28" fmla="*/ 254572 h 2149264"/>
              <a:gd name="connsiteX29" fmla="*/ 762587 w 1922272"/>
              <a:gd name="connsiteY29" fmla="*/ 318693 h 2149264"/>
              <a:gd name="connsiteX30" fmla="*/ 826708 w 1922272"/>
              <a:gd name="connsiteY30" fmla="*/ 381007 h 2149264"/>
              <a:gd name="connsiteX31" fmla="*/ 1020877 w 1922272"/>
              <a:gd name="connsiteY31" fmla="*/ 494799 h 2149264"/>
              <a:gd name="connsiteX32" fmla="*/ 1110285 w 1922272"/>
              <a:gd name="connsiteY32" fmla="*/ 545373 h 2149264"/>
              <a:gd name="connsiteX33" fmla="*/ 1175309 w 1922272"/>
              <a:gd name="connsiteY33" fmla="*/ 595045 h 2149264"/>
              <a:gd name="connsiteX34" fmla="*/ 1232205 w 1922272"/>
              <a:gd name="connsiteY34" fmla="*/ 687162 h 2149264"/>
              <a:gd name="connsiteX35" fmla="*/ 1204209 w 1922272"/>
              <a:gd name="connsiteY35" fmla="*/ 684452 h 2149264"/>
              <a:gd name="connsiteX36" fmla="*/ 1090417 w 1922272"/>
              <a:gd name="connsiteY36" fmla="*/ 582401 h 2149264"/>
              <a:gd name="connsiteX37" fmla="*/ 1009137 w 1922272"/>
              <a:gd name="connsiteY37" fmla="*/ 553501 h 2149264"/>
              <a:gd name="connsiteX38" fmla="*/ 936888 w 1922272"/>
              <a:gd name="connsiteY38" fmla="*/ 544470 h 2149264"/>
              <a:gd name="connsiteX39" fmla="*/ 879089 w 1922272"/>
              <a:gd name="connsiteY39" fmla="*/ 543567 h 2149264"/>
              <a:gd name="connsiteX40" fmla="*/ 817677 w 1922272"/>
              <a:gd name="connsiteY40" fmla="*/ 552598 h 2149264"/>
              <a:gd name="connsiteX41" fmla="*/ 713820 w 1922272"/>
              <a:gd name="connsiteY41" fmla="*/ 582401 h 2149264"/>
              <a:gd name="connsiteX42" fmla="*/ 657827 w 1922272"/>
              <a:gd name="connsiteY42" fmla="*/ 599560 h 2149264"/>
              <a:gd name="connsiteX43" fmla="*/ 467270 w 1922272"/>
              <a:gd name="connsiteY43" fmla="*/ 551695 h 2149264"/>
              <a:gd name="connsiteX44" fmla="*/ 444693 w 1922272"/>
              <a:gd name="connsiteY44" fmla="*/ 511055 h 2149264"/>
              <a:gd name="connsiteX45" fmla="*/ 441080 w 1922272"/>
              <a:gd name="connsiteY45" fmla="*/ 455965 h 2149264"/>
              <a:gd name="connsiteX46" fmla="*/ 454627 w 1922272"/>
              <a:gd name="connsiteY46" fmla="*/ 384620 h 2149264"/>
              <a:gd name="connsiteX47" fmla="*/ 479011 w 1922272"/>
              <a:gd name="connsiteY47" fmla="*/ 302437 h 2149264"/>
              <a:gd name="connsiteX48" fmla="*/ 460948 w 1922272"/>
              <a:gd name="connsiteY48" fmla="*/ 268118 h 2149264"/>
              <a:gd name="connsiteX49" fmla="*/ 426630 w 1922272"/>
              <a:gd name="connsiteY49" fmla="*/ 286180 h 2149264"/>
              <a:gd name="connsiteX50" fmla="*/ 402246 w 1922272"/>
              <a:gd name="connsiteY50" fmla="*/ 370170 h 2149264"/>
              <a:gd name="connsiteX51" fmla="*/ 386893 w 1922272"/>
              <a:gd name="connsiteY51" fmla="*/ 450547 h 2149264"/>
              <a:gd name="connsiteX52" fmla="*/ 391409 w 1922272"/>
              <a:gd name="connsiteY52" fmla="*/ 524602 h 2149264"/>
              <a:gd name="connsiteX53" fmla="*/ 426630 w 1922272"/>
              <a:gd name="connsiteY53" fmla="*/ 588723 h 2149264"/>
              <a:gd name="connsiteX54" fmla="*/ 482623 w 1922272"/>
              <a:gd name="connsiteY54" fmla="*/ 632072 h 2149264"/>
              <a:gd name="connsiteX55" fmla="*/ 422115 w 1922272"/>
              <a:gd name="connsiteY55" fmla="*/ 632072 h 2149264"/>
              <a:gd name="connsiteX56" fmla="*/ 342641 w 1922272"/>
              <a:gd name="connsiteY56" fmla="*/ 615816 h 2149264"/>
              <a:gd name="connsiteX57" fmla="*/ 270392 w 1922272"/>
              <a:gd name="connsiteY57" fmla="*/ 574273 h 2149264"/>
              <a:gd name="connsiteX58" fmla="*/ 213496 w 1922272"/>
              <a:gd name="connsiteY58" fmla="*/ 507443 h 2149264"/>
              <a:gd name="connsiteX59" fmla="*/ 134022 w 1922272"/>
              <a:gd name="connsiteY59" fmla="*/ 292502 h 2149264"/>
              <a:gd name="connsiteX60" fmla="*/ 96092 w 1922272"/>
              <a:gd name="connsiteY60" fmla="*/ 260893 h 2149264"/>
              <a:gd name="connsiteX61" fmla="*/ 77126 w 1922272"/>
              <a:gd name="connsiteY61" fmla="*/ 294308 h 2149264"/>
              <a:gd name="connsiteX62" fmla="*/ 165631 w 1922272"/>
              <a:gd name="connsiteY62" fmla="*/ 535439 h 2149264"/>
              <a:gd name="connsiteX63" fmla="*/ 233365 w 1922272"/>
              <a:gd name="connsiteY63" fmla="*/ 616719 h 2149264"/>
              <a:gd name="connsiteX64" fmla="*/ 322773 w 1922272"/>
              <a:gd name="connsiteY64" fmla="*/ 668197 h 2149264"/>
              <a:gd name="connsiteX65" fmla="*/ 416696 w 1922272"/>
              <a:gd name="connsiteY65" fmla="*/ 687162 h 2149264"/>
              <a:gd name="connsiteX66" fmla="*/ 507007 w 1922272"/>
              <a:gd name="connsiteY66" fmla="*/ 686259 h 2149264"/>
              <a:gd name="connsiteX67" fmla="*/ 590093 w 1922272"/>
              <a:gd name="connsiteY67" fmla="*/ 673615 h 2149264"/>
              <a:gd name="connsiteX68" fmla="*/ 671373 w 1922272"/>
              <a:gd name="connsiteY68" fmla="*/ 652844 h 2149264"/>
              <a:gd name="connsiteX69" fmla="*/ 728269 w 1922272"/>
              <a:gd name="connsiteY69" fmla="*/ 635685 h 2149264"/>
              <a:gd name="connsiteX70" fmla="*/ 828515 w 1922272"/>
              <a:gd name="connsiteY70" fmla="*/ 606785 h 2149264"/>
              <a:gd name="connsiteX71" fmla="*/ 880895 w 1922272"/>
              <a:gd name="connsiteY71" fmla="*/ 598657 h 2149264"/>
              <a:gd name="connsiteX72" fmla="*/ 932373 w 1922272"/>
              <a:gd name="connsiteY72" fmla="*/ 599560 h 2149264"/>
              <a:gd name="connsiteX73" fmla="*/ 997396 w 1922272"/>
              <a:gd name="connsiteY73" fmla="*/ 607688 h 2149264"/>
              <a:gd name="connsiteX74" fmla="*/ 1063324 w 1922272"/>
              <a:gd name="connsiteY74" fmla="*/ 630266 h 2149264"/>
              <a:gd name="connsiteX75" fmla="*/ 1122026 w 1922272"/>
              <a:gd name="connsiteY75" fmla="*/ 677228 h 2149264"/>
              <a:gd name="connsiteX76" fmla="*/ 1059711 w 1922272"/>
              <a:gd name="connsiteY76" fmla="*/ 681743 h 2149264"/>
              <a:gd name="connsiteX77" fmla="*/ 1050680 w 1922272"/>
              <a:gd name="connsiteY77" fmla="*/ 717868 h 2149264"/>
              <a:gd name="connsiteX78" fmla="*/ 973013 w 1922272"/>
              <a:gd name="connsiteY78" fmla="*/ 736833 h 2149264"/>
              <a:gd name="connsiteX79" fmla="*/ 907988 w 1922272"/>
              <a:gd name="connsiteY79" fmla="*/ 753992 h 2149264"/>
              <a:gd name="connsiteX80" fmla="*/ 1002815 w 1922272"/>
              <a:gd name="connsiteY80" fmla="*/ 791923 h 2149264"/>
              <a:gd name="connsiteX81" fmla="*/ 1130154 w 1922272"/>
              <a:gd name="connsiteY81" fmla="*/ 828950 h 2149264"/>
              <a:gd name="connsiteX82" fmla="*/ 1249365 w 1922272"/>
              <a:gd name="connsiteY82" fmla="*/ 1002348 h 2149264"/>
              <a:gd name="connsiteX83" fmla="*/ 1321614 w 1922272"/>
              <a:gd name="connsiteY83" fmla="*/ 1219094 h 2149264"/>
              <a:gd name="connsiteX84" fmla="*/ 1257493 w 1922272"/>
              <a:gd name="connsiteY84" fmla="*/ 1338305 h 2149264"/>
              <a:gd name="connsiteX85" fmla="*/ 1078676 w 1922272"/>
              <a:gd name="connsiteY85" fmla="*/ 1299471 h 2149264"/>
              <a:gd name="connsiteX86" fmla="*/ 895345 w 1922272"/>
              <a:gd name="connsiteY86" fmla="*/ 1200129 h 2149264"/>
              <a:gd name="connsiteX87" fmla="*/ 764394 w 1922272"/>
              <a:gd name="connsiteY87" fmla="*/ 1161295 h 2149264"/>
              <a:gd name="connsiteX88" fmla="*/ 674083 w 1922272"/>
              <a:gd name="connsiteY88" fmla="*/ 1190195 h 2149264"/>
              <a:gd name="connsiteX89" fmla="*/ 609059 w 1922272"/>
              <a:gd name="connsiteY89" fmla="*/ 1219997 h 2149264"/>
              <a:gd name="connsiteX90" fmla="*/ 539519 w 1922272"/>
              <a:gd name="connsiteY90" fmla="*/ 1181164 h 2149264"/>
              <a:gd name="connsiteX91" fmla="*/ 488945 w 1922272"/>
              <a:gd name="connsiteY91" fmla="*/ 1108915 h 2149264"/>
              <a:gd name="connsiteX92" fmla="*/ 516038 w 1922272"/>
              <a:gd name="connsiteY92" fmla="*/ 1201935 h 2149264"/>
              <a:gd name="connsiteX93" fmla="*/ 546744 w 1922272"/>
              <a:gd name="connsiteY93" fmla="*/ 1318437 h 2149264"/>
              <a:gd name="connsiteX94" fmla="*/ 474495 w 1922272"/>
              <a:gd name="connsiteY94" fmla="*/ 1483706 h 2149264"/>
              <a:gd name="connsiteX95" fmla="*/ 375153 w 1922272"/>
              <a:gd name="connsiteY95" fmla="*/ 1619173 h 2149264"/>
              <a:gd name="connsiteX96" fmla="*/ 282133 w 1922272"/>
              <a:gd name="connsiteY96" fmla="*/ 1673359 h 2149264"/>
              <a:gd name="connsiteX97" fmla="*/ 233365 w 1922272"/>
              <a:gd name="connsiteY97" fmla="*/ 1706774 h 2149264"/>
              <a:gd name="connsiteX98" fmla="*/ 240589 w 1922272"/>
              <a:gd name="connsiteY98" fmla="*/ 1773604 h 2149264"/>
              <a:gd name="connsiteX99" fmla="*/ 134022 w 1922272"/>
              <a:gd name="connsiteY99" fmla="*/ 1888299 h 2149264"/>
              <a:gd name="connsiteX100" fmla="*/ 33777 w 1922272"/>
              <a:gd name="connsiteY100" fmla="*/ 1984030 h 2149264"/>
              <a:gd name="connsiteX101" fmla="*/ 362 w 1922272"/>
              <a:gd name="connsiteY101" fmla="*/ 2048150 h 2149264"/>
              <a:gd name="connsiteX102" fmla="*/ 37389 w 1922272"/>
              <a:gd name="connsiteY102" fmla="*/ 2131237 h 2149264"/>
              <a:gd name="connsiteX103" fmla="*/ 66289 w 1922272"/>
              <a:gd name="connsiteY103" fmla="*/ 2142977 h 2149264"/>
              <a:gd name="connsiteX104" fmla="*/ 80739 w 1922272"/>
              <a:gd name="connsiteY104" fmla="*/ 2062600 h 2149264"/>
              <a:gd name="connsiteX105" fmla="*/ 193627 w 1922272"/>
              <a:gd name="connsiteY105" fmla="*/ 1901846 h 2149264"/>
              <a:gd name="connsiteX106" fmla="*/ 361606 w 1922272"/>
              <a:gd name="connsiteY106" fmla="*/ 1757348 h 2149264"/>
              <a:gd name="connsiteX107" fmla="*/ 587384 w 1922272"/>
              <a:gd name="connsiteY107" fmla="*/ 1702259 h 2149264"/>
              <a:gd name="connsiteX108" fmla="*/ 690339 w 1922272"/>
              <a:gd name="connsiteY108" fmla="*/ 1662522 h 2149264"/>
              <a:gd name="connsiteX109" fmla="*/ 740010 w 1922272"/>
              <a:gd name="connsiteY109" fmla="*/ 1584854 h 2149264"/>
              <a:gd name="connsiteX110" fmla="*/ 830321 w 1922272"/>
              <a:gd name="connsiteY110" fmla="*/ 1571308 h 2149264"/>
              <a:gd name="connsiteX111" fmla="*/ 1027199 w 1922272"/>
              <a:gd name="connsiteY111" fmla="*/ 1664328 h 2149264"/>
              <a:gd name="connsiteX112" fmla="*/ 1267427 w 1922272"/>
              <a:gd name="connsiteY112" fmla="*/ 1704065 h 2149264"/>
              <a:gd name="connsiteX113" fmla="*/ 1464305 w 1922272"/>
              <a:gd name="connsiteY113" fmla="*/ 1709484 h 2149264"/>
              <a:gd name="connsiteX114" fmla="*/ 1667505 w 1922272"/>
              <a:gd name="connsiteY114" fmla="*/ 1633622 h 2149264"/>
              <a:gd name="connsiteX115" fmla="*/ 1781297 w 1922272"/>
              <a:gd name="connsiteY115" fmla="*/ 1581242 h 2149264"/>
              <a:gd name="connsiteX116" fmla="*/ 1843612 w 1922272"/>
              <a:gd name="connsiteY116" fmla="*/ 1603820 h 2149264"/>
              <a:gd name="connsiteX117" fmla="*/ 1827356 w 1922272"/>
              <a:gd name="connsiteY117" fmla="*/ 1757348 h 2149264"/>
              <a:gd name="connsiteX118" fmla="*/ 1774072 w 1922272"/>
              <a:gd name="connsiteY118" fmla="*/ 1921715 h 2149264"/>
              <a:gd name="connsiteX119" fmla="*/ 1774975 w 1922272"/>
              <a:gd name="connsiteY119" fmla="*/ 2020154 h 2149264"/>
              <a:gd name="connsiteX120" fmla="*/ 1839999 w 1922272"/>
              <a:gd name="connsiteY120" fmla="*/ 1908168 h 2149264"/>
              <a:gd name="connsiteX121" fmla="*/ 1897798 w 1922272"/>
              <a:gd name="connsiteY121" fmla="*/ 1722127 h 2149264"/>
              <a:gd name="connsiteX122" fmla="*/ 1922182 w 1922272"/>
              <a:gd name="connsiteY122" fmla="*/ 1562277 h 2149264"/>
              <a:gd name="connsiteX123" fmla="*/ 1886961 w 1922272"/>
              <a:gd name="connsiteY123" fmla="*/ 1494543 h 2149264"/>
              <a:gd name="connsiteX124" fmla="*/ 1746979 w 1922272"/>
              <a:gd name="connsiteY124" fmla="*/ 1527958 h 2149264"/>
              <a:gd name="connsiteX125" fmla="*/ 1613318 w 1922272"/>
              <a:gd name="connsiteY125" fmla="*/ 1556858 h 2149264"/>
              <a:gd name="connsiteX126" fmla="*/ 1582613 w 1922272"/>
              <a:gd name="connsiteY126" fmla="*/ 1490028 h 2149264"/>
              <a:gd name="connsiteX127" fmla="*/ 1614221 w 1922272"/>
              <a:gd name="connsiteY127" fmla="*/ 1325661 h 2149264"/>
              <a:gd name="connsiteX128" fmla="*/ 1515782 w 1922272"/>
              <a:gd name="connsiteY128" fmla="*/ 1124268 h 2149264"/>
              <a:gd name="connsiteX129" fmla="*/ 1366769 w 1922272"/>
              <a:gd name="connsiteY129" fmla="*/ 949064 h 2149264"/>
              <a:gd name="connsiteX130" fmla="*/ 1304454 w 1922272"/>
              <a:gd name="connsiteY130" fmla="*/ 855140 h 2149264"/>
              <a:gd name="connsiteX131" fmla="*/ 1318001 w 1922272"/>
              <a:gd name="connsiteY131" fmla="*/ 805469 h 21492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1922272" h="2149264">
                <a:moveTo>
                  <a:pt x="1318001" y="805469"/>
                </a:moveTo>
                <a:cubicBezTo>
                  <a:pt x="1342385" y="794632"/>
                  <a:pt x="1392959" y="789213"/>
                  <a:pt x="1433599" y="772957"/>
                </a:cubicBezTo>
                <a:cubicBezTo>
                  <a:pt x="1474239" y="757605"/>
                  <a:pt x="1505848" y="731414"/>
                  <a:pt x="1479658" y="716061"/>
                </a:cubicBezTo>
                <a:cubicBezTo>
                  <a:pt x="1453468" y="700708"/>
                  <a:pt x="1368575" y="697096"/>
                  <a:pt x="1300842" y="691677"/>
                </a:cubicBezTo>
                <a:lnTo>
                  <a:pt x="1292714" y="690774"/>
                </a:lnTo>
                <a:cubicBezTo>
                  <a:pt x="1273748" y="643812"/>
                  <a:pt x="1253880" y="596851"/>
                  <a:pt x="1213240" y="555308"/>
                </a:cubicBezTo>
                <a:cubicBezTo>
                  <a:pt x="1192468" y="534536"/>
                  <a:pt x="1167181" y="515571"/>
                  <a:pt x="1137379" y="497508"/>
                </a:cubicBezTo>
                <a:cubicBezTo>
                  <a:pt x="1126541" y="491187"/>
                  <a:pt x="1112092" y="482156"/>
                  <a:pt x="1095836" y="473125"/>
                </a:cubicBezTo>
                <a:lnTo>
                  <a:pt x="1052486" y="446934"/>
                </a:lnTo>
                <a:cubicBezTo>
                  <a:pt x="996493" y="411713"/>
                  <a:pt x="939597" y="365654"/>
                  <a:pt x="939597" y="320499"/>
                </a:cubicBezTo>
                <a:cubicBezTo>
                  <a:pt x="939597" y="278053"/>
                  <a:pt x="970303" y="183226"/>
                  <a:pt x="922438" y="233800"/>
                </a:cubicBezTo>
                <a:cubicBezTo>
                  <a:pt x="912504" y="244637"/>
                  <a:pt x="903473" y="257281"/>
                  <a:pt x="896248" y="270828"/>
                </a:cubicBezTo>
                <a:cubicBezTo>
                  <a:pt x="888120" y="286180"/>
                  <a:pt x="884507" y="303340"/>
                  <a:pt x="884507" y="320499"/>
                </a:cubicBezTo>
                <a:cubicBezTo>
                  <a:pt x="884507" y="334046"/>
                  <a:pt x="886314" y="347592"/>
                  <a:pt x="891733" y="361139"/>
                </a:cubicBezTo>
                <a:cubicBezTo>
                  <a:pt x="879089" y="353011"/>
                  <a:pt x="867348" y="344883"/>
                  <a:pt x="857414" y="337658"/>
                </a:cubicBezTo>
                <a:cubicBezTo>
                  <a:pt x="833933" y="320499"/>
                  <a:pt x="816774" y="303340"/>
                  <a:pt x="804131" y="286180"/>
                </a:cubicBezTo>
                <a:cubicBezTo>
                  <a:pt x="791487" y="269021"/>
                  <a:pt x="782456" y="252766"/>
                  <a:pt x="776134" y="236509"/>
                </a:cubicBezTo>
                <a:cubicBezTo>
                  <a:pt x="769813" y="219350"/>
                  <a:pt x="766200" y="202191"/>
                  <a:pt x="765297" y="185032"/>
                </a:cubicBezTo>
                <a:cubicBezTo>
                  <a:pt x="764394" y="168776"/>
                  <a:pt x="766200" y="154326"/>
                  <a:pt x="770716" y="139877"/>
                </a:cubicBezTo>
                <a:cubicBezTo>
                  <a:pt x="774328" y="127233"/>
                  <a:pt x="780650" y="114589"/>
                  <a:pt x="787875" y="103752"/>
                </a:cubicBezTo>
                <a:cubicBezTo>
                  <a:pt x="796906" y="89302"/>
                  <a:pt x="807743" y="77562"/>
                  <a:pt x="816774" y="70337"/>
                </a:cubicBezTo>
                <a:cubicBezTo>
                  <a:pt x="829418" y="58597"/>
                  <a:pt x="837546" y="56790"/>
                  <a:pt x="845674" y="54081"/>
                </a:cubicBezTo>
                <a:cubicBezTo>
                  <a:pt x="860124" y="50468"/>
                  <a:pt x="869155" y="35116"/>
                  <a:pt x="865542" y="20666"/>
                </a:cubicBezTo>
                <a:cubicBezTo>
                  <a:pt x="861930" y="6216"/>
                  <a:pt x="846577" y="-2815"/>
                  <a:pt x="832127" y="797"/>
                </a:cubicBezTo>
                <a:cubicBezTo>
                  <a:pt x="817677" y="4410"/>
                  <a:pt x="802325" y="8022"/>
                  <a:pt x="779747" y="29697"/>
                </a:cubicBezTo>
                <a:cubicBezTo>
                  <a:pt x="768006" y="39631"/>
                  <a:pt x="754460" y="55887"/>
                  <a:pt x="742719" y="73949"/>
                </a:cubicBezTo>
                <a:cubicBezTo>
                  <a:pt x="732785" y="88399"/>
                  <a:pt x="724657" y="105558"/>
                  <a:pt x="719238" y="123620"/>
                </a:cubicBezTo>
                <a:cubicBezTo>
                  <a:pt x="712916" y="144392"/>
                  <a:pt x="710207" y="166067"/>
                  <a:pt x="712013" y="187741"/>
                </a:cubicBezTo>
                <a:cubicBezTo>
                  <a:pt x="712916" y="210319"/>
                  <a:pt x="718335" y="232897"/>
                  <a:pt x="726463" y="254572"/>
                </a:cubicBezTo>
                <a:cubicBezTo>
                  <a:pt x="734591" y="276246"/>
                  <a:pt x="745428" y="297921"/>
                  <a:pt x="762587" y="318693"/>
                </a:cubicBezTo>
                <a:cubicBezTo>
                  <a:pt x="778844" y="339464"/>
                  <a:pt x="799615" y="360236"/>
                  <a:pt x="826708" y="381007"/>
                </a:cubicBezTo>
                <a:cubicBezTo>
                  <a:pt x="885411" y="425260"/>
                  <a:pt x="955853" y="460481"/>
                  <a:pt x="1020877" y="494799"/>
                </a:cubicBezTo>
                <a:cubicBezTo>
                  <a:pt x="1053389" y="512861"/>
                  <a:pt x="1084095" y="529117"/>
                  <a:pt x="1110285" y="545373"/>
                </a:cubicBezTo>
                <a:cubicBezTo>
                  <a:pt x="1135573" y="561629"/>
                  <a:pt x="1158150" y="577885"/>
                  <a:pt x="1175309" y="595045"/>
                </a:cubicBezTo>
                <a:cubicBezTo>
                  <a:pt x="1201500" y="622138"/>
                  <a:pt x="1217756" y="653747"/>
                  <a:pt x="1232205" y="687162"/>
                </a:cubicBezTo>
                <a:lnTo>
                  <a:pt x="1204209" y="684452"/>
                </a:lnTo>
                <a:cubicBezTo>
                  <a:pt x="1169891" y="644716"/>
                  <a:pt x="1133766" y="606785"/>
                  <a:pt x="1090417" y="582401"/>
                </a:cubicBezTo>
                <a:cubicBezTo>
                  <a:pt x="1064227" y="567951"/>
                  <a:pt x="1036230" y="558920"/>
                  <a:pt x="1009137" y="553501"/>
                </a:cubicBezTo>
                <a:cubicBezTo>
                  <a:pt x="982947" y="548083"/>
                  <a:pt x="957660" y="545373"/>
                  <a:pt x="936888" y="544470"/>
                </a:cubicBezTo>
                <a:cubicBezTo>
                  <a:pt x="915213" y="543567"/>
                  <a:pt x="898054" y="542664"/>
                  <a:pt x="879089" y="543567"/>
                </a:cubicBezTo>
                <a:cubicBezTo>
                  <a:pt x="860124" y="544470"/>
                  <a:pt x="841158" y="547179"/>
                  <a:pt x="817677" y="552598"/>
                </a:cubicBezTo>
                <a:cubicBezTo>
                  <a:pt x="788778" y="559823"/>
                  <a:pt x="750847" y="570660"/>
                  <a:pt x="713820" y="582401"/>
                </a:cubicBezTo>
                <a:cubicBezTo>
                  <a:pt x="694854" y="587819"/>
                  <a:pt x="676792" y="593238"/>
                  <a:pt x="657827" y="599560"/>
                </a:cubicBezTo>
                <a:cubicBezTo>
                  <a:pt x="574740" y="623041"/>
                  <a:pt x="536810" y="626653"/>
                  <a:pt x="467270" y="551695"/>
                </a:cubicBezTo>
                <a:cubicBezTo>
                  <a:pt x="456433" y="539955"/>
                  <a:pt x="449208" y="526408"/>
                  <a:pt x="444693" y="511055"/>
                </a:cubicBezTo>
                <a:cubicBezTo>
                  <a:pt x="440177" y="494799"/>
                  <a:pt x="439274" y="476737"/>
                  <a:pt x="441080" y="455965"/>
                </a:cubicBezTo>
                <a:cubicBezTo>
                  <a:pt x="442886" y="434291"/>
                  <a:pt x="448305" y="409907"/>
                  <a:pt x="454627" y="384620"/>
                </a:cubicBezTo>
                <a:cubicBezTo>
                  <a:pt x="461852" y="358429"/>
                  <a:pt x="469980" y="330433"/>
                  <a:pt x="479011" y="302437"/>
                </a:cubicBezTo>
                <a:cubicBezTo>
                  <a:pt x="483526" y="287987"/>
                  <a:pt x="475398" y="272634"/>
                  <a:pt x="460948" y="268118"/>
                </a:cubicBezTo>
                <a:cubicBezTo>
                  <a:pt x="446499" y="263603"/>
                  <a:pt x="431146" y="271731"/>
                  <a:pt x="426630" y="286180"/>
                </a:cubicBezTo>
                <a:cubicBezTo>
                  <a:pt x="417599" y="314177"/>
                  <a:pt x="409471" y="342173"/>
                  <a:pt x="402246" y="370170"/>
                </a:cubicBezTo>
                <a:cubicBezTo>
                  <a:pt x="395021" y="398166"/>
                  <a:pt x="389603" y="425260"/>
                  <a:pt x="386893" y="450547"/>
                </a:cubicBezTo>
                <a:cubicBezTo>
                  <a:pt x="384184" y="477640"/>
                  <a:pt x="385990" y="502024"/>
                  <a:pt x="391409" y="524602"/>
                </a:cubicBezTo>
                <a:cubicBezTo>
                  <a:pt x="397731" y="548083"/>
                  <a:pt x="409471" y="569757"/>
                  <a:pt x="426630" y="588723"/>
                </a:cubicBezTo>
                <a:cubicBezTo>
                  <a:pt x="441983" y="604979"/>
                  <a:pt x="460948" y="618525"/>
                  <a:pt x="482623" y="632072"/>
                </a:cubicBezTo>
                <a:cubicBezTo>
                  <a:pt x="462755" y="632975"/>
                  <a:pt x="442886" y="632975"/>
                  <a:pt x="422115" y="632072"/>
                </a:cubicBezTo>
                <a:cubicBezTo>
                  <a:pt x="395021" y="630266"/>
                  <a:pt x="367928" y="624847"/>
                  <a:pt x="342641" y="615816"/>
                </a:cubicBezTo>
                <a:cubicBezTo>
                  <a:pt x="317354" y="606785"/>
                  <a:pt x="292970" y="593238"/>
                  <a:pt x="270392" y="574273"/>
                </a:cubicBezTo>
                <a:cubicBezTo>
                  <a:pt x="249620" y="556211"/>
                  <a:pt x="230655" y="534536"/>
                  <a:pt x="213496" y="507443"/>
                </a:cubicBezTo>
                <a:cubicBezTo>
                  <a:pt x="180081" y="451450"/>
                  <a:pt x="152987" y="372879"/>
                  <a:pt x="134022" y="292502"/>
                </a:cubicBezTo>
                <a:cubicBezTo>
                  <a:pt x="129507" y="273537"/>
                  <a:pt x="122282" y="252766"/>
                  <a:pt x="96092" y="260893"/>
                </a:cubicBezTo>
                <a:cubicBezTo>
                  <a:pt x="81642" y="265409"/>
                  <a:pt x="73514" y="279859"/>
                  <a:pt x="77126" y="294308"/>
                </a:cubicBezTo>
                <a:cubicBezTo>
                  <a:pt x="101510" y="381910"/>
                  <a:pt x="126797" y="469512"/>
                  <a:pt x="165631" y="535439"/>
                </a:cubicBezTo>
                <a:cubicBezTo>
                  <a:pt x="185500" y="567951"/>
                  <a:pt x="208077" y="595045"/>
                  <a:pt x="233365" y="616719"/>
                </a:cubicBezTo>
                <a:cubicBezTo>
                  <a:pt x="260458" y="639297"/>
                  <a:pt x="290260" y="656456"/>
                  <a:pt x="322773" y="668197"/>
                </a:cubicBezTo>
                <a:cubicBezTo>
                  <a:pt x="353478" y="679034"/>
                  <a:pt x="385087" y="685356"/>
                  <a:pt x="416696" y="687162"/>
                </a:cubicBezTo>
                <a:cubicBezTo>
                  <a:pt x="447402" y="688968"/>
                  <a:pt x="478107" y="688065"/>
                  <a:pt x="507007" y="686259"/>
                </a:cubicBezTo>
                <a:cubicBezTo>
                  <a:pt x="535907" y="684452"/>
                  <a:pt x="563000" y="679034"/>
                  <a:pt x="590093" y="673615"/>
                </a:cubicBezTo>
                <a:cubicBezTo>
                  <a:pt x="616284" y="668197"/>
                  <a:pt x="643377" y="660972"/>
                  <a:pt x="671373" y="652844"/>
                </a:cubicBezTo>
                <a:lnTo>
                  <a:pt x="728269" y="635685"/>
                </a:lnTo>
                <a:cubicBezTo>
                  <a:pt x="764394" y="624847"/>
                  <a:pt x="799615" y="614010"/>
                  <a:pt x="828515" y="606785"/>
                </a:cubicBezTo>
                <a:cubicBezTo>
                  <a:pt x="848383" y="602269"/>
                  <a:pt x="865542" y="599560"/>
                  <a:pt x="880895" y="598657"/>
                </a:cubicBezTo>
                <a:cubicBezTo>
                  <a:pt x="896248" y="597754"/>
                  <a:pt x="912504" y="598657"/>
                  <a:pt x="932373" y="599560"/>
                </a:cubicBezTo>
                <a:cubicBezTo>
                  <a:pt x="952241" y="600463"/>
                  <a:pt x="974819" y="603172"/>
                  <a:pt x="997396" y="607688"/>
                </a:cubicBezTo>
                <a:cubicBezTo>
                  <a:pt x="1019974" y="612204"/>
                  <a:pt x="1042552" y="619428"/>
                  <a:pt x="1063324" y="630266"/>
                </a:cubicBezTo>
                <a:cubicBezTo>
                  <a:pt x="1084095" y="642006"/>
                  <a:pt x="1103061" y="658262"/>
                  <a:pt x="1122026" y="677228"/>
                </a:cubicBezTo>
                <a:cubicBezTo>
                  <a:pt x="1090417" y="674518"/>
                  <a:pt x="1067839" y="674518"/>
                  <a:pt x="1059711" y="681743"/>
                </a:cubicBezTo>
                <a:cubicBezTo>
                  <a:pt x="1050680" y="689871"/>
                  <a:pt x="1061517" y="707030"/>
                  <a:pt x="1050680" y="717868"/>
                </a:cubicBezTo>
                <a:cubicBezTo>
                  <a:pt x="1039843" y="728705"/>
                  <a:pt x="1007331" y="733220"/>
                  <a:pt x="973013" y="736833"/>
                </a:cubicBezTo>
                <a:cubicBezTo>
                  <a:pt x="938694" y="740445"/>
                  <a:pt x="902570" y="743155"/>
                  <a:pt x="907988" y="753992"/>
                </a:cubicBezTo>
                <a:cubicBezTo>
                  <a:pt x="913407" y="764829"/>
                  <a:pt x="958563" y="782892"/>
                  <a:pt x="1002815" y="791923"/>
                </a:cubicBezTo>
                <a:cubicBezTo>
                  <a:pt x="1047067" y="800051"/>
                  <a:pt x="1088611" y="796438"/>
                  <a:pt x="1130154" y="828950"/>
                </a:cubicBezTo>
                <a:cubicBezTo>
                  <a:pt x="1171697" y="861462"/>
                  <a:pt x="1213240" y="928292"/>
                  <a:pt x="1249365" y="1002348"/>
                </a:cubicBezTo>
                <a:cubicBezTo>
                  <a:pt x="1286392" y="1076403"/>
                  <a:pt x="1317098" y="1156779"/>
                  <a:pt x="1321614" y="1219094"/>
                </a:cubicBezTo>
                <a:cubicBezTo>
                  <a:pt x="1326129" y="1281409"/>
                  <a:pt x="1302648" y="1325661"/>
                  <a:pt x="1257493" y="1338305"/>
                </a:cubicBezTo>
                <a:cubicBezTo>
                  <a:pt x="1212337" y="1350046"/>
                  <a:pt x="1144604" y="1330177"/>
                  <a:pt x="1078676" y="1299471"/>
                </a:cubicBezTo>
                <a:cubicBezTo>
                  <a:pt x="1012749" y="1268765"/>
                  <a:pt x="948628" y="1227222"/>
                  <a:pt x="895345" y="1200129"/>
                </a:cubicBezTo>
                <a:cubicBezTo>
                  <a:pt x="842061" y="1173036"/>
                  <a:pt x="800518" y="1160392"/>
                  <a:pt x="764394" y="1161295"/>
                </a:cubicBezTo>
                <a:cubicBezTo>
                  <a:pt x="728269" y="1162198"/>
                  <a:pt x="698467" y="1176648"/>
                  <a:pt x="674083" y="1190195"/>
                </a:cubicBezTo>
                <a:cubicBezTo>
                  <a:pt x="649699" y="1204644"/>
                  <a:pt x="630733" y="1219094"/>
                  <a:pt x="609059" y="1219997"/>
                </a:cubicBezTo>
                <a:cubicBezTo>
                  <a:pt x="587384" y="1220900"/>
                  <a:pt x="563000" y="1210063"/>
                  <a:pt x="539519" y="1181164"/>
                </a:cubicBezTo>
                <a:cubicBezTo>
                  <a:pt x="516038" y="1152264"/>
                  <a:pt x="492557" y="1106205"/>
                  <a:pt x="488945" y="1108915"/>
                </a:cubicBezTo>
                <a:cubicBezTo>
                  <a:pt x="484429" y="1110721"/>
                  <a:pt x="498879" y="1161295"/>
                  <a:pt x="516038" y="1201935"/>
                </a:cubicBezTo>
                <a:cubicBezTo>
                  <a:pt x="533197" y="1242575"/>
                  <a:pt x="553969" y="1272378"/>
                  <a:pt x="546744" y="1318437"/>
                </a:cubicBezTo>
                <a:cubicBezTo>
                  <a:pt x="540422" y="1365398"/>
                  <a:pt x="507007" y="1427713"/>
                  <a:pt x="474495" y="1483706"/>
                </a:cubicBezTo>
                <a:cubicBezTo>
                  <a:pt x="441080" y="1539699"/>
                  <a:pt x="408568" y="1588467"/>
                  <a:pt x="375153" y="1619173"/>
                </a:cubicBezTo>
                <a:cubicBezTo>
                  <a:pt x="342641" y="1649878"/>
                  <a:pt x="309226" y="1662522"/>
                  <a:pt x="282133" y="1673359"/>
                </a:cubicBezTo>
                <a:cubicBezTo>
                  <a:pt x="255039" y="1684197"/>
                  <a:pt x="233365" y="1692325"/>
                  <a:pt x="233365" y="1706774"/>
                </a:cubicBezTo>
                <a:cubicBezTo>
                  <a:pt x="233365" y="1721224"/>
                  <a:pt x="255039" y="1741093"/>
                  <a:pt x="240589" y="1773604"/>
                </a:cubicBezTo>
                <a:cubicBezTo>
                  <a:pt x="226140" y="1806117"/>
                  <a:pt x="175565" y="1850369"/>
                  <a:pt x="134022" y="1888299"/>
                </a:cubicBezTo>
                <a:cubicBezTo>
                  <a:pt x="91576" y="1927133"/>
                  <a:pt x="57258" y="1960548"/>
                  <a:pt x="33777" y="1984030"/>
                </a:cubicBezTo>
                <a:cubicBezTo>
                  <a:pt x="10296" y="2007510"/>
                  <a:pt x="-2347" y="2021960"/>
                  <a:pt x="362" y="2048150"/>
                </a:cubicBezTo>
                <a:cubicBezTo>
                  <a:pt x="3071" y="2074341"/>
                  <a:pt x="22036" y="2111368"/>
                  <a:pt x="37389" y="2131237"/>
                </a:cubicBezTo>
                <a:cubicBezTo>
                  <a:pt x="52742" y="2151105"/>
                  <a:pt x="64483" y="2153814"/>
                  <a:pt x="66289" y="2142977"/>
                </a:cubicBezTo>
                <a:cubicBezTo>
                  <a:pt x="68095" y="2131237"/>
                  <a:pt x="60870" y="2105046"/>
                  <a:pt x="80739" y="2062600"/>
                </a:cubicBezTo>
                <a:cubicBezTo>
                  <a:pt x="99704" y="2019251"/>
                  <a:pt x="145763" y="1958742"/>
                  <a:pt x="193627" y="1901846"/>
                </a:cubicBezTo>
                <a:cubicBezTo>
                  <a:pt x="240589" y="1844950"/>
                  <a:pt x="289357" y="1789861"/>
                  <a:pt x="361606" y="1757348"/>
                </a:cubicBezTo>
                <a:cubicBezTo>
                  <a:pt x="432952" y="1723933"/>
                  <a:pt x="527779" y="1713096"/>
                  <a:pt x="587384" y="1702259"/>
                </a:cubicBezTo>
                <a:cubicBezTo>
                  <a:pt x="646989" y="1692325"/>
                  <a:pt x="671373" y="1683293"/>
                  <a:pt x="690339" y="1662522"/>
                </a:cubicBezTo>
                <a:cubicBezTo>
                  <a:pt x="709304" y="1640847"/>
                  <a:pt x="721947" y="1606529"/>
                  <a:pt x="740010" y="1584854"/>
                </a:cubicBezTo>
                <a:cubicBezTo>
                  <a:pt x="758975" y="1562277"/>
                  <a:pt x="783359" y="1552342"/>
                  <a:pt x="830321" y="1571308"/>
                </a:cubicBezTo>
                <a:cubicBezTo>
                  <a:pt x="877283" y="1590273"/>
                  <a:pt x="947725" y="1637235"/>
                  <a:pt x="1027199" y="1664328"/>
                </a:cubicBezTo>
                <a:cubicBezTo>
                  <a:pt x="1106673" y="1690518"/>
                  <a:pt x="1195178" y="1696840"/>
                  <a:pt x="1267427" y="1704065"/>
                </a:cubicBezTo>
                <a:cubicBezTo>
                  <a:pt x="1339676" y="1712193"/>
                  <a:pt x="1395668" y="1722127"/>
                  <a:pt x="1464305" y="1709484"/>
                </a:cubicBezTo>
                <a:cubicBezTo>
                  <a:pt x="1532038" y="1696840"/>
                  <a:pt x="1612415" y="1660716"/>
                  <a:pt x="1667505" y="1633622"/>
                </a:cubicBezTo>
                <a:cubicBezTo>
                  <a:pt x="1722595" y="1606529"/>
                  <a:pt x="1753301" y="1590273"/>
                  <a:pt x="1781297" y="1581242"/>
                </a:cubicBezTo>
                <a:cubicBezTo>
                  <a:pt x="1809294" y="1572211"/>
                  <a:pt x="1834581" y="1572211"/>
                  <a:pt x="1843612" y="1603820"/>
                </a:cubicBezTo>
                <a:cubicBezTo>
                  <a:pt x="1852643" y="1635428"/>
                  <a:pt x="1843612" y="1698646"/>
                  <a:pt x="1827356" y="1757348"/>
                </a:cubicBezTo>
                <a:cubicBezTo>
                  <a:pt x="1811100" y="1816051"/>
                  <a:pt x="1786716" y="1870237"/>
                  <a:pt x="1774072" y="1921715"/>
                </a:cubicBezTo>
                <a:cubicBezTo>
                  <a:pt x="1762332" y="1973192"/>
                  <a:pt x="1762332" y="2021960"/>
                  <a:pt x="1774975" y="2020154"/>
                </a:cubicBezTo>
                <a:cubicBezTo>
                  <a:pt x="1788522" y="2019251"/>
                  <a:pt x="1815615" y="1966870"/>
                  <a:pt x="1839999" y="1908168"/>
                </a:cubicBezTo>
                <a:cubicBezTo>
                  <a:pt x="1863480" y="1849466"/>
                  <a:pt x="1883348" y="1783539"/>
                  <a:pt x="1897798" y="1722127"/>
                </a:cubicBezTo>
                <a:cubicBezTo>
                  <a:pt x="1912248" y="1660716"/>
                  <a:pt x="1921279" y="1602917"/>
                  <a:pt x="1922182" y="1562277"/>
                </a:cubicBezTo>
                <a:cubicBezTo>
                  <a:pt x="1923085" y="1521637"/>
                  <a:pt x="1917667" y="1497253"/>
                  <a:pt x="1886961" y="1494543"/>
                </a:cubicBezTo>
                <a:cubicBezTo>
                  <a:pt x="1856255" y="1491834"/>
                  <a:pt x="1800262" y="1510799"/>
                  <a:pt x="1746979" y="1527958"/>
                </a:cubicBezTo>
                <a:cubicBezTo>
                  <a:pt x="1693695" y="1545117"/>
                  <a:pt x="1644024" y="1560470"/>
                  <a:pt x="1613318" y="1556858"/>
                </a:cubicBezTo>
                <a:cubicBezTo>
                  <a:pt x="1583516" y="1553246"/>
                  <a:pt x="1573581" y="1529765"/>
                  <a:pt x="1582613" y="1490028"/>
                </a:cubicBezTo>
                <a:cubicBezTo>
                  <a:pt x="1591644" y="1449388"/>
                  <a:pt x="1620543" y="1389782"/>
                  <a:pt x="1614221" y="1325661"/>
                </a:cubicBezTo>
                <a:cubicBezTo>
                  <a:pt x="1607900" y="1260637"/>
                  <a:pt x="1566356" y="1191098"/>
                  <a:pt x="1515782" y="1124268"/>
                </a:cubicBezTo>
                <a:cubicBezTo>
                  <a:pt x="1464305" y="1057437"/>
                  <a:pt x="1404700" y="994219"/>
                  <a:pt x="1366769" y="949064"/>
                </a:cubicBezTo>
                <a:cubicBezTo>
                  <a:pt x="1328838" y="903908"/>
                  <a:pt x="1312582" y="876815"/>
                  <a:pt x="1304454" y="855140"/>
                </a:cubicBezTo>
                <a:cubicBezTo>
                  <a:pt x="1295423" y="832563"/>
                  <a:pt x="1293617" y="816307"/>
                  <a:pt x="1318001" y="805469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 w="9031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>
              <a:latin typeface="+mj-ea"/>
              <a:ea typeface="+mj-ea"/>
            </a:endParaRPr>
          </a:p>
        </p:txBody>
      </p:sp>
      <p:sp>
        <p:nvSpPr>
          <p:cNvPr id="48" name="文本框 47">
            <a:extLst>
              <a:ext uri="{FF2B5EF4-FFF2-40B4-BE49-F238E27FC236}">
                <a16:creationId xmlns:a16="http://schemas.microsoft.com/office/drawing/2014/main" id="{EEFC3796-E375-4360-B4AE-2C6F903DA5F0}"/>
              </a:ext>
            </a:extLst>
          </p:cNvPr>
          <p:cNvSpPr txBox="1"/>
          <p:nvPr/>
        </p:nvSpPr>
        <p:spPr>
          <a:xfrm>
            <a:off x="1308100" y="2098948"/>
            <a:ext cx="6168021" cy="2957797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>
            <a:defPPr>
              <a:defRPr lang="zh-CN"/>
            </a:defPPr>
            <a:lvl1pPr>
              <a:defRPr b="0" i="0">
                <a:solidFill>
                  <a:schemeClr val="bg1"/>
                </a:solidFill>
                <a:effectLst/>
                <a:latin typeface="+mn-ea"/>
              </a:defRPr>
            </a:lvl1pPr>
          </a:lstStyle>
          <a:p>
            <a:pPr>
              <a:lnSpc>
                <a:spcPct val="150000"/>
              </a:lnSpc>
            </a:pPr>
            <a:r>
              <a:rPr lang="zh-CN" altLang="en-US" dirty="0">
                <a:effectLst>
                  <a:outerShdw blurRad="25400" dist="25400" dir="2700000" algn="tl" rotWithShape="0">
                    <a:prstClr val="black">
                      <a:alpha val="33000"/>
                    </a:prstClr>
                  </a:outerShdw>
                </a:effectLst>
              </a:rPr>
              <a:t>        每年的</a:t>
            </a:r>
            <a:r>
              <a:rPr lang="en-US" altLang="zh-CN" dirty="0">
                <a:effectLst>
                  <a:outerShdw blurRad="25400" dist="25400" dir="2700000" algn="tl" rotWithShape="0">
                    <a:prstClr val="black">
                      <a:alpha val="33000"/>
                    </a:prstClr>
                  </a:outerShdw>
                </a:effectLst>
              </a:rPr>
              <a:t>12</a:t>
            </a:r>
            <a:r>
              <a:rPr lang="zh-CN" altLang="en-US" dirty="0">
                <a:effectLst>
                  <a:outerShdw blurRad="25400" dist="25400" dir="2700000" algn="tl" rotWithShape="0">
                    <a:prstClr val="black">
                      <a:alpha val="33000"/>
                    </a:prstClr>
                  </a:outerShdw>
                </a:effectLst>
              </a:rPr>
              <a:t>月</a:t>
            </a:r>
            <a:r>
              <a:rPr lang="en-US" altLang="zh-CN" dirty="0">
                <a:effectLst>
                  <a:outerShdw blurRad="25400" dist="25400" dir="2700000" algn="tl" rotWithShape="0">
                    <a:prstClr val="black">
                      <a:alpha val="33000"/>
                    </a:prstClr>
                  </a:outerShdw>
                </a:effectLst>
              </a:rPr>
              <a:t>25</a:t>
            </a:r>
            <a:r>
              <a:rPr lang="zh-CN" altLang="en-US" dirty="0">
                <a:effectLst>
                  <a:outerShdw blurRad="25400" dist="25400" dir="2700000" algn="tl" rotWithShape="0">
                    <a:prstClr val="black">
                      <a:alpha val="33000"/>
                    </a:prstClr>
                  </a:outerShdw>
                </a:effectLst>
              </a:rPr>
              <a:t>日是圣诞节，因其祈祷平安、体现关爱的喜庆祥和气氛，这个由西方传入我国的节日，逐渐被人们认识和接受，开始成为公司年末重大主题营销活动之一。我们把握商机，创新策划推出以“缤纷之夜</a:t>
            </a:r>
            <a:r>
              <a:rPr lang="en-US" altLang="zh-CN" dirty="0">
                <a:effectLst>
                  <a:outerShdw blurRad="25400" dist="25400" dir="2700000" algn="tl" rotWithShape="0">
                    <a:prstClr val="black">
                      <a:alpha val="33000"/>
                    </a:prstClr>
                  </a:outerShdw>
                </a:effectLst>
              </a:rPr>
              <a:t>·</a:t>
            </a:r>
            <a:r>
              <a:rPr lang="zh-CN" altLang="en-US" dirty="0">
                <a:effectLst>
                  <a:outerShdw blurRad="25400" dist="25400" dir="2700000" algn="tl" rotWithShape="0">
                    <a:prstClr val="black">
                      <a:alpha val="33000"/>
                    </a:prstClr>
                  </a:outerShdw>
                </a:effectLst>
              </a:rPr>
              <a:t>最</a:t>
            </a:r>
            <a:r>
              <a:rPr lang="en-US" altLang="zh-CN" dirty="0">
                <a:effectLst>
                  <a:outerShdw blurRad="25400" dist="25400" dir="2700000" algn="tl" rotWithShape="0">
                    <a:prstClr val="black">
                      <a:alpha val="33000"/>
                    </a:prstClr>
                  </a:outerShdw>
                </a:effectLst>
              </a:rPr>
              <a:t>HIGH</a:t>
            </a:r>
            <a:r>
              <a:rPr lang="zh-CN" altLang="en-US" dirty="0">
                <a:effectLst>
                  <a:outerShdw blurRad="25400" dist="25400" dir="2700000" algn="tl" rotWithShape="0">
                    <a:prstClr val="black">
                      <a:alpha val="33000"/>
                    </a:prstClr>
                  </a:outerShdw>
                </a:effectLst>
              </a:rPr>
              <a:t>圣诞节”为主题，以体现亲情、友情为主要内容的欢乐庆祝活动，系列活动环环相扣，亮点叠出，为活跃公司气氛和联络客户感情，提供了良好的契机，也为公司下一年度工作奠定了基础。</a:t>
            </a:r>
          </a:p>
        </p:txBody>
      </p:sp>
      <p:sp>
        <p:nvSpPr>
          <p:cNvPr id="51" name="任意多边形: 形状 50">
            <a:extLst>
              <a:ext uri="{FF2B5EF4-FFF2-40B4-BE49-F238E27FC236}">
                <a16:creationId xmlns:a16="http://schemas.microsoft.com/office/drawing/2014/main" id="{8D274BE5-AE70-4DBD-87BF-B5816C8FAB46}"/>
              </a:ext>
            </a:extLst>
          </p:cNvPr>
          <p:cNvSpPr/>
          <p:nvPr/>
        </p:nvSpPr>
        <p:spPr>
          <a:xfrm>
            <a:off x="2732320" y="1373627"/>
            <a:ext cx="3836793" cy="310083"/>
          </a:xfrm>
          <a:custGeom>
            <a:avLst/>
            <a:gdLst>
              <a:gd name="connsiteX0" fmla="*/ 63048 w 3836793"/>
              <a:gd name="connsiteY0" fmla="*/ 0 h 310083"/>
              <a:gd name="connsiteX1" fmla="*/ 3731203 w 3836793"/>
              <a:gd name="connsiteY1" fmla="*/ 0 h 310083"/>
              <a:gd name="connsiteX2" fmla="*/ 3744126 w 3836793"/>
              <a:gd name="connsiteY2" fmla="*/ 2674 h 310083"/>
              <a:gd name="connsiteX3" fmla="*/ 3830196 w 3836793"/>
              <a:gd name="connsiteY3" fmla="*/ 75721 h 310083"/>
              <a:gd name="connsiteX4" fmla="*/ 3682156 w 3836793"/>
              <a:gd name="connsiteY4" fmla="*/ 254511 h 310083"/>
              <a:gd name="connsiteX5" fmla="*/ 3417344 w 3836793"/>
              <a:gd name="connsiteY5" fmla="*/ 214290 h 310083"/>
              <a:gd name="connsiteX6" fmla="*/ 2719569 w 3836793"/>
              <a:gd name="connsiteY6" fmla="*/ 290062 h 310083"/>
              <a:gd name="connsiteX7" fmla="*/ 2527285 w 3836793"/>
              <a:gd name="connsiteY7" fmla="*/ 244650 h 310083"/>
              <a:gd name="connsiteX8" fmla="*/ 2241065 w 3836793"/>
              <a:gd name="connsiteY8" fmla="*/ 213381 h 310083"/>
              <a:gd name="connsiteX9" fmla="*/ 1947450 w 3836793"/>
              <a:gd name="connsiteY9" fmla="*/ 198071 h 310083"/>
              <a:gd name="connsiteX10" fmla="*/ 1710662 w 3836793"/>
              <a:gd name="connsiteY10" fmla="*/ 212084 h 310083"/>
              <a:gd name="connsiteX11" fmla="*/ 1450003 w 3836793"/>
              <a:gd name="connsiteY11" fmla="*/ 308486 h 310083"/>
              <a:gd name="connsiteX12" fmla="*/ 1103061 w 3836793"/>
              <a:gd name="connsiteY12" fmla="*/ 211306 h 310083"/>
              <a:gd name="connsiteX13" fmla="*/ 888721 w 3836793"/>
              <a:gd name="connsiteY13" fmla="*/ 171863 h 310083"/>
              <a:gd name="connsiteX14" fmla="*/ 575643 w 3836793"/>
              <a:gd name="connsiteY14" fmla="*/ 174327 h 310083"/>
              <a:gd name="connsiteX15" fmla="*/ 411125 w 3836793"/>
              <a:gd name="connsiteY15" fmla="*/ 233363 h 310083"/>
              <a:gd name="connsiteX16" fmla="*/ 30190 w 3836793"/>
              <a:gd name="connsiteY16" fmla="*/ 182891 h 310083"/>
              <a:gd name="connsiteX17" fmla="*/ 25136 w 3836793"/>
              <a:gd name="connsiteY17" fmla="*/ 36835 h 3100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3836793" h="310083">
                <a:moveTo>
                  <a:pt x="63048" y="0"/>
                </a:moveTo>
                <a:lnTo>
                  <a:pt x="3731203" y="0"/>
                </a:lnTo>
                <a:lnTo>
                  <a:pt x="3744126" y="2674"/>
                </a:lnTo>
                <a:cubicBezTo>
                  <a:pt x="3783099" y="15421"/>
                  <a:pt x="3815535" y="37640"/>
                  <a:pt x="3830196" y="75721"/>
                </a:cubicBezTo>
                <a:cubicBezTo>
                  <a:pt x="3862374" y="159407"/>
                  <a:pt x="3771033" y="245558"/>
                  <a:pt x="3682156" y="254511"/>
                </a:cubicBezTo>
                <a:cubicBezTo>
                  <a:pt x="3592891" y="263723"/>
                  <a:pt x="3506091" y="226615"/>
                  <a:pt x="3417344" y="214290"/>
                </a:cubicBezTo>
                <a:cubicBezTo>
                  <a:pt x="3184191" y="181983"/>
                  <a:pt x="2952852" y="321590"/>
                  <a:pt x="2719569" y="290062"/>
                </a:cubicBezTo>
                <a:cubicBezTo>
                  <a:pt x="2654307" y="281239"/>
                  <a:pt x="2591639" y="259182"/>
                  <a:pt x="2527285" y="244650"/>
                </a:cubicBezTo>
                <a:cubicBezTo>
                  <a:pt x="2433609" y="223502"/>
                  <a:pt x="2337078" y="218441"/>
                  <a:pt x="2241065" y="213381"/>
                </a:cubicBezTo>
                <a:cubicBezTo>
                  <a:pt x="2143236" y="208321"/>
                  <a:pt x="2045278" y="203132"/>
                  <a:pt x="1947450" y="198071"/>
                </a:cubicBezTo>
                <a:cubicBezTo>
                  <a:pt x="1868045" y="194049"/>
                  <a:pt x="1786954" y="190027"/>
                  <a:pt x="1710662" y="212084"/>
                </a:cubicBezTo>
                <a:cubicBezTo>
                  <a:pt x="1621268" y="237904"/>
                  <a:pt x="1542382" y="298235"/>
                  <a:pt x="1450003" y="308486"/>
                </a:cubicBezTo>
                <a:cubicBezTo>
                  <a:pt x="1329468" y="321849"/>
                  <a:pt x="1218665" y="248024"/>
                  <a:pt x="1103061" y="211306"/>
                </a:cubicBezTo>
                <a:cubicBezTo>
                  <a:pt x="1033647" y="189249"/>
                  <a:pt x="960989" y="180556"/>
                  <a:pt x="888721" y="171863"/>
                </a:cubicBezTo>
                <a:cubicBezTo>
                  <a:pt x="784405" y="159407"/>
                  <a:pt x="677105" y="147081"/>
                  <a:pt x="575643" y="174327"/>
                </a:cubicBezTo>
                <a:cubicBezTo>
                  <a:pt x="519333" y="189508"/>
                  <a:pt x="466916" y="216365"/>
                  <a:pt x="411125" y="233363"/>
                </a:cubicBezTo>
                <a:cubicBezTo>
                  <a:pt x="286698" y="271378"/>
                  <a:pt x="141901" y="267096"/>
                  <a:pt x="30190" y="182891"/>
                </a:cubicBezTo>
                <a:cubicBezTo>
                  <a:pt x="-11945" y="147762"/>
                  <a:pt x="-6496" y="83149"/>
                  <a:pt x="25136" y="36835"/>
                </a:cubicBezTo>
                <a:close/>
              </a:path>
            </a:pathLst>
          </a:custGeom>
          <a:gradFill>
            <a:gsLst>
              <a:gs pos="33000">
                <a:schemeClr val="bg1"/>
              </a:gs>
              <a:gs pos="67000">
                <a:schemeClr val="bg1">
                  <a:lumMod val="85000"/>
                </a:schemeClr>
              </a:gs>
            </a:gsLst>
            <a:lin ang="5400000" scaled="0"/>
          </a:gradFill>
          <a:ln w="3690" cap="flat">
            <a:noFill/>
            <a:prstDash val="solid"/>
            <a:miter/>
          </a:ln>
          <a:effectLst>
            <a:outerShdw blurRad="127000" dist="63500" dir="5400000" algn="t" rotWithShape="0">
              <a:prstClr val="black">
                <a:alpha val="25000"/>
              </a:prstClr>
            </a:outerShdw>
          </a:effectLst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zh-CN" altLang="en-US"/>
          </a:p>
        </p:txBody>
      </p:sp>
      <p:sp>
        <p:nvSpPr>
          <p:cNvPr id="126" name="任意多边形: 形状 125">
            <a:extLst>
              <a:ext uri="{FF2B5EF4-FFF2-40B4-BE49-F238E27FC236}">
                <a16:creationId xmlns:a16="http://schemas.microsoft.com/office/drawing/2014/main" id="{9BE2F2B2-72B5-4FAB-8586-0623FBAE73D2}"/>
              </a:ext>
            </a:extLst>
          </p:cNvPr>
          <p:cNvSpPr/>
          <p:nvPr/>
        </p:nvSpPr>
        <p:spPr>
          <a:xfrm>
            <a:off x="7260111" y="676710"/>
            <a:ext cx="1057061" cy="683752"/>
          </a:xfrm>
          <a:custGeom>
            <a:avLst/>
            <a:gdLst>
              <a:gd name="connsiteX0" fmla="*/ 1249962 w 1290147"/>
              <a:gd name="connsiteY0" fmla="*/ 470870 h 834522"/>
              <a:gd name="connsiteX1" fmla="*/ 1128745 w 1290147"/>
              <a:gd name="connsiteY1" fmla="*/ 433320 h 834522"/>
              <a:gd name="connsiteX2" fmla="*/ 1092511 w 1290147"/>
              <a:gd name="connsiteY2" fmla="*/ 342406 h 834522"/>
              <a:gd name="connsiteX3" fmla="*/ 1077359 w 1290147"/>
              <a:gd name="connsiteY3" fmla="*/ 306173 h 834522"/>
              <a:gd name="connsiteX4" fmla="*/ 1127427 w 1290147"/>
              <a:gd name="connsiteY4" fmla="*/ 260717 h 834522"/>
              <a:gd name="connsiteX5" fmla="*/ 1153778 w 1290147"/>
              <a:gd name="connsiteY5" fmla="*/ 270599 h 834522"/>
              <a:gd name="connsiteX6" fmla="*/ 1161025 w 1290147"/>
              <a:gd name="connsiteY6" fmla="*/ 294315 h 834522"/>
              <a:gd name="connsiteX7" fmla="*/ 1129403 w 1290147"/>
              <a:gd name="connsiteY7" fmla="*/ 324619 h 834522"/>
              <a:gd name="connsiteX8" fmla="*/ 1111616 w 1290147"/>
              <a:gd name="connsiteY8" fmla="*/ 318031 h 834522"/>
              <a:gd name="connsiteX9" fmla="*/ 1105028 w 1290147"/>
              <a:gd name="connsiteY9" fmla="*/ 301562 h 834522"/>
              <a:gd name="connsiteX10" fmla="*/ 1113592 w 1290147"/>
              <a:gd name="connsiteY10" fmla="*/ 292997 h 834522"/>
              <a:gd name="connsiteX11" fmla="*/ 1122157 w 1290147"/>
              <a:gd name="connsiteY11" fmla="*/ 301562 h 834522"/>
              <a:gd name="connsiteX12" fmla="*/ 1124133 w 1290147"/>
              <a:gd name="connsiteY12" fmla="*/ 306173 h 834522"/>
              <a:gd name="connsiteX13" fmla="*/ 1130062 w 1290147"/>
              <a:gd name="connsiteY13" fmla="*/ 308150 h 834522"/>
              <a:gd name="connsiteX14" fmla="*/ 1144556 w 1290147"/>
              <a:gd name="connsiteY14" fmla="*/ 293656 h 834522"/>
              <a:gd name="connsiteX15" fmla="*/ 1141920 w 1290147"/>
              <a:gd name="connsiteY15" fmla="*/ 283115 h 834522"/>
              <a:gd name="connsiteX16" fmla="*/ 1128086 w 1290147"/>
              <a:gd name="connsiteY16" fmla="*/ 278504 h 834522"/>
              <a:gd name="connsiteX17" fmla="*/ 1095146 w 1290147"/>
              <a:gd name="connsiteY17" fmla="*/ 306832 h 834522"/>
              <a:gd name="connsiteX18" fmla="*/ 1106346 w 1290147"/>
              <a:gd name="connsiteY18" fmla="*/ 333184 h 834522"/>
              <a:gd name="connsiteX19" fmla="*/ 1176177 w 1290147"/>
              <a:gd name="connsiteY19" fmla="*/ 318690 h 834522"/>
              <a:gd name="connsiteX20" fmla="*/ 1180130 w 1290147"/>
              <a:gd name="connsiteY20" fmla="*/ 294974 h 834522"/>
              <a:gd name="connsiteX21" fmla="*/ 1178154 w 1290147"/>
              <a:gd name="connsiteY21" fmla="*/ 276527 h 834522"/>
              <a:gd name="connsiteX22" fmla="*/ 1115569 w 1290147"/>
              <a:gd name="connsiteY22" fmla="*/ 229754 h 834522"/>
              <a:gd name="connsiteX23" fmla="*/ 1076700 w 1290147"/>
              <a:gd name="connsiteY23" fmla="*/ 237659 h 834522"/>
              <a:gd name="connsiteX24" fmla="*/ 1070771 w 1290147"/>
              <a:gd name="connsiteY24" fmla="*/ 241612 h 834522"/>
              <a:gd name="connsiteX25" fmla="*/ 1069454 w 1290147"/>
              <a:gd name="connsiteY25" fmla="*/ 242929 h 834522"/>
              <a:gd name="connsiteX26" fmla="*/ 1067477 w 1290147"/>
              <a:gd name="connsiteY26" fmla="*/ 244247 h 834522"/>
              <a:gd name="connsiteX27" fmla="*/ 1065501 w 1290147"/>
              <a:gd name="connsiteY27" fmla="*/ 246223 h 834522"/>
              <a:gd name="connsiteX28" fmla="*/ 1053642 w 1290147"/>
              <a:gd name="connsiteY28" fmla="*/ 267963 h 834522"/>
              <a:gd name="connsiteX29" fmla="*/ 1052984 w 1290147"/>
              <a:gd name="connsiteY29" fmla="*/ 269940 h 834522"/>
              <a:gd name="connsiteX30" fmla="*/ 1051007 w 1290147"/>
              <a:gd name="connsiteY30" fmla="*/ 277186 h 834522"/>
              <a:gd name="connsiteX31" fmla="*/ 1029267 w 1290147"/>
              <a:gd name="connsiteY31" fmla="*/ 370076 h 834522"/>
              <a:gd name="connsiteX32" fmla="*/ 471931 w 1290147"/>
              <a:gd name="connsiteY32" fmla="*/ 134888 h 834522"/>
              <a:gd name="connsiteX33" fmla="*/ 21319 w 1290147"/>
              <a:gd name="connsiteY33" fmla="*/ 99313 h 834522"/>
              <a:gd name="connsiteX34" fmla="*/ 79292 w 1290147"/>
              <a:gd name="connsiteY34" fmla="*/ 144769 h 834522"/>
              <a:gd name="connsiteX35" fmla="*/ 120796 w 1290147"/>
              <a:gd name="connsiteY35" fmla="*/ 91408 h 834522"/>
              <a:gd name="connsiteX36" fmla="*/ 97080 w 1290147"/>
              <a:gd name="connsiteY36" fmla="*/ 64397 h 834522"/>
              <a:gd name="connsiteX37" fmla="*/ 74681 w 1290147"/>
              <a:gd name="connsiteY37" fmla="*/ 84820 h 834522"/>
              <a:gd name="connsiteX38" fmla="*/ 81928 w 1290147"/>
              <a:gd name="connsiteY38" fmla="*/ 95360 h 834522"/>
              <a:gd name="connsiteX39" fmla="*/ 88516 w 1290147"/>
              <a:gd name="connsiteY39" fmla="*/ 94043 h 834522"/>
              <a:gd name="connsiteX40" fmla="*/ 99715 w 1290147"/>
              <a:gd name="connsiteY40" fmla="*/ 98654 h 834522"/>
              <a:gd name="connsiteX41" fmla="*/ 95103 w 1290147"/>
              <a:gd name="connsiteY41" fmla="*/ 109854 h 834522"/>
              <a:gd name="connsiteX42" fmla="*/ 81928 w 1290147"/>
              <a:gd name="connsiteY42" fmla="*/ 112489 h 834522"/>
              <a:gd name="connsiteX43" fmla="*/ 58211 w 1290147"/>
              <a:gd name="connsiteY43" fmla="*/ 84820 h 834522"/>
              <a:gd name="connsiteX44" fmla="*/ 97739 w 1290147"/>
              <a:gd name="connsiteY44" fmla="*/ 47269 h 834522"/>
              <a:gd name="connsiteX45" fmla="*/ 138583 w 1290147"/>
              <a:gd name="connsiteY45" fmla="*/ 90749 h 834522"/>
              <a:gd name="connsiteX46" fmla="*/ 138583 w 1290147"/>
              <a:gd name="connsiteY46" fmla="*/ 95360 h 834522"/>
              <a:gd name="connsiteX47" fmla="*/ 149783 w 1290147"/>
              <a:gd name="connsiteY47" fmla="*/ 108536 h 834522"/>
              <a:gd name="connsiteX48" fmla="*/ 165594 w 1290147"/>
              <a:gd name="connsiteY48" fmla="*/ 113148 h 834522"/>
              <a:gd name="connsiteX49" fmla="*/ 182723 w 1290147"/>
              <a:gd name="connsiteY49" fmla="*/ 126323 h 834522"/>
              <a:gd name="connsiteX50" fmla="*/ 182723 w 1290147"/>
              <a:gd name="connsiteY50" fmla="*/ 126323 h 834522"/>
              <a:gd name="connsiteX51" fmla="*/ 183381 w 1290147"/>
              <a:gd name="connsiteY51" fmla="*/ 126982 h 834522"/>
              <a:gd name="connsiteX52" fmla="*/ 200510 w 1290147"/>
              <a:gd name="connsiteY52" fmla="*/ 159263 h 834522"/>
              <a:gd name="connsiteX53" fmla="*/ 200510 w 1290147"/>
              <a:gd name="connsiteY53" fmla="*/ 159263 h 834522"/>
              <a:gd name="connsiteX54" fmla="*/ 238060 w 1290147"/>
              <a:gd name="connsiteY54" fmla="*/ 601970 h 834522"/>
              <a:gd name="connsiteX55" fmla="*/ 271000 w 1290147"/>
              <a:gd name="connsiteY55" fmla="*/ 702764 h 834522"/>
              <a:gd name="connsiteX56" fmla="*/ 190628 w 1290147"/>
              <a:gd name="connsiteY56" fmla="*/ 784454 h 834522"/>
              <a:gd name="connsiteX57" fmla="*/ 75998 w 1290147"/>
              <a:gd name="connsiteY57" fmla="*/ 707376 h 834522"/>
              <a:gd name="connsiteX58" fmla="*/ 76657 w 1290147"/>
              <a:gd name="connsiteY58" fmla="*/ 700129 h 834522"/>
              <a:gd name="connsiteX59" fmla="*/ 76657 w 1290147"/>
              <a:gd name="connsiteY59" fmla="*/ 699470 h 834522"/>
              <a:gd name="connsiteX60" fmla="*/ 76657 w 1290147"/>
              <a:gd name="connsiteY60" fmla="*/ 698812 h 834522"/>
              <a:gd name="connsiteX61" fmla="*/ 77316 w 1290147"/>
              <a:gd name="connsiteY61" fmla="*/ 694859 h 834522"/>
              <a:gd name="connsiteX62" fmla="*/ 77316 w 1290147"/>
              <a:gd name="connsiteY62" fmla="*/ 691565 h 834522"/>
              <a:gd name="connsiteX63" fmla="*/ 125408 w 1290147"/>
              <a:gd name="connsiteY63" fmla="*/ 650061 h 834522"/>
              <a:gd name="connsiteX64" fmla="*/ 156371 w 1290147"/>
              <a:gd name="connsiteY64" fmla="*/ 663237 h 834522"/>
              <a:gd name="connsiteX65" fmla="*/ 168229 w 1290147"/>
              <a:gd name="connsiteY65" fmla="*/ 668507 h 834522"/>
              <a:gd name="connsiteX66" fmla="*/ 180087 w 1290147"/>
              <a:gd name="connsiteY66" fmla="*/ 663237 h 834522"/>
              <a:gd name="connsiteX67" fmla="*/ 180087 w 1290147"/>
              <a:gd name="connsiteY67" fmla="*/ 638862 h 834522"/>
              <a:gd name="connsiteX68" fmla="*/ 124749 w 1290147"/>
              <a:gd name="connsiteY68" fmla="*/ 615145 h 834522"/>
              <a:gd name="connsiteX69" fmla="*/ 72704 w 1290147"/>
              <a:gd name="connsiteY69" fmla="*/ 634909 h 834522"/>
              <a:gd name="connsiteX70" fmla="*/ 68752 w 1290147"/>
              <a:gd name="connsiteY70" fmla="*/ 638203 h 834522"/>
              <a:gd name="connsiteX71" fmla="*/ 66117 w 1290147"/>
              <a:gd name="connsiteY71" fmla="*/ 633591 h 834522"/>
              <a:gd name="connsiteX72" fmla="*/ 20001 w 1290147"/>
              <a:gd name="connsiteY72" fmla="*/ 599993 h 834522"/>
              <a:gd name="connsiteX73" fmla="*/ 16707 w 1290147"/>
              <a:gd name="connsiteY73" fmla="*/ 599993 h 834522"/>
              <a:gd name="connsiteX74" fmla="*/ 238 w 1290147"/>
              <a:gd name="connsiteY74" fmla="*/ 613828 h 834522"/>
              <a:gd name="connsiteX75" fmla="*/ 2873 w 1290147"/>
              <a:gd name="connsiteY75" fmla="*/ 626345 h 834522"/>
              <a:gd name="connsiteX76" fmla="*/ 14072 w 1290147"/>
              <a:gd name="connsiteY76" fmla="*/ 633591 h 834522"/>
              <a:gd name="connsiteX77" fmla="*/ 42400 w 1290147"/>
              <a:gd name="connsiteY77" fmla="*/ 685636 h 834522"/>
              <a:gd name="connsiteX78" fmla="*/ 40424 w 1290147"/>
              <a:gd name="connsiteY78" fmla="*/ 706058 h 834522"/>
              <a:gd name="connsiteX79" fmla="*/ 99056 w 1290147"/>
              <a:gd name="connsiteY79" fmla="*/ 800265 h 834522"/>
              <a:gd name="connsiteX80" fmla="*/ 20660 w 1290147"/>
              <a:gd name="connsiteY80" fmla="*/ 800265 h 834522"/>
              <a:gd name="connsiteX81" fmla="*/ 3531 w 1290147"/>
              <a:gd name="connsiteY81" fmla="*/ 817394 h 834522"/>
              <a:gd name="connsiteX82" fmla="*/ 20660 w 1290147"/>
              <a:gd name="connsiteY82" fmla="*/ 834522 h 834522"/>
              <a:gd name="connsiteX83" fmla="*/ 334244 w 1290147"/>
              <a:gd name="connsiteY83" fmla="*/ 834522 h 834522"/>
              <a:gd name="connsiteX84" fmla="*/ 361913 w 1290147"/>
              <a:gd name="connsiteY84" fmla="*/ 834522 h 834522"/>
              <a:gd name="connsiteX85" fmla="*/ 1083288 w 1290147"/>
              <a:gd name="connsiteY85" fmla="*/ 834522 h 834522"/>
              <a:gd name="connsiteX86" fmla="*/ 1290148 w 1290147"/>
              <a:gd name="connsiteY86" fmla="*/ 577594 h 834522"/>
              <a:gd name="connsiteX87" fmla="*/ 1249962 w 1290147"/>
              <a:gd name="connsiteY87" fmla="*/ 470870 h 834522"/>
              <a:gd name="connsiteX88" fmla="*/ 339514 w 1290147"/>
              <a:gd name="connsiteY88" fmla="*/ 800924 h 834522"/>
              <a:gd name="connsiteX89" fmla="*/ 250578 w 1290147"/>
              <a:gd name="connsiteY89" fmla="*/ 800924 h 834522"/>
              <a:gd name="connsiteX90" fmla="*/ 302622 w 1290147"/>
              <a:gd name="connsiteY90" fmla="*/ 701447 h 834522"/>
              <a:gd name="connsiteX91" fmla="*/ 272977 w 1290147"/>
              <a:gd name="connsiteY91" fmla="*/ 600652 h 834522"/>
              <a:gd name="connsiteX92" fmla="*/ 409346 w 1290147"/>
              <a:gd name="connsiteY92" fmla="*/ 600652 h 834522"/>
              <a:gd name="connsiteX93" fmla="*/ 365866 w 1290147"/>
              <a:gd name="connsiteY93" fmla="*/ 728457 h 834522"/>
              <a:gd name="connsiteX94" fmla="*/ 339514 w 1290147"/>
              <a:gd name="connsiteY94" fmla="*/ 800924 h 834522"/>
              <a:gd name="connsiteX95" fmla="*/ 377066 w 1290147"/>
              <a:gd name="connsiteY95" fmla="*/ 800924 h 834522"/>
              <a:gd name="connsiteX96" fmla="*/ 398147 w 1290147"/>
              <a:gd name="connsiteY96" fmla="*/ 737680 h 834522"/>
              <a:gd name="connsiteX97" fmla="*/ 446239 w 1290147"/>
              <a:gd name="connsiteY97" fmla="*/ 601311 h 834522"/>
              <a:gd name="connsiteX98" fmla="*/ 643216 w 1290147"/>
              <a:gd name="connsiteY98" fmla="*/ 601311 h 834522"/>
              <a:gd name="connsiteX99" fmla="*/ 692625 w 1290147"/>
              <a:gd name="connsiteY99" fmla="*/ 800924 h 834522"/>
              <a:gd name="connsiteX100" fmla="*/ 377066 w 1290147"/>
              <a:gd name="connsiteY100" fmla="*/ 800924 h 834522"/>
              <a:gd name="connsiteX101" fmla="*/ 726883 w 1290147"/>
              <a:gd name="connsiteY101" fmla="*/ 800924 h 834522"/>
              <a:gd name="connsiteX102" fmla="*/ 678132 w 1290147"/>
              <a:gd name="connsiteY102" fmla="*/ 601311 h 834522"/>
              <a:gd name="connsiteX103" fmla="*/ 934402 w 1290147"/>
              <a:gd name="connsiteY103" fmla="*/ 601311 h 834522"/>
              <a:gd name="connsiteX104" fmla="*/ 1018068 w 1290147"/>
              <a:gd name="connsiteY104" fmla="*/ 800924 h 834522"/>
              <a:gd name="connsiteX105" fmla="*/ 726883 w 1290147"/>
              <a:gd name="connsiteY105" fmla="*/ 800924 h 834522"/>
              <a:gd name="connsiteX106" fmla="*/ 1081311 w 1290147"/>
              <a:gd name="connsiteY106" fmla="*/ 800924 h 834522"/>
              <a:gd name="connsiteX107" fmla="*/ 1057595 w 1290147"/>
              <a:gd name="connsiteY107" fmla="*/ 800924 h 834522"/>
              <a:gd name="connsiteX108" fmla="*/ 969317 w 1290147"/>
              <a:gd name="connsiteY108" fmla="*/ 601311 h 834522"/>
              <a:gd name="connsiteX109" fmla="*/ 971952 w 1290147"/>
              <a:gd name="connsiteY109" fmla="*/ 601311 h 834522"/>
              <a:gd name="connsiteX110" fmla="*/ 1113592 w 1290147"/>
              <a:gd name="connsiteY110" fmla="*/ 506445 h 834522"/>
              <a:gd name="connsiteX111" fmla="*/ 1126109 w 1290147"/>
              <a:gd name="connsiteY111" fmla="*/ 466918 h 834522"/>
              <a:gd name="connsiteX112" fmla="*/ 1129403 w 1290147"/>
              <a:gd name="connsiteY112" fmla="*/ 466918 h 834522"/>
              <a:gd name="connsiteX113" fmla="*/ 1226904 w 1290147"/>
              <a:gd name="connsiteY113" fmla="*/ 494587 h 834522"/>
              <a:gd name="connsiteX114" fmla="*/ 1254573 w 1290147"/>
              <a:gd name="connsiteY114" fmla="*/ 577594 h 834522"/>
              <a:gd name="connsiteX115" fmla="*/ 1081311 w 1290147"/>
              <a:gd name="connsiteY115" fmla="*/ 800924 h 8345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</a:cxnLst>
            <a:rect l="l" t="t" r="r" b="b"/>
            <a:pathLst>
              <a:path w="1290147" h="834522">
                <a:moveTo>
                  <a:pt x="1249962" y="470870"/>
                </a:moveTo>
                <a:cubicBezTo>
                  <a:pt x="1222951" y="444519"/>
                  <a:pt x="1182106" y="432002"/>
                  <a:pt x="1128745" y="433320"/>
                </a:cubicBezTo>
                <a:cubicBezTo>
                  <a:pt x="1127427" y="399721"/>
                  <a:pt x="1114251" y="368099"/>
                  <a:pt x="1092511" y="342406"/>
                </a:cubicBezTo>
                <a:cubicBezTo>
                  <a:pt x="1083947" y="331866"/>
                  <a:pt x="1077359" y="320008"/>
                  <a:pt x="1077359" y="306173"/>
                </a:cubicBezTo>
                <a:cubicBezTo>
                  <a:pt x="1078017" y="277186"/>
                  <a:pt x="1095805" y="260717"/>
                  <a:pt x="1127427" y="260717"/>
                </a:cubicBezTo>
                <a:cubicBezTo>
                  <a:pt x="1138626" y="260717"/>
                  <a:pt x="1147850" y="264011"/>
                  <a:pt x="1153778" y="270599"/>
                </a:cubicBezTo>
                <a:cubicBezTo>
                  <a:pt x="1159049" y="276527"/>
                  <a:pt x="1161684" y="284433"/>
                  <a:pt x="1161025" y="294315"/>
                </a:cubicBezTo>
                <a:cubicBezTo>
                  <a:pt x="1159049" y="314079"/>
                  <a:pt x="1148508" y="324619"/>
                  <a:pt x="1129403" y="324619"/>
                </a:cubicBezTo>
                <a:cubicBezTo>
                  <a:pt x="1122815" y="324619"/>
                  <a:pt x="1116227" y="321984"/>
                  <a:pt x="1111616" y="318031"/>
                </a:cubicBezTo>
                <a:cubicBezTo>
                  <a:pt x="1107663" y="313420"/>
                  <a:pt x="1105028" y="308150"/>
                  <a:pt x="1105028" y="301562"/>
                </a:cubicBezTo>
                <a:cubicBezTo>
                  <a:pt x="1105028" y="296950"/>
                  <a:pt x="1108981" y="292997"/>
                  <a:pt x="1113592" y="292997"/>
                </a:cubicBezTo>
                <a:cubicBezTo>
                  <a:pt x="1118204" y="292997"/>
                  <a:pt x="1122157" y="296950"/>
                  <a:pt x="1122157" y="301562"/>
                </a:cubicBezTo>
                <a:cubicBezTo>
                  <a:pt x="1122157" y="303538"/>
                  <a:pt x="1122815" y="304856"/>
                  <a:pt x="1124133" y="306173"/>
                </a:cubicBezTo>
                <a:cubicBezTo>
                  <a:pt x="1125451" y="307491"/>
                  <a:pt x="1128086" y="308150"/>
                  <a:pt x="1130062" y="308150"/>
                </a:cubicBezTo>
                <a:cubicBezTo>
                  <a:pt x="1140602" y="308150"/>
                  <a:pt x="1143896" y="304856"/>
                  <a:pt x="1144556" y="293656"/>
                </a:cubicBezTo>
                <a:cubicBezTo>
                  <a:pt x="1145214" y="289045"/>
                  <a:pt x="1143896" y="285751"/>
                  <a:pt x="1141920" y="283115"/>
                </a:cubicBezTo>
                <a:cubicBezTo>
                  <a:pt x="1139285" y="279821"/>
                  <a:pt x="1134014" y="278504"/>
                  <a:pt x="1128086" y="278504"/>
                </a:cubicBezTo>
                <a:cubicBezTo>
                  <a:pt x="1098440" y="278504"/>
                  <a:pt x="1095805" y="294974"/>
                  <a:pt x="1095146" y="306832"/>
                </a:cubicBezTo>
                <a:cubicBezTo>
                  <a:pt x="1094487" y="316055"/>
                  <a:pt x="1099758" y="324619"/>
                  <a:pt x="1106346" y="333184"/>
                </a:cubicBezTo>
                <a:cubicBezTo>
                  <a:pt x="1127427" y="357559"/>
                  <a:pt x="1166295" y="348994"/>
                  <a:pt x="1176177" y="318690"/>
                </a:cubicBezTo>
                <a:cubicBezTo>
                  <a:pt x="1178812" y="310785"/>
                  <a:pt x="1180130" y="302879"/>
                  <a:pt x="1180130" y="294974"/>
                </a:cubicBezTo>
                <a:cubicBezTo>
                  <a:pt x="1180130" y="288386"/>
                  <a:pt x="1179471" y="282457"/>
                  <a:pt x="1178154" y="276527"/>
                </a:cubicBezTo>
                <a:cubicBezTo>
                  <a:pt x="1177495" y="263352"/>
                  <a:pt x="1157731" y="229754"/>
                  <a:pt x="1115569" y="229754"/>
                </a:cubicBezTo>
                <a:cubicBezTo>
                  <a:pt x="1098440" y="229754"/>
                  <a:pt x="1085923" y="233047"/>
                  <a:pt x="1076700" y="237659"/>
                </a:cubicBezTo>
                <a:cubicBezTo>
                  <a:pt x="1074723" y="238977"/>
                  <a:pt x="1072747" y="240294"/>
                  <a:pt x="1070771" y="241612"/>
                </a:cubicBezTo>
                <a:cubicBezTo>
                  <a:pt x="1070112" y="242271"/>
                  <a:pt x="1069454" y="242271"/>
                  <a:pt x="1069454" y="242929"/>
                </a:cubicBezTo>
                <a:cubicBezTo>
                  <a:pt x="1068795" y="243588"/>
                  <a:pt x="1068135" y="244247"/>
                  <a:pt x="1067477" y="244247"/>
                </a:cubicBezTo>
                <a:lnTo>
                  <a:pt x="1065501" y="246223"/>
                </a:lnTo>
                <a:cubicBezTo>
                  <a:pt x="1060230" y="252153"/>
                  <a:pt x="1056278" y="259399"/>
                  <a:pt x="1053642" y="267963"/>
                </a:cubicBezTo>
                <a:cubicBezTo>
                  <a:pt x="1053642" y="268622"/>
                  <a:pt x="1052984" y="269281"/>
                  <a:pt x="1052984" y="269940"/>
                </a:cubicBezTo>
                <a:cubicBezTo>
                  <a:pt x="1052325" y="273233"/>
                  <a:pt x="1051666" y="275869"/>
                  <a:pt x="1051007" y="277186"/>
                </a:cubicBezTo>
                <a:cubicBezTo>
                  <a:pt x="1043761" y="308150"/>
                  <a:pt x="1046396" y="347677"/>
                  <a:pt x="1029267" y="370076"/>
                </a:cubicBezTo>
                <a:cubicBezTo>
                  <a:pt x="881040" y="567713"/>
                  <a:pt x="619500" y="325937"/>
                  <a:pt x="471931" y="134888"/>
                </a:cubicBezTo>
                <a:cubicBezTo>
                  <a:pt x="324363" y="-56161"/>
                  <a:pt x="-1738" y="-21904"/>
                  <a:pt x="21319" y="99313"/>
                </a:cubicBezTo>
                <a:cubicBezTo>
                  <a:pt x="28566" y="138841"/>
                  <a:pt x="54917" y="148722"/>
                  <a:pt x="79292" y="144769"/>
                </a:cubicBezTo>
                <a:cubicBezTo>
                  <a:pt x="118161" y="138182"/>
                  <a:pt x="120796" y="97337"/>
                  <a:pt x="120796" y="91408"/>
                </a:cubicBezTo>
                <a:cubicBezTo>
                  <a:pt x="120796" y="74938"/>
                  <a:pt x="108938" y="64397"/>
                  <a:pt x="97080" y="64397"/>
                </a:cubicBezTo>
                <a:cubicBezTo>
                  <a:pt x="84563" y="64397"/>
                  <a:pt x="74681" y="73620"/>
                  <a:pt x="74681" y="84820"/>
                </a:cubicBezTo>
                <a:cubicBezTo>
                  <a:pt x="74681" y="87455"/>
                  <a:pt x="75998" y="95360"/>
                  <a:pt x="81928" y="95360"/>
                </a:cubicBezTo>
                <a:cubicBezTo>
                  <a:pt x="83904" y="95360"/>
                  <a:pt x="85880" y="94702"/>
                  <a:pt x="88516" y="94043"/>
                </a:cubicBezTo>
                <a:cubicBezTo>
                  <a:pt x="93127" y="92066"/>
                  <a:pt x="97739" y="94043"/>
                  <a:pt x="99715" y="98654"/>
                </a:cubicBezTo>
                <a:cubicBezTo>
                  <a:pt x="101691" y="103266"/>
                  <a:pt x="99715" y="107877"/>
                  <a:pt x="95103" y="109854"/>
                </a:cubicBezTo>
                <a:cubicBezTo>
                  <a:pt x="90492" y="111830"/>
                  <a:pt x="86539" y="112489"/>
                  <a:pt x="81928" y="112489"/>
                </a:cubicBezTo>
                <a:cubicBezTo>
                  <a:pt x="66117" y="112489"/>
                  <a:pt x="58211" y="98654"/>
                  <a:pt x="58211" y="84820"/>
                </a:cubicBezTo>
                <a:cubicBezTo>
                  <a:pt x="58211" y="63738"/>
                  <a:pt x="75998" y="47269"/>
                  <a:pt x="97739" y="47269"/>
                </a:cubicBezTo>
                <a:cubicBezTo>
                  <a:pt x="120796" y="47269"/>
                  <a:pt x="138583" y="66374"/>
                  <a:pt x="138583" y="90749"/>
                </a:cubicBezTo>
                <a:cubicBezTo>
                  <a:pt x="138583" y="92066"/>
                  <a:pt x="138583" y="94043"/>
                  <a:pt x="138583" y="95360"/>
                </a:cubicBezTo>
                <a:cubicBezTo>
                  <a:pt x="137925" y="101948"/>
                  <a:pt x="142536" y="107877"/>
                  <a:pt x="149783" y="108536"/>
                </a:cubicBezTo>
                <a:cubicBezTo>
                  <a:pt x="155053" y="109195"/>
                  <a:pt x="160324" y="110513"/>
                  <a:pt x="165594" y="113148"/>
                </a:cubicBezTo>
                <a:cubicBezTo>
                  <a:pt x="172181" y="116442"/>
                  <a:pt x="178111" y="121053"/>
                  <a:pt x="182723" y="126323"/>
                </a:cubicBezTo>
                <a:cubicBezTo>
                  <a:pt x="182723" y="126323"/>
                  <a:pt x="182723" y="126323"/>
                  <a:pt x="182723" y="126323"/>
                </a:cubicBezTo>
                <a:lnTo>
                  <a:pt x="183381" y="126982"/>
                </a:lnTo>
                <a:cubicBezTo>
                  <a:pt x="192605" y="135547"/>
                  <a:pt x="197216" y="147405"/>
                  <a:pt x="200510" y="159263"/>
                </a:cubicBezTo>
                <a:cubicBezTo>
                  <a:pt x="200510" y="159263"/>
                  <a:pt x="200510" y="159263"/>
                  <a:pt x="200510" y="159263"/>
                </a:cubicBezTo>
                <a:cubicBezTo>
                  <a:pt x="232791" y="271257"/>
                  <a:pt x="133314" y="520939"/>
                  <a:pt x="238060" y="601970"/>
                </a:cubicBezTo>
                <a:cubicBezTo>
                  <a:pt x="257824" y="630298"/>
                  <a:pt x="271000" y="677072"/>
                  <a:pt x="271000" y="702764"/>
                </a:cubicBezTo>
                <a:cubicBezTo>
                  <a:pt x="271000" y="740315"/>
                  <a:pt x="249919" y="784454"/>
                  <a:pt x="190628" y="784454"/>
                </a:cubicBezTo>
                <a:cubicBezTo>
                  <a:pt x="75998" y="784454"/>
                  <a:pt x="75998" y="726481"/>
                  <a:pt x="75998" y="707376"/>
                </a:cubicBezTo>
                <a:cubicBezTo>
                  <a:pt x="75998" y="704741"/>
                  <a:pt x="75998" y="702764"/>
                  <a:pt x="76657" y="700129"/>
                </a:cubicBezTo>
                <a:lnTo>
                  <a:pt x="76657" y="699470"/>
                </a:lnTo>
                <a:lnTo>
                  <a:pt x="76657" y="698812"/>
                </a:lnTo>
                <a:cubicBezTo>
                  <a:pt x="77316" y="697494"/>
                  <a:pt x="77316" y="696177"/>
                  <a:pt x="77316" y="694859"/>
                </a:cubicBezTo>
                <a:lnTo>
                  <a:pt x="77316" y="691565"/>
                </a:lnTo>
                <a:cubicBezTo>
                  <a:pt x="83904" y="665872"/>
                  <a:pt x="106962" y="650061"/>
                  <a:pt x="125408" y="650061"/>
                </a:cubicBezTo>
                <a:cubicBezTo>
                  <a:pt x="136607" y="650061"/>
                  <a:pt x="148465" y="654673"/>
                  <a:pt x="156371" y="663237"/>
                </a:cubicBezTo>
                <a:cubicBezTo>
                  <a:pt x="159665" y="666531"/>
                  <a:pt x="163618" y="668507"/>
                  <a:pt x="168229" y="668507"/>
                </a:cubicBezTo>
                <a:cubicBezTo>
                  <a:pt x="172841" y="668507"/>
                  <a:pt x="176793" y="666531"/>
                  <a:pt x="180087" y="663237"/>
                </a:cubicBezTo>
                <a:cubicBezTo>
                  <a:pt x="186675" y="656649"/>
                  <a:pt x="186675" y="646109"/>
                  <a:pt x="180087" y="638862"/>
                </a:cubicBezTo>
                <a:cubicBezTo>
                  <a:pt x="164935" y="623710"/>
                  <a:pt x="145171" y="615145"/>
                  <a:pt x="124749" y="615145"/>
                </a:cubicBezTo>
                <a:cubicBezTo>
                  <a:pt x="106962" y="615145"/>
                  <a:pt x="87857" y="622392"/>
                  <a:pt x="72704" y="634909"/>
                </a:cubicBezTo>
                <a:lnTo>
                  <a:pt x="68752" y="638203"/>
                </a:lnTo>
                <a:lnTo>
                  <a:pt x="66117" y="633591"/>
                </a:lnTo>
                <a:cubicBezTo>
                  <a:pt x="56235" y="615145"/>
                  <a:pt x="40424" y="603946"/>
                  <a:pt x="20001" y="599993"/>
                </a:cubicBezTo>
                <a:cubicBezTo>
                  <a:pt x="18684" y="599993"/>
                  <a:pt x="18025" y="599993"/>
                  <a:pt x="16707" y="599993"/>
                </a:cubicBezTo>
                <a:cubicBezTo>
                  <a:pt x="8802" y="599993"/>
                  <a:pt x="1556" y="605922"/>
                  <a:pt x="238" y="613828"/>
                </a:cubicBezTo>
                <a:cubicBezTo>
                  <a:pt x="-421" y="618439"/>
                  <a:pt x="238" y="623051"/>
                  <a:pt x="2873" y="626345"/>
                </a:cubicBezTo>
                <a:cubicBezTo>
                  <a:pt x="5508" y="630298"/>
                  <a:pt x="9461" y="632933"/>
                  <a:pt x="14072" y="633591"/>
                </a:cubicBezTo>
                <a:cubicBezTo>
                  <a:pt x="41742" y="638862"/>
                  <a:pt x="43059" y="671143"/>
                  <a:pt x="42400" y="685636"/>
                </a:cubicBezTo>
                <a:cubicBezTo>
                  <a:pt x="41083" y="692224"/>
                  <a:pt x="40424" y="698812"/>
                  <a:pt x="40424" y="706058"/>
                </a:cubicBezTo>
                <a:cubicBezTo>
                  <a:pt x="40424" y="735045"/>
                  <a:pt x="49647" y="777208"/>
                  <a:pt x="99056" y="800265"/>
                </a:cubicBezTo>
                <a:lnTo>
                  <a:pt x="20660" y="800265"/>
                </a:lnTo>
                <a:cubicBezTo>
                  <a:pt x="11437" y="800265"/>
                  <a:pt x="3531" y="808171"/>
                  <a:pt x="3531" y="817394"/>
                </a:cubicBezTo>
                <a:cubicBezTo>
                  <a:pt x="3531" y="826617"/>
                  <a:pt x="10778" y="834522"/>
                  <a:pt x="20660" y="834522"/>
                </a:cubicBezTo>
                <a:lnTo>
                  <a:pt x="334244" y="834522"/>
                </a:lnTo>
                <a:lnTo>
                  <a:pt x="361913" y="834522"/>
                </a:lnTo>
                <a:lnTo>
                  <a:pt x="1083288" y="834522"/>
                </a:lnTo>
                <a:cubicBezTo>
                  <a:pt x="1205164" y="834522"/>
                  <a:pt x="1290148" y="667849"/>
                  <a:pt x="1290148" y="577594"/>
                </a:cubicBezTo>
                <a:cubicBezTo>
                  <a:pt x="1288171" y="531479"/>
                  <a:pt x="1275654" y="495246"/>
                  <a:pt x="1249962" y="470870"/>
                </a:cubicBezTo>
                <a:close/>
                <a:moveTo>
                  <a:pt x="339514" y="800924"/>
                </a:moveTo>
                <a:lnTo>
                  <a:pt x="250578" y="800924"/>
                </a:lnTo>
                <a:cubicBezTo>
                  <a:pt x="282858" y="781161"/>
                  <a:pt x="302622" y="745586"/>
                  <a:pt x="302622" y="701447"/>
                </a:cubicBezTo>
                <a:cubicBezTo>
                  <a:pt x="302622" y="671801"/>
                  <a:pt x="291423" y="632274"/>
                  <a:pt x="272977" y="600652"/>
                </a:cubicBezTo>
                <a:lnTo>
                  <a:pt x="409346" y="600652"/>
                </a:lnTo>
                <a:cubicBezTo>
                  <a:pt x="382994" y="663896"/>
                  <a:pt x="373772" y="699470"/>
                  <a:pt x="365866" y="728457"/>
                </a:cubicBezTo>
                <a:cubicBezTo>
                  <a:pt x="358619" y="753491"/>
                  <a:pt x="353349" y="772596"/>
                  <a:pt x="339514" y="800924"/>
                </a:cubicBezTo>
                <a:close/>
                <a:moveTo>
                  <a:pt x="377066" y="800924"/>
                </a:moveTo>
                <a:cubicBezTo>
                  <a:pt x="387606" y="777208"/>
                  <a:pt x="392217" y="758762"/>
                  <a:pt x="398147" y="737680"/>
                </a:cubicBezTo>
                <a:cubicBezTo>
                  <a:pt x="406052" y="708035"/>
                  <a:pt x="416593" y="671143"/>
                  <a:pt x="446239" y="601311"/>
                </a:cubicBezTo>
                <a:lnTo>
                  <a:pt x="643216" y="601311"/>
                </a:lnTo>
                <a:cubicBezTo>
                  <a:pt x="658369" y="644791"/>
                  <a:pt x="683403" y="756785"/>
                  <a:pt x="692625" y="800924"/>
                </a:cubicBezTo>
                <a:lnTo>
                  <a:pt x="377066" y="800924"/>
                </a:lnTo>
                <a:close/>
                <a:moveTo>
                  <a:pt x="726883" y="800924"/>
                </a:moveTo>
                <a:cubicBezTo>
                  <a:pt x="722930" y="780502"/>
                  <a:pt x="698555" y="663896"/>
                  <a:pt x="678132" y="601311"/>
                </a:cubicBezTo>
                <a:lnTo>
                  <a:pt x="934402" y="601311"/>
                </a:lnTo>
                <a:cubicBezTo>
                  <a:pt x="948895" y="675095"/>
                  <a:pt x="985128" y="743609"/>
                  <a:pt x="1018068" y="800924"/>
                </a:cubicBezTo>
                <a:lnTo>
                  <a:pt x="726883" y="800924"/>
                </a:lnTo>
                <a:close/>
                <a:moveTo>
                  <a:pt x="1081311" y="800924"/>
                </a:moveTo>
                <a:lnTo>
                  <a:pt x="1057595" y="800924"/>
                </a:lnTo>
                <a:cubicBezTo>
                  <a:pt x="1024655" y="743609"/>
                  <a:pt x="984469" y="674437"/>
                  <a:pt x="969317" y="601311"/>
                </a:cubicBezTo>
                <a:lnTo>
                  <a:pt x="971952" y="601311"/>
                </a:lnTo>
                <a:cubicBezTo>
                  <a:pt x="1033879" y="601311"/>
                  <a:pt x="1090534" y="564419"/>
                  <a:pt x="1113592" y="506445"/>
                </a:cubicBezTo>
                <a:cubicBezTo>
                  <a:pt x="1119521" y="490634"/>
                  <a:pt x="1123474" y="477458"/>
                  <a:pt x="1126109" y="466918"/>
                </a:cubicBezTo>
                <a:cubicBezTo>
                  <a:pt x="1127427" y="466918"/>
                  <a:pt x="1128745" y="466918"/>
                  <a:pt x="1129403" y="466918"/>
                </a:cubicBezTo>
                <a:cubicBezTo>
                  <a:pt x="1173542" y="465600"/>
                  <a:pt x="1206481" y="474823"/>
                  <a:pt x="1226904" y="494587"/>
                </a:cubicBezTo>
                <a:cubicBezTo>
                  <a:pt x="1245350" y="512374"/>
                  <a:pt x="1254573" y="540702"/>
                  <a:pt x="1254573" y="577594"/>
                </a:cubicBezTo>
                <a:cubicBezTo>
                  <a:pt x="1254573" y="652038"/>
                  <a:pt x="1179471" y="800924"/>
                  <a:pt x="1081311" y="800924"/>
                </a:cubicBezTo>
                <a:close/>
              </a:path>
            </a:pathLst>
          </a:custGeom>
          <a:solidFill>
            <a:schemeClr val="bg1"/>
          </a:solidFill>
          <a:ln w="658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128" name="任意多边形: 形状 127">
            <a:extLst>
              <a:ext uri="{FF2B5EF4-FFF2-40B4-BE49-F238E27FC236}">
                <a16:creationId xmlns:a16="http://schemas.microsoft.com/office/drawing/2014/main" id="{31043B22-47EE-4EA0-90F6-2263C2AD2535}"/>
              </a:ext>
            </a:extLst>
          </p:cNvPr>
          <p:cNvSpPr/>
          <p:nvPr/>
        </p:nvSpPr>
        <p:spPr>
          <a:xfrm>
            <a:off x="9586499" y="644274"/>
            <a:ext cx="525331" cy="721604"/>
          </a:xfrm>
          <a:custGeom>
            <a:avLst/>
            <a:gdLst>
              <a:gd name="connsiteX0" fmla="*/ 88545 w 947778"/>
              <a:gd name="connsiteY0" fmla="*/ 690633 h 1301885"/>
              <a:gd name="connsiteX1" fmla="*/ 61848 w 947778"/>
              <a:gd name="connsiteY1" fmla="*/ 699648 h 1301885"/>
              <a:gd name="connsiteX2" fmla="*/ 89932 w 947778"/>
              <a:gd name="connsiteY2" fmla="*/ 621984 h 1301885"/>
              <a:gd name="connsiteX3" fmla="*/ 180077 w 947778"/>
              <a:gd name="connsiteY3" fmla="*/ 571017 h 1301885"/>
              <a:gd name="connsiteX4" fmla="*/ 323617 w 947778"/>
              <a:gd name="connsiteY4" fmla="*/ 587659 h 1301885"/>
              <a:gd name="connsiteX5" fmla="*/ 417576 w 947778"/>
              <a:gd name="connsiteY5" fmla="*/ 621984 h 1301885"/>
              <a:gd name="connsiteX6" fmla="*/ 507722 w 947778"/>
              <a:gd name="connsiteY6" fmla="*/ 599101 h 1301885"/>
              <a:gd name="connsiteX7" fmla="*/ 603068 w 947778"/>
              <a:gd name="connsiteY7" fmla="*/ 557148 h 1301885"/>
              <a:gd name="connsiteX8" fmla="*/ 673105 w 947778"/>
              <a:gd name="connsiteY8" fmla="*/ 446546 h 1301885"/>
              <a:gd name="connsiteX9" fmla="*/ 674491 w 947778"/>
              <a:gd name="connsiteY9" fmla="*/ 391766 h 1301885"/>
              <a:gd name="connsiteX10" fmla="*/ 662356 w 947778"/>
              <a:gd name="connsiteY10" fmla="*/ 367496 h 1301885"/>
              <a:gd name="connsiteX11" fmla="*/ 641207 w 947778"/>
              <a:gd name="connsiteY11" fmla="*/ 356401 h 1301885"/>
              <a:gd name="connsiteX12" fmla="*/ 607576 w 947778"/>
              <a:gd name="connsiteY12" fmla="*/ 325543 h 1301885"/>
              <a:gd name="connsiteX13" fmla="*/ 597868 w 947778"/>
              <a:gd name="connsiteY13" fmla="*/ 276310 h 1301885"/>
              <a:gd name="connsiteX14" fmla="*/ 666170 w 947778"/>
              <a:gd name="connsiteY14" fmla="*/ 286711 h 1301885"/>
              <a:gd name="connsiteX15" fmla="*/ 689053 w 947778"/>
              <a:gd name="connsiteY15" fmla="*/ 316529 h 1301885"/>
              <a:gd name="connsiteX16" fmla="*/ 702575 w 947778"/>
              <a:gd name="connsiteY16" fmla="*/ 306474 h 1301885"/>
              <a:gd name="connsiteX17" fmla="*/ 639473 w 947778"/>
              <a:gd name="connsiteY17" fmla="*/ 271109 h 1301885"/>
              <a:gd name="connsiteX18" fmla="*/ 583999 w 947778"/>
              <a:gd name="connsiteY18" fmla="*/ 246492 h 1301885"/>
              <a:gd name="connsiteX19" fmla="*/ 491773 w 947778"/>
              <a:gd name="connsiteY19" fmla="*/ 171602 h 1301885"/>
              <a:gd name="connsiteX20" fmla="*/ 486226 w 947778"/>
              <a:gd name="connsiteY20" fmla="*/ 79030 h 1301885"/>
              <a:gd name="connsiteX21" fmla="*/ 512576 w 947778"/>
              <a:gd name="connsiteY21" fmla="*/ 2753 h 1301885"/>
              <a:gd name="connsiteX22" fmla="*/ 520204 w 947778"/>
              <a:gd name="connsiteY22" fmla="*/ 29103 h 1301885"/>
              <a:gd name="connsiteX23" fmla="*/ 501481 w 947778"/>
              <a:gd name="connsiteY23" fmla="*/ 80763 h 1301885"/>
              <a:gd name="connsiteX24" fmla="*/ 503908 w 947778"/>
              <a:gd name="connsiteY24" fmla="*/ 135891 h 1301885"/>
              <a:gd name="connsiteX25" fmla="*/ 509456 w 947778"/>
              <a:gd name="connsiteY25" fmla="*/ 101220 h 1301885"/>
              <a:gd name="connsiteX26" fmla="*/ 536846 w 947778"/>
              <a:gd name="connsiteY26" fmla="*/ 66548 h 1301885"/>
              <a:gd name="connsiteX27" fmla="*/ 547941 w 947778"/>
              <a:gd name="connsiteY27" fmla="*/ 31530 h 1301885"/>
              <a:gd name="connsiteX28" fmla="*/ 554182 w 947778"/>
              <a:gd name="connsiteY28" fmla="*/ 42971 h 1301885"/>
              <a:gd name="connsiteX29" fmla="*/ 546207 w 947778"/>
              <a:gd name="connsiteY29" fmla="*/ 72789 h 1301885"/>
              <a:gd name="connsiteX30" fmla="*/ 525058 w 947778"/>
              <a:gd name="connsiteY30" fmla="*/ 105380 h 1301885"/>
              <a:gd name="connsiteX31" fmla="*/ 524364 w 947778"/>
              <a:gd name="connsiteY31" fmla="*/ 152186 h 1301885"/>
              <a:gd name="connsiteX32" fmla="*/ 534072 w 947778"/>
              <a:gd name="connsiteY32" fmla="*/ 171949 h 1301885"/>
              <a:gd name="connsiteX33" fmla="*/ 562156 w 947778"/>
              <a:gd name="connsiteY33" fmla="*/ 148026 h 1301885"/>
              <a:gd name="connsiteX34" fmla="*/ 571517 w 947778"/>
              <a:gd name="connsiteY34" fmla="*/ 111968 h 1301885"/>
              <a:gd name="connsiteX35" fmla="*/ 578452 w 947778"/>
              <a:gd name="connsiteY35" fmla="*/ 96019 h 1301885"/>
              <a:gd name="connsiteX36" fmla="*/ 581225 w 947778"/>
              <a:gd name="connsiteY36" fmla="*/ 140398 h 1301885"/>
              <a:gd name="connsiteX37" fmla="*/ 551755 w 947778"/>
              <a:gd name="connsiteY37" fmla="*/ 183391 h 1301885"/>
              <a:gd name="connsiteX38" fmla="*/ 558342 w 947778"/>
              <a:gd name="connsiteY38" fmla="*/ 204193 h 1301885"/>
              <a:gd name="connsiteX39" fmla="*/ 602722 w 947778"/>
              <a:gd name="connsiteY39" fmla="*/ 232971 h 1301885"/>
              <a:gd name="connsiteX40" fmla="*/ 618324 w 947778"/>
              <a:gd name="connsiteY40" fmla="*/ 234011 h 1301885"/>
              <a:gd name="connsiteX41" fmla="*/ 621444 w 947778"/>
              <a:gd name="connsiteY41" fmla="*/ 204193 h 1301885"/>
              <a:gd name="connsiteX42" fmla="*/ 616243 w 947778"/>
              <a:gd name="connsiteY42" fmla="*/ 169175 h 1301885"/>
              <a:gd name="connsiteX43" fmla="*/ 619017 w 947778"/>
              <a:gd name="connsiteY43" fmla="*/ 154613 h 1301885"/>
              <a:gd name="connsiteX44" fmla="*/ 634273 w 947778"/>
              <a:gd name="connsiteY44" fmla="*/ 191018 h 1301885"/>
              <a:gd name="connsiteX45" fmla="*/ 641207 w 947778"/>
              <a:gd name="connsiteY45" fmla="*/ 236438 h 1301885"/>
              <a:gd name="connsiteX46" fmla="*/ 679692 w 947778"/>
              <a:gd name="connsiteY46" fmla="*/ 254467 h 1301885"/>
              <a:gd name="connsiteX47" fmla="*/ 696681 w 947778"/>
              <a:gd name="connsiteY47" fmla="*/ 260361 h 1301885"/>
              <a:gd name="connsiteX48" fmla="*/ 666864 w 947778"/>
              <a:gd name="connsiteY48" fmla="*/ 234011 h 1301885"/>
              <a:gd name="connsiteX49" fmla="*/ 649528 w 947778"/>
              <a:gd name="connsiteY49" fmla="*/ 187898 h 1301885"/>
              <a:gd name="connsiteX50" fmla="*/ 633579 w 947778"/>
              <a:gd name="connsiteY50" fmla="*/ 135891 h 1301885"/>
              <a:gd name="connsiteX51" fmla="*/ 598214 w 947778"/>
              <a:gd name="connsiteY51" fmla="*/ 106767 h 1301885"/>
              <a:gd name="connsiteX52" fmla="*/ 576371 w 947778"/>
              <a:gd name="connsiteY52" fmla="*/ 77989 h 1301885"/>
              <a:gd name="connsiteX53" fmla="*/ 581225 w 947778"/>
              <a:gd name="connsiteY53" fmla="*/ 38811 h 1301885"/>
              <a:gd name="connsiteX54" fmla="*/ 587466 w 947778"/>
              <a:gd name="connsiteY54" fmla="*/ 47132 h 1301885"/>
              <a:gd name="connsiteX55" fmla="*/ 587813 w 947778"/>
              <a:gd name="connsiteY55" fmla="*/ 73482 h 1301885"/>
              <a:gd name="connsiteX56" fmla="*/ 607576 w 947778"/>
              <a:gd name="connsiteY56" fmla="*/ 93938 h 1301885"/>
              <a:gd name="connsiteX57" fmla="*/ 636006 w 947778"/>
              <a:gd name="connsiteY57" fmla="*/ 106420 h 1301885"/>
              <a:gd name="connsiteX58" fmla="*/ 645367 w 947778"/>
              <a:gd name="connsiteY58" fmla="*/ 61694 h 1301885"/>
              <a:gd name="connsiteX59" fmla="*/ 663397 w 947778"/>
              <a:gd name="connsiteY59" fmla="*/ 30143 h 1301885"/>
              <a:gd name="connsiteX60" fmla="*/ 671024 w 947778"/>
              <a:gd name="connsiteY60" fmla="*/ 3099 h 1301885"/>
              <a:gd name="connsiteX61" fmla="*/ 676225 w 947778"/>
              <a:gd name="connsiteY61" fmla="*/ 38464 h 1301885"/>
              <a:gd name="connsiteX62" fmla="*/ 662703 w 947778"/>
              <a:gd name="connsiteY62" fmla="*/ 66548 h 1301885"/>
              <a:gd name="connsiteX63" fmla="*/ 657156 w 947778"/>
              <a:gd name="connsiteY63" fmla="*/ 112314 h 1301885"/>
              <a:gd name="connsiteX64" fmla="*/ 662703 w 947778"/>
              <a:gd name="connsiteY64" fmla="*/ 120982 h 1301885"/>
              <a:gd name="connsiteX65" fmla="*/ 691827 w 947778"/>
              <a:gd name="connsiteY65" fmla="*/ 101220 h 1301885"/>
              <a:gd name="connsiteX66" fmla="*/ 701535 w 947778"/>
              <a:gd name="connsiteY66" fmla="*/ 56840 h 1301885"/>
              <a:gd name="connsiteX67" fmla="*/ 711936 w 947778"/>
              <a:gd name="connsiteY67" fmla="*/ 75563 h 1301885"/>
              <a:gd name="connsiteX68" fmla="*/ 689747 w 947778"/>
              <a:gd name="connsiteY68" fmla="*/ 124103 h 1301885"/>
              <a:gd name="connsiteX69" fmla="*/ 666864 w 947778"/>
              <a:gd name="connsiteY69" fmla="*/ 145252 h 1301885"/>
              <a:gd name="connsiteX70" fmla="*/ 672064 w 947778"/>
              <a:gd name="connsiteY70" fmla="*/ 179577 h 1301885"/>
              <a:gd name="connsiteX71" fmla="*/ 681772 w 947778"/>
              <a:gd name="connsiteY71" fmla="*/ 200726 h 1301885"/>
              <a:gd name="connsiteX72" fmla="*/ 699108 w 947778"/>
              <a:gd name="connsiteY72" fmla="*/ 202460 h 1301885"/>
              <a:gd name="connsiteX73" fmla="*/ 715750 w 947778"/>
              <a:gd name="connsiteY73" fmla="*/ 179230 h 1301885"/>
              <a:gd name="connsiteX74" fmla="*/ 717831 w 947778"/>
              <a:gd name="connsiteY74" fmla="*/ 165362 h 1301885"/>
              <a:gd name="connsiteX75" fmla="*/ 723378 w 947778"/>
              <a:gd name="connsiteY75" fmla="*/ 188245 h 1301885"/>
              <a:gd name="connsiteX76" fmla="*/ 704655 w 947778"/>
              <a:gd name="connsiteY76" fmla="*/ 217715 h 1301885"/>
              <a:gd name="connsiteX77" fmla="*/ 702575 w 947778"/>
              <a:gd name="connsiteY77" fmla="*/ 238865 h 1301885"/>
              <a:gd name="connsiteX78" fmla="*/ 731352 w 947778"/>
              <a:gd name="connsiteY78" fmla="*/ 266949 h 1301885"/>
              <a:gd name="connsiteX79" fmla="*/ 749035 w 947778"/>
              <a:gd name="connsiteY79" fmla="*/ 206274 h 1301885"/>
              <a:gd name="connsiteX80" fmla="*/ 759783 w 947778"/>
              <a:gd name="connsiteY80" fmla="*/ 221529 h 1301885"/>
              <a:gd name="connsiteX81" fmla="*/ 752502 w 947778"/>
              <a:gd name="connsiteY81" fmla="*/ 269376 h 1301885"/>
              <a:gd name="connsiteX82" fmla="*/ 779892 w 947778"/>
              <a:gd name="connsiteY82" fmla="*/ 246839 h 1301885"/>
              <a:gd name="connsiteX83" fmla="*/ 790987 w 947778"/>
              <a:gd name="connsiteY83" fmla="*/ 201767 h 1301885"/>
              <a:gd name="connsiteX84" fmla="*/ 799655 w 947778"/>
              <a:gd name="connsiteY84" fmla="*/ 227076 h 1301885"/>
              <a:gd name="connsiteX85" fmla="*/ 786827 w 947778"/>
              <a:gd name="connsiteY85" fmla="*/ 269029 h 1301885"/>
              <a:gd name="connsiteX86" fmla="*/ 769144 w 947778"/>
              <a:gd name="connsiteY86" fmla="*/ 290179 h 1301885"/>
              <a:gd name="connsiteX87" fmla="*/ 795841 w 947778"/>
              <a:gd name="connsiteY87" fmla="*/ 309941 h 1301885"/>
              <a:gd name="connsiteX88" fmla="*/ 825659 w 947778"/>
              <a:gd name="connsiteY88" fmla="*/ 321036 h 1301885"/>
              <a:gd name="connsiteX89" fmla="*/ 828086 w 947778"/>
              <a:gd name="connsiteY89" fmla="*/ 349120 h 1301885"/>
              <a:gd name="connsiteX90" fmla="*/ 918578 w 947778"/>
              <a:gd name="connsiteY90" fmla="*/ 383791 h 1301885"/>
              <a:gd name="connsiteX91" fmla="*/ 946315 w 947778"/>
              <a:gd name="connsiteY91" fmla="*/ 388992 h 1301885"/>
              <a:gd name="connsiteX92" fmla="*/ 926899 w 947778"/>
              <a:gd name="connsiteY92" fmla="*/ 426784 h 1301885"/>
              <a:gd name="connsiteX93" fmla="*/ 914071 w 947778"/>
              <a:gd name="connsiteY93" fmla="*/ 438919 h 1301885"/>
              <a:gd name="connsiteX94" fmla="*/ 835020 w 947778"/>
              <a:gd name="connsiteY94" fmla="*/ 446200 h 1301885"/>
              <a:gd name="connsiteX95" fmla="*/ 787173 w 947778"/>
              <a:gd name="connsiteY95" fmla="*/ 455908 h 1301885"/>
              <a:gd name="connsiteX96" fmla="*/ 789600 w 947778"/>
              <a:gd name="connsiteY96" fmla="*/ 574137 h 1301885"/>
              <a:gd name="connsiteX97" fmla="*/ 771918 w 947778"/>
              <a:gd name="connsiteY97" fmla="*/ 628225 h 1301885"/>
              <a:gd name="connsiteX98" fmla="*/ 771918 w 947778"/>
              <a:gd name="connsiteY98" fmla="*/ 686819 h 1301885"/>
              <a:gd name="connsiteX99" fmla="*/ 760130 w 947778"/>
              <a:gd name="connsiteY99" fmla="*/ 727731 h 1301885"/>
              <a:gd name="connsiteX100" fmla="*/ 778852 w 947778"/>
              <a:gd name="connsiteY100" fmla="*/ 770724 h 1301885"/>
              <a:gd name="connsiteX101" fmla="*/ 849929 w 947778"/>
              <a:gd name="connsiteY101" fmla="*/ 810596 h 1301885"/>
              <a:gd name="connsiteX102" fmla="*/ 925512 w 947778"/>
              <a:gd name="connsiteY102" fmla="*/ 822384 h 1301885"/>
              <a:gd name="connsiteX103" fmla="*/ 947702 w 947778"/>
              <a:gd name="connsiteY103" fmla="*/ 837639 h 1301885"/>
              <a:gd name="connsiteX104" fmla="*/ 940074 w 947778"/>
              <a:gd name="connsiteY104" fmla="*/ 860523 h 1301885"/>
              <a:gd name="connsiteX105" fmla="*/ 908870 w 947778"/>
              <a:gd name="connsiteY105" fmla="*/ 967311 h 1301885"/>
              <a:gd name="connsiteX106" fmla="*/ 870038 w 947778"/>
              <a:gd name="connsiteY106" fmla="*/ 1039427 h 1301885"/>
              <a:gd name="connsiteX107" fmla="*/ 833633 w 947778"/>
              <a:gd name="connsiteY107" fmla="*/ 1061617 h 1301885"/>
              <a:gd name="connsiteX108" fmla="*/ 848195 w 947778"/>
              <a:gd name="connsiteY108" fmla="*/ 998861 h 1301885"/>
              <a:gd name="connsiteX109" fmla="*/ 872812 w 947778"/>
              <a:gd name="connsiteY109" fmla="*/ 989500 h 1301885"/>
              <a:gd name="connsiteX110" fmla="*/ 874545 w 947778"/>
              <a:gd name="connsiteY110" fmla="*/ 970778 h 1301885"/>
              <a:gd name="connsiteX111" fmla="*/ 895695 w 947778"/>
              <a:gd name="connsiteY111" fmla="*/ 913916 h 1301885"/>
              <a:gd name="connsiteX112" fmla="*/ 900896 w 947778"/>
              <a:gd name="connsiteY112" fmla="*/ 865724 h 1301885"/>
              <a:gd name="connsiteX113" fmla="*/ 876279 w 947778"/>
              <a:gd name="connsiteY113" fmla="*/ 858789 h 1301885"/>
              <a:gd name="connsiteX114" fmla="*/ 678652 w 947778"/>
              <a:gd name="connsiteY114" fmla="*/ 854629 h 1301885"/>
              <a:gd name="connsiteX115" fmla="*/ 659929 w 947778"/>
              <a:gd name="connsiteY115" fmla="*/ 911490 h 1301885"/>
              <a:gd name="connsiteX116" fmla="*/ 644674 w 947778"/>
              <a:gd name="connsiteY116" fmla="*/ 1062310 h 1301885"/>
              <a:gd name="connsiteX117" fmla="*/ 637740 w 947778"/>
              <a:gd name="connsiteY117" fmla="*/ 1102182 h 1301885"/>
              <a:gd name="connsiteX118" fmla="*/ 630805 w 947778"/>
              <a:gd name="connsiteY118" fmla="*/ 1235321 h 1301885"/>
              <a:gd name="connsiteX119" fmla="*/ 639127 w 947778"/>
              <a:gd name="connsiteY119" fmla="*/ 1291141 h 1301885"/>
              <a:gd name="connsiteX120" fmla="*/ 590933 w 947778"/>
              <a:gd name="connsiteY120" fmla="*/ 1297035 h 1301885"/>
              <a:gd name="connsiteX121" fmla="*/ 602722 w 947778"/>
              <a:gd name="connsiteY121" fmla="*/ 1228386 h 1301885"/>
              <a:gd name="connsiteX122" fmla="*/ 606882 w 947778"/>
              <a:gd name="connsiteY122" fmla="*/ 1108076 h 1301885"/>
              <a:gd name="connsiteX123" fmla="*/ 602722 w 947778"/>
              <a:gd name="connsiteY123" fmla="*/ 1068204 h 1301885"/>
              <a:gd name="connsiteX124" fmla="*/ 581572 w 947778"/>
              <a:gd name="connsiteY124" fmla="*/ 919811 h 1301885"/>
              <a:gd name="connsiteX125" fmla="*/ 568050 w 947778"/>
              <a:gd name="connsiteY125" fmla="*/ 885833 h 1301885"/>
              <a:gd name="connsiteX126" fmla="*/ 365569 w 947778"/>
              <a:gd name="connsiteY126" fmla="*/ 837639 h 1301885"/>
              <a:gd name="connsiteX127" fmla="*/ 289986 w 947778"/>
              <a:gd name="connsiteY127" fmla="*/ 932639 h 1301885"/>
              <a:gd name="connsiteX128" fmla="*/ 228271 w 947778"/>
              <a:gd name="connsiteY128" fmla="*/ 1001289 h 1301885"/>
              <a:gd name="connsiteX129" fmla="*/ 241099 w 947778"/>
              <a:gd name="connsiteY129" fmla="*/ 1119171 h 1301885"/>
              <a:gd name="connsiteX130" fmla="*/ 258088 w 947778"/>
              <a:gd name="connsiteY130" fmla="*/ 1172565 h 1301885"/>
              <a:gd name="connsiteX131" fmla="*/ 275770 w 947778"/>
              <a:gd name="connsiteY131" fmla="*/ 1233587 h 1301885"/>
              <a:gd name="connsiteX132" fmla="*/ 223070 w 947778"/>
              <a:gd name="connsiteY132" fmla="*/ 1224225 h 1301885"/>
              <a:gd name="connsiteX133" fmla="*/ 214749 w 947778"/>
              <a:gd name="connsiteY133" fmla="*/ 1170832 h 1301885"/>
              <a:gd name="connsiteX134" fmla="*/ 200187 w 947778"/>
              <a:gd name="connsiteY134" fmla="*/ 1127493 h 1301885"/>
              <a:gd name="connsiteX135" fmla="*/ 203654 w 947778"/>
              <a:gd name="connsiteY135" fmla="*/ 1058843 h 1301885"/>
              <a:gd name="connsiteX136" fmla="*/ 171410 w 947778"/>
              <a:gd name="connsiteY136" fmla="*/ 967311 h 1301885"/>
              <a:gd name="connsiteX137" fmla="*/ 194986 w 947778"/>
              <a:gd name="connsiteY137" fmla="*/ 922238 h 1301885"/>
              <a:gd name="connsiteX138" fmla="*/ 107614 w 947778"/>
              <a:gd name="connsiteY138" fmla="*/ 986726 h 1301885"/>
              <a:gd name="connsiteX139" fmla="*/ 88198 w 947778"/>
              <a:gd name="connsiteY139" fmla="*/ 1057110 h 1301885"/>
              <a:gd name="connsiteX140" fmla="*/ 44859 w 947778"/>
              <a:gd name="connsiteY140" fmla="*/ 1143441 h 1301885"/>
              <a:gd name="connsiteX141" fmla="*/ 49020 w 947778"/>
              <a:gd name="connsiteY141" fmla="*/ 1219718 h 1301885"/>
              <a:gd name="connsiteX142" fmla="*/ 71903 w 947778"/>
              <a:gd name="connsiteY142" fmla="*/ 1284900 h 1301885"/>
              <a:gd name="connsiteX143" fmla="*/ 19202 w 947778"/>
              <a:gd name="connsiteY143" fmla="*/ 1284207 h 1301885"/>
              <a:gd name="connsiteX144" fmla="*/ 13308 w 947778"/>
              <a:gd name="connsiteY144" fmla="*/ 1245375 h 1301885"/>
              <a:gd name="connsiteX145" fmla="*/ 4987 w 947778"/>
              <a:gd name="connsiteY145" fmla="*/ 1157310 h 1301885"/>
              <a:gd name="connsiteX146" fmla="*/ 11921 w 947778"/>
              <a:gd name="connsiteY146" fmla="*/ 1132000 h 1301885"/>
              <a:gd name="connsiteX147" fmla="*/ 61848 w 947778"/>
              <a:gd name="connsiteY147" fmla="*/ 1014117 h 1301885"/>
              <a:gd name="connsiteX148" fmla="*/ 52487 w 947778"/>
              <a:gd name="connsiteY148" fmla="*/ 940267 h 1301885"/>
              <a:gd name="connsiteX149" fmla="*/ 75370 w 947778"/>
              <a:gd name="connsiteY149" fmla="*/ 910449 h 1301885"/>
              <a:gd name="connsiteX150" fmla="*/ 121136 w 947778"/>
              <a:gd name="connsiteY150" fmla="*/ 840067 h 1301885"/>
              <a:gd name="connsiteX151" fmla="*/ 88545 w 947778"/>
              <a:gd name="connsiteY151" fmla="*/ 690633 h 13018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</a:cxnLst>
            <a:rect l="l" t="t" r="r" b="b"/>
            <a:pathLst>
              <a:path w="947778" h="1301885">
                <a:moveTo>
                  <a:pt x="88545" y="690633"/>
                </a:moveTo>
                <a:cubicBezTo>
                  <a:pt x="88545" y="690633"/>
                  <a:pt x="68089" y="704502"/>
                  <a:pt x="61848" y="699648"/>
                </a:cubicBezTo>
                <a:cubicBezTo>
                  <a:pt x="55607" y="694447"/>
                  <a:pt x="71903" y="640013"/>
                  <a:pt x="89932" y="621984"/>
                </a:cubicBezTo>
                <a:cubicBezTo>
                  <a:pt x="107614" y="604301"/>
                  <a:pt x="163782" y="574831"/>
                  <a:pt x="180077" y="571017"/>
                </a:cubicBezTo>
                <a:cubicBezTo>
                  <a:pt x="196720" y="567203"/>
                  <a:pt x="293106" y="571017"/>
                  <a:pt x="323617" y="587659"/>
                </a:cubicBezTo>
                <a:cubicBezTo>
                  <a:pt x="354128" y="604301"/>
                  <a:pt x="383252" y="620597"/>
                  <a:pt x="417576" y="621984"/>
                </a:cubicBezTo>
                <a:cubicBezTo>
                  <a:pt x="448087" y="623371"/>
                  <a:pt x="472357" y="612969"/>
                  <a:pt x="507722" y="599101"/>
                </a:cubicBezTo>
                <a:cubicBezTo>
                  <a:pt x="543434" y="585232"/>
                  <a:pt x="572557" y="573790"/>
                  <a:pt x="603068" y="557148"/>
                </a:cubicBezTo>
                <a:cubicBezTo>
                  <a:pt x="633579" y="540506"/>
                  <a:pt x="664090" y="477057"/>
                  <a:pt x="673105" y="446546"/>
                </a:cubicBezTo>
                <a:cubicBezTo>
                  <a:pt x="682119" y="416035"/>
                  <a:pt x="676225" y="400780"/>
                  <a:pt x="674491" y="391766"/>
                </a:cubicBezTo>
                <a:cubicBezTo>
                  <a:pt x="672411" y="383098"/>
                  <a:pt x="660970" y="387258"/>
                  <a:pt x="662356" y="367496"/>
                </a:cubicBezTo>
                <a:cubicBezTo>
                  <a:pt x="663050" y="359174"/>
                  <a:pt x="651608" y="356747"/>
                  <a:pt x="641207" y="356401"/>
                </a:cubicBezTo>
                <a:cubicBezTo>
                  <a:pt x="630805" y="356054"/>
                  <a:pt x="615550" y="346346"/>
                  <a:pt x="607576" y="325543"/>
                </a:cubicBezTo>
                <a:cubicBezTo>
                  <a:pt x="599601" y="304740"/>
                  <a:pt x="594054" y="280817"/>
                  <a:pt x="597868" y="276310"/>
                </a:cubicBezTo>
                <a:cubicBezTo>
                  <a:pt x="601335" y="271803"/>
                  <a:pt x="653342" y="278390"/>
                  <a:pt x="666170" y="286711"/>
                </a:cubicBezTo>
                <a:cubicBezTo>
                  <a:pt x="679345" y="295379"/>
                  <a:pt x="686973" y="312715"/>
                  <a:pt x="689053" y="316529"/>
                </a:cubicBezTo>
                <a:cubicBezTo>
                  <a:pt x="691134" y="320343"/>
                  <a:pt x="691827" y="312715"/>
                  <a:pt x="702575" y="306474"/>
                </a:cubicBezTo>
                <a:cubicBezTo>
                  <a:pt x="686973" y="289832"/>
                  <a:pt x="673798" y="281511"/>
                  <a:pt x="639473" y="271109"/>
                </a:cubicBezTo>
                <a:cubicBezTo>
                  <a:pt x="610349" y="262441"/>
                  <a:pt x="597521" y="253427"/>
                  <a:pt x="583999" y="246492"/>
                </a:cubicBezTo>
                <a:cubicBezTo>
                  <a:pt x="552795" y="230544"/>
                  <a:pt x="506682" y="189285"/>
                  <a:pt x="491773" y="171602"/>
                </a:cubicBezTo>
                <a:cubicBezTo>
                  <a:pt x="476864" y="153920"/>
                  <a:pt x="483799" y="93245"/>
                  <a:pt x="486226" y="79030"/>
                </a:cubicBezTo>
                <a:cubicBezTo>
                  <a:pt x="488653" y="64815"/>
                  <a:pt x="505642" y="44705"/>
                  <a:pt x="512576" y="2753"/>
                </a:cubicBezTo>
                <a:cubicBezTo>
                  <a:pt x="514310" y="-6955"/>
                  <a:pt x="522284" y="10727"/>
                  <a:pt x="520204" y="29103"/>
                </a:cubicBezTo>
                <a:cubicBezTo>
                  <a:pt x="518123" y="47479"/>
                  <a:pt x="503561" y="69322"/>
                  <a:pt x="501481" y="80763"/>
                </a:cubicBezTo>
                <a:cubicBezTo>
                  <a:pt x="499401" y="92552"/>
                  <a:pt x="499401" y="121675"/>
                  <a:pt x="503908" y="135891"/>
                </a:cubicBezTo>
                <a:cubicBezTo>
                  <a:pt x="505295" y="118208"/>
                  <a:pt x="506682" y="107114"/>
                  <a:pt x="509456" y="101220"/>
                </a:cubicBezTo>
                <a:cubicBezTo>
                  <a:pt x="511883" y="95325"/>
                  <a:pt x="531645" y="73135"/>
                  <a:pt x="536846" y="66548"/>
                </a:cubicBezTo>
                <a:cubicBezTo>
                  <a:pt x="542047" y="59961"/>
                  <a:pt x="547247" y="41931"/>
                  <a:pt x="547941" y="31530"/>
                </a:cubicBezTo>
                <a:cubicBezTo>
                  <a:pt x="548288" y="26676"/>
                  <a:pt x="553835" y="35691"/>
                  <a:pt x="554182" y="42971"/>
                </a:cubicBezTo>
                <a:cubicBezTo>
                  <a:pt x="554875" y="50252"/>
                  <a:pt x="550021" y="67935"/>
                  <a:pt x="546207" y="72789"/>
                </a:cubicBezTo>
                <a:cubicBezTo>
                  <a:pt x="542393" y="77989"/>
                  <a:pt x="527831" y="98446"/>
                  <a:pt x="525058" y="105380"/>
                </a:cubicBezTo>
                <a:cubicBezTo>
                  <a:pt x="522284" y="111968"/>
                  <a:pt x="522284" y="143172"/>
                  <a:pt x="524364" y="152186"/>
                </a:cubicBezTo>
                <a:cubicBezTo>
                  <a:pt x="526445" y="161201"/>
                  <a:pt x="531299" y="166055"/>
                  <a:pt x="534072" y="171949"/>
                </a:cubicBezTo>
                <a:cubicBezTo>
                  <a:pt x="545514" y="168829"/>
                  <a:pt x="556262" y="156347"/>
                  <a:pt x="562156" y="148026"/>
                </a:cubicBezTo>
                <a:cubicBezTo>
                  <a:pt x="568050" y="139705"/>
                  <a:pt x="571864" y="120635"/>
                  <a:pt x="571517" y="111968"/>
                </a:cubicBezTo>
                <a:cubicBezTo>
                  <a:pt x="571171" y="103300"/>
                  <a:pt x="576371" y="94632"/>
                  <a:pt x="578452" y="96019"/>
                </a:cubicBezTo>
                <a:cubicBezTo>
                  <a:pt x="580532" y="97405"/>
                  <a:pt x="584346" y="126876"/>
                  <a:pt x="581225" y="140398"/>
                </a:cubicBezTo>
                <a:cubicBezTo>
                  <a:pt x="578452" y="153920"/>
                  <a:pt x="556262" y="176803"/>
                  <a:pt x="551755" y="183391"/>
                </a:cubicBezTo>
                <a:cubicBezTo>
                  <a:pt x="546901" y="189978"/>
                  <a:pt x="551061" y="196912"/>
                  <a:pt x="558342" y="204193"/>
                </a:cubicBezTo>
                <a:cubicBezTo>
                  <a:pt x="565623" y="211474"/>
                  <a:pt x="595787" y="229504"/>
                  <a:pt x="602722" y="232971"/>
                </a:cubicBezTo>
                <a:cubicBezTo>
                  <a:pt x="609656" y="236091"/>
                  <a:pt x="616243" y="235051"/>
                  <a:pt x="618324" y="234011"/>
                </a:cubicBezTo>
                <a:cubicBezTo>
                  <a:pt x="620404" y="232971"/>
                  <a:pt x="622484" y="215288"/>
                  <a:pt x="621444" y="204193"/>
                </a:cubicBezTo>
                <a:cubicBezTo>
                  <a:pt x="620404" y="193099"/>
                  <a:pt x="619017" y="176456"/>
                  <a:pt x="616243" y="169175"/>
                </a:cubicBezTo>
                <a:cubicBezTo>
                  <a:pt x="613816" y="161894"/>
                  <a:pt x="615550" y="151840"/>
                  <a:pt x="619017" y="154613"/>
                </a:cubicBezTo>
                <a:cubicBezTo>
                  <a:pt x="622484" y="157040"/>
                  <a:pt x="630805" y="172989"/>
                  <a:pt x="634273" y="191018"/>
                </a:cubicBezTo>
                <a:cubicBezTo>
                  <a:pt x="637740" y="208701"/>
                  <a:pt x="638780" y="230890"/>
                  <a:pt x="641207" y="236438"/>
                </a:cubicBezTo>
                <a:cubicBezTo>
                  <a:pt x="643634" y="242332"/>
                  <a:pt x="665477" y="249959"/>
                  <a:pt x="679692" y="254467"/>
                </a:cubicBezTo>
                <a:cubicBezTo>
                  <a:pt x="688707" y="257241"/>
                  <a:pt x="696681" y="260361"/>
                  <a:pt x="696681" y="260361"/>
                </a:cubicBezTo>
                <a:cubicBezTo>
                  <a:pt x="681772" y="251693"/>
                  <a:pt x="671718" y="241985"/>
                  <a:pt x="666864" y="234011"/>
                </a:cubicBezTo>
                <a:cubicBezTo>
                  <a:pt x="662010" y="226037"/>
                  <a:pt x="652302" y="202460"/>
                  <a:pt x="649528" y="187898"/>
                </a:cubicBezTo>
                <a:cubicBezTo>
                  <a:pt x="646754" y="173336"/>
                  <a:pt x="642940" y="148373"/>
                  <a:pt x="633579" y="135891"/>
                </a:cubicBezTo>
                <a:cubicBezTo>
                  <a:pt x="624218" y="123062"/>
                  <a:pt x="605495" y="111621"/>
                  <a:pt x="598214" y="106767"/>
                </a:cubicBezTo>
                <a:cubicBezTo>
                  <a:pt x="590933" y="101566"/>
                  <a:pt x="579145" y="85617"/>
                  <a:pt x="576371" y="77989"/>
                </a:cubicBezTo>
                <a:cubicBezTo>
                  <a:pt x="573598" y="70362"/>
                  <a:pt x="579145" y="41584"/>
                  <a:pt x="581225" y="38811"/>
                </a:cubicBezTo>
                <a:cubicBezTo>
                  <a:pt x="583306" y="36037"/>
                  <a:pt x="587466" y="42625"/>
                  <a:pt x="587466" y="47132"/>
                </a:cubicBezTo>
                <a:cubicBezTo>
                  <a:pt x="587466" y="51639"/>
                  <a:pt x="585039" y="67588"/>
                  <a:pt x="587813" y="73482"/>
                </a:cubicBezTo>
                <a:cubicBezTo>
                  <a:pt x="590587" y="79723"/>
                  <a:pt x="603068" y="91858"/>
                  <a:pt x="607576" y="93938"/>
                </a:cubicBezTo>
                <a:cubicBezTo>
                  <a:pt x="612083" y="96019"/>
                  <a:pt x="628725" y="101220"/>
                  <a:pt x="636006" y="106420"/>
                </a:cubicBezTo>
                <a:cubicBezTo>
                  <a:pt x="638433" y="86311"/>
                  <a:pt x="641900" y="70709"/>
                  <a:pt x="645367" y="61694"/>
                </a:cubicBezTo>
                <a:cubicBezTo>
                  <a:pt x="648488" y="52333"/>
                  <a:pt x="659929" y="40545"/>
                  <a:pt x="663397" y="30143"/>
                </a:cubicBezTo>
                <a:cubicBezTo>
                  <a:pt x="666864" y="19742"/>
                  <a:pt x="667210" y="6913"/>
                  <a:pt x="671024" y="3099"/>
                </a:cubicBezTo>
                <a:cubicBezTo>
                  <a:pt x="674838" y="-714"/>
                  <a:pt x="680039" y="24595"/>
                  <a:pt x="676225" y="38464"/>
                </a:cubicBezTo>
                <a:cubicBezTo>
                  <a:pt x="673798" y="47826"/>
                  <a:pt x="665477" y="58920"/>
                  <a:pt x="662703" y="66548"/>
                </a:cubicBezTo>
                <a:cubicBezTo>
                  <a:pt x="660276" y="74176"/>
                  <a:pt x="657502" y="107460"/>
                  <a:pt x="657156" y="112314"/>
                </a:cubicBezTo>
                <a:cubicBezTo>
                  <a:pt x="656809" y="117168"/>
                  <a:pt x="658543" y="121329"/>
                  <a:pt x="662703" y="120982"/>
                </a:cubicBezTo>
                <a:cubicBezTo>
                  <a:pt x="666864" y="120635"/>
                  <a:pt x="682466" y="113007"/>
                  <a:pt x="691827" y="101220"/>
                </a:cubicBezTo>
                <a:cubicBezTo>
                  <a:pt x="701535" y="89431"/>
                  <a:pt x="705696" y="74176"/>
                  <a:pt x="701535" y="56840"/>
                </a:cubicBezTo>
                <a:cubicBezTo>
                  <a:pt x="699455" y="49212"/>
                  <a:pt x="711243" y="57187"/>
                  <a:pt x="711936" y="75563"/>
                </a:cubicBezTo>
                <a:cubicBezTo>
                  <a:pt x="712977" y="93938"/>
                  <a:pt x="706736" y="109540"/>
                  <a:pt x="689747" y="124103"/>
                </a:cubicBezTo>
                <a:cubicBezTo>
                  <a:pt x="672411" y="138664"/>
                  <a:pt x="668597" y="141092"/>
                  <a:pt x="666864" y="145252"/>
                </a:cubicBezTo>
                <a:cubicBezTo>
                  <a:pt x="665130" y="149412"/>
                  <a:pt x="667210" y="164321"/>
                  <a:pt x="672064" y="179577"/>
                </a:cubicBezTo>
                <a:cubicBezTo>
                  <a:pt x="675531" y="191018"/>
                  <a:pt x="677959" y="196912"/>
                  <a:pt x="681772" y="200726"/>
                </a:cubicBezTo>
                <a:cubicBezTo>
                  <a:pt x="685240" y="204540"/>
                  <a:pt x="694254" y="204540"/>
                  <a:pt x="699108" y="202460"/>
                </a:cubicBezTo>
                <a:cubicBezTo>
                  <a:pt x="704309" y="200380"/>
                  <a:pt x="712630" y="186511"/>
                  <a:pt x="715750" y="179230"/>
                </a:cubicBezTo>
                <a:cubicBezTo>
                  <a:pt x="718524" y="171949"/>
                  <a:pt x="716790" y="167788"/>
                  <a:pt x="717831" y="165362"/>
                </a:cubicBezTo>
                <a:cubicBezTo>
                  <a:pt x="719217" y="162934"/>
                  <a:pt x="726845" y="175416"/>
                  <a:pt x="723378" y="188245"/>
                </a:cubicBezTo>
                <a:cubicBezTo>
                  <a:pt x="719911" y="201073"/>
                  <a:pt x="708123" y="213554"/>
                  <a:pt x="704655" y="217715"/>
                </a:cubicBezTo>
                <a:cubicBezTo>
                  <a:pt x="701188" y="221876"/>
                  <a:pt x="699455" y="231584"/>
                  <a:pt x="702575" y="238865"/>
                </a:cubicBezTo>
                <a:cubicBezTo>
                  <a:pt x="705349" y="246146"/>
                  <a:pt x="723378" y="262441"/>
                  <a:pt x="731352" y="266949"/>
                </a:cubicBezTo>
                <a:cubicBezTo>
                  <a:pt x="739674" y="259668"/>
                  <a:pt x="751809" y="227423"/>
                  <a:pt x="749035" y="206274"/>
                </a:cubicBezTo>
                <a:cubicBezTo>
                  <a:pt x="747648" y="195872"/>
                  <a:pt x="758743" y="202460"/>
                  <a:pt x="759783" y="221529"/>
                </a:cubicBezTo>
                <a:cubicBezTo>
                  <a:pt x="760823" y="240598"/>
                  <a:pt x="755276" y="264175"/>
                  <a:pt x="752502" y="269376"/>
                </a:cubicBezTo>
                <a:cubicBezTo>
                  <a:pt x="764637" y="266949"/>
                  <a:pt x="775385" y="255507"/>
                  <a:pt x="779892" y="246839"/>
                </a:cubicBezTo>
                <a:cubicBezTo>
                  <a:pt x="784400" y="238172"/>
                  <a:pt x="788907" y="206967"/>
                  <a:pt x="790987" y="201767"/>
                </a:cubicBezTo>
                <a:cubicBezTo>
                  <a:pt x="793067" y="196566"/>
                  <a:pt x="798268" y="207661"/>
                  <a:pt x="799655" y="227076"/>
                </a:cubicBezTo>
                <a:cubicBezTo>
                  <a:pt x="801042" y="246839"/>
                  <a:pt x="793067" y="259668"/>
                  <a:pt x="786827" y="269029"/>
                </a:cubicBezTo>
                <a:cubicBezTo>
                  <a:pt x="780932" y="278390"/>
                  <a:pt x="769491" y="284978"/>
                  <a:pt x="769144" y="290179"/>
                </a:cubicBezTo>
                <a:cubicBezTo>
                  <a:pt x="768798" y="295379"/>
                  <a:pt x="787520" y="305781"/>
                  <a:pt x="795841" y="309941"/>
                </a:cubicBezTo>
                <a:cubicBezTo>
                  <a:pt x="804162" y="314102"/>
                  <a:pt x="822192" y="314795"/>
                  <a:pt x="825659" y="321036"/>
                </a:cubicBezTo>
                <a:cubicBezTo>
                  <a:pt x="829126" y="327277"/>
                  <a:pt x="823578" y="343572"/>
                  <a:pt x="828086" y="349120"/>
                </a:cubicBezTo>
                <a:cubicBezTo>
                  <a:pt x="832593" y="354667"/>
                  <a:pt x="905403" y="379977"/>
                  <a:pt x="918578" y="383791"/>
                </a:cubicBezTo>
                <a:cubicBezTo>
                  <a:pt x="932100" y="387605"/>
                  <a:pt x="942848" y="385178"/>
                  <a:pt x="946315" y="388992"/>
                </a:cubicBezTo>
                <a:cubicBezTo>
                  <a:pt x="949782" y="392806"/>
                  <a:pt x="942501" y="420196"/>
                  <a:pt x="926899" y="426784"/>
                </a:cubicBezTo>
                <a:cubicBezTo>
                  <a:pt x="926206" y="436145"/>
                  <a:pt x="921005" y="437879"/>
                  <a:pt x="914071" y="438919"/>
                </a:cubicBezTo>
                <a:cubicBezTo>
                  <a:pt x="907136" y="439959"/>
                  <a:pt x="862757" y="437185"/>
                  <a:pt x="835020" y="446200"/>
                </a:cubicBezTo>
                <a:cubicBezTo>
                  <a:pt x="804509" y="455908"/>
                  <a:pt x="800002" y="460068"/>
                  <a:pt x="787173" y="455908"/>
                </a:cubicBezTo>
                <a:cubicBezTo>
                  <a:pt x="789254" y="492659"/>
                  <a:pt x="788907" y="552987"/>
                  <a:pt x="789600" y="574137"/>
                </a:cubicBezTo>
                <a:cubicBezTo>
                  <a:pt x="790641" y="595287"/>
                  <a:pt x="783013" y="613662"/>
                  <a:pt x="771918" y="628225"/>
                </a:cubicBezTo>
                <a:cubicBezTo>
                  <a:pt x="773998" y="653188"/>
                  <a:pt x="774692" y="675031"/>
                  <a:pt x="771918" y="686819"/>
                </a:cubicBezTo>
                <a:cubicBezTo>
                  <a:pt x="769144" y="698607"/>
                  <a:pt x="763597" y="717677"/>
                  <a:pt x="760130" y="727731"/>
                </a:cubicBezTo>
                <a:cubicBezTo>
                  <a:pt x="756663" y="737786"/>
                  <a:pt x="771225" y="757202"/>
                  <a:pt x="778852" y="770724"/>
                </a:cubicBezTo>
                <a:cubicBezTo>
                  <a:pt x="801042" y="784246"/>
                  <a:pt x="812830" y="802968"/>
                  <a:pt x="849929" y="810596"/>
                </a:cubicBezTo>
                <a:cubicBezTo>
                  <a:pt x="887374" y="818224"/>
                  <a:pt x="914417" y="820651"/>
                  <a:pt x="925512" y="822384"/>
                </a:cubicBezTo>
                <a:cubicBezTo>
                  <a:pt x="936607" y="824118"/>
                  <a:pt x="946662" y="834172"/>
                  <a:pt x="947702" y="837639"/>
                </a:cubicBezTo>
                <a:cubicBezTo>
                  <a:pt x="948395" y="841107"/>
                  <a:pt x="944235" y="852895"/>
                  <a:pt x="940074" y="860523"/>
                </a:cubicBezTo>
                <a:cubicBezTo>
                  <a:pt x="935914" y="868150"/>
                  <a:pt x="911990" y="952749"/>
                  <a:pt x="908870" y="967311"/>
                </a:cubicBezTo>
                <a:cubicBezTo>
                  <a:pt x="905403" y="981873"/>
                  <a:pt x="872465" y="1035960"/>
                  <a:pt x="870038" y="1039427"/>
                </a:cubicBezTo>
                <a:cubicBezTo>
                  <a:pt x="867611" y="1042894"/>
                  <a:pt x="841261" y="1060577"/>
                  <a:pt x="833633" y="1061617"/>
                </a:cubicBezTo>
                <a:cubicBezTo>
                  <a:pt x="829472" y="1041161"/>
                  <a:pt x="839527" y="1004756"/>
                  <a:pt x="848195" y="998861"/>
                </a:cubicBezTo>
                <a:cubicBezTo>
                  <a:pt x="861023" y="997128"/>
                  <a:pt x="865184" y="997128"/>
                  <a:pt x="872812" y="989500"/>
                </a:cubicBezTo>
                <a:cubicBezTo>
                  <a:pt x="880439" y="981873"/>
                  <a:pt x="874545" y="970778"/>
                  <a:pt x="874545" y="970778"/>
                </a:cubicBezTo>
                <a:cubicBezTo>
                  <a:pt x="884600" y="957256"/>
                  <a:pt x="889801" y="927438"/>
                  <a:pt x="895695" y="913916"/>
                </a:cubicBezTo>
                <a:cubicBezTo>
                  <a:pt x="901589" y="900395"/>
                  <a:pt x="900896" y="868844"/>
                  <a:pt x="900896" y="865724"/>
                </a:cubicBezTo>
                <a:cubicBezTo>
                  <a:pt x="897428" y="861563"/>
                  <a:pt x="889107" y="857402"/>
                  <a:pt x="876279" y="858789"/>
                </a:cubicBezTo>
                <a:cubicBezTo>
                  <a:pt x="863450" y="860523"/>
                  <a:pt x="747301" y="876472"/>
                  <a:pt x="678652" y="854629"/>
                </a:cubicBezTo>
                <a:cubicBezTo>
                  <a:pt x="665130" y="889300"/>
                  <a:pt x="661663" y="902822"/>
                  <a:pt x="659929" y="911490"/>
                </a:cubicBezTo>
                <a:cubicBezTo>
                  <a:pt x="658196" y="919811"/>
                  <a:pt x="648488" y="1037694"/>
                  <a:pt x="644674" y="1062310"/>
                </a:cubicBezTo>
                <a:cubicBezTo>
                  <a:pt x="642247" y="1078259"/>
                  <a:pt x="642940" y="1082766"/>
                  <a:pt x="637740" y="1102182"/>
                </a:cubicBezTo>
                <a:cubicBezTo>
                  <a:pt x="634273" y="1148642"/>
                  <a:pt x="631846" y="1217638"/>
                  <a:pt x="630805" y="1235321"/>
                </a:cubicBezTo>
                <a:cubicBezTo>
                  <a:pt x="630112" y="1253003"/>
                  <a:pt x="639127" y="1279353"/>
                  <a:pt x="639127" y="1291141"/>
                </a:cubicBezTo>
                <a:cubicBezTo>
                  <a:pt x="614510" y="1304663"/>
                  <a:pt x="605149" y="1303970"/>
                  <a:pt x="590933" y="1297035"/>
                </a:cubicBezTo>
                <a:cubicBezTo>
                  <a:pt x="592667" y="1267218"/>
                  <a:pt x="602722" y="1245375"/>
                  <a:pt x="602722" y="1228386"/>
                </a:cubicBezTo>
                <a:cubicBezTo>
                  <a:pt x="602722" y="1211397"/>
                  <a:pt x="608616" y="1117438"/>
                  <a:pt x="606882" y="1108076"/>
                </a:cubicBezTo>
                <a:cubicBezTo>
                  <a:pt x="605149" y="1098715"/>
                  <a:pt x="595441" y="1093514"/>
                  <a:pt x="602722" y="1068204"/>
                </a:cubicBezTo>
                <a:cubicBezTo>
                  <a:pt x="606189" y="1056416"/>
                  <a:pt x="579838" y="974938"/>
                  <a:pt x="581572" y="919811"/>
                </a:cubicBezTo>
                <a:cubicBezTo>
                  <a:pt x="576371" y="903862"/>
                  <a:pt x="568050" y="885833"/>
                  <a:pt x="568050" y="885833"/>
                </a:cubicBezTo>
                <a:cubicBezTo>
                  <a:pt x="524711" y="887566"/>
                  <a:pt x="400241" y="858789"/>
                  <a:pt x="365569" y="837639"/>
                </a:cubicBezTo>
                <a:cubicBezTo>
                  <a:pt x="349620" y="879245"/>
                  <a:pt x="315643" y="906289"/>
                  <a:pt x="289986" y="932639"/>
                </a:cubicBezTo>
                <a:cubicBezTo>
                  <a:pt x="264676" y="958989"/>
                  <a:pt x="233125" y="987767"/>
                  <a:pt x="228271" y="1001289"/>
                </a:cubicBezTo>
                <a:cubicBezTo>
                  <a:pt x="223070" y="1014811"/>
                  <a:pt x="232431" y="1099755"/>
                  <a:pt x="241099" y="1119171"/>
                </a:cubicBezTo>
                <a:cubicBezTo>
                  <a:pt x="248727" y="1136160"/>
                  <a:pt x="256354" y="1166671"/>
                  <a:pt x="258088" y="1172565"/>
                </a:cubicBezTo>
                <a:cubicBezTo>
                  <a:pt x="259822" y="1178459"/>
                  <a:pt x="275077" y="1218331"/>
                  <a:pt x="275770" y="1233587"/>
                </a:cubicBezTo>
                <a:cubicBezTo>
                  <a:pt x="260515" y="1238788"/>
                  <a:pt x="223070" y="1245375"/>
                  <a:pt x="223070" y="1224225"/>
                </a:cubicBezTo>
                <a:cubicBezTo>
                  <a:pt x="223070" y="1203076"/>
                  <a:pt x="228964" y="1176033"/>
                  <a:pt x="214749" y="1170832"/>
                </a:cubicBezTo>
                <a:cubicBezTo>
                  <a:pt x="212322" y="1153149"/>
                  <a:pt x="217176" y="1136160"/>
                  <a:pt x="200187" y="1127493"/>
                </a:cubicBezTo>
                <a:cubicBezTo>
                  <a:pt x="194986" y="1122292"/>
                  <a:pt x="211975" y="1106343"/>
                  <a:pt x="203654" y="1058843"/>
                </a:cubicBezTo>
                <a:cubicBezTo>
                  <a:pt x="195333" y="1011343"/>
                  <a:pt x="178344" y="976672"/>
                  <a:pt x="171410" y="967311"/>
                </a:cubicBezTo>
                <a:cubicBezTo>
                  <a:pt x="164475" y="957949"/>
                  <a:pt x="184931" y="953789"/>
                  <a:pt x="194986" y="922238"/>
                </a:cubicBezTo>
                <a:cubicBezTo>
                  <a:pt x="160315" y="940960"/>
                  <a:pt x="118016" y="965577"/>
                  <a:pt x="107614" y="986726"/>
                </a:cubicBezTo>
                <a:cubicBezTo>
                  <a:pt x="97559" y="1007876"/>
                  <a:pt x="92359" y="1043588"/>
                  <a:pt x="88198" y="1057110"/>
                </a:cubicBezTo>
                <a:cubicBezTo>
                  <a:pt x="84038" y="1070631"/>
                  <a:pt x="49366" y="1129226"/>
                  <a:pt x="44859" y="1143441"/>
                </a:cubicBezTo>
                <a:cubicBezTo>
                  <a:pt x="40698" y="1158003"/>
                  <a:pt x="44166" y="1206196"/>
                  <a:pt x="49020" y="1219718"/>
                </a:cubicBezTo>
                <a:cubicBezTo>
                  <a:pt x="54220" y="1233240"/>
                  <a:pt x="70169" y="1267218"/>
                  <a:pt x="71903" y="1284900"/>
                </a:cubicBezTo>
                <a:cubicBezTo>
                  <a:pt x="49713" y="1296689"/>
                  <a:pt x="34458" y="1297729"/>
                  <a:pt x="19202" y="1284207"/>
                </a:cubicBezTo>
                <a:cubicBezTo>
                  <a:pt x="15042" y="1264791"/>
                  <a:pt x="11574" y="1256123"/>
                  <a:pt x="13308" y="1245375"/>
                </a:cubicBezTo>
                <a:cubicBezTo>
                  <a:pt x="15042" y="1234627"/>
                  <a:pt x="21976" y="1176379"/>
                  <a:pt x="4987" y="1157310"/>
                </a:cubicBezTo>
                <a:cubicBezTo>
                  <a:pt x="-1947" y="1149682"/>
                  <a:pt x="-3334" y="1154883"/>
                  <a:pt x="11921" y="1132000"/>
                </a:cubicBezTo>
                <a:cubicBezTo>
                  <a:pt x="27177" y="1109117"/>
                  <a:pt x="55260" y="1044628"/>
                  <a:pt x="61848" y="1014117"/>
                </a:cubicBezTo>
                <a:cubicBezTo>
                  <a:pt x="68782" y="983606"/>
                  <a:pt x="57687" y="950669"/>
                  <a:pt x="52487" y="940267"/>
                </a:cubicBezTo>
                <a:cubicBezTo>
                  <a:pt x="47286" y="930212"/>
                  <a:pt x="54914" y="924318"/>
                  <a:pt x="75370" y="910449"/>
                </a:cubicBezTo>
                <a:cubicBezTo>
                  <a:pt x="95826" y="896928"/>
                  <a:pt x="120443" y="864683"/>
                  <a:pt x="121136" y="840067"/>
                </a:cubicBezTo>
                <a:cubicBezTo>
                  <a:pt x="121829" y="815450"/>
                  <a:pt x="79877" y="769684"/>
                  <a:pt x="88545" y="690633"/>
                </a:cubicBezTo>
                <a:close/>
              </a:path>
            </a:pathLst>
          </a:custGeom>
          <a:solidFill>
            <a:schemeClr val="bg1"/>
          </a:solidFill>
          <a:ln w="346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129" name="任意多边形: 形状 128">
            <a:extLst>
              <a:ext uri="{FF2B5EF4-FFF2-40B4-BE49-F238E27FC236}">
                <a16:creationId xmlns:a16="http://schemas.microsoft.com/office/drawing/2014/main" id="{FC121537-D69B-49D0-BFF5-6624607FB6E6}"/>
              </a:ext>
            </a:extLst>
          </p:cNvPr>
          <p:cNvSpPr/>
          <p:nvPr/>
        </p:nvSpPr>
        <p:spPr>
          <a:xfrm>
            <a:off x="10348693" y="635329"/>
            <a:ext cx="604434" cy="727529"/>
          </a:xfrm>
          <a:custGeom>
            <a:avLst/>
            <a:gdLst>
              <a:gd name="connsiteX0" fmla="*/ 680253 w 907230"/>
              <a:gd name="connsiteY0" fmla="*/ 298585 h 1091991"/>
              <a:gd name="connsiteX1" fmla="*/ 652169 w 907230"/>
              <a:gd name="connsiteY1" fmla="*/ 358566 h 1091991"/>
              <a:gd name="connsiteX2" fmla="*/ 585253 w 907230"/>
              <a:gd name="connsiteY2" fmla="*/ 406413 h 1091991"/>
              <a:gd name="connsiteX3" fmla="*/ 452462 w 907230"/>
              <a:gd name="connsiteY3" fmla="*/ 431376 h 1091991"/>
              <a:gd name="connsiteX4" fmla="*/ 300948 w 907230"/>
              <a:gd name="connsiteY4" fmla="*/ 418548 h 1091991"/>
              <a:gd name="connsiteX5" fmla="*/ 201094 w 907230"/>
              <a:gd name="connsiteY5" fmla="*/ 398439 h 1091991"/>
              <a:gd name="connsiteX6" fmla="*/ 47500 w 907230"/>
              <a:gd name="connsiteY6" fmla="*/ 485117 h 1091991"/>
              <a:gd name="connsiteX7" fmla="*/ 86332 w 907230"/>
              <a:gd name="connsiteY7" fmla="*/ 497252 h 1091991"/>
              <a:gd name="connsiteX8" fmla="*/ 83211 w 907230"/>
              <a:gd name="connsiteY8" fmla="*/ 605080 h 1091991"/>
              <a:gd name="connsiteX9" fmla="*/ 15255 w 907230"/>
              <a:gd name="connsiteY9" fmla="*/ 789532 h 1091991"/>
              <a:gd name="connsiteX10" fmla="*/ 8321 w 907230"/>
              <a:gd name="connsiteY10" fmla="*/ 862342 h 1091991"/>
              <a:gd name="connsiteX11" fmla="*/ 4161 w 907230"/>
              <a:gd name="connsiteY11" fmla="*/ 953181 h 1091991"/>
              <a:gd name="connsiteX12" fmla="*/ 0 w 907230"/>
              <a:gd name="connsiteY12" fmla="*/ 1047140 h 1091991"/>
              <a:gd name="connsiteX13" fmla="*/ 10055 w 907230"/>
              <a:gd name="connsiteY13" fmla="*/ 1083892 h 1091991"/>
              <a:gd name="connsiteX14" fmla="*/ 63795 w 907230"/>
              <a:gd name="connsiteY14" fmla="*/ 1081812 h 1091991"/>
              <a:gd name="connsiteX15" fmla="*/ 37792 w 907230"/>
              <a:gd name="connsiteY15" fmla="*/ 1007961 h 1091991"/>
              <a:gd name="connsiteX16" fmla="*/ 44726 w 907230"/>
              <a:gd name="connsiteY16" fmla="*/ 870316 h 1091991"/>
              <a:gd name="connsiteX17" fmla="*/ 69689 w 907230"/>
              <a:gd name="connsiteY17" fmla="*/ 821429 h 1091991"/>
              <a:gd name="connsiteX18" fmla="*/ 194506 w 907230"/>
              <a:gd name="connsiteY18" fmla="*/ 680664 h 1091991"/>
              <a:gd name="connsiteX19" fmla="*/ 133485 w 907230"/>
              <a:gd name="connsiteY19" fmla="*/ 777397 h 1091991"/>
              <a:gd name="connsiteX20" fmla="*/ 142499 w 907230"/>
              <a:gd name="connsiteY20" fmla="*/ 855061 h 1091991"/>
              <a:gd name="connsiteX21" fmla="*/ 164342 w 907230"/>
              <a:gd name="connsiteY21" fmla="*/ 993746 h 1091991"/>
              <a:gd name="connsiteX22" fmla="*/ 173357 w 907230"/>
              <a:gd name="connsiteY22" fmla="*/ 1026684 h 1091991"/>
              <a:gd name="connsiteX23" fmla="*/ 168503 w 907230"/>
              <a:gd name="connsiteY23" fmla="*/ 1048527 h 1091991"/>
              <a:gd name="connsiteX24" fmla="*/ 173357 w 907230"/>
              <a:gd name="connsiteY24" fmla="*/ 1084585 h 1091991"/>
              <a:gd name="connsiteX25" fmla="*/ 229178 w 907230"/>
              <a:gd name="connsiteY25" fmla="*/ 1086665 h 1091991"/>
              <a:gd name="connsiteX26" fmla="*/ 212189 w 907230"/>
              <a:gd name="connsiteY26" fmla="*/ 1015936 h 1091991"/>
              <a:gd name="connsiteX27" fmla="*/ 201094 w 907230"/>
              <a:gd name="connsiteY27" fmla="*/ 945206 h 1091991"/>
              <a:gd name="connsiteX28" fmla="*/ 185145 w 907230"/>
              <a:gd name="connsiteY28" fmla="*/ 850553 h 1091991"/>
              <a:gd name="connsiteX29" fmla="*/ 297827 w 907230"/>
              <a:gd name="connsiteY29" fmla="*/ 715682 h 1091991"/>
              <a:gd name="connsiteX30" fmla="*/ 461476 w 907230"/>
              <a:gd name="connsiteY30" fmla="*/ 725736 h 1091991"/>
              <a:gd name="connsiteX31" fmla="*/ 481586 w 907230"/>
              <a:gd name="connsiteY31" fmla="*/ 862342 h 1091991"/>
              <a:gd name="connsiteX32" fmla="*/ 482626 w 907230"/>
              <a:gd name="connsiteY32" fmla="*/ 922323 h 1091991"/>
              <a:gd name="connsiteX33" fmla="*/ 475691 w 907230"/>
              <a:gd name="connsiteY33" fmla="*/ 1032925 h 1091991"/>
              <a:gd name="connsiteX34" fmla="*/ 468757 w 907230"/>
              <a:gd name="connsiteY34" fmla="*/ 1073837 h 1091991"/>
              <a:gd name="connsiteX35" fmla="*/ 514523 w 907230"/>
              <a:gd name="connsiteY35" fmla="*/ 1073837 h 1091991"/>
              <a:gd name="connsiteX36" fmla="*/ 503429 w 907230"/>
              <a:gd name="connsiteY36" fmla="*/ 1022870 h 1091991"/>
              <a:gd name="connsiteX37" fmla="*/ 511403 w 907230"/>
              <a:gd name="connsiteY37" fmla="*/ 907068 h 1091991"/>
              <a:gd name="connsiteX38" fmla="*/ 519377 w 907230"/>
              <a:gd name="connsiteY38" fmla="*/ 854020 h 1091991"/>
              <a:gd name="connsiteX39" fmla="*/ 529432 w 907230"/>
              <a:gd name="connsiteY39" fmla="*/ 725390 h 1091991"/>
              <a:gd name="connsiteX40" fmla="*/ 545381 w 907230"/>
              <a:gd name="connsiteY40" fmla="*/ 728510 h 1091991"/>
              <a:gd name="connsiteX41" fmla="*/ 562370 w 907230"/>
              <a:gd name="connsiteY41" fmla="*/ 858181 h 1091991"/>
              <a:gd name="connsiteX42" fmla="*/ 574505 w 907230"/>
              <a:gd name="connsiteY42" fmla="*/ 909148 h 1091991"/>
              <a:gd name="connsiteX43" fmla="*/ 586640 w 907230"/>
              <a:gd name="connsiteY43" fmla="*/ 998947 h 1091991"/>
              <a:gd name="connsiteX44" fmla="*/ 597735 w 907230"/>
              <a:gd name="connsiteY44" fmla="*/ 1039859 h 1091991"/>
              <a:gd name="connsiteX45" fmla="*/ 597735 w 907230"/>
              <a:gd name="connsiteY45" fmla="*/ 1058928 h 1091991"/>
              <a:gd name="connsiteX46" fmla="*/ 607789 w 907230"/>
              <a:gd name="connsiteY46" fmla="*/ 1079731 h 1091991"/>
              <a:gd name="connsiteX47" fmla="*/ 663610 w 907230"/>
              <a:gd name="connsiteY47" fmla="*/ 1088746 h 1091991"/>
              <a:gd name="connsiteX48" fmla="*/ 636567 w 907230"/>
              <a:gd name="connsiteY48" fmla="*/ 1035699 h 1091991"/>
              <a:gd name="connsiteX49" fmla="*/ 614724 w 907230"/>
              <a:gd name="connsiteY49" fmla="*/ 951794 h 1091991"/>
              <a:gd name="connsiteX50" fmla="*/ 614724 w 907230"/>
              <a:gd name="connsiteY50" fmla="*/ 895973 h 1091991"/>
              <a:gd name="connsiteX51" fmla="*/ 605709 w 907230"/>
              <a:gd name="connsiteY51" fmla="*/ 850900 h 1091991"/>
              <a:gd name="connsiteX52" fmla="*/ 627552 w 907230"/>
              <a:gd name="connsiteY52" fmla="*/ 662288 h 1091991"/>
              <a:gd name="connsiteX53" fmla="*/ 668464 w 907230"/>
              <a:gd name="connsiteY53" fmla="*/ 566595 h 1091991"/>
              <a:gd name="connsiteX54" fmla="*/ 728446 w 907230"/>
              <a:gd name="connsiteY54" fmla="*/ 502799 h 1091991"/>
              <a:gd name="connsiteX55" fmla="*/ 766238 w 907230"/>
              <a:gd name="connsiteY55" fmla="*/ 390117 h 1091991"/>
              <a:gd name="connsiteX56" fmla="*/ 777333 w 907230"/>
              <a:gd name="connsiteY56" fmla="*/ 377982 h 1091991"/>
              <a:gd name="connsiteX57" fmla="*/ 790161 w 907230"/>
              <a:gd name="connsiteY57" fmla="*/ 348165 h 1091991"/>
              <a:gd name="connsiteX58" fmla="*/ 795015 w 907230"/>
              <a:gd name="connsiteY58" fmla="*/ 298238 h 1091991"/>
              <a:gd name="connsiteX59" fmla="*/ 807843 w 907230"/>
              <a:gd name="connsiteY59" fmla="*/ 280209 h 1091991"/>
              <a:gd name="connsiteX60" fmla="*/ 873719 w 907230"/>
              <a:gd name="connsiteY60" fmla="*/ 238257 h 1091991"/>
              <a:gd name="connsiteX61" fmla="*/ 881000 w 907230"/>
              <a:gd name="connsiteY61" fmla="*/ 206706 h 1091991"/>
              <a:gd name="connsiteX62" fmla="*/ 857077 w 907230"/>
              <a:gd name="connsiteY62" fmla="*/ 208093 h 1091991"/>
              <a:gd name="connsiteX63" fmla="*/ 820672 w 907230"/>
              <a:gd name="connsiteY63" fmla="*/ 211560 h 1091991"/>
              <a:gd name="connsiteX64" fmla="*/ 905617 w 907230"/>
              <a:gd name="connsiteY64" fmla="*/ 136670 h 1091991"/>
              <a:gd name="connsiteX65" fmla="*/ 884814 w 907230"/>
              <a:gd name="connsiteY65" fmla="*/ 20867 h 1091991"/>
              <a:gd name="connsiteX66" fmla="*/ 859850 w 907230"/>
              <a:gd name="connsiteY66" fmla="*/ 64 h 1091991"/>
              <a:gd name="connsiteX67" fmla="*/ 870945 w 907230"/>
              <a:gd name="connsiteY67" fmla="*/ 28841 h 1091991"/>
              <a:gd name="connsiteX68" fmla="*/ 877880 w 907230"/>
              <a:gd name="connsiteY68" fmla="*/ 70794 h 1091991"/>
              <a:gd name="connsiteX69" fmla="*/ 839048 w 907230"/>
              <a:gd name="connsiteY69" fmla="*/ 53805 h 1091991"/>
              <a:gd name="connsiteX70" fmla="*/ 864011 w 907230"/>
              <a:gd name="connsiteY70" fmla="*/ 76688 h 1091991"/>
              <a:gd name="connsiteX71" fmla="*/ 879960 w 907230"/>
              <a:gd name="connsiteY71" fmla="*/ 108586 h 1091991"/>
              <a:gd name="connsiteX72" fmla="*/ 858117 w 907230"/>
              <a:gd name="connsiteY72" fmla="*/ 87783 h 1091991"/>
              <a:gd name="connsiteX73" fmla="*/ 866091 w 907230"/>
              <a:gd name="connsiteY73" fmla="*/ 118640 h 1091991"/>
              <a:gd name="connsiteX74" fmla="*/ 870252 w 907230"/>
              <a:gd name="connsiteY74" fmla="*/ 142564 h 1091991"/>
              <a:gd name="connsiteX75" fmla="*/ 815471 w 907230"/>
              <a:gd name="connsiteY75" fmla="*/ 186596 h 1091991"/>
              <a:gd name="connsiteX76" fmla="*/ 801602 w 907230"/>
              <a:gd name="connsiteY76" fmla="*/ 155739 h 1091991"/>
              <a:gd name="connsiteX77" fmla="*/ 806456 w 907230"/>
              <a:gd name="connsiteY77" fmla="*/ 126962 h 1091991"/>
              <a:gd name="connsiteX78" fmla="*/ 790508 w 907230"/>
              <a:gd name="connsiteY78" fmla="*/ 157819 h 1091991"/>
              <a:gd name="connsiteX79" fmla="*/ 792588 w 907230"/>
              <a:gd name="connsiteY79" fmla="*/ 195611 h 1091991"/>
              <a:gd name="connsiteX80" fmla="*/ 770745 w 907230"/>
              <a:gd name="connsiteY80" fmla="*/ 229589 h 1091991"/>
              <a:gd name="connsiteX81" fmla="*/ 755836 w 907230"/>
              <a:gd name="connsiteY81" fmla="*/ 240684 h 1091991"/>
              <a:gd name="connsiteX82" fmla="*/ 728793 w 907230"/>
              <a:gd name="connsiteY82" fmla="*/ 240684 h 1091991"/>
              <a:gd name="connsiteX83" fmla="*/ 712844 w 907230"/>
              <a:gd name="connsiteY83" fmla="*/ 228549 h 1091991"/>
              <a:gd name="connsiteX84" fmla="*/ 695855 w 907230"/>
              <a:gd name="connsiteY84" fmla="*/ 210520 h 1091991"/>
              <a:gd name="connsiteX85" fmla="*/ 700709 w 907230"/>
              <a:gd name="connsiteY85" fmla="*/ 162673 h 1091991"/>
              <a:gd name="connsiteX86" fmla="*/ 689614 w 907230"/>
              <a:gd name="connsiteY86" fmla="*/ 122801 h 1091991"/>
              <a:gd name="connsiteX87" fmla="*/ 682680 w 907230"/>
              <a:gd name="connsiteY87" fmla="*/ 147764 h 1091991"/>
              <a:gd name="connsiteX88" fmla="*/ 686493 w 907230"/>
              <a:gd name="connsiteY88" fmla="*/ 170301 h 1091991"/>
              <a:gd name="connsiteX89" fmla="*/ 681293 w 907230"/>
              <a:gd name="connsiteY89" fmla="*/ 193531 h 1091991"/>
              <a:gd name="connsiteX90" fmla="*/ 662223 w 907230"/>
              <a:gd name="connsiteY90" fmla="*/ 191797 h 1091991"/>
              <a:gd name="connsiteX91" fmla="*/ 603282 w 907230"/>
              <a:gd name="connsiteY91" fmla="*/ 145337 h 1091991"/>
              <a:gd name="connsiteX92" fmla="*/ 602589 w 907230"/>
              <a:gd name="connsiteY92" fmla="*/ 120374 h 1091991"/>
              <a:gd name="connsiteX93" fmla="*/ 639340 w 907230"/>
              <a:gd name="connsiteY93" fmla="*/ 84316 h 1091991"/>
              <a:gd name="connsiteX94" fmla="*/ 665344 w 907230"/>
              <a:gd name="connsiteY94" fmla="*/ 65940 h 1091991"/>
              <a:gd name="connsiteX95" fmla="*/ 638300 w 907230"/>
              <a:gd name="connsiteY95" fmla="*/ 64206 h 1091991"/>
              <a:gd name="connsiteX96" fmla="*/ 600855 w 907230"/>
              <a:gd name="connsiteY96" fmla="*/ 91943 h 1091991"/>
              <a:gd name="connsiteX97" fmla="*/ 617844 w 907230"/>
              <a:gd name="connsiteY97" fmla="*/ 36816 h 1091991"/>
              <a:gd name="connsiteX98" fmla="*/ 629632 w 907230"/>
              <a:gd name="connsiteY98" fmla="*/ 8039 h 1091991"/>
              <a:gd name="connsiteX99" fmla="*/ 609523 w 907230"/>
              <a:gd name="connsiteY99" fmla="*/ 20867 h 1091991"/>
              <a:gd name="connsiteX100" fmla="*/ 581092 w 907230"/>
              <a:gd name="connsiteY100" fmla="*/ 81195 h 1091991"/>
              <a:gd name="connsiteX101" fmla="*/ 581092 w 907230"/>
              <a:gd name="connsiteY101" fmla="*/ 107199 h 1091991"/>
              <a:gd name="connsiteX102" fmla="*/ 572771 w 907230"/>
              <a:gd name="connsiteY102" fmla="*/ 141523 h 1091991"/>
              <a:gd name="connsiteX103" fmla="*/ 614724 w 907230"/>
              <a:gd name="connsiteY103" fmla="*/ 183129 h 1091991"/>
              <a:gd name="connsiteX104" fmla="*/ 652169 w 907230"/>
              <a:gd name="connsiteY104" fmla="*/ 214680 h 1091991"/>
              <a:gd name="connsiteX105" fmla="*/ 605016 w 907230"/>
              <a:gd name="connsiteY105" fmla="*/ 206359 h 1091991"/>
              <a:gd name="connsiteX106" fmla="*/ 610216 w 907230"/>
              <a:gd name="connsiteY106" fmla="*/ 247618 h 1091991"/>
              <a:gd name="connsiteX107" fmla="*/ 640034 w 907230"/>
              <a:gd name="connsiteY107" fmla="*/ 275355 h 1091991"/>
              <a:gd name="connsiteX108" fmla="*/ 671932 w 907230"/>
              <a:gd name="connsiteY108" fmla="*/ 275355 h 1091991"/>
              <a:gd name="connsiteX109" fmla="*/ 680253 w 907230"/>
              <a:gd name="connsiteY109" fmla="*/ 298585 h 10919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</a:cxnLst>
            <a:rect l="l" t="t" r="r" b="b"/>
            <a:pathLst>
              <a:path w="907230" h="1091991">
                <a:moveTo>
                  <a:pt x="680253" y="298585"/>
                </a:moveTo>
                <a:cubicBezTo>
                  <a:pt x="662570" y="322508"/>
                  <a:pt x="657369" y="343658"/>
                  <a:pt x="652169" y="358566"/>
                </a:cubicBezTo>
                <a:cubicBezTo>
                  <a:pt x="647315" y="373475"/>
                  <a:pt x="599122" y="402599"/>
                  <a:pt x="585253" y="406413"/>
                </a:cubicBezTo>
                <a:cubicBezTo>
                  <a:pt x="534286" y="409533"/>
                  <a:pt x="488520" y="420281"/>
                  <a:pt x="452462" y="431376"/>
                </a:cubicBezTo>
                <a:cubicBezTo>
                  <a:pt x="390747" y="432416"/>
                  <a:pt x="340820" y="427216"/>
                  <a:pt x="300948" y="418548"/>
                </a:cubicBezTo>
                <a:cubicBezTo>
                  <a:pt x="261076" y="409533"/>
                  <a:pt x="230218" y="395665"/>
                  <a:pt x="201094" y="398439"/>
                </a:cubicBezTo>
                <a:cubicBezTo>
                  <a:pt x="171970" y="401212"/>
                  <a:pt x="80438" y="452179"/>
                  <a:pt x="47500" y="485117"/>
                </a:cubicBezTo>
                <a:cubicBezTo>
                  <a:pt x="38485" y="494132"/>
                  <a:pt x="63449" y="508000"/>
                  <a:pt x="86332" y="497252"/>
                </a:cubicBezTo>
                <a:cubicBezTo>
                  <a:pt x="72463" y="541285"/>
                  <a:pt x="77317" y="563128"/>
                  <a:pt x="83211" y="605080"/>
                </a:cubicBezTo>
                <a:cubicBezTo>
                  <a:pt x="89105" y="647032"/>
                  <a:pt x="102281" y="729897"/>
                  <a:pt x="15255" y="789532"/>
                </a:cubicBezTo>
                <a:cubicBezTo>
                  <a:pt x="6934" y="795079"/>
                  <a:pt x="34325" y="832524"/>
                  <a:pt x="8321" y="862342"/>
                </a:cubicBezTo>
                <a:cubicBezTo>
                  <a:pt x="3467" y="869276"/>
                  <a:pt x="12828" y="904641"/>
                  <a:pt x="4161" y="953181"/>
                </a:cubicBezTo>
                <a:cubicBezTo>
                  <a:pt x="1040" y="970170"/>
                  <a:pt x="18029" y="1006228"/>
                  <a:pt x="0" y="1047140"/>
                </a:cubicBezTo>
                <a:cubicBezTo>
                  <a:pt x="10055" y="1065169"/>
                  <a:pt x="10055" y="1083892"/>
                  <a:pt x="10055" y="1083892"/>
                </a:cubicBezTo>
                <a:cubicBezTo>
                  <a:pt x="31898" y="1087012"/>
                  <a:pt x="48887" y="1090826"/>
                  <a:pt x="63795" y="1081812"/>
                </a:cubicBezTo>
                <a:cubicBezTo>
                  <a:pt x="62755" y="1057888"/>
                  <a:pt x="42993" y="1041940"/>
                  <a:pt x="37792" y="1007961"/>
                </a:cubicBezTo>
                <a:cubicBezTo>
                  <a:pt x="32938" y="973983"/>
                  <a:pt x="42646" y="883145"/>
                  <a:pt x="44726" y="870316"/>
                </a:cubicBezTo>
                <a:cubicBezTo>
                  <a:pt x="46806" y="857488"/>
                  <a:pt x="59635" y="848820"/>
                  <a:pt x="69689" y="821429"/>
                </a:cubicBezTo>
                <a:cubicBezTo>
                  <a:pt x="80784" y="791612"/>
                  <a:pt x="146660" y="781557"/>
                  <a:pt x="194506" y="680664"/>
                </a:cubicBezTo>
                <a:cubicBezTo>
                  <a:pt x="206641" y="697653"/>
                  <a:pt x="202828" y="748620"/>
                  <a:pt x="133485" y="777397"/>
                </a:cubicBezTo>
                <a:cubicBezTo>
                  <a:pt x="121350" y="782251"/>
                  <a:pt x="131405" y="805481"/>
                  <a:pt x="142499" y="855061"/>
                </a:cubicBezTo>
                <a:cubicBezTo>
                  <a:pt x="153594" y="904988"/>
                  <a:pt x="164342" y="980918"/>
                  <a:pt x="164342" y="993746"/>
                </a:cubicBezTo>
                <a:cubicBezTo>
                  <a:pt x="164342" y="1006575"/>
                  <a:pt x="173357" y="1009348"/>
                  <a:pt x="173357" y="1026684"/>
                </a:cubicBezTo>
                <a:cubicBezTo>
                  <a:pt x="173357" y="1039512"/>
                  <a:pt x="168503" y="1048527"/>
                  <a:pt x="168503" y="1048527"/>
                </a:cubicBezTo>
                <a:cubicBezTo>
                  <a:pt x="168503" y="1048527"/>
                  <a:pt x="175437" y="1064476"/>
                  <a:pt x="173357" y="1084585"/>
                </a:cubicBezTo>
                <a:cubicBezTo>
                  <a:pt x="194160" y="1097414"/>
                  <a:pt x="224324" y="1090480"/>
                  <a:pt x="229178" y="1086665"/>
                </a:cubicBezTo>
                <a:cubicBezTo>
                  <a:pt x="229178" y="1065863"/>
                  <a:pt x="218083" y="1029805"/>
                  <a:pt x="212189" y="1015936"/>
                </a:cubicBezTo>
                <a:cubicBezTo>
                  <a:pt x="206295" y="1002068"/>
                  <a:pt x="206295" y="960115"/>
                  <a:pt x="201094" y="945206"/>
                </a:cubicBezTo>
                <a:cubicBezTo>
                  <a:pt x="196240" y="930298"/>
                  <a:pt x="180291" y="890079"/>
                  <a:pt x="185145" y="850553"/>
                </a:cubicBezTo>
                <a:cubicBezTo>
                  <a:pt x="193120" y="782597"/>
                  <a:pt x="279105" y="777743"/>
                  <a:pt x="297827" y="715682"/>
                </a:cubicBezTo>
                <a:cubicBezTo>
                  <a:pt x="348794" y="729550"/>
                  <a:pt x="461476" y="725736"/>
                  <a:pt x="461476" y="725736"/>
                </a:cubicBezTo>
                <a:cubicBezTo>
                  <a:pt x="462516" y="774623"/>
                  <a:pt x="483319" y="850553"/>
                  <a:pt x="481586" y="862342"/>
                </a:cubicBezTo>
                <a:cubicBezTo>
                  <a:pt x="479505" y="874477"/>
                  <a:pt x="476732" y="900827"/>
                  <a:pt x="482626" y="922323"/>
                </a:cubicBezTo>
                <a:cubicBezTo>
                  <a:pt x="486786" y="937232"/>
                  <a:pt x="475691" y="1032925"/>
                  <a:pt x="475691" y="1032925"/>
                </a:cubicBezTo>
                <a:cubicBezTo>
                  <a:pt x="473611" y="1046793"/>
                  <a:pt x="468757" y="1064823"/>
                  <a:pt x="468757" y="1073837"/>
                </a:cubicBezTo>
                <a:cubicBezTo>
                  <a:pt x="486786" y="1080771"/>
                  <a:pt x="503775" y="1077998"/>
                  <a:pt x="514523" y="1073837"/>
                </a:cubicBezTo>
                <a:cubicBezTo>
                  <a:pt x="509669" y="1050954"/>
                  <a:pt x="505509" y="1044020"/>
                  <a:pt x="503429" y="1022870"/>
                </a:cubicBezTo>
                <a:cubicBezTo>
                  <a:pt x="501348" y="1002068"/>
                  <a:pt x="509323" y="916082"/>
                  <a:pt x="511403" y="907068"/>
                </a:cubicBezTo>
                <a:cubicBezTo>
                  <a:pt x="513483" y="898053"/>
                  <a:pt x="523538" y="894239"/>
                  <a:pt x="519377" y="854020"/>
                </a:cubicBezTo>
                <a:cubicBezTo>
                  <a:pt x="515217" y="814148"/>
                  <a:pt x="535326" y="763182"/>
                  <a:pt x="529432" y="725390"/>
                </a:cubicBezTo>
                <a:cubicBezTo>
                  <a:pt x="536366" y="725390"/>
                  <a:pt x="545381" y="728510"/>
                  <a:pt x="545381" y="728510"/>
                </a:cubicBezTo>
                <a:cubicBezTo>
                  <a:pt x="552315" y="771503"/>
                  <a:pt x="562370" y="839112"/>
                  <a:pt x="562370" y="858181"/>
                </a:cubicBezTo>
                <a:cubicBezTo>
                  <a:pt x="562370" y="877251"/>
                  <a:pt x="563410" y="892159"/>
                  <a:pt x="574505" y="909148"/>
                </a:cubicBezTo>
                <a:cubicBezTo>
                  <a:pt x="585600" y="926137"/>
                  <a:pt x="585600" y="985078"/>
                  <a:pt x="586640" y="998947"/>
                </a:cubicBezTo>
                <a:cubicBezTo>
                  <a:pt x="587680" y="1012816"/>
                  <a:pt x="596695" y="1031885"/>
                  <a:pt x="597735" y="1039859"/>
                </a:cubicBezTo>
                <a:cubicBezTo>
                  <a:pt x="598775" y="1047834"/>
                  <a:pt x="597735" y="1058928"/>
                  <a:pt x="597735" y="1058928"/>
                </a:cubicBezTo>
                <a:cubicBezTo>
                  <a:pt x="597735" y="1058928"/>
                  <a:pt x="605709" y="1066903"/>
                  <a:pt x="607789" y="1079731"/>
                </a:cubicBezTo>
                <a:cubicBezTo>
                  <a:pt x="609870" y="1092560"/>
                  <a:pt x="656676" y="1090826"/>
                  <a:pt x="663610" y="1088746"/>
                </a:cubicBezTo>
                <a:cubicBezTo>
                  <a:pt x="664651" y="1074877"/>
                  <a:pt x="641767" y="1052688"/>
                  <a:pt x="636567" y="1035699"/>
                </a:cubicBezTo>
                <a:cubicBezTo>
                  <a:pt x="631713" y="1018710"/>
                  <a:pt x="616457" y="970863"/>
                  <a:pt x="614724" y="951794"/>
                </a:cubicBezTo>
                <a:cubicBezTo>
                  <a:pt x="612643" y="932725"/>
                  <a:pt x="614724" y="909841"/>
                  <a:pt x="614724" y="895973"/>
                </a:cubicBezTo>
                <a:cubicBezTo>
                  <a:pt x="614724" y="882104"/>
                  <a:pt x="609870" y="865115"/>
                  <a:pt x="605709" y="850900"/>
                </a:cubicBezTo>
                <a:cubicBezTo>
                  <a:pt x="601549" y="837032"/>
                  <a:pt x="606749" y="717068"/>
                  <a:pt x="627552" y="662288"/>
                </a:cubicBezTo>
                <a:cubicBezTo>
                  <a:pt x="646621" y="650153"/>
                  <a:pt x="668464" y="612361"/>
                  <a:pt x="668464" y="566595"/>
                </a:cubicBezTo>
                <a:cubicBezTo>
                  <a:pt x="668464" y="552726"/>
                  <a:pt x="698282" y="549606"/>
                  <a:pt x="728446" y="502799"/>
                </a:cubicBezTo>
                <a:cubicBezTo>
                  <a:pt x="758263" y="455993"/>
                  <a:pt x="766238" y="416814"/>
                  <a:pt x="766238" y="390117"/>
                </a:cubicBezTo>
                <a:cubicBezTo>
                  <a:pt x="774212" y="389077"/>
                  <a:pt x="777333" y="385263"/>
                  <a:pt x="777333" y="377982"/>
                </a:cubicBezTo>
                <a:cubicBezTo>
                  <a:pt x="784267" y="373822"/>
                  <a:pt x="796402" y="365847"/>
                  <a:pt x="790161" y="348165"/>
                </a:cubicBezTo>
                <a:cubicBezTo>
                  <a:pt x="797095" y="341231"/>
                  <a:pt x="791201" y="305172"/>
                  <a:pt x="795015" y="298238"/>
                </a:cubicBezTo>
                <a:cubicBezTo>
                  <a:pt x="805070" y="293384"/>
                  <a:pt x="808883" y="290264"/>
                  <a:pt x="807843" y="280209"/>
                </a:cubicBezTo>
                <a:cubicBezTo>
                  <a:pt x="839048" y="283676"/>
                  <a:pt x="867131" y="270501"/>
                  <a:pt x="873719" y="238257"/>
                </a:cubicBezTo>
                <a:cubicBezTo>
                  <a:pt x="878920" y="211560"/>
                  <a:pt x="882734" y="207746"/>
                  <a:pt x="881000" y="206706"/>
                </a:cubicBezTo>
                <a:cubicBezTo>
                  <a:pt x="878920" y="205666"/>
                  <a:pt x="873372" y="208439"/>
                  <a:pt x="857077" y="208093"/>
                </a:cubicBezTo>
                <a:cubicBezTo>
                  <a:pt x="842861" y="207746"/>
                  <a:pt x="826913" y="205319"/>
                  <a:pt x="820672" y="211560"/>
                </a:cubicBezTo>
                <a:cubicBezTo>
                  <a:pt x="844595" y="193531"/>
                  <a:pt x="897642" y="155739"/>
                  <a:pt x="905617" y="136670"/>
                </a:cubicBezTo>
                <a:cubicBezTo>
                  <a:pt x="913591" y="117600"/>
                  <a:pt x="889668" y="30922"/>
                  <a:pt x="884814" y="20867"/>
                </a:cubicBezTo>
                <a:cubicBezTo>
                  <a:pt x="879960" y="10813"/>
                  <a:pt x="864011" y="-976"/>
                  <a:pt x="859850" y="64"/>
                </a:cubicBezTo>
                <a:cubicBezTo>
                  <a:pt x="855690" y="1104"/>
                  <a:pt x="867825" y="20174"/>
                  <a:pt x="870945" y="28841"/>
                </a:cubicBezTo>
                <a:cubicBezTo>
                  <a:pt x="874066" y="37856"/>
                  <a:pt x="877880" y="60739"/>
                  <a:pt x="877880" y="70794"/>
                </a:cubicBezTo>
                <a:cubicBezTo>
                  <a:pt x="859850" y="51725"/>
                  <a:pt x="842861" y="45831"/>
                  <a:pt x="839048" y="53805"/>
                </a:cubicBezTo>
                <a:cubicBezTo>
                  <a:pt x="834887" y="61779"/>
                  <a:pt x="848062" y="59699"/>
                  <a:pt x="864011" y="76688"/>
                </a:cubicBezTo>
                <a:cubicBezTo>
                  <a:pt x="879960" y="93677"/>
                  <a:pt x="879960" y="108586"/>
                  <a:pt x="879960" y="108586"/>
                </a:cubicBezTo>
                <a:cubicBezTo>
                  <a:pt x="879960" y="108586"/>
                  <a:pt x="867131" y="83622"/>
                  <a:pt x="858117" y="87783"/>
                </a:cubicBezTo>
                <a:cubicBezTo>
                  <a:pt x="849102" y="91943"/>
                  <a:pt x="860197" y="107892"/>
                  <a:pt x="866091" y="118640"/>
                </a:cubicBezTo>
                <a:cubicBezTo>
                  <a:pt x="871985" y="129735"/>
                  <a:pt x="870252" y="142564"/>
                  <a:pt x="870252" y="142564"/>
                </a:cubicBezTo>
                <a:cubicBezTo>
                  <a:pt x="852223" y="156432"/>
                  <a:pt x="820325" y="183476"/>
                  <a:pt x="815471" y="186596"/>
                </a:cubicBezTo>
                <a:cubicBezTo>
                  <a:pt x="810617" y="189717"/>
                  <a:pt x="797442" y="165793"/>
                  <a:pt x="801602" y="155739"/>
                </a:cubicBezTo>
                <a:cubicBezTo>
                  <a:pt x="805763" y="145684"/>
                  <a:pt x="809577" y="133896"/>
                  <a:pt x="806456" y="126962"/>
                </a:cubicBezTo>
                <a:cubicBezTo>
                  <a:pt x="803336" y="120027"/>
                  <a:pt x="791548" y="141870"/>
                  <a:pt x="790508" y="157819"/>
                </a:cubicBezTo>
                <a:cubicBezTo>
                  <a:pt x="789468" y="173768"/>
                  <a:pt x="792588" y="188677"/>
                  <a:pt x="792588" y="195611"/>
                </a:cubicBezTo>
                <a:cubicBezTo>
                  <a:pt x="792588" y="202545"/>
                  <a:pt x="775599" y="225428"/>
                  <a:pt x="770745" y="229589"/>
                </a:cubicBezTo>
                <a:cubicBezTo>
                  <a:pt x="760690" y="228549"/>
                  <a:pt x="752716" y="228549"/>
                  <a:pt x="755836" y="240684"/>
                </a:cubicBezTo>
                <a:cubicBezTo>
                  <a:pt x="755836" y="240684"/>
                  <a:pt x="735727" y="239644"/>
                  <a:pt x="728793" y="240684"/>
                </a:cubicBezTo>
                <a:cubicBezTo>
                  <a:pt x="724632" y="232709"/>
                  <a:pt x="725672" y="225775"/>
                  <a:pt x="712844" y="228549"/>
                </a:cubicBezTo>
                <a:cubicBezTo>
                  <a:pt x="707990" y="227509"/>
                  <a:pt x="696895" y="221614"/>
                  <a:pt x="695855" y="210520"/>
                </a:cubicBezTo>
                <a:cubicBezTo>
                  <a:pt x="694815" y="199425"/>
                  <a:pt x="703829" y="175155"/>
                  <a:pt x="700709" y="162673"/>
                </a:cubicBezTo>
                <a:cubicBezTo>
                  <a:pt x="698628" y="154699"/>
                  <a:pt x="691348" y="137710"/>
                  <a:pt x="689614" y="122801"/>
                </a:cubicBezTo>
                <a:cubicBezTo>
                  <a:pt x="688574" y="112746"/>
                  <a:pt x="680946" y="134589"/>
                  <a:pt x="682680" y="147764"/>
                </a:cubicBezTo>
                <a:cubicBezTo>
                  <a:pt x="683720" y="155739"/>
                  <a:pt x="687187" y="163020"/>
                  <a:pt x="686493" y="170301"/>
                </a:cubicBezTo>
                <a:cubicBezTo>
                  <a:pt x="685453" y="177582"/>
                  <a:pt x="684760" y="190757"/>
                  <a:pt x="681293" y="193531"/>
                </a:cubicBezTo>
                <a:cubicBezTo>
                  <a:pt x="677479" y="196651"/>
                  <a:pt x="671238" y="196998"/>
                  <a:pt x="662223" y="191797"/>
                </a:cubicBezTo>
                <a:cubicBezTo>
                  <a:pt x="653209" y="186943"/>
                  <a:pt x="613684" y="157819"/>
                  <a:pt x="603282" y="145337"/>
                </a:cubicBezTo>
                <a:cubicBezTo>
                  <a:pt x="603282" y="145337"/>
                  <a:pt x="600162" y="125575"/>
                  <a:pt x="602589" y="120374"/>
                </a:cubicBezTo>
                <a:cubicBezTo>
                  <a:pt x="605016" y="115173"/>
                  <a:pt x="620965" y="95757"/>
                  <a:pt x="639340" y="84316"/>
                </a:cubicBezTo>
                <a:cubicBezTo>
                  <a:pt x="657716" y="72874"/>
                  <a:pt x="666731" y="70794"/>
                  <a:pt x="665344" y="65940"/>
                </a:cubicBezTo>
                <a:cubicBezTo>
                  <a:pt x="663957" y="61433"/>
                  <a:pt x="646621" y="61086"/>
                  <a:pt x="638300" y="64206"/>
                </a:cubicBezTo>
                <a:cubicBezTo>
                  <a:pt x="629979" y="67673"/>
                  <a:pt x="602935" y="90210"/>
                  <a:pt x="600855" y="91943"/>
                </a:cubicBezTo>
                <a:cubicBezTo>
                  <a:pt x="599122" y="83622"/>
                  <a:pt x="612990" y="46177"/>
                  <a:pt x="617844" y="36816"/>
                </a:cubicBezTo>
                <a:cubicBezTo>
                  <a:pt x="622698" y="27455"/>
                  <a:pt x="632059" y="11159"/>
                  <a:pt x="629632" y="8039"/>
                </a:cubicBezTo>
                <a:cubicBezTo>
                  <a:pt x="626859" y="4571"/>
                  <a:pt x="614377" y="13933"/>
                  <a:pt x="609523" y="20867"/>
                </a:cubicBezTo>
                <a:cubicBezTo>
                  <a:pt x="605016" y="27801"/>
                  <a:pt x="582133" y="74608"/>
                  <a:pt x="581092" y="81195"/>
                </a:cubicBezTo>
                <a:cubicBezTo>
                  <a:pt x="580052" y="87436"/>
                  <a:pt x="583519" y="99571"/>
                  <a:pt x="581092" y="107199"/>
                </a:cubicBezTo>
                <a:cubicBezTo>
                  <a:pt x="575198" y="121414"/>
                  <a:pt x="570344" y="128695"/>
                  <a:pt x="572771" y="141523"/>
                </a:cubicBezTo>
                <a:cubicBezTo>
                  <a:pt x="575198" y="154005"/>
                  <a:pt x="603976" y="174115"/>
                  <a:pt x="614724" y="183129"/>
                </a:cubicBezTo>
                <a:cubicBezTo>
                  <a:pt x="625472" y="192144"/>
                  <a:pt x="646621" y="210173"/>
                  <a:pt x="652169" y="214680"/>
                </a:cubicBezTo>
                <a:cubicBezTo>
                  <a:pt x="640381" y="209480"/>
                  <a:pt x="619924" y="213987"/>
                  <a:pt x="605016" y="206359"/>
                </a:cubicBezTo>
                <a:cubicBezTo>
                  <a:pt x="600508" y="203932"/>
                  <a:pt x="606749" y="235483"/>
                  <a:pt x="610216" y="247618"/>
                </a:cubicBezTo>
                <a:cubicBezTo>
                  <a:pt x="614030" y="259753"/>
                  <a:pt x="625472" y="272928"/>
                  <a:pt x="640034" y="275355"/>
                </a:cubicBezTo>
                <a:cubicBezTo>
                  <a:pt x="656329" y="278129"/>
                  <a:pt x="672625" y="272928"/>
                  <a:pt x="671932" y="275355"/>
                </a:cubicBezTo>
                <a:cubicBezTo>
                  <a:pt x="670198" y="285757"/>
                  <a:pt x="672625" y="291304"/>
                  <a:pt x="680253" y="298585"/>
                </a:cubicBezTo>
                <a:close/>
              </a:path>
            </a:pathLst>
          </a:custGeom>
          <a:solidFill>
            <a:schemeClr val="bg1"/>
          </a:solidFill>
          <a:ln w="346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125" name="任意多边形: 形状 124">
            <a:extLst>
              <a:ext uri="{FF2B5EF4-FFF2-40B4-BE49-F238E27FC236}">
                <a16:creationId xmlns:a16="http://schemas.microsoft.com/office/drawing/2014/main" id="{A6000FB9-905A-4FE4-B858-06631563DFDF}"/>
              </a:ext>
            </a:extLst>
          </p:cNvPr>
          <p:cNvSpPr/>
          <p:nvPr/>
        </p:nvSpPr>
        <p:spPr>
          <a:xfrm>
            <a:off x="8086725" y="919163"/>
            <a:ext cx="2714625" cy="201891"/>
          </a:xfrm>
          <a:custGeom>
            <a:avLst/>
            <a:gdLst>
              <a:gd name="connsiteX0" fmla="*/ 2495550 w 2495550"/>
              <a:gd name="connsiteY0" fmla="*/ 0 h 71437"/>
              <a:gd name="connsiteX1" fmla="*/ 1747838 w 2495550"/>
              <a:gd name="connsiteY1" fmla="*/ 71437 h 71437"/>
              <a:gd name="connsiteX2" fmla="*/ 923925 w 2495550"/>
              <a:gd name="connsiteY2" fmla="*/ 0 h 71437"/>
              <a:gd name="connsiteX3" fmla="*/ 0 w 2495550"/>
              <a:gd name="connsiteY3" fmla="*/ 71437 h 71437"/>
              <a:gd name="connsiteX0" fmla="*/ 2495550 w 2495550"/>
              <a:gd name="connsiteY0" fmla="*/ 0 h 71437"/>
              <a:gd name="connsiteX1" fmla="*/ 1747838 w 2495550"/>
              <a:gd name="connsiteY1" fmla="*/ 71437 h 71437"/>
              <a:gd name="connsiteX2" fmla="*/ 923925 w 2495550"/>
              <a:gd name="connsiteY2" fmla="*/ 0 h 71437"/>
              <a:gd name="connsiteX3" fmla="*/ 0 w 2495550"/>
              <a:gd name="connsiteY3" fmla="*/ 71437 h 71437"/>
              <a:gd name="connsiteX0" fmla="*/ 2495550 w 2495550"/>
              <a:gd name="connsiteY0" fmla="*/ 0 h 71437"/>
              <a:gd name="connsiteX1" fmla="*/ 1747838 w 2495550"/>
              <a:gd name="connsiteY1" fmla="*/ 71437 h 71437"/>
              <a:gd name="connsiteX2" fmla="*/ 923925 w 2495550"/>
              <a:gd name="connsiteY2" fmla="*/ 0 h 71437"/>
              <a:gd name="connsiteX3" fmla="*/ 0 w 2495550"/>
              <a:gd name="connsiteY3" fmla="*/ 71437 h 71437"/>
              <a:gd name="connsiteX0" fmla="*/ 2495550 w 2495550"/>
              <a:gd name="connsiteY0" fmla="*/ 0 h 71437"/>
              <a:gd name="connsiteX1" fmla="*/ 1747838 w 2495550"/>
              <a:gd name="connsiteY1" fmla="*/ 71437 h 71437"/>
              <a:gd name="connsiteX2" fmla="*/ 923925 w 2495550"/>
              <a:gd name="connsiteY2" fmla="*/ 0 h 71437"/>
              <a:gd name="connsiteX3" fmla="*/ 0 w 2495550"/>
              <a:gd name="connsiteY3" fmla="*/ 71437 h 71437"/>
              <a:gd name="connsiteX0" fmla="*/ 2495550 w 2495550"/>
              <a:gd name="connsiteY0" fmla="*/ 0 h 71437"/>
              <a:gd name="connsiteX1" fmla="*/ 1747838 w 2495550"/>
              <a:gd name="connsiteY1" fmla="*/ 71437 h 71437"/>
              <a:gd name="connsiteX2" fmla="*/ 923925 w 2495550"/>
              <a:gd name="connsiteY2" fmla="*/ 0 h 71437"/>
              <a:gd name="connsiteX3" fmla="*/ 0 w 2495550"/>
              <a:gd name="connsiteY3" fmla="*/ 71437 h 71437"/>
              <a:gd name="connsiteX0" fmla="*/ 2495550 w 2495550"/>
              <a:gd name="connsiteY0" fmla="*/ 0 h 117543"/>
              <a:gd name="connsiteX1" fmla="*/ 1747838 w 2495550"/>
              <a:gd name="connsiteY1" fmla="*/ 71437 h 117543"/>
              <a:gd name="connsiteX2" fmla="*/ 923925 w 2495550"/>
              <a:gd name="connsiteY2" fmla="*/ 0 h 117543"/>
              <a:gd name="connsiteX3" fmla="*/ 0 w 2495550"/>
              <a:gd name="connsiteY3" fmla="*/ 71437 h 117543"/>
              <a:gd name="connsiteX0" fmla="*/ 2495550 w 2495550"/>
              <a:gd name="connsiteY0" fmla="*/ 0 h 144905"/>
              <a:gd name="connsiteX1" fmla="*/ 1747838 w 2495550"/>
              <a:gd name="connsiteY1" fmla="*/ 71437 h 144905"/>
              <a:gd name="connsiteX2" fmla="*/ 923925 w 2495550"/>
              <a:gd name="connsiteY2" fmla="*/ 0 h 144905"/>
              <a:gd name="connsiteX3" fmla="*/ 0 w 2495550"/>
              <a:gd name="connsiteY3" fmla="*/ 71437 h 144905"/>
              <a:gd name="connsiteX0" fmla="*/ 2495550 w 2495550"/>
              <a:gd name="connsiteY0" fmla="*/ 76200 h 201891"/>
              <a:gd name="connsiteX1" fmla="*/ 1747838 w 2495550"/>
              <a:gd name="connsiteY1" fmla="*/ 147637 h 201891"/>
              <a:gd name="connsiteX2" fmla="*/ 1004887 w 2495550"/>
              <a:gd name="connsiteY2" fmla="*/ 0 h 201891"/>
              <a:gd name="connsiteX3" fmla="*/ 0 w 2495550"/>
              <a:gd name="connsiteY3" fmla="*/ 147637 h 201891"/>
              <a:gd name="connsiteX0" fmla="*/ 2495550 w 2495550"/>
              <a:gd name="connsiteY0" fmla="*/ 76200 h 201891"/>
              <a:gd name="connsiteX1" fmla="*/ 1866900 w 2495550"/>
              <a:gd name="connsiteY1" fmla="*/ 66675 h 201891"/>
              <a:gd name="connsiteX2" fmla="*/ 1004887 w 2495550"/>
              <a:gd name="connsiteY2" fmla="*/ 0 h 201891"/>
              <a:gd name="connsiteX3" fmla="*/ 0 w 2495550"/>
              <a:gd name="connsiteY3" fmla="*/ 147637 h 201891"/>
              <a:gd name="connsiteX0" fmla="*/ 2495550 w 2495550"/>
              <a:gd name="connsiteY0" fmla="*/ 76200 h 201891"/>
              <a:gd name="connsiteX1" fmla="*/ 1866900 w 2495550"/>
              <a:gd name="connsiteY1" fmla="*/ 66675 h 201891"/>
              <a:gd name="connsiteX2" fmla="*/ 1004887 w 2495550"/>
              <a:gd name="connsiteY2" fmla="*/ 0 h 201891"/>
              <a:gd name="connsiteX3" fmla="*/ 0 w 2495550"/>
              <a:gd name="connsiteY3" fmla="*/ 147637 h 201891"/>
              <a:gd name="connsiteX0" fmla="*/ 2495550 w 2495550"/>
              <a:gd name="connsiteY0" fmla="*/ 76200 h 201891"/>
              <a:gd name="connsiteX1" fmla="*/ 1866900 w 2495550"/>
              <a:gd name="connsiteY1" fmla="*/ 66675 h 201891"/>
              <a:gd name="connsiteX2" fmla="*/ 1004887 w 2495550"/>
              <a:gd name="connsiteY2" fmla="*/ 0 h 201891"/>
              <a:gd name="connsiteX3" fmla="*/ 0 w 2495550"/>
              <a:gd name="connsiteY3" fmla="*/ 147637 h 201891"/>
              <a:gd name="connsiteX0" fmla="*/ 2495550 w 2495550"/>
              <a:gd name="connsiteY0" fmla="*/ 76200 h 201891"/>
              <a:gd name="connsiteX1" fmla="*/ 1866900 w 2495550"/>
              <a:gd name="connsiteY1" fmla="*/ 66675 h 201891"/>
              <a:gd name="connsiteX2" fmla="*/ 1004887 w 2495550"/>
              <a:gd name="connsiteY2" fmla="*/ 0 h 201891"/>
              <a:gd name="connsiteX3" fmla="*/ 0 w 2495550"/>
              <a:gd name="connsiteY3" fmla="*/ 147637 h 201891"/>
              <a:gd name="connsiteX0" fmla="*/ 2714625 w 2714625"/>
              <a:gd name="connsiteY0" fmla="*/ 9525 h 201891"/>
              <a:gd name="connsiteX1" fmla="*/ 1866900 w 2714625"/>
              <a:gd name="connsiteY1" fmla="*/ 66675 h 201891"/>
              <a:gd name="connsiteX2" fmla="*/ 1004887 w 2714625"/>
              <a:gd name="connsiteY2" fmla="*/ 0 h 201891"/>
              <a:gd name="connsiteX3" fmla="*/ 0 w 2714625"/>
              <a:gd name="connsiteY3" fmla="*/ 147637 h 201891"/>
              <a:gd name="connsiteX0" fmla="*/ 2714625 w 2714625"/>
              <a:gd name="connsiteY0" fmla="*/ 9525 h 201891"/>
              <a:gd name="connsiteX1" fmla="*/ 1866900 w 2714625"/>
              <a:gd name="connsiteY1" fmla="*/ 66675 h 201891"/>
              <a:gd name="connsiteX2" fmla="*/ 1004887 w 2714625"/>
              <a:gd name="connsiteY2" fmla="*/ 0 h 201891"/>
              <a:gd name="connsiteX3" fmla="*/ 0 w 2714625"/>
              <a:gd name="connsiteY3" fmla="*/ 147637 h 2018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714625" h="201891">
                <a:moveTo>
                  <a:pt x="2714625" y="9525"/>
                </a:moveTo>
                <a:cubicBezTo>
                  <a:pt x="2509837" y="107156"/>
                  <a:pt x="2133600" y="152400"/>
                  <a:pt x="1866900" y="66675"/>
                </a:cubicBezTo>
                <a:cubicBezTo>
                  <a:pt x="1638301" y="171450"/>
                  <a:pt x="1239043" y="123825"/>
                  <a:pt x="1004887" y="0"/>
                </a:cubicBezTo>
                <a:cubicBezTo>
                  <a:pt x="794544" y="138113"/>
                  <a:pt x="316309" y="283368"/>
                  <a:pt x="0" y="147637"/>
                </a:cubicBezTo>
              </a:path>
            </a:pathLst>
          </a:custGeom>
          <a:noFill/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30" name="任意多边形: 形状 129">
            <a:extLst>
              <a:ext uri="{FF2B5EF4-FFF2-40B4-BE49-F238E27FC236}">
                <a16:creationId xmlns:a16="http://schemas.microsoft.com/office/drawing/2014/main" id="{F4F98EEF-5EB0-4A67-9F11-8CE7FFC293D0}"/>
              </a:ext>
            </a:extLst>
          </p:cNvPr>
          <p:cNvSpPr/>
          <p:nvPr/>
        </p:nvSpPr>
        <p:spPr>
          <a:xfrm>
            <a:off x="8744251" y="492422"/>
            <a:ext cx="552968" cy="872123"/>
          </a:xfrm>
          <a:custGeom>
            <a:avLst/>
            <a:gdLst>
              <a:gd name="connsiteX0" fmla="*/ 100471 w 552968"/>
              <a:gd name="connsiteY0" fmla="*/ 831397 h 872123"/>
              <a:gd name="connsiteX1" fmla="*/ 101727 w 552968"/>
              <a:gd name="connsiteY1" fmla="*/ 829782 h 872123"/>
              <a:gd name="connsiteX2" fmla="*/ 105315 w 552968"/>
              <a:gd name="connsiteY2" fmla="*/ 786723 h 872123"/>
              <a:gd name="connsiteX3" fmla="*/ 92577 w 552968"/>
              <a:gd name="connsiteY3" fmla="*/ 751917 h 872123"/>
              <a:gd name="connsiteX4" fmla="*/ 97421 w 552968"/>
              <a:gd name="connsiteY4" fmla="*/ 724467 h 872123"/>
              <a:gd name="connsiteX5" fmla="*/ 53824 w 552968"/>
              <a:gd name="connsiteY5" fmla="*/ 763041 h 872123"/>
              <a:gd name="connsiteX6" fmla="*/ 48621 w 552968"/>
              <a:gd name="connsiteY6" fmla="*/ 803767 h 872123"/>
              <a:gd name="connsiteX7" fmla="*/ 32294 w 552968"/>
              <a:gd name="connsiteY7" fmla="*/ 842162 h 872123"/>
              <a:gd name="connsiteX8" fmla="*/ 1615 w 552968"/>
              <a:gd name="connsiteY8" fmla="*/ 871765 h 872123"/>
              <a:gd name="connsiteX9" fmla="*/ 0 w 552968"/>
              <a:gd name="connsiteY9" fmla="*/ 870329 h 872123"/>
              <a:gd name="connsiteX10" fmla="*/ 0 w 552968"/>
              <a:gd name="connsiteY10" fmla="*/ 821709 h 872123"/>
              <a:gd name="connsiteX11" fmla="*/ 5382 w 552968"/>
              <a:gd name="connsiteY11" fmla="*/ 819556 h 872123"/>
              <a:gd name="connsiteX12" fmla="*/ 24579 w 552968"/>
              <a:gd name="connsiteY12" fmla="*/ 781341 h 872123"/>
              <a:gd name="connsiteX13" fmla="*/ 20094 w 552968"/>
              <a:gd name="connsiteY13" fmla="*/ 752455 h 872123"/>
              <a:gd name="connsiteX14" fmla="*/ 52927 w 552968"/>
              <a:gd name="connsiteY14" fmla="*/ 697914 h 872123"/>
              <a:gd name="connsiteX15" fmla="*/ 83427 w 552968"/>
              <a:gd name="connsiteY15" fmla="*/ 647679 h 872123"/>
              <a:gd name="connsiteX16" fmla="*/ 81453 w 552968"/>
              <a:gd name="connsiteY16" fmla="*/ 600314 h 872123"/>
              <a:gd name="connsiteX17" fmla="*/ 83247 w 552968"/>
              <a:gd name="connsiteY17" fmla="*/ 538058 h 872123"/>
              <a:gd name="connsiteX18" fmla="*/ 34627 w 552968"/>
              <a:gd name="connsiteY18" fmla="*/ 540928 h 872123"/>
              <a:gd name="connsiteX19" fmla="*/ 37138 w 552968"/>
              <a:gd name="connsiteY19" fmla="*/ 504687 h 872123"/>
              <a:gd name="connsiteX20" fmla="*/ 84324 w 552968"/>
              <a:gd name="connsiteY20" fmla="*/ 523705 h 872123"/>
              <a:gd name="connsiteX21" fmla="*/ 96165 w 552968"/>
              <a:gd name="connsiteY21" fmla="*/ 519937 h 872123"/>
              <a:gd name="connsiteX22" fmla="*/ 174568 w 552968"/>
              <a:gd name="connsiteY22" fmla="*/ 480466 h 872123"/>
              <a:gd name="connsiteX23" fmla="*/ 271810 w 552968"/>
              <a:gd name="connsiteY23" fmla="*/ 438663 h 872123"/>
              <a:gd name="connsiteX24" fmla="*/ 293160 w 552968"/>
              <a:gd name="connsiteY24" fmla="*/ 411034 h 872123"/>
              <a:gd name="connsiteX25" fmla="*/ 322583 w 552968"/>
              <a:gd name="connsiteY25" fmla="*/ 320251 h 872123"/>
              <a:gd name="connsiteX26" fmla="*/ 333348 w 552968"/>
              <a:gd name="connsiteY26" fmla="*/ 264095 h 872123"/>
              <a:gd name="connsiteX27" fmla="*/ 320072 w 552968"/>
              <a:gd name="connsiteY27" fmla="*/ 264095 h 872123"/>
              <a:gd name="connsiteX28" fmla="*/ 283113 w 552968"/>
              <a:gd name="connsiteY28" fmla="*/ 240951 h 872123"/>
              <a:gd name="connsiteX29" fmla="*/ 290469 w 552968"/>
              <a:gd name="connsiteY29" fmla="*/ 225701 h 872123"/>
              <a:gd name="connsiteX30" fmla="*/ 324198 w 552968"/>
              <a:gd name="connsiteY30" fmla="*/ 231801 h 872123"/>
              <a:gd name="connsiteX31" fmla="*/ 345548 w 552968"/>
              <a:gd name="connsiteY31" fmla="*/ 229110 h 872123"/>
              <a:gd name="connsiteX32" fmla="*/ 329580 w 552968"/>
              <a:gd name="connsiteY32" fmla="*/ 206324 h 872123"/>
              <a:gd name="connsiteX33" fmla="*/ 322225 w 552968"/>
              <a:gd name="connsiteY33" fmla="*/ 202736 h 872123"/>
              <a:gd name="connsiteX34" fmla="*/ 243104 w 552968"/>
              <a:gd name="connsiteY34" fmla="*/ 145683 h 872123"/>
              <a:gd name="connsiteX35" fmla="*/ 217448 w 552968"/>
              <a:gd name="connsiteY35" fmla="*/ 45571 h 872123"/>
              <a:gd name="connsiteX36" fmla="*/ 228212 w 552968"/>
              <a:gd name="connsiteY36" fmla="*/ 66741 h 872123"/>
              <a:gd name="connsiteX37" fmla="*/ 239157 w 552968"/>
              <a:gd name="connsiteY37" fmla="*/ 70150 h 872123"/>
              <a:gd name="connsiteX38" fmla="*/ 249563 w 552968"/>
              <a:gd name="connsiteY38" fmla="*/ 65665 h 872123"/>
              <a:gd name="connsiteX39" fmla="*/ 237901 w 552968"/>
              <a:gd name="connsiteY39" fmla="*/ 78224 h 872123"/>
              <a:gd name="connsiteX40" fmla="*/ 234671 w 552968"/>
              <a:gd name="connsiteY40" fmla="*/ 87733 h 872123"/>
              <a:gd name="connsiteX41" fmla="*/ 236645 w 552968"/>
              <a:gd name="connsiteY41" fmla="*/ 103521 h 872123"/>
              <a:gd name="connsiteX42" fmla="*/ 246333 w 552968"/>
              <a:gd name="connsiteY42" fmla="*/ 86118 h 872123"/>
              <a:gd name="connsiteX43" fmla="*/ 243642 w 552968"/>
              <a:gd name="connsiteY43" fmla="*/ 110159 h 872123"/>
              <a:gd name="connsiteX44" fmla="*/ 243642 w 552968"/>
              <a:gd name="connsiteY44" fmla="*/ 119130 h 872123"/>
              <a:gd name="connsiteX45" fmla="*/ 262121 w 552968"/>
              <a:gd name="connsiteY45" fmla="*/ 145862 h 872123"/>
              <a:gd name="connsiteX46" fmla="*/ 328145 w 552968"/>
              <a:gd name="connsiteY46" fmla="*/ 185512 h 872123"/>
              <a:gd name="connsiteX47" fmla="*/ 325454 w 552968"/>
              <a:gd name="connsiteY47" fmla="*/ 158959 h 872123"/>
              <a:gd name="connsiteX48" fmla="*/ 328683 w 552968"/>
              <a:gd name="connsiteY48" fmla="*/ 132227 h 872123"/>
              <a:gd name="connsiteX49" fmla="*/ 331733 w 552968"/>
              <a:gd name="connsiteY49" fmla="*/ 148374 h 872123"/>
              <a:gd name="connsiteX50" fmla="*/ 336219 w 552968"/>
              <a:gd name="connsiteY50" fmla="*/ 161112 h 872123"/>
              <a:gd name="connsiteX51" fmla="*/ 351289 w 552968"/>
              <a:gd name="connsiteY51" fmla="*/ 199148 h 872123"/>
              <a:gd name="connsiteX52" fmla="*/ 367795 w 552968"/>
              <a:gd name="connsiteY52" fmla="*/ 213860 h 872123"/>
              <a:gd name="connsiteX53" fmla="*/ 374792 w 552968"/>
              <a:gd name="connsiteY53" fmla="*/ 206324 h 872123"/>
              <a:gd name="connsiteX54" fmla="*/ 373536 w 552968"/>
              <a:gd name="connsiteY54" fmla="*/ 202736 h 872123"/>
              <a:gd name="connsiteX55" fmla="*/ 359004 w 552968"/>
              <a:gd name="connsiteY55" fmla="*/ 119489 h 872123"/>
              <a:gd name="connsiteX56" fmla="*/ 359722 w 552968"/>
              <a:gd name="connsiteY56" fmla="*/ 106750 h 872123"/>
              <a:gd name="connsiteX57" fmla="*/ 354878 w 552968"/>
              <a:gd name="connsiteY57" fmla="*/ 84862 h 872123"/>
              <a:gd name="connsiteX58" fmla="*/ 332451 w 552968"/>
              <a:gd name="connsiteY58" fmla="*/ 52747 h 872123"/>
              <a:gd name="connsiteX59" fmla="*/ 327786 w 552968"/>
              <a:gd name="connsiteY59" fmla="*/ 42880 h 872123"/>
              <a:gd name="connsiteX60" fmla="*/ 342678 w 552968"/>
              <a:gd name="connsiteY60" fmla="*/ 52747 h 872123"/>
              <a:gd name="connsiteX61" fmla="*/ 332451 w 552968"/>
              <a:gd name="connsiteY61" fmla="*/ 0 h 872123"/>
              <a:gd name="connsiteX62" fmla="*/ 348419 w 552968"/>
              <a:gd name="connsiteY62" fmla="*/ 25835 h 872123"/>
              <a:gd name="connsiteX63" fmla="*/ 352366 w 552968"/>
              <a:gd name="connsiteY63" fmla="*/ 55618 h 872123"/>
              <a:gd name="connsiteX64" fmla="*/ 358107 w 552968"/>
              <a:gd name="connsiteY64" fmla="*/ 72124 h 872123"/>
              <a:gd name="connsiteX65" fmla="*/ 373895 w 552968"/>
              <a:gd name="connsiteY65" fmla="*/ 88989 h 872123"/>
              <a:gd name="connsiteX66" fmla="*/ 418390 w 552968"/>
              <a:gd name="connsiteY66" fmla="*/ 61897 h 872123"/>
              <a:gd name="connsiteX67" fmla="*/ 419466 w 552968"/>
              <a:gd name="connsiteY67" fmla="*/ 62435 h 872123"/>
              <a:gd name="connsiteX68" fmla="*/ 415878 w 552968"/>
              <a:gd name="connsiteY68" fmla="*/ 69612 h 872123"/>
              <a:gd name="connsiteX69" fmla="*/ 386275 w 552968"/>
              <a:gd name="connsiteY69" fmla="*/ 97780 h 872123"/>
              <a:gd name="connsiteX70" fmla="*/ 373716 w 552968"/>
              <a:gd name="connsiteY70" fmla="*/ 118233 h 872123"/>
              <a:gd name="connsiteX71" fmla="*/ 386813 w 552968"/>
              <a:gd name="connsiteY71" fmla="*/ 193586 h 872123"/>
              <a:gd name="connsiteX72" fmla="*/ 434716 w 552968"/>
              <a:gd name="connsiteY72" fmla="*/ 125947 h 872123"/>
              <a:gd name="connsiteX73" fmla="*/ 436151 w 552968"/>
              <a:gd name="connsiteY73" fmla="*/ 126845 h 872123"/>
              <a:gd name="connsiteX74" fmla="*/ 415340 w 552968"/>
              <a:gd name="connsiteY74" fmla="*/ 178156 h 872123"/>
              <a:gd name="connsiteX75" fmla="*/ 397219 w 552968"/>
              <a:gd name="connsiteY75" fmla="*/ 203992 h 872123"/>
              <a:gd name="connsiteX76" fmla="*/ 396501 w 552968"/>
              <a:gd name="connsiteY76" fmla="*/ 210989 h 872123"/>
              <a:gd name="connsiteX77" fmla="*/ 425207 w 552968"/>
              <a:gd name="connsiteY77" fmla="*/ 201121 h 872123"/>
              <a:gd name="connsiteX78" fmla="*/ 415519 w 552968"/>
              <a:gd name="connsiteY78" fmla="*/ 224086 h 872123"/>
              <a:gd name="connsiteX79" fmla="*/ 424490 w 552968"/>
              <a:gd name="connsiteY79" fmla="*/ 237183 h 872123"/>
              <a:gd name="connsiteX80" fmla="*/ 432563 w 552968"/>
              <a:gd name="connsiteY80" fmla="*/ 241668 h 872123"/>
              <a:gd name="connsiteX81" fmla="*/ 463601 w 552968"/>
              <a:gd name="connsiteY81" fmla="*/ 249563 h 872123"/>
              <a:gd name="connsiteX82" fmla="*/ 472931 w 552968"/>
              <a:gd name="connsiteY82" fmla="*/ 254945 h 872123"/>
              <a:gd name="connsiteX83" fmla="*/ 470240 w 552968"/>
              <a:gd name="connsiteY83" fmla="*/ 272886 h 872123"/>
              <a:gd name="connsiteX84" fmla="*/ 468266 w 552968"/>
              <a:gd name="connsiteY84" fmla="*/ 281677 h 872123"/>
              <a:gd name="connsiteX85" fmla="*/ 460013 w 552968"/>
              <a:gd name="connsiteY85" fmla="*/ 285266 h 872123"/>
              <a:gd name="connsiteX86" fmla="*/ 420901 w 552968"/>
              <a:gd name="connsiteY86" fmla="*/ 305360 h 872123"/>
              <a:gd name="connsiteX87" fmla="*/ 418748 w 552968"/>
              <a:gd name="connsiteY87" fmla="*/ 311101 h 872123"/>
              <a:gd name="connsiteX88" fmla="*/ 419287 w 552968"/>
              <a:gd name="connsiteY88" fmla="*/ 361695 h 872123"/>
              <a:gd name="connsiteX89" fmla="*/ 433640 w 552968"/>
              <a:gd name="connsiteY89" fmla="*/ 422157 h 872123"/>
              <a:gd name="connsiteX90" fmla="*/ 455707 w 552968"/>
              <a:gd name="connsiteY90" fmla="*/ 432384 h 872123"/>
              <a:gd name="connsiteX91" fmla="*/ 462525 w 552968"/>
              <a:gd name="connsiteY91" fmla="*/ 430590 h 872123"/>
              <a:gd name="connsiteX92" fmla="*/ 488540 w 552968"/>
              <a:gd name="connsiteY92" fmla="*/ 438843 h 872123"/>
              <a:gd name="connsiteX93" fmla="*/ 495896 w 552968"/>
              <a:gd name="connsiteY93" fmla="*/ 441893 h 872123"/>
              <a:gd name="connsiteX94" fmla="*/ 515272 w 552968"/>
              <a:gd name="connsiteY94" fmla="*/ 437228 h 872123"/>
              <a:gd name="connsiteX95" fmla="*/ 552949 w 552968"/>
              <a:gd name="connsiteY95" fmla="*/ 463243 h 872123"/>
              <a:gd name="connsiteX96" fmla="*/ 551693 w 552968"/>
              <a:gd name="connsiteY96" fmla="*/ 477955 h 872123"/>
              <a:gd name="connsiteX97" fmla="*/ 545593 w 552968"/>
              <a:gd name="connsiteY97" fmla="*/ 538058 h 872123"/>
              <a:gd name="connsiteX98" fmla="*/ 531958 w 552968"/>
              <a:gd name="connsiteY98" fmla="*/ 570890 h 872123"/>
              <a:gd name="connsiteX99" fmla="*/ 503431 w 552968"/>
              <a:gd name="connsiteY99" fmla="*/ 601211 h 872123"/>
              <a:gd name="connsiteX100" fmla="*/ 478672 w 552968"/>
              <a:gd name="connsiteY100" fmla="*/ 631173 h 872123"/>
              <a:gd name="connsiteX101" fmla="*/ 462884 w 552968"/>
              <a:gd name="connsiteY101" fmla="*/ 659161 h 872123"/>
              <a:gd name="connsiteX102" fmla="*/ 456425 w 552968"/>
              <a:gd name="connsiteY102" fmla="*/ 614667 h 872123"/>
              <a:gd name="connsiteX103" fmla="*/ 462704 w 552968"/>
              <a:gd name="connsiteY103" fmla="*/ 598699 h 872123"/>
              <a:gd name="connsiteX104" fmla="*/ 495896 w 552968"/>
              <a:gd name="connsiteY104" fmla="*/ 563893 h 872123"/>
              <a:gd name="connsiteX105" fmla="*/ 511863 w 552968"/>
              <a:gd name="connsiteY105" fmla="*/ 517784 h 872123"/>
              <a:gd name="connsiteX106" fmla="*/ 513478 w 552968"/>
              <a:gd name="connsiteY106" fmla="*/ 500919 h 872123"/>
              <a:gd name="connsiteX107" fmla="*/ 492666 w 552968"/>
              <a:gd name="connsiteY107" fmla="*/ 509890 h 872123"/>
              <a:gd name="connsiteX108" fmla="*/ 490334 w 552968"/>
              <a:gd name="connsiteY108" fmla="*/ 514734 h 872123"/>
              <a:gd name="connsiteX109" fmla="*/ 446737 w 552968"/>
              <a:gd name="connsiteY109" fmla="*/ 594034 h 872123"/>
              <a:gd name="connsiteX110" fmla="*/ 420901 w 552968"/>
              <a:gd name="connsiteY110" fmla="*/ 624714 h 872123"/>
              <a:gd name="connsiteX111" fmla="*/ 406369 w 552968"/>
              <a:gd name="connsiteY111" fmla="*/ 650190 h 872123"/>
              <a:gd name="connsiteX112" fmla="*/ 404037 w 552968"/>
              <a:gd name="connsiteY112" fmla="*/ 634223 h 872123"/>
              <a:gd name="connsiteX113" fmla="*/ 400090 w 552968"/>
              <a:gd name="connsiteY113" fmla="*/ 601749 h 872123"/>
              <a:gd name="connsiteX114" fmla="*/ 404395 w 552968"/>
              <a:gd name="connsiteY114" fmla="*/ 592061 h 872123"/>
              <a:gd name="connsiteX115" fmla="*/ 440278 w 552968"/>
              <a:gd name="connsiteY115" fmla="*/ 555461 h 872123"/>
              <a:gd name="connsiteX116" fmla="*/ 451043 w 552968"/>
              <a:gd name="connsiteY116" fmla="*/ 535366 h 872123"/>
              <a:gd name="connsiteX117" fmla="*/ 449428 w 552968"/>
              <a:gd name="connsiteY117" fmla="*/ 534111 h 872123"/>
              <a:gd name="connsiteX118" fmla="*/ 437587 w 552968"/>
              <a:gd name="connsiteY118" fmla="*/ 542184 h 872123"/>
              <a:gd name="connsiteX119" fmla="*/ 393631 w 552968"/>
              <a:gd name="connsiteY119" fmla="*/ 563714 h 872123"/>
              <a:gd name="connsiteX120" fmla="*/ 229289 w 552968"/>
              <a:gd name="connsiteY120" fmla="*/ 595649 h 872123"/>
              <a:gd name="connsiteX121" fmla="*/ 213142 w 552968"/>
              <a:gd name="connsiteY121" fmla="*/ 599776 h 872123"/>
              <a:gd name="connsiteX122" fmla="*/ 195021 w 552968"/>
              <a:gd name="connsiteY122" fmla="*/ 626508 h 872123"/>
              <a:gd name="connsiteX123" fmla="*/ 196277 w 552968"/>
              <a:gd name="connsiteY123" fmla="*/ 660596 h 872123"/>
              <a:gd name="connsiteX124" fmla="*/ 177080 w 552968"/>
              <a:gd name="connsiteY124" fmla="*/ 703655 h 872123"/>
              <a:gd name="connsiteX125" fmla="*/ 139762 w 552968"/>
              <a:gd name="connsiteY125" fmla="*/ 730926 h 872123"/>
              <a:gd name="connsiteX126" fmla="*/ 126845 w 552968"/>
              <a:gd name="connsiteY126" fmla="*/ 762323 h 872123"/>
              <a:gd name="connsiteX127" fmla="*/ 130433 w 552968"/>
              <a:gd name="connsiteY127" fmla="*/ 780623 h 872123"/>
              <a:gd name="connsiteX128" fmla="*/ 135098 w 552968"/>
              <a:gd name="connsiteY128" fmla="*/ 798026 h 872123"/>
              <a:gd name="connsiteX129" fmla="*/ 116439 w 552968"/>
              <a:gd name="connsiteY129" fmla="*/ 872123 h 872123"/>
              <a:gd name="connsiteX130" fmla="*/ 100471 w 552968"/>
              <a:gd name="connsiteY130" fmla="*/ 831397 h 8721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</a:cxnLst>
            <a:rect l="l" t="t" r="r" b="b"/>
            <a:pathLst>
              <a:path w="552968" h="872123">
                <a:moveTo>
                  <a:pt x="100471" y="831397"/>
                </a:moveTo>
                <a:cubicBezTo>
                  <a:pt x="101189" y="830320"/>
                  <a:pt x="101547" y="829962"/>
                  <a:pt x="101727" y="829782"/>
                </a:cubicBezTo>
                <a:cubicBezTo>
                  <a:pt x="117156" y="815967"/>
                  <a:pt x="118412" y="802870"/>
                  <a:pt x="105315" y="786723"/>
                </a:cubicBezTo>
                <a:cubicBezTo>
                  <a:pt x="97062" y="776497"/>
                  <a:pt x="91859" y="765014"/>
                  <a:pt x="92577" y="751917"/>
                </a:cubicBezTo>
                <a:cubicBezTo>
                  <a:pt x="93115" y="742588"/>
                  <a:pt x="95806" y="733617"/>
                  <a:pt x="97421" y="724467"/>
                </a:cubicBezTo>
                <a:cubicBezTo>
                  <a:pt x="74636" y="724826"/>
                  <a:pt x="57950" y="738820"/>
                  <a:pt x="53824" y="763041"/>
                </a:cubicBezTo>
                <a:cubicBezTo>
                  <a:pt x="51491" y="776497"/>
                  <a:pt x="50056" y="790132"/>
                  <a:pt x="48621" y="803767"/>
                </a:cubicBezTo>
                <a:cubicBezTo>
                  <a:pt x="47006" y="818300"/>
                  <a:pt x="42521" y="831576"/>
                  <a:pt x="32294" y="842162"/>
                </a:cubicBezTo>
                <a:cubicBezTo>
                  <a:pt x="22427" y="852388"/>
                  <a:pt x="11841" y="861897"/>
                  <a:pt x="1615" y="871765"/>
                </a:cubicBezTo>
                <a:cubicBezTo>
                  <a:pt x="1076" y="871226"/>
                  <a:pt x="538" y="870868"/>
                  <a:pt x="0" y="870329"/>
                </a:cubicBezTo>
                <a:cubicBezTo>
                  <a:pt x="0" y="854182"/>
                  <a:pt x="0" y="838035"/>
                  <a:pt x="0" y="821709"/>
                </a:cubicBezTo>
                <a:cubicBezTo>
                  <a:pt x="1794" y="820991"/>
                  <a:pt x="3588" y="820273"/>
                  <a:pt x="5382" y="819556"/>
                </a:cubicBezTo>
                <a:cubicBezTo>
                  <a:pt x="21709" y="812379"/>
                  <a:pt x="28347" y="798923"/>
                  <a:pt x="24579" y="781341"/>
                </a:cubicBezTo>
                <a:cubicBezTo>
                  <a:pt x="22606" y="771832"/>
                  <a:pt x="19556" y="761964"/>
                  <a:pt x="20094" y="752455"/>
                </a:cubicBezTo>
                <a:cubicBezTo>
                  <a:pt x="21171" y="728773"/>
                  <a:pt x="33371" y="710294"/>
                  <a:pt x="52927" y="697914"/>
                </a:cubicBezTo>
                <a:cubicBezTo>
                  <a:pt x="71944" y="685893"/>
                  <a:pt x="80197" y="668670"/>
                  <a:pt x="83427" y="647679"/>
                </a:cubicBezTo>
                <a:cubicBezTo>
                  <a:pt x="85759" y="631711"/>
                  <a:pt x="84862" y="615923"/>
                  <a:pt x="81453" y="600314"/>
                </a:cubicBezTo>
                <a:cubicBezTo>
                  <a:pt x="76968" y="579681"/>
                  <a:pt x="71406" y="559228"/>
                  <a:pt x="83247" y="538058"/>
                </a:cubicBezTo>
                <a:cubicBezTo>
                  <a:pt x="66383" y="539134"/>
                  <a:pt x="50953" y="540031"/>
                  <a:pt x="34627" y="540928"/>
                </a:cubicBezTo>
                <a:cubicBezTo>
                  <a:pt x="35344" y="529087"/>
                  <a:pt x="36241" y="517425"/>
                  <a:pt x="37138" y="504687"/>
                </a:cubicBezTo>
                <a:cubicBezTo>
                  <a:pt x="50953" y="517425"/>
                  <a:pt x="67638" y="520834"/>
                  <a:pt x="84324" y="523705"/>
                </a:cubicBezTo>
                <a:cubicBezTo>
                  <a:pt x="89168" y="524602"/>
                  <a:pt x="92397" y="523705"/>
                  <a:pt x="96165" y="519937"/>
                </a:cubicBezTo>
                <a:cubicBezTo>
                  <a:pt x="117694" y="497869"/>
                  <a:pt x="144427" y="485849"/>
                  <a:pt x="174568" y="480466"/>
                </a:cubicBezTo>
                <a:cubicBezTo>
                  <a:pt x="210271" y="474187"/>
                  <a:pt x="242207" y="459116"/>
                  <a:pt x="271810" y="438663"/>
                </a:cubicBezTo>
                <a:cubicBezTo>
                  <a:pt x="281677" y="431666"/>
                  <a:pt x="287957" y="421619"/>
                  <a:pt x="293160" y="411034"/>
                </a:cubicBezTo>
                <a:cubicBezTo>
                  <a:pt x="307692" y="382328"/>
                  <a:pt x="315766" y="351469"/>
                  <a:pt x="322583" y="320251"/>
                </a:cubicBezTo>
                <a:cubicBezTo>
                  <a:pt x="326530" y="301592"/>
                  <a:pt x="329760" y="282933"/>
                  <a:pt x="333348" y="264095"/>
                </a:cubicBezTo>
                <a:cubicBezTo>
                  <a:pt x="328504" y="264095"/>
                  <a:pt x="324198" y="264454"/>
                  <a:pt x="320072" y="264095"/>
                </a:cubicBezTo>
                <a:cubicBezTo>
                  <a:pt x="304104" y="262301"/>
                  <a:pt x="292083" y="254048"/>
                  <a:pt x="283113" y="240951"/>
                </a:cubicBezTo>
                <a:cubicBezTo>
                  <a:pt x="277730" y="232877"/>
                  <a:pt x="280780" y="226957"/>
                  <a:pt x="290469" y="225701"/>
                </a:cubicBezTo>
                <a:cubicBezTo>
                  <a:pt x="302310" y="224265"/>
                  <a:pt x="313972" y="226060"/>
                  <a:pt x="324198" y="231801"/>
                </a:cubicBezTo>
                <a:cubicBezTo>
                  <a:pt x="332451" y="236465"/>
                  <a:pt x="338551" y="234313"/>
                  <a:pt x="345548" y="229110"/>
                </a:cubicBezTo>
                <a:cubicBezTo>
                  <a:pt x="340345" y="221395"/>
                  <a:pt x="335322" y="213680"/>
                  <a:pt x="329580" y="206324"/>
                </a:cubicBezTo>
                <a:cubicBezTo>
                  <a:pt x="328145" y="204351"/>
                  <a:pt x="324916" y="203633"/>
                  <a:pt x="322225" y="202736"/>
                </a:cubicBezTo>
                <a:cubicBezTo>
                  <a:pt x="291007" y="190357"/>
                  <a:pt x="263198" y="173133"/>
                  <a:pt x="243104" y="145683"/>
                </a:cubicBezTo>
                <a:cubicBezTo>
                  <a:pt x="221215" y="115721"/>
                  <a:pt x="213860" y="82171"/>
                  <a:pt x="217448" y="45571"/>
                </a:cubicBezTo>
                <a:cubicBezTo>
                  <a:pt x="221036" y="52747"/>
                  <a:pt x="224804" y="59744"/>
                  <a:pt x="228212" y="66741"/>
                </a:cubicBezTo>
                <a:cubicBezTo>
                  <a:pt x="230724" y="72124"/>
                  <a:pt x="234492" y="72662"/>
                  <a:pt x="239157" y="70150"/>
                </a:cubicBezTo>
                <a:cubicBezTo>
                  <a:pt x="242386" y="68356"/>
                  <a:pt x="245436" y="66562"/>
                  <a:pt x="249563" y="65665"/>
                </a:cubicBezTo>
                <a:cubicBezTo>
                  <a:pt x="245615" y="69971"/>
                  <a:pt x="242027" y="74456"/>
                  <a:pt x="237901" y="78224"/>
                </a:cubicBezTo>
                <a:cubicBezTo>
                  <a:pt x="234851" y="81094"/>
                  <a:pt x="233774" y="83606"/>
                  <a:pt x="234671" y="87733"/>
                </a:cubicBezTo>
                <a:cubicBezTo>
                  <a:pt x="235748" y="92756"/>
                  <a:pt x="236107" y="97959"/>
                  <a:pt x="236645" y="103521"/>
                </a:cubicBezTo>
                <a:cubicBezTo>
                  <a:pt x="243821" y="100112"/>
                  <a:pt x="242924" y="92577"/>
                  <a:pt x="246333" y="86118"/>
                </a:cubicBezTo>
                <a:cubicBezTo>
                  <a:pt x="248486" y="95268"/>
                  <a:pt x="246154" y="102624"/>
                  <a:pt x="243642" y="110159"/>
                </a:cubicBezTo>
                <a:cubicBezTo>
                  <a:pt x="242745" y="112850"/>
                  <a:pt x="242386" y="116797"/>
                  <a:pt x="243642" y="119130"/>
                </a:cubicBezTo>
                <a:cubicBezTo>
                  <a:pt x="249383" y="128280"/>
                  <a:pt x="254945" y="137968"/>
                  <a:pt x="262121" y="145862"/>
                </a:cubicBezTo>
                <a:cubicBezTo>
                  <a:pt x="277192" y="162368"/>
                  <a:pt x="308589" y="180309"/>
                  <a:pt x="328145" y="185512"/>
                </a:cubicBezTo>
                <a:cubicBezTo>
                  <a:pt x="327248" y="176542"/>
                  <a:pt x="325633" y="167751"/>
                  <a:pt x="325454" y="158959"/>
                </a:cubicBezTo>
                <a:cubicBezTo>
                  <a:pt x="325275" y="149989"/>
                  <a:pt x="326530" y="141198"/>
                  <a:pt x="328683" y="132227"/>
                </a:cubicBezTo>
                <a:cubicBezTo>
                  <a:pt x="329580" y="137609"/>
                  <a:pt x="330298" y="142992"/>
                  <a:pt x="331733" y="148374"/>
                </a:cubicBezTo>
                <a:cubicBezTo>
                  <a:pt x="332810" y="152680"/>
                  <a:pt x="334425" y="156986"/>
                  <a:pt x="336219" y="161112"/>
                </a:cubicBezTo>
                <a:cubicBezTo>
                  <a:pt x="341242" y="173851"/>
                  <a:pt x="347881" y="186051"/>
                  <a:pt x="351289" y="199148"/>
                </a:cubicBezTo>
                <a:cubicBezTo>
                  <a:pt x="353801" y="208836"/>
                  <a:pt x="358286" y="213321"/>
                  <a:pt x="367795" y="213860"/>
                </a:cubicBezTo>
                <a:cubicBezTo>
                  <a:pt x="372281" y="214218"/>
                  <a:pt x="375869" y="210810"/>
                  <a:pt x="374792" y="206324"/>
                </a:cubicBezTo>
                <a:cubicBezTo>
                  <a:pt x="374434" y="205068"/>
                  <a:pt x="373895" y="203992"/>
                  <a:pt x="373536" y="202736"/>
                </a:cubicBezTo>
                <a:cubicBezTo>
                  <a:pt x="364028" y="175824"/>
                  <a:pt x="359542" y="148015"/>
                  <a:pt x="359004" y="119489"/>
                </a:cubicBezTo>
                <a:cubicBezTo>
                  <a:pt x="359004" y="115183"/>
                  <a:pt x="358825" y="110877"/>
                  <a:pt x="359722" y="106750"/>
                </a:cubicBezTo>
                <a:cubicBezTo>
                  <a:pt x="361157" y="98677"/>
                  <a:pt x="359363" y="91321"/>
                  <a:pt x="354878" y="84862"/>
                </a:cubicBezTo>
                <a:cubicBezTo>
                  <a:pt x="347522" y="74097"/>
                  <a:pt x="339807" y="63512"/>
                  <a:pt x="332451" y="52747"/>
                </a:cubicBezTo>
                <a:cubicBezTo>
                  <a:pt x="330478" y="49877"/>
                  <a:pt x="328863" y="46647"/>
                  <a:pt x="327786" y="42880"/>
                </a:cubicBezTo>
                <a:cubicBezTo>
                  <a:pt x="332272" y="45930"/>
                  <a:pt x="336757" y="48800"/>
                  <a:pt x="342678" y="52747"/>
                </a:cubicBezTo>
                <a:cubicBezTo>
                  <a:pt x="343216" y="33550"/>
                  <a:pt x="336578" y="17044"/>
                  <a:pt x="332451" y="0"/>
                </a:cubicBezTo>
                <a:cubicBezTo>
                  <a:pt x="340525" y="6997"/>
                  <a:pt x="346086" y="15788"/>
                  <a:pt x="348419" y="25835"/>
                </a:cubicBezTo>
                <a:cubicBezTo>
                  <a:pt x="350751" y="35524"/>
                  <a:pt x="352007" y="45571"/>
                  <a:pt x="352366" y="55618"/>
                </a:cubicBezTo>
                <a:cubicBezTo>
                  <a:pt x="352545" y="62077"/>
                  <a:pt x="353981" y="67459"/>
                  <a:pt x="358107" y="72124"/>
                </a:cubicBezTo>
                <a:cubicBezTo>
                  <a:pt x="363310" y="77865"/>
                  <a:pt x="368513" y="83247"/>
                  <a:pt x="373895" y="88989"/>
                </a:cubicBezTo>
                <a:cubicBezTo>
                  <a:pt x="389325" y="79659"/>
                  <a:pt x="403857" y="70688"/>
                  <a:pt x="418390" y="61897"/>
                </a:cubicBezTo>
                <a:cubicBezTo>
                  <a:pt x="418748" y="62077"/>
                  <a:pt x="419107" y="62256"/>
                  <a:pt x="419466" y="62435"/>
                </a:cubicBezTo>
                <a:cubicBezTo>
                  <a:pt x="418210" y="64768"/>
                  <a:pt x="417672" y="67818"/>
                  <a:pt x="415878" y="69612"/>
                </a:cubicBezTo>
                <a:cubicBezTo>
                  <a:pt x="406190" y="79300"/>
                  <a:pt x="397040" y="89527"/>
                  <a:pt x="386275" y="97780"/>
                </a:cubicBezTo>
                <a:cubicBezTo>
                  <a:pt x="379098" y="103342"/>
                  <a:pt x="374972" y="109621"/>
                  <a:pt x="373716" y="118233"/>
                </a:cubicBezTo>
                <a:cubicBezTo>
                  <a:pt x="369769" y="144606"/>
                  <a:pt x="376587" y="169006"/>
                  <a:pt x="386813" y="193586"/>
                </a:cubicBezTo>
                <a:cubicBezTo>
                  <a:pt x="403140" y="170442"/>
                  <a:pt x="418928" y="148195"/>
                  <a:pt x="434716" y="125947"/>
                </a:cubicBezTo>
                <a:cubicBezTo>
                  <a:pt x="435254" y="126306"/>
                  <a:pt x="435613" y="126486"/>
                  <a:pt x="436151" y="126845"/>
                </a:cubicBezTo>
                <a:cubicBezTo>
                  <a:pt x="430410" y="144427"/>
                  <a:pt x="427001" y="162727"/>
                  <a:pt x="415340" y="178156"/>
                </a:cubicBezTo>
                <a:cubicBezTo>
                  <a:pt x="409060" y="186589"/>
                  <a:pt x="403140" y="195201"/>
                  <a:pt x="397219" y="203992"/>
                </a:cubicBezTo>
                <a:cubicBezTo>
                  <a:pt x="395963" y="205786"/>
                  <a:pt x="396142" y="208298"/>
                  <a:pt x="396501" y="210989"/>
                </a:cubicBezTo>
                <a:cubicBezTo>
                  <a:pt x="404754" y="204351"/>
                  <a:pt x="412469" y="197892"/>
                  <a:pt x="425207" y="201121"/>
                </a:cubicBezTo>
                <a:cubicBezTo>
                  <a:pt x="426463" y="202377"/>
                  <a:pt x="426284" y="206862"/>
                  <a:pt x="415519" y="224086"/>
                </a:cubicBezTo>
                <a:cubicBezTo>
                  <a:pt x="418390" y="228392"/>
                  <a:pt x="420901" y="233236"/>
                  <a:pt x="424490" y="237183"/>
                </a:cubicBezTo>
                <a:cubicBezTo>
                  <a:pt x="426284" y="239336"/>
                  <a:pt x="429513" y="240771"/>
                  <a:pt x="432563" y="241668"/>
                </a:cubicBezTo>
                <a:cubicBezTo>
                  <a:pt x="442969" y="244539"/>
                  <a:pt x="453375" y="246513"/>
                  <a:pt x="463601" y="249563"/>
                </a:cubicBezTo>
                <a:cubicBezTo>
                  <a:pt x="466831" y="250460"/>
                  <a:pt x="470419" y="252613"/>
                  <a:pt x="472931" y="254945"/>
                </a:cubicBezTo>
                <a:cubicBezTo>
                  <a:pt x="477057" y="259071"/>
                  <a:pt x="470240" y="272886"/>
                  <a:pt x="470240" y="272886"/>
                </a:cubicBezTo>
                <a:cubicBezTo>
                  <a:pt x="470240" y="272886"/>
                  <a:pt x="471316" y="280242"/>
                  <a:pt x="468266" y="281677"/>
                </a:cubicBezTo>
                <a:cubicBezTo>
                  <a:pt x="465934" y="283292"/>
                  <a:pt x="462884" y="284548"/>
                  <a:pt x="460013" y="285266"/>
                </a:cubicBezTo>
                <a:cubicBezTo>
                  <a:pt x="445122" y="288495"/>
                  <a:pt x="432743" y="296389"/>
                  <a:pt x="420901" y="305360"/>
                </a:cubicBezTo>
                <a:cubicBezTo>
                  <a:pt x="419466" y="306436"/>
                  <a:pt x="418748" y="309127"/>
                  <a:pt x="418748" y="311101"/>
                </a:cubicBezTo>
                <a:cubicBezTo>
                  <a:pt x="418928" y="327966"/>
                  <a:pt x="420363" y="345010"/>
                  <a:pt x="419287" y="361695"/>
                </a:cubicBezTo>
                <a:cubicBezTo>
                  <a:pt x="417851" y="383584"/>
                  <a:pt x="424310" y="403140"/>
                  <a:pt x="433640" y="422157"/>
                </a:cubicBezTo>
                <a:cubicBezTo>
                  <a:pt x="440457" y="435972"/>
                  <a:pt x="440637" y="435972"/>
                  <a:pt x="455707" y="432384"/>
                </a:cubicBezTo>
                <a:cubicBezTo>
                  <a:pt x="458040" y="431846"/>
                  <a:pt x="460193" y="431128"/>
                  <a:pt x="462525" y="430590"/>
                </a:cubicBezTo>
                <a:cubicBezTo>
                  <a:pt x="473828" y="427360"/>
                  <a:pt x="481363" y="429513"/>
                  <a:pt x="488540" y="438843"/>
                </a:cubicBezTo>
                <a:cubicBezTo>
                  <a:pt x="490693" y="441534"/>
                  <a:pt x="492487" y="442790"/>
                  <a:pt x="495896" y="441893"/>
                </a:cubicBezTo>
                <a:cubicBezTo>
                  <a:pt x="502355" y="440099"/>
                  <a:pt x="508993" y="439201"/>
                  <a:pt x="515272" y="437228"/>
                </a:cubicBezTo>
                <a:cubicBezTo>
                  <a:pt x="535366" y="430769"/>
                  <a:pt x="551872" y="442072"/>
                  <a:pt x="552949" y="463243"/>
                </a:cubicBezTo>
                <a:cubicBezTo>
                  <a:pt x="553128" y="468087"/>
                  <a:pt x="552052" y="473110"/>
                  <a:pt x="551693" y="477955"/>
                </a:cubicBezTo>
                <a:cubicBezTo>
                  <a:pt x="549719" y="498049"/>
                  <a:pt x="547567" y="517963"/>
                  <a:pt x="545593" y="538058"/>
                </a:cubicBezTo>
                <a:cubicBezTo>
                  <a:pt x="544337" y="550437"/>
                  <a:pt x="539852" y="561561"/>
                  <a:pt x="531958" y="570890"/>
                </a:cubicBezTo>
                <a:cubicBezTo>
                  <a:pt x="522987" y="581475"/>
                  <a:pt x="514016" y="592420"/>
                  <a:pt x="503431" y="601211"/>
                </a:cubicBezTo>
                <a:cubicBezTo>
                  <a:pt x="493205" y="609823"/>
                  <a:pt x="485310" y="619870"/>
                  <a:pt x="478672" y="631173"/>
                </a:cubicBezTo>
                <a:cubicBezTo>
                  <a:pt x="473469" y="639964"/>
                  <a:pt x="468625" y="648934"/>
                  <a:pt x="462884" y="659161"/>
                </a:cubicBezTo>
                <a:cubicBezTo>
                  <a:pt x="460552" y="643373"/>
                  <a:pt x="458937" y="628840"/>
                  <a:pt x="456425" y="614667"/>
                </a:cubicBezTo>
                <a:cubicBezTo>
                  <a:pt x="455169" y="607490"/>
                  <a:pt x="457322" y="603543"/>
                  <a:pt x="462704" y="598699"/>
                </a:cubicBezTo>
                <a:cubicBezTo>
                  <a:pt x="474546" y="587934"/>
                  <a:pt x="485669" y="576272"/>
                  <a:pt x="495896" y="563893"/>
                </a:cubicBezTo>
                <a:cubicBezTo>
                  <a:pt x="506660" y="550796"/>
                  <a:pt x="509531" y="534111"/>
                  <a:pt x="511863" y="517784"/>
                </a:cubicBezTo>
                <a:cubicBezTo>
                  <a:pt x="512581" y="512761"/>
                  <a:pt x="512760" y="507558"/>
                  <a:pt x="513478" y="500919"/>
                </a:cubicBezTo>
                <a:cubicBezTo>
                  <a:pt x="505763" y="504149"/>
                  <a:pt x="499125" y="506840"/>
                  <a:pt x="492666" y="509890"/>
                </a:cubicBezTo>
                <a:cubicBezTo>
                  <a:pt x="491410" y="510428"/>
                  <a:pt x="490334" y="513119"/>
                  <a:pt x="490334" y="514734"/>
                </a:cubicBezTo>
                <a:cubicBezTo>
                  <a:pt x="490334" y="549181"/>
                  <a:pt x="472213" y="573940"/>
                  <a:pt x="446737" y="594034"/>
                </a:cubicBezTo>
                <a:cubicBezTo>
                  <a:pt x="435793" y="602646"/>
                  <a:pt x="427719" y="613052"/>
                  <a:pt x="420901" y="624714"/>
                </a:cubicBezTo>
                <a:cubicBezTo>
                  <a:pt x="416237" y="632608"/>
                  <a:pt x="411751" y="640682"/>
                  <a:pt x="406369" y="650190"/>
                </a:cubicBezTo>
                <a:cubicBezTo>
                  <a:pt x="405472" y="643911"/>
                  <a:pt x="404754" y="639067"/>
                  <a:pt x="404037" y="634223"/>
                </a:cubicBezTo>
                <a:cubicBezTo>
                  <a:pt x="402781" y="623458"/>
                  <a:pt x="401525" y="612514"/>
                  <a:pt x="400090" y="601749"/>
                </a:cubicBezTo>
                <a:cubicBezTo>
                  <a:pt x="399551" y="597443"/>
                  <a:pt x="401166" y="595111"/>
                  <a:pt x="404395" y="592061"/>
                </a:cubicBezTo>
                <a:cubicBezTo>
                  <a:pt x="416775" y="580220"/>
                  <a:pt x="428975" y="568378"/>
                  <a:pt x="440278" y="555461"/>
                </a:cubicBezTo>
                <a:cubicBezTo>
                  <a:pt x="445122" y="549899"/>
                  <a:pt x="447454" y="542184"/>
                  <a:pt x="451043" y="535366"/>
                </a:cubicBezTo>
                <a:cubicBezTo>
                  <a:pt x="450504" y="535008"/>
                  <a:pt x="449966" y="534469"/>
                  <a:pt x="449428" y="534111"/>
                </a:cubicBezTo>
                <a:cubicBezTo>
                  <a:pt x="445481" y="536802"/>
                  <a:pt x="441175" y="538955"/>
                  <a:pt x="437587" y="542184"/>
                </a:cubicBezTo>
                <a:cubicBezTo>
                  <a:pt x="424848" y="553487"/>
                  <a:pt x="409419" y="559228"/>
                  <a:pt x="393631" y="563714"/>
                </a:cubicBezTo>
                <a:cubicBezTo>
                  <a:pt x="339807" y="579143"/>
                  <a:pt x="284907" y="589728"/>
                  <a:pt x="229289" y="595649"/>
                </a:cubicBezTo>
                <a:cubicBezTo>
                  <a:pt x="223907" y="596187"/>
                  <a:pt x="218165" y="597623"/>
                  <a:pt x="213142" y="599776"/>
                </a:cubicBezTo>
                <a:cubicBezTo>
                  <a:pt x="201659" y="604620"/>
                  <a:pt x="193407" y="611796"/>
                  <a:pt x="195021" y="626508"/>
                </a:cubicBezTo>
                <a:cubicBezTo>
                  <a:pt x="196277" y="637811"/>
                  <a:pt x="195380" y="649293"/>
                  <a:pt x="196277" y="660596"/>
                </a:cubicBezTo>
                <a:cubicBezTo>
                  <a:pt x="197712" y="678717"/>
                  <a:pt x="191433" y="692891"/>
                  <a:pt x="177080" y="703655"/>
                </a:cubicBezTo>
                <a:cubicBezTo>
                  <a:pt x="164701" y="712985"/>
                  <a:pt x="152142" y="721776"/>
                  <a:pt x="139762" y="730926"/>
                </a:cubicBezTo>
                <a:cubicBezTo>
                  <a:pt x="129177" y="738820"/>
                  <a:pt x="124871" y="749405"/>
                  <a:pt x="126845" y="762323"/>
                </a:cubicBezTo>
                <a:cubicBezTo>
                  <a:pt x="127742" y="768423"/>
                  <a:pt x="128997" y="774523"/>
                  <a:pt x="130433" y="780623"/>
                </a:cubicBezTo>
                <a:cubicBezTo>
                  <a:pt x="131868" y="786364"/>
                  <a:pt x="133303" y="792285"/>
                  <a:pt x="135098" y="798026"/>
                </a:cubicBezTo>
                <a:cubicBezTo>
                  <a:pt x="144606" y="826194"/>
                  <a:pt x="132047" y="848800"/>
                  <a:pt x="116439" y="872123"/>
                </a:cubicBezTo>
                <a:cubicBezTo>
                  <a:pt x="110697" y="857412"/>
                  <a:pt x="105674" y="844315"/>
                  <a:pt x="100471" y="831397"/>
                </a:cubicBezTo>
                <a:close/>
              </a:path>
            </a:pathLst>
          </a:custGeom>
          <a:solidFill>
            <a:schemeClr val="bg1"/>
          </a:solidFill>
          <a:ln w="1794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5" name="椭圆 4">
            <a:extLst>
              <a:ext uri="{FF2B5EF4-FFF2-40B4-BE49-F238E27FC236}">
                <a16:creationId xmlns:a16="http://schemas.microsoft.com/office/drawing/2014/main" id="{4F8F2B3D-61B2-4610-9B69-A39CA47E40CE}"/>
              </a:ext>
            </a:extLst>
          </p:cNvPr>
          <p:cNvSpPr/>
          <p:nvPr/>
        </p:nvSpPr>
        <p:spPr>
          <a:xfrm>
            <a:off x="8934450" y="4353488"/>
            <a:ext cx="552602" cy="552602"/>
          </a:xfrm>
          <a:prstGeom prst="ellipse">
            <a:avLst/>
          </a:prstGeom>
          <a:solidFill>
            <a:schemeClr val="accent3"/>
          </a:solidFill>
          <a:ln w="9525" cap="flat">
            <a:noFill/>
            <a:prstDash val="solid"/>
            <a:miter/>
          </a:ln>
          <a:effectLst>
            <a:outerShdw blurRad="127000" dist="63500" dir="5400000" algn="t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endParaRPr lang="zh-CN" altLang="en-US">
              <a:solidFill>
                <a:schemeClr val="tx1"/>
              </a:solidFill>
            </a:endParaRPr>
          </a:p>
        </p:txBody>
      </p:sp>
      <p:sp>
        <p:nvSpPr>
          <p:cNvPr id="72" name="任意多边形: 形状 71">
            <a:extLst>
              <a:ext uri="{FF2B5EF4-FFF2-40B4-BE49-F238E27FC236}">
                <a16:creationId xmlns:a16="http://schemas.microsoft.com/office/drawing/2014/main" id="{44F184C7-61B6-47F6-AA75-D7BF9EECC3EB}"/>
              </a:ext>
            </a:extLst>
          </p:cNvPr>
          <p:cNvSpPr/>
          <p:nvPr/>
        </p:nvSpPr>
        <p:spPr>
          <a:xfrm rot="21420000">
            <a:off x="9094056" y="4460316"/>
            <a:ext cx="242916" cy="351998"/>
          </a:xfrm>
          <a:custGeom>
            <a:avLst/>
            <a:gdLst>
              <a:gd name="connsiteX0" fmla="*/ 541007 w 629597"/>
              <a:gd name="connsiteY0" fmla="*/ 273944 h 912321"/>
              <a:gd name="connsiteX1" fmla="*/ 406400 w 629597"/>
              <a:gd name="connsiteY1" fmla="*/ 289426 h 912321"/>
              <a:gd name="connsiteX2" fmla="*/ 470477 w 629597"/>
              <a:gd name="connsiteY2" fmla="*/ 161270 h 912321"/>
              <a:gd name="connsiteX3" fmla="*/ 308778 w 629597"/>
              <a:gd name="connsiteY3" fmla="*/ 0 h 912321"/>
              <a:gd name="connsiteX4" fmla="*/ 147078 w 629597"/>
              <a:gd name="connsiteY4" fmla="*/ 161270 h 912321"/>
              <a:gd name="connsiteX5" fmla="*/ 211156 w 629597"/>
              <a:gd name="connsiteY5" fmla="*/ 289426 h 912321"/>
              <a:gd name="connsiteX6" fmla="*/ 88591 w 629597"/>
              <a:gd name="connsiteY6" fmla="*/ 273944 h 912321"/>
              <a:gd name="connsiteX7" fmla="*/ 0 w 629597"/>
              <a:gd name="connsiteY7" fmla="*/ 362534 h 912321"/>
              <a:gd name="connsiteX8" fmla="*/ 88591 w 629597"/>
              <a:gd name="connsiteY8" fmla="*/ 451125 h 912321"/>
              <a:gd name="connsiteX9" fmla="*/ 171161 w 629597"/>
              <a:gd name="connsiteY9" fmla="*/ 462307 h 912321"/>
              <a:gd name="connsiteX10" fmla="*/ 171161 w 629597"/>
              <a:gd name="connsiteY10" fmla="*/ 546597 h 912321"/>
              <a:gd name="connsiteX11" fmla="*/ 82141 w 629597"/>
              <a:gd name="connsiteY11" fmla="*/ 793878 h 912321"/>
              <a:gd name="connsiteX12" fmla="*/ 135467 w 629597"/>
              <a:gd name="connsiteY12" fmla="*/ 906981 h 912321"/>
              <a:gd name="connsiteX13" fmla="*/ 249000 w 629597"/>
              <a:gd name="connsiteY13" fmla="*/ 853655 h 912321"/>
              <a:gd name="connsiteX14" fmla="*/ 308778 w 629597"/>
              <a:gd name="connsiteY14" fmla="*/ 688515 h 912321"/>
              <a:gd name="connsiteX15" fmla="*/ 368555 w 629597"/>
              <a:gd name="connsiteY15" fmla="*/ 853655 h 912321"/>
              <a:gd name="connsiteX16" fmla="*/ 482090 w 629597"/>
              <a:gd name="connsiteY16" fmla="*/ 906981 h 912321"/>
              <a:gd name="connsiteX17" fmla="*/ 535416 w 629597"/>
              <a:gd name="connsiteY17" fmla="*/ 793878 h 912321"/>
              <a:gd name="connsiteX18" fmla="*/ 445535 w 629597"/>
              <a:gd name="connsiteY18" fmla="*/ 544017 h 912321"/>
              <a:gd name="connsiteX19" fmla="*/ 445535 w 629597"/>
              <a:gd name="connsiteY19" fmla="*/ 462737 h 912321"/>
              <a:gd name="connsiteX20" fmla="*/ 541007 w 629597"/>
              <a:gd name="connsiteY20" fmla="*/ 450695 h 912321"/>
              <a:gd name="connsiteX21" fmla="*/ 629597 w 629597"/>
              <a:gd name="connsiteY21" fmla="*/ 362104 h 912321"/>
              <a:gd name="connsiteX22" fmla="*/ 541007 w 629597"/>
              <a:gd name="connsiteY22" fmla="*/ 273944 h 912321"/>
              <a:gd name="connsiteX23" fmla="*/ 308778 w 629597"/>
              <a:gd name="connsiteY23" fmla="*/ 534986 h 912321"/>
              <a:gd name="connsiteX24" fmla="*/ 282545 w 629597"/>
              <a:gd name="connsiteY24" fmla="*/ 508752 h 912321"/>
              <a:gd name="connsiteX25" fmla="*/ 308778 w 629597"/>
              <a:gd name="connsiteY25" fmla="*/ 482519 h 912321"/>
              <a:gd name="connsiteX26" fmla="*/ 335011 w 629597"/>
              <a:gd name="connsiteY26" fmla="*/ 508752 h 912321"/>
              <a:gd name="connsiteX27" fmla="*/ 308778 w 629597"/>
              <a:gd name="connsiteY27" fmla="*/ 534986 h 912321"/>
              <a:gd name="connsiteX28" fmla="*/ 335011 w 629597"/>
              <a:gd name="connsiteY28" fmla="*/ 599064 h 912321"/>
              <a:gd name="connsiteX29" fmla="*/ 308778 w 629597"/>
              <a:gd name="connsiteY29" fmla="*/ 624867 h 912321"/>
              <a:gd name="connsiteX30" fmla="*/ 282545 w 629597"/>
              <a:gd name="connsiteY30" fmla="*/ 599064 h 912321"/>
              <a:gd name="connsiteX31" fmla="*/ 308778 w 629597"/>
              <a:gd name="connsiteY31" fmla="*/ 572830 h 912321"/>
              <a:gd name="connsiteX32" fmla="*/ 335011 w 629597"/>
              <a:gd name="connsiteY32" fmla="*/ 599064 h 912321"/>
              <a:gd name="connsiteX33" fmla="*/ 308778 w 629597"/>
              <a:gd name="connsiteY33" fmla="*/ 444675 h 912321"/>
              <a:gd name="connsiteX34" fmla="*/ 282545 w 629597"/>
              <a:gd name="connsiteY34" fmla="*/ 418441 h 912321"/>
              <a:gd name="connsiteX35" fmla="*/ 308778 w 629597"/>
              <a:gd name="connsiteY35" fmla="*/ 392208 h 912321"/>
              <a:gd name="connsiteX36" fmla="*/ 335011 w 629597"/>
              <a:gd name="connsiteY36" fmla="*/ 418441 h 912321"/>
              <a:gd name="connsiteX37" fmla="*/ 308778 w 629597"/>
              <a:gd name="connsiteY37" fmla="*/ 444675 h 912321"/>
              <a:gd name="connsiteX38" fmla="*/ 373286 w 629597"/>
              <a:gd name="connsiteY38" fmla="*/ 110524 h 912321"/>
              <a:gd name="connsiteX39" fmla="*/ 399519 w 629597"/>
              <a:gd name="connsiteY39" fmla="*/ 136757 h 912321"/>
              <a:gd name="connsiteX40" fmla="*/ 373286 w 629597"/>
              <a:gd name="connsiteY40" fmla="*/ 162990 h 912321"/>
              <a:gd name="connsiteX41" fmla="*/ 347053 w 629597"/>
              <a:gd name="connsiteY41" fmla="*/ 136757 h 912321"/>
              <a:gd name="connsiteX42" fmla="*/ 373286 w 629597"/>
              <a:gd name="connsiteY42" fmla="*/ 110524 h 912321"/>
              <a:gd name="connsiteX43" fmla="*/ 275664 w 629597"/>
              <a:gd name="connsiteY43" fmla="*/ 213736 h 912321"/>
              <a:gd name="connsiteX44" fmla="*/ 309208 w 629597"/>
              <a:gd name="connsiteY44" fmla="*/ 233089 h 912321"/>
              <a:gd name="connsiteX45" fmla="*/ 342752 w 629597"/>
              <a:gd name="connsiteY45" fmla="*/ 213736 h 912321"/>
              <a:gd name="connsiteX46" fmla="*/ 359954 w 629597"/>
              <a:gd name="connsiteY46" fmla="*/ 209006 h 912321"/>
              <a:gd name="connsiteX47" fmla="*/ 364685 w 629597"/>
              <a:gd name="connsiteY47" fmla="*/ 226208 h 912321"/>
              <a:gd name="connsiteX48" fmla="*/ 309638 w 629597"/>
              <a:gd name="connsiteY48" fmla="*/ 258032 h 912321"/>
              <a:gd name="connsiteX49" fmla="*/ 254591 w 629597"/>
              <a:gd name="connsiteY49" fmla="*/ 226208 h 912321"/>
              <a:gd name="connsiteX50" fmla="*/ 259322 w 629597"/>
              <a:gd name="connsiteY50" fmla="*/ 209006 h 912321"/>
              <a:gd name="connsiteX51" fmla="*/ 275664 w 629597"/>
              <a:gd name="connsiteY51" fmla="*/ 213736 h 912321"/>
              <a:gd name="connsiteX52" fmla="*/ 244700 w 629597"/>
              <a:gd name="connsiteY52" fmla="*/ 110524 h 912321"/>
              <a:gd name="connsiteX53" fmla="*/ 270933 w 629597"/>
              <a:gd name="connsiteY53" fmla="*/ 136757 h 912321"/>
              <a:gd name="connsiteX54" fmla="*/ 244700 w 629597"/>
              <a:gd name="connsiteY54" fmla="*/ 162990 h 912321"/>
              <a:gd name="connsiteX55" fmla="*/ 218467 w 629597"/>
              <a:gd name="connsiteY55" fmla="*/ 136757 h 912321"/>
              <a:gd name="connsiteX56" fmla="*/ 244700 w 629597"/>
              <a:gd name="connsiteY56" fmla="*/ 110524 h 9123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</a:cxnLst>
            <a:rect l="l" t="t" r="r" b="b"/>
            <a:pathLst>
              <a:path w="629597" h="912321">
                <a:moveTo>
                  <a:pt x="541007" y="273944"/>
                </a:moveTo>
                <a:lnTo>
                  <a:pt x="406400" y="289426"/>
                </a:lnTo>
                <a:cubicBezTo>
                  <a:pt x="445105" y="260182"/>
                  <a:pt x="470477" y="213736"/>
                  <a:pt x="470477" y="161270"/>
                </a:cubicBezTo>
                <a:cubicBezTo>
                  <a:pt x="470477" y="72249"/>
                  <a:pt x="398229" y="0"/>
                  <a:pt x="308778" y="0"/>
                </a:cubicBezTo>
                <a:cubicBezTo>
                  <a:pt x="219757" y="0"/>
                  <a:pt x="147078" y="72249"/>
                  <a:pt x="147078" y="161270"/>
                </a:cubicBezTo>
                <a:cubicBezTo>
                  <a:pt x="147078" y="213736"/>
                  <a:pt x="172452" y="260182"/>
                  <a:pt x="211156" y="289426"/>
                </a:cubicBezTo>
                <a:lnTo>
                  <a:pt x="88591" y="273944"/>
                </a:lnTo>
                <a:cubicBezTo>
                  <a:pt x="39565" y="273944"/>
                  <a:pt x="0" y="313509"/>
                  <a:pt x="0" y="362534"/>
                </a:cubicBezTo>
                <a:cubicBezTo>
                  <a:pt x="0" y="411560"/>
                  <a:pt x="39565" y="451125"/>
                  <a:pt x="88591" y="451125"/>
                </a:cubicBezTo>
                <a:lnTo>
                  <a:pt x="171161" y="462307"/>
                </a:lnTo>
                <a:lnTo>
                  <a:pt x="171161" y="546597"/>
                </a:lnTo>
                <a:lnTo>
                  <a:pt x="82141" y="793878"/>
                </a:lnTo>
                <a:cubicBezTo>
                  <a:pt x="65368" y="839893"/>
                  <a:pt x="89451" y="890639"/>
                  <a:pt x="135467" y="906981"/>
                </a:cubicBezTo>
                <a:cubicBezTo>
                  <a:pt x="181482" y="923323"/>
                  <a:pt x="232229" y="899670"/>
                  <a:pt x="249000" y="853655"/>
                </a:cubicBezTo>
                <a:lnTo>
                  <a:pt x="308778" y="688515"/>
                </a:lnTo>
                <a:lnTo>
                  <a:pt x="368555" y="853655"/>
                </a:lnTo>
                <a:cubicBezTo>
                  <a:pt x="385328" y="899670"/>
                  <a:pt x="436073" y="923753"/>
                  <a:pt x="482090" y="906981"/>
                </a:cubicBezTo>
                <a:cubicBezTo>
                  <a:pt x="528105" y="890639"/>
                  <a:pt x="552188" y="839893"/>
                  <a:pt x="535416" y="793878"/>
                </a:cubicBezTo>
                <a:lnTo>
                  <a:pt x="445535" y="544017"/>
                </a:lnTo>
                <a:lnTo>
                  <a:pt x="445535" y="462737"/>
                </a:lnTo>
                <a:lnTo>
                  <a:pt x="541007" y="450695"/>
                </a:lnTo>
                <a:cubicBezTo>
                  <a:pt x="590032" y="450695"/>
                  <a:pt x="629597" y="411131"/>
                  <a:pt x="629597" y="362104"/>
                </a:cubicBezTo>
                <a:cubicBezTo>
                  <a:pt x="629597" y="313509"/>
                  <a:pt x="590032" y="273944"/>
                  <a:pt x="541007" y="273944"/>
                </a:cubicBezTo>
                <a:close/>
                <a:moveTo>
                  <a:pt x="308778" y="534986"/>
                </a:moveTo>
                <a:cubicBezTo>
                  <a:pt x="294586" y="534986"/>
                  <a:pt x="282545" y="523374"/>
                  <a:pt x="282545" y="508752"/>
                </a:cubicBezTo>
                <a:cubicBezTo>
                  <a:pt x="282545" y="494561"/>
                  <a:pt x="294156" y="482519"/>
                  <a:pt x="308778" y="482519"/>
                </a:cubicBezTo>
                <a:cubicBezTo>
                  <a:pt x="322970" y="482519"/>
                  <a:pt x="335011" y="494131"/>
                  <a:pt x="335011" y="508752"/>
                </a:cubicBezTo>
                <a:cubicBezTo>
                  <a:pt x="335011" y="523374"/>
                  <a:pt x="323400" y="534986"/>
                  <a:pt x="308778" y="534986"/>
                </a:cubicBezTo>
                <a:close/>
                <a:moveTo>
                  <a:pt x="335011" y="599064"/>
                </a:moveTo>
                <a:cubicBezTo>
                  <a:pt x="335011" y="613255"/>
                  <a:pt x="323400" y="624867"/>
                  <a:pt x="308778" y="624867"/>
                </a:cubicBezTo>
                <a:cubicBezTo>
                  <a:pt x="294586" y="624867"/>
                  <a:pt x="282545" y="613255"/>
                  <a:pt x="282545" y="599064"/>
                </a:cubicBezTo>
                <a:cubicBezTo>
                  <a:pt x="282545" y="584872"/>
                  <a:pt x="294156" y="572830"/>
                  <a:pt x="308778" y="572830"/>
                </a:cubicBezTo>
                <a:cubicBezTo>
                  <a:pt x="323400" y="573260"/>
                  <a:pt x="335011" y="584872"/>
                  <a:pt x="335011" y="599064"/>
                </a:cubicBezTo>
                <a:close/>
                <a:moveTo>
                  <a:pt x="308778" y="444675"/>
                </a:moveTo>
                <a:cubicBezTo>
                  <a:pt x="294586" y="444675"/>
                  <a:pt x="282545" y="433063"/>
                  <a:pt x="282545" y="418441"/>
                </a:cubicBezTo>
                <a:cubicBezTo>
                  <a:pt x="282545" y="404250"/>
                  <a:pt x="294156" y="392208"/>
                  <a:pt x="308778" y="392208"/>
                </a:cubicBezTo>
                <a:cubicBezTo>
                  <a:pt x="322970" y="392208"/>
                  <a:pt x="335011" y="403820"/>
                  <a:pt x="335011" y="418441"/>
                </a:cubicBezTo>
                <a:cubicBezTo>
                  <a:pt x="335011" y="433063"/>
                  <a:pt x="323400" y="444675"/>
                  <a:pt x="308778" y="444675"/>
                </a:cubicBezTo>
                <a:close/>
                <a:moveTo>
                  <a:pt x="373286" y="110524"/>
                </a:moveTo>
                <a:cubicBezTo>
                  <a:pt x="387478" y="110524"/>
                  <a:pt x="399519" y="122135"/>
                  <a:pt x="399519" y="136757"/>
                </a:cubicBezTo>
                <a:cubicBezTo>
                  <a:pt x="399519" y="150949"/>
                  <a:pt x="387908" y="162990"/>
                  <a:pt x="373286" y="162990"/>
                </a:cubicBezTo>
                <a:cubicBezTo>
                  <a:pt x="358664" y="162990"/>
                  <a:pt x="347053" y="151379"/>
                  <a:pt x="347053" y="136757"/>
                </a:cubicBezTo>
                <a:cubicBezTo>
                  <a:pt x="347053" y="122135"/>
                  <a:pt x="358664" y="110524"/>
                  <a:pt x="373286" y="110524"/>
                </a:cubicBezTo>
                <a:close/>
                <a:moveTo>
                  <a:pt x="275664" y="213736"/>
                </a:moveTo>
                <a:cubicBezTo>
                  <a:pt x="282545" y="225778"/>
                  <a:pt x="295446" y="233089"/>
                  <a:pt x="309208" y="233089"/>
                </a:cubicBezTo>
                <a:cubicBezTo>
                  <a:pt x="322970" y="233089"/>
                  <a:pt x="335872" y="225778"/>
                  <a:pt x="342752" y="213736"/>
                </a:cubicBezTo>
                <a:cubicBezTo>
                  <a:pt x="346193" y="207715"/>
                  <a:pt x="353934" y="205565"/>
                  <a:pt x="359954" y="209006"/>
                </a:cubicBezTo>
                <a:cubicBezTo>
                  <a:pt x="365975" y="212446"/>
                  <a:pt x="368126" y="220187"/>
                  <a:pt x="364685" y="226208"/>
                </a:cubicBezTo>
                <a:cubicBezTo>
                  <a:pt x="353503" y="245990"/>
                  <a:pt x="332001" y="258032"/>
                  <a:pt x="309638" y="258032"/>
                </a:cubicBezTo>
                <a:cubicBezTo>
                  <a:pt x="286845" y="258032"/>
                  <a:pt x="265773" y="245990"/>
                  <a:pt x="254591" y="226208"/>
                </a:cubicBezTo>
                <a:cubicBezTo>
                  <a:pt x="251150" y="220187"/>
                  <a:pt x="253301" y="212446"/>
                  <a:pt x="259322" y="209006"/>
                </a:cubicBezTo>
                <a:cubicBezTo>
                  <a:pt x="264483" y="205995"/>
                  <a:pt x="272224" y="207715"/>
                  <a:pt x="275664" y="213736"/>
                </a:cubicBezTo>
                <a:close/>
                <a:moveTo>
                  <a:pt x="244700" y="110524"/>
                </a:moveTo>
                <a:cubicBezTo>
                  <a:pt x="258892" y="110524"/>
                  <a:pt x="270933" y="122135"/>
                  <a:pt x="270933" y="136757"/>
                </a:cubicBezTo>
                <a:cubicBezTo>
                  <a:pt x="270933" y="150949"/>
                  <a:pt x="259322" y="162990"/>
                  <a:pt x="244700" y="162990"/>
                </a:cubicBezTo>
                <a:cubicBezTo>
                  <a:pt x="230509" y="162990"/>
                  <a:pt x="218467" y="151379"/>
                  <a:pt x="218467" y="136757"/>
                </a:cubicBezTo>
                <a:cubicBezTo>
                  <a:pt x="218467" y="122135"/>
                  <a:pt x="230509" y="110524"/>
                  <a:pt x="244700" y="110524"/>
                </a:cubicBezTo>
                <a:close/>
              </a:path>
            </a:pathLst>
          </a:custGeom>
          <a:solidFill>
            <a:schemeClr val="accent3">
              <a:lumMod val="60000"/>
              <a:lumOff val="40000"/>
            </a:schemeClr>
          </a:solidFill>
          <a:ln w="9525" cap="flat">
            <a:noFill/>
            <a:prstDash val="solid"/>
            <a:miter/>
          </a:ln>
          <a:effectLst>
            <a:outerShdw blurRad="25400" dist="12700" dir="5400000" algn="t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49719686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底版-渐变">
            <a:extLst>
              <a:ext uri="{FF2B5EF4-FFF2-40B4-BE49-F238E27FC236}">
                <a16:creationId xmlns:a16="http://schemas.microsoft.com/office/drawing/2014/main" id="{FF4155B7-CF3A-438E-96BA-053E2A5884E7}"/>
              </a:ext>
            </a:extLst>
          </p:cNvPr>
          <p:cNvSpPr/>
          <p:nvPr/>
        </p:nvSpPr>
        <p:spPr>
          <a:xfrm>
            <a:off x="-14978" y="0"/>
            <a:ext cx="12206978" cy="6862722"/>
          </a:xfrm>
          <a:prstGeom prst="rect">
            <a:avLst/>
          </a:prstGeom>
          <a:gradFill flip="none" rotWithShape="1">
            <a:gsLst>
              <a:gs pos="75000">
                <a:schemeClr val="accent5">
                  <a:lumMod val="50000"/>
                </a:schemeClr>
              </a:gs>
              <a:gs pos="25000">
                <a:schemeClr val="accent5"/>
              </a:gs>
            </a:gsLst>
            <a:lin ang="5400000" scaled="0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>
              <a:latin typeface="+mj-ea"/>
              <a:ea typeface="+mj-ea"/>
            </a:endParaRPr>
          </a:p>
        </p:txBody>
      </p:sp>
      <p:sp>
        <p:nvSpPr>
          <p:cNvPr id="194" name="矩形 193">
            <a:extLst>
              <a:ext uri="{FF2B5EF4-FFF2-40B4-BE49-F238E27FC236}">
                <a16:creationId xmlns:a16="http://schemas.microsoft.com/office/drawing/2014/main" id="{02448906-1EFD-417E-AF93-D968F508C8B4}"/>
              </a:ext>
            </a:extLst>
          </p:cNvPr>
          <p:cNvSpPr/>
          <p:nvPr/>
        </p:nvSpPr>
        <p:spPr>
          <a:xfrm>
            <a:off x="-17518" y="-40"/>
            <a:ext cx="12209518" cy="3461993"/>
          </a:xfrm>
          <a:prstGeom prst="rect">
            <a:avLst/>
          </a:prstGeom>
          <a:gradFill>
            <a:gsLst>
              <a:gs pos="0">
                <a:schemeClr val="accent4">
                  <a:lumMod val="20000"/>
                  <a:lumOff val="80000"/>
                  <a:alpha val="60000"/>
                </a:schemeClr>
              </a:gs>
              <a:gs pos="100000">
                <a:schemeClr val="accent4">
                  <a:lumMod val="20000"/>
                  <a:lumOff val="80000"/>
                  <a:alpha val="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atin typeface="+mj-ea"/>
              <a:ea typeface="+mj-ea"/>
            </a:endParaRPr>
          </a:p>
        </p:txBody>
      </p:sp>
      <p:sp>
        <p:nvSpPr>
          <p:cNvPr id="156" name="地形3" hidden="1">
            <a:extLst>
              <a:ext uri="{FF2B5EF4-FFF2-40B4-BE49-F238E27FC236}">
                <a16:creationId xmlns:a16="http://schemas.microsoft.com/office/drawing/2014/main" id="{2417E161-77F2-43F7-8133-B0D075058E40}"/>
              </a:ext>
            </a:extLst>
          </p:cNvPr>
          <p:cNvSpPr/>
          <p:nvPr/>
        </p:nvSpPr>
        <p:spPr>
          <a:xfrm>
            <a:off x="-17518" y="5715000"/>
            <a:ext cx="12196818" cy="1143000"/>
          </a:xfrm>
          <a:custGeom>
            <a:avLst/>
            <a:gdLst>
              <a:gd name="connsiteX0" fmla="*/ 0 w 12192000"/>
              <a:gd name="connsiteY0" fmla="*/ 0 h 2311400"/>
              <a:gd name="connsiteX1" fmla="*/ 12192000 w 12192000"/>
              <a:gd name="connsiteY1" fmla="*/ 1676400 h 2311400"/>
              <a:gd name="connsiteX2" fmla="*/ 12192000 w 12192000"/>
              <a:gd name="connsiteY2" fmla="*/ 2311400 h 2311400"/>
              <a:gd name="connsiteX3" fmla="*/ 12700 w 12192000"/>
              <a:gd name="connsiteY3" fmla="*/ 2311400 h 2311400"/>
              <a:gd name="connsiteX4" fmla="*/ 0 w 12192000"/>
              <a:gd name="connsiteY4" fmla="*/ 0 h 2311400"/>
              <a:gd name="connsiteX0" fmla="*/ 0 w 12192000"/>
              <a:gd name="connsiteY0" fmla="*/ 0 h 2311400"/>
              <a:gd name="connsiteX1" fmla="*/ 12192000 w 12192000"/>
              <a:gd name="connsiteY1" fmla="*/ 1676400 h 2311400"/>
              <a:gd name="connsiteX2" fmla="*/ 12192000 w 12192000"/>
              <a:gd name="connsiteY2" fmla="*/ 2311400 h 2311400"/>
              <a:gd name="connsiteX3" fmla="*/ 12700 w 12192000"/>
              <a:gd name="connsiteY3" fmla="*/ 2311400 h 2311400"/>
              <a:gd name="connsiteX4" fmla="*/ 0 w 12192000"/>
              <a:gd name="connsiteY4" fmla="*/ 0 h 2311400"/>
              <a:gd name="connsiteX0" fmla="*/ 0 w 12192000"/>
              <a:gd name="connsiteY0" fmla="*/ 0 h 2311400"/>
              <a:gd name="connsiteX1" fmla="*/ 12192000 w 12192000"/>
              <a:gd name="connsiteY1" fmla="*/ 1676400 h 2311400"/>
              <a:gd name="connsiteX2" fmla="*/ 12192000 w 12192000"/>
              <a:gd name="connsiteY2" fmla="*/ 2311400 h 2311400"/>
              <a:gd name="connsiteX3" fmla="*/ 12700 w 12192000"/>
              <a:gd name="connsiteY3" fmla="*/ 2311400 h 2311400"/>
              <a:gd name="connsiteX4" fmla="*/ 0 w 12192000"/>
              <a:gd name="connsiteY4" fmla="*/ 0 h 2311400"/>
              <a:gd name="connsiteX0" fmla="*/ 0 w 12192000"/>
              <a:gd name="connsiteY0" fmla="*/ 0 h 2311400"/>
              <a:gd name="connsiteX1" fmla="*/ 12192000 w 12192000"/>
              <a:gd name="connsiteY1" fmla="*/ 1676400 h 2311400"/>
              <a:gd name="connsiteX2" fmla="*/ 12192000 w 12192000"/>
              <a:gd name="connsiteY2" fmla="*/ 2311400 h 2311400"/>
              <a:gd name="connsiteX3" fmla="*/ 12700 w 12192000"/>
              <a:gd name="connsiteY3" fmla="*/ 2311400 h 2311400"/>
              <a:gd name="connsiteX4" fmla="*/ 0 w 12192000"/>
              <a:gd name="connsiteY4" fmla="*/ 0 h 2311400"/>
              <a:gd name="connsiteX0" fmla="*/ 0 w 12192000"/>
              <a:gd name="connsiteY0" fmla="*/ 0 h 2311400"/>
              <a:gd name="connsiteX1" fmla="*/ 12192000 w 12192000"/>
              <a:gd name="connsiteY1" fmla="*/ 1676400 h 2311400"/>
              <a:gd name="connsiteX2" fmla="*/ 12192000 w 12192000"/>
              <a:gd name="connsiteY2" fmla="*/ 2311400 h 2311400"/>
              <a:gd name="connsiteX3" fmla="*/ 12700 w 12192000"/>
              <a:gd name="connsiteY3" fmla="*/ 2311400 h 2311400"/>
              <a:gd name="connsiteX4" fmla="*/ 0 w 12192000"/>
              <a:gd name="connsiteY4" fmla="*/ 0 h 2311400"/>
              <a:gd name="connsiteX0" fmla="*/ 0 w 12192000"/>
              <a:gd name="connsiteY0" fmla="*/ 982 h 2312382"/>
              <a:gd name="connsiteX1" fmla="*/ 12192000 w 12192000"/>
              <a:gd name="connsiteY1" fmla="*/ 1677382 h 2312382"/>
              <a:gd name="connsiteX2" fmla="*/ 12192000 w 12192000"/>
              <a:gd name="connsiteY2" fmla="*/ 2312382 h 2312382"/>
              <a:gd name="connsiteX3" fmla="*/ 12700 w 12192000"/>
              <a:gd name="connsiteY3" fmla="*/ 2312382 h 2312382"/>
              <a:gd name="connsiteX4" fmla="*/ 0 w 12192000"/>
              <a:gd name="connsiteY4" fmla="*/ 982 h 2312382"/>
              <a:gd name="connsiteX0" fmla="*/ 0 w 12192000"/>
              <a:gd name="connsiteY0" fmla="*/ 982 h 2312382"/>
              <a:gd name="connsiteX1" fmla="*/ 12192000 w 12192000"/>
              <a:gd name="connsiteY1" fmla="*/ 1677382 h 2312382"/>
              <a:gd name="connsiteX2" fmla="*/ 12192000 w 12192000"/>
              <a:gd name="connsiteY2" fmla="*/ 2312382 h 2312382"/>
              <a:gd name="connsiteX3" fmla="*/ 5072 w 12192000"/>
              <a:gd name="connsiteY3" fmla="*/ 2312382 h 2312382"/>
              <a:gd name="connsiteX4" fmla="*/ 0 w 12192000"/>
              <a:gd name="connsiteY4" fmla="*/ 982 h 23123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192000" h="2312382">
                <a:moveTo>
                  <a:pt x="0" y="982"/>
                </a:moveTo>
                <a:cubicBezTo>
                  <a:pt x="2298554" y="-37118"/>
                  <a:pt x="8953500" y="1042382"/>
                  <a:pt x="12192000" y="1677382"/>
                </a:cubicBezTo>
                <a:lnTo>
                  <a:pt x="12192000" y="2312382"/>
                </a:lnTo>
                <a:lnTo>
                  <a:pt x="5072" y="2312382"/>
                </a:lnTo>
                <a:cubicBezTo>
                  <a:pt x="839" y="1541915"/>
                  <a:pt x="4233" y="771449"/>
                  <a:pt x="0" y="982"/>
                </a:cubicBezTo>
                <a:close/>
              </a:path>
            </a:pathLst>
          </a:custGeom>
          <a:gradFill>
            <a:gsLst>
              <a:gs pos="0">
                <a:schemeClr val="bg1"/>
              </a:gs>
              <a:gs pos="100000">
                <a:schemeClr val="bg1">
                  <a:lumMod val="85000"/>
                </a:schemeClr>
              </a:gs>
            </a:gsLst>
            <a:lin ang="5400000" scaled="0"/>
          </a:gradFill>
          <a:ln>
            <a:noFill/>
          </a:ln>
          <a:effectLst>
            <a:outerShdw blurRad="127000" dist="63500" dir="16200000" rotWithShape="0">
              <a:schemeClr val="bg2">
                <a:lumMod val="75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157" name="地形2" hidden="1">
            <a:extLst>
              <a:ext uri="{FF2B5EF4-FFF2-40B4-BE49-F238E27FC236}">
                <a16:creationId xmlns:a16="http://schemas.microsoft.com/office/drawing/2014/main" id="{C7692E31-1FB9-4B4D-86BC-C6716C459B60}"/>
              </a:ext>
            </a:extLst>
          </p:cNvPr>
          <p:cNvSpPr/>
          <p:nvPr/>
        </p:nvSpPr>
        <p:spPr>
          <a:xfrm>
            <a:off x="0" y="5851062"/>
            <a:ext cx="12194540" cy="1006938"/>
          </a:xfrm>
          <a:custGeom>
            <a:avLst/>
            <a:gdLst>
              <a:gd name="connsiteX0" fmla="*/ 12179300 w 12179300"/>
              <a:gd name="connsiteY0" fmla="*/ 0 h 2311400"/>
              <a:gd name="connsiteX1" fmla="*/ 12179300 w 12179300"/>
              <a:gd name="connsiteY1" fmla="*/ 2311400 h 2311400"/>
              <a:gd name="connsiteX2" fmla="*/ 0 w 12179300"/>
              <a:gd name="connsiteY2" fmla="*/ 2311400 h 2311400"/>
              <a:gd name="connsiteX3" fmla="*/ 0 w 12179300"/>
              <a:gd name="connsiteY3" fmla="*/ 1981200 h 2311400"/>
              <a:gd name="connsiteX4" fmla="*/ 12179300 w 12179300"/>
              <a:gd name="connsiteY4" fmla="*/ 0 h 2311400"/>
              <a:gd name="connsiteX0" fmla="*/ 12179300 w 12179300"/>
              <a:gd name="connsiteY0" fmla="*/ 0 h 2311400"/>
              <a:gd name="connsiteX1" fmla="*/ 12179300 w 12179300"/>
              <a:gd name="connsiteY1" fmla="*/ 2311400 h 2311400"/>
              <a:gd name="connsiteX2" fmla="*/ 0 w 12179300"/>
              <a:gd name="connsiteY2" fmla="*/ 2311400 h 2311400"/>
              <a:gd name="connsiteX3" fmla="*/ 0 w 12179300"/>
              <a:gd name="connsiteY3" fmla="*/ 1981200 h 2311400"/>
              <a:gd name="connsiteX4" fmla="*/ 12179300 w 12179300"/>
              <a:gd name="connsiteY4" fmla="*/ 0 h 2311400"/>
              <a:gd name="connsiteX0" fmla="*/ 12179300 w 12179300"/>
              <a:gd name="connsiteY0" fmla="*/ 0 h 2311400"/>
              <a:gd name="connsiteX1" fmla="*/ 12179300 w 12179300"/>
              <a:gd name="connsiteY1" fmla="*/ 2311400 h 2311400"/>
              <a:gd name="connsiteX2" fmla="*/ 0 w 12179300"/>
              <a:gd name="connsiteY2" fmla="*/ 2311400 h 2311400"/>
              <a:gd name="connsiteX3" fmla="*/ 0 w 12179300"/>
              <a:gd name="connsiteY3" fmla="*/ 1981200 h 2311400"/>
              <a:gd name="connsiteX4" fmla="*/ 12179300 w 12179300"/>
              <a:gd name="connsiteY4" fmla="*/ 0 h 2311400"/>
              <a:gd name="connsiteX0" fmla="*/ 12179300 w 12179300"/>
              <a:gd name="connsiteY0" fmla="*/ 0 h 2311400"/>
              <a:gd name="connsiteX1" fmla="*/ 12179300 w 12179300"/>
              <a:gd name="connsiteY1" fmla="*/ 2311400 h 2311400"/>
              <a:gd name="connsiteX2" fmla="*/ 0 w 12179300"/>
              <a:gd name="connsiteY2" fmla="*/ 2311400 h 2311400"/>
              <a:gd name="connsiteX3" fmla="*/ 0 w 12179300"/>
              <a:gd name="connsiteY3" fmla="*/ 1981200 h 2311400"/>
              <a:gd name="connsiteX4" fmla="*/ 12179300 w 12179300"/>
              <a:gd name="connsiteY4" fmla="*/ 0 h 2311400"/>
              <a:gd name="connsiteX0" fmla="*/ 12179300 w 12179300"/>
              <a:gd name="connsiteY0" fmla="*/ 0 h 2311400"/>
              <a:gd name="connsiteX1" fmla="*/ 12179300 w 12179300"/>
              <a:gd name="connsiteY1" fmla="*/ 2311400 h 2311400"/>
              <a:gd name="connsiteX2" fmla="*/ 0 w 12179300"/>
              <a:gd name="connsiteY2" fmla="*/ 2311400 h 2311400"/>
              <a:gd name="connsiteX3" fmla="*/ 0 w 12179300"/>
              <a:gd name="connsiteY3" fmla="*/ 1981200 h 2311400"/>
              <a:gd name="connsiteX4" fmla="*/ 12179300 w 12179300"/>
              <a:gd name="connsiteY4" fmla="*/ 0 h 2311400"/>
              <a:gd name="connsiteX0" fmla="*/ 12186920 w 12186920"/>
              <a:gd name="connsiteY0" fmla="*/ 0 h 2323108"/>
              <a:gd name="connsiteX1" fmla="*/ 12179300 w 12186920"/>
              <a:gd name="connsiteY1" fmla="*/ 2323108 h 2323108"/>
              <a:gd name="connsiteX2" fmla="*/ 0 w 12186920"/>
              <a:gd name="connsiteY2" fmla="*/ 2323108 h 2323108"/>
              <a:gd name="connsiteX3" fmla="*/ 0 w 12186920"/>
              <a:gd name="connsiteY3" fmla="*/ 1992908 h 2323108"/>
              <a:gd name="connsiteX4" fmla="*/ 12186920 w 12186920"/>
              <a:gd name="connsiteY4" fmla="*/ 0 h 2323108"/>
              <a:gd name="connsiteX0" fmla="*/ 12186920 w 12186920"/>
              <a:gd name="connsiteY0" fmla="*/ 0 h 2323108"/>
              <a:gd name="connsiteX1" fmla="*/ 11965940 w 12186920"/>
              <a:gd name="connsiteY1" fmla="*/ 2264567 h 2323108"/>
              <a:gd name="connsiteX2" fmla="*/ 0 w 12186920"/>
              <a:gd name="connsiteY2" fmla="*/ 2323108 h 2323108"/>
              <a:gd name="connsiteX3" fmla="*/ 0 w 12186920"/>
              <a:gd name="connsiteY3" fmla="*/ 1992908 h 2323108"/>
              <a:gd name="connsiteX4" fmla="*/ 12186920 w 12186920"/>
              <a:gd name="connsiteY4" fmla="*/ 0 h 2323108"/>
              <a:gd name="connsiteX0" fmla="*/ 12186920 w 12194540"/>
              <a:gd name="connsiteY0" fmla="*/ 0 h 2323108"/>
              <a:gd name="connsiteX1" fmla="*/ 12194540 w 12194540"/>
              <a:gd name="connsiteY1" fmla="*/ 2323108 h 2323108"/>
              <a:gd name="connsiteX2" fmla="*/ 0 w 12194540"/>
              <a:gd name="connsiteY2" fmla="*/ 2323108 h 2323108"/>
              <a:gd name="connsiteX3" fmla="*/ 0 w 12194540"/>
              <a:gd name="connsiteY3" fmla="*/ 1992908 h 2323108"/>
              <a:gd name="connsiteX4" fmla="*/ 12186920 w 12194540"/>
              <a:gd name="connsiteY4" fmla="*/ 0 h 2323108"/>
              <a:gd name="connsiteX0" fmla="*/ 12194540 w 12194540"/>
              <a:gd name="connsiteY0" fmla="*/ 0 h 2323108"/>
              <a:gd name="connsiteX1" fmla="*/ 12194540 w 12194540"/>
              <a:gd name="connsiteY1" fmla="*/ 2323108 h 2323108"/>
              <a:gd name="connsiteX2" fmla="*/ 0 w 12194540"/>
              <a:gd name="connsiteY2" fmla="*/ 2323108 h 2323108"/>
              <a:gd name="connsiteX3" fmla="*/ 0 w 12194540"/>
              <a:gd name="connsiteY3" fmla="*/ 1992908 h 2323108"/>
              <a:gd name="connsiteX4" fmla="*/ 12194540 w 12194540"/>
              <a:gd name="connsiteY4" fmla="*/ 0 h 2323108"/>
              <a:gd name="connsiteX0" fmla="*/ 12194540 w 12194540"/>
              <a:gd name="connsiteY0" fmla="*/ 0 h 2323108"/>
              <a:gd name="connsiteX1" fmla="*/ 12194540 w 12194540"/>
              <a:gd name="connsiteY1" fmla="*/ 2323108 h 2323108"/>
              <a:gd name="connsiteX2" fmla="*/ 0 w 12194540"/>
              <a:gd name="connsiteY2" fmla="*/ 2323108 h 2323108"/>
              <a:gd name="connsiteX3" fmla="*/ 12194540 w 12194540"/>
              <a:gd name="connsiteY3" fmla="*/ 0 h 2323108"/>
              <a:gd name="connsiteX0" fmla="*/ 12194540 w 12194540"/>
              <a:gd name="connsiteY0" fmla="*/ 0 h 2323108"/>
              <a:gd name="connsiteX1" fmla="*/ 12194540 w 12194540"/>
              <a:gd name="connsiteY1" fmla="*/ 2323108 h 2323108"/>
              <a:gd name="connsiteX2" fmla="*/ 0 w 12194540"/>
              <a:gd name="connsiteY2" fmla="*/ 2323108 h 2323108"/>
              <a:gd name="connsiteX3" fmla="*/ 12194540 w 12194540"/>
              <a:gd name="connsiteY3" fmla="*/ 0 h 2323108"/>
              <a:gd name="connsiteX0" fmla="*/ 12194540 w 12194540"/>
              <a:gd name="connsiteY0" fmla="*/ 0 h 2323108"/>
              <a:gd name="connsiteX1" fmla="*/ 12194540 w 12194540"/>
              <a:gd name="connsiteY1" fmla="*/ 2323108 h 2323108"/>
              <a:gd name="connsiteX2" fmla="*/ 0 w 12194540"/>
              <a:gd name="connsiteY2" fmla="*/ 2323108 h 2323108"/>
              <a:gd name="connsiteX3" fmla="*/ 12194540 w 12194540"/>
              <a:gd name="connsiteY3" fmla="*/ 0 h 2323108"/>
              <a:gd name="connsiteX0" fmla="*/ 12194540 w 12194540"/>
              <a:gd name="connsiteY0" fmla="*/ 0 h 2323108"/>
              <a:gd name="connsiteX1" fmla="*/ 12194540 w 12194540"/>
              <a:gd name="connsiteY1" fmla="*/ 2323108 h 2323108"/>
              <a:gd name="connsiteX2" fmla="*/ 0 w 12194540"/>
              <a:gd name="connsiteY2" fmla="*/ 2323108 h 2323108"/>
              <a:gd name="connsiteX3" fmla="*/ 12194540 w 12194540"/>
              <a:gd name="connsiteY3" fmla="*/ 0 h 2323108"/>
              <a:gd name="connsiteX0" fmla="*/ 12194540 w 12194540"/>
              <a:gd name="connsiteY0" fmla="*/ 0 h 1400721"/>
              <a:gd name="connsiteX1" fmla="*/ 12194540 w 12194540"/>
              <a:gd name="connsiteY1" fmla="*/ 1400721 h 1400721"/>
              <a:gd name="connsiteX2" fmla="*/ 0 w 12194540"/>
              <a:gd name="connsiteY2" fmla="*/ 1400721 h 1400721"/>
              <a:gd name="connsiteX3" fmla="*/ 12194540 w 12194540"/>
              <a:gd name="connsiteY3" fmla="*/ 0 h 1400721"/>
              <a:gd name="connsiteX0" fmla="*/ 12194540 w 12194540"/>
              <a:gd name="connsiteY0" fmla="*/ 238523 h 1639244"/>
              <a:gd name="connsiteX1" fmla="*/ 12194540 w 12194540"/>
              <a:gd name="connsiteY1" fmla="*/ 1639244 h 1639244"/>
              <a:gd name="connsiteX2" fmla="*/ 0 w 12194540"/>
              <a:gd name="connsiteY2" fmla="*/ 1639244 h 1639244"/>
              <a:gd name="connsiteX3" fmla="*/ 12194540 w 12194540"/>
              <a:gd name="connsiteY3" fmla="*/ 238523 h 1639244"/>
              <a:gd name="connsiteX0" fmla="*/ 12194540 w 12194540"/>
              <a:gd name="connsiteY0" fmla="*/ 369729 h 1770450"/>
              <a:gd name="connsiteX1" fmla="*/ 12194540 w 12194540"/>
              <a:gd name="connsiteY1" fmla="*/ 1770450 h 1770450"/>
              <a:gd name="connsiteX2" fmla="*/ 0 w 12194540"/>
              <a:gd name="connsiteY2" fmla="*/ 1770450 h 1770450"/>
              <a:gd name="connsiteX3" fmla="*/ 12194540 w 12194540"/>
              <a:gd name="connsiteY3" fmla="*/ 369729 h 1770450"/>
              <a:gd name="connsiteX0" fmla="*/ 12194540 w 12194540"/>
              <a:gd name="connsiteY0" fmla="*/ 328772 h 1729493"/>
              <a:gd name="connsiteX1" fmla="*/ 12194540 w 12194540"/>
              <a:gd name="connsiteY1" fmla="*/ 1729493 h 1729493"/>
              <a:gd name="connsiteX2" fmla="*/ 0 w 12194540"/>
              <a:gd name="connsiteY2" fmla="*/ 1729493 h 1729493"/>
              <a:gd name="connsiteX3" fmla="*/ 12194540 w 12194540"/>
              <a:gd name="connsiteY3" fmla="*/ 328772 h 17294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4540" h="1729493">
                <a:moveTo>
                  <a:pt x="12194540" y="328772"/>
                </a:moveTo>
                <a:lnTo>
                  <a:pt x="12194540" y="1729493"/>
                </a:lnTo>
                <a:lnTo>
                  <a:pt x="0" y="1729493"/>
                </a:lnTo>
                <a:cubicBezTo>
                  <a:pt x="1569297" y="896582"/>
                  <a:pt x="7208036" y="-686125"/>
                  <a:pt x="12194540" y="328772"/>
                </a:cubicBezTo>
                <a:close/>
              </a:path>
            </a:pathLst>
          </a:custGeom>
          <a:gradFill>
            <a:gsLst>
              <a:gs pos="0">
                <a:schemeClr val="bg1"/>
              </a:gs>
              <a:gs pos="100000">
                <a:schemeClr val="bg1">
                  <a:lumMod val="85000"/>
                </a:schemeClr>
              </a:gs>
            </a:gsLst>
            <a:lin ang="5400000" scaled="0"/>
          </a:gradFill>
          <a:ln>
            <a:noFill/>
          </a:ln>
          <a:effectLst>
            <a:outerShdw blurRad="127000" dist="63500" dir="16200000" rotWithShape="0">
              <a:schemeClr val="bg2">
                <a:lumMod val="75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158" name="地形1" hidden="1">
            <a:extLst>
              <a:ext uri="{FF2B5EF4-FFF2-40B4-BE49-F238E27FC236}">
                <a16:creationId xmlns:a16="http://schemas.microsoft.com/office/drawing/2014/main" id="{769FC6D0-0333-4E2D-961E-DBBC1C191A78}"/>
              </a:ext>
            </a:extLst>
          </p:cNvPr>
          <p:cNvSpPr/>
          <p:nvPr/>
        </p:nvSpPr>
        <p:spPr>
          <a:xfrm>
            <a:off x="-17518" y="6283246"/>
            <a:ext cx="12209518" cy="579516"/>
          </a:xfrm>
          <a:custGeom>
            <a:avLst/>
            <a:gdLst>
              <a:gd name="connsiteX0" fmla="*/ 0 w 12211050"/>
              <a:gd name="connsiteY0" fmla="*/ 1104900 h 1104900"/>
              <a:gd name="connsiteX1" fmla="*/ 0 w 12211050"/>
              <a:gd name="connsiteY1" fmla="*/ 762000 h 1104900"/>
              <a:gd name="connsiteX2" fmla="*/ 12211050 w 12211050"/>
              <a:gd name="connsiteY2" fmla="*/ 0 h 1104900"/>
              <a:gd name="connsiteX3" fmla="*/ 12211050 w 12211050"/>
              <a:gd name="connsiteY3" fmla="*/ 1104900 h 1104900"/>
              <a:gd name="connsiteX4" fmla="*/ 0 w 12211050"/>
              <a:gd name="connsiteY4" fmla="*/ 1104900 h 1104900"/>
              <a:gd name="connsiteX0" fmla="*/ 0 w 12211050"/>
              <a:gd name="connsiteY0" fmla="*/ 1104900 h 1104900"/>
              <a:gd name="connsiteX1" fmla="*/ 0 w 12211050"/>
              <a:gd name="connsiteY1" fmla="*/ 762000 h 1104900"/>
              <a:gd name="connsiteX2" fmla="*/ 12211050 w 12211050"/>
              <a:gd name="connsiteY2" fmla="*/ 0 h 1104900"/>
              <a:gd name="connsiteX3" fmla="*/ 12211050 w 12211050"/>
              <a:gd name="connsiteY3" fmla="*/ 1104900 h 1104900"/>
              <a:gd name="connsiteX4" fmla="*/ 0 w 12211050"/>
              <a:gd name="connsiteY4" fmla="*/ 1104900 h 1104900"/>
              <a:gd name="connsiteX0" fmla="*/ 0 w 12211050"/>
              <a:gd name="connsiteY0" fmla="*/ 1172973 h 1172973"/>
              <a:gd name="connsiteX1" fmla="*/ 0 w 12211050"/>
              <a:gd name="connsiteY1" fmla="*/ 830073 h 1172973"/>
              <a:gd name="connsiteX2" fmla="*/ 12211050 w 12211050"/>
              <a:gd name="connsiteY2" fmla="*/ 68073 h 1172973"/>
              <a:gd name="connsiteX3" fmla="*/ 12211050 w 12211050"/>
              <a:gd name="connsiteY3" fmla="*/ 1172973 h 1172973"/>
              <a:gd name="connsiteX4" fmla="*/ 0 w 12211050"/>
              <a:gd name="connsiteY4" fmla="*/ 1172973 h 1172973"/>
              <a:gd name="connsiteX0" fmla="*/ 0 w 12211050"/>
              <a:gd name="connsiteY0" fmla="*/ 901049 h 901049"/>
              <a:gd name="connsiteX1" fmla="*/ 0 w 12211050"/>
              <a:gd name="connsiteY1" fmla="*/ 558149 h 901049"/>
              <a:gd name="connsiteX2" fmla="*/ 12211050 w 12211050"/>
              <a:gd name="connsiteY2" fmla="*/ 270078 h 901049"/>
              <a:gd name="connsiteX3" fmla="*/ 12211050 w 12211050"/>
              <a:gd name="connsiteY3" fmla="*/ 901049 h 901049"/>
              <a:gd name="connsiteX4" fmla="*/ 0 w 12211050"/>
              <a:gd name="connsiteY4" fmla="*/ 901049 h 901049"/>
              <a:gd name="connsiteX0" fmla="*/ 0 w 12211050"/>
              <a:gd name="connsiteY0" fmla="*/ 983218 h 983218"/>
              <a:gd name="connsiteX1" fmla="*/ 0 w 12211050"/>
              <a:gd name="connsiteY1" fmla="*/ 640318 h 983218"/>
              <a:gd name="connsiteX2" fmla="*/ 12211050 w 12211050"/>
              <a:gd name="connsiteY2" fmla="*/ 352247 h 983218"/>
              <a:gd name="connsiteX3" fmla="*/ 12211050 w 12211050"/>
              <a:gd name="connsiteY3" fmla="*/ 983218 h 983218"/>
              <a:gd name="connsiteX4" fmla="*/ 0 w 12211050"/>
              <a:gd name="connsiteY4" fmla="*/ 983218 h 983218"/>
              <a:gd name="connsiteX0" fmla="*/ 0 w 12211050"/>
              <a:gd name="connsiteY0" fmla="*/ 1057725 h 1057725"/>
              <a:gd name="connsiteX1" fmla="*/ 0 w 12211050"/>
              <a:gd name="connsiteY1" fmla="*/ 714825 h 1057725"/>
              <a:gd name="connsiteX2" fmla="*/ 12211050 w 12211050"/>
              <a:gd name="connsiteY2" fmla="*/ 426754 h 1057725"/>
              <a:gd name="connsiteX3" fmla="*/ 12211050 w 12211050"/>
              <a:gd name="connsiteY3" fmla="*/ 1057725 h 1057725"/>
              <a:gd name="connsiteX4" fmla="*/ 0 w 12211050"/>
              <a:gd name="connsiteY4" fmla="*/ 1057725 h 1057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211050" h="1057725">
                <a:moveTo>
                  <a:pt x="0" y="1057725"/>
                </a:moveTo>
                <a:lnTo>
                  <a:pt x="0" y="714825"/>
                </a:lnTo>
                <a:cubicBezTo>
                  <a:pt x="4738621" y="-452647"/>
                  <a:pt x="8575335" y="81839"/>
                  <a:pt x="12211050" y="426754"/>
                </a:cubicBezTo>
                <a:lnTo>
                  <a:pt x="12211050" y="1057725"/>
                </a:lnTo>
                <a:lnTo>
                  <a:pt x="0" y="1057725"/>
                </a:lnTo>
                <a:close/>
              </a:path>
            </a:pathLst>
          </a:custGeom>
          <a:gradFill>
            <a:gsLst>
              <a:gs pos="0">
                <a:schemeClr val="bg1"/>
              </a:gs>
              <a:gs pos="100000">
                <a:schemeClr val="bg1">
                  <a:lumMod val="85000"/>
                </a:schemeClr>
              </a:gs>
            </a:gsLst>
            <a:lin ang="5400000" scaled="0"/>
          </a:gradFill>
          <a:ln>
            <a:noFill/>
          </a:ln>
          <a:effectLst>
            <a:outerShdw blurRad="127000" dist="63500" dir="16200000" rotWithShape="0">
              <a:schemeClr val="bg2">
                <a:lumMod val="75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06" name="雪花2">
            <a:extLst>
              <a:ext uri="{FF2B5EF4-FFF2-40B4-BE49-F238E27FC236}">
                <a16:creationId xmlns:a16="http://schemas.microsoft.com/office/drawing/2014/main" id="{263CE9F1-63CB-457C-9F2E-BA9791F7D9AA}"/>
              </a:ext>
            </a:extLst>
          </p:cNvPr>
          <p:cNvSpPr/>
          <p:nvPr/>
        </p:nvSpPr>
        <p:spPr>
          <a:xfrm>
            <a:off x="86360" y="340873"/>
            <a:ext cx="12078891" cy="5907136"/>
          </a:xfrm>
          <a:custGeom>
            <a:avLst/>
            <a:gdLst>
              <a:gd name="connsiteX0" fmla="*/ 3842360 w 12078891"/>
              <a:gd name="connsiteY0" fmla="*/ 5831795 h 5907136"/>
              <a:gd name="connsiteX1" fmla="*/ 3880030 w 12078891"/>
              <a:gd name="connsiteY1" fmla="*/ 5869465 h 5907136"/>
              <a:gd name="connsiteX2" fmla="*/ 3842360 w 12078891"/>
              <a:gd name="connsiteY2" fmla="*/ 5907136 h 5907136"/>
              <a:gd name="connsiteX3" fmla="*/ 3804687 w 12078891"/>
              <a:gd name="connsiteY3" fmla="*/ 5869465 h 5907136"/>
              <a:gd name="connsiteX4" fmla="*/ 3842360 w 12078891"/>
              <a:gd name="connsiteY4" fmla="*/ 5831795 h 5907136"/>
              <a:gd name="connsiteX5" fmla="*/ 7474967 w 12078891"/>
              <a:gd name="connsiteY5" fmla="*/ 5830778 h 5907136"/>
              <a:gd name="connsiteX6" fmla="*/ 7492275 w 12078891"/>
              <a:gd name="connsiteY6" fmla="*/ 5848086 h 5907136"/>
              <a:gd name="connsiteX7" fmla="*/ 7474967 w 12078891"/>
              <a:gd name="connsiteY7" fmla="*/ 5865394 h 5907136"/>
              <a:gd name="connsiteX8" fmla="*/ 7457659 w 12078891"/>
              <a:gd name="connsiteY8" fmla="*/ 5848086 h 5907136"/>
              <a:gd name="connsiteX9" fmla="*/ 7474967 w 12078891"/>
              <a:gd name="connsiteY9" fmla="*/ 5830778 h 5907136"/>
              <a:gd name="connsiteX10" fmla="*/ 8992978 w 12078891"/>
              <a:gd name="connsiteY10" fmla="*/ 5793107 h 5907136"/>
              <a:gd name="connsiteX11" fmla="*/ 8999088 w 12078891"/>
              <a:gd name="connsiteY11" fmla="*/ 5799215 h 5907136"/>
              <a:gd name="connsiteX12" fmla="*/ 8992978 w 12078891"/>
              <a:gd name="connsiteY12" fmla="*/ 5805325 h 5907136"/>
              <a:gd name="connsiteX13" fmla="*/ 8986870 w 12078891"/>
              <a:gd name="connsiteY13" fmla="*/ 5799215 h 5907136"/>
              <a:gd name="connsiteX14" fmla="*/ 8992978 w 12078891"/>
              <a:gd name="connsiteY14" fmla="*/ 5793107 h 5907136"/>
              <a:gd name="connsiteX15" fmla="*/ 10305331 w 12078891"/>
              <a:gd name="connsiteY15" fmla="*/ 5791071 h 5907136"/>
              <a:gd name="connsiteX16" fmla="*/ 10324675 w 12078891"/>
              <a:gd name="connsiteY16" fmla="*/ 5810415 h 5907136"/>
              <a:gd name="connsiteX17" fmla="*/ 10305331 w 12078891"/>
              <a:gd name="connsiteY17" fmla="*/ 5829759 h 5907136"/>
              <a:gd name="connsiteX18" fmla="*/ 10285987 w 12078891"/>
              <a:gd name="connsiteY18" fmla="*/ 5810415 h 5907136"/>
              <a:gd name="connsiteX19" fmla="*/ 10305331 w 12078891"/>
              <a:gd name="connsiteY19" fmla="*/ 5791071 h 5907136"/>
              <a:gd name="connsiteX20" fmla="*/ 9101917 w 12078891"/>
              <a:gd name="connsiteY20" fmla="*/ 5773763 h 5907136"/>
              <a:gd name="connsiteX21" fmla="*/ 9126352 w 12078891"/>
              <a:gd name="connsiteY21" fmla="*/ 5798198 h 5907136"/>
              <a:gd name="connsiteX22" fmla="*/ 9101917 w 12078891"/>
              <a:gd name="connsiteY22" fmla="*/ 5822633 h 5907136"/>
              <a:gd name="connsiteX23" fmla="*/ 9077482 w 12078891"/>
              <a:gd name="connsiteY23" fmla="*/ 5798198 h 5907136"/>
              <a:gd name="connsiteX24" fmla="*/ 9101917 w 12078891"/>
              <a:gd name="connsiteY24" fmla="*/ 5773763 h 5907136"/>
              <a:gd name="connsiteX25" fmla="*/ 4563173 w 12078891"/>
              <a:gd name="connsiteY25" fmla="*/ 5765618 h 5907136"/>
              <a:gd name="connsiteX26" fmla="*/ 4573353 w 12078891"/>
              <a:gd name="connsiteY26" fmla="*/ 5775799 h 5907136"/>
              <a:gd name="connsiteX27" fmla="*/ 4563173 w 12078891"/>
              <a:gd name="connsiteY27" fmla="*/ 5785980 h 5907136"/>
              <a:gd name="connsiteX28" fmla="*/ 4552992 w 12078891"/>
              <a:gd name="connsiteY28" fmla="*/ 5775799 h 5907136"/>
              <a:gd name="connsiteX29" fmla="*/ 4563173 w 12078891"/>
              <a:gd name="connsiteY29" fmla="*/ 5765618 h 5907136"/>
              <a:gd name="connsiteX30" fmla="*/ 3667253 w 12078891"/>
              <a:gd name="connsiteY30" fmla="*/ 5747292 h 5907136"/>
              <a:gd name="connsiteX31" fmla="*/ 3677432 w 12078891"/>
              <a:gd name="connsiteY31" fmla="*/ 5756455 h 5907136"/>
              <a:gd name="connsiteX32" fmla="*/ 3667253 w 12078891"/>
              <a:gd name="connsiteY32" fmla="*/ 5765618 h 5907136"/>
              <a:gd name="connsiteX33" fmla="*/ 3657072 w 12078891"/>
              <a:gd name="connsiteY33" fmla="*/ 5756455 h 5907136"/>
              <a:gd name="connsiteX34" fmla="*/ 3667253 w 12078891"/>
              <a:gd name="connsiteY34" fmla="*/ 5747292 h 5907136"/>
              <a:gd name="connsiteX35" fmla="*/ 5934563 w 12078891"/>
              <a:gd name="connsiteY35" fmla="*/ 5691295 h 5907136"/>
              <a:gd name="connsiteX36" fmla="*/ 5937617 w 12078891"/>
              <a:gd name="connsiteY36" fmla="*/ 5694349 h 5907136"/>
              <a:gd name="connsiteX37" fmla="*/ 5934563 w 12078891"/>
              <a:gd name="connsiteY37" fmla="*/ 5697403 h 5907136"/>
              <a:gd name="connsiteX38" fmla="*/ 5931508 w 12078891"/>
              <a:gd name="connsiteY38" fmla="*/ 5694349 h 5907136"/>
              <a:gd name="connsiteX39" fmla="*/ 5934563 w 12078891"/>
              <a:gd name="connsiteY39" fmla="*/ 5691295 h 5907136"/>
              <a:gd name="connsiteX40" fmla="*/ 9720932 w 12078891"/>
              <a:gd name="connsiteY40" fmla="*/ 5662788 h 5907136"/>
              <a:gd name="connsiteX41" fmla="*/ 9741295 w 12078891"/>
              <a:gd name="connsiteY41" fmla="*/ 5683150 h 5907136"/>
              <a:gd name="connsiteX42" fmla="*/ 9720932 w 12078891"/>
              <a:gd name="connsiteY42" fmla="*/ 5703513 h 5907136"/>
              <a:gd name="connsiteX43" fmla="*/ 9700570 w 12078891"/>
              <a:gd name="connsiteY43" fmla="*/ 5683150 h 5907136"/>
              <a:gd name="connsiteX44" fmla="*/ 9720932 w 12078891"/>
              <a:gd name="connsiteY44" fmla="*/ 5662788 h 5907136"/>
              <a:gd name="connsiteX45" fmla="*/ 1551600 w 12078891"/>
              <a:gd name="connsiteY45" fmla="*/ 5657698 h 5907136"/>
              <a:gd name="connsiteX46" fmla="*/ 1556689 w 12078891"/>
              <a:gd name="connsiteY46" fmla="*/ 5662789 h 5907136"/>
              <a:gd name="connsiteX47" fmla="*/ 1551600 w 12078891"/>
              <a:gd name="connsiteY47" fmla="*/ 5667879 h 5907136"/>
              <a:gd name="connsiteX48" fmla="*/ 1546509 w 12078891"/>
              <a:gd name="connsiteY48" fmla="*/ 5662789 h 5907136"/>
              <a:gd name="connsiteX49" fmla="*/ 1551600 w 12078891"/>
              <a:gd name="connsiteY49" fmla="*/ 5657698 h 5907136"/>
              <a:gd name="connsiteX50" fmla="*/ 5617940 w 12078891"/>
              <a:gd name="connsiteY50" fmla="*/ 5620027 h 5907136"/>
              <a:gd name="connsiteX51" fmla="*/ 5628121 w 12078891"/>
              <a:gd name="connsiteY51" fmla="*/ 5630208 h 5907136"/>
              <a:gd name="connsiteX52" fmla="*/ 5617940 w 12078891"/>
              <a:gd name="connsiteY52" fmla="*/ 5640389 h 5907136"/>
              <a:gd name="connsiteX53" fmla="*/ 5607759 w 12078891"/>
              <a:gd name="connsiteY53" fmla="*/ 5630208 h 5907136"/>
              <a:gd name="connsiteX54" fmla="*/ 5617940 w 12078891"/>
              <a:gd name="connsiteY54" fmla="*/ 5620027 h 5907136"/>
              <a:gd name="connsiteX55" fmla="*/ 7608340 w 12078891"/>
              <a:gd name="connsiteY55" fmla="*/ 5584393 h 5907136"/>
              <a:gd name="connsiteX56" fmla="*/ 7616485 w 12078891"/>
              <a:gd name="connsiteY56" fmla="*/ 5592538 h 5907136"/>
              <a:gd name="connsiteX57" fmla="*/ 7608340 w 12078891"/>
              <a:gd name="connsiteY57" fmla="*/ 5600683 h 5907136"/>
              <a:gd name="connsiteX58" fmla="*/ 7600195 w 12078891"/>
              <a:gd name="connsiteY58" fmla="*/ 5592538 h 5907136"/>
              <a:gd name="connsiteX59" fmla="*/ 7608340 w 12078891"/>
              <a:gd name="connsiteY59" fmla="*/ 5584393 h 5907136"/>
              <a:gd name="connsiteX60" fmla="*/ 4031736 w 12078891"/>
              <a:gd name="connsiteY60" fmla="*/ 5584393 h 5907136"/>
              <a:gd name="connsiteX61" fmla="*/ 4043953 w 12078891"/>
              <a:gd name="connsiteY61" fmla="*/ 5596611 h 5907136"/>
              <a:gd name="connsiteX62" fmla="*/ 4031736 w 12078891"/>
              <a:gd name="connsiteY62" fmla="*/ 5608828 h 5907136"/>
              <a:gd name="connsiteX63" fmla="*/ 4019517 w 12078891"/>
              <a:gd name="connsiteY63" fmla="*/ 5596611 h 5907136"/>
              <a:gd name="connsiteX64" fmla="*/ 4031736 w 12078891"/>
              <a:gd name="connsiteY64" fmla="*/ 5584393 h 5907136"/>
              <a:gd name="connsiteX65" fmla="*/ 8657000 w 12078891"/>
              <a:gd name="connsiteY65" fmla="*/ 5577266 h 5907136"/>
              <a:gd name="connsiteX66" fmla="*/ 8696707 w 12078891"/>
              <a:gd name="connsiteY66" fmla="*/ 5616973 h 5907136"/>
              <a:gd name="connsiteX67" fmla="*/ 8657000 w 12078891"/>
              <a:gd name="connsiteY67" fmla="*/ 5656679 h 5907136"/>
              <a:gd name="connsiteX68" fmla="*/ 8617294 w 12078891"/>
              <a:gd name="connsiteY68" fmla="*/ 5616973 h 5907136"/>
              <a:gd name="connsiteX69" fmla="*/ 8657000 w 12078891"/>
              <a:gd name="connsiteY69" fmla="*/ 5577266 h 5907136"/>
              <a:gd name="connsiteX70" fmla="*/ 10814389 w 12078891"/>
              <a:gd name="connsiteY70" fmla="*/ 5571158 h 5907136"/>
              <a:gd name="connsiteX71" fmla="*/ 10825589 w 12078891"/>
              <a:gd name="connsiteY71" fmla="*/ 5582357 h 5907136"/>
              <a:gd name="connsiteX72" fmla="*/ 10814389 w 12078891"/>
              <a:gd name="connsiteY72" fmla="*/ 5593557 h 5907136"/>
              <a:gd name="connsiteX73" fmla="*/ 10803190 w 12078891"/>
              <a:gd name="connsiteY73" fmla="*/ 5582357 h 5907136"/>
              <a:gd name="connsiteX74" fmla="*/ 10814389 w 12078891"/>
              <a:gd name="connsiteY74" fmla="*/ 5571158 h 5907136"/>
              <a:gd name="connsiteX75" fmla="*/ 7000525 w 12078891"/>
              <a:gd name="connsiteY75" fmla="*/ 5501926 h 5907136"/>
              <a:gd name="connsiteX76" fmla="*/ 7026996 w 12078891"/>
              <a:gd name="connsiteY76" fmla="*/ 5528397 h 5907136"/>
              <a:gd name="connsiteX77" fmla="*/ 7000525 w 12078891"/>
              <a:gd name="connsiteY77" fmla="*/ 5554868 h 5907136"/>
              <a:gd name="connsiteX78" fmla="*/ 6974054 w 12078891"/>
              <a:gd name="connsiteY78" fmla="*/ 5528397 h 5907136"/>
              <a:gd name="connsiteX79" fmla="*/ 7000525 w 12078891"/>
              <a:gd name="connsiteY79" fmla="*/ 5501926 h 5907136"/>
              <a:gd name="connsiteX80" fmla="*/ 8101109 w 12078891"/>
              <a:gd name="connsiteY80" fmla="*/ 5497853 h 5907136"/>
              <a:gd name="connsiteX81" fmla="*/ 8114345 w 12078891"/>
              <a:gd name="connsiteY81" fmla="*/ 5511088 h 5907136"/>
              <a:gd name="connsiteX82" fmla="*/ 8101109 w 12078891"/>
              <a:gd name="connsiteY82" fmla="*/ 5524324 h 5907136"/>
              <a:gd name="connsiteX83" fmla="*/ 8087874 w 12078891"/>
              <a:gd name="connsiteY83" fmla="*/ 5511088 h 5907136"/>
              <a:gd name="connsiteX84" fmla="*/ 8101109 w 12078891"/>
              <a:gd name="connsiteY84" fmla="*/ 5497853 h 5907136"/>
              <a:gd name="connsiteX85" fmla="*/ 11261343 w 12078891"/>
              <a:gd name="connsiteY85" fmla="*/ 5462219 h 5907136"/>
              <a:gd name="connsiteX86" fmla="*/ 11297995 w 12078891"/>
              <a:gd name="connsiteY86" fmla="*/ 5498871 h 5907136"/>
              <a:gd name="connsiteX87" fmla="*/ 11261343 w 12078891"/>
              <a:gd name="connsiteY87" fmla="*/ 5535524 h 5907136"/>
              <a:gd name="connsiteX88" fmla="*/ 11224691 w 12078891"/>
              <a:gd name="connsiteY88" fmla="*/ 5498871 h 5907136"/>
              <a:gd name="connsiteX89" fmla="*/ 11261343 w 12078891"/>
              <a:gd name="connsiteY89" fmla="*/ 5462219 h 5907136"/>
              <a:gd name="connsiteX90" fmla="*/ 6980162 w 12078891"/>
              <a:gd name="connsiteY90" fmla="*/ 5433712 h 5907136"/>
              <a:gd name="connsiteX91" fmla="*/ 6995434 w 12078891"/>
              <a:gd name="connsiteY91" fmla="*/ 5448984 h 5907136"/>
              <a:gd name="connsiteX92" fmla="*/ 6980162 w 12078891"/>
              <a:gd name="connsiteY92" fmla="*/ 5463237 h 5907136"/>
              <a:gd name="connsiteX93" fmla="*/ 6964890 w 12078891"/>
              <a:gd name="connsiteY93" fmla="*/ 5448984 h 5907136"/>
              <a:gd name="connsiteX94" fmla="*/ 6980162 w 12078891"/>
              <a:gd name="connsiteY94" fmla="*/ 5433712 h 5907136"/>
              <a:gd name="connsiteX95" fmla="*/ 7394535 w 12078891"/>
              <a:gd name="connsiteY95" fmla="*/ 5431676 h 5907136"/>
              <a:gd name="connsiteX96" fmla="*/ 7426097 w 12078891"/>
              <a:gd name="connsiteY96" fmla="*/ 5463237 h 5907136"/>
              <a:gd name="connsiteX97" fmla="*/ 7394535 w 12078891"/>
              <a:gd name="connsiteY97" fmla="*/ 5494799 h 5907136"/>
              <a:gd name="connsiteX98" fmla="*/ 7362974 w 12078891"/>
              <a:gd name="connsiteY98" fmla="*/ 5463237 h 5907136"/>
              <a:gd name="connsiteX99" fmla="*/ 7394535 w 12078891"/>
              <a:gd name="connsiteY99" fmla="*/ 5431676 h 5907136"/>
              <a:gd name="connsiteX100" fmla="*/ 9262779 w 12078891"/>
              <a:gd name="connsiteY100" fmla="*/ 5425567 h 5907136"/>
              <a:gd name="connsiteX101" fmla="*/ 9264816 w 12078891"/>
              <a:gd name="connsiteY101" fmla="*/ 5427603 h 5907136"/>
              <a:gd name="connsiteX102" fmla="*/ 9262779 w 12078891"/>
              <a:gd name="connsiteY102" fmla="*/ 5429639 h 5907136"/>
              <a:gd name="connsiteX103" fmla="*/ 9260743 w 12078891"/>
              <a:gd name="connsiteY103" fmla="*/ 5427603 h 5907136"/>
              <a:gd name="connsiteX104" fmla="*/ 9262779 w 12078891"/>
              <a:gd name="connsiteY104" fmla="*/ 5425567 h 5907136"/>
              <a:gd name="connsiteX105" fmla="*/ 9043884 w 12078891"/>
              <a:gd name="connsiteY105" fmla="*/ 5381788 h 5907136"/>
              <a:gd name="connsiteX106" fmla="*/ 9092754 w 12078891"/>
              <a:gd name="connsiteY106" fmla="*/ 5430658 h 5907136"/>
              <a:gd name="connsiteX107" fmla="*/ 9043884 w 12078891"/>
              <a:gd name="connsiteY107" fmla="*/ 5479528 h 5907136"/>
              <a:gd name="connsiteX108" fmla="*/ 8995015 w 12078891"/>
              <a:gd name="connsiteY108" fmla="*/ 5430658 h 5907136"/>
              <a:gd name="connsiteX109" fmla="*/ 9043884 w 12078891"/>
              <a:gd name="connsiteY109" fmla="*/ 5381788 h 5907136"/>
              <a:gd name="connsiteX110" fmla="*/ 8166268 w 12078891"/>
              <a:gd name="connsiteY110" fmla="*/ 5370589 h 5907136"/>
              <a:gd name="connsiteX111" fmla="*/ 8180522 w 12078891"/>
              <a:gd name="connsiteY111" fmla="*/ 5384843 h 5907136"/>
              <a:gd name="connsiteX112" fmla="*/ 8166268 w 12078891"/>
              <a:gd name="connsiteY112" fmla="*/ 5399096 h 5907136"/>
              <a:gd name="connsiteX113" fmla="*/ 8152015 w 12078891"/>
              <a:gd name="connsiteY113" fmla="*/ 5384843 h 5907136"/>
              <a:gd name="connsiteX114" fmla="*/ 8166268 w 12078891"/>
              <a:gd name="connsiteY114" fmla="*/ 5370589 h 5907136"/>
              <a:gd name="connsiteX115" fmla="*/ 9917428 w 12078891"/>
              <a:gd name="connsiteY115" fmla="*/ 5332918 h 5907136"/>
              <a:gd name="connsiteX116" fmla="*/ 9991751 w 12078891"/>
              <a:gd name="connsiteY116" fmla="*/ 5406223 h 5907136"/>
              <a:gd name="connsiteX117" fmla="*/ 9917428 w 12078891"/>
              <a:gd name="connsiteY117" fmla="*/ 5479527 h 5907136"/>
              <a:gd name="connsiteX118" fmla="*/ 9843106 w 12078891"/>
              <a:gd name="connsiteY118" fmla="*/ 5406223 h 5907136"/>
              <a:gd name="connsiteX119" fmla="*/ 9917428 w 12078891"/>
              <a:gd name="connsiteY119" fmla="*/ 5332918 h 5907136"/>
              <a:gd name="connsiteX120" fmla="*/ 5489660 w 12078891"/>
              <a:gd name="connsiteY120" fmla="*/ 5317646 h 5907136"/>
              <a:gd name="connsiteX121" fmla="*/ 5535474 w 12078891"/>
              <a:gd name="connsiteY121" fmla="*/ 5362443 h 5907136"/>
              <a:gd name="connsiteX122" fmla="*/ 5489660 w 12078891"/>
              <a:gd name="connsiteY122" fmla="*/ 5408259 h 5907136"/>
              <a:gd name="connsiteX123" fmla="*/ 5443845 w 12078891"/>
              <a:gd name="connsiteY123" fmla="*/ 5362443 h 5907136"/>
              <a:gd name="connsiteX124" fmla="*/ 5489660 w 12078891"/>
              <a:gd name="connsiteY124" fmla="*/ 5317646 h 5907136"/>
              <a:gd name="connsiteX125" fmla="*/ 7760040 w 12078891"/>
              <a:gd name="connsiteY125" fmla="*/ 5273868 h 5907136"/>
              <a:gd name="connsiteX126" fmla="*/ 7795674 w 12078891"/>
              <a:gd name="connsiteY126" fmla="*/ 5309502 h 5907136"/>
              <a:gd name="connsiteX127" fmla="*/ 7760040 w 12078891"/>
              <a:gd name="connsiteY127" fmla="*/ 5345136 h 5907136"/>
              <a:gd name="connsiteX128" fmla="*/ 7724406 w 12078891"/>
              <a:gd name="connsiteY128" fmla="*/ 5309502 h 5907136"/>
              <a:gd name="connsiteX129" fmla="*/ 7760040 w 12078891"/>
              <a:gd name="connsiteY129" fmla="*/ 5273868 h 5907136"/>
              <a:gd name="connsiteX130" fmla="*/ 4548919 w 12078891"/>
              <a:gd name="connsiteY130" fmla="*/ 5233143 h 5907136"/>
              <a:gd name="connsiteX131" fmla="*/ 4575387 w 12078891"/>
              <a:gd name="connsiteY131" fmla="*/ 5259614 h 5907136"/>
              <a:gd name="connsiteX132" fmla="*/ 4548919 w 12078891"/>
              <a:gd name="connsiteY132" fmla="*/ 5286085 h 5907136"/>
              <a:gd name="connsiteX133" fmla="*/ 4522446 w 12078891"/>
              <a:gd name="connsiteY133" fmla="*/ 5259614 h 5907136"/>
              <a:gd name="connsiteX134" fmla="*/ 4548919 w 12078891"/>
              <a:gd name="connsiteY134" fmla="*/ 5233143 h 5907136"/>
              <a:gd name="connsiteX135" fmla="*/ 7408789 w 12078891"/>
              <a:gd name="connsiteY135" fmla="*/ 5131331 h 5907136"/>
              <a:gd name="connsiteX136" fmla="*/ 7417952 w 12078891"/>
              <a:gd name="connsiteY136" fmla="*/ 5140494 h 5907136"/>
              <a:gd name="connsiteX137" fmla="*/ 7408789 w 12078891"/>
              <a:gd name="connsiteY137" fmla="*/ 5149657 h 5907136"/>
              <a:gd name="connsiteX138" fmla="*/ 7399626 w 12078891"/>
              <a:gd name="connsiteY138" fmla="*/ 5140494 h 5907136"/>
              <a:gd name="connsiteX139" fmla="*/ 7408789 w 12078891"/>
              <a:gd name="connsiteY139" fmla="*/ 5131331 h 5907136"/>
              <a:gd name="connsiteX140" fmla="*/ 10433614 w 12078891"/>
              <a:gd name="connsiteY140" fmla="*/ 5120132 h 5907136"/>
              <a:gd name="connsiteX141" fmla="*/ 10442776 w 12078891"/>
              <a:gd name="connsiteY141" fmla="*/ 5129295 h 5907136"/>
              <a:gd name="connsiteX142" fmla="*/ 10433614 w 12078891"/>
              <a:gd name="connsiteY142" fmla="*/ 5138458 h 5907136"/>
              <a:gd name="connsiteX143" fmla="*/ 10424451 w 12078891"/>
              <a:gd name="connsiteY143" fmla="*/ 5129295 h 5907136"/>
              <a:gd name="connsiteX144" fmla="*/ 10433614 w 12078891"/>
              <a:gd name="connsiteY144" fmla="*/ 5120132 h 5907136"/>
              <a:gd name="connsiteX145" fmla="*/ 1525133 w 12078891"/>
              <a:gd name="connsiteY145" fmla="*/ 5095697 h 5907136"/>
              <a:gd name="connsiteX146" fmla="*/ 1568912 w 12078891"/>
              <a:gd name="connsiteY146" fmla="*/ 5139476 h 5907136"/>
              <a:gd name="connsiteX147" fmla="*/ 1525133 w 12078891"/>
              <a:gd name="connsiteY147" fmla="*/ 5183255 h 5907136"/>
              <a:gd name="connsiteX148" fmla="*/ 1481354 w 12078891"/>
              <a:gd name="connsiteY148" fmla="*/ 5139476 h 5907136"/>
              <a:gd name="connsiteX149" fmla="*/ 1525133 w 12078891"/>
              <a:gd name="connsiteY149" fmla="*/ 5095697 h 5907136"/>
              <a:gd name="connsiteX150" fmla="*/ 4545863 w 12078891"/>
              <a:gd name="connsiteY150" fmla="*/ 5086534 h 5907136"/>
              <a:gd name="connsiteX151" fmla="*/ 4563168 w 12078891"/>
              <a:gd name="connsiteY151" fmla="*/ 5103842 h 5907136"/>
              <a:gd name="connsiteX152" fmla="*/ 4545863 w 12078891"/>
              <a:gd name="connsiteY152" fmla="*/ 5121150 h 5907136"/>
              <a:gd name="connsiteX153" fmla="*/ 4528555 w 12078891"/>
              <a:gd name="connsiteY153" fmla="*/ 5103842 h 5907136"/>
              <a:gd name="connsiteX154" fmla="*/ 4545863 w 12078891"/>
              <a:gd name="connsiteY154" fmla="*/ 5086534 h 5907136"/>
              <a:gd name="connsiteX155" fmla="*/ 9595704 w 12078891"/>
              <a:gd name="connsiteY155" fmla="*/ 5048864 h 5907136"/>
              <a:gd name="connsiteX156" fmla="*/ 9601813 w 12078891"/>
              <a:gd name="connsiteY156" fmla="*/ 5054972 h 5907136"/>
              <a:gd name="connsiteX157" fmla="*/ 9595704 w 12078891"/>
              <a:gd name="connsiteY157" fmla="*/ 5061081 h 5907136"/>
              <a:gd name="connsiteX158" fmla="*/ 9589596 w 12078891"/>
              <a:gd name="connsiteY158" fmla="*/ 5054972 h 5907136"/>
              <a:gd name="connsiteX159" fmla="*/ 9595704 w 12078891"/>
              <a:gd name="connsiteY159" fmla="*/ 5048864 h 5907136"/>
              <a:gd name="connsiteX160" fmla="*/ 11474130 w 12078891"/>
              <a:gd name="connsiteY160" fmla="*/ 5040719 h 5907136"/>
              <a:gd name="connsiteX161" fmla="*/ 11492456 w 12078891"/>
              <a:gd name="connsiteY161" fmla="*/ 5059046 h 5907136"/>
              <a:gd name="connsiteX162" fmla="*/ 11474130 w 12078891"/>
              <a:gd name="connsiteY162" fmla="*/ 5077372 h 5907136"/>
              <a:gd name="connsiteX163" fmla="*/ 11455803 w 12078891"/>
              <a:gd name="connsiteY163" fmla="*/ 5059046 h 5907136"/>
              <a:gd name="connsiteX164" fmla="*/ 11474130 w 12078891"/>
              <a:gd name="connsiteY164" fmla="*/ 5040719 h 5907136"/>
              <a:gd name="connsiteX165" fmla="*/ 2684777 w 12078891"/>
              <a:gd name="connsiteY165" fmla="*/ 5038683 h 5907136"/>
              <a:gd name="connsiteX166" fmla="*/ 2690886 w 12078891"/>
              <a:gd name="connsiteY166" fmla="*/ 5044791 h 5907136"/>
              <a:gd name="connsiteX167" fmla="*/ 2684777 w 12078891"/>
              <a:gd name="connsiteY167" fmla="*/ 5050900 h 5907136"/>
              <a:gd name="connsiteX168" fmla="*/ 2678668 w 12078891"/>
              <a:gd name="connsiteY168" fmla="*/ 5044791 h 5907136"/>
              <a:gd name="connsiteX169" fmla="*/ 2684777 w 12078891"/>
              <a:gd name="connsiteY169" fmla="*/ 5038683 h 5907136"/>
              <a:gd name="connsiteX170" fmla="*/ 8718088 w 12078891"/>
              <a:gd name="connsiteY170" fmla="*/ 5027483 h 5907136"/>
              <a:gd name="connsiteX171" fmla="*/ 8750668 w 12078891"/>
              <a:gd name="connsiteY171" fmla="*/ 5060063 h 5907136"/>
              <a:gd name="connsiteX172" fmla="*/ 8718088 w 12078891"/>
              <a:gd name="connsiteY172" fmla="*/ 5092643 h 5907136"/>
              <a:gd name="connsiteX173" fmla="*/ 8684490 w 12078891"/>
              <a:gd name="connsiteY173" fmla="*/ 5060063 h 5907136"/>
              <a:gd name="connsiteX174" fmla="*/ 8718088 w 12078891"/>
              <a:gd name="connsiteY174" fmla="*/ 5027483 h 5907136"/>
              <a:gd name="connsiteX175" fmla="*/ 855208 w 12078891"/>
              <a:gd name="connsiteY175" fmla="*/ 4961306 h 5907136"/>
              <a:gd name="connsiteX176" fmla="*/ 859281 w 12078891"/>
              <a:gd name="connsiteY176" fmla="*/ 4965379 h 5907136"/>
              <a:gd name="connsiteX177" fmla="*/ 855208 w 12078891"/>
              <a:gd name="connsiteY177" fmla="*/ 4969451 h 5907136"/>
              <a:gd name="connsiteX178" fmla="*/ 851136 w 12078891"/>
              <a:gd name="connsiteY178" fmla="*/ 4965379 h 5907136"/>
              <a:gd name="connsiteX179" fmla="*/ 855208 w 12078891"/>
              <a:gd name="connsiteY179" fmla="*/ 4961306 h 5907136"/>
              <a:gd name="connsiteX180" fmla="*/ 3860690 w 12078891"/>
              <a:gd name="connsiteY180" fmla="*/ 4955197 h 5907136"/>
              <a:gd name="connsiteX181" fmla="*/ 3873926 w 12078891"/>
              <a:gd name="connsiteY181" fmla="*/ 4968432 h 5907136"/>
              <a:gd name="connsiteX182" fmla="*/ 3860690 w 12078891"/>
              <a:gd name="connsiteY182" fmla="*/ 4981668 h 5907136"/>
              <a:gd name="connsiteX183" fmla="*/ 3847454 w 12078891"/>
              <a:gd name="connsiteY183" fmla="*/ 4968432 h 5907136"/>
              <a:gd name="connsiteX184" fmla="*/ 3860690 w 12078891"/>
              <a:gd name="connsiteY184" fmla="*/ 4955197 h 5907136"/>
              <a:gd name="connsiteX185" fmla="*/ 428625 w 12078891"/>
              <a:gd name="connsiteY185" fmla="*/ 4954179 h 5907136"/>
              <a:gd name="connsiteX186" fmla="*/ 483604 w 12078891"/>
              <a:gd name="connsiteY186" fmla="*/ 5009158 h 5907136"/>
              <a:gd name="connsiteX187" fmla="*/ 428625 w 12078891"/>
              <a:gd name="connsiteY187" fmla="*/ 5064136 h 5907136"/>
              <a:gd name="connsiteX188" fmla="*/ 373647 w 12078891"/>
              <a:gd name="connsiteY188" fmla="*/ 5009158 h 5907136"/>
              <a:gd name="connsiteX189" fmla="*/ 428625 w 12078891"/>
              <a:gd name="connsiteY189" fmla="*/ 4954179 h 5907136"/>
              <a:gd name="connsiteX190" fmla="*/ 8221247 w 12078891"/>
              <a:gd name="connsiteY190" fmla="*/ 4935853 h 5907136"/>
              <a:gd name="connsiteX191" fmla="*/ 8225319 w 12078891"/>
              <a:gd name="connsiteY191" fmla="*/ 4939926 h 5907136"/>
              <a:gd name="connsiteX192" fmla="*/ 8221247 w 12078891"/>
              <a:gd name="connsiteY192" fmla="*/ 4943998 h 5907136"/>
              <a:gd name="connsiteX193" fmla="*/ 8217174 w 12078891"/>
              <a:gd name="connsiteY193" fmla="*/ 4939926 h 5907136"/>
              <a:gd name="connsiteX194" fmla="*/ 8221247 w 12078891"/>
              <a:gd name="connsiteY194" fmla="*/ 4935853 h 5907136"/>
              <a:gd name="connsiteX195" fmla="*/ 6571898 w 12078891"/>
              <a:gd name="connsiteY195" fmla="*/ 4926690 h 5907136"/>
              <a:gd name="connsiteX196" fmla="*/ 6586152 w 12078891"/>
              <a:gd name="connsiteY196" fmla="*/ 4940943 h 5907136"/>
              <a:gd name="connsiteX197" fmla="*/ 6571898 w 12078891"/>
              <a:gd name="connsiteY197" fmla="*/ 4955197 h 5907136"/>
              <a:gd name="connsiteX198" fmla="*/ 6557644 w 12078891"/>
              <a:gd name="connsiteY198" fmla="*/ 4940943 h 5907136"/>
              <a:gd name="connsiteX199" fmla="*/ 6571898 w 12078891"/>
              <a:gd name="connsiteY199" fmla="*/ 4926690 h 5907136"/>
              <a:gd name="connsiteX200" fmla="*/ 5978342 w 12078891"/>
              <a:gd name="connsiteY200" fmla="*/ 4896147 h 5907136"/>
              <a:gd name="connsiteX201" fmla="*/ 6022119 w 12078891"/>
              <a:gd name="connsiteY201" fmla="*/ 4939926 h 5907136"/>
              <a:gd name="connsiteX202" fmla="*/ 5978342 w 12078891"/>
              <a:gd name="connsiteY202" fmla="*/ 4983705 h 5907136"/>
              <a:gd name="connsiteX203" fmla="*/ 5934564 w 12078891"/>
              <a:gd name="connsiteY203" fmla="*/ 4939926 h 5907136"/>
              <a:gd name="connsiteX204" fmla="*/ 5978342 w 12078891"/>
              <a:gd name="connsiteY204" fmla="*/ 4896147 h 5907136"/>
              <a:gd name="connsiteX205" fmla="*/ 9071374 w 12078891"/>
              <a:gd name="connsiteY205" fmla="*/ 4885965 h 5907136"/>
              <a:gd name="connsiteX206" fmla="*/ 9105990 w 12078891"/>
              <a:gd name="connsiteY206" fmla="*/ 4920581 h 5907136"/>
              <a:gd name="connsiteX207" fmla="*/ 9071374 w 12078891"/>
              <a:gd name="connsiteY207" fmla="*/ 4955197 h 5907136"/>
              <a:gd name="connsiteX208" fmla="*/ 9036758 w 12078891"/>
              <a:gd name="connsiteY208" fmla="*/ 4920581 h 5907136"/>
              <a:gd name="connsiteX209" fmla="*/ 9071374 w 12078891"/>
              <a:gd name="connsiteY209" fmla="*/ 4885965 h 5907136"/>
              <a:gd name="connsiteX210" fmla="*/ 4705700 w 12078891"/>
              <a:gd name="connsiteY210" fmla="*/ 4854403 h 5907136"/>
              <a:gd name="connsiteX211" fmla="*/ 4713844 w 12078891"/>
              <a:gd name="connsiteY211" fmla="*/ 4861530 h 5907136"/>
              <a:gd name="connsiteX212" fmla="*/ 4705700 w 12078891"/>
              <a:gd name="connsiteY212" fmla="*/ 4868657 h 5907136"/>
              <a:gd name="connsiteX213" fmla="*/ 4697560 w 12078891"/>
              <a:gd name="connsiteY213" fmla="*/ 4861530 h 5907136"/>
              <a:gd name="connsiteX214" fmla="*/ 4705700 w 12078891"/>
              <a:gd name="connsiteY214" fmla="*/ 4854403 h 5907136"/>
              <a:gd name="connsiteX215" fmla="*/ 11940428 w 12078891"/>
              <a:gd name="connsiteY215" fmla="*/ 4845241 h 5907136"/>
              <a:gd name="connsiteX216" fmla="*/ 11945518 w 12078891"/>
              <a:gd name="connsiteY216" fmla="*/ 4850331 h 5907136"/>
              <a:gd name="connsiteX217" fmla="*/ 11940428 w 12078891"/>
              <a:gd name="connsiteY217" fmla="*/ 4855422 h 5907136"/>
              <a:gd name="connsiteX218" fmla="*/ 11935337 w 12078891"/>
              <a:gd name="connsiteY218" fmla="*/ 4850331 h 5907136"/>
              <a:gd name="connsiteX219" fmla="*/ 11940428 w 12078891"/>
              <a:gd name="connsiteY219" fmla="*/ 4845241 h 5907136"/>
              <a:gd name="connsiteX220" fmla="*/ 8474758 w 12078891"/>
              <a:gd name="connsiteY220" fmla="*/ 4844222 h 5907136"/>
              <a:gd name="connsiteX221" fmla="*/ 8489011 w 12078891"/>
              <a:gd name="connsiteY221" fmla="*/ 4858476 h 5907136"/>
              <a:gd name="connsiteX222" fmla="*/ 8474758 w 12078891"/>
              <a:gd name="connsiteY222" fmla="*/ 4872729 h 5907136"/>
              <a:gd name="connsiteX223" fmla="*/ 8460504 w 12078891"/>
              <a:gd name="connsiteY223" fmla="*/ 4858476 h 5907136"/>
              <a:gd name="connsiteX224" fmla="*/ 8474758 w 12078891"/>
              <a:gd name="connsiteY224" fmla="*/ 4844222 h 5907136"/>
              <a:gd name="connsiteX225" fmla="*/ 4205825 w 12078891"/>
              <a:gd name="connsiteY225" fmla="*/ 4837095 h 5907136"/>
              <a:gd name="connsiteX226" fmla="*/ 4213970 w 12078891"/>
              <a:gd name="connsiteY226" fmla="*/ 4845240 h 5907136"/>
              <a:gd name="connsiteX227" fmla="*/ 4205825 w 12078891"/>
              <a:gd name="connsiteY227" fmla="*/ 4853385 h 5907136"/>
              <a:gd name="connsiteX228" fmla="*/ 4196662 w 12078891"/>
              <a:gd name="connsiteY228" fmla="*/ 4845240 h 5907136"/>
              <a:gd name="connsiteX229" fmla="*/ 4205825 w 12078891"/>
              <a:gd name="connsiteY229" fmla="*/ 4837095 h 5907136"/>
              <a:gd name="connsiteX230" fmla="*/ 7787529 w 12078891"/>
              <a:gd name="connsiteY230" fmla="*/ 4832005 h 5907136"/>
              <a:gd name="connsiteX231" fmla="*/ 7822145 w 12078891"/>
              <a:gd name="connsiteY231" fmla="*/ 4866621 h 5907136"/>
              <a:gd name="connsiteX232" fmla="*/ 7787529 w 12078891"/>
              <a:gd name="connsiteY232" fmla="*/ 4901237 h 5907136"/>
              <a:gd name="connsiteX233" fmla="*/ 7752913 w 12078891"/>
              <a:gd name="connsiteY233" fmla="*/ 4866621 h 5907136"/>
              <a:gd name="connsiteX234" fmla="*/ 7787529 w 12078891"/>
              <a:gd name="connsiteY234" fmla="*/ 4832005 h 5907136"/>
              <a:gd name="connsiteX235" fmla="*/ 11802981 w 12078891"/>
              <a:gd name="connsiteY235" fmla="*/ 4826914 h 5907136"/>
              <a:gd name="connsiteX236" fmla="*/ 11811126 w 12078891"/>
              <a:gd name="connsiteY236" fmla="*/ 4834041 h 5907136"/>
              <a:gd name="connsiteX237" fmla="*/ 11802981 w 12078891"/>
              <a:gd name="connsiteY237" fmla="*/ 4842186 h 5907136"/>
              <a:gd name="connsiteX238" fmla="*/ 11794836 w 12078891"/>
              <a:gd name="connsiteY238" fmla="*/ 4834041 h 5907136"/>
              <a:gd name="connsiteX239" fmla="*/ 11802981 w 12078891"/>
              <a:gd name="connsiteY239" fmla="*/ 4826914 h 5907136"/>
              <a:gd name="connsiteX240" fmla="*/ 5411257 w 12078891"/>
              <a:gd name="connsiteY240" fmla="*/ 4809607 h 5907136"/>
              <a:gd name="connsiteX241" fmla="*/ 5422456 w 12078891"/>
              <a:gd name="connsiteY241" fmla="*/ 4819788 h 5907136"/>
              <a:gd name="connsiteX242" fmla="*/ 5411257 w 12078891"/>
              <a:gd name="connsiteY242" fmla="*/ 4829969 h 5907136"/>
              <a:gd name="connsiteX243" fmla="*/ 5401075 w 12078891"/>
              <a:gd name="connsiteY243" fmla="*/ 4819788 h 5907136"/>
              <a:gd name="connsiteX244" fmla="*/ 5411257 w 12078891"/>
              <a:gd name="connsiteY244" fmla="*/ 4809607 h 5907136"/>
              <a:gd name="connsiteX245" fmla="*/ 9626248 w 12078891"/>
              <a:gd name="connsiteY245" fmla="*/ 4808588 h 5907136"/>
              <a:gd name="connsiteX246" fmla="*/ 9637447 w 12078891"/>
              <a:gd name="connsiteY246" fmla="*/ 4819788 h 5907136"/>
              <a:gd name="connsiteX247" fmla="*/ 9626248 w 12078891"/>
              <a:gd name="connsiteY247" fmla="*/ 4830987 h 5907136"/>
              <a:gd name="connsiteX248" fmla="*/ 9615049 w 12078891"/>
              <a:gd name="connsiteY248" fmla="*/ 4819788 h 5907136"/>
              <a:gd name="connsiteX249" fmla="*/ 9626248 w 12078891"/>
              <a:gd name="connsiteY249" fmla="*/ 4808588 h 5907136"/>
              <a:gd name="connsiteX250" fmla="*/ 4160030 w 12078891"/>
              <a:gd name="connsiteY250" fmla="*/ 4788226 h 5907136"/>
              <a:gd name="connsiteX251" fmla="*/ 4168175 w 12078891"/>
              <a:gd name="connsiteY251" fmla="*/ 4796371 h 5907136"/>
              <a:gd name="connsiteX252" fmla="*/ 4160030 w 12078891"/>
              <a:gd name="connsiteY252" fmla="*/ 4804516 h 5907136"/>
              <a:gd name="connsiteX253" fmla="*/ 4151885 w 12078891"/>
              <a:gd name="connsiteY253" fmla="*/ 4796371 h 5907136"/>
              <a:gd name="connsiteX254" fmla="*/ 4160030 w 12078891"/>
              <a:gd name="connsiteY254" fmla="*/ 4788226 h 5907136"/>
              <a:gd name="connsiteX255" fmla="*/ 2707168 w 12078891"/>
              <a:gd name="connsiteY255" fmla="*/ 4788226 h 5907136"/>
              <a:gd name="connsiteX256" fmla="*/ 2727529 w 12078891"/>
              <a:gd name="connsiteY256" fmla="*/ 4808588 h 5907136"/>
              <a:gd name="connsiteX257" fmla="*/ 2707168 w 12078891"/>
              <a:gd name="connsiteY257" fmla="*/ 4828951 h 5907136"/>
              <a:gd name="connsiteX258" fmla="*/ 2686805 w 12078891"/>
              <a:gd name="connsiteY258" fmla="*/ 4808588 h 5907136"/>
              <a:gd name="connsiteX259" fmla="*/ 2707168 w 12078891"/>
              <a:gd name="connsiteY259" fmla="*/ 4788226 h 5907136"/>
              <a:gd name="connsiteX260" fmla="*/ 8423852 w 12078891"/>
              <a:gd name="connsiteY260" fmla="*/ 4774990 h 5907136"/>
              <a:gd name="connsiteX261" fmla="*/ 8441160 w 12078891"/>
              <a:gd name="connsiteY261" fmla="*/ 4792298 h 5907136"/>
              <a:gd name="connsiteX262" fmla="*/ 8423852 w 12078891"/>
              <a:gd name="connsiteY262" fmla="*/ 4809606 h 5907136"/>
              <a:gd name="connsiteX263" fmla="*/ 8406544 w 12078891"/>
              <a:gd name="connsiteY263" fmla="*/ 4792298 h 5907136"/>
              <a:gd name="connsiteX264" fmla="*/ 8423852 w 12078891"/>
              <a:gd name="connsiteY264" fmla="*/ 4774990 h 5907136"/>
              <a:gd name="connsiteX265" fmla="*/ 7361956 w 12078891"/>
              <a:gd name="connsiteY265" fmla="*/ 4766846 h 5907136"/>
              <a:gd name="connsiteX266" fmla="*/ 7371119 w 12078891"/>
              <a:gd name="connsiteY266" fmla="*/ 4776009 h 5907136"/>
              <a:gd name="connsiteX267" fmla="*/ 7361956 w 12078891"/>
              <a:gd name="connsiteY267" fmla="*/ 4784154 h 5907136"/>
              <a:gd name="connsiteX268" fmla="*/ 7352793 w 12078891"/>
              <a:gd name="connsiteY268" fmla="*/ 4776009 h 5907136"/>
              <a:gd name="connsiteX269" fmla="*/ 7361956 w 12078891"/>
              <a:gd name="connsiteY269" fmla="*/ 4766846 h 5907136"/>
              <a:gd name="connsiteX270" fmla="*/ 5745195 w 12078891"/>
              <a:gd name="connsiteY270" fmla="*/ 4758701 h 5907136"/>
              <a:gd name="connsiteX271" fmla="*/ 5755375 w 12078891"/>
              <a:gd name="connsiteY271" fmla="*/ 4768882 h 5907136"/>
              <a:gd name="connsiteX272" fmla="*/ 5745195 w 12078891"/>
              <a:gd name="connsiteY272" fmla="*/ 4779063 h 5907136"/>
              <a:gd name="connsiteX273" fmla="*/ 5735013 w 12078891"/>
              <a:gd name="connsiteY273" fmla="*/ 4768882 h 5907136"/>
              <a:gd name="connsiteX274" fmla="*/ 5745195 w 12078891"/>
              <a:gd name="connsiteY274" fmla="*/ 4758701 h 5907136"/>
              <a:gd name="connsiteX275" fmla="*/ 9463349 w 12078891"/>
              <a:gd name="connsiteY275" fmla="*/ 4748520 h 5907136"/>
              <a:gd name="connsiteX276" fmla="*/ 9478621 w 12078891"/>
              <a:gd name="connsiteY276" fmla="*/ 4763792 h 5907136"/>
              <a:gd name="connsiteX277" fmla="*/ 9463349 w 12078891"/>
              <a:gd name="connsiteY277" fmla="*/ 4778045 h 5907136"/>
              <a:gd name="connsiteX278" fmla="*/ 9448077 w 12078891"/>
              <a:gd name="connsiteY278" fmla="*/ 4763792 h 5907136"/>
              <a:gd name="connsiteX279" fmla="*/ 9463349 w 12078891"/>
              <a:gd name="connsiteY279" fmla="*/ 4748520 h 5907136"/>
              <a:gd name="connsiteX280" fmla="*/ 3995069 w 12078891"/>
              <a:gd name="connsiteY280" fmla="*/ 4743429 h 5907136"/>
              <a:gd name="connsiteX281" fmla="*/ 4003214 w 12078891"/>
              <a:gd name="connsiteY281" fmla="*/ 4751574 h 5907136"/>
              <a:gd name="connsiteX282" fmla="*/ 3995069 w 12078891"/>
              <a:gd name="connsiteY282" fmla="*/ 4759719 h 5907136"/>
              <a:gd name="connsiteX283" fmla="*/ 3986923 w 12078891"/>
              <a:gd name="connsiteY283" fmla="*/ 4751574 h 5907136"/>
              <a:gd name="connsiteX284" fmla="*/ 3995069 w 12078891"/>
              <a:gd name="connsiteY284" fmla="*/ 4743429 h 5907136"/>
              <a:gd name="connsiteX285" fmla="*/ 1604530 w 12078891"/>
              <a:gd name="connsiteY285" fmla="*/ 4720012 h 5907136"/>
              <a:gd name="connsiteX286" fmla="*/ 1613694 w 12078891"/>
              <a:gd name="connsiteY286" fmla="*/ 4729175 h 5907136"/>
              <a:gd name="connsiteX287" fmla="*/ 1604530 w 12078891"/>
              <a:gd name="connsiteY287" fmla="*/ 4738339 h 5907136"/>
              <a:gd name="connsiteX288" fmla="*/ 1595368 w 12078891"/>
              <a:gd name="connsiteY288" fmla="*/ 4729175 h 5907136"/>
              <a:gd name="connsiteX289" fmla="*/ 1604530 w 12078891"/>
              <a:gd name="connsiteY289" fmla="*/ 4720012 h 5907136"/>
              <a:gd name="connsiteX290" fmla="*/ 1371382 w 12078891"/>
              <a:gd name="connsiteY290" fmla="*/ 4705759 h 5907136"/>
              <a:gd name="connsiteX291" fmla="*/ 1374437 w 12078891"/>
              <a:gd name="connsiteY291" fmla="*/ 4708813 h 5907136"/>
              <a:gd name="connsiteX292" fmla="*/ 1371382 w 12078891"/>
              <a:gd name="connsiteY292" fmla="*/ 4711867 h 5907136"/>
              <a:gd name="connsiteX293" fmla="*/ 1368328 w 12078891"/>
              <a:gd name="connsiteY293" fmla="*/ 4708813 h 5907136"/>
              <a:gd name="connsiteX294" fmla="*/ 1371382 w 12078891"/>
              <a:gd name="connsiteY294" fmla="*/ 4705759 h 5907136"/>
              <a:gd name="connsiteX295" fmla="*/ 10108836 w 12078891"/>
              <a:gd name="connsiteY295" fmla="*/ 4692523 h 5907136"/>
              <a:gd name="connsiteX296" fmla="*/ 10121052 w 12078891"/>
              <a:gd name="connsiteY296" fmla="*/ 4704740 h 5907136"/>
              <a:gd name="connsiteX297" fmla="*/ 10108836 w 12078891"/>
              <a:gd name="connsiteY297" fmla="*/ 4716957 h 5907136"/>
              <a:gd name="connsiteX298" fmla="*/ 10096618 w 12078891"/>
              <a:gd name="connsiteY298" fmla="*/ 4704740 h 5907136"/>
              <a:gd name="connsiteX299" fmla="*/ 10108836 w 12078891"/>
              <a:gd name="connsiteY299" fmla="*/ 4692523 h 5907136"/>
              <a:gd name="connsiteX300" fmla="*/ 10068111 w 12078891"/>
              <a:gd name="connsiteY300" fmla="*/ 4669106 h 5907136"/>
              <a:gd name="connsiteX301" fmla="*/ 10079310 w 12078891"/>
              <a:gd name="connsiteY301" fmla="*/ 4679287 h 5907136"/>
              <a:gd name="connsiteX302" fmla="*/ 10068111 w 12078891"/>
              <a:gd name="connsiteY302" fmla="*/ 4690487 h 5907136"/>
              <a:gd name="connsiteX303" fmla="*/ 10056911 w 12078891"/>
              <a:gd name="connsiteY303" fmla="*/ 4679287 h 5907136"/>
              <a:gd name="connsiteX304" fmla="*/ 10068111 w 12078891"/>
              <a:gd name="connsiteY304" fmla="*/ 4669106 h 5907136"/>
              <a:gd name="connsiteX305" fmla="*/ 8009478 w 12078891"/>
              <a:gd name="connsiteY305" fmla="*/ 4660961 h 5907136"/>
              <a:gd name="connsiteX306" fmla="*/ 8016605 w 12078891"/>
              <a:gd name="connsiteY306" fmla="*/ 4668088 h 5907136"/>
              <a:gd name="connsiteX307" fmla="*/ 8009478 w 12078891"/>
              <a:gd name="connsiteY307" fmla="*/ 4675215 h 5907136"/>
              <a:gd name="connsiteX308" fmla="*/ 8002351 w 12078891"/>
              <a:gd name="connsiteY308" fmla="*/ 4668088 h 5907136"/>
              <a:gd name="connsiteX309" fmla="*/ 8009478 w 12078891"/>
              <a:gd name="connsiteY309" fmla="*/ 4660961 h 5907136"/>
              <a:gd name="connsiteX310" fmla="*/ 10355219 w 12078891"/>
              <a:gd name="connsiteY310" fmla="*/ 4649762 h 5907136"/>
              <a:gd name="connsiteX311" fmla="*/ 10363364 w 12078891"/>
              <a:gd name="connsiteY311" fmla="*/ 4657907 h 5907136"/>
              <a:gd name="connsiteX312" fmla="*/ 10355219 w 12078891"/>
              <a:gd name="connsiteY312" fmla="*/ 4666052 h 5907136"/>
              <a:gd name="connsiteX313" fmla="*/ 10347074 w 12078891"/>
              <a:gd name="connsiteY313" fmla="*/ 4657907 h 5907136"/>
              <a:gd name="connsiteX314" fmla="*/ 10355219 w 12078891"/>
              <a:gd name="connsiteY314" fmla="*/ 4649762 h 5907136"/>
              <a:gd name="connsiteX315" fmla="*/ 10402053 w 12078891"/>
              <a:gd name="connsiteY315" fmla="*/ 4646708 h 5907136"/>
              <a:gd name="connsiteX316" fmla="*/ 10408162 w 12078891"/>
              <a:gd name="connsiteY316" fmla="*/ 4652816 h 5907136"/>
              <a:gd name="connsiteX317" fmla="*/ 10402053 w 12078891"/>
              <a:gd name="connsiteY317" fmla="*/ 4658925 h 5907136"/>
              <a:gd name="connsiteX318" fmla="*/ 10395944 w 12078891"/>
              <a:gd name="connsiteY318" fmla="*/ 4652816 h 5907136"/>
              <a:gd name="connsiteX319" fmla="*/ 10402053 w 12078891"/>
              <a:gd name="connsiteY319" fmla="*/ 4646708 h 5907136"/>
              <a:gd name="connsiteX320" fmla="*/ 4307634 w 12078891"/>
              <a:gd name="connsiteY320" fmla="*/ 4637545 h 5907136"/>
              <a:gd name="connsiteX321" fmla="*/ 4321866 w 12078891"/>
              <a:gd name="connsiteY321" fmla="*/ 4651799 h 5907136"/>
              <a:gd name="connsiteX322" fmla="*/ 4307634 w 12078891"/>
              <a:gd name="connsiteY322" fmla="*/ 4666052 h 5907136"/>
              <a:gd name="connsiteX323" fmla="*/ 4293379 w 12078891"/>
              <a:gd name="connsiteY323" fmla="*/ 4651799 h 5907136"/>
              <a:gd name="connsiteX324" fmla="*/ 4307634 w 12078891"/>
              <a:gd name="connsiteY324" fmla="*/ 4637545 h 5907136"/>
              <a:gd name="connsiteX325" fmla="*/ 117067 w 12078891"/>
              <a:gd name="connsiteY325" fmla="*/ 4626346 h 5907136"/>
              <a:gd name="connsiteX326" fmla="*/ 119103 w 12078891"/>
              <a:gd name="connsiteY326" fmla="*/ 4628382 h 5907136"/>
              <a:gd name="connsiteX327" fmla="*/ 117067 w 12078891"/>
              <a:gd name="connsiteY327" fmla="*/ 4630418 h 5907136"/>
              <a:gd name="connsiteX328" fmla="*/ 115031 w 12078891"/>
              <a:gd name="connsiteY328" fmla="*/ 4628382 h 5907136"/>
              <a:gd name="connsiteX329" fmla="*/ 117067 w 12078891"/>
              <a:gd name="connsiteY329" fmla="*/ 4626346 h 5907136"/>
              <a:gd name="connsiteX330" fmla="*/ 3638730 w 12078891"/>
              <a:gd name="connsiteY330" fmla="*/ 4547951 h 5907136"/>
              <a:gd name="connsiteX331" fmla="*/ 3644839 w 12078891"/>
              <a:gd name="connsiteY331" fmla="*/ 4554059 h 5907136"/>
              <a:gd name="connsiteX332" fmla="*/ 3638730 w 12078891"/>
              <a:gd name="connsiteY332" fmla="*/ 4560169 h 5907136"/>
              <a:gd name="connsiteX333" fmla="*/ 3632622 w 12078891"/>
              <a:gd name="connsiteY333" fmla="*/ 4554059 h 5907136"/>
              <a:gd name="connsiteX334" fmla="*/ 3638730 w 12078891"/>
              <a:gd name="connsiteY334" fmla="*/ 4547951 h 5907136"/>
              <a:gd name="connsiteX335" fmla="*/ 11106590 w 12078891"/>
              <a:gd name="connsiteY335" fmla="*/ 4539806 h 5907136"/>
              <a:gd name="connsiteX336" fmla="*/ 11136115 w 12078891"/>
              <a:gd name="connsiteY336" fmla="*/ 4569331 h 5907136"/>
              <a:gd name="connsiteX337" fmla="*/ 11106590 w 12078891"/>
              <a:gd name="connsiteY337" fmla="*/ 4598857 h 5907136"/>
              <a:gd name="connsiteX338" fmla="*/ 11077064 w 12078891"/>
              <a:gd name="connsiteY338" fmla="*/ 4569331 h 5907136"/>
              <a:gd name="connsiteX339" fmla="*/ 11106590 w 12078891"/>
              <a:gd name="connsiteY339" fmla="*/ 4539806 h 5907136"/>
              <a:gd name="connsiteX340" fmla="*/ 10039603 w 12078891"/>
              <a:gd name="connsiteY340" fmla="*/ 4533697 h 5907136"/>
              <a:gd name="connsiteX341" fmla="*/ 10051820 w 12078891"/>
              <a:gd name="connsiteY341" fmla="*/ 4545915 h 5907136"/>
              <a:gd name="connsiteX342" fmla="*/ 10039603 w 12078891"/>
              <a:gd name="connsiteY342" fmla="*/ 4558132 h 5907136"/>
              <a:gd name="connsiteX343" fmla="*/ 10027386 w 12078891"/>
              <a:gd name="connsiteY343" fmla="*/ 4545915 h 5907136"/>
              <a:gd name="connsiteX344" fmla="*/ 10039603 w 12078891"/>
              <a:gd name="connsiteY344" fmla="*/ 4533697 h 5907136"/>
              <a:gd name="connsiteX345" fmla="*/ 5086492 w 12078891"/>
              <a:gd name="connsiteY345" fmla="*/ 4530642 h 5907136"/>
              <a:gd name="connsiteX346" fmla="*/ 5114995 w 12078891"/>
              <a:gd name="connsiteY346" fmla="*/ 4559149 h 5907136"/>
              <a:gd name="connsiteX347" fmla="*/ 5086492 w 12078891"/>
              <a:gd name="connsiteY347" fmla="*/ 4587656 h 5907136"/>
              <a:gd name="connsiteX348" fmla="*/ 5057989 w 12078891"/>
              <a:gd name="connsiteY348" fmla="*/ 4559149 h 5907136"/>
              <a:gd name="connsiteX349" fmla="*/ 5086492 w 12078891"/>
              <a:gd name="connsiteY349" fmla="*/ 4530642 h 5907136"/>
              <a:gd name="connsiteX350" fmla="*/ 5031503 w 12078891"/>
              <a:gd name="connsiteY350" fmla="*/ 4522498 h 5907136"/>
              <a:gd name="connsiteX351" fmla="*/ 5037610 w 12078891"/>
              <a:gd name="connsiteY351" fmla="*/ 4528606 h 5907136"/>
              <a:gd name="connsiteX352" fmla="*/ 5031503 w 12078891"/>
              <a:gd name="connsiteY352" fmla="*/ 4534716 h 5907136"/>
              <a:gd name="connsiteX353" fmla="*/ 5025395 w 12078891"/>
              <a:gd name="connsiteY353" fmla="*/ 4528606 h 5907136"/>
              <a:gd name="connsiteX354" fmla="*/ 5031503 w 12078891"/>
              <a:gd name="connsiteY354" fmla="*/ 4522498 h 5907136"/>
              <a:gd name="connsiteX355" fmla="*/ 10449905 w 12078891"/>
              <a:gd name="connsiteY355" fmla="*/ 4519443 h 5907136"/>
              <a:gd name="connsiteX356" fmla="*/ 10453977 w 12078891"/>
              <a:gd name="connsiteY356" fmla="*/ 4523515 h 5907136"/>
              <a:gd name="connsiteX357" fmla="*/ 10449905 w 12078891"/>
              <a:gd name="connsiteY357" fmla="*/ 4527588 h 5907136"/>
              <a:gd name="connsiteX358" fmla="*/ 10445832 w 12078891"/>
              <a:gd name="connsiteY358" fmla="*/ 4523515 h 5907136"/>
              <a:gd name="connsiteX359" fmla="*/ 10449905 w 12078891"/>
              <a:gd name="connsiteY359" fmla="*/ 4519443 h 5907136"/>
              <a:gd name="connsiteX360" fmla="*/ 6405944 w 12078891"/>
              <a:gd name="connsiteY360" fmla="*/ 4511298 h 5907136"/>
              <a:gd name="connsiteX361" fmla="*/ 6415107 w 12078891"/>
              <a:gd name="connsiteY361" fmla="*/ 4520461 h 5907136"/>
              <a:gd name="connsiteX362" fmla="*/ 6405944 w 12078891"/>
              <a:gd name="connsiteY362" fmla="*/ 4529625 h 5907136"/>
              <a:gd name="connsiteX363" fmla="*/ 6396781 w 12078891"/>
              <a:gd name="connsiteY363" fmla="*/ 4520461 h 5907136"/>
              <a:gd name="connsiteX364" fmla="*/ 6405944 w 12078891"/>
              <a:gd name="connsiteY364" fmla="*/ 4511298 h 5907136"/>
              <a:gd name="connsiteX365" fmla="*/ 3329227 w 12078891"/>
              <a:gd name="connsiteY365" fmla="*/ 4505190 h 5907136"/>
              <a:gd name="connsiteX366" fmla="*/ 3339409 w 12078891"/>
              <a:gd name="connsiteY366" fmla="*/ 4515371 h 5907136"/>
              <a:gd name="connsiteX367" fmla="*/ 3329227 w 12078891"/>
              <a:gd name="connsiteY367" fmla="*/ 4525552 h 5907136"/>
              <a:gd name="connsiteX368" fmla="*/ 3319045 w 12078891"/>
              <a:gd name="connsiteY368" fmla="*/ 4515371 h 5907136"/>
              <a:gd name="connsiteX369" fmla="*/ 3329227 w 12078891"/>
              <a:gd name="connsiteY369" fmla="*/ 4505190 h 5907136"/>
              <a:gd name="connsiteX370" fmla="*/ 9823763 w 12078891"/>
              <a:gd name="connsiteY370" fmla="*/ 4504172 h 5907136"/>
              <a:gd name="connsiteX371" fmla="*/ 9828853 w 12078891"/>
              <a:gd name="connsiteY371" fmla="*/ 4509263 h 5907136"/>
              <a:gd name="connsiteX372" fmla="*/ 9823763 w 12078891"/>
              <a:gd name="connsiteY372" fmla="*/ 4514353 h 5907136"/>
              <a:gd name="connsiteX373" fmla="*/ 9818672 w 12078891"/>
              <a:gd name="connsiteY373" fmla="*/ 4509263 h 5907136"/>
              <a:gd name="connsiteX374" fmla="*/ 9823763 w 12078891"/>
              <a:gd name="connsiteY374" fmla="*/ 4504172 h 5907136"/>
              <a:gd name="connsiteX375" fmla="*/ 11835561 w 12078891"/>
              <a:gd name="connsiteY375" fmla="*/ 4496026 h 5907136"/>
              <a:gd name="connsiteX376" fmla="*/ 11886467 w 12078891"/>
              <a:gd name="connsiteY376" fmla="*/ 4546932 h 5907136"/>
              <a:gd name="connsiteX377" fmla="*/ 11835561 w 12078891"/>
              <a:gd name="connsiteY377" fmla="*/ 4597838 h 5907136"/>
              <a:gd name="connsiteX378" fmla="*/ 11784655 w 12078891"/>
              <a:gd name="connsiteY378" fmla="*/ 4546932 h 5907136"/>
              <a:gd name="connsiteX379" fmla="*/ 11835561 w 12078891"/>
              <a:gd name="connsiteY379" fmla="*/ 4496026 h 5907136"/>
              <a:gd name="connsiteX380" fmla="*/ 2021958 w 12078891"/>
              <a:gd name="connsiteY380" fmla="*/ 4478719 h 5907136"/>
              <a:gd name="connsiteX381" fmla="*/ 2025013 w 12078891"/>
              <a:gd name="connsiteY381" fmla="*/ 4481773 h 5907136"/>
              <a:gd name="connsiteX382" fmla="*/ 2021958 w 12078891"/>
              <a:gd name="connsiteY382" fmla="*/ 4484827 h 5907136"/>
              <a:gd name="connsiteX383" fmla="*/ 2018904 w 12078891"/>
              <a:gd name="connsiteY383" fmla="*/ 4481773 h 5907136"/>
              <a:gd name="connsiteX384" fmla="*/ 2021958 w 12078891"/>
              <a:gd name="connsiteY384" fmla="*/ 4478719 h 5907136"/>
              <a:gd name="connsiteX385" fmla="*/ 1314378 w 12078891"/>
              <a:gd name="connsiteY385" fmla="*/ 4477700 h 5907136"/>
              <a:gd name="connsiteX386" fmla="*/ 1331686 w 12078891"/>
              <a:gd name="connsiteY386" fmla="*/ 4495008 h 5907136"/>
              <a:gd name="connsiteX387" fmla="*/ 1314378 w 12078891"/>
              <a:gd name="connsiteY387" fmla="*/ 4512316 h 5907136"/>
              <a:gd name="connsiteX388" fmla="*/ 1297070 w 12078891"/>
              <a:gd name="connsiteY388" fmla="*/ 4495008 h 5907136"/>
              <a:gd name="connsiteX389" fmla="*/ 1314378 w 12078891"/>
              <a:gd name="connsiteY389" fmla="*/ 4477700 h 5907136"/>
              <a:gd name="connsiteX390" fmla="*/ 9049994 w 12078891"/>
              <a:gd name="connsiteY390" fmla="*/ 4471592 h 5907136"/>
              <a:gd name="connsiteX391" fmla="*/ 9054066 w 12078891"/>
              <a:gd name="connsiteY391" fmla="*/ 4475664 h 5907136"/>
              <a:gd name="connsiteX392" fmla="*/ 9049994 w 12078891"/>
              <a:gd name="connsiteY392" fmla="*/ 4479737 h 5907136"/>
              <a:gd name="connsiteX393" fmla="*/ 9045921 w 12078891"/>
              <a:gd name="connsiteY393" fmla="*/ 4475664 h 5907136"/>
              <a:gd name="connsiteX394" fmla="*/ 9049994 w 12078891"/>
              <a:gd name="connsiteY394" fmla="*/ 4471592 h 5907136"/>
              <a:gd name="connsiteX395" fmla="*/ 9692425 w 12078891"/>
              <a:gd name="connsiteY395" fmla="*/ 4440030 h 5907136"/>
              <a:gd name="connsiteX396" fmla="*/ 9714823 w 12078891"/>
              <a:gd name="connsiteY396" fmla="*/ 4462429 h 5907136"/>
              <a:gd name="connsiteX397" fmla="*/ 9692425 w 12078891"/>
              <a:gd name="connsiteY397" fmla="*/ 4484827 h 5907136"/>
              <a:gd name="connsiteX398" fmla="*/ 9670026 w 12078891"/>
              <a:gd name="connsiteY398" fmla="*/ 4462429 h 5907136"/>
              <a:gd name="connsiteX399" fmla="*/ 9692425 w 12078891"/>
              <a:gd name="connsiteY399" fmla="*/ 4440030 h 5907136"/>
              <a:gd name="connsiteX400" fmla="*/ 748314 w 12078891"/>
              <a:gd name="connsiteY400" fmla="*/ 4434939 h 5907136"/>
              <a:gd name="connsiteX401" fmla="*/ 753404 w 12078891"/>
              <a:gd name="connsiteY401" fmla="*/ 4440030 h 5907136"/>
              <a:gd name="connsiteX402" fmla="*/ 748314 w 12078891"/>
              <a:gd name="connsiteY402" fmla="*/ 4445120 h 5907136"/>
              <a:gd name="connsiteX403" fmla="*/ 743223 w 12078891"/>
              <a:gd name="connsiteY403" fmla="*/ 4440030 h 5907136"/>
              <a:gd name="connsiteX404" fmla="*/ 748314 w 12078891"/>
              <a:gd name="connsiteY404" fmla="*/ 4434939 h 5907136"/>
              <a:gd name="connsiteX405" fmla="*/ 409266 w 12078891"/>
              <a:gd name="connsiteY405" fmla="*/ 4434939 h 5907136"/>
              <a:gd name="connsiteX406" fmla="*/ 415374 w 12078891"/>
              <a:gd name="connsiteY406" fmla="*/ 4441048 h 5907136"/>
              <a:gd name="connsiteX407" fmla="*/ 409266 w 12078891"/>
              <a:gd name="connsiteY407" fmla="*/ 4447157 h 5907136"/>
              <a:gd name="connsiteX408" fmla="*/ 403157 w 12078891"/>
              <a:gd name="connsiteY408" fmla="*/ 4441048 h 5907136"/>
              <a:gd name="connsiteX409" fmla="*/ 409266 w 12078891"/>
              <a:gd name="connsiteY409" fmla="*/ 4434939 h 5907136"/>
              <a:gd name="connsiteX410" fmla="*/ 9956118 w 12078891"/>
              <a:gd name="connsiteY410" fmla="*/ 4432903 h 5907136"/>
              <a:gd name="connsiteX411" fmla="*/ 9959172 w 12078891"/>
              <a:gd name="connsiteY411" fmla="*/ 4435957 h 5907136"/>
              <a:gd name="connsiteX412" fmla="*/ 9956118 w 12078891"/>
              <a:gd name="connsiteY412" fmla="*/ 4439011 h 5907136"/>
              <a:gd name="connsiteX413" fmla="*/ 9953063 w 12078891"/>
              <a:gd name="connsiteY413" fmla="*/ 4435957 h 5907136"/>
              <a:gd name="connsiteX414" fmla="*/ 9956118 w 12078891"/>
              <a:gd name="connsiteY414" fmla="*/ 4432903 h 5907136"/>
              <a:gd name="connsiteX415" fmla="*/ 8798519 w 12078891"/>
              <a:gd name="connsiteY415" fmla="*/ 4432903 h 5907136"/>
              <a:gd name="connsiteX416" fmla="*/ 8801573 w 12078891"/>
              <a:gd name="connsiteY416" fmla="*/ 4435957 h 5907136"/>
              <a:gd name="connsiteX417" fmla="*/ 8798519 w 12078891"/>
              <a:gd name="connsiteY417" fmla="*/ 4439011 h 5907136"/>
              <a:gd name="connsiteX418" fmla="*/ 8795465 w 12078891"/>
              <a:gd name="connsiteY418" fmla="*/ 4435957 h 5907136"/>
              <a:gd name="connsiteX419" fmla="*/ 8798519 w 12078891"/>
              <a:gd name="connsiteY419" fmla="*/ 4432903 h 5907136"/>
              <a:gd name="connsiteX420" fmla="*/ 6079128 w 12078891"/>
              <a:gd name="connsiteY420" fmla="*/ 4427813 h 5907136"/>
              <a:gd name="connsiteX421" fmla="*/ 6085238 w 12078891"/>
              <a:gd name="connsiteY421" fmla="*/ 4433921 h 5907136"/>
              <a:gd name="connsiteX422" fmla="*/ 6079128 w 12078891"/>
              <a:gd name="connsiteY422" fmla="*/ 4440030 h 5907136"/>
              <a:gd name="connsiteX423" fmla="*/ 6073020 w 12078891"/>
              <a:gd name="connsiteY423" fmla="*/ 4433921 h 5907136"/>
              <a:gd name="connsiteX424" fmla="*/ 6079128 w 12078891"/>
              <a:gd name="connsiteY424" fmla="*/ 4427813 h 5907136"/>
              <a:gd name="connsiteX425" fmla="*/ 1133145 w 12078891"/>
              <a:gd name="connsiteY425" fmla="*/ 4424758 h 5907136"/>
              <a:gd name="connsiteX426" fmla="*/ 1138235 w 12078891"/>
              <a:gd name="connsiteY426" fmla="*/ 4429849 h 5907136"/>
              <a:gd name="connsiteX427" fmla="*/ 1133145 w 12078891"/>
              <a:gd name="connsiteY427" fmla="*/ 4434939 h 5907136"/>
              <a:gd name="connsiteX428" fmla="*/ 1128054 w 12078891"/>
              <a:gd name="connsiteY428" fmla="*/ 4429849 h 5907136"/>
              <a:gd name="connsiteX429" fmla="*/ 1133145 w 12078891"/>
              <a:gd name="connsiteY429" fmla="*/ 4424758 h 5907136"/>
              <a:gd name="connsiteX430" fmla="*/ 10647419 w 12078891"/>
              <a:gd name="connsiteY430" fmla="*/ 4375889 h 5907136"/>
              <a:gd name="connsiteX431" fmla="*/ 10655564 w 12078891"/>
              <a:gd name="connsiteY431" fmla="*/ 4384034 h 5907136"/>
              <a:gd name="connsiteX432" fmla="*/ 10647419 w 12078891"/>
              <a:gd name="connsiteY432" fmla="*/ 4392179 h 5907136"/>
              <a:gd name="connsiteX433" fmla="*/ 10639274 w 12078891"/>
              <a:gd name="connsiteY433" fmla="*/ 4384034 h 5907136"/>
              <a:gd name="connsiteX434" fmla="*/ 10647419 w 12078891"/>
              <a:gd name="connsiteY434" fmla="*/ 4375889 h 5907136"/>
              <a:gd name="connsiteX435" fmla="*/ 7329376 w 12078891"/>
              <a:gd name="connsiteY435" fmla="*/ 4373852 h 5907136"/>
              <a:gd name="connsiteX436" fmla="*/ 7331412 w 12078891"/>
              <a:gd name="connsiteY436" fmla="*/ 4375888 h 5907136"/>
              <a:gd name="connsiteX437" fmla="*/ 7329376 w 12078891"/>
              <a:gd name="connsiteY437" fmla="*/ 4377925 h 5907136"/>
              <a:gd name="connsiteX438" fmla="*/ 7327340 w 12078891"/>
              <a:gd name="connsiteY438" fmla="*/ 4375888 h 5907136"/>
              <a:gd name="connsiteX439" fmla="*/ 7329376 w 12078891"/>
              <a:gd name="connsiteY439" fmla="*/ 4373852 h 5907136"/>
              <a:gd name="connsiteX440" fmla="*/ 7485148 w 12078891"/>
              <a:gd name="connsiteY440" fmla="*/ 4351454 h 5907136"/>
              <a:gd name="connsiteX441" fmla="*/ 7492275 w 12078891"/>
              <a:gd name="connsiteY441" fmla="*/ 4358580 h 5907136"/>
              <a:gd name="connsiteX442" fmla="*/ 7485148 w 12078891"/>
              <a:gd name="connsiteY442" fmla="*/ 4365707 h 5907136"/>
              <a:gd name="connsiteX443" fmla="*/ 7478021 w 12078891"/>
              <a:gd name="connsiteY443" fmla="*/ 4358580 h 5907136"/>
              <a:gd name="connsiteX444" fmla="*/ 7485148 w 12078891"/>
              <a:gd name="connsiteY444" fmla="*/ 4351454 h 5907136"/>
              <a:gd name="connsiteX445" fmla="*/ 7821127 w 12078891"/>
              <a:gd name="connsiteY445" fmla="*/ 4341273 h 5907136"/>
              <a:gd name="connsiteX446" fmla="*/ 7824181 w 12078891"/>
              <a:gd name="connsiteY446" fmla="*/ 4344327 h 5907136"/>
              <a:gd name="connsiteX447" fmla="*/ 7821127 w 12078891"/>
              <a:gd name="connsiteY447" fmla="*/ 4347381 h 5907136"/>
              <a:gd name="connsiteX448" fmla="*/ 7818073 w 12078891"/>
              <a:gd name="connsiteY448" fmla="*/ 4344327 h 5907136"/>
              <a:gd name="connsiteX449" fmla="*/ 7821127 w 12078891"/>
              <a:gd name="connsiteY449" fmla="*/ 4341273 h 5907136"/>
              <a:gd name="connsiteX450" fmla="*/ 2867001 w 12078891"/>
              <a:gd name="connsiteY450" fmla="*/ 4337200 h 5907136"/>
              <a:gd name="connsiteX451" fmla="*/ 2870055 w 12078891"/>
              <a:gd name="connsiteY451" fmla="*/ 4340254 h 5907136"/>
              <a:gd name="connsiteX452" fmla="*/ 2867001 w 12078891"/>
              <a:gd name="connsiteY452" fmla="*/ 4343308 h 5907136"/>
              <a:gd name="connsiteX453" fmla="*/ 2863946 w 12078891"/>
              <a:gd name="connsiteY453" fmla="*/ 4340254 h 5907136"/>
              <a:gd name="connsiteX454" fmla="*/ 2867001 w 12078891"/>
              <a:gd name="connsiteY454" fmla="*/ 4337200 h 5907136"/>
              <a:gd name="connsiteX455" fmla="*/ 288110 w 12078891"/>
              <a:gd name="connsiteY455" fmla="*/ 4316838 h 5907136"/>
              <a:gd name="connsiteX456" fmla="*/ 298290 w 12078891"/>
              <a:gd name="connsiteY456" fmla="*/ 4327019 h 5907136"/>
              <a:gd name="connsiteX457" fmla="*/ 288110 w 12078891"/>
              <a:gd name="connsiteY457" fmla="*/ 4337200 h 5907136"/>
              <a:gd name="connsiteX458" fmla="*/ 277929 w 12078891"/>
              <a:gd name="connsiteY458" fmla="*/ 4327019 h 5907136"/>
              <a:gd name="connsiteX459" fmla="*/ 288110 w 12078891"/>
              <a:gd name="connsiteY459" fmla="*/ 4316838 h 5907136"/>
              <a:gd name="connsiteX460" fmla="*/ 12035111 w 12078891"/>
              <a:gd name="connsiteY460" fmla="*/ 4313784 h 5907136"/>
              <a:gd name="connsiteX461" fmla="*/ 12042239 w 12078891"/>
              <a:gd name="connsiteY461" fmla="*/ 4320911 h 5907136"/>
              <a:gd name="connsiteX462" fmla="*/ 12035111 w 12078891"/>
              <a:gd name="connsiteY462" fmla="*/ 4328037 h 5907136"/>
              <a:gd name="connsiteX463" fmla="*/ 12027985 w 12078891"/>
              <a:gd name="connsiteY463" fmla="*/ 4320911 h 5907136"/>
              <a:gd name="connsiteX464" fmla="*/ 12035111 w 12078891"/>
              <a:gd name="connsiteY464" fmla="*/ 4313784 h 5907136"/>
              <a:gd name="connsiteX465" fmla="*/ 5619968 w 12078891"/>
              <a:gd name="connsiteY465" fmla="*/ 4302584 h 5907136"/>
              <a:gd name="connsiteX466" fmla="*/ 5622005 w 12078891"/>
              <a:gd name="connsiteY466" fmla="*/ 4304620 h 5907136"/>
              <a:gd name="connsiteX467" fmla="*/ 5619968 w 12078891"/>
              <a:gd name="connsiteY467" fmla="*/ 4306657 h 5907136"/>
              <a:gd name="connsiteX468" fmla="*/ 5617932 w 12078891"/>
              <a:gd name="connsiteY468" fmla="*/ 4304620 h 5907136"/>
              <a:gd name="connsiteX469" fmla="*/ 5619968 w 12078891"/>
              <a:gd name="connsiteY469" fmla="*/ 4302584 h 5907136"/>
              <a:gd name="connsiteX470" fmla="*/ 2632833 w 12078891"/>
              <a:gd name="connsiteY470" fmla="*/ 4256769 h 5907136"/>
              <a:gd name="connsiteX471" fmla="*/ 2643014 w 12078891"/>
              <a:gd name="connsiteY471" fmla="*/ 4266950 h 5907136"/>
              <a:gd name="connsiteX472" fmla="*/ 2632833 w 12078891"/>
              <a:gd name="connsiteY472" fmla="*/ 4277131 h 5907136"/>
              <a:gd name="connsiteX473" fmla="*/ 2622652 w 12078891"/>
              <a:gd name="connsiteY473" fmla="*/ 4266950 h 5907136"/>
              <a:gd name="connsiteX474" fmla="*/ 2632833 w 12078891"/>
              <a:gd name="connsiteY474" fmla="*/ 4256769 h 5907136"/>
              <a:gd name="connsiteX475" fmla="*/ 5403112 w 12078891"/>
              <a:gd name="connsiteY475" fmla="*/ 4242516 h 5907136"/>
              <a:gd name="connsiteX476" fmla="*/ 5404130 w 12078891"/>
              <a:gd name="connsiteY476" fmla="*/ 4243534 h 5907136"/>
              <a:gd name="connsiteX477" fmla="*/ 5403112 w 12078891"/>
              <a:gd name="connsiteY477" fmla="*/ 4244552 h 5907136"/>
              <a:gd name="connsiteX478" fmla="*/ 5402095 w 12078891"/>
              <a:gd name="connsiteY478" fmla="*/ 4243534 h 5907136"/>
              <a:gd name="connsiteX479" fmla="*/ 5403112 w 12078891"/>
              <a:gd name="connsiteY479" fmla="*/ 4242516 h 5907136"/>
              <a:gd name="connsiteX480" fmla="*/ 3718138 w 12078891"/>
              <a:gd name="connsiteY480" fmla="*/ 4228262 h 5907136"/>
              <a:gd name="connsiteX481" fmla="*/ 3730354 w 12078891"/>
              <a:gd name="connsiteY481" fmla="*/ 4240480 h 5907136"/>
              <a:gd name="connsiteX482" fmla="*/ 3718138 w 12078891"/>
              <a:gd name="connsiteY482" fmla="*/ 4252697 h 5907136"/>
              <a:gd name="connsiteX483" fmla="*/ 3705922 w 12078891"/>
              <a:gd name="connsiteY483" fmla="*/ 4240480 h 5907136"/>
              <a:gd name="connsiteX484" fmla="*/ 3718138 w 12078891"/>
              <a:gd name="connsiteY484" fmla="*/ 4228262 h 5907136"/>
              <a:gd name="connsiteX485" fmla="*/ 1566870 w 12078891"/>
              <a:gd name="connsiteY485" fmla="*/ 4220117 h 5907136"/>
              <a:gd name="connsiteX486" fmla="*/ 1593341 w 12078891"/>
              <a:gd name="connsiteY486" fmla="*/ 4246588 h 5907136"/>
              <a:gd name="connsiteX487" fmla="*/ 1566870 w 12078891"/>
              <a:gd name="connsiteY487" fmla="*/ 4273059 h 5907136"/>
              <a:gd name="connsiteX488" fmla="*/ 1540399 w 12078891"/>
              <a:gd name="connsiteY488" fmla="*/ 4246588 h 5907136"/>
              <a:gd name="connsiteX489" fmla="*/ 1566870 w 12078891"/>
              <a:gd name="connsiteY489" fmla="*/ 4220117 h 5907136"/>
              <a:gd name="connsiteX490" fmla="*/ 10648437 w 12078891"/>
              <a:gd name="connsiteY490" fmla="*/ 4218080 h 5907136"/>
              <a:gd name="connsiteX491" fmla="*/ 10662691 w 12078891"/>
              <a:gd name="connsiteY491" fmla="*/ 4232334 h 5907136"/>
              <a:gd name="connsiteX492" fmla="*/ 10648437 w 12078891"/>
              <a:gd name="connsiteY492" fmla="*/ 4246587 h 5907136"/>
              <a:gd name="connsiteX493" fmla="*/ 10634183 w 12078891"/>
              <a:gd name="connsiteY493" fmla="*/ 4232334 h 5907136"/>
              <a:gd name="connsiteX494" fmla="*/ 10648437 w 12078891"/>
              <a:gd name="connsiteY494" fmla="*/ 4218080 h 5907136"/>
              <a:gd name="connsiteX495" fmla="*/ 11093353 w 12078891"/>
              <a:gd name="connsiteY495" fmla="*/ 4214008 h 5907136"/>
              <a:gd name="connsiteX496" fmla="*/ 11104552 w 12078891"/>
              <a:gd name="connsiteY496" fmla="*/ 4225207 h 5907136"/>
              <a:gd name="connsiteX497" fmla="*/ 11093353 w 12078891"/>
              <a:gd name="connsiteY497" fmla="*/ 4236406 h 5907136"/>
              <a:gd name="connsiteX498" fmla="*/ 11082154 w 12078891"/>
              <a:gd name="connsiteY498" fmla="*/ 4225207 h 5907136"/>
              <a:gd name="connsiteX499" fmla="*/ 11093353 w 12078891"/>
              <a:gd name="connsiteY499" fmla="*/ 4214008 h 5907136"/>
              <a:gd name="connsiteX500" fmla="*/ 550793 w 12078891"/>
              <a:gd name="connsiteY500" fmla="*/ 4191610 h 5907136"/>
              <a:gd name="connsiteX501" fmla="*/ 558938 w 12078891"/>
              <a:gd name="connsiteY501" fmla="*/ 4199755 h 5907136"/>
              <a:gd name="connsiteX502" fmla="*/ 550793 w 12078891"/>
              <a:gd name="connsiteY502" fmla="*/ 4207900 h 5907136"/>
              <a:gd name="connsiteX503" fmla="*/ 542648 w 12078891"/>
              <a:gd name="connsiteY503" fmla="*/ 4199755 h 5907136"/>
              <a:gd name="connsiteX504" fmla="*/ 550793 w 12078891"/>
              <a:gd name="connsiteY504" fmla="*/ 4191610 h 5907136"/>
              <a:gd name="connsiteX505" fmla="*/ 6863078 w 12078891"/>
              <a:gd name="connsiteY505" fmla="*/ 4178374 h 5907136"/>
              <a:gd name="connsiteX506" fmla="*/ 6869188 w 12078891"/>
              <a:gd name="connsiteY506" fmla="*/ 4184482 h 5907136"/>
              <a:gd name="connsiteX507" fmla="*/ 6863078 w 12078891"/>
              <a:gd name="connsiteY507" fmla="*/ 4190591 h 5907136"/>
              <a:gd name="connsiteX508" fmla="*/ 6856970 w 12078891"/>
              <a:gd name="connsiteY508" fmla="*/ 4184482 h 5907136"/>
              <a:gd name="connsiteX509" fmla="*/ 6863078 w 12078891"/>
              <a:gd name="connsiteY509" fmla="*/ 4178374 h 5907136"/>
              <a:gd name="connsiteX510" fmla="*/ 11333628 w 12078891"/>
              <a:gd name="connsiteY510" fmla="*/ 4167175 h 5907136"/>
              <a:gd name="connsiteX511" fmla="*/ 11339738 w 12078891"/>
              <a:gd name="connsiteY511" fmla="*/ 4173284 h 5907136"/>
              <a:gd name="connsiteX512" fmla="*/ 11333628 w 12078891"/>
              <a:gd name="connsiteY512" fmla="*/ 4179393 h 5907136"/>
              <a:gd name="connsiteX513" fmla="*/ 11327520 w 12078891"/>
              <a:gd name="connsiteY513" fmla="*/ 4173284 h 5907136"/>
              <a:gd name="connsiteX514" fmla="*/ 11333628 w 12078891"/>
              <a:gd name="connsiteY514" fmla="*/ 4167175 h 5907136"/>
              <a:gd name="connsiteX515" fmla="*/ 11631937 w 12078891"/>
              <a:gd name="connsiteY515" fmla="*/ 4147831 h 5907136"/>
              <a:gd name="connsiteX516" fmla="*/ 11655354 w 12078891"/>
              <a:gd name="connsiteY516" fmla="*/ 4171248 h 5907136"/>
              <a:gd name="connsiteX517" fmla="*/ 11631937 w 12078891"/>
              <a:gd name="connsiteY517" fmla="*/ 4194664 h 5907136"/>
              <a:gd name="connsiteX518" fmla="*/ 11608520 w 12078891"/>
              <a:gd name="connsiteY518" fmla="*/ 4171248 h 5907136"/>
              <a:gd name="connsiteX519" fmla="*/ 11631937 w 12078891"/>
              <a:gd name="connsiteY519" fmla="*/ 4147831 h 5907136"/>
              <a:gd name="connsiteX520" fmla="*/ 3068595 w 12078891"/>
              <a:gd name="connsiteY520" fmla="*/ 4123396 h 5907136"/>
              <a:gd name="connsiteX521" fmla="*/ 3105248 w 12078891"/>
              <a:gd name="connsiteY521" fmla="*/ 4160048 h 5907136"/>
              <a:gd name="connsiteX522" fmla="*/ 3068595 w 12078891"/>
              <a:gd name="connsiteY522" fmla="*/ 4196701 h 5907136"/>
              <a:gd name="connsiteX523" fmla="*/ 3031941 w 12078891"/>
              <a:gd name="connsiteY523" fmla="*/ 4160048 h 5907136"/>
              <a:gd name="connsiteX524" fmla="*/ 3068595 w 12078891"/>
              <a:gd name="connsiteY524" fmla="*/ 4123396 h 5907136"/>
              <a:gd name="connsiteX525" fmla="*/ 10819479 w 12078891"/>
              <a:gd name="connsiteY525" fmla="*/ 4092852 h 5907136"/>
              <a:gd name="connsiteX526" fmla="*/ 10825589 w 12078891"/>
              <a:gd name="connsiteY526" fmla="*/ 4098960 h 5907136"/>
              <a:gd name="connsiteX527" fmla="*/ 10819479 w 12078891"/>
              <a:gd name="connsiteY527" fmla="*/ 4105070 h 5907136"/>
              <a:gd name="connsiteX528" fmla="*/ 10813371 w 12078891"/>
              <a:gd name="connsiteY528" fmla="*/ 4098960 h 5907136"/>
              <a:gd name="connsiteX529" fmla="*/ 10819479 w 12078891"/>
              <a:gd name="connsiteY529" fmla="*/ 4092852 h 5907136"/>
              <a:gd name="connsiteX530" fmla="*/ 5376643 w 12078891"/>
              <a:gd name="connsiteY530" fmla="*/ 4073508 h 5907136"/>
              <a:gd name="connsiteX531" fmla="*/ 5378679 w 12078891"/>
              <a:gd name="connsiteY531" fmla="*/ 4075544 h 5907136"/>
              <a:gd name="connsiteX532" fmla="*/ 5376643 w 12078891"/>
              <a:gd name="connsiteY532" fmla="*/ 4077581 h 5907136"/>
              <a:gd name="connsiteX533" fmla="*/ 5374603 w 12078891"/>
              <a:gd name="connsiteY533" fmla="*/ 4075544 h 5907136"/>
              <a:gd name="connsiteX534" fmla="*/ 5376643 w 12078891"/>
              <a:gd name="connsiteY534" fmla="*/ 4073508 h 5907136"/>
              <a:gd name="connsiteX535" fmla="*/ 4249614 w 12078891"/>
              <a:gd name="connsiteY535" fmla="*/ 4036856 h 5907136"/>
              <a:gd name="connsiteX536" fmla="*/ 4274048 w 12078891"/>
              <a:gd name="connsiteY536" fmla="*/ 4061291 h 5907136"/>
              <a:gd name="connsiteX537" fmla="*/ 4249614 w 12078891"/>
              <a:gd name="connsiteY537" fmla="*/ 4085726 h 5907136"/>
              <a:gd name="connsiteX538" fmla="*/ 4225181 w 12078891"/>
              <a:gd name="connsiteY538" fmla="*/ 4061291 h 5907136"/>
              <a:gd name="connsiteX539" fmla="*/ 4249614 w 12078891"/>
              <a:gd name="connsiteY539" fmla="*/ 4036856 h 5907136"/>
              <a:gd name="connsiteX540" fmla="*/ 380768 w 12078891"/>
              <a:gd name="connsiteY540" fmla="*/ 4020566 h 5907136"/>
              <a:gd name="connsiteX541" fmla="*/ 385858 w 12078891"/>
              <a:gd name="connsiteY541" fmla="*/ 4025657 h 5907136"/>
              <a:gd name="connsiteX542" fmla="*/ 380768 w 12078891"/>
              <a:gd name="connsiteY542" fmla="*/ 4030747 h 5907136"/>
              <a:gd name="connsiteX543" fmla="*/ 375677 w 12078891"/>
              <a:gd name="connsiteY543" fmla="*/ 4025657 h 5907136"/>
              <a:gd name="connsiteX544" fmla="*/ 380768 w 12078891"/>
              <a:gd name="connsiteY544" fmla="*/ 4020566 h 5907136"/>
              <a:gd name="connsiteX545" fmla="*/ 2215400 w 12078891"/>
              <a:gd name="connsiteY545" fmla="*/ 3970678 h 5907136"/>
              <a:gd name="connsiteX546" fmla="*/ 2216418 w 12078891"/>
              <a:gd name="connsiteY546" fmla="*/ 3971696 h 5907136"/>
              <a:gd name="connsiteX547" fmla="*/ 2215400 w 12078891"/>
              <a:gd name="connsiteY547" fmla="*/ 3972714 h 5907136"/>
              <a:gd name="connsiteX548" fmla="*/ 2214383 w 12078891"/>
              <a:gd name="connsiteY548" fmla="*/ 3971696 h 5907136"/>
              <a:gd name="connsiteX549" fmla="*/ 2215400 w 12078891"/>
              <a:gd name="connsiteY549" fmla="*/ 3970678 h 5907136"/>
              <a:gd name="connsiteX550" fmla="*/ 4634435 w 12078891"/>
              <a:gd name="connsiteY550" fmla="*/ 3959479 h 5907136"/>
              <a:gd name="connsiteX551" fmla="*/ 4660903 w 12078891"/>
              <a:gd name="connsiteY551" fmla="*/ 3985950 h 5907136"/>
              <a:gd name="connsiteX552" fmla="*/ 4634435 w 12078891"/>
              <a:gd name="connsiteY552" fmla="*/ 4012421 h 5907136"/>
              <a:gd name="connsiteX553" fmla="*/ 4607962 w 12078891"/>
              <a:gd name="connsiteY553" fmla="*/ 3985950 h 5907136"/>
              <a:gd name="connsiteX554" fmla="*/ 4634435 w 12078891"/>
              <a:gd name="connsiteY554" fmla="*/ 3959479 h 5907136"/>
              <a:gd name="connsiteX555" fmla="*/ 10706469 w 12078891"/>
              <a:gd name="connsiteY555" fmla="*/ 3953370 h 5907136"/>
              <a:gd name="connsiteX556" fmla="*/ 10726832 w 12078891"/>
              <a:gd name="connsiteY556" fmla="*/ 3972715 h 5907136"/>
              <a:gd name="connsiteX557" fmla="*/ 10706469 w 12078891"/>
              <a:gd name="connsiteY557" fmla="*/ 3992059 h 5907136"/>
              <a:gd name="connsiteX558" fmla="*/ 10686107 w 12078891"/>
              <a:gd name="connsiteY558" fmla="*/ 3972715 h 5907136"/>
              <a:gd name="connsiteX559" fmla="*/ 10706469 w 12078891"/>
              <a:gd name="connsiteY559" fmla="*/ 3953370 h 5907136"/>
              <a:gd name="connsiteX560" fmla="*/ 8545008 w 12078891"/>
              <a:gd name="connsiteY560" fmla="*/ 3938098 h 5907136"/>
              <a:gd name="connsiteX561" fmla="*/ 8588787 w 12078891"/>
              <a:gd name="connsiteY561" fmla="*/ 3981877 h 5907136"/>
              <a:gd name="connsiteX562" fmla="*/ 8545008 w 12078891"/>
              <a:gd name="connsiteY562" fmla="*/ 4025656 h 5907136"/>
              <a:gd name="connsiteX563" fmla="*/ 8501229 w 12078891"/>
              <a:gd name="connsiteY563" fmla="*/ 3981877 h 5907136"/>
              <a:gd name="connsiteX564" fmla="*/ 8545008 w 12078891"/>
              <a:gd name="connsiteY564" fmla="*/ 3938098 h 5907136"/>
              <a:gd name="connsiteX565" fmla="*/ 677029 w 12078891"/>
              <a:gd name="connsiteY565" fmla="*/ 3937081 h 5907136"/>
              <a:gd name="connsiteX566" fmla="*/ 684156 w 12078891"/>
              <a:gd name="connsiteY566" fmla="*/ 3944208 h 5907136"/>
              <a:gd name="connsiteX567" fmla="*/ 677029 w 12078891"/>
              <a:gd name="connsiteY567" fmla="*/ 3951334 h 5907136"/>
              <a:gd name="connsiteX568" fmla="*/ 669902 w 12078891"/>
              <a:gd name="connsiteY568" fmla="*/ 3944208 h 5907136"/>
              <a:gd name="connsiteX569" fmla="*/ 677029 w 12078891"/>
              <a:gd name="connsiteY569" fmla="*/ 3937081 h 5907136"/>
              <a:gd name="connsiteX570" fmla="*/ 165937 w 12078891"/>
              <a:gd name="connsiteY570" fmla="*/ 3893302 h 5907136"/>
              <a:gd name="connsiteX571" fmla="*/ 171027 w 12078891"/>
              <a:gd name="connsiteY571" fmla="*/ 3898393 h 5907136"/>
              <a:gd name="connsiteX572" fmla="*/ 165937 w 12078891"/>
              <a:gd name="connsiteY572" fmla="*/ 3903483 h 5907136"/>
              <a:gd name="connsiteX573" fmla="*/ 160846 w 12078891"/>
              <a:gd name="connsiteY573" fmla="*/ 3898393 h 5907136"/>
              <a:gd name="connsiteX574" fmla="*/ 165937 w 12078891"/>
              <a:gd name="connsiteY574" fmla="*/ 3893302 h 5907136"/>
              <a:gd name="connsiteX575" fmla="*/ 3428003 w 12078891"/>
              <a:gd name="connsiteY575" fmla="*/ 3860722 h 5907136"/>
              <a:gd name="connsiteX576" fmla="*/ 3454475 w 12078891"/>
              <a:gd name="connsiteY576" fmla="*/ 3887193 h 5907136"/>
              <a:gd name="connsiteX577" fmla="*/ 3428003 w 12078891"/>
              <a:gd name="connsiteY577" fmla="*/ 3913664 h 5907136"/>
              <a:gd name="connsiteX578" fmla="*/ 3401528 w 12078891"/>
              <a:gd name="connsiteY578" fmla="*/ 3887193 h 5907136"/>
              <a:gd name="connsiteX579" fmla="*/ 3428003 w 12078891"/>
              <a:gd name="connsiteY579" fmla="*/ 3860722 h 5907136"/>
              <a:gd name="connsiteX580" fmla="*/ 461189 w 12078891"/>
              <a:gd name="connsiteY580" fmla="*/ 3827124 h 5907136"/>
              <a:gd name="connsiteX581" fmla="*/ 465262 w 12078891"/>
              <a:gd name="connsiteY581" fmla="*/ 3831196 h 5907136"/>
              <a:gd name="connsiteX582" fmla="*/ 461189 w 12078891"/>
              <a:gd name="connsiteY582" fmla="*/ 3835269 h 5907136"/>
              <a:gd name="connsiteX583" fmla="*/ 457117 w 12078891"/>
              <a:gd name="connsiteY583" fmla="*/ 3831196 h 5907136"/>
              <a:gd name="connsiteX584" fmla="*/ 461189 w 12078891"/>
              <a:gd name="connsiteY584" fmla="*/ 3827124 h 5907136"/>
              <a:gd name="connsiteX585" fmla="*/ 395021 w 12078891"/>
              <a:gd name="connsiteY585" fmla="*/ 3817961 h 5907136"/>
              <a:gd name="connsiteX586" fmla="*/ 402148 w 12078891"/>
              <a:gd name="connsiteY586" fmla="*/ 3825088 h 5907136"/>
              <a:gd name="connsiteX587" fmla="*/ 395021 w 12078891"/>
              <a:gd name="connsiteY587" fmla="*/ 3832215 h 5907136"/>
              <a:gd name="connsiteX588" fmla="*/ 387894 w 12078891"/>
              <a:gd name="connsiteY588" fmla="*/ 3825088 h 5907136"/>
              <a:gd name="connsiteX589" fmla="*/ 395021 w 12078891"/>
              <a:gd name="connsiteY589" fmla="*/ 3817961 h 5907136"/>
              <a:gd name="connsiteX590" fmla="*/ 11750038 w 12078891"/>
              <a:gd name="connsiteY590" fmla="*/ 3799635 h 5907136"/>
              <a:gd name="connsiteX591" fmla="*/ 11755129 w 12078891"/>
              <a:gd name="connsiteY591" fmla="*/ 3805743 h 5907136"/>
              <a:gd name="connsiteX592" fmla="*/ 11750038 w 12078891"/>
              <a:gd name="connsiteY592" fmla="*/ 3810834 h 5907136"/>
              <a:gd name="connsiteX593" fmla="*/ 11743930 w 12078891"/>
              <a:gd name="connsiteY593" fmla="*/ 3805743 h 5907136"/>
              <a:gd name="connsiteX594" fmla="*/ 11750038 w 12078891"/>
              <a:gd name="connsiteY594" fmla="*/ 3799635 h 5907136"/>
              <a:gd name="connsiteX595" fmla="*/ 9481675 w 12078891"/>
              <a:gd name="connsiteY595" fmla="*/ 3783345 h 5907136"/>
              <a:gd name="connsiteX596" fmla="*/ 9493892 w 12078891"/>
              <a:gd name="connsiteY596" fmla="*/ 3794545 h 5907136"/>
              <a:gd name="connsiteX597" fmla="*/ 9481675 w 12078891"/>
              <a:gd name="connsiteY597" fmla="*/ 3805744 h 5907136"/>
              <a:gd name="connsiteX598" fmla="*/ 9469457 w 12078891"/>
              <a:gd name="connsiteY598" fmla="*/ 3794545 h 5907136"/>
              <a:gd name="connsiteX599" fmla="*/ 9481675 w 12078891"/>
              <a:gd name="connsiteY599" fmla="*/ 3783345 h 5907136"/>
              <a:gd name="connsiteX600" fmla="*/ 3492152 w 12078891"/>
              <a:gd name="connsiteY600" fmla="*/ 3781309 h 5907136"/>
              <a:gd name="connsiteX601" fmla="*/ 3503351 w 12078891"/>
              <a:gd name="connsiteY601" fmla="*/ 3792508 h 5907136"/>
              <a:gd name="connsiteX602" fmla="*/ 3492152 w 12078891"/>
              <a:gd name="connsiteY602" fmla="*/ 3803707 h 5907136"/>
              <a:gd name="connsiteX603" fmla="*/ 3480954 w 12078891"/>
              <a:gd name="connsiteY603" fmla="*/ 3792508 h 5907136"/>
              <a:gd name="connsiteX604" fmla="*/ 3492152 w 12078891"/>
              <a:gd name="connsiteY604" fmla="*/ 3781309 h 5907136"/>
              <a:gd name="connsiteX605" fmla="*/ 3015654 w 12078891"/>
              <a:gd name="connsiteY605" fmla="*/ 3767055 h 5907136"/>
              <a:gd name="connsiteX606" fmla="*/ 3022780 w 12078891"/>
              <a:gd name="connsiteY606" fmla="*/ 3774182 h 5907136"/>
              <a:gd name="connsiteX607" fmla="*/ 3015654 w 12078891"/>
              <a:gd name="connsiteY607" fmla="*/ 3781309 h 5907136"/>
              <a:gd name="connsiteX608" fmla="*/ 3008526 w 12078891"/>
              <a:gd name="connsiteY608" fmla="*/ 3774182 h 5907136"/>
              <a:gd name="connsiteX609" fmla="*/ 3015654 w 12078891"/>
              <a:gd name="connsiteY609" fmla="*/ 3767055 h 5907136"/>
              <a:gd name="connsiteX610" fmla="*/ 3810802 w 12078891"/>
              <a:gd name="connsiteY610" fmla="*/ 3754837 h 5907136"/>
              <a:gd name="connsiteX611" fmla="*/ 3820985 w 12078891"/>
              <a:gd name="connsiteY611" fmla="*/ 3765018 h 5907136"/>
              <a:gd name="connsiteX612" fmla="*/ 3810802 w 12078891"/>
              <a:gd name="connsiteY612" fmla="*/ 3775199 h 5907136"/>
              <a:gd name="connsiteX613" fmla="*/ 3800620 w 12078891"/>
              <a:gd name="connsiteY613" fmla="*/ 3765018 h 5907136"/>
              <a:gd name="connsiteX614" fmla="*/ 3810802 w 12078891"/>
              <a:gd name="connsiteY614" fmla="*/ 3754837 h 5907136"/>
              <a:gd name="connsiteX615" fmla="*/ 2153313 w 12078891"/>
              <a:gd name="connsiteY615" fmla="*/ 3744656 h 5907136"/>
              <a:gd name="connsiteX616" fmla="*/ 2170621 w 12078891"/>
              <a:gd name="connsiteY616" fmla="*/ 3761964 h 5907136"/>
              <a:gd name="connsiteX617" fmla="*/ 2153313 w 12078891"/>
              <a:gd name="connsiteY617" fmla="*/ 3779272 h 5907136"/>
              <a:gd name="connsiteX618" fmla="*/ 2136003 w 12078891"/>
              <a:gd name="connsiteY618" fmla="*/ 3761964 h 5907136"/>
              <a:gd name="connsiteX619" fmla="*/ 2153313 w 12078891"/>
              <a:gd name="connsiteY619" fmla="*/ 3744656 h 5907136"/>
              <a:gd name="connsiteX620" fmla="*/ 5287053 w 12078891"/>
              <a:gd name="connsiteY620" fmla="*/ 3741602 h 5907136"/>
              <a:gd name="connsiteX621" fmla="*/ 5292143 w 12078891"/>
              <a:gd name="connsiteY621" fmla="*/ 3746693 h 5907136"/>
              <a:gd name="connsiteX622" fmla="*/ 5287053 w 12078891"/>
              <a:gd name="connsiteY622" fmla="*/ 3751783 h 5907136"/>
              <a:gd name="connsiteX623" fmla="*/ 5281965 w 12078891"/>
              <a:gd name="connsiteY623" fmla="*/ 3746693 h 5907136"/>
              <a:gd name="connsiteX624" fmla="*/ 5287053 w 12078891"/>
              <a:gd name="connsiteY624" fmla="*/ 3741602 h 5907136"/>
              <a:gd name="connsiteX625" fmla="*/ 7031068 w 12078891"/>
              <a:gd name="connsiteY625" fmla="*/ 3735494 h 5907136"/>
              <a:gd name="connsiteX626" fmla="*/ 7053467 w 12078891"/>
              <a:gd name="connsiteY626" fmla="*/ 3757892 h 5907136"/>
              <a:gd name="connsiteX627" fmla="*/ 7031068 w 12078891"/>
              <a:gd name="connsiteY627" fmla="*/ 3780291 h 5907136"/>
              <a:gd name="connsiteX628" fmla="*/ 7008670 w 12078891"/>
              <a:gd name="connsiteY628" fmla="*/ 3757892 h 5907136"/>
              <a:gd name="connsiteX629" fmla="*/ 7031068 w 12078891"/>
              <a:gd name="connsiteY629" fmla="*/ 3735494 h 5907136"/>
              <a:gd name="connsiteX630" fmla="*/ 8007442 w 12078891"/>
              <a:gd name="connsiteY630" fmla="*/ 3718185 h 5907136"/>
              <a:gd name="connsiteX631" fmla="*/ 8051221 w 12078891"/>
              <a:gd name="connsiteY631" fmla="*/ 3761964 h 5907136"/>
              <a:gd name="connsiteX632" fmla="*/ 8007442 w 12078891"/>
              <a:gd name="connsiteY632" fmla="*/ 3804725 h 5907136"/>
              <a:gd name="connsiteX633" fmla="*/ 7963663 w 12078891"/>
              <a:gd name="connsiteY633" fmla="*/ 3761964 h 5907136"/>
              <a:gd name="connsiteX634" fmla="*/ 8007442 w 12078891"/>
              <a:gd name="connsiteY634" fmla="*/ 3718185 h 5907136"/>
              <a:gd name="connsiteX635" fmla="*/ 2738703 w 12078891"/>
              <a:gd name="connsiteY635" fmla="*/ 3717167 h 5907136"/>
              <a:gd name="connsiteX636" fmla="*/ 2746849 w 12078891"/>
              <a:gd name="connsiteY636" fmla="*/ 3725312 h 5907136"/>
              <a:gd name="connsiteX637" fmla="*/ 2738703 w 12078891"/>
              <a:gd name="connsiteY637" fmla="*/ 3733457 h 5907136"/>
              <a:gd name="connsiteX638" fmla="*/ 2730559 w 12078891"/>
              <a:gd name="connsiteY638" fmla="*/ 3725312 h 5907136"/>
              <a:gd name="connsiteX639" fmla="*/ 2738703 w 12078891"/>
              <a:gd name="connsiteY639" fmla="*/ 3717167 h 5907136"/>
              <a:gd name="connsiteX640" fmla="*/ 5693282 w 12078891"/>
              <a:gd name="connsiteY640" fmla="*/ 3715131 h 5907136"/>
              <a:gd name="connsiteX641" fmla="*/ 5701426 w 12078891"/>
              <a:gd name="connsiteY641" fmla="*/ 3722257 h 5907136"/>
              <a:gd name="connsiteX642" fmla="*/ 5693282 w 12078891"/>
              <a:gd name="connsiteY642" fmla="*/ 3729384 h 5907136"/>
              <a:gd name="connsiteX643" fmla="*/ 5685137 w 12078891"/>
              <a:gd name="connsiteY643" fmla="*/ 3722257 h 5907136"/>
              <a:gd name="connsiteX644" fmla="*/ 5693282 w 12078891"/>
              <a:gd name="connsiteY644" fmla="*/ 3715131 h 5907136"/>
              <a:gd name="connsiteX645" fmla="*/ 1150439 w 12078891"/>
              <a:gd name="connsiteY645" fmla="*/ 3714113 h 5907136"/>
              <a:gd name="connsiteX646" fmla="*/ 1156547 w 12078891"/>
              <a:gd name="connsiteY646" fmla="*/ 3720222 h 5907136"/>
              <a:gd name="connsiteX647" fmla="*/ 1150439 w 12078891"/>
              <a:gd name="connsiteY647" fmla="*/ 3726331 h 5907136"/>
              <a:gd name="connsiteX648" fmla="*/ 1144330 w 12078891"/>
              <a:gd name="connsiteY648" fmla="*/ 3720222 h 5907136"/>
              <a:gd name="connsiteX649" fmla="*/ 1150439 w 12078891"/>
              <a:gd name="connsiteY649" fmla="*/ 3714113 h 5907136"/>
              <a:gd name="connsiteX650" fmla="*/ 3209096 w 12078891"/>
              <a:gd name="connsiteY650" fmla="*/ 3699859 h 5907136"/>
              <a:gd name="connsiteX651" fmla="*/ 3261017 w 12078891"/>
              <a:gd name="connsiteY651" fmla="*/ 3751783 h 5907136"/>
              <a:gd name="connsiteX652" fmla="*/ 3209096 w 12078891"/>
              <a:gd name="connsiteY652" fmla="*/ 3803706 h 5907136"/>
              <a:gd name="connsiteX653" fmla="*/ 3157171 w 12078891"/>
              <a:gd name="connsiteY653" fmla="*/ 3751783 h 5907136"/>
              <a:gd name="connsiteX654" fmla="*/ 3209096 w 12078891"/>
              <a:gd name="connsiteY654" fmla="*/ 3699859 h 5907136"/>
              <a:gd name="connsiteX655" fmla="*/ 10019241 w 12078891"/>
              <a:gd name="connsiteY655" fmla="*/ 3698841 h 5907136"/>
              <a:gd name="connsiteX656" fmla="*/ 10081346 w 12078891"/>
              <a:gd name="connsiteY656" fmla="*/ 3759928 h 5907136"/>
              <a:gd name="connsiteX657" fmla="*/ 10019241 w 12078891"/>
              <a:gd name="connsiteY657" fmla="*/ 3821015 h 5907136"/>
              <a:gd name="connsiteX658" fmla="*/ 9957136 w 12078891"/>
              <a:gd name="connsiteY658" fmla="*/ 3759928 h 5907136"/>
              <a:gd name="connsiteX659" fmla="*/ 10019241 w 12078891"/>
              <a:gd name="connsiteY659" fmla="*/ 3698841 h 5907136"/>
              <a:gd name="connsiteX660" fmla="*/ 4673138 w 12078891"/>
              <a:gd name="connsiteY660" fmla="*/ 3679497 h 5907136"/>
              <a:gd name="connsiteX661" fmla="*/ 4690446 w 12078891"/>
              <a:gd name="connsiteY661" fmla="*/ 3695787 h 5907136"/>
              <a:gd name="connsiteX662" fmla="*/ 4673138 w 12078891"/>
              <a:gd name="connsiteY662" fmla="*/ 3712076 h 5907136"/>
              <a:gd name="connsiteX663" fmla="*/ 4655826 w 12078891"/>
              <a:gd name="connsiteY663" fmla="*/ 3695787 h 5907136"/>
              <a:gd name="connsiteX664" fmla="*/ 4673138 w 12078891"/>
              <a:gd name="connsiteY664" fmla="*/ 3679497 h 5907136"/>
              <a:gd name="connsiteX665" fmla="*/ 22399 w 12078891"/>
              <a:gd name="connsiteY665" fmla="*/ 3673388 h 5907136"/>
              <a:gd name="connsiteX666" fmla="*/ 47851 w 12078891"/>
              <a:gd name="connsiteY666" fmla="*/ 3699859 h 5907136"/>
              <a:gd name="connsiteX667" fmla="*/ 22399 w 12078891"/>
              <a:gd name="connsiteY667" fmla="*/ 3725312 h 5907136"/>
              <a:gd name="connsiteX668" fmla="*/ 0 w 12078891"/>
              <a:gd name="connsiteY668" fmla="*/ 3712076 h 5907136"/>
              <a:gd name="connsiteX669" fmla="*/ 0 w 12078891"/>
              <a:gd name="connsiteY669" fmla="*/ 3686623 h 5907136"/>
              <a:gd name="connsiteX670" fmla="*/ 22399 w 12078891"/>
              <a:gd name="connsiteY670" fmla="*/ 3673388 h 5907136"/>
              <a:gd name="connsiteX671" fmla="*/ 10351147 w 12078891"/>
              <a:gd name="connsiteY671" fmla="*/ 3666261 h 5907136"/>
              <a:gd name="connsiteX672" fmla="*/ 10367436 w 12078891"/>
              <a:gd name="connsiteY672" fmla="*/ 3681533 h 5907136"/>
              <a:gd name="connsiteX673" fmla="*/ 10351147 w 12078891"/>
              <a:gd name="connsiteY673" fmla="*/ 3696804 h 5907136"/>
              <a:gd name="connsiteX674" fmla="*/ 10335875 w 12078891"/>
              <a:gd name="connsiteY674" fmla="*/ 3681533 h 5907136"/>
              <a:gd name="connsiteX675" fmla="*/ 10351147 w 12078891"/>
              <a:gd name="connsiteY675" fmla="*/ 3666261 h 5907136"/>
              <a:gd name="connsiteX676" fmla="*/ 11263380 w 12078891"/>
              <a:gd name="connsiteY676" fmla="*/ 3656080 h 5907136"/>
              <a:gd name="connsiteX677" fmla="*/ 11276615 w 12078891"/>
              <a:gd name="connsiteY677" fmla="*/ 3669316 h 5907136"/>
              <a:gd name="connsiteX678" fmla="*/ 11263380 w 12078891"/>
              <a:gd name="connsiteY678" fmla="*/ 3682551 h 5907136"/>
              <a:gd name="connsiteX679" fmla="*/ 11250144 w 12078891"/>
              <a:gd name="connsiteY679" fmla="*/ 3669316 h 5907136"/>
              <a:gd name="connsiteX680" fmla="*/ 11263380 w 12078891"/>
              <a:gd name="connsiteY680" fmla="*/ 3656080 h 5907136"/>
              <a:gd name="connsiteX681" fmla="*/ 223997 w 12078891"/>
              <a:gd name="connsiteY681" fmla="*/ 3647935 h 5907136"/>
              <a:gd name="connsiteX682" fmla="*/ 237232 w 12078891"/>
              <a:gd name="connsiteY682" fmla="*/ 3661170 h 5907136"/>
              <a:gd name="connsiteX683" fmla="*/ 223997 w 12078891"/>
              <a:gd name="connsiteY683" fmla="*/ 3674406 h 5907136"/>
              <a:gd name="connsiteX684" fmla="*/ 210761 w 12078891"/>
              <a:gd name="connsiteY684" fmla="*/ 3661170 h 5907136"/>
              <a:gd name="connsiteX685" fmla="*/ 223997 w 12078891"/>
              <a:gd name="connsiteY685" fmla="*/ 3647935 h 5907136"/>
              <a:gd name="connsiteX686" fmla="*/ 6892604 w 12078891"/>
              <a:gd name="connsiteY686" fmla="*/ 3642845 h 5907136"/>
              <a:gd name="connsiteX687" fmla="*/ 6898713 w 12078891"/>
              <a:gd name="connsiteY687" fmla="*/ 3648954 h 5907136"/>
              <a:gd name="connsiteX688" fmla="*/ 6892604 w 12078891"/>
              <a:gd name="connsiteY688" fmla="*/ 3655063 h 5907136"/>
              <a:gd name="connsiteX689" fmla="*/ 6886496 w 12078891"/>
              <a:gd name="connsiteY689" fmla="*/ 3648954 h 5907136"/>
              <a:gd name="connsiteX690" fmla="*/ 6892604 w 12078891"/>
              <a:gd name="connsiteY690" fmla="*/ 3642845 h 5907136"/>
              <a:gd name="connsiteX691" fmla="*/ 3798592 w 12078891"/>
              <a:gd name="connsiteY691" fmla="*/ 3640808 h 5907136"/>
              <a:gd name="connsiteX692" fmla="*/ 3802666 w 12078891"/>
              <a:gd name="connsiteY692" fmla="*/ 3644880 h 5907136"/>
              <a:gd name="connsiteX693" fmla="*/ 3798592 w 12078891"/>
              <a:gd name="connsiteY693" fmla="*/ 3648953 h 5907136"/>
              <a:gd name="connsiteX694" fmla="*/ 3794520 w 12078891"/>
              <a:gd name="connsiteY694" fmla="*/ 3644880 h 5907136"/>
              <a:gd name="connsiteX695" fmla="*/ 3798592 w 12078891"/>
              <a:gd name="connsiteY695" fmla="*/ 3640808 h 5907136"/>
              <a:gd name="connsiteX696" fmla="*/ 11062810 w 12078891"/>
              <a:gd name="connsiteY696" fmla="*/ 3638772 h 5907136"/>
              <a:gd name="connsiteX697" fmla="*/ 11066882 w 12078891"/>
              <a:gd name="connsiteY697" fmla="*/ 3642844 h 5907136"/>
              <a:gd name="connsiteX698" fmla="*/ 11062810 w 12078891"/>
              <a:gd name="connsiteY698" fmla="*/ 3646917 h 5907136"/>
              <a:gd name="connsiteX699" fmla="*/ 11058737 w 12078891"/>
              <a:gd name="connsiteY699" fmla="*/ 3642844 h 5907136"/>
              <a:gd name="connsiteX700" fmla="*/ 11062810 w 12078891"/>
              <a:gd name="connsiteY700" fmla="*/ 3638772 h 5907136"/>
              <a:gd name="connsiteX701" fmla="*/ 11256252 w 12078891"/>
              <a:gd name="connsiteY701" fmla="*/ 3614337 h 5907136"/>
              <a:gd name="connsiteX702" fmla="*/ 11270506 w 12078891"/>
              <a:gd name="connsiteY702" fmla="*/ 3628591 h 5907136"/>
              <a:gd name="connsiteX703" fmla="*/ 11256252 w 12078891"/>
              <a:gd name="connsiteY703" fmla="*/ 3642844 h 5907136"/>
              <a:gd name="connsiteX704" fmla="*/ 11241998 w 12078891"/>
              <a:gd name="connsiteY704" fmla="*/ 3628591 h 5907136"/>
              <a:gd name="connsiteX705" fmla="*/ 11256252 w 12078891"/>
              <a:gd name="connsiteY705" fmla="*/ 3614337 h 5907136"/>
              <a:gd name="connsiteX706" fmla="*/ 11961807 w 12078891"/>
              <a:gd name="connsiteY706" fmla="*/ 3603138 h 5907136"/>
              <a:gd name="connsiteX707" fmla="*/ 11974024 w 12078891"/>
              <a:gd name="connsiteY707" fmla="*/ 3615355 h 5907136"/>
              <a:gd name="connsiteX708" fmla="*/ 11961807 w 12078891"/>
              <a:gd name="connsiteY708" fmla="*/ 3627572 h 5907136"/>
              <a:gd name="connsiteX709" fmla="*/ 11949589 w 12078891"/>
              <a:gd name="connsiteY709" fmla="*/ 3615355 h 5907136"/>
              <a:gd name="connsiteX710" fmla="*/ 11961807 w 12078891"/>
              <a:gd name="connsiteY710" fmla="*/ 3603138 h 5907136"/>
              <a:gd name="connsiteX711" fmla="*/ 7592051 w 12078891"/>
              <a:gd name="connsiteY711" fmla="*/ 3603138 h 5907136"/>
              <a:gd name="connsiteX712" fmla="*/ 7598160 w 12078891"/>
              <a:gd name="connsiteY712" fmla="*/ 3609246 h 5907136"/>
              <a:gd name="connsiteX713" fmla="*/ 7592051 w 12078891"/>
              <a:gd name="connsiteY713" fmla="*/ 3615355 h 5907136"/>
              <a:gd name="connsiteX714" fmla="*/ 7585942 w 12078891"/>
              <a:gd name="connsiteY714" fmla="*/ 3609246 h 5907136"/>
              <a:gd name="connsiteX715" fmla="*/ 7592051 w 12078891"/>
              <a:gd name="connsiteY715" fmla="*/ 3603138 h 5907136"/>
              <a:gd name="connsiteX716" fmla="*/ 5719746 w 12078891"/>
              <a:gd name="connsiteY716" fmla="*/ 3579721 h 5907136"/>
              <a:gd name="connsiteX717" fmla="*/ 5736035 w 12078891"/>
              <a:gd name="connsiteY717" fmla="*/ 3596011 h 5907136"/>
              <a:gd name="connsiteX718" fmla="*/ 5719746 w 12078891"/>
              <a:gd name="connsiteY718" fmla="*/ 3612301 h 5907136"/>
              <a:gd name="connsiteX719" fmla="*/ 5703456 w 12078891"/>
              <a:gd name="connsiteY719" fmla="*/ 3596011 h 5907136"/>
              <a:gd name="connsiteX720" fmla="*/ 5719746 w 12078891"/>
              <a:gd name="connsiteY720" fmla="*/ 3579721 h 5907136"/>
              <a:gd name="connsiteX721" fmla="*/ 2581980 w 12078891"/>
              <a:gd name="connsiteY721" fmla="*/ 3574631 h 5907136"/>
              <a:gd name="connsiteX722" fmla="*/ 2591143 w 12078891"/>
              <a:gd name="connsiteY722" fmla="*/ 3583794 h 5907136"/>
              <a:gd name="connsiteX723" fmla="*/ 2581980 w 12078891"/>
              <a:gd name="connsiteY723" fmla="*/ 3592958 h 5907136"/>
              <a:gd name="connsiteX724" fmla="*/ 2572815 w 12078891"/>
              <a:gd name="connsiteY724" fmla="*/ 3583794 h 5907136"/>
              <a:gd name="connsiteX725" fmla="*/ 2581980 w 12078891"/>
              <a:gd name="connsiteY725" fmla="*/ 3574631 h 5907136"/>
              <a:gd name="connsiteX726" fmla="*/ 6245083 w 12078891"/>
              <a:gd name="connsiteY726" fmla="*/ 3559359 h 5907136"/>
              <a:gd name="connsiteX727" fmla="*/ 6260355 w 12078891"/>
              <a:gd name="connsiteY727" fmla="*/ 3574631 h 5907136"/>
              <a:gd name="connsiteX728" fmla="*/ 6245083 w 12078891"/>
              <a:gd name="connsiteY728" fmla="*/ 3589903 h 5907136"/>
              <a:gd name="connsiteX729" fmla="*/ 6229811 w 12078891"/>
              <a:gd name="connsiteY729" fmla="*/ 3574631 h 5907136"/>
              <a:gd name="connsiteX730" fmla="*/ 6245083 w 12078891"/>
              <a:gd name="connsiteY730" fmla="*/ 3559359 h 5907136"/>
              <a:gd name="connsiteX731" fmla="*/ 2969866 w 12078891"/>
              <a:gd name="connsiteY731" fmla="*/ 3548160 h 5907136"/>
              <a:gd name="connsiteX732" fmla="*/ 2984114 w 12078891"/>
              <a:gd name="connsiteY732" fmla="*/ 3562414 h 5907136"/>
              <a:gd name="connsiteX733" fmla="*/ 2969866 w 12078891"/>
              <a:gd name="connsiteY733" fmla="*/ 3576667 h 5907136"/>
              <a:gd name="connsiteX734" fmla="*/ 2955610 w 12078891"/>
              <a:gd name="connsiteY734" fmla="*/ 3562414 h 5907136"/>
              <a:gd name="connsiteX735" fmla="*/ 2969866 w 12078891"/>
              <a:gd name="connsiteY735" fmla="*/ 3548160 h 5907136"/>
              <a:gd name="connsiteX736" fmla="*/ 9676136 w 12078891"/>
              <a:gd name="connsiteY736" fmla="*/ 3545106 h 5907136"/>
              <a:gd name="connsiteX737" fmla="*/ 9689371 w 12078891"/>
              <a:gd name="connsiteY737" fmla="*/ 3558341 h 5907136"/>
              <a:gd name="connsiteX738" fmla="*/ 9676136 w 12078891"/>
              <a:gd name="connsiteY738" fmla="*/ 3571577 h 5907136"/>
              <a:gd name="connsiteX739" fmla="*/ 9662900 w 12078891"/>
              <a:gd name="connsiteY739" fmla="*/ 3558341 h 5907136"/>
              <a:gd name="connsiteX740" fmla="*/ 9676136 w 12078891"/>
              <a:gd name="connsiteY740" fmla="*/ 3545106 h 5907136"/>
              <a:gd name="connsiteX741" fmla="*/ 11762257 w 12078891"/>
              <a:gd name="connsiteY741" fmla="*/ 3540015 h 5907136"/>
              <a:gd name="connsiteX742" fmla="*/ 11784655 w 12078891"/>
              <a:gd name="connsiteY742" fmla="*/ 3562414 h 5907136"/>
              <a:gd name="connsiteX743" fmla="*/ 11762257 w 12078891"/>
              <a:gd name="connsiteY743" fmla="*/ 3584812 h 5907136"/>
              <a:gd name="connsiteX744" fmla="*/ 11739858 w 12078891"/>
              <a:gd name="connsiteY744" fmla="*/ 3562414 h 5907136"/>
              <a:gd name="connsiteX745" fmla="*/ 11762257 w 12078891"/>
              <a:gd name="connsiteY745" fmla="*/ 3540015 h 5907136"/>
              <a:gd name="connsiteX746" fmla="*/ 9631338 w 12078891"/>
              <a:gd name="connsiteY746" fmla="*/ 3535942 h 5907136"/>
              <a:gd name="connsiteX747" fmla="*/ 9633375 w 12078891"/>
              <a:gd name="connsiteY747" fmla="*/ 3537978 h 5907136"/>
              <a:gd name="connsiteX748" fmla="*/ 9631338 w 12078891"/>
              <a:gd name="connsiteY748" fmla="*/ 3540015 h 5907136"/>
              <a:gd name="connsiteX749" fmla="*/ 9629302 w 12078891"/>
              <a:gd name="connsiteY749" fmla="*/ 3537978 h 5907136"/>
              <a:gd name="connsiteX750" fmla="*/ 9631338 w 12078891"/>
              <a:gd name="connsiteY750" fmla="*/ 3535942 h 5907136"/>
              <a:gd name="connsiteX751" fmla="*/ 12059546 w 12078891"/>
              <a:gd name="connsiteY751" fmla="*/ 3527798 h 5907136"/>
              <a:gd name="connsiteX752" fmla="*/ 12078891 w 12078891"/>
              <a:gd name="connsiteY752" fmla="*/ 3547142 h 5907136"/>
              <a:gd name="connsiteX753" fmla="*/ 12059546 w 12078891"/>
              <a:gd name="connsiteY753" fmla="*/ 3566486 h 5907136"/>
              <a:gd name="connsiteX754" fmla="*/ 12040202 w 12078891"/>
              <a:gd name="connsiteY754" fmla="*/ 3547142 h 5907136"/>
              <a:gd name="connsiteX755" fmla="*/ 12059546 w 12078891"/>
              <a:gd name="connsiteY755" fmla="*/ 3527798 h 5907136"/>
              <a:gd name="connsiteX756" fmla="*/ 7084010 w 12078891"/>
              <a:gd name="connsiteY756" fmla="*/ 3498272 h 5907136"/>
              <a:gd name="connsiteX757" fmla="*/ 7119644 w 12078891"/>
              <a:gd name="connsiteY757" fmla="*/ 3533906 h 5907136"/>
              <a:gd name="connsiteX758" fmla="*/ 7084010 w 12078891"/>
              <a:gd name="connsiteY758" fmla="*/ 3569540 h 5907136"/>
              <a:gd name="connsiteX759" fmla="*/ 7048376 w 12078891"/>
              <a:gd name="connsiteY759" fmla="*/ 3533906 h 5907136"/>
              <a:gd name="connsiteX760" fmla="*/ 7084010 w 12078891"/>
              <a:gd name="connsiteY760" fmla="*/ 3498272 h 5907136"/>
              <a:gd name="connsiteX761" fmla="*/ 6021100 w 12078891"/>
              <a:gd name="connsiteY761" fmla="*/ 3493181 h 5907136"/>
              <a:gd name="connsiteX762" fmla="*/ 6044514 w 12078891"/>
              <a:gd name="connsiteY762" fmla="*/ 3516598 h 5907136"/>
              <a:gd name="connsiteX763" fmla="*/ 6021100 w 12078891"/>
              <a:gd name="connsiteY763" fmla="*/ 3540015 h 5907136"/>
              <a:gd name="connsiteX764" fmla="*/ 5997683 w 12078891"/>
              <a:gd name="connsiteY764" fmla="*/ 3516598 h 5907136"/>
              <a:gd name="connsiteX765" fmla="*/ 6021100 w 12078891"/>
              <a:gd name="connsiteY765" fmla="*/ 3493181 h 5907136"/>
              <a:gd name="connsiteX766" fmla="*/ 11277632 w 12078891"/>
              <a:gd name="connsiteY766" fmla="*/ 3485036 h 5907136"/>
              <a:gd name="connsiteX767" fmla="*/ 11297995 w 12078891"/>
              <a:gd name="connsiteY767" fmla="*/ 3505398 h 5907136"/>
              <a:gd name="connsiteX768" fmla="*/ 11277632 w 12078891"/>
              <a:gd name="connsiteY768" fmla="*/ 3525761 h 5907136"/>
              <a:gd name="connsiteX769" fmla="*/ 11257270 w 12078891"/>
              <a:gd name="connsiteY769" fmla="*/ 3505398 h 5907136"/>
              <a:gd name="connsiteX770" fmla="*/ 11277632 w 12078891"/>
              <a:gd name="connsiteY770" fmla="*/ 3485036 h 5907136"/>
              <a:gd name="connsiteX771" fmla="*/ 2440421 w 12078891"/>
              <a:gd name="connsiteY771" fmla="*/ 3471801 h 5907136"/>
              <a:gd name="connsiteX772" fmla="*/ 2451621 w 12078891"/>
              <a:gd name="connsiteY772" fmla="*/ 3483000 h 5907136"/>
              <a:gd name="connsiteX773" fmla="*/ 2440421 w 12078891"/>
              <a:gd name="connsiteY773" fmla="*/ 3494200 h 5907136"/>
              <a:gd name="connsiteX774" fmla="*/ 2429222 w 12078891"/>
              <a:gd name="connsiteY774" fmla="*/ 3483000 h 5907136"/>
              <a:gd name="connsiteX775" fmla="*/ 2440421 w 12078891"/>
              <a:gd name="connsiteY775" fmla="*/ 3471801 h 5907136"/>
              <a:gd name="connsiteX776" fmla="*/ 3097080 w 12078891"/>
              <a:gd name="connsiteY776" fmla="*/ 3463656 h 5907136"/>
              <a:gd name="connsiteX777" fmla="*/ 3105225 w 12078891"/>
              <a:gd name="connsiteY777" fmla="*/ 3471801 h 5907136"/>
              <a:gd name="connsiteX778" fmla="*/ 3097080 w 12078891"/>
              <a:gd name="connsiteY778" fmla="*/ 3479946 h 5907136"/>
              <a:gd name="connsiteX779" fmla="*/ 3088935 w 12078891"/>
              <a:gd name="connsiteY779" fmla="*/ 3471801 h 5907136"/>
              <a:gd name="connsiteX780" fmla="*/ 3097080 w 12078891"/>
              <a:gd name="connsiteY780" fmla="*/ 3463656 h 5907136"/>
              <a:gd name="connsiteX781" fmla="*/ 8625439 w 12078891"/>
              <a:gd name="connsiteY781" fmla="*/ 3460602 h 5907136"/>
              <a:gd name="connsiteX782" fmla="*/ 8628493 w 12078891"/>
              <a:gd name="connsiteY782" fmla="*/ 3463656 h 5907136"/>
              <a:gd name="connsiteX783" fmla="*/ 8625439 w 12078891"/>
              <a:gd name="connsiteY783" fmla="*/ 3466710 h 5907136"/>
              <a:gd name="connsiteX784" fmla="*/ 8622385 w 12078891"/>
              <a:gd name="connsiteY784" fmla="*/ 3463656 h 5907136"/>
              <a:gd name="connsiteX785" fmla="*/ 8625439 w 12078891"/>
              <a:gd name="connsiteY785" fmla="*/ 3460602 h 5907136"/>
              <a:gd name="connsiteX786" fmla="*/ 10457030 w 12078891"/>
              <a:gd name="connsiteY786" fmla="*/ 3457547 h 5907136"/>
              <a:gd name="connsiteX787" fmla="*/ 10466194 w 12078891"/>
              <a:gd name="connsiteY787" fmla="*/ 3466710 h 5907136"/>
              <a:gd name="connsiteX788" fmla="*/ 10457030 w 12078891"/>
              <a:gd name="connsiteY788" fmla="*/ 3475874 h 5907136"/>
              <a:gd name="connsiteX789" fmla="*/ 10447867 w 12078891"/>
              <a:gd name="connsiteY789" fmla="*/ 3466710 h 5907136"/>
              <a:gd name="connsiteX790" fmla="*/ 10457030 w 12078891"/>
              <a:gd name="connsiteY790" fmla="*/ 3457547 h 5907136"/>
              <a:gd name="connsiteX791" fmla="*/ 8199867 w 12078891"/>
              <a:gd name="connsiteY791" fmla="*/ 3455511 h 5907136"/>
              <a:gd name="connsiteX792" fmla="*/ 8201903 w 12078891"/>
              <a:gd name="connsiteY792" fmla="*/ 3458565 h 5907136"/>
              <a:gd name="connsiteX793" fmla="*/ 8199867 w 12078891"/>
              <a:gd name="connsiteY793" fmla="*/ 3460602 h 5907136"/>
              <a:gd name="connsiteX794" fmla="*/ 8196812 w 12078891"/>
              <a:gd name="connsiteY794" fmla="*/ 3458565 h 5907136"/>
              <a:gd name="connsiteX795" fmla="*/ 8199867 w 12078891"/>
              <a:gd name="connsiteY795" fmla="*/ 3455511 h 5907136"/>
              <a:gd name="connsiteX796" fmla="*/ 5478448 w 12078891"/>
              <a:gd name="connsiteY796" fmla="*/ 3453475 h 5907136"/>
              <a:gd name="connsiteX797" fmla="*/ 5481503 w 12078891"/>
              <a:gd name="connsiteY797" fmla="*/ 3456529 h 5907136"/>
              <a:gd name="connsiteX798" fmla="*/ 5478448 w 12078891"/>
              <a:gd name="connsiteY798" fmla="*/ 3459583 h 5907136"/>
              <a:gd name="connsiteX799" fmla="*/ 5475394 w 12078891"/>
              <a:gd name="connsiteY799" fmla="*/ 3456529 h 5907136"/>
              <a:gd name="connsiteX800" fmla="*/ 5478448 w 12078891"/>
              <a:gd name="connsiteY800" fmla="*/ 3453475 h 5907136"/>
              <a:gd name="connsiteX801" fmla="*/ 11224691 w 12078891"/>
              <a:gd name="connsiteY801" fmla="*/ 3452457 h 5907136"/>
              <a:gd name="connsiteX802" fmla="*/ 11227746 w 12078891"/>
              <a:gd name="connsiteY802" fmla="*/ 3455512 h 5907136"/>
              <a:gd name="connsiteX803" fmla="*/ 11224691 w 12078891"/>
              <a:gd name="connsiteY803" fmla="*/ 3458566 h 5907136"/>
              <a:gd name="connsiteX804" fmla="*/ 11221636 w 12078891"/>
              <a:gd name="connsiteY804" fmla="*/ 3455512 h 5907136"/>
              <a:gd name="connsiteX805" fmla="*/ 11224691 w 12078891"/>
              <a:gd name="connsiteY805" fmla="*/ 3452457 h 5907136"/>
              <a:gd name="connsiteX806" fmla="*/ 8541953 w 12078891"/>
              <a:gd name="connsiteY806" fmla="*/ 3447366 h 5907136"/>
              <a:gd name="connsiteX807" fmla="*/ 8549080 w 12078891"/>
              <a:gd name="connsiteY807" fmla="*/ 3454493 h 5907136"/>
              <a:gd name="connsiteX808" fmla="*/ 8541953 w 12078891"/>
              <a:gd name="connsiteY808" fmla="*/ 3461620 h 5907136"/>
              <a:gd name="connsiteX809" fmla="*/ 8534826 w 12078891"/>
              <a:gd name="connsiteY809" fmla="*/ 3454493 h 5907136"/>
              <a:gd name="connsiteX810" fmla="*/ 8541953 w 12078891"/>
              <a:gd name="connsiteY810" fmla="*/ 3447366 h 5907136"/>
              <a:gd name="connsiteX811" fmla="*/ 7065684 w 12078891"/>
              <a:gd name="connsiteY811" fmla="*/ 3431076 h 5907136"/>
              <a:gd name="connsiteX812" fmla="*/ 7088082 w 12078891"/>
              <a:gd name="connsiteY812" fmla="*/ 3453475 h 5907136"/>
              <a:gd name="connsiteX813" fmla="*/ 7065684 w 12078891"/>
              <a:gd name="connsiteY813" fmla="*/ 3475873 h 5907136"/>
              <a:gd name="connsiteX814" fmla="*/ 7043285 w 12078891"/>
              <a:gd name="connsiteY814" fmla="*/ 3453475 h 5907136"/>
              <a:gd name="connsiteX815" fmla="*/ 7065684 w 12078891"/>
              <a:gd name="connsiteY815" fmla="*/ 3431076 h 5907136"/>
              <a:gd name="connsiteX816" fmla="*/ 5279916 w 12078891"/>
              <a:gd name="connsiteY816" fmla="*/ 3424968 h 5907136"/>
              <a:gd name="connsiteX817" fmla="*/ 5289078 w 12078891"/>
              <a:gd name="connsiteY817" fmla="*/ 3435149 h 5907136"/>
              <a:gd name="connsiteX818" fmla="*/ 5279916 w 12078891"/>
              <a:gd name="connsiteY818" fmla="*/ 3444312 h 5907136"/>
              <a:gd name="connsiteX819" fmla="*/ 5270756 w 12078891"/>
              <a:gd name="connsiteY819" fmla="*/ 3435149 h 5907136"/>
              <a:gd name="connsiteX820" fmla="*/ 5279916 w 12078891"/>
              <a:gd name="connsiteY820" fmla="*/ 3424968 h 5907136"/>
              <a:gd name="connsiteX821" fmla="*/ 1524108 w 12078891"/>
              <a:gd name="connsiteY821" fmla="*/ 3424968 h 5907136"/>
              <a:gd name="connsiteX822" fmla="*/ 1541416 w 12078891"/>
              <a:gd name="connsiteY822" fmla="*/ 3441258 h 5907136"/>
              <a:gd name="connsiteX823" fmla="*/ 1524108 w 12078891"/>
              <a:gd name="connsiteY823" fmla="*/ 3458566 h 5907136"/>
              <a:gd name="connsiteX824" fmla="*/ 1506800 w 12078891"/>
              <a:gd name="connsiteY824" fmla="*/ 3441258 h 5907136"/>
              <a:gd name="connsiteX825" fmla="*/ 1524108 w 12078891"/>
              <a:gd name="connsiteY825" fmla="*/ 3424968 h 5907136"/>
              <a:gd name="connsiteX826" fmla="*/ 11624811 w 12078891"/>
              <a:gd name="connsiteY826" fmla="*/ 3416823 h 5907136"/>
              <a:gd name="connsiteX827" fmla="*/ 11627864 w 12078891"/>
              <a:gd name="connsiteY827" fmla="*/ 3419878 h 5907136"/>
              <a:gd name="connsiteX828" fmla="*/ 11624811 w 12078891"/>
              <a:gd name="connsiteY828" fmla="*/ 3422932 h 5907136"/>
              <a:gd name="connsiteX829" fmla="*/ 11621756 w 12078891"/>
              <a:gd name="connsiteY829" fmla="*/ 3419878 h 5907136"/>
              <a:gd name="connsiteX830" fmla="*/ 11624811 w 12078891"/>
              <a:gd name="connsiteY830" fmla="*/ 3416823 h 5907136"/>
              <a:gd name="connsiteX831" fmla="*/ 1917116 w 12078891"/>
              <a:gd name="connsiteY831" fmla="*/ 3413768 h 5907136"/>
              <a:gd name="connsiteX832" fmla="*/ 1927297 w 12078891"/>
              <a:gd name="connsiteY832" fmla="*/ 3423949 h 5907136"/>
              <a:gd name="connsiteX833" fmla="*/ 1917116 w 12078891"/>
              <a:gd name="connsiteY833" fmla="*/ 3434130 h 5907136"/>
              <a:gd name="connsiteX834" fmla="*/ 1906936 w 12078891"/>
              <a:gd name="connsiteY834" fmla="*/ 3423949 h 5907136"/>
              <a:gd name="connsiteX835" fmla="*/ 1917116 w 12078891"/>
              <a:gd name="connsiteY835" fmla="*/ 3413768 h 5907136"/>
              <a:gd name="connsiteX836" fmla="*/ 5165902 w 12078891"/>
              <a:gd name="connsiteY836" fmla="*/ 3393406 h 5907136"/>
              <a:gd name="connsiteX837" fmla="*/ 5177103 w 12078891"/>
              <a:gd name="connsiteY837" fmla="*/ 3404606 h 5907136"/>
              <a:gd name="connsiteX838" fmla="*/ 5165902 w 12078891"/>
              <a:gd name="connsiteY838" fmla="*/ 3415805 h 5907136"/>
              <a:gd name="connsiteX839" fmla="*/ 5154701 w 12078891"/>
              <a:gd name="connsiteY839" fmla="*/ 3404606 h 5907136"/>
              <a:gd name="connsiteX840" fmla="*/ 5165902 w 12078891"/>
              <a:gd name="connsiteY840" fmla="*/ 3393406 h 5907136"/>
              <a:gd name="connsiteX841" fmla="*/ 5465222 w 12078891"/>
              <a:gd name="connsiteY841" fmla="*/ 3386279 h 5907136"/>
              <a:gd name="connsiteX842" fmla="*/ 5499838 w 12078891"/>
              <a:gd name="connsiteY842" fmla="*/ 3420895 h 5907136"/>
              <a:gd name="connsiteX843" fmla="*/ 5465222 w 12078891"/>
              <a:gd name="connsiteY843" fmla="*/ 3455512 h 5907136"/>
              <a:gd name="connsiteX844" fmla="*/ 5429590 w 12078891"/>
              <a:gd name="connsiteY844" fmla="*/ 3420895 h 5907136"/>
              <a:gd name="connsiteX845" fmla="*/ 5465222 w 12078891"/>
              <a:gd name="connsiteY845" fmla="*/ 3386279 h 5907136"/>
              <a:gd name="connsiteX846" fmla="*/ 8081764 w 12078891"/>
              <a:gd name="connsiteY846" fmla="*/ 3381188 h 5907136"/>
              <a:gd name="connsiteX847" fmla="*/ 8099072 w 12078891"/>
              <a:gd name="connsiteY847" fmla="*/ 3398496 h 5907136"/>
              <a:gd name="connsiteX848" fmla="*/ 8081764 w 12078891"/>
              <a:gd name="connsiteY848" fmla="*/ 3415804 h 5907136"/>
              <a:gd name="connsiteX849" fmla="*/ 8064456 w 12078891"/>
              <a:gd name="connsiteY849" fmla="*/ 3398496 h 5907136"/>
              <a:gd name="connsiteX850" fmla="*/ 8081764 w 12078891"/>
              <a:gd name="connsiteY850" fmla="*/ 3381188 h 5907136"/>
              <a:gd name="connsiteX851" fmla="*/ 2167538 w 12078891"/>
              <a:gd name="connsiteY851" fmla="*/ 3379153 h 5907136"/>
              <a:gd name="connsiteX852" fmla="*/ 2174665 w 12078891"/>
              <a:gd name="connsiteY852" fmla="*/ 3386279 h 5907136"/>
              <a:gd name="connsiteX853" fmla="*/ 2167538 w 12078891"/>
              <a:gd name="connsiteY853" fmla="*/ 3393406 h 5907136"/>
              <a:gd name="connsiteX854" fmla="*/ 2160411 w 12078891"/>
              <a:gd name="connsiteY854" fmla="*/ 3386279 h 5907136"/>
              <a:gd name="connsiteX855" fmla="*/ 2167538 w 12078891"/>
              <a:gd name="connsiteY855" fmla="*/ 3379153 h 5907136"/>
              <a:gd name="connsiteX856" fmla="*/ 5912161 w 12078891"/>
              <a:gd name="connsiteY856" fmla="*/ 3372026 h 5907136"/>
              <a:gd name="connsiteX857" fmla="*/ 5917252 w 12078891"/>
              <a:gd name="connsiteY857" fmla="*/ 3377117 h 5907136"/>
              <a:gd name="connsiteX858" fmla="*/ 5912161 w 12078891"/>
              <a:gd name="connsiteY858" fmla="*/ 3382207 h 5907136"/>
              <a:gd name="connsiteX859" fmla="*/ 5907070 w 12078891"/>
              <a:gd name="connsiteY859" fmla="*/ 3377117 h 5907136"/>
              <a:gd name="connsiteX860" fmla="*/ 5912161 w 12078891"/>
              <a:gd name="connsiteY860" fmla="*/ 3372026 h 5907136"/>
              <a:gd name="connsiteX861" fmla="*/ 5985469 w 12078891"/>
              <a:gd name="connsiteY861" fmla="*/ 3371007 h 5907136"/>
              <a:gd name="connsiteX862" fmla="*/ 6014992 w 12078891"/>
              <a:gd name="connsiteY862" fmla="*/ 3400533 h 5907136"/>
              <a:gd name="connsiteX863" fmla="*/ 5985469 w 12078891"/>
              <a:gd name="connsiteY863" fmla="*/ 3429040 h 5907136"/>
              <a:gd name="connsiteX864" fmla="*/ 5955944 w 12078891"/>
              <a:gd name="connsiteY864" fmla="*/ 3400533 h 5907136"/>
              <a:gd name="connsiteX865" fmla="*/ 5985469 w 12078891"/>
              <a:gd name="connsiteY865" fmla="*/ 3371007 h 5907136"/>
              <a:gd name="connsiteX866" fmla="*/ 11978097 w 12078891"/>
              <a:gd name="connsiteY866" fmla="*/ 3369989 h 5907136"/>
              <a:gd name="connsiteX867" fmla="*/ 11988278 w 12078891"/>
              <a:gd name="connsiteY867" fmla="*/ 3380170 h 5907136"/>
              <a:gd name="connsiteX868" fmla="*/ 11978097 w 12078891"/>
              <a:gd name="connsiteY868" fmla="*/ 3390351 h 5907136"/>
              <a:gd name="connsiteX869" fmla="*/ 11967916 w 12078891"/>
              <a:gd name="connsiteY869" fmla="*/ 3380170 h 5907136"/>
              <a:gd name="connsiteX870" fmla="*/ 11978097 w 12078891"/>
              <a:gd name="connsiteY870" fmla="*/ 3369989 h 5907136"/>
              <a:gd name="connsiteX871" fmla="*/ 5751306 w 12078891"/>
              <a:gd name="connsiteY871" fmla="*/ 3365917 h 5907136"/>
              <a:gd name="connsiteX872" fmla="*/ 5774723 w 12078891"/>
              <a:gd name="connsiteY872" fmla="*/ 3389334 h 5907136"/>
              <a:gd name="connsiteX873" fmla="*/ 5751306 w 12078891"/>
              <a:gd name="connsiteY873" fmla="*/ 3412751 h 5907136"/>
              <a:gd name="connsiteX874" fmla="*/ 5727889 w 12078891"/>
              <a:gd name="connsiteY874" fmla="*/ 3389334 h 5907136"/>
              <a:gd name="connsiteX875" fmla="*/ 5751306 w 12078891"/>
              <a:gd name="connsiteY875" fmla="*/ 3365917 h 5907136"/>
              <a:gd name="connsiteX876" fmla="*/ 1345917 w 12078891"/>
              <a:gd name="connsiteY876" fmla="*/ 3353700 h 5907136"/>
              <a:gd name="connsiteX877" fmla="*/ 1357117 w 12078891"/>
              <a:gd name="connsiteY877" fmla="*/ 3364899 h 5907136"/>
              <a:gd name="connsiteX878" fmla="*/ 1345917 w 12078891"/>
              <a:gd name="connsiteY878" fmla="*/ 3376098 h 5907136"/>
              <a:gd name="connsiteX879" fmla="*/ 1334718 w 12078891"/>
              <a:gd name="connsiteY879" fmla="*/ 3364899 h 5907136"/>
              <a:gd name="connsiteX880" fmla="*/ 1345917 w 12078891"/>
              <a:gd name="connsiteY880" fmla="*/ 3353700 h 5907136"/>
              <a:gd name="connsiteX881" fmla="*/ 1741964 w 12078891"/>
              <a:gd name="connsiteY881" fmla="*/ 3352681 h 5907136"/>
              <a:gd name="connsiteX882" fmla="*/ 1757236 w 12078891"/>
              <a:gd name="connsiteY882" fmla="*/ 3367953 h 5907136"/>
              <a:gd name="connsiteX883" fmla="*/ 1741964 w 12078891"/>
              <a:gd name="connsiteY883" fmla="*/ 3383225 h 5907136"/>
              <a:gd name="connsiteX884" fmla="*/ 1726692 w 12078891"/>
              <a:gd name="connsiteY884" fmla="*/ 3367953 h 5907136"/>
              <a:gd name="connsiteX885" fmla="*/ 1741964 w 12078891"/>
              <a:gd name="connsiteY885" fmla="*/ 3352681 h 5907136"/>
              <a:gd name="connsiteX886" fmla="*/ 8901348 w 12078891"/>
              <a:gd name="connsiteY886" fmla="*/ 3345554 h 5907136"/>
              <a:gd name="connsiteX887" fmla="*/ 8912548 w 12078891"/>
              <a:gd name="connsiteY887" fmla="*/ 3356754 h 5907136"/>
              <a:gd name="connsiteX888" fmla="*/ 8901348 w 12078891"/>
              <a:gd name="connsiteY888" fmla="*/ 3367953 h 5907136"/>
              <a:gd name="connsiteX889" fmla="*/ 8890149 w 12078891"/>
              <a:gd name="connsiteY889" fmla="*/ 3356754 h 5907136"/>
              <a:gd name="connsiteX890" fmla="*/ 8901348 w 12078891"/>
              <a:gd name="connsiteY890" fmla="*/ 3345554 h 5907136"/>
              <a:gd name="connsiteX891" fmla="*/ 8379055 w 12078891"/>
              <a:gd name="connsiteY891" fmla="*/ 3334355 h 5907136"/>
              <a:gd name="connsiteX892" fmla="*/ 8391272 w 12078891"/>
              <a:gd name="connsiteY892" fmla="*/ 3346573 h 5907136"/>
              <a:gd name="connsiteX893" fmla="*/ 8379055 w 12078891"/>
              <a:gd name="connsiteY893" fmla="*/ 3358790 h 5907136"/>
              <a:gd name="connsiteX894" fmla="*/ 8366837 w 12078891"/>
              <a:gd name="connsiteY894" fmla="*/ 3346573 h 5907136"/>
              <a:gd name="connsiteX895" fmla="*/ 8379055 w 12078891"/>
              <a:gd name="connsiteY895" fmla="*/ 3334355 h 5907136"/>
              <a:gd name="connsiteX896" fmla="*/ 1251232 w 12078891"/>
              <a:gd name="connsiteY896" fmla="*/ 3312975 h 5907136"/>
              <a:gd name="connsiteX897" fmla="*/ 1258359 w 12078891"/>
              <a:gd name="connsiteY897" fmla="*/ 3320101 h 5907136"/>
              <a:gd name="connsiteX898" fmla="*/ 1251232 w 12078891"/>
              <a:gd name="connsiteY898" fmla="*/ 3327228 h 5907136"/>
              <a:gd name="connsiteX899" fmla="*/ 1244105 w 12078891"/>
              <a:gd name="connsiteY899" fmla="*/ 3320101 h 5907136"/>
              <a:gd name="connsiteX900" fmla="*/ 1251232 w 12078891"/>
              <a:gd name="connsiteY900" fmla="*/ 3312975 h 5907136"/>
              <a:gd name="connsiteX901" fmla="*/ 8995015 w 12078891"/>
              <a:gd name="connsiteY901" fmla="*/ 3306866 h 5907136"/>
              <a:gd name="connsiteX902" fmla="*/ 8998069 w 12078891"/>
              <a:gd name="connsiteY902" fmla="*/ 3309920 h 5907136"/>
              <a:gd name="connsiteX903" fmla="*/ 8995015 w 12078891"/>
              <a:gd name="connsiteY903" fmla="*/ 3312975 h 5907136"/>
              <a:gd name="connsiteX904" fmla="*/ 8991961 w 12078891"/>
              <a:gd name="connsiteY904" fmla="*/ 3309920 h 5907136"/>
              <a:gd name="connsiteX905" fmla="*/ 8995015 w 12078891"/>
              <a:gd name="connsiteY905" fmla="*/ 3306866 h 5907136"/>
              <a:gd name="connsiteX906" fmla="*/ 4238390 w 12078891"/>
              <a:gd name="connsiteY906" fmla="*/ 3297703 h 5907136"/>
              <a:gd name="connsiteX907" fmla="*/ 4244501 w 12078891"/>
              <a:gd name="connsiteY907" fmla="*/ 3303811 h 5907136"/>
              <a:gd name="connsiteX908" fmla="*/ 4238390 w 12078891"/>
              <a:gd name="connsiteY908" fmla="*/ 3309920 h 5907136"/>
              <a:gd name="connsiteX909" fmla="*/ 4232282 w 12078891"/>
              <a:gd name="connsiteY909" fmla="*/ 3303811 h 5907136"/>
              <a:gd name="connsiteX910" fmla="*/ 4238390 w 12078891"/>
              <a:gd name="connsiteY910" fmla="*/ 3297703 h 5907136"/>
              <a:gd name="connsiteX911" fmla="*/ 10075237 w 12078891"/>
              <a:gd name="connsiteY911" fmla="*/ 3291594 h 5907136"/>
              <a:gd name="connsiteX912" fmla="*/ 10078292 w 12078891"/>
              <a:gd name="connsiteY912" fmla="*/ 3294648 h 5907136"/>
              <a:gd name="connsiteX913" fmla="*/ 10075237 w 12078891"/>
              <a:gd name="connsiteY913" fmla="*/ 3297703 h 5907136"/>
              <a:gd name="connsiteX914" fmla="*/ 10072183 w 12078891"/>
              <a:gd name="connsiteY914" fmla="*/ 3294648 h 5907136"/>
              <a:gd name="connsiteX915" fmla="*/ 10075237 w 12078891"/>
              <a:gd name="connsiteY915" fmla="*/ 3291594 h 5907136"/>
              <a:gd name="connsiteX916" fmla="*/ 7144079 w 12078891"/>
              <a:gd name="connsiteY916" fmla="*/ 3279377 h 5907136"/>
              <a:gd name="connsiteX917" fmla="*/ 7147133 w 12078891"/>
              <a:gd name="connsiteY917" fmla="*/ 3282432 h 5907136"/>
              <a:gd name="connsiteX918" fmla="*/ 7144079 w 12078891"/>
              <a:gd name="connsiteY918" fmla="*/ 3285486 h 5907136"/>
              <a:gd name="connsiteX919" fmla="*/ 7141025 w 12078891"/>
              <a:gd name="connsiteY919" fmla="*/ 3282432 h 5907136"/>
              <a:gd name="connsiteX920" fmla="*/ 7144079 w 12078891"/>
              <a:gd name="connsiteY920" fmla="*/ 3279377 h 5907136"/>
              <a:gd name="connsiteX921" fmla="*/ 4435895 w 12078891"/>
              <a:gd name="connsiteY921" fmla="*/ 3261051 h 5907136"/>
              <a:gd name="connsiteX922" fmla="*/ 4444040 w 12078891"/>
              <a:gd name="connsiteY922" fmla="*/ 3269196 h 5907136"/>
              <a:gd name="connsiteX923" fmla="*/ 4435895 w 12078891"/>
              <a:gd name="connsiteY923" fmla="*/ 3277341 h 5907136"/>
              <a:gd name="connsiteX924" fmla="*/ 4427749 w 12078891"/>
              <a:gd name="connsiteY924" fmla="*/ 3269196 h 5907136"/>
              <a:gd name="connsiteX925" fmla="*/ 4435895 w 12078891"/>
              <a:gd name="connsiteY925" fmla="*/ 3261051 h 5907136"/>
              <a:gd name="connsiteX926" fmla="*/ 3076766 w 12078891"/>
              <a:gd name="connsiteY926" fmla="*/ 3244761 h 5907136"/>
              <a:gd name="connsiteX927" fmla="*/ 3118507 w 12078891"/>
              <a:gd name="connsiteY927" fmla="*/ 3286504 h 5907136"/>
              <a:gd name="connsiteX928" fmla="*/ 3076766 w 12078891"/>
              <a:gd name="connsiteY928" fmla="*/ 3328247 h 5907136"/>
              <a:gd name="connsiteX929" fmla="*/ 3035021 w 12078891"/>
              <a:gd name="connsiteY929" fmla="*/ 3286504 h 5907136"/>
              <a:gd name="connsiteX930" fmla="*/ 3076766 w 12078891"/>
              <a:gd name="connsiteY930" fmla="*/ 3244761 h 5907136"/>
              <a:gd name="connsiteX931" fmla="*/ 2172686 w 12078891"/>
              <a:gd name="connsiteY931" fmla="*/ 3238652 h 5907136"/>
              <a:gd name="connsiteX932" fmla="*/ 2195083 w 12078891"/>
              <a:gd name="connsiteY932" fmla="*/ 3261051 h 5907136"/>
              <a:gd name="connsiteX933" fmla="*/ 2172686 w 12078891"/>
              <a:gd name="connsiteY933" fmla="*/ 3283449 h 5907136"/>
              <a:gd name="connsiteX934" fmla="*/ 2150289 w 12078891"/>
              <a:gd name="connsiteY934" fmla="*/ 3261051 h 5907136"/>
              <a:gd name="connsiteX935" fmla="*/ 2172686 w 12078891"/>
              <a:gd name="connsiteY935" fmla="*/ 3238652 h 5907136"/>
              <a:gd name="connsiteX936" fmla="*/ 312529 w 12078891"/>
              <a:gd name="connsiteY936" fmla="*/ 3216254 h 5907136"/>
              <a:gd name="connsiteX937" fmla="*/ 327801 w 12078891"/>
              <a:gd name="connsiteY937" fmla="*/ 3230508 h 5907136"/>
              <a:gd name="connsiteX938" fmla="*/ 312529 w 12078891"/>
              <a:gd name="connsiteY938" fmla="*/ 3244761 h 5907136"/>
              <a:gd name="connsiteX939" fmla="*/ 297257 w 12078891"/>
              <a:gd name="connsiteY939" fmla="*/ 3230508 h 5907136"/>
              <a:gd name="connsiteX940" fmla="*/ 312529 w 12078891"/>
              <a:gd name="connsiteY940" fmla="*/ 3216254 h 5907136"/>
              <a:gd name="connsiteX941" fmla="*/ 3855575 w 12078891"/>
              <a:gd name="connsiteY941" fmla="*/ 3211163 h 5907136"/>
              <a:gd name="connsiteX942" fmla="*/ 3861683 w 12078891"/>
              <a:gd name="connsiteY942" fmla="*/ 3217272 h 5907136"/>
              <a:gd name="connsiteX943" fmla="*/ 3855575 w 12078891"/>
              <a:gd name="connsiteY943" fmla="*/ 3223380 h 5907136"/>
              <a:gd name="connsiteX944" fmla="*/ 3849466 w 12078891"/>
              <a:gd name="connsiteY944" fmla="*/ 3217272 h 5907136"/>
              <a:gd name="connsiteX945" fmla="*/ 3855575 w 12078891"/>
              <a:gd name="connsiteY945" fmla="*/ 3211163 h 5907136"/>
              <a:gd name="connsiteX946" fmla="*/ 10133270 w 12078891"/>
              <a:gd name="connsiteY946" fmla="*/ 3199964 h 5907136"/>
              <a:gd name="connsiteX947" fmla="*/ 10152614 w 12078891"/>
              <a:gd name="connsiteY947" fmla="*/ 3219308 h 5907136"/>
              <a:gd name="connsiteX948" fmla="*/ 10133270 w 12078891"/>
              <a:gd name="connsiteY948" fmla="*/ 3238652 h 5907136"/>
              <a:gd name="connsiteX949" fmla="*/ 10113926 w 12078891"/>
              <a:gd name="connsiteY949" fmla="*/ 3219308 h 5907136"/>
              <a:gd name="connsiteX950" fmla="*/ 10133270 w 12078891"/>
              <a:gd name="connsiteY950" fmla="*/ 3199964 h 5907136"/>
              <a:gd name="connsiteX951" fmla="*/ 3664170 w 12078891"/>
              <a:gd name="connsiteY951" fmla="*/ 3197927 h 5907136"/>
              <a:gd name="connsiteX952" fmla="*/ 3667224 w 12078891"/>
              <a:gd name="connsiteY952" fmla="*/ 3200982 h 5907136"/>
              <a:gd name="connsiteX953" fmla="*/ 3664170 w 12078891"/>
              <a:gd name="connsiteY953" fmla="*/ 3204036 h 5907136"/>
              <a:gd name="connsiteX954" fmla="*/ 3661116 w 12078891"/>
              <a:gd name="connsiteY954" fmla="*/ 3200982 h 5907136"/>
              <a:gd name="connsiteX955" fmla="*/ 3664170 w 12078891"/>
              <a:gd name="connsiteY955" fmla="*/ 3197927 h 5907136"/>
              <a:gd name="connsiteX956" fmla="*/ 10032476 w 12078891"/>
              <a:gd name="connsiteY956" fmla="*/ 3196910 h 5907136"/>
              <a:gd name="connsiteX957" fmla="*/ 10049784 w 12078891"/>
              <a:gd name="connsiteY957" fmla="*/ 3214218 h 5907136"/>
              <a:gd name="connsiteX958" fmla="*/ 10032476 w 12078891"/>
              <a:gd name="connsiteY958" fmla="*/ 3231526 h 5907136"/>
              <a:gd name="connsiteX959" fmla="*/ 10015168 w 12078891"/>
              <a:gd name="connsiteY959" fmla="*/ 3214218 h 5907136"/>
              <a:gd name="connsiteX960" fmla="*/ 10032476 w 12078891"/>
              <a:gd name="connsiteY960" fmla="*/ 3196910 h 5907136"/>
              <a:gd name="connsiteX961" fmla="*/ 9661882 w 12078891"/>
              <a:gd name="connsiteY961" fmla="*/ 3195892 h 5907136"/>
              <a:gd name="connsiteX962" fmla="*/ 9677154 w 12078891"/>
              <a:gd name="connsiteY962" fmla="*/ 3211164 h 5907136"/>
              <a:gd name="connsiteX963" fmla="*/ 9661882 w 12078891"/>
              <a:gd name="connsiteY963" fmla="*/ 3226436 h 5907136"/>
              <a:gd name="connsiteX964" fmla="*/ 9646610 w 12078891"/>
              <a:gd name="connsiteY964" fmla="*/ 3211164 h 5907136"/>
              <a:gd name="connsiteX965" fmla="*/ 9661882 w 12078891"/>
              <a:gd name="connsiteY965" fmla="*/ 3195892 h 5907136"/>
              <a:gd name="connsiteX966" fmla="*/ 6536264 w 12078891"/>
              <a:gd name="connsiteY966" fmla="*/ 3192837 h 5907136"/>
              <a:gd name="connsiteX967" fmla="*/ 6550518 w 12078891"/>
              <a:gd name="connsiteY967" fmla="*/ 3206073 h 5907136"/>
              <a:gd name="connsiteX968" fmla="*/ 6536264 w 12078891"/>
              <a:gd name="connsiteY968" fmla="*/ 3219308 h 5907136"/>
              <a:gd name="connsiteX969" fmla="*/ 6522010 w 12078891"/>
              <a:gd name="connsiteY969" fmla="*/ 3206073 h 5907136"/>
              <a:gd name="connsiteX970" fmla="*/ 6536264 w 12078891"/>
              <a:gd name="connsiteY970" fmla="*/ 3192837 h 5907136"/>
              <a:gd name="connsiteX971" fmla="*/ 4988769 w 12078891"/>
              <a:gd name="connsiteY971" fmla="*/ 3183674 h 5907136"/>
              <a:gd name="connsiteX972" fmla="*/ 5005056 w 12078891"/>
              <a:gd name="connsiteY972" fmla="*/ 3199964 h 5907136"/>
              <a:gd name="connsiteX973" fmla="*/ 4988769 w 12078891"/>
              <a:gd name="connsiteY973" fmla="*/ 3216254 h 5907136"/>
              <a:gd name="connsiteX974" fmla="*/ 4972473 w 12078891"/>
              <a:gd name="connsiteY974" fmla="*/ 3199964 h 5907136"/>
              <a:gd name="connsiteX975" fmla="*/ 4988769 w 12078891"/>
              <a:gd name="connsiteY975" fmla="*/ 3183674 h 5907136"/>
              <a:gd name="connsiteX976" fmla="*/ 3054391 w 12078891"/>
              <a:gd name="connsiteY976" fmla="*/ 3177565 h 5907136"/>
              <a:gd name="connsiteX977" fmla="*/ 3061517 w 12078891"/>
              <a:gd name="connsiteY977" fmla="*/ 3184692 h 5907136"/>
              <a:gd name="connsiteX978" fmla="*/ 3054391 w 12078891"/>
              <a:gd name="connsiteY978" fmla="*/ 3191819 h 5907136"/>
              <a:gd name="connsiteX979" fmla="*/ 3047263 w 12078891"/>
              <a:gd name="connsiteY979" fmla="*/ 3184692 h 5907136"/>
              <a:gd name="connsiteX980" fmla="*/ 3054391 w 12078891"/>
              <a:gd name="connsiteY980" fmla="*/ 3177565 h 5907136"/>
              <a:gd name="connsiteX981" fmla="*/ 5637293 w 12078891"/>
              <a:gd name="connsiteY981" fmla="*/ 3172475 h 5907136"/>
              <a:gd name="connsiteX982" fmla="*/ 5642384 w 12078891"/>
              <a:gd name="connsiteY982" fmla="*/ 3177566 h 5907136"/>
              <a:gd name="connsiteX983" fmla="*/ 5637293 w 12078891"/>
              <a:gd name="connsiteY983" fmla="*/ 3182656 h 5907136"/>
              <a:gd name="connsiteX984" fmla="*/ 5632203 w 12078891"/>
              <a:gd name="connsiteY984" fmla="*/ 3177566 h 5907136"/>
              <a:gd name="connsiteX985" fmla="*/ 5637293 w 12078891"/>
              <a:gd name="connsiteY985" fmla="*/ 3172475 h 5907136"/>
              <a:gd name="connsiteX986" fmla="*/ 3531885 w 12078891"/>
              <a:gd name="connsiteY986" fmla="*/ 3163312 h 5907136"/>
              <a:gd name="connsiteX987" fmla="*/ 3561407 w 12078891"/>
              <a:gd name="connsiteY987" fmla="*/ 3192837 h 5907136"/>
              <a:gd name="connsiteX988" fmla="*/ 3531885 w 12078891"/>
              <a:gd name="connsiteY988" fmla="*/ 3222363 h 5907136"/>
              <a:gd name="connsiteX989" fmla="*/ 3502364 w 12078891"/>
              <a:gd name="connsiteY989" fmla="*/ 3192837 h 5907136"/>
              <a:gd name="connsiteX990" fmla="*/ 3531885 w 12078891"/>
              <a:gd name="connsiteY990" fmla="*/ 3163312 h 5907136"/>
              <a:gd name="connsiteX991" fmla="*/ 4761699 w 12078891"/>
              <a:gd name="connsiteY991" fmla="*/ 3156185 h 5907136"/>
              <a:gd name="connsiteX992" fmla="*/ 4776972 w 12078891"/>
              <a:gd name="connsiteY992" fmla="*/ 3171457 h 5907136"/>
              <a:gd name="connsiteX993" fmla="*/ 4761699 w 12078891"/>
              <a:gd name="connsiteY993" fmla="*/ 3186729 h 5907136"/>
              <a:gd name="connsiteX994" fmla="*/ 4746428 w 12078891"/>
              <a:gd name="connsiteY994" fmla="*/ 3171457 h 5907136"/>
              <a:gd name="connsiteX995" fmla="*/ 4761699 w 12078891"/>
              <a:gd name="connsiteY995" fmla="*/ 3156185 h 5907136"/>
              <a:gd name="connsiteX996" fmla="*/ 9412443 w 12078891"/>
              <a:gd name="connsiteY996" fmla="*/ 3153131 h 5907136"/>
              <a:gd name="connsiteX997" fmla="*/ 9413461 w 12078891"/>
              <a:gd name="connsiteY997" fmla="*/ 3154149 h 5907136"/>
              <a:gd name="connsiteX998" fmla="*/ 9412443 w 12078891"/>
              <a:gd name="connsiteY998" fmla="*/ 3155167 h 5907136"/>
              <a:gd name="connsiteX999" fmla="*/ 9411425 w 12078891"/>
              <a:gd name="connsiteY999" fmla="*/ 3154149 h 5907136"/>
              <a:gd name="connsiteX1000" fmla="*/ 9412443 w 12078891"/>
              <a:gd name="connsiteY1000" fmla="*/ 3153131 h 5907136"/>
              <a:gd name="connsiteX1001" fmla="*/ 9980552 w 12078891"/>
              <a:gd name="connsiteY1001" fmla="*/ 3152112 h 5907136"/>
              <a:gd name="connsiteX1002" fmla="*/ 9993788 w 12078891"/>
              <a:gd name="connsiteY1002" fmla="*/ 3165348 h 5907136"/>
              <a:gd name="connsiteX1003" fmla="*/ 9980552 w 12078891"/>
              <a:gd name="connsiteY1003" fmla="*/ 3178583 h 5907136"/>
              <a:gd name="connsiteX1004" fmla="*/ 9967317 w 12078891"/>
              <a:gd name="connsiteY1004" fmla="*/ 3165348 h 5907136"/>
              <a:gd name="connsiteX1005" fmla="*/ 9980552 w 12078891"/>
              <a:gd name="connsiteY1005" fmla="*/ 3152112 h 5907136"/>
              <a:gd name="connsiteX1006" fmla="*/ 3434082 w 12078891"/>
              <a:gd name="connsiteY1006" fmla="*/ 3143967 h 5907136"/>
              <a:gd name="connsiteX1007" fmla="*/ 3457497 w 12078891"/>
              <a:gd name="connsiteY1007" fmla="*/ 3167384 h 5907136"/>
              <a:gd name="connsiteX1008" fmla="*/ 3434082 w 12078891"/>
              <a:gd name="connsiteY1008" fmla="*/ 3190801 h 5907136"/>
              <a:gd name="connsiteX1009" fmla="*/ 3410663 w 12078891"/>
              <a:gd name="connsiteY1009" fmla="*/ 3167384 h 5907136"/>
              <a:gd name="connsiteX1010" fmla="*/ 3434082 w 12078891"/>
              <a:gd name="connsiteY1010" fmla="*/ 3143967 h 5907136"/>
              <a:gd name="connsiteX1011" fmla="*/ 4864520 w 12078891"/>
              <a:gd name="connsiteY1011" fmla="*/ 3122587 h 5907136"/>
              <a:gd name="connsiteX1012" fmla="*/ 4873683 w 12078891"/>
              <a:gd name="connsiteY1012" fmla="*/ 3131750 h 5907136"/>
              <a:gd name="connsiteX1013" fmla="*/ 4864520 w 12078891"/>
              <a:gd name="connsiteY1013" fmla="*/ 3140913 h 5907136"/>
              <a:gd name="connsiteX1014" fmla="*/ 4855358 w 12078891"/>
              <a:gd name="connsiteY1014" fmla="*/ 3131750 h 5907136"/>
              <a:gd name="connsiteX1015" fmla="*/ 4864520 w 12078891"/>
              <a:gd name="connsiteY1015" fmla="*/ 3122587 h 5907136"/>
              <a:gd name="connsiteX1016" fmla="*/ 1861120 w 12078891"/>
              <a:gd name="connsiteY1016" fmla="*/ 3113424 h 5907136"/>
              <a:gd name="connsiteX1017" fmla="*/ 1866211 w 12078891"/>
              <a:gd name="connsiteY1017" fmla="*/ 3118515 h 5907136"/>
              <a:gd name="connsiteX1018" fmla="*/ 1861120 w 12078891"/>
              <a:gd name="connsiteY1018" fmla="*/ 3123605 h 5907136"/>
              <a:gd name="connsiteX1019" fmla="*/ 1856029 w 12078891"/>
              <a:gd name="connsiteY1019" fmla="*/ 3118515 h 5907136"/>
              <a:gd name="connsiteX1020" fmla="*/ 1861120 w 12078891"/>
              <a:gd name="connsiteY1020" fmla="*/ 3113424 h 5907136"/>
              <a:gd name="connsiteX1021" fmla="*/ 8803609 w 12078891"/>
              <a:gd name="connsiteY1021" fmla="*/ 3099171 h 5907136"/>
              <a:gd name="connsiteX1022" fmla="*/ 8828043 w 12078891"/>
              <a:gd name="connsiteY1022" fmla="*/ 3123605 h 5907136"/>
              <a:gd name="connsiteX1023" fmla="*/ 8803609 w 12078891"/>
              <a:gd name="connsiteY1023" fmla="*/ 3148040 h 5907136"/>
              <a:gd name="connsiteX1024" fmla="*/ 8779174 w 12078891"/>
              <a:gd name="connsiteY1024" fmla="*/ 3123605 h 5907136"/>
              <a:gd name="connsiteX1025" fmla="*/ 8803609 w 12078891"/>
              <a:gd name="connsiteY1025" fmla="*/ 3099171 h 5907136"/>
              <a:gd name="connsiteX1026" fmla="*/ 7949410 w 12078891"/>
              <a:gd name="connsiteY1026" fmla="*/ 3059464 h 5907136"/>
              <a:gd name="connsiteX1027" fmla="*/ 7961627 w 12078891"/>
              <a:gd name="connsiteY1027" fmla="*/ 3071682 h 5907136"/>
              <a:gd name="connsiteX1028" fmla="*/ 7949410 w 12078891"/>
              <a:gd name="connsiteY1028" fmla="*/ 3083899 h 5907136"/>
              <a:gd name="connsiteX1029" fmla="*/ 7937192 w 12078891"/>
              <a:gd name="connsiteY1029" fmla="*/ 3071682 h 5907136"/>
              <a:gd name="connsiteX1030" fmla="*/ 7949410 w 12078891"/>
              <a:gd name="connsiteY1030" fmla="*/ 3059464 h 5907136"/>
              <a:gd name="connsiteX1031" fmla="*/ 9902157 w 12078891"/>
              <a:gd name="connsiteY1031" fmla="*/ 3041138 h 5907136"/>
              <a:gd name="connsiteX1032" fmla="*/ 9917429 w 12078891"/>
              <a:gd name="connsiteY1032" fmla="*/ 3056410 h 5907136"/>
              <a:gd name="connsiteX1033" fmla="*/ 9902157 w 12078891"/>
              <a:gd name="connsiteY1033" fmla="*/ 3071682 h 5907136"/>
              <a:gd name="connsiteX1034" fmla="*/ 9886885 w 12078891"/>
              <a:gd name="connsiteY1034" fmla="*/ 3056410 h 5907136"/>
              <a:gd name="connsiteX1035" fmla="*/ 9902157 w 12078891"/>
              <a:gd name="connsiteY1035" fmla="*/ 3041138 h 5907136"/>
              <a:gd name="connsiteX1036" fmla="*/ 6312277 w 12078891"/>
              <a:gd name="connsiteY1036" fmla="*/ 3032993 h 5907136"/>
              <a:gd name="connsiteX1037" fmla="*/ 6314314 w 12078891"/>
              <a:gd name="connsiteY1037" fmla="*/ 3035029 h 5907136"/>
              <a:gd name="connsiteX1038" fmla="*/ 6312277 w 12078891"/>
              <a:gd name="connsiteY1038" fmla="*/ 3037065 h 5907136"/>
              <a:gd name="connsiteX1039" fmla="*/ 6310241 w 12078891"/>
              <a:gd name="connsiteY1039" fmla="*/ 3035029 h 5907136"/>
              <a:gd name="connsiteX1040" fmla="*/ 6312277 w 12078891"/>
              <a:gd name="connsiteY1040" fmla="*/ 3032993 h 5907136"/>
              <a:gd name="connsiteX1041" fmla="*/ 9349319 w 12078891"/>
              <a:gd name="connsiteY1041" fmla="*/ 3031975 h 5907136"/>
              <a:gd name="connsiteX1042" fmla="*/ 9351356 w 12078891"/>
              <a:gd name="connsiteY1042" fmla="*/ 3034011 h 5907136"/>
              <a:gd name="connsiteX1043" fmla="*/ 9349319 w 12078891"/>
              <a:gd name="connsiteY1043" fmla="*/ 3036048 h 5907136"/>
              <a:gd name="connsiteX1044" fmla="*/ 9347283 w 12078891"/>
              <a:gd name="connsiteY1044" fmla="*/ 3034011 h 5907136"/>
              <a:gd name="connsiteX1045" fmla="*/ 9349319 w 12078891"/>
              <a:gd name="connsiteY1045" fmla="*/ 3031975 h 5907136"/>
              <a:gd name="connsiteX1046" fmla="*/ 10741086 w 12078891"/>
              <a:gd name="connsiteY1046" fmla="*/ 3007540 h 5907136"/>
              <a:gd name="connsiteX1047" fmla="*/ 10745158 w 12078891"/>
              <a:gd name="connsiteY1047" fmla="*/ 3011612 h 5907136"/>
              <a:gd name="connsiteX1048" fmla="*/ 10741086 w 12078891"/>
              <a:gd name="connsiteY1048" fmla="*/ 3015685 h 5907136"/>
              <a:gd name="connsiteX1049" fmla="*/ 10737013 w 12078891"/>
              <a:gd name="connsiteY1049" fmla="*/ 3011612 h 5907136"/>
              <a:gd name="connsiteX1050" fmla="*/ 10741086 w 12078891"/>
              <a:gd name="connsiteY1050" fmla="*/ 3007540 h 5907136"/>
              <a:gd name="connsiteX1051" fmla="*/ 2150269 w 12078891"/>
              <a:gd name="connsiteY1051" fmla="*/ 2998377 h 5907136"/>
              <a:gd name="connsiteX1052" fmla="*/ 2161467 w 12078891"/>
              <a:gd name="connsiteY1052" fmla="*/ 3009576 h 5907136"/>
              <a:gd name="connsiteX1053" fmla="*/ 2150269 w 12078891"/>
              <a:gd name="connsiteY1053" fmla="*/ 3020775 h 5907136"/>
              <a:gd name="connsiteX1054" fmla="*/ 2139069 w 12078891"/>
              <a:gd name="connsiteY1054" fmla="*/ 3009576 h 5907136"/>
              <a:gd name="connsiteX1055" fmla="*/ 2150269 w 12078891"/>
              <a:gd name="connsiteY1055" fmla="*/ 2998377 h 5907136"/>
              <a:gd name="connsiteX1056" fmla="*/ 10768574 w 12078891"/>
              <a:gd name="connsiteY1056" fmla="*/ 2987178 h 5907136"/>
              <a:gd name="connsiteX1057" fmla="*/ 10782828 w 12078891"/>
              <a:gd name="connsiteY1057" fmla="*/ 3000413 h 5907136"/>
              <a:gd name="connsiteX1058" fmla="*/ 10768574 w 12078891"/>
              <a:gd name="connsiteY1058" fmla="*/ 3014667 h 5907136"/>
              <a:gd name="connsiteX1059" fmla="*/ 10754321 w 12078891"/>
              <a:gd name="connsiteY1059" fmla="*/ 3000413 h 5907136"/>
              <a:gd name="connsiteX1060" fmla="*/ 10768574 w 12078891"/>
              <a:gd name="connsiteY1060" fmla="*/ 2987178 h 5907136"/>
              <a:gd name="connsiteX1061" fmla="*/ 7612413 w 12078891"/>
              <a:gd name="connsiteY1061" fmla="*/ 2976997 h 5907136"/>
              <a:gd name="connsiteX1062" fmla="*/ 7615467 w 12078891"/>
              <a:gd name="connsiteY1062" fmla="*/ 2980051 h 5907136"/>
              <a:gd name="connsiteX1063" fmla="*/ 7612413 w 12078891"/>
              <a:gd name="connsiteY1063" fmla="*/ 2983105 h 5907136"/>
              <a:gd name="connsiteX1064" fmla="*/ 7609359 w 12078891"/>
              <a:gd name="connsiteY1064" fmla="*/ 2980051 h 5907136"/>
              <a:gd name="connsiteX1065" fmla="*/ 7612413 w 12078891"/>
              <a:gd name="connsiteY1065" fmla="*/ 2976997 h 5907136"/>
              <a:gd name="connsiteX1066" fmla="*/ 2436381 w 12078891"/>
              <a:gd name="connsiteY1066" fmla="*/ 2954598 h 5907136"/>
              <a:gd name="connsiteX1067" fmla="*/ 2455725 w 12078891"/>
              <a:gd name="connsiteY1067" fmla="*/ 2973942 h 5907136"/>
              <a:gd name="connsiteX1068" fmla="*/ 2436381 w 12078891"/>
              <a:gd name="connsiteY1068" fmla="*/ 2993286 h 5907136"/>
              <a:gd name="connsiteX1069" fmla="*/ 2417037 w 12078891"/>
              <a:gd name="connsiteY1069" fmla="*/ 2973942 h 5907136"/>
              <a:gd name="connsiteX1070" fmla="*/ 2436381 w 12078891"/>
              <a:gd name="connsiteY1070" fmla="*/ 2954598 h 5907136"/>
              <a:gd name="connsiteX1071" fmla="*/ 536514 w 12078891"/>
              <a:gd name="connsiteY1071" fmla="*/ 2952562 h 5907136"/>
              <a:gd name="connsiteX1072" fmla="*/ 545677 w 12078891"/>
              <a:gd name="connsiteY1072" fmla="*/ 2961725 h 5907136"/>
              <a:gd name="connsiteX1073" fmla="*/ 536514 w 12078891"/>
              <a:gd name="connsiteY1073" fmla="*/ 2970888 h 5907136"/>
              <a:gd name="connsiteX1074" fmla="*/ 527351 w 12078891"/>
              <a:gd name="connsiteY1074" fmla="*/ 2961725 h 5907136"/>
              <a:gd name="connsiteX1075" fmla="*/ 536514 w 12078891"/>
              <a:gd name="connsiteY1075" fmla="*/ 2952562 h 5907136"/>
              <a:gd name="connsiteX1076" fmla="*/ 2217424 w 12078891"/>
              <a:gd name="connsiteY1076" fmla="*/ 2925072 h 5907136"/>
              <a:gd name="connsiteX1077" fmla="*/ 2220483 w 12078891"/>
              <a:gd name="connsiteY1077" fmla="*/ 2928126 h 5907136"/>
              <a:gd name="connsiteX1078" fmla="*/ 2217424 w 12078891"/>
              <a:gd name="connsiteY1078" fmla="*/ 2931181 h 5907136"/>
              <a:gd name="connsiteX1079" fmla="*/ 2214369 w 12078891"/>
              <a:gd name="connsiteY1079" fmla="*/ 2928126 h 5907136"/>
              <a:gd name="connsiteX1080" fmla="*/ 2217424 w 12078891"/>
              <a:gd name="connsiteY1080" fmla="*/ 2925072 h 5907136"/>
              <a:gd name="connsiteX1081" fmla="*/ 748335 w 12078891"/>
              <a:gd name="connsiteY1081" fmla="*/ 2906747 h 5907136"/>
              <a:gd name="connsiteX1082" fmla="*/ 770733 w 12078891"/>
              <a:gd name="connsiteY1082" fmla="*/ 2929146 h 5907136"/>
              <a:gd name="connsiteX1083" fmla="*/ 748335 w 12078891"/>
              <a:gd name="connsiteY1083" fmla="*/ 2951543 h 5907136"/>
              <a:gd name="connsiteX1084" fmla="*/ 725936 w 12078891"/>
              <a:gd name="connsiteY1084" fmla="*/ 2929146 h 5907136"/>
              <a:gd name="connsiteX1085" fmla="*/ 748335 w 12078891"/>
              <a:gd name="connsiteY1085" fmla="*/ 2906747 h 5907136"/>
              <a:gd name="connsiteX1086" fmla="*/ 9257689 w 12078891"/>
              <a:gd name="connsiteY1086" fmla="*/ 2898604 h 5907136"/>
              <a:gd name="connsiteX1087" fmla="*/ 9272961 w 12078891"/>
              <a:gd name="connsiteY1087" fmla="*/ 2913875 h 5907136"/>
              <a:gd name="connsiteX1088" fmla="*/ 9257689 w 12078891"/>
              <a:gd name="connsiteY1088" fmla="*/ 2929146 h 5907136"/>
              <a:gd name="connsiteX1089" fmla="*/ 9242417 w 12078891"/>
              <a:gd name="connsiteY1089" fmla="*/ 2913875 h 5907136"/>
              <a:gd name="connsiteX1090" fmla="*/ 9257689 w 12078891"/>
              <a:gd name="connsiteY1090" fmla="*/ 2898604 h 5907136"/>
              <a:gd name="connsiteX1091" fmla="*/ 190380 w 12078891"/>
              <a:gd name="connsiteY1091" fmla="*/ 2894530 h 5907136"/>
              <a:gd name="connsiteX1092" fmla="*/ 217869 w 12078891"/>
              <a:gd name="connsiteY1092" fmla="*/ 2922019 h 5907136"/>
              <a:gd name="connsiteX1093" fmla="*/ 190380 w 12078891"/>
              <a:gd name="connsiteY1093" fmla="*/ 2949509 h 5907136"/>
              <a:gd name="connsiteX1094" fmla="*/ 162891 w 12078891"/>
              <a:gd name="connsiteY1094" fmla="*/ 2922019 h 5907136"/>
              <a:gd name="connsiteX1095" fmla="*/ 190380 w 12078891"/>
              <a:gd name="connsiteY1095" fmla="*/ 2894530 h 5907136"/>
              <a:gd name="connsiteX1096" fmla="*/ 3601049 w 12078891"/>
              <a:gd name="connsiteY1096" fmla="*/ 2881294 h 5907136"/>
              <a:gd name="connsiteX1097" fmla="*/ 3604103 w 12078891"/>
              <a:gd name="connsiteY1097" fmla="*/ 2884348 h 5907136"/>
              <a:gd name="connsiteX1098" fmla="*/ 3601049 w 12078891"/>
              <a:gd name="connsiteY1098" fmla="*/ 2887402 h 5907136"/>
              <a:gd name="connsiteX1099" fmla="*/ 3597995 w 12078891"/>
              <a:gd name="connsiteY1099" fmla="*/ 2884348 h 5907136"/>
              <a:gd name="connsiteX1100" fmla="*/ 3601049 w 12078891"/>
              <a:gd name="connsiteY1100" fmla="*/ 2881294 h 5907136"/>
              <a:gd name="connsiteX1101" fmla="*/ 7358902 w 12078891"/>
              <a:gd name="connsiteY1101" fmla="*/ 2869078 h 5907136"/>
              <a:gd name="connsiteX1102" fmla="*/ 7362975 w 12078891"/>
              <a:gd name="connsiteY1102" fmla="*/ 2873153 h 5907136"/>
              <a:gd name="connsiteX1103" fmla="*/ 7358902 w 12078891"/>
              <a:gd name="connsiteY1103" fmla="*/ 2877223 h 5907136"/>
              <a:gd name="connsiteX1104" fmla="*/ 7354830 w 12078891"/>
              <a:gd name="connsiteY1104" fmla="*/ 2873153 h 5907136"/>
              <a:gd name="connsiteX1105" fmla="*/ 7358902 w 12078891"/>
              <a:gd name="connsiteY1105" fmla="*/ 2869078 h 5907136"/>
              <a:gd name="connsiteX1106" fmla="*/ 7198039 w 12078891"/>
              <a:gd name="connsiteY1106" fmla="*/ 2816137 h 5907136"/>
              <a:gd name="connsiteX1107" fmla="*/ 7204148 w 12078891"/>
              <a:gd name="connsiteY1107" fmla="*/ 2822246 h 5907136"/>
              <a:gd name="connsiteX1108" fmla="*/ 7198039 w 12078891"/>
              <a:gd name="connsiteY1108" fmla="*/ 2828355 h 5907136"/>
              <a:gd name="connsiteX1109" fmla="*/ 7191931 w 12078891"/>
              <a:gd name="connsiteY1109" fmla="*/ 2822246 h 5907136"/>
              <a:gd name="connsiteX1110" fmla="*/ 7198039 w 12078891"/>
              <a:gd name="connsiteY1110" fmla="*/ 2816137 h 5907136"/>
              <a:gd name="connsiteX1111" fmla="*/ 5795091 w 12078891"/>
              <a:gd name="connsiteY1111" fmla="*/ 2743854 h 5907136"/>
              <a:gd name="connsiteX1112" fmla="*/ 5813416 w 12078891"/>
              <a:gd name="connsiteY1112" fmla="*/ 2762180 h 5907136"/>
              <a:gd name="connsiteX1113" fmla="*/ 5795091 w 12078891"/>
              <a:gd name="connsiteY1113" fmla="*/ 2780505 h 5907136"/>
              <a:gd name="connsiteX1114" fmla="*/ 5776766 w 12078891"/>
              <a:gd name="connsiteY1114" fmla="*/ 2762180 h 5907136"/>
              <a:gd name="connsiteX1115" fmla="*/ 5795091 w 12078891"/>
              <a:gd name="connsiteY1115" fmla="*/ 2743854 h 5907136"/>
              <a:gd name="connsiteX1116" fmla="*/ 4190602 w 12078891"/>
              <a:gd name="connsiteY1116" fmla="*/ 2728583 h 5907136"/>
              <a:gd name="connsiteX1117" fmla="*/ 4221146 w 12078891"/>
              <a:gd name="connsiteY1117" fmla="*/ 2759126 h 5907136"/>
              <a:gd name="connsiteX1118" fmla="*/ 4190602 w 12078891"/>
              <a:gd name="connsiteY1118" fmla="*/ 2789668 h 5907136"/>
              <a:gd name="connsiteX1119" fmla="*/ 4160049 w 12078891"/>
              <a:gd name="connsiteY1119" fmla="*/ 2759126 h 5907136"/>
              <a:gd name="connsiteX1120" fmla="*/ 4190602 w 12078891"/>
              <a:gd name="connsiteY1120" fmla="*/ 2728583 h 5907136"/>
              <a:gd name="connsiteX1121" fmla="*/ 5955945 w 12078891"/>
              <a:gd name="connsiteY1121" fmla="*/ 2699057 h 5907136"/>
              <a:gd name="connsiteX1122" fmla="*/ 5961035 w 12078891"/>
              <a:gd name="connsiteY1122" fmla="*/ 2704148 h 5907136"/>
              <a:gd name="connsiteX1123" fmla="*/ 5955945 w 12078891"/>
              <a:gd name="connsiteY1123" fmla="*/ 2709238 h 5907136"/>
              <a:gd name="connsiteX1124" fmla="*/ 5950855 w 12078891"/>
              <a:gd name="connsiteY1124" fmla="*/ 2704148 h 5907136"/>
              <a:gd name="connsiteX1125" fmla="*/ 5955945 w 12078891"/>
              <a:gd name="connsiteY1125" fmla="*/ 2699057 h 5907136"/>
              <a:gd name="connsiteX1126" fmla="*/ 7390463 w 12078891"/>
              <a:gd name="connsiteY1126" fmla="*/ 2694983 h 5907136"/>
              <a:gd name="connsiteX1127" fmla="*/ 7424061 w 12078891"/>
              <a:gd name="connsiteY1127" fmla="*/ 2728581 h 5907136"/>
              <a:gd name="connsiteX1128" fmla="*/ 7390463 w 12078891"/>
              <a:gd name="connsiteY1128" fmla="*/ 2762177 h 5907136"/>
              <a:gd name="connsiteX1129" fmla="*/ 7356865 w 12078891"/>
              <a:gd name="connsiteY1129" fmla="*/ 2728581 h 5907136"/>
              <a:gd name="connsiteX1130" fmla="*/ 7390463 w 12078891"/>
              <a:gd name="connsiteY1130" fmla="*/ 2694983 h 5907136"/>
              <a:gd name="connsiteX1131" fmla="*/ 1814308 w 12078891"/>
              <a:gd name="connsiteY1131" fmla="*/ 2665460 h 5907136"/>
              <a:gd name="connsiteX1132" fmla="*/ 1819397 w 12078891"/>
              <a:gd name="connsiteY1132" fmla="*/ 2670549 h 5907136"/>
              <a:gd name="connsiteX1133" fmla="*/ 1814308 w 12078891"/>
              <a:gd name="connsiteY1133" fmla="*/ 2675639 h 5907136"/>
              <a:gd name="connsiteX1134" fmla="*/ 1809215 w 12078891"/>
              <a:gd name="connsiteY1134" fmla="*/ 2670549 h 5907136"/>
              <a:gd name="connsiteX1135" fmla="*/ 1814308 w 12078891"/>
              <a:gd name="connsiteY1135" fmla="*/ 2665460 h 5907136"/>
              <a:gd name="connsiteX1136" fmla="*/ 9232236 w 12078891"/>
              <a:gd name="connsiteY1136" fmla="*/ 2663422 h 5907136"/>
              <a:gd name="connsiteX1137" fmla="*/ 9270925 w 12078891"/>
              <a:gd name="connsiteY1137" fmla="*/ 2702110 h 5907136"/>
              <a:gd name="connsiteX1138" fmla="*/ 9232236 w 12078891"/>
              <a:gd name="connsiteY1138" fmla="*/ 2740798 h 5907136"/>
              <a:gd name="connsiteX1139" fmla="*/ 9193548 w 12078891"/>
              <a:gd name="connsiteY1139" fmla="*/ 2702110 h 5907136"/>
              <a:gd name="connsiteX1140" fmla="*/ 9232236 w 12078891"/>
              <a:gd name="connsiteY1140" fmla="*/ 2663422 h 5907136"/>
              <a:gd name="connsiteX1141" fmla="*/ 2759084 w 12078891"/>
              <a:gd name="connsiteY1141" fmla="*/ 2623713 h 5907136"/>
              <a:gd name="connsiteX1142" fmla="*/ 2767229 w 12078891"/>
              <a:gd name="connsiteY1142" fmla="*/ 2631859 h 5907136"/>
              <a:gd name="connsiteX1143" fmla="*/ 2759084 w 12078891"/>
              <a:gd name="connsiteY1143" fmla="*/ 2640003 h 5907136"/>
              <a:gd name="connsiteX1144" fmla="*/ 2750938 w 12078891"/>
              <a:gd name="connsiteY1144" fmla="*/ 2631859 h 5907136"/>
              <a:gd name="connsiteX1145" fmla="*/ 2759084 w 12078891"/>
              <a:gd name="connsiteY1145" fmla="*/ 2623713 h 5907136"/>
              <a:gd name="connsiteX1146" fmla="*/ 9533599 w 12078891"/>
              <a:gd name="connsiteY1146" fmla="*/ 2604369 h 5907136"/>
              <a:gd name="connsiteX1147" fmla="*/ 9546834 w 12078891"/>
              <a:gd name="connsiteY1147" fmla="*/ 2616588 h 5907136"/>
              <a:gd name="connsiteX1148" fmla="*/ 9533599 w 12078891"/>
              <a:gd name="connsiteY1148" fmla="*/ 2628806 h 5907136"/>
              <a:gd name="connsiteX1149" fmla="*/ 9520363 w 12078891"/>
              <a:gd name="connsiteY1149" fmla="*/ 2616588 h 5907136"/>
              <a:gd name="connsiteX1150" fmla="*/ 9533599 w 12078891"/>
              <a:gd name="connsiteY1150" fmla="*/ 2604369 h 5907136"/>
              <a:gd name="connsiteX1151" fmla="*/ 1707395 w 12078891"/>
              <a:gd name="connsiteY1151" fmla="*/ 2601316 h 5907136"/>
              <a:gd name="connsiteX1152" fmla="*/ 1711468 w 12078891"/>
              <a:gd name="connsiteY1152" fmla="*/ 2605389 h 5907136"/>
              <a:gd name="connsiteX1153" fmla="*/ 1707395 w 12078891"/>
              <a:gd name="connsiteY1153" fmla="*/ 2609462 h 5907136"/>
              <a:gd name="connsiteX1154" fmla="*/ 1703323 w 12078891"/>
              <a:gd name="connsiteY1154" fmla="*/ 2605389 h 5907136"/>
              <a:gd name="connsiteX1155" fmla="*/ 1707395 w 12078891"/>
              <a:gd name="connsiteY1155" fmla="*/ 2601316 h 5907136"/>
              <a:gd name="connsiteX1156" fmla="*/ 4194661 w 12078891"/>
              <a:gd name="connsiteY1156" fmla="*/ 2596226 h 5907136"/>
              <a:gd name="connsiteX1157" fmla="*/ 4200772 w 12078891"/>
              <a:gd name="connsiteY1157" fmla="*/ 2602334 h 5907136"/>
              <a:gd name="connsiteX1158" fmla="*/ 4194661 w 12078891"/>
              <a:gd name="connsiteY1158" fmla="*/ 2608446 h 5907136"/>
              <a:gd name="connsiteX1159" fmla="*/ 4188551 w 12078891"/>
              <a:gd name="connsiteY1159" fmla="*/ 2602334 h 5907136"/>
              <a:gd name="connsiteX1160" fmla="*/ 4194661 w 12078891"/>
              <a:gd name="connsiteY1160" fmla="*/ 2596226 h 5907136"/>
              <a:gd name="connsiteX1161" fmla="*/ 5638309 w 12078891"/>
              <a:gd name="connsiteY1161" fmla="*/ 2592153 h 5907136"/>
              <a:gd name="connsiteX1162" fmla="*/ 5655618 w 12078891"/>
              <a:gd name="connsiteY1162" fmla="*/ 2609462 h 5907136"/>
              <a:gd name="connsiteX1163" fmla="*/ 5638309 w 12078891"/>
              <a:gd name="connsiteY1163" fmla="*/ 2626771 h 5907136"/>
              <a:gd name="connsiteX1164" fmla="*/ 5621002 w 12078891"/>
              <a:gd name="connsiteY1164" fmla="*/ 2609462 h 5907136"/>
              <a:gd name="connsiteX1165" fmla="*/ 5638309 w 12078891"/>
              <a:gd name="connsiteY1165" fmla="*/ 2592153 h 5907136"/>
              <a:gd name="connsiteX1166" fmla="*/ 1008960 w 12078891"/>
              <a:gd name="connsiteY1166" fmla="*/ 2587062 h 5907136"/>
              <a:gd name="connsiteX1167" fmla="*/ 1036449 w 12078891"/>
              <a:gd name="connsiteY1167" fmla="*/ 2614553 h 5907136"/>
              <a:gd name="connsiteX1168" fmla="*/ 1008960 w 12078891"/>
              <a:gd name="connsiteY1168" fmla="*/ 2642042 h 5907136"/>
              <a:gd name="connsiteX1169" fmla="*/ 981471 w 12078891"/>
              <a:gd name="connsiteY1169" fmla="*/ 2614553 h 5907136"/>
              <a:gd name="connsiteX1170" fmla="*/ 1008960 w 12078891"/>
              <a:gd name="connsiteY1170" fmla="*/ 2587062 h 5907136"/>
              <a:gd name="connsiteX1171" fmla="*/ 5912163 w 12078891"/>
              <a:gd name="connsiteY1171" fmla="*/ 2569755 h 5907136"/>
              <a:gd name="connsiteX1172" fmla="*/ 5934560 w 12078891"/>
              <a:gd name="connsiteY1172" fmla="*/ 2591134 h 5907136"/>
              <a:gd name="connsiteX1173" fmla="*/ 5912163 w 12078891"/>
              <a:gd name="connsiteY1173" fmla="*/ 2612518 h 5907136"/>
              <a:gd name="connsiteX1174" fmla="*/ 5889764 w 12078891"/>
              <a:gd name="connsiteY1174" fmla="*/ 2591134 h 5907136"/>
              <a:gd name="connsiteX1175" fmla="*/ 5912163 w 12078891"/>
              <a:gd name="connsiteY1175" fmla="*/ 2569755 h 5907136"/>
              <a:gd name="connsiteX1176" fmla="*/ 10252389 w 12078891"/>
              <a:gd name="connsiteY1176" fmla="*/ 2562630 h 5907136"/>
              <a:gd name="connsiteX1177" fmla="*/ 10330784 w 12078891"/>
              <a:gd name="connsiteY1177" fmla="*/ 2640006 h 5907136"/>
              <a:gd name="connsiteX1178" fmla="*/ 10324691 w 12078891"/>
              <a:gd name="connsiteY1178" fmla="*/ 2670136 h 5907136"/>
              <a:gd name="connsiteX1179" fmla="*/ 10314641 w 12078891"/>
              <a:gd name="connsiteY1179" fmla="*/ 2684950 h 5907136"/>
              <a:gd name="connsiteX1180" fmla="*/ 10316531 w 12078891"/>
              <a:gd name="connsiteY1180" fmla="*/ 2686840 h 5907136"/>
              <a:gd name="connsiteX1181" fmla="*/ 10310422 w 12078891"/>
              <a:gd name="connsiteY1181" fmla="*/ 2692949 h 5907136"/>
              <a:gd name="connsiteX1182" fmla="*/ 10309702 w 12078891"/>
              <a:gd name="connsiteY1182" fmla="*/ 2692227 h 5907136"/>
              <a:gd name="connsiteX1183" fmla="*/ 10308004 w 12078891"/>
              <a:gd name="connsiteY1183" fmla="*/ 2694730 h 5907136"/>
              <a:gd name="connsiteX1184" fmla="*/ 10252389 w 12078891"/>
              <a:gd name="connsiteY1184" fmla="*/ 2717384 h 5907136"/>
              <a:gd name="connsiteX1185" fmla="*/ 10173994 w 12078891"/>
              <a:gd name="connsiteY1185" fmla="*/ 2640006 h 5907136"/>
              <a:gd name="connsiteX1186" fmla="*/ 10252389 w 12078891"/>
              <a:gd name="connsiteY1186" fmla="*/ 2562630 h 5907136"/>
              <a:gd name="connsiteX1187" fmla="*/ 6487394 w 12078891"/>
              <a:gd name="connsiteY1187" fmla="*/ 2547361 h 5907136"/>
              <a:gd name="connsiteX1188" fmla="*/ 6503684 w 12078891"/>
              <a:gd name="connsiteY1188" fmla="*/ 2563649 h 5907136"/>
              <a:gd name="connsiteX1189" fmla="*/ 6487394 w 12078891"/>
              <a:gd name="connsiteY1189" fmla="*/ 2579938 h 5907136"/>
              <a:gd name="connsiteX1190" fmla="*/ 6471104 w 12078891"/>
              <a:gd name="connsiteY1190" fmla="*/ 2563649 h 5907136"/>
              <a:gd name="connsiteX1191" fmla="*/ 6487394 w 12078891"/>
              <a:gd name="connsiteY1191" fmla="*/ 2547361 h 5907136"/>
              <a:gd name="connsiteX1192" fmla="*/ 10923328 w 12078891"/>
              <a:gd name="connsiteY1192" fmla="*/ 2546344 h 5907136"/>
              <a:gd name="connsiteX1193" fmla="*/ 10944708 w 12078891"/>
              <a:gd name="connsiteY1193" fmla="*/ 2567722 h 5907136"/>
              <a:gd name="connsiteX1194" fmla="*/ 10923328 w 12078891"/>
              <a:gd name="connsiteY1194" fmla="*/ 2589100 h 5907136"/>
              <a:gd name="connsiteX1195" fmla="*/ 10901948 w 12078891"/>
              <a:gd name="connsiteY1195" fmla="*/ 2567722 h 5907136"/>
              <a:gd name="connsiteX1196" fmla="*/ 10923328 w 12078891"/>
              <a:gd name="connsiteY1196" fmla="*/ 2546344 h 5907136"/>
              <a:gd name="connsiteX1197" fmla="*/ 591492 w 12078891"/>
              <a:gd name="connsiteY1197" fmla="*/ 2539209 h 5907136"/>
              <a:gd name="connsiteX1198" fmla="*/ 603710 w 12078891"/>
              <a:gd name="connsiteY1198" fmla="*/ 2551426 h 5907136"/>
              <a:gd name="connsiteX1199" fmla="*/ 591492 w 12078891"/>
              <a:gd name="connsiteY1199" fmla="*/ 2563643 h 5907136"/>
              <a:gd name="connsiteX1200" fmla="*/ 579275 w 12078891"/>
              <a:gd name="connsiteY1200" fmla="*/ 2551426 h 5907136"/>
              <a:gd name="connsiteX1201" fmla="*/ 591492 w 12078891"/>
              <a:gd name="connsiteY1201" fmla="*/ 2539209 h 5907136"/>
              <a:gd name="connsiteX1202" fmla="*/ 386905 w 12078891"/>
              <a:gd name="connsiteY1202" fmla="*/ 2534124 h 5907136"/>
              <a:gd name="connsiteX1203" fmla="*/ 405231 w 12078891"/>
              <a:gd name="connsiteY1203" fmla="*/ 2552451 h 5907136"/>
              <a:gd name="connsiteX1204" fmla="*/ 386905 w 12078891"/>
              <a:gd name="connsiteY1204" fmla="*/ 2570776 h 5907136"/>
              <a:gd name="connsiteX1205" fmla="*/ 368579 w 12078891"/>
              <a:gd name="connsiteY1205" fmla="*/ 2552451 h 5907136"/>
              <a:gd name="connsiteX1206" fmla="*/ 386905 w 12078891"/>
              <a:gd name="connsiteY1206" fmla="*/ 2534124 h 5907136"/>
              <a:gd name="connsiteX1207" fmla="*/ 3113437 w 12078891"/>
              <a:gd name="connsiteY1207" fmla="*/ 2528012 h 5907136"/>
              <a:gd name="connsiteX1208" fmla="*/ 3122602 w 12078891"/>
              <a:gd name="connsiteY1208" fmla="*/ 2537177 h 5907136"/>
              <a:gd name="connsiteX1209" fmla="*/ 3113437 w 12078891"/>
              <a:gd name="connsiteY1209" fmla="*/ 2546344 h 5907136"/>
              <a:gd name="connsiteX1210" fmla="*/ 3104277 w 12078891"/>
              <a:gd name="connsiteY1210" fmla="*/ 2537177 h 5907136"/>
              <a:gd name="connsiteX1211" fmla="*/ 3113437 w 12078891"/>
              <a:gd name="connsiteY1211" fmla="*/ 2528012 h 5907136"/>
              <a:gd name="connsiteX1212" fmla="*/ 5387857 w 12078891"/>
              <a:gd name="connsiteY1212" fmla="*/ 2519865 h 5907136"/>
              <a:gd name="connsiteX1213" fmla="*/ 5398041 w 12078891"/>
              <a:gd name="connsiteY1213" fmla="*/ 2530048 h 5907136"/>
              <a:gd name="connsiteX1214" fmla="*/ 5387857 w 12078891"/>
              <a:gd name="connsiteY1214" fmla="*/ 2540233 h 5907136"/>
              <a:gd name="connsiteX1215" fmla="*/ 5377677 w 12078891"/>
              <a:gd name="connsiteY1215" fmla="*/ 2530048 h 5907136"/>
              <a:gd name="connsiteX1216" fmla="*/ 5387857 w 12078891"/>
              <a:gd name="connsiteY1216" fmla="*/ 2519865 h 5907136"/>
              <a:gd name="connsiteX1217" fmla="*/ 11337701 w 12078891"/>
              <a:gd name="connsiteY1217" fmla="*/ 2517829 h 5907136"/>
              <a:gd name="connsiteX1218" fmla="*/ 11347882 w 12078891"/>
              <a:gd name="connsiteY1218" fmla="*/ 2528012 h 5907136"/>
              <a:gd name="connsiteX1219" fmla="*/ 11337701 w 12078891"/>
              <a:gd name="connsiteY1219" fmla="*/ 2538195 h 5907136"/>
              <a:gd name="connsiteX1220" fmla="*/ 11327520 w 12078891"/>
              <a:gd name="connsiteY1220" fmla="*/ 2528012 h 5907136"/>
              <a:gd name="connsiteX1221" fmla="*/ 11337701 w 12078891"/>
              <a:gd name="connsiteY1221" fmla="*/ 2517829 h 5907136"/>
              <a:gd name="connsiteX1222" fmla="*/ 5092607 w 12078891"/>
              <a:gd name="connsiteY1222" fmla="*/ 2499505 h 5907136"/>
              <a:gd name="connsiteX1223" fmla="*/ 5113983 w 12078891"/>
              <a:gd name="connsiteY1223" fmla="*/ 2519865 h 5907136"/>
              <a:gd name="connsiteX1224" fmla="*/ 5092607 w 12078891"/>
              <a:gd name="connsiteY1224" fmla="*/ 2540233 h 5907136"/>
              <a:gd name="connsiteX1225" fmla="*/ 5071229 w 12078891"/>
              <a:gd name="connsiteY1225" fmla="*/ 2519865 h 5907136"/>
              <a:gd name="connsiteX1226" fmla="*/ 5092607 w 12078891"/>
              <a:gd name="connsiteY1226" fmla="*/ 2499505 h 5907136"/>
              <a:gd name="connsiteX1227" fmla="*/ 7711170 w 12078891"/>
              <a:gd name="connsiteY1227" fmla="*/ 2493397 h 5907136"/>
              <a:gd name="connsiteX1228" fmla="*/ 7717279 w 12078891"/>
              <a:gd name="connsiteY1228" fmla="*/ 2499505 h 5907136"/>
              <a:gd name="connsiteX1229" fmla="*/ 7711170 w 12078891"/>
              <a:gd name="connsiteY1229" fmla="*/ 2505613 h 5907136"/>
              <a:gd name="connsiteX1230" fmla="*/ 7705061 w 12078891"/>
              <a:gd name="connsiteY1230" fmla="*/ 2499505 h 5907136"/>
              <a:gd name="connsiteX1231" fmla="*/ 7711170 w 12078891"/>
              <a:gd name="connsiteY1231" fmla="*/ 2493397 h 5907136"/>
              <a:gd name="connsiteX1232" fmla="*/ 11655354 w 12078891"/>
              <a:gd name="connsiteY1232" fmla="*/ 2472014 h 5907136"/>
              <a:gd name="connsiteX1233" fmla="*/ 11666553 w 12078891"/>
              <a:gd name="connsiteY1233" fmla="*/ 2483214 h 5907136"/>
              <a:gd name="connsiteX1234" fmla="*/ 11655354 w 12078891"/>
              <a:gd name="connsiteY1234" fmla="*/ 2493395 h 5907136"/>
              <a:gd name="connsiteX1235" fmla="*/ 11644154 w 12078891"/>
              <a:gd name="connsiteY1235" fmla="*/ 2483214 h 5907136"/>
              <a:gd name="connsiteX1236" fmla="*/ 11655354 w 12078891"/>
              <a:gd name="connsiteY1236" fmla="*/ 2472014 h 5907136"/>
              <a:gd name="connsiteX1237" fmla="*/ 1161657 w 12078891"/>
              <a:gd name="connsiteY1237" fmla="*/ 2462852 h 5907136"/>
              <a:gd name="connsiteX1238" fmla="*/ 1238016 w 12078891"/>
              <a:gd name="connsiteY1238" fmla="*/ 2539213 h 5907136"/>
              <a:gd name="connsiteX1239" fmla="*/ 1161657 w 12078891"/>
              <a:gd name="connsiteY1239" fmla="*/ 2615570 h 5907136"/>
              <a:gd name="connsiteX1240" fmla="*/ 1153260 w 12078891"/>
              <a:gd name="connsiteY1240" fmla="*/ 2613912 h 5907136"/>
              <a:gd name="connsiteX1241" fmla="*/ 1153543 w 12078891"/>
              <a:gd name="connsiteY1241" fmla="*/ 2614553 h 5907136"/>
              <a:gd name="connsiteX1242" fmla="*/ 1133180 w 12078891"/>
              <a:gd name="connsiteY1242" fmla="*/ 2634915 h 5907136"/>
              <a:gd name="connsiteX1243" fmla="*/ 1112818 w 12078891"/>
              <a:gd name="connsiteY1243" fmla="*/ 2614553 h 5907136"/>
              <a:gd name="connsiteX1244" fmla="*/ 1118521 w 12078891"/>
              <a:gd name="connsiteY1244" fmla="*/ 2600840 h 5907136"/>
              <a:gd name="connsiteX1245" fmla="*/ 1107443 w 12078891"/>
              <a:gd name="connsiteY1245" fmla="*/ 2593425 h 5907136"/>
              <a:gd name="connsiteX1246" fmla="*/ 1085299 w 12078891"/>
              <a:gd name="connsiteY1246" fmla="*/ 2539213 h 5907136"/>
              <a:gd name="connsiteX1247" fmla="*/ 1161657 w 12078891"/>
              <a:gd name="connsiteY1247" fmla="*/ 2462852 h 5907136"/>
              <a:gd name="connsiteX1248" fmla="*/ 7789564 w 12078891"/>
              <a:gd name="connsiteY1248" fmla="*/ 2417038 h 5907136"/>
              <a:gd name="connsiteX1249" fmla="*/ 7795674 w 12078891"/>
              <a:gd name="connsiteY1249" fmla="*/ 2423147 h 5907136"/>
              <a:gd name="connsiteX1250" fmla="*/ 7789564 w 12078891"/>
              <a:gd name="connsiteY1250" fmla="*/ 2429254 h 5907136"/>
              <a:gd name="connsiteX1251" fmla="*/ 7783456 w 12078891"/>
              <a:gd name="connsiteY1251" fmla="*/ 2423147 h 5907136"/>
              <a:gd name="connsiteX1252" fmla="*/ 7789564 w 12078891"/>
              <a:gd name="connsiteY1252" fmla="*/ 2417038 h 5907136"/>
              <a:gd name="connsiteX1253" fmla="*/ 8313895 w 12078891"/>
              <a:gd name="connsiteY1253" fmla="*/ 2398712 h 5907136"/>
              <a:gd name="connsiteX1254" fmla="*/ 8330185 w 12078891"/>
              <a:gd name="connsiteY1254" fmla="*/ 2415002 h 5907136"/>
              <a:gd name="connsiteX1255" fmla="*/ 8313895 w 12078891"/>
              <a:gd name="connsiteY1255" fmla="*/ 2431292 h 5907136"/>
              <a:gd name="connsiteX1256" fmla="*/ 8297605 w 12078891"/>
              <a:gd name="connsiteY1256" fmla="*/ 2415002 h 5907136"/>
              <a:gd name="connsiteX1257" fmla="*/ 8313895 w 12078891"/>
              <a:gd name="connsiteY1257" fmla="*/ 2398712 h 5907136"/>
              <a:gd name="connsiteX1258" fmla="*/ 10361328 w 12078891"/>
              <a:gd name="connsiteY1258" fmla="*/ 2390565 h 5907136"/>
              <a:gd name="connsiteX1259" fmla="*/ 10383726 w 12078891"/>
              <a:gd name="connsiteY1259" fmla="*/ 2412965 h 5907136"/>
              <a:gd name="connsiteX1260" fmla="*/ 10361328 w 12078891"/>
              <a:gd name="connsiteY1260" fmla="*/ 2435363 h 5907136"/>
              <a:gd name="connsiteX1261" fmla="*/ 10338929 w 12078891"/>
              <a:gd name="connsiteY1261" fmla="*/ 2412965 h 5907136"/>
              <a:gd name="connsiteX1262" fmla="*/ 10361328 w 12078891"/>
              <a:gd name="connsiteY1262" fmla="*/ 2390565 h 5907136"/>
              <a:gd name="connsiteX1263" fmla="*/ 1788833 w 12078891"/>
              <a:gd name="connsiteY1263" fmla="*/ 2370201 h 5907136"/>
              <a:gd name="connsiteX1264" fmla="*/ 1809196 w 12078891"/>
              <a:gd name="connsiteY1264" fmla="*/ 2390565 h 5907136"/>
              <a:gd name="connsiteX1265" fmla="*/ 1788833 w 12078891"/>
              <a:gd name="connsiteY1265" fmla="*/ 2410929 h 5907136"/>
              <a:gd name="connsiteX1266" fmla="*/ 1768472 w 12078891"/>
              <a:gd name="connsiteY1266" fmla="*/ 2390565 h 5907136"/>
              <a:gd name="connsiteX1267" fmla="*/ 1788833 w 12078891"/>
              <a:gd name="connsiteY1267" fmla="*/ 2370201 h 5907136"/>
              <a:gd name="connsiteX1268" fmla="*/ 8322040 w 12078891"/>
              <a:gd name="connsiteY1268" fmla="*/ 2351875 h 5907136"/>
              <a:gd name="connsiteX1269" fmla="*/ 8335275 w 12078891"/>
              <a:gd name="connsiteY1269" fmla="*/ 2365110 h 5907136"/>
              <a:gd name="connsiteX1270" fmla="*/ 8322040 w 12078891"/>
              <a:gd name="connsiteY1270" fmla="*/ 2378348 h 5907136"/>
              <a:gd name="connsiteX1271" fmla="*/ 8308804 w 12078891"/>
              <a:gd name="connsiteY1271" fmla="*/ 2365110 h 5907136"/>
              <a:gd name="connsiteX1272" fmla="*/ 8322040 w 12078891"/>
              <a:gd name="connsiteY1272" fmla="*/ 2351875 h 5907136"/>
              <a:gd name="connsiteX1273" fmla="*/ 1726739 w 12078891"/>
              <a:gd name="connsiteY1273" fmla="*/ 2338640 h 5907136"/>
              <a:gd name="connsiteX1274" fmla="*/ 1749137 w 12078891"/>
              <a:gd name="connsiteY1274" fmla="*/ 2361037 h 5907136"/>
              <a:gd name="connsiteX1275" fmla="*/ 1726739 w 12078891"/>
              <a:gd name="connsiteY1275" fmla="*/ 2383438 h 5907136"/>
              <a:gd name="connsiteX1276" fmla="*/ 1704340 w 12078891"/>
              <a:gd name="connsiteY1276" fmla="*/ 2361037 h 5907136"/>
              <a:gd name="connsiteX1277" fmla="*/ 1726739 w 12078891"/>
              <a:gd name="connsiteY1277" fmla="*/ 2338640 h 5907136"/>
              <a:gd name="connsiteX1278" fmla="*/ 5160810 w 12078891"/>
              <a:gd name="connsiteY1278" fmla="*/ 2317265 h 5907136"/>
              <a:gd name="connsiteX1279" fmla="*/ 5181174 w 12078891"/>
              <a:gd name="connsiteY1279" fmla="*/ 2337623 h 5907136"/>
              <a:gd name="connsiteX1280" fmla="*/ 5160810 w 12078891"/>
              <a:gd name="connsiteY1280" fmla="*/ 2357983 h 5907136"/>
              <a:gd name="connsiteX1281" fmla="*/ 5140448 w 12078891"/>
              <a:gd name="connsiteY1281" fmla="*/ 2337623 h 5907136"/>
              <a:gd name="connsiteX1282" fmla="*/ 5160810 w 12078891"/>
              <a:gd name="connsiteY1282" fmla="*/ 2317265 h 5907136"/>
              <a:gd name="connsiteX1283" fmla="*/ 5008114 w 12078891"/>
              <a:gd name="connsiteY1283" fmla="*/ 2306069 h 5907136"/>
              <a:gd name="connsiteX1284" fmla="*/ 5017273 w 12078891"/>
              <a:gd name="connsiteY1284" fmla="*/ 2315229 h 5907136"/>
              <a:gd name="connsiteX1285" fmla="*/ 5008114 w 12078891"/>
              <a:gd name="connsiteY1285" fmla="*/ 2324392 h 5907136"/>
              <a:gd name="connsiteX1286" fmla="*/ 4998954 w 12078891"/>
              <a:gd name="connsiteY1286" fmla="*/ 2315229 h 5907136"/>
              <a:gd name="connsiteX1287" fmla="*/ 5008114 w 12078891"/>
              <a:gd name="connsiteY1287" fmla="*/ 2306069 h 5907136"/>
              <a:gd name="connsiteX1288" fmla="*/ 6816246 w 12078891"/>
              <a:gd name="connsiteY1288" fmla="*/ 2280623 h 5907136"/>
              <a:gd name="connsiteX1289" fmla="*/ 6830500 w 12078891"/>
              <a:gd name="connsiteY1289" fmla="*/ 2294873 h 5907136"/>
              <a:gd name="connsiteX1290" fmla="*/ 6816246 w 12078891"/>
              <a:gd name="connsiteY1290" fmla="*/ 2309123 h 5907136"/>
              <a:gd name="connsiteX1291" fmla="*/ 6801992 w 12078891"/>
              <a:gd name="connsiteY1291" fmla="*/ 2294873 h 5907136"/>
              <a:gd name="connsiteX1292" fmla="*/ 6816246 w 12078891"/>
              <a:gd name="connsiteY1292" fmla="*/ 2280623 h 5907136"/>
              <a:gd name="connsiteX1293" fmla="*/ 7301887 w 12078891"/>
              <a:gd name="connsiteY1293" fmla="*/ 2233780 h 5907136"/>
              <a:gd name="connsiteX1294" fmla="*/ 7321231 w 12078891"/>
              <a:gd name="connsiteY1294" fmla="*/ 2253129 h 5907136"/>
              <a:gd name="connsiteX1295" fmla="*/ 7301887 w 12078891"/>
              <a:gd name="connsiteY1295" fmla="*/ 2272473 h 5907136"/>
              <a:gd name="connsiteX1296" fmla="*/ 7282543 w 12078891"/>
              <a:gd name="connsiteY1296" fmla="*/ 2253129 h 5907136"/>
              <a:gd name="connsiteX1297" fmla="*/ 7301887 w 12078891"/>
              <a:gd name="connsiteY1297" fmla="*/ 2233780 h 5907136"/>
              <a:gd name="connsiteX1298" fmla="*/ 11671645 w 12078891"/>
              <a:gd name="connsiteY1298" fmla="*/ 2219524 h 5907136"/>
              <a:gd name="connsiteX1299" fmla="*/ 11676735 w 12078891"/>
              <a:gd name="connsiteY1299" fmla="*/ 2224617 h 5907136"/>
              <a:gd name="connsiteX1300" fmla="*/ 11671645 w 12078891"/>
              <a:gd name="connsiteY1300" fmla="*/ 2229707 h 5907136"/>
              <a:gd name="connsiteX1301" fmla="*/ 11666554 w 12078891"/>
              <a:gd name="connsiteY1301" fmla="*/ 2224617 h 5907136"/>
              <a:gd name="connsiteX1302" fmla="*/ 11671645 w 12078891"/>
              <a:gd name="connsiteY1302" fmla="*/ 2219524 h 5907136"/>
              <a:gd name="connsiteX1303" fmla="*/ 10717669 w 12078891"/>
              <a:gd name="connsiteY1303" fmla="*/ 2192034 h 5907136"/>
              <a:gd name="connsiteX1304" fmla="*/ 10731923 w 12078891"/>
              <a:gd name="connsiteY1304" fmla="*/ 2206286 h 5907136"/>
              <a:gd name="connsiteX1305" fmla="*/ 10717669 w 12078891"/>
              <a:gd name="connsiteY1305" fmla="*/ 2220542 h 5907136"/>
              <a:gd name="connsiteX1306" fmla="*/ 10703416 w 12078891"/>
              <a:gd name="connsiteY1306" fmla="*/ 2206286 h 5907136"/>
              <a:gd name="connsiteX1307" fmla="*/ 10717669 w 12078891"/>
              <a:gd name="connsiteY1307" fmla="*/ 2192034 h 5907136"/>
              <a:gd name="connsiteX1308" fmla="*/ 4248637 w 12078891"/>
              <a:gd name="connsiteY1308" fmla="*/ 2184910 h 5907136"/>
              <a:gd name="connsiteX1309" fmla="*/ 4276129 w 12078891"/>
              <a:gd name="connsiteY1309" fmla="*/ 2212394 h 5907136"/>
              <a:gd name="connsiteX1310" fmla="*/ 4248637 w 12078891"/>
              <a:gd name="connsiteY1310" fmla="*/ 2239891 h 5907136"/>
              <a:gd name="connsiteX1311" fmla="*/ 4221154 w 12078891"/>
              <a:gd name="connsiteY1311" fmla="*/ 2212394 h 5907136"/>
              <a:gd name="connsiteX1312" fmla="*/ 4248637 w 12078891"/>
              <a:gd name="connsiteY1312" fmla="*/ 2184910 h 5907136"/>
              <a:gd name="connsiteX1313" fmla="*/ 10552733 w 12078891"/>
              <a:gd name="connsiteY1313" fmla="*/ 2163530 h 5907136"/>
              <a:gd name="connsiteX1314" fmla="*/ 10558842 w 12078891"/>
              <a:gd name="connsiteY1314" fmla="*/ 2169638 h 5907136"/>
              <a:gd name="connsiteX1315" fmla="*/ 10552733 w 12078891"/>
              <a:gd name="connsiteY1315" fmla="*/ 2174729 h 5907136"/>
              <a:gd name="connsiteX1316" fmla="*/ 10546625 w 12078891"/>
              <a:gd name="connsiteY1316" fmla="*/ 2169638 h 5907136"/>
              <a:gd name="connsiteX1317" fmla="*/ 10552733 w 12078891"/>
              <a:gd name="connsiteY1317" fmla="*/ 2163530 h 5907136"/>
              <a:gd name="connsiteX1318" fmla="*/ 11573905 w 12078891"/>
              <a:gd name="connsiteY1318" fmla="*/ 2144178 h 5907136"/>
              <a:gd name="connsiteX1319" fmla="*/ 11586122 w 12078891"/>
              <a:gd name="connsiteY1319" fmla="*/ 2155377 h 5907136"/>
              <a:gd name="connsiteX1320" fmla="*/ 11573905 w 12078891"/>
              <a:gd name="connsiteY1320" fmla="*/ 2166575 h 5907136"/>
              <a:gd name="connsiteX1321" fmla="*/ 11561687 w 12078891"/>
              <a:gd name="connsiteY1321" fmla="*/ 2155377 h 5907136"/>
              <a:gd name="connsiteX1322" fmla="*/ 11573905 w 12078891"/>
              <a:gd name="connsiteY1322" fmla="*/ 2144178 h 5907136"/>
              <a:gd name="connsiteX1323" fmla="*/ 10875476 w 12078891"/>
              <a:gd name="connsiteY1323" fmla="*/ 2060694 h 5907136"/>
              <a:gd name="connsiteX1324" fmla="*/ 10883622 w 12078891"/>
              <a:gd name="connsiteY1324" fmla="*/ 2068840 h 5907136"/>
              <a:gd name="connsiteX1325" fmla="*/ 10875476 w 12078891"/>
              <a:gd name="connsiteY1325" fmla="*/ 2076984 h 5907136"/>
              <a:gd name="connsiteX1326" fmla="*/ 10867332 w 12078891"/>
              <a:gd name="connsiteY1326" fmla="*/ 2068840 h 5907136"/>
              <a:gd name="connsiteX1327" fmla="*/ 10875476 w 12078891"/>
              <a:gd name="connsiteY1327" fmla="*/ 2060694 h 5907136"/>
              <a:gd name="connsiteX1328" fmla="*/ 9976480 w 12078891"/>
              <a:gd name="connsiteY1328" fmla="*/ 2052572 h 5907136"/>
              <a:gd name="connsiteX1329" fmla="*/ 10023313 w 12078891"/>
              <a:gd name="connsiteY1329" fmla="*/ 2099390 h 5907136"/>
              <a:gd name="connsiteX1330" fmla="*/ 9976480 w 12078891"/>
              <a:gd name="connsiteY1330" fmla="*/ 2146221 h 5907136"/>
              <a:gd name="connsiteX1331" fmla="*/ 9929646 w 12078891"/>
              <a:gd name="connsiteY1331" fmla="*/ 2099390 h 5907136"/>
              <a:gd name="connsiteX1332" fmla="*/ 9976480 w 12078891"/>
              <a:gd name="connsiteY1332" fmla="*/ 2052572 h 5907136"/>
              <a:gd name="connsiteX1333" fmla="*/ 8217174 w 12078891"/>
              <a:gd name="connsiteY1333" fmla="*/ 2041361 h 5907136"/>
              <a:gd name="connsiteX1334" fmla="*/ 8257898 w 12078891"/>
              <a:gd name="connsiteY1334" fmla="*/ 2082087 h 5907136"/>
              <a:gd name="connsiteX1335" fmla="*/ 8217174 w 12078891"/>
              <a:gd name="connsiteY1335" fmla="*/ 2122802 h 5907136"/>
              <a:gd name="connsiteX1336" fmla="*/ 8176449 w 12078891"/>
              <a:gd name="connsiteY1336" fmla="*/ 2082087 h 5907136"/>
              <a:gd name="connsiteX1337" fmla="*/ 8217174 w 12078891"/>
              <a:gd name="connsiteY1337" fmla="*/ 2041361 h 5907136"/>
              <a:gd name="connsiteX1338" fmla="*/ 11389625 w 12078891"/>
              <a:gd name="connsiteY1338" fmla="*/ 2007776 h 5907136"/>
              <a:gd name="connsiteX1339" fmla="*/ 11401843 w 12078891"/>
              <a:gd name="connsiteY1339" fmla="*/ 2019993 h 5907136"/>
              <a:gd name="connsiteX1340" fmla="*/ 11389625 w 12078891"/>
              <a:gd name="connsiteY1340" fmla="*/ 2032209 h 5907136"/>
              <a:gd name="connsiteX1341" fmla="*/ 11377408 w 12078891"/>
              <a:gd name="connsiteY1341" fmla="*/ 2019993 h 5907136"/>
              <a:gd name="connsiteX1342" fmla="*/ 11389625 w 12078891"/>
              <a:gd name="connsiteY1342" fmla="*/ 2007776 h 5907136"/>
              <a:gd name="connsiteX1343" fmla="*/ 11089281 w 12078891"/>
              <a:gd name="connsiteY1343" fmla="*/ 1971100 h 5907136"/>
              <a:gd name="connsiteX1344" fmla="*/ 11094371 w 12078891"/>
              <a:gd name="connsiteY1344" fmla="*/ 1976191 h 5907136"/>
              <a:gd name="connsiteX1345" fmla="*/ 11089281 w 12078891"/>
              <a:gd name="connsiteY1345" fmla="*/ 1981281 h 5907136"/>
              <a:gd name="connsiteX1346" fmla="*/ 11084190 w 12078891"/>
              <a:gd name="connsiteY1346" fmla="*/ 1976191 h 5907136"/>
              <a:gd name="connsiteX1347" fmla="*/ 11089281 w 12078891"/>
              <a:gd name="connsiteY1347" fmla="*/ 1971100 h 5907136"/>
              <a:gd name="connsiteX1348" fmla="*/ 607782 w 12078891"/>
              <a:gd name="connsiteY1348" fmla="*/ 1958886 h 5907136"/>
              <a:gd name="connsiteX1349" fmla="*/ 627126 w 12078891"/>
              <a:gd name="connsiteY1349" fmla="*/ 1978230 h 5907136"/>
              <a:gd name="connsiteX1350" fmla="*/ 607782 w 12078891"/>
              <a:gd name="connsiteY1350" fmla="*/ 1997575 h 5907136"/>
              <a:gd name="connsiteX1351" fmla="*/ 588438 w 12078891"/>
              <a:gd name="connsiteY1351" fmla="*/ 1978230 h 5907136"/>
              <a:gd name="connsiteX1352" fmla="*/ 607782 w 12078891"/>
              <a:gd name="connsiteY1352" fmla="*/ 1958886 h 5907136"/>
              <a:gd name="connsiteX1353" fmla="*/ 8754740 w 12078891"/>
              <a:gd name="connsiteY1353" fmla="*/ 1924294 h 5907136"/>
              <a:gd name="connsiteX1354" fmla="*/ 8760849 w 12078891"/>
              <a:gd name="connsiteY1354" fmla="*/ 1930402 h 5907136"/>
              <a:gd name="connsiteX1355" fmla="*/ 8754740 w 12078891"/>
              <a:gd name="connsiteY1355" fmla="*/ 1936513 h 5907136"/>
              <a:gd name="connsiteX1356" fmla="*/ 8748631 w 12078891"/>
              <a:gd name="connsiteY1356" fmla="*/ 1930402 h 5907136"/>
              <a:gd name="connsiteX1357" fmla="*/ 8754740 w 12078891"/>
              <a:gd name="connsiteY1357" fmla="*/ 1924294 h 5907136"/>
              <a:gd name="connsiteX1358" fmla="*/ 6224720 w 12078891"/>
              <a:gd name="connsiteY1358" fmla="*/ 1894771 h 5907136"/>
              <a:gd name="connsiteX1359" fmla="*/ 6230829 w 12078891"/>
              <a:gd name="connsiteY1359" fmla="*/ 1900877 h 5907136"/>
              <a:gd name="connsiteX1360" fmla="*/ 6224720 w 12078891"/>
              <a:gd name="connsiteY1360" fmla="*/ 1906983 h 5907136"/>
              <a:gd name="connsiteX1361" fmla="*/ 6218611 w 12078891"/>
              <a:gd name="connsiteY1361" fmla="*/ 1900877 h 5907136"/>
              <a:gd name="connsiteX1362" fmla="*/ 6224720 w 12078891"/>
              <a:gd name="connsiteY1362" fmla="*/ 1894771 h 5907136"/>
              <a:gd name="connsiteX1363" fmla="*/ 6900749 w 12078891"/>
              <a:gd name="connsiteY1363" fmla="*/ 1835719 h 5907136"/>
              <a:gd name="connsiteX1364" fmla="*/ 6913985 w 12078891"/>
              <a:gd name="connsiteY1364" fmla="*/ 1848957 h 5907136"/>
              <a:gd name="connsiteX1365" fmla="*/ 6900749 w 12078891"/>
              <a:gd name="connsiteY1365" fmla="*/ 1862192 h 5907136"/>
              <a:gd name="connsiteX1366" fmla="*/ 6887514 w 12078891"/>
              <a:gd name="connsiteY1366" fmla="*/ 1848957 h 5907136"/>
              <a:gd name="connsiteX1367" fmla="*/ 6900749 w 12078891"/>
              <a:gd name="connsiteY1367" fmla="*/ 1835719 h 5907136"/>
              <a:gd name="connsiteX1368" fmla="*/ 3320114 w 12078891"/>
              <a:gd name="connsiteY1368" fmla="*/ 1834701 h 5907136"/>
              <a:gd name="connsiteX1369" fmla="*/ 3324187 w 12078891"/>
              <a:gd name="connsiteY1369" fmla="*/ 1838772 h 5907136"/>
              <a:gd name="connsiteX1370" fmla="*/ 3320114 w 12078891"/>
              <a:gd name="connsiteY1370" fmla="*/ 1842845 h 5907136"/>
              <a:gd name="connsiteX1371" fmla="*/ 3316042 w 12078891"/>
              <a:gd name="connsiteY1371" fmla="*/ 1838772 h 5907136"/>
              <a:gd name="connsiteX1372" fmla="*/ 3320114 w 12078891"/>
              <a:gd name="connsiteY1372" fmla="*/ 1834701 h 5907136"/>
              <a:gd name="connsiteX1373" fmla="*/ 6968963 w 12078891"/>
              <a:gd name="connsiteY1373" fmla="*/ 1829583 h 5907136"/>
              <a:gd name="connsiteX1374" fmla="*/ 6972017 w 12078891"/>
              <a:gd name="connsiteY1374" fmla="*/ 1832637 h 5907136"/>
              <a:gd name="connsiteX1375" fmla="*/ 6968963 w 12078891"/>
              <a:gd name="connsiteY1375" fmla="*/ 1835691 h 5907136"/>
              <a:gd name="connsiteX1376" fmla="*/ 6965909 w 12078891"/>
              <a:gd name="connsiteY1376" fmla="*/ 1832637 h 5907136"/>
              <a:gd name="connsiteX1377" fmla="*/ 6968963 w 12078891"/>
              <a:gd name="connsiteY1377" fmla="*/ 1829583 h 5907136"/>
              <a:gd name="connsiteX1378" fmla="*/ 5026434 w 12078891"/>
              <a:gd name="connsiteY1378" fmla="*/ 1816374 h 5907136"/>
              <a:gd name="connsiteX1379" fmla="*/ 5031521 w 12078891"/>
              <a:gd name="connsiteY1379" fmla="*/ 1821463 h 5907136"/>
              <a:gd name="connsiteX1380" fmla="*/ 5026434 w 12078891"/>
              <a:gd name="connsiteY1380" fmla="*/ 1826554 h 5907136"/>
              <a:gd name="connsiteX1381" fmla="*/ 5021344 w 12078891"/>
              <a:gd name="connsiteY1381" fmla="*/ 1821463 h 5907136"/>
              <a:gd name="connsiteX1382" fmla="*/ 5026434 w 12078891"/>
              <a:gd name="connsiteY1382" fmla="*/ 1816374 h 5907136"/>
              <a:gd name="connsiteX1383" fmla="*/ 1693109 w 12078891"/>
              <a:gd name="connsiteY1383" fmla="*/ 1810250 h 5907136"/>
              <a:gd name="connsiteX1384" fmla="*/ 1722634 w 12078891"/>
              <a:gd name="connsiteY1384" fmla="*/ 1839778 h 5907136"/>
              <a:gd name="connsiteX1385" fmla="*/ 1693109 w 12078891"/>
              <a:gd name="connsiteY1385" fmla="*/ 1869303 h 5907136"/>
              <a:gd name="connsiteX1386" fmla="*/ 1663584 w 12078891"/>
              <a:gd name="connsiteY1386" fmla="*/ 1839778 h 5907136"/>
              <a:gd name="connsiteX1387" fmla="*/ 1693109 w 12078891"/>
              <a:gd name="connsiteY1387" fmla="*/ 1810250 h 5907136"/>
              <a:gd name="connsiteX1388" fmla="*/ 466263 w 12078891"/>
              <a:gd name="connsiteY1388" fmla="*/ 1806168 h 5907136"/>
              <a:gd name="connsiteX1389" fmla="*/ 470336 w 12078891"/>
              <a:gd name="connsiteY1389" fmla="*/ 1810240 h 5907136"/>
              <a:gd name="connsiteX1390" fmla="*/ 466263 w 12078891"/>
              <a:gd name="connsiteY1390" fmla="*/ 1814313 h 5907136"/>
              <a:gd name="connsiteX1391" fmla="*/ 462191 w 12078891"/>
              <a:gd name="connsiteY1391" fmla="*/ 1810240 h 5907136"/>
              <a:gd name="connsiteX1392" fmla="*/ 466263 w 12078891"/>
              <a:gd name="connsiteY1392" fmla="*/ 1806168 h 5907136"/>
              <a:gd name="connsiteX1393" fmla="*/ 11028194 w 12078891"/>
              <a:gd name="connsiteY1393" fmla="*/ 1801104 h 5907136"/>
              <a:gd name="connsiteX1394" fmla="*/ 11040412 w 12078891"/>
              <a:gd name="connsiteY1394" fmla="*/ 1813323 h 5907136"/>
              <a:gd name="connsiteX1395" fmla="*/ 11028194 w 12078891"/>
              <a:gd name="connsiteY1395" fmla="*/ 1825541 h 5907136"/>
              <a:gd name="connsiteX1396" fmla="*/ 11015977 w 12078891"/>
              <a:gd name="connsiteY1396" fmla="*/ 1813323 h 5907136"/>
              <a:gd name="connsiteX1397" fmla="*/ 11028194 w 12078891"/>
              <a:gd name="connsiteY1397" fmla="*/ 1801104 h 5907136"/>
              <a:gd name="connsiteX1398" fmla="*/ 9489820 w 12078891"/>
              <a:gd name="connsiteY1398" fmla="*/ 1800068 h 5907136"/>
              <a:gd name="connsiteX1399" fmla="*/ 9524436 w 12078891"/>
              <a:gd name="connsiteY1399" fmla="*/ 1834686 h 5907136"/>
              <a:gd name="connsiteX1400" fmla="*/ 9489820 w 12078891"/>
              <a:gd name="connsiteY1400" fmla="*/ 1869303 h 5907136"/>
              <a:gd name="connsiteX1401" fmla="*/ 9455204 w 12078891"/>
              <a:gd name="connsiteY1401" fmla="*/ 1834686 h 5907136"/>
              <a:gd name="connsiteX1402" fmla="*/ 9489820 w 12078891"/>
              <a:gd name="connsiteY1402" fmla="*/ 1800068 h 5907136"/>
              <a:gd name="connsiteX1403" fmla="*/ 10635201 w 12078891"/>
              <a:gd name="connsiteY1403" fmla="*/ 1799039 h 5907136"/>
              <a:gd name="connsiteX1404" fmla="*/ 10642329 w 12078891"/>
              <a:gd name="connsiteY1404" fmla="*/ 1806166 h 5907136"/>
              <a:gd name="connsiteX1405" fmla="*/ 10635201 w 12078891"/>
              <a:gd name="connsiteY1405" fmla="*/ 1813293 h 5907136"/>
              <a:gd name="connsiteX1406" fmla="*/ 10628075 w 12078891"/>
              <a:gd name="connsiteY1406" fmla="*/ 1806166 h 5907136"/>
              <a:gd name="connsiteX1407" fmla="*/ 10635201 w 12078891"/>
              <a:gd name="connsiteY1407" fmla="*/ 1799039 h 5907136"/>
              <a:gd name="connsiteX1408" fmla="*/ 8181540 w 12078891"/>
              <a:gd name="connsiteY1408" fmla="*/ 1798022 h 5907136"/>
              <a:gd name="connsiteX1409" fmla="*/ 8186630 w 12078891"/>
              <a:gd name="connsiteY1409" fmla="*/ 1803111 h 5907136"/>
              <a:gd name="connsiteX1410" fmla="*/ 8181540 w 12078891"/>
              <a:gd name="connsiteY1410" fmla="*/ 1808202 h 5907136"/>
              <a:gd name="connsiteX1411" fmla="*/ 8176449 w 12078891"/>
              <a:gd name="connsiteY1411" fmla="*/ 1803111 h 5907136"/>
              <a:gd name="connsiteX1412" fmla="*/ 8181540 w 12078891"/>
              <a:gd name="connsiteY1412" fmla="*/ 1798022 h 5907136"/>
              <a:gd name="connsiteX1413" fmla="*/ 5724840 w 12078891"/>
              <a:gd name="connsiteY1413" fmla="*/ 1792952 h 5907136"/>
              <a:gd name="connsiteX1414" fmla="*/ 5730949 w 12078891"/>
              <a:gd name="connsiteY1414" fmla="*/ 1799061 h 5907136"/>
              <a:gd name="connsiteX1415" fmla="*/ 5724840 w 12078891"/>
              <a:gd name="connsiteY1415" fmla="*/ 1805170 h 5907136"/>
              <a:gd name="connsiteX1416" fmla="*/ 5718734 w 12078891"/>
              <a:gd name="connsiteY1416" fmla="*/ 1799061 h 5907136"/>
              <a:gd name="connsiteX1417" fmla="*/ 5724840 w 12078891"/>
              <a:gd name="connsiteY1417" fmla="*/ 1792952 h 5907136"/>
              <a:gd name="connsiteX1418" fmla="*/ 10191302 w 12078891"/>
              <a:gd name="connsiteY1418" fmla="*/ 1791912 h 5907136"/>
              <a:gd name="connsiteX1419" fmla="*/ 10204538 w 12078891"/>
              <a:gd name="connsiteY1419" fmla="*/ 1805147 h 5907136"/>
              <a:gd name="connsiteX1420" fmla="*/ 10191302 w 12078891"/>
              <a:gd name="connsiteY1420" fmla="*/ 1818383 h 5907136"/>
              <a:gd name="connsiteX1421" fmla="*/ 10178067 w 12078891"/>
              <a:gd name="connsiteY1421" fmla="*/ 1805147 h 5907136"/>
              <a:gd name="connsiteX1422" fmla="*/ 10191302 w 12078891"/>
              <a:gd name="connsiteY1422" fmla="*/ 1791912 h 5907136"/>
              <a:gd name="connsiteX1423" fmla="*/ 5611817 w 12078891"/>
              <a:gd name="connsiteY1423" fmla="*/ 1782750 h 5907136"/>
              <a:gd name="connsiteX1424" fmla="*/ 5613854 w 12078891"/>
              <a:gd name="connsiteY1424" fmla="*/ 1784786 h 5907136"/>
              <a:gd name="connsiteX1425" fmla="*/ 5611817 w 12078891"/>
              <a:gd name="connsiteY1425" fmla="*/ 1786822 h 5907136"/>
              <a:gd name="connsiteX1426" fmla="*/ 5609781 w 12078891"/>
              <a:gd name="connsiteY1426" fmla="*/ 1784786 h 5907136"/>
              <a:gd name="connsiteX1427" fmla="*/ 5611817 w 12078891"/>
              <a:gd name="connsiteY1427" fmla="*/ 1782750 h 5907136"/>
              <a:gd name="connsiteX1428" fmla="*/ 2172677 w 12078891"/>
              <a:gd name="connsiteY1428" fmla="*/ 1781757 h 5907136"/>
              <a:gd name="connsiteX1429" fmla="*/ 2195074 w 12078891"/>
              <a:gd name="connsiteY1429" fmla="*/ 1804157 h 5907136"/>
              <a:gd name="connsiteX1430" fmla="*/ 2172677 w 12078891"/>
              <a:gd name="connsiteY1430" fmla="*/ 1826554 h 5907136"/>
              <a:gd name="connsiteX1431" fmla="*/ 2150279 w 12078891"/>
              <a:gd name="connsiteY1431" fmla="*/ 1804157 h 5907136"/>
              <a:gd name="connsiteX1432" fmla="*/ 2172677 w 12078891"/>
              <a:gd name="connsiteY1432" fmla="*/ 1781757 h 5907136"/>
              <a:gd name="connsiteX1433" fmla="*/ 8210047 w 12078891"/>
              <a:gd name="connsiteY1433" fmla="*/ 1762412 h 5907136"/>
              <a:gd name="connsiteX1434" fmla="*/ 8219210 w 12078891"/>
              <a:gd name="connsiteY1434" fmla="*/ 1771574 h 5907136"/>
              <a:gd name="connsiteX1435" fmla="*/ 8210047 w 12078891"/>
              <a:gd name="connsiteY1435" fmla="*/ 1780737 h 5907136"/>
              <a:gd name="connsiteX1436" fmla="*/ 8200884 w 12078891"/>
              <a:gd name="connsiteY1436" fmla="*/ 1771574 h 5907136"/>
              <a:gd name="connsiteX1437" fmla="*/ 8210047 w 12078891"/>
              <a:gd name="connsiteY1437" fmla="*/ 1762412 h 5907136"/>
              <a:gd name="connsiteX1438" fmla="*/ 559930 w 12078891"/>
              <a:gd name="connsiteY1438" fmla="*/ 1753225 h 5907136"/>
              <a:gd name="connsiteX1439" fmla="*/ 572147 w 12078891"/>
              <a:gd name="connsiteY1439" fmla="*/ 1765442 h 5907136"/>
              <a:gd name="connsiteX1440" fmla="*/ 559930 w 12078891"/>
              <a:gd name="connsiteY1440" fmla="*/ 1777660 h 5907136"/>
              <a:gd name="connsiteX1441" fmla="*/ 547713 w 12078891"/>
              <a:gd name="connsiteY1441" fmla="*/ 1765442 h 5907136"/>
              <a:gd name="connsiteX1442" fmla="*/ 559930 w 12078891"/>
              <a:gd name="connsiteY1442" fmla="*/ 1753225 h 5907136"/>
              <a:gd name="connsiteX1443" fmla="*/ 6170759 w 12078891"/>
              <a:gd name="connsiteY1443" fmla="*/ 1745079 h 5907136"/>
              <a:gd name="connsiteX1444" fmla="*/ 6179922 w 12078891"/>
              <a:gd name="connsiteY1444" fmla="*/ 1754241 h 5907136"/>
              <a:gd name="connsiteX1445" fmla="*/ 6170759 w 12078891"/>
              <a:gd name="connsiteY1445" fmla="*/ 1763405 h 5907136"/>
              <a:gd name="connsiteX1446" fmla="*/ 6160578 w 12078891"/>
              <a:gd name="connsiteY1446" fmla="*/ 1754241 h 5907136"/>
              <a:gd name="connsiteX1447" fmla="*/ 6170759 w 12078891"/>
              <a:gd name="connsiteY1447" fmla="*/ 1745079 h 5907136"/>
              <a:gd name="connsiteX1448" fmla="*/ 7806873 w 12078891"/>
              <a:gd name="connsiteY1448" fmla="*/ 1737952 h 5907136"/>
              <a:gd name="connsiteX1449" fmla="*/ 7811963 w 12078891"/>
              <a:gd name="connsiteY1449" fmla="*/ 1743043 h 5907136"/>
              <a:gd name="connsiteX1450" fmla="*/ 7806873 w 12078891"/>
              <a:gd name="connsiteY1450" fmla="*/ 1748133 h 5907136"/>
              <a:gd name="connsiteX1451" fmla="*/ 7801782 w 12078891"/>
              <a:gd name="connsiteY1451" fmla="*/ 1743043 h 5907136"/>
              <a:gd name="connsiteX1452" fmla="*/ 7806873 w 12078891"/>
              <a:gd name="connsiteY1452" fmla="*/ 1737952 h 5907136"/>
              <a:gd name="connsiteX1453" fmla="*/ 961068 w 12078891"/>
              <a:gd name="connsiteY1453" fmla="*/ 1706391 h 5907136"/>
              <a:gd name="connsiteX1454" fmla="*/ 967176 w 12078891"/>
              <a:gd name="connsiteY1454" fmla="*/ 1712500 h 5907136"/>
              <a:gd name="connsiteX1455" fmla="*/ 961068 w 12078891"/>
              <a:gd name="connsiteY1455" fmla="*/ 1718608 h 5907136"/>
              <a:gd name="connsiteX1456" fmla="*/ 954959 w 12078891"/>
              <a:gd name="connsiteY1456" fmla="*/ 1712500 h 5907136"/>
              <a:gd name="connsiteX1457" fmla="*/ 961068 w 12078891"/>
              <a:gd name="connsiteY1457" fmla="*/ 1706391 h 5907136"/>
              <a:gd name="connsiteX1458" fmla="*/ 4813613 w 12078891"/>
              <a:gd name="connsiteY1458" fmla="*/ 1703336 h 5907136"/>
              <a:gd name="connsiteX1459" fmla="*/ 4817688 w 12078891"/>
              <a:gd name="connsiteY1459" fmla="*/ 1707408 h 5907136"/>
              <a:gd name="connsiteX1460" fmla="*/ 4813613 w 12078891"/>
              <a:gd name="connsiteY1460" fmla="*/ 1711481 h 5907136"/>
              <a:gd name="connsiteX1461" fmla="*/ 4809541 w 12078891"/>
              <a:gd name="connsiteY1461" fmla="*/ 1707408 h 5907136"/>
              <a:gd name="connsiteX1462" fmla="*/ 4813613 w 12078891"/>
              <a:gd name="connsiteY1462" fmla="*/ 1703336 h 5907136"/>
              <a:gd name="connsiteX1463" fmla="*/ 4269970 w 12078891"/>
              <a:gd name="connsiteY1463" fmla="*/ 1698253 h 5907136"/>
              <a:gd name="connsiteX1464" fmla="*/ 4300511 w 12078891"/>
              <a:gd name="connsiteY1464" fmla="*/ 1728798 h 5907136"/>
              <a:gd name="connsiteX1465" fmla="*/ 4269970 w 12078891"/>
              <a:gd name="connsiteY1465" fmla="*/ 1758324 h 5907136"/>
              <a:gd name="connsiteX1466" fmla="*/ 4239427 w 12078891"/>
              <a:gd name="connsiteY1466" fmla="*/ 1728798 h 5907136"/>
              <a:gd name="connsiteX1467" fmla="*/ 4269970 w 12078891"/>
              <a:gd name="connsiteY1467" fmla="*/ 1698253 h 5907136"/>
              <a:gd name="connsiteX1468" fmla="*/ 7008670 w 12078891"/>
              <a:gd name="connsiteY1468" fmla="*/ 1697244 h 5907136"/>
              <a:gd name="connsiteX1469" fmla="*/ 7013760 w 12078891"/>
              <a:gd name="connsiteY1469" fmla="*/ 1702335 h 5907136"/>
              <a:gd name="connsiteX1470" fmla="*/ 7008670 w 12078891"/>
              <a:gd name="connsiteY1470" fmla="*/ 1707425 h 5907136"/>
              <a:gd name="connsiteX1471" fmla="*/ 7003579 w 12078891"/>
              <a:gd name="connsiteY1471" fmla="*/ 1702335 h 5907136"/>
              <a:gd name="connsiteX1472" fmla="*/ 7008670 w 12078891"/>
              <a:gd name="connsiteY1472" fmla="*/ 1697244 h 5907136"/>
              <a:gd name="connsiteX1473" fmla="*/ 3364842 w 12078891"/>
              <a:gd name="connsiteY1473" fmla="*/ 1697228 h 5907136"/>
              <a:gd name="connsiteX1474" fmla="*/ 3370952 w 12078891"/>
              <a:gd name="connsiteY1474" fmla="*/ 1703336 h 5907136"/>
              <a:gd name="connsiteX1475" fmla="*/ 3364842 w 12078891"/>
              <a:gd name="connsiteY1475" fmla="*/ 1709445 h 5907136"/>
              <a:gd name="connsiteX1476" fmla="*/ 3358734 w 12078891"/>
              <a:gd name="connsiteY1476" fmla="*/ 1703336 h 5907136"/>
              <a:gd name="connsiteX1477" fmla="*/ 3364842 w 12078891"/>
              <a:gd name="connsiteY1477" fmla="*/ 1697228 h 5907136"/>
              <a:gd name="connsiteX1478" fmla="*/ 1989412 w 12078891"/>
              <a:gd name="connsiteY1478" fmla="*/ 1695213 h 5907136"/>
              <a:gd name="connsiteX1479" fmla="*/ 2000613 w 12078891"/>
              <a:gd name="connsiteY1479" fmla="*/ 1706413 h 5907136"/>
              <a:gd name="connsiteX1480" fmla="*/ 1989412 w 12078891"/>
              <a:gd name="connsiteY1480" fmla="*/ 1717613 h 5907136"/>
              <a:gd name="connsiteX1481" fmla="*/ 1978214 w 12078891"/>
              <a:gd name="connsiteY1481" fmla="*/ 1706413 h 5907136"/>
              <a:gd name="connsiteX1482" fmla="*/ 1989412 w 12078891"/>
              <a:gd name="connsiteY1482" fmla="*/ 1695213 h 5907136"/>
              <a:gd name="connsiteX1483" fmla="*/ 3038026 w 12078891"/>
              <a:gd name="connsiteY1483" fmla="*/ 1681956 h 5907136"/>
              <a:gd name="connsiteX1484" fmla="*/ 3040062 w 12078891"/>
              <a:gd name="connsiteY1484" fmla="*/ 1683992 h 5907136"/>
              <a:gd name="connsiteX1485" fmla="*/ 3038026 w 12078891"/>
              <a:gd name="connsiteY1485" fmla="*/ 1686029 h 5907136"/>
              <a:gd name="connsiteX1486" fmla="*/ 3035990 w 12078891"/>
              <a:gd name="connsiteY1486" fmla="*/ 1683992 h 5907136"/>
              <a:gd name="connsiteX1487" fmla="*/ 3038026 w 12078891"/>
              <a:gd name="connsiteY1487" fmla="*/ 1681956 h 5907136"/>
              <a:gd name="connsiteX1488" fmla="*/ 2787638 w 12078891"/>
              <a:gd name="connsiteY1488" fmla="*/ 1677907 h 5907136"/>
              <a:gd name="connsiteX1489" fmla="*/ 2803927 w 12078891"/>
              <a:gd name="connsiteY1489" fmla="*/ 1694197 h 5907136"/>
              <a:gd name="connsiteX1490" fmla="*/ 2787638 w 12078891"/>
              <a:gd name="connsiteY1490" fmla="*/ 1710486 h 5907136"/>
              <a:gd name="connsiteX1491" fmla="*/ 2771350 w 12078891"/>
              <a:gd name="connsiteY1491" fmla="*/ 1694197 h 5907136"/>
              <a:gd name="connsiteX1492" fmla="*/ 2787638 w 12078891"/>
              <a:gd name="connsiteY1492" fmla="*/ 1677907 h 5907136"/>
              <a:gd name="connsiteX1493" fmla="*/ 8908476 w 12078891"/>
              <a:gd name="connsiteY1493" fmla="*/ 1670778 h 5907136"/>
              <a:gd name="connsiteX1494" fmla="*/ 8913566 w 12078891"/>
              <a:gd name="connsiteY1494" fmla="*/ 1675869 h 5907136"/>
              <a:gd name="connsiteX1495" fmla="*/ 8908476 w 12078891"/>
              <a:gd name="connsiteY1495" fmla="*/ 1680959 h 5907136"/>
              <a:gd name="connsiteX1496" fmla="*/ 8903385 w 12078891"/>
              <a:gd name="connsiteY1496" fmla="*/ 1675869 h 5907136"/>
              <a:gd name="connsiteX1497" fmla="*/ 8908476 w 12078891"/>
              <a:gd name="connsiteY1497" fmla="*/ 1670778 h 5907136"/>
              <a:gd name="connsiteX1498" fmla="*/ 9803401 w 12078891"/>
              <a:gd name="connsiteY1498" fmla="*/ 1667723 h 5907136"/>
              <a:gd name="connsiteX1499" fmla="*/ 9815617 w 12078891"/>
              <a:gd name="connsiteY1499" fmla="*/ 1679940 h 5907136"/>
              <a:gd name="connsiteX1500" fmla="*/ 9803401 w 12078891"/>
              <a:gd name="connsiteY1500" fmla="*/ 1692156 h 5907136"/>
              <a:gd name="connsiteX1501" fmla="*/ 9791183 w 12078891"/>
              <a:gd name="connsiteY1501" fmla="*/ 1679940 h 5907136"/>
              <a:gd name="connsiteX1502" fmla="*/ 9803401 w 12078891"/>
              <a:gd name="connsiteY1502" fmla="*/ 1667723 h 5907136"/>
              <a:gd name="connsiteX1503" fmla="*/ 7189895 w 12078891"/>
              <a:gd name="connsiteY1503" fmla="*/ 1665690 h 5907136"/>
              <a:gd name="connsiteX1504" fmla="*/ 7202112 w 12078891"/>
              <a:gd name="connsiteY1504" fmla="*/ 1677908 h 5907136"/>
              <a:gd name="connsiteX1505" fmla="*/ 7189895 w 12078891"/>
              <a:gd name="connsiteY1505" fmla="*/ 1690124 h 5907136"/>
              <a:gd name="connsiteX1506" fmla="*/ 7177677 w 12078891"/>
              <a:gd name="connsiteY1506" fmla="*/ 1677908 h 5907136"/>
              <a:gd name="connsiteX1507" fmla="*/ 7189895 w 12078891"/>
              <a:gd name="connsiteY1507" fmla="*/ 1665690 h 5907136"/>
              <a:gd name="connsiteX1508" fmla="*/ 6840681 w 12078891"/>
              <a:gd name="connsiteY1508" fmla="*/ 1665682 h 5907136"/>
              <a:gd name="connsiteX1509" fmla="*/ 6890568 w 12078891"/>
              <a:gd name="connsiteY1509" fmla="*/ 1714552 h 5907136"/>
              <a:gd name="connsiteX1510" fmla="*/ 6840681 w 12078891"/>
              <a:gd name="connsiteY1510" fmla="*/ 1763425 h 5907136"/>
              <a:gd name="connsiteX1511" fmla="*/ 6790793 w 12078891"/>
              <a:gd name="connsiteY1511" fmla="*/ 1714552 h 5907136"/>
              <a:gd name="connsiteX1512" fmla="*/ 6840681 w 12078891"/>
              <a:gd name="connsiteY1512" fmla="*/ 1665682 h 5907136"/>
              <a:gd name="connsiteX1513" fmla="*/ 4489879 w 12078891"/>
              <a:gd name="connsiteY1513" fmla="*/ 1651438 h 5907136"/>
              <a:gd name="connsiteX1514" fmla="*/ 4500062 w 12078891"/>
              <a:gd name="connsiteY1514" fmla="*/ 1661619 h 5907136"/>
              <a:gd name="connsiteX1515" fmla="*/ 4489879 w 12078891"/>
              <a:gd name="connsiteY1515" fmla="*/ 1671800 h 5907136"/>
              <a:gd name="connsiteX1516" fmla="*/ 4479698 w 12078891"/>
              <a:gd name="connsiteY1516" fmla="*/ 1661619 h 5907136"/>
              <a:gd name="connsiteX1517" fmla="*/ 4489879 w 12078891"/>
              <a:gd name="connsiteY1517" fmla="*/ 1651438 h 5907136"/>
              <a:gd name="connsiteX1518" fmla="*/ 4124356 w 12078891"/>
              <a:gd name="connsiteY1518" fmla="*/ 1643267 h 5907136"/>
              <a:gd name="connsiteX1519" fmla="*/ 4135556 w 12078891"/>
              <a:gd name="connsiteY1519" fmla="*/ 1654466 h 5907136"/>
              <a:gd name="connsiteX1520" fmla="*/ 4124356 w 12078891"/>
              <a:gd name="connsiteY1520" fmla="*/ 1665666 h 5907136"/>
              <a:gd name="connsiteX1521" fmla="*/ 4113157 w 12078891"/>
              <a:gd name="connsiteY1521" fmla="*/ 1654466 h 5907136"/>
              <a:gd name="connsiteX1522" fmla="*/ 4124356 w 12078891"/>
              <a:gd name="connsiteY1522" fmla="*/ 1643267 h 5907136"/>
              <a:gd name="connsiteX1523" fmla="*/ 1369383 w 12078891"/>
              <a:gd name="connsiteY1523" fmla="*/ 1634128 h 5907136"/>
              <a:gd name="connsiteX1524" fmla="*/ 1384655 w 12078891"/>
              <a:gd name="connsiteY1524" fmla="*/ 1649400 h 5907136"/>
              <a:gd name="connsiteX1525" fmla="*/ 1369383 w 12078891"/>
              <a:gd name="connsiteY1525" fmla="*/ 1664671 h 5907136"/>
              <a:gd name="connsiteX1526" fmla="*/ 1354111 w 12078891"/>
              <a:gd name="connsiteY1526" fmla="*/ 1649400 h 5907136"/>
              <a:gd name="connsiteX1527" fmla="*/ 1369383 w 12078891"/>
              <a:gd name="connsiteY1527" fmla="*/ 1634128 h 5907136"/>
              <a:gd name="connsiteX1528" fmla="*/ 9290270 w 12078891"/>
              <a:gd name="connsiteY1528" fmla="*/ 1625987 h 5907136"/>
              <a:gd name="connsiteX1529" fmla="*/ 9295360 w 12078891"/>
              <a:gd name="connsiteY1529" fmla="*/ 1631077 h 5907136"/>
              <a:gd name="connsiteX1530" fmla="*/ 9290270 w 12078891"/>
              <a:gd name="connsiteY1530" fmla="*/ 1636167 h 5907136"/>
              <a:gd name="connsiteX1531" fmla="*/ 9285179 w 12078891"/>
              <a:gd name="connsiteY1531" fmla="*/ 1631077 h 5907136"/>
              <a:gd name="connsiteX1532" fmla="*/ 9290270 w 12078891"/>
              <a:gd name="connsiteY1532" fmla="*/ 1625987 h 5907136"/>
              <a:gd name="connsiteX1533" fmla="*/ 1867190 w 12078891"/>
              <a:gd name="connsiteY1533" fmla="*/ 1615780 h 5907136"/>
              <a:gd name="connsiteX1534" fmla="*/ 1879408 w 12078891"/>
              <a:gd name="connsiteY1534" fmla="*/ 1627997 h 5907136"/>
              <a:gd name="connsiteX1535" fmla="*/ 1867190 w 12078891"/>
              <a:gd name="connsiteY1535" fmla="*/ 1640215 h 5907136"/>
              <a:gd name="connsiteX1536" fmla="*/ 1854973 w 12078891"/>
              <a:gd name="connsiteY1536" fmla="*/ 1627997 h 5907136"/>
              <a:gd name="connsiteX1537" fmla="*/ 1867190 w 12078891"/>
              <a:gd name="connsiteY1537" fmla="*/ 1615780 h 5907136"/>
              <a:gd name="connsiteX1538" fmla="*/ 1952765 w 12078891"/>
              <a:gd name="connsiteY1538" fmla="*/ 1611732 h 5907136"/>
              <a:gd name="connsiteX1539" fmla="*/ 1985346 w 12078891"/>
              <a:gd name="connsiteY1539" fmla="*/ 1644310 h 5907136"/>
              <a:gd name="connsiteX1540" fmla="*/ 1952765 w 12078891"/>
              <a:gd name="connsiteY1540" fmla="*/ 1676889 h 5907136"/>
              <a:gd name="connsiteX1541" fmla="*/ 1920186 w 12078891"/>
              <a:gd name="connsiteY1541" fmla="*/ 1644310 h 5907136"/>
              <a:gd name="connsiteX1542" fmla="*/ 1952765 w 12078891"/>
              <a:gd name="connsiteY1542" fmla="*/ 1611732 h 5907136"/>
              <a:gd name="connsiteX1543" fmla="*/ 7601213 w 12078891"/>
              <a:gd name="connsiteY1543" fmla="*/ 1601545 h 5907136"/>
              <a:gd name="connsiteX1544" fmla="*/ 7612413 w 12078891"/>
              <a:gd name="connsiteY1544" fmla="*/ 1612743 h 5907136"/>
              <a:gd name="connsiteX1545" fmla="*/ 7601213 w 12078891"/>
              <a:gd name="connsiteY1545" fmla="*/ 1623943 h 5907136"/>
              <a:gd name="connsiteX1546" fmla="*/ 7590014 w 12078891"/>
              <a:gd name="connsiteY1546" fmla="*/ 1612743 h 5907136"/>
              <a:gd name="connsiteX1547" fmla="*/ 7601213 w 12078891"/>
              <a:gd name="connsiteY1547" fmla="*/ 1601545 h 5907136"/>
              <a:gd name="connsiteX1548" fmla="*/ 4432839 w 12078891"/>
              <a:gd name="connsiteY1548" fmla="*/ 1598471 h 5907136"/>
              <a:gd name="connsiteX1549" fmla="*/ 4450147 w 12078891"/>
              <a:gd name="connsiteY1549" fmla="*/ 1615779 h 5907136"/>
              <a:gd name="connsiteX1550" fmla="*/ 4432839 w 12078891"/>
              <a:gd name="connsiteY1550" fmla="*/ 1633087 h 5907136"/>
              <a:gd name="connsiteX1551" fmla="*/ 4415530 w 12078891"/>
              <a:gd name="connsiteY1551" fmla="*/ 1615779 h 5907136"/>
              <a:gd name="connsiteX1552" fmla="*/ 4432839 w 12078891"/>
              <a:gd name="connsiteY1552" fmla="*/ 1598471 h 5907136"/>
              <a:gd name="connsiteX1553" fmla="*/ 8604059 w 12078891"/>
              <a:gd name="connsiteY1553" fmla="*/ 1598470 h 5907136"/>
              <a:gd name="connsiteX1554" fmla="*/ 8627476 w 12078891"/>
              <a:gd name="connsiteY1554" fmla="*/ 1621886 h 5907136"/>
              <a:gd name="connsiteX1555" fmla="*/ 8604059 w 12078891"/>
              <a:gd name="connsiteY1555" fmla="*/ 1645302 h 5907136"/>
              <a:gd name="connsiteX1556" fmla="*/ 8580642 w 12078891"/>
              <a:gd name="connsiteY1556" fmla="*/ 1621886 h 5907136"/>
              <a:gd name="connsiteX1557" fmla="*/ 8604059 w 12078891"/>
              <a:gd name="connsiteY1557" fmla="*/ 1598470 h 5907136"/>
              <a:gd name="connsiteX1558" fmla="*/ 970231 w 12078891"/>
              <a:gd name="connsiteY1558" fmla="*/ 1592364 h 5907136"/>
              <a:gd name="connsiteX1559" fmla="*/ 985503 w 12078891"/>
              <a:gd name="connsiteY1559" fmla="*/ 1607636 h 5907136"/>
              <a:gd name="connsiteX1560" fmla="*/ 970231 w 12078891"/>
              <a:gd name="connsiteY1560" fmla="*/ 1622908 h 5907136"/>
              <a:gd name="connsiteX1561" fmla="*/ 954959 w 12078891"/>
              <a:gd name="connsiteY1561" fmla="*/ 1607636 h 5907136"/>
              <a:gd name="connsiteX1562" fmla="*/ 970231 w 12078891"/>
              <a:gd name="connsiteY1562" fmla="*/ 1592364 h 5907136"/>
              <a:gd name="connsiteX1563" fmla="*/ 8077693 w 12078891"/>
              <a:gd name="connsiteY1563" fmla="*/ 1588309 h 5907136"/>
              <a:gd name="connsiteX1564" fmla="*/ 8099073 w 12078891"/>
              <a:gd name="connsiteY1564" fmla="*/ 1609690 h 5907136"/>
              <a:gd name="connsiteX1565" fmla="*/ 8077693 w 12078891"/>
              <a:gd name="connsiteY1565" fmla="*/ 1631068 h 5907136"/>
              <a:gd name="connsiteX1566" fmla="*/ 8056312 w 12078891"/>
              <a:gd name="connsiteY1566" fmla="*/ 1609690 h 5907136"/>
              <a:gd name="connsiteX1567" fmla="*/ 8077693 w 12078891"/>
              <a:gd name="connsiteY1567" fmla="*/ 1588309 h 5907136"/>
              <a:gd name="connsiteX1568" fmla="*/ 10993578 w 12078891"/>
              <a:gd name="connsiteY1568" fmla="*/ 1587269 h 5907136"/>
              <a:gd name="connsiteX1569" fmla="*/ 11004777 w 12078891"/>
              <a:gd name="connsiteY1569" fmla="*/ 1598469 h 5907136"/>
              <a:gd name="connsiteX1570" fmla="*/ 10993578 w 12078891"/>
              <a:gd name="connsiteY1570" fmla="*/ 1609668 h 5907136"/>
              <a:gd name="connsiteX1571" fmla="*/ 10982378 w 12078891"/>
              <a:gd name="connsiteY1571" fmla="*/ 1598469 h 5907136"/>
              <a:gd name="connsiteX1572" fmla="*/ 10993578 w 12078891"/>
              <a:gd name="connsiteY1572" fmla="*/ 1587269 h 5907136"/>
              <a:gd name="connsiteX1573" fmla="*/ 1053773 w 12078891"/>
              <a:gd name="connsiteY1573" fmla="*/ 1581190 h 5907136"/>
              <a:gd name="connsiteX1574" fmla="*/ 1061918 w 12078891"/>
              <a:gd name="connsiteY1574" fmla="*/ 1589335 h 5907136"/>
              <a:gd name="connsiteX1575" fmla="*/ 1053773 w 12078891"/>
              <a:gd name="connsiteY1575" fmla="*/ 1597478 h 5907136"/>
              <a:gd name="connsiteX1576" fmla="*/ 1045628 w 12078891"/>
              <a:gd name="connsiteY1576" fmla="*/ 1589335 h 5907136"/>
              <a:gd name="connsiteX1577" fmla="*/ 1053773 w 12078891"/>
              <a:gd name="connsiteY1577" fmla="*/ 1581190 h 5907136"/>
              <a:gd name="connsiteX1578" fmla="*/ 6563753 w 12078891"/>
              <a:gd name="connsiteY1578" fmla="*/ 1579126 h 5907136"/>
              <a:gd name="connsiteX1579" fmla="*/ 6574952 w 12078891"/>
              <a:gd name="connsiteY1579" fmla="*/ 1590325 h 5907136"/>
              <a:gd name="connsiteX1580" fmla="*/ 6563753 w 12078891"/>
              <a:gd name="connsiteY1580" fmla="*/ 1601524 h 5907136"/>
              <a:gd name="connsiteX1581" fmla="*/ 6552553 w 12078891"/>
              <a:gd name="connsiteY1581" fmla="*/ 1590325 h 5907136"/>
              <a:gd name="connsiteX1582" fmla="*/ 6563753 w 12078891"/>
              <a:gd name="connsiteY1582" fmla="*/ 1579126 h 5907136"/>
              <a:gd name="connsiteX1583" fmla="*/ 9187440 w 12078891"/>
              <a:gd name="connsiteY1583" fmla="*/ 1578129 h 5907136"/>
              <a:gd name="connsiteX1584" fmla="*/ 9198639 w 12078891"/>
              <a:gd name="connsiteY1584" fmla="*/ 1589328 h 5907136"/>
              <a:gd name="connsiteX1585" fmla="*/ 9187440 w 12078891"/>
              <a:gd name="connsiteY1585" fmla="*/ 1600526 h 5907136"/>
              <a:gd name="connsiteX1586" fmla="*/ 9176240 w 12078891"/>
              <a:gd name="connsiteY1586" fmla="*/ 1589328 h 5907136"/>
              <a:gd name="connsiteX1587" fmla="*/ 9187440 w 12078891"/>
              <a:gd name="connsiteY1587" fmla="*/ 1578129 h 5907136"/>
              <a:gd name="connsiteX1588" fmla="*/ 5811366 w 12078891"/>
              <a:gd name="connsiteY1588" fmla="*/ 1539421 h 5907136"/>
              <a:gd name="connsiteX1589" fmla="*/ 5821547 w 12078891"/>
              <a:gd name="connsiteY1589" fmla="*/ 1549602 h 5907136"/>
              <a:gd name="connsiteX1590" fmla="*/ 5811366 w 12078891"/>
              <a:gd name="connsiteY1590" fmla="*/ 1559783 h 5907136"/>
              <a:gd name="connsiteX1591" fmla="*/ 5801185 w 12078891"/>
              <a:gd name="connsiteY1591" fmla="*/ 1549602 h 5907136"/>
              <a:gd name="connsiteX1592" fmla="*/ 5811366 w 12078891"/>
              <a:gd name="connsiteY1592" fmla="*/ 1539421 h 5907136"/>
              <a:gd name="connsiteX1593" fmla="*/ 6556626 w 12078891"/>
              <a:gd name="connsiteY1593" fmla="*/ 1510942 h 5907136"/>
              <a:gd name="connsiteX1594" fmla="*/ 6568843 w 12078891"/>
              <a:gd name="connsiteY1594" fmla="*/ 1523160 h 5907136"/>
              <a:gd name="connsiteX1595" fmla="*/ 6556626 w 12078891"/>
              <a:gd name="connsiteY1595" fmla="*/ 1535375 h 5907136"/>
              <a:gd name="connsiteX1596" fmla="*/ 6544408 w 12078891"/>
              <a:gd name="connsiteY1596" fmla="*/ 1523160 h 5907136"/>
              <a:gd name="connsiteX1597" fmla="*/ 6556626 w 12078891"/>
              <a:gd name="connsiteY1597" fmla="*/ 1510942 h 5907136"/>
              <a:gd name="connsiteX1598" fmla="*/ 5064100 w 12078891"/>
              <a:gd name="connsiteY1598" fmla="*/ 1507884 h 5907136"/>
              <a:gd name="connsiteX1599" fmla="*/ 5076314 w 12078891"/>
              <a:gd name="connsiteY1599" fmla="*/ 1520102 h 5907136"/>
              <a:gd name="connsiteX1600" fmla="*/ 5064100 w 12078891"/>
              <a:gd name="connsiteY1600" fmla="*/ 1532317 h 5907136"/>
              <a:gd name="connsiteX1601" fmla="*/ 5051886 w 12078891"/>
              <a:gd name="connsiteY1601" fmla="*/ 1520102 h 5907136"/>
              <a:gd name="connsiteX1602" fmla="*/ 5064100 w 12078891"/>
              <a:gd name="connsiteY1602" fmla="*/ 1507884 h 5907136"/>
              <a:gd name="connsiteX1603" fmla="*/ 12045293 w 12078891"/>
              <a:gd name="connsiteY1603" fmla="*/ 1495671 h 5907136"/>
              <a:gd name="connsiteX1604" fmla="*/ 12074818 w 12078891"/>
              <a:gd name="connsiteY1604" fmla="*/ 1525195 h 5907136"/>
              <a:gd name="connsiteX1605" fmla="*/ 12045293 w 12078891"/>
              <a:gd name="connsiteY1605" fmla="*/ 1553701 h 5907136"/>
              <a:gd name="connsiteX1606" fmla="*/ 12015767 w 12078891"/>
              <a:gd name="connsiteY1606" fmla="*/ 1525195 h 5907136"/>
              <a:gd name="connsiteX1607" fmla="*/ 12045293 w 12078891"/>
              <a:gd name="connsiteY1607" fmla="*/ 1495671 h 5907136"/>
              <a:gd name="connsiteX1608" fmla="*/ 7198040 w 12078891"/>
              <a:gd name="connsiteY1608" fmla="*/ 1482432 h 5907136"/>
              <a:gd name="connsiteX1609" fmla="*/ 7203130 w 12078891"/>
              <a:gd name="connsiteY1609" fmla="*/ 1487523 h 5907136"/>
              <a:gd name="connsiteX1610" fmla="*/ 7198040 w 12078891"/>
              <a:gd name="connsiteY1610" fmla="*/ 1492613 h 5907136"/>
              <a:gd name="connsiteX1611" fmla="*/ 7192949 w 12078891"/>
              <a:gd name="connsiteY1611" fmla="*/ 1487523 h 5907136"/>
              <a:gd name="connsiteX1612" fmla="*/ 7198040 w 12078891"/>
              <a:gd name="connsiteY1612" fmla="*/ 1482432 h 5907136"/>
              <a:gd name="connsiteX1613" fmla="*/ 10018223 w 12078891"/>
              <a:gd name="connsiteY1613" fmla="*/ 1481387 h 5907136"/>
              <a:gd name="connsiteX1614" fmla="*/ 10025350 w 12078891"/>
              <a:gd name="connsiteY1614" fmla="*/ 1488514 h 5907136"/>
              <a:gd name="connsiteX1615" fmla="*/ 10018223 w 12078891"/>
              <a:gd name="connsiteY1615" fmla="*/ 1494622 h 5907136"/>
              <a:gd name="connsiteX1616" fmla="*/ 10011096 w 12078891"/>
              <a:gd name="connsiteY1616" fmla="*/ 1488514 h 5907136"/>
              <a:gd name="connsiteX1617" fmla="*/ 10018223 w 12078891"/>
              <a:gd name="connsiteY1617" fmla="*/ 1481387 h 5907136"/>
              <a:gd name="connsiteX1618" fmla="*/ 8393309 w 12078891"/>
              <a:gd name="connsiteY1618" fmla="*/ 1477350 h 5907136"/>
              <a:gd name="connsiteX1619" fmla="*/ 8425888 w 12078891"/>
              <a:gd name="connsiteY1619" fmla="*/ 1509928 h 5907136"/>
              <a:gd name="connsiteX1620" fmla="*/ 8393309 w 12078891"/>
              <a:gd name="connsiteY1620" fmla="*/ 1542506 h 5907136"/>
              <a:gd name="connsiteX1621" fmla="*/ 8360729 w 12078891"/>
              <a:gd name="connsiteY1621" fmla="*/ 1509928 h 5907136"/>
              <a:gd name="connsiteX1622" fmla="*/ 8393309 w 12078891"/>
              <a:gd name="connsiteY1622" fmla="*/ 1477350 h 5907136"/>
              <a:gd name="connsiteX1623" fmla="*/ 5908087 w 12078891"/>
              <a:gd name="connsiteY1623" fmla="*/ 1476298 h 5907136"/>
              <a:gd name="connsiteX1624" fmla="*/ 5910123 w 12078891"/>
              <a:gd name="connsiteY1624" fmla="*/ 1478334 h 5907136"/>
              <a:gd name="connsiteX1625" fmla="*/ 5908087 w 12078891"/>
              <a:gd name="connsiteY1625" fmla="*/ 1480369 h 5907136"/>
              <a:gd name="connsiteX1626" fmla="*/ 5906050 w 12078891"/>
              <a:gd name="connsiteY1626" fmla="*/ 1478334 h 5907136"/>
              <a:gd name="connsiteX1627" fmla="*/ 5908087 w 12078891"/>
              <a:gd name="connsiteY1627" fmla="*/ 1476298 h 5907136"/>
              <a:gd name="connsiteX1628" fmla="*/ 10401034 w 12078891"/>
              <a:gd name="connsiteY1628" fmla="*/ 1474260 h 5907136"/>
              <a:gd name="connsiteX1629" fmla="*/ 10410197 w 12078891"/>
              <a:gd name="connsiteY1629" fmla="*/ 1483423 h 5907136"/>
              <a:gd name="connsiteX1630" fmla="*/ 10401034 w 12078891"/>
              <a:gd name="connsiteY1630" fmla="*/ 1492586 h 5907136"/>
              <a:gd name="connsiteX1631" fmla="*/ 10391871 w 12078891"/>
              <a:gd name="connsiteY1631" fmla="*/ 1483423 h 5907136"/>
              <a:gd name="connsiteX1632" fmla="*/ 10401034 w 12078891"/>
              <a:gd name="connsiteY1632" fmla="*/ 1474260 h 5907136"/>
              <a:gd name="connsiteX1633" fmla="*/ 2631798 w 12078891"/>
              <a:gd name="connsiteY1633" fmla="*/ 1469172 h 5907136"/>
              <a:gd name="connsiteX1634" fmla="*/ 2637906 w 12078891"/>
              <a:gd name="connsiteY1634" fmla="*/ 1475281 h 5907136"/>
              <a:gd name="connsiteX1635" fmla="*/ 2631798 w 12078891"/>
              <a:gd name="connsiteY1635" fmla="*/ 1481390 h 5907136"/>
              <a:gd name="connsiteX1636" fmla="*/ 2625688 w 12078891"/>
              <a:gd name="connsiteY1636" fmla="*/ 1475281 h 5907136"/>
              <a:gd name="connsiteX1637" fmla="*/ 2631798 w 12078891"/>
              <a:gd name="connsiteY1637" fmla="*/ 1469172 h 5907136"/>
              <a:gd name="connsiteX1638" fmla="*/ 8095000 w 12078891"/>
              <a:gd name="connsiteY1638" fmla="*/ 1469170 h 5907136"/>
              <a:gd name="connsiteX1639" fmla="*/ 8107217 w 12078891"/>
              <a:gd name="connsiteY1639" fmla="*/ 1481388 h 5907136"/>
              <a:gd name="connsiteX1640" fmla="*/ 8095000 w 12078891"/>
              <a:gd name="connsiteY1640" fmla="*/ 1493605 h 5907136"/>
              <a:gd name="connsiteX1641" fmla="*/ 8082783 w 12078891"/>
              <a:gd name="connsiteY1641" fmla="*/ 1481388 h 5907136"/>
              <a:gd name="connsiteX1642" fmla="*/ 8095000 w 12078891"/>
              <a:gd name="connsiteY1642" fmla="*/ 1469170 h 5907136"/>
              <a:gd name="connsiteX1643" fmla="*/ 3408677 w 12078891"/>
              <a:gd name="connsiteY1643" fmla="*/ 1462072 h 5907136"/>
              <a:gd name="connsiteX1644" fmla="*/ 3413767 w 12078891"/>
              <a:gd name="connsiteY1644" fmla="*/ 1467163 h 5907136"/>
              <a:gd name="connsiteX1645" fmla="*/ 3408677 w 12078891"/>
              <a:gd name="connsiteY1645" fmla="*/ 1472253 h 5907136"/>
              <a:gd name="connsiteX1646" fmla="*/ 3403585 w 12078891"/>
              <a:gd name="connsiteY1646" fmla="*/ 1467163 h 5907136"/>
              <a:gd name="connsiteX1647" fmla="*/ 3408677 w 12078891"/>
              <a:gd name="connsiteY1647" fmla="*/ 1462072 h 5907136"/>
              <a:gd name="connsiteX1648" fmla="*/ 3686616 w 12078891"/>
              <a:gd name="connsiteY1648" fmla="*/ 1449860 h 5907136"/>
              <a:gd name="connsiteX1649" fmla="*/ 3690689 w 12078891"/>
              <a:gd name="connsiteY1649" fmla="*/ 1453933 h 5907136"/>
              <a:gd name="connsiteX1650" fmla="*/ 3686616 w 12078891"/>
              <a:gd name="connsiteY1650" fmla="*/ 1458006 h 5907136"/>
              <a:gd name="connsiteX1651" fmla="*/ 3682544 w 12078891"/>
              <a:gd name="connsiteY1651" fmla="*/ 1453933 h 5907136"/>
              <a:gd name="connsiteX1652" fmla="*/ 3686616 w 12078891"/>
              <a:gd name="connsiteY1652" fmla="*/ 1449860 h 5907136"/>
              <a:gd name="connsiteX1653" fmla="*/ 8790374 w 12078891"/>
              <a:gd name="connsiteY1653" fmla="*/ 1447825 h 5907136"/>
              <a:gd name="connsiteX1654" fmla="*/ 8795464 w 12078891"/>
              <a:gd name="connsiteY1654" fmla="*/ 1452917 h 5907136"/>
              <a:gd name="connsiteX1655" fmla="*/ 8790374 w 12078891"/>
              <a:gd name="connsiteY1655" fmla="*/ 1458007 h 5907136"/>
              <a:gd name="connsiteX1656" fmla="*/ 8785283 w 12078891"/>
              <a:gd name="connsiteY1656" fmla="*/ 1452917 h 5907136"/>
              <a:gd name="connsiteX1657" fmla="*/ 8790374 w 12078891"/>
              <a:gd name="connsiteY1657" fmla="*/ 1447825 h 5907136"/>
              <a:gd name="connsiteX1658" fmla="*/ 10691198 w 12078891"/>
              <a:gd name="connsiteY1658" fmla="*/ 1418293 h 5907136"/>
              <a:gd name="connsiteX1659" fmla="*/ 10696288 w 12078891"/>
              <a:gd name="connsiteY1659" fmla="*/ 1423383 h 5907136"/>
              <a:gd name="connsiteX1660" fmla="*/ 10691198 w 12078891"/>
              <a:gd name="connsiteY1660" fmla="*/ 1428476 h 5907136"/>
              <a:gd name="connsiteX1661" fmla="*/ 10686107 w 12078891"/>
              <a:gd name="connsiteY1661" fmla="*/ 1423383 h 5907136"/>
              <a:gd name="connsiteX1662" fmla="*/ 10691198 w 12078891"/>
              <a:gd name="connsiteY1662" fmla="*/ 1418293 h 5907136"/>
              <a:gd name="connsiteX1663" fmla="*/ 3349636 w 12078891"/>
              <a:gd name="connsiteY1663" fmla="*/ 1409134 h 5907136"/>
              <a:gd name="connsiteX1664" fmla="*/ 3358800 w 12078891"/>
              <a:gd name="connsiteY1664" fmla="*/ 1418293 h 5907136"/>
              <a:gd name="connsiteX1665" fmla="*/ 3349636 w 12078891"/>
              <a:gd name="connsiteY1665" fmla="*/ 1427460 h 5907136"/>
              <a:gd name="connsiteX1666" fmla="*/ 3340474 w 12078891"/>
              <a:gd name="connsiteY1666" fmla="*/ 1418293 h 5907136"/>
              <a:gd name="connsiteX1667" fmla="*/ 3349636 w 12078891"/>
              <a:gd name="connsiteY1667" fmla="*/ 1409134 h 5907136"/>
              <a:gd name="connsiteX1668" fmla="*/ 4588610 w 12078891"/>
              <a:gd name="connsiteY1668" fmla="*/ 1397903 h 5907136"/>
              <a:gd name="connsiteX1669" fmla="*/ 4596755 w 12078891"/>
              <a:gd name="connsiteY1669" fmla="*/ 1406048 h 5907136"/>
              <a:gd name="connsiteX1670" fmla="*/ 4588610 w 12078891"/>
              <a:gd name="connsiteY1670" fmla="*/ 1414193 h 5907136"/>
              <a:gd name="connsiteX1671" fmla="*/ 4580466 w 12078891"/>
              <a:gd name="connsiteY1671" fmla="*/ 1406048 h 5907136"/>
              <a:gd name="connsiteX1672" fmla="*/ 4588610 w 12078891"/>
              <a:gd name="connsiteY1672" fmla="*/ 1397903 h 5907136"/>
              <a:gd name="connsiteX1673" fmla="*/ 1814297 w 12078891"/>
              <a:gd name="connsiteY1673" fmla="*/ 1390807 h 5907136"/>
              <a:gd name="connsiteX1674" fmla="*/ 1835677 w 12078891"/>
              <a:gd name="connsiteY1674" fmla="*/ 1412190 h 5907136"/>
              <a:gd name="connsiteX1675" fmla="*/ 1814297 w 12078891"/>
              <a:gd name="connsiteY1675" fmla="*/ 1433570 h 5907136"/>
              <a:gd name="connsiteX1676" fmla="*/ 1792917 w 12078891"/>
              <a:gd name="connsiteY1676" fmla="*/ 1412190 h 5907136"/>
              <a:gd name="connsiteX1677" fmla="*/ 1814297 w 12078891"/>
              <a:gd name="connsiteY1677" fmla="*/ 1390807 h 5907136"/>
              <a:gd name="connsiteX1678" fmla="*/ 9676136 w 12078891"/>
              <a:gd name="connsiteY1678" fmla="*/ 1389757 h 5907136"/>
              <a:gd name="connsiteX1679" fmla="*/ 9679190 w 12078891"/>
              <a:gd name="connsiteY1679" fmla="*/ 1392811 h 5907136"/>
              <a:gd name="connsiteX1680" fmla="*/ 9676136 w 12078891"/>
              <a:gd name="connsiteY1680" fmla="*/ 1395866 h 5907136"/>
              <a:gd name="connsiteX1681" fmla="*/ 9673081 w 12078891"/>
              <a:gd name="connsiteY1681" fmla="*/ 1392811 h 5907136"/>
              <a:gd name="connsiteX1682" fmla="*/ 9676136 w 12078891"/>
              <a:gd name="connsiteY1682" fmla="*/ 1389757 h 5907136"/>
              <a:gd name="connsiteX1683" fmla="*/ 12015767 w 12078891"/>
              <a:gd name="connsiteY1683" fmla="*/ 1375502 h 5907136"/>
              <a:gd name="connsiteX1684" fmla="*/ 12018821 w 12078891"/>
              <a:gd name="connsiteY1684" fmla="*/ 1378556 h 5907136"/>
              <a:gd name="connsiteX1685" fmla="*/ 12015767 w 12078891"/>
              <a:gd name="connsiteY1685" fmla="*/ 1381611 h 5907136"/>
              <a:gd name="connsiteX1686" fmla="*/ 12012713 w 12078891"/>
              <a:gd name="connsiteY1686" fmla="*/ 1378556 h 5907136"/>
              <a:gd name="connsiteX1687" fmla="*/ 12015767 w 12078891"/>
              <a:gd name="connsiteY1687" fmla="*/ 1375502 h 5907136"/>
              <a:gd name="connsiteX1688" fmla="*/ 9431787 w 12078891"/>
              <a:gd name="connsiteY1688" fmla="*/ 1368376 h 5907136"/>
              <a:gd name="connsiteX1689" fmla="*/ 9437896 w 12078891"/>
              <a:gd name="connsiteY1689" fmla="*/ 1373467 h 5907136"/>
              <a:gd name="connsiteX1690" fmla="*/ 9431787 w 12078891"/>
              <a:gd name="connsiteY1690" fmla="*/ 1379575 h 5907136"/>
              <a:gd name="connsiteX1691" fmla="*/ 9425678 w 12078891"/>
              <a:gd name="connsiteY1691" fmla="*/ 1373467 h 5907136"/>
              <a:gd name="connsiteX1692" fmla="*/ 9431787 w 12078891"/>
              <a:gd name="connsiteY1692" fmla="*/ 1368376 h 5907136"/>
              <a:gd name="connsiteX1693" fmla="*/ 7596123 w 12078891"/>
              <a:gd name="connsiteY1693" fmla="*/ 1359243 h 5907136"/>
              <a:gd name="connsiteX1694" fmla="*/ 7604268 w 12078891"/>
              <a:gd name="connsiteY1694" fmla="*/ 1367389 h 5907136"/>
              <a:gd name="connsiteX1695" fmla="*/ 7596123 w 12078891"/>
              <a:gd name="connsiteY1695" fmla="*/ 1374515 h 5907136"/>
              <a:gd name="connsiteX1696" fmla="*/ 7587978 w 12078891"/>
              <a:gd name="connsiteY1696" fmla="*/ 1367389 h 5907136"/>
              <a:gd name="connsiteX1697" fmla="*/ 7596123 w 12078891"/>
              <a:gd name="connsiteY1697" fmla="*/ 1359243 h 5907136"/>
              <a:gd name="connsiteX1698" fmla="*/ 5364445 w 12078891"/>
              <a:gd name="connsiteY1698" fmla="*/ 1346011 h 5907136"/>
              <a:gd name="connsiteX1699" fmla="*/ 5381754 w 12078891"/>
              <a:gd name="connsiteY1699" fmla="*/ 1363320 h 5907136"/>
              <a:gd name="connsiteX1700" fmla="*/ 5364445 w 12078891"/>
              <a:gd name="connsiteY1700" fmla="*/ 1380628 h 5907136"/>
              <a:gd name="connsiteX1701" fmla="*/ 5347139 w 12078891"/>
              <a:gd name="connsiteY1701" fmla="*/ 1363320 h 5907136"/>
              <a:gd name="connsiteX1702" fmla="*/ 5364445 w 12078891"/>
              <a:gd name="connsiteY1702" fmla="*/ 1346011 h 5907136"/>
              <a:gd name="connsiteX1703" fmla="*/ 12059547 w 12078891"/>
              <a:gd name="connsiteY1703" fmla="*/ 1314439 h 5907136"/>
              <a:gd name="connsiteX1704" fmla="*/ 12064637 w 12078891"/>
              <a:gd name="connsiteY1704" fmla="*/ 1319529 h 5907136"/>
              <a:gd name="connsiteX1705" fmla="*/ 12059547 w 12078891"/>
              <a:gd name="connsiteY1705" fmla="*/ 1324620 h 5907136"/>
              <a:gd name="connsiteX1706" fmla="*/ 12054456 w 12078891"/>
              <a:gd name="connsiteY1706" fmla="*/ 1319529 h 5907136"/>
              <a:gd name="connsiteX1707" fmla="*/ 12059547 w 12078891"/>
              <a:gd name="connsiteY1707" fmla="*/ 1314439 h 5907136"/>
              <a:gd name="connsiteX1708" fmla="*/ 11131025 w 12078891"/>
              <a:gd name="connsiteY1708" fmla="*/ 1300174 h 5907136"/>
              <a:gd name="connsiteX1709" fmla="*/ 11149350 w 12078891"/>
              <a:gd name="connsiteY1709" fmla="*/ 1318500 h 5907136"/>
              <a:gd name="connsiteX1710" fmla="*/ 11131025 w 12078891"/>
              <a:gd name="connsiteY1710" fmla="*/ 1336827 h 5907136"/>
              <a:gd name="connsiteX1711" fmla="*/ 11112698 w 12078891"/>
              <a:gd name="connsiteY1711" fmla="*/ 1318500 h 5907136"/>
              <a:gd name="connsiteX1712" fmla="*/ 11131025 w 12078891"/>
              <a:gd name="connsiteY1712" fmla="*/ 1300174 h 5907136"/>
              <a:gd name="connsiteX1713" fmla="*/ 8098055 w 12078891"/>
              <a:gd name="connsiteY1713" fmla="*/ 1297139 h 5907136"/>
              <a:gd name="connsiteX1714" fmla="*/ 8133689 w 12078891"/>
              <a:gd name="connsiteY1714" fmla="*/ 1332775 h 5907136"/>
              <a:gd name="connsiteX1715" fmla="*/ 8098055 w 12078891"/>
              <a:gd name="connsiteY1715" fmla="*/ 1368410 h 5907136"/>
              <a:gd name="connsiteX1716" fmla="*/ 8062421 w 12078891"/>
              <a:gd name="connsiteY1716" fmla="*/ 1332775 h 5907136"/>
              <a:gd name="connsiteX1717" fmla="*/ 8098055 w 12078891"/>
              <a:gd name="connsiteY1717" fmla="*/ 1297139 h 5907136"/>
              <a:gd name="connsiteX1718" fmla="*/ 5691230 w 12078891"/>
              <a:gd name="connsiteY1718" fmla="*/ 1264529 h 5907136"/>
              <a:gd name="connsiteX1719" fmla="*/ 5701411 w 12078891"/>
              <a:gd name="connsiteY1719" fmla="*/ 1274710 h 5907136"/>
              <a:gd name="connsiteX1720" fmla="*/ 5691230 w 12078891"/>
              <a:gd name="connsiteY1720" fmla="*/ 1284890 h 5907136"/>
              <a:gd name="connsiteX1721" fmla="*/ 5681049 w 12078891"/>
              <a:gd name="connsiteY1721" fmla="*/ 1274710 h 5907136"/>
              <a:gd name="connsiteX1722" fmla="*/ 5691230 w 12078891"/>
              <a:gd name="connsiteY1722" fmla="*/ 1264529 h 5907136"/>
              <a:gd name="connsiteX1723" fmla="*/ 10805227 w 12078891"/>
              <a:gd name="connsiteY1723" fmla="*/ 1263541 h 5907136"/>
              <a:gd name="connsiteX1724" fmla="*/ 10818462 w 12078891"/>
              <a:gd name="connsiteY1724" fmla="*/ 1276776 h 5907136"/>
              <a:gd name="connsiteX1725" fmla="*/ 10805227 w 12078891"/>
              <a:gd name="connsiteY1725" fmla="*/ 1290011 h 5907136"/>
              <a:gd name="connsiteX1726" fmla="*/ 10791991 w 12078891"/>
              <a:gd name="connsiteY1726" fmla="*/ 1276776 h 5907136"/>
              <a:gd name="connsiteX1727" fmla="*/ 10805227 w 12078891"/>
              <a:gd name="connsiteY1727" fmla="*/ 1263541 h 5907136"/>
              <a:gd name="connsiteX1728" fmla="*/ 298292 w 12078891"/>
              <a:gd name="connsiteY1728" fmla="*/ 1260468 h 5907136"/>
              <a:gd name="connsiteX1729" fmla="*/ 408248 w 12078891"/>
              <a:gd name="connsiteY1729" fmla="*/ 1369407 h 5907136"/>
              <a:gd name="connsiteX1730" fmla="*/ 298292 w 12078891"/>
              <a:gd name="connsiteY1730" fmla="*/ 1478349 h 5907136"/>
              <a:gd name="connsiteX1731" fmla="*/ 188336 w 12078891"/>
              <a:gd name="connsiteY1731" fmla="*/ 1369407 h 5907136"/>
              <a:gd name="connsiteX1732" fmla="*/ 298292 w 12078891"/>
              <a:gd name="connsiteY1732" fmla="*/ 1260468 h 5907136"/>
              <a:gd name="connsiteX1733" fmla="*/ 11437477 w 12078891"/>
              <a:gd name="connsiteY1733" fmla="*/ 1252334 h 5907136"/>
              <a:gd name="connsiteX1734" fmla="*/ 11459875 w 12078891"/>
              <a:gd name="connsiteY1734" fmla="*/ 1274732 h 5907136"/>
              <a:gd name="connsiteX1735" fmla="*/ 11437477 w 12078891"/>
              <a:gd name="connsiteY1735" fmla="*/ 1297131 h 5907136"/>
              <a:gd name="connsiteX1736" fmla="*/ 11415078 w 12078891"/>
              <a:gd name="connsiteY1736" fmla="*/ 1274732 h 5907136"/>
              <a:gd name="connsiteX1737" fmla="*/ 11437477 w 12078891"/>
              <a:gd name="connsiteY1737" fmla="*/ 1252334 h 5907136"/>
              <a:gd name="connsiteX1738" fmla="*/ 3814846 w 12078891"/>
              <a:gd name="connsiteY1738" fmla="*/ 1200388 h 5907136"/>
              <a:gd name="connsiteX1739" fmla="*/ 3818919 w 12078891"/>
              <a:gd name="connsiteY1739" fmla="*/ 1204460 h 5907136"/>
              <a:gd name="connsiteX1740" fmla="*/ 3814846 w 12078891"/>
              <a:gd name="connsiteY1740" fmla="*/ 1208533 h 5907136"/>
              <a:gd name="connsiteX1741" fmla="*/ 3810773 w 12078891"/>
              <a:gd name="connsiteY1741" fmla="*/ 1204460 h 5907136"/>
              <a:gd name="connsiteX1742" fmla="*/ 3814846 w 12078891"/>
              <a:gd name="connsiteY1742" fmla="*/ 1200388 h 5907136"/>
              <a:gd name="connsiteX1743" fmla="*/ 9736204 w 12078891"/>
              <a:gd name="connsiteY1743" fmla="*/ 1192272 h 5907136"/>
              <a:gd name="connsiteX1744" fmla="*/ 9771838 w 12078891"/>
              <a:gd name="connsiteY1744" fmla="*/ 1227907 h 5907136"/>
              <a:gd name="connsiteX1745" fmla="*/ 9736204 w 12078891"/>
              <a:gd name="connsiteY1745" fmla="*/ 1263541 h 5907136"/>
              <a:gd name="connsiteX1746" fmla="*/ 9699552 w 12078891"/>
              <a:gd name="connsiteY1746" fmla="*/ 1227907 h 5907136"/>
              <a:gd name="connsiteX1747" fmla="*/ 9736204 w 12078891"/>
              <a:gd name="connsiteY1747" fmla="*/ 1192272 h 5907136"/>
              <a:gd name="connsiteX1748" fmla="*/ 10679998 w 12078891"/>
              <a:gd name="connsiteY1748" fmla="*/ 1188190 h 5907136"/>
              <a:gd name="connsiteX1749" fmla="*/ 10687125 w 12078891"/>
              <a:gd name="connsiteY1749" fmla="*/ 1195319 h 5907136"/>
              <a:gd name="connsiteX1750" fmla="*/ 10679998 w 12078891"/>
              <a:gd name="connsiteY1750" fmla="*/ 1202445 h 5907136"/>
              <a:gd name="connsiteX1751" fmla="*/ 10672872 w 12078891"/>
              <a:gd name="connsiteY1751" fmla="*/ 1195319 h 5907136"/>
              <a:gd name="connsiteX1752" fmla="*/ 10679998 w 12078891"/>
              <a:gd name="connsiteY1752" fmla="*/ 1188190 h 5907136"/>
              <a:gd name="connsiteX1753" fmla="*/ 1609646 w 12078891"/>
              <a:gd name="connsiteY1753" fmla="*/ 1183104 h 5907136"/>
              <a:gd name="connsiteX1754" fmla="*/ 1614735 w 12078891"/>
              <a:gd name="connsiteY1754" fmla="*/ 1188193 h 5907136"/>
              <a:gd name="connsiteX1755" fmla="*/ 1609646 w 12078891"/>
              <a:gd name="connsiteY1755" fmla="*/ 1193283 h 5907136"/>
              <a:gd name="connsiteX1756" fmla="*/ 1604554 w 12078891"/>
              <a:gd name="connsiteY1756" fmla="*/ 1188193 h 5907136"/>
              <a:gd name="connsiteX1757" fmla="*/ 1609646 w 12078891"/>
              <a:gd name="connsiteY1757" fmla="*/ 1183104 h 5907136"/>
              <a:gd name="connsiteX1758" fmla="*/ 8997051 w 12078891"/>
              <a:gd name="connsiteY1758" fmla="*/ 1183079 h 5907136"/>
              <a:gd name="connsiteX1759" fmla="*/ 9006214 w 12078891"/>
              <a:gd name="connsiteY1759" fmla="*/ 1192241 h 5907136"/>
              <a:gd name="connsiteX1760" fmla="*/ 8997051 w 12078891"/>
              <a:gd name="connsiteY1760" fmla="*/ 1201404 h 5907136"/>
              <a:gd name="connsiteX1761" fmla="*/ 8987888 w 12078891"/>
              <a:gd name="connsiteY1761" fmla="*/ 1192241 h 5907136"/>
              <a:gd name="connsiteX1762" fmla="*/ 8997051 w 12078891"/>
              <a:gd name="connsiteY1762" fmla="*/ 1183079 h 5907136"/>
              <a:gd name="connsiteX1763" fmla="*/ 2764214 w 12078891"/>
              <a:gd name="connsiteY1763" fmla="*/ 1173943 h 5907136"/>
              <a:gd name="connsiteX1764" fmla="*/ 2772359 w 12078891"/>
              <a:gd name="connsiteY1764" fmla="*/ 1182089 h 5907136"/>
              <a:gd name="connsiteX1765" fmla="*/ 2764214 w 12078891"/>
              <a:gd name="connsiteY1765" fmla="*/ 1190233 h 5907136"/>
              <a:gd name="connsiteX1766" fmla="*/ 2756067 w 12078891"/>
              <a:gd name="connsiteY1766" fmla="*/ 1182089 h 5907136"/>
              <a:gd name="connsiteX1767" fmla="*/ 2764214 w 12078891"/>
              <a:gd name="connsiteY1767" fmla="*/ 1173943 h 5907136"/>
              <a:gd name="connsiteX1768" fmla="*/ 2648148 w 12078891"/>
              <a:gd name="connsiteY1768" fmla="*/ 1159690 h 5907136"/>
              <a:gd name="connsiteX1769" fmla="*/ 2656293 w 12078891"/>
              <a:gd name="connsiteY1769" fmla="*/ 1167833 h 5907136"/>
              <a:gd name="connsiteX1770" fmla="*/ 2648148 w 12078891"/>
              <a:gd name="connsiteY1770" fmla="*/ 1175980 h 5907136"/>
              <a:gd name="connsiteX1771" fmla="*/ 2640003 w 12078891"/>
              <a:gd name="connsiteY1771" fmla="*/ 1167833 h 5907136"/>
              <a:gd name="connsiteX1772" fmla="*/ 2648148 w 12078891"/>
              <a:gd name="connsiteY1772" fmla="*/ 1159690 h 5907136"/>
              <a:gd name="connsiteX1773" fmla="*/ 4093873 w 12078891"/>
              <a:gd name="connsiteY1773" fmla="*/ 1127106 h 5907136"/>
              <a:gd name="connsiteX1774" fmla="*/ 4107107 w 12078891"/>
              <a:gd name="connsiteY1774" fmla="*/ 1140346 h 5907136"/>
              <a:gd name="connsiteX1775" fmla="*/ 4093873 w 12078891"/>
              <a:gd name="connsiteY1775" fmla="*/ 1153581 h 5907136"/>
              <a:gd name="connsiteX1776" fmla="*/ 4080636 w 12078891"/>
              <a:gd name="connsiteY1776" fmla="*/ 1140346 h 5907136"/>
              <a:gd name="connsiteX1777" fmla="*/ 4093873 w 12078891"/>
              <a:gd name="connsiteY1777" fmla="*/ 1127106 h 5907136"/>
              <a:gd name="connsiteX1778" fmla="*/ 4586598 w 12078891"/>
              <a:gd name="connsiteY1778" fmla="*/ 1109799 h 5907136"/>
              <a:gd name="connsiteX1779" fmla="*/ 4590671 w 12078891"/>
              <a:gd name="connsiteY1779" fmla="*/ 1113871 h 5907136"/>
              <a:gd name="connsiteX1780" fmla="*/ 4586598 w 12078891"/>
              <a:gd name="connsiteY1780" fmla="*/ 1117944 h 5907136"/>
              <a:gd name="connsiteX1781" fmla="*/ 4582523 w 12078891"/>
              <a:gd name="connsiteY1781" fmla="*/ 1113871 h 5907136"/>
              <a:gd name="connsiteX1782" fmla="*/ 4586598 w 12078891"/>
              <a:gd name="connsiteY1782" fmla="*/ 1109799 h 5907136"/>
              <a:gd name="connsiteX1783" fmla="*/ 7513655 w 12078891"/>
              <a:gd name="connsiteY1783" fmla="*/ 1097557 h 5907136"/>
              <a:gd name="connsiteX1784" fmla="*/ 7515692 w 12078891"/>
              <a:gd name="connsiteY1784" fmla="*/ 1099593 h 5907136"/>
              <a:gd name="connsiteX1785" fmla="*/ 7513655 w 12078891"/>
              <a:gd name="connsiteY1785" fmla="*/ 1101630 h 5907136"/>
              <a:gd name="connsiteX1786" fmla="*/ 7511619 w 12078891"/>
              <a:gd name="connsiteY1786" fmla="*/ 1099593 h 5907136"/>
              <a:gd name="connsiteX1787" fmla="*/ 7513655 w 12078891"/>
              <a:gd name="connsiteY1787" fmla="*/ 1097557 h 5907136"/>
              <a:gd name="connsiteX1788" fmla="*/ 3753810 w 12078891"/>
              <a:gd name="connsiteY1788" fmla="*/ 1095550 h 5907136"/>
              <a:gd name="connsiteX1789" fmla="*/ 3776207 w 12078891"/>
              <a:gd name="connsiteY1789" fmla="*/ 1117946 h 5907136"/>
              <a:gd name="connsiteX1790" fmla="*/ 3753810 w 12078891"/>
              <a:gd name="connsiteY1790" fmla="*/ 1140347 h 5907136"/>
              <a:gd name="connsiteX1791" fmla="*/ 3731412 w 12078891"/>
              <a:gd name="connsiteY1791" fmla="*/ 1117946 h 5907136"/>
              <a:gd name="connsiteX1792" fmla="*/ 3753810 w 12078891"/>
              <a:gd name="connsiteY1792" fmla="*/ 1095550 h 5907136"/>
              <a:gd name="connsiteX1793" fmla="*/ 4764761 w 12078891"/>
              <a:gd name="connsiteY1793" fmla="*/ 1095542 h 5907136"/>
              <a:gd name="connsiteX1794" fmla="*/ 4774946 w 12078891"/>
              <a:gd name="connsiteY1794" fmla="*/ 1105725 h 5907136"/>
              <a:gd name="connsiteX1795" fmla="*/ 4764761 w 12078891"/>
              <a:gd name="connsiteY1795" fmla="*/ 1115903 h 5907136"/>
              <a:gd name="connsiteX1796" fmla="*/ 4754580 w 12078891"/>
              <a:gd name="connsiteY1796" fmla="*/ 1105725 h 5907136"/>
              <a:gd name="connsiteX1797" fmla="*/ 4764761 w 12078891"/>
              <a:gd name="connsiteY1797" fmla="*/ 1095542 h 5907136"/>
              <a:gd name="connsiteX1798" fmla="*/ 10431577 w 12078891"/>
              <a:gd name="connsiteY1798" fmla="*/ 1092497 h 5907136"/>
              <a:gd name="connsiteX1799" fmla="*/ 10452957 w 12078891"/>
              <a:gd name="connsiteY1799" fmla="*/ 1113876 h 5907136"/>
              <a:gd name="connsiteX1800" fmla="*/ 10431577 w 12078891"/>
              <a:gd name="connsiteY1800" fmla="*/ 1135254 h 5907136"/>
              <a:gd name="connsiteX1801" fmla="*/ 10410197 w 12078891"/>
              <a:gd name="connsiteY1801" fmla="*/ 1113876 h 5907136"/>
              <a:gd name="connsiteX1802" fmla="*/ 10431577 w 12078891"/>
              <a:gd name="connsiteY1802" fmla="*/ 1092497 h 5907136"/>
              <a:gd name="connsiteX1803" fmla="*/ 9323867 w 12078891"/>
              <a:gd name="connsiteY1803" fmla="*/ 1089437 h 5907136"/>
              <a:gd name="connsiteX1804" fmla="*/ 9336084 w 12078891"/>
              <a:gd name="connsiteY1804" fmla="*/ 1101655 h 5907136"/>
              <a:gd name="connsiteX1805" fmla="*/ 9323867 w 12078891"/>
              <a:gd name="connsiteY1805" fmla="*/ 1113872 h 5907136"/>
              <a:gd name="connsiteX1806" fmla="*/ 9311649 w 12078891"/>
              <a:gd name="connsiteY1806" fmla="*/ 1101655 h 5907136"/>
              <a:gd name="connsiteX1807" fmla="*/ 9323867 w 12078891"/>
              <a:gd name="connsiteY1807" fmla="*/ 1089437 h 5907136"/>
              <a:gd name="connsiteX1808" fmla="*/ 10601604 w 12078891"/>
              <a:gd name="connsiteY1808" fmla="*/ 1085369 h 5907136"/>
              <a:gd name="connsiteX1809" fmla="*/ 10627057 w 12078891"/>
              <a:gd name="connsiteY1809" fmla="*/ 1109804 h 5907136"/>
              <a:gd name="connsiteX1810" fmla="*/ 10601604 w 12078891"/>
              <a:gd name="connsiteY1810" fmla="*/ 1134235 h 5907136"/>
              <a:gd name="connsiteX1811" fmla="*/ 10577169 w 12078891"/>
              <a:gd name="connsiteY1811" fmla="*/ 1109804 h 5907136"/>
              <a:gd name="connsiteX1812" fmla="*/ 10601604 w 12078891"/>
              <a:gd name="connsiteY1812" fmla="*/ 1085369 h 5907136"/>
              <a:gd name="connsiteX1813" fmla="*/ 2304983 w 12078891"/>
              <a:gd name="connsiteY1813" fmla="*/ 1076179 h 5907136"/>
              <a:gd name="connsiteX1814" fmla="*/ 2319236 w 12078891"/>
              <a:gd name="connsiteY1814" fmla="*/ 1090433 h 5907136"/>
              <a:gd name="connsiteX1815" fmla="*/ 2304983 w 12078891"/>
              <a:gd name="connsiteY1815" fmla="*/ 1104686 h 5907136"/>
              <a:gd name="connsiteX1816" fmla="*/ 2290730 w 12078891"/>
              <a:gd name="connsiteY1816" fmla="*/ 1090433 h 5907136"/>
              <a:gd name="connsiteX1817" fmla="*/ 2304983 w 12078891"/>
              <a:gd name="connsiteY1817" fmla="*/ 1076179 h 5907136"/>
              <a:gd name="connsiteX1818" fmla="*/ 6644184 w 12078891"/>
              <a:gd name="connsiteY1818" fmla="*/ 1061950 h 5907136"/>
              <a:gd name="connsiteX1819" fmla="*/ 6662511 w 12078891"/>
              <a:gd name="connsiteY1819" fmla="*/ 1080276 h 5907136"/>
              <a:gd name="connsiteX1820" fmla="*/ 6644184 w 12078891"/>
              <a:gd name="connsiteY1820" fmla="*/ 1098602 h 5907136"/>
              <a:gd name="connsiteX1821" fmla="*/ 6625858 w 12078891"/>
              <a:gd name="connsiteY1821" fmla="*/ 1080276 h 5907136"/>
              <a:gd name="connsiteX1822" fmla="*/ 6644184 w 12078891"/>
              <a:gd name="connsiteY1822" fmla="*/ 1061950 h 5907136"/>
              <a:gd name="connsiteX1823" fmla="*/ 5034577 w 12078891"/>
              <a:gd name="connsiteY1823" fmla="*/ 1060935 h 5907136"/>
              <a:gd name="connsiteX1824" fmla="*/ 5050867 w 12078891"/>
              <a:gd name="connsiteY1824" fmla="*/ 1077224 h 5907136"/>
              <a:gd name="connsiteX1825" fmla="*/ 5034577 w 12078891"/>
              <a:gd name="connsiteY1825" fmla="*/ 1093513 h 5907136"/>
              <a:gd name="connsiteX1826" fmla="*/ 5018293 w 12078891"/>
              <a:gd name="connsiteY1826" fmla="*/ 1077224 h 5907136"/>
              <a:gd name="connsiteX1827" fmla="*/ 5034577 w 12078891"/>
              <a:gd name="connsiteY1827" fmla="*/ 1060935 h 5907136"/>
              <a:gd name="connsiteX1828" fmla="*/ 4292388 w 12078891"/>
              <a:gd name="connsiteY1828" fmla="*/ 1051765 h 5907136"/>
              <a:gd name="connsiteX1829" fmla="*/ 4302574 w 12078891"/>
              <a:gd name="connsiteY1829" fmla="*/ 1061946 h 5907136"/>
              <a:gd name="connsiteX1830" fmla="*/ 4292388 w 12078891"/>
              <a:gd name="connsiteY1830" fmla="*/ 1072127 h 5907136"/>
              <a:gd name="connsiteX1831" fmla="*/ 4282213 w 12078891"/>
              <a:gd name="connsiteY1831" fmla="*/ 1061946 h 5907136"/>
              <a:gd name="connsiteX1832" fmla="*/ 4292388 w 12078891"/>
              <a:gd name="connsiteY1832" fmla="*/ 1051765 h 5907136"/>
              <a:gd name="connsiteX1833" fmla="*/ 7710152 w 12078891"/>
              <a:gd name="connsiteY1833" fmla="*/ 1027306 h 5907136"/>
              <a:gd name="connsiteX1834" fmla="*/ 7719315 w 12078891"/>
              <a:gd name="connsiteY1834" fmla="*/ 1036469 h 5907136"/>
              <a:gd name="connsiteX1835" fmla="*/ 7710152 w 12078891"/>
              <a:gd name="connsiteY1835" fmla="*/ 1045633 h 5907136"/>
              <a:gd name="connsiteX1836" fmla="*/ 7700989 w 12078891"/>
              <a:gd name="connsiteY1836" fmla="*/ 1036469 h 5907136"/>
              <a:gd name="connsiteX1837" fmla="*/ 7710152 w 12078891"/>
              <a:gd name="connsiteY1837" fmla="*/ 1027306 h 5907136"/>
              <a:gd name="connsiteX1838" fmla="*/ 1374422 w 12078891"/>
              <a:gd name="connsiteY1838" fmla="*/ 1019163 h 5907136"/>
              <a:gd name="connsiteX1839" fmla="*/ 1379512 w 12078891"/>
              <a:gd name="connsiteY1839" fmla="*/ 1024254 h 5907136"/>
              <a:gd name="connsiteX1840" fmla="*/ 1374422 w 12078891"/>
              <a:gd name="connsiteY1840" fmla="*/ 1029344 h 5907136"/>
              <a:gd name="connsiteX1841" fmla="*/ 1369331 w 12078891"/>
              <a:gd name="connsiteY1841" fmla="*/ 1024254 h 5907136"/>
              <a:gd name="connsiteX1842" fmla="*/ 1374422 w 12078891"/>
              <a:gd name="connsiteY1842" fmla="*/ 1019163 h 5907136"/>
              <a:gd name="connsiteX1843" fmla="*/ 1313392 w 12078891"/>
              <a:gd name="connsiteY1843" fmla="*/ 992716 h 5907136"/>
              <a:gd name="connsiteX1844" fmla="*/ 1335789 w 12078891"/>
              <a:gd name="connsiteY1844" fmla="*/ 1015116 h 5907136"/>
              <a:gd name="connsiteX1845" fmla="*/ 1313392 w 12078891"/>
              <a:gd name="connsiteY1845" fmla="*/ 1037514 h 5907136"/>
              <a:gd name="connsiteX1846" fmla="*/ 1290993 w 12078891"/>
              <a:gd name="connsiteY1846" fmla="*/ 1015116 h 5907136"/>
              <a:gd name="connsiteX1847" fmla="*/ 1313392 w 12078891"/>
              <a:gd name="connsiteY1847" fmla="*/ 992716 h 5907136"/>
              <a:gd name="connsiteX1848" fmla="*/ 5232076 w 12078891"/>
              <a:gd name="connsiteY1848" fmla="*/ 980492 h 5907136"/>
              <a:gd name="connsiteX1849" fmla="*/ 5241226 w 12078891"/>
              <a:gd name="connsiteY1849" fmla="*/ 989655 h 5907136"/>
              <a:gd name="connsiteX1850" fmla="*/ 5232076 w 12078891"/>
              <a:gd name="connsiteY1850" fmla="*/ 998818 h 5907136"/>
              <a:gd name="connsiteX1851" fmla="*/ 5222909 w 12078891"/>
              <a:gd name="connsiteY1851" fmla="*/ 989655 h 5907136"/>
              <a:gd name="connsiteX1852" fmla="*/ 5232076 w 12078891"/>
              <a:gd name="connsiteY1852" fmla="*/ 980492 h 5907136"/>
              <a:gd name="connsiteX1853" fmla="*/ 7707098 w 12078891"/>
              <a:gd name="connsiteY1853" fmla="*/ 969283 h 5907136"/>
              <a:gd name="connsiteX1854" fmla="*/ 7729496 w 12078891"/>
              <a:gd name="connsiteY1854" fmla="*/ 991681 h 5907136"/>
              <a:gd name="connsiteX1855" fmla="*/ 7707098 w 12078891"/>
              <a:gd name="connsiteY1855" fmla="*/ 1014079 h 5907136"/>
              <a:gd name="connsiteX1856" fmla="*/ 7684699 w 12078891"/>
              <a:gd name="connsiteY1856" fmla="*/ 991681 h 5907136"/>
              <a:gd name="connsiteX1857" fmla="*/ 7707098 w 12078891"/>
              <a:gd name="connsiteY1857" fmla="*/ 969283 h 5907136"/>
              <a:gd name="connsiteX1858" fmla="*/ 2975991 w 12078891"/>
              <a:gd name="connsiteY1858" fmla="*/ 968282 h 5907136"/>
              <a:gd name="connsiteX1859" fmla="*/ 2990748 w 12078891"/>
              <a:gd name="connsiteY1859" fmla="*/ 973373 h 5907136"/>
              <a:gd name="connsiteX1860" fmla="*/ 2994348 w 12078891"/>
              <a:gd name="connsiteY1860" fmla="*/ 982533 h 5907136"/>
              <a:gd name="connsiteX1861" fmla="*/ 3001424 w 12078891"/>
              <a:gd name="connsiteY1861" fmla="*/ 979477 h 5907136"/>
              <a:gd name="connsiteX1862" fmla="*/ 3018736 w 12078891"/>
              <a:gd name="connsiteY1862" fmla="*/ 996786 h 5907136"/>
              <a:gd name="connsiteX1863" fmla="*/ 3001424 w 12078891"/>
              <a:gd name="connsiteY1863" fmla="*/ 1014093 h 5907136"/>
              <a:gd name="connsiteX1864" fmla="*/ 2988955 w 12078891"/>
              <a:gd name="connsiteY1864" fmla="*/ 1008875 h 5907136"/>
              <a:gd name="connsiteX1865" fmla="*/ 2986581 w 12078891"/>
              <a:gd name="connsiteY1865" fmla="*/ 1002939 h 5907136"/>
              <a:gd name="connsiteX1866" fmla="*/ 2975991 w 12078891"/>
              <a:gd name="connsiteY1866" fmla="*/ 1006971 h 5907136"/>
              <a:gd name="connsiteX1867" fmla="*/ 2955628 w 12078891"/>
              <a:gd name="connsiteY1867" fmla="*/ 987627 h 5907136"/>
              <a:gd name="connsiteX1868" fmla="*/ 2956229 w 12078891"/>
              <a:gd name="connsiteY1868" fmla="*/ 986235 h 5907136"/>
              <a:gd name="connsiteX1869" fmla="*/ 2954541 w 12078891"/>
              <a:gd name="connsiteY1869" fmla="*/ 984547 h 5907136"/>
              <a:gd name="connsiteX1870" fmla="*/ 2958789 w 12078891"/>
              <a:gd name="connsiteY1870" fmla="*/ 980299 h 5907136"/>
              <a:gd name="connsiteX1871" fmla="*/ 2961612 w 12078891"/>
              <a:gd name="connsiteY1871" fmla="*/ 973754 h 5907136"/>
              <a:gd name="connsiteX1872" fmla="*/ 2975991 w 12078891"/>
              <a:gd name="connsiteY1872" fmla="*/ 968282 h 5907136"/>
              <a:gd name="connsiteX1873" fmla="*/ 11050593 w 12078891"/>
              <a:gd name="connsiteY1873" fmla="*/ 929590 h 5907136"/>
              <a:gd name="connsiteX1874" fmla="*/ 11065865 w 12078891"/>
              <a:gd name="connsiteY1874" fmla="*/ 944862 h 5907136"/>
              <a:gd name="connsiteX1875" fmla="*/ 11050593 w 12078891"/>
              <a:gd name="connsiteY1875" fmla="*/ 960134 h 5907136"/>
              <a:gd name="connsiteX1876" fmla="*/ 11035321 w 12078891"/>
              <a:gd name="connsiteY1876" fmla="*/ 944862 h 5907136"/>
              <a:gd name="connsiteX1877" fmla="*/ 11050593 w 12078891"/>
              <a:gd name="connsiteY1877" fmla="*/ 929590 h 5907136"/>
              <a:gd name="connsiteX1878" fmla="*/ 8596932 w 12078891"/>
              <a:gd name="connsiteY1878" fmla="*/ 919404 h 5907136"/>
              <a:gd name="connsiteX1879" fmla="*/ 8614240 w 12078891"/>
              <a:gd name="connsiteY1879" fmla="*/ 936711 h 5907136"/>
              <a:gd name="connsiteX1880" fmla="*/ 8596932 w 12078891"/>
              <a:gd name="connsiteY1880" fmla="*/ 954021 h 5907136"/>
              <a:gd name="connsiteX1881" fmla="*/ 8579624 w 12078891"/>
              <a:gd name="connsiteY1881" fmla="*/ 936711 h 5907136"/>
              <a:gd name="connsiteX1882" fmla="*/ 8596932 w 12078891"/>
              <a:gd name="connsiteY1882" fmla="*/ 919404 h 5907136"/>
              <a:gd name="connsiteX1883" fmla="*/ 5332854 w 12078891"/>
              <a:gd name="connsiteY1883" fmla="*/ 906151 h 5907136"/>
              <a:gd name="connsiteX1884" fmla="*/ 5339980 w 12078891"/>
              <a:gd name="connsiteY1884" fmla="*/ 913278 h 5907136"/>
              <a:gd name="connsiteX1885" fmla="*/ 5332854 w 12078891"/>
              <a:gd name="connsiteY1885" fmla="*/ 920405 h 5907136"/>
              <a:gd name="connsiteX1886" fmla="*/ 5325727 w 12078891"/>
              <a:gd name="connsiteY1886" fmla="*/ 913278 h 5907136"/>
              <a:gd name="connsiteX1887" fmla="*/ 5332854 w 12078891"/>
              <a:gd name="connsiteY1887" fmla="*/ 906151 h 5907136"/>
              <a:gd name="connsiteX1888" fmla="*/ 4459325 w 12078891"/>
              <a:gd name="connsiteY1888" fmla="*/ 895988 h 5907136"/>
              <a:gd name="connsiteX1889" fmla="*/ 4470526 w 12078891"/>
              <a:gd name="connsiteY1889" fmla="*/ 907188 h 5907136"/>
              <a:gd name="connsiteX1890" fmla="*/ 4459325 w 12078891"/>
              <a:gd name="connsiteY1890" fmla="*/ 918387 h 5907136"/>
              <a:gd name="connsiteX1891" fmla="*/ 4448126 w 12078891"/>
              <a:gd name="connsiteY1891" fmla="*/ 907188 h 5907136"/>
              <a:gd name="connsiteX1892" fmla="*/ 4459325 w 12078891"/>
              <a:gd name="connsiteY1892" fmla="*/ 895988 h 5907136"/>
              <a:gd name="connsiteX1893" fmla="*/ 7826218 w 12078891"/>
              <a:gd name="connsiteY1893" fmla="*/ 856284 h 5907136"/>
              <a:gd name="connsiteX1894" fmla="*/ 7834363 w 12078891"/>
              <a:gd name="connsiteY1894" fmla="*/ 864429 h 5907136"/>
              <a:gd name="connsiteX1895" fmla="*/ 7826218 w 12078891"/>
              <a:gd name="connsiteY1895" fmla="*/ 872574 h 5907136"/>
              <a:gd name="connsiteX1896" fmla="*/ 7818073 w 12078891"/>
              <a:gd name="connsiteY1896" fmla="*/ 864429 h 5907136"/>
              <a:gd name="connsiteX1897" fmla="*/ 7826218 w 12078891"/>
              <a:gd name="connsiteY1897" fmla="*/ 856284 h 5907136"/>
              <a:gd name="connsiteX1898" fmla="*/ 4359551 w 12078891"/>
              <a:gd name="connsiteY1898" fmla="*/ 850180 h 5907136"/>
              <a:gd name="connsiteX1899" fmla="*/ 4392132 w 12078891"/>
              <a:gd name="connsiteY1899" fmla="*/ 882760 h 5907136"/>
              <a:gd name="connsiteX1900" fmla="*/ 4359551 w 12078891"/>
              <a:gd name="connsiteY1900" fmla="*/ 915339 h 5907136"/>
              <a:gd name="connsiteX1901" fmla="*/ 4326968 w 12078891"/>
              <a:gd name="connsiteY1901" fmla="*/ 882760 h 5907136"/>
              <a:gd name="connsiteX1902" fmla="*/ 4359551 w 12078891"/>
              <a:gd name="connsiteY1902" fmla="*/ 850180 h 5907136"/>
              <a:gd name="connsiteX1903" fmla="*/ 1986347 w 12078891"/>
              <a:gd name="connsiteY1903" fmla="*/ 813521 h 5907136"/>
              <a:gd name="connsiteX1904" fmla="*/ 1993475 w 12078891"/>
              <a:gd name="connsiteY1904" fmla="*/ 819630 h 5907136"/>
              <a:gd name="connsiteX1905" fmla="*/ 1986347 w 12078891"/>
              <a:gd name="connsiteY1905" fmla="*/ 826757 h 5907136"/>
              <a:gd name="connsiteX1906" fmla="*/ 1979220 w 12078891"/>
              <a:gd name="connsiteY1906" fmla="*/ 819630 h 5907136"/>
              <a:gd name="connsiteX1907" fmla="*/ 1986347 w 12078891"/>
              <a:gd name="connsiteY1907" fmla="*/ 813521 h 5907136"/>
              <a:gd name="connsiteX1908" fmla="*/ 927522 w 12078891"/>
              <a:gd name="connsiteY1908" fmla="*/ 812507 h 5907136"/>
              <a:gd name="connsiteX1909" fmla="*/ 935667 w 12078891"/>
              <a:gd name="connsiteY1909" fmla="*/ 820652 h 5907136"/>
              <a:gd name="connsiteX1910" fmla="*/ 927522 w 12078891"/>
              <a:gd name="connsiteY1910" fmla="*/ 828797 h 5907136"/>
              <a:gd name="connsiteX1911" fmla="*/ 919377 w 12078891"/>
              <a:gd name="connsiteY1911" fmla="*/ 820652 h 5907136"/>
              <a:gd name="connsiteX1912" fmla="*/ 927522 w 12078891"/>
              <a:gd name="connsiteY1912" fmla="*/ 812507 h 5907136"/>
              <a:gd name="connsiteX1913" fmla="*/ 3198942 w 12078891"/>
              <a:gd name="connsiteY1913" fmla="*/ 766688 h 5907136"/>
              <a:gd name="connsiteX1914" fmla="*/ 3222358 w 12078891"/>
              <a:gd name="connsiteY1914" fmla="*/ 790105 h 5907136"/>
              <a:gd name="connsiteX1915" fmla="*/ 3198942 w 12078891"/>
              <a:gd name="connsiteY1915" fmla="*/ 813521 h 5907136"/>
              <a:gd name="connsiteX1916" fmla="*/ 3175523 w 12078891"/>
              <a:gd name="connsiteY1916" fmla="*/ 790105 h 5907136"/>
              <a:gd name="connsiteX1917" fmla="*/ 3198942 w 12078891"/>
              <a:gd name="connsiteY1917" fmla="*/ 766688 h 5907136"/>
              <a:gd name="connsiteX1918" fmla="*/ 994706 w 12078891"/>
              <a:gd name="connsiteY1918" fmla="*/ 754471 h 5907136"/>
              <a:gd name="connsiteX1919" fmla="*/ 1014049 w 12078891"/>
              <a:gd name="connsiteY1919" fmla="*/ 772797 h 5907136"/>
              <a:gd name="connsiteX1920" fmla="*/ 994706 w 12078891"/>
              <a:gd name="connsiteY1920" fmla="*/ 791123 h 5907136"/>
              <a:gd name="connsiteX1921" fmla="*/ 975362 w 12078891"/>
              <a:gd name="connsiteY1921" fmla="*/ 772797 h 5907136"/>
              <a:gd name="connsiteX1922" fmla="*/ 994706 w 12078891"/>
              <a:gd name="connsiteY1922" fmla="*/ 754471 h 5907136"/>
              <a:gd name="connsiteX1923" fmla="*/ 4060267 w 12078891"/>
              <a:gd name="connsiteY1923" fmla="*/ 751418 h 5907136"/>
              <a:gd name="connsiteX1924" fmla="*/ 4066377 w 12078891"/>
              <a:gd name="connsiteY1924" fmla="*/ 757527 h 5907136"/>
              <a:gd name="connsiteX1925" fmla="*/ 4060267 w 12078891"/>
              <a:gd name="connsiteY1925" fmla="*/ 763636 h 5907136"/>
              <a:gd name="connsiteX1926" fmla="*/ 4054157 w 12078891"/>
              <a:gd name="connsiteY1926" fmla="*/ 757527 h 5907136"/>
              <a:gd name="connsiteX1927" fmla="*/ 4060267 w 12078891"/>
              <a:gd name="connsiteY1927" fmla="*/ 751418 h 5907136"/>
              <a:gd name="connsiteX1928" fmla="*/ 1145336 w 12078891"/>
              <a:gd name="connsiteY1928" fmla="*/ 742230 h 5907136"/>
              <a:gd name="connsiteX1929" fmla="*/ 1148391 w 12078891"/>
              <a:gd name="connsiteY1929" fmla="*/ 745285 h 5907136"/>
              <a:gd name="connsiteX1930" fmla="*/ 1145336 w 12078891"/>
              <a:gd name="connsiteY1930" fmla="*/ 748339 h 5907136"/>
              <a:gd name="connsiteX1931" fmla="*/ 1142282 w 12078891"/>
              <a:gd name="connsiteY1931" fmla="*/ 745285 h 5907136"/>
              <a:gd name="connsiteX1932" fmla="*/ 1145336 w 12078891"/>
              <a:gd name="connsiteY1932" fmla="*/ 742230 h 5907136"/>
              <a:gd name="connsiteX1933" fmla="*/ 5388870 w 12078891"/>
              <a:gd name="connsiteY1933" fmla="*/ 739199 h 5907136"/>
              <a:gd name="connsiteX1934" fmla="*/ 5406181 w 12078891"/>
              <a:gd name="connsiteY1934" fmla="*/ 756506 h 5907136"/>
              <a:gd name="connsiteX1935" fmla="*/ 5388870 w 12078891"/>
              <a:gd name="connsiteY1935" fmla="*/ 773814 h 5907136"/>
              <a:gd name="connsiteX1936" fmla="*/ 5371564 w 12078891"/>
              <a:gd name="connsiteY1936" fmla="*/ 756506 h 5907136"/>
              <a:gd name="connsiteX1937" fmla="*/ 5388870 w 12078891"/>
              <a:gd name="connsiteY1937" fmla="*/ 739199 h 5907136"/>
              <a:gd name="connsiteX1938" fmla="*/ 11597322 w 12078891"/>
              <a:gd name="connsiteY1938" fmla="*/ 735130 h 5907136"/>
              <a:gd name="connsiteX1939" fmla="*/ 11638046 w 12078891"/>
              <a:gd name="connsiteY1939" fmla="*/ 775855 h 5907136"/>
              <a:gd name="connsiteX1940" fmla="*/ 11597322 w 12078891"/>
              <a:gd name="connsiteY1940" fmla="*/ 816579 h 5907136"/>
              <a:gd name="connsiteX1941" fmla="*/ 11556597 w 12078891"/>
              <a:gd name="connsiteY1941" fmla="*/ 775855 h 5907136"/>
              <a:gd name="connsiteX1942" fmla="*/ 11597322 w 12078891"/>
              <a:gd name="connsiteY1942" fmla="*/ 735130 h 5907136"/>
              <a:gd name="connsiteX1943" fmla="*/ 8627475 w 12078891"/>
              <a:gd name="connsiteY1943" fmla="*/ 728007 h 5907136"/>
              <a:gd name="connsiteX1944" fmla="*/ 8651909 w 12078891"/>
              <a:gd name="connsiteY1944" fmla="*/ 751424 h 5907136"/>
              <a:gd name="connsiteX1945" fmla="*/ 8627475 w 12078891"/>
              <a:gd name="connsiteY1945" fmla="*/ 774840 h 5907136"/>
              <a:gd name="connsiteX1946" fmla="*/ 8603040 w 12078891"/>
              <a:gd name="connsiteY1946" fmla="*/ 751424 h 5907136"/>
              <a:gd name="connsiteX1947" fmla="*/ 8627475 w 12078891"/>
              <a:gd name="connsiteY1947" fmla="*/ 728007 h 5907136"/>
              <a:gd name="connsiteX1948" fmla="*/ 172017 w 12078891"/>
              <a:gd name="connsiteY1948" fmla="*/ 700487 h 5907136"/>
              <a:gd name="connsiteX1949" fmla="*/ 178125 w 12078891"/>
              <a:gd name="connsiteY1949" fmla="*/ 706596 h 5907136"/>
              <a:gd name="connsiteX1950" fmla="*/ 172017 w 12078891"/>
              <a:gd name="connsiteY1950" fmla="*/ 712705 h 5907136"/>
              <a:gd name="connsiteX1951" fmla="*/ 165908 w 12078891"/>
              <a:gd name="connsiteY1951" fmla="*/ 706596 h 5907136"/>
              <a:gd name="connsiteX1952" fmla="*/ 172017 w 12078891"/>
              <a:gd name="connsiteY1952" fmla="*/ 700487 h 5907136"/>
              <a:gd name="connsiteX1953" fmla="*/ 2623699 w 12078891"/>
              <a:gd name="connsiteY1953" fmla="*/ 688293 h 5907136"/>
              <a:gd name="connsiteX1954" fmla="*/ 2639989 w 12078891"/>
              <a:gd name="connsiteY1954" fmla="*/ 704583 h 5907136"/>
              <a:gd name="connsiteX1955" fmla="*/ 2623699 w 12078891"/>
              <a:gd name="connsiteY1955" fmla="*/ 719855 h 5907136"/>
              <a:gd name="connsiteX1956" fmla="*/ 2607408 w 12078891"/>
              <a:gd name="connsiteY1956" fmla="*/ 704583 h 5907136"/>
              <a:gd name="connsiteX1957" fmla="*/ 2623699 w 12078891"/>
              <a:gd name="connsiteY1957" fmla="*/ 688293 h 5907136"/>
              <a:gd name="connsiteX1958" fmla="*/ 1419236 w 12078891"/>
              <a:gd name="connsiteY1958" fmla="*/ 677084 h 5907136"/>
              <a:gd name="connsiteX1959" fmla="*/ 1435526 w 12078891"/>
              <a:gd name="connsiteY1959" fmla="*/ 693374 h 5907136"/>
              <a:gd name="connsiteX1960" fmla="*/ 1419236 w 12078891"/>
              <a:gd name="connsiteY1960" fmla="*/ 709664 h 5907136"/>
              <a:gd name="connsiteX1961" fmla="*/ 1402946 w 12078891"/>
              <a:gd name="connsiteY1961" fmla="*/ 693374 h 5907136"/>
              <a:gd name="connsiteX1962" fmla="*/ 1419236 w 12078891"/>
              <a:gd name="connsiteY1962" fmla="*/ 677084 h 5907136"/>
              <a:gd name="connsiteX1963" fmla="*/ 221959 w 12078891"/>
              <a:gd name="connsiteY1963" fmla="*/ 674041 h 5907136"/>
              <a:gd name="connsiteX1964" fmla="*/ 236212 w 12078891"/>
              <a:gd name="connsiteY1964" fmla="*/ 688294 h 5907136"/>
              <a:gd name="connsiteX1965" fmla="*/ 221959 w 12078891"/>
              <a:gd name="connsiteY1965" fmla="*/ 702548 h 5907136"/>
              <a:gd name="connsiteX1966" fmla="*/ 207705 w 12078891"/>
              <a:gd name="connsiteY1966" fmla="*/ 688294 h 5907136"/>
              <a:gd name="connsiteX1967" fmla="*/ 221959 w 12078891"/>
              <a:gd name="connsiteY1967" fmla="*/ 674041 h 5907136"/>
              <a:gd name="connsiteX1968" fmla="*/ 2549321 w 12078891"/>
              <a:gd name="connsiteY1968" fmla="*/ 666891 h 5907136"/>
              <a:gd name="connsiteX1969" fmla="*/ 2555429 w 12078891"/>
              <a:gd name="connsiteY1969" fmla="*/ 673000 h 5907136"/>
              <a:gd name="connsiteX1970" fmla="*/ 2549321 w 12078891"/>
              <a:gd name="connsiteY1970" fmla="*/ 679109 h 5907136"/>
              <a:gd name="connsiteX1971" fmla="*/ 2543212 w 12078891"/>
              <a:gd name="connsiteY1971" fmla="*/ 673000 h 5907136"/>
              <a:gd name="connsiteX1972" fmla="*/ 2549321 w 12078891"/>
              <a:gd name="connsiteY1972" fmla="*/ 666891 h 5907136"/>
              <a:gd name="connsiteX1973" fmla="*/ 1138277 w 12078891"/>
              <a:gd name="connsiteY1973" fmla="*/ 663865 h 5907136"/>
              <a:gd name="connsiteX1974" fmla="*/ 1148458 w 12078891"/>
              <a:gd name="connsiteY1974" fmla="*/ 674046 h 5907136"/>
              <a:gd name="connsiteX1975" fmla="*/ 1138277 w 12078891"/>
              <a:gd name="connsiteY1975" fmla="*/ 684227 h 5907136"/>
              <a:gd name="connsiteX1976" fmla="*/ 1128096 w 12078891"/>
              <a:gd name="connsiteY1976" fmla="*/ 674046 h 5907136"/>
              <a:gd name="connsiteX1977" fmla="*/ 1138277 w 12078891"/>
              <a:gd name="connsiteY1977" fmla="*/ 663865 h 5907136"/>
              <a:gd name="connsiteX1978" fmla="*/ 4785103 w 12078891"/>
              <a:gd name="connsiteY1978" fmla="*/ 656710 h 5907136"/>
              <a:gd name="connsiteX1979" fmla="*/ 4789176 w 12078891"/>
              <a:gd name="connsiteY1979" fmla="*/ 660782 h 5907136"/>
              <a:gd name="connsiteX1980" fmla="*/ 4785103 w 12078891"/>
              <a:gd name="connsiteY1980" fmla="*/ 664855 h 5907136"/>
              <a:gd name="connsiteX1981" fmla="*/ 4781032 w 12078891"/>
              <a:gd name="connsiteY1981" fmla="*/ 660782 h 5907136"/>
              <a:gd name="connsiteX1982" fmla="*/ 4785103 w 12078891"/>
              <a:gd name="connsiteY1982" fmla="*/ 656710 h 5907136"/>
              <a:gd name="connsiteX1983" fmla="*/ 6443616 w 12078891"/>
              <a:gd name="connsiteY1983" fmla="*/ 651641 h 5907136"/>
              <a:gd name="connsiteX1984" fmla="*/ 6455832 w 12078891"/>
              <a:gd name="connsiteY1984" fmla="*/ 663859 h 5907136"/>
              <a:gd name="connsiteX1985" fmla="*/ 6443616 w 12078891"/>
              <a:gd name="connsiteY1985" fmla="*/ 676076 h 5907136"/>
              <a:gd name="connsiteX1986" fmla="*/ 6431398 w 12078891"/>
              <a:gd name="connsiteY1986" fmla="*/ 663859 h 5907136"/>
              <a:gd name="connsiteX1987" fmla="*/ 6443616 w 12078891"/>
              <a:gd name="connsiteY1987" fmla="*/ 651641 h 5907136"/>
              <a:gd name="connsiteX1988" fmla="*/ 3110366 w 12078891"/>
              <a:gd name="connsiteY1988" fmla="*/ 648590 h 5907136"/>
              <a:gd name="connsiteX1989" fmla="*/ 3124621 w 12078891"/>
              <a:gd name="connsiteY1989" fmla="*/ 662844 h 5907136"/>
              <a:gd name="connsiteX1990" fmla="*/ 3110366 w 12078891"/>
              <a:gd name="connsiteY1990" fmla="*/ 677097 h 5907136"/>
              <a:gd name="connsiteX1991" fmla="*/ 3096114 w 12078891"/>
              <a:gd name="connsiteY1991" fmla="*/ 662844 h 5907136"/>
              <a:gd name="connsiteX1992" fmla="*/ 3110366 w 12078891"/>
              <a:gd name="connsiteY1992" fmla="*/ 648590 h 5907136"/>
              <a:gd name="connsiteX1993" fmla="*/ 4397201 w 12078891"/>
              <a:gd name="connsiteY1993" fmla="*/ 629220 h 5907136"/>
              <a:gd name="connsiteX1994" fmla="*/ 4401274 w 12078891"/>
              <a:gd name="connsiteY1994" fmla="*/ 633293 h 5907136"/>
              <a:gd name="connsiteX1995" fmla="*/ 4397201 w 12078891"/>
              <a:gd name="connsiteY1995" fmla="*/ 637365 h 5907136"/>
              <a:gd name="connsiteX1996" fmla="*/ 4393129 w 12078891"/>
              <a:gd name="connsiteY1996" fmla="*/ 633293 h 5907136"/>
              <a:gd name="connsiteX1997" fmla="*/ 4397201 w 12078891"/>
              <a:gd name="connsiteY1997" fmla="*/ 629220 h 5907136"/>
              <a:gd name="connsiteX1998" fmla="*/ 743181 w 12078891"/>
              <a:gd name="connsiteY1998" fmla="*/ 564060 h 5907136"/>
              <a:gd name="connsiteX1999" fmla="*/ 748271 w 12078891"/>
              <a:gd name="connsiteY1999" fmla="*/ 568132 h 5907136"/>
              <a:gd name="connsiteX2000" fmla="*/ 743181 w 12078891"/>
              <a:gd name="connsiteY2000" fmla="*/ 572205 h 5907136"/>
              <a:gd name="connsiteX2001" fmla="*/ 738090 w 12078891"/>
              <a:gd name="connsiteY2001" fmla="*/ 568132 h 5907136"/>
              <a:gd name="connsiteX2002" fmla="*/ 743181 w 12078891"/>
              <a:gd name="connsiteY2002" fmla="*/ 564060 h 5907136"/>
              <a:gd name="connsiteX2003" fmla="*/ 5325756 w 12078891"/>
              <a:gd name="connsiteY2003" fmla="*/ 552890 h 5907136"/>
              <a:gd name="connsiteX2004" fmla="*/ 5378697 w 12078891"/>
              <a:gd name="connsiteY2004" fmla="*/ 604813 h 5907136"/>
              <a:gd name="connsiteX2005" fmla="*/ 5325756 w 12078891"/>
              <a:gd name="connsiteY2005" fmla="*/ 656737 h 5907136"/>
              <a:gd name="connsiteX2006" fmla="*/ 5272813 w 12078891"/>
              <a:gd name="connsiteY2006" fmla="*/ 604813 h 5907136"/>
              <a:gd name="connsiteX2007" fmla="*/ 5325756 w 12078891"/>
              <a:gd name="connsiteY2007" fmla="*/ 552890 h 5907136"/>
              <a:gd name="connsiteX2008" fmla="*/ 777848 w 12078891"/>
              <a:gd name="connsiteY2008" fmla="*/ 531504 h 5907136"/>
              <a:gd name="connsiteX2009" fmla="*/ 797192 w 12078891"/>
              <a:gd name="connsiteY2009" fmla="*/ 550848 h 5907136"/>
              <a:gd name="connsiteX2010" fmla="*/ 777848 w 12078891"/>
              <a:gd name="connsiteY2010" fmla="*/ 570192 h 5907136"/>
              <a:gd name="connsiteX2011" fmla="*/ 758504 w 12078891"/>
              <a:gd name="connsiteY2011" fmla="*/ 550848 h 5907136"/>
              <a:gd name="connsiteX2012" fmla="*/ 777848 w 12078891"/>
              <a:gd name="connsiteY2012" fmla="*/ 531504 h 5907136"/>
              <a:gd name="connsiteX2013" fmla="*/ 10168903 w 12078891"/>
              <a:gd name="connsiteY2013" fmla="*/ 524376 h 5907136"/>
              <a:gd name="connsiteX2014" fmla="*/ 10175013 w 12078891"/>
              <a:gd name="connsiteY2014" fmla="*/ 530485 h 5907136"/>
              <a:gd name="connsiteX2015" fmla="*/ 10168903 w 12078891"/>
              <a:gd name="connsiteY2015" fmla="*/ 536594 h 5907136"/>
              <a:gd name="connsiteX2016" fmla="*/ 10162795 w 12078891"/>
              <a:gd name="connsiteY2016" fmla="*/ 530485 h 5907136"/>
              <a:gd name="connsiteX2017" fmla="*/ 10168903 w 12078891"/>
              <a:gd name="connsiteY2017" fmla="*/ 524376 h 5907136"/>
              <a:gd name="connsiteX2018" fmla="*/ 6053676 w 12078891"/>
              <a:gd name="connsiteY2018" fmla="*/ 522319 h 5907136"/>
              <a:gd name="connsiteX2019" fmla="*/ 6058766 w 12078891"/>
              <a:gd name="connsiteY2019" fmla="*/ 527410 h 5907136"/>
              <a:gd name="connsiteX2020" fmla="*/ 6053676 w 12078891"/>
              <a:gd name="connsiteY2020" fmla="*/ 532500 h 5907136"/>
              <a:gd name="connsiteX2021" fmla="*/ 6048585 w 12078891"/>
              <a:gd name="connsiteY2021" fmla="*/ 527410 h 5907136"/>
              <a:gd name="connsiteX2022" fmla="*/ 6053676 w 12078891"/>
              <a:gd name="connsiteY2022" fmla="*/ 522319 h 5907136"/>
              <a:gd name="connsiteX2023" fmla="*/ 2166508 w 12078891"/>
              <a:gd name="connsiteY2023" fmla="*/ 516210 h 5907136"/>
              <a:gd name="connsiteX2024" fmla="*/ 2168544 w 12078891"/>
              <a:gd name="connsiteY2024" fmla="*/ 518246 h 5907136"/>
              <a:gd name="connsiteX2025" fmla="*/ 2166508 w 12078891"/>
              <a:gd name="connsiteY2025" fmla="*/ 520282 h 5907136"/>
              <a:gd name="connsiteX2026" fmla="*/ 2164472 w 12078891"/>
              <a:gd name="connsiteY2026" fmla="*/ 518246 h 5907136"/>
              <a:gd name="connsiteX2027" fmla="*/ 2166508 w 12078891"/>
              <a:gd name="connsiteY2027" fmla="*/ 516210 h 5907136"/>
              <a:gd name="connsiteX2028" fmla="*/ 8592859 w 12078891"/>
              <a:gd name="connsiteY2028" fmla="*/ 508092 h 5907136"/>
              <a:gd name="connsiteX2029" fmla="*/ 8617294 w 12078891"/>
              <a:gd name="connsiteY2029" fmla="*/ 532528 h 5907136"/>
              <a:gd name="connsiteX2030" fmla="*/ 8592859 w 12078891"/>
              <a:gd name="connsiteY2030" fmla="*/ 556963 h 5907136"/>
              <a:gd name="connsiteX2031" fmla="*/ 8568424 w 12078891"/>
              <a:gd name="connsiteY2031" fmla="*/ 532528 h 5907136"/>
              <a:gd name="connsiteX2032" fmla="*/ 8592859 w 12078891"/>
              <a:gd name="connsiteY2032" fmla="*/ 508092 h 5907136"/>
              <a:gd name="connsiteX2033" fmla="*/ 6066913 w 12078891"/>
              <a:gd name="connsiteY2033" fmla="*/ 493836 h 5907136"/>
              <a:gd name="connsiteX2034" fmla="*/ 6081166 w 12078891"/>
              <a:gd name="connsiteY2034" fmla="*/ 508090 h 5907136"/>
              <a:gd name="connsiteX2035" fmla="*/ 6066913 w 12078891"/>
              <a:gd name="connsiteY2035" fmla="*/ 522343 h 5907136"/>
              <a:gd name="connsiteX2036" fmla="*/ 6052659 w 12078891"/>
              <a:gd name="connsiteY2036" fmla="*/ 508090 h 5907136"/>
              <a:gd name="connsiteX2037" fmla="*/ 6066913 w 12078891"/>
              <a:gd name="connsiteY2037" fmla="*/ 493836 h 5907136"/>
              <a:gd name="connsiteX2038" fmla="*/ 6723597 w 12078891"/>
              <a:gd name="connsiteY2038" fmla="*/ 480603 h 5907136"/>
              <a:gd name="connsiteX2039" fmla="*/ 6743960 w 12078891"/>
              <a:gd name="connsiteY2039" fmla="*/ 500965 h 5907136"/>
              <a:gd name="connsiteX2040" fmla="*/ 6723597 w 12078891"/>
              <a:gd name="connsiteY2040" fmla="*/ 521329 h 5907136"/>
              <a:gd name="connsiteX2041" fmla="*/ 6703235 w 12078891"/>
              <a:gd name="connsiteY2041" fmla="*/ 500965 h 5907136"/>
              <a:gd name="connsiteX2042" fmla="*/ 6723597 w 12078891"/>
              <a:gd name="connsiteY2042" fmla="*/ 480603 h 5907136"/>
              <a:gd name="connsiteX2043" fmla="*/ 10992560 w 12078891"/>
              <a:gd name="connsiteY2043" fmla="*/ 476531 h 5907136"/>
              <a:gd name="connsiteX2044" fmla="*/ 10997650 w 12078891"/>
              <a:gd name="connsiteY2044" fmla="*/ 481622 h 5907136"/>
              <a:gd name="connsiteX2045" fmla="*/ 10992560 w 12078891"/>
              <a:gd name="connsiteY2045" fmla="*/ 486712 h 5907136"/>
              <a:gd name="connsiteX2046" fmla="*/ 10987469 w 12078891"/>
              <a:gd name="connsiteY2046" fmla="*/ 481622 h 5907136"/>
              <a:gd name="connsiteX2047" fmla="*/ 10992560 w 12078891"/>
              <a:gd name="connsiteY2047" fmla="*/ 476531 h 5907136"/>
              <a:gd name="connsiteX2048" fmla="*/ 3592921 w 12078891"/>
              <a:gd name="connsiteY2048" fmla="*/ 475498 h 5907136"/>
              <a:gd name="connsiteX2049" fmla="*/ 3681491 w 12078891"/>
              <a:gd name="connsiteY2049" fmla="*/ 563056 h 5907136"/>
              <a:gd name="connsiteX2050" fmla="*/ 3592921 w 12078891"/>
              <a:gd name="connsiteY2050" fmla="*/ 650613 h 5907136"/>
              <a:gd name="connsiteX2051" fmla="*/ 3504350 w 12078891"/>
              <a:gd name="connsiteY2051" fmla="*/ 563056 h 5907136"/>
              <a:gd name="connsiteX2052" fmla="*/ 3592921 w 12078891"/>
              <a:gd name="connsiteY2052" fmla="*/ 475498 h 5907136"/>
              <a:gd name="connsiteX2053" fmla="*/ 4326963 w 12078891"/>
              <a:gd name="connsiteY2053" fmla="*/ 471433 h 5907136"/>
              <a:gd name="connsiteX2054" fmla="*/ 4346306 w 12078891"/>
              <a:gd name="connsiteY2054" fmla="*/ 490777 h 5907136"/>
              <a:gd name="connsiteX2055" fmla="*/ 4326963 w 12078891"/>
              <a:gd name="connsiteY2055" fmla="*/ 510122 h 5907136"/>
              <a:gd name="connsiteX2056" fmla="*/ 4307663 w 12078891"/>
              <a:gd name="connsiteY2056" fmla="*/ 490777 h 5907136"/>
              <a:gd name="connsiteX2057" fmla="*/ 4326963 w 12078891"/>
              <a:gd name="connsiteY2057" fmla="*/ 471433 h 5907136"/>
              <a:gd name="connsiteX2058" fmla="*/ 427563 w 12078891"/>
              <a:gd name="connsiteY2058" fmla="*/ 469375 h 5907136"/>
              <a:gd name="connsiteX2059" fmla="*/ 428581 w 12078891"/>
              <a:gd name="connsiteY2059" fmla="*/ 470393 h 5907136"/>
              <a:gd name="connsiteX2060" fmla="*/ 427563 w 12078891"/>
              <a:gd name="connsiteY2060" fmla="*/ 471411 h 5907136"/>
              <a:gd name="connsiteX2061" fmla="*/ 426545 w 12078891"/>
              <a:gd name="connsiteY2061" fmla="*/ 470393 h 5907136"/>
              <a:gd name="connsiteX2062" fmla="*/ 427563 w 12078891"/>
              <a:gd name="connsiteY2062" fmla="*/ 469375 h 5907136"/>
              <a:gd name="connsiteX2063" fmla="*/ 2938242 w 12078891"/>
              <a:gd name="connsiteY2063" fmla="*/ 457159 h 5907136"/>
              <a:gd name="connsiteX2064" fmla="*/ 2944351 w 12078891"/>
              <a:gd name="connsiteY2064" fmla="*/ 462250 h 5907136"/>
              <a:gd name="connsiteX2065" fmla="*/ 2938242 w 12078891"/>
              <a:gd name="connsiteY2065" fmla="*/ 467340 h 5907136"/>
              <a:gd name="connsiteX2066" fmla="*/ 2932133 w 12078891"/>
              <a:gd name="connsiteY2066" fmla="*/ 462250 h 5907136"/>
              <a:gd name="connsiteX2067" fmla="*/ 2938242 w 12078891"/>
              <a:gd name="connsiteY2067" fmla="*/ 457159 h 5907136"/>
              <a:gd name="connsiteX2068" fmla="*/ 2512732 w 12078891"/>
              <a:gd name="connsiteY2068" fmla="*/ 403224 h 5907136"/>
              <a:gd name="connsiteX2069" fmla="*/ 2518840 w 12078891"/>
              <a:gd name="connsiteY2069" fmla="*/ 409333 h 5907136"/>
              <a:gd name="connsiteX2070" fmla="*/ 2512732 w 12078891"/>
              <a:gd name="connsiteY2070" fmla="*/ 415441 h 5907136"/>
              <a:gd name="connsiteX2071" fmla="*/ 2506624 w 12078891"/>
              <a:gd name="connsiteY2071" fmla="*/ 409333 h 5907136"/>
              <a:gd name="connsiteX2072" fmla="*/ 2512732 w 12078891"/>
              <a:gd name="connsiteY2072" fmla="*/ 403224 h 5907136"/>
              <a:gd name="connsiteX2073" fmla="*/ 5816456 w 12078891"/>
              <a:gd name="connsiteY2073" fmla="*/ 403200 h 5907136"/>
              <a:gd name="connsiteX2074" fmla="*/ 5825619 w 12078891"/>
              <a:gd name="connsiteY2074" fmla="*/ 412363 h 5907136"/>
              <a:gd name="connsiteX2075" fmla="*/ 5816456 w 12078891"/>
              <a:gd name="connsiteY2075" fmla="*/ 421526 h 5907136"/>
              <a:gd name="connsiteX2076" fmla="*/ 5807293 w 12078891"/>
              <a:gd name="connsiteY2076" fmla="*/ 412363 h 5907136"/>
              <a:gd name="connsiteX2077" fmla="*/ 5816456 w 12078891"/>
              <a:gd name="connsiteY2077" fmla="*/ 403200 h 5907136"/>
              <a:gd name="connsiteX2078" fmla="*/ 8714015 w 12078891"/>
              <a:gd name="connsiteY2078" fmla="*/ 402208 h 5907136"/>
              <a:gd name="connsiteX2079" fmla="*/ 8722160 w 12078891"/>
              <a:gd name="connsiteY2079" fmla="*/ 410353 h 5907136"/>
              <a:gd name="connsiteX2080" fmla="*/ 8714015 w 12078891"/>
              <a:gd name="connsiteY2080" fmla="*/ 418498 h 5907136"/>
              <a:gd name="connsiteX2081" fmla="*/ 8705870 w 12078891"/>
              <a:gd name="connsiteY2081" fmla="*/ 410353 h 5907136"/>
              <a:gd name="connsiteX2082" fmla="*/ 8714015 w 12078891"/>
              <a:gd name="connsiteY2082" fmla="*/ 402208 h 5907136"/>
              <a:gd name="connsiteX2083" fmla="*/ 9278052 w 12078891"/>
              <a:gd name="connsiteY2083" fmla="*/ 383876 h 5907136"/>
              <a:gd name="connsiteX2084" fmla="*/ 9279070 w 12078891"/>
              <a:gd name="connsiteY2084" fmla="*/ 384894 h 5907136"/>
              <a:gd name="connsiteX2085" fmla="*/ 9278052 w 12078891"/>
              <a:gd name="connsiteY2085" fmla="*/ 385912 h 5907136"/>
              <a:gd name="connsiteX2086" fmla="*/ 9277034 w 12078891"/>
              <a:gd name="connsiteY2086" fmla="*/ 384894 h 5907136"/>
              <a:gd name="connsiteX2087" fmla="*/ 9278052 w 12078891"/>
              <a:gd name="connsiteY2087" fmla="*/ 383876 h 5907136"/>
              <a:gd name="connsiteX2088" fmla="*/ 8419779 w 12078891"/>
              <a:gd name="connsiteY2088" fmla="*/ 378786 h 5907136"/>
              <a:gd name="connsiteX2089" fmla="*/ 8434033 w 12078891"/>
              <a:gd name="connsiteY2089" fmla="*/ 393040 h 5907136"/>
              <a:gd name="connsiteX2090" fmla="*/ 8419779 w 12078891"/>
              <a:gd name="connsiteY2090" fmla="*/ 407293 h 5907136"/>
              <a:gd name="connsiteX2091" fmla="*/ 8405525 w 12078891"/>
              <a:gd name="connsiteY2091" fmla="*/ 393040 h 5907136"/>
              <a:gd name="connsiteX2092" fmla="*/ 8419779 w 12078891"/>
              <a:gd name="connsiteY2092" fmla="*/ 378786 h 5907136"/>
              <a:gd name="connsiteX2093" fmla="*/ 4043916 w 12078891"/>
              <a:gd name="connsiteY2093" fmla="*/ 366546 h 5907136"/>
              <a:gd name="connsiteX2094" fmla="*/ 4059189 w 12078891"/>
              <a:gd name="connsiteY2094" fmla="*/ 381818 h 5907136"/>
              <a:gd name="connsiteX2095" fmla="*/ 4043916 w 12078891"/>
              <a:gd name="connsiteY2095" fmla="*/ 397090 h 5907136"/>
              <a:gd name="connsiteX2096" fmla="*/ 4028645 w 12078891"/>
              <a:gd name="connsiteY2096" fmla="*/ 381818 h 5907136"/>
              <a:gd name="connsiteX2097" fmla="*/ 4043916 w 12078891"/>
              <a:gd name="connsiteY2097" fmla="*/ 366546 h 5907136"/>
              <a:gd name="connsiteX2098" fmla="*/ 5531384 w 12078891"/>
              <a:gd name="connsiteY2098" fmla="*/ 355348 h 5907136"/>
              <a:gd name="connsiteX2099" fmla="*/ 5548692 w 12078891"/>
              <a:gd name="connsiteY2099" fmla="*/ 372656 h 5907136"/>
              <a:gd name="connsiteX2100" fmla="*/ 5531384 w 12078891"/>
              <a:gd name="connsiteY2100" fmla="*/ 389964 h 5907136"/>
              <a:gd name="connsiteX2101" fmla="*/ 5514076 w 12078891"/>
              <a:gd name="connsiteY2101" fmla="*/ 372656 h 5907136"/>
              <a:gd name="connsiteX2102" fmla="*/ 5531384 w 12078891"/>
              <a:gd name="connsiteY2102" fmla="*/ 355348 h 5907136"/>
              <a:gd name="connsiteX2103" fmla="*/ 6608550 w 12078891"/>
              <a:gd name="connsiteY2103" fmla="*/ 325823 h 5907136"/>
              <a:gd name="connsiteX2104" fmla="*/ 6613640 w 12078891"/>
              <a:gd name="connsiteY2104" fmla="*/ 330914 h 5907136"/>
              <a:gd name="connsiteX2105" fmla="*/ 6608550 w 12078891"/>
              <a:gd name="connsiteY2105" fmla="*/ 336004 h 5907136"/>
              <a:gd name="connsiteX2106" fmla="*/ 6603459 w 12078891"/>
              <a:gd name="connsiteY2106" fmla="*/ 330914 h 5907136"/>
              <a:gd name="connsiteX2107" fmla="*/ 6608550 w 12078891"/>
              <a:gd name="connsiteY2107" fmla="*/ 325823 h 5907136"/>
              <a:gd name="connsiteX2108" fmla="*/ 7003580 w 12078891"/>
              <a:gd name="connsiteY2108" fmla="*/ 314648 h 5907136"/>
              <a:gd name="connsiteX2109" fmla="*/ 7015796 w 12078891"/>
              <a:gd name="connsiteY2109" fmla="*/ 325847 h 5907136"/>
              <a:gd name="connsiteX2110" fmla="*/ 7003580 w 12078891"/>
              <a:gd name="connsiteY2110" fmla="*/ 337047 h 5907136"/>
              <a:gd name="connsiteX2111" fmla="*/ 6991362 w 12078891"/>
              <a:gd name="connsiteY2111" fmla="*/ 325847 h 5907136"/>
              <a:gd name="connsiteX2112" fmla="*/ 7003580 w 12078891"/>
              <a:gd name="connsiteY2112" fmla="*/ 314648 h 5907136"/>
              <a:gd name="connsiteX2113" fmla="*/ 4121368 w 12078891"/>
              <a:gd name="connsiteY2113" fmla="*/ 295307 h 5907136"/>
              <a:gd name="connsiteX2114" fmla="*/ 4136640 w 12078891"/>
              <a:gd name="connsiteY2114" fmla="*/ 309561 h 5907136"/>
              <a:gd name="connsiteX2115" fmla="*/ 4121368 w 12078891"/>
              <a:gd name="connsiteY2115" fmla="*/ 323814 h 5907136"/>
              <a:gd name="connsiteX2116" fmla="*/ 4106095 w 12078891"/>
              <a:gd name="connsiteY2116" fmla="*/ 309561 h 5907136"/>
              <a:gd name="connsiteX2117" fmla="*/ 4121368 w 12078891"/>
              <a:gd name="connsiteY2117" fmla="*/ 295307 h 5907136"/>
              <a:gd name="connsiteX2118" fmla="*/ 5311470 w 12078891"/>
              <a:gd name="connsiteY2118" fmla="*/ 293243 h 5907136"/>
              <a:gd name="connsiteX2119" fmla="*/ 5320634 w 12078891"/>
              <a:gd name="connsiteY2119" fmla="*/ 302406 h 5907136"/>
              <a:gd name="connsiteX2120" fmla="*/ 5311470 w 12078891"/>
              <a:gd name="connsiteY2120" fmla="*/ 311569 h 5907136"/>
              <a:gd name="connsiteX2121" fmla="*/ 5302308 w 12078891"/>
              <a:gd name="connsiteY2121" fmla="*/ 302406 h 5907136"/>
              <a:gd name="connsiteX2122" fmla="*/ 5311470 w 12078891"/>
              <a:gd name="connsiteY2122" fmla="*/ 293243 h 5907136"/>
              <a:gd name="connsiteX2123" fmla="*/ 9786092 w 12078891"/>
              <a:gd name="connsiteY2123" fmla="*/ 292250 h 5907136"/>
              <a:gd name="connsiteX2124" fmla="*/ 9802382 w 12078891"/>
              <a:gd name="connsiteY2124" fmla="*/ 308540 h 5907136"/>
              <a:gd name="connsiteX2125" fmla="*/ 9786092 w 12078891"/>
              <a:gd name="connsiteY2125" fmla="*/ 324830 h 5907136"/>
              <a:gd name="connsiteX2126" fmla="*/ 9769802 w 12078891"/>
              <a:gd name="connsiteY2126" fmla="*/ 308540 h 5907136"/>
              <a:gd name="connsiteX2127" fmla="*/ 9786092 w 12078891"/>
              <a:gd name="connsiteY2127" fmla="*/ 292250 h 5907136"/>
              <a:gd name="connsiteX2128" fmla="*/ 9236309 w 12078891"/>
              <a:gd name="connsiteY2128" fmla="*/ 271884 h 5907136"/>
              <a:gd name="connsiteX2129" fmla="*/ 9249545 w 12078891"/>
              <a:gd name="connsiteY2129" fmla="*/ 285119 h 5907136"/>
              <a:gd name="connsiteX2130" fmla="*/ 9236309 w 12078891"/>
              <a:gd name="connsiteY2130" fmla="*/ 298355 h 5907136"/>
              <a:gd name="connsiteX2131" fmla="*/ 9223074 w 12078891"/>
              <a:gd name="connsiteY2131" fmla="*/ 285119 h 5907136"/>
              <a:gd name="connsiteX2132" fmla="*/ 9236309 w 12078891"/>
              <a:gd name="connsiteY2132" fmla="*/ 271884 h 5907136"/>
              <a:gd name="connsiteX2133" fmla="*/ 1991444 w 12078891"/>
              <a:gd name="connsiteY2133" fmla="*/ 266797 h 5907136"/>
              <a:gd name="connsiteX2134" fmla="*/ 1998572 w 12078891"/>
              <a:gd name="connsiteY2134" fmla="*/ 273924 h 5907136"/>
              <a:gd name="connsiteX2135" fmla="*/ 1991444 w 12078891"/>
              <a:gd name="connsiteY2135" fmla="*/ 281051 h 5907136"/>
              <a:gd name="connsiteX2136" fmla="*/ 1984317 w 12078891"/>
              <a:gd name="connsiteY2136" fmla="*/ 273924 h 5907136"/>
              <a:gd name="connsiteX2137" fmla="*/ 1991444 w 12078891"/>
              <a:gd name="connsiteY2137" fmla="*/ 266797 h 5907136"/>
              <a:gd name="connsiteX2138" fmla="*/ 8223283 w 12078891"/>
              <a:gd name="connsiteY2138" fmla="*/ 262699 h 5907136"/>
              <a:gd name="connsiteX2139" fmla="*/ 8226337 w 12078891"/>
              <a:gd name="connsiteY2139" fmla="*/ 265754 h 5907136"/>
              <a:gd name="connsiteX2140" fmla="*/ 8223283 w 12078891"/>
              <a:gd name="connsiteY2140" fmla="*/ 268808 h 5907136"/>
              <a:gd name="connsiteX2141" fmla="*/ 8220229 w 12078891"/>
              <a:gd name="connsiteY2141" fmla="*/ 265754 h 5907136"/>
              <a:gd name="connsiteX2142" fmla="*/ 8223283 w 12078891"/>
              <a:gd name="connsiteY2142" fmla="*/ 262699 h 5907136"/>
              <a:gd name="connsiteX2143" fmla="*/ 3759863 w 12078891"/>
              <a:gd name="connsiteY2143" fmla="*/ 253535 h 5907136"/>
              <a:gd name="connsiteX2144" fmla="*/ 3764952 w 12078891"/>
              <a:gd name="connsiteY2144" fmla="*/ 258626 h 5907136"/>
              <a:gd name="connsiteX2145" fmla="*/ 3759863 w 12078891"/>
              <a:gd name="connsiteY2145" fmla="*/ 263716 h 5907136"/>
              <a:gd name="connsiteX2146" fmla="*/ 3754772 w 12078891"/>
              <a:gd name="connsiteY2146" fmla="*/ 258626 h 5907136"/>
              <a:gd name="connsiteX2147" fmla="*/ 3759863 w 12078891"/>
              <a:gd name="connsiteY2147" fmla="*/ 253535 h 5907136"/>
              <a:gd name="connsiteX2148" fmla="*/ 7655174 w 12078891"/>
              <a:gd name="connsiteY2148" fmla="*/ 243355 h 5907136"/>
              <a:gd name="connsiteX2149" fmla="*/ 7658228 w 12078891"/>
              <a:gd name="connsiteY2149" fmla="*/ 246410 h 5907136"/>
              <a:gd name="connsiteX2150" fmla="*/ 7655174 w 12078891"/>
              <a:gd name="connsiteY2150" fmla="*/ 249464 h 5907136"/>
              <a:gd name="connsiteX2151" fmla="*/ 7652119 w 12078891"/>
              <a:gd name="connsiteY2151" fmla="*/ 246410 h 5907136"/>
              <a:gd name="connsiteX2152" fmla="*/ 7655174 w 12078891"/>
              <a:gd name="connsiteY2152" fmla="*/ 243355 h 5907136"/>
              <a:gd name="connsiteX2153" fmla="*/ 1998518 w 12078891"/>
              <a:gd name="connsiteY2153" fmla="*/ 237245 h 5907136"/>
              <a:gd name="connsiteX2154" fmla="*/ 2007681 w 12078891"/>
              <a:gd name="connsiteY2154" fmla="*/ 246408 h 5907136"/>
              <a:gd name="connsiteX2155" fmla="*/ 1998518 w 12078891"/>
              <a:gd name="connsiteY2155" fmla="*/ 255571 h 5907136"/>
              <a:gd name="connsiteX2156" fmla="*/ 1989355 w 12078891"/>
              <a:gd name="connsiteY2156" fmla="*/ 246408 h 5907136"/>
              <a:gd name="connsiteX2157" fmla="*/ 1998518 w 12078891"/>
              <a:gd name="connsiteY2157" fmla="*/ 237245 h 5907136"/>
              <a:gd name="connsiteX2158" fmla="*/ 1157580 w 12078891"/>
              <a:gd name="connsiteY2158" fmla="*/ 234204 h 5907136"/>
              <a:gd name="connsiteX2159" fmla="*/ 1195251 w 12078891"/>
              <a:gd name="connsiteY2159" fmla="*/ 270856 h 5907136"/>
              <a:gd name="connsiteX2160" fmla="*/ 1157580 w 12078891"/>
              <a:gd name="connsiteY2160" fmla="*/ 307508 h 5907136"/>
              <a:gd name="connsiteX2161" fmla="*/ 1119910 w 12078891"/>
              <a:gd name="connsiteY2161" fmla="*/ 270856 h 5907136"/>
              <a:gd name="connsiteX2162" fmla="*/ 1157580 w 12078891"/>
              <a:gd name="connsiteY2162" fmla="*/ 234204 h 5907136"/>
              <a:gd name="connsiteX2163" fmla="*/ 961058 w 12078891"/>
              <a:gd name="connsiteY2163" fmla="*/ 233172 h 5907136"/>
              <a:gd name="connsiteX2164" fmla="*/ 993637 w 12078891"/>
              <a:gd name="connsiteY2164" fmla="*/ 265752 h 5907136"/>
              <a:gd name="connsiteX2165" fmla="*/ 961058 w 12078891"/>
              <a:gd name="connsiteY2165" fmla="*/ 297314 h 5907136"/>
              <a:gd name="connsiteX2166" fmla="*/ 928478 w 12078891"/>
              <a:gd name="connsiteY2166" fmla="*/ 265752 h 5907136"/>
              <a:gd name="connsiteX2167" fmla="*/ 961058 w 12078891"/>
              <a:gd name="connsiteY2167" fmla="*/ 233172 h 5907136"/>
              <a:gd name="connsiteX2168" fmla="*/ 171076 w 12078891"/>
              <a:gd name="connsiteY2168" fmla="*/ 227096 h 5907136"/>
              <a:gd name="connsiteX2169" fmla="*/ 174131 w 12078891"/>
              <a:gd name="connsiteY2169" fmla="*/ 230151 h 5907136"/>
              <a:gd name="connsiteX2170" fmla="*/ 171076 w 12078891"/>
              <a:gd name="connsiteY2170" fmla="*/ 233205 h 5907136"/>
              <a:gd name="connsiteX2171" fmla="*/ 168023 w 12078891"/>
              <a:gd name="connsiteY2171" fmla="*/ 230151 h 5907136"/>
              <a:gd name="connsiteX2172" fmla="*/ 171076 w 12078891"/>
              <a:gd name="connsiteY2172" fmla="*/ 227096 h 5907136"/>
              <a:gd name="connsiteX2173" fmla="*/ 1620797 w 12078891"/>
              <a:gd name="connsiteY2173" fmla="*/ 211791 h 5907136"/>
              <a:gd name="connsiteX2174" fmla="*/ 1630978 w 12078891"/>
              <a:gd name="connsiteY2174" fmla="*/ 221973 h 5907136"/>
              <a:gd name="connsiteX2175" fmla="*/ 1620797 w 12078891"/>
              <a:gd name="connsiteY2175" fmla="*/ 232153 h 5907136"/>
              <a:gd name="connsiteX2176" fmla="*/ 1610616 w 12078891"/>
              <a:gd name="connsiteY2176" fmla="*/ 221973 h 5907136"/>
              <a:gd name="connsiteX2177" fmla="*/ 1620797 w 12078891"/>
              <a:gd name="connsiteY2177" fmla="*/ 211791 h 5907136"/>
              <a:gd name="connsiteX2178" fmla="*/ 5128210 w 12078891"/>
              <a:gd name="connsiteY2178" fmla="*/ 193466 h 5907136"/>
              <a:gd name="connsiteX2179" fmla="*/ 5140427 w 12078891"/>
              <a:gd name="connsiteY2179" fmla="*/ 205684 h 5907136"/>
              <a:gd name="connsiteX2180" fmla="*/ 5128210 w 12078891"/>
              <a:gd name="connsiteY2180" fmla="*/ 217901 h 5907136"/>
              <a:gd name="connsiteX2181" fmla="*/ 5115993 w 12078891"/>
              <a:gd name="connsiteY2181" fmla="*/ 205684 h 5907136"/>
              <a:gd name="connsiteX2182" fmla="*/ 5128210 w 12078891"/>
              <a:gd name="connsiteY2182" fmla="*/ 193466 h 5907136"/>
              <a:gd name="connsiteX2183" fmla="*/ 9614030 w 12078891"/>
              <a:gd name="connsiteY2183" fmla="*/ 138518 h 5907136"/>
              <a:gd name="connsiteX2184" fmla="*/ 9625230 w 12078891"/>
              <a:gd name="connsiteY2184" fmla="*/ 149717 h 5907136"/>
              <a:gd name="connsiteX2185" fmla="*/ 9614030 w 12078891"/>
              <a:gd name="connsiteY2185" fmla="*/ 160915 h 5907136"/>
              <a:gd name="connsiteX2186" fmla="*/ 9602831 w 12078891"/>
              <a:gd name="connsiteY2186" fmla="*/ 149717 h 5907136"/>
              <a:gd name="connsiteX2187" fmla="*/ 9614030 w 12078891"/>
              <a:gd name="connsiteY2187" fmla="*/ 138518 h 5907136"/>
              <a:gd name="connsiteX2188" fmla="*/ 3063470 w 12078891"/>
              <a:gd name="connsiteY2188" fmla="*/ 115071 h 5907136"/>
              <a:gd name="connsiteX2189" fmla="*/ 3069579 w 12078891"/>
              <a:gd name="connsiteY2189" fmla="*/ 121180 h 5907136"/>
              <a:gd name="connsiteX2190" fmla="*/ 3063470 w 12078891"/>
              <a:gd name="connsiteY2190" fmla="*/ 127289 h 5907136"/>
              <a:gd name="connsiteX2191" fmla="*/ 3057361 w 12078891"/>
              <a:gd name="connsiteY2191" fmla="*/ 121180 h 5907136"/>
              <a:gd name="connsiteX2192" fmla="*/ 3063470 w 12078891"/>
              <a:gd name="connsiteY2192" fmla="*/ 115071 h 5907136"/>
              <a:gd name="connsiteX2193" fmla="*/ 1904915 w 12078891"/>
              <a:gd name="connsiteY2193" fmla="*/ 92704 h 5907136"/>
              <a:gd name="connsiteX2194" fmla="*/ 1923240 w 12078891"/>
              <a:gd name="connsiteY2194" fmla="*/ 110012 h 5907136"/>
              <a:gd name="connsiteX2195" fmla="*/ 1904915 w 12078891"/>
              <a:gd name="connsiteY2195" fmla="*/ 127319 h 5907136"/>
              <a:gd name="connsiteX2196" fmla="*/ 1886589 w 12078891"/>
              <a:gd name="connsiteY2196" fmla="*/ 110012 h 5907136"/>
              <a:gd name="connsiteX2197" fmla="*/ 1904915 w 12078891"/>
              <a:gd name="connsiteY2197" fmla="*/ 92704 h 5907136"/>
              <a:gd name="connsiteX2198" fmla="*/ 6230829 w 12078891"/>
              <a:gd name="connsiteY2198" fmla="*/ 87605 h 5907136"/>
              <a:gd name="connsiteX2199" fmla="*/ 6238974 w 12078891"/>
              <a:gd name="connsiteY2199" fmla="*/ 95750 h 5907136"/>
              <a:gd name="connsiteX2200" fmla="*/ 6230829 w 12078891"/>
              <a:gd name="connsiteY2200" fmla="*/ 103895 h 5907136"/>
              <a:gd name="connsiteX2201" fmla="*/ 6222684 w 12078891"/>
              <a:gd name="connsiteY2201" fmla="*/ 95750 h 5907136"/>
              <a:gd name="connsiteX2202" fmla="*/ 6230829 w 12078891"/>
              <a:gd name="connsiteY2202" fmla="*/ 87605 h 5907136"/>
              <a:gd name="connsiteX2203" fmla="*/ 11171750 w 12078891"/>
              <a:gd name="connsiteY2203" fmla="*/ 86587 h 5907136"/>
              <a:gd name="connsiteX2204" fmla="*/ 11273561 w 12078891"/>
              <a:gd name="connsiteY2204" fmla="*/ 187380 h 5907136"/>
              <a:gd name="connsiteX2205" fmla="*/ 11171750 w 12078891"/>
              <a:gd name="connsiteY2205" fmla="*/ 288173 h 5907136"/>
              <a:gd name="connsiteX2206" fmla="*/ 11069938 w 12078891"/>
              <a:gd name="connsiteY2206" fmla="*/ 187380 h 5907136"/>
              <a:gd name="connsiteX2207" fmla="*/ 11171750 w 12078891"/>
              <a:gd name="connsiteY2207" fmla="*/ 86587 h 5907136"/>
              <a:gd name="connsiteX2208" fmla="*/ 3533841 w 12078891"/>
              <a:gd name="connsiteY2208" fmla="*/ 71293 h 5907136"/>
              <a:gd name="connsiteX2209" fmla="*/ 3536895 w 12078891"/>
              <a:gd name="connsiteY2209" fmla="*/ 74347 h 5907136"/>
              <a:gd name="connsiteX2210" fmla="*/ 3533841 w 12078891"/>
              <a:gd name="connsiteY2210" fmla="*/ 77402 h 5907136"/>
              <a:gd name="connsiteX2211" fmla="*/ 3530785 w 12078891"/>
              <a:gd name="connsiteY2211" fmla="*/ 74347 h 5907136"/>
              <a:gd name="connsiteX2212" fmla="*/ 3533841 w 12078891"/>
              <a:gd name="connsiteY2212" fmla="*/ 71293 h 5907136"/>
              <a:gd name="connsiteX2213" fmla="*/ 8850443 w 12078891"/>
              <a:gd name="connsiteY2213" fmla="*/ 69279 h 5907136"/>
              <a:gd name="connsiteX2214" fmla="*/ 8855533 w 12078891"/>
              <a:gd name="connsiteY2214" fmla="*/ 74370 h 5907136"/>
              <a:gd name="connsiteX2215" fmla="*/ 8850443 w 12078891"/>
              <a:gd name="connsiteY2215" fmla="*/ 79460 h 5907136"/>
              <a:gd name="connsiteX2216" fmla="*/ 8845352 w 12078891"/>
              <a:gd name="connsiteY2216" fmla="*/ 74370 h 5907136"/>
              <a:gd name="connsiteX2217" fmla="*/ 8850443 w 12078891"/>
              <a:gd name="connsiteY2217" fmla="*/ 69279 h 5907136"/>
              <a:gd name="connsiteX2218" fmla="*/ 2747929 w 12078891"/>
              <a:gd name="connsiteY2218" fmla="*/ 68269 h 5907136"/>
              <a:gd name="connsiteX2219" fmla="*/ 2770331 w 12078891"/>
              <a:gd name="connsiteY2219" fmla="*/ 90666 h 5907136"/>
              <a:gd name="connsiteX2220" fmla="*/ 2747929 w 12078891"/>
              <a:gd name="connsiteY2220" fmla="*/ 113065 h 5907136"/>
              <a:gd name="connsiteX2221" fmla="*/ 2725531 w 12078891"/>
              <a:gd name="connsiteY2221" fmla="*/ 90666 h 5907136"/>
              <a:gd name="connsiteX2222" fmla="*/ 2747929 w 12078891"/>
              <a:gd name="connsiteY2222" fmla="*/ 68269 h 5907136"/>
              <a:gd name="connsiteX2223" fmla="*/ 1222767 w 12078891"/>
              <a:gd name="connsiteY2223" fmla="*/ 68265 h 5907136"/>
              <a:gd name="connsiteX2224" fmla="*/ 1243130 w 12078891"/>
              <a:gd name="connsiteY2224" fmla="*/ 88627 h 5907136"/>
              <a:gd name="connsiteX2225" fmla="*/ 1222767 w 12078891"/>
              <a:gd name="connsiteY2225" fmla="*/ 108990 h 5907136"/>
              <a:gd name="connsiteX2226" fmla="*/ 1202406 w 12078891"/>
              <a:gd name="connsiteY2226" fmla="*/ 88627 h 5907136"/>
              <a:gd name="connsiteX2227" fmla="*/ 1222767 w 12078891"/>
              <a:gd name="connsiteY2227" fmla="*/ 68265 h 5907136"/>
              <a:gd name="connsiteX2228" fmla="*/ 11961807 w 12078891"/>
              <a:gd name="connsiteY2228" fmla="*/ 59105 h 5907136"/>
              <a:gd name="connsiteX2229" fmla="*/ 11982170 w 12078891"/>
              <a:gd name="connsiteY2229" fmla="*/ 79467 h 5907136"/>
              <a:gd name="connsiteX2230" fmla="*/ 11961807 w 12078891"/>
              <a:gd name="connsiteY2230" fmla="*/ 99830 h 5907136"/>
              <a:gd name="connsiteX2231" fmla="*/ 11941445 w 12078891"/>
              <a:gd name="connsiteY2231" fmla="*/ 79467 h 5907136"/>
              <a:gd name="connsiteX2232" fmla="*/ 11961807 w 12078891"/>
              <a:gd name="connsiteY2232" fmla="*/ 59105 h 5907136"/>
              <a:gd name="connsiteX2233" fmla="*/ 2790665 w 12078891"/>
              <a:gd name="connsiteY2233" fmla="*/ 54007 h 5907136"/>
              <a:gd name="connsiteX2234" fmla="*/ 2803901 w 12078891"/>
              <a:gd name="connsiteY2234" fmla="*/ 67243 h 5907136"/>
              <a:gd name="connsiteX2235" fmla="*/ 2790665 w 12078891"/>
              <a:gd name="connsiteY2235" fmla="*/ 80478 h 5907136"/>
              <a:gd name="connsiteX2236" fmla="*/ 2777433 w 12078891"/>
              <a:gd name="connsiteY2236" fmla="*/ 67243 h 5907136"/>
              <a:gd name="connsiteX2237" fmla="*/ 2790665 w 12078891"/>
              <a:gd name="connsiteY2237" fmla="*/ 54007 h 5907136"/>
              <a:gd name="connsiteX2238" fmla="*/ 3751773 w 12078891"/>
              <a:gd name="connsiteY2238" fmla="*/ 46888 h 5907136"/>
              <a:gd name="connsiteX2239" fmla="*/ 3759917 w 12078891"/>
              <a:gd name="connsiteY2239" fmla="*/ 55033 h 5907136"/>
              <a:gd name="connsiteX2240" fmla="*/ 3751773 w 12078891"/>
              <a:gd name="connsiteY2240" fmla="*/ 63179 h 5907136"/>
              <a:gd name="connsiteX2241" fmla="*/ 3743628 w 12078891"/>
              <a:gd name="connsiteY2241" fmla="*/ 55033 h 5907136"/>
              <a:gd name="connsiteX2242" fmla="*/ 3751773 w 12078891"/>
              <a:gd name="connsiteY2242" fmla="*/ 46888 h 5907136"/>
              <a:gd name="connsiteX2243" fmla="*/ 6107637 w 12078891"/>
              <a:gd name="connsiteY2243" fmla="*/ 40750 h 5907136"/>
              <a:gd name="connsiteX2244" fmla="*/ 6113746 w 12078891"/>
              <a:gd name="connsiteY2244" fmla="*/ 46859 h 5907136"/>
              <a:gd name="connsiteX2245" fmla="*/ 6107637 w 12078891"/>
              <a:gd name="connsiteY2245" fmla="*/ 52968 h 5907136"/>
              <a:gd name="connsiteX2246" fmla="*/ 6101528 w 12078891"/>
              <a:gd name="connsiteY2246" fmla="*/ 46859 h 5907136"/>
              <a:gd name="connsiteX2247" fmla="*/ 6107637 w 12078891"/>
              <a:gd name="connsiteY2247" fmla="*/ 40750 h 5907136"/>
              <a:gd name="connsiteX2248" fmla="*/ 338029 w 12078891"/>
              <a:gd name="connsiteY2248" fmla="*/ 35685 h 5907136"/>
              <a:gd name="connsiteX2249" fmla="*/ 367554 w 12078891"/>
              <a:gd name="connsiteY2249" fmla="*/ 65210 h 5907136"/>
              <a:gd name="connsiteX2250" fmla="*/ 338029 w 12078891"/>
              <a:gd name="connsiteY2250" fmla="*/ 94736 h 5907136"/>
              <a:gd name="connsiteX2251" fmla="*/ 308504 w 12078891"/>
              <a:gd name="connsiteY2251" fmla="*/ 65210 h 5907136"/>
              <a:gd name="connsiteX2252" fmla="*/ 338029 w 12078891"/>
              <a:gd name="connsiteY2252" fmla="*/ 35685 h 5907136"/>
              <a:gd name="connsiteX2253" fmla="*/ 7914793 w 12078891"/>
              <a:gd name="connsiteY2253" fmla="*/ 30595 h 5907136"/>
              <a:gd name="connsiteX2254" fmla="*/ 7924974 w 12078891"/>
              <a:gd name="connsiteY2254" fmla="*/ 39758 h 5907136"/>
              <a:gd name="connsiteX2255" fmla="*/ 7914793 w 12078891"/>
              <a:gd name="connsiteY2255" fmla="*/ 48922 h 5907136"/>
              <a:gd name="connsiteX2256" fmla="*/ 7905630 w 12078891"/>
              <a:gd name="connsiteY2256" fmla="*/ 39758 h 5907136"/>
              <a:gd name="connsiteX2257" fmla="*/ 7914793 w 12078891"/>
              <a:gd name="connsiteY2257" fmla="*/ 30595 h 5907136"/>
              <a:gd name="connsiteX2258" fmla="*/ 631216 w 12078891"/>
              <a:gd name="connsiteY2258" fmla="*/ 38 h 5907136"/>
              <a:gd name="connsiteX2259" fmla="*/ 673977 w 12078891"/>
              <a:gd name="connsiteY2259" fmla="*/ 41781 h 5907136"/>
              <a:gd name="connsiteX2260" fmla="*/ 631216 w 12078891"/>
              <a:gd name="connsiteY2260" fmla="*/ 83523 h 5907136"/>
              <a:gd name="connsiteX2261" fmla="*/ 588455 w 12078891"/>
              <a:gd name="connsiteY2261" fmla="*/ 41781 h 5907136"/>
              <a:gd name="connsiteX2262" fmla="*/ 631216 w 12078891"/>
              <a:gd name="connsiteY2262" fmla="*/ 38 h 59071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</a:cxnLst>
            <a:rect l="l" t="t" r="r" b="b"/>
            <a:pathLst>
              <a:path w="12078891" h="5907136">
                <a:moveTo>
                  <a:pt x="3842360" y="5831795"/>
                </a:moveTo>
                <a:cubicBezTo>
                  <a:pt x="3862721" y="5831795"/>
                  <a:pt x="3880030" y="5849103"/>
                  <a:pt x="3880030" y="5869465"/>
                </a:cubicBezTo>
                <a:cubicBezTo>
                  <a:pt x="3880030" y="5889828"/>
                  <a:pt x="3863739" y="5907136"/>
                  <a:pt x="3842360" y="5907136"/>
                </a:cubicBezTo>
                <a:cubicBezTo>
                  <a:pt x="3821997" y="5907136"/>
                  <a:pt x="3804687" y="5890846"/>
                  <a:pt x="3804687" y="5869465"/>
                </a:cubicBezTo>
                <a:cubicBezTo>
                  <a:pt x="3804687" y="5849103"/>
                  <a:pt x="3820979" y="5831795"/>
                  <a:pt x="3842360" y="5831795"/>
                </a:cubicBezTo>
                <a:close/>
                <a:moveTo>
                  <a:pt x="7474967" y="5830778"/>
                </a:moveTo>
                <a:cubicBezTo>
                  <a:pt x="7485148" y="5830778"/>
                  <a:pt x="7492275" y="5838923"/>
                  <a:pt x="7492275" y="5848086"/>
                </a:cubicBezTo>
                <a:cubicBezTo>
                  <a:pt x="7492275" y="5857249"/>
                  <a:pt x="7484130" y="5865394"/>
                  <a:pt x="7474967" y="5865394"/>
                </a:cubicBezTo>
                <a:cubicBezTo>
                  <a:pt x="7465804" y="5865394"/>
                  <a:pt x="7457659" y="5858267"/>
                  <a:pt x="7457659" y="5848086"/>
                </a:cubicBezTo>
                <a:cubicBezTo>
                  <a:pt x="7457659" y="5838923"/>
                  <a:pt x="7465804" y="5830778"/>
                  <a:pt x="7474967" y="5830778"/>
                </a:cubicBezTo>
                <a:close/>
                <a:moveTo>
                  <a:pt x="8992978" y="5793107"/>
                </a:moveTo>
                <a:cubicBezTo>
                  <a:pt x="8996033" y="5793107"/>
                  <a:pt x="8999088" y="5795143"/>
                  <a:pt x="8999088" y="5799215"/>
                </a:cubicBezTo>
                <a:cubicBezTo>
                  <a:pt x="8999088" y="5802270"/>
                  <a:pt x="8996033" y="5805325"/>
                  <a:pt x="8992978" y="5805325"/>
                </a:cubicBezTo>
                <a:cubicBezTo>
                  <a:pt x="8989924" y="5805325"/>
                  <a:pt x="8986870" y="5802270"/>
                  <a:pt x="8986870" y="5799215"/>
                </a:cubicBezTo>
                <a:cubicBezTo>
                  <a:pt x="8986870" y="5796161"/>
                  <a:pt x="8989924" y="5793107"/>
                  <a:pt x="8992978" y="5793107"/>
                </a:cubicBezTo>
                <a:close/>
                <a:moveTo>
                  <a:pt x="10305331" y="5791071"/>
                </a:moveTo>
                <a:cubicBezTo>
                  <a:pt x="10316531" y="5791071"/>
                  <a:pt x="10324675" y="5800234"/>
                  <a:pt x="10324675" y="5810415"/>
                </a:cubicBezTo>
                <a:cubicBezTo>
                  <a:pt x="10324675" y="5820597"/>
                  <a:pt x="10316531" y="5829759"/>
                  <a:pt x="10305331" y="5829759"/>
                </a:cubicBezTo>
                <a:cubicBezTo>
                  <a:pt x="10295150" y="5829759"/>
                  <a:pt x="10285987" y="5821615"/>
                  <a:pt x="10285987" y="5810415"/>
                </a:cubicBezTo>
                <a:cubicBezTo>
                  <a:pt x="10285987" y="5800234"/>
                  <a:pt x="10294132" y="5791071"/>
                  <a:pt x="10305331" y="5791071"/>
                </a:cubicBezTo>
                <a:close/>
                <a:moveTo>
                  <a:pt x="9101917" y="5773763"/>
                </a:moveTo>
                <a:cubicBezTo>
                  <a:pt x="9116171" y="5773763"/>
                  <a:pt x="9126352" y="5784963"/>
                  <a:pt x="9126352" y="5798198"/>
                </a:cubicBezTo>
                <a:cubicBezTo>
                  <a:pt x="9126352" y="5811433"/>
                  <a:pt x="9115152" y="5822633"/>
                  <a:pt x="9101917" y="5822633"/>
                </a:cubicBezTo>
                <a:cubicBezTo>
                  <a:pt x="9088682" y="5822633"/>
                  <a:pt x="9077482" y="5811433"/>
                  <a:pt x="9077482" y="5798198"/>
                </a:cubicBezTo>
                <a:cubicBezTo>
                  <a:pt x="9077482" y="5784963"/>
                  <a:pt x="9088682" y="5773763"/>
                  <a:pt x="9101917" y="5773763"/>
                </a:cubicBezTo>
                <a:close/>
                <a:moveTo>
                  <a:pt x="4563173" y="5765618"/>
                </a:moveTo>
                <a:cubicBezTo>
                  <a:pt x="4568264" y="5765618"/>
                  <a:pt x="4573353" y="5769691"/>
                  <a:pt x="4573353" y="5775799"/>
                </a:cubicBezTo>
                <a:cubicBezTo>
                  <a:pt x="4573353" y="5781908"/>
                  <a:pt x="4568264" y="5785980"/>
                  <a:pt x="4563173" y="5785980"/>
                </a:cubicBezTo>
                <a:cubicBezTo>
                  <a:pt x="4557062" y="5785980"/>
                  <a:pt x="4552992" y="5781908"/>
                  <a:pt x="4552992" y="5775799"/>
                </a:cubicBezTo>
                <a:cubicBezTo>
                  <a:pt x="4552992" y="5769691"/>
                  <a:pt x="4558082" y="5765618"/>
                  <a:pt x="4563173" y="5765618"/>
                </a:cubicBezTo>
                <a:close/>
                <a:moveTo>
                  <a:pt x="3667253" y="5747292"/>
                </a:moveTo>
                <a:cubicBezTo>
                  <a:pt x="3673361" y="5746274"/>
                  <a:pt x="3677432" y="5750346"/>
                  <a:pt x="3677432" y="5756455"/>
                </a:cubicBezTo>
                <a:cubicBezTo>
                  <a:pt x="3677432" y="5761546"/>
                  <a:pt x="3673361" y="5765618"/>
                  <a:pt x="3667253" y="5765618"/>
                </a:cubicBezTo>
                <a:cubicBezTo>
                  <a:pt x="3662163" y="5765618"/>
                  <a:pt x="3657072" y="5761546"/>
                  <a:pt x="3657072" y="5756455"/>
                </a:cubicBezTo>
                <a:cubicBezTo>
                  <a:pt x="3657072" y="5751365"/>
                  <a:pt x="3661143" y="5747292"/>
                  <a:pt x="3667253" y="5747292"/>
                </a:cubicBezTo>
                <a:close/>
                <a:moveTo>
                  <a:pt x="5934563" y="5691295"/>
                </a:moveTo>
                <a:cubicBezTo>
                  <a:pt x="5935581" y="5691295"/>
                  <a:pt x="5937617" y="5692313"/>
                  <a:pt x="5937617" y="5694349"/>
                </a:cubicBezTo>
                <a:cubicBezTo>
                  <a:pt x="5937617" y="5696386"/>
                  <a:pt x="5936598" y="5697403"/>
                  <a:pt x="5934563" y="5697403"/>
                </a:cubicBezTo>
                <a:cubicBezTo>
                  <a:pt x="5932526" y="5697403"/>
                  <a:pt x="5931508" y="5696386"/>
                  <a:pt x="5931508" y="5694349"/>
                </a:cubicBezTo>
                <a:cubicBezTo>
                  <a:pt x="5931508" y="5692313"/>
                  <a:pt x="5932526" y="5691295"/>
                  <a:pt x="5934563" y="5691295"/>
                </a:cubicBezTo>
                <a:close/>
                <a:moveTo>
                  <a:pt x="9720932" y="5662788"/>
                </a:moveTo>
                <a:cubicBezTo>
                  <a:pt x="9732132" y="5662788"/>
                  <a:pt x="9741295" y="5671951"/>
                  <a:pt x="9741295" y="5683150"/>
                </a:cubicBezTo>
                <a:cubicBezTo>
                  <a:pt x="9741295" y="5694349"/>
                  <a:pt x="9732132" y="5703513"/>
                  <a:pt x="9720932" y="5703513"/>
                </a:cubicBezTo>
                <a:cubicBezTo>
                  <a:pt x="9709733" y="5703513"/>
                  <a:pt x="9700570" y="5694349"/>
                  <a:pt x="9700570" y="5683150"/>
                </a:cubicBezTo>
                <a:cubicBezTo>
                  <a:pt x="9700570" y="5671951"/>
                  <a:pt x="9709733" y="5662788"/>
                  <a:pt x="9720932" y="5662788"/>
                </a:cubicBezTo>
                <a:close/>
                <a:moveTo>
                  <a:pt x="1551600" y="5657698"/>
                </a:moveTo>
                <a:cubicBezTo>
                  <a:pt x="1554653" y="5657698"/>
                  <a:pt x="1556689" y="5659734"/>
                  <a:pt x="1556689" y="5662789"/>
                </a:cubicBezTo>
                <a:cubicBezTo>
                  <a:pt x="1556689" y="5665843"/>
                  <a:pt x="1554653" y="5667879"/>
                  <a:pt x="1551600" y="5667879"/>
                </a:cubicBezTo>
                <a:cubicBezTo>
                  <a:pt x="1548544" y="5667879"/>
                  <a:pt x="1546509" y="5665843"/>
                  <a:pt x="1546509" y="5662789"/>
                </a:cubicBezTo>
                <a:cubicBezTo>
                  <a:pt x="1546509" y="5659734"/>
                  <a:pt x="1548544" y="5657698"/>
                  <a:pt x="1551600" y="5657698"/>
                </a:cubicBezTo>
                <a:close/>
                <a:moveTo>
                  <a:pt x="5617940" y="5620027"/>
                </a:moveTo>
                <a:cubicBezTo>
                  <a:pt x="5623030" y="5620027"/>
                  <a:pt x="5628121" y="5625118"/>
                  <a:pt x="5628121" y="5630208"/>
                </a:cubicBezTo>
                <a:cubicBezTo>
                  <a:pt x="5628121" y="5636317"/>
                  <a:pt x="5623030" y="5640389"/>
                  <a:pt x="5617940" y="5640389"/>
                </a:cubicBezTo>
                <a:cubicBezTo>
                  <a:pt x="5611832" y="5640389"/>
                  <a:pt x="5607759" y="5635299"/>
                  <a:pt x="5607759" y="5630208"/>
                </a:cubicBezTo>
                <a:cubicBezTo>
                  <a:pt x="5607759" y="5624100"/>
                  <a:pt x="5612850" y="5620027"/>
                  <a:pt x="5617940" y="5620027"/>
                </a:cubicBezTo>
                <a:close/>
                <a:moveTo>
                  <a:pt x="7608340" y="5584393"/>
                </a:moveTo>
                <a:cubicBezTo>
                  <a:pt x="7612413" y="5584393"/>
                  <a:pt x="7616485" y="5588466"/>
                  <a:pt x="7616485" y="5592538"/>
                </a:cubicBezTo>
                <a:cubicBezTo>
                  <a:pt x="7616485" y="5596611"/>
                  <a:pt x="7613430" y="5600683"/>
                  <a:pt x="7608340" y="5600683"/>
                </a:cubicBezTo>
                <a:cubicBezTo>
                  <a:pt x="7604268" y="5600683"/>
                  <a:pt x="7600195" y="5597628"/>
                  <a:pt x="7600195" y="5592538"/>
                </a:cubicBezTo>
                <a:cubicBezTo>
                  <a:pt x="7600195" y="5588466"/>
                  <a:pt x="7603249" y="5584393"/>
                  <a:pt x="7608340" y="5584393"/>
                </a:cubicBezTo>
                <a:close/>
                <a:moveTo>
                  <a:pt x="4031736" y="5584393"/>
                </a:moveTo>
                <a:cubicBezTo>
                  <a:pt x="4037844" y="5584393"/>
                  <a:pt x="4043953" y="5590501"/>
                  <a:pt x="4043953" y="5596611"/>
                </a:cubicBezTo>
                <a:cubicBezTo>
                  <a:pt x="4043953" y="5603737"/>
                  <a:pt x="4038861" y="5608828"/>
                  <a:pt x="4031736" y="5608828"/>
                </a:cubicBezTo>
                <a:cubicBezTo>
                  <a:pt x="4024608" y="5608828"/>
                  <a:pt x="4019517" y="5603737"/>
                  <a:pt x="4019517" y="5596611"/>
                </a:cubicBezTo>
                <a:cubicBezTo>
                  <a:pt x="4019517" y="5589484"/>
                  <a:pt x="4024608" y="5584393"/>
                  <a:pt x="4031736" y="5584393"/>
                </a:cubicBezTo>
                <a:close/>
                <a:moveTo>
                  <a:pt x="8657000" y="5577266"/>
                </a:moveTo>
                <a:cubicBezTo>
                  <a:pt x="8678381" y="5577266"/>
                  <a:pt x="8696707" y="5595592"/>
                  <a:pt x="8696707" y="5616973"/>
                </a:cubicBezTo>
                <a:cubicBezTo>
                  <a:pt x="8696707" y="5638353"/>
                  <a:pt x="8679399" y="5656679"/>
                  <a:pt x="8657000" y="5656679"/>
                </a:cubicBezTo>
                <a:cubicBezTo>
                  <a:pt x="8634601" y="5656679"/>
                  <a:pt x="8617294" y="5639371"/>
                  <a:pt x="8617294" y="5616973"/>
                </a:cubicBezTo>
                <a:cubicBezTo>
                  <a:pt x="8617294" y="5595592"/>
                  <a:pt x="8634601" y="5577266"/>
                  <a:pt x="8657000" y="5577266"/>
                </a:cubicBezTo>
                <a:close/>
                <a:moveTo>
                  <a:pt x="10814389" y="5571158"/>
                </a:moveTo>
                <a:cubicBezTo>
                  <a:pt x="10820499" y="5571158"/>
                  <a:pt x="10825589" y="5576249"/>
                  <a:pt x="10825589" y="5582357"/>
                </a:cubicBezTo>
                <a:cubicBezTo>
                  <a:pt x="10825589" y="5588466"/>
                  <a:pt x="10820499" y="5593557"/>
                  <a:pt x="10814389" y="5593557"/>
                </a:cubicBezTo>
                <a:cubicBezTo>
                  <a:pt x="10808281" y="5593557"/>
                  <a:pt x="10803190" y="5588466"/>
                  <a:pt x="10803190" y="5582357"/>
                </a:cubicBezTo>
                <a:cubicBezTo>
                  <a:pt x="10803190" y="5576249"/>
                  <a:pt x="10808281" y="5571158"/>
                  <a:pt x="10814389" y="5571158"/>
                </a:cubicBezTo>
                <a:close/>
                <a:moveTo>
                  <a:pt x="7000525" y="5501926"/>
                </a:moveTo>
                <a:cubicBezTo>
                  <a:pt x="7015797" y="5502944"/>
                  <a:pt x="7026996" y="5514143"/>
                  <a:pt x="7026996" y="5528397"/>
                </a:cubicBezTo>
                <a:cubicBezTo>
                  <a:pt x="7026996" y="5542651"/>
                  <a:pt x="7015797" y="5554868"/>
                  <a:pt x="7000525" y="5554868"/>
                </a:cubicBezTo>
                <a:cubicBezTo>
                  <a:pt x="6986272" y="5554868"/>
                  <a:pt x="6974054" y="5543669"/>
                  <a:pt x="6974054" y="5528397"/>
                </a:cubicBezTo>
                <a:cubicBezTo>
                  <a:pt x="6974054" y="5514143"/>
                  <a:pt x="6985253" y="5501926"/>
                  <a:pt x="7000525" y="5501926"/>
                </a:cubicBezTo>
                <a:close/>
                <a:moveTo>
                  <a:pt x="8101109" y="5497853"/>
                </a:moveTo>
                <a:cubicBezTo>
                  <a:pt x="8108236" y="5497853"/>
                  <a:pt x="8114345" y="5503961"/>
                  <a:pt x="8114345" y="5511088"/>
                </a:cubicBezTo>
                <a:cubicBezTo>
                  <a:pt x="8114345" y="5518215"/>
                  <a:pt x="8108236" y="5524324"/>
                  <a:pt x="8101109" y="5524324"/>
                </a:cubicBezTo>
                <a:cubicBezTo>
                  <a:pt x="8093982" y="5524324"/>
                  <a:pt x="8087874" y="5518215"/>
                  <a:pt x="8087874" y="5511088"/>
                </a:cubicBezTo>
                <a:cubicBezTo>
                  <a:pt x="8087874" y="5503961"/>
                  <a:pt x="8093982" y="5497853"/>
                  <a:pt x="8101109" y="5497853"/>
                </a:cubicBezTo>
                <a:close/>
                <a:moveTo>
                  <a:pt x="11261343" y="5462219"/>
                </a:moveTo>
                <a:cubicBezTo>
                  <a:pt x="11280687" y="5462219"/>
                  <a:pt x="11297995" y="5478509"/>
                  <a:pt x="11297995" y="5498871"/>
                </a:cubicBezTo>
                <a:cubicBezTo>
                  <a:pt x="11297995" y="5519233"/>
                  <a:pt x="11281705" y="5535524"/>
                  <a:pt x="11261343" y="5535524"/>
                </a:cubicBezTo>
                <a:cubicBezTo>
                  <a:pt x="11240981" y="5535524"/>
                  <a:pt x="11224691" y="5519233"/>
                  <a:pt x="11224691" y="5498871"/>
                </a:cubicBezTo>
                <a:cubicBezTo>
                  <a:pt x="11224691" y="5478509"/>
                  <a:pt x="11240981" y="5462219"/>
                  <a:pt x="11261343" y="5462219"/>
                </a:cubicBezTo>
                <a:close/>
                <a:moveTo>
                  <a:pt x="6980162" y="5433712"/>
                </a:moveTo>
                <a:cubicBezTo>
                  <a:pt x="6988307" y="5433712"/>
                  <a:pt x="6995434" y="5440839"/>
                  <a:pt x="6995434" y="5448984"/>
                </a:cubicBezTo>
                <a:cubicBezTo>
                  <a:pt x="6995434" y="5457129"/>
                  <a:pt x="6988307" y="5463237"/>
                  <a:pt x="6980162" y="5463237"/>
                </a:cubicBezTo>
                <a:cubicBezTo>
                  <a:pt x="6972017" y="5463237"/>
                  <a:pt x="6964890" y="5457129"/>
                  <a:pt x="6964890" y="5448984"/>
                </a:cubicBezTo>
                <a:cubicBezTo>
                  <a:pt x="6964890" y="5440839"/>
                  <a:pt x="6972017" y="5433712"/>
                  <a:pt x="6980162" y="5433712"/>
                </a:cubicBezTo>
                <a:close/>
                <a:moveTo>
                  <a:pt x="7394535" y="5431676"/>
                </a:moveTo>
                <a:cubicBezTo>
                  <a:pt x="7411843" y="5432694"/>
                  <a:pt x="7426097" y="5445930"/>
                  <a:pt x="7426097" y="5463237"/>
                </a:cubicBezTo>
                <a:cubicBezTo>
                  <a:pt x="7426097" y="5480545"/>
                  <a:pt x="7411843" y="5494799"/>
                  <a:pt x="7394535" y="5494799"/>
                </a:cubicBezTo>
                <a:cubicBezTo>
                  <a:pt x="7377227" y="5494799"/>
                  <a:pt x="7362974" y="5480545"/>
                  <a:pt x="7362974" y="5463237"/>
                </a:cubicBezTo>
                <a:cubicBezTo>
                  <a:pt x="7362974" y="5445930"/>
                  <a:pt x="7377227" y="5431676"/>
                  <a:pt x="7394535" y="5431676"/>
                </a:cubicBezTo>
                <a:close/>
                <a:moveTo>
                  <a:pt x="9262779" y="5425567"/>
                </a:moveTo>
                <a:cubicBezTo>
                  <a:pt x="9263798" y="5425567"/>
                  <a:pt x="9264816" y="5426585"/>
                  <a:pt x="9264816" y="5427603"/>
                </a:cubicBezTo>
                <a:cubicBezTo>
                  <a:pt x="9264816" y="5428621"/>
                  <a:pt x="9263798" y="5429639"/>
                  <a:pt x="9262779" y="5429639"/>
                </a:cubicBezTo>
                <a:cubicBezTo>
                  <a:pt x="9261761" y="5429639"/>
                  <a:pt x="9260743" y="5428621"/>
                  <a:pt x="9260743" y="5427603"/>
                </a:cubicBezTo>
                <a:cubicBezTo>
                  <a:pt x="9260743" y="5426585"/>
                  <a:pt x="9261761" y="5425567"/>
                  <a:pt x="9262779" y="5425567"/>
                </a:cubicBezTo>
                <a:close/>
                <a:moveTo>
                  <a:pt x="9043884" y="5381788"/>
                </a:moveTo>
                <a:cubicBezTo>
                  <a:pt x="9070356" y="5381788"/>
                  <a:pt x="9092754" y="5404187"/>
                  <a:pt x="9092754" y="5430658"/>
                </a:cubicBezTo>
                <a:cubicBezTo>
                  <a:pt x="9092754" y="5457129"/>
                  <a:pt x="9070356" y="5479528"/>
                  <a:pt x="9043884" y="5479528"/>
                </a:cubicBezTo>
                <a:cubicBezTo>
                  <a:pt x="9016395" y="5479528"/>
                  <a:pt x="8995015" y="5458147"/>
                  <a:pt x="8995015" y="5430658"/>
                </a:cubicBezTo>
                <a:cubicBezTo>
                  <a:pt x="8995015" y="5404187"/>
                  <a:pt x="9016395" y="5381788"/>
                  <a:pt x="9043884" y="5381788"/>
                </a:cubicBezTo>
                <a:close/>
                <a:moveTo>
                  <a:pt x="8166268" y="5370589"/>
                </a:moveTo>
                <a:cubicBezTo>
                  <a:pt x="8174414" y="5370589"/>
                  <a:pt x="8180522" y="5376697"/>
                  <a:pt x="8180522" y="5384843"/>
                </a:cubicBezTo>
                <a:cubicBezTo>
                  <a:pt x="8180522" y="5392988"/>
                  <a:pt x="8174414" y="5399096"/>
                  <a:pt x="8166268" y="5399096"/>
                </a:cubicBezTo>
                <a:cubicBezTo>
                  <a:pt x="8158123" y="5399096"/>
                  <a:pt x="8152015" y="5392988"/>
                  <a:pt x="8152015" y="5384843"/>
                </a:cubicBezTo>
                <a:cubicBezTo>
                  <a:pt x="8152015" y="5376697"/>
                  <a:pt x="8158123" y="5370589"/>
                  <a:pt x="8166268" y="5370589"/>
                </a:cubicBezTo>
                <a:close/>
                <a:moveTo>
                  <a:pt x="9917428" y="5332918"/>
                </a:moveTo>
                <a:cubicBezTo>
                  <a:pt x="9958153" y="5332918"/>
                  <a:pt x="9991751" y="5365498"/>
                  <a:pt x="9991751" y="5406223"/>
                </a:cubicBezTo>
                <a:cubicBezTo>
                  <a:pt x="9991751" y="5446947"/>
                  <a:pt x="9958153" y="5479527"/>
                  <a:pt x="9917428" y="5479527"/>
                </a:cubicBezTo>
                <a:cubicBezTo>
                  <a:pt x="9876704" y="5479527"/>
                  <a:pt x="9843106" y="5446947"/>
                  <a:pt x="9843106" y="5406223"/>
                </a:cubicBezTo>
                <a:cubicBezTo>
                  <a:pt x="9843106" y="5365498"/>
                  <a:pt x="9876704" y="5332918"/>
                  <a:pt x="9917428" y="5332918"/>
                </a:cubicBezTo>
                <a:close/>
                <a:moveTo>
                  <a:pt x="5489660" y="5317646"/>
                </a:moveTo>
                <a:cubicBezTo>
                  <a:pt x="5515111" y="5317646"/>
                  <a:pt x="5535474" y="5338008"/>
                  <a:pt x="5535474" y="5362443"/>
                </a:cubicBezTo>
                <a:cubicBezTo>
                  <a:pt x="5535474" y="5387896"/>
                  <a:pt x="5515111" y="5408259"/>
                  <a:pt x="5489660" y="5408259"/>
                </a:cubicBezTo>
                <a:cubicBezTo>
                  <a:pt x="5464207" y="5408259"/>
                  <a:pt x="5443845" y="5387896"/>
                  <a:pt x="5443845" y="5362443"/>
                </a:cubicBezTo>
                <a:cubicBezTo>
                  <a:pt x="5443845" y="5336990"/>
                  <a:pt x="5464207" y="5317646"/>
                  <a:pt x="5489660" y="5317646"/>
                </a:cubicBezTo>
                <a:close/>
                <a:moveTo>
                  <a:pt x="7760040" y="5273868"/>
                </a:moveTo>
                <a:cubicBezTo>
                  <a:pt x="7780402" y="5273868"/>
                  <a:pt x="7795674" y="5290158"/>
                  <a:pt x="7795674" y="5309502"/>
                </a:cubicBezTo>
                <a:cubicBezTo>
                  <a:pt x="7795674" y="5328847"/>
                  <a:pt x="7779384" y="5345136"/>
                  <a:pt x="7760040" y="5345136"/>
                </a:cubicBezTo>
                <a:cubicBezTo>
                  <a:pt x="7740696" y="5345136"/>
                  <a:pt x="7724406" y="5329864"/>
                  <a:pt x="7724406" y="5309502"/>
                </a:cubicBezTo>
                <a:cubicBezTo>
                  <a:pt x="7724406" y="5290158"/>
                  <a:pt x="7740696" y="5273868"/>
                  <a:pt x="7760040" y="5273868"/>
                </a:cubicBezTo>
                <a:close/>
                <a:moveTo>
                  <a:pt x="4548919" y="5233143"/>
                </a:moveTo>
                <a:cubicBezTo>
                  <a:pt x="4564190" y="5233143"/>
                  <a:pt x="4575387" y="5244342"/>
                  <a:pt x="4575387" y="5259614"/>
                </a:cubicBezTo>
                <a:cubicBezTo>
                  <a:pt x="4575387" y="5274886"/>
                  <a:pt x="4563173" y="5286085"/>
                  <a:pt x="4548919" y="5286085"/>
                </a:cubicBezTo>
                <a:cubicBezTo>
                  <a:pt x="4533646" y="5286085"/>
                  <a:pt x="4522446" y="5273868"/>
                  <a:pt x="4522446" y="5259614"/>
                </a:cubicBezTo>
                <a:cubicBezTo>
                  <a:pt x="4522446" y="5244342"/>
                  <a:pt x="4534664" y="5233143"/>
                  <a:pt x="4548919" y="5233143"/>
                </a:cubicBezTo>
                <a:close/>
                <a:moveTo>
                  <a:pt x="7408789" y="5131331"/>
                </a:moveTo>
                <a:cubicBezTo>
                  <a:pt x="7413880" y="5131331"/>
                  <a:pt x="7417952" y="5135404"/>
                  <a:pt x="7417952" y="5140494"/>
                </a:cubicBezTo>
                <a:cubicBezTo>
                  <a:pt x="7417952" y="5145585"/>
                  <a:pt x="7413880" y="5149657"/>
                  <a:pt x="7408789" y="5149657"/>
                </a:cubicBezTo>
                <a:cubicBezTo>
                  <a:pt x="7403699" y="5149657"/>
                  <a:pt x="7399626" y="5145585"/>
                  <a:pt x="7399626" y="5140494"/>
                </a:cubicBezTo>
                <a:cubicBezTo>
                  <a:pt x="7399626" y="5135404"/>
                  <a:pt x="7403699" y="5131331"/>
                  <a:pt x="7408789" y="5131331"/>
                </a:cubicBezTo>
                <a:close/>
                <a:moveTo>
                  <a:pt x="10433614" y="5120132"/>
                </a:moveTo>
                <a:cubicBezTo>
                  <a:pt x="10438705" y="5120132"/>
                  <a:pt x="10442776" y="5124204"/>
                  <a:pt x="10442776" y="5129295"/>
                </a:cubicBezTo>
                <a:cubicBezTo>
                  <a:pt x="10442776" y="5134385"/>
                  <a:pt x="10438705" y="5138458"/>
                  <a:pt x="10433614" y="5138458"/>
                </a:cubicBezTo>
                <a:cubicBezTo>
                  <a:pt x="10428524" y="5138458"/>
                  <a:pt x="10424451" y="5134385"/>
                  <a:pt x="10424451" y="5129295"/>
                </a:cubicBezTo>
                <a:cubicBezTo>
                  <a:pt x="10424451" y="5124204"/>
                  <a:pt x="10428524" y="5120132"/>
                  <a:pt x="10433614" y="5120132"/>
                </a:cubicBezTo>
                <a:close/>
                <a:moveTo>
                  <a:pt x="1525133" y="5095697"/>
                </a:moveTo>
                <a:cubicBezTo>
                  <a:pt x="1549568" y="5095697"/>
                  <a:pt x="1568912" y="5116059"/>
                  <a:pt x="1568912" y="5139476"/>
                </a:cubicBezTo>
                <a:cubicBezTo>
                  <a:pt x="1568912" y="5163911"/>
                  <a:pt x="1549568" y="5183255"/>
                  <a:pt x="1525133" y="5183255"/>
                </a:cubicBezTo>
                <a:cubicBezTo>
                  <a:pt x="1500698" y="5183255"/>
                  <a:pt x="1481354" y="5163911"/>
                  <a:pt x="1481354" y="5139476"/>
                </a:cubicBezTo>
                <a:cubicBezTo>
                  <a:pt x="1481354" y="5115041"/>
                  <a:pt x="1500698" y="5095697"/>
                  <a:pt x="1525133" y="5095697"/>
                </a:cubicBezTo>
                <a:close/>
                <a:moveTo>
                  <a:pt x="4545863" y="5086534"/>
                </a:moveTo>
                <a:cubicBezTo>
                  <a:pt x="4555026" y="5086534"/>
                  <a:pt x="4563168" y="5094679"/>
                  <a:pt x="4563168" y="5103842"/>
                </a:cubicBezTo>
                <a:cubicBezTo>
                  <a:pt x="4563168" y="5113005"/>
                  <a:pt x="4555026" y="5121150"/>
                  <a:pt x="4545863" y="5121150"/>
                </a:cubicBezTo>
                <a:cubicBezTo>
                  <a:pt x="4535682" y="5121150"/>
                  <a:pt x="4528555" y="5113005"/>
                  <a:pt x="4528555" y="5103842"/>
                </a:cubicBezTo>
                <a:cubicBezTo>
                  <a:pt x="4528555" y="5093661"/>
                  <a:pt x="4536700" y="5086534"/>
                  <a:pt x="4545863" y="5086534"/>
                </a:cubicBezTo>
                <a:close/>
                <a:moveTo>
                  <a:pt x="9595704" y="5048864"/>
                </a:moveTo>
                <a:cubicBezTo>
                  <a:pt x="9599777" y="5048864"/>
                  <a:pt x="9601813" y="5051918"/>
                  <a:pt x="9601813" y="5054972"/>
                </a:cubicBezTo>
                <a:cubicBezTo>
                  <a:pt x="9601813" y="5058027"/>
                  <a:pt x="9598759" y="5061081"/>
                  <a:pt x="9595704" y="5061081"/>
                </a:cubicBezTo>
                <a:cubicBezTo>
                  <a:pt x="9592650" y="5061081"/>
                  <a:pt x="9589596" y="5059045"/>
                  <a:pt x="9589596" y="5054972"/>
                </a:cubicBezTo>
                <a:cubicBezTo>
                  <a:pt x="9589596" y="5051918"/>
                  <a:pt x="9592650" y="5048864"/>
                  <a:pt x="9595704" y="5048864"/>
                </a:cubicBezTo>
                <a:close/>
                <a:moveTo>
                  <a:pt x="11474130" y="5040719"/>
                </a:moveTo>
                <a:cubicBezTo>
                  <a:pt x="11484311" y="5040719"/>
                  <a:pt x="11492456" y="5048864"/>
                  <a:pt x="11492456" y="5059046"/>
                </a:cubicBezTo>
                <a:cubicBezTo>
                  <a:pt x="11492456" y="5069227"/>
                  <a:pt x="11484311" y="5077372"/>
                  <a:pt x="11474130" y="5077372"/>
                </a:cubicBezTo>
                <a:cubicBezTo>
                  <a:pt x="11463948" y="5077372"/>
                  <a:pt x="11455803" y="5069227"/>
                  <a:pt x="11455803" y="5059046"/>
                </a:cubicBezTo>
                <a:cubicBezTo>
                  <a:pt x="11455803" y="5048864"/>
                  <a:pt x="11463948" y="5040719"/>
                  <a:pt x="11474130" y="5040719"/>
                </a:cubicBezTo>
                <a:close/>
                <a:moveTo>
                  <a:pt x="2684777" y="5038683"/>
                </a:moveTo>
                <a:cubicBezTo>
                  <a:pt x="2688848" y="5038683"/>
                  <a:pt x="2690886" y="5041737"/>
                  <a:pt x="2690886" y="5044791"/>
                </a:cubicBezTo>
                <a:cubicBezTo>
                  <a:pt x="2690886" y="5047846"/>
                  <a:pt x="2687831" y="5050900"/>
                  <a:pt x="2684777" y="5050900"/>
                </a:cubicBezTo>
                <a:cubicBezTo>
                  <a:pt x="2681723" y="5050900"/>
                  <a:pt x="2678668" y="5047846"/>
                  <a:pt x="2678668" y="5044791"/>
                </a:cubicBezTo>
                <a:cubicBezTo>
                  <a:pt x="2678668" y="5041737"/>
                  <a:pt x="2681723" y="5038683"/>
                  <a:pt x="2684777" y="5038683"/>
                </a:cubicBezTo>
                <a:close/>
                <a:moveTo>
                  <a:pt x="8718088" y="5027483"/>
                </a:moveTo>
                <a:cubicBezTo>
                  <a:pt x="8735396" y="5027483"/>
                  <a:pt x="8750668" y="5042755"/>
                  <a:pt x="8750668" y="5060063"/>
                </a:cubicBezTo>
                <a:cubicBezTo>
                  <a:pt x="8750668" y="5078389"/>
                  <a:pt x="8735396" y="5092643"/>
                  <a:pt x="8718088" y="5092643"/>
                </a:cubicBezTo>
                <a:cubicBezTo>
                  <a:pt x="8699762" y="5092643"/>
                  <a:pt x="8684490" y="5078389"/>
                  <a:pt x="8684490" y="5060063"/>
                </a:cubicBezTo>
                <a:cubicBezTo>
                  <a:pt x="8684490" y="5041737"/>
                  <a:pt x="8699762" y="5027483"/>
                  <a:pt x="8718088" y="5027483"/>
                </a:cubicBezTo>
                <a:close/>
                <a:moveTo>
                  <a:pt x="855208" y="4961306"/>
                </a:moveTo>
                <a:cubicBezTo>
                  <a:pt x="857245" y="4961306"/>
                  <a:pt x="859281" y="4963342"/>
                  <a:pt x="859281" y="4965379"/>
                </a:cubicBezTo>
                <a:cubicBezTo>
                  <a:pt x="859281" y="4967415"/>
                  <a:pt x="857245" y="4969451"/>
                  <a:pt x="855208" y="4969451"/>
                </a:cubicBezTo>
                <a:cubicBezTo>
                  <a:pt x="853172" y="4969451"/>
                  <a:pt x="851136" y="4967415"/>
                  <a:pt x="851136" y="4965379"/>
                </a:cubicBezTo>
                <a:cubicBezTo>
                  <a:pt x="851136" y="4963342"/>
                  <a:pt x="853172" y="4961306"/>
                  <a:pt x="855208" y="4961306"/>
                </a:cubicBezTo>
                <a:close/>
                <a:moveTo>
                  <a:pt x="3860690" y="4955197"/>
                </a:moveTo>
                <a:cubicBezTo>
                  <a:pt x="3867816" y="4955197"/>
                  <a:pt x="3873926" y="4961305"/>
                  <a:pt x="3873926" y="4968432"/>
                </a:cubicBezTo>
                <a:cubicBezTo>
                  <a:pt x="3873926" y="4975559"/>
                  <a:pt x="3867816" y="4981668"/>
                  <a:pt x="3860690" y="4981668"/>
                </a:cubicBezTo>
                <a:cubicBezTo>
                  <a:pt x="3853563" y="4981668"/>
                  <a:pt x="3847454" y="4975559"/>
                  <a:pt x="3847454" y="4968432"/>
                </a:cubicBezTo>
                <a:cubicBezTo>
                  <a:pt x="3847454" y="4961305"/>
                  <a:pt x="3853563" y="4955197"/>
                  <a:pt x="3860690" y="4955197"/>
                </a:cubicBezTo>
                <a:close/>
                <a:moveTo>
                  <a:pt x="428625" y="4954179"/>
                </a:moveTo>
                <a:cubicBezTo>
                  <a:pt x="459169" y="4955197"/>
                  <a:pt x="483604" y="4979632"/>
                  <a:pt x="483604" y="5009158"/>
                </a:cubicBezTo>
                <a:cubicBezTo>
                  <a:pt x="483604" y="5039701"/>
                  <a:pt x="459169" y="5064136"/>
                  <a:pt x="428625" y="5064136"/>
                </a:cubicBezTo>
                <a:cubicBezTo>
                  <a:pt x="398082" y="5064136"/>
                  <a:pt x="373647" y="5039701"/>
                  <a:pt x="373647" y="5009158"/>
                </a:cubicBezTo>
                <a:cubicBezTo>
                  <a:pt x="373647" y="4978614"/>
                  <a:pt x="398082" y="4954179"/>
                  <a:pt x="428625" y="4954179"/>
                </a:cubicBezTo>
                <a:close/>
                <a:moveTo>
                  <a:pt x="8221247" y="4935853"/>
                </a:moveTo>
                <a:cubicBezTo>
                  <a:pt x="8224301" y="4936871"/>
                  <a:pt x="8225319" y="4937889"/>
                  <a:pt x="8225319" y="4939926"/>
                </a:cubicBezTo>
                <a:cubicBezTo>
                  <a:pt x="8225319" y="4941962"/>
                  <a:pt x="8223283" y="4943998"/>
                  <a:pt x="8221247" y="4943998"/>
                </a:cubicBezTo>
                <a:cubicBezTo>
                  <a:pt x="8219210" y="4943998"/>
                  <a:pt x="8217174" y="4941962"/>
                  <a:pt x="8217174" y="4939926"/>
                </a:cubicBezTo>
                <a:cubicBezTo>
                  <a:pt x="8217174" y="4937889"/>
                  <a:pt x="8219210" y="4935853"/>
                  <a:pt x="8221247" y="4935853"/>
                </a:cubicBezTo>
                <a:close/>
                <a:moveTo>
                  <a:pt x="6571898" y="4926690"/>
                </a:moveTo>
                <a:cubicBezTo>
                  <a:pt x="6580043" y="4926690"/>
                  <a:pt x="6586152" y="4932798"/>
                  <a:pt x="6586152" y="4940943"/>
                </a:cubicBezTo>
                <a:cubicBezTo>
                  <a:pt x="6586152" y="4949088"/>
                  <a:pt x="6580043" y="4955197"/>
                  <a:pt x="6571898" y="4955197"/>
                </a:cubicBezTo>
                <a:cubicBezTo>
                  <a:pt x="6563753" y="4955197"/>
                  <a:pt x="6557644" y="4949088"/>
                  <a:pt x="6557644" y="4940943"/>
                </a:cubicBezTo>
                <a:cubicBezTo>
                  <a:pt x="6557644" y="4932798"/>
                  <a:pt x="6563753" y="4926690"/>
                  <a:pt x="6571898" y="4926690"/>
                </a:cubicBezTo>
                <a:close/>
                <a:moveTo>
                  <a:pt x="5978342" y="4896147"/>
                </a:moveTo>
                <a:cubicBezTo>
                  <a:pt x="6002774" y="4897165"/>
                  <a:pt x="6022119" y="4916509"/>
                  <a:pt x="6022119" y="4939926"/>
                </a:cubicBezTo>
                <a:cubicBezTo>
                  <a:pt x="6022119" y="4964360"/>
                  <a:pt x="6002774" y="4983705"/>
                  <a:pt x="5978342" y="4983705"/>
                </a:cubicBezTo>
                <a:cubicBezTo>
                  <a:pt x="5953907" y="4983705"/>
                  <a:pt x="5934564" y="4964360"/>
                  <a:pt x="5934564" y="4939926"/>
                </a:cubicBezTo>
                <a:cubicBezTo>
                  <a:pt x="5934564" y="4915491"/>
                  <a:pt x="5953907" y="4896147"/>
                  <a:pt x="5978342" y="4896147"/>
                </a:cubicBezTo>
                <a:close/>
                <a:moveTo>
                  <a:pt x="9071374" y="4885965"/>
                </a:moveTo>
                <a:cubicBezTo>
                  <a:pt x="9090719" y="4885965"/>
                  <a:pt x="9105990" y="4901237"/>
                  <a:pt x="9105990" y="4920581"/>
                </a:cubicBezTo>
                <a:cubicBezTo>
                  <a:pt x="9105990" y="4939925"/>
                  <a:pt x="9090719" y="4955197"/>
                  <a:pt x="9071374" y="4955197"/>
                </a:cubicBezTo>
                <a:cubicBezTo>
                  <a:pt x="9052030" y="4955197"/>
                  <a:pt x="9036758" y="4939925"/>
                  <a:pt x="9036758" y="4920581"/>
                </a:cubicBezTo>
                <a:cubicBezTo>
                  <a:pt x="9036758" y="4901237"/>
                  <a:pt x="9052030" y="4885965"/>
                  <a:pt x="9071374" y="4885965"/>
                </a:cubicBezTo>
                <a:close/>
                <a:moveTo>
                  <a:pt x="4705700" y="4854403"/>
                </a:moveTo>
                <a:cubicBezTo>
                  <a:pt x="4710788" y="4854403"/>
                  <a:pt x="4713844" y="4857457"/>
                  <a:pt x="4713844" y="4861530"/>
                </a:cubicBezTo>
                <a:cubicBezTo>
                  <a:pt x="4713844" y="4865603"/>
                  <a:pt x="4710788" y="4868657"/>
                  <a:pt x="4705700" y="4868657"/>
                </a:cubicBezTo>
                <a:cubicBezTo>
                  <a:pt x="4701628" y="4868657"/>
                  <a:pt x="4697560" y="4865603"/>
                  <a:pt x="4697560" y="4861530"/>
                </a:cubicBezTo>
                <a:cubicBezTo>
                  <a:pt x="4697560" y="4857457"/>
                  <a:pt x="4700612" y="4854403"/>
                  <a:pt x="4705700" y="4854403"/>
                </a:cubicBezTo>
                <a:close/>
                <a:moveTo>
                  <a:pt x="11940428" y="4845241"/>
                </a:moveTo>
                <a:cubicBezTo>
                  <a:pt x="11943481" y="4844222"/>
                  <a:pt x="11945518" y="4847277"/>
                  <a:pt x="11945518" y="4850331"/>
                </a:cubicBezTo>
                <a:cubicBezTo>
                  <a:pt x="11945518" y="4853386"/>
                  <a:pt x="11943481" y="4855422"/>
                  <a:pt x="11940428" y="4855422"/>
                </a:cubicBezTo>
                <a:cubicBezTo>
                  <a:pt x="11937373" y="4855422"/>
                  <a:pt x="11935337" y="4853386"/>
                  <a:pt x="11935337" y="4850331"/>
                </a:cubicBezTo>
                <a:cubicBezTo>
                  <a:pt x="11935337" y="4847277"/>
                  <a:pt x="11937373" y="4845241"/>
                  <a:pt x="11940428" y="4845241"/>
                </a:cubicBezTo>
                <a:close/>
                <a:moveTo>
                  <a:pt x="8474758" y="4844222"/>
                </a:moveTo>
                <a:cubicBezTo>
                  <a:pt x="8482903" y="4844222"/>
                  <a:pt x="8489011" y="4850331"/>
                  <a:pt x="8489011" y="4858476"/>
                </a:cubicBezTo>
                <a:cubicBezTo>
                  <a:pt x="8489011" y="4866621"/>
                  <a:pt x="8482903" y="4872729"/>
                  <a:pt x="8474758" y="4872729"/>
                </a:cubicBezTo>
                <a:cubicBezTo>
                  <a:pt x="8466612" y="4872729"/>
                  <a:pt x="8460504" y="4866621"/>
                  <a:pt x="8460504" y="4858476"/>
                </a:cubicBezTo>
                <a:cubicBezTo>
                  <a:pt x="8460504" y="4850331"/>
                  <a:pt x="8466612" y="4844222"/>
                  <a:pt x="8474758" y="4844222"/>
                </a:cubicBezTo>
                <a:close/>
                <a:moveTo>
                  <a:pt x="4205825" y="4837095"/>
                </a:moveTo>
                <a:cubicBezTo>
                  <a:pt x="4209897" y="4837095"/>
                  <a:pt x="4213970" y="4840150"/>
                  <a:pt x="4213970" y="4845240"/>
                </a:cubicBezTo>
                <a:cubicBezTo>
                  <a:pt x="4213970" y="4850331"/>
                  <a:pt x="4209897" y="4853385"/>
                  <a:pt x="4205825" y="4853385"/>
                </a:cubicBezTo>
                <a:cubicBezTo>
                  <a:pt x="4200734" y="4853385"/>
                  <a:pt x="4196662" y="4849313"/>
                  <a:pt x="4196662" y="4845240"/>
                </a:cubicBezTo>
                <a:cubicBezTo>
                  <a:pt x="4196662" y="4840150"/>
                  <a:pt x="4200734" y="4837095"/>
                  <a:pt x="4205825" y="4837095"/>
                </a:cubicBezTo>
                <a:close/>
                <a:moveTo>
                  <a:pt x="7787529" y="4832005"/>
                </a:moveTo>
                <a:cubicBezTo>
                  <a:pt x="7806873" y="4832005"/>
                  <a:pt x="7822145" y="4847277"/>
                  <a:pt x="7822145" y="4866621"/>
                </a:cubicBezTo>
                <a:cubicBezTo>
                  <a:pt x="7822145" y="4884947"/>
                  <a:pt x="7806873" y="4901237"/>
                  <a:pt x="7787529" y="4901237"/>
                </a:cubicBezTo>
                <a:cubicBezTo>
                  <a:pt x="7768185" y="4901237"/>
                  <a:pt x="7752913" y="4885966"/>
                  <a:pt x="7752913" y="4866621"/>
                </a:cubicBezTo>
                <a:cubicBezTo>
                  <a:pt x="7752913" y="4847277"/>
                  <a:pt x="7768185" y="4832005"/>
                  <a:pt x="7787529" y="4832005"/>
                </a:cubicBezTo>
                <a:close/>
                <a:moveTo>
                  <a:pt x="11802981" y="4826914"/>
                </a:moveTo>
                <a:cubicBezTo>
                  <a:pt x="11808072" y="4825896"/>
                  <a:pt x="11811126" y="4828950"/>
                  <a:pt x="11811126" y="4834041"/>
                </a:cubicBezTo>
                <a:cubicBezTo>
                  <a:pt x="11811126" y="4838114"/>
                  <a:pt x="11808072" y="4842186"/>
                  <a:pt x="11802981" y="4842186"/>
                </a:cubicBezTo>
                <a:cubicBezTo>
                  <a:pt x="11798909" y="4842186"/>
                  <a:pt x="11794836" y="4839132"/>
                  <a:pt x="11794836" y="4834041"/>
                </a:cubicBezTo>
                <a:cubicBezTo>
                  <a:pt x="11794836" y="4829969"/>
                  <a:pt x="11797891" y="4826914"/>
                  <a:pt x="11802981" y="4826914"/>
                </a:cubicBezTo>
                <a:close/>
                <a:moveTo>
                  <a:pt x="5411257" y="4809607"/>
                </a:moveTo>
                <a:cubicBezTo>
                  <a:pt x="5417365" y="4809607"/>
                  <a:pt x="5422456" y="4813679"/>
                  <a:pt x="5422456" y="4819788"/>
                </a:cubicBezTo>
                <a:cubicBezTo>
                  <a:pt x="5422456" y="4825897"/>
                  <a:pt x="5417365" y="4829969"/>
                  <a:pt x="5411257" y="4829969"/>
                </a:cubicBezTo>
                <a:cubicBezTo>
                  <a:pt x="5405150" y="4829969"/>
                  <a:pt x="5401075" y="4824879"/>
                  <a:pt x="5401075" y="4819788"/>
                </a:cubicBezTo>
                <a:cubicBezTo>
                  <a:pt x="5401075" y="4813679"/>
                  <a:pt x="5406167" y="4809607"/>
                  <a:pt x="5411257" y="4809607"/>
                </a:cubicBezTo>
                <a:close/>
                <a:moveTo>
                  <a:pt x="9626248" y="4808588"/>
                </a:moveTo>
                <a:cubicBezTo>
                  <a:pt x="9632356" y="4808588"/>
                  <a:pt x="9637447" y="4813679"/>
                  <a:pt x="9637447" y="4819788"/>
                </a:cubicBezTo>
                <a:cubicBezTo>
                  <a:pt x="9637447" y="4825896"/>
                  <a:pt x="9632356" y="4830987"/>
                  <a:pt x="9626248" y="4830987"/>
                </a:cubicBezTo>
                <a:cubicBezTo>
                  <a:pt x="9620140" y="4830987"/>
                  <a:pt x="9615049" y="4825896"/>
                  <a:pt x="9615049" y="4819788"/>
                </a:cubicBezTo>
                <a:cubicBezTo>
                  <a:pt x="9615049" y="4813679"/>
                  <a:pt x="9620140" y="4808588"/>
                  <a:pt x="9626248" y="4808588"/>
                </a:cubicBezTo>
                <a:close/>
                <a:moveTo>
                  <a:pt x="4160030" y="4788226"/>
                </a:moveTo>
                <a:cubicBezTo>
                  <a:pt x="4164103" y="4789244"/>
                  <a:pt x="4168175" y="4792299"/>
                  <a:pt x="4168175" y="4796371"/>
                </a:cubicBezTo>
                <a:cubicBezTo>
                  <a:pt x="4168175" y="4800444"/>
                  <a:pt x="4164103" y="4804516"/>
                  <a:pt x="4160030" y="4804516"/>
                </a:cubicBezTo>
                <a:cubicBezTo>
                  <a:pt x="4155957" y="4804516"/>
                  <a:pt x="4151885" y="4801461"/>
                  <a:pt x="4151885" y="4796371"/>
                </a:cubicBezTo>
                <a:cubicBezTo>
                  <a:pt x="4151885" y="4792299"/>
                  <a:pt x="4155957" y="4788226"/>
                  <a:pt x="4160030" y="4788226"/>
                </a:cubicBezTo>
                <a:close/>
                <a:moveTo>
                  <a:pt x="2707168" y="4788226"/>
                </a:moveTo>
                <a:cubicBezTo>
                  <a:pt x="2718366" y="4788226"/>
                  <a:pt x="2727529" y="4797389"/>
                  <a:pt x="2727529" y="4808588"/>
                </a:cubicBezTo>
                <a:cubicBezTo>
                  <a:pt x="2727529" y="4819788"/>
                  <a:pt x="2718366" y="4828951"/>
                  <a:pt x="2707168" y="4828951"/>
                </a:cubicBezTo>
                <a:cubicBezTo>
                  <a:pt x="2695968" y="4828951"/>
                  <a:pt x="2686805" y="4819788"/>
                  <a:pt x="2686805" y="4808588"/>
                </a:cubicBezTo>
                <a:cubicBezTo>
                  <a:pt x="2686805" y="4797389"/>
                  <a:pt x="2695968" y="4788226"/>
                  <a:pt x="2707168" y="4788226"/>
                </a:cubicBezTo>
                <a:close/>
                <a:moveTo>
                  <a:pt x="8423852" y="4774990"/>
                </a:moveTo>
                <a:cubicBezTo>
                  <a:pt x="8434033" y="4774990"/>
                  <a:pt x="8441160" y="4783135"/>
                  <a:pt x="8441160" y="4792298"/>
                </a:cubicBezTo>
                <a:cubicBezTo>
                  <a:pt x="8441160" y="4802479"/>
                  <a:pt x="8433015" y="4809606"/>
                  <a:pt x="8423852" y="4809606"/>
                </a:cubicBezTo>
                <a:cubicBezTo>
                  <a:pt x="8413671" y="4809606"/>
                  <a:pt x="8406544" y="4801461"/>
                  <a:pt x="8406544" y="4792298"/>
                </a:cubicBezTo>
                <a:cubicBezTo>
                  <a:pt x="8406544" y="4782117"/>
                  <a:pt x="8414689" y="4774990"/>
                  <a:pt x="8423852" y="4774990"/>
                </a:cubicBezTo>
                <a:close/>
                <a:moveTo>
                  <a:pt x="7361956" y="4766846"/>
                </a:moveTo>
                <a:cubicBezTo>
                  <a:pt x="7367046" y="4766846"/>
                  <a:pt x="7371119" y="4771937"/>
                  <a:pt x="7371119" y="4776009"/>
                </a:cubicBezTo>
                <a:cubicBezTo>
                  <a:pt x="7371119" y="4781099"/>
                  <a:pt x="7367046" y="4784154"/>
                  <a:pt x="7361956" y="4784154"/>
                </a:cubicBezTo>
                <a:cubicBezTo>
                  <a:pt x="7356865" y="4784154"/>
                  <a:pt x="7352793" y="4780081"/>
                  <a:pt x="7352793" y="4776009"/>
                </a:cubicBezTo>
                <a:cubicBezTo>
                  <a:pt x="7352793" y="4770918"/>
                  <a:pt x="7356865" y="4766846"/>
                  <a:pt x="7361956" y="4766846"/>
                </a:cubicBezTo>
                <a:close/>
                <a:moveTo>
                  <a:pt x="5745195" y="4758701"/>
                </a:moveTo>
                <a:cubicBezTo>
                  <a:pt x="5751304" y="4758701"/>
                  <a:pt x="5755375" y="4762773"/>
                  <a:pt x="5755375" y="4768882"/>
                </a:cubicBezTo>
                <a:cubicBezTo>
                  <a:pt x="5755375" y="4773973"/>
                  <a:pt x="5751304" y="4779063"/>
                  <a:pt x="5745195" y="4779063"/>
                </a:cubicBezTo>
                <a:cubicBezTo>
                  <a:pt x="5740104" y="4779063"/>
                  <a:pt x="5735013" y="4774991"/>
                  <a:pt x="5735013" y="4768882"/>
                </a:cubicBezTo>
                <a:cubicBezTo>
                  <a:pt x="5735013" y="4763792"/>
                  <a:pt x="5739086" y="4758701"/>
                  <a:pt x="5745195" y="4758701"/>
                </a:cubicBezTo>
                <a:close/>
                <a:moveTo>
                  <a:pt x="9463349" y="4748520"/>
                </a:moveTo>
                <a:cubicBezTo>
                  <a:pt x="9472512" y="4749538"/>
                  <a:pt x="9478621" y="4755646"/>
                  <a:pt x="9478621" y="4763792"/>
                </a:cubicBezTo>
                <a:cubicBezTo>
                  <a:pt x="9478621" y="4771937"/>
                  <a:pt x="9471494" y="4778045"/>
                  <a:pt x="9463349" y="4778045"/>
                </a:cubicBezTo>
                <a:cubicBezTo>
                  <a:pt x="9455204" y="4778045"/>
                  <a:pt x="9448077" y="4771937"/>
                  <a:pt x="9448077" y="4763792"/>
                </a:cubicBezTo>
                <a:cubicBezTo>
                  <a:pt x="9448077" y="4755646"/>
                  <a:pt x="9455204" y="4748520"/>
                  <a:pt x="9463349" y="4748520"/>
                </a:cubicBezTo>
                <a:close/>
                <a:moveTo>
                  <a:pt x="3995069" y="4743429"/>
                </a:moveTo>
                <a:cubicBezTo>
                  <a:pt x="3999141" y="4743429"/>
                  <a:pt x="4003214" y="4746483"/>
                  <a:pt x="4003214" y="4751574"/>
                </a:cubicBezTo>
                <a:cubicBezTo>
                  <a:pt x="4003214" y="4755646"/>
                  <a:pt x="4000159" y="4759719"/>
                  <a:pt x="3995069" y="4759719"/>
                </a:cubicBezTo>
                <a:cubicBezTo>
                  <a:pt x="3990995" y="4759719"/>
                  <a:pt x="3986923" y="4756664"/>
                  <a:pt x="3986923" y="4751574"/>
                </a:cubicBezTo>
                <a:cubicBezTo>
                  <a:pt x="3986923" y="4747501"/>
                  <a:pt x="3989978" y="4743429"/>
                  <a:pt x="3995069" y="4743429"/>
                </a:cubicBezTo>
                <a:close/>
                <a:moveTo>
                  <a:pt x="1604530" y="4720012"/>
                </a:moveTo>
                <a:cubicBezTo>
                  <a:pt x="1609621" y="4720012"/>
                  <a:pt x="1613694" y="4724085"/>
                  <a:pt x="1613694" y="4729175"/>
                </a:cubicBezTo>
                <a:cubicBezTo>
                  <a:pt x="1613694" y="4734266"/>
                  <a:pt x="1609621" y="4738339"/>
                  <a:pt x="1604530" y="4738339"/>
                </a:cubicBezTo>
                <a:cubicBezTo>
                  <a:pt x="1599441" y="4738339"/>
                  <a:pt x="1595368" y="4734266"/>
                  <a:pt x="1595368" y="4729175"/>
                </a:cubicBezTo>
                <a:cubicBezTo>
                  <a:pt x="1595368" y="4724085"/>
                  <a:pt x="1599441" y="4720012"/>
                  <a:pt x="1604530" y="4720012"/>
                </a:cubicBezTo>
                <a:close/>
                <a:moveTo>
                  <a:pt x="1371382" y="4705759"/>
                </a:moveTo>
                <a:cubicBezTo>
                  <a:pt x="1372401" y="4705759"/>
                  <a:pt x="1374437" y="4706777"/>
                  <a:pt x="1374437" y="4708813"/>
                </a:cubicBezTo>
                <a:cubicBezTo>
                  <a:pt x="1374437" y="4710850"/>
                  <a:pt x="1372401" y="4711867"/>
                  <a:pt x="1371382" y="4711867"/>
                </a:cubicBezTo>
                <a:cubicBezTo>
                  <a:pt x="1370364" y="4711867"/>
                  <a:pt x="1368328" y="4709831"/>
                  <a:pt x="1368328" y="4708813"/>
                </a:cubicBezTo>
                <a:cubicBezTo>
                  <a:pt x="1368328" y="4706777"/>
                  <a:pt x="1370364" y="4705759"/>
                  <a:pt x="1371382" y="4705759"/>
                </a:cubicBezTo>
                <a:close/>
                <a:moveTo>
                  <a:pt x="10108836" y="4692523"/>
                </a:moveTo>
                <a:cubicBezTo>
                  <a:pt x="10114944" y="4692523"/>
                  <a:pt x="10121052" y="4697614"/>
                  <a:pt x="10121052" y="4704740"/>
                </a:cubicBezTo>
                <a:cubicBezTo>
                  <a:pt x="10121052" y="4711867"/>
                  <a:pt x="10115962" y="4716957"/>
                  <a:pt x="10108836" y="4716957"/>
                </a:cubicBezTo>
                <a:cubicBezTo>
                  <a:pt x="10101709" y="4716957"/>
                  <a:pt x="10096618" y="4711867"/>
                  <a:pt x="10096618" y="4704740"/>
                </a:cubicBezTo>
                <a:cubicBezTo>
                  <a:pt x="10096618" y="4697614"/>
                  <a:pt x="10101709" y="4692523"/>
                  <a:pt x="10108836" y="4692523"/>
                </a:cubicBezTo>
                <a:close/>
                <a:moveTo>
                  <a:pt x="10068111" y="4669106"/>
                </a:moveTo>
                <a:cubicBezTo>
                  <a:pt x="10075237" y="4669106"/>
                  <a:pt x="10079310" y="4674197"/>
                  <a:pt x="10079310" y="4679287"/>
                </a:cubicBezTo>
                <a:cubicBezTo>
                  <a:pt x="10079310" y="4685396"/>
                  <a:pt x="10074219" y="4690487"/>
                  <a:pt x="10068111" y="4690487"/>
                </a:cubicBezTo>
                <a:cubicBezTo>
                  <a:pt x="10062002" y="4690487"/>
                  <a:pt x="10056911" y="4685396"/>
                  <a:pt x="10056911" y="4679287"/>
                </a:cubicBezTo>
                <a:cubicBezTo>
                  <a:pt x="10056911" y="4673179"/>
                  <a:pt x="10062002" y="4669106"/>
                  <a:pt x="10068111" y="4669106"/>
                </a:cubicBezTo>
                <a:close/>
                <a:moveTo>
                  <a:pt x="8009478" y="4660961"/>
                </a:moveTo>
                <a:cubicBezTo>
                  <a:pt x="8013550" y="4660961"/>
                  <a:pt x="8016605" y="4664015"/>
                  <a:pt x="8016605" y="4668088"/>
                </a:cubicBezTo>
                <a:cubicBezTo>
                  <a:pt x="8016605" y="4672161"/>
                  <a:pt x="8013550" y="4675215"/>
                  <a:pt x="8009478" y="4675215"/>
                </a:cubicBezTo>
                <a:cubicBezTo>
                  <a:pt x="8005405" y="4675215"/>
                  <a:pt x="8002351" y="4672161"/>
                  <a:pt x="8002351" y="4668088"/>
                </a:cubicBezTo>
                <a:cubicBezTo>
                  <a:pt x="8002351" y="4664015"/>
                  <a:pt x="8005405" y="4660961"/>
                  <a:pt x="8009478" y="4660961"/>
                </a:cubicBezTo>
                <a:close/>
                <a:moveTo>
                  <a:pt x="10355219" y="4649762"/>
                </a:moveTo>
                <a:cubicBezTo>
                  <a:pt x="10359292" y="4649762"/>
                  <a:pt x="10363364" y="4652816"/>
                  <a:pt x="10363364" y="4657907"/>
                </a:cubicBezTo>
                <a:cubicBezTo>
                  <a:pt x="10363364" y="4661980"/>
                  <a:pt x="10359292" y="4666052"/>
                  <a:pt x="10355219" y="4666052"/>
                </a:cubicBezTo>
                <a:cubicBezTo>
                  <a:pt x="10351147" y="4666052"/>
                  <a:pt x="10347074" y="4661980"/>
                  <a:pt x="10347074" y="4657907"/>
                </a:cubicBezTo>
                <a:cubicBezTo>
                  <a:pt x="10347074" y="4653834"/>
                  <a:pt x="10351147" y="4649762"/>
                  <a:pt x="10355219" y="4649762"/>
                </a:cubicBezTo>
                <a:close/>
                <a:moveTo>
                  <a:pt x="10402053" y="4646708"/>
                </a:moveTo>
                <a:cubicBezTo>
                  <a:pt x="10406125" y="4646708"/>
                  <a:pt x="10408162" y="4648744"/>
                  <a:pt x="10408162" y="4652816"/>
                </a:cubicBezTo>
                <a:cubicBezTo>
                  <a:pt x="10408162" y="4655871"/>
                  <a:pt x="10405107" y="4658925"/>
                  <a:pt x="10402053" y="4658925"/>
                </a:cubicBezTo>
                <a:cubicBezTo>
                  <a:pt x="10398999" y="4658925"/>
                  <a:pt x="10395944" y="4655871"/>
                  <a:pt x="10395944" y="4652816"/>
                </a:cubicBezTo>
                <a:cubicBezTo>
                  <a:pt x="10395944" y="4649762"/>
                  <a:pt x="10398999" y="4646708"/>
                  <a:pt x="10402053" y="4646708"/>
                </a:cubicBezTo>
                <a:close/>
                <a:moveTo>
                  <a:pt x="4307634" y="4637545"/>
                </a:moveTo>
                <a:cubicBezTo>
                  <a:pt x="4315757" y="4637545"/>
                  <a:pt x="4321866" y="4643653"/>
                  <a:pt x="4321866" y="4651799"/>
                </a:cubicBezTo>
                <a:cubicBezTo>
                  <a:pt x="4321866" y="4659944"/>
                  <a:pt x="4315757" y="4666052"/>
                  <a:pt x="4307634" y="4666052"/>
                </a:cubicBezTo>
                <a:cubicBezTo>
                  <a:pt x="4299487" y="4666052"/>
                  <a:pt x="4293379" y="4659944"/>
                  <a:pt x="4293379" y="4651799"/>
                </a:cubicBezTo>
                <a:cubicBezTo>
                  <a:pt x="4293379" y="4643653"/>
                  <a:pt x="4299487" y="4637545"/>
                  <a:pt x="4307634" y="4637545"/>
                </a:cubicBezTo>
                <a:close/>
                <a:moveTo>
                  <a:pt x="117067" y="4626346"/>
                </a:moveTo>
                <a:cubicBezTo>
                  <a:pt x="118085" y="4626346"/>
                  <a:pt x="119103" y="4627364"/>
                  <a:pt x="119103" y="4628382"/>
                </a:cubicBezTo>
                <a:cubicBezTo>
                  <a:pt x="119103" y="4629400"/>
                  <a:pt x="118085" y="4630418"/>
                  <a:pt x="117067" y="4630418"/>
                </a:cubicBezTo>
                <a:cubicBezTo>
                  <a:pt x="116049" y="4630418"/>
                  <a:pt x="115031" y="4629400"/>
                  <a:pt x="115031" y="4628382"/>
                </a:cubicBezTo>
                <a:cubicBezTo>
                  <a:pt x="115031" y="4627364"/>
                  <a:pt x="116049" y="4626346"/>
                  <a:pt x="117067" y="4626346"/>
                </a:cubicBezTo>
                <a:close/>
                <a:moveTo>
                  <a:pt x="3638730" y="4547951"/>
                </a:moveTo>
                <a:cubicBezTo>
                  <a:pt x="3642802" y="4547951"/>
                  <a:pt x="3644839" y="4549987"/>
                  <a:pt x="3644839" y="4554059"/>
                </a:cubicBezTo>
                <a:cubicBezTo>
                  <a:pt x="3644839" y="4557114"/>
                  <a:pt x="3641784" y="4560169"/>
                  <a:pt x="3638730" y="4560169"/>
                </a:cubicBezTo>
                <a:cubicBezTo>
                  <a:pt x="3635676" y="4560169"/>
                  <a:pt x="3632622" y="4557114"/>
                  <a:pt x="3632622" y="4554059"/>
                </a:cubicBezTo>
                <a:cubicBezTo>
                  <a:pt x="3632622" y="4551005"/>
                  <a:pt x="3635676" y="4547951"/>
                  <a:pt x="3638730" y="4547951"/>
                </a:cubicBezTo>
                <a:close/>
                <a:moveTo>
                  <a:pt x="11106590" y="4539806"/>
                </a:moveTo>
                <a:cubicBezTo>
                  <a:pt x="11122879" y="4539806"/>
                  <a:pt x="11136115" y="4553041"/>
                  <a:pt x="11136115" y="4569331"/>
                </a:cubicBezTo>
                <a:cubicBezTo>
                  <a:pt x="11136115" y="4585621"/>
                  <a:pt x="11122879" y="4598857"/>
                  <a:pt x="11106590" y="4598857"/>
                </a:cubicBezTo>
                <a:cubicBezTo>
                  <a:pt x="11090300" y="4598857"/>
                  <a:pt x="11077064" y="4585621"/>
                  <a:pt x="11077064" y="4569331"/>
                </a:cubicBezTo>
                <a:cubicBezTo>
                  <a:pt x="11077064" y="4553041"/>
                  <a:pt x="11090300" y="4539806"/>
                  <a:pt x="11106590" y="4539806"/>
                </a:cubicBezTo>
                <a:close/>
                <a:moveTo>
                  <a:pt x="10039603" y="4533697"/>
                </a:moveTo>
                <a:cubicBezTo>
                  <a:pt x="10046730" y="4533697"/>
                  <a:pt x="10051820" y="4538788"/>
                  <a:pt x="10051820" y="4545915"/>
                </a:cubicBezTo>
                <a:cubicBezTo>
                  <a:pt x="10051820" y="4553041"/>
                  <a:pt x="10045712" y="4558132"/>
                  <a:pt x="10039603" y="4558132"/>
                </a:cubicBezTo>
                <a:cubicBezTo>
                  <a:pt x="10032477" y="4558132"/>
                  <a:pt x="10027386" y="4553041"/>
                  <a:pt x="10027386" y="4545915"/>
                </a:cubicBezTo>
                <a:cubicBezTo>
                  <a:pt x="10027386" y="4538788"/>
                  <a:pt x="10033494" y="4533697"/>
                  <a:pt x="10039603" y="4533697"/>
                </a:cubicBezTo>
                <a:close/>
                <a:moveTo>
                  <a:pt x="5086492" y="4530642"/>
                </a:moveTo>
                <a:cubicBezTo>
                  <a:pt x="5101760" y="4530642"/>
                  <a:pt x="5114995" y="4543877"/>
                  <a:pt x="5114995" y="4559149"/>
                </a:cubicBezTo>
                <a:cubicBezTo>
                  <a:pt x="5114995" y="4575439"/>
                  <a:pt x="5101760" y="4587656"/>
                  <a:pt x="5086492" y="4587656"/>
                </a:cubicBezTo>
                <a:cubicBezTo>
                  <a:pt x="5070204" y="4587656"/>
                  <a:pt x="5057989" y="4574421"/>
                  <a:pt x="5057989" y="4559149"/>
                </a:cubicBezTo>
                <a:cubicBezTo>
                  <a:pt x="5057989" y="4542860"/>
                  <a:pt x="5071223" y="4530642"/>
                  <a:pt x="5086492" y="4530642"/>
                </a:cubicBezTo>
                <a:close/>
                <a:moveTo>
                  <a:pt x="5031503" y="4522498"/>
                </a:moveTo>
                <a:cubicBezTo>
                  <a:pt x="5034558" y="4522498"/>
                  <a:pt x="5037610" y="4525552"/>
                  <a:pt x="5037610" y="4528606"/>
                </a:cubicBezTo>
                <a:cubicBezTo>
                  <a:pt x="5037610" y="4531661"/>
                  <a:pt x="5034558" y="4534716"/>
                  <a:pt x="5031503" y="4534716"/>
                </a:cubicBezTo>
                <a:cubicBezTo>
                  <a:pt x="5028450" y="4534716"/>
                  <a:pt x="5025395" y="4531661"/>
                  <a:pt x="5025395" y="4528606"/>
                </a:cubicBezTo>
                <a:cubicBezTo>
                  <a:pt x="5025395" y="4525552"/>
                  <a:pt x="5028450" y="4522498"/>
                  <a:pt x="5031503" y="4522498"/>
                </a:cubicBezTo>
                <a:close/>
                <a:moveTo>
                  <a:pt x="10449905" y="4519443"/>
                </a:moveTo>
                <a:cubicBezTo>
                  <a:pt x="10451940" y="4519443"/>
                  <a:pt x="10453977" y="4521479"/>
                  <a:pt x="10453977" y="4523515"/>
                </a:cubicBezTo>
                <a:cubicBezTo>
                  <a:pt x="10453977" y="4525551"/>
                  <a:pt x="10451940" y="4527588"/>
                  <a:pt x="10449905" y="4527588"/>
                </a:cubicBezTo>
                <a:cubicBezTo>
                  <a:pt x="10447868" y="4527588"/>
                  <a:pt x="10445832" y="4525551"/>
                  <a:pt x="10445832" y="4523515"/>
                </a:cubicBezTo>
                <a:cubicBezTo>
                  <a:pt x="10445832" y="4521479"/>
                  <a:pt x="10447868" y="4519443"/>
                  <a:pt x="10449905" y="4519443"/>
                </a:cubicBezTo>
                <a:close/>
                <a:moveTo>
                  <a:pt x="6405944" y="4511298"/>
                </a:moveTo>
                <a:cubicBezTo>
                  <a:pt x="6411035" y="4511298"/>
                  <a:pt x="6415107" y="4515371"/>
                  <a:pt x="6415107" y="4520461"/>
                </a:cubicBezTo>
                <a:cubicBezTo>
                  <a:pt x="6415107" y="4525552"/>
                  <a:pt x="6411035" y="4529625"/>
                  <a:pt x="6405944" y="4529625"/>
                </a:cubicBezTo>
                <a:cubicBezTo>
                  <a:pt x="6400854" y="4529625"/>
                  <a:pt x="6396781" y="4525552"/>
                  <a:pt x="6396781" y="4520461"/>
                </a:cubicBezTo>
                <a:cubicBezTo>
                  <a:pt x="6396781" y="4515371"/>
                  <a:pt x="6400854" y="4511298"/>
                  <a:pt x="6405944" y="4511298"/>
                </a:cubicBezTo>
                <a:close/>
                <a:moveTo>
                  <a:pt x="3329227" y="4505190"/>
                </a:moveTo>
                <a:cubicBezTo>
                  <a:pt x="3334319" y="4505190"/>
                  <a:pt x="3339409" y="4510281"/>
                  <a:pt x="3339409" y="4515371"/>
                </a:cubicBezTo>
                <a:cubicBezTo>
                  <a:pt x="3339409" y="4520462"/>
                  <a:pt x="3335337" y="4525552"/>
                  <a:pt x="3329227" y="4525552"/>
                </a:cubicBezTo>
                <a:cubicBezTo>
                  <a:pt x="3324137" y="4525552"/>
                  <a:pt x="3319045" y="4521480"/>
                  <a:pt x="3319045" y="4515371"/>
                </a:cubicBezTo>
                <a:cubicBezTo>
                  <a:pt x="3319045" y="4510281"/>
                  <a:pt x="3323119" y="4505190"/>
                  <a:pt x="3329227" y="4505190"/>
                </a:cubicBezTo>
                <a:close/>
                <a:moveTo>
                  <a:pt x="9823763" y="4504172"/>
                </a:moveTo>
                <a:cubicBezTo>
                  <a:pt x="9826817" y="4505190"/>
                  <a:pt x="9828853" y="4507226"/>
                  <a:pt x="9828853" y="4509263"/>
                </a:cubicBezTo>
                <a:cubicBezTo>
                  <a:pt x="9828853" y="4512317"/>
                  <a:pt x="9826817" y="4514353"/>
                  <a:pt x="9823763" y="4514353"/>
                </a:cubicBezTo>
                <a:cubicBezTo>
                  <a:pt x="9820708" y="4514353"/>
                  <a:pt x="9818672" y="4512317"/>
                  <a:pt x="9818672" y="4509263"/>
                </a:cubicBezTo>
                <a:cubicBezTo>
                  <a:pt x="9818672" y="4506208"/>
                  <a:pt x="9820708" y="4504172"/>
                  <a:pt x="9823763" y="4504172"/>
                </a:cubicBezTo>
                <a:close/>
                <a:moveTo>
                  <a:pt x="11835561" y="4496026"/>
                </a:moveTo>
                <a:cubicBezTo>
                  <a:pt x="11864069" y="4496026"/>
                  <a:pt x="11886467" y="4518425"/>
                  <a:pt x="11886467" y="4546932"/>
                </a:cubicBezTo>
                <a:cubicBezTo>
                  <a:pt x="11886467" y="4574421"/>
                  <a:pt x="11864069" y="4597838"/>
                  <a:pt x="11835561" y="4597838"/>
                </a:cubicBezTo>
                <a:cubicBezTo>
                  <a:pt x="11807053" y="4597838"/>
                  <a:pt x="11784655" y="4575440"/>
                  <a:pt x="11784655" y="4546932"/>
                </a:cubicBezTo>
                <a:cubicBezTo>
                  <a:pt x="11784655" y="4518425"/>
                  <a:pt x="11808072" y="4496026"/>
                  <a:pt x="11835561" y="4496026"/>
                </a:cubicBezTo>
                <a:close/>
                <a:moveTo>
                  <a:pt x="2021958" y="4478719"/>
                </a:moveTo>
                <a:cubicBezTo>
                  <a:pt x="2023994" y="4478719"/>
                  <a:pt x="2025013" y="4480755"/>
                  <a:pt x="2025013" y="4481773"/>
                </a:cubicBezTo>
                <a:cubicBezTo>
                  <a:pt x="2025013" y="4483810"/>
                  <a:pt x="2023994" y="4484827"/>
                  <a:pt x="2021958" y="4484827"/>
                </a:cubicBezTo>
                <a:cubicBezTo>
                  <a:pt x="2019921" y="4484827"/>
                  <a:pt x="2018904" y="4483810"/>
                  <a:pt x="2018904" y="4481773"/>
                </a:cubicBezTo>
                <a:cubicBezTo>
                  <a:pt x="2018904" y="4479737"/>
                  <a:pt x="2019921" y="4478719"/>
                  <a:pt x="2021958" y="4478719"/>
                </a:cubicBezTo>
                <a:close/>
                <a:moveTo>
                  <a:pt x="1314378" y="4477700"/>
                </a:moveTo>
                <a:cubicBezTo>
                  <a:pt x="1323541" y="4477700"/>
                  <a:pt x="1331686" y="4484827"/>
                  <a:pt x="1331686" y="4495008"/>
                </a:cubicBezTo>
                <a:cubicBezTo>
                  <a:pt x="1331686" y="4504171"/>
                  <a:pt x="1323541" y="4512316"/>
                  <a:pt x="1314378" y="4512316"/>
                </a:cubicBezTo>
                <a:cubicBezTo>
                  <a:pt x="1305215" y="4512316"/>
                  <a:pt x="1297070" y="4504171"/>
                  <a:pt x="1297070" y="4495008"/>
                </a:cubicBezTo>
                <a:cubicBezTo>
                  <a:pt x="1297070" y="4485845"/>
                  <a:pt x="1305215" y="4477700"/>
                  <a:pt x="1314378" y="4477700"/>
                </a:cubicBezTo>
                <a:close/>
                <a:moveTo>
                  <a:pt x="9049994" y="4471592"/>
                </a:moveTo>
                <a:cubicBezTo>
                  <a:pt x="9052029" y="4472610"/>
                  <a:pt x="9054066" y="4473628"/>
                  <a:pt x="9054066" y="4475664"/>
                </a:cubicBezTo>
                <a:cubicBezTo>
                  <a:pt x="9054066" y="4477700"/>
                  <a:pt x="9052029" y="4479737"/>
                  <a:pt x="9049994" y="4479737"/>
                </a:cubicBezTo>
                <a:cubicBezTo>
                  <a:pt x="9047957" y="4479737"/>
                  <a:pt x="9045921" y="4477700"/>
                  <a:pt x="9045921" y="4475664"/>
                </a:cubicBezTo>
                <a:cubicBezTo>
                  <a:pt x="9045921" y="4473628"/>
                  <a:pt x="9047957" y="4471592"/>
                  <a:pt x="9049994" y="4471592"/>
                </a:cubicBezTo>
                <a:close/>
                <a:moveTo>
                  <a:pt x="9692425" y="4440030"/>
                </a:moveTo>
                <a:cubicBezTo>
                  <a:pt x="9704642" y="4440030"/>
                  <a:pt x="9714823" y="4450211"/>
                  <a:pt x="9714823" y="4462429"/>
                </a:cubicBezTo>
                <a:cubicBezTo>
                  <a:pt x="9714823" y="4474646"/>
                  <a:pt x="9704642" y="4484827"/>
                  <a:pt x="9692425" y="4484827"/>
                </a:cubicBezTo>
                <a:cubicBezTo>
                  <a:pt x="9680207" y="4484827"/>
                  <a:pt x="9670026" y="4474646"/>
                  <a:pt x="9670026" y="4462429"/>
                </a:cubicBezTo>
                <a:cubicBezTo>
                  <a:pt x="9670026" y="4450211"/>
                  <a:pt x="9680207" y="4440030"/>
                  <a:pt x="9692425" y="4440030"/>
                </a:cubicBezTo>
                <a:close/>
                <a:moveTo>
                  <a:pt x="748314" y="4434939"/>
                </a:moveTo>
                <a:cubicBezTo>
                  <a:pt x="751368" y="4434939"/>
                  <a:pt x="753404" y="4436975"/>
                  <a:pt x="753404" y="4440030"/>
                </a:cubicBezTo>
                <a:cubicBezTo>
                  <a:pt x="753404" y="4443084"/>
                  <a:pt x="751368" y="4445120"/>
                  <a:pt x="748314" y="4445120"/>
                </a:cubicBezTo>
                <a:cubicBezTo>
                  <a:pt x="745259" y="4445120"/>
                  <a:pt x="743223" y="4443084"/>
                  <a:pt x="743223" y="4440030"/>
                </a:cubicBezTo>
                <a:cubicBezTo>
                  <a:pt x="743223" y="4436975"/>
                  <a:pt x="745259" y="4434939"/>
                  <a:pt x="748314" y="4434939"/>
                </a:cubicBezTo>
                <a:close/>
                <a:moveTo>
                  <a:pt x="409266" y="4434939"/>
                </a:moveTo>
                <a:cubicBezTo>
                  <a:pt x="412320" y="4434939"/>
                  <a:pt x="415374" y="4436975"/>
                  <a:pt x="415374" y="4441048"/>
                </a:cubicBezTo>
                <a:cubicBezTo>
                  <a:pt x="415374" y="4444102"/>
                  <a:pt x="412320" y="4447157"/>
                  <a:pt x="409266" y="4447157"/>
                </a:cubicBezTo>
                <a:cubicBezTo>
                  <a:pt x="405193" y="4447157"/>
                  <a:pt x="403157" y="4444102"/>
                  <a:pt x="403157" y="4441048"/>
                </a:cubicBezTo>
                <a:cubicBezTo>
                  <a:pt x="403157" y="4436975"/>
                  <a:pt x="406211" y="4434939"/>
                  <a:pt x="409266" y="4434939"/>
                </a:cubicBezTo>
                <a:close/>
                <a:moveTo>
                  <a:pt x="9956118" y="4432903"/>
                </a:moveTo>
                <a:cubicBezTo>
                  <a:pt x="9957136" y="4432903"/>
                  <a:pt x="9959172" y="4433921"/>
                  <a:pt x="9959172" y="4435957"/>
                </a:cubicBezTo>
                <a:cubicBezTo>
                  <a:pt x="9959172" y="4437994"/>
                  <a:pt x="9958154" y="4439011"/>
                  <a:pt x="9956118" y="4439011"/>
                </a:cubicBezTo>
                <a:cubicBezTo>
                  <a:pt x="9954081" y="4439011"/>
                  <a:pt x="9953063" y="4437994"/>
                  <a:pt x="9953063" y="4435957"/>
                </a:cubicBezTo>
                <a:cubicBezTo>
                  <a:pt x="9953063" y="4433921"/>
                  <a:pt x="9954081" y="4432903"/>
                  <a:pt x="9956118" y="4432903"/>
                </a:cubicBezTo>
                <a:close/>
                <a:moveTo>
                  <a:pt x="8798519" y="4432903"/>
                </a:moveTo>
                <a:cubicBezTo>
                  <a:pt x="8800556" y="4432903"/>
                  <a:pt x="8801573" y="4434939"/>
                  <a:pt x="8801573" y="4435957"/>
                </a:cubicBezTo>
                <a:cubicBezTo>
                  <a:pt x="8801573" y="4436975"/>
                  <a:pt x="8800556" y="4439011"/>
                  <a:pt x="8798519" y="4439011"/>
                </a:cubicBezTo>
                <a:cubicBezTo>
                  <a:pt x="8796483" y="4439011"/>
                  <a:pt x="8795465" y="4437994"/>
                  <a:pt x="8795465" y="4435957"/>
                </a:cubicBezTo>
                <a:cubicBezTo>
                  <a:pt x="8795465" y="4433921"/>
                  <a:pt x="8796483" y="4432903"/>
                  <a:pt x="8798519" y="4432903"/>
                </a:cubicBezTo>
                <a:close/>
                <a:moveTo>
                  <a:pt x="6079128" y="4427813"/>
                </a:moveTo>
                <a:cubicBezTo>
                  <a:pt x="6083201" y="4428831"/>
                  <a:pt x="6085238" y="4430867"/>
                  <a:pt x="6085238" y="4433921"/>
                </a:cubicBezTo>
                <a:cubicBezTo>
                  <a:pt x="6085238" y="4436976"/>
                  <a:pt x="6083201" y="4440030"/>
                  <a:pt x="6079128" y="4440030"/>
                </a:cubicBezTo>
                <a:cubicBezTo>
                  <a:pt x="6076074" y="4440030"/>
                  <a:pt x="6073020" y="4437994"/>
                  <a:pt x="6073020" y="4433921"/>
                </a:cubicBezTo>
                <a:cubicBezTo>
                  <a:pt x="6073020" y="4430867"/>
                  <a:pt x="6076074" y="4427813"/>
                  <a:pt x="6079128" y="4427813"/>
                </a:cubicBezTo>
                <a:close/>
                <a:moveTo>
                  <a:pt x="1133145" y="4424758"/>
                </a:moveTo>
                <a:cubicBezTo>
                  <a:pt x="1136199" y="4424758"/>
                  <a:pt x="1138235" y="4426794"/>
                  <a:pt x="1138235" y="4429849"/>
                </a:cubicBezTo>
                <a:cubicBezTo>
                  <a:pt x="1138235" y="4432903"/>
                  <a:pt x="1136199" y="4434939"/>
                  <a:pt x="1133145" y="4434939"/>
                </a:cubicBezTo>
                <a:cubicBezTo>
                  <a:pt x="1130090" y="4434939"/>
                  <a:pt x="1128054" y="4432903"/>
                  <a:pt x="1128054" y="4429849"/>
                </a:cubicBezTo>
                <a:cubicBezTo>
                  <a:pt x="1128054" y="4426794"/>
                  <a:pt x="1130090" y="4424758"/>
                  <a:pt x="1133145" y="4424758"/>
                </a:cubicBezTo>
                <a:close/>
                <a:moveTo>
                  <a:pt x="10647419" y="4375889"/>
                </a:moveTo>
                <a:cubicBezTo>
                  <a:pt x="10651491" y="4375889"/>
                  <a:pt x="10655564" y="4378943"/>
                  <a:pt x="10655564" y="4384034"/>
                </a:cubicBezTo>
                <a:cubicBezTo>
                  <a:pt x="10655564" y="4389124"/>
                  <a:pt x="10651491" y="4392179"/>
                  <a:pt x="10647419" y="4392179"/>
                </a:cubicBezTo>
                <a:cubicBezTo>
                  <a:pt x="10642329" y="4392179"/>
                  <a:pt x="10639274" y="4388107"/>
                  <a:pt x="10639274" y="4384034"/>
                </a:cubicBezTo>
                <a:cubicBezTo>
                  <a:pt x="10639274" y="4378943"/>
                  <a:pt x="10643347" y="4375889"/>
                  <a:pt x="10647419" y="4375889"/>
                </a:cubicBezTo>
                <a:close/>
                <a:moveTo>
                  <a:pt x="7329376" y="4373852"/>
                </a:moveTo>
                <a:cubicBezTo>
                  <a:pt x="7330394" y="4373852"/>
                  <a:pt x="7331412" y="4374870"/>
                  <a:pt x="7331412" y="4375888"/>
                </a:cubicBezTo>
                <a:cubicBezTo>
                  <a:pt x="7331412" y="4376907"/>
                  <a:pt x="7330394" y="4377925"/>
                  <a:pt x="7329376" y="4377925"/>
                </a:cubicBezTo>
                <a:cubicBezTo>
                  <a:pt x="7328358" y="4377925"/>
                  <a:pt x="7327340" y="4376907"/>
                  <a:pt x="7327340" y="4375888"/>
                </a:cubicBezTo>
                <a:cubicBezTo>
                  <a:pt x="7327340" y="4374870"/>
                  <a:pt x="7328358" y="4373852"/>
                  <a:pt x="7329376" y="4373852"/>
                </a:cubicBezTo>
                <a:close/>
                <a:moveTo>
                  <a:pt x="7485148" y="4351454"/>
                </a:moveTo>
                <a:cubicBezTo>
                  <a:pt x="7489220" y="4351454"/>
                  <a:pt x="7492275" y="4354508"/>
                  <a:pt x="7492275" y="4358580"/>
                </a:cubicBezTo>
                <a:cubicBezTo>
                  <a:pt x="7492275" y="4362653"/>
                  <a:pt x="7489220" y="4365707"/>
                  <a:pt x="7485148" y="4365707"/>
                </a:cubicBezTo>
                <a:cubicBezTo>
                  <a:pt x="7481075" y="4365707"/>
                  <a:pt x="7478021" y="4362653"/>
                  <a:pt x="7478021" y="4358580"/>
                </a:cubicBezTo>
                <a:cubicBezTo>
                  <a:pt x="7478021" y="4354508"/>
                  <a:pt x="7481075" y="4351454"/>
                  <a:pt x="7485148" y="4351454"/>
                </a:cubicBezTo>
                <a:close/>
                <a:moveTo>
                  <a:pt x="7821127" y="4341273"/>
                </a:moveTo>
                <a:cubicBezTo>
                  <a:pt x="7823164" y="4341273"/>
                  <a:pt x="7824181" y="4343309"/>
                  <a:pt x="7824181" y="4344327"/>
                </a:cubicBezTo>
                <a:cubicBezTo>
                  <a:pt x="7824181" y="4346364"/>
                  <a:pt x="7823164" y="4347381"/>
                  <a:pt x="7821127" y="4347381"/>
                </a:cubicBezTo>
                <a:cubicBezTo>
                  <a:pt x="7819091" y="4347381"/>
                  <a:pt x="7818073" y="4346364"/>
                  <a:pt x="7818073" y="4344327"/>
                </a:cubicBezTo>
                <a:cubicBezTo>
                  <a:pt x="7818073" y="4342291"/>
                  <a:pt x="7819091" y="4341273"/>
                  <a:pt x="7821127" y="4341273"/>
                </a:cubicBezTo>
                <a:close/>
                <a:moveTo>
                  <a:pt x="2867001" y="4337200"/>
                </a:moveTo>
                <a:cubicBezTo>
                  <a:pt x="2869037" y="4337200"/>
                  <a:pt x="2870055" y="4339236"/>
                  <a:pt x="2870055" y="4340254"/>
                </a:cubicBezTo>
                <a:cubicBezTo>
                  <a:pt x="2870055" y="4342291"/>
                  <a:pt x="2869037" y="4343308"/>
                  <a:pt x="2867001" y="4343308"/>
                </a:cubicBezTo>
                <a:cubicBezTo>
                  <a:pt x="2865982" y="4343308"/>
                  <a:pt x="2863946" y="4342291"/>
                  <a:pt x="2863946" y="4340254"/>
                </a:cubicBezTo>
                <a:cubicBezTo>
                  <a:pt x="2863946" y="4339236"/>
                  <a:pt x="2864963" y="4337200"/>
                  <a:pt x="2867001" y="4337200"/>
                </a:cubicBezTo>
                <a:close/>
                <a:moveTo>
                  <a:pt x="288110" y="4316838"/>
                </a:moveTo>
                <a:cubicBezTo>
                  <a:pt x="293201" y="4316838"/>
                  <a:pt x="298290" y="4320911"/>
                  <a:pt x="298290" y="4327019"/>
                </a:cubicBezTo>
                <a:cubicBezTo>
                  <a:pt x="298290" y="4333128"/>
                  <a:pt x="293201" y="4337200"/>
                  <a:pt x="288110" y="4337200"/>
                </a:cubicBezTo>
                <a:cubicBezTo>
                  <a:pt x="282001" y="4337200"/>
                  <a:pt x="277929" y="4333128"/>
                  <a:pt x="277929" y="4327019"/>
                </a:cubicBezTo>
                <a:cubicBezTo>
                  <a:pt x="277929" y="4321929"/>
                  <a:pt x="282001" y="4316838"/>
                  <a:pt x="288110" y="4316838"/>
                </a:cubicBezTo>
                <a:close/>
                <a:moveTo>
                  <a:pt x="12035111" y="4313784"/>
                </a:moveTo>
                <a:cubicBezTo>
                  <a:pt x="12039184" y="4313784"/>
                  <a:pt x="12042239" y="4316838"/>
                  <a:pt x="12042239" y="4320911"/>
                </a:cubicBezTo>
                <a:cubicBezTo>
                  <a:pt x="12042239" y="4324983"/>
                  <a:pt x="12039184" y="4328037"/>
                  <a:pt x="12035111" y="4328037"/>
                </a:cubicBezTo>
                <a:cubicBezTo>
                  <a:pt x="12031039" y="4328037"/>
                  <a:pt x="12027985" y="4324983"/>
                  <a:pt x="12027985" y="4320911"/>
                </a:cubicBezTo>
                <a:cubicBezTo>
                  <a:pt x="12027985" y="4316838"/>
                  <a:pt x="12031039" y="4313784"/>
                  <a:pt x="12035111" y="4313784"/>
                </a:cubicBezTo>
                <a:close/>
                <a:moveTo>
                  <a:pt x="5619968" y="4302584"/>
                </a:moveTo>
                <a:cubicBezTo>
                  <a:pt x="5620986" y="4302584"/>
                  <a:pt x="5622005" y="4303602"/>
                  <a:pt x="5622005" y="4304620"/>
                </a:cubicBezTo>
                <a:cubicBezTo>
                  <a:pt x="5622005" y="4305639"/>
                  <a:pt x="5620986" y="4306657"/>
                  <a:pt x="5619968" y="4306657"/>
                </a:cubicBezTo>
                <a:cubicBezTo>
                  <a:pt x="5618950" y="4306657"/>
                  <a:pt x="5617932" y="4305639"/>
                  <a:pt x="5617932" y="4304620"/>
                </a:cubicBezTo>
                <a:cubicBezTo>
                  <a:pt x="5617932" y="4303602"/>
                  <a:pt x="5618950" y="4302584"/>
                  <a:pt x="5619968" y="4302584"/>
                </a:cubicBezTo>
                <a:close/>
                <a:moveTo>
                  <a:pt x="2632833" y="4256769"/>
                </a:moveTo>
                <a:cubicBezTo>
                  <a:pt x="2637924" y="4256769"/>
                  <a:pt x="2643014" y="4260842"/>
                  <a:pt x="2643014" y="4266950"/>
                </a:cubicBezTo>
                <a:cubicBezTo>
                  <a:pt x="2643014" y="4273059"/>
                  <a:pt x="2637924" y="4277131"/>
                  <a:pt x="2632833" y="4277131"/>
                </a:cubicBezTo>
                <a:cubicBezTo>
                  <a:pt x="2626724" y="4277131"/>
                  <a:pt x="2622652" y="4273059"/>
                  <a:pt x="2622652" y="4266950"/>
                </a:cubicBezTo>
                <a:cubicBezTo>
                  <a:pt x="2622652" y="4260842"/>
                  <a:pt x="2627743" y="4256769"/>
                  <a:pt x="2632833" y="4256769"/>
                </a:cubicBezTo>
                <a:close/>
                <a:moveTo>
                  <a:pt x="5403112" y="4242516"/>
                </a:moveTo>
                <a:cubicBezTo>
                  <a:pt x="5403112" y="4242516"/>
                  <a:pt x="5404130" y="4242516"/>
                  <a:pt x="5404130" y="4243534"/>
                </a:cubicBezTo>
                <a:cubicBezTo>
                  <a:pt x="5404130" y="4244552"/>
                  <a:pt x="5403112" y="4244552"/>
                  <a:pt x="5403112" y="4244552"/>
                </a:cubicBezTo>
                <a:cubicBezTo>
                  <a:pt x="5402095" y="4244552"/>
                  <a:pt x="5402095" y="4243534"/>
                  <a:pt x="5402095" y="4243534"/>
                </a:cubicBezTo>
                <a:cubicBezTo>
                  <a:pt x="5402095" y="4242516"/>
                  <a:pt x="5403112" y="4242516"/>
                  <a:pt x="5403112" y="4242516"/>
                </a:cubicBezTo>
                <a:close/>
                <a:moveTo>
                  <a:pt x="3718138" y="4228262"/>
                </a:moveTo>
                <a:cubicBezTo>
                  <a:pt x="3725265" y="4228262"/>
                  <a:pt x="3730354" y="4234371"/>
                  <a:pt x="3730354" y="4240480"/>
                </a:cubicBezTo>
                <a:cubicBezTo>
                  <a:pt x="3730354" y="4247606"/>
                  <a:pt x="3725265" y="4252697"/>
                  <a:pt x="3718138" y="4252697"/>
                </a:cubicBezTo>
                <a:cubicBezTo>
                  <a:pt x="3711011" y="4252697"/>
                  <a:pt x="3705922" y="4247606"/>
                  <a:pt x="3705922" y="4240480"/>
                </a:cubicBezTo>
                <a:cubicBezTo>
                  <a:pt x="3705922" y="4233353"/>
                  <a:pt x="3711011" y="4228262"/>
                  <a:pt x="3718138" y="4228262"/>
                </a:cubicBezTo>
                <a:close/>
                <a:moveTo>
                  <a:pt x="1566870" y="4220117"/>
                </a:moveTo>
                <a:cubicBezTo>
                  <a:pt x="1581124" y="4220117"/>
                  <a:pt x="1593341" y="4232335"/>
                  <a:pt x="1593341" y="4246588"/>
                </a:cubicBezTo>
                <a:cubicBezTo>
                  <a:pt x="1593341" y="4260842"/>
                  <a:pt x="1581124" y="4273059"/>
                  <a:pt x="1566870" y="4273059"/>
                </a:cubicBezTo>
                <a:cubicBezTo>
                  <a:pt x="1552616" y="4273059"/>
                  <a:pt x="1540399" y="4260842"/>
                  <a:pt x="1540399" y="4246588"/>
                </a:cubicBezTo>
                <a:cubicBezTo>
                  <a:pt x="1540399" y="4232335"/>
                  <a:pt x="1552616" y="4220117"/>
                  <a:pt x="1566870" y="4220117"/>
                </a:cubicBezTo>
                <a:close/>
                <a:moveTo>
                  <a:pt x="10648437" y="4218080"/>
                </a:moveTo>
                <a:cubicBezTo>
                  <a:pt x="10656581" y="4218080"/>
                  <a:pt x="10662691" y="4224189"/>
                  <a:pt x="10662691" y="4232334"/>
                </a:cubicBezTo>
                <a:cubicBezTo>
                  <a:pt x="10662691" y="4239461"/>
                  <a:pt x="10656581" y="4246587"/>
                  <a:pt x="10648437" y="4246587"/>
                </a:cubicBezTo>
                <a:cubicBezTo>
                  <a:pt x="10640291" y="4246587"/>
                  <a:pt x="10634183" y="4240479"/>
                  <a:pt x="10634183" y="4232334"/>
                </a:cubicBezTo>
                <a:cubicBezTo>
                  <a:pt x="10634183" y="4224189"/>
                  <a:pt x="10640291" y="4218080"/>
                  <a:pt x="10648437" y="4218080"/>
                </a:cubicBezTo>
                <a:close/>
                <a:moveTo>
                  <a:pt x="11093353" y="4214008"/>
                </a:moveTo>
                <a:cubicBezTo>
                  <a:pt x="11099461" y="4214008"/>
                  <a:pt x="11104552" y="4219099"/>
                  <a:pt x="11104552" y="4225207"/>
                </a:cubicBezTo>
                <a:cubicBezTo>
                  <a:pt x="11104552" y="4231315"/>
                  <a:pt x="11099461" y="4236406"/>
                  <a:pt x="11093353" y="4236406"/>
                </a:cubicBezTo>
                <a:cubicBezTo>
                  <a:pt x="11087245" y="4236406"/>
                  <a:pt x="11082154" y="4231315"/>
                  <a:pt x="11082154" y="4225207"/>
                </a:cubicBezTo>
                <a:cubicBezTo>
                  <a:pt x="11082154" y="4219099"/>
                  <a:pt x="11087245" y="4214008"/>
                  <a:pt x="11093353" y="4214008"/>
                </a:cubicBezTo>
                <a:close/>
                <a:moveTo>
                  <a:pt x="550793" y="4191610"/>
                </a:moveTo>
                <a:cubicBezTo>
                  <a:pt x="555884" y="4191610"/>
                  <a:pt x="558938" y="4195682"/>
                  <a:pt x="558938" y="4199755"/>
                </a:cubicBezTo>
                <a:cubicBezTo>
                  <a:pt x="558938" y="4203828"/>
                  <a:pt x="555884" y="4207900"/>
                  <a:pt x="550793" y="4207900"/>
                </a:cubicBezTo>
                <a:cubicBezTo>
                  <a:pt x="546720" y="4207900"/>
                  <a:pt x="542648" y="4204845"/>
                  <a:pt x="542648" y="4199755"/>
                </a:cubicBezTo>
                <a:cubicBezTo>
                  <a:pt x="542648" y="4195682"/>
                  <a:pt x="545702" y="4191610"/>
                  <a:pt x="550793" y="4191610"/>
                </a:cubicBezTo>
                <a:close/>
                <a:moveTo>
                  <a:pt x="6863078" y="4178374"/>
                </a:moveTo>
                <a:cubicBezTo>
                  <a:pt x="6866133" y="4178374"/>
                  <a:pt x="6869188" y="4181428"/>
                  <a:pt x="6869188" y="4184482"/>
                </a:cubicBezTo>
                <a:cubicBezTo>
                  <a:pt x="6869188" y="4187537"/>
                  <a:pt x="6866133" y="4190591"/>
                  <a:pt x="6863078" y="4190591"/>
                </a:cubicBezTo>
                <a:cubicBezTo>
                  <a:pt x="6860024" y="4190591"/>
                  <a:pt x="6856970" y="4187537"/>
                  <a:pt x="6856970" y="4184482"/>
                </a:cubicBezTo>
                <a:cubicBezTo>
                  <a:pt x="6856970" y="4181428"/>
                  <a:pt x="6860024" y="4178374"/>
                  <a:pt x="6863078" y="4178374"/>
                </a:cubicBezTo>
                <a:close/>
                <a:moveTo>
                  <a:pt x="11333628" y="4167175"/>
                </a:moveTo>
                <a:cubicBezTo>
                  <a:pt x="11336683" y="4167175"/>
                  <a:pt x="11339738" y="4170229"/>
                  <a:pt x="11339738" y="4173284"/>
                </a:cubicBezTo>
                <a:cubicBezTo>
                  <a:pt x="11339738" y="4176338"/>
                  <a:pt x="11336683" y="4179393"/>
                  <a:pt x="11333628" y="4179393"/>
                </a:cubicBezTo>
                <a:cubicBezTo>
                  <a:pt x="11330575" y="4179393"/>
                  <a:pt x="11327520" y="4176338"/>
                  <a:pt x="11327520" y="4173284"/>
                </a:cubicBezTo>
                <a:cubicBezTo>
                  <a:pt x="11327520" y="4170229"/>
                  <a:pt x="11330575" y="4167175"/>
                  <a:pt x="11333628" y="4167175"/>
                </a:cubicBezTo>
                <a:close/>
                <a:moveTo>
                  <a:pt x="11631937" y="4147831"/>
                </a:moveTo>
                <a:cubicBezTo>
                  <a:pt x="11644154" y="4147831"/>
                  <a:pt x="11655354" y="4158012"/>
                  <a:pt x="11655354" y="4171248"/>
                </a:cubicBezTo>
                <a:cubicBezTo>
                  <a:pt x="11655354" y="4184483"/>
                  <a:pt x="11645173" y="4194664"/>
                  <a:pt x="11631937" y="4194664"/>
                </a:cubicBezTo>
                <a:cubicBezTo>
                  <a:pt x="11618701" y="4194664"/>
                  <a:pt x="11608520" y="4184483"/>
                  <a:pt x="11608520" y="4171248"/>
                </a:cubicBezTo>
                <a:cubicBezTo>
                  <a:pt x="11608520" y="4158012"/>
                  <a:pt x="11618701" y="4147831"/>
                  <a:pt x="11631937" y="4147831"/>
                </a:cubicBezTo>
                <a:close/>
                <a:moveTo>
                  <a:pt x="3068595" y="4123396"/>
                </a:moveTo>
                <a:cubicBezTo>
                  <a:pt x="3088956" y="4123396"/>
                  <a:pt x="3105248" y="4139686"/>
                  <a:pt x="3105248" y="4160048"/>
                </a:cubicBezTo>
                <a:cubicBezTo>
                  <a:pt x="3105248" y="4180410"/>
                  <a:pt x="3088956" y="4196701"/>
                  <a:pt x="3068595" y="4196701"/>
                </a:cubicBezTo>
                <a:cubicBezTo>
                  <a:pt x="3048233" y="4196701"/>
                  <a:pt x="3031941" y="4180410"/>
                  <a:pt x="3031941" y="4160048"/>
                </a:cubicBezTo>
                <a:cubicBezTo>
                  <a:pt x="3031941" y="4139686"/>
                  <a:pt x="3048233" y="4123396"/>
                  <a:pt x="3068595" y="4123396"/>
                </a:cubicBezTo>
                <a:close/>
                <a:moveTo>
                  <a:pt x="10819479" y="4092852"/>
                </a:moveTo>
                <a:cubicBezTo>
                  <a:pt x="10822534" y="4092852"/>
                  <a:pt x="10825589" y="4094888"/>
                  <a:pt x="10825589" y="4098960"/>
                </a:cubicBezTo>
                <a:cubicBezTo>
                  <a:pt x="10825589" y="4102015"/>
                  <a:pt x="10822534" y="4105070"/>
                  <a:pt x="10819479" y="4105070"/>
                </a:cubicBezTo>
                <a:cubicBezTo>
                  <a:pt x="10816426" y="4105070"/>
                  <a:pt x="10813371" y="4102015"/>
                  <a:pt x="10813371" y="4098960"/>
                </a:cubicBezTo>
                <a:cubicBezTo>
                  <a:pt x="10813371" y="4095906"/>
                  <a:pt x="10816426" y="4092852"/>
                  <a:pt x="10819479" y="4092852"/>
                </a:cubicBezTo>
                <a:close/>
                <a:moveTo>
                  <a:pt x="5376643" y="4073508"/>
                </a:moveTo>
                <a:cubicBezTo>
                  <a:pt x="5378679" y="4073508"/>
                  <a:pt x="5378679" y="4074526"/>
                  <a:pt x="5378679" y="4075544"/>
                </a:cubicBezTo>
                <a:cubicBezTo>
                  <a:pt x="5378679" y="4076563"/>
                  <a:pt x="5377659" y="4077581"/>
                  <a:pt x="5376643" y="4077581"/>
                </a:cubicBezTo>
                <a:cubicBezTo>
                  <a:pt x="5375624" y="4077581"/>
                  <a:pt x="5374603" y="4076563"/>
                  <a:pt x="5374603" y="4075544"/>
                </a:cubicBezTo>
                <a:cubicBezTo>
                  <a:pt x="5374603" y="4074526"/>
                  <a:pt x="5375624" y="4073508"/>
                  <a:pt x="5376643" y="4073508"/>
                </a:cubicBezTo>
                <a:close/>
                <a:moveTo>
                  <a:pt x="4249614" y="4036856"/>
                </a:moveTo>
                <a:cubicBezTo>
                  <a:pt x="4262849" y="4035838"/>
                  <a:pt x="4274048" y="4047037"/>
                  <a:pt x="4274048" y="4061291"/>
                </a:cubicBezTo>
                <a:cubicBezTo>
                  <a:pt x="4274048" y="4074527"/>
                  <a:pt x="4262849" y="4085726"/>
                  <a:pt x="4249614" y="4085726"/>
                </a:cubicBezTo>
                <a:cubicBezTo>
                  <a:pt x="4236380" y="4085726"/>
                  <a:pt x="4225181" y="4074527"/>
                  <a:pt x="4225181" y="4061291"/>
                </a:cubicBezTo>
                <a:cubicBezTo>
                  <a:pt x="4225181" y="4048055"/>
                  <a:pt x="4236380" y="4036856"/>
                  <a:pt x="4249614" y="4036856"/>
                </a:cubicBezTo>
                <a:close/>
                <a:moveTo>
                  <a:pt x="380768" y="4020566"/>
                </a:moveTo>
                <a:cubicBezTo>
                  <a:pt x="383822" y="4020566"/>
                  <a:pt x="385858" y="4022602"/>
                  <a:pt x="385858" y="4025657"/>
                </a:cubicBezTo>
                <a:cubicBezTo>
                  <a:pt x="385858" y="4027692"/>
                  <a:pt x="383822" y="4030747"/>
                  <a:pt x="380768" y="4030747"/>
                </a:cubicBezTo>
                <a:cubicBezTo>
                  <a:pt x="377713" y="4030747"/>
                  <a:pt x="375677" y="4028711"/>
                  <a:pt x="375677" y="4025657"/>
                </a:cubicBezTo>
                <a:cubicBezTo>
                  <a:pt x="375677" y="4022602"/>
                  <a:pt x="377713" y="4020566"/>
                  <a:pt x="380768" y="4020566"/>
                </a:cubicBezTo>
                <a:close/>
                <a:moveTo>
                  <a:pt x="2215400" y="3970678"/>
                </a:moveTo>
                <a:cubicBezTo>
                  <a:pt x="2216418" y="3970678"/>
                  <a:pt x="2216418" y="3971696"/>
                  <a:pt x="2216418" y="3971696"/>
                </a:cubicBezTo>
                <a:cubicBezTo>
                  <a:pt x="2216418" y="3972714"/>
                  <a:pt x="2216418" y="3972714"/>
                  <a:pt x="2215400" y="3972714"/>
                </a:cubicBezTo>
                <a:cubicBezTo>
                  <a:pt x="2214383" y="3972714"/>
                  <a:pt x="2214383" y="3972714"/>
                  <a:pt x="2214383" y="3971696"/>
                </a:cubicBezTo>
                <a:cubicBezTo>
                  <a:pt x="2214383" y="3970678"/>
                  <a:pt x="2214383" y="3970678"/>
                  <a:pt x="2215400" y="3970678"/>
                </a:cubicBezTo>
                <a:close/>
                <a:moveTo>
                  <a:pt x="4634435" y="3959479"/>
                </a:moveTo>
                <a:cubicBezTo>
                  <a:pt x="4648687" y="3959479"/>
                  <a:pt x="4660903" y="3970678"/>
                  <a:pt x="4660903" y="3985950"/>
                </a:cubicBezTo>
                <a:cubicBezTo>
                  <a:pt x="4660903" y="4001222"/>
                  <a:pt x="4648687" y="4012421"/>
                  <a:pt x="4634435" y="4012421"/>
                </a:cubicBezTo>
                <a:cubicBezTo>
                  <a:pt x="4619161" y="4012421"/>
                  <a:pt x="4607962" y="4000204"/>
                  <a:pt x="4607962" y="3985950"/>
                </a:cubicBezTo>
                <a:cubicBezTo>
                  <a:pt x="4607962" y="3971696"/>
                  <a:pt x="4620178" y="3959479"/>
                  <a:pt x="4634435" y="3959479"/>
                </a:cubicBezTo>
                <a:close/>
                <a:moveTo>
                  <a:pt x="10706469" y="3953370"/>
                </a:moveTo>
                <a:cubicBezTo>
                  <a:pt x="10718687" y="3952353"/>
                  <a:pt x="10726832" y="3961515"/>
                  <a:pt x="10726832" y="3972715"/>
                </a:cubicBezTo>
                <a:cubicBezTo>
                  <a:pt x="10726832" y="3983914"/>
                  <a:pt x="10717668" y="3992059"/>
                  <a:pt x="10706469" y="3992059"/>
                </a:cubicBezTo>
                <a:cubicBezTo>
                  <a:pt x="10695270" y="3992059"/>
                  <a:pt x="10686107" y="3982896"/>
                  <a:pt x="10686107" y="3972715"/>
                </a:cubicBezTo>
                <a:cubicBezTo>
                  <a:pt x="10686107" y="3961515"/>
                  <a:pt x="10695270" y="3953370"/>
                  <a:pt x="10706469" y="3953370"/>
                </a:cubicBezTo>
                <a:close/>
                <a:moveTo>
                  <a:pt x="8545008" y="3938098"/>
                </a:moveTo>
                <a:cubicBezTo>
                  <a:pt x="8568424" y="3938098"/>
                  <a:pt x="8588787" y="3957442"/>
                  <a:pt x="8588787" y="3981877"/>
                </a:cubicBezTo>
                <a:cubicBezTo>
                  <a:pt x="8588787" y="4006312"/>
                  <a:pt x="8569443" y="4025656"/>
                  <a:pt x="8545008" y="4025656"/>
                </a:cubicBezTo>
                <a:cubicBezTo>
                  <a:pt x="8520573" y="4025656"/>
                  <a:pt x="8501229" y="4006312"/>
                  <a:pt x="8501229" y="3981877"/>
                </a:cubicBezTo>
                <a:cubicBezTo>
                  <a:pt x="8501229" y="3957442"/>
                  <a:pt x="8520573" y="3938098"/>
                  <a:pt x="8545008" y="3938098"/>
                </a:cubicBezTo>
                <a:close/>
                <a:moveTo>
                  <a:pt x="677029" y="3937081"/>
                </a:moveTo>
                <a:cubicBezTo>
                  <a:pt x="680083" y="3937081"/>
                  <a:pt x="684156" y="3940135"/>
                  <a:pt x="684156" y="3944208"/>
                </a:cubicBezTo>
                <a:cubicBezTo>
                  <a:pt x="684156" y="3948280"/>
                  <a:pt x="681101" y="3951334"/>
                  <a:pt x="677029" y="3951334"/>
                </a:cubicBezTo>
                <a:cubicBezTo>
                  <a:pt x="672956" y="3951334"/>
                  <a:pt x="669902" y="3948280"/>
                  <a:pt x="669902" y="3944208"/>
                </a:cubicBezTo>
                <a:cubicBezTo>
                  <a:pt x="669902" y="3940135"/>
                  <a:pt x="672956" y="3937081"/>
                  <a:pt x="677029" y="3937081"/>
                </a:cubicBezTo>
                <a:close/>
                <a:moveTo>
                  <a:pt x="165937" y="3893302"/>
                </a:moveTo>
                <a:cubicBezTo>
                  <a:pt x="168991" y="3893302"/>
                  <a:pt x="171027" y="3895338"/>
                  <a:pt x="171027" y="3898393"/>
                </a:cubicBezTo>
                <a:cubicBezTo>
                  <a:pt x="171027" y="3901447"/>
                  <a:pt x="168991" y="3903483"/>
                  <a:pt x="165937" y="3903483"/>
                </a:cubicBezTo>
                <a:cubicBezTo>
                  <a:pt x="162882" y="3903483"/>
                  <a:pt x="160846" y="3901447"/>
                  <a:pt x="160846" y="3898393"/>
                </a:cubicBezTo>
                <a:cubicBezTo>
                  <a:pt x="160846" y="3895338"/>
                  <a:pt x="162882" y="3893302"/>
                  <a:pt x="165937" y="3893302"/>
                </a:cubicBezTo>
                <a:close/>
                <a:moveTo>
                  <a:pt x="3428003" y="3860722"/>
                </a:moveTo>
                <a:cubicBezTo>
                  <a:pt x="3443277" y="3860722"/>
                  <a:pt x="3454475" y="3872940"/>
                  <a:pt x="3454475" y="3887193"/>
                </a:cubicBezTo>
                <a:cubicBezTo>
                  <a:pt x="3454475" y="3901447"/>
                  <a:pt x="3442258" y="3913664"/>
                  <a:pt x="3428003" y="3913664"/>
                </a:cubicBezTo>
                <a:cubicBezTo>
                  <a:pt x="3413746" y="3913664"/>
                  <a:pt x="3401528" y="3901447"/>
                  <a:pt x="3401528" y="3887193"/>
                </a:cubicBezTo>
                <a:cubicBezTo>
                  <a:pt x="3401528" y="3872940"/>
                  <a:pt x="3413746" y="3860722"/>
                  <a:pt x="3428003" y="3860722"/>
                </a:cubicBezTo>
                <a:close/>
                <a:moveTo>
                  <a:pt x="461189" y="3827124"/>
                </a:moveTo>
                <a:cubicBezTo>
                  <a:pt x="464244" y="3828142"/>
                  <a:pt x="465262" y="3829160"/>
                  <a:pt x="465262" y="3831196"/>
                </a:cubicBezTo>
                <a:cubicBezTo>
                  <a:pt x="465262" y="3833232"/>
                  <a:pt x="463226" y="3835269"/>
                  <a:pt x="461189" y="3835269"/>
                </a:cubicBezTo>
                <a:cubicBezTo>
                  <a:pt x="459153" y="3835269"/>
                  <a:pt x="457117" y="3833232"/>
                  <a:pt x="457117" y="3831196"/>
                </a:cubicBezTo>
                <a:cubicBezTo>
                  <a:pt x="457117" y="3829160"/>
                  <a:pt x="459153" y="3827124"/>
                  <a:pt x="461189" y="3827124"/>
                </a:cubicBezTo>
                <a:close/>
                <a:moveTo>
                  <a:pt x="395021" y="3817961"/>
                </a:moveTo>
                <a:cubicBezTo>
                  <a:pt x="399093" y="3817961"/>
                  <a:pt x="402148" y="3821015"/>
                  <a:pt x="402148" y="3825088"/>
                </a:cubicBezTo>
                <a:cubicBezTo>
                  <a:pt x="402148" y="3829160"/>
                  <a:pt x="399093" y="3832215"/>
                  <a:pt x="395021" y="3832215"/>
                </a:cubicBezTo>
                <a:cubicBezTo>
                  <a:pt x="390948" y="3832215"/>
                  <a:pt x="387894" y="3829160"/>
                  <a:pt x="387894" y="3825088"/>
                </a:cubicBezTo>
                <a:cubicBezTo>
                  <a:pt x="387894" y="3821015"/>
                  <a:pt x="390948" y="3817961"/>
                  <a:pt x="395021" y="3817961"/>
                </a:cubicBezTo>
                <a:close/>
                <a:moveTo>
                  <a:pt x="11750038" y="3799635"/>
                </a:moveTo>
                <a:cubicBezTo>
                  <a:pt x="11753093" y="3800653"/>
                  <a:pt x="11755129" y="3802689"/>
                  <a:pt x="11755129" y="3805743"/>
                </a:cubicBezTo>
                <a:cubicBezTo>
                  <a:pt x="11755129" y="3808798"/>
                  <a:pt x="11753093" y="3810834"/>
                  <a:pt x="11750038" y="3810834"/>
                </a:cubicBezTo>
                <a:cubicBezTo>
                  <a:pt x="11746985" y="3810834"/>
                  <a:pt x="11743930" y="3808798"/>
                  <a:pt x="11743930" y="3805743"/>
                </a:cubicBezTo>
                <a:cubicBezTo>
                  <a:pt x="11743930" y="3802689"/>
                  <a:pt x="11745966" y="3799635"/>
                  <a:pt x="11750038" y="3799635"/>
                </a:cubicBezTo>
                <a:close/>
                <a:moveTo>
                  <a:pt x="9481675" y="3783345"/>
                </a:moveTo>
                <a:cubicBezTo>
                  <a:pt x="9488801" y="3783345"/>
                  <a:pt x="9493892" y="3788436"/>
                  <a:pt x="9493892" y="3794545"/>
                </a:cubicBezTo>
                <a:cubicBezTo>
                  <a:pt x="9493892" y="3800653"/>
                  <a:pt x="9488801" y="3805744"/>
                  <a:pt x="9481675" y="3805744"/>
                </a:cubicBezTo>
                <a:cubicBezTo>
                  <a:pt x="9475566" y="3805744"/>
                  <a:pt x="9469457" y="3800653"/>
                  <a:pt x="9469457" y="3794545"/>
                </a:cubicBezTo>
                <a:cubicBezTo>
                  <a:pt x="9469457" y="3788436"/>
                  <a:pt x="9474548" y="3783345"/>
                  <a:pt x="9481675" y="3783345"/>
                </a:cubicBezTo>
                <a:close/>
                <a:moveTo>
                  <a:pt x="3492152" y="3781309"/>
                </a:moveTo>
                <a:cubicBezTo>
                  <a:pt x="3498262" y="3781309"/>
                  <a:pt x="3503351" y="3786400"/>
                  <a:pt x="3503351" y="3792508"/>
                </a:cubicBezTo>
                <a:cubicBezTo>
                  <a:pt x="3503351" y="3798616"/>
                  <a:pt x="3498262" y="3803707"/>
                  <a:pt x="3492152" y="3803707"/>
                </a:cubicBezTo>
                <a:cubicBezTo>
                  <a:pt x="3486046" y="3803707"/>
                  <a:pt x="3480954" y="3798616"/>
                  <a:pt x="3480954" y="3792508"/>
                </a:cubicBezTo>
                <a:cubicBezTo>
                  <a:pt x="3480954" y="3786400"/>
                  <a:pt x="3486046" y="3781309"/>
                  <a:pt x="3492152" y="3781309"/>
                </a:cubicBezTo>
                <a:close/>
                <a:moveTo>
                  <a:pt x="3015654" y="3767055"/>
                </a:moveTo>
                <a:cubicBezTo>
                  <a:pt x="3019727" y="3768073"/>
                  <a:pt x="3022780" y="3771128"/>
                  <a:pt x="3022780" y="3774182"/>
                </a:cubicBezTo>
                <a:cubicBezTo>
                  <a:pt x="3022780" y="3778254"/>
                  <a:pt x="3019727" y="3781309"/>
                  <a:pt x="3015654" y="3781309"/>
                </a:cubicBezTo>
                <a:cubicBezTo>
                  <a:pt x="3011580" y="3781309"/>
                  <a:pt x="3008526" y="3778254"/>
                  <a:pt x="3008526" y="3774182"/>
                </a:cubicBezTo>
                <a:cubicBezTo>
                  <a:pt x="3008526" y="3770109"/>
                  <a:pt x="3011580" y="3767055"/>
                  <a:pt x="3015654" y="3767055"/>
                </a:cubicBezTo>
                <a:close/>
                <a:moveTo>
                  <a:pt x="3810802" y="3754837"/>
                </a:moveTo>
                <a:cubicBezTo>
                  <a:pt x="3815894" y="3754837"/>
                  <a:pt x="3820985" y="3758910"/>
                  <a:pt x="3820985" y="3765018"/>
                </a:cubicBezTo>
                <a:cubicBezTo>
                  <a:pt x="3820985" y="3770109"/>
                  <a:pt x="3816912" y="3775199"/>
                  <a:pt x="3810802" y="3775199"/>
                </a:cubicBezTo>
                <a:cubicBezTo>
                  <a:pt x="3804694" y="3775199"/>
                  <a:pt x="3800620" y="3771127"/>
                  <a:pt x="3800620" y="3765018"/>
                </a:cubicBezTo>
                <a:cubicBezTo>
                  <a:pt x="3800620" y="3758910"/>
                  <a:pt x="3804694" y="3754837"/>
                  <a:pt x="3810802" y="3754837"/>
                </a:cubicBezTo>
                <a:close/>
                <a:moveTo>
                  <a:pt x="2153313" y="3744656"/>
                </a:moveTo>
                <a:cubicBezTo>
                  <a:pt x="2162474" y="3744656"/>
                  <a:pt x="2170621" y="3751783"/>
                  <a:pt x="2170621" y="3761964"/>
                </a:cubicBezTo>
                <a:cubicBezTo>
                  <a:pt x="2170621" y="3771127"/>
                  <a:pt x="2162474" y="3779272"/>
                  <a:pt x="2153313" y="3779272"/>
                </a:cubicBezTo>
                <a:cubicBezTo>
                  <a:pt x="2144150" y="3779272"/>
                  <a:pt x="2136003" y="3772145"/>
                  <a:pt x="2136003" y="3761964"/>
                </a:cubicBezTo>
                <a:cubicBezTo>
                  <a:pt x="2136003" y="3752801"/>
                  <a:pt x="2144150" y="3744656"/>
                  <a:pt x="2153313" y="3744656"/>
                </a:cubicBezTo>
                <a:close/>
                <a:moveTo>
                  <a:pt x="5287053" y="3741602"/>
                </a:moveTo>
                <a:cubicBezTo>
                  <a:pt x="5290104" y="3741602"/>
                  <a:pt x="5292143" y="3743638"/>
                  <a:pt x="5292143" y="3746693"/>
                </a:cubicBezTo>
                <a:cubicBezTo>
                  <a:pt x="5292143" y="3749747"/>
                  <a:pt x="5290104" y="3751783"/>
                  <a:pt x="5287053" y="3751783"/>
                </a:cubicBezTo>
                <a:cubicBezTo>
                  <a:pt x="5284000" y="3751783"/>
                  <a:pt x="5281965" y="3749747"/>
                  <a:pt x="5281965" y="3746693"/>
                </a:cubicBezTo>
                <a:cubicBezTo>
                  <a:pt x="5281965" y="3743638"/>
                  <a:pt x="5284000" y="3741602"/>
                  <a:pt x="5287053" y="3741602"/>
                </a:cubicBezTo>
                <a:close/>
                <a:moveTo>
                  <a:pt x="7031068" y="3735494"/>
                </a:moveTo>
                <a:cubicBezTo>
                  <a:pt x="7043286" y="3735494"/>
                  <a:pt x="7053467" y="3745675"/>
                  <a:pt x="7053467" y="3757892"/>
                </a:cubicBezTo>
                <a:cubicBezTo>
                  <a:pt x="7053467" y="3770110"/>
                  <a:pt x="7043286" y="3780291"/>
                  <a:pt x="7031068" y="3780291"/>
                </a:cubicBezTo>
                <a:cubicBezTo>
                  <a:pt x="7018851" y="3780291"/>
                  <a:pt x="7008670" y="3770110"/>
                  <a:pt x="7008670" y="3757892"/>
                </a:cubicBezTo>
                <a:cubicBezTo>
                  <a:pt x="7008670" y="3745675"/>
                  <a:pt x="7018851" y="3735494"/>
                  <a:pt x="7031068" y="3735494"/>
                </a:cubicBezTo>
                <a:close/>
                <a:moveTo>
                  <a:pt x="8007442" y="3718185"/>
                </a:moveTo>
                <a:cubicBezTo>
                  <a:pt x="8031877" y="3719203"/>
                  <a:pt x="8051221" y="3738547"/>
                  <a:pt x="8051221" y="3761964"/>
                </a:cubicBezTo>
                <a:cubicBezTo>
                  <a:pt x="8051221" y="3785380"/>
                  <a:pt x="8031877" y="3804725"/>
                  <a:pt x="8007442" y="3804725"/>
                </a:cubicBezTo>
                <a:cubicBezTo>
                  <a:pt x="7983007" y="3804725"/>
                  <a:pt x="7963663" y="3785380"/>
                  <a:pt x="7963663" y="3761964"/>
                </a:cubicBezTo>
                <a:cubicBezTo>
                  <a:pt x="7963663" y="3738547"/>
                  <a:pt x="7983007" y="3718185"/>
                  <a:pt x="8007442" y="3718185"/>
                </a:cubicBezTo>
                <a:close/>
                <a:moveTo>
                  <a:pt x="2738703" y="3717167"/>
                </a:moveTo>
                <a:cubicBezTo>
                  <a:pt x="2742776" y="3717167"/>
                  <a:pt x="2746849" y="3720222"/>
                  <a:pt x="2746849" y="3725312"/>
                </a:cubicBezTo>
                <a:cubicBezTo>
                  <a:pt x="2746849" y="3729385"/>
                  <a:pt x="2743795" y="3733457"/>
                  <a:pt x="2738703" y="3733457"/>
                </a:cubicBezTo>
                <a:cubicBezTo>
                  <a:pt x="2734631" y="3733457"/>
                  <a:pt x="2730559" y="3730403"/>
                  <a:pt x="2730559" y="3725312"/>
                </a:cubicBezTo>
                <a:cubicBezTo>
                  <a:pt x="2730559" y="3721240"/>
                  <a:pt x="2733613" y="3717167"/>
                  <a:pt x="2738703" y="3717167"/>
                </a:cubicBezTo>
                <a:close/>
                <a:moveTo>
                  <a:pt x="5693282" y="3715131"/>
                </a:moveTo>
                <a:cubicBezTo>
                  <a:pt x="5697354" y="3715131"/>
                  <a:pt x="5701426" y="3718185"/>
                  <a:pt x="5701426" y="3722257"/>
                </a:cubicBezTo>
                <a:cubicBezTo>
                  <a:pt x="5701426" y="3726330"/>
                  <a:pt x="5698371" y="3729384"/>
                  <a:pt x="5693282" y="3729384"/>
                </a:cubicBezTo>
                <a:cubicBezTo>
                  <a:pt x="5689209" y="3729384"/>
                  <a:pt x="5685137" y="3726330"/>
                  <a:pt x="5685137" y="3722257"/>
                </a:cubicBezTo>
                <a:cubicBezTo>
                  <a:pt x="5685137" y="3718185"/>
                  <a:pt x="5688191" y="3715131"/>
                  <a:pt x="5693282" y="3715131"/>
                </a:cubicBezTo>
                <a:close/>
                <a:moveTo>
                  <a:pt x="1150439" y="3714113"/>
                </a:moveTo>
                <a:cubicBezTo>
                  <a:pt x="1153493" y="3714113"/>
                  <a:pt x="1156547" y="3717167"/>
                  <a:pt x="1156547" y="3720222"/>
                </a:cubicBezTo>
                <a:cubicBezTo>
                  <a:pt x="1156547" y="3723276"/>
                  <a:pt x="1153493" y="3726331"/>
                  <a:pt x="1150439" y="3726331"/>
                </a:cubicBezTo>
                <a:cubicBezTo>
                  <a:pt x="1147384" y="3726331"/>
                  <a:pt x="1144330" y="3723276"/>
                  <a:pt x="1144330" y="3720222"/>
                </a:cubicBezTo>
                <a:cubicBezTo>
                  <a:pt x="1144330" y="3717167"/>
                  <a:pt x="1147384" y="3714113"/>
                  <a:pt x="1150439" y="3714113"/>
                </a:cubicBezTo>
                <a:close/>
                <a:moveTo>
                  <a:pt x="3209096" y="3699859"/>
                </a:moveTo>
                <a:cubicBezTo>
                  <a:pt x="3238621" y="3700877"/>
                  <a:pt x="3261017" y="3723276"/>
                  <a:pt x="3261017" y="3751783"/>
                </a:cubicBezTo>
                <a:cubicBezTo>
                  <a:pt x="3261017" y="3780290"/>
                  <a:pt x="3237603" y="3803706"/>
                  <a:pt x="3209096" y="3803706"/>
                </a:cubicBezTo>
                <a:cubicBezTo>
                  <a:pt x="3180589" y="3803706"/>
                  <a:pt x="3157171" y="3780290"/>
                  <a:pt x="3157171" y="3751783"/>
                </a:cubicBezTo>
                <a:cubicBezTo>
                  <a:pt x="3157171" y="3723276"/>
                  <a:pt x="3180589" y="3699859"/>
                  <a:pt x="3209096" y="3699859"/>
                </a:cubicBezTo>
                <a:close/>
                <a:moveTo>
                  <a:pt x="10019241" y="3698841"/>
                </a:moveTo>
                <a:cubicBezTo>
                  <a:pt x="10053857" y="3698841"/>
                  <a:pt x="10081346" y="3726330"/>
                  <a:pt x="10081346" y="3759928"/>
                </a:cubicBezTo>
                <a:cubicBezTo>
                  <a:pt x="10081346" y="3793526"/>
                  <a:pt x="10053857" y="3821015"/>
                  <a:pt x="10019241" y="3821015"/>
                </a:cubicBezTo>
                <a:cubicBezTo>
                  <a:pt x="9985643" y="3821015"/>
                  <a:pt x="9957136" y="3793526"/>
                  <a:pt x="9957136" y="3759928"/>
                </a:cubicBezTo>
                <a:cubicBezTo>
                  <a:pt x="9957136" y="3726330"/>
                  <a:pt x="9984625" y="3698841"/>
                  <a:pt x="10019241" y="3698841"/>
                </a:cubicBezTo>
                <a:close/>
                <a:moveTo>
                  <a:pt x="4673138" y="3679497"/>
                </a:moveTo>
                <a:cubicBezTo>
                  <a:pt x="4682302" y="3679497"/>
                  <a:pt x="4690446" y="3686623"/>
                  <a:pt x="4690446" y="3695787"/>
                </a:cubicBezTo>
                <a:cubicBezTo>
                  <a:pt x="4690446" y="3704950"/>
                  <a:pt x="4683321" y="3712076"/>
                  <a:pt x="4673138" y="3712076"/>
                </a:cubicBezTo>
                <a:cubicBezTo>
                  <a:pt x="4663972" y="3712076"/>
                  <a:pt x="4655826" y="3704950"/>
                  <a:pt x="4655826" y="3695787"/>
                </a:cubicBezTo>
                <a:cubicBezTo>
                  <a:pt x="4655826" y="3686623"/>
                  <a:pt x="4662954" y="3679497"/>
                  <a:pt x="4673138" y="3679497"/>
                </a:cubicBezTo>
                <a:close/>
                <a:moveTo>
                  <a:pt x="22399" y="3673388"/>
                </a:moveTo>
                <a:cubicBezTo>
                  <a:pt x="36652" y="3673388"/>
                  <a:pt x="47851" y="3684588"/>
                  <a:pt x="47851" y="3699859"/>
                </a:cubicBezTo>
                <a:cubicBezTo>
                  <a:pt x="47851" y="3714113"/>
                  <a:pt x="36652" y="3725312"/>
                  <a:pt x="22399" y="3725312"/>
                </a:cubicBezTo>
                <a:cubicBezTo>
                  <a:pt x="12217" y="3725312"/>
                  <a:pt x="4072" y="3719203"/>
                  <a:pt x="0" y="3712076"/>
                </a:cubicBezTo>
                <a:lnTo>
                  <a:pt x="0" y="3686623"/>
                </a:lnTo>
                <a:cubicBezTo>
                  <a:pt x="5091" y="3678479"/>
                  <a:pt x="13236" y="3673388"/>
                  <a:pt x="22399" y="3673388"/>
                </a:cubicBezTo>
                <a:close/>
                <a:moveTo>
                  <a:pt x="10351147" y="3666261"/>
                </a:moveTo>
                <a:cubicBezTo>
                  <a:pt x="10360309" y="3665243"/>
                  <a:pt x="10367436" y="3672370"/>
                  <a:pt x="10367436" y="3681533"/>
                </a:cubicBezTo>
                <a:cubicBezTo>
                  <a:pt x="10367436" y="3690696"/>
                  <a:pt x="10360309" y="3696804"/>
                  <a:pt x="10351147" y="3696804"/>
                </a:cubicBezTo>
                <a:cubicBezTo>
                  <a:pt x="10341983" y="3696804"/>
                  <a:pt x="10335875" y="3689678"/>
                  <a:pt x="10335875" y="3681533"/>
                </a:cubicBezTo>
                <a:cubicBezTo>
                  <a:pt x="10335875" y="3672370"/>
                  <a:pt x="10343002" y="3666261"/>
                  <a:pt x="10351147" y="3666261"/>
                </a:cubicBezTo>
                <a:close/>
                <a:moveTo>
                  <a:pt x="11263380" y="3656080"/>
                </a:moveTo>
                <a:cubicBezTo>
                  <a:pt x="11271524" y="3656080"/>
                  <a:pt x="11276615" y="3662189"/>
                  <a:pt x="11276615" y="3669316"/>
                </a:cubicBezTo>
                <a:cubicBezTo>
                  <a:pt x="11276615" y="3676442"/>
                  <a:pt x="11270506" y="3682551"/>
                  <a:pt x="11263380" y="3682551"/>
                </a:cubicBezTo>
                <a:cubicBezTo>
                  <a:pt x="11256252" y="3682551"/>
                  <a:pt x="11250144" y="3676442"/>
                  <a:pt x="11250144" y="3669316"/>
                </a:cubicBezTo>
                <a:cubicBezTo>
                  <a:pt x="11250144" y="3662189"/>
                  <a:pt x="11256252" y="3656080"/>
                  <a:pt x="11263380" y="3656080"/>
                </a:cubicBezTo>
                <a:close/>
                <a:moveTo>
                  <a:pt x="223997" y="3647935"/>
                </a:moveTo>
                <a:cubicBezTo>
                  <a:pt x="231123" y="3647935"/>
                  <a:pt x="237232" y="3654044"/>
                  <a:pt x="237232" y="3661170"/>
                </a:cubicBezTo>
                <a:cubicBezTo>
                  <a:pt x="237232" y="3668297"/>
                  <a:pt x="231123" y="3674406"/>
                  <a:pt x="223997" y="3674406"/>
                </a:cubicBezTo>
                <a:cubicBezTo>
                  <a:pt x="216870" y="3674406"/>
                  <a:pt x="210761" y="3668297"/>
                  <a:pt x="210761" y="3661170"/>
                </a:cubicBezTo>
                <a:cubicBezTo>
                  <a:pt x="210761" y="3654044"/>
                  <a:pt x="216870" y="3647935"/>
                  <a:pt x="223997" y="3647935"/>
                </a:cubicBezTo>
                <a:close/>
                <a:moveTo>
                  <a:pt x="6892604" y="3642845"/>
                </a:moveTo>
                <a:cubicBezTo>
                  <a:pt x="6896677" y="3642845"/>
                  <a:pt x="6898713" y="3645899"/>
                  <a:pt x="6898713" y="3648954"/>
                </a:cubicBezTo>
                <a:cubicBezTo>
                  <a:pt x="6898713" y="3653026"/>
                  <a:pt x="6895659" y="3655063"/>
                  <a:pt x="6892604" y="3655063"/>
                </a:cubicBezTo>
                <a:cubicBezTo>
                  <a:pt x="6888532" y="3655063"/>
                  <a:pt x="6886496" y="3652008"/>
                  <a:pt x="6886496" y="3648954"/>
                </a:cubicBezTo>
                <a:cubicBezTo>
                  <a:pt x="6886496" y="3644881"/>
                  <a:pt x="6889550" y="3642845"/>
                  <a:pt x="6892604" y="3642845"/>
                </a:cubicBezTo>
                <a:close/>
                <a:moveTo>
                  <a:pt x="3798592" y="3640808"/>
                </a:moveTo>
                <a:cubicBezTo>
                  <a:pt x="3800628" y="3639790"/>
                  <a:pt x="3802666" y="3641826"/>
                  <a:pt x="3802666" y="3644880"/>
                </a:cubicBezTo>
                <a:cubicBezTo>
                  <a:pt x="3802666" y="3646917"/>
                  <a:pt x="3800628" y="3648953"/>
                  <a:pt x="3798592" y="3648953"/>
                </a:cubicBezTo>
                <a:cubicBezTo>
                  <a:pt x="3796557" y="3648953"/>
                  <a:pt x="3794520" y="3646917"/>
                  <a:pt x="3794520" y="3644880"/>
                </a:cubicBezTo>
                <a:cubicBezTo>
                  <a:pt x="3794520" y="3642844"/>
                  <a:pt x="3796557" y="3640808"/>
                  <a:pt x="3798592" y="3640808"/>
                </a:cubicBezTo>
                <a:close/>
                <a:moveTo>
                  <a:pt x="11062810" y="3638772"/>
                </a:moveTo>
                <a:cubicBezTo>
                  <a:pt x="11064847" y="3638772"/>
                  <a:pt x="11066882" y="3640808"/>
                  <a:pt x="11066882" y="3642844"/>
                </a:cubicBezTo>
                <a:cubicBezTo>
                  <a:pt x="11066882" y="3644880"/>
                  <a:pt x="11064847" y="3646917"/>
                  <a:pt x="11062810" y="3646917"/>
                </a:cubicBezTo>
                <a:cubicBezTo>
                  <a:pt x="11060774" y="3646917"/>
                  <a:pt x="11058737" y="3644880"/>
                  <a:pt x="11058737" y="3642844"/>
                </a:cubicBezTo>
                <a:cubicBezTo>
                  <a:pt x="11058737" y="3640808"/>
                  <a:pt x="11060774" y="3638772"/>
                  <a:pt x="11062810" y="3638772"/>
                </a:cubicBezTo>
                <a:close/>
                <a:moveTo>
                  <a:pt x="11256252" y="3614337"/>
                </a:moveTo>
                <a:cubicBezTo>
                  <a:pt x="11263379" y="3614337"/>
                  <a:pt x="11270506" y="3620445"/>
                  <a:pt x="11270506" y="3628591"/>
                </a:cubicBezTo>
                <a:cubicBezTo>
                  <a:pt x="11270506" y="3636736"/>
                  <a:pt x="11264397" y="3642844"/>
                  <a:pt x="11256252" y="3642844"/>
                </a:cubicBezTo>
                <a:cubicBezTo>
                  <a:pt x="11248108" y="3642844"/>
                  <a:pt x="11241998" y="3636736"/>
                  <a:pt x="11241998" y="3628591"/>
                </a:cubicBezTo>
                <a:cubicBezTo>
                  <a:pt x="11241998" y="3620445"/>
                  <a:pt x="11248108" y="3614337"/>
                  <a:pt x="11256252" y="3614337"/>
                </a:cubicBezTo>
                <a:close/>
                <a:moveTo>
                  <a:pt x="11961807" y="3603138"/>
                </a:moveTo>
                <a:cubicBezTo>
                  <a:pt x="11967916" y="3603138"/>
                  <a:pt x="11974024" y="3608229"/>
                  <a:pt x="11974024" y="3615355"/>
                </a:cubicBezTo>
                <a:cubicBezTo>
                  <a:pt x="11974024" y="3622482"/>
                  <a:pt x="11968933" y="3627572"/>
                  <a:pt x="11961807" y="3627572"/>
                </a:cubicBezTo>
                <a:cubicBezTo>
                  <a:pt x="11954680" y="3627572"/>
                  <a:pt x="11949589" y="3622482"/>
                  <a:pt x="11949589" y="3615355"/>
                </a:cubicBezTo>
                <a:cubicBezTo>
                  <a:pt x="11949589" y="3608229"/>
                  <a:pt x="11954680" y="3603138"/>
                  <a:pt x="11961807" y="3603138"/>
                </a:cubicBezTo>
                <a:close/>
                <a:moveTo>
                  <a:pt x="7592051" y="3603138"/>
                </a:moveTo>
                <a:cubicBezTo>
                  <a:pt x="7595105" y="3603138"/>
                  <a:pt x="7598160" y="3606192"/>
                  <a:pt x="7598160" y="3609246"/>
                </a:cubicBezTo>
                <a:cubicBezTo>
                  <a:pt x="7598160" y="3612301"/>
                  <a:pt x="7595105" y="3615355"/>
                  <a:pt x="7592051" y="3615355"/>
                </a:cubicBezTo>
                <a:cubicBezTo>
                  <a:pt x="7587978" y="3615355"/>
                  <a:pt x="7585942" y="3612301"/>
                  <a:pt x="7585942" y="3609246"/>
                </a:cubicBezTo>
                <a:cubicBezTo>
                  <a:pt x="7585942" y="3606192"/>
                  <a:pt x="7588997" y="3603138"/>
                  <a:pt x="7592051" y="3603138"/>
                </a:cubicBezTo>
                <a:close/>
                <a:moveTo>
                  <a:pt x="5719746" y="3579721"/>
                </a:moveTo>
                <a:cubicBezTo>
                  <a:pt x="5727889" y="3579721"/>
                  <a:pt x="5736035" y="3587866"/>
                  <a:pt x="5736035" y="3596011"/>
                </a:cubicBezTo>
                <a:cubicBezTo>
                  <a:pt x="5736035" y="3605174"/>
                  <a:pt x="5728909" y="3612301"/>
                  <a:pt x="5719746" y="3612301"/>
                </a:cubicBezTo>
                <a:cubicBezTo>
                  <a:pt x="5710583" y="3612301"/>
                  <a:pt x="5703456" y="3605174"/>
                  <a:pt x="5703456" y="3596011"/>
                </a:cubicBezTo>
                <a:cubicBezTo>
                  <a:pt x="5703456" y="3586848"/>
                  <a:pt x="5710583" y="3579721"/>
                  <a:pt x="5719746" y="3579721"/>
                </a:cubicBezTo>
                <a:close/>
                <a:moveTo>
                  <a:pt x="2581980" y="3574631"/>
                </a:moveTo>
                <a:cubicBezTo>
                  <a:pt x="2587071" y="3574631"/>
                  <a:pt x="2591143" y="3578704"/>
                  <a:pt x="2591143" y="3583794"/>
                </a:cubicBezTo>
                <a:cubicBezTo>
                  <a:pt x="2591143" y="3588885"/>
                  <a:pt x="2587071" y="3592958"/>
                  <a:pt x="2581980" y="3592958"/>
                </a:cubicBezTo>
                <a:cubicBezTo>
                  <a:pt x="2576889" y="3592958"/>
                  <a:pt x="2572815" y="3588885"/>
                  <a:pt x="2572815" y="3583794"/>
                </a:cubicBezTo>
                <a:cubicBezTo>
                  <a:pt x="2572815" y="3578704"/>
                  <a:pt x="2576889" y="3574631"/>
                  <a:pt x="2581980" y="3574631"/>
                </a:cubicBezTo>
                <a:close/>
                <a:moveTo>
                  <a:pt x="6245083" y="3559359"/>
                </a:moveTo>
                <a:cubicBezTo>
                  <a:pt x="6253228" y="3559359"/>
                  <a:pt x="6260355" y="3566486"/>
                  <a:pt x="6260355" y="3574631"/>
                </a:cubicBezTo>
                <a:cubicBezTo>
                  <a:pt x="6260355" y="3582776"/>
                  <a:pt x="6253228" y="3589903"/>
                  <a:pt x="6245083" y="3589903"/>
                </a:cubicBezTo>
                <a:cubicBezTo>
                  <a:pt x="6236937" y="3589903"/>
                  <a:pt x="6229811" y="3582776"/>
                  <a:pt x="6229811" y="3574631"/>
                </a:cubicBezTo>
                <a:cubicBezTo>
                  <a:pt x="6229811" y="3566486"/>
                  <a:pt x="6236937" y="3559359"/>
                  <a:pt x="6245083" y="3559359"/>
                </a:cubicBezTo>
                <a:close/>
                <a:moveTo>
                  <a:pt x="2969866" y="3548160"/>
                </a:moveTo>
                <a:cubicBezTo>
                  <a:pt x="2976991" y="3548160"/>
                  <a:pt x="2984114" y="3554268"/>
                  <a:pt x="2984114" y="3562414"/>
                </a:cubicBezTo>
                <a:cubicBezTo>
                  <a:pt x="2984114" y="3570559"/>
                  <a:pt x="2978009" y="3576667"/>
                  <a:pt x="2969866" y="3576667"/>
                </a:cubicBezTo>
                <a:cubicBezTo>
                  <a:pt x="2961720" y="3576667"/>
                  <a:pt x="2955610" y="3570559"/>
                  <a:pt x="2955610" y="3562414"/>
                </a:cubicBezTo>
                <a:cubicBezTo>
                  <a:pt x="2955610" y="3554268"/>
                  <a:pt x="2961720" y="3548160"/>
                  <a:pt x="2969866" y="3548160"/>
                </a:cubicBezTo>
                <a:close/>
                <a:moveTo>
                  <a:pt x="9676136" y="3545106"/>
                </a:moveTo>
                <a:cubicBezTo>
                  <a:pt x="9683262" y="3545106"/>
                  <a:pt x="9689371" y="3550197"/>
                  <a:pt x="9689371" y="3558341"/>
                </a:cubicBezTo>
                <a:cubicBezTo>
                  <a:pt x="9689371" y="3565468"/>
                  <a:pt x="9683262" y="3571577"/>
                  <a:pt x="9676136" y="3571577"/>
                </a:cubicBezTo>
                <a:cubicBezTo>
                  <a:pt x="9669009" y="3571577"/>
                  <a:pt x="9662900" y="3565468"/>
                  <a:pt x="9662900" y="3558341"/>
                </a:cubicBezTo>
                <a:cubicBezTo>
                  <a:pt x="9662900" y="3551214"/>
                  <a:pt x="9669009" y="3545106"/>
                  <a:pt x="9676136" y="3545106"/>
                </a:cubicBezTo>
                <a:close/>
                <a:moveTo>
                  <a:pt x="11762257" y="3540015"/>
                </a:moveTo>
                <a:cubicBezTo>
                  <a:pt x="11774474" y="3540015"/>
                  <a:pt x="11784655" y="3550196"/>
                  <a:pt x="11784655" y="3562414"/>
                </a:cubicBezTo>
                <a:cubicBezTo>
                  <a:pt x="11784655" y="3574631"/>
                  <a:pt x="11774474" y="3584812"/>
                  <a:pt x="11762257" y="3584812"/>
                </a:cubicBezTo>
                <a:cubicBezTo>
                  <a:pt x="11750039" y="3584812"/>
                  <a:pt x="11739858" y="3574631"/>
                  <a:pt x="11739858" y="3562414"/>
                </a:cubicBezTo>
                <a:cubicBezTo>
                  <a:pt x="11739858" y="3550196"/>
                  <a:pt x="11750039" y="3540015"/>
                  <a:pt x="11762257" y="3540015"/>
                </a:cubicBezTo>
                <a:close/>
                <a:moveTo>
                  <a:pt x="9631338" y="3535942"/>
                </a:moveTo>
                <a:cubicBezTo>
                  <a:pt x="9632356" y="3535942"/>
                  <a:pt x="9633375" y="3536960"/>
                  <a:pt x="9633375" y="3537978"/>
                </a:cubicBezTo>
                <a:cubicBezTo>
                  <a:pt x="9633375" y="3538996"/>
                  <a:pt x="9632356" y="3540015"/>
                  <a:pt x="9631338" y="3540015"/>
                </a:cubicBezTo>
                <a:cubicBezTo>
                  <a:pt x="9630320" y="3540015"/>
                  <a:pt x="9629302" y="3538996"/>
                  <a:pt x="9629302" y="3537978"/>
                </a:cubicBezTo>
                <a:cubicBezTo>
                  <a:pt x="9629302" y="3536960"/>
                  <a:pt x="9630320" y="3535942"/>
                  <a:pt x="9631338" y="3535942"/>
                </a:cubicBezTo>
                <a:close/>
                <a:moveTo>
                  <a:pt x="12059546" y="3527798"/>
                </a:moveTo>
                <a:cubicBezTo>
                  <a:pt x="12069728" y="3527798"/>
                  <a:pt x="12078891" y="3535943"/>
                  <a:pt x="12078891" y="3547142"/>
                </a:cubicBezTo>
                <a:cubicBezTo>
                  <a:pt x="12078891" y="3557324"/>
                  <a:pt x="12069728" y="3566486"/>
                  <a:pt x="12059546" y="3566486"/>
                </a:cubicBezTo>
                <a:cubicBezTo>
                  <a:pt x="12049365" y="3566486"/>
                  <a:pt x="12040202" y="3557324"/>
                  <a:pt x="12040202" y="3547142"/>
                </a:cubicBezTo>
                <a:cubicBezTo>
                  <a:pt x="12040202" y="3536961"/>
                  <a:pt x="12049365" y="3527798"/>
                  <a:pt x="12059546" y="3527798"/>
                </a:cubicBezTo>
                <a:close/>
                <a:moveTo>
                  <a:pt x="7084010" y="3498272"/>
                </a:moveTo>
                <a:cubicBezTo>
                  <a:pt x="7103355" y="3498272"/>
                  <a:pt x="7119644" y="3513544"/>
                  <a:pt x="7119644" y="3533906"/>
                </a:cubicBezTo>
                <a:cubicBezTo>
                  <a:pt x="7119644" y="3553251"/>
                  <a:pt x="7103355" y="3569540"/>
                  <a:pt x="7084010" y="3569540"/>
                </a:cubicBezTo>
                <a:cubicBezTo>
                  <a:pt x="7063648" y="3569540"/>
                  <a:pt x="7048376" y="3553251"/>
                  <a:pt x="7048376" y="3533906"/>
                </a:cubicBezTo>
                <a:cubicBezTo>
                  <a:pt x="7048376" y="3514562"/>
                  <a:pt x="7064666" y="3498272"/>
                  <a:pt x="7084010" y="3498272"/>
                </a:cubicBezTo>
                <a:close/>
                <a:moveTo>
                  <a:pt x="6021100" y="3493181"/>
                </a:moveTo>
                <a:cubicBezTo>
                  <a:pt x="6034335" y="3493181"/>
                  <a:pt x="6044514" y="3503362"/>
                  <a:pt x="6044514" y="3516598"/>
                </a:cubicBezTo>
                <a:cubicBezTo>
                  <a:pt x="6044514" y="3529834"/>
                  <a:pt x="6034335" y="3540015"/>
                  <a:pt x="6021100" y="3540015"/>
                </a:cubicBezTo>
                <a:cubicBezTo>
                  <a:pt x="6007864" y="3540015"/>
                  <a:pt x="5997683" y="3529834"/>
                  <a:pt x="5997683" y="3516598"/>
                </a:cubicBezTo>
                <a:cubicBezTo>
                  <a:pt x="5997683" y="3503362"/>
                  <a:pt x="6007864" y="3493181"/>
                  <a:pt x="6021100" y="3493181"/>
                </a:cubicBezTo>
                <a:close/>
                <a:moveTo>
                  <a:pt x="11277632" y="3485036"/>
                </a:moveTo>
                <a:cubicBezTo>
                  <a:pt x="11288833" y="3485036"/>
                  <a:pt x="11297995" y="3494199"/>
                  <a:pt x="11297995" y="3505398"/>
                </a:cubicBezTo>
                <a:cubicBezTo>
                  <a:pt x="11297995" y="3516598"/>
                  <a:pt x="11288833" y="3525761"/>
                  <a:pt x="11277632" y="3525761"/>
                </a:cubicBezTo>
                <a:cubicBezTo>
                  <a:pt x="11266433" y="3525761"/>
                  <a:pt x="11257270" y="3516598"/>
                  <a:pt x="11257270" y="3505398"/>
                </a:cubicBezTo>
                <a:cubicBezTo>
                  <a:pt x="11257270" y="3494199"/>
                  <a:pt x="11266433" y="3485036"/>
                  <a:pt x="11277632" y="3485036"/>
                </a:cubicBezTo>
                <a:close/>
                <a:moveTo>
                  <a:pt x="2440421" y="3471801"/>
                </a:moveTo>
                <a:cubicBezTo>
                  <a:pt x="2446530" y="3471801"/>
                  <a:pt x="2451621" y="3476892"/>
                  <a:pt x="2451621" y="3483000"/>
                </a:cubicBezTo>
                <a:cubicBezTo>
                  <a:pt x="2451621" y="3489109"/>
                  <a:pt x="2446530" y="3494200"/>
                  <a:pt x="2440421" y="3494200"/>
                </a:cubicBezTo>
                <a:cubicBezTo>
                  <a:pt x="2434312" y="3494200"/>
                  <a:pt x="2429222" y="3489109"/>
                  <a:pt x="2429222" y="3483000"/>
                </a:cubicBezTo>
                <a:cubicBezTo>
                  <a:pt x="2429222" y="3476892"/>
                  <a:pt x="2434312" y="3471801"/>
                  <a:pt x="2440421" y="3471801"/>
                </a:cubicBezTo>
                <a:close/>
                <a:moveTo>
                  <a:pt x="3097080" y="3463656"/>
                </a:moveTo>
                <a:cubicBezTo>
                  <a:pt x="3101153" y="3463656"/>
                  <a:pt x="3105225" y="3466710"/>
                  <a:pt x="3105225" y="3471801"/>
                </a:cubicBezTo>
                <a:cubicBezTo>
                  <a:pt x="3105225" y="3476891"/>
                  <a:pt x="3101153" y="3479946"/>
                  <a:pt x="3097080" y="3479946"/>
                </a:cubicBezTo>
                <a:cubicBezTo>
                  <a:pt x="3091990" y="3479946"/>
                  <a:pt x="3088935" y="3475874"/>
                  <a:pt x="3088935" y="3471801"/>
                </a:cubicBezTo>
                <a:cubicBezTo>
                  <a:pt x="3088935" y="3466710"/>
                  <a:pt x="3093008" y="3463656"/>
                  <a:pt x="3097080" y="3463656"/>
                </a:cubicBezTo>
                <a:close/>
                <a:moveTo>
                  <a:pt x="8625439" y="3460602"/>
                </a:moveTo>
                <a:cubicBezTo>
                  <a:pt x="8627476" y="3460602"/>
                  <a:pt x="8628493" y="3461620"/>
                  <a:pt x="8628493" y="3463656"/>
                </a:cubicBezTo>
                <a:cubicBezTo>
                  <a:pt x="8628493" y="3465693"/>
                  <a:pt x="8627476" y="3466710"/>
                  <a:pt x="8625439" y="3466710"/>
                </a:cubicBezTo>
                <a:cubicBezTo>
                  <a:pt x="8623403" y="3466710"/>
                  <a:pt x="8622385" y="3465693"/>
                  <a:pt x="8622385" y="3463656"/>
                </a:cubicBezTo>
                <a:cubicBezTo>
                  <a:pt x="8622385" y="3461620"/>
                  <a:pt x="8623403" y="3460602"/>
                  <a:pt x="8625439" y="3460602"/>
                </a:cubicBezTo>
                <a:close/>
                <a:moveTo>
                  <a:pt x="10457030" y="3457547"/>
                </a:moveTo>
                <a:cubicBezTo>
                  <a:pt x="10462121" y="3457547"/>
                  <a:pt x="10466194" y="3461620"/>
                  <a:pt x="10466194" y="3466710"/>
                </a:cubicBezTo>
                <a:cubicBezTo>
                  <a:pt x="10466194" y="3471801"/>
                  <a:pt x="10462121" y="3475874"/>
                  <a:pt x="10457030" y="3475874"/>
                </a:cubicBezTo>
                <a:cubicBezTo>
                  <a:pt x="10451940" y="3475874"/>
                  <a:pt x="10447867" y="3471801"/>
                  <a:pt x="10447867" y="3466710"/>
                </a:cubicBezTo>
                <a:cubicBezTo>
                  <a:pt x="10447867" y="3461620"/>
                  <a:pt x="10451940" y="3457547"/>
                  <a:pt x="10457030" y="3457547"/>
                </a:cubicBezTo>
                <a:close/>
                <a:moveTo>
                  <a:pt x="8199867" y="3455511"/>
                </a:moveTo>
                <a:cubicBezTo>
                  <a:pt x="8200885" y="3455511"/>
                  <a:pt x="8201903" y="3457547"/>
                  <a:pt x="8201903" y="3458565"/>
                </a:cubicBezTo>
                <a:cubicBezTo>
                  <a:pt x="8201903" y="3459583"/>
                  <a:pt x="8200885" y="3460602"/>
                  <a:pt x="8199867" y="3460602"/>
                </a:cubicBezTo>
                <a:cubicBezTo>
                  <a:pt x="8198848" y="3460602"/>
                  <a:pt x="8196812" y="3459583"/>
                  <a:pt x="8196812" y="3458565"/>
                </a:cubicBezTo>
                <a:cubicBezTo>
                  <a:pt x="8196812" y="3457547"/>
                  <a:pt x="8197830" y="3455511"/>
                  <a:pt x="8199867" y="3455511"/>
                </a:cubicBezTo>
                <a:close/>
                <a:moveTo>
                  <a:pt x="5478448" y="3453475"/>
                </a:moveTo>
                <a:cubicBezTo>
                  <a:pt x="5480485" y="3453475"/>
                  <a:pt x="5481503" y="3454493"/>
                  <a:pt x="5481503" y="3456529"/>
                </a:cubicBezTo>
                <a:cubicBezTo>
                  <a:pt x="5481503" y="3458566"/>
                  <a:pt x="5480485" y="3459583"/>
                  <a:pt x="5478448" y="3459583"/>
                </a:cubicBezTo>
                <a:cubicBezTo>
                  <a:pt x="5476412" y="3459583"/>
                  <a:pt x="5475394" y="3458566"/>
                  <a:pt x="5475394" y="3456529"/>
                </a:cubicBezTo>
                <a:cubicBezTo>
                  <a:pt x="5475394" y="3454493"/>
                  <a:pt x="5476412" y="3453475"/>
                  <a:pt x="5478448" y="3453475"/>
                </a:cubicBezTo>
                <a:close/>
                <a:moveTo>
                  <a:pt x="11224691" y="3452457"/>
                </a:moveTo>
                <a:cubicBezTo>
                  <a:pt x="11225709" y="3451439"/>
                  <a:pt x="11227746" y="3453475"/>
                  <a:pt x="11227746" y="3455512"/>
                </a:cubicBezTo>
                <a:cubicBezTo>
                  <a:pt x="11227746" y="3457547"/>
                  <a:pt x="11225709" y="3458566"/>
                  <a:pt x="11224691" y="3458566"/>
                </a:cubicBezTo>
                <a:cubicBezTo>
                  <a:pt x="11222655" y="3458566"/>
                  <a:pt x="11221636" y="3456529"/>
                  <a:pt x="11221636" y="3455512"/>
                </a:cubicBezTo>
                <a:cubicBezTo>
                  <a:pt x="11221636" y="3453475"/>
                  <a:pt x="11223673" y="3452457"/>
                  <a:pt x="11224691" y="3452457"/>
                </a:cubicBezTo>
                <a:close/>
                <a:moveTo>
                  <a:pt x="8541953" y="3447366"/>
                </a:moveTo>
                <a:cubicBezTo>
                  <a:pt x="8546026" y="3447366"/>
                  <a:pt x="8549080" y="3450421"/>
                  <a:pt x="8549080" y="3454493"/>
                </a:cubicBezTo>
                <a:cubicBezTo>
                  <a:pt x="8549080" y="3458566"/>
                  <a:pt x="8546026" y="3461620"/>
                  <a:pt x="8541953" y="3461620"/>
                </a:cubicBezTo>
                <a:cubicBezTo>
                  <a:pt x="8537880" y="3461620"/>
                  <a:pt x="8534826" y="3458566"/>
                  <a:pt x="8534826" y="3454493"/>
                </a:cubicBezTo>
                <a:cubicBezTo>
                  <a:pt x="8534826" y="3450421"/>
                  <a:pt x="8537880" y="3447366"/>
                  <a:pt x="8541953" y="3447366"/>
                </a:cubicBezTo>
                <a:close/>
                <a:moveTo>
                  <a:pt x="7065684" y="3431076"/>
                </a:moveTo>
                <a:cubicBezTo>
                  <a:pt x="7077901" y="3431076"/>
                  <a:pt x="7088082" y="3441257"/>
                  <a:pt x="7088082" y="3453475"/>
                </a:cubicBezTo>
                <a:cubicBezTo>
                  <a:pt x="7088082" y="3465692"/>
                  <a:pt x="7077901" y="3475873"/>
                  <a:pt x="7065684" y="3475873"/>
                </a:cubicBezTo>
                <a:cubicBezTo>
                  <a:pt x="7053466" y="3475873"/>
                  <a:pt x="7043285" y="3465692"/>
                  <a:pt x="7043285" y="3453475"/>
                </a:cubicBezTo>
                <a:cubicBezTo>
                  <a:pt x="7043285" y="3441257"/>
                  <a:pt x="7053466" y="3431076"/>
                  <a:pt x="7065684" y="3431076"/>
                </a:cubicBezTo>
                <a:close/>
                <a:moveTo>
                  <a:pt x="5279916" y="3424968"/>
                </a:moveTo>
                <a:cubicBezTo>
                  <a:pt x="5285008" y="3425986"/>
                  <a:pt x="5289078" y="3430059"/>
                  <a:pt x="5289078" y="3435149"/>
                </a:cubicBezTo>
                <a:cubicBezTo>
                  <a:pt x="5289078" y="3440240"/>
                  <a:pt x="5285008" y="3444312"/>
                  <a:pt x="5279916" y="3444312"/>
                </a:cubicBezTo>
                <a:cubicBezTo>
                  <a:pt x="5274827" y="3444312"/>
                  <a:pt x="5270756" y="3440240"/>
                  <a:pt x="5270756" y="3435149"/>
                </a:cubicBezTo>
                <a:cubicBezTo>
                  <a:pt x="5270756" y="3430059"/>
                  <a:pt x="5274827" y="3424968"/>
                  <a:pt x="5279916" y="3424968"/>
                </a:cubicBezTo>
                <a:close/>
                <a:moveTo>
                  <a:pt x="1524108" y="3424968"/>
                </a:moveTo>
                <a:cubicBezTo>
                  <a:pt x="1533271" y="3423950"/>
                  <a:pt x="1541416" y="3432095"/>
                  <a:pt x="1541416" y="3441258"/>
                </a:cubicBezTo>
                <a:cubicBezTo>
                  <a:pt x="1541416" y="3450421"/>
                  <a:pt x="1533271" y="3458566"/>
                  <a:pt x="1524108" y="3458566"/>
                </a:cubicBezTo>
                <a:cubicBezTo>
                  <a:pt x="1514945" y="3458566"/>
                  <a:pt x="1506800" y="3451439"/>
                  <a:pt x="1506800" y="3441258"/>
                </a:cubicBezTo>
                <a:cubicBezTo>
                  <a:pt x="1506800" y="3432095"/>
                  <a:pt x="1513927" y="3424968"/>
                  <a:pt x="1524108" y="3424968"/>
                </a:cubicBezTo>
                <a:close/>
                <a:moveTo>
                  <a:pt x="11624811" y="3416823"/>
                </a:moveTo>
                <a:cubicBezTo>
                  <a:pt x="11625829" y="3416823"/>
                  <a:pt x="11627864" y="3417841"/>
                  <a:pt x="11627864" y="3419878"/>
                </a:cubicBezTo>
                <a:cubicBezTo>
                  <a:pt x="11627864" y="3421914"/>
                  <a:pt x="11626847" y="3422932"/>
                  <a:pt x="11624811" y="3422932"/>
                </a:cubicBezTo>
                <a:cubicBezTo>
                  <a:pt x="11622774" y="3422932"/>
                  <a:pt x="11621756" y="3421914"/>
                  <a:pt x="11621756" y="3419878"/>
                </a:cubicBezTo>
                <a:cubicBezTo>
                  <a:pt x="11621756" y="3417841"/>
                  <a:pt x="11622774" y="3416823"/>
                  <a:pt x="11624811" y="3416823"/>
                </a:cubicBezTo>
                <a:close/>
                <a:moveTo>
                  <a:pt x="1917116" y="3413768"/>
                </a:moveTo>
                <a:cubicBezTo>
                  <a:pt x="1922207" y="3413768"/>
                  <a:pt x="1927297" y="3417841"/>
                  <a:pt x="1927297" y="3423949"/>
                </a:cubicBezTo>
                <a:cubicBezTo>
                  <a:pt x="1927297" y="3430058"/>
                  <a:pt x="1922207" y="3434130"/>
                  <a:pt x="1917116" y="3434130"/>
                </a:cubicBezTo>
                <a:cubicBezTo>
                  <a:pt x="1911007" y="3434130"/>
                  <a:pt x="1906936" y="3429040"/>
                  <a:pt x="1906936" y="3423949"/>
                </a:cubicBezTo>
                <a:cubicBezTo>
                  <a:pt x="1906936" y="3417841"/>
                  <a:pt x="1912026" y="3413768"/>
                  <a:pt x="1917116" y="3413768"/>
                </a:cubicBezTo>
                <a:close/>
                <a:moveTo>
                  <a:pt x="5165902" y="3393406"/>
                </a:moveTo>
                <a:cubicBezTo>
                  <a:pt x="5172009" y="3394424"/>
                  <a:pt x="5177103" y="3399515"/>
                  <a:pt x="5177103" y="3404606"/>
                </a:cubicBezTo>
                <a:cubicBezTo>
                  <a:pt x="5177103" y="3410714"/>
                  <a:pt x="5172009" y="3415805"/>
                  <a:pt x="5165902" y="3415805"/>
                </a:cubicBezTo>
                <a:cubicBezTo>
                  <a:pt x="5159799" y="3415805"/>
                  <a:pt x="5154701" y="3410714"/>
                  <a:pt x="5154701" y="3404606"/>
                </a:cubicBezTo>
                <a:cubicBezTo>
                  <a:pt x="5154701" y="3398497"/>
                  <a:pt x="5159799" y="3393406"/>
                  <a:pt x="5165902" y="3393406"/>
                </a:cubicBezTo>
                <a:close/>
                <a:moveTo>
                  <a:pt x="5465222" y="3386279"/>
                </a:moveTo>
                <a:cubicBezTo>
                  <a:pt x="5484567" y="3385261"/>
                  <a:pt x="5499838" y="3401551"/>
                  <a:pt x="5499838" y="3420895"/>
                </a:cubicBezTo>
                <a:cubicBezTo>
                  <a:pt x="5499838" y="3440240"/>
                  <a:pt x="5484567" y="3455512"/>
                  <a:pt x="5465222" y="3455512"/>
                </a:cubicBezTo>
                <a:cubicBezTo>
                  <a:pt x="5445879" y="3455512"/>
                  <a:pt x="5429590" y="3440240"/>
                  <a:pt x="5429590" y="3420895"/>
                </a:cubicBezTo>
                <a:cubicBezTo>
                  <a:pt x="5429590" y="3401551"/>
                  <a:pt x="5444861" y="3386279"/>
                  <a:pt x="5465222" y="3386279"/>
                </a:cubicBezTo>
                <a:close/>
                <a:moveTo>
                  <a:pt x="8081764" y="3381188"/>
                </a:moveTo>
                <a:cubicBezTo>
                  <a:pt x="8090927" y="3381188"/>
                  <a:pt x="8099072" y="3389333"/>
                  <a:pt x="8099072" y="3398496"/>
                </a:cubicBezTo>
                <a:cubicBezTo>
                  <a:pt x="8099072" y="3407659"/>
                  <a:pt x="8090927" y="3415804"/>
                  <a:pt x="8081764" y="3415804"/>
                </a:cubicBezTo>
                <a:cubicBezTo>
                  <a:pt x="8072601" y="3415804"/>
                  <a:pt x="8064456" y="3407659"/>
                  <a:pt x="8064456" y="3398496"/>
                </a:cubicBezTo>
                <a:cubicBezTo>
                  <a:pt x="8064456" y="3389333"/>
                  <a:pt x="8072601" y="3381188"/>
                  <a:pt x="8081764" y="3381188"/>
                </a:cubicBezTo>
                <a:close/>
                <a:moveTo>
                  <a:pt x="2167538" y="3379153"/>
                </a:moveTo>
                <a:cubicBezTo>
                  <a:pt x="2171610" y="3379153"/>
                  <a:pt x="2174665" y="3382207"/>
                  <a:pt x="2174665" y="3386279"/>
                </a:cubicBezTo>
                <a:cubicBezTo>
                  <a:pt x="2174665" y="3390352"/>
                  <a:pt x="2171610" y="3393406"/>
                  <a:pt x="2167538" y="3393406"/>
                </a:cubicBezTo>
                <a:cubicBezTo>
                  <a:pt x="2163464" y="3393406"/>
                  <a:pt x="2160411" y="3390352"/>
                  <a:pt x="2160411" y="3386279"/>
                </a:cubicBezTo>
                <a:cubicBezTo>
                  <a:pt x="2160411" y="3382207"/>
                  <a:pt x="2163464" y="3379153"/>
                  <a:pt x="2167538" y="3379153"/>
                </a:cubicBezTo>
                <a:close/>
                <a:moveTo>
                  <a:pt x="5912161" y="3372026"/>
                </a:moveTo>
                <a:cubicBezTo>
                  <a:pt x="5915216" y="3372026"/>
                  <a:pt x="5917252" y="3374062"/>
                  <a:pt x="5917252" y="3377117"/>
                </a:cubicBezTo>
                <a:cubicBezTo>
                  <a:pt x="5917252" y="3380171"/>
                  <a:pt x="5915216" y="3382207"/>
                  <a:pt x="5912161" y="3382207"/>
                </a:cubicBezTo>
                <a:cubicBezTo>
                  <a:pt x="5909107" y="3382207"/>
                  <a:pt x="5907070" y="3380171"/>
                  <a:pt x="5907070" y="3377117"/>
                </a:cubicBezTo>
                <a:cubicBezTo>
                  <a:pt x="5907070" y="3374062"/>
                  <a:pt x="5909107" y="3372026"/>
                  <a:pt x="5912161" y="3372026"/>
                </a:cubicBezTo>
                <a:close/>
                <a:moveTo>
                  <a:pt x="5985469" y="3371007"/>
                </a:moveTo>
                <a:cubicBezTo>
                  <a:pt x="6001757" y="3371007"/>
                  <a:pt x="6014992" y="3384243"/>
                  <a:pt x="6014992" y="3400533"/>
                </a:cubicBezTo>
                <a:cubicBezTo>
                  <a:pt x="6014992" y="3416822"/>
                  <a:pt x="6001757" y="3429040"/>
                  <a:pt x="5985469" y="3429040"/>
                </a:cubicBezTo>
                <a:cubicBezTo>
                  <a:pt x="5969178" y="3429040"/>
                  <a:pt x="5955944" y="3415804"/>
                  <a:pt x="5955944" y="3400533"/>
                </a:cubicBezTo>
                <a:cubicBezTo>
                  <a:pt x="5955944" y="3384243"/>
                  <a:pt x="5969178" y="3371007"/>
                  <a:pt x="5985469" y="3371007"/>
                </a:cubicBezTo>
                <a:close/>
                <a:moveTo>
                  <a:pt x="11978097" y="3369989"/>
                </a:moveTo>
                <a:cubicBezTo>
                  <a:pt x="11984206" y="3369989"/>
                  <a:pt x="11988278" y="3374062"/>
                  <a:pt x="11988278" y="3380170"/>
                </a:cubicBezTo>
                <a:cubicBezTo>
                  <a:pt x="11988278" y="3386279"/>
                  <a:pt x="11983188" y="3390351"/>
                  <a:pt x="11978097" y="3390351"/>
                </a:cubicBezTo>
                <a:cubicBezTo>
                  <a:pt x="11971989" y="3390351"/>
                  <a:pt x="11967916" y="3385261"/>
                  <a:pt x="11967916" y="3380170"/>
                </a:cubicBezTo>
                <a:cubicBezTo>
                  <a:pt x="11967916" y="3375080"/>
                  <a:pt x="11973007" y="3369989"/>
                  <a:pt x="11978097" y="3369989"/>
                </a:cubicBezTo>
                <a:close/>
                <a:moveTo>
                  <a:pt x="5751306" y="3365917"/>
                </a:moveTo>
                <a:cubicBezTo>
                  <a:pt x="5763522" y="3365917"/>
                  <a:pt x="5774723" y="3376098"/>
                  <a:pt x="5774723" y="3389334"/>
                </a:cubicBezTo>
                <a:cubicBezTo>
                  <a:pt x="5774723" y="3402570"/>
                  <a:pt x="5764541" y="3412751"/>
                  <a:pt x="5751306" y="3412751"/>
                </a:cubicBezTo>
                <a:cubicBezTo>
                  <a:pt x="5738071" y="3412751"/>
                  <a:pt x="5727889" y="3402570"/>
                  <a:pt x="5727889" y="3389334"/>
                </a:cubicBezTo>
                <a:cubicBezTo>
                  <a:pt x="5727889" y="3376098"/>
                  <a:pt x="5738071" y="3365917"/>
                  <a:pt x="5751306" y="3365917"/>
                </a:cubicBezTo>
                <a:close/>
                <a:moveTo>
                  <a:pt x="1345917" y="3353700"/>
                </a:moveTo>
                <a:cubicBezTo>
                  <a:pt x="1352026" y="3353700"/>
                  <a:pt x="1357117" y="3358791"/>
                  <a:pt x="1357117" y="3364899"/>
                </a:cubicBezTo>
                <a:cubicBezTo>
                  <a:pt x="1357117" y="3371007"/>
                  <a:pt x="1352026" y="3376098"/>
                  <a:pt x="1345917" y="3376098"/>
                </a:cubicBezTo>
                <a:cubicBezTo>
                  <a:pt x="1339809" y="3376098"/>
                  <a:pt x="1334718" y="3371007"/>
                  <a:pt x="1334718" y="3364899"/>
                </a:cubicBezTo>
                <a:cubicBezTo>
                  <a:pt x="1334718" y="3358791"/>
                  <a:pt x="1339809" y="3353700"/>
                  <a:pt x="1345917" y="3353700"/>
                </a:cubicBezTo>
                <a:close/>
                <a:moveTo>
                  <a:pt x="1741964" y="3352681"/>
                </a:moveTo>
                <a:cubicBezTo>
                  <a:pt x="1750109" y="3352681"/>
                  <a:pt x="1757236" y="3359808"/>
                  <a:pt x="1757236" y="3367953"/>
                </a:cubicBezTo>
                <a:cubicBezTo>
                  <a:pt x="1757236" y="3376098"/>
                  <a:pt x="1750109" y="3383225"/>
                  <a:pt x="1741964" y="3383225"/>
                </a:cubicBezTo>
                <a:cubicBezTo>
                  <a:pt x="1732801" y="3383225"/>
                  <a:pt x="1726692" y="3376098"/>
                  <a:pt x="1726692" y="3367953"/>
                </a:cubicBezTo>
                <a:cubicBezTo>
                  <a:pt x="1726692" y="3359808"/>
                  <a:pt x="1733819" y="3352681"/>
                  <a:pt x="1741964" y="3352681"/>
                </a:cubicBezTo>
                <a:close/>
                <a:moveTo>
                  <a:pt x="8901348" y="3345554"/>
                </a:moveTo>
                <a:cubicBezTo>
                  <a:pt x="8907457" y="3345554"/>
                  <a:pt x="8912548" y="3350645"/>
                  <a:pt x="8912548" y="3356754"/>
                </a:cubicBezTo>
                <a:cubicBezTo>
                  <a:pt x="8912548" y="3362862"/>
                  <a:pt x="8907457" y="3367953"/>
                  <a:pt x="8901348" y="3367953"/>
                </a:cubicBezTo>
                <a:cubicBezTo>
                  <a:pt x="8895240" y="3367953"/>
                  <a:pt x="8890149" y="3362862"/>
                  <a:pt x="8890149" y="3356754"/>
                </a:cubicBezTo>
                <a:cubicBezTo>
                  <a:pt x="8890149" y="3350645"/>
                  <a:pt x="8895240" y="3345554"/>
                  <a:pt x="8901348" y="3345554"/>
                </a:cubicBezTo>
                <a:close/>
                <a:moveTo>
                  <a:pt x="8379055" y="3334355"/>
                </a:moveTo>
                <a:cubicBezTo>
                  <a:pt x="8385163" y="3335373"/>
                  <a:pt x="8391272" y="3340463"/>
                  <a:pt x="8391272" y="3346573"/>
                </a:cubicBezTo>
                <a:cubicBezTo>
                  <a:pt x="8391272" y="3352681"/>
                  <a:pt x="8386181" y="3358790"/>
                  <a:pt x="8379055" y="3358790"/>
                </a:cubicBezTo>
                <a:cubicBezTo>
                  <a:pt x="8371928" y="3358790"/>
                  <a:pt x="8366837" y="3353699"/>
                  <a:pt x="8366837" y="3346573"/>
                </a:cubicBezTo>
                <a:cubicBezTo>
                  <a:pt x="8366837" y="3340463"/>
                  <a:pt x="8371928" y="3334355"/>
                  <a:pt x="8379055" y="3334355"/>
                </a:cubicBezTo>
                <a:close/>
                <a:moveTo>
                  <a:pt x="1251232" y="3312975"/>
                </a:moveTo>
                <a:cubicBezTo>
                  <a:pt x="1255304" y="3312975"/>
                  <a:pt x="1258359" y="3316029"/>
                  <a:pt x="1258359" y="3320101"/>
                </a:cubicBezTo>
                <a:cubicBezTo>
                  <a:pt x="1258359" y="3324174"/>
                  <a:pt x="1255304" y="3327228"/>
                  <a:pt x="1251232" y="3327228"/>
                </a:cubicBezTo>
                <a:cubicBezTo>
                  <a:pt x="1247159" y="3327228"/>
                  <a:pt x="1244105" y="3324174"/>
                  <a:pt x="1244105" y="3320101"/>
                </a:cubicBezTo>
                <a:cubicBezTo>
                  <a:pt x="1244105" y="3316029"/>
                  <a:pt x="1247159" y="3312975"/>
                  <a:pt x="1251232" y="3312975"/>
                </a:cubicBezTo>
                <a:close/>
                <a:moveTo>
                  <a:pt x="8995015" y="3306866"/>
                </a:moveTo>
                <a:cubicBezTo>
                  <a:pt x="8997052" y="3306866"/>
                  <a:pt x="8998069" y="3308902"/>
                  <a:pt x="8998069" y="3309920"/>
                </a:cubicBezTo>
                <a:cubicBezTo>
                  <a:pt x="8998069" y="3311957"/>
                  <a:pt x="8997052" y="3312975"/>
                  <a:pt x="8995015" y="3312975"/>
                </a:cubicBezTo>
                <a:cubicBezTo>
                  <a:pt x="8992979" y="3312975"/>
                  <a:pt x="8991961" y="3310939"/>
                  <a:pt x="8991961" y="3309920"/>
                </a:cubicBezTo>
                <a:cubicBezTo>
                  <a:pt x="8991961" y="3307884"/>
                  <a:pt x="8993997" y="3306866"/>
                  <a:pt x="8995015" y="3306866"/>
                </a:cubicBezTo>
                <a:close/>
                <a:moveTo>
                  <a:pt x="4238390" y="3297703"/>
                </a:moveTo>
                <a:cubicBezTo>
                  <a:pt x="4241446" y="3297703"/>
                  <a:pt x="4244501" y="3300757"/>
                  <a:pt x="4244501" y="3303811"/>
                </a:cubicBezTo>
                <a:cubicBezTo>
                  <a:pt x="4244501" y="3306866"/>
                  <a:pt x="4241446" y="3309920"/>
                  <a:pt x="4238390" y="3309920"/>
                </a:cubicBezTo>
                <a:cubicBezTo>
                  <a:pt x="4235338" y="3309920"/>
                  <a:pt x="4232282" y="3306866"/>
                  <a:pt x="4232282" y="3303811"/>
                </a:cubicBezTo>
                <a:cubicBezTo>
                  <a:pt x="4232282" y="3300757"/>
                  <a:pt x="4235338" y="3297703"/>
                  <a:pt x="4238390" y="3297703"/>
                </a:cubicBezTo>
                <a:close/>
                <a:moveTo>
                  <a:pt x="10075237" y="3291594"/>
                </a:moveTo>
                <a:cubicBezTo>
                  <a:pt x="10077274" y="3292612"/>
                  <a:pt x="10078292" y="3293630"/>
                  <a:pt x="10078292" y="3294648"/>
                </a:cubicBezTo>
                <a:cubicBezTo>
                  <a:pt x="10078292" y="3296685"/>
                  <a:pt x="10077274" y="3297703"/>
                  <a:pt x="10075237" y="3297703"/>
                </a:cubicBezTo>
                <a:cubicBezTo>
                  <a:pt x="10073201" y="3297703"/>
                  <a:pt x="10072183" y="3296685"/>
                  <a:pt x="10072183" y="3294648"/>
                </a:cubicBezTo>
                <a:cubicBezTo>
                  <a:pt x="10072183" y="3292612"/>
                  <a:pt x="10073201" y="3291594"/>
                  <a:pt x="10075237" y="3291594"/>
                </a:cubicBezTo>
                <a:close/>
                <a:moveTo>
                  <a:pt x="7144079" y="3279377"/>
                </a:moveTo>
                <a:cubicBezTo>
                  <a:pt x="7145097" y="3279377"/>
                  <a:pt x="7147133" y="3280395"/>
                  <a:pt x="7147133" y="3282432"/>
                </a:cubicBezTo>
                <a:cubicBezTo>
                  <a:pt x="7147133" y="3284468"/>
                  <a:pt x="7146116" y="3285486"/>
                  <a:pt x="7144079" y="3285486"/>
                </a:cubicBezTo>
                <a:cubicBezTo>
                  <a:pt x="7143061" y="3285486"/>
                  <a:pt x="7141025" y="3284468"/>
                  <a:pt x="7141025" y="3282432"/>
                </a:cubicBezTo>
                <a:cubicBezTo>
                  <a:pt x="7141025" y="3281413"/>
                  <a:pt x="7142043" y="3279377"/>
                  <a:pt x="7144079" y="3279377"/>
                </a:cubicBezTo>
                <a:close/>
                <a:moveTo>
                  <a:pt x="4435895" y="3261051"/>
                </a:moveTo>
                <a:cubicBezTo>
                  <a:pt x="4439967" y="3261051"/>
                  <a:pt x="4444040" y="3264105"/>
                  <a:pt x="4444040" y="3269196"/>
                </a:cubicBezTo>
                <a:cubicBezTo>
                  <a:pt x="4444040" y="3273269"/>
                  <a:pt x="4440986" y="3277341"/>
                  <a:pt x="4435895" y="3277341"/>
                </a:cubicBezTo>
                <a:cubicBezTo>
                  <a:pt x="4431822" y="3277341"/>
                  <a:pt x="4427749" y="3274286"/>
                  <a:pt x="4427749" y="3269196"/>
                </a:cubicBezTo>
                <a:cubicBezTo>
                  <a:pt x="4427749" y="3265124"/>
                  <a:pt x="4430805" y="3261051"/>
                  <a:pt x="4435895" y="3261051"/>
                </a:cubicBezTo>
                <a:close/>
                <a:moveTo>
                  <a:pt x="3076766" y="3244761"/>
                </a:moveTo>
                <a:cubicBezTo>
                  <a:pt x="3100181" y="3244761"/>
                  <a:pt x="3118507" y="3264105"/>
                  <a:pt x="3118507" y="3286504"/>
                </a:cubicBezTo>
                <a:cubicBezTo>
                  <a:pt x="3118507" y="3308902"/>
                  <a:pt x="3100181" y="3328247"/>
                  <a:pt x="3076766" y="3328247"/>
                </a:cubicBezTo>
                <a:cubicBezTo>
                  <a:pt x="3053349" y="3328247"/>
                  <a:pt x="3035021" y="3309920"/>
                  <a:pt x="3035021" y="3286504"/>
                </a:cubicBezTo>
                <a:cubicBezTo>
                  <a:pt x="3035021" y="3263087"/>
                  <a:pt x="3053349" y="3244761"/>
                  <a:pt x="3076766" y="3244761"/>
                </a:cubicBezTo>
                <a:close/>
                <a:moveTo>
                  <a:pt x="2172686" y="3238652"/>
                </a:moveTo>
                <a:cubicBezTo>
                  <a:pt x="2184903" y="3238652"/>
                  <a:pt x="2195083" y="3248833"/>
                  <a:pt x="2195083" y="3261051"/>
                </a:cubicBezTo>
                <a:cubicBezTo>
                  <a:pt x="2195083" y="3273268"/>
                  <a:pt x="2184903" y="3283449"/>
                  <a:pt x="2172686" y="3283449"/>
                </a:cubicBezTo>
                <a:cubicBezTo>
                  <a:pt x="2160468" y="3283449"/>
                  <a:pt x="2150289" y="3273268"/>
                  <a:pt x="2150289" y="3261051"/>
                </a:cubicBezTo>
                <a:cubicBezTo>
                  <a:pt x="2150289" y="3248833"/>
                  <a:pt x="2160468" y="3238652"/>
                  <a:pt x="2172686" y="3238652"/>
                </a:cubicBezTo>
                <a:close/>
                <a:moveTo>
                  <a:pt x="312529" y="3216254"/>
                </a:moveTo>
                <a:cubicBezTo>
                  <a:pt x="320674" y="3215236"/>
                  <a:pt x="327801" y="3222363"/>
                  <a:pt x="327801" y="3230508"/>
                </a:cubicBezTo>
                <a:cubicBezTo>
                  <a:pt x="327801" y="3238652"/>
                  <a:pt x="320674" y="3244761"/>
                  <a:pt x="312529" y="3244761"/>
                </a:cubicBezTo>
                <a:cubicBezTo>
                  <a:pt x="304384" y="3244761"/>
                  <a:pt x="297257" y="3238652"/>
                  <a:pt x="297257" y="3230508"/>
                </a:cubicBezTo>
                <a:cubicBezTo>
                  <a:pt x="297257" y="3222363"/>
                  <a:pt x="303366" y="3216254"/>
                  <a:pt x="312529" y="3216254"/>
                </a:cubicBezTo>
                <a:close/>
                <a:moveTo>
                  <a:pt x="3855575" y="3211163"/>
                </a:moveTo>
                <a:cubicBezTo>
                  <a:pt x="3859647" y="3210145"/>
                  <a:pt x="3861683" y="3213199"/>
                  <a:pt x="3861683" y="3217272"/>
                </a:cubicBezTo>
                <a:cubicBezTo>
                  <a:pt x="3861683" y="3220326"/>
                  <a:pt x="3858629" y="3223380"/>
                  <a:pt x="3855575" y="3223380"/>
                </a:cubicBezTo>
                <a:cubicBezTo>
                  <a:pt x="3851502" y="3223380"/>
                  <a:pt x="3849466" y="3220326"/>
                  <a:pt x="3849466" y="3217272"/>
                </a:cubicBezTo>
                <a:cubicBezTo>
                  <a:pt x="3849466" y="3213199"/>
                  <a:pt x="3852520" y="3211163"/>
                  <a:pt x="3855575" y="3211163"/>
                </a:cubicBezTo>
                <a:close/>
                <a:moveTo>
                  <a:pt x="10133270" y="3199964"/>
                </a:moveTo>
                <a:cubicBezTo>
                  <a:pt x="10143451" y="3200982"/>
                  <a:pt x="10152614" y="3209127"/>
                  <a:pt x="10152614" y="3219308"/>
                </a:cubicBezTo>
                <a:cubicBezTo>
                  <a:pt x="10152614" y="3229490"/>
                  <a:pt x="10144470" y="3238652"/>
                  <a:pt x="10133270" y="3238652"/>
                </a:cubicBezTo>
                <a:cubicBezTo>
                  <a:pt x="10123089" y="3238652"/>
                  <a:pt x="10113926" y="3230508"/>
                  <a:pt x="10113926" y="3219308"/>
                </a:cubicBezTo>
                <a:cubicBezTo>
                  <a:pt x="10113926" y="3209127"/>
                  <a:pt x="10122071" y="3199964"/>
                  <a:pt x="10133270" y="3199964"/>
                </a:cubicBezTo>
                <a:close/>
                <a:moveTo>
                  <a:pt x="3664170" y="3197927"/>
                </a:moveTo>
                <a:cubicBezTo>
                  <a:pt x="3665187" y="3197927"/>
                  <a:pt x="3667224" y="3199963"/>
                  <a:pt x="3667224" y="3200982"/>
                </a:cubicBezTo>
                <a:cubicBezTo>
                  <a:pt x="3667224" y="3203018"/>
                  <a:pt x="3666207" y="3204036"/>
                  <a:pt x="3664170" y="3204036"/>
                </a:cubicBezTo>
                <a:cubicBezTo>
                  <a:pt x="3662133" y="3204036"/>
                  <a:pt x="3661116" y="3203018"/>
                  <a:pt x="3661116" y="3200982"/>
                </a:cubicBezTo>
                <a:cubicBezTo>
                  <a:pt x="3661116" y="3198945"/>
                  <a:pt x="3662133" y="3197927"/>
                  <a:pt x="3664170" y="3197927"/>
                </a:cubicBezTo>
                <a:close/>
                <a:moveTo>
                  <a:pt x="10032476" y="3196910"/>
                </a:moveTo>
                <a:cubicBezTo>
                  <a:pt x="10042657" y="3196910"/>
                  <a:pt x="10049784" y="3205055"/>
                  <a:pt x="10049784" y="3214218"/>
                </a:cubicBezTo>
                <a:cubicBezTo>
                  <a:pt x="10049784" y="3223381"/>
                  <a:pt x="10041639" y="3231526"/>
                  <a:pt x="10032476" y="3231526"/>
                </a:cubicBezTo>
                <a:cubicBezTo>
                  <a:pt x="10023313" y="3231526"/>
                  <a:pt x="10015168" y="3224399"/>
                  <a:pt x="10015168" y="3214218"/>
                </a:cubicBezTo>
                <a:cubicBezTo>
                  <a:pt x="10015168" y="3205055"/>
                  <a:pt x="10022295" y="3196910"/>
                  <a:pt x="10032476" y="3196910"/>
                </a:cubicBezTo>
                <a:close/>
                <a:moveTo>
                  <a:pt x="9661882" y="3195892"/>
                </a:moveTo>
                <a:cubicBezTo>
                  <a:pt x="9670027" y="3195892"/>
                  <a:pt x="9677154" y="3203018"/>
                  <a:pt x="9677154" y="3211164"/>
                </a:cubicBezTo>
                <a:cubicBezTo>
                  <a:pt x="9677154" y="3219309"/>
                  <a:pt x="9670027" y="3226436"/>
                  <a:pt x="9661882" y="3226436"/>
                </a:cubicBezTo>
                <a:cubicBezTo>
                  <a:pt x="9653737" y="3226436"/>
                  <a:pt x="9646610" y="3219309"/>
                  <a:pt x="9646610" y="3211164"/>
                </a:cubicBezTo>
                <a:cubicBezTo>
                  <a:pt x="9646610" y="3203018"/>
                  <a:pt x="9653737" y="3195892"/>
                  <a:pt x="9661882" y="3195892"/>
                </a:cubicBezTo>
                <a:close/>
                <a:moveTo>
                  <a:pt x="6536264" y="3192837"/>
                </a:moveTo>
                <a:cubicBezTo>
                  <a:pt x="6544409" y="3192837"/>
                  <a:pt x="6550518" y="3197928"/>
                  <a:pt x="6550518" y="3206073"/>
                </a:cubicBezTo>
                <a:cubicBezTo>
                  <a:pt x="6550518" y="3213199"/>
                  <a:pt x="6544409" y="3219308"/>
                  <a:pt x="6536264" y="3219308"/>
                </a:cubicBezTo>
                <a:cubicBezTo>
                  <a:pt x="6528119" y="3219308"/>
                  <a:pt x="6522010" y="3213199"/>
                  <a:pt x="6522010" y="3206073"/>
                </a:cubicBezTo>
                <a:cubicBezTo>
                  <a:pt x="6522010" y="3197928"/>
                  <a:pt x="6528119" y="3192837"/>
                  <a:pt x="6536264" y="3192837"/>
                </a:cubicBezTo>
                <a:close/>
                <a:moveTo>
                  <a:pt x="4988769" y="3183674"/>
                </a:moveTo>
                <a:cubicBezTo>
                  <a:pt x="4996911" y="3183674"/>
                  <a:pt x="5005056" y="3190801"/>
                  <a:pt x="5005056" y="3199964"/>
                </a:cubicBezTo>
                <a:cubicBezTo>
                  <a:pt x="5005056" y="3209127"/>
                  <a:pt x="4997929" y="3216254"/>
                  <a:pt x="4988769" y="3216254"/>
                </a:cubicBezTo>
                <a:cubicBezTo>
                  <a:pt x="4979603" y="3216254"/>
                  <a:pt x="4972473" y="3209127"/>
                  <a:pt x="4972473" y="3199964"/>
                </a:cubicBezTo>
                <a:cubicBezTo>
                  <a:pt x="4972473" y="3190801"/>
                  <a:pt x="4979603" y="3183674"/>
                  <a:pt x="4988769" y="3183674"/>
                </a:cubicBezTo>
                <a:close/>
                <a:moveTo>
                  <a:pt x="3054391" y="3177565"/>
                </a:moveTo>
                <a:cubicBezTo>
                  <a:pt x="3057443" y="3177565"/>
                  <a:pt x="3061517" y="3180620"/>
                  <a:pt x="3061517" y="3184692"/>
                </a:cubicBezTo>
                <a:cubicBezTo>
                  <a:pt x="3061517" y="3188765"/>
                  <a:pt x="3058462" y="3191819"/>
                  <a:pt x="3054391" y="3191819"/>
                </a:cubicBezTo>
                <a:cubicBezTo>
                  <a:pt x="3050319" y="3191819"/>
                  <a:pt x="3047263" y="3188765"/>
                  <a:pt x="3047263" y="3184692"/>
                </a:cubicBezTo>
                <a:cubicBezTo>
                  <a:pt x="3047263" y="3180620"/>
                  <a:pt x="3050319" y="3177565"/>
                  <a:pt x="3054391" y="3177565"/>
                </a:cubicBezTo>
                <a:close/>
                <a:moveTo>
                  <a:pt x="5637293" y="3172475"/>
                </a:moveTo>
                <a:cubicBezTo>
                  <a:pt x="5640347" y="3172475"/>
                  <a:pt x="5642384" y="3174511"/>
                  <a:pt x="5642384" y="3177566"/>
                </a:cubicBezTo>
                <a:cubicBezTo>
                  <a:pt x="5642384" y="3180620"/>
                  <a:pt x="5640347" y="3182656"/>
                  <a:pt x="5637293" y="3182656"/>
                </a:cubicBezTo>
                <a:cubicBezTo>
                  <a:pt x="5634239" y="3182656"/>
                  <a:pt x="5632203" y="3180620"/>
                  <a:pt x="5632203" y="3177566"/>
                </a:cubicBezTo>
                <a:cubicBezTo>
                  <a:pt x="5632203" y="3174511"/>
                  <a:pt x="5634239" y="3172475"/>
                  <a:pt x="5637293" y="3172475"/>
                </a:cubicBezTo>
                <a:close/>
                <a:moveTo>
                  <a:pt x="3531885" y="3163312"/>
                </a:moveTo>
                <a:cubicBezTo>
                  <a:pt x="3548174" y="3163312"/>
                  <a:pt x="3561407" y="3176547"/>
                  <a:pt x="3561407" y="3192837"/>
                </a:cubicBezTo>
                <a:cubicBezTo>
                  <a:pt x="3561407" y="3209127"/>
                  <a:pt x="3548174" y="3222363"/>
                  <a:pt x="3531885" y="3222363"/>
                </a:cubicBezTo>
                <a:cubicBezTo>
                  <a:pt x="3515597" y="3222363"/>
                  <a:pt x="3502364" y="3209127"/>
                  <a:pt x="3502364" y="3192837"/>
                </a:cubicBezTo>
                <a:cubicBezTo>
                  <a:pt x="3502364" y="3176547"/>
                  <a:pt x="3515597" y="3163312"/>
                  <a:pt x="3531885" y="3163312"/>
                </a:cubicBezTo>
                <a:close/>
                <a:moveTo>
                  <a:pt x="4761699" y="3156185"/>
                </a:moveTo>
                <a:cubicBezTo>
                  <a:pt x="4769846" y="3156185"/>
                  <a:pt x="4776972" y="3163312"/>
                  <a:pt x="4776972" y="3171457"/>
                </a:cubicBezTo>
                <a:cubicBezTo>
                  <a:pt x="4776972" y="3179602"/>
                  <a:pt x="4769846" y="3186729"/>
                  <a:pt x="4761699" y="3186729"/>
                </a:cubicBezTo>
                <a:cubicBezTo>
                  <a:pt x="4753556" y="3186729"/>
                  <a:pt x="4746428" y="3179602"/>
                  <a:pt x="4746428" y="3171457"/>
                </a:cubicBezTo>
                <a:cubicBezTo>
                  <a:pt x="4746428" y="3163312"/>
                  <a:pt x="4753556" y="3156185"/>
                  <a:pt x="4761699" y="3156185"/>
                </a:cubicBezTo>
                <a:close/>
                <a:moveTo>
                  <a:pt x="9412443" y="3153131"/>
                </a:moveTo>
                <a:cubicBezTo>
                  <a:pt x="9412443" y="3153131"/>
                  <a:pt x="9413461" y="3153131"/>
                  <a:pt x="9413461" y="3154149"/>
                </a:cubicBezTo>
                <a:cubicBezTo>
                  <a:pt x="9413461" y="3155167"/>
                  <a:pt x="9412443" y="3155167"/>
                  <a:pt x="9412443" y="3155167"/>
                </a:cubicBezTo>
                <a:cubicBezTo>
                  <a:pt x="9411425" y="3155167"/>
                  <a:pt x="9411425" y="3154149"/>
                  <a:pt x="9411425" y="3154149"/>
                </a:cubicBezTo>
                <a:cubicBezTo>
                  <a:pt x="9411425" y="3153131"/>
                  <a:pt x="9412443" y="3153131"/>
                  <a:pt x="9412443" y="3153131"/>
                </a:cubicBezTo>
                <a:close/>
                <a:moveTo>
                  <a:pt x="9980552" y="3152112"/>
                </a:moveTo>
                <a:cubicBezTo>
                  <a:pt x="9988697" y="3152112"/>
                  <a:pt x="9993788" y="3158221"/>
                  <a:pt x="9993788" y="3165348"/>
                </a:cubicBezTo>
                <a:cubicBezTo>
                  <a:pt x="9993788" y="3172474"/>
                  <a:pt x="9987679" y="3178583"/>
                  <a:pt x="9980552" y="3178583"/>
                </a:cubicBezTo>
                <a:cubicBezTo>
                  <a:pt x="9973425" y="3178583"/>
                  <a:pt x="9967317" y="3172474"/>
                  <a:pt x="9967317" y="3165348"/>
                </a:cubicBezTo>
                <a:cubicBezTo>
                  <a:pt x="9967317" y="3158221"/>
                  <a:pt x="9973425" y="3152112"/>
                  <a:pt x="9980552" y="3152112"/>
                </a:cubicBezTo>
                <a:close/>
                <a:moveTo>
                  <a:pt x="3434082" y="3143967"/>
                </a:moveTo>
                <a:cubicBezTo>
                  <a:pt x="3447316" y="3143967"/>
                  <a:pt x="3457497" y="3154148"/>
                  <a:pt x="3457497" y="3167384"/>
                </a:cubicBezTo>
                <a:cubicBezTo>
                  <a:pt x="3457497" y="3180620"/>
                  <a:pt x="3447316" y="3190801"/>
                  <a:pt x="3434082" y="3190801"/>
                </a:cubicBezTo>
                <a:cubicBezTo>
                  <a:pt x="3420845" y="3190801"/>
                  <a:pt x="3410663" y="3180620"/>
                  <a:pt x="3410663" y="3167384"/>
                </a:cubicBezTo>
                <a:cubicBezTo>
                  <a:pt x="3410663" y="3154148"/>
                  <a:pt x="3420845" y="3143967"/>
                  <a:pt x="3434082" y="3143967"/>
                </a:cubicBezTo>
                <a:close/>
                <a:moveTo>
                  <a:pt x="4864520" y="3122587"/>
                </a:moveTo>
                <a:cubicBezTo>
                  <a:pt x="4869612" y="3122587"/>
                  <a:pt x="4873683" y="3126659"/>
                  <a:pt x="4873683" y="3131750"/>
                </a:cubicBezTo>
                <a:cubicBezTo>
                  <a:pt x="4873683" y="3136840"/>
                  <a:pt x="4869612" y="3140913"/>
                  <a:pt x="4864520" y="3140913"/>
                </a:cubicBezTo>
                <a:cubicBezTo>
                  <a:pt x="4859430" y="3140913"/>
                  <a:pt x="4855358" y="3136840"/>
                  <a:pt x="4855358" y="3131750"/>
                </a:cubicBezTo>
                <a:cubicBezTo>
                  <a:pt x="4855358" y="3126659"/>
                  <a:pt x="4859430" y="3122587"/>
                  <a:pt x="4864520" y="3122587"/>
                </a:cubicBezTo>
                <a:close/>
                <a:moveTo>
                  <a:pt x="1861120" y="3113424"/>
                </a:moveTo>
                <a:cubicBezTo>
                  <a:pt x="1864175" y="3113424"/>
                  <a:pt x="1866211" y="3115460"/>
                  <a:pt x="1866211" y="3118515"/>
                </a:cubicBezTo>
                <a:cubicBezTo>
                  <a:pt x="1866211" y="3121569"/>
                  <a:pt x="1864175" y="3123605"/>
                  <a:pt x="1861120" y="3123605"/>
                </a:cubicBezTo>
                <a:cubicBezTo>
                  <a:pt x="1858065" y="3123605"/>
                  <a:pt x="1856029" y="3121569"/>
                  <a:pt x="1856029" y="3118515"/>
                </a:cubicBezTo>
                <a:cubicBezTo>
                  <a:pt x="1856029" y="3115460"/>
                  <a:pt x="1858065" y="3113424"/>
                  <a:pt x="1861120" y="3113424"/>
                </a:cubicBezTo>
                <a:close/>
                <a:moveTo>
                  <a:pt x="8803609" y="3099171"/>
                </a:moveTo>
                <a:cubicBezTo>
                  <a:pt x="8816844" y="3099171"/>
                  <a:pt x="8828043" y="3110370"/>
                  <a:pt x="8828043" y="3123605"/>
                </a:cubicBezTo>
                <a:cubicBezTo>
                  <a:pt x="8828043" y="3136841"/>
                  <a:pt x="8816844" y="3148040"/>
                  <a:pt x="8803609" y="3148040"/>
                </a:cubicBezTo>
                <a:cubicBezTo>
                  <a:pt x="8790374" y="3148040"/>
                  <a:pt x="8779174" y="3136841"/>
                  <a:pt x="8779174" y="3123605"/>
                </a:cubicBezTo>
                <a:cubicBezTo>
                  <a:pt x="8779174" y="3110370"/>
                  <a:pt x="8790374" y="3099171"/>
                  <a:pt x="8803609" y="3099171"/>
                </a:cubicBezTo>
                <a:close/>
                <a:moveTo>
                  <a:pt x="7949410" y="3059464"/>
                </a:moveTo>
                <a:cubicBezTo>
                  <a:pt x="7956536" y="3059464"/>
                  <a:pt x="7961627" y="3065572"/>
                  <a:pt x="7961627" y="3071682"/>
                </a:cubicBezTo>
                <a:cubicBezTo>
                  <a:pt x="7961627" y="3077790"/>
                  <a:pt x="7956536" y="3083899"/>
                  <a:pt x="7949410" y="3083899"/>
                </a:cubicBezTo>
                <a:cubicBezTo>
                  <a:pt x="7943301" y="3083899"/>
                  <a:pt x="7937192" y="3078808"/>
                  <a:pt x="7937192" y="3071682"/>
                </a:cubicBezTo>
                <a:cubicBezTo>
                  <a:pt x="7937192" y="3065572"/>
                  <a:pt x="7942283" y="3059464"/>
                  <a:pt x="7949410" y="3059464"/>
                </a:cubicBezTo>
                <a:close/>
                <a:moveTo>
                  <a:pt x="9902157" y="3041138"/>
                </a:moveTo>
                <a:cubicBezTo>
                  <a:pt x="9911320" y="3041138"/>
                  <a:pt x="9917429" y="3048265"/>
                  <a:pt x="9917429" y="3056410"/>
                </a:cubicBezTo>
                <a:cubicBezTo>
                  <a:pt x="9917429" y="3064555"/>
                  <a:pt x="9910302" y="3071682"/>
                  <a:pt x="9902157" y="3071682"/>
                </a:cubicBezTo>
                <a:cubicBezTo>
                  <a:pt x="9894012" y="3071682"/>
                  <a:pt x="9886885" y="3064555"/>
                  <a:pt x="9886885" y="3056410"/>
                </a:cubicBezTo>
                <a:cubicBezTo>
                  <a:pt x="9886885" y="3048265"/>
                  <a:pt x="9894012" y="3041138"/>
                  <a:pt x="9902157" y="3041138"/>
                </a:cubicBezTo>
                <a:close/>
                <a:moveTo>
                  <a:pt x="6312277" y="3032993"/>
                </a:moveTo>
                <a:cubicBezTo>
                  <a:pt x="6313295" y="3034011"/>
                  <a:pt x="6314314" y="3035029"/>
                  <a:pt x="6314314" y="3035029"/>
                </a:cubicBezTo>
                <a:cubicBezTo>
                  <a:pt x="6314314" y="3036047"/>
                  <a:pt x="6313295" y="3037065"/>
                  <a:pt x="6312277" y="3037065"/>
                </a:cubicBezTo>
                <a:cubicBezTo>
                  <a:pt x="6311259" y="3037065"/>
                  <a:pt x="6310241" y="3036047"/>
                  <a:pt x="6310241" y="3035029"/>
                </a:cubicBezTo>
                <a:cubicBezTo>
                  <a:pt x="6310241" y="3034011"/>
                  <a:pt x="6311259" y="3032993"/>
                  <a:pt x="6312277" y="3032993"/>
                </a:cubicBezTo>
                <a:close/>
                <a:moveTo>
                  <a:pt x="9349319" y="3031975"/>
                </a:moveTo>
                <a:cubicBezTo>
                  <a:pt x="9350338" y="3032993"/>
                  <a:pt x="9351356" y="3032993"/>
                  <a:pt x="9351356" y="3034011"/>
                </a:cubicBezTo>
                <a:cubicBezTo>
                  <a:pt x="9351356" y="3035029"/>
                  <a:pt x="9350338" y="3036048"/>
                  <a:pt x="9349319" y="3036048"/>
                </a:cubicBezTo>
                <a:cubicBezTo>
                  <a:pt x="9348301" y="3036048"/>
                  <a:pt x="9347283" y="3035029"/>
                  <a:pt x="9347283" y="3034011"/>
                </a:cubicBezTo>
                <a:cubicBezTo>
                  <a:pt x="9347283" y="3032993"/>
                  <a:pt x="9348301" y="3031975"/>
                  <a:pt x="9349319" y="3031975"/>
                </a:cubicBezTo>
                <a:close/>
                <a:moveTo>
                  <a:pt x="10741086" y="3007540"/>
                </a:moveTo>
                <a:cubicBezTo>
                  <a:pt x="10744141" y="3007540"/>
                  <a:pt x="10745158" y="3009576"/>
                  <a:pt x="10745158" y="3011612"/>
                </a:cubicBezTo>
                <a:cubicBezTo>
                  <a:pt x="10745158" y="3013648"/>
                  <a:pt x="10743121" y="3015685"/>
                  <a:pt x="10741086" y="3015685"/>
                </a:cubicBezTo>
                <a:cubicBezTo>
                  <a:pt x="10739050" y="3015685"/>
                  <a:pt x="10737013" y="3013648"/>
                  <a:pt x="10737013" y="3011612"/>
                </a:cubicBezTo>
                <a:cubicBezTo>
                  <a:pt x="10737013" y="3009576"/>
                  <a:pt x="10739050" y="3007540"/>
                  <a:pt x="10741086" y="3007540"/>
                </a:cubicBezTo>
                <a:close/>
                <a:moveTo>
                  <a:pt x="2150269" y="2998377"/>
                </a:moveTo>
                <a:cubicBezTo>
                  <a:pt x="2156454" y="2998377"/>
                  <a:pt x="2161467" y="3003391"/>
                  <a:pt x="2161467" y="3009576"/>
                </a:cubicBezTo>
                <a:cubicBezTo>
                  <a:pt x="2161467" y="3015761"/>
                  <a:pt x="2156454" y="3020775"/>
                  <a:pt x="2150269" y="3020775"/>
                </a:cubicBezTo>
                <a:cubicBezTo>
                  <a:pt x="2144082" y="3020775"/>
                  <a:pt x="2139069" y="3015761"/>
                  <a:pt x="2139069" y="3009576"/>
                </a:cubicBezTo>
                <a:cubicBezTo>
                  <a:pt x="2139069" y="3003391"/>
                  <a:pt x="2144082" y="2998377"/>
                  <a:pt x="2150269" y="2998377"/>
                </a:cubicBezTo>
                <a:close/>
                <a:moveTo>
                  <a:pt x="10768574" y="2987178"/>
                </a:moveTo>
                <a:cubicBezTo>
                  <a:pt x="10775701" y="2987178"/>
                  <a:pt x="10782828" y="2993286"/>
                  <a:pt x="10782828" y="3000413"/>
                </a:cubicBezTo>
                <a:cubicBezTo>
                  <a:pt x="10782828" y="3007540"/>
                  <a:pt x="10776719" y="3014667"/>
                  <a:pt x="10768574" y="3014667"/>
                </a:cubicBezTo>
                <a:cubicBezTo>
                  <a:pt x="10760429" y="3014667"/>
                  <a:pt x="10754321" y="3008558"/>
                  <a:pt x="10754321" y="3000413"/>
                </a:cubicBezTo>
                <a:cubicBezTo>
                  <a:pt x="10754321" y="2993286"/>
                  <a:pt x="10760429" y="2987178"/>
                  <a:pt x="10768574" y="2987178"/>
                </a:cubicBezTo>
                <a:close/>
                <a:moveTo>
                  <a:pt x="7612413" y="2976997"/>
                </a:moveTo>
                <a:cubicBezTo>
                  <a:pt x="7613431" y="2976997"/>
                  <a:pt x="7615467" y="2978015"/>
                  <a:pt x="7615467" y="2980051"/>
                </a:cubicBezTo>
                <a:cubicBezTo>
                  <a:pt x="7615467" y="2982088"/>
                  <a:pt x="7614450" y="2983105"/>
                  <a:pt x="7612413" y="2983105"/>
                </a:cubicBezTo>
                <a:cubicBezTo>
                  <a:pt x="7610377" y="2983105"/>
                  <a:pt x="7609359" y="2982088"/>
                  <a:pt x="7609359" y="2980051"/>
                </a:cubicBezTo>
                <a:cubicBezTo>
                  <a:pt x="7609359" y="2978015"/>
                  <a:pt x="7610377" y="2976997"/>
                  <a:pt x="7612413" y="2976997"/>
                </a:cubicBezTo>
                <a:close/>
                <a:moveTo>
                  <a:pt x="2436381" y="2954598"/>
                </a:moveTo>
                <a:cubicBezTo>
                  <a:pt x="2446562" y="2954598"/>
                  <a:pt x="2455725" y="2963761"/>
                  <a:pt x="2455725" y="2973942"/>
                </a:cubicBezTo>
                <a:cubicBezTo>
                  <a:pt x="2455725" y="2984123"/>
                  <a:pt x="2447580" y="2993286"/>
                  <a:pt x="2436381" y="2993286"/>
                </a:cubicBezTo>
                <a:cubicBezTo>
                  <a:pt x="2426200" y="2993286"/>
                  <a:pt x="2417037" y="2985142"/>
                  <a:pt x="2417037" y="2973942"/>
                </a:cubicBezTo>
                <a:cubicBezTo>
                  <a:pt x="2417037" y="2963761"/>
                  <a:pt x="2425183" y="2954598"/>
                  <a:pt x="2436381" y="2954598"/>
                </a:cubicBezTo>
                <a:close/>
                <a:moveTo>
                  <a:pt x="536514" y="2952562"/>
                </a:moveTo>
                <a:cubicBezTo>
                  <a:pt x="541605" y="2952562"/>
                  <a:pt x="545677" y="2956635"/>
                  <a:pt x="545677" y="2961725"/>
                </a:cubicBezTo>
                <a:cubicBezTo>
                  <a:pt x="545677" y="2966816"/>
                  <a:pt x="541605" y="2970888"/>
                  <a:pt x="536514" y="2970888"/>
                </a:cubicBezTo>
                <a:cubicBezTo>
                  <a:pt x="531423" y="2970888"/>
                  <a:pt x="527351" y="2966816"/>
                  <a:pt x="527351" y="2961725"/>
                </a:cubicBezTo>
                <a:cubicBezTo>
                  <a:pt x="527351" y="2956635"/>
                  <a:pt x="531423" y="2952562"/>
                  <a:pt x="536514" y="2952562"/>
                </a:cubicBezTo>
                <a:close/>
                <a:moveTo>
                  <a:pt x="2217424" y="2925072"/>
                </a:moveTo>
                <a:cubicBezTo>
                  <a:pt x="2218446" y="2925072"/>
                  <a:pt x="2220483" y="2927108"/>
                  <a:pt x="2220483" y="2928126"/>
                </a:cubicBezTo>
                <a:cubicBezTo>
                  <a:pt x="2220483" y="2930163"/>
                  <a:pt x="2219465" y="2931181"/>
                  <a:pt x="2217424" y="2931181"/>
                </a:cubicBezTo>
                <a:cubicBezTo>
                  <a:pt x="2215388" y="2931181"/>
                  <a:pt x="2214369" y="2930163"/>
                  <a:pt x="2214369" y="2928126"/>
                </a:cubicBezTo>
                <a:cubicBezTo>
                  <a:pt x="2214369" y="2926090"/>
                  <a:pt x="2215388" y="2925072"/>
                  <a:pt x="2217424" y="2925072"/>
                </a:cubicBezTo>
                <a:close/>
                <a:moveTo>
                  <a:pt x="748335" y="2906747"/>
                </a:moveTo>
                <a:cubicBezTo>
                  <a:pt x="760552" y="2907765"/>
                  <a:pt x="770733" y="2916928"/>
                  <a:pt x="770733" y="2929146"/>
                </a:cubicBezTo>
                <a:cubicBezTo>
                  <a:pt x="770733" y="2941362"/>
                  <a:pt x="760552" y="2951543"/>
                  <a:pt x="748335" y="2951543"/>
                </a:cubicBezTo>
                <a:cubicBezTo>
                  <a:pt x="736117" y="2951543"/>
                  <a:pt x="725936" y="2941362"/>
                  <a:pt x="725936" y="2929146"/>
                </a:cubicBezTo>
                <a:cubicBezTo>
                  <a:pt x="725936" y="2916928"/>
                  <a:pt x="736117" y="2906747"/>
                  <a:pt x="748335" y="2906747"/>
                </a:cubicBezTo>
                <a:close/>
                <a:moveTo>
                  <a:pt x="9257689" y="2898604"/>
                </a:moveTo>
                <a:cubicBezTo>
                  <a:pt x="9265834" y="2898604"/>
                  <a:pt x="9272961" y="2905731"/>
                  <a:pt x="9272961" y="2913875"/>
                </a:cubicBezTo>
                <a:cubicBezTo>
                  <a:pt x="9272961" y="2922020"/>
                  <a:pt x="9265834" y="2929146"/>
                  <a:pt x="9257689" y="2929146"/>
                </a:cubicBezTo>
                <a:cubicBezTo>
                  <a:pt x="9249544" y="2929146"/>
                  <a:pt x="9242417" y="2922020"/>
                  <a:pt x="9242417" y="2913875"/>
                </a:cubicBezTo>
                <a:cubicBezTo>
                  <a:pt x="9242417" y="2905731"/>
                  <a:pt x="9249544" y="2898604"/>
                  <a:pt x="9257689" y="2898604"/>
                </a:cubicBezTo>
                <a:close/>
                <a:moveTo>
                  <a:pt x="190380" y="2894530"/>
                </a:moveTo>
                <a:cubicBezTo>
                  <a:pt x="205652" y="2894530"/>
                  <a:pt x="217869" y="2906748"/>
                  <a:pt x="217869" y="2922019"/>
                </a:cubicBezTo>
                <a:cubicBezTo>
                  <a:pt x="217869" y="2937290"/>
                  <a:pt x="205652" y="2949509"/>
                  <a:pt x="190380" y="2949509"/>
                </a:cubicBezTo>
                <a:cubicBezTo>
                  <a:pt x="175108" y="2949509"/>
                  <a:pt x="162891" y="2937290"/>
                  <a:pt x="162891" y="2922019"/>
                </a:cubicBezTo>
                <a:cubicBezTo>
                  <a:pt x="162891" y="2906748"/>
                  <a:pt x="175108" y="2894530"/>
                  <a:pt x="190380" y="2894530"/>
                </a:cubicBezTo>
                <a:close/>
                <a:moveTo>
                  <a:pt x="3601049" y="2881294"/>
                </a:moveTo>
                <a:cubicBezTo>
                  <a:pt x="3603085" y="2881294"/>
                  <a:pt x="3604103" y="2882312"/>
                  <a:pt x="3604103" y="2884348"/>
                </a:cubicBezTo>
                <a:cubicBezTo>
                  <a:pt x="3604103" y="2886385"/>
                  <a:pt x="3603085" y="2887402"/>
                  <a:pt x="3601049" y="2887402"/>
                </a:cubicBezTo>
                <a:cubicBezTo>
                  <a:pt x="3599012" y="2887402"/>
                  <a:pt x="3597995" y="2886385"/>
                  <a:pt x="3597995" y="2884348"/>
                </a:cubicBezTo>
                <a:cubicBezTo>
                  <a:pt x="3597995" y="2882312"/>
                  <a:pt x="3599012" y="2881294"/>
                  <a:pt x="3601049" y="2881294"/>
                </a:cubicBezTo>
                <a:close/>
                <a:moveTo>
                  <a:pt x="7358902" y="2869078"/>
                </a:moveTo>
                <a:cubicBezTo>
                  <a:pt x="7360938" y="2869078"/>
                  <a:pt x="7362975" y="2871115"/>
                  <a:pt x="7362975" y="2873153"/>
                </a:cubicBezTo>
                <a:cubicBezTo>
                  <a:pt x="7362975" y="2875187"/>
                  <a:pt x="7360938" y="2877223"/>
                  <a:pt x="7358902" y="2877223"/>
                </a:cubicBezTo>
                <a:cubicBezTo>
                  <a:pt x="7356866" y="2877223"/>
                  <a:pt x="7354830" y="2875187"/>
                  <a:pt x="7354830" y="2873153"/>
                </a:cubicBezTo>
                <a:cubicBezTo>
                  <a:pt x="7354830" y="2871115"/>
                  <a:pt x="7356866" y="2869078"/>
                  <a:pt x="7358902" y="2869078"/>
                </a:cubicBezTo>
                <a:close/>
                <a:moveTo>
                  <a:pt x="7198039" y="2816137"/>
                </a:moveTo>
                <a:cubicBezTo>
                  <a:pt x="7201094" y="2815119"/>
                  <a:pt x="7204148" y="2818174"/>
                  <a:pt x="7204148" y="2822246"/>
                </a:cubicBezTo>
                <a:cubicBezTo>
                  <a:pt x="7204148" y="2825301"/>
                  <a:pt x="7201094" y="2828355"/>
                  <a:pt x="7198039" y="2828355"/>
                </a:cubicBezTo>
                <a:cubicBezTo>
                  <a:pt x="7194985" y="2828355"/>
                  <a:pt x="7191931" y="2825301"/>
                  <a:pt x="7191931" y="2822246"/>
                </a:cubicBezTo>
                <a:cubicBezTo>
                  <a:pt x="7191931" y="2819192"/>
                  <a:pt x="7194985" y="2816137"/>
                  <a:pt x="7198039" y="2816137"/>
                </a:cubicBezTo>
                <a:close/>
                <a:moveTo>
                  <a:pt x="5795091" y="2743854"/>
                </a:moveTo>
                <a:cubicBezTo>
                  <a:pt x="5805271" y="2743854"/>
                  <a:pt x="5813416" y="2751999"/>
                  <a:pt x="5813416" y="2762180"/>
                </a:cubicBezTo>
                <a:cubicBezTo>
                  <a:pt x="5813416" y="2772361"/>
                  <a:pt x="5805271" y="2780505"/>
                  <a:pt x="5795091" y="2780505"/>
                </a:cubicBezTo>
                <a:cubicBezTo>
                  <a:pt x="5784911" y="2780505"/>
                  <a:pt x="5776766" y="2772361"/>
                  <a:pt x="5776766" y="2762180"/>
                </a:cubicBezTo>
                <a:cubicBezTo>
                  <a:pt x="5776766" y="2751999"/>
                  <a:pt x="5784911" y="2743854"/>
                  <a:pt x="5795091" y="2743854"/>
                </a:cubicBezTo>
                <a:close/>
                <a:moveTo>
                  <a:pt x="4190602" y="2728583"/>
                </a:moveTo>
                <a:cubicBezTo>
                  <a:pt x="4207914" y="2728583"/>
                  <a:pt x="4221146" y="2742837"/>
                  <a:pt x="4221146" y="2759126"/>
                </a:cubicBezTo>
                <a:cubicBezTo>
                  <a:pt x="4221146" y="2776434"/>
                  <a:pt x="4206895" y="2789668"/>
                  <a:pt x="4190602" y="2789668"/>
                </a:cubicBezTo>
                <a:cubicBezTo>
                  <a:pt x="4173287" y="2789668"/>
                  <a:pt x="4160049" y="2775414"/>
                  <a:pt x="4160049" y="2759126"/>
                </a:cubicBezTo>
                <a:cubicBezTo>
                  <a:pt x="4160049" y="2741817"/>
                  <a:pt x="4174307" y="2728583"/>
                  <a:pt x="4190602" y="2728583"/>
                </a:cubicBezTo>
                <a:close/>
                <a:moveTo>
                  <a:pt x="5955945" y="2699057"/>
                </a:moveTo>
                <a:cubicBezTo>
                  <a:pt x="5957981" y="2699057"/>
                  <a:pt x="5961035" y="2701094"/>
                  <a:pt x="5961035" y="2704148"/>
                </a:cubicBezTo>
                <a:cubicBezTo>
                  <a:pt x="5961035" y="2707202"/>
                  <a:pt x="5959000" y="2709238"/>
                  <a:pt x="5955945" y="2709238"/>
                </a:cubicBezTo>
                <a:cubicBezTo>
                  <a:pt x="5952891" y="2709238"/>
                  <a:pt x="5950855" y="2707202"/>
                  <a:pt x="5950855" y="2704148"/>
                </a:cubicBezTo>
                <a:cubicBezTo>
                  <a:pt x="5950855" y="2701094"/>
                  <a:pt x="5952891" y="2699057"/>
                  <a:pt x="5955945" y="2699057"/>
                </a:cubicBezTo>
                <a:close/>
                <a:moveTo>
                  <a:pt x="7390463" y="2694983"/>
                </a:moveTo>
                <a:cubicBezTo>
                  <a:pt x="7408789" y="2694983"/>
                  <a:pt x="7424061" y="2710256"/>
                  <a:pt x="7424061" y="2728581"/>
                </a:cubicBezTo>
                <a:cubicBezTo>
                  <a:pt x="7424061" y="2746907"/>
                  <a:pt x="7408789" y="2762177"/>
                  <a:pt x="7390463" y="2762177"/>
                </a:cubicBezTo>
                <a:cubicBezTo>
                  <a:pt x="7372137" y="2762177"/>
                  <a:pt x="7356865" y="2746907"/>
                  <a:pt x="7356865" y="2728581"/>
                </a:cubicBezTo>
                <a:cubicBezTo>
                  <a:pt x="7356865" y="2710256"/>
                  <a:pt x="7372137" y="2694983"/>
                  <a:pt x="7390463" y="2694983"/>
                </a:cubicBezTo>
                <a:close/>
                <a:moveTo>
                  <a:pt x="1814308" y="2665460"/>
                </a:moveTo>
                <a:cubicBezTo>
                  <a:pt x="1817361" y="2665460"/>
                  <a:pt x="1819397" y="2668512"/>
                  <a:pt x="1819397" y="2670549"/>
                </a:cubicBezTo>
                <a:cubicBezTo>
                  <a:pt x="1819397" y="2673605"/>
                  <a:pt x="1817361" y="2675639"/>
                  <a:pt x="1814308" y="2675639"/>
                </a:cubicBezTo>
                <a:cubicBezTo>
                  <a:pt x="1811253" y="2675639"/>
                  <a:pt x="1809215" y="2673605"/>
                  <a:pt x="1809215" y="2670549"/>
                </a:cubicBezTo>
                <a:cubicBezTo>
                  <a:pt x="1809215" y="2667495"/>
                  <a:pt x="1811253" y="2665460"/>
                  <a:pt x="1814308" y="2665460"/>
                </a:cubicBezTo>
                <a:close/>
                <a:moveTo>
                  <a:pt x="9232236" y="2663422"/>
                </a:moveTo>
                <a:cubicBezTo>
                  <a:pt x="9253617" y="2664440"/>
                  <a:pt x="9270925" y="2680729"/>
                  <a:pt x="9270925" y="2702110"/>
                </a:cubicBezTo>
                <a:cubicBezTo>
                  <a:pt x="9270925" y="2723490"/>
                  <a:pt x="9253617" y="2740798"/>
                  <a:pt x="9232236" y="2740798"/>
                </a:cubicBezTo>
                <a:cubicBezTo>
                  <a:pt x="9210856" y="2740798"/>
                  <a:pt x="9193548" y="2723490"/>
                  <a:pt x="9193548" y="2702110"/>
                </a:cubicBezTo>
                <a:cubicBezTo>
                  <a:pt x="9193548" y="2680729"/>
                  <a:pt x="9210856" y="2663422"/>
                  <a:pt x="9232236" y="2663422"/>
                </a:cubicBezTo>
                <a:close/>
                <a:moveTo>
                  <a:pt x="2759084" y="2623713"/>
                </a:moveTo>
                <a:cubicBezTo>
                  <a:pt x="2763156" y="2623713"/>
                  <a:pt x="2767229" y="2627785"/>
                  <a:pt x="2767229" y="2631859"/>
                </a:cubicBezTo>
                <a:cubicBezTo>
                  <a:pt x="2767229" y="2636948"/>
                  <a:pt x="2763156" y="2640003"/>
                  <a:pt x="2759084" y="2640003"/>
                </a:cubicBezTo>
                <a:cubicBezTo>
                  <a:pt x="2753992" y="2640003"/>
                  <a:pt x="2750938" y="2635931"/>
                  <a:pt x="2750938" y="2631859"/>
                </a:cubicBezTo>
                <a:cubicBezTo>
                  <a:pt x="2750938" y="2627785"/>
                  <a:pt x="2755010" y="2623713"/>
                  <a:pt x="2759084" y="2623713"/>
                </a:cubicBezTo>
                <a:close/>
                <a:moveTo>
                  <a:pt x="9533599" y="2604369"/>
                </a:moveTo>
                <a:cubicBezTo>
                  <a:pt x="9540725" y="2603353"/>
                  <a:pt x="9546834" y="2609462"/>
                  <a:pt x="9546834" y="2616588"/>
                </a:cubicBezTo>
                <a:cubicBezTo>
                  <a:pt x="9546834" y="2623715"/>
                  <a:pt x="9540725" y="2628806"/>
                  <a:pt x="9533599" y="2628806"/>
                </a:cubicBezTo>
                <a:cubicBezTo>
                  <a:pt x="9526472" y="2628806"/>
                  <a:pt x="9520363" y="2622694"/>
                  <a:pt x="9520363" y="2616588"/>
                </a:cubicBezTo>
                <a:cubicBezTo>
                  <a:pt x="9520363" y="2609462"/>
                  <a:pt x="9526472" y="2604369"/>
                  <a:pt x="9533599" y="2604369"/>
                </a:cubicBezTo>
                <a:close/>
                <a:moveTo>
                  <a:pt x="1707395" y="2601316"/>
                </a:moveTo>
                <a:cubicBezTo>
                  <a:pt x="1709433" y="2601316"/>
                  <a:pt x="1711468" y="2602334"/>
                  <a:pt x="1711468" y="2605389"/>
                </a:cubicBezTo>
                <a:cubicBezTo>
                  <a:pt x="1711468" y="2607425"/>
                  <a:pt x="1709433" y="2609462"/>
                  <a:pt x="1707395" y="2609462"/>
                </a:cubicBezTo>
                <a:cubicBezTo>
                  <a:pt x="1705359" y="2609462"/>
                  <a:pt x="1703323" y="2607425"/>
                  <a:pt x="1703323" y="2605389"/>
                </a:cubicBezTo>
                <a:cubicBezTo>
                  <a:pt x="1703323" y="2603353"/>
                  <a:pt x="1705359" y="2601316"/>
                  <a:pt x="1707395" y="2601316"/>
                </a:cubicBezTo>
                <a:close/>
                <a:moveTo>
                  <a:pt x="4194661" y="2596226"/>
                </a:moveTo>
                <a:cubicBezTo>
                  <a:pt x="4197716" y="2596226"/>
                  <a:pt x="4200772" y="2599279"/>
                  <a:pt x="4200772" y="2602334"/>
                </a:cubicBezTo>
                <a:cubicBezTo>
                  <a:pt x="4200772" y="2605389"/>
                  <a:pt x="4198735" y="2608446"/>
                  <a:pt x="4194661" y="2608446"/>
                </a:cubicBezTo>
                <a:cubicBezTo>
                  <a:pt x="4191607" y="2608446"/>
                  <a:pt x="4188551" y="2606407"/>
                  <a:pt x="4188551" y="2602334"/>
                </a:cubicBezTo>
                <a:cubicBezTo>
                  <a:pt x="4188551" y="2599279"/>
                  <a:pt x="4190588" y="2596226"/>
                  <a:pt x="4194661" y="2596226"/>
                </a:cubicBezTo>
                <a:close/>
                <a:moveTo>
                  <a:pt x="5638309" y="2592153"/>
                </a:moveTo>
                <a:cubicBezTo>
                  <a:pt x="5648490" y="2593171"/>
                  <a:pt x="5655618" y="2600297"/>
                  <a:pt x="5655618" y="2609462"/>
                </a:cubicBezTo>
                <a:cubicBezTo>
                  <a:pt x="5655618" y="2618622"/>
                  <a:pt x="5647472" y="2626771"/>
                  <a:pt x="5638309" y="2626771"/>
                </a:cubicBezTo>
                <a:cubicBezTo>
                  <a:pt x="5629148" y="2626771"/>
                  <a:pt x="5621002" y="2619640"/>
                  <a:pt x="5621002" y="2609462"/>
                </a:cubicBezTo>
                <a:cubicBezTo>
                  <a:pt x="5621002" y="2600297"/>
                  <a:pt x="5629148" y="2592153"/>
                  <a:pt x="5638309" y="2592153"/>
                </a:cubicBezTo>
                <a:close/>
                <a:moveTo>
                  <a:pt x="1008960" y="2587062"/>
                </a:moveTo>
                <a:cubicBezTo>
                  <a:pt x="1024232" y="2587062"/>
                  <a:pt x="1036449" y="2600297"/>
                  <a:pt x="1036449" y="2614553"/>
                </a:cubicBezTo>
                <a:cubicBezTo>
                  <a:pt x="1036449" y="2629824"/>
                  <a:pt x="1024232" y="2642042"/>
                  <a:pt x="1008960" y="2642042"/>
                </a:cubicBezTo>
                <a:cubicBezTo>
                  <a:pt x="993688" y="2642042"/>
                  <a:pt x="981471" y="2629824"/>
                  <a:pt x="981471" y="2614553"/>
                </a:cubicBezTo>
                <a:cubicBezTo>
                  <a:pt x="981471" y="2599279"/>
                  <a:pt x="993688" y="2587062"/>
                  <a:pt x="1008960" y="2587062"/>
                </a:cubicBezTo>
                <a:close/>
                <a:moveTo>
                  <a:pt x="5912163" y="2569755"/>
                </a:moveTo>
                <a:cubicBezTo>
                  <a:pt x="5924380" y="2568738"/>
                  <a:pt x="5934560" y="2578917"/>
                  <a:pt x="5934560" y="2591134"/>
                </a:cubicBezTo>
                <a:cubicBezTo>
                  <a:pt x="5934560" y="2603351"/>
                  <a:pt x="5924380" y="2612518"/>
                  <a:pt x="5912163" y="2612518"/>
                </a:cubicBezTo>
                <a:cubicBezTo>
                  <a:pt x="5899946" y="2612518"/>
                  <a:pt x="5889764" y="2602334"/>
                  <a:pt x="5889764" y="2591134"/>
                </a:cubicBezTo>
                <a:cubicBezTo>
                  <a:pt x="5889764" y="2578917"/>
                  <a:pt x="5899946" y="2569755"/>
                  <a:pt x="5912163" y="2569755"/>
                </a:cubicBezTo>
                <a:close/>
                <a:moveTo>
                  <a:pt x="10252389" y="2562630"/>
                </a:moveTo>
                <a:cubicBezTo>
                  <a:pt x="10296168" y="2562630"/>
                  <a:pt x="10330784" y="2597243"/>
                  <a:pt x="10330784" y="2640006"/>
                </a:cubicBezTo>
                <a:cubicBezTo>
                  <a:pt x="10330784" y="2650698"/>
                  <a:pt x="10328620" y="2660879"/>
                  <a:pt x="10324691" y="2670136"/>
                </a:cubicBezTo>
                <a:lnTo>
                  <a:pt x="10314641" y="2684950"/>
                </a:lnTo>
                <a:lnTo>
                  <a:pt x="10316531" y="2686840"/>
                </a:lnTo>
                <a:cubicBezTo>
                  <a:pt x="10316531" y="2689895"/>
                  <a:pt x="10313476" y="2692949"/>
                  <a:pt x="10310422" y="2692949"/>
                </a:cubicBezTo>
                <a:lnTo>
                  <a:pt x="10309702" y="2692227"/>
                </a:lnTo>
                <a:lnTo>
                  <a:pt x="10308004" y="2694730"/>
                </a:lnTo>
                <a:cubicBezTo>
                  <a:pt x="10293877" y="2708730"/>
                  <a:pt x="10274278" y="2717384"/>
                  <a:pt x="10252389" y="2717384"/>
                </a:cubicBezTo>
                <a:cubicBezTo>
                  <a:pt x="10209628" y="2717384"/>
                  <a:pt x="10173994" y="2682768"/>
                  <a:pt x="10173994" y="2640006"/>
                </a:cubicBezTo>
                <a:cubicBezTo>
                  <a:pt x="10173994" y="2597243"/>
                  <a:pt x="10208610" y="2562630"/>
                  <a:pt x="10252389" y="2562630"/>
                </a:cubicBezTo>
                <a:close/>
                <a:moveTo>
                  <a:pt x="6487394" y="2547361"/>
                </a:moveTo>
                <a:cubicBezTo>
                  <a:pt x="6496557" y="2547361"/>
                  <a:pt x="6503684" y="2554486"/>
                  <a:pt x="6503684" y="2563649"/>
                </a:cubicBezTo>
                <a:cubicBezTo>
                  <a:pt x="6503684" y="2572811"/>
                  <a:pt x="6496557" y="2579938"/>
                  <a:pt x="6487394" y="2579938"/>
                </a:cubicBezTo>
                <a:cubicBezTo>
                  <a:pt x="6478231" y="2579938"/>
                  <a:pt x="6471104" y="2572811"/>
                  <a:pt x="6471104" y="2563649"/>
                </a:cubicBezTo>
                <a:cubicBezTo>
                  <a:pt x="6471104" y="2554486"/>
                  <a:pt x="6478231" y="2547361"/>
                  <a:pt x="6487394" y="2547361"/>
                </a:cubicBezTo>
                <a:close/>
                <a:moveTo>
                  <a:pt x="10923328" y="2546344"/>
                </a:moveTo>
                <a:cubicBezTo>
                  <a:pt x="10935545" y="2546344"/>
                  <a:pt x="10944708" y="2556522"/>
                  <a:pt x="10944708" y="2567722"/>
                </a:cubicBezTo>
                <a:cubicBezTo>
                  <a:pt x="10944708" y="2579938"/>
                  <a:pt x="10935545" y="2589100"/>
                  <a:pt x="10923328" y="2589100"/>
                </a:cubicBezTo>
                <a:cubicBezTo>
                  <a:pt x="10911110" y="2589100"/>
                  <a:pt x="10901948" y="2578919"/>
                  <a:pt x="10901948" y="2567722"/>
                </a:cubicBezTo>
                <a:cubicBezTo>
                  <a:pt x="10901948" y="2555505"/>
                  <a:pt x="10912129" y="2546344"/>
                  <a:pt x="10923328" y="2546344"/>
                </a:cubicBezTo>
                <a:close/>
                <a:moveTo>
                  <a:pt x="591492" y="2539209"/>
                </a:moveTo>
                <a:cubicBezTo>
                  <a:pt x="598619" y="2539209"/>
                  <a:pt x="603710" y="2545318"/>
                  <a:pt x="603710" y="2551426"/>
                </a:cubicBezTo>
                <a:cubicBezTo>
                  <a:pt x="603710" y="2557534"/>
                  <a:pt x="598619" y="2563643"/>
                  <a:pt x="591492" y="2563643"/>
                </a:cubicBezTo>
                <a:cubicBezTo>
                  <a:pt x="585384" y="2563643"/>
                  <a:pt x="579275" y="2558552"/>
                  <a:pt x="579275" y="2551426"/>
                </a:cubicBezTo>
                <a:cubicBezTo>
                  <a:pt x="579275" y="2545318"/>
                  <a:pt x="584366" y="2539209"/>
                  <a:pt x="591492" y="2539209"/>
                </a:cubicBezTo>
                <a:close/>
                <a:moveTo>
                  <a:pt x="386905" y="2534124"/>
                </a:moveTo>
                <a:cubicBezTo>
                  <a:pt x="397086" y="2534124"/>
                  <a:pt x="405231" y="2542271"/>
                  <a:pt x="405231" y="2552451"/>
                </a:cubicBezTo>
                <a:cubicBezTo>
                  <a:pt x="405231" y="2562630"/>
                  <a:pt x="397086" y="2570776"/>
                  <a:pt x="386905" y="2570776"/>
                </a:cubicBezTo>
                <a:cubicBezTo>
                  <a:pt x="376724" y="2570776"/>
                  <a:pt x="368579" y="2562630"/>
                  <a:pt x="368579" y="2552451"/>
                </a:cubicBezTo>
                <a:cubicBezTo>
                  <a:pt x="368579" y="2542271"/>
                  <a:pt x="376724" y="2534124"/>
                  <a:pt x="386905" y="2534124"/>
                </a:cubicBezTo>
                <a:close/>
                <a:moveTo>
                  <a:pt x="3113437" y="2528012"/>
                </a:moveTo>
                <a:cubicBezTo>
                  <a:pt x="3118529" y="2528012"/>
                  <a:pt x="3122602" y="2532086"/>
                  <a:pt x="3122602" y="2537177"/>
                </a:cubicBezTo>
                <a:cubicBezTo>
                  <a:pt x="3122602" y="2542271"/>
                  <a:pt x="3118529" y="2546344"/>
                  <a:pt x="3113437" y="2546344"/>
                </a:cubicBezTo>
                <a:cubicBezTo>
                  <a:pt x="3108348" y="2546344"/>
                  <a:pt x="3104277" y="2542271"/>
                  <a:pt x="3104277" y="2537177"/>
                </a:cubicBezTo>
                <a:cubicBezTo>
                  <a:pt x="3104277" y="2532086"/>
                  <a:pt x="3108348" y="2528012"/>
                  <a:pt x="3113437" y="2528012"/>
                </a:cubicBezTo>
                <a:close/>
                <a:moveTo>
                  <a:pt x="5387857" y="2519865"/>
                </a:moveTo>
                <a:cubicBezTo>
                  <a:pt x="5392950" y="2519865"/>
                  <a:pt x="5398041" y="2524955"/>
                  <a:pt x="5398041" y="2530048"/>
                </a:cubicBezTo>
                <a:cubicBezTo>
                  <a:pt x="5398041" y="2536159"/>
                  <a:pt x="5392950" y="2540233"/>
                  <a:pt x="5387857" y="2540233"/>
                </a:cubicBezTo>
                <a:cubicBezTo>
                  <a:pt x="5381754" y="2540233"/>
                  <a:pt x="5377677" y="2535141"/>
                  <a:pt x="5377677" y="2530048"/>
                </a:cubicBezTo>
                <a:cubicBezTo>
                  <a:pt x="5377677" y="2523937"/>
                  <a:pt x="5382769" y="2519865"/>
                  <a:pt x="5387857" y="2519865"/>
                </a:cubicBezTo>
                <a:close/>
                <a:moveTo>
                  <a:pt x="11337701" y="2517829"/>
                </a:moveTo>
                <a:cubicBezTo>
                  <a:pt x="11342792" y="2517829"/>
                  <a:pt x="11347882" y="2522920"/>
                  <a:pt x="11347882" y="2528012"/>
                </a:cubicBezTo>
                <a:cubicBezTo>
                  <a:pt x="11347882" y="2534124"/>
                  <a:pt x="11342792" y="2538195"/>
                  <a:pt x="11337701" y="2538195"/>
                </a:cubicBezTo>
                <a:cubicBezTo>
                  <a:pt x="11331593" y="2538195"/>
                  <a:pt x="11327520" y="2534124"/>
                  <a:pt x="11327520" y="2528012"/>
                </a:cubicBezTo>
                <a:cubicBezTo>
                  <a:pt x="11327520" y="2521902"/>
                  <a:pt x="11332611" y="2517829"/>
                  <a:pt x="11337701" y="2517829"/>
                </a:cubicBezTo>
                <a:close/>
                <a:moveTo>
                  <a:pt x="5092607" y="2499505"/>
                </a:moveTo>
                <a:cubicBezTo>
                  <a:pt x="5104822" y="2498488"/>
                  <a:pt x="5113983" y="2507649"/>
                  <a:pt x="5113983" y="2519865"/>
                </a:cubicBezTo>
                <a:cubicBezTo>
                  <a:pt x="5113983" y="2531068"/>
                  <a:pt x="5104822" y="2540233"/>
                  <a:pt x="5092607" y="2540233"/>
                </a:cubicBezTo>
                <a:cubicBezTo>
                  <a:pt x="5081409" y="2540233"/>
                  <a:pt x="5071229" y="2531068"/>
                  <a:pt x="5071229" y="2519865"/>
                </a:cubicBezTo>
                <a:cubicBezTo>
                  <a:pt x="5071229" y="2508668"/>
                  <a:pt x="5080391" y="2499505"/>
                  <a:pt x="5092607" y="2499505"/>
                </a:cubicBezTo>
                <a:close/>
                <a:moveTo>
                  <a:pt x="7711170" y="2493397"/>
                </a:moveTo>
                <a:cubicBezTo>
                  <a:pt x="7714224" y="2493397"/>
                  <a:pt x="7717279" y="2495433"/>
                  <a:pt x="7717279" y="2499505"/>
                </a:cubicBezTo>
                <a:cubicBezTo>
                  <a:pt x="7717279" y="2502558"/>
                  <a:pt x="7714224" y="2505613"/>
                  <a:pt x="7711170" y="2505613"/>
                </a:cubicBezTo>
                <a:cubicBezTo>
                  <a:pt x="7708115" y="2505613"/>
                  <a:pt x="7705061" y="2502558"/>
                  <a:pt x="7705061" y="2499505"/>
                </a:cubicBezTo>
                <a:cubicBezTo>
                  <a:pt x="7705061" y="2496451"/>
                  <a:pt x="7708115" y="2493397"/>
                  <a:pt x="7711170" y="2493397"/>
                </a:cubicBezTo>
                <a:close/>
                <a:moveTo>
                  <a:pt x="11655354" y="2472014"/>
                </a:moveTo>
                <a:cubicBezTo>
                  <a:pt x="11662481" y="2472014"/>
                  <a:pt x="11666553" y="2477105"/>
                  <a:pt x="11666553" y="2483214"/>
                </a:cubicBezTo>
                <a:cubicBezTo>
                  <a:pt x="11666553" y="2489322"/>
                  <a:pt x="11661463" y="2493395"/>
                  <a:pt x="11655354" y="2493395"/>
                </a:cubicBezTo>
                <a:cubicBezTo>
                  <a:pt x="11649245" y="2493395"/>
                  <a:pt x="11644154" y="2488304"/>
                  <a:pt x="11644154" y="2483214"/>
                </a:cubicBezTo>
                <a:cubicBezTo>
                  <a:pt x="11644154" y="2477105"/>
                  <a:pt x="11649245" y="2472014"/>
                  <a:pt x="11655354" y="2472014"/>
                </a:cubicBezTo>
                <a:close/>
                <a:moveTo>
                  <a:pt x="1161657" y="2462852"/>
                </a:moveTo>
                <a:cubicBezTo>
                  <a:pt x="1204418" y="2462852"/>
                  <a:pt x="1238016" y="2496451"/>
                  <a:pt x="1238016" y="2539213"/>
                </a:cubicBezTo>
                <a:cubicBezTo>
                  <a:pt x="1238016" y="2580954"/>
                  <a:pt x="1203400" y="2615570"/>
                  <a:pt x="1161657" y="2615570"/>
                </a:cubicBezTo>
                <a:lnTo>
                  <a:pt x="1153260" y="2613912"/>
                </a:lnTo>
                <a:lnTo>
                  <a:pt x="1153543" y="2614553"/>
                </a:lnTo>
                <a:cubicBezTo>
                  <a:pt x="1153543" y="2625751"/>
                  <a:pt x="1144380" y="2634915"/>
                  <a:pt x="1133180" y="2634915"/>
                </a:cubicBezTo>
                <a:cubicBezTo>
                  <a:pt x="1121981" y="2634915"/>
                  <a:pt x="1112818" y="2625751"/>
                  <a:pt x="1112818" y="2614553"/>
                </a:cubicBezTo>
                <a:lnTo>
                  <a:pt x="1118521" y="2600840"/>
                </a:lnTo>
                <a:lnTo>
                  <a:pt x="1107443" y="2593425"/>
                </a:lnTo>
                <a:cubicBezTo>
                  <a:pt x="1093698" y="2579682"/>
                  <a:pt x="1085299" y="2560594"/>
                  <a:pt x="1085299" y="2539213"/>
                </a:cubicBezTo>
                <a:cubicBezTo>
                  <a:pt x="1085299" y="2497468"/>
                  <a:pt x="1119914" y="2462852"/>
                  <a:pt x="1161657" y="2462852"/>
                </a:cubicBezTo>
                <a:close/>
                <a:moveTo>
                  <a:pt x="7789564" y="2417038"/>
                </a:moveTo>
                <a:cubicBezTo>
                  <a:pt x="7792619" y="2416020"/>
                  <a:pt x="7795674" y="2419073"/>
                  <a:pt x="7795674" y="2423147"/>
                </a:cubicBezTo>
                <a:cubicBezTo>
                  <a:pt x="7795674" y="2426201"/>
                  <a:pt x="7792619" y="2429254"/>
                  <a:pt x="7789564" y="2429254"/>
                </a:cubicBezTo>
                <a:cubicBezTo>
                  <a:pt x="7785492" y="2429254"/>
                  <a:pt x="7783456" y="2426201"/>
                  <a:pt x="7783456" y="2423147"/>
                </a:cubicBezTo>
                <a:cubicBezTo>
                  <a:pt x="7783456" y="2420092"/>
                  <a:pt x="7786510" y="2417038"/>
                  <a:pt x="7789564" y="2417038"/>
                </a:cubicBezTo>
                <a:close/>
                <a:moveTo>
                  <a:pt x="8313895" y="2398712"/>
                </a:moveTo>
                <a:cubicBezTo>
                  <a:pt x="8322040" y="2398712"/>
                  <a:pt x="8330185" y="2405839"/>
                  <a:pt x="8330185" y="2415002"/>
                </a:cubicBezTo>
                <a:cubicBezTo>
                  <a:pt x="8330185" y="2424164"/>
                  <a:pt x="8323058" y="2431292"/>
                  <a:pt x="8313895" y="2431292"/>
                </a:cubicBezTo>
                <a:cubicBezTo>
                  <a:pt x="8304732" y="2431292"/>
                  <a:pt x="8297605" y="2424164"/>
                  <a:pt x="8297605" y="2415002"/>
                </a:cubicBezTo>
                <a:cubicBezTo>
                  <a:pt x="8297605" y="2405839"/>
                  <a:pt x="8304732" y="2398712"/>
                  <a:pt x="8313895" y="2398712"/>
                </a:cubicBezTo>
                <a:close/>
                <a:moveTo>
                  <a:pt x="10361328" y="2390565"/>
                </a:moveTo>
                <a:cubicBezTo>
                  <a:pt x="10373545" y="2391585"/>
                  <a:pt x="10383726" y="2400746"/>
                  <a:pt x="10383726" y="2412965"/>
                </a:cubicBezTo>
                <a:cubicBezTo>
                  <a:pt x="10383726" y="2425182"/>
                  <a:pt x="10373545" y="2435363"/>
                  <a:pt x="10361328" y="2435363"/>
                </a:cubicBezTo>
                <a:cubicBezTo>
                  <a:pt x="10349110" y="2435363"/>
                  <a:pt x="10338929" y="2425182"/>
                  <a:pt x="10338929" y="2412965"/>
                </a:cubicBezTo>
                <a:cubicBezTo>
                  <a:pt x="10338929" y="2400746"/>
                  <a:pt x="10349110" y="2390565"/>
                  <a:pt x="10361328" y="2390565"/>
                </a:cubicBezTo>
                <a:close/>
                <a:moveTo>
                  <a:pt x="1788833" y="2370201"/>
                </a:moveTo>
                <a:cubicBezTo>
                  <a:pt x="1800034" y="2370201"/>
                  <a:pt x="1809196" y="2379366"/>
                  <a:pt x="1809196" y="2390565"/>
                </a:cubicBezTo>
                <a:cubicBezTo>
                  <a:pt x="1809196" y="2401766"/>
                  <a:pt x="1800034" y="2410929"/>
                  <a:pt x="1788833" y="2410929"/>
                </a:cubicBezTo>
                <a:cubicBezTo>
                  <a:pt x="1777635" y="2410929"/>
                  <a:pt x="1768472" y="2401766"/>
                  <a:pt x="1768472" y="2390565"/>
                </a:cubicBezTo>
                <a:cubicBezTo>
                  <a:pt x="1768472" y="2379366"/>
                  <a:pt x="1777635" y="2370201"/>
                  <a:pt x="1788833" y="2370201"/>
                </a:cubicBezTo>
                <a:close/>
                <a:moveTo>
                  <a:pt x="8322040" y="2351875"/>
                </a:moveTo>
                <a:cubicBezTo>
                  <a:pt x="8329166" y="2351875"/>
                  <a:pt x="8335275" y="2357982"/>
                  <a:pt x="8335275" y="2365110"/>
                </a:cubicBezTo>
                <a:cubicBezTo>
                  <a:pt x="8335275" y="2372238"/>
                  <a:pt x="8329166" y="2378348"/>
                  <a:pt x="8322040" y="2378348"/>
                </a:cubicBezTo>
                <a:cubicBezTo>
                  <a:pt x="8314913" y="2378348"/>
                  <a:pt x="8308804" y="2372238"/>
                  <a:pt x="8308804" y="2365110"/>
                </a:cubicBezTo>
                <a:cubicBezTo>
                  <a:pt x="8308804" y="2357982"/>
                  <a:pt x="8314913" y="2351875"/>
                  <a:pt x="8322040" y="2351875"/>
                </a:cubicBezTo>
                <a:close/>
                <a:moveTo>
                  <a:pt x="1726739" y="2338640"/>
                </a:moveTo>
                <a:cubicBezTo>
                  <a:pt x="1739974" y="2338640"/>
                  <a:pt x="1749137" y="2348821"/>
                  <a:pt x="1749137" y="2361037"/>
                </a:cubicBezTo>
                <a:cubicBezTo>
                  <a:pt x="1749137" y="2373257"/>
                  <a:pt x="1738956" y="2383438"/>
                  <a:pt x="1726739" y="2383438"/>
                </a:cubicBezTo>
                <a:cubicBezTo>
                  <a:pt x="1714521" y="2383438"/>
                  <a:pt x="1704340" y="2373257"/>
                  <a:pt x="1704340" y="2361037"/>
                </a:cubicBezTo>
                <a:cubicBezTo>
                  <a:pt x="1704340" y="2348821"/>
                  <a:pt x="1714521" y="2338640"/>
                  <a:pt x="1726739" y="2338640"/>
                </a:cubicBezTo>
                <a:close/>
                <a:moveTo>
                  <a:pt x="5160810" y="2317265"/>
                </a:moveTo>
                <a:cubicBezTo>
                  <a:pt x="5172007" y="2317265"/>
                  <a:pt x="5181174" y="2326427"/>
                  <a:pt x="5181174" y="2337623"/>
                </a:cubicBezTo>
                <a:cubicBezTo>
                  <a:pt x="5181174" y="2348821"/>
                  <a:pt x="5172007" y="2357983"/>
                  <a:pt x="5160810" y="2357983"/>
                </a:cubicBezTo>
                <a:cubicBezTo>
                  <a:pt x="5149610" y="2357983"/>
                  <a:pt x="5140448" y="2348821"/>
                  <a:pt x="5140448" y="2337623"/>
                </a:cubicBezTo>
                <a:cubicBezTo>
                  <a:pt x="5140448" y="2326427"/>
                  <a:pt x="5149610" y="2317265"/>
                  <a:pt x="5160810" y="2317265"/>
                </a:cubicBezTo>
                <a:close/>
                <a:moveTo>
                  <a:pt x="5008114" y="2306069"/>
                </a:moveTo>
                <a:cubicBezTo>
                  <a:pt x="5013202" y="2306069"/>
                  <a:pt x="5017273" y="2310141"/>
                  <a:pt x="5017273" y="2315229"/>
                </a:cubicBezTo>
                <a:cubicBezTo>
                  <a:pt x="5017273" y="2320321"/>
                  <a:pt x="5013202" y="2324392"/>
                  <a:pt x="5008114" y="2324392"/>
                </a:cubicBezTo>
                <a:cubicBezTo>
                  <a:pt x="5003024" y="2324392"/>
                  <a:pt x="4998954" y="2320321"/>
                  <a:pt x="4998954" y="2315229"/>
                </a:cubicBezTo>
                <a:cubicBezTo>
                  <a:pt x="4998954" y="2310141"/>
                  <a:pt x="5003024" y="2306069"/>
                  <a:pt x="5008114" y="2306069"/>
                </a:cubicBezTo>
                <a:close/>
                <a:moveTo>
                  <a:pt x="6816246" y="2280623"/>
                </a:moveTo>
                <a:cubicBezTo>
                  <a:pt x="6824391" y="2280623"/>
                  <a:pt x="6830500" y="2286728"/>
                  <a:pt x="6830500" y="2294873"/>
                </a:cubicBezTo>
                <a:cubicBezTo>
                  <a:pt x="6830500" y="2303015"/>
                  <a:pt x="6824391" y="2309123"/>
                  <a:pt x="6816246" y="2309123"/>
                </a:cubicBezTo>
                <a:cubicBezTo>
                  <a:pt x="6808101" y="2309123"/>
                  <a:pt x="6801992" y="2303015"/>
                  <a:pt x="6801992" y="2294873"/>
                </a:cubicBezTo>
                <a:cubicBezTo>
                  <a:pt x="6801992" y="2286728"/>
                  <a:pt x="6808101" y="2280623"/>
                  <a:pt x="6816246" y="2280623"/>
                </a:cubicBezTo>
                <a:close/>
                <a:moveTo>
                  <a:pt x="7301887" y="2233780"/>
                </a:moveTo>
                <a:cubicBezTo>
                  <a:pt x="7313087" y="2233780"/>
                  <a:pt x="7321231" y="2242945"/>
                  <a:pt x="7321231" y="2253129"/>
                </a:cubicBezTo>
                <a:cubicBezTo>
                  <a:pt x="7321231" y="2263311"/>
                  <a:pt x="7313087" y="2272473"/>
                  <a:pt x="7301887" y="2272473"/>
                </a:cubicBezTo>
                <a:cubicBezTo>
                  <a:pt x="7291706" y="2272473"/>
                  <a:pt x="7282543" y="2264329"/>
                  <a:pt x="7282543" y="2253129"/>
                </a:cubicBezTo>
                <a:cubicBezTo>
                  <a:pt x="7282543" y="2242945"/>
                  <a:pt x="7290688" y="2233780"/>
                  <a:pt x="7301887" y="2233780"/>
                </a:cubicBezTo>
                <a:close/>
                <a:moveTo>
                  <a:pt x="11671645" y="2219524"/>
                </a:moveTo>
                <a:cubicBezTo>
                  <a:pt x="11673680" y="2219524"/>
                  <a:pt x="11676735" y="2221560"/>
                  <a:pt x="11676735" y="2224617"/>
                </a:cubicBezTo>
                <a:cubicBezTo>
                  <a:pt x="11676735" y="2227670"/>
                  <a:pt x="11674698" y="2229707"/>
                  <a:pt x="11671645" y="2229707"/>
                </a:cubicBezTo>
                <a:cubicBezTo>
                  <a:pt x="11668590" y="2229707"/>
                  <a:pt x="11666554" y="2227670"/>
                  <a:pt x="11666554" y="2224617"/>
                </a:cubicBezTo>
                <a:cubicBezTo>
                  <a:pt x="11666554" y="2221560"/>
                  <a:pt x="11668590" y="2219524"/>
                  <a:pt x="11671645" y="2219524"/>
                </a:cubicBezTo>
                <a:close/>
                <a:moveTo>
                  <a:pt x="10717669" y="2192034"/>
                </a:moveTo>
                <a:cubicBezTo>
                  <a:pt x="10724796" y="2192034"/>
                  <a:pt x="10731923" y="2198142"/>
                  <a:pt x="10731923" y="2206286"/>
                </a:cubicBezTo>
                <a:cubicBezTo>
                  <a:pt x="10731923" y="2214431"/>
                  <a:pt x="10725814" y="2220542"/>
                  <a:pt x="10717669" y="2220542"/>
                </a:cubicBezTo>
                <a:cubicBezTo>
                  <a:pt x="10709524" y="2220542"/>
                  <a:pt x="10703416" y="2214431"/>
                  <a:pt x="10703416" y="2206286"/>
                </a:cubicBezTo>
                <a:cubicBezTo>
                  <a:pt x="10703416" y="2198142"/>
                  <a:pt x="10709524" y="2192034"/>
                  <a:pt x="10717669" y="2192034"/>
                </a:cubicBezTo>
                <a:close/>
                <a:moveTo>
                  <a:pt x="4248637" y="2184910"/>
                </a:moveTo>
                <a:cubicBezTo>
                  <a:pt x="4263912" y="2184910"/>
                  <a:pt x="4276129" y="2197127"/>
                  <a:pt x="4276129" y="2212394"/>
                </a:cubicBezTo>
                <a:cubicBezTo>
                  <a:pt x="4276129" y="2227670"/>
                  <a:pt x="4263912" y="2239891"/>
                  <a:pt x="4248637" y="2239891"/>
                </a:cubicBezTo>
                <a:cubicBezTo>
                  <a:pt x="4233368" y="2239891"/>
                  <a:pt x="4221154" y="2227670"/>
                  <a:pt x="4221154" y="2212394"/>
                </a:cubicBezTo>
                <a:cubicBezTo>
                  <a:pt x="4221154" y="2197127"/>
                  <a:pt x="4233368" y="2184910"/>
                  <a:pt x="4248637" y="2184910"/>
                </a:cubicBezTo>
                <a:close/>
                <a:moveTo>
                  <a:pt x="10552733" y="2163530"/>
                </a:moveTo>
                <a:cubicBezTo>
                  <a:pt x="10556806" y="2164547"/>
                  <a:pt x="10558842" y="2166583"/>
                  <a:pt x="10558842" y="2169638"/>
                </a:cubicBezTo>
                <a:cubicBezTo>
                  <a:pt x="10558842" y="2172694"/>
                  <a:pt x="10556806" y="2174729"/>
                  <a:pt x="10552733" y="2174729"/>
                </a:cubicBezTo>
                <a:cubicBezTo>
                  <a:pt x="10549679" y="2174729"/>
                  <a:pt x="10546625" y="2172694"/>
                  <a:pt x="10546625" y="2169638"/>
                </a:cubicBezTo>
                <a:cubicBezTo>
                  <a:pt x="10546625" y="2166583"/>
                  <a:pt x="10548661" y="2163530"/>
                  <a:pt x="10552733" y="2163530"/>
                </a:cubicBezTo>
                <a:close/>
                <a:moveTo>
                  <a:pt x="11573905" y="2144178"/>
                </a:moveTo>
                <a:cubicBezTo>
                  <a:pt x="11581031" y="2143160"/>
                  <a:pt x="11586122" y="2148250"/>
                  <a:pt x="11586122" y="2155377"/>
                </a:cubicBezTo>
                <a:cubicBezTo>
                  <a:pt x="11586122" y="2161486"/>
                  <a:pt x="11581031" y="2166575"/>
                  <a:pt x="11573905" y="2166575"/>
                </a:cubicBezTo>
                <a:cubicBezTo>
                  <a:pt x="11567795" y="2166575"/>
                  <a:pt x="11561687" y="2161486"/>
                  <a:pt x="11561687" y="2155377"/>
                </a:cubicBezTo>
                <a:cubicBezTo>
                  <a:pt x="11561687" y="2149268"/>
                  <a:pt x="11566778" y="2144178"/>
                  <a:pt x="11573905" y="2144178"/>
                </a:cubicBezTo>
                <a:close/>
                <a:moveTo>
                  <a:pt x="10875476" y="2060694"/>
                </a:moveTo>
                <a:cubicBezTo>
                  <a:pt x="10879549" y="2060694"/>
                  <a:pt x="10883622" y="2063748"/>
                  <a:pt x="10883622" y="2068840"/>
                </a:cubicBezTo>
                <a:cubicBezTo>
                  <a:pt x="10883622" y="2073930"/>
                  <a:pt x="10879549" y="2076984"/>
                  <a:pt x="10875476" y="2076984"/>
                </a:cubicBezTo>
                <a:cubicBezTo>
                  <a:pt x="10870386" y="2076984"/>
                  <a:pt x="10867332" y="2072912"/>
                  <a:pt x="10867332" y="2068840"/>
                </a:cubicBezTo>
                <a:cubicBezTo>
                  <a:pt x="10867332" y="2063748"/>
                  <a:pt x="10871405" y="2060694"/>
                  <a:pt x="10875476" y="2060694"/>
                </a:cubicBezTo>
                <a:close/>
                <a:moveTo>
                  <a:pt x="9976480" y="2052572"/>
                </a:moveTo>
                <a:cubicBezTo>
                  <a:pt x="10001933" y="2052572"/>
                  <a:pt x="10023313" y="2072934"/>
                  <a:pt x="10023313" y="2099390"/>
                </a:cubicBezTo>
                <a:cubicBezTo>
                  <a:pt x="10023313" y="2124842"/>
                  <a:pt x="10001933" y="2146221"/>
                  <a:pt x="9976480" y="2146221"/>
                </a:cubicBezTo>
                <a:cubicBezTo>
                  <a:pt x="9950008" y="2146221"/>
                  <a:pt x="9929646" y="2124842"/>
                  <a:pt x="9929646" y="2099390"/>
                </a:cubicBezTo>
                <a:cubicBezTo>
                  <a:pt x="9929646" y="2072934"/>
                  <a:pt x="9951027" y="2052572"/>
                  <a:pt x="9976480" y="2052572"/>
                </a:cubicBezTo>
                <a:close/>
                <a:moveTo>
                  <a:pt x="8217174" y="2041361"/>
                </a:moveTo>
                <a:cubicBezTo>
                  <a:pt x="8239572" y="2041361"/>
                  <a:pt x="8257898" y="2059688"/>
                  <a:pt x="8257898" y="2082087"/>
                </a:cubicBezTo>
                <a:cubicBezTo>
                  <a:pt x="8257898" y="2104477"/>
                  <a:pt x="8239572" y="2122802"/>
                  <a:pt x="8217174" y="2122802"/>
                </a:cubicBezTo>
                <a:cubicBezTo>
                  <a:pt x="8194776" y="2122802"/>
                  <a:pt x="8176449" y="2104477"/>
                  <a:pt x="8176449" y="2082087"/>
                </a:cubicBezTo>
                <a:cubicBezTo>
                  <a:pt x="8176449" y="2059688"/>
                  <a:pt x="8194776" y="2041361"/>
                  <a:pt x="8217174" y="2041361"/>
                </a:cubicBezTo>
                <a:close/>
                <a:moveTo>
                  <a:pt x="11389625" y="2007776"/>
                </a:moveTo>
                <a:cubicBezTo>
                  <a:pt x="11396752" y="2007776"/>
                  <a:pt x="11401843" y="2012868"/>
                  <a:pt x="11401843" y="2019993"/>
                </a:cubicBezTo>
                <a:cubicBezTo>
                  <a:pt x="11401843" y="2026102"/>
                  <a:pt x="11396752" y="2032209"/>
                  <a:pt x="11389625" y="2032209"/>
                </a:cubicBezTo>
                <a:cubicBezTo>
                  <a:pt x="11383516" y="2032209"/>
                  <a:pt x="11377408" y="2027119"/>
                  <a:pt x="11377408" y="2019993"/>
                </a:cubicBezTo>
                <a:cubicBezTo>
                  <a:pt x="11377408" y="2013885"/>
                  <a:pt x="11382499" y="2007776"/>
                  <a:pt x="11389625" y="2007776"/>
                </a:cubicBezTo>
                <a:close/>
                <a:moveTo>
                  <a:pt x="11089281" y="1971100"/>
                </a:moveTo>
                <a:cubicBezTo>
                  <a:pt x="11092335" y="1971100"/>
                  <a:pt x="11094371" y="1973135"/>
                  <a:pt x="11094371" y="1976191"/>
                </a:cubicBezTo>
                <a:cubicBezTo>
                  <a:pt x="11094371" y="1979244"/>
                  <a:pt x="11092335" y="1981281"/>
                  <a:pt x="11089281" y="1981281"/>
                </a:cubicBezTo>
                <a:cubicBezTo>
                  <a:pt x="11086227" y="1981281"/>
                  <a:pt x="11084190" y="1979244"/>
                  <a:pt x="11084190" y="1976191"/>
                </a:cubicBezTo>
                <a:cubicBezTo>
                  <a:pt x="11084190" y="1973135"/>
                  <a:pt x="11086227" y="1971100"/>
                  <a:pt x="11089281" y="1971100"/>
                </a:cubicBezTo>
                <a:close/>
                <a:moveTo>
                  <a:pt x="607782" y="1958886"/>
                </a:moveTo>
                <a:cubicBezTo>
                  <a:pt x="618982" y="1958886"/>
                  <a:pt x="627126" y="1968049"/>
                  <a:pt x="627126" y="1978230"/>
                </a:cubicBezTo>
                <a:cubicBezTo>
                  <a:pt x="627126" y="1989429"/>
                  <a:pt x="617963" y="1997575"/>
                  <a:pt x="607782" y="1997575"/>
                </a:cubicBezTo>
                <a:cubicBezTo>
                  <a:pt x="596583" y="1997575"/>
                  <a:pt x="588438" y="1988410"/>
                  <a:pt x="588438" y="1978230"/>
                </a:cubicBezTo>
                <a:cubicBezTo>
                  <a:pt x="588438" y="1967031"/>
                  <a:pt x="597601" y="1958886"/>
                  <a:pt x="607782" y="1958886"/>
                </a:cubicBezTo>
                <a:close/>
                <a:moveTo>
                  <a:pt x="8754740" y="1924294"/>
                </a:moveTo>
                <a:cubicBezTo>
                  <a:pt x="8757794" y="1925312"/>
                  <a:pt x="8760849" y="1927349"/>
                  <a:pt x="8760849" y="1930402"/>
                </a:cubicBezTo>
                <a:cubicBezTo>
                  <a:pt x="8760849" y="1933458"/>
                  <a:pt x="8758812" y="1936513"/>
                  <a:pt x="8754740" y="1936513"/>
                </a:cubicBezTo>
                <a:cubicBezTo>
                  <a:pt x="8751685" y="1936513"/>
                  <a:pt x="8748631" y="1934476"/>
                  <a:pt x="8748631" y="1930402"/>
                </a:cubicBezTo>
                <a:cubicBezTo>
                  <a:pt x="8748631" y="1927349"/>
                  <a:pt x="8750667" y="1924294"/>
                  <a:pt x="8754740" y="1924294"/>
                </a:cubicBezTo>
                <a:close/>
                <a:moveTo>
                  <a:pt x="6224720" y="1894771"/>
                </a:moveTo>
                <a:cubicBezTo>
                  <a:pt x="6227774" y="1894771"/>
                  <a:pt x="6230829" y="1897823"/>
                  <a:pt x="6230829" y="1900877"/>
                </a:cubicBezTo>
                <a:cubicBezTo>
                  <a:pt x="6230829" y="1904948"/>
                  <a:pt x="6227774" y="1906983"/>
                  <a:pt x="6224720" y="1906983"/>
                </a:cubicBezTo>
                <a:cubicBezTo>
                  <a:pt x="6220647" y="1906983"/>
                  <a:pt x="6218611" y="1903930"/>
                  <a:pt x="6218611" y="1900877"/>
                </a:cubicBezTo>
                <a:cubicBezTo>
                  <a:pt x="6218611" y="1896803"/>
                  <a:pt x="6221665" y="1894771"/>
                  <a:pt x="6224720" y="1894771"/>
                </a:cubicBezTo>
                <a:close/>
                <a:moveTo>
                  <a:pt x="6900749" y="1835719"/>
                </a:moveTo>
                <a:cubicBezTo>
                  <a:pt x="6907876" y="1834702"/>
                  <a:pt x="6913985" y="1840812"/>
                  <a:pt x="6913985" y="1848957"/>
                </a:cubicBezTo>
                <a:cubicBezTo>
                  <a:pt x="6913985" y="1856084"/>
                  <a:pt x="6907876" y="1862192"/>
                  <a:pt x="6900749" y="1862192"/>
                </a:cubicBezTo>
                <a:cubicBezTo>
                  <a:pt x="6893622" y="1862192"/>
                  <a:pt x="6887514" y="1856084"/>
                  <a:pt x="6887514" y="1848957"/>
                </a:cubicBezTo>
                <a:cubicBezTo>
                  <a:pt x="6887514" y="1841829"/>
                  <a:pt x="6893622" y="1835719"/>
                  <a:pt x="6900749" y="1835719"/>
                </a:cubicBezTo>
                <a:close/>
                <a:moveTo>
                  <a:pt x="3320114" y="1834701"/>
                </a:moveTo>
                <a:cubicBezTo>
                  <a:pt x="3322150" y="1834701"/>
                  <a:pt x="3324187" y="1836737"/>
                  <a:pt x="3324187" y="1838772"/>
                </a:cubicBezTo>
                <a:cubicBezTo>
                  <a:pt x="3324187" y="1840809"/>
                  <a:pt x="3322150" y="1842845"/>
                  <a:pt x="3320114" y="1842845"/>
                </a:cubicBezTo>
                <a:cubicBezTo>
                  <a:pt x="3318077" y="1842845"/>
                  <a:pt x="3316042" y="1840809"/>
                  <a:pt x="3316042" y="1838772"/>
                </a:cubicBezTo>
                <a:cubicBezTo>
                  <a:pt x="3316042" y="1836737"/>
                  <a:pt x="3318077" y="1834701"/>
                  <a:pt x="3320114" y="1834701"/>
                </a:cubicBezTo>
                <a:close/>
                <a:moveTo>
                  <a:pt x="6968963" y="1829583"/>
                </a:moveTo>
                <a:cubicBezTo>
                  <a:pt x="6971000" y="1829583"/>
                  <a:pt x="6972017" y="1831619"/>
                  <a:pt x="6972017" y="1832637"/>
                </a:cubicBezTo>
                <a:cubicBezTo>
                  <a:pt x="6972017" y="1834674"/>
                  <a:pt x="6971000" y="1835691"/>
                  <a:pt x="6968963" y="1835691"/>
                </a:cubicBezTo>
                <a:cubicBezTo>
                  <a:pt x="6966927" y="1835691"/>
                  <a:pt x="6965909" y="1834674"/>
                  <a:pt x="6965909" y="1832637"/>
                </a:cubicBezTo>
                <a:cubicBezTo>
                  <a:pt x="6965909" y="1830601"/>
                  <a:pt x="6966927" y="1829583"/>
                  <a:pt x="6968963" y="1829583"/>
                </a:cubicBezTo>
                <a:close/>
                <a:moveTo>
                  <a:pt x="5026434" y="1816374"/>
                </a:moveTo>
                <a:cubicBezTo>
                  <a:pt x="5029485" y="1816374"/>
                  <a:pt x="5031521" y="1818411"/>
                  <a:pt x="5031521" y="1821463"/>
                </a:cubicBezTo>
                <a:cubicBezTo>
                  <a:pt x="5031521" y="1824518"/>
                  <a:pt x="5029485" y="1826554"/>
                  <a:pt x="5026434" y="1826554"/>
                </a:cubicBezTo>
                <a:cubicBezTo>
                  <a:pt x="5023379" y="1826554"/>
                  <a:pt x="5021344" y="1824518"/>
                  <a:pt x="5021344" y="1821463"/>
                </a:cubicBezTo>
                <a:cubicBezTo>
                  <a:pt x="5021344" y="1818411"/>
                  <a:pt x="5023379" y="1816374"/>
                  <a:pt x="5026434" y="1816374"/>
                </a:cubicBezTo>
                <a:close/>
                <a:moveTo>
                  <a:pt x="1693109" y="1810250"/>
                </a:moveTo>
                <a:cubicBezTo>
                  <a:pt x="1709398" y="1810250"/>
                  <a:pt x="1722634" y="1823487"/>
                  <a:pt x="1722634" y="1839778"/>
                </a:cubicBezTo>
                <a:cubicBezTo>
                  <a:pt x="1722634" y="1856067"/>
                  <a:pt x="1709398" y="1869303"/>
                  <a:pt x="1693109" y="1869303"/>
                </a:cubicBezTo>
                <a:cubicBezTo>
                  <a:pt x="1676819" y="1869303"/>
                  <a:pt x="1663584" y="1856067"/>
                  <a:pt x="1663584" y="1839778"/>
                </a:cubicBezTo>
                <a:cubicBezTo>
                  <a:pt x="1663584" y="1823487"/>
                  <a:pt x="1676819" y="1810250"/>
                  <a:pt x="1693109" y="1810250"/>
                </a:cubicBezTo>
                <a:close/>
                <a:moveTo>
                  <a:pt x="466263" y="1806168"/>
                </a:moveTo>
                <a:cubicBezTo>
                  <a:pt x="468300" y="1806168"/>
                  <a:pt x="470336" y="1808204"/>
                  <a:pt x="470336" y="1810240"/>
                </a:cubicBezTo>
                <a:cubicBezTo>
                  <a:pt x="470336" y="1812277"/>
                  <a:pt x="468300" y="1814313"/>
                  <a:pt x="466263" y="1814313"/>
                </a:cubicBezTo>
                <a:cubicBezTo>
                  <a:pt x="464227" y="1814313"/>
                  <a:pt x="462191" y="1812277"/>
                  <a:pt x="462191" y="1810240"/>
                </a:cubicBezTo>
                <a:cubicBezTo>
                  <a:pt x="462191" y="1808204"/>
                  <a:pt x="464227" y="1806168"/>
                  <a:pt x="466263" y="1806168"/>
                </a:cubicBezTo>
                <a:close/>
                <a:moveTo>
                  <a:pt x="11028194" y="1801104"/>
                </a:moveTo>
                <a:cubicBezTo>
                  <a:pt x="11034304" y="1800086"/>
                  <a:pt x="11040412" y="1806195"/>
                  <a:pt x="11040412" y="1813323"/>
                </a:cubicBezTo>
                <a:cubicBezTo>
                  <a:pt x="11040412" y="1820451"/>
                  <a:pt x="11034304" y="1825541"/>
                  <a:pt x="11028194" y="1825541"/>
                </a:cubicBezTo>
                <a:cubicBezTo>
                  <a:pt x="11021068" y="1825541"/>
                  <a:pt x="11015977" y="1819432"/>
                  <a:pt x="11015977" y="1813323"/>
                </a:cubicBezTo>
                <a:cubicBezTo>
                  <a:pt x="11015977" y="1806195"/>
                  <a:pt x="11022085" y="1801104"/>
                  <a:pt x="11028194" y="1801104"/>
                </a:cubicBezTo>
                <a:close/>
                <a:moveTo>
                  <a:pt x="9489820" y="1800068"/>
                </a:moveTo>
                <a:cubicBezTo>
                  <a:pt x="9509164" y="1800068"/>
                  <a:pt x="9524436" y="1815341"/>
                  <a:pt x="9524436" y="1834686"/>
                </a:cubicBezTo>
                <a:cubicBezTo>
                  <a:pt x="9524436" y="1854031"/>
                  <a:pt x="9509164" y="1869303"/>
                  <a:pt x="9489820" y="1869303"/>
                </a:cubicBezTo>
                <a:cubicBezTo>
                  <a:pt x="9470476" y="1869303"/>
                  <a:pt x="9455204" y="1854031"/>
                  <a:pt x="9455204" y="1834686"/>
                </a:cubicBezTo>
                <a:cubicBezTo>
                  <a:pt x="9455204" y="1815341"/>
                  <a:pt x="9470476" y="1800068"/>
                  <a:pt x="9489820" y="1800068"/>
                </a:cubicBezTo>
                <a:close/>
                <a:moveTo>
                  <a:pt x="10635201" y="1799039"/>
                </a:moveTo>
                <a:cubicBezTo>
                  <a:pt x="10639274" y="1799039"/>
                  <a:pt x="10642329" y="1802093"/>
                  <a:pt x="10642329" y="1806166"/>
                </a:cubicBezTo>
                <a:cubicBezTo>
                  <a:pt x="10642329" y="1810238"/>
                  <a:pt x="10639274" y="1813293"/>
                  <a:pt x="10635201" y="1813293"/>
                </a:cubicBezTo>
                <a:cubicBezTo>
                  <a:pt x="10631129" y="1813293"/>
                  <a:pt x="10628075" y="1810238"/>
                  <a:pt x="10628075" y="1806166"/>
                </a:cubicBezTo>
                <a:cubicBezTo>
                  <a:pt x="10628075" y="1802093"/>
                  <a:pt x="10631129" y="1799039"/>
                  <a:pt x="10635201" y="1799039"/>
                </a:cubicBezTo>
                <a:close/>
                <a:moveTo>
                  <a:pt x="8181540" y="1798022"/>
                </a:moveTo>
                <a:cubicBezTo>
                  <a:pt x="8184594" y="1797003"/>
                  <a:pt x="8186630" y="1800058"/>
                  <a:pt x="8186630" y="1803111"/>
                </a:cubicBezTo>
                <a:cubicBezTo>
                  <a:pt x="8186630" y="1806166"/>
                  <a:pt x="8184594" y="1808202"/>
                  <a:pt x="8181540" y="1808202"/>
                </a:cubicBezTo>
                <a:cubicBezTo>
                  <a:pt x="8178485" y="1808202"/>
                  <a:pt x="8176449" y="1806166"/>
                  <a:pt x="8176449" y="1803111"/>
                </a:cubicBezTo>
                <a:cubicBezTo>
                  <a:pt x="8176449" y="1800058"/>
                  <a:pt x="8178485" y="1798022"/>
                  <a:pt x="8181540" y="1798022"/>
                </a:cubicBezTo>
                <a:close/>
                <a:moveTo>
                  <a:pt x="5724840" y="1792952"/>
                </a:moveTo>
                <a:cubicBezTo>
                  <a:pt x="5727896" y="1792952"/>
                  <a:pt x="5730949" y="1796006"/>
                  <a:pt x="5730949" y="1799061"/>
                </a:cubicBezTo>
                <a:cubicBezTo>
                  <a:pt x="5730949" y="1802116"/>
                  <a:pt x="5727896" y="1805170"/>
                  <a:pt x="5724840" y="1805170"/>
                </a:cubicBezTo>
                <a:cubicBezTo>
                  <a:pt x="5721787" y="1805170"/>
                  <a:pt x="5718734" y="1802116"/>
                  <a:pt x="5718734" y="1799061"/>
                </a:cubicBezTo>
                <a:cubicBezTo>
                  <a:pt x="5718734" y="1796006"/>
                  <a:pt x="5721787" y="1792952"/>
                  <a:pt x="5724840" y="1792952"/>
                </a:cubicBezTo>
                <a:close/>
                <a:moveTo>
                  <a:pt x="10191302" y="1791912"/>
                </a:moveTo>
                <a:cubicBezTo>
                  <a:pt x="10198429" y="1791912"/>
                  <a:pt x="10204538" y="1798021"/>
                  <a:pt x="10204538" y="1805147"/>
                </a:cubicBezTo>
                <a:cubicBezTo>
                  <a:pt x="10204538" y="1812274"/>
                  <a:pt x="10198429" y="1818383"/>
                  <a:pt x="10191302" y="1818383"/>
                </a:cubicBezTo>
                <a:cubicBezTo>
                  <a:pt x="10184175" y="1818383"/>
                  <a:pt x="10178067" y="1812274"/>
                  <a:pt x="10178067" y="1805147"/>
                </a:cubicBezTo>
                <a:cubicBezTo>
                  <a:pt x="10178067" y="1798021"/>
                  <a:pt x="10184175" y="1791912"/>
                  <a:pt x="10191302" y="1791912"/>
                </a:cubicBezTo>
                <a:close/>
                <a:moveTo>
                  <a:pt x="5611817" y="1782750"/>
                </a:moveTo>
                <a:cubicBezTo>
                  <a:pt x="5612835" y="1782750"/>
                  <a:pt x="5613854" y="1783768"/>
                  <a:pt x="5613854" y="1784786"/>
                </a:cubicBezTo>
                <a:cubicBezTo>
                  <a:pt x="5613854" y="1785804"/>
                  <a:pt x="5612835" y="1786822"/>
                  <a:pt x="5611817" y="1786822"/>
                </a:cubicBezTo>
                <a:cubicBezTo>
                  <a:pt x="5610799" y="1786822"/>
                  <a:pt x="5609781" y="1785804"/>
                  <a:pt x="5609781" y="1784786"/>
                </a:cubicBezTo>
                <a:cubicBezTo>
                  <a:pt x="5609781" y="1783768"/>
                  <a:pt x="5610799" y="1782750"/>
                  <a:pt x="5611817" y="1782750"/>
                </a:cubicBezTo>
                <a:close/>
                <a:moveTo>
                  <a:pt x="2172677" y="1781757"/>
                </a:moveTo>
                <a:cubicBezTo>
                  <a:pt x="2184894" y="1781757"/>
                  <a:pt x="2195074" y="1791938"/>
                  <a:pt x="2195074" y="1804157"/>
                </a:cubicBezTo>
                <a:cubicBezTo>
                  <a:pt x="2195074" y="1816374"/>
                  <a:pt x="2184894" y="1826554"/>
                  <a:pt x="2172677" y="1826554"/>
                </a:cubicBezTo>
                <a:cubicBezTo>
                  <a:pt x="2160460" y="1826554"/>
                  <a:pt x="2150279" y="1816374"/>
                  <a:pt x="2150279" y="1804157"/>
                </a:cubicBezTo>
                <a:cubicBezTo>
                  <a:pt x="2150279" y="1791938"/>
                  <a:pt x="2160460" y="1781757"/>
                  <a:pt x="2172677" y="1781757"/>
                </a:cubicBezTo>
                <a:close/>
                <a:moveTo>
                  <a:pt x="8210047" y="1762412"/>
                </a:moveTo>
                <a:cubicBezTo>
                  <a:pt x="8215138" y="1762412"/>
                  <a:pt x="8219210" y="1766483"/>
                  <a:pt x="8219210" y="1771574"/>
                </a:cubicBezTo>
                <a:cubicBezTo>
                  <a:pt x="8219210" y="1776666"/>
                  <a:pt x="8215138" y="1780737"/>
                  <a:pt x="8210047" y="1780737"/>
                </a:cubicBezTo>
                <a:cubicBezTo>
                  <a:pt x="8204957" y="1780737"/>
                  <a:pt x="8200884" y="1776666"/>
                  <a:pt x="8200884" y="1771574"/>
                </a:cubicBezTo>
                <a:cubicBezTo>
                  <a:pt x="8200884" y="1766483"/>
                  <a:pt x="8204957" y="1762412"/>
                  <a:pt x="8210047" y="1762412"/>
                </a:cubicBezTo>
                <a:close/>
                <a:moveTo>
                  <a:pt x="559930" y="1753225"/>
                </a:moveTo>
                <a:cubicBezTo>
                  <a:pt x="567056" y="1753225"/>
                  <a:pt x="572147" y="1758316"/>
                  <a:pt x="572147" y="1765442"/>
                </a:cubicBezTo>
                <a:cubicBezTo>
                  <a:pt x="572147" y="1771551"/>
                  <a:pt x="567056" y="1777660"/>
                  <a:pt x="559930" y="1777660"/>
                </a:cubicBezTo>
                <a:cubicBezTo>
                  <a:pt x="553821" y="1777660"/>
                  <a:pt x="547713" y="1772569"/>
                  <a:pt x="547713" y="1765442"/>
                </a:cubicBezTo>
                <a:cubicBezTo>
                  <a:pt x="547713" y="1759333"/>
                  <a:pt x="552804" y="1753225"/>
                  <a:pt x="559930" y="1753225"/>
                </a:cubicBezTo>
                <a:close/>
                <a:moveTo>
                  <a:pt x="6170759" y="1745079"/>
                </a:moveTo>
                <a:cubicBezTo>
                  <a:pt x="6175850" y="1744060"/>
                  <a:pt x="6179922" y="1748132"/>
                  <a:pt x="6179922" y="1754241"/>
                </a:cubicBezTo>
                <a:cubicBezTo>
                  <a:pt x="6179922" y="1759332"/>
                  <a:pt x="6175850" y="1763405"/>
                  <a:pt x="6170759" y="1763405"/>
                </a:cubicBezTo>
                <a:cubicBezTo>
                  <a:pt x="6165669" y="1763405"/>
                  <a:pt x="6160578" y="1759332"/>
                  <a:pt x="6160578" y="1754241"/>
                </a:cubicBezTo>
                <a:cubicBezTo>
                  <a:pt x="6160578" y="1749150"/>
                  <a:pt x="6164651" y="1745079"/>
                  <a:pt x="6170759" y="1745079"/>
                </a:cubicBezTo>
                <a:close/>
                <a:moveTo>
                  <a:pt x="7806873" y="1737952"/>
                </a:moveTo>
                <a:cubicBezTo>
                  <a:pt x="7809927" y="1737952"/>
                  <a:pt x="7811963" y="1739988"/>
                  <a:pt x="7811963" y="1743043"/>
                </a:cubicBezTo>
                <a:cubicBezTo>
                  <a:pt x="7811963" y="1745079"/>
                  <a:pt x="7809927" y="1748133"/>
                  <a:pt x="7806873" y="1748133"/>
                </a:cubicBezTo>
                <a:cubicBezTo>
                  <a:pt x="7803818" y="1748133"/>
                  <a:pt x="7801782" y="1746097"/>
                  <a:pt x="7801782" y="1743043"/>
                </a:cubicBezTo>
                <a:cubicBezTo>
                  <a:pt x="7801782" y="1739988"/>
                  <a:pt x="7803818" y="1737952"/>
                  <a:pt x="7806873" y="1737952"/>
                </a:cubicBezTo>
                <a:close/>
                <a:moveTo>
                  <a:pt x="961068" y="1706391"/>
                </a:moveTo>
                <a:cubicBezTo>
                  <a:pt x="964122" y="1706391"/>
                  <a:pt x="967176" y="1708427"/>
                  <a:pt x="967176" y="1712500"/>
                </a:cubicBezTo>
                <a:cubicBezTo>
                  <a:pt x="967176" y="1715555"/>
                  <a:pt x="964122" y="1718608"/>
                  <a:pt x="961068" y="1718608"/>
                </a:cubicBezTo>
                <a:cubicBezTo>
                  <a:pt x="958013" y="1718608"/>
                  <a:pt x="954959" y="1715555"/>
                  <a:pt x="954959" y="1712500"/>
                </a:cubicBezTo>
                <a:cubicBezTo>
                  <a:pt x="954959" y="1709445"/>
                  <a:pt x="958013" y="1706391"/>
                  <a:pt x="961068" y="1706391"/>
                </a:cubicBezTo>
                <a:close/>
                <a:moveTo>
                  <a:pt x="4813613" y="1703336"/>
                </a:moveTo>
                <a:cubicBezTo>
                  <a:pt x="4815650" y="1703336"/>
                  <a:pt x="4817688" y="1705371"/>
                  <a:pt x="4817688" y="1707408"/>
                </a:cubicBezTo>
                <a:cubicBezTo>
                  <a:pt x="4817688" y="1709444"/>
                  <a:pt x="4815650" y="1711481"/>
                  <a:pt x="4813613" y="1711481"/>
                </a:cubicBezTo>
                <a:cubicBezTo>
                  <a:pt x="4811579" y="1711481"/>
                  <a:pt x="4809541" y="1709444"/>
                  <a:pt x="4809541" y="1707408"/>
                </a:cubicBezTo>
                <a:cubicBezTo>
                  <a:pt x="4809541" y="1705371"/>
                  <a:pt x="4811579" y="1703336"/>
                  <a:pt x="4813613" y="1703336"/>
                </a:cubicBezTo>
                <a:close/>
                <a:moveTo>
                  <a:pt x="4269970" y="1698253"/>
                </a:moveTo>
                <a:cubicBezTo>
                  <a:pt x="4287274" y="1699272"/>
                  <a:pt x="4300511" y="1712507"/>
                  <a:pt x="4300511" y="1728798"/>
                </a:cubicBezTo>
                <a:cubicBezTo>
                  <a:pt x="4300511" y="1745088"/>
                  <a:pt x="4287274" y="1758324"/>
                  <a:pt x="4269970" y="1758324"/>
                </a:cubicBezTo>
                <a:cubicBezTo>
                  <a:pt x="4253681" y="1758324"/>
                  <a:pt x="4239427" y="1745088"/>
                  <a:pt x="4239427" y="1728798"/>
                </a:cubicBezTo>
                <a:cubicBezTo>
                  <a:pt x="4239427" y="1712507"/>
                  <a:pt x="4252663" y="1698253"/>
                  <a:pt x="4269970" y="1698253"/>
                </a:cubicBezTo>
                <a:close/>
                <a:moveTo>
                  <a:pt x="7008670" y="1697244"/>
                </a:moveTo>
                <a:cubicBezTo>
                  <a:pt x="7010705" y="1697244"/>
                  <a:pt x="7013760" y="1699281"/>
                  <a:pt x="7013760" y="1702335"/>
                </a:cubicBezTo>
                <a:cubicBezTo>
                  <a:pt x="7013760" y="1705389"/>
                  <a:pt x="7011724" y="1707425"/>
                  <a:pt x="7008670" y="1707425"/>
                </a:cubicBezTo>
                <a:cubicBezTo>
                  <a:pt x="7005615" y="1707425"/>
                  <a:pt x="7003579" y="1705389"/>
                  <a:pt x="7003579" y="1702335"/>
                </a:cubicBezTo>
                <a:cubicBezTo>
                  <a:pt x="7003579" y="1699281"/>
                  <a:pt x="7005615" y="1697244"/>
                  <a:pt x="7008670" y="1697244"/>
                </a:cubicBezTo>
                <a:close/>
                <a:moveTo>
                  <a:pt x="3364842" y="1697228"/>
                </a:moveTo>
                <a:cubicBezTo>
                  <a:pt x="3367896" y="1697228"/>
                  <a:pt x="3370952" y="1700282"/>
                  <a:pt x="3370952" y="1703336"/>
                </a:cubicBezTo>
                <a:cubicBezTo>
                  <a:pt x="3370952" y="1707409"/>
                  <a:pt x="3367896" y="1709445"/>
                  <a:pt x="3364842" y="1709445"/>
                </a:cubicBezTo>
                <a:cubicBezTo>
                  <a:pt x="3360770" y="1709445"/>
                  <a:pt x="3358734" y="1706391"/>
                  <a:pt x="3358734" y="1703336"/>
                </a:cubicBezTo>
                <a:cubicBezTo>
                  <a:pt x="3358734" y="1700282"/>
                  <a:pt x="3361788" y="1697228"/>
                  <a:pt x="3364842" y="1697228"/>
                </a:cubicBezTo>
                <a:close/>
                <a:moveTo>
                  <a:pt x="1989412" y="1695213"/>
                </a:moveTo>
                <a:cubicBezTo>
                  <a:pt x="1995522" y="1695213"/>
                  <a:pt x="2000613" y="1700305"/>
                  <a:pt x="2000613" y="1706413"/>
                </a:cubicBezTo>
                <a:cubicBezTo>
                  <a:pt x="2000613" y="1712522"/>
                  <a:pt x="1995522" y="1717613"/>
                  <a:pt x="1989412" y="1717613"/>
                </a:cubicBezTo>
                <a:cubicBezTo>
                  <a:pt x="1983305" y="1717613"/>
                  <a:pt x="1978214" y="1712522"/>
                  <a:pt x="1978214" y="1706413"/>
                </a:cubicBezTo>
                <a:cubicBezTo>
                  <a:pt x="1978214" y="1700305"/>
                  <a:pt x="1983305" y="1695213"/>
                  <a:pt x="1989412" y="1695213"/>
                </a:cubicBezTo>
                <a:close/>
                <a:moveTo>
                  <a:pt x="3038026" y="1681956"/>
                </a:moveTo>
                <a:cubicBezTo>
                  <a:pt x="3039044" y="1680938"/>
                  <a:pt x="3040062" y="1681956"/>
                  <a:pt x="3040062" y="1683992"/>
                </a:cubicBezTo>
                <a:cubicBezTo>
                  <a:pt x="3040062" y="1685011"/>
                  <a:pt x="3039044" y="1686029"/>
                  <a:pt x="3038026" y="1686029"/>
                </a:cubicBezTo>
                <a:cubicBezTo>
                  <a:pt x="3037008" y="1686029"/>
                  <a:pt x="3035990" y="1685011"/>
                  <a:pt x="3035990" y="1683992"/>
                </a:cubicBezTo>
                <a:cubicBezTo>
                  <a:pt x="3035990" y="1682974"/>
                  <a:pt x="3037008" y="1681956"/>
                  <a:pt x="3038026" y="1681956"/>
                </a:cubicBezTo>
                <a:close/>
                <a:moveTo>
                  <a:pt x="2787638" y="1677907"/>
                </a:moveTo>
                <a:cubicBezTo>
                  <a:pt x="2796801" y="1677907"/>
                  <a:pt x="2803927" y="1685033"/>
                  <a:pt x="2803927" y="1694197"/>
                </a:cubicBezTo>
                <a:cubicBezTo>
                  <a:pt x="2803927" y="1703360"/>
                  <a:pt x="2796801" y="1710486"/>
                  <a:pt x="2787638" y="1710486"/>
                </a:cubicBezTo>
                <a:cubicBezTo>
                  <a:pt x="2778479" y="1710486"/>
                  <a:pt x="2771350" y="1703360"/>
                  <a:pt x="2771350" y="1694197"/>
                </a:cubicBezTo>
                <a:cubicBezTo>
                  <a:pt x="2771350" y="1685033"/>
                  <a:pt x="2778479" y="1677907"/>
                  <a:pt x="2787638" y="1677907"/>
                </a:cubicBezTo>
                <a:close/>
                <a:moveTo>
                  <a:pt x="8908476" y="1670778"/>
                </a:moveTo>
                <a:cubicBezTo>
                  <a:pt x="8910512" y="1670778"/>
                  <a:pt x="8913566" y="1672813"/>
                  <a:pt x="8913566" y="1675869"/>
                </a:cubicBezTo>
                <a:cubicBezTo>
                  <a:pt x="8913566" y="1678923"/>
                  <a:pt x="8911530" y="1680959"/>
                  <a:pt x="8908476" y="1680959"/>
                </a:cubicBezTo>
                <a:cubicBezTo>
                  <a:pt x="8905421" y="1680959"/>
                  <a:pt x="8903385" y="1678923"/>
                  <a:pt x="8903385" y="1675869"/>
                </a:cubicBezTo>
                <a:cubicBezTo>
                  <a:pt x="8903385" y="1672813"/>
                  <a:pt x="8905421" y="1670778"/>
                  <a:pt x="8908476" y="1670778"/>
                </a:cubicBezTo>
                <a:close/>
                <a:moveTo>
                  <a:pt x="9803401" y="1667723"/>
                </a:moveTo>
                <a:cubicBezTo>
                  <a:pt x="9809509" y="1667723"/>
                  <a:pt x="9815617" y="1672813"/>
                  <a:pt x="9815617" y="1679940"/>
                </a:cubicBezTo>
                <a:cubicBezTo>
                  <a:pt x="9815617" y="1686048"/>
                  <a:pt x="9810527" y="1692156"/>
                  <a:pt x="9803401" y="1692156"/>
                </a:cubicBezTo>
                <a:cubicBezTo>
                  <a:pt x="9796274" y="1692156"/>
                  <a:pt x="9791183" y="1687066"/>
                  <a:pt x="9791183" y="1679940"/>
                </a:cubicBezTo>
                <a:cubicBezTo>
                  <a:pt x="9791183" y="1673832"/>
                  <a:pt x="9796274" y="1667723"/>
                  <a:pt x="9803401" y="1667723"/>
                </a:cubicBezTo>
                <a:close/>
                <a:moveTo>
                  <a:pt x="7189895" y="1665690"/>
                </a:moveTo>
                <a:cubicBezTo>
                  <a:pt x="7197021" y="1665690"/>
                  <a:pt x="7202112" y="1670781"/>
                  <a:pt x="7202112" y="1677908"/>
                </a:cubicBezTo>
                <a:cubicBezTo>
                  <a:pt x="7202112" y="1685034"/>
                  <a:pt x="7197021" y="1690124"/>
                  <a:pt x="7189895" y="1690124"/>
                </a:cubicBezTo>
                <a:cubicBezTo>
                  <a:pt x="7182768" y="1690124"/>
                  <a:pt x="7177677" y="1685034"/>
                  <a:pt x="7177677" y="1677908"/>
                </a:cubicBezTo>
                <a:cubicBezTo>
                  <a:pt x="7177677" y="1670781"/>
                  <a:pt x="7182768" y="1665690"/>
                  <a:pt x="7189895" y="1665690"/>
                </a:cubicBezTo>
                <a:close/>
                <a:moveTo>
                  <a:pt x="6840681" y="1665682"/>
                </a:moveTo>
                <a:cubicBezTo>
                  <a:pt x="6869188" y="1665682"/>
                  <a:pt x="6890568" y="1688080"/>
                  <a:pt x="6890568" y="1714552"/>
                </a:cubicBezTo>
                <a:cubicBezTo>
                  <a:pt x="6890568" y="1742044"/>
                  <a:pt x="6868170" y="1763425"/>
                  <a:pt x="6840681" y="1763425"/>
                </a:cubicBezTo>
                <a:cubicBezTo>
                  <a:pt x="6813192" y="1763425"/>
                  <a:pt x="6790793" y="1741026"/>
                  <a:pt x="6790793" y="1714552"/>
                </a:cubicBezTo>
                <a:cubicBezTo>
                  <a:pt x="6790793" y="1687063"/>
                  <a:pt x="6813192" y="1665682"/>
                  <a:pt x="6840681" y="1665682"/>
                </a:cubicBezTo>
                <a:close/>
                <a:moveTo>
                  <a:pt x="4489879" y="1651438"/>
                </a:moveTo>
                <a:cubicBezTo>
                  <a:pt x="4494968" y="1651438"/>
                  <a:pt x="4500062" y="1656528"/>
                  <a:pt x="4500062" y="1661619"/>
                </a:cubicBezTo>
                <a:cubicBezTo>
                  <a:pt x="4500062" y="1666710"/>
                  <a:pt x="4495988" y="1671800"/>
                  <a:pt x="4489879" y="1671800"/>
                </a:cubicBezTo>
                <a:cubicBezTo>
                  <a:pt x="4484789" y="1671800"/>
                  <a:pt x="4479698" y="1667727"/>
                  <a:pt x="4479698" y="1661619"/>
                </a:cubicBezTo>
                <a:cubicBezTo>
                  <a:pt x="4479698" y="1656528"/>
                  <a:pt x="4483769" y="1651438"/>
                  <a:pt x="4489879" y="1651438"/>
                </a:cubicBezTo>
                <a:close/>
                <a:moveTo>
                  <a:pt x="4124356" y="1643267"/>
                </a:moveTo>
                <a:cubicBezTo>
                  <a:pt x="4130464" y="1643267"/>
                  <a:pt x="4135556" y="1648358"/>
                  <a:pt x="4135556" y="1654466"/>
                </a:cubicBezTo>
                <a:cubicBezTo>
                  <a:pt x="4135556" y="1660575"/>
                  <a:pt x="4130464" y="1665666"/>
                  <a:pt x="4124356" y="1665666"/>
                </a:cubicBezTo>
                <a:cubicBezTo>
                  <a:pt x="4118247" y="1665666"/>
                  <a:pt x="4113157" y="1660575"/>
                  <a:pt x="4113157" y="1654466"/>
                </a:cubicBezTo>
                <a:cubicBezTo>
                  <a:pt x="4113157" y="1648358"/>
                  <a:pt x="4118247" y="1643267"/>
                  <a:pt x="4124356" y="1643267"/>
                </a:cubicBezTo>
                <a:close/>
                <a:moveTo>
                  <a:pt x="1369383" y="1634128"/>
                </a:moveTo>
                <a:cubicBezTo>
                  <a:pt x="1378546" y="1634128"/>
                  <a:pt x="1384655" y="1641256"/>
                  <a:pt x="1384655" y="1649400"/>
                </a:cubicBezTo>
                <a:cubicBezTo>
                  <a:pt x="1384655" y="1657544"/>
                  <a:pt x="1377528" y="1664671"/>
                  <a:pt x="1369383" y="1664671"/>
                </a:cubicBezTo>
                <a:cubicBezTo>
                  <a:pt x="1361238" y="1664671"/>
                  <a:pt x="1354111" y="1657544"/>
                  <a:pt x="1354111" y="1649400"/>
                </a:cubicBezTo>
                <a:cubicBezTo>
                  <a:pt x="1354111" y="1641256"/>
                  <a:pt x="1361238" y="1634128"/>
                  <a:pt x="1369383" y="1634128"/>
                </a:cubicBezTo>
                <a:close/>
                <a:moveTo>
                  <a:pt x="9290270" y="1625987"/>
                </a:moveTo>
                <a:cubicBezTo>
                  <a:pt x="9293324" y="1625987"/>
                  <a:pt x="9295360" y="1628022"/>
                  <a:pt x="9295360" y="1631077"/>
                </a:cubicBezTo>
                <a:cubicBezTo>
                  <a:pt x="9295360" y="1634131"/>
                  <a:pt x="9293324" y="1636167"/>
                  <a:pt x="9290270" y="1636167"/>
                </a:cubicBezTo>
                <a:cubicBezTo>
                  <a:pt x="9287215" y="1636167"/>
                  <a:pt x="9285179" y="1634131"/>
                  <a:pt x="9285179" y="1631077"/>
                </a:cubicBezTo>
                <a:cubicBezTo>
                  <a:pt x="9285179" y="1628022"/>
                  <a:pt x="9287215" y="1625987"/>
                  <a:pt x="9290270" y="1625987"/>
                </a:cubicBezTo>
                <a:close/>
                <a:moveTo>
                  <a:pt x="1867190" y="1615780"/>
                </a:moveTo>
                <a:cubicBezTo>
                  <a:pt x="1874317" y="1615780"/>
                  <a:pt x="1879408" y="1620871"/>
                  <a:pt x="1879408" y="1627997"/>
                </a:cubicBezTo>
                <a:cubicBezTo>
                  <a:pt x="1879408" y="1635124"/>
                  <a:pt x="1874317" y="1640215"/>
                  <a:pt x="1867190" y="1640215"/>
                </a:cubicBezTo>
                <a:cubicBezTo>
                  <a:pt x="1860064" y="1640215"/>
                  <a:pt x="1854973" y="1635124"/>
                  <a:pt x="1854973" y="1627997"/>
                </a:cubicBezTo>
                <a:cubicBezTo>
                  <a:pt x="1854973" y="1621888"/>
                  <a:pt x="1860064" y="1615780"/>
                  <a:pt x="1867190" y="1615780"/>
                </a:cubicBezTo>
                <a:close/>
                <a:moveTo>
                  <a:pt x="1952765" y="1611732"/>
                </a:moveTo>
                <a:cubicBezTo>
                  <a:pt x="1970074" y="1611732"/>
                  <a:pt x="1985346" y="1627003"/>
                  <a:pt x="1985346" y="1644310"/>
                </a:cubicBezTo>
                <a:cubicBezTo>
                  <a:pt x="1985346" y="1662635"/>
                  <a:pt x="1971092" y="1676889"/>
                  <a:pt x="1952765" y="1676889"/>
                </a:cubicBezTo>
                <a:cubicBezTo>
                  <a:pt x="1934440" y="1676889"/>
                  <a:pt x="1920186" y="1662635"/>
                  <a:pt x="1920186" y="1644310"/>
                </a:cubicBezTo>
                <a:cubicBezTo>
                  <a:pt x="1920186" y="1625985"/>
                  <a:pt x="1934440" y="1611732"/>
                  <a:pt x="1952765" y="1611732"/>
                </a:cubicBezTo>
                <a:close/>
                <a:moveTo>
                  <a:pt x="7601213" y="1601545"/>
                </a:moveTo>
                <a:cubicBezTo>
                  <a:pt x="7607322" y="1601545"/>
                  <a:pt x="7612413" y="1606636"/>
                  <a:pt x="7612413" y="1612743"/>
                </a:cubicBezTo>
                <a:cubicBezTo>
                  <a:pt x="7612413" y="1618852"/>
                  <a:pt x="7607322" y="1623943"/>
                  <a:pt x="7601213" y="1623943"/>
                </a:cubicBezTo>
                <a:cubicBezTo>
                  <a:pt x="7595105" y="1623943"/>
                  <a:pt x="7590014" y="1618852"/>
                  <a:pt x="7590014" y="1612743"/>
                </a:cubicBezTo>
                <a:cubicBezTo>
                  <a:pt x="7590014" y="1606636"/>
                  <a:pt x="7595105" y="1601545"/>
                  <a:pt x="7601213" y="1601545"/>
                </a:cubicBezTo>
                <a:close/>
                <a:moveTo>
                  <a:pt x="4432839" y="1598471"/>
                </a:moveTo>
                <a:cubicBezTo>
                  <a:pt x="4443020" y="1598471"/>
                  <a:pt x="4450147" y="1606616"/>
                  <a:pt x="4450147" y="1615779"/>
                </a:cubicBezTo>
                <a:cubicBezTo>
                  <a:pt x="4450147" y="1624941"/>
                  <a:pt x="4443020" y="1633087"/>
                  <a:pt x="4432839" y="1633087"/>
                </a:cubicBezTo>
                <a:cubicBezTo>
                  <a:pt x="4423675" y="1633087"/>
                  <a:pt x="4415530" y="1625960"/>
                  <a:pt x="4415530" y="1615779"/>
                </a:cubicBezTo>
                <a:cubicBezTo>
                  <a:pt x="4415530" y="1606616"/>
                  <a:pt x="4422657" y="1598471"/>
                  <a:pt x="4432839" y="1598471"/>
                </a:cubicBezTo>
                <a:close/>
                <a:moveTo>
                  <a:pt x="8604059" y="1598470"/>
                </a:moveTo>
                <a:cubicBezTo>
                  <a:pt x="8616276" y="1598470"/>
                  <a:pt x="8627476" y="1608650"/>
                  <a:pt x="8627476" y="1621886"/>
                </a:cubicBezTo>
                <a:cubicBezTo>
                  <a:pt x="8627476" y="1634103"/>
                  <a:pt x="8617295" y="1645302"/>
                  <a:pt x="8604059" y="1645302"/>
                </a:cubicBezTo>
                <a:cubicBezTo>
                  <a:pt x="8590823" y="1645302"/>
                  <a:pt x="8580642" y="1635121"/>
                  <a:pt x="8580642" y="1621886"/>
                </a:cubicBezTo>
                <a:cubicBezTo>
                  <a:pt x="8580642" y="1608650"/>
                  <a:pt x="8590823" y="1598470"/>
                  <a:pt x="8604059" y="1598470"/>
                </a:cubicBezTo>
                <a:close/>
                <a:moveTo>
                  <a:pt x="970231" y="1592364"/>
                </a:moveTo>
                <a:cubicBezTo>
                  <a:pt x="979394" y="1592364"/>
                  <a:pt x="985503" y="1599491"/>
                  <a:pt x="985503" y="1607636"/>
                </a:cubicBezTo>
                <a:cubicBezTo>
                  <a:pt x="985503" y="1615781"/>
                  <a:pt x="978376" y="1622908"/>
                  <a:pt x="970231" y="1622908"/>
                </a:cubicBezTo>
                <a:cubicBezTo>
                  <a:pt x="962086" y="1622908"/>
                  <a:pt x="954959" y="1615781"/>
                  <a:pt x="954959" y="1607636"/>
                </a:cubicBezTo>
                <a:cubicBezTo>
                  <a:pt x="954959" y="1599491"/>
                  <a:pt x="962086" y="1592364"/>
                  <a:pt x="970231" y="1592364"/>
                </a:cubicBezTo>
                <a:close/>
                <a:moveTo>
                  <a:pt x="8077693" y="1588309"/>
                </a:moveTo>
                <a:cubicBezTo>
                  <a:pt x="8088892" y="1588309"/>
                  <a:pt x="8099073" y="1597471"/>
                  <a:pt x="8099073" y="1609690"/>
                </a:cubicBezTo>
                <a:cubicBezTo>
                  <a:pt x="8099073" y="1621906"/>
                  <a:pt x="8088892" y="1631068"/>
                  <a:pt x="8077693" y="1631068"/>
                </a:cubicBezTo>
                <a:cubicBezTo>
                  <a:pt x="8065475" y="1631068"/>
                  <a:pt x="8056312" y="1621906"/>
                  <a:pt x="8056312" y="1609690"/>
                </a:cubicBezTo>
                <a:cubicBezTo>
                  <a:pt x="8056312" y="1597471"/>
                  <a:pt x="8066493" y="1588309"/>
                  <a:pt x="8077693" y="1588309"/>
                </a:cubicBezTo>
                <a:close/>
                <a:moveTo>
                  <a:pt x="10993578" y="1587269"/>
                </a:moveTo>
                <a:cubicBezTo>
                  <a:pt x="10999687" y="1588288"/>
                  <a:pt x="11004777" y="1593379"/>
                  <a:pt x="11004777" y="1598469"/>
                </a:cubicBezTo>
                <a:cubicBezTo>
                  <a:pt x="11004777" y="1604577"/>
                  <a:pt x="10999687" y="1609668"/>
                  <a:pt x="10993578" y="1609668"/>
                </a:cubicBezTo>
                <a:cubicBezTo>
                  <a:pt x="10987469" y="1609668"/>
                  <a:pt x="10982378" y="1604577"/>
                  <a:pt x="10982378" y="1598469"/>
                </a:cubicBezTo>
                <a:cubicBezTo>
                  <a:pt x="10982378" y="1592360"/>
                  <a:pt x="10987469" y="1587269"/>
                  <a:pt x="10993578" y="1587269"/>
                </a:cubicBezTo>
                <a:close/>
                <a:moveTo>
                  <a:pt x="1053773" y="1581190"/>
                </a:moveTo>
                <a:cubicBezTo>
                  <a:pt x="1057845" y="1580171"/>
                  <a:pt x="1061918" y="1584246"/>
                  <a:pt x="1061918" y="1589335"/>
                </a:cubicBezTo>
                <a:cubicBezTo>
                  <a:pt x="1061918" y="1594424"/>
                  <a:pt x="1057845" y="1597478"/>
                  <a:pt x="1053773" y="1597478"/>
                </a:cubicBezTo>
                <a:cubicBezTo>
                  <a:pt x="1048682" y="1597478"/>
                  <a:pt x="1045628" y="1593408"/>
                  <a:pt x="1045628" y="1589335"/>
                </a:cubicBezTo>
                <a:cubicBezTo>
                  <a:pt x="1045628" y="1584246"/>
                  <a:pt x="1049700" y="1581190"/>
                  <a:pt x="1053773" y="1581190"/>
                </a:cubicBezTo>
                <a:close/>
                <a:moveTo>
                  <a:pt x="6563753" y="1579126"/>
                </a:moveTo>
                <a:cubicBezTo>
                  <a:pt x="6569861" y="1579126"/>
                  <a:pt x="6574952" y="1584217"/>
                  <a:pt x="6574952" y="1590325"/>
                </a:cubicBezTo>
                <a:cubicBezTo>
                  <a:pt x="6574952" y="1596434"/>
                  <a:pt x="6569861" y="1601524"/>
                  <a:pt x="6563753" y="1601524"/>
                </a:cubicBezTo>
                <a:cubicBezTo>
                  <a:pt x="6557644" y="1601524"/>
                  <a:pt x="6552553" y="1596434"/>
                  <a:pt x="6552553" y="1590325"/>
                </a:cubicBezTo>
                <a:cubicBezTo>
                  <a:pt x="6552553" y="1584217"/>
                  <a:pt x="6557644" y="1579126"/>
                  <a:pt x="6563753" y="1579126"/>
                </a:cubicBezTo>
                <a:close/>
                <a:moveTo>
                  <a:pt x="9187440" y="1578129"/>
                </a:moveTo>
                <a:cubicBezTo>
                  <a:pt x="9193548" y="1578129"/>
                  <a:pt x="9198639" y="1583220"/>
                  <a:pt x="9198639" y="1589328"/>
                </a:cubicBezTo>
                <a:cubicBezTo>
                  <a:pt x="9198639" y="1595436"/>
                  <a:pt x="9193548" y="1600526"/>
                  <a:pt x="9187440" y="1600526"/>
                </a:cubicBezTo>
                <a:cubicBezTo>
                  <a:pt x="9181331" y="1600526"/>
                  <a:pt x="9176240" y="1595436"/>
                  <a:pt x="9176240" y="1589328"/>
                </a:cubicBezTo>
                <a:cubicBezTo>
                  <a:pt x="9176240" y="1583220"/>
                  <a:pt x="9181331" y="1578129"/>
                  <a:pt x="9187440" y="1578129"/>
                </a:cubicBezTo>
                <a:close/>
                <a:moveTo>
                  <a:pt x="5811366" y="1539421"/>
                </a:moveTo>
                <a:cubicBezTo>
                  <a:pt x="5816457" y="1539421"/>
                  <a:pt x="5821547" y="1543493"/>
                  <a:pt x="5821547" y="1549602"/>
                </a:cubicBezTo>
                <a:cubicBezTo>
                  <a:pt x="5821547" y="1555711"/>
                  <a:pt x="5816457" y="1559783"/>
                  <a:pt x="5811366" y="1559783"/>
                </a:cubicBezTo>
                <a:cubicBezTo>
                  <a:pt x="5805258" y="1559783"/>
                  <a:pt x="5801185" y="1555711"/>
                  <a:pt x="5801185" y="1549602"/>
                </a:cubicBezTo>
                <a:cubicBezTo>
                  <a:pt x="5801185" y="1544512"/>
                  <a:pt x="5805258" y="1539421"/>
                  <a:pt x="5811366" y="1539421"/>
                </a:cubicBezTo>
                <a:close/>
                <a:moveTo>
                  <a:pt x="6556626" y="1510942"/>
                </a:moveTo>
                <a:cubicBezTo>
                  <a:pt x="6562734" y="1510942"/>
                  <a:pt x="6568843" y="1516032"/>
                  <a:pt x="6568843" y="1523160"/>
                </a:cubicBezTo>
                <a:cubicBezTo>
                  <a:pt x="6568843" y="1530285"/>
                  <a:pt x="6563752" y="1535375"/>
                  <a:pt x="6556626" y="1535375"/>
                </a:cubicBezTo>
                <a:cubicBezTo>
                  <a:pt x="6549499" y="1535375"/>
                  <a:pt x="6544408" y="1530285"/>
                  <a:pt x="6544408" y="1523160"/>
                </a:cubicBezTo>
                <a:cubicBezTo>
                  <a:pt x="6544408" y="1516032"/>
                  <a:pt x="6549499" y="1510942"/>
                  <a:pt x="6556626" y="1510942"/>
                </a:cubicBezTo>
                <a:close/>
                <a:moveTo>
                  <a:pt x="5064100" y="1507884"/>
                </a:moveTo>
                <a:cubicBezTo>
                  <a:pt x="5071226" y="1506866"/>
                  <a:pt x="5076314" y="1512975"/>
                  <a:pt x="5076314" y="1520102"/>
                </a:cubicBezTo>
                <a:cubicBezTo>
                  <a:pt x="5076314" y="1527228"/>
                  <a:pt x="5071226" y="1532317"/>
                  <a:pt x="5064100" y="1532317"/>
                </a:cubicBezTo>
                <a:cubicBezTo>
                  <a:pt x="5056975" y="1532317"/>
                  <a:pt x="5051886" y="1527228"/>
                  <a:pt x="5051886" y="1520102"/>
                </a:cubicBezTo>
                <a:cubicBezTo>
                  <a:pt x="5051886" y="1512975"/>
                  <a:pt x="5056975" y="1507884"/>
                  <a:pt x="5064100" y="1507884"/>
                </a:cubicBezTo>
                <a:close/>
                <a:moveTo>
                  <a:pt x="12045293" y="1495671"/>
                </a:moveTo>
                <a:cubicBezTo>
                  <a:pt x="12061582" y="1496689"/>
                  <a:pt x="12074818" y="1509924"/>
                  <a:pt x="12074818" y="1525195"/>
                </a:cubicBezTo>
                <a:cubicBezTo>
                  <a:pt x="12074818" y="1541483"/>
                  <a:pt x="12061582" y="1553701"/>
                  <a:pt x="12045293" y="1553701"/>
                </a:cubicBezTo>
                <a:cubicBezTo>
                  <a:pt x="12029003" y="1553701"/>
                  <a:pt x="12015767" y="1540465"/>
                  <a:pt x="12015767" y="1525195"/>
                </a:cubicBezTo>
                <a:cubicBezTo>
                  <a:pt x="12015767" y="1508906"/>
                  <a:pt x="12029003" y="1495671"/>
                  <a:pt x="12045293" y="1495671"/>
                </a:cubicBezTo>
                <a:close/>
                <a:moveTo>
                  <a:pt x="7198040" y="1482432"/>
                </a:moveTo>
                <a:cubicBezTo>
                  <a:pt x="7200076" y="1482432"/>
                  <a:pt x="7203130" y="1484468"/>
                  <a:pt x="7203130" y="1487523"/>
                </a:cubicBezTo>
                <a:cubicBezTo>
                  <a:pt x="7203130" y="1490577"/>
                  <a:pt x="7201094" y="1492613"/>
                  <a:pt x="7198040" y="1492613"/>
                </a:cubicBezTo>
                <a:cubicBezTo>
                  <a:pt x="7194985" y="1492613"/>
                  <a:pt x="7192949" y="1490577"/>
                  <a:pt x="7192949" y="1487523"/>
                </a:cubicBezTo>
                <a:cubicBezTo>
                  <a:pt x="7192949" y="1484468"/>
                  <a:pt x="7194985" y="1482432"/>
                  <a:pt x="7198040" y="1482432"/>
                </a:cubicBezTo>
                <a:close/>
                <a:moveTo>
                  <a:pt x="10018223" y="1481387"/>
                </a:moveTo>
                <a:cubicBezTo>
                  <a:pt x="10022296" y="1481387"/>
                  <a:pt x="10025350" y="1484441"/>
                  <a:pt x="10025350" y="1488514"/>
                </a:cubicBezTo>
                <a:cubicBezTo>
                  <a:pt x="10025350" y="1492586"/>
                  <a:pt x="10022296" y="1494622"/>
                  <a:pt x="10018223" y="1494622"/>
                </a:cubicBezTo>
                <a:cubicBezTo>
                  <a:pt x="10014150" y="1494622"/>
                  <a:pt x="10011096" y="1491568"/>
                  <a:pt x="10011096" y="1488514"/>
                </a:cubicBezTo>
                <a:cubicBezTo>
                  <a:pt x="10011096" y="1484441"/>
                  <a:pt x="10014150" y="1481387"/>
                  <a:pt x="10018223" y="1481387"/>
                </a:cubicBezTo>
                <a:close/>
                <a:moveTo>
                  <a:pt x="8393309" y="1477350"/>
                </a:moveTo>
                <a:cubicBezTo>
                  <a:pt x="8410616" y="1477350"/>
                  <a:pt x="8425888" y="1491603"/>
                  <a:pt x="8425888" y="1509928"/>
                </a:cubicBezTo>
                <a:cubicBezTo>
                  <a:pt x="8425888" y="1528253"/>
                  <a:pt x="8411635" y="1542506"/>
                  <a:pt x="8393309" y="1542506"/>
                </a:cubicBezTo>
                <a:cubicBezTo>
                  <a:pt x="8374982" y="1542506"/>
                  <a:pt x="8360729" y="1528253"/>
                  <a:pt x="8360729" y="1509928"/>
                </a:cubicBezTo>
                <a:cubicBezTo>
                  <a:pt x="8360729" y="1491603"/>
                  <a:pt x="8374982" y="1477350"/>
                  <a:pt x="8393309" y="1477350"/>
                </a:cubicBezTo>
                <a:close/>
                <a:moveTo>
                  <a:pt x="5908087" y="1476298"/>
                </a:moveTo>
                <a:cubicBezTo>
                  <a:pt x="5909106" y="1476298"/>
                  <a:pt x="5910123" y="1477315"/>
                  <a:pt x="5910123" y="1478334"/>
                </a:cubicBezTo>
                <a:cubicBezTo>
                  <a:pt x="5910123" y="1479351"/>
                  <a:pt x="5909106" y="1480369"/>
                  <a:pt x="5908087" y="1480369"/>
                </a:cubicBezTo>
                <a:cubicBezTo>
                  <a:pt x="5907069" y="1480369"/>
                  <a:pt x="5906050" y="1479351"/>
                  <a:pt x="5906050" y="1478334"/>
                </a:cubicBezTo>
                <a:cubicBezTo>
                  <a:pt x="5906050" y="1477315"/>
                  <a:pt x="5907069" y="1476298"/>
                  <a:pt x="5908087" y="1476298"/>
                </a:cubicBezTo>
                <a:close/>
                <a:moveTo>
                  <a:pt x="10401034" y="1474260"/>
                </a:moveTo>
                <a:cubicBezTo>
                  <a:pt x="10406124" y="1474260"/>
                  <a:pt x="10410197" y="1478333"/>
                  <a:pt x="10410197" y="1483423"/>
                </a:cubicBezTo>
                <a:cubicBezTo>
                  <a:pt x="10410197" y="1488514"/>
                  <a:pt x="10406124" y="1492586"/>
                  <a:pt x="10401034" y="1492586"/>
                </a:cubicBezTo>
                <a:cubicBezTo>
                  <a:pt x="10395943" y="1492586"/>
                  <a:pt x="10391871" y="1488514"/>
                  <a:pt x="10391871" y="1483423"/>
                </a:cubicBezTo>
                <a:cubicBezTo>
                  <a:pt x="10391871" y="1478333"/>
                  <a:pt x="10395943" y="1474260"/>
                  <a:pt x="10401034" y="1474260"/>
                </a:cubicBezTo>
                <a:close/>
                <a:moveTo>
                  <a:pt x="2631798" y="1469172"/>
                </a:moveTo>
                <a:cubicBezTo>
                  <a:pt x="2634852" y="1469172"/>
                  <a:pt x="2637906" y="1472227"/>
                  <a:pt x="2637906" y="1475281"/>
                </a:cubicBezTo>
                <a:cubicBezTo>
                  <a:pt x="2637906" y="1478335"/>
                  <a:pt x="2634852" y="1481390"/>
                  <a:pt x="2631798" y="1481390"/>
                </a:cubicBezTo>
                <a:cubicBezTo>
                  <a:pt x="2628743" y="1481390"/>
                  <a:pt x="2625688" y="1478335"/>
                  <a:pt x="2625688" y="1475281"/>
                </a:cubicBezTo>
                <a:cubicBezTo>
                  <a:pt x="2625688" y="1472227"/>
                  <a:pt x="2628743" y="1469172"/>
                  <a:pt x="2631798" y="1469172"/>
                </a:cubicBezTo>
                <a:close/>
                <a:moveTo>
                  <a:pt x="8095000" y="1469170"/>
                </a:moveTo>
                <a:cubicBezTo>
                  <a:pt x="8102127" y="1469170"/>
                  <a:pt x="8107217" y="1474261"/>
                  <a:pt x="8107217" y="1481388"/>
                </a:cubicBezTo>
                <a:cubicBezTo>
                  <a:pt x="8107217" y="1488514"/>
                  <a:pt x="8102127" y="1493605"/>
                  <a:pt x="8095000" y="1493605"/>
                </a:cubicBezTo>
                <a:cubicBezTo>
                  <a:pt x="8087874" y="1493605"/>
                  <a:pt x="8082783" y="1488514"/>
                  <a:pt x="8082783" y="1481388"/>
                </a:cubicBezTo>
                <a:cubicBezTo>
                  <a:pt x="8082783" y="1474261"/>
                  <a:pt x="8087874" y="1469170"/>
                  <a:pt x="8095000" y="1469170"/>
                </a:cubicBezTo>
                <a:close/>
                <a:moveTo>
                  <a:pt x="3408677" y="1462072"/>
                </a:moveTo>
                <a:cubicBezTo>
                  <a:pt x="3411731" y="1463090"/>
                  <a:pt x="3413767" y="1465126"/>
                  <a:pt x="3413767" y="1467163"/>
                </a:cubicBezTo>
                <a:cubicBezTo>
                  <a:pt x="3413767" y="1470216"/>
                  <a:pt x="3411731" y="1472253"/>
                  <a:pt x="3408677" y="1472253"/>
                </a:cubicBezTo>
                <a:cubicBezTo>
                  <a:pt x="3406640" y="1472253"/>
                  <a:pt x="3403585" y="1470216"/>
                  <a:pt x="3403585" y="1467163"/>
                </a:cubicBezTo>
                <a:cubicBezTo>
                  <a:pt x="3403585" y="1465126"/>
                  <a:pt x="3405620" y="1462072"/>
                  <a:pt x="3408677" y="1462072"/>
                </a:cubicBezTo>
                <a:close/>
                <a:moveTo>
                  <a:pt x="3686616" y="1449860"/>
                </a:moveTo>
                <a:cubicBezTo>
                  <a:pt x="3688652" y="1449860"/>
                  <a:pt x="3690689" y="1451898"/>
                  <a:pt x="3690689" y="1453933"/>
                </a:cubicBezTo>
                <a:cubicBezTo>
                  <a:pt x="3690689" y="1455970"/>
                  <a:pt x="3688652" y="1458006"/>
                  <a:pt x="3686616" y="1458006"/>
                </a:cubicBezTo>
                <a:cubicBezTo>
                  <a:pt x="3684581" y="1458006"/>
                  <a:pt x="3682544" y="1455970"/>
                  <a:pt x="3682544" y="1453933"/>
                </a:cubicBezTo>
                <a:cubicBezTo>
                  <a:pt x="3682544" y="1451898"/>
                  <a:pt x="3684581" y="1449860"/>
                  <a:pt x="3686616" y="1449860"/>
                </a:cubicBezTo>
                <a:close/>
                <a:moveTo>
                  <a:pt x="8790374" y="1447825"/>
                </a:moveTo>
                <a:cubicBezTo>
                  <a:pt x="8793428" y="1447825"/>
                  <a:pt x="8795464" y="1449862"/>
                  <a:pt x="8795464" y="1452917"/>
                </a:cubicBezTo>
                <a:cubicBezTo>
                  <a:pt x="8795464" y="1455971"/>
                  <a:pt x="8793428" y="1458007"/>
                  <a:pt x="8790374" y="1458007"/>
                </a:cubicBezTo>
                <a:cubicBezTo>
                  <a:pt x="8787319" y="1458007"/>
                  <a:pt x="8785283" y="1455971"/>
                  <a:pt x="8785283" y="1452917"/>
                </a:cubicBezTo>
                <a:cubicBezTo>
                  <a:pt x="8785283" y="1449862"/>
                  <a:pt x="8787319" y="1447825"/>
                  <a:pt x="8790374" y="1447825"/>
                </a:cubicBezTo>
                <a:close/>
                <a:moveTo>
                  <a:pt x="10691198" y="1418293"/>
                </a:moveTo>
                <a:cubicBezTo>
                  <a:pt x="10693235" y="1417275"/>
                  <a:pt x="10696288" y="1420331"/>
                  <a:pt x="10696288" y="1423383"/>
                </a:cubicBezTo>
                <a:cubicBezTo>
                  <a:pt x="10696288" y="1426441"/>
                  <a:pt x="10694252" y="1428476"/>
                  <a:pt x="10691198" y="1428476"/>
                </a:cubicBezTo>
                <a:cubicBezTo>
                  <a:pt x="10688144" y="1428476"/>
                  <a:pt x="10686107" y="1426441"/>
                  <a:pt x="10686107" y="1423383"/>
                </a:cubicBezTo>
                <a:cubicBezTo>
                  <a:pt x="10686107" y="1420331"/>
                  <a:pt x="10688144" y="1418293"/>
                  <a:pt x="10691198" y="1418293"/>
                </a:cubicBezTo>
                <a:close/>
                <a:moveTo>
                  <a:pt x="3349636" y="1409134"/>
                </a:moveTo>
                <a:cubicBezTo>
                  <a:pt x="3354729" y="1409134"/>
                  <a:pt x="3358800" y="1413204"/>
                  <a:pt x="3358800" y="1418293"/>
                </a:cubicBezTo>
                <a:cubicBezTo>
                  <a:pt x="3358800" y="1423387"/>
                  <a:pt x="3354729" y="1427460"/>
                  <a:pt x="3349636" y="1427460"/>
                </a:cubicBezTo>
                <a:cubicBezTo>
                  <a:pt x="3344546" y="1427460"/>
                  <a:pt x="3340474" y="1423387"/>
                  <a:pt x="3340474" y="1418293"/>
                </a:cubicBezTo>
                <a:cubicBezTo>
                  <a:pt x="3340474" y="1413204"/>
                  <a:pt x="3344546" y="1409134"/>
                  <a:pt x="3349636" y="1409134"/>
                </a:cubicBezTo>
                <a:close/>
                <a:moveTo>
                  <a:pt x="4588610" y="1397903"/>
                </a:moveTo>
                <a:cubicBezTo>
                  <a:pt x="4592683" y="1397903"/>
                  <a:pt x="4596755" y="1401976"/>
                  <a:pt x="4596755" y="1406048"/>
                </a:cubicBezTo>
                <a:cubicBezTo>
                  <a:pt x="4596755" y="1411139"/>
                  <a:pt x="4592683" y="1414193"/>
                  <a:pt x="4588610" y="1414193"/>
                </a:cubicBezTo>
                <a:cubicBezTo>
                  <a:pt x="4584538" y="1414193"/>
                  <a:pt x="4580466" y="1410120"/>
                  <a:pt x="4580466" y="1406048"/>
                </a:cubicBezTo>
                <a:cubicBezTo>
                  <a:pt x="4580466" y="1401976"/>
                  <a:pt x="4584538" y="1397903"/>
                  <a:pt x="4588610" y="1397903"/>
                </a:cubicBezTo>
                <a:close/>
                <a:moveTo>
                  <a:pt x="1814297" y="1390807"/>
                </a:moveTo>
                <a:cubicBezTo>
                  <a:pt x="1826514" y="1390807"/>
                  <a:pt x="1835677" y="1399971"/>
                  <a:pt x="1835677" y="1412190"/>
                </a:cubicBezTo>
                <a:cubicBezTo>
                  <a:pt x="1835677" y="1424404"/>
                  <a:pt x="1825497" y="1433570"/>
                  <a:pt x="1814297" y="1433570"/>
                </a:cubicBezTo>
                <a:cubicBezTo>
                  <a:pt x="1802080" y="1433570"/>
                  <a:pt x="1792917" y="1424404"/>
                  <a:pt x="1792917" y="1412190"/>
                </a:cubicBezTo>
                <a:cubicBezTo>
                  <a:pt x="1792917" y="1399971"/>
                  <a:pt x="1803098" y="1390807"/>
                  <a:pt x="1814297" y="1390807"/>
                </a:cubicBezTo>
                <a:close/>
                <a:moveTo>
                  <a:pt x="9676136" y="1389757"/>
                </a:moveTo>
                <a:cubicBezTo>
                  <a:pt x="9678172" y="1389757"/>
                  <a:pt x="9679190" y="1390775"/>
                  <a:pt x="9679190" y="1392811"/>
                </a:cubicBezTo>
                <a:cubicBezTo>
                  <a:pt x="9679190" y="1394848"/>
                  <a:pt x="9678172" y="1395866"/>
                  <a:pt x="9676136" y="1395866"/>
                </a:cubicBezTo>
                <a:cubicBezTo>
                  <a:pt x="9674099" y="1395866"/>
                  <a:pt x="9673081" y="1394848"/>
                  <a:pt x="9673081" y="1392811"/>
                </a:cubicBezTo>
                <a:cubicBezTo>
                  <a:pt x="9673081" y="1390775"/>
                  <a:pt x="9674099" y="1389757"/>
                  <a:pt x="9676136" y="1389757"/>
                </a:cubicBezTo>
                <a:close/>
                <a:moveTo>
                  <a:pt x="12015767" y="1375502"/>
                </a:moveTo>
                <a:cubicBezTo>
                  <a:pt x="12017804" y="1375502"/>
                  <a:pt x="12018821" y="1376520"/>
                  <a:pt x="12018821" y="1378556"/>
                </a:cubicBezTo>
                <a:cubicBezTo>
                  <a:pt x="12018821" y="1380593"/>
                  <a:pt x="12017804" y="1381611"/>
                  <a:pt x="12015767" y="1381611"/>
                </a:cubicBezTo>
                <a:cubicBezTo>
                  <a:pt x="12013731" y="1381611"/>
                  <a:pt x="12012713" y="1380593"/>
                  <a:pt x="12012713" y="1378556"/>
                </a:cubicBezTo>
                <a:cubicBezTo>
                  <a:pt x="12012713" y="1376520"/>
                  <a:pt x="12013731" y="1375502"/>
                  <a:pt x="12015767" y="1375502"/>
                </a:cubicBezTo>
                <a:close/>
                <a:moveTo>
                  <a:pt x="9431787" y="1368376"/>
                </a:moveTo>
                <a:cubicBezTo>
                  <a:pt x="9435859" y="1368376"/>
                  <a:pt x="9437896" y="1370412"/>
                  <a:pt x="9437896" y="1373467"/>
                </a:cubicBezTo>
                <a:cubicBezTo>
                  <a:pt x="9437896" y="1376521"/>
                  <a:pt x="9434841" y="1379575"/>
                  <a:pt x="9431787" y="1379575"/>
                </a:cubicBezTo>
                <a:cubicBezTo>
                  <a:pt x="9428732" y="1379575"/>
                  <a:pt x="9425678" y="1377539"/>
                  <a:pt x="9425678" y="1373467"/>
                </a:cubicBezTo>
                <a:cubicBezTo>
                  <a:pt x="9425678" y="1370412"/>
                  <a:pt x="9427714" y="1368376"/>
                  <a:pt x="9431787" y="1368376"/>
                </a:cubicBezTo>
                <a:close/>
                <a:moveTo>
                  <a:pt x="7596123" y="1359243"/>
                </a:moveTo>
                <a:cubicBezTo>
                  <a:pt x="7601213" y="1359243"/>
                  <a:pt x="7604268" y="1363316"/>
                  <a:pt x="7604268" y="1367389"/>
                </a:cubicBezTo>
                <a:cubicBezTo>
                  <a:pt x="7604268" y="1371462"/>
                  <a:pt x="7601213" y="1374515"/>
                  <a:pt x="7596123" y="1374515"/>
                </a:cubicBezTo>
                <a:cubicBezTo>
                  <a:pt x="7592051" y="1374515"/>
                  <a:pt x="7587978" y="1371462"/>
                  <a:pt x="7587978" y="1367389"/>
                </a:cubicBezTo>
                <a:cubicBezTo>
                  <a:pt x="7587978" y="1363316"/>
                  <a:pt x="7591032" y="1359243"/>
                  <a:pt x="7596123" y="1359243"/>
                </a:cubicBezTo>
                <a:close/>
                <a:moveTo>
                  <a:pt x="5364445" y="1346011"/>
                </a:moveTo>
                <a:cubicBezTo>
                  <a:pt x="5374621" y="1346011"/>
                  <a:pt x="5381754" y="1354157"/>
                  <a:pt x="5381754" y="1363320"/>
                </a:cubicBezTo>
                <a:cubicBezTo>
                  <a:pt x="5381754" y="1372483"/>
                  <a:pt x="5373604" y="1380628"/>
                  <a:pt x="5364445" y="1380628"/>
                </a:cubicBezTo>
                <a:cubicBezTo>
                  <a:pt x="5355285" y="1380628"/>
                  <a:pt x="5347139" y="1372483"/>
                  <a:pt x="5347139" y="1363320"/>
                </a:cubicBezTo>
                <a:cubicBezTo>
                  <a:pt x="5347139" y="1354157"/>
                  <a:pt x="5355285" y="1346011"/>
                  <a:pt x="5364445" y="1346011"/>
                </a:cubicBezTo>
                <a:close/>
                <a:moveTo>
                  <a:pt x="12059547" y="1314439"/>
                </a:moveTo>
                <a:cubicBezTo>
                  <a:pt x="12061582" y="1313421"/>
                  <a:pt x="12064637" y="1316475"/>
                  <a:pt x="12064637" y="1319529"/>
                </a:cubicBezTo>
                <a:cubicBezTo>
                  <a:pt x="12064637" y="1322585"/>
                  <a:pt x="12062601" y="1324620"/>
                  <a:pt x="12059547" y="1324620"/>
                </a:cubicBezTo>
                <a:cubicBezTo>
                  <a:pt x="12056492" y="1324620"/>
                  <a:pt x="12054456" y="1322585"/>
                  <a:pt x="12054456" y="1319529"/>
                </a:cubicBezTo>
                <a:cubicBezTo>
                  <a:pt x="12054456" y="1316475"/>
                  <a:pt x="12056492" y="1314439"/>
                  <a:pt x="12059547" y="1314439"/>
                </a:cubicBezTo>
                <a:close/>
                <a:moveTo>
                  <a:pt x="11131025" y="1300174"/>
                </a:moveTo>
                <a:cubicBezTo>
                  <a:pt x="11141206" y="1300174"/>
                  <a:pt x="11149350" y="1308319"/>
                  <a:pt x="11149350" y="1318500"/>
                </a:cubicBezTo>
                <a:cubicBezTo>
                  <a:pt x="11149350" y="1328682"/>
                  <a:pt x="11141206" y="1336827"/>
                  <a:pt x="11131025" y="1336827"/>
                </a:cubicBezTo>
                <a:cubicBezTo>
                  <a:pt x="11120843" y="1336827"/>
                  <a:pt x="11112698" y="1328682"/>
                  <a:pt x="11112698" y="1318500"/>
                </a:cubicBezTo>
                <a:cubicBezTo>
                  <a:pt x="11112698" y="1308319"/>
                  <a:pt x="11120843" y="1300174"/>
                  <a:pt x="11131025" y="1300174"/>
                </a:cubicBezTo>
                <a:close/>
                <a:moveTo>
                  <a:pt x="8098055" y="1297139"/>
                </a:moveTo>
                <a:cubicBezTo>
                  <a:pt x="8118417" y="1297139"/>
                  <a:pt x="8133689" y="1313430"/>
                  <a:pt x="8133689" y="1332775"/>
                </a:cubicBezTo>
                <a:cubicBezTo>
                  <a:pt x="8133689" y="1352120"/>
                  <a:pt x="8117399" y="1368410"/>
                  <a:pt x="8098055" y="1368410"/>
                </a:cubicBezTo>
                <a:cubicBezTo>
                  <a:pt x="8078711" y="1368410"/>
                  <a:pt x="8062421" y="1352120"/>
                  <a:pt x="8062421" y="1332775"/>
                </a:cubicBezTo>
                <a:cubicBezTo>
                  <a:pt x="8062421" y="1313430"/>
                  <a:pt x="8078711" y="1297139"/>
                  <a:pt x="8098055" y="1297139"/>
                </a:cubicBezTo>
                <a:close/>
                <a:moveTo>
                  <a:pt x="5691230" y="1264529"/>
                </a:moveTo>
                <a:cubicBezTo>
                  <a:pt x="5697339" y="1264529"/>
                  <a:pt x="5701411" y="1269620"/>
                  <a:pt x="5701411" y="1274710"/>
                </a:cubicBezTo>
                <a:cubicBezTo>
                  <a:pt x="5701411" y="1279800"/>
                  <a:pt x="5697339" y="1284890"/>
                  <a:pt x="5691230" y="1284890"/>
                </a:cubicBezTo>
                <a:cubicBezTo>
                  <a:pt x="5685122" y="1284890"/>
                  <a:pt x="5681049" y="1280818"/>
                  <a:pt x="5681049" y="1274710"/>
                </a:cubicBezTo>
                <a:cubicBezTo>
                  <a:pt x="5681049" y="1268601"/>
                  <a:pt x="5685122" y="1264529"/>
                  <a:pt x="5691230" y="1264529"/>
                </a:cubicBezTo>
                <a:close/>
                <a:moveTo>
                  <a:pt x="10805227" y="1263541"/>
                </a:moveTo>
                <a:cubicBezTo>
                  <a:pt x="10812353" y="1264560"/>
                  <a:pt x="10818462" y="1269650"/>
                  <a:pt x="10818462" y="1276776"/>
                </a:cubicBezTo>
                <a:cubicBezTo>
                  <a:pt x="10818462" y="1283903"/>
                  <a:pt x="10812353" y="1290011"/>
                  <a:pt x="10805227" y="1290011"/>
                </a:cubicBezTo>
                <a:cubicBezTo>
                  <a:pt x="10798099" y="1290011"/>
                  <a:pt x="10791991" y="1283903"/>
                  <a:pt x="10791991" y="1276776"/>
                </a:cubicBezTo>
                <a:cubicBezTo>
                  <a:pt x="10791991" y="1269650"/>
                  <a:pt x="10798099" y="1263541"/>
                  <a:pt x="10805227" y="1263541"/>
                </a:cubicBezTo>
                <a:close/>
                <a:moveTo>
                  <a:pt x="298292" y="1260468"/>
                </a:moveTo>
                <a:cubicBezTo>
                  <a:pt x="359379" y="1259450"/>
                  <a:pt x="408248" y="1308318"/>
                  <a:pt x="408248" y="1369407"/>
                </a:cubicBezTo>
                <a:cubicBezTo>
                  <a:pt x="408248" y="1429477"/>
                  <a:pt x="359379" y="1478349"/>
                  <a:pt x="298292" y="1478349"/>
                </a:cubicBezTo>
                <a:cubicBezTo>
                  <a:pt x="237206" y="1478349"/>
                  <a:pt x="188336" y="1429477"/>
                  <a:pt x="188336" y="1369407"/>
                </a:cubicBezTo>
                <a:cubicBezTo>
                  <a:pt x="188336" y="1309336"/>
                  <a:pt x="237206" y="1260468"/>
                  <a:pt x="298292" y="1260468"/>
                </a:cubicBezTo>
                <a:close/>
                <a:moveTo>
                  <a:pt x="11437477" y="1252334"/>
                </a:moveTo>
                <a:cubicBezTo>
                  <a:pt x="11449694" y="1252334"/>
                  <a:pt x="11459875" y="1262515"/>
                  <a:pt x="11459875" y="1274732"/>
                </a:cubicBezTo>
                <a:cubicBezTo>
                  <a:pt x="11459875" y="1286949"/>
                  <a:pt x="11449694" y="1297131"/>
                  <a:pt x="11437477" y="1297131"/>
                </a:cubicBezTo>
                <a:cubicBezTo>
                  <a:pt x="11425259" y="1297131"/>
                  <a:pt x="11415078" y="1286949"/>
                  <a:pt x="11415078" y="1274732"/>
                </a:cubicBezTo>
                <a:cubicBezTo>
                  <a:pt x="11415078" y="1262515"/>
                  <a:pt x="11425259" y="1252334"/>
                  <a:pt x="11437477" y="1252334"/>
                </a:cubicBezTo>
                <a:close/>
                <a:moveTo>
                  <a:pt x="3814846" y="1200388"/>
                </a:moveTo>
                <a:cubicBezTo>
                  <a:pt x="3816882" y="1200388"/>
                  <a:pt x="3818919" y="1202424"/>
                  <a:pt x="3818919" y="1204460"/>
                </a:cubicBezTo>
                <a:cubicBezTo>
                  <a:pt x="3818919" y="1206497"/>
                  <a:pt x="3816882" y="1208533"/>
                  <a:pt x="3814846" y="1208533"/>
                </a:cubicBezTo>
                <a:cubicBezTo>
                  <a:pt x="3812808" y="1208533"/>
                  <a:pt x="3810773" y="1206497"/>
                  <a:pt x="3810773" y="1204460"/>
                </a:cubicBezTo>
                <a:cubicBezTo>
                  <a:pt x="3810773" y="1202424"/>
                  <a:pt x="3812808" y="1200388"/>
                  <a:pt x="3814846" y="1200388"/>
                </a:cubicBezTo>
                <a:close/>
                <a:moveTo>
                  <a:pt x="9736204" y="1192272"/>
                </a:moveTo>
                <a:cubicBezTo>
                  <a:pt x="9755548" y="1192272"/>
                  <a:pt x="9771838" y="1208561"/>
                  <a:pt x="9771838" y="1227907"/>
                </a:cubicBezTo>
                <a:cubicBezTo>
                  <a:pt x="9771838" y="1248270"/>
                  <a:pt x="9755548" y="1263541"/>
                  <a:pt x="9736204" y="1263541"/>
                </a:cubicBezTo>
                <a:cubicBezTo>
                  <a:pt x="9715842" y="1263541"/>
                  <a:pt x="9699552" y="1247252"/>
                  <a:pt x="9699552" y="1227907"/>
                </a:cubicBezTo>
                <a:cubicBezTo>
                  <a:pt x="9699552" y="1208561"/>
                  <a:pt x="9715842" y="1192272"/>
                  <a:pt x="9736204" y="1192272"/>
                </a:cubicBezTo>
                <a:close/>
                <a:moveTo>
                  <a:pt x="10679998" y="1188190"/>
                </a:moveTo>
                <a:cubicBezTo>
                  <a:pt x="10684071" y="1187171"/>
                  <a:pt x="10687125" y="1191245"/>
                  <a:pt x="10687125" y="1195319"/>
                </a:cubicBezTo>
                <a:cubicBezTo>
                  <a:pt x="10687125" y="1199389"/>
                  <a:pt x="10684071" y="1202445"/>
                  <a:pt x="10679998" y="1202445"/>
                </a:cubicBezTo>
                <a:cubicBezTo>
                  <a:pt x="10675926" y="1202445"/>
                  <a:pt x="10672872" y="1199389"/>
                  <a:pt x="10672872" y="1195319"/>
                </a:cubicBezTo>
                <a:cubicBezTo>
                  <a:pt x="10672872" y="1191245"/>
                  <a:pt x="10675926" y="1188190"/>
                  <a:pt x="10679998" y="1188190"/>
                </a:cubicBezTo>
                <a:close/>
                <a:moveTo>
                  <a:pt x="1609646" y="1183104"/>
                </a:moveTo>
                <a:cubicBezTo>
                  <a:pt x="1612699" y="1184122"/>
                  <a:pt x="1614735" y="1186156"/>
                  <a:pt x="1614735" y="1188193"/>
                </a:cubicBezTo>
                <a:cubicBezTo>
                  <a:pt x="1614735" y="1191247"/>
                  <a:pt x="1612699" y="1193283"/>
                  <a:pt x="1609646" y="1193283"/>
                </a:cubicBezTo>
                <a:cubicBezTo>
                  <a:pt x="1606590" y="1193283"/>
                  <a:pt x="1604554" y="1191247"/>
                  <a:pt x="1604554" y="1188193"/>
                </a:cubicBezTo>
                <a:cubicBezTo>
                  <a:pt x="1604554" y="1185139"/>
                  <a:pt x="1606590" y="1183104"/>
                  <a:pt x="1609646" y="1183104"/>
                </a:cubicBezTo>
                <a:close/>
                <a:moveTo>
                  <a:pt x="8997051" y="1183079"/>
                </a:moveTo>
                <a:cubicBezTo>
                  <a:pt x="9001123" y="1183079"/>
                  <a:pt x="9006214" y="1187151"/>
                  <a:pt x="9006214" y="1192241"/>
                </a:cubicBezTo>
                <a:cubicBezTo>
                  <a:pt x="9006214" y="1197332"/>
                  <a:pt x="9002142" y="1201404"/>
                  <a:pt x="8997051" y="1201404"/>
                </a:cubicBezTo>
                <a:cubicBezTo>
                  <a:pt x="8991961" y="1201404"/>
                  <a:pt x="8987888" y="1197332"/>
                  <a:pt x="8987888" y="1192241"/>
                </a:cubicBezTo>
                <a:cubicBezTo>
                  <a:pt x="8987888" y="1187151"/>
                  <a:pt x="8991961" y="1183079"/>
                  <a:pt x="8997051" y="1183079"/>
                </a:cubicBezTo>
                <a:close/>
                <a:moveTo>
                  <a:pt x="2764214" y="1173943"/>
                </a:moveTo>
                <a:cubicBezTo>
                  <a:pt x="2769305" y="1173943"/>
                  <a:pt x="2772359" y="1178017"/>
                  <a:pt x="2772359" y="1182089"/>
                </a:cubicBezTo>
                <a:cubicBezTo>
                  <a:pt x="2772359" y="1186161"/>
                  <a:pt x="2769305" y="1190233"/>
                  <a:pt x="2764214" y="1190233"/>
                </a:cubicBezTo>
                <a:cubicBezTo>
                  <a:pt x="2760140" y="1190233"/>
                  <a:pt x="2756067" y="1187179"/>
                  <a:pt x="2756067" y="1182089"/>
                </a:cubicBezTo>
                <a:cubicBezTo>
                  <a:pt x="2756067" y="1178017"/>
                  <a:pt x="2759123" y="1173943"/>
                  <a:pt x="2764214" y="1173943"/>
                </a:cubicBezTo>
                <a:close/>
                <a:moveTo>
                  <a:pt x="2648148" y="1159690"/>
                </a:moveTo>
                <a:cubicBezTo>
                  <a:pt x="2652222" y="1158672"/>
                  <a:pt x="2656293" y="1162744"/>
                  <a:pt x="2656293" y="1167833"/>
                </a:cubicBezTo>
                <a:cubicBezTo>
                  <a:pt x="2656293" y="1172925"/>
                  <a:pt x="2652222" y="1175980"/>
                  <a:pt x="2648148" y="1175980"/>
                </a:cubicBezTo>
                <a:cubicBezTo>
                  <a:pt x="2643058" y="1175980"/>
                  <a:pt x="2640003" y="1171906"/>
                  <a:pt x="2640003" y="1167833"/>
                </a:cubicBezTo>
                <a:cubicBezTo>
                  <a:pt x="2640003" y="1162744"/>
                  <a:pt x="2644077" y="1159690"/>
                  <a:pt x="2648148" y="1159690"/>
                </a:cubicBezTo>
                <a:close/>
                <a:moveTo>
                  <a:pt x="4093873" y="1127106"/>
                </a:moveTo>
                <a:cubicBezTo>
                  <a:pt x="4101181" y="1127106"/>
                  <a:pt x="4107107" y="1133027"/>
                  <a:pt x="4107107" y="1140346"/>
                </a:cubicBezTo>
                <a:cubicBezTo>
                  <a:pt x="4107107" y="1147653"/>
                  <a:pt x="4101181" y="1153581"/>
                  <a:pt x="4093873" y="1153581"/>
                </a:cubicBezTo>
                <a:cubicBezTo>
                  <a:pt x="4086562" y="1153581"/>
                  <a:pt x="4080636" y="1147653"/>
                  <a:pt x="4080636" y="1140346"/>
                </a:cubicBezTo>
                <a:cubicBezTo>
                  <a:pt x="4080636" y="1133027"/>
                  <a:pt x="4086562" y="1127106"/>
                  <a:pt x="4093873" y="1127106"/>
                </a:cubicBezTo>
                <a:close/>
                <a:moveTo>
                  <a:pt x="4586598" y="1109799"/>
                </a:moveTo>
                <a:cubicBezTo>
                  <a:pt x="4588638" y="1109799"/>
                  <a:pt x="4590671" y="1111835"/>
                  <a:pt x="4590671" y="1113871"/>
                </a:cubicBezTo>
                <a:cubicBezTo>
                  <a:pt x="4590671" y="1115907"/>
                  <a:pt x="4588638" y="1117944"/>
                  <a:pt x="4586598" y="1117944"/>
                </a:cubicBezTo>
                <a:cubicBezTo>
                  <a:pt x="4584560" y="1117944"/>
                  <a:pt x="4582523" y="1115907"/>
                  <a:pt x="4582523" y="1113871"/>
                </a:cubicBezTo>
                <a:cubicBezTo>
                  <a:pt x="4582523" y="1111835"/>
                  <a:pt x="4584560" y="1109799"/>
                  <a:pt x="4586598" y="1109799"/>
                </a:cubicBezTo>
                <a:close/>
                <a:moveTo>
                  <a:pt x="7513655" y="1097557"/>
                </a:moveTo>
                <a:cubicBezTo>
                  <a:pt x="7514673" y="1097557"/>
                  <a:pt x="7515692" y="1098575"/>
                  <a:pt x="7515692" y="1099593"/>
                </a:cubicBezTo>
                <a:cubicBezTo>
                  <a:pt x="7515692" y="1100612"/>
                  <a:pt x="7514673" y="1101630"/>
                  <a:pt x="7513655" y="1101630"/>
                </a:cubicBezTo>
                <a:cubicBezTo>
                  <a:pt x="7512637" y="1101630"/>
                  <a:pt x="7511619" y="1100612"/>
                  <a:pt x="7511619" y="1099593"/>
                </a:cubicBezTo>
                <a:cubicBezTo>
                  <a:pt x="7511619" y="1098575"/>
                  <a:pt x="7512637" y="1097557"/>
                  <a:pt x="7513655" y="1097557"/>
                </a:cubicBezTo>
                <a:close/>
                <a:moveTo>
                  <a:pt x="3753810" y="1095550"/>
                </a:moveTo>
                <a:cubicBezTo>
                  <a:pt x="3766026" y="1095550"/>
                  <a:pt x="3776207" y="1105731"/>
                  <a:pt x="3776207" y="1117946"/>
                </a:cubicBezTo>
                <a:cubicBezTo>
                  <a:pt x="3776207" y="1130164"/>
                  <a:pt x="3766026" y="1140347"/>
                  <a:pt x="3753810" y="1140347"/>
                </a:cubicBezTo>
                <a:cubicBezTo>
                  <a:pt x="3741592" y="1140347"/>
                  <a:pt x="3731412" y="1130164"/>
                  <a:pt x="3731412" y="1117946"/>
                </a:cubicBezTo>
                <a:cubicBezTo>
                  <a:pt x="3731412" y="1105731"/>
                  <a:pt x="3741592" y="1095550"/>
                  <a:pt x="3753810" y="1095550"/>
                </a:cubicBezTo>
                <a:close/>
                <a:moveTo>
                  <a:pt x="4764761" y="1095542"/>
                </a:moveTo>
                <a:cubicBezTo>
                  <a:pt x="4770871" y="1094525"/>
                  <a:pt x="4774946" y="1099616"/>
                  <a:pt x="4774946" y="1105725"/>
                </a:cubicBezTo>
                <a:cubicBezTo>
                  <a:pt x="4774946" y="1111831"/>
                  <a:pt x="4769852" y="1115903"/>
                  <a:pt x="4764761" y="1115903"/>
                </a:cubicBezTo>
                <a:cubicBezTo>
                  <a:pt x="4758654" y="1115903"/>
                  <a:pt x="4754580" y="1110815"/>
                  <a:pt x="4754580" y="1105725"/>
                </a:cubicBezTo>
                <a:cubicBezTo>
                  <a:pt x="4754580" y="1099616"/>
                  <a:pt x="4759672" y="1095542"/>
                  <a:pt x="4764761" y="1095542"/>
                </a:cubicBezTo>
                <a:close/>
                <a:moveTo>
                  <a:pt x="10431577" y="1092497"/>
                </a:moveTo>
                <a:cubicBezTo>
                  <a:pt x="10442776" y="1092497"/>
                  <a:pt x="10452957" y="1101657"/>
                  <a:pt x="10452957" y="1113876"/>
                </a:cubicBezTo>
                <a:cubicBezTo>
                  <a:pt x="10452957" y="1126092"/>
                  <a:pt x="10442776" y="1135254"/>
                  <a:pt x="10431577" y="1135254"/>
                </a:cubicBezTo>
                <a:cubicBezTo>
                  <a:pt x="10419360" y="1135254"/>
                  <a:pt x="10410197" y="1126092"/>
                  <a:pt x="10410197" y="1113876"/>
                </a:cubicBezTo>
                <a:cubicBezTo>
                  <a:pt x="10410197" y="1101657"/>
                  <a:pt x="10419360" y="1092497"/>
                  <a:pt x="10431577" y="1092497"/>
                </a:cubicBezTo>
                <a:close/>
                <a:moveTo>
                  <a:pt x="9323867" y="1089437"/>
                </a:moveTo>
                <a:cubicBezTo>
                  <a:pt x="9329976" y="1089437"/>
                  <a:pt x="9336084" y="1094529"/>
                  <a:pt x="9336084" y="1101655"/>
                </a:cubicBezTo>
                <a:cubicBezTo>
                  <a:pt x="9336084" y="1108781"/>
                  <a:pt x="9330993" y="1113872"/>
                  <a:pt x="9323867" y="1113872"/>
                </a:cubicBezTo>
                <a:cubicBezTo>
                  <a:pt x="9316740" y="1113872"/>
                  <a:pt x="9311649" y="1108781"/>
                  <a:pt x="9311649" y="1101655"/>
                </a:cubicBezTo>
                <a:cubicBezTo>
                  <a:pt x="9311649" y="1095547"/>
                  <a:pt x="9316740" y="1089437"/>
                  <a:pt x="9323867" y="1089437"/>
                </a:cubicBezTo>
                <a:close/>
                <a:moveTo>
                  <a:pt x="10601604" y="1085369"/>
                </a:moveTo>
                <a:cubicBezTo>
                  <a:pt x="10616876" y="1084351"/>
                  <a:pt x="10627057" y="1095550"/>
                  <a:pt x="10627057" y="1109804"/>
                </a:cubicBezTo>
                <a:cubicBezTo>
                  <a:pt x="10627057" y="1123038"/>
                  <a:pt x="10615857" y="1134235"/>
                  <a:pt x="10601604" y="1134235"/>
                </a:cubicBezTo>
                <a:cubicBezTo>
                  <a:pt x="10588368" y="1134235"/>
                  <a:pt x="10577169" y="1123038"/>
                  <a:pt x="10577169" y="1109804"/>
                </a:cubicBezTo>
                <a:cubicBezTo>
                  <a:pt x="10577169" y="1096569"/>
                  <a:pt x="10588368" y="1085369"/>
                  <a:pt x="10601604" y="1085369"/>
                </a:cubicBezTo>
                <a:close/>
                <a:moveTo>
                  <a:pt x="2304983" y="1076179"/>
                </a:moveTo>
                <a:cubicBezTo>
                  <a:pt x="2313128" y="1077197"/>
                  <a:pt x="2319236" y="1083306"/>
                  <a:pt x="2319236" y="1090433"/>
                </a:cubicBezTo>
                <a:cubicBezTo>
                  <a:pt x="2319236" y="1098577"/>
                  <a:pt x="2313128" y="1104686"/>
                  <a:pt x="2304983" y="1104686"/>
                </a:cubicBezTo>
                <a:cubicBezTo>
                  <a:pt x="2296839" y="1104686"/>
                  <a:pt x="2290730" y="1098577"/>
                  <a:pt x="2290730" y="1090433"/>
                </a:cubicBezTo>
                <a:cubicBezTo>
                  <a:pt x="2290730" y="1082287"/>
                  <a:pt x="2296839" y="1076179"/>
                  <a:pt x="2304983" y="1076179"/>
                </a:cubicBezTo>
                <a:close/>
                <a:moveTo>
                  <a:pt x="6644184" y="1061950"/>
                </a:moveTo>
                <a:cubicBezTo>
                  <a:pt x="6654365" y="1062968"/>
                  <a:pt x="6662511" y="1070095"/>
                  <a:pt x="6662511" y="1080276"/>
                </a:cubicBezTo>
                <a:cubicBezTo>
                  <a:pt x="6662511" y="1090458"/>
                  <a:pt x="6654365" y="1098602"/>
                  <a:pt x="6644184" y="1098602"/>
                </a:cubicBezTo>
                <a:cubicBezTo>
                  <a:pt x="6634003" y="1098602"/>
                  <a:pt x="6625858" y="1090458"/>
                  <a:pt x="6625858" y="1080276"/>
                </a:cubicBezTo>
                <a:cubicBezTo>
                  <a:pt x="6625858" y="1070095"/>
                  <a:pt x="6634003" y="1061950"/>
                  <a:pt x="6644184" y="1061950"/>
                </a:cubicBezTo>
                <a:close/>
                <a:moveTo>
                  <a:pt x="5034577" y="1060935"/>
                </a:moveTo>
                <a:cubicBezTo>
                  <a:pt x="5043736" y="1060935"/>
                  <a:pt x="5050867" y="1068061"/>
                  <a:pt x="5050867" y="1077224"/>
                </a:cubicBezTo>
                <a:cubicBezTo>
                  <a:pt x="5050867" y="1086387"/>
                  <a:pt x="5043736" y="1093513"/>
                  <a:pt x="5034577" y="1093513"/>
                </a:cubicBezTo>
                <a:cubicBezTo>
                  <a:pt x="5025416" y="1093513"/>
                  <a:pt x="5018293" y="1086387"/>
                  <a:pt x="5018293" y="1077224"/>
                </a:cubicBezTo>
                <a:cubicBezTo>
                  <a:pt x="5018293" y="1068061"/>
                  <a:pt x="5025416" y="1060935"/>
                  <a:pt x="5034577" y="1060935"/>
                </a:cubicBezTo>
                <a:close/>
                <a:moveTo>
                  <a:pt x="4292388" y="1051765"/>
                </a:moveTo>
                <a:cubicBezTo>
                  <a:pt x="4297476" y="1051765"/>
                  <a:pt x="4302574" y="1056856"/>
                  <a:pt x="4302574" y="1061946"/>
                </a:cubicBezTo>
                <a:cubicBezTo>
                  <a:pt x="4302574" y="1068055"/>
                  <a:pt x="4297476" y="1072127"/>
                  <a:pt x="4292388" y="1072127"/>
                </a:cubicBezTo>
                <a:cubicBezTo>
                  <a:pt x="4286289" y="1072127"/>
                  <a:pt x="4282213" y="1068055"/>
                  <a:pt x="4282213" y="1061946"/>
                </a:cubicBezTo>
                <a:cubicBezTo>
                  <a:pt x="4282213" y="1055838"/>
                  <a:pt x="4287298" y="1051765"/>
                  <a:pt x="4292388" y="1051765"/>
                </a:cubicBezTo>
                <a:close/>
                <a:moveTo>
                  <a:pt x="7710152" y="1027306"/>
                </a:moveTo>
                <a:cubicBezTo>
                  <a:pt x="7715242" y="1028324"/>
                  <a:pt x="7719315" y="1031378"/>
                  <a:pt x="7719315" y="1036469"/>
                </a:cubicBezTo>
                <a:cubicBezTo>
                  <a:pt x="7719315" y="1041561"/>
                  <a:pt x="7715242" y="1045633"/>
                  <a:pt x="7710152" y="1045633"/>
                </a:cubicBezTo>
                <a:cubicBezTo>
                  <a:pt x="7705061" y="1045633"/>
                  <a:pt x="7700989" y="1041561"/>
                  <a:pt x="7700989" y="1036469"/>
                </a:cubicBezTo>
                <a:cubicBezTo>
                  <a:pt x="7700989" y="1031378"/>
                  <a:pt x="7705061" y="1027306"/>
                  <a:pt x="7710152" y="1027306"/>
                </a:cubicBezTo>
                <a:close/>
                <a:moveTo>
                  <a:pt x="1374422" y="1019163"/>
                </a:moveTo>
                <a:cubicBezTo>
                  <a:pt x="1376458" y="1019163"/>
                  <a:pt x="1379512" y="1022217"/>
                  <a:pt x="1379512" y="1024254"/>
                </a:cubicBezTo>
                <a:cubicBezTo>
                  <a:pt x="1379512" y="1027308"/>
                  <a:pt x="1377476" y="1029344"/>
                  <a:pt x="1374422" y="1029344"/>
                </a:cubicBezTo>
                <a:cubicBezTo>
                  <a:pt x="1371367" y="1029344"/>
                  <a:pt x="1369331" y="1027308"/>
                  <a:pt x="1369331" y="1024254"/>
                </a:cubicBezTo>
                <a:cubicBezTo>
                  <a:pt x="1369331" y="1021199"/>
                  <a:pt x="1371367" y="1019163"/>
                  <a:pt x="1374422" y="1019163"/>
                </a:cubicBezTo>
                <a:close/>
                <a:moveTo>
                  <a:pt x="1313392" y="992716"/>
                </a:moveTo>
                <a:cubicBezTo>
                  <a:pt x="1326627" y="992716"/>
                  <a:pt x="1335789" y="1002897"/>
                  <a:pt x="1335789" y="1015116"/>
                </a:cubicBezTo>
                <a:cubicBezTo>
                  <a:pt x="1335789" y="1027333"/>
                  <a:pt x="1325608" y="1037514"/>
                  <a:pt x="1313392" y="1037514"/>
                </a:cubicBezTo>
                <a:cubicBezTo>
                  <a:pt x="1301174" y="1037514"/>
                  <a:pt x="1290993" y="1027333"/>
                  <a:pt x="1290993" y="1015116"/>
                </a:cubicBezTo>
                <a:cubicBezTo>
                  <a:pt x="1290993" y="1002897"/>
                  <a:pt x="1301174" y="992716"/>
                  <a:pt x="1313392" y="992716"/>
                </a:cubicBezTo>
                <a:close/>
                <a:moveTo>
                  <a:pt x="5232076" y="980492"/>
                </a:moveTo>
                <a:cubicBezTo>
                  <a:pt x="5237160" y="980492"/>
                  <a:pt x="5241226" y="984565"/>
                  <a:pt x="5241226" y="989655"/>
                </a:cubicBezTo>
                <a:cubicBezTo>
                  <a:pt x="5241226" y="994746"/>
                  <a:pt x="5237160" y="998818"/>
                  <a:pt x="5232076" y="998818"/>
                </a:cubicBezTo>
                <a:cubicBezTo>
                  <a:pt x="5226985" y="998818"/>
                  <a:pt x="5222909" y="994746"/>
                  <a:pt x="5222909" y="989655"/>
                </a:cubicBezTo>
                <a:cubicBezTo>
                  <a:pt x="5222909" y="984565"/>
                  <a:pt x="5226985" y="980492"/>
                  <a:pt x="5232076" y="980492"/>
                </a:cubicBezTo>
                <a:close/>
                <a:moveTo>
                  <a:pt x="7707098" y="969283"/>
                </a:moveTo>
                <a:cubicBezTo>
                  <a:pt x="7719315" y="969283"/>
                  <a:pt x="7729496" y="979464"/>
                  <a:pt x="7729496" y="991681"/>
                </a:cubicBezTo>
                <a:cubicBezTo>
                  <a:pt x="7729496" y="1003898"/>
                  <a:pt x="7719315" y="1014079"/>
                  <a:pt x="7707098" y="1014079"/>
                </a:cubicBezTo>
                <a:cubicBezTo>
                  <a:pt x="7694880" y="1014079"/>
                  <a:pt x="7684699" y="1003898"/>
                  <a:pt x="7684699" y="991681"/>
                </a:cubicBezTo>
                <a:cubicBezTo>
                  <a:pt x="7684699" y="979464"/>
                  <a:pt x="7694880" y="969283"/>
                  <a:pt x="7707098" y="969283"/>
                </a:cubicBezTo>
                <a:close/>
                <a:moveTo>
                  <a:pt x="2975991" y="968282"/>
                </a:moveTo>
                <a:cubicBezTo>
                  <a:pt x="2982098" y="967773"/>
                  <a:pt x="2987187" y="969809"/>
                  <a:pt x="2990748" y="973373"/>
                </a:cubicBezTo>
                <a:lnTo>
                  <a:pt x="2994348" y="982533"/>
                </a:lnTo>
                <a:lnTo>
                  <a:pt x="3001424" y="979477"/>
                </a:lnTo>
                <a:cubicBezTo>
                  <a:pt x="3010589" y="979477"/>
                  <a:pt x="3018736" y="987623"/>
                  <a:pt x="3018736" y="996786"/>
                </a:cubicBezTo>
                <a:cubicBezTo>
                  <a:pt x="3018736" y="1005948"/>
                  <a:pt x="3010589" y="1014093"/>
                  <a:pt x="3001424" y="1014093"/>
                </a:cubicBezTo>
                <a:cubicBezTo>
                  <a:pt x="2996334" y="1014093"/>
                  <a:pt x="2992008" y="1012057"/>
                  <a:pt x="2988955" y="1008875"/>
                </a:cubicBezTo>
                <a:lnTo>
                  <a:pt x="2986581" y="1002939"/>
                </a:lnTo>
                <a:lnTo>
                  <a:pt x="2975991" y="1006971"/>
                </a:lnTo>
                <a:cubicBezTo>
                  <a:pt x="2964795" y="1006971"/>
                  <a:pt x="2955628" y="997808"/>
                  <a:pt x="2955628" y="987627"/>
                </a:cubicBezTo>
                <a:lnTo>
                  <a:pt x="2956229" y="986235"/>
                </a:lnTo>
                <a:lnTo>
                  <a:pt x="2954541" y="984547"/>
                </a:lnTo>
                <a:lnTo>
                  <a:pt x="2958789" y="980299"/>
                </a:lnTo>
                <a:lnTo>
                  <a:pt x="2961612" y="973754"/>
                </a:lnTo>
                <a:cubicBezTo>
                  <a:pt x="2965303" y="970318"/>
                  <a:pt x="2970392" y="968282"/>
                  <a:pt x="2975991" y="968282"/>
                </a:cubicBezTo>
                <a:close/>
                <a:moveTo>
                  <a:pt x="11050593" y="929590"/>
                </a:moveTo>
                <a:cubicBezTo>
                  <a:pt x="11058737" y="929590"/>
                  <a:pt x="11065865" y="936716"/>
                  <a:pt x="11065865" y="944862"/>
                </a:cubicBezTo>
                <a:cubicBezTo>
                  <a:pt x="11065865" y="953007"/>
                  <a:pt x="11058737" y="960134"/>
                  <a:pt x="11050593" y="960134"/>
                </a:cubicBezTo>
                <a:cubicBezTo>
                  <a:pt x="11042447" y="960134"/>
                  <a:pt x="11035321" y="953007"/>
                  <a:pt x="11035321" y="944862"/>
                </a:cubicBezTo>
                <a:cubicBezTo>
                  <a:pt x="11035321" y="936716"/>
                  <a:pt x="11042447" y="929590"/>
                  <a:pt x="11050593" y="929590"/>
                </a:cubicBezTo>
                <a:close/>
                <a:moveTo>
                  <a:pt x="8596932" y="919404"/>
                </a:moveTo>
                <a:cubicBezTo>
                  <a:pt x="8606095" y="920422"/>
                  <a:pt x="8614240" y="927549"/>
                  <a:pt x="8614240" y="936711"/>
                </a:cubicBezTo>
                <a:cubicBezTo>
                  <a:pt x="8614240" y="945875"/>
                  <a:pt x="8606095" y="954021"/>
                  <a:pt x="8596932" y="954021"/>
                </a:cubicBezTo>
                <a:cubicBezTo>
                  <a:pt x="8587769" y="954021"/>
                  <a:pt x="8579624" y="946893"/>
                  <a:pt x="8579624" y="936711"/>
                </a:cubicBezTo>
                <a:cubicBezTo>
                  <a:pt x="8579624" y="927549"/>
                  <a:pt x="8586751" y="919404"/>
                  <a:pt x="8596932" y="919404"/>
                </a:cubicBezTo>
                <a:close/>
                <a:moveTo>
                  <a:pt x="5332854" y="906151"/>
                </a:moveTo>
                <a:cubicBezTo>
                  <a:pt x="5336928" y="906151"/>
                  <a:pt x="5339980" y="909205"/>
                  <a:pt x="5339980" y="913278"/>
                </a:cubicBezTo>
                <a:cubicBezTo>
                  <a:pt x="5339980" y="917350"/>
                  <a:pt x="5336928" y="920405"/>
                  <a:pt x="5332854" y="920405"/>
                </a:cubicBezTo>
                <a:cubicBezTo>
                  <a:pt x="5328781" y="920405"/>
                  <a:pt x="5325727" y="917350"/>
                  <a:pt x="5325727" y="913278"/>
                </a:cubicBezTo>
                <a:cubicBezTo>
                  <a:pt x="5325727" y="909205"/>
                  <a:pt x="5328781" y="906151"/>
                  <a:pt x="5332854" y="906151"/>
                </a:cubicBezTo>
                <a:close/>
                <a:moveTo>
                  <a:pt x="4459325" y="895988"/>
                </a:moveTo>
                <a:cubicBezTo>
                  <a:pt x="4465436" y="895988"/>
                  <a:pt x="4470526" y="901080"/>
                  <a:pt x="4470526" y="907188"/>
                </a:cubicBezTo>
                <a:cubicBezTo>
                  <a:pt x="4470526" y="913297"/>
                  <a:pt x="4465436" y="918387"/>
                  <a:pt x="4459325" y="918387"/>
                </a:cubicBezTo>
                <a:cubicBezTo>
                  <a:pt x="4453218" y="918387"/>
                  <a:pt x="4448126" y="913297"/>
                  <a:pt x="4448126" y="907188"/>
                </a:cubicBezTo>
                <a:cubicBezTo>
                  <a:pt x="4448126" y="901080"/>
                  <a:pt x="4453218" y="895988"/>
                  <a:pt x="4459325" y="895988"/>
                </a:cubicBezTo>
                <a:close/>
                <a:moveTo>
                  <a:pt x="7826218" y="856284"/>
                </a:moveTo>
                <a:cubicBezTo>
                  <a:pt x="7830290" y="856284"/>
                  <a:pt x="7834363" y="860356"/>
                  <a:pt x="7834363" y="864429"/>
                </a:cubicBezTo>
                <a:cubicBezTo>
                  <a:pt x="7834363" y="868502"/>
                  <a:pt x="7830290" y="872574"/>
                  <a:pt x="7826218" y="872574"/>
                </a:cubicBezTo>
                <a:cubicBezTo>
                  <a:pt x="7821127" y="872574"/>
                  <a:pt x="7818073" y="868502"/>
                  <a:pt x="7818073" y="864429"/>
                </a:cubicBezTo>
                <a:cubicBezTo>
                  <a:pt x="7818073" y="860356"/>
                  <a:pt x="7822145" y="856284"/>
                  <a:pt x="7826218" y="856284"/>
                </a:cubicBezTo>
                <a:close/>
                <a:moveTo>
                  <a:pt x="4359551" y="850180"/>
                </a:moveTo>
                <a:cubicBezTo>
                  <a:pt x="4376859" y="850180"/>
                  <a:pt x="4392132" y="864433"/>
                  <a:pt x="4392132" y="882760"/>
                </a:cubicBezTo>
                <a:cubicBezTo>
                  <a:pt x="4392132" y="901085"/>
                  <a:pt x="4376859" y="915339"/>
                  <a:pt x="4359551" y="915339"/>
                </a:cubicBezTo>
                <a:cubicBezTo>
                  <a:pt x="4341223" y="915339"/>
                  <a:pt x="4326968" y="901085"/>
                  <a:pt x="4326968" y="882760"/>
                </a:cubicBezTo>
                <a:cubicBezTo>
                  <a:pt x="4326968" y="864433"/>
                  <a:pt x="4342242" y="850180"/>
                  <a:pt x="4359551" y="850180"/>
                </a:cubicBezTo>
                <a:close/>
                <a:moveTo>
                  <a:pt x="1986347" y="813521"/>
                </a:moveTo>
                <a:cubicBezTo>
                  <a:pt x="1990420" y="812503"/>
                  <a:pt x="1993475" y="815558"/>
                  <a:pt x="1993475" y="819630"/>
                </a:cubicBezTo>
                <a:cubicBezTo>
                  <a:pt x="1993475" y="823703"/>
                  <a:pt x="1990420" y="826757"/>
                  <a:pt x="1986347" y="826757"/>
                </a:cubicBezTo>
                <a:cubicBezTo>
                  <a:pt x="1982274" y="826757"/>
                  <a:pt x="1979220" y="823703"/>
                  <a:pt x="1979220" y="819630"/>
                </a:cubicBezTo>
                <a:cubicBezTo>
                  <a:pt x="1979220" y="815558"/>
                  <a:pt x="1982274" y="813521"/>
                  <a:pt x="1986347" y="813521"/>
                </a:cubicBezTo>
                <a:close/>
                <a:moveTo>
                  <a:pt x="927522" y="812507"/>
                </a:moveTo>
                <a:cubicBezTo>
                  <a:pt x="932612" y="812507"/>
                  <a:pt x="935667" y="816580"/>
                  <a:pt x="935667" y="820652"/>
                </a:cubicBezTo>
                <a:cubicBezTo>
                  <a:pt x="935667" y="824725"/>
                  <a:pt x="931594" y="828797"/>
                  <a:pt x="927522" y="828797"/>
                </a:cubicBezTo>
                <a:cubicBezTo>
                  <a:pt x="923449" y="828797"/>
                  <a:pt x="919377" y="824725"/>
                  <a:pt x="919377" y="820652"/>
                </a:cubicBezTo>
                <a:cubicBezTo>
                  <a:pt x="919377" y="816580"/>
                  <a:pt x="923449" y="812507"/>
                  <a:pt x="927522" y="812507"/>
                </a:cubicBezTo>
                <a:close/>
                <a:moveTo>
                  <a:pt x="3198942" y="766688"/>
                </a:moveTo>
                <a:cubicBezTo>
                  <a:pt x="3212177" y="766688"/>
                  <a:pt x="3222358" y="776869"/>
                  <a:pt x="3222358" y="790105"/>
                </a:cubicBezTo>
                <a:cubicBezTo>
                  <a:pt x="3222358" y="803340"/>
                  <a:pt x="3212177" y="813521"/>
                  <a:pt x="3198942" y="813521"/>
                </a:cubicBezTo>
                <a:cubicBezTo>
                  <a:pt x="3185705" y="813521"/>
                  <a:pt x="3175523" y="803340"/>
                  <a:pt x="3175523" y="790105"/>
                </a:cubicBezTo>
                <a:cubicBezTo>
                  <a:pt x="3175523" y="777887"/>
                  <a:pt x="3185705" y="766688"/>
                  <a:pt x="3198942" y="766688"/>
                </a:cubicBezTo>
                <a:close/>
                <a:moveTo>
                  <a:pt x="994706" y="754471"/>
                </a:moveTo>
                <a:cubicBezTo>
                  <a:pt x="1004886" y="754471"/>
                  <a:pt x="1014049" y="762616"/>
                  <a:pt x="1014049" y="772797"/>
                </a:cubicBezTo>
                <a:cubicBezTo>
                  <a:pt x="1014049" y="782978"/>
                  <a:pt x="1005905" y="791123"/>
                  <a:pt x="994706" y="791123"/>
                </a:cubicBezTo>
                <a:cubicBezTo>
                  <a:pt x="984525" y="791123"/>
                  <a:pt x="975362" y="782978"/>
                  <a:pt x="975362" y="772797"/>
                </a:cubicBezTo>
                <a:cubicBezTo>
                  <a:pt x="975362" y="762616"/>
                  <a:pt x="983507" y="754471"/>
                  <a:pt x="994706" y="754471"/>
                </a:cubicBezTo>
                <a:close/>
                <a:moveTo>
                  <a:pt x="4060267" y="751418"/>
                </a:moveTo>
                <a:cubicBezTo>
                  <a:pt x="4064340" y="752436"/>
                  <a:pt x="4066377" y="754473"/>
                  <a:pt x="4066377" y="757527"/>
                </a:cubicBezTo>
                <a:cubicBezTo>
                  <a:pt x="4066377" y="760581"/>
                  <a:pt x="4064340" y="763636"/>
                  <a:pt x="4060267" y="763636"/>
                </a:cubicBezTo>
                <a:cubicBezTo>
                  <a:pt x="4057212" y="763636"/>
                  <a:pt x="4054157" y="761599"/>
                  <a:pt x="4054157" y="757527"/>
                </a:cubicBezTo>
                <a:cubicBezTo>
                  <a:pt x="4054157" y="754473"/>
                  <a:pt x="4057212" y="751418"/>
                  <a:pt x="4060267" y="751418"/>
                </a:cubicBezTo>
                <a:close/>
                <a:moveTo>
                  <a:pt x="1145336" y="742230"/>
                </a:moveTo>
                <a:cubicBezTo>
                  <a:pt x="1146354" y="742230"/>
                  <a:pt x="1148391" y="743248"/>
                  <a:pt x="1148391" y="745285"/>
                </a:cubicBezTo>
                <a:cubicBezTo>
                  <a:pt x="1148391" y="747321"/>
                  <a:pt x="1147373" y="748339"/>
                  <a:pt x="1145336" y="748339"/>
                </a:cubicBezTo>
                <a:cubicBezTo>
                  <a:pt x="1143300" y="748339"/>
                  <a:pt x="1142282" y="747321"/>
                  <a:pt x="1142282" y="745285"/>
                </a:cubicBezTo>
                <a:cubicBezTo>
                  <a:pt x="1142282" y="743248"/>
                  <a:pt x="1143300" y="742230"/>
                  <a:pt x="1145336" y="742230"/>
                </a:cubicBezTo>
                <a:close/>
                <a:moveTo>
                  <a:pt x="5388870" y="739199"/>
                </a:moveTo>
                <a:cubicBezTo>
                  <a:pt x="5399050" y="739199"/>
                  <a:pt x="5406181" y="747344"/>
                  <a:pt x="5406181" y="756506"/>
                </a:cubicBezTo>
                <a:cubicBezTo>
                  <a:pt x="5406181" y="766687"/>
                  <a:pt x="5398035" y="773814"/>
                  <a:pt x="5388870" y="773814"/>
                </a:cubicBezTo>
                <a:cubicBezTo>
                  <a:pt x="5378693" y="773814"/>
                  <a:pt x="5371564" y="765670"/>
                  <a:pt x="5371564" y="756506"/>
                </a:cubicBezTo>
                <a:cubicBezTo>
                  <a:pt x="5371564" y="746326"/>
                  <a:pt x="5379710" y="739199"/>
                  <a:pt x="5388870" y="739199"/>
                </a:cubicBezTo>
                <a:close/>
                <a:moveTo>
                  <a:pt x="11597322" y="735130"/>
                </a:moveTo>
                <a:cubicBezTo>
                  <a:pt x="11619721" y="736148"/>
                  <a:pt x="11638046" y="753456"/>
                  <a:pt x="11638046" y="775855"/>
                </a:cubicBezTo>
                <a:cubicBezTo>
                  <a:pt x="11638046" y="798253"/>
                  <a:pt x="11619721" y="816579"/>
                  <a:pt x="11597322" y="816579"/>
                </a:cubicBezTo>
                <a:cubicBezTo>
                  <a:pt x="11574924" y="816579"/>
                  <a:pt x="11556597" y="798253"/>
                  <a:pt x="11556597" y="775855"/>
                </a:cubicBezTo>
                <a:cubicBezTo>
                  <a:pt x="11556597" y="753456"/>
                  <a:pt x="11574924" y="735130"/>
                  <a:pt x="11597322" y="735130"/>
                </a:cubicBezTo>
                <a:close/>
                <a:moveTo>
                  <a:pt x="8627475" y="728007"/>
                </a:moveTo>
                <a:cubicBezTo>
                  <a:pt x="8640710" y="728007"/>
                  <a:pt x="8651909" y="739206"/>
                  <a:pt x="8651909" y="751424"/>
                </a:cubicBezTo>
                <a:cubicBezTo>
                  <a:pt x="8651909" y="764659"/>
                  <a:pt x="8640710" y="774840"/>
                  <a:pt x="8627475" y="774840"/>
                </a:cubicBezTo>
                <a:cubicBezTo>
                  <a:pt x="8614239" y="774840"/>
                  <a:pt x="8603040" y="764659"/>
                  <a:pt x="8603040" y="751424"/>
                </a:cubicBezTo>
                <a:cubicBezTo>
                  <a:pt x="8603040" y="738188"/>
                  <a:pt x="8614239" y="728007"/>
                  <a:pt x="8627475" y="728007"/>
                </a:cubicBezTo>
                <a:close/>
                <a:moveTo>
                  <a:pt x="172017" y="700487"/>
                </a:moveTo>
                <a:cubicBezTo>
                  <a:pt x="175071" y="700487"/>
                  <a:pt x="178125" y="703542"/>
                  <a:pt x="178125" y="706596"/>
                </a:cubicBezTo>
                <a:cubicBezTo>
                  <a:pt x="178125" y="709650"/>
                  <a:pt x="175071" y="712705"/>
                  <a:pt x="172017" y="712705"/>
                </a:cubicBezTo>
                <a:cubicBezTo>
                  <a:pt x="168962" y="712705"/>
                  <a:pt x="165908" y="709650"/>
                  <a:pt x="165908" y="706596"/>
                </a:cubicBezTo>
                <a:cubicBezTo>
                  <a:pt x="165908" y="703542"/>
                  <a:pt x="168962" y="700487"/>
                  <a:pt x="172017" y="700487"/>
                </a:cubicBezTo>
                <a:close/>
                <a:moveTo>
                  <a:pt x="2623699" y="688293"/>
                </a:moveTo>
                <a:cubicBezTo>
                  <a:pt x="2632862" y="688293"/>
                  <a:pt x="2639989" y="695420"/>
                  <a:pt x="2639989" y="704583"/>
                </a:cubicBezTo>
                <a:cubicBezTo>
                  <a:pt x="2639989" y="713746"/>
                  <a:pt x="2632862" y="719855"/>
                  <a:pt x="2623699" y="719855"/>
                </a:cubicBezTo>
                <a:cubicBezTo>
                  <a:pt x="2614535" y="719855"/>
                  <a:pt x="2607408" y="712728"/>
                  <a:pt x="2607408" y="704583"/>
                </a:cubicBezTo>
                <a:cubicBezTo>
                  <a:pt x="2607408" y="695420"/>
                  <a:pt x="2614535" y="688293"/>
                  <a:pt x="2623699" y="688293"/>
                </a:cubicBezTo>
                <a:close/>
                <a:moveTo>
                  <a:pt x="1419236" y="677084"/>
                </a:moveTo>
                <a:cubicBezTo>
                  <a:pt x="1428399" y="678102"/>
                  <a:pt x="1435526" y="684211"/>
                  <a:pt x="1435526" y="693374"/>
                </a:cubicBezTo>
                <a:cubicBezTo>
                  <a:pt x="1435526" y="702537"/>
                  <a:pt x="1428399" y="709664"/>
                  <a:pt x="1419236" y="709664"/>
                </a:cubicBezTo>
                <a:cubicBezTo>
                  <a:pt x="1410073" y="709664"/>
                  <a:pt x="1402946" y="702537"/>
                  <a:pt x="1402946" y="693374"/>
                </a:cubicBezTo>
                <a:cubicBezTo>
                  <a:pt x="1402946" y="684211"/>
                  <a:pt x="1410073" y="677084"/>
                  <a:pt x="1419236" y="677084"/>
                </a:cubicBezTo>
                <a:close/>
                <a:moveTo>
                  <a:pt x="221959" y="674041"/>
                </a:moveTo>
                <a:cubicBezTo>
                  <a:pt x="230104" y="674041"/>
                  <a:pt x="236212" y="680149"/>
                  <a:pt x="236212" y="688294"/>
                </a:cubicBezTo>
                <a:cubicBezTo>
                  <a:pt x="236212" y="695421"/>
                  <a:pt x="230104" y="702548"/>
                  <a:pt x="221959" y="702548"/>
                </a:cubicBezTo>
                <a:cubicBezTo>
                  <a:pt x="213814" y="702548"/>
                  <a:pt x="207705" y="696439"/>
                  <a:pt x="207705" y="688294"/>
                </a:cubicBezTo>
                <a:cubicBezTo>
                  <a:pt x="207705" y="681168"/>
                  <a:pt x="213814" y="674041"/>
                  <a:pt x="221959" y="674041"/>
                </a:cubicBezTo>
                <a:close/>
                <a:moveTo>
                  <a:pt x="2549321" y="666891"/>
                </a:moveTo>
                <a:cubicBezTo>
                  <a:pt x="2552375" y="666891"/>
                  <a:pt x="2555429" y="668927"/>
                  <a:pt x="2555429" y="673000"/>
                </a:cubicBezTo>
                <a:cubicBezTo>
                  <a:pt x="2555429" y="676054"/>
                  <a:pt x="2552375" y="679109"/>
                  <a:pt x="2549321" y="679109"/>
                </a:cubicBezTo>
                <a:cubicBezTo>
                  <a:pt x="2546266" y="679109"/>
                  <a:pt x="2543212" y="676054"/>
                  <a:pt x="2543212" y="673000"/>
                </a:cubicBezTo>
                <a:cubicBezTo>
                  <a:pt x="2543212" y="669945"/>
                  <a:pt x="2546266" y="666891"/>
                  <a:pt x="2549321" y="666891"/>
                </a:cubicBezTo>
                <a:close/>
                <a:moveTo>
                  <a:pt x="1138277" y="663865"/>
                </a:moveTo>
                <a:cubicBezTo>
                  <a:pt x="1143368" y="663865"/>
                  <a:pt x="1148458" y="667937"/>
                  <a:pt x="1148458" y="674046"/>
                </a:cubicBezTo>
                <a:cubicBezTo>
                  <a:pt x="1148458" y="680155"/>
                  <a:pt x="1143368" y="684227"/>
                  <a:pt x="1138277" y="684227"/>
                </a:cubicBezTo>
                <a:cubicBezTo>
                  <a:pt x="1132168" y="684227"/>
                  <a:pt x="1128096" y="679137"/>
                  <a:pt x="1128096" y="674046"/>
                </a:cubicBezTo>
                <a:cubicBezTo>
                  <a:pt x="1128096" y="667937"/>
                  <a:pt x="1133187" y="663865"/>
                  <a:pt x="1138277" y="663865"/>
                </a:cubicBezTo>
                <a:close/>
                <a:moveTo>
                  <a:pt x="4785103" y="656710"/>
                </a:moveTo>
                <a:cubicBezTo>
                  <a:pt x="4787140" y="656710"/>
                  <a:pt x="4789176" y="658746"/>
                  <a:pt x="4789176" y="660782"/>
                </a:cubicBezTo>
                <a:cubicBezTo>
                  <a:pt x="4789176" y="662819"/>
                  <a:pt x="4787140" y="664855"/>
                  <a:pt x="4785103" y="664855"/>
                </a:cubicBezTo>
                <a:cubicBezTo>
                  <a:pt x="4783067" y="664855"/>
                  <a:pt x="4781032" y="662819"/>
                  <a:pt x="4781032" y="660782"/>
                </a:cubicBezTo>
                <a:cubicBezTo>
                  <a:pt x="4781032" y="658746"/>
                  <a:pt x="4783067" y="656710"/>
                  <a:pt x="4785103" y="656710"/>
                </a:cubicBezTo>
                <a:close/>
                <a:moveTo>
                  <a:pt x="6443616" y="651641"/>
                </a:moveTo>
                <a:cubicBezTo>
                  <a:pt x="6450742" y="651641"/>
                  <a:pt x="6455832" y="656732"/>
                  <a:pt x="6455832" y="663859"/>
                </a:cubicBezTo>
                <a:cubicBezTo>
                  <a:pt x="6455832" y="670985"/>
                  <a:pt x="6450742" y="676076"/>
                  <a:pt x="6443616" y="676076"/>
                </a:cubicBezTo>
                <a:cubicBezTo>
                  <a:pt x="6436489" y="676076"/>
                  <a:pt x="6431398" y="670985"/>
                  <a:pt x="6431398" y="663859"/>
                </a:cubicBezTo>
                <a:cubicBezTo>
                  <a:pt x="6431398" y="656732"/>
                  <a:pt x="6436489" y="651641"/>
                  <a:pt x="6443616" y="651641"/>
                </a:cubicBezTo>
                <a:close/>
                <a:moveTo>
                  <a:pt x="3110366" y="648590"/>
                </a:moveTo>
                <a:cubicBezTo>
                  <a:pt x="3118511" y="648590"/>
                  <a:pt x="3124621" y="654698"/>
                  <a:pt x="3124621" y="662844"/>
                </a:cubicBezTo>
                <a:cubicBezTo>
                  <a:pt x="3124621" y="670988"/>
                  <a:pt x="3118511" y="677097"/>
                  <a:pt x="3110366" y="677097"/>
                </a:cubicBezTo>
                <a:cubicBezTo>
                  <a:pt x="3102224" y="677097"/>
                  <a:pt x="3096114" y="670988"/>
                  <a:pt x="3096114" y="662844"/>
                </a:cubicBezTo>
                <a:cubicBezTo>
                  <a:pt x="3096114" y="654698"/>
                  <a:pt x="3102224" y="648590"/>
                  <a:pt x="3110366" y="648590"/>
                </a:cubicBezTo>
                <a:close/>
                <a:moveTo>
                  <a:pt x="4397201" y="629220"/>
                </a:moveTo>
                <a:cubicBezTo>
                  <a:pt x="4399238" y="629220"/>
                  <a:pt x="4401274" y="631256"/>
                  <a:pt x="4401274" y="633293"/>
                </a:cubicBezTo>
                <a:cubicBezTo>
                  <a:pt x="4401274" y="635329"/>
                  <a:pt x="4399238" y="637365"/>
                  <a:pt x="4397201" y="637365"/>
                </a:cubicBezTo>
                <a:cubicBezTo>
                  <a:pt x="4395165" y="637365"/>
                  <a:pt x="4393129" y="635329"/>
                  <a:pt x="4393129" y="633293"/>
                </a:cubicBezTo>
                <a:cubicBezTo>
                  <a:pt x="4393129" y="631256"/>
                  <a:pt x="4395165" y="629220"/>
                  <a:pt x="4397201" y="629220"/>
                </a:cubicBezTo>
                <a:close/>
                <a:moveTo>
                  <a:pt x="743181" y="564060"/>
                </a:moveTo>
                <a:cubicBezTo>
                  <a:pt x="746235" y="564060"/>
                  <a:pt x="748271" y="566096"/>
                  <a:pt x="748271" y="568132"/>
                </a:cubicBezTo>
                <a:cubicBezTo>
                  <a:pt x="748271" y="570169"/>
                  <a:pt x="746235" y="572205"/>
                  <a:pt x="743181" y="572205"/>
                </a:cubicBezTo>
                <a:cubicBezTo>
                  <a:pt x="740125" y="572205"/>
                  <a:pt x="738090" y="570169"/>
                  <a:pt x="738090" y="568132"/>
                </a:cubicBezTo>
                <a:cubicBezTo>
                  <a:pt x="738090" y="566096"/>
                  <a:pt x="740125" y="564060"/>
                  <a:pt x="743181" y="564060"/>
                </a:cubicBezTo>
                <a:close/>
                <a:moveTo>
                  <a:pt x="5325756" y="552890"/>
                </a:moveTo>
                <a:cubicBezTo>
                  <a:pt x="5355285" y="552890"/>
                  <a:pt x="5378697" y="576306"/>
                  <a:pt x="5378697" y="604813"/>
                </a:cubicBezTo>
                <a:cubicBezTo>
                  <a:pt x="5378697" y="633320"/>
                  <a:pt x="5355285" y="656737"/>
                  <a:pt x="5325756" y="656737"/>
                </a:cubicBezTo>
                <a:cubicBezTo>
                  <a:pt x="5296228" y="656737"/>
                  <a:pt x="5272813" y="633320"/>
                  <a:pt x="5272813" y="604813"/>
                </a:cubicBezTo>
                <a:cubicBezTo>
                  <a:pt x="5272813" y="576306"/>
                  <a:pt x="5296228" y="552890"/>
                  <a:pt x="5325756" y="552890"/>
                </a:cubicBezTo>
                <a:close/>
                <a:moveTo>
                  <a:pt x="777848" y="531504"/>
                </a:moveTo>
                <a:cubicBezTo>
                  <a:pt x="788028" y="532522"/>
                  <a:pt x="797192" y="540667"/>
                  <a:pt x="797192" y="550848"/>
                </a:cubicBezTo>
                <a:cubicBezTo>
                  <a:pt x="797192" y="562048"/>
                  <a:pt x="788028" y="570192"/>
                  <a:pt x="777848" y="570192"/>
                </a:cubicBezTo>
                <a:cubicBezTo>
                  <a:pt x="766649" y="570192"/>
                  <a:pt x="758504" y="562048"/>
                  <a:pt x="758504" y="550848"/>
                </a:cubicBezTo>
                <a:cubicBezTo>
                  <a:pt x="758504" y="540667"/>
                  <a:pt x="767667" y="531504"/>
                  <a:pt x="777848" y="531504"/>
                </a:cubicBezTo>
                <a:close/>
                <a:moveTo>
                  <a:pt x="10168903" y="524376"/>
                </a:moveTo>
                <a:cubicBezTo>
                  <a:pt x="10172976" y="524376"/>
                  <a:pt x="10175013" y="527430"/>
                  <a:pt x="10175013" y="530485"/>
                </a:cubicBezTo>
                <a:cubicBezTo>
                  <a:pt x="10175013" y="533539"/>
                  <a:pt x="10171958" y="536594"/>
                  <a:pt x="10168903" y="536594"/>
                </a:cubicBezTo>
                <a:cubicBezTo>
                  <a:pt x="10165849" y="536594"/>
                  <a:pt x="10162795" y="533539"/>
                  <a:pt x="10162795" y="530485"/>
                </a:cubicBezTo>
                <a:cubicBezTo>
                  <a:pt x="10162795" y="527430"/>
                  <a:pt x="10165849" y="524376"/>
                  <a:pt x="10168903" y="524376"/>
                </a:cubicBezTo>
                <a:close/>
                <a:moveTo>
                  <a:pt x="6053676" y="522319"/>
                </a:moveTo>
                <a:cubicBezTo>
                  <a:pt x="6056730" y="522319"/>
                  <a:pt x="6058766" y="524355"/>
                  <a:pt x="6058766" y="527410"/>
                </a:cubicBezTo>
                <a:cubicBezTo>
                  <a:pt x="6058766" y="530464"/>
                  <a:pt x="6056730" y="532500"/>
                  <a:pt x="6053676" y="532500"/>
                </a:cubicBezTo>
                <a:cubicBezTo>
                  <a:pt x="6050621" y="532500"/>
                  <a:pt x="6048585" y="530464"/>
                  <a:pt x="6048585" y="527410"/>
                </a:cubicBezTo>
                <a:cubicBezTo>
                  <a:pt x="6048585" y="524355"/>
                  <a:pt x="6050621" y="522319"/>
                  <a:pt x="6053676" y="522319"/>
                </a:cubicBezTo>
                <a:close/>
                <a:moveTo>
                  <a:pt x="2166508" y="516210"/>
                </a:moveTo>
                <a:cubicBezTo>
                  <a:pt x="2167526" y="516210"/>
                  <a:pt x="2168544" y="516210"/>
                  <a:pt x="2168544" y="518246"/>
                </a:cubicBezTo>
                <a:cubicBezTo>
                  <a:pt x="2168544" y="519264"/>
                  <a:pt x="2167526" y="520282"/>
                  <a:pt x="2166508" y="520282"/>
                </a:cubicBezTo>
                <a:cubicBezTo>
                  <a:pt x="2165490" y="520282"/>
                  <a:pt x="2164472" y="519264"/>
                  <a:pt x="2164472" y="518246"/>
                </a:cubicBezTo>
                <a:cubicBezTo>
                  <a:pt x="2164472" y="517228"/>
                  <a:pt x="2165490" y="516210"/>
                  <a:pt x="2166508" y="516210"/>
                </a:cubicBezTo>
                <a:close/>
                <a:moveTo>
                  <a:pt x="8592859" y="508092"/>
                </a:moveTo>
                <a:cubicBezTo>
                  <a:pt x="8606094" y="508092"/>
                  <a:pt x="8617294" y="519292"/>
                  <a:pt x="8617294" y="532528"/>
                </a:cubicBezTo>
                <a:cubicBezTo>
                  <a:pt x="8617294" y="545762"/>
                  <a:pt x="8606094" y="556963"/>
                  <a:pt x="8592859" y="556963"/>
                </a:cubicBezTo>
                <a:cubicBezTo>
                  <a:pt x="8579624" y="556963"/>
                  <a:pt x="8568424" y="545762"/>
                  <a:pt x="8568424" y="532528"/>
                </a:cubicBezTo>
                <a:cubicBezTo>
                  <a:pt x="8568424" y="519292"/>
                  <a:pt x="8579624" y="508092"/>
                  <a:pt x="8592859" y="508092"/>
                </a:cubicBezTo>
                <a:close/>
                <a:moveTo>
                  <a:pt x="6066913" y="493836"/>
                </a:moveTo>
                <a:cubicBezTo>
                  <a:pt x="6074039" y="493836"/>
                  <a:pt x="6081166" y="499945"/>
                  <a:pt x="6081166" y="508090"/>
                </a:cubicBezTo>
                <a:cubicBezTo>
                  <a:pt x="6081166" y="516235"/>
                  <a:pt x="6075057" y="522343"/>
                  <a:pt x="6066913" y="522343"/>
                </a:cubicBezTo>
                <a:cubicBezTo>
                  <a:pt x="6058767" y="522343"/>
                  <a:pt x="6052659" y="516235"/>
                  <a:pt x="6052659" y="508090"/>
                </a:cubicBezTo>
                <a:cubicBezTo>
                  <a:pt x="6052659" y="499945"/>
                  <a:pt x="6058767" y="493836"/>
                  <a:pt x="6066913" y="493836"/>
                </a:cubicBezTo>
                <a:close/>
                <a:moveTo>
                  <a:pt x="6723597" y="480603"/>
                </a:moveTo>
                <a:cubicBezTo>
                  <a:pt x="6734796" y="480603"/>
                  <a:pt x="6743960" y="489766"/>
                  <a:pt x="6743960" y="500965"/>
                </a:cubicBezTo>
                <a:cubicBezTo>
                  <a:pt x="6743960" y="512164"/>
                  <a:pt x="6734796" y="521329"/>
                  <a:pt x="6723597" y="521329"/>
                </a:cubicBezTo>
                <a:cubicBezTo>
                  <a:pt x="6712398" y="521329"/>
                  <a:pt x="6703235" y="512164"/>
                  <a:pt x="6703235" y="500965"/>
                </a:cubicBezTo>
                <a:cubicBezTo>
                  <a:pt x="6703235" y="489766"/>
                  <a:pt x="6712398" y="480603"/>
                  <a:pt x="6723597" y="480603"/>
                </a:cubicBezTo>
                <a:close/>
                <a:moveTo>
                  <a:pt x="10992560" y="476531"/>
                </a:moveTo>
                <a:cubicBezTo>
                  <a:pt x="10995614" y="476531"/>
                  <a:pt x="10997650" y="478567"/>
                  <a:pt x="10997650" y="481622"/>
                </a:cubicBezTo>
                <a:cubicBezTo>
                  <a:pt x="10997650" y="484676"/>
                  <a:pt x="10995614" y="486712"/>
                  <a:pt x="10992560" y="486712"/>
                </a:cubicBezTo>
                <a:cubicBezTo>
                  <a:pt x="10989506" y="486712"/>
                  <a:pt x="10987469" y="484676"/>
                  <a:pt x="10987469" y="481622"/>
                </a:cubicBezTo>
                <a:cubicBezTo>
                  <a:pt x="10987469" y="478567"/>
                  <a:pt x="10989506" y="476531"/>
                  <a:pt x="10992560" y="476531"/>
                </a:cubicBezTo>
                <a:close/>
                <a:moveTo>
                  <a:pt x="3592921" y="475498"/>
                </a:moveTo>
                <a:cubicBezTo>
                  <a:pt x="3641788" y="475498"/>
                  <a:pt x="3681491" y="515204"/>
                  <a:pt x="3681491" y="563056"/>
                </a:cubicBezTo>
                <a:cubicBezTo>
                  <a:pt x="3681491" y="611926"/>
                  <a:pt x="3641788" y="650613"/>
                  <a:pt x="3592921" y="650613"/>
                </a:cubicBezTo>
                <a:cubicBezTo>
                  <a:pt x="3544054" y="650613"/>
                  <a:pt x="3504350" y="610906"/>
                  <a:pt x="3504350" y="563056"/>
                </a:cubicBezTo>
                <a:cubicBezTo>
                  <a:pt x="3504350" y="514186"/>
                  <a:pt x="3544054" y="475498"/>
                  <a:pt x="3592921" y="475498"/>
                </a:cubicBezTo>
                <a:close/>
                <a:moveTo>
                  <a:pt x="4326963" y="471433"/>
                </a:moveTo>
                <a:cubicBezTo>
                  <a:pt x="4337144" y="471433"/>
                  <a:pt x="4346306" y="480596"/>
                  <a:pt x="4346306" y="490777"/>
                </a:cubicBezTo>
                <a:cubicBezTo>
                  <a:pt x="4346306" y="500959"/>
                  <a:pt x="4338162" y="510122"/>
                  <a:pt x="4326963" y="510122"/>
                </a:cubicBezTo>
                <a:cubicBezTo>
                  <a:pt x="4316781" y="510122"/>
                  <a:pt x="4307663" y="501977"/>
                  <a:pt x="4307663" y="490777"/>
                </a:cubicBezTo>
                <a:cubicBezTo>
                  <a:pt x="4307663" y="480596"/>
                  <a:pt x="4315762" y="471433"/>
                  <a:pt x="4326963" y="471433"/>
                </a:cubicBezTo>
                <a:close/>
                <a:moveTo>
                  <a:pt x="427563" y="469375"/>
                </a:moveTo>
                <a:cubicBezTo>
                  <a:pt x="427563" y="469375"/>
                  <a:pt x="428581" y="470393"/>
                  <a:pt x="428581" y="470393"/>
                </a:cubicBezTo>
                <a:cubicBezTo>
                  <a:pt x="428581" y="471411"/>
                  <a:pt x="427563" y="471411"/>
                  <a:pt x="427563" y="471411"/>
                </a:cubicBezTo>
                <a:cubicBezTo>
                  <a:pt x="426545" y="471411"/>
                  <a:pt x="426545" y="470393"/>
                  <a:pt x="426545" y="470393"/>
                </a:cubicBezTo>
                <a:cubicBezTo>
                  <a:pt x="426545" y="469375"/>
                  <a:pt x="427563" y="469375"/>
                  <a:pt x="427563" y="469375"/>
                </a:cubicBezTo>
                <a:close/>
                <a:moveTo>
                  <a:pt x="2938242" y="457159"/>
                </a:moveTo>
                <a:cubicBezTo>
                  <a:pt x="2942314" y="457159"/>
                  <a:pt x="2944351" y="459195"/>
                  <a:pt x="2944351" y="462250"/>
                </a:cubicBezTo>
                <a:cubicBezTo>
                  <a:pt x="2944351" y="465304"/>
                  <a:pt x="2942314" y="467340"/>
                  <a:pt x="2938242" y="467340"/>
                </a:cubicBezTo>
                <a:cubicBezTo>
                  <a:pt x="2935187" y="467340"/>
                  <a:pt x="2932133" y="465304"/>
                  <a:pt x="2932133" y="462250"/>
                </a:cubicBezTo>
                <a:cubicBezTo>
                  <a:pt x="2932133" y="459195"/>
                  <a:pt x="2934169" y="457159"/>
                  <a:pt x="2938242" y="457159"/>
                </a:cubicBezTo>
                <a:close/>
                <a:moveTo>
                  <a:pt x="2512732" y="403224"/>
                </a:moveTo>
                <a:cubicBezTo>
                  <a:pt x="2515786" y="403224"/>
                  <a:pt x="2518840" y="406278"/>
                  <a:pt x="2518840" y="409333"/>
                </a:cubicBezTo>
                <a:cubicBezTo>
                  <a:pt x="2518840" y="412387"/>
                  <a:pt x="2516804" y="415441"/>
                  <a:pt x="2512732" y="415441"/>
                </a:cubicBezTo>
                <a:cubicBezTo>
                  <a:pt x="2509677" y="415441"/>
                  <a:pt x="2506624" y="413405"/>
                  <a:pt x="2506624" y="409333"/>
                </a:cubicBezTo>
                <a:cubicBezTo>
                  <a:pt x="2506624" y="406278"/>
                  <a:pt x="2508660" y="403224"/>
                  <a:pt x="2512732" y="403224"/>
                </a:cubicBezTo>
                <a:close/>
                <a:moveTo>
                  <a:pt x="5816456" y="403200"/>
                </a:moveTo>
                <a:cubicBezTo>
                  <a:pt x="5821546" y="403200"/>
                  <a:pt x="5825619" y="407272"/>
                  <a:pt x="5825619" y="412363"/>
                </a:cubicBezTo>
                <a:cubicBezTo>
                  <a:pt x="5825619" y="417454"/>
                  <a:pt x="5821546" y="421526"/>
                  <a:pt x="5816456" y="421526"/>
                </a:cubicBezTo>
                <a:cubicBezTo>
                  <a:pt x="5811365" y="421526"/>
                  <a:pt x="5807293" y="417454"/>
                  <a:pt x="5807293" y="412363"/>
                </a:cubicBezTo>
                <a:cubicBezTo>
                  <a:pt x="5807293" y="407272"/>
                  <a:pt x="5811365" y="403200"/>
                  <a:pt x="5816456" y="403200"/>
                </a:cubicBezTo>
                <a:close/>
                <a:moveTo>
                  <a:pt x="8714015" y="402208"/>
                </a:moveTo>
                <a:cubicBezTo>
                  <a:pt x="8719106" y="402208"/>
                  <a:pt x="8722160" y="406280"/>
                  <a:pt x="8722160" y="410353"/>
                </a:cubicBezTo>
                <a:cubicBezTo>
                  <a:pt x="8722160" y="414426"/>
                  <a:pt x="8718088" y="418498"/>
                  <a:pt x="8714015" y="418498"/>
                </a:cubicBezTo>
                <a:cubicBezTo>
                  <a:pt x="8709943" y="418498"/>
                  <a:pt x="8705870" y="414426"/>
                  <a:pt x="8705870" y="410353"/>
                </a:cubicBezTo>
                <a:cubicBezTo>
                  <a:pt x="8705870" y="406280"/>
                  <a:pt x="8709943" y="402208"/>
                  <a:pt x="8714015" y="402208"/>
                </a:cubicBezTo>
                <a:close/>
                <a:moveTo>
                  <a:pt x="9278052" y="383876"/>
                </a:moveTo>
                <a:cubicBezTo>
                  <a:pt x="9279070" y="383876"/>
                  <a:pt x="9279070" y="384894"/>
                  <a:pt x="9279070" y="384894"/>
                </a:cubicBezTo>
                <a:cubicBezTo>
                  <a:pt x="9279070" y="385912"/>
                  <a:pt x="9278052" y="385912"/>
                  <a:pt x="9278052" y="385912"/>
                </a:cubicBezTo>
                <a:cubicBezTo>
                  <a:pt x="9277034" y="385912"/>
                  <a:pt x="9277034" y="384894"/>
                  <a:pt x="9277034" y="384894"/>
                </a:cubicBezTo>
                <a:cubicBezTo>
                  <a:pt x="9277034" y="383876"/>
                  <a:pt x="9278052" y="383876"/>
                  <a:pt x="9278052" y="383876"/>
                </a:cubicBezTo>
                <a:close/>
                <a:moveTo>
                  <a:pt x="8419779" y="378786"/>
                </a:moveTo>
                <a:cubicBezTo>
                  <a:pt x="8426906" y="378786"/>
                  <a:pt x="8434033" y="384894"/>
                  <a:pt x="8434033" y="393040"/>
                </a:cubicBezTo>
                <a:cubicBezTo>
                  <a:pt x="8434033" y="401184"/>
                  <a:pt x="8427924" y="407293"/>
                  <a:pt x="8419779" y="407293"/>
                </a:cubicBezTo>
                <a:cubicBezTo>
                  <a:pt x="8411634" y="407293"/>
                  <a:pt x="8405525" y="401184"/>
                  <a:pt x="8405525" y="393040"/>
                </a:cubicBezTo>
                <a:cubicBezTo>
                  <a:pt x="8405525" y="384894"/>
                  <a:pt x="8411634" y="378786"/>
                  <a:pt x="8419779" y="378786"/>
                </a:cubicBezTo>
                <a:close/>
                <a:moveTo>
                  <a:pt x="4043916" y="366546"/>
                </a:moveTo>
                <a:cubicBezTo>
                  <a:pt x="4053080" y="366546"/>
                  <a:pt x="4059189" y="372655"/>
                  <a:pt x="4059189" y="381818"/>
                </a:cubicBezTo>
                <a:cubicBezTo>
                  <a:pt x="4059189" y="389963"/>
                  <a:pt x="4052062" y="397090"/>
                  <a:pt x="4043916" y="397090"/>
                </a:cubicBezTo>
                <a:cubicBezTo>
                  <a:pt x="4035771" y="397090"/>
                  <a:pt x="4028645" y="389963"/>
                  <a:pt x="4028645" y="381818"/>
                </a:cubicBezTo>
                <a:cubicBezTo>
                  <a:pt x="4028645" y="373673"/>
                  <a:pt x="4035771" y="366546"/>
                  <a:pt x="4043916" y="366546"/>
                </a:cubicBezTo>
                <a:close/>
                <a:moveTo>
                  <a:pt x="5531384" y="355348"/>
                </a:moveTo>
                <a:cubicBezTo>
                  <a:pt x="5540547" y="355348"/>
                  <a:pt x="5548692" y="363493"/>
                  <a:pt x="5548692" y="372656"/>
                </a:cubicBezTo>
                <a:cubicBezTo>
                  <a:pt x="5548692" y="381819"/>
                  <a:pt x="5540547" y="389964"/>
                  <a:pt x="5531384" y="389964"/>
                </a:cubicBezTo>
                <a:cubicBezTo>
                  <a:pt x="5522221" y="389964"/>
                  <a:pt x="5514076" y="381819"/>
                  <a:pt x="5514076" y="372656"/>
                </a:cubicBezTo>
                <a:cubicBezTo>
                  <a:pt x="5514076" y="363493"/>
                  <a:pt x="5522221" y="355348"/>
                  <a:pt x="5531384" y="355348"/>
                </a:cubicBezTo>
                <a:close/>
                <a:moveTo>
                  <a:pt x="6608550" y="325823"/>
                </a:moveTo>
                <a:cubicBezTo>
                  <a:pt x="6611604" y="325823"/>
                  <a:pt x="6613640" y="327859"/>
                  <a:pt x="6613640" y="330914"/>
                </a:cubicBezTo>
                <a:cubicBezTo>
                  <a:pt x="6613640" y="333968"/>
                  <a:pt x="6611604" y="336004"/>
                  <a:pt x="6608550" y="336004"/>
                </a:cubicBezTo>
                <a:cubicBezTo>
                  <a:pt x="6605495" y="336004"/>
                  <a:pt x="6603459" y="333968"/>
                  <a:pt x="6603459" y="330914"/>
                </a:cubicBezTo>
                <a:cubicBezTo>
                  <a:pt x="6603459" y="327859"/>
                  <a:pt x="6605495" y="325823"/>
                  <a:pt x="6608550" y="325823"/>
                </a:cubicBezTo>
                <a:close/>
                <a:moveTo>
                  <a:pt x="7003580" y="314648"/>
                </a:moveTo>
                <a:cubicBezTo>
                  <a:pt x="7010706" y="314648"/>
                  <a:pt x="7015796" y="319739"/>
                  <a:pt x="7015796" y="325847"/>
                </a:cubicBezTo>
                <a:cubicBezTo>
                  <a:pt x="7015796" y="331956"/>
                  <a:pt x="7010706" y="337047"/>
                  <a:pt x="7003580" y="337047"/>
                </a:cubicBezTo>
                <a:cubicBezTo>
                  <a:pt x="6997470" y="337047"/>
                  <a:pt x="6991362" y="331956"/>
                  <a:pt x="6991362" y="325847"/>
                </a:cubicBezTo>
                <a:cubicBezTo>
                  <a:pt x="6991362" y="319739"/>
                  <a:pt x="6996453" y="314648"/>
                  <a:pt x="7003580" y="314648"/>
                </a:cubicBezTo>
                <a:close/>
                <a:moveTo>
                  <a:pt x="4121368" y="295307"/>
                </a:moveTo>
                <a:cubicBezTo>
                  <a:pt x="4130532" y="295307"/>
                  <a:pt x="4136640" y="301416"/>
                  <a:pt x="4136640" y="309561"/>
                </a:cubicBezTo>
                <a:cubicBezTo>
                  <a:pt x="4136640" y="317706"/>
                  <a:pt x="4129514" y="323814"/>
                  <a:pt x="4121368" y="323814"/>
                </a:cubicBezTo>
                <a:cubicBezTo>
                  <a:pt x="4113225" y="323814"/>
                  <a:pt x="4106095" y="317706"/>
                  <a:pt x="4106095" y="309561"/>
                </a:cubicBezTo>
                <a:cubicBezTo>
                  <a:pt x="4106095" y="301416"/>
                  <a:pt x="4112206" y="295307"/>
                  <a:pt x="4121368" y="295307"/>
                </a:cubicBezTo>
                <a:close/>
                <a:moveTo>
                  <a:pt x="5311470" y="293243"/>
                </a:moveTo>
                <a:cubicBezTo>
                  <a:pt x="5316562" y="293243"/>
                  <a:pt x="5320634" y="297316"/>
                  <a:pt x="5320634" y="302406"/>
                </a:cubicBezTo>
                <a:cubicBezTo>
                  <a:pt x="5320634" y="307497"/>
                  <a:pt x="5316562" y="311569"/>
                  <a:pt x="5311470" y="311569"/>
                </a:cubicBezTo>
                <a:cubicBezTo>
                  <a:pt x="5306380" y="311569"/>
                  <a:pt x="5302308" y="307497"/>
                  <a:pt x="5302308" y="302406"/>
                </a:cubicBezTo>
                <a:cubicBezTo>
                  <a:pt x="5302308" y="297316"/>
                  <a:pt x="5306380" y="293243"/>
                  <a:pt x="5311470" y="293243"/>
                </a:cubicBezTo>
                <a:close/>
                <a:moveTo>
                  <a:pt x="9786092" y="292250"/>
                </a:moveTo>
                <a:cubicBezTo>
                  <a:pt x="9795255" y="292250"/>
                  <a:pt x="9802382" y="299377"/>
                  <a:pt x="9802382" y="308540"/>
                </a:cubicBezTo>
                <a:cubicBezTo>
                  <a:pt x="9802382" y="317703"/>
                  <a:pt x="9795255" y="324830"/>
                  <a:pt x="9786092" y="324830"/>
                </a:cubicBezTo>
                <a:cubicBezTo>
                  <a:pt x="9776929" y="324830"/>
                  <a:pt x="9769802" y="317703"/>
                  <a:pt x="9769802" y="308540"/>
                </a:cubicBezTo>
                <a:cubicBezTo>
                  <a:pt x="9769802" y="299377"/>
                  <a:pt x="9776929" y="292250"/>
                  <a:pt x="9786092" y="292250"/>
                </a:cubicBezTo>
                <a:close/>
                <a:moveTo>
                  <a:pt x="9236309" y="271884"/>
                </a:moveTo>
                <a:cubicBezTo>
                  <a:pt x="9243436" y="271884"/>
                  <a:pt x="9249545" y="277992"/>
                  <a:pt x="9249545" y="285119"/>
                </a:cubicBezTo>
                <a:cubicBezTo>
                  <a:pt x="9249545" y="292246"/>
                  <a:pt x="9243436" y="298355"/>
                  <a:pt x="9236309" y="298355"/>
                </a:cubicBezTo>
                <a:cubicBezTo>
                  <a:pt x="9229182" y="298355"/>
                  <a:pt x="9223074" y="292246"/>
                  <a:pt x="9223074" y="285119"/>
                </a:cubicBezTo>
                <a:cubicBezTo>
                  <a:pt x="9223074" y="277992"/>
                  <a:pt x="9229182" y="271884"/>
                  <a:pt x="9236309" y="271884"/>
                </a:cubicBezTo>
                <a:close/>
                <a:moveTo>
                  <a:pt x="1991444" y="266797"/>
                </a:moveTo>
                <a:cubicBezTo>
                  <a:pt x="1995516" y="266797"/>
                  <a:pt x="1998572" y="269851"/>
                  <a:pt x="1998572" y="273924"/>
                </a:cubicBezTo>
                <a:cubicBezTo>
                  <a:pt x="1998572" y="277996"/>
                  <a:pt x="1995516" y="281051"/>
                  <a:pt x="1991444" y="281051"/>
                </a:cubicBezTo>
                <a:cubicBezTo>
                  <a:pt x="1987370" y="281051"/>
                  <a:pt x="1984317" y="277996"/>
                  <a:pt x="1984317" y="273924"/>
                </a:cubicBezTo>
                <a:cubicBezTo>
                  <a:pt x="1984317" y="269851"/>
                  <a:pt x="1987370" y="266797"/>
                  <a:pt x="1991444" y="266797"/>
                </a:cubicBezTo>
                <a:close/>
                <a:moveTo>
                  <a:pt x="8223283" y="262699"/>
                </a:moveTo>
                <a:cubicBezTo>
                  <a:pt x="8225320" y="262699"/>
                  <a:pt x="8226337" y="263717"/>
                  <a:pt x="8226337" y="265754"/>
                </a:cubicBezTo>
                <a:cubicBezTo>
                  <a:pt x="8226337" y="266772"/>
                  <a:pt x="8225320" y="268808"/>
                  <a:pt x="8223283" y="268808"/>
                </a:cubicBezTo>
                <a:cubicBezTo>
                  <a:pt x="8222265" y="268808"/>
                  <a:pt x="8220229" y="267790"/>
                  <a:pt x="8220229" y="265754"/>
                </a:cubicBezTo>
                <a:cubicBezTo>
                  <a:pt x="8220229" y="263717"/>
                  <a:pt x="8221247" y="262699"/>
                  <a:pt x="8223283" y="262699"/>
                </a:cubicBezTo>
                <a:close/>
                <a:moveTo>
                  <a:pt x="3759863" y="253535"/>
                </a:moveTo>
                <a:cubicBezTo>
                  <a:pt x="3762916" y="253535"/>
                  <a:pt x="3764952" y="255571"/>
                  <a:pt x="3764952" y="258626"/>
                </a:cubicBezTo>
                <a:cubicBezTo>
                  <a:pt x="3764952" y="261680"/>
                  <a:pt x="3762916" y="263716"/>
                  <a:pt x="3759863" y="263716"/>
                </a:cubicBezTo>
                <a:cubicBezTo>
                  <a:pt x="3756807" y="263716"/>
                  <a:pt x="3754772" y="261680"/>
                  <a:pt x="3754772" y="258626"/>
                </a:cubicBezTo>
                <a:cubicBezTo>
                  <a:pt x="3754772" y="255571"/>
                  <a:pt x="3756807" y="253535"/>
                  <a:pt x="3759863" y="253535"/>
                </a:cubicBezTo>
                <a:close/>
                <a:moveTo>
                  <a:pt x="7655174" y="243355"/>
                </a:moveTo>
                <a:cubicBezTo>
                  <a:pt x="7656192" y="244373"/>
                  <a:pt x="7658228" y="245391"/>
                  <a:pt x="7658228" y="246410"/>
                </a:cubicBezTo>
                <a:cubicBezTo>
                  <a:pt x="7658228" y="247427"/>
                  <a:pt x="7657210" y="249464"/>
                  <a:pt x="7655174" y="249464"/>
                </a:cubicBezTo>
                <a:cubicBezTo>
                  <a:pt x="7654155" y="249464"/>
                  <a:pt x="7652119" y="248446"/>
                  <a:pt x="7652119" y="246410"/>
                </a:cubicBezTo>
                <a:cubicBezTo>
                  <a:pt x="7652119" y="245391"/>
                  <a:pt x="7653137" y="243355"/>
                  <a:pt x="7655174" y="243355"/>
                </a:cubicBezTo>
                <a:close/>
                <a:moveTo>
                  <a:pt x="1998518" y="237245"/>
                </a:moveTo>
                <a:cubicBezTo>
                  <a:pt x="2003609" y="237245"/>
                  <a:pt x="2007681" y="241318"/>
                  <a:pt x="2007681" y="246408"/>
                </a:cubicBezTo>
                <a:cubicBezTo>
                  <a:pt x="2007681" y="251499"/>
                  <a:pt x="2003609" y="255571"/>
                  <a:pt x="1998518" y="255571"/>
                </a:cubicBezTo>
                <a:cubicBezTo>
                  <a:pt x="1993428" y="255571"/>
                  <a:pt x="1989355" y="251499"/>
                  <a:pt x="1989355" y="246408"/>
                </a:cubicBezTo>
                <a:cubicBezTo>
                  <a:pt x="1989355" y="241318"/>
                  <a:pt x="1993428" y="237245"/>
                  <a:pt x="1998518" y="237245"/>
                </a:cubicBezTo>
                <a:close/>
                <a:moveTo>
                  <a:pt x="1157580" y="234204"/>
                </a:moveTo>
                <a:cubicBezTo>
                  <a:pt x="1177943" y="233186"/>
                  <a:pt x="1195251" y="250494"/>
                  <a:pt x="1195251" y="270856"/>
                </a:cubicBezTo>
                <a:cubicBezTo>
                  <a:pt x="1195251" y="291218"/>
                  <a:pt x="1178961" y="307508"/>
                  <a:pt x="1157580" y="307508"/>
                </a:cubicBezTo>
                <a:cubicBezTo>
                  <a:pt x="1137218" y="307508"/>
                  <a:pt x="1119910" y="291218"/>
                  <a:pt x="1119910" y="270856"/>
                </a:cubicBezTo>
                <a:cubicBezTo>
                  <a:pt x="1119910" y="250494"/>
                  <a:pt x="1136200" y="234204"/>
                  <a:pt x="1157580" y="234204"/>
                </a:cubicBezTo>
                <a:close/>
                <a:moveTo>
                  <a:pt x="961058" y="233172"/>
                </a:moveTo>
                <a:cubicBezTo>
                  <a:pt x="979384" y="233172"/>
                  <a:pt x="993637" y="247426"/>
                  <a:pt x="993637" y="265752"/>
                </a:cubicBezTo>
                <a:cubicBezTo>
                  <a:pt x="993637" y="283060"/>
                  <a:pt x="979384" y="297314"/>
                  <a:pt x="961058" y="297314"/>
                </a:cubicBezTo>
                <a:cubicBezTo>
                  <a:pt x="942732" y="297314"/>
                  <a:pt x="928478" y="283060"/>
                  <a:pt x="928478" y="265752"/>
                </a:cubicBezTo>
                <a:cubicBezTo>
                  <a:pt x="928478" y="248444"/>
                  <a:pt x="942732" y="233172"/>
                  <a:pt x="961058" y="233172"/>
                </a:cubicBezTo>
                <a:close/>
                <a:moveTo>
                  <a:pt x="171076" y="227096"/>
                </a:moveTo>
                <a:cubicBezTo>
                  <a:pt x="173114" y="227096"/>
                  <a:pt x="174131" y="229132"/>
                  <a:pt x="174131" y="230151"/>
                </a:cubicBezTo>
                <a:cubicBezTo>
                  <a:pt x="174131" y="232186"/>
                  <a:pt x="173114" y="233205"/>
                  <a:pt x="171076" y="233205"/>
                </a:cubicBezTo>
                <a:cubicBezTo>
                  <a:pt x="169040" y="233205"/>
                  <a:pt x="168023" y="232186"/>
                  <a:pt x="168023" y="230151"/>
                </a:cubicBezTo>
                <a:cubicBezTo>
                  <a:pt x="168023" y="228113"/>
                  <a:pt x="169040" y="227096"/>
                  <a:pt x="171076" y="227096"/>
                </a:cubicBezTo>
                <a:close/>
                <a:moveTo>
                  <a:pt x="1620797" y="211791"/>
                </a:moveTo>
                <a:cubicBezTo>
                  <a:pt x="1626906" y="212809"/>
                  <a:pt x="1630978" y="216882"/>
                  <a:pt x="1630978" y="221973"/>
                </a:cubicBezTo>
                <a:cubicBezTo>
                  <a:pt x="1630978" y="227064"/>
                  <a:pt x="1626906" y="232153"/>
                  <a:pt x="1620797" y="232153"/>
                </a:cubicBezTo>
                <a:cubicBezTo>
                  <a:pt x="1615707" y="232153"/>
                  <a:pt x="1610616" y="228082"/>
                  <a:pt x="1610616" y="221973"/>
                </a:cubicBezTo>
                <a:cubicBezTo>
                  <a:pt x="1610616" y="216882"/>
                  <a:pt x="1614689" y="211791"/>
                  <a:pt x="1620797" y="211791"/>
                </a:cubicBezTo>
                <a:close/>
                <a:moveTo>
                  <a:pt x="5128210" y="193466"/>
                </a:moveTo>
                <a:cubicBezTo>
                  <a:pt x="5135336" y="193466"/>
                  <a:pt x="5140427" y="199575"/>
                  <a:pt x="5140427" y="205684"/>
                </a:cubicBezTo>
                <a:cubicBezTo>
                  <a:pt x="5140427" y="212810"/>
                  <a:pt x="5134318" y="217901"/>
                  <a:pt x="5128210" y="217901"/>
                </a:cubicBezTo>
                <a:cubicBezTo>
                  <a:pt x="5121084" y="217901"/>
                  <a:pt x="5115993" y="211792"/>
                  <a:pt x="5115993" y="205684"/>
                </a:cubicBezTo>
                <a:cubicBezTo>
                  <a:pt x="5115993" y="198557"/>
                  <a:pt x="5122102" y="193466"/>
                  <a:pt x="5128210" y="193466"/>
                </a:cubicBezTo>
                <a:close/>
                <a:moveTo>
                  <a:pt x="9614030" y="138518"/>
                </a:moveTo>
                <a:cubicBezTo>
                  <a:pt x="9620139" y="138518"/>
                  <a:pt x="9625230" y="143609"/>
                  <a:pt x="9625230" y="149717"/>
                </a:cubicBezTo>
                <a:cubicBezTo>
                  <a:pt x="9625230" y="155826"/>
                  <a:pt x="9620139" y="160915"/>
                  <a:pt x="9614030" y="160915"/>
                </a:cubicBezTo>
                <a:cubicBezTo>
                  <a:pt x="9607922" y="160915"/>
                  <a:pt x="9602831" y="155826"/>
                  <a:pt x="9602831" y="149717"/>
                </a:cubicBezTo>
                <a:cubicBezTo>
                  <a:pt x="9602831" y="143609"/>
                  <a:pt x="9607922" y="138518"/>
                  <a:pt x="9614030" y="138518"/>
                </a:cubicBezTo>
                <a:close/>
                <a:moveTo>
                  <a:pt x="3063470" y="115071"/>
                </a:moveTo>
                <a:cubicBezTo>
                  <a:pt x="3066524" y="115071"/>
                  <a:pt x="3069579" y="117107"/>
                  <a:pt x="3069579" y="121180"/>
                </a:cubicBezTo>
                <a:cubicBezTo>
                  <a:pt x="3069579" y="124234"/>
                  <a:pt x="3066524" y="127289"/>
                  <a:pt x="3063470" y="127289"/>
                </a:cubicBezTo>
                <a:cubicBezTo>
                  <a:pt x="3060416" y="127289"/>
                  <a:pt x="3057361" y="124234"/>
                  <a:pt x="3057361" y="121180"/>
                </a:cubicBezTo>
                <a:cubicBezTo>
                  <a:pt x="3057361" y="118126"/>
                  <a:pt x="3060416" y="115071"/>
                  <a:pt x="3063470" y="115071"/>
                </a:cubicBezTo>
                <a:close/>
                <a:moveTo>
                  <a:pt x="1904915" y="92704"/>
                </a:moveTo>
                <a:cubicBezTo>
                  <a:pt x="1915096" y="91685"/>
                  <a:pt x="1923240" y="99831"/>
                  <a:pt x="1923240" y="110012"/>
                </a:cubicBezTo>
                <a:cubicBezTo>
                  <a:pt x="1923240" y="120193"/>
                  <a:pt x="1915096" y="127319"/>
                  <a:pt x="1904915" y="127319"/>
                </a:cubicBezTo>
                <a:cubicBezTo>
                  <a:pt x="1894733" y="127319"/>
                  <a:pt x="1886589" y="119175"/>
                  <a:pt x="1886589" y="110012"/>
                </a:cubicBezTo>
                <a:cubicBezTo>
                  <a:pt x="1886589" y="99831"/>
                  <a:pt x="1894733" y="92704"/>
                  <a:pt x="1904915" y="92704"/>
                </a:cubicBezTo>
                <a:close/>
                <a:moveTo>
                  <a:pt x="6230829" y="87605"/>
                </a:moveTo>
                <a:cubicBezTo>
                  <a:pt x="6234902" y="87605"/>
                  <a:pt x="6238974" y="90659"/>
                  <a:pt x="6238974" y="95750"/>
                </a:cubicBezTo>
                <a:cubicBezTo>
                  <a:pt x="6238974" y="99822"/>
                  <a:pt x="6234902" y="103895"/>
                  <a:pt x="6230829" y="103895"/>
                </a:cubicBezTo>
                <a:cubicBezTo>
                  <a:pt x="6226756" y="103895"/>
                  <a:pt x="6222684" y="99822"/>
                  <a:pt x="6222684" y="95750"/>
                </a:cubicBezTo>
                <a:cubicBezTo>
                  <a:pt x="6222684" y="91677"/>
                  <a:pt x="6226756" y="87605"/>
                  <a:pt x="6230829" y="87605"/>
                </a:cubicBezTo>
                <a:close/>
                <a:moveTo>
                  <a:pt x="11171750" y="86587"/>
                </a:moveTo>
                <a:cubicBezTo>
                  <a:pt x="11227746" y="86587"/>
                  <a:pt x="11273561" y="131384"/>
                  <a:pt x="11273561" y="187380"/>
                </a:cubicBezTo>
                <a:cubicBezTo>
                  <a:pt x="11273561" y="243377"/>
                  <a:pt x="11228764" y="288173"/>
                  <a:pt x="11171750" y="288173"/>
                </a:cubicBezTo>
                <a:cubicBezTo>
                  <a:pt x="11115753" y="288173"/>
                  <a:pt x="11069938" y="243377"/>
                  <a:pt x="11069938" y="187380"/>
                </a:cubicBezTo>
                <a:cubicBezTo>
                  <a:pt x="11069938" y="131384"/>
                  <a:pt x="11115753" y="86587"/>
                  <a:pt x="11171750" y="86587"/>
                </a:cubicBezTo>
                <a:close/>
                <a:moveTo>
                  <a:pt x="3533841" y="71293"/>
                </a:moveTo>
                <a:cubicBezTo>
                  <a:pt x="3535876" y="70275"/>
                  <a:pt x="3536895" y="72311"/>
                  <a:pt x="3536895" y="74347"/>
                </a:cubicBezTo>
                <a:cubicBezTo>
                  <a:pt x="3536895" y="76383"/>
                  <a:pt x="3535876" y="77402"/>
                  <a:pt x="3533841" y="77402"/>
                </a:cubicBezTo>
                <a:cubicBezTo>
                  <a:pt x="3531804" y="77402"/>
                  <a:pt x="3530785" y="76383"/>
                  <a:pt x="3530785" y="74347"/>
                </a:cubicBezTo>
                <a:cubicBezTo>
                  <a:pt x="3530785" y="72311"/>
                  <a:pt x="3531804" y="71293"/>
                  <a:pt x="3533841" y="71293"/>
                </a:cubicBezTo>
                <a:close/>
                <a:moveTo>
                  <a:pt x="8850443" y="69279"/>
                </a:moveTo>
                <a:cubicBezTo>
                  <a:pt x="8853497" y="69279"/>
                  <a:pt x="8855533" y="71315"/>
                  <a:pt x="8855533" y="74370"/>
                </a:cubicBezTo>
                <a:cubicBezTo>
                  <a:pt x="8855533" y="77424"/>
                  <a:pt x="8853497" y="79460"/>
                  <a:pt x="8850443" y="79460"/>
                </a:cubicBezTo>
                <a:cubicBezTo>
                  <a:pt x="8847388" y="79460"/>
                  <a:pt x="8845352" y="77424"/>
                  <a:pt x="8845352" y="74370"/>
                </a:cubicBezTo>
                <a:cubicBezTo>
                  <a:pt x="8845352" y="71315"/>
                  <a:pt x="8847388" y="69279"/>
                  <a:pt x="8850443" y="69279"/>
                </a:cubicBezTo>
                <a:close/>
                <a:moveTo>
                  <a:pt x="2747929" y="68269"/>
                </a:moveTo>
                <a:cubicBezTo>
                  <a:pt x="2760149" y="68269"/>
                  <a:pt x="2770331" y="78449"/>
                  <a:pt x="2770331" y="90666"/>
                </a:cubicBezTo>
                <a:cubicBezTo>
                  <a:pt x="2770331" y="102884"/>
                  <a:pt x="2760149" y="113065"/>
                  <a:pt x="2747929" y="113065"/>
                </a:cubicBezTo>
                <a:cubicBezTo>
                  <a:pt x="2735713" y="113065"/>
                  <a:pt x="2725531" y="102884"/>
                  <a:pt x="2725531" y="90666"/>
                </a:cubicBezTo>
                <a:cubicBezTo>
                  <a:pt x="2725531" y="78449"/>
                  <a:pt x="2735713" y="68269"/>
                  <a:pt x="2747929" y="68269"/>
                </a:cubicBezTo>
                <a:close/>
                <a:moveTo>
                  <a:pt x="1222767" y="68265"/>
                </a:moveTo>
                <a:cubicBezTo>
                  <a:pt x="1233967" y="68265"/>
                  <a:pt x="1243130" y="77428"/>
                  <a:pt x="1243130" y="88627"/>
                </a:cubicBezTo>
                <a:cubicBezTo>
                  <a:pt x="1243130" y="99825"/>
                  <a:pt x="1233967" y="108990"/>
                  <a:pt x="1222767" y="108990"/>
                </a:cubicBezTo>
                <a:cubicBezTo>
                  <a:pt x="1211568" y="108990"/>
                  <a:pt x="1202406" y="99825"/>
                  <a:pt x="1202406" y="88627"/>
                </a:cubicBezTo>
                <a:cubicBezTo>
                  <a:pt x="1202406" y="77428"/>
                  <a:pt x="1211568" y="68265"/>
                  <a:pt x="1222767" y="68265"/>
                </a:cubicBezTo>
                <a:close/>
                <a:moveTo>
                  <a:pt x="11961807" y="59105"/>
                </a:moveTo>
                <a:cubicBezTo>
                  <a:pt x="11973006" y="59105"/>
                  <a:pt x="11982170" y="68268"/>
                  <a:pt x="11982170" y="79467"/>
                </a:cubicBezTo>
                <a:cubicBezTo>
                  <a:pt x="11982170" y="90667"/>
                  <a:pt x="11973006" y="99830"/>
                  <a:pt x="11961807" y="99830"/>
                </a:cubicBezTo>
                <a:cubicBezTo>
                  <a:pt x="11950608" y="99830"/>
                  <a:pt x="11941445" y="90667"/>
                  <a:pt x="11941445" y="79467"/>
                </a:cubicBezTo>
                <a:cubicBezTo>
                  <a:pt x="11941445" y="68268"/>
                  <a:pt x="11950608" y="59105"/>
                  <a:pt x="11961807" y="59105"/>
                </a:cubicBezTo>
                <a:close/>
                <a:moveTo>
                  <a:pt x="2790665" y="54007"/>
                </a:moveTo>
                <a:cubicBezTo>
                  <a:pt x="2797792" y="54007"/>
                  <a:pt x="2803901" y="60116"/>
                  <a:pt x="2803901" y="67243"/>
                </a:cubicBezTo>
                <a:cubicBezTo>
                  <a:pt x="2803901" y="74369"/>
                  <a:pt x="2797792" y="80478"/>
                  <a:pt x="2790665" y="80478"/>
                </a:cubicBezTo>
                <a:cubicBezTo>
                  <a:pt x="2783539" y="80478"/>
                  <a:pt x="2777433" y="74369"/>
                  <a:pt x="2777433" y="67243"/>
                </a:cubicBezTo>
                <a:cubicBezTo>
                  <a:pt x="2777433" y="60116"/>
                  <a:pt x="2783539" y="54007"/>
                  <a:pt x="2790665" y="54007"/>
                </a:cubicBezTo>
                <a:close/>
                <a:moveTo>
                  <a:pt x="3751773" y="46888"/>
                </a:moveTo>
                <a:cubicBezTo>
                  <a:pt x="3755844" y="46888"/>
                  <a:pt x="3759917" y="49943"/>
                  <a:pt x="3759917" y="55033"/>
                </a:cubicBezTo>
                <a:cubicBezTo>
                  <a:pt x="3759917" y="59105"/>
                  <a:pt x="3756861" y="63179"/>
                  <a:pt x="3751773" y="63179"/>
                </a:cubicBezTo>
                <a:cubicBezTo>
                  <a:pt x="3747699" y="63179"/>
                  <a:pt x="3743628" y="60123"/>
                  <a:pt x="3743628" y="55033"/>
                </a:cubicBezTo>
                <a:cubicBezTo>
                  <a:pt x="3743628" y="50961"/>
                  <a:pt x="3746682" y="46888"/>
                  <a:pt x="3751773" y="46888"/>
                </a:cubicBezTo>
                <a:close/>
                <a:moveTo>
                  <a:pt x="6107637" y="40750"/>
                </a:moveTo>
                <a:cubicBezTo>
                  <a:pt x="6111709" y="40750"/>
                  <a:pt x="6113746" y="43804"/>
                  <a:pt x="6113746" y="46859"/>
                </a:cubicBezTo>
                <a:cubicBezTo>
                  <a:pt x="6113746" y="49913"/>
                  <a:pt x="6110691" y="52968"/>
                  <a:pt x="6107637" y="52968"/>
                </a:cubicBezTo>
                <a:cubicBezTo>
                  <a:pt x="6104582" y="52968"/>
                  <a:pt x="6101528" y="49913"/>
                  <a:pt x="6101528" y="46859"/>
                </a:cubicBezTo>
                <a:cubicBezTo>
                  <a:pt x="6101528" y="43804"/>
                  <a:pt x="6104582" y="40750"/>
                  <a:pt x="6107637" y="40750"/>
                </a:cubicBezTo>
                <a:close/>
                <a:moveTo>
                  <a:pt x="338029" y="35685"/>
                </a:moveTo>
                <a:cubicBezTo>
                  <a:pt x="354318" y="35685"/>
                  <a:pt x="367554" y="48920"/>
                  <a:pt x="367554" y="65210"/>
                </a:cubicBezTo>
                <a:cubicBezTo>
                  <a:pt x="367554" y="81499"/>
                  <a:pt x="354318" y="94736"/>
                  <a:pt x="338029" y="94736"/>
                </a:cubicBezTo>
                <a:cubicBezTo>
                  <a:pt x="321740" y="94736"/>
                  <a:pt x="308504" y="81499"/>
                  <a:pt x="308504" y="65210"/>
                </a:cubicBezTo>
                <a:cubicBezTo>
                  <a:pt x="308504" y="48920"/>
                  <a:pt x="321740" y="35685"/>
                  <a:pt x="338029" y="35685"/>
                </a:cubicBezTo>
                <a:close/>
                <a:moveTo>
                  <a:pt x="7914793" y="30595"/>
                </a:moveTo>
                <a:cubicBezTo>
                  <a:pt x="7919884" y="29578"/>
                  <a:pt x="7924974" y="33649"/>
                  <a:pt x="7924974" y="39758"/>
                </a:cubicBezTo>
                <a:cubicBezTo>
                  <a:pt x="7924974" y="44849"/>
                  <a:pt x="7920902" y="48922"/>
                  <a:pt x="7914793" y="48922"/>
                </a:cubicBezTo>
                <a:cubicBezTo>
                  <a:pt x="7909703" y="48922"/>
                  <a:pt x="7905630" y="44849"/>
                  <a:pt x="7905630" y="39758"/>
                </a:cubicBezTo>
                <a:cubicBezTo>
                  <a:pt x="7905630" y="34667"/>
                  <a:pt x="7909703" y="30595"/>
                  <a:pt x="7914793" y="30595"/>
                </a:cubicBezTo>
                <a:close/>
                <a:moveTo>
                  <a:pt x="631216" y="38"/>
                </a:moveTo>
                <a:cubicBezTo>
                  <a:pt x="654633" y="-980"/>
                  <a:pt x="673977" y="18364"/>
                  <a:pt x="673977" y="41781"/>
                </a:cubicBezTo>
                <a:cubicBezTo>
                  <a:pt x="673977" y="65197"/>
                  <a:pt x="654633" y="83523"/>
                  <a:pt x="631216" y="83523"/>
                </a:cubicBezTo>
                <a:cubicBezTo>
                  <a:pt x="607799" y="83523"/>
                  <a:pt x="588455" y="65197"/>
                  <a:pt x="588455" y="41781"/>
                </a:cubicBezTo>
                <a:cubicBezTo>
                  <a:pt x="588455" y="18364"/>
                  <a:pt x="607799" y="38"/>
                  <a:pt x="631216" y="38"/>
                </a:cubicBezTo>
                <a:close/>
              </a:path>
            </a:pathLst>
          </a:custGeom>
          <a:solidFill>
            <a:schemeClr val="bg1"/>
          </a:solidFill>
          <a:ln w="10176" cap="flat">
            <a:noFill/>
            <a:prstDash val="solid"/>
            <a:miter/>
          </a:ln>
          <a:effectLst/>
        </p:spPr>
        <p:txBody>
          <a:bodyPr rtlCol="0" anchor="ctr"/>
          <a:lstStyle/>
          <a:p>
            <a:endParaRPr lang="zh-CN" altLang="en-US">
              <a:latin typeface="+mj-ea"/>
              <a:ea typeface="+mj-ea"/>
            </a:endParaRPr>
          </a:p>
        </p:txBody>
      </p:sp>
      <p:sp>
        <p:nvSpPr>
          <p:cNvPr id="107" name="任意多边形: 形状 106">
            <a:extLst>
              <a:ext uri="{FF2B5EF4-FFF2-40B4-BE49-F238E27FC236}">
                <a16:creationId xmlns:a16="http://schemas.microsoft.com/office/drawing/2014/main" id="{088633F5-00F3-4DBA-95B8-FE373F37ABF5}"/>
              </a:ext>
            </a:extLst>
          </p:cNvPr>
          <p:cNvSpPr/>
          <p:nvPr/>
        </p:nvSpPr>
        <p:spPr>
          <a:xfrm rot="600000">
            <a:off x="7484219" y="2486644"/>
            <a:ext cx="1405858" cy="2003096"/>
          </a:xfrm>
          <a:custGeom>
            <a:avLst/>
            <a:gdLst>
              <a:gd name="connsiteX0" fmla="*/ 505223 w 1405858"/>
              <a:gd name="connsiteY0" fmla="*/ 1602368 h 2003096"/>
              <a:gd name="connsiteX1" fmla="*/ 472125 w 1405858"/>
              <a:gd name="connsiteY1" fmla="*/ 1626864 h 2003096"/>
              <a:gd name="connsiteX2" fmla="*/ 464779 w 1405858"/>
              <a:gd name="connsiteY2" fmla="*/ 1636956 h 2003096"/>
              <a:gd name="connsiteX3" fmla="*/ 478275 w 1405858"/>
              <a:gd name="connsiteY3" fmla="*/ 1627536 h 2003096"/>
              <a:gd name="connsiteX4" fmla="*/ 499751 w 1405858"/>
              <a:gd name="connsiteY4" fmla="*/ 1609527 h 2003096"/>
              <a:gd name="connsiteX5" fmla="*/ 894781 w 1405858"/>
              <a:gd name="connsiteY5" fmla="*/ 1316163 h 2003096"/>
              <a:gd name="connsiteX6" fmla="*/ 1021176 w 1405858"/>
              <a:gd name="connsiteY6" fmla="*/ 1345014 h 2003096"/>
              <a:gd name="connsiteX7" fmla="*/ 1070635 w 1405858"/>
              <a:gd name="connsiteY7" fmla="*/ 1373865 h 2003096"/>
              <a:gd name="connsiteX8" fmla="*/ 1129711 w 1405858"/>
              <a:gd name="connsiteY8" fmla="*/ 1387604 h 2003096"/>
              <a:gd name="connsiteX9" fmla="*/ 1036289 w 1405858"/>
              <a:gd name="connsiteY9" fmla="*/ 1452176 h 2003096"/>
              <a:gd name="connsiteX10" fmla="*/ 1030793 w 1405858"/>
              <a:gd name="connsiteY10" fmla="*/ 1461793 h 2003096"/>
              <a:gd name="connsiteX11" fmla="*/ 984082 w 1405858"/>
              <a:gd name="connsiteY11" fmla="*/ 1449428 h 2003096"/>
              <a:gd name="connsiteX12" fmla="*/ 949735 w 1405858"/>
              <a:gd name="connsiteY12" fmla="*/ 1482401 h 2003096"/>
              <a:gd name="connsiteX13" fmla="*/ 909893 w 1405858"/>
              <a:gd name="connsiteY13" fmla="*/ 1453550 h 2003096"/>
              <a:gd name="connsiteX14" fmla="*/ 864556 w 1405858"/>
              <a:gd name="connsiteY14" fmla="*/ 1464541 h 2003096"/>
              <a:gd name="connsiteX15" fmla="*/ 850817 w 1405858"/>
              <a:gd name="connsiteY15" fmla="*/ 1474158 h 2003096"/>
              <a:gd name="connsiteX16" fmla="*/ 846695 w 1405858"/>
              <a:gd name="connsiteY16" fmla="*/ 1470036 h 2003096"/>
              <a:gd name="connsiteX17" fmla="*/ 727169 w 1405858"/>
              <a:gd name="connsiteY17" fmla="*/ 1406838 h 2003096"/>
              <a:gd name="connsiteX18" fmla="*/ 793114 w 1405858"/>
              <a:gd name="connsiteY18" fmla="*/ 1327154 h 2003096"/>
              <a:gd name="connsiteX19" fmla="*/ 894781 w 1405858"/>
              <a:gd name="connsiteY19" fmla="*/ 1316163 h 2003096"/>
              <a:gd name="connsiteX20" fmla="*/ 1041960 w 1405858"/>
              <a:gd name="connsiteY20" fmla="*/ 716368 h 2003096"/>
              <a:gd name="connsiteX21" fmla="*/ 1026542 w 1405858"/>
              <a:gd name="connsiteY21" fmla="*/ 726024 h 2003096"/>
              <a:gd name="connsiteX22" fmla="*/ 1006063 w 1405858"/>
              <a:gd name="connsiteY22" fmla="*/ 802338 h 2003096"/>
              <a:gd name="connsiteX23" fmla="*/ 1006063 w 1405858"/>
              <a:gd name="connsiteY23" fmla="*/ 810581 h 2003096"/>
              <a:gd name="connsiteX24" fmla="*/ 999936 w 1405858"/>
              <a:gd name="connsiteY24" fmla="*/ 814411 h 2003096"/>
              <a:gd name="connsiteX25" fmla="*/ 1004861 w 1405858"/>
              <a:gd name="connsiteY25" fmla="*/ 839088 h 2003096"/>
              <a:gd name="connsiteX26" fmla="*/ 1004952 w 1405858"/>
              <a:gd name="connsiteY26" fmla="*/ 864707 h 2003096"/>
              <a:gd name="connsiteX27" fmla="*/ 1006063 w 1405858"/>
              <a:gd name="connsiteY27" fmla="*/ 861413 h 2003096"/>
              <a:gd name="connsiteX28" fmla="*/ 1006589 w 1405858"/>
              <a:gd name="connsiteY28" fmla="*/ 861119 h 2003096"/>
              <a:gd name="connsiteX29" fmla="*/ 1006063 w 1405858"/>
              <a:gd name="connsiteY29" fmla="*/ 860040 h 2003096"/>
              <a:gd name="connsiteX30" fmla="*/ 1041440 w 1405858"/>
              <a:gd name="connsiteY30" fmla="*/ 720764 h 2003096"/>
              <a:gd name="connsiteX31" fmla="*/ 1239620 w 1405858"/>
              <a:gd name="connsiteY31" fmla="*/ 688307 h 2003096"/>
              <a:gd name="connsiteX32" fmla="*/ 1279462 w 1405858"/>
              <a:gd name="connsiteY32" fmla="*/ 699298 h 2003096"/>
              <a:gd name="connsiteX33" fmla="*/ 1324800 w 1405858"/>
              <a:gd name="connsiteY33" fmla="*/ 697924 h 2003096"/>
              <a:gd name="connsiteX34" fmla="*/ 1268471 w 1405858"/>
              <a:gd name="connsiteY34" fmla="*/ 761122 h 2003096"/>
              <a:gd name="connsiteX35" fmla="*/ 1267098 w 1405858"/>
              <a:gd name="connsiteY35" fmla="*/ 769365 h 2003096"/>
              <a:gd name="connsiteX36" fmla="*/ 1231377 w 1405858"/>
              <a:gd name="connsiteY36" fmla="*/ 769365 h 2003096"/>
              <a:gd name="connsiteX37" fmla="*/ 1212143 w 1405858"/>
              <a:gd name="connsiteY37" fmla="*/ 799590 h 2003096"/>
              <a:gd name="connsiteX38" fmla="*/ 1177796 w 1405858"/>
              <a:gd name="connsiteY38" fmla="*/ 785851 h 2003096"/>
              <a:gd name="connsiteX39" fmla="*/ 1147571 w 1405858"/>
              <a:gd name="connsiteY39" fmla="*/ 802338 h 2003096"/>
              <a:gd name="connsiteX40" fmla="*/ 1139328 w 1405858"/>
              <a:gd name="connsiteY40" fmla="*/ 810581 h 2003096"/>
              <a:gd name="connsiteX41" fmla="*/ 1135207 w 1405858"/>
              <a:gd name="connsiteY41" fmla="*/ 807833 h 2003096"/>
              <a:gd name="connsiteX42" fmla="*/ 1039036 w 1405858"/>
              <a:gd name="connsiteY42" fmla="*/ 784478 h 2003096"/>
              <a:gd name="connsiteX43" fmla="*/ 1072009 w 1405858"/>
              <a:gd name="connsiteY43" fmla="*/ 715784 h 2003096"/>
              <a:gd name="connsiteX44" fmla="*/ 1143450 w 1405858"/>
              <a:gd name="connsiteY44" fmla="*/ 689681 h 2003096"/>
              <a:gd name="connsiteX45" fmla="*/ 1239620 w 1405858"/>
              <a:gd name="connsiteY45" fmla="*/ 688307 h 2003096"/>
              <a:gd name="connsiteX46" fmla="*/ 1026672 w 1405858"/>
              <a:gd name="connsiteY46" fmla="*/ 0 h 2003096"/>
              <a:gd name="connsiteX47" fmla="*/ 1088496 w 1405858"/>
              <a:gd name="connsiteY47" fmla="*/ 81058 h 2003096"/>
              <a:gd name="connsiteX48" fmla="*/ 1098113 w 1405858"/>
              <a:gd name="connsiteY48" fmla="*/ 85180 h 2003096"/>
              <a:gd name="connsiteX49" fmla="*/ 1089870 w 1405858"/>
              <a:gd name="connsiteY49" fmla="*/ 127770 h 2003096"/>
              <a:gd name="connsiteX50" fmla="*/ 1121469 w 1405858"/>
              <a:gd name="connsiteY50" fmla="*/ 156621 h 2003096"/>
              <a:gd name="connsiteX51" fmla="*/ 1096739 w 1405858"/>
              <a:gd name="connsiteY51" fmla="*/ 193715 h 2003096"/>
              <a:gd name="connsiteX52" fmla="*/ 1109104 w 1405858"/>
              <a:gd name="connsiteY52" fmla="*/ 233557 h 2003096"/>
              <a:gd name="connsiteX53" fmla="*/ 1117347 w 1405858"/>
              <a:gd name="connsiteY53" fmla="*/ 244548 h 2003096"/>
              <a:gd name="connsiteX54" fmla="*/ 1113225 w 1405858"/>
              <a:gd name="connsiteY54" fmla="*/ 248670 h 2003096"/>
              <a:gd name="connsiteX55" fmla="*/ 1062994 w 1405858"/>
              <a:gd name="connsiteY55" fmla="*/ 336575 h 2003096"/>
              <a:gd name="connsiteX56" fmla="*/ 1062772 w 1405858"/>
              <a:gd name="connsiteY56" fmla="*/ 344680 h 2003096"/>
              <a:gd name="connsiteX57" fmla="*/ 1064431 w 1405858"/>
              <a:gd name="connsiteY57" fmla="*/ 351430 h 2003096"/>
              <a:gd name="connsiteX58" fmla="*/ 1072180 w 1405858"/>
              <a:gd name="connsiteY58" fmla="*/ 423665 h 2003096"/>
              <a:gd name="connsiteX59" fmla="*/ 1069359 w 1405858"/>
              <a:gd name="connsiteY59" fmla="*/ 563896 h 2003096"/>
              <a:gd name="connsiteX60" fmla="*/ 1071322 w 1405858"/>
              <a:gd name="connsiteY60" fmla="*/ 555729 h 2003096"/>
              <a:gd name="connsiteX61" fmla="*/ 1070635 w 1405858"/>
              <a:gd name="connsiteY61" fmla="*/ 502835 h 2003096"/>
              <a:gd name="connsiteX62" fmla="*/ 1155814 w 1405858"/>
              <a:gd name="connsiteY62" fmla="*/ 432768 h 2003096"/>
              <a:gd name="connsiteX63" fmla="*/ 1284958 w 1405858"/>
              <a:gd name="connsiteY63" fmla="*/ 386057 h 2003096"/>
              <a:gd name="connsiteX64" fmla="*/ 1345408 w 1405858"/>
              <a:gd name="connsiteY64" fmla="*/ 384683 h 2003096"/>
              <a:gd name="connsiteX65" fmla="*/ 1405858 w 1405858"/>
              <a:gd name="connsiteY65" fmla="*/ 362701 h 2003096"/>
              <a:gd name="connsiteX66" fmla="*/ 1356398 w 1405858"/>
              <a:gd name="connsiteY66" fmla="*/ 478106 h 2003096"/>
              <a:gd name="connsiteX67" fmla="*/ 1357772 w 1405858"/>
              <a:gd name="connsiteY67" fmla="*/ 490471 h 2003096"/>
              <a:gd name="connsiteX68" fmla="*/ 1309687 w 1405858"/>
              <a:gd name="connsiteY68" fmla="*/ 505583 h 2003096"/>
              <a:gd name="connsiteX69" fmla="*/ 1297322 w 1405858"/>
              <a:gd name="connsiteY69" fmla="*/ 557790 h 2003096"/>
              <a:gd name="connsiteX70" fmla="*/ 1245115 w 1405858"/>
              <a:gd name="connsiteY70" fmla="*/ 553668 h 2003096"/>
              <a:gd name="connsiteX71" fmla="*/ 1210769 w 1405858"/>
              <a:gd name="connsiteY71" fmla="*/ 590763 h 2003096"/>
              <a:gd name="connsiteX72" fmla="*/ 1203900 w 1405858"/>
              <a:gd name="connsiteY72" fmla="*/ 607249 h 2003096"/>
              <a:gd name="connsiteX73" fmla="*/ 1197030 w 1405858"/>
              <a:gd name="connsiteY73" fmla="*/ 605875 h 2003096"/>
              <a:gd name="connsiteX74" fmla="*/ 1078212 w 1405858"/>
              <a:gd name="connsiteY74" fmla="*/ 603364 h 2003096"/>
              <a:gd name="connsiteX75" fmla="*/ 1064775 w 1405858"/>
              <a:gd name="connsiteY75" fmla="*/ 608293 h 2003096"/>
              <a:gd name="connsiteX76" fmla="*/ 1052260 w 1405858"/>
              <a:gd name="connsiteY76" fmla="*/ 718531 h 2003096"/>
              <a:gd name="connsiteX77" fmla="*/ 1015681 w 1405858"/>
              <a:gd name="connsiteY77" fmla="*/ 864160 h 2003096"/>
              <a:gd name="connsiteX78" fmla="*/ 1015681 w 1405858"/>
              <a:gd name="connsiteY78" fmla="*/ 864161 h 2003096"/>
              <a:gd name="connsiteX79" fmla="*/ 1000453 w 1405858"/>
              <a:gd name="connsiteY79" fmla="*/ 908722 h 2003096"/>
              <a:gd name="connsiteX80" fmla="*/ 997820 w 1405858"/>
              <a:gd name="connsiteY80" fmla="*/ 924611 h 2003096"/>
              <a:gd name="connsiteX81" fmla="*/ 994404 w 1405858"/>
              <a:gd name="connsiteY81" fmla="*/ 926420 h 2003096"/>
              <a:gd name="connsiteX82" fmla="*/ 975860 w 1405858"/>
              <a:gd name="connsiteY82" fmla="*/ 980682 h 2003096"/>
              <a:gd name="connsiteX83" fmla="*/ 967231 w 1405858"/>
              <a:gd name="connsiteY83" fmla="*/ 999058 h 2003096"/>
              <a:gd name="connsiteX84" fmla="*/ 1013792 w 1405858"/>
              <a:gd name="connsiteY84" fmla="*/ 957413 h 2003096"/>
              <a:gd name="connsiteX85" fmla="*/ 1036566 w 1405858"/>
              <a:gd name="connsiteY85" fmla="*/ 947032 h 2003096"/>
              <a:gd name="connsiteX86" fmla="*/ 1035946 w 1405858"/>
              <a:gd name="connsiteY86" fmla="*/ 946594 h 2003096"/>
              <a:gd name="connsiteX87" fmla="*/ 1036289 w 1405858"/>
              <a:gd name="connsiteY87" fmla="*/ 938350 h 2003096"/>
              <a:gd name="connsiteX88" fmla="*/ 1041784 w 1405858"/>
              <a:gd name="connsiteY88" fmla="*/ 932855 h 2003096"/>
              <a:gd name="connsiteX89" fmla="*/ 1080252 w 1405858"/>
              <a:gd name="connsiteY89" fmla="*/ 854544 h 2003096"/>
              <a:gd name="connsiteX90" fmla="*/ 1131085 w 1405858"/>
              <a:gd name="connsiteY90" fmla="*/ 861414 h 2003096"/>
              <a:gd name="connsiteX91" fmla="*/ 1165432 w 1405858"/>
              <a:gd name="connsiteY91" fmla="*/ 828441 h 2003096"/>
              <a:gd name="connsiteX92" fmla="*/ 1216265 w 1405858"/>
              <a:gd name="connsiteY92" fmla="*/ 872405 h 2003096"/>
              <a:gd name="connsiteX93" fmla="*/ 1256107 w 1405858"/>
              <a:gd name="connsiteY93" fmla="*/ 865535 h 2003096"/>
              <a:gd name="connsiteX94" fmla="*/ 1320679 w 1405858"/>
              <a:gd name="connsiteY94" fmla="*/ 943846 h 2003096"/>
              <a:gd name="connsiteX95" fmla="*/ 1225882 w 1405858"/>
              <a:gd name="connsiteY95" fmla="*/ 980940 h 2003096"/>
              <a:gd name="connsiteX96" fmla="*/ 1190162 w 1405858"/>
              <a:gd name="connsiteY96" fmla="*/ 949341 h 2003096"/>
              <a:gd name="connsiteX97" fmla="*/ 1168180 w 1405858"/>
              <a:gd name="connsiteY97" fmla="*/ 967201 h 2003096"/>
              <a:gd name="connsiteX98" fmla="*/ 1120094 w 1405858"/>
              <a:gd name="connsiteY98" fmla="*/ 947967 h 2003096"/>
              <a:gd name="connsiteX99" fmla="*/ 1088324 w 1405858"/>
              <a:gd name="connsiteY99" fmla="*/ 940755 h 2003096"/>
              <a:gd name="connsiteX100" fmla="*/ 1057988 w 1405858"/>
              <a:gd name="connsiteY100" fmla="*/ 947425 h 2003096"/>
              <a:gd name="connsiteX101" fmla="*/ 1019974 w 1405858"/>
              <a:gd name="connsiteY101" fmla="*/ 964798 h 2003096"/>
              <a:gd name="connsiteX102" fmla="*/ 963474 w 1405858"/>
              <a:gd name="connsiteY102" fmla="*/ 1015287 h 2003096"/>
              <a:gd name="connsiteX103" fmla="*/ 959522 w 1405858"/>
              <a:gd name="connsiteY103" fmla="*/ 1015475 h 2003096"/>
              <a:gd name="connsiteX104" fmla="*/ 937051 w 1405858"/>
              <a:gd name="connsiteY104" fmla="*/ 1063327 h 2003096"/>
              <a:gd name="connsiteX105" fmla="*/ 980819 w 1405858"/>
              <a:gd name="connsiteY105" fmla="*/ 1063201 h 2003096"/>
              <a:gd name="connsiteX106" fmla="*/ 1025297 w 1405858"/>
              <a:gd name="connsiteY106" fmla="*/ 1029026 h 2003096"/>
              <a:gd name="connsiteX107" fmla="*/ 1162684 w 1405858"/>
              <a:gd name="connsiteY107" fmla="*/ 1034521 h 2003096"/>
              <a:gd name="connsiteX108" fmla="*/ 1219012 w 1405858"/>
              <a:gd name="connsiteY108" fmla="*/ 1055129 h 2003096"/>
              <a:gd name="connsiteX109" fmla="*/ 1283584 w 1405858"/>
              <a:gd name="connsiteY109" fmla="*/ 1057877 h 2003096"/>
              <a:gd name="connsiteX110" fmla="*/ 1195656 w 1405858"/>
              <a:gd name="connsiteY110" fmla="*/ 1145805 h 2003096"/>
              <a:gd name="connsiteX111" fmla="*/ 1191535 w 1405858"/>
              <a:gd name="connsiteY111" fmla="*/ 1158169 h 2003096"/>
              <a:gd name="connsiteX112" fmla="*/ 1140702 w 1405858"/>
              <a:gd name="connsiteY112" fmla="*/ 1155422 h 2003096"/>
              <a:gd name="connsiteX113" fmla="*/ 1110477 w 1405858"/>
              <a:gd name="connsiteY113" fmla="*/ 1199385 h 2003096"/>
              <a:gd name="connsiteX114" fmla="*/ 1063765 w 1405858"/>
              <a:gd name="connsiteY114" fmla="*/ 1176030 h 2003096"/>
              <a:gd name="connsiteX115" fmla="*/ 1018428 w 1405858"/>
              <a:gd name="connsiteY115" fmla="*/ 1198011 h 2003096"/>
              <a:gd name="connsiteX116" fmla="*/ 1006063 w 1405858"/>
              <a:gd name="connsiteY116" fmla="*/ 1210376 h 2003096"/>
              <a:gd name="connsiteX117" fmla="*/ 1000568 w 1405858"/>
              <a:gd name="connsiteY117" fmla="*/ 1206255 h 2003096"/>
              <a:gd name="connsiteX118" fmla="*/ 891216 w 1405858"/>
              <a:gd name="connsiteY118" fmla="*/ 1159887 h 2003096"/>
              <a:gd name="connsiteX119" fmla="*/ 883803 w 1405858"/>
              <a:gd name="connsiteY119" fmla="*/ 1159619 h 2003096"/>
              <a:gd name="connsiteX120" fmla="*/ 861700 w 1405858"/>
              <a:gd name="connsiteY120" fmla="*/ 1197238 h 2003096"/>
              <a:gd name="connsiteX121" fmla="*/ 791741 w 1405858"/>
              <a:gd name="connsiteY121" fmla="*/ 1298303 h 2003096"/>
              <a:gd name="connsiteX122" fmla="*/ 791738 w 1405858"/>
              <a:gd name="connsiteY122" fmla="*/ 1298304 h 2003096"/>
              <a:gd name="connsiteX123" fmla="*/ 783497 w 1405858"/>
              <a:gd name="connsiteY123" fmla="*/ 1320285 h 2003096"/>
              <a:gd name="connsiteX124" fmla="*/ 781627 w 1405858"/>
              <a:gd name="connsiteY124" fmla="*/ 1320978 h 2003096"/>
              <a:gd name="connsiteX125" fmla="*/ 714889 w 1405858"/>
              <a:gd name="connsiteY125" fmla="*/ 1414223 h 2003096"/>
              <a:gd name="connsiteX126" fmla="*/ 632715 w 1405858"/>
              <a:gd name="connsiteY126" fmla="*/ 1498888 h 2003096"/>
              <a:gd name="connsiteX127" fmla="*/ 594805 w 1405858"/>
              <a:gd name="connsiteY127" fmla="*/ 1530748 h 2003096"/>
              <a:gd name="connsiteX128" fmla="*/ 644565 w 1405858"/>
              <a:gd name="connsiteY128" fmla="*/ 1518981 h 2003096"/>
              <a:gd name="connsiteX129" fmla="*/ 666968 w 1405858"/>
              <a:gd name="connsiteY129" fmla="*/ 1520134 h 2003096"/>
              <a:gd name="connsiteX130" fmla="*/ 666374 w 1405858"/>
              <a:gd name="connsiteY130" fmla="*/ 1518980 h 2003096"/>
              <a:gd name="connsiteX131" fmla="*/ 669466 w 1405858"/>
              <a:gd name="connsiteY131" fmla="*/ 1514000 h 2003096"/>
              <a:gd name="connsiteX132" fmla="*/ 674961 w 1405858"/>
              <a:gd name="connsiteY132" fmla="*/ 1512626 h 2003096"/>
              <a:gd name="connsiteX133" fmla="*/ 728542 w 1405858"/>
              <a:gd name="connsiteY133" fmla="*/ 1472784 h 2003096"/>
              <a:gd name="connsiteX134" fmla="*/ 761515 w 1405858"/>
              <a:gd name="connsiteY134" fmla="*/ 1496140 h 2003096"/>
              <a:gd name="connsiteX135" fmla="*/ 797235 w 1405858"/>
              <a:gd name="connsiteY135" fmla="*/ 1485149 h 2003096"/>
              <a:gd name="connsiteX136" fmla="*/ 819217 w 1405858"/>
              <a:gd name="connsiteY136" fmla="*/ 1533234 h 2003096"/>
              <a:gd name="connsiteX137" fmla="*/ 849442 w 1405858"/>
              <a:gd name="connsiteY137" fmla="*/ 1542851 h 2003096"/>
              <a:gd name="connsiteX138" fmla="*/ 871424 w 1405858"/>
              <a:gd name="connsiteY138" fmla="*/ 1621162 h 2003096"/>
              <a:gd name="connsiteX139" fmla="*/ 791740 w 1405858"/>
              <a:gd name="connsiteY139" fmla="*/ 1612918 h 2003096"/>
              <a:gd name="connsiteX140" fmla="*/ 776627 w 1405858"/>
              <a:gd name="connsiteY140" fmla="*/ 1578572 h 2003096"/>
              <a:gd name="connsiteX141" fmla="*/ 754646 w 1405858"/>
              <a:gd name="connsiteY141" fmla="*/ 1582693 h 2003096"/>
              <a:gd name="connsiteX142" fmla="*/ 727168 w 1405858"/>
              <a:gd name="connsiteY142" fmla="*/ 1552468 h 2003096"/>
              <a:gd name="connsiteX143" fmla="*/ 680457 w 1405858"/>
              <a:gd name="connsiteY143" fmla="*/ 1529112 h 2003096"/>
              <a:gd name="connsiteX144" fmla="*/ 676055 w 1405858"/>
              <a:gd name="connsiteY144" fmla="*/ 1527462 h 2003096"/>
              <a:gd name="connsiteX145" fmla="*/ 646282 w 1405858"/>
              <a:gd name="connsiteY145" fmla="*/ 1525850 h 2003096"/>
              <a:gd name="connsiteX146" fmla="*/ 587034 w 1405858"/>
              <a:gd name="connsiteY146" fmla="*/ 1540104 h 2003096"/>
              <a:gd name="connsiteX147" fmla="*/ 584899 w 1405858"/>
              <a:gd name="connsiteY147" fmla="*/ 1539073 h 2003096"/>
              <a:gd name="connsiteX148" fmla="*/ 541783 w 1405858"/>
              <a:gd name="connsiteY148" fmla="*/ 1575309 h 2003096"/>
              <a:gd name="connsiteX149" fmla="*/ 513127 w 1405858"/>
              <a:gd name="connsiteY149" fmla="*/ 1596518 h 2003096"/>
              <a:gd name="connsiteX150" fmla="*/ 561446 w 1405858"/>
              <a:gd name="connsiteY150" fmla="*/ 1615666 h 2003096"/>
              <a:gd name="connsiteX151" fmla="*/ 615885 w 1405858"/>
              <a:gd name="connsiteY151" fmla="*/ 1600553 h 2003096"/>
              <a:gd name="connsiteX152" fmla="*/ 742281 w 1405858"/>
              <a:gd name="connsiteY152" fmla="*/ 1654134 h 2003096"/>
              <a:gd name="connsiteX153" fmla="*/ 787619 w 1405858"/>
              <a:gd name="connsiteY153" fmla="*/ 1693976 h 2003096"/>
              <a:gd name="connsiteX154" fmla="*/ 846695 w 1405858"/>
              <a:gd name="connsiteY154" fmla="*/ 1718706 h 2003096"/>
              <a:gd name="connsiteX155" fmla="*/ 728542 w 1405858"/>
              <a:gd name="connsiteY155" fmla="*/ 1770913 h 2003096"/>
              <a:gd name="connsiteX156" fmla="*/ 720299 w 1405858"/>
              <a:gd name="connsiteY156" fmla="*/ 1780530 h 2003096"/>
              <a:gd name="connsiteX157" fmla="*/ 674962 w 1405858"/>
              <a:gd name="connsiteY157" fmla="*/ 1759922 h 2003096"/>
              <a:gd name="connsiteX158" fmla="*/ 630998 w 1405858"/>
              <a:gd name="connsiteY158" fmla="*/ 1790147 h 2003096"/>
              <a:gd name="connsiteX159" fmla="*/ 596651 w 1405858"/>
              <a:gd name="connsiteY159" fmla="*/ 1751679 h 2003096"/>
              <a:gd name="connsiteX160" fmla="*/ 547192 w 1405858"/>
              <a:gd name="connsiteY160" fmla="*/ 1755800 h 2003096"/>
              <a:gd name="connsiteX161" fmla="*/ 530706 w 1405858"/>
              <a:gd name="connsiteY161" fmla="*/ 1762669 h 2003096"/>
              <a:gd name="connsiteX162" fmla="*/ 527958 w 1405858"/>
              <a:gd name="connsiteY162" fmla="*/ 1757174 h 2003096"/>
              <a:gd name="connsiteX163" fmla="*/ 416675 w 1405858"/>
              <a:gd name="connsiteY163" fmla="*/ 1667873 h 2003096"/>
              <a:gd name="connsiteX164" fmla="*/ 428369 w 1405858"/>
              <a:gd name="connsiteY164" fmla="*/ 1660948 h 2003096"/>
              <a:gd name="connsiteX165" fmla="*/ 440850 w 1405858"/>
              <a:gd name="connsiteY165" fmla="*/ 1652997 h 2003096"/>
              <a:gd name="connsiteX166" fmla="*/ 445705 w 1405858"/>
              <a:gd name="connsiteY166" fmla="*/ 1646258 h 2003096"/>
              <a:gd name="connsiteX167" fmla="*/ 346694 w 1405858"/>
              <a:gd name="connsiteY167" fmla="*/ 1713361 h 2003096"/>
              <a:gd name="connsiteX168" fmla="*/ 238416 w 1405858"/>
              <a:gd name="connsiteY168" fmla="*/ 1775893 h 2003096"/>
              <a:gd name="connsiteX169" fmla="*/ 139533 w 1405858"/>
              <a:gd name="connsiteY169" fmla="*/ 1819653 h 2003096"/>
              <a:gd name="connsiteX170" fmla="*/ 174360 w 1405858"/>
              <a:gd name="connsiteY170" fmla="*/ 1813503 h 2003096"/>
              <a:gd name="connsiteX171" fmla="*/ 208825 w 1405858"/>
              <a:gd name="connsiteY171" fmla="*/ 1817211 h 2003096"/>
              <a:gd name="connsiteX172" fmla="*/ 213342 w 1405858"/>
              <a:gd name="connsiteY172" fmla="*/ 1809381 h 2003096"/>
              <a:gd name="connsiteX173" fmla="*/ 222959 w 1405858"/>
              <a:gd name="connsiteY173" fmla="*/ 1808007 h 2003096"/>
              <a:gd name="connsiteX174" fmla="*/ 316382 w 1405858"/>
              <a:gd name="connsiteY174" fmla="*/ 1747557 h 2003096"/>
              <a:gd name="connsiteX175" fmla="*/ 369963 w 1405858"/>
              <a:gd name="connsiteY175" fmla="*/ 1788773 h 2003096"/>
              <a:gd name="connsiteX176" fmla="*/ 430413 w 1405858"/>
              <a:gd name="connsiteY176" fmla="*/ 1775034 h 2003096"/>
              <a:gd name="connsiteX177" fmla="*/ 460638 w 1405858"/>
              <a:gd name="connsiteY177" fmla="*/ 1856092 h 2003096"/>
              <a:gd name="connsiteX178" fmla="*/ 510097 w 1405858"/>
              <a:gd name="connsiteY178" fmla="*/ 1873953 h 2003096"/>
              <a:gd name="connsiteX179" fmla="*/ 538949 w 1405858"/>
              <a:gd name="connsiteY179" fmla="*/ 2003096 h 2003096"/>
              <a:gd name="connsiteX180" fmla="*/ 407058 w 1405858"/>
              <a:gd name="connsiteY180" fmla="*/ 1981114 h 2003096"/>
              <a:gd name="connsiteX181" fmla="*/ 385076 w 1405858"/>
              <a:gd name="connsiteY181" fmla="*/ 1923412 h 2003096"/>
              <a:gd name="connsiteX182" fmla="*/ 347981 w 1405858"/>
              <a:gd name="connsiteY182" fmla="*/ 1928907 h 2003096"/>
              <a:gd name="connsiteX183" fmla="*/ 305391 w 1405858"/>
              <a:gd name="connsiteY183" fmla="*/ 1876700 h 2003096"/>
              <a:gd name="connsiteX184" fmla="*/ 231203 w 1405858"/>
              <a:gd name="connsiteY184" fmla="*/ 1834110 h 2003096"/>
              <a:gd name="connsiteX185" fmla="*/ 221757 w 1405858"/>
              <a:gd name="connsiteY185" fmla="*/ 1832222 h 2003096"/>
              <a:gd name="connsiteX186" fmla="*/ 218602 w 1405858"/>
              <a:gd name="connsiteY186" fmla="*/ 1830355 h 2003096"/>
              <a:gd name="connsiteX187" fmla="*/ 177107 w 1405858"/>
              <a:gd name="connsiteY187" fmla="*/ 1825696 h 2003096"/>
              <a:gd name="connsiteX188" fmla="*/ 78704 w 1405858"/>
              <a:gd name="connsiteY188" fmla="*/ 1842354 h 2003096"/>
              <a:gd name="connsiteX189" fmla="*/ 73790 w 1405858"/>
              <a:gd name="connsiteY189" fmla="*/ 1840218 h 2003096"/>
              <a:gd name="connsiteX190" fmla="*/ 5889 w 1405858"/>
              <a:gd name="connsiteY190" fmla="*/ 1858840 h 2003096"/>
              <a:gd name="connsiteX191" fmla="*/ 4515 w 1405858"/>
              <a:gd name="connsiteY191" fmla="*/ 1849223 h 2003096"/>
              <a:gd name="connsiteX192" fmla="*/ 239102 w 1405858"/>
              <a:gd name="connsiteY192" fmla="*/ 1764730 h 2003096"/>
              <a:gd name="connsiteX193" fmla="*/ 264366 w 1405858"/>
              <a:gd name="connsiteY193" fmla="*/ 1749965 h 2003096"/>
              <a:gd name="connsiteX194" fmla="*/ 258681 w 1405858"/>
              <a:gd name="connsiteY194" fmla="*/ 1748931 h 2003096"/>
              <a:gd name="connsiteX195" fmla="*/ 244942 w 1405858"/>
              <a:gd name="connsiteY195" fmla="*/ 1725575 h 2003096"/>
              <a:gd name="connsiteX196" fmla="*/ 228456 w 1405858"/>
              <a:gd name="connsiteY196" fmla="*/ 1707715 h 2003096"/>
              <a:gd name="connsiteX197" fmla="*/ 183118 w 1405858"/>
              <a:gd name="connsiteY197" fmla="*/ 1665125 h 2003096"/>
              <a:gd name="connsiteX198" fmla="*/ 205100 w 1405858"/>
              <a:gd name="connsiteY198" fmla="*/ 1585441 h 2003096"/>
              <a:gd name="connsiteX199" fmla="*/ 236699 w 1405858"/>
              <a:gd name="connsiteY199" fmla="*/ 1544225 h 2003096"/>
              <a:gd name="connsiteX200" fmla="*/ 221586 w 1405858"/>
              <a:gd name="connsiteY200" fmla="*/ 1497513 h 2003096"/>
              <a:gd name="connsiteX201" fmla="*/ 207848 w 1405858"/>
              <a:gd name="connsiteY201" fmla="*/ 1486522 h 2003096"/>
              <a:gd name="connsiteX202" fmla="*/ 268298 w 1405858"/>
              <a:gd name="connsiteY202" fmla="*/ 1388978 h 2003096"/>
              <a:gd name="connsiteX203" fmla="*/ 305392 w 1405858"/>
              <a:gd name="connsiteY203" fmla="*/ 1428820 h 2003096"/>
              <a:gd name="connsiteX204" fmla="*/ 356225 w 1405858"/>
              <a:gd name="connsiteY204" fmla="*/ 1454924 h 2003096"/>
              <a:gd name="connsiteX205" fmla="*/ 343860 w 1405858"/>
              <a:gd name="connsiteY205" fmla="*/ 1515374 h 2003096"/>
              <a:gd name="connsiteX206" fmla="*/ 367216 w 1405858"/>
              <a:gd name="connsiteY206" fmla="*/ 1562085 h 2003096"/>
              <a:gd name="connsiteX207" fmla="*/ 357599 w 1405858"/>
              <a:gd name="connsiteY207" fmla="*/ 1612918 h 2003096"/>
              <a:gd name="connsiteX208" fmla="*/ 379581 w 1405858"/>
              <a:gd name="connsiteY208" fmla="*/ 1656882 h 2003096"/>
              <a:gd name="connsiteX209" fmla="*/ 329263 w 1405858"/>
              <a:gd name="connsiteY209" fmla="*/ 1699129 h 2003096"/>
              <a:gd name="connsiteX210" fmla="*/ 299993 w 1405858"/>
              <a:gd name="connsiteY210" fmla="*/ 1729143 h 2003096"/>
              <a:gd name="connsiteX211" fmla="*/ 348410 w 1405858"/>
              <a:gd name="connsiteY211" fmla="*/ 1700845 h 2003096"/>
              <a:gd name="connsiteX212" fmla="*/ 451021 w 1405858"/>
              <a:gd name="connsiteY212" fmla="*/ 1630778 h 2003096"/>
              <a:gd name="connsiteX213" fmla="*/ 463697 w 1405858"/>
              <a:gd name="connsiteY213" fmla="*/ 1621285 h 2003096"/>
              <a:gd name="connsiteX214" fmla="*/ 465039 w 1405858"/>
              <a:gd name="connsiteY214" fmla="*/ 1619423 h 2003096"/>
              <a:gd name="connsiteX215" fmla="*/ 482448 w 1405858"/>
              <a:gd name="connsiteY215" fmla="*/ 1581492 h 2003096"/>
              <a:gd name="connsiteX216" fmla="*/ 483962 w 1405858"/>
              <a:gd name="connsiteY216" fmla="*/ 1571351 h 2003096"/>
              <a:gd name="connsiteX217" fmla="*/ 481247 w 1405858"/>
              <a:gd name="connsiteY217" fmla="*/ 1568955 h 2003096"/>
              <a:gd name="connsiteX218" fmla="*/ 481247 w 1405858"/>
              <a:gd name="connsiteY218" fmla="*/ 1552469 h 2003096"/>
              <a:gd name="connsiteX219" fmla="*/ 463387 w 1405858"/>
              <a:gd name="connsiteY219" fmla="*/ 1470037 h 2003096"/>
              <a:gd name="connsiteX220" fmla="*/ 435909 w 1405858"/>
              <a:gd name="connsiteY220" fmla="*/ 1393100 h 2003096"/>
              <a:gd name="connsiteX221" fmla="*/ 456517 w 1405858"/>
              <a:gd name="connsiteY221" fmla="*/ 1360128 h 2003096"/>
              <a:gd name="connsiteX222" fmla="*/ 430414 w 1405858"/>
              <a:gd name="connsiteY222" fmla="*/ 1306547 h 2003096"/>
              <a:gd name="connsiteX223" fmla="*/ 478499 w 1405858"/>
              <a:gd name="connsiteY223" fmla="*/ 1211750 h 2003096"/>
              <a:gd name="connsiteX224" fmla="*/ 551314 w 1405858"/>
              <a:gd name="connsiteY224" fmla="*/ 1296930 h 2003096"/>
              <a:gd name="connsiteX225" fmla="*/ 538949 w 1405858"/>
              <a:gd name="connsiteY225" fmla="*/ 1342267 h 2003096"/>
              <a:gd name="connsiteX226" fmla="*/ 581539 w 1405858"/>
              <a:gd name="connsiteY226" fmla="*/ 1402717 h 2003096"/>
              <a:gd name="connsiteX227" fmla="*/ 549940 w 1405858"/>
              <a:gd name="connsiteY227" fmla="*/ 1445307 h 2003096"/>
              <a:gd name="connsiteX228" fmla="*/ 567801 w 1405858"/>
              <a:gd name="connsiteY228" fmla="*/ 1504383 h 2003096"/>
              <a:gd name="connsiteX229" fmla="*/ 499107 w 1405858"/>
              <a:gd name="connsiteY229" fmla="*/ 1566207 h 2003096"/>
              <a:gd name="connsiteX230" fmla="*/ 496004 w 1405858"/>
              <a:gd name="connsiteY230" fmla="*/ 1571380 h 2003096"/>
              <a:gd name="connsiteX231" fmla="*/ 492581 w 1405858"/>
              <a:gd name="connsiteY231" fmla="*/ 1584927 h 2003096"/>
              <a:gd name="connsiteX232" fmla="*/ 481919 w 1405858"/>
              <a:gd name="connsiteY232" fmla="*/ 1607640 h 2003096"/>
              <a:gd name="connsiteX233" fmla="*/ 540687 w 1405858"/>
              <a:gd name="connsiteY233" fmla="*/ 1563631 h 2003096"/>
              <a:gd name="connsiteX234" fmla="*/ 628422 w 1405858"/>
              <a:gd name="connsiteY234" fmla="*/ 1489271 h 2003096"/>
              <a:gd name="connsiteX235" fmla="*/ 654587 w 1405858"/>
              <a:gd name="connsiteY235" fmla="*/ 1462168 h 2003096"/>
              <a:gd name="connsiteX236" fmla="*/ 654354 w 1405858"/>
              <a:gd name="connsiteY236" fmla="*/ 1460419 h 2003096"/>
              <a:gd name="connsiteX237" fmla="*/ 674103 w 1405858"/>
              <a:gd name="connsiteY237" fmla="*/ 1402889 h 2003096"/>
              <a:gd name="connsiteX238" fmla="*/ 674968 w 1405858"/>
              <a:gd name="connsiteY238" fmla="*/ 1379388 h 2003096"/>
              <a:gd name="connsiteX239" fmla="*/ 673588 w 1405858"/>
              <a:gd name="connsiteY239" fmla="*/ 1373866 h 2003096"/>
              <a:gd name="connsiteX240" fmla="*/ 657102 w 1405858"/>
              <a:gd name="connsiteY240" fmla="*/ 1317537 h 2003096"/>
              <a:gd name="connsiteX241" fmla="*/ 625503 w 1405858"/>
              <a:gd name="connsiteY241" fmla="*/ 1277695 h 2003096"/>
              <a:gd name="connsiteX242" fmla="*/ 629625 w 1405858"/>
              <a:gd name="connsiteY242" fmla="*/ 1251592 h 2003096"/>
              <a:gd name="connsiteX243" fmla="*/ 591156 w 1405858"/>
              <a:gd name="connsiteY243" fmla="*/ 1237853 h 2003096"/>
              <a:gd name="connsiteX244" fmla="*/ 563679 w 1405858"/>
              <a:gd name="connsiteY244" fmla="*/ 1167786 h 2003096"/>
              <a:gd name="connsiteX245" fmla="*/ 657102 w 1405858"/>
              <a:gd name="connsiteY245" fmla="*/ 1174655 h 2003096"/>
              <a:gd name="connsiteX246" fmla="*/ 672214 w 1405858"/>
              <a:gd name="connsiteY246" fmla="*/ 1209002 h 2003096"/>
              <a:gd name="connsiteX247" fmla="*/ 723047 w 1405858"/>
              <a:gd name="connsiteY247" fmla="*/ 1237853 h 2003096"/>
              <a:gd name="connsiteX248" fmla="*/ 713430 w 1405858"/>
              <a:gd name="connsiteY248" fmla="*/ 1280443 h 2003096"/>
              <a:gd name="connsiteX249" fmla="*/ 734038 w 1405858"/>
              <a:gd name="connsiteY249" fmla="*/ 1324407 h 2003096"/>
              <a:gd name="connsiteX250" fmla="*/ 688701 w 1405858"/>
              <a:gd name="connsiteY250" fmla="*/ 1380735 h 2003096"/>
              <a:gd name="connsiteX251" fmla="*/ 687327 w 1405858"/>
              <a:gd name="connsiteY251" fmla="*/ 1386231 h 2003096"/>
              <a:gd name="connsiteX252" fmla="*/ 681316 w 1405858"/>
              <a:gd name="connsiteY252" fmla="*/ 1388120 h 2003096"/>
              <a:gd name="connsiteX253" fmla="*/ 680733 w 1405858"/>
              <a:gd name="connsiteY253" fmla="*/ 1387738 h 2003096"/>
              <a:gd name="connsiteX254" fmla="*/ 679770 w 1405858"/>
              <a:gd name="connsiteY254" fmla="*/ 1405464 h 2003096"/>
              <a:gd name="connsiteX255" fmla="*/ 663903 w 1405858"/>
              <a:gd name="connsiteY255" fmla="*/ 1452519 h 2003096"/>
              <a:gd name="connsiteX256" fmla="*/ 708170 w 1405858"/>
              <a:gd name="connsiteY256" fmla="*/ 1406667 h 2003096"/>
              <a:gd name="connsiteX257" fmla="*/ 772028 w 1405858"/>
              <a:gd name="connsiteY257" fmla="*/ 1317378 h 2003096"/>
              <a:gd name="connsiteX258" fmla="*/ 771133 w 1405858"/>
              <a:gd name="connsiteY258" fmla="*/ 1314790 h 2003096"/>
              <a:gd name="connsiteX259" fmla="*/ 802388 w 1405858"/>
              <a:gd name="connsiteY259" fmla="*/ 1208830 h 2003096"/>
              <a:gd name="connsiteX260" fmla="*/ 805015 w 1405858"/>
              <a:gd name="connsiteY260" fmla="*/ 1168102 h 2003096"/>
              <a:gd name="connsiteX261" fmla="*/ 801186 w 1405858"/>
              <a:gd name="connsiteY261" fmla="*/ 1159371 h 2003096"/>
              <a:gd name="connsiteX262" fmla="*/ 799984 w 1405858"/>
              <a:gd name="connsiteY262" fmla="*/ 1148552 h 2003096"/>
              <a:gd name="connsiteX263" fmla="*/ 762889 w 1405858"/>
              <a:gd name="connsiteY263" fmla="*/ 1061998 h 2003096"/>
              <a:gd name="connsiteX264" fmla="*/ 710682 w 1405858"/>
              <a:gd name="connsiteY264" fmla="*/ 1008417 h 2003096"/>
              <a:gd name="connsiteX265" fmla="*/ 721673 w 1405858"/>
              <a:gd name="connsiteY265" fmla="*/ 967201 h 2003096"/>
              <a:gd name="connsiteX266" fmla="*/ 661223 w 1405858"/>
              <a:gd name="connsiteY266" fmla="*/ 935603 h 2003096"/>
              <a:gd name="connsiteX267" fmla="*/ 652980 w 1405858"/>
              <a:gd name="connsiteY267" fmla="*/ 787225 h 2003096"/>
              <a:gd name="connsiteX268" fmla="*/ 788993 w 1405858"/>
              <a:gd name="connsiteY268" fmla="*/ 833936 h 2003096"/>
              <a:gd name="connsiteX269" fmla="*/ 802731 w 1405858"/>
              <a:gd name="connsiteY269" fmla="*/ 890265 h 2003096"/>
              <a:gd name="connsiteX270" fmla="*/ 887911 w 1405858"/>
              <a:gd name="connsiteY270" fmla="*/ 934229 h 2003096"/>
              <a:gd name="connsiteX271" fmla="*/ 865929 w 1405858"/>
              <a:gd name="connsiteY271" fmla="*/ 1000174 h 2003096"/>
              <a:gd name="connsiteX272" fmla="*/ 904397 w 1405858"/>
              <a:gd name="connsiteY272" fmla="*/ 1063372 h 2003096"/>
              <a:gd name="connsiteX273" fmla="*/ 827461 w 1405858"/>
              <a:gd name="connsiteY273" fmla="*/ 1159543 h 2003096"/>
              <a:gd name="connsiteX274" fmla="*/ 824713 w 1405858"/>
              <a:gd name="connsiteY274" fmla="*/ 1170534 h 2003096"/>
              <a:gd name="connsiteX275" fmla="*/ 817291 w 1405858"/>
              <a:gd name="connsiteY275" fmla="*/ 1173805 h 2003096"/>
              <a:gd name="connsiteX276" fmla="*/ 815268 w 1405858"/>
              <a:gd name="connsiteY276" fmla="*/ 1209689 h 2003096"/>
              <a:gd name="connsiteX277" fmla="*/ 804669 w 1405858"/>
              <a:gd name="connsiteY277" fmla="*/ 1262459 h 2003096"/>
              <a:gd name="connsiteX278" fmla="*/ 853435 w 1405858"/>
              <a:gd name="connsiteY278" fmla="*/ 1192558 h 2003096"/>
              <a:gd name="connsiteX279" fmla="*/ 872414 w 1405858"/>
              <a:gd name="connsiteY279" fmla="*/ 1160349 h 2003096"/>
              <a:gd name="connsiteX280" fmla="*/ 864555 w 1405858"/>
              <a:gd name="connsiteY280" fmla="*/ 1163665 h 2003096"/>
              <a:gd name="connsiteX281" fmla="*/ 877799 w 1405858"/>
              <a:gd name="connsiteY281" fmla="*/ 1146255 h 2003096"/>
              <a:gd name="connsiteX282" fmla="*/ 894715 w 1405858"/>
              <a:gd name="connsiteY282" fmla="*/ 1122500 h 2003096"/>
              <a:gd name="connsiteX283" fmla="*/ 915389 w 1405858"/>
              <a:gd name="connsiteY283" fmla="*/ 1087414 h 2003096"/>
              <a:gd name="connsiteX284" fmla="*/ 924110 w 1405858"/>
              <a:gd name="connsiteY284" fmla="*/ 1068790 h 2003096"/>
              <a:gd name="connsiteX285" fmla="*/ 924154 w 1405858"/>
              <a:gd name="connsiteY285" fmla="*/ 1068640 h 2003096"/>
              <a:gd name="connsiteX286" fmla="*/ 920883 w 1405858"/>
              <a:gd name="connsiteY286" fmla="*/ 1063373 h 2003096"/>
              <a:gd name="connsiteX287" fmla="*/ 926654 w 1405858"/>
              <a:gd name="connsiteY287" fmla="*/ 1063357 h 2003096"/>
              <a:gd name="connsiteX288" fmla="*/ 953879 w 1405858"/>
              <a:gd name="connsiteY288" fmla="*/ 1005219 h 2003096"/>
              <a:gd name="connsiteX289" fmla="*/ 933034 w 1405858"/>
              <a:gd name="connsiteY289" fmla="*/ 977076 h 2003096"/>
              <a:gd name="connsiteX290" fmla="*/ 907145 w 1405858"/>
              <a:gd name="connsiteY290" fmla="*/ 869657 h 2003096"/>
              <a:gd name="connsiteX291" fmla="*/ 907851 w 1405858"/>
              <a:gd name="connsiteY291" fmla="*/ 867304 h 2003096"/>
              <a:gd name="connsiteX292" fmla="*/ 899074 w 1405858"/>
              <a:gd name="connsiteY292" fmla="*/ 860556 h 2003096"/>
              <a:gd name="connsiteX293" fmla="*/ 876920 w 1405858"/>
              <a:gd name="connsiteY293" fmla="*/ 855919 h 2003096"/>
              <a:gd name="connsiteX294" fmla="*/ 875546 w 1405858"/>
              <a:gd name="connsiteY294" fmla="*/ 829815 h 2003096"/>
              <a:gd name="connsiteX295" fmla="*/ 848069 w 1405858"/>
              <a:gd name="connsiteY295" fmla="*/ 817451 h 2003096"/>
              <a:gd name="connsiteX296" fmla="*/ 850817 w 1405858"/>
              <a:gd name="connsiteY296" fmla="*/ 788599 h 2003096"/>
              <a:gd name="connsiteX297" fmla="*/ 828835 w 1405858"/>
              <a:gd name="connsiteY297" fmla="*/ 774861 h 2003096"/>
              <a:gd name="connsiteX298" fmla="*/ 838452 w 1405858"/>
              <a:gd name="connsiteY298" fmla="*/ 730897 h 2003096"/>
              <a:gd name="connsiteX299" fmla="*/ 887911 w 1405858"/>
              <a:gd name="connsiteY299" fmla="*/ 755627 h 2003096"/>
              <a:gd name="connsiteX300" fmla="*/ 896154 w 1405858"/>
              <a:gd name="connsiteY300" fmla="*/ 780356 h 2003096"/>
              <a:gd name="connsiteX301" fmla="*/ 918136 w 1405858"/>
              <a:gd name="connsiteY301" fmla="*/ 791347 h 2003096"/>
              <a:gd name="connsiteX302" fmla="*/ 925006 w 1405858"/>
              <a:gd name="connsiteY302" fmla="*/ 831189 h 2003096"/>
              <a:gd name="connsiteX303" fmla="*/ 926380 w 1405858"/>
              <a:gd name="connsiteY303" fmla="*/ 869657 h 2003096"/>
              <a:gd name="connsiteX304" fmla="*/ 927753 w 1405858"/>
              <a:gd name="connsiteY304" fmla="*/ 876527 h 2003096"/>
              <a:gd name="connsiteX305" fmla="*/ 920934 w 1405858"/>
              <a:gd name="connsiteY305" fmla="*/ 879255 h 2003096"/>
              <a:gd name="connsiteX306" fmla="*/ 927882 w 1405858"/>
              <a:gd name="connsiteY306" fmla="*/ 898164 h 2003096"/>
              <a:gd name="connsiteX307" fmla="*/ 943984 w 1405858"/>
              <a:gd name="connsiteY307" fmla="*/ 978910 h 2003096"/>
              <a:gd name="connsiteX308" fmla="*/ 957914 w 1405858"/>
              <a:gd name="connsiteY308" fmla="*/ 996602 h 2003096"/>
              <a:gd name="connsiteX309" fmla="*/ 967037 w 1405858"/>
              <a:gd name="connsiteY309" fmla="*/ 977119 h 2003096"/>
              <a:gd name="connsiteX310" fmla="*/ 990046 w 1405858"/>
              <a:gd name="connsiteY310" fmla="*/ 908903 h 2003096"/>
              <a:gd name="connsiteX311" fmla="*/ 994815 w 1405858"/>
              <a:gd name="connsiteY311" fmla="*/ 878909 h 2003096"/>
              <a:gd name="connsiteX312" fmla="*/ 994729 w 1405858"/>
              <a:gd name="connsiteY312" fmla="*/ 838229 h 2003096"/>
              <a:gd name="connsiteX313" fmla="*/ 987648 w 1405858"/>
              <a:gd name="connsiteY313" fmla="*/ 802602 h 2003096"/>
              <a:gd name="connsiteX314" fmla="*/ 985455 w 1405858"/>
              <a:gd name="connsiteY314" fmla="*/ 798216 h 2003096"/>
              <a:gd name="connsiteX315" fmla="*/ 945613 w 1405858"/>
              <a:gd name="connsiteY315" fmla="*/ 729523 h 2003096"/>
              <a:gd name="connsiteX316" fmla="*/ 890659 w 1405858"/>
              <a:gd name="connsiteY316" fmla="*/ 686933 h 2003096"/>
              <a:gd name="connsiteX317" fmla="*/ 886537 w 1405858"/>
              <a:gd name="connsiteY317" fmla="*/ 652586 h 2003096"/>
              <a:gd name="connsiteX318" fmla="*/ 831582 w 1405858"/>
              <a:gd name="connsiteY318" fmla="*/ 647091 h 2003096"/>
              <a:gd name="connsiteX319" fmla="*/ 772506 w 1405858"/>
              <a:gd name="connsiteY319" fmla="*/ 564659 h 2003096"/>
              <a:gd name="connsiteX320" fmla="*/ 897528 w 1405858"/>
              <a:gd name="connsiteY320" fmla="*/ 544051 h 2003096"/>
              <a:gd name="connsiteX321" fmla="*/ 929127 w 1405858"/>
              <a:gd name="connsiteY321" fmla="*/ 582519 h 2003096"/>
              <a:gd name="connsiteX322" fmla="*/ 1004689 w 1405858"/>
              <a:gd name="connsiteY322" fmla="*/ 603127 h 2003096"/>
              <a:gd name="connsiteX323" fmla="*/ 1006063 w 1405858"/>
              <a:gd name="connsiteY323" fmla="*/ 662203 h 2003096"/>
              <a:gd name="connsiteX324" fmla="*/ 1042981 w 1405858"/>
              <a:gd name="connsiteY324" fmla="*/ 707735 h 2003096"/>
              <a:gd name="connsiteX325" fmla="*/ 1057686 w 1405858"/>
              <a:gd name="connsiteY325" fmla="*/ 583341 h 2003096"/>
              <a:gd name="connsiteX326" fmla="*/ 1027187 w 1405858"/>
              <a:gd name="connsiteY326" fmla="*/ 510563 h 2003096"/>
              <a:gd name="connsiteX327" fmla="*/ 1025260 w 1405858"/>
              <a:gd name="connsiteY327" fmla="*/ 508579 h 2003096"/>
              <a:gd name="connsiteX328" fmla="*/ 1017054 w 1405858"/>
              <a:gd name="connsiteY328" fmla="*/ 502835 h 2003096"/>
              <a:gd name="connsiteX329" fmla="*/ 940118 w 1405858"/>
              <a:gd name="connsiteY329" fmla="*/ 467114 h 2003096"/>
              <a:gd name="connsiteX330" fmla="*/ 863182 w 1405858"/>
              <a:gd name="connsiteY330" fmla="*/ 442385 h 2003096"/>
              <a:gd name="connsiteX331" fmla="*/ 849443 w 1405858"/>
              <a:gd name="connsiteY331" fmla="*/ 405290 h 2003096"/>
              <a:gd name="connsiteX332" fmla="*/ 791741 w 1405858"/>
              <a:gd name="connsiteY332" fmla="*/ 394299 h 2003096"/>
              <a:gd name="connsiteX333" fmla="*/ 745029 w 1405858"/>
              <a:gd name="connsiteY333" fmla="*/ 299502 h 2003096"/>
              <a:gd name="connsiteX334" fmla="*/ 853564 w 1405858"/>
              <a:gd name="connsiteY334" fmla="*/ 294007 h 2003096"/>
              <a:gd name="connsiteX335" fmla="*/ 882416 w 1405858"/>
              <a:gd name="connsiteY335" fmla="*/ 331101 h 2003096"/>
              <a:gd name="connsiteX336" fmla="*/ 956604 w 1405858"/>
              <a:gd name="connsiteY336" fmla="*/ 333849 h 2003096"/>
              <a:gd name="connsiteX337" fmla="*/ 971717 w 1405858"/>
              <a:gd name="connsiteY337" fmla="*/ 386056 h 2003096"/>
              <a:gd name="connsiteX338" fmla="*/ 1029419 w 1405858"/>
              <a:gd name="connsiteY338" fmla="*/ 406664 h 2003096"/>
              <a:gd name="connsiteX339" fmla="*/ 1037662 w 1405858"/>
              <a:gd name="connsiteY339" fmla="*/ 497339 h 2003096"/>
              <a:gd name="connsiteX340" fmla="*/ 1041784 w 1405858"/>
              <a:gd name="connsiteY340" fmla="*/ 504208 h 2003096"/>
              <a:gd name="connsiteX341" fmla="*/ 1038672 w 1405858"/>
              <a:gd name="connsiteY341" fmla="*/ 510744 h 2003096"/>
              <a:gd name="connsiteX342" fmla="*/ 1056188 w 1405858"/>
              <a:gd name="connsiteY342" fmla="*/ 544008 h 2003096"/>
              <a:gd name="connsiteX343" fmla="*/ 1059258 w 1405858"/>
              <a:gd name="connsiteY343" fmla="*/ 554020 h 2003096"/>
              <a:gd name="connsiteX344" fmla="*/ 1062738 w 1405858"/>
              <a:gd name="connsiteY344" fmla="*/ 468177 h 2003096"/>
              <a:gd name="connsiteX345" fmla="*/ 1054599 w 1405858"/>
              <a:gd name="connsiteY345" fmla="*/ 357377 h 2003096"/>
              <a:gd name="connsiteX346" fmla="*/ 1052537 w 1405858"/>
              <a:gd name="connsiteY346" fmla="*/ 348656 h 2003096"/>
              <a:gd name="connsiteX347" fmla="*/ 1049835 w 1405858"/>
              <a:gd name="connsiteY347" fmla="*/ 345935 h 2003096"/>
              <a:gd name="connsiteX348" fmla="*/ 988204 w 1405858"/>
              <a:gd name="connsiteY348" fmla="*/ 303624 h 2003096"/>
              <a:gd name="connsiteX349" fmla="*/ 973091 w 1405858"/>
              <a:gd name="connsiteY349" fmla="*/ 212949 h 2003096"/>
              <a:gd name="connsiteX350" fmla="*/ 993699 w 1405858"/>
              <a:gd name="connsiteY350" fmla="*/ 98918 h 2003096"/>
              <a:gd name="connsiteX351" fmla="*/ 1017055 w 1405858"/>
              <a:gd name="connsiteY351" fmla="*/ 53581 h 2003096"/>
              <a:gd name="connsiteX352" fmla="*/ 1026672 w 1405858"/>
              <a:gd name="connsiteY352" fmla="*/ 0 h 20030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</a:cxnLst>
            <a:rect l="l" t="t" r="r" b="b"/>
            <a:pathLst>
              <a:path w="1405858" h="2003096">
                <a:moveTo>
                  <a:pt x="505223" y="1602368"/>
                </a:moveTo>
                <a:lnTo>
                  <a:pt x="472125" y="1626864"/>
                </a:lnTo>
                <a:lnTo>
                  <a:pt x="464779" y="1636956"/>
                </a:lnTo>
                <a:lnTo>
                  <a:pt x="478275" y="1627536"/>
                </a:lnTo>
                <a:cubicBezTo>
                  <a:pt x="486750" y="1621207"/>
                  <a:pt x="494373" y="1614968"/>
                  <a:pt x="499751" y="1609527"/>
                </a:cubicBezTo>
                <a:close/>
                <a:moveTo>
                  <a:pt x="894781" y="1316163"/>
                </a:moveTo>
                <a:cubicBezTo>
                  <a:pt x="919510" y="1358753"/>
                  <a:pt x="981334" y="1372492"/>
                  <a:pt x="1021176" y="1345014"/>
                </a:cubicBezTo>
                <a:cubicBezTo>
                  <a:pt x="1018428" y="1346388"/>
                  <a:pt x="1065140" y="1372492"/>
                  <a:pt x="1070635" y="1373865"/>
                </a:cubicBezTo>
                <a:cubicBezTo>
                  <a:pt x="1089869" y="1380735"/>
                  <a:pt x="1113225" y="1376613"/>
                  <a:pt x="1129711" y="1387604"/>
                </a:cubicBezTo>
                <a:cubicBezTo>
                  <a:pt x="1102234" y="1413708"/>
                  <a:pt x="1058270" y="1415081"/>
                  <a:pt x="1036289" y="1452176"/>
                </a:cubicBezTo>
                <a:cubicBezTo>
                  <a:pt x="1034915" y="1454924"/>
                  <a:pt x="1032167" y="1459045"/>
                  <a:pt x="1030793" y="1461793"/>
                </a:cubicBezTo>
                <a:cubicBezTo>
                  <a:pt x="1018428" y="1450802"/>
                  <a:pt x="1000568" y="1445306"/>
                  <a:pt x="984082" y="1449428"/>
                </a:cubicBezTo>
                <a:cubicBezTo>
                  <a:pt x="967595" y="1453550"/>
                  <a:pt x="953857" y="1467288"/>
                  <a:pt x="949735" y="1482401"/>
                </a:cubicBezTo>
                <a:cubicBezTo>
                  <a:pt x="937370" y="1470036"/>
                  <a:pt x="925006" y="1459045"/>
                  <a:pt x="909893" y="1453550"/>
                </a:cubicBezTo>
                <a:cubicBezTo>
                  <a:pt x="894781" y="1448054"/>
                  <a:pt x="874173" y="1450802"/>
                  <a:pt x="864556" y="1464541"/>
                </a:cubicBezTo>
                <a:cubicBezTo>
                  <a:pt x="861808" y="1470036"/>
                  <a:pt x="856312" y="1476905"/>
                  <a:pt x="850817" y="1474158"/>
                </a:cubicBezTo>
                <a:cubicBezTo>
                  <a:pt x="849443" y="1472784"/>
                  <a:pt x="848069" y="1471410"/>
                  <a:pt x="846695" y="1470036"/>
                </a:cubicBezTo>
                <a:cubicBezTo>
                  <a:pt x="835704" y="1452176"/>
                  <a:pt x="745029" y="1393100"/>
                  <a:pt x="727169" y="1406838"/>
                </a:cubicBezTo>
                <a:cubicBezTo>
                  <a:pt x="732664" y="1402717"/>
                  <a:pt x="810975" y="1334023"/>
                  <a:pt x="793114" y="1327154"/>
                </a:cubicBezTo>
                <a:cubicBezTo>
                  <a:pt x="827461" y="1342266"/>
                  <a:pt x="872799" y="1345014"/>
                  <a:pt x="894781" y="1316163"/>
                </a:cubicBezTo>
                <a:close/>
                <a:moveTo>
                  <a:pt x="1041960" y="716368"/>
                </a:moveTo>
                <a:lnTo>
                  <a:pt x="1026542" y="726024"/>
                </a:lnTo>
                <a:cubicBezTo>
                  <a:pt x="1010442" y="745666"/>
                  <a:pt x="1007094" y="781729"/>
                  <a:pt x="1006063" y="802338"/>
                </a:cubicBezTo>
                <a:cubicBezTo>
                  <a:pt x="1006063" y="810581"/>
                  <a:pt x="1007437" y="807833"/>
                  <a:pt x="1006063" y="810581"/>
                </a:cubicBezTo>
                <a:lnTo>
                  <a:pt x="999936" y="814411"/>
                </a:lnTo>
                <a:lnTo>
                  <a:pt x="1004861" y="839088"/>
                </a:lnTo>
                <a:lnTo>
                  <a:pt x="1004952" y="864707"/>
                </a:lnTo>
                <a:lnTo>
                  <a:pt x="1006063" y="861413"/>
                </a:lnTo>
                <a:lnTo>
                  <a:pt x="1006589" y="861119"/>
                </a:lnTo>
                <a:lnTo>
                  <a:pt x="1006063" y="860040"/>
                </a:lnTo>
                <a:cubicBezTo>
                  <a:pt x="1021863" y="814702"/>
                  <a:pt x="1033197" y="767991"/>
                  <a:pt x="1041440" y="720764"/>
                </a:cubicBezTo>
                <a:close/>
                <a:moveTo>
                  <a:pt x="1239620" y="688307"/>
                </a:moveTo>
                <a:cubicBezTo>
                  <a:pt x="1238246" y="689681"/>
                  <a:pt x="1276715" y="699298"/>
                  <a:pt x="1279462" y="699298"/>
                </a:cubicBezTo>
                <a:cubicBezTo>
                  <a:pt x="1294575" y="700672"/>
                  <a:pt x="1309687" y="693802"/>
                  <a:pt x="1324800" y="697924"/>
                </a:cubicBezTo>
                <a:cubicBezTo>
                  <a:pt x="1308314" y="722654"/>
                  <a:pt x="1278089" y="730897"/>
                  <a:pt x="1268471" y="761122"/>
                </a:cubicBezTo>
                <a:cubicBezTo>
                  <a:pt x="1267098" y="763870"/>
                  <a:pt x="1267098" y="766617"/>
                  <a:pt x="1267098" y="769365"/>
                </a:cubicBezTo>
                <a:cubicBezTo>
                  <a:pt x="1256107" y="763870"/>
                  <a:pt x="1242368" y="762496"/>
                  <a:pt x="1231377" y="769365"/>
                </a:cubicBezTo>
                <a:cubicBezTo>
                  <a:pt x="1220386" y="774861"/>
                  <a:pt x="1213517" y="787225"/>
                  <a:pt x="1212143" y="799590"/>
                </a:cubicBezTo>
                <a:cubicBezTo>
                  <a:pt x="1201152" y="792721"/>
                  <a:pt x="1190161" y="787225"/>
                  <a:pt x="1177796" y="785851"/>
                </a:cubicBezTo>
                <a:cubicBezTo>
                  <a:pt x="1165432" y="784478"/>
                  <a:pt x="1151693" y="789973"/>
                  <a:pt x="1147571" y="802338"/>
                </a:cubicBezTo>
                <a:cubicBezTo>
                  <a:pt x="1146198" y="806459"/>
                  <a:pt x="1143450" y="811955"/>
                  <a:pt x="1139328" y="810581"/>
                </a:cubicBezTo>
                <a:cubicBezTo>
                  <a:pt x="1137954" y="810581"/>
                  <a:pt x="1136580" y="809207"/>
                  <a:pt x="1135207" y="807833"/>
                </a:cubicBezTo>
                <a:cubicBezTo>
                  <a:pt x="1124216" y="796842"/>
                  <a:pt x="1048653" y="770739"/>
                  <a:pt x="1039036" y="784478"/>
                </a:cubicBezTo>
                <a:cubicBezTo>
                  <a:pt x="1041784" y="780356"/>
                  <a:pt x="1085747" y="718532"/>
                  <a:pt x="1072009" y="715784"/>
                </a:cubicBezTo>
                <a:cubicBezTo>
                  <a:pt x="1099486" y="719906"/>
                  <a:pt x="1132459" y="714410"/>
                  <a:pt x="1143450" y="689681"/>
                </a:cubicBezTo>
                <a:cubicBezTo>
                  <a:pt x="1168179" y="715784"/>
                  <a:pt x="1214891" y="714410"/>
                  <a:pt x="1239620" y="688307"/>
                </a:cubicBezTo>
                <a:close/>
                <a:moveTo>
                  <a:pt x="1026672" y="0"/>
                </a:moveTo>
                <a:cubicBezTo>
                  <a:pt x="1051401" y="23356"/>
                  <a:pt x="1054149" y="61824"/>
                  <a:pt x="1088496" y="81058"/>
                </a:cubicBezTo>
                <a:cubicBezTo>
                  <a:pt x="1091244" y="82432"/>
                  <a:pt x="1093991" y="83806"/>
                  <a:pt x="1098113" y="85180"/>
                </a:cubicBezTo>
                <a:cubicBezTo>
                  <a:pt x="1088496" y="96171"/>
                  <a:pt x="1084374" y="112657"/>
                  <a:pt x="1089870" y="127770"/>
                </a:cubicBezTo>
                <a:cubicBezTo>
                  <a:pt x="1093991" y="141508"/>
                  <a:pt x="1106356" y="153873"/>
                  <a:pt x="1121469" y="156621"/>
                </a:cubicBezTo>
                <a:cubicBezTo>
                  <a:pt x="1111851" y="167612"/>
                  <a:pt x="1100861" y="179976"/>
                  <a:pt x="1096739" y="193715"/>
                </a:cubicBezTo>
                <a:cubicBezTo>
                  <a:pt x="1092617" y="207454"/>
                  <a:pt x="1095365" y="225314"/>
                  <a:pt x="1109104" y="233557"/>
                </a:cubicBezTo>
                <a:cubicBezTo>
                  <a:pt x="1113225" y="236305"/>
                  <a:pt x="1120095" y="240427"/>
                  <a:pt x="1117347" y="244548"/>
                </a:cubicBezTo>
                <a:cubicBezTo>
                  <a:pt x="1115973" y="245922"/>
                  <a:pt x="1114599" y="247296"/>
                  <a:pt x="1113225" y="248670"/>
                </a:cubicBezTo>
                <a:cubicBezTo>
                  <a:pt x="1101891" y="256913"/>
                  <a:pt x="1072010" y="306114"/>
                  <a:pt x="1062994" y="336575"/>
                </a:cubicBezTo>
                <a:lnTo>
                  <a:pt x="1062772" y="344680"/>
                </a:lnTo>
                <a:lnTo>
                  <a:pt x="1064431" y="351430"/>
                </a:lnTo>
                <a:cubicBezTo>
                  <a:pt x="1068445" y="375193"/>
                  <a:pt x="1070892" y="399365"/>
                  <a:pt x="1072180" y="423665"/>
                </a:cubicBezTo>
                <a:lnTo>
                  <a:pt x="1069359" y="563896"/>
                </a:lnTo>
                <a:lnTo>
                  <a:pt x="1071322" y="555729"/>
                </a:lnTo>
                <a:cubicBezTo>
                  <a:pt x="1077161" y="527565"/>
                  <a:pt x="1080252" y="500774"/>
                  <a:pt x="1070635" y="502835"/>
                </a:cubicBezTo>
                <a:cubicBezTo>
                  <a:pt x="1109103" y="497340"/>
                  <a:pt x="1151693" y="473984"/>
                  <a:pt x="1155814" y="432768"/>
                </a:cubicBezTo>
                <a:cubicBezTo>
                  <a:pt x="1201152" y="458872"/>
                  <a:pt x="1264350" y="435516"/>
                  <a:pt x="1284958" y="386057"/>
                </a:cubicBezTo>
                <a:cubicBezTo>
                  <a:pt x="1283584" y="388804"/>
                  <a:pt x="1339912" y="386057"/>
                  <a:pt x="1345408" y="384683"/>
                </a:cubicBezTo>
                <a:cubicBezTo>
                  <a:pt x="1366016" y="379187"/>
                  <a:pt x="1385250" y="362701"/>
                  <a:pt x="1405858" y="362701"/>
                </a:cubicBezTo>
                <a:cubicBezTo>
                  <a:pt x="1394867" y="402543"/>
                  <a:pt x="1356398" y="428647"/>
                  <a:pt x="1356398" y="478106"/>
                </a:cubicBezTo>
                <a:cubicBezTo>
                  <a:pt x="1356398" y="482227"/>
                  <a:pt x="1356398" y="486349"/>
                  <a:pt x="1357772" y="490471"/>
                </a:cubicBezTo>
                <a:cubicBezTo>
                  <a:pt x="1341286" y="486349"/>
                  <a:pt x="1322052" y="493218"/>
                  <a:pt x="1309687" y="505583"/>
                </a:cubicBezTo>
                <a:cubicBezTo>
                  <a:pt x="1297322" y="519322"/>
                  <a:pt x="1293201" y="539930"/>
                  <a:pt x="1297322" y="557790"/>
                </a:cubicBezTo>
                <a:cubicBezTo>
                  <a:pt x="1280836" y="553668"/>
                  <a:pt x="1262976" y="549547"/>
                  <a:pt x="1245115" y="553668"/>
                </a:cubicBezTo>
                <a:cubicBezTo>
                  <a:pt x="1228629" y="557790"/>
                  <a:pt x="1212143" y="571529"/>
                  <a:pt x="1210769" y="590763"/>
                </a:cubicBezTo>
                <a:cubicBezTo>
                  <a:pt x="1210769" y="597632"/>
                  <a:pt x="1210769" y="605875"/>
                  <a:pt x="1203900" y="607249"/>
                </a:cubicBezTo>
                <a:cubicBezTo>
                  <a:pt x="1201152" y="607249"/>
                  <a:pt x="1199778" y="605875"/>
                  <a:pt x="1197030" y="605875"/>
                </a:cubicBezTo>
                <a:cubicBezTo>
                  <a:pt x="1181574" y="598662"/>
                  <a:pt x="1114341" y="594541"/>
                  <a:pt x="1078212" y="603364"/>
                </a:cubicBezTo>
                <a:lnTo>
                  <a:pt x="1064775" y="608293"/>
                </a:lnTo>
                <a:lnTo>
                  <a:pt x="1052260" y="718531"/>
                </a:lnTo>
                <a:lnTo>
                  <a:pt x="1015681" y="864160"/>
                </a:lnTo>
                <a:lnTo>
                  <a:pt x="1015681" y="864161"/>
                </a:lnTo>
                <a:lnTo>
                  <a:pt x="1000453" y="908722"/>
                </a:lnTo>
                <a:lnTo>
                  <a:pt x="997820" y="924611"/>
                </a:lnTo>
                <a:lnTo>
                  <a:pt x="994404" y="926420"/>
                </a:lnTo>
                <a:lnTo>
                  <a:pt x="975860" y="980682"/>
                </a:lnTo>
                <a:lnTo>
                  <a:pt x="967231" y="999058"/>
                </a:lnTo>
                <a:lnTo>
                  <a:pt x="1013792" y="957413"/>
                </a:lnTo>
                <a:lnTo>
                  <a:pt x="1036566" y="947032"/>
                </a:lnTo>
                <a:lnTo>
                  <a:pt x="1035946" y="946594"/>
                </a:lnTo>
                <a:cubicBezTo>
                  <a:pt x="1034572" y="944533"/>
                  <a:pt x="1034228" y="941785"/>
                  <a:pt x="1036289" y="938350"/>
                </a:cubicBezTo>
                <a:cubicBezTo>
                  <a:pt x="1037663" y="935603"/>
                  <a:pt x="1036289" y="938350"/>
                  <a:pt x="1041784" y="932855"/>
                </a:cubicBezTo>
                <a:cubicBezTo>
                  <a:pt x="1061018" y="916368"/>
                  <a:pt x="1092617" y="884770"/>
                  <a:pt x="1080252" y="854544"/>
                </a:cubicBezTo>
                <a:cubicBezTo>
                  <a:pt x="1098113" y="860040"/>
                  <a:pt x="1113225" y="866909"/>
                  <a:pt x="1131085" y="861414"/>
                </a:cubicBezTo>
                <a:cubicBezTo>
                  <a:pt x="1148946" y="857292"/>
                  <a:pt x="1158563" y="844927"/>
                  <a:pt x="1165432" y="828441"/>
                </a:cubicBezTo>
                <a:cubicBezTo>
                  <a:pt x="1183292" y="843554"/>
                  <a:pt x="1194283" y="860040"/>
                  <a:pt x="1216265" y="872405"/>
                </a:cubicBezTo>
                <a:cubicBezTo>
                  <a:pt x="1225882" y="877900"/>
                  <a:pt x="1249238" y="879274"/>
                  <a:pt x="1256107" y="865535"/>
                </a:cubicBezTo>
                <a:cubicBezTo>
                  <a:pt x="1262977" y="909499"/>
                  <a:pt x="1284959" y="925986"/>
                  <a:pt x="1320679" y="943846"/>
                </a:cubicBezTo>
                <a:cubicBezTo>
                  <a:pt x="1291828" y="950715"/>
                  <a:pt x="1242369" y="953463"/>
                  <a:pt x="1225882" y="980940"/>
                </a:cubicBezTo>
                <a:cubicBezTo>
                  <a:pt x="1214891" y="967201"/>
                  <a:pt x="1209396" y="954837"/>
                  <a:pt x="1190162" y="949341"/>
                </a:cubicBezTo>
                <a:cubicBezTo>
                  <a:pt x="1187414" y="947967"/>
                  <a:pt x="1165432" y="956211"/>
                  <a:pt x="1168180" y="967201"/>
                </a:cubicBezTo>
                <a:cubicBezTo>
                  <a:pt x="1155815" y="950715"/>
                  <a:pt x="1135207" y="916368"/>
                  <a:pt x="1120094" y="947967"/>
                </a:cubicBezTo>
                <a:cubicBezTo>
                  <a:pt x="1109104" y="941785"/>
                  <a:pt x="1098800" y="940068"/>
                  <a:pt x="1088324" y="940755"/>
                </a:cubicBezTo>
                <a:lnTo>
                  <a:pt x="1057988" y="947425"/>
                </a:lnTo>
                <a:lnTo>
                  <a:pt x="1019974" y="964798"/>
                </a:lnTo>
                <a:cubicBezTo>
                  <a:pt x="998851" y="978193"/>
                  <a:pt x="979960" y="994679"/>
                  <a:pt x="963474" y="1015287"/>
                </a:cubicBezTo>
                <a:lnTo>
                  <a:pt x="959522" y="1015475"/>
                </a:lnTo>
                <a:lnTo>
                  <a:pt x="937051" y="1063327"/>
                </a:lnTo>
                <a:lnTo>
                  <a:pt x="980819" y="1063201"/>
                </a:lnTo>
                <a:cubicBezTo>
                  <a:pt x="999881" y="1058221"/>
                  <a:pt x="1016367" y="1047573"/>
                  <a:pt x="1025297" y="1029026"/>
                </a:cubicBezTo>
                <a:cubicBezTo>
                  <a:pt x="1056896" y="1070242"/>
                  <a:pt x="1124215" y="1071616"/>
                  <a:pt x="1162684" y="1034521"/>
                </a:cubicBezTo>
                <a:cubicBezTo>
                  <a:pt x="1161310" y="1035895"/>
                  <a:pt x="1213517" y="1055129"/>
                  <a:pt x="1219012" y="1055129"/>
                </a:cubicBezTo>
                <a:cubicBezTo>
                  <a:pt x="1239620" y="1057877"/>
                  <a:pt x="1264350" y="1049634"/>
                  <a:pt x="1283584" y="1057877"/>
                </a:cubicBezTo>
                <a:cubicBezTo>
                  <a:pt x="1258854" y="1090850"/>
                  <a:pt x="1213517" y="1100467"/>
                  <a:pt x="1195656" y="1145805"/>
                </a:cubicBezTo>
                <a:cubicBezTo>
                  <a:pt x="1194283" y="1149926"/>
                  <a:pt x="1192909" y="1154048"/>
                  <a:pt x="1191535" y="1158169"/>
                </a:cubicBezTo>
                <a:cubicBezTo>
                  <a:pt x="1176422" y="1148552"/>
                  <a:pt x="1157188" y="1147178"/>
                  <a:pt x="1140702" y="1155422"/>
                </a:cubicBezTo>
                <a:cubicBezTo>
                  <a:pt x="1124215" y="1163665"/>
                  <a:pt x="1111851" y="1180151"/>
                  <a:pt x="1110477" y="1199385"/>
                </a:cubicBezTo>
                <a:cubicBezTo>
                  <a:pt x="1096738" y="1189768"/>
                  <a:pt x="1081626" y="1178777"/>
                  <a:pt x="1063765" y="1176030"/>
                </a:cubicBezTo>
                <a:cubicBezTo>
                  <a:pt x="1045905" y="1173282"/>
                  <a:pt x="1026671" y="1180151"/>
                  <a:pt x="1018428" y="1198011"/>
                </a:cubicBezTo>
                <a:cubicBezTo>
                  <a:pt x="1015680" y="1203507"/>
                  <a:pt x="1011559" y="1213124"/>
                  <a:pt x="1006063" y="1210376"/>
                </a:cubicBezTo>
                <a:cubicBezTo>
                  <a:pt x="1003315" y="1210376"/>
                  <a:pt x="1001942" y="1207629"/>
                  <a:pt x="1000568" y="1206255"/>
                </a:cubicBezTo>
                <a:cubicBezTo>
                  <a:pt x="989234" y="1193890"/>
                  <a:pt x="928440" y="1165297"/>
                  <a:pt x="891216" y="1159887"/>
                </a:cubicBezTo>
                <a:lnTo>
                  <a:pt x="883803" y="1159619"/>
                </a:lnTo>
                <a:lnTo>
                  <a:pt x="861700" y="1197238"/>
                </a:lnTo>
                <a:cubicBezTo>
                  <a:pt x="839568" y="1231671"/>
                  <a:pt x="816127" y="1265330"/>
                  <a:pt x="791741" y="1298303"/>
                </a:cubicBezTo>
                <a:lnTo>
                  <a:pt x="791738" y="1298304"/>
                </a:lnTo>
                <a:lnTo>
                  <a:pt x="783497" y="1320285"/>
                </a:lnTo>
                <a:lnTo>
                  <a:pt x="781627" y="1320978"/>
                </a:lnTo>
                <a:lnTo>
                  <a:pt x="714889" y="1414223"/>
                </a:lnTo>
                <a:cubicBezTo>
                  <a:pt x="689645" y="1443933"/>
                  <a:pt x="661910" y="1472097"/>
                  <a:pt x="632715" y="1498888"/>
                </a:cubicBezTo>
                <a:lnTo>
                  <a:pt x="594805" y="1530748"/>
                </a:lnTo>
                <a:lnTo>
                  <a:pt x="644565" y="1518981"/>
                </a:lnTo>
                <a:lnTo>
                  <a:pt x="666968" y="1520134"/>
                </a:lnTo>
                <a:lnTo>
                  <a:pt x="666374" y="1518980"/>
                </a:lnTo>
                <a:cubicBezTo>
                  <a:pt x="666031" y="1517091"/>
                  <a:pt x="666718" y="1515374"/>
                  <a:pt x="669466" y="1514000"/>
                </a:cubicBezTo>
                <a:cubicBezTo>
                  <a:pt x="670840" y="1512626"/>
                  <a:pt x="669466" y="1514000"/>
                  <a:pt x="674961" y="1512626"/>
                </a:cubicBezTo>
                <a:cubicBezTo>
                  <a:pt x="694195" y="1508504"/>
                  <a:pt x="727168" y="1497514"/>
                  <a:pt x="728542" y="1472784"/>
                </a:cubicBezTo>
                <a:cubicBezTo>
                  <a:pt x="738159" y="1483775"/>
                  <a:pt x="746402" y="1493392"/>
                  <a:pt x="761515" y="1496140"/>
                </a:cubicBezTo>
                <a:cubicBezTo>
                  <a:pt x="775254" y="1498887"/>
                  <a:pt x="786244" y="1493392"/>
                  <a:pt x="797235" y="1485149"/>
                </a:cubicBezTo>
                <a:cubicBezTo>
                  <a:pt x="805479" y="1501635"/>
                  <a:pt x="808226" y="1516748"/>
                  <a:pt x="819217" y="1533234"/>
                </a:cubicBezTo>
                <a:cubicBezTo>
                  <a:pt x="823339" y="1540103"/>
                  <a:pt x="839825" y="1549720"/>
                  <a:pt x="849442" y="1542851"/>
                </a:cubicBezTo>
                <a:cubicBezTo>
                  <a:pt x="839825" y="1574450"/>
                  <a:pt x="849442" y="1593684"/>
                  <a:pt x="871424" y="1621162"/>
                </a:cubicBezTo>
                <a:cubicBezTo>
                  <a:pt x="849442" y="1615666"/>
                  <a:pt x="812348" y="1600554"/>
                  <a:pt x="791740" y="1612918"/>
                </a:cubicBezTo>
                <a:cubicBezTo>
                  <a:pt x="787618" y="1599180"/>
                  <a:pt x="788992" y="1588189"/>
                  <a:pt x="776627" y="1578572"/>
                </a:cubicBezTo>
                <a:cubicBezTo>
                  <a:pt x="775254" y="1575824"/>
                  <a:pt x="756019" y="1574450"/>
                  <a:pt x="754646" y="1582693"/>
                </a:cubicBezTo>
                <a:cubicBezTo>
                  <a:pt x="751898" y="1566207"/>
                  <a:pt x="749150" y="1535982"/>
                  <a:pt x="727168" y="1552468"/>
                </a:cubicBezTo>
                <a:cubicBezTo>
                  <a:pt x="714803" y="1535982"/>
                  <a:pt x="699691" y="1533234"/>
                  <a:pt x="680457" y="1529112"/>
                </a:cubicBezTo>
                <a:lnTo>
                  <a:pt x="676055" y="1527462"/>
                </a:lnTo>
                <a:lnTo>
                  <a:pt x="646282" y="1525850"/>
                </a:lnTo>
                <a:cubicBezTo>
                  <a:pt x="626533" y="1527396"/>
                  <a:pt x="606955" y="1531861"/>
                  <a:pt x="587034" y="1540104"/>
                </a:cubicBezTo>
                <a:lnTo>
                  <a:pt x="584899" y="1539073"/>
                </a:lnTo>
                <a:lnTo>
                  <a:pt x="541783" y="1575309"/>
                </a:lnTo>
                <a:lnTo>
                  <a:pt x="513127" y="1596518"/>
                </a:lnTo>
                <a:lnTo>
                  <a:pt x="561446" y="1615666"/>
                </a:lnTo>
                <a:cubicBezTo>
                  <a:pt x="581195" y="1618070"/>
                  <a:pt x="600772" y="1614292"/>
                  <a:pt x="615885" y="1600553"/>
                </a:cubicBezTo>
                <a:cubicBezTo>
                  <a:pt x="630998" y="1650012"/>
                  <a:pt x="692822" y="1676116"/>
                  <a:pt x="742281" y="1654134"/>
                </a:cubicBezTo>
                <a:cubicBezTo>
                  <a:pt x="739533" y="1655508"/>
                  <a:pt x="782123" y="1691228"/>
                  <a:pt x="787619" y="1693976"/>
                </a:cubicBezTo>
                <a:cubicBezTo>
                  <a:pt x="806853" y="1703593"/>
                  <a:pt x="831582" y="1704967"/>
                  <a:pt x="846695" y="1718706"/>
                </a:cubicBezTo>
                <a:cubicBezTo>
                  <a:pt x="806853" y="1742061"/>
                  <a:pt x="760141" y="1735192"/>
                  <a:pt x="728542" y="1770913"/>
                </a:cubicBezTo>
                <a:cubicBezTo>
                  <a:pt x="725795" y="1773660"/>
                  <a:pt x="723047" y="1777782"/>
                  <a:pt x="720299" y="1780530"/>
                </a:cubicBezTo>
                <a:cubicBezTo>
                  <a:pt x="710682" y="1765417"/>
                  <a:pt x="692822" y="1757174"/>
                  <a:pt x="674962" y="1759922"/>
                </a:cubicBezTo>
                <a:cubicBezTo>
                  <a:pt x="657101" y="1761296"/>
                  <a:pt x="639241" y="1773660"/>
                  <a:pt x="630998" y="1790147"/>
                </a:cubicBezTo>
                <a:cubicBezTo>
                  <a:pt x="621381" y="1775034"/>
                  <a:pt x="611764" y="1759922"/>
                  <a:pt x="596651" y="1751679"/>
                </a:cubicBezTo>
                <a:cubicBezTo>
                  <a:pt x="581539" y="1743435"/>
                  <a:pt x="559557" y="1742061"/>
                  <a:pt x="547192" y="1755800"/>
                </a:cubicBezTo>
                <a:cubicBezTo>
                  <a:pt x="543071" y="1759922"/>
                  <a:pt x="536201" y="1766791"/>
                  <a:pt x="530706" y="1762669"/>
                </a:cubicBezTo>
                <a:cubicBezTo>
                  <a:pt x="529332" y="1761296"/>
                  <a:pt x="527958" y="1758548"/>
                  <a:pt x="527958" y="1757174"/>
                </a:cubicBezTo>
                <a:cubicBezTo>
                  <a:pt x="519715" y="1736566"/>
                  <a:pt x="440031" y="1656882"/>
                  <a:pt x="416675" y="1667873"/>
                </a:cubicBezTo>
                <a:cubicBezTo>
                  <a:pt x="417705" y="1667358"/>
                  <a:pt x="422068" y="1664814"/>
                  <a:pt x="428369" y="1660948"/>
                </a:cubicBezTo>
                <a:lnTo>
                  <a:pt x="440850" y="1652997"/>
                </a:lnTo>
                <a:lnTo>
                  <a:pt x="445705" y="1646258"/>
                </a:lnTo>
                <a:lnTo>
                  <a:pt x="346694" y="1713361"/>
                </a:lnTo>
                <a:cubicBezTo>
                  <a:pt x="311660" y="1735579"/>
                  <a:pt x="275510" y="1756745"/>
                  <a:pt x="238416" y="1775893"/>
                </a:cubicBezTo>
                <a:lnTo>
                  <a:pt x="139533" y="1819653"/>
                </a:lnTo>
                <a:lnTo>
                  <a:pt x="174360" y="1813503"/>
                </a:lnTo>
                <a:lnTo>
                  <a:pt x="208825" y="1817211"/>
                </a:lnTo>
                <a:lnTo>
                  <a:pt x="213342" y="1809381"/>
                </a:lnTo>
                <a:cubicBezTo>
                  <a:pt x="216090" y="1808007"/>
                  <a:pt x="213342" y="1809381"/>
                  <a:pt x="222959" y="1808007"/>
                </a:cubicBezTo>
                <a:cubicBezTo>
                  <a:pt x="255932" y="1802512"/>
                  <a:pt x="312261" y="1788773"/>
                  <a:pt x="316382" y="1747557"/>
                </a:cubicBezTo>
                <a:cubicBezTo>
                  <a:pt x="331495" y="1765417"/>
                  <a:pt x="346607" y="1781904"/>
                  <a:pt x="369963" y="1788773"/>
                </a:cubicBezTo>
                <a:cubicBezTo>
                  <a:pt x="393319" y="1794268"/>
                  <a:pt x="411179" y="1788773"/>
                  <a:pt x="430413" y="1775034"/>
                </a:cubicBezTo>
                <a:cubicBezTo>
                  <a:pt x="441404" y="1803885"/>
                  <a:pt x="442778" y="1828615"/>
                  <a:pt x="460638" y="1856092"/>
                </a:cubicBezTo>
                <a:cubicBezTo>
                  <a:pt x="467508" y="1867083"/>
                  <a:pt x="493611" y="1884944"/>
                  <a:pt x="510097" y="1873953"/>
                </a:cubicBezTo>
                <a:cubicBezTo>
                  <a:pt x="490863" y="1924786"/>
                  <a:pt x="505976" y="1957758"/>
                  <a:pt x="538949" y="2003096"/>
                </a:cubicBezTo>
                <a:cubicBezTo>
                  <a:pt x="501854" y="1992105"/>
                  <a:pt x="442778" y="1961880"/>
                  <a:pt x="407058" y="1981114"/>
                </a:cubicBezTo>
                <a:cubicBezTo>
                  <a:pt x="401562" y="1959132"/>
                  <a:pt x="404310" y="1941272"/>
                  <a:pt x="385076" y="1923412"/>
                </a:cubicBezTo>
                <a:cubicBezTo>
                  <a:pt x="380954" y="1919290"/>
                  <a:pt x="350729" y="1915169"/>
                  <a:pt x="347981" y="1928907"/>
                </a:cubicBezTo>
                <a:cubicBezTo>
                  <a:pt x="345234" y="1902804"/>
                  <a:pt x="342486" y="1851971"/>
                  <a:pt x="305391" y="1876700"/>
                </a:cubicBezTo>
                <a:cubicBezTo>
                  <a:pt x="287531" y="1849223"/>
                  <a:pt x="262802" y="1842354"/>
                  <a:pt x="231203" y="1834110"/>
                </a:cubicBezTo>
                <a:cubicBezTo>
                  <a:pt x="228455" y="1833424"/>
                  <a:pt x="225020" y="1833080"/>
                  <a:pt x="221757" y="1832222"/>
                </a:cubicBezTo>
                <a:lnTo>
                  <a:pt x="218602" y="1830355"/>
                </a:lnTo>
                <a:lnTo>
                  <a:pt x="177107" y="1825696"/>
                </a:lnTo>
                <a:cubicBezTo>
                  <a:pt x="144306" y="1826211"/>
                  <a:pt x="111677" y="1831363"/>
                  <a:pt x="78704" y="1842354"/>
                </a:cubicBezTo>
                <a:lnTo>
                  <a:pt x="73790" y="1840218"/>
                </a:lnTo>
                <a:lnTo>
                  <a:pt x="5889" y="1858840"/>
                </a:lnTo>
                <a:cubicBezTo>
                  <a:pt x="-980" y="1860214"/>
                  <a:pt x="-2354" y="1850597"/>
                  <a:pt x="4515" y="1849223"/>
                </a:cubicBezTo>
                <a:cubicBezTo>
                  <a:pt x="85573" y="1834798"/>
                  <a:pt x="164227" y="1803886"/>
                  <a:pt x="239102" y="1764730"/>
                </a:cubicBezTo>
                <a:lnTo>
                  <a:pt x="264366" y="1749965"/>
                </a:lnTo>
                <a:lnTo>
                  <a:pt x="258681" y="1748931"/>
                </a:lnTo>
                <a:cubicBezTo>
                  <a:pt x="255933" y="1748931"/>
                  <a:pt x="247690" y="1729697"/>
                  <a:pt x="244942" y="1725575"/>
                </a:cubicBezTo>
                <a:cubicBezTo>
                  <a:pt x="239447" y="1720080"/>
                  <a:pt x="233951" y="1714584"/>
                  <a:pt x="228456" y="1707715"/>
                </a:cubicBezTo>
                <a:cubicBezTo>
                  <a:pt x="214717" y="1691229"/>
                  <a:pt x="199604" y="1677490"/>
                  <a:pt x="183118" y="1665125"/>
                </a:cubicBezTo>
                <a:cubicBezTo>
                  <a:pt x="207848" y="1645891"/>
                  <a:pt x="220212" y="1615666"/>
                  <a:pt x="205100" y="1585441"/>
                </a:cubicBezTo>
                <a:cubicBezTo>
                  <a:pt x="224334" y="1577198"/>
                  <a:pt x="233951" y="1570328"/>
                  <a:pt x="236699" y="1544225"/>
                </a:cubicBezTo>
                <a:cubicBezTo>
                  <a:pt x="239447" y="1527738"/>
                  <a:pt x="229829" y="1511252"/>
                  <a:pt x="221586" y="1497513"/>
                </a:cubicBezTo>
                <a:cubicBezTo>
                  <a:pt x="218839" y="1492018"/>
                  <a:pt x="213343" y="1486522"/>
                  <a:pt x="207848" y="1486522"/>
                </a:cubicBezTo>
                <a:cubicBezTo>
                  <a:pt x="238073" y="1459045"/>
                  <a:pt x="250437" y="1427446"/>
                  <a:pt x="268298" y="1388978"/>
                </a:cubicBezTo>
                <a:cubicBezTo>
                  <a:pt x="279289" y="1406838"/>
                  <a:pt x="286158" y="1415081"/>
                  <a:pt x="305392" y="1428820"/>
                </a:cubicBezTo>
                <a:cubicBezTo>
                  <a:pt x="313635" y="1432942"/>
                  <a:pt x="342486" y="1461793"/>
                  <a:pt x="356225" y="1454924"/>
                </a:cubicBezTo>
                <a:cubicBezTo>
                  <a:pt x="343860" y="1472784"/>
                  <a:pt x="341113" y="1493392"/>
                  <a:pt x="343860" y="1515374"/>
                </a:cubicBezTo>
                <a:cubicBezTo>
                  <a:pt x="346608" y="1535982"/>
                  <a:pt x="356225" y="1548346"/>
                  <a:pt x="367216" y="1562085"/>
                </a:cubicBezTo>
                <a:cubicBezTo>
                  <a:pt x="358973" y="1578572"/>
                  <a:pt x="353477" y="1595058"/>
                  <a:pt x="357599" y="1612918"/>
                </a:cubicBezTo>
                <a:cubicBezTo>
                  <a:pt x="361721" y="1630778"/>
                  <a:pt x="374085" y="1640396"/>
                  <a:pt x="379581" y="1656882"/>
                </a:cubicBezTo>
                <a:cubicBezTo>
                  <a:pt x="363781" y="1673369"/>
                  <a:pt x="346265" y="1685733"/>
                  <a:pt x="329263" y="1699129"/>
                </a:cubicBezTo>
                <a:lnTo>
                  <a:pt x="299993" y="1729143"/>
                </a:lnTo>
                <a:lnTo>
                  <a:pt x="348410" y="1700845"/>
                </a:lnTo>
                <a:cubicBezTo>
                  <a:pt x="383787" y="1678177"/>
                  <a:pt x="418048" y="1654477"/>
                  <a:pt x="451021" y="1630778"/>
                </a:cubicBezTo>
                <a:lnTo>
                  <a:pt x="463697" y="1621285"/>
                </a:lnTo>
                <a:lnTo>
                  <a:pt x="465039" y="1619423"/>
                </a:lnTo>
                <a:cubicBezTo>
                  <a:pt x="472101" y="1607295"/>
                  <a:pt x="477897" y="1594629"/>
                  <a:pt x="482448" y="1581492"/>
                </a:cubicBezTo>
                <a:lnTo>
                  <a:pt x="483962" y="1571351"/>
                </a:lnTo>
                <a:lnTo>
                  <a:pt x="481247" y="1568955"/>
                </a:lnTo>
                <a:cubicBezTo>
                  <a:pt x="478499" y="1563460"/>
                  <a:pt x="479873" y="1557964"/>
                  <a:pt x="481247" y="1552469"/>
                </a:cubicBezTo>
                <a:cubicBezTo>
                  <a:pt x="483995" y="1522244"/>
                  <a:pt x="479873" y="1496140"/>
                  <a:pt x="463387" y="1470037"/>
                </a:cubicBezTo>
                <a:cubicBezTo>
                  <a:pt x="496360" y="1452177"/>
                  <a:pt x="453770" y="1409587"/>
                  <a:pt x="435909" y="1393100"/>
                </a:cubicBezTo>
                <a:cubicBezTo>
                  <a:pt x="448274" y="1397222"/>
                  <a:pt x="456517" y="1364249"/>
                  <a:pt x="456517" y="1360128"/>
                </a:cubicBezTo>
                <a:cubicBezTo>
                  <a:pt x="455144" y="1336772"/>
                  <a:pt x="444153" y="1323033"/>
                  <a:pt x="430414" y="1306547"/>
                </a:cubicBezTo>
                <a:cubicBezTo>
                  <a:pt x="448274" y="1309294"/>
                  <a:pt x="471630" y="1230984"/>
                  <a:pt x="478499" y="1211750"/>
                </a:cubicBezTo>
                <a:cubicBezTo>
                  <a:pt x="493612" y="1251592"/>
                  <a:pt x="507351" y="1285939"/>
                  <a:pt x="551314" y="1296930"/>
                </a:cubicBezTo>
                <a:cubicBezTo>
                  <a:pt x="536202" y="1301051"/>
                  <a:pt x="534828" y="1331276"/>
                  <a:pt x="538949" y="1342267"/>
                </a:cubicBezTo>
                <a:cubicBezTo>
                  <a:pt x="547193" y="1366997"/>
                  <a:pt x="566427" y="1382109"/>
                  <a:pt x="581539" y="1402717"/>
                </a:cubicBezTo>
                <a:cubicBezTo>
                  <a:pt x="562305" y="1410961"/>
                  <a:pt x="551314" y="1424699"/>
                  <a:pt x="549940" y="1445307"/>
                </a:cubicBezTo>
                <a:cubicBezTo>
                  <a:pt x="548567" y="1467289"/>
                  <a:pt x="556810" y="1486523"/>
                  <a:pt x="567801" y="1504383"/>
                </a:cubicBezTo>
                <a:cubicBezTo>
                  <a:pt x="540323" y="1487897"/>
                  <a:pt x="508724" y="1546973"/>
                  <a:pt x="499107" y="1566207"/>
                </a:cubicBezTo>
                <a:lnTo>
                  <a:pt x="496004" y="1571380"/>
                </a:lnTo>
                <a:lnTo>
                  <a:pt x="492581" y="1584927"/>
                </a:lnTo>
                <a:lnTo>
                  <a:pt x="481919" y="1607640"/>
                </a:lnTo>
                <a:lnTo>
                  <a:pt x="540687" y="1563631"/>
                </a:lnTo>
                <a:cubicBezTo>
                  <a:pt x="570590" y="1540104"/>
                  <a:pt x="600172" y="1515374"/>
                  <a:pt x="628422" y="1489271"/>
                </a:cubicBezTo>
                <a:lnTo>
                  <a:pt x="654587" y="1462168"/>
                </a:lnTo>
                <a:lnTo>
                  <a:pt x="654354" y="1460419"/>
                </a:lnTo>
                <a:cubicBezTo>
                  <a:pt x="664658" y="1441872"/>
                  <a:pt x="670840" y="1422638"/>
                  <a:pt x="674103" y="1402889"/>
                </a:cubicBezTo>
                <a:lnTo>
                  <a:pt x="674968" y="1379388"/>
                </a:lnTo>
                <a:lnTo>
                  <a:pt x="673588" y="1373866"/>
                </a:lnTo>
                <a:cubicBezTo>
                  <a:pt x="670841" y="1353258"/>
                  <a:pt x="670841" y="1334024"/>
                  <a:pt x="657102" y="1317537"/>
                </a:cubicBezTo>
                <a:cubicBezTo>
                  <a:pt x="673588" y="1294182"/>
                  <a:pt x="644737" y="1283191"/>
                  <a:pt x="625503" y="1277695"/>
                </a:cubicBezTo>
                <a:cubicBezTo>
                  <a:pt x="635120" y="1276321"/>
                  <a:pt x="630999" y="1254339"/>
                  <a:pt x="629625" y="1251592"/>
                </a:cubicBezTo>
                <a:cubicBezTo>
                  <a:pt x="618634" y="1236479"/>
                  <a:pt x="607643" y="1239227"/>
                  <a:pt x="591156" y="1237853"/>
                </a:cubicBezTo>
                <a:cubicBezTo>
                  <a:pt x="599400" y="1217245"/>
                  <a:pt x="573296" y="1185646"/>
                  <a:pt x="563679" y="1167786"/>
                </a:cubicBezTo>
                <a:cubicBezTo>
                  <a:pt x="595278" y="1180151"/>
                  <a:pt x="625503" y="1182899"/>
                  <a:pt x="657102" y="1174655"/>
                </a:cubicBezTo>
                <a:cubicBezTo>
                  <a:pt x="650233" y="1185646"/>
                  <a:pt x="665345" y="1203506"/>
                  <a:pt x="672214" y="1209002"/>
                </a:cubicBezTo>
                <a:cubicBezTo>
                  <a:pt x="688701" y="1222741"/>
                  <a:pt x="705187" y="1228236"/>
                  <a:pt x="723047" y="1237853"/>
                </a:cubicBezTo>
                <a:cubicBezTo>
                  <a:pt x="712057" y="1251592"/>
                  <a:pt x="710683" y="1263957"/>
                  <a:pt x="713430" y="1280443"/>
                </a:cubicBezTo>
                <a:cubicBezTo>
                  <a:pt x="716178" y="1296929"/>
                  <a:pt x="724421" y="1310668"/>
                  <a:pt x="734038" y="1324407"/>
                </a:cubicBezTo>
                <a:cubicBezTo>
                  <a:pt x="707935" y="1323033"/>
                  <a:pt x="694196" y="1361501"/>
                  <a:pt x="688701" y="1380735"/>
                </a:cubicBezTo>
                <a:cubicBezTo>
                  <a:pt x="687327" y="1386231"/>
                  <a:pt x="688701" y="1384857"/>
                  <a:pt x="687327" y="1386231"/>
                </a:cubicBezTo>
                <a:cubicBezTo>
                  <a:pt x="685266" y="1388292"/>
                  <a:pt x="683205" y="1388635"/>
                  <a:pt x="681316" y="1388120"/>
                </a:cubicBezTo>
                <a:lnTo>
                  <a:pt x="680733" y="1387738"/>
                </a:lnTo>
                <a:lnTo>
                  <a:pt x="679770" y="1405464"/>
                </a:lnTo>
                <a:lnTo>
                  <a:pt x="663903" y="1452519"/>
                </a:lnTo>
                <a:lnTo>
                  <a:pt x="708170" y="1406667"/>
                </a:lnTo>
                <a:lnTo>
                  <a:pt x="772028" y="1317378"/>
                </a:lnTo>
                <a:lnTo>
                  <a:pt x="771133" y="1314790"/>
                </a:lnTo>
                <a:cubicBezTo>
                  <a:pt x="787619" y="1279757"/>
                  <a:pt x="797579" y="1244723"/>
                  <a:pt x="802388" y="1208830"/>
                </a:cubicBezTo>
                <a:lnTo>
                  <a:pt x="805015" y="1168102"/>
                </a:lnTo>
                <a:lnTo>
                  <a:pt x="801186" y="1159371"/>
                </a:lnTo>
                <a:cubicBezTo>
                  <a:pt x="800671" y="1155765"/>
                  <a:pt x="800671" y="1151987"/>
                  <a:pt x="799984" y="1148552"/>
                </a:cubicBezTo>
                <a:cubicBezTo>
                  <a:pt x="794488" y="1112831"/>
                  <a:pt x="790367" y="1085354"/>
                  <a:pt x="762889" y="1061998"/>
                </a:cubicBezTo>
                <a:cubicBezTo>
                  <a:pt x="794488" y="1023530"/>
                  <a:pt x="739534" y="1015287"/>
                  <a:pt x="710682" y="1008417"/>
                </a:cubicBezTo>
                <a:cubicBezTo>
                  <a:pt x="725795" y="1007044"/>
                  <a:pt x="724421" y="972697"/>
                  <a:pt x="721673" y="967201"/>
                </a:cubicBezTo>
                <a:cubicBezTo>
                  <a:pt x="703813" y="943846"/>
                  <a:pt x="683205" y="943846"/>
                  <a:pt x="661223" y="935603"/>
                </a:cubicBezTo>
                <a:cubicBezTo>
                  <a:pt x="685953" y="898508"/>
                  <a:pt x="659849" y="829815"/>
                  <a:pt x="652980" y="787225"/>
                </a:cubicBezTo>
                <a:cubicBezTo>
                  <a:pt x="695570" y="828441"/>
                  <a:pt x="729917" y="849049"/>
                  <a:pt x="788993" y="833936"/>
                </a:cubicBezTo>
                <a:cubicBezTo>
                  <a:pt x="775254" y="850423"/>
                  <a:pt x="791740" y="880648"/>
                  <a:pt x="802731" y="890265"/>
                </a:cubicBezTo>
                <a:cubicBezTo>
                  <a:pt x="831583" y="913621"/>
                  <a:pt x="859060" y="917742"/>
                  <a:pt x="887911" y="934229"/>
                </a:cubicBezTo>
                <a:cubicBezTo>
                  <a:pt x="871425" y="953463"/>
                  <a:pt x="861808" y="972697"/>
                  <a:pt x="865929" y="1000174"/>
                </a:cubicBezTo>
                <a:cubicBezTo>
                  <a:pt x="870051" y="1027651"/>
                  <a:pt x="887911" y="1044138"/>
                  <a:pt x="904397" y="1063372"/>
                </a:cubicBezTo>
                <a:cubicBezTo>
                  <a:pt x="857686" y="1063372"/>
                  <a:pt x="837078" y="1123822"/>
                  <a:pt x="827461" y="1159543"/>
                </a:cubicBezTo>
                <a:cubicBezTo>
                  <a:pt x="824713" y="1170534"/>
                  <a:pt x="827461" y="1166412"/>
                  <a:pt x="824713" y="1170534"/>
                </a:cubicBezTo>
                <a:lnTo>
                  <a:pt x="817291" y="1173805"/>
                </a:lnTo>
                <a:lnTo>
                  <a:pt x="815268" y="1209689"/>
                </a:lnTo>
                <a:lnTo>
                  <a:pt x="804669" y="1262459"/>
                </a:lnTo>
                <a:lnTo>
                  <a:pt x="853435" y="1192558"/>
                </a:lnTo>
                <a:lnTo>
                  <a:pt x="872414" y="1160349"/>
                </a:lnTo>
                <a:lnTo>
                  <a:pt x="864555" y="1163665"/>
                </a:lnTo>
                <a:cubicBezTo>
                  <a:pt x="865585" y="1162291"/>
                  <a:pt x="870823" y="1155593"/>
                  <a:pt x="877799" y="1146255"/>
                </a:cubicBezTo>
                <a:lnTo>
                  <a:pt x="894715" y="1122500"/>
                </a:lnTo>
                <a:lnTo>
                  <a:pt x="915389" y="1087414"/>
                </a:lnTo>
                <a:lnTo>
                  <a:pt x="924110" y="1068790"/>
                </a:lnTo>
                <a:lnTo>
                  <a:pt x="924154" y="1068640"/>
                </a:lnTo>
                <a:cubicBezTo>
                  <a:pt x="924275" y="1065756"/>
                  <a:pt x="923288" y="1063888"/>
                  <a:pt x="920883" y="1063373"/>
                </a:cubicBezTo>
                <a:lnTo>
                  <a:pt x="926654" y="1063357"/>
                </a:lnTo>
                <a:lnTo>
                  <a:pt x="953879" y="1005219"/>
                </a:lnTo>
                <a:lnTo>
                  <a:pt x="933034" y="977076"/>
                </a:lnTo>
                <a:cubicBezTo>
                  <a:pt x="919768" y="943588"/>
                  <a:pt x="927753" y="901600"/>
                  <a:pt x="907145" y="869657"/>
                </a:cubicBezTo>
                <a:lnTo>
                  <a:pt x="907851" y="867304"/>
                </a:lnTo>
                <a:lnTo>
                  <a:pt x="899074" y="860556"/>
                </a:lnTo>
                <a:cubicBezTo>
                  <a:pt x="889628" y="854201"/>
                  <a:pt x="879668" y="849736"/>
                  <a:pt x="876920" y="855919"/>
                </a:cubicBezTo>
                <a:cubicBezTo>
                  <a:pt x="881042" y="847676"/>
                  <a:pt x="881042" y="838059"/>
                  <a:pt x="875546" y="829815"/>
                </a:cubicBezTo>
                <a:cubicBezTo>
                  <a:pt x="870051" y="821572"/>
                  <a:pt x="859060" y="816077"/>
                  <a:pt x="848069" y="817451"/>
                </a:cubicBezTo>
                <a:cubicBezTo>
                  <a:pt x="850817" y="809207"/>
                  <a:pt x="854938" y="796843"/>
                  <a:pt x="850817" y="788599"/>
                </a:cubicBezTo>
                <a:cubicBezTo>
                  <a:pt x="848069" y="784478"/>
                  <a:pt x="834330" y="772113"/>
                  <a:pt x="828835" y="774861"/>
                </a:cubicBezTo>
                <a:cubicBezTo>
                  <a:pt x="845321" y="766618"/>
                  <a:pt x="839826" y="741888"/>
                  <a:pt x="838452" y="730897"/>
                </a:cubicBezTo>
                <a:cubicBezTo>
                  <a:pt x="841200" y="732271"/>
                  <a:pt x="886537" y="765244"/>
                  <a:pt x="887911" y="755627"/>
                </a:cubicBezTo>
                <a:cubicBezTo>
                  <a:pt x="886537" y="763870"/>
                  <a:pt x="889285" y="773487"/>
                  <a:pt x="896154" y="780356"/>
                </a:cubicBezTo>
                <a:cubicBezTo>
                  <a:pt x="897528" y="781730"/>
                  <a:pt x="915389" y="795469"/>
                  <a:pt x="918136" y="791347"/>
                </a:cubicBezTo>
                <a:cubicBezTo>
                  <a:pt x="912641" y="798216"/>
                  <a:pt x="908519" y="832563"/>
                  <a:pt x="925006" y="831189"/>
                </a:cubicBezTo>
                <a:cubicBezTo>
                  <a:pt x="920884" y="843554"/>
                  <a:pt x="920884" y="857293"/>
                  <a:pt x="926380" y="869657"/>
                </a:cubicBezTo>
                <a:cubicBezTo>
                  <a:pt x="927753" y="872405"/>
                  <a:pt x="927753" y="873779"/>
                  <a:pt x="927753" y="876527"/>
                </a:cubicBezTo>
                <a:lnTo>
                  <a:pt x="920934" y="879255"/>
                </a:lnTo>
                <a:lnTo>
                  <a:pt x="927882" y="898164"/>
                </a:lnTo>
                <a:cubicBezTo>
                  <a:pt x="933195" y="925406"/>
                  <a:pt x="932205" y="955255"/>
                  <a:pt x="943984" y="978910"/>
                </a:cubicBezTo>
                <a:lnTo>
                  <a:pt x="957914" y="996602"/>
                </a:lnTo>
                <a:lnTo>
                  <a:pt x="967037" y="977119"/>
                </a:lnTo>
                <a:lnTo>
                  <a:pt x="990046" y="908903"/>
                </a:lnTo>
                <a:lnTo>
                  <a:pt x="994815" y="878909"/>
                </a:lnTo>
                <a:cubicBezTo>
                  <a:pt x="995845" y="865235"/>
                  <a:pt x="995759" y="851710"/>
                  <a:pt x="994729" y="838229"/>
                </a:cubicBezTo>
                <a:lnTo>
                  <a:pt x="987648" y="802602"/>
                </a:lnTo>
                <a:lnTo>
                  <a:pt x="985455" y="798216"/>
                </a:lnTo>
                <a:cubicBezTo>
                  <a:pt x="975838" y="772113"/>
                  <a:pt x="968969" y="747383"/>
                  <a:pt x="945613" y="729523"/>
                </a:cubicBezTo>
                <a:cubicBezTo>
                  <a:pt x="960726" y="693802"/>
                  <a:pt x="918136" y="688307"/>
                  <a:pt x="890659" y="686933"/>
                </a:cubicBezTo>
                <a:cubicBezTo>
                  <a:pt x="903023" y="681438"/>
                  <a:pt x="890659" y="655334"/>
                  <a:pt x="886537" y="652586"/>
                </a:cubicBezTo>
                <a:cubicBezTo>
                  <a:pt x="867303" y="636100"/>
                  <a:pt x="852190" y="644343"/>
                  <a:pt x="831582" y="647091"/>
                </a:cubicBezTo>
                <a:cubicBezTo>
                  <a:pt x="835704" y="616866"/>
                  <a:pt x="790366" y="585267"/>
                  <a:pt x="772506" y="564659"/>
                </a:cubicBezTo>
                <a:cubicBezTo>
                  <a:pt x="817844" y="572902"/>
                  <a:pt x="857686" y="566033"/>
                  <a:pt x="897528" y="544051"/>
                </a:cubicBezTo>
                <a:cubicBezTo>
                  <a:pt x="893406" y="560537"/>
                  <a:pt x="918136" y="578398"/>
                  <a:pt x="929127" y="582519"/>
                </a:cubicBezTo>
                <a:cubicBezTo>
                  <a:pt x="956604" y="594884"/>
                  <a:pt x="978586" y="596258"/>
                  <a:pt x="1004689" y="603127"/>
                </a:cubicBezTo>
                <a:cubicBezTo>
                  <a:pt x="995072" y="623735"/>
                  <a:pt x="996446" y="641595"/>
                  <a:pt x="1006063" y="662203"/>
                </a:cubicBezTo>
                <a:lnTo>
                  <a:pt x="1042981" y="707735"/>
                </a:lnTo>
                <a:lnTo>
                  <a:pt x="1057686" y="583341"/>
                </a:lnTo>
                <a:lnTo>
                  <a:pt x="1027187" y="510563"/>
                </a:lnTo>
                <a:lnTo>
                  <a:pt x="1025260" y="508579"/>
                </a:lnTo>
                <a:lnTo>
                  <a:pt x="1017054" y="502835"/>
                </a:lnTo>
                <a:cubicBezTo>
                  <a:pt x="995073" y="482227"/>
                  <a:pt x="971717" y="469862"/>
                  <a:pt x="940118" y="467114"/>
                </a:cubicBezTo>
                <a:cubicBezTo>
                  <a:pt x="945613" y="430020"/>
                  <a:pt x="885163" y="438263"/>
                  <a:pt x="863182" y="442385"/>
                </a:cubicBezTo>
                <a:cubicBezTo>
                  <a:pt x="874172" y="434141"/>
                  <a:pt x="853564" y="408038"/>
                  <a:pt x="849443" y="405290"/>
                </a:cubicBezTo>
                <a:cubicBezTo>
                  <a:pt x="830209" y="391551"/>
                  <a:pt x="812349" y="392925"/>
                  <a:pt x="791741" y="394299"/>
                </a:cubicBezTo>
                <a:cubicBezTo>
                  <a:pt x="804105" y="380561"/>
                  <a:pt x="756020" y="315989"/>
                  <a:pt x="745029" y="299502"/>
                </a:cubicBezTo>
                <a:cubicBezTo>
                  <a:pt x="782124" y="313241"/>
                  <a:pt x="817844" y="322858"/>
                  <a:pt x="853564" y="294007"/>
                </a:cubicBezTo>
                <a:cubicBezTo>
                  <a:pt x="846695" y="309120"/>
                  <a:pt x="871425" y="328354"/>
                  <a:pt x="882416" y="331101"/>
                </a:cubicBezTo>
                <a:cubicBezTo>
                  <a:pt x="907145" y="339345"/>
                  <a:pt x="931875" y="333849"/>
                  <a:pt x="956604" y="333849"/>
                </a:cubicBezTo>
                <a:cubicBezTo>
                  <a:pt x="951109" y="354457"/>
                  <a:pt x="955230" y="370944"/>
                  <a:pt x="971717" y="386056"/>
                </a:cubicBezTo>
                <a:cubicBezTo>
                  <a:pt x="988203" y="399795"/>
                  <a:pt x="1008811" y="405290"/>
                  <a:pt x="1029419" y="406664"/>
                </a:cubicBezTo>
                <a:cubicBezTo>
                  <a:pt x="1000568" y="419029"/>
                  <a:pt x="1028045" y="479479"/>
                  <a:pt x="1037662" y="497339"/>
                </a:cubicBezTo>
                <a:cubicBezTo>
                  <a:pt x="1040410" y="502835"/>
                  <a:pt x="1040410" y="501461"/>
                  <a:pt x="1041784" y="504208"/>
                </a:cubicBezTo>
                <a:lnTo>
                  <a:pt x="1038672" y="510744"/>
                </a:lnTo>
                <a:lnTo>
                  <a:pt x="1056188" y="544008"/>
                </a:lnTo>
                <a:lnTo>
                  <a:pt x="1059258" y="554020"/>
                </a:lnTo>
                <a:lnTo>
                  <a:pt x="1062738" y="468177"/>
                </a:lnTo>
                <a:cubicBezTo>
                  <a:pt x="1062633" y="431050"/>
                  <a:pt x="1060428" y="393827"/>
                  <a:pt x="1054599" y="357377"/>
                </a:cubicBezTo>
                <a:lnTo>
                  <a:pt x="1052537" y="348656"/>
                </a:lnTo>
                <a:lnTo>
                  <a:pt x="1049835" y="345935"/>
                </a:lnTo>
                <a:cubicBezTo>
                  <a:pt x="1029678" y="326035"/>
                  <a:pt x="992326" y="291259"/>
                  <a:pt x="988204" y="303624"/>
                </a:cubicBezTo>
                <a:cubicBezTo>
                  <a:pt x="999194" y="272025"/>
                  <a:pt x="1000568" y="230809"/>
                  <a:pt x="973091" y="212949"/>
                </a:cubicBezTo>
                <a:cubicBezTo>
                  <a:pt x="1010185" y="189594"/>
                  <a:pt x="1019802" y="133265"/>
                  <a:pt x="993699" y="98918"/>
                </a:cubicBezTo>
                <a:cubicBezTo>
                  <a:pt x="995073" y="100292"/>
                  <a:pt x="1015681" y="57702"/>
                  <a:pt x="1017055" y="53581"/>
                </a:cubicBezTo>
                <a:cubicBezTo>
                  <a:pt x="1021176" y="35721"/>
                  <a:pt x="1017055" y="15113"/>
                  <a:pt x="1026672" y="0"/>
                </a:cubicBezTo>
                <a:close/>
              </a:path>
            </a:pathLst>
          </a:custGeom>
          <a:gradFill>
            <a:gsLst>
              <a:gs pos="100000">
                <a:schemeClr val="accent1">
                  <a:lumMod val="90000"/>
                  <a:lumOff val="10000"/>
                </a:schemeClr>
              </a:gs>
              <a:gs pos="0">
                <a:schemeClr val="accent1"/>
              </a:gs>
            </a:gsLst>
            <a:lin ang="5400000" scaled="0"/>
          </a:gradFill>
          <a:ln w="13703" cap="flat">
            <a:noFill/>
            <a:prstDash val="solid"/>
            <a:miter/>
          </a:ln>
          <a:effectLst>
            <a:outerShdw blurRad="50800" dist="38100" dir="16200000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endParaRPr lang="zh-CN" altLang="en-US">
              <a:latin typeface="+mj-ea"/>
              <a:ea typeface="+mj-ea"/>
            </a:endParaRPr>
          </a:p>
        </p:txBody>
      </p:sp>
      <p:sp>
        <p:nvSpPr>
          <p:cNvPr id="105" name="任意多边形: 形状 104">
            <a:extLst>
              <a:ext uri="{FF2B5EF4-FFF2-40B4-BE49-F238E27FC236}">
                <a16:creationId xmlns:a16="http://schemas.microsoft.com/office/drawing/2014/main" id="{F5531BA8-8CB0-4952-9175-7DBE4885B5D5}"/>
              </a:ext>
            </a:extLst>
          </p:cNvPr>
          <p:cNvSpPr/>
          <p:nvPr/>
        </p:nvSpPr>
        <p:spPr>
          <a:xfrm rot="21000000">
            <a:off x="3143551" y="2482523"/>
            <a:ext cx="1382502" cy="2012714"/>
          </a:xfrm>
          <a:custGeom>
            <a:avLst/>
            <a:gdLst>
              <a:gd name="connsiteX0" fmla="*/ 888495 w 1382502"/>
              <a:gd name="connsiteY0" fmla="*/ 1614882 h 2012714"/>
              <a:gd name="connsiteX1" fmla="*/ 890780 w 1382502"/>
              <a:gd name="connsiteY1" fmla="*/ 1617985 h 2012714"/>
              <a:gd name="connsiteX2" fmla="*/ 911911 w 1382502"/>
              <a:gd name="connsiteY2" fmla="*/ 1636339 h 2012714"/>
              <a:gd name="connsiteX3" fmla="*/ 919368 w 1382502"/>
              <a:gd name="connsiteY3" fmla="*/ 1641727 h 2012714"/>
              <a:gd name="connsiteX4" fmla="*/ 914456 w 1382502"/>
              <a:gd name="connsiteY4" fmla="*/ 1634607 h 2012714"/>
              <a:gd name="connsiteX5" fmla="*/ 498713 w 1382502"/>
              <a:gd name="connsiteY5" fmla="*/ 1318912 h 2012714"/>
              <a:gd name="connsiteX6" fmla="*/ 600379 w 1382502"/>
              <a:gd name="connsiteY6" fmla="*/ 1331277 h 2012714"/>
              <a:gd name="connsiteX7" fmla="*/ 664950 w 1382502"/>
              <a:gd name="connsiteY7" fmla="*/ 1412335 h 2012714"/>
              <a:gd name="connsiteX8" fmla="*/ 544050 w 1382502"/>
              <a:gd name="connsiteY8" fmla="*/ 1472785 h 2012714"/>
              <a:gd name="connsiteX9" fmla="*/ 539929 w 1382502"/>
              <a:gd name="connsiteY9" fmla="*/ 1476907 h 2012714"/>
              <a:gd name="connsiteX10" fmla="*/ 526190 w 1382502"/>
              <a:gd name="connsiteY10" fmla="*/ 1467290 h 2012714"/>
              <a:gd name="connsiteX11" fmla="*/ 480852 w 1382502"/>
              <a:gd name="connsiteY11" fmla="*/ 1456299 h 2012714"/>
              <a:gd name="connsiteX12" fmla="*/ 441010 w 1382502"/>
              <a:gd name="connsiteY12" fmla="*/ 1485150 h 2012714"/>
              <a:gd name="connsiteX13" fmla="*/ 406664 w 1382502"/>
              <a:gd name="connsiteY13" fmla="*/ 1450803 h 2012714"/>
              <a:gd name="connsiteX14" fmla="*/ 359952 w 1382502"/>
              <a:gd name="connsiteY14" fmla="*/ 1461794 h 2012714"/>
              <a:gd name="connsiteX15" fmla="*/ 354457 w 1382502"/>
              <a:gd name="connsiteY15" fmla="*/ 1452177 h 2012714"/>
              <a:gd name="connsiteX16" fmla="*/ 261034 w 1382502"/>
              <a:gd name="connsiteY16" fmla="*/ 1386231 h 2012714"/>
              <a:gd name="connsiteX17" fmla="*/ 321484 w 1382502"/>
              <a:gd name="connsiteY17" fmla="*/ 1373867 h 2012714"/>
              <a:gd name="connsiteX18" fmla="*/ 370943 w 1382502"/>
              <a:gd name="connsiteY18" fmla="*/ 1346389 h 2012714"/>
              <a:gd name="connsiteX19" fmla="*/ 498713 w 1382502"/>
              <a:gd name="connsiteY19" fmla="*/ 1318912 h 2012714"/>
              <a:gd name="connsiteX20" fmla="*/ 393755 w 1382502"/>
              <a:gd name="connsiteY20" fmla="*/ 862206 h 2012714"/>
              <a:gd name="connsiteX21" fmla="*/ 393063 w 1382502"/>
              <a:gd name="connsiteY21" fmla="*/ 863212 h 2012714"/>
              <a:gd name="connsiteX22" fmla="*/ 393704 w 1382502"/>
              <a:gd name="connsiteY22" fmla="*/ 865180 h 2012714"/>
              <a:gd name="connsiteX23" fmla="*/ 360840 w 1382502"/>
              <a:gd name="connsiteY23" fmla="*/ 720081 h 2012714"/>
              <a:gd name="connsiteX24" fmla="*/ 360982 w 1382502"/>
              <a:gd name="connsiteY24" fmla="*/ 721452 h 2012714"/>
              <a:gd name="connsiteX25" fmla="*/ 393804 w 1382502"/>
              <a:gd name="connsiteY25" fmla="*/ 859335 h 2012714"/>
              <a:gd name="connsiteX26" fmla="*/ 394127 w 1382502"/>
              <a:gd name="connsiteY26" fmla="*/ 840291 h 2012714"/>
              <a:gd name="connsiteX27" fmla="*/ 399818 w 1382502"/>
              <a:gd name="connsiteY27" fmla="*/ 814004 h 2012714"/>
              <a:gd name="connsiteX28" fmla="*/ 397046 w 1382502"/>
              <a:gd name="connsiteY28" fmla="*/ 815390 h 2012714"/>
              <a:gd name="connsiteX29" fmla="*/ 390177 w 1382502"/>
              <a:gd name="connsiteY29" fmla="*/ 810581 h 2012714"/>
              <a:gd name="connsiteX30" fmla="*/ 390177 w 1382502"/>
              <a:gd name="connsiteY30" fmla="*/ 802338 h 2012714"/>
              <a:gd name="connsiteX31" fmla="*/ 370857 w 1382502"/>
              <a:gd name="connsiteY31" fmla="*/ 726797 h 2012714"/>
              <a:gd name="connsiteX32" fmla="*/ 163490 w 1382502"/>
              <a:gd name="connsiteY32" fmla="*/ 685559 h 2012714"/>
              <a:gd name="connsiteX33" fmla="*/ 259660 w 1382502"/>
              <a:gd name="connsiteY33" fmla="*/ 688307 h 2012714"/>
              <a:gd name="connsiteX34" fmla="*/ 329727 w 1382502"/>
              <a:gd name="connsiteY34" fmla="*/ 715784 h 2012714"/>
              <a:gd name="connsiteX35" fmla="*/ 361326 w 1382502"/>
              <a:gd name="connsiteY35" fmla="*/ 784477 h 2012714"/>
              <a:gd name="connsiteX36" fmla="*/ 263782 w 1382502"/>
              <a:gd name="connsiteY36" fmla="*/ 806459 h 2012714"/>
              <a:gd name="connsiteX37" fmla="*/ 259660 w 1382502"/>
              <a:gd name="connsiteY37" fmla="*/ 809207 h 2012714"/>
              <a:gd name="connsiteX38" fmla="*/ 251417 w 1382502"/>
              <a:gd name="connsiteY38" fmla="*/ 799590 h 2012714"/>
              <a:gd name="connsiteX39" fmla="*/ 221192 w 1382502"/>
              <a:gd name="connsiteY39" fmla="*/ 783103 h 2012714"/>
              <a:gd name="connsiteX40" fmla="*/ 186845 w 1382502"/>
              <a:gd name="connsiteY40" fmla="*/ 796842 h 2012714"/>
              <a:gd name="connsiteX41" fmla="*/ 168985 w 1382502"/>
              <a:gd name="connsiteY41" fmla="*/ 766617 h 2012714"/>
              <a:gd name="connsiteX42" fmla="*/ 133264 w 1382502"/>
              <a:gd name="connsiteY42" fmla="*/ 766617 h 2012714"/>
              <a:gd name="connsiteX43" fmla="*/ 131891 w 1382502"/>
              <a:gd name="connsiteY43" fmla="*/ 758374 h 2012714"/>
              <a:gd name="connsiteX44" fmla="*/ 76936 w 1382502"/>
              <a:gd name="connsiteY44" fmla="*/ 695176 h 2012714"/>
              <a:gd name="connsiteX45" fmla="*/ 122274 w 1382502"/>
              <a:gd name="connsiteY45" fmla="*/ 696550 h 2012714"/>
              <a:gd name="connsiteX46" fmla="*/ 163490 w 1382502"/>
              <a:gd name="connsiteY46" fmla="*/ 685559 h 2012714"/>
              <a:gd name="connsiteX47" fmla="*/ 387429 w 1382502"/>
              <a:gd name="connsiteY47" fmla="*/ 0 h 2012714"/>
              <a:gd name="connsiteX48" fmla="*/ 395673 w 1382502"/>
              <a:gd name="connsiteY48" fmla="*/ 53581 h 2012714"/>
              <a:gd name="connsiteX49" fmla="*/ 417654 w 1382502"/>
              <a:gd name="connsiteY49" fmla="*/ 98918 h 2012714"/>
              <a:gd name="connsiteX50" fmla="*/ 435515 w 1382502"/>
              <a:gd name="connsiteY50" fmla="*/ 214323 h 2012714"/>
              <a:gd name="connsiteX51" fmla="*/ 419028 w 1382502"/>
              <a:gd name="connsiteY51" fmla="*/ 304998 h 2012714"/>
              <a:gd name="connsiteX52" fmla="*/ 356238 w 1382502"/>
              <a:gd name="connsiteY52" fmla="*/ 346150 h 2012714"/>
              <a:gd name="connsiteX53" fmla="*/ 355648 w 1382502"/>
              <a:gd name="connsiteY53" fmla="*/ 346724 h 2012714"/>
              <a:gd name="connsiteX54" fmla="*/ 352975 w 1382502"/>
              <a:gd name="connsiteY54" fmla="*/ 357378 h 2012714"/>
              <a:gd name="connsiteX55" fmla="*/ 343291 w 1382502"/>
              <a:gd name="connsiteY55" fmla="*/ 468178 h 2012714"/>
              <a:gd name="connsiteX56" fmla="*/ 345501 w 1382502"/>
              <a:gd name="connsiteY56" fmla="*/ 551543 h 2012714"/>
              <a:gd name="connsiteX57" fmla="*/ 347931 w 1382502"/>
              <a:gd name="connsiteY57" fmla="*/ 544223 h 2012714"/>
              <a:gd name="connsiteX58" fmla="*/ 365798 w 1382502"/>
              <a:gd name="connsiteY58" fmla="*/ 512090 h 2012714"/>
              <a:gd name="connsiteX59" fmla="*/ 362700 w 1382502"/>
              <a:gd name="connsiteY59" fmla="*/ 505583 h 2012714"/>
              <a:gd name="connsiteX60" fmla="*/ 366822 w 1382502"/>
              <a:gd name="connsiteY60" fmla="*/ 498713 h 2012714"/>
              <a:gd name="connsiteX61" fmla="*/ 376439 w 1382502"/>
              <a:gd name="connsiteY61" fmla="*/ 408038 h 2012714"/>
              <a:gd name="connsiteX62" fmla="*/ 434141 w 1382502"/>
              <a:gd name="connsiteY62" fmla="*/ 387430 h 2012714"/>
              <a:gd name="connsiteX63" fmla="*/ 450627 w 1382502"/>
              <a:gd name="connsiteY63" fmla="*/ 336597 h 2012714"/>
              <a:gd name="connsiteX64" fmla="*/ 524816 w 1382502"/>
              <a:gd name="connsiteY64" fmla="*/ 335223 h 2012714"/>
              <a:gd name="connsiteX65" fmla="*/ 553667 w 1382502"/>
              <a:gd name="connsiteY65" fmla="*/ 298129 h 2012714"/>
              <a:gd name="connsiteX66" fmla="*/ 662203 w 1382502"/>
              <a:gd name="connsiteY66" fmla="*/ 303624 h 2012714"/>
              <a:gd name="connsiteX67" fmla="*/ 614117 w 1382502"/>
              <a:gd name="connsiteY67" fmla="*/ 398421 h 2012714"/>
              <a:gd name="connsiteX68" fmla="*/ 556415 w 1382502"/>
              <a:gd name="connsiteY68" fmla="*/ 409412 h 2012714"/>
              <a:gd name="connsiteX69" fmla="*/ 542676 w 1382502"/>
              <a:gd name="connsiteY69" fmla="*/ 446507 h 2012714"/>
              <a:gd name="connsiteX70" fmla="*/ 464366 w 1382502"/>
              <a:gd name="connsiteY70" fmla="*/ 469862 h 2012714"/>
              <a:gd name="connsiteX71" fmla="*/ 387430 w 1382502"/>
              <a:gd name="connsiteY71" fmla="*/ 504209 h 2012714"/>
              <a:gd name="connsiteX72" fmla="*/ 376406 w 1382502"/>
              <a:gd name="connsiteY72" fmla="*/ 511925 h 2012714"/>
              <a:gd name="connsiteX73" fmla="*/ 356518 w 1382502"/>
              <a:gd name="connsiteY73" fmla="*/ 547636 h 2012714"/>
              <a:gd name="connsiteX74" fmla="*/ 346300 w 1382502"/>
              <a:gd name="connsiteY74" fmla="*/ 579246 h 2012714"/>
              <a:gd name="connsiteX75" fmla="*/ 359275 w 1382502"/>
              <a:gd name="connsiteY75" fmla="*/ 704915 h 2012714"/>
              <a:gd name="connsiteX76" fmla="*/ 374721 w 1382502"/>
              <a:gd name="connsiteY76" fmla="*/ 690883 h 2012714"/>
              <a:gd name="connsiteX77" fmla="*/ 392925 w 1382502"/>
              <a:gd name="connsiteY77" fmla="*/ 663578 h 2012714"/>
              <a:gd name="connsiteX78" fmla="*/ 395673 w 1382502"/>
              <a:gd name="connsiteY78" fmla="*/ 604501 h 2012714"/>
              <a:gd name="connsiteX79" fmla="*/ 472609 w 1382502"/>
              <a:gd name="connsiteY79" fmla="*/ 583893 h 2012714"/>
              <a:gd name="connsiteX80" fmla="*/ 505582 w 1382502"/>
              <a:gd name="connsiteY80" fmla="*/ 545425 h 2012714"/>
              <a:gd name="connsiteX81" fmla="*/ 626482 w 1382502"/>
              <a:gd name="connsiteY81" fmla="*/ 567407 h 2012714"/>
              <a:gd name="connsiteX82" fmla="*/ 566032 w 1382502"/>
              <a:gd name="connsiteY82" fmla="*/ 649839 h 2012714"/>
              <a:gd name="connsiteX83" fmla="*/ 511077 w 1382502"/>
              <a:gd name="connsiteY83" fmla="*/ 653960 h 2012714"/>
              <a:gd name="connsiteX84" fmla="*/ 506956 w 1382502"/>
              <a:gd name="connsiteY84" fmla="*/ 688307 h 2012714"/>
              <a:gd name="connsiteX85" fmla="*/ 452001 w 1382502"/>
              <a:gd name="connsiteY85" fmla="*/ 729523 h 2012714"/>
              <a:gd name="connsiteX86" fmla="*/ 426241 w 1382502"/>
              <a:gd name="connsiteY86" fmla="*/ 760778 h 2012714"/>
              <a:gd name="connsiteX87" fmla="*/ 415808 w 1382502"/>
              <a:gd name="connsiteY87" fmla="*/ 786048 h 2012714"/>
              <a:gd name="connsiteX88" fmla="*/ 404259 w 1382502"/>
              <a:gd name="connsiteY88" fmla="*/ 839604 h 2012714"/>
              <a:gd name="connsiteX89" fmla="*/ 403229 w 1382502"/>
              <a:gd name="connsiteY89" fmla="*/ 880284 h 2012714"/>
              <a:gd name="connsiteX90" fmla="*/ 407091 w 1382502"/>
              <a:gd name="connsiteY90" fmla="*/ 906260 h 2012714"/>
              <a:gd name="connsiteX91" fmla="*/ 430706 w 1382502"/>
              <a:gd name="connsiteY91" fmla="*/ 978730 h 2012714"/>
              <a:gd name="connsiteX92" fmla="*/ 438689 w 1382502"/>
              <a:gd name="connsiteY92" fmla="*/ 996387 h 2012714"/>
              <a:gd name="connsiteX93" fmla="*/ 452902 w 1382502"/>
              <a:gd name="connsiteY93" fmla="*/ 979430 h 2012714"/>
              <a:gd name="connsiteX94" fmla="*/ 470291 w 1382502"/>
              <a:gd name="connsiteY94" fmla="*/ 898938 h 2012714"/>
              <a:gd name="connsiteX95" fmla="*/ 478140 w 1382502"/>
              <a:gd name="connsiteY95" fmla="*/ 879240 h 2012714"/>
              <a:gd name="connsiteX96" fmla="*/ 478104 w 1382502"/>
              <a:gd name="connsiteY96" fmla="*/ 879275 h 2012714"/>
              <a:gd name="connsiteX97" fmla="*/ 471235 w 1382502"/>
              <a:gd name="connsiteY97" fmla="*/ 876527 h 2012714"/>
              <a:gd name="connsiteX98" fmla="*/ 472609 w 1382502"/>
              <a:gd name="connsiteY98" fmla="*/ 869658 h 2012714"/>
              <a:gd name="connsiteX99" fmla="*/ 475357 w 1382502"/>
              <a:gd name="connsiteY99" fmla="*/ 831189 h 2012714"/>
              <a:gd name="connsiteX100" fmla="*/ 482226 w 1382502"/>
              <a:gd name="connsiteY100" fmla="*/ 791347 h 2012714"/>
              <a:gd name="connsiteX101" fmla="*/ 504208 w 1382502"/>
              <a:gd name="connsiteY101" fmla="*/ 780356 h 2012714"/>
              <a:gd name="connsiteX102" fmla="*/ 512451 w 1382502"/>
              <a:gd name="connsiteY102" fmla="*/ 755627 h 2012714"/>
              <a:gd name="connsiteX103" fmla="*/ 561910 w 1382502"/>
              <a:gd name="connsiteY103" fmla="*/ 732271 h 2012714"/>
              <a:gd name="connsiteX104" fmla="*/ 571527 w 1382502"/>
              <a:gd name="connsiteY104" fmla="*/ 777609 h 2012714"/>
              <a:gd name="connsiteX105" fmla="*/ 549545 w 1382502"/>
              <a:gd name="connsiteY105" fmla="*/ 789973 h 2012714"/>
              <a:gd name="connsiteX106" fmla="*/ 552293 w 1382502"/>
              <a:gd name="connsiteY106" fmla="*/ 818825 h 2012714"/>
              <a:gd name="connsiteX107" fmla="*/ 524816 w 1382502"/>
              <a:gd name="connsiteY107" fmla="*/ 831189 h 2012714"/>
              <a:gd name="connsiteX108" fmla="*/ 523442 w 1382502"/>
              <a:gd name="connsiteY108" fmla="*/ 857293 h 2012714"/>
              <a:gd name="connsiteX109" fmla="*/ 501117 w 1382502"/>
              <a:gd name="connsiteY109" fmla="*/ 861243 h 2012714"/>
              <a:gd name="connsiteX110" fmla="*/ 490019 w 1382502"/>
              <a:gd name="connsiteY110" fmla="*/ 869116 h 2012714"/>
              <a:gd name="connsiteX111" fmla="*/ 490469 w 1382502"/>
              <a:gd name="connsiteY111" fmla="*/ 871031 h 2012714"/>
              <a:gd name="connsiteX112" fmla="*/ 463422 w 1382502"/>
              <a:gd name="connsiteY112" fmla="*/ 977678 h 2012714"/>
              <a:gd name="connsiteX113" fmla="*/ 442578 w 1382502"/>
              <a:gd name="connsiteY113" fmla="*/ 1004989 h 2012714"/>
              <a:gd name="connsiteX114" fmla="*/ 468306 w 1382502"/>
              <a:gd name="connsiteY114" fmla="*/ 1061897 h 2012714"/>
              <a:gd name="connsiteX115" fmla="*/ 475356 w 1382502"/>
              <a:gd name="connsiteY115" fmla="*/ 1061998 h 2012714"/>
              <a:gd name="connsiteX116" fmla="*/ 472026 w 1382502"/>
              <a:gd name="connsiteY116" fmla="*/ 1067325 h 2012714"/>
              <a:gd name="connsiteX117" fmla="*/ 474079 w 1382502"/>
              <a:gd name="connsiteY117" fmla="*/ 1074666 h 2012714"/>
              <a:gd name="connsiteX118" fmla="*/ 478924 w 1382502"/>
              <a:gd name="connsiteY118" fmla="*/ 1085383 h 2012714"/>
              <a:gd name="connsiteX119" fmla="*/ 494076 w 1382502"/>
              <a:gd name="connsiteY119" fmla="*/ 1112316 h 2012714"/>
              <a:gd name="connsiteX120" fmla="*/ 530311 w 1382502"/>
              <a:gd name="connsiteY120" fmla="*/ 1163665 h 2012714"/>
              <a:gd name="connsiteX121" fmla="*/ 520589 w 1382502"/>
              <a:gd name="connsiteY121" fmla="*/ 1159342 h 2012714"/>
              <a:gd name="connsiteX122" fmla="*/ 541303 w 1382502"/>
              <a:gd name="connsiteY122" fmla="*/ 1195672 h 2012714"/>
              <a:gd name="connsiteX123" fmla="*/ 587063 w 1382502"/>
              <a:gd name="connsiteY123" fmla="*/ 1263125 h 2012714"/>
              <a:gd name="connsiteX124" fmla="*/ 577710 w 1382502"/>
              <a:gd name="connsiteY124" fmla="*/ 1213811 h 2012714"/>
              <a:gd name="connsiteX125" fmla="*/ 576211 w 1382502"/>
              <a:gd name="connsiteY125" fmla="*/ 1177162 h 2012714"/>
              <a:gd name="connsiteX126" fmla="*/ 567406 w 1382502"/>
              <a:gd name="connsiteY126" fmla="*/ 1173282 h 2012714"/>
              <a:gd name="connsiteX127" fmla="*/ 564659 w 1382502"/>
              <a:gd name="connsiteY127" fmla="*/ 1162291 h 2012714"/>
              <a:gd name="connsiteX128" fmla="*/ 489096 w 1382502"/>
              <a:gd name="connsiteY128" fmla="*/ 1066120 h 2012714"/>
              <a:gd name="connsiteX129" fmla="*/ 528938 w 1382502"/>
              <a:gd name="connsiteY129" fmla="*/ 1002923 h 2012714"/>
              <a:gd name="connsiteX130" fmla="*/ 508330 w 1382502"/>
              <a:gd name="connsiteY130" fmla="*/ 936977 h 2012714"/>
              <a:gd name="connsiteX131" fmla="*/ 594884 w 1382502"/>
              <a:gd name="connsiteY131" fmla="*/ 894387 h 2012714"/>
              <a:gd name="connsiteX132" fmla="*/ 609996 w 1382502"/>
              <a:gd name="connsiteY132" fmla="*/ 838059 h 2012714"/>
              <a:gd name="connsiteX133" fmla="*/ 747383 w 1382502"/>
              <a:gd name="connsiteY133" fmla="*/ 794095 h 2012714"/>
              <a:gd name="connsiteX134" fmla="*/ 736392 w 1382502"/>
              <a:gd name="connsiteY134" fmla="*/ 941099 h 2012714"/>
              <a:gd name="connsiteX135" fmla="*/ 674568 w 1382502"/>
              <a:gd name="connsiteY135" fmla="*/ 971324 h 2012714"/>
              <a:gd name="connsiteX136" fmla="*/ 684185 w 1382502"/>
              <a:gd name="connsiteY136" fmla="*/ 1012540 h 2012714"/>
              <a:gd name="connsiteX137" fmla="*/ 630604 w 1382502"/>
              <a:gd name="connsiteY137" fmla="*/ 1064747 h 2012714"/>
              <a:gd name="connsiteX138" fmla="*/ 592136 w 1382502"/>
              <a:gd name="connsiteY138" fmla="*/ 1151300 h 2012714"/>
              <a:gd name="connsiteX139" fmla="*/ 591449 w 1382502"/>
              <a:gd name="connsiteY139" fmla="*/ 1162119 h 2012714"/>
              <a:gd name="connsiteX140" fmla="*/ 590692 w 1382502"/>
              <a:gd name="connsiteY140" fmla="*/ 1163662 h 2012714"/>
              <a:gd name="connsiteX141" fmla="*/ 592651 w 1382502"/>
              <a:gd name="connsiteY141" fmla="*/ 1213124 h 2012714"/>
              <a:gd name="connsiteX142" fmla="*/ 622360 w 1382502"/>
              <a:gd name="connsiteY142" fmla="*/ 1320286 h 2012714"/>
              <a:gd name="connsiteX143" fmla="*/ 621002 w 1382502"/>
              <a:gd name="connsiteY143" fmla="*/ 1322895 h 2012714"/>
              <a:gd name="connsiteX144" fmla="*/ 682124 w 1382502"/>
              <a:gd name="connsiteY144" fmla="*/ 1411046 h 2012714"/>
              <a:gd name="connsiteX145" fmla="*/ 725097 w 1382502"/>
              <a:gd name="connsiteY145" fmla="*/ 1456799 h 2012714"/>
              <a:gd name="connsiteX146" fmla="*/ 709773 w 1382502"/>
              <a:gd name="connsiteY146" fmla="*/ 1410960 h 2012714"/>
              <a:gd name="connsiteX147" fmla="*/ 709108 w 1382502"/>
              <a:gd name="connsiteY147" fmla="*/ 1392141 h 2012714"/>
              <a:gd name="connsiteX148" fmla="*/ 703418 w 1382502"/>
              <a:gd name="connsiteY148" fmla="*/ 1390353 h 2012714"/>
              <a:gd name="connsiteX149" fmla="*/ 702045 w 1382502"/>
              <a:gd name="connsiteY149" fmla="*/ 1384857 h 2012714"/>
              <a:gd name="connsiteX150" fmla="*/ 656707 w 1382502"/>
              <a:gd name="connsiteY150" fmla="*/ 1328529 h 2012714"/>
              <a:gd name="connsiteX151" fmla="*/ 678689 w 1382502"/>
              <a:gd name="connsiteY151" fmla="*/ 1284565 h 2012714"/>
              <a:gd name="connsiteX152" fmla="*/ 669072 w 1382502"/>
              <a:gd name="connsiteY152" fmla="*/ 1241975 h 2012714"/>
              <a:gd name="connsiteX153" fmla="*/ 719905 w 1382502"/>
              <a:gd name="connsiteY153" fmla="*/ 1213124 h 2012714"/>
              <a:gd name="connsiteX154" fmla="*/ 736391 w 1382502"/>
              <a:gd name="connsiteY154" fmla="*/ 1180151 h 2012714"/>
              <a:gd name="connsiteX155" fmla="*/ 829814 w 1382502"/>
              <a:gd name="connsiteY155" fmla="*/ 1173282 h 2012714"/>
              <a:gd name="connsiteX156" fmla="*/ 802337 w 1382502"/>
              <a:gd name="connsiteY156" fmla="*/ 1243349 h 2012714"/>
              <a:gd name="connsiteX157" fmla="*/ 763868 w 1382502"/>
              <a:gd name="connsiteY157" fmla="*/ 1255714 h 2012714"/>
              <a:gd name="connsiteX158" fmla="*/ 766616 w 1382502"/>
              <a:gd name="connsiteY158" fmla="*/ 1281817 h 2012714"/>
              <a:gd name="connsiteX159" fmla="*/ 735017 w 1382502"/>
              <a:gd name="connsiteY159" fmla="*/ 1321660 h 2012714"/>
              <a:gd name="connsiteX160" fmla="*/ 717157 w 1382502"/>
              <a:gd name="connsiteY160" fmla="*/ 1377988 h 2012714"/>
              <a:gd name="connsiteX161" fmla="*/ 715385 w 1382502"/>
              <a:gd name="connsiteY161" fmla="*/ 1385077 h 2012714"/>
              <a:gd name="connsiteX162" fmla="*/ 715955 w 1382502"/>
              <a:gd name="connsiteY162" fmla="*/ 1407698 h 2012714"/>
              <a:gd name="connsiteX163" fmla="*/ 735017 w 1382502"/>
              <a:gd name="connsiteY163" fmla="*/ 1465915 h 2012714"/>
              <a:gd name="connsiteX164" fmla="*/ 734848 w 1382502"/>
              <a:gd name="connsiteY164" fmla="*/ 1467182 h 2012714"/>
              <a:gd name="connsiteX165" fmla="*/ 760435 w 1382502"/>
              <a:gd name="connsiteY165" fmla="*/ 1494423 h 2012714"/>
              <a:gd name="connsiteX166" fmla="*/ 846988 w 1382502"/>
              <a:gd name="connsiteY166" fmla="*/ 1570071 h 2012714"/>
              <a:gd name="connsiteX167" fmla="*/ 905410 w 1382502"/>
              <a:gd name="connsiteY167" fmla="*/ 1615530 h 2012714"/>
              <a:gd name="connsiteX168" fmla="*/ 895417 w 1382502"/>
              <a:gd name="connsiteY168" fmla="*/ 1593341 h 2012714"/>
              <a:gd name="connsiteX169" fmla="*/ 891056 w 1382502"/>
              <a:gd name="connsiteY169" fmla="*/ 1575056 h 2012714"/>
              <a:gd name="connsiteX170" fmla="*/ 890264 w 1382502"/>
              <a:gd name="connsiteY170" fmla="*/ 1573077 h 2012714"/>
              <a:gd name="connsiteX171" fmla="*/ 822945 w 1382502"/>
              <a:gd name="connsiteY171" fmla="*/ 1511253 h 2012714"/>
              <a:gd name="connsiteX172" fmla="*/ 840805 w 1382502"/>
              <a:gd name="connsiteY172" fmla="*/ 1453550 h 2012714"/>
              <a:gd name="connsiteX173" fmla="*/ 809206 w 1382502"/>
              <a:gd name="connsiteY173" fmla="*/ 1409586 h 2012714"/>
              <a:gd name="connsiteX174" fmla="*/ 853170 w 1382502"/>
              <a:gd name="connsiteY174" fmla="*/ 1350510 h 2012714"/>
              <a:gd name="connsiteX175" fmla="*/ 840805 w 1382502"/>
              <a:gd name="connsiteY175" fmla="*/ 1305173 h 2012714"/>
              <a:gd name="connsiteX176" fmla="*/ 912246 w 1382502"/>
              <a:gd name="connsiteY176" fmla="*/ 1219993 h 2012714"/>
              <a:gd name="connsiteX177" fmla="*/ 958957 w 1382502"/>
              <a:gd name="connsiteY177" fmla="*/ 1314790 h 2012714"/>
              <a:gd name="connsiteX178" fmla="*/ 932854 w 1382502"/>
              <a:gd name="connsiteY178" fmla="*/ 1368370 h 2012714"/>
              <a:gd name="connsiteX179" fmla="*/ 953462 w 1382502"/>
              <a:gd name="connsiteY179" fmla="*/ 1401343 h 2012714"/>
              <a:gd name="connsiteX180" fmla="*/ 925985 w 1382502"/>
              <a:gd name="connsiteY180" fmla="*/ 1476906 h 2012714"/>
              <a:gd name="connsiteX181" fmla="*/ 906750 w 1382502"/>
              <a:gd name="connsiteY181" fmla="*/ 1559338 h 2012714"/>
              <a:gd name="connsiteX182" fmla="*/ 906750 w 1382502"/>
              <a:gd name="connsiteY182" fmla="*/ 1575824 h 2012714"/>
              <a:gd name="connsiteX183" fmla="*/ 903402 w 1382502"/>
              <a:gd name="connsiteY183" fmla="*/ 1576829 h 2012714"/>
              <a:gd name="connsiteX184" fmla="*/ 905377 w 1382502"/>
              <a:gd name="connsiteY184" fmla="*/ 1590078 h 2012714"/>
              <a:gd name="connsiteX185" fmla="*/ 930566 w 1382502"/>
              <a:gd name="connsiteY185" fmla="*/ 1635104 h 2012714"/>
              <a:gd name="connsiteX186" fmla="*/ 935602 w 1382502"/>
              <a:gd name="connsiteY186" fmla="*/ 1639022 h 2012714"/>
              <a:gd name="connsiteX187" fmla="*/ 1036410 w 1382502"/>
              <a:gd name="connsiteY187" fmla="*/ 1710356 h 2012714"/>
              <a:gd name="connsiteX188" fmla="*/ 1080686 w 1382502"/>
              <a:gd name="connsiteY188" fmla="*/ 1737219 h 2012714"/>
              <a:gd name="connsiteX189" fmla="*/ 1054441 w 1382502"/>
              <a:gd name="connsiteY189" fmla="*/ 1708918 h 2012714"/>
              <a:gd name="connsiteX190" fmla="*/ 1004295 w 1382502"/>
              <a:gd name="connsiteY190" fmla="*/ 1666500 h 2012714"/>
              <a:gd name="connsiteX191" fmla="*/ 1027651 w 1382502"/>
              <a:gd name="connsiteY191" fmla="*/ 1622536 h 2012714"/>
              <a:gd name="connsiteX192" fmla="*/ 1019407 w 1382502"/>
              <a:gd name="connsiteY192" fmla="*/ 1571703 h 2012714"/>
              <a:gd name="connsiteX193" fmla="*/ 1044137 w 1382502"/>
              <a:gd name="connsiteY193" fmla="*/ 1524992 h 2012714"/>
              <a:gd name="connsiteX194" fmla="*/ 1033146 w 1382502"/>
              <a:gd name="connsiteY194" fmla="*/ 1464542 h 2012714"/>
              <a:gd name="connsiteX195" fmla="*/ 1082605 w 1382502"/>
              <a:gd name="connsiteY195" fmla="*/ 1438438 h 2012714"/>
              <a:gd name="connsiteX196" fmla="*/ 1119700 w 1382502"/>
              <a:gd name="connsiteY196" fmla="*/ 1399970 h 2012714"/>
              <a:gd name="connsiteX197" fmla="*/ 1178776 w 1382502"/>
              <a:gd name="connsiteY197" fmla="*/ 1498888 h 2012714"/>
              <a:gd name="connsiteX198" fmla="*/ 1165037 w 1382502"/>
              <a:gd name="connsiteY198" fmla="*/ 1509879 h 2012714"/>
              <a:gd name="connsiteX199" fmla="*/ 1148551 w 1382502"/>
              <a:gd name="connsiteY199" fmla="*/ 1556591 h 2012714"/>
              <a:gd name="connsiteX200" fmla="*/ 1180150 w 1382502"/>
              <a:gd name="connsiteY200" fmla="*/ 1599181 h 2012714"/>
              <a:gd name="connsiteX201" fmla="*/ 1200758 w 1382502"/>
              <a:gd name="connsiteY201" fmla="*/ 1680239 h 2012714"/>
              <a:gd name="connsiteX202" fmla="*/ 1154046 w 1382502"/>
              <a:gd name="connsiteY202" fmla="*/ 1721455 h 2012714"/>
              <a:gd name="connsiteX203" fmla="*/ 1137560 w 1382502"/>
              <a:gd name="connsiteY203" fmla="*/ 1737941 h 2012714"/>
              <a:gd name="connsiteX204" fmla="*/ 1123821 w 1382502"/>
              <a:gd name="connsiteY204" fmla="*/ 1759923 h 2012714"/>
              <a:gd name="connsiteX205" fmla="*/ 1119425 w 1382502"/>
              <a:gd name="connsiteY205" fmla="*/ 1760723 h 2012714"/>
              <a:gd name="connsiteX206" fmla="*/ 1144430 w 1382502"/>
              <a:gd name="connsiteY206" fmla="*/ 1775894 h 2012714"/>
              <a:gd name="connsiteX207" fmla="*/ 1377987 w 1382502"/>
              <a:gd name="connsiteY207" fmla="*/ 1864336 h 2012714"/>
              <a:gd name="connsiteX208" fmla="*/ 1376613 w 1382502"/>
              <a:gd name="connsiteY208" fmla="*/ 1873953 h 2012714"/>
              <a:gd name="connsiteX209" fmla="*/ 1311373 w 1382502"/>
              <a:gd name="connsiteY209" fmla="*/ 1854772 h 2012714"/>
              <a:gd name="connsiteX210" fmla="*/ 1305172 w 1382502"/>
              <a:gd name="connsiteY210" fmla="*/ 1857468 h 2012714"/>
              <a:gd name="connsiteX211" fmla="*/ 1206769 w 1382502"/>
              <a:gd name="connsiteY211" fmla="*/ 1838234 h 2012714"/>
              <a:gd name="connsiteX212" fmla="*/ 1169004 w 1382502"/>
              <a:gd name="connsiteY212" fmla="*/ 1841886 h 2012714"/>
              <a:gd name="connsiteX213" fmla="*/ 1162118 w 1382502"/>
              <a:gd name="connsiteY213" fmla="*/ 1845962 h 2012714"/>
              <a:gd name="connsiteX214" fmla="*/ 1152672 w 1382502"/>
              <a:gd name="connsiteY214" fmla="*/ 1847851 h 2012714"/>
              <a:gd name="connsiteX215" fmla="*/ 1077110 w 1382502"/>
              <a:gd name="connsiteY215" fmla="*/ 1889067 h 2012714"/>
              <a:gd name="connsiteX216" fmla="*/ 1033146 w 1382502"/>
              <a:gd name="connsiteY216" fmla="*/ 1941273 h 2012714"/>
              <a:gd name="connsiteX217" fmla="*/ 996052 w 1382502"/>
              <a:gd name="connsiteY217" fmla="*/ 1935778 h 2012714"/>
              <a:gd name="connsiteX218" fmla="*/ 972696 w 1382502"/>
              <a:gd name="connsiteY218" fmla="*/ 1993480 h 2012714"/>
              <a:gd name="connsiteX219" fmla="*/ 840805 w 1382502"/>
              <a:gd name="connsiteY219" fmla="*/ 2012714 h 2012714"/>
              <a:gd name="connsiteX220" fmla="*/ 873778 w 1382502"/>
              <a:gd name="connsiteY220" fmla="*/ 1882197 h 2012714"/>
              <a:gd name="connsiteX221" fmla="*/ 923237 w 1382502"/>
              <a:gd name="connsiteY221" fmla="*/ 1864337 h 2012714"/>
              <a:gd name="connsiteX222" fmla="*/ 954836 w 1382502"/>
              <a:gd name="connsiteY222" fmla="*/ 1784653 h 2012714"/>
              <a:gd name="connsiteX223" fmla="*/ 1015286 w 1382502"/>
              <a:gd name="connsiteY223" fmla="*/ 1799765 h 2012714"/>
              <a:gd name="connsiteX224" fmla="*/ 1068867 w 1382502"/>
              <a:gd name="connsiteY224" fmla="*/ 1759923 h 2012714"/>
              <a:gd name="connsiteX225" fmla="*/ 1160916 w 1382502"/>
              <a:gd name="connsiteY225" fmla="*/ 1821747 h 2012714"/>
              <a:gd name="connsiteX226" fmla="*/ 1170533 w 1382502"/>
              <a:gd name="connsiteY226" fmla="*/ 1823121 h 2012714"/>
              <a:gd name="connsiteX227" fmla="*/ 1173946 w 1382502"/>
              <a:gd name="connsiteY227" fmla="*/ 1829694 h 2012714"/>
              <a:gd name="connsiteX228" fmla="*/ 1210032 w 1382502"/>
              <a:gd name="connsiteY228" fmla="*/ 1826556 h 2012714"/>
              <a:gd name="connsiteX229" fmla="*/ 1247274 w 1382502"/>
              <a:gd name="connsiteY229" fmla="*/ 1833928 h 2012714"/>
              <a:gd name="connsiteX230" fmla="*/ 1146147 w 1382502"/>
              <a:gd name="connsiteY230" fmla="*/ 1787056 h 2012714"/>
              <a:gd name="connsiteX231" fmla="*/ 1105402 w 1382502"/>
              <a:gd name="connsiteY231" fmla="*/ 1762671 h 2012714"/>
              <a:gd name="connsiteX232" fmla="*/ 1103213 w 1382502"/>
              <a:gd name="connsiteY232" fmla="*/ 1762671 h 2012714"/>
              <a:gd name="connsiteX233" fmla="*/ 1101761 w 1382502"/>
              <a:gd name="connsiteY233" fmla="*/ 1760492 h 2012714"/>
              <a:gd name="connsiteX234" fmla="*/ 1038900 w 1382502"/>
              <a:gd name="connsiteY234" fmla="*/ 1722871 h 2012714"/>
              <a:gd name="connsiteX235" fmla="*/ 941784 w 1382502"/>
              <a:gd name="connsiteY235" fmla="*/ 1655155 h 2012714"/>
              <a:gd name="connsiteX236" fmla="*/ 944031 w 1382502"/>
              <a:gd name="connsiteY236" fmla="*/ 1659173 h 2012714"/>
              <a:gd name="connsiteX237" fmla="*/ 961128 w 1382502"/>
              <a:gd name="connsiteY237" fmla="*/ 1670439 h 2012714"/>
              <a:gd name="connsiteX238" fmla="*/ 972696 w 1382502"/>
              <a:gd name="connsiteY238" fmla="*/ 1677491 h 2012714"/>
              <a:gd name="connsiteX239" fmla="*/ 860039 w 1382502"/>
              <a:gd name="connsiteY239" fmla="*/ 1764044 h 2012714"/>
              <a:gd name="connsiteX240" fmla="*/ 857291 w 1382502"/>
              <a:gd name="connsiteY240" fmla="*/ 1769540 h 2012714"/>
              <a:gd name="connsiteX241" fmla="*/ 840805 w 1382502"/>
              <a:gd name="connsiteY241" fmla="*/ 1761297 h 2012714"/>
              <a:gd name="connsiteX242" fmla="*/ 791346 w 1382502"/>
              <a:gd name="connsiteY242" fmla="*/ 1757175 h 2012714"/>
              <a:gd name="connsiteX243" fmla="*/ 755625 w 1382502"/>
              <a:gd name="connsiteY243" fmla="*/ 1795643 h 2012714"/>
              <a:gd name="connsiteX244" fmla="*/ 711662 w 1382502"/>
              <a:gd name="connsiteY244" fmla="*/ 1765418 h 2012714"/>
              <a:gd name="connsiteX245" fmla="*/ 664950 w 1382502"/>
              <a:gd name="connsiteY245" fmla="*/ 1786026 h 2012714"/>
              <a:gd name="connsiteX246" fmla="*/ 656707 w 1382502"/>
              <a:gd name="connsiteY246" fmla="*/ 1776409 h 2012714"/>
              <a:gd name="connsiteX247" fmla="*/ 544050 w 1382502"/>
              <a:gd name="connsiteY247" fmla="*/ 1721454 h 2012714"/>
              <a:gd name="connsiteX248" fmla="*/ 603126 w 1382502"/>
              <a:gd name="connsiteY248" fmla="*/ 1696725 h 2012714"/>
              <a:gd name="connsiteX249" fmla="*/ 648464 w 1382502"/>
              <a:gd name="connsiteY249" fmla="*/ 1658257 h 2012714"/>
              <a:gd name="connsiteX250" fmla="*/ 774859 w 1382502"/>
              <a:gd name="connsiteY250" fmla="*/ 1606050 h 2012714"/>
              <a:gd name="connsiteX251" fmla="*/ 828784 w 1382502"/>
              <a:gd name="connsiteY251" fmla="*/ 1622536 h 2012714"/>
              <a:gd name="connsiteX252" fmla="*/ 875794 w 1382502"/>
              <a:gd name="connsiteY252" fmla="*/ 1605232 h 2012714"/>
              <a:gd name="connsiteX253" fmla="*/ 846666 w 1382502"/>
              <a:gd name="connsiteY253" fmla="*/ 1583102 h 2012714"/>
              <a:gd name="connsiteX254" fmla="*/ 804018 w 1382502"/>
              <a:gd name="connsiteY254" fmla="*/ 1546162 h 2012714"/>
              <a:gd name="connsiteX255" fmla="*/ 802337 w 1382502"/>
              <a:gd name="connsiteY255" fmla="*/ 1546973 h 2012714"/>
              <a:gd name="connsiteX256" fmla="*/ 743090 w 1382502"/>
              <a:gd name="connsiteY256" fmla="*/ 1532548 h 2012714"/>
              <a:gd name="connsiteX257" fmla="*/ 714644 w 1382502"/>
              <a:gd name="connsiteY257" fmla="*/ 1533520 h 2012714"/>
              <a:gd name="connsiteX258" fmla="*/ 710288 w 1382502"/>
              <a:gd name="connsiteY258" fmla="*/ 1534609 h 2012714"/>
              <a:gd name="connsiteX259" fmla="*/ 663576 w 1382502"/>
              <a:gd name="connsiteY259" fmla="*/ 1556590 h 2012714"/>
              <a:gd name="connsiteX260" fmla="*/ 634725 w 1382502"/>
              <a:gd name="connsiteY260" fmla="*/ 1586815 h 2012714"/>
              <a:gd name="connsiteX261" fmla="*/ 612743 w 1382502"/>
              <a:gd name="connsiteY261" fmla="*/ 1581320 h 2012714"/>
              <a:gd name="connsiteX262" fmla="*/ 596257 w 1382502"/>
              <a:gd name="connsiteY262" fmla="*/ 1615667 h 2012714"/>
              <a:gd name="connsiteX263" fmla="*/ 515199 w 1382502"/>
              <a:gd name="connsiteY263" fmla="*/ 1622536 h 2012714"/>
              <a:gd name="connsiteX264" fmla="*/ 539929 w 1382502"/>
              <a:gd name="connsiteY264" fmla="*/ 1545600 h 2012714"/>
              <a:gd name="connsiteX265" fmla="*/ 570154 w 1382502"/>
              <a:gd name="connsiteY265" fmla="*/ 1537356 h 2012714"/>
              <a:gd name="connsiteX266" fmla="*/ 592135 w 1382502"/>
              <a:gd name="connsiteY266" fmla="*/ 1490645 h 2012714"/>
              <a:gd name="connsiteX267" fmla="*/ 627856 w 1382502"/>
              <a:gd name="connsiteY267" fmla="*/ 1501636 h 2012714"/>
              <a:gd name="connsiteX268" fmla="*/ 662203 w 1382502"/>
              <a:gd name="connsiteY268" fmla="*/ 1479654 h 2012714"/>
              <a:gd name="connsiteX269" fmla="*/ 715783 w 1382502"/>
              <a:gd name="connsiteY269" fmla="*/ 1519496 h 2012714"/>
              <a:gd name="connsiteX270" fmla="*/ 721279 w 1382502"/>
              <a:gd name="connsiteY270" fmla="*/ 1520870 h 2012714"/>
              <a:gd name="connsiteX271" fmla="*/ 723904 w 1382502"/>
              <a:gd name="connsiteY271" fmla="*/ 1525099 h 2012714"/>
              <a:gd name="connsiteX272" fmla="*/ 744807 w 1382502"/>
              <a:gd name="connsiteY272" fmla="*/ 1524476 h 2012714"/>
              <a:gd name="connsiteX273" fmla="*/ 793581 w 1382502"/>
              <a:gd name="connsiteY273" fmla="*/ 1537122 h 2012714"/>
              <a:gd name="connsiteX274" fmla="*/ 757172 w 1382502"/>
              <a:gd name="connsiteY274" fmla="*/ 1505585 h 2012714"/>
              <a:gd name="connsiteX275" fmla="*/ 676178 w 1382502"/>
              <a:gd name="connsiteY275" fmla="*/ 1419569 h 2012714"/>
              <a:gd name="connsiteX276" fmla="*/ 610595 w 1382502"/>
              <a:gd name="connsiteY276" fmla="*/ 1325269 h 2012714"/>
              <a:gd name="connsiteX277" fmla="*/ 608621 w 1382502"/>
              <a:gd name="connsiteY277" fmla="*/ 1324407 h 2012714"/>
              <a:gd name="connsiteX278" fmla="*/ 598966 w 1382502"/>
              <a:gd name="connsiteY278" fmla="*/ 1298354 h 2012714"/>
              <a:gd name="connsiteX279" fmla="*/ 532265 w 1382502"/>
              <a:gd name="connsiteY279" fmla="*/ 1200931 h 2012714"/>
              <a:gd name="connsiteX280" fmla="*/ 508653 w 1382502"/>
              <a:gd name="connsiteY280" fmla="*/ 1159553 h 2012714"/>
              <a:gd name="connsiteX281" fmla="*/ 504229 w 1382502"/>
              <a:gd name="connsiteY281" fmla="*/ 1159672 h 2012714"/>
              <a:gd name="connsiteX282" fmla="*/ 394298 w 1382502"/>
              <a:gd name="connsiteY282" fmla="*/ 1204881 h 2012714"/>
              <a:gd name="connsiteX283" fmla="*/ 388803 w 1382502"/>
              <a:gd name="connsiteY283" fmla="*/ 1209002 h 2012714"/>
              <a:gd name="connsiteX284" fmla="*/ 376438 w 1382502"/>
              <a:gd name="connsiteY284" fmla="*/ 1196637 h 2012714"/>
              <a:gd name="connsiteX285" fmla="*/ 331101 w 1382502"/>
              <a:gd name="connsiteY285" fmla="*/ 1174655 h 2012714"/>
              <a:gd name="connsiteX286" fmla="*/ 284389 w 1382502"/>
              <a:gd name="connsiteY286" fmla="*/ 1198011 h 2012714"/>
              <a:gd name="connsiteX287" fmla="*/ 254164 w 1382502"/>
              <a:gd name="connsiteY287" fmla="*/ 1154047 h 2012714"/>
              <a:gd name="connsiteX288" fmla="*/ 203331 w 1382502"/>
              <a:gd name="connsiteY288" fmla="*/ 1156795 h 2012714"/>
              <a:gd name="connsiteX289" fmla="*/ 199210 w 1382502"/>
              <a:gd name="connsiteY289" fmla="*/ 1144430 h 2012714"/>
              <a:gd name="connsiteX290" fmla="*/ 112656 w 1382502"/>
              <a:gd name="connsiteY290" fmla="*/ 1049634 h 2012714"/>
              <a:gd name="connsiteX291" fmla="*/ 177228 w 1382502"/>
              <a:gd name="connsiteY291" fmla="*/ 1048260 h 2012714"/>
              <a:gd name="connsiteX292" fmla="*/ 233556 w 1382502"/>
              <a:gd name="connsiteY292" fmla="*/ 1029026 h 2012714"/>
              <a:gd name="connsiteX293" fmla="*/ 370943 w 1382502"/>
              <a:gd name="connsiteY293" fmla="*/ 1026278 h 2012714"/>
              <a:gd name="connsiteX294" fmla="*/ 415421 w 1382502"/>
              <a:gd name="connsiteY294" fmla="*/ 1061140 h 2012714"/>
              <a:gd name="connsiteX295" fmla="*/ 456762 w 1382502"/>
              <a:gd name="connsiteY295" fmla="*/ 1061732 h 2012714"/>
              <a:gd name="connsiteX296" fmla="*/ 436029 w 1382502"/>
              <a:gd name="connsiteY296" fmla="*/ 1015647 h 2012714"/>
              <a:gd name="connsiteX297" fmla="*/ 434141 w 1382502"/>
              <a:gd name="connsiteY297" fmla="*/ 1015287 h 2012714"/>
              <a:gd name="connsiteX298" fmla="*/ 376611 w 1382502"/>
              <a:gd name="connsiteY298" fmla="*/ 964110 h 2012714"/>
              <a:gd name="connsiteX299" fmla="*/ 344878 w 1382502"/>
              <a:gd name="connsiteY299" fmla="*/ 949075 h 2012714"/>
              <a:gd name="connsiteX300" fmla="*/ 339344 w 1382502"/>
              <a:gd name="connsiteY300" fmla="*/ 947968 h 2012714"/>
              <a:gd name="connsiteX301" fmla="*/ 274772 w 1382502"/>
              <a:gd name="connsiteY301" fmla="*/ 946594 h 2012714"/>
              <a:gd name="connsiteX302" fmla="*/ 226687 w 1382502"/>
              <a:gd name="connsiteY302" fmla="*/ 965828 h 2012714"/>
              <a:gd name="connsiteX303" fmla="*/ 204705 w 1382502"/>
              <a:gd name="connsiteY303" fmla="*/ 946594 h 2012714"/>
              <a:gd name="connsiteX304" fmla="*/ 167611 w 1382502"/>
              <a:gd name="connsiteY304" fmla="*/ 976819 h 2012714"/>
              <a:gd name="connsiteX305" fmla="*/ 74188 w 1382502"/>
              <a:gd name="connsiteY305" fmla="*/ 938351 h 2012714"/>
              <a:gd name="connsiteX306" fmla="*/ 142881 w 1382502"/>
              <a:gd name="connsiteY306" fmla="*/ 862789 h 2012714"/>
              <a:gd name="connsiteX307" fmla="*/ 181350 w 1382502"/>
              <a:gd name="connsiteY307" fmla="*/ 869658 h 2012714"/>
              <a:gd name="connsiteX308" fmla="*/ 232183 w 1382502"/>
              <a:gd name="connsiteY308" fmla="*/ 827068 h 2012714"/>
              <a:gd name="connsiteX309" fmla="*/ 266529 w 1382502"/>
              <a:gd name="connsiteY309" fmla="*/ 861415 h 2012714"/>
              <a:gd name="connsiteX310" fmla="*/ 317362 w 1382502"/>
              <a:gd name="connsiteY310" fmla="*/ 854545 h 2012714"/>
              <a:gd name="connsiteX311" fmla="*/ 354457 w 1382502"/>
              <a:gd name="connsiteY311" fmla="*/ 932856 h 2012714"/>
              <a:gd name="connsiteX312" fmla="*/ 359952 w 1382502"/>
              <a:gd name="connsiteY312" fmla="*/ 938351 h 2012714"/>
              <a:gd name="connsiteX313" fmla="*/ 360083 w 1382502"/>
              <a:gd name="connsiteY313" fmla="*/ 944665 h 2012714"/>
              <a:gd name="connsiteX314" fmla="*/ 384510 w 1382502"/>
              <a:gd name="connsiteY314" fmla="*/ 956554 h 2012714"/>
              <a:gd name="connsiteX315" fmla="*/ 427048 w 1382502"/>
              <a:gd name="connsiteY315" fmla="*/ 995684 h 2012714"/>
              <a:gd name="connsiteX316" fmla="*/ 421111 w 1382502"/>
              <a:gd name="connsiteY316" fmla="*/ 982486 h 2012714"/>
              <a:gd name="connsiteX317" fmla="*/ 402979 w 1382502"/>
              <a:gd name="connsiteY317" fmla="*/ 926393 h 2012714"/>
              <a:gd name="connsiteX318" fmla="*/ 399794 w 1382502"/>
              <a:gd name="connsiteY318" fmla="*/ 924613 h 2012714"/>
              <a:gd name="connsiteX319" fmla="*/ 397545 w 1382502"/>
              <a:gd name="connsiteY319" fmla="*/ 909581 h 2012714"/>
              <a:gd name="connsiteX320" fmla="*/ 383308 w 1382502"/>
              <a:gd name="connsiteY320" fmla="*/ 865536 h 2012714"/>
              <a:gd name="connsiteX321" fmla="*/ 384514 w 1382502"/>
              <a:gd name="connsiteY321" fmla="*/ 863452 h 2012714"/>
              <a:gd name="connsiteX322" fmla="*/ 350163 w 1382502"/>
              <a:gd name="connsiteY322" fmla="*/ 717330 h 2012714"/>
              <a:gd name="connsiteX323" fmla="*/ 339173 w 1382502"/>
              <a:gd name="connsiteY323" fmla="*/ 607050 h 2012714"/>
              <a:gd name="connsiteX324" fmla="*/ 338612 w 1382502"/>
              <a:gd name="connsiteY324" fmla="*/ 606487 h 2012714"/>
              <a:gd name="connsiteX325" fmla="*/ 204706 w 1382502"/>
              <a:gd name="connsiteY325" fmla="*/ 601754 h 2012714"/>
              <a:gd name="connsiteX326" fmla="*/ 197837 w 1382502"/>
              <a:gd name="connsiteY326" fmla="*/ 603128 h 2012714"/>
              <a:gd name="connsiteX327" fmla="*/ 190967 w 1382502"/>
              <a:gd name="connsiteY327" fmla="*/ 586641 h 2012714"/>
              <a:gd name="connsiteX328" fmla="*/ 157995 w 1382502"/>
              <a:gd name="connsiteY328" fmla="*/ 549547 h 2012714"/>
              <a:gd name="connsiteX329" fmla="*/ 105788 w 1382502"/>
              <a:gd name="connsiteY329" fmla="*/ 553668 h 2012714"/>
              <a:gd name="connsiteX330" fmla="*/ 94797 w 1382502"/>
              <a:gd name="connsiteY330" fmla="*/ 501462 h 2012714"/>
              <a:gd name="connsiteX331" fmla="*/ 46711 w 1382502"/>
              <a:gd name="connsiteY331" fmla="*/ 484975 h 2012714"/>
              <a:gd name="connsiteX332" fmla="*/ 48085 w 1382502"/>
              <a:gd name="connsiteY332" fmla="*/ 472610 h 2012714"/>
              <a:gd name="connsiteX333" fmla="*/ 0 w 1382502"/>
              <a:gd name="connsiteY333" fmla="*/ 353084 h 2012714"/>
              <a:gd name="connsiteX334" fmla="*/ 60450 w 1382502"/>
              <a:gd name="connsiteY334" fmla="*/ 376440 h 2012714"/>
              <a:gd name="connsiteX335" fmla="*/ 120900 w 1382502"/>
              <a:gd name="connsiteY335" fmla="*/ 379187 h 2012714"/>
              <a:gd name="connsiteX336" fmla="*/ 248670 w 1382502"/>
              <a:gd name="connsiteY336" fmla="*/ 427273 h 2012714"/>
              <a:gd name="connsiteX337" fmla="*/ 332475 w 1382502"/>
              <a:gd name="connsiteY337" fmla="*/ 498714 h 2012714"/>
              <a:gd name="connsiteX338" fmla="*/ 331101 w 1382502"/>
              <a:gd name="connsiteY338" fmla="*/ 552810 h 2012714"/>
              <a:gd name="connsiteX339" fmla="*/ 335844 w 1382502"/>
              <a:gd name="connsiteY339" fmla="*/ 573649 h 2012714"/>
              <a:gd name="connsiteX340" fmla="*/ 335222 w 1382502"/>
              <a:gd name="connsiteY340" fmla="*/ 567407 h 2012714"/>
              <a:gd name="connsiteX341" fmla="*/ 334879 w 1382502"/>
              <a:gd name="connsiteY341" fmla="*/ 423494 h 2012714"/>
              <a:gd name="connsiteX342" fmla="*/ 343575 w 1382502"/>
              <a:gd name="connsiteY342" fmla="*/ 352615 h 2012714"/>
              <a:gd name="connsiteX343" fmla="*/ 343873 w 1382502"/>
              <a:gd name="connsiteY343" fmla="*/ 336361 h 2012714"/>
              <a:gd name="connsiteX344" fmla="*/ 295380 w 1382502"/>
              <a:gd name="connsiteY344" fmla="*/ 247296 h 2012714"/>
              <a:gd name="connsiteX345" fmla="*/ 291259 w 1382502"/>
              <a:gd name="connsiteY345" fmla="*/ 243174 h 2012714"/>
              <a:gd name="connsiteX346" fmla="*/ 300876 w 1382502"/>
              <a:gd name="connsiteY346" fmla="*/ 232183 h 2012714"/>
              <a:gd name="connsiteX347" fmla="*/ 313241 w 1382502"/>
              <a:gd name="connsiteY347" fmla="*/ 192341 h 2012714"/>
              <a:gd name="connsiteX348" fmla="*/ 289885 w 1382502"/>
              <a:gd name="connsiteY348" fmla="*/ 155247 h 2012714"/>
              <a:gd name="connsiteX349" fmla="*/ 321484 w 1382502"/>
              <a:gd name="connsiteY349" fmla="*/ 126396 h 2012714"/>
              <a:gd name="connsiteX350" fmla="*/ 313241 w 1382502"/>
              <a:gd name="connsiteY350" fmla="*/ 83806 h 2012714"/>
              <a:gd name="connsiteX351" fmla="*/ 321484 w 1382502"/>
              <a:gd name="connsiteY351" fmla="*/ 79684 h 2012714"/>
              <a:gd name="connsiteX352" fmla="*/ 387429 w 1382502"/>
              <a:gd name="connsiteY352" fmla="*/ 0 h 20127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</a:cxnLst>
            <a:rect l="l" t="t" r="r" b="b"/>
            <a:pathLst>
              <a:path w="1382502" h="2012714">
                <a:moveTo>
                  <a:pt x="888495" y="1614882"/>
                </a:moveTo>
                <a:lnTo>
                  <a:pt x="890780" y="1617985"/>
                </a:lnTo>
                <a:cubicBezTo>
                  <a:pt x="896061" y="1623524"/>
                  <a:pt x="903563" y="1629883"/>
                  <a:pt x="911911" y="1636339"/>
                </a:cubicBezTo>
                <a:lnTo>
                  <a:pt x="919368" y="1641727"/>
                </a:lnTo>
                <a:lnTo>
                  <a:pt x="914456" y="1634607"/>
                </a:lnTo>
                <a:close/>
                <a:moveTo>
                  <a:pt x="498713" y="1318912"/>
                </a:moveTo>
                <a:cubicBezTo>
                  <a:pt x="520695" y="1347763"/>
                  <a:pt x="566032" y="1345015"/>
                  <a:pt x="600379" y="1331277"/>
                </a:cubicBezTo>
                <a:cubicBezTo>
                  <a:pt x="582519" y="1338146"/>
                  <a:pt x="659455" y="1408213"/>
                  <a:pt x="664950" y="1412335"/>
                </a:cubicBezTo>
                <a:cubicBezTo>
                  <a:pt x="647090" y="1397222"/>
                  <a:pt x="555041" y="1454925"/>
                  <a:pt x="544050" y="1472785"/>
                </a:cubicBezTo>
                <a:cubicBezTo>
                  <a:pt x="542676" y="1474159"/>
                  <a:pt x="541303" y="1475533"/>
                  <a:pt x="539929" y="1476907"/>
                </a:cubicBezTo>
                <a:cubicBezTo>
                  <a:pt x="534433" y="1479654"/>
                  <a:pt x="528938" y="1472785"/>
                  <a:pt x="526190" y="1467290"/>
                </a:cubicBezTo>
                <a:cubicBezTo>
                  <a:pt x="516573" y="1453551"/>
                  <a:pt x="495965" y="1450803"/>
                  <a:pt x="480852" y="1456299"/>
                </a:cubicBezTo>
                <a:cubicBezTo>
                  <a:pt x="465740" y="1461794"/>
                  <a:pt x="453375" y="1474159"/>
                  <a:pt x="441010" y="1485150"/>
                </a:cubicBezTo>
                <a:cubicBezTo>
                  <a:pt x="435515" y="1468663"/>
                  <a:pt x="423150" y="1456299"/>
                  <a:pt x="406664" y="1450803"/>
                </a:cubicBezTo>
                <a:cubicBezTo>
                  <a:pt x="390177" y="1445308"/>
                  <a:pt x="372317" y="1450803"/>
                  <a:pt x="359952" y="1461794"/>
                </a:cubicBezTo>
                <a:cubicBezTo>
                  <a:pt x="358578" y="1459046"/>
                  <a:pt x="355831" y="1454925"/>
                  <a:pt x="354457" y="1452177"/>
                </a:cubicBezTo>
                <a:cubicBezTo>
                  <a:pt x="332475" y="1415083"/>
                  <a:pt x="288511" y="1413709"/>
                  <a:pt x="261034" y="1386231"/>
                </a:cubicBezTo>
                <a:cubicBezTo>
                  <a:pt x="278894" y="1376614"/>
                  <a:pt x="302250" y="1379362"/>
                  <a:pt x="321484" y="1373867"/>
                </a:cubicBezTo>
                <a:cubicBezTo>
                  <a:pt x="325606" y="1372493"/>
                  <a:pt x="373691" y="1347763"/>
                  <a:pt x="370943" y="1346389"/>
                </a:cubicBezTo>
                <a:cubicBezTo>
                  <a:pt x="410785" y="1373867"/>
                  <a:pt x="473983" y="1360128"/>
                  <a:pt x="498713" y="1318912"/>
                </a:cubicBezTo>
                <a:close/>
                <a:moveTo>
                  <a:pt x="393755" y="862206"/>
                </a:moveTo>
                <a:lnTo>
                  <a:pt x="393063" y="863212"/>
                </a:lnTo>
                <a:lnTo>
                  <a:pt x="393704" y="865180"/>
                </a:lnTo>
                <a:close/>
                <a:moveTo>
                  <a:pt x="360840" y="720081"/>
                </a:moveTo>
                <a:lnTo>
                  <a:pt x="360982" y="721452"/>
                </a:lnTo>
                <a:lnTo>
                  <a:pt x="393804" y="859335"/>
                </a:lnTo>
                <a:lnTo>
                  <a:pt x="394127" y="840291"/>
                </a:lnTo>
                <a:lnTo>
                  <a:pt x="399818" y="814004"/>
                </a:lnTo>
                <a:lnTo>
                  <a:pt x="397046" y="815390"/>
                </a:lnTo>
                <a:cubicBezTo>
                  <a:pt x="394642" y="815389"/>
                  <a:pt x="392238" y="814015"/>
                  <a:pt x="390177" y="810581"/>
                </a:cubicBezTo>
                <a:cubicBezTo>
                  <a:pt x="388803" y="807833"/>
                  <a:pt x="390177" y="810581"/>
                  <a:pt x="390177" y="802338"/>
                </a:cubicBezTo>
                <a:cubicBezTo>
                  <a:pt x="389146" y="782760"/>
                  <a:pt x="386571" y="746954"/>
                  <a:pt x="370857" y="726797"/>
                </a:cubicBezTo>
                <a:close/>
                <a:moveTo>
                  <a:pt x="163490" y="685559"/>
                </a:moveTo>
                <a:cubicBezTo>
                  <a:pt x="188219" y="711662"/>
                  <a:pt x="234931" y="713036"/>
                  <a:pt x="259660" y="688307"/>
                </a:cubicBezTo>
                <a:cubicBezTo>
                  <a:pt x="269277" y="713036"/>
                  <a:pt x="302250" y="719906"/>
                  <a:pt x="329727" y="715784"/>
                </a:cubicBezTo>
                <a:cubicBezTo>
                  <a:pt x="315989" y="717158"/>
                  <a:pt x="358578" y="780356"/>
                  <a:pt x="361326" y="784477"/>
                </a:cubicBezTo>
                <a:cubicBezTo>
                  <a:pt x="350335" y="770739"/>
                  <a:pt x="274773" y="795468"/>
                  <a:pt x="263782" y="806459"/>
                </a:cubicBezTo>
                <a:cubicBezTo>
                  <a:pt x="262408" y="807833"/>
                  <a:pt x="261034" y="809207"/>
                  <a:pt x="259660" y="809207"/>
                </a:cubicBezTo>
                <a:cubicBezTo>
                  <a:pt x="254165" y="809207"/>
                  <a:pt x="252791" y="803711"/>
                  <a:pt x="251417" y="799590"/>
                </a:cubicBezTo>
                <a:cubicBezTo>
                  <a:pt x="247295" y="787225"/>
                  <a:pt x="233557" y="781730"/>
                  <a:pt x="221192" y="783103"/>
                </a:cubicBezTo>
                <a:cubicBezTo>
                  <a:pt x="208827" y="784477"/>
                  <a:pt x="197836" y="791347"/>
                  <a:pt x="186845" y="796842"/>
                </a:cubicBezTo>
                <a:cubicBezTo>
                  <a:pt x="186845" y="784477"/>
                  <a:pt x="179976" y="772113"/>
                  <a:pt x="168985" y="766617"/>
                </a:cubicBezTo>
                <a:cubicBezTo>
                  <a:pt x="157994" y="761122"/>
                  <a:pt x="144255" y="761122"/>
                  <a:pt x="133264" y="766617"/>
                </a:cubicBezTo>
                <a:cubicBezTo>
                  <a:pt x="133264" y="763869"/>
                  <a:pt x="133264" y="761122"/>
                  <a:pt x="131891" y="758374"/>
                </a:cubicBezTo>
                <a:cubicBezTo>
                  <a:pt x="122274" y="726775"/>
                  <a:pt x="92049" y="718532"/>
                  <a:pt x="76936" y="695176"/>
                </a:cubicBezTo>
                <a:cubicBezTo>
                  <a:pt x="92049" y="691054"/>
                  <a:pt x="107161" y="697924"/>
                  <a:pt x="122274" y="696550"/>
                </a:cubicBezTo>
                <a:cubicBezTo>
                  <a:pt x="126395" y="696550"/>
                  <a:pt x="164863" y="686933"/>
                  <a:pt x="163490" y="685559"/>
                </a:cubicBezTo>
                <a:close/>
                <a:moveTo>
                  <a:pt x="387429" y="0"/>
                </a:moveTo>
                <a:cubicBezTo>
                  <a:pt x="395673" y="15113"/>
                  <a:pt x="391551" y="35721"/>
                  <a:pt x="395673" y="53581"/>
                </a:cubicBezTo>
                <a:cubicBezTo>
                  <a:pt x="395673" y="57702"/>
                  <a:pt x="416281" y="100292"/>
                  <a:pt x="417654" y="98918"/>
                </a:cubicBezTo>
                <a:cubicBezTo>
                  <a:pt x="390177" y="133265"/>
                  <a:pt x="399794" y="189593"/>
                  <a:pt x="435515" y="214323"/>
                </a:cubicBezTo>
                <a:cubicBezTo>
                  <a:pt x="408037" y="232183"/>
                  <a:pt x="408037" y="273399"/>
                  <a:pt x="419028" y="304998"/>
                </a:cubicBezTo>
                <a:cubicBezTo>
                  <a:pt x="414907" y="292633"/>
                  <a:pt x="376782" y="326636"/>
                  <a:pt x="356238" y="346150"/>
                </a:cubicBezTo>
                <a:lnTo>
                  <a:pt x="355648" y="346724"/>
                </a:lnTo>
                <a:lnTo>
                  <a:pt x="352975" y="357378"/>
                </a:lnTo>
                <a:cubicBezTo>
                  <a:pt x="346632" y="393828"/>
                  <a:pt x="343911" y="431051"/>
                  <a:pt x="343291" y="468178"/>
                </a:cubicBezTo>
                <a:lnTo>
                  <a:pt x="345501" y="551543"/>
                </a:lnTo>
                <a:lnTo>
                  <a:pt x="347931" y="544223"/>
                </a:lnTo>
                <a:lnTo>
                  <a:pt x="365798" y="512090"/>
                </a:lnTo>
                <a:lnTo>
                  <a:pt x="362700" y="505583"/>
                </a:lnTo>
                <a:cubicBezTo>
                  <a:pt x="364074" y="502835"/>
                  <a:pt x="364074" y="504209"/>
                  <a:pt x="366822" y="498713"/>
                </a:cubicBezTo>
                <a:cubicBezTo>
                  <a:pt x="376439" y="480853"/>
                  <a:pt x="405290" y="420403"/>
                  <a:pt x="376439" y="408038"/>
                </a:cubicBezTo>
                <a:cubicBezTo>
                  <a:pt x="397047" y="405291"/>
                  <a:pt x="417655" y="401169"/>
                  <a:pt x="434141" y="387430"/>
                </a:cubicBezTo>
                <a:cubicBezTo>
                  <a:pt x="450627" y="373692"/>
                  <a:pt x="456123" y="357205"/>
                  <a:pt x="450627" y="336597"/>
                </a:cubicBezTo>
                <a:cubicBezTo>
                  <a:pt x="475357" y="336597"/>
                  <a:pt x="498713" y="343467"/>
                  <a:pt x="524816" y="335223"/>
                </a:cubicBezTo>
                <a:cubicBezTo>
                  <a:pt x="535807" y="332476"/>
                  <a:pt x="559163" y="313242"/>
                  <a:pt x="553667" y="298129"/>
                </a:cubicBezTo>
                <a:cubicBezTo>
                  <a:pt x="589388" y="325606"/>
                  <a:pt x="625108" y="317363"/>
                  <a:pt x="662203" y="303624"/>
                </a:cubicBezTo>
                <a:cubicBezTo>
                  <a:pt x="651212" y="320111"/>
                  <a:pt x="601753" y="384683"/>
                  <a:pt x="614117" y="398421"/>
                </a:cubicBezTo>
                <a:cubicBezTo>
                  <a:pt x="593509" y="398421"/>
                  <a:pt x="575649" y="395673"/>
                  <a:pt x="556415" y="409412"/>
                </a:cubicBezTo>
                <a:cubicBezTo>
                  <a:pt x="553667" y="412160"/>
                  <a:pt x="531685" y="438263"/>
                  <a:pt x="542676" y="446507"/>
                </a:cubicBezTo>
                <a:cubicBezTo>
                  <a:pt x="519321" y="442385"/>
                  <a:pt x="458871" y="432768"/>
                  <a:pt x="464366" y="469862"/>
                </a:cubicBezTo>
                <a:cubicBezTo>
                  <a:pt x="434141" y="471236"/>
                  <a:pt x="409411" y="483601"/>
                  <a:pt x="387430" y="504209"/>
                </a:cubicBezTo>
                <a:lnTo>
                  <a:pt x="376406" y="511925"/>
                </a:lnTo>
                <a:lnTo>
                  <a:pt x="356518" y="547636"/>
                </a:lnTo>
                <a:lnTo>
                  <a:pt x="346300" y="579246"/>
                </a:lnTo>
                <a:lnTo>
                  <a:pt x="359275" y="704915"/>
                </a:lnTo>
                <a:lnTo>
                  <a:pt x="374721" y="690883"/>
                </a:lnTo>
                <a:cubicBezTo>
                  <a:pt x="381934" y="682811"/>
                  <a:pt x="388116" y="673881"/>
                  <a:pt x="392925" y="663578"/>
                </a:cubicBezTo>
                <a:cubicBezTo>
                  <a:pt x="402542" y="642970"/>
                  <a:pt x="405290" y="625109"/>
                  <a:pt x="395673" y="604501"/>
                </a:cubicBezTo>
                <a:cubicBezTo>
                  <a:pt x="423150" y="597632"/>
                  <a:pt x="445132" y="594884"/>
                  <a:pt x="472609" y="583893"/>
                </a:cubicBezTo>
                <a:cubicBezTo>
                  <a:pt x="484974" y="579772"/>
                  <a:pt x="509703" y="561911"/>
                  <a:pt x="505582" y="545425"/>
                </a:cubicBezTo>
                <a:cubicBezTo>
                  <a:pt x="545424" y="568781"/>
                  <a:pt x="585266" y="575650"/>
                  <a:pt x="626482" y="567407"/>
                </a:cubicBezTo>
                <a:cubicBezTo>
                  <a:pt x="607248" y="588015"/>
                  <a:pt x="561910" y="619614"/>
                  <a:pt x="566032" y="649839"/>
                </a:cubicBezTo>
                <a:cubicBezTo>
                  <a:pt x="545424" y="645717"/>
                  <a:pt x="530311" y="638848"/>
                  <a:pt x="511077" y="653960"/>
                </a:cubicBezTo>
                <a:cubicBezTo>
                  <a:pt x="506956" y="656708"/>
                  <a:pt x="494591" y="682812"/>
                  <a:pt x="506956" y="688307"/>
                </a:cubicBezTo>
                <a:cubicBezTo>
                  <a:pt x="479478" y="688307"/>
                  <a:pt x="438262" y="693803"/>
                  <a:pt x="452001" y="729523"/>
                </a:cubicBezTo>
                <a:cubicBezTo>
                  <a:pt x="440323" y="738453"/>
                  <a:pt x="432423" y="749100"/>
                  <a:pt x="426241" y="760778"/>
                </a:cubicBezTo>
                <a:lnTo>
                  <a:pt x="415808" y="786048"/>
                </a:lnTo>
                <a:lnTo>
                  <a:pt x="404259" y="839604"/>
                </a:lnTo>
                <a:cubicBezTo>
                  <a:pt x="402885" y="853085"/>
                  <a:pt x="402456" y="866610"/>
                  <a:pt x="403229" y="880284"/>
                </a:cubicBezTo>
                <a:lnTo>
                  <a:pt x="407091" y="906260"/>
                </a:lnTo>
                <a:lnTo>
                  <a:pt x="430706" y="978730"/>
                </a:lnTo>
                <a:lnTo>
                  <a:pt x="438689" y="996387"/>
                </a:lnTo>
                <a:lnTo>
                  <a:pt x="452902" y="979430"/>
                </a:lnTo>
                <a:cubicBezTo>
                  <a:pt x="465219" y="956077"/>
                  <a:pt x="464494" y="925986"/>
                  <a:pt x="470291" y="898938"/>
                </a:cubicBezTo>
                <a:lnTo>
                  <a:pt x="478140" y="879240"/>
                </a:lnTo>
                <a:lnTo>
                  <a:pt x="478104" y="879275"/>
                </a:lnTo>
                <a:cubicBezTo>
                  <a:pt x="475357" y="880648"/>
                  <a:pt x="472609" y="877901"/>
                  <a:pt x="471235" y="876527"/>
                </a:cubicBezTo>
                <a:cubicBezTo>
                  <a:pt x="471235" y="873779"/>
                  <a:pt x="471235" y="872405"/>
                  <a:pt x="472609" y="869658"/>
                </a:cubicBezTo>
                <a:cubicBezTo>
                  <a:pt x="478104" y="857293"/>
                  <a:pt x="479478" y="843554"/>
                  <a:pt x="475357" y="831189"/>
                </a:cubicBezTo>
                <a:cubicBezTo>
                  <a:pt x="491843" y="832563"/>
                  <a:pt x="487721" y="799590"/>
                  <a:pt x="482226" y="791347"/>
                </a:cubicBezTo>
                <a:cubicBezTo>
                  <a:pt x="484974" y="795469"/>
                  <a:pt x="502834" y="781730"/>
                  <a:pt x="504208" y="780356"/>
                </a:cubicBezTo>
                <a:cubicBezTo>
                  <a:pt x="511077" y="773487"/>
                  <a:pt x="513825" y="763870"/>
                  <a:pt x="512451" y="755627"/>
                </a:cubicBezTo>
                <a:cubicBezTo>
                  <a:pt x="513825" y="765244"/>
                  <a:pt x="559162" y="733645"/>
                  <a:pt x="561910" y="732271"/>
                </a:cubicBezTo>
                <a:cubicBezTo>
                  <a:pt x="560536" y="744636"/>
                  <a:pt x="553667" y="769365"/>
                  <a:pt x="571527" y="777609"/>
                </a:cubicBezTo>
                <a:cubicBezTo>
                  <a:pt x="566032" y="774861"/>
                  <a:pt x="552293" y="787226"/>
                  <a:pt x="549545" y="789973"/>
                </a:cubicBezTo>
                <a:cubicBezTo>
                  <a:pt x="545424" y="798217"/>
                  <a:pt x="549545" y="810581"/>
                  <a:pt x="552293" y="818825"/>
                </a:cubicBezTo>
                <a:cubicBezTo>
                  <a:pt x="541302" y="817451"/>
                  <a:pt x="530311" y="822946"/>
                  <a:pt x="524816" y="831189"/>
                </a:cubicBezTo>
                <a:cubicBezTo>
                  <a:pt x="519320" y="839433"/>
                  <a:pt x="519320" y="849050"/>
                  <a:pt x="523442" y="857293"/>
                </a:cubicBezTo>
                <a:cubicBezTo>
                  <a:pt x="520694" y="851110"/>
                  <a:pt x="510734" y="855232"/>
                  <a:pt x="501117" y="861243"/>
                </a:cubicBezTo>
                <a:lnTo>
                  <a:pt x="490019" y="869116"/>
                </a:lnTo>
                <a:lnTo>
                  <a:pt x="490469" y="871031"/>
                </a:lnTo>
                <a:cubicBezTo>
                  <a:pt x="469861" y="901943"/>
                  <a:pt x="477074" y="944447"/>
                  <a:pt x="463422" y="977678"/>
                </a:cubicBezTo>
                <a:lnTo>
                  <a:pt x="442578" y="1004989"/>
                </a:lnTo>
                <a:lnTo>
                  <a:pt x="468306" y="1061897"/>
                </a:lnTo>
                <a:lnTo>
                  <a:pt x="475356" y="1061998"/>
                </a:lnTo>
                <a:cubicBezTo>
                  <a:pt x="472952" y="1062513"/>
                  <a:pt x="471943" y="1064403"/>
                  <a:pt x="472026" y="1067325"/>
                </a:cubicBezTo>
                <a:lnTo>
                  <a:pt x="474079" y="1074666"/>
                </a:lnTo>
                <a:lnTo>
                  <a:pt x="478924" y="1085383"/>
                </a:lnTo>
                <a:lnTo>
                  <a:pt x="494076" y="1112316"/>
                </a:lnTo>
                <a:cubicBezTo>
                  <a:pt x="509703" y="1136531"/>
                  <a:pt x="528251" y="1160917"/>
                  <a:pt x="530311" y="1163665"/>
                </a:cubicBezTo>
                <a:lnTo>
                  <a:pt x="520589" y="1159342"/>
                </a:lnTo>
                <a:lnTo>
                  <a:pt x="541303" y="1195672"/>
                </a:lnTo>
                <a:lnTo>
                  <a:pt x="587063" y="1263125"/>
                </a:lnTo>
                <a:lnTo>
                  <a:pt x="577710" y="1213811"/>
                </a:lnTo>
                <a:lnTo>
                  <a:pt x="576211" y="1177162"/>
                </a:lnTo>
                <a:lnTo>
                  <a:pt x="567406" y="1173282"/>
                </a:lnTo>
                <a:cubicBezTo>
                  <a:pt x="564659" y="1169160"/>
                  <a:pt x="567406" y="1173282"/>
                  <a:pt x="564659" y="1162291"/>
                </a:cubicBezTo>
                <a:cubicBezTo>
                  <a:pt x="556415" y="1126571"/>
                  <a:pt x="535807" y="1066120"/>
                  <a:pt x="489096" y="1066120"/>
                </a:cubicBezTo>
                <a:cubicBezTo>
                  <a:pt x="506956" y="1046886"/>
                  <a:pt x="524817" y="1030400"/>
                  <a:pt x="528938" y="1002923"/>
                </a:cubicBezTo>
                <a:cubicBezTo>
                  <a:pt x="534434" y="975445"/>
                  <a:pt x="524817" y="956211"/>
                  <a:pt x="508330" y="936977"/>
                </a:cubicBezTo>
                <a:cubicBezTo>
                  <a:pt x="538555" y="920491"/>
                  <a:pt x="566032" y="916369"/>
                  <a:pt x="594884" y="894387"/>
                </a:cubicBezTo>
                <a:cubicBezTo>
                  <a:pt x="607248" y="884770"/>
                  <a:pt x="623735" y="855919"/>
                  <a:pt x="609996" y="838059"/>
                </a:cubicBezTo>
                <a:cubicBezTo>
                  <a:pt x="669072" y="853171"/>
                  <a:pt x="703419" y="833937"/>
                  <a:pt x="747383" y="794095"/>
                </a:cubicBezTo>
                <a:cubicBezTo>
                  <a:pt x="739140" y="835311"/>
                  <a:pt x="711662" y="904004"/>
                  <a:pt x="736392" y="941099"/>
                </a:cubicBezTo>
                <a:cubicBezTo>
                  <a:pt x="713036" y="947968"/>
                  <a:pt x="692428" y="947968"/>
                  <a:pt x="674568" y="971324"/>
                </a:cubicBezTo>
                <a:cubicBezTo>
                  <a:pt x="670446" y="976819"/>
                  <a:pt x="669072" y="1009792"/>
                  <a:pt x="684185" y="1012540"/>
                </a:cubicBezTo>
                <a:cubicBezTo>
                  <a:pt x="655334" y="1018035"/>
                  <a:pt x="600379" y="1024904"/>
                  <a:pt x="630604" y="1064747"/>
                </a:cubicBezTo>
                <a:cubicBezTo>
                  <a:pt x="603127" y="1088102"/>
                  <a:pt x="597631" y="1115580"/>
                  <a:pt x="592136" y="1151300"/>
                </a:cubicBezTo>
                <a:cubicBezTo>
                  <a:pt x="592136" y="1154735"/>
                  <a:pt x="592136" y="1158513"/>
                  <a:pt x="591449" y="1162119"/>
                </a:cubicBezTo>
                <a:lnTo>
                  <a:pt x="590692" y="1163662"/>
                </a:lnTo>
                <a:lnTo>
                  <a:pt x="592651" y="1213124"/>
                </a:lnTo>
                <a:cubicBezTo>
                  <a:pt x="596600" y="1249188"/>
                  <a:pt x="605874" y="1284566"/>
                  <a:pt x="622360" y="1320286"/>
                </a:cubicBezTo>
                <a:lnTo>
                  <a:pt x="621002" y="1322895"/>
                </a:lnTo>
                <a:lnTo>
                  <a:pt x="682124" y="1411046"/>
                </a:lnTo>
                <a:lnTo>
                  <a:pt x="725097" y="1456799"/>
                </a:lnTo>
                <a:lnTo>
                  <a:pt x="709773" y="1410960"/>
                </a:lnTo>
                <a:lnTo>
                  <a:pt x="709108" y="1392141"/>
                </a:lnTo>
                <a:lnTo>
                  <a:pt x="703418" y="1390353"/>
                </a:lnTo>
                <a:cubicBezTo>
                  <a:pt x="702045" y="1388979"/>
                  <a:pt x="703418" y="1390353"/>
                  <a:pt x="702045" y="1384857"/>
                </a:cubicBezTo>
                <a:cubicBezTo>
                  <a:pt x="695175" y="1366997"/>
                  <a:pt x="682810" y="1328529"/>
                  <a:pt x="656707" y="1328529"/>
                </a:cubicBezTo>
                <a:cubicBezTo>
                  <a:pt x="667698" y="1314790"/>
                  <a:pt x="675941" y="1301052"/>
                  <a:pt x="678689" y="1284565"/>
                </a:cubicBezTo>
                <a:cubicBezTo>
                  <a:pt x="681437" y="1268079"/>
                  <a:pt x="680063" y="1255714"/>
                  <a:pt x="669072" y="1241975"/>
                </a:cubicBezTo>
                <a:cubicBezTo>
                  <a:pt x="686932" y="1232358"/>
                  <a:pt x="702045" y="1226863"/>
                  <a:pt x="719905" y="1213124"/>
                </a:cubicBezTo>
                <a:cubicBezTo>
                  <a:pt x="728148" y="1207629"/>
                  <a:pt x="743261" y="1191142"/>
                  <a:pt x="736391" y="1180151"/>
                </a:cubicBezTo>
                <a:cubicBezTo>
                  <a:pt x="769364" y="1188395"/>
                  <a:pt x="798215" y="1187021"/>
                  <a:pt x="829814" y="1173282"/>
                </a:cubicBezTo>
                <a:cubicBezTo>
                  <a:pt x="821571" y="1191142"/>
                  <a:pt x="794094" y="1222741"/>
                  <a:pt x="802337" y="1243349"/>
                </a:cubicBezTo>
                <a:cubicBezTo>
                  <a:pt x="787224" y="1243349"/>
                  <a:pt x="774859" y="1240601"/>
                  <a:pt x="763868" y="1255714"/>
                </a:cubicBezTo>
                <a:cubicBezTo>
                  <a:pt x="761121" y="1258462"/>
                  <a:pt x="756999" y="1280444"/>
                  <a:pt x="766616" y="1281817"/>
                </a:cubicBezTo>
                <a:cubicBezTo>
                  <a:pt x="747382" y="1287313"/>
                  <a:pt x="718531" y="1298304"/>
                  <a:pt x="735017" y="1321660"/>
                </a:cubicBezTo>
                <a:cubicBezTo>
                  <a:pt x="719905" y="1338146"/>
                  <a:pt x="719905" y="1357380"/>
                  <a:pt x="717157" y="1377988"/>
                </a:cubicBezTo>
                <a:lnTo>
                  <a:pt x="715385" y="1385077"/>
                </a:lnTo>
                <a:lnTo>
                  <a:pt x="715955" y="1407698"/>
                </a:lnTo>
                <a:cubicBezTo>
                  <a:pt x="718874" y="1427447"/>
                  <a:pt x="724713" y="1446681"/>
                  <a:pt x="735017" y="1465915"/>
                </a:cubicBezTo>
                <a:lnTo>
                  <a:pt x="734848" y="1467182"/>
                </a:lnTo>
                <a:lnTo>
                  <a:pt x="760435" y="1494423"/>
                </a:lnTo>
                <a:cubicBezTo>
                  <a:pt x="788256" y="1520870"/>
                  <a:pt x="817450" y="1546029"/>
                  <a:pt x="846988" y="1570071"/>
                </a:cubicBezTo>
                <a:lnTo>
                  <a:pt x="905410" y="1615530"/>
                </a:lnTo>
                <a:lnTo>
                  <a:pt x="895417" y="1593341"/>
                </a:lnTo>
                <a:lnTo>
                  <a:pt x="891056" y="1575056"/>
                </a:lnTo>
                <a:lnTo>
                  <a:pt x="890264" y="1573077"/>
                </a:lnTo>
                <a:cubicBezTo>
                  <a:pt x="880647" y="1555216"/>
                  <a:pt x="850422" y="1496140"/>
                  <a:pt x="822945" y="1511253"/>
                </a:cubicBezTo>
                <a:cubicBezTo>
                  <a:pt x="833936" y="1493392"/>
                  <a:pt x="842179" y="1475532"/>
                  <a:pt x="840805" y="1453550"/>
                </a:cubicBezTo>
                <a:cubicBezTo>
                  <a:pt x="839431" y="1431568"/>
                  <a:pt x="828440" y="1417830"/>
                  <a:pt x="809206" y="1409586"/>
                </a:cubicBezTo>
                <a:cubicBezTo>
                  <a:pt x="825692" y="1390352"/>
                  <a:pt x="843553" y="1375240"/>
                  <a:pt x="853170" y="1350510"/>
                </a:cubicBezTo>
                <a:cubicBezTo>
                  <a:pt x="857291" y="1340893"/>
                  <a:pt x="855917" y="1309294"/>
                  <a:pt x="840805" y="1305173"/>
                </a:cubicBezTo>
                <a:cubicBezTo>
                  <a:pt x="884769" y="1294182"/>
                  <a:pt x="899881" y="1259835"/>
                  <a:pt x="912246" y="1219993"/>
                </a:cubicBezTo>
                <a:cubicBezTo>
                  <a:pt x="919115" y="1237853"/>
                  <a:pt x="941097" y="1317537"/>
                  <a:pt x="958957" y="1314790"/>
                </a:cubicBezTo>
                <a:cubicBezTo>
                  <a:pt x="946593" y="1331276"/>
                  <a:pt x="934228" y="1345015"/>
                  <a:pt x="932854" y="1368370"/>
                </a:cubicBezTo>
                <a:cubicBezTo>
                  <a:pt x="932854" y="1372492"/>
                  <a:pt x="941097" y="1405465"/>
                  <a:pt x="953462" y="1401343"/>
                </a:cubicBezTo>
                <a:cubicBezTo>
                  <a:pt x="936975" y="1416456"/>
                  <a:pt x="894386" y="1459046"/>
                  <a:pt x="925985" y="1476906"/>
                </a:cubicBezTo>
                <a:cubicBezTo>
                  <a:pt x="908124" y="1503009"/>
                  <a:pt x="904003" y="1529113"/>
                  <a:pt x="906750" y="1559338"/>
                </a:cubicBezTo>
                <a:cubicBezTo>
                  <a:pt x="908124" y="1564833"/>
                  <a:pt x="909498" y="1570329"/>
                  <a:pt x="906750" y="1575824"/>
                </a:cubicBezTo>
                <a:lnTo>
                  <a:pt x="903402" y="1576829"/>
                </a:lnTo>
                <a:lnTo>
                  <a:pt x="905377" y="1590078"/>
                </a:lnTo>
                <a:lnTo>
                  <a:pt x="930566" y="1635104"/>
                </a:lnTo>
                <a:lnTo>
                  <a:pt x="935602" y="1639022"/>
                </a:lnTo>
                <a:cubicBezTo>
                  <a:pt x="967888" y="1663065"/>
                  <a:pt x="1001548" y="1687193"/>
                  <a:pt x="1036410" y="1710356"/>
                </a:cubicBezTo>
                <a:lnTo>
                  <a:pt x="1080686" y="1737219"/>
                </a:lnTo>
                <a:lnTo>
                  <a:pt x="1054441" y="1708918"/>
                </a:lnTo>
                <a:cubicBezTo>
                  <a:pt x="1037612" y="1695351"/>
                  <a:pt x="1020095" y="1682987"/>
                  <a:pt x="1004295" y="1666500"/>
                </a:cubicBezTo>
                <a:cubicBezTo>
                  <a:pt x="1009790" y="1650014"/>
                  <a:pt x="1023529" y="1640397"/>
                  <a:pt x="1027651" y="1622536"/>
                </a:cubicBezTo>
                <a:cubicBezTo>
                  <a:pt x="1031772" y="1604676"/>
                  <a:pt x="1027651" y="1588190"/>
                  <a:pt x="1019407" y="1571703"/>
                </a:cubicBezTo>
                <a:cubicBezTo>
                  <a:pt x="1031772" y="1557965"/>
                  <a:pt x="1040015" y="1545600"/>
                  <a:pt x="1044137" y="1524992"/>
                </a:cubicBezTo>
                <a:cubicBezTo>
                  <a:pt x="1048259" y="1503010"/>
                  <a:pt x="1045511" y="1482402"/>
                  <a:pt x="1033146" y="1464542"/>
                </a:cubicBezTo>
                <a:cubicBezTo>
                  <a:pt x="1046885" y="1471411"/>
                  <a:pt x="1075736" y="1443934"/>
                  <a:pt x="1082605" y="1438438"/>
                </a:cubicBezTo>
                <a:cubicBezTo>
                  <a:pt x="1100466" y="1426073"/>
                  <a:pt x="1108709" y="1417830"/>
                  <a:pt x="1119700" y="1399970"/>
                </a:cubicBezTo>
                <a:cubicBezTo>
                  <a:pt x="1137560" y="1439812"/>
                  <a:pt x="1148551" y="1471411"/>
                  <a:pt x="1178776" y="1498888"/>
                </a:cubicBezTo>
                <a:cubicBezTo>
                  <a:pt x="1173280" y="1498888"/>
                  <a:pt x="1167785" y="1504384"/>
                  <a:pt x="1165037" y="1509879"/>
                </a:cubicBezTo>
                <a:cubicBezTo>
                  <a:pt x="1156794" y="1523618"/>
                  <a:pt x="1147177" y="1540104"/>
                  <a:pt x="1148551" y="1556591"/>
                </a:cubicBezTo>
                <a:cubicBezTo>
                  <a:pt x="1151299" y="1584068"/>
                  <a:pt x="1160916" y="1589564"/>
                  <a:pt x="1180150" y="1599181"/>
                </a:cubicBezTo>
                <a:cubicBezTo>
                  <a:pt x="1165037" y="1630780"/>
                  <a:pt x="1176028" y="1659631"/>
                  <a:pt x="1200758" y="1680239"/>
                </a:cubicBezTo>
                <a:cubicBezTo>
                  <a:pt x="1184271" y="1692603"/>
                  <a:pt x="1167785" y="1706342"/>
                  <a:pt x="1154046" y="1721455"/>
                </a:cubicBezTo>
                <a:cubicBezTo>
                  <a:pt x="1148551" y="1726950"/>
                  <a:pt x="1143055" y="1732446"/>
                  <a:pt x="1137560" y="1737941"/>
                </a:cubicBezTo>
                <a:cubicBezTo>
                  <a:pt x="1134812" y="1740689"/>
                  <a:pt x="1126569" y="1759923"/>
                  <a:pt x="1123821" y="1759923"/>
                </a:cubicBezTo>
                <a:lnTo>
                  <a:pt x="1119425" y="1760723"/>
                </a:lnTo>
                <a:lnTo>
                  <a:pt x="1144430" y="1775894"/>
                </a:lnTo>
                <a:cubicBezTo>
                  <a:pt x="1218619" y="1816251"/>
                  <a:pt x="1296929" y="1848537"/>
                  <a:pt x="1377987" y="1864336"/>
                </a:cubicBezTo>
                <a:cubicBezTo>
                  <a:pt x="1384856" y="1865710"/>
                  <a:pt x="1383482" y="1875327"/>
                  <a:pt x="1376613" y="1873953"/>
                </a:cubicBezTo>
                <a:lnTo>
                  <a:pt x="1311373" y="1854772"/>
                </a:lnTo>
                <a:lnTo>
                  <a:pt x="1305172" y="1857468"/>
                </a:lnTo>
                <a:cubicBezTo>
                  <a:pt x="1272199" y="1845103"/>
                  <a:pt x="1239570" y="1839264"/>
                  <a:pt x="1206769" y="1838234"/>
                </a:cubicBezTo>
                <a:lnTo>
                  <a:pt x="1169004" y="1841886"/>
                </a:lnTo>
                <a:lnTo>
                  <a:pt x="1162118" y="1845962"/>
                </a:lnTo>
                <a:cubicBezTo>
                  <a:pt x="1158855" y="1846821"/>
                  <a:pt x="1155420" y="1847164"/>
                  <a:pt x="1152672" y="1847851"/>
                </a:cubicBezTo>
                <a:cubicBezTo>
                  <a:pt x="1121074" y="1856094"/>
                  <a:pt x="1096344" y="1861589"/>
                  <a:pt x="1077110" y="1889067"/>
                </a:cubicBezTo>
                <a:cubicBezTo>
                  <a:pt x="1040015" y="1864337"/>
                  <a:pt x="1037268" y="1913796"/>
                  <a:pt x="1033146" y="1941273"/>
                </a:cubicBezTo>
                <a:cubicBezTo>
                  <a:pt x="1030398" y="1927535"/>
                  <a:pt x="1000173" y="1931656"/>
                  <a:pt x="996052" y="1935778"/>
                </a:cubicBezTo>
                <a:cubicBezTo>
                  <a:pt x="976818" y="1953638"/>
                  <a:pt x="978191" y="1971498"/>
                  <a:pt x="972696" y="1993480"/>
                </a:cubicBezTo>
                <a:cubicBezTo>
                  <a:pt x="936976" y="1974246"/>
                  <a:pt x="877899" y="2003097"/>
                  <a:pt x="840805" y="2012714"/>
                </a:cubicBezTo>
                <a:cubicBezTo>
                  <a:pt x="876525" y="1966003"/>
                  <a:pt x="891638" y="1933030"/>
                  <a:pt x="873778" y="1882197"/>
                </a:cubicBezTo>
                <a:cubicBezTo>
                  <a:pt x="890264" y="1893188"/>
                  <a:pt x="916368" y="1876702"/>
                  <a:pt x="923237" y="1864337"/>
                </a:cubicBezTo>
                <a:cubicBezTo>
                  <a:pt x="941097" y="1836860"/>
                  <a:pt x="943845" y="1812130"/>
                  <a:pt x="954836" y="1784653"/>
                </a:cubicBezTo>
                <a:cubicBezTo>
                  <a:pt x="974070" y="1798391"/>
                  <a:pt x="991930" y="1805261"/>
                  <a:pt x="1015286" y="1799765"/>
                </a:cubicBezTo>
                <a:cubicBezTo>
                  <a:pt x="1038642" y="1794270"/>
                  <a:pt x="1053754" y="1776409"/>
                  <a:pt x="1068867" y="1759923"/>
                </a:cubicBezTo>
                <a:cubicBezTo>
                  <a:pt x="1071614" y="1801139"/>
                  <a:pt x="1127943" y="1816252"/>
                  <a:pt x="1160916" y="1821747"/>
                </a:cubicBezTo>
                <a:cubicBezTo>
                  <a:pt x="1170533" y="1823121"/>
                  <a:pt x="1167785" y="1821747"/>
                  <a:pt x="1170533" y="1823121"/>
                </a:cubicBezTo>
                <a:lnTo>
                  <a:pt x="1173946" y="1829694"/>
                </a:lnTo>
                <a:lnTo>
                  <a:pt x="1210032" y="1826556"/>
                </a:lnTo>
                <a:lnTo>
                  <a:pt x="1247274" y="1833928"/>
                </a:lnTo>
                <a:lnTo>
                  <a:pt x="1146147" y="1787056"/>
                </a:lnTo>
                <a:lnTo>
                  <a:pt x="1105402" y="1762671"/>
                </a:lnTo>
                <a:lnTo>
                  <a:pt x="1103213" y="1762671"/>
                </a:lnTo>
                <a:lnTo>
                  <a:pt x="1101761" y="1760492"/>
                </a:lnTo>
                <a:lnTo>
                  <a:pt x="1038900" y="1722871"/>
                </a:lnTo>
                <a:lnTo>
                  <a:pt x="941784" y="1655155"/>
                </a:lnTo>
                <a:lnTo>
                  <a:pt x="944031" y="1659173"/>
                </a:lnTo>
                <a:lnTo>
                  <a:pt x="961128" y="1670439"/>
                </a:lnTo>
                <a:cubicBezTo>
                  <a:pt x="967351" y="1674384"/>
                  <a:pt x="971666" y="1676976"/>
                  <a:pt x="972696" y="1677491"/>
                </a:cubicBezTo>
                <a:cubicBezTo>
                  <a:pt x="949340" y="1665126"/>
                  <a:pt x="868282" y="1743436"/>
                  <a:pt x="860039" y="1764044"/>
                </a:cubicBezTo>
                <a:cubicBezTo>
                  <a:pt x="860039" y="1765418"/>
                  <a:pt x="858665" y="1768166"/>
                  <a:pt x="857291" y="1769540"/>
                </a:cubicBezTo>
                <a:cubicBezTo>
                  <a:pt x="851796" y="1772288"/>
                  <a:pt x="844927" y="1765418"/>
                  <a:pt x="840805" y="1761297"/>
                </a:cubicBezTo>
                <a:cubicBezTo>
                  <a:pt x="828440" y="1748932"/>
                  <a:pt x="806458" y="1748932"/>
                  <a:pt x="791346" y="1757175"/>
                </a:cubicBezTo>
                <a:cubicBezTo>
                  <a:pt x="776233" y="1766792"/>
                  <a:pt x="765242" y="1780531"/>
                  <a:pt x="755625" y="1795643"/>
                </a:cubicBezTo>
                <a:cubicBezTo>
                  <a:pt x="747382" y="1779157"/>
                  <a:pt x="729522" y="1766792"/>
                  <a:pt x="711662" y="1765418"/>
                </a:cubicBezTo>
                <a:cubicBezTo>
                  <a:pt x="693801" y="1764044"/>
                  <a:pt x="674567" y="1772288"/>
                  <a:pt x="664950" y="1786026"/>
                </a:cubicBezTo>
                <a:cubicBezTo>
                  <a:pt x="662202" y="1783278"/>
                  <a:pt x="659455" y="1779157"/>
                  <a:pt x="656707" y="1776409"/>
                </a:cubicBezTo>
                <a:cubicBezTo>
                  <a:pt x="625108" y="1739315"/>
                  <a:pt x="578397" y="1746184"/>
                  <a:pt x="544050" y="1721454"/>
                </a:cubicBezTo>
                <a:cubicBezTo>
                  <a:pt x="559163" y="1706342"/>
                  <a:pt x="583892" y="1706342"/>
                  <a:pt x="603126" y="1696725"/>
                </a:cubicBezTo>
                <a:cubicBezTo>
                  <a:pt x="607248" y="1693977"/>
                  <a:pt x="651212" y="1659630"/>
                  <a:pt x="648464" y="1658257"/>
                </a:cubicBezTo>
                <a:cubicBezTo>
                  <a:pt x="696549" y="1680238"/>
                  <a:pt x="758373" y="1655509"/>
                  <a:pt x="774859" y="1606050"/>
                </a:cubicBezTo>
                <a:cubicBezTo>
                  <a:pt x="789972" y="1620476"/>
                  <a:pt x="809206" y="1624597"/>
                  <a:pt x="828784" y="1622536"/>
                </a:cubicBezTo>
                <a:lnTo>
                  <a:pt x="875794" y="1605232"/>
                </a:lnTo>
                <a:lnTo>
                  <a:pt x="846666" y="1583102"/>
                </a:lnTo>
                <a:lnTo>
                  <a:pt x="804018" y="1546162"/>
                </a:lnTo>
                <a:lnTo>
                  <a:pt x="802337" y="1546973"/>
                </a:lnTo>
                <a:cubicBezTo>
                  <a:pt x="782416" y="1538730"/>
                  <a:pt x="762839" y="1534265"/>
                  <a:pt x="743090" y="1532548"/>
                </a:cubicBezTo>
                <a:lnTo>
                  <a:pt x="714644" y="1533520"/>
                </a:lnTo>
                <a:lnTo>
                  <a:pt x="710288" y="1534609"/>
                </a:lnTo>
                <a:cubicBezTo>
                  <a:pt x="691054" y="1538730"/>
                  <a:pt x="675941" y="1541478"/>
                  <a:pt x="663576" y="1556590"/>
                </a:cubicBezTo>
                <a:cubicBezTo>
                  <a:pt x="641595" y="1540104"/>
                  <a:pt x="638847" y="1570329"/>
                  <a:pt x="634725" y="1586815"/>
                </a:cubicBezTo>
                <a:cubicBezTo>
                  <a:pt x="633351" y="1578572"/>
                  <a:pt x="615491" y="1579946"/>
                  <a:pt x="612743" y="1581320"/>
                </a:cubicBezTo>
                <a:cubicBezTo>
                  <a:pt x="600379" y="1590937"/>
                  <a:pt x="600379" y="1601928"/>
                  <a:pt x="596257" y="1615667"/>
                </a:cubicBezTo>
                <a:cubicBezTo>
                  <a:pt x="575649" y="1603302"/>
                  <a:pt x="538555" y="1618414"/>
                  <a:pt x="515199" y="1622536"/>
                </a:cubicBezTo>
                <a:cubicBezTo>
                  <a:pt x="538555" y="1596433"/>
                  <a:pt x="548172" y="1577198"/>
                  <a:pt x="539929" y="1545600"/>
                </a:cubicBezTo>
                <a:cubicBezTo>
                  <a:pt x="549546" y="1552469"/>
                  <a:pt x="566032" y="1542852"/>
                  <a:pt x="570154" y="1537356"/>
                </a:cubicBezTo>
                <a:cubicBezTo>
                  <a:pt x="582518" y="1520870"/>
                  <a:pt x="583892" y="1505757"/>
                  <a:pt x="592135" y="1490645"/>
                </a:cubicBezTo>
                <a:cubicBezTo>
                  <a:pt x="603126" y="1498888"/>
                  <a:pt x="614117" y="1504384"/>
                  <a:pt x="627856" y="1501636"/>
                </a:cubicBezTo>
                <a:cubicBezTo>
                  <a:pt x="642968" y="1498888"/>
                  <a:pt x="651212" y="1489271"/>
                  <a:pt x="662203" y="1479654"/>
                </a:cubicBezTo>
                <a:cubicBezTo>
                  <a:pt x="662203" y="1504384"/>
                  <a:pt x="696549" y="1515374"/>
                  <a:pt x="715783" y="1519496"/>
                </a:cubicBezTo>
                <a:cubicBezTo>
                  <a:pt x="721279" y="1520870"/>
                  <a:pt x="719905" y="1519496"/>
                  <a:pt x="721279" y="1520870"/>
                </a:cubicBezTo>
                <a:lnTo>
                  <a:pt x="723904" y="1525099"/>
                </a:lnTo>
                <a:lnTo>
                  <a:pt x="744807" y="1524476"/>
                </a:lnTo>
                <a:lnTo>
                  <a:pt x="793581" y="1537122"/>
                </a:lnTo>
                <a:lnTo>
                  <a:pt x="757172" y="1505585"/>
                </a:lnTo>
                <a:cubicBezTo>
                  <a:pt x="728407" y="1478366"/>
                  <a:pt x="701058" y="1449729"/>
                  <a:pt x="676178" y="1419569"/>
                </a:cubicBezTo>
                <a:lnTo>
                  <a:pt x="610595" y="1325269"/>
                </a:lnTo>
                <a:lnTo>
                  <a:pt x="608621" y="1324407"/>
                </a:lnTo>
                <a:lnTo>
                  <a:pt x="598966" y="1298354"/>
                </a:lnTo>
                <a:lnTo>
                  <a:pt x="532265" y="1200931"/>
                </a:lnTo>
                <a:lnTo>
                  <a:pt x="508653" y="1159553"/>
                </a:lnTo>
                <a:lnTo>
                  <a:pt x="504229" y="1159672"/>
                </a:lnTo>
                <a:cubicBezTo>
                  <a:pt x="467200" y="1164695"/>
                  <a:pt x="405633" y="1192516"/>
                  <a:pt x="394298" y="1204881"/>
                </a:cubicBezTo>
                <a:cubicBezTo>
                  <a:pt x="392925" y="1206254"/>
                  <a:pt x="391551" y="1209002"/>
                  <a:pt x="388803" y="1209002"/>
                </a:cubicBezTo>
                <a:cubicBezTo>
                  <a:pt x="381934" y="1211750"/>
                  <a:pt x="379186" y="1202133"/>
                  <a:pt x="376438" y="1196637"/>
                </a:cubicBezTo>
                <a:cubicBezTo>
                  <a:pt x="368195" y="1180151"/>
                  <a:pt x="348961" y="1171908"/>
                  <a:pt x="331101" y="1174655"/>
                </a:cubicBezTo>
                <a:cubicBezTo>
                  <a:pt x="313240" y="1177403"/>
                  <a:pt x="299502" y="1188394"/>
                  <a:pt x="284389" y="1198011"/>
                </a:cubicBezTo>
                <a:cubicBezTo>
                  <a:pt x="281641" y="1180151"/>
                  <a:pt x="270651" y="1162291"/>
                  <a:pt x="254164" y="1154047"/>
                </a:cubicBezTo>
                <a:cubicBezTo>
                  <a:pt x="237678" y="1145804"/>
                  <a:pt x="218444" y="1147178"/>
                  <a:pt x="203331" y="1156795"/>
                </a:cubicBezTo>
                <a:cubicBezTo>
                  <a:pt x="201957" y="1152674"/>
                  <a:pt x="200583" y="1148552"/>
                  <a:pt x="199210" y="1144430"/>
                </a:cubicBezTo>
                <a:cubicBezTo>
                  <a:pt x="181349" y="1099093"/>
                  <a:pt x="136012" y="1088102"/>
                  <a:pt x="112656" y="1049634"/>
                </a:cubicBezTo>
                <a:cubicBezTo>
                  <a:pt x="133264" y="1041391"/>
                  <a:pt x="156620" y="1051008"/>
                  <a:pt x="177228" y="1048260"/>
                </a:cubicBezTo>
                <a:cubicBezTo>
                  <a:pt x="182723" y="1048260"/>
                  <a:pt x="234930" y="1030400"/>
                  <a:pt x="233556" y="1029026"/>
                </a:cubicBezTo>
                <a:cubicBezTo>
                  <a:pt x="270651" y="1067494"/>
                  <a:pt x="337970" y="1066120"/>
                  <a:pt x="370943" y="1026278"/>
                </a:cubicBezTo>
                <a:cubicBezTo>
                  <a:pt x="379873" y="1044825"/>
                  <a:pt x="396359" y="1055816"/>
                  <a:pt x="415421" y="1061140"/>
                </a:cubicBezTo>
                <a:lnTo>
                  <a:pt x="456762" y="1061732"/>
                </a:lnTo>
                <a:lnTo>
                  <a:pt x="436029" y="1015647"/>
                </a:lnTo>
                <a:lnTo>
                  <a:pt x="434141" y="1015287"/>
                </a:lnTo>
                <a:cubicBezTo>
                  <a:pt x="416968" y="994679"/>
                  <a:pt x="397734" y="977849"/>
                  <a:pt x="376611" y="964110"/>
                </a:cubicBezTo>
                <a:lnTo>
                  <a:pt x="344878" y="949075"/>
                </a:lnTo>
                <a:lnTo>
                  <a:pt x="339344" y="947968"/>
                </a:lnTo>
                <a:cubicBezTo>
                  <a:pt x="315988" y="941099"/>
                  <a:pt x="298128" y="935603"/>
                  <a:pt x="274772" y="946594"/>
                </a:cubicBezTo>
                <a:cubicBezTo>
                  <a:pt x="259660" y="914995"/>
                  <a:pt x="239052" y="947968"/>
                  <a:pt x="226687" y="965828"/>
                </a:cubicBezTo>
                <a:cubicBezTo>
                  <a:pt x="229435" y="954838"/>
                  <a:pt x="208827" y="946594"/>
                  <a:pt x="204705" y="946594"/>
                </a:cubicBezTo>
                <a:cubicBezTo>
                  <a:pt x="185471" y="950716"/>
                  <a:pt x="179976" y="964455"/>
                  <a:pt x="167611" y="976819"/>
                </a:cubicBezTo>
                <a:cubicBezTo>
                  <a:pt x="152498" y="949342"/>
                  <a:pt x="101665" y="946594"/>
                  <a:pt x="74188" y="938351"/>
                </a:cubicBezTo>
                <a:cubicBezTo>
                  <a:pt x="112656" y="923239"/>
                  <a:pt x="134638" y="906752"/>
                  <a:pt x="142881" y="862789"/>
                </a:cubicBezTo>
                <a:cubicBezTo>
                  <a:pt x="149751" y="876527"/>
                  <a:pt x="173106" y="875153"/>
                  <a:pt x="181350" y="869658"/>
                </a:cubicBezTo>
                <a:cubicBezTo>
                  <a:pt x="203331" y="857293"/>
                  <a:pt x="214322" y="840807"/>
                  <a:pt x="232183" y="827068"/>
                </a:cubicBezTo>
                <a:cubicBezTo>
                  <a:pt x="239052" y="843554"/>
                  <a:pt x="248669" y="855919"/>
                  <a:pt x="266529" y="861415"/>
                </a:cubicBezTo>
                <a:cubicBezTo>
                  <a:pt x="284389" y="866910"/>
                  <a:pt x="299502" y="860041"/>
                  <a:pt x="317362" y="854545"/>
                </a:cubicBezTo>
                <a:cubicBezTo>
                  <a:pt x="303624" y="884770"/>
                  <a:pt x="335222" y="916369"/>
                  <a:pt x="354457" y="932856"/>
                </a:cubicBezTo>
                <a:cubicBezTo>
                  <a:pt x="359952" y="938351"/>
                  <a:pt x="358578" y="935603"/>
                  <a:pt x="359952" y="938351"/>
                </a:cubicBezTo>
                <a:lnTo>
                  <a:pt x="360083" y="944665"/>
                </a:lnTo>
                <a:lnTo>
                  <a:pt x="384510" y="956554"/>
                </a:lnTo>
                <a:lnTo>
                  <a:pt x="427048" y="995684"/>
                </a:lnTo>
                <a:lnTo>
                  <a:pt x="421111" y="982486"/>
                </a:lnTo>
                <a:lnTo>
                  <a:pt x="402979" y="926393"/>
                </a:lnTo>
                <a:lnTo>
                  <a:pt x="399794" y="924613"/>
                </a:lnTo>
                <a:lnTo>
                  <a:pt x="397545" y="909581"/>
                </a:lnTo>
                <a:lnTo>
                  <a:pt x="383308" y="865536"/>
                </a:lnTo>
                <a:lnTo>
                  <a:pt x="384514" y="863452"/>
                </a:lnTo>
                <a:lnTo>
                  <a:pt x="350163" y="717330"/>
                </a:lnTo>
                <a:lnTo>
                  <a:pt x="339173" y="607050"/>
                </a:lnTo>
                <a:lnTo>
                  <a:pt x="338612" y="606487"/>
                </a:lnTo>
                <a:cubicBezTo>
                  <a:pt x="311245" y="591235"/>
                  <a:pt x="222738" y="593339"/>
                  <a:pt x="204706" y="601754"/>
                </a:cubicBezTo>
                <a:cubicBezTo>
                  <a:pt x="201958" y="601754"/>
                  <a:pt x="200584" y="603128"/>
                  <a:pt x="197837" y="603128"/>
                </a:cubicBezTo>
                <a:cubicBezTo>
                  <a:pt x="190967" y="601754"/>
                  <a:pt x="190967" y="593511"/>
                  <a:pt x="190967" y="586641"/>
                </a:cubicBezTo>
                <a:cubicBezTo>
                  <a:pt x="190967" y="568781"/>
                  <a:pt x="174481" y="553668"/>
                  <a:pt x="157995" y="549547"/>
                </a:cubicBezTo>
                <a:cubicBezTo>
                  <a:pt x="140134" y="545425"/>
                  <a:pt x="122274" y="549547"/>
                  <a:pt x="105788" y="553668"/>
                </a:cubicBezTo>
                <a:cubicBezTo>
                  <a:pt x="111283" y="535808"/>
                  <a:pt x="107162" y="515200"/>
                  <a:pt x="94797" y="501462"/>
                </a:cubicBezTo>
                <a:cubicBezTo>
                  <a:pt x="82432" y="487723"/>
                  <a:pt x="64572" y="480854"/>
                  <a:pt x="46711" y="484975"/>
                </a:cubicBezTo>
                <a:cubicBezTo>
                  <a:pt x="48085" y="480854"/>
                  <a:pt x="48085" y="476732"/>
                  <a:pt x="48085" y="472610"/>
                </a:cubicBezTo>
                <a:cubicBezTo>
                  <a:pt x="49459" y="424525"/>
                  <a:pt x="10991" y="398422"/>
                  <a:pt x="0" y="353084"/>
                </a:cubicBezTo>
                <a:cubicBezTo>
                  <a:pt x="21982" y="354458"/>
                  <a:pt x="39842" y="370944"/>
                  <a:pt x="60450" y="376440"/>
                </a:cubicBezTo>
                <a:cubicBezTo>
                  <a:pt x="65946" y="377814"/>
                  <a:pt x="122274" y="381935"/>
                  <a:pt x="120900" y="379187"/>
                </a:cubicBezTo>
                <a:cubicBezTo>
                  <a:pt x="140134" y="428647"/>
                  <a:pt x="203332" y="452002"/>
                  <a:pt x="248670" y="427273"/>
                </a:cubicBezTo>
                <a:cubicBezTo>
                  <a:pt x="251417" y="468489"/>
                  <a:pt x="294007" y="491844"/>
                  <a:pt x="332475" y="498714"/>
                </a:cubicBezTo>
                <a:cubicBezTo>
                  <a:pt x="322858" y="497340"/>
                  <a:pt x="325606" y="524474"/>
                  <a:pt x="331101" y="552810"/>
                </a:cubicBezTo>
                <a:lnTo>
                  <a:pt x="335844" y="573649"/>
                </a:lnTo>
                <a:lnTo>
                  <a:pt x="335222" y="567407"/>
                </a:lnTo>
                <a:cubicBezTo>
                  <a:pt x="332474" y="520695"/>
                  <a:pt x="331444" y="471923"/>
                  <a:pt x="334879" y="423494"/>
                </a:cubicBezTo>
                <a:lnTo>
                  <a:pt x="343575" y="352615"/>
                </a:lnTo>
                <a:lnTo>
                  <a:pt x="343873" y="336361"/>
                </a:lnTo>
                <a:cubicBezTo>
                  <a:pt x="335823" y="305513"/>
                  <a:pt x="306715" y="255539"/>
                  <a:pt x="295380" y="247296"/>
                </a:cubicBezTo>
                <a:cubicBezTo>
                  <a:pt x="294007" y="245922"/>
                  <a:pt x="292633" y="244548"/>
                  <a:pt x="291259" y="243174"/>
                </a:cubicBezTo>
                <a:cubicBezTo>
                  <a:pt x="289885" y="239053"/>
                  <a:pt x="296754" y="234931"/>
                  <a:pt x="300876" y="232183"/>
                </a:cubicBezTo>
                <a:cubicBezTo>
                  <a:pt x="313241" y="223940"/>
                  <a:pt x="317362" y="206080"/>
                  <a:pt x="313241" y="192341"/>
                </a:cubicBezTo>
                <a:cubicBezTo>
                  <a:pt x="309119" y="178603"/>
                  <a:pt x="299502" y="166238"/>
                  <a:pt x="289885" y="155247"/>
                </a:cubicBezTo>
                <a:cubicBezTo>
                  <a:pt x="303624" y="152499"/>
                  <a:pt x="317362" y="141508"/>
                  <a:pt x="321484" y="126396"/>
                </a:cubicBezTo>
                <a:cubicBezTo>
                  <a:pt x="325606" y="111283"/>
                  <a:pt x="322858" y="94797"/>
                  <a:pt x="313241" y="83806"/>
                </a:cubicBezTo>
                <a:cubicBezTo>
                  <a:pt x="315988" y="82432"/>
                  <a:pt x="318736" y="81058"/>
                  <a:pt x="321484" y="79684"/>
                </a:cubicBezTo>
                <a:cubicBezTo>
                  <a:pt x="355831" y="61824"/>
                  <a:pt x="359952" y="23356"/>
                  <a:pt x="387429" y="0"/>
                </a:cubicBezTo>
                <a:close/>
              </a:path>
            </a:pathLst>
          </a:custGeom>
          <a:gradFill>
            <a:gsLst>
              <a:gs pos="100000">
                <a:schemeClr val="accent1">
                  <a:lumMod val="90000"/>
                  <a:lumOff val="10000"/>
                </a:schemeClr>
              </a:gs>
              <a:gs pos="0">
                <a:schemeClr val="accent1"/>
              </a:gs>
            </a:gsLst>
            <a:lin ang="5400000" scaled="0"/>
          </a:gradFill>
          <a:ln w="13703" cap="flat">
            <a:noFill/>
            <a:prstDash val="solid"/>
            <a:miter/>
          </a:ln>
          <a:effectLst>
            <a:outerShdw blurRad="50800" dist="38100" dir="16200000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endParaRPr lang="zh-CN" altLang="en-US">
              <a:latin typeface="+mj-ea"/>
              <a:ea typeface="+mj-ea"/>
            </a:endParaRPr>
          </a:p>
        </p:txBody>
      </p:sp>
      <p:sp>
        <p:nvSpPr>
          <p:cNvPr id="128" name="主标题">
            <a:extLst>
              <a:ext uri="{FF2B5EF4-FFF2-40B4-BE49-F238E27FC236}">
                <a16:creationId xmlns:a16="http://schemas.microsoft.com/office/drawing/2014/main" id="{CF3A5FF7-EB58-4C5C-ABE9-94F41DC077E7}"/>
              </a:ext>
            </a:extLst>
          </p:cNvPr>
          <p:cNvSpPr txBox="1"/>
          <p:nvPr/>
        </p:nvSpPr>
        <p:spPr>
          <a:xfrm>
            <a:off x="3827472" y="2006379"/>
            <a:ext cx="4511975" cy="1815882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zh-CN" altLang="en-US" sz="4000" dirty="0">
                <a:ln w="12700">
                  <a:solidFill>
                    <a:schemeClr val="bg1"/>
                  </a:solidFill>
                </a:ln>
                <a:solidFill>
                  <a:schemeClr val="accent2"/>
                </a:solidFill>
                <a:effectLst>
                  <a:glow rad="1905000">
                    <a:schemeClr val="accent4">
                      <a:lumMod val="20000"/>
                      <a:lumOff val="80000"/>
                      <a:alpha val="10000"/>
                    </a:schemeClr>
                  </a:glow>
                </a:effectLst>
                <a:latin typeface="+mj-ea"/>
                <a:ea typeface="+mj-ea"/>
              </a:rPr>
              <a:t>最</a:t>
            </a:r>
            <a:r>
              <a:rPr lang="en-US" altLang="zh-CN" sz="4000" dirty="0">
                <a:ln w="12700">
                  <a:solidFill>
                    <a:schemeClr val="bg1"/>
                  </a:solidFill>
                </a:ln>
                <a:solidFill>
                  <a:schemeClr val="accent2"/>
                </a:solidFill>
                <a:effectLst>
                  <a:glow rad="1905000">
                    <a:schemeClr val="accent4">
                      <a:lumMod val="20000"/>
                      <a:lumOff val="80000"/>
                      <a:alpha val="10000"/>
                    </a:schemeClr>
                  </a:glow>
                </a:effectLst>
                <a:latin typeface="+mj-ea"/>
                <a:ea typeface="+mj-ea"/>
              </a:rPr>
              <a:t>HIGH</a:t>
            </a:r>
          </a:p>
          <a:p>
            <a:pPr algn="ctr"/>
            <a:r>
              <a:rPr lang="zh-CN" altLang="en-US" sz="7200" dirty="0">
                <a:ln w="12700">
                  <a:noFill/>
                </a:ln>
                <a:solidFill>
                  <a:schemeClr val="accent4"/>
                </a:solidFill>
                <a:effectLst>
                  <a:glow rad="1905000">
                    <a:schemeClr val="accent4">
                      <a:lumMod val="20000"/>
                      <a:lumOff val="80000"/>
                      <a:alpha val="10000"/>
                    </a:schemeClr>
                  </a:glow>
                </a:effectLst>
                <a:latin typeface="+mj-ea"/>
                <a:ea typeface="+mj-ea"/>
              </a:rPr>
              <a:t>圣诞夜</a:t>
            </a:r>
            <a:endParaRPr lang="en-US" altLang="zh-CN" sz="13800" dirty="0">
              <a:ln w="12700">
                <a:noFill/>
              </a:ln>
              <a:solidFill>
                <a:schemeClr val="accent4"/>
              </a:solidFill>
              <a:effectLst>
                <a:glow rad="1905000">
                  <a:schemeClr val="accent4">
                    <a:lumMod val="20000"/>
                    <a:lumOff val="80000"/>
                    <a:alpha val="10000"/>
                  </a:schemeClr>
                </a:glow>
              </a:effectLst>
              <a:latin typeface="+mj-ea"/>
              <a:ea typeface="+mj-ea"/>
            </a:endParaRPr>
          </a:p>
        </p:txBody>
      </p:sp>
      <p:grpSp>
        <p:nvGrpSpPr>
          <p:cNvPr id="2" name="组合 1">
            <a:extLst>
              <a:ext uri="{FF2B5EF4-FFF2-40B4-BE49-F238E27FC236}">
                <a16:creationId xmlns:a16="http://schemas.microsoft.com/office/drawing/2014/main" id="{8C6C8AC7-723B-4238-A00D-623F33BCBB1E}"/>
              </a:ext>
            </a:extLst>
          </p:cNvPr>
          <p:cNvGrpSpPr/>
          <p:nvPr/>
        </p:nvGrpSpPr>
        <p:grpSpPr>
          <a:xfrm>
            <a:off x="5422200" y="3843516"/>
            <a:ext cx="1305002" cy="1033128"/>
            <a:chOff x="5422200" y="3641904"/>
            <a:chExt cx="1305002" cy="1033128"/>
          </a:xfrm>
        </p:grpSpPr>
        <p:sp>
          <p:nvSpPr>
            <p:cNvPr id="141" name="任意多边形: 形状 140">
              <a:extLst>
                <a:ext uri="{FF2B5EF4-FFF2-40B4-BE49-F238E27FC236}">
                  <a16:creationId xmlns:a16="http://schemas.microsoft.com/office/drawing/2014/main" id="{4233CFCD-A07E-4D30-81EE-563B94645DE7}"/>
                </a:ext>
              </a:extLst>
            </p:cNvPr>
            <p:cNvSpPr/>
            <p:nvPr/>
          </p:nvSpPr>
          <p:spPr>
            <a:xfrm>
              <a:off x="5422200" y="3945167"/>
              <a:ext cx="1190866" cy="729865"/>
            </a:xfrm>
            <a:custGeom>
              <a:avLst/>
              <a:gdLst>
                <a:gd name="connsiteX0" fmla="*/ 767060 w 950893"/>
                <a:gd name="connsiteY0" fmla="*/ 14576 h 582788"/>
                <a:gd name="connsiteX1" fmla="*/ 896600 w 950893"/>
                <a:gd name="connsiteY1" fmla="*/ 169834 h 582788"/>
                <a:gd name="connsiteX2" fmla="*/ 894695 w 950893"/>
                <a:gd name="connsiteY2" fmla="*/ 211744 h 582788"/>
                <a:gd name="connsiteX3" fmla="*/ 898505 w 950893"/>
                <a:gd name="connsiteY3" fmla="*/ 277466 h 582788"/>
                <a:gd name="connsiteX4" fmla="*/ 940415 w 950893"/>
                <a:gd name="connsiteY4" fmla="*/ 371764 h 582788"/>
                <a:gd name="connsiteX5" fmla="*/ 950893 w 950893"/>
                <a:gd name="connsiteY5" fmla="*/ 386051 h 582788"/>
                <a:gd name="connsiteX6" fmla="*/ 948988 w 950893"/>
                <a:gd name="connsiteY6" fmla="*/ 425104 h 582788"/>
                <a:gd name="connsiteX7" fmla="*/ 738485 w 950893"/>
                <a:gd name="connsiteY7" fmla="*/ 442249 h 582788"/>
                <a:gd name="connsiteX8" fmla="*/ 530840 w 950893"/>
                <a:gd name="connsiteY8" fmla="*/ 402244 h 582788"/>
                <a:gd name="connsiteX9" fmla="*/ 532745 w 950893"/>
                <a:gd name="connsiteY9" fmla="*/ 363191 h 582788"/>
                <a:gd name="connsiteX10" fmla="*/ 544175 w 950893"/>
                <a:gd name="connsiteY10" fmla="*/ 350809 h 582788"/>
                <a:gd name="connsiteX11" fmla="*/ 595610 w 950893"/>
                <a:gd name="connsiteY11" fmla="*/ 260321 h 582788"/>
                <a:gd name="connsiteX12" fmla="*/ 606088 w 950893"/>
                <a:gd name="connsiteY12" fmla="*/ 196504 h 582788"/>
                <a:gd name="connsiteX13" fmla="*/ 608945 w 950893"/>
                <a:gd name="connsiteY13" fmla="*/ 150784 h 582788"/>
                <a:gd name="connsiteX14" fmla="*/ 767060 w 950893"/>
                <a:gd name="connsiteY14" fmla="*/ 14576 h 582788"/>
                <a:gd name="connsiteX15" fmla="*/ 377012 w 950893"/>
                <a:gd name="connsiteY15" fmla="*/ 885 h 582788"/>
                <a:gd name="connsiteX16" fmla="*/ 509886 w 950893"/>
                <a:gd name="connsiteY16" fmla="*/ 43152 h 582788"/>
                <a:gd name="connsiteX17" fmla="*/ 530841 w 950893"/>
                <a:gd name="connsiteY17" fmla="*/ 289849 h 582788"/>
                <a:gd name="connsiteX18" fmla="*/ 499408 w 950893"/>
                <a:gd name="connsiteY18" fmla="*/ 329854 h 582788"/>
                <a:gd name="connsiteX19" fmla="*/ 458451 w 950893"/>
                <a:gd name="connsiteY19" fmla="*/ 397482 h 582788"/>
                <a:gd name="connsiteX20" fmla="*/ 433686 w 950893"/>
                <a:gd name="connsiteY20" fmla="*/ 521307 h 582788"/>
                <a:gd name="connsiteX21" fmla="*/ 434638 w 950893"/>
                <a:gd name="connsiteY21" fmla="*/ 542262 h 582788"/>
                <a:gd name="connsiteX22" fmla="*/ 405111 w 950893"/>
                <a:gd name="connsiteY22" fmla="*/ 580362 h 582788"/>
                <a:gd name="connsiteX23" fmla="*/ 181273 w 950893"/>
                <a:gd name="connsiteY23" fmla="*/ 449869 h 582788"/>
                <a:gd name="connsiteX24" fmla="*/ 1251 w 950893"/>
                <a:gd name="connsiteY24" fmla="*/ 264132 h 582788"/>
                <a:gd name="connsiteX25" fmla="*/ 30778 w 950893"/>
                <a:gd name="connsiteY25" fmla="*/ 226032 h 582788"/>
                <a:gd name="connsiteX26" fmla="*/ 50781 w 950893"/>
                <a:gd name="connsiteY26" fmla="*/ 222222 h 582788"/>
                <a:gd name="connsiteX27" fmla="*/ 166033 w 950893"/>
                <a:gd name="connsiteY27" fmla="*/ 167929 h 582788"/>
                <a:gd name="connsiteX28" fmla="*/ 221278 w 950893"/>
                <a:gd name="connsiteY28" fmla="*/ 111732 h 582788"/>
                <a:gd name="connsiteX29" fmla="*/ 255568 w 950893"/>
                <a:gd name="connsiteY29" fmla="*/ 67917 h 582788"/>
                <a:gd name="connsiteX30" fmla="*/ 377012 w 950893"/>
                <a:gd name="connsiteY30" fmla="*/ 885 h 582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950893" h="582788">
                  <a:moveTo>
                    <a:pt x="767060" y="14576"/>
                  </a:moveTo>
                  <a:cubicBezTo>
                    <a:pt x="845165" y="22196"/>
                    <a:pt x="900410" y="91729"/>
                    <a:pt x="896600" y="169834"/>
                  </a:cubicBezTo>
                  <a:lnTo>
                    <a:pt x="894695" y="211744"/>
                  </a:lnTo>
                  <a:cubicBezTo>
                    <a:pt x="893743" y="233651"/>
                    <a:pt x="894695" y="255559"/>
                    <a:pt x="898505" y="277466"/>
                  </a:cubicBezTo>
                  <a:cubicBezTo>
                    <a:pt x="906125" y="309851"/>
                    <a:pt x="919460" y="342236"/>
                    <a:pt x="940415" y="371764"/>
                  </a:cubicBezTo>
                  <a:cubicBezTo>
                    <a:pt x="944225" y="375574"/>
                    <a:pt x="947083" y="380336"/>
                    <a:pt x="950893" y="386051"/>
                  </a:cubicBezTo>
                  <a:lnTo>
                    <a:pt x="948988" y="425104"/>
                  </a:lnTo>
                  <a:cubicBezTo>
                    <a:pt x="948988" y="440344"/>
                    <a:pt x="853738" y="448916"/>
                    <a:pt x="738485" y="442249"/>
                  </a:cubicBezTo>
                  <a:cubicBezTo>
                    <a:pt x="623233" y="435581"/>
                    <a:pt x="529888" y="418436"/>
                    <a:pt x="530840" y="402244"/>
                  </a:cubicBezTo>
                  <a:lnTo>
                    <a:pt x="532745" y="363191"/>
                  </a:lnTo>
                  <a:cubicBezTo>
                    <a:pt x="536555" y="359381"/>
                    <a:pt x="540365" y="354619"/>
                    <a:pt x="544175" y="350809"/>
                  </a:cubicBezTo>
                  <a:cubicBezTo>
                    <a:pt x="567988" y="323186"/>
                    <a:pt x="585133" y="292706"/>
                    <a:pt x="595610" y="260321"/>
                  </a:cubicBezTo>
                  <a:cubicBezTo>
                    <a:pt x="602278" y="239366"/>
                    <a:pt x="605135" y="218411"/>
                    <a:pt x="606088" y="196504"/>
                  </a:cubicBezTo>
                  <a:lnTo>
                    <a:pt x="608945" y="150784"/>
                  </a:lnTo>
                  <a:cubicBezTo>
                    <a:pt x="612755" y="68869"/>
                    <a:pt x="685145" y="6004"/>
                    <a:pt x="767060" y="14576"/>
                  </a:cubicBezTo>
                  <a:close/>
                  <a:moveTo>
                    <a:pt x="377012" y="885"/>
                  </a:moveTo>
                  <a:cubicBezTo>
                    <a:pt x="423209" y="-3759"/>
                    <a:pt x="471310" y="9815"/>
                    <a:pt x="509886" y="43152"/>
                  </a:cubicBezTo>
                  <a:cubicBezTo>
                    <a:pt x="582276" y="105064"/>
                    <a:pt x="589896" y="214602"/>
                    <a:pt x="530841" y="289849"/>
                  </a:cubicBezTo>
                  <a:lnTo>
                    <a:pt x="499408" y="329854"/>
                  </a:lnTo>
                  <a:cubicBezTo>
                    <a:pt x="483216" y="350809"/>
                    <a:pt x="468928" y="372717"/>
                    <a:pt x="458451" y="397482"/>
                  </a:cubicBezTo>
                  <a:cubicBezTo>
                    <a:pt x="442258" y="435582"/>
                    <a:pt x="433686" y="476539"/>
                    <a:pt x="433686" y="521307"/>
                  </a:cubicBezTo>
                  <a:cubicBezTo>
                    <a:pt x="433686" y="527974"/>
                    <a:pt x="433686" y="534642"/>
                    <a:pt x="434638" y="542262"/>
                  </a:cubicBezTo>
                  <a:lnTo>
                    <a:pt x="405111" y="580362"/>
                  </a:lnTo>
                  <a:cubicBezTo>
                    <a:pt x="392728" y="595602"/>
                    <a:pt x="292716" y="537499"/>
                    <a:pt x="181273" y="449869"/>
                  </a:cubicBezTo>
                  <a:cubicBezTo>
                    <a:pt x="69831" y="362239"/>
                    <a:pt x="-11132" y="279372"/>
                    <a:pt x="1251" y="264132"/>
                  </a:cubicBezTo>
                  <a:lnTo>
                    <a:pt x="30778" y="226032"/>
                  </a:lnTo>
                  <a:cubicBezTo>
                    <a:pt x="37446" y="225079"/>
                    <a:pt x="44113" y="224127"/>
                    <a:pt x="50781" y="222222"/>
                  </a:cubicBezTo>
                  <a:cubicBezTo>
                    <a:pt x="94596" y="211744"/>
                    <a:pt x="132696" y="192694"/>
                    <a:pt x="166033" y="167929"/>
                  </a:cubicBezTo>
                  <a:cubicBezTo>
                    <a:pt x="186988" y="151737"/>
                    <a:pt x="205086" y="132687"/>
                    <a:pt x="221278" y="111732"/>
                  </a:cubicBezTo>
                  <a:lnTo>
                    <a:pt x="255568" y="67917"/>
                  </a:lnTo>
                  <a:cubicBezTo>
                    <a:pt x="286525" y="28388"/>
                    <a:pt x="330816" y="5528"/>
                    <a:pt x="377012" y="885"/>
                  </a:cubicBezTo>
                  <a:close/>
                </a:path>
              </a:pathLst>
            </a:custGeom>
            <a:solidFill>
              <a:schemeClr val="accent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+mj-ea"/>
                <a:ea typeface="+mj-ea"/>
              </a:endParaRPr>
            </a:p>
          </p:txBody>
        </p:sp>
        <p:sp>
          <p:nvSpPr>
            <p:cNvPr id="140" name="任意多边形: 形状 139">
              <a:extLst>
                <a:ext uri="{FF2B5EF4-FFF2-40B4-BE49-F238E27FC236}">
                  <a16:creationId xmlns:a16="http://schemas.microsoft.com/office/drawing/2014/main" id="{47767FF1-8A84-43C5-958E-EDF7AE0103A3}"/>
                </a:ext>
              </a:extLst>
            </p:cNvPr>
            <p:cNvSpPr/>
            <p:nvPr/>
          </p:nvSpPr>
          <p:spPr>
            <a:xfrm>
              <a:off x="5567293" y="3641904"/>
              <a:ext cx="1159909" cy="425337"/>
            </a:xfrm>
            <a:custGeom>
              <a:avLst/>
              <a:gdLst>
                <a:gd name="connsiteX0" fmla="*/ 816361 w 926174"/>
                <a:gd name="connsiteY0" fmla="*/ 184918 h 339626"/>
                <a:gd name="connsiteX1" fmla="*/ 919811 w 926174"/>
                <a:gd name="connsiteY1" fmla="*/ 212912 h 339626"/>
                <a:gd name="connsiteX2" fmla="*/ 921715 w 926174"/>
                <a:gd name="connsiteY2" fmla="*/ 231010 h 339626"/>
                <a:gd name="connsiteX3" fmla="*/ 860755 w 926174"/>
                <a:gd name="connsiteY3" fmla="*/ 270062 h 339626"/>
                <a:gd name="connsiteX4" fmla="*/ 865518 w 926174"/>
                <a:gd name="connsiteY4" fmla="*/ 328165 h 339626"/>
                <a:gd name="connsiteX5" fmla="*/ 848373 w 926174"/>
                <a:gd name="connsiteY5" fmla="*/ 336737 h 339626"/>
                <a:gd name="connsiteX6" fmla="*/ 676923 w 926174"/>
                <a:gd name="connsiteY6" fmla="*/ 221485 h 339626"/>
                <a:gd name="connsiteX7" fmla="*/ 816361 w 926174"/>
                <a:gd name="connsiteY7" fmla="*/ 184918 h 339626"/>
                <a:gd name="connsiteX8" fmla="*/ 110617 w 926174"/>
                <a:gd name="connsiteY8" fmla="*/ 166612 h 339626"/>
                <a:gd name="connsiteX9" fmla="*/ 249250 w 926174"/>
                <a:gd name="connsiteY9" fmla="*/ 207197 h 339626"/>
                <a:gd name="connsiteX10" fmla="*/ 75895 w 926174"/>
                <a:gd name="connsiteY10" fmla="*/ 317687 h 339626"/>
                <a:gd name="connsiteX11" fmla="*/ 58750 w 926174"/>
                <a:gd name="connsiteY11" fmla="*/ 309115 h 339626"/>
                <a:gd name="connsiteX12" fmla="*/ 64465 w 926174"/>
                <a:gd name="connsiteY12" fmla="*/ 251012 h 339626"/>
                <a:gd name="connsiteX13" fmla="*/ 4458 w 926174"/>
                <a:gd name="connsiteY13" fmla="*/ 210055 h 339626"/>
                <a:gd name="connsiteX14" fmla="*/ 6363 w 926174"/>
                <a:gd name="connsiteY14" fmla="*/ 191957 h 339626"/>
                <a:gd name="connsiteX15" fmla="*/ 110617 w 926174"/>
                <a:gd name="connsiteY15" fmla="*/ 166612 h 339626"/>
                <a:gd name="connsiteX16" fmla="*/ 465468 w 926174"/>
                <a:gd name="connsiteY16" fmla="*/ 152905 h 339626"/>
                <a:gd name="connsiteX17" fmla="*/ 497853 w 926174"/>
                <a:gd name="connsiteY17" fmla="*/ 153858 h 339626"/>
                <a:gd name="connsiteX18" fmla="*/ 521666 w 926174"/>
                <a:gd name="connsiteY18" fmla="*/ 178622 h 339626"/>
                <a:gd name="connsiteX19" fmla="*/ 519761 w 926174"/>
                <a:gd name="connsiteY19" fmla="*/ 268158 h 339626"/>
                <a:gd name="connsiteX20" fmla="*/ 494995 w 926174"/>
                <a:gd name="connsiteY20" fmla="*/ 291970 h 339626"/>
                <a:gd name="connsiteX21" fmla="*/ 462611 w 926174"/>
                <a:gd name="connsiteY21" fmla="*/ 291018 h 339626"/>
                <a:gd name="connsiteX22" fmla="*/ 438798 w 926174"/>
                <a:gd name="connsiteY22" fmla="*/ 266253 h 339626"/>
                <a:gd name="connsiteX23" fmla="*/ 440703 w 926174"/>
                <a:gd name="connsiteY23" fmla="*/ 176718 h 339626"/>
                <a:gd name="connsiteX24" fmla="*/ 465468 w 926174"/>
                <a:gd name="connsiteY24" fmla="*/ 152905 h 339626"/>
                <a:gd name="connsiteX25" fmla="*/ 262228 w 926174"/>
                <a:gd name="connsiteY25" fmla="*/ 6696 h 339626"/>
                <a:gd name="connsiteX26" fmla="*/ 304495 w 926174"/>
                <a:gd name="connsiteY26" fmla="*/ 18602 h 339626"/>
                <a:gd name="connsiteX27" fmla="*/ 312115 w 926174"/>
                <a:gd name="connsiteY27" fmla="*/ 24317 h 339626"/>
                <a:gd name="connsiteX28" fmla="*/ 417843 w 926174"/>
                <a:gd name="connsiteY28" fmla="*/ 159572 h 339626"/>
                <a:gd name="connsiteX29" fmla="*/ 373075 w 926174"/>
                <a:gd name="connsiteY29" fmla="*/ 217675 h 339626"/>
                <a:gd name="connsiteX30" fmla="*/ 215913 w 926174"/>
                <a:gd name="connsiteY30" fmla="*/ 148142 h 339626"/>
                <a:gd name="connsiteX31" fmla="*/ 208293 w 926174"/>
                <a:gd name="connsiteY31" fmla="*/ 142427 h 339626"/>
                <a:gd name="connsiteX32" fmla="*/ 197815 w 926174"/>
                <a:gd name="connsiteY32" fmla="*/ 61465 h 339626"/>
                <a:gd name="connsiteX33" fmla="*/ 223533 w 926174"/>
                <a:gd name="connsiteY33" fmla="*/ 29080 h 339626"/>
                <a:gd name="connsiteX34" fmla="*/ 262228 w 926174"/>
                <a:gd name="connsiteY34" fmla="*/ 6696 h 339626"/>
                <a:gd name="connsiteX35" fmla="*/ 690973 w 926174"/>
                <a:gd name="connsiteY35" fmla="*/ 29 h 339626"/>
                <a:gd name="connsiteX36" fmla="*/ 731215 w 926174"/>
                <a:gd name="connsiteY36" fmla="*/ 18603 h 339626"/>
                <a:gd name="connsiteX37" fmla="*/ 758838 w 926174"/>
                <a:gd name="connsiteY37" fmla="*/ 48130 h 339626"/>
                <a:gd name="connsiteX38" fmla="*/ 755980 w 926174"/>
                <a:gd name="connsiteY38" fmla="*/ 130045 h 339626"/>
                <a:gd name="connsiteX39" fmla="*/ 748360 w 926174"/>
                <a:gd name="connsiteY39" fmla="*/ 136713 h 339626"/>
                <a:gd name="connsiteX40" fmla="*/ 596913 w 926174"/>
                <a:gd name="connsiteY40" fmla="*/ 219580 h 339626"/>
                <a:gd name="connsiteX41" fmla="*/ 547383 w 926174"/>
                <a:gd name="connsiteY41" fmla="*/ 166240 h 339626"/>
                <a:gd name="connsiteX42" fmla="*/ 641680 w 926174"/>
                <a:gd name="connsiteY42" fmla="*/ 22413 h 339626"/>
                <a:gd name="connsiteX43" fmla="*/ 649300 w 926174"/>
                <a:gd name="connsiteY43" fmla="*/ 15745 h 339626"/>
                <a:gd name="connsiteX44" fmla="*/ 690973 w 926174"/>
                <a:gd name="connsiteY44" fmla="*/ 29 h 339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926174" h="339626">
                  <a:moveTo>
                    <a:pt x="816361" y="184918"/>
                  </a:moveTo>
                  <a:cubicBezTo>
                    <a:pt x="846409" y="187373"/>
                    <a:pt x="880997" y="195529"/>
                    <a:pt x="919811" y="212912"/>
                  </a:cubicBezTo>
                  <a:cubicBezTo>
                    <a:pt x="927430" y="216722"/>
                    <a:pt x="928383" y="226247"/>
                    <a:pt x="921715" y="231010"/>
                  </a:cubicBezTo>
                  <a:lnTo>
                    <a:pt x="860755" y="270062"/>
                  </a:lnTo>
                  <a:lnTo>
                    <a:pt x="865518" y="328165"/>
                  </a:lnTo>
                  <a:cubicBezTo>
                    <a:pt x="866470" y="337690"/>
                    <a:pt x="855040" y="343405"/>
                    <a:pt x="848373" y="336737"/>
                  </a:cubicBezTo>
                  <a:cubicBezTo>
                    <a:pt x="816940" y="305305"/>
                    <a:pt x="753123" y="249107"/>
                    <a:pt x="676923" y="221485"/>
                  </a:cubicBezTo>
                  <a:cubicBezTo>
                    <a:pt x="676923" y="221485"/>
                    <a:pt x="726215" y="177551"/>
                    <a:pt x="816361" y="184918"/>
                  </a:cubicBezTo>
                  <a:close/>
                  <a:moveTo>
                    <a:pt x="110617" y="166612"/>
                  </a:moveTo>
                  <a:cubicBezTo>
                    <a:pt x="201030" y="161656"/>
                    <a:pt x="249250" y="207197"/>
                    <a:pt x="249250" y="207197"/>
                  </a:cubicBezTo>
                  <a:cubicBezTo>
                    <a:pt x="173050" y="231962"/>
                    <a:pt x="107328" y="287207"/>
                    <a:pt x="75895" y="317687"/>
                  </a:cubicBezTo>
                  <a:cubicBezTo>
                    <a:pt x="69228" y="324355"/>
                    <a:pt x="57798" y="318640"/>
                    <a:pt x="58750" y="309115"/>
                  </a:cubicBezTo>
                  <a:lnTo>
                    <a:pt x="64465" y="251012"/>
                  </a:lnTo>
                  <a:lnTo>
                    <a:pt x="4458" y="210055"/>
                  </a:lnTo>
                  <a:cubicBezTo>
                    <a:pt x="-2210" y="205292"/>
                    <a:pt x="-1257" y="194815"/>
                    <a:pt x="6363" y="191957"/>
                  </a:cubicBezTo>
                  <a:cubicBezTo>
                    <a:pt x="45653" y="175527"/>
                    <a:pt x="80479" y="168264"/>
                    <a:pt x="110617" y="166612"/>
                  </a:cubicBezTo>
                  <a:close/>
                  <a:moveTo>
                    <a:pt x="465468" y="152905"/>
                  </a:moveTo>
                  <a:lnTo>
                    <a:pt x="497853" y="153858"/>
                  </a:lnTo>
                  <a:cubicBezTo>
                    <a:pt x="511188" y="154810"/>
                    <a:pt x="521666" y="165287"/>
                    <a:pt x="521666" y="178622"/>
                  </a:cubicBezTo>
                  <a:lnTo>
                    <a:pt x="519761" y="268158"/>
                  </a:lnTo>
                  <a:cubicBezTo>
                    <a:pt x="519761" y="281493"/>
                    <a:pt x="508330" y="291970"/>
                    <a:pt x="494995" y="291970"/>
                  </a:cubicBezTo>
                  <a:lnTo>
                    <a:pt x="462611" y="291018"/>
                  </a:lnTo>
                  <a:cubicBezTo>
                    <a:pt x="449276" y="291018"/>
                    <a:pt x="438798" y="279587"/>
                    <a:pt x="438798" y="266253"/>
                  </a:cubicBezTo>
                  <a:lnTo>
                    <a:pt x="440703" y="176718"/>
                  </a:lnTo>
                  <a:cubicBezTo>
                    <a:pt x="440703" y="163383"/>
                    <a:pt x="452133" y="152905"/>
                    <a:pt x="465468" y="152905"/>
                  </a:cubicBezTo>
                  <a:close/>
                  <a:moveTo>
                    <a:pt x="262228" y="6696"/>
                  </a:moveTo>
                  <a:cubicBezTo>
                    <a:pt x="276873" y="4791"/>
                    <a:pt x="292113" y="8601"/>
                    <a:pt x="304495" y="18602"/>
                  </a:cubicBezTo>
                  <a:lnTo>
                    <a:pt x="312115" y="24317"/>
                  </a:lnTo>
                  <a:cubicBezTo>
                    <a:pt x="357835" y="59560"/>
                    <a:pt x="394030" y="107185"/>
                    <a:pt x="417843" y="159572"/>
                  </a:cubicBezTo>
                  <a:cubicBezTo>
                    <a:pt x="431178" y="190052"/>
                    <a:pt x="405460" y="223390"/>
                    <a:pt x="373075" y="217675"/>
                  </a:cubicBezTo>
                  <a:cubicBezTo>
                    <a:pt x="315925" y="208150"/>
                    <a:pt x="261633" y="183385"/>
                    <a:pt x="215913" y="148142"/>
                  </a:cubicBezTo>
                  <a:lnTo>
                    <a:pt x="208293" y="142427"/>
                  </a:lnTo>
                  <a:cubicBezTo>
                    <a:pt x="182575" y="122425"/>
                    <a:pt x="177813" y="86230"/>
                    <a:pt x="197815" y="61465"/>
                  </a:cubicBezTo>
                  <a:lnTo>
                    <a:pt x="223533" y="29080"/>
                  </a:lnTo>
                  <a:cubicBezTo>
                    <a:pt x="233534" y="16221"/>
                    <a:pt x="247583" y="8601"/>
                    <a:pt x="262228" y="6696"/>
                  </a:cubicBezTo>
                  <a:close/>
                  <a:moveTo>
                    <a:pt x="690973" y="29"/>
                  </a:moveTo>
                  <a:cubicBezTo>
                    <a:pt x="705736" y="505"/>
                    <a:pt x="720262" y="6697"/>
                    <a:pt x="731215" y="18603"/>
                  </a:cubicBezTo>
                  <a:lnTo>
                    <a:pt x="758838" y="48130"/>
                  </a:lnTo>
                  <a:cubicBezTo>
                    <a:pt x="780745" y="71943"/>
                    <a:pt x="779793" y="108138"/>
                    <a:pt x="755980" y="130045"/>
                  </a:cubicBezTo>
                  <a:lnTo>
                    <a:pt x="748360" y="136713"/>
                  </a:lnTo>
                  <a:cubicBezTo>
                    <a:pt x="705498" y="176718"/>
                    <a:pt x="653110" y="204340"/>
                    <a:pt x="596913" y="219580"/>
                  </a:cubicBezTo>
                  <a:cubicBezTo>
                    <a:pt x="564528" y="228153"/>
                    <a:pt x="535953" y="197673"/>
                    <a:pt x="547383" y="166240"/>
                  </a:cubicBezTo>
                  <a:cubicBezTo>
                    <a:pt x="566433" y="110995"/>
                    <a:pt x="598818" y="61465"/>
                    <a:pt x="641680" y="22413"/>
                  </a:cubicBezTo>
                  <a:lnTo>
                    <a:pt x="649300" y="15745"/>
                  </a:lnTo>
                  <a:cubicBezTo>
                    <a:pt x="661207" y="4791"/>
                    <a:pt x="676209" y="-447"/>
                    <a:pt x="690973" y="29"/>
                  </a:cubicBez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+mj-ea"/>
                <a:ea typeface="+mj-ea"/>
              </a:endParaRPr>
            </a:p>
          </p:txBody>
        </p:sp>
      </p:grpSp>
      <p:grpSp>
        <p:nvGrpSpPr>
          <p:cNvPr id="276" name="组合 275">
            <a:extLst>
              <a:ext uri="{FF2B5EF4-FFF2-40B4-BE49-F238E27FC236}">
                <a16:creationId xmlns:a16="http://schemas.microsoft.com/office/drawing/2014/main" id="{39B0BFEB-7641-49A4-AD0E-23AB17654F28}"/>
              </a:ext>
            </a:extLst>
          </p:cNvPr>
          <p:cNvGrpSpPr/>
          <p:nvPr/>
        </p:nvGrpSpPr>
        <p:grpSpPr>
          <a:xfrm>
            <a:off x="9187619" y="1636526"/>
            <a:ext cx="830001" cy="859337"/>
            <a:chOff x="9172643" y="1470021"/>
            <a:chExt cx="937215" cy="970340"/>
          </a:xfrm>
        </p:grpSpPr>
        <p:sp>
          <p:nvSpPr>
            <p:cNvPr id="154" name="任意多边形: 形状 153">
              <a:extLst>
                <a:ext uri="{FF2B5EF4-FFF2-40B4-BE49-F238E27FC236}">
                  <a16:creationId xmlns:a16="http://schemas.microsoft.com/office/drawing/2014/main" id="{F7739E31-F95C-4DA3-B3EA-AAFC0F6D919B}"/>
                </a:ext>
              </a:extLst>
            </p:cNvPr>
            <p:cNvSpPr/>
            <p:nvPr/>
          </p:nvSpPr>
          <p:spPr>
            <a:xfrm>
              <a:off x="9590893" y="1470021"/>
              <a:ext cx="518965" cy="970340"/>
            </a:xfrm>
            <a:custGeom>
              <a:avLst/>
              <a:gdLst>
                <a:gd name="connsiteX0" fmla="*/ 167 w 518965"/>
                <a:gd name="connsiteY0" fmla="*/ 836500 h 970340"/>
                <a:gd name="connsiteX1" fmla="*/ 33627 w 518965"/>
                <a:gd name="connsiteY1" fmla="*/ 836500 h 970340"/>
                <a:gd name="connsiteX2" fmla="*/ 33627 w 518965"/>
                <a:gd name="connsiteY2" fmla="*/ 970340 h 970340"/>
                <a:gd name="connsiteX3" fmla="*/ 167 w 518965"/>
                <a:gd name="connsiteY3" fmla="*/ 970340 h 970340"/>
                <a:gd name="connsiteX4" fmla="*/ 0 w 518965"/>
                <a:gd name="connsiteY4" fmla="*/ 769580 h 970340"/>
                <a:gd name="connsiteX5" fmla="*/ 33460 w 518965"/>
                <a:gd name="connsiteY5" fmla="*/ 769580 h 970340"/>
                <a:gd name="connsiteX6" fmla="*/ 33460 w 518965"/>
                <a:gd name="connsiteY6" fmla="*/ 803040 h 970340"/>
                <a:gd name="connsiteX7" fmla="*/ 0 w 518965"/>
                <a:gd name="connsiteY7" fmla="*/ 803040 h 970340"/>
                <a:gd name="connsiteX8" fmla="*/ 256805 w 518965"/>
                <a:gd name="connsiteY8" fmla="*/ 238402 h 970340"/>
                <a:gd name="connsiteX9" fmla="*/ 278721 w 518965"/>
                <a:gd name="connsiteY9" fmla="*/ 263664 h 970340"/>
                <a:gd name="connsiteX10" fmla="*/ 224014 w 518965"/>
                <a:gd name="connsiteY10" fmla="*/ 311010 h 970340"/>
                <a:gd name="connsiteX11" fmla="*/ 33794 w 518965"/>
                <a:gd name="connsiteY11" fmla="*/ 736120 h 970340"/>
                <a:gd name="connsiteX12" fmla="*/ 334 w 518965"/>
                <a:gd name="connsiteY12" fmla="*/ 736120 h 970340"/>
                <a:gd name="connsiteX13" fmla="*/ 202098 w 518965"/>
                <a:gd name="connsiteY13" fmla="*/ 285748 h 970340"/>
                <a:gd name="connsiteX14" fmla="*/ 261490 w 518965"/>
                <a:gd name="connsiteY14" fmla="*/ 0 h 970340"/>
                <a:gd name="connsiteX15" fmla="*/ 359862 w 518965"/>
                <a:gd name="connsiteY15" fmla="*/ 51696 h 970340"/>
                <a:gd name="connsiteX16" fmla="*/ 458235 w 518965"/>
                <a:gd name="connsiteY16" fmla="*/ 0 h 970340"/>
                <a:gd name="connsiteX17" fmla="*/ 439497 w 518965"/>
                <a:gd name="connsiteY17" fmla="*/ 109582 h 970340"/>
                <a:gd name="connsiteX18" fmla="*/ 518965 w 518965"/>
                <a:gd name="connsiteY18" fmla="*/ 187041 h 970340"/>
                <a:gd name="connsiteX19" fmla="*/ 409049 w 518965"/>
                <a:gd name="connsiteY19" fmla="*/ 203102 h 970340"/>
                <a:gd name="connsiteX20" fmla="*/ 359862 w 518965"/>
                <a:gd name="connsiteY20" fmla="*/ 302646 h 970340"/>
                <a:gd name="connsiteX21" fmla="*/ 310676 w 518965"/>
                <a:gd name="connsiteY21" fmla="*/ 203102 h 970340"/>
                <a:gd name="connsiteX22" fmla="*/ 200760 w 518965"/>
                <a:gd name="connsiteY22" fmla="*/ 187041 h 970340"/>
                <a:gd name="connsiteX23" fmla="*/ 280395 w 518965"/>
                <a:gd name="connsiteY23" fmla="*/ 109582 h 970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518965" h="970340">
                  <a:moveTo>
                    <a:pt x="167" y="836500"/>
                  </a:moveTo>
                  <a:lnTo>
                    <a:pt x="33627" y="836500"/>
                  </a:lnTo>
                  <a:lnTo>
                    <a:pt x="33627" y="970340"/>
                  </a:lnTo>
                  <a:lnTo>
                    <a:pt x="167" y="970340"/>
                  </a:lnTo>
                  <a:close/>
                  <a:moveTo>
                    <a:pt x="0" y="769580"/>
                  </a:moveTo>
                  <a:lnTo>
                    <a:pt x="33460" y="769580"/>
                  </a:lnTo>
                  <a:lnTo>
                    <a:pt x="33460" y="803040"/>
                  </a:lnTo>
                  <a:lnTo>
                    <a:pt x="0" y="803040"/>
                  </a:lnTo>
                  <a:close/>
                  <a:moveTo>
                    <a:pt x="256805" y="238402"/>
                  </a:moveTo>
                  <a:lnTo>
                    <a:pt x="278721" y="263664"/>
                  </a:lnTo>
                  <a:lnTo>
                    <a:pt x="224014" y="311010"/>
                  </a:lnTo>
                  <a:cubicBezTo>
                    <a:pt x="104897" y="414234"/>
                    <a:pt x="33794" y="573169"/>
                    <a:pt x="33794" y="736120"/>
                  </a:cubicBezTo>
                  <a:lnTo>
                    <a:pt x="334" y="736120"/>
                  </a:lnTo>
                  <a:cubicBezTo>
                    <a:pt x="334" y="563466"/>
                    <a:pt x="75786" y="395162"/>
                    <a:pt x="202098" y="285748"/>
                  </a:cubicBezTo>
                  <a:close/>
                  <a:moveTo>
                    <a:pt x="261490" y="0"/>
                  </a:moveTo>
                  <a:lnTo>
                    <a:pt x="359862" y="51696"/>
                  </a:lnTo>
                  <a:lnTo>
                    <a:pt x="458235" y="0"/>
                  </a:lnTo>
                  <a:lnTo>
                    <a:pt x="439497" y="109582"/>
                  </a:lnTo>
                  <a:lnTo>
                    <a:pt x="518965" y="187041"/>
                  </a:lnTo>
                  <a:lnTo>
                    <a:pt x="409049" y="203102"/>
                  </a:lnTo>
                  <a:lnTo>
                    <a:pt x="359862" y="302646"/>
                  </a:lnTo>
                  <a:lnTo>
                    <a:pt x="310676" y="203102"/>
                  </a:lnTo>
                  <a:lnTo>
                    <a:pt x="200760" y="187041"/>
                  </a:lnTo>
                  <a:lnTo>
                    <a:pt x="280395" y="109582"/>
                  </a:lnTo>
                  <a:close/>
                </a:path>
              </a:pathLst>
            </a:custGeom>
            <a:solidFill>
              <a:schemeClr val="accent4"/>
            </a:solidFill>
            <a:ln w="16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+mj-ea"/>
                <a:ea typeface="+mj-ea"/>
              </a:endParaRPr>
            </a:p>
          </p:txBody>
        </p:sp>
        <p:sp>
          <p:nvSpPr>
            <p:cNvPr id="155" name="任意多边形: 形状 154">
              <a:extLst>
                <a:ext uri="{FF2B5EF4-FFF2-40B4-BE49-F238E27FC236}">
                  <a16:creationId xmlns:a16="http://schemas.microsoft.com/office/drawing/2014/main" id="{79C58410-4F17-4AEA-8669-D1CF9D6F3164}"/>
                </a:ext>
              </a:extLst>
            </p:cNvPr>
            <p:cNvSpPr/>
            <p:nvPr/>
          </p:nvSpPr>
          <p:spPr>
            <a:xfrm>
              <a:off x="9172643" y="1561535"/>
              <a:ext cx="415908" cy="439497"/>
            </a:xfrm>
            <a:custGeom>
              <a:avLst/>
              <a:gdLst>
                <a:gd name="connsiteX0" fmla="*/ 245596 w 415908"/>
                <a:gd name="connsiteY0" fmla="*/ 238402 h 439497"/>
                <a:gd name="connsiteX1" fmla="*/ 300303 w 415908"/>
                <a:gd name="connsiteY1" fmla="*/ 285748 h 439497"/>
                <a:gd name="connsiteX2" fmla="*/ 413566 w 415908"/>
                <a:gd name="connsiteY2" fmla="*/ 418250 h 439497"/>
                <a:gd name="connsiteX3" fmla="*/ 415908 w 415908"/>
                <a:gd name="connsiteY3" fmla="*/ 422097 h 439497"/>
                <a:gd name="connsiteX4" fmla="*/ 387299 w 415908"/>
                <a:gd name="connsiteY4" fmla="*/ 439497 h 439497"/>
                <a:gd name="connsiteX5" fmla="*/ 385125 w 415908"/>
                <a:gd name="connsiteY5" fmla="*/ 435983 h 439497"/>
                <a:gd name="connsiteX6" fmla="*/ 278387 w 415908"/>
                <a:gd name="connsiteY6" fmla="*/ 311010 h 439497"/>
                <a:gd name="connsiteX7" fmla="*/ 223680 w 415908"/>
                <a:gd name="connsiteY7" fmla="*/ 263664 h 439497"/>
                <a:gd name="connsiteX8" fmla="*/ 60730 w 415908"/>
                <a:gd name="connsiteY8" fmla="*/ 0 h 439497"/>
                <a:gd name="connsiteX9" fmla="*/ 159102 w 415908"/>
                <a:gd name="connsiteY9" fmla="*/ 51696 h 439497"/>
                <a:gd name="connsiteX10" fmla="*/ 257475 w 415908"/>
                <a:gd name="connsiteY10" fmla="*/ 0 h 439497"/>
                <a:gd name="connsiteX11" fmla="*/ 238737 w 415908"/>
                <a:gd name="connsiteY11" fmla="*/ 109581 h 439497"/>
                <a:gd name="connsiteX12" fmla="*/ 318205 w 415908"/>
                <a:gd name="connsiteY12" fmla="*/ 187041 h 439497"/>
                <a:gd name="connsiteX13" fmla="*/ 208289 w 415908"/>
                <a:gd name="connsiteY13" fmla="*/ 203102 h 439497"/>
                <a:gd name="connsiteX14" fmla="*/ 159102 w 415908"/>
                <a:gd name="connsiteY14" fmla="*/ 302646 h 439497"/>
                <a:gd name="connsiteX15" fmla="*/ 109916 w 415908"/>
                <a:gd name="connsiteY15" fmla="*/ 203102 h 439497"/>
                <a:gd name="connsiteX16" fmla="*/ 0 w 415908"/>
                <a:gd name="connsiteY16" fmla="*/ 187041 h 439497"/>
                <a:gd name="connsiteX17" fmla="*/ 79635 w 415908"/>
                <a:gd name="connsiteY17" fmla="*/ 109581 h 439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15908" h="439497">
                  <a:moveTo>
                    <a:pt x="245596" y="238402"/>
                  </a:moveTo>
                  <a:lnTo>
                    <a:pt x="300303" y="285748"/>
                  </a:lnTo>
                  <a:cubicBezTo>
                    <a:pt x="344471" y="324060"/>
                    <a:pt x="382615" y="368729"/>
                    <a:pt x="413566" y="418250"/>
                  </a:cubicBezTo>
                  <a:lnTo>
                    <a:pt x="415908" y="422097"/>
                  </a:lnTo>
                  <a:lnTo>
                    <a:pt x="387299" y="439497"/>
                  </a:lnTo>
                  <a:lnTo>
                    <a:pt x="385125" y="435983"/>
                  </a:lnTo>
                  <a:cubicBezTo>
                    <a:pt x="355847" y="389139"/>
                    <a:pt x="320045" y="347147"/>
                    <a:pt x="278387" y="311010"/>
                  </a:cubicBezTo>
                  <a:lnTo>
                    <a:pt x="223680" y="263664"/>
                  </a:lnTo>
                  <a:close/>
                  <a:moveTo>
                    <a:pt x="60730" y="0"/>
                  </a:moveTo>
                  <a:lnTo>
                    <a:pt x="159102" y="51696"/>
                  </a:lnTo>
                  <a:lnTo>
                    <a:pt x="257475" y="0"/>
                  </a:lnTo>
                  <a:lnTo>
                    <a:pt x="238737" y="109581"/>
                  </a:lnTo>
                  <a:lnTo>
                    <a:pt x="318205" y="187041"/>
                  </a:lnTo>
                  <a:lnTo>
                    <a:pt x="208289" y="203102"/>
                  </a:lnTo>
                  <a:lnTo>
                    <a:pt x="159102" y="302646"/>
                  </a:lnTo>
                  <a:lnTo>
                    <a:pt x="109916" y="203102"/>
                  </a:lnTo>
                  <a:lnTo>
                    <a:pt x="0" y="187041"/>
                  </a:lnTo>
                  <a:lnTo>
                    <a:pt x="79635" y="109581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 w="16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+mj-ea"/>
                <a:ea typeface="+mj-ea"/>
              </a:endParaRPr>
            </a:p>
          </p:txBody>
        </p:sp>
      </p:grpSp>
      <p:sp>
        <p:nvSpPr>
          <p:cNvPr id="9" name="任意多边形: 形状 8">
            <a:extLst>
              <a:ext uri="{FF2B5EF4-FFF2-40B4-BE49-F238E27FC236}">
                <a16:creationId xmlns:a16="http://schemas.microsoft.com/office/drawing/2014/main" id="{9347A0F7-4216-48D1-9D74-8A52A49652CA}"/>
              </a:ext>
            </a:extLst>
          </p:cNvPr>
          <p:cNvSpPr/>
          <p:nvPr/>
        </p:nvSpPr>
        <p:spPr>
          <a:xfrm>
            <a:off x="6705974" y="5415078"/>
            <a:ext cx="1103947" cy="964882"/>
          </a:xfrm>
          <a:custGeom>
            <a:avLst/>
            <a:gdLst>
              <a:gd name="connsiteX0" fmla="*/ 857250 w 1103947"/>
              <a:gd name="connsiteY0" fmla="*/ 341947 h 964882"/>
              <a:gd name="connsiteX1" fmla="*/ 459105 w 1103947"/>
              <a:gd name="connsiteY1" fmla="*/ 341947 h 964882"/>
              <a:gd name="connsiteX2" fmla="*/ 459105 w 1103947"/>
              <a:gd name="connsiteY2" fmla="*/ 218122 h 964882"/>
              <a:gd name="connsiteX3" fmla="*/ 487680 w 1103947"/>
              <a:gd name="connsiteY3" fmla="*/ 218122 h 964882"/>
              <a:gd name="connsiteX4" fmla="*/ 293370 w 1103947"/>
              <a:gd name="connsiteY4" fmla="*/ 0 h 964882"/>
              <a:gd name="connsiteX5" fmla="*/ 99060 w 1103947"/>
              <a:gd name="connsiteY5" fmla="*/ 218122 h 964882"/>
              <a:gd name="connsiteX6" fmla="*/ 127635 w 1103947"/>
              <a:gd name="connsiteY6" fmla="*/ 218122 h 964882"/>
              <a:gd name="connsiteX7" fmla="*/ 127635 w 1103947"/>
              <a:gd name="connsiteY7" fmla="*/ 473392 h 964882"/>
              <a:gd name="connsiteX8" fmla="*/ 0 w 1103947"/>
              <a:gd name="connsiteY8" fmla="*/ 612458 h 964882"/>
              <a:gd name="connsiteX9" fmla="*/ 71438 w 1103947"/>
              <a:gd name="connsiteY9" fmla="*/ 612458 h 964882"/>
              <a:gd name="connsiteX10" fmla="*/ 71438 w 1103947"/>
              <a:gd name="connsiteY10" fmla="*/ 964883 h 964882"/>
              <a:gd name="connsiteX11" fmla="*/ 1032510 w 1103947"/>
              <a:gd name="connsiteY11" fmla="*/ 964883 h 964882"/>
              <a:gd name="connsiteX12" fmla="*/ 1032510 w 1103947"/>
              <a:gd name="connsiteY12" fmla="*/ 612458 h 964882"/>
              <a:gd name="connsiteX13" fmla="*/ 1103947 w 1103947"/>
              <a:gd name="connsiteY13" fmla="*/ 612458 h 964882"/>
              <a:gd name="connsiteX14" fmla="*/ 857250 w 1103947"/>
              <a:gd name="connsiteY14" fmla="*/ 341947 h 964882"/>
              <a:gd name="connsiteX15" fmla="*/ 238125 w 1103947"/>
              <a:gd name="connsiteY15" fmla="*/ 717233 h 964882"/>
              <a:gd name="connsiteX16" fmla="*/ 238125 w 1103947"/>
              <a:gd name="connsiteY16" fmla="*/ 717233 h 964882"/>
              <a:gd name="connsiteX17" fmla="*/ 277177 w 1103947"/>
              <a:gd name="connsiteY17" fmla="*/ 751522 h 964882"/>
              <a:gd name="connsiteX18" fmla="*/ 219075 w 1103947"/>
              <a:gd name="connsiteY18" fmla="*/ 751522 h 964882"/>
              <a:gd name="connsiteX19" fmla="*/ 238125 w 1103947"/>
              <a:gd name="connsiteY19" fmla="*/ 717233 h 964882"/>
              <a:gd name="connsiteX20" fmla="*/ 287655 w 1103947"/>
              <a:gd name="connsiteY20" fmla="*/ 948690 h 964882"/>
              <a:gd name="connsiteX21" fmla="*/ 216217 w 1103947"/>
              <a:gd name="connsiteY21" fmla="*/ 948690 h 964882"/>
              <a:gd name="connsiteX22" fmla="*/ 216217 w 1103947"/>
              <a:gd name="connsiteY22" fmla="*/ 852488 h 964882"/>
              <a:gd name="connsiteX23" fmla="*/ 217170 w 1103947"/>
              <a:gd name="connsiteY23" fmla="*/ 852488 h 964882"/>
              <a:gd name="connsiteX24" fmla="*/ 286702 w 1103947"/>
              <a:gd name="connsiteY24" fmla="*/ 852488 h 964882"/>
              <a:gd name="connsiteX25" fmla="*/ 286702 w 1103947"/>
              <a:gd name="connsiteY25" fmla="*/ 948690 h 964882"/>
              <a:gd name="connsiteX26" fmla="*/ 287655 w 1103947"/>
              <a:gd name="connsiteY26" fmla="*/ 840105 h 964882"/>
              <a:gd name="connsiteX27" fmla="*/ 217170 w 1103947"/>
              <a:gd name="connsiteY27" fmla="*/ 840105 h 964882"/>
              <a:gd name="connsiteX28" fmla="*/ 216217 w 1103947"/>
              <a:gd name="connsiteY28" fmla="*/ 840105 h 964882"/>
              <a:gd name="connsiteX29" fmla="*/ 216217 w 1103947"/>
              <a:gd name="connsiteY29" fmla="*/ 770572 h 964882"/>
              <a:gd name="connsiteX30" fmla="*/ 216217 w 1103947"/>
              <a:gd name="connsiteY30" fmla="*/ 763905 h 964882"/>
              <a:gd name="connsiteX31" fmla="*/ 217170 w 1103947"/>
              <a:gd name="connsiteY31" fmla="*/ 763905 h 964882"/>
              <a:gd name="connsiteX32" fmla="*/ 286702 w 1103947"/>
              <a:gd name="connsiteY32" fmla="*/ 763905 h 964882"/>
              <a:gd name="connsiteX33" fmla="*/ 286702 w 1103947"/>
              <a:gd name="connsiteY33" fmla="*/ 840105 h 964882"/>
              <a:gd name="connsiteX34" fmla="*/ 287655 w 1103947"/>
              <a:gd name="connsiteY34" fmla="*/ 742950 h 964882"/>
              <a:gd name="connsiteX35" fmla="*/ 247650 w 1103947"/>
              <a:gd name="connsiteY35" fmla="*/ 708660 h 964882"/>
              <a:gd name="connsiteX36" fmla="*/ 287655 w 1103947"/>
              <a:gd name="connsiteY36" fmla="*/ 693420 h 964882"/>
              <a:gd name="connsiteX37" fmla="*/ 287655 w 1103947"/>
              <a:gd name="connsiteY37" fmla="*/ 742950 h 964882"/>
              <a:gd name="connsiteX38" fmla="*/ 287655 w 1103947"/>
              <a:gd name="connsiteY38" fmla="*/ 336232 h 964882"/>
              <a:gd name="connsiteX39" fmla="*/ 248602 w 1103947"/>
              <a:gd name="connsiteY39" fmla="*/ 298132 h 964882"/>
              <a:gd name="connsiteX40" fmla="*/ 287655 w 1103947"/>
              <a:gd name="connsiteY40" fmla="*/ 298132 h 964882"/>
              <a:gd name="connsiteX41" fmla="*/ 287655 w 1103947"/>
              <a:gd name="connsiteY41" fmla="*/ 336232 h 964882"/>
              <a:gd name="connsiteX42" fmla="*/ 287655 w 1103947"/>
              <a:gd name="connsiteY42" fmla="*/ 284797 h 964882"/>
              <a:gd name="connsiteX43" fmla="*/ 248602 w 1103947"/>
              <a:gd name="connsiteY43" fmla="*/ 284797 h 964882"/>
              <a:gd name="connsiteX44" fmla="*/ 287655 w 1103947"/>
              <a:gd name="connsiteY44" fmla="*/ 245745 h 964882"/>
              <a:gd name="connsiteX45" fmla="*/ 287655 w 1103947"/>
              <a:gd name="connsiteY45" fmla="*/ 284797 h 964882"/>
              <a:gd name="connsiteX46" fmla="*/ 349567 w 1103947"/>
              <a:gd name="connsiteY46" fmla="*/ 717233 h 964882"/>
              <a:gd name="connsiteX47" fmla="*/ 368618 w 1103947"/>
              <a:gd name="connsiteY47" fmla="*/ 751522 h 964882"/>
              <a:gd name="connsiteX48" fmla="*/ 310515 w 1103947"/>
              <a:gd name="connsiteY48" fmla="*/ 751522 h 964882"/>
              <a:gd name="connsiteX49" fmla="*/ 349567 w 1103947"/>
              <a:gd name="connsiteY49" fmla="*/ 717233 h 964882"/>
              <a:gd name="connsiteX50" fmla="*/ 349567 w 1103947"/>
              <a:gd name="connsiteY50" fmla="*/ 717233 h 964882"/>
              <a:gd name="connsiteX51" fmla="*/ 300990 w 1103947"/>
              <a:gd name="connsiteY51" fmla="*/ 246697 h 964882"/>
              <a:gd name="connsiteX52" fmla="*/ 339090 w 1103947"/>
              <a:gd name="connsiteY52" fmla="*/ 285750 h 964882"/>
              <a:gd name="connsiteX53" fmla="*/ 300990 w 1103947"/>
              <a:gd name="connsiteY53" fmla="*/ 285750 h 964882"/>
              <a:gd name="connsiteX54" fmla="*/ 300990 w 1103947"/>
              <a:gd name="connsiteY54" fmla="*/ 246697 h 964882"/>
              <a:gd name="connsiteX55" fmla="*/ 300990 w 1103947"/>
              <a:gd name="connsiteY55" fmla="*/ 298132 h 964882"/>
              <a:gd name="connsiteX56" fmla="*/ 338138 w 1103947"/>
              <a:gd name="connsiteY56" fmla="*/ 298132 h 964882"/>
              <a:gd name="connsiteX57" fmla="*/ 300990 w 1103947"/>
              <a:gd name="connsiteY57" fmla="*/ 335280 h 964882"/>
              <a:gd name="connsiteX58" fmla="*/ 300990 w 1103947"/>
              <a:gd name="connsiteY58" fmla="*/ 298132 h 964882"/>
              <a:gd name="connsiteX59" fmla="*/ 300038 w 1103947"/>
              <a:gd name="connsiteY59" fmla="*/ 693420 h 964882"/>
              <a:gd name="connsiteX60" fmla="*/ 340042 w 1103947"/>
              <a:gd name="connsiteY60" fmla="*/ 708660 h 964882"/>
              <a:gd name="connsiteX61" fmla="*/ 300038 w 1103947"/>
              <a:gd name="connsiteY61" fmla="*/ 742950 h 964882"/>
              <a:gd name="connsiteX62" fmla="*/ 300038 w 1103947"/>
              <a:gd name="connsiteY62" fmla="*/ 693420 h 964882"/>
              <a:gd name="connsiteX63" fmla="*/ 371475 w 1103947"/>
              <a:gd name="connsiteY63" fmla="*/ 948690 h 964882"/>
              <a:gd name="connsiteX64" fmla="*/ 300038 w 1103947"/>
              <a:gd name="connsiteY64" fmla="*/ 948690 h 964882"/>
              <a:gd name="connsiteX65" fmla="*/ 300038 w 1103947"/>
              <a:gd name="connsiteY65" fmla="*/ 852488 h 964882"/>
              <a:gd name="connsiteX66" fmla="*/ 371475 w 1103947"/>
              <a:gd name="connsiteY66" fmla="*/ 852488 h 964882"/>
              <a:gd name="connsiteX67" fmla="*/ 371475 w 1103947"/>
              <a:gd name="connsiteY67" fmla="*/ 948690 h 964882"/>
              <a:gd name="connsiteX68" fmla="*/ 371475 w 1103947"/>
              <a:gd name="connsiteY68" fmla="*/ 840105 h 964882"/>
              <a:gd name="connsiteX69" fmla="*/ 300038 w 1103947"/>
              <a:gd name="connsiteY69" fmla="*/ 840105 h 964882"/>
              <a:gd name="connsiteX70" fmla="*/ 300038 w 1103947"/>
              <a:gd name="connsiteY70" fmla="*/ 763905 h 964882"/>
              <a:gd name="connsiteX71" fmla="*/ 369570 w 1103947"/>
              <a:gd name="connsiteY71" fmla="*/ 763905 h 964882"/>
              <a:gd name="connsiteX72" fmla="*/ 370522 w 1103947"/>
              <a:gd name="connsiteY72" fmla="*/ 763905 h 964882"/>
              <a:gd name="connsiteX73" fmla="*/ 370522 w 1103947"/>
              <a:gd name="connsiteY73" fmla="*/ 770572 h 964882"/>
              <a:gd name="connsiteX74" fmla="*/ 370522 w 1103947"/>
              <a:gd name="connsiteY74" fmla="*/ 840105 h 964882"/>
              <a:gd name="connsiteX75" fmla="*/ 583882 w 1103947"/>
              <a:gd name="connsiteY75" fmla="*/ 862965 h 964882"/>
              <a:gd name="connsiteX76" fmla="*/ 516255 w 1103947"/>
              <a:gd name="connsiteY76" fmla="*/ 862965 h 964882"/>
              <a:gd name="connsiteX77" fmla="*/ 516255 w 1103947"/>
              <a:gd name="connsiteY77" fmla="*/ 764858 h 964882"/>
              <a:gd name="connsiteX78" fmla="*/ 583882 w 1103947"/>
              <a:gd name="connsiteY78" fmla="*/ 764858 h 964882"/>
              <a:gd name="connsiteX79" fmla="*/ 583882 w 1103947"/>
              <a:gd name="connsiteY79" fmla="*/ 862965 h 964882"/>
              <a:gd name="connsiteX80" fmla="*/ 583882 w 1103947"/>
              <a:gd name="connsiteY80" fmla="*/ 751522 h 964882"/>
              <a:gd name="connsiteX81" fmla="*/ 516255 w 1103947"/>
              <a:gd name="connsiteY81" fmla="*/ 751522 h 964882"/>
              <a:gd name="connsiteX82" fmla="*/ 516255 w 1103947"/>
              <a:gd name="connsiteY82" fmla="*/ 717233 h 964882"/>
              <a:gd name="connsiteX83" fmla="*/ 583882 w 1103947"/>
              <a:gd name="connsiteY83" fmla="*/ 717233 h 964882"/>
              <a:gd name="connsiteX84" fmla="*/ 583882 w 1103947"/>
              <a:gd name="connsiteY84" fmla="*/ 751522 h 964882"/>
              <a:gd name="connsiteX85" fmla="*/ 739140 w 1103947"/>
              <a:gd name="connsiteY85" fmla="*/ 862965 h 964882"/>
              <a:gd name="connsiteX86" fmla="*/ 671513 w 1103947"/>
              <a:gd name="connsiteY86" fmla="*/ 862965 h 964882"/>
              <a:gd name="connsiteX87" fmla="*/ 671513 w 1103947"/>
              <a:gd name="connsiteY87" fmla="*/ 764858 h 964882"/>
              <a:gd name="connsiteX88" fmla="*/ 739140 w 1103947"/>
              <a:gd name="connsiteY88" fmla="*/ 764858 h 964882"/>
              <a:gd name="connsiteX89" fmla="*/ 739140 w 1103947"/>
              <a:gd name="connsiteY89" fmla="*/ 862965 h 964882"/>
              <a:gd name="connsiteX90" fmla="*/ 739140 w 1103947"/>
              <a:gd name="connsiteY90" fmla="*/ 751522 h 964882"/>
              <a:gd name="connsiteX91" fmla="*/ 671513 w 1103947"/>
              <a:gd name="connsiteY91" fmla="*/ 751522 h 964882"/>
              <a:gd name="connsiteX92" fmla="*/ 671513 w 1103947"/>
              <a:gd name="connsiteY92" fmla="*/ 717233 h 964882"/>
              <a:gd name="connsiteX93" fmla="*/ 739140 w 1103947"/>
              <a:gd name="connsiteY93" fmla="*/ 717233 h 964882"/>
              <a:gd name="connsiteX94" fmla="*/ 739140 w 1103947"/>
              <a:gd name="connsiteY94" fmla="*/ 751522 h 964882"/>
              <a:gd name="connsiteX95" fmla="*/ 893445 w 1103947"/>
              <a:gd name="connsiteY95" fmla="*/ 862965 h 964882"/>
              <a:gd name="connsiteX96" fmla="*/ 825818 w 1103947"/>
              <a:gd name="connsiteY96" fmla="*/ 862965 h 964882"/>
              <a:gd name="connsiteX97" fmla="*/ 825818 w 1103947"/>
              <a:gd name="connsiteY97" fmla="*/ 764858 h 964882"/>
              <a:gd name="connsiteX98" fmla="*/ 893445 w 1103947"/>
              <a:gd name="connsiteY98" fmla="*/ 764858 h 964882"/>
              <a:gd name="connsiteX99" fmla="*/ 893445 w 1103947"/>
              <a:gd name="connsiteY99" fmla="*/ 862965 h 964882"/>
              <a:gd name="connsiteX100" fmla="*/ 893445 w 1103947"/>
              <a:gd name="connsiteY100" fmla="*/ 751522 h 964882"/>
              <a:gd name="connsiteX101" fmla="*/ 825818 w 1103947"/>
              <a:gd name="connsiteY101" fmla="*/ 751522 h 964882"/>
              <a:gd name="connsiteX102" fmla="*/ 825818 w 1103947"/>
              <a:gd name="connsiteY102" fmla="*/ 717233 h 964882"/>
              <a:gd name="connsiteX103" fmla="*/ 893445 w 1103947"/>
              <a:gd name="connsiteY103" fmla="*/ 717233 h 964882"/>
              <a:gd name="connsiteX104" fmla="*/ 893445 w 1103947"/>
              <a:gd name="connsiteY104" fmla="*/ 751522 h 9648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1103947" h="964882">
                <a:moveTo>
                  <a:pt x="857250" y="341947"/>
                </a:moveTo>
                <a:lnTo>
                  <a:pt x="459105" y="341947"/>
                </a:lnTo>
                <a:lnTo>
                  <a:pt x="459105" y="218122"/>
                </a:lnTo>
                <a:lnTo>
                  <a:pt x="487680" y="218122"/>
                </a:lnTo>
                <a:lnTo>
                  <a:pt x="293370" y="0"/>
                </a:lnTo>
                <a:lnTo>
                  <a:pt x="99060" y="218122"/>
                </a:lnTo>
                <a:lnTo>
                  <a:pt x="127635" y="218122"/>
                </a:lnTo>
                <a:lnTo>
                  <a:pt x="127635" y="473392"/>
                </a:lnTo>
                <a:lnTo>
                  <a:pt x="0" y="612458"/>
                </a:lnTo>
                <a:lnTo>
                  <a:pt x="71438" y="612458"/>
                </a:lnTo>
                <a:lnTo>
                  <a:pt x="71438" y="964883"/>
                </a:lnTo>
                <a:lnTo>
                  <a:pt x="1032510" y="964883"/>
                </a:lnTo>
                <a:lnTo>
                  <a:pt x="1032510" y="612458"/>
                </a:lnTo>
                <a:lnTo>
                  <a:pt x="1103947" y="612458"/>
                </a:lnTo>
                <a:lnTo>
                  <a:pt x="857250" y="341947"/>
                </a:lnTo>
                <a:close/>
                <a:moveTo>
                  <a:pt x="238125" y="717233"/>
                </a:moveTo>
                <a:cubicBezTo>
                  <a:pt x="238125" y="717233"/>
                  <a:pt x="238125" y="717233"/>
                  <a:pt x="238125" y="717233"/>
                </a:cubicBezTo>
                <a:lnTo>
                  <a:pt x="277177" y="751522"/>
                </a:lnTo>
                <a:lnTo>
                  <a:pt x="219075" y="751522"/>
                </a:lnTo>
                <a:cubicBezTo>
                  <a:pt x="221932" y="738188"/>
                  <a:pt x="228600" y="725805"/>
                  <a:pt x="238125" y="717233"/>
                </a:cubicBezTo>
                <a:close/>
                <a:moveTo>
                  <a:pt x="287655" y="948690"/>
                </a:moveTo>
                <a:lnTo>
                  <a:pt x="216217" y="948690"/>
                </a:lnTo>
                <a:lnTo>
                  <a:pt x="216217" y="852488"/>
                </a:lnTo>
                <a:cubicBezTo>
                  <a:pt x="216217" y="852488"/>
                  <a:pt x="217170" y="852488"/>
                  <a:pt x="217170" y="852488"/>
                </a:cubicBezTo>
                <a:lnTo>
                  <a:pt x="286702" y="852488"/>
                </a:lnTo>
                <a:lnTo>
                  <a:pt x="286702" y="948690"/>
                </a:lnTo>
                <a:close/>
                <a:moveTo>
                  <a:pt x="287655" y="840105"/>
                </a:moveTo>
                <a:lnTo>
                  <a:pt x="217170" y="840105"/>
                </a:lnTo>
                <a:cubicBezTo>
                  <a:pt x="217170" y="840105"/>
                  <a:pt x="216217" y="840105"/>
                  <a:pt x="216217" y="840105"/>
                </a:cubicBezTo>
                <a:lnTo>
                  <a:pt x="216217" y="770572"/>
                </a:lnTo>
                <a:cubicBezTo>
                  <a:pt x="216217" y="768668"/>
                  <a:pt x="216217" y="765810"/>
                  <a:pt x="216217" y="763905"/>
                </a:cubicBezTo>
                <a:cubicBezTo>
                  <a:pt x="216217" y="763905"/>
                  <a:pt x="217170" y="763905"/>
                  <a:pt x="217170" y="763905"/>
                </a:cubicBezTo>
                <a:lnTo>
                  <a:pt x="286702" y="763905"/>
                </a:lnTo>
                <a:lnTo>
                  <a:pt x="286702" y="840105"/>
                </a:lnTo>
                <a:close/>
                <a:moveTo>
                  <a:pt x="287655" y="742950"/>
                </a:moveTo>
                <a:lnTo>
                  <a:pt x="247650" y="708660"/>
                </a:lnTo>
                <a:cubicBezTo>
                  <a:pt x="259080" y="700088"/>
                  <a:pt x="272415" y="694372"/>
                  <a:pt x="287655" y="693420"/>
                </a:cubicBezTo>
                <a:lnTo>
                  <a:pt x="287655" y="742950"/>
                </a:lnTo>
                <a:close/>
                <a:moveTo>
                  <a:pt x="287655" y="336232"/>
                </a:moveTo>
                <a:cubicBezTo>
                  <a:pt x="267652" y="333375"/>
                  <a:pt x="252413" y="318135"/>
                  <a:pt x="248602" y="298132"/>
                </a:cubicBezTo>
                <a:lnTo>
                  <a:pt x="287655" y="298132"/>
                </a:lnTo>
                <a:lnTo>
                  <a:pt x="287655" y="336232"/>
                </a:lnTo>
                <a:close/>
                <a:moveTo>
                  <a:pt x="287655" y="284797"/>
                </a:moveTo>
                <a:lnTo>
                  <a:pt x="248602" y="284797"/>
                </a:lnTo>
                <a:cubicBezTo>
                  <a:pt x="251460" y="264795"/>
                  <a:pt x="267652" y="248602"/>
                  <a:pt x="287655" y="245745"/>
                </a:cubicBezTo>
                <a:lnTo>
                  <a:pt x="287655" y="284797"/>
                </a:lnTo>
                <a:close/>
                <a:moveTo>
                  <a:pt x="349567" y="717233"/>
                </a:moveTo>
                <a:cubicBezTo>
                  <a:pt x="358140" y="726758"/>
                  <a:pt x="364807" y="738188"/>
                  <a:pt x="368618" y="751522"/>
                </a:cubicBezTo>
                <a:lnTo>
                  <a:pt x="310515" y="751522"/>
                </a:lnTo>
                <a:lnTo>
                  <a:pt x="349567" y="717233"/>
                </a:lnTo>
                <a:cubicBezTo>
                  <a:pt x="349567" y="717233"/>
                  <a:pt x="349567" y="717233"/>
                  <a:pt x="349567" y="717233"/>
                </a:cubicBezTo>
                <a:close/>
                <a:moveTo>
                  <a:pt x="300990" y="246697"/>
                </a:moveTo>
                <a:cubicBezTo>
                  <a:pt x="320992" y="249555"/>
                  <a:pt x="336232" y="265747"/>
                  <a:pt x="339090" y="285750"/>
                </a:cubicBezTo>
                <a:lnTo>
                  <a:pt x="300990" y="285750"/>
                </a:lnTo>
                <a:lnTo>
                  <a:pt x="300990" y="246697"/>
                </a:lnTo>
                <a:close/>
                <a:moveTo>
                  <a:pt x="300990" y="298132"/>
                </a:moveTo>
                <a:lnTo>
                  <a:pt x="338138" y="298132"/>
                </a:lnTo>
                <a:cubicBezTo>
                  <a:pt x="335280" y="317182"/>
                  <a:pt x="320040" y="332422"/>
                  <a:pt x="300990" y="335280"/>
                </a:cubicBezTo>
                <a:lnTo>
                  <a:pt x="300990" y="298132"/>
                </a:lnTo>
                <a:close/>
                <a:moveTo>
                  <a:pt x="300038" y="693420"/>
                </a:moveTo>
                <a:cubicBezTo>
                  <a:pt x="315277" y="694372"/>
                  <a:pt x="328613" y="700088"/>
                  <a:pt x="340042" y="708660"/>
                </a:cubicBezTo>
                <a:lnTo>
                  <a:pt x="300038" y="742950"/>
                </a:lnTo>
                <a:lnTo>
                  <a:pt x="300038" y="693420"/>
                </a:lnTo>
                <a:close/>
                <a:moveTo>
                  <a:pt x="371475" y="948690"/>
                </a:moveTo>
                <a:lnTo>
                  <a:pt x="300038" y="948690"/>
                </a:lnTo>
                <a:lnTo>
                  <a:pt x="300038" y="852488"/>
                </a:lnTo>
                <a:lnTo>
                  <a:pt x="371475" y="852488"/>
                </a:lnTo>
                <a:lnTo>
                  <a:pt x="371475" y="948690"/>
                </a:lnTo>
                <a:close/>
                <a:moveTo>
                  <a:pt x="371475" y="840105"/>
                </a:moveTo>
                <a:lnTo>
                  <a:pt x="300038" y="840105"/>
                </a:lnTo>
                <a:lnTo>
                  <a:pt x="300038" y="763905"/>
                </a:lnTo>
                <a:lnTo>
                  <a:pt x="369570" y="763905"/>
                </a:lnTo>
                <a:cubicBezTo>
                  <a:pt x="369570" y="763905"/>
                  <a:pt x="370522" y="763905"/>
                  <a:pt x="370522" y="763905"/>
                </a:cubicBezTo>
                <a:cubicBezTo>
                  <a:pt x="370522" y="765810"/>
                  <a:pt x="370522" y="768668"/>
                  <a:pt x="370522" y="770572"/>
                </a:cubicBezTo>
                <a:lnTo>
                  <a:pt x="370522" y="840105"/>
                </a:lnTo>
                <a:close/>
                <a:moveTo>
                  <a:pt x="583882" y="862965"/>
                </a:moveTo>
                <a:lnTo>
                  <a:pt x="516255" y="862965"/>
                </a:lnTo>
                <a:lnTo>
                  <a:pt x="516255" y="764858"/>
                </a:lnTo>
                <a:lnTo>
                  <a:pt x="583882" y="764858"/>
                </a:lnTo>
                <a:lnTo>
                  <a:pt x="583882" y="862965"/>
                </a:lnTo>
                <a:close/>
                <a:moveTo>
                  <a:pt x="583882" y="751522"/>
                </a:moveTo>
                <a:lnTo>
                  <a:pt x="516255" y="751522"/>
                </a:lnTo>
                <a:lnTo>
                  <a:pt x="516255" y="717233"/>
                </a:lnTo>
                <a:lnTo>
                  <a:pt x="583882" y="717233"/>
                </a:lnTo>
                <a:lnTo>
                  <a:pt x="583882" y="751522"/>
                </a:lnTo>
                <a:close/>
                <a:moveTo>
                  <a:pt x="739140" y="862965"/>
                </a:moveTo>
                <a:lnTo>
                  <a:pt x="671513" y="862965"/>
                </a:lnTo>
                <a:lnTo>
                  <a:pt x="671513" y="764858"/>
                </a:lnTo>
                <a:lnTo>
                  <a:pt x="739140" y="764858"/>
                </a:lnTo>
                <a:lnTo>
                  <a:pt x="739140" y="862965"/>
                </a:lnTo>
                <a:close/>
                <a:moveTo>
                  <a:pt x="739140" y="751522"/>
                </a:moveTo>
                <a:lnTo>
                  <a:pt x="671513" y="751522"/>
                </a:lnTo>
                <a:lnTo>
                  <a:pt x="671513" y="717233"/>
                </a:lnTo>
                <a:lnTo>
                  <a:pt x="739140" y="717233"/>
                </a:lnTo>
                <a:lnTo>
                  <a:pt x="739140" y="751522"/>
                </a:lnTo>
                <a:close/>
                <a:moveTo>
                  <a:pt x="893445" y="862965"/>
                </a:moveTo>
                <a:lnTo>
                  <a:pt x="825818" y="862965"/>
                </a:lnTo>
                <a:lnTo>
                  <a:pt x="825818" y="764858"/>
                </a:lnTo>
                <a:lnTo>
                  <a:pt x="893445" y="764858"/>
                </a:lnTo>
                <a:lnTo>
                  <a:pt x="893445" y="862965"/>
                </a:lnTo>
                <a:close/>
                <a:moveTo>
                  <a:pt x="893445" y="751522"/>
                </a:moveTo>
                <a:lnTo>
                  <a:pt x="825818" y="751522"/>
                </a:lnTo>
                <a:lnTo>
                  <a:pt x="825818" y="717233"/>
                </a:lnTo>
                <a:lnTo>
                  <a:pt x="893445" y="717233"/>
                </a:lnTo>
                <a:lnTo>
                  <a:pt x="893445" y="751522"/>
                </a:lnTo>
                <a:close/>
              </a:path>
            </a:pathLst>
          </a:custGeom>
          <a:solidFill>
            <a:schemeClr val="bg1"/>
          </a:solidFill>
          <a:ln w="9525" cap="flat">
            <a:noFill/>
            <a:prstDash val="solid"/>
            <a:miter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endParaRPr lang="zh-CN" altLang="en-US">
              <a:latin typeface="+mj-ea"/>
              <a:ea typeface="+mj-ea"/>
            </a:endParaRPr>
          </a:p>
        </p:txBody>
      </p:sp>
      <p:sp>
        <p:nvSpPr>
          <p:cNvPr id="74" name="任意多边形: 形状 73">
            <a:extLst>
              <a:ext uri="{FF2B5EF4-FFF2-40B4-BE49-F238E27FC236}">
                <a16:creationId xmlns:a16="http://schemas.microsoft.com/office/drawing/2014/main" id="{5E1D7E74-930F-4954-A81F-89FC01D018ED}"/>
              </a:ext>
            </a:extLst>
          </p:cNvPr>
          <p:cNvSpPr/>
          <p:nvPr/>
        </p:nvSpPr>
        <p:spPr>
          <a:xfrm>
            <a:off x="8511377" y="6029444"/>
            <a:ext cx="233362" cy="407669"/>
          </a:xfrm>
          <a:custGeom>
            <a:avLst/>
            <a:gdLst>
              <a:gd name="connsiteX0" fmla="*/ 186690 w 233362"/>
              <a:gd name="connsiteY0" fmla="*/ 233363 h 407669"/>
              <a:gd name="connsiteX1" fmla="*/ 201930 w 233362"/>
              <a:gd name="connsiteY1" fmla="*/ 233363 h 407669"/>
              <a:gd name="connsiteX2" fmla="*/ 160972 w 233362"/>
              <a:gd name="connsiteY2" fmla="*/ 147638 h 407669"/>
              <a:gd name="connsiteX3" fmla="*/ 175260 w 233362"/>
              <a:gd name="connsiteY3" fmla="*/ 147638 h 407669"/>
              <a:gd name="connsiteX4" fmla="*/ 140017 w 233362"/>
              <a:gd name="connsiteY4" fmla="*/ 74295 h 407669"/>
              <a:gd name="connsiteX5" fmla="*/ 153353 w 233362"/>
              <a:gd name="connsiteY5" fmla="*/ 74295 h 407669"/>
              <a:gd name="connsiteX6" fmla="*/ 116205 w 233362"/>
              <a:gd name="connsiteY6" fmla="*/ 0 h 407669"/>
              <a:gd name="connsiteX7" fmla="*/ 79057 w 233362"/>
              <a:gd name="connsiteY7" fmla="*/ 74295 h 407669"/>
              <a:gd name="connsiteX8" fmla="*/ 93345 w 233362"/>
              <a:gd name="connsiteY8" fmla="*/ 74295 h 407669"/>
              <a:gd name="connsiteX9" fmla="*/ 58103 w 233362"/>
              <a:gd name="connsiteY9" fmla="*/ 147638 h 407669"/>
              <a:gd name="connsiteX10" fmla="*/ 71438 w 233362"/>
              <a:gd name="connsiteY10" fmla="*/ 147638 h 407669"/>
              <a:gd name="connsiteX11" fmla="*/ 31432 w 233362"/>
              <a:gd name="connsiteY11" fmla="*/ 233363 h 407669"/>
              <a:gd name="connsiteX12" fmla="*/ 48578 w 233362"/>
              <a:gd name="connsiteY12" fmla="*/ 233363 h 407669"/>
              <a:gd name="connsiteX13" fmla="*/ 0 w 233362"/>
              <a:gd name="connsiteY13" fmla="*/ 331470 h 407669"/>
              <a:gd name="connsiteX14" fmla="*/ 98107 w 233362"/>
              <a:gd name="connsiteY14" fmla="*/ 331470 h 407669"/>
              <a:gd name="connsiteX15" fmla="*/ 98107 w 233362"/>
              <a:gd name="connsiteY15" fmla="*/ 407670 h 407669"/>
              <a:gd name="connsiteX16" fmla="*/ 134303 w 233362"/>
              <a:gd name="connsiteY16" fmla="*/ 407670 h 407669"/>
              <a:gd name="connsiteX17" fmla="*/ 134303 w 233362"/>
              <a:gd name="connsiteY17" fmla="*/ 331470 h 407669"/>
              <a:gd name="connsiteX18" fmla="*/ 233363 w 233362"/>
              <a:gd name="connsiteY18" fmla="*/ 331470 h 4076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233362" h="407669">
                <a:moveTo>
                  <a:pt x="186690" y="233363"/>
                </a:moveTo>
                <a:lnTo>
                  <a:pt x="201930" y="233363"/>
                </a:lnTo>
                <a:lnTo>
                  <a:pt x="160972" y="147638"/>
                </a:lnTo>
                <a:lnTo>
                  <a:pt x="175260" y="147638"/>
                </a:lnTo>
                <a:lnTo>
                  <a:pt x="140017" y="74295"/>
                </a:lnTo>
                <a:lnTo>
                  <a:pt x="153353" y="74295"/>
                </a:lnTo>
                <a:lnTo>
                  <a:pt x="116205" y="0"/>
                </a:lnTo>
                <a:lnTo>
                  <a:pt x="79057" y="74295"/>
                </a:lnTo>
                <a:lnTo>
                  <a:pt x="93345" y="74295"/>
                </a:lnTo>
                <a:lnTo>
                  <a:pt x="58103" y="147638"/>
                </a:lnTo>
                <a:lnTo>
                  <a:pt x="71438" y="147638"/>
                </a:lnTo>
                <a:lnTo>
                  <a:pt x="31432" y="233363"/>
                </a:lnTo>
                <a:lnTo>
                  <a:pt x="48578" y="233363"/>
                </a:lnTo>
                <a:lnTo>
                  <a:pt x="0" y="331470"/>
                </a:lnTo>
                <a:lnTo>
                  <a:pt x="98107" y="331470"/>
                </a:lnTo>
                <a:lnTo>
                  <a:pt x="98107" y="407670"/>
                </a:lnTo>
                <a:lnTo>
                  <a:pt x="134303" y="407670"/>
                </a:lnTo>
                <a:lnTo>
                  <a:pt x="134303" y="331470"/>
                </a:lnTo>
                <a:lnTo>
                  <a:pt x="233363" y="331470"/>
                </a:lnTo>
                <a:close/>
              </a:path>
            </a:pathLst>
          </a:custGeom>
          <a:solidFill>
            <a:schemeClr val="bg1"/>
          </a:solidFill>
          <a:ln w="9525" cap="flat">
            <a:noFill/>
            <a:prstDash val="solid"/>
            <a:miter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endParaRPr lang="zh-CN" altLang="en-US">
              <a:latin typeface="+mj-ea"/>
              <a:ea typeface="+mj-ea"/>
            </a:endParaRPr>
          </a:p>
        </p:txBody>
      </p:sp>
      <p:sp>
        <p:nvSpPr>
          <p:cNvPr id="75" name="任意多边形: 形状 74">
            <a:extLst>
              <a:ext uri="{FF2B5EF4-FFF2-40B4-BE49-F238E27FC236}">
                <a16:creationId xmlns:a16="http://schemas.microsoft.com/office/drawing/2014/main" id="{5A06870E-4C02-484E-AB3B-54BAD8C06008}"/>
              </a:ext>
            </a:extLst>
          </p:cNvPr>
          <p:cNvSpPr/>
          <p:nvPr/>
        </p:nvSpPr>
        <p:spPr>
          <a:xfrm>
            <a:off x="8264931" y="6015154"/>
            <a:ext cx="233362" cy="407669"/>
          </a:xfrm>
          <a:custGeom>
            <a:avLst/>
            <a:gdLst>
              <a:gd name="connsiteX0" fmla="*/ 186690 w 233362"/>
              <a:gd name="connsiteY0" fmla="*/ 233363 h 407669"/>
              <a:gd name="connsiteX1" fmla="*/ 201930 w 233362"/>
              <a:gd name="connsiteY1" fmla="*/ 233363 h 407669"/>
              <a:gd name="connsiteX2" fmla="*/ 160972 w 233362"/>
              <a:gd name="connsiteY2" fmla="*/ 147638 h 407669"/>
              <a:gd name="connsiteX3" fmla="*/ 175260 w 233362"/>
              <a:gd name="connsiteY3" fmla="*/ 147638 h 407669"/>
              <a:gd name="connsiteX4" fmla="*/ 140017 w 233362"/>
              <a:gd name="connsiteY4" fmla="*/ 74295 h 407669"/>
              <a:gd name="connsiteX5" fmla="*/ 153353 w 233362"/>
              <a:gd name="connsiteY5" fmla="*/ 74295 h 407669"/>
              <a:gd name="connsiteX6" fmla="*/ 116205 w 233362"/>
              <a:gd name="connsiteY6" fmla="*/ 0 h 407669"/>
              <a:gd name="connsiteX7" fmla="*/ 79057 w 233362"/>
              <a:gd name="connsiteY7" fmla="*/ 74295 h 407669"/>
              <a:gd name="connsiteX8" fmla="*/ 93345 w 233362"/>
              <a:gd name="connsiteY8" fmla="*/ 74295 h 407669"/>
              <a:gd name="connsiteX9" fmla="*/ 58103 w 233362"/>
              <a:gd name="connsiteY9" fmla="*/ 147638 h 407669"/>
              <a:gd name="connsiteX10" fmla="*/ 71438 w 233362"/>
              <a:gd name="connsiteY10" fmla="*/ 147638 h 407669"/>
              <a:gd name="connsiteX11" fmla="*/ 31432 w 233362"/>
              <a:gd name="connsiteY11" fmla="*/ 233363 h 407669"/>
              <a:gd name="connsiteX12" fmla="*/ 48578 w 233362"/>
              <a:gd name="connsiteY12" fmla="*/ 233363 h 407669"/>
              <a:gd name="connsiteX13" fmla="*/ 0 w 233362"/>
              <a:gd name="connsiteY13" fmla="*/ 331470 h 407669"/>
              <a:gd name="connsiteX14" fmla="*/ 98107 w 233362"/>
              <a:gd name="connsiteY14" fmla="*/ 331470 h 407669"/>
              <a:gd name="connsiteX15" fmla="*/ 98107 w 233362"/>
              <a:gd name="connsiteY15" fmla="*/ 407670 h 407669"/>
              <a:gd name="connsiteX16" fmla="*/ 134303 w 233362"/>
              <a:gd name="connsiteY16" fmla="*/ 407670 h 407669"/>
              <a:gd name="connsiteX17" fmla="*/ 134303 w 233362"/>
              <a:gd name="connsiteY17" fmla="*/ 331470 h 407669"/>
              <a:gd name="connsiteX18" fmla="*/ 233363 w 233362"/>
              <a:gd name="connsiteY18" fmla="*/ 331470 h 4076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233362" h="407669">
                <a:moveTo>
                  <a:pt x="186690" y="233363"/>
                </a:moveTo>
                <a:lnTo>
                  <a:pt x="201930" y="233363"/>
                </a:lnTo>
                <a:lnTo>
                  <a:pt x="160972" y="147638"/>
                </a:lnTo>
                <a:lnTo>
                  <a:pt x="175260" y="147638"/>
                </a:lnTo>
                <a:lnTo>
                  <a:pt x="140017" y="74295"/>
                </a:lnTo>
                <a:lnTo>
                  <a:pt x="153353" y="74295"/>
                </a:lnTo>
                <a:lnTo>
                  <a:pt x="116205" y="0"/>
                </a:lnTo>
                <a:lnTo>
                  <a:pt x="79057" y="74295"/>
                </a:lnTo>
                <a:lnTo>
                  <a:pt x="93345" y="74295"/>
                </a:lnTo>
                <a:lnTo>
                  <a:pt x="58103" y="147638"/>
                </a:lnTo>
                <a:lnTo>
                  <a:pt x="71438" y="147638"/>
                </a:lnTo>
                <a:lnTo>
                  <a:pt x="31432" y="233363"/>
                </a:lnTo>
                <a:lnTo>
                  <a:pt x="48578" y="233363"/>
                </a:lnTo>
                <a:lnTo>
                  <a:pt x="0" y="331470"/>
                </a:lnTo>
                <a:lnTo>
                  <a:pt x="98107" y="331470"/>
                </a:lnTo>
                <a:lnTo>
                  <a:pt x="98107" y="407670"/>
                </a:lnTo>
                <a:lnTo>
                  <a:pt x="134303" y="407670"/>
                </a:lnTo>
                <a:lnTo>
                  <a:pt x="134303" y="331470"/>
                </a:lnTo>
                <a:lnTo>
                  <a:pt x="233363" y="331470"/>
                </a:lnTo>
                <a:close/>
              </a:path>
            </a:pathLst>
          </a:custGeom>
          <a:solidFill>
            <a:schemeClr val="bg1"/>
          </a:solidFill>
          <a:ln w="9525" cap="flat">
            <a:noFill/>
            <a:prstDash val="solid"/>
            <a:miter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endParaRPr lang="zh-CN" altLang="en-US">
              <a:latin typeface="+mj-ea"/>
              <a:ea typeface="+mj-ea"/>
            </a:endParaRPr>
          </a:p>
        </p:txBody>
      </p:sp>
      <p:sp>
        <p:nvSpPr>
          <p:cNvPr id="76" name="任意多边形: 形状 75">
            <a:extLst>
              <a:ext uri="{FF2B5EF4-FFF2-40B4-BE49-F238E27FC236}">
                <a16:creationId xmlns:a16="http://schemas.microsoft.com/office/drawing/2014/main" id="{AA51F363-3881-4062-A199-C4AEB2E9C973}"/>
              </a:ext>
            </a:extLst>
          </p:cNvPr>
          <p:cNvSpPr/>
          <p:nvPr/>
        </p:nvSpPr>
        <p:spPr>
          <a:xfrm>
            <a:off x="8008959" y="5996106"/>
            <a:ext cx="233362" cy="407669"/>
          </a:xfrm>
          <a:custGeom>
            <a:avLst/>
            <a:gdLst>
              <a:gd name="connsiteX0" fmla="*/ 186690 w 233362"/>
              <a:gd name="connsiteY0" fmla="*/ 233363 h 407669"/>
              <a:gd name="connsiteX1" fmla="*/ 201930 w 233362"/>
              <a:gd name="connsiteY1" fmla="*/ 233363 h 407669"/>
              <a:gd name="connsiteX2" fmla="*/ 160972 w 233362"/>
              <a:gd name="connsiteY2" fmla="*/ 147638 h 407669"/>
              <a:gd name="connsiteX3" fmla="*/ 175260 w 233362"/>
              <a:gd name="connsiteY3" fmla="*/ 147638 h 407669"/>
              <a:gd name="connsiteX4" fmla="*/ 140017 w 233362"/>
              <a:gd name="connsiteY4" fmla="*/ 74295 h 407669"/>
              <a:gd name="connsiteX5" fmla="*/ 153353 w 233362"/>
              <a:gd name="connsiteY5" fmla="*/ 74295 h 407669"/>
              <a:gd name="connsiteX6" fmla="*/ 116205 w 233362"/>
              <a:gd name="connsiteY6" fmla="*/ 0 h 407669"/>
              <a:gd name="connsiteX7" fmla="*/ 79057 w 233362"/>
              <a:gd name="connsiteY7" fmla="*/ 74295 h 407669"/>
              <a:gd name="connsiteX8" fmla="*/ 93345 w 233362"/>
              <a:gd name="connsiteY8" fmla="*/ 74295 h 407669"/>
              <a:gd name="connsiteX9" fmla="*/ 58103 w 233362"/>
              <a:gd name="connsiteY9" fmla="*/ 147638 h 407669"/>
              <a:gd name="connsiteX10" fmla="*/ 71438 w 233362"/>
              <a:gd name="connsiteY10" fmla="*/ 147638 h 407669"/>
              <a:gd name="connsiteX11" fmla="*/ 31432 w 233362"/>
              <a:gd name="connsiteY11" fmla="*/ 233363 h 407669"/>
              <a:gd name="connsiteX12" fmla="*/ 48578 w 233362"/>
              <a:gd name="connsiteY12" fmla="*/ 233363 h 407669"/>
              <a:gd name="connsiteX13" fmla="*/ 0 w 233362"/>
              <a:gd name="connsiteY13" fmla="*/ 331470 h 407669"/>
              <a:gd name="connsiteX14" fmla="*/ 98107 w 233362"/>
              <a:gd name="connsiteY14" fmla="*/ 331470 h 407669"/>
              <a:gd name="connsiteX15" fmla="*/ 98107 w 233362"/>
              <a:gd name="connsiteY15" fmla="*/ 407670 h 407669"/>
              <a:gd name="connsiteX16" fmla="*/ 134303 w 233362"/>
              <a:gd name="connsiteY16" fmla="*/ 407670 h 407669"/>
              <a:gd name="connsiteX17" fmla="*/ 134303 w 233362"/>
              <a:gd name="connsiteY17" fmla="*/ 331470 h 407669"/>
              <a:gd name="connsiteX18" fmla="*/ 233363 w 233362"/>
              <a:gd name="connsiteY18" fmla="*/ 331470 h 4076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233362" h="407669">
                <a:moveTo>
                  <a:pt x="186690" y="233363"/>
                </a:moveTo>
                <a:lnTo>
                  <a:pt x="201930" y="233363"/>
                </a:lnTo>
                <a:lnTo>
                  <a:pt x="160972" y="147638"/>
                </a:lnTo>
                <a:lnTo>
                  <a:pt x="175260" y="147638"/>
                </a:lnTo>
                <a:lnTo>
                  <a:pt x="140017" y="74295"/>
                </a:lnTo>
                <a:lnTo>
                  <a:pt x="153353" y="74295"/>
                </a:lnTo>
                <a:lnTo>
                  <a:pt x="116205" y="0"/>
                </a:lnTo>
                <a:lnTo>
                  <a:pt x="79057" y="74295"/>
                </a:lnTo>
                <a:lnTo>
                  <a:pt x="93345" y="74295"/>
                </a:lnTo>
                <a:lnTo>
                  <a:pt x="58103" y="147638"/>
                </a:lnTo>
                <a:lnTo>
                  <a:pt x="71438" y="147638"/>
                </a:lnTo>
                <a:lnTo>
                  <a:pt x="31432" y="233363"/>
                </a:lnTo>
                <a:lnTo>
                  <a:pt x="48578" y="233363"/>
                </a:lnTo>
                <a:lnTo>
                  <a:pt x="0" y="331470"/>
                </a:lnTo>
                <a:lnTo>
                  <a:pt x="98107" y="331470"/>
                </a:lnTo>
                <a:lnTo>
                  <a:pt x="98107" y="407670"/>
                </a:lnTo>
                <a:lnTo>
                  <a:pt x="134303" y="407670"/>
                </a:lnTo>
                <a:lnTo>
                  <a:pt x="134303" y="331470"/>
                </a:lnTo>
                <a:lnTo>
                  <a:pt x="233363" y="331470"/>
                </a:lnTo>
                <a:close/>
              </a:path>
            </a:pathLst>
          </a:custGeom>
          <a:solidFill>
            <a:schemeClr val="bg1"/>
          </a:solidFill>
          <a:ln w="9525" cap="flat">
            <a:noFill/>
            <a:prstDash val="solid"/>
            <a:miter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endParaRPr lang="zh-CN" altLang="en-US">
              <a:latin typeface="+mj-ea"/>
              <a:ea typeface="+mj-ea"/>
            </a:endParaRPr>
          </a:p>
        </p:txBody>
      </p:sp>
      <p:sp>
        <p:nvSpPr>
          <p:cNvPr id="77" name="任意多边形: 形状 76">
            <a:extLst>
              <a:ext uri="{FF2B5EF4-FFF2-40B4-BE49-F238E27FC236}">
                <a16:creationId xmlns:a16="http://schemas.microsoft.com/office/drawing/2014/main" id="{41DD3626-170A-45AC-AF77-CFD3AB42B020}"/>
              </a:ext>
            </a:extLst>
          </p:cNvPr>
          <p:cNvSpPr/>
          <p:nvPr/>
        </p:nvSpPr>
        <p:spPr>
          <a:xfrm>
            <a:off x="7898081" y="5920856"/>
            <a:ext cx="45005" cy="459104"/>
          </a:xfrm>
          <a:custGeom>
            <a:avLst/>
            <a:gdLst>
              <a:gd name="connsiteX0" fmla="*/ 44768 w 45005"/>
              <a:gd name="connsiteY0" fmla="*/ 20955 h 459104"/>
              <a:gd name="connsiteX1" fmla="*/ 41910 w 45005"/>
              <a:gd name="connsiteY1" fmla="*/ 20955 h 459104"/>
              <a:gd name="connsiteX2" fmla="*/ 41910 w 45005"/>
              <a:gd name="connsiteY2" fmla="*/ 20955 h 459104"/>
              <a:gd name="connsiteX3" fmla="*/ 28575 w 45005"/>
              <a:gd name="connsiteY3" fmla="*/ 6667 h 459104"/>
              <a:gd name="connsiteX4" fmla="*/ 25718 w 45005"/>
              <a:gd name="connsiteY4" fmla="*/ 6667 h 459104"/>
              <a:gd name="connsiteX5" fmla="*/ 25718 w 45005"/>
              <a:gd name="connsiteY5" fmla="*/ 2857 h 459104"/>
              <a:gd name="connsiteX6" fmla="*/ 22860 w 45005"/>
              <a:gd name="connsiteY6" fmla="*/ 0 h 459104"/>
              <a:gd name="connsiteX7" fmla="*/ 20003 w 45005"/>
              <a:gd name="connsiteY7" fmla="*/ 2857 h 459104"/>
              <a:gd name="connsiteX8" fmla="*/ 20003 w 45005"/>
              <a:gd name="connsiteY8" fmla="*/ 6667 h 459104"/>
              <a:gd name="connsiteX9" fmla="*/ 17145 w 45005"/>
              <a:gd name="connsiteY9" fmla="*/ 6667 h 459104"/>
              <a:gd name="connsiteX10" fmla="*/ 3810 w 45005"/>
              <a:gd name="connsiteY10" fmla="*/ 20955 h 459104"/>
              <a:gd name="connsiteX11" fmla="*/ 3810 w 45005"/>
              <a:gd name="connsiteY11" fmla="*/ 20955 h 459104"/>
              <a:gd name="connsiteX12" fmla="*/ 953 w 45005"/>
              <a:gd name="connsiteY12" fmla="*/ 20955 h 459104"/>
              <a:gd name="connsiteX13" fmla="*/ 0 w 45005"/>
              <a:gd name="connsiteY13" fmla="*/ 21907 h 459104"/>
              <a:gd name="connsiteX14" fmla="*/ 953 w 45005"/>
              <a:gd name="connsiteY14" fmla="*/ 22860 h 459104"/>
              <a:gd name="connsiteX15" fmla="*/ 4763 w 45005"/>
              <a:gd name="connsiteY15" fmla="*/ 22860 h 459104"/>
              <a:gd name="connsiteX16" fmla="*/ 11430 w 45005"/>
              <a:gd name="connsiteY16" fmla="*/ 62865 h 459104"/>
              <a:gd name="connsiteX17" fmla="*/ 15240 w 45005"/>
              <a:gd name="connsiteY17" fmla="*/ 62865 h 459104"/>
              <a:gd name="connsiteX18" fmla="*/ 15240 w 45005"/>
              <a:gd name="connsiteY18" fmla="*/ 67627 h 459104"/>
              <a:gd name="connsiteX19" fmla="*/ 12383 w 45005"/>
              <a:gd name="connsiteY19" fmla="*/ 67627 h 459104"/>
              <a:gd name="connsiteX20" fmla="*/ 9525 w 45005"/>
              <a:gd name="connsiteY20" fmla="*/ 70485 h 459104"/>
              <a:gd name="connsiteX21" fmla="*/ 12383 w 45005"/>
              <a:gd name="connsiteY21" fmla="*/ 73342 h 459104"/>
              <a:gd name="connsiteX22" fmla="*/ 15240 w 45005"/>
              <a:gd name="connsiteY22" fmla="*/ 73342 h 459104"/>
              <a:gd name="connsiteX23" fmla="*/ 15240 w 45005"/>
              <a:gd name="connsiteY23" fmla="*/ 320992 h 459104"/>
              <a:gd name="connsiteX24" fmla="*/ 12383 w 45005"/>
              <a:gd name="connsiteY24" fmla="*/ 320992 h 459104"/>
              <a:gd name="connsiteX25" fmla="*/ 9525 w 45005"/>
              <a:gd name="connsiteY25" fmla="*/ 323850 h 459104"/>
              <a:gd name="connsiteX26" fmla="*/ 12383 w 45005"/>
              <a:gd name="connsiteY26" fmla="*/ 326708 h 459104"/>
              <a:gd name="connsiteX27" fmla="*/ 14288 w 45005"/>
              <a:gd name="connsiteY27" fmla="*/ 326708 h 459104"/>
              <a:gd name="connsiteX28" fmla="*/ 8573 w 45005"/>
              <a:gd name="connsiteY28" fmla="*/ 373380 h 459104"/>
              <a:gd name="connsiteX29" fmla="*/ 3810 w 45005"/>
              <a:gd name="connsiteY29" fmla="*/ 373380 h 459104"/>
              <a:gd name="connsiteX30" fmla="*/ 953 w 45005"/>
              <a:gd name="connsiteY30" fmla="*/ 376238 h 459104"/>
              <a:gd name="connsiteX31" fmla="*/ 3810 w 45005"/>
              <a:gd name="connsiteY31" fmla="*/ 379095 h 459104"/>
              <a:gd name="connsiteX32" fmla="*/ 7620 w 45005"/>
              <a:gd name="connsiteY32" fmla="*/ 379095 h 459104"/>
              <a:gd name="connsiteX33" fmla="*/ 7620 w 45005"/>
              <a:gd name="connsiteY33" fmla="*/ 459105 h 459104"/>
              <a:gd name="connsiteX34" fmla="*/ 21908 w 45005"/>
              <a:gd name="connsiteY34" fmla="*/ 459105 h 459104"/>
              <a:gd name="connsiteX35" fmla="*/ 36195 w 45005"/>
              <a:gd name="connsiteY35" fmla="*/ 459105 h 459104"/>
              <a:gd name="connsiteX36" fmla="*/ 36195 w 45005"/>
              <a:gd name="connsiteY36" fmla="*/ 379095 h 459104"/>
              <a:gd name="connsiteX37" fmla="*/ 40005 w 45005"/>
              <a:gd name="connsiteY37" fmla="*/ 379095 h 459104"/>
              <a:gd name="connsiteX38" fmla="*/ 42863 w 45005"/>
              <a:gd name="connsiteY38" fmla="*/ 376238 h 459104"/>
              <a:gd name="connsiteX39" fmla="*/ 40005 w 45005"/>
              <a:gd name="connsiteY39" fmla="*/ 373380 h 459104"/>
              <a:gd name="connsiteX40" fmla="*/ 35243 w 45005"/>
              <a:gd name="connsiteY40" fmla="*/ 373380 h 459104"/>
              <a:gd name="connsiteX41" fmla="*/ 29528 w 45005"/>
              <a:gd name="connsiteY41" fmla="*/ 326708 h 459104"/>
              <a:gd name="connsiteX42" fmla="*/ 31433 w 45005"/>
              <a:gd name="connsiteY42" fmla="*/ 326708 h 459104"/>
              <a:gd name="connsiteX43" fmla="*/ 34290 w 45005"/>
              <a:gd name="connsiteY43" fmla="*/ 323850 h 459104"/>
              <a:gd name="connsiteX44" fmla="*/ 31433 w 45005"/>
              <a:gd name="connsiteY44" fmla="*/ 320992 h 459104"/>
              <a:gd name="connsiteX45" fmla="*/ 28575 w 45005"/>
              <a:gd name="connsiteY45" fmla="*/ 320992 h 459104"/>
              <a:gd name="connsiteX46" fmla="*/ 28575 w 45005"/>
              <a:gd name="connsiteY46" fmla="*/ 74295 h 459104"/>
              <a:gd name="connsiteX47" fmla="*/ 31433 w 45005"/>
              <a:gd name="connsiteY47" fmla="*/ 74295 h 459104"/>
              <a:gd name="connsiteX48" fmla="*/ 34290 w 45005"/>
              <a:gd name="connsiteY48" fmla="*/ 71438 h 459104"/>
              <a:gd name="connsiteX49" fmla="*/ 31433 w 45005"/>
              <a:gd name="connsiteY49" fmla="*/ 68580 h 459104"/>
              <a:gd name="connsiteX50" fmla="*/ 28575 w 45005"/>
              <a:gd name="connsiteY50" fmla="*/ 68580 h 459104"/>
              <a:gd name="connsiteX51" fmla="*/ 28575 w 45005"/>
              <a:gd name="connsiteY51" fmla="*/ 63817 h 459104"/>
              <a:gd name="connsiteX52" fmla="*/ 32385 w 45005"/>
              <a:gd name="connsiteY52" fmla="*/ 63817 h 459104"/>
              <a:gd name="connsiteX53" fmla="*/ 39053 w 45005"/>
              <a:gd name="connsiteY53" fmla="*/ 23813 h 459104"/>
              <a:gd name="connsiteX54" fmla="*/ 42863 w 45005"/>
              <a:gd name="connsiteY54" fmla="*/ 23813 h 459104"/>
              <a:gd name="connsiteX55" fmla="*/ 43815 w 45005"/>
              <a:gd name="connsiteY55" fmla="*/ 22860 h 459104"/>
              <a:gd name="connsiteX56" fmla="*/ 44768 w 45005"/>
              <a:gd name="connsiteY56" fmla="*/ 20955 h 459104"/>
              <a:gd name="connsiteX57" fmla="*/ 14288 w 45005"/>
              <a:gd name="connsiteY57" fmla="*/ 60960 h 459104"/>
              <a:gd name="connsiteX58" fmla="*/ 8573 w 45005"/>
              <a:gd name="connsiteY58" fmla="*/ 23813 h 459104"/>
              <a:gd name="connsiteX59" fmla="*/ 22860 w 45005"/>
              <a:gd name="connsiteY59" fmla="*/ 23813 h 459104"/>
              <a:gd name="connsiteX60" fmla="*/ 22860 w 45005"/>
              <a:gd name="connsiteY60" fmla="*/ 60960 h 459104"/>
              <a:gd name="connsiteX61" fmla="*/ 14288 w 45005"/>
              <a:gd name="connsiteY61" fmla="*/ 60960 h 459104"/>
              <a:gd name="connsiteX62" fmla="*/ 32385 w 45005"/>
              <a:gd name="connsiteY62" fmla="*/ 60960 h 459104"/>
              <a:gd name="connsiteX63" fmla="*/ 23813 w 45005"/>
              <a:gd name="connsiteY63" fmla="*/ 60960 h 459104"/>
              <a:gd name="connsiteX64" fmla="*/ 23813 w 45005"/>
              <a:gd name="connsiteY64" fmla="*/ 23813 h 459104"/>
              <a:gd name="connsiteX65" fmla="*/ 38100 w 45005"/>
              <a:gd name="connsiteY65" fmla="*/ 23813 h 459104"/>
              <a:gd name="connsiteX66" fmla="*/ 32385 w 45005"/>
              <a:gd name="connsiteY66" fmla="*/ 60960 h 4591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</a:cxnLst>
            <a:rect l="l" t="t" r="r" b="b"/>
            <a:pathLst>
              <a:path w="45005" h="459104">
                <a:moveTo>
                  <a:pt x="44768" y="20955"/>
                </a:moveTo>
                <a:lnTo>
                  <a:pt x="41910" y="20955"/>
                </a:lnTo>
                <a:lnTo>
                  <a:pt x="41910" y="20955"/>
                </a:lnTo>
                <a:lnTo>
                  <a:pt x="28575" y="6667"/>
                </a:lnTo>
                <a:lnTo>
                  <a:pt x="25718" y="6667"/>
                </a:lnTo>
                <a:lnTo>
                  <a:pt x="25718" y="2857"/>
                </a:lnTo>
                <a:cubicBezTo>
                  <a:pt x="25718" y="952"/>
                  <a:pt x="24765" y="0"/>
                  <a:pt x="22860" y="0"/>
                </a:cubicBezTo>
                <a:cubicBezTo>
                  <a:pt x="20955" y="0"/>
                  <a:pt x="20003" y="952"/>
                  <a:pt x="20003" y="2857"/>
                </a:cubicBezTo>
                <a:lnTo>
                  <a:pt x="20003" y="6667"/>
                </a:lnTo>
                <a:lnTo>
                  <a:pt x="17145" y="6667"/>
                </a:lnTo>
                <a:lnTo>
                  <a:pt x="3810" y="20955"/>
                </a:lnTo>
                <a:lnTo>
                  <a:pt x="3810" y="20955"/>
                </a:lnTo>
                <a:lnTo>
                  <a:pt x="953" y="20955"/>
                </a:lnTo>
                <a:cubicBezTo>
                  <a:pt x="0" y="20955"/>
                  <a:pt x="0" y="21907"/>
                  <a:pt x="0" y="21907"/>
                </a:cubicBezTo>
                <a:cubicBezTo>
                  <a:pt x="0" y="22860"/>
                  <a:pt x="953" y="22860"/>
                  <a:pt x="953" y="22860"/>
                </a:cubicBezTo>
                <a:lnTo>
                  <a:pt x="4763" y="22860"/>
                </a:lnTo>
                <a:lnTo>
                  <a:pt x="11430" y="62865"/>
                </a:lnTo>
                <a:lnTo>
                  <a:pt x="15240" y="62865"/>
                </a:lnTo>
                <a:lnTo>
                  <a:pt x="15240" y="67627"/>
                </a:lnTo>
                <a:lnTo>
                  <a:pt x="12383" y="67627"/>
                </a:lnTo>
                <a:cubicBezTo>
                  <a:pt x="10478" y="67627"/>
                  <a:pt x="9525" y="68580"/>
                  <a:pt x="9525" y="70485"/>
                </a:cubicBezTo>
                <a:cubicBezTo>
                  <a:pt x="9525" y="72390"/>
                  <a:pt x="10478" y="73342"/>
                  <a:pt x="12383" y="73342"/>
                </a:cubicBezTo>
                <a:lnTo>
                  <a:pt x="15240" y="73342"/>
                </a:lnTo>
                <a:lnTo>
                  <a:pt x="15240" y="320992"/>
                </a:lnTo>
                <a:lnTo>
                  <a:pt x="12383" y="320992"/>
                </a:lnTo>
                <a:cubicBezTo>
                  <a:pt x="10478" y="320992"/>
                  <a:pt x="9525" y="321945"/>
                  <a:pt x="9525" y="323850"/>
                </a:cubicBezTo>
                <a:cubicBezTo>
                  <a:pt x="9525" y="325755"/>
                  <a:pt x="10478" y="326708"/>
                  <a:pt x="12383" y="326708"/>
                </a:cubicBezTo>
                <a:lnTo>
                  <a:pt x="14288" y="326708"/>
                </a:lnTo>
                <a:lnTo>
                  <a:pt x="8573" y="373380"/>
                </a:lnTo>
                <a:lnTo>
                  <a:pt x="3810" y="373380"/>
                </a:lnTo>
                <a:cubicBezTo>
                  <a:pt x="1905" y="373380"/>
                  <a:pt x="953" y="374333"/>
                  <a:pt x="953" y="376238"/>
                </a:cubicBezTo>
                <a:cubicBezTo>
                  <a:pt x="953" y="378142"/>
                  <a:pt x="1905" y="379095"/>
                  <a:pt x="3810" y="379095"/>
                </a:cubicBezTo>
                <a:lnTo>
                  <a:pt x="7620" y="379095"/>
                </a:lnTo>
                <a:lnTo>
                  <a:pt x="7620" y="459105"/>
                </a:lnTo>
                <a:lnTo>
                  <a:pt x="21908" y="459105"/>
                </a:lnTo>
                <a:lnTo>
                  <a:pt x="36195" y="459105"/>
                </a:lnTo>
                <a:lnTo>
                  <a:pt x="36195" y="379095"/>
                </a:lnTo>
                <a:lnTo>
                  <a:pt x="40005" y="379095"/>
                </a:lnTo>
                <a:cubicBezTo>
                  <a:pt x="41910" y="379095"/>
                  <a:pt x="42863" y="378142"/>
                  <a:pt x="42863" y="376238"/>
                </a:cubicBezTo>
                <a:cubicBezTo>
                  <a:pt x="42863" y="374333"/>
                  <a:pt x="41910" y="373380"/>
                  <a:pt x="40005" y="373380"/>
                </a:cubicBezTo>
                <a:lnTo>
                  <a:pt x="35243" y="373380"/>
                </a:lnTo>
                <a:lnTo>
                  <a:pt x="29528" y="326708"/>
                </a:lnTo>
                <a:lnTo>
                  <a:pt x="31433" y="326708"/>
                </a:lnTo>
                <a:cubicBezTo>
                  <a:pt x="33338" y="326708"/>
                  <a:pt x="34290" y="325755"/>
                  <a:pt x="34290" y="323850"/>
                </a:cubicBezTo>
                <a:cubicBezTo>
                  <a:pt x="34290" y="321945"/>
                  <a:pt x="33338" y="320992"/>
                  <a:pt x="31433" y="320992"/>
                </a:cubicBezTo>
                <a:lnTo>
                  <a:pt x="28575" y="320992"/>
                </a:lnTo>
                <a:lnTo>
                  <a:pt x="28575" y="74295"/>
                </a:lnTo>
                <a:lnTo>
                  <a:pt x="31433" y="74295"/>
                </a:lnTo>
                <a:cubicBezTo>
                  <a:pt x="33338" y="74295"/>
                  <a:pt x="34290" y="73342"/>
                  <a:pt x="34290" y="71438"/>
                </a:cubicBezTo>
                <a:cubicBezTo>
                  <a:pt x="34290" y="69532"/>
                  <a:pt x="33338" y="68580"/>
                  <a:pt x="31433" y="68580"/>
                </a:cubicBezTo>
                <a:lnTo>
                  <a:pt x="28575" y="68580"/>
                </a:lnTo>
                <a:lnTo>
                  <a:pt x="28575" y="63817"/>
                </a:lnTo>
                <a:lnTo>
                  <a:pt x="32385" y="63817"/>
                </a:lnTo>
                <a:lnTo>
                  <a:pt x="39053" y="23813"/>
                </a:lnTo>
                <a:lnTo>
                  <a:pt x="42863" y="23813"/>
                </a:lnTo>
                <a:cubicBezTo>
                  <a:pt x="43815" y="23813"/>
                  <a:pt x="43815" y="22860"/>
                  <a:pt x="43815" y="22860"/>
                </a:cubicBezTo>
                <a:cubicBezTo>
                  <a:pt x="45720" y="21907"/>
                  <a:pt x="44768" y="20955"/>
                  <a:pt x="44768" y="20955"/>
                </a:cubicBezTo>
                <a:close/>
                <a:moveTo>
                  <a:pt x="14288" y="60960"/>
                </a:moveTo>
                <a:lnTo>
                  <a:pt x="8573" y="23813"/>
                </a:lnTo>
                <a:lnTo>
                  <a:pt x="22860" y="23813"/>
                </a:lnTo>
                <a:lnTo>
                  <a:pt x="22860" y="60960"/>
                </a:lnTo>
                <a:lnTo>
                  <a:pt x="14288" y="60960"/>
                </a:lnTo>
                <a:close/>
                <a:moveTo>
                  <a:pt x="32385" y="60960"/>
                </a:moveTo>
                <a:lnTo>
                  <a:pt x="23813" y="60960"/>
                </a:lnTo>
                <a:lnTo>
                  <a:pt x="23813" y="23813"/>
                </a:lnTo>
                <a:lnTo>
                  <a:pt x="38100" y="23813"/>
                </a:lnTo>
                <a:lnTo>
                  <a:pt x="32385" y="60960"/>
                </a:lnTo>
                <a:close/>
              </a:path>
            </a:pathLst>
          </a:custGeom>
          <a:solidFill>
            <a:schemeClr val="bg1"/>
          </a:solidFill>
          <a:ln w="9525" cap="flat">
            <a:noFill/>
            <a:prstDash val="solid"/>
            <a:miter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endParaRPr lang="zh-CN" altLang="en-US">
              <a:latin typeface="+mj-ea"/>
              <a:ea typeface="+mj-ea"/>
            </a:endParaRPr>
          </a:p>
        </p:txBody>
      </p:sp>
      <p:sp>
        <p:nvSpPr>
          <p:cNvPr id="27" name="任意多边形: 形状 26">
            <a:extLst>
              <a:ext uri="{FF2B5EF4-FFF2-40B4-BE49-F238E27FC236}">
                <a16:creationId xmlns:a16="http://schemas.microsoft.com/office/drawing/2014/main" id="{7D64DC78-E52E-4097-9531-A9D6C204472B}"/>
              </a:ext>
            </a:extLst>
          </p:cNvPr>
          <p:cNvSpPr/>
          <p:nvPr/>
        </p:nvSpPr>
        <p:spPr>
          <a:xfrm>
            <a:off x="74507" y="5880191"/>
            <a:ext cx="337184" cy="586739"/>
          </a:xfrm>
          <a:custGeom>
            <a:avLst/>
            <a:gdLst>
              <a:gd name="connsiteX0" fmla="*/ 268605 w 337184"/>
              <a:gd name="connsiteY0" fmla="*/ 337185 h 586739"/>
              <a:gd name="connsiteX1" fmla="*/ 290512 w 337184"/>
              <a:gd name="connsiteY1" fmla="*/ 337185 h 586739"/>
              <a:gd name="connsiteX2" fmla="*/ 233362 w 337184"/>
              <a:gd name="connsiteY2" fmla="*/ 213360 h 586739"/>
              <a:gd name="connsiteX3" fmla="*/ 252412 w 337184"/>
              <a:gd name="connsiteY3" fmla="*/ 213360 h 586739"/>
              <a:gd name="connsiteX4" fmla="*/ 201930 w 337184"/>
              <a:gd name="connsiteY4" fmla="*/ 107633 h 586739"/>
              <a:gd name="connsiteX5" fmla="*/ 221933 w 337184"/>
              <a:gd name="connsiteY5" fmla="*/ 107633 h 586739"/>
              <a:gd name="connsiteX6" fmla="*/ 168593 w 337184"/>
              <a:gd name="connsiteY6" fmla="*/ 0 h 586739"/>
              <a:gd name="connsiteX7" fmla="*/ 115253 w 337184"/>
              <a:gd name="connsiteY7" fmla="*/ 107633 h 586739"/>
              <a:gd name="connsiteX8" fmla="*/ 135255 w 337184"/>
              <a:gd name="connsiteY8" fmla="*/ 107633 h 586739"/>
              <a:gd name="connsiteX9" fmla="*/ 84772 w 337184"/>
              <a:gd name="connsiteY9" fmla="*/ 213360 h 586739"/>
              <a:gd name="connsiteX10" fmla="*/ 104775 w 337184"/>
              <a:gd name="connsiteY10" fmla="*/ 213360 h 586739"/>
              <a:gd name="connsiteX11" fmla="*/ 46672 w 337184"/>
              <a:gd name="connsiteY11" fmla="*/ 337185 h 586739"/>
              <a:gd name="connsiteX12" fmla="*/ 70485 w 337184"/>
              <a:gd name="connsiteY12" fmla="*/ 337185 h 586739"/>
              <a:gd name="connsiteX13" fmla="*/ 0 w 337184"/>
              <a:gd name="connsiteY13" fmla="*/ 478155 h 586739"/>
              <a:gd name="connsiteX14" fmla="*/ 141922 w 337184"/>
              <a:gd name="connsiteY14" fmla="*/ 478155 h 586739"/>
              <a:gd name="connsiteX15" fmla="*/ 141922 w 337184"/>
              <a:gd name="connsiteY15" fmla="*/ 586740 h 586739"/>
              <a:gd name="connsiteX16" fmla="*/ 194310 w 337184"/>
              <a:gd name="connsiteY16" fmla="*/ 586740 h 586739"/>
              <a:gd name="connsiteX17" fmla="*/ 194310 w 337184"/>
              <a:gd name="connsiteY17" fmla="*/ 478155 h 586739"/>
              <a:gd name="connsiteX18" fmla="*/ 337185 w 337184"/>
              <a:gd name="connsiteY18" fmla="*/ 478155 h 586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337184" h="586739">
                <a:moveTo>
                  <a:pt x="268605" y="337185"/>
                </a:moveTo>
                <a:lnTo>
                  <a:pt x="290512" y="337185"/>
                </a:lnTo>
                <a:lnTo>
                  <a:pt x="233362" y="213360"/>
                </a:lnTo>
                <a:lnTo>
                  <a:pt x="252412" y="213360"/>
                </a:lnTo>
                <a:lnTo>
                  <a:pt x="201930" y="107633"/>
                </a:lnTo>
                <a:lnTo>
                  <a:pt x="221933" y="107633"/>
                </a:lnTo>
                <a:lnTo>
                  <a:pt x="168593" y="0"/>
                </a:lnTo>
                <a:lnTo>
                  <a:pt x="115253" y="107633"/>
                </a:lnTo>
                <a:lnTo>
                  <a:pt x="135255" y="107633"/>
                </a:lnTo>
                <a:lnTo>
                  <a:pt x="84772" y="213360"/>
                </a:lnTo>
                <a:lnTo>
                  <a:pt x="104775" y="213360"/>
                </a:lnTo>
                <a:lnTo>
                  <a:pt x="46672" y="337185"/>
                </a:lnTo>
                <a:lnTo>
                  <a:pt x="70485" y="337185"/>
                </a:lnTo>
                <a:lnTo>
                  <a:pt x="0" y="478155"/>
                </a:lnTo>
                <a:lnTo>
                  <a:pt x="141922" y="478155"/>
                </a:lnTo>
                <a:lnTo>
                  <a:pt x="141922" y="586740"/>
                </a:lnTo>
                <a:lnTo>
                  <a:pt x="194310" y="586740"/>
                </a:lnTo>
                <a:lnTo>
                  <a:pt x="194310" y="478155"/>
                </a:lnTo>
                <a:lnTo>
                  <a:pt x="337185" y="478155"/>
                </a:lnTo>
                <a:close/>
              </a:path>
            </a:pathLst>
          </a:custGeom>
          <a:solidFill>
            <a:schemeClr val="bg1"/>
          </a:solidFill>
          <a:ln w="9525" cap="flat">
            <a:noFill/>
            <a:prstDash val="solid"/>
            <a:miter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endParaRPr lang="zh-CN" altLang="en-US">
              <a:latin typeface="+mj-ea"/>
              <a:ea typeface="+mj-ea"/>
            </a:endParaRPr>
          </a:p>
        </p:txBody>
      </p:sp>
      <p:sp>
        <p:nvSpPr>
          <p:cNvPr id="94" name="任意多边形: 形状 93">
            <a:extLst>
              <a:ext uri="{FF2B5EF4-FFF2-40B4-BE49-F238E27FC236}">
                <a16:creationId xmlns:a16="http://schemas.microsoft.com/office/drawing/2014/main" id="{A8078584-F8FA-4DDE-BF53-1C118DA16860}"/>
              </a:ext>
            </a:extLst>
          </p:cNvPr>
          <p:cNvSpPr/>
          <p:nvPr/>
        </p:nvSpPr>
        <p:spPr>
          <a:xfrm>
            <a:off x="397221" y="5293659"/>
            <a:ext cx="721377" cy="1105487"/>
          </a:xfrm>
          <a:custGeom>
            <a:avLst/>
            <a:gdLst>
              <a:gd name="connsiteX0" fmla="*/ 505901 w 721377"/>
              <a:gd name="connsiteY0" fmla="*/ 941537 h 1105487"/>
              <a:gd name="connsiteX1" fmla="*/ 505901 w 721377"/>
              <a:gd name="connsiteY1" fmla="*/ 1025854 h 1105487"/>
              <a:gd name="connsiteX2" fmla="*/ 576164 w 721377"/>
              <a:gd name="connsiteY2" fmla="*/ 1025854 h 1105487"/>
              <a:gd name="connsiteX3" fmla="*/ 576164 w 721377"/>
              <a:gd name="connsiteY3" fmla="*/ 941537 h 1105487"/>
              <a:gd name="connsiteX4" fmla="*/ 407531 w 721377"/>
              <a:gd name="connsiteY4" fmla="*/ 941537 h 1105487"/>
              <a:gd name="connsiteX5" fmla="*/ 407531 w 721377"/>
              <a:gd name="connsiteY5" fmla="*/ 1025854 h 1105487"/>
              <a:gd name="connsiteX6" fmla="*/ 477795 w 721377"/>
              <a:gd name="connsiteY6" fmla="*/ 1025854 h 1105487"/>
              <a:gd name="connsiteX7" fmla="*/ 477795 w 721377"/>
              <a:gd name="connsiteY7" fmla="*/ 941537 h 1105487"/>
              <a:gd name="connsiteX8" fmla="*/ 229529 w 721377"/>
              <a:gd name="connsiteY8" fmla="*/ 941537 h 1105487"/>
              <a:gd name="connsiteX9" fmla="*/ 229529 w 721377"/>
              <a:gd name="connsiteY9" fmla="*/ 1025854 h 1105487"/>
              <a:gd name="connsiteX10" fmla="*/ 299792 w 721377"/>
              <a:gd name="connsiteY10" fmla="*/ 1025854 h 1105487"/>
              <a:gd name="connsiteX11" fmla="*/ 299792 w 721377"/>
              <a:gd name="connsiteY11" fmla="*/ 941537 h 1105487"/>
              <a:gd name="connsiteX12" fmla="*/ 131159 w 721377"/>
              <a:gd name="connsiteY12" fmla="*/ 941537 h 1105487"/>
              <a:gd name="connsiteX13" fmla="*/ 131159 w 721377"/>
              <a:gd name="connsiteY13" fmla="*/ 1025854 h 1105487"/>
              <a:gd name="connsiteX14" fmla="*/ 201423 w 721377"/>
              <a:gd name="connsiteY14" fmla="*/ 1025854 h 1105487"/>
              <a:gd name="connsiteX15" fmla="*/ 201423 w 721377"/>
              <a:gd name="connsiteY15" fmla="*/ 941537 h 1105487"/>
              <a:gd name="connsiteX16" fmla="*/ 505901 w 721377"/>
              <a:gd name="connsiteY16" fmla="*/ 843168 h 1105487"/>
              <a:gd name="connsiteX17" fmla="*/ 505901 w 721377"/>
              <a:gd name="connsiteY17" fmla="*/ 922800 h 1105487"/>
              <a:gd name="connsiteX18" fmla="*/ 576164 w 721377"/>
              <a:gd name="connsiteY18" fmla="*/ 922800 h 1105487"/>
              <a:gd name="connsiteX19" fmla="*/ 576164 w 721377"/>
              <a:gd name="connsiteY19" fmla="*/ 843168 h 1105487"/>
              <a:gd name="connsiteX20" fmla="*/ 407531 w 721377"/>
              <a:gd name="connsiteY20" fmla="*/ 843168 h 1105487"/>
              <a:gd name="connsiteX21" fmla="*/ 407531 w 721377"/>
              <a:gd name="connsiteY21" fmla="*/ 922800 h 1105487"/>
              <a:gd name="connsiteX22" fmla="*/ 477795 w 721377"/>
              <a:gd name="connsiteY22" fmla="*/ 922800 h 1105487"/>
              <a:gd name="connsiteX23" fmla="*/ 477795 w 721377"/>
              <a:gd name="connsiteY23" fmla="*/ 843168 h 1105487"/>
              <a:gd name="connsiteX24" fmla="*/ 229529 w 721377"/>
              <a:gd name="connsiteY24" fmla="*/ 843168 h 1105487"/>
              <a:gd name="connsiteX25" fmla="*/ 229529 w 721377"/>
              <a:gd name="connsiteY25" fmla="*/ 922800 h 1105487"/>
              <a:gd name="connsiteX26" fmla="*/ 299792 w 721377"/>
              <a:gd name="connsiteY26" fmla="*/ 922800 h 1105487"/>
              <a:gd name="connsiteX27" fmla="*/ 299792 w 721377"/>
              <a:gd name="connsiteY27" fmla="*/ 843168 h 1105487"/>
              <a:gd name="connsiteX28" fmla="*/ 131159 w 721377"/>
              <a:gd name="connsiteY28" fmla="*/ 843168 h 1105487"/>
              <a:gd name="connsiteX29" fmla="*/ 131159 w 721377"/>
              <a:gd name="connsiteY29" fmla="*/ 922800 h 1105487"/>
              <a:gd name="connsiteX30" fmla="*/ 201423 w 721377"/>
              <a:gd name="connsiteY30" fmla="*/ 922800 h 1105487"/>
              <a:gd name="connsiteX31" fmla="*/ 201423 w 721377"/>
              <a:gd name="connsiteY31" fmla="*/ 843168 h 1105487"/>
              <a:gd name="connsiteX32" fmla="*/ 112422 w 721377"/>
              <a:gd name="connsiteY32" fmla="*/ 730745 h 1105487"/>
              <a:gd name="connsiteX33" fmla="*/ 98369 w 721377"/>
              <a:gd name="connsiteY33" fmla="*/ 744798 h 1105487"/>
              <a:gd name="connsiteX34" fmla="*/ 107737 w 721377"/>
              <a:gd name="connsiteY34" fmla="*/ 754166 h 1105487"/>
              <a:gd name="connsiteX35" fmla="*/ 608954 w 721377"/>
              <a:gd name="connsiteY35" fmla="*/ 754166 h 1105487"/>
              <a:gd name="connsiteX36" fmla="*/ 623007 w 721377"/>
              <a:gd name="connsiteY36" fmla="*/ 740114 h 1105487"/>
              <a:gd name="connsiteX37" fmla="*/ 613638 w 721377"/>
              <a:gd name="connsiteY37" fmla="*/ 730745 h 1105487"/>
              <a:gd name="connsiteX38" fmla="*/ 505901 w 721377"/>
              <a:gd name="connsiteY38" fmla="*/ 562112 h 1105487"/>
              <a:gd name="connsiteX39" fmla="*/ 505901 w 721377"/>
              <a:gd name="connsiteY39" fmla="*/ 646428 h 1105487"/>
              <a:gd name="connsiteX40" fmla="*/ 576164 w 721377"/>
              <a:gd name="connsiteY40" fmla="*/ 646428 h 1105487"/>
              <a:gd name="connsiteX41" fmla="*/ 576164 w 721377"/>
              <a:gd name="connsiteY41" fmla="*/ 562112 h 1105487"/>
              <a:gd name="connsiteX42" fmla="*/ 407531 w 721377"/>
              <a:gd name="connsiteY42" fmla="*/ 562112 h 1105487"/>
              <a:gd name="connsiteX43" fmla="*/ 407531 w 721377"/>
              <a:gd name="connsiteY43" fmla="*/ 646428 h 1105487"/>
              <a:gd name="connsiteX44" fmla="*/ 477795 w 721377"/>
              <a:gd name="connsiteY44" fmla="*/ 646428 h 1105487"/>
              <a:gd name="connsiteX45" fmla="*/ 477795 w 721377"/>
              <a:gd name="connsiteY45" fmla="*/ 562112 h 1105487"/>
              <a:gd name="connsiteX46" fmla="*/ 229529 w 721377"/>
              <a:gd name="connsiteY46" fmla="*/ 562112 h 1105487"/>
              <a:gd name="connsiteX47" fmla="*/ 229529 w 721377"/>
              <a:gd name="connsiteY47" fmla="*/ 646428 h 1105487"/>
              <a:gd name="connsiteX48" fmla="*/ 299792 w 721377"/>
              <a:gd name="connsiteY48" fmla="*/ 646428 h 1105487"/>
              <a:gd name="connsiteX49" fmla="*/ 299792 w 721377"/>
              <a:gd name="connsiteY49" fmla="*/ 562112 h 1105487"/>
              <a:gd name="connsiteX50" fmla="*/ 131159 w 721377"/>
              <a:gd name="connsiteY50" fmla="*/ 562112 h 1105487"/>
              <a:gd name="connsiteX51" fmla="*/ 131159 w 721377"/>
              <a:gd name="connsiteY51" fmla="*/ 646428 h 1105487"/>
              <a:gd name="connsiteX52" fmla="*/ 201423 w 721377"/>
              <a:gd name="connsiteY52" fmla="*/ 646428 h 1105487"/>
              <a:gd name="connsiteX53" fmla="*/ 201423 w 721377"/>
              <a:gd name="connsiteY53" fmla="*/ 562112 h 1105487"/>
              <a:gd name="connsiteX54" fmla="*/ 505901 w 721377"/>
              <a:gd name="connsiteY54" fmla="*/ 463742 h 1105487"/>
              <a:gd name="connsiteX55" fmla="*/ 505901 w 721377"/>
              <a:gd name="connsiteY55" fmla="*/ 543374 h 1105487"/>
              <a:gd name="connsiteX56" fmla="*/ 576164 w 721377"/>
              <a:gd name="connsiteY56" fmla="*/ 543374 h 1105487"/>
              <a:gd name="connsiteX57" fmla="*/ 576164 w 721377"/>
              <a:gd name="connsiteY57" fmla="*/ 463742 h 1105487"/>
              <a:gd name="connsiteX58" fmla="*/ 407531 w 721377"/>
              <a:gd name="connsiteY58" fmla="*/ 463742 h 1105487"/>
              <a:gd name="connsiteX59" fmla="*/ 407531 w 721377"/>
              <a:gd name="connsiteY59" fmla="*/ 543374 h 1105487"/>
              <a:gd name="connsiteX60" fmla="*/ 477795 w 721377"/>
              <a:gd name="connsiteY60" fmla="*/ 543374 h 1105487"/>
              <a:gd name="connsiteX61" fmla="*/ 477795 w 721377"/>
              <a:gd name="connsiteY61" fmla="*/ 463742 h 1105487"/>
              <a:gd name="connsiteX62" fmla="*/ 229529 w 721377"/>
              <a:gd name="connsiteY62" fmla="*/ 463742 h 1105487"/>
              <a:gd name="connsiteX63" fmla="*/ 229529 w 721377"/>
              <a:gd name="connsiteY63" fmla="*/ 543374 h 1105487"/>
              <a:gd name="connsiteX64" fmla="*/ 299792 w 721377"/>
              <a:gd name="connsiteY64" fmla="*/ 543374 h 1105487"/>
              <a:gd name="connsiteX65" fmla="*/ 299792 w 721377"/>
              <a:gd name="connsiteY65" fmla="*/ 463742 h 1105487"/>
              <a:gd name="connsiteX66" fmla="*/ 131159 w 721377"/>
              <a:gd name="connsiteY66" fmla="*/ 463742 h 1105487"/>
              <a:gd name="connsiteX67" fmla="*/ 131159 w 721377"/>
              <a:gd name="connsiteY67" fmla="*/ 543374 h 1105487"/>
              <a:gd name="connsiteX68" fmla="*/ 201423 w 721377"/>
              <a:gd name="connsiteY68" fmla="*/ 543374 h 1105487"/>
              <a:gd name="connsiteX69" fmla="*/ 201423 w 721377"/>
              <a:gd name="connsiteY69" fmla="*/ 463742 h 1105487"/>
              <a:gd name="connsiteX70" fmla="*/ 370057 w 721377"/>
              <a:gd name="connsiteY70" fmla="*/ 281056 h 1105487"/>
              <a:gd name="connsiteX71" fmla="*/ 370057 w 721377"/>
              <a:gd name="connsiteY71" fmla="*/ 341951 h 1105487"/>
              <a:gd name="connsiteX72" fmla="*/ 421584 w 721377"/>
              <a:gd name="connsiteY72" fmla="*/ 341951 h 1105487"/>
              <a:gd name="connsiteX73" fmla="*/ 421584 w 721377"/>
              <a:gd name="connsiteY73" fmla="*/ 281056 h 1105487"/>
              <a:gd name="connsiteX74" fmla="*/ 295108 w 721377"/>
              <a:gd name="connsiteY74" fmla="*/ 281056 h 1105487"/>
              <a:gd name="connsiteX75" fmla="*/ 295108 w 721377"/>
              <a:gd name="connsiteY75" fmla="*/ 341951 h 1105487"/>
              <a:gd name="connsiteX76" fmla="*/ 346636 w 721377"/>
              <a:gd name="connsiteY76" fmla="*/ 341951 h 1105487"/>
              <a:gd name="connsiteX77" fmla="*/ 346636 w 721377"/>
              <a:gd name="connsiteY77" fmla="*/ 281056 h 1105487"/>
              <a:gd name="connsiteX78" fmla="*/ 346636 w 721377"/>
              <a:gd name="connsiteY78" fmla="*/ 209572 h 1105487"/>
              <a:gd name="connsiteX79" fmla="*/ 313260 w 721377"/>
              <a:gd name="connsiteY79" fmla="*/ 221917 h 1105487"/>
              <a:gd name="connsiteX80" fmla="*/ 295108 w 721377"/>
              <a:gd name="connsiteY80" fmla="*/ 262319 h 1105487"/>
              <a:gd name="connsiteX81" fmla="*/ 295108 w 721377"/>
              <a:gd name="connsiteY81" fmla="*/ 267003 h 1105487"/>
              <a:gd name="connsiteX82" fmla="*/ 346636 w 721377"/>
              <a:gd name="connsiteY82" fmla="*/ 267003 h 1105487"/>
              <a:gd name="connsiteX83" fmla="*/ 370057 w 721377"/>
              <a:gd name="connsiteY83" fmla="*/ 202984 h 1105487"/>
              <a:gd name="connsiteX84" fmla="*/ 370057 w 721377"/>
              <a:gd name="connsiteY84" fmla="*/ 267003 h 1105487"/>
              <a:gd name="connsiteX85" fmla="*/ 421584 w 721377"/>
              <a:gd name="connsiteY85" fmla="*/ 267003 h 1105487"/>
              <a:gd name="connsiteX86" fmla="*/ 421584 w 721377"/>
              <a:gd name="connsiteY86" fmla="*/ 257635 h 1105487"/>
              <a:gd name="connsiteX87" fmla="*/ 402847 w 721377"/>
              <a:gd name="connsiteY87" fmla="*/ 220161 h 1105487"/>
              <a:gd name="connsiteX88" fmla="*/ 385281 w 721377"/>
              <a:gd name="connsiteY88" fmla="*/ 205522 h 1105487"/>
              <a:gd name="connsiteX89" fmla="*/ 356004 w 721377"/>
              <a:gd name="connsiteY89" fmla="*/ 0 h 1105487"/>
              <a:gd name="connsiteX90" fmla="*/ 362636 w 721377"/>
              <a:gd name="connsiteY90" fmla="*/ 7853 h 1105487"/>
              <a:gd name="connsiteX91" fmla="*/ 365372 w 721377"/>
              <a:gd name="connsiteY91" fmla="*/ 4684 h 1105487"/>
              <a:gd name="connsiteX92" fmla="*/ 543374 w 721377"/>
              <a:gd name="connsiteY92" fmla="*/ 210792 h 1105487"/>
              <a:gd name="connsiteX93" fmla="*/ 721377 w 721377"/>
              <a:gd name="connsiteY93" fmla="*/ 421584 h 1105487"/>
              <a:gd name="connsiteX94" fmla="*/ 712009 w 721377"/>
              <a:gd name="connsiteY94" fmla="*/ 421584 h 1105487"/>
              <a:gd name="connsiteX95" fmla="*/ 669850 w 721377"/>
              <a:gd name="connsiteY95" fmla="*/ 421584 h 1105487"/>
              <a:gd name="connsiteX96" fmla="*/ 669850 w 721377"/>
              <a:gd name="connsiteY96" fmla="*/ 1105487 h 1105487"/>
              <a:gd name="connsiteX97" fmla="*/ 660481 w 721377"/>
              <a:gd name="connsiteY97" fmla="*/ 1105487 h 1105487"/>
              <a:gd name="connsiteX98" fmla="*/ 56211 w 721377"/>
              <a:gd name="connsiteY98" fmla="*/ 1105487 h 1105487"/>
              <a:gd name="connsiteX99" fmla="*/ 46842 w 721377"/>
              <a:gd name="connsiteY99" fmla="*/ 1105487 h 1105487"/>
              <a:gd name="connsiteX100" fmla="*/ 46842 w 721377"/>
              <a:gd name="connsiteY100" fmla="*/ 421584 h 1105487"/>
              <a:gd name="connsiteX101" fmla="*/ 9368 w 721377"/>
              <a:gd name="connsiteY101" fmla="*/ 421584 h 1105487"/>
              <a:gd name="connsiteX102" fmla="*/ 0 w 721377"/>
              <a:gd name="connsiteY102" fmla="*/ 421584 h 1105487"/>
              <a:gd name="connsiteX103" fmla="*/ 74948 w 721377"/>
              <a:gd name="connsiteY103" fmla="*/ 332830 h 1105487"/>
              <a:gd name="connsiteX104" fmla="*/ 74948 w 721377"/>
              <a:gd name="connsiteY104" fmla="*/ 187371 h 1105487"/>
              <a:gd name="connsiteX105" fmla="*/ 70264 w 721377"/>
              <a:gd name="connsiteY105" fmla="*/ 187371 h 1105487"/>
              <a:gd name="connsiteX106" fmla="*/ 70264 w 721377"/>
              <a:gd name="connsiteY106" fmla="*/ 182686 h 1105487"/>
              <a:gd name="connsiteX107" fmla="*/ 60895 w 721377"/>
              <a:gd name="connsiteY107" fmla="*/ 182686 h 1105487"/>
              <a:gd name="connsiteX108" fmla="*/ 60895 w 721377"/>
              <a:gd name="connsiteY108" fmla="*/ 135843 h 1105487"/>
              <a:gd name="connsiteX109" fmla="*/ 173317 w 721377"/>
              <a:gd name="connsiteY109" fmla="*/ 135843 h 1105487"/>
              <a:gd name="connsiteX110" fmla="*/ 173317 w 721377"/>
              <a:gd name="connsiteY110" fmla="*/ 140528 h 1105487"/>
              <a:gd name="connsiteX111" fmla="*/ 182686 w 721377"/>
              <a:gd name="connsiteY111" fmla="*/ 140528 h 1105487"/>
              <a:gd name="connsiteX112" fmla="*/ 182686 w 721377"/>
              <a:gd name="connsiteY112" fmla="*/ 187371 h 1105487"/>
              <a:gd name="connsiteX113" fmla="*/ 168633 w 721377"/>
              <a:gd name="connsiteY113" fmla="*/ 187371 h 1105487"/>
              <a:gd name="connsiteX114" fmla="*/ 168633 w 721377"/>
              <a:gd name="connsiteY114" fmla="*/ 221887 h 1105487"/>
              <a:gd name="connsiteX115" fmla="*/ 178002 w 721377"/>
              <a:gd name="connsiteY115" fmla="*/ 210792 h 11054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</a:cxnLst>
            <a:rect l="l" t="t" r="r" b="b"/>
            <a:pathLst>
              <a:path w="721377" h="1105487">
                <a:moveTo>
                  <a:pt x="505901" y="941537"/>
                </a:moveTo>
                <a:lnTo>
                  <a:pt x="505901" y="1025854"/>
                </a:lnTo>
                <a:lnTo>
                  <a:pt x="576164" y="1025854"/>
                </a:lnTo>
                <a:lnTo>
                  <a:pt x="576164" y="941537"/>
                </a:lnTo>
                <a:close/>
                <a:moveTo>
                  <a:pt x="407531" y="941537"/>
                </a:moveTo>
                <a:lnTo>
                  <a:pt x="407531" y="1025854"/>
                </a:lnTo>
                <a:lnTo>
                  <a:pt x="477795" y="1025854"/>
                </a:lnTo>
                <a:lnTo>
                  <a:pt x="477795" y="941537"/>
                </a:lnTo>
                <a:close/>
                <a:moveTo>
                  <a:pt x="229529" y="941537"/>
                </a:moveTo>
                <a:lnTo>
                  <a:pt x="229529" y="1025854"/>
                </a:lnTo>
                <a:lnTo>
                  <a:pt x="299792" y="1025854"/>
                </a:lnTo>
                <a:lnTo>
                  <a:pt x="299792" y="941537"/>
                </a:lnTo>
                <a:close/>
                <a:moveTo>
                  <a:pt x="131159" y="941537"/>
                </a:moveTo>
                <a:lnTo>
                  <a:pt x="131159" y="1025854"/>
                </a:lnTo>
                <a:lnTo>
                  <a:pt x="201423" y="1025854"/>
                </a:lnTo>
                <a:lnTo>
                  <a:pt x="201423" y="941537"/>
                </a:lnTo>
                <a:close/>
                <a:moveTo>
                  <a:pt x="505901" y="843168"/>
                </a:moveTo>
                <a:lnTo>
                  <a:pt x="505901" y="922800"/>
                </a:lnTo>
                <a:lnTo>
                  <a:pt x="576164" y="922800"/>
                </a:lnTo>
                <a:lnTo>
                  <a:pt x="576164" y="843168"/>
                </a:lnTo>
                <a:close/>
                <a:moveTo>
                  <a:pt x="407531" y="843168"/>
                </a:moveTo>
                <a:lnTo>
                  <a:pt x="407531" y="922800"/>
                </a:lnTo>
                <a:lnTo>
                  <a:pt x="477795" y="922800"/>
                </a:lnTo>
                <a:lnTo>
                  <a:pt x="477795" y="843168"/>
                </a:lnTo>
                <a:close/>
                <a:moveTo>
                  <a:pt x="229529" y="843168"/>
                </a:moveTo>
                <a:lnTo>
                  <a:pt x="229529" y="922800"/>
                </a:lnTo>
                <a:lnTo>
                  <a:pt x="299792" y="922800"/>
                </a:lnTo>
                <a:lnTo>
                  <a:pt x="299792" y="843168"/>
                </a:lnTo>
                <a:close/>
                <a:moveTo>
                  <a:pt x="131159" y="843168"/>
                </a:moveTo>
                <a:lnTo>
                  <a:pt x="131159" y="922800"/>
                </a:lnTo>
                <a:lnTo>
                  <a:pt x="201423" y="922800"/>
                </a:lnTo>
                <a:lnTo>
                  <a:pt x="201423" y="843168"/>
                </a:lnTo>
                <a:close/>
                <a:moveTo>
                  <a:pt x="112422" y="730745"/>
                </a:moveTo>
                <a:cubicBezTo>
                  <a:pt x="103054" y="730745"/>
                  <a:pt x="98369" y="735429"/>
                  <a:pt x="98369" y="744798"/>
                </a:cubicBezTo>
                <a:lnTo>
                  <a:pt x="107737" y="754166"/>
                </a:lnTo>
                <a:lnTo>
                  <a:pt x="608954" y="754166"/>
                </a:lnTo>
                <a:cubicBezTo>
                  <a:pt x="618323" y="754166"/>
                  <a:pt x="623007" y="749482"/>
                  <a:pt x="623007" y="740114"/>
                </a:cubicBezTo>
                <a:lnTo>
                  <a:pt x="613638" y="730745"/>
                </a:lnTo>
                <a:close/>
                <a:moveTo>
                  <a:pt x="505901" y="562112"/>
                </a:moveTo>
                <a:lnTo>
                  <a:pt x="505901" y="646428"/>
                </a:lnTo>
                <a:lnTo>
                  <a:pt x="576164" y="646428"/>
                </a:lnTo>
                <a:lnTo>
                  <a:pt x="576164" y="562112"/>
                </a:lnTo>
                <a:close/>
                <a:moveTo>
                  <a:pt x="407531" y="562112"/>
                </a:moveTo>
                <a:lnTo>
                  <a:pt x="407531" y="646428"/>
                </a:lnTo>
                <a:lnTo>
                  <a:pt x="477795" y="646428"/>
                </a:lnTo>
                <a:lnTo>
                  <a:pt x="477795" y="562112"/>
                </a:lnTo>
                <a:close/>
                <a:moveTo>
                  <a:pt x="229529" y="562112"/>
                </a:moveTo>
                <a:lnTo>
                  <a:pt x="229529" y="646428"/>
                </a:lnTo>
                <a:lnTo>
                  <a:pt x="299792" y="646428"/>
                </a:lnTo>
                <a:lnTo>
                  <a:pt x="299792" y="562112"/>
                </a:lnTo>
                <a:close/>
                <a:moveTo>
                  <a:pt x="131159" y="562112"/>
                </a:moveTo>
                <a:lnTo>
                  <a:pt x="131159" y="646428"/>
                </a:lnTo>
                <a:lnTo>
                  <a:pt x="201423" y="646428"/>
                </a:lnTo>
                <a:lnTo>
                  <a:pt x="201423" y="562112"/>
                </a:lnTo>
                <a:close/>
                <a:moveTo>
                  <a:pt x="505901" y="463742"/>
                </a:moveTo>
                <a:lnTo>
                  <a:pt x="505901" y="543374"/>
                </a:lnTo>
                <a:lnTo>
                  <a:pt x="576164" y="543374"/>
                </a:lnTo>
                <a:lnTo>
                  <a:pt x="576164" y="463742"/>
                </a:lnTo>
                <a:close/>
                <a:moveTo>
                  <a:pt x="407531" y="463742"/>
                </a:moveTo>
                <a:lnTo>
                  <a:pt x="407531" y="543374"/>
                </a:lnTo>
                <a:lnTo>
                  <a:pt x="477795" y="543374"/>
                </a:lnTo>
                <a:lnTo>
                  <a:pt x="477795" y="463742"/>
                </a:lnTo>
                <a:close/>
                <a:moveTo>
                  <a:pt x="229529" y="463742"/>
                </a:moveTo>
                <a:lnTo>
                  <a:pt x="229529" y="543374"/>
                </a:lnTo>
                <a:lnTo>
                  <a:pt x="299792" y="543374"/>
                </a:lnTo>
                <a:lnTo>
                  <a:pt x="299792" y="463742"/>
                </a:lnTo>
                <a:close/>
                <a:moveTo>
                  <a:pt x="131159" y="463742"/>
                </a:moveTo>
                <a:lnTo>
                  <a:pt x="131159" y="543374"/>
                </a:lnTo>
                <a:lnTo>
                  <a:pt x="201423" y="543374"/>
                </a:lnTo>
                <a:lnTo>
                  <a:pt x="201423" y="463742"/>
                </a:lnTo>
                <a:close/>
                <a:moveTo>
                  <a:pt x="370057" y="281056"/>
                </a:moveTo>
                <a:lnTo>
                  <a:pt x="370057" y="341951"/>
                </a:lnTo>
                <a:lnTo>
                  <a:pt x="421584" y="341951"/>
                </a:lnTo>
                <a:lnTo>
                  <a:pt x="421584" y="281056"/>
                </a:lnTo>
                <a:close/>
                <a:moveTo>
                  <a:pt x="295108" y="281056"/>
                </a:moveTo>
                <a:lnTo>
                  <a:pt x="295108" y="341951"/>
                </a:lnTo>
                <a:lnTo>
                  <a:pt x="346636" y="341951"/>
                </a:lnTo>
                <a:lnTo>
                  <a:pt x="346636" y="281056"/>
                </a:lnTo>
                <a:close/>
                <a:moveTo>
                  <a:pt x="346636" y="209572"/>
                </a:moveTo>
                <a:lnTo>
                  <a:pt x="313260" y="221917"/>
                </a:lnTo>
                <a:cubicBezTo>
                  <a:pt x="302135" y="231871"/>
                  <a:pt x="295108" y="245924"/>
                  <a:pt x="295108" y="262319"/>
                </a:cubicBezTo>
                <a:lnTo>
                  <a:pt x="295108" y="267003"/>
                </a:lnTo>
                <a:lnTo>
                  <a:pt x="346636" y="267003"/>
                </a:lnTo>
                <a:close/>
                <a:moveTo>
                  <a:pt x="370057" y="202984"/>
                </a:moveTo>
                <a:lnTo>
                  <a:pt x="370057" y="267003"/>
                </a:lnTo>
                <a:lnTo>
                  <a:pt x="421584" y="267003"/>
                </a:lnTo>
                <a:lnTo>
                  <a:pt x="421584" y="257635"/>
                </a:lnTo>
                <a:cubicBezTo>
                  <a:pt x="421584" y="243582"/>
                  <a:pt x="416900" y="229529"/>
                  <a:pt x="402847" y="220161"/>
                </a:cubicBezTo>
                <a:cubicBezTo>
                  <a:pt x="398163" y="213134"/>
                  <a:pt x="392308" y="208450"/>
                  <a:pt x="385281" y="205522"/>
                </a:cubicBezTo>
                <a:close/>
                <a:moveTo>
                  <a:pt x="356004" y="0"/>
                </a:moveTo>
                <a:lnTo>
                  <a:pt x="362636" y="7853"/>
                </a:lnTo>
                <a:lnTo>
                  <a:pt x="365372" y="4684"/>
                </a:lnTo>
                <a:lnTo>
                  <a:pt x="543374" y="210792"/>
                </a:lnTo>
                <a:lnTo>
                  <a:pt x="721377" y="421584"/>
                </a:lnTo>
                <a:lnTo>
                  <a:pt x="712009" y="421584"/>
                </a:lnTo>
                <a:lnTo>
                  <a:pt x="669850" y="421584"/>
                </a:lnTo>
                <a:lnTo>
                  <a:pt x="669850" y="1105487"/>
                </a:lnTo>
                <a:lnTo>
                  <a:pt x="660481" y="1105487"/>
                </a:lnTo>
                <a:lnTo>
                  <a:pt x="56211" y="1105487"/>
                </a:lnTo>
                <a:lnTo>
                  <a:pt x="46842" y="1105487"/>
                </a:lnTo>
                <a:lnTo>
                  <a:pt x="46842" y="421584"/>
                </a:lnTo>
                <a:lnTo>
                  <a:pt x="9368" y="421584"/>
                </a:lnTo>
                <a:lnTo>
                  <a:pt x="0" y="421584"/>
                </a:lnTo>
                <a:lnTo>
                  <a:pt x="74948" y="332830"/>
                </a:lnTo>
                <a:lnTo>
                  <a:pt x="74948" y="187371"/>
                </a:lnTo>
                <a:lnTo>
                  <a:pt x="70264" y="187371"/>
                </a:lnTo>
                <a:lnTo>
                  <a:pt x="70264" y="182686"/>
                </a:lnTo>
                <a:lnTo>
                  <a:pt x="60895" y="182686"/>
                </a:lnTo>
                <a:lnTo>
                  <a:pt x="60895" y="135843"/>
                </a:lnTo>
                <a:lnTo>
                  <a:pt x="173317" y="135843"/>
                </a:lnTo>
                <a:lnTo>
                  <a:pt x="173317" y="140528"/>
                </a:lnTo>
                <a:lnTo>
                  <a:pt x="182686" y="140528"/>
                </a:lnTo>
                <a:lnTo>
                  <a:pt x="182686" y="187371"/>
                </a:lnTo>
                <a:lnTo>
                  <a:pt x="168633" y="187371"/>
                </a:lnTo>
                <a:lnTo>
                  <a:pt x="168633" y="221887"/>
                </a:lnTo>
                <a:lnTo>
                  <a:pt x="178002" y="210792"/>
                </a:lnTo>
                <a:close/>
              </a:path>
            </a:pathLst>
          </a:custGeom>
          <a:solidFill>
            <a:schemeClr val="bg1"/>
          </a:solidFill>
          <a:ln w="46355" cap="flat">
            <a:noFill/>
            <a:prstDash val="solid"/>
            <a:miter/>
          </a:ln>
          <a:effectLst>
            <a:outerShdw blurRad="12700" dist="12700" dir="5400000" algn="t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endParaRPr lang="zh-CN" altLang="en-US">
              <a:latin typeface="+mj-ea"/>
              <a:ea typeface="+mj-ea"/>
            </a:endParaRPr>
          </a:p>
        </p:txBody>
      </p:sp>
      <p:sp>
        <p:nvSpPr>
          <p:cNvPr id="5" name="任意多边形: 形状 4">
            <a:extLst>
              <a:ext uri="{FF2B5EF4-FFF2-40B4-BE49-F238E27FC236}">
                <a16:creationId xmlns:a16="http://schemas.microsoft.com/office/drawing/2014/main" id="{389B9D86-4990-4F51-AB9C-83A53B4C0182}"/>
              </a:ext>
            </a:extLst>
          </p:cNvPr>
          <p:cNvSpPr/>
          <p:nvPr/>
        </p:nvSpPr>
        <p:spPr>
          <a:xfrm>
            <a:off x="2009751" y="5258208"/>
            <a:ext cx="809625" cy="975360"/>
          </a:xfrm>
          <a:custGeom>
            <a:avLst/>
            <a:gdLst>
              <a:gd name="connsiteX0" fmla="*/ 574358 w 809625"/>
              <a:gd name="connsiteY0" fmla="*/ 358140 h 975360"/>
              <a:gd name="connsiteX1" fmla="*/ 574358 w 809625"/>
              <a:gd name="connsiteY1" fmla="*/ 223838 h 975360"/>
              <a:gd name="connsiteX2" fmla="*/ 603885 w 809625"/>
              <a:gd name="connsiteY2" fmla="*/ 223838 h 975360"/>
              <a:gd name="connsiteX3" fmla="*/ 404813 w 809625"/>
              <a:gd name="connsiteY3" fmla="*/ 0 h 975360"/>
              <a:gd name="connsiteX4" fmla="*/ 205740 w 809625"/>
              <a:gd name="connsiteY4" fmla="*/ 223838 h 975360"/>
              <a:gd name="connsiteX5" fmla="*/ 235267 w 809625"/>
              <a:gd name="connsiteY5" fmla="*/ 223838 h 975360"/>
              <a:gd name="connsiteX6" fmla="*/ 235267 w 809625"/>
              <a:gd name="connsiteY6" fmla="*/ 358140 h 975360"/>
              <a:gd name="connsiteX7" fmla="*/ 0 w 809625"/>
              <a:gd name="connsiteY7" fmla="*/ 614363 h 975360"/>
              <a:gd name="connsiteX8" fmla="*/ 73342 w 809625"/>
              <a:gd name="connsiteY8" fmla="*/ 614363 h 975360"/>
              <a:gd name="connsiteX9" fmla="*/ 73342 w 809625"/>
              <a:gd name="connsiteY9" fmla="*/ 975360 h 975360"/>
              <a:gd name="connsiteX10" fmla="*/ 324803 w 809625"/>
              <a:gd name="connsiteY10" fmla="*/ 975360 h 975360"/>
              <a:gd name="connsiteX11" fmla="*/ 324803 w 809625"/>
              <a:gd name="connsiteY11" fmla="*/ 882968 h 975360"/>
              <a:gd name="connsiteX12" fmla="*/ 325755 w 809625"/>
              <a:gd name="connsiteY12" fmla="*/ 882968 h 975360"/>
              <a:gd name="connsiteX13" fmla="*/ 397193 w 809625"/>
              <a:gd name="connsiteY13" fmla="*/ 882968 h 975360"/>
              <a:gd name="connsiteX14" fmla="*/ 397193 w 809625"/>
              <a:gd name="connsiteY14" fmla="*/ 974408 h 975360"/>
              <a:gd name="connsiteX15" fmla="*/ 410528 w 809625"/>
              <a:gd name="connsiteY15" fmla="*/ 974408 h 975360"/>
              <a:gd name="connsiteX16" fmla="*/ 410528 w 809625"/>
              <a:gd name="connsiteY16" fmla="*/ 882968 h 975360"/>
              <a:gd name="connsiteX17" fmla="*/ 483870 w 809625"/>
              <a:gd name="connsiteY17" fmla="*/ 882968 h 975360"/>
              <a:gd name="connsiteX18" fmla="*/ 483870 w 809625"/>
              <a:gd name="connsiteY18" fmla="*/ 974408 h 975360"/>
              <a:gd name="connsiteX19" fmla="*/ 736283 w 809625"/>
              <a:gd name="connsiteY19" fmla="*/ 974408 h 975360"/>
              <a:gd name="connsiteX20" fmla="*/ 736283 w 809625"/>
              <a:gd name="connsiteY20" fmla="*/ 614363 h 975360"/>
              <a:gd name="connsiteX21" fmla="*/ 809625 w 809625"/>
              <a:gd name="connsiteY21" fmla="*/ 614363 h 975360"/>
              <a:gd name="connsiteX22" fmla="*/ 574358 w 809625"/>
              <a:gd name="connsiteY22" fmla="*/ 358140 h 975360"/>
              <a:gd name="connsiteX23" fmla="*/ 184785 w 809625"/>
              <a:gd name="connsiteY23" fmla="*/ 879158 h 975360"/>
              <a:gd name="connsiteX24" fmla="*/ 160020 w 809625"/>
              <a:gd name="connsiteY24" fmla="*/ 879158 h 975360"/>
              <a:gd name="connsiteX25" fmla="*/ 160020 w 809625"/>
              <a:gd name="connsiteY25" fmla="*/ 827723 h 975360"/>
              <a:gd name="connsiteX26" fmla="*/ 184785 w 809625"/>
              <a:gd name="connsiteY26" fmla="*/ 827723 h 975360"/>
              <a:gd name="connsiteX27" fmla="*/ 184785 w 809625"/>
              <a:gd name="connsiteY27" fmla="*/ 879158 h 975360"/>
              <a:gd name="connsiteX28" fmla="*/ 184785 w 809625"/>
              <a:gd name="connsiteY28" fmla="*/ 813435 h 975360"/>
              <a:gd name="connsiteX29" fmla="*/ 160020 w 809625"/>
              <a:gd name="connsiteY29" fmla="*/ 813435 h 975360"/>
              <a:gd name="connsiteX30" fmla="*/ 160020 w 809625"/>
              <a:gd name="connsiteY30" fmla="*/ 793433 h 975360"/>
              <a:gd name="connsiteX31" fmla="*/ 184785 w 809625"/>
              <a:gd name="connsiteY31" fmla="*/ 762953 h 975360"/>
              <a:gd name="connsiteX32" fmla="*/ 184785 w 809625"/>
              <a:gd name="connsiteY32" fmla="*/ 813435 h 975360"/>
              <a:gd name="connsiteX33" fmla="*/ 223838 w 809625"/>
              <a:gd name="connsiteY33" fmla="*/ 879158 h 975360"/>
              <a:gd name="connsiteX34" fmla="*/ 199073 w 809625"/>
              <a:gd name="connsiteY34" fmla="*/ 879158 h 975360"/>
              <a:gd name="connsiteX35" fmla="*/ 199073 w 809625"/>
              <a:gd name="connsiteY35" fmla="*/ 827723 h 975360"/>
              <a:gd name="connsiteX36" fmla="*/ 223838 w 809625"/>
              <a:gd name="connsiteY36" fmla="*/ 827723 h 975360"/>
              <a:gd name="connsiteX37" fmla="*/ 223838 w 809625"/>
              <a:gd name="connsiteY37" fmla="*/ 879158 h 975360"/>
              <a:gd name="connsiteX38" fmla="*/ 223838 w 809625"/>
              <a:gd name="connsiteY38" fmla="*/ 813435 h 975360"/>
              <a:gd name="connsiteX39" fmla="*/ 199073 w 809625"/>
              <a:gd name="connsiteY39" fmla="*/ 813435 h 975360"/>
              <a:gd name="connsiteX40" fmla="*/ 199073 w 809625"/>
              <a:gd name="connsiteY40" fmla="*/ 762953 h 975360"/>
              <a:gd name="connsiteX41" fmla="*/ 223838 w 809625"/>
              <a:gd name="connsiteY41" fmla="*/ 793433 h 975360"/>
              <a:gd name="connsiteX42" fmla="*/ 223838 w 809625"/>
              <a:gd name="connsiteY42" fmla="*/ 813435 h 975360"/>
              <a:gd name="connsiteX43" fmla="*/ 260985 w 809625"/>
              <a:gd name="connsiteY43" fmla="*/ 568643 h 975360"/>
              <a:gd name="connsiteX44" fmla="*/ 235267 w 809625"/>
              <a:gd name="connsiteY44" fmla="*/ 568643 h 975360"/>
              <a:gd name="connsiteX45" fmla="*/ 235267 w 809625"/>
              <a:gd name="connsiteY45" fmla="*/ 541020 h 975360"/>
              <a:gd name="connsiteX46" fmla="*/ 260985 w 809625"/>
              <a:gd name="connsiteY46" fmla="*/ 541020 h 975360"/>
              <a:gd name="connsiteX47" fmla="*/ 260985 w 809625"/>
              <a:gd name="connsiteY47" fmla="*/ 568643 h 975360"/>
              <a:gd name="connsiteX48" fmla="*/ 260985 w 809625"/>
              <a:gd name="connsiteY48" fmla="*/ 533400 h 975360"/>
              <a:gd name="connsiteX49" fmla="*/ 235267 w 809625"/>
              <a:gd name="connsiteY49" fmla="*/ 533400 h 975360"/>
              <a:gd name="connsiteX50" fmla="*/ 235267 w 809625"/>
              <a:gd name="connsiteY50" fmla="*/ 516255 h 975360"/>
              <a:gd name="connsiteX51" fmla="*/ 260985 w 809625"/>
              <a:gd name="connsiteY51" fmla="*/ 495300 h 975360"/>
              <a:gd name="connsiteX52" fmla="*/ 260985 w 809625"/>
              <a:gd name="connsiteY52" fmla="*/ 533400 h 975360"/>
              <a:gd name="connsiteX53" fmla="*/ 294323 w 809625"/>
              <a:gd name="connsiteY53" fmla="*/ 568643 h 975360"/>
              <a:gd name="connsiteX54" fmla="*/ 268605 w 809625"/>
              <a:gd name="connsiteY54" fmla="*/ 568643 h 975360"/>
              <a:gd name="connsiteX55" fmla="*/ 268605 w 809625"/>
              <a:gd name="connsiteY55" fmla="*/ 541020 h 975360"/>
              <a:gd name="connsiteX56" fmla="*/ 294323 w 809625"/>
              <a:gd name="connsiteY56" fmla="*/ 541020 h 975360"/>
              <a:gd name="connsiteX57" fmla="*/ 294323 w 809625"/>
              <a:gd name="connsiteY57" fmla="*/ 568643 h 975360"/>
              <a:gd name="connsiteX58" fmla="*/ 294323 w 809625"/>
              <a:gd name="connsiteY58" fmla="*/ 533400 h 975360"/>
              <a:gd name="connsiteX59" fmla="*/ 268605 w 809625"/>
              <a:gd name="connsiteY59" fmla="*/ 533400 h 975360"/>
              <a:gd name="connsiteX60" fmla="*/ 268605 w 809625"/>
              <a:gd name="connsiteY60" fmla="*/ 496253 h 975360"/>
              <a:gd name="connsiteX61" fmla="*/ 294323 w 809625"/>
              <a:gd name="connsiteY61" fmla="*/ 517208 h 975360"/>
              <a:gd name="connsiteX62" fmla="*/ 294323 w 809625"/>
              <a:gd name="connsiteY62" fmla="*/ 533400 h 975360"/>
              <a:gd name="connsiteX63" fmla="*/ 347663 w 809625"/>
              <a:gd name="connsiteY63" fmla="*/ 743903 h 975360"/>
              <a:gd name="connsiteX64" fmla="*/ 347663 w 809625"/>
              <a:gd name="connsiteY64" fmla="*/ 743903 h 975360"/>
              <a:gd name="connsiteX65" fmla="*/ 387668 w 809625"/>
              <a:gd name="connsiteY65" fmla="*/ 779145 h 975360"/>
              <a:gd name="connsiteX66" fmla="*/ 328613 w 809625"/>
              <a:gd name="connsiteY66" fmla="*/ 779145 h 975360"/>
              <a:gd name="connsiteX67" fmla="*/ 347663 w 809625"/>
              <a:gd name="connsiteY67" fmla="*/ 743903 h 975360"/>
              <a:gd name="connsiteX68" fmla="*/ 398145 w 809625"/>
              <a:gd name="connsiteY68" fmla="*/ 870585 h 975360"/>
              <a:gd name="connsiteX69" fmla="*/ 326708 w 809625"/>
              <a:gd name="connsiteY69" fmla="*/ 870585 h 975360"/>
              <a:gd name="connsiteX70" fmla="*/ 325755 w 809625"/>
              <a:gd name="connsiteY70" fmla="*/ 870585 h 975360"/>
              <a:gd name="connsiteX71" fmla="*/ 325755 w 809625"/>
              <a:gd name="connsiteY71" fmla="*/ 799148 h 975360"/>
              <a:gd name="connsiteX72" fmla="*/ 325755 w 809625"/>
              <a:gd name="connsiteY72" fmla="*/ 792480 h 975360"/>
              <a:gd name="connsiteX73" fmla="*/ 326708 w 809625"/>
              <a:gd name="connsiteY73" fmla="*/ 792480 h 975360"/>
              <a:gd name="connsiteX74" fmla="*/ 398145 w 809625"/>
              <a:gd name="connsiteY74" fmla="*/ 792480 h 975360"/>
              <a:gd name="connsiteX75" fmla="*/ 398145 w 809625"/>
              <a:gd name="connsiteY75" fmla="*/ 870585 h 975360"/>
              <a:gd name="connsiteX76" fmla="*/ 398145 w 809625"/>
              <a:gd name="connsiteY76" fmla="*/ 771525 h 975360"/>
              <a:gd name="connsiteX77" fmla="*/ 357188 w 809625"/>
              <a:gd name="connsiteY77" fmla="*/ 736283 h 975360"/>
              <a:gd name="connsiteX78" fmla="*/ 398145 w 809625"/>
              <a:gd name="connsiteY78" fmla="*/ 721043 h 975360"/>
              <a:gd name="connsiteX79" fmla="*/ 398145 w 809625"/>
              <a:gd name="connsiteY79" fmla="*/ 771525 h 975360"/>
              <a:gd name="connsiteX80" fmla="*/ 399098 w 809625"/>
              <a:gd name="connsiteY80" fmla="*/ 344805 h 975360"/>
              <a:gd name="connsiteX81" fmla="*/ 359093 w 809625"/>
              <a:gd name="connsiteY81" fmla="*/ 305753 h 975360"/>
              <a:gd name="connsiteX82" fmla="*/ 399098 w 809625"/>
              <a:gd name="connsiteY82" fmla="*/ 305753 h 975360"/>
              <a:gd name="connsiteX83" fmla="*/ 399098 w 809625"/>
              <a:gd name="connsiteY83" fmla="*/ 344805 h 975360"/>
              <a:gd name="connsiteX84" fmla="*/ 399098 w 809625"/>
              <a:gd name="connsiteY84" fmla="*/ 292418 h 975360"/>
              <a:gd name="connsiteX85" fmla="*/ 359093 w 809625"/>
              <a:gd name="connsiteY85" fmla="*/ 292418 h 975360"/>
              <a:gd name="connsiteX86" fmla="*/ 399098 w 809625"/>
              <a:gd name="connsiteY86" fmla="*/ 252413 h 975360"/>
              <a:gd name="connsiteX87" fmla="*/ 399098 w 809625"/>
              <a:gd name="connsiteY87" fmla="*/ 292418 h 975360"/>
              <a:gd name="connsiteX88" fmla="*/ 461963 w 809625"/>
              <a:gd name="connsiteY88" fmla="*/ 743903 h 975360"/>
              <a:gd name="connsiteX89" fmla="*/ 481013 w 809625"/>
              <a:gd name="connsiteY89" fmla="*/ 779145 h 975360"/>
              <a:gd name="connsiteX90" fmla="*/ 421957 w 809625"/>
              <a:gd name="connsiteY90" fmla="*/ 779145 h 975360"/>
              <a:gd name="connsiteX91" fmla="*/ 461963 w 809625"/>
              <a:gd name="connsiteY91" fmla="*/ 743903 h 975360"/>
              <a:gd name="connsiteX92" fmla="*/ 461963 w 809625"/>
              <a:gd name="connsiteY92" fmla="*/ 743903 h 975360"/>
              <a:gd name="connsiteX93" fmla="*/ 411480 w 809625"/>
              <a:gd name="connsiteY93" fmla="*/ 253365 h 975360"/>
              <a:gd name="connsiteX94" fmla="*/ 450532 w 809625"/>
              <a:gd name="connsiteY94" fmla="*/ 293370 h 975360"/>
              <a:gd name="connsiteX95" fmla="*/ 411480 w 809625"/>
              <a:gd name="connsiteY95" fmla="*/ 293370 h 975360"/>
              <a:gd name="connsiteX96" fmla="*/ 411480 w 809625"/>
              <a:gd name="connsiteY96" fmla="*/ 253365 h 975360"/>
              <a:gd name="connsiteX97" fmla="*/ 411480 w 809625"/>
              <a:gd name="connsiteY97" fmla="*/ 305753 h 975360"/>
              <a:gd name="connsiteX98" fmla="*/ 450532 w 809625"/>
              <a:gd name="connsiteY98" fmla="*/ 305753 h 975360"/>
              <a:gd name="connsiteX99" fmla="*/ 411480 w 809625"/>
              <a:gd name="connsiteY99" fmla="*/ 344805 h 975360"/>
              <a:gd name="connsiteX100" fmla="*/ 411480 w 809625"/>
              <a:gd name="connsiteY100" fmla="*/ 305753 h 975360"/>
              <a:gd name="connsiteX101" fmla="*/ 411480 w 809625"/>
              <a:gd name="connsiteY101" fmla="*/ 720090 h 975360"/>
              <a:gd name="connsiteX102" fmla="*/ 452438 w 809625"/>
              <a:gd name="connsiteY102" fmla="*/ 735330 h 975360"/>
              <a:gd name="connsiteX103" fmla="*/ 411480 w 809625"/>
              <a:gd name="connsiteY103" fmla="*/ 771525 h 975360"/>
              <a:gd name="connsiteX104" fmla="*/ 411480 w 809625"/>
              <a:gd name="connsiteY104" fmla="*/ 720090 h 975360"/>
              <a:gd name="connsiteX105" fmla="*/ 483870 w 809625"/>
              <a:gd name="connsiteY105" fmla="*/ 870585 h 975360"/>
              <a:gd name="connsiteX106" fmla="*/ 410528 w 809625"/>
              <a:gd name="connsiteY106" fmla="*/ 870585 h 975360"/>
              <a:gd name="connsiteX107" fmla="*/ 410528 w 809625"/>
              <a:gd name="connsiteY107" fmla="*/ 792480 h 975360"/>
              <a:gd name="connsiteX108" fmla="*/ 481965 w 809625"/>
              <a:gd name="connsiteY108" fmla="*/ 792480 h 975360"/>
              <a:gd name="connsiteX109" fmla="*/ 482918 w 809625"/>
              <a:gd name="connsiteY109" fmla="*/ 792480 h 975360"/>
              <a:gd name="connsiteX110" fmla="*/ 482918 w 809625"/>
              <a:gd name="connsiteY110" fmla="*/ 799148 h 975360"/>
              <a:gd name="connsiteX111" fmla="*/ 482918 w 809625"/>
              <a:gd name="connsiteY111" fmla="*/ 870585 h 975360"/>
              <a:gd name="connsiteX112" fmla="*/ 541020 w 809625"/>
              <a:gd name="connsiteY112" fmla="*/ 568643 h 975360"/>
              <a:gd name="connsiteX113" fmla="*/ 515303 w 809625"/>
              <a:gd name="connsiteY113" fmla="*/ 568643 h 975360"/>
              <a:gd name="connsiteX114" fmla="*/ 515303 w 809625"/>
              <a:gd name="connsiteY114" fmla="*/ 541020 h 975360"/>
              <a:gd name="connsiteX115" fmla="*/ 541020 w 809625"/>
              <a:gd name="connsiteY115" fmla="*/ 541020 h 975360"/>
              <a:gd name="connsiteX116" fmla="*/ 541020 w 809625"/>
              <a:gd name="connsiteY116" fmla="*/ 568643 h 975360"/>
              <a:gd name="connsiteX117" fmla="*/ 541020 w 809625"/>
              <a:gd name="connsiteY117" fmla="*/ 533400 h 975360"/>
              <a:gd name="connsiteX118" fmla="*/ 515303 w 809625"/>
              <a:gd name="connsiteY118" fmla="*/ 533400 h 975360"/>
              <a:gd name="connsiteX119" fmla="*/ 515303 w 809625"/>
              <a:gd name="connsiteY119" fmla="*/ 516255 h 975360"/>
              <a:gd name="connsiteX120" fmla="*/ 541020 w 809625"/>
              <a:gd name="connsiteY120" fmla="*/ 495300 h 975360"/>
              <a:gd name="connsiteX121" fmla="*/ 541020 w 809625"/>
              <a:gd name="connsiteY121" fmla="*/ 533400 h 975360"/>
              <a:gd name="connsiteX122" fmla="*/ 574358 w 809625"/>
              <a:gd name="connsiteY122" fmla="*/ 568643 h 975360"/>
              <a:gd name="connsiteX123" fmla="*/ 548640 w 809625"/>
              <a:gd name="connsiteY123" fmla="*/ 568643 h 975360"/>
              <a:gd name="connsiteX124" fmla="*/ 548640 w 809625"/>
              <a:gd name="connsiteY124" fmla="*/ 541020 h 975360"/>
              <a:gd name="connsiteX125" fmla="*/ 574358 w 809625"/>
              <a:gd name="connsiteY125" fmla="*/ 541020 h 975360"/>
              <a:gd name="connsiteX126" fmla="*/ 574358 w 809625"/>
              <a:gd name="connsiteY126" fmla="*/ 568643 h 975360"/>
              <a:gd name="connsiteX127" fmla="*/ 574358 w 809625"/>
              <a:gd name="connsiteY127" fmla="*/ 533400 h 975360"/>
              <a:gd name="connsiteX128" fmla="*/ 548640 w 809625"/>
              <a:gd name="connsiteY128" fmla="*/ 533400 h 975360"/>
              <a:gd name="connsiteX129" fmla="*/ 548640 w 809625"/>
              <a:gd name="connsiteY129" fmla="*/ 496253 h 975360"/>
              <a:gd name="connsiteX130" fmla="*/ 574358 w 809625"/>
              <a:gd name="connsiteY130" fmla="*/ 517208 h 975360"/>
              <a:gd name="connsiteX131" fmla="*/ 574358 w 809625"/>
              <a:gd name="connsiteY131" fmla="*/ 533400 h 975360"/>
              <a:gd name="connsiteX132" fmla="*/ 610553 w 809625"/>
              <a:gd name="connsiteY132" fmla="*/ 879158 h 975360"/>
              <a:gd name="connsiteX133" fmla="*/ 585788 w 809625"/>
              <a:gd name="connsiteY133" fmla="*/ 879158 h 975360"/>
              <a:gd name="connsiteX134" fmla="*/ 585788 w 809625"/>
              <a:gd name="connsiteY134" fmla="*/ 827723 h 975360"/>
              <a:gd name="connsiteX135" fmla="*/ 610553 w 809625"/>
              <a:gd name="connsiteY135" fmla="*/ 827723 h 975360"/>
              <a:gd name="connsiteX136" fmla="*/ 610553 w 809625"/>
              <a:gd name="connsiteY136" fmla="*/ 879158 h 975360"/>
              <a:gd name="connsiteX137" fmla="*/ 610553 w 809625"/>
              <a:gd name="connsiteY137" fmla="*/ 813435 h 975360"/>
              <a:gd name="connsiteX138" fmla="*/ 585788 w 809625"/>
              <a:gd name="connsiteY138" fmla="*/ 813435 h 975360"/>
              <a:gd name="connsiteX139" fmla="*/ 585788 w 809625"/>
              <a:gd name="connsiteY139" fmla="*/ 793433 h 975360"/>
              <a:gd name="connsiteX140" fmla="*/ 610553 w 809625"/>
              <a:gd name="connsiteY140" fmla="*/ 762953 h 975360"/>
              <a:gd name="connsiteX141" fmla="*/ 610553 w 809625"/>
              <a:gd name="connsiteY141" fmla="*/ 813435 h 975360"/>
              <a:gd name="connsiteX142" fmla="*/ 649605 w 809625"/>
              <a:gd name="connsiteY142" fmla="*/ 879158 h 975360"/>
              <a:gd name="connsiteX143" fmla="*/ 624840 w 809625"/>
              <a:gd name="connsiteY143" fmla="*/ 879158 h 975360"/>
              <a:gd name="connsiteX144" fmla="*/ 624840 w 809625"/>
              <a:gd name="connsiteY144" fmla="*/ 827723 h 975360"/>
              <a:gd name="connsiteX145" fmla="*/ 649605 w 809625"/>
              <a:gd name="connsiteY145" fmla="*/ 827723 h 975360"/>
              <a:gd name="connsiteX146" fmla="*/ 649605 w 809625"/>
              <a:gd name="connsiteY146" fmla="*/ 879158 h 975360"/>
              <a:gd name="connsiteX147" fmla="*/ 649605 w 809625"/>
              <a:gd name="connsiteY147" fmla="*/ 813435 h 975360"/>
              <a:gd name="connsiteX148" fmla="*/ 624840 w 809625"/>
              <a:gd name="connsiteY148" fmla="*/ 813435 h 975360"/>
              <a:gd name="connsiteX149" fmla="*/ 624840 w 809625"/>
              <a:gd name="connsiteY149" fmla="*/ 762953 h 975360"/>
              <a:gd name="connsiteX150" fmla="*/ 649605 w 809625"/>
              <a:gd name="connsiteY150" fmla="*/ 793433 h 975360"/>
              <a:gd name="connsiteX151" fmla="*/ 649605 w 809625"/>
              <a:gd name="connsiteY151" fmla="*/ 813435 h 9753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</a:cxnLst>
            <a:rect l="l" t="t" r="r" b="b"/>
            <a:pathLst>
              <a:path w="809625" h="975360">
                <a:moveTo>
                  <a:pt x="574358" y="358140"/>
                </a:moveTo>
                <a:lnTo>
                  <a:pt x="574358" y="223838"/>
                </a:lnTo>
                <a:lnTo>
                  <a:pt x="603885" y="223838"/>
                </a:lnTo>
                <a:lnTo>
                  <a:pt x="404813" y="0"/>
                </a:lnTo>
                <a:lnTo>
                  <a:pt x="205740" y="223838"/>
                </a:lnTo>
                <a:lnTo>
                  <a:pt x="235267" y="223838"/>
                </a:lnTo>
                <a:lnTo>
                  <a:pt x="235267" y="358140"/>
                </a:lnTo>
                <a:lnTo>
                  <a:pt x="0" y="614363"/>
                </a:lnTo>
                <a:lnTo>
                  <a:pt x="73342" y="614363"/>
                </a:lnTo>
                <a:lnTo>
                  <a:pt x="73342" y="975360"/>
                </a:lnTo>
                <a:lnTo>
                  <a:pt x="324803" y="975360"/>
                </a:lnTo>
                <a:lnTo>
                  <a:pt x="324803" y="882968"/>
                </a:lnTo>
                <a:cubicBezTo>
                  <a:pt x="324803" y="882968"/>
                  <a:pt x="325755" y="882968"/>
                  <a:pt x="325755" y="882968"/>
                </a:cubicBezTo>
                <a:lnTo>
                  <a:pt x="397193" y="882968"/>
                </a:lnTo>
                <a:lnTo>
                  <a:pt x="397193" y="974408"/>
                </a:lnTo>
                <a:lnTo>
                  <a:pt x="410528" y="974408"/>
                </a:lnTo>
                <a:lnTo>
                  <a:pt x="410528" y="882968"/>
                </a:lnTo>
                <a:lnTo>
                  <a:pt x="483870" y="882968"/>
                </a:lnTo>
                <a:lnTo>
                  <a:pt x="483870" y="974408"/>
                </a:lnTo>
                <a:lnTo>
                  <a:pt x="736283" y="974408"/>
                </a:lnTo>
                <a:lnTo>
                  <a:pt x="736283" y="614363"/>
                </a:lnTo>
                <a:lnTo>
                  <a:pt x="809625" y="614363"/>
                </a:lnTo>
                <a:lnTo>
                  <a:pt x="574358" y="358140"/>
                </a:lnTo>
                <a:close/>
                <a:moveTo>
                  <a:pt x="184785" y="879158"/>
                </a:moveTo>
                <a:lnTo>
                  <a:pt x="160020" y="879158"/>
                </a:lnTo>
                <a:lnTo>
                  <a:pt x="160020" y="827723"/>
                </a:lnTo>
                <a:lnTo>
                  <a:pt x="184785" y="827723"/>
                </a:lnTo>
                <a:lnTo>
                  <a:pt x="184785" y="879158"/>
                </a:lnTo>
                <a:close/>
                <a:moveTo>
                  <a:pt x="184785" y="813435"/>
                </a:moveTo>
                <a:lnTo>
                  <a:pt x="160020" y="813435"/>
                </a:lnTo>
                <a:lnTo>
                  <a:pt x="160020" y="793433"/>
                </a:lnTo>
                <a:cubicBezTo>
                  <a:pt x="160020" y="778193"/>
                  <a:pt x="170498" y="765810"/>
                  <a:pt x="184785" y="762953"/>
                </a:cubicBezTo>
                <a:lnTo>
                  <a:pt x="184785" y="813435"/>
                </a:lnTo>
                <a:close/>
                <a:moveTo>
                  <a:pt x="223838" y="879158"/>
                </a:moveTo>
                <a:lnTo>
                  <a:pt x="199073" y="879158"/>
                </a:lnTo>
                <a:lnTo>
                  <a:pt x="199073" y="827723"/>
                </a:lnTo>
                <a:lnTo>
                  <a:pt x="223838" y="827723"/>
                </a:lnTo>
                <a:lnTo>
                  <a:pt x="223838" y="879158"/>
                </a:lnTo>
                <a:close/>
                <a:moveTo>
                  <a:pt x="223838" y="813435"/>
                </a:moveTo>
                <a:lnTo>
                  <a:pt x="199073" y="813435"/>
                </a:lnTo>
                <a:lnTo>
                  <a:pt x="199073" y="762953"/>
                </a:lnTo>
                <a:cubicBezTo>
                  <a:pt x="213360" y="765810"/>
                  <a:pt x="223838" y="778193"/>
                  <a:pt x="223838" y="793433"/>
                </a:cubicBezTo>
                <a:lnTo>
                  <a:pt x="223838" y="813435"/>
                </a:lnTo>
                <a:close/>
                <a:moveTo>
                  <a:pt x="260985" y="568643"/>
                </a:moveTo>
                <a:lnTo>
                  <a:pt x="235267" y="568643"/>
                </a:lnTo>
                <a:lnTo>
                  <a:pt x="235267" y="541020"/>
                </a:lnTo>
                <a:lnTo>
                  <a:pt x="260985" y="541020"/>
                </a:lnTo>
                <a:lnTo>
                  <a:pt x="260985" y="568643"/>
                </a:lnTo>
                <a:close/>
                <a:moveTo>
                  <a:pt x="260985" y="533400"/>
                </a:moveTo>
                <a:lnTo>
                  <a:pt x="235267" y="533400"/>
                </a:lnTo>
                <a:lnTo>
                  <a:pt x="235267" y="516255"/>
                </a:lnTo>
                <a:lnTo>
                  <a:pt x="260985" y="495300"/>
                </a:lnTo>
                <a:lnTo>
                  <a:pt x="260985" y="533400"/>
                </a:lnTo>
                <a:close/>
                <a:moveTo>
                  <a:pt x="294323" y="568643"/>
                </a:moveTo>
                <a:lnTo>
                  <a:pt x="268605" y="568643"/>
                </a:lnTo>
                <a:lnTo>
                  <a:pt x="268605" y="541020"/>
                </a:lnTo>
                <a:lnTo>
                  <a:pt x="294323" y="541020"/>
                </a:lnTo>
                <a:lnTo>
                  <a:pt x="294323" y="568643"/>
                </a:lnTo>
                <a:close/>
                <a:moveTo>
                  <a:pt x="294323" y="533400"/>
                </a:moveTo>
                <a:lnTo>
                  <a:pt x="268605" y="533400"/>
                </a:lnTo>
                <a:lnTo>
                  <a:pt x="268605" y="496253"/>
                </a:lnTo>
                <a:lnTo>
                  <a:pt x="294323" y="517208"/>
                </a:lnTo>
                <a:lnTo>
                  <a:pt x="294323" y="533400"/>
                </a:lnTo>
                <a:close/>
                <a:moveTo>
                  <a:pt x="347663" y="743903"/>
                </a:moveTo>
                <a:cubicBezTo>
                  <a:pt x="347663" y="744855"/>
                  <a:pt x="347663" y="744855"/>
                  <a:pt x="347663" y="743903"/>
                </a:cubicBezTo>
                <a:lnTo>
                  <a:pt x="387668" y="779145"/>
                </a:lnTo>
                <a:lnTo>
                  <a:pt x="328613" y="779145"/>
                </a:lnTo>
                <a:cubicBezTo>
                  <a:pt x="331470" y="765810"/>
                  <a:pt x="338138" y="754380"/>
                  <a:pt x="347663" y="743903"/>
                </a:cubicBezTo>
                <a:close/>
                <a:moveTo>
                  <a:pt x="398145" y="870585"/>
                </a:moveTo>
                <a:lnTo>
                  <a:pt x="326708" y="870585"/>
                </a:lnTo>
                <a:cubicBezTo>
                  <a:pt x="326708" y="870585"/>
                  <a:pt x="325755" y="870585"/>
                  <a:pt x="325755" y="870585"/>
                </a:cubicBezTo>
                <a:lnTo>
                  <a:pt x="325755" y="799148"/>
                </a:lnTo>
                <a:cubicBezTo>
                  <a:pt x="325755" y="797243"/>
                  <a:pt x="325755" y="794385"/>
                  <a:pt x="325755" y="792480"/>
                </a:cubicBezTo>
                <a:cubicBezTo>
                  <a:pt x="325755" y="792480"/>
                  <a:pt x="326708" y="792480"/>
                  <a:pt x="326708" y="792480"/>
                </a:cubicBezTo>
                <a:lnTo>
                  <a:pt x="398145" y="792480"/>
                </a:lnTo>
                <a:lnTo>
                  <a:pt x="398145" y="870585"/>
                </a:lnTo>
                <a:close/>
                <a:moveTo>
                  <a:pt x="398145" y="771525"/>
                </a:moveTo>
                <a:lnTo>
                  <a:pt x="357188" y="736283"/>
                </a:lnTo>
                <a:cubicBezTo>
                  <a:pt x="368618" y="727710"/>
                  <a:pt x="382905" y="721995"/>
                  <a:pt x="398145" y="721043"/>
                </a:cubicBezTo>
                <a:lnTo>
                  <a:pt x="398145" y="771525"/>
                </a:lnTo>
                <a:close/>
                <a:moveTo>
                  <a:pt x="399098" y="344805"/>
                </a:moveTo>
                <a:cubicBezTo>
                  <a:pt x="379095" y="341948"/>
                  <a:pt x="362903" y="326708"/>
                  <a:pt x="359093" y="305753"/>
                </a:cubicBezTo>
                <a:lnTo>
                  <a:pt x="399098" y="305753"/>
                </a:lnTo>
                <a:lnTo>
                  <a:pt x="399098" y="344805"/>
                </a:lnTo>
                <a:close/>
                <a:moveTo>
                  <a:pt x="399098" y="292418"/>
                </a:moveTo>
                <a:lnTo>
                  <a:pt x="359093" y="292418"/>
                </a:lnTo>
                <a:cubicBezTo>
                  <a:pt x="361950" y="271463"/>
                  <a:pt x="378143" y="255270"/>
                  <a:pt x="399098" y="252413"/>
                </a:cubicBezTo>
                <a:lnTo>
                  <a:pt x="399098" y="292418"/>
                </a:lnTo>
                <a:close/>
                <a:moveTo>
                  <a:pt x="461963" y="743903"/>
                </a:moveTo>
                <a:cubicBezTo>
                  <a:pt x="471488" y="753428"/>
                  <a:pt x="478155" y="765810"/>
                  <a:pt x="481013" y="779145"/>
                </a:cubicBezTo>
                <a:lnTo>
                  <a:pt x="421957" y="779145"/>
                </a:lnTo>
                <a:lnTo>
                  <a:pt x="461963" y="743903"/>
                </a:lnTo>
                <a:cubicBezTo>
                  <a:pt x="461963" y="744855"/>
                  <a:pt x="461963" y="744855"/>
                  <a:pt x="461963" y="743903"/>
                </a:cubicBezTo>
                <a:close/>
                <a:moveTo>
                  <a:pt x="411480" y="253365"/>
                </a:moveTo>
                <a:cubicBezTo>
                  <a:pt x="431482" y="256223"/>
                  <a:pt x="447675" y="272415"/>
                  <a:pt x="450532" y="293370"/>
                </a:cubicBezTo>
                <a:lnTo>
                  <a:pt x="411480" y="293370"/>
                </a:lnTo>
                <a:lnTo>
                  <a:pt x="411480" y="253365"/>
                </a:lnTo>
                <a:close/>
                <a:moveTo>
                  <a:pt x="411480" y="305753"/>
                </a:moveTo>
                <a:lnTo>
                  <a:pt x="450532" y="305753"/>
                </a:lnTo>
                <a:cubicBezTo>
                  <a:pt x="447675" y="325755"/>
                  <a:pt x="431482" y="340995"/>
                  <a:pt x="411480" y="344805"/>
                </a:cubicBezTo>
                <a:lnTo>
                  <a:pt x="411480" y="305753"/>
                </a:lnTo>
                <a:close/>
                <a:moveTo>
                  <a:pt x="411480" y="720090"/>
                </a:moveTo>
                <a:cubicBezTo>
                  <a:pt x="426720" y="721043"/>
                  <a:pt x="441007" y="726758"/>
                  <a:pt x="452438" y="735330"/>
                </a:cubicBezTo>
                <a:lnTo>
                  <a:pt x="411480" y="771525"/>
                </a:lnTo>
                <a:lnTo>
                  <a:pt x="411480" y="720090"/>
                </a:lnTo>
                <a:close/>
                <a:moveTo>
                  <a:pt x="483870" y="870585"/>
                </a:moveTo>
                <a:lnTo>
                  <a:pt x="410528" y="870585"/>
                </a:lnTo>
                <a:lnTo>
                  <a:pt x="410528" y="792480"/>
                </a:lnTo>
                <a:lnTo>
                  <a:pt x="481965" y="792480"/>
                </a:lnTo>
                <a:cubicBezTo>
                  <a:pt x="481965" y="792480"/>
                  <a:pt x="482918" y="792480"/>
                  <a:pt x="482918" y="792480"/>
                </a:cubicBezTo>
                <a:cubicBezTo>
                  <a:pt x="482918" y="794385"/>
                  <a:pt x="482918" y="797243"/>
                  <a:pt x="482918" y="799148"/>
                </a:cubicBezTo>
                <a:lnTo>
                  <a:pt x="482918" y="870585"/>
                </a:lnTo>
                <a:close/>
                <a:moveTo>
                  <a:pt x="541020" y="568643"/>
                </a:moveTo>
                <a:lnTo>
                  <a:pt x="515303" y="568643"/>
                </a:lnTo>
                <a:lnTo>
                  <a:pt x="515303" y="541020"/>
                </a:lnTo>
                <a:lnTo>
                  <a:pt x="541020" y="541020"/>
                </a:lnTo>
                <a:lnTo>
                  <a:pt x="541020" y="568643"/>
                </a:lnTo>
                <a:close/>
                <a:moveTo>
                  <a:pt x="541020" y="533400"/>
                </a:moveTo>
                <a:lnTo>
                  <a:pt x="515303" y="533400"/>
                </a:lnTo>
                <a:lnTo>
                  <a:pt x="515303" y="516255"/>
                </a:lnTo>
                <a:lnTo>
                  <a:pt x="541020" y="495300"/>
                </a:lnTo>
                <a:lnTo>
                  <a:pt x="541020" y="533400"/>
                </a:lnTo>
                <a:close/>
                <a:moveTo>
                  <a:pt x="574358" y="568643"/>
                </a:moveTo>
                <a:lnTo>
                  <a:pt x="548640" y="568643"/>
                </a:lnTo>
                <a:lnTo>
                  <a:pt x="548640" y="541020"/>
                </a:lnTo>
                <a:lnTo>
                  <a:pt x="574358" y="541020"/>
                </a:lnTo>
                <a:lnTo>
                  <a:pt x="574358" y="568643"/>
                </a:lnTo>
                <a:close/>
                <a:moveTo>
                  <a:pt x="574358" y="533400"/>
                </a:moveTo>
                <a:lnTo>
                  <a:pt x="548640" y="533400"/>
                </a:lnTo>
                <a:lnTo>
                  <a:pt x="548640" y="496253"/>
                </a:lnTo>
                <a:lnTo>
                  <a:pt x="574358" y="517208"/>
                </a:lnTo>
                <a:lnTo>
                  <a:pt x="574358" y="533400"/>
                </a:lnTo>
                <a:close/>
                <a:moveTo>
                  <a:pt x="610553" y="879158"/>
                </a:moveTo>
                <a:lnTo>
                  <a:pt x="585788" y="879158"/>
                </a:lnTo>
                <a:lnTo>
                  <a:pt x="585788" y="827723"/>
                </a:lnTo>
                <a:lnTo>
                  <a:pt x="610553" y="827723"/>
                </a:lnTo>
                <a:lnTo>
                  <a:pt x="610553" y="879158"/>
                </a:lnTo>
                <a:close/>
                <a:moveTo>
                  <a:pt x="610553" y="813435"/>
                </a:moveTo>
                <a:lnTo>
                  <a:pt x="585788" y="813435"/>
                </a:lnTo>
                <a:lnTo>
                  <a:pt x="585788" y="793433"/>
                </a:lnTo>
                <a:cubicBezTo>
                  <a:pt x="585788" y="778193"/>
                  <a:pt x="596265" y="765810"/>
                  <a:pt x="610553" y="762953"/>
                </a:cubicBezTo>
                <a:lnTo>
                  <a:pt x="610553" y="813435"/>
                </a:lnTo>
                <a:close/>
                <a:moveTo>
                  <a:pt x="649605" y="879158"/>
                </a:moveTo>
                <a:lnTo>
                  <a:pt x="624840" y="879158"/>
                </a:lnTo>
                <a:lnTo>
                  <a:pt x="624840" y="827723"/>
                </a:lnTo>
                <a:lnTo>
                  <a:pt x="649605" y="827723"/>
                </a:lnTo>
                <a:lnTo>
                  <a:pt x="649605" y="879158"/>
                </a:lnTo>
                <a:close/>
                <a:moveTo>
                  <a:pt x="649605" y="813435"/>
                </a:moveTo>
                <a:lnTo>
                  <a:pt x="624840" y="813435"/>
                </a:lnTo>
                <a:lnTo>
                  <a:pt x="624840" y="762953"/>
                </a:lnTo>
                <a:cubicBezTo>
                  <a:pt x="639128" y="765810"/>
                  <a:pt x="649605" y="778193"/>
                  <a:pt x="649605" y="793433"/>
                </a:cubicBezTo>
                <a:lnTo>
                  <a:pt x="649605" y="813435"/>
                </a:lnTo>
                <a:close/>
              </a:path>
            </a:pathLst>
          </a:custGeom>
          <a:solidFill>
            <a:schemeClr val="bg1"/>
          </a:solidFill>
          <a:ln w="9525" cap="flat">
            <a:noFill/>
            <a:prstDash val="solid"/>
            <a:miter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endParaRPr lang="zh-CN" altLang="en-US">
              <a:latin typeface="+mj-ea"/>
              <a:ea typeface="+mj-ea"/>
            </a:endParaRPr>
          </a:p>
        </p:txBody>
      </p:sp>
      <p:sp>
        <p:nvSpPr>
          <p:cNvPr id="17" name="任意多边形: 形状 16">
            <a:extLst>
              <a:ext uri="{FF2B5EF4-FFF2-40B4-BE49-F238E27FC236}">
                <a16:creationId xmlns:a16="http://schemas.microsoft.com/office/drawing/2014/main" id="{8418D016-475B-4A69-BD71-E5A12D907AC0}"/>
              </a:ext>
            </a:extLst>
          </p:cNvPr>
          <p:cNvSpPr/>
          <p:nvPr/>
        </p:nvSpPr>
        <p:spPr>
          <a:xfrm>
            <a:off x="2866093" y="5752998"/>
            <a:ext cx="45005" cy="459104"/>
          </a:xfrm>
          <a:custGeom>
            <a:avLst/>
            <a:gdLst>
              <a:gd name="connsiteX0" fmla="*/ 44768 w 45005"/>
              <a:gd name="connsiteY0" fmla="*/ 20955 h 459104"/>
              <a:gd name="connsiteX1" fmla="*/ 41910 w 45005"/>
              <a:gd name="connsiteY1" fmla="*/ 20955 h 459104"/>
              <a:gd name="connsiteX2" fmla="*/ 41910 w 45005"/>
              <a:gd name="connsiteY2" fmla="*/ 20955 h 459104"/>
              <a:gd name="connsiteX3" fmla="*/ 28575 w 45005"/>
              <a:gd name="connsiteY3" fmla="*/ 6667 h 459104"/>
              <a:gd name="connsiteX4" fmla="*/ 25718 w 45005"/>
              <a:gd name="connsiteY4" fmla="*/ 6667 h 459104"/>
              <a:gd name="connsiteX5" fmla="*/ 25718 w 45005"/>
              <a:gd name="connsiteY5" fmla="*/ 2857 h 459104"/>
              <a:gd name="connsiteX6" fmla="*/ 22860 w 45005"/>
              <a:gd name="connsiteY6" fmla="*/ 0 h 459104"/>
              <a:gd name="connsiteX7" fmla="*/ 20003 w 45005"/>
              <a:gd name="connsiteY7" fmla="*/ 2857 h 459104"/>
              <a:gd name="connsiteX8" fmla="*/ 20003 w 45005"/>
              <a:gd name="connsiteY8" fmla="*/ 6667 h 459104"/>
              <a:gd name="connsiteX9" fmla="*/ 17145 w 45005"/>
              <a:gd name="connsiteY9" fmla="*/ 6667 h 459104"/>
              <a:gd name="connsiteX10" fmla="*/ 3810 w 45005"/>
              <a:gd name="connsiteY10" fmla="*/ 20955 h 459104"/>
              <a:gd name="connsiteX11" fmla="*/ 3810 w 45005"/>
              <a:gd name="connsiteY11" fmla="*/ 20955 h 459104"/>
              <a:gd name="connsiteX12" fmla="*/ 953 w 45005"/>
              <a:gd name="connsiteY12" fmla="*/ 20955 h 459104"/>
              <a:gd name="connsiteX13" fmla="*/ 0 w 45005"/>
              <a:gd name="connsiteY13" fmla="*/ 21907 h 459104"/>
              <a:gd name="connsiteX14" fmla="*/ 953 w 45005"/>
              <a:gd name="connsiteY14" fmla="*/ 22860 h 459104"/>
              <a:gd name="connsiteX15" fmla="*/ 4763 w 45005"/>
              <a:gd name="connsiteY15" fmla="*/ 22860 h 459104"/>
              <a:gd name="connsiteX16" fmla="*/ 11430 w 45005"/>
              <a:gd name="connsiteY16" fmla="*/ 62865 h 459104"/>
              <a:gd name="connsiteX17" fmla="*/ 15240 w 45005"/>
              <a:gd name="connsiteY17" fmla="*/ 62865 h 459104"/>
              <a:gd name="connsiteX18" fmla="*/ 15240 w 45005"/>
              <a:gd name="connsiteY18" fmla="*/ 67627 h 459104"/>
              <a:gd name="connsiteX19" fmla="*/ 12383 w 45005"/>
              <a:gd name="connsiteY19" fmla="*/ 67627 h 459104"/>
              <a:gd name="connsiteX20" fmla="*/ 9525 w 45005"/>
              <a:gd name="connsiteY20" fmla="*/ 70485 h 459104"/>
              <a:gd name="connsiteX21" fmla="*/ 12383 w 45005"/>
              <a:gd name="connsiteY21" fmla="*/ 73342 h 459104"/>
              <a:gd name="connsiteX22" fmla="*/ 15240 w 45005"/>
              <a:gd name="connsiteY22" fmla="*/ 73342 h 459104"/>
              <a:gd name="connsiteX23" fmla="*/ 15240 w 45005"/>
              <a:gd name="connsiteY23" fmla="*/ 320992 h 459104"/>
              <a:gd name="connsiteX24" fmla="*/ 12383 w 45005"/>
              <a:gd name="connsiteY24" fmla="*/ 320992 h 459104"/>
              <a:gd name="connsiteX25" fmla="*/ 9525 w 45005"/>
              <a:gd name="connsiteY25" fmla="*/ 323850 h 459104"/>
              <a:gd name="connsiteX26" fmla="*/ 12383 w 45005"/>
              <a:gd name="connsiteY26" fmla="*/ 326708 h 459104"/>
              <a:gd name="connsiteX27" fmla="*/ 14288 w 45005"/>
              <a:gd name="connsiteY27" fmla="*/ 326708 h 459104"/>
              <a:gd name="connsiteX28" fmla="*/ 8573 w 45005"/>
              <a:gd name="connsiteY28" fmla="*/ 373380 h 459104"/>
              <a:gd name="connsiteX29" fmla="*/ 3810 w 45005"/>
              <a:gd name="connsiteY29" fmla="*/ 373380 h 459104"/>
              <a:gd name="connsiteX30" fmla="*/ 953 w 45005"/>
              <a:gd name="connsiteY30" fmla="*/ 376238 h 459104"/>
              <a:gd name="connsiteX31" fmla="*/ 3810 w 45005"/>
              <a:gd name="connsiteY31" fmla="*/ 379095 h 459104"/>
              <a:gd name="connsiteX32" fmla="*/ 7620 w 45005"/>
              <a:gd name="connsiteY32" fmla="*/ 379095 h 459104"/>
              <a:gd name="connsiteX33" fmla="*/ 7620 w 45005"/>
              <a:gd name="connsiteY33" fmla="*/ 459105 h 459104"/>
              <a:gd name="connsiteX34" fmla="*/ 21908 w 45005"/>
              <a:gd name="connsiteY34" fmla="*/ 459105 h 459104"/>
              <a:gd name="connsiteX35" fmla="*/ 36195 w 45005"/>
              <a:gd name="connsiteY35" fmla="*/ 459105 h 459104"/>
              <a:gd name="connsiteX36" fmla="*/ 36195 w 45005"/>
              <a:gd name="connsiteY36" fmla="*/ 379095 h 459104"/>
              <a:gd name="connsiteX37" fmla="*/ 40005 w 45005"/>
              <a:gd name="connsiteY37" fmla="*/ 379095 h 459104"/>
              <a:gd name="connsiteX38" fmla="*/ 42863 w 45005"/>
              <a:gd name="connsiteY38" fmla="*/ 376238 h 459104"/>
              <a:gd name="connsiteX39" fmla="*/ 40005 w 45005"/>
              <a:gd name="connsiteY39" fmla="*/ 373380 h 459104"/>
              <a:gd name="connsiteX40" fmla="*/ 35243 w 45005"/>
              <a:gd name="connsiteY40" fmla="*/ 373380 h 459104"/>
              <a:gd name="connsiteX41" fmla="*/ 29528 w 45005"/>
              <a:gd name="connsiteY41" fmla="*/ 326708 h 459104"/>
              <a:gd name="connsiteX42" fmla="*/ 31433 w 45005"/>
              <a:gd name="connsiteY42" fmla="*/ 326708 h 459104"/>
              <a:gd name="connsiteX43" fmla="*/ 34290 w 45005"/>
              <a:gd name="connsiteY43" fmla="*/ 323850 h 459104"/>
              <a:gd name="connsiteX44" fmla="*/ 31433 w 45005"/>
              <a:gd name="connsiteY44" fmla="*/ 320992 h 459104"/>
              <a:gd name="connsiteX45" fmla="*/ 28575 w 45005"/>
              <a:gd name="connsiteY45" fmla="*/ 320992 h 459104"/>
              <a:gd name="connsiteX46" fmla="*/ 28575 w 45005"/>
              <a:gd name="connsiteY46" fmla="*/ 74295 h 459104"/>
              <a:gd name="connsiteX47" fmla="*/ 31433 w 45005"/>
              <a:gd name="connsiteY47" fmla="*/ 74295 h 459104"/>
              <a:gd name="connsiteX48" fmla="*/ 34290 w 45005"/>
              <a:gd name="connsiteY48" fmla="*/ 71438 h 459104"/>
              <a:gd name="connsiteX49" fmla="*/ 31433 w 45005"/>
              <a:gd name="connsiteY49" fmla="*/ 68580 h 459104"/>
              <a:gd name="connsiteX50" fmla="*/ 28575 w 45005"/>
              <a:gd name="connsiteY50" fmla="*/ 68580 h 459104"/>
              <a:gd name="connsiteX51" fmla="*/ 28575 w 45005"/>
              <a:gd name="connsiteY51" fmla="*/ 63817 h 459104"/>
              <a:gd name="connsiteX52" fmla="*/ 32385 w 45005"/>
              <a:gd name="connsiteY52" fmla="*/ 63817 h 459104"/>
              <a:gd name="connsiteX53" fmla="*/ 39053 w 45005"/>
              <a:gd name="connsiteY53" fmla="*/ 23813 h 459104"/>
              <a:gd name="connsiteX54" fmla="*/ 42863 w 45005"/>
              <a:gd name="connsiteY54" fmla="*/ 23813 h 459104"/>
              <a:gd name="connsiteX55" fmla="*/ 43815 w 45005"/>
              <a:gd name="connsiteY55" fmla="*/ 22860 h 459104"/>
              <a:gd name="connsiteX56" fmla="*/ 44768 w 45005"/>
              <a:gd name="connsiteY56" fmla="*/ 20955 h 459104"/>
              <a:gd name="connsiteX57" fmla="*/ 14288 w 45005"/>
              <a:gd name="connsiteY57" fmla="*/ 60960 h 459104"/>
              <a:gd name="connsiteX58" fmla="*/ 8573 w 45005"/>
              <a:gd name="connsiteY58" fmla="*/ 23813 h 459104"/>
              <a:gd name="connsiteX59" fmla="*/ 22860 w 45005"/>
              <a:gd name="connsiteY59" fmla="*/ 23813 h 459104"/>
              <a:gd name="connsiteX60" fmla="*/ 22860 w 45005"/>
              <a:gd name="connsiteY60" fmla="*/ 60960 h 459104"/>
              <a:gd name="connsiteX61" fmla="*/ 14288 w 45005"/>
              <a:gd name="connsiteY61" fmla="*/ 60960 h 459104"/>
              <a:gd name="connsiteX62" fmla="*/ 32385 w 45005"/>
              <a:gd name="connsiteY62" fmla="*/ 60960 h 459104"/>
              <a:gd name="connsiteX63" fmla="*/ 23813 w 45005"/>
              <a:gd name="connsiteY63" fmla="*/ 60960 h 459104"/>
              <a:gd name="connsiteX64" fmla="*/ 23813 w 45005"/>
              <a:gd name="connsiteY64" fmla="*/ 23813 h 459104"/>
              <a:gd name="connsiteX65" fmla="*/ 38100 w 45005"/>
              <a:gd name="connsiteY65" fmla="*/ 23813 h 459104"/>
              <a:gd name="connsiteX66" fmla="*/ 32385 w 45005"/>
              <a:gd name="connsiteY66" fmla="*/ 60960 h 4591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</a:cxnLst>
            <a:rect l="l" t="t" r="r" b="b"/>
            <a:pathLst>
              <a:path w="45005" h="459104">
                <a:moveTo>
                  <a:pt x="44768" y="20955"/>
                </a:moveTo>
                <a:lnTo>
                  <a:pt x="41910" y="20955"/>
                </a:lnTo>
                <a:lnTo>
                  <a:pt x="41910" y="20955"/>
                </a:lnTo>
                <a:lnTo>
                  <a:pt x="28575" y="6667"/>
                </a:lnTo>
                <a:lnTo>
                  <a:pt x="25718" y="6667"/>
                </a:lnTo>
                <a:lnTo>
                  <a:pt x="25718" y="2857"/>
                </a:lnTo>
                <a:cubicBezTo>
                  <a:pt x="25718" y="952"/>
                  <a:pt x="24765" y="0"/>
                  <a:pt x="22860" y="0"/>
                </a:cubicBezTo>
                <a:cubicBezTo>
                  <a:pt x="20955" y="0"/>
                  <a:pt x="20003" y="952"/>
                  <a:pt x="20003" y="2857"/>
                </a:cubicBezTo>
                <a:lnTo>
                  <a:pt x="20003" y="6667"/>
                </a:lnTo>
                <a:lnTo>
                  <a:pt x="17145" y="6667"/>
                </a:lnTo>
                <a:lnTo>
                  <a:pt x="3810" y="20955"/>
                </a:lnTo>
                <a:lnTo>
                  <a:pt x="3810" y="20955"/>
                </a:lnTo>
                <a:lnTo>
                  <a:pt x="953" y="20955"/>
                </a:lnTo>
                <a:cubicBezTo>
                  <a:pt x="0" y="20955"/>
                  <a:pt x="0" y="21907"/>
                  <a:pt x="0" y="21907"/>
                </a:cubicBezTo>
                <a:cubicBezTo>
                  <a:pt x="0" y="22860"/>
                  <a:pt x="953" y="22860"/>
                  <a:pt x="953" y="22860"/>
                </a:cubicBezTo>
                <a:lnTo>
                  <a:pt x="4763" y="22860"/>
                </a:lnTo>
                <a:lnTo>
                  <a:pt x="11430" y="62865"/>
                </a:lnTo>
                <a:lnTo>
                  <a:pt x="15240" y="62865"/>
                </a:lnTo>
                <a:lnTo>
                  <a:pt x="15240" y="67627"/>
                </a:lnTo>
                <a:lnTo>
                  <a:pt x="12383" y="67627"/>
                </a:lnTo>
                <a:cubicBezTo>
                  <a:pt x="10478" y="67627"/>
                  <a:pt x="9525" y="68580"/>
                  <a:pt x="9525" y="70485"/>
                </a:cubicBezTo>
                <a:cubicBezTo>
                  <a:pt x="9525" y="72390"/>
                  <a:pt x="10478" y="73342"/>
                  <a:pt x="12383" y="73342"/>
                </a:cubicBezTo>
                <a:lnTo>
                  <a:pt x="15240" y="73342"/>
                </a:lnTo>
                <a:lnTo>
                  <a:pt x="15240" y="320992"/>
                </a:lnTo>
                <a:lnTo>
                  <a:pt x="12383" y="320992"/>
                </a:lnTo>
                <a:cubicBezTo>
                  <a:pt x="10478" y="320992"/>
                  <a:pt x="9525" y="321945"/>
                  <a:pt x="9525" y="323850"/>
                </a:cubicBezTo>
                <a:cubicBezTo>
                  <a:pt x="9525" y="325755"/>
                  <a:pt x="10478" y="326708"/>
                  <a:pt x="12383" y="326708"/>
                </a:cubicBezTo>
                <a:lnTo>
                  <a:pt x="14288" y="326708"/>
                </a:lnTo>
                <a:lnTo>
                  <a:pt x="8573" y="373380"/>
                </a:lnTo>
                <a:lnTo>
                  <a:pt x="3810" y="373380"/>
                </a:lnTo>
                <a:cubicBezTo>
                  <a:pt x="1905" y="373380"/>
                  <a:pt x="953" y="374333"/>
                  <a:pt x="953" y="376238"/>
                </a:cubicBezTo>
                <a:cubicBezTo>
                  <a:pt x="953" y="378142"/>
                  <a:pt x="1905" y="379095"/>
                  <a:pt x="3810" y="379095"/>
                </a:cubicBezTo>
                <a:lnTo>
                  <a:pt x="7620" y="379095"/>
                </a:lnTo>
                <a:lnTo>
                  <a:pt x="7620" y="459105"/>
                </a:lnTo>
                <a:lnTo>
                  <a:pt x="21908" y="459105"/>
                </a:lnTo>
                <a:lnTo>
                  <a:pt x="36195" y="459105"/>
                </a:lnTo>
                <a:lnTo>
                  <a:pt x="36195" y="379095"/>
                </a:lnTo>
                <a:lnTo>
                  <a:pt x="40005" y="379095"/>
                </a:lnTo>
                <a:cubicBezTo>
                  <a:pt x="41910" y="379095"/>
                  <a:pt x="42863" y="378142"/>
                  <a:pt x="42863" y="376238"/>
                </a:cubicBezTo>
                <a:cubicBezTo>
                  <a:pt x="42863" y="374333"/>
                  <a:pt x="41910" y="373380"/>
                  <a:pt x="40005" y="373380"/>
                </a:cubicBezTo>
                <a:lnTo>
                  <a:pt x="35243" y="373380"/>
                </a:lnTo>
                <a:lnTo>
                  <a:pt x="29528" y="326708"/>
                </a:lnTo>
                <a:lnTo>
                  <a:pt x="31433" y="326708"/>
                </a:lnTo>
                <a:cubicBezTo>
                  <a:pt x="33338" y="326708"/>
                  <a:pt x="34290" y="325755"/>
                  <a:pt x="34290" y="323850"/>
                </a:cubicBezTo>
                <a:cubicBezTo>
                  <a:pt x="34290" y="321945"/>
                  <a:pt x="33338" y="320992"/>
                  <a:pt x="31433" y="320992"/>
                </a:cubicBezTo>
                <a:lnTo>
                  <a:pt x="28575" y="320992"/>
                </a:lnTo>
                <a:lnTo>
                  <a:pt x="28575" y="74295"/>
                </a:lnTo>
                <a:lnTo>
                  <a:pt x="31433" y="74295"/>
                </a:lnTo>
                <a:cubicBezTo>
                  <a:pt x="33338" y="74295"/>
                  <a:pt x="34290" y="73342"/>
                  <a:pt x="34290" y="71438"/>
                </a:cubicBezTo>
                <a:cubicBezTo>
                  <a:pt x="34290" y="69532"/>
                  <a:pt x="33338" y="68580"/>
                  <a:pt x="31433" y="68580"/>
                </a:cubicBezTo>
                <a:lnTo>
                  <a:pt x="28575" y="68580"/>
                </a:lnTo>
                <a:lnTo>
                  <a:pt x="28575" y="63817"/>
                </a:lnTo>
                <a:lnTo>
                  <a:pt x="32385" y="63817"/>
                </a:lnTo>
                <a:lnTo>
                  <a:pt x="39053" y="23813"/>
                </a:lnTo>
                <a:lnTo>
                  <a:pt x="42863" y="23813"/>
                </a:lnTo>
                <a:cubicBezTo>
                  <a:pt x="43815" y="23813"/>
                  <a:pt x="43815" y="22860"/>
                  <a:pt x="43815" y="22860"/>
                </a:cubicBezTo>
                <a:cubicBezTo>
                  <a:pt x="45720" y="21907"/>
                  <a:pt x="44768" y="20955"/>
                  <a:pt x="44768" y="20955"/>
                </a:cubicBezTo>
                <a:close/>
                <a:moveTo>
                  <a:pt x="14288" y="60960"/>
                </a:moveTo>
                <a:lnTo>
                  <a:pt x="8573" y="23813"/>
                </a:lnTo>
                <a:lnTo>
                  <a:pt x="22860" y="23813"/>
                </a:lnTo>
                <a:lnTo>
                  <a:pt x="22860" y="60960"/>
                </a:lnTo>
                <a:lnTo>
                  <a:pt x="14288" y="60960"/>
                </a:lnTo>
                <a:close/>
                <a:moveTo>
                  <a:pt x="32385" y="60960"/>
                </a:moveTo>
                <a:lnTo>
                  <a:pt x="23813" y="60960"/>
                </a:lnTo>
                <a:lnTo>
                  <a:pt x="23813" y="23813"/>
                </a:lnTo>
                <a:lnTo>
                  <a:pt x="38100" y="23813"/>
                </a:lnTo>
                <a:lnTo>
                  <a:pt x="32385" y="60960"/>
                </a:lnTo>
                <a:close/>
              </a:path>
            </a:pathLst>
          </a:custGeom>
          <a:solidFill>
            <a:schemeClr val="bg1"/>
          </a:solidFill>
          <a:ln w="9525" cap="flat">
            <a:noFill/>
            <a:prstDash val="solid"/>
            <a:miter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endParaRPr lang="zh-CN" altLang="en-US">
              <a:latin typeface="+mj-ea"/>
              <a:ea typeface="+mj-ea"/>
            </a:endParaRPr>
          </a:p>
        </p:txBody>
      </p:sp>
      <p:sp>
        <p:nvSpPr>
          <p:cNvPr id="118" name="图形 116">
            <a:extLst>
              <a:ext uri="{FF2B5EF4-FFF2-40B4-BE49-F238E27FC236}">
                <a16:creationId xmlns:a16="http://schemas.microsoft.com/office/drawing/2014/main" id="{30218F3B-C15D-410A-B00C-3705B0169223}"/>
              </a:ext>
            </a:extLst>
          </p:cNvPr>
          <p:cNvSpPr/>
          <p:nvPr/>
        </p:nvSpPr>
        <p:spPr>
          <a:xfrm>
            <a:off x="3115587" y="5745373"/>
            <a:ext cx="462639" cy="440316"/>
          </a:xfrm>
          <a:custGeom>
            <a:avLst/>
            <a:gdLst>
              <a:gd name="connsiteX0" fmla="*/ 286703 w 572452"/>
              <a:gd name="connsiteY0" fmla="*/ 0 h 544830"/>
              <a:gd name="connsiteX1" fmla="*/ 0 w 572452"/>
              <a:gd name="connsiteY1" fmla="*/ 257175 h 544830"/>
              <a:gd name="connsiteX2" fmla="*/ 58103 w 572452"/>
              <a:gd name="connsiteY2" fmla="*/ 257175 h 544830"/>
              <a:gd name="connsiteX3" fmla="*/ 58103 w 572452"/>
              <a:gd name="connsiteY3" fmla="*/ 544830 h 544830"/>
              <a:gd name="connsiteX4" fmla="*/ 217170 w 572452"/>
              <a:gd name="connsiteY4" fmla="*/ 544830 h 544830"/>
              <a:gd name="connsiteX5" fmla="*/ 217170 w 572452"/>
              <a:gd name="connsiteY5" fmla="*/ 452438 h 544830"/>
              <a:gd name="connsiteX6" fmla="*/ 277178 w 572452"/>
              <a:gd name="connsiteY6" fmla="*/ 452438 h 544830"/>
              <a:gd name="connsiteX7" fmla="*/ 277178 w 572452"/>
              <a:gd name="connsiteY7" fmla="*/ 544830 h 544830"/>
              <a:gd name="connsiteX8" fmla="*/ 295275 w 572452"/>
              <a:gd name="connsiteY8" fmla="*/ 544830 h 544830"/>
              <a:gd name="connsiteX9" fmla="*/ 295275 w 572452"/>
              <a:gd name="connsiteY9" fmla="*/ 452438 h 544830"/>
              <a:gd name="connsiteX10" fmla="*/ 355283 w 572452"/>
              <a:gd name="connsiteY10" fmla="*/ 452438 h 544830"/>
              <a:gd name="connsiteX11" fmla="*/ 355283 w 572452"/>
              <a:gd name="connsiteY11" fmla="*/ 544830 h 544830"/>
              <a:gd name="connsiteX12" fmla="*/ 514350 w 572452"/>
              <a:gd name="connsiteY12" fmla="*/ 544830 h 544830"/>
              <a:gd name="connsiteX13" fmla="*/ 514350 w 572452"/>
              <a:gd name="connsiteY13" fmla="*/ 257175 h 544830"/>
              <a:gd name="connsiteX14" fmla="*/ 572453 w 572452"/>
              <a:gd name="connsiteY14" fmla="*/ 257175 h 544830"/>
              <a:gd name="connsiteX15" fmla="*/ 286703 w 572452"/>
              <a:gd name="connsiteY15" fmla="*/ 0 h 544830"/>
              <a:gd name="connsiteX16" fmla="*/ 129540 w 572452"/>
              <a:gd name="connsiteY16" fmla="*/ 410528 h 544830"/>
              <a:gd name="connsiteX17" fmla="*/ 104775 w 572452"/>
              <a:gd name="connsiteY17" fmla="*/ 410528 h 544830"/>
              <a:gd name="connsiteX18" fmla="*/ 104775 w 572452"/>
              <a:gd name="connsiteY18" fmla="*/ 360045 h 544830"/>
              <a:gd name="connsiteX19" fmla="*/ 129540 w 572452"/>
              <a:gd name="connsiteY19" fmla="*/ 360045 h 544830"/>
              <a:gd name="connsiteX20" fmla="*/ 129540 w 572452"/>
              <a:gd name="connsiteY20" fmla="*/ 410528 h 544830"/>
              <a:gd name="connsiteX21" fmla="*/ 129540 w 572452"/>
              <a:gd name="connsiteY21" fmla="*/ 347663 h 544830"/>
              <a:gd name="connsiteX22" fmla="*/ 104775 w 572452"/>
              <a:gd name="connsiteY22" fmla="*/ 347663 h 544830"/>
              <a:gd name="connsiteX23" fmla="*/ 104775 w 572452"/>
              <a:gd name="connsiteY23" fmla="*/ 328613 h 544830"/>
              <a:gd name="connsiteX24" fmla="*/ 129540 w 572452"/>
              <a:gd name="connsiteY24" fmla="*/ 298133 h 544830"/>
              <a:gd name="connsiteX25" fmla="*/ 129540 w 572452"/>
              <a:gd name="connsiteY25" fmla="*/ 347663 h 544830"/>
              <a:gd name="connsiteX26" fmla="*/ 167640 w 572452"/>
              <a:gd name="connsiteY26" fmla="*/ 410528 h 544830"/>
              <a:gd name="connsiteX27" fmla="*/ 142875 w 572452"/>
              <a:gd name="connsiteY27" fmla="*/ 410528 h 544830"/>
              <a:gd name="connsiteX28" fmla="*/ 142875 w 572452"/>
              <a:gd name="connsiteY28" fmla="*/ 360045 h 544830"/>
              <a:gd name="connsiteX29" fmla="*/ 167640 w 572452"/>
              <a:gd name="connsiteY29" fmla="*/ 360045 h 544830"/>
              <a:gd name="connsiteX30" fmla="*/ 167640 w 572452"/>
              <a:gd name="connsiteY30" fmla="*/ 410528 h 544830"/>
              <a:gd name="connsiteX31" fmla="*/ 167640 w 572452"/>
              <a:gd name="connsiteY31" fmla="*/ 347663 h 544830"/>
              <a:gd name="connsiteX32" fmla="*/ 142875 w 572452"/>
              <a:gd name="connsiteY32" fmla="*/ 347663 h 544830"/>
              <a:gd name="connsiteX33" fmla="*/ 142875 w 572452"/>
              <a:gd name="connsiteY33" fmla="*/ 298133 h 544830"/>
              <a:gd name="connsiteX34" fmla="*/ 167640 w 572452"/>
              <a:gd name="connsiteY34" fmla="*/ 328613 h 544830"/>
              <a:gd name="connsiteX35" fmla="*/ 167640 w 572452"/>
              <a:gd name="connsiteY35" fmla="*/ 347663 h 544830"/>
              <a:gd name="connsiteX36" fmla="*/ 278130 w 572452"/>
              <a:gd name="connsiteY36" fmla="*/ 432435 h 544830"/>
              <a:gd name="connsiteX37" fmla="*/ 218123 w 572452"/>
              <a:gd name="connsiteY37" fmla="*/ 432435 h 544830"/>
              <a:gd name="connsiteX38" fmla="*/ 218123 w 572452"/>
              <a:gd name="connsiteY38" fmla="*/ 379095 h 544830"/>
              <a:gd name="connsiteX39" fmla="*/ 278130 w 572452"/>
              <a:gd name="connsiteY39" fmla="*/ 379095 h 544830"/>
              <a:gd name="connsiteX40" fmla="*/ 278130 w 572452"/>
              <a:gd name="connsiteY40" fmla="*/ 432435 h 544830"/>
              <a:gd name="connsiteX41" fmla="*/ 278130 w 572452"/>
              <a:gd name="connsiteY41" fmla="*/ 360045 h 544830"/>
              <a:gd name="connsiteX42" fmla="*/ 218123 w 572452"/>
              <a:gd name="connsiteY42" fmla="*/ 360045 h 544830"/>
              <a:gd name="connsiteX43" fmla="*/ 218123 w 572452"/>
              <a:gd name="connsiteY43" fmla="*/ 297180 h 544830"/>
              <a:gd name="connsiteX44" fmla="*/ 278130 w 572452"/>
              <a:gd name="connsiteY44" fmla="*/ 297180 h 544830"/>
              <a:gd name="connsiteX45" fmla="*/ 278130 w 572452"/>
              <a:gd name="connsiteY45" fmla="*/ 360045 h 544830"/>
              <a:gd name="connsiteX46" fmla="*/ 356235 w 572452"/>
              <a:gd name="connsiteY46" fmla="*/ 432435 h 544830"/>
              <a:gd name="connsiteX47" fmla="*/ 296228 w 572452"/>
              <a:gd name="connsiteY47" fmla="*/ 432435 h 544830"/>
              <a:gd name="connsiteX48" fmla="*/ 296228 w 572452"/>
              <a:gd name="connsiteY48" fmla="*/ 379095 h 544830"/>
              <a:gd name="connsiteX49" fmla="*/ 356235 w 572452"/>
              <a:gd name="connsiteY49" fmla="*/ 379095 h 544830"/>
              <a:gd name="connsiteX50" fmla="*/ 356235 w 572452"/>
              <a:gd name="connsiteY50" fmla="*/ 432435 h 544830"/>
              <a:gd name="connsiteX51" fmla="*/ 356235 w 572452"/>
              <a:gd name="connsiteY51" fmla="*/ 360045 h 544830"/>
              <a:gd name="connsiteX52" fmla="*/ 296228 w 572452"/>
              <a:gd name="connsiteY52" fmla="*/ 360045 h 544830"/>
              <a:gd name="connsiteX53" fmla="*/ 296228 w 572452"/>
              <a:gd name="connsiteY53" fmla="*/ 297180 h 544830"/>
              <a:gd name="connsiteX54" fmla="*/ 356235 w 572452"/>
              <a:gd name="connsiteY54" fmla="*/ 297180 h 544830"/>
              <a:gd name="connsiteX55" fmla="*/ 356235 w 572452"/>
              <a:gd name="connsiteY55" fmla="*/ 360045 h 544830"/>
              <a:gd name="connsiteX56" fmla="*/ 430530 w 572452"/>
              <a:gd name="connsiteY56" fmla="*/ 410528 h 544830"/>
              <a:gd name="connsiteX57" fmla="*/ 405765 w 572452"/>
              <a:gd name="connsiteY57" fmla="*/ 410528 h 544830"/>
              <a:gd name="connsiteX58" fmla="*/ 405765 w 572452"/>
              <a:gd name="connsiteY58" fmla="*/ 360045 h 544830"/>
              <a:gd name="connsiteX59" fmla="*/ 430530 w 572452"/>
              <a:gd name="connsiteY59" fmla="*/ 360045 h 544830"/>
              <a:gd name="connsiteX60" fmla="*/ 430530 w 572452"/>
              <a:gd name="connsiteY60" fmla="*/ 410528 h 544830"/>
              <a:gd name="connsiteX61" fmla="*/ 430530 w 572452"/>
              <a:gd name="connsiteY61" fmla="*/ 347663 h 544830"/>
              <a:gd name="connsiteX62" fmla="*/ 405765 w 572452"/>
              <a:gd name="connsiteY62" fmla="*/ 347663 h 544830"/>
              <a:gd name="connsiteX63" fmla="*/ 405765 w 572452"/>
              <a:gd name="connsiteY63" fmla="*/ 328613 h 544830"/>
              <a:gd name="connsiteX64" fmla="*/ 430530 w 572452"/>
              <a:gd name="connsiteY64" fmla="*/ 298133 h 544830"/>
              <a:gd name="connsiteX65" fmla="*/ 430530 w 572452"/>
              <a:gd name="connsiteY65" fmla="*/ 347663 h 544830"/>
              <a:gd name="connsiteX66" fmla="*/ 467678 w 572452"/>
              <a:gd name="connsiteY66" fmla="*/ 410528 h 544830"/>
              <a:gd name="connsiteX67" fmla="*/ 442913 w 572452"/>
              <a:gd name="connsiteY67" fmla="*/ 410528 h 544830"/>
              <a:gd name="connsiteX68" fmla="*/ 442913 w 572452"/>
              <a:gd name="connsiteY68" fmla="*/ 360045 h 544830"/>
              <a:gd name="connsiteX69" fmla="*/ 467678 w 572452"/>
              <a:gd name="connsiteY69" fmla="*/ 360045 h 544830"/>
              <a:gd name="connsiteX70" fmla="*/ 467678 w 572452"/>
              <a:gd name="connsiteY70" fmla="*/ 410528 h 544830"/>
              <a:gd name="connsiteX71" fmla="*/ 467678 w 572452"/>
              <a:gd name="connsiteY71" fmla="*/ 347663 h 544830"/>
              <a:gd name="connsiteX72" fmla="*/ 442913 w 572452"/>
              <a:gd name="connsiteY72" fmla="*/ 347663 h 544830"/>
              <a:gd name="connsiteX73" fmla="*/ 442913 w 572452"/>
              <a:gd name="connsiteY73" fmla="*/ 298133 h 544830"/>
              <a:gd name="connsiteX74" fmla="*/ 467678 w 572452"/>
              <a:gd name="connsiteY74" fmla="*/ 328613 h 544830"/>
              <a:gd name="connsiteX75" fmla="*/ 467678 w 572452"/>
              <a:gd name="connsiteY75" fmla="*/ 347663 h 5448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</a:cxnLst>
            <a:rect l="l" t="t" r="r" b="b"/>
            <a:pathLst>
              <a:path w="572452" h="544830">
                <a:moveTo>
                  <a:pt x="286703" y="0"/>
                </a:moveTo>
                <a:lnTo>
                  <a:pt x="0" y="257175"/>
                </a:lnTo>
                <a:lnTo>
                  <a:pt x="58103" y="257175"/>
                </a:lnTo>
                <a:lnTo>
                  <a:pt x="58103" y="544830"/>
                </a:lnTo>
                <a:lnTo>
                  <a:pt x="217170" y="544830"/>
                </a:lnTo>
                <a:lnTo>
                  <a:pt x="217170" y="452438"/>
                </a:lnTo>
                <a:lnTo>
                  <a:pt x="277178" y="452438"/>
                </a:lnTo>
                <a:lnTo>
                  <a:pt x="277178" y="544830"/>
                </a:lnTo>
                <a:lnTo>
                  <a:pt x="295275" y="544830"/>
                </a:lnTo>
                <a:lnTo>
                  <a:pt x="295275" y="452438"/>
                </a:lnTo>
                <a:lnTo>
                  <a:pt x="355283" y="452438"/>
                </a:lnTo>
                <a:lnTo>
                  <a:pt x="355283" y="544830"/>
                </a:lnTo>
                <a:lnTo>
                  <a:pt x="514350" y="544830"/>
                </a:lnTo>
                <a:lnTo>
                  <a:pt x="514350" y="257175"/>
                </a:lnTo>
                <a:lnTo>
                  <a:pt x="572453" y="257175"/>
                </a:lnTo>
                <a:lnTo>
                  <a:pt x="286703" y="0"/>
                </a:lnTo>
                <a:close/>
                <a:moveTo>
                  <a:pt x="129540" y="410528"/>
                </a:moveTo>
                <a:lnTo>
                  <a:pt x="104775" y="410528"/>
                </a:lnTo>
                <a:lnTo>
                  <a:pt x="104775" y="360045"/>
                </a:lnTo>
                <a:lnTo>
                  <a:pt x="129540" y="360045"/>
                </a:lnTo>
                <a:lnTo>
                  <a:pt x="129540" y="410528"/>
                </a:lnTo>
                <a:close/>
                <a:moveTo>
                  <a:pt x="129540" y="347663"/>
                </a:moveTo>
                <a:lnTo>
                  <a:pt x="104775" y="347663"/>
                </a:lnTo>
                <a:lnTo>
                  <a:pt x="104775" y="328613"/>
                </a:lnTo>
                <a:cubicBezTo>
                  <a:pt x="104775" y="313373"/>
                  <a:pt x="115253" y="301943"/>
                  <a:pt x="129540" y="298133"/>
                </a:cubicBezTo>
                <a:lnTo>
                  <a:pt x="129540" y="347663"/>
                </a:lnTo>
                <a:close/>
                <a:moveTo>
                  <a:pt x="167640" y="410528"/>
                </a:moveTo>
                <a:lnTo>
                  <a:pt x="142875" y="410528"/>
                </a:lnTo>
                <a:lnTo>
                  <a:pt x="142875" y="360045"/>
                </a:lnTo>
                <a:lnTo>
                  <a:pt x="167640" y="360045"/>
                </a:lnTo>
                <a:lnTo>
                  <a:pt x="167640" y="410528"/>
                </a:lnTo>
                <a:close/>
                <a:moveTo>
                  <a:pt x="167640" y="347663"/>
                </a:moveTo>
                <a:lnTo>
                  <a:pt x="142875" y="347663"/>
                </a:lnTo>
                <a:lnTo>
                  <a:pt x="142875" y="298133"/>
                </a:lnTo>
                <a:cubicBezTo>
                  <a:pt x="157163" y="300990"/>
                  <a:pt x="167640" y="313373"/>
                  <a:pt x="167640" y="328613"/>
                </a:cubicBezTo>
                <a:lnTo>
                  <a:pt x="167640" y="347663"/>
                </a:lnTo>
                <a:close/>
                <a:moveTo>
                  <a:pt x="278130" y="432435"/>
                </a:moveTo>
                <a:lnTo>
                  <a:pt x="218123" y="432435"/>
                </a:lnTo>
                <a:lnTo>
                  <a:pt x="218123" y="379095"/>
                </a:lnTo>
                <a:lnTo>
                  <a:pt x="278130" y="379095"/>
                </a:lnTo>
                <a:lnTo>
                  <a:pt x="278130" y="432435"/>
                </a:lnTo>
                <a:close/>
                <a:moveTo>
                  <a:pt x="278130" y="360045"/>
                </a:moveTo>
                <a:lnTo>
                  <a:pt x="218123" y="360045"/>
                </a:lnTo>
                <a:lnTo>
                  <a:pt x="218123" y="297180"/>
                </a:lnTo>
                <a:lnTo>
                  <a:pt x="278130" y="297180"/>
                </a:lnTo>
                <a:lnTo>
                  <a:pt x="278130" y="360045"/>
                </a:lnTo>
                <a:close/>
                <a:moveTo>
                  <a:pt x="356235" y="432435"/>
                </a:moveTo>
                <a:lnTo>
                  <a:pt x="296228" y="432435"/>
                </a:lnTo>
                <a:lnTo>
                  <a:pt x="296228" y="379095"/>
                </a:lnTo>
                <a:lnTo>
                  <a:pt x="356235" y="379095"/>
                </a:lnTo>
                <a:lnTo>
                  <a:pt x="356235" y="432435"/>
                </a:lnTo>
                <a:close/>
                <a:moveTo>
                  <a:pt x="356235" y="360045"/>
                </a:moveTo>
                <a:lnTo>
                  <a:pt x="296228" y="360045"/>
                </a:lnTo>
                <a:lnTo>
                  <a:pt x="296228" y="297180"/>
                </a:lnTo>
                <a:lnTo>
                  <a:pt x="356235" y="297180"/>
                </a:lnTo>
                <a:lnTo>
                  <a:pt x="356235" y="360045"/>
                </a:lnTo>
                <a:close/>
                <a:moveTo>
                  <a:pt x="430530" y="410528"/>
                </a:moveTo>
                <a:lnTo>
                  <a:pt x="405765" y="410528"/>
                </a:lnTo>
                <a:lnTo>
                  <a:pt x="405765" y="360045"/>
                </a:lnTo>
                <a:lnTo>
                  <a:pt x="430530" y="360045"/>
                </a:lnTo>
                <a:lnTo>
                  <a:pt x="430530" y="410528"/>
                </a:lnTo>
                <a:close/>
                <a:moveTo>
                  <a:pt x="430530" y="347663"/>
                </a:moveTo>
                <a:lnTo>
                  <a:pt x="405765" y="347663"/>
                </a:lnTo>
                <a:lnTo>
                  <a:pt x="405765" y="328613"/>
                </a:lnTo>
                <a:cubicBezTo>
                  <a:pt x="405765" y="313373"/>
                  <a:pt x="416243" y="301943"/>
                  <a:pt x="430530" y="298133"/>
                </a:cubicBezTo>
                <a:lnTo>
                  <a:pt x="430530" y="347663"/>
                </a:lnTo>
                <a:close/>
                <a:moveTo>
                  <a:pt x="467678" y="410528"/>
                </a:moveTo>
                <a:lnTo>
                  <a:pt x="442913" y="410528"/>
                </a:lnTo>
                <a:lnTo>
                  <a:pt x="442913" y="360045"/>
                </a:lnTo>
                <a:lnTo>
                  <a:pt x="467678" y="360045"/>
                </a:lnTo>
                <a:lnTo>
                  <a:pt x="467678" y="410528"/>
                </a:lnTo>
                <a:close/>
                <a:moveTo>
                  <a:pt x="467678" y="347663"/>
                </a:moveTo>
                <a:lnTo>
                  <a:pt x="442913" y="347663"/>
                </a:lnTo>
                <a:lnTo>
                  <a:pt x="442913" y="298133"/>
                </a:lnTo>
                <a:cubicBezTo>
                  <a:pt x="457200" y="300990"/>
                  <a:pt x="467678" y="313373"/>
                  <a:pt x="467678" y="328613"/>
                </a:cubicBezTo>
                <a:lnTo>
                  <a:pt x="467678" y="347663"/>
                </a:lnTo>
                <a:close/>
              </a:path>
            </a:pathLst>
          </a:custGeom>
          <a:solidFill>
            <a:schemeClr val="bg1"/>
          </a:solidFill>
          <a:ln w="9525" cap="flat">
            <a:noFill/>
            <a:prstDash val="solid"/>
            <a:miter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zh-CN" altLang="en-US">
              <a:latin typeface="+mj-ea"/>
              <a:ea typeface="+mj-ea"/>
            </a:endParaRPr>
          </a:p>
        </p:txBody>
      </p:sp>
      <p:sp>
        <p:nvSpPr>
          <p:cNvPr id="199" name="地形1">
            <a:extLst>
              <a:ext uri="{FF2B5EF4-FFF2-40B4-BE49-F238E27FC236}">
                <a16:creationId xmlns:a16="http://schemas.microsoft.com/office/drawing/2014/main" id="{5E154FFF-A1B7-400C-8F54-88FCEB2977FF}"/>
              </a:ext>
            </a:extLst>
          </p:cNvPr>
          <p:cNvSpPr/>
          <p:nvPr/>
        </p:nvSpPr>
        <p:spPr>
          <a:xfrm flipH="1">
            <a:off x="-20270" y="6163573"/>
            <a:ext cx="12212269" cy="698827"/>
          </a:xfrm>
          <a:custGeom>
            <a:avLst/>
            <a:gdLst>
              <a:gd name="connsiteX0" fmla="*/ 0 w 12211050"/>
              <a:gd name="connsiteY0" fmla="*/ 1104900 h 1104900"/>
              <a:gd name="connsiteX1" fmla="*/ 0 w 12211050"/>
              <a:gd name="connsiteY1" fmla="*/ 762000 h 1104900"/>
              <a:gd name="connsiteX2" fmla="*/ 12211050 w 12211050"/>
              <a:gd name="connsiteY2" fmla="*/ 0 h 1104900"/>
              <a:gd name="connsiteX3" fmla="*/ 12211050 w 12211050"/>
              <a:gd name="connsiteY3" fmla="*/ 1104900 h 1104900"/>
              <a:gd name="connsiteX4" fmla="*/ 0 w 12211050"/>
              <a:gd name="connsiteY4" fmla="*/ 1104900 h 1104900"/>
              <a:gd name="connsiteX0" fmla="*/ 0 w 12211050"/>
              <a:gd name="connsiteY0" fmla="*/ 1104900 h 1104900"/>
              <a:gd name="connsiteX1" fmla="*/ 0 w 12211050"/>
              <a:gd name="connsiteY1" fmla="*/ 762000 h 1104900"/>
              <a:gd name="connsiteX2" fmla="*/ 12211050 w 12211050"/>
              <a:gd name="connsiteY2" fmla="*/ 0 h 1104900"/>
              <a:gd name="connsiteX3" fmla="*/ 12211050 w 12211050"/>
              <a:gd name="connsiteY3" fmla="*/ 1104900 h 1104900"/>
              <a:gd name="connsiteX4" fmla="*/ 0 w 12211050"/>
              <a:gd name="connsiteY4" fmla="*/ 1104900 h 1104900"/>
              <a:gd name="connsiteX0" fmla="*/ 0 w 12211050"/>
              <a:gd name="connsiteY0" fmla="*/ 1172973 h 1172973"/>
              <a:gd name="connsiteX1" fmla="*/ 0 w 12211050"/>
              <a:gd name="connsiteY1" fmla="*/ 830073 h 1172973"/>
              <a:gd name="connsiteX2" fmla="*/ 12211050 w 12211050"/>
              <a:gd name="connsiteY2" fmla="*/ 68073 h 1172973"/>
              <a:gd name="connsiteX3" fmla="*/ 12211050 w 12211050"/>
              <a:gd name="connsiteY3" fmla="*/ 1172973 h 1172973"/>
              <a:gd name="connsiteX4" fmla="*/ 0 w 12211050"/>
              <a:gd name="connsiteY4" fmla="*/ 1172973 h 1172973"/>
              <a:gd name="connsiteX0" fmla="*/ 0 w 12211050"/>
              <a:gd name="connsiteY0" fmla="*/ 901049 h 901049"/>
              <a:gd name="connsiteX1" fmla="*/ 0 w 12211050"/>
              <a:gd name="connsiteY1" fmla="*/ 558149 h 901049"/>
              <a:gd name="connsiteX2" fmla="*/ 12211050 w 12211050"/>
              <a:gd name="connsiteY2" fmla="*/ 270078 h 901049"/>
              <a:gd name="connsiteX3" fmla="*/ 12211050 w 12211050"/>
              <a:gd name="connsiteY3" fmla="*/ 901049 h 901049"/>
              <a:gd name="connsiteX4" fmla="*/ 0 w 12211050"/>
              <a:gd name="connsiteY4" fmla="*/ 901049 h 901049"/>
              <a:gd name="connsiteX0" fmla="*/ 0 w 12211050"/>
              <a:gd name="connsiteY0" fmla="*/ 983218 h 983218"/>
              <a:gd name="connsiteX1" fmla="*/ 0 w 12211050"/>
              <a:gd name="connsiteY1" fmla="*/ 640318 h 983218"/>
              <a:gd name="connsiteX2" fmla="*/ 12211050 w 12211050"/>
              <a:gd name="connsiteY2" fmla="*/ 352247 h 983218"/>
              <a:gd name="connsiteX3" fmla="*/ 12211050 w 12211050"/>
              <a:gd name="connsiteY3" fmla="*/ 983218 h 983218"/>
              <a:gd name="connsiteX4" fmla="*/ 0 w 12211050"/>
              <a:gd name="connsiteY4" fmla="*/ 983218 h 983218"/>
              <a:gd name="connsiteX0" fmla="*/ 0 w 12211050"/>
              <a:gd name="connsiteY0" fmla="*/ 1057725 h 1057725"/>
              <a:gd name="connsiteX1" fmla="*/ 0 w 12211050"/>
              <a:gd name="connsiteY1" fmla="*/ 714825 h 1057725"/>
              <a:gd name="connsiteX2" fmla="*/ 12211050 w 12211050"/>
              <a:gd name="connsiteY2" fmla="*/ 426754 h 1057725"/>
              <a:gd name="connsiteX3" fmla="*/ 12211050 w 12211050"/>
              <a:gd name="connsiteY3" fmla="*/ 1057725 h 1057725"/>
              <a:gd name="connsiteX4" fmla="*/ 0 w 12211050"/>
              <a:gd name="connsiteY4" fmla="*/ 1057725 h 1057725"/>
              <a:gd name="connsiteX0" fmla="*/ 0 w 12211050"/>
              <a:gd name="connsiteY0" fmla="*/ 956290 h 956290"/>
              <a:gd name="connsiteX1" fmla="*/ 12702 w 12211050"/>
              <a:gd name="connsiteY1" fmla="*/ 811827 h 956290"/>
              <a:gd name="connsiteX2" fmla="*/ 12211050 w 12211050"/>
              <a:gd name="connsiteY2" fmla="*/ 325319 h 956290"/>
              <a:gd name="connsiteX3" fmla="*/ 12211050 w 12211050"/>
              <a:gd name="connsiteY3" fmla="*/ 956290 h 956290"/>
              <a:gd name="connsiteX4" fmla="*/ 0 w 12211050"/>
              <a:gd name="connsiteY4" fmla="*/ 956290 h 956290"/>
              <a:gd name="connsiteX0" fmla="*/ 0 w 12211050"/>
              <a:gd name="connsiteY0" fmla="*/ 1015379 h 1015379"/>
              <a:gd name="connsiteX1" fmla="*/ 12702 w 12211050"/>
              <a:gd name="connsiteY1" fmla="*/ 870916 h 1015379"/>
              <a:gd name="connsiteX2" fmla="*/ 12198348 w 12211050"/>
              <a:gd name="connsiteY2" fmla="*/ 279967 h 1015379"/>
              <a:gd name="connsiteX3" fmla="*/ 12211050 w 12211050"/>
              <a:gd name="connsiteY3" fmla="*/ 1015379 h 1015379"/>
              <a:gd name="connsiteX4" fmla="*/ 0 w 12211050"/>
              <a:gd name="connsiteY4" fmla="*/ 1015379 h 1015379"/>
              <a:gd name="connsiteX0" fmla="*/ 0 w 12211050"/>
              <a:gd name="connsiteY0" fmla="*/ 1032213 h 1032213"/>
              <a:gd name="connsiteX1" fmla="*/ 12702 w 12211050"/>
              <a:gd name="connsiteY1" fmla="*/ 887750 h 1032213"/>
              <a:gd name="connsiteX2" fmla="*/ 7786077 w 12211050"/>
              <a:gd name="connsiteY2" fmla="*/ 25967 h 1032213"/>
              <a:gd name="connsiteX3" fmla="*/ 12198348 w 12211050"/>
              <a:gd name="connsiteY3" fmla="*/ 296801 h 1032213"/>
              <a:gd name="connsiteX4" fmla="*/ 12211050 w 12211050"/>
              <a:gd name="connsiteY4" fmla="*/ 1032213 h 1032213"/>
              <a:gd name="connsiteX5" fmla="*/ 0 w 12211050"/>
              <a:gd name="connsiteY5" fmla="*/ 1032213 h 1032213"/>
              <a:gd name="connsiteX0" fmla="*/ 0 w 12211050"/>
              <a:gd name="connsiteY0" fmla="*/ 828630 h 828630"/>
              <a:gd name="connsiteX1" fmla="*/ 12702 w 12211050"/>
              <a:gd name="connsiteY1" fmla="*/ 684167 h 828630"/>
              <a:gd name="connsiteX2" fmla="*/ 8078213 w 12211050"/>
              <a:gd name="connsiteY2" fmla="*/ 114817 h 828630"/>
              <a:gd name="connsiteX3" fmla="*/ 12198348 w 12211050"/>
              <a:gd name="connsiteY3" fmla="*/ 93218 h 828630"/>
              <a:gd name="connsiteX4" fmla="*/ 12211050 w 12211050"/>
              <a:gd name="connsiteY4" fmla="*/ 828630 h 828630"/>
              <a:gd name="connsiteX5" fmla="*/ 0 w 12211050"/>
              <a:gd name="connsiteY5" fmla="*/ 828630 h 828630"/>
              <a:gd name="connsiteX0" fmla="*/ 0 w 12211050"/>
              <a:gd name="connsiteY0" fmla="*/ 895220 h 895220"/>
              <a:gd name="connsiteX1" fmla="*/ 12702 w 12211050"/>
              <a:gd name="connsiteY1" fmla="*/ 750757 h 895220"/>
              <a:gd name="connsiteX2" fmla="*/ 8078213 w 12211050"/>
              <a:gd name="connsiteY2" fmla="*/ 181407 h 895220"/>
              <a:gd name="connsiteX3" fmla="*/ 12198348 w 12211050"/>
              <a:gd name="connsiteY3" fmla="*/ 159808 h 895220"/>
              <a:gd name="connsiteX4" fmla="*/ 12211050 w 12211050"/>
              <a:gd name="connsiteY4" fmla="*/ 895220 h 895220"/>
              <a:gd name="connsiteX5" fmla="*/ 0 w 12211050"/>
              <a:gd name="connsiteY5" fmla="*/ 895220 h 895220"/>
              <a:gd name="connsiteX0" fmla="*/ 0 w 12211050"/>
              <a:gd name="connsiteY0" fmla="*/ 923398 h 923398"/>
              <a:gd name="connsiteX1" fmla="*/ 12702 w 12211050"/>
              <a:gd name="connsiteY1" fmla="*/ 778935 h 923398"/>
              <a:gd name="connsiteX2" fmla="*/ 8078213 w 12211050"/>
              <a:gd name="connsiteY2" fmla="*/ 209585 h 923398"/>
              <a:gd name="connsiteX3" fmla="*/ 12198348 w 12211050"/>
              <a:gd name="connsiteY3" fmla="*/ 187986 h 923398"/>
              <a:gd name="connsiteX4" fmla="*/ 12211050 w 12211050"/>
              <a:gd name="connsiteY4" fmla="*/ 923398 h 923398"/>
              <a:gd name="connsiteX5" fmla="*/ 0 w 12211050"/>
              <a:gd name="connsiteY5" fmla="*/ 923398 h 923398"/>
              <a:gd name="connsiteX0" fmla="*/ 0 w 12211050"/>
              <a:gd name="connsiteY0" fmla="*/ 751718 h 751718"/>
              <a:gd name="connsiteX1" fmla="*/ 12702 w 12211050"/>
              <a:gd name="connsiteY1" fmla="*/ 607255 h 751718"/>
              <a:gd name="connsiteX2" fmla="*/ 8078213 w 12211050"/>
              <a:gd name="connsiteY2" fmla="*/ 37905 h 751718"/>
              <a:gd name="connsiteX3" fmla="*/ 12198348 w 12211050"/>
              <a:gd name="connsiteY3" fmla="*/ 162523 h 751718"/>
              <a:gd name="connsiteX4" fmla="*/ 12211050 w 12211050"/>
              <a:gd name="connsiteY4" fmla="*/ 751718 h 751718"/>
              <a:gd name="connsiteX5" fmla="*/ 0 w 12211050"/>
              <a:gd name="connsiteY5" fmla="*/ 751718 h 751718"/>
              <a:gd name="connsiteX0" fmla="*/ 0 w 12211050"/>
              <a:gd name="connsiteY0" fmla="*/ 751718 h 751718"/>
              <a:gd name="connsiteX1" fmla="*/ 12702 w 12211050"/>
              <a:gd name="connsiteY1" fmla="*/ 607255 h 751718"/>
              <a:gd name="connsiteX2" fmla="*/ 8078213 w 12211050"/>
              <a:gd name="connsiteY2" fmla="*/ 37905 h 751718"/>
              <a:gd name="connsiteX3" fmla="*/ 12198348 w 12211050"/>
              <a:gd name="connsiteY3" fmla="*/ 162523 h 751718"/>
              <a:gd name="connsiteX4" fmla="*/ 12211050 w 12211050"/>
              <a:gd name="connsiteY4" fmla="*/ 741274 h 751718"/>
              <a:gd name="connsiteX5" fmla="*/ 0 w 12211050"/>
              <a:gd name="connsiteY5" fmla="*/ 751718 h 751718"/>
              <a:gd name="connsiteX0" fmla="*/ 0 w 12211050"/>
              <a:gd name="connsiteY0" fmla="*/ 751718 h 751718"/>
              <a:gd name="connsiteX1" fmla="*/ 12702 w 12211050"/>
              <a:gd name="connsiteY1" fmla="*/ 607255 h 751718"/>
              <a:gd name="connsiteX2" fmla="*/ 8078213 w 12211050"/>
              <a:gd name="connsiteY2" fmla="*/ 37905 h 751718"/>
              <a:gd name="connsiteX3" fmla="*/ 12211050 w 12211050"/>
              <a:gd name="connsiteY3" fmla="*/ 162523 h 751718"/>
              <a:gd name="connsiteX4" fmla="*/ 12211050 w 12211050"/>
              <a:gd name="connsiteY4" fmla="*/ 741274 h 751718"/>
              <a:gd name="connsiteX5" fmla="*/ 0 w 12211050"/>
              <a:gd name="connsiteY5" fmla="*/ 751718 h 751718"/>
              <a:gd name="connsiteX0" fmla="*/ 0 w 12221100"/>
              <a:gd name="connsiteY0" fmla="*/ 717749 h 717749"/>
              <a:gd name="connsiteX1" fmla="*/ 12702 w 12221100"/>
              <a:gd name="connsiteY1" fmla="*/ 573286 h 717749"/>
              <a:gd name="connsiteX2" fmla="*/ 8078213 w 12221100"/>
              <a:gd name="connsiteY2" fmla="*/ 3936 h 717749"/>
              <a:gd name="connsiteX3" fmla="*/ 12221100 w 12221100"/>
              <a:gd name="connsiteY3" fmla="*/ 356237 h 717749"/>
              <a:gd name="connsiteX4" fmla="*/ 12211050 w 12221100"/>
              <a:gd name="connsiteY4" fmla="*/ 707305 h 717749"/>
              <a:gd name="connsiteX5" fmla="*/ 0 w 12221100"/>
              <a:gd name="connsiteY5" fmla="*/ 717749 h 717749"/>
              <a:gd name="connsiteX0" fmla="*/ 0 w 12221100"/>
              <a:gd name="connsiteY0" fmla="*/ 722107 h 722107"/>
              <a:gd name="connsiteX1" fmla="*/ 12702 w 12221100"/>
              <a:gd name="connsiteY1" fmla="*/ 577644 h 722107"/>
              <a:gd name="connsiteX2" fmla="*/ 8078213 w 12221100"/>
              <a:gd name="connsiteY2" fmla="*/ 8294 h 722107"/>
              <a:gd name="connsiteX3" fmla="*/ 12221100 w 12221100"/>
              <a:gd name="connsiteY3" fmla="*/ 360595 h 722107"/>
              <a:gd name="connsiteX4" fmla="*/ 12211050 w 12221100"/>
              <a:gd name="connsiteY4" fmla="*/ 711663 h 722107"/>
              <a:gd name="connsiteX5" fmla="*/ 0 w 12221100"/>
              <a:gd name="connsiteY5" fmla="*/ 722107 h 722107"/>
              <a:gd name="connsiteX0" fmla="*/ 0 w 12211050"/>
              <a:gd name="connsiteY0" fmla="*/ 721252 h 721252"/>
              <a:gd name="connsiteX1" fmla="*/ 12702 w 12211050"/>
              <a:gd name="connsiteY1" fmla="*/ 576789 h 721252"/>
              <a:gd name="connsiteX2" fmla="*/ 8078213 w 12211050"/>
              <a:gd name="connsiteY2" fmla="*/ 7439 h 721252"/>
              <a:gd name="connsiteX3" fmla="*/ 12205858 w 12211050"/>
              <a:gd name="connsiteY3" fmla="*/ 367588 h 721252"/>
              <a:gd name="connsiteX4" fmla="*/ 12211050 w 12211050"/>
              <a:gd name="connsiteY4" fmla="*/ 710808 h 721252"/>
              <a:gd name="connsiteX5" fmla="*/ 0 w 12211050"/>
              <a:gd name="connsiteY5" fmla="*/ 721252 h 721252"/>
              <a:gd name="connsiteX0" fmla="*/ 0 w 12213801"/>
              <a:gd name="connsiteY0" fmla="*/ 719751 h 719751"/>
              <a:gd name="connsiteX1" fmla="*/ 12702 w 12213801"/>
              <a:gd name="connsiteY1" fmla="*/ 575288 h 719751"/>
              <a:gd name="connsiteX2" fmla="*/ 8078213 w 12213801"/>
              <a:gd name="connsiteY2" fmla="*/ 5938 h 719751"/>
              <a:gd name="connsiteX3" fmla="*/ 12213479 w 12213801"/>
              <a:gd name="connsiteY3" fmla="*/ 381784 h 719751"/>
              <a:gd name="connsiteX4" fmla="*/ 12211050 w 12213801"/>
              <a:gd name="connsiteY4" fmla="*/ 709307 h 719751"/>
              <a:gd name="connsiteX5" fmla="*/ 0 w 12213801"/>
              <a:gd name="connsiteY5" fmla="*/ 719751 h 7197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2213801" h="719751">
                <a:moveTo>
                  <a:pt x="0" y="719751"/>
                </a:moveTo>
                <a:cubicBezTo>
                  <a:pt x="0" y="605451"/>
                  <a:pt x="12702" y="689588"/>
                  <a:pt x="12702" y="575288"/>
                </a:cubicBezTo>
                <a:cubicBezTo>
                  <a:pt x="1310381" y="407580"/>
                  <a:pt x="6044750" y="38189"/>
                  <a:pt x="8078213" y="5938"/>
                </a:cubicBezTo>
                <a:cubicBezTo>
                  <a:pt x="10111676" y="-26313"/>
                  <a:pt x="11475984" y="69187"/>
                  <a:pt x="12213479" y="381784"/>
                </a:cubicBezTo>
                <a:cubicBezTo>
                  <a:pt x="12215210" y="496191"/>
                  <a:pt x="12209319" y="594900"/>
                  <a:pt x="12211050" y="709307"/>
                </a:cubicBezTo>
                <a:lnTo>
                  <a:pt x="0" y="719751"/>
                </a:lnTo>
                <a:close/>
              </a:path>
            </a:pathLst>
          </a:custGeom>
          <a:gradFill>
            <a:gsLst>
              <a:gs pos="0">
                <a:schemeClr val="bg1"/>
              </a:gs>
              <a:gs pos="100000">
                <a:schemeClr val="bg1">
                  <a:lumMod val="85000"/>
                </a:schemeClr>
              </a:gs>
            </a:gsLst>
            <a:lin ang="5400000" scaled="0"/>
          </a:gradFill>
          <a:ln>
            <a:noFill/>
          </a:ln>
          <a:effectLst>
            <a:outerShdw blurRad="127000" dist="63500" dir="16200000" rotWithShape="0">
              <a:schemeClr val="bg2">
                <a:lumMod val="75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atin typeface="+mj-ea"/>
              <a:ea typeface="+mj-ea"/>
            </a:endParaRPr>
          </a:p>
        </p:txBody>
      </p:sp>
      <p:sp>
        <p:nvSpPr>
          <p:cNvPr id="24" name="任意多边形: 形状 23">
            <a:extLst>
              <a:ext uri="{FF2B5EF4-FFF2-40B4-BE49-F238E27FC236}">
                <a16:creationId xmlns:a16="http://schemas.microsoft.com/office/drawing/2014/main" id="{8DE24165-369D-4FDB-B2DC-9F1456B63051}"/>
              </a:ext>
            </a:extLst>
          </p:cNvPr>
          <p:cNvSpPr/>
          <p:nvPr/>
        </p:nvSpPr>
        <p:spPr>
          <a:xfrm>
            <a:off x="10920089" y="5678505"/>
            <a:ext cx="572452" cy="803910"/>
          </a:xfrm>
          <a:custGeom>
            <a:avLst/>
            <a:gdLst>
              <a:gd name="connsiteX0" fmla="*/ 286703 w 572452"/>
              <a:gd name="connsiteY0" fmla="*/ 0 h 803910"/>
              <a:gd name="connsiteX1" fmla="*/ 0 w 572452"/>
              <a:gd name="connsiteY1" fmla="*/ 321945 h 803910"/>
              <a:gd name="connsiteX2" fmla="*/ 58103 w 572452"/>
              <a:gd name="connsiteY2" fmla="*/ 321945 h 803910"/>
              <a:gd name="connsiteX3" fmla="*/ 58103 w 572452"/>
              <a:gd name="connsiteY3" fmla="*/ 803910 h 803910"/>
              <a:gd name="connsiteX4" fmla="*/ 208597 w 572452"/>
              <a:gd name="connsiteY4" fmla="*/ 803910 h 803910"/>
              <a:gd name="connsiteX5" fmla="*/ 208597 w 572452"/>
              <a:gd name="connsiteY5" fmla="*/ 721043 h 803910"/>
              <a:gd name="connsiteX6" fmla="*/ 209550 w 572452"/>
              <a:gd name="connsiteY6" fmla="*/ 721043 h 803910"/>
              <a:gd name="connsiteX7" fmla="*/ 279082 w 572452"/>
              <a:gd name="connsiteY7" fmla="*/ 721043 h 803910"/>
              <a:gd name="connsiteX8" fmla="*/ 279082 w 572452"/>
              <a:gd name="connsiteY8" fmla="*/ 803910 h 803910"/>
              <a:gd name="connsiteX9" fmla="*/ 292417 w 572452"/>
              <a:gd name="connsiteY9" fmla="*/ 803910 h 803910"/>
              <a:gd name="connsiteX10" fmla="*/ 292417 w 572452"/>
              <a:gd name="connsiteY10" fmla="*/ 721043 h 803910"/>
              <a:gd name="connsiteX11" fmla="*/ 363855 w 572452"/>
              <a:gd name="connsiteY11" fmla="*/ 721043 h 803910"/>
              <a:gd name="connsiteX12" fmla="*/ 363855 w 572452"/>
              <a:gd name="connsiteY12" fmla="*/ 721043 h 803910"/>
              <a:gd name="connsiteX13" fmla="*/ 363855 w 572452"/>
              <a:gd name="connsiteY13" fmla="*/ 803910 h 803910"/>
              <a:gd name="connsiteX14" fmla="*/ 514350 w 572452"/>
              <a:gd name="connsiteY14" fmla="*/ 803910 h 803910"/>
              <a:gd name="connsiteX15" fmla="*/ 514350 w 572452"/>
              <a:gd name="connsiteY15" fmla="*/ 321945 h 803910"/>
              <a:gd name="connsiteX16" fmla="*/ 572453 w 572452"/>
              <a:gd name="connsiteY16" fmla="*/ 321945 h 803910"/>
              <a:gd name="connsiteX17" fmla="*/ 286703 w 572452"/>
              <a:gd name="connsiteY17" fmla="*/ 0 h 803910"/>
              <a:gd name="connsiteX18" fmla="*/ 169545 w 572452"/>
              <a:gd name="connsiteY18" fmla="*/ 496253 h 803910"/>
              <a:gd name="connsiteX19" fmla="*/ 144780 w 572452"/>
              <a:gd name="connsiteY19" fmla="*/ 496253 h 803910"/>
              <a:gd name="connsiteX20" fmla="*/ 144780 w 572452"/>
              <a:gd name="connsiteY20" fmla="*/ 445770 h 803910"/>
              <a:gd name="connsiteX21" fmla="*/ 169545 w 572452"/>
              <a:gd name="connsiteY21" fmla="*/ 445770 h 803910"/>
              <a:gd name="connsiteX22" fmla="*/ 169545 w 572452"/>
              <a:gd name="connsiteY22" fmla="*/ 496253 h 803910"/>
              <a:gd name="connsiteX23" fmla="*/ 169545 w 572452"/>
              <a:gd name="connsiteY23" fmla="*/ 432435 h 803910"/>
              <a:gd name="connsiteX24" fmla="*/ 144780 w 572452"/>
              <a:gd name="connsiteY24" fmla="*/ 432435 h 803910"/>
              <a:gd name="connsiteX25" fmla="*/ 144780 w 572452"/>
              <a:gd name="connsiteY25" fmla="*/ 413385 h 803910"/>
              <a:gd name="connsiteX26" fmla="*/ 169545 w 572452"/>
              <a:gd name="connsiteY26" fmla="*/ 382905 h 803910"/>
              <a:gd name="connsiteX27" fmla="*/ 169545 w 572452"/>
              <a:gd name="connsiteY27" fmla="*/ 432435 h 803910"/>
              <a:gd name="connsiteX28" fmla="*/ 206692 w 572452"/>
              <a:gd name="connsiteY28" fmla="*/ 496253 h 803910"/>
              <a:gd name="connsiteX29" fmla="*/ 181928 w 572452"/>
              <a:gd name="connsiteY29" fmla="*/ 496253 h 803910"/>
              <a:gd name="connsiteX30" fmla="*/ 181928 w 572452"/>
              <a:gd name="connsiteY30" fmla="*/ 445770 h 803910"/>
              <a:gd name="connsiteX31" fmla="*/ 206692 w 572452"/>
              <a:gd name="connsiteY31" fmla="*/ 445770 h 803910"/>
              <a:gd name="connsiteX32" fmla="*/ 206692 w 572452"/>
              <a:gd name="connsiteY32" fmla="*/ 496253 h 803910"/>
              <a:gd name="connsiteX33" fmla="*/ 206692 w 572452"/>
              <a:gd name="connsiteY33" fmla="*/ 432435 h 803910"/>
              <a:gd name="connsiteX34" fmla="*/ 181928 w 572452"/>
              <a:gd name="connsiteY34" fmla="*/ 432435 h 803910"/>
              <a:gd name="connsiteX35" fmla="*/ 181928 w 572452"/>
              <a:gd name="connsiteY35" fmla="*/ 382905 h 803910"/>
              <a:gd name="connsiteX36" fmla="*/ 206692 w 572452"/>
              <a:gd name="connsiteY36" fmla="*/ 413385 h 803910"/>
              <a:gd name="connsiteX37" fmla="*/ 206692 w 572452"/>
              <a:gd name="connsiteY37" fmla="*/ 432435 h 803910"/>
              <a:gd name="connsiteX38" fmla="*/ 230505 w 572452"/>
              <a:gd name="connsiteY38" fmla="*/ 584835 h 803910"/>
              <a:gd name="connsiteX39" fmla="*/ 230505 w 572452"/>
              <a:gd name="connsiteY39" fmla="*/ 584835 h 803910"/>
              <a:gd name="connsiteX40" fmla="*/ 269557 w 572452"/>
              <a:gd name="connsiteY40" fmla="*/ 619125 h 803910"/>
              <a:gd name="connsiteX41" fmla="*/ 211455 w 572452"/>
              <a:gd name="connsiteY41" fmla="*/ 619125 h 803910"/>
              <a:gd name="connsiteX42" fmla="*/ 230505 w 572452"/>
              <a:gd name="connsiteY42" fmla="*/ 584835 h 803910"/>
              <a:gd name="connsiteX43" fmla="*/ 280035 w 572452"/>
              <a:gd name="connsiteY43" fmla="*/ 707708 h 803910"/>
              <a:gd name="connsiteX44" fmla="*/ 210503 w 572452"/>
              <a:gd name="connsiteY44" fmla="*/ 707708 h 803910"/>
              <a:gd name="connsiteX45" fmla="*/ 209550 w 572452"/>
              <a:gd name="connsiteY45" fmla="*/ 707708 h 803910"/>
              <a:gd name="connsiteX46" fmla="*/ 209550 w 572452"/>
              <a:gd name="connsiteY46" fmla="*/ 638175 h 803910"/>
              <a:gd name="connsiteX47" fmla="*/ 209550 w 572452"/>
              <a:gd name="connsiteY47" fmla="*/ 631508 h 803910"/>
              <a:gd name="connsiteX48" fmla="*/ 210503 w 572452"/>
              <a:gd name="connsiteY48" fmla="*/ 631508 h 803910"/>
              <a:gd name="connsiteX49" fmla="*/ 280035 w 572452"/>
              <a:gd name="connsiteY49" fmla="*/ 631508 h 803910"/>
              <a:gd name="connsiteX50" fmla="*/ 280035 w 572452"/>
              <a:gd name="connsiteY50" fmla="*/ 707708 h 803910"/>
              <a:gd name="connsiteX51" fmla="*/ 280035 w 572452"/>
              <a:gd name="connsiteY51" fmla="*/ 610553 h 803910"/>
              <a:gd name="connsiteX52" fmla="*/ 240030 w 572452"/>
              <a:gd name="connsiteY52" fmla="*/ 576263 h 803910"/>
              <a:gd name="connsiteX53" fmla="*/ 280035 w 572452"/>
              <a:gd name="connsiteY53" fmla="*/ 561023 h 803910"/>
              <a:gd name="connsiteX54" fmla="*/ 280035 w 572452"/>
              <a:gd name="connsiteY54" fmla="*/ 610553 h 803910"/>
              <a:gd name="connsiteX55" fmla="*/ 280035 w 572452"/>
              <a:gd name="connsiteY55" fmla="*/ 445770 h 803910"/>
              <a:gd name="connsiteX56" fmla="*/ 280035 w 572452"/>
              <a:gd name="connsiteY56" fmla="*/ 496253 h 803910"/>
              <a:gd name="connsiteX57" fmla="*/ 255270 w 572452"/>
              <a:gd name="connsiteY57" fmla="*/ 496253 h 803910"/>
              <a:gd name="connsiteX58" fmla="*/ 255270 w 572452"/>
              <a:gd name="connsiteY58" fmla="*/ 445770 h 803910"/>
              <a:gd name="connsiteX59" fmla="*/ 280035 w 572452"/>
              <a:gd name="connsiteY59" fmla="*/ 445770 h 803910"/>
              <a:gd name="connsiteX60" fmla="*/ 255270 w 572452"/>
              <a:gd name="connsiteY60" fmla="*/ 432435 h 803910"/>
              <a:gd name="connsiteX61" fmla="*/ 255270 w 572452"/>
              <a:gd name="connsiteY61" fmla="*/ 413385 h 803910"/>
              <a:gd name="connsiteX62" fmla="*/ 280035 w 572452"/>
              <a:gd name="connsiteY62" fmla="*/ 382905 h 803910"/>
              <a:gd name="connsiteX63" fmla="*/ 280035 w 572452"/>
              <a:gd name="connsiteY63" fmla="*/ 432435 h 803910"/>
              <a:gd name="connsiteX64" fmla="*/ 255270 w 572452"/>
              <a:gd name="connsiteY64" fmla="*/ 432435 h 803910"/>
              <a:gd name="connsiteX65" fmla="*/ 280988 w 572452"/>
              <a:gd name="connsiteY65" fmla="*/ 234315 h 803910"/>
              <a:gd name="connsiteX66" fmla="*/ 241935 w 572452"/>
              <a:gd name="connsiteY66" fmla="*/ 196215 h 803910"/>
              <a:gd name="connsiteX67" fmla="*/ 280988 w 572452"/>
              <a:gd name="connsiteY67" fmla="*/ 196215 h 803910"/>
              <a:gd name="connsiteX68" fmla="*/ 280988 w 572452"/>
              <a:gd name="connsiteY68" fmla="*/ 234315 h 803910"/>
              <a:gd name="connsiteX69" fmla="*/ 280988 w 572452"/>
              <a:gd name="connsiteY69" fmla="*/ 182880 h 803910"/>
              <a:gd name="connsiteX70" fmla="*/ 241935 w 572452"/>
              <a:gd name="connsiteY70" fmla="*/ 182880 h 803910"/>
              <a:gd name="connsiteX71" fmla="*/ 280988 w 572452"/>
              <a:gd name="connsiteY71" fmla="*/ 143828 h 803910"/>
              <a:gd name="connsiteX72" fmla="*/ 280988 w 572452"/>
              <a:gd name="connsiteY72" fmla="*/ 182880 h 803910"/>
              <a:gd name="connsiteX73" fmla="*/ 342900 w 572452"/>
              <a:gd name="connsiteY73" fmla="*/ 584835 h 803910"/>
              <a:gd name="connsiteX74" fmla="*/ 361950 w 572452"/>
              <a:gd name="connsiteY74" fmla="*/ 619125 h 803910"/>
              <a:gd name="connsiteX75" fmla="*/ 303847 w 572452"/>
              <a:gd name="connsiteY75" fmla="*/ 619125 h 803910"/>
              <a:gd name="connsiteX76" fmla="*/ 342900 w 572452"/>
              <a:gd name="connsiteY76" fmla="*/ 584835 h 803910"/>
              <a:gd name="connsiteX77" fmla="*/ 342900 w 572452"/>
              <a:gd name="connsiteY77" fmla="*/ 584835 h 803910"/>
              <a:gd name="connsiteX78" fmla="*/ 293370 w 572452"/>
              <a:gd name="connsiteY78" fmla="*/ 610553 h 803910"/>
              <a:gd name="connsiteX79" fmla="*/ 293370 w 572452"/>
              <a:gd name="connsiteY79" fmla="*/ 561023 h 803910"/>
              <a:gd name="connsiteX80" fmla="*/ 333375 w 572452"/>
              <a:gd name="connsiteY80" fmla="*/ 576263 h 803910"/>
              <a:gd name="connsiteX81" fmla="*/ 293370 w 572452"/>
              <a:gd name="connsiteY81" fmla="*/ 610553 h 803910"/>
              <a:gd name="connsiteX82" fmla="*/ 293370 w 572452"/>
              <a:gd name="connsiteY82" fmla="*/ 144780 h 803910"/>
              <a:gd name="connsiteX83" fmla="*/ 331470 w 572452"/>
              <a:gd name="connsiteY83" fmla="*/ 183833 h 803910"/>
              <a:gd name="connsiteX84" fmla="*/ 293370 w 572452"/>
              <a:gd name="connsiteY84" fmla="*/ 183833 h 803910"/>
              <a:gd name="connsiteX85" fmla="*/ 293370 w 572452"/>
              <a:gd name="connsiteY85" fmla="*/ 144780 h 803910"/>
              <a:gd name="connsiteX86" fmla="*/ 293370 w 572452"/>
              <a:gd name="connsiteY86" fmla="*/ 196215 h 803910"/>
              <a:gd name="connsiteX87" fmla="*/ 330517 w 572452"/>
              <a:gd name="connsiteY87" fmla="*/ 196215 h 803910"/>
              <a:gd name="connsiteX88" fmla="*/ 293370 w 572452"/>
              <a:gd name="connsiteY88" fmla="*/ 233363 h 803910"/>
              <a:gd name="connsiteX89" fmla="*/ 293370 w 572452"/>
              <a:gd name="connsiteY89" fmla="*/ 196215 h 803910"/>
              <a:gd name="connsiteX90" fmla="*/ 293370 w 572452"/>
              <a:gd name="connsiteY90" fmla="*/ 382905 h 803910"/>
              <a:gd name="connsiteX91" fmla="*/ 318135 w 572452"/>
              <a:gd name="connsiteY91" fmla="*/ 413385 h 803910"/>
              <a:gd name="connsiteX92" fmla="*/ 318135 w 572452"/>
              <a:gd name="connsiteY92" fmla="*/ 432435 h 803910"/>
              <a:gd name="connsiteX93" fmla="*/ 293370 w 572452"/>
              <a:gd name="connsiteY93" fmla="*/ 432435 h 803910"/>
              <a:gd name="connsiteX94" fmla="*/ 293370 w 572452"/>
              <a:gd name="connsiteY94" fmla="*/ 382905 h 803910"/>
              <a:gd name="connsiteX95" fmla="*/ 293370 w 572452"/>
              <a:gd name="connsiteY95" fmla="*/ 445770 h 803910"/>
              <a:gd name="connsiteX96" fmla="*/ 318135 w 572452"/>
              <a:gd name="connsiteY96" fmla="*/ 445770 h 803910"/>
              <a:gd name="connsiteX97" fmla="*/ 318135 w 572452"/>
              <a:gd name="connsiteY97" fmla="*/ 496253 h 803910"/>
              <a:gd name="connsiteX98" fmla="*/ 293370 w 572452"/>
              <a:gd name="connsiteY98" fmla="*/ 496253 h 803910"/>
              <a:gd name="connsiteX99" fmla="*/ 293370 w 572452"/>
              <a:gd name="connsiteY99" fmla="*/ 445770 h 803910"/>
              <a:gd name="connsiteX100" fmla="*/ 363855 w 572452"/>
              <a:gd name="connsiteY100" fmla="*/ 707708 h 803910"/>
              <a:gd name="connsiteX101" fmla="*/ 363855 w 572452"/>
              <a:gd name="connsiteY101" fmla="*/ 707708 h 803910"/>
              <a:gd name="connsiteX102" fmla="*/ 292417 w 572452"/>
              <a:gd name="connsiteY102" fmla="*/ 707708 h 803910"/>
              <a:gd name="connsiteX103" fmla="*/ 292417 w 572452"/>
              <a:gd name="connsiteY103" fmla="*/ 631508 h 803910"/>
              <a:gd name="connsiteX104" fmla="*/ 361950 w 572452"/>
              <a:gd name="connsiteY104" fmla="*/ 631508 h 803910"/>
              <a:gd name="connsiteX105" fmla="*/ 362903 w 572452"/>
              <a:gd name="connsiteY105" fmla="*/ 631508 h 803910"/>
              <a:gd name="connsiteX106" fmla="*/ 362903 w 572452"/>
              <a:gd name="connsiteY106" fmla="*/ 638175 h 803910"/>
              <a:gd name="connsiteX107" fmla="*/ 362903 w 572452"/>
              <a:gd name="connsiteY107" fmla="*/ 707708 h 803910"/>
              <a:gd name="connsiteX108" fmla="*/ 390525 w 572452"/>
              <a:gd name="connsiteY108" fmla="*/ 496253 h 803910"/>
              <a:gd name="connsiteX109" fmla="*/ 365760 w 572452"/>
              <a:gd name="connsiteY109" fmla="*/ 496253 h 803910"/>
              <a:gd name="connsiteX110" fmla="*/ 365760 w 572452"/>
              <a:gd name="connsiteY110" fmla="*/ 445770 h 803910"/>
              <a:gd name="connsiteX111" fmla="*/ 390525 w 572452"/>
              <a:gd name="connsiteY111" fmla="*/ 445770 h 803910"/>
              <a:gd name="connsiteX112" fmla="*/ 390525 w 572452"/>
              <a:gd name="connsiteY112" fmla="*/ 496253 h 803910"/>
              <a:gd name="connsiteX113" fmla="*/ 390525 w 572452"/>
              <a:gd name="connsiteY113" fmla="*/ 432435 h 803910"/>
              <a:gd name="connsiteX114" fmla="*/ 365760 w 572452"/>
              <a:gd name="connsiteY114" fmla="*/ 432435 h 803910"/>
              <a:gd name="connsiteX115" fmla="*/ 365760 w 572452"/>
              <a:gd name="connsiteY115" fmla="*/ 413385 h 803910"/>
              <a:gd name="connsiteX116" fmla="*/ 390525 w 572452"/>
              <a:gd name="connsiteY116" fmla="*/ 382905 h 803910"/>
              <a:gd name="connsiteX117" fmla="*/ 390525 w 572452"/>
              <a:gd name="connsiteY117" fmla="*/ 432435 h 803910"/>
              <a:gd name="connsiteX118" fmla="*/ 427672 w 572452"/>
              <a:gd name="connsiteY118" fmla="*/ 496253 h 803910"/>
              <a:gd name="connsiteX119" fmla="*/ 402907 w 572452"/>
              <a:gd name="connsiteY119" fmla="*/ 496253 h 803910"/>
              <a:gd name="connsiteX120" fmla="*/ 402907 w 572452"/>
              <a:gd name="connsiteY120" fmla="*/ 445770 h 803910"/>
              <a:gd name="connsiteX121" fmla="*/ 427672 w 572452"/>
              <a:gd name="connsiteY121" fmla="*/ 445770 h 803910"/>
              <a:gd name="connsiteX122" fmla="*/ 427672 w 572452"/>
              <a:gd name="connsiteY122" fmla="*/ 496253 h 803910"/>
              <a:gd name="connsiteX123" fmla="*/ 427672 w 572452"/>
              <a:gd name="connsiteY123" fmla="*/ 432435 h 803910"/>
              <a:gd name="connsiteX124" fmla="*/ 402907 w 572452"/>
              <a:gd name="connsiteY124" fmla="*/ 432435 h 803910"/>
              <a:gd name="connsiteX125" fmla="*/ 402907 w 572452"/>
              <a:gd name="connsiteY125" fmla="*/ 382905 h 803910"/>
              <a:gd name="connsiteX126" fmla="*/ 427672 w 572452"/>
              <a:gd name="connsiteY126" fmla="*/ 413385 h 803910"/>
              <a:gd name="connsiteX127" fmla="*/ 427672 w 572452"/>
              <a:gd name="connsiteY127" fmla="*/ 432435 h 8039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</a:cxnLst>
            <a:rect l="l" t="t" r="r" b="b"/>
            <a:pathLst>
              <a:path w="572452" h="803910">
                <a:moveTo>
                  <a:pt x="286703" y="0"/>
                </a:moveTo>
                <a:lnTo>
                  <a:pt x="0" y="321945"/>
                </a:lnTo>
                <a:lnTo>
                  <a:pt x="58103" y="321945"/>
                </a:lnTo>
                <a:lnTo>
                  <a:pt x="58103" y="803910"/>
                </a:lnTo>
                <a:lnTo>
                  <a:pt x="208597" y="803910"/>
                </a:lnTo>
                <a:lnTo>
                  <a:pt x="208597" y="721043"/>
                </a:lnTo>
                <a:cubicBezTo>
                  <a:pt x="208597" y="721043"/>
                  <a:pt x="209550" y="721043"/>
                  <a:pt x="209550" y="721043"/>
                </a:cubicBezTo>
                <a:lnTo>
                  <a:pt x="279082" y="721043"/>
                </a:lnTo>
                <a:lnTo>
                  <a:pt x="279082" y="803910"/>
                </a:lnTo>
                <a:lnTo>
                  <a:pt x="292417" y="803910"/>
                </a:lnTo>
                <a:lnTo>
                  <a:pt x="292417" y="721043"/>
                </a:lnTo>
                <a:lnTo>
                  <a:pt x="363855" y="721043"/>
                </a:lnTo>
                <a:lnTo>
                  <a:pt x="363855" y="721043"/>
                </a:lnTo>
                <a:lnTo>
                  <a:pt x="363855" y="803910"/>
                </a:lnTo>
                <a:lnTo>
                  <a:pt x="514350" y="803910"/>
                </a:lnTo>
                <a:lnTo>
                  <a:pt x="514350" y="321945"/>
                </a:lnTo>
                <a:lnTo>
                  <a:pt x="572453" y="321945"/>
                </a:lnTo>
                <a:lnTo>
                  <a:pt x="286703" y="0"/>
                </a:lnTo>
                <a:close/>
                <a:moveTo>
                  <a:pt x="169545" y="496253"/>
                </a:moveTo>
                <a:lnTo>
                  <a:pt x="144780" y="496253"/>
                </a:lnTo>
                <a:lnTo>
                  <a:pt x="144780" y="445770"/>
                </a:lnTo>
                <a:lnTo>
                  <a:pt x="169545" y="445770"/>
                </a:lnTo>
                <a:lnTo>
                  <a:pt x="169545" y="496253"/>
                </a:lnTo>
                <a:close/>
                <a:moveTo>
                  <a:pt x="169545" y="432435"/>
                </a:moveTo>
                <a:lnTo>
                  <a:pt x="144780" y="432435"/>
                </a:lnTo>
                <a:lnTo>
                  <a:pt x="144780" y="413385"/>
                </a:lnTo>
                <a:cubicBezTo>
                  <a:pt x="144780" y="398145"/>
                  <a:pt x="155257" y="386715"/>
                  <a:pt x="169545" y="382905"/>
                </a:cubicBezTo>
                <a:lnTo>
                  <a:pt x="169545" y="432435"/>
                </a:lnTo>
                <a:close/>
                <a:moveTo>
                  <a:pt x="206692" y="496253"/>
                </a:moveTo>
                <a:lnTo>
                  <a:pt x="181928" y="496253"/>
                </a:lnTo>
                <a:lnTo>
                  <a:pt x="181928" y="445770"/>
                </a:lnTo>
                <a:lnTo>
                  <a:pt x="206692" y="445770"/>
                </a:lnTo>
                <a:lnTo>
                  <a:pt x="206692" y="496253"/>
                </a:lnTo>
                <a:close/>
                <a:moveTo>
                  <a:pt x="206692" y="432435"/>
                </a:moveTo>
                <a:lnTo>
                  <a:pt x="181928" y="432435"/>
                </a:lnTo>
                <a:lnTo>
                  <a:pt x="181928" y="382905"/>
                </a:lnTo>
                <a:cubicBezTo>
                  <a:pt x="196215" y="385763"/>
                  <a:pt x="206692" y="398145"/>
                  <a:pt x="206692" y="413385"/>
                </a:cubicBezTo>
                <a:lnTo>
                  <a:pt x="206692" y="432435"/>
                </a:lnTo>
                <a:close/>
                <a:moveTo>
                  <a:pt x="230505" y="584835"/>
                </a:moveTo>
                <a:cubicBezTo>
                  <a:pt x="230505" y="584835"/>
                  <a:pt x="230505" y="584835"/>
                  <a:pt x="230505" y="584835"/>
                </a:cubicBezTo>
                <a:lnTo>
                  <a:pt x="269557" y="619125"/>
                </a:lnTo>
                <a:lnTo>
                  <a:pt x="211455" y="619125"/>
                </a:lnTo>
                <a:cubicBezTo>
                  <a:pt x="215265" y="605790"/>
                  <a:pt x="221932" y="594360"/>
                  <a:pt x="230505" y="584835"/>
                </a:cubicBezTo>
                <a:close/>
                <a:moveTo>
                  <a:pt x="280035" y="707708"/>
                </a:moveTo>
                <a:lnTo>
                  <a:pt x="210503" y="707708"/>
                </a:lnTo>
                <a:cubicBezTo>
                  <a:pt x="210503" y="707708"/>
                  <a:pt x="209550" y="707708"/>
                  <a:pt x="209550" y="707708"/>
                </a:cubicBezTo>
                <a:lnTo>
                  <a:pt x="209550" y="638175"/>
                </a:lnTo>
                <a:cubicBezTo>
                  <a:pt x="209550" y="636270"/>
                  <a:pt x="209550" y="633413"/>
                  <a:pt x="209550" y="631508"/>
                </a:cubicBezTo>
                <a:cubicBezTo>
                  <a:pt x="209550" y="631508"/>
                  <a:pt x="210503" y="631508"/>
                  <a:pt x="210503" y="631508"/>
                </a:cubicBezTo>
                <a:lnTo>
                  <a:pt x="280035" y="631508"/>
                </a:lnTo>
                <a:lnTo>
                  <a:pt x="280035" y="707708"/>
                </a:lnTo>
                <a:close/>
                <a:moveTo>
                  <a:pt x="280035" y="610553"/>
                </a:moveTo>
                <a:lnTo>
                  <a:pt x="240030" y="576263"/>
                </a:lnTo>
                <a:cubicBezTo>
                  <a:pt x="251460" y="567690"/>
                  <a:pt x="264795" y="561975"/>
                  <a:pt x="280035" y="561023"/>
                </a:cubicBezTo>
                <a:lnTo>
                  <a:pt x="280035" y="610553"/>
                </a:lnTo>
                <a:close/>
                <a:moveTo>
                  <a:pt x="280035" y="445770"/>
                </a:moveTo>
                <a:lnTo>
                  <a:pt x="280035" y="496253"/>
                </a:lnTo>
                <a:lnTo>
                  <a:pt x="255270" y="496253"/>
                </a:lnTo>
                <a:lnTo>
                  <a:pt x="255270" y="445770"/>
                </a:lnTo>
                <a:lnTo>
                  <a:pt x="280035" y="445770"/>
                </a:lnTo>
                <a:close/>
                <a:moveTo>
                  <a:pt x="255270" y="432435"/>
                </a:moveTo>
                <a:lnTo>
                  <a:pt x="255270" y="413385"/>
                </a:lnTo>
                <a:cubicBezTo>
                  <a:pt x="255270" y="398145"/>
                  <a:pt x="265747" y="386715"/>
                  <a:pt x="280035" y="382905"/>
                </a:cubicBezTo>
                <a:lnTo>
                  <a:pt x="280035" y="432435"/>
                </a:lnTo>
                <a:lnTo>
                  <a:pt x="255270" y="432435"/>
                </a:lnTo>
                <a:close/>
                <a:moveTo>
                  <a:pt x="280988" y="234315"/>
                </a:moveTo>
                <a:cubicBezTo>
                  <a:pt x="260985" y="231458"/>
                  <a:pt x="245745" y="216218"/>
                  <a:pt x="241935" y="196215"/>
                </a:cubicBezTo>
                <a:lnTo>
                  <a:pt x="280988" y="196215"/>
                </a:lnTo>
                <a:lnTo>
                  <a:pt x="280988" y="234315"/>
                </a:lnTo>
                <a:close/>
                <a:moveTo>
                  <a:pt x="280988" y="182880"/>
                </a:moveTo>
                <a:lnTo>
                  <a:pt x="241935" y="182880"/>
                </a:lnTo>
                <a:cubicBezTo>
                  <a:pt x="244792" y="162878"/>
                  <a:pt x="260985" y="146685"/>
                  <a:pt x="280988" y="143828"/>
                </a:cubicBezTo>
                <a:lnTo>
                  <a:pt x="280988" y="182880"/>
                </a:lnTo>
                <a:close/>
                <a:moveTo>
                  <a:pt x="342900" y="584835"/>
                </a:moveTo>
                <a:cubicBezTo>
                  <a:pt x="351472" y="594360"/>
                  <a:pt x="358140" y="605790"/>
                  <a:pt x="361950" y="619125"/>
                </a:cubicBezTo>
                <a:lnTo>
                  <a:pt x="303847" y="619125"/>
                </a:lnTo>
                <a:lnTo>
                  <a:pt x="342900" y="584835"/>
                </a:lnTo>
                <a:cubicBezTo>
                  <a:pt x="341947" y="584835"/>
                  <a:pt x="341947" y="584835"/>
                  <a:pt x="342900" y="584835"/>
                </a:cubicBezTo>
                <a:close/>
                <a:moveTo>
                  <a:pt x="293370" y="610553"/>
                </a:moveTo>
                <a:lnTo>
                  <a:pt x="293370" y="561023"/>
                </a:lnTo>
                <a:cubicBezTo>
                  <a:pt x="308610" y="561975"/>
                  <a:pt x="321945" y="567690"/>
                  <a:pt x="333375" y="576263"/>
                </a:cubicBezTo>
                <a:lnTo>
                  <a:pt x="293370" y="610553"/>
                </a:lnTo>
                <a:close/>
                <a:moveTo>
                  <a:pt x="293370" y="144780"/>
                </a:moveTo>
                <a:cubicBezTo>
                  <a:pt x="313372" y="147638"/>
                  <a:pt x="328613" y="163830"/>
                  <a:pt x="331470" y="183833"/>
                </a:cubicBezTo>
                <a:lnTo>
                  <a:pt x="293370" y="183833"/>
                </a:lnTo>
                <a:lnTo>
                  <a:pt x="293370" y="144780"/>
                </a:lnTo>
                <a:close/>
                <a:moveTo>
                  <a:pt x="293370" y="196215"/>
                </a:moveTo>
                <a:lnTo>
                  <a:pt x="330517" y="196215"/>
                </a:lnTo>
                <a:cubicBezTo>
                  <a:pt x="327660" y="215265"/>
                  <a:pt x="312420" y="230505"/>
                  <a:pt x="293370" y="233363"/>
                </a:cubicBezTo>
                <a:lnTo>
                  <a:pt x="293370" y="196215"/>
                </a:lnTo>
                <a:close/>
                <a:moveTo>
                  <a:pt x="293370" y="382905"/>
                </a:moveTo>
                <a:cubicBezTo>
                  <a:pt x="307657" y="385763"/>
                  <a:pt x="318135" y="398145"/>
                  <a:pt x="318135" y="413385"/>
                </a:cubicBezTo>
                <a:lnTo>
                  <a:pt x="318135" y="432435"/>
                </a:lnTo>
                <a:lnTo>
                  <a:pt x="293370" y="432435"/>
                </a:lnTo>
                <a:lnTo>
                  <a:pt x="293370" y="382905"/>
                </a:lnTo>
                <a:close/>
                <a:moveTo>
                  <a:pt x="293370" y="445770"/>
                </a:moveTo>
                <a:lnTo>
                  <a:pt x="318135" y="445770"/>
                </a:lnTo>
                <a:lnTo>
                  <a:pt x="318135" y="496253"/>
                </a:lnTo>
                <a:lnTo>
                  <a:pt x="293370" y="496253"/>
                </a:lnTo>
                <a:lnTo>
                  <a:pt x="293370" y="445770"/>
                </a:lnTo>
                <a:close/>
                <a:moveTo>
                  <a:pt x="363855" y="707708"/>
                </a:moveTo>
                <a:lnTo>
                  <a:pt x="363855" y="707708"/>
                </a:lnTo>
                <a:lnTo>
                  <a:pt x="292417" y="707708"/>
                </a:lnTo>
                <a:lnTo>
                  <a:pt x="292417" y="631508"/>
                </a:lnTo>
                <a:lnTo>
                  <a:pt x="361950" y="631508"/>
                </a:lnTo>
                <a:cubicBezTo>
                  <a:pt x="361950" y="631508"/>
                  <a:pt x="362903" y="631508"/>
                  <a:pt x="362903" y="631508"/>
                </a:cubicBezTo>
                <a:cubicBezTo>
                  <a:pt x="362903" y="633413"/>
                  <a:pt x="362903" y="636270"/>
                  <a:pt x="362903" y="638175"/>
                </a:cubicBezTo>
                <a:lnTo>
                  <a:pt x="362903" y="707708"/>
                </a:lnTo>
                <a:close/>
                <a:moveTo>
                  <a:pt x="390525" y="496253"/>
                </a:moveTo>
                <a:lnTo>
                  <a:pt x="365760" y="496253"/>
                </a:lnTo>
                <a:lnTo>
                  <a:pt x="365760" y="445770"/>
                </a:lnTo>
                <a:lnTo>
                  <a:pt x="390525" y="445770"/>
                </a:lnTo>
                <a:lnTo>
                  <a:pt x="390525" y="496253"/>
                </a:lnTo>
                <a:close/>
                <a:moveTo>
                  <a:pt x="390525" y="432435"/>
                </a:moveTo>
                <a:lnTo>
                  <a:pt x="365760" y="432435"/>
                </a:lnTo>
                <a:lnTo>
                  <a:pt x="365760" y="413385"/>
                </a:lnTo>
                <a:cubicBezTo>
                  <a:pt x="365760" y="398145"/>
                  <a:pt x="376238" y="386715"/>
                  <a:pt x="390525" y="382905"/>
                </a:cubicBezTo>
                <a:lnTo>
                  <a:pt x="390525" y="432435"/>
                </a:lnTo>
                <a:close/>
                <a:moveTo>
                  <a:pt x="427672" y="496253"/>
                </a:moveTo>
                <a:lnTo>
                  <a:pt x="402907" y="496253"/>
                </a:lnTo>
                <a:lnTo>
                  <a:pt x="402907" y="445770"/>
                </a:lnTo>
                <a:lnTo>
                  <a:pt x="427672" y="445770"/>
                </a:lnTo>
                <a:lnTo>
                  <a:pt x="427672" y="496253"/>
                </a:lnTo>
                <a:close/>
                <a:moveTo>
                  <a:pt x="427672" y="432435"/>
                </a:moveTo>
                <a:lnTo>
                  <a:pt x="402907" y="432435"/>
                </a:lnTo>
                <a:lnTo>
                  <a:pt x="402907" y="382905"/>
                </a:lnTo>
                <a:cubicBezTo>
                  <a:pt x="417195" y="385763"/>
                  <a:pt x="427672" y="398145"/>
                  <a:pt x="427672" y="413385"/>
                </a:cubicBezTo>
                <a:lnTo>
                  <a:pt x="427672" y="432435"/>
                </a:lnTo>
                <a:close/>
              </a:path>
            </a:pathLst>
          </a:custGeom>
          <a:solidFill>
            <a:schemeClr val="bg1"/>
          </a:solidFill>
          <a:ln w="9525" cap="flat">
            <a:noFill/>
            <a:prstDash val="solid"/>
            <a:miter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endParaRPr lang="zh-CN" altLang="en-US">
              <a:latin typeface="+mj-ea"/>
              <a:ea typeface="+mj-ea"/>
            </a:endParaRPr>
          </a:p>
        </p:txBody>
      </p:sp>
      <p:sp>
        <p:nvSpPr>
          <p:cNvPr id="260" name="任意多边形: 形状 259">
            <a:extLst>
              <a:ext uri="{FF2B5EF4-FFF2-40B4-BE49-F238E27FC236}">
                <a16:creationId xmlns:a16="http://schemas.microsoft.com/office/drawing/2014/main" id="{53BE2AD3-935F-4EA6-9E9E-0A88329A18A1}"/>
              </a:ext>
            </a:extLst>
          </p:cNvPr>
          <p:cNvSpPr/>
          <p:nvPr/>
        </p:nvSpPr>
        <p:spPr>
          <a:xfrm>
            <a:off x="11493811" y="5152714"/>
            <a:ext cx="557212" cy="1200150"/>
          </a:xfrm>
          <a:custGeom>
            <a:avLst/>
            <a:gdLst>
              <a:gd name="connsiteX0" fmla="*/ 557213 w 557212"/>
              <a:gd name="connsiteY0" fmla="*/ 25718 h 1200150"/>
              <a:gd name="connsiteX1" fmla="*/ 557213 w 557212"/>
              <a:gd name="connsiteY1" fmla="*/ 0 h 1200150"/>
              <a:gd name="connsiteX2" fmla="*/ 0 w 557212"/>
              <a:gd name="connsiteY2" fmla="*/ 0 h 1200150"/>
              <a:gd name="connsiteX3" fmla="*/ 0 w 557212"/>
              <a:gd name="connsiteY3" fmla="*/ 25718 h 1200150"/>
              <a:gd name="connsiteX4" fmla="*/ 11430 w 557212"/>
              <a:gd name="connsiteY4" fmla="*/ 25718 h 1200150"/>
              <a:gd name="connsiteX5" fmla="*/ 11430 w 557212"/>
              <a:gd name="connsiteY5" fmla="*/ 396240 h 1200150"/>
              <a:gd name="connsiteX6" fmla="*/ 0 w 557212"/>
              <a:gd name="connsiteY6" fmla="*/ 396240 h 1200150"/>
              <a:gd name="connsiteX7" fmla="*/ 0 w 557212"/>
              <a:gd name="connsiteY7" fmla="*/ 421958 h 1200150"/>
              <a:gd name="connsiteX8" fmla="*/ 11430 w 557212"/>
              <a:gd name="connsiteY8" fmla="*/ 421958 h 1200150"/>
              <a:gd name="connsiteX9" fmla="*/ 11430 w 557212"/>
              <a:gd name="connsiteY9" fmla="*/ 792480 h 1200150"/>
              <a:gd name="connsiteX10" fmla="*/ 0 w 557212"/>
              <a:gd name="connsiteY10" fmla="*/ 792480 h 1200150"/>
              <a:gd name="connsiteX11" fmla="*/ 0 w 557212"/>
              <a:gd name="connsiteY11" fmla="*/ 818198 h 1200150"/>
              <a:gd name="connsiteX12" fmla="*/ 11430 w 557212"/>
              <a:gd name="connsiteY12" fmla="*/ 818198 h 1200150"/>
              <a:gd name="connsiteX13" fmla="*/ 11430 w 557212"/>
              <a:gd name="connsiteY13" fmla="*/ 1200150 h 1200150"/>
              <a:gd name="connsiteX14" fmla="*/ 73342 w 557212"/>
              <a:gd name="connsiteY14" fmla="*/ 1200150 h 1200150"/>
              <a:gd name="connsiteX15" fmla="*/ 73342 w 557212"/>
              <a:gd name="connsiteY15" fmla="*/ 1095375 h 1200150"/>
              <a:gd name="connsiteX16" fmla="*/ 137160 w 557212"/>
              <a:gd name="connsiteY16" fmla="*/ 1095375 h 1200150"/>
              <a:gd name="connsiteX17" fmla="*/ 137160 w 557212"/>
              <a:gd name="connsiteY17" fmla="*/ 1200150 h 1200150"/>
              <a:gd name="connsiteX18" fmla="*/ 156210 w 557212"/>
              <a:gd name="connsiteY18" fmla="*/ 1200150 h 1200150"/>
              <a:gd name="connsiteX19" fmla="*/ 156210 w 557212"/>
              <a:gd name="connsiteY19" fmla="*/ 1095375 h 1200150"/>
              <a:gd name="connsiteX20" fmla="*/ 220027 w 557212"/>
              <a:gd name="connsiteY20" fmla="*/ 1095375 h 1200150"/>
              <a:gd name="connsiteX21" fmla="*/ 220027 w 557212"/>
              <a:gd name="connsiteY21" fmla="*/ 1200150 h 1200150"/>
              <a:gd name="connsiteX22" fmla="*/ 545782 w 557212"/>
              <a:gd name="connsiteY22" fmla="*/ 1200150 h 1200150"/>
              <a:gd name="connsiteX23" fmla="*/ 545782 w 557212"/>
              <a:gd name="connsiteY23" fmla="*/ 820103 h 1200150"/>
              <a:gd name="connsiteX24" fmla="*/ 557213 w 557212"/>
              <a:gd name="connsiteY24" fmla="*/ 820103 h 1200150"/>
              <a:gd name="connsiteX25" fmla="*/ 557213 w 557212"/>
              <a:gd name="connsiteY25" fmla="*/ 794385 h 1200150"/>
              <a:gd name="connsiteX26" fmla="*/ 545782 w 557212"/>
              <a:gd name="connsiteY26" fmla="*/ 794385 h 1200150"/>
              <a:gd name="connsiteX27" fmla="*/ 545782 w 557212"/>
              <a:gd name="connsiteY27" fmla="*/ 422910 h 1200150"/>
              <a:gd name="connsiteX28" fmla="*/ 557213 w 557212"/>
              <a:gd name="connsiteY28" fmla="*/ 422910 h 1200150"/>
              <a:gd name="connsiteX29" fmla="*/ 557213 w 557212"/>
              <a:gd name="connsiteY29" fmla="*/ 397193 h 1200150"/>
              <a:gd name="connsiteX30" fmla="*/ 545782 w 557212"/>
              <a:gd name="connsiteY30" fmla="*/ 397193 h 1200150"/>
              <a:gd name="connsiteX31" fmla="*/ 545782 w 557212"/>
              <a:gd name="connsiteY31" fmla="*/ 25718 h 1200150"/>
              <a:gd name="connsiteX32" fmla="*/ 557213 w 557212"/>
              <a:gd name="connsiteY32" fmla="*/ 25718 h 1200150"/>
              <a:gd name="connsiteX33" fmla="*/ 79057 w 557212"/>
              <a:gd name="connsiteY33" fmla="*/ 136208 h 1200150"/>
              <a:gd name="connsiteX34" fmla="*/ 150495 w 557212"/>
              <a:gd name="connsiteY34" fmla="*/ 136208 h 1200150"/>
              <a:gd name="connsiteX35" fmla="*/ 150495 w 557212"/>
              <a:gd name="connsiteY35" fmla="*/ 172403 h 1200150"/>
              <a:gd name="connsiteX36" fmla="*/ 79057 w 557212"/>
              <a:gd name="connsiteY36" fmla="*/ 172403 h 1200150"/>
              <a:gd name="connsiteX37" fmla="*/ 79057 w 557212"/>
              <a:gd name="connsiteY37" fmla="*/ 136208 h 1200150"/>
              <a:gd name="connsiteX38" fmla="*/ 79057 w 557212"/>
              <a:gd name="connsiteY38" fmla="*/ 185738 h 1200150"/>
              <a:gd name="connsiteX39" fmla="*/ 150495 w 557212"/>
              <a:gd name="connsiteY39" fmla="*/ 185738 h 1200150"/>
              <a:gd name="connsiteX40" fmla="*/ 150495 w 557212"/>
              <a:gd name="connsiteY40" fmla="*/ 289560 h 1200150"/>
              <a:gd name="connsiteX41" fmla="*/ 79057 w 557212"/>
              <a:gd name="connsiteY41" fmla="*/ 289560 h 1200150"/>
              <a:gd name="connsiteX42" fmla="*/ 79057 w 557212"/>
              <a:gd name="connsiteY42" fmla="*/ 185738 h 1200150"/>
              <a:gd name="connsiteX43" fmla="*/ 137160 w 557212"/>
              <a:gd name="connsiteY43" fmla="*/ 1077278 h 1200150"/>
              <a:gd name="connsiteX44" fmla="*/ 73342 w 557212"/>
              <a:gd name="connsiteY44" fmla="*/ 1077278 h 1200150"/>
              <a:gd name="connsiteX45" fmla="*/ 73342 w 557212"/>
              <a:gd name="connsiteY45" fmla="*/ 1021080 h 1200150"/>
              <a:gd name="connsiteX46" fmla="*/ 137160 w 557212"/>
              <a:gd name="connsiteY46" fmla="*/ 1021080 h 1200150"/>
              <a:gd name="connsiteX47" fmla="*/ 137160 w 557212"/>
              <a:gd name="connsiteY47" fmla="*/ 1077278 h 1200150"/>
              <a:gd name="connsiteX48" fmla="*/ 137160 w 557212"/>
              <a:gd name="connsiteY48" fmla="*/ 1001078 h 1200150"/>
              <a:gd name="connsiteX49" fmla="*/ 73342 w 557212"/>
              <a:gd name="connsiteY49" fmla="*/ 1001078 h 1200150"/>
              <a:gd name="connsiteX50" fmla="*/ 73342 w 557212"/>
              <a:gd name="connsiteY50" fmla="*/ 935355 h 1200150"/>
              <a:gd name="connsiteX51" fmla="*/ 137160 w 557212"/>
              <a:gd name="connsiteY51" fmla="*/ 935355 h 1200150"/>
              <a:gd name="connsiteX52" fmla="*/ 137160 w 557212"/>
              <a:gd name="connsiteY52" fmla="*/ 1001078 h 1200150"/>
              <a:gd name="connsiteX53" fmla="*/ 150495 w 557212"/>
              <a:gd name="connsiteY53" fmla="*/ 688658 h 1200150"/>
              <a:gd name="connsiteX54" fmla="*/ 79057 w 557212"/>
              <a:gd name="connsiteY54" fmla="*/ 688658 h 1200150"/>
              <a:gd name="connsiteX55" fmla="*/ 79057 w 557212"/>
              <a:gd name="connsiteY55" fmla="*/ 536258 h 1200150"/>
              <a:gd name="connsiteX56" fmla="*/ 150495 w 557212"/>
              <a:gd name="connsiteY56" fmla="*/ 536258 h 1200150"/>
              <a:gd name="connsiteX57" fmla="*/ 150495 w 557212"/>
              <a:gd name="connsiteY57" fmla="*/ 688658 h 1200150"/>
              <a:gd name="connsiteX58" fmla="*/ 242888 w 557212"/>
              <a:gd name="connsiteY58" fmla="*/ 136208 h 1200150"/>
              <a:gd name="connsiteX59" fmla="*/ 314325 w 557212"/>
              <a:gd name="connsiteY59" fmla="*/ 136208 h 1200150"/>
              <a:gd name="connsiteX60" fmla="*/ 314325 w 557212"/>
              <a:gd name="connsiteY60" fmla="*/ 172403 h 1200150"/>
              <a:gd name="connsiteX61" fmla="*/ 242888 w 557212"/>
              <a:gd name="connsiteY61" fmla="*/ 172403 h 1200150"/>
              <a:gd name="connsiteX62" fmla="*/ 242888 w 557212"/>
              <a:gd name="connsiteY62" fmla="*/ 136208 h 1200150"/>
              <a:gd name="connsiteX63" fmla="*/ 242888 w 557212"/>
              <a:gd name="connsiteY63" fmla="*/ 185738 h 1200150"/>
              <a:gd name="connsiteX64" fmla="*/ 314325 w 557212"/>
              <a:gd name="connsiteY64" fmla="*/ 185738 h 1200150"/>
              <a:gd name="connsiteX65" fmla="*/ 314325 w 557212"/>
              <a:gd name="connsiteY65" fmla="*/ 289560 h 1200150"/>
              <a:gd name="connsiteX66" fmla="*/ 242888 w 557212"/>
              <a:gd name="connsiteY66" fmla="*/ 289560 h 1200150"/>
              <a:gd name="connsiteX67" fmla="*/ 242888 w 557212"/>
              <a:gd name="connsiteY67" fmla="*/ 185738 h 1200150"/>
              <a:gd name="connsiteX68" fmla="*/ 220027 w 557212"/>
              <a:gd name="connsiteY68" fmla="*/ 1077278 h 1200150"/>
              <a:gd name="connsiteX69" fmla="*/ 156210 w 557212"/>
              <a:gd name="connsiteY69" fmla="*/ 1077278 h 1200150"/>
              <a:gd name="connsiteX70" fmla="*/ 156210 w 557212"/>
              <a:gd name="connsiteY70" fmla="*/ 1021080 h 1200150"/>
              <a:gd name="connsiteX71" fmla="*/ 220027 w 557212"/>
              <a:gd name="connsiteY71" fmla="*/ 1021080 h 1200150"/>
              <a:gd name="connsiteX72" fmla="*/ 220027 w 557212"/>
              <a:gd name="connsiteY72" fmla="*/ 1077278 h 1200150"/>
              <a:gd name="connsiteX73" fmla="*/ 220027 w 557212"/>
              <a:gd name="connsiteY73" fmla="*/ 1001078 h 1200150"/>
              <a:gd name="connsiteX74" fmla="*/ 156210 w 557212"/>
              <a:gd name="connsiteY74" fmla="*/ 1001078 h 1200150"/>
              <a:gd name="connsiteX75" fmla="*/ 156210 w 557212"/>
              <a:gd name="connsiteY75" fmla="*/ 935355 h 1200150"/>
              <a:gd name="connsiteX76" fmla="*/ 220027 w 557212"/>
              <a:gd name="connsiteY76" fmla="*/ 935355 h 1200150"/>
              <a:gd name="connsiteX77" fmla="*/ 220027 w 557212"/>
              <a:gd name="connsiteY77" fmla="*/ 1001078 h 1200150"/>
              <a:gd name="connsiteX78" fmla="*/ 242888 w 557212"/>
              <a:gd name="connsiteY78" fmla="*/ 535305 h 1200150"/>
              <a:gd name="connsiteX79" fmla="*/ 314325 w 557212"/>
              <a:gd name="connsiteY79" fmla="*/ 535305 h 1200150"/>
              <a:gd name="connsiteX80" fmla="*/ 314325 w 557212"/>
              <a:gd name="connsiteY80" fmla="*/ 687705 h 1200150"/>
              <a:gd name="connsiteX81" fmla="*/ 242888 w 557212"/>
              <a:gd name="connsiteY81" fmla="*/ 687705 h 1200150"/>
              <a:gd name="connsiteX82" fmla="*/ 242888 w 557212"/>
              <a:gd name="connsiteY82" fmla="*/ 535305 h 1200150"/>
              <a:gd name="connsiteX83" fmla="*/ 478155 w 557212"/>
              <a:gd name="connsiteY83" fmla="*/ 1084898 h 1200150"/>
              <a:gd name="connsiteX84" fmla="*/ 278130 w 557212"/>
              <a:gd name="connsiteY84" fmla="*/ 1084898 h 1200150"/>
              <a:gd name="connsiteX85" fmla="*/ 278130 w 557212"/>
              <a:gd name="connsiteY85" fmla="*/ 932498 h 1200150"/>
              <a:gd name="connsiteX86" fmla="*/ 478155 w 557212"/>
              <a:gd name="connsiteY86" fmla="*/ 932498 h 1200150"/>
              <a:gd name="connsiteX87" fmla="*/ 478155 w 557212"/>
              <a:gd name="connsiteY87" fmla="*/ 1084898 h 1200150"/>
              <a:gd name="connsiteX88" fmla="*/ 478155 w 557212"/>
              <a:gd name="connsiteY88" fmla="*/ 688658 h 1200150"/>
              <a:gd name="connsiteX89" fmla="*/ 406717 w 557212"/>
              <a:gd name="connsiteY89" fmla="*/ 688658 h 1200150"/>
              <a:gd name="connsiteX90" fmla="*/ 406717 w 557212"/>
              <a:gd name="connsiteY90" fmla="*/ 536258 h 1200150"/>
              <a:gd name="connsiteX91" fmla="*/ 478155 w 557212"/>
              <a:gd name="connsiteY91" fmla="*/ 536258 h 1200150"/>
              <a:gd name="connsiteX92" fmla="*/ 478155 w 557212"/>
              <a:gd name="connsiteY92" fmla="*/ 688658 h 1200150"/>
              <a:gd name="connsiteX93" fmla="*/ 478155 w 557212"/>
              <a:gd name="connsiteY93" fmla="*/ 289560 h 1200150"/>
              <a:gd name="connsiteX94" fmla="*/ 406717 w 557212"/>
              <a:gd name="connsiteY94" fmla="*/ 289560 h 1200150"/>
              <a:gd name="connsiteX95" fmla="*/ 406717 w 557212"/>
              <a:gd name="connsiteY95" fmla="*/ 185738 h 1200150"/>
              <a:gd name="connsiteX96" fmla="*/ 478155 w 557212"/>
              <a:gd name="connsiteY96" fmla="*/ 185738 h 1200150"/>
              <a:gd name="connsiteX97" fmla="*/ 478155 w 557212"/>
              <a:gd name="connsiteY97" fmla="*/ 289560 h 1200150"/>
              <a:gd name="connsiteX98" fmla="*/ 478155 w 557212"/>
              <a:gd name="connsiteY98" fmla="*/ 172403 h 1200150"/>
              <a:gd name="connsiteX99" fmla="*/ 406717 w 557212"/>
              <a:gd name="connsiteY99" fmla="*/ 172403 h 1200150"/>
              <a:gd name="connsiteX100" fmla="*/ 406717 w 557212"/>
              <a:gd name="connsiteY100" fmla="*/ 136208 h 1200150"/>
              <a:gd name="connsiteX101" fmla="*/ 478155 w 557212"/>
              <a:gd name="connsiteY101" fmla="*/ 136208 h 1200150"/>
              <a:gd name="connsiteX102" fmla="*/ 478155 w 557212"/>
              <a:gd name="connsiteY102" fmla="*/ 172403 h 1200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</a:cxnLst>
            <a:rect l="l" t="t" r="r" b="b"/>
            <a:pathLst>
              <a:path w="557212" h="1200150">
                <a:moveTo>
                  <a:pt x="557213" y="25718"/>
                </a:moveTo>
                <a:lnTo>
                  <a:pt x="557213" y="0"/>
                </a:lnTo>
                <a:lnTo>
                  <a:pt x="0" y="0"/>
                </a:lnTo>
                <a:lnTo>
                  <a:pt x="0" y="25718"/>
                </a:lnTo>
                <a:lnTo>
                  <a:pt x="11430" y="25718"/>
                </a:lnTo>
                <a:lnTo>
                  <a:pt x="11430" y="396240"/>
                </a:lnTo>
                <a:lnTo>
                  <a:pt x="0" y="396240"/>
                </a:lnTo>
                <a:lnTo>
                  <a:pt x="0" y="421958"/>
                </a:lnTo>
                <a:lnTo>
                  <a:pt x="11430" y="421958"/>
                </a:lnTo>
                <a:lnTo>
                  <a:pt x="11430" y="792480"/>
                </a:lnTo>
                <a:lnTo>
                  <a:pt x="0" y="792480"/>
                </a:lnTo>
                <a:lnTo>
                  <a:pt x="0" y="818198"/>
                </a:lnTo>
                <a:lnTo>
                  <a:pt x="11430" y="818198"/>
                </a:lnTo>
                <a:lnTo>
                  <a:pt x="11430" y="1200150"/>
                </a:lnTo>
                <a:lnTo>
                  <a:pt x="73342" y="1200150"/>
                </a:lnTo>
                <a:lnTo>
                  <a:pt x="73342" y="1095375"/>
                </a:lnTo>
                <a:lnTo>
                  <a:pt x="137160" y="1095375"/>
                </a:lnTo>
                <a:lnTo>
                  <a:pt x="137160" y="1200150"/>
                </a:lnTo>
                <a:lnTo>
                  <a:pt x="156210" y="1200150"/>
                </a:lnTo>
                <a:lnTo>
                  <a:pt x="156210" y="1095375"/>
                </a:lnTo>
                <a:lnTo>
                  <a:pt x="220027" y="1095375"/>
                </a:lnTo>
                <a:lnTo>
                  <a:pt x="220027" y="1200150"/>
                </a:lnTo>
                <a:lnTo>
                  <a:pt x="545782" y="1200150"/>
                </a:lnTo>
                <a:lnTo>
                  <a:pt x="545782" y="820103"/>
                </a:lnTo>
                <a:lnTo>
                  <a:pt x="557213" y="820103"/>
                </a:lnTo>
                <a:lnTo>
                  <a:pt x="557213" y="794385"/>
                </a:lnTo>
                <a:lnTo>
                  <a:pt x="545782" y="794385"/>
                </a:lnTo>
                <a:lnTo>
                  <a:pt x="545782" y="422910"/>
                </a:lnTo>
                <a:lnTo>
                  <a:pt x="557213" y="422910"/>
                </a:lnTo>
                <a:lnTo>
                  <a:pt x="557213" y="397193"/>
                </a:lnTo>
                <a:lnTo>
                  <a:pt x="545782" y="397193"/>
                </a:lnTo>
                <a:lnTo>
                  <a:pt x="545782" y="25718"/>
                </a:lnTo>
                <a:lnTo>
                  <a:pt x="557213" y="25718"/>
                </a:lnTo>
                <a:close/>
                <a:moveTo>
                  <a:pt x="79057" y="136208"/>
                </a:moveTo>
                <a:lnTo>
                  <a:pt x="150495" y="136208"/>
                </a:lnTo>
                <a:lnTo>
                  <a:pt x="150495" y="172403"/>
                </a:lnTo>
                <a:lnTo>
                  <a:pt x="79057" y="172403"/>
                </a:lnTo>
                <a:lnTo>
                  <a:pt x="79057" y="136208"/>
                </a:lnTo>
                <a:close/>
                <a:moveTo>
                  <a:pt x="79057" y="185738"/>
                </a:moveTo>
                <a:lnTo>
                  <a:pt x="150495" y="185738"/>
                </a:lnTo>
                <a:lnTo>
                  <a:pt x="150495" y="289560"/>
                </a:lnTo>
                <a:lnTo>
                  <a:pt x="79057" y="289560"/>
                </a:lnTo>
                <a:lnTo>
                  <a:pt x="79057" y="185738"/>
                </a:lnTo>
                <a:close/>
                <a:moveTo>
                  <a:pt x="137160" y="1077278"/>
                </a:moveTo>
                <a:lnTo>
                  <a:pt x="73342" y="1077278"/>
                </a:lnTo>
                <a:lnTo>
                  <a:pt x="73342" y="1021080"/>
                </a:lnTo>
                <a:lnTo>
                  <a:pt x="137160" y="1021080"/>
                </a:lnTo>
                <a:lnTo>
                  <a:pt x="137160" y="1077278"/>
                </a:lnTo>
                <a:close/>
                <a:moveTo>
                  <a:pt x="137160" y="1001078"/>
                </a:moveTo>
                <a:lnTo>
                  <a:pt x="73342" y="1001078"/>
                </a:lnTo>
                <a:lnTo>
                  <a:pt x="73342" y="935355"/>
                </a:lnTo>
                <a:lnTo>
                  <a:pt x="137160" y="935355"/>
                </a:lnTo>
                <a:lnTo>
                  <a:pt x="137160" y="1001078"/>
                </a:lnTo>
                <a:close/>
                <a:moveTo>
                  <a:pt x="150495" y="688658"/>
                </a:moveTo>
                <a:lnTo>
                  <a:pt x="79057" y="688658"/>
                </a:lnTo>
                <a:lnTo>
                  <a:pt x="79057" y="536258"/>
                </a:lnTo>
                <a:lnTo>
                  <a:pt x="150495" y="536258"/>
                </a:lnTo>
                <a:lnTo>
                  <a:pt x="150495" y="688658"/>
                </a:lnTo>
                <a:close/>
                <a:moveTo>
                  <a:pt x="242888" y="136208"/>
                </a:moveTo>
                <a:lnTo>
                  <a:pt x="314325" y="136208"/>
                </a:lnTo>
                <a:lnTo>
                  <a:pt x="314325" y="172403"/>
                </a:lnTo>
                <a:lnTo>
                  <a:pt x="242888" y="172403"/>
                </a:lnTo>
                <a:lnTo>
                  <a:pt x="242888" y="136208"/>
                </a:lnTo>
                <a:close/>
                <a:moveTo>
                  <a:pt x="242888" y="185738"/>
                </a:moveTo>
                <a:lnTo>
                  <a:pt x="314325" y="185738"/>
                </a:lnTo>
                <a:lnTo>
                  <a:pt x="314325" y="289560"/>
                </a:lnTo>
                <a:lnTo>
                  <a:pt x="242888" y="289560"/>
                </a:lnTo>
                <a:lnTo>
                  <a:pt x="242888" y="185738"/>
                </a:lnTo>
                <a:close/>
                <a:moveTo>
                  <a:pt x="220027" y="1077278"/>
                </a:moveTo>
                <a:lnTo>
                  <a:pt x="156210" y="1077278"/>
                </a:lnTo>
                <a:lnTo>
                  <a:pt x="156210" y="1021080"/>
                </a:lnTo>
                <a:lnTo>
                  <a:pt x="220027" y="1021080"/>
                </a:lnTo>
                <a:lnTo>
                  <a:pt x="220027" y="1077278"/>
                </a:lnTo>
                <a:close/>
                <a:moveTo>
                  <a:pt x="220027" y="1001078"/>
                </a:moveTo>
                <a:lnTo>
                  <a:pt x="156210" y="1001078"/>
                </a:lnTo>
                <a:lnTo>
                  <a:pt x="156210" y="935355"/>
                </a:lnTo>
                <a:lnTo>
                  <a:pt x="220027" y="935355"/>
                </a:lnTo>
                <a:lnTo>
                  <a:pt x="220027" y="1001078"/>
                </a:lnTo>
                <a:close/>
                <a:moveTo>
                  <a:pt x="242888" y="535305"/>
                </a:moveTo>
                <a:lnTo>
                  <a:pt x="314325" y="535305"/>
                </a:lnTo>
                <a:lnTo>
                  <a:pt x="314325" y="687705"/>
                </a:lnTo>
                <a:lnTo>
                  <a:pt x="242888" y="687705"/>
                </a:lnTo>
                <a:lnTo>
                  <a:pt x="242888" y="535305"/>
                </a:lnTo>
                <a:close/>
                <a:moveTo>
                  <a:pt x="478155" y="1084898"/>
                </a:moveTo>
                <a:lnTo>
                  <a:pt x="278130" y="1084898"/>
                </a:lnTo>
                <a:lnTo>
                  <a:pt x="278130" y="932498"/>
                </a:lnTo>
                <a:lnTo>
                  <a:pt x="478155" y="932498"/>
                </a:lnTo>
                <a:lnTo>
                  <a:pt x="478155" y="1084898"/>
                </a:lnTo>
                <a:close/>
                <a:moveTo>
                  <a:pt x="478155" y="688658"/>
                </a:moveTo>
                <a:lnTo>
                  <a:pt x="406717" y="688658"/>
                </a:lnTo>
                <a:lnTo>
                  <a:pt x="406717" y="536258"/>
                </a:lnTo>
                <a:lnTo>
                  <a:pt x="478155" y="536258"/>
                </a:lnTo>
                <a:lnTo>
                  <a:pt x="478155" y="688658"/>
                </a:lnTo>
                <a:close/>
                <a:moveTo>
                  <a:pt x="478155" y="289560"/>
                </a:moveTo>
                <a:lnTo>
                  <a:pt x="406717" y="289560"/>
                </a:lnTo>
                <a:lnTo>
                  <a:pt x="406717" y="185738"/>
                </a:lnTo>
                <a:lnTo>
                  <a:pt x="478155" y="185738"/>
                </a:lnTo>
                <a:lnTo>
                  <a:pt x="478155" y="289560"/>
                </a:lnTo>
                <a:close/>
                <a:moveTo>
                  <a:pt x="478155" y="172403"/>
                </a:moveTo>
                <a:lnTo>
                  <a:pt x="406717" y="172403"/>
                </a:lnTo>
                <a:lnTo>
                  <a:pt x="406717" y="136208"/>
                </a:lnTo>
                <a:lnTo>
                  <a:pt x="478155" y="136208"/>
                </a:lnTo>
                <a:lnTo>
                  <a:pt x="478155" y="172403"/>
                </a:lnTo>
                <a:close/>
              </a:path>
            </a:pathLst>
          </a:custGeom>
          <a:solidFill>
            <a:schemeClr val="bg1"/>
          </a:solidFill>
          <a:ln w="9525" cap="flat">
            <a:noFill/>
            <a:prstDash val="solid"/>
            <a:miter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endParaRPr lang="zh-CN" altLang="en-US">
              <a:latin typeface="+mj-ea"/>
              <a:ea typeface="+mj-ea"/>
            </a:endParaRPr>
          </a:p>
        </p:txBody>
      </p:sp>
      <p:sp>
        <p:nvSpPr>
          <p:cNvPr id="72" name="任意多边形: 形状 71">
            <a:extLst>
              <a:ext uri="{FF2B5EF4-FFF2-40B4-BE49-F238E27FC236}">
                <a16:creationId xmlns:a16="http://schemas.microsoft.com/office/drawing/2014/main" id="{E8448405-532B-449D-9893-CBAADCD62396}"/>
              </a:ext>
            </a:extLst>
          </p:cNvPr>
          <p:cNvSpPr/>
          <p:nvPr/>
        </p:nvSpPr>
        <p:spPr>
          <a:xfrm>
            <a:off x="12085277" y="5894712"/>
            <a:ext cx="45720" cy="458152"/>
          </a:xfrm>
          <a:custGeom>
            <a:avLst/>
            <a:gdLst>
              <a:gd name="connsiteX0" fmla="*/ 44767 w 45720"/>
              <a:gd name="connsiteY0" fmla="*/ 20955 h 458152"/>
              <a:gd name="connsiteX1" fmla="*/ 41910 w 45720"/>
              <a:gd name="connsiteY1" fmla="*/ 20955 h 458152"/>
              <a:gd name="connsiteX2" fmla="*/ 41910 w 45720"/>
              <a:gd name="connsiteY2" fmla="*/ 20955 h 458152"/>
              <a:gd name="connsiteX3" fmla="*/ 28575 w 45720"/>
              <a:gd name="connsiteY3" fmla="*/ 6667 h 458152"/>
              <a:gd name="connsiteX4" fmla="*/ 25717 w 45720"/>
              <a:gd name="connsiteY4" fmla="*/ 6667 h 458152"/>
              <a:gd name="connsiteX5" fmla="*/ 25717 w 45720"/>
              <a:gd name="connsiteY5" fmla="*/ 2857 h 458152"/>
              <a:gd name="connsiteX6" fmla="*/ 22860 w 45720"/>
              <a:gd name="connsiteY6" fmla="*/ 0 h 458152"/>
              <a:gd name="connsiteX7" fmla="*/ 20002 w 45720"/>
              <a:gd name="connsiteY7" fmla="*/ 2857 h 458152"/>
              <a:gd name="connsiteX8" fmla="*/ 20002 w 45720"/>
              <a:gd name="connsiteY8" fmla="*/ 6667 h 458152"/>
              <a:gd name="connsiteX9" fmla="*/ 17145 w 45720"/>
              <a:gd name="connsiteY9" fmla="*/ 6667 h 458152"/>
              <a:gd name="connsiteX10" fmla="*/ 3810 w 45720"/>
              <a:gd name="connsiteY10" fmla="*/ 20955 h 458152"/>
              <a:gd name="connsiteX11" fmla="*/ 3810 w 45720"/>
              <a:gd name="connsiteY11" fmla="*/ 20955 h 458152"/>
              <a:gd name="connsiteX12" fmla="*/ 952 w 45720"/>
              <a:gd name="connsiteY12" fmla="*/ 20955 h 458152"/>
              <a:gd name="connsiteX13" fmla="*/ 0 w 45720"/>
              <a:gd name="connsiteY13" fmla="*/ 21907 h 458152"/>
              <a:gd name="connsiteX14" fmla="*/ 952 w 45720"/>
              <a:gd name="connsiteY14" fmla="*/ 22860 h 458152"/>
              <a:gd name="connsiteX15" fmla="*/ 4763 w 45720"/>
              <a:gd name="connsiteY15" fmla="*/ 22860 h 458152"/>
              <a:gd name="connsiteX16" fmla="*/ 11430 w 45720"/>
              <a:gd name="connsiteY16" fmla="*/ 62865 h 458152"/>
              <a:gd name="connsiteX17" fmla="*/ 15240 w 45720"/>
              <a:gd name="connsiteY17" fmla="*/ 62865 h 458152"/>
              <a:gd name="connsiteX18" fmla="*/ 15240 w 45720"/>
              <a:gd name="connsiteY18" fmla="*/ 67627 h 458152"/>
              <a:gd name="connsiteX19" fmla="*/ 12383 w 45720"/>
              <a:gd name="connsiteY19" fmla="*/ 67627 h 458152"/>
              <a:gd name="connsiteX20" fmla="*/ 9525 w 45720"/>
              <a:gd name="connsiteY20" fmla="*/ 70485 h 458152"/>
              <a:gd name="connsiteX21" fmla="*/ 12383 w 45720"/>
              <a:gd name="connsiteY21" fmla="*/ 73342 h 458152"/>
              <a:gd name="connsiteX22" fmla="*/ 15240 w 45720"/>
              <a:gd name="connsiteY22" fmla="*/ 73342 h 458152"/>
              <a:gd name="connsiteX23" fmla="*/ 15240 w 45720"/>
              <a:gd name="connsiteY23" fmla="*/ 320040 h 458152"/>
              <a:gd name="connsiteX24" fmla="*/ 12383 w 45720"/>
              <a:gd name="connsiteY24" fmla="*/ 320040 h 458152"/>
              <a:gd name="connsiteX25" fmla="*/ 9525 w 45720"/>
              <a:gd name="connsiteY25" fmla="*/ 322898 h 458152"/>
              <a:gd name="connsiteX26" fmla="*/ 12383 w 45720"/>
              <a:gd name="connsiteY26" fmla="*/ 325755 h 458152"/>
              <a:gd name="connsiteX27" fmla="*/ 14288 w 45720"/>
              <a:gd name="connsiteY27" fmla="*/ 325755 h 458152"/>
              <a:gd name="connsiteX28" fmla="*/ 8572 w 45720"/>
              <a:gd name="connsiteY28" fmla="*/ 372428 h 458152"/>
              <a:gd name="connsiteX29" fmla="*/ 3810 w 45720"/>
              <a:gd name="connsiteY29" fmla="*/ 372428 h 458152"/>
              <a:gd name="connsiteX30" fmla="*/ 952 w 45720"/>
              <a:gd name="connsiteY30" fmla="*/ 375285 h 458152"/>
              <a:gd name="connsiteX31" fmla="*/ 3810 w 45720"/>
              <a:gd name="connsiteY31" fmla="*/ 378142 h 458152"/>
              <a:gd name="connsiteX32" fmla="*/ 7620 w 45720"/>
              <a:gd name="connsiteY32" fmla="*/ 378142 h 458152"/>
              <a:gd name="connsiteX33" fmla="*/ 7620 w 45720"/>
              <a:gd name="connsiteY33" fmla="*/ 458153 h 458152"/>
              <a:gd name="connsiteX34" fmla="*/ 21908 w 45720"/>
              <a:gd name="connsiteY34" fmla="*/ 458153 h 458152"/>
              <a:gd name="connsiteX35" fmla="*/ 36195 w 45720"/>
              <a:gd name="connsiteY35" fmla="*/ 458153 h 458152"/>
              <a:gd name="connsiteX36" fmla="*/ 36195 w 45720"/>
              <a:gd name="connsiteY36" fmla="*/ 378142 h 458152"/>
              <a:gd name="connsiteX37" fmla="*/ 40005 w 45720"/>
              <a:gd name="connsiteY37" fmla="*/ 378142 h 458152"/>
              <a:gd name="connsiteX38" fmla="*/ 42863 w 45720"/>
              <a:gd name="connsiteY38" fmla="*/ 375285 h 458152"/>
              <a:gd name="connsiteX39" fmla="*/ 40005 w 45720"/>
              <a:gd name="connsiteY39" fmla="*/ 372428 h 458152"/>
              <a:gd name="connsiteX40" fmla="*/ 35242 w 45720"/>
              <a:gd name="connsiteY40" fmla="*/ 372428 h 458152"/>
              <a:gd name="connsiteX41" fmla="*/ 29527 w 45720"/>
              <a:gd name="connsiteY41" fmla="*/ 325755 h 458152"/>
              <a:gd name="connsiteX42" fmla="*/ 31433 w 45720"/>
              <a:gd name="connsiteY42" fmla="*/ 325755 h 458152"/>
              <a:gd name="connsiteX43" fmla="*/ 34290 w 45720"/>
              <a:gd name="connsiteY43" fmla="*/ 322898 h 458152"/>
              <a:gd name="connsiteX44" fmla="*/ 31433 w 45720"/>
              <a:gd name="connsiteY44" fmla="*/ 320040 h 458152"/>
              <a:gd name="connsiteX45" fmla="*/ 30480 w 45720"/>
              <a:gd name="connsiteY45" fmla="*/ 320040 h 458152"/>
              <a:gd name="connsiteX46" fmla="*/ 30480 w 45720"/>
              <a:gd name="connsiteY46" fmla="*/ 73342 h 458152"/>
              <a:gd name="connsiteX47" fmla="*/ 33338 w 45720"/>
              <a:gd name="connsiteY47" fmla="*/ 73342 h 458152"/>
              <a:gd name="connsiteX48" fmla="*/ 36195 w 45720"/>
              <a:gd name="connsiteY48" fmla="*/ 70485 h 458152"/>
              <a:gd name="connsiteX49" fmla="*/ 33338 w 45720"/>
              <a:gd name="connsiteY49" fmla="*/ 67627 h 458152"/>
              <a:gd name="connsiteX50" fmla="*/ 30480 w 45720"/>
              <a:gd name="connsiteY50" fmla="*/ 67627 h 458152"/>
              <a:gd name="connsiteX51" fmla="*/ 30480 w 45720"/>
              <a:gd name="connsiteY51" fmla="*/ 62865 h 458152"/>
              <a:gd name="connsiteX52" fmla="*/ 34290 w 45720"/>
              <a:gd name="connsiteY52" fmla="*/ 62865 h 458152"/>
              <a:gd name="connsiteX53" fmla="*/ 40958 w 45720"/>
              <a:gd name="connsiteY53" fmla="*/ 22860 h 458152"/>
              <a:gd name="connsiteX54" fmla="*/ 44767 w 45720"/>
              <a:gd name="connsiteY54" fmla="*/ 22860 h 458152"/>
              <a:gd name="connsiteX55" fmla="*/ 45720 w 45720"/>
              <a:gd name="connsiteY55" fmla="*/ 21907 h 458152"/>
              <a:gd name="connsiteX56" fmla="*/ 44767 w 45720"/>
              <a:gd name="connsiteY56" fmla="*/ 20955 h 458152"/>
              <a:gd name="connsiteX57" fmla="*/ 14288 w 45720"/>
              <a:gd name="connsiteY57" fmla="*/ 60960 h 458152"/>
              <a:gd name="connsiteX58" fmla="*/ 8572 w 45720"/>
              <a:gd name="connsiteY58" fmla="*/ 23813 h 458152"/>
              <a:gd name="connsiteX59" fmla="*/ 22860 w 45720"/>
              <a:gd name="connsiteY59" fmla="*/ 23813 h 458152"/>
              <a:gd name="connsiteX60" fmla="*/ 22860 w 45720"/>
              <a:gd name="connsiteY60" fmla="*/ 60960 h 458152"/>
              <a:gd name="connsiteX61" fmla="*/ 14288 w 45720"/>
              <a:gd name="connsiteY61" fmla="*/ 60960 h 458152"/>
              <a:gd name="connsiteX62" fmla="*/ 32385 w 45720"/>
              <a:gd name="connsiteY62" fmla="*/ 60960 h 458152"/>
              <a:gd name="connsiteX63" fmla="*/ 23813 w 45720"/>
              <a:gd name="connsiteY63" fmla="*/ 60960 h 458152"/>
              <a:gd name="connsiteX64" fmla="*/ 23813 w 45720"/>
              <a:gd name="connsiteY64" fmla="*/ 23813 h 458152"/>
              <a:gd name="connsiteX65" fmla="*/ 38100 w 45720"/>
              <a:gd name="connsiteY65" fmla="*/ 23813 h 458152"/>
              <a:gd name="connsiteX66" fmla="*/ 32385 w 45720"/>
              <a:gd name="connsiteY66" fmla="*/ 60960 h 4581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</a:cxnLst>
            <a:rect l="l" t="t" r="r" b="b"/>
            <a:pathLst>
              <a:path w="45720" h="458152">
                <a:moveTo>
                  <a:pt x="44767" y="20955"/>
                </a:moveTo>
                <a:lnTo>
                  <a:pt x="41910" y="20955"/>
                </a:lnTo>
                <a:lnTo>
                  <a:pt x="41910" y="20955"/>
                </a:lnTo>
                <a:lnTo>
                  <a:pt x="28575" y="6667"/>
                </a:lnTo>
                <a:lnTo>
                  <a:pt x="25717" y="6667"/>
                </a:lnTo>
                <a:lnTo>
                  <a:pt x="25717" y="2857"/>
                </a:lnTo>
                <a:cubicBezTo>
                  <a:pt x="25717" y="952"/>
                  <a:pt x="24765" y="0"/>
                  <a:pt x="22860" y="0"/>
                </a:cubicBezTo>
                <a:cubicBezTo>
                  <a:pt x="20955" y="0"/>
                  <a:pt x="20002" y="952"/>
                  <a:pt x="20002" y="2857"/>
                </a:cubicBezTo>
                <a:lnTo>
                  <a:pt x="20002" y="6667"/>
                </a:lnTo>
                <a:lnTo>
                  <a:pt x="17145" y="6667"/>
                </a:lnTo>
                <a:lnTo>
                  <a:pt x="3810" y="20955"/>
                </a:lnTo>
                <a:lnTo>
                  <a:pt x="3810" y="20955"/>
                </a:lnTo>
                <a:lnTo>
                  <a:pt x="952" y="20955"/>
                </a:lnTo>
                <a:cubicBezTo>
                  <a:pt x="0" y="20955"/>
                  <a:pt x="0" y="21907"/>
                  <a:pt x="0" y="21907"/>
                </a:cubicBezTo>
                <a:cubicBezTo>
                  <a:pt x="0" y="22860"/>
                  <a:pt x="952" y="22860"/>
                  <a:pt x="952" y="22860"/>
                </a:cubicBezTo>
                <a:lnTo>
                  <a:pt x="4763" y="22860"/>
                </a:lnTo>
                <a:lnTo>
                  <a:pt x="11430" y="62865"/>
                </a:lnTo>
                <a:lnTo>
                  <a:pt x="15240" y="62865"/>
                </a:lnTo>
                <a:lnTo>
                  <a:pt x="15240" y="67627"/>
                </a:lnTo>
                <a:lnTo>
                  <a:pt x="12383" y="67627"/>
                </a:lnTo>
                <a:cubicBezTo>
                  <a:pt x="10477" y="67627"/>
                  <a:pt x="9525" y="68580"/>
                  <a:pt x="9525" y="70485"/>
                </a:cubicBezTo>
                <a:cubicBezTo>
                  <a:pt x="9525" y="72390"/>
                  <a:pt x="10477" y="73342"/>
                  <a:pt x="12383" y="73342"/>
                </a:cubicBezTo>
                <a:lnTo>
                  <a:pt x="15240" y="73342"/>
                </a:lnTo>
                <a:lnTo>
                  <a:pt x="15240" y="320040"/>
                </a:lnTo>
                <a:lnTo>
                  <a:pt x="12383" y="320040"/>
                </a:lnTo>
                <a:cubicBezTo>
                  <a:pt x="10477" y="320040"/>
                  <a:pt x="9525" y="320992"/>
                  <a:pt x="9525" y="322898"/>
                </a:cubicBezTo>
                <a:cubicBezTo>
                  <a:pt x="9525" y="324803"/>
                  <a:pt x="10477" y="325755"/>
                  <a:pt x="12383" y="325755"/>
                </a:cubicBezTo>
                <a:lnTo>
                  <a:pt x="14288" y="325755"/>
                </a:lnTo>
                <a:lnTo>
                  <a:pt x="8572" y="372428"/>
                </a:lnTo>
                <a:lnTo>
                  <a:pt x="3810" y="372428"/>
                </a:lnTo>
                <a:cubicBezTo>
                  <a:pt x="1905" y="372428"/>
                  <a:pt x="952" y="373380"/>
                  <a:pt x="952" y="375285"/>
                </a:cubicBezTo>
                <a:cubicBezTo>
                  <a:pt x="952" y="377190"/>
                  <a:pt x="1905" y="378142"/>
                  <a:pt x="3810" y="378142"/>
                </a:cubicBezTo>
                <a:lnTo>
                  <a:pt x="7620" y="378142"/>
                </a:lnTo>
                <a:lnTo>
                  <a:pt x="7620" y="458153"/>
                </a:lnTo>
                <a:lnTo>
                  <a:pt x="21908" y="458153"/>
                </a:lnTo>
                <a:lnTo>
                  <a:pt x="36195" y="458153"/>
                </a:lnTo>
                <a:lnTo>
                  <a:pt x="36195" y="378142"/>
                </a:lnTo>
                <a:lnTo>
                  <a:pt x="40005" y="378142"/>
                </a:lnTo>
                <a:cubicBezTo>
                  <a:pt x="41910" y="378142"/>
                  <a:pt x="42863" y="377190"/>
                  <a:pt x="42863" y="375285"/>
                </a:cubicBezTo>
                <a:cubicBezTo>
                  <a:pt x="42863" y="373380"/>
                  <a:pt x="41910" y="372428"/>
                  <a:pt x="40005" y="372428"/>
                </a:cubicBezTo>
                <a:lnTo>
                  <a:pt x="35242" y="372428"/>
                </a:lnTo>
                <a:lnTo>
                  <a:pt x="29527" y="325755"/>
                </a:lnTo>
                <a:lnTo>
                  <a:pt x="31433" y="325755"/>
                </a:lnTo>
                <a:cubicBezTo>
                  <a:pt x="33338" y="325755"/>
                  <a:pt x="34290" y="324803"/>
                  <a:pt x="34290" y="322898"/>
                </a:cubicBezTo>
                <a:cubicBezTo>
                  <a:pt x="34290" y="320992"/>
                  <a:pt x="33338" y="320040"/>
                  <a:pt x="31433" y="320040"/>
                </a:cubicBezTo>
                <a:lnTo>
                  <a:pt x="30480" y="320040"/>
                </a:lnTo>
                <a:lnTo>
                  <a:pt x="30480" y="73342"/>
                </a:lnTo>
                <a:lnTo>
                  <a:pt x="33338" y="73342"/>
                </a:lnTo>
                <a:cubicBezTo>
                  <a:pt x="35242" y="73342"/>
                  <a:pt x="36195" y="72390"/>
                  <a:pt x="36195" y="70485"/>
                </a:cubicBezTo>
                <a:cubicBezTo>
                  <a:pt x="36195" y="68580"/>
                  <a:pt x="35242" y="67627"/>
                  <a:pt x="33338" y="67627"/>
                </a:cubicBezTo>
                <a:lnTo>
                  <a:pt x="30480" y="67627"/>
                </a:lnTo>
                <a:lnTo>
                  <a:pt x="30480" y="62865"/>
                </a:lnTo>
                <a:lnTo>
                  <a:pt x="34290" y="62865"/>
                </a:lnTo>
                <a:lnTo>
                  <a:pt x="40958" y="22860"/>
                </a:lnTo>
                <a:lnTo>
                  <a:pt x="44767" y="22860"/>
                </a:lnTo>
                <a:cubicBezTo>
                  <a:pt x="45720" y="22860"/>
                  <a:pt x="45720" y="21907"/>
                  <a:pt x="45720" y="21907"/>
                </a:cubicBezTo>
                <a:cubicBezTo>
                  <a:pt x="45720" y="20955"/>
                  <a:pt x="44767" y="20955"/>
                  <a:pt x="44767" y="20955"/>
                </a:cubicBezTo>
                <a:close/>
                <a:moveTo>
                  <a:pt x="14288" y="60960"/>
                </a:moveTo>
                <a:lnTo>
                  <a:pt x="8572" y="23813"/>
                </a:lnTo>
                <a:lnTo>
                  <a:pt x="22860" y="23813"/>
                </a:lnTo>
                <a:lnTo>
                  <a:pt x="22860" y="60960"/>
                </a:lnTo>
                <a:lnTo>
                  <a:pt x="14288" y="60960"/>
                </a:lnTo>
                <a:close/>
                <a:moveTo>
                  <a:pt x="32385" y="60960"/>
                </a:moveTo>
                <a:lnTo>
                  <a:pt x="23813" y="60960"/>
                </a:lnTo>
                <a:lnTo>
                  <a:pt x="23813" y="23813"/>
                </a:lnTo>
                <a:lnTo>
                  <a:pt x="38100" y="23813"/>
                </a:lnTo>
                <a:lnTo>
                  <a:pt x="32385" y="60960"/>
                </a:lnTo>
                <a:close/>
              </a:path>
            </a:pathLst>
          </a:custGeom>
          <a:solidFill>
            <a:schemeClr val="bg1"/>
          </a:solidFill>
          <a:ln w="9525" cap="flat">
            <a:noFill/>
            <a:prstDash val="solid"/>
            <a:miter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endParaRPr lang="zh-CN" altLang="en-US">
              <a:latin typeface="+mj-ea"/>
              <a:ea typeface="+mj-ea"/>
            </a:endParaRPr>
          </a:p>
        </p:txBody>
      </p:sp>
      <p:sp>
        <p:nvSpPr>
          <p:cNvPr id="73" name="任意多边形: 形状 72">
            <a:extLst>
              <a:ext uri="{FF2B5EF4-FFF2-40B4-BE49-F238E27FC236}">
                <a16:creationId xmlns:a16="http://schemas.microsoft.com/office/drawing/2014/main" id="{1101F864-529E-49C9-9ED2-C605293B97BF}"/>
              </a:ext>
            </a:extLst>
          </p:cNvPr>
          <p:cNvSpPr/>
          <p:nvPr/>
        </p:nvSpPr>
        <p:spPr>
          <a:xfrm>
            <a:off x="10868439" y="6023311"/>
            <a:ext cx="45005" cy="459104"/>
          </a:xfrm>
          <a:custGeom>
            <a:avLst/>
            <a:gdLst>
              <a:gd name="connsiteX0" fmla="*/ 44768 w 45005"/>
              <a:gd name="connsiteY0" fmla="*/ 20955 h 459104"/>
              <a:gd name="connsiteX1" fmla="*/ 41910 w 45005"/>
              <a:gd name="connsiteY1" fmla="*/ 20955 h 459104"/>
              <a:gd name="connsiteX2" fmla="*/ 41910 w 45005"/>
              <a:gd name="connsiteY2" fmla="*/ 20955 h 459104"/>
              <a:gd name="connsiteX3" fmla="*/ 28575 w 45005"/>
              <a:gd name="connsiteY3" fmla="*/ 6667 h 459104"/>
              <a:gd name="connsiteX4" fmla="*/ 25718 w 45005"/>
              <a:gd name="connsiteY4" fmla="*/ 6667 h 459104"/>
              <a:gd name="connsiteX5" fmla="*/ 25718 w 45005"/>
              <a:gd name="connsiteY5" fmla="*/ 2857 h 459104"/>
              <a:gd name="connsiteX6" fmla="*/ 22860 w 45005"/>
              <a:gd name="connsiteY6" fmla="*/ 0 h 459104"/>
              <a:gd name="connsiteX7" fmla="*/ 20003 w 45005"/>
              <a:gd name="connsiteY7" fmla="*/ 2857 h 459104"/>
              <a:gd name="connsiteX8" fmla="*/ 20003 w 45005"/>
              <a:gd name="connsiteY8" fmla="*/ 6667 h 459104"/>
              <a:gd name="connsiteX9" fmla="*/ 17145 w 45005"/>
              <a:gd name="connsiteY9" fmla="*/ 6667 h 459104"/>
              <a:gd name="connsiteX10" fmla="*/ 3810 w 45005"/>
              <a:gd name="connsiteY10" fmla="*/ 20955 h 459104"/>
              <a:gd name="connsiteX11" fmla="*/ 3810 w 45005"/>
              <a:gd name="connsiteY11" fmla="*/ 20955 h 459104"/>
              <a:gd name="connsiteX12" fmla="*/ 953 w 45005"/>
              <a:gd name="connsiteY12" fmla="*/ 20955 h 459104"/>
              <a:gd name="connsiteX13" fmla="*/ 0 w 45005"/>
              <a:gd name="connsiteY13" fmla="*/ 21907 h 459104"/>
              <a:gd name="connsiteX14" fmla="*/ 953 w 45005"/>
              <a:gd name="connsiteY14" fmla="*/ 22860 h 459104"/>
              <a:gd name="connsiteX15" fmla="*/ 4763 w 45005"/>
              <a:gd name="connsiteY15" fmla="*/ 22860 h 459104"/>
              <a:gd name="connsiteX16" fmla="*/ 11430 w 45005"/>
              <a:gd name="connsiteY16" fmla="*/ 62865 h 459104"/>
              <a:gd name="connsiteX17" fmla="*/ 15240 w 45005"/>
              <a:gd name="connsiteY17" fmla="*/ 62865 h 459104"/>
              <a:gd name="connsiteX18" fmla="*/ 15240 w 45005"/>
              <a:gd name="connsiteY18" fmla="*/ 67627 h 459104"/>
              <a:gd name="connsiteX19" fmla="*/ 12383 w 45005"/>
              <a:gd name="connsiteY19" fmla="*/ 67627 h 459104"/>
              <a:gd name="connsiteX20" fmla="*/ 9525 w 45005"/>
              <a:gd name="connsiteY20" fmla="*/ 70485 h 459104"/>
              <a:gd name="connsiteX21" fmla="*/ 12383 w 45005"/>
              <a:gd name="connsiteY21" fmla="*/ 73342 h 459104"/>
              <a:gd name="connsiteX22" fmla="*/ 15240 w 45005"/>
              <a:gd name="connsiteY22" fmla="*/ 73342 h 459104"/>
              <a:gd name="connsiteX23" fmla="*/ 15240 w 45005"/>
              <a:gd name="connsiteY23" fmla="*/ 320992 h 459104"/>
              <a:gd name="connsiteX24" fmla="*/ 12383 w 45005"/>
              <a:gd name="connsiteY24" fmla="*/ 320992 h 459104"/>
              <a:gd name="connsiteX25" fmla="*/ 9525 w 45005"/>
              <a:gd name="connsiteY25" fmla="*/ 323850 h 459104"/>
              <a:gd name="connsiteX26" fmla="*/ 12383 w 45005"/>
              <a:gd name="connsiteY26" fmla="*/ 326708 h 459104"/>
              <a:gd name="connsiteX27" fmla="*/ 14288 w 45005"/>
              <a:gd name="connsiteY27" fmla="*/ 326708 h 459104"/>
              <a:gd name="connsiteX28" fmla="*/ 8573 w 45005"/>
              <a:gd name="connsiteY28" fmla="*/ 373380 h 459104"/>
              <a:gd name="connsiteX29" fmla="*/ 3810 w 45005"/>
              <a:gd name="connsiteY29" fmla="*/ 373380 h 459104"/>
              <a:gd name="connsiteX30" fmla="*/ 953 w 45005"/>
              <a:gd name="connsiteY30" fmla="*/ 376238 h 459104"/>
              <a:gd name="connsiteX31" fmla="*/ 3810 w 45005"/>
              <a:gd name="connsiteY31" fmla="*/ 379095 h 459104"/>
              <a:gd name="connsiteX32" fmla="*/ 7620 w 45005"/>
              <a:gd name="connsiteY32" fmla="*/ 379095 h 459104"/>
              <a:gd name="connsiteX33" fmla="*/ 7620 w 45005"/>
              <a:gd name="connsiteY33" fmla="*/ 459105 h 459104"/>
              <a:gd name="connsiteX34" fmla="*/ 21908 w 45005"/>
              <a:gd name="connsiteY34" fmla="*/ 459105 h 459104"/>
              <a:gd name="connsiteX35" fmla="*/ 36195 w 45005"/>
              <a:gd name="connsiteY35" fmla="*/ 459105 h 459104"/>
              <a:gd name="connsiteX36" fmla="*/ 36195 w 45005"/>
              <a:gd name="connsiteY36" fmla="*/ 379095 h 459104"/>
              <a:gd name="connsiteX37" fmla="*/ 40005 w 45005"/>
              <a:gd name="connsiteY37" fmla="*/ 379095 h 459104"/>
              <a:gd name="connsiteX38" fmla="*/ 42863 w 45005"/>
              <a:gd name="connsiteY38" fmla="*/ 376238 h 459104"/>
              <a:gd name="connsiteX39" fmla="*/ 40005 w 45005"/>
              <a:gd name="connsiteY39" fmla="*/ 373380 h 459104"/>
              <a:gd name="connsiteX40" fmla="*/ 35243 w 45005"/>
              <a:gd name="connsiteY40" fmla="*/ 373380 h 459104"/>
              <a:gd name="connsiteX41" fmla="*/ 29528 w 45005"/>
              <a:gd name="connsiteY41" fmla="*/ 326708 h 459104"/>
              <a:gd name="connsiteX42" fmla="*/ 31433 w 45005"/>
              <a:gd name="connsiteY42" fmla="*/ 326708 h 459104"/>
              <a:gd name="connsiteX43" fmla="*/ 34290 w 45005"/>
              <a:gd name="connsiteY43" fmla="*/ 323850 h 459104"/>
              <a:gd name="connsiteX44" fmla="*/ 31433 w 45005"/>
              <a:gd name="connsiteY44" fmla="*/ 320992 h 459104"/>
              <a:gd name="connsiteX45" fmla="*/ 28575 w 45005"/>
              <a:gd name="connsiteY45" fmla="*/ 320992 h 459104"/>
              <a:gd name="connsiteX46" fmla="*/ 28575 w 45005"/>
              <a:gd name="connsiteY46" fmla="*/ 74295 h 459104"/>
              <a:gd name="connsiteX47" fmla="*/ 31433 w 45005"/>
              <a:gd name="connsiteY47" fmla="*/ 74295 h 459104"/>
              <a:gd name="connsiteX48" fmla="*/ 34290 w 45005"/>
              <a:gd name="connsiteY48" fmla="*/ 71438 h 459104"/>
              <a:gd name="connsiteX49" fmla="*/ 31433 w 45005"/>
              <a:gd name="connsiteY49" fmla="*/ 68580 h 459104"/>
              <a:gd name="connsiteX50" fmla="*/ 28575 w 45005"/>
              <a:gd name="connsiteY50" fmla="*/ 68580 h 459104"/>
              <a:gd name="connsiteX51" fmla="*/ 28575 w 45005"/>
              <a:gd name="connsiteY51" fmla="*/ 63817 h 459104"/>
              <a:gd name="connsiteX52" fmla="*/ 32385 w 45005"/>
              <a:gd name="connsiteY52" fmla="*/ 63817 h 459104"/>
              <a:gd name="connsiteX53" fmla="*/ 39053 w 45005"/>
              <a:gd name="connsiteY53" fmla="*/ 23813 h 459104"/>
              <a:gd name="connsiteX54" fmla="*/ 42863 w 45005"/>
              <a:gd name="connsiteY54" fmla="*/ 23813 h 459104"/>
              <a:gd name="connsiteX55" fmla="*/ 43815 w 45005"/>
              <a:gd name="connsiteY55" fmla="*/ 22860 h 459104"/>
              <a:gd name="connsiteX56" fmla="*/ 44768 w 45005"/>
              <a:gd name="connsiteY56" fmla="*/ 20955 h 459104"/>
              <a:gd name="connsiteX57" fmla="*/ 14288 w 45005"/>
              <a:gd name="connsiteY57" fmla="*/ 60960 h 459104"/>
              <a:gd name="connsiteX58" fmla="*/ 8573 w 45005"/>
              <a:gd name="connsiteY58" fmla="*/ 23813 h 459104"/>
              <a:gd name="connsiteX59" fmla="*/ 22860 w 45005"/>
              <a:gd name="connsiteY59" fmla="*/ 23813 h 459104"/>
              <a:gd name="connsiteX60" fmla="*/ 22860 w 45005"/>
              <a:gd name="connsiteY60" fmla="*/ 60960 h 459104"/>
              <a:gd name="connsiteX61" fmla="*/ 14288 w 45005"/>
              <a:gd name="connsiteY61" fmla="*/ 60960 h 459104"/>
              <a:gd name="connsiteX62" fmla="*/ 32385 w 45005"/>
              <a:gd name="connsiteY62" fmla="*/ 60960 h 459104"/>
              <a:gd name="connsiteX63" fmla="*/ 23813 w 45005"/>
              <a:gd name="connsiteY63" fmla="*/ 60960 h 459104"/>
              <a:gd name="connsiteX64" fmla="*/ 23813 w 45005"/>
              <a:gd name="connsiteY64" fmla="*/ 23813 h 459104"/>
              <a:gd name="connsiteX65" fmla="*/ 38100 w 45005"/>
              <a:gd name="connsiteY65" fmla="*/ 23813 h 459104"/>
              <a:gd name="connsiteX66" fmla="*/ 32385 w 45005"/>
              <a:gd name="connsiteY66" fmla="*/ 60960 h 4591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</a:cxnLst>
            <a:rect l="l" t="t" r="r" b="b"/>
            <a:pathLst>
              <a:path w="45005" h="459104">
                <a:moveTo>
                  <a:pt x="44768" y="20955"/>
                </a:moveTo>
                <a:lnTo>
                  <a:pt x="41910" y="20955"/>
                </a:lnTo>
                <a:lnTo>
                  <a:pt x="41910" y="20955"/>
                </a:lnTo>
                <a:lnTo>
                  <a:pt x="28575" y="6667"/>
                </a:lnTo>
                <a:lnTo>
                  <a:pt x="25718" y="6667"/>
                </a:lnTo>
                <a:lnTo>
                  <a:pt x="25718" y="2857"/>
                </a:lnTo>
                <a:cubicBezTo>
                  <a:pt x="25718" y="952"/>
                  <a:pt x="24765" y="0"/>
                  <a:pt x="22860" y="0"/>
                </a:cubicBezTo>
                <a:cubicBezTo>
                  <a:pt x="20955" y="0"/>
                  <a:pt x="20003" y="952"/>
                  <a:pt x="20003" y="2857"/>
                </a:cubicBezTo>
                <a:lnTo>
                  <a:pt x="20003" y="6667"/>
                </a:lnTo>
                <a:lnTo>
                  <a:pt x="17145" y="6667"/>
                </a:lnTo>
                <a:lnTo>
                  <a:pt x="3810" y="20955"/>
                </a:lnTo>
                <a:lnTo>
                  <a:pt x="3810" y="20955"/>
                </a:lnTo>
                <a:lnTo>
                  <a:pt x="953" y="20955"/>
                </a:lnTo>
                <a:cubicBezTo>
                  <a:pt x="0" y="20955"/>
                  <a:pt x="0" y="21907"/>
                  <a:pt x="0" y="21907"/>
                </a:cubicBezTo>
                <a:cubicBezTo>
                  <a:pt x="0" y="22860"/>
                  <a:pt x="953" y="22860"/>
                  <a:pt x="953" y="22860"/>
                </a:cubicBezTo>
                <a:lnTo>
                  <a:pt x="4763" y="22860"/>
                </a:lnTo>
                <a:lnTo>
                  <a:pt x="11430" y="62865"/>
                </a:lnTo>
                <a:lnTo>
                  <a:pt x="15240" y="62865"/>
                </a:lnTo>
                <a:lnTo>
                  <a:pt x="15240" y="67627"/>
                </a:lnTo>
                <a:lnTo>
                  <a:pt x="12383" y="67627"/>
                </a:lnTo>
                <a:cubicBezTo>
                  <a:pt x="10478" y="67627"/>
                  <a:pt x="9525" y="68580"/>
                  <a:pt x="9525" y="70485"/>
                </a:cubicBezTo>
                <a:cubicBezTo>
                  <a:pt x="9525" y="72390"/>
                  <a:pt x="10478" y="73342"/>
                  <a:pt x="12383" y="73342"/>
                </a:cubicBezTo>
                <a:lnTo>
                  <a:pt x="15240" y="73342"/>
                </a:lnTo>
                <a:lnTo>
                  <a:pt x="15240" y="320992"/>
                </a:lnTo>
                <a:lnTo>
                  <a:pt x="12383" y="320992"/>
                </a:lnTo>
                <a:cubicBezTo>
                  <a:pt x="10478" y="320992"/>
                  <a:pt x="9525" y="321945"/>
                  <a:pt x="9525" y="323850"/>
                </a:cubicBezTo>
                <a:cubicBezTo>
                  <a:pt x="9525" y="325755"/>
                  <a:pt x="10478" y="326708"/>
                  <a:pt x="12383" y="326708"/>
                </a:cubicBezTo>
                <a:lnTo>
                  <a:pt x="14288" y="326708"/>
                </a:lnTo>
                <a:lnTo>
                  <a:pt x="8573" y="373380"/>
                </a:lnTo>
                <a:lnTo>
                  <a:pt x="3810" y="373380"/>
                </a:lnTo>
                <a:cubicBezTo>
                  <a:pt x="1905" y="373380"/>
                  <a:pt x="953" y="374333"/>
                  <a:pt x="953" y="376238"/>
                </a:cubicBezTo>
                <a:cubicBezTo>
                  <a:pt x="953" y="378142"/>
                  <a:pt x="1905" y="379095"/>
                  <a:pt x="3810" y="379095"/>
                </a:cubicBezTo>
                <a:lnTo>
                  <a:pt x="7620" y="379095"/>
                </a:lnTo>
                <a:lnTo>
                  <a:pt x="7620" y="459105"/>
                </a:lnTo>
                <a:lnTo>
                  <a:pt x="21908" y="459105"/>
                </a:lnTo>
                <a:lnTo>
                  <a:pt x="36195" y="459105"/>
                </a:lnTo>
                <a:lnTo>
                  <a:pt x="36195" y="379095"/>
                </a:lnTo>
                <a:lnTo>
                  <a:pt x="40005" y="379095"/>
                </a:lnTo>
                <a:cubicBezTo>
                  <a:pt x="41910" y="379095"/>
                  <a:pt x="42863" y="378142"/>
                  <a:pt x="42863" y="376238"/>
                </a:cubicBezTo>
                <a:cubicBezTo>
                  <a:pt x="42863" y="374333"/>
                  <a:pt x="41910" y="373380"/>
                  <a:pt x="40005" y="373380"/>
                </a:cubicBezTo>
                <a:lnTo>
                  <a:pt x="35243" y="373380"/>
                </a:lnTo>
                <a:lnTo>
                  <a:pt x="29528" y="326708"/>
                </a:lnTo>
                <a:lnTo>
                  <a:pt x="31433" y="326708"/>
                </a:lnTo>
                <a:cubicBezTo>
                  <a:pt x="33338" y="326708"/>
                  <a:pt x="34290" y="325755"/>
                  <a:pt x="34290" y="323850"/>
                </a:cubicBezTo>
                <a:cubicBezTo>
                  <a:pt x="34290" y="321945"/>
                  <a:pt x="33338" y="320992"/>
                  <a:pt x="31433" y="320992"/>
                </a:cubicBezTo>
                <a:lnTo>
                  <a:pt x="28575" y="320992"/>
                </a:lnTo>
                <a:lnTo>
                  <a:pt x="28575" y="74295"/>
                </a:lnTo>
                <a:lnTo>
                  <a:pt x="31433" y="74295"/>
                </a:lnTo>
                <a:cubicBezTo>
                  <a:pt x="33338" y="74295"/>
                  <a:pt x="34290" y="73342"/>
                  <a:pt x="34290" y="71438"/>
                </a:cubicBezTo>
                <a:cubicBezTo>
                  <a:pt x="34290" y="69532"/>
                  <a:pt x="33338" y="68580"/>
                  <a:pt x="31433" y="68580"/>
                </a:cubicBezTo>
                <a:lnTo>
                  <a:pt x="28575" y="68580"/>
                </a:lnTo>
                <a:lnTo>
                  <a:pt x="28575" y="63817"/>
                </a:lnTo>
                <a:lnTo>
                  <a:pt x="32385" y="63817"/>
                </a:lnTo>
                <a:lnTo>
                  <a:pt x="39053" y="23813"/>
                </a:lnTo>
                <a:lnTo>
                  <a:pt x="42863" y="23813"/>
                </a:lnTo>
                <a:cubicBezTo>
                  <a:pt x="43815" y="23813"/>
                  <a:pt x="43815" y="22860"/>
                  <a:pt x="43815" y="22860"/>
                </a:cubicBezTo>
                <a:cubicBezTo>
                  <a:pt x="45720" y="21907"/>
                  <a:pt x="44768" y="20955"/>
                  <a:pt x="44768" y="20955"/>
                </a:cubicBezTo>
                <a:close/>
                <a:moveTo>
                  <a:pt x="14288" y="60960"/>
                </a:moveTo>
                <a:lnTo>
                  <a:pt x="8573" y="23813"/>
                </a:lnTo>
                <a:lnTo>
                  <a:pt x="22860" y="23813"/>
                </a:lnTo>
                <a:lnTo>
                  <a:pt x="22860" y="60960"/>
                </a:lnTo>
                <a:lnTo>
                  <a:pt x="14288" y="60960"/>
                </a:lnTo>
                <a:close/>
                <a:moveTo>
                  <a:pt x="32385" y="60960"/>
                </a:moveTo>
                <a:lnTo>
                  <a:pt x="23813" y="60960"/>
                </a:lnTo>
                <a:lnTo>
                  <a:pt x="23813" y="23813"/>
                </a:lnTo>
                <a:lnTo>
                  <a:pt x="38100" y="23813"/>
                </a:lnTo>
                <a:lnTo>
                  <a:pt x="32385" y="60960"/>
                </a:lnTo>
                <a:close/>
              </a:path>
            </a:pathLst>
          </a:custGeom>
          <a:solidFill>
            <a:schemeClr val="bg1"/>
          </a:solidFill>
          <a:ln w="9525" cap="flat">
            <a:noFill/>
            <a:prstDash val="solid"/>
            <a:miter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endParaRPr lang="zh-CN" altLang="en-US">
              <a:latin typeface="+mj-ea"/>
              <a:ea typeface="+mj-ea"/>
            </a:endParaRPr>
          </a:p>
        </p:txBody>
      </p:sp>
      <p:sp>
        <p:nvSpPr>
          <p:cNvPr id="15" name="任意多边形: 形状 14">
            <a:extLst>
              <a:ext uri="{FF2B5EF4-FFF2-40B4-BE49-F238E27FC236}">
                <a16:creationId xmlns:a16="http://schemas.microsoft.com/office/drawing/2014/main" id="{3F9B12A6-7E8D-4352-9AFC-66660516C28C}"/>
              </a:ext>
            </a:extLst>
          </p:cNvPr>
          <p:cNvSpPr/>
          <p:nvPr/>
        </p:nvSpPr>
        <p:spPr>
          <a:xfrm>
            <a:off x="10467432" y="6023311"/>
            <a:ext cx="274004" cy="476653"/>
          </a:xfrm>
          <a:custGeom>
            <a:avLst/>
            <a:gdLst>
              <a:gd name="connsiteX0" fmla="*/ 145733 w 182880"/>
              <a:gd name="connsiteY0" fmla="*/ 181928 h 318135"/>
              <a:gd name="connsiteX1" fmla="*/ 158115 w 182880"/>
              <a:gd name="connsiteY1" fmla="*/ 181928 h 318135"/>
              <a:gd name="connsiteX2" fmla="*/ 126683 w 182880"/>
              <a:gd name="connsiteY2" fmla="*/ 115253 h 318135"/>
              <a:gd name="connsiteX3" fmla="*/ 137160 w 182880"/>
              <a:gd name="connsiteY3" fmla="*/ 115253 h 318135"/>
              <a:gd name="connsiteX4" fmla="*/ 109538 w 182880"/>
              <a:gd name="connsiteY4" fmla="*/ 57150 h 318135"/>
              <a:gd name="connsiteX5" fmla="*/ 120968 w 182880"/>
              <a:gd name="connsiteY5" fmla="*/ 57150 h 318135"/>
              <a:gd name="connsiteX6" fmla="*/ 91440 w 182880"/>
              <a:gd name="connsiteY6" fmla="*/ 0 h 318135"/>
              <a:gd name="connsiteX7" fmla="*/ 62865 w 182880"/>
              <a:gd name="connsiteY7" fmla="*/ 57150 h 318135"/>
              <a:gd name="connsiteX8" fmla="*/ 73343 w 182880"/>
              <a:gd name="connsiteY8" fmla="*/ 57150 h 318135"/>
              <a:gd name="connsiteX9" fmla="*/ 45720 w 182880"/>
              <a:gd name="connsiteY9" fmla="*/ 115253 h 318135"/>
              <a:gd name="connsiteX10" fmla="*/ 56198 w 182880"/>
              <a:gd name="connsiteY10" fmla="*/ 115253 h 318135"/>
              <a:gd name="connsiteX11" fmla="*/ 24765 w 182880"/>
              <a:gd name="connsiteY11" fmla="*/ 181928 h 318135"/>
              <a:gd name="connsiteX12" fmla="*/ 38100 w 182880"/>
              <a:gd name="connsiteY12" fmla="*/ 181928 h 318135"/>
              <a:gd name="connsiteX13" fmla="*/ 0 w 182880"/>
              <a:gd name="connsiteY13" fmla="*/ 259080 h 318135"/>
              <a:gd name="connsiteX14" fmla="*/ 77153 w 182880"/>
              <a:gd name="connsiteY14" fmla="*/ 259080 h 318135"/>
              <a:gd name="connsiteX15" fmla="*/ 77153 w 182880"/>
              <a:gd name="connsiteY15" fmla="*/ 318135 h 318135"/>
              <a:gd name="connsiteX16" fmla="*/ 105728 w 182880"/>
              <a:gd name="connsiteY16" fmla="*/ 318135 h 318135"/>
              <a:gd name="connsiteX17" fmla="*/ 105728 w 182880"/>
              <a:gd name="connsiteY17" fmla="*/ 259080 h 318135"/>
              <a:gd name="connsiteX18" fmla="*/ 182880 w 182880"/>
              <a:gd name="connsiteY18" fmla="*/ 259080 h 3181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182880" h="318135">
                <a:moveTo>
                  <a:pt x="145733" y="181928"/>
                </a:moveTo>
                <a:lnTo>
                  <a:pt x="158115" y="181928"/>
                </a:lnTo>
                <a:lnTo>
                  <a:pt x="126683" y="115253"/>
                </a:lnTo>
                <a:lnTo>
                  <a:pt x="137160" y="115253"/>
                </a:lnTo>
                <a:lnTo>
                  <a:pt x="109538" y="57150"/>
                </a:lnTo>
                <a:lnTo>
                  <a:pt x="120968" y="57150"/>
                </a:lnTo>
                <a:lnTo>
                  <a:pt x="91440" y="0"/>
                </a:lnTo>
                <a:lnTo>
                  <a:pt x="62865" y="57150"/>
                </a:lnTo>
                <a:lnTo>
                  <a:pt x="73343" y="57150"/>
                </a:lnTo>
                <a:lnTo>
                  <a:pt x="45720" y="115253"/>
                </a:lnTo>
                <a:lnTo>
                  <a:pt x="56198" y="115253"/>
                </a:lnTo>
                <a:lnTo>
                  <a:pt x="24765" y="181928"/>
                </a:lnTo>
                <a:lnTo>
                  <a:pt x="38100" y="181928"/>
                </a:lnTo>
                <a:lnTo>
                  <a:pt x="0" y="259080"/>
                </a:lnTo>
                <a:lnTo>
                  <a:pt x="77153" y="259080"/>
                </a:lnTo>
                <a:lnTo>
                  <a:pt x="77153" y="318135"/>
                </a:lnTo>
                <a:lnTo>
                  <a:pt x="105728" y="318135"/>
                </a:lnTo>
                <a:lnTo>
                  <a:pt x="105728" y="259080"/>
                </a:lnTo>
                <a:lnTo>
                  <a:pt x="182880" y="259080"/>
                </a:lnTo>
                <a:close/>
              </a:path>
            </a:pathLst>
          </a:custGeom>
          <a:solidFill>
            <a:schemeClr val="bg1"/>
          </a:solidFill>
          <a:ln w="9525" cap="flat">
            <a:noFill/>
            <a:prstDash val="solid"/>
            <a:miter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endParaRPr lang="zh-CN" altLang="en-US">
              <a:latin typeface="+mj-ea"/>
              <a:ea typeface="+mj-ea"/>
            </a:endParaRPr>
          </a:p>
        </p:txBody>
      </p:sp>
      <p:sp>
        <p:nvSpPr>
          <p:cNvPr id="16" name="任意多边形: 形状 15">
            <a:extLst>
              <a:ext uri="{FF2B5EF4-FFF2-40B4-BE49-F238E27FC236}">
                <a16:creationId xmlns:a16="http://schemas.microsoft.com/office/drawing/2014/main" id="{30379C37-432F-4D9B-92BD-FEBC7A025DCC}"/>
              </a:ext>
            </a:extLst>
          </p:cNvPr>
          <p:cNvSpPr/>
          <p:nvPr/>
        </p:nvSpPr>
        <p:spPr>
          <a:xfrm>
            <a:off x="10021507" y="5928183"/>
            <a:ext cx="362902" cy="633412"/>
          </a:xfrm>
          <a:custGeom>
            <a:avLst/>
            <a:gdLst>
              <a:gd name="connsiteX0" fmla="*/ 290513 w 362902"/>
              <a:gd name="connsiteY0" fmla="*/ 362902 h 633412"/>
              <a:gd name="connsiteX1" fmla="*/ 313373 w 362902"/>
              <a:gd name="connsiteY1" fmla="*/ 362902 h 633412"/>
              <a:gd name="connsiteX2" fmla="*/ 251460 w 362902"/>
              <a:gd name="connsiteY2" fmla="*/ 229552 h 633412"/>
              <a:gd name="connsiteX3" fmla="*/ 272415 w 362902"/>
              <a:gd name="connsiteY3" fmla="*/ 229552 h 633412"/>
              <a:gd name="connsiteX4" fmla="*/ 218123 w 362902"/>
              <a:gd name="connsiteY4" fmla="*/ 115252 h 633412"/>
              <a:gd name="connsiteX5" fmla="*/ 240030 w 362902"/>
              <a:gd name="connsiteY5" fmla="*/ 115252 h 633412"/>
              <a:gd name="connsiteX6" fmla="*/ 181927 w 362902"/>
              <a:gd name="connsiteY6" fmla="*/ 0 h 633412"/>
              <a:gd name="connsiteX7" fmla="*/ 123825 w 362902"/>
              <a:gd name="connsiteY7" fmla="*/ 115252 h 633412"/>
              <a:gd name="connsiteX8" fmla="*/ 145732 w 362902"/>
              <a:gd name="connsiteY8" fmla="*/ 115252 h 633412"/>
              <a:gd name="connsiteX9" fmla="*/ 91440 w 362902"/>
              <a:gd name="connsiteY9" fmla="*/ 229552 h 633412"/>
              <a:gd name="connsiteX10" fmla="*/ 112395 w 362902"/>
              <a:gd name="connsiteY10" fmla="*/ 229552 h 633412"/>
              <a:gd name="connsiteX11" fmla="*/ 49530 w 362902"/>
              <a:gd name="connsiteY11" fmla="*/ 362902 h 633412"/>
              <a:gd name="connsiteX12" fmla="*/ 76200 w 362902"/>
              <a:gd name="connsiteY12" fmla="*/ 362902 h 633412"/>
              <a:gd name="connsiteX13" fmla="*/ 0 w 362902"/>
              <a:gd name="connsiteY13" fmla="*/ 515302 h 633412"/>
              <a:gd name="connsiteX14" fmla="*/ 152400 w 362902"/>
              <a:gd name="connsiteY14" fmla="*/ 515302 h 633412"/>
              <a:gd name="connsiteX15" fmla="*/ 152400 w 362902"/>
              <a:gd name="connsiteY15" fmla="*/ 633413 h 633412"/>
              <a:gd name="connsiteX16" fmla="*/ 209550 w 362902"/>
              <a:gd name="connsiteY16" fmla="*/ 633413 h 633412"/>
              <a:gd name="connsiteX17" fmla="*/ 209550 w 362902"/>
              <a:gd name="connsiteY17" fmla="*/ 515302 h 633412"/>
              <a:gd name="connsiteX18" fmla="*/ 362902 w 362902"/>
              <a:gd name="connsiteY18" fmla="*/ 515302 h 6334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362902" h="633412">
                <a:moveTo>
                  <a:pt x="290513" y="362902"/>
                </a:moveTo>
                <a:lnTo>
                  <a:pt x="313373" y="362902"/>
                </a:lnTo>
                <a:lnTo>
                  <a:pt x="251460" y="229552"/>
                </a:lnTo>
                <a:lnTo>
                  <a:pt x="272415" y="229552"/>
                </a:lnTo>
                <a:lnTo>
                  <a:pt x="218123" y="115252"/>
                </a:lnTo>
                <a:lnTo>
                  <a:pt x="240030" y="115252"/>
                </a:lnTo>
                <a:lnTo>
                  <a:pt x="181927" y="0"/>
                </a:lnTo>
                <a:lnTo>
                  <a:pt x="123825" y="115252"/>
                </a:lnTo>
                <a:lnTo>
                  <a:pt x="145732" y="115252"/>
                </a:lnTo>
                <a:lnTo>
                  <a:pt x="91440" y="229552"/>
                </a:lnTo>
                <a:lnTo>
                  <a:pt x="112395" y="229552"/>
                </a:lnTo>
                <a:lnTo>
                  <a:pt x="49530" y="362902"/>
                </a:lnTo>
                <a:lnTo>
                  <a:pt x="76200" y="362902"/>
                </a:lnTo>
                <a:lnTo>
                  <a:pt x="0" y="515302"/>
                </a:lnTo>
                <a:lnTo>
                  <a:pt x="152400" y="515302"/>
                </a:lnTo>
                <a:lnTo>
                  <a:pt x="152400" y="633413"/>
                </a:lnTo>
                <a:lnTo>
                  <a:pt x="209550" y="633413"/>
                </a:lnTo>
                <a:lnTo>
                  <a:pt x="209550" y="515302"/>
                </a:lnTo>
                <a:lnTo>
                  <a:pt x="362902" y="515302"/>
                </a:lnTo>
                <a:close/>
              </a:path>
            </a:pathLst>
          </a:custGeom>
          <a:solidFill>
            <a:schemeClr val="bg1"/>
          </a:solidFill>
          <a:ln w="9525" cap="flat">
            <a:noFill/>
            <a:prstDash val="solid"/>
            <a:miter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endParaRPr lang="zh-CN" altLang="en-US">
              <a:latin typeface="+mj-ea"/>
              <a:ea typeface="+mj-ea"/>
            </a:endParaRPr>
          </a:p>
        </p:txBody>
      </p:sp>
      <p:grpSp>
        <p:nvGrpSpPr>
          <p:cNvPr id="114" name="组合 113">
            <a:extLst>
              <a:ext uri="{FF2B5EF4-FFF2-40B4-BE49-F238E27FC236}">
                <a16:creationId xmlns:a16="http://schemas.microsoft.com/office/drawing/2014/main" id="{49DF84D4-C7CB-4E30-9AF8-96D482CD4A78}"/>
              </a:ext>
            </a:extLst>
          </p:cNvPr>
          <p:cNvGrpSpPr/>
          <p:nvPr/>
        </p:nvGrpSpPr>
        <p:grpSpPr>
          <a:xfrm>
            <a:off x="8673076" y="5427228"/>
            <a:ext cx="767860" cy="1159816"/>
            <a:chOff x="8740346" y="6021185"/>
            <a:chExt cx="557497" cy="842073"/>
          </a:xfrm>
        </p:grpSpPr>
        <p:sp>
          <p:nvSpPr>
            <p:cNvPr id="122" name="任意多边形: 形状 121">
              <a:extLst>
                <a:ext uri="{FF2B5EF4-FFF2-40B4-BE49-F238E27FC236}">
                  <a16:creationId xmlns:a16="http://schemas.microsoft.com/office/drawing/2014/main" id="{0B6FA3C7-81B4-4509-AA07-7DF3623BB815}"/>
                </a:ext>
              </a:extLst>
            </p:cNvPr>
            <p:cNvSpPr/>
            <p:nvPr/>
          </p:nvSpPr>
          <p:spPr>
            <a:xfrm>
              <a:off x="8972855" y="6256595"/>
              <a:ext cx="97322" cy="97322"/>
            </a:xfrm>
            <a:custGeom>
              <a:avLst/>
              <a:gdLst>
                <a:gd name="connsiteX0" fmla="*/ 149920 w 149919"/>
                <a:gd name="connsiteY0" fmla="*/ 74960 h 149919"/>
                <a:gd name="connsiteX1" fmla="*/ 74960 w 149919"/>
                <a:gd name="connsiteY1" fmla="*/ 149920 h 149919"/>
                <a:gd name="connsiteX2" fmla="*/ 0 w 149919"/>
                <a:gd name="connsiteY2" fmla="*/ 74960 h 149919"/>
                <a:gd name="connsiteX3" fmla="*/ 74960 w 149919"/>
                <a:gd name="connsiteY3" fmla="*/ 0 h 149919"/>
                <a:gd name="connsiteX4" fmla="*/ 149920 w 149919"/>
                <a:gd name="connsiteY4" fmla="*/ 74960 h 149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9919" h="149919">
                  <a:moveTo>
                    <a:pt x="149920" y="74960"/>
                  </a:moveTo>
                  <a:cubicBezTo>
                    <a:pt x="149920" y="116359"/>
                    <a:pt x="116359" y="149920"/>
                    <a:pt x="74960" y="149920"/>
                  </a:cubicBezTo>
                  <a:cubicBezTo>
                    <a:pt x="33561" y="149920"/>
                    <a:pt x="0" y="116359"/>
                    <a:pt x="0" y="74960"/>
                  </a:cubicBezTo>
                  <a:cubicBezTo>
                    <a:pt x="0" y="33561"/>
                    <a:pt x="33561" y="0"/>
                    <a:pt x="74960" y="0"/>
                  </a:cubicBezTo>
                  <a:cubicBezTo>
                    <a:pt x="116359" y="0"/>
                    <a:pt x="149920" y="33561"/>
                    <a:pt x="149920" y="74960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747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+mj-ea"/>
                <a:ea typeface="+mj-ea"/>
              </a:endParaRPr>
            </a:p>
          </p:txBody>
        </p:sp>
        <p:sp>
          <p:nvSpPr>
            <p:cNvPr id="127" name="任意多边形: 形状 126">
              <a:extLst>
                <a:ext uri="{FF2B5EF4-FFF2-40B4-BE49-F238E27FC236}">
                  <a16:creationId xmlns:a16="http://schemas.microsoft.com/office/drawing/2014/main" id="{8194EBEC-2B46-4CF0-8186-799C74F5E9AA}"/>
                </a:ext>
              </a:extLst>
            </p:cNvPr>
            <p:cNvSpPr/>
            <p:nvPr/>
          </p:nvSpPr>
          <p:spPr>
            <a:xfrm>
              <a:off x="8870357" y="6213274"/>
              <a:ext cx="293258" cy="649984"/>
            </a:xfrm>
            <a:custGeom>
              <a:avLst/>
              <a:gdLst>
                <a:gd name="connsiteX0" fmla="*/ 524719 w 1004462"/>
                <a:gd name="connsiteY0" fmla="*/ 1221845 h 2226308"/>
                <a:gd name="connsiteX1" fmla="*/ 524719 w 1004462"/>
                <a:gd name="connsiteY1" fmla="*/ 1401749 h 2226308"/>
                <a:gd name="connsiteX2" fmla="*/ 704623 w 1004462"/>
                <a:gd name="connsiteY2" fmla="*/ 1401749 h 2226308"/>
                <a:gd name="connsiteX3" fmla="*/ 704623 w 1004462"/>
                <a:gd name="connsiteY3" fmla="*/ 1221845 h 2226308"/>
                <a:gd name="connsiteX4" fmla="*/ 292343 w 1004462"/>
                <a:gd name="connsiteY4" fmla="*/ 1221845 h 2226308"/>
                <a:gd name="connsiteX5" fmla="*/ 292343 w 1004462"/>
                <a:gd name="connsiteY5" fmla="*/ 1401749 h 2226308"/>
                <a:gd name="connsiteX6" fmla="*/ 472247 w 1004462"/>
                <a:gd name="connsiteY6" fmla="*/ 1401749 h 2226308"/>
                <a:gd name="connsiteX7" fmla="*/ 472247 w 1004462"/>
                <a:gd name="connsiteY7" fmla="*/ 1221845 h 2226308"/>
                <a:gd name="connsiteX8" fmla="*/ 524719 w 1004462"/>
                <a:gd name="connsiteY8" fmla="*/ 989470 h 2226308"/>
                <a:gd name="connsiteX9" fmla="*/ 524719 w 1004462"/>
                <a:gd name="connsiteY9" fmla="*/ 1169374 h 2226308"/>
                <a:gd name="connsiteX10" fmla="*/ 704623 w 1004462"/>
                <a:gd name="connsiteY10" fmla="*/ 1169374 h 2226308"/>
                <a:gd name="connsiteX11" fmla="*/ 704623 w 1004462"/>
                <a:gd name="connsiteY11" fmla="*/ 989470 h 2226308"/>
                <a:gd name="connsiteX12" fmla="*/ 292343 w 1004462"/>
                <a:gd name="connsiteY12" fmla="*/ 989470 h 2226308"/>
                <a:gd name="connsiteX13" fmla="*/ 292343 w 1004462"/>
                <a:gd name="connsiteY13" fmla="*/ 1169374 h 2226308"/>
                <a:gd name="connsiteX14" fmla="*/ 472247 w 1004462"/>
                <a:gd name="connsiteY14" fmla="*/ 1169374 h 2226308"/>
                <a:gd name="connsiteX15" fmla="*/ 472247 w 1004462"/>
                <a:gd name="connsiteY15" fmla="*/ 989470 h 2226308"/>
                <a:gd name="connsiteX16" fmla="*/ 495308 w 1004462"/>
                <a:gd name="connsiteY16" fmla="*/ 234977 h 2226308"/>
                <a:gd name="connsiteX17" fmla="*/ 570268 w 1004462"/>
                <a:gd name="connsiteY17" fmla="*/ 309937 h 2226308"/>
                <a:gd name="connsiteX18" fmla="*/ 495308 w 1004462"/>
                <a:gd name="connsiteY18" fmla="*/ 384897 h 2226308"/>
                <a:gd name="connsiteX19" fmla="*/ 420348 w 1004462"/>
                <a:gd name="connsiteY19" fmla="*/ 309937 h 2226308"/>
                <a:gd name="connsiteX20" fmla="*/ 495308 w 1004462"/>
                <a:gd name="connsiteY20" fmla="*/ 234977 h 2226308"/>
                <a:gd name="connsiteX21" fmla="*/ 494735 w 1004462"/>
                <a:gd name="connsiteY21" fmla="*/ 164912 h 2226308"/>
                <a:gd name="connsiteX22" fmla="*/ 352311 w 1004462"/>
                <a:gd name="connsiteY22" fmla="*/ 307335 h 2226308"/>
                <a:gd name="connsiteX23" fmla="*/ 494735 w 1004462"/>
                <a:gd name="connsiteY23" fmla="*/ 449759 h 2226308"/>
                <a:gd name="connsiteX24" fmla="*/ 637159 w 1004462"/>
                <a:gd name="connsiteY24" fmla="*/ 307335 h 2226308"/>
                <a:gd name="connsiteX25" fmla="*/ 494735 w 1004462"/>
                <a:gd name="connsiteY25" fmla="*/ 164912 h 2226308"/>
                <a:gd name="connsiteX26" fmla="*/ 494735 w 1004462"/>
                <a:gd name="connsiteY26" fmla="*/ 0 h 2226308"/>
                <a:gd name="connsiteX27" fmla="*/ 734607 w 1004462"/>
                <a:gd name="connsiteY27" fmla="*/ 299839 h 2226308"/>
                <a:gd name="connsiteX28" fmla="*/ 966982 w 1004462"/>
                <a:gd name="connsiteY28" fmla="*/ 607175 h 2226308"/>
                <a:gd name="connsiteX29" fmla="*/ 839804 w 1004462"/>
                <a:gd name="connsiteY29" fmla="*/ 607175 h 2226308"/>
                <a:gd name="connsiteX30" fmla="*/ 1004462 w 1004462"/>
                <a:gd name="connsiteY30" fmla="*/ 2226308 h 2226308"/>
                <a:gd name="connsiteX31" fmla="*/ 0 w 1004462"/>
                <a:gd name="connsiteY31" fmla="*/ 2226308 h 2226308"/>
                <a:gd name="connsiteX32" fmla="*/ 86204 w 1004462"/>
                <a:gd name="connsiteY32" fmla="*/ 1344593 h 2226308"/>
                <a:gd name="connsiteX33" fmla="*/ 157843 w 1004462"/>
                <a:gd name="connsiteY33" fmla="*/ 607175 h 2226308"/>
                <a:gd name="connsiteX34" fmla="*/ 22488 w 1004462"/>
                <a:gd name="connsiteY34" fmla="*/ 607175 h 2226308"/>
                <a:gd name="connsiteX35" fmla="*/ 262360 w 1004462"/>
                <a:gd name="connsiteY35" fmla="*/ 299839 h 2226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004462" h="2226308">
                  <a:moveTo>
                    <a:pt x="524719" y="1221845"/>
                  </a:moveTo>
                  <a:lnTo>
                    <a:pt x="524719" y="1401749"/>
                  </a:lnTo>
                  <a:lnTo>
                    <a:pt x="704623" y="1401749"/>
                  </a:lnTo>
                  <a:lnTo>
                    <a:pt x="704623" y="1221845"/>
                  </a:lnTo>
                  <a:close/>
                  <a:moveTo>
                    <a:pt x="292343" y="1221845"/>
                  </a:moveTo>
                  <a:lnTo>
                    <a:pt x="292343" y="1401749"/>
                  </a:lnTo>
                  <a:lnTo>
                    <a:pt x="472247" y="1401749"/>
                  </a:lnTo>
                  <a:lnTo>
                    <a:pt x="472247" y="1221845"/>
                  </a:lnTo>
                  <a:close/>
                  <a:moveTo>
                    <a:pt x="524719" y="989470"/>
                  </a:moveTo>
                  <a:lnTo>
                    <a:pt x="524719" y="1169374"/>
                  </a:lnTo>
                  <a:lnTo>
                    <a:pt x="704623" y="1169374"/>
                  </a:lnTo>
                  <a:lnTo>
                    <a:pt x="704623" y="989470"/>
                  </a:lnTo>
                  <a:close/>
                  <a:moveTo>
                    <a:pt x="292343" y="989470"/>
                  </a:moveTo>
                  <a:lnTo>
                    <a:pt x="292343" y="1169374"/>
                  </a:lnTo>
                  <a:lnTo>
                    <a:pt x="472247" y="1169374"/>
                  </a:lnTo>
                  <a:lnTo>
                    <a:pt x="472247" y="989470"/>
                  </a:lnTo>
                  <a:close/>
                  <a:moveTo>
                    <a:pt x="495308" y="234977"/>
                  </a:moveTo>
                  <a:cubicBezTo>
                    <a:pt x="536707" y="234977"/>
                    <a:pt x="570268" y="268538"/>
                    <a:pt x="570268" y="309937"/>
                  </a:cubicBezTo>
                  <a:cubicBezTo>
                    <a:pt x="570268" y="351336"/>
                    <a:pt x="536707" y="384897"/>
                    <a:pt x="495308" y="384897"/>
                  </a:cubicBezTo>
                  <a:cubicBezTo>
                    <a:pt x="453909" y="384897"/>
                    <a:pt x="420348" y="351336"/>
                    <a:pt x="420348" y="309937"/>
                  </a:cubicBezTo>
                  <a:cubicBezTo>
                    <a:pt x="420348" y="268538"/>
                    <a:pt x="453909" y="234977"/>
                    <a:pt x="495308" y="234977"/>
                  </a:cubicBezTo>
                  <a:close/>
                  <a:moveTo>
                    <a:pt x="494735" y="164912"/>
                  </a:moveTo>
                  <a:cubicBezTo>
                    <a:pt x="419775" y="164912"/>
                    <a:pt x="352311" y="224880"/>
                    <a:pt x="352311" y="307335"/>
                  </a:cubicBezTo>
                  <a:cubicBezTo>
                    <a:pt x="352311" y="382295"/>
                    <a:pt x="412279" y="449759"/>
                    <a:pt x="494735" y="449759"/>
                  </a:cubicBezTo>
                  <a:cubicBezTo>
                    <a:pt x="577191" y="449759"/>
                    <a:pt x="644655" y="389791"/>
                    <a:pt x="637159" y="307335"/>
                  </a:cubicBezTo>
                  <a:cubicBezTo>
                    <a:pt x="637159" y="232376"/>
                    <a:pt x="577191" y="164912"/>
                    <a:pt x="494735" y="164912"/>
                  </a:cubicBezTo>
                  <a:close/>
                  <a:moveTo>
                    <a:pt x="494735" y="0"/>
                  </a:moveTo>
                  <a:lnTo>
                    <a:pt x="734607" y="299839"/>
                  </a:lnTo>
                  <a:lnTo>
                    <a:pt x="966982" y="607175"/>
                  </a:lnTo>
                  <a:lnTo>
                    <a:pt x="839804" y="607175"/>
                  </a:lnTo>
                  <a:lnTo>
                    <a:pt x="1004462" y="2226308"/>
                  </a:lnTo>
                  <a:cubicBezTo>
                    <a:pt x="667143" y="2226308"/>
                    <a:pt x="337319" y="2226308"/>
                    <a:pt x="0" y="2226308"/>
                  </a:cubicBezTo>
                  <a:cubicBezTo>
                    <a:pt x="29984" y="1933965"/>
                    <a:pt x="58094" y="1639747"/>
                    <a:pt x="86204" y="1344593"/>
                  </a:cubicBezTo>
                  <a:lnTo>
                    <a:pt x="157843" y="607175"/>
                  </a:lnTo>
                  <a:lnTo>
                    <a:pt x="22488" y="607175"/>
                  </a:lnTo>
                  <a:lnTo>
                    <a:pt x="262360" y="299839"/>
                  </a:lnTo>
                  <a:close/>
                </a:path>
              </a:pathLst>
            </a:custGeom>
            <a:solidFill>
              <a:srgbClr val="FFFFFF"/>
            </a:solidFill>
            <a:ln w="74771" cap="flat">
              <a:noFill/>
              <a:prstDash val="solid"/>
              <a:miter/>
            </a:ln>
            <a:effectLst>
              <a:outerShdw blurRad="12700" dist="12700" dir="5400000" algn="t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endParaRPr lang="zh-CN" altLang="en-US">
                <a:latin typeface="+mj-ea"/>
                <a:ea typeface="+mj-ea"/>
              </a:endParaRPr>
            </a:p>
          </p:txBody>
        </p:sp>
        <p:sp>
          <p:nvSpPr>
            <p:cNvPr id="129" name="任意多边形: 形状 128">
              <a:extLst>
                <a:ext uri="{FF2B5EF4-FFF2-40B4-BE49-F238E27FC236}">
                  <a16:creationId xmlns:a16="http://schemas.microsoft.com/office/drawing/2014/main" id="{E730DCDE-B840-4381-AD51-F96BE2616DA1}"/>
                </a:ext>
              </a:extLst>
            </p:cNvPr>
            <p:cNvSpPr/>
            <p:nvPr/>
          </p:nvSpPr>
          <p:spPr>
            <a:xfrm>
              <a:off x="8740346" y="6021185"/>
              <a:ext cx="557497" cy="560401"/>
            </a:xfrm>
            <a:custGeom>
              <a:avLst/>
              <a:gdLst>
                <a:gd name="connsiteX0" fmla="*/ 1146885 w 1439229"/>
                <a:gd name="connsiteY0" fmla="*/ 1311797 h 1446725"/>
                <a:gd name="connsiteX1" fmla="*/ 1094413 w 1439229"/>
                <a:gd name="connsiteY1" fmla="*/ 1364269 h 1446725"/>
                <a:gd name="connsiteX2" fmla="*/ 1146885 w 1439229"/>
                <a:gd name="connsiteY2" fmla="*/ 1416741 h 1446725"/>
                <a:gd name="connsiteX3" fmla="*/ 1199357 w 1439229"/>
                <a:gd name="connsiteY3" fmla="*/ 1364269 h 1446725"/>
                <a:gd name="connsiteX4" fmla="*/ 1206853 w 1439229"/>
                <a:gd name="connsiteY4" fmla="*/ 1251829 h 1446725"/>
                <a:gd name="connsiteX5" fmla="*/ 1154381 w 1439229"/>
                <a:gd name="connsiteY5" fmla="*/ 1304301 h 1446725"/>
                <a:gd name="connsiteX6" fmla="*/ 1206853 w 1439229"/>
                <a:gd name="connsiteY6" fmla="*/ 1349277 h 1446725"/>
                <a:gd name="connsiteX7" fmla="*/ 1259325 w 1439229"/>
                <a:gd name="connsiteY7" fmla="*/ 1304301 h 1446725"/>
                <a:gd name="connsiteX8" fmla="*/ 1086917 w 1439229"/>
                <a:gd name="connsiteY8" fmla="*/ 1251829 h 1446725"/>
                <a:gd name="connsiteX9" fmla="*/ 1034445 w 1439229"/>
                <a:gd name="connsiteY9" fmla="*/ 1304301 h 1446725"/>
                <a:gd name="connsiteX10" fmla="*/ 1086917 w 1439229"/>
                <a:gd name="connsiteY10" fmla="*/ 1349277 h 1446725"/>
                <a:gd name="connsiteX11" fmla="*/ 1139389 w 1439229"/>
                <a:gd name="connsiteY11" fmla="*/ 1304301 h 1446725"/>
                <a:gd name="connsiteX12" fmla="*/ 1146885 w 1439229"/>
                <a:gd name="connsiteY12" fmla="*/ 1191861 h 1446725"/>
                <a:gd name="connsiteX13" fmla="*/ 1094413 w 1439229"/>
                <a:gd name="connsiteY13" fmla="*/ 1244333 h 1446725"/>
                <a:gd name="connsiteX14" fmla="*/ 1146885 w 1439229"/>
                <a:gd name="connsiteY14" fmla="*/ 1296805 h 1446725"/>
                <a:gd name="connsiteX15" fmla="*/ 1199357 w 1439229"/>
                <a:gd name="connsiteY15" fmla="*/ 1244333 h 1446725"/>
                <a:gd name="connsiteX16" fmla="*/ 1026949 w 1439229"/>
                <a:gd name="connsiteY16" fmla="*/ 1191861 h 1446725"/>
                <a:gd name="connsiteX17" fmla="*/ 974477 w 1439229"/>
                <a:gd name="connsiteY17" fmla="*/ 1244333 h 1446725"/>
                <a:gd name="connsiteX18" fmla="*/ 1026949 w 1439229"/>
                <a:gd name="connsiteY18" fmla="*/ 1296805 h 1446725"/>
                <a:gd name="connsiteX19" fmla="*/ 1079421 w 1439229"/>
                <a:gd name="connsiteY19" fmla="*/ 1244333 h 1446725"/>
                <a:gd name="connsiteX20" fmla="*/ 134928 w 1439229"/>
                <a:gd name="connsiteY20" fmla="*/ 1169373 h 1446725"/>
                <a:gd name="connsiteX21" fmla="*/ 82456 w 1439229"/>
                <a:gd name="connsiteY21" fmla="*/ 1221845 h 1446725"/>
                <a:gd name="connsiteX22" fmla="*/ 134928 w 1439229"/>
                <a:gd name="connsiteY22" fmla="*/ 1274317 h 1446725"/>
                <a:gd name="connsiteX23" fmla="*/ 187400 w 1439229"/>
                <a:gd name="connsiteY23" fmla="*/ 1221845 h 1446725"/>
                <a:gd name="connsiteX24" fmla="*/ 1086917 w 1439229"/>
                <a:gd name="connsiteY24" fmla="*/ 1124397 h 1446725"/>
                <a:gd name="connsiteX25" fmla="*/ 1034445 w 1439229"/>
                <a:gd name="connsiteY25" fmla="*/ 1176869 h 1446725"/>
                <a:gd name="connsiteX26" fmla="*/ 1086917 w 1439229"/>
                <a:gd name="connsiteY26" fmla="*/ 1229341 h 1446725"/>
                <a:gd name="connsiteX27" fmla="*/ 1139389 w 1439229"/>
                <a:gd name="connsiteY27" fmla="*/ 1176869 h 1446725"/>
                <a:gd name="connsiteX28" fmla="*/ 966981 w 1439229"/>
                <a:gd name="connsiteY28" fmla="*/ 1124397 h 1446725"/>
                <a:gd name="connsiteX29" fmla="*/ 914509 w 1439229"/>
                <a:gd name="connsiteY29" fmla="*/ 1176869 h 1446725"/>
                <a:gd name="connsiteX30" fmla="*/ 966981 w 1439229"/>
                <a:gd name="connsiteY30" fmla="*/ 1229341 h 1446725"/>
                <a:gd name="connsiteX31" fmla="*/ 1019453 w 1439229"/>
                <a:gd name="connsiteY31" fmla="*/ 1176869 h 1446725"/>
                <a:gd name="connsiteX32" fmla="*/ 194896 w 1439229"/>
                <a:gd name="connsiteY32" fmla="*/ 1101909 h 1446725"/>
                <a:gd name="connsiteX33" fmla="*/ 149920 w 1439229"/>
                <a:gd name="connsiteY33" fmla="*/ 1154381 h 1446725"/>
                <a:gd name="connsiteX34" fmla="*/ 194896 w 1439229"/>
                <a:gd name="connsiteY34" fmla="*/ 1206853 h 1446725"/>
                <a:gd name="connsiteX35" fmla="*/ 247368 w 1439229"/>
                <a:gd name="connsiteY35" fmla="*/ 1154381 h 1446725"/>
                <a:gd name="connsiteX36" fmla="*/ 74960 w 1439229"/>
                <a:gd name="connsiteY36" fmla="*/ 1101909 h 1446725"/>
                <a:gd name="connsiteX37" fmla="*/ 22488 w 1439229"/>
                <a:gd name="connsiteY37" fmla="*/ 1154381 h 1446725"/>
                <a:gd name="connsiteX38" fmla="*/ 74960 w 1439229"/>
                <a:gd name="connsiteY38" fmla="*/ 1206853 h 1446725"/>
                <a:gd name="connsiteX39" fmla="*/ 127432 w 1439229"/>
                <a:gd name="connsiteY39" fmla="*/ 1154381 h 1446725"/>
                <a:gd name="connsiteX40" fmla="*/ 1026949 w 1439229"/>
                <a:gd name="connsiteY40" fmla="*/ 1064429 h 1446725"/>
                <a:gd name="connsiteX41" fmla="*/ 974477 w 1439229"/>
                <a:gd name="connsiteY41" fmla="*/ 1116901 h 1446725"/>
                <a:gd name="connsiteX42" fmla="*/ 1026949 w 1439229"/>
                <a:gd name="connsiteY42" fmla="*/ 1169373 h 1446725"/>
                <a:gd name="connsiteX43" fmla="*/ 1079421 w 1439229"/>
                <a:gd name="connsiteY43" fmla="*/ 1116901 h 1446725"/>
                <a:gd name="connsiteX44" fmla="*/ 899517 w 1439229"/>
                <a:gd name="connsiteY44" fmla="*/ 1064429 h 1446725"/>
                <a:gd name="connsiteX45" fmla="*/ 847046 w 1439229"/>
                <a:gd name="connsiteY45" fmla="*/ 1116901 h 1446725"/>
                <a:gd name="connsiteX46" fmla="*/ 899517 w 1439229"/>
                <a:gd name="connsiteY46" fmla="*/ 1169373 h 1446725"/>
                <a:gd name="connsiteX47" fmla="*/ 951989 w 1439229"/>
                <a:gd name="connsiteY47" fmla="*/ 1116901 h 1446725"/>
                <a:gd name="connsiteX48" fmla="*/ 254864 w 1439229"/>
                <a:gd name="connsiteY48" fmla="*/ 1041941 h 1446725"/>
                <a:gd name="connsiteX49" fmla="*/ 202392 w 1439229"/>
                <a:gd name="connsiteY49" fmla="*/ 1094413 h 1446725"/>
                <a:gd name="connsiteX50" fmla="*/ 254864 w 1439229"/>
                <a:gd name="connsiteY50" fmla="*/ 1146885 h 1446725"/>
                <a:gd name="connsiteX51" fmla="*/ 307335 w 1439229"/>
                <a:gd name="connsiteY51" fmla="*/ 1094413 h 1446725"/>
                <a:gd name="connsiteX52" fmla="*/ 134928 w 1439229"/>
                <a:gd name="connsiteY52" fmla="*/ 1041941 h 1446725"/>
                <a:gd name="connsiteX53" fmla="*/ 82456 w 1439229"/>
                <a:gd name="connsiteY53" fmla="*/ 1094413 h 1446725"/>
                <a:gd name="connsiteX54" fmla="*/ 134928 w 1439229"/>
                <a:gd name="connsiteY54" fmla="*/ 1146885 h 1446725"/>
                <a:gd name="connsiteX55" fmla="*/ 187400 w 1439229"/>
                <a:gd name="connsiteY55" fmla="*/ 1094413 h 1446725"/>
                <a:gd name="connsiteX56" fmla="*/ 966981 w 1439229"/>
                <a:gd name="connsiteY56" fmla="*/ 1004462 h 1446725"/>
                <a:gd name="connsiteX57" fmla="*/ 914509 w 1439229"/>
                <a:gd name="connsiteY57" fmla="*/ 1056934 h 1446725"/>
                <a:gd name="connsiteX58" fmla="*/ 966981 w 1439229"/>
                <a:gd name="connsiteY58" fmla="*/ 1109405 h 1446725"/>
                <a:gd name="connsiteX59" fmla="*/ 1019453 w 1439229"/>
                <a:gd name="connsiteY59" fmla="*/ 1056934 h 1446725"/>
                <a:gd name="connsiteX60" fmla="*/ 839550 w 1439229"/>
                <a:gd name="connsiteY60" fmla="*/ 1004462 h 1446725"/>
                <a:gd name="connsiteX61" fmla="*/ 787078 w 1439229"/>
                <a:gd name="connsiteY61" fmla="*/ 1056934 h 1446725"/>
                <a:gd name="connsiteX62" fmla="*/ 839550 w 1439229"/>
                <a:gd name="connsiteY62" fmla="*/ 1109405 h 1446725"/>
                <a:gd name="connsiteX63" fmla="*/ 892021 w 1439229"/>
                <a:gd name="connsiteY63" fmla="*/ 1056934 h 1446725"/>
                <a:gd name="connsiteX64" fmla="*/ 322327 w 1439229"/>
                <a:gd name="connsiteY64" fmla="*/ 981973 h 1446725"/>
                <a:gd name="connsiteX65" fmla="*/ 269855 w 1439229"/>
                <a:gd name="connsiteY65" fmla="*/ 1034445 h 1446725"/>
                <a:gd name="connsiteX66" fmla="*/ 322327 w 1439229"/>
                <a:gd name="connsiteY66" fmla="*/ 1086917 h 1446725"/>
                <a:gd name="connsiteX67" fmla="*/ 374799 w 1439229"/>
                <a:gd name="connsiteY67" fmla="*/ 1034445 h 1446725"/>
                <a:gd name="connsiteX68" fmla="*/ 194896 w 1439229"/>
                <a:gd name="connsiteY68" fmla="*/ 981973 h 1446725"/>
                <a:gd name="connsiteX69" fmla="*/ 149920 w 1439229"/>
                <a:gd name="connsiteY69" fmla="*/ 1034445 h 1446725"/>
                <a:gd name="connsiteX70" fmla="*/ 194896 w 1439229"/>
                <a:gd name="connsiteY70" fmla="*/ 1086917 h 1446725"/>
                <a:gd name="connsiteX71" fmla="*/ 247368 w 1439229"/>
                <a:gd name="connsiteY71" fmla="*/ 1034445 h 1446725"/>
                <a:gd name="connsiteX72" fmla="*/ 899517 w 1439229"/>
                <a:gd name="connsiteY72" fmla="*/ 944494 h 1446725"/>
                <a:gd name="connsiteX73" fmla="*/ 847046 w 1439229"/>
                <a:gd name="connsiteY73" fmla="*/ 996966 h 1446725"/>
                <a:gd name="connsiteX74" fmla="*/ 899517 w 1439229"/>
                <a:gd name="connsiteY74" fmla="*/ 1041941 h 1446725"/>
                <a:gd name="connsiteX75" fmla="*/ 951989 w 1439229"/>
                <a:gd name="connsiteY75" fmla="*/ 996966 h 1446725"/>
                <a:gd name="connsiteX76" fmla="*/ 779582 w 1439229"/>
                <a:gd name="connsiteY76" fmla="*/ 944494 h 1446725"/>
                <a:gd name="connsiteX77" fmla="*/ 727110 w 1439229"/>
                <a:gd name="connsiteY77" fmla="*/ 996966 h 1446725"/>
                <a:gd name="connsiteX78" fmla="*/ 779582 w 1439229"/>
                <a:gd name="connsiteY78" fmla="*/ 1049437 h 1446725"/>
                <a:gd name="connsiteX79" fmla="*/ 832054 w 1439229"/>
                <a:gd name="connsiteY79" fmla="*/ 996966 h 1446725"/>
                <a:gd name="connsiteX80" fmla="*/ 382295 w 1439229"/>
                <a:gd name="connsiteY80" fmla="*/ 922006 h 1446725"/>
                <a:gd name="connsiteX81" fmla="*/ 329823 w 1439229"/>
                <a:gd name="connsiteY81" fmla="*/ 974477 h 1446725"/>
                <a:gd name="connsiteX82" fmla="*/ 382295 w 1439229"/>
                <a:gd name="connsiteY82" fmla="*/ 1026949 h 1446725"/>
                <a:gd name="connsiteX83" fmla="*/ 434767 w 1439229"/>
                <a:gd name="connsiteY83" fmla="*/ 974477 h 1446725"/>
                <a:gd name="connsiteX84" fmla="*/ 254864 w 1439229"/>
                <a:gd name="connsiteY84" fmla="*/ 922006 h 1446725"/>
                <a:gd name="connsiteX85" fmla="*/ 202392 w 1439229"/>
                <a:gd name="connsiteY85" fmla="*/ 974477 h 1446725"/>
                <a:gd name="connsiteX86" fmla="*/ 254864 w 1439229"/>
                <a:gd name="connsiteY86" fmla="*/ 1026949 h 1446725"/>
                <a:gd name="connsiteX87" fmla="*/ 307335 w 1439229"/>
                <a:gd name="connsiteY87" fmla="*/ 974477 h 1446725"/>
                <a:gd name="connsiteX88" fmla="*/ 839550 w 1439229"/>
                <a:gd name="connsiteY88" fmla="*/ 884526 h 1446725"/>
                <a:gd name="connsiteX89" fmla="*/ 787078 w 1439229"/>
                <a:gd name="connsiteY89" fmla="*/ 936998 h 1446725"/>
                <a:gd name="connsiteX90" fmla="*/ 839550 w 1439229"/>
                <a:gd name="connsiteY90" fmla="*/ 989470 h 1446725"/>
                <a:gd name="connsiteX91" fmla="*/ 892021 w 1439229"/>
                <a:gd name="connsiteY91" fmla="*/ 936998 h 1446725"/>
                <a:gd name="connsiteX92" fmla="*/ 719614 w 1439229"/>
                <a:gd name="connsiteY92" fmla="*/ 884526 h 1446725"/>
                <a:gd name="connsiteX93" fmla="*/ 667142 w 1439229"/>
                <a:gd name="connsiteY93" fmla="*/ 936998 h 1446725"/>
                <a:gd name="connsiteX94" fmla="*/ 719614 w 1439229"/>
                <a:gd name="connsiteY94" fmla="*/ 989470 h 1446725"/>
                <a:gd name="connsiteX95" fmla="*/ 772086 w 1439229"/>
                <a:gd name="connsiteY95" fmla="*/ 936998 h 1446725"/>
                <a:gd name="connsiteX96" fmla="*/ 442263 w 1439229"/>
                <a:gd name="connsiteY96" fmla="*/ 862038 h 1446725"/>
                <a:gd name="connsiteX97" fmla="*/ 389791 w 1439229"/>
                <a:gd name="connsiteY97" fmla="*/ 914510 h 1446725"/>
                <a:gd name="connsiteX98" fmla="*/ 442263 w 1439229"/>
                <a:gd name="connsiteY98" fmla="*/ 966981 h 1446725"/>
                <a:gd name="connsiteX99" fmla="*/ 494735 w 1439229"/>
                <a:gd name="connsiteY99" fmla="*/ 914510 h 1446725"/>
                <a:gd name="connsiteX100" fmla="*/ 322327 w 1439229"/>
                <a:gd name="connsiteY100" fmla="*/ 862038 h 1446725"/>
                <a:gd name="connsiteX101" fmla="*/ 269855 w 1439229"/>
                <a:gd name="connsiteY101" fmla="*/ 914510 h 1446725"/>
                <a:gd name="connsiteX102" fmla="*/ 322327 w 1439229"/>
                <a:gd name="connsiteY102" fmla="*/ 966981 h 1446725"/>
                <a:gd name="connsiteX103" fmla="*/ 374799 w 1439229"/>
                <a:gd name="connsiteY103" fmla="*/ 914510 h 1446725"/>
                <a:gd name="connsiteX104" fmla="*/ 779582 w 1439229"/>
                <a:gd name="connsiteY104" fmla="*/ 817062 h 1446725"/>
                <a:gd name="connsiteX105" fmla="*/ 727110 w 1439229"/>
                <a:gd name="connsiteY105" fmla="*/ 869534 h 1446725"/>
                <a:gd name="connsiteX106" fmla="*/ 779582 w 1439229"/>
                <a:gd name="connsiteY106" fmla="*/ 922006 h 1446725"/>
                <a:gd name="connsiteX107" fmla="*/ 832054 w 1439229"/>
                <a:gd name="connsiteY107" fmla="*/ 869534 h 1446725"/>
                <a:gd name="connsiteX108" fmla="*/ 502231 w 1439229"/>
                <a:gd name="connsiteY108" fmla="*/ 802070 h 1446725"/>
                <a:gd name="connsiteX109" fmla="*/ 449759 w 1439229"/>
                <a:gd name="connsiteY109" fmla="*/ 847046 h 1446725"/>
                <a:gd name="connsiteX110" fmla="*/ 502231 w 1439229"/>
                <a:gd name="connsiteY110" fmla="*/ 899518 h 1446725"/>
                <a:gd name="connsiteX111" fmla="*/ 554703 w 1439229"/>
                <a:gd name="connsiteY111" fmla="*/ 854542 h 1446725"/>
                <a:gd name="connsiteX112" fmla="*/ 382295 w 1439229"/>
                <a:gd name="connsiteY112" fmla="*/ 802070 h 1446725"/>
                <a:gd name="connsiteX113" fmla="*/ 329823 w 1439229"/>
                <a:gd name="connsiteY113" fmla="*/ 847046 h 1446725"/>
                <a:gd name="connsiteX114" fmla="*/ 382295 w 1439229"/>
                <a:gd name="connsiteY114" fmla="*/ 899518 h 1446725"/>
                <a:gd name="connsiteX115" fmla="*/ 434767 w 1439229"/>
                <a:gd name="connsiteY115" fmla="*/ 854542 h 1446725"/>
                <a:gd name="connsiteX116" fmla="*/ 787078 w 1439229"/>
                <a:gd name="connsiteY116" fmla="*/ 794574 h 1446725"/>
                <a:gd name="connsiteX117" fmla="*/ 1311797 w 1439229"/>
                <a:gd name="connsiteY117" fmla="*/ 1319293 h 1446725"/>
                <a:gd name="connsiteX118" fmla="*/ 1296805 w 1439229"/>
                <a:gd name="connsiteY118" fmla="*/ 1334285 h 1446725"/>
                <a:gd name="connsiteX119" fmla="*/ 1274317 w 1439229"/>
                <a:gd name="connsiteY119" fmla="*/ 1311797 h 1446725"/>
                <a:gd name="connsiteX120" fmla="*/ 1139389 w 1439229"/>
                <a:gd name="connsiteY120" fmla="*/ 1446725 h 1446725"/>
                <a:gd name="connsiteX121" fmla="*/ 637158 w 1439229"/>
                <a:gd name="connsiteY121" fmla="*/ 944494 h 1446725"/>
                <a:gd name="connsiteX122" fmla="*/ 764590 w 1439229"/>
                <a:gd name="connsiteY122" fmla="*/ 817062 h 1446725"/>
                <a:gd name="connsiteX123" fmla="*/ 772086 w 1439229"/>
                <a:gd name="connsiteY123" fmla="*/ 809566 h 1446725"/>
                <a:gd name="connsiteX124" fmla="*/ 562199 w 1439229"/>
                <a:gd name="connsiteY124" fmla="*/ 734606 h 1446725"/>
                <a:gd name="connsiteX125" fmla="*/ 509727 w 1439229"/>
                <a:gd name="connsiteY125" fmla="*/ 787078 h 1446725"/>
                <a:gd name="connsiteX126" fmla="*/ 562199 w 1439229"/>
                <a:gd name="connsiteY126" fmla="*/ 839550 h 1446725"/>
                <a:gd name="connsiteX127" fmla="*/ 614671 w 1439229"/>
                <a:gd name="connsiteY127" fmla="*/ 787078 h 1446725"/>
                <a:gd name="connsiteX128" fmla="*/ 442263 w 1439229"/>
                <a:gd name="connsiteY128" fmla="*/ 734606 h 1446725"/>
                <a:gd name="connsiteX129" fmla="*/ 389791 w 1439229"/>
                <a:gd name="connsiteY129" fmla="*/ 787078 h 1446725"/>
                <a:gd name="connsiteX130" fmla="*/ 442263 w 1439229"/>
                <a:gd name="connsiteY130" fmla="*/ 839550 h 1446725"/>
                <a:gd name="connsiteX131" fmla="*/ 494735 w 1439229"/>
                <a:gd name="connsiteY131" fmla="*/ 787078 h 1446725"/>
                <a:gd name="connsiteX132" fmla="*/ 502231 w 1439229"/>
                <a:gd name="connsiteY132" fmla="*/ 674638 h 1446725"/>
                <a:gd name="connsiteX133" fmla="*/ 457255 w 1439229"/>
                <a:gd name="connsiteY133" fmla="*/ 727110 h 1446725"/>
                <a:gd name="connsiteX134" fmla="*/ 502231 w 1439229"/>
                <a:gd name="connsiteY134" fmla="*/ 779582 h 1446725"/>
                <a:gd name="connsiteX135" fmla="*/ 554703 w 1439229"/>
                <a:gd name="connsiteY135" fmla="*/ 727110 h 1446725"/>
                <a:gd name="connsiteX136" fmla="*/ 929502 w 1439229"/>
                <a:gd name="connsiteY136" fmla="*/ 652150 h 1446725"/>
                <a:gd name="connsiteX137" fmla="*/ 877030 w 1439229"/>
                <a:gd name="connsiteY137" fmla="*/ 704622 h 1446725"/>
                <a:gd name="connsiteX138" fmla="*/ 929502 w 1439229"/>
                <a:gd name="connsiteY138" fmla="*/ 757094 h 1446725"/>
                <a:gd name="connsiteX139" fmla="*/ 974478 w 1439229"/>
                <a:gd name="connsiteY139" fmla="*/ 704622 h 1446725"/>
                <a:gd name="connsiteX140" fmla="*/ 502231 w 1439229"/>
                <a:gd name="connsiteY140" fmla="*/ 652150 h 1446725"/>
                <a:gd name="connsiteX141" fmla="*/ 622167 w 1439229"/>
                <a:gd name="connsiteY141" fmla="*/ 772086 h 1446725"/>
                <a:gd name="connsiteX142" fmla="*/ 629663 w 1439229"/>
                <a:gd name="connsiteY142" fmla="*/ 779582 h 1446725"/>
                <a:gd name="connsiteX143" fmla="*/ 644655 w 1439229"/>
                <a:gd name="connsiteY143" fmla="*/ 794574 h 1446725"/>
                <a:gd name="connsiteX144" fmla="*/ 119936 w 1439229"/>
                <a:gd name="connsiteY144" fmla="*/ 1319293 h 1446725"/>
                <a:gd name="connsiteX145" fmla="*/ 104944 w 1439229"/>
                <a:gd name="connsiteY145" fmla="*/ 1304301 h 1446725"/>
                <a:gd name="connsiteX146" fmla="*/ 127432 w 1439229"/>
                <a:gd name="connsiteY146" fmla="*/ 1281813 h 1446725"/>
                <a:gd name="connsiteX147" fmla="*/ 0 w 1439229"/>
                <a:gd name="connsiteY147" fmla="*/ 1154381 h 1446725"/>
                <a:gd name="connsiteX148" fmla="*/ 989470 w 1439229"/>
                <a:gd name="connsiteY148" fmla="*/ 592182 h 1446725"/>
                <a:gd name="connsiteX149" fmla="*/ 936998 w 1439229"/>
                <a:gd name="connsiteY149" fmla="*/ 644654 h 1446725"/>
                <a:gd name="connsiteX150" fmla="*/ 989470 w 1439229"/>
                <a:gd name="connsiteY150" fmla="*/ 697126 h 1446725"/>
                <a:gd name="connsiteX151" fmla="*/ 1041941 w 1439229"/>
                <a:gd name="connsiteY151" fmla="*/ 644654 h 1446725"/>
                <a:gd name="connsiteX152" fmla="*/ 869534 w 1439229"/>
                <a:gd name="connsiteY152" fmla="*/ 592182 h 1446725"/>
                <a:gd name="connsiteX153" fmla="*/ 817062 w 1439229"/>
                <a:gd name="connsiteY153" fmla="*/ 644654 h 1446725"/>
                <a:gd name="connsiteX154" fmla="*/ 869534 w 1439229"/>
                <a:gd name="connsiteY154" fmla="*/ 697126 h 1446725"/>
                <a:gd name="connsiteX155" fmla="*/ 922006 w 1439229"/>
                <a:gd name="connsiteY155" fmla="*/ 644654 h 1446725"/>
                <a:gd name="connsiteX156" fmla="*/ 1049437 w 1439229"/>
                <a:gd name="connsiteY156" fmla="*/ 532214 h 1446725"/>
                <a:gd name="connsiteX157" fmla="*/ 996966 w 1439229"/>
                <a:gd name="connsiteY157" fmla="*/ 577190 h 1446725"/>
                <a:gd name="connsiteX158" fmla="*/ 1049437 w 1439229"/>
                <a:gd name="connsiteY158" fmla="*/ 629662 h 1446725"/>
                <a:gd name="connsiteX159" fmla="*/ 1101909 w 1439229"/>
                <a:gd name="connsiteY159" fmla="*/ 584686 h 1446725"/>
                <a:gd name="connsiteX160" fmla="*/ 929502 w 1439229"/>
                <a:gd name="connsiteY160" fmla="*/ 524718 h 1446725"/>
                <a:gd name="connsiteX161" fmla="*/ 877030 w 1439229"/>
                <a:gd name="connsiteY161" fmla="*/ 577190 h 1446725"/>
                <a:gd name="connsiteX162" fmla="*/ 929502 w 1439229"/>
                <a:gd name="connsiteY162" fmla="*/ 629662 h 1446725"/>
                <a:gd name="connsiteX163" fmla="*/ 974478 w 1439229"/>
                <a:gd name="connsiteY163" fmla="*/ 584686 h 1446725"/>
                <a:gd name="connsiteX164" fmla="*/ 659646 w 1439229"/>
                <a:gd name="connsiteY164" fmla="*/ 509727 h 1446725"/>
                <a:gd name="connsiteX165" fmla="*/ 607174 w 1439229"/>
                <a:gd name="connsiteY165" fmla="*/ 562199 h 1446725"/>
                <a:gd name="connsiteX166" fmla="*/ 652150 w 1439229"/>
                <a:gd name="connsiteY166" fmla="*/ 614671 h 1446725"/>
                <a:gd name="connsiteX167" fmla="*/ 704622 w 1439229"/>
                <a:gd name="connsiteY167" fmla="*/ 562199 h 1446725"/>
                <a:gd name="connsiteX168" fmla="*/ 1116901 w 1439229"/>
                <a:gd name="connsiteY168" fmla="*/ 472246 h 1446725"/>
                <a:gd name="connsiteX169" fmla="*/ 1064429 w 1439229"/>
                <a:gd name="connsiteY169" fmla="*/ 524718 h 1446725"/>
                <a:gd name="connsiteX170" fmla="*/ 1109405 w 1439229"/>
                <a:gd name="connsiteY170" fmla="*/ 569694 h 1446725"/>
                <a:gd name="connsiteX171" fmla="*/ 1161877 w 1439229"/>
                <a:gd name="connsiteY171" fmla="*/ 524718 h 1446725"/>
                <a:gd name="connsiteX172" fmla="*/ 989470 w 1439229"/>
                <a:gd name="connsiteY172" fmla="*/ 472246 h 1446725"/>
                <a:gd name="connsiteX173" fmla="*/ 936998 w 1439229"/>
                <a:gd name="connsiteY173" fmla="*/ 524718 h 1446725"/>
                <a:gd name="connsiteX174" fmla="*/ 989470 w 1439229"/>
                <a:gd name="connsiteY174" fmla="*/ 569694 h 1446725"/>
                <a:gd name="connsiteX175" fmla="*/ 1034446 w 1439229"/>
                <a:gd name="connsiteY175" fmla="*/ 524718 h 1446725"/>
                <a:gd name="connsiteX176" fmla="*/ 719614 w 1439229"/>
                <a:gd name="connsiteY176" fmla="*/ 449759 h 1446725"/>
                <a:gd name="connsiteX177" fmla="*/ 667142 w 1439229"/>
                <a:gd name="connsiteY177" fmla="*/ 502231 h 1446725"/>
                <a:gd name="connsiteX178" fmla="*/ 712118 w 1439229"/>
                <a:gd name="connsiteY178" fmla="*/ 554703 h 1446725"/>
                <a:gd name="connsiteX179" fmla="*/ 764590 w 1439229"/>
                <a:gd name="connsiteY179" fmla="*/ 502231 h 1446725"/>
                <a:gd name="connsiteX180" fmla="*/ 599678 w 1439229"/>
                <a:gd name="connsiteY180" fmla="*/ 449759 h 1446725"/>
                <a:gd name="connsiteX181" fmla="*/ 547206 w 1439229"/>
                <a:gd name="connsiteY181" fmla="*/ 502231 h 1446725"/>
                <a:gd name="connsiteX182" fmla="*/ 592182 w 1439229"/>
                <a:gd name="connsiteY182" fmla="*/ 554703 h 1446725"/>
                <a:gd name="connsiteX183" fmla="*/ 644654 w 1439229"/>
                <a:gd name="connsiteY183" fmla="*/ 502231 h 1446725"/>
                <a:gd name="connsiteX184" fmla="*/ 1049437 w 1439229"/>
                <a:gd name="connsiteY184" fmla="*/ 412278 h 1446725"/>
                <a:gd name="connsiteX185" fmla="*/ 996966 w 1439229"/>
                <a:gd name="connsiteY185" fmla="*/ 457254 h 1446725"/>
                <a:gd name="connsiteX186" fmla="*/ 1049437 w 1439229"/>
                <a:gd name="connsiteY186" fmla="*/ 509726 h 1446725"/>
                <a:gd name="connsiteX187" fmla="*/ 1101909 w 1439229"/>
                <a:gd name="connsiteY187" fmla="*/ 464750 h 1446725"/>
                <a:gd name="connsiteX188" fmla="*/ 1176869 w 1439229"/>
                <a:gd name="connsiteY188" fmla="*/ 404782 h 1446725"/>
                <a:gd name="connsiteX189" fmla="*/ 1124397 w 1439229"/>
                <a:gd name="connsiteY189" fmla="*/ 457254 h 1446725"/>
                <a:gd name="connsiteX190" fmla="*/ 1176869 w 1439229"/>
                <a:gd name="connsiteY190" fmla="*/ 509726 h 1446725"/>
                <a:gd name="connsiteX191" fmla="*/ 1229341 w 1439229"/>
                <a:gd name="connsiteY191" fmla="*/ 457254 h 1446725"/>
                <a:gd name="connsiteX192" fmla="*/ 659646 w 1439229"/>
                <a:gd name="connsiteY192" fmla="*/ 389791 h 1446725"/>
                <a:gd name="connsiteX193" fmla="*/ 607174 w 1439229"/>
                <a:gd name="connsiteY193" fmla="*/ 442263 h 1446725"/>
                <a:gd name="connsiteX194" fmla="*/ 652150 w 1439229"/>
                <a:gd name="connsiteY194" fmla="*/ 494735 h 1446725"/>
                <a:gd name="connsiteX195" fmla="*/ 704622 w 1439229"/>
                <a:gd name="connsiteY195" fmla="*/ 442263 h 1446725"/>
                <a:gd name="connsiteX196" fmla="*/ 532214 w 1439229"/>
                <a:gd name="connsiteY196" fmla="*/ 389791 h 1446725"/>
                <a:gd name="connsiteX197" fmla="*/ 479742 w 1439229"/>
                <a:gd name="connsiteY197" fmla="*/ 442263 h 1446725"/>
                <a:gd name="connsiteX198" fmla="*/ 532214 w 1439229"/>
                <a:gd name="connsiteY198" fmla="*/ 494735 h 1446725"/>
                <a:gd name="connsiteX199" fmla="*/ 577190 w 1439229"/>
                <a:gd name="connsiteY199" fmla="*/ 442263 h 1446725"/>
                <a:gd name="connsiteX200" fmla="*/ 1236837 w 1439229"/>
                <a:gd name="connsiteY200" fmla="*/ 344815 h 1446725"/>
                <a:gd name="connsiteX201" fmla="*/ 1184365 w 1439229"/>
                <a:gd name="connsiteY201" fmla="*/ 397286 h 1446725"/>
                <a:gd name="connsiteX202" fmla="*/ 1236837 w 1439229"/>
                <a:gd name="connsiteY202" fmla="*/ 449758 h 1446725"/>
                <a:gd name="connsiteX203" fmla="*/ 1289309 w 1439229"/>
                <a:gd name="connsiteY203" fmla="*/ 397286 h 1446725"/>
                <a:gd name="connsiteX204" fmla="*/ 1109405 w 1439229"/>
                <a:gd name="connsiteY204" fmla="*/ 344815 h 1446725"/>
                <a:gd name="connsiteX205" fmla="*/ 1056934 w 1439229"/>
                <a:gd name="connsiteY205" fmla="*/ 397286 h 1446725"/>
                <a:gd name="connsiteX206" fmla="*/ 1109405 w 1439229"/>
                <a:gd name="connsiteY206" fmla="*/ 449758 h 1446725"/>
                <a:gd name="connsiteX207" fmla="*/ 1161877 w 1439229"/>
                <a:gd name="connsiteY207" fmla="*/ 397286 h 1446725"/>
                <a:gd name="connsiteX208" fmla="*/ 599678 w 1439229"/>
                <a:gd name="connsiteY208" fmla="*/ 329823 h 1446725"/>
                <a:gd name="connsiteX209" fmla="*/ 547206 w 1439229"/>
                <a:gd name="connsiteY209" fmla="*/ 382295 h 1446725"/>
                <a:gd name="connsiteX210" fmla="*/ 592182 w 1439229"/>
                <a:gd name="connsiteY210" fmla="*/ 427271 h 1446725"/>
                <a:gd name="connsiteX211" fmla="*/ 644654 w 1439229"/>
                <a:gd name="connsiteY211" fmla="*/ 382295 h 1446725"/>
                <a:gd name="connsiteX212" fmla="*/ 472246 w 1439229"/>
                <a:gd name="connsiteY212" fmla="*/ 329823 h 1446725"/>
                <a:gd name="connsiteX213" fmla="*/ 419774 w 1439229"/>
                <a:gd name="connsiteY213" fmla="*/ 382295 h 1446725"/>
                <a:gd name="connsiteX214" fmla="*/ 472246 w 1439229"/>
                <a:gd name="connsiteY214" fmla="*/ 427271 h 1446725"/>
                <a:gd name="connsiteX215" fmla="*/ 517222 w 1439229"/>
                <a:gd name="connsiteY215" fmla="*/ 382295 h 1446725"/>
                <a:gd name="connsiteX216" fmla="*/ 1296805 w 1439229"/>
                <a:gd name="connsiteY216" fmla="*/ 284847 h 1446725"/>
                <a:gd name="connsiteX217" fmla="*/ 1244333 w 1439229"/>
                <a:gd name="connsiteY217" fmla="*/ 337319 h 1446725"/>
                <a:gd name="connsiteX218" fmla="*/ 1296805 w 1439229"/>
                <a:gd name="connsiteY218" fmla="*/ 389790 h 1446725"/>
                <a:gd name="connsiteX219" fmla="*/ 1349277 w 1439229"/>
                <a:gd name="connsiteY219" fmla="*/ 337319 h 1446725"/>
                <a:gd name="connsiteX220" fmla="*/ 1176869 w 1439229"/>
                <a:gd name="connsiteY220" fmla="*/ 284847 h 1446725"/>
                <a:gd name="connsiteX221" fmla="*/ 1124397 w 1439229"/>
                <a:gd name="connsiteY221" fmla="*/ 337319 h 1446725"/>
                <a:gd name="connsiteX222" fmla="*/ 1176869 w 1439229"/>
                <a:gd name="connsiteY222" fmla="*/ 389790 h 1446725"/>
                <a:gd name="connsiteX223" fmla="*/ 1229341 w 1439229"/>
                <a:gd name="connsiteY223" fmla="*/ 337319 h 1446725"/>
                <a:gd name="connsiteX224" fmla="*/ 532214 w 1439229"/>
                <a:gd name="connsiteY224" fmla="*/ 269855 h 1446725"/>
                <a:gd name="connsiteX225" fmla="*/ 479742 w 1439229"/>
                <a:gd name="connsiteY225" fmla="*/ 322327 h 1446725"/>
                <a:gd name="connsiteX226" fmla="*/ 532214 w 1439229"/>
                <a:gd name="connsiteY226" fmla="*/ 367303 h 1446725"/>
                <a:gd name="connsiteX227" fmla="*/ 577190 w 1439229"/>
                <a:gd name="connsiteY227" fmla="*/ 322327 h 1446725"/>
                <a:gd name="connsiteX228" fmla="*/ 412278 w 1439229"/>
                <a:gd name="connsiteY228" fmla="*/ 269855 h 1446725"/>
                <a:gd name="connsiteX229" fmla="*/ 359807 w 1439229"/>
                <a:gd name="connsiteY229" fmla="*/ 322327 h 1446725"/>
                <a:gd name="connsiteX230" fmla="*/ 404782 w 1439229"/>
                <a:gd name="connsiteY230" fmla="*/ 367303 h 1446725"/>
                <a:gd name="connsiteX231" fmla="*/ 457254 w 1439229"/>
                <a:gd name="connsiteY231" fmla="*/ 322327 h 1446725"/>
                <a:gd name="connsiteX232" fmla="*/ 1356773 w 1439229"/>
                <a:gd name="connsiteY232" fmla="*/ 224879 h 1446725"/>
                <a:gd name="connsiteX233" fmla="*/ 1304301 w 1439229"/>
                <a:gd name="connsiteY233" fmla="*/ 269855 h 1446725"/>
                <a:gd name="connsiteX234" fmla="*/ 1356773 w 1439229"/>
                <a:gd name="connsiteY234" fmla="*/ 322327 h 1446725"/>
                <a:gd name="connsiteX235" fmla="*/ 1409245 w 1439229"/>
                <a:gd name="connsiteY235" fmla="*/ 277351 h 1446725"/>
                <a:gd name="connsiteX236" fmla="*/ 1236837 w 1439229"/>
                <a:gd name="connsiteY236" fmla="*/ 224879 h 1446725"/>
                <a:gd name="connsiteX237" fmla="*/ 1184365 w 1439229"/>
                <a:gd name="connsiteY237" fmla="*/ 269855 h 1446725"/>
                <a:gd name="connsiteX238" fmla="*/ 1236837 w 1439229"/>
                <a:gd name="connsiteY238" fmla="*/ 322327 h 1446725"/>
                <a:gd name="connsiteX239" fmla="*/ 1289309 w 1439229"/>
                <a:gd name="connsiteY239" fmla="*/ 277351 h 1446725"/>
                <a:gd name="connsiteX240" fmla="*/ 472246 w 1439229"/>
                <a:gd name="connsiteY240" fmla="*/ 202392 h 1446725"/>
                <a:gd name="connsiteX241" fmla="*/ 419774 w 1439229"/>
                <a:gd name="connsiteY241" fmla="*/ 254864 h 1446725"/>
                <a:gd name="connsiteX242" fmla="*/ 472246 w 1439229"/>
                <a:gd name="connsiteY242" fmla="*/ 307335 h 1446725"/>
                <a:gd name="connsiteX243" fmla="*/ 517222 w 1439229"/>
                <a:gd name="connsiteY243" fmla="*/ 254864 h 1446725"/>
                <a:gd name="connsiteX244" fmla="*/ 352311 w 1439229"/>
                <a:gd name="connsiteY244" fmla="*/ 202392 h 1446725"/>
                <a:gd name="connsiteX245" fmla="*/ 299839 w 1439229"/>
                <a:gd name="connsiteY245" fmla="*/ 254864 h 1446725"/>
                <a:gd name="connsiteX246" fmla="*/ 344815 w 1439229"/>
                <a:gd name="connsiteY246" fmla="*/ 307335 h 1446725"/>
                <a:gd name="connsiteX247" fmla="*/ 397286 w 1439229"/>
                <a:gd name="connsiteY247" fmla="*/ 254864 h 1446725"/>
                <a:gd name="connsiteX248" fmla="*/ 1296805 w 1439229"/>
                <a:gd name="connsiteY248" fmla="*/ 157415 h 1446725"/>
                <a:gd name="connsiteX249" fmla="*/ 1244333 w 1439229"/>
                <a:gd name="connsiteY249" fmla="*/ 209887 h 1446725"/>
                <a:gd name="connsiteX250" fmla="*/ 1296805 w 1439229"/>
                <a:gd name="connsiteY250" fmla="*/ 262359 h 1446725"/>
                <a:gd name="connsiteX251" fmla="*/ 1349277 w 1439229"/>
                <a:gd name="connsiteY251" fmla="*/ 209887 h 1446725"/>
                <a:gd name="connsiteX252" fmla="*/ 404782 w 1439229"/>
                <a:gd name="connsiteY252" fmla="*/ 149920 h 1446725"/>
                <a:gd name="connsiteX253" fmla="*/ 359807 w 1439229"/>
                <a:gd name="connsiteY253" fmla="*/ 194896 h 1446725"/>
                <a:gd name="connsiteX254" fmla="*/ 404782 w 1439229"/>
                <a:gd name="connsiteY254" fmla="*/ 247368 h 1446725"/>
                <a:gd name="connsiteX255" fmla="*/ 457254 w 1439229"/>
                <a:gd name="connsiteY255" fmla="*/ 194896 h 1446725"/>
                <a:gd name="connsiteX256" fmla="*/ 284847 w 1439229"/>
                <a:gd name="connsiteY256" fmla="*/ 149920 h 1446725"/>
                <a:gd name="connsiteX257" fmla="*/ 239871 w 1439229"/>
                <a:gd name="connsiteY257" fmla="*/ 194896 h 1446725"/>
                <a:gd name="connsiteX258" fmla="*/ 284847 w 1439229"/>
                <a:gd name="connsiteY258" fmla="*/ 247368 h 1446725"/>
                <a:gd name="connsiteX259" fmla="*/ 337319 w 1439229"/>
                <a:gd name="connsiteY259" fmla="*/ 194896 h 1446725"/>
                <a:gd name="connsiteX260" fmla="*/ 1311797 w 1439229"/>
                <a:gd name="connsiteY260" fmla="*/ 112439 h 1446725"/>
                <a:gd name="connsiteX261" fmla="*/ 1326789 w 1439229"/>
                <a:gd name="connsiteY261" fmla="*/ 127431 h 1446725"/>
                <a:gd name="connsiteX262" fmla="*/ 1304301 w 1439229"/>
                <a:gd name="connsiteY262" fmla="*/ 149919 h 1446725"/>
                <a:gd name="connsiteX263" fmla="*/ 1439229 w 1439229"/>
                <a:gd name="connsiteY263" fmla="*/ 284847 h 1446725"/>
                <a:gd name="connsiteX264" fmla="*/ 936998 w 1439229"/>
                <a:gd name="connsiteY264" fmla="*/ 787078 h 1446725"/>
                <a:gd name="connsiteX265" fmla="*/ 809566 w 1439229"/>
                <a:gd name="connsiteY265" fmla="*/ 659646 h 1446725"/>
                <a:gd name="connsiteX266" fmla="*/ 802070 w 1439229"/>
                <a:gd name="connsiteY266" fmla="*/ 652150 h 1446725"/>
                <a:gd name="connsiteX267" fmla="*/ 787078 w 1439229"/>
                <a:gd name="connsiteY267" fmla="*/ 637158 h 1446725"/>
                <a:gd name="connsiteX268" fmla="*/ 352311 w 1439229"/>
                <a:gd name="connsiteY268" fmla="*/ 82456 h 1446725"/>
                <a:gd name="connsiteX269" fmla="*/ 299839 w 1439229"/>
                <a:gd name="connsiteY269" fmla="*/ 134928 h 1446725"/>
                <a:gd name="connsiteX270" fmla="*/ 344815 w 1439229"/>
                <a:gd name="connsiteY270" fmla="*/ 187400 h 1446725"/>
                <a:gd name="connsiteX271" fmla="*/ 397286 w 1439229"/>
                <a:gd name="connsiteY271" fmla="*/ 134928 h 1446725"/>
                <a:gd name="connsiteX272" fmla="*/ 224879 w 1439229"/>
                <a:gd name="connsiteY272" fmla="*/ 82456 h 1446725"/>
                <a:gd name="connsiteX273" fmla="*/ 172407 w 1439229"/>
                <a:gd name="connsiteY273" fmla="*/ 134928 h 1446725"/>
                <a:gd name="connsiteX274" fmla="*/ 224879 w 1439229"/>
                <a:gd name="connsiteY274" fmla="*/ 187400 h 1446725"/>
                <a:gd name="connsiteX275" fmla="*/ 269855 w 1439229"/>
                <a:gd name="connsiteY275" fmla="*/ 134928 h 1446725"/>
                <a:gd name="connsiteX276" fmla="*/ 292343 w 1439229"/>
                <a:gd name="connsiteY276" fmla="*/ 22488 h 1446725"/>
                <a:gd name="connsiteX277" fmla="*/ 239871 w 1439229"/>
                <a:gd name="connsiteY277" fmla="*/ 74960 h 1446725"/>
                <a:gd name="connsiteX278" fmla="*/ 284847 w 1439229"/>
                <a:gd name="connsiteY278" fmla="*/ 119936 h 1446725"/>
                <a:gd name="connsiteX279" fmla="*/ 337319 w 1439229"/>
                <a:gd name="connsiteY279" fmla="*/ 74960 h 1446725"/>
                <a:gd name="connsiteX280" fmla="*/ 284847 w 1439229"/>
                <a:gd name="connsiteY280" fmla="*/ 0 h 1446725"/>
                <a:gd name="connsiteX281" fmla="*/ 787078 w 1439229"/>
                <a:gd name="connsiteY281" fmla="*/ 494735 h 1446725"/>
                <a:gd name="connsiteX282" fmla="*/ 659646 w 1439229"/>
                <a:gd name="connsiteY282" fmla="*/ 622167 h 1446725"/>
                <a:gd name="connsiteX283" fmla="*/ 652150 w 1439229"/>
                <a:gd name="connsiteY283" fmla="*/ 629663 h 1446725"/>
                <a:gd name="connsiteX284" fmla="*/ 637158 w 1439229"/>
                <a:gd name="connsiteY284" fmla="*/ 644655 h 1446725"/>
                <a:gd name="connsiteX285" fmla="*/ 112439 w 1439229"/>
                <a:gd name="connsiteY285" fmla="*/ 119936 h 1446725"/>
                <a:gd name="connsiteX286" fmla="*/ 134927 w 1439229"/>
                <a:gd name="connsiteY286" fmla="*/ 104944 h 1446725"/>
                <a:gd name="connsiteX287" fmla="*/ 157415 w 1439229"/>
                <a:gd name="connsiteY287" fmla="*/ 127432 h 1446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</a:cxnLst>
              <a:rect l="l" t="t" r="r" b="b"/>
              <a:pathLst>
                <a:path w="1439229" h="1446725">
                  <a:moveTo>
                    <a:pt x="1146885" y="1311797"/>
                  </a:moveTo>
                  <a:lnTo>
                    <a:pt x="1094413" y="1364269"/>
                  </a:lnTo>
                  <a:lnTo>
                    <a:pt x="1146885" y="1416741"/>
                  </a:lnTo>
                  <a:lnTo>
                    <a:pt x="1199357" y="1364269"/>
                  </a:lnTo>
                  <a:close/>
                  <a:moveTo>
                    <a:pt x="1206853" y="1251829"/>
                  </a:moveTo>
                  <a:lnTo>
                    <a:pt x="1154381" y="1304301"/>
                  </a:lnTo>
                  <a:lnTo>
                    <a:pt x="1206853" y="1349277"/>
                  </a:lnTo>
                  <a:lnTo>
                    <a:pt x="1259325" y="1304301"/>
                  </a:lnTo>
                  <a:close/>
                  <a:moveTo>
                    <a:pt x="1086917" y="1251829"/>
                  </a:moveTo>
                  <a:lnTo>
                    <a:pt x="1034445" y="1304301"/>
                  </a:lnTo>
                  <a:lnTo>
                    <a:pt x="1086917" y="1349277"/>
                  </a:lnTo>
                  <a:lnTo>
                    <a:pt x="1139389" y="1304301"/>
                  </a:lnTo>
                  <a:close/>
                  <a:moveTo>
                    <a:pt x="1146885" y="1191861"/>
                  </a:moveTo>
                  <a:lnTo>
                    <a:pt x="1094413" y="1244333"/>
                  </a:lnTo>
                  <a:lnTo>
                    <a:pt x="1146885" y="1296805"/>
                  </a:lnTo>
                  <a:lnTo>
                    <a:pt x="1199357" y="1244333"/>
                  </a:lnTo>
                  <a:close/>
                  <a:moveTo>
                    <a:pt x="1026949" y="1191861"/>
                  </a:moveTo>
                  <a:lnTo>
                    <a:pt x="974477" y="1244333"/>
                  </a:lnTo>
                  <a:lnTo>
                    <a:pt x="1026949" y="1296805"/>
                  </a:lnTo>
                  <a:lnTo>
                    <a:pt x="1079421" y="1244333"/>
                  </a:lnTo>
                  <a:close/>
                  <a:moveTo>
                    <a:pt x="134928" y="1169373"/>
                  </a:moveTo>
                  <a:lnTo>
                    <a:pt x="82456" y="1221845"/>
                  </a:lnTo>
                  <a:lnTo>
                    <a:pt x="134928" y="1274317"/>
                  </a:lnTo>
                  <a:lnTo>
                    <a:pt x="187400" y="1221845"/>
                  </a:lnTo>
                  <a:close/>
                  <a:moveTo>
                    <a:pt x="1086917" y="1124397"/>
                  </a:moveTo>
                  <a:lnTo>
                    <a:pt x="1034445" y="1176869"/>
                  </a:lnTo>
                  <a:lnTo>
                    <a:pt x="1086917" y="1229341"/>
                  </a:lnTo>
                  <a:lnTo>
                    <a:pt x="1139389" y="1176869"/>
                  </a:lnTo>
                  <a:close/>
                  <a:moveTo>
                    <a:pt x="966981" y="1124397"/>
                  </a:moveTo>
                  <a:lnTo>
                    <a:pt x="914509" y="1176869"/>
                  </a:lnTo>
                  <a:lnTo>
                    <a:pt x="966981" y="1229341"/>
                  </a:lnTo>
                  <a:lnTo>
                    <a:pt x="1019453" y="1176869"/>
                  </a:lnTo>
                  <a:close/>
                  <a:moveTo>
                    <a:pt x="194896" y="1101909"/>
                  </a:moveTo>
                  <a:lnTo>
                    <a:pt x="149920" y="1154381"/>
                  </a:lnTo>
                  <a:lnTo>
                    <a:pt x="194896" y="1206853"/>
                  </a:lnTo>
                  <a:lnTo>
                    <a:pt x="247368" y="1154381"/>
                  </a:lnTo>
                  <a:close/>
                  <a:moveTo>
                    <a:pt x="74960" y="1101909"/>
                  </a:moveTo>
                  <a:lnTo>
                    <a:pt x="22488" y="1154381"/>
                  </a:lnTo>
                  <a:lnTo>
                    <a:pt x="74960" y="1206853"/>
                  </a:lnTo>
                  <a:lnTo>
                    <a:pt x="127432" y="1154381"/>
                  </a:lnTo>
                  <a:close/>
                  <a:moveTo>
                    <a:pt x="1026949" y="1064429"/>
                  </a:moveTo>
                  <a:lnTo>
                    <a:pt x="974477" y="1116901"/>
                  </a:lnTo>
                  <a:lnTo>
                    <a:pt x="1026949" y="1169373"/>
                  </a:lnTo>
                  <a:lnTo>
                    <a:pt x="1079421" y="1116901"/>
                  </a:lnTo>
                  <a:close/>
                  <a:moveTo>
                    <a:pt x="899517" y="1064429"/>
                  </a:moveTo>
                  <a:lnTo>
                    <a:pt x="847046" y="1116901"/>
                  </a:lnTo>
                  <a:lnTo>
                    <a:pt x="899517" y="1169373"/>
                  </a:lnTo>
                  <a:lnTo>
                    <a:pt x="951989" y="1116901"/>
                  </a:lnTo>
                  <a:close/>
                  <a:moveTo>
                    <a:pt x="254864" y="1041941"/>
                  </a:moveTo>
                  <a:lnTo>
                    <a:pt x="202392" y="1094413"/>
                  </a:lnTo>
                  <a:lnTo>
                    <a:pt x="254864" y="1146885"/>
                  </a:lnTo>
                  <a:lnTo>
                    <a:pt x="307335" y="1094413"/>
                  </a:lnTo>
                  <a:close/>
                  <a:moveTo>
                    <a:pt x="134928" y="1041941"/>
                  </a:moveTo>
                  <a:lnTo>
                    <a:pt x="82456" y="1094413"/>
                  </a:lnTo>
                  <a:lnTo>
                    <a:pt x="134928" y="1146885"/>
                  </a:lnTo>
                  <a:lnTo>
                    <a:pt x="187400" y="1094413"/>
                  </a:lnTo>
                  <a:close/>
                  <a:moveTo>
                    <a:pt x="966981" y="1004462"/>
                  </a:moveTo>
                  <a:lnTo>
                    <a:pt x="914509" y="1056934"/>
                  </a:lnTo>
                  <a:lnTo>
                    <a:pt x="966981" y="1109405"/>
                  </a:lnTo>
                  <a:lnTo>
                    <a:pt x="1019453" y="1056934"/>
                  </a:lnTo>
                  <a:close/>
                  <a:moveTo>
                    <a:pt x="839550" y="1004462"/>
                  </a:moveTo>
                  <a:lnTo>
                    <a:pt x="787078" y="1056934"/>
                  </a:lnTo>
                  <a:lnTo>
                    <a:pt x="839550" y="1109405"/>
                  </a:lnTo>
                  <a:lnTo>
                    <a:pt x="892021" y="1056934"/>
                  </a:lnTo>
                  <a:close/>
                  <a:moveTo>
                    <a:pt x="322327" y="981973"/>
                  </a:moveTo>
                  <a:lnTo>
                    <a:pt x="269855" y="1034445"/>
                  </a:lnTo>
                  <a:lnTo>
                    <a:pt x="322327" y="1086917"/>
                  </a:lnTo>
                  <a:lnTo>
                    <a:pt x="374799" y="1034445"/>
                  </a:lnTo>
                  <a:close/>
                  <a:moveTo>
                    <a:pt x="194896" y="981973"/>
                  </a:moveTo>
                  <a:lnTo>
                    <a:pt x="149920" y="1034445"/>
                  </a:lnTo>
                  <a:lnTo>
                    <a:pt x="194896" y="1086917"/>
                  </a:lnTo>
                  <a:lnTo>
                    <a:pt x="247368" y="1034445"/>
                  </a:lnTo>
                  <a:close/>
                  <a:moveTo>
                    <a:pt x="899517" y="944494"/>
                  </a:moveTo>
                  <a:lnTo>
                    <a:pt x="847046" y="996966"/>
                  </a:lnTo>
                  <a:lnTo>
                    <a:pt x="899517" y="1041941"/>
                  </a:lnTo>
                  <a:lnTo>
                    <a:pt x="951989" y="996966"/>
                  </a:lnTo>
                  <a:close/>
                  <a:moveTo>
                    <a:pt x="779582" y="944494"/>
                  </a:moveTo>
                  <a:lnTo>
                    <a:pt x="727110" y="996966"/>
                  </a:lnTo>
                  <a:lnTo>
                    <a:pt x="779582" y="1049437"/>
                  </a:lnTo>
                  <a:lnTo>
                    <a:pt x="832054" y="996966"/>
                  </a:lnTo>
                  <a:close/>
                  <a:moveTo>
                    <a:pt x="382295" y="922006"/>
                  </a:moveTo>
                  <a:lnTo>
                    <a:pt x="329823" y="974477"/>
                  </a:lnTo>
                  <a:lnTo>
                    <a:pt x="382295" y="1026949"/>
                  </a:lnTo>
                  <a:lnTo>
                    <a:pt x="434767" y="974477"/>
                  </a:lnTo>
                  <a:close/>
                  <a:moveTo>
                    <a:pt x="254864" y="922006"/>
                  </a:moveTo>
                  <a:lnTo>
                    <a:pt x="202392" y="974477"/>
                  </a:lnTo>
                  <a:lnTo>
                    <a:pt x="254864" y="1026949"/>
                  </a:lnTo>
                  <a:lnTo>
                    <a:pt x="307335" y="974477"/>
                  </a:lnTo>
                  <a:close/>
                  <a:moveTo>
                    <a:pt x="839550" y="884526"/>
                  </a:moveTo>
                  <a:lnTo>
                    <a:pt x="787078" y="936998"/>
                  </a:lnTo>
                  <a:lnTo>
                    <a:pt x="839550" y="989470"/>
                  </a:lnTo>
                  <a:lnTo>
                    <a:pt x="892021" y="936998"/>
                  </a:lnTo>
                  <a:close/>
                  <a:moveTo>
                    <a:pt x="719614" y="884526"/>
                  </a:moveTo>
                  <a:lnTo>
                    <a:pt x="667142" y="936998"/>
                  </a:lnTo>
                  <a:lnTo>
                    <a:pt x="719614" y="989470"/>
                  </a:lnTo>
                  <a:lnTo>
                    <a:pt x="772086" y="936998"/>
                  </a:lnTo>
                  <a:close/>
                  <a:moveTo>
                    <a:pt x="442263" y="862038"/>
                  </a:moveTo>
                  <a:lnTo>
                    <a:pt x="389791" y="914510"/>
                  </a:lnTo>
                  <a:lnTo>
                    <a:pt x="442263" y="966981"/>
                  </a:lnTo>
                  <a:lnTo>
                    <a:pt x="494735" y="914510"/>
                  </a:lnTo>
                  <a:close/>
                  <a:moveTo>
                    <a:pt x="322327" y="862038"/>
                  </a:moveTo>
                  <a:lnTo>
                    <a:pt x="269855" y="914510"/>
                  </a:lnTo>
                  <a:lnTo>
                    <a:pt x="322327" y="966981"/>
                  </a:lnTo>
                  <a:lnTo>
                    <a:pt x="374799" y="914510"/>
                  </a:lnTo>
                  <a:close/>
                  <a:moveTo>
                    <a:pt x="779582" y="817062"/>
                  </a:moveTo>
                  <a:lnTo>
                    <a:pt x="727110" y="869534"/>
                  </a:lnTo>
                  <a:lnTo>
                    <a:pt x="779582" y="922006"/>
                  </a:lnTo>
                  <a:lnTo>
                    <a:pt x="832054" y="869534"/>
                  </a:lnTo>
                  <a:close/>
                  <a:moveTo>
                    <a:pt x="502231" y="802070"/>
                  </a:moveTo>
                  <a:lnTo>
                    <a:pt x="449759" y="847046"/>
                  </a:lnTo>
                  <a:lnTo>
                    <a:pt x="502231" y="899518"/>
                  </a:lnTo>
                  <a:lnTo>
                    <a:pt x="554703" y="854542"/>
                  </a:lnTo>
                  <a:close/>
                  <a:moveTo>
                    <a:pt x="382295" y="802070"/>
                  </a:moveTo>
                  <a:lnTo>
                    <a:pt x="329823" y="847046"/>
                  </a:lnTo>
                  <a:lnTo>
                    <a:pt x="382295" y="899518"/>
                  </a:lnTo>
                  <a:lnTo>
                    <a:pt x="434767" y="854542"/>
                  </a:lnTo>
                  <a:close/>
                  <a:moveTo>
                    <a:pt x="787078" y="794574"/>
                  </a:moveTo>
                  <a:lnTo>
                    <a:pt x="1311797" y="1319293"/>
                  </a:lnTo>
                  <a:lnTo>
                    <a:pt x="1296805" y="1334285"/>
                  </a:lnTo>
                  <a:lnTo>
                    <a:pt x="1274317" y="1311797"/>
                  </a:lnTo>
                  <a:lnTo>
                    <a:pt x="1139389" y="1446725"/>
                  </a:lnTo>
                  <a:lnTo>
                    <a:pt x="637158" y="944494"/>
                  </a:lnTo>
                  <a:lnTo>
                    <a:pt x="764590" y="817062"/>
                  </a:lnTo>
                  <a:lnTo>
                    <a:pt x="772086" y="809566"/>
                  </a:lnTo>
                  <a:close/>
                  <a:moveTo>
                    <a:pt x="562199" y="734606"/>
                  </a:moveTo>
                  <a:lnTo>
                    <a:pt x="509727" y="787078"/>
                  </a:lnTo>
                  <a:lnTo>
                    <a:pt x="562199" y="839550"/>
                  </a:lnTo>
                  <a:lnTo>
                    <a:pt x="614671" y="787078"/>
                  </a:lnTo>
                  <a:close/>
                  <a:moveTo>
                    <a:pt x="442263" y="734606"/>
                  </a:moveTo>
                  <a:lnTo>
                    <a:pt x="389791" y="787078"/>
                  </a:lnTo>
                  <a:lnTo>
                    <a:pt x="442263" y="839550"/>
                  </a:lnTo>
                  <a:lnTo>
                    <a:pt x="494735" y="787078"/>
                  </a:lnTo>
                  <a:close/>
                  <a:moveTo>
                    <a:pt x="502231" y="674638"/>
                  </a:moveTo>
                  <a:lnTo>
                    <a:pt x="457255" y="727110"/>
                  </a:lnTo>
                  <a:lnTo>
                    <a:pt x="502231" y="779582"/>
                  </a:lnTo>
                  <a:lnTo>
                    <a:pt x="554703" y="727110"/>
                  </a:lnTo>
                  <a:close/>
                  <a:moveTo>
                    <a:pt x="929502" y="652150"/>
                  </a:moveTo>
                  <a:lnTo>
                    <a:pt x="877030" y="704622"/>
                  </a:lnTo>
                  <a:lnTo>
                    <a:pt x="929502" y="757094"/>
                  </a:lnTo>
                  <a:lnTo>
                    <a:pt x="974478" y="704622"/>
                  </a:lnTo>
                  <a:close/>
                  <a:moveTo>
                    <a:pt x="502231" y="652150"/>
                  </a:moveTo>
                  <a:lnTo>
                    <a:pt x="622167" y="772086"/>
                  </a:lnTo>
                  <a:lnTo>
                    <a:pt x="629663" y="779582"/>
                  </a:lnTo>
                  <a:lnTo>
                    <a:pt x="644655" y="794574"/>
                  </a:lnTo>
                  <a:lnTo>
                    <a:pt x="119936" y="1319293"/>
                  </a:lnTo>
                  <a:lnTo>
                    <a:pt x="104944" y="1304301"/>
                  </a:lnTo>
                  <a:lnTo>
                    <a:pt x="127432" y="1281813"/>
                  </a:lnTo>
                  <a:lnTo>
                    <a:pt x="0" y="1154381"/>
                  </a:lnTo>
                  <a:close/>
                  <a:moveTo>
                    <a:pt x="989470" y="592182"/>
                  </a:moveTo>
                  <a:lnTo>
                    <a:pt x="936998" y="644654"/>
                  </a:lnTo>
                  <a:lnTo>
                    <a:pt x="989470" y="697126"/>
                  </a:lnTo>
                  <a:lnTo>
                    <a:pt x="1041941" y="644654"/>
                  </a:lnTo>
                  <a:close/>
                  <a:moveTo>
                    <a:pt x="869534" y="592182"/>
                  </a:moveTo>
                  <a:lnTo>
                    <a:pt x="817062" y="644654"/>
                  </a:lnTo>
                  <a:lnTo>
                    <a:pt x="869534" y="697126"/>
                  </a:lnTo>
                  <a:lnTo>
                    <a:pt x="922006" y="644654"/>
                  </a:lnTo>
                  <a:close/>
                  <a:moveTo>
                    <a:pt x="1049437" y="532214"/>
                  </a:moveTo>
                  <a:lnTo>
                    <a:pt x="996966" y="577190"/>
                  </a:lnTo>
                  <a:lnTo>
                    <a:pt x="1049437" y="629662"/>
                  </a:lnTo>
                  <a:lnTo>
                    <a:pt x="1101909" y="584686"/>
                  </a:lnTo>
                  <a:close/>
                  <a:moveTo>
                    <a:pt x="929502" y="524718"/>
                  </a:moveTo>
                  <a:lnTo>
                    <a:pt x="877030" y="577190"/>
                  </a:lnTo>
                  <a:lnTo>
                    <a:pt x="929502" y="629662"/>
                  </a:lnTo>
                  <a:lnTo>
                    <a:pt x="974478" y="584686"/>
                  </a:lnTo>
                  <a:close/>
                  <a:moveTo>
                    <a:pt x="659646" y="509727"/>
                  </a:moveTo>
                  <a:lnTo>
                    <a:pt x="607174" y="562199"/>
                  </a:lnTo>
                  <a:lnTo>
                    <a:pt x="652150" y="614671"/>
                  </a:lnTo>
                  <a:lnTo>
                    <a:pt x="704622" y="562199"/>
                  </a:lnTo>
                  <a:close/>
                  <a:moveTo>
                    <a:pt x="1116901" y="472246"/>
                  </a:moveTo>
                  <a:lnTo>
                    <a:pt x="1064429" y="524718"/>
                  </a:lnTo>
                  <a:lnTo>
                    <a:pt x="1109405" y="569694"/>
                  </a:lnTo>
                  <a:lnTo>
                    <a:pt x="1161877" y="524718"/>
                  </a:lnTo>
                  <a:close/>
                  <a:moveTo>
                    <a:pt x="989470" y="472246"/>
                  </a:moveTo>
                  <a:lnTo>
                    <a:pt x="936998" y="524718"/>
                  </a:lnTo>
                  <a:lnTo>
                    <a:pt x="989470" y="569694"/>
                  </a:lnTo>
                  <a:lnTo>
                    <a:pt x="1034446" y="524718"/>
                  </a:lnTo>
                  <a:close/>
                  <a:moveTo>
                    <a:pt x="719614" y="449759"/>
                  </a:moveTo>
                  <a:lnTo>
                    <a:pt x="667142" y="502231"/>
                  </a:lnTo>
                  <a:lnTo>
                    <a:pt x="712118" y="554703"/>
                  </a:lnTo>
                  <a:lnTo>
                    <a:pt x="764590" y="502231"/>
                  </a:lnTo>
                  <a:close/>
                  <a:moveTo>
                    <a:pt x="599678" y="449759"/>
                  </a:moveTo>
                  <a:lnTo>
                    <a:pt x="547206" y="502231"/>
                  </a:lnTo>
                  <a:lnTo>
                    <a:pt x="592182" y="554703"/>
                  </a:lnTo>
                  <a:lnTo>
                    <a:pt x="644654" y="502231"/>
                  </a:lnTo>
                  <a:close/>
                  <a:moveTo>
                    <a:pt x="1049437" y="412278"/>
                  </a:moveTo>
                  <a:lnTo>
                    <a:pt x="996966" y="457254"/>
                  </a:lnTo>
                  <a:lnTo>
                    <a:pt x="1049437" y="509726"/>
                  </a:lnTo>
                  <a:lnTo>
                    <a:pt x="1101909" y="464750"/>
                  </a:lnTo>
                  <a:close/>
                  <a:moveTo>
                    <a:pt x="1176869" y="404782"/>
                  </a:moveTo>
                  <a:lnTo>
                    <a:pt x="1124397" y="457254"/>
                  </a:lnTo>
                  <a:lnTo>
                    <a:pt x="1176869" y="509726"/>
                  </a:lnTo>
                  <a:lnTo>
                    <a:pt x="1229341" y="457254"/>
                  </a:lnTo>
                  <a:close/>
                  <a:moveTo>
                    <a:pt x="659646" y="389791"/>
                  </a:moveTo>
                  <a:lnTo>
                    <a:pt x="607174" y="442263"/>
                  </a:lnTo>
                  <a:lnTo>
                    <a:pt x="652150" y="494735"/>
                  </a:lnTo>
                  <a:lnTo>
                    <a:pt x="704622" y="442263"/>
                  </a:lnTo>
                  <a:close/>
                  <a:moveTo>
                    <a:pt x="532214" y="389791"/>
                  </a:moveTo>
                  <a:lnTo>
                    <a:pt x="479742" y="442263"/>
                  </a:lnTo>
                  <a:lnTo>
                    <a:pt x="532214" y="494735"/>
                  </a:lnTo>
                  <a:lnTo>
                    <a:pt x="577190" y="442263"/>
                  </a:lnTo>
                  <a:close/>
                  <a:moveTo>
                    <a:pt x="1236837" y="344815"/>
                  </a:moveTo>
                  <a:lnTo>
                    <a:pt x="1184365" y="397286"/>
                  </a:lnTo>
                  <a:lnTo>
                    <a:pt x="1236837" y="449758"/>
                  </a:lnTo>
                  <a:lnTo>
                    <a:pt x="1289309" y="397286"/>
                  </a:lnTo>
                  <a:close/>
                  <a:moveTo>
                    <a:pt x="1109405" y="344815"/>
                  </a:moveTo>
                  <a:lnTo>
                    <a:pt x="1056934" y="397286"/>
                  </a:lnTo>
                  <a:lnTo>
                    <a:pt x="1109405" y="449758"/>
                  </a:lnTo>
                  <a:lnTo>
                    <a:pt x="1161877" y="397286"/>
                  </a:lnTo>
                  <a:close/>
                  <a:moveTo>
                    <a:pt x="599678" y="329823"/>
                  </a:moveTo>
                  <a:lnTo>
                    <a:pt x="547206" y="382295"/>
                  </a:lnTo>
                  <a:lnTo>
                    <a:pt x="592182" y="427271"/>
                  </a:lnTo>
                  <a:lnTo>
                    <a:pt x="644654" y="382295"/>
                  </a:lnTo>
                  <a:close/>
                  <a:moveTo>
                    <a:pt x="472246" y="329823"/>
                  </a:moveTo>
                  <a:lnTo>
                    <a:pt x="419774" y="382295"/>
                  </a:lnTo>
                  <a:lnTo>
                    <a:pt x="472246" y="427271"/>
                  </a:lnTo>
                  <a:lnTo>
                    <a:pt x="517222" y="382295"/>
                  </a:lnTo>
                  <a:close/>
                  <a:moveTo>
                    <a:pt x="1296805" y="284847"/>
                  </a:moveTo>
                  <a:lnTo>
                    <a:pt x="1244333" y="337319"/>
                  </a:lnTo>
                  <a:lnTo>
                    <a:pt x="1296805" y="389790"/>
                  </a:lnTo>
                  <a:lnTo>
                    <a:pt x="1349277" y="337319"/>
                  </a:lnTo>
                  <a:close/>
                  <a:moveTo>
                    <a:pt x="1176869" y="284847"/>
                  </a:moveTo>
                  <a:lnTo>
                    <a:pt x="1124397" y="337319"/>
                  </a:lnTo>
                  <a:lnTo>
                    <a:pt x="1176869" y="389790"/>
                  </a:lnTo>
                  <a:lnTo>
                    <a:pt x="1229341" y="337319"/>
                  </a:lnTo>
                  <a:close/>
                  <a:moveTo>
                    <a:pt x="532214" y="269855"/>
                  </a:moveTo>
                  <a:lnTo>
                    <a:pt x="479742" y="322327"/>
                  </a:lnTo>
                  <a:lnTo>
                    <a:pt x="532214" y="367303"/>
                  </a:lnTo>
                  <a:lnTo>
                    <a:pt x="577190" y="322327"/>
                  </a:lnTo>
                  <a:close/>
                  <a:moveTo>
                    <a:pt x="412278" y="269855"/>
                  </a:moveTo>
                  <a:lnTo>
                    <a:pt x="359807" y="322327"/>
                  </a:lnTo>
                  <a:lnTo>
                    <a:pt x="404782" y="367303"/>
                  </a:lnTo>
                  <a:lnTo>
                    <a:pt x="457254" y="322327"/>
                  </a:lnTo>
                  <a:close/>
                  <a:moveTo>
                    <a:pt x="1356773" y="224879"/>
                  </a:moveTo>
                  <a:lnTo>
                    <a:pt x="1304301" y="269855"/>
                  </a:lnTo>
                  <a:lnTo>
                    <a:pt x="1356773" y="322327"/>
                  </a:lnTo>
                  <a:lnTo>
                    <a:pt x="1409245" y="277351"/>
                  </a:lnTo>
                  <a:close/>
                  <a:moveTo>
                    <a:pt x="1236837" y="224879"/>
                  </a:moveTo>
                  <a:lnTo>
                    <a:pt x="1184365" y="269855"/>
                  </a:lnTo>
                  <a:lnTo>
                    <a:pt x="1236837" y="322327"/>
                  </a:lnTo>
                  <a:lnTo>
                    <a:pt x="1289309" y="277351"/>
                  </a:lnTo>
                  <a:close/>
                  <a:moveTo>
                    <a:pt x="472246" y="202392"/>
                  </a:moveTo>
                  <a:lnTo>
                    <a:pt x="419774" y="254864"/>
                  </a:lnTo>
                  <a:lnTo>
                    <a:pt x="472246" y="307335"/>
                  </a:lnTo>
                  <a:lnTo>
                    <a:pt x="517222" y="254864"/>
                  </a:lnTo>
                  <a:close/>
                  <a:moveTo>
                    <a:pt x="352311" y="202392"/>
                  </a:moveTo>
                  <a:lnTo>
                    <a:pt x="299839" y="254864"/>
                  </a:lnTo>
                  <a:lnTo>
                    <a:pt x="344815" y="307335"/>
                  </a:lnTo>
                  <a:lnTo>
                    <a:pt x="397286" y="254864"/>
                  </a:lnTo>
                  <a:close/>
                  <a:moveTo>
                    <a:pt x="1296805" y="157415"/>
                  </a:moveTo>
                  <a:lnTo>
                    <a:pt x="1244333" y="209887"/>
                  </a:lnTo>
                  <a:lnTo>
                    <a:pt x="1296805" y="262359"/>
                  </a:lnTo>
                  <a:lnTo>
                    <a:pt x="1349277" y="209887"/>
                  </a:lnTo>
                  <a:close/>
                  <a:moveTo>
                    <a:pt x="404782" y="149920"/>
                  </a:moveTo>
                  <a:lnTo>
                    <a:pt x="359807" y="194896"/>
                  </a:lnTo>
                  <a:lnTo>
                    <a:pt x="404782" y="247368"/>
                  </a:lnTo>
                  <a:lnTo>
                    <a:pt x="457254" y="194896"/>
                  </a:lnTo>
                  <a:close/>
                  <a:moveTo>
                    <a:pt x="284847" y="149920"/>
                  </a:moveTo>
                  <a:lnTo>
                    <a:pt x="239871" y="194896"/>
                  </a:lnTo>
                  <a:lnTo>
                    <a:pt x="284847" y="247368"/>
                  </a:lnTo>
                  <a:lnTo>
                    <a:pt x="337319" y="194896"/>
                  </a:lnTo>
                  <a:close/>
                  <a:moveTo>
                    <a:pt x="1311797" y="112439"/>
                  </a:moveTo>
                  <a:lnTo>
                    <a:pt x="1326789" y="127431"/>
                  </a:lnTo>
                  <a:lnTo>
                    <a:pt x="1304301" y="149919"/>
                  </a:lnTo>
                  <a:lnTo>
                    <a:pt x="1439229" y="284847"/>
                  </a:lnTo>
                  <a:lnTo>
                    <a:pt x="936998" y="787078"/>
                  </a:lnTo>
                  <a:lnTo>
                    <a:pt x="809566" y="659646"/>
                  </a:lnTo>
                  <a:lnTo>
                    <a:pt x="802070" y="652150"/>
                  </a:lnTo>
                  <a:lnTo>
                    <a:pt x="787078" y="637158"/>
                  </a:lnTo>
                  <a:close/>
                  <a:moveTo>
                    <a:pt x="352311" y="82456"/>
                  </a:moveTo>
                  <a:lnTo>
                    <a:pt x="299839" y="134928"/>
                  </a:lnTo>
                  <a:lnTo>
                    <a:pt x="344815" y="187400"/>
                  </a:lnTo>
                  <a:lnTo>
                    <a:pt x="397286" y="134928"/>
                  </a:lnTo>
                  <a:close/>
                  <a:moveTo>
                    <a:pt x="224879" y="82456"/>
                  </a:moveTo>
                  <a:lnTo>
                    <a:pt x="172407" y="134928"/>
                  </a:lnTo>
                  <a:lnTo>
                    <a:pt x="224879" y="187400"/>
                  </a:lnTo>
                  <a:lnTo>
                    <a:pt x="269855" y="134928"/>
                  </a:lnTo>
                  <a:close/>
                  <a:moveTo>
                    <a:pt x="292343" y="22488"/>
                  </a:moveTo>
                  <a:lnTo>
                    <a:pt x="239871" y="74960"/>
                  </a:lnTo>
                  <a:lnTo>
                    <a:pt x="284847" y="119936"/>
                  </a:lnTo>
                  <a:lnTo>
                    <a:pt x="337319" y="74960"/>
                  </a:lnTo>
                  <a:close/>
                  <a:moveTo>
                    <a:pt x="284847" y="0"/>
                  </a:moveTo>
                  <a:lnTo>
                    <a:pt x="787078" y="494735"/>
                  </a:lnTo>
                  <a:lnTo>
                    <a:pt x="659646" y="622167"/>
                  </a:lnTo>
                  <a:lnTo>
                    <a:pt x="652150" y="629663"/>
                  </a:lnTo>
                  <a:lnTo>
                    <a:pt x="637158" y="644655"/>
                  </a:lnTo>
                  <a:lnTo>
                    <a:pt x="112439" y="119936"/>
                  </a:lnTo>
                  <a:lnTo>
                    <a:pt x="134927" y="104944"/>
                  </a:lnTo>
                  <a:lnTo>
                    <a:pt x="157415" y="127432"/>
                  </a:lnTo>
                  <a:close/>
                </a:path>
              </a:pathLst>
            </a:custGeom>
            <a:solidFill>
              <a:srgbClr val="FFFFFF"/>
            </a:solidFill>
            <a:ln w="74771" cap="flat">
              <a:noFill/>
              <a:prstDash val="solid"/>
              <a:miter/>
            </a:ln>
            <a:effectLst>
              <a:outerShdw blurRad="12700" dist="12700" dir="5400000" algn="t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endParaRPr lang="zh-CN" altLang="en-US">
                <a:latin typeface="+mj-ea"/>
                <a:ea typeface="+mj-ea"/>
              </a:endParaRPr>
            </a:p>
          </p:txBody>
        </p:sp>
      </p:grpSp>
      <p:sp>
        <p:nvSpPr>
          <p:cNvPr id="133" name="任意多边形: 形状 132">
            <a:extLst>
              <a:ext uri="{FF2B5EF4-FFF2-40B4-BE49-F238E27FC236}">
                <a16:creationId xmlns:a16="http://schemas.microsoft.com/office/drawing/2014/main" id="{FC17D96E-F208-4F1A-9D02-D6938E4068BC}"/>
              </a:ext>
            </a:extLst>
          </p:cNvPr>
          <p:cNvSpPr/>
          <p:nvPr/>
        </p:nvSpPr>
        <p:spPr>
          <a:xfrm>
            <a:off x="9358644" y="5714015"/>
            <a:ext cx="394609" cy="846220"/>
          </a:xfrm>
          <a:custGeom>
            <a:avLst/>
            <a:gdLst>
              <a:gd name="connsiteX0" fmla="*/ 1266825 w 1624013"/>
              <a:gd name="connsiteY0" fmla="*/ 2946365 h 3482623"/>
              <a:gd name="connsiteX1" fmla="*/ 1266825 w 1624013"/>
              <a:gd name="connsiteY1" fmla="*/ 3082573 h 3482623"/>
              <a:gd name="connsiteX2" fmla="*/ 1392555 w 1624013"/>
              <a:gd name="connsiteY2" fmla="*/ 3082573 h 3482623"/>
              <a:gd name="connsiteX3" fmla="*/ 1392555 w 1624013"/>
              <a:gd name="connsiteY3" fmla="*/ 2946365 h 3482623"/>
              <a:gd name="connsiteX4" fmla="*/ 1095375 w 1624013"/>
              <a:gd name="connsiteY4" fmla="*/ 2946365 h 3482623"/>
              <a:gd name="connsiteX5" fmla="*/ 1095375 w 1624013"/>
              <a:gd name="connsiteY5" fmla="*/ 3082573 h 3482623"/>
              <a:gd name="connsiteX6" fmla="*/ 1221105 w 1624013"/>
              <a:gd name="connsiteY6" fmla="*/ 3082573 h 3482623"/>
              <a:gd name="connsiteX7" fmla="*/ 1221105 w 1624013"/>
              <a:gd name="connsiteY7" fmla="*/ 2946365 h 3482623"/>
              <a:gd name="connsiteX8" fmla="*/ 402908 w 1624013"/>
              <a:gd name="connsiteY8" fmla="*/ 2946365 h 3482623"/>
              <a:gd name="connsiteX9" fmla="*/ 402908 w 1624013"/>
              <a:gd name="connsiteY9" fmla="*/ 3082573 h 3482623"/>
              <a:gd name="connsiteX10" fmla="*/ 528638 w 1624013"/>
              <a:gd name="connsiteY10" fmla="*/ 3082573 h 3482623"/>
              <a:gd name="connsiteX11" fmla="*/ 528638 w 1624013"/>
              <a:gd name="connsiteY11" fmla="*/ 2946365 h 3482623"/>
              <a:gd name="connsiteX12" fmla="*/ 232410 w 1624013"/>
              <a:gd name="connsiteY12" fmla="*/ 2946365 h 3482623"/>
              <a:gd name="connsiteX13" fmla="*/ 232410 w 1624013"/>
              <a:gd name="connsiteY13" fmla="*/ 3082573 h 3482623"/>
              <a:gd name="connsiteX14" fmla="*/ 358140 w 1624013"/>
              <a:gd name="connsiteY14" fmla="*/ 3082573 h 3482623"/>
              <a:gd name="connsiteX15" fmla="*/ 358140 w 1624013"/>
              <a:gd name="connsiteY15" fmla="*/ 2946365 h 3482623"/>
              <a:gd name="connsiteX16" fmla="*/ 1266825 w 1624013"/>
              <a:gd name="connsiteY16" fmla="*/ 2758723 h 3482623"/>
              <a:gd name="connsiteX17" fmla="*/ 1266825 w 1624013"/>
              <a:gd name="connsiteY17" fmla="*/ 2894930 h 3482623"/>
              <a:gd name="connsiteX18" fmla="*/ 1392555 w 1624013"/>
              <a:gd name="connsiteY18" fmla="*/ 2894930 h 3482623"/>
              <a:gd name="connsiteX19" fmla="*/ 1392555 w 1624013"/>
              <a:gd name="connsiteY19" fmla="*/ 2884452 h 3482623"/>
              <a:gd name="connsiteX20" fmla="*/ 1266825 w 1624013"/>
              <a:gd name="connsiteY20" fmla="*/ 2758723 h 3482623"/>
              <a:gd name="connsiteX21" fmla="*/ 1221105 w 1624013"/>
              <a:gd name="connsiteY21" fmla="*/ 2758723 h 3482623"/>
              <a:gd name="connsiteX22" fmla="*/ 1095375 w 1624013"/>
              <a:gd name="connsiteY22" fmla="*/ 2884452 h 3482623"/>
              <a:gd name="connsiteX23" fmla="*/ 1095375 w 1624013"/>
              <a:gd name="connsiteY23" fmla="*/ 2894930 h 3482623"/>
              <a:gd name="connsiteX24" fmla="*/ 1221105 w 1624013"/>
              <a:gd name="connsiteY24" fmla="*/ 2894930 h 3482623"/>
              <a:gd name="connsiteX25" fmla="*/ 402908 w 1624013"/>
              <a:gd name="connsiteY25" fmla="*/ 2758723 h 3482623"/>
              <a:gd name="connsiteX26" fmla="*/ 402908 w 1624013"/>
              <a:gd name="connsiteY26" fmla="*/ 2894930 h 3482623"/>
              <a:gd name="connsiteX27" fmla="*/ 528638 w 1624013"/>
              <a:gd name="connsiteY27" fmla="*/ 2894930 h 3482623"/>
              <a:gd name="connsiteX28" fmla="*/ 528638 w 1624013"/>
              <a:gd name="connsiteY28" fmla="*/ 2884452 h 3482623"/>
              <a:gd name="connsiteX29" fmla="*/ 402908 w 1624013"/>
              <a:gd name="connsiteY29" fmla="*/ 2758723 h 3482623"/>
              <a:gd name="connsiteX30" fmla="*/ 358140 w 1624013"/>
              <a:gd name="connsiteY30" fmla="*/ 2758723 h 3482623"/>
              <a:gd name="connsiteX31" fmla="*/ 232410 w 1624013"/>
              <a:gd name="connsiteY31" fmla="*/ 2884452 h 3482623"/>
              <a:gd name="connsiteX32" fmla="*/ 232410 w 1624013"/>
              <a:gd name="connsiteY32" fmla="*/ 2894930 h 3482623"/>
              <a:gd name="connsiteX33" fmla="*/ 358140 w 1624013"/>
              <a:gd name="connsiteY33" fmla="*/ 2894930 h 3482623"/>
              <a:gd name="connsiteX34" fmla="*/ 1266825 w 1624013"/>
              <a:gd name="connsiteY34" fmla="*/ 2284377 h 3482623"/>
              <a:gd name="connsiteX35" fmla="*/ 1266825 w 1624013"/>
              <a:gd name="connsiteY35" fmla="*/ 2420585 h 3482623"/>
              <a:gd name="connsiteX36" fmla="*/ 1392555 w 1624013"/>
              <a:gd name="connsiteY36" fmla="*/ 2420585 h 3482623"/>
              <a:gd name="connsiteX37" fmla="*/ 1392555 w 1624013"/>
              <a:gd name="connsiteY37" fmla="*/ 2284377 h 3482623"/>
              <a:gd name="connsiteX38" fmla="*/ 1095375 w 1624013"/>
              <a:gd name="connsiteY38" fmla="*/ 2284377 h 3482623"/>
              <a:gd name="connsiteX39" fmla="*/ 1095375 w 1624013"/>
              <a:gd name="connsiteY39" fmla="*/ 2420585 h 3482623"/>
              <a:gd name="connsiteX40" fmla="*/ 1221105 w 1624013"/>
              <a:gd name="connsiteY40" fmla="*/ 2420585 h 3482623"/>
              <a:gd name="connsiteX41" fmla="*/ 1221105 w 1624013"/>
              <a:gd name="connsiteY41" fmla="*/ 2284377 h 3482623"/>
              <a:gd name="connsiteX42" fmla="*/ 402908 w 1624013"/>
              <a:gd name="connsiteY42" fmla="*/ 2284377 h 3482623"/>
              <a:gd name="connsiteX43" fmla="*/ 402908 w 1624013"/>
              <a:gd name="connsiteY43" fmla="*/ 2420585 h 3482623"/>
              <a:gd name="connsiteX44" fmla="*/ 528638 w 1624013"/>
              <a:gd name="connsiteY44" fmla="*/ 2420585 h 3482623"/>
              <a:gd name="connsiteX45" fmla="*/ 528638 w 1624013"/>
              <a:gd name="connsiteY45" fmla="*/ 2284377 h 3482623"/>
              <a:gd name="connsiteX46" fmla="*/ 232410 w 1624013"/>
              <a:gd name="connsiteY46" fmla="*/ 2284377 h 3482623"/>
              <a:gd name="connsiteX47" fmla="*/ 232410 w 1624013"/>
              <a:gd name="connsiteY47" fmla="*/ 2420585 h 3482623"/>
              <a:gd name="connsiteX48" fmla="*/ 358140 w 1624013"/>
              <a:gd name="connsiteY48" fmla="*/ 2420585 h 3482623"/>
              <a:gd name="connsiteX49" fmla="*/ 358140 w 1624013"/>
              <a:gd name="connsiteY49" fmla="*/ 2284377 h 3482623"/>
              <a:gd name="connsiteX50" fmla="*/ 1266825 w 1624013"/>
              <a:gd name="connsiteY50" fmla="*/ 2096735 h 3482623"/>
              <a:gd name="connsiteX51" fmla="*/ 1266825 w 1624013"/>
              <a:gd name="connsiteY51" fmla="*/ 2232942 h 3482623"/>
              <a:gd name="connsiteX52" fmla="*/ 1392555 w 1624013"/>
              <a:gd name="connsiteY52" fmla="*/ 2232942 h 3482623"/>
              <a:gd name="connsiteX53" fmla="*/ 1392555 w 1624013"/>
              <a:gd name="connsiteY53" fmla="*/ 2222465 h 3482623"/>
              <a:gd name="connsiteX54" fmla="*/ 1266825 w 1624013"/>
              <a:gd name="connsiteY54" fmla="*/ 2096735 h 3482623"/>
              <a:gd name="connsiteX55" fmla="*/ 1221105 w 1624013"/>
              <a:gd name="connsiteY55" fmla="*/ 2096735 h 3482623"/>
              <a:gd name="connsiteX56" fmla="*/ 1095375 w 1624013"/>
              <a:gd name="connsiteY56" fmla="*/ 2222465 h 3482623"/>
              <a:gd name="connsiteX57" fmla="*/ 1095375 w 1624013"/>
              <a:gd name="connsiteY57" fmla="*/ 2232942 h 3482623"/>
              <a:gd name="connsiteX58" fmla="*/ 1221105 w 1624013"/>
              <a:gd name="connsiteY58" fmla="*/ 2232942 h 3482623"/>
              <a:gd name="connsiteX59" fmla="*/ 402908 w 1624013"/>
              <a:gd name="connsiteY59" fmla="*/ 2096735 h 3482623"/>
              <a:gd name="connsiteX60" fmla="*/ 402908 w 1624013"/>
              <a:gd name="connsiteY60" fmla="*/ 2232942 h 3482623"/>
              <a:gd name="connsiteX61" fmla="*/ 528638 w 1624013"/>
              <a:gd name="connsiteY61" fmla="*/ 2232942 h 3482623"/>
              <a:gd name="connsiteX62" fmla="*/ 528638 w 1624013"/>
              <a:gd name="connsiteY62" fmla="*/ 2222465 h 3482623"/>
              <a:gd name="connsiteX63" fmla="*/ 402908 w 1624013"/>
              <a:gd name="connsiteY63" fmla="*/ 2096735 h 3482623"/>
              <a:gd name="connsiteX64" fmla="*/ 358140 w 1624013"/>
              <a:gd name="connsiteY64" fmla="*/ 2096735 h 3482623"/>
              <a:gd name="connsiteX65" fmla="*/ 232410 w 1624013"/>
              <a:gd name="connsiteY65" fmla="*/ 2222465 h 3482623"/>
              <a:gd name="connsiteX66" fmla="*/ 232410 w 1624013"/>
              <a:gd name="connsiteY66" fmla="*/ 2232942 h 3482623"/>
              <a:gd name="connsiteX67" fmla="*/ 358140 w 1624013"/>
              <a:gd name="connsiteY67" fmla="*/ 2232942 h 3482623"/>
              <a:gd name="connsiteX68" fmla="*/ 833438 w 1624013"/>
              <a:gd name="connsiteY68" fmla="*/ 1658585 h 3482623"/>
              <a:gd name="connsiteX69" fmla="*/ 833438 w 1624013"/>
              <a:gd name="connsiteY69" fmla="*/ 1777647 h 3482623"/>
              <a:gd name="connsiteX70" fmla="*/ 952500 w 1624013"/>
              <a:gd name="connsiteY70" fmla="*/ 1658585 h 3482623"/>
              <a:gd name="connsiteX71" fmla="*/ 672465 w 1624013"/>
              <a:gd name="connsiteY71" fmla="*/ 1658585 h 3482623"/>
              <a:gd name="connsiteX72" fmla="*/ 791528 w 1624013"/>
              <a:gd name="connsiteY72" fmla="*/ 1777647 h 3482623"/>
              <a:gd name="connsiteX73" fmla="*/ 791528 w 1624013"/>
              <a:gd name="connsiteY73" fmla="*/ 1658585 h 3482623"/>
              <a:gd name="connsiteX74" fmla="*/ 833438 w 1624013"/>
              <a:gd name="connsiteY74" fmla="*/ 1498565 h 3482623"/>
              <a:gd name="connsiteX75" fmla="*/ 833438 w 1624013"/>
              <a:gd name="connsiteY75" fmla="*/ 1617627 h 3482623"/>
              <a:gd name="connsiteX76" fmla="*/ 952500 w 1624013"/>
              <a:gd name="connsiteY76" fmla="*/ 1617627 h 3482623"/>
              <a:gd name="connsiteX77" fmla="*/ 833438 w 1624013"/>
              <a:gd name="connsiteY77" fmla="*/ 1498565 h 3482623"/>
              <a:gd name="connsiteX78" fmla="*/ 791528 w 1624013"/>
              <a:gd name="connsiteY78" fmla="*/ 1498565 h 3482623"/>
              <a:gd name="connsiteX79" fmla="*/ 672465 w 1624013"/>
              <a:gd name="connsiteY79" fmla="*/ 1617627 h 3482623"/>
              <a:gd name="connsiteX80" fmla="*/ 791528 w 1624013"/>
              <a:gd name="connsiteY80" fmla="*/ 1617627 h 3482623"/>
              <a:gd name="connsiteX81" fmla="*/ 812483 w 1624013"/>
              <a:gd name="connsiteY81" fmla="*/ 1233770 h 3482623"/>
              <a:gd name="connsiteX82" fmla="*/ 1181100 w 1624013"/>
              <a:gd name="connsiteY82" fmla="*/ 1535712 h 3482623"/>
              <a:gd name="connsiteX83" fmla="*/ 1181100 w 1624013"/>
              <a:gd name="connsiteY83" fmla="*/ 1339497 h 3482623"/>
              <a:gd name="connsiteX84" fmla="*/ 1116330 w 1624013"/>
              <a:gd name="connsiteY84" fmla="*/ 1339497 h 3482623"/>
              <a:gd name="connsiteX85" fmla="*/ 1116330 w 1624013"/>
              <a:gd name="connsiteY85" fmla="*/ 1241390 h 3482623"/>
              <a:gd name="connsiteX86" fmla="*/ 1482090 w 1624013"/>
              <a:gd name="connsiteY86" fmla="*/ 1241390 h 3482623"/>
              <a:gd name="connsiteX87" fmla="*/ 1482090 w 1624013"/>
              <a:gd name="connsiteY87" fmla="*/ 1339497 h 3482623"/>
              <a:gd name="connsiteX88" fmla="*/ 1417320 w 1624013"/>
              <a:gd name="connsiteY88" fmla="*/ 1339497 h 3482623"/>
              <a:gd name="connsiteX89" fmla="*/ 1417320 w 1624013"/>
              <a:gd name="connsiteY89" fmla="*/ 1728117 h 3482623"/>
              <a:gd name="connsiteX90" fmla="*/ 1624013 w 1624013"/>
              <a:gd name="connsiteY90" fmla="*/ 1897663 h 3482623"/>
              <a:gd name="connsiteX91" fmla="*/ 1515428 w 1624013"/>
              <a:gd name="connsiteY91" fmla="*/ 1897663 h 3482623"/>
              <a:gd name="connsiteX92" fmla="*/ 1515428 w 1624013"/>
              <a:gd name="connsiteY92" fmla="*/ 3482623 h 3482623"/>
              <a:gd name="connsiteX93" fmla="*/ 973455 w 1624013"/>
              <a:gd name="connsiteY93" fmla="*/ 3482623 h 3482623"/>
              <a:gd name="connsiteX94" fmla="*/ 650558 w 1624013"/>
              <a:gd name="connsiteY94" fmla="*/ 3482623 h 3482623"/>
              <a:gd name="connsiteX95" fmla="*/ 108585 w 1624013"/>
              <a:gd name="connsiteY95" fmla="*/ 3482623 h 3482623"/>
              <a:gd name="connsiteX96" fmla="*/ 108585 w 1624013"/>
              <a:gd name="connsiteY96" fmla="*/ 1897663 h 3482623"/>
              <a:gd name="connsiteX97" fmla="*/ 0 w 1624013"/>
              <a:gd name="connsiteY97" fmla="*/ 1897663 h 3482623"/>
              <a:gd name="connsiteX98" fmla="*/ 1249680 w 1624013"/>
              <a:gd name="connsiteY98" fmla="*/ 3140 h 3482623"/>
              <a:gd name="connsiteX99" fmla="*/ 1255395 w 1624013"/>
              <a:gd name="connsiteY99" fmla="*/ 23142 h 3482623"/>
              <a:gd name="connsiteX100" fmla="*/ 1156335 w 1624013"/>
              <a:gd name="connsiteY100" fmla="*/ 129822 h 3482623"/>
              <a:gd name="connsiteX101" fmla="*/ 1126807 w 1624013"/>
              <a:gd name="connsiteY101" fmla="*/ 244122 h 3482623"/>
              <a:gd name="connsiteX102" fmla="*/ 1150620 w 1624013"/>
              <a:gd name="connsiteY102" fmla="*/ 344135 h 3482623"/>
              <a:gd name="connsiteX103" fmla="*/ 1223962 w 1624013"/>
              <a:gd name="connsiteY103" fmla="*/ 448910 h 3482623"/>
              <a:gd name="connsiteX104" fmla="*/ 1322070 w 1624013"/>
              <a:gd name="connsiteY104" fmla="*/ 604167 h 3482623"/>
              <a:gd name="connsiteX105" fmla="*/ 1345882 w 1624013"/>
              <a:gd name="connsiteY105" fmla="*/ 809907 h 3482623"/>
              <a:gd name="connsiteX106" fmla="*/ 1267777 w 1624013"/>
              <a:gd name="connsiteY106" fmla="*/ 988025 h 3482623"/>
              <a:gd name="connsiteX107" fmla="*/ 1115377 w 1624013"/>
              <a:gd name="connsiteY107" fmla="*/ 1088037 h 3482623"/>
              <a:gd name="connsiteX108" fmla="*/ 1102995 w 1624013"/>
              <a:gd name="connsiteY108" fmla="*/ 1069940 h 3482623"/>
              <a:gd name="connsiteX109" fmla="*/ 1158240 w 1624013"/>
              <a:gd name="connsiteY109" fmla="*/ 930875 h 3482623"/>
              <a:gd name="connsiteX110" fmla="*/ 1162050 w 1624013"/>
              <a:gd name="connsiteY110" fmla="*/ 802287 h 3482623"/>
              <a:gd name="connsiteX111" fmla="*/ 1125855 w 1624013"/>
              <a:gd name="connsiteY111" fmla="*/ 697512 h 3482623"/>
              <a:gd name="connsiteX112" fmla="*/ 1044892 w 1624013"/>
              <a:gd name="connsiteY112" fmla="*/ 587975 h 3482623"/>
              <a:gd name="connsiteX113" fmla="*/ 949642 w 1624013"/>
              <a:gd name="connsiteY113" fmla="*/ 422240 h 3482623"/>
              <a:gd name="connsiteX114" fmla="*/ 948690 w 1624013"/>
              <a:gd name="connsiteY114" fmla="*/ 207927 h 3482623"/>
              <a:gd name="connsiteX115" fmla="*/ 1070610 w 1624013"/>
              <a:gd name="connsiteY115" fmla="*/ 45050 h 3482623"/>
              <a:gd name="connsiteX116" fmla="*/ 1249680 w 1624013"/>
              <a:gd name="connsiteY116" fmla="*/ 3140 h 34826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</a:cxnLst>
            <a:rect l="l" t="t" r="r" b="b"/>
            <a:pathLst>
              <a:path w="1624013" h="3482623">
                <a:moveTo>
                  <a:pt x="1266825" y="2946365"/>
                </a:moveTo>
                <a:lnTo>
                  <a:pt x="1266825" y="3082573"/>
                </a:lnTo>
                <a:lnTo>
                  <a:pt x="1392555" y="3082573"/>
                </a:lnTo>
                <a:lnTo>
                  <a:pt x="1392555" y="2946365"/>
                </a:lnTo>
                <a:close/>
                <a:moveTo>
                  <a:pt x="1095375" y="2946365"/>
                </a:moveTo>
                <a:lnTo>
                  <a:pt x="1095375" y="3082573"/>
                </a:lnTo>
                <a:lnTo>
                  <a:pt x="1221105" y="3082573"/>
                </a:lnTo>
                <a:lnTo>
                  <a:pt x="1221105" y="2946365"/>
                </a:lnTo>
                <a:close/>
                <a:moveTo>
                  <a:pt x="402908" y="2946365"/>
                </a:moveTo>
                <a:lnTo>
                  <a:pt x="402908" y="3082573"/>
                </a:lnTo>
                <a:lnTo>
                  <a:pt x="528638" y="3082573"/>
                </a:lnTo>
                <a:lnTo>
                  <a:pt x="528638" y="2946365"/>
                </a:lnTo>
                <a:close/>
                <a:moveTo>
                  <a:pt x="232410" y="2946365"/>
                </a:moveTo>
                <a:lnTo>
                  <a:pt x="232410" y="3082573"/>
                </a:lnTo>
                <a:lnTo>
                  <a:pt x="358140" y="3082573"/>
                </a:lnTo>
                <a:lnTo>
                  <a:pt x="358140" y="2946365"/>
                </a:lnTo>
                <a:close/>
                <a:moveTo>
                  <a:pt x="1266825" y="2758723"/>
                </a:moveTo>
                <a:lnTo>
                  <a:pt x="1266825" y="2894930"/>
                </a:lnTo>
                <a:lnTo>
                  <a:pt x="1392555" y="2894930"/>
                </a:lnTo>
                <a:lnTo>
                  <a:pt x="1392555" y="2884452"/>
                </a:lnTo>
                <a:cubicBezTo>
                  <a:pt x="1392555" y="2814920"/>
                  <a:pt x="1336358" y="2758723"/>
                  <a:pt x="1266825" y="2758723"/>
                </a:cubicBezTo>
                <a:close/>
                <a:moveTo>
                  <a:pt x="1221105" y="2758723"/>
                </a:moveTo>
                <a:cubicBezTo>
                  <a:pt x="1151573" y="2758723"/>
                  <a:pt x="1095375" y="2814920"/>
                  <a:pt x="1095375" y="2884452"/>
                </a:cubicBezTo>
                <a:lnTo>
                  <a:pt x="1095375" y="2894930"/>
                </a:lnTo>
                <a:lnTo>
                  <a:pt x="1221105" y="2894930"/>
                </a:lnTo>
                <a:close/>
                <a:moveTo>
                  <a:pt x="402908" y="2758723"/>
                </a:moveTo>
                <a:lnTo>
                  <a:pt x="402908" y="2894930"/>
                </a:lnTo>
                <a:lnTo>
                  <a:pt x="528638" y="2894930"/>
                </a:lnTo>
                <a:lnTo>
                  <a:pt x="528638" y="2884452"/>
                </a:lnTo>
                <a:cubicBezTo>
                  <a:pt x="528638" y="2814920"/>
                  <a:pt x="472440" y="2758723"/>
                  <a:pt x="402908" y="2758723"/>
                </a:cubicBezTo>
                <a:close/>
                <a:moveTo>
                  <a:pt x="358140" y="2758723"/>
                </a:moveTo>
                <a:cubicBezTo>
                  <a:pt x="288608" y="2758723"/>
                  <a:pt x="232410" y="2814920"/>
                  <a:pt x="232410" y="2884452"/>
                </a:cubicBezTo>
                <a:lnTo>
                  <a:pt x="232410" y="2894930"/>
                </a:lnTo>
                <a:lnTo>
                  <a:pt x="358140" y="2894930"/>
                </a:lnTo>
                <a:close/>
                <a:moveTo>
                  <a:pt x="1266825" y="2284377"/>
                </a:moveTo>
                <a:lnTo>
                  <a:pt x="1266825" y="2420585"/>
                </a:lnTo>
                <a:lnTo>
                  <a:pt x="1392555" y="2420585"/>
                </a:lnTo>
                <a:lnTo>
                  <a:pt x="1392555" y="2284377"/>
                </a:lnTo>
                <a:close/>
                <a:moveTo>
                  <a:pt x="1095375" y="2284377"/>
                </a:moveTo>
                <a:lnTo>
                  <a:pt x="1095375" y="2420585"/>
                </a:lnTo>
                <a:lnTo>
                  <a:pt x="1221105" y="2420585"/>
                </a:lnTo>
                <a:lnTo>
                  <a:pt x="1221105" y="2284377"/>
                </a:lnTo>
                <a:close/>
                <a:moveTo>
                  <a:pt x="402908" y="2284377"/>
                </a:moveTo>
                <a:lnTo>
                  <a:pt x="402908" y="2420585"/>
                </a:lnTo>
                <a:lnTo>
                  <a:pt x="528638" y="2420585"/>
                </a:lnTo>
                <a:lnTo>
                  <a:pt x="528638" y="2284377"/>
                </a:lnTo>
                <a:close/>
                <a:moveTo>
                  <a:pt x="232410" y="2284377"/>
                </a:moveTo>
                <a:lnTo>
                  <a:pt x="232410" y="2420585"/>
                </a:lnTo>
                <a:lnTo>
                  <a:pt x="358140" y="2420585"/>
                </a:lnTo>
                <a:lnTo>
                  <a:pt x="358140" y="2284377"/>
                </a:lnTo>
                <a:close/>
                <a:moveTo>
                  <a:pt x="1266825" y="2096735"/>
                </a:moveTo>
                <a:lnTo>
                  <a:pt x="1266825" y="2232942"/>
                </a:lnTo>
                <a:lnTo>
                  <a:pt x="1392555" y="2232942"/>
                </a:lnTo>
                <a:lnTo>
                  <a:pt x="1392555" y="2222465"/>
                </a:lnTo>
                <a:cubicBezTo>
                  <a:pt x="1392555" y="2152933"/>
                  <a:pt x="1336358" y="2096735"/>
                  <a:pt x="1266825" y="2096735"/>
                </a:cubicBezTo>
                <a:close/>
                <a:moveTo>
                  <a:pt x="1221105" y="2096735"/>
                </a:moveTo>
                <a:cubicBezTo>
                  <a:pt x="1151573" y="2096735"/>
                  <a:pt x="1095375" y="2152933"/>
                  <a:pt x="1095375" y="2222465"/>
                </a:cubicBezTo>
                <a:lnTo>
                  <a:pt x="1095375" y="2232942"/>
                </a:lnTo>
                <a:lnTo>
                  <a:pt x="1221105" y="2232942"/>
                </a:lnTo>
                <a:close/>
                <a:moveTo>
                  <a:pt x="402908" y="2096735"/>
                </a:moveTo>
                <a:lnTo>
                  <a:pt x="402908" y="2232942"/>
                </a:lnTo>
                <a:lnTo>
                  <a:pt x="528638" y="2232942"/>
                </a:lnTo>
                <a:lnTo>
                  <a:pt x="528638" y="2222465"/>
                </a:lnTo>
                <a:cubicBezTo>
                  <a:pt x="528638" y="2152933"/>
                  <a:pt x="472440" y="2096735"/>
                  <a:pt x="402908" y="2096735"/>
                </a:cubicBezTo>
                <a:close/>
                <a:moveTo>
                  <a:pt x="358140" y="2096735"/>
                </a:moveTo>
                <a:cubicBezTo>
                  <a:pt x="288608" y="2096735"/>
                  <a:pt x="232410" y="2152933"/>
                  <a:pt x="232410" y="2222465"/>
                </a:cubicBezTo>
                <a:lnTo>
                  <a:pt x="232410" y="2232942"/>
                </a:lnTo>
                <a:lnTo>
                  <a:pt x="358140" y="2232942"/>
                </a:lnTo>
                <a:close/>
                <a:moveTo>
                  <a:pt x="833438" y="1658585"/>
                </a:moveTo>
                <a:lnTo>
                  <a:pt x="833438" y="1777647"/>
                </a:lnTo>
                <a:cubicBezTo>
                  <a:pt x="894398" y="1769075"/>
                  <a:pt x="942975" y="1720497"/>
                  <a:pt x="952500" y="1658585"/>
                </a:cubicBezTo>
                <a:close/>
                <a:moveTo>
                  <a:pt x="672465" y="1658585"/>
                </a:moveTo>
                <a:cubicBezTo>
                  <a:pt x="681990" y="1720497"/>
                  <a:pt x="729615" y="1768122"/>
                  <a:pt x="791528" y="1777647"/>
                </a:cubicBezTo>
                <a:lnTo>
                  <a:pt x="791528" y="1658585"/>
                </a:lnTo>
                <a:close/>
                <a:moveTo>
                  <a:pt x="833438" y="1498565"/>
                </a:moveTo>
                <a:lnTo>
                  <a:pt x="833438" y="1617627"/>
                </a:lnTo>
                <a:lnTo>
                  <a:pt x="952500" y="1617627"/>
                </a:lnTo>
                <a:cubicBezTo>
                  <a:pt x="942975" y="1555715"/>
                  <a:pt x="895350" y="1508090"/>
                  <a:pt x="833438" y="1498565"/>
                </a:cubicBezTo>
                <a:close/>
                <a:moveTo>
                  <a:pt x="791528" y="1498565"/>
                </a:moveTo>
                <a:cubicBezTo>
                  <a:pt x="729615" y="1508090"/>
                  <a:pt x="681990" y="1555715"/>
                  <a:pt x="672465" y="1617627"/>
                </a:cubicBezTo>
                <a:lnTo>
                  <a:pt x="791528" y="1617627"/>
                </a:lnTo>
                <a:close/>
                <a:moveTo>
                  <a:pt x="812483" y="1233770"/>
                </a:moveTo>
                <a:lnTo>
                  <a:pt x="1181100" y="1535712"/>
                </a:lnTo>
                <a:lnTo>
                  <a:pt x="1181100" y="1339497"/>
                </a:lnTo>
                <a:lnTo>
                  <a:pt x="1116330" y="1339497"/>
                </a:lnTo>
                <a:lnTo>
                  <a:pt x="1116330" y="1241390"/>
                </a:lnTo>
                <a:lnTo>
                  <a:pt x="1482090" y="1241390"/>
                </a:lnTo>
                <a:lnTo>
                  <a:pt x="1482090" y="1339497"/>
                </a:lnTo>
                <a:lnTo>
                  <a:pt x="1417320" y="1339497"/>
                </a:lnTo>
                <a:lnTo>
                  <a:pt x="1417320" y="1728117"/>
                </a:lnTo>
                <a:lnTo>
                  <a:pt x="1624013" y="1897663"/>
                </a:lnTo>
                <a:lnTo>
                  <a:pt x="1515428" y="1897663"/>
                </a:lnTo>
                <a:lnTo>
                  <a:pt x="1515428" y="3482623"/>
                </a:lnTo>
                <a:lnTo>
                  <a:pt x="973455" y="3482623"/>
                </a:lnTo>
                <a:lnTo>
                  <a:pt x="650558" y="3482623"/>
                </a:lnTo>
                <a:lnTo>
                  <a:pt x="108585" y="3482623"/>
                </a:lnTo>
                <a:lnTo>
                  <a:pt x="108585" y="1897663"/>
                </a:lnTo>
                <a:lnTo>
                  <a:pt x="0" y="1897663"/>
                </a:lnTo>
                <a:close/>
                <a:moveTo>
                  <a:pt x="1249680" y="3140"/>
                </a:moveTo>
                <a:lnTo>
                  <a:pt x="1255395" y="23142"/>
                </a:lnTo>
                <a:cubicBezTo>
                  <a:pt x="1209675" y="54575"/>
                  <a:pt x="1177290" y="91722"/>
                  <a:pt x="1156335" y="129822"/>
                </a:cubicBezTo>
                <a:cubicBezTo>
                  <a:pt x="1135380" y="168875"/>
                  <a:pt x="1126807" y="206022"/>
                  <a:pt x="1126807" y="244122"/>
                </a:cubicBezTo>
                <a:cubicBezTo>
                  <a:pt x="1126807" y="281270"/>
                  <a:pt x="1135380" y="315560"/>
                  <a:pt x="1150620" y="344135"/>
                </a:cubicBezTo>
                <a:cubicBezTo>
                  <a:pt x="1165860" y="373662"/>
                  <a:pt x="1191577" y="407952"/>
                  <a:pt x="1223962" y="448910"/>
                </a:cubicBezTo>
                <a:cubicBezTo>
                  <a:pt x="1256347" y="489867"/>
                  <a:pt x="1294447" y="538445"/>
                  <a:pt x="1322070" y="604167"/>
                </a:cubicBezTo>
                <a:cubicBezTo>
                  <a:pt x="1348740" y="671795"/>
                  <a:pt x="1357312" y="743232"/>
                  <a:pt x="1345882" y="809907"/>
                </a:cubicBezTo>
                <a:cubicBezTo>
                  <a:pt x="1335405" y="876582"/>
                  <a:pt x="1307782" y="938495"/>
                  <a:pt x="1267777" y="988025"/>
                </a:cubicBezTo>
                <a:cubicBezTo>
                  <a:pt x="1227772" y="1037555"/>
                  <a:pt x="1173480" y="1074702"/>
                  <a:pt x="1115377" y="1088037"/>
                </a:cubicBezTo>
                <a:lnTo>
                  <a:pt x="1102995" y="1069940"/>
                </a:lnTo>
                <a:cubicBezTo>
                  <a:pt x="1131570" y="1021362"/>
                  <a:pt x="1149667" y="976595"/>
                  <a:pt x="1158240" y="930875"/>
                </a:cubicBezTo>
                <a:cubicBezTo>
                  <a:pt x="1166812" y="886107"/>
                  <a:pt x="1168717" y="842292"/>
                  <a:pt x="1162050" y="802287"/>
                </a:cubicBezTo>
                <a:cubicBezTo>
                  <a:pt x="1156335" y="762282"/>
                  <a:pt x="1143000" y="727040"/>
                  <a:pt x="1125855" y="697512"/>
                </a:cubicBezTo>
                <a:cubicBezTo>
                  <a:pt x="1107757" y="666080"/>
                  <a:pt x="1078230" y="631790"/>
                  <a:pt x="1044892" y="587975"/>
                </a:cubicBezTo>
                <a:cubicBezTo>
                  <a:pt x="1012507" y="545112"/>
                  <a:pt x="972502" y="491772"/>
                  <a:pt x="949642" y="422240"/>
                </a:cubicBezTo>
                <a:cubicBezTo>
                  <a:pt x="925830" y="351755"/>
                  <a:pt x="926782" y="274602"/>
                  <a:pt x="948690" y="207927"/>
                </a:cubicBezTo>
                <a:cubicBezTo>
                  <a:pt x="970597" y="140300"/>
                  <a:pt x="1015365" y="81245"/>
                  <a:pt x="1070610" y="45050"/>
                </a:cubicBezTo>
                <a:cubicBezTo>
                  <a:pt x="1125855" y="8855"/>
                  <a:pt x="1190625" y="-7338"/>
                  <a:pt x="1249680" y="3140"/>
                </a:cubicBezTo>
                <a:close/>
              </a:path>
            </a:pathLst>
          </a:custGeom>
          <a:solidFill>
            <a:schemeClr val="bg1"/>
          </a:solidFill>
          <a:ln w="9525" cap="flat">
            <a:noFill/>
            <a:prstDash val="solid"/>
            <a:miter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endParaRPr lang="zh-CN" altLang="en-US" dirty="0">
              <a:latin typeface="+mj-ea"/>
              <a:ea typeface="+mj-ea"/>
            </a:endParaRPr>
          </a:p>
        </p:txBody>
      </p:sp>
      <p:sp>
        <p:nvSpPr>
          <p:cNvPr id="196" name="任意多边形: 形状 195">
            <a:extLst>
              <a:ext uri="{FF2B5EF4-FFF2-40B4-BE49-F238E27FC236}">
                <a16:creationId xmlns:a16="http://schemas.microsoft.com/office/drawing/2014/main" id="{E3928908-BB0D-48F3-88C5-F7C4603A4A50}"/>
              </a:ext>
            </a:extLst>
          </p:cNvPr>
          <p:cNvSpPr/>
          <p:nvPr/>
        </p:nvSpPr>
        <p:spPr>
          <a:xfrm rot="21379745">
            <a:off x="9747636" y="6356603"/>
            <a:ext cx="271126" cy="173831"/>
          </a:xfrm>
          <a:custGeom>
            <a:avLst/>
            <a:gdLst>
              <a:gd name="connsiteX0" fmla="*/ 223717 w 244778"/>
              <a:gd name="connsiteY0" fmla="*/ 120483 h 156938"/>
              <a:gd name="connsiteX1" fmla="*/ 240715 w 244778"/>
              <a:gd name="connsiteY1" fmla="*/ 120483 h 156938"/>
              <a:gd name="connsiteX2" fmla="*/ 244778 w 244778"/>
              <a:gd name="connsiteY2" fmla="*/ 156938 h 156938"/>
              <a:gd name="connsiteX3" fmla="*/ 227425 w 244778"/>
              <a:gd name="connsiteY3" fmla="*/ 156938 h 156938"/>
              <a:gd name="connsiteX4" fmla="*/ 182724 w 244778"/>
              <a:gd name="connsiteY4" fmla="*/ 120483 h 156938"/>
              <a:gd name="connsiteX5" fmla="*/ 208345 w 244778"/>
              <a:gd name="connsiteY5" fmla="*/ 120483 h 156938"/>
              <a:gd name="connsiteX6" fmla="*/ 214036 w 244778"/>
              <a:gd name="connsiteY6" fmla="*/ 156938 h 156938"/>
              <a:gd name="connsiteX7" fmla="*/ 195475 w 244778"/>
              <a:gd name="connsiteY7" fmla="*/ 156938 h 156938"/>
              <a:gd name="connsiteX8" fmla="*/ 45993 w 244778"/>
              <a:gd name="connsiteY8" fmla="*/ 119733 h 156938"/>
              <a:gd name="connsiteX9" fmla="*/ 80738 w 244778"/>
              <a:gd name="connsiteY9" fmla="*/ 124108 h 156938"/>
              <a:gd name="connsiteX10" fmla="*/ 74468 w 244778"/>
              <a:gd name="connsiteY10" fmla="*/ 156938 h 156938"/>
              <a:gd name="connsiteX11" fmla="*/ 31257 w 244778"/>
              <a:gd name="connsiteY11" fmla="*/ 156938 h 156938"/>
              <a:gd name="connsiteX12" fmla="*/ 35370 w 244778"/>
              <a:gd name="connsiteY12" fmla="*/ 123733 h 156938"/>
              <a:gd name="connsiteX13" fmla="*/ 47493 w 244778"/>
              <a:gd name="connsiteY13" fmla="*/ 133981 h 156938"/>
              <a:gd name="connsiteX14" fmla="*/ 47368 w 244778"/>
              <a:gd name="connsiteY14" fmla="*/ 128732 h 156938"/>
              <a:gd name="connsiteX15" fmla="*/ 54117 w 244778"/>
              <a:gd name="connsiteY15" fmla="*/ 126607 h 156938"/>
              <a:gd name="connsiteX16" fmla="*/ 375 w 244778"/>
              <a:gd name="connsiteY16" fmla="*/ 114109 h 156938"/>
              <a:gd name="connsiteX17" fmla="*/ 26246 w 244778"/>
              <a:gd name="connsiteY17" fmla="*/ 117358 h 156938"/>
              <a:gd name="connsiteX18" fmla="*/ 21351 w 244778"/>
              <a:gd name="connsiteY18" fmla="*/ 156938 h 156938"/>
              <a:gd name="connsiteX19" fmla="*/ 1150 w 244778"/>
              <a:gd name="connsiteY19" fmla="*/ 156938 h 156938"/>
              <a:gd name="connsiteX20" fmla="*/ 133855 w 244778"/>
              <a:gd name="connsiteY20" fmla="*/ 110484 h 156938"/>
              <a:gd name="connsiteX21" fmla="*/ 172224 w 244778"/>
              <a:gd name="connsiteY21" fmla="*/ 110484 h 156938"/>
              <a:gd name="connsiteX22" fmla="*/ 166967 w 244778"/>
              <a:gd name="connsiteY22" fmla="*/ 156938 h 156938"/>
              <a:gd name="connsiteX23" fmla="*/ 133855 w 244778"/>
              <a:gd name="connsiteY23" fmla="*/ 156938 h 156938"/>
              <a:gd name="connsiteX24" fmla="*/ 87487 w 244778"/>
              <a:gd name="connsiteY24" fmla="*/ 110484 h 156938"/>
              <a:gd name="connsiteX25" fmla="*/ 124981 w 244778"/>
              <a:gd name="connsiteY25" fmla="*/ 110484 h 156938"/>
              <a:gd name="connsiteX26" fmla="*/ 124981 w 244778"/>
              <a:gd name="connsiteY26" fmla="*/ 156938 h 156938"/>
              <a:gd name="connsiteX27" fmla="*/ 92840 w 244778"/>
              <a:gd name="connsiteY27" fmla="*/ 156938 h 156938"/>
              <a:gd name="connsiteX28" fmla="*/ 22121 w 244778"/>
              <a:gd name="connsiteY28" fmla="*/ 79738 h 156938"/>
              <a:gd name="connsiteX29" fmla="*/ 19747 w 244778"/>
              <a:gd name="connsiteY29" fmla="*/ 79988 h 156938"/>
              <a:gd name="connsiteX30" fmla="*/ 21075 w 244778"/>
              <a:gd name="connsiteY30" fmla="*/ 88472 h 156938"/>
              <a:gd name="connsiteX31" fmla="*/ 29745 w 244778"/>
              <a:gd name="connsiteY31" fmla="*/ 89237 h 156938"/>
              <a:gd name="connsiteX32" fmla="*/ 29124 w 244778"/>
              <a:gd name="connsiteY32" fmla="*/ 94129 h 156938"/>
              <a:gd name="connsiteX33" fmla="*/ 34744 w 244778"/>
              <a:gd name="connsiteY33" fmla="*/ 96860 h 156938"/>
              <a:gd name="connsiteX34" fmla="*/ 37119 w 244778"/>
              <a:gd name="connsiteY34" fmla="*/ 96610 h 156938"/>
              <a:gd name="connsiteX35" fmla="*/ 38978 w 244778"/>
              <a:gd name="connsiteY35" fmla="*/ 94287 h 156938"/>
              <a:gd name="connsiteX36" fmla="*/ 39241 w 244778"/>
              <a:gd name="connsiteY36" fmla="*/ 92092 h 156938"/>
              <a:gd name="connsiteX37" fmla="*/ 35494 w 244778"/>
              <a:gd name="connsiteY37" fmla="*/ 86237 h 156938"/>
              <a:gd name="connsiteX38" fmla="*/ 22121 w 244778"/>
              <a:gd name="connsiteY38" fmla="*/ 79738 h 156938"/>
              <a:gd name="connsiteX39" fmla="*/ 61240 w 244778"/>
              <a:gd name="connsiteY39" fmla="*/ 75739 h 156938"/>
              <a:gd name="connsiteX40" fmla="*/ 45867 w 244778"/>
              <a:gd name="connsiteY40" fmla="*/ 83362 h 156938"/>
              <a:gd name="connsiteX41" fmla="*/ 43618 w 244778"/>
              <a:gd name="connsiteY41" fmla="*/ 86737 h 156938"/>
              <a:gd name="connsiteX42" fmla="*/ 42780 w 244778"/>
              <a:gd name="connsiteY42" fmla="*/ 90276 h 156938"/>
              <a:gd name="connsiteX43" fmla="*/ 58170 w 244778"/>
              <a:gd name="connsiteY43" fmla="*/ 91630 h 156938"/>
              <a:gd name="connsiteX44" fmla="*/ 62240 w 244778"/>
              <a:gd name="connsiteY44" fmla="*/ 89612 h 156938"/>
              <a:gd name="connsiteX45" fmla="*/ 65864 w 244778"/>
              <a:gd name="connsiteY45" fmla="*/ 80988 h 156938"/>
              <a:gd name="connsiteX46" fmla="*/ 62740 w 244778"/>
              <a:gd name="connsiteY46" fmla="*/ 76113 h 156938"/>
              <a:gd name="connsiteX47" fmla="*/ 61240 w 244778"/>
              <a:gd name="connsiteY47" fmla="*/ 75739 h 156938"/>
              <a:gd name="connsiteX48" fmla="*/ 220718 w 244778"/>
              <a:gd name="connsiteY48" fmla="*/ 70490 h 156938"/>
              <a:gd name="connsiteX49" fmla="*/ 210094 w 244778"/>
              <a:gd name="connsiteY49" fmla="*/ 78364 h 156938"/>
              <a:gd name="connsiteX50" fmla="*/ 207846 w 244778"/>
              <a:gd name="connsiteY50" fmla="*/ 85738 h 156938"/>
              <a:gd name="connsiteX51" fmla="*/ 207846 w 244778"/>
              <a:gd name="connsiteY51" fmla="*/ 85863 h 156938"/>
              <a:gd name="connsiteX52" fmla="*/ 207846 w 244778"/>
              <a:gd name="connsiteY52" fmla="*/ 85988 h 156938"/>
              <a:gd name="connsiteX53" fmla="*/ 207970 w 244778"/>
              <a:gd name="connsiteY53" fmla="*/ 86863 h 156938"/>
              <a:gd name="connsiteX54" fmla="*/ 210844 w 244778"/>
              <a:gd name="connsiteY54" fmla="*/ 90737 h 156938"/>
              <a:gd name="connsiteX55" fmla="*/ 212969 w 244778"/>
              <a:gd name="connsiteY55" fmla="*/ 90987 h 156938"/>
              <a:gd name="connsiteX56" fmla="*/ 220218 w 244778"/>
              <a:gd name="connsiteY56" fmla="*/ 85677 h 156938"/>
              <a:gd name="connsiteX57" fmla="*/ 219719 w 244778"/>
              <a:gd name="connsiteY57" fmla="*/ 80863 h 156938"/>
              <a:gd name="connsiteX58" fmla="*/ 223485 w 244778"/>
              <a:gd name="connsiteY58" fmla="*/ 79825 h 156938"/>
              <a:gd name="connsiteX59" fmla="*/ 222842 w 244778"/>
              <a:gd name="connsiteY59" fmla="*/ 70740 h 156938"/>
              <a:gd name="connsiteX60" fmla="*/ 220718 w 244778"/>
              <a:gd name="connsiteY60" fmla="*/ 70490 h 156938"/>
              <a:gd name="connsiteX61" fmla="*/ 184348 w 244778"/>
              <a:gd name="connsiteY61" fmla="*/ 67116 h 156938"/>
              <a:gd name="connsiteX62" fmla="*/ 183098 w 244778"/>
              <a:gd name="connsiteY62" fmla="*/ 67615 h 156938"/>
              <a:gd name="connsiteX63" fmla="*/ 181348 w 244778"/>
              <a:gd name="connsiteY63" fmla="*/ 73490 h 156938"/>
              <a:gd name="connsiteX64" fmla="*/ 186598 w 244778"/>
              <a:gd name="connsiteY64" fmla="*/ 83363 h 156938"/>
              <a:gd name="connsiteX65" fmla="*/ 194682 w 244778"/>
              <a:gd name="connsiteY65" fmla="*/ 87761 h 156938"/>
              <a:gd name="connsiteX66" fmla="*/ 202846 w 244778"/>
              <a:gd name="connsiteY66" fmla="*/ 85488 h 156938"/>
              <a:gd name="connsiteX67" fmla="*/ 203688 w 244778"/>
              <a:gd name="connsiteY67" fmla="*/ 90871 h 156938"/>
              <a:gd name="connsiteX68" fmla="*/ 205345 w 244778"/>
              <a:gd name="connsiteY68" fmla="*/ 87113 h 156938"/>
              <a:gd name="connsiteX69" fmla="*/ 204596 w 244778"/>
              <a:gd name="connsiteY69" fmla="*/ 86113 h 156938"/>
              <a:gd name="connsiteX70" fmla="*/ 204721 w 244778"/>
              <a:gd name="connsiteY70" fmla="*/ 85113 h 156938"/>
              <a:gd name="connsiteX71" fmla="*/ 202720 w 244778"/>
              <a:gd name="connsiteY71" fmla="*/ 79489 h 156938"/>
              <a:gd name="connsiteX72" fmla="*/ 199971 w 244778"/>
              <a:gd name="connsiteY72" fmla="*/ 75614 h 156938"/>
              <a:gd name="connsiteX73" fmla="*/ 184348 w 244778"/>
              <a:gd name="connsiteY73" fmla="*/ 67116 h 156938"/>
              <a:gd name="connsiteX74" fmla="*/ 103860 w 244778"/>
              <a:gd name="connsiteY74" fmla="*/ 21372 h 156938"/>
              <a:gd name="connsiteX75" fmla="*/ 100985 w 244778"/>
              <a:gd name="connsiteY75" fmla="*/ 22372 h 156938"/>
              <a:gd name="connsiteX76" fmla="*/ 98642 w 244778"/>
              <a:gd name="connsiteY76" fmla="*/ 31042 h 156938"/>
              <a:gd name="connsiteX77" fmla="*/ 103999 w 244778"/>
              <a:gd name="connsiteY77" fmla="*/ 41881 h 156938"/>
              <a:gd name="connsiteX78" fmla="*/ 124981 w 244778"/>
              <a:gd name="connsiteY78" fmla="*/ 42744 h 156938"/>
              <a:gd name="connsiteX79" fmla="*/ 124981 w 244778"/>
              <a:gd name="connsiteY79" fmla="*/ 52541 h 156938"/>
              <a:gd name="connsiteX80" fmla="*/ 125482 w 244778"/>
              <a:gd name="connsiteY80" fmla="*/ 52367 h 156938"/>
              <a:gd name="connsiteX81" fmla="*/ 128106 w 244778"/>
              <a:gd name="connsiteY81" fmla="*/ 44868 h 156938"/>
              <a:gd name="connsiteX82" fmla="*/ 127856 w 244778"/>
              <a:gd name="connsiteY82" fmla="*/ 43494 h 156938"/>
              <a:gd name="connsiteX83" fmla="*/ 127731 w 244778"/>
              <a:gd name="connsiteY83" fmla="*/ 42994 h 156938"/>
              <a:gd name="connsiteX84" fmla="*/ 127653 w 244778"/>
              <a:gd name="connsiteY84" fmla="*/ 42842 h 156938"/>
              <a:gd name="connsiteX85" fmla="*/ 124981 w 244778"/>
              <a:gd name="connsiteY85" fmla="*/ 42744 h 156938"/>
              <a:gd name="connsiteX86" fmla="*/ 127646 w 244778"/>
              <a:gd name="connsiteY86" fmla="*/ 42828 h 156938"/>
              <a:gd name="connsiteX87" fmla="*/ 121732 w 244778"/>
              <a:gd name="connsiteY87" fmla="*/ 31370 h 156938"/>
              <a:gd name="connsiteX88" fmla="*/ 103860 w 244778"/>
              <a:gd name="connsiteY88" fmla="*/ 21372 h 156938"/>
              <a:gd name="connsiteX89" fmla="*/ 152852 w 244778"/>
              <a:gd name="connsiteY89" fmla="*/ 3624 h 156938"/>
              <a:gd name="connsiteX90" fmla="*/ 134605 w 244778"/>
              <a:gd name="connsiteY90" fmla="*/ 23121 h 156938"/>
              <a:gd name="connsiteX91" fmla="*/ 132230 w 244778"/>
              <a:gd name="connsiteY91" fmla="*/ 30620 h 156938"/>
              <a:gd name="connsiteX92" fmla="*/ 131606 w 244778"/>
              <a:gd name="connsiteY92" fmla="*/ 40744 h 156938"/>
              <a:gd name="connsiteX93" fmla="*/ 132106 w 244778"/>
              <a:gd name="connsiteY93" fmla="*/ 42369 h 156938"/>
              <a:gd name="connsiteX94" fmla="*/ 131915 w 244778"/>
              <a:gd name="connsiteY94" fmla="*/ 42941 h 156938"/>
              <a:gd name="connsiteX95" fmla="*/ 132855 w 244778"/>
              <a:gd name="connsiteY95" fmla="*/ 42994 h 156938"/>
              <a:gd name="connsiteX96" fmla="*/ 131907 w 244778"/>
              <a:gd name="connsiteY96" fmla="*/ 42964 h 156938"/>
              <a:gd name="connsiteX97" fmla="*/ 131481 w 244778"/>
              <a:gd name="connsiteY97" fmla="*/ 44243 h 156938"/>
              <a:gd name="connsiteX98" fmla="*/ 133855 w 244778"/>
              <a:gd name="connsiteY98" fmla="*/ 47839 h 156938"/>
              <a:gd name="connsiteX99" fmla="*/ 133855 w 244778"/>
              <a:gd name="connsiteY99" fmla="*/ 43119 h 156938"/>
              <a:gd name="connsiteX100" fmla="*/ 148755 w 244778"/>
              <a:gd name="connsiteY100" fmla="*/ 43690 h 156938"/>
              <a:gd name="connsiteX101" fmla="*/ 156102 w 244778"/>
              <a:gd name="connsiteY101" fmla="*/ 31745 h 156938"/>
              <a:gd name="connsiteX102" fmla="*/ 159601 w 244778"/>
              <a:gd name="connsiteY102" fmla="*/ 13373 h 156938"/>
              <a:gd name="connsiteX103" fmla="*/ 154852 w 244778"/>
              <a:gd name="connsiteY103" fmla="*/ 3999 h 156938"/>
              <a:gd name="connsiteX104" fmla="*/ 152852 w 244778"/>
              <a:gd name="connsiteY104" fmla="*/ 3624 h 156938"/>
              <a:gd name="connsiteX105" fmla="*/ 152728 w 244778"/>
              <a:gd name="connsiteY105" fmla="*/ 0 h 156938"/>
              <a:gd name="connsiteX106" fmla="*/ 156102 w 244778"/>
              <a:gd name="connsiteY106" fmla="*/ 625 h 156938"/>
              <a:gd name="connsiteX107" fmla="*/ 163102 w 244778"/>
              <a:gd name="connsiteY107" fmla="*/ 12998 h 156938"/>
              <a:gd name="connsiteX108" fmla="*/ 159476 w 244778"/>
              <a:gd name="connsiteY108" fmla="*/ 33120 h 156938"/>
              <a:gd name="connsiteX109" fmla="*/ 152714 w 244778"/>
              <a:gd name="connsiteY109" fmla="*/ 43842 h 156938"/>
              <a:gd name="connsiteX110" fmla="*/ 179474 w 244778"/>
              <a:gd name="connsiteY110" fmla="*/ 44868 h 156938"/>
              <a:gd name="connsiteX111" fmla="*/ 174118 w 244778"/>
              <a:gd name="connsiteY111" fmla="*/ 93488 h 156938"/>
              <a:gd name="connsiteX112" fmla="*/ 192117 w 244778"/>
              <a:gd name="connsiteY112" fmla="*/ 88476 h 156938"/>
              <a:gd name="connsiteX113" fmla="*/ 184598 w 244778"/>
              <a:gd name="connsiteY113" fmla="*/ 84613 h 156938"/>
              <a:gd name="connsiteX114" fmla="*/ 178973 w 244778"/>
              <a:gd name="connsiteY114" fmla="*/ 73865 h 156938"/>
              <a:gd name="connsiteX115" fmla="*/ 181723 w 244778"/>
              <a:gd name="connsiteY115" fmla="*/ 65991 h 156938"/>
              <a:gd name="connsiteX116" fmla="*/ 183848 w 244778"/>
              <a:gd name="connsiteY116" fmla="*/ 65241 h 156938"/>
              <a:gd name="connsiteX117" fmla="*/ 201470 w 244778"/>
              <a:gd name="connsiteY117" fmla="*/ 73989 h 156938"/>
              <a:gd name="connsiteX118" fmla="*/ 201345 w 244778"/>
              <a:gd name="connsiteY118" fmla="*/ 64241 h 156938"/>
              <a:gd name="connsiteX119" fmla="*/ 202720 w 244778"/>
              <a:gd name="connsiteY119" fmla="*/ 63366 h 156938"/>
              <a:gd name="connsiteX120" fmla="*/ 203845 w 244778"/>
              <a:gd name="connsiteY120" fmla="*/ 64491 h 156938"/>
              <a:gd name="connsiteX121" fmla="*/ 205220 w 244778"/>
              <a:gd name="connsiteY121" fmla="*/ 78864 h 156938"/>
              <a:gd name="connsiteX122" fmla="*/ 205595 w 244778"/>
              <a:gd name="connsiteY122" fmla="*/ 79614 h 156938"/>
              <a:gd name="connsiteX123" fmla="*/ 209969 w 244778"/>
              <a:gd name="connsiteY123" fmla="*/ 69115 h 156938"/>
              <a:gd name="connsiteX124" fmla="*/ 211719 w 244778"/>
              <a:gd name="connsiteY124" fmla="*/ 68740 h 156938"/>
              <a:gd name="connsiteX125" fmla="*/ 212095 w 244778"/>
              <a:gd name="connsiteY125" fmla="*/ 70115 h 156938"/>
              <a:gd name="connsiteX126" fmla="*/ 208844 w 244778"/>
              <a:gd name="connsiteY126" fmla="*/ 76364 h 156938"/>
              <a:gd name="connsiteX127" fmla="*/ 220468 w 244778"/>
              <a:gd name="connsiteY127" fmla="*/ 68865 h 156938"/>
              <a:gd name="connsiteX128" fmla="*/ 223842 w 244778"/>
              <a:gd name="connsiteY128" fmla="*/ 69240 h 156938"/>
              <a:gd name="connsiteX129" fmla="*/ 225295 w 244778"/>
              <a:gd name="connsiteY129" fmla="*/ 79326 h 156938"/>
              <a:gd name="connsiteX130" fmla="*/ 235591 w 244778"/>
              <a:gd name="connsiteY130" fmla="*/ 76489 h 156938"/>
              <a:gd name="connsiteX131" fmla="*/ 238590 w 244778"/>
              <a:gd name="connsiteY131" fmla="*/ 102110 h 156938"/>
              <a:gd name="connsiteX132" fmla="*/ 222093 w 244778"/>
              <a:gd name="connsiteY132" fmla="*/ 103735 h 156938"/>
              <a:gd name="connsiteX133" fmla="*/ 220451 w 244778"/>
              <a:gd name="connsiteY133" fmla="*/ 87920 h 156938"/>
              <a:gd name="connsiteX134" fmla="*/ 213344 w 244778"/>
              <a:gd name="connsiteY134" fmla="*/ 92987 h 156938"/>
              <a:gd name="connsiteX135" fmla="*/ 209969 w 244778"/>
              <a:gd name="connsiteY135" fmla="*/ 92612 h 156938"/>
              <a:gd name="connsiteX136" fmla="*/ 207220 w 244778"/>
              <a:gd name="connsiteY136" fmla="*/ 90862 h 156938"/>
              <a:gd name="connsiteX137" fmla="*/ 204970 w 244778"/>
              <a:gd name="connsiteY137" fmla="*/ 93237 h 156938"/>
              <a:gd name="connsiteX138" fmla="*/ 204104 w 244778"/>
              <a:gd name="connsiteY138" fmla="*/ 93542 h 156938"/>
              <a:gd name="connsiteX139" fmla="*/ 205970 w 244778"/>
              <a:gd name="connsiteY139" fmla="*/ 105485 h 156938"/>
              <a:gd name="connsiteX140" fmla="*/ 178349 w 244778"/>
              <a:gd name="connsiteY140" fmla="*/ 108360 h 156938"/>
              <a:gd name="connsiteX141" fmla="*/ 173884 w 244778"/>
              <a:gd name="connsiteY141" fmla="*/ 95617 h 156938"/>
              <a:gd name="connsiteX142" fmla="*/ 173224 w 244778"/>
              <a:gd name="connsiteY142" fmla="*/ 101610 h 156938"/>
              <a:gd name="connsiteX143" fmla="*/ 133855 w 244778"/>
              <a:gd name="connsiteY143" fmla="*/ 101610 h 156938"/>
              <a:gd name="connsiteX144" fmla="*/ 133855 w 244778"/>
              <a:gd name="connsiteY144" fmla="*/ 53714 h 156938"/>
              <a:gd name="connsiteX145" fmla="*/ 130481 w 244778"/>
              <a:gd name="connsiteY145" fmla="*/ 50867 h 156938"/>
              <a:gd name="connsiteX146" fmla="*/ 127481 w 244778"/>
              <a:gd name="connsiteY146" fmla="*/ 54742 h 156938"/>
              <a:gd name="connsiteX147" fmla="*/ 124981 w 244778"/>
              <a:gd name="connsiteY147" fmla="*/ 55645 h 156938"/>
              <a:gd name="connsiteX148" fmla="*/ 124981 w 244778"/>
              <a:gd name="connsiteY148" fmla="*/ 101610 h 156938"/>
              <a:gd name="connsiteX149" fmla="*/ 86362 w 244778"/>
              <a:gd name="connsiteY149" fmla="*/ 101610 h 156938"/>
              <a:gd name="connsiteX150" fmla="*/ 85823 w 244778"/>
              <a:gd name="connsiteY150" fmla="*/ 96930 h 156938"/>
              <a:gd name="connsiteX151" fmla="*/ 82488 w 244778"/>
              <a:gd name="connsiteY151" fmla="*/ 114358 h 156938"/>
              <a:gd name="connsiteX152" fmla="*/ 37244 w 244778"/>
              <a:gd name="connsiteY152" fmla="*/ 108734 h 156938"/>
              <a:gd name="connsiteX153" fmla="*/ 38563 w 244778"/>
              <a:gd name="connsiteY153" fmla="*/ 97741 h 156938"/>
              <a:gd name="connsiteX154" fmla="*/ 34994 w 244778"/>
              <a:gd name="connsiteY154" fmla="*/ 98110 h 156938"/>
              <a:gd name="connsiteX155" fmla="*/ 28979 w 244778"/>
              <a:gd name="connsiteY155" fmla="*/ 95271 h 156938"/>
              <a:gd name="connsiteX156" fmla="*/ 27745 w 244778"/>
              <a:gd name="connsiteY156" fmla="*/ 104985 h 156938"/>
              <a:gd name="connsiteX157" fmla="*/ 27495 w 244778"/>
              <a:gd name="connsiteY157" fmla="*/ 107610 h 156938"/>
              <a:gd name="connsiteX158" fmla="*/ 250 w 244778"/>
              <a:gd name="connsiteY158" fmla="*/ 104235 h 156938"/>
              <a:gd name="connsiteX159" fmla="*/ 0 w 244778"/>
              <a:gd name="connsiteY159" fmla="*/ 86613 h 156938"/>
              <a:gd name="connsiteX160" fmla="*/ 19200 w 244778"/>
              <a:gd name="connsiteY160" fmla="*/ 88307 h 156938"/>
              <a:gd name="connsiteX161" fmla="*/ 18497 w 244778"/>
              <a:gd name="connsiteY161" fmla="*/ 78363 h 156938"/>
              <a:gd name="connsiteX162" fmla="*/ 22121 w 244778"/>
              <a:gd name="connsiteY162" fmla="*/ 77988 h 156938"/>
              <a:gd name="connsiteX163" fmla="*/ 36494 w 244778"/>
              <a:gd name="connsiteY163" fmla="*/ 84237 h 156938"/>
              <a:gd name="connsiteX164" fmla="*/ 31495 w 244778"/>
              <a:gd name="connsiteY164" fmla="*/ 78863 h 156938"/>
              <a:gd name="connsiteX165" fmla="*/ 31620 w 244778"/>
              <a:gd name="connsiteY165" fmla="*/ 77613 h 156938"/>
              <a:gd name="connsiteX166" fmla="*/ 33619 w 244778"/>
              <a:gd name="connsiteY166" fmla="*/ 77863 h 156938"/>
              <a:gd name="connsiteX167" fmla="*/ 40618 w 244778"/>
              <a:gd name="connsiteY167" fmla="*/ 86737 h 156938"/>
              <a:gd name="connsiteX168" fmla="*/ 40868 w 244778"/>
              <a:gd name="connsiteY168" fmla="*/ 86112 h 156938"/>
              <a:gd name="connsiteX169" fmla="*/ 39368 w 244778"/>
              <a:gd name="connsiteY169" fmla="*/ 73864 h 156938"/>
              <a:gd name="connsiteX170" fmla="*/ 40368 w 244778"/>
              <a:gd name="connsiteY170" fmla="*/ 72864 h 156938"/>
              <a:gd name="connsiteX171" fmla="*/ 42118 w 244778"/>
              <a:gd name="connsiteY171" fmla="*/ 73614 h 156938"/>
              <a:gd name="connsiteX172" fmla="*/ 43993 w 244778"/>
              <a:gd name="connsiteY172" fmla="*/ 81863 h 156938"/>
              <a:gd name="connsiteX173" fmla="*/ 61615 w 244778"/>
              <a:gd name="connsiteY173" fmla="*/ 74114 h 156938"/>
              <a:gd name="connsiteX174" fmla="*/ 64115 w 244778"/>
              <a:gd name="connsiteY174" fmla="*/ 74739 h 156938"/>
              <a:gd name="connsiteX175" fmla="*/ 68864 w 244778"/>
              <a:gd name="connsiteY175" fmla="*/ 81238 h 156938"/>
              <a:gd name="connsiteX176" fmla="*/ 64865 w 244778"/>
              <a:gd name="connsiteY176" fmla="*/ 90486 h 156938"/>
              <a:gd name="connsiteX177" fmla="*/ 61714 w 244778"/>
              <a:gd name="connsiteY177" fmla="*/ 91942 h 156938"/>
              <a:gd name="connsiteX178" fmla="*/ 85489 w 244778"/>
              <a:gd name="connsiteY178" fmla="*/ 94034 h 156938"/>
              <a:gd name="connsiteX179" fmla="*/ 79363 w 244778"/>
              <a:gd name="connsiteY179" fmla="*/ 40869 h 156938"/>
              <a:gd name="connsiteX180" fmla="*/ 100345 w 244778"/>
              <a:gd name="connsiteY180" fmla="*/ 41731 h 156938"/>
              <a:gd name="connsiteX181" fmla="*/ 95142 w 244778"/>
              <a:gd name="connsiteY181" fmla="*/ 30589 h 156938"/>
              <a:gd name="connsiteX182" fmla="*/ 98985 w 244778"/>
              <a:gd name="connsiteY182" fmla="*/ 19872 h 156938"/>
              <a:gd name="connsiteX183" fmla="*/ 103485 w 244778"/>
              <a:gd name="connsiteY183" fmla="*/ 18247 h 156938"/>
              <a:gd name="connsiteX184" fmla="*/ 122607 w 244778"/>
              <a:gd name="connsiteY184" fmla="*/ 27246 h 156938"/>
              <a:gd name="connsiteX185" fmla="*/ 115483 w 244778"/>
              <a:gd name="connsiteY185" fmla="*/ 17622 h 156938"/>
              <a:gd name="connsiteX186" fmla="*/ 115483 w 244778"/>
              <a:gd name="connsiteY186" fmla="*/ 15123 h 156938"/>
              <a:gd name="connsiteX187" fmla="*/ 117983 w 244778"/>
              <a:gd name="connsiteY187" fmla="*/ 15123 h 156938"/>
              <a:gd name="connsiteX188" fmla="*/ 128231 w 244778"/>
              <a:gd name="connsiteY188" fmla="*/ 31495 h 156938"/>
              <a:gd name="connsiteX189" fmla="*/ 128481 w 244778"/>
              <a:gd name="connsiteY189" fmla="*/ 30121 h 156938"/>
              <a:gd name="connsiteX190" fmla="*/ 124607 w 244778"/>
              <a:gd name="connsiteY190" fmla="*/ 5249 h 156938"/>
              <a:gd name="connsiteX191" fmla="*/ 125732 w 244778"/>
              <a:gd name="connsiteY191" fmla="*/ 2874 h 156938"/>
              <a:gd name="connsiteX192" fmla="*/ 128106 w 244778"/>
              <a:gd name="connsiteY192" fmla="*/ 3999 h 156938"/>
              <a:gd name="connsiteX193" fmla="*/ 131731 w 244778"/>
              <a:gd name="connsiteY193" fmla="*/ 20497 h 156938"/>
              <a:gd name="connsiteX194" fmla="*/ 152728 w 244778"/>
              <a:gd name="connsiteY194" fmla="*/ 0 h 1569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</a:cxnLst>
            <a:rect l="l" t="t" r="r" b="b"/>
            <a:pathLst>
              <a:path w="244778" h="156938">
                <a:moveTo>
                  <a:pt x="223717" y="120483"/>
                </a:moveTo>
                <a:lnTo>
                  <a:pt x="240715" y="120483"/>
                </a:lnTo>
                <a:lnTo>
                  <a:pt x="244778" y="156938"/>
                </a:lnTo>
                <a:lnTo>
                  <a:pt x="227425" y="156938"/>
                </a:lnTo>
                <a:close/>
                <a:moveTo>
                  <a:pt x="182724" y="120483"/>
                </a:moveTo>
                <a:lnTo>
                  <a:pt x="208345" y="120483"/>
                </a:lnTo>
                <a:lnTo>
                  <a:pt x="214036" y="156938"/>
                </a:lnTo>
                <a:lnTo>
                  <a:pt x="195475" y="156938"/>
                </a:lnTo>
                <a:close/>
                <a:moveTo>
                  <a:pt x="45993" y="119733"/>
                </a:moveTo>
                <a:lnTo>
                  <a:pt x="80738" y="124108"/>
                </a:lnTo>
                <a:lnTo>
                  <a:pt x="74468" y="156938"/>
                </a:lnTo>
                <a:lnTo>
                  <a:pt x="31257" y="156938"/>
                </a:lnTo>
                <a:lnTo>
                  <a:pt x="35370" y="123733"/>
                </a:lnTo>
                <a:lnTo>
                  <a:pt x="47493" y="133981"/>
                </a:lnTo>
                <a:lnTo>
                  <a:pt x="47368" y="128732"/>
                </a:lnTo>
                <a:lnTo>
                  <a:pt x="54117" y="126607"/>
                </a:lnTo>
                <a:close/>
                <a:moveTo>
                  <a:pt x="375" y="114109"/>
                </a:moveTo>
                <a:lnTo>
                  <a:pt x="26246" y="117358"/>
                </a:lnTo>
                <a:lnTo>
                  <a:pt x="21351" y="156938"/>
                </a:lnTo>
                <a:lnTo>
                  <a:pt x="1150" y="156938"/>
                </a:lnTo>
                <a:close/>
                <a:moveTo>
                  <a:pt x="133855" y="110484"/>
                </a:moveTo>
                <a:lnTo>
                  <a:pt x="172224" y="110484"/>
                </a:lnTo>
                <a:lnTo>
                  <a:pt x="166967" y="156938"/>
                </a:lnTo>
                <a:lnTo>
                  <a:pt x="133855" y="156938"/>
                </a:lnTo>
                <a:close/>
                <a:moveTo>
                  <a:pt x="87487" y="110484"/>
                </a:moveTo>
                <a:lnTo>
                  <a:pt x="124981" y="110484"/>
                </a:lnTo>
                <a:lnTo>
                  <a:pt x="124981" y="156938"/>
                </a:lnTo>
                <a:lnTo>
                  <a:pt x="92840" y="156938"/>
                </a:lnTo>
                <a:close/>
                <a:moveTo>
                  <a:pt x="22121" y="79738"/>
                </a:moveTo>
                <a:cubicBezTo>
                  <a:pt x="21246" y="79738"/>
                  <a:pt x="20371" y="79738"/>
                  <a:pt x="19747" y="79988"/>
                </a:cubicBezTo>
                <a:lnTo>
                  <a:pt x="21075" y="88472"/>
                </a:lnTo>
                <a:lnTo>
                  <a:pt x="29745" y="89237"/>
                </a:lnTo>
                <a:lnTo>
                  <a:pt x="29124" y="94129"/>
                </a:lnTo>
                <a:lnTo>
                  <a:pt x="34744" y="96860"/>
                </a:lnTo>
                <a:cubicBezTo>
                  <a:pt x="35619" y="96860"/>
                  <a:pt x="36494" y="96860"/>
                  <a:pt x="37119" y="96610"/>
                </a:cubicBezTo>
                <a:lnTo>
                  <a:pt x="38978" y="94287"/>
                </a:lnTo>
                <a:lnTo>
                  <a:pt x="39241" y="92092"/>
                </a:lnTo>
                <a:lnTo>
                  <a:pt x="35494" y="86237"/>
                </a:lnTo>
                <a:cubicBezTo>
                  <a:pt x="31745" y="82613"/>
                  <a:pt x="26246" y="79988"/>
                  <a:pt x="22121" y="79738"/>
                </a:cubicBezTo>
                <a:close/>
                <a:moveTo>
                  <a:pt x="61240" y="75739"/>
                </a:moveTo>
                <a:cubicBezTo>
                  <a:pt x="56616" y="75239"/>
                  <a:pt x="49992" y="78488"/>
                  <a:pt x="45867" y="83362"/>
                </a:cubicBezTo>
                <a:cubicBezTo>
                  <a:pt x="44993" y="84487"/>
                  <a:pt x="44243" y="85612"/>
                  <a:pt x="43618" y="86737"/>
                </a:cubicBezTo>
                <a:lnTo>
                  <a:pt x="42780" y="90276"/>
                </a:lnTo>
                <a:lnTo>
                  <a:pt x="58170" y="91630"/>
                </a:lnTo>
                <a:lnTo>
                  <a:pt x="62240" y="89612"/>
                </a:lnTo>
                <a:cubicBezTo>
                  <a:pt x="64615" y="86862"/>
                  <a:pt x="65989" y="83862"/>
                  <a:pt x="65864" y="80988"/>
                </a:cubicBezTo>
                <a:cubicBezTo>
                  <a:pt x="65864" y="78613"/>
                  <a:pt x="64740" y="76863"/>
                  <a:pt x="62740" y="76113"/>
                </a:cubicBezTo>
                <a:cubicBezTo>
                  <a:pt x="62240" y="75988"/>
                  <a:pt x="61740" y="75864"/>
                  <a:pt x="61240" y="75739"/>
                </a:cubicBezTo>
                <a:close/>
                <a:moveTo>
                  <a:pt x="220718" y="70490"/>
                </a:moveTo>
                <a:cubicBezTo>
                  <a:pt x="217093" y="70740"/>
                  <a:pt x="212719" y="73989"/>
                  <a:pt x="210094" y="78364"/>
                </a:cubicBezTo>
                <a:cubicBezTo>
                  <a:pt x="208469" y="80989"/>
                  <a:pt x="207846" y="83613"/>
                  <a:pt x="207846" y="85738"/>
                </a:cubicBezTo>
                <a:cubicBezTo>
                  <a:pt x="207846" y="85738"/>
                  <a:pt x="207846" y="85863"/>
                  <a:pt x="207846" y="85863"/>
                </a:cubicBezTo>
                <a:cubicBezTo>
                  <a:pt x="207846" y="85988"/>
                  <a:pt x="207846" y="85988"/>
                  <a:pt x="207846" y="85988"/>
                </a:cubicBezTo>
                <a:cubicBezTo>
                  <a:pt x="207970" y="86363"/>
                  <a:pt x="207970" y="86613"/>
                  <a:pt x="207970" y="86863"/>
                </a:cubicBezTo>
                <a:cubicBezTo>
                  <a:pt x="208220" y="88737"/>
                  <a:pt x="209220" y="90237"/>
                  <a:pt x="210844" y="90737"/>
                </a:cubicBezTo>
                <a:cubicBezTo>
                  <a:pt x="211469" y="90987"/>
                  <a:pt x="212220" y="91112"/>
                  <a:pt x="212969" y="90987"/>
                </a:cubicBezTo>
                <a:lnTo>
                  <a:pt x="220218" y="85677"/>
                </a:lnTo>
                <a:lnTo>
                  <a:pt x="219719" y="80863"/>
                </a:lnTo>
                <a:lnTo>
                  <a:pt x="223485" y="79825"/>
                </a:lnTo>
                <a:lnTo>
                  <a:pt x="222842" y="70740"/>
                </a:lnTo>
                <a:cubicBezTo>
                  <a:pt x="222217" y="70490"/>
                  <a:pt x="221467" y="70365"/>
                  <a:pt x="220718" y="70490"/>
                </a:cubicBezTo>
                <a:close/>
                <a:moveTo>
                  <a:pt x="184348" y="67116"/>
                </a:moveTo>
                <a:cubicBezTo>
                  <a:pt x="183848" y="67241"/>
                  <a:pt x="183473" y="67366"/>
                  <a:pt x="183098" y="67615"/>
                </a:cubicBezTo>
                <a:cubicBezTo>
                  <a:pt x="181473" y="68615"/>
                  <a:pt x="180848" y="70740"/>
                  <a:pt x="181348" y="73490"/>
                </a:cubicBezTo>
                <a:cubicBezTo>
                  <a:pt x="181973" y="76614"/>
                  <a:pt x="183848" y="80114"/>
                  <a:pt x="186598" y="83363"/>
                </a:cubicBezTo>
                <a:lnTo>
                  <a:pt x="194682" y="87761"/>
                </a:lnTo>
                <a:lnTo>
                  <a:pt x="202846" y="85488"/>
                </a:lnTo>
                <a:lnTo>
                  <a:pt x="203688" y="90871"/>
                </a:lnTo>
                <a:lnTo>
                  <a:pt x="205345" y="87113"/>
                </a:lnTo>
                <a:cubicBezTo>
                  <a:pt x="204846" y="86863"/>
                  <a:pt x="204596" y="86488"/>
                  <a:pt x="204596" y="86113"/>
                </a:cubicBezTo>
                <a:cubicBezTo>
                  <a:pt x="204596" y="85738"/>
                  <a:pt x="204721" y="85488"/>
                  <a:pt x="204721" y="85113"/>
                </a:cubicBezTo>
                <a:cubicBezTo>
                  <a:pt x="203845" y="83113"/>
                  <a:pt x="203220" y="81238"/>
                  <a:pt x="202720" y="79489"/>
                </a:cubicBezTo>
                <a:cubicBezTo>
                  <a:pt x="201970" y="78239"/>
                  <a:pt x="201096" y="76864"/>
                  <a:pt x="199971" y="75614"/>
                </a:cubicBezTo>
                <a:cubicBezTo>
                  <a:pt x="195096" y="69990"/>
                  <a:pt x="188472" y="66366"/>
                  <a:pt x="184348" y="67116"/>
                </a:cubicBezTo>
                <a:close/>
                <a:moveTo>
                  <a:pt x="103860" y="21372"/>
                </a:moveTo>
                <a:cubicBezTo>
                  <a:pt x="102735" y="21497"/>
                  <a:pt x="101735" y="21747"/>
                  <a:pt x="100985" y="22372"/>
                </a:cubicBezTo>
                <a:cubicBezTo>
                  <a:pt x="98673" y="23997"/>
                  <a:pt x="97954" y="27215"/>
                  <a:pt x="98642" y="31042"/>
                </a:cubicBezTo>
                <a:lnTo>
                  <a:pt x="103999" y="41881"/>
                </a:lnTo>
                <a:lnTo>
                  <a:pt x="124981" y="42744"/>
                </a:lnTo>
                <a:lnTo>
                  <a:pt x="124981" y="52541"/>
                </a:lnTo>
                <a:lnTo>
                  <a:pt x="125482" y="52367"/>
                </a:lnTo>
                <a:cubicBezTo>
                  <a:pt x="127481" y="50867"/>
                  <a:pt x="128356" y="48118"/>
                  <a:pt x="128106" y="44868"/>
                </a:cubicBezTo>
                <a:cubicBezTo>
                  <a:pt x="127981" y="44493"/>
                  <a:pt x="127981" y="43993"/>
                  <a:pt x="127856" y="43494"/>
                </a:cubicBezTo>
                <a:cubicBezTo>
                  <a:pt x="127731" y="43243"/>
                  <a:pt x="127731" y="43118"/>
                  <a:pt x="127731" y="42994"/>
                </a:cubicBezTo>
                <a:lnTo>
                  <a:pt x="127653" y="42842"/>
                </a:lnTo>
                <a:lnTo>
                  <a:pt x="124981" y="42744"/>
                </a:lnTo>
                <a:lnTo>
                  <a:pt x="127646" y="42828"/>
                </a:lnTo>
                <a:lnTo>
                  <a:pt x="121732" y="31370"/>
                </a:lnTo>
                <a:cubicBezTo>
                  <a:pt x="116483" y="24871"/>
                  <a:pt x="109109" y="20747"/>
                  <a:pt x="103860" y="21372"/>
                </a:cubicBezTo>
                <a:close/>
                <a:moveTo>
                  <a:pt x="152852" y="3624"/>
                </a:moveTo>
                <a:cubicBezTo>
                  <a:pt x="146853" y="3624"/>
                  <a:pt x="139105" y="11998"/>
                  <a:pt x="134605" y="23121"/>
                </a:cubicBezTo>
                <a:cubicBezTo>
                  <a:pt x="133605" y="25621"/>
                  <a:pt x="132855" y="28121"/>
                  <a:pt x="132230" y="30620"/>
                </a:cubicBezTo>
                <a:cubicBezTo>
                  <a:pt x="132230" y="33745"/>
                  <a:pt x="131981" y="37119"/>
                  <a:pt x="131606" y="40744"/>
                </a:cubicBezTo>
                <a:cubicBezTo>
                  <a:pt x="131731" y="41244"/>
                  <a:pt x="131981" y="41869"/>
                  <a:pt x="132106" y="42369"/>
                </a:cubicBezTo>
                <a:lnTo>
                  <a:pt x="131915" y="42941"/>
                </a:lnTo>
                <a:lnTo>
                  <a:pt x="132855" y="42994"/>
                </a:lnTo>
                <a:lnTo>
                  <a:pt x="131907" y="42964"/>
                </a:lnTo>
                <a:lnTo>
                  <a:pt x="131481" y="44243"/>
                </a:lnTo>
                <a:lnTo>
                  <a:pt x="133855" y="47839"/>
                </a:lnTo>
                <a:lnTo>
                  <a:pt x="133855" y="43119"/>
                </a:lnTo>
                <a:lnTo>
                  <a:pt x="148755" y="43690"/>
                </a:lnTo>
                <a:lnTo>
                  <a:pt x="156102" y="31745"/>
                </a:lnTo>
                <a:cubicBezTo>
                  <a:pt x="158726" y="25246"/>
                  <a:pt x="159852" y="18747"/>
                  <a:pt x="159601" y="13373"/>
                </a:cubicBezTo>
                <a:cubicBezTo>
                  <a:pt x="159226" y="8499"/>
                  <a:pt x="157477" y="4999"/>
                  <a:pt x="154852" y="3999"/>
                </a:cubicBezTo>
                <a:cubicBezTo>
                  <a:pt x="154227" y="3749"/>
                  <a:pt x="153602" y="3624"/>
                  <a:pt x="152852" y="3624"/>
                </a:cubicBezTo>
                <a:close/>
                <a:moveTo>
                  <a:pt x="152728" y="0"/>
                </a:moveTo>
                <a:cubicBezTo>
                  <a:pt x="153977" y="0"/>
                  <a:pt x="155102" y="250"/>
                  <a:pt x="156102" y="625"/>
                </a:cubicBezTo>
                <a:cubicBezTo>
                  <a:pt x="160102" y="2125"/>
                  <a:pt x="162601" y="6624"/>
                  <a:pt x="163102" y="12998"/>
                </a:cubicBezTo>
                <a:cubicBezTo>
                  <a:pt x="163476" y="18997"/>
                  <a:pt x="162226" y="26121"/>
                  <a:pt x="159476" y="33120"/>
                </a:cubicBezTo>
                <a:lnTo>
                  <a:pt x="152714" y="43842"/>
                </a:lnTo>
                <a:lnTo>
                  <a:pt x="179474" y="44868"/>
                </a:lnTo>
                <a:lnTo>
                  <a:pt x="174118" y="93488"/>
                </a:lnTo>
                <a:lnTo>
                  <a:pt x="192117" y="88476"/>
                </a:lnTo>
                <a:lnTo>
                  <a:pt x="184598" y="84613"/>
                </a:lnTo>
                <a:cubicBezTo>
                  <a:pt x="181598" y="81114"/>
                  <a:pt x="179598" y="77239"/>
                  <a:pt x="178973" y="73865"/>
                </a:cubicBezTo>
                <a:cubicBezTo>
                  <a:pt x="178223" y="70240"/>
                  <a:pt x="179224" y="67366"/>
                  <a:pt x="181723" y="65991"/>
                </a:cubicBezTo>
                <a:cubicBezTo>
                  <a:pt x="182349" y="65616"/>
                  <a:pt x="183098" y="65366"/>
                  <a:pt x="183848" y="65241"/>
                </a:cubicBezTo>
                <a:cubicBezTo>
                  <a:pt x="188847" y="64366"/>
                  <a:pt x="195971" y="67866"/>
                  <a:pt x="201470" y="73989"/>
                </a:cubicBezTo>
                <a:cubicBezTo>
                  <a:pt x="200846" y="69615"/>
                  <a:pt x="201096" y="66366"/>
                  <a:pt x="201345" y="64241"/>
                </a:cubicBezTo>
                <a:cubicBezTo>
                  <a:pt x="201345" y="63741"/>
                  <a:pt x="201970" y="63241"/>
                  <a:pt x="202720" y="63366"/>
                </a:cubicBezTo>
                <a:cubicBezTo>
                  <a:pt x="203470" y="63366"/>
                  <a:pt x="203970" y="63866"/>
                  <a:pt x="203845" y="64491"/>
                </a:cubicBezTo>
                <a:cubicBezTo>
                  <a:pt x="203470" y="67241"/>
                  <a:pt x="203345" y="72240"/>
                  <a:pt x="205220" y="78864"/>
                </a:cubicBezTo>
                <a:cubicBezTo>
                  <a:pt x="205345" y="79114"/>
                  <a:pt x="205470" y="79364"/>
                  <a:pt x="205595" y="79614"/>
                </a:cubicBezTo>
                <a:cubicBezTo>
                  <a:pt x="206595" y="73740"/>
                  <a:pt x="208095" y="71615"/>
                  <a:pt x="209969" y="69115"/>
                </a:cubicBezTo>
                <a:cubicBezTo>
                  <a:pt x="210344" y="68615"/>
                  <a:pt x="211094" y="68490"/>
                  <a:pt x="211719" y="68740"/>
                </a:cubicBezTo>
                <a:cubicBezTo>
                  <a:pt x="212345" y="68990"/>
                  <a:pt x="212469" y="69615"/>
                  <a:pt x="212095" y="70115"/>
                </a:cubicBezTo>
                <a:cubicBezTo>
                  <a:pt x="210844" y="71865"/>
                  <a:pt x="209719" y="73365"/>
                  <a:pt x="208844" y="76364"/>
                </a:cubicBezTo>
                <a:cubicBezTo>
                  <a:pt x="211844" y="72240"/>
                  <a:pt x="216343" y="69240"/>
                  <a:pt x="220468" y="68865"/>
                </a:cubicBezTo>
                <a:cubicBezTo>
                  <a:pt x="221718" y="68740"/>
                  <a:pt x="222842" y="68865"/>
                  <a:pt x="223842" y="69240"/>
                </a:cubicBezTo>
                <a:lnTo>
                  <a:pt x="225295" y="79326"/>
                </a:lnTo>
                <a:lnTo>
                  <a:pt x="235591" y="76489"/>
                </a:lnTo>
                <a:lnTo>
                  <a:pt x="238590" y="102110"/>
                </a:lnTo>
                <a:lnTo>
                  <a:pt x="222093" y="103735"/>
                </a:lnTo>
                <a:lnTo>
                  <a:pt x="220451" y="87920"/>
                </a:lnTo>
                <a:lnTo>
                  <a:pt x="213344" y="92987"/>
                </a:lnTo>
                <a:cubicBezTo>
                  <a:pt x="212095" y="93112"/>
                  <a:pt x="210969" y="92987"/>
                  <a:pt x="209969" y="92612"/>
                </a:cubicBezTo>
                <a:cubicBezTo>
                  <a:pt x="208844" y="92237"/>
                  <a:pt x="207970" y="91612"/>
                  <a:pt x="207220" y="90862"/>
                </a:cubicBezTo>
                <a:cubicBezTo>
                  <a:pt x="206720" y="91862"/>
                  <a:pt x="205970" y="92612"/>
                  <a:pt x="204970" y="93237"/>
                </a:cubicBezTo>
                <a:lnTo>
                  <a:pt x="204104" y="93542"/>
                </a:lnTo>
                <a:lnTo>
                  <a:pt x="205970" y="105485"/>
                </a:lnTo>
                <a:lnTo>
                  <a:pt x="178349" y="108360"/>
                </a:lnTo>
                <a:lnTo>
                  <a:pt x="173884" y="95617"/>
                </a:lnTo>
                <a:lnTo>
                  <a:pt x="173224" y="101610"/>
                </a:lnTo>
                <a:lnTo>
                  <a:pt x="133855" y="101610"/>
                </a:lnTo>
                <a:lnTo>
                  <a:pt x="133855" y="53714"/>
                </a:lnTo>
                <a:lnTo>
                  <a:pt x="130481" y="50867"/>
                </a:lnTo>
                <a:cubicBezTo>
                  <a:pt x="129856" y="52492"/>
                  <a:pt x="128856" y="53742"/>
                  <a:pt x="127481" y="54742"/>
                </a:cubicBezTo>
                <a:lnTo>
                  <a:pt x="124981" y="55645"/>
                </a:lnTo>
                <a:lnTo>
                  <a:pt x="124981" y="101610"/>
                </a:lnTo>
                <a:lnTo>
                  <a:pt x="86362" y="101610"/>
                </a:lnTo>
                <a:lnTo>
                  <a:pt x="85823" y="96930"/>
                </a:lnTo>
                <a:lnTo>
                  <a:pt x="82488" y="114358"/>
                </a:lnTo>
                <a:lnTo>
                  <a:pt x="37244" y="108734"/>
                </a:lnTo>
                <a:lnTo>
                  <a:pt x="38563" y="97741"/>
                </a:lnTo>
                <a:lnTo>
                  <a:pt x="34994" y="98110"/>
                </a:lnTo>
                <a:lnTo>
                  <a:pt x="28979" y="95271"/>
                </a:lnTo>
                <a:lnTo>
                  <a:pt x="27745" y="104985"/>
                </a:lnTo>
                <a:lnTo>
                  <a:pt x="27495" y="107610"/>
                </a:lnTo>
                <a:lnTo>
                  <a:pt x="250" y="104235"/>
                </a:lnTo>
                <a:lnTo>
                  <a:pt x="0" y="86613"/>
                </a:lnTo>
                <a:lnTo>
                  <a:pt x="19200" y="88307"/>
                </a:lnTo>
                <a:lnTo>
                  <a:pt x="18497" y="78363"/>
                </a:lnTo>
                <a:cubicBezTo>
                  <a:pt x="19497" y="77988"/>
                  <a:pt x="20746" y="77863"/>
                  <a:pt x="22121" y="77988"/>
                </a:cubicBezTo>
                <a:cubicBezTo>
                  <a:pt x="26745" y="78238"/>
                  <a:pt x="32245" y="80738"/>
                  <a:pt x="36494" y="84237"/>
                </a:cubicBezTo>
                <a:cubicBezTo>
                  <a:pt x="34869" y="81613"/>
                  <a:pt x="33369" y="80363"/>
                  <a:pt x="31495" y="78863"/>
                </a:cubicBezTo>
                <a:cubicBezTo>
                  <a:pt x="30995" y="78488"/>
                  <a:pt x="30995" y="77863"/>
                  <a:pt x="31620" y="77613"/>
                </a:cubicBezTo>
                <a:cubicBezTo>
                  <a:pt x="32245" y="77363"/>
                  <a:pt x="33119" y="77488"/>
                  <a:pt x="33619" y="77863"/>
                </a:cubicBezTo>
                <a:cubicBezTo>
                  <a:pt x="36244" y="79988"/>
                  <a:pt x="38244" y="81738"/>
                  <a:pt x="40618" y="86737"/>
                </a:cubicBezTo>
                <a:cubicBezTo>
                  <a:pt x="40618" y="86612"/>
                  <a:pt x="40743" y="86362"/>
                  <a:pt x="40868" y="86112"/>
                </a:cubicBezTo>
                <a:cubicBezTo>
                  <a:pt x="41618" y="80488"/>
                  <a:pt x="40368" y="76238"/>
                  <a:pt x="39368" y="73864"/>
                </a:cubicBezTo>
                <a:cubicBezTo>
                  <a:pt x="39118" y="73364"/>
                  <a:pt x="39618" y="72989"/>
                  <a:pt x="40368" y="72864"/>
                </a:cubicBezTo>
                <a:cubicBezTo>
                  <a:pt x="41118" y="72739"/>
                  <a:pt x="41868" y="73114"/>
                  <a:pt x="42118" y="73614"/>
                </a:cubicBezTo>
                <a:cubicBezTo>
                  <a:pt x="42868" y="75364"/>
                  <a:pt x="43868" y="78238"/>
                  <a:pt x="43993" y="81863"/>
                </a:cubicBezTo>
                <a:cubicBezTo>
                  <a:pt x="48742" y="76613"/>
                  <a:pt x="55866" y="73364"/>
                  <a:pt x="61615" y="74114"/>
                </a:cubicBezTo>
                <a:cubicBezTo>
                  <a:pt x="62490" y="74239"/>
                  <a:pt x="63365" y="74489"/>
                  <a:pt x="64115" y="74739"/>
                </a:cubicBezTo>
                <a:cubicBezTo>
                  <a:pt x="67114" y="75864"/>
                  <a:pt x="68739" y="78238"/>
                  <a:pt x="68864" y="81238"/>
                </a:cubicBezTo>
                <a:cubicBezTo>
                  <a:pt x="68864" y="84112"/>
                  <a:pt x="67489" y="87362"/>
                  <a:pt x="64865" y="90486"/>
                </a:cubicBezTo>
                <a:lnTo>
                  <a:pt x="61714" y="91942"/>
                </a:lnTo>
                <a:lnTo>
                  <a:pt x="85489" y="94034"/>
                </a:lnTo>
                <a:lnTo>
                  <a:pt x="79363" y="40869"/>
                </a:lnTo>
                <a:lnTo>
                  <a:pt x="100345" y="41731"/>
                </a:lnTo>
                <a:lnTo>
                  <a:pt x="95142" y="30589"/>
                </a:lnTo>
                <a:cubicBezTo>
                  <a:pt x="94611" y="26027"/>
                  <a:pt x="95861" y="22122"/>
                  <a:pt x="98985" y="19872"/>
                </a:cubicBezTo>
                <a:cubicBezTo>
                  <a:pt x="100235" y="18997"/>
                  <a:pt x="101735" y="18497"/>
                  <a:pt x="103485" y="18247"/>
                </a:cubicBezTo>
                <a:cubicBezTo>
                  <a:pt x="109359" y="17497"/>
                  <a:pt x="116733" y="21122"/>
                  <a:pt x="122607" y="27246"/>
                </a:cubicBezTo>
                <a:cubicBezTo>
                  <a:pt x="120107" y="22372"/>
                  <a:pt x="118108" y="20247"/>
                  <a:pt x="115483" y="17622"/>
                </a:cubicBezTo>
                <a:cubicBezTo>
                  <a:pt x="114733" y="16997"/>
                  <a:pt x="114733" y="15872"/>
                  <a:pt x="115483" y="15123"/>
                </a:cubicBezTo>
                <a:cubicBezTo>
                  <a:pt x="116108" y="14373"/>
                  <a:pt x="117233" y="14373"/>
                  <a:pt x="117983" y="15123"/>
                </a:cubicBezTo>
                <a:cubicBezTo>
                  <a:pt x="121607" y="18747"/>
                  <a:pt x="124357" y="21872"/>
                  <a:pt x="128231" y="31495"/>
                </a:cubicBezTo>
                <a:cubicBezTo>
                  <a:pt x="128231" y="31120"/>
                  <a:pt x="128356" y="30620"/>
                  <a:pt x="128481" y="30121"/>
                </a:cubicBezTo>
                <a:cubicBezTo>
                  <a:pt x="128481" y="18122"/>
                  <a:pt x="126231" y="9748"/>
                  <a:pt x="124607" y="5249"/>
                </a:cubicBezTo>
                <a:cubicBezTo>
                  <a:pt x="124357" y="4249"/>
                  <a:pt x="124732" y="3249"/>
                  <a:pt x="125732" y="2874"/>
                </a:cubicBezTo>
                <a:cubicBezTo>
                  <a:pt x="126731" y="2624"/>
                  <a:pt x="127731" y="2999"/>
                  <a:pt x="128106" y="3999"/>
                </a:cubicBezTo>
                <a:cubicBezTo>
                  <a:pt x="129356" y="7374"/>
                  <a:pt x="130981" y="12998"/>
                  <a:pt x="131731" y="20497"/>
                </a:cubicBezTo>
                <a:cubicBezTo>
                  <a:pt x="136855" y="8374"/>
                  <a:pt x="145353" y="0"/>
                  <a:pt x="152728" y="0"/>
                </a:cubicBezTo>
                <a:close/>
              </a:path>
            </a:pathLst>
          </a:custGeom>
          <a:solidFill>
            <a:schemeClr val="bg1"/>
          </a:solidFill>
          <a:ln w="6585" cap="flat">
            <a:noFill/>
            <a:prstDash val="solid"/>
            <a:miter/>
          </a:ln>
          <a:effectLst>
            <a:outerShdw blurRad="12700" dist="12700" dir="16200000" rotWithShape="0">
              <a:prstClr val="black">
                <a:alpha val="40000"/>
              </a:prstClr>
            </a:outerShdw>
          </a:effectLst>
        </p:spPr>
        <p:txBody>
          <a:bodyPr wrap="square" rtlCol="0" anchor="ctr">
            <a:noAutofit/>
          </a:bodyPr>
          <a:lstStyle/>
          <a:p>
            <a:endParaRPr lang="zh-CN" altLang="en-US">
              <a:latin typeface="+mj-ea"/>
              <a:ea typeface="+mj-ea"/>
            </a:endParaRPr>
          </a:p>
        </p:txBody>
      </p:sp>
      <p:sp>
        <p:nvSpPr>
          <p:cNvPr id="14" name="任意多边形: 形状 13">
            <a:extLst>
              <a:ext uri="{FF2B5EF4-FFF2-40B4-BE49-F238E27FC236}">
                <a16:creationId xmlns:a16="http://schemas.microsoft.com/office/drawing/2014/main" id="{CF2E31CA-2CDB-47FD-97DC-2D1FA878E828}"/>
              </a:ext>
            </a:extLst>
          </p:cNvPr>
          <p:cNvSpPr/>
          <p:nvPr/>
        </p:nvSpPr>
        <p:spPr>
          <a:xfrm>
            <a:off x="6475800" y="6272788"/>
            <a:ext cx="182880" cy="318135"/>
          </a:xfrm>
          <a:custGeom>
            <a:avLst/>
            <a:gdLst>
              <a:gd name="connsiteX0" fmla="*/ 145733 w 182880"/>
              <a:gd name="connsiteY0" fmla="*/ 181928 h 318135"/>
              <a:gd name="connsiteX1" fmla="*/ 158115 w 182880"/>
              <a:gd name="connsiteY1" fmla="*/ 181928 h 318135"/>
              <a:gd name="connsiteX2" fmla="*/ 126683 w 182880"/>
              <a:gd name="connsiteY2" fmla="*/ 115253 h 318135"/>
              <a:gd name="connsiteX3" fmla="*/ 137160 w 182880"/>
              <a:gd name="connsiteY3" fmla="*/ 115253 h 318135"/>
              <a:gd name="connsiteX4" fmla="*/ 109538 w 182880"/>
              <a:gd name="connsiteY4" fmla="*/ 57150 h 318135"/>
              <a:gd name="connsiteX5" fmla="*/ 120968 w 182880"/>
              <a:gd name="connsiteY5" fmla="*/ 57150 h 318135"/>
              <a:gd name="connsiteX6" fmla="*/ 91440 w 182880"/>
              <a:gd name="connsiteY6" fmla="*/ 0 h 318135"/>
              <a:gd name="connsiteX7" fmla="*/ 62865 w 182880"/>
              <a:gd name="connsiteY7" fmla="*/ 57150 h 318135"/>
              <a:gd name="connsiteX8" fmla="*/ 73343 w 182880"/>
              <a:gd name="connsiteY8" fmla="*/ 57150 h 318135"/>
              <a:gd name="connsiteX9" fmla="*/ 45720 w 182880"/>
              <a:gd name="connsiteY9" fmla="*/ 115253 h 318135"/>
              <a:gd name="connsiteX10" fmla="*/ 56198 w 182880"/>
              <a:gd name="connsiteY10" fmla="*/ 115253 h 318135"/>
              <a:gd name="connsiteX11" fmla="*/ 24765 w 182880"/>
              <a:gd name="connsiteY11" fmla="*/ 181928 h 318135"/>
              <a:gd name="connsiteX12" fmla="*/ 38100 w 182880"/>
              <a:gd name="connsiteY12" fmla="*/ 181928 h 318135"/>
              <a:gd name="connsiteX13" fmla="*/ 0 w 182880"/>
              <a:gd name="connsiteY13" fmla="*/ 259080 h 318135"/>
              <a:gd name="connsiteX14" fmla="*/ 77153 w 182880"/>
              <a:gd name="connsiteY14" fmla="*/ 259080 h 318135"/>
              <a:gd name="connsiteX15" fmla="*/ 77153 w 182880"/>
              <a:gd name="connsiteY15" fmla="*/ 318135 h 318135"/>
              <a:gd name="connsiteX16" fmla="*/ 105728 w 182880"/>
              <a:gd name="connsiteY16" fmla="*/ 318135 h 318135"/>
              <a:gd name="connsiteX17" fmla="*/ 105728 w 182880"/>
              <a:gd name="connsiteY17" fmla="*/ 259080 h 318135"/>
              <a:gd name="connsiteX18" fmla="*/ 182880 w 182880"/>
              <a:gd name="connsiteY18" fmla="*/ 259080 h 3181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182880" h="318135">
                <a:moveTo>
                  <a:pt x="145733" y="181928"/>
                </a:moveTo>
                <a:lnTo>
                  <a:pt x="158115" y="181928"/>
                </a:lnTo>
                <a:lnTo>
                  <a:pt x="126683" y="115253"/>
                </a:lnTo>
                <a:lnTo>
                  <a:pt x="137160" y="115253"/>
                </a:lnTo>
                <a:lnTo>
                  <a:pt x="109538" y="57150"/>
                </a:lnTo>
                <a:lnTo>
                  <a:pt x="120968" y="57150"/>
                </a:lnTo>
                <a:lnTo>
                  <a:pt x="91440" y="0"/>
                </a:lnTo>
                <a:lnTo>
                  <a:pt x="62865" y="57150"/>
                </a:lnTo>
                <a:lnTo>
                  <a:pt x="73343" y="57150"/>
                </a:lnTo>
                <a:lnTo>
                  <a:pt x="45720" y="115253"/>
                </a:lnTo>
                <a:lnTo>
                  <a:pt x="56198" y="115253"/>
                </a:lnTo>
                <a:lnTo>
                  <a:pt x="24765" y="181928"/>
                </a:lnTo>
                <a:lnTo>
                  <a:pt x="38100" y="181928"/>
                </a:lnTo>
                <a:lnTo>
                  <a:pt x="0" y="259080"/>
                </a:lnTo>
                <a:lnTo>
                  <a:pt x="77153" y="259080"/>
                </a:lnTo>
                <a:lnTo>
                  <a:pt x="77153" y="318135"/>
                </a:lnTo>
                <a:lnTo>
                  <a:pt x="105728" y="318135"/>
                </a:lnTo>
                <a:lnTo>
                  <a:pt x="105728" y="259080"/>
                </a:lnTo>
                <a:lnTo>
                  <a:pt x="182880" y="259080"/>
                </a:lnTo>
                <a:close/>
              </a:path>
            </a:pathLst>
          </a:custGeom>
          <a:solidFill>
            <a:schemeClr val="bg1"/>
          </a:solidFill>
          <a:ln w="9525" cap="flat">
            <a:noFill/>
            <a:prstDash val="solid"/>
            <a:miter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endParaRPr lang="zh-CN" altLang="en-US">
              <a:latin typeface="+mj-ea"/>
              <a:ea typeface="+mj-ea"/>
            </a:endParaRPr>
          </a:p>
        </p:txBody>
      </p:sp>
      <p:sp>
        <p:nvSpPr>
          <p:cNvPr id="135" name="任意多边形: 形状 134">
            <a:extLst>
              <a:ext uri="{FF2B5EF4-FFF2-40B4-BE49-F238E27FC236}">
                <a16:creationId xmlns:a16="http://schemas.microsoft.com/office/drawing/2014/main" id="{C41B69AB-5E38-41A6-AA05-8A6D22C75A69}"/>
              </a:ext>
            </a:extLst>
          </p:cNvPr>
          <p:cNvSpPr/>
          <p:nvPr/>
        </p:nvSpPr>
        <p:spPr>
          <a:xfrm>
            <a:off x="5532450" y="6272788"/>
            <a:ext cx="182880" cy="318135"/>
          </a:xfrm>
          <a:custGeom>
            <a:avLst/>
            <a:gdLst>
              <a:gd name="connsiteX0" fmla="*/ 145733 w 182880"/>
              <a:gd name="connsiteY0" fmla="*/ 181928 h 318135"/>
              <a:gd name="connsiteX1" fmla="*/ 158115 w 182880"/>
              <a:gd name="connsiteY1" fmla="*/ 181928 h 318135"/>
              <a:gd name="connsiteX2" fmla="*/ 126683 w 182880"/>
              <a:gd name="connsiteY2" fmla="*/ 115253 h 318135"/>
              <a:gd name="connsiteX3" fmla="*/ 137160 w 182880"/>
              <a:gd name="connsiteY3" fmla="*/ 115253 h 318135"/>
              <a:gd name="connsiteX4" fmla="*/ 109538 w 182880"/>
              <a:gd name="connsiteY4" fmla="*/ 57150 h 318135"/>
              <a:gd name="connsiteX5" fmla="*/ 120968 w 182880"/>
              <a:gd name="connsiteY5" fmla="*/ 57150 h 318135"/>
              <a:gd name="connsiteX6" fmla="*/ 91440 w 182880"/>
              <a:gd name="connsiteY6" fmla="*/ 0 h 318135"/>
              <a:gd name="connsiteX7" fmla="*/ 62865 w 182880"/>
              <a:gd name="connsiteY7" fmla="*/ 57150 h 318135"/>
              <a:gd name="connsiteX8" fmla="*/ 73343 w 182880"/>
              <a:gd name="connsiteY8" fmla="*/ 57150 h 318135"/>
              <a:gd name="connsiteX9" fmla="*/ 45720 w 182880"/>
              <a:gd name="connsiteY9" fmla="*/ 115253 h 318135"/>
              <a:gd name="connsiteX10" fmla="*/ 56198 w 182880"/>
              <a:gd name="connsiteY10" fmla="*/ 115253 h 318135"/>
              <a:gd name="connsiteX11" fmla="*/ 24765 w 182880"/>
              <a:gd name="connsiteY11" fmla="*/ 181928 h 318135"/>
              <a:gd name="connsiteX12" fmla="*/ 38100 w 182880"/>
              <a:gd name="connsiteY12" fmla="*/ 181928 h 318135"/>
              <a:gd name="connsiteX13" fmla="*/ 0 w 182880"/>
              <a:gd name="connsiteY13" fmla="*/ 259080 h 318135"/>
              <a:gd name="connsiteX14" fmla="*/ 77153 w 182880"/>
              <a:gd name="connsiteY14" fmla="*/ 259080 h 318135"/>
              <a:gd name="connsiteX15" fmla="*/ 77153 w 182880"/>
              <a:gd name="connsiteY15" fmla="*/ 318135 h 318135"/>
              <a:gd name="connsiteX16" fmla="*/ 105728 w 182880"/>
              <a:gd name="connsiteY16" fmla="*/ 318135 h 318135"/>
              <a:gd name="connsiteX17" fmla="*/ 105728 w 182880"/>
              <a:gd name="connsiteY17" fmla="*/ 259080 h 318135"/>
              <a:gd name="connsiteX18" fmla="*/ 182880 w 182880"/>
              <a:gd name="connsiteY18" fmla="*/ 259080 h 3181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182880" h="318135">
                <a:moveTo>
                  <a:pt x="145733" y="181928"/>
                </a:moveTo>
                <a:lnTo>
                  <a:pt x="158115" y="181928"/>
                </a:lnTo>
                <a:lnTo>
                  <a:pt x="126683" y="115253"/>
                </a:lnTo>
                <a:lnTo>
                  <a:pt x="137160" y="115253"/>
                </a:lnTo>
                <a:lnTo>
                  <a:pt x="109538" y="57150"/>
                </a:lnTo>
                <a:lnTo>
                  <a:pt x="120968" y="57150"/>
                </a:lnTo>
                <a:lnTo>
                  <a:pt x="91440" y="0"/>
                </a:lnTo>
                <a:lnTo>
                  <a:pt x="62865" y="57150"/>
                </a:lnTo>
                <a:lnTo>
                  <a:pt x="73343" y="57150"/>
                </a:lnTo>
                <a:lnTo>
                  <a:pt x="45720" y="115253"/>
                </a:lnTo>
                <a:lnTo>
                  <a:pt x="56198" y="115253"/>
                </a:lnTo>
                <a:lnTo>
                  <a:pt x="24765" y="181928"/>
                </a:lnTo>
                <a:lnTo>
                  <a:pt x="38100" y="181928"/>
                </a:lnTo>
                <a:lnTo>
                  <a:pt x="0" y="259080"/>
                </a:lnTo>
                <a:lnTo>
                  <a:pt x="77153" y="259080"/>
                </a:lnTo>
                <a:lnTo>
                  <a:pt x="77153" y="318135"/>
                </a:lnTo>
                <a:lnTo>
                  <a:pt x="105728" y="318135"/>
                </a:lnTo>
                <a:lnTo>
                  <a:pt x="105728" y="259080"/>
                </a:lnTo>
                <a:lnTo>
                  <a:pt x="182880" y="259080"/>
                </a:lnTo>
                <a:close/>
              </a:path>
            </a:pathLst>
          </a:custGeom>
          <a:solidFill>
            <a:schemeClr val="bg1"/>
          </a:solidFill>
          <a:ln w="9525" cap="flat">
            <a:noFill/>
            <a:prstDash val="solid"/>
            <a:miter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endParaRPr lang="zh-CN" altLang="en-US">
              <a:latin typeface="+mj-ea"/>
              <a:ea typeface="+mj-ea"/>
            </a:endParaRPr>
          </a:p>
        </p:txBody>
      </p:sp>
      <p:sp>
        <p:nvSpPr>
          <p:cNvPr id="188" name="任意多边形: 形状 187">
            <a:extLst>
              <a:ext uri="{FF2B5EF4-FFF2-40B4-BE49-F238E27FC236}">
                <a16:creationId xmlns:a16="http://schemas.microsoft.com/office/drawing/2014/main" id="{E7F9660A-A546-40ED-B11E-F9867AE33267}"/>
              </a:ext>
            </a:extLst>
          </p:cNvPr>
          <p:cNvSpPr/>
          <p:nvPr/>
        </p:nvSpPr>
        <p:spPr>
          <a:xfrm>
            <a:off x="5742009" y="5401390"/>
            <a:ext cx="707982" cy="1185654"/>
          </a:xfrm>
          <a:custGeom>
            <a:avLst/>
            <a:gdLst>
              <a:gd name="connsiteX0" fmla="*/ 108639 w 287662"/>
              <a:gd name="connsiteY0" fmla="*/ 378437 h 481746"/>
              <a:gd name="connsiteX1" fmla="*/ 118019 w 287662"/>
              <a:gd name="connsiteY1" fmla="*/ 396788 h 481746"/>
              <a:gd name="connsiteX2" fmla="*/ 89881 w 287662"/>
              <a:gd name="connsiteY2" fmla="*/ 394545 h 481746"/>
              <a:gd name="connsiteX3" fmla="*/ 89473 w 287662"/>
              <a:gd name="connsiteY3" fmla="*/ 392710 h 481746"/>
              <a:gd name="connsiteX4" fmla="*/ 108639 w 287662"/>
              <a:gd name="connsiteY4" fmla="*/ 378437 h 481746"/>
              <a:gd name="connsiteX5" fmla="*/ 240766 w 287662"/>
              <a:gd name="connsiteY5" fmla="*/ 347445 h 481746"/>
              <a:gd name="connsiteX6" fmla="*/ 287662 w 287662"/>
              <a:gd name="connsiteY6" fmla="*/ 370282 h 481746"/>
              <a:gd name="connsiteX7" fmla="*/ 282157 w 287662"/>
              <a:gd name="connsiteY7" fmla="*/ 376806 h 481746"/>
              <a:gd name="connsiteX8" fmla="*/ 216298 w 287662"/>
              <a:gd name="connsiteY8" fmla="*/ 392303 h 481746"/>
              <a:gd name="connsiteX9" fmla="*/ 240766 w 287662"/>
              <a:gd name="connsiteY9" fmla="*/ 347445 h 481746"/>
              <a:gd name="connsiteX10" fmla="*/ 252592 w 287662"/>
              <a:gd name="connsiteY10" fmla="*/ 323792 h 481746"/>
              <a:gd name="connsiteX11" fmla="*/ 284604 w 287662"/>
              <a:gd name="connsiteY11" fmla="*/ 361921 h 481746"/>
              <a:gd name="connsiteX12" fmla="*/ 243417 w 287662"/>
              <a:gd name="connsiteY12" fmla="*/ 342347 h 481746"/>
              <a:gd name="connsiteX13" fmla="*/ 252592 w 287662"/>
              <a:gd name="connsiteY13" fmla="*/ 323792 h 481746"/>
              <a:gd name="connsiteX14" fmla="*/ 168585 w 287662"/>
              <a:gd name="connsiteY14" fmla="*/ 322365 h 481746"/>
              <a:gd name="connsiteX15" fmla="*/ 235261 w 287662"/>
              <a:gd name="connsiteY15" fmla="*/ 345202 h 481746"/>
              <a:gd name="connsiteX16" fmla="*/ 208754 w 287662"/>
              <a:gd name="connsiteY16" fmla="*/ 393322 h 481746"/>
              <a:gd name="connsiteX17" fmla="*/ 162112 w 287662"/>
              <a:gd name="connsiteY17" fmla="*/ 397171 h 481746"/>
              <a:gd name="connsiteX18" fmla="*/ 161831 w 287662"/>
              <a:gd name="connsiteY18" fmla="*/ 397173 h 481746"/>
              <a:gd name="connsiteX19" fmla="*/ 161831 w 287662"/>
              <a:gd name="connsiteY19" fmla="*/ 481746 h 481746"/>
              <a:gd name="connsiteX20" fmla="*/ 125831 w 287662"/>
              <a:gd name="connsiteY20" fmla="*/ 481746 h 481746"/>
              <a:gd name="connsiteX21" fmla="*/ 125831 w 287662"/>
              <a:gd name="connsiteY21" fmla="*/ 397208 h 481746"/>
              <a:gd name="connsiteX22" fmla="*/ 124747 w 287662"/>
              <a:gd name="connsiteY22" fmla="*/ 397196 h 481746"/>
              <a:gd name="connsiteX23" fmla="*/ 113125 w 287662"/>
              <a:gd name="connsiteY23" fmla="*/ 374767 h 481746"/>
              <a:gd name="connsiteX24" fmla="*/ 162265 w 287662"/>
              <a:gd name="connsiteY24" fmla="*/ 329094 h 481746"/>
              <a:gd name="connsiteX25" fmla="*/ 168585 w 287662"/>
              <a:gd name="connsiteY25" fmla="*/ 322365 h 481746"/>
              <a:gd name="connsiteX26" fmla="*/ 37479 w 287662"/>
              <a:gd name="connsiteY26" fmla="*/ 321142 h 481746"/>
              <a:gd name="connsiteX27" fmla="*/ 72549 w 287662"/>
              <a:gd name="connsiteY27" fmla="*/ 364980 h 481746"/>
              <a:gd name="connsiteX28" fmla="*/ 82540 w 287662"/>
              <a:gd name="connsiteY28" fmla="*/ 390264 h 481746"/>
              <a:gd name="connsiteX29" fmla="*/ 77850 w 287662"/>
              <a:gd name="connsiteY29" fmla="*/ 393322 h 481746"/>
              <a:gd name="connsiteX30" fmla="*/ 5670 w 287662"/>
              <a:gd name="connsiteY30" fmla="*/ 376806 h 481746"/>
              <a:gd name="connsiteX31" fmla="*/ 2000 w 287662"/>
              <a:gd name="connsiteY31" fmla="*/ 363349 h 481746"/>
              <a:gd name="connsiteX32" fmla="*/ 87230 w 287662"/>
              <a:gd name="connsiteY32" fmla="*/ 303810 h 481746"/>
              <a:gd name="connsiteX33" fmla="*/ 162265 w 287662"/>
              <a:gd name="connsiteY33" fmla="*/ 320530 h 481746"/>
              <a:gd name="connsiteX34" fmla="*/ 157983 w 287662"/>
              <a:gd name="connsiteY34" fmla="*/ 325016 h 481746"/>
              <a:gd name="connsiteX35" fmla="*/ 110678 w 287662"/>
              <a:gd name="connsiteY35" fmla="*/ 369058 h 481746"/>
              <a:gd name="connsiteX36" fmla="*/ 87230 w 287662"/>
              <a:gd name="connsiteY36" fmla="*/ 303810 h 481746"/>
              <a:gd name="connsiteX37" fmla="*/ 55422 w 287662"/>
              <a:gd name="connsiteY37" fmla="*/ 299732 h 481746"/>
              <a:gd name="connsiteX38" fmla="*/ 80705 w 287662"/>
              <a:gd name="connsiteY38" fmla="*/ 302995 h 481746"/>
              <a:gd name="connsiteX39" fmla="*/ 82744 w 287662"/>
              <a:gd name="connsiteY39" fmla="*/ 309315 h 481746"/>
              <a:gd name="connsiteX40" fmla="*/ 105785 w 287662"/>
              <a:gd name="connsiteY40" fmla="*/ 373340 h 481746"/>
              <a:gd name="connsiteX41" fmla="*/ 87842 w 287662"/>
              <a:gd name="connsiteY41" fmla="*/ 386797 h 481746"/>
              <a:gd name="connsiteX42" fmla="*/ 77850 w 287662"/>
              <a:gd name="connsiteY42" fmla="*/ 362329 h 481746"/>
              <a:gd name="connsiteX43" fmla="*/ 41149 w 287662"/>
              <a:gd name="connsiteY43" fmla="*/ 316860 h 481746"/>
              <a:gd name="connsiteX44" fmla="*/ 205083 w 287662"/>
              <a:gd name="connsiteY44" fmla="*/ 281585 h 481746"/>
              <a:gd name="connsiteX45" fmla="*/ 233018 w 287662"/>
              <a:gd name="connsiteY45" fmla="*/ 294023 h 481746"/>
              <a:gd name="connsiteX46" fmla="*/ 229144 w 287662"/>
              <a:gd name="connsiteY46" fmla="*/ 295858 h 481746"/>
              <a:gd name="connsiteX47" fmla="*/ 248514 w 287662"/>
              <a:gd name="connsiteY47" fmla="*/ 318899 h 481746"/>
              <a:gd name="connsiteX48" fmla="*/ 237911 w 287662"/>
              <a:gd name="connsiteY48" fmla="*/ 340104 h 481746"/>
              <a:gd name="connsiteX49" fmla="*/ 206511 w 287662"/>
              <a:gd name="connsiteY49" fmla="*/ 328074 h 481746"/>
              <a:gd name="connsiteX50" fmla="*/ 173275 w 287662"/>
              <a:gd name="connsiteY50" fmla="*/ 317471 h 481746"/>
              <a:gd name="connsiteX51" fmla="*/ 205083 w 287662"/>
              <a:gd name="connsiteY51" fmla="*/ 281585 h 481746"/>
              <a:gd name="connsiteX52" fmla="*/ 68471 w 287662"/>
              <a:gd name="connsiteY52" fmla="*/ 261603 h 481746"/>
              <a:gd name="connsiteX53" fmla="*/ 78870 w 287662"/>
              <a:gd name="connsiteY53" fmla="*/ 296674 h 481746"/>
              <a:gd name="connsiteX54" fmla="*/ 53994 w 287662"/>
              <a:gd name="connsiteY54" fmla="*/ 293615 h 481746"/>
              <a:gd name="connsiteX55" fmla="*/ 32381 w 287662"/>
              <a:gd name="connsiteY55" fmla="*/ 283624 h 481746"/>
              <a:gd name="connsiteX56" fmla="*/ 27284 w 287662"/>
              <a:gd name="connsiteY56" fmla="*/ 276488 h 481746"/>
              <a:gd name="connsiteX57" fmla="*/ 68471 w 287662"/>
              <a:gd name="connsiteY57" fmla="*/ 261603 h 481746"/>
              <a:gd name="connsiteX58" fmla="*/ 236484 w 287662"/>
              <a:gd name="connsiteY58" fmla="*/ 242640 h 481746"/>
              <a:gd name="connsiteX59" fmla="*/ 258709 w 287662"/>
              <a:gd name="connsiteY59" fmla="*/ 270779 h 481746"/>
              <a:gd name="connsiteX60" fmla="*/ 255650 w 287662"/>
              <a:gd name="connsiteY60" fmla="*/ 283624 h 481746"/>
              <a:gd name="connsiteX61" fmla="*/ 240562 w 287662"/>
              <a:gd name="connsiteY61" fmla="*/ 290557 h 481746"/>
              <a:gd name="connsiteX62" fmla="*/ 208754 w 287662"/>
              <a:gd name="connsiteY62" fmla="*/ 277303 h 481746"/>
              <a:gd name="connsiteX63" fmla="*/ 236484 w 287662"/>
              <a:gd name="connsiteY63" fmla="*/ 242640 h 481746"/>
              <a:gd name="connsiteX64" fmla="*/ 121892 w 287662"/>
              <a:gd name="connsiteY64" fmla="*/ 232446 h 481746"/>
              <a:gd name="connsiteX65" fmla="*/ 160022 w 287662"/>
              <a:gd name="connsiteY65" fmla="*/ 256914 h 481746"/>
              <a:gd name="connsiteX66" fmla="*/ 199578 w 287662"/>
              <a:gd name="connsiteY66" fmla="*/ 278935 h 481746"/>
              <a:gd name="connsiteX67" fmla="*/ 166750 w 287662"/>
              <a:gd name="connsiteY67" fmla="*/ 315840 h 481746"/>
              <a:gd name="connsiteX68" fmla="*/ 85191 w 287662"/>
              <a:gd name="connsiteY68" fmla="*/ 297693 h 481746"/>
              <a:gd name="connsiteX69" fmla="*/ 73772 w 287662"/>
              <a:gd name="connsiteY69" fmla="*/ 259156 h 481746"/>
              <a:gd name="connsiteX70" fmla="*/ 121892 w 287662"/>
              <a:gd name="connsiteY70" fmla="*/ 232446 h 481746"/>
              <a:gd name="connsiteX71" fmla="*/ 60111 w 287662"/>
              <a:gd name="connsiteY71" fmla="*/ 231426 h 481746"/>
              <a:gd name="connsiteX72" fmla="*/ 66840 w 287662"/>
              <a:gd name="connsiteY72" fmla="*/ 256302 h 481746"/>
              <a:gd name="connsiteX73" fmla="*/ 29934 w 287662"/>
              <a:gd name="connsiteY73" fmla="*/ 269963 h 481746"/>
              <a:gd name="connsiteX74" fmla="*/ 83356 w 287662"/>
              <a:gd name="connsiteY74" fmla="*/ 202065 h 481746"/>
              <a:gd name="connsiteX75" fmla="*/ 116795 w 287662"/>
              <a:gd name="connsiteY75" fmla="*/ 228979 h 481746"/>
              <a:gd name="connsiteX76" fmla="*/ 72142 w 287662"/>
              <a:gd name="connsiteY76" fmla="*/ 253651 h 481746"/>
              <a:gd name="connsiteX77" fmla="*/ 64597 w 287662"/>
              <a:gd name="connsiteY77" fmla="*/ 225717 h 481746"/>
              <a:gd name="connsiteX78" fmla="*/ 178984 w 287662"/>
              <a:gd name="connsiteY78" fmla="*/ 187384 h 481746"/>
              <a:gd name="connsiteX79" fmla="*/ 204064 w 287662"/>
              <a:gd name="connsiteY79" fmla="*/ 200841 h 481746"/>
              <a:gd name="connsiteX80" fmla="*/ 233018 w 287662"/>
              <a:gd name="connsiteY80" fmla="*/ 237747 h 481746"/>
              <a:gd name="connsiteX81" fmla="*/ 203656 w 287662"/>
              <a:gd name="connsiteY81" fmla="*/ 274449 h 481746"/>
              <a:gd name="connsiteX82" fmla="*/ 127194 w 287662"/>
              <a:gd name="connsiteY82" fmla="*/ 228979 h 481746"/>
              <a:gd name="connsiteX83" fmla="*/ 178984 w 287662"/>
              <a:gd name="connsiteY83" fmla="*/ 187384 h 481746"/>
              <a:gd name="connsiteX84" fmla="*/ 205491 w 287662"/>
              <a:gd name="connsiteY84" fmla="*/ 158430 h 481746"/>
              <a:gd name="connsiteX85" fmla="*/ 221191 w 287662"/>
              <a:gd name="connsiteY85" fmla="*/ 179024 h 481746"/>
              <a:gd name="connsiteX86" fmla="*/ 216910 w 287662"/>
              <a:gd name="connsiteY86" fmla="*/ 192277 h 481746"/>
              <a:gd name="connsiteX87" fmla="*/ 206103 w 287662"/>
              <a:gd name="connsiteY87" fmla="*/ 195540 h 481746"/>
              <a:gd name="connsiteX88" fmla="*/ 183470 w 287662"/>
              <a:gd name="connsiteY88" fmla="*/ 183102 h 481746"/>
              <a:gd name="connsiteX89" fmla="*/ 205491 w 287662"/>
              <a:gd name="connsiteY89" fmla="*/ 158430 h 481746"/>
              <a:gd name="connsiteX90" fmla="*/ 128009 w 287662"/>
              <a:gd name="connsiteY90" fmla="*/ 150886 h 481746"/>
              <a:gd name="connsiteX91" fmla="*/ 173887 w 287662"/>
              <a:gd name="connsiteY91" fmla="*/ 184122 h 481746"/>
              <a:gd name="connsiteX92" fmla="*/ 122097 w 287662"/>
              <a:gd name="connsiteY92" fmla="*/ 225309 h 481746"/>
              <a:gd name="connsiteX93" fmla="*/ 87026 w 287662"/>
              <a:gd name="connsiteY93" fmla="*/ 197171 h 481746"/>
              <a:gd name="connsiteX94" fmla="*/ 87230 w 287662"/>
              <a:gd name="connsiteY94" fmla="*/ 196967 h 481746"/>
              <a:gd name="connsiteX95" fmla="*/ 86618 w 287662"/>
              <a:gd name="connsiteY95" fmla="*/ 196763 h 481746"/>
              <a:gd name="connsiteX96" fmla="*/ 86210 w 287662"/>
              <a:gd name="connsiteY96" fmla="*/ 196763 h 481746"/>
              <a:gd name="connsiteX97" fmla="*/ 71122 w 287662"/>
              <a:gd name="connsiteY97" fmla="*/ 192277 h 481746"/>
              <a:gd name="connsiteX98" fmla="*/ 66840 w 287662"/>
              <a:gd name="connsiteY98" fmla="*/ 179024 h 481746"/>
              <a:gd name="connsiteX99" fmla="*/ 77443 w 287662"/>
              <a:gd name="connsiteY99" fmla="*/ 165363 h 481746"/>
              <a:gd name="connsiteX100" fmla="*/ 128009 w 287662"/>
              <a:gd name="connsiteY100" fmla="*/ 150886 h 481746"/>
              <a:gd name="connsiteX101" fmla="*/ 184897 w 287662"/>
              <a:gd name="connsiteY101" fmla="*/ 131719 h 481746"/>
              <a:gd name="connsiteX102" fmla="*/ 201617 w 287662"/>
              <a:gd name="connsiteY102" fmla="*/ 153740 h 481746"/>
              <a:gd name="connsiteX103" fmla="*/ 178169 w 287662"/>
              <a:gd name="connsiteY103" fmla="*/ 180043 h 481746"/>
              <a:gd name="connsiteX104" fmla="*/ 134534 w 287662"/>
              <a:gd name="connsiteY104" fmla="*/ 148847 h 481746"/>
              <a:gd name="connsiteX105" fmla="*/ 184897 w 287662"/>
              <a:gd name="connsiteY105" fmla="*/ 131719 h 481746"/>
              <a:gd name="connsiteX106" fmla="*/ 105988 w 287662"/>
              <a:gd name="connsiteY106" fmla="*/ 127845 h 481746"/>
              <a:gd name="connsiteX107" fmla="*/ 122912 w 287662"/>
              <a:gd name="connsiteY107" fmla="*/ 146400 h 481746"/>
              <a:gd name="connsiteX108" fmla="*/ 82744 w 287662"/>
              <a:gd name="connsiteY108" fmla="*/ 158022 h 481746"/>
              <a:gd name="connsiteX109" fmla="*/ 143965 w 287662"/>
              <a:gd name="connsiteY109" fmla="*/ 83701 h 481746"/>
              <a:gd name="connsiteX110" fmla="*/ 150438 w 287662"/>
              <a:gd name="connsiteY110" fmla="*/ 87065 h 481746"/>
              <a:gd name="connsiteX111" fmla="*/ 181023 w 287662"/>
              <a:gd name="connsiteY111" fmla="*/ 126826 h 481746"/>
              <a:gd name="connsiteX112" fmla="*/ 129233 w 287662"/>
              <a:gd name="connsiteY112" fmla="*/ 144361 h 481746"/>
              <a:gd name="connsiteX113" fmla="*/ 109659 w 287662"/>
              <a:gd name="connsiteY113" fmla="*/ 122951 h 481746"/>
              <a:gd name="connsiteX114" fmla="*/ 137185 w 287662"/>
              <a:gd name="connsiteY114" fmla="*/ 87065 h 481746"/>
              <a:gd name="connsiteX115" fmla="*/ 143965 w 287662"/>
              <a:gd name="connsiteY115" fmla="*/ 83701 h 481746"/>
              <a:gd name="connsiteX116" fmla="*/ 140855 w 287662"/>
              <a:gd name="connsiteY116" fmla="*/ 38130 h 481746"/>
              <a:gd name="connsiteX117" fmla="*/ 166750 w 287662"/>
              <a:gd name="connsiteY117" fmla="*/ 64229 h 481746"/>
              <a:gd name="connsiteX118" fmla="*/ 166750 w 287662"/>
              <a:gd name="connsiteY118" fmla="*/ 64433 h 481746"/>
              <a:gd name="connsiteX119" fmla="*/ 163284 w 287662"/>
              <a:gd name="connsiteY119" fmla="*/ 66879 h 481746"/>
              <a:gd name="connsiteX120" fmla="*/ 149215 w 287662"/>
              <a:gd name="connsiteY120" fmla="*/ 59539 h 481746"/>
              <a:gd name="connsiteX121" fmla="*/ 138816 w 287662"/>
              <a:gd name="connsiteY121" fmla="*/ 59539 h 481746"/>
              <a:gd name="connsiteX122" fmla="*/ 124747 w 287662"/>
              <a:gd name="connsiteY122" fmla="*/ 66879 h 481746"/>
              <a:gd name="connsiteX123" fmla="*/ 121485 w 287662"/>
              <a:gd name="connsiteY123" fmla="*/ 64637 h 481746"/>
              <a:gd name="connsiteX124" fmla="*/ 124135 w 287662"/>
              <a:gd name="connsiteY124" fmla="*/ 49344 h 481746"/>
              <a:gd name="connsiteX125" fmla="*/ 140855 w 287662"/>
              <a:gd name="connsiteY125" fmla="*/ 38130 h 481746"/>
              <a:gd name="connsiteX126" fmla="*/ 161041 w 287662"/>
              <a:gd name="connsiteY126" fmla="*/ 21410 h 481746"/>
              <a:gd name="connsiteX127" fmla="*/ 177353 w 287662"/>
              <a:gd name="connsiteY127" fmla="*/ 23856 h 481746"/>
              <a:gd name="connsiteX128" fmla="*/ 178576 w 287662"/>
              <a:gd name="connsiteY128" fmla="*/ 27934 h 481746"/>
              <a:gd name="connsiteX129" fmla="*/ 163896 w 287662"/>
              <a:gd name="connsiteY129" fmla="*/ 42207 h 481746"/>
              <a:gd name="connsiteX130" fmla="*/ 163284 w 287662"/>
              <a:gd name="connsiteY130" fmla="*/ 44246 h 481746"/>
              <a:gd name="connsiteX131" fmla="*/ 165119 w 287662"/>
              <a:gd name="connsiteY131" fmla="*/ 55053 h 481746"/>
              <a:gd name="connsiteX132" fmla="*/ 145341 w 287662"/>
              <a:gd name="connsiteY132" fmla="*/ 34459 h 481746"/>
              <a:gd name="connsiteX133" fmla="*/ 161041 w 287662"/>
              <a:gd name="connsiteY133" fmla="*/ 21410 h 481746"/>
              <a:gd name="connsiteX134" fmla="*/ 127806 w 287662"/>
              <a:gd name="connsiteY134" fmla="*/ 21410 h 481746"/>
              <a:gd name="connsiteX135" fmla="*/ 136981 w 287662"/>
              <a:gd name="connsiteY135" fmla="*/ 33644 h 481746"/>
              <a:gd name="connsiteX136" fmla="*/ 124136 w 287662"/>
              <a:gd name="connsiteY136" fmla="*/ 42207 h 481746"/>
              <a:gd name="connsiteX137" fmla="*/ 109455 w 287662"/>
              <a:gd name="connsiteY137" fmla="*/ 27934 h 481746"/>
              <a:gd name="connsiteX138" fmla="*/ 110678 w 287662"/>
              <a:gd name="connsiteY138" fmla="*/ 23856 h 481746"/>
              <a:gd name="connsiteX139" fmla="*/ 143888 w 287662"/>
              <a:gd name="connsiteY139" fmla="*/ 0 h 481746"/>
              <a:gd name="connsiteX140" fmla="*/ 145953 w 287662"/>
              <a:gd name="connsiteY140" fmla="*/ 1224 h 481746"/>
              <a:gd name="connsiteX141" fmla="*/ 154924 w 287662"/>
              <a:gd name="connsiteY141" fmla="*/ 19167 h 481746"/>
              <a:gd name="connsiteX142" fmla="*/ 141467 w 287662"/>
              <a:gd name="connsiteY142" fmla="*/ 30177 h 481746"/>
              <a:gd name="connsiteX143" fmla="*/ 132903 w 287662"/>
              <a:gd name="connsiteY143" fmla="*/ 18963 h 481746"/>
              <a:gd name="connsiteX144" fmla="*/ 141671 w 287662"/>
              <a:gd name="connsiteY144" fmla="*/ 1224 h 481746"/>
              <a:gd name="connsiteX145" fmla="*/ 143888 w 287662"/>
              <a:gd name="connsiteY145" fmla="*/ 0 h 4817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</a:cxnLst>
            <a:rect l="l" t="t" r="r" b="b"/>
            <a:pathLst>
              <a:path w="287662" h="481746">
                <a:moveTo>
                  <a:pt x="108639" y="378437"/>
                </a:moveTo>
                <a:cubicBezTo>
                  <a:pt x="111902" y="385574"/>
                  <a:pt x="114960" y="391691"/>
                  <a:pt x="118019" y="396788"/>
                </a:cubicBezTo>
                <a:cubicBezTo>
                  <a:pt x="110067" y="396380"/>
                  <a:pt x="100483" y="395769"/>
                  <a:pt x="89881" y="394545"/>
                </a:cubicBezTo>
                <a:cubicBezTo>
                  <a:pt x="89677" y="393934"/>
                  <a:pt x="89677" y="393322"/>
                  <a:pt x="89473" y="392710"/>
                </a:cubicBezTo>
                <a:cubicBezTo>
                  <a:pt x="95590" y="388428"/>
                  <a:pt x="101911" y="383739"/>
                  <a:pt x="108639" y="378437"/>
                </a:cubicBezTo>
                <a:close/>
                <a:moveTo>
                  <a:pt x="240766" y="347445"/>
                </a:moveTo>
                <a:cubicBezTo>
                  <a:pt x="258505" y="354989"/>
                  <a:pt x="274409" y="362737"/>
                  <a:pt x="287662" y="370282"/>
                </a:cubicBezTo>
                <a:cubicBezTo>
                  <a:pt x="287255" y="373136"/>
                  <a:pt x="285216" y="375787"/>
                  <a:pt x="282157" y="376806"/>
                </a:cubicBezTo>
                <a:cubicBezTo>
                  <a:pt x="259117" y="384350"/>
                  <a:pt x="236484" y="389244"/>
                  <a:pt x="216298" y="392303"/>
                </a:cubicBezTo>
                <a:cubicBezTo>
                  <a:pt x="224861" y="377826"/>
                  <a:pt x="233629" y="361514"/>
                  <a:pt x="240766" y="347445"/>
                </a:cubicBezTo>
                <a:close/>
                <a:moveTo>
                  <a:pt x="252592" y="323792"/>
                </a:moveTo>
                <a:lnTo>
                  <a:pt x="284604" y="361921"/>
                </a:lnTo>
                <a:cubicBezTo>
                  <a:pt x="272574" y="355193"/>
                  <a:pt x="258709" y="348668"/>
                  <a:pt x="243417" y="342347"/>
                </a:cubicBezTo>
                <a:cubicBezTo>
                  <a:pt x="247087" y="335007"/>
                  <a:pt x="250145" y="328686"/>
                  <a:pt x="252592" y="323792"/>
                </a:cubicBezTo>
                <a:close/>
                <a:moveTo>
                  <a:pt x="168585" y="322365"/>
                </a:moveTo>
                <a:cubicBezTo>
                  <a:pt x="192442" y="329298"/>
                  <a:pt x="214871" y="337046"/>
                  <a:pt x="235261" y="345202"/>
                </a:cubicBezTo>
                <a:cubicBezTo>
                  <a:pt x="227105" y="361106"/>
                  <a:pt x="217521" y="378641"/>
                  <a:pt x="208754" y="393322"/>
                </a:cubicBezTo>
                <a:cubicBezTo>
                  <a:pt x="189791" y="395871"/>
                  <a:pt x="173581" y="396839"/>
                  <a:pt x="162112" y="397171"/>
                </a:cubicBezTo>
                <a:lnTo>
                  <a:pt x="161831" y="397173"/>
                </a:lnTo>
                <a:lnTo>
                  <a:pt x="161831" y="481746"/>
                </a:lnTo>
                <a:lnTo>
                  <a:pt x="125831" y="481746"/>
                </a:lnTo>
                <a:lnTo>
                  <a:pt x="125831" y="397208"/>
                </a:lnTo>
                <a:lnTo>
                  <a:pt x="124747" y="397196"/>
                </a:lnTo>
                <a:cubicBezTo>
                  <a:pt x="121077" y="391283"/>
                  <a:pt x="116999" y="383739"/>
                  <a:pt x="113125" y="374767"/>
                </a:cubicBezTo>
                <a:cubicBezTo>
                  <a:pt x="128621" y="362125"/>
                  <a:pt x="145137" y="346833"/>
                  <a:pt x="162265" y="329094"/>
                </a:cubicBezTo>
                <a:cubicBezTo>
                  <a:pt x="164304" y="326851"/>
                  <a:pt x="166547" y="324608"/>
                  <a:pt x="168585" y="322365"/>
                </a:cubicBezTo>
                <a:close/>
                <a:moveTo>
                  <a:pt x="37479" y="321142"/>
                </a:moveTo>
                <a:cubicBezTo>
                  <a:pt x="51140" y="332356"/>
                  <a:pt x="63781" y="347852"/>
                  <a:pt x="72549" y="364980"/>
                </a:cubicBezTo>
                <a:cubicBezTo>
                  <a:pt x="77239" y="373951"/>
                  <a:pt x="80705" y="382311"/>
                  <a:pt x="82540" y="390264"/>
                </a:cubicBezTo>
                <a:cubicBezTo>
                  <a:pt x="81113" y="391283"/>
                  <a:pt x="79482" y="392303"/>
                  <a:pt x="77850" y="393322"/>
                </a:cubicBezTo>
                <a:cubicBezTo>
                  <a:pt x="56237" y="390264"/>
                  <a:pt x="31158" y="385370"/>
                  <a:pt x="5670" y="376806"/>
                </a:cubicBezTo>
                <a:cubicBezTo>
                  <a:pt x="165" y="374971"/>
                  <a:pt x="-1875" y="367835"/>
                  <a:pt x="2000" y="363349"/>
                </a:cubicBezTo>
                <a:close/>
                <a:moveTo>
                  <a:pt x="87230" y="303810"/>
                </a:moveTo>
                <a:cubicBezTo>
                  <a:pt x="112513" y="308092"/>
                  <a:pt x="138001" y="313801"/>
                  <a:pt x="162265" y="320530"/>
                </a:cubicBezTo>
                <a:cubicBezTo>
                  <a:pt x="160837" y="321957"/>
                  <a:pt x="159410" y="323588"/>
                  <a:pt x="157983" y="325016"/>
                </a:cubicBezTo>
                <a:cubicBezTo>
                  <a:pt x="141467" y="341939"/>
                  <a:pt x="125767" y="356824"/>
                  <a:pt x="110678" y="369058"/>
                </a:cubicBezTo>
                <a:cubicBezTo>
                  <a:pt x="102726" y="350299"/>
                  <a:pt x="94570" y="327055"/>
                  <a:pt x="87230" y="303810"/>
                </a:cubicBezTo>
                <a:close/>
                <a:moveTo>
                  <a:pt x="55422" y="299732"/>
                </a:moveTo>
                <a:cubicBezTo>
                  <a:pt x="63781" y="300548"/>
                  <a:pt x="72345" y="301771"/>
                  <a:pt x="80705" y="302995"/>
                </a:cubicBezTo>
                <a:cubicBezTo>
                  <a:pt x="81317" y="305034"/>
                  <a:pt x="82132" y="307276"/>
                  <a:pt x="82744" y="309315"/>
                </a:cubicBezTo>
                <a:cubicBezTo>
                  <a:pt x="91104" y="335414"/>
                  <a:pt x="98852" y="356620"/>
                  <a:pt x="105785" y="373340"/>
                </a:cubicBezTo>
                <a:cubicBezTo>
                  <a:pt x="99668" y="378233"/>
                  <a:pt x="93755" y="382719"/>
                  <a:pt x="87842" y="386797"/>
                </a:cubicBezTo>
                <a:cubicBezTo>
                  <a:pt x="85803" y="379049"/>
                  <a:pt x="82336" y="370893"/>
                  <a:pt x="77850" y="362329"/>
                </a:cubicBezTo>
                <a:cubicBezTo>
                  <a:pt x="68471" y="344794"/>
                  <a:pt x="55422" y="328686"/>
                  <a:pt x="41149" y="316860"/>
                </a:cubicBezTo>
                <a:close/>
                <a:moveTo>
                  <a:pt x="205083" y="281585"/>
                </a:moveTo>
                <a:cubicBezTo>
                  <a:pt x="215279" y="286683"/>
                  <a:pt x="224861" y="290964"/>
                  <a:pt x="233018" y="294023"/>
                </a:cubicBezTo>
                <a:lnTo>
                  <a:pt x="229144" y="295858"/>
                </a:lnTo>
                <a:lnTo>
                  <a:pt x="248514" y="318899"/>
                </a:lnTo>
                <a:cubicBezTo>
                  <a:pt x="245456" y="325016"/>
                  <a:pt x="241989" y="332356"/>
                  <a:pt x="237911" y="340104"/>
                </a:cubicBezTo>
                <a:cubicBezTo>
                  <a:pt x="227920" y="336026"/>
                  <a:pt x="217317" y="331948"/>
                  <a:pt x="206511" y="328074"/>
                </a:cubicBezTo>
                <a:cubicBezTo>
                  <a:pt x="195500" y="324200"/>
                  <a:pt x="184490" y="320734"/>
                  <a:pt x="173275" y="317471"/>
                </a:cubicBezTo>
                <a:cubicBezTo>
                  <a:pt x="184897" y="305034"/>
                  <a:pt x="195704" y="292800"/>
                  <a:pt x="205083" y="281585"/>
                </a:cubicBezTo>
                <a:close/>
                <a:moveTo>
                  <a:pt x="68471" y="261603"/>
                </a:moveTo>
                <a:cubicBezTo>
                  <a:pt x="71530" y="272410"/>
                  <a:pt x="74996" y="284440"/>
                  <a:pt x="78870" y="296674"/>
                </a:cubicBezTo>
                <a:cubicBezTo>
                  <a:pt x="70510" y="295450"/>
                  <a:pt x="62150" y="294431"/>
                  <a:pt x="53994" y="293615"/>
                </a:cubicBezTo>
                <a:lnTo>
                  <a:pt x="32381" y="283624"/>
                </a:lnTo>
                <a:cubicBezTo>
                  <a:pt x="29323" y="282197"/>
                  <a:pt x="27691" y="279546"/>
                  <a:pt x="27284" y="276488"/>
                </a:cubicBezTo>
                <a:cubicBezTo>
                  <a:pt x="41353" y="272614"/>
                  <a:pt x="55014" y="267516"/>
                  <a:pt x="68471" y="261603"/>
                </a:cubicBezTo>
                <a:close/>
                <a:moveTo>
                  <a:pt x="236484" y="242640"/>
                </a:moveTo>
                <a:lnTo>
                  <a:pt x="258709" y="270779"/>
                </a:lnTo>
                <a:cubicBezTo>
                  <a:pt x="262175" y="275061"/>
                  <a:pt x="260544" y="281381"/>
                  <a:pt x="255650" y="283624"/>
                </a:cubicBezTo>
                <a:lnTo>
                  <a:pt x="240562" y="290557"/>
                </a:lnTo>
                <a:cubicBezTo>
                  <a:pt x="231590" y="287702"/>
                  <a:pt x="220783" y="283012"/>
                  <a:pt x="208754" y="277303"/>
                </a:cubicBezTo>
                <a:cubicBezTo>
                  <a:pt x="220783" y="263030"/>
                  <a:pt x="230367" y="250797"/>
                  <a:pt x="236484" y="242640"/>
                </a:cubicBezTo>
                <a:close/>
                <a:moveTo>
                  <a:pt x="121892" y="232446"/>
                </a:moveTo>
                <a:cubicBezTo>
                  <a:pt x="133515" y="240398"/>
                  <a:pt x="146360" y="248757"/>
                  <a:pt x="160022" y="256914"/>
                </a:cubicBezTo>
                <a:cubicBezTo>
                  <a:pt x="173887" y="265273"/>
                  <a:pt x="187344" y="272614"/>
                  <a:pt x="199578" y="278935"/>
                </a:cubicBezTo>
                <a:cubicBezTo>
                  <a:pt x="189995" y="290557"/>
                  <a:pt x="178780" y="302995"/>
                  <a:pt x="166750" y="315840"/>
                </a:cubicBezTo>
                <a:cubicBezTo>
                  <a:pt x="139428" y="308092"/>
                  <a:pt x="111902" y="301975"/>
                  <a:pt x="85191" y="297693"/>
                </a:cubicBezTo>
                <a:cubicBezTo>
                  <a:pt x="81113" y="284440"/>
                  <a:pt x="77239" y="271390"/>
                  <a:pt x="73772" y="259156"/>
                </a:cubicBezTo>
                <a:cubicBezTo>
                  <a:pt x="90492" y="251612"/>
                  <a:pt x="106600" y="242437"/>
                  <a:pt x="121892" y="232446"/>
                </a:cubicBezTo>
                <a:close/>
                <a:moveTo>
                  <a:pt x="60111" y="231426"/>
                </a:moveTo>
                <a:cubicBezTo>
                  <a:pt x="61946" y="237951"/>
                  <a:pt x="64189" y="246515"/>
                  <a:pt x="66840" y="256302"/>
                </a:cubicBezTo>
                <a:cubicBezTo>
                  <a:pt x="54810" y="261603"/>
                  <a:pt x="42372" y="266293"/>
                  <a:pt x="29934" y="269963"/>
                </a:cubicBezTo>
                <a:close/>
                <a:moveTo>
                  <a:pt x="83356" y="202065"/>
                </a:moveTo>
                <a:cubicBezTo>
                  <a:pt x="91308" y="209813"/>
                  <a:pt x="102930" y="218988"/>
                  <a:pt x="116795" y="228979"/>
                </a:cubicBezTo>
                <a:cubicBezTo>
                  <a:pt x="102726" y="237951"/>
                  <a:pt x="87842" y="246515"/>
                  <a:pt x="72142" y="253651"/>
                </a:cubicBezTo>
                <a:cubicBezTo>
                  <a:pt x="69287" y="243456"/>
                  <a:pt x="66636" y="233873"/>
                  <a:pt x="64597" y="225717"/>
                </a:cubicBezTo>
                <a:close/>
                <a:moveTo>
                  <a:pt x="178984" y="187384"/>
                </a:moveTo>
                <a:cubicBezTo>
                  <a:pt x="188772" y="193093"/>
                  <a:pt x="197539" y="197783"/>
                  <a:pt x="204064" y="200841"/>
                </a:cubicBezTo>
                <a:lnTo>
                  <a:pt x="233018" y="237747"/>
                </a:lnTo>
                <a:cubicBezTo>
                  <a:pt x="226697" y="245903"/>
                  <a:pt x="216502" y="258952"/>
                  <a:pt x="203656" y="274449"/>
                </a:cubicBezTo>
                <a:cubicBezTo>
                  <a:pt x="178984" y="262011"/>
                  <a:pt x="150846" y="245291"/>
                  <a:pt x="127194" y="228979"/>
                </a:cubicBezTo>
                <a:cubicBezTo>
                  <a:pt x="146361" y="216133"/>
                  <a:pt x="164100" y="201861"/>
                  <a:pt x="178984" y="187384"/>
                </a:cubicBezTo>
                <a:close/>
                <a:moveTo>
                  <a:pt x="205491" y="158430"/>
                </a:moveTo>
                <a:lnTo>
                  <a:pt x="221191" y="179024"/>
                </a:lnTo>
                <a:cubicBezTo>
                  <a:pt x="224657" y="183714"/>
                  <a:pt x="222618" y="190646"/>
                  <a:pt x="216910" y="192277"/>
                </a:cubicBezTo>
                <a:lnTo>
                  <a:pt x="206103" y="195540"/>
                </a:lnTo>
                <a:cubicBezTo>
                  <a:pt x="200190" y="192481"/>
                  <a:pt x="192237" y="188403"/>
                  <a:pt x="183470" y="183102"/>
                </a:cubicBezTo>
                <a:cubicBezTo>
                  <a:pt x="191626" y="174742"/>
                  <a:pt x="199170" y="166382"/>
                  <a:pt x="205491" y="158430"/>
                </a:cubicBezTo>
                <a:close/>
                <a:moveTo>
                  <a:pt x="128009" y="150886"/>
                </a:moveTo>
                <a:cubicBezTo>
                  <a:pt x="142487" y="163732"/>
                  <a:pt x="159206" y="175150"/>
                  <a:pt x="173887" y="184122"/>
                </a:cubicBezTo>
                <a:cubicBezTo>
                  <a:pt x="158798" y="198394"/>
                  <a:pt x="141263" y="212463"/>
                  <a:pt x="122097" y="225309"/>
                </a:cubicBezTo>
                <a:cubicBezTo>
                  <a:pt x="107824" y="215318"/>
                  <a:pt x="95590" y="205531"/>
                  <a:pt x="87026" y="197171"/>
                </a:cubicBezTo>
                <a:lnTo>
                  <a:pt x="87230" y="196967"/>
                </a:lnTo>
                <a:lnTo>
                  <a:pt x="86618" y="196763"/>
                </a:lnTo>
                <a:lnTo>
                  <a:pt x="86210" y="196763"/>
                </a:lnTo>
                <a:lnTo>
                  <a:pt x="71122" y="192277"/>
                </a:lnTo>
                <a:cubicBezTo>
                  <a:pt x="65413" y="190442"/>
                  <a:pt x="63170" y="183714"/>
                  <a:pt x="66840" y="179024"/>
                </a:cubicBezTo>
                <a:lnTo>
                  <a:pt x="77443" y="165363"/>
                </a:lnTo>
                <a:cubicBezTo>
                  <a:pt x="91308" y="162100"/>
                  <a:pt x="109455" y="156799"/>
                  <a:pt x="128009" y="150886"/>
                </a:cubicBezTo>
                <a:close/>
                <a:moveTo>
                  <a:pt x="184897" y="131719"/>
                </a:moveTo>
                <a:lnTo>
                  <a:pt x="201617" y="153740"/>
                </a:lnTo>
                <a:cubicBezTo>
                  <a:pt x="195092" y="162304"/>
                  <a:pt x="187140" y="171276"/>
                  <a:pt x="178169" y="180043"/>
                </a:cubicBezTo>
                <a:cubicBezTo>
                  <a:pt x="164304" y="171479"/>
                  <a:pt x="148399" y="160673"/>
                  <a:pt x="134534" y="148847"/>
                </a:cubicBezTo>
                <a:cubicBezTo>
                  <a:pt x="152477" y="142933"/>
                  <a:pt x="170624" y="136817"/>
                  <a:pt x="184897" y="131719"/>
                </a:cubicBezTo>
                <a:close/>
                <a:moveTo>
                  <a:pt x="105988" y="127845"/>
                </a:moveTo>
                <a:cubicBezTo>
                  <a:pt x="110882" y="134166"/>
                  <a:pt x="116795" y="140487"/>
                  <a:pt x="122912" y="146400"/>
                </a:cubicBezTo>
                <a:cubicBezTo>
                  <a:pt x="108435" y="150886"/>
                  <a:pt x="94366" y="155168"/>
                  <a:pt x="82744" y="158022"/>
                </a:cubicBezTo>
                <a:close/>
                <a:moveTo>
                  <a:pt x="143965" y="83701"/>
                </a:moveTo>
                <a:cubicBezTo>
                  <a:pt x="146463" y="83701"/>
                  <a:pt x="148909" y="84822"/>
                  <a:pt x="150438" y="87065"/>
                </a:cubicBezTo>
                <a:lnTo>
                  <a:pt x="181023" y="126826"/>
                </a:lnTo>
                <a:cubicBezTo>
                  <a:pt x="166139" y="132127"/>
                  <a:pt x="147584" y="138448"/>
                  <a:pt x="129233" y="144361"/>
                </a:cubicBezTo>
                <a:cubicBezTo>
                  <a:pt x="121892" y="137428"/>
                  <a:pt x="115164" y="130292"/>
                  <a:pt x="109659" y="122951"/>
                </a:cubicBezTo>
                <a:lnTo>
                  <a:pt x="137185" y="87065"/>
                </a:lnTo>
                <a:cubicBezTo>
                  <a:pt x="138918" y="84822"/>
                  <a:pt x="141467" y="83701"/>
                  <a:pt x="143965" y="83701"/>
                </a:cubicBezTo>
                <a:close/>
                <a:moveTo>
                  <a:pt x="140855" y="38130"/>
                </a:moveTo>
                <a:cubicBezTo>
                  <a:pt x="148603" y="47305"/>
                  <a:pt x="157983" y="57092"/>
                  <a:pt x="166750" y="64229"/>
                </a:cubicBezTo>
                <a:lnTo>
                  <a:pt x="166750" y="64433"/>
                </a:lnTo>
                <a:cubicBezTo>
                  <a:pt x="166954" y="66268"/>
                  <a:pt x="164915" y="67695"/>
                  <a:pt x="163284" y="66879"/>
                </a:cubicBezTo>
                <a:lnTo>
                  <a:pt x="149215" y="59539"/>
                </a:lnTo>
                <a:cubicBezTo>
                  <a:pt x="145953" y="57908"/>
                  <a:pt x="142078" y="57908"/>
                  <a:pt x="138816" y="59539"/>
                </a:cubicBezTo>
                <a:lnTo>
                  <a:pt x="124747" y="66879"/>
                </a:lnTo>
                <a:cubicBezTo>
                  <a:pt x="122912" y="67899"/>
                  <a:pt x="120873" y="66472"/>
                  <a:pt x="121485" y="64637"/>
                </a:cubicBezTo>
                <a:lnTo>
                  <a:pt x="124135" y="49344"/>
                </a:lnTo>
                <a:cubicBezTo>
                  <a:pt x="129641" y="46082"/>
                  <a:pt x="135350" y="42208"/>
                  <a:pt x="140855" y="38130"/>
                </a:cubicBezTo>
                <a:close/>
                <a:moveTo>
                  <a:pt x="161041" y="21410"/>
                </a:moveTo>
                <a:lnTo>
                  <a:pt x="177353" y="23856"/>
                </a:lnTo>
                <a:cubicBezTo>
                  <a:pt x="179188" y="24264"/>
                  <a:pt x="180004" y="26507"/>
                  <a:pt x="178576" y="27934"/>
                </a:cubicBezTo>
                <a:lnTo>
                  <a:pt x="163896" y="42207"/>
                </a:lnTo>
                <a:cubicBezTo>
                  <a:pt x="163284" y="42615"/>
                  <a:pt x="163080" y="43431"/>
                  <a:pt x="163284" y="44246"/>
                </a:cubicBezTo>
                <a:lnTo>
                  <a:pt x="165119" y="55053"/>
                </a:lnTo>
                <a:cubicBezTo>
                  <a:pt x="158391" y="49140"/>
                  <a:pt x="151458" y="41800"/>
                  <a:pt x="145341" y="34459"/>
                </a:cubicBezTo>
                <a:cubicBezTo>
                  <a:pt x="151050" y="30177"/>
                  <a:pt x="156555" y="25488"/>
                  <a:pt x="161041" y="21410"/>
                </a:cubicBezTo>
                <a:close/>
                <a:moveTo>
                  <a:pt x="127806" y="21410"/>
                </a:moveTo>
                <a:cubicBezTo>
                  <a:pt x="130252" y="25080"/>
                  <a:pt x="133311" y="29158"/>
                  <a:pt x="136981" y="33644"/>
                </a:cubicBezTo>
                <a:cubicBezTo>
                  <a:pt x="132699" y="36702"/>
                  <a:pt x="128417" y="39761"/>
                  <a:pt x="124136" y="42207"/>
                </a:cubicBezTo>
                <a:lnTo>
                  <a:pt x="109455" y="27934"/>
                </a:lnTo>
                <a:cubicBezTo>
                  <a:pt x="108028" y="26507"/>
                  <a:pt x="108843" y="24060"/>
                  <a:pt x="110678" y="23856"/>
                </a:cubicBezTo>
                <a:close/>
                <a:moveTo>
                  <a:pt x="143888" y="0"/>
                </a:moveTo>
                <a:cubicBezTo>
                  <a:pt x="144729" y="0"/>
                  <a:pt x="145545" y="408"/>
                  <a:pt x="145953" y="1224"/>
                </a:cubicBezTo>
                <a:lnTo>
                  <a:pt x="154924" y="19167"/>
                </a:lnTo>
                <a:cubicBezTo>
                  <a:pt x="150846" y="22633"/>
                  <a:pt x="146360" y="26507"/>
                  <a:pt x="141467" y="30177"/>
                </a:cubicBezTo>
                <a:cubicBezTo>
                  <a:pt x="138204" y="26303"/>
                  <a:pt x="135350" y="22429"/>
                  <a:pt x="132903" y="18963"/>
                </a:cubicBezTo>
                <a:lnTo>
                  <a:pt x="141671" y="1224"/>
                </a:lnTo>
                <a:cubicBezTo>
                  <a:pt x="142180" y="408"/>
                  <a:pt x="143047" y="0"/>
                  <a:pt x="143888" y="0"/>
                </a:cubicBezTo>
                <a:close/>
              </a:path>
            </a:pathLst>
          </a:custGeom>
          <a:solidFill>
            <a:schemeClr val="bg1"/>
          </a:solidFill>
          <a:ln w="9525" cap="flat">
            <a:noFill/>
            <a:prstDash val="solid"/>
            <a:miter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zh-CN" altLang="en-US">
              <a:latin typeface="+mj-ea"/>
              <a:ea typeface="+mj-ea"/>
            </a:endParaRPr>
          </a:p>
        </p:txBody>
      </p:sp>
      <p:sp>
        <p:nvSpPr>
          <p:cNvPr id="197" name="任意多边形: 形状 196">
            <a:extLst>
              <a:ext uri="{FF2B5EF4-FFF2-40B4-BE49-F238E27FC236}">
                <a16:creationId xmlns:a16="http://schemas.microsoft.com/office/drawing/2014/main" id="{3770F619-D973-4539-9A2A-80BA12D93049}"/>
              </a:ext>
            </a:extLst>
          </p:cNvPr>
          <p:cNvSpPr/>
          <p:nvPr/>
        </p:nvSpPr>
        <p:spPr>
          <a:xfrm>
            <a:off x="5740385" y="6410068"/>
            <a:ext cx="271126" cy="173831"/>
          </a:xfrm>
          <a:custGeom>
            <a:avLst/>
            <a:gdLst>
              <a:gd name="connsiteX0" fmla="*/ 223717 w 244778"/>
              <a:gd name="connsiteY0" fmla="*/ 120483 h 156938"/>
              <a:gd name="connsiteX1" fmla="*/ 240715 w 244778"/>
              <a:gd name="connsiteY1" fmla="*/ 120483 h 156938"/>
              <a:gd name="connsiteX2" fmla="*/ 244778 w 244778"/>
              <a:gd name="connsiteY2" fmla="*/ 156938 h 156938"/>
              <a:gd name="connsiteX3" fmla="*/ 227425 w 244778"/>
              <a:gd name="connsiteY3" fmla="*/ 156938 h 156938"/>
              <a:gd name="connsiteX4" fmla="*/ 182724 w 244778"/>
              <a:gd name="connsiteY4" fmla="*/ 120483 h 156938"/>
              <a:gd name="connsiteX5" fmla="*/ 208345 w 244778"/>
              <a:gd name="connsiteY5" fmla="*/ 120483 h 156938"/>
              <a:gd name="connsiteX6" fmla="*/ 214036 w 244778"/>
              <a:gd name="connsiteY6" fmla="*/ 156938 h 156938"/>
              <a:gd name="connsiteX7" fmla="*/ 195475 w 244778"/>
              <a:gd name="connsiteY7" fmla="*/ 156938 h 156938"/>
              <a:gd name="connsiteX8" fmla="*/ 45993 w 244778"/>
              <a:gd name="connsiteY8" fmla="*/ 119733 h 156938"/>
              <a:gd name="connsiteX9" fmla="*/ 80738 w 244778"/>
              <a:gd name="connsiteY9" fmla="*/ 124108 h 156938"/>
              <a:gd name="connsiteX10" fmla="*/ 74468 w 244778"/>
              <a:gd name="connsiteY10" fmla="*/ 156938 h 156938"/>
              <a:gd name="connsiteX11" fmla="*/ 31257 w 244778"/>
              <a:gd name="connsiteY11" fmla="*/ 156938 h 156938"/>
              <a:gd name="connsiteX12" fmla="*/ 35370 w 244778"/>
              <a:gd name="connsiteY12" fmla="*/ 123733 h 156938"/>
              <a:gd name="connsiteX13" fmla="*/ 47493 w 244778"/>
              <a:gd name="connsiteY13" fmla="*/ 133981 h 156938"/>
              <a:gd name="connsiteX14" fmla="*/ 47368 w 244778"/>
              <a:gd name="connsiteY14" fmla="*/ 128732 h 156938"/>
              <a:gd name="connsiteX15" fmla="*/ 54117 w 244778"/>
              <a:gd name="connsiteY15" fmla="*/ 126607 h 156938"/>
              <a:gd name="connsiteX16" fmla="*/ 375 w 244778"/>
              <a:gd name="connsiteY16" fmla="*/ 114109 h 156938"/>
              <a:gd name="connsiteX17" fmla="*/ 26246 w 244778"/>
              <a:gd name="connsiteY17" fmla="*/ 117358 h 156938"/>
              <a:gd name="connsiteX18" fmla="*/ 21351 w 244778"/>
              <a:gd name="connsiteY18" fmla="*/ 156938 h 156938"/>
              <a:gd name="connsiteX19" fmla="*/ 1150 w 244778"/>
              <a:gd name="connsiteY19" fmla="*/ 156938 h 156938"/>
              <a:gd name="connsiteX20" fmla="*/ 133855 w 244778"/>
              <a:gd name="connsiteY20" fmla="*/ 110484 h 156938"/>
              <a:gd name="connsiteX21" fmla="*/ 172224 w 244778"/>
              <a:gd name="connsiteY21" fmla="*/ 110484 h 156938"/>
              <a:gd name="connsiteX22" fmla="*/ 166967 w 244778"/>
              <a:gd name="connsiteY22" fmla="*/ 156938 h 156938"/>
              <a:gd name="connsiteX23" fmla="*/ 133855 w 244778"/>
              <a:gd name="connsiteY23" fmla="*/ 156938 h 156938"/>
              <a:gd name="connsiteX24" fmla="*/ 87487 w 244778"/>
              <a:gd name="connsiteY24" fmla="*/ 110484 h 156938"/>
              <a:gd name="connsiteX25" fmla="*/ 124981 w 244778"/>
              <a:gd name="connsiteY25" fmla="*/ 110484 h 156938"/>
              <a:gd name="connsiteX26" fmla="*/ 124981 w 244778"/>
              <a:gd name="connsiteY26" fmla="*/ 156938 h 156938"/>
              <a:gd name="connsiteX27" fmla="*/ 92840 w 244778"/>
              <a:gd name="connsiteY27" fmla="*/ 156938 h 156938"/>
              <a:gd name="connsiteX28" fmla="*/ 22121 w 244778"/>
              <a:gd name="connsiteY28" fmla="*/ 79738 h 156938"/>
              <a:gd name="connsiteX29" fmla="*/ 19747 w 244778"/>
              <a:gd name="connsiteY29" fmla="*/ 79988 h 156938"/>
              <a:gd name="connsiteX30" fmla="*/ 21075 w 244778"/>
              <a:gd name="connsiteY30" fmla="*/ 88472 h 156938"/>
              <a:gd name="connsiteX31" fmla="*/ 29745 w 244778"/>
              <a:gd name="connsiteY31" fmla="*/ 89237 h 156938"/>
              <a:gd name="connsiteX32" fmla="*/ 29124 w 244778"/>
              <a:gd name="connsiteY32" fmla="*/ 94129 h 156938"/>
              <a:gd name="connsiteX33" fmla="*/ 34744 w 244778"/>
              <a:gd name="connsiteY33" fmla="*/ 96860 h 156938"/>
              <a:gd name="connsiteX34" fmla="*/ 37119 w 244778"/>
              <a:gd name="connsiteY34" fmla="*/ 96610 h 156938"/>
              <a:gd name="connsiteX35" fmla="*/ 38978 w 244778"/>
              <a:gd name="connsiteY35" fmla="*/ 94287 h 156938"/>
              <a:gd name="connsiteX36" fmla="*/ 39241 w 244778"/>
              <a:gd name="connsiteY36" fmla="*/ 92092 h 156938"/>
              <a:gd name="connsiteX37" fmla="*/ 35494 w 244778"/>
              <a:gd name="connsiteY37" fmla="*/ 86237 h 156938"/>
              <a:gd name="connsiteX38" fmla="*/ 22121 w 244778"/>
              <a:gd name="connsiteY38" fmla="*/ 79738 h 156938"/>
              <a:gd name="connsiteX39" fmla="*/ 61240 w 244778"/>
              <a:gd name="connsiteY39" fmla="*/ 75739 h 156938"/>
              <a:gd name="connsiteX40" fmla="*/ 45867 w 244778"/>
              <a:gd name="connsiteY40" fmla="*/ 83362 h 156938"/>
              <a:gd name="connsiteX41" fmla="*/ 43618 w 244778"/>
              <a:gd name="connsiteY41" fmla="*/ 86737 h 156938"/>
              <a:gd name="connsiteX42" fmla="*/ 42780 w 244778"/>
              <a:gd name="connsiteY42" fmla="*/ 90276 h 156938"/>
              <a:gd name="connsiteX43" fmla="*/ 58170 w 244778"/>
              <a:gd name="connsiteY43" fmla="*/ 91630 h 156938"/>
              <a:gd name="connsiteX44" fmla="*/ 62240 w 244778"/>
              <a:gd name="connsiteY44" fmla="*/ 89612 h 156938"/>
              <a:gd name="connsiteX45" fmla="*/ 65864 w 244778"/>
              <a:gd name="connsiteY45" fmla="*/ 80988 h 156938"/>
              <a:gd name="connsiteX46" fmla="*/ 62740 w 244778"/>
              <a:gd name="connsiteY46" fmla="*/ 76113 h 156938"/>
              <a:gd name="connsiteX47" fmla="*/ 61240 w 244778"/>
              <a:gd name="connsiteY47" fmla="*/ 75739 h 156938"/>
              <a:gd name="connsiteX48" fmla="*/ 220718 w 244778"/>
              <a:gd name="connsiteY48" fmla="*/ 70490 h 156938"/>
              <a:gd name="connsiteX49" fmla="*/ 210094 w 244778"/>
              <a:gd name="connsiteY49" fmla="*/ 78364 h 156938"/>
              <a:gd name="connsiteX50" fmla="*/ 207846 w 244778"/>
              <a:gd name="connsiteY50" fmla="*/ 85738 h 156938"/>
              <a:gd name="connsiteX51" fmla="*/ 207846 w 244778"/>
              <a:gd name="connsiteY51" fmla="*/ 85863 h 156938"/>
              <a:gd name="connsiteX52" fmla="*/ 207846 w 244778"/>
              <a:gd name="connsiteY52" fmla="*/ 85988 h 156938"/>
              <a:gd name="connsiteX53" fmla="*/ 207970 w 244778"/>
              <a:gd name="connsiteY53" fmla="*/ 86863 h 156938"/>
              <a:gd name="connsiteX54" fmla="*/ 210844 w 244778"/>
              <a:gd name="connsiteY54" fmla="*/ 90737 h 156938"/>
              <a:gd name="connsiteX55" fmla="*/ 212969 w 244778"/>
              <a:gd name="connsiteY55" fmla="*/ 90987 h 156938"/>
              <a:gd name="connsiteX56" fmla="*/ 220218 w 244778"/>
              <a:gd name="connsiteY56" fmla="*/ 85677 h 156938"/>
              <a:gd name="connsiteX57" fmla="*/ 219719 w 244778"/>
              <a:gd name="connsiteY57" fmla="*/ 80863 h 156938"/>
              <a:gd name="connsiteX58" fmla="*/ 223485 w 244778"/>
              <a:gd name="connsiteY58" fmla="*/ 79825 h 156938"/>
              <a:gd name="connsiteX59" fmla="*/ 222842 w 244778"/>
              <a:gd name="connsiteY59" fmla="*/ 70740 h 156938"/>
              <a:gd name="connsiteX60" fmla="*/ 220718 w 244778"/>
              <a:gd name="connsiteY60" fmla="*/ 70490 h 156938"/>
              <a:gd name="connsiteX61" fmla="*/ 184348 w 244778"/>
              <a:gd name="connsiteY61" fmla="*/ 67116 h 156938"/>
              <a:gd name="connsiteX62" fmla="*/ 183098 w 244778"/>
              <a:gd name="connsiteY62" fmla="*/ 67615 h 156938"/>
              <a:gd name="connsiteX63" fmla="*/ 181348 w 244778"/>
              <a:gd name="connsiteY63" fmla="*/ 73490 h 156938"/>
              <a:gd name="connsiteX64" fmla="*/ 186598 w 244778"/>
              <a:gd name="connsiteY64" fmla="*/ 83363 h 156938"/>
              <a:gd name="connsiteX65" fmla="*/ 194682 w 244778"/>
              <a:gd name="connsiteY65" fmla="*/ 87761 h 156938"/>
              <a:gd name="connsiteX66" fmla="*/ 202846 w 244778"/>
              <a:gd name="connsiteY66" fmla="*/ 85488 h 156938"/>
              <a:gd name="connsiteX67" fmla="*/ 203688 w 244778"/>
              <a:gd name="connsiteY67" fmla="*/ 90871 h 156938"/>
              <a:gd name="connsiteX68" fmla="*/ 205345 w 244778"/>
              <a:gd name="connsiteY68" fmla="*/ 87113 h 156938"/>
              <a:gd name="connsiteX69" fmla="*/ 204596 w 244778"/>
              <a:gd name="connsiteY69" fmla="*/ 86113 h 156938"/>
              <a:gd name="connsiteX70" fmla="*/ 204721 w 244778"/>
              <a:gd name="connsiteY70" fmla="*/ 85113 h 156938"/>
              <a:gd name="connsiteX71" fmla="*/ 202720 w 244778"/>
              <a:gd name="connsiteY71" fmla="*/ 79489 h 156938"/>
              <a:gd name="connsiteX72" fmla="*/ 199971 w 244778"/>
              <a:gd name="connsiteY72" fmla="*/ 75614 h 156938"/>
              <a:gd name="connsiteX73" fmla="*/ 184348 w 244778"/>
              <a:gd name="connsiteY73" fmla="*/ 67116 h 156938"/>
              <a:gd name="connsiteX74" fmla="*/ 103860 w 244778"/>
              <a:gd name="connsiteY74" fmla="*/ 21372 h 156938"/>
              <a:gd name="connsiteX75" fmla="*/ 100985 w 244778"/>
              <a:gd name="connsiteY75" fmla="*/ 22372 h 156938"/>
              <a:gd name="connsiteX76" fmla="*/ 98642 w 244778"/>
              <a:gd name="connsiteY76" fmla="*/ 31042 h 156938"/>
              <a:gd name="connsiteX77" fmla="*/ 103999 w 244778"/>
              <a:gd name="connsiteY77" fmla="*/ 41881 h 156938"/>
              <a:gd name="connsiteX78" fmla="*/ 124981 w 244778"/>
              <a:gd name="connsiteY78" fmla="*/ 42744 h 156938"/>
              <a:gd name="connsiteX79" fmla="*/ 124981 w 244778"/>
              <a:gd name="connsiteY79" fmla="*/ 52541 h 156938"/>
              <a:gd name="connsiteX80" fmla="*/ 125482 w 244778"/>
              <a:gd name="connsiteY80" fmla="*/ 52367 h 156938"/>
              <a:gd name="connsiteX81" fmla="*/ 128106 w 244778"/>
              <a:gd name="connsiteY81" fmla="*/ 44868 h 156938"/>
              <a:gd name="connsiteX82" fmla="*/ 127856 w 244778"/>
              <a:gd name="connsiteY82" fmla="*/ 43494 h 156938"/>
              <a:gd name="connsiteX83" fmla="*/ 127731 w 244778"/>
              <a:gd name="connsiteY83" fmla="*/ 42994 h 156938"/>
              <a:gd name="connsiteX84" fmla="*/ 127653 w 244778"/>
              <a:gd name="connsiteY84" fmla="*/ 42842 h 156938"/>
              <a:gd name="connsiteX85" fmla="*/ 124981 w 244778"/>
              <a:gd name="connsiteY85" fmla="*/ 42744 h 156938"/>
              <a:gd name="connsiteX86" fmla="*/ 127646 w 244778"/>
              <a:gd name="connsiteY86" fmla="*/ 42828 h 156938"/>
              <a:gd name="connsiteX87" fmla="*/ 121732 w 244778"/>
              <a:gd name="connsiteY87" fmla="*/ 31370 h 156938"/>
              <a:gd name="connsiteX88" fmla="*/ 103860 w 244778"/>
              <a:gd name="connsiteY88" fmla="*/ 21372 h 156938"/>
              <a:gd name="connsiteX89" fmla="*/ 152852 w 244778"/>
              <a:gd name="connsiteY89" fmla="*/ 3624 h 156938"/>
              <a:gd name="connsiteX90" fmla="*/ 134605 w 244778"/>
              <a:gd name="connsiteY90" fmla="*/ 23121 h 156938"/>
              <a:gd name="connsiteX91" fmla="*/ 132230 w 244778"/>
              <a:gd name="connsiteY91" fmla="*/ 30620 h 156938"/>
              <a:gd name="connsiteX92" fmla="*/ 131606 w 244778"/>
              <a:gd name="connsiteY92" fmla="*/ 40744 h 156938"/>
              <a:gd name="connsiteX93" fmla="*/ 132106 w 244778"/>
              <a:gd name="connsiteY93" fmla="*/ 42369 h 156938"/>
              <a:gd name="connsiteX94" fmla="*/ 131915 w 244778"/>
              <a:gd name="connsiteY94" fmla="*/ 42941 h 156938"/>
              <a:gd name="connsiteX95" fmla="*/ 132855 w 244778"/>
              <a:gd name="connsiteY95" fmla="*/ 42994 h 156938"/>
              <a:gd name="connsiteX96" fmla="*/ 131907 w 244778"/>
              <a:gd name="connsiteY96" fmla="*/ 42964 h 156938"/>
              <a:gd name="connsiteX97" fmla="*/ 131481 w 244778"/>
              <a:gd name="connsiteY97" fmla="*/ 44243 h 156938"/>
              <a:gd name="connsiteX98" fmla="*/ 133855 w 244778"/>
              <a:gd name="connsiteY98" fmla="*/ 47839 h 156938"/>
              <a:gd name="connsiteX99" fmla="*/ 133855 w 244778"/>
              <a:gd name="connsiteY99" fmla="*/ 43119 h 156938"/>
              <a:gd name="connsiteX100" fmla="*/ 148755 w 244778"/>
              <a:gd name="connsiteY100" fmla="*/ 43690 h 156938"/>
              <a:gd name="connsiteX101" fmla="*/ 156102 w 244778"/>
              <a:gd name="connsiteY101" fmla="*/ 31745 h 156938"/>
              <a:gd name="connsiteX102" fmla="*/ 159601 w 244778"/>
              <a:gd name="connsiteY102" fmla="*/ 13373 h 156938"/>
              <a:gd name="connsiteX103" fmla="*/ 154852 w 244778"/>
              <a:gd name="connsiteY103" fmla="*/ 3999 h 156938"/>
              <a:gd name="connsiteX104" fmla="*/ 152852 w 244778"/>
              <a:gd name="connsiteY104" fmla="*/ 3624 h 156938"/>
              <a:gd name="connsiteX105" fmla="*/ 152728 w 244778"/>
              <a:gd name="connsiteY105" fmla="*/ 0 h 156938"/>
              <a:gd name="connsiteX106" fmla="*/ 156102 w 244778"/>
              <a:gd name="connsiteY106" fmla="*/ 625 h 156938"/>
              <a:gd name="connsiteX107" fmla="*/ 163102 w 244778"/>
              <a:gd name="connsiteY107" fmla="*/ 12998 h 156938"/>
              <a:gd name="connsiteX108" fmla="*/ 159476 w 244778"/>
              <a:gd name="connsiteY108" fmla="*/ 33120 h 156938"/>
              <a:gd name="connsiteX109" fmla="*/ 152714 w 244778"/>
              <a:gd name="connsiteY109" fmla="*/ 43842 h 156938"/>
              <a:gd name="connsiteX110" fmla="*/ 179474 w 244778"/>
              <a:gd name="connsiteY110" fmla="*/ 44868 h 156938"/>
              <a:gd name="connsiteX111" fmla="*/ 174118 w 244778"/>
              <a:gd name="connsiteY111" fmla="*/ 93488 h 156938"/>
              <a:gd name="connsiteX112" fmla="*/ 192117 w 244778"/>
              <a:gd name="connsiteY112" fmla="*/ 88476 h 156938"/>
              <a:gd name="connsiteX113" fmla="*/ 184598 w 244778"/>
              <a:gd name="connsiteY113" fmla="*/ 84613 h 156938"/>
              <a:gd name="connsiteX114" fmla="*/ 178973 w 244778"/>
              <a:gd name="connsiteY114" fmla="*/ 73865 h 156938"/>
              <a:gd name="connsiteX115" fmla="*/ 181723 w 244778"/>
              <a:gd name="connsiteY115" fmla="*/ 65991 h 156938"/>
              <a:gd name="connsiteX116" fmla="*/ 183848 w 244778"/>
              <a:gd name="connsiteY116" fmla="*/ 65241 h 156938"/>
              <a:gd name="connsiteX117" fmla="*/ 201470 w 244778"/>
              <a:gd name="connsiteY117" fmla="*/ 73989 h 156938"/>
              <a:gd name="connsiteX118" fmla="*/ 201345 w 244778"/>
              <a:gd name="connsiteY118" fmla="*/ 64241 h 156938"/>
              <a:gd name="connsiteX119" fmla="*/ 202720 w 244778"/>
              <a:gd name="connsiteY119" fmla="*/ 63366 h 156938"/>
              <a:gd name="connsiteX120" fmla="*/ 203845 w 244778"/>
              <a:gd name="connsiteY120" fmla="*/ 64491 h 156938"/>
              <a:gd name="connsiteX121" fmla="*/ 205220 w 244778"/>
              <a:gd name="connsiteY121" fmla="*/ 78864 h 156938"/>
              <a:gd name="connsiteX122" fmla="*/ 205595 w 244778"/>
              <a:gd name="connsiteY122" fmla="*/ 79614 h 156938"/>
              <a:gd name="connsiteX123" fmla="*/ 209969 w 244778"/>
              <a:gd name="connsiteY123" fmla="*/ 69115 h 156938"/>
              <a:gd name="connsiteX124" fmla="*/ 211719 w 244778"/>
              <a:gd name="connsiteY124" fmla="*/ 68740 h 156938"/>
              <a:gd name="connsiteX125" fmla="*/ 212095 w 244778"/>
              <a:gd name="connsiteY125" fmla="*/ 70115 h 156938"/>
              <a:gd name="connsiteX126" fmla="*/ 208844 w 244778"/>
              <a:gd name="connsiteY126" fmla="*/ 76364 h 156938"/>
              <a:gd name="connsiteX127" fmla="*/ 220468 w 244778"/>
              <a:gd name="connsiteY127" fmla="*/ 68865 h 156938"/>
              <a:gd name="connsiteX128" fmla="*/ 223842 w 244778"/>
              <a:gd name="connsiteY128" fmla="*/ 69240 h 156938"/>
              <a:gd name="connsiteX129" fmla="*/ 225295 w 244778"/>
              <a:gd name="connsiteY129" fmla="*/ 79326 h 156938"/>
              <a:gd name="connsiteX130" fmla="*/ 235591 w 244778"/>
              <a:gd name="connsiteY130" fmla="*/ 76489 h 156938"/>
              <a:gd name="connsiteX131" fmla="*/ 238590 w 244778"/>
              <a:gd name="connsiteY131" fmla="*/ 102110 h 156938"/>
              <a:gd name="connsiteX132" fmla="*/ 222093 w 244778"/>
              <a:gd name="connsiteY132" fmla="*/ 103735 h 156938"/>
              <a:gd name="connsiteX133" fmla="*/ 220451 w 244778"/>
              <a:gd name="connsiteY133" fmla="*/ 87920 h 156938"/>
              <a:gd name="connsiteX134" fmla="*/ 213344 w 244778"/>
              <a:gd name="connsiteY134" fmla="*/ 92987 h 156938"/>
              <a:gd name="connsiteX135" fmla="*/ 209969 w 244778"/>
              <a:gd name="connsiteY135" fmla="*/ 92612 h 156938"/>
              <a:gd name="connsiteX136" fmla="*/ 207220 w 244778"/>
              <a:gd name="connsiteY136" fmla="*/ 90862 h 156938"/>
              <a:gd name="connsiteX137" fmla="*/ 204970 w 244778"/>
              <a:gd name="connsiteY137" fmla="*/ 93237 h 156938"/>
              <a:gd name="connsiteX138" fmla="*/ 204104 w 244778"/>
              <a:gd name="connsiteY138" fmla="*/ 93542 h 156938"/>
              <a:gd name="connsiteX139" fmla="*/ 205970 w 244778"/>
              <a:gd name="connsiteY139" fmla="*/ 105485 h 156938"/>
              <a:gd name="connsiteX140" fmla="*/ 178349 w 244778"/>
              <a:gd name="connsiteY140" fmla="*/ 108360 h 156938"/>
              <a:gd name="connsiteX141" fmla="*/ 173884 w 244778"/>
              <a:gd name="connsiteY141" fmla="*/ 95617 h 156938"/>
              <a:gd name="connsiteX142" fmla="*/ 173224 w 244778"/>
              <a:gd name="connsiteY142" fmla="*/ 101610 h 156938"/>
              <a:gd name="connsiteX143" fmla="*/ 133855 w 244778"/>
              <a:gd name="connsiteY143" fmla="*/ 101610 h 156938"/>
              <a:gd name="connsiteX144" fmla="*/ 133855 w 244778"/>
              <a:gd name="connsiteY144" fmla="*/ 53714 h 156938"/>
              <a:gd name="connsiteX145" fmla="*/ 130481 w 244778"/>
              <a:gd name="connsiteY145" fmla="*/ 50867 h 156938"/>
              <a:gd name="connsiteX146" fmla="*/ 127481 w 244778"/>
              <a:gd name="connsiteY146" fmla="*/ 54742 h 156938"/>
              <a:gd name="connsiteX147" fmla="*/ 124981 w 244778"/>
              <a:gd name="connsiteY147" fmla="*/ 55645 h 156938"/>
              <a:gd name="connsiteX148" fmla="*/ 124981 w 244778"/>
              <a:gd name="connsiteY148" fmla="*/ 101610 h 156938"/>
              <a:gd name="connsiteX149" fmla="*/ 86362 w 244778"/>
              <a:gd name="connsiteY149" fmla="*/ 101610 h 156938"/>
              <a:gd name="connsiteX150" fmla="*/ 85823 w 244778"/>
              <a:gd name="connsiteY150" fmla="*/ 96930 h 156938"/>
              <a:gd name="connsiteX151" fmla="*/ 82488 w 244778"/>
              <a:gd name="connsiteY151" fmla="*/ 114358 h 156938"/>
              <a:gd name="connsiteX152" fmla="*/ 37244 w 244778"/>
              <a:gd name="connsiteY152" fmla="*/ 108734 h 156938"/>
              <a:gd name="connsiteX153" fmla="*/ 38563 w 244778"/>
              <a:gd name="connsiteY153" fmla="*/ 97741 h 156938"/>
              <a:gd name="connsiteX154" fmla="*/ 34994 w 244778"/>
              <a:gd name="connsiteY154" fmla="*/ 98110 h 156938"/>
              <a:gd name="connsiteX155" fmla="*/ 28979 w 244778"/>
              <a:gd name="connsiteY155" fmla="*/ 95271 h 156938"/>
              <a:gd name="connsiteX156" fmla="*/ 27745 w 244778"/>
              <a:gd name="connsiteY156" fmla="*/ 104985 h 156938"/>
              <a:gd name="connsiteX157" fmla="*/ 27495 w 244778"/>
              <a:gd name="connsiteY157" fmla="*/ 107610 h 156938"/>
              <a:gd name="connsiteX158" fmla="*/ 250 w 244778"/>
              <a:gd name="connsiteY158" fmla="*/ 104235 h 156938"/>
              <a:gd name="connsiteX159" fmla="*/ 0 w 244778"/>
              <a:gd name="connsiteY159" fmla="*/ 86613 h 156938"/>
              <a:gd name="connsiteX160" fmla="*/ 19200 w 244778"/>
              <a:gd name="connsiteY160" fmla="*/ 88307 h 156938"/>
              <a:gd name="connsiteX161" fmla="*/ 18497 w 244778"/>
              <a:gd name="connsiteY161" fmla="*/ 78363 h 156938"/>
              <a:gd name="connsiteX162" fmla="*/ 22121 w 244778"/>
              <a:gd name="connsiteY162" fmla="*/ 77988 h 156938"/>
              <a:gd name="connsiteX163" fmla="*/ 36494 w 244778"/>
              <a:gd name="connsiteY163" fmla="*/ 84237 h 156938"/>
              <a:gd name="connsiteX164" fmla="*/ 31495 w 244778"/>
              <a:gd name="connsiteY164" fmla="*/ 78863 h 156938"/>
              <a:gd name="connsiteX165" fmla="*/ 31620 w 244778"/>
              <a:gd name="connsiteY165" fmla="*/ 77613 h 156938"/>
              <a:gd name="connsiteX166" fmla="*/ 33619 w 244778"/>
              <a:gd name="connsiteY166" fmla="*/ 77863 h 156938"/>
              <a:gd name="connsiteX167" fmla="*/ 40618 w 244778"/>
              <a:gd name="connsiteY167" fmla="*/ 86737 h 156938"/>
              <a:gd name="connsiteX168" fmla="*/ 40868 w 244778"/>
              <a:gd name="connsiteY168" fmla="*/ 86112 h 156938"/>
              <a:gd name="connsiteX169" fmla="*/ 39368 w 244778"/>
              <a:gd name="connsiteY169" fmla="*/ 73864 h 156938"/>
              <a:gd name="connsiteX170" fmla="*/ 40368 w 244778"/>
              <a:gd name="connsiteY170" fmla="*/ 72864 h 156938"/>
              <a:gd name="connsiteX171" fmla="*/ 42118 w 244778"/>
              <a:gd name="connsiteY171" fmla="*/ 73614 h 156938"/>
              <a:gd name="connsiteX172" fmla="*/ 43993 w 244778"/>
              <a:gd name="connsiteY172" fmla="*/ 81863 h 156938"/>
              <a:gd name="connsiteX173" fmla="*/ 61615 w 244778"/>
              <a:gd name="connsiteY173" fmla="*/ 74114 h 156938"/>
              <a:gd name="connsiteX174" fmla="*/ 64115 w 244778"/>
              <a:gd name="connsiteY174" fmla="*/ 74739 h 156938"/>
              <a:gd name="connsiteX175" fmla="*/ 68864 w 244778"/>
              <a:gd name="connsiteY175" fmla="*/ 81238 h 156938"/>
              <a:gd name="connsiteX176" fmla="*/ 64865 w 244778"/>
              <a:gd name="connsiteY176" fmla="*/ 90486 h 156938"/>
              <a:gd name="connsiteX177" fmla="*/ 61714 w 244778"/>
              <a:gd name="connsiteY177" fmla="*/ 91942 h 156938"/>
              <a:gd name="connsiteX178" fmla="*/ 85489 w 244778"/>
              <a:gd name="connsiteY178" fmla="*/ 94034 h 156938"/>
              <a:gd name="connsiteX179" fmla="*/ 79363 w 244778"/>
              <a:gd name="connsiteY179" fmla="*/ 40869 h 156938"/>
              <a:gd name="connsiteX180" fmla="*/ 100345 w 244778"/>
              <a:gd name="connsiteY180" fmla="*/ 41731 h 156938"/>
              <a:gd name="connsiteX181" fmla="*/ 95142 w 244778"/>
              <a:gd name="connsiteY181" fmla="*/ 30589 h 156938"/>
              <a:gd name="connsiteX182" fmla="*/ 98985 w 244778"/>
              <a:gd name="connsiteY182" fmla="*/ 19872 h 156938"/>
              <a:gd name="connsiteX183" fmla="*/ 103485 w 244778"/>
              <a:gd name="connsiteY183" fmla="*/ 18247 h 156938"/>
              <a:gd name="connsiteX184" fmla="*/ 122607 w 244778"/>
              <a:gd name="connsiteY184" fmla="*/ 27246 h 156938"/>
              <a:gd name="connsiteX185" fmla="*/ 115483 w 244778"/>
              <a:gd name="connsiteY185" fmla="*/ 17622 h 156938"/>
              <a:gd name="connsiteX186" fmla="*/ 115483 w 244778"/>
              <a:gd name="connsiteY186" fmla="*/ 15123 h 156938"/>
              <a:gd name="connsiteX187" fmla="*/ 117983 w 244778"/>
              <a:gd name="connsiteY187" fmla="*/ 15123 h 156938"/>
              <a:gd name="connsiteX188" fmla="*/ 128231 w 244778"/>
              <a:gd name="connsiteY188" fmla="*/ 31495 h 156938"/>
              <a:gd name="connsiteX189" fmla="*/ 128481 w 244778"/>
              <a:gd name="connsiteY189" fmla="*/ 30121 h 156938"/>
              <a:gd name="connsiteX190" fmla="*/ 124607 w 244778"/>
              <a:gd name="connsiteY190" fmla="*/ 5249 h 156938"/>
              <a:gd name="connsiteX191" fmla="*/ 125732 w 244778"/>
              <a:gd name="connsiteY191" fmla="*/ 2874 h 156938"/>
              <a:gd name="connsiteX192" fmla="*/ 128106 w 244778"/>
              <a:gd name="connsiteY192" fmla="*/ 3999 h 156938"/>
              <a:gd name="connsiteX193" fmla="*/ 131731 w 244778"/>
              <a:gd name="connsiteY193" fmla="*/ 20497 h 156938"/>
              <a:gd name="connsiteX194" fmla="*/ 152728 w 244778"/>
              <a:gd name="connsiteY194" fmla="*/ 0 h 1569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</a:cxnLst>
            <a:rect l="l" t="t" r="r" b="b"/>
            <a:pathLst>
              <a:path w="244778" h="156938">
                <a:moveTo>
                  <a:pt x="223717" y="120483"/>
                </a:moveTo>
                <a:lnTo>
                  <a:pt x="240715" y="120483"/>
                </a:lnTo>
                <a:lnTo>
                  <a:pt x="244778" y="156938"/>
                </a:lnTo>
                <a:lnTo>
                  <a:pt x="227425" y="156938"/>
                </a:lnTo>
                <a:close/>
                <a:moveTo>
                  <a:pt x="182724" y="120483"/>
                </a:moveTo>
                <a:lnTo>
                  <a:pt x="208345" y="120483"/>
                </a:lnTo>
                <a:lnTo>
                  <a:pt x="214036" y="156938"/>
                </a:lnTo>
                <a:lnTo>
                  <a:pt x="195475" y="156938"/>
                </a:lnTo>
                <a:close/>
                <a:moveTo>
                  <a:pt x="45993" y="119733"/>
                </a:moveTo>
                <a:lnTo>
                  <a:pt x="80738" y="124108"/>
                </a:lnTo>
                <a:lnTo>
                  <a:pt x="74468" y="156938"/>
                </a:lnTo>
                <a:lnTo>
                  <a:pt x="31257" y="156938"/>
                </a:lnTo>
                <a:lnTo>
                  <a:pt x="35370" y="123733"/>
                </a:lnTo>
                <a:lnTo>
                  <a:pt x="47493" y="133981"/>
                </a:lnTo>
                <a:lnTo>
                  <a:pt x="47368" y="128732"/>
                </a:lnTo>
                <a:lnTo>
                  <a:pt x="54117" y="126607"/>
                </a:lnTo>
                <a:close/>
                <a:moveTo>
                  <a:pt x="375" y="114109"/>
                </a:moveTo>
                <a:lnTo>
                  <a:pt x="26246" y="117358"/>
                </a:lnTo>
                <a:lnTo>
                  <a:pt x="21351" y="156938"/>
                </a:lnTo>
                <a:lnTo>
                  <a:pt x="1150" y="156938"/>
                </a:lnTo>
                <a:close/>
                <a:moveTo>
                  <a:pt x="133855" y="110484"/>
                </a:moveTo>
                <a:lnTo>
                  <a:pt x="172224" y="110484"/>
                </a:lnTo>
                <a:lnTo>
                  <a:pt x="166967" y="156938"/>
                </a:lnTo>
                <a:lnTo>
                  <a:pt x="133855" y="156938"/>
                </a:lnTo>
                <a:close/>
                <a:moveTo>
                  <a:pt x="87487" y="110484"/>
                </a:moveTo>
                <a:lnTo>
                  <a:pt x="124981" y="110484"/>
                </a:lnTo>
                <a:lnTo>
                  <a:pt x="124981" y="156938"/>
                </a:lnTo>
                <a:lnTo>
                  <a:pt x="92840" y="156938"/>
                </a:lnTo>
                <a:close/>
                <a:moveTo>
                  <a:pt x="22121" y="79738"/>
                </a:moveTo>
                <a:cubicBezTo>
                  <a:pt x="21246" y="79738"/>
                  <a:pt x="20371" y="79738"/>
                  <a:pt x="19747" y="79988"/>
                </a:cubicBezTo>
                <a:lnTo>
                  <a:pt x="21075" y="88472"/>
                </a:lnTo>
                <a:lnTo>
                  <a:pt x="29745" y="89237"/>
                </a:lnTo>
                <a:lnTo>
                  <a:pt x="29124" y="94129"/>
                </a:lnTo>
                <a:lnTo>
                  <a:pt x="34744" y="96860"/>
                </a:lnTo>
                <a:cubicBezTo>
                  <a:pt x="35619" y="96860"/>
                  <a:pt x="36494" y="96860"/>
                  <a:pt x="37119" y="96610"/>
                </a:cubicBezTo>
                <a:lnTo>
                  <a:pt x="38978" y="94287"/>
                </a:lnTo>
                <a:lnTo>
                  <a:pt x="39241" y="92092"/>
                </a:lnTo>
                <a:lnTo>
                  <a:pt x="35494" y="86237"/>
                </a:lnTo>
                <a:cubicBezTo>
                  <a:pt x="31745" y="82613"/>
                  <a:pt x="26246" y="79988"/>
                  <a:pt x="22121" y="79738"/>
                </a:cubicBezTo>
                <a:close/>
                <a:moveTo>
                  <a:pt x="61240" y="75739"/>
                </a:moveTo>
                <a:cubicBezTo>
                  <a:pt x="56616" y="75239"/>
                  <a:pt x="49992" y="78488"/>
                  <a:pt x="45867" y="83362"/>
                </a:cubicBezTo>
                <a:cubicBezTo>
                  <a:pt x="44993" y="84487"/>
                  <a:pt x="44243" y="85612"/>
                  <a:pt x="43618" y="86737"/>
                </a:cubicBezTo>
                <a:lnTo>
                  <a:pt x="42780" y="90276"/>
                </a:lnTo>
                <a:lnTo>
                  <a:pt x="58170" y="91630"/>
                </a:lnTo>
                <a:lnTo>
                  <a:pt x="62240" y="89612"/>
                </a:lnTo>
                <a:cubicBezTo>
                  <a:pt x="64615" y="86862"/>
                  <a:pt x="65989" y="83862"/>
                  <a:pt x="65864" y="80988"/>
                </a:cubicBezTo>
                <a:cubicBezTo>
                  <a:pt x="65864" y="78613"/>
                  <a:pt x="64740" y="76863"/>
                  <a:pt x="62740" y="76113"/>
                </a:cubicBezTo>
                <a:cubicBezTo>
                  <a:pt x="62240" y="75988"/>
                  <a:pt x="61740" y="75864"/>
                  <a:pt x="61240" y="75739"/>
                </a:cubicBezTo>
                <a:close/>
                <a:moveTo>
                  <a:pt x="220718" y="70490"/>
                </a:moveTo>
                <a:cubicBezTo>
                  <a:pt x="217093" y="70740"/>
                  <a:pt x="212719" y="73989"/>
                  <a:pt x="210094" y="78364"/>
                </a:cubicBezTo>
                <a:cubicBezTo>
                  <a:pt x="208469" y="80989"/>
                  <a:pt x="207846" y="83613"/>
                  <a:pt x="207846" y="85738"/>
                </a:cubicBezTo>
                <a:cubicBezTo>
                  <a:pt x="207846" y="85738"/>
                  <a:pt x="207846" y="85863"/>
                  <a:pt x="207846" y="85863"/>
                </a:cubicBezTo>
                <a:cubicBezTo>
                  <a:pt x="207846" y="85988"/>
                  <a:pt x="207846" y="85988"/>
                  <a:pt x="207846" y="85988"/>
                </a:cubicBezTo>
                <a:cubicBezTo>
                  <a:pt x="207970" y="86363"/>
                  <a:pt x="207970" y="86613"/>
                  <a:pt x="207970" y="86863"/>
                </a:cubicBezTo>
                <a:cubicBezTo>
                  <a:pt x="208220" y="88737"/>
                  <a:pt x="209220" y="90237"/>
                  <a:pt x="210844" y="90737"/>
                </a:cubicBezTo>
                <a:cubicBezTo>
                  <a:pt x="211469" y="90987"/>
                  <a:pt x="212220" y="91112"/>
                  <a:pt x="212969" y="90987"/>
                </a:cubicBezTo>
                <a:lnTo>
                  <a:pt x="220218" y="85677"/>
                </a:lnTo>
                <a:lnTo>
                  <a:pt x="219719" y="80863"/>
                </a:lnTo>
                <a:lnTo>
                  <a:pt x="223485" y="79825"/>
                </a:lnTo>
                <a:lnTo>
                  <a:pt x="222842" y="70740"/>
                </a:lnTo>
                <a:cubicBezTo>
                  <a:pt x="222217" y="70490"/>
                  <a:pt x="221467" y="70365"/>
                  <a:pt x="220718" y="70490"/>
                </a:cubicBezTo>
                <a:close/>
                <a:moveTo>
                  <a:pt x="184348" y="67116"/>
                </a:moveTo>
                <a:cubicBezTo>
                  <a:pt x="183848" y="67241"/>
                  <a:pt x="183473" y="67366"/>
                  <a:pt x="183098" y="67615"/>
                </a:cubicBezTo>
                <a:cubicBezTo>
                  <a:pt x="181473" y="68615"/>
                  <a:pt x="180848" y="70740"/>
                  <a:pt x="181348" y="73490"/>
                </a:cubicBezTo>
                <a:cubicBezTo>
                  <a:pt x="181973" y="76614"/>
                  <a:pt x="183848" y="80114"/>
                  <a:pt x="186598" y="83363"/>
                </a:cubicBezTo>
                <a:lnTo>
                  <a:pt x="194682" y="87761"/>
                </a:lnTo>
                <a:lnTo>
                  <a:pt x="202846" y="85488"/>
                </a:lnTo>
                <a:lnTo>
                  <a:pt x="203688" y="90871"/>
                </a:lnTo>
                <a:lnTo>
                  <a:pt x="205345" y="87113"/>
                </a:lnTo>
                <a:cubicBezTo>
                  <a:pt x="204846" y="86863"/>
                  <a:pt x="204596" y="86488"/>
                  <a:pt x="204596" y="86113"/>
                </a:cubicBezTo>
                <a:cubicBezTo>
                  <a:pt x="204596" y="85738"/>
                  <a:pt x="204721" y="85488"/>
                  <a:pt x="204721" y="85113"/>
                </a:cubicBezTo>
                <a:cubicBezTo>
                  <a:pt x="203845" y="83113"/>
                  <a:pt x="203220" y="81238"/>
                  <a:pt x="202720" y="79489"/>
                </a:cubicBezTo>
                <a:cubicBezTo>
                  <a:pt x="201970" y="78239"/>
                  <a:pt x="201096" y="76864"/>
                  <a:pt x="199971" y="75614"/>
                </a:cubicBezTo>
                <a:cubicBezTo>
                  <a:pt x="195096" y="69990"/>
                  <a:pt x="188472" y="66366"/>
                  <a:pt x="184348" y="67116"/>
                </a:cubicBezTo>
                <a:close/>
                <a:moveTo>
                  <a:pt x="103860" y="21372"/>
                </a:moveTo>
                <a:cubicBezTo>
                  <a:pt x="102735" y="21497"/>
                  <a:pt x="101735" y="21747"/>
                  <a:pt x="100985" y="22372"/>
                </a:cubicBezTo>
                <a:cubicBezTo>
                  <a:pt x="98673" y="23997"/>
                  <a:pt x="97954" y="27215"/>
                  <a:pt x="98642" y="31042"/>
                </a:cubicBezTo>
                <a:lnTo>
                  <a:pt x="103999" y="41881"/>
                </a:lnTo>
                <a:lnTo>
                  <a:pt x="124981" y="42744"/>
                </a:lnTo>
                <a:lnTo>
                  <a:pt x="124981" y="52541"/>
                </a:lnTo>
                <a:lnTo>
                  <a:pt x="125482" y="52367"/>
                </a:lnTo>
                <a:cubicBezTo>
                  <a:pt x="127481" y="50867"/>
                  <a:pt x="128356" y="48118"/>
                  <a:pt x="128106" y="44868"/>
                </a:cubicBezTo>
                <a:cubicBezTo>
                  <a:pt x="127981" y="44493"/>
                  <a:pt x="127981" y="43993"/>
                  <a:pt x="127856" y="43494"/>
                </a:cubicBezTo>
                <a:cubicBezTo>
                  <a:pt x="127731" y="43243"/>
                  <a:pt x="127731" y="43118"/>
                  <a:pt x="127731" y="42994"/>
                </a:cubicBezTo>
                <a:lnTo>
                  <a:pt x="127653" y="42842"/>
                </a:lnTo>
                <a:lnTo>
                  <a:pt x="124981" y="42744"/>
                </a:lnTo>
                <a:lnTo>
                  <a:pt x="127646" y="42828"/>
                </a:lnTo>
                <a:lnTo>
                  <a:pt x="121732" y="31370"/>
                </a:lnTo>
                <a:cubicBezTo>
                  <a:pt x="116483" y="24871"/>
                  <a:pt x="109109" y="20747"/>
                  <a:pt x="103860" y="21372"/>
                </a:cubicBezTo>
                <a:close/>
                <a:moveTo>
                  <a:pt x="152852" y="3624"/>
                </a:moveTo>
                <a:cubicBezTo>
                  <a:pt x="146853" y="3624"/>
                  <a:pt x="139105" y="11998"/>
                  <a:pt x="134605" y="23121"/>
                </a:cubicBezTo>
                <a:cubicBezTo>
                  <a:pt x="133605" y="25621"/>
                  <a:pt x="132855" y="28121"/>
                  <a:pt x="132230" y="30620"/>
                </a:cubicBezTo>
                <a:cubicBezTo>
                  <a:pt x="132230" y="33745"/>
                  <a:pt x="131981" y="37119"/>
                  <a:pt x="131606" y="40744"/>
                </a:cubicBezTo>
                <a:cubicBezTo>
                  <a:pt x="131731" y="41244"/>
                  <a:pt x="131981" y="41869"/>
                  <a:pt x="132106" y="42369"/>
                </a:cubicBezTo>
                <a:lnTo>
                  <a:pt x="131915" y="42941"/>
                </a:lnTo>
                <a:lnTo>
                  <a:pt x="132855" y="42994"/>
                </a:lnTo>
                <a:lnTo>
                  <a:pt x="131907" y="42964"/>
                </a:lnTo>
                <a:lnTo>
                  <a:pt x="131481" y="44243"/>
                </a:lnTo>
                <a:lnTo>
                  <a:pt x="133855" y="47839"/>
                </a:lnTo>
                <a:lnTo>
                  <a:pt x="133855" y="43119"/>
                </a:lnTo>
                <a:lnTo>
                  <a:pt x="148755" y="43690"/>
                </a:lnTo>
                <a:lnTo>
                  <a:pt x="156102" y="31745"/>
                </a:lnTo>
                <a:cubicBezTo>
                  <a:pt x="158726" y="25246"/>
                  <a:pt x="159852" y="18747"/>
                  <a:pt x="159601" y="13373"/>
                </a:cubicBezTo>
                <a:cubicBezTo>
                  <a:pt x="159226" y="8499"/>
                  <a:pt x="157477" y="4999"/>
                  <a:pt x="154852" y="3999"/>
                </a:cubicBezTo>
                <a:cubicBezTo>
                  <a:pt x="154227" y="3749"/>
                  <a:pt x="153602" y="3624"/>
                  <a:pt x="152852" y="3624"/>
                </a:cubicBezTo>
                <a:close/>
                <a:moveTo>
                  <a:pt x="152728" y="0"/>
                </a:moveTo>
                <a:cubicBezTo>
                  <a:pt x="153977" y="0"/>
                  <a:pt x="155102" y="250"/>
                  <a:pt x="156102" y="625"/>
                </a:cubicBezTo>
                <a:cubicBezTo>
                  <a:pt x="160102" y="2125"/>
                  <a:pt x="162601" y="6624"/>
                  <a:pt x="163102" y="12998"/>
                </a:cubicBezTo>
                <a:cubicBezTo>
                  <a:pt x="163476" y="18997"/>
                  <a:pt x="162226" y="26121"/>
                  <a:pt x="159476" y="33120"/>
                </a:cubicBezTo>
                <a:lnTo>
                  <a:pt x="152714" y="43842"/>
                </a:lnTo>
                <a:lnTo>
                  <a:pt x="179474" y="44868"/>
                </a:lnTo>
                <a:lnTo>
                  <a:pt x="174118" y="93488"/>
                </a:lnTo>
                <a:lnTo>
                  <a:pt x="192117" y="88476"/>
                </a:lnTo>
                <a:lnTo>
                  <a:pt x="184598" y="84613"/>
                </a:lnTo>
                <a:cubicBezTo>
                  <a:pt x="181598" y="81114"/>
                  <a:pt x="179598" y="77239"/>
                  <a:pt x="178973" y="73865"/>
                </a:cubicBezTo>
                <a:cubicBezTo>
                  <a:pt x="178223" y="70240"/>
                  <a:pt x="179224" y="67366"/>
                  <a:pt x="181723" y="65991"/>
                </a:cubicBezTo>
                <a:cubicBezTo>
                  <a:pt x="182349" y="65616"/>
                  <a:pt x="183098" y="65366"/>
                  <a:pt x="183848" y="65241"/>
                </a:cubicBezTo>
                <a:cubicBezTo>
                  <a:pt x="188847" y="64366"/>
                  <a:pt x="195971" y="67866"/>
                  <a:pt x="201470" y="73989"/>
                </a:cubicBezTo>
                <a:cubicBezTo>
                  <a:pt x="200846" y="69615"/>
                  <a:pt x="201096" y="66366"/>
                  <a:pt x="201345" y="64241"/>
                </a:cubicBezTo>
                <a:cubicBezTo>
                  <a:pt x="201345" y="63741"/>
                  <a:pt x="201970" y="63241"/>
                  <a:pt x="202720" y="63366"/>
                </a:cubicBezTo>
                <a:cubicBezTo>
                  <a:pt x="203470" y="63366"/>
                  <a:pt x="203970" y="63866"/>
                  <a:pt x="203845" y="64491"/>
                </a:cubicBezTo>
                <a:cubicBezTo>
                  <a:pt x="203470" y="67241"/>
                  <a:pt x="203345" y="72240"/>
                  <a:pt x="205220" y="78864"/>
                </a:cubicBezTo>
                <a:cubicBezTo>
                  <a:pt x="205345" y="79114"/>
                  <a:pt x="205470" y="79364"/>
                  <a:pt x="205595" y="79614"/>
                </a:cubicBezTo>
                <a:cubicBezTo>
                  <a:pt x="206595" y="73740"/>
                  <a:pt x="208095" y="71615"/>
                  <a:pt x="209969" y="69115"/>
                </a:cubicBezTo>
                <a:cubicBezTo>
                  <a:pt x="210344" y="68615"/>
                  <a:pt x="211094" y="68490"/>
                  <a:pt x="211719" y="68740"/>
                </a:cubicBezTo>
                <a:cubicBezTo>
                  <a:pt x="212345" y="68990"/>
                  <a:pt x="212469" y="69615"/>
                  <a:pt x="212095" y="70115"/>
                </a:cubicBezTo>
                <a:cubicBezTo>
                  <a:pt x="210844" y="71865"/>
                  <a:pt x="209719" y="73365"/>
                  <a:pt x="208844" y="76364"/>
                </a:cubicBezTo>
                <a:cubicBezTo>
                  <a:pt x="211844" y="72240"/>
                  <a:pt x="216343" y="69240"/>
                  <a:pt x="220468" y="68865"/>
                </a:cubicBezTo>
                <a:cubicBezTo>
                  <a:pt x="221718" y="68740"/>
                  <a:pt x="222842" y="68865"/>
                  <a:pt x="223842" y="69240"/>
                </a:cubicBezTo>
                <a:lnTo>
                  <a:pt x="225295" y="79326"/>
                </a:lnTo>
                <a:lnTo>
                  <a:pt x="235591" y="76489"/>
                </a:lnTo>
                <a:lnTo>
                  <a:pt x="238590" y="102110"/>
                </a:lnTo>
                <a:lnTo>
                  <a:pt x="222093" y="103735"/>
                </a:lnTo>
                <a:lnTo>
                  <a:pt x="220451" y="87920"/>
                </a:lnTo>
                <a:lnTo>
                  <a:pt x="213344" y="92987"/>
                </a:lnTo>
                <a:cubicBezTo>
                  <a:pt x="212095" y="93112"/>
                  <a:pt x="210969" y="92987"/>
                  <a:pt x="209969" y="92612"/>
                </a:cubicBezTo>
                <a:cubicBezTo>
                  <a:pt x="208844" y="92237"/>
                  <a:pt x="207970" y="91612"/>
                  <a:pt x="207220" y="90862"/>
                </a:cubicBezTo>
                <a:cubicBezTo>
                  <a:pt x="206720" y="91862"/>
                  <a:pt x="205970" y="92612"/>
                  <a:pt x="204970" y="93237"/>
                </a:cubicBezTo>
                <a:lnTo>
                  <a:pt x="204104" y="93542"/>
                </a:lnTo>
                <a:lnTo>
                  <a:pt x="205970" y="105485"/>
                </a:lnTo>
                <a:lnTo>
                  <a:pt x="178349" y="108360"/>
                </a:lnTo>
                <a:lnTo>
                  <a:pt x="173884" y="95617"/>
                </a:lnTo>
                <a:lnTo>
                  <a:pt x="173224" y="101610"/>
                </a:lnTo>
                <a:lnTo>
                  <a:pt x="133855" y="101610"/>
                </a:lnTo>
                <a:lnTo>
                  <a:pt x="133855" y="53714"/>
                </a:lnTo>
                <a:lnTo>
                  <a:pt x="130481" y="50867"/>
                </a:lnTo>
                <a:cubicBezTo>
                  <a:pt x="129856" y="52492"/>
                  <a:pt x="128856" y="53742"/>
                  <a:pt x="127481" y="54742"/>
                </a:cubicBezTo>
                <a:lnTo>
                  <a:pt x="124981" y="55645"/>
                </a:lnTo>
                <a:lnTo>
                  <a:pt x="124981" y="101610"/>
                </a:lnTo>
                <a:lnTo>
                  <a:pt x="86362" y="101610"/>
                </a:lnTo>
                <a:lnTo>
                  <a:pt x="85823" y="96930"/>
                </a:lnTo>
                <a:lnTo>
                  <a:pt x="82488" y="114358"/>
                </a:lnTo>
                <a:lnTo>
                  <a:pt x="37244" y="108734"/>
                </a:lnTo>
                <a:lnTo>
                  <a:pt x="38563" y="97741"/>
                </a:lnTo>
                <a:lnTo>
                  <a:pt x="34994" y="98110"/>
                </a:lnTo>
                <a:lnTo>
                  <a:pt x="28979" y="95271"/>
                </a:lnTo>
                <a:lnTo>
                  <a:pt x="27745" y="104985"/>
                </a:lnTo>
                <a:lnTo>
                  <a:pt x="27495" y="107610"/>
                </a:lnTo>
                <a:lnTo>
                  <a:pt x="250" y="104235"/>
                </a:lnTo>
                <a:lnTo>
                  <a:pt x="0" y="86613"/>
                </a:lnTo>
                <a:lnTo>
                  <a:pt x="19200" y="88307"/>
                </a:lnTo>
                <a:lnTo>
                  <a:pt x="18497" y="78363"/>
                </a:lnTo>
                <a:cubicBezTo>
                  <a:pt x="19497" y="77988"/>
                  <a:pt x="20746" y="77863"/>
                  <a:pt x="22121" y="77988"/>
                </a:cubicBezTo>
                <a:cubicBezTo>
                  <a:pt x="26745" y="78238"/>
                  <a:pt x="32245" y="80738"/>
                  <a:pt x="36494" y="84237"/>
                </a:cubicBezTo>
                <a:cubicBezTo>
                  <a:pt x="34869" y="81613"/>
                  <a:pt x="33369" y="80363"/>
                  <a:pt x="31495" y="78863"/>
                </a:cubicBezTo>
                <a:cubicBezTo>
                  <a:pt x="30995" y="78488"/>
                  <a:pt x="30995" y="77863"/>
                  <a:pt x="31620" y="77613"/>
                </a:cubicBezTo>
                <a:cubicBezTo>
                  <a:pt x="32245" y="77363"/>
                  <a:pt x="33119" y="77488"/>
                  <a:pt x="33619" y="77863"/>
                </a:cubicBezTo>
                <a:cubicBezTo>
                  <a:pt x="36244" y="79988"/>
                  <a:pt x="38244" y="81738"/>
                  <a:pt x="40618" y="86737"/>
                </a:cubicBezTo>
                <a:cubicBezTo>
                  <a:pt x="40618" y="86612"/>
                  <a:pt x="40743" y="86362"/>
                  <a:pt x="40868" y="86112"/>
                </a:cubicBezTo>
                <a:cubicBezTo>
                  <a:pt x="41618" y="80488"/>
                  <a:pt x="40368" y="76238"/>
                  <a:pt x="39368" y="73864"/>
                </a:cubicBezTo>
                <a:cubicBezTo>
                  <a:pt x="39118" y="73364"/>
                  <a:pt x="39618" y="72989"/>
                  <a:pt x="40368" y="72864"/>
                </a:cubicBezTo>
                <a:cubicBezTo>
                  <a:pt x="41118" y="72739"/>
                  <a:pt x="41868" y="73114"/>
                  <a:pt x="42118" y="73614"/>
                </a:cubicBezTo>
                <a:cubicBezTo>
                  <a:pt x="42868" y="75364"/>
                  <a:pt x="43868" y="78238"/>
                  <a:pt x="43993" y="81863"/>
                </a:cubicBezTo>
                <a:cubicBezTo>
                  <a:pt x="48742" y="76613"/>
                  <a:pt x="55866" y="73364"/>
                  <a:pt x="61615" y="74114"/>
                </a:cubicBezTo>
                <a:cubicBezTo>
                  <a:pt x="62490" y="74239"/>
                  <a:pt x="63365" y="74489"/>
                  <a:pt x="64115" y="74739"/>
                </a:cubicBezTo>
                <a:cubicBezTo>
                  <a:pt x="67114" y="75864"/>
                  <a:pt x="68739" y="78238"/>
                  <a:pt x="68864" y="81238"/>
                </a:cubicBezTo>
                <a:cubicBezTo>
                  <a:pt x="68864" y="84112"/>
                  <a:pt x="67489" y="87362"/>
                  <a:pt x="64865" y="90486"/>
                </a:cubicBezTo>
                <a:lnTo>
                  <a:pt x="61714" y="91942"/>
                </a:lnTo>
                <a:lnTo>
                  <a:pt x="85489" y="94034"/>
                </a:lnTo>
                <a:lnTo>
                  <a:pt x="79363" y="40869"/>
                </a:lnTo>
                <a:lnTo>
                  <a:pt x="100345" y="41731"/>
                </a:lnTo>
                <a:lnTo>
                  <a:pt x="95142" y="30589"/>
                </a:lnTo>
                <a:cubicBezTo>
                  <a:pt x="94611" y="26027"/>
                  <a:pt x="95861" y="22122"/>
                  <a:pt x="98985" y="19872"/>
                </a:cubicBezTo>
                <a:cubicBezTo>
                  <a:pt x="100235" y="18997"/>
                  <a:pt x="101735" y="18497"/>
                  <a:pt x="103485" y="18247"/>
                </a:cubicBezTo>
                <a:cubicBezTo>
                  <a:pt x="109359" y="17497"/>
                  <a:pt x="116733" y="21122"/>
                  <a:pt x="122607" y="27246"/>
                </a:cubicBezTo>
                <a:cubicBezTo>
                  <a:pt x="120107" y="22372"/>
                  <a:pt x="118108" y="20247"/>
                  <a:pt x="115483" y="17622"/>
                </a:cubicBezTo>
                <a:cubicBezTo>
                  <a:pt x="114733" y="16997"/>
                  <a:pt x="114733" y="15872"/>
                  <a:pt x="115483" y="15123"/>
                </a:cubicBezTo>
                <a:cubicBezTo>
                  <a:pt x="116108" y="14373"/>
                  <a:pt x="117233" y="14373"/>
                  <a:pt x="117983" y="15123"/>
                </a:cubicBezTo>
                <a:cubicBezTo>
                  <a:pt x="121607" y="18747"/>
                  <a:pt x="124357" y="21872"/>
                  <a:pt x="128231" y="31495"/>
                </a:cubicBezTo>
                <a:cubicBezTo>
                  <a:pt x="128231" y="31120"/>
                  <a:pt x="128356" y="30620"/>
                  <a:pt x="128481" y="30121"/>
                </a:cubicBezTo>
                <a:cubicBezTo>
                  <a:pt x="128481" y="18122"/>
                  <a:pt x="126231" y="9748"/>
                  <a:pt x="124607" y="5249"/>
                </a:cubicBezTo>
                <a:cubicBezTo>
                  <a:pt x="124357" y="4249"/>
                  <a:pt x="124732" y="3249"/>
                  <a:pt x="125732" y="2874"/>
                </a:cubicBezTo>
                <a:cubicBezTo>
                  <a:pt x="126731" y="2624"/>
                  <a:pt x="127731" y="2999"/>
                  <a:pt x="128106" y="3999"/>
                </a:cubicBezTo>
                <a:cubicBezTo>
                  <a:pt x="129356" y="7374"/>
                  <a:pt x="130981" y="12998"/>
                  <a:pt x="131731" y="20497"/>
                </a:cubicBezTo>
                <a:cubicBezTo>
                  <a:pt x="136855" y="8374"/>
                  <a:pt x="145353" y="0"/>
                  <a:pt x="152728" y="0"/>
                </a:cubicBezTo>
                <a:close/>
              </a:path>
            </a:pathLst>
          </a:custGeom>
          <a:solidFill>
            <a:schemeClr val="bg1"/>
          </a:solidFill>
          <a:ln w="6585" cap="flat">
            <a:noFill/>
            <a:prstDash val="solid"/>
            <a:miter/>
          </a:ln>
          <a:effectLst>
            <a:outerShdw blurRad="12700" dist="12700" dir="16200000" rotWithShape="0">
              <a:prstClr val="black">
                <a:alpha val="40000"/>
              </a:prstClr>
            </a:outerShdw>
          </a:effectLst>
        </p:spPr>
        <p:txBody>
          <a:bodyPr wrap="square" rtlCol="0" anchor="ctr">
            <a:noAutofit/>
          </a:bodyPr>
          <a:lstStyle/>
          <a:p>
            <a:endParaRPr lang="zh-CN" altLang="en-US">
              <a:latin typeface="+mj-ea"/>
              <a:ea typeface="+mj-ea"/>
            </a:endParaRPr>
          </a:p>
        </p:txBody>
      </p:sp>
      <p:sp>
        <p:nvSpPr>
          <p:cNvPr id="198" name="任意多边形: 形状 197">
            <a:extLst>
              <a:ext uri="{FF2B5EF4-FFF2-40B4-BE49-F238E27FC236}">
                <a16:creationId xmlns:a16="http://schemas.microsoft.com/office/drawing/2014/main" id="{A7EE5C48-416F-465D-AFDD-5E10E151CF86}"/>
              </a:ext>
            </a:extLst>
          </p:cNvPr>
          <p:cNvSpPr/>
          <p:nvPr/>
        </p:nvSpPr>
        <p:spPr>
          <a:xfrm>
            <a:off x="6173772" y="6410068"/>
            <a:ext cx="271126" cy="173831"/>
          </a:xfrm>
          <a:custGeom>
            <a:avLst/>
            <a:gdLst>
              <a:gd name="connsiteX0" fmla="*/ 223717 w 244778"/>
              <a:gd name="connsiteY0" fmla="*/ 120483 h 156938"/>
              <a:gd name="connsiteX1" fmla="*/ 240715 w 244778"/>
              <a:gd name="connsiteY1" fmla="*/ 120483 h 156938"/>
              <a:gd name="connsiteX2" fmla="*/ 244778 w 244778"/>
              <a:gd name="connsiteY2" fmla="*/ 156938 h 156938"/>
              <a:gd name="connsiteX3" fmla="*/ 227425 w 244778"/>
              <a:gd name="connsiteY3" fmla="*/ 156938 h 156938"/>
              <a:gd name="connsiteX4" fmla="*/ 182724 w 244778"/>
              <a:gd name="connsiteY4" fmla="*/ 120483 h 156938"/>
              <a:gd name="connsiteX5" fmla="*/ 208345 w 244778"/>
              <a:gd name="connsiteY5" fmla="*/ 120483 h 156938"/>
              <a:gd name="connsiteX6" fmla="*/ 214036 w 244778"/>
              <a:gd name="connsiteY6" fmla="*/ 156938 h 156938"/>
              <a:gd name="connsiteX7" fmla="*/ 195475 w 244778"/>
              <a:gd name="connsiteY7" fmla="*/ 156938 h 156938"/>
              <a:gd name="connsiteX8" fmla="*/ 45993 w 244778"/>
              <a:gd name="connsiteY8" fmla="*/ 119733 h 156938"/>
              <a:gd name="connsiteX9" fmla="*/ 80738 w 244778"/>
              <a:gd name="connsiteY9" fmla="*/ 124108 h 156938"/>
              <a:gd name="connsiteX10" fmla="*/ 74468 w 244778"/>
              <a:gd name="connsiteY10" fmla="*/ 156938 h 156938"/>
              <a:gd name="connsiteX11" fmla="*/ 31257 w 244778"/>
              <a:gd name="connsiteY11" fmla="*/ 156938 h 156938"/>
              <a:gd name="connsiteX12" fmla="*/ 35370 w 244778"/>
              <a:gd name="connsiteY12" fmla="*/ 123733 h 156938"/>
              <a:gd name="connsiteX13" fmla="*/ 47493 w 244778"/>
              <a:gd name="connsiteY13" fmla="*/ 133981 h 156938"/>
              <a:gd name="connsiteX14" fmla="*/ 47368 w 244778"/>
              <a:gd name="connsiteY14" fmla="*/ 128732 h 156938"/>
              <a:gd name="connsiteX15" fmla="*/ 54117 w 244778"/>
              <a:gd name="connsiteY15" fmla="*/ 126607 h 156938"/>
              <a:gd name="connsiteX16" fmla="*/ 375 w 244778"/>
              <a:gd name="connsiteY16" fmla="*/ 114109 h 156938"/>
              <a:gd name="connsiteX17" fmla="*/ 26246 w 244778"/>
              <a:gd name="connsiteY17" fmla="*/ 117358 h 156938"/>
              <a:gd name="connsiteX18" fmla="*/ 21351 w 244778"/>
              <a:gd name="connsiteY18" fmla="*/ 156938 h 156938"/>
              <a:gd name="connsiteX19" fmla="*/ 1150 w 244778"/>
              <a:gd name="connsiteY19" fmla="*/ 156938 h 156938"/>
              <a:gd name="connsiteX20" fmla="*/ 133855 w 244778"/>
              <a:gd name="connsiteY20" fmla="*/ 110484 h 156938"/>
              <a:gd name="connsiteX21" fmla="*/ 172224 w 244778"/>
              <a:gd name="connsiteY21" fmla="*/ 110484 h 156938"/>
              <a:gd name="connsiteX22" fmla="*/ 166967 w 244778"/>
              <a:gd name="connsiteY22" fmla="*/ 156938 h 156938"/>
              <a:gd name="connsiteX23" fmla="*/ 133855 w 244778"/>
              <a:gd name="connsiteY23" fmla="*/ 156938 h 156938"/>
              <a:gd name="connsiteX24" fmla="*/ 87487 w 244778"/>
              <a:gd name="connsiteY24" fmla="*/ 110484 h 156938"/>
              <a:gd name="connsiteX25" fmla="*/ 124981 w 244778"/>
              <a:gd name="connsiteY25" fmla="*/ 110484 h 156938"/>
              <a:gd name="connsiteX26" fmla="*/ 124981 w 244778"/>
              <a:gd name="connsiteY26" fmla="*/ 156938 h 156938"/>
              <a:gd name="connsiteX27" fmla="*/ 92840 w 244778"/>
              <a:gd name="connsiteY27" fmla="*/ 156938 h 156938"/>
              <a:gd name="connsiteX28" fmla="*/ 22121 w 244778"/>
              <a:gd name="connsiteY28" fmla="*/ 79738 h 156938"/>
              <a:gd name="connsiteX29" fmla="*/ 19747 w 244778"/>
              <a:gd name="connsiteY29" fmla="*/ 79988 h 156938"/>
              <a:gd name="connsiteX30" fmla="*/ 21075 w 244778"/>
              <a:gd name="connsiteY30" fmla="*/ 88472 h 156938"/>
              <a:gd name="connsiteX31" fmla="*/ 29745 w 244778"/>
              <a:gd name="connsiteY31" fmla="*/ 89237 h 156938"/>
              <a:gd name="connsiteX32" fmla="*/ 29124 w 244778"/>
              <a:gd name="connsiteY32" fmla="*/ 94129 h 156938"/>
              <a:gd name="connsiteX33" fmla="*/ 34744 w 244778"/>
              <a:gd name="connsiteY33" fmla="*/ 96860 h 156938"/>
              <a:gd name="connsiteX34" fmla="*/ 37119 w 244778"/>
              <a:gd name="connsiteY34" fmla="*/ 96610 h 156938"/>
              <a:gd name="connsiteX35" fmla="*/ 38978 w 244778"/>
              <a:gd name="connsiteY35" fmla="*/ 94287 h 156938"/>
              <a:gd name="connsiteX36" fmla="*/ 39241 w 244778"/>
              <a:gd name="connsiteY36" fmla="*/ 92092 h 156938"/>
              <a:gd name="connsiteX37" fmla="*/ 35494 w 244778"/>
              <a:gd name="connsiteY37" fmla="*/ 86237 h 156938"/>
              <a:gd name="connsiteX38" fmla="*/ 22121 w 244778"/>
              <a:gd name="connsiteY38" fmla="*/ 79738 h 156938"/>
              <a:gd name="connsiteX39" fmla="*/ 61240 w 244778"/>
              <a:gd name="connsiteY39" fmla="*/ 75739 h 156938"/>
              <a:gd name="connsiteX40" fmla="*/ 45867 w 244778"/>
              <a:gd name="connsiteY40" fmla="*/ 83362 h 156938"/>
              <a:gd name="connsiteX41" fmla="*/ 43618 w 244778"/>
              <a:gd name="connsiteY41" fmla="*/ 86737 h 156938"/>
              <a:gd name="connsiteX42" fmla="*/ 42780 w 244778"/>
              <a:gd name="connsiteY42" fmla="*/ 90276 h 156938"/>
              <a:gd name="connsiteX43" fmla="*/ 58170 w 244778"/>
              <a:gd name="connsiteY43" fmla="*/ 91630 h 156938"/>
              <a:gd name="connsiteX44" fmla="*/ 62240 w 244778"/>
              <a:gd name="connsiteY44" fmla="*/ 89612 h 156938"/>
              <a:gd name="connsiteX45" fmla="*/ 65864 w 244778"/>
              <a:gd name="connsiteY45" fmla="*/ 80988 h 156938"/>
              <a:gd name="connsiteX46" fmla="*/ 62740 w 244778"/>
              <a:gd name="connsiteY46" fmla="*/ 76113 h 156938"/>
              <a:gd name="connsiteX47" fmla="*/ 61240 w 244778"/>
              <a:gd name="connsiteY47" fmla="*/ 75739 h 156938"/>
              <a:gd name="connsiteX48" fmla="*/ 220718 w 244778"/>
              <a:gd name="connsiteY48" fmla="*/ 70490 h 156938"/>
              <a:gd name="connsiteX49" fmla="*/ 210094 w 244778"/>
              <a:gd name="connsiteY49" fmla="*/ 78364 h 156938"/>
              <a:gd name="connsiteX50" fmla="*/ 207846 w 244778"/>
              <a:gd name="connsiteY50" fmla="*/ 85738 h 156938"/>
              <a:gd name="connsiteX51" fmla="*/ 207846 w 244778"/>
              <a:gd name="connsiteY51" fmla="*/ 85863 h 156938"/>
              <a:gd name="connsiteX52" fmla="*/ 207846 w 244778"/>
              <a:gd name="connsiteY52" fmla="*/ 85988 h 156938"/>
              <a:gd name="connsiteX53" fmla="*/ 207970 w 244778"/>
              <a:gd name="connsiteY53" fmla="*/ 86863 h 156938"/>
              <a:gd name="connsiteX54" fmla="*/ 210844 w 244778"/>
              <a:gd name="connsiteY54" fmla="*/ 90737 h 156938"/>
              <a:gd name="connsiteX55" fmla="*/ 212969 w 244778"/>
              <a:gd name="connsiteY55" fmla="*/ 90987 h 156938"/>
              <a:gd name="connsiteX56" fmla="*/ 220218 w 244778"/>
              <a:gd name="connsiteY56" fmla="*/ 85677 h 156938"/>
              <a:gd name="connsiteX57" fmla="*/ 219719 w 244778"/>
              <a:gd name="connsiteY57" fmla="*/ 80863 h 156938"/>
              <a:gd name="connsiteX58" fmla="*/ 223485 w 244778"/>
              <a:gd name="connsiteY58" fmla="*/ 79825 h 156938"/>
              <a:gd name="connsiteX59" fmla="*/ 222842 w 244778"/>
              <a:gd name="connsiteY59" fmla="*/ 70740 h 156938"/>
              <a:gd name="connsiteX60" fmla="*/ 220718 w 244778"/>
              <a:gd name="connsiteY60" fmla="*/ 70490 h 156938"/>
              <a:gd name="connsiteX61" fmla="*/ 184348 w 244778"/>
              <a:gd name="connsiteY61" fmla="*/ 67116 h 156938"/>
              <a:gd name="connsiteX62" fmla="*/ 183098 w 244778"/>
              <a:gd name="connsiteY62" fmla="*/ 67615 h 156938"/>
              <a:gd name="connsiteX63" fmla="*/ 181348 w 244778"/>
              <a:gd name="connsiteY63" fmla="*/ 73490 h 156938"/>
              <a:gd name="connsiteX64" fmla="*/ 186598 w 244778"/>
              <a:gd name="connsiteY64" fmla="*/ 83363 h 156938"/>
              <a:gd name="connsiteX65" fmla="*/ 194682 w 244778"/>
              <a:gd name="connsiteY65" fmla="*/ 87761 h 156938"/>
              <a:gd name="connsiteX66" fmla="*/ 202846 w 244778"/>
              <a:gd name="connsiteY66" fmla="*/ 85488 h 156938"/>
              <a:gd name="connsiteX67" fmla="*/ 203688 w 244778"/>
              <a:gd name="connsiteY67" fmla="*/ 90871 h 156938"/>
              <a:gd name="connsiteX68" fmla="*/ 205345 w 244778"/>
              <a:gd name="connsiteY68" fmla="*/ 87113 h 156938"/>
              <a:gd name="connsiteX69" fmla="*/ 204596 w 244778"/>
              <a:gd name="connsiteY69" fmla="*/ 86113 h 156938"/>
              <a:gd name="connsiteX70" fmla="*/ 204721 w 244778"/>
              <a:gd name="connsiteY70" fmla="*/ 85113 h 156938"/>
              <a:gd name="connsiteX71" fmla="*/ 202720 w 244778"/>
              <a:gd name="connsiteY71" fmla="*/ 79489 h 156938"/>
              <a:gd name="connsiteX72" fmla="*/ 199971 w 244778"/>
              <a:gd name="connsiteY72" fmla="*/ 75614 h 156938"/>
              <a:gd name="connsiteX73" fmla="*/ 184348 w 244778"/>
              <a:gd name="connsiteY73" fmla="*/ 67116 h 156938"/>
              <a:gd name="connsiteX74" fmla="*/ 103860 w 244778"/>
              <a:gd name="connsiteY74" fmla="*/ 21372 h 156938"/>
              <a:gd name="connsiteX75" fmla="*/ 100985 w 244778"/>
              <a:gd name="connsiteY75" fmla="*/ 22372 h 156938"/>
              <a:gd name="connsiteX76" fmla="*/ 98642 w 244778"/>
              <a:gd name="connsiteY76" fmla="*/ 31042 h 156938"/>
              <a:gd name="connsiteX77" fmla="*/ 103999 w 244778"/>
              <a:gd name="connsiteY77" fmla="*/ 41881 h 156938"/>
              <a:gd name="connsiteX78" fmla="*/ 124981 w 244778"/>
              <a:gd name="connsiteY78" fmla="*/ 42744 h 156938"/>
              <a:gd name="connsiteX79" fmla="*/ 124981 w 244778"/>
              <a:gd name="connsiteY79" fmla="*/ 52541 h 156938"/>
              <a:gd name="connsiteX80" fmla="*/ 125482 w 244778"/>
              <a:gd name="connsiteY80" fmla="*/ 52367 h 156938"/>
              <a:gd name="connsiteX81" fmla="*/ 128106 w 244778"/>
              <a:gd name="connsiteY81" fmla="*/ 44868 h 156938"/>
              <a:gd name="connsiteX82" fmla="*/ 127856 w 244778"/>
              <a:gd name="connsiteY82" fmla="*/ 43494 h 156938"/>
              <a:gd name="connsiteX83" fmla="*/ 127731 w 244778"/>
              <a:gd name="connsiteY83" fmla="*/ 42994 h 156938"/>
              <a:gd name="connsiteX84" fmla="*/ 127653 w 244778"/>
              <a:gd name="connsiteY84" fmla="*/ 42842 h 156938"/>
              <a:gd name="connsiteX85" fmla="*/ 124981 w 244778"/>
              <a:gd name="connsiteY85" fmla="*/ 42744 h 156938"/>
              <a:gd name="connsiteX86" fmla="*/ 127646 w 244778"/>
              <a:gd name="connsiteY86" fmla="*/ 42828 h 156938"/>
              <a:gd name="connsiteX87" fmla="*/ 121732 w 244778"/>
              <a:gd name="connsiteY87" fmla="*/ 31370 h 156938"/>
              <a:gd name="connsiteX88" fmla="*/ 103860 w 244778"/>
              <a:gd name="connsiteY88" fmla="*/ 21372 h 156938"/>
              <a:gd name="connsiteX89" fmla="*/ 152852 w 244778"/>
              <a:gd name="connsiteY89" fmla="*/ 3624 h 156938"/>
              <a:gd name="connsiteX90" fmla="*/ 134605 w 244778"/>
              <a:gd name="connsiteY90" fmla="*/ 23121 h 156938"/>
              <a:gd name="connsiteX91" fmla="*/ 132230 w 244778"/>
              <a:gd name="connsiteY91" fmla="*/ 30620 h 156938"/>
              <a:gd name="connsiteX92" fmla="*/ 131606 w 244778"/>
              <a:gd name="connsiteY92" fmla="*/ 40744 h 156938"/>
              <a:gd name="connsiteX93" fmla="*/ 132106 w 244778"/>
              <a:gd name="connsiteY93" fmla="*/ 42369 h 156938"/>
              <a:gd name="connsiteX94" fmla="*/ 131915 w 244778"/>
              <a:gd name="connsiteY94" fmla="*/ 42941 h 156938"/>
              <a:gd name="connsiteX95" fmla="*/ 132855 w 244778"/>
              <a:gd name="connsiteY95" fmla="*/ 42994 h 156938"/>
              <a:gd name="connsiteX96" fmla="*/ 131907 w 244778"/>
              <a:gd name="connsiteY96" fmla="*/ 42964 h 156938"/>
              <a:gd name="connsiteX97" fmla="*/ 131481 w 244778"/>
              <a:gd name="connsiteY97" fmla="*/ 44243 h 156938"/>
              <a:gd name="connsiteX98" fmla="*/ 133855 w 244778"/>
              <a:gd name="connsiteY98" fmla="*/ 47839 h 156938"/>
              <a:gd name="connsiteX99" fmla="*/ 133855 w 244778"/>
              <a:gd name="connsiteY99" fmla="*/ 43119 h 156938"/>
              <a:gd name="connsiteX100" fmla="*/ 148755 w 244778"/>
              <a:gd name="connsiteY100" fmla="*/ 43690 h 156938"/>
              <a:gd name="connsiteX101" fmla="*/ 156102 w 244778"/>
              <a:gd name="connsiteY101" fmla="*/ 31745 h 156938"/>
              <a:gd name="connsiteX102" fmla="*/ 159601 w 244778"/>
              <a:gd name="connsiteY102" fmla="*/ 13373 h 156938"/>
              <a:gd name="connsiteX103" fmla="*/ 154852 w 244778"/>
              <a:gd name="connsiteY103" fmla="*/ 3999 h 156938"/>
              <a:gd name="connsiteX104" fmla="*/ 152852 w 244778"/>
              <a:gd name="connsiteY104" fmla="*/ 3624 h 156938"/>
              <a:gd name="connsiteX105" fmla="*/ 152728 w 244778"/>
              <a:gd name="connsiteY105" fmla="*/ 0 h 156938"/>
              <a:gd name="connsiteX106" fmla="*/ 156102 w 244778"/>
              <a:gd name="connsiteY106" fmla="*/ 625 h 156938"/>
              <a:gd name="connsiteX107" fmla="*/ 163102 w 244778"/>
              <a:gd name="connsiteY107" fmla="*/ 12998 h 156938"/>
              <a:gd name="connsiteX108" fmla="*/ 159476 w 244778"/>
              <a:gd name="connsiteY108" fmla="*/ 33120 h 156938"/>
              <a:gd name="connsiteX109" fmla="*/ 152714 w 244778"/>
              <a:gd name="connsiteY109" fmla="*/ 43842 h 156938"/>
              <a:gd name="connsiteX110" fmla="*/ 179474 w 244778"/>
              <a:gd name="connsiteY110" fmla="*/ 44868 h 156938"/>
              <a:gd name="connsiteX111" fmla="*/ 174118 w 244778"/>
              <a:gd name="connsiteY111" fmla="*/ 93488 h 156938"/>
              <a:gd name="connsiteX112" fmla="*/ 192117 w 244778"/>
              <a:gd name="connsiteY112" fmla="*/ 88476 h 156938"/>
              <a:gd name="connsiteX113" fmla="*/ 184598 w 244778"/>
              <a:gd name="connsiteY113" fmla="*/ 84613 h 156938"/>
              <a:gd name="connsiteX114" fmla="*/ 178973 w 244778"/>
              <a:gd name="connsiteY114" fmla="*/ 73865 h 156938"/>
              <a:gd name="connsiteX115" fmla="*/ 181723 w 244778"/>
              <a:gd name="connsiteY115" fmla="*/ 65991 h 156938"/>
              <a:gd name="connsiteX116" fmla="*/ 183848 w 244778"/>
              <a:gd name="connsiteY116" fmla="*/ 65241 h 156938"/>
              <a:gd name="connsiteX117" fmla="*/ 201470 w 244778"/>
              <a:gd name="connsiteY117" fmla="*/ 73989 h 156938"/>
              <a:gd name="connsiteX118" fmla="*/ 201345 w 244778"/>
              <a:gd name="connsiteY118" fmla="*/ 64241 h 156938"/>
              <a:gd name="connsiteX119" fmla="*/ 202720 w 244778"/>
              <a:gd name="connsiteY119" fmla="*/ 63366 h 156938"/>
              <a:gd name="connsiteX120" fmla="*/ 203845 w 244778"/>
              <a:gd name="connsiteY120" fmla="*/ 64491 h 156938"/>
              <a:gd name="connsiteX121" fmla="*/ 205220 w 244778"/>
              <a:gd name="connsiteY121" fmla="*/ 78864 h 156938"/>
              <a:gd name="connsiteX122" fmla="*/ 205595 w 244778"/>
              <a:gd name="connsiteY122" fmla="*/ 79614 h 156938"/>
              <a:gd name="connsiteX123" fmla="*/ 209969 w 244778"/>
              <a:gd name="connsiteY123" fmla="*/ 69115 h 156938"/>
              <a:gd name="connsiteX124" fmla="*/ 211719 w 244778"/>
              <a:gd name="connsiteY124" fmla="*/ 68740 h 156938"/>
              <a:gd name="connsiteX125" fmla="*/ 212095 w 244778"/>
              <a:gd name="connsiteY125" fmla="*/ 70115 h 156938"/>
              <a:gd name="connsiteX126" fmla="*/ 208844 w 244778"/>
              <a:gd name="connsiteY126" fmla="*/ 76364 h 156938"/>
              <a:gd name="connsiteX127" fmla="*/ 220468 w 244778"/>
              <a:gd name="connsiteY127" fmla="*/ 68865 h 156938"/>
              <a:gd name="connsiteX128" fmla="*/ 223842 w 244778"/>
              <a:gd name="connsiteY128" fmla="*/ 69240 h 156938"/>
              <a:gd name="connsiteX129" fmla="*/ 225295 w 244778"/>
              <a:gd name="connsiteY129" fmla="*/ 79326 h 156938"/>
              <a:gd name="connsiteX130" fmla="*/ 235591 w 244778"/>
              <a:gd name="connsiteY130" fmla="*/ 76489 h 156938"/>
              <a:gd name="connsiteX131" fmla="*/ 238590 w 244778"/>
              <a:gd name="connsiteY131" fmla="*/ 102110 h 156938"/>
              <a:gd name="connsiteX132" fmla="*/ 222093 w 244778"/>
              <a:gd name="connsiteY132" fmla="*/ 103735 h 156938"/>
              <a:gd name="connsiteX133" fmla="*/ 220451 w 244778"/>
              <a:gd name="connsiteY133" fmla="*/ 87920 h 156938"/>
              <a:gd name="connsiteX134" fmla="*/ 213344 w 244778"/>
              <a:gd name="connsiteY134" fmla="*/ 92987 h 156938"/>
              <a:gd name="connsiteX135" fmla="*/ 209969 w 244778"/>
              <a:gd name="connsiteY135" fmla="*/ 92612 h 156938"/>
              <a:gd name="connsiteX136" fmla="*/ 207220 w 244778"/>
              <a:gd name="connsiteY136" fmla="*/ 90862 h 156938"/>
              <a:gd name="connsiteX137" fmla="*/ 204970 w 244778"/>
              <a:gd name="connsiteY137" fmla="*/ 93237 h 156938"/>
              <a:gd name="connsiteX138" fmla="*/ 204104 w 244778"/>
              <a:gd name="connsiteY138" fmla="*/ 93542 h 156938"/>
              <a:gd name="connsiteX139" fmla="*/ 205970 w 244778"/>
              <a:gd name="connsiteY139" fmla="*/ 105485 h 156938"/>
              <a:gd name="connsiteX140" fmla="*/ 178349 w 244778"/>
              <a:gd name="connsiteY140" fmla="*/ 108360 h 156938"/>
              <a:gd name="connsiteX141" fmla="*/ 173884 w 244778"/>
              <a:gd name="connsiteY141" fmla="*/ 95617 h 156938"/>
              <a:gd name="connsiteX142" fmla="*/ 173224 w 244778"/>
              <a:gd name="connsiteY142" fmla="*/ 101610 h 156938"/>
              <a:gd name="connsiteX143" fmla="*/ 133855 w 244778"/>
              <a:gd name="connsiteY143" fmla="*/ 101610 h 156938"/>
              <a:gd name="connsiteX144" fmla="*/ 133855 w 244778"/>
              <a:gd name="connsiteY144" fmla="*/ 53714 h 156938"/>
              <a:gd name="connsiteX145" fmla="*/ 130481 w 244778"/>
              <a:gd name="connsiteY145" fmla="*/ 50867 h 156938"/>
              <a:gd name="connsiteX146" fmla="*/ 127481 w 244778"/>
              <a:gd name="connsiteY146" fmla="*/ 54742 h 156938"/>
              <a:gd name="connsiteX147" fmla="*/ 124981 w 244778"/>
              <a:gd name="connsiteY147" fmla="*/ 55645 h 156938"/>
              <a:gd name="connsiteX148" fmla="*/ 124981 w 244778"/>
              <a:gd name="connsiteY148" fmla="*/ 101610 h 156938"/>
              <a:gd name="connsiteX149" fmla="*/ 86362 w 244778"/>
              <a:gd name="connsiteY149" fmla="*/ 101610 h 156938"/>
              <a:gd name="connsiteX150" fmla="*/ 85823 w 244778"/>
              <a:gd name="connsiteY150" fmla="*/ 96930 h 156938"/>
              <a:gd name="connsiteX151" fmla="*/ 82488 w 244778"/>
              <a:gd name="connsiteY151" fmla="*/ 114358 h 156938"/>
              <a:gd name="connsiteX152" fmla="*/ 37244 w 244778"/>
              <a:gd name="connsiteY152" fmla="*/ 108734 h 156938"/>
              <a:gd name="connsiteX153" fmla="*/ 38563 w 244778"/>
              <a:gd name="connsiteY153" fmla="*/ 97741 h 156938"/>
              <a:gd name="connsiteX154" fmla="*/ 34994 w 244778"/>
              <a:gd name="connsiteY154" fmla="*/ 98110 h 156938"/>
              <a:gd name="connsiteX155" fmla="*/ 28979 w 244778"/>
              <a:gd name="connsiteY155" fmla="*/ 95271 h 156938"/>
              <a:gd name="connsiteX156" fmla="*/ 27745 w 244778"/>
              <a:gd name="connsiteY156" fmla="*/ 104985 h 156938"/>
              <a:gd name="connsiteX157" fmla="*/ 27495 w 244778"/>
              <a:gd name="connsiteY157" fmla="*/ 107610 h 156938"/>
              <a:gd name="connsiteX158" fmla="*/ 250 w 244778"/>
              <a:gd name="connsiteY158" fmla="*/ 104235 h 156938"/>
              <a:gd name="connsiteX159" fmla="*/ 0 w 244778"/>
              <a:gd name="connsiteY159" fmla="*/ 86613 h 156938"/>
              <a:gd name="connsiteX160" fmla="*/ 19200 w 244778"/>
              <a:gd name="connsiteY160" fmla="*/ 88307 h 156938"/>
              <a:gd name="connsiteX161" fmla="*/ 18497 w 244778"/>
              <a:gd name="connsiteY161" fmla="*/ 78363 h 156938"/>
              <a:gd name="connsiteX162" fmla="*/ 22121 w 244778"/>
              <a:gd name="connsiteY162" fmla="*/ 77988 h 156938"/>
              <a:gd name="connsiteX163" fmla="*/ 36494 w 244778"/>
              <a:gd name="connsiteY163" fmla="*/ 84237 h 156938"/>
              <a:gd name="connsiteX164" fmla="*/ 31495 w 244778"/>
              <a:gd name="connsiteY164" fmla="*/ 78863 h 156938"/>
              <a:gd name="connsiteX165" fmla="*/ 31620 w 244778"/>
              <a:gd name="connsiteY165" fmla="*/ 77613 h 156938"/>
              <a:gd name="connsiteX166" fmla="*/ 33619 w 244778"/>
              <a:gd name="connsiteY166" fmla="*/ 77863 h 156938"/>
              <a:gd name="connsiteX167" fmla="*/ 40618 w 244778"/>
              <a:gd name="connsiteY167" fmla="*/ 86737 h 156938"/>
              <a:gd name="connsiteX168" fmla="*/ 40868 w 244778"/>
              <a:gd name="connsiteY168" fmla="*/ 86112 h 156938"/>
              <a:gd name="connsiteX169" fmla="*/ 39368 w 244778"/>
              <a:gd name="connsiteY169" fmla="*/ 73864 h 156938"/>
              <a:gd name="connsiteX170" fmla="*/ 40368 w 244778"/>
              <a:gd name="connsiteY170" fmla="*/ 72864 h 156938"/>
              <a:gd name="connsiteX171" fmla="*/ 42118 w 244778"/>
              <a:gd name="connsiteY171" fmla="*/ 73614 h 156938"/>
              <a:gd name="connsiteX172" fmla="*/ 43993 w 244778"/>
              <a:gd name="connsiteY172" fmla="*/ 81863 h 156938"/>
              <a:gd name="connsiteX173" fmla="*/ 61615 w 244778"/>
              <a:gd name="connsiteY173" fmla="*/ 74114 h 156938"/>
              <a:gd name="connsiteX174" fmla="*/ 64115 w 244778"/>
              <a:gd name="connsiteY174" fmla="*/ 74739 h 156938"/>
              <a:gd name="connsiteX175" fmla="*/ 68864 w 244778"/>
              <a:gd name="connsiteY175" fmla="*/ 81238 h 156938"/>
              <a:gd name="connsiteX176" fmla="*/ 64865 w 244778"/>
              <a:gd name="connsiteY176" fmla="*/ 90486 h 156938"/>
              <a:gd name="connsiteX177" fmla="*/ 61714 w 244778"/>
              <a:gd name="connsiteY177" fmla="*/ 91942 h 156938"/>
              <a:gd name="connsiteX178" fmla="*/ 85489 w 244778"/>
              <a:gd name="connsiteY178" fmla="*/ 94034 h 156938"/>
              <a:gd name="connsiteX179" fmla="*/ 79363 w 244778"/>
              <a:gd name="connsiteY179" fmla="*/ 40869 h 156938"/>
              <a:gd name="connsiteX180" fmla="*/ 100345 w 244778"/>
              <a:gd name="connsiteY180" fmla="*/ 41731 h 156938"/>
              <a:gd name="connsiteX181" fmla="*/ 95142 w 244778"/>
              <a:gd name="connsiteY181" fmla="*/ 30589 h 156938"/>
              <a:gd name="connsiteX182" fmla="*/ 98985 w 244778"/>
              <a:gd name="connsiteY182" fmla="*/ 19872 h 156938"/>
              <a:gd name="connsiteX183" fmla="*/ 103485 w 244778"/>
              <a:gd name="connsiteY183" fmla="*/ 18247 h 156938"/>
              <a:gd name="connsiteX184" fmla="*/ 122607 w 244778"/>
              <a:gd name="connsiteY184" fmla="*/ 27246 h 156938"/>
              <a:gd name="connsiteX185" fmla="*/ 115483 w 244778"/>
              <a:gd name="connsiteY185" fmla="*/ 17622 h 156938"/>
              <a:gd name="connsiteX186" fmla="*/ 115483 w 244778"/>
              <a:gd name="connsiteY186" fmla="*/ 15123 h 156938"/>
              <a:gd name="connsiteX187" fmla="*/ 117983 w 244778"/>
              <a:gd name="connsiteY187" fmla="*/ 15123 h 156938"/>
              <a:gd name="connsiteX188" fmla="*/ 128231 w 244778"/>
              <a:gd name="connsiteY188" fmla="*/ 31495 h 156938"/>
              <a:gd name="connsiteX189" fmla="*/ 128481 w 244778"/>
              <a:gd name="connsiteY189" fmla="*/ 30121 h 156938"/>
              <a:gd name="connsiteX190" fmla="*/ 124607 w 244778"/>
              <a:gd name="connsiteY190" fmla="*/ 5249 h 156938"/>
              <a:gd name="connsiteX191" fmla="*/ 125732 w 244778"/>
              <a:gd name="connsiteY191" fmla="*/ 2874 h 156938"/>
              <a:gd name="connsiteX192" fmla="*/ 128106 w 244778"/>
              <a:gd name="connsiteY192" fmla="*/ 3999 h 156938"/>
              <a:gd name="connsiteX193" fmla="*/ 131731 w 244778"/>
              <a:gd name="connsiteY193" fmla="*/ 20497 h 156938"/>
              <a:gd name="connsiteX194" fmla="*/ 152728 w 244778"/>
              <a:gd name="connsiteY194" fmla="*/ 0 h 1569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</a:cxnLst>
            <a:rect l="l" t="t" r="r" b="b"/>
            <a:pathLst>
              <a:path w="244778" h="156938">
                <a:moveTo>
                  <a:pt x="223717" y="120483"/>
                </a:moveTo>
                <a:lnTo>
                  <a:pt x="240715" y="120483"/>
                </a:lnTo>
                <a:lnTo>
                  <a:pt x="244778" y="156938"/>
                </a:lnTo>
                <a:lnTo>
                  <a:pt x="227425" y="156938"/>
                </a:lnTo>
                <a:close/>
                <a:moveTo>
                  <a:pt x="182724" y="120483"/>
                </a:moveTo>
                <a:lnTo>
                  <a:pt x="208345" y="120483"/>
                </a:lnTo>
                <a:lnTo>
                  <a:pt x="214036" y="156938"/>
                </a:lnTo>
                <a:lnTo>
                  <a:pt x="195475" y="156938"/>
                </a:lnTo>
                <a:close/>
                <a:moveTo>
                  <a:pt x="45993" y="119733"/>
                </a:moveTo>
                <a:lnTo>
                  <a:pt x="80738" y="124108"/>
                </a:lnTo>
                <a:lnTo>
                  <a:pt x="74468" y="156938"/>
                </a:lnTo>
                <a:lnTo>
                  <a:pt x="31257" y="156938"/>
                </a:lnTo>
                <a:lnTo>
                  <a:pt x="35370" y="123733"/>
                </a:lnTo>
                <a:lnTo>
                  <a:pt x="47493" y="133981"/>
                </a:lnTo>
                <a:lnTo>
                  <a:pt x="47368" y="128732"/>
                </a:lnTo>
                <a:lnTo>
                  <a:pt x="54117" y="126607"/>
                </a:lnTo>
                <a:close/>
                <a:moveTo>
                  <a:pt x="375" y="114109"/>
                </a:moveTo>
                <a:lnTo>
                  <a:pt x="26246" y="117358"/>
                </a:lnTo>
                <a:lnTo>
                  <a:pt x="21351" y="156938"/>
                </a:lnTo>
                <a:lnTo>
                  <a:pt x="1150" y="156938"/>
                </a:lnTo>
                <a:close/>
                <a:moveTo>
                  <a:pt x="133855" y="110484"/>
                </a:moveTo>
                <a:lnTo>
                  <a:pt x="172224" y="110484"/>
                </a:lnTo>
                <a:lnTo>
                  <a:pt x="166967" y="156938"/>
                </a:lnTo>
                <a:lnTo>
                  <a:pt x="133855" y="156938"/>
                </a:lnTo>
                <a:close/>
                <a:moveTo>
                  <a:pt x="87487" y="110484"/>
                </a:moveTo>
                <a:lnTo>
                  <a:pt x="124981" y="110484"/>
                </a:lnTo>
                <a:lnTo>
                  <a:pt x="124981" y="156938"/>
                </a:lnTo>
                <a:lnTo>
                  <a:pt x="92840" y="156938"/>
                </a:lnTo>
                <a:close/>
                <a:moveTo>
                  <a:pt x="22121" y="79738"/>
                </a:moveTo>
                <a:cubicBezTo>
                  <a:pt x="21246" y="79738"/>
                  <a:pt x="20371" y="79738"/>
                  <a:pt x="19747" y="79988"/>
                </a:cubicBezTo>
                <a:lnTo>
                  <a:pt x="21075" y="88472"/>
                </a:lnTo>
                <a:lnTo>
                  <a:pt x="29745" y="89237"/>
                </a:lnTo>
                <a:lnTo>
                  <a:pt x="29124" y="94129"/>
                </a:lnTo>
                <a:lnTo>
                  <a:pt x="34744" y="96860"/>
                </a:lnTo>
                <a:cubicBezTo>
                  <a:pt x="35619" y="96860"/>
                  <a:pt x="36494" y="96860"/>
                  <a:pt x="37119" y="96610"/>
                </a:cubicBezTo>
                <a:lnTo>
                  <a:pt x="38978" y="94287"/>
                </a:lnTo>
                <a:lnTo>
                  <a:pt x="39241" y="92092"/>
                </a:lnTo>
                <a:lnTo>
                  <a:pt x="35494" y="86237"/>
                </a:lnTo>
                <a:cubicBezTo>
                  <a:pt x="31745" y="82613"/>
                  <a:pt x="26246" y="79988"/>
                  <a:pt x="22121" y="79738"/>
                </a:cubicBezTo>
                <a:close/>
                <a:moveTo>
                  <a:pt x="61240" y="75739"/>
                </a:moveTo>
                <a:cubicBezTo>
                  <a:pt x="56616" y="75239"/>
                  <a:pt x="49992" y="78488"/>
                  <a:pt x="45867" y="83362"/>
                </a:cubicBezTo>
                <a:cubicBezTo>
                  <a:pt x="44993" y="84487"/>
                  <a:pt x="44243" y="85612"/>
                  <a:pt x="43618" y="86737"/>
                </a:cubicBezTo>
                <a:lnTo>
                  <a:pt x="42780" y="90276"/>
                </a:lnTo>
                <a:lnTo>
                  <a:pt x="58170" y="91630"/>
                </a:lnTo>
                <a:lnTo>
                  <a:pt x="62240" y="89612"/>
                </a:lnTo>
                <a:cubicBezTo>
                  <a:pt x="64615" y="86862"/>
                  <a:pt x="65989" y="83862"/>
                  <a:pt x="65864" y="80988"/>
                </a:cubicBezTo>
                <a:cubicBezTo>
                  <a:pt x="65864" y="78613"/>
                  <a:pt x="64740" y="76863"/>
                  <a:pt x="62740" y="76113"/>
                </a:cubicBezTo>
                <a:cubicBezTo>
                  <a:pt x="62240" y="75988"/>
                  <a:pt x="61740" y="75864"/>
                  <a:pt x="61240" y="75739"/>
                </a:cubicBezTo>
                <a:close/>
                <a:moveTo>
                  <a:pt x="220718" y="70490"/>
                </a:moveTo>
                <a:cubicBezTo>
                  <a:pt x="217093" y="70740"/>
                  <a:pt x="212719" y="73989"/>
                  <a:pt x="210094" y="78364"/>
                </a:cubicBezTo>
                <a:cubicBezTo>
                  <a:pt x="208469" y="80989"/>
                  <a:pt x="207846" y="83613"/>
                  <a:pt x="207846" y="85738"/>
                </a:cubicBezTo>
                <a:cubicBezTo>
                  <a:pt x="207846" y="85738"/>
                  <a:pt x="207846" y="85863"/>
                  <a:pt x="207846" y="85863"/>
                </a:cubicBezTo>
                <a:cubicBezTo>
                  <a:pt x="207846" y="85988"/>
                  <a:pt x="207846" y="85988"/>
                  <a:pt x="207846" y="85988"/>
                </a:cubicBezTo>
                <a:cubicBezTo>
                  <a:pt x="207970" y="86363"/>
                  <a:pt x="207970" y="86613"/>
                  <a:pt x="207970" y="86863"/>
                </a:cubicBezTo>
                <a:cubicBezTo>
                  <a:pt x="208220" y="88737"/>
                  <a:pt x="209220" y="90237"/>
                  <a:pt x="210844" y="90737"/>
                </a:cubicBezTo>
                <a:cubicBezTo>
                  <a:pt x="211469" y="90987"/>
                  <a:pt x="212220" y="91112"/>
                  <a:pt x="212969" y="90987"/>
                </a:cubicBezTo>
                <a:lnTo>
                  <a:pt x="220218" y="85677"/>
                </a:lnTo>
                <a:lnTo>
                  <a:pt x="219719" y="80863"/>
                </a:lnTo>
                <a:lnTo>
                  <a:pt x="223485" y="79825"/>
                </a:lnTo>
                <a:lnTo>
                  <a:pt x="222842" y="70740"/>
                </a:lnTo>
                <a:cubicBezTo>
                  <a:pt x="222217" y="70490"/>
                  <a:pt x="221467" y="70365"/>
                  <a:pt x="220718" y="70490"/>
                </a:cubicBezTo>
                <a:close/>
                <a:moveTo>
                  <a:pt x="184348" y="67116"/>
                </a:moveTo>
                <a:cubicBezTo>
                  <a:pt x="183848" y="67241"/>
                  <a:pt x="183473" y="67366"/>
                  <a:pt x="183098" y="67615"/>
                </a:cubicBezTo>
                <a:cubicBezTo>
                  <a:pt x="181473" y="68615"/>
                  <a:pt x="180848" y="70740"/>
                  <a:pt x="181348" y="73490"/>
                </a:cubicBezTo>
                <a:cubicBezTo>
                  <a:pt x="181973" y="76614"/>
                  <a:pt x="183848" y="80114"/>
                  <a:pt x="186598" y="83363"/>
                </a:cubicBezTo>
                <a:lnTo>
                  <a:pt x="194682" y="87761"/>
                </a:lnTo>
                <a:lnTo>
                  <a:pt x="202846" y="85488"/>
                </a:lnTo>
                <a:lnTo>
                  <a:pt x="203688" y="90871"/>
                </a:lnTo>
                <a:lnTo>
                  <a:pt x="205345" y="87113"/>
                </a:lnTo>
                <a:cubicBezTo>
                  <a:pt x="204846" y="86863"/>
                  <a:pt x="204596" y="86488"/>
                  <a:pt x="204596" y="86113"/>
                </a:cubicBezTo>
                <a:cubicBezTo>
                  <a:pt x="204596" y="85738"/>
                  <a:pt x="204721" y="85488"/>
                  <a:pt x="204721" y="85113"/>
                </a:cubicBezTo>
                <a:cubicBezTo>
                  <a:pt x="203845" y="83113"/>
                  <a:pt x="203220" y="81238"/>
                  <a:pt x="202720" y="79489"/>
                </a:cubicBezTo>
                <a:cubicBezTo>
                  <a:pt x="201970" y="78239"/>
                  <a:pt x="201096" y="76864"/>
                  <a:pt x="199971" y="75614"/>
                </a:cubicBezTo>
                <a:cubicBezTo>
                  <a:pt x="195096" y="69990"/>
                  <a:pt x="188472" y="66366"/>
                  <a:pt x="184348" y="67116"/>
                </a:cubicBezTo>
                <a:close/>
                <a:moveTo>
                  <a:pt x="103860" y="21372"/>
                </a:moveTo>
                <a:cubicBezTo>
                  <a:pt x="102735" y="21497"/>
                  <a:pt x="101735" y="21747"/>
                  <a:pt x="100985" y="22372"/>
                </a:cubicBezTo>
                <a:cubicBezTo>
                  <a:pt x="98673" y="23997"/>
                  <a:pt x="97954" y="27215"/>
                  <a:pt x="98642" y="31042"/>
                </a:cubicBezTo>
                <a:lnTo>
                  <a:pt x="103999" y="41881"/>
                </a:lnTo>
                <a:lnTo>
                  <a:pt x="124981" y="42744"/>
                </a:lnTo>
                <a:lnTo>
                  <a:pt x="124981" y="52541"/>
                </a:lnTo>
                <a:lnTo>
                  <a:pt x="125482" y="52367"/>
                </a:lnTo>
                <a:cubicBezTo>
                  <a:pt x="127481" y="50867"/>
                  <a:pt x="128356" y="48118"/>
                  <a:pt x="128106" y="44868"/>
                </a:cubicBezTo>
                <a:cubicBezTo>
                  <a:pt x="127981" y="44493"/>
                  <a:pt x="127981" y="43993"/>
                  <a:pt x="127856" y="43494"/>
                </a:cubicBezTo>
                <a:cubicBezTo>
                  <a:pt x="127731" y="43243"/>
                  <a:pt x="127731" y="43118"/>
                  <a:pt x="127731" y="42994"/>
                </a:cubicBezTo>
                <a:lnTo>
                  <a:pt x="127653" y="42842"/>
                </a:lnTo>
                <a:lnTo>
                  <a:pt x="124981" y="42744"/>
                </a:lnTo>
                <a:lnTo>
                  <a:pt x="127646" y="42828"/>
                </a:lnTo>
                <a:lnTo>
                  <a:pt x="121732" y="31370"/>
                </a:lnTo>
                <a:cubicBezTo>
                  <a:pt x="116483" y="24871"/>
                  <a:pt x="109109" y="20747"/>
                  <a:pt x="103860" y="21372"/>
                </a:cubicBezTo>
                <a:close/>
                <a:moveTo>
                  <a:pt x="152852" y="3624"/>
                </a:moveTo>
                <a:cubicBezTo>
                  <a:pt x="146853" y="3624"/>
                  <a:pt x="139105" y="11998"/>
                  <a:pt x="134605" y="23121"/>
                </a:cubicBezTo>
                <a:cubicBezTo>
                  <a:pt x="133605" y="25621"/>
                  <a:pt x="132855" y="28121"/>
                  <a:pt x="132230" y="30620"/>
                </a:cubicBezTo>
                <a:cubicBezTo>
                  <a:pt x="132230" y="33745"/>
                  <a:pt x="131981" y="37119"/>
                  <a:pt x="131606" y="40744"/>
                </a:cubicBezTo>
                <a:cubicBezTo>
                  <a:pt x="131731" y="41244"/>
                  <a:pt x="131981" y="41869"/>
                  <a:pt x="132106" y="42369"/>
                </a:cubicBezTo>
                <a:lnTo>
                  <a:pt x="131915" y="42941"/>
                </a:lnTo>
                <a:lnTo>
                  <a:pt x="132855" y="42994"/>
                </a:lnTo>
                <a:lnTo>
                  <a:pt x="131907" y="42964"/>
                </a:lnTo>
                <a:lnTo>
                  <a:pt x="131481" y="44243"/>
                </a:lnTo>
                <a:lnTo>
                  <a:pt x="133855" y="47839"/>
                </a:lnTo>
                <a:lnTo>
                  <a:pt x="133855" y="43119"/>
                </a:lnTo>
                <a:lnTo>
                  <a:pt x="148755" y="43690"/>
                </a:lnTo>
                <a:lnTo>
                  <a:pt x="156102" y="31745"/>
                </a:lnTo>
                <a:cubicBezTo>
                  <a:pt x="158726" y="25246"/>
                  <a:pt x="159852" y="18747"/>
                  <a:pt x="159601" y="13373"/>
                </a:cubicBezTo>
                <a:cubicBezTo>
                  <a:pt x="159226" y="8499"/>
                  <a:pt x="157477" y="4999"/>
                  <a:pt x="154852" y="3999"/>
                </a:cubicBezTo>
                <a:cubicBezTo>
                  <a:pt x="154227" y="3749"/>
                  <a:pt x="153602" y="3624"/>
                  <a:pt x="152852" y="3624"/>
                </a:cubicBezTo>
                <a:close/>
                <a:moveTo>
                  <a:pt x="152728" y="0"/>
                </a:moveTo>
                <a:cubicBezTo>
                  <a:pt x="153977" y="0"/>
                  <a:pt x="155102" y="250"/>
                  <a:pt x="156102" y="625"/>
                </a:cubicBezTo>
                <a:cubicBezTo>
                  <a:pt x="160102" y="2125"/>
                  <a:pt x="162601" y="6624"/>
                  <a:pt x="163102" y="12998"/>
                </a:cubicBezTo>
                <a:cubicBezTo>
                  <a:pt x="163476" y="18997"/>
                  <a:pt x="162226" y="26121"/>
                  <a:pt x="159476" y="33120"/>
                </a:cubicBezTo>
                <a:lnTo>
                  <a:pt x="152714" y="43842"/>
                </a:lnTo>
                <a:lnTo>
                  <a:pt x="179474" y="44868"/>
                </a:lnTo>
                <a:lnTo>
                  <a:pt x="174118" y="93488"/>
                </a:lnTo>
                <a:lnTo>
                  <a:pt x="192117" y="88476"/>
                </a:lnTo>
                <a:lnTo>
                  <a:pt x="184598" y="84613"/>
                </a:lnTo>
                <a:cubicBezTo>
                  <a:pt x="181598" y="81114"/>
                  <a:pt x="179598" y="77239"/>
                  <a:pt x="178973" y="73865"/>
                </a:cubicBezTo>
                <a:cubicBezTo>
                  <a:pt x="178223" y="70240"/>
                  <a:pt x="179224" y="67366"/>
                  <a:pt x="181723" y="65991"/>
                </a:cubicBezTo>
                <a:cubicBezTo>
                  <a:pt x="182349" y="65616"/>
                  <a:pt x="183098" y="65366"/>
                  <a:pt x="183848" y="65241"/>
                </a:cubicBezTo>
                <a:cubicBezTo>
                  <a:pt x="188847" y="64366"/>
                  <a:pt x="195971" y="67866"/>
                  <a:pt x="201470" y="73989"/>
                </a:cubicBezTo>
                <a:cubicBezTo>
                  <a:pt x="200846" y="69615"/>
                  <a:pt x="201096" y="66366"/>
                  <a:pt x="201345" y="64241"/>
                </a:cubicBezTo>
                <a:cubicBezTo>
                  <a:pt x="201345" y="63741"/>
                  <a:pt x="201970" y="63241"/>
                  <a:pt x="202720" y="63366"/>
                </a:cubicBezTo>
                <a:cubicBezTo>
                  <a:pt x="203470" y="63366"/>
                  <a:pt x="203970" y="63866"/>
                  <a:pt x="203845" y="64491"/>
                </a:cubicBezTo>
                <a:cubicBezTo>
                  <a:pt x="203470" y="67241"/>
                  <a:pt x="203345" y="72240"/>
                  <a:pt x="205220" y="78864"/>
                </a:cubicBezTo>
                <a:cubicBezTo>
                  <a:pt x="205345" y="79114"/>
                  <a:pt x="205470" y="79364"/>
                  <a:pt x="205595" y="79614"/>
                </a:cubicBezTo>
                <a:cubicBezTo>
                  <a:pt x="206595" y="73740"/>
                  <a:pt x="208095" y="71615"/>
                  <a:pt x="209969" y="69115"/>
                </a:cubicBezTo>
                <a:cubicBezTo>
                  <a:pt x="210344" y="68615"/>
                  <a:pt x="211094" y="68490"/>
                  <a:pt x="211719" y="68740"/>
                </a:cubicBezTo>
                <a:cubicBezTo>
                  <a:pt x="212345" y="68990"/>
                  <a:pt x="212469" y="69615"/>
                  <a:pt x="212095" y="70115"/>
                </a:cubicBezTo>
                <a:cubicBezTo>
                  <a:pt x="210844" y="71865"/>
                  <a:pt x="209719" y="73365"/>
                  <a:pt x="208844" y="76364"/>
                </a:cubicBezTo>
                <a:cubicBezTo>
                  <a:pt x="211844" y="72240"/>
                  <a:pt x="216343" y="69240"/>
                  <a:pt x="220468" y="68865"/>
                </a:cubicBezTo>
                <a:cubicBezTo>
                  <a:pt x="221718" y="68740"/>
                  <a:pt x="222842" y="68865"/>
                  <a:pt x="223842" y="69240"/>
                </a:cubicBezTo>
                <a:lnTo>
                  <a:pt x="225295" y="79326"/>
                </a:lnTo>
                <a:lnTo>
                  <a:pt x="235591" y="76489"/>
                </a:lnTo>
                <a:lnTo>
                  <a:pt x="238590" y="102110"/>
                </a:lnTo>
                <a:lnTo>
                  <a:pt x="222093" y="103735"/>
                </a:lnTo>
                <a:lnTo>
                  <a:pt x="220451" y="87920"/>
                </a:lnTo>
                <a:lnTo>
                  <a:pt x="213344" y="92987"/>
                </a:lnTo>
                <a:cubicBezTo>
                  <a:pt x="212095" y="93112"/>
                  <a:pt x="210969" y="92987"/>
                  <a:pt x="209969" y="92612"/>
                </a:cubicBezTo>
                <a:cubicBezTo>
                  <a:pt x="208844" y="92237"/>
                  <a:pt x="207970" y="91612"/>
                  <a:pt x="207220" y="90862"/>
                </a:cubicBezTo>
                <a:cubicBezTo>
                  <a:pt x="206720" y="91862"/>
                  <a:pt x="205970" y="92612"/>
                  <a:pt x="204970" y="93237"/>
                </a:cubicBezTo>
                <a:lnTo>
                  <a:pt x="204104" y="93542"/>
                </a:lnTo>
                <a:lnTo>
                  <a:pt x="205970" y="105485"/>
                </a:lnTo>
                <a:lnTo>
                  <a:pt x="178349" y="108360"/>
                </a:lnTo>
                <a:lnTo>
                  <a:pt x="173884" y="95617"/>
                </a:lnTo>
                <a:lnTo>
                  <a:pt x="173224" y="101610"/>
                </a:lnTo>
                <a:lnTo>
                  <a:pt x="133855" y="101610"/>
                </a:lnTo>
                <a:lnTo>
                  <a:pt x="133855" y="53714"/>
                </a:lnTo>
                <a:lnTo>
                  <a:pt x="130481" y="50867"/>
                </a:lnTo>
                <a:cubicBezTo>
                  <a:pt x="129856" y="52492"/>
                  <a:pt x="128856" y="53742"/>
                  <a:pt x="127481" y="54742"/>
                </a:cubicBezTo>
                <a:lnTo>
                  <a:pt x="124981" y="55645"/>
                </a:lnTo>
                <a:lnTo>
                  <a:pt x="124981" y="101610"/>
                </a:lnTo>
                <a:lnTo>
                  <a:pt x="86362" y="101610"/>
                </a:lnTo>
                <a:lnTo>
                  <a:pt x="85823" y="96930"/>
                </a:lnTo>
                <a:lnTo>
                  <a:pt x="82488" y="114358"/>
                </a:lnTo>
                <a:lnTo>
                  <a:pt x="37244" y="108734"/>
                </a:lnTo>
                <a:lnTo>
                  <a:pt x="38563" y="97741"/>
                </a:lnTo>
                <a:lnTo>
                  <a:pt x="34994" y="98110"/>
                </a:lnTo>
                <a:lnTo>
                  <a:pt x="28979" y="95271"/>
                </a:lnTo>
                <a:lnTo>
                  <a:pt x="27745" y="104985"/>
                </a:lnTo>
                <a:lnTo>
                  <a:pt x="27495" y="107610"/>
                </a:lnTo>
                <a:lnTo>
                  <a:pt x="250" y="104235"/>
                </a:lnTo>
                <a:lnTo>
                  <a:pt x="0" y="86613"/>
                </a:lnTo>
                <a:lnTo>
                  <a:pt x="19200" y="88307"/>
                </a:lnTo>
                <a:lnTo>
                  <a:pt x="18497" y="78363"/>
                </a:lnTo>
                <a:cubicBezTo>
                  <a:pt x="19497" y="77988"/>
                  <a:pt x="20746" y="77863"/>
                  <a:pt x="22121" y="77988"/>
                </a:cubicBezTo>
                <a:cubicBezTo>
                  <a:pt x="26745" y="78238"/>
                  <a:pt x="32245" y="80738"/>
                  <a:pt x="36494" y="84237"/>
                </a:cubicBezTo>
                <a:cubicBezTo>
                  <a:pt x="34869" y="81613"/>
                  <a:pt x="33369" y="80363"/>
                  <a:pt x="31495" y="78863"/>
                </a:cubicBezTo>
                <a:cubicBezTo>
                  <a:pt x="30995" y="78488"/>
                  <a:pt x="30995" y="77863"/>
                  <a:pt x="31620" y="77613"/>
                </a:cubicBezTo>
                <a:cubicBezTo>
                  <a:pt x="32245" y="77363"/>
                  <a:pt x="33119" y="77488"/>
                  <a:pt x="33619" y="77863"/>
                </a:cubicBezTo>
                <a:cubicBezTo>
                  <a:pt x="36244" y="79988"/>
                  <a:pt x="38244" y="81738"/>
                  <a:pt x="40618" y="86737"/>
                </a:cubicBezTo>
                <a:cubicBezTo>
                  <a:pt x="40618" y="86612"/>
                  <a:pt x="40743" y="86362"/>
                  <a:pt x="40868" y="86112"/>
                </a:cubicBezTo>
                <a:cubicBezTo>
                  <a:pt x="41618" y="80488"/>
                  <a:pt x="40368" y="76238"/>
                  <a:pt x="39368" y="73864"/>
                </a:cubicBezTo>
                <a:cubicBezTo>
                  <a:pt x="39118" y="73364"/>
                  <a:pt x="39618" y="72989"/>
                  <a:pt x="40368" y="72864"/>
                </a:cubicBezTo>
                <a:cubicBezTo>
                  <a:pt x="41118" y="72739"/>
                  <a:pt x="41868" y="73114"/>
                  <a:pt x="42118" y="73614"/>
                </a:cubicBezTo>
                <a:cubicBezTo>
                  <a:pt x="42868" y="75364"/>
                  <a:pt x="43868" y="78238"/>
                  <a:pt x="43993" y="81863"/>
                </a:cubicBezTo>
                <a:cubicBezTo>
                  <a:pt x="48742" y="76613"/>
                  <a:pt x="55866" y="73364"/>
                  <a:pt x="61615" y="74114"/>
                </a:cubicBezTo>
                <a:cubicBezTo>
                  <a:pt x="62490" y="74239"/>
                  <a:pt x="63365" y="74489"/>
                  <a:pt x="64115" y="74739"/>
                </a:cubicBezTo>
                <a:cubicBezTo>
                  <a:pt x="67114" y="75864"/>
                  <a:pt x="68739" y="78238"/>
                  <a:pt x="68864" y="81238"/>
                </a:cubicBezTo>
                <a:cubicBezTo>
                  <a:pt x="68864" y="84112"/>
                  <a:pt x="67489" y="87362"/>
                  <a:pt x="64865" y="90486"/>
                </a:cubicBezTo>
                <a:lnTo>
                  <a:pt x="61714" y="91942"/>
                </a:lnTo>
                <a:lnTo>
                  <a:pt x="85489" y="94034"/>
                </a:lnTo>
                <a:lnTo>
                  <a:pt x="79363" y="40869"/>
                </a:lnTo>
                <a:lnTo>
                  <a:pt x="100345" y="41731"/>
                </a:lnTo>
                <a:lnTo>
                  <a:pt x="95142" y="30589"/>
                </a:lnTo>
                <a:cubicBezTo>
                  <a:pt x="94611" y="26027"/>
                  <a:pt x="95861" y="22122"/>
                  <a:pt x="98985" y="19872"/>
                </a:cubicBezTo>
                <a:cubicBezTo>
                  <a:pt x="100235" y="18997"/>
                  <a:pt x="101735" y="18497"/>
                  <a:pt x="103485" y="18247"/>
                </a:cubicBezTo>
                <a:cubicBezTo>
                  <a:pt x="109359" y="17497"/>
                  <a:pt x="116733" y="21122"/>
                  <a:pt x="122607" y="27246"/>
                </a:cubicBezTo>
                <a:cubicBezTo>
                  <a:pt x="120107" y="22372"/>
                  <a:pt x="118108" y="20247"/>
                  <a:pt x="115483" y="17622"/>
                </a:cubicBezTo>
                <a:cubicBezTo>
                  <a:pt x="114733" y="16997"/>
                  <a:pt x="114733" y="15872"/>
                  <a:pt x="115483" y="15123"/>
                </a:cubicBezTo>
                <a:cubicBezTo>
                  <a:pt x="116108" y="14373"/>
                  <a:pt x="117233" y="14373"/>
                  <a:pt x="117983" y="15123"/>
                </a:cubicBezTo>
                <a:cubicBezTo>
                  <a:pt x="121607" y="18747"/>
                  <a:pt x="124357" y="21872"/>
                  <a:pt x="128231" y="31495"/>
                </a:cubicBezTo>
                <a:cubicBezTo>
                  <a:pt x="128231" y="31120"/>
                  <a:pt x="128356" y="30620"/>
                  <a:pt x="128481" y="30121"/>
                </a:cubicBezTo>
                <a:cubicBezTo>
                  <a:pt x="128481" y="18122"/>
                  <a:pt x="126231" y="9748"/>
                  <a:pt x="124607" y="5249"/>
                </a:cubicBezTo>
                <a:cubicBezTo>
                  <a:pt x="124357" y="4249"/>
                  <a:pt x="124732" y="3249"/>
                  <a:pt x="125732" y="2874"/>
                </a:cubicBezTo>
                <a:cubicBezTo>
                  <a:pt x="126731" y="2624"/>
                  <a:pt x="127731" y="2999"/>
                  <a:pt x="128106" y="3999"/>
                </a:cubicBezTo>
                <a:cubicBezTo>
                  <a:pt x="129356" y="7374"/>
                  <a:pt x="130981" y="12998"/>
                  <a:pt x="131731" y="20497"/>
                </a:cubicBezTo>
                <a:cubicBezTo>
                  <a:pt x="136855" y="8374"/>
                  <a:pt x="145353" y="0"/>
                  <a:pt x="152728" y="0"/>
                </a:cubicBezTo>
                <a:close/>
              </a:path>
            </a:pathLst>
          </a:custGeom>
          <a:solidFill>
            <a:schemeClr val="bg1"/>
          </a:solidFill>
          <a:ln w="6585" cap="flat">
            <a:noFill/>
            <a:prstDash val="solid"/>
            <a:miter/>
          </a:ln>
          <a:effectLst>
            <a:outerShdw blurRad="12700" dist="12700" dir="16200000" rotWithShape="0">
              <a:prstClr val="black">
                <a:alpha val="40000"/>
              </a:prstClr>
            </a:outerShdw>
          </a:effectLst>
        </p:spPr>
        <p:txBody>
          <a:bodyPr wrap="square" rtlCol="0" anchor="ctr">
            <a:noAutofit/>
          </a:bodyPr>
          <a:lstStyle/>
          <a:p>
            <a:endParaRPr lang="zh-CN" altLang="en-US">
              <a:latin typeface="+mj-ea"/>
              <a:ea typeface="+mj-ea"/>
            </a:endParaRPr>
          </a:p>
        </p:txBody>
      </p:sp>
      <p:sp>
        <p:nvSpPr>
          <p:cNvPr id="259" name="任意多边形: 形状 258">
            <a:extLst>
              <a:ext uri="{FF2B5EF4-FFF2-40B4-BE49-F238E27FC236}">
                <a16:creationId xmlns:a16="http://schemas.microsoft.com/office/drawing/2014/main" id="{8CD14708-4957-4387-BB50-E12496590884}"/>
              </a:ext>
            </a:extLst>
          </p:cNvPr>
          <p:cNvSpPr/>
          <p:nvPr/>
        </p:nvSpPr>
        <p:spPr>
          <a:xfrm>
            <a:off x="4020662" y="5478195"/>
            <a:ext cx="1331594" cy="1082040"/>
          </a:xfrm>
          <a:custGeom>
            <a:avLst/>
            <a:gdLst>
              <a:gd name="connsiteX0" fmla="*/ 1085850 w 1331594"/>
              <a:gd name="connsiteY0" fmla="*/ 458153 h 1082040"/>
              <a:gd name="connsiteX1" fmla="*/ 817245 w 1331594"/>
              <a:gd name="connsiteY1" fmla="*/ 458153 h 1082040"/>
              <a:gd name="connsiteX2" fmla="*/ 817245 w 1331594"/>
              <a:gd name="connsiteY2" fmla="*/ 218122 h 1082040"/>
              <a:gd name="connsiteX3" fmla="*/ 845820 w 1331594"/>
              <a:gd name="connsiteY3" fmla="*/ 218122 h 1082040"/>
              <a:gd name="connsiteX4" fmla="*/ 651510 w 1331594"/>
              <a:gd name="connsiteY4" fmla="*/ 0 h 1082040"/>
              <a:gd name="connsiteX5" fmla="*/ 457200 w 1331594"/>
              <a:gd name="connsiteY5" fmla="*/ 218122 h 1082040"/>
              <a:gd name="connsiteX6" fmla="*/ 485775 w 1331594"/>
              <a:gd name="connsiteY6" fmla="*/ 218122 h 1082040"/>
              <a:gd name="connsiteX7" fmla="*/ 485775 w 1331594"/>
              <a:gd name="connsiteY7" fmla="*/ 738187 h 1082040"/>
              <a:gd name="connsiteX8" fmla="*/ 0 w 1331594"/>
              <a:gd name="connsiteY8" fmla="*/ 878205 h 1082040"/>
              <a:gd name="connsiteX9" fmla="*/ 0 w 1331594"/>
              <a:gd name="connsiteY9" fmla="*/ 899160 h 1082040"/>
              <a:gd name="connsiteX10" fmla="*/ 44768 w 1331594"/>
              <a:gd name="connsiteY10" fmla="*/ 885825 h 1082040"/>
              <a:gd name="connsiteX11" fmla="*/ 44768 w 1331594"/>
              <a:gd name="connsiteY11" fmla="*/ 1082040 h 1082040"/>
              <a:gd name="connsiteX12" fmla="*/ 121920 w 1331594"/>
              <a:gd name="connsiteY12" fmla="*/ 1082040 h 1082040"/>
              <a:gd name="connsiteX13" fmla="*/ 121920 w 1331594"/>
              <a:gd name="connsiteY13" fmla="*/ 971550 h 1082040"/>
              <a:gd name="connsiteX14" fmla="*/ 176213 w 1331594"/>
              <a:gd name="connsiteY14" fmla="*/ 971550 h 1082040"/>
              <a:gd name="connsiteX15" fmla="*/ 176213 w 1331594"/>
              <a:gd name="connsiteY15" fmla="*/ 1082040 h 1082040"/>
              <a:gd name="connsiteX16" fmla="*/ 185738 w 1331594"/>
              <a:gd name="connsiteY16" fmla="*/ 1082040 h 1082040"/>
              <a:gd name="connsiteX17" fmla="*/ 185738 w 1331594"/>
              <a:gd name="connsiteY17" fmla="*/ 971550 h 1082040"/>
              <a:gd name="connsiteX18" fmla="*/ 267653 w 1331594"/>
              <a:gd name="connsiteY18" fmla="*/ 971550 h 1082040"/>
              <a:gd name="connsiteX19" fmla="*/ 267653 w 1331594"/>
              <a:gd name="connsiteY19" fmla="*/ 1082040 h 1082040"/>
              <a:gd name="connsiteX20" fmla="*/ 277178 w 1331594"/>
              <a:gd name="connsiteY20" fmla="*/ 1082040 h 1082040"/>
              <a:gd name="connsiteX21" fmla="*/ 277178 w 1331594"/>
              <a:gd name="connsiteY21" fmla="*/ 971550 h 1082040"/>
              <a:gd name="connsiteX22" fmla="*/ 359093 w 1331594"/>
              <a:gd name="connsiteY22" fmla="*/ 971550 h 1082040"/>
              <a:gd name="connsiteX23" fmla="*/ 359093 w 1331594"/>
              <a:gd name="connsiteY23" fmla="*/ 1082040 h 1082040"/>
              <a:gd name="connsiteX24" fmla="*/ 368618 w 1331594"/>
              <a:gd name="connsiteY24" fmla="*/ 1082040 h 1082040"/>
              <a:gd name="connsiteX25" fmla="*/ 368618 w 1331594"/>
              <a:gd name="connsiteY25" fmla="*/ 971550 h 1082040"/>
              <a:gd name="connsiteX26" fmla="*/ 424815 w 1331594"/>
              <a:gd name="connsiteY26" fmla="*/ 971550 h 1082040"/>
              <a:gd name="connsiteX27" fmla="*/ 424815 w 1331594"/>
              <a:gd name="connsiteY27" fmla="*/ 1082040 h 1082040"/>
              <a:gd name="connsiteX28" fmla="*/ 501015 w 1331594"/>
              <a:gd name="connsiteY28" fmla="*/ 1082040 h 1082040"/>
              <a:gd name="connsiteX29" fmla="*/ 501015 w 1331594"/>
              <a:gd name="connsiteY29" fmla="*/ 1082040 h 1082040"/>
              <a:gd name="connsiteX30" fmla="*/ 572453 w 1331594"/>
              <a:gd name="connsiteY30" fmla="*/ 1082040 h 1082040"/>
              <a:gd name="connsiteX31" fmla="*/ 572453 w 1331594"/>
              <a:gd name="connsiteY31" fmla="*/ 990600 h 1082040"/>
              <a:gd name="connsiteX32" fmla="*/ 573405 w 1331594"/>
              <a:gd name="connsiteY32" fmla="*/ 990600 h 1082040"/>
              <a:gd name="connsiteX33" fmla="*/ 642938 w 1331594"/>
              <a:gd name="connsiteY33" fmla="*/ 990600 h 1082040"/>
              <a:gd name="connsiteX34" fmla="*/ 642938 w 1331594"/>
              <a:gd name="connsiteY34" fmla="*/ 1082040 h 1082040"/>
              <a:gd name="connsiteX35" fmla="*/ 656273 w 1331594"/>
              <a:gd name="connsiteY35" fmla="*/ 1082040 h 1082040"/>
              <a:gd name="connsiteX36" fmla="*/ 656273 w 1331594"/>
              <a:gd name="connsiteY36" fmla="*/ 990600 h 1082040"/>
              <a:gd name="connsiteX37" fmla="*/ 727710 w 1331594"/>
              <a:gd name="connsiteY37" fmla="*/ 990600 h 1082040"/>
              <a:gd name="connsiteX38" fmla="*/ 727710 w 1331594"/>
              <a:gd name="connsiteY38" fmla="*/ 1082040 h 1082040"/>
              <a:gd name="connsiteX39" fmla="*/ 1260158 w 1331594"/>
              <a:gd name="connsiteY39" fmla="*/ 1082040 h 1082040"/>
              <a:gd name="connsiteX40" fmla="*/ 1260158 w 1331594"/>
              <a:gd name="connsiteY40" fmla="*/ 728662 h 1082040"/>
              <a:gd name="connsiteX41" fmla="*/ 1331595 w 1331594"/>
              <a:gd name="connsiteY41" fmla="*/ 728662 h 1082040"/>
              <a:gd name="connsiteX42" fmla="*/ 1085850 w 1331594"/>
              <a:gd name="connsiteY42" fmla="*/ 458153 h 1082040"/>
              <a:gd name="connsiteX43" fmla="*/ 178118 w 1331594"/>
              <a:gd name="connsiteY43" fmla="*/ 961073 h 1082040"/>
              <a:gd name="connsiteX44" fmla="*/ 122873 w 1331594"/>
              <a:gd name="connsiteY44" fmla="*/ 961073 h 1082040"/>
              <a:gd name="connsiteX45" fmla="*/ 122873 w 1331594"/>
              <a:gd name="connsiteY45" fmla="*/ 944880 h 1082040"/>
              <a:gd name="connsiteX46" fmla="*/ 177165 w 1331594"/>
              <a:gd name="connsiteY46" fmla="*/ 944880 h 1082040"/>
              <a:gd name="connsiteX47" fmla="*/ 177165 w 1331594"/>
              <a:gd name="connsiteY47" fmla="*/ 961073 h 1082040"/>
              <a:gd name="connsiteX48" fmla="*/ 178118 w 1331594"/>
              <a:gd name="connsiteY48" fmla="*/ 935355 h 1082040"/>
              <a:gd name="connsiteX49" fmla="*/ 122873 w 1331594"/>
              <a:gd name="connsiteY49" fmla="*/ 935355 h 1082040"/>
              <a:gd name="connsiteX50" fmla="*/ 122873 w 1331594"/>
              <a:gd name="connsiteY50" fmla="*/ 910590 h 1082040"/>
              <a:gd name="connsiteX51" fmla="*/ 177165 w 1331594"/>
              <a:gd name="connsiteY51" fmla="*/ 910590 h 1082040"/>
              <a:gd name="connsiteX52" fmla="*/ 177165 w 1331594"/>
              <a:gd name="connsiteY52" fmla="*/ 935355 h 1082040"/>
              <a:gd name="connsiteX53" fmla="*/ 269558 w 1331594"/>
              <a:gd name="connsiteY53" fmla="*/ 961073 h 1082040"/>
              <a:gd name="connsiteX54" fmla="*/ 187643 w 1331594"/>
              <a:gd name="connsiteY54" fmla="*/ 961073 h 1082040"/>
              <a:gd name="connsiteX55" fmla="*/ 187643 w 1331594"/>
              <a:gd name="connsiteY55" fmla="*/ 944880 h 1082040"/>
              <a:gd name="connsiteX56" fmla="*/ 269558 w 1331594"/>
              <a:gd name="connsiteY56" fmla="*/ 944880 h 1082040"/>
              <a:gd name="connsiteX57" fmla="*/ 269558 w 1331594"/>
              <a:gd name="connsiteY57" fmla="*/ 961073 h 1082040"/>
              <a:gd name="connsiteX58" fmla="*/ 269558 w 1331594"/>
              <a:gd name="connsiteY58" fmla="*/ 935355 h 1082040"/>
              <a:gd name="connsiteX59" fmla="*/ 187643 w 1331594"/>
              <a:gd name="connsiteY59" fmla="*/ 935355 h 1082040"/>
              <a:gd name="connsiteX60" fmla="*/ 187643 w 1331594"/>
              <a:gd name="connsiteY60" fmla="*/ 910590 h 1082040"/>
              <a:gd name="connsiteX61" fmla="*/ 269558 w 1331594"/>
              <a:gd name="connsiteY61" fmla="*/ 910590 h 1082040"/>
              <a:gd name="connsiteX62" fmla="*/ 269558 w 1331594"/>
              <a:gd name="connsiteY62" fmla="*/ 935355 h 1082040"/>
              <a:gd name="connsiteX63" fmla="*/ 360998 w 1331594"/>
              <a:gd name="connsiteY63" fmla="*/ 961073 h 1082040"/>
              <a:gd name="connsiteX64" fmla="*/ 279083 w 1331594"/>
              <a:gd name="connsiteY64" fmla="*/ 961073 h 1082040"/>
              <a:gd name="connsiteX65" fmla="*/ 279083 w 1331594"/>
              <a:gd name="connsiteY65" fmla="*/ 944880 h 1082040"/>
              <a:gd name="connsiteX66" fmla="*/ 360998 w 1331594"/>
              <a:gd name="connsiteY66" fmla="*/ 944880 h 1082040"/>
              <a:gd name="connsiteX67" fmla="*/ 360998 w 1331594"/>
              <a:gd name="connsiteY67" fmla="*/ 961073 h 1082040"/>
              <a:gd name="connsiteX68" fmla="*/ 360998 w 1331594"/>
              <a:gd name="connsiteY68" fmla="*/ 935355 h 1082040"/>
              <a:gd name="connsiteX69" fmla="*/ 279083 w 1331594"/>
              <a:gd name="connsiteY69" fmla="*/ 935355 h 1082040"/>
              <a:gd name="connsiteX70" fmla="*/ 279083 w 1331594"/>
              <a:gd name="connsiteY70" fmla="*/ 910590 h 1082040"/>
              <a:gd name="connsiteX71" fmla="*/ 360998 w 1331594"/>
              <a:gd name="connsiteY71" fmla="*/ 910590 h 1082040"/>
              <a:gd name="connsiteX72" fmla="*/ 360998 w 1331594"/>
              <a:gd name="connsiteY72" fmla="*/ 935355 h 1082040"/>
              <a:gd name="connsiteX73" fmla="*/ 426720 w 1331594"/>
              <a:gd name="connsiteY73" fmla="*/ 961073 h 1082040"/>
              <a:gd name="connsiteX74" fmla="*/ 370523 w 1331594"/>
              <a:gd name="connsiteY74" fmla="*/ 961073 h 1082040"/>
              <a:gd name="connsiteX75" fmla="*/ 370523 w 1331594"/>
              <a:gd name="connsiteY75" fmla="*/ 944880 h 1082040"/>
              <a:gd name="connsiteX76" fmla="*/ 426720 w 1331594"/>
              <a:gd name="connsiteY76" fmla="*/ 944880 h 1082040"/>
              <a:gd name="connsiteX77" fmla="*/ 426720 w 1331594"/>
              <a:gd name="connsiteY77" fmla="*/ 961073 h 1082040"/>
              <a:gd name="connsiteX78" fmla="*/ 426720 w 1331594"/>
              <a:gd name="connsiteY78" fmla="*/ 935355 h 1082040"/>
              <a:gd name="connsiteX79" fmla="*/ 370523 w 1331594"/>
              <a:gd name="connsiteY79" fmla="*/ 935355 h 1082040"/>
              <a:gd name="connsiteX80" fmla="*/ 370523 w 1331594"/>
              <a:gd name="connsiteY80" fmla="*/ 910590 h 1082040"/>
              <a:gd name="connsiteX81" fmla="*/ 426720 w 1331594"/>
              <a:gd name="connsiteY81" fmla="*/ 910590 h 1082040"/>
              <a:gd name="connsiteX82" fmla="*/ 426720 w 1331594"/>
              <a:gd name="connsiteY82" fmla="*/ 935355 h 1082040"/>
              <a:gd name="connsiteX83" fmla="*/ 596265 w 1331594"/>
              <a:gd name="connsiteY83" fmla="*/ 854392 h 1082040"/>
              <a:gd name="connsiteX84" fmla="*/ 596265 w 1331594"/>
              <a:gd name="connsiteY84" fmla="*/ 854392 h 1082040"/>
              <a:gd name="connsiteX85" fmla="*/ 635318 w 1331594"/>
              <a:gd name="connsiteY85" fmla="*/ 888683 h 1082040"/>
              <a:gd name="connsiteX86" fmla="*/ 577215 w 1331594"/>
              <a:gd name="connsiteY86" fmla="*/ 888683 h 1082040"/>
              <a:gd name="connsiteX87" fmla="*/ 596265 w 1331594"/>
              <a:gd name="connsiteY87" fmla="*/ 854392 h 1082040"/>
              <a:gd name="connsiteX88" fmla="*/ 645795 w 1331594"/>
              <a:gd name="connsiteY88" fmla="*/ 978217 h 1082040"/>
              <a:gd name="connsiteX89" fmla="*/ 576263 w 1331594"/>
              <a:gd name="connsiteY89" fmla="*/ 978217 h 1082040"/>
              <a:gd name="connsiteX90" fmla="*/ 575310 w 1331594"/>
              <a:gd name="connsiteY90" fmla="*/ 978217 h 1082040"/>
              <a:gd name="connsiteX91" fmla="*/ 575310 w 1331594"/>
              <a:gd name="connsiteY91" fmla="*/ 908685 h 1082040"/>
              <a:gd name="connsiteX92" fmla="*/ 575310 w 1331594"/>
              <a:gd name="connsiteY92" fmla="*/ 902017 h 1082040"/>
              <a:gd name="connsiteX93" fmla="*/ 576263 w 1331594"/>
              <a:gd name="connsiteY93" fmla="*/ 902017 h 1082040"/>
              <a:gd name="connsiteX94" fmla="*/ 645795 w 1331594"/>
              <a:gd name="connsiteY94" fmla="*/ 902017 h 1082040"/>
              <a:gd name="connsiteX95" fmla="*/ 645795 w 1331594"/>
              <a:gd name="connsiteY95" fmla="*/ 978217 h 1082040"/>
              <a:gd name="connsiteX96" fmla="*/ 645795 w 1331594"/>
              <a:gd name="connsiteY96" fmla="*/ 881062 h 1082040"/>
              <a:gd name="connsiteX97" fmla="*/ 605790 w 1331594"/>
              <a:gd name="connsiteY97" fmla="*/ 846773 h 1082040"/>
              <a:gd name="connsiteX98" fmla="*/ 645795 w 1331594"/>
              <a:gd name="connsiteY98" fmla="*/ 831533 h 1082040"/>
              <a:gd name="connsiteX99" fmla="*/ 645795 w 1331594"/>
              <a:gd name="connsiteY99" fmla="*/ 881062 h 1082040"/>
              <a:gd name="connsiteX100" fmla="*/ 645795 w 1331594"/>
              <a:gd name="connsiteY100" fmla="*/ 610553 h 1082040"/>
              <a:gd name="connsiteX101" fmla="*/ 606743 w 1331594"/>
              <a:gd name="connsiteY101" fmla="*/ 572453 h 1082040"/>
              <a:gd name="connsiteX102" fmla="*/ 645795 w 1331594"/>
              <a:gd name="connsiteY102" fmla="*/ 572453 h 1082040"/>
              <a:gd name="connsiteX103" fmla="*/ 645795 w 1331594"/>
              <a:gd name="connsiteY103" fmla="*/ 610553 h 1082040"/>
              <a:gd name="connsiteX104" fmla="*/ 645795 w 1331594"/>
              <a:gd name="connsiteY104" fmla="*/ 560070 h 1082040"/>
              <a:gd name="connsiteX105" fmla="*/ 606743 w 1331594"/>
              <a:gd name="connsiteY105" fmla="*/ 560070 h 1082040"/>
              <a:gd name="connsiteX106" fmla="*/ 645795 w 1331594"/>
              <a:gd name="connsiteY106" fmla="*/ 521018 h 1082040"/>
              <a:gd name="connsiteX107" fmla="*/ 645795 w 1331594"/>
              <a:gd name="connsiteY107" fmla="*/ 560070 h 1082040"/>
              <a:gd name="connsiteX108" fmla="*/ 645795 w 1331594"/>
              <a:gd name="connsiteY108" fmla="*/ 421005 h 1082040"/>
              <a:gd name="connsiteX109" fmla="*/ 606743 w 1331594"/>
              <a:gd name="connsiteY109" fmla="*/ 382905 h 1082040"/>
              <a:gd name="connsiteX110" fmla="*/ 645795 w 1331594"/>
              <a:gd name="connsiteY110" fmla="*/ 382905 h 1082040"/>
              <a:gd name="connsiteX111" fmla="*/ 645795 w 1331594"/>
              <a:gd name="connsiteY111" fmla="*/ 421005 h 1082040"/>
              <a:gd name="connsiteX112" fmla="*/ 645795 w 1331594"/>
              <a:gd name="connsiteY112" fmla="*/ 370522 h 1082040"/>
              <a:gd name="connsiteX113" fmla="*/ 606743 w 1331594"/>
              <a:gd name="connsiteY113" fmla="*/ 370522 h 1082040"/>
              <a:gd name="connsiteX114" fmla="*/ 645795 w 1331594"/>
              <a:gd name="connsiteY114" fmla="*/ 331470 h 1082040"/>
              <a:gd name="connsiteX115" fmla="*/ 645795 w 1331594"/>
              <a:gd name="connsiteY115" fmla="*/ 370522 h 1082040"/>
              <a:gd name="connsiteX116" fmla="*/ 707707 w 1331594"/>
              <a:gd name="connsiteY116" fmla="*/ 854392 h 1082040"/>
              <a:gd name="connsiteX117" fmla="*/ 726757 w 1331594"/>
              <a:gd name="connsiteY117" fmla="*/ 888683 h 1082040"/>
              <a:gd name="connsiteX118" fmla="*/ 668655 w 1331594"/>
              <a:gd name="connsiteY118" fmla="*/ 888683 h 1082040"/>
              <a:gd name="connsiteX119" fmla="*/ 707707 w 1331594"/>
              <a:gd name="connsiteY119" fmla="*/ 854392 h 1082040"/>
              <a:gd name="connsiteX120" fmla="*/ 707707 w 1331594"/>
              <a:gd name="connsiteY120" fmla="*/ 854392 h 1082040"/>
              <a:gd name="connsiteX121" fmla="*/ 659130 w 1331594"/>
              <a:gd name="connsiteY121" fmla="*/ 331470 h 1082040"/>
              <a:gd name="connsiteX122" fmla="*/ 697230 w 1331594"/>
              <a:gd name="connsiteY122" fmla="*/ 370522 h 1082040"/>
              <a:gd name="connsiteX123" fmla="*/ 659130 w 1331594"/>
              <a:gd name="connsiteY123" fmla="*/ 370522 h 1082040"/>
              <a:gd name="connsiteX124" fmla="*/ 659130 w 1331594"/>
              <a:gd name="connsiteY124" fmla="*/ 331470 h 1082040"/>
              <a:gd name="connsiteX125" fmla="*/ 659130 w 1331594"/>
              <a:gd name="connsiteY125" fmla="*/ 382905 h 1082040"/>
              <a:gd name="connsiteX126" fmla="*/ 696278 w 1331594"/>
              <a:gd name="connsiteY126" fmla="*/ 382905 h 1082040"/>
              <a:gd name="connsiteX127" fmla="*/ 659130 w 1331594"/>
              <a:gd name="connsiteY127" fmla="*/ 420053 h 1082040"/>
              <a:gd name="connsiteX128" fmla="*/ 659130 w 1331594"/>
              <a:gd name="connsiteY128" fmla="*/ 382905 h 1082040"/>
              <a:gd name="connsiteX129" fmla="*/ 659130 w 1331594"/>
              <a:gd name="connsiteY129" fmla="*/ 521018 h 1082040"/>
              <a:gd name="connsiteX130" fmla="*/ 697230 w 1331594"/>
              <a:gd name="connsiteY130" fmla="*/ 560070 h 1082040"/>
              <a:gd name="connsiteX131" fmla="*/ 659130 w 1331594"/>
              <a:gd name="connsiteY131" fmla="*/ 560070 h 1082040"/>
              <a:gd name="connsiteX132" fmla="*/ 659130 w 1331594"/>
              <a:gd name="connsiteY132" fmla="*/ 521018 h 1082040"/>
              <a:gd name="connsiteX133" fmla="*/ 659130 w 1331594"/>
              <a:gd name="connsiteY133" fmla="*/ 572453 h 1082040"/>
              <a:gd name="connsiteX134" fmla="*/ 696278 w 1331594"/>
              <a:gd name="connsiteY134" fmla="*/ 572453 h 1082040"/>
              <a:gd name="connsiteX135" fmla="*/ 659130 w 1331594"/>
              <a:gd name="connsiteY135" fmla="*/ 609600 h 1082040"/>
              <a:gd name="connsiteX136" fmla="*/ 659130 w 1331594"/>
              <a:gd name="connsiteY136" fmla="*/ 572453 h 1082040"/>
              <a:gd name="connsiteX137" fmla="*/ 658178 w 1331594"/>
              <a:gd name="connsiteY137" fmla="*/ 831533 h 1082040"/>
              <a:gd name="connsiteX138" fmla="*/ 698182 w 1331594"/>
              <a:gd name="connsiteY138" fmla="*/ 846773 h 1082040"/>
              <a:gd name="connsiteX139" fmla="*/ 658178 w 1331594"/>
              <a:gd name="connsiteY139" fmla="*/ 881062 h 1082040"/>
              <a:gd name="connsiteX140" fmla="*/ 658178 w 1331594"/>
              <a:gd name="connsiteY140" fmla="*/ 831533 h 1082040"/>
              <a:gd name="connsiteX141" fmla="*/ 729615 w 1331594"/>
              <a:gd name="connsiteY141" fmla="*/ 978217 h 1082040"/>
              <a:gd name="connsiteX142" fmla="*/ 658178 w 1331594"/>
              <a:gd name="connsiteY142" fmla="*/ 978217 h 1082040"/>
              <a:gd name="connsiteX143" fmla="*/ 658178 w 1331594"/>
              <a:gd name="connsiteY143" fmla="*/ 902017 h 1082040"/>
              <a:gd name="connsiteX144" fmla="*/ 727710 w 1331594"/>
              <a:gd name="connsiteY144" fmla="*/ 902017 h 1082040"/>
              <a:gd name="connsiteX145" fmla="*/ 728663 w 1331594"/>
              <a:gd name="connsiteY145" fmla="*/ 902017 h 1082040"/>
              <a:gd name="connsiteX146" fmla="*/ 728663 w 1331594"/>
              <a:gd name="connsiteY146" fmla="*/ 908685 h 1082040"/>
              <a:gd name="connsiteX147" fmla="*/ 728663 w 1331594"/>
              <a:gd name="connsiteY147" fmla="*/ 978217 h 1082040"/>
              <a:gd name="connsiteX148" fmla="*/ 984885 w 1331594"/>
              <a:gd name="connsiteY148" fmla="*/ 580073 h 1082040"/>
              <a:gd name="connsiteX149" fmla="*/ 1009650 w 1331594"/>
              <a:gd name="connsiteY149" fmla="*/ 560070 h 1082040"/>
              <a:gd name="connsiteX150" fmla="*/ 1009650 w 1331594"/>
              <a:gd name="connsiteY150" fmla="*/ 596265 h 1082040"/>
              <a:gd name="connsiteX151" fmla="*/ 984885 w 1331594"/>
              <a:gd name="connsiteY151" fmla="*/ 596265 h 1082040"/>
              <a:gd name="connsiteX152" fmla="*/ 984885 w 1331594"/>
              <a:gd name="connsiteY152" fmla="*/ 580073 h 1082040"/>
              <a:gd name="connsiteX153" fmla="*/ 984885 w 1331594"/>
              <a:gd name="connsiteY153" fmla="*/ 603885 h 1082040"/>
              <a:gd name="connsiteX154" fmla="*/ 1009650 w 1331594"/>
              <a:gd name="connsiteY154" fmla="*/ 603885 h 1082040"/>
              <a:gd name="connsiteX155" fmla="*/ 1009650 w 1331594"/>
              <a:gd name="connsiteY155" fmla="*/ 630555 h 1082040"/>
              <a:gd name="connsiteX156" fmla="*/ 984885 w 1331594"/>
              <a:gd name="connsiteY156" fmla="*/ 630555 h 1082040"/>
              <a:gd name="connsiteX157" fmla="*/ 984885 w 1331594"/>
              <a:gd name="connsiteY157" fmla="*/ 603885 h 1082040"/>
              <a:gd name="connsiteX158" fmla="*/ 984885 w 1331594"/>
              <a:gd name="connsiteY158" fmla="*/ 639128 h 1082040"/>
              <a:gd name="connsiteX159" fmla="*/ 1009650 w 1331594"/>
              <a:gd name="connsiteY159" fmla="*/ 639128 h 1082040"/>
              <a:gd name="connsiteX160" fmla="*/ 1009650 w 1331594"/>
              <a:gd name="connsiteY160" fmla="*/ 665798 h 1082040"/>
              <a:gd name="connsiteX161" fmla="*/ 984885 w 1331594"/>
              <a:gd name="connsiteY161" fmla="*/ 665798 h 1082040"/>
              <a:gd name="connsiteX162" fmla="*/ 984885 w 1331594"/>
              <a:gd name="connsiteY162" fmla="*/ 639128 h 1082040"/>
              <a:gd name="connsiteX163" fmla="*/ 885825 w 1331594"/>
              <a:gd name="connsiteY163" fmla="*/ 991553 h 1082040"/>
              <a:gd name="connsiteX164" fmla="*/ 848678 w 1331594"/>
              <a:gd name="connsiteY164" fmla="*/ 991553 h 1082040"/>
              <a:gd name="connsiteX165" fmla="*/ 848678 w 1331594"/>
              <a:gd name="connsiteY165" fmla="*/ 962978 h 1082040"/>
              <a:gd name="connsiteX166" fmla="*/ 885825 w 1331594"/>
              <a:gd name="connsiteY166" fmla="*/ 962978 h 1082040"/>
              <a:gd name="connsiteX167" fmla="*/ 885825 w 1331594"/>
              <a:gd name="connsiteY167" fmla="*/ 991553 h 1082040"/>
              <a:gd name="connsiteX168" fmla="*/ 885825 w 1331594"/>
              <a:gd name="connsiteY168" fmla="*/ 950595 h 1082040"/>
              <a:gd name="connsiteX169" fmla="*/ 848678 w 1331594"/>
              <a:gd name="connsiteY169" fmla="*/ 950595 h 1082040"/>
              <a:gd name="connsiteX170" fmla="*/ 848678 w 1331594"/>
              <a:gd name="connsiteY170" fmla="*/ 920115 h 1082040"/>
              <a:gd name="connsiteX171" fmla="*/ 885825 w 1331594"/>
              <a:gd name="connsiteY171" fmla="*/ 920115 h 1082040"/>
              <a:gd name="connsiteX172" fmla="*/ 885825 w 1331594"/>
              <a:gd name="connsiteY172" fmla="*/ 950595 h 1082040"/>
              <a:gd name="connsiteX173" fmla="*/ 885825 w 1331594"/>
              <a:gd name="connsiteY173" fmla="*/ 907733 h 1082040"/>
              <a:gd name="connsiteX174" fmla="*/ 848678 w 1331594"/>
              <a:gd name="connsiteY174" fmla="*/ 907733 h 1082040"/>
              <a:gd name="connsiteX175" fmla="*/ 848678 w 1331594"/>
              <a:gd name="connsiteY175" fmla="*/ 877253 h 1082040"/>
              <a:gd name="connsiteX176" fmla="*/ 885825 w 1331594"/>
              <a:gd name="connsiteY176" fmla="*/ 877253 h 1082040"/>
              <a:gd name="connsiteX177" fmla="*/ 885825 w 1331594"/>
              <a:gd name="connsiteY177" fmla="*/ 907733 h 1082040"/>
              <a:gd name="connsiteX178" fmla="*/ 885825 w 1331594"/>
              <a:gd name="connsiteY178" fmla="*/ 864870 h 1082040"/>
              <a:gd name="connsiteX179" fmla="*/ 848678 w 1331594"/>
              <a:gd name="connsiteY179" fmla="*/ 864870 h 1082040"/>
              <a:gd name="connsiteX180" fmla="*/ 874395 w 1331594"/>
              <a:gd name="connsiteY180" fmla="*/ 839153 h 1082040"/>
              <a:gd name="connsiteX181" fmla="*/ 884873 w 1331594"/>
              <a:gd name="connsiteY181" fmla="*/ 839153 h 1082040"/>
              <a:gd name="connsiteX182" fmla="*/ 884873 w 1331594"/>
              <a:gd name="connsiteY182" fmla="*/ 864870 h 1082040"/>
              <a:gd name="connsiteX183" fmla="*/ 935355 w 1331594"/>
              <a:gd name="connsiteY183" fmla="*/ 991553 h 1082040"/>
              <a:gd name="connsiteX184" fmla="*/ 898207 w 1331594"/>
              <a:gd name="connsiteY184" fmla="*/ 991553 h 1082040"/>
              <a:gd name="connsiteX185" fmla="*/ 898207 w 1331594"/>
              <a:gd name="connsiteY185" fmla="*/ 962978 h 1082040"/>
              <a:gd name="connsiteX186" fmla="*/ 935355 w 1331594"/>
              <a:gd name="connsiteY186" fmla="*/ 962978 h 1082040"/>
              <a:gd name="connsiteX187" fmla="*/ 935355 w 1331594"/>
              <a:gd name="connsiteY187" fmla="*/ 991553 h 1082040"/>
              <a:gd name="connsiteX188" fmla="*/ 935355 w 1331594"/>
              <a:gd name="connsiteY188" fmla="*/ 950595 h 1082040"/>
              <a:gd name="connsiteX189" fmla="*/ 898207 w 1331594"/>
              <a:gd name="connsiteY189" fmla="*/ 950595 h 1082040"/>
              <a:gd name="connsiteX190" fmla="*/ 898207 w 1331594"/>
              <a:gd name="connsiteY190" fmla="*/ 920115 h 1082040"/>
              <a:gd name="connsiteX191" fmla="*/ 935355 w 1331594"/>
              <a:gd name="connsiteY191" fmla="*/ 920115 h 1082040"/>
              <a:gd name="connsiteX192" fmla="*/ 935355 w 1331594"/>
              <a:gd name="connsiteY192" fmla="*/ 950595 h 1082040"/>
              <a:gd name="connsiteX193" fmla="*/ 935355 w 1331594"/>
              <a:gd name="connsiteY193" fmla="*/ 907733 h 1082040"/>
              <a:gd name="connsiteX194" fmla="*/ 898207 w 1331594"/>
              <a:gd name="connsiteY194" fmla="*/ 907733 h 1082040"/>
              <a:gd name="connsiteX195" fmla="*/ 898207 w 1331594"/>
              <a:gd name="connsiteY195" fmla="*/ 877253 h 1082040"/>
              <a:gd name="connsiteX196" fmla="*/ 935355 w 1331594"/>
              <a:gd name="connsiteY196" fmla="*/ 877253 h 1082040"/>
              <a:gd name="connsiteX197" fmla="*/ 935355 w 1331594"/>
              <a:gd name="connsiteY197" fmla="*/ 907733 h 1082040"/>
              <a:gd name="connsiteX198" fmla="*/ 935355 w 1331594"/>
              <a:gd name="connsiteY198" fmla="*/ 864870 h 1082040"/>
              <a:gd name="connsiteX199" fmla="*/ 898207 w 1331594"/>
              <a:gd name="connsiteY199" fmla="*/ 864870 h 1082040"/>
              <a:gd name="connsiteX200" fmla="*/ 898207 w 1331594"/>
              <a:gd name="connsiteY200" fmla="*/ 839153 h 1082040"/>
              <a:gd name="connsiteX201" fmla="*/ 935355 w 1331594"/>
              <a:gd name="connsiteY201" fmla="*/ 839153 h 1082040"/>
              <a:gd name="connsiteX202" fmla="*/ 935355 w 1331594"/>
              <a:gd name="connsiteY202" fmla="*/ 864870 h 1082040"/>
              <a:gd name="connsiteX203" fmla="*/ 985838 w 1331594"/>
              <a:gd name="connsiteY203" fmla="*/ 991553 h 1082040"/>
              <a:gd name="connsiteX204" fmla="*/ 948690 w 1331594"/>
              <a:gd name="connsiteY204" fmla="*/ 991553 h 1082040"/>
              <a:gd name="connsiteX205" fmla="*/ 948690 w 1331594"/>
              <a:gd name="connsiteY205" fmla="*/ 962978 h 1082040"/>
              <a:gd name="connsiteX206" fmla="*/ 985838 w 1331594"/>
              <a:gd name="connsiteY206" fmla="*/ 962978 h 1082040"/>
              <a:gd name="connsiteX207" fmla="*/ 985838 w 1331594"/>
              <a:gd name="connsiteY207" fmla="*/ 991553 h 1082040"/>
              <a:gd name="connsiteX208" fmla="*/ 985838 w 1331594"/>
              <a:gd name="connsiteY208" fmla="*/ 950595 h 1082040"/>
              <a:gd name="connsiteX209" fmla="*/ 948690 w 1331594"/>
              <a:gd name="connsiteY209" fmla="*/ 950595 h 1082040"/>
              <a:gd name="connsiteX210" fmla="*/ 948690 w 1331594"/>
              <a:gd name="connsiteY210" fmla="*/ 920115 h 1082040"/>
              <a:gd name="connsiteX211" fmla="*/ 985838 w 1331594"/>
              <a:gd name="connsiteY211" fmla="*/ 920115 h 1082040"/>
              <a:gd name="connsiteX212" fmla="*/ 985838 w 1331594"/>
              <a:gd name="connsiteY212" fmla="*/ 950595 h 1082040"/>
              <a:gd name="connsiteX213" fmla="*/ 985838 w 1331594"/>
              <a:gd name="connsiteY213" fmla="*/ 907733 h 1082040"/>
              <a:gd name="connsiteX214" fmla="*/ 948690 w 1331594"/>
              <a:gd name="connsiteY214" fmla="*/ 907733 h 1082040"/>
              <a:gd name="connsiteX215" fmla="*/ 948690 w 1331594"/>
              <a:gd name="connsiteY215" fmla="*/ 877253 h 1082040"/>
              <a:gd name="connsiteX216" fmla="*/ 985838 w 1331594"/>
              <a:gd name="connsiteY216" fmla="*/ 877253 h 1082040"/>
              <a:gd name="connsiteX217" fmla="*/ 985838 w 1331594"/>
              <a:gd name="connsiteY217" fmla="*/ 907733 h 1082040"/>
              <a:gd name="connsiteX218" fmla="*/ 985838 w 1331594"/>
              <a:gd name="connsiteY218" fmla="*/ 864870 h 1082040"/>
              <a:gd name="connsiteX219" fmla="*/ 948690 w 1331594"/>
              <a:gd name="connsiteY219" fmla="*/ 864870 h 1082040"/>
              <a:gd name="connsiteX220" fmla="*/ 948690 w 1331594"/>
              <a:gd name="connsiteY220" fmla="*/ 839153 h 1082040"/>
              <a:gd name="connsiteX221" fmla="*/ 985838 w 1331594"/>
              <a:gd name="connsiteY221" fmla="*/ 839153 h 1082040"/>
              <a:gd name="connsiteX222" fmla="*/ 985838 w 1331594"/>
              <a:gd name="connsiteY222" fmla="*/ 864870 h 1082040"/>
              <a:gd name="connsiteX223" fmla="*/ 1035368 w 1331594"/>
              <a:gd name="connsiteY223" fmla="*/ 991553 h 1082040"/>
              <a:gd name="connsiteX224" fmla="*/ 998220 w 1331594"/>
              <a:gd name="connsiteY224" fmla="*/ 991553 h 1082040"/>
              <a:gd name="connsiteX225" fmla="*/ 998220 w 1331594"/>
              <a:gd name="connsiteY225" fmla="*/ 962978 h 1082040"/>
              <a:gd name="connsiteX226" fmla="*/ 1035368 w 1331594"/>
              <a:gd name="connsiteY226" fmla="*/ 962978 h 1082040"/>
              <a:gd name="connsiteX227" fmla="*/ 1035368 w 1331594"/>
              <a:gd name="connsiteY227" fmla="*/ 991553 h 1082040"/>
              <a:gd name="connsiteX228" fmla="*/ 1035368 w 1331594"/>
              <a:gd name="connsiteY228" fmla="*/ 950595 h 1082040"/>
              <a:gd name="connsiteX229" fmla="*/ 998220 w 1331594"/>
              <a:gd name="connsiteY229" fmla="*/ 950595 h 1082040"/>
              <a:gd name="connsiteX230" fmla="*/ 998220 w 1331594"/>
              <a:gd name="connsiteY230" fmla="*/ 920115 h 1082040"/>
              <a:gd name="connsiteX231" fmla="*/ 1035368 w 1331594"/>
              <a:gd name="connsiteY231" fmla="*/ 920115 h 1082040"/>
              <a:gd name="connsiteX232" fmla="*/ 1035368 w 1331594"/>
              <a:gd name="connsiteY232" fmla="*/ 950595 h 1082040"/>
              <a:gd name="connsiteX233" fmla="*/ 1035368 w 1331594"/>
              <a:gd name="connsiteY233" fmla="*/ 907733 h 1082040"/>
              <a:gd name="connsiteX234" fmla="*/ 998220 w 1331594"/>
              <a:gd name="connsiteY234" fmla="*/ 907733 h 1082040"/>
              <a:gd name="connsiteX235" fmla="*/ 998220 w 1331594"/>
              <a:gd name="connsiteY235" fmla="*/ 877253 h 1082040"/>
              <a:gd name="connsiteX236" fmla="*/ 1035368 w 1331594"/>
              <a:gd name="connsiteY236" fmla="*/ 877253 h 1082040"/>
              <a:gd name="connsiteX237" fmla="*/ 1035368 w 1331594"/>
              <a:gd name="connsiteY237" fmla="*/ 907733 h 1082040"/>
              <a:gd name="connsiteX238" fmla="*/ 1035368 w 1331594"/>
              <a:gd name="connsiteY238" fmla="*/ 864870 h 1082040"/>
              <a:gd name="connsiteX239" fmla="*/ 998220 w 1331594"/>
              <a:gd name="connsiteY239" fmla="*/ 864870 h 1082040"/>
              <a:gd name="connsiteX240" fmla="*/ 998220 w 1331594"/>
              <a:gd name="connsiteY240" fmla="*/ 839153 h 1082040"/>
              <a:gd name="connsiteX241" fmla="*/ 1035368 w 1331594"/>
              <a:gd name="connsiteY241" fmla="*/ 839153 h 1082040"/>
              <a:gd name="connsiteX242" fmla="*/ 1035368 w 1331594"/>
              <a:gd name="connsiteY242" fmla="*/ 864870 h 1082040"/>
              <a:gd name="connsiteX243" fmla="*/ 1042988 w 1331594"/>
              <a:gd name="connsiteY243" fmla="*/ 665798 h 1082040"/>
              <a:gd name="connsiteX244" fmla="*/ 1018223 w 1331594"/>
              <a:gd name="connsiteY244" fmla="*/ 665798 h 1082040"/>
              <a:gd name="connsiteX245" fmla="*/ 1018223 w 1331594"/>
              <a:gd name="connsiteY245" fmla="*/ 639128 h 1082040"/>
              <a:gd name="connsiteX246" fmla="*/ 1042988 w 1331594"/>
              <a:gd name="connsiteY246" fmla="*/ 639128 h 1082040"/>
              <a:gd name="connsiteX247" fmla="*/ 1042988 w 1331594"/>
              <a:gd name="connsiteY247" fmla="*/ 665798 h 1082040"/>
              <a:gd name="connsiteX248" fmla="*/ 1042988 w 1331594"/>
              <a:gd name="connsiteY248" fmla="*/ 631508 h 1082040"/>
              <a:gd name="connsiteX249" fmla="*/ 1018223 w 1331594"/>
              <a:gd name="connsiteY249" fmla="*/ 631508 h 1082040"/>
              <a:gd name="connsiteX250" fmla="*/ 1018223 w 1331594"/>
              <a:gd name="connsiteY250" fmla="*/ 604837 h 1082040"/>
              <a:gd name="connsiteX251" fmla="*/ 1042988 w 1331594"/>
              <a:gd name="connsiteY251" fmla="*/ 604837 h 1082040"/>
              <a:gd name="connsiteX252" fmla="*/ 1042988 w 1331594"/>
              <a:gd name="connsiteY252" fmla="*/ 631508 h 1082040"/>
              <a:gd name="connsiteX253" fmla="*/ 1042988 w 1331594"/>
              <a:gd name="connsiteY253" fmla="*/ 596265 h 1082040"/>
              <a:gd name="connsiteX254" fmla="*/ 1018223 w 1331594"/>
              <a:gd name="connsiteY254" fmla="*/ 596265 h 1082040"/>
              <a:gd name="connsiteX255" fmla="*/ 1018223 w 1331594"/>
              <a:gd name="connsiteY255" fmla="*/ 560070 h 1082040"/>
              <a:gd name="connsiteX256" fmla="*/ 1042988 w 1331594"/>
              <a:gd name="connsiteY256" fmla="*/ 580073 h 1082040"/>
              <a:gd name="connsiteX257" fmla="*/ 1042988 w 1331594"/>
              <a:gd name="connsiteY257" fmla="*/ 596265 h 1082040"/>
              <a:gd name="connsiteX258" fmla="*/ 1084898 w 1331594"/>
              <a:gd name="connsiteY258" fmla="*/ 991553 h 1082040"/>
              <a:gd name="connsiteX259" fmla="*/ 1047750 w 1331594"/>
              <a:gd name="connsiteY259" fmla="*/ 991553 h 1082040"/>
              <a:gd name="connsiteX260" fmla="*/ 1047750 w 1331594"/>
              <a:gd name="connsiteY260" fmla="*/ 962978 h 1082040"/>
              <a:gd name="connsiteX261" fmla="*/ 1084898 w 1331594"/>
              <a:gd name="connsiteY261" fmla="*/ 962978 h 1082040"/>
              <a:gd name="connsiteX262" fmla="*/ 1084898 w 1331594"/>
              <a:gd name="connsiteY262" fmla="*/ 991553 h 1082040"/>
              <a:gd name="connsiteX263" fmla="*/ 1084898 w 1331594"/>
              <a:gd name="connsiteY263" fmla="*/ 950595 h 1082040"/>
              <a:gd name="connsiteX264" fmla="*/ 1047750 w 1331594"/>
              <a:gd name="connsiteY264" fmla="*/ 950595 h 1082040"/>
              <a:gd name="connsiteX265" fmla="*/ 1047750 w 1331594"/>
              <a:gd name="connsiteY265" fmla="*/ 920115 h 1082040"/>
              <a:gd name="connsiteX266" fmla="*/ 1084898 w 1331594"/>
              <a:gd name="connsiteY266" fmla="*/ 920115 h 1082040"/>
              <a:gd name="connsiteX267" fmla="*/ 1084898 w 1331594"/>
              <a:gd name="connsiteY267" fmla="*/ 950595 h 1082040"/>
              <a:gd name="connsiteX268" fmla="*/ 1084898 w 1331594"/>
              <a:gd name="connsiteY268" fmla="*/ 907733 h 1082040"/>
              <a:gd name="connsiteX269" fmla="*/ 1047750 w 1331594"/>
              <a:gd name="connsiteY269" fmla="*/ 907733 h 1082040"/>
              <a:gd name="connsiteX270" fmla="*/ 1047750 w 1331594"/>
              <a:gd name="connsiteY270" fmla="*/ 877253 h 1082040"/>
              <a:gd name="connsiteX271" fmla="*/ 1084898 w 1331594"/>
              <a:gd name="connsiteY271" fmla="*/ 877253 h 1082040"/>
              <a:gd name="connsiteX272" fmla="*/ 1084898 w 1331594"/>
              <a:gd name="connsiteY272" fmla="*/ 907733 h 1082040"/>
              <a:gd name="connsiteX273" fmla="*/ 1084898 w 1331594"/>
              <a:gd name="connsiteY273" fmla="*/ 864870 h 1082040"/>
              <a:gd name="connsiteX274" fmla="*/ 1047750 w 1331594"/>
              <a:gd name="connsiteY274" fmla="*/ 864870 h 1082040"/>
              <a:gd name="connsiteX275" fmla="*/ 1047750 w 1331594"/>
              <a:gd name="connsiteY275" fmla="*/ 839153 h 1082040"/>
              <a:gd name="connsiteX276" fmla="*/ 1084898 w 1331594"/>
              <a:gd name="connsiteY276" fmla="*/ 839153 h 1082040"/>
              <a:gd name="connsiteX277" fmla="*/ 1084898 w 1331594"/>
              <a:gd name="connsiteY277" fmla="*/ 864870 h 1082040"/>
              <a:gd name="connsiteX278" fmla="*/ 1134428 w 1331594"/>
              <a:gd name="connsiteY278" fmla="*/ 991553 h 1082040"/>
              <a:gd name="connsiteX279" fmla="*/ 1097280 w 1331594"/>
              <a:gd name="connsiteY279" fmla="*/ 991553 h 1082040"/>
              <a:gd name="connsiteX280" fmla="*/ 1097280 w 1331594"/>
              <a:gd name="connsiteY280" fmla="*/ 962978 h 1082040"/>
              <a:gd name="connsiteX281" fmla="*/ 1134428 w 1331594"/>
              <a:gd name="connsiteY281" fmla="*/ 962978 h 1082040"/>
              <a:gd name="connsiteX282" fmla="*/ 1134428 w 1331594"/>
              <a:gd name="connsiteY282" fmla="*/ 991553 h 1082040"/>
              <a:gd name="connsiteX283" fmla="*/ 1134428 w 1331594"/>
              <a:gd name="connsiteY283" fmla="*/ 950595 h 1082040"/>
              <a:gd name="connsiteX284" fmla="*/ 1097280 w 1331594"/>
              <a:gd name="connsiteY284" fmla="*/ 950595 h 1082040"/>
              <a:gd name="connsiteX285" fmla="*/ 1097280 w 1331594"/>
              <a:gd name="connsiteY285" fmla="*/ 920115 h 1082040"/>
              <a:gd name="connsiteX286" fmla="*/ 1134428 w 1331594"/>
              <a:gd name="connsiteY286" fmla="*/ 920115 h 1082040"/>
              <a:gd name="connsiteX287" fmla="*/ 1134428 w 1331594"/>
              <a:gd name="connsiteY287" fmla="*/ 950595 h 1082040"/>
              <a:gd name="connsiteX288" fmla="*/ 1134428 w 1331594"/>
              <a:gd name="connsiteY288" fmla="*/ 907733 h 1082040"/>
              <a:gd name="connsiteX289" fmla="*/ 1097280 w 1331594"/>
              <a:gd name="connsiteY289" fmla="*/ 907733 h 1082040"/>
              <a:gd name="connsiteX290" fmla="*/ 1097280 w 1331594"/>
              <a:gd name="connsiteY290" fmla="*/ 877253 h 1082040"/>
              <a:gd name="connsiteX291" fmla="*/ 1134428 w 1331594"/>
              <a:gd name="connsiteY291" fmla="*/ 877253 h 1082040"/>
              <a:gd name="connsiteX292" fmla="*/ 1134428 w 1331594"/>
              <a:gd name="connsiteY292" fmla="*/ 907733 h 1082040"/>
              <a:gd name="connsiteX293" fmla="*/ 1098233 w 1331594"/>
              <a:gd name="connsiteY293" fmla="*/ 864870 h 1082040"/>
              <a:gd name="connsiteX294" fmla="*/ 1098233 w 1331594"/>
              <a:gd name="connsiteY294" fmla="*/ 839153 h 1082040"/>
              <a:gd name="connsiteX295" fmla="*/ 1108710 w 1331594"/>
              <a:gd name="connsiteY295" fmla="*/ 839153 h 1082040"/>
              <a:gd name="connsiteX296" fmla="*/ 1134428 w 1331594"/>
              <a:gd name="connsiteY296" fmla="*/ 864870 h 1082040"/>
              <a:gd name="connsiteX297" fmla="*/ 1098233 w 1331594"/>
              <a:gd name="connsiteY297" fmla="*/ 864870 h 10820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</a:cxnLst>
            <a:rect l="l" t="t" r="r" b="b"/>
            <a:pathLst>
              <a:path w="1331594" h="1082040">
                <a:moveTo>
                  <a:pt x="1085850" y="458153"/>
                </a:moveTo>
                <a:lnTo>
                  <a:pt x="817245" y="458153"/>
                </a:lnTo>
                <a:lnTo>
                  <a:pt x="817245" y="218122"/>
                </a:lnTo>
                <a:lnTo>
                  <a:pt x="845820" y="218122"/>
                </a:lnTo>
                <a:lnTo>
                  <a:pt x="651510" y="0"/>
                </a:lnTo>
                <a:lnTo>
                  <a:pt x="457200" y="218122"/>
                </a:lnTo>
                <a:lnTo>
                  <a:pt x="485775" y="218122"/>
                </a:lnTo>
                <a:lnTo>
                  <a:pt x="485775" y="738187"/>
                </a:lnTo>
                <a:lnTo>
                  <a:pt x="0" y="878205"/>
                </a:lnTo>
                <a:lnTo>
                  <a:pt x="0" y="899160"/>
                </a:lnTo>
                <a:lnTo>
                  <a:pt x="44768" y="885825"/>
                </a:lnTo>
                <a:lnTo>
                  <a:pt x="44768" y="1082040"/>
                </a:lnTo>
                <a:lnTo>
                  <a:pt x="121920" y="1082040"/>
                </a:lnTo>
                <a:lnTo>
                  <a:pt x="121920" y="971550"/>
                </a:lnTo>
                <a:lnTo>
                  <a:pt x="176213" y="971550"/>
                </a:lnTo>
                <a:lnTo>
                  <a:pt x="176213" y="1082040"/>
                </a:lnTo>
                <a:lnTo>
                  <a:pt x="185738" y="1082040"/>
                </a:lnTo>
                <a:lnTo>
                  <a:pt x="185738" y="971550"/>
                </a:lnTo>
                <a:lnTo>
                  <a:pt x="267653" y="971550"/>
                </a:lnTo>
                <a:lnTo>
                  <a:pt x="267653" y="1082040"/>
                </a:lnTo>
                <a:lnTo>
                  <a:pt x="277178" y="1082040"/>
                </a:lnTo>
                <a:lnTo>
                  <a:pt x="277178" y="971550"/>
                </a:lnTo>
                <a:lnTo>
                  <a:pt x="359093" y="971550"/>
                </a:lnTo>
                <a:lnTo>
                  <a:pt x="359093" y="1082040"/>
                </a:lnTo>
                <a:lnTo>
                  <a:pt x="368618" y="1082040"/>
                </a:lnTo>
                <a:lnTo>
                  <a:pt x="368618" y="971550"/>
                </a:lnTo>
                <a:lnTo>
                  <a:pt x="424815" y="971550"/>
                </a:lnTo>
                <a:lnTo>
                  <a:pt x="424815" y="1082040"/>
                </a:lnTo>
                <a:lnTo>
                  <a:pt x="501015" y="1082040"/>
                </a:lnTo>
                <a:lnTo>
                  <a:pt x="501015" y="1082040"/>
                </a:lnTo>
                <a:lnTo>
                  <a:pt x="572453" y="1082040"/>
                </a:lnTo>
                <a:lnTo>
                  <a:pt x="572453" y="990600"/>
                </a:lnTo>
                <a:cubicBezTo>
                  <a:pt x="572453" y="990600"/>
                  <a:pt x="573405" y="990600"/>
                  <a:pt x="573405" y="990600"/>
                </a:cubicBezTo>
                <a:lnTo>
                  <a:pt x="642938" y="990600"/>
                </a:lnTo>
                <a:lnTo>
                  <a:pt x="642938" y="1082040"/>
                </a:lnTo>
                <a:lnTo>
                  <a:pt x="656273" y="1082040"/>
                </a:lnTo>
                <a:lnTo>
                  <a:pt x="656273" y="990600"/>
                </a:lnTo>
                <a:lnTo>
                  <a:pt x="727710" y="990600"/>
                </a:lnTo>
                <a:lnTo>
                  <a:pt x="727710" y="1082040"/>
                </a:lnTo>
                <a:lnTo>
                  <a:pt x="1260158" y="1082040"/>
                </a:lnTo>
                <a:lnTo>
                  <a:pt x="1260158" y="728662"/>
                </a:lnTo>
                <a:lnTo>
                  <a:pt x="1331595" y="728662"/>
                </a:lnTo>
                <a:lnTo>
                  <a:pt x="1085850" y="458153"/>
                </a:lnTo>
                <a:close/>
                <a:moveTo>
                  <a:pt x="178118" y="961073"/>
                </a:moveTo>
                <a:lnTo>
                  <a:pt x="122873" y="961073"/>
                </a:lnTo>
                <a:lnTo>
                  <a:pt x="122873" y="944880"/>
                </a:lnTo>
                <a:lnTo>
                  <a:pt x="177165" y="944880"/>
                </a:lnTo>
                <a:lnTo>
                  <a:pt x="177165" y="961073"/>
                </a:lnTo>
                <a:close/>
                <a:moveTo>
                  <a:pt x="178118" y="935355"/>
                </a:moveTo>
                <a:lnTo>
                  <a:pt x="122873" y="935355"/>
                </a:lnTo>
                <a:lnTo>
                  <a:pt x="122873" y="910590"/>
                </a:lnTo>
                <a:lnTo>
                  <a:pt x="177165" y="910590"/>
                </a:lnTo>
                <a:lnTo>
                  <a:pt x="177165" y="935355"/>
                </a:lnTo>
                <a:close/>
                <a:moveTo>
                  <a:pt x="269558" y="961073"/>
                </a:moveTo>
                <a:lnTo>
                  <a:pt x="187643" y="961073"/>
                </a:lnTo>
                <a:lnTo>
                  <a:pt x="187643" y="944880"/>
                </a:lnTo>
                <a:lnTo>
                  <a:pt x="269558" y="944880"/>
                </a:lnTo>
                <a:lnTo>
                  <a:pt x="269558" y="961073"/>
                </a:lnTo>
                <a:close/>
                <a:moveTo>
                  <a:pt x="269558" y="935355"/>
                </a:moveTo>
                <a:lnTo>
                  <a:pt x="187643" y="935355"/>
                </a:lnTo>
                <a:lnTo>
                  <a:pt x="187643" y="910590"/>
                </a:lnTo>
                <a:lnTo>
                  <a:pt x="269558" y="910590"/>
                </a:lnTo>
                <a:lnTo>
                  <a:pt x="269558" y="935355"/>
                </a:lnTo>
                <a:close/>
                <a:moveTo>
                  <a:pt x="360998" y="961073"/>
                </a:moveTo>
                <a:lnTo>
                  <a:pt x="279083" y="961073"/>
                </a:lnTo>
                <a:lnTo>
                  <a:pt x="279083" y="944880"/>
                </a:lnTo>
                <a:lnTo>
                  <a:pt x="360998" y="944880"/>
                </a:lnTo>
                <a:lnTo>
                  <a:pt x="360998" y="961073"/>
                </a:lnTo>
                <a:close/>
                <a:moveTo>
                  <a:pt x="360998" y="935355"/>
                </a:moveTo>
                <a:lnTo>
                  <a:pt x="279083" y="935355"/>
                </a:lnTo>
                <a:lnTo>
                  <a:pt x="279083" y="910590"/>
                </a:lnTo>
                <a:lnTo>
                  <a:pt x="360998" y="910590"/>
                </a:lnTo>
                <a:lnTo>
                  <a:pt x="360998" y="935355"/>
                </a:lnTo>
                <a:close/>
                <a:moveTo>
                  <a:pt x="426720" y="961073"/>
                </a:moveTo>
                <a:lnTo>
                  <a:pt x="370523" y="961073"/>
                </a:lnTo>
                <a:lnTo>
                  <a:pt x="370523" y="944880"/>
                </a:lnTo>
                <a:lnTo>
                  <a:pt x="426720" y="944880"/>
                </a:lnTo>
                <a:lnTo>
                  <a:pt x="426720" y="961073"/>
                </a:lnTo>
                <a:close/>
                <a:moveTo>
                  <a:pt x="426720" y="935355"/>
                </a:moveTo>
                <a:lnTo>
                  <a:pt x="370523" y="935355"/>
                </a:lnTo>
                <a:lnTo>
                  <a:pt x="370523" y="910590"/>
                </a:lnTo>
                <a:lnTo>
                  <a:pt x="426720" y="910590"/>
                </a:lnTo>
                <a:lnTo>
                  <a:pt x="426720" y="935355"/>
                </a:lnTo>
                <a:close/>
                <a:moveTo>
                  <a:pt x="596265" y="854392"/>
                </a:moveTo>
                <a:cubicBezTo>
                  <a:pt x="596265" y="855345"/>
                  <a:pt x="596265" y="855345"/>
                  <a:pt x="596265" y="854392"/>
                </a:cubicBezTo>
                <a:lnTo>
                  <a:pt x="635318" y="888683"/>
                </a:lnTo>
                <a:lnTo>
                  <a:pt x="577215" y="888683"/>
                </a:lnTo>
                <a:cubicBezTo>
                  <a:pt x="581025" y="875348"/>
                  <a:pt x="587693" y="863917"/>
                  <a:pt x="596265" y="854392"/>
                </a:cubicBezTo>
                <a:close/>
                <a:moveTo>
                  <a:pt x="645795" y="978217"/>
                </a:moveTo>
                <a:lnTo>
                  <a:pt x="576263" y="978217"/>
                </a:lnTo>
                <a:cubicBezTo>
                  <a:pt x="576263" y="978217"/>
                  <a:pt x="575310" y="978217"/>
                  <a:pt x="575310" y="978217"/>
                </a:cubicBezTo>
                <a:lnTo>
                  <a:pt x="575310" y="908685"/>
                </a:lnTo>
                <a:cubicBezTo>
                  <a:pt x="575310" y="906780"/>
                  <a:pt x="575310" y="903923"/>
                  <a:pt x="575310" y="902017"/>
                </a:cubicBezTo>
                <a:cubicBezTo>
                  <a:pt x="575310" y="902017"/>
                  <a:pt x="576263" y="902017"/>
                  <a:pt x="576263" y="902017"/>
                </a:cubicBezTo>
                <a:lnTo>
                  <a:pt x="645795" y="902017"/>
                </a:lnTo>
                <a:lnTo>
                  <a:pt x="645795" y="978217"/>
                </a:lnTo>
                <a:close/>
                <a:moveTo>
                  <a:pt x="645795" y="881062"/>
                </a:moveTo>
                <a:lnTo>
                  <a:pt x="605790" y="846773"/>
                </a:lnTo>
                <a:cubicBezTo>
                  <a:pt x="617220" y="838200"/>
                  <a:pt x="630555" y="832485"/>
                  <a:pt x="645795" y="831533"/>
                </a:cubicBezTo>
                <a:lnTo>
                  <a:pt x="645795" y="881062"/>
                </a:lnTo>
                <a:close/>
                <a:moveTo>
                  <a:pt x="645795" y="610553"/>
                </a:moveTo>
                <a:cubicBezTo>
                  <a:pt x="625793" y="607695"/>
                  <a:pt x="610553" y="592455"/>
                  <a:pt x="606743" y="572453"/>
                </a:cubicBezTo>
                <a:lnTo>
                  <a:pt x="645795" y="572453"/>
                </a:lnTo>
                <a:lnTo>
                  <a:pt x="645795" y="610553"/>
                </a:lnTo>
                <a:close/>
                <a:moveTo>
                  <a:pt x="645795" y="560070"/>
                </a:moveTo>
                <a:lnTo>
                  <a:pt x="606743" y="560070"/>
                </a:lnTo>
                <a:cubicBezTo>
                  <a:pt x="609600" y="540068"/>
                  <a:pt x="625793" y="523875"/>
                  <a:pt x="645795" y="521018"/>
                </a:cubicBezTo>
                <a:lnTo>
                  <a:pt x="645795" y="560070"/>
                </a:lnTo>
                <a:close/>
                <a:moveTo>
                  <a:pt x="645795" y="421005"/>
                </a:moveTo>
                <a:cubicBezTo>
                  <a:pt x="625793" y="418147"/>
                  <a:pt x="610553" y="402908"/>
                  <a:pt x="606743" y="382905"/>
                </a:cubicBezTo>
                <a:lnTo>
                  <a:pt x="645795" y="382905"/>
                </a:lnTo>
                <a:lnTo>
                  <a:pt x="645795" y="421005"/>
                </a:lnTo>
                <a:close/>
                <a:moveTo>
                  <a:pt x="645795" y="370522"/>
                </a:moveTo>
                <a:lnTo>
                  <a:pt x="606743" y="370522"/>
                </a:lnTo>
                <a:cubicBezTo>
                  <a:pt x="609600" y="350520"/>
                  <a:pt x="625793" y="334328"/>
                  <a:pt x="645795" y="331470"/>
                </a:cubicBezTo>
                <a:lnTo>
                  <a:pt x="645795" y="370522"/>
                </a:lnTo>
                <a:close/>
                <a:moveTo>
                  <a:pt x="707707" y="854392"/>
                </a:moveTo>
                <a:cubicBezTo>
                  <a:pt x="716280" y="863917"/>
                  <a:pt x="722948" y="875348"/>
                  <a:pt x="726757" y="888683"/>
                </a:cubicBezTo>
                <a:lnTo>
                  <a:pt x="668655" y="888683"/>
                </a:lnTo>
                <a:lnTo>
                  <a:pt x="707707" y="854392"/>
                </a:lnTo>
                <a:cubicBezTo>
                  <a:pt x="707707" y="855345"/>
                  <a:pt x="707707" y="855345"/>
                  <a:pt x="707707" y="854392"/>
                </a:cubicBezTo>
                <a:close/>
                <a:moveTo>
                  <a:pt x="659130" y="331470"/>
                </a:moveTo>
                <a:cubicBezTo>
                  <a:pt x="679132" y="334328"/>
                  <a:pt x="694373" y="350520"/>
                  <a:pt x="697230" y="370522"/>
                </a:cubicBezTo>
                <a:lnTo>
                  <a:pt x="659130" y="370522"/>
                </a:lnTo>
                <a:lnTo>
                  <a:pt x="659130" y="331470"/>
                </a:lnTo>
                <a:close/>
                <a:moveTo>
                  <a:pt x="659130" y="382905"/>
                </a:moveTo>
                <a:lnTo>
                  <a:pt x="696278" y="382905"/>
                </a:lnTo>
                <a:cubicBezTo>
                  <a:pt x="693420" y="401955"/>
                  <a:pt x="678180" y="417195"/>
                  <a:pt x="659130" y="420053"/>
                </a:cubicBezTo>
                <a:lnTo>
                  <a:pt x="659130" y="382905"/>
                </a:lnTo>
                <a:close/>
                <a:moveTo>
                  <a:pt x="659130" y="521018"/>
                </a:moveTo>
                <a:cubicBezTo>
                  <a:pt x="679132" y="523875"/>
                  <a:pt x="694373" y="540068"/>
                  <a:pt x="697230" y="560070"/>
                </a:cubicBezTo>
                <a:lnTo>
                  <a:pt x="659130" y="560070"/>
                </a:lnTo>
                <a:lnTo>
                  <a:pt x="659130" y="521018"/>
                </a:lnTo>
                <a:close/>
                <a:moveTo>
                  <a:pt x="659130" y="572453"/>
                </a:moveTo>
                <a:lnTo>
                  <a:pt x="696278" y="572453"/>
                </a:lnTo>
                <a:cubicBezTo>
                  <a:pt x="693420" y="591503"/>
                  <a:pt x="678180" y="606743"/>
                  <a:pt x="659130" y="609600"/>
                </a:cubicBezTo>
                <a:lnTo>
                  <a:pt x="659130" y="572453"/>
                </a:lnTo>
                <a:close/>
                <a:moveTo>
                  <a:pt x="658178" y="831533"/>
                </a:moveTo>
                <a:cubicBezTo>
                  <a:pt x="673418" y="832485"/>
                  <a:pt x="686753" y="838200"/>
                  <a:pt x="698182" y="846773"/>
                </a:cubicBezTo>
                <a:lnTo>
                  <a:pt x="658178" y="881062"/>
                </a:lnTo>
                <a:lnTo>
                  <a:pt x="658178" y="831533"/>
                </a:lnTo>
                <a:close/>
                <a:moveTo>
                  <a:pt x="729615" y="978217"/>
                </a:moveTo>
                <a:lnTo>
                  <a:pt x="658178" y="978217"/>
                </a:lnTo>
                <a:lnTo>
                  <a:pt x="658178" y="902017"/>
                </a:lnTo>
                <a:lnTo>
                  <a:pt x="727710" y="902017"/>
                </a:lnTo>
                <a:cubicBezTo>
                  <a:pt x="727710" y="902017"/>
                  <a:pt x="728663" y="902017"/>
                  <a:pt x="728663" y="902017"/>
                </a:cubicBezTo>
                <a:cubicBezTo>
                  <a:pt x="728663" y="903923"/>
                  <a:pt x="728663" y="906780"/>
                  <a:pt x="728663" y="908685"/>
                </a:cubicBezTo>
                <a:lnTo>
                  <a:pt x="728663" y="978217"/>
                </a:lnTo>
                <a:close/>
                <a:moveTo>
                  <a:pt x="984885" y="580073"/>
                </a:moveTo>
                <a:lnTo>
                  <a:pt x="1009650" y="560070"/>
                </a:lnTo>
                <a:lnTo>
                  <a:pt x="1009650" y="596265"/>
                </a:lnTo>
                <a:lnTo>
                  <a:pt x="984885" y="596265"/>
                </a:lnTo>
                <a:lnTo>
                  <a:pt x="984885" y="580073"/>
                </a:lnTo>
                <a:close/>
                <a:moveTo>
                  <a:pt x="984885" y="603885"/>
                </a:moveTo>
                <a:lnTo>
                  <a:pt x="1009650" y="603885"/>
                </a:lnTo>
                <a:lnTo>
                  <a:pt x="1009650" y="630555"/>
                </a:lnTo>
                <a:lnTo>
                  <a:pt x="984885" y="630555"/>
                </a:lnTo>
                <a:lnTo>
                  <a:pt x="984885" y="603885"/>
                </a:lnTo>
                <a:close/>
                <a:moveTo>
                  <a:pt x="984885" y="639128"/>
                </a:moveTo>
                <a:lnTo>
                  <a:pt x="1009650" y="639128"/>
                </a:lnTo>
                <a:lnTo>
                  <a:pt x="1009650" y="665798"/>
                </a:lnTo>
                <a:lnTo>
                  <a:pt x="984885" y="665798"/>
                </a:lnTo>
                <a:lnTo>
                  <a:pt x="984885" y="639128"/>
                </a:lnTo>
                <a:close/>
                <a:moveTo>
                  <a:pt x="885825" y="991553"/>
                </a:moveTo>
                <a:lnTo>
                  <a:pt x="848678" y="991553"/>
                </a:lnTo>
                <a:lnTo>
                  <a:pt x="848678" y="962978"/>
                </a:lnTo>
                <a:lnTo>
                  <a:pt x="885825" y="962978"/>
                </a:lnTo>
                <a:lnTo>
                  <a:pt x="885825" y="991553"/>
                </a:lnTo>
                <a:close/>
                <a:moveTo>
                  <a:pt x="885825" y="950595"/>
                </a:moveTo>
                <a:lnTo>
                  <a:pt x="848678" y="950595"/>
                </a:lnTo>
                <a:lnTo>
                  <a:pt x="848678" y="920115"/>
                </a:lnTo>
                <a:lnTo>
                  <a:pt x="885825" y="920115"/>
                </a:lnTo>
                <a:lnTo>
                  <a:pt x="885825" y="950595"/>
                </a:lnTo>
                <a:close/>
                <a:moveTo>
                  <a:pt x="885825" y="907733"/>
                </a:moveTo>
                <a:lnTo>
                  <a:pt x="848678" y="907733"/>
                </a:lnTo>
                <a:lnTo>
                  <a:pt x="848678" y="877253"/>
                </a:lnTo>
                <a:lnTo>
                  <a:pt x="885825" y="877253"/>
                </a:lnTo>
                <a:lnTo>
                  <a:pt x="885825" y="907733"/>
                </a:lnTo>
                <a:close/>
                <a:moveTo>
                  <a:pt x="885825" y="864870"/>
                </a:moveTo>
                <a:lnTo>
                  <a:pt x="848678" y="864870"/>
                </a:lnTo>
                <a:cubicBezTo>
                  <a:pt x="848678" y="850583"/>
                  <a:pt x="860107" y="839153"/>
                  <a:pt x="874395" y="839153"/>
                </a:cubicBezTo>
                <a:lnTo>
                  <a:pt x="884873" y="839153"/>
                </a:lnTo>
                <a:lnTo>
                  <a:pt x="884873" y="864870"/>
                </a:lnTo>
                <a:close/>
                <a:moveTo>
                  <a:pt x="935355" y="991553"/>
                </a:moveTo>
                <a:lnTo>
                  <a:pt x="898207" y="991553"/>
                </a:lnTo>
                <a:lnTo>
                  <a:pt x="898207" y="962978"/>
                </a:lnTo>
                <a:lnTo>
                  <a:pt x="935355" y="962978"/>
                </a:lnTo>
                <a:lnTo>
                  <a:pt x="935355" y="991553"/>
                </a:lnTo>
                <a:close/>
                <a:moveTo>
                  <a:pt x="935355" y="950595"/>
                </a:moveTo>
                <a:lnTo>
                  <a:pt x="898207" y="950595"/>
                </a:lnTo>
                <a:lnTo>
                  <a:pt x="898207" y="920115"/>
                </a:lnTo>
                <a:lnTo>
                  <a:pt x="935355" y="920115"/>
                </a:lnTo>
                <a:lnTo>
                  <a:pt x="935355" y="950595"/>
                </a:lnTo>
                <a:close/>
                <a:moveTo>
                  <a:pt x="935355" y="907733"/>
                </a:moveTo>
                <a:lnTo>
                  <a:pt x="898207" y="907733"/>
                </a:lnTo>
                <a:lnTo>
                  <a:pt x="898207" y="877253"/>
                </a:lnTo>
                <a:lnTo>
                  <a:pt x="935355" y="877253"/>
                </a:lnTo>
                <a:lnTo>
                  <a:pt x="935355" y="907733"/>
                </a:lnTo>
                <a:close/>
                <a:moveTo>
                  <a:pt x="935355" y="864870"/>
                </a:moveTo>
                <a:lnTo>
                  <a:pt x="898207" y="864870"/>
                </a:lnTo>
                <a:lnTo>
                  <a:pt x="898207" y="839153"/>
                </a:lnTo>
                <a:lnTo>
                  <a:pt x="935355" y="839153"/>
                </a:lnTo>
                <a:lnTo>
                  <a:pt x="935355" y="864870"/>
                </a:lnTo>
                <a:close/>
                <a:moveTo>
                  <a:pt x="985838" y="991553"/>
                </a:moveTo>
                <a:lnTo>
                  <a:pt x="948690" y="991553"/>
                </a:lnTo>
                <a:lnTo>
                  <a:pt x="948690" y="962978"/>
                </a:lnTo>
                <a:lnTo>
                  <a:pt x="985838" y="962978"/>
                </a:lnTo>
                <a:lnTo>
                  <a:pt x="985838" y="991553"/>
                </a:lnTo>
                <a:close/>
                <a:moveTo>
                  <a:pt x="985838" y="950595"/>
                </a:moveTo>
                <a:lnTo>
                  <a:pt x="948690" y="950595"/>
                </a:lnTo>
                <a:lnTo>
                  <a:pt x="948690" y="920115"/>
                </a:lnTo>
                <a:lnTo>
                  <a:pt x="985838" y="920115"/>
                </a:lnTo>
                <a:lnTo>
                  <a:pt x="985838" y="950595"/>
                </a:lnTo>
                <a:close/>
                <a:moveTo>
                  <a:pt x="985838" y="907733"/>
                </a:moveTo>
                <a:lnTo>
                  <a:pt x="948690" y="907733"/>
                </a:lnTo>
                <a:lnTo>
                  <a:pt x="948690" y="877253"/>
                </a:lnTo>
                <a:lnTo>
                  <a:pt x="985838" y="877253"/>
                </a:lnTo>
                <a:lnTo>
                  <a:pt x="985838" y="907733"/>
                </a:lnTo>
                <a:close/>
                <a:moveTo>
                  <a:pt x="985838" y="864870"/>
                </a:moveTo>
                <a:lnTo>
                  <a:pt x="948690" y="864870"/>
                </a:lnTo>
                <a:lnTo>
                  <a:pt x="948690" y="839153"/>
                </a:lnTo>
                <a:lnTo>
                  <a:pt x="985838" y="839153"/>
                </a:lnTo>
                <a:lnTo>
                  <a:pt x="985838" y="864870"/>
                </a:lnTo>
                <a:close/>
                <a:moveTo>
                  <a:pt x="1035368" y="991553"/>
                </a:moveTo>
                <a:lnTo>
                  <a:pt x="998220" y="991553"/>
                </a:lnTo>
                <a:lnTo>
                  <a:pt x="998220" y="962978"/>
                </a:lnTo>
                <a:lnTo>
                  <a:pt x="1035368" y="962978"/>
                </a:lnTo>
                <a:lnTo>
                  <a:pt x="1035368" y="991553"/>
                </a:lnTo>
                <a:close/>
                <a:moveTo>
                  <a:pt x="1035368" y="950595"/>
                </a:moveTo>
                <a:lnTo>
                  <a:pt x="998220" y="950595"/>
                </a:lnTo>
                <a:lnTo>
                  <a:pt x="998220" y="920115"/>
                </a:lnTo>
                <a:lnTo>
                  <a:pt x="1035368" y="920115"/>
                </a:lnTo>
                <a:lnTo>
                  <a:pt x="1035368" y="950595"/>
                </a:lnTo>
                <a:close/>
                <a:moveTo>
                  <a:pt x="1035368" y="907733"/>
                </a:moveTo>
                <a:lnTo>
                  <a:pt x="998220" y="907733"/>
                </a:lnTo>
                <a:lnTo>
                  <a:pt x="998220" y="877253"/>
                </a:lnTo>
                <a:lnTo>
                  <a:pt x="1035368" y="877253"/>
                </a:lnTo>
                <a:lnTo>
                  <a:pt x="1035368" y="907733"/>
                </a:lnTo>
                <a:close/>
                <a:moveTo>
                  <a:pt x="1035368" y="864870"/>
                </a:moveTo>
                <a:lnTo>
                  <a:pt x="998220" y="864870"/>
                </a:lnTo>
                <a:lnTo>
                  <a:pt x="998220" y="839153"/>
                </a:lnTo>
                <a:lnTo>
                  <a:pt x="1035368" y="839153"/>
                </a:lnTo>
                <a:lnTo>
                  <a:pt x="1035368" y="864870"/>
                </a:lnTo>
                <a:close/>
                <a:moveTo>
                  <a:pt x="1042988" y="665798"/>
                </a:moveTo>
                <a:lnTo>
                  <a:pt x="1018223" y="665798"/>
                </a:lnTo>
                <a:lnTo>
                  <a:pt x="1018223" y="639128"/>
                </a:lnTo>
                <a:lnTo>
                  <a:pt x="1042988" y="639128"/>
                </a:lnTo>
                <a:lnTo>
                  <a:pt x="1042988" y="665798"/>
                </a:lnTo>
                <a:close/>
                <a:moveTo>
                  <a:pt x="1042988" y="631508"/>
                </a:moveTo>
                <a:lnTo>
                  <a:pt x="1018223" y="631508"/>
                </a:lnTo>
                <a:lnTo>
                  <a:pt x="1018223" y="604837"/>
                </a:lnTo>
                <a:lnTo>
                  <a:pt x="1042988" y="604837"/>
                </a:lnTo>
                <a:lnTo>
                  <a:pt x="1042988" y="631508"/>
                </a:lnTo>
                <a:close/>
                <a:moveTo>
                  <a:pt x="1042988" y="596265"/>
                </a:moveTo>
                <a:lnTo>
                  <a:pt x="1018223" y="596265"/>
                </a:lnTo>
                <a:lnTo>
                  <a:pt x="1018223" y="560070"/>
                </a:lnTo>
                <a:lnTo>
                  <a:pt x="1042988" y="580073"/>
                </a:lnTo>
                <a:lnTo>
                  <a:pt x="1042988" y="596265"/>
                </a:lnTo>
                <a:close/>
                <a:moveTo>
                  <a:pt x="1084898" y="991553"/>
                </a:moveTo>
                <a:lnTo>
                  <a:pt x="1047750" y="991553"/>
                </a:lnTo>
                <a:lnTo>
                  <a:pt x="1047750" y="962978"/>
                </a:lnTo>
                <a:lnTo>
                  <a:pt x="1084898" y="962978"/>
                </a:lnTo>
                <a:lnTo>
                  <a:pt x="1084898" y="991553"/>
                </a:lnTo>
                <a:close/>
                <a:moveTo>
                  <a:pt x="1084898" y="950595"/>
                </a:moveTo>
                <a:lnTo>
                  <a:pt x="1047750" y="950595"/>
                </a:lnTo>
                <a:lnTo>
                  <a:pt x="1047750" y="920115"/>
                </a:lnTo>
                <a:lnTo>
                  <a:pt x="1084898" y="920115"/>
                </a:lnTo>
                <a:lnTo>
                  <a:pt x="1084898" y="950595"/>
                </a:lnTo>
                <a:close/>
                <a:moveTo>
                  <a:pt x="1084898" y="907733"/>
                </a:moveTo>
                <a:lnTo>
                  <a:pt x="1047750" y="907733"/>
                </a:lnTo>
                <a:lnTo>
                  <a:pt x="1047750" y="877253"/>
                </a:lnTo>
                <a:lnTo>
                  <a:pt x="1084898" y="877253"/>
                </a:lnTo>
                <a:lnTo>
                  <a:pt x="1084898" y="907733"/>
                </a:lnTo>
                <a:close/>
                <a:moveTo>
                  <a:pt x="1084898" y="864870"/>
                </a:moveTo>
                <a:lnTo>
                  <a:pt x="1047750" y="864870"/>
                </a:lnTo>
                <a:lnTo>
                  <a:pt x="1047750" y="839153"/>
                </a:lnTo>
                <a:lnTo>
                  <a:pt x="1084898" y="839153"/>
                </a:lnTo>
                <a:lnTo>
                  <a:pt x="1084898" y="864870"/>
                </a:lnTo>
                <a:close/>
                <a:moveTo>
                  <a:pt x="1134428" y="991553"/>
                </a:moveTo>
                <a:lnTo>
                  <a:pt x="1097280" y="991553"/>
                </a:lnTo>
                <a:lnTo>
                  <a:pt x="1097280" y="962978"/>
                </a:lnTo>
                <a:lnTo>
                  <a:pt x="1134428" y="962978"/>
                </a:lnTo>
                <a:lnTo>
                  <a:pt x="1134428" y="991553"/>
                </a:lnTo>
                <a:close/>
                <a:moveTo>
                  <a:pt x="1134428" y="950595"/>
                </a:moveTo>
                <a:lnTo>
                  <a:pt x="1097280" y="950595"/>
                </a:lnTo>
                <a:lnTo>
                  <a:pt x="1097280" y="920115"/>
                </a:lnTo>
                <a:lnTo>
                  <a:pt x="1134428" y="920115"/>
                </a:lnTo>
                <a:lnTo>
                  <a:pt x="1134428" y="950595"/>
                </a:lnTo>
                <a:close/>
                <a:moveTo>
                  <a:pt x="1134428" y="907733"/>
                </a:moveTo>
                <a:lnTo>
                  <a:pt x="1097280" y="907733"/>
                </a:lnTo>
                <a:lnTo>
                  <a:pt x="1097280" y="877253"/>
                </a:lnTo>
                <a:lnTo>
                  <a:pt x="1134428" y="877253"/>
                </a:lnTo>
                <a:lnTo>
                  <a:pt x="1134428" y="907733"/>
                </a:lnTo>
                <a:close/>
                <a:moveTo>
                  <a:pt x="1098233" y="864870"/>
                </a:moveTo>
                <a:lnTo>
                  <a:pt x="1098233" y="839153"/>
                </a:lnTo>
                <a:lnTo>
                  <a:pt x="1108710" y="839153"/>
                </a:lnTo>
                <a:cubicBezTo>
                  <a:pt x="1122998" y="839153"/>
                  <a:pt x="1134428" y="850583"/>
                  <a:pt x="1134428" y="864870"/>
                </a:cubicBezTo>
                <a:lnTo>
                  <a:pt x="1098233" y="864870"/>
                </a:lnTo>
                <a:close/>
              </a:path>
            </a:pathLst>
          </a:custGeom>
          <a:solidFill>
            <a:schemeClr val="bg1"/>
          </a:solidFill>
          <a:ln w="9525" cap="flat">
            <a:noFill/>
            <a:prstDash val="solid"/>
            <a:miter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endParaRPr lang="zh-CN" altLang="en-US">
              <a:latin typeface="+mj-ea"/>
              <a:ea typeface="+mj-ea"/>
            </a:endParaRPr>
          </a:p>
        </p:txBody>
      </p:sp>
      <p:sp>
        <p:nvSpPr>
          <p:cNvPr id="193" name="任意多边形: 形状 192">
            <a:extLst>
              <a:ext uri="{FF2B5EF4-FFF2-40B4-BE49-F238E27FC236}">
                <a16:creationId xmlns:a16="http://schemas.microsoft.com/office/drawing/2014/main" id="{2922FC23-3EC4-4F13-AA05-0D7F6A965CC5}"/>
              </a:ext>
            </a:extLst>
          </p:cNvPr>
          <p:cNvSpPr/>
          <p:nvPr/>
        </p:nvSpPr>
        <p:spPr>
          <a:xfrm flipH="1">
            <a:off x="4886668" y="5751467"/>
            <a:ext cx="123784" cy="187872"/>
          </a:xfrm>
          <a:custGeom>
            <a:avLst/>
            <a:gdLst>
              <a:gd name="connsiteX0" fmla="*/ 640191 w 691036"/>
              <a:gd name="connsiteY0" fmla="*/ 221987 h 1048813"/>
              <a:gd name="connsiteX1" fmla="*/ 629442 w 691036"/>
              <a:gd name="connsiteY1" fmla="*/ 194943 h 1048813"/>
              <a:gd name="connsiteX2" fmla="*/ 596505 w 691036"/>
              <a:gd name="connsiteY2" fmla="*/ 177607 h 1048813"/>
              <a:gd name="connsiteX3" fmla="*/ 605866 w 691036"/>
              <a:gd name="connsiteY3" fmla="*/ 150564 h 1048813"/>
              <a:gd name="connsiteX4" fmla="*/ 563914 w 691036"/>
              <a:gd name="connsiteY4" fmla="*/ 148483 h 1048813"/>
              <a:gd name="connsiteX5" fmla="*/ 553512 w 691036"/>
              <a:gd name="connsiteY5" fmla="*/ 143629 h 1048813"/>
              <a:gd name="connsiteX6" fmla="*/ 538257 w 691036"/>
              <a:gd name="connsiteY6" fmla="*/ 107224 h 1048813"/>
              <a:gd name="connsiteX7" fmla="*/ 544498 w 691036"/>
              <a:gd name="connsiteY7" fmla="*/ 96130 h 1048813"/>
              <a:gd name="connsiteX8" fmla="*/ 503585 w 691036"/>
              <a:gd name="connsiteY8" fmla="*/ 53137 h 1048813"/>
              <a:gd name="connsiteX9" fmla="*/ 492144 w 691036"/>
              <a:gd name="connsiteY9" fmla="*/ 60071 h 1048813"/>
              <a:gd name="connsiteX10" fmla="*/ 450538 w 691036"/>
              <a:gd name="connsiteY10" fmla="*/ 33028 h 1048813"/>
              <a:gd name="connsiteX11" fmla="*/ 334389 w 691036"/>
              <a:gd name="connsiteY11" fmla="*/ 33028 h 1048813"/>
              <a:gd name="connsiteX12" fmla="*/ 334389 w 691036"/>
              <a:gd name="connsiteY12" fmla="*/ 32334 h 1048813"/>
              <a:gd name="connsiteX13" fmla="*/ 333349 w 691036"/>
              <a:gd name="connsiteY13" fmla="*/ 7371 h 1048813"/>
              <a:gd name="connsiteX14" fmla="*/ 296250 w 691036"/>
              <a:gd name="connsiteY14" fmla="*/ 3557 h 1048813"/>
              <a:gd name="connsiteX15" fmla="*/ 271980 w 691036"/>
              <a:gd name="connsiteY15" fmla="*/ 45856 h 1048813"/>
              <a:gd name="connsiteX16" fmla="*/ 302145 w 691036"/>
              <a:gd name="connsiteY16" fmla="*/ 75327 h 1048813"/>
              <a:gd name="connsiteX17" fmla="*/ 333349 w 691036"/>
              <a:gd name="connsiteY17" fmla="*/ 52097 h 1048813"/>
              <a:gd name="connsiteX18" fmla="*/ 345831 w 691036"/>
              <a:gd name="connsiteY18" fmla="*/ 66312 h 1048813"/>
              <a:gd name="connsiteX19" fmla="*/ 353458 w 691036"/>
              <a:gd name="connsiteY19" fmla="*/ 126640 h 1048813"/>
              <a:gd name="connsiteX20" fmla="*/ 342710 w 691036"/>
              <a:gd name="connsiteY20" fmla="*/ 128027 h 1048813"/>
              <a:gd name="connsiteX21" fmla="*/ 329882 w 691036"/>
              <a:gd name="connsiteY21" fmla="*/ 154031 h 1048813"/>
              <a:gd name="connsiteX22" fmla="*/ 348257 w 691036"/>
              <a:gd name="connsiteY22" fmla="*/ 185582 h 1048813"/>
              <a:gd name="connsiteX23" fmla="*/ 308039 w 691036"/>
              <a:gd name="connsiteY23" fmla="*/ 238976 h 1048813"/>
              <a:gd name="connsiteX24" fmla="*/ 141963 w 691036"/>
              <a:gd name="connsiteY24" fmla="*/ 229614 h 1048813"/>
              <a:gd name="connsiteX25" fmla="*/ 36215 w 691036"/>
              <a:gd name="connsiteY25" fmla="*/ 482369 h 1048813"/>
              <a:gd name="connsiteX26" fmla="*/ 214773 w 691036"/>
              <a:gd name="connsiteY26" fmla="*/ 496931 h 1048813"/>
              <a:gd name="connsiteX27" fmla="*/ 196744 w 691036"/>
              <a:gd name="connsiteY27" fmla="*/ 524668 h 1048813"/>
              <a:gd name="connsiteX28" fmla="*/ 182875 w 691036"/>
              <a:gd name="connsiteY28" fmla="*/ 544777 h 1048813"/>
              <a:gd name="connsiteX29" fmla="*/ 182182 w 691036"/>
              <a:gd name="connsiteY29" fmla="*/ 544777 h 1048813"/>
              <a:gd name="connsiteX30" fmla="*/ 128441 w 691036"/>
              <a:gd name="connsiteY30" fmla="*/ 640817 h 1048813"/>
              <a:gd name="connsiteX31" fmla="*/ 139882 w 691036"/>
              <a:gd name="connsiteY31" fmla="*/ 659193 h 1048813"/>
              <a:gd name="connsiteX32" fmla="*/ 139189 w 691036"/>
              <a:gd name="connsiteY32" fmla="*/ 673061 h 1048813"/>
              <a:gd name="connsiteX33" fmla="*/ 221014 w 691036"/>
              <a:gd name="connsiteY33" fmla="*/ 780890 h 1048813"/>
              <a:gd name="connsiteX34" fmla="*/ 281688 w 691036"/>
              <a:gd name="connsiteY34" fmla="*/ 853352 h 1048813"/>
              <a:gd name="connsiteX35" fmla="*/ 288276 w 691036"/>
              <a:gd name="connsiteY35" fmla="*/ 915068 h 1048813"/>
              <a:gd name="connsiteX36" fmla="*/ 304918 w 691036"/>
              <a:gd name="connsiteY36" fmla="*/ 926509 h 1048813"/>
              <a:gd name="connsiteX37" fmla="*/ 306999 w 691036"/>
              <a:gd name="connsiteY37" fmla="*/ 987184 h 1048813"/>
              <a:gd name="connsiteX38" fmla="*/ 326761 w 691036"/>
              <a:gd name="connsiteY38" fmla="*/ 997586 h 1048813"/>
              <a:gd name="connsiteX39" fmla="*/ 338896 w 691036"/>
              <a:gd name="connsiteY39" fmla="*/ 1032257 h 1048813"/>
              <a:gd name="connsiteX40" fmla="*/ 417600 w 691036"/>
              <a:gd name="connsiteY40" fmla="*/ 1046126 h 1048813"/>
              <a:gd name="connsiteX41" fmla="*/ 498038 w 691036"/>
              <a:gd name="connsiteY41" fmla="*/ 1047859 h 1048813"/>
              <a:gd name="connsiteX42" fmla="*/ 562527 w 691036"/>
              <a:gd name="connsiteY42" fmla="*/ 1043352 h 1048813"/>
              <a:gd name="connsiteX43" fmla="*/ 567034 w 691036"/>
              <a:gd name="connsiteY43" fmla="*/ 990998 h 1048813"/>
              <a:gd name="connsiteX44" fmla="*/ 530976 w 691036"/>
              <a:gd name="connsiteY44" fmla="*/ 981637 h 1048813"/>
              <a:gd name="connsiteX45" fmla="*/ 518494 w 691036"/>
              <a:gd name="connsiteY45" fmla="*/ 958754 h 1048813"/>
              <a:gd name="connsiteX46" fmla="*/ 470647 w 691036"/>
              <a:gd name="connsiteY46" fmla="*/ 949392 h 1048813"/>
              <a:gd name="connsiteX47" fmla="*/ 470647 w 691036"/>
              <a:gd name="connsiteY47" fmla="*/ 949392 h 1048813"/>
              <a:gd name="connsiteX48" fmla="*/ 476542 w 691036"/>
              <a:gd name="connsiteY48" fmla="*/ 909867 h 1048813"/>
              <a:gd name="connsiteX49" fmla="*/ 490410 w 691036"/>
              <a:gd name="connsiteY49" fmla="*/ 884904 h 1048813"/>
              <a:gd name="connsiteX50" fmla="*/ 472381 w 691036"/>
              <a:gd name="connsiteY50" fmla="*/ 835670 h 1048813"/>
              <a:gd name="connsiteX51" fmla="*/ 477928 w 691036"/>
              <a:gd name="connsiteY51" fmla="*/ 775689 h 1048813"/>
              <a:gd name="connsiteX52" fmla="*/ 483823 w 691036"/>
              <a:gd name="connsiteY52" fmla="*/ 769448 h 1048813"/>
              <a:gd name="connsiteX53" fmla="*/ 485209 w 691036"/>
              <a:gd name="connsiteY53" fmla="*/ 769101 h 1048813"/>
              <a:gd name="connsiteX54" fmla="*/ 538603 w 691036"/>
              <a:gd name="connsiteY54" fmla="*/ 705652 h 1048813"/>
              <a:gd name="connsiteX55" fmla="*/ 562873 w 691036"/>
              <a:gd name="connsiteY55" fmla="*/ 681036 h 1048813"/>
              <a:gd name="connsiteX56" fmla="*/ 608986 w 691036"/>
              <a:gd name="connsiteY56" fmla="*/ 627642 h 1048813"/>
              <a:gd name="connsiteX57" fmla="*/ 591304 w 691036"/>
              <a:gd name="connsiteY57" fmla="*/ 493810 h 1048813"/>
              <a:gd name="connsiteX58" fmla="*/ 618348 w 691036"/>
              <a:gd name="connsiteY58" fmla="*/ 459486 h 1048813"/>
              <a:gd name="connsiteX59" fmla="*/ 594078 w 691036"/>
              <a:gd name="connsiteY59" fmla="*/ 361712 h 1048813"/>
              <a:gd name="connsiteX60" fmla="*/ 609333 w 691036"/>
              <a:gd name="connsiteY60" fmla="*/ 365873 h 1048813"/>
              <a:gd name="connsiteX61" fmla="*/ 690811 w 691036"/>
              <a:gd name="connsiteY61" fmla="*/ 316293 h 1048813"/>
              <a:gd name="connsiteX62" fmla="*/ 640191 w 691036"/>
              <a:gd name="connsiteY62" fmla="*/ 221987 h 10488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</a:cxnLst>
            <a:rect l="l" t="t" r="r" b="b"/>
            <a:pathLst>
              <a:path w="691036" h="1048813">
                <a:moveTo>
                  <a:pt x="640191" y="221987"/>
                </a:moveTo>
                <a:cubicBezTo>
                  <a:pt x="640191" y="221987"/>
                  <a:pt x="641577" y="214359"/>
                  <a:pt x="629442" y="194943"/>
                </a:cubicBezTo>
                <a:cubicBezTo>
                  <a:pt x="617307" y="175527"/>
                  <a:pt x="596505" y="177607"/>
                  <a:pt x="596505" y="177607"/>
                </a:cubicBezTo>
                <a:cubicBezTo>
                  <a:pt x="608640" y="167206"/>
                  <a:pt x="608293" y="154377"/>
                  <a:pt x="605866" y="150564"/>
                </a:cubicBezTo>
                <a:cubicBezTo>
                  <a:pt x="588530" y="122480"/>
                  <a:pt x="567381" y="146056"/>
                  <a:pt x="563914" y="148483"/>
                </a:cubicBezTo>
                <a:cubicBezTo>
                  <a:pt x="560100" y="150564"/>
                  <a:pt x="552125" y="149870"/>
                  <a:pt x="553512" y="143629"/>
                </a:cubicBezTo>
                <a:cubicBezTo>
                  <a:pt x="554899" y="138429"/>
                  <a:pt x="545538" y="116239"/>
                  <a:pt x="538257" y="107224"/>
                </a:cubicBezTo>
                <a:cubicBezTo>
                  <a:pt x="541030" y="103757"/>
                  <a:pt x="543457" y="100290"/>
                  <a:pt x="544498" y="96130"/>
                </a:cubicBezTo>
                <a:cubicBezTo>
                  <a:pt x="549005" y="79141"/>
                  <a:pt x="527855" y="43429"/>
                  <a:pt x="503585" y="53137"/>
                </a:cubicBezTo>
                <a:cubicBezTo>
                  <a:pt x="490410" y="58338"/>
                  <a:pt x="492144" y="60071"/>
                  <a:pt x="492144" y="60071"/>
                </a:cubicBezTo>
                <a:cubicBezTo>
                  <a:pt x="492144" y="60071"/>
                  <a:pt x="465100" y="47936"/>
                  <a:pt x="450538" y="33028"/>
                </a:cubicBezTo>
                <a:cubicBezTo>
                  <a:pt x="436670" y="19159"/>
                  <a:pt x="371141" y="11531"/>
                  <a:pt x="334389" y="33028"/>
                </a:cubicBezTo>
                <a:cubicBezTo>
                  <a:pt x="334389" y="32681"/>
                  <a:pt x="334389" y="32334"/>
                  <a:pt x="334389" y="32334"/>
                </a:cubicBezTo>
                <a:cubicBezTo>
                  <a:pt x="337163" y="30254"/>
                  <a:pt x="344097" y="18119"/>
                  <a:pt x="333349" y="7371"/>
                </a:cubicBezTo>
                <a:cubicBezTo>
                  <a:pt x="322601" y="-3377"/>
                  <a:pt x="305958" y="-257"/>
                  <a:pt x="296250" y="3557"/>
                </a:cubicBezTo>
                <a:cubicBezTo>
                  <a:pt x="270247" y="13612"/>
                  <a:pt x="271287" y="37535"/>
                  <a:pt x="271980" y="45856"/>
                </a:cubicBezTo>
                <a:cubicBezTo>
                  <a:pt x="273714" y="61805"/>
                  <a:pt x="284809" y="78100"/>
                  <a:pt x="302145" y="75327"/>
                </a:cubicBezTo>
                <a:cubicBezTo>
                  <a:pt x="317400" y="72900"/>
                  <a:pt x="330228" y="65272"/>
                  <a:pt x="333349" y="52097"/>
                </a:cubicBezTo>
                <a:cubicBezTo>
                  <a:pt x="337163" y="52790"/>
                  <a:pt x="341670" y="57298"/>
                  <a:pt x="345831" y="66312"/>
                </a:cubicBezTo>
                <a:cubicBezTo>
                  <a:pt x="352071" y="79141"/>
                  <a:pt x="361086" y="114505"/>
                  <a:pt x="353458" y="126640"/>
                </a:cubicBezTo>
                <a:cubicBezTo>
                  <a:pt x="353458" y="126640"/>
                  <a:pt x="346871" y="122827"/>
                  <a:pt x="342710" y="128027"/>
                </a:cubicBezTo>
                <a:cubicBezTo>
                  <a:pt x="338550" y="133228"/>
                  <a:pt x="329882" y="140856"/>
                  <a:pt x="329882" y="154031"/>
                </a:cubicBezTo>
                <a:cubicBezTo>
                  <a:pt x="329882" y="163739"/>
                  <a:pt x="338203" y="180728"/>
                  <a:pt x="348257" y="185582"/>
                </a:cubicBezTo>
                <a:cubicBezTo>
                  <a:pt x="335429" y="198410"/>
                  <a:pt x="317747" y="219560"/>
                  <a:pt x="308039" y="238976"/>
                </a:cubicBezTo>
                <a:cubicBezTo>
                  <a:pt x="266433" y="230308"/>
                  <a:pt x="207492" y="220947"/>
                  <a:pt x="141963" y="229614"/>
                </a:cubicBezTo>
                <a:cubicBezTo>
                  <a:pt x="15065" y="245910"/>
                  <a:pt x="-43182" y="394304"/>
                  <a:pt x="36215" y="482369"/>
                </a:cubicBezTo>
                <a:cubicBezTo>
                  <a:pt x="87529" y="539230"/>
                  <a:pt x="188769" y="535763"/>
                  <a:pt x="214773" y="496931"/>
                </a:cubicBezTo>
                <a:cubicBezTo>
                  <a:pt x="209919" y="505599"/>
                  <a:pt x="204025" y="514613"/>
                  <a:pt x="196744" y="524668"/>
                </a:cubicBezTo>
                <a:cubicBezTo>
                  <a:pt x="194317" y="528135"/>
                  <a:pt x="189116" y="535069"/>
                  <a:pt x="182875" y="544777"/>
                </a:cubicBezTo>
                <a:cubicBezTo>
                  <a:pt x="182528" y="544777"/>
                  <a:pt x="182528" y="544777"/>
                  <a:pt x="182182" y="544777"/>
                </a:cubicBezTo>
                <a:cubicBezTo>
                  <a:pt x="153751" y="546164"/>
                  <a:pt x="119080" y="615507"/>
                  <a:pt x="128441" y="640817"/>
                </a:cubicBezTo>
                <a:cubicBezTo>
                  <a:pt x="130521" y="646711"/>
                  <a:pt x="134682" y="652952"/>
                  <a:pt x="139882" y="659193"/>
                </a:cubicBezTo>
                <a:cubicBezTo>
                  <a:pt x="139536" y="663700"/>
                  <a:pt x="139189" y="668208"/>
                  <a:pt x="139189" y="673061"/>
                </a:cubicBezTo>
                <a:cubicBezTo>
                  <a:pt x="138842" y="712587"/>
                  <a:pt x="165193" y="762167"/>
                  <a:pt x="221014" y="780890"/>
                </a:cubicBezTo>
                <a:cubicBezTo>
                  <a:pt x="236616" y="804119"/>
                  <a:pt x="264353" y="836017"/>
                  <a:pt x="281688" y="853352"/>
                </a:cubicBezTo>
                <a:cubicBezTo>
                  <a:pt x="278221" y="869995"/>
                  <a:pt x="279608" y="905707"/>
                  <a:pt x="288276" y="915068"/>
                </a:cubicBezTo>
                <a:cubicBezTo>
                  <a:pt x="291743" y="918535"/>
                  <a:pt x="297637" y="927896"/>
                  <a:pt x="304918" y="926509"/>
                </a:cubicBezTo>
                <a:cubicBezTo>
                  <a:pt x="302145" y="943498"/>
                  <a:pt x="304225" y="978517"/>
                  <a:pt x="306999" y="987184"/>
                </a:cubicBezTo>
                <a:cubicBezTo>
                  <a:pt x="310812" y="998279"/>
                  <a:pt x="326761" y="997586"/>
                  <a:pt x="326761" y="997586"/>
                </a:cubicBezTo>
                <a:cubicBezTo>
                  <a:pt x="326761" y="997586"/>
                  <a:pt x="323988" y="1022896"/>
                  <a:pt x="338896" y="1032257"/>
                </a:cubicBezTo>
                <a:cubicBezTo>
                  <a:pt x="353805" y="1041618"/>
                  <a:pt x="387436" y="1050979"/>
                  <a:pt x="417600" y="1046126"/>
                </a:cubicBezTo>
                <a:cubicBezTo>
                  <a:pt x="447418" y="1041618"/>
                  <a:pt x="478275" y="1045085"/>
                  <a:pt x="498038" y="1047859"/>
                </a:cubicBezTo>
                <a:cubicBezTo>
                  <a:pt x="517801" y="1050633"/>
                  <a:pt x="556979" y="1046819"/>
                  <a:pt x="562527" y="1043352"/>
                </a:cubicBezTo>
                <a:cubicBezTo>
                  <a:pt x="568074" y="1039538"/>
                  <a:pt x="581249" y="1005907"/>
                  <a:pt x="567034" y="990998"/>
                </a:cubicBezTo>
                <a:cubicBezTo>
                  <a:pt x="557326" y="980597"/>
                  <a:pt x="547618" y="980250"/>
                  <a:pt x="530976" y="981637"/>
                </a:cubicBezTo>
                <a:cubicBezTo>
                  <a:pt x="529936" y="972276"/>
                  <a:pt x="526815" y="962221"/>
                  <a:pt x="518494" y="958754"/>
                </a:cubicBezTo>
                <a:cubicBezTo>
                  <a:pt x="505666" y="953206"/>
                  <a:pt x="490410" y="952513"/>
                  <a:pt x="470647" y="949392"/>
                </a:cubicBezTo>
                <a:cubicBezTo>
                  <a:pt x="469954" y="948699"/>
                  <a:pt x="471341" y="950086"/>
                  <a:pt x="470647" y="949392"/>
                </a:cubicBezTo>
                <a:cubicBezTo>
                  <a:pt x="473075" y="938297"/>
                  <a:pt x="474461" y="924082"/>
                  <a:pt x="476542" y="909867"/>
                </a:cubicBezTo>
                <a:cubicBezTo>
                  <a:pt x="488330" y="902239"/>
                  <a:pt x="487983" y="893572"/>
                  <a:pt x="490410" y="884904"/>
                </a:cubicBezTo>
                <a:cubicBezTo>
                  <a:pt x="493531" y="873115"/>
                  <a:pt x="482782" y="845378"/>
                  <a:pt x="472381" y="835670"/>
                </a:cubicBezTo>
                <a:cubicBezTo>
                  <a:pt x="473421" y="824229"/>
                  <a:pt x="473768" y="799612"/>
                  <a:pt x="477928" y="775689"/>
                </a:cubicBezTo>
                <a:cubicBezTo>
                  <a:pt x="478275" y="772568"/>
                  <a:pt x="480702" y="770141"/>
                  <a:pt x="483823" y="769448"/>
                </a:cubicBezTo>
                <a:cubicBezTo>
                  <a:pt x="484169" y="769448"/>
                  <a:pt x="484863" y="769101"/>
                  <a:pt x="485209" y="769101"/>
                </a:cubicBezTo>
                <a:cubicBezTo>
                  <a:pt x="507746" y="760780"/>
                  <a:pt x="528202" y="731656"/>
                  <a:pt x="538603" y="705652"/>
                </a:cubicBezTo>
                <a:cubicBezTo>
                  <a:pt x="543111" y="694558"/>
                  <a:pt x="552125" y="685890"/>
                  <a:pt x="562873" y="681036"/>
                </a:cubicBezTo>
                <a:cubicBezTo>
                  <a:pt x="581596" y="673061"/>
                  <a:pt x="599278" y="658846"/>
                  <a:pt x="608986" y="627642"/>
                </a:cubicBezTo>
                <a:cubicBezTo>
                  <a:pt x="622508" y="583609"/>
                  <a:pt x="609333" y="533682"/>
                  <a:pt x="591304" y="493810"/>
                </a:cubicBezTo>
                <a:cubicBezTo>
                  <a:pt x="603439" y="489997"/>
                  <a:pt x="613840" y="480288"/>
                  <a:pt x="618348" y="459486"/>
                </a:cubicBezTo>
                <a:cubicBezTo>
                  <a:pt x="627015" y="419960"/>
                  <a:pt x="611067" y="385982"/>
                  <a:pt x="594078" y="361712"/>
                </a:cubicBezTo>
                <a:cubicBezTo>
                  <a:pt x="600665" y="363793"/>
                  <a:pt x="606213" y="365526"/>
                  <a:pt x="609333" y="365873"/>
                </a:cubicBezTo>
                <a:cubicBezTo>
                  <a:pt x="630483" y="368300"/>
                  <a:pt x="686304" y="362059"/>
                  <a:pt x="690811" y="316293"/>
                </a:cubicBezTo>
                <a:cubicBezTo>
                  <a:pt x="694971" y="269833"/>
                  <a:pt x="640191" y="221987"/>
                  <a:pt x="640191" y="221987"/>
                </a:cubicBezTo>
                <a:close/>
              </a:path>
            </a:pathLst>
          </a:custGeom>
          <a:solidFill>
            <a:schemeClr val="bg1"/>
          </a:solidFill>
          <a:ln w="346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>
              <a:latin typeface="+mj-ea"/>
              <a:ea typeface="+mj-ea"/>
            </a:endParaRPr>
          </a:p>
        </p:txBody>
      </p:sp>
      <p:sp>
        <p:nvSpPr>
          <p:cNvPr id="162" name="任意多边形: 形状 161">
            <a:extLst>
              <a:ext uri="{FF2B5EF4-FFF2-40B4-BE49-F238E27FC236}">
                <a16:creationId xmlns:a16="http://schemas.microsoft.com/office/drawing/2014/main" id="{1502FB20-B2A9-467F-897D-01FB705CB511}"/>
              </a:ext>
            </a:extLst>
          </p:cNvPr>
          <p:cNvSpPr/>
          <p:nvPr/>
        </p:nvSpPr>
        <p:spPr>
          <a:xfrm>
            <a:off x="3614756" y="6309416"/>
            <a:ext cx="271126" cy="173831"/>
          </a:xfrm>
          <a:custGeom>
            <a:avLst/>
            <a:gdLst>
              <a:gd name="connsiteX0" fmla="*/ 223717 w 244778"/>
              <a:gd name="connsiteY0" fmla="*/ 120483 h 156938"/>
              <a:gd name="connsiteX1" fmla="*/ 240715 w 244778"/>
              <a:gd name="connsiteY1" fmla="*/ 120483 h 156938"/>
              <a:gd name="connsiteX2" fmla="*/ 244778 w 244778"/>
              <a:gd name="connsiteY2" fmla="*/ 156938 h 156938"/>
              <a:gd name="connsiteX3" fmla="*/ 227425 w 244778"/>
              <a:gd name="connsiteY3" fmla="*/ 156938 h 156938"/>
              <a:gd name="connsiteX4" fmla="*/ 182724 w 244778"/>
              <a:gd name="connsiteY4" fmla="*/ 120483 h 156938"/>
              <a:gd name="connsiteX5" fmla="*/ 208345 w 244778"/>
              <a:gd name="connsiteY5" fmla="*/ 120483 h 156938"/>
              <a:gd name="connsiteX6" fmla="*/ 214036 w 244778"/>
              <a:gd name="connsiteY6" fmla="*/ 156938 h 156938"/>
              <a:gd name="connsiteX7" fmla="*/ 195475 w 244778"/>
              <a:gd name="connsiteY7" fmla="*/ 156938 h 156938"/>
              <a:gd name="connsiteX8" fmla="*/ 45993 w 244778"/>
              <a:gd name="connsiteY8" fmla="*/ 119733 h 156938"/>
              <a:gd name="connsiteX9" fmla="*/ 80738 w 244778"/>
              <a:gd name="connsiteY9" fmla="*/ 124108 h 156938"/>
              <a:gd name="connsiteX10" fmla="*/ 74468 w 244778"/>
              <a:gd name="connsiteY10" fmla="*/ 156938 h 156938"/>
              <a:gd name="connsiteX11" fmla="*/ 31257 w 244778"/>
              <a:gd name="connsiteY11" fmla="*/ 156938 h 156938"/>
              <a:gd name="connsiteX12" fmla="*/ 35370 w 244778"/>
              <a:gd name="connsiteY12" fmla="*/ 123733 h 156938"/>
              <a:gd name="connsiteX13" fmla="*/ 47493 w 244778"/>
              <a:gd name="connsiteY13" fmla="*/ 133981 h 156938"/>
              <a:gd name="connsiteX14" fmla="*/ 47368 w 244778"/>
              <a:gd name="connsiteY14" fmla="*/ 128732 h 156938"/>
              <a:gd name="connsiteX15" fmla="*/ 54117 w 244778"/>
              <a:gd name="connsiteY15" fmla="*/ 126607 h 156938"/>
              <a:gd name="connsiteX16" fmla="*/ 375 w 244778"/>
              <a:gd name="connsiteY16" fmla="*/ 114109 h 156938"/>
              <a:gd name="connsiteX17" fmla="*/ 26246 w 244778"/>
              <a:gd name="connsiteY17" fmla="*/ 117358 h 156938"/>
              <a:gd name="connsiteX18" fmla="*/ 21351 w 244778"/>
              <a:gd name="connsiteY18" fmla="*/ 156938 h 156938"/>
              <a:gd name="connsiteX19" fmla="*/ 1150 w 244778"/>
              <a:gd name="connsiteY19" fmla="*/ 156938 h 156938"/>
              <a:gd name="connsiteX20" fmla="*/ 133855 w 244778"/>
              <a:gd name="connsiteY20" fmla="*/ 110484 h 156938"/>
              <a:gd name="connsiteX21" fmla="*/ 172224 w 244778"/>
              <a:gd name="connsiteY21" fmla="*/ 110484 h 156938"/>
              <a:gd name="connsiteX22" fmla="*/ 166967 w 244778"/>
              <a:gd name="connsiteY22" fmla="*/ 156938 h 156938"/>
              <a:gd name="connsiteX23" fmla="*/ 133855 w 244778"/>
              <a:gd name="connsiteY23" fmla="*/ 156938 h 156938"/>
              <a:gd name="connsiteX24" fmla="*/ 87487 w 244778"/>
              <a:gd name="connsiteY24" fmla="*/ 110484 h 156938"/>
              <a:gd name="connsiteX25" fmla="*/ 124981 w 244778"/>
              <a:gd name="connsiteY25" fmla="*/ 110484 h 156938"/>
              <a:gd name="connsiteX26" fmla="*/ 124981 w 244778"/>
              <a:gd name="connsiteY26" fmla="*/ 156938 h 156938"/>
              <a:gd name="connsiteX27" fmla="*/ 92840 w 244778"/>
              <a:gd name="connsiteY27" fmla="*/ 156938 h 156938"/>
              <a:gd name="connsiteX28" fmla="*/ 22121 w 244778"/>
              <a:gd name="connsiteY28" fmla="*/ 79738 h 156938"/>
              <a:gd name="connsiteX29" fmla="*/ 19747 w 244778"/>
              <a:gd name="connsiteY29" fmla="*/ 79988 h 156938"/>
              <a:gd name="connsiteX30" fmla="*/ 21075 w 244778"/>
              <a:gd name="connsiteY30" fmla="*/ 88472 h 156938"/>
              <a:gd name="connsiteX31" fmla="*/ 29745 w 244778"/>
              <a:gd name="connsiteY31" fmla="*/ 89237 h 156938"/>
              <a:gd name="connsiteX32" fmla="*/ 29124 w 244778"/>
              <a:gd name="connsiteY32" fmla="*/ 94129 h 156938"/>
              <a:gd name="connsiteX33" fmla="*/ 34744 w 244778"/>
              <a:gd name="connsiteY33" fmla="*/ 96860 h 156938"/>
              <a:gd name="connsiteX34" fmla="*/ 37119 w 244778"/>
              <a:gd name="connsiteY34" fmla="*/ 96610 h 156938"/>
              <a:gd name="connsiteX35" fmla="*/ 38978 w 244778"/>
              <a:gd name="connsiteY35" fmla="*/ 94287 h 156938"/>
              <a:gd name="connsiteX36" fmla="*/ 39241 w 244778"/>
              <a:gd name="connsiteY36" fmla="*/ 92092 h 156938"/>
              <a:gd name="connsiteX37" fmla="*/ 35494 w 244778"/>
              <a:gd name="connsiteY37" fmla="*/ 86237 h 156938"/>
              <a:gd name="connsiteX38" fmla="*/ 22121 w 244778"/>
              <a:gd name="connsiteY38" fmla="*/ 79738 h 156938"/>
              <a:gd name="connsiteX39" fmla="*/ 61240 w 244778"/>
              <a:gd name="connsiteY39" fmla="*/ 75739 h 156938"/>
              <a:gd name="connsiteX40" fmla="*/ 45867 w 244778"/>
              <a:gd name="connsiteY40" fmla="*/ 83362 h 156938"/>
              <a:gd name="connsiteX41" fmla="*/ 43618 w 244778"/>
              <a:gd name="connsiteY41" fmla="*/ 86737 h 156938"/>
              <a:gd name="connsiteX42" fmla="*/ 42780 w 244778"/>
              <a:gd name="connsiteY42" fmla="*/ 90276 h 156938"/>
              <a:gd name="connsiteX43" fmla="*/ 58170 w 244778"/>
              <a:gd name="connsiteY43" fmla="*/ 91630 h 156938"/>
              <a:gd name="connsiteX44" fmla="*/ 62240 w 244778"/>
              <a:gd name="connsiteY44" fmla="*/ 89612 h 156938"/>
              <a:gd name="connsiteX45" fmla="*/ 65864 w 244778"/>
              <a:gd name="connsiteY45" fmla="*/ 80988 h 156938"/>
              <a:gd name="connsiteX46" fmla="*/ 62740 w 244778"/>
              <a:gd name="connsiteY46" fmla="*/ 76113 h 156938"/>
              <a:gd name="connsiteX47" fmla="*/ 61240 w 244778"/>
              <a:gd name="connsiteY47" fmla="*/ 75739 h 156938"/>
              <a:gd name="connsiteX48" fmla="*/ 220718 w 244778"/>
              <a:gd name="connsiteY48" fmla="*/ 70490 h 156938"/>
              <a:gd name="connsiteX49" fmla="*/ 210094 w 244778"/>
              <a:gd name="connsiteY49" fmla="*/ 78364 h 156938"/>
              <a:gd name="connsiteX50" fmla="*/ 207846 w 244778"/>
              <a:gd name="connsiteY50" fmla="*/ 85738 h 156938"/>
              <a:gd name="connsiteX51" fmla="*/ 207846 w 244778"/>
              <a:gd name="connsiteY51" fmla="*/ 85863 h 156938"/>
              <a:gd name="connsiteX52" fmla="*/ 207846 w 244778"/>
              <a:gd name="connsiteY52" fmla="*/ 85988 h 156938"/>
              <a:gd name="connsiteX53" fmla="*/ 207970 w 244778"/>
              <a:gd name="connsiteY53" fmla="*/ 86863 h 156938"/>
              <a:gd name="connsiteX54" fmla="*/ 210844 w 244778"/>
              <a:gd name="connsiteY54" fmla="*/ 90737 h 156938"/>
              <a:gd name="connsiteX55" fmla="*/ 212969 w 244778"/>
              <a:gd name="connsiteY55" fmla="*/ 90987 h 156938"/>
              <a:gd name="connsiteX56" fmla="*/ 220218 w 244778"/>
              <a:gd name="connsiteY56" fmla="*/ 85677 h 156938"/>
              <a:gd name="connsiteX57" fmla="*/ 219719 w 244778"/>
              <a:gd name="connsiteY57" fmla="*/ 80863 h 156938"/>
              <a:gd name="connsiteX58" fmla="*/ 223485 w 244778"/>
              <a:gd name="connsiteY58" fmla="*/ 79825 h 156938"/>
              <a:gd name="connsiteX59" fmla="*/ 222842 w 244778"/>
              <a:gd name="connsiteY59" fmla="*/ 70740 h 156938"/>
              <a:gd name="connsiteX60" fmla="*/ 220718 w 244778"/>
              <a:gd name="connsiteY60" fmla="*/ 70490 h 156938"/>
              <a:gd name="connsiteX61" fmla="*/ 184348 w 244778"/>
              <a:gd name="connsiteY61" fmla="*/ 67116 h 156938"/>
              <a:gd name="connsiteX62" fmla="*/ 183098 w 244778"/>
              <a:gd name="connsiteY62" fmla="*/ 67615 h 156938"/>
              <a:gd name="connsiteX63" fmla="*/ 181348 w 244778"/>
              <a:gd name="connsiteY63" fmla="*/ 73490 h 156938"/>
              <a:gd name="connsiteX64" fmla="*/ 186598 w 244778"/>
              <a:gd name="connsiteY64" fmla="*/ 83363 h 156938"/>
              <a:gd name="connsiteX65" fmla="*/ 194682 w 244778"/>
              <a:gd name="connsiteY65" fmla="*/ 87761 h 156938"/>
              <a:gd name="connsiteX66" fmla="*/ 202846 w 244778"/>
              <a:gd name="connsiteY66" fmla="*/ 85488 h 156938"/>
              <a:gd name="connsiteX67" fmla="*/ 203688 w 244778"/>
              <a:gd name="connsiteY67" fmla="*/ 90871 h 156938"/>
              <a:gd name="connsiteX68" fmla="*/ 205345 w 244778"/>
              <a:gd name="connsiteY68" fmla="*/ 87113 h 156938"/>
              <a:gd name="connsiteX69" fmla="*/ 204596 w 244778"/>
              <a:gd name="connsiteY69" fmla="*/ 86113 h 156938"/>
              <a:gd name="connsiteX70" fmla="*/ 204721 w 244778"/>
              <a:gd name="connsiteY70" fmla="*/ 85113 h 156938"/>
              <a:gd name="connsiteX71" fmla="*/ 202720 w 244778"/>
              <a:gd name="connsiteY71" fmla="*/ 79489 h 156938"/>
              <a:gd name="connsiteX72" fmla="*/ 199971 w 244778"/>
              <a:gd name="connsiteY72" fmla="*/ 75614 h 156938"/>
              <a:gd name="connsiteX73" fmla="*/ 184348 w 244778"/>
              <a:gd name="connsiteY73" fmla="*/ 67116 h 156938"/>
              <a:gd name="connsiteX74" fmla="*/ 103860 w 244778"/>
              <a:gd name="connsiteY74" fmla="*/ 21372 h 156938"/>
              <a:gd name="connsiteX75" fmla="*/ 100985 w 244778"/>
              <a:gd name="connsiteY75" fmla="*/ 22372 h 156938"/>
              <a:gd name="connsiteX76" fmla="*/ 98642 w 244778"/>
              <a:gd name="connsiteY76" fmla="*/ 31042 h 156938"/>
              <a:gd name="connsiteX77" fmla="*/ 103999 w 244778"/>
              <a:gd name="connsiteY77" fmla="*/ 41881 h 156938"/>
              <a:gd name="connsiteX78" fmla="*/ 124981 w 244778"/>
              <a:gd name="connsiteY78" fmla="*/ 42744 h 156938"/>
              <a:gd name="connsiteX79" fmla="*/ 124981 w 244778"/>
              <a:gd name="connsiteY79" fmla="*/ 52541 h 156938"/>
              <a:gd name="connsiteX80" fmla="*/ 125482 w 244778"/>
              <a:gd name="connsiteY80" fmla="*/ 52367 h 156938"/>
              <a:gd name="connsiteX81" fmla="*/ 128106 w 244778"/>
              <a:gd name="connsiteY81" fmla="*/ 44868 h 156938"/>
              <a:gd name="connsiteX82" fmla="*/ 127856 w 244778"/>
              <a:gd name="connsiteY82" fmla="*/ 43494 h 156938"/>
              <a:gd name="connsiteX83" fmla="*/ 127731 w 244778"/>
              <a:gd name="connsiteY83" fmla="*/ 42994 h 156938"/>
              <a:gd name="connsiteX84" fmla="*/ 127653 w 244778"/>
              <a:gd name="connsiteY84" fmla="*/ 42842 h 156938"/>
              <a:gd name="connsiteX85" fmla="*/ 124981 w 244778"/>
              <a:gd name="connsiteY85" fmla="*/ 42744 h 156938"/>
              <a:gd name="connsiteX86" fmla="*/ 127646 w 244778"/>
              <a:gd name="connsiteY86" fmla="*/ 42828 h 156938"/>
              <a:gd name="connsiteX87" fmla="*/ 121732 w 244778"/>
              <a:gd name="connsiteY87" fmla="*/ 31370 h 156938"/>
              <a:gd name="connsiteX88" fmla="*/ 103860 w 244778"/>
              <a:gd name="connsiteY88" fmla="*/ 21372 h 156938"/>
              <a:gd name="connsiteX89" fmla="*/ 152852 w 244778"/>
              <a:gd name="connsiteY89" fmla="*/ 3624 h 156938"/>
              <a:gd name="connsiteX90" fmla="*/ 134605 w 244778"/>
              <a:gd name="connsiteY90" fmla="*/ 23121 h 156938"/>
              <a:gd name="connsiteX91" fmla="*/ 132230 w 244778"/>
              <a:gd name="connsiteY91" fmla="*/ 30620 h 156938"/>
              <a:gd name="connsiteX92" fmla="*/ 131606 w 244778"/>
              <a:gd name="connsiteY92" fmla="*/ 40744 h 156938"/>
              <a:gd name="connsiteX93" fmla="*/ 132106 w 244778"/>
              <a:gd name="connsiteY93" fmla="*/ 42369 h 156938"/>
              <a:gd name="connsiteX94" fmla="*/ 131915 w 244778"/>
              <a:gd name="connsiteY94" fmla="*/ 42941 h 156938"/>
              <a:gd name="connsiteX95" fmla="*/ 132855 w 244778"/>
              <a:gd name="connsiteY95" fmla="*/ 42994 h 156938"/>
              <a:gd name="connsiteX96" fmla="*/ 131907 w 244778"/>
              <a:gd name="connsiteY96" fmla="*/ 42964 h 156938"/>
              <a:gd name="connsiteX97" fmla="*/ 131481 w 244778"/>
              <a:gd name="connsiteY97" fmla="*/ 44243 h 156938"/>
              <a:gd name="connsiteX98" fmla="*/ 133855 w 244778"/>
              <a:gd name="connsiteY98" fmla="*/ 47839 h 156938"/>
              <a:gd name="connsiteX99" fmla="*/ 133855 w 244778"/>
              <a:gd name="connsiteY99" fmla="*/ 43119 h 156938"/>
              <a:gd name="connsiteX100" fmla="*/ 148755 w 244778"/>
              <a:gd name="connsiteY100" fmla="*/ 43690 h 156938"/>
              <a:gd name="connsiteX101" fmla="*/ 156102 w 244778"/>
              <a:gd name="connsiteY101" fmla="*/ 31745 h 156938"/>
              <a:gd name="connsiteX102" fmla="*/ 159601 w 244778"/>
              <a:gd name="connsiteY102" fmla="*/ 13373 h 156938"/>
              <a:gd name="connsiteX103" fmla="*/ 154852 w 244778"/>
              <a:gd name="connsiteY103" fmla="*/ 3999 h 156938"/>
              <a:gd name="connsiteX104" fmla="*/ 152852 w 244778"/>
              <a:gd name="connsiteY104" fmla="*/ 3624 h 156938"/>
              <a:gd name="connsiteX105" fmla="*/ 152728 w 244778"/>
              <a:gd name="connsiteY105" fmla="*/ 0 h 156938"/>
              <a:gd name="connsiteX106" fmla="*/ 156102 w 244778"/>
              <a:gd name="connsiteY106" fmla="*/ 625 h 156938"/>
              <a:gd name="connsiteX107" fmla="*/ 163102 w 244778"/>
              <a:gd name="connsiteY107" fmla="*/ 12998 h 156938"/>
              <a:gd name="connsiteX108" fmla="*/ 159476 w 244778"/>
              <a:gd name="connsiteY108" fmla="*/ 33120 h 156938"/>
              <a:gd name="connsiteX109" fmla="*/ 152714 w 244778"/>
              <a:gd name="connsiteY109" fmla="*/ 43842 h 156938"/>
              <a:gd name="connsiteX110" fmla="*/ 179474 w 244778"/>
              <a:gd name="connsiteY110" fmla="*/ 44868 h 156938"/>
              <a:gd name="connsiteX111" fmla="*/ 174118 w 244778"/>
              <a:gd name="connsiteY111" fmla="*/ 93488 h 156938"/>
              <a:gd name="connsiteX112" fmla="*/ 192117 w 244778"/>
              <a:gd name="connsiteY112" fmla="*/ 88476 h 156938"/>
              <a:gd name="connsiteX113" fmla="*/ 184598 w 244778"/>
              <a:gd name="connsiteY113" fmla="*/ 84613 h 156938"/>
              <a:gd name="connsiteX114" fmla="*/ 178973 w 244778"/>
              <a:gd name="connsiteY114" fmla="*/ 73865 h 156938"/>
              <a:gd name="connsiteX115" fmla="*/ 181723 w 244778"/>
              <a:gd name="connsiteY115" fmla="*/ 65991 h 156938"/>
              <a:gd name="connsiteX116" fmla="*/ 183848 w 244778"/>
              <a:gd name="connsiteY116" fmla="*/ 65241 h 156938"/>
              <a:gd name="connsiteX117" fmla="*/ 201470 w 244778"/>
              <a:gd name="connsiteY117" fmla="*/ 73989 h 156938"/>
              <a:gd name="connsiteX118" fmla="*/ 201345 w 244778"/>
              <a:gd name="connsiteY118" fmla="*/ 64241 h 156938"/>
              <a:gd name="connsiteX119" fmla="*/ 202720 w 244778"/>
              <a:gd name="connsiteY119" fmla="*/ 63366 h 156938"/>
              <a:gd name="connsiteX120" fmla="*/ 203845 w 244778"/>
              <a:gd name="connsiteY120" fmla="*/ 64491 h 156938"/>
              <a:gd name="connsiteX121" fmla="*/ 205220 w 244778"/>
              <a:gd name="connsiteY121" fmla="*/ 78864 h 156938"/>
              <a:gd name="connsiteX122" fmla="*/ 205595 w 244778"/>
              <a:gd name="connsiteY122" fmla="*/ 79614 h 156938"/>
              <a:gd name="connsiteX123" fmla="*/ 209969 w 244778"/>
              <a:gd name="connsiteY123" fmla="*/ 69115 h 156938"/>
              <a:gd name="connsiteX124" fmla="*/ 211719 w 244778"/>
              <a:gd name="connsiteY124" fmla="*/ 68740 h 156938"/>
              <a:gd name="connsiteX125" fmla="*/ 212095 w 244778"/>
              <a:gd name="connsiteY125" fmla="*/ 70115 h 156938"/>
              <a:gd name="connsiteX126" fmla="*/ 208844 w 244778"/>
              <a:gd name="connsiteY126" fmla="*/ 76364 h 156938"/>
              <a:gd name="connsiteX127" fmla="*/ 220468 w 244778"/>
              <a:gd name="connsiteY127" fmla="*/ 68865 h 156938"/>
              <a:gd name="connsiteX128" fmla="*/ 223842 w 244778"/>
              <a:gd name="connsiteY128" fmla="*/ 69240 h 156938"/>
              <a:gd name="connsiteX129" fmla="*/ 225295 w 244778"/>
              <a:gd name="connsiteY129" fmla="*/ 79326 h 156938"/>
              <a:gd name="connsiteX130" fmla="*/ 235591 w 244778"/>
              <a:gd name="connsiteY130" fmla="*/ 76489 h 156938"/>
              <a:gd name="connsiteX131" fmla="*/ 238590 w 244778"/>
              <a:gd name="connsiteY131" fmla="*/ 102110 h 156938"/>
              <a:gd name="connsiteX132" fmla="*/ 222093 w 244778"/>
              <a:gd name="connsiteY132" fmla="*/ 103735 h 156938"/>
              <a:gd name="connsiteX133" fmla="*/ 220451 w 244778"/>
              <a:gd name="connsiteY133" fmla="*/ 87920 h 156938"/>
              <a:gd name="connsiteX134" fmla="*/ 213344 w 244778"/>
              <a:gd name="connsiteY134" fmla="*/ 92987 h 156938"/>
              <a:gd name="connsiteX135" fmla="*/ 209969 w 244778"/>
              <a:gd name="connsiteY135" fmla="*/ 92612 h 156938"/>
              <a:gd name="connsiteX136" fmla="*/ 207220 w 244778"/>
              <a:gd name="connsiteY136" fmla="*/ 90862 h 156938"/>
              <a:gd name="connsiteX137" fmla="*/ 204970 w 244778"/>
              <a:gd name="connsiteY137" fmla="*/ 93237 h 156938"/>
              <a:gd name="connsiteX138" fmla="*/ 204104 w 244778"/>
              <a:gd name="connsiteY138" fmla="*/ 93542 h 156938"/>
              <a:gd name="connsiteX139" fmla="*/ 205970 w 244778"/>
              <a:gd name="connsiteY139" fmla="*/ 105485 h 156938"/>
              <a:gd name="connsiteX140" fmla="*/ 178349 w 244778"/>
              <a:gd name="connsiteY140" fmla="*/ 108360 h 156938"/>
              <a:gd name="connsiteX141" fmla="*/ 173884 w 244778"/>
              <a:gd name="connsiteY141" fmla="*/ 95617 h 156938"/>
              <a:gd name="connsiteX142" fmla="*/ 173224 w 244778"/>
              <a:gd name="connsiteY142" fmla="*/ 101610 h 156938"/>
              <a:gd name="connsiteX143" fmla="*/ 133855 w 244778"/>
              <a:gd name="connsiteY143" fmla="*/ 101610 h 156938"/>
              <a:gd name="connsiteX144" fmla="*/ 133855 w 244778"/>
              <a:gd name="connsiteY144" fmla="*/ 53714 h 156938"/>
              <a:gd name="connsiteX145" fmla="*/ 130481 w 244778"/>
              <a:gd name="connsiteY145" fmla="*/ 50867 h 156938"/>
              <a:gd name="connsiteX146" fmla="*/ 127481 w 244778"/>
              <a:gd name="connsiteY146" fmla="*/ 54742 h 156938"/>
              <a:gd name="connsiteX147" fmla="*/ 124981 w 244778"/>
              <a:gd name="connsiteY147" fmla="*/ 55645 h 156938"/>
              <a:gd name="connsiteX148" fmla="*/ 124981 w 244778"/>
              <a:gd name="connsiteY148" fmla="*/ 101610 h 156938"/>
              <a:gd name="connsiteX149" fmla="*/ 86362 w 244778"/>
              <a:gd name="connsiteY149" fmla="*/ 101610 h 156938"/>
              <a:gd name="connsiteX150" fmla="*/ 85823 w 244778"/>
              <a:gd name="connsiteY150" fmla="*/ 96930 h 156938"/>
              <a:gd name="connsiteX151" fmla="*/ 82488 w 244778"/>
              <a:gd name="connsiteY151" fmla="*/ 114358 h 156938"/>
              <a:gd name="connsiteX152" fmla="*/ 37244 w 244778"/>
              <a:gd name="connsiteY152" fmla="*/ 108734 h 156938"/>
              <a:gd name="connsiteX153" fmla="*/ 38563 w 244778"/>
              <a:gd name="connsiteY153" fmla="*/ 97741 h 156938"/>
              <a:gd name="connsiteX154" fmla="*/ 34994 w 244778"/>
              <a:gd name="connsiteY154" fmla="*/ 98110 h 156938"/>
              <a:gd name="connsiteX155" fmla="*/ 28979 w 244778"/>
              <a:gd name="connsiteY155" fmla="*/ 95271 h 156938"/>
              <a:gd name="connsiteX156" fmla="*/ 27745 w 244778"/>
              <a:gd name="connsiteY156" fmla="*/ 104985 h 156938"/>
              <a:gd name="connsiteX157" fmla="*/ 27495 w 244778"/>
              <a:gd name="connsiteY157" fmla="*/ 107610 h 156938"/>
              <a:gd name="connsiteX158" fmla="*/ 250 w 244778"/>
              <a:gd name="connsiteY158" fmla="*/ 104235 h 156938"/>
              <a:gd name="connsiteX159" fmla="*/ 0 w 244778"/>
              <a:gd name="connsiteY159" fmla="*/ 86613 h 156938"/>
              <a:gd name="connsiteX160" fmla="*/ 19200 w 244778"/>
              <a:gd name="connsiteY160" fmla="*/ 88307 h 156938"/>
              <a:gd name="connsiteX161" fmla="*/ 18497 w 244778"/>
              <a:gd name="connsiteY161" fmla="*/ 78363 h 156938"/>
              <a:gd name="connsiteX162" fmla="*/ 22121 w 244778"/>
              <a:gd name="connsiteY162" fmla="*/ 77988 h 156938"/>
              <a:gd name="connsiteX163" fmla="*/ 36494 w 244778"/>
              <a:gd name="connsiteY163" fmla="*/ 84237 h 156938"/>
              <a:gd name="connsiteX164" fmla="*/ 31495 w 244778"/>
              <a:gd name="connsiteY164" fmla="*/ 78863 h 156938"/>
              <a:gd name="connsiteX165" fmla="*/ 31620 w 244778"/>
              <a:gd name="connsiteY165" fmla="*/ 77613 h 156938"/>
              <a:gd name="connsiteX166" fmla="*/ 33619 w 244778"/>
              <a:gd name="connsiteY166" fmla="*/ 77863 h 156938"/>
              <a:gd name="connsiteX167" fmla="*/ 40618 w 244778"/>
              <a:gd name="connsiteY167" fmla="*/ 86737 h 156938"/>
              <a:gd name="connsiteX168" fmla="*/ 40868 w 244778"/>
              <a:gd name="connsiteY168" fmla="*/ 86112 h 156938"/>
              <a:gd name="connsiteX169" fmla="*/ 39368 w 244778"/>
              <a:gd name="connsiteY169" fmla="*/ 73864 h 156938"/>
              <a:gd name="connsiteX170" fmla="*/ 40368 w 244778"/>
              <a:gd name="connsiteY170" fmla="*/ 72864 h 156938"/>
              <a:gd name="connsiteX171" fmla="*/ 42118 w 244778"/>
              <a:gd name="connsiteY171" fmla="*/ 73614 h 156938"/>
              <a:gd name="connsiteX172" fmla="*/ 43993 w 244778"/>
              <a:gd name="connsiteY172" fmla="*/ 81863 h 156938"/>
              <a:gd name="connsiteX173" fmla="*/ 61615 w 244778"/>
              <a:gd name="connsiteY173" fmla="*/ 74114 h 156938"/>
              <a:gd name="connsiteX174" fmla="*/ 64115 w 244778"/>
              <a:gd name="connsiteY174" fmla="*/ 74739 h 156938"/>
              <a:gd name="connsiteX175" fmla="*/ 68864 w 244778"/>
              <a:gd name="connsiteY175" fmla="*/ 81238 h 156938"/>
              <a:gd name="connsiteX176" fmla="*/ 64865 w 244778"/>
              <a:gd name="connsiteY176" fmla="*/ 90486 h 156938"/>
              <a:gd name="connsiteX177" fmla="*/ 61714 w 244778"/>
              <a:gd name="connsiteY177" fmla="*/ 91942 h 156938"/>
              <a:gd name="connsiteX178" fmla="*/ 85489 w 244778"/>
              <a:gd name="connsiteY178" fmla="*/ 94034 h 156938"/>
              <a:gd name="connsiteX179" fmla="*/ 79363 w 244778"/>
              <a:gd name="connsiteY179" fmla="*/ 40869 h 156938"/>
              <a:gd name="connsiteX180" fmla="*/ 100345 w 244778"/>
              <a:gd name="connsiteY180" fmla="*/ 41731 h 156938"/>
              <a:gd name="connsiteX181" fmla="*/ 95142 w 244778"/>
              <a:gd name="connsiteY181" fmla="*/ 30589 h 156938"/>
              <a:gd name="connsiteX182" fmla="*/ 98985 w 244778"/>
              <a:gd name="connsiteY182" fmla="*/ 19872 h 156938"/>
              <a:gd name="connsiteX183" fmla="*/ 103485 w 244778"/>
              <a:gd name="connsiteY183" fmla="*/ 18247 h 156938"/>
              <a:gd name="connsiteX184" fmla="*/ 122607 w 244778"/>
              <a:gd name="connsiteY184" fmla="*/ 27246 h 156938"/>
              <a:gd name="connsiteX185" fmla="*/ 115483 w 244778"/>
              <a:gd name="connsiteY185" fmla="*/ 17622 h 156938"/>
              <a:gd name="connsiteX186" fmla="*/ 115483 w 244778"/>
              <a:gd name="connsiteY186" fmla="*/ 15123 h 156938"/>
              <a:gd name="connsiteX187" fmla="*/ 117983 w 244778"/>
              <a:gd name="connsiteY187" fmla="*/ 15123 h 156938"/>
              <a:gd name="connsiteX188" fmla="*/ 128231 w 244778"/>
              <a:gd name="connsiteY188" fmla="*/ 31495 h 156938"/>
              <a:gd name="connsiteX189" fmla="*/ 128481 w 244778"/>
              <a:gd name="connsiteY189" fmla="*/ 30121 h 156938"/>
              <a:gd name="connsiteX190" fmla="*/ 124607 w 244778"/>
              <a:gd name="connsiteY190" fmla="*/ 5249 h 156938"/>
              <a:gd name="connsiteX191" fmla="*/ 125732 w 244778"/>
              <a:gd name="connsiteY191" fmla="*/ 2874 h 156938"/>
              <a:gd name="connsiteX192" fmla="*/ 128106 w 244778"/>
              <a:gd name="connsiteY192" fmla="*/ 3999 h 156938"/>
              <a:gd name="connsiteX193" fmla="*/ 131731 w 244778"/>
              <a:gd name="connsiteY193" fmla="*/ 20497 h 156938"/>
              <a:gd name="connsiteX194" fmla="*/ 152728 w 244778"/>
              <a:gd name="connsiteY194" fmla="*/ 0 h 1569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</a:cxnLst>
            <a:rect l="l" t="t" r="r" b="b"/>
            <a:pathLst>
              <a:path w="244778" h="156938">
                <a:moveTo>
                  <a:pt x="223717" y="120483"/>
                </a:moveTo>
                <a:lnTo>
                  <a:pt x="240715" y="120483"/>
                </a:lnTo>
                <a:lnTo>
                  <a:pt x="244778" y="156938"/>
                </a:lnTo>
                <a:lnTo>
                  <a:pt x="227425" y="156938"/>
                </a:lnTo>
                <a:close/>
                <a:moveTo>
                  <a:pt x="182724" y="120483"/>
                </a:moveTo>
                <a:lnTo>
                  <a:pt x="208345" y="120483"/>
                </a:lnTo>
                <a:lnTo>
                  <a:pt x="214036" y="156938"/>
                </a:lnTo>
                <a:lnTo>
                  <a:pt x="195475" y="156938"/>
                </a:lnTo>
                <a:close/>
                <a:moveTo>
                  <a:pt x="45993" y="119733"/>
                </a:moveTo>
                <a:lnTo>
                  <a:pt x="80738" y="124108"/>
                </a:lnTo>
                <a:lnTo>
                  <a:pt x="74468" y="156938"/>
                </a:lnTo>
                <a:lnTo>
                  <a:pt x="31257" y="156938"/>
                </a:lnTo>
                <a:lnTo>
                  <a:pt x="35370" y="123733"/>
                </a:lnTo>
                <a:lnTo>
                  <a:pt x="47493" y="133981"/>
                </a:lnTo>
                <a:lnTo>
                  <a:pt x="47368" y="128732"/>
                </a:lnTo>
                <a:lnTo>
                  <a:pt x="54117" y="126607"/>
                </a:lnTo>
                <a:close/>
                <a:moveTo>
                  <a:pt x="375" y="114109"/>
                </a:moveTo>
                <a:lnTo>
                  <a:pt x="26246" y="117358"/>
                </a:lnTo>
                <a:lnTo>
                  <a:pt x="21351" y="156938"/>
                </a:lnTo>
                <a:lnTo>
                  <a:pt x="1150" y="156938"/>
                </a:lnTo>
                <a:close/>
                <a:moveTo>
                  <a:pt x="133855" y="110484"/>
                </a:moveTo>
                <a:lnTo>
                  <a:pt x="172224" y="110484"/>
                </a:lnTo>
                <a:lnTo>
                  <a:pt x="166967" y="156938"/>
                </a:lnTo>
                <a:lnTo>
                  <a:pt x="133855" y="156938"/>
                </a:lnTo>
                <a:close/>
                <a:moveTo>
                  <a:pt x="87487" y="110484"/>
                </a:moveTo>
                <a:lnTo>
                  <a:pt x="124981" y="110484"/>
                </a:lnTo>
                <a:lnTo>
                  <a:pt x="124981" y="156938"/>
                </a:lnTo>
                <a:lnTo>
                  <a:pt x="92840" y="156938"/>
                </a:lnTo>
                <a:close/>
                <a:moveTo>
                  <a:pt x="22121" y="79738"/>
                </a:moveTo>
                <a:cubicBezTo>
                  <a:pt x="21246" y="79738"/>
                  <a:pt x="20371" y="79738"/>
                  <a:pt x="19747" y="79988"/>
                </a:cubicBezTo>
                <a:lnTo>
                  <a:pt x="21075" y="88472"/>
                </a:lnTo>
                <a:lnTo>
                  <a:pt x="29745" y="89237"/>
                </a:lnTo>
                <a:lnTo>
                  <a:pt x="29124" y="94129"/>
                </a:lnTo>
                <a:lnTo>
                  <a:pt x="34744" y="96860"/>
                </a:lnTo>
                <a:cubicBezTo>
                  <a:pt x="35619" y="96860"/>
                  <a:pt x="36494" y="96860"/>
                  <a:pt x="37119" y="96610"/>
                </a:cubicBezTo>
                <a:lnTo>
                  <a:pt x="38978" y="94287"/>
                </a:lnTo>
                <a:lnTo>
                  <a:pt x="39241" y="92092"/>
                </a:lnTo>
                <a:lnTo>
                  <a:pt x="35494" y="86237"/>
                </a:lnTo>
                <a:cubicBezTo>
                  <a:pt x="31745" y="82613"/>
                  <a:pt x="26246" y="79988"/>
                  <a:pt x="22121" y="79738"/>
                </a:cubicBezTo>
                <a:close/>
                <a:moveTo>
                  <a:pt x="61240" y="75739"/>
                </a:moveTo>
                <a:cubicBezTo>
                  <a:pt x="56616" y="75239"/>
                  <a:pt x="49992" y="78488"/>
                  <a:pt x="45867" y="83362"/>
                </a:cubicBezTo>
                <a:cubicBezTo>
                  <a:pt x="44993" y="84487"/>
                  <a:pt x="44243" y="85612"/>
                  <a:pt x="43618" y="86737"/>
                </a:cubicBezTo>
                <a:lnTo>
                  <a:pt x="42780" y="90276"/>
                </a:lnTo>
                <a:lnTo>
                  <a:pt x="58170" y="91630"/>
                </a:lnTo>
                <a:lnTo>
                  <a:pt x="62240" y="89612"/>
                </a:lnTo>
                <a:cubicBezTo>
                  <a:pt x="64615" y="86862"/>
                  <a:pt x="65989" y="83862"/>
                  <a:pt x="65864" y="80988"/>
                </a:cubicBezTo>
                <a:cubicBezTo>
                  <a:pt x="65864" y="78613"/>
                  <a:pt x="64740" y="76863"/>
                  <a:pt x="62740" y="76113"/>
                </a:cubicBezTo>
                <a:cubicBezTo>
                  <a:pt x="62240" y="75988"/>
                  <a:pt x="61740" y="75864"/>
                  <a:pt x="61240" y="75739"/>
                </a:cubicBezTo>
                <a:close/>
                <a:moveTo>
                  <a:pt x="220718" y="70490"/>
                </a:moveTo>
                <a:cubicBezTo>
                  <a:pt x="217093" y="70740"/>
                  <a:pt x="212719" y="73989"/>
                  <a:pt x="210094" y="78364"/>
                </a:cubicBezTo>
                <a:cubicBezTo>
                  <a:pt x="208469" y="80989"/>
                  <a:pt x="207846" y="83613"/>
                  <a:pt x="207846" y="85738"/>
                </a:cubicBezTo>
                <a:cubicBezTo>
                  <a:pt x="207846" y="85738"/>
                  <a:pt x="207846" y="85863"/>
                  <a:pt x="207846" y="85863"/>
                </a:cubicBezTo>
                <a:cubicBezTo>
                  <a:pt x="207846" y="85988"/>
                  <a:pt x="207846" y="85988"/>
                  <a:pt x="207846" y="85988"/>
                </a:cubicBezTo>
                <a:cubicBezTo>
                  <a:pt x="207970" y="86363"/>
                  <a:pt x="207970" y="86613"/>
                  <a:pt x="207970" y="86863"/>
                </a:cubicBezTo>
                <a:cubicBezTo>
                  <a:pt x="208220" y="88737"/>
                  <a:pt x="209220" y="90237"/>
                  <a:pt x="210844" y="90737"/>
                </a:cubicBezTo>
                <a:cubicBezTo>
                  <a:pt x="211469" y="90987"/>
                  <a:pt x="212220" y="91112"/>
                  <a:pt x="212969" y="90987"/>
                </a:cubicBezTo>
                <a:lnTo>
                  <a:pt x="220218" y="85677"/>
                </a:lnTo>
                <a:lnTo>
                  <a:pt x="219719" y="80863"/>
                </a:lnTo>
                <a:lnTo>
                  <a:pt x="223485" y="79825"/>
                </a:lnTo>
                <a:lnTo>
                  <a:pt x="222842" y="70740"/>
                </a:lnTo>
                <a:cubicBezTo>
                  <a:pt x="222217" y="70490"/>
                  <a:pt x="221467" y="70365"/>
                  <a:pt x="220718" y="70490"/>
                </a:cubicBezTo>
                <a:close/>
                <a:moveTo>
                  <a:pt x="184348" y="67116"/>
                </a:moveTo>
                <a:cubicBezTo>
                  <a:pt x="183848" y="67241"/>
                  <a:pt x="183473" y="67366"/>
                  <a:pt x="183098" y="67615"/>
                </a:cubicBezTo>
                <a:cubicBezTo>
                  <a:pt x="181473" y="68615"/>
                  <a:pt x="180848" y="70740"/>
                  <a:pt x="181348" y="73490"/>
                </a:cubicBezTo>
                <a:cubicBezTo>
                  <a:pt x="181973" y="76614"/>
                  <a:pt x="183848" y="80114"/>
                  <a:pt x="186598" y="83363"/>
                </a:cubicBezTo>
                <a:lnTo>
                  <a:pt x="194682" y="87761"/>
                </a:lnTo>
                <a:lnTo>
                  <a:pt x="202846" y="85488"/>
                </a:lnTo>
                <a:lnTo>
                  <a:pt x="203688" y="90871"/>
                </a:lnTo>
                <a:lnTo>
                  <a:pt x="205345" y="87113"/>
                </a:lnTo>
                <a:cubicBezTo>
                  <a:pt x="204846" y="86863"/>
                  <a:pt x="204596" y="86488"/>
                  <a:pt x="204596" y="86113"/>
                </a:cubicBezTo>
                <a:cubicBezTo>
                  <a:pt x="204596" y="85738"/>
                  <a:pt x="204721" y="85488"/>
                  <a:pt x="204721" y="85113"/>
                </a:cubicBezTo>
                <a:cubicBezTo>
                  <a:pt x="203845" y="83113"/>
                  <a:pt x="203220" y="81238"/>
                  <a:pt x="202720" y="79489"/>
                </a:cubicBezTo>
                <a:cubicBezTo>
                  <a:pt x="201970" y="78239"/>
                  <a:pt x="201096" y="76864"/>
                  <a:pt x="199971" y="75614"/>
                </a:cubicBezTo>
                <a:cubicBezTo>
                  <a:pt x="195096" y="69990"/>
                  <a:pt x="188472" y="66366"/>
                  <a:pt x="184348" y="67116"/>
                </a:cubicBezTo>
                <a:close/>
                <a:moveTo>
                  <a:pt x="103860" y="21372"/>
                </a:moveTo>
                <a:cubicBezTo>
                  <a:pt x="102735" y="21497"/>
                  <a:pt x="101735" y="21747"/>
                  <a:pt x="100985" y="22372"/>
                </a:cubicBezTo>
                <a:cubicBezTo>
                  <a:pt x="98673" y="23997"/>
                  <a:pt x="97954" y="27215"/>
                  <a:pt x="98642" y="31042"/>
                </a:cubicBezTo>
                <a:lnTo>
                  <a:pt x="103999" y="41881"/>
                </a:lnTo>
                <a:lnTo>
                  <a:pt x="124981" y="42744"/>
                </a:lnTo>
                <a:lnTo>
                  <a:pt x="124981" y="52541"/>
                </a:lnTo>
                <a:lnTo>
                  <a:pt x="125482" y="52367"/>
                </a:lnTo>
                <a:cubicBezTo>
                  <a:pt x="127481" y="50867"/>
                  <a:pt x="128356" y="48118"/>
                  <a:pt x="128106" y="44868"/>
                </a:cubicBezTo>
                <a:cubicBezTo>
                  <a:pt x="127981" y="44493"/>
                  <a:pt x="127981" y="43993"/>
                  <a:pt x="127856" y="43494"/>
                </a:cubicBezTo>
                <a:cubicBezTo>
                  <a:pt x="127731" y="43243"/>
                  <a:pt x="127731" y="43118"/>
                  <a:pt x="127731" y="42994"/>
                </a:cubicBezTo>
                <a:lnTo>
                  <a:pt x="127653" y="42842"/>
                </a:lnTo>
                <a:lnTo>
                  <a:pt x="124981" y="42744"/>
                </a:lnTo>
                <a:lnTo>
                  <a:pt x="127646" y="42828"/>
                </a:lnTo>
                <a:lnTo>
                  <a:pt x="121732" y="31370"/>
                </a:lnTo>
                <a:cubicBezTo>
                  <a:pt x="116483" y="24871"/>
                  <a:pt x="109109" y="20747"/>
                  <a:pt x="103860" y="21372"/>
                </a:cubicBezTo>
                <a:close/>
                <a:moveTo>
                  <a:pt x="152852" y="3624"/>
                </a:moveTo>
                <a:cubicBezTo>
                  <a:pt x="146853" y="3624"/>
                  <a:pt x="139105" y="11998"/>
                  <a:pt x="134605" y="23121"/>
                </a:cubicBezTo>
                <a:cubicBezTo>
                  <a:pt x="133605" y="25621"/>
                  <a:pt x="132855" y="28121"/>
                  <a:pt x="132230" y="30620"/>
                </a:cubicBezTo>
                <a:cubicBezTo>
                  <a:pt x="132230" y="33745"/>
                  <a:pt x="131981" y="37119"/>
                  <a:pt x="131606" y="40744"/>
                </a:cubicBezTo>
                <a:cubicBezTo>
                  <a:pt x="131731" y="41244"/>
                  <a:pt x="131981" y="41869"/>
                  <a:pt x="132106" y="42369"/>
                </a:cubicBezTo>
                <a:lnTo>
                  <a:pt x="131915" y="42941"/>
                </a:lnTo>
                <a:lnTo>
                  <a:pt x="132855" y="42994"/>
                </a:lnTo>
                <a:lnTo>
                  <a:pt x="131907" y="42964"/>
                </a:lnTo>
                <a:lnTo>
                  <a:pt x="131481" y="44243"/>
                </a:lnTo>
                <a:lnTo>
                  <a:pt x="133855" y="47839"/>
                </a:lnTo>
                <a:lnTo>
                  <a:pt x="133855" y="43119"/>
                </a:lnTo>
                <a:lnTo>
                  <a:pt x="148755" y="43690"/>
                </a:lnTo>
                <a:lnTo>
                  <a:pt x="156102" y="31745"/>
                </a:lnTo>
                <a:cubicBezTo>
                  <a:pt x="158726" y="25246"/>
                  <a:pt x="159852" y="18747"/>
                  <a:pt x="159601" y="13373"/>
                </a:cubicBezTo>
                <a:cubicBezTo>
                  <a:pt x="159226" y="8499"/>
                  <a:pt x="157477" y="4999"/>
                  <a:pt x="154852" y="3999"/>
                </a:cubicBezTo>
                <a:cubicBezTo>
                  <a:pt x="154227" y="3749"/>
                  <a:pt x="153602" y="3624"/>
                  <a:pt x="152852" y="3624"/>
                </a:cubicBezTo>
                <a:close/>
                <a:moveTo>
                  <a:pt x="152728" y="0"/>
                </a:moveTo>
                <a:cubicBezTo>
                  <a:pt x="153977" y="0"/>
                  <a:pt x="155102" y="250"/>
                  <a:pt x="156102" y="625"/>
                </a:cubicBezTo>
                <a:cubicBezTo>
                  <a:pt x="160102" y="2125"/>
                  <a:pt x="162601" y="6624"/>
                  <a:pt x="163102" y="12998"/>
                </a:cubicBezTo>
                <a:cubicBezTo>
                  <a:pt x="163476" y="18997"/>
                  <a:pt x="162226" y="26121"/>
                  <a:pt x="159476" y="33120"/>
                </a:cubicBezTo>
                <a:lnTo>
                  <a:pt x="152714" y="43842"/>
                </a:lnTo>
                <a:lnTo>
                  <a:pt x="179474" y="44868"/>
                </a:lnTo>
                <a:lnTo>
                  <a:pt x="174118" y="93488"/>
                </a:lnTo>
                <a:lnTo>
                  <a:pt x="192117" y="88476"/>
                </a:lnTo>
                <a:lnTo>
                  <a:pt x="184598" y="84613"/>
                </a:lnTo>
                <a:cubicBezTo>
                  <a:pt x="181598" y="81114"/>
                  <a:pt x="179598" y="77239"/>
                  <a:pt x="178973" y="73865"/>
                </a:cubicBezTo>
                <a:cubicBezTo>
                  <a:pt x="178223" y="70240"/>
                  <a:pt x="179224" y="67366"/>
                  <a:pt x="181723" y="65991"/>
                </a:cubicBezTo>
                <a:cubicBezTo>
                  <a:pt x="182349" y="65616"/>
                  <a:pt x="183098" y="65366"/>
                  <a:pt x="183848" y="65241"/>
                </a:cubicBezTo>
                <a:cubicBezTo>
                  <a:pt x="188847" y="64366"/>
                  <a:pt x="195971" y="67866"/>
                  <a:pt x="201470" y="73989"/>
                </a:cubicBezTo>
                <a:cubicBezTo>
                  <a:pt x="200846" y="69615"/>
                  <a:pt x="201096" y="66366"/>
                  <a:pt x="201345" y="64241"/>
                </a:cubicBezTo>
                <a:cubicBezTo>
                  <a:pt x="201345" y="63741"/>
                  <a:pt x="201970" y="63241"/>
                  <a:pt x="202720" y="63366"/>
                </a:cubicBezTo>
                <a:cubicBezTo>
                  <a:pt x="203470" y="63366"/>
                  <a:pt x="203970" y="63866"/>
                  <a:pt x="203845" y="64491"/>
                </a:cubicBezTo>
                <a:cubicBezTo>
                  <a:pt x="203470" y="67241"/>
                  <a:pt x="203345" y="72240"/>
                  <a:pt x="205220" y="78864"/>
                </a:cubicBezTo>
                <a:cubicBezTo>
                  <a:pt x="205345" y="79114"/>
                  <a:pt x="205470" y="79364"/>
                  <a:pt x="205595" y="79614"/>
                </a:cubicBezTo>
                <a:cubicBezTo>
                  <a:pt x="206595" y="73740"/>
                  <a:pt x="208095" y="71615"/>
                  <a:pt x="209969" y="69115"/>
                </a:cubicBezTo>
                <a:cubicBezTo>
                  <a:pt x="210344" y="68615"/>
                  <a:pt x="211094" y="68490"/>
                  <a:pt x="211719" y="68740"/>
                </a:cubicBezTo>
                <a:cubicBezTo>
                  <a:pt x="212345" y="68990"/>
                  <a:pt x="212469" y="69615"/>
                  <a:pt x="212095" y="70115"/>
                </a:cubicBezTo>
                <a:cubicBezTo>
                  <a:pt x="210844" y="71865"/>
                  <a:pt x="209719" y="73365"/>
                  <a:pt x="208844" y="76364"/>
                </a:cubicBezTo>
                <a:cubicBezTo>
                  <a:pt x="211844" y="72240"/>
                  <a:pt x="216343" y="69240"/>
                  <a:pt x="220468" y="68865"/>
                </a:cubicBezTo>
                <a:cubicBezTo>
                  <a:pt x="221718" y="68740"/>
                  <a:pt x="222842" y="68865"/>
                  <a:pt x="223842" y="69240"/>
                </a:cubicBezTo>
                <a:lnTo>
                  <a:pt x="225295" y="79326"/>
                </a:lnTo>
                <a:lnTo>
                  <a:pt x="235591" y="76489"/>
                </a:lnTo>
                <a:lnTo>
                  <a:pt x="238590" y="102110"/>
                </a:lnTo>
                <a:lnTo>
                  <a:pt x="222093" y="103735"/>
                </a:lnTo>
                <a:lnTo>
                  <a:pt x="220451" y="87920"/>
                </a:lnTo>
                <a:lnTo>
                  <a:pt x="213344" y="92987"/>
                </a:lnTo>
                <a:cubicBezTo>
                  <a:pt x="212095" y="93112"/>
                  <a:pt x="210969" y="92987"/>
                  <a:pt x="209969" y="92612"/>
                </a:cubicBezTo>
                <a:cubicBezTo>
                  <a:pt x="208844" y="92237"/>
                  <a:pt x="207970" y="91612"/>
                  <a:pt x="207220" y="90862"/>
                </a:cubicBezTo>
                <a:cubicBezTo>
                  <a:pt x="206720" y="91862"/>
                  <a:pt x="205970" y="92612"/>
                  <a:pt x="204970" y="93237"/>
                </a:cubicBezTo>
                <a:lnTo>
                  <a:pt x="204104" y="93542"/>
                </a:lnTo>
                <a:lnTo>
                  <a:pt x="205970" y="105485"/>
                </a:lnTo>
                <a:lnTo>
                  <a:pt x="178349" y="108360"/>
                </a:lnTo>
                <a:lnTo>
                  <a:pt x="173884" y="95617"/>
                </a:lnTo>
                <a:lnTo>
                  <a:pt x="173224" y="101610"/>
                </a:lnTo>
                <a:lnTo>
                  <a:pt x="133855" y="101610"/>
                </a:lnTo>
                <a:lnTo>
                  <a:pt x="133855" y="53714"/>
                </a:lnTo>
                <a:lnTo>
                  <a:pt x="130481" y="50867"/>
                </a:lnTo>
                <a:cubicBezTo>
                  <a:pt x="129856" y="52492"/>
                  <a:pt x="128856" y="53742"/>
                  <a:pt x="127481" y="54742"/>
                </a:cubicBezTo>
                <a:lnTo>
                  <a:pt x="124981" y="55645"/>
                </a:lnTo>
                <a:lnTo>
                  <a:pt x="124981" y="101610"/>
                </a:lnTo>
                <a:lnTo>
                  <a:pt x="86362" y="101610"/>
                </a:lnTo>
                <a:lnTo>
                  <a:pt x="85823" y="96930"/>
                </a:lnTo>
                <a:lnTo>
                  <a:pt x="82488" y="114358"/>
                </a:lnTo>
                <a:lnTo>
                  <a:pt x="37244" y="108734"/>
                </a:lnTo>
                <a:lnTo>
                  <a:pt x="38563" y="97741"/>
                </a:lnTo>
                <a:lnTo>
                  <a:pt x="34994" y="98110"/>
                </a:lnTo>
                <a:lnTo>
                  <a:pt x="28979" y="95271"/>
                </a:lnTo>
                <a:lnTo>
                  <a:pt x="27745" y="104985"/>
                </a:lnTo>
                <a:lnTo>
                  <a:pt x="27495" y="107610"/>
                </a:lnTo>
                <a:lnTo>
                  <a:pt x="250" y="104235"/>
                </a:lnTo>
                <a:lnTo>
                  <a:pt x="0" y="86613"/>
                </a:lnTo>
                <a:lnTo>
                  <a:pt x="19200" y="88307"/>
                </a:lnTo>
                <a:lnTo>
                  <a:pt x="18497" y="78363"/>
                </a:lnTo>
                <a:cubicBezTo>
                  <a:pt x="19497" y="77988"/>
                  <a:pt x="20746" y="77863"/>
                  <a:pt x="22121" y="77988"/>
                </a:cubicBezTo>
                <a:cubicBezTo>
                  <a:pt x="26745" y="78238"/>
                  <a:pt x="32245" y="80738"/>
                  <a:pt x="36494" y="84237"/>
                </a:cubicBezTo>
                <a:cubicBezTo>
                  <a:pt x="34869" y="81613"/>
                  <a:pt x="33369" y="80363"/>
                  <a:pt x="31495" y="78863"/>
                </a:cubicBezTo>
                <a:cubicBezTo>
                  <a:pt x="30995" y="78488"/>
                  <a:pt x="30995" y="77863"/>
                  <a:pt x="31620" y="77613"/>
                </a:cubicBezTo>
                <a:cubicBezTo>
                  <a:pt x="32245" y="77363"/>
                  <a:pt x="33119" y="77488"/>
                  <a:pt x="33619" y="77863"/>
                </a:cubicBezTo>
                <a:cubicBezTo>
                  <a:pt x="36244" y="79988"/>
                  <a:pt x="38244" y="81738"/>
                  <a:pt x="40618" y="86737"/>
                </a:cubicBezTo>
                <a:cubicBezTo>
                  <a:pt x="40618" y="86612"/>
                  <a:pt x="40743" y="86362"/>
                  <a:pt x="40868" y="86112"/>
                </a:cubicBezTo>
                <a:cubicBezTo>
                  <a:pt x="41618" y="80488"/>
                  <a:pt x="40368" y="76238"/>
                  <a:pt x="39368" y="73864"/>
                </a:cubicBezTo>
                <a:cubicBezTo>
                  <a:pt x="39118" y="73364"/>
                  <a:pt x="39618" y="72989"/>
                  <a:pt x="40368" y="72864"/>
                </a:cubicBezTo>
                <a:cubicBezTo>
                  <a:pt x="41118" y="72739"/>
                  <a:pt x="41868" y="73114"/>
                  <a:pt x="42118" y="73614"/>
                </a:cubicBezTo>
                <a:cubicBezTo>
                  <a:pt x="42868" y="75364"/>
                  <a:pt x="43868" y="78238"/>
                  <a:pt x="43993" y="81863"/>
                </a:cubicBezTo>
                <a:cubicBezTo>
                  <a:pt x="48742" y="76613"/>
                  <a:pt x="55866" y="73364"/>
                  <a:pt x="61615" y="74114"/>
                </a:cubicBezTo>
                <a:cubicBezTo>
                  <a:pt x="62490" y="74239"/>
                  <a:pt x="63365" y="74489"/>
                  <a:pt x="64115" y="74739"/>
                </a:cubicBezTo>
                <a:cubicBezTo>
                  <a:pt x="67114" y="75864"/>
                  <a:pt x="68739" y="78238"/>
                  <a:pt x="68864" y="81238"/>
                </a:cubicBezTo>
                <a:cubicBezTo>
                  <a:pt x="68864" y="84112"/>
                  <a:pt x="67489" y="87362"/>
                  <a:pt x="64865" y="90486"/>
                </a:cubicBezTo>
                <a:lnTo>
                  <a:pt x="61714" y="91942"/>
                </a:lnTo>
                <a:lnTo>
                  <a:pt x="85489" y="94034"/>
                </a:lnTo>
                <a:lnTo>
                  <a:pt x="79363" y="40869"/>
                </a:lnTo>
                <a:lnTo>
                  <a:pt x="100345" y="41731"/>
                </a:lnTo>
                <a:lnTo>
                  <a:pt x="95142" y="30589"/>
                </a:lnTo>
                <a:cubicBezTo>
                  <a:pt x="94611" y="26027"/>
                  <a:pt x="95861" y="22122"/>
                  <a:pt x="98985" y="19872"/>
                </a:cubicBezTo>
                <a:cubicBezTo>
                  <a:pt x="100235" y="18997"/>
                  <a:pt x="101735" y="18497"/>
                  <a:pt x="103485" y="18247"/>
                </a:cubicBezTo>
                <a:cubicBezTo>
                  <a:pt x="109359" y="17497"/>
                  <a:pt x="116733" y="21122"/>
                  <a:pt x="122607" y="27246"/>
                </a:cubicBezTo>
                <a:cubicBezTo>
                  <a:pt x="120107" y="22372"/>
                  <a:pt x="118108" y="20247"/>
                  <a:pt x="115483" y="17622"/>
                </a:cubicBezTo>
                <a:cubicBezTo>
                  <a:pt x="114733" y="16997"/>
                  <a:pt x="114733" y="15872"/>
                  <a:pt x="115483" y="15123"/>
                </a:cubicBezTo>
                <a:cubicBezTo>
                  <a:pt x="116108" y="14373"/>
                  <a:pt x="117233" y="14373"/>
                  <a:pt x="117983" y="15123"/>
                </a:cubicBezTo>
                <a:cubicBezTo>
                  <a:pt x="121607" y="18747"/>
                  <a:pt x="124357" y="21872"/>
                  <a:pt x="128231" y="31495"/>
                </a:cubicBezTo>
                <a:cubicBezTo>
                  <a:pt x="128231" y="31120"/>
                  <a:pt x="128356" y="30620"/>
                  <a:pt x="128481" y="30121"/>
                </a:cubicBezTo>
                <a:cubicBezTo>
                  <a:pt x="128481" y="18122"/>
                  <a:pt x="126231" y="9748"/>
                  <a:pt x="124607" y="5249"/>
                </a:cubicBezTo>
                <a:cubicBezTo>
                  <a:pt x="124357" y="4249"/>
                  <a:pt x="124732" y="3249"/>
                  <a:pt x="125732" y="2874"/>
                </a:cubicBezTo>
                <a:cubicBezTo>
                  <a:pt x="126731" y="2624"/>
                  <a:pt x="127731" y="2999"/>
                  <a:pt x="128106" y="3999"/>
                </a:cubicBezTo>
                <a:cubicBezTo>
                  <a:pt x="129356" y="7374"/>
                  <a:pt x="130981" y="12998"/>
                  <a:pt x="131731" y="20497"/>
                </a:cubicBezTo>
                <a:cubicBezTo>
                  <a:pt x="136855" y="8374"/>
                  <a:pt x="145353" y="0"/>
                  <a:pt x="152728" y="0"/>
                </a:cubicBezTo>
                <a:close/>
              </a:path>
            </a:pathLst>
          </a:custGeom>
          <a:solidFill>
            <a:schemeClr val="bg1"/>
          </a:solidFill>
          <a:ln w="6585" cap="flat">
            <a:noFill/>
            <a:prstDash val="solid"/>
            <a:miter/>
          </a:ln>
          <a:effectLst>
            <a:outerShdw blurRad="12700" dist="12700" dir="16200000" rotWithShape="0">
              <a:prstClr val="black">
                <a:alpha val="40000"/>
              </a:prstClr>
            </a:outerShdw>
          </a:effectLst>
        </p:spPr>
        <p:txBody>
          <a:bodyPr wrap="square" rtlCol="0" anchor="ctr">
            <a:noAutofit/>
          </a:bodyPr>
          <a:lstStyle/>
          <a:p>
            <a:endParaRPr lang="zh-CN" altLang="en-US">
              <a:latin typeface="+mj-ea"/>
              <a:ea typeface="+mj-ea"/>
            </a:endParaRPr>
          </a:p>
        </p:txBody>
      </p:sp>
      <p:sp>
        <p:nvSpPr>
          <p:cNvPr id="25" name="任意多边形: 形状 24">
            <a:extLst>
              <a:ext uri="{FF2B5EF4-FFF2-40B4-BE49-F238E27FC236}">
                <a16:creationId xmlns:a16="http://schemas.microsoft.com/office/drawing/2014/main" id="{A1F2965F-320A-4C6A-8D81-A8873CAAB17B}"/>
              </a:ext>
            </a:extLst>
          </p:cNvPr>
          <p:cNvSpPr/>
          <p:nvPr/>
        </p:nvSpPr>
        <p:spPr>
          <a:xfrm>
            <a:off x="1219936" y="5745888"/>
            <a:ext cx="581977" cy="885825"/>
          </a:xfrm>
          <a:custGeom>
            <a:avLst/>
            <a:gdLst>
              <a:gd name="connsiteX0" fmla="*/ 139065 w 581977"/>
              <a:gd name="connsiteY0" fmla="*/ 48577 h 885825"/>
              <a:gd name="connsiteX1" fmla="*/ 139065 w 581977"/>
              <a:gd name="connsiteY1" fmla="*/ 0 h 885825"/>
              <a:gd name="connsiteX2" fmla="*/ 100965 w 581977"/>
              <a:gd name="connsiteY2" fmla="*/ 0 h 885825"/>
              <a:gd name="connsiteX3" fmla="*/ 100965 w 581977"/>
              <a:gd name="connsiteY3" fmla="*/ 48577 h 885825"/>
              <a:gd name="connsiteX4" fmla="*/ 0 w 581977"/>
              <a:gd name="connsiteY4" fmla="*/ 48577 h 885825"/>
              <a:gd name="connsiteX5" fmla="*/ 0 w 581977"/>
              <a:gd name="connsiteY5" fmla="*/ 366713 h 885825"/>
              <a:gd name="connsiteX6" fmla="*/ 13335 w 581977"/>
              <a:gd name="connsiteY6" fmla="*/ 366713 h 885825"/>
              <a:gd name="connsiteX7" fmla="*/ 13335 w 581977"/>
              <a:gd name="connsiteY7" fmla="*/ 885825 h 885825"/>
              <a:gd name="connsiteX8" fmla="*/ 107632 w 581977"/>
              <a:gd name="connsiteY8" fmla="*/ 885825 h 885825"/>
              <a:gd name="connsiteX9" fmla="*/ 107632 w 581977"/>
              <a:gd name="connsiteY9" fmla="*/ 792480 h 885825"/>
              <a:gd name="connsiteX10" fmla="*/ 167640 w 581977"/>
              <a:gd name="connsiteY10" fmla="*/ 792480 h 885825"/>
              <a:gd name="connsiteX11" fmla="*/ 167640 w 581977"/>
              <a:gd name="connsiteY11" fmla="*/ 885825 h 885825"/>
              <a:gd name="connsiteX12" fmla="*/ 185738 w 581977"/>
              <a:gd name="connsiteY12" fmla="*/ 885825 h 885825"/>
              <a:gd name="connsiteX13" fmla="*/ 185738 w 581977"/>
              <a:gd name="connsiteY13" fmla="*/ 792480 h 885825"/>
              <a:gd name="connsiteX14" fmla="*/ 245745 w 581977"/>
              <a:gd name="connsiteY14" fmla="*/ 792480 h 885825"/>
              <a:gd name="connsiteX15" fmla="*/ 245745 w 581977"/>
              <a:gd name="connsiteY15" fmla="*/ 885825 h 885825"/>
              <a:gd name="connsiteX16" fmla="*/ 568643 w 581977"/>
              <a:gd name="connsiteY16" fmla="*/ 885825 h 885825"/>
              <a:gd name="connsiteX17" fmla="*/ 568643 w 581977"/>
              <a:gd name="connsiteY17" fmla="*/ 366713 h 885825"/>
              <a:gd name="connsiteX18" fmla="*/ 581978 w 581977"/>
              <a:gd name="connsiteY18" fmla="*/ 366713 h 885825"/>
              <a:gd name="connsiteX19" fmla="*/ 581978 w 581977"/>
              <a:gd name="connsiteY19" fmla="*/ 48577 h 885825"/>
              <a:gd name="connsiteX20" fmla="*/ 139065 w 581977"/>
              <a:gd name="connsiteY20" fmla="*/ 48577 h 885825"/>
              <a:gd name="connsiteX21" fmla="*/ 167640 w 581977"/>
              <a:gd name="connsiteY21" fmla="*/ 773430 h 885825"/>
              <a:gd name="connsiteX22" fmla="*/ 107632 w 581977"/>
              <a:gd name="connsiteY22" fmla="*/ 773430 h 885825"/>
              <a:gd name="connsiteX23" fmla="*/ 107632 w 581977"/>
              <a:gd name="connsiteY23" fmla="*/ 722948 h 885825"/>
              <a:gd name="connsiteX24" fmla="*/ 167640 w 581977"/>
              <a:gd name="connsiteY24" fmla="*/ 722948 h 885825"/>
              <a:gd name="connsiteX25" fmla="*/ 167640 w 581977"/>
              <a:gd name="connsiteY25" fmla="*/ 773430 h 885825"/>
              <a:gd name="connsiteX26" fmla="*/ 167640 w 581977"/>
              <a:gd name="connsiteY26" fmla="*/ 704850 h 885825"/>
              <a:gd name="connsiteX27" fmla="*/ 107632 w 581977"/>
              <a:gd name="connsiteY27" fmla="*/ 704850 h 885825"/>
              <a:gd name="connsiteX28" fmla="*/ 107632 w 581977"/>
              <a:gd name="connsiteY28" fmla="*/ 645795 h 885825"/>
              <a:gd name="connsiteX29" fmla="*/ 167640 w 581977"/>
              <a:gd name="connsiteY29" fmla="*/ 645795 h 885825"/>
              <a:gd name="connsiteX30" fmla="*/ 167640 w 581977"/>
              <a:gd name="connsiteY30" fmla="*/ 704850 h 885825"/>
              <a:gd name="connsiteX31" fmla="*/ 169545 w 581977"/>
              <a:gd name="connsiteY31" fmla="*/ 539115 h 885825"/>
              <a:gd name="connsiteX32" fmla="*/ 101918 w 581977"/>
              <a:gd name="connsiteY32" fmla="*/ 539115 h 885825"/>
              <a:gd name="connsiteX33" fmla="*/ 101918 w 581977"/>
              <a:gd name="connsiteY33" fmla="*/ 441008 h 885825"/>
              <a:gd name="connsiteX34" fmla="*/ 169545 w 581977"/>
              <a:gd name="connsiteY34" fmla="*/ 441008 h 885825"/>
              <a:gd name="connsiteX35" fmla="*/ 169545 w 581977"/>
              <a:gd name="connsiteY35" fmla="*/ 539115 h 885825"/>
              <a:gd name="connsiteX36" fmla="*/ 169545 w 581977"/>
              <a:gd name="connsiteY36" fmla="*/ 427673 h 885825"/>
              <a:gd name="connsiteX37" fmla="*/ 101918 w 581977"/>
              <a:gd name="connsiteY37" fmla="*/ 427673 h 885825"/>
              <a:gd name="connsiteX38" fmla="*/ 101918 w 581977"/>
              <a:gd name="connsiteY38" fmla="*/ 394335 h 885825"/>
              <a:gd name="connsiteX39" fmla="*/ 169545 w 581977"/>
              <a:gd name="connsiteY39" fmla="*/ 394335 h 885825"/>
              <a:gd name="connsiteX40" fmla="*/ 169545 w 581977"/>
              <a:gd name="connsiteY40" fmla="*/ 427673 h 885825"/>
              <a:gd name="connsiteX41" fmla="*/ 413385 w 581977"/>
              <a:gd name="connsiteY41" fmla="*/ 155258 h 885825"/>
              <a:gd name="connsiteX42" fmla="*/ 445770 w 581977"/>
              <a:gd name="connsiteY42" fmla="*/ 129540 h 885825"/>
              <a:gd name="connsiteX43" fmla="*/ 478155 w 581977"/>
              <a:gd name="connsiteY43" fmla="*/ 155258 h 885825"/>
              <a:gd name="connsiteX44" fmla="*/ 478155 w 581977"/>
              <a:gd name="connsiteY44" fmla="*/ 250508 h 885825"/>
              <a:gd name="connsiteX45" fmla="*/ 414338 w 581977"/>
              <a:gd name="connsiteY45" fmla="*/ 250508 h 885825"/>
              <a:gd name="connsiteX46" fmla="*/ 414338 w 581977"/>
              <a:gd name="connsiteY46" fmla="*/ 155258 h 885825"/>
              <a:gd name="connsiteX47" fmla="*/ 258128 w 581977"/>
              <a:gd name="connsiteY47" fmla="*/ 155258 h 885825"/>
              <a:gd name="connsiteX48" fmla="*/ 290513 w 581977"/>
              <a:gd name="connsiteY48" fmla="*/ 129540 h 885825"/>
              <a:gd name="connsiteX49" fmla="*/ 322897 w 581977"/>
              <a:gd name="connsiteY49" fmla="*/ 155258 h 885825"/>
              <a:gd name="connsiteX50" fmla="*/ 322897 w 581977"/>
              <a:gd name="connsiteY50" fmla="*/ 250508 h 885825"/>
              <a:gd name="connsiteX51" fmla="*/ 259080 w 581977"/>
              <a:gd name="connsiteY51" fmla="*/ 250508 h 885825"/>
              <a:gd name="connsiteX52" fmla="*/ 259080 w 581977"/>
              <a:gd name="connsiteY52" fmla="*/ 155258 h 885825"/>
              <a:gd name="connsiteX53" fmla="*/ 245745 w 581977"/>
              <a:gd name="connsiteY53" fmla="*/ 773430 h 885825"/>
              <a:gd name="connsiteX54" fmla="*/ 185738 w 581977"/>
              <a:gd name="connsiteY54" fmla="*/ 773430 h 885825"/>
              <a:gd name="connsiteX55" fmla="*/ 185738 w 581977"/>
              <a:gd name="connsiteY55" fmla="*/ 722948 h 885825"/>
              <a:gd name="connsiteX56" fmla="*/ 245745 w 581977"/>
              <a:gd name="connsiteY56" fmla="*/ 722948 h 885825"/>
              <a:gd name="connsiteX57" fmla="*/ 245745 w 581977"/>
              <a:gd name="connsiteY57" fmla="*/ 773430 h 885825"/>
              <a:gd name="connsiteX58" fmla="*/ 245745 w 581977"/>
              <a:gd name="connsiteY58" fmla="*/ 704850 h 885825"/>
              <a:gd name="connsiteX59" fmla="*/ 185738 w 581977"/>
              <a:gd name="connsiteY59" fmla="*/ 704850 h 885825"/>
              <a:gd name="connsiteX60" fmla="*/ 185738 w 581977"/>
              <a:gd name="connsiteY60" fmla="*/ 645795 h 885825"/>
              <a:gd name="connsiteX61" fmla="*/ 245745 w 581977"/>
              <a:gd name="connsiteY61" fmla="*/ 645795 h 885825"/>
              <a:gd name="connsiteX62" fmla="*/ 245745 w 581977"/>
              <a:gd name="connsiteY62" fmla="*/ 704850 h 885825"/>
              <a:gd name="connsiteX63" fmla="*/ 324803 w 581977"/>
              <a:gd name="connsiteY63" fmla="*/ 539115 h 885825"/>
              <a:gd name="connsiteX64" fmla="*/ 257175 w 581977"/>
              <a:gd name="connsiteY64" fmla="*/ 539115 h 885825"/>
              <a:gd name="connsiteX65" fmla="*/ 257175 w 581977"/>
              <a:gd name="connsiteY65" fmla="*/ 441008 h 885825"/>
              <a:gd name="connsiteX66" fmla="*/ 324803 w 581977"/>
              <a:gd name="connsiteY66" fmla="*/ 441008 h 885825"/>
              <a:gd name="connsiteX67" fmla="*/ 324803 w 581977"/>
              <a:gd name="connsiteY67" fmla="*/ 539115 h 885825"/>
              <a:gd name="connsiteX68" fmla="*/ 324803 w 581977"/>
              <a:gd name="connsiteY68" fmla="*/ 427673 h 885825"/>
              <a:gd name="connsiteX69" fmla="*/ 257175 w 581977"/>
              <a:gd name="connsiteY69" fmla="*/ 427673 h 885825"/>
              <a:gd name="connsiteX70" fmla="*/ 257175 w 581977"/>
              <a:gd name="connsiteY70" fmla="*/ 394335 h 885825"/>
              <a:gd name="connsiteX71" fmla="*/ 324803 w 581977"/>
              <a:gd name="connsiteY71" fmla="*/ 394335 h 885825"/>
              <a:gd name="connsiteX72" fmla="*/ 324803 w 581977"/>
              <a:gd name="connsiteY72" fmla="*/ 427673 h 885825"/>
              <a:gd name="connsiteX73" fmla="*/ 479107 w 581977"/>
              <a:gd name="connsiteY73" fmla="*/ 790575 h 885825"/>
              <a:gd name="connsiteX74" fmla="*/ 411480 w 581977"/>
              <a:gd name="connsiteY74" fmla="*/ 790575 h 885825"/>
              <a:gd name="connsiteX75" fmla="*/ 411480 w 581977"/>
              <a:gd name="connsiteY75" fmla="*/ 645795 h 885825"/>
              <a:gd name="connsiteX76" fmla="*/ 479107 w 581977"/>
              <a:gd name="connsiteY76" fmla="*/ 645795 h 885825"/>
              <a:gd name="connsiteX77" fmla="*/ 479107 w 581977"/>
              <a:gd name="connsiteY77" fmla="*/ 790575 h 885825"/>
              <a:gd name="connsiteX78" fmla="*/ 479107 w 581977"/>
              <a:gd name="connsiteY78" fmla="*/ 539115 h 885825"/>
              <a:gd name="connsiteX79" fmla="*/ 411480 w 581977"/>
              <a:gd name="connsiteY79" fmla="*/ 539115 h 885825"/>
              <a:gd name="connsiteX80" fmla="*/ 411480 w 581977"/>
              <a:gd name="connsiteY80" fmla="*/ 441008 h 885825"/>
              <a:gd name="connsiteX81" fmla="*/ 479107 w 581977"/>
              <a:gd name="connsiteY81" fmla="*/ 441008 h 885825"/>
              <a:gd name="connsiteX82" fmla="*/ 479107 w 581977"/>
              <a:gd name="connsiteY82" fmla="*/ 539115 h 885825"/>
              <a:gd name="connsiteX83" fmla="*/ 479107 w 581977"/>
              <a:gd name="connsiteY83" fmla="*/ 427673 h 885825"/>
              <a:gd name="connsiteX84" fmla="*/ 411480 w 581977"/>
              <a:gd name="connsiteY84" fmla="*/ 427673 h 885825"/>
              <a:gd name="connsiteX85" fmla="*/ 411480 w 581977"/>
              <a:gd name="connsiteY85" fmla="*/ 394335 h 885825"/>
              <a:gd name="connsiteX86" fmla="*/ 479107 w 581977"/>
              <a:gd name="connsiteY86" fmla="*/ 394335 h 885825"/>
              <a:gd name="connsiteX87" fmla="*/ 479107 w 581977"/>
              <a:gd name="connsiteY87" fmla="*/ 427673 h 885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</a:cxnLst>
            <a:rect l="l" t="t" r="r" b="b"/>
            <a:pathLst>
              <a:path w="581977" h="885825">
                <a:moveTo>
                  <a:pt x="139065" y="48577"/>
                </a:moveTo>
                <a:lnTo>
                  <a:pt x="139065" y="0"/>
                </a:lnTo>
                <a:lnTo>
                  <a:pt x="100965" y="0"/>
                </a:lnTo>
                <a:lnTo>
                  <a:pt x="100965" y="48577"/>
                </a:lnTo>
                <a:lnTo>
                  <a:pt x="0" y="48577"/>
                </a:lnTo>
                <a:lnTo>
                  <a:pt x="0" y="366713"/>
                </a:lnTo>
                <a:lnTo>
                  <a:pt x="13335" y="366713"/>
                </a:lnTo>
                <a:lnTo>
                  <a:pt x="13335" y="885825"/>
                </a:lnTo>
                <a:lnTo>
                  <a:pt x="107632" y="885825"/>
                </a:lnTo>
                <a:lnTo>
                  <a:pt x="107632" y="792480"/>
                </a:lnTo>
                <a:lnTo>
                  <a:pt x="167640" y="792480"/>
                </a:lnTo>
                <a:lnTo>
                  <a:pt x="167640" y="885825"/>
                </a:lnTo>
                <a:lnTo>
                  <a:pt x="185738" y="885825"/>
                </a:lnTo>
                <a:lnTo>
                  <a:pt x="185738" y="792480"/>
                </a:lnTo>
                <a:lnTo>
                  <a:pt x="245745" y="792480"/>
                </a:lnTo>
                <a:lnTo>
                  <a:pt x="245745" y="885825"/>
                </a:lnTo>
                <a:lnTo>
                  <a:pt x="568643" y="885825"/>
                </a:lnTo>
                <a:lnTo>
                  <a:pt x="568643" y="366713"/>
                </a:lnTo>
                <a:lnTo>
                  <a:pt x="581978" y="366713"/>
                </a:lnTo>
                <a:lnTo>
                  <a:pt x="581978" y="48577"/>
                </a:lnTo>
                <a:lnTo>
                  <a:pt x="139065" y="48577"/>
                </a:lnTo>
                <a:close/>
                <a:moveTo>
                  <a:pt x="167640" y="773430"/>
                </a:moveTo>
                <a:lnTo>
                  <a:pt x="107632" y="773430"/>
                </a:lnTo>
                <a:lnTo>
                  <a:pt x="107632" y="722948"/>
                </a:lnTo>
                <a:lnTo>
                  <a:pt x="167640" y="722948"/>
                </a:lnTo>
                <a:lnTo>
                  <a:pt x="167640" y="773430"/>
                </a:lnTo>
                <a:close/>
                <a:moveTo>
                  <a:pt x="167640" y="704850"/>
                </a:moveTo>
                <a:lnTo>
                  <a:pt x="107632" y="704850"/>
                </a:lnTo>
                <a:lnTo>
                  <a:pt x="107632" y="645795"/>
                </a:lnTo>
                <a:lnTo>
                  <a:pt x="167640" y="645795"/>
                </a:lnTo>
                <a:lnTo>
                  <a:pt x="167640" y="704850"/>
                </a:lnTo>
                <a:close/>
                <a:moveTo>
                  <a:pt x="169545" y="539115"/>
                </a:moveTo>
                <a:lnTo>
                  <a:pt x="101918" y="539115"/>
                </a:lnTo>
                <a:lnTo>
                  <a:pt x="101918" y="441008"/>
                </a:lnTo>
                <a:lnTo>
                  <a:pt x="169545" y="441008"/>
                </a:lnTo>
                <a:lnTo>
                  <a:pt x="169545" y="539115"/>
                </a:lnTo>
                <a:close/>
                <a:moveTo>
                  <a:pt x="169545" y="427673"/>
                </a:moveTo>
                <a:lnTo>
                  <a:pt x="101918" y="427673"/>
                </a:lnTo>
                <a:lnTo>
                  <a:pt x="101918" y="394335"/>
                </a:lnTo>
                <a:lnTo>
                  <a:pt x="169545" y="394335"/>
                </a:lnTo>
                <a:lnTo>
                  <a:pt x="169545" y="427673"/>
                </a:lnTo>
                <a:close/>
                <a:moveTo>
                  <a:pt x="413385" y="155258"/>
                </a:moveTo>
                <a:lnTo>
                  <a:pt x="445770" y="129540"/>
                </a:lnTo>
                <a:lnTo>
                  <a:pt x="478155" y="155258"/>
                </a:lnTo>
                <a:lnTo>
                  <a:pt x="478155" y="250508"/>
                </a:lnTo>
                <a:lnTo>
                  <a:pt x="414338" y="250508"/>
                </a:lnTo>
                <a:lnTo>
                  <a:pt x="414338" y="155258"/>
                </a:lnTo>
                <a:close/>
                <a:moveTo>
                  <a:pt x="258128" y="155258"/>
                </a:moveTo>
                <a:lnTo>
                  <a:pt x="290513" y="129540"/>
                </a:lnTo>
                <a:lnTo>
                  <a:pt x="322897" y="155258"/>
                </a:lnTo>
                <a:lnTo>
                  <a:pt x="322897" y="250508"/>
                </a:lnTo>
                <a:lnTo>
                  <a:pt x="259080" y="250508"/>
                </a:lnTo>
                <a:lnTo>
                  <a:pt x="259080" y="155258"/>
                </a:lnTo>
                <a:close/>
                <a:moveTo>
                  <a:pt x="245745" y="773430"/>
                </a:moveTo>
                <a:lnTo>
                  <a:pt x="185738" y="773430"/>
                </a:lnTo>
                <a:lnTo>
                  <a:pt x="185738" y="722948"/>
                </a:lnTo>
                <a:lnTo>
                  <a:pt x="245745" y="722948"/>
                </a:lnTo>
                <a:lnTo>
                  <a:pt x="245745" y="773430"/>
                </a:lnTo>
                <a:close/>
                <a:moveTo>
                  <a:pt x="245745" y="704850"/>
                </a:moveTo>
                <a:lnTo>
                  <a:pt x="185738" y="704850"/>
                </a:lnTo>
                <a:lnTo>
                  <a:pt x="185738" y="645795"/>
                </a:lnTo>
                <a:lnTo>
                  <a:pt x="245745" y="645795"/>
                </a:lnTo>
                <a:lnTo>
                  <a:pt x="245745" y="704850"/>
                </a:lnTo>
                <a:close/>
                <a:moveTo>
                  <a:pt x="324803" y="539115"/>
                </a:moveTo>
                <a:lnTo>
                  <a:pt x="257175" y="539115"/>
                </a:lnTo>
                <a:lnTo>
                  <a:pt x="257175" y="441008"/>
                </a:lnTo>
                <a:lnTo>
                  <a:pt x="324803" y="441008"/>
                </a:lnTo>
                <a:lnTo>
                  <a:pt x="324803" y="539115"/>
                </a:lnTo>
                <a:close/>
                <a:moveTo>
                  <a:pt x="324803" y="427673"/>
                </a:moveTo>
                <a:lnTo>
                  <a:pt x="257175" y="427673"/>
                </a:lnTo>
                <a:lnTo>
                  <a:pt x="257175" y="394335"/>
                </a:lnTo>
                <a:lnTo>
                  <a:pt x="324803" y="394335"/>
                </a:lnTo>
                <a:lnTo>
                  <a:pt x="324803" y="427673"/>
                </a:lnTo>
                <a:close/>
                <a:moveTo>
                  <a:pt x="479107" y="790575"/>
                </a:moveTo>
                <a:lnTo>
                  <a:pt x="411480" y="790575"/>
                </a:lnTo>
                <a:lnTo>
                  <a:pt x="411480" y="645795"/>
                </a:lnTo>
                <a:lnTo>
                  <a:pt x="479107" y="645795"/>
                </a:lnTo>
                <a:lnTo>
                  <a:pt x="479107" y="790575"/>
                </a:lnTo>
                <a:close/>
                <a:moveTo>
                  <a:pt x="479107" y="539115"/>
                </a:moveTo>
                <a:lnTo>
                  <a:pt x="411480" y="539115"/>
                </a:lnTo>
                <a:lnTo>
                  <a:pt x="411480" y="441008"/>
                </a:lnTo>
                <a:lnTo>
                  <a:pt x="479107" y="441008"/>
                </a:lnTo>
                <a:lnTo>
                  <a:pt x="479107" y="539115"/>
                </a:lnTo>
                <a:close/>
                <a:moveTo>
                  <a:pt x="479107" y="427673"/>
                </a:moveTo>
                <a:lnTo>
                  <a:pt x="411480" y="427673"/>
                </a:lnTo>
                <a:lnTo>
                  <a:pt x="411480" y="394335"/>
                </a:lnTo>
                <a:lnTo>
                  <a:pt x="479107" y="394335"/>
                </a:lnTo>
                <a:lnTo>
                  <a:pt x="479107" y="427673"/>
                </a:lnTo>
                <a:close/>
              </a:path>
            </a:pathLst>
          </a:custGeom>
          <a:solidFill>
            <a:schemeClr val="bg1"/>
          </a:solidFill>
          <a:ln w="9525" cap="flat">
            <a:noFill/>
            <a:prstDash val="solid"/>
            <a:miter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endParaRPr lang="zh-CN" altLang="en-US">
              <a:latin typeface="+mj-ea"/>
              <a:ea typeface="+mj-ea"/>
            </a:endParaRPr>
          </a:p>
        </p:txBody>
      </p:sp>
      <p:sp>
        <p:nvSpPr>
          <p:cNvPr id="29" name="任意多边形: 形状 28">
            <a:extLst>
              <a:ext uri="{FF2B5EF4-FFF2-40B4-BE49-F238E27FC236}">
                <a16:creationId xmlns:a16="http://schemas.microsoft.com/office/drawing/2014/main" id="{4D5ED1A1-23C8-43D8-87E5-F5CB98653299}"/>
              </a:ext>
            </a:extLst>
          </p:cNvPr>
          <p:cNvSpPr/>
          <p:nvPr/>
        </p:nvSpPr>
        <p:spPr>
          <a:xfrm>
            <a:off x="1117973" y="6173561"/>
            <a:ext cx="45034" cy="458152"/>
          </a:xfrm>
          <a:custGeom>
            <a:avLst/>
            <a:gdLst>
              <a:gd name="connsiteX0" fmla="*/ 44767 w 45034"/>
              <a:gd name="connsiteY0" fmla="*/ 20955 h 458152"/>
              <a:gd name="connsiteX1" fmla="*/ 41910 w 45034"/>
              <a:gd name="connsiteY1" fmla="*/ 20955 h 458152"/>
              <a:gd name="connsiteX2" fmla="*/ 41910 w 45034"/>
              <a:gd name="connsiteY2" fmla="*/ 20955 h 458152"/>
              <a:gd name="connsiteX3" fmla="*/ 28575 w 45034"/>
              <a:gd name="connsiteY3" fmla="*/ 6668 h 458152"/>
              <a:gd name="connsiteX4" fmla="*/ 25717 w 45034"/>
              <a:gd name="connsiteY4" fmla="*/ 6668 h 458152"/>
              <a:gd name="connsiteX5" fmla="*/ 25717 w 45034"/>
              <a:gd name="connsiteY5" fmla="*/ 2858 h 458152"/>
              <a:gd name="connsiteX6" fmla="*/ 22860 w 45034"/>
              <a:gd name="connsiteY6" fmla="*/ 0 h 458152"/>
              <a:gd name="connsiteX7" fmla="*/ 20002 w 45034"/>
              <a:gd name="connsiteY7" fmla="*/ 2858 h 458152"/>
              <a:gd name="connsiteX8" fmla="*/ 20002 w 45034"/>
              <a:gd name="connsiteY8" fmla="*/ 6668 h 458152"/>
              <a:gd name="connsiteX9" fmla="*/ 17145 w 45034"/>
              <a:gd name="connsiteY9" fmla="*/ 6668 h 458152"/>
              <a:gd name="connsiteX10" fmla="*/ 3810 w 45034"/>
              <a:gd name="connsiteY10" fmla="*/ 20955 h 458152"/>
              <a:gd name="connsiteX11" fmla="*/ 3810 w 45034"/>
              <a:gd name="connsiteY11" fmla="*/ 20955 h 458152"/>
              <a:gd name="connsiteX12" fmla="*/ 952 w 45034"/>
              <a:gd name="connsiteY12" fmla="*/ 20955 h 458152"/>
              <a:gd name="connsiteX13" fmla="*/ 0 w 45034"/>
              <a:gd name="connsiteY13" fmla="*/ 21908 h 458152"/>
              <a:gd name="connsiteX14" fmla="*/ 952 w 45034"/>
              <a:gd name="connsiteY14" fmla="*/ 22860 h 458152"/>
              <a:gd name="connsiteX15" fmla="*/ 4763 w 45034"/>
              <a:gd name="connsiteY15" fmla="*/ 22860 h 458152"/>
              <a:gd name="connsiteX16" fmla="*/ 11430 w 45034"/>
              <a:gd name="connsiteY16" fmla="*/ 62865 h 458152"/>
              <a:gd name="connsiteX17" fmla="*/ 15240 w 45034"/>
              <a:gd name="connsiteY17" fmla="*/ 62865 h 458152"/>
              <a:gd name="connsiteX18" fmla="*/ 15240 w 45034"/>
              <a:gd name="connsiteY18" fmla="*/ 67628 h 458152"/>
              <a:gd name="connsiteX19" fmla="*/ 12382 w 45034"/>
              <a:gd name="connsiteY19" fmla="*/ 67628 h 458152"/>
              <a:gd name="connsiteX20" fmla="*/ 9525 w 45034"/>
              <a:gd name="connsiteY20" fmla="*/ 70485 h 458152"/>
              <a:gd name="connsiteX21" fmla="*/ 12382 w 45034"/>
              <a:gd name="connsiteY21" fmla="*/ 73343 h 458152"/>
              <a:gd name="connsiteX22" fmla="*/ 15240 w 45034"/>
              <a:gd name="connsiteY22" fmla="*/ 73343 h 458152"/>
              <a:gd name="connsiteX23" fmla="*/ 15240 w 45034"/>
              <a:gd name="connsiteY23" fmla="*/ 320040 h 458152"/>
              <a:gd name="connsiteX24" fmla="*/ 12382 w 45034"/>
              <a:gd name="connsiteY24" fmla="*/ 320040 h 458152"/>
              <a:gd name="connsiteX25" fmla="*/ 9525 w 45034"/>
              <a:gd name="connsiteY25" fmla="*/ 322898 h 458152"/>
              <a:gd name="connsiteX26" fmla="*/ 12382 w 45034"/>
              <a:gd name="connsiteY26" fmla="*/ 325755 h 458152"/>
              <a:gd name="connsiteX27" fmla="*/ 14288 w 45034"/>
              <a:gd name="connsiteY27" fmla="*/ 325755 h 458152"/>
              <a:gd name="connsiteX28" fmla="*/ 8572 w 45034"/>
              <a:gd name="connsiteY28" fmla="*/ 372428 h 458152"/>
              <a:gd name="connsiteX29" fmla="*/ 3810 w 45034"/>
              <a:gd name="connsiteY29" fmla="*/ 372428 h 458152"/>
              <a:gd name="connsiteX30" fmla="*/ 952 w 45034"/>
              <a:gd name="connsiteY30" fmla="*/ 375285 h 458152"/>
              <a:gd name="connsiteX31" fmla="*/ 3810 w 45034"/>
              <a:gd name="connsiteY31" fmla="*/ 378142 h 458152"/>
              <a:gd name="connsiteX32" fmla="*/ 7620 w 45034"/>
              <a:gd name="connsiteY32" fmla="*/ 378142 h 458152"/>
              <a:gd name="connsiteX33" fmla="*/ 7620 w 45034"/>
              <a:gd name="connsiteY33" fmla="*/ 458153 h 458152"/>
              <a:gd name="connsiteX34" fmla="*/ 21907 w 45034"/>
              <a:gd name="connsiteY34" fmla="*/ 458153 h 458152"/>
              <a:gd name="connsiteX35" fmla="*/ 36195 w 45034"/>
              <a:gd name="connsiteY35" fmla="*/ 458153 h 458152"/>
              <a:gd name="connsiteX36" fmla="*/ 36195 w 45034"/>
              <a:gd name="connsiteY36" fmla="*/ 379095 h 458152"/>
              <a:gd name="connsiteX37" fmla="*/ 40005 w 45034"/>
              <a:gd name="connsiteY37" fmla="*/ 379095 h 458152"/>
              <a:gd name="connsiteX38" fmla="*/ 42863 w 45034"/>
              <a:gd name="connsiteY38" fmla="*/ 376238 h 458152"/>
              <a:gd name="connsiteX39" fmla="*/ 40005 w 45034"/>
              <a:gd name="connsiteY39" fmla="*/ 373380 h 458152"/>
              <a:gd name="connsiteX40" fmla="*/ 35242 w 45034"/>
              <a:gd name="connsiteY40" fmla="*/ 373380 h 458152"/>
              <a:gd name="connsiteX41" fmla="*/ 29527 w 45034"/>
              <a:gd name="connsiteY41" fmla="*/ 326708 h 458152"/>
              <a:gd name="connsiteX42" fmla="*/ 31432 w 45034"/>
              <a:gd name="connsiteY42" fmla="*/ 326708 h 458152"/>
              <a:gd name="connsiteX43" fmla="*/ 34290 w 45034"/>
              <a:gd name="connsiteY43" fmla="*/ 323850 h 458152"/>
              <a:gd name="connsiteX44" fmla="*/ 31432 w 45034"/>
              <a:gd name="connsiteY44" fmla="*/ 320992 h 458152"/>
              <a:gd name="connsiteX45" fmla="*/ 28575 w 45034"/>
              <a:gd name="connsiteY45" fmla="*/ 320992 h 458152"/>
              <a:gd name="connsiteX46" fmla="*/ 28575 w 45034"/>
              <a:gd name="connsiteY46" fmla="*/ 74295 h 458152"/>
              <a:gd name="connsiteX47" fmla="*/ 31432 w 45034"/>
              <a:gd name="connsiteY47" fmla="*/ 74295 h 458152"/>
              <a:gd name="connsiteX48" fmla="*/ 34290 w 45034"/>
              <a:gd name="connsiteY48" fmla="*/ 71438 h 458152"/>
              <a:gd name="connsiteX49" fmla="*/ 31432 w 45034"/>
              <a:gd name="connsiteY49" fmla="*/ 68580 h 458152"/>
              <a:gd name="connsiteX50" fmla="*/ 28575 w 45034"/>
              <a:gd name="connsiteY50" fmla="*/ 68580 h 458152"/>
              <a:gd name="connsiteX51" fmla="*/ 28575 w 45034"/>
              <a:gd name="connsiteY51" fmla="*/ 63818 h 458152"/>
              <a:gd name="connsiteX52" fmla="*/ 32385 w 45034"/>
              <a:gd name="connsiteY52" fmla="*/ 63818 h 458152"/>
              <a:gd name="connsiteX53" fmla="*/ 39052 w 45034"/>
              <a:gd name="connsiteY53" fmla="*/ 23813 h 458152"/>
              <a:gd name="connsiteX54" fmla="*/ 42863 w 45034"/>
              <a:gd name="connsiteY54" fmla="*/ 23813 h 458152"/>
              <a:gd name="connsiteX55" fmla="*/ 43815 w 45034"/>
              <a:gd name="connsiteY55" fmla="*/ 22860 h 458152"/>
              <a:gd name="connsiteX56" fmla="*/ 44767 w 45034"/>
              <a:gd name="connsiteY56" fmla="*/ 20955 h 458152"/>
              <a:gd name="connsiteX57" fmla="*/ 14288 w 45034"/>
              <a:gd name="connsiteY57" fmla="*/ 60960 h 458152"/>
              <a:gd name="connsiteX58" fmla="*/ 8572 w 45034"/>
              <a:gd name="connsiteY58" fmla="*/ 23813 h 458152"/>
              <a:gd name="connsiteX59" fmla="*/ 22860 w 45034"/>
              <a:gd name="connsiteY59" fmla="*/ 23813 h 458152"/>
              <a:gd name="connsiteX60" fmla="*/ 22860 w 45034"/>
              <a:gd name="connsiteY60" fmla="*/ 60960 h 458152"/>
              <a:gd name="connsiteX61" fmla="*/ 14288 w 45034"/>
              <a:gd name="connsiteY61" fmla="*/ 60960 h 458152"/>
              <a:gd name="connsiteX62" fmla="*/ 32385 w 45034"/>
              <a:gd name="connsiteY62" fmla="*/ 60960 h 458152"/>
              <a:gd name="connsiteX63" fmla="*/ 23813 w 45034"/>
              <a:gd name="connsiteY63" fmla="*/ 60960 h 458152"/>
              <a:gd name="connsiteX64" fmla="*/ 23813 w 45034"/>
              <a:gd name="connsiteY64" fmla="*/ 23813 h 458152"/>
              <a:gd name="connsiteX65" fmla="*/ 38100 w 45034"/>
              <a:gd name="connsiteY65" fmla="*/ 23813 h 458152"/>
              <a:gd name="connsiteX66" fmla="*/ 32385 w 45034"/>
              <a:gd name="connsiteY66" fmla="*/ 60960 h 4581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</a:cxnLst>
            <a:rect l="l" t="t" r="r" b="b"/>
            <a:pathLst>
              <a:path w="45034" h="458152">
                <a:moveTo>
                  <a:pt x="44767" y="20955"/>
                </a:moveTo>
                <a:lnTo>
                  <a:pt x="41910" y="20955"/>
                </a:lnTo>
                <a:lnTo>
                  <a:pt x="41910" y="20955"/>
                </a:lnTo>
                <a:lnTo>
                  <a:pt x="28575" y="6668"/>
                </a:lnTo>
                <a:lnTo>
                  <a:pt x="25717" y="6668"/>
                </a:lnTo>
                <a:lnTo>
                  <a:pt x="25717" y="2858"/>
                </a:lnTo>
                <a:cubicBezTo>
                  <a:pt x="25717" y="953"/>
                  <a:pt x="24765" y="0"/>
                  <a:pt x="22860" y="0"/>
                </a:cubicBezTo>
                <a:cubicBezTo>
                  <a:pt x="20955" y="0"/>
                  <a:pt x="20002" y="953"/>
                  <a:pt x="20002" y="2858"/>
                </a:cubicBezTo>
                <a:lnTo>
                  <a:pt x="20002" y="6668"/>
                </a:lnTo>
                <a:lnTo>
                  <a:pt x="17145" y="6668"/>
                </a:lnTo>
                <a:lnTo>
                  <a:pt x="3810" y="20955"/>
                </a:lnTo>
                <a:lnTo>
                  <a:pt x="3810" y="20955"/>
                </a:lnTo>
                <a:lnTo>
                  <a:pt x="952" y="20955"/>
                </a:lnTo>
                <a:cubicBezTo>
                  <a:pt x="0" y="20955"/>
                  <a:pt x="0" y="21908"/>
                  <a:pt x="0" y="21908"/>
                </a:cubicBezTo>
                <a:cubicBezTo>
                  <a:pt x="0" y="21908"/>
                  <a:pt x="952" y="22860"/>
                  <a:pt x="952" y="22860"/>
                </a:cubicBezTo>
                <a:lnTo>
                  <a:pt x="4763" y="22860"/>
                </a:lnTo>
                <a:lnTo>
                  <a:pt x="11430" y="62865"/>
                </a:lnTo>
                <a:lnTo>
                  <a:pt x="15240" y="62865"/>
                </a:lnTo>
                <a:lnTo>
                  <a:pt x="15240" y="67628"/>
                </a:lnTo>
                <a:lnTo>
                  <a:pt x="12382" y="67628"/>
                </a:lnTo>
                <a:cubicBezTo>
                  <a:pt x="10477" y="67628"/>
                  <a:pt x="9525" y="68580"/>
                  <a:pt x="9525" y="70485"/>
                </a:cubicBezTo>
                <a:cubicBezTo>
                  <a:pt x="9525" y="72390"/>
                  <a:pt x="10477" y="73343"/>
                  <a:pt x="12382" y="73343"/>
                </a:cubicBezTo>
                <a:lnTo>
                  <a:pt x="15240" y="73343"/>
                </a:lnTo>
                <a:lnTo>
                  <a:pt x="15240" y="320040"/>
                </a:lnTo>
                <a:lnTo>
                  <a:pt x="12382" y="320040"/>
                </a:lnTo>
                <a:cubicBezTo>
                  <a:pt x="10477" y="320040"/>
                  <a:pt x="9525" y="320992"/>
                  <a:pt x="9525" y="322898"/>
                </a:cubicBezTo>
                <a:cubicBezTo>
                  <a:pt x="9525" y="324803"/>
                  <a:pt x="10477" y="325755"/>
                  <a:pt x="12382" y="325755"/>
                </a:cubicBezTo>
                <a:lnTo>
                  <a:pt x="14288" y="325755"/>
                </a:lnTo>
                <a:lnTo>
                  <a:pt x="8572" y="372428"/>
                </a:lnTo>
                <a:lnTo>
                  <a:pt x="3810" y="372428"/>
                </a:lnTo>
                <a:cubicBezTo>
                  <a:pt x="1905" y="372428"/>
                  <a:pt x="952" y="373380"/>
                  <a:pt x="952" y="375285"/>
                </a:cubicBezTo>
                <a:cubicBezTo>
                  <a:pt x="952" y="377190"/>
                  <a:pt x="1905" y="378142"/>
                  <a:pt x="3810" y="378142"/>
                </a:cubicBezTo>
                <a:lnTo>
                  <a:pt x="7620" y="378142"/>
                </a:lnTo>
                <a:lnTo>
                  <a:pt x="7620" y="458153"/>
                </a:lnTo>
                <a:lnTo>
                  <a:pt x="21907" y="458153"/>
                </a:lnTo>
                <a:lnTo>
                  <a:pt x="36195" y="458153"/>
                </a:lnTo>
                <a:lnTo>
                  <a:pt x="36195" y="379095"/>
                </a:lnTo>
                <a:lnTo>
                  <a:pt x="40005" y="379095"/>
                </a:lnTo>
                <a:cubicBezTo>
                  <a:pt x="41910" y="379095"/>
                  <a:pt x="42863" y="378142"/>
                  <a:pt x="42863" y="376238"/>
                </a:cubicBezTo>
                <a:cubicBezTo>
                  <a:pt x="42863" y="374333"/>
                  <a:pt x="41910" y="373380"/>
                  <a:pt x="40005" y="373380"/>
                </a:cubicBezTo>
                <a:lnTo>
                  <a:pt x="35242" y="373380"/>
                </a:lnTo>
                <a:lnTo>
                  <a:pt x="29527" y="326708"/>
                </a:lnTo>
                <a:lnTo>
                  <a:pt x="31432" y="326708"/>
                </a:lnTo>
                <a:cubicBezTo>
                  <a:pt x="33338" y="326708"/>
                  <a:pt x="34290" y="325755"/>
                  <a:pt x="34290" y="323850"/>
                </a:cubicBezTo>
                <a:cubicBezTo>
                  <a:pt x="34290" y="321945"/>
                  <a:pt x="33338" y="320992"/>
                  <a:pt x="31432" y="320992"/>
                </a:cubicBezTo>
                <a:lnTo>
                  <a:pt x="28575" y="320992"/>
                </a:lnTo>
                <a:lnTo>
                  <a:pt x="28575" y="74295"/>
                </a:lnTo>
                <a:lnTo>
                  <a:pt x="31432" y="74295"/>
                </a:lnTo>
                <a:cubicBezTo>
                  <a:pt x="33338" y="74295"/>
                  <a:pt x="34290" y="73343"/>
                  <a:pt x="34290" y="71438"/>
                </a:cubicBezTo>
                <a:cubicBezTo>
                  <a:pt x="34290" y="69533"/>
                  <a:pt x="33338" y="68580"/>
                  <a:pt x="31432" y="68580"/>
                </a:cubicBezTo>
                <a:lnTo>
                  <a:pt x="28575" y="68580"/>
                </a:lnTo>
                <a:lnTo>
                  <a:pt x="28575" y="63818"/>
                </a:lnTo>
                <a:lnTo>
                  <a:pt x="32385" y="63818"/>
                </a:lnTo>
                <a:lnTo>
                  <a:pt x="39052" y="23813"/>
                </a:lnTo>
                <a:lnTo>
                  <a:pt x="42863" y="23813"/>
                </a:lnTo>
                <a:cubicBezTo>
                  <a:pt x="43815" y="23813"/>
                  <a:pt x="43815" y="22860"/>
                  <a:pt x="43815" y="22860"/>
                </a:cubicBezTo>
                <a:cubicBezTo>
                  <a:pt x="43815" y="22860"/>
                  <a:pt x="45720" y="20955"/>
                  <a:pt x="44767" y="20955"/>
                </a:cubicBezTo>
                <a:close/>
                <a:moveTo>
                  <a:pt x="14288" y="60960"/>
                </a:moveTo>
                <a:lnTo>
                  <a:pt x="8572" y="23813"/>
                </a:lnTo>
                <a:lnTo>
                  <a:pt x="22860" y="23813"/>
                </a:lnTo>
                <a:lnTo>
                  <a:pt x="22860" y="60960"/>
                </a:lnTo>
                <a:lnTo>
                  <a:pt x="14288" y="60960"/>
                </a:lnTo>
                <a:close/>
                <a:moveTo>
                  <a:pt x="32385" y="60960"/>
                </a:moveTo>
                <a:lnTo>
                  <a:pt x="23813" y="60960"/>
                </a:lnTo>
                <a:lnTo>
                  <a:pt x="23813" y="23813"/>
                </a:lnTo>
                <a:lnTo>
                  <a:pt x="38100" y="23813"/>
                </a:lnTo>
                <a:lnTo>
                  <a:pt x="32385" y="60960"/>
                </a:lnTo>
                <a:close/>
              </a:path>
            </a:pathLst>
          </a:custGeom>
          <a:solidFill>
            <a:schemeClr val="bg1"/>
          </a:solidFill>
          <a:ln w="9525" cap="flat">
            <a:noFill/>
            <a:prstDash val="solid"/>
            <a:miter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endParaRPr lang="zh-CN" altLang="en-US">
              <a:latin typeface="+mj-ea"/>
              <a:ea typeface="+mj-ea"/>
            </a:endParaRPr>
          </a:p>
        </p:txBody>
      </p:sp>
      <p:sp>
        <p:nvSpPr>
          <p:cNvPr id="28" name="任意多边形: 形状 27">
            <a:extLst>
              <a:ext uri="{FF2B5EF4-FFF2-40B4-BE49-F238E27FC236}">
                <a16:creationId xmlns:a16="http://schemas.microsoft.com/office/drawing/2014/main" id="{FE4E4C82-C9AA-4C86-A47B-F7567AA039AF}"/>
              </a:ext>
            </a:extLst>
          </p:cNvPr>
          <p:cNvSpPr/>
          <p:nvPr/>
        </p:nvSpPr>
        <p:spPr>
          <a:xfrm>
            <a:off x="1879986" y="6133390"/>
            <a:ext cx="233362" cy="407670"/>
          </a:xfrm>
          <a:custGeom>
            <a:avLst/>
            <a:gdLst>
              <a:gd name="connsiteX0" fmla="*/ 186690 w 233362"/>
              <a:gd name="connsiteY0" fmla="*/ 233363 h 407670"/>
              <a:gd name="connsiteX1" fmla="*/ 201930 w 233362"/>
              <a:gd name="connsiteY1" fmla="*/ 233363 h 407670"/>
              <a:gd name="connsiteX2" fmla="*/ 161925 w 233362"/>
              <a:gd name="connsiteY2" fmla="*/ 147638 h 407670"/>
              <a:gd name="connsiteX3" fmla="*/ 175260 w 233362"/>
              <a:gd name="connsiteY3" fmla="*/ 147638 h 407670"/>
              <a:gd name="connsiteX4" fmla="*/ 140017 w 233362"/>
              <a:gd name="connsiteY4" fmla="*/ 74295 h 407670"/>
              <a:gd name="connsiteX5" fmla="*/ 154305 w 233362"/>
              <a:gd name="connsiteY5" fmla="*/ 74295 h 407670"/>
              <a:gd name="connsiteX6" fmla="*/ 117157 w 233362"/>
              <a:gd name="connsiteY6" fmla="*/ 0 h 407670"/>
              <a:gd name="connsiteX7" fmla="*/ 80010 w 233362"/>
              <a:gd name="connsiteY7" fmla="*/ 74295 h 407670"/>
              <a:gd name="connsiteX8" fmla="*/ 93345 w 233362"/>
              <a:gd name="connsiteY8" fmla="*/ 74295 h 407670"/>
              <a:gd name="connsiteX9" fmla="*/ 58102 w 233362"/>
              <a:gd name="connsiteY9" fmla="*/ 147638 h 407670"/>
              <a:gd name="connsiteX10" fmla="*/ 72390 w 233362"/>
              <a:gd name="connsiteY10" fmla="*/ 147638 h 407670"/>
              <a:gd name="connsiteX11" fmla="*/ 31432 w 233362"/>
              <a:gd name="connsiteY11" fmla="*/ 233363 h 407670"/>
              <a:gd name="connsiteX12" fmla="*/ 48577 w 233362"/>
              <a:gd name="connsiteY12" fmla="*/ 233363 h 407670"/>
              <a:gd name="connsiteX13" fmla="*/ 0 w 233362"/>
              <a:gd name="connsiteY13" fmla="*/ 331470 h 407670"/>
              <a:gd name="connsiteX14" fmla="*/ 98107 w 233362"/>
              <a:gd name="connsiteY14" fmla="*/ 331470 h 407670"/>
              <a:gd name="connsiteX15" fmla="*/ 98107 w 233362"/>
              <a:gd name="connsiteY15" fmla="*/ 407670 h 407670"/>
              <a:gd name="connsiteX16" fmla="*/ 135255 w 233362"/>
              <a:gd name="connsiteY16" fmla="*/ 407670 h 407670"/>
              <a:gd name="connsiteX17" fmla="*/ 135255 w 233362"/>
              <a:gd name="connsiteY17" fmla="*/ 331470 h 407670"/>
              <a:gd name="connsiteX18" fmla="*/ 233363 w 233362"/>
              <a:gd name="connsiteY18" fmla="*/ 331470 h 4076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233362" h="407670">
                <a:moveTo>
                  <a:pt x="186690" y="233363"/>
                </a:moveTo>
                <a:lnTo>
                  <a:pt x="201930" y="233363"/>
                </a:lnTo>
                <a:lnTo>
                  <a:pt x="161925" y="147638"/>
                </a:lnTo>
                <a:lnTo>
                  <a:pt x="175260" y="147638"/>
                </a:lnTo>
                <a:lnTo>
                  <a:pt x="140017" y="74295"/>
                </a:lnTo>
                <a:lnTo>
                  <a:pt x="154305" y="74295"/>
                </a:lnTo>
                <a:lnTo>
                  <a:pt x="117157" y="0"/>
                </a:lnTo>
                <a:lnTo>
                  <a:pt x="80010" y="74295"/>
                </a:lnTo>
                <a:lnTo>
                  <a:pt x="93345" y="74295"/>
                </a:lnTo>
                <a:lnTo>
                  <a:pt x="58102" y="147638"/>
                </a:lnTo>
                <a:lnTo>
                  <a:pt x="72390" y="147638"/>
                </a:lnTo>
                <a:lnTo>
                  <a:pt x="31432" y="233363"/>
                </a:lnTo>
                <a:lnTo>
                  <a:pt x="48577" y="233363"/>
                </a:lnTo>
                <a:lnTo>
                  <a:pt x="0" y="331470"/>
                </a:lnTo>
                <a:lnTo>
                  <a:pt x="98107" y="331470"/>
                </a:lnTo>
                <a:lnTo>
                  <a:pt x="98107" y="407670"/>
                </a:lnTo>
                <a:lnTo>
                  <a:pt x="135255" y="407670"/>
                </a:lnTo>
                <a:lnTo>
                  <a:pt x="135255" y="331470"/>
                </a:lnTo>
                <a:lnTo>
                  <a:pt x="233363" y="331470"/>
                </a:lnTo>
                <a:close/>
              </a:path>
            </a:pathLst>
          </a:custGeom>
          <a:solidFill>
            <a:schemeClr val="bg1"/>
          </a:solidFill>
          <a:ln w="9525" cap="flat">
            <a:noFill/>
            <a:prstDash val="solid"/>
            <a:miter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endParaRPr lang="zh-CN" altLang="en-US">
              <a:latin typeface="+mj-ea"/>
              <a:ea typeface="+mj-ea"/>
            </a:endParaRPr>
          </a:p>
        </p:txBody>
      </p:sp>
      <p:sp>
        <p:nvSpPr>
          <p:cNvPr id="195" name="地形1">
            <a:extLst>
              <a:ext uri="{FF2B5EF4-FFF2-40B4-BE49-F238E27FC236}">
                <a16:creationId xmlns:a16="http://schemas.microsoft.com/office/drawing/2014/main" id="{E83981D2-895A-424A-AD6C-EB82C38590E5}"/>
              </a:ext>
            </a:extLst>
          </p:cNvPr>
          <p:cNvSpPr/>
          <p:nvPr/>
        </p:nvSpPr>
        <p:spPr>
          <a:xfrm>
            <a:off x="-30218" y="6279166"/>
            <a:ext cx="12215868" cy="583235"/>
          </a:xfrm>
          <a:custGeom>
            <a:avLst/>
            <a:gdLst>
              <a:gd name="connsiteX0" fmla="*/ 0 w 12211050"/>
              <a:gd name="connsiteY0" fmla="*/ 1104900 h 1104900"/>
              <a:gd name="connsiteX1" fmla="*/ 0 w 12211050"/>
              <a:gd name="connsiteY1" fmla="*/ 762000 h 1104900"/>
              <a:gd name="connsiteX2" fmla="*/ 12211050 w 12211050"/>
              <a:gd name="connsiteY2" fmla="*/ 0 h 1104900"/>
              <a:gd name="connsiteX3" fmla="*/ 12211050 w 12211050"/>
              <a:gd name="connsiteY3" fmla="*/ 1104900 h 1104900"/>
              <a:gd name="connsiteX4" fmla="*/ 0 w 12211050"/>
              <a:gd name="connsiteY4" fmla="*/ 1104900 h 1104900"/>
              <a:gd name="connsiteX0" fmla="*/ 0 w 12211050"/>
              <a:gd name="connsiteY0" fmla="*/ 1104900 h 1104900"/>
              <a:gd name="connsiteX1" fmla="*/ 0 w 12211050"/>
              <a:gd name="connsiteY1" fmla="*/ 762000 h 1104900"/>
              <a:gd name="connsiteX2" fmla="*/ 12211050 w 12211050"/>
              <a:gd name="connsiteY2" fmla="*/ 0 h 1104900"/>
              <a:gd name="connsiteX3" fmla="*/ 12211050 w 12211050"/>
              <a:gd name="connsiteY3" fmla="*/ 1104900 h 1104900"/>
              <a:gd name="connsiteX4" fmla="*/ 0 w 12211050"/>
              <a:gd name="connsiteY4" fmla="*/ 1104900 h 1104900"/>
              <a:gd name="connsiteX0" fmla="*/ 0 w 12211050"/>
              <a:gd name="connsiteY0" fmla="*/ 1172973 h 1172973"/>
              <a:gd name="connsiteX1" fmla="*/ 0 w 12211050"/>
              <a:gd name="connsiteY1" fmla="*/ 830073 h 1172973"/>
              <a:gd name="connsiteX2" fmla="*/ 12211050 w 12211050"/>
              <a:gd name="connsiteY2" fmla="*/ 68073 h 1172973"/>
              <a:gd name="connsiteX3" fmla="*/ 12211050 w 12211050"/>
              <a:gd name="connsiteY3" fmla="*/ 1172973 h 1172973"/>
              <a:gd name="connsiteX4" fmla="*/ 0 w 12211050"/>
              <a:gd name="connsiteY4" fmla="*/ 1172973 h 1172973"/>
              <a:gd name="connsiteX0" fmla="*/ 0 w 12211050"/>
              <a:gd name="connsiteY0" fmla="*/ 901049 h 901049"/>
              <a:gd name="connsiteX1" fmla="*/ 0 w 12211050"/>
              <a:gd name="connsiteY1" fmla="*/ 558149 h 901049"/>
              <a:gd name="connsiteX2" fmla="*/ 12211050 w 12211050"/>
              <a:gd name="connsiteY2" fmla="*/ 270078 h 901049"/>
              <a:gd name="connsiteX3" fmla="*/ 12211050 w 12211050"/>
              <a:gd name="connsiteY3" fmla="*/ 901049 h 901049"/>
              <a:gd name="connsiteX4" fmla="*/ 0 w 12211050"/>
              <a:gd name="connsiteY4" fmla="*/ 901049 h 901049"/>
              <a:gd name="connsiteX0" fmla="*/ 0 w 12211050"/>
              <a:gd name="connsiteY0" fmla="*/ 983218 h 983218"/>
              <a:gd name="connsiteX1" fmla="*/ 0 w 12211050"/>
              <a:gd name="connsiteY1" fmla="*/ 640318 h 983218"/>
              <a:gd name="connsiteX2" fmla="*/ 12211050 w 12211050"/>
              <a:gd name="connsiteY2" fmla="*/ 352247 h 983218"/>
              <a:gd name="connsiteX3" fmla="*/ 12211050 w 12211050"/>
              <a:gd name="connsiteY3" fmla="*/ 983218 h 983218"/>
              <a:gd name="connsiteX4" fmla="*/ 0 w 12211050"/>
              <a:gd name="connsiteY4" fmla="*/ 983218 h 983218"/>
              <a:gd name="connsiteX0" fmla="*/ 0 w 12211050"/>
              <a:gd name="connsiteY0" fmla="*/ 1057725 h 1057725"/>
              <a:gd name="connsiteX1" fmla="*/ 0 w 12211050"/>
              <a:gd name="connsiteY1" fmla="*/ 714825 h 1057725"/>
              <a:gd name="connsiteX2" fmla="*/ 12211050 w 12211050"/>
              <a:gd name="connsiteY2" fmla="*/ 426754 h 1057725"/>
              <a:gd name="connsiteX3" fmla="*/ 12211050 w 12211050"/>
              <a:gd name="connsiteY3" fmla="*/ 1057725 h 1057725"/>
              <a:gd name="connsiteX4" fmla="*/ 0 w 12211050"/>
              <a:gd name="connsiteY4" fmla="*/ 1057725 h 1057725"/>
              <a:gd name="connsiteX0" fmla="*/ 0 w 12211050"/>
              <a:gd name="connsiteY0" fmla="*/ 956290 h 956290"/>
              <a:gd name="connsiteX1" fmla="*/ 12702 w 12211050"/>
              <a:gd name="connsiteY1" fmla="*/ 811827 h 956290"/>
              <a:gd name="connsiteX2" fmla="*/ 12211050 w 12211050"/>
              <a:gd name="connsiteY2" fmla="*/ 325319 h 956290"/>
              <a:gd name="connsiteX3" fmla="*/ 12211050 w 12211050"/>
              <a:gd name="connsiteY3" fmla="*/ 956290 h 956290"/>
              <a:gd name="connsiteX4" fmla="*/ 0 w 12211050"/>
              <a:gd name="connsiteY4" fmla="*/ 956290 h 956290"/>
              <a:gd name="connsiteX0" fmla="*/ 0 w 12211050"/>
              <a:gd name="connsiteY0" fmla="*/ 1015379 h 1015379"/>
              <a:gd name="connsiteX1" fmla="*/ 12702 w 12211050"/>
              <a:gd name="connsiteY1" fmla="*/ 870916 h 1015379"/>
              <a:gd name="connsiteX2" fmla="*/ 12198348 w 12211050"/>
              <a:gd name="connsiteY2" fmla="*/ 279967 h 1015379"/>
              <a:gd name="connsiteX3" fmla="*/ 12211050 w 12211050"/>
              <a:gd name="connsiteY3" fmla="*/ 1015379 h 1015379"/>
              <a:gd name="connsiteX4" fmla="*/ 0 w 12211050"/>
              <a:gd name="connsiteY4" fmla="*/ 1015379 h 1015379"/>
              <a:gd name="connsiteX0" fmla="*/ 0 w 12211050"/>
              <a:gd name="connsiteY0" fmla="*/ 1191607 h 1191607"/>
              <a:gd name="connsiteX1" fmla="*/ 12702 w 12211050"/>
              <a:gd name="connsiteY1" fmla="*/ 1047144 h 1191607"/>
              <a:gd name="connsiteX2" fmla="*/ 12211050 w 12211050"/>
              <a:gd name="connsiteY2" fmla="*/ 190807 h 1191607"/>
              <a:gd name="connsiteX3" fmla="*/ 12211050 w 12211050"/>
              <a:gd name="connsiteY3" fmla="*/ 1191607 h 1191607"/>
              <a:gd name="connsiteX4" fmla="*/ 0 w 12211050"/>
              <a:gd name="connsiteY4" fmla="*/ 1191607 h 1191607"/>
              <a:gd name="connsiteX0" fmla="*/ 0 w 12211050"/>
              <a:gd name="connsiteY0" fmla="*/ 1028839 h 1028839"/>
              <a:gd name="connsiteX1" fmla="*/ 12702 w 12211050"/>
              <a:gd name="connsiteY1" fmla="*/ 884376 h 1028839"/>
              <a:gd name="connsiteX2" fmla="*/ 12211050 w 12211050"/>
              <a:gd name="connsiteY2" fmla="*/ 28039 h 1028839"/>
              <a:gd name="connsiteX3" fmla="*/ 12211050 w 12211050"/>
              <a:gd name="connsiteY3" fmla="*/ 1028839 h 1028839"/>
              <a:gd name="connsiteX4" fmla="*/ 0 w 12211050"/>
              <a:gd name="connsiteY4" fmla="*/ 1028839 h 1028839"/>
              <a:gd name="connsiteX0" fmla="*/ 0 w 12211050"/>
              <a:gd name="connsiteY0" fmla="*/ 1025385 h 1025385"/>
              <a:gd name="connsiteX1" fmla="*/ 12702 w 12211050"/>
              <a:gd name="connsiteY1" fmla="*/ 893560 h 1025385"/>
              <a:gd name="connsiteX2" fmla="*/ 12211050 w 12211050"/>
              <a:gd name="connsiteY2" fmla="*/ 24585 h 1025385"/>
              <a:gd name="connsiteX3" fmla="*/ 12211050 w 12211050"/>
              <a:gd name="connsiteY3" fmla="*/ 1025385 h 1025385"/>
              <a:gd name="connsiteX4" fmla="*/ 0 w 12211050"/>
              <a:gd name="connsiteY4" fmla="*/ 1025385 h 1025385"/>
              <a:gd name="connsiteX0" fmla="*/ 0 w 12211050"/>
              <a:gd name="connsiteY0" fmla="*/ 1025385 h 1025385"/>
              <a:gd name="connsiteX1" fmla="*/ 12702 w 12211050"/>
              <a:gd name="connsiteY1" fmla="*/ 893560 h 1025385"/>
              <a:gd name="connsiteX2" fmla="*/ 12211050 w 12211050"/>
              <a:gd name="connsiteY2" fmla="*/ 24585 h 1025385"/>
              <a:gd name="connsiteX3" fmla="*/ 12211050 w 12211050"/>
              <a:gd name="connsiteY3" fmla="*/ 1025385 h 1025385"/>
              <a:gd name="connsiteX4" fmla="*/ 0 w 12211050"/>
              <a:gd name="connsiteY4" fmla="*/ 1025385 h 1025385"/>
              <a:gd name="connsiteX0" fmla="*/ 12702 w 12223752"/>
              <a:gd name="connsiteY0" fmla="*/ 1025385 h 1025385"/>
              <a:gd name="connsiteX1" fmla="*/ 0 w 12223752"/>
              <a:gd name="connsiteY1" fmla="*/ 893560 h 1025385"/>
              <a:gd name="connsiteX2" fmla="*/ 12223752 w 12223752"/>
              <a:gd name="connsiteY2" fmla="*/ 24585 h 1025385"/>
              <a:gd name="connsiteX3" fmla="*/ 12223752 w 12223752"/>
              <a:gd name="connsiteY3" fmla="*/ 1025385 h 1025385"/>
              <a:gd name="connsiteX4" fmla="*/ 12702 w 12223752"/>
              <a:gd name="connsiteY4" fmla="*/ 1025385 h 1025385"/>
              <a:gd name="connsiteX0" fmla="*/ 12702 w 12223752"/>
              <a:gd name="connsiteY0" fmla="*/ 1000800 h 1000800"/>
              <a:gd name="connsiteX1" fmla="*/ 0 w 12223752"/>
              <a:gd name="connsiteY1" fmla="*/ 868975 h 1000800"/>
              <a:gd name="connsiteX2" fmla="*/ 12223752 w 12223752"/>
              <a:gd name="connsiteY2" fmla="*/ 0 h 1000800"/>
              <a:gd name="connsiteX3" fmla="*/ 12223752 w 12223752"/>
              <a:gd name="connsiteY3" fmla="*/ 1000800 h 1000800"/>
              <a:gd name="connsiteX4" fmla="*/ 12702 w 12223752"/>
              <a:gd name="connsiteY4" fmla="*/ 1000800 h 1000800"/>
              <a:gd name="connsiteX0" fmla="*/ 12702 w 12223752"/>
              <a:gd name="connsiteY0" fmla="*/ 1000800 h 1000800"/>
              <a:gd name="connsiteX1" fmla="*/ 0 w 12223752"/>
              <a:gd name="connsiteY1" fmla="*/ 868975 h 1000800"/>
              <a:gd name="connsiteX2" fmla="*/ 12223752 w 12223752"/>
              <a:gd name="connsiteY2" fmla="*/ 0 h 1000800"/>
              <a:gd name="connsiteX3" fmla="*/ 12223752 w 12223752"/>
              <a:gd name="connsiteY3" fmla="*/ 1000800 h 1000800"/>
              <a:gd name="connsiteX4" fmla="*/ 12702 w 12223752"/>
              <a:gd name="connsiteY4" fmla="*/ 1000800 h 1000800"/>
              <a:gd name="connsiteX0" fmla="*/ 12702 w 12223752"/>
              <a:gd name="connsiteY0" fmla="*/ 1127175 h 1127175"/>
              <a:gd name="connsiteX1" fmla="*/ 0 w 12223752"/>
              <a:gd name="connsiteY1" fmla="*/ 995350 h 1127175"/>
              <a:gd name="connsiteX2" fmla="*/ 12223752 w 12223752"/>
              <a:gd name="connsiteY2" fmla="*/ 0 h 1127175"/>
              <a:gd name="connsiteX3" fmla="*/ 12223752 w 12223752"/>
              <a:gd name="connsiteY3" fmla="*/ 1127175 h 1127175"/>
              <a:gd name="connsiteX4" fmla="*/ 12702 w 12223752"/>
              <a:gd name="connsiteY4" fmla="*/ 1127175 h 1127175"/>
              <a:gd name="connsiteX0" fmla="*/ 12702 w 12223752"/>
              <a:gd name="connsiteY0" fmla="*/ 1127175 h 1127175"/>
              <a:gd name="connsiteX1" fmla="*/ 0 w 12223752"/>
              <a:gd name="connsiteY1" fmla="*/ 995350 h 1127175"/>
              <a:gd name="connsiteX2" fmla="*/ 12223752 w 12223752"/>
              <a:gd name="connsiteY2" fmla="*/ 0 h 1127175"/>
              <a:gd name="connsiteX3" fmla="*/ 12223752 w 12223752"/>
              <a:gd name="connsiteY3" fmla="*/ 1127175 h 1127175"/>
              <a:gd name="connsiteX4" fmla="*/ 12702 w 12223752"/>
              <a:gd name="connsiteY4" fmla="*/ 1127175 h 1127175"/>
              <a:gd name="connsiteX0" fmla="*/ 12702 w 12223752"/>
              <a:gd name="connsiteY0" fmla="*/ 1127175 h 1127175"/>
              <a:gd name="connsiteX1" fmla="*/ 0 w 12223752"/>
              <a:gd name="connsiteY1" fmla="*/ 995350 h 1127175"/>
              <a:gd name="connsiteX2" fmla="*/ 12223752 w 12223752"/>
              <a:gd name="connsiteY2" fmla="*/ 0 h 1127175"/>
              <a:gd name="connsiteX3" fmla="*/ 12223752 w 12223752"/>
              <a:gd name="connsiteY3" fmla="*/ 1127175 h 1127175"/>
              <a:gd name="connsiteX4" fmla="*/ 12702 w 12223752"/>
              <a:gd name="connsiteY4" fmla="*/ 1127175 h 1127175"/>
              <a:gd name="connsiteX0" fmla="*/ 12702 w 12223752"/>
              <a:gd name="connsiteY0" fmla="*/ 1038712 h 1038712"/>
              <a:gd name="connsiteX1" fmla="*/ 0 w 12223752"/>
              <a:gd name="connsiteY1" fmla="*/ 906887 h 1038712"/>
              <a:gd name="connsiteX2" fmla="*/ 12211050 w 12223752"/>
              <a:gd name="connsiteY2" fmla="*/ 0 h 1038712"/>
              <a:gd name="connsiteX3" fmla="*/ 12223752 w 12223752"/>
              <a:gd name="connsiteY3" fmla="*/ 1038712 h 1038712"/>
              <a:gd name="connsiteX4" fmla="*/ 12702 w 12223752"/>
              <a:gd name="connsiteY4" fmla="*/ 1038712 h 1038712"/>
              <a:gd name="connsiteX0" fmla="*/ 12702 w 12223752"/>
              <a:gd name="connsiteY0" fmla="*/ 1111979 h 1111979"/>
              <a:gd name="connsiteX1" fmla="*/ 0 w 12223752"/>
              <a:gd name="connsiteY1" fmla="*/ 980154 h 1111979"/>
              <a:gd name="connsiteX2" fmla="*/ 7714686 w 12223752"/>
              <a:gd name="connsiteY2" fmla="*/ 185061 h 1111979"/>
              <a:gd name="connsiteX3" fmla="*/ 12211050 w 12223752"/>
              <a:gd name="connsiteY3" fmla="*/ 73267 h 1111979"/>
              <a:gd name="connsiteX4" fmla="*/ 12223752 w 12223752"/>
              <a:gd name="connsiteY4" fmla="*/ 1111979 h 1111979"/>
              <a:gd name="connsiteX5" fmla="*/ 12702 w 12223752"/>
              <a:gd name="connsiteY5" fmla="*/ 1111979 h 1111979"/>
              <a:gd name="connsiteX0" fmla="*/ 12702 w 12223752"/>
              <a:gd name="connsiteY0" fmla="*/ 1067665 h 1067665"/>
              <a:gd name="connsiteX1" fmla="*/ 0 w 12223752"/>
              <a:gd name="connsiteY1" fmla="*/ 935840 h 1067665"/>
              <a:gd name="connsiteX2" fmla="*/ 7841702 w 12223752"/>
              <a:gd name="connsiteY2" fmla="*/ 532511 h 1067665"/>
              <a:gd name="connsiteX3" fmla="*/ 12211050 w 12223752"/>
              <a:gd name="connsiteY3" fmla="*/ 28953 h 1067665"/>
              <a:gd name="connsiteX4" fmla="*/ 12223752 w 12223752"/>
              <a:gd name="connsiteY4" fmla="*/ 1067665 h 1067665"/>
              <a:gd name="connsiteX5" fmla="*/ 12702 w 12223752"/>
              <a:gd name="connsiteY5" fmla="*/ 1067665 h 1067665"/>
              <a:gd name="connsiteX0" fmla="*/ 12702 w 12223752"/>
              <a:gd name="connsiteY0" fmla="*/ 1058946 h 1058946"/>
              <a:gd name="connsiteX1" fmla="*/ 0 w 12223752"/>
              <a:gd name="connsiteY1" fmla="*/ 927121 h 1058946"/>
              <a:gd name="connsiteX2" fmla="*/ 7841702 w 12223752"/>
              <a:gd name="connsiteY2" fmla="*/ 523792 h 1058946"/>
              <a:gd name="connsiteX3" fmla="*/ 12211050 w 12223752"/>
              <a:gd name="connsiteY3" fmla="*/ 20234 h 1058946"/>
              <a:gd name="connsiteX4" fmla="*/ 12223752 w 12223752"/>
              <a:gd name="connsiteY4" fmla="*/ 1058946 h 1058946"/>
              <a:gd name="connsiteX5" fmla="*/ 12702 w 12223752"/>
              <a:gd name="connsiteY5" fmla="*/ 1058946 h 1058946"/>
              <a:gd name="connsiteX0" fmla="*/ 12702 w 12223752"/>
              <a:gd name="connsiteY0" fmla="*/ 1038712 h 1038712"/>
              <a:gd name="connsiteX1" fmla="*/ 0 w 12223752"/>
              <a:gd name="connsiteY1" fmla="*/ 906887 h 1038712"/>
              <a:gd name="connsiteX2" fmla="*/ 7841702 w 12223752"/>
              <a:gd name="connsiteY2" fmla="*/ 503558 h 1038712"/>
              <a:gd name="connsiteX3" fmla="*/ 12211050 w 12223752"/>
              <a:gd name="connsiteY3" fmla="*/ 0 h 1038712"/>
              <a:gd name="connsiteX4" fmla="*/ 12223752 w 12223752"/>
              <a:gd name="connsiteY4" fmla="*/ 1038712 h 1038712"/>
              <a:gd name="connsiteX5" fmla="*/ 12702 w 12223752"/>
              <a:gd name="connsiteY5" fmla="*/ 1038712 h 1038712"/>
              <a:gd name="connsiteX0" fmla="*/ 12702 w 12223752"/>
              <a:gd name="connsiteY0" fmla="*/ 1038712 h 1038712"/>
              <a:gd name="connsiteX1" fmla="*/ 0 w 12223752"/>
              <a:gd name="connsiteY1" fmla="*/ 906887 h 1038712"/>
              <a:gd name="connsiteX2" fmla="*/ 5225174 w 12223752"/>
              <a:gd name="connsiteY2" fmla="*/ 465645 h 1038712"/>
              <a:gd name="connsiteX3" fmla="*/ 12211050 w 12223752"/>
              <a:gd name="connsiteY3" fmla="*/ 0 h 1038712"/>
              <a:gd name="connsiteX4" fmla="*/ 12223752 w 12223752"/>
              <a:gd name="connsiteY4" fmla="*/ 1038712 h 1038712"/>
              <a:gd name="connsiteX5" fmla="*/ 12702 w 12223752"/>
              <a:gd name="connsiteY5" fmla="*/ 1038712 h 1038712"/>
              <a:gd name="connsiteX0" fmla="*/ 12702 w 12223752"/>
              <a:gd name="connsiteY0" fmla="*/ 1038712 h 1038712"/>
              <a:gd name="connsiteX1" fmla="*/ 0 w 12223752"/>
              <a:gd name="connsiteY1" fmla="*/ 906887 h 1038712"/>
              <a:gd name="connsiteX2" fmla="*/ 5225174 w 12223752"/>
              <a:gd name="connsiteY2" fmla="*/ 465645 h 1038712"/>
              <a:gd name="connsiteX3" fmla="*/ 12211050 w 12223752"/>
              <a:gd name="connsiteY3" fmla="*/ 0 h 1038712"/>
              <a:gd name="connsiteX4" fmla="*/ 12223752 w 12223752"/>
              <a:gd name="connsiteY4" fmla="*/ 1038712 h 1038712"/>
              <a:gd name="connsiteX5" fmla="*/ 12702 w 12223752"/>
              <a:gd name="connsiteY5" fmla="*/ 1038712 h 1038712"/>
              <a:gd name="connsiteX0" fmla="*/ 12702 w 12223752"/>
              <a:gd name="connsiteY0" fmla="*/ 1038712 h 1038712"/>
              <a:gd name="connsiteX1" fmla="*/ 0 w 12223752"/>
              <a:gd name="connsiteY1" fmla="*/ 906887 h 1038712"/>
              <a:gd name="connsiteX2" fmla="*/ 5225174 w 12223752"/>
              <a:gd name="connsiteY2" fmla="*/ 465645 h 1038712"/>
              <a:gd name="connsiteX3" fmla="*/ 12211050 w 12223752"/>
              <a:gd name="connsiteY3" fmla="*/ 0 h 1038712"/>
              <a:gd name="connsiteX4" fmla="*/ 12223752 w 12223752"/>
              <a:gd name="connsiteY4" fmla="*/ 1038712 h 1038712"/>
              <a:gd name="connsiteX5" fmla="*/ 12702 w 12223752"/>
              <a:gd name="connsiteY5" fmla="*/ 1038712 h 1038712"/>
              <a:gd name="connsiteX0" fmla="*/ 12702 w 12223752"/>
              <a:gd name="connsiteY0" fmla="*/ 1038712 h 1038712"/>
              <a:gd name="connsiteX1" fmla="*/ 0 w 12223752"/>
              <a:gd name="connsiteY1" fmla="*/ 906887 h 1038712"/>
              <a:gd name="connsiteX2" fmla="*/ 5225174 w 12223752"/>
              <a:gd name="connsiteY2" fmla="*/ 465645 h 1038712"/>
              <a:gd name="connsiteX3" fmla="*/ 12211050 w 12223752"/>
              <a:gd name="connsiteY3" fmla="*/ 0 h 1038712"/>
              <a:gd name="connsiteX4" fmla="*/ 12223752 w 12223752"/>
              <a:gd name="connsiteY4" fmla="*/ 1038712 h 1038712"/>
              <a:gd name="connsiteX5" fmla="*/ 12702 w 12223752"/>
              <a:gd name="connsiteY5" fmla="*/ 1038712 h 1038712"/>
              <a:gd name="connsiteX0" fmla="*/ 12702 w 12223752"/>
              <a:gd name="connsiteY0" fmla="*/ 1038712 h 1038712"/>
              <a:gd name="connsiteX1" fmla="*/ 0 w 12223752"/>
              <a:gd name="connsiteY1" fmla="*/ 906887 h 1038712"/>
              <a:gd name="connsiteX2" fmla="*/ 5225174 w 12223752"/>
              <a:gd name="connsiteY2" fmla="*/ 465645 h 1038712"/>
              <a:gd name="connsiteX3" fmla="*/ 12211050 w 12223752"/>
              <a:gd name="connsiteY3" fmla="*/ 0 h 1038712"/>
              <a:gd name="connsiteX4" fmla="*/ 12223752 w 12223752"/>
              <a:gd name="connsiteY4" fmla="*/ 1038712 h 1038712"/>
              <a:gd name="connsiteX5" fmla="*/ 12702 w 12223752"/>
              <a:gd name="connsiteY5" fmla="*/ 1038712 h 1038712"/>
              <a:gd name="connsiteX0" fmla="*/ 12702 w 12223752"/>
              <a:gd name="connsiteY0" fmla="*/ 1038712 h 1038712"/>
              <a:gd name="connsiteX1" fmla="*/ 0 w 12223752"/>
              <a:gd name="connsiteY1" fmla="*/ 906887 h 1038712"/>
              <a:gd name="connsiteX2" fmla="*/ 5225174 w 12223752"/>
              <a:gd name="connsiteY2" fmla="*/ 465645 h 1038712"/>
              <a:gd name="connsiteX3" fmla="*/ 12211050 w 12223752"/>
              <a:gd name="connsiteY3" fmla="*/ 0 h 1038712"/>
              <a:gd name="connsiteX4" fmla="*/ 12223752 w 12223752"/>
              <a:gd name="connsiteY4" fmla="*/ 1038712 h 1038712"/>
              <a:gd name="connsiteX5" fmla="*/ 12702 w 12223752"/>
              <a:gd name="connsiteY5" fmla="*/ 1038712 h 1038712"/>
              <a:gd name="connsiteX0" fmla="*/ 12702 w 12223752"/>
              <a:gd name="connsiteY0" fmla="*/ 1038712 h 1038712"/>
              <a:gd name="connsiteX1" fmla="*/ 0 w 12223752"/>
              <a:gd name="connsiteY1" fmla="*/ 906887 h 1038712"/>
              <a:gd name="connsiteX2" fmla="*/ 5225174 w 12223752"/>
              <a:gd name="connsiteY2" fmla="*/ 465645 h 1038712"/>
              <a:gd name="connsiteX3" fmla="*/ 12217401 w 12223752"/>
              <a:gd name="connsiteY3" fmla="*/ 0 h 1038712"/>
              <a:gd name="connsiteX4" fmla="*/ 12223752 w 12223752"/>
              <a:gd name="connsiteY4" fmla="*/ 1038712 h 1038712"/>
              <a:gd name="connsiteX5" fmla="*/ 12702 w 12223752"/>
              <a:gd name="connsiteY5" fmla="*/ 1038712 h 1038712"/>
              <a:gd name="connsiteX0" fmla="*/ 12702 w 12223752"/>
              <a:gd name="connsiteY0" fmla="*/ 1038712 h 1038712"/>
              <a:gd name="connsiteX1" fmla="*/ 0 w 12223752"/>
              <a:gd name="connsiteY1" fmla="*/ 906887 h 1038712"/>
              <a:gd name="connsiteX2" fmla="*/ 5225174 w 12223752"/>
              <a:gd name="connsiteY2" fmla="*/ 465645 h 1038712"/>
              <a:gd name="connsiteX3" fmla="*/ 12217401 w 12223752"/>
              <a:gd name="connsiteY3" fmla="*/ 0 h 1038712"/>
              <a:gd name="connsiteX4" fmla="*/ 12223752 w 12223752"/>
              <a:gd name="connsiteY4" fmla="*/ 1038712 h 1038712"/>
              <a:gd name="connsiteX5" fmla="*/ 12702 w 12223752"/>
              <a:gd name="connsiteY5" fmla="*/ 1038712 h 1038712"/>
              <a:gd name="connsiteX0" fmla="*/ 12702 w 12223752"/>
              <a:gd name="connsiteY0" fmla="*/ 1038712 h 1038712"/>
              <a:gd name="connsiteX1" fmla="*/ 0 w 12223752"/>
              <a:gd name="connsiteY1" fmla="*/ 906887 h 1038712"/>
              <a:gd name="connsiteX2" fmla="*/ 5225174 w 12223752"/>
              <a:gd name="connsiteY2" fmla="*/ 465645 h 1038712"/>
              <a:gd name="connsiteX3" fmla="*/ 12217401 w 12223752"/>
              <a:gd name="connsiteY3" fmla="*/ 0 h 1038712"/>
              <a:gd name="connsiteX4" fmla="*/ 12223752 w 12223752"/>
              <a:gd name="connsiteY4" fmla="*/ 1038712 h 1038712"/>
              <a:gd name="connsiteX5" fmla="*/ 12702 w 12223752"/>
              <a:gd name="connsiteY5" fmla="*/ 1038712 h 1038712"/>
              <a:gd name="connsiteX0" fmla="*/ 12702 w 12223752"/>
              <a:gd name="connsiteY0" fmla="*/ 1038712 h 1048712"/>
              <a:gd name="connsiteX1" fmla="*/ 0 w 12223752"/>
              <a:gd name="connsiteY1" fmla="*/ 906887 h 1048712"/>
              <a:gd name="connsiteX2" fmla="*/ 5225174 w 12223752"/>
              <a:gd name="connsiteY2" fmla="*/ 465645 h 1048712"/>
              <a:gd name="connsiteX3" fmla="*/ 12217401 w 12223752"/>
              <a:gd name="connsiteY3" fmla="*/ 0 h 1048712"/>
              <a:gd name="connsiteX4" fmla="*/ 12223752 w 12223752"/>
              <a:gd name="connsiteY4" fmla="*/ 1048712 h 1048712"/>
              <a:gd name="connsiteX5" fmla="*/ 12702 w 12223752"/>
              <a:gd name="connsiteY5" fmla="*/ 1038712 h 1048712"/>
              <a:gd name="connsiteX0" fmla="*/ 12702 w 12217401"/>
              <a:gd name="connsiteY0" fmla="*/ 1038712 h 1048712"/>
              <a:gd name="connsiteX1" fmla="*/ 0 w 12217401"/>
              <a:gd name="connsiteY1" fmla="*/ 906887 h 1048712"/>
              <a:gd name="connsiteX2" fmla="*/ 5225174 w 12217401"/>
              <a:gd name="connsiteY2" fmla="*/ 465645 h 1048712"/>
              <a:gd name="connsiteX3" fmla="*/ 12217401 w 12217401"/>
              <a:gd name="connsiteY3" fmla="*/ 0 h 1048712"/>
              <a:gd name="connsiteX4" fmla="*/ 12203652 w 12217401"/>
              <a:gd name="connsiteY4" fmla="*/ 1048712 h 1048712"/>
              <a:gd name="connsiteX5" fmla="*/ 12702 w 12217401"/>
              <a:gd name="connsiteY5" fmla="*/ 1038712 h 1048712"/>
              <a:gd name="connsiteX0" fmla="*/ 12702 w 12217401"/>
              <a:gd name="connsiteY0" fmla="*/ 1038712 h 1038713"/>
              <a:gd name="connsiteX1" fmla="*/ 0 w 12217401"/>
              <a:gd name="connsiteY1" fmla="*/ 906887 h 1038713"/>
              <a:gd name="connsiteX2" fmla="*/ 5225174 w 12217401"/>
              <a:gd name="connsiteY2" fmla="*/ 465645 h 1038713"/>
              <a:gd name="connsiteX3" fmla="*/ 12217401 w 12217401"/>
              <a:gd name="connsiteY3" fmla="*/ 0 h 1038713"/>
              <a:gd name="connsiteX4" fmla="*/ 12213703 w 12217401"/>
              <a:gd name="connsiteY4" fmla="*/ 1038713 h 1038713"/>
              <a:gd name="connsiteX5" fmla="*/ 12702 w 12217401"/>
              <a:gd name="connsiteY5" fmla="*/ 1038712 h 1038713"/>
              <a:gd name="connsiteX0" fmla="*/ 12702 w 12217401"/>
              <a:gd name="connsiteY0" fmla="*/ 1038712 h 1038713"/>
              <a:gd name="connsiteX1" fmla="*/ 0 w 12217401"/>
              <a:gd name="connsiteY1" fmla="*/ 906887 h 1038713"/>
              <a:gd name="connsiteX2" fmla="*/ 5225174 w 12217401"/>
              <a:gd name="connsiteY2" fmla="*/ 465645 h 1038713"/>
              <a:gd name="connsiteX3" fmla="*/ 12217401 w 12217401"/>
              <a:gd name="connsiteY3" fmla="*/ 0 h 1038713"/>
              <a:gd name="connsiteX4" fmla="*/ 12213703 w 12217401"/>
              <a:gd name="connsiteY4" fmla="*/ 1038713 h 1038713"/>
              <a:gd name="connsiteX5" fmla="*/ 12702 w 12217401"/>
              <a:gd name="connsiteY5" fmla="*/ 1038712 h 1038713"/>
              <a:gd name="connsiteX0" fmla="*/ 12702 w 12217401"/>
              <a:gd name="connsiteY0" fmla="*/ 1038712 h 1038713"/>
              <a:gd name="connsiteX1" fmla="*/ 0 w 12217401"/>
              <a:gd name="connsiteY1" fmla="*/ 906887 h 1038713"/>
              <a:gd name="connsiteX2" fmla="*/ 5225174 w 12217401"/>
              <a:gd name="connsiteY2" fmla="*/ 465645 h 1038713"/>
              <a:gd name="connsiteX3" fmla="*/ 12217401 w 12217401"/>
              <a:gd name="connsiteY3" fmla="*/ 0 h 1038713"/>
              <a:gd name="connsiteX4" fmla="*/ 12213703 w 12217401"/>
              <a:gd name="connsiteY4" fmla="*/ 1038713 h 1038713"/>
              <a:gd name="connsiteX5" fmla="*/ 12702 w 12217401"/>
              <a:gd name="connsiteY5" fmla="*/ 1038712 h 10387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2217401" h="1038713">
                <a:moveTo>
                  <a:pt x="12702" y="1038712"/>
                </a:moveTo>
                <a:cubicBezTo>
                  <a:pt x="12702" y="924412"/>
                  <a:pt x="0" y="1021187"/>
                  <a:pt x="0" y="906887"/>
                </a:cubicBezTo>
                <a:cubicBezTo>
                  <a:pt x="432657" y="752401"/>
                  <a:pt x="2871928" y="78972"/>
                  <a:pt x="5225174" y="465645"/>
                </a:cubicBezTo>
                <a:cubicBezTo>
                  <a:pt x="7114344" y="776064"/>
                  <a:pt x="11516696" y="388927"/>
                  <a:pt x="12217401" y="0"/>
                </a:cubicBezTo>
                <a:cubicBezTo>
                  <a:pt x="12216168" y="346238"/>
                  <a:pt x="12214936" y="692475"/>
                  <a:pt x="12213703" y="1038713"/>
                </a:cubicBezTo>
                <a:lnTo>
                  <a:pt x="12702" y="1038712"/>
                </a:lnTo>
                <a:close/>
              </a:path>
            </a:pathLst>
          </a:custGeom>
          <a:gradFill>
            <a:gsLst>
              <a:gs pos="0">
                <a:schemeClr val="bg1"/>
              </a:gs>
              <a:gs pos="100000">
                <a:schemeClr val="bg1">
                  <a:lumMod val="85000"/>
                </a:schemeClr>
              </a:gs>
            </a:gsLst>
            <a:lin ang="5400000" scaled="0"/>
          </a:gradFill>
          <a:ln>
            <a:noFill/>
          </a:ln>
          <a:effectLst>
            <a:outerShdw blurRad="127000" dist="63500" dir="16200000" rotWithShape="0">
              <a:schemeClr val="bg2">
                <a:lumMod val="75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atin typeface="+mj-ea"/>
              <a:ea typeface="+mj-ea"/>
            </a:endParaRPr>
          </a:p>
        </p:txBody>
      </p:sp>
      <p:sp>
        <p:nvSpPr>
          <p:cNvPr id="212" name="任意多边形: 形状 211">
            <a:extLst>
              <a:ext uri="{FF2B5EF4-FFF2-40B4-BE49-F238E27FC236}">
                <a16:creationId xmlns:a16="http://schemas.microsoft.com/office/drawing/2014/main" id="{5BEFEDFB-87BE-4088-99CD-F239F9491E4B}"/>
              </a:ext>
            </a:extLst>
          </p:cNvPr>
          <p:cNvSpPr/>
          <p:nvPr/>
        </p:nvSpPr>
        <p:spPr>
          <a:xfrm rot="17099960">
            <a:off x="6960519" y="240270"/>
            <a:ext cx="1119832" cy="1119815"/>
          </a:xfrm>
          <a:custGeom>
            <a:avLst/>
            <a:gdLst>
              <a:gd name="connsiteX0" fmla="*/ 195465 w 1119832"/>
              <a:gd name="connsiteY0" fmla="*/ 791071 h 1119815"/>
              <a:gd name="connsiteX1" fmla="*/ 164353 w 1119832"/>
              <a:gd name="connsiteY1" fmla="*/ 809042 h 1119815"/>
              <a:gd name="connsiteX2" fmla="*/ 146384 w 1119832"/>
              <a:gd name="connsiteY2" fmla="*/ 777930 h 1119815"/>
              <a:gd name="connsiteX3" fmla="*/ 177496 w 1119832"/>
              <a:gd name="connsiteY3" fmla="*/ 759960 h 1119815"/>
              <a:gd name="connsiteX4" fmla="*/ 128760 w 1119832"/>
              <a:gd name="connsiteY4" fmla="*/ 541947 h 1119815"/>
              <a:gd name="connsiteX5" fmla="*/ 128761 w 1119832"/>
              <a:gd name="connsiteY5" fmla="*/ 577874 h 1119815"/>
              <a:gd name="connsiteX6" fmla="*/ 92834 w 1119832"/>
              <a:gd name="connsiteY6" fmla="*/ 577874 h 1119815"/>
              <a:gd name="connsiteX7" fmla="*/ 92834 w 1119832"/>
              <a:gd name="connsiteY7" fmla="*/ 541947 h 1119815"/>
              <a:gd name="connsiteX8" fmla="*/ 195446 w 1119832"/>
              <a:gd name="connsiteY8" fmla="*/ 328795 h 1119815"/>
              <a:gd name="connsiteX9" fmla="*/ 177482 w 1119832"/>
              <a:gd name="connsiteY9" fmla="*/ 359910 h 1119815"/>
              <a:gd name="connsiteX10" fmla="*/ 146367 w 1119832"/>
              <a:gd name="connsiteY10" fmla="*/ 341945 h 1119815"/>
              <a:gd name="connsiteX11" fmla="*/ 164332 w 1119832"/>
              <a:gd name="connsiteY11" fmla="*/ 310831 h 1119815"/>
              <a:gd name="connsiteX12" fmla="*/ 359890 w 1119832"/>
              <a:gd name="connsiteY12" fmla="*/ 942316 h 1119815"/>
              <a:gd name="connsiteX13" fmla="*/ 341926 w 1119832"/>
              <a:gd name="connsiteY13" fmla="*/ 973430 h 1119815"/>
              <a:gd name="connsiteX14" fmla="*/ 310812 w 1119832"/>
              <a:gd name="connsiteY14" fmla="*/ 955466 h 1119815"/>
              <a:gd name="connsiteX15" fmla="*/ 328776 w 1119832"/>
              <a:gd name="connsiteY15" fmla="*/ 924352 h 1119815"/>
              <a:gd name="connsiteX16" fmla="*/ 312313 w 1119832"/>
              <a:gd name="connsiteY16" fmla="*/ 607655 h 1119815"/>
              <a:gd name="connsiteX17" fmla="*/ 321611 w 1119832"/>
              <a:gd name="connsiteY17" fmla="*/ 642359 h 1119815"/>
              <a:gd name="connsiteX18" fmla="*/ 43981 w 1119832"/>
              <a:gd name="connsiteY18" fmla="*/ 716746 h 1119815"/>
              <a:gd name="connsiteX19" fmla="*/ 34683 w 1119832"/>
              <a:gd name="connsiteY19" fmla="*/ 682042 h 1119815"/>
              <a:gd name="connsiteX20" fmla="*/ 308363 w 1119832"/>
              <a:gd name="connsiteY20" fmla="*/ 541979 h 1119815"/>
              <a:gd name="connsiteX21" fmla="*/ 308363 w 1119832"/>
              <a:gd name="connsiteY21" fmla="*/ 577906 h 1119815"/>
              <a:gd name="connsiteX22" fmla="*/ 164656 w 1119832"/>
              <a:gd name="connsiteY22" fmla="*/ 577906 h 1119815"/>
              <a:gd name="connsiteX23" fmla="*/ 164656 w 1119832"/>
              <a:gd name="connsiteY23" fmla="*/ 541979 h 1119815"/>
              <a:gd name="connsiteX24" fmla="*/ 351059 w 1119832"/>
              <a:gd name="connsiteY24" fmla="*/ 701251 h 1119815"/>
              <a:gd name="connsiteX25" fmla="*/ 226603 w 1119832"/>
              <a:gd name="connsiteY25" fmla="*/ 773102 h 1119815"/>
              <a:gd name="connsiteX26" fmla="*/ 208640 w 1119832"/>
              <a:gd name="connsiteY26" fmla="*/ 741987 h 1119815"/>
              <a:gd name="connsiteX27" fmla="*/ 333096 w 1119832"/>
              <a:gd name="connsiteY27" fmla="*/ 670137 h 1119815"/>
              <a:gd name="connsiteX28" fmla="*/ 394741 w 1119832"/>
              <a:gd name="connsiteY28" fmla="*/ 750461 h 1119815"/>
              <a:gd name="connsiteX29" fmla="*/ 255018 w 1119832"/>
              <a:gd name="connsiteY29" fmla="*/ 890184 h 1119815"/>
              <a:gd name="connsiteX30" fmla="*/ 229613 w 1119832"/>
              <a:gd name="connsiteY30" fmla="*/ 864780 h 1119815"/>
              <a:gd name="connsiteX31" fmla="*/ 369337 w 1119832"/>
              <a:gd name="connsiteY31" fmla="*/ 725056 h 1119815"/>
              <a:gd name="connsiteX32" fmla="*/ 321642 w 1119832"/>
              <a:gd name="connsiteY32" fmla="*/ 477486 h 1119815"/>
              <a:gd name="connsiteX33" fmla="*/ 312347 w 1119832"/>
              <a:gd name="connsiteY33" fmla="*/ 512191 h 1119815"/>
              <a:gd name="connsiteX34" fmla="*/ 0 w 1119832"/>
              <a:gd name="connsiteY34" fmla="*/ 428535 h 1119815"/>
              <a:gd name="connsiteX35" fmla="*/ 9295 w 1119832"/>
              <a:gd name="connsiteY35" fmla="*/ 393830 h 1119815"/>
              <a:gd name="connsiteX36" fmla="*/ 351020 w 1119832"/>
              <a:gd name="connsiteY36" fmla="*/ 418618 h 1119815"/>
              <a:gd name="connsiteX37" fmla="*/ 333056 w 1119832"/>
              <a:gd name="connsiteY37" fmla="*/ 449732 h 1119815"/>
              <a:gd name="connsiteX38" fmla="*/ 208600 w 1119832"/>
              <a:gd name="connsiteY38" fmla="*/ 377875 h 1119815"/>
              <a:gd name="connsiteX39" fmla="*/ 226564 w 1119832"/>
              <a:gd name="connsiteY39" fmla="*/ 346761 h 1119815"/>
              <a:gd name="connsiteX40" fmla="*/ 449710 w 1119832"/>
              <a:gd name="connsiteY40" fmla="*/ 786742 h 1119815"/>
              <a:gd name="connsiteX41" fmla="*/ 377854 w 1119832"/>
              <a:gd name="connsiteY41" fmla="*/ 911199 h 1119815"/>
              <a:gd name="connsiteX42" fmla="*/ 346739 w 1119832"/>
              <a:gd name="connsiteY42" fmla="*/ 893234 h 1119815"/>
              <a:gd name="connsiteX43" fmla="*/ 418596 w 1119832"/>
              <a:gd name="connsiteY43" fmla="*/ 768778 h 1119815"/>
              <a:gd name="connsiteX44" fmla="*/ 394705 w 1119832"/>
              <a:gd name="connsiteY44" fmla="*/ 369375 h 1119815"/>
              <a:gd name="connsiteX45" fmla="*/ 369297 w 1119832"/>
              <a:gd name="connsiteY45" fmla="*/ 394776 h 1119815"/>
              <a:gd name="connsiteX46" fmla="*/ 140681 w 1119832"/>
              <a:gd name="connsiteY46" fmla="*/ 166099 h 1119815"/>
              <a:gd name="connsiteX47" fmla="*/ 166089 w 1119832"/>
              <a:gd name="connsiteY47" fmla="*/ 140697 h 1119815"/>
              <a:gd name="connsiteX48" fmla="*/ 254982 w 1119832"/>
              <a:gd name="connsiteY48" fmla="*/ 229613 h 1119815"/>
              <a:gd name="connsiteX49" fmla="*/ 254987 w 1119832"/>
              <a:gd name="connsiteY49" fmla="*/ 229609 h 1119815"/>
              <a:gd name="connsiteX50" fmla="*/ 394697 w 1119832"/>
              <a:gd name="connsiteY50" fmla="*/ 369356 h 1119815"/>
              <a:gd name="connsiteX51" fmla="*/ 394692 w 1119832"/>
              <a:gd name="connsiteY51" fmla="*/ 369361 h 1119815"/>
              <a:gd name="connsiteX52" fmla="*/ 512146 w 1119832"/>
              <a:gd name="connsiteY52" fmla="*/ 807490 h 1119815"/>
              <a:gd name="connsiteX53" fmla="*/ 428451 w 1119832"/>
              <a:gd name="connsiteY53" fmla="*/ 1119815 h 1119815"/>
              <a:gd name="connsiteX54" fmla="*/ 393748 w 1119832"/>
              <a:gd name="connsiteY54" fmla="*/ 1110515 h 1119815"/>
              <a:gd name="connsiteX55" fmla="*/ 477443 w 1119832"/>
              <a:gd name="connsiteY55" fmla="*/ 798191 h 1119815"/>
              <a:gd name="connsiteX56" fmla="*/ 359885 w 1119832"/>
              <a:gd name="connsiteY56" fmla="*/ 177509 h 1119815"/>
              <a:gd name="connsiteX57" fmla="*/ 328770 w 1119832"/>
              <a:gd name="connsiteY57" fmla="*/ 195471 h 1119815"/>
              <a:gd name="connsiteX58" fmla="*/ 310808 w 1119832"/>
              <a:gd name="connsiteY58" fmla="*/ 164357 h 1119815"/>
              <a:gd name="connsiteX59" fmla="*/ 341922 w 1119832"/>
              <a:gd name="connsiteY59" fmla="*/ 146394 h 1119815"/>
              <a:gd name="connsiteX60" fmla="*/ 577899 w 1119832"/>
              <a:gd name="connsiteY60" fmla="*/ 991073 h 1119815"/>
              <a:gd name="connsiteX61" fmla="*/ 577892 w 1119832"/>
              <a:gd name="connsiteY61" fmla="*/ 1027002 h 1119815"/>
              <a:gd name="connsiteX62" fmla="*/ 541963 w 1119832"/>
              <a:gd name="connsiteY62" fmla="*/ 1026994 h 1119815"/>
              <a:gd name="connsiteX63" fmla="*/ 541970 w 1119832"/>
              <a:gd name="connsiteY63" fmla="*/ 991065 h 1119815"/>
              <a:gd name="connsiteX64" fmla="*/ 449658 w 1119832"/>
              <a:gd name="connsiteY64" fmla="*/ 333072 h 1119815"/>
              <a:gd name="connsiteX65" fmla="*/ 418543 w 1119832"/>
              <a:gd name="connsiteY65" fmla="*/ 351035 h 1119815"/>
              <a:gd name="connsiteX66" fmla="*/ 346693 w 1119832"/>
              <a:gd name="connsiteY66" fmla="*/ 226579 h 1119815"/>
              <a:gd name="connsiteX67" fmla="*/ 377807 w 1119832"/>
              <a:gd name="connsiteY67" fmla="*/ 208616 h 1119815"/>
              <a:gd name="connsiteX68" fmla="*/ 577871 w 1119832"/>
              <a:gd name="connsiteY68" fmla="*/ 811439 h 1119815"/>
              <a:gd name="connsiteX69" fmla="*/ 577871 w 1119832"/>
              <a:gd name="connsiteY69" fmla="*/ 955146 h 1119815"/>
              <a:gd name="connsiteX70" fmla="*/ 541944 w 1119832"/>
              <a:gd name="connsiteY70" fmla="*/ 955146 h 1119815"/>
              <a:gd name="connsiteX71" fmla="*/ 541944 w 1119832"/>
              <a:gd name="connsiteY71" fmla="*/ 811439 h 1119815"/>
              <a:gd name="connsiteX72" fmla="*/ 642331 w 1119832"/>
              <a:gd name="connsiteY72" fmla="*/ 798196 h 1119815"/>
              <a:gd name="connsiteX73" fmla="*/ 716718 w 1119832"/>
              <a:gd name="connsiteY73" fmla="*/ 1075826 h 1119815"/>
              <a:gd name="connsiteX74" fmla="*/ 682014 w 1119832"/>
              <a:gd name="connsiteY74" fmla="*/ 1085125 h 1119815"/>
              <a:gd name="connsiteX75" fmla="*/ 607627 w 1119832"/>
              <a:gd name="connsiteY75" fmla="*/ 807494 h 1119815"/>
              <a:gd name="connsiteX76" fmla="*/ 437765 w 1119832"/>
              <a:gd name="connsiteY76" fmla="*/ 34711 h 1119815"/>
              <a:gd name="connsiteX77" fmla="*/ 512152 w 1119832"/>
              <a:gd name="connsiteY77" fmla="*/ 312341 h 1119815"/>
              <a:gd name="connsiteX78" fmla="*/ 477448 w 1119832"/>
              <a:gd name="connsiteY78" fmla="*/ 321640 h 1119815"/>
              <a:gd name="connsiteX79" fmla="*/ 403061 w 1119832"/>
              <a:gd name="connsiteY79" fmla="*/ 44010 h 1119815"/>
              <a:gd name="connsiteX80" fmla="*/ 577780 w 1119832"/>
              <a:gd name="connsiteY80" fmla="*/ 164680 h 1119815"/>
              <a:gd name="connsiteX81" fmla="*/ 577780 w 1119832"/>
              <a:gd name="connsiteY81" fmla="*/ 308388 h 1119815"/>
              <a:gd name="connsiteX82" fmla="*/ 541853 w 1119832"/>
              <a:gd name="connsiteY82" fmla="*/ 308388 h 1119815"/>
              <a:gd name="connsiteX83" fmla="*/ 541853 w 1119832"/>
              <a:gd name="connsiteY83" fmla="*/ 164681 h 1119815"/>
              <a:gd name="connsiteX84" fmla="*/ 773083 w 1119832"/>
              <a:gd name="connsiteY84" fmla="*/ 893208 h 1119815"/>
              <a:gd name="connsiteX85" fmla="*/ 741968 w 1119832"/>
              <a:gd name="connsiteY85" fmla="*/ 911171 h 1119815"/>
              <a:gd name="connsiteX86" fmla="*/ 670118 w 1119832"/>
              <a:gd name="connsiteY86" fmla="*/ 786715 h 1119815"/>
              <a:gd name="connsiteX87" fmla="*/ 701232 w 1119832"/>
              <a:gd name="connsiteY87" fmla="*/ 768753 h 1119815"/>
              <a:gd name="connsiteX88" fmla="*/ 577826 w 1119832"/>
              <a:gd name="connsiteY88" fmla="*/ 92876 h 1119815"/>
              <a:gd name="connsiteX89" fmla="*/ 577819 w 1119832"/>
              <a:gd name="connsiteY89" fmla="*/ 128805 h 1119815"/>
              <a:gd name="connsiteX90" fmla="*/ 541890 w 1119832"/>
              <a:gd name="connsiteY90" fmla="*/ 128798 h 1119815"/>
              <a:gd name="connsiteX91" fmla="*/ 541897 w 1119832"/>
              <a:gd name="connsiteY91" fmla="*/ 92869 h 1119815"/>
              <a:gd name="connsiteX92" fmla="*/ 808967 w 1119832"/>
              <a:gd name="connsiteY92" fmla="*/ 955430 h 1119815"/>
              <a:gd name="connsiteX93" fmla="*/ 777852 w 1119832"/>
              <a:gd name="connsiteY93" fmla="*/ 973393 h 1119815"/>
              <a:gd name="connsiteX94" fmla="*/ 759890 w 1119832"/>
              <a:gd name="connsiteY94" fmla="*/ 942279 h 1119815"/>
              <a:gd name="connsiteX95" fmla="*/ 791004 w 1119832"/>
              <a:gd name="connsiteY95" fmla="*/ 924316 h 1119815"/>
              <a:gd name="connsiteX96" fmla="*/ 745728 w 1119832"/>
              <a:gd name="connsiteY96" fmla="*/ 510125 h 1119815"/>
              <a:gd name="connsiteX97" fmla="*/ 639432 w 1119832"/>
              <a:gd name="connsiteY97" fmla="*/ 579148 h 1119815"/>
              <a:gd name="connsiteX98" fmla="*/ 672209 w 1119832"/>
              <a:gd name="connsiteY98" fmla="*/ 701479 h 1119815"/>
              <a:gd name="connsiteX99" fmla="*/ 573698 w 1119832"/>
              <a:gd name="connsiteY99" fmla="*/ 621867 h 1119815"/>
              <a:gd name="connsiteX100" fmla="*/ 467576 w 1119832"/>
              <a:gd name="connsiteY100" fmla="*/ 690844 h 1119815"/>
              <a:gd name="connsiteX101" fmla="*/ 512866 w 1119832"/>
              <a:gd name="connsiteY101" fmla="*/ 572517 h 1119815"/>
              <a:gd name="connsiteX102" fmla="*/ 414482 w 1119832"/>
              <a:gd name="connsiteY102" fmla="*/ 492685 h 1119815"/>
              <a:gd name="connsiteX103" fmla="*/ 540875 w 1119832"/>
              <a:gd name="connsiteY103" fmla="*/ 499363 h 1119815"/>
              <a:gd name="connsiteX104" fmla="*/ 586385 w 1119832"/>
              <a:gd name="connsiteY104" fmla="*/ 381162 h 1119815"/>
              <a:gd name="connsiteX105" fmla="*/ 619162 w 1119832"/>
              <a:gd name="connsiteY105" fmla="*/ 503493 h 1119815"/>
              <a:gd name="connsiteX106" fmla="*/ 773037 w 1119832"/>
              <a:gd name="connsiteY106" fmla="*/ 226589 h 1119815"/>
              <a:gd name="connsiteX107" fmla="*/ 701181 w 1119832"/>
              <a:gd name="connsiteY107" fmla="*/ 351045 h 1119815"/>
              <a:gd name="connsiteX108" fmla="*/ 670066 w 1119832"/>
              <a:gd name="connsiteY108" fmla="*/ 333081 h 1119815"/>
              <a:gd name="connsiteX109" fmla="*/ 741923 w 1119832"/>
              <a:gd name="connsiteY109" fmla="*/ 208624 h 1119815"/>
              <a:gd name="connsiteX110" fmla="*/ 911175 w 1119832"/>
              <a:gd name="connsiteY110" fmla="*/ 741945 h 1119815"/>
              <a:gd name="connsiteX111" fmla="*/ 893211 w 1119832"/>
              <a:gd name="connsiteY111" fmla="*/ 773059 h 1119815"/>
              <a:gd name="connsiteX112" fmla="*/ 768756 w 1119832"/>
              <a:gd name="connsiteY112" fmla="*/ 701202 h 1119815"/>
              <a:gd name="connsiteX113" fmla="*/ 786720 w 1119832"/>
              <a:gd name="connsiteY113" fmla="*/ 670089 h 1119815"/>
              <a:gd name="connsiteX114" fmla="*/ 979051 w 1119832"/>
              <a:gd name="connsiteY114" fmla="*/ 953759 h 1119815"/>
              <a:gd name="connsiteX115" fmla="*/ 953643 w 1119832"/>
              <a:gd name="connsiteY115" fmla="*/ 979161 h 1119815"/>
              <a:gd name="connsiteX116" fmla="*/ 864748 w 1119832"/>
              <a:gd name="connsiteY116" fmla="*/ 890243 h 1119815"/>
              <a:gd name="connsiteX117" fmla="*/ 864743 w 1119832"/>
              <a:gd name="connsiteY117" fmla="*/ 890248 h 1119815"/>
              <a:gd name="connsiteX118" fmla="*/ 725033 w 1119832"/>
              <a:gd name="connsiteY118" fmla="*/ 750501 h 1119815"/>
              <a:gd name="connsiteX119" fmla="*/ 725039 w 1119832"/>
              <a:gd name="connsiteY119" fmla="*/ 750495 h 1119815"/>
              <a:gd name="connsiteX120" fmla="*/ 725026 w 1119832"/>
              <a:gd name="connsiteY120" fmla="*/ 750483 h 1119815"/>
              <a:gd name="connsiteX121" fmla="*/ 750435 w 1119832"/>
              <a:gd name="connsiteY121" fmla="*/ 725082 h 1119815"/>
              <a:gd name="connsiteX122" fmla="*/ 726001 w 1119832"/>
              <a:gd name="connsiteY122" fmla="*/ 9300 h 1119815"/>
              <a:gd name="connsiteX123" fmla="*/ 642306 w 1119832"/>
              <a:gd name="connsiteY123" fmla="*/ 321624 h 1119815"/>
              <a:gd name="connsiteX124" fmla="*/ 642285 w 1119832"/>
              <a:gd name="connsiteY124" fmla="*/ 321618 h 1119815"/>
              <a:gd name="connsiteX125" fmla="*/ 642284 w 1119832"/>
              <a:gd name="connsiteY125" fmla="*/ 321618 h 1119815"/>
              <a:gd name="connsiteX126" fmla="*/ 607582 w 1119832"/>
              <a:gd name="connsiteY126" fmla="*/ 312319 h 1119815"/>
              <a:gd name="connsiteX127" fmla="*/ 658729 w 1119832"/>
              <a:gd name="connsiteY127" fmla="*/ 121454 h 1119815"/>
              <a:gd name="connsiteX128" fmla="*/ 658751 w 1119832"/>
              <a:gd name="connsiteY128" fmla="*/ 121459 h 1119815"/>
              <a:gd name="connsiteX129" fmla="*/ 691299 w 1119832"/>
              <a:gd name="connsiteY129" fmla="*/ 0 h 1119815"/>
              <a:gd name="connsiteX130" fmla="*/ 808967 w 1119832"/>
              <a:gd name="connsiteY130" fmla="*/ 164355 h 1119815"/>
              <a:gd name="connsiteX131" fmla="*/ 791003 w 1119832"/>
              <a:gd name="connsiteY131" fmla="*/ 195470 h 1119815"/>
              <a:gd name="connsiteX132" fmla="*/ 759888 w 1119832"/>
              <a:gd name="connsiteY132" fmla="*/ 177505 h 1119815"/>
              <a:gd name="connsiteX133" fmla="*/ 777853 w 1119832"/>
              <a:gd name="connsiteY133" fmla="*/ 146391 h 1119815"/>
              <a:gd name="connsiteX134" fmla="*/ 973410 w 1119832"/>
              <a:gd name="connsiteY134" fmla="*/ 777875 h 1119815"/>
              <a:gd name="connsiteX135" fmla="*/ 955447 w 1119832"/>
              <a:gd name="connsiteY135" fmla="*/ 808989 h 1119815"/>
              <a:gd name="connsiteX136" fmla="*/ 924333 w 1119832"/>
              <a:gd name="connsiteY136" fmla="*/ 791024 h 1119815"/>
              <a:gd name="connsiteX137" fmla="*/ 942297 w 1119832"/>
              <a:gd name="connsiteY137" fmla="*/ 759911 h 1119815"/>
              <a:gd name="connsiteX138" fmla="*/ 955102 w 1119832"/>
              <a:gd name="connsiteY138" fmla="*/ 541884 h 1119815"/>
              <a:gd name="connsiteX139" fmla="*/ 955102 w 1119832"/>
              <a:gd name="connsiteY139" fmla="*/ 577812 h 1119815"/>
              <a:gd name="connsiteX140" fmla="*/ 811395 w 1119832"/>
              <a:gd name="connsiteY140" fmla="*/ 577812 h 1119815"/>
              <a:gd name="connsiteX141" fmla="*/ 811395 w 1119832"/>
              <a:gd name="connsiteY141" fmla="*/ 541885 h 1119815"/>
              <a:gd name="connsiteX142" fmla="*/ 911182 w 1119832"/>
              <a:gd name="connsiteY142" fmla="*/ 377813 h 1119815"/>
              <a:gd name="connsiteX143" fmla="*/ 786726 w 1119832"/>
              <a:gd name="connsiteY143" fmla="*/ 449663 h 1119815"/>
              <a:gd name="connsiteX144" fmla="*/ 768763 w 1119832"/>
              <a:gd name="connsiteY144" fmla="*/ 418549 h 1119815"/>
              <a:gd name="connsiteX145" fmla="*/ 893219 w 1119832"/>
              <a:gd name="connsiteY145" fmla="*/ 346699 h 1119815"/>
              <a:gd name="connsiteX146" fmla="*/ 1026926 w 1119832"/>
              <a:gd name="connsiteY146" fmla="*/ 541916 h 1119815"/>
              <a:gd name="connsiteX147" fmla="*/ 1026926 w 1119832"/>
              <a:gd name="connsiteY147" fmla="*/ 577843 h 1119815"/>
              <a:gd name="connsiteX148" fmla="*/ 990999 w 1119832"/>
              <a:gd name="connsiteY148" fmla="*/ 577843 h 1119815"/>
              <a:gd name="connsiteX149" fmla="*/ 990999 w 1119832"/>
              <a:gd name="connsiteY149" fmla="*/ 541916 h 1119815"/>
              <a:gd name="connsiteX150" fmla="*/ 973406 w 1119832"/>
              <a:gd name="connsiteY150" fmla="*/ 341943 h 1119815"/>
              <a:gd name="connsiteX151" fmla="*/ 942293 w 1119832"/>
              <a:gd name="connsiteY151" fmla="*/ 359913 h 1119815"/>
              <a:gd name="connsiteX152" fmla="*/ 924324 w 1119832"/>
              <a:gd name="connsiteY152" fmla="*/ 328801 h 1119815"/>
              <a:gd name="connsiteX153" fmla="*/ 955436 w 1119832"/>
              <a:gd name="connsiteY153" fmla="*/ 310831 h 1119815"/>
              <a:gd name="connsiteX154" fmla="*/ 979091 w 1119832"/>
              <a:gd name="connsiteY154" fmla="*/ 166122 h 1119815"/>
              <a:gd name="connsiteX155" fmla="*/ 750452 w 1119832"/>
              <a:gd name="connsiteY155" fmla="*/ 394761 h 1119815"/>
              <a:gd name="connsiteX156" fmla="*/ 725048 w 1119832"/>
              <a:gd name="connsiteY156" fmla="*/ 369357 h 1119815"/>
              <a:gd name="connsiteX157" fmla="*/ 953686 w 1119832"/>
              <a:gd name="connsiteY157" fmla="*/ 140718 h 1119815"/>
              <a:gd name="connsiteX158" fmla="*/ 1119832 w 1119832"/>
              <a:gd name="connsiteY158" fmla="*/ 691296 h 1119815"/>
              <a:gd name="connsiteX159" fmla="*/ 1110537 w 1119832"/>
              <a:gd name="connsiteY159" fmla="*/ 726001 h 1119815"/>
              <a:gd name="connsiteX160" fmla="*/ 798190 w 1119832"/>
              <a:gd name="connsiteY160" fmla="*/ 642345 h 1119815"/>
              <a:gd name="connsiteX161" fmla="*/ 807485 w 1119832"/>
              <a:gd name="connsiteY161" fmla="*/ 607640 h 1119815"/>
              <a:gd name="connsiteX162" fmla="*/ 1075798 w 1119832"/>
              <a:gd name="connsiteY162" fmla="*/ 403090 h 1119815"/>
              <a:gd name="connsiteX163" fmla="*/ 1085096 w 1119832"/>
              <a:gd name="connsiteY163" fmla="*/ 437793 h 1119815"/>
              <a:gd name="connsiteX164" fmla="*/ 946281 w 1119832"/>
              <a:gd name="connsiteY164" fmla="*/ 474987 h 1119815"/>
              <a:gd name="connsiteX165" fmla="*/ 807466 w 1119832"/>
              <a:gd name="connsiteY165" fmla="*/ 512181 h 1119815"/>
              <a:gd name="connsiteX166" fmla="*/ 798168 w 1119832"/>
              <a:gd name="connsiteY166" fmla="*/ 477477 h 1119815"/>
              <a:gd name="connsiteX167" fmla="*/ 936983 w 1119832"/>
              <a:gd name="connsiteY167" fmla="*/ 440283 h 11198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</a:cxnLst>
            <a:rect l="l" t="t" r="r" b="b"/>
            <a:pathLst>
              <a:path w="1119832" h="1119815">
                <a:moveTo>
                  <a:pt x="195465" y="791071"/>
                </a:moveTo>
                <a:lnTo>
                  <a:pt x="164353" y="809042"/>
                </a:lnTo>
                <a:lnTo>
                  <a:pt x="146384" y="777930"/>
                </a:lnTo>
                <a:lnTo>
                  <a:pt x="177496" y="759960"/>
                </a:lnTo>
                <a:close/>
                <a:moveTo>
                  <a:pt x="128760" y="541947"/>
                </a:moveTo>
                <a:lnTo>
                  <a:pt x="128761" y="577874"/>
                </a:lnTo>
                <a:lnTo>
                  <a:pt x="92834" y="577874"/>
                </a:lnTo>
                <a:lnTo>
                  <a:pt x="92834" y="541947"/>
                </a:lnTo>
                <a:close/>
                <a:moveTo>
                  <a:pt x="195446" y="328795"/>
                </a:moveTo>
                <a:lnTo>
                  <a:pt x="177482" y="359910"/>
                </a:lnTo>
                <a:lnTo>
                  <a:pt x="146367" y="341945"/>
                </a:lnTo>
                <a:lnTo>
                  <a:pt x="164332" y="310831"/>
                </a:lnTo>
                <a:close/>
                <a:moveTo>
                  <a:pt x="359890" y="942316"/>
                </a:moveTo>
                <a:lnTo>
                  <a:pt x="341926" y="973430"/>
                </a:lnTo>
                <a:lnTo>
                  <a:pt x="310812" y="955466"/>
                </a:lnTo>
                <a:lnTo>
                  <a:pt x="328776" y="924352"/>
                </a:lnTo>
                <a:close/>
                <a:moveTo>
                  <a:pt x="312313" y="607655"/>
                </a:moveTo>
                <a:lnTo>
                  <a:pt x="321611" y="642359"/>
                </a:lnTo>
                <a:lnTo>
                  <a:pt x="43981" y="716746"/>
                </a:lnTo>
                <a:lnTo>
                  <a:pt x="34683" y="682042"/>
                </a:lnTo>
                <a:close/>
                <a:moveTo>
                  <a:pt x="308363" y="541979"/>
                </a:moveTo>
                <a:lnTo>
                  <a:pt x="308363" y="577906"/>
                </a:lnTo>
                <a:lnTo>
                  <a:pt x="164656" y="577906"/>
                </a:lnTo>
                <a:lnTo>
                  <a:pt x="164656" y="541979"/>
                </a:lnTo>
                <a:close/>
                <a:moveTo>
                  <a:pt x="351059" y="701251"/>
                </a:moveTo>
                <a:lnTo>
                  <a:pt x="226603" y="773102"/>
                </a:lnTo>
                <a:lnTo>
                  <a:pt x="208640" y="741987"/>
                </a:lnTo>
                <a:lnTo>
                  <a:pt x="333096" y="670137"/>
                </a:lnTo>
                <a:close/>
                <a:moveTo>
                  <a:pt x="394741" y="750461"/>
                </a:moveTo>
                <a:lnTo>
                  <a:pt x="255018" y="890184"/>
                </a:lnTo>
                <a:lnTo>
                  <a:pt x="229613" y="864780"/>
                </a:lnTo>
                <a:lnTo>
                  <a:pt x="369337" y="725056"/>
                </a:lnTo>
                <a:close/>
                <a:moveTo>
                  <a:pt x="321642" y="477486"/>
                </a:moveTo>
                <a:lnTo>
                  <a:pt x="312347" y="512191"/>
                </a:lnTo>
                <a:lnTo>
                  <a:pt x="0" y="428535"/>
                </a:lnTo>
                <a:lnTo>
                  <a:pt x="9295" y="393830"/>
                </a:lnTo>
                <a:close/>
                <a:moveTo>
                  <a:pt x="351020" y="418618"/>
                </a:moveTo>
                <a:lnTo>
                  <a:pt x="333056" y="449732"/>
                </a:lnTo>
                <a:lnTo>
                  <a:pt x="208600" y="377875"/>
                </a:lnTo>
                <a:lnTo>
                  <a:pt x="226564" y="346761"/>
                </a:lnTo>
                <a:close/>
                <a:moveTo>
                  <a:pt x="449710" y="786742"/>
                </a:moveTo>
                <a:lnTo>
                  <a:pt x="377854" y="911199"/>
                </a:lnTo>
                <a:lnTo>
                  <a:pt x="346739" y="893234"/>
                </a:lnTo>
                <a:lnTo>
                  <a:pt x="418596" y="768778"/>
                </a:lnTo>
                <a:close/>
                <a:moveTo>
                  <a:pt x="394705" y="369375"/>
                </a:moveTo>
                <a:lnTo>
                  <a:pt x="369297" y="394776"/>
                </a:lnTo>
                <a:lnTo>
                  <a:pt x="140681" y="166099"/>
                </a:lnTo>
                <a:lnTo>
                  <a:pt x="166089" y="140697"/>
                </a:lnTo>
                <a:lnTo>
                  <a:pt x="254982" y="229613"/>
                </a:lnTo>
                <a:lnTo>
                  <a:pt x="254987" y="229609"/>
                </a:lnTo>
                <a:lnTo>
                  <a:pt x="394697" y="369356"/>
                </a:lnTo>
                <a:lnTo>
                  <a:pt x="394692" y="369361"/>
                </a:lnTo>
                <a:close/>
                <a:moveTo>
                  <a:pt x="512146" y="807490"/>
                </a:moveTo>
                <a:lnTo>
                  <a:pt x="428451" y="1119815"/>
                </a:lnTo>
                <a:lnTo>
                  <a:pt x="393748" y="1110515"/>
                </a:lnTo>
                <a:lnTo>
                  <a:pt x="477443" y="798191"/>
                </a:lnTo>
                <a:close/>
                <a:moveTo>
                  <a:pt x="359885" y="177509"/>
                </a:moveTo>
                <a:lnTo>
                  <a:pt x="328770" y="195471"/>
                </a:lnTo>
                <a:lnTo>
                  <a:pt x="310808" y="164357"/>
                </a:lnTo>
                <a:lnTo>
                  <a:pt x="341922" y="146394"/>
                </a:lnTo>
                <a:close/>
                <a:moveTo>
                  <a:pt x="577899" y="991073"/>
                </a:moveTo>
                <a:lnTo>
                  <a:pt x="577892" y="1027002"/>
                </a:lnTo>
                <a:lnTo>
                  <a:pt x="541963" y="1026994"/>
                </a:lnTo>
                <a:lnTo>
                  <a:pt x="541970" y="991065"/>
                </a:lnTo>
                <a:close/>
                <a:moveTo>
                  <a:pt x="449658" y="333072"/>
                </a:moveTo>
                <a:lnTo>
                  <a:pt x="418543" y="351035"/>
                </a:lnTo>
                <a:lnTo>
                  <a:pt x="346693" y="226579"/>
                </a:lnTo>
                <a:lnTo>
                  <a:pt x="377807" y="208616"/>
                </a:lnTo>
                <a:close/>
                <a:moveTo>
                  <a:pt x="577871" y="811439"/>
                </a:moveTo>
                <a:lnTo>
                  <a:pt x="577871" y="955146"/>
                </a:lnTo>
                <a:lnTo>
                  <a:pt x="541944" y="955146"/>
                </a:lnTo>
                <a:lnTo>
                  <a:pt x="541944" y="811439"/>
                </a:lnTo>
                <a:close/>
                <a:moveTo>
                  <a:pt x="642331" y="798196"/>
                </a:moveTo>
                <a:lnTo>
                  <a:pt x="716718" y="1075826"/>
                </a:lnTo>
                <a:lnTo>
                  <a:pt x="682014" y="1085125"/>
                </a:lnTo>
                <a:lnTo>
                  <a:pt x="607627" y="807494"/>
                </a:lnTo>
                <a:close/>
                <a:moveTo>
                  <a:pt x="437765" y="34711"/>
                </a:moveTo>
                <a:lnTo>
                  <a:pt x="512152" y="312341"/>
                </a:lnTo>
                <a:lnTo>
                  <a:pt x="477448" y="321640"/>
                </a:lnTo>
                <a:lnTo>
                  <a:pt x="403061" y="44010"/>
                </a:lnTo>
                <a:close/>
                <a:moveTo>
                  <a:pt x="577780" y="164680"/>
                </a:moveTo>
                <a:lnTo>
                  <a:pt x="577780" y="308388"/>
                </a:lnTo>
                <a:lnTo>
                  <a:pt x="541853" y="308388"/>
                </a:lnTo>
                <a:lnTo>
                  <a:pt x="541853" y="164681"/>
                </a:lnTo>
                <a:close/>
                <a:moveTo>
                  <a:pt x="773083" y="893208"/>
                </a:moveTo>
                <a:lnTo>
                  <a:pt x="741968" y="911171"/>
                </a:lnTo>
                <a:lnTo>
                  <a:pt x="670118" y="786715"/>
                </a:lnTo>
                <a:lnTo>
                  <a:pt x="701232" y="768753"/>
                </a:lnTo>
                <a:close/>
                <a:moveTo>
                  <a:pt x="577826" y="92876"/>
                </a:moveTo>
                <a:lnTo>
                  <a:pt x="577819" y="128805"/>
                </a:lnTo>
                <a:lnTo>
                  <a:pt x="541890" y="128798"/>
                </a:lnTo>
                <a:lnTo>
                  <a:pt x="541897" y="92869"/>
                </a:lnTo>
                <a:close/>
                <a:moveTo>
                  <a:pt x="808967" y="955430"/>
                </a:moveTo>
                <a:lnTo>
                  <a:pt x="777852" y="973393"/>
                </a:lnTo>
                <a:lnTo>
                  <a:pt x="759890" y="942279"/>
                </a:lnTo>
                <a:lnTo>
                  <a:pt x="791004" y="924316"/>
                </a:lnTo>
                <a:close/>
                <a:moveTo>
                  <a:pt x="745728" y="510125"/>
                </a:moveTo>
                <a:lnTo>
                  <a:pt x="639432" y="579148"/>
                </a:lnTo>
                <a:lnTo>
                  <a:pt x="672209" y="701479"/>
                </a:lnTo>
                <a:lnTo>
                  <a:pt x="573698" y="621867"/>
                </a:lnTo>
                <a:lnTo>
                  <a:pt x="467576" y="690844"/>
                </a:lnTo>
                <a:lnTo>
                  <a:pt x="512866" y="572517"/>
                </a:lnTo>
                <a:lnTo>
                  <a:pt x="414482" y="492685"/>
                </a:lnTo>
                <a:lnTo>
                  <a:pt x="540875" y="499363"/>
                </a:lnTo>
                <a:lnTo>
                  <a:pt x="586385" y="381162"/>
                </a:lnTo>
                <a:lnTo>
                  <a:pt x="619162" y="503493"/>
                </a:lnTo>
                <a:close/>
                <a:moveTo>
                  <a:pt x="773037" y="226589"/>
                </a:moveTo>
                <a:lnTo>
                  <a:pt x="701181" y="351045"/>
                </a:lnTo>
                <a:lnTo>
                  <a:pt x="670066" y="333081"/>
                </a:lnTo>
                <a:lnTo>
                  <a:pt x="741923" y="208624"/>
                </a:lnTo>
                <a:close/>
                <a:moveTo>
                  <a:pt x="911175" y="741945"/>
                </a:moveTo>
                <a:lnTo>
                  <a:pt x="893211" y="773059"/>
                </a:lnTo>
                <a:lnTo>
                  <a:pt x="768756" y="701202"/>
                </a:lnTo>
                <a:lnTo>
                  <a:pt x="786720" y="670089"/>
                </a:lnTo>
                <a:close/>
                <a:moveTo>
                  <a:pt x="979051" y="953759"/>
                </a:moveTo>
                <a:lnTo>
                  <a:pt x="953643" y="979161"/>
                </a:lnTo>
                <a:lnTo>
                  <a:pt x="864748" y="890243"/>
                </a:lnTo>
                <a:lnTo>
                  <a:pt x="864743" y="890248"/>
                </a:lnTo>
                <a:lnTo>
                  <a:pt x="725033" y="750501"/>
                </a:lnTo>
                <a:lnTo>
                  <a:pt x="725039" y="750495"/>
                </a:lnTo>
                <a:lnTo>
                  <a:pt x="725026" y="750483"/>
                </a:lnTo>
                <a:lnTo>
                  <a:pt x="750435" y="725082"/>
                </a:lnTo>
                <a:close/>
                <a:moveTo>
                  <a:pt x="726001" y="9300"/>
                </a:moveTo>
                <a:lnTo>
                  <a:pt x="642306" y="321624"/>
                </a:lnTo>
                <a:lnTo>
                  <a:pt x="642285" y="321618"/>
                </a:lnTo>
                <a:lnTo>
                  <a:pt x="642284" y="321618"/>
                </a:lnTo>
                <a:lnTo>
                  <a:pt x="607582" y="312319"/>
                </a:lnTo>
                <a:lnTo>
                  <a:pt x="658729" y="121454"/>
                </a:lnTo>
                <a:lnTo>
                  <a:pt x="658751" y="121459"/>
                </a:lnTo>
                <a:lnTo>
                  <a:pt x="691299" y="0"/>
                </a:lnTo>
                <a:close/>
                <a:moveTo>
                  <a:pt x="808967" y="164355"/>
                </a:moveTo>
                <a:lnTo>
                  <a:pt x="791003" y="195470"/>
                </a:lnTo>
                <a:lnTo>
                  <a:pt x="759888" y="177505"/>
                </a:lnTo>
                <a:lnTo>
                  <a:pt x="777853" y="146391"/>
                </a:lnTo>
                <a:close/>
                <a:moveTo>
                  <a:pt x="973410" y="777875"/>
                </a:moveTo>
                <a:lnTo>
                  <a:pt x="955447" y="808989"/>
                </a:lnTo>
                <a:lnTo>
                  <a:pt x="924333" y="791024"/>
                </a:lnTo>
                <a:lnTo>
                  <a:pt x="942297" y="759911"/>
                </a:lnTo>
                <a:close/>
                <a:moveTo>
                  <a:pt x="955102" y="541884"/>
                </a:moveTo>
                <a:lnTo>
                  <a:pt x="955102" y="577812"/>
                </a:lnTo>
                <a:lnTo>
                  <a:pt x="811395" y="577812"/>
                </a:lnTo>
                <a:lnTo>
                  <a:pt x="811395" y="541885"/>
                </a:lnTo>
                <a:close/>
                <a:moveTo>
                  <a:pt x="911182" y="377813"/>
                </a:moveTo>
                <a:lnTo>
                  <a:pt x="786726" y="449663"/>
                </a:lnTo>
                <a:lnTo>
                  <a:pt x="768763" y="418549"/>
                </a:lnTo>
                <a:lnTo>
                  <a:pt x="893219" y="346699"/>
                </a:lnTo>
                <a:close/>
                <a:moveTo>
                  <a:pt x="1026926" y="541916"/>
                </a:moveTo>
                <a:lnTo>
                  <a:pt x="1026926" y="577843"/>
                </a:lnTo>
                <a:lnTo>
                  <a:pt x="990999" y="577843"/>
                </a:lnTo>
                <a:lnTo>
                  <a:pt x="990999" y="541916"/>
                </a:lnTo>
                <a:close/>
                <a:moveTo>
                  <a:pt x="973406" y="341943"/>
                </a:moveTo>
                <a:lnTo>
                  <a:pt x="942293" y="359913"/>
                </a:lnTo>
                <a:lnTo>
                  <a:pt x="924324" y="328801"/>
                </a:lnTo>
                <a:lnTo>
                  <a:pt x="955436" y="310831"/>
                </a:lnTo>
                <a:close/>
                <a:moveTo>
                  <a:pt x="979091" y="166122"/>
                </a:moveTo>
                <a:lnTo>
                  <a:pt x="750452" y="394761"/>
                </a:lnTo>
                <a:lnTo>
                  <a:pt x="725048" y="369357"/>
                </a:lnTo>
                <a:lnTo>
                  <a:pt x="953686" y="140718"/>
                </a:lnTo>
                <a:close/>
                <a:moveTo>
                  <a:pt x="1119832" y="691296"/>
                </a:moveTo>
                <a:lnTo>
                  <a:pt x="1110537" y="726001"/>
                </a:lnTo>
                <a:lnTo>
                  <a:pt x="798190" y="642345"/>
                </a:lnTo>
                <a:lnTo>
                  <a:pt x="807485" y="607640"/>
                </a:lnTo>
                <a:close/>
                <a:moveTo>
                  <a:pt x="1075798" y="403090"/>
                </a:moveTo>
                <a:lnTo>
                  <a:pt x="1085096" y="437793"/>
                </a:lnTo>
                <a:lnTo>
                  <a:pt x="946281" y="474987"/>
                </a:lnTo>
                <a:lnTo>
                  <a:pt x="807466" y="512181"/>
                </a:lnTo>
                <a:lnTo>
                  <a:pt x="798168" y="477477"/>
                </a:lnTo>
                <a:lnTo>
                  <a:pt x="936983" y="440283"/>
                </a:ln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>
              <a:latin typeface="+mj-ea"/>
              <a:ea typeface="+mj-ea"/>
            </a:endParaRPr>
          </a:p>
        </p:txBody>
      </p:sp>
      <p:sp>
        <p:nvSpPr>
          <p:cNvPr id="275" name="任意多边形: 形状 274">
            <a:extLst>
              <a:ext uri="{FF2B5EF4-FFF2-40B4-BE49-F238E27FC236}">
                <a16:creationId xmlns:a16="http://schemas.microsoft.com/office/drawing/2014/main" id="{85FA3FD5-E0C1-4C37-A483-FF372FA0B626}"/>
              </a:ext>
            </a:extLst>
          </p:cNvPr>
          <p:cNvSpPr/>
          <p:nvPr/>
        </p:nvSpPr>
        <p:spPr>
          <a:xfrm flipH="1">
            <a:off x="3611201" y="1342956"/>
            <a:ext cx="751388" cy="763766"/>
          </a:xfrm>
          <a:custGeom>
            <a:avLst/>
            <a:gdLst>
              <a:gd name="connsiteX0" fmla="*/ 17159 w 2154554"/>
              <a:gd name="connsiteY0" fmla="*/ 1988435 h 2190048"/>
              <a:gd name="connsiteX1" fmla="*/ 93982 w 2154554"/>
              <a:gd name="connsiteY1" fmla="*/ 2001694 h 2190048"/>
              <a:gd name="connsiteX2" fmla="*/ 77994 w 2154554"/>
              <a:gd name="connsiteY2" fmla="*/ 2190048 h 2190048"/>
              <a:gd name="connsiteX3" fmla="*/ 0 w 2154554"/>
              <a:gd name="connsiteY3" fmla="*/ 2190048 h 2190048"/>
              <a:gd name="connsiteX4" fmla="*/ 17159 w 2154554"/>
              <a:gd name="connsiteY4" fmla="*/ 1988435 h 2190048"/>
              <a:gd name="connsiteX5" fmla="*/ 57325 w 2154554"/>
              <a:gd name="connsiteY5" fmla="*/ 1826989 h 2190048"/>
              <a:gd name="connsiteX6" fmla="*/ 131419 w 2154554"/>
              <a:gd name="connsiteY6" fmla="*/ 1851167 h 2190048"/>
              <a:gd name="connsiteX7" fmla="*/ 109971 w 2154554"/>
              <a:gd name="connsiteY7" fmla="*/ 1926430 h 2190048"/>
              <a:gd name="connsiteX8" fmla="*/ 34317 w 2154554"/>
              <a:gd name="connsiteY8" fmla="*/ 1907712 h 2190048"/>
              <a:gd name="connsiteX9" fmla="*/ 57325 w 2154554"/>
              <a:gd name="connsiteY9" fmla="*/ 1826989 h 2190048"/>
              <a:gd name="connsiteX10" fmla="*/ 1171071 w 2154554"/>
              <a:gd name="connsiteY10" fmla="*/ 1669442 h 2190048"/>
              <a:gd name="connsiteX11" fmla="*/ 1249064 w 2154554"/>
              <a:gd name="connsiteY11" fmla="*/ 1669442 h 2190048"/>
              <a:gd name="connsiteX12" fmla="*/ 1249064 w 2154554"/>
              <a:gd name="connsiteY12" fmla="*/ 1729887 h 2190048"/>
              <a:gd name="connsiteX13" fmla="*/ 1171071 w 2154554"/>
              <a:gd name="connsiteY13" fmla="*/ 1729887 h 2190048"/>
              <a:gd name="connsiteX14" fmla="*/ 813854 w 2154554"/>
              <a:gd name="connsiteY14" fmla="*/ 1552809 h 2190048"/>
              <a:gd name="connsiteX15" fmla="*/ 881404 w 2154554"/>
              <a:gd name="connsiteY15" fmla="*/ 1591798 h 2190048"/>
              <a:gd name="connsiteX16" fmla="*/ 851188 w 2154554"/>
              <a:gd name="connsiteY16" fmla="*/ 1644149 h 2190048"/>
              <a:gd name="connsiteX17" fmla="*/ 783638 w 2154554"/>
              <a:gd name="connsiteY17" fmla="*/ 1605160 h 2190048"/>
              <a:gd name="connsiteX18" fmla="*/ 1606524 w 2154554"/>
              <a:gd name="connsiteY18" fmla="*/ 1552513 h 2190048"/>
              <a:gd name="connsiteX19" fmla="*/ 1636746 w 2154554"/>
              <a:gd name="connsiteY19" fmla="*/ 1604857 h 2190048"/>
              <a:gd name="connsiteX20" fmla="*/ 1569204 w 2154554"/>
              <a:gd name="connsiteY20" fmla="*/ 1643854 h 2190048"/>
              <a:gd name="connsiteX21" fmla="*/ 1538982 w 2154554"/>
              <a:gd name="connsiteY21" fmla="*/ 1591509 h 2190048"/>
              <a:gd name="connsiteX22" fmla="*/ 1171071 w 2154554"/>
              <a:gd name="connsiteY22" fmla="*/ 1367218 h 2190048"/>
              <a:gd name="connsiteX23" fmla="*/ 1249064 w 2154554"/>
              <a:gd name="connsiteY23" fmla="*/ 1367218 h 2190048"/>
              <a:gd name="connsiteX24" fmla="*/ 1249064 w 2154554"/>
              <a:gd name="connsiteY24" fmla="*/ 1608997 h 2190048"/>
              <a:gd name="connsiteX25" fmla="*/ 1171071 w 2154554"/>
              <a:gd name="connsiteY25" fmla="*/ 1608997 h 2190048"/>
              <a:gd name="connsiteX26" fmla="*/ 1063165 w 2154554"/>
              <a:gd name="connsiteY26" fmla="*/ 1342592 h 2190048"/>
              <a:gd name="connsiteX27" fmla="*/ 1138499 w 2154554"/>
              <a:gd name="connsiteY27" fmla="*/ 1362777 h 2190048"/>
              <a:gd name="connsiteX28" fmla="*/ 997710 w 2154554"/>
              <a:gd name="connsiteY28" fmla="*/ 1888230 h 2190048"/>
              <a:gd name="connsiteX29" fmla="*/ 922377 w 2154554"/>
              <a:gd name="connsiteY29" fmla="*/ 1868045 h 2190048"/>
              <a:gd name="connsiteX30" fmla="*/ 977084 w 2154554"/>
              <a:gd name="connsiteY30" fmla="*/ 1663865 h 2190048"/>
              <a:gd name="connsiteX31" fmla="*/ 977076 w 2154554"/>
              <a:gd name="connsiteY31" fmla="*/ 1663863 h 2190048"/>
              <a:gd name="connsiteX32" fmla="*/ 1063063 w 2154554"/>
              <a:gd name="connsiteY32" fmla="*/ 1342941 h 2190048"/>
              <a:gd name="connsiteX33" fmla="*/ 1063071 w 2154554"/>
              <a:gd name="connsiteY33" fmla="*/ 1342943 h 2190048"/>
              <a:gd name="connsiteX34" fmla="*/ 1357435 w 2154554"/>
              <a:gd name="connsiteY34" fmla="*/ 1342542 h 2190048"/>
              <a:gd name="connsiteX35" fmla="*/ 1357515 w 2154554"/>
              <a:gd name="connsiteY35" fmla="*/ 1342841 h 2190048"/>
              <a:gd name="connsiteX36" fmla="*/ 1357576 w 2154554"/>
              <a:gd name="connsiteY36" fmla="*/ 1342825 h 2190048"/>
              <a:gd name="connsiteX37" fmla="*/ 1443563 w 2154554"/>
              <a:gd name="connsiteY37" fmla="*/ 1663747 h 2190048"/>
              <a:gd name="connsiteX38" fmla="*/ 1443503 w 2154554"/>
              <a:gd name="connsiteY38" fmla="*/ 1663763 h 2190048"/>
              <a:gd name="connsiteX39" fmla="*/ 1498224 w 2154554"/>
              <a:gd name="connsiteY39" fmla="*/ 1867995 h 2190048"/>
              <a:gd name="connsiteX40" fmla="*/ 1422890 w 2154554"/>
              <a:gd name="connsiteY40" fmla="*/ 1888180 h 2190048"/>
              <a:gd name="connsiteX41" fmla="*/ 1282102 w 2154554"/>
              <a:gd name="connsiteY41" fmla="*/ 1362726 h 2190048"/>
              <a:gd name="connsiteX42" fmla="*/ 964914 w 2154554"/>
              <a:gd name="connsiteY42" fmla="*/ 1290947 h 2190048"/>
              <a:gd name="connsiteX43" fmla="*/ 1032464 w 2154554"/>
              <a:gd name="connsiteY43" fmla="*/ 1329936 h 2190048"/>
              <a:gd name="connsiteX44" fmla="*/ 911598 w 2154554"/>
              <a:gd name="connsiteY44" fmla="*/ 1539341 h 2190048"/>
              <a:gd name="connsiteX45" fmla="*/ 844048 w 2154554"/>
              <a:gd name="connsiteY45" fmla="*/ 1500352 h 2190048"/>
              <a:gd name="connsiteX46" fmla="*/ 1455530 w 2154554"/>
              <a:gd name="connsiteY46" fmla="*/ 1290945 h 2190048"/>
              <a:gd name="connsiteX47" fmla="*/ 1576420 w 2154554"/>
              <a:gd name="connsiteY47" fmla="*/ 1500326 h 2190048"/>
              <a:gd name="connsiteX48" fmla="*/ 1508877 w 2154554"/>
              <a:gd name="connsiteY48" fmla="*/ 1539323 h 2190048"/>
              <a:gd name="connsiteX49" fmla="*/ 1387988 w 2154554"/>
              <a:gd name="connsiteY49" fmla="*/ 1329942 h 2190048"/>
              <a:gd name="connsiteX50" fmla="*/ 1857705 w 2154554"/>
              <a:gd name="connsiteY50" fmla="*/ 1273146 h 2190048"/>
              <a:gd name="connsiteX51" fmla="*/ 1910050 w 2154554"/>
              <a:gd name="connsiteY51" fmla="*/ 1303368 h 2190048"/>
              <a:gd name="connsiteX52" fmla="*/ 1871054 w 2154554"/>
              <a:gd name="connsiteY52" fmla="*/ 1370910 h 2190048"/>
              <a:gd name="connsiteX53" fmla="*/ 1818709 w 2154554"/>
              <a:gd name="connsiteY53" fmla="*/ 1340688 h 2190048"/>
              <a:gd name="connsiteX54" fmla="*/ 883637 w 2154554"/>
              <a:gd name="connsiteY54" fmla="*/ 1215787 h 2190048"/>
              <a:gd name="connsiteX55" fmla="*/ 938786 w 2154554"/>
              <a:gd name="connsiteY55" fmla="*/ 1270937 h 2190048"/>
              <a:gd name="connsiteX56" fmla="*/ 596862 w 2154554"/>
              <a:gd name="connsiteY56" fmla="*/ 1612861 h 2190048"/>
              <a:gd name="connsiteX57" fmla="*/ 541712 w 2154554"/>
              <a:gd name="connsiteY57" fmla="*/ 1557712 h 2190048"/>
              <a:gd name="connsiteX58" fmla="*/ 648626 w 2154554"/>
              <a:gd name="connsiteY58" fmla="*/ 1450798 h 2190048"/>
              <a:gd name="connsiteX59" fmla="*/ 648625 w 2154554"/>
              <a:gd name="connsiteY59" fmla="*/ 1450798 h 2190048"/>
              <a:gd name="connsiteX60" fmla="*/ 883561 w 2154554"/>
              <a:gd name="connsiteY60" fmla="*/ 1215862 h 2190048"/>
              <a:gd name="connsiteX61" fmla="*/ 883562 w 2154554"/>
              <a:gd name="connsiteY61" fmla="*/ 1215863 h 2190048"/>
              <a:gd name="connsiteX62" fmla="*/ 1536855 w 2154554"/>
              <a:gd name="connsiteY62" fmla="*/ 1215596 h 2190048"/>
              <a:gd name="connsiteX63" fmla="*/ 1672292 w 2154554"/>
              <a:gd name="connsiteY63" fmla="*/ 1351033 h 2190048"/>
              <a:gd name="connsiteX64" fmla="*/ 1708056 w 2154554"/>
              <a:gd name="connsiteY64" fmla="*/ 1386715 h 2190048"/>
              <a:gd name="connsiteX65" fmla="*/ 1878861 w 2154554"/>
              <a:gd name="connsiteY65" fmla="*/ 1557521 h 2190048"/>
              <a:gd name="connsiteX66" fmla="*/ 1823876 w 2154554"/>
              <a:gd name="connsiteY66" fmla="*/ 1612896 h 2190048"/>
              <a:gd name="connsiteX67" fmla="*/ 1716652 w 2154554"/>
              <a:gd name="connsiteY67" fmla="*/ 1505671 h 2190048"/>
              <a:gd name="connsiteX68" fmla="*/ 1716642 w 2154554"/>
              <a:gd name="connsiteY68" fmla="*/ 1505681 h 2190048"/>
              <a:gd name="connsiteX69" fmla="*/ 1481706 w 2154554"/>
              <a:gd name="connsiteY69" fmla="*/ 1270745 h 2190048"/>
              <a:gd name="connsiteX70" fmla="*/ 1596151 w 2154554"/>
              <a:gd name="connsiteY70" fmla="*/ 1122171 h 2190048"/>
              <a:gd name="connsiteX71" fmla="*/ 1805532 w 2154554"/>
              <a:gd name="connsiteY71" fmla="*/ 1243061 h 2190048"/>
              <a:gd name="connsiteX72" fmla="*/ 1766536 w 2154554"/>
              <a:gd name="connsiteY72" fmla="*/ 1310603 h 2190048"/>
              <a:gd name="connsiteX73" fmla="*/ 1557155 w 2154554"/>
              <a:gd name="connsiteY73" fmla="*/ 1189713 h 2190048"/>
              <a:gd name="connsiteX74" fmla="*/ 806841 w 2154554"/>
              <a:gd name="connsiteY74" fmla="*/ 1077472 h 2190048"/>
              <a:gd name="connsiteX75" fmla="*/ 831019 w 2154554"/>
              <a:gd name="connsiteY75" fmla="*/ 1151566 h 2190048"/>
              <a:gd name="connsiteX76" fmla="*/ 159106 w 2154554"/>
              <a:gd name="connsiteY76" fmla="*/ 1775903 h 2190048"/>
              <a:gd name="connsiteX77" fmla="*/ 86962 w 2154554"/>
              <a:gd name="connsiteY77" fmla="*/ 1746266 h 2190048"/>
              <a:gd name="connsiteX78" fmla="*/ 806841 w 2154554"/>
              <a:gd name="connsiteY78" fmla="*/ 1077472 h 2190048"/>
              <a:gd name="connsiteX79" fmla="*/ 1628933 w 2154554"/>
              <a:gd name="connsiteY79" fmla="*/ 1016031 h 2190048"/>
              <a:gd name="connsiteX80" fmla="*/ 1949855 w 2154554"/>
              <a:gd name="connsiteY80" fmla="*/ 1102018 h 2190048"/>
              <a:gd name="connsiteX81" fmla="*/ 1929671 w 2154554"/>
              <a:gd name="connsiteY81" fmla="*/ 1177351 h 2190048"/>
              <a:gd name="connsiteX82" fmla="*/ 1608748 w 2154554"/>
              <a:gd name="connsiteY82" fmla="*/ 1091364 h 2190048"/>
              <a:gd name="connsiteX83" fmla="*/ 1935406 w 2154554"/>
              <a:gd name="connsiteY83" fmla="*/ 905106 h 2190048"/>
              <a:gd name="connsiteX84" fmla="*/ 1995851 w 2154554"/>
              <a:gd name="connsiteY84" fmla="*/ 905106 h 2190048"/>
              <a:gd name="connsiteX85" fmla="*/ 1995851 w 2154554"/>
              <a:gd name="connsiteY85" fmla="*/ 983099 h 2190048"/>
              <a:gd name="connsiteX86" fmla="*/ 1935406 w 2154554"/>
              <a:gd name="connsiteY86" fmla="*/ 983099 h 2190048"/>
              <a:gd name="connsiteX87" fmla="*/ 1633182 w 2154554"/>
              <a:gd name="connsiteY87" fmla="*/ 905106 h 2190048"/>
              <a:gd name="connsiteX88" fmla="*/ 1874961 w 2154554"/>
              <a:gd name="connsiteY88" fmla="*/ 905106 h 2190048"/>
              <a:gd name="connsiteX89" fmla="*/ 1874961 w 2154554"/>
              <a:gd name="connsiteY89" fmla="*/ 983099 h 2190048"/>
              <a:gd name="connsiteX90" fmla="*/ 1633182 w 2154554"/>
              <a:gd name="connsiteY90" fmla="*/ 983099 h 2190048"/>
              <a:gd name="connsiteX91" fmla="*/ 545564 w 2154554"/>
              <a:gd name="connsiteY91" fmla="*/ 905106 h 2190048"/>
              <a:gd name="connsiteX92" fmla="*/ 787343 w 2154554"/>
              <a:gd name="connsiteY92" fmla="*/ 905106 h 2190048"/>
              <a:gd name="connsiteX93" fmla="*/ 787343 w 2154554"/>
              <a:gd name="connsiteY93" fmla="*/ 983099 h 2190048"/>
              <a:gd name="connsiteX94" fmla="*/ 545564 w 2154554"/>
              <a:gd name="connsiteY94" fmla="*/ 983099 h 2190048"/>
              <a:gd name="connsiteX95" fmla="*/ 424674 w 2154554"/>
              <a:gd name="connsiteY95" fmla="*/ 905106 h 2190048"/>
              <a:gd name="connsiteX96" fmla="*/ 485119 w 2154554"/>
              <a:gd name="connsiteY96" fmla="*/ 905106 h 2190048"/>
              <a:gd name="connsiteX97" fmla="*/ 485119 w 2154554"/>
              <a:gd name="connsiteY97" fmla="*/ 983099 h 2190048"/>
              <a:gd name="connsiteX98" fmla="*/ 424674 w 2154554"/>
              <a:gd name="connsiteY98" fmla="*/ 983099 h 2190048"/>
              <a:gd name="connsiteX99" fmla="*/ 1321988 w 2154554"/>
              <a:gd name="connsiteY99" fmla="*/ 661377 h 2190048"/>
              <a:gd name="connsiteX100" fmla="*/ 1302490 w 2154554"/>
              <a:gd name="connsiteY100" fmla="*/ 784996 h 2190048"/>
              <a:gd name="connsiteX101" fmla="*/ 1366835 w 2154554"/>
              <a:gd name="connsiteY101" fmla="*/ 911736 h 2190048"/>
              <a:gd name="connsiteX102" fmla="*/ 1478365 w 2154554"/>
              <a:gd name="connsiteY102" fmla="*/ 968671 h 2190048"/>
              <a:gd name="connsiteX103" fmla="*/ 1354746 w 2154554"/>
              <a:gd name="connsiteY103" fmla="*/ 988169 h 2190048"/>
              <a:gd name="connsiteX104" fmla="*/ 1254134 w 2154554"/>
              <a:gd name="connsiteY104" fmla="*/ 1088781 h 2190048"/>
              <a:gd name="connsiteX105" fmla="*/ 1234636 w 2154554"/>
              <a:gd name="connsiteY105" fmla="*/ 1212400 h 2190048"/>
              <a:gd name="connsiteX106" fmla="*/ 1177701 w 2154554"/>
              <a:gd name="connsiteY106" fmla="*/ 1100869 h 2190048"/>
              <a:gd name="connsiteX107" fmla="*/ 1050961 w 2154554"/>
              <a:gd name="connsiteY107" fmla="*/ 1036525 h 2190048"/>
              <a:gd name="connsiteX108" fmla="*/ 927342 w 2154554"/>
              <a:gd name="connsiteY108" fmla="*/ 1056023 h 2190048"/>
              <a:gd name="connsiteX109" fmla="*/ 1015864 w 2154554"/>
              <a:gd name="connsiteY109" fmla="*/ 967501 h 2190048"/>
              <a:gd name="connsiteX110" fmla="*/ 1038093 w 2154554"/>
              <a:gd name="connsiteY110" fmla="*/ 827113 h 2190048"/>
              <a:gd name="connsiteX111" fmla="*/ 981547 w 2154554"/>
              <a:gd name="connsiteY111" fmla="*/ 715192 h 2190048"/>
              <a:gd name="connsiteX112" fmla="*/ 1093078 w 2154554"/>
              <a:gd name="connsiteY112" fmla="*/ 772128 h 2190048"/>
              <a:gd name="connsiteX113" fmla="*/ 1233466 w 2154554"/>
              <a:gd name="connsiteY113" fmla="*/ 749899 h 2190048"/>
              <a:gd name="connsiteX114" fmla="*/ 2134369 w 2154554"/>
              <a:gd name="connsiteY114" fmla="*/ 656229 h 2190048"/>
              <a:gd name="connsiteX115" fmla="*/ 2154554 w 2154554"/>
              <a:gd name="connsiteY115" fmla="*/ 731563 h 2190048"/>
              <a:gd name="connsiteX116" fmla="*/ 1629100 w 2154554"/>
              <a:gd name="connsiteY116" fmla="*/ 872351 h 2190048"/>
              <a:gd name="connsiteX117" fmla="*/ 1629080 w 2154554"/>
              <a:gd name="connsiteY117" fmla="*/ 872278 h 2190048"/>
              <a:gd name="connsiteX118" fmla="*/ 1628989 w 2154554"/>
              <a:gd name="connsiteY118" fmla="*/ 872303 h 2190048"/>
              <a:gd name="connsiteX119" fmla="*/ 1608805 w 2154554"/>
              <a:gd name="connsiteY119" fmla="*/ 796969 h 2190048"/>
              <a:gd name="connsiteX120" fmla="*/ 1929727 w 2154554"/>
              <a:gd name="connsiteY120" fmla="*/ 710982 h 2190048"/>
              <a:gd name="connsiteX121" fmla="*/ 1929747 w 2154554"/>
              <a:gd name="connsiteY121" fmla="*/ 711055 h 2190048"/>
              <a:gd name="connsiteX122" fmla="*/ 286106 w 2154554"/>
              <a:gd name="connsiteY122" fmla="*/ 656094 h 2190048"/>
              <a:gd name="connsiteX123" fmla="*/ 490634 w 2154554"/>
              <a:gd name="connsiteY123" fmla="*/ 710894 h 2190048"/>
              <a:gd name="connsiteX124" fmla="*/ 490639 w 2154554"/>
              <a:gd name="connsiteY124" fmla="*/ 710874 h 2190048"/>
              <a:gd name="connsiteX125" fmla="*/ 811561 w 2154554"/>
              <a:gd name="connsiteY125" fmla="*/ 796861 h 2190048"/>
              <a:gd name="connsiteX126" fmla="*/ 811556 w 2154554"/>
              <a:gd name="connsiteY126" fmla="*/ 796881 h 2190048"/>
              <a:gd name="connsiteX127" fmla="*/ 811560 w 2154554"/>
              <a:gd name="connsiteY127" fmla="*/ 796882 h 2190048"/>
              <a:gd name="connsiteX128" fmla="*/ 791375 w 2154554"/>
              <a:gd name="connsiteY128" fmla="*/ 872215 h 2190048"/>
              <a:gd name="connsiteX129" fmla="*/ 265922 w 2154554"/>
              <a:gd name="connsiteY129" fmla="*/ 731427 h 2190048"/>
              <a:gd name="connsiteX130" fmla="*/ 653986 w 2154554"/>
              <a:gd name="connsiteY130" fmla="*/ 578228 h 2190048"/>
              <a:gd name="connsiteX131" fmla="*/ 863367 w 2154554"/>
              <a:gd name="connsiteY131" fmla="*/ 699118 h 2190048"/>
              <a:gd name="connsiteX132" fmla="*/ 824371 w 2154554"/>
              <a:gd name="connsiteY132" fmla="*/ 766660 h 2190048"/>
              <a:gd name="connsiteX133" fmla="*/ 614990 w 2154554"/>
              <a:gd name="connsiteY133" fmla="*/ 645770 h 2190048"/>
              <a:gd name="connsiteX134" fmla="*/ 1766474 w 2154554"/>
              <a:gd name="connsiteY134" fmla="*/ 578204 h 2190048"/>
              <a:gd name="connsiteX135" fmla="*/ 1805463 w 2154554"/>
              <a:gd name="connsiteY135" fmla="*/ 645754 h 2190048"/>
              <a:gd name="connsiteX136" fmla="*/ 1596057 w 2154554"/>
              <a:gd name="connsiteY136" fmla="*/ 766620 h 2190048"/>
              <a:gd name="connsiteX137" fmla="*/ 1557069 w 2154554"/>
              <a:gd name="connsiteY137" fmla="*/ 699070 h 2190048"/>
              <a:gd name="connsiteX138" fmla="*/ 549394 w 2154554"/>
              <a:gd name="connsiteY138" fmla="*/ 517398 h 2190048"/>
              <a:gd name="connsiteX139" fmla="*/ 601739 w 2154554"/>
              <a:gd name="connsiteY139" fmla="*/ 547626 h 2190048"/>
              <a:gd name="connsiteX140" fmla="*/ 562735 w 2154554"/>
              <a:gd name="connsiteY140" fmla="*/ 615168 h 2190048"/>
              <a:gd name="connsiteX141" fmla="*/ 510390 w 2154554"/>
              <a:gd name="connsiteY141" fmla="*/ 584940 h 2190048"/>
              <a:gd name="connsiteX142" fmla="*/ 1871242 w 2154554"/>
              <a:gd name="connsiteY142" fmla="*/ 517356 h 2190048"/>
              <a:gd name="connsiteX143" fmla="*/ 1910231 w 2154554"/>
              <a:gd name="connsiteY143" fmla="*/ 584906 h 2190048"/>
              <a:gd name="connsiteX144" fmla="*/ 1857880 w 2154554"/>
              <a:gd name="connsiteY144" fmla="*/ 615122 h 2190048"/>
              <a:gd name="connsiteX145" fmla="*/ 1818891 w 2154554"/>
              <a:gd name="connsiteY145" fmla="*/ 547572 h 2190048"/>
              <a:gd name="connsiteX146" fmla="*/ 911535 w 2154554"/>
              <a:gd name="connsiteY146" fmla="*/ 348790 h 2190048"/>
              <a:gd name="connsiteX147" fmla="*/ 1032425 w 2154554"/>
              <a:gd name="connsiteY147" fmla="*/ 558171 h 2190048"/>
              <a:gd name="connsiteX148" fmla="*/ 964882 w 2154554"/>
              <a:gd name="connsiteY148" fmla="*/ 597168 h 2190048"/>
              <a:gd name="connsiteX149" fmla="*/ 843993 w 2154554"/>
              <a:gd name="connsiteY149" fmla="*/ 387787 h 2190048"/>
              <a:gd name="connsiteX150" fmla="*/ 1508837 w 2154554"/>
              <a:gd name="connsiteY150" fmla="*/ 348760 h 2190048"/>
              <a:gd name="connsiteX151" fmla="*/ 1576387 w 2154554"/>
              <a:gd name="connsiteY151" fmla="*/ 387748 h 2190048"/>
              <a:gd name="connsiteX152" fmla="*/ 1455521 w 2154554"/>
              <a:gd name="connsiteY152" fmla="*/ 597154 h 2190048"/>
              <a:gd name="connsiteX153" fmla="*/ 1387971 w 2154554"/>
              <a:gd name="connsiteY153" fmla="*/ 558165 h 2190048"/>
              <a:gd name="connsiteX154" fmla="*/ 1171071 w 2154554"/>
              <a:gd name="connsiteY154" fmla="*/ 279210 h 2190048"/>
              <a:gd name="connsiteX155" fmla="*/ 1249064 w 2154554"/>
              <a:gd name="connsiteY155" fmla="*/ 279210 h 2190048"/>
              <a:gd name="connsiteX156" fmla="*/ 1249064 w 2154554"/>
              <a:gd name="connsiteY156" fmla="*/ 520989 h 2190048"/>
              <a:gd name="connsiteX157" fmla="*/ 1171071 w 2154554"/>
              <a:gd name="connsiteY157" fmla="*/ 520989 h 2190048"/>
              <a:gd name="connsiteX158" fmla="*/ 596649 w 2154554"/>
              <a:gd name="connsiteY158" fmla="*/ 275700 h 2190048"/>
              <a:gd name="connsiteX159" fmla="*/ 767845 w 2154554"/>
              <a:gd name="connsiteY159" fmla="*/ 446505 h 2190048"/>
              <a:gd name="connsiteX160" fmla="*/ 938650 w 2154554"/>
              <a:gd name="connsiteY160" fmla="*/ 617311 h 2190048"/>
              <a:gd name="connsiteX161" fmla="*/ 883665 w 2154554"/>
              <a:gd name="connsiteY161" fmla="*/ 672686 h 2190048"/>
              <a:gd name="connsiteX162" fmla="*/ 712469 w 2154554"/>
              <a:gd name="connsiteY162" fmla="*/ 501491 h 2190048"/>
              <a:gd name="connsiteX163" fmla="*/ 541664 w 2154554"/>
              <a:gd name="connsiteY163" fmla="*/ 330685 h 2190048"/>
              <a:gd name="connsiteX164" fmla="*/ 1823841 w 2154554"/>
              <a:gd name="connsiteY164" fmla="*/ 275593 h 2190048"/>
              <a:gd name="connsiteX165" fmla="*/ 1878990 w 2154554"/>
              <a:gd name="connsiteY165" fmla="*/ 330743 h 2190048"/>
              <a:gd name="connsiteX166" fmla="*/ 1772072 w 2154554"/>
              <a:gd name="connsiteY166" fmla="*/ 437661 h 2190048"/>
              <a:gd name="connsiteX167" fmla="*/ 1772075 w 2154554"/>
              <a:gd name="connsiteY167" fmla="*/ 437664 h 2190048"/>
              <a:gd name="connsiteX168" fmla="*/ 1537139 w 2154554"/>
              <a:gd name="connsiteY168" fmla="*/ 672600 h 2190048"/>
              <a:gd name="connsiteX169" fmla="*/ 1537136 w 2154554"/>
              <a:gd name="connsiteY169" fmla="*/ 672597 h 2190048"/>
              <a:gd name="connsiteX170" fmla="*/ 1537066 w 2154554"/>
              <a:gd name="connsiteY170" fmla="*/ 672667 h 2190048"/>
              <a:gd name="connsiteX171" fmla="*/ 1481916 w 2154554"/>
              <a:gd name="connsiteY171" fmla="*/ 617518 h 2190048"/>
              <a:gd name="connsiteX172" fmla="*/ 851271 w 2154554"/>
              <a:gd name="connsiteY172" fmla="*/ 244189 h 2190048"/>
              <a:gd name="connsiteX173" fmla="*/ 881487 w 2154554"/>
              <a:gd name="connsiteY173" fmla="*/ 296540 h 2190048"/>
              <a:gd name="connsiteX174" fmla="*/ 813937 w 2154554"/>
              <a:gd name="connsiteY174" fmla="*/ 335528 h 2190048"/>
              <a:gd name="connsiteX175" fmla="*/ 783721 w 2154554"/>
              <a:gd name="connsiteY175" fmla="*/ 283177 h 2190048"/>
              <a:gd name="connsiteX176" fmla="*/ 1569247 w 2154554"/>
              <a:gd name="connsiteY176" fmla="*/ 243903 h 2190048"/>
              <a:gd name="connsiteX177" fmla="*/ 1636789 w 2154554"/>
              <a:gd name="connsiteY177" fmla="*/ 282907 h 2190048"/>
              <a:gd name="connsiteX178" fmla="*/ 1606561 w 2154554"/>
              <a:gd name="connsiteY178" fmla="*/ 335252 h 2190048"/>
              <a:gd name="connsiteX179" fmla="*/ 1539019 w 2154554"/>
              <a:gd name="connsiteY179" fmla="*/ 296248 h 2190048"/>
              <a:gd name="connsiteX180" fmla="*/ 1171071 w 2154554"/>
              <a:gd name="connsiteY180" fmla="*/ 158320 h 2190048"/>
              <a:gd name="connsiteX181" fmla="*/ 1249064 w 2154554"/>
              <a:gd name="connsiteY181" fmla="*/ 158320 h 2190048"/>
              <a:gd name="connsiteX182" fmla="*/ 1249064 w 2154554"/>
              <a:gd name="connsiteY182" fmla="*/ 218765 h 2190048"/>
              <a:gd name="connsiteX183" fmla="*/ 1171071 w 2154554"/>
              <a:gd name="connsiteY183" fmla="*/ 218765 h 2190048"/>
              <a:gd name="connsiteX184" fmla="*/ 1422976 w 2154554"/>
              <a:gd name="connsiteY184" fmla="*/ 135 h 2190048"/>
              <a:gd name="connsiteX185" fmla="*/ 1498310 w 2154554"/>
              <a:gd name="connsiteY185" fmla="*/ 20320 h 2190048"/>
              <a:gd name="connsiteX186" fmla="*/ 1443507 w 2154554"/>
              <a:gd name="connsiteY186" fmla="*/ 224856 h 2190048"/>
              <a:gd name="connsiteX187" fmla="*/ 1443517 w 2154554"/>
              <a:gd name="connsiteY187" fmla="*/ 224858 h 2190048"/>
              <a:gd name="connsiteX188" fmla="*/ 1357530 w 2154554"/>
              <a:gd name="connsiteY188" fmla="*/ 545781 h 2190048"/>
              <a:gd name="connsiteX189" fmla="*/ 1282197 w 2154554"/>
              <a:gd name="connsiteY189" fmla="*/ 525596 h 2190048"/>
              <a:gd name="connsiteX190" fmla="*/ 1282198 w 2154554"/>
              <a:gd name="connsiteY190" fmla="*/ 525591 h 2190048"/>
              <a:gd name="connsiteX191" fmla="*/ 1282188 w 2154554"/>
              <a:gd name="connsiteY191" fmla="*/ 525588 h 2190048"/>
              <a:gd name="connsiteX192" fmla="*/ 997532 w 2154554"/>
              <a:gd name="connsiteY192" fmla="*/ 0 h 2190048"/>
              <a:gd name="connsiteX193" fmla="*/ 1138321 w 2154554"/>
              <a:gd name="connsiteY193" fmla="*/ 525453 h 2190048"/>
              <a:gd name="connsiteX194" fmla="*/ 1062987 w 2154554"/>
              <a:gd name="connsiteY194" fmla="*/ 545638 h 2190048"/>
              <a:gd name="connsiteX195" fmla="*/ 1062915 w 2154554"/>
              <a:gd name="connsiteY195" fmla="*/ 545369 h 2190048"/>
              <a:gd name="connsiteX196" fmla="*/ 1062833 w 2154554"/>
              <a:gd name="connsiteY196" fmla="*/ 545391 h 2190048"/>
              <a:gd name="connsiteX197" fmla="*/ 976846 w 2154554"/>
              <a:gd name="connsiteY197" fmla="*/ 224468 h 2190048"/>
              <a:gd name="connsiteX198" fmla="*/ 976928 w 2154554"/>
              <a:gd name="connsiteY198" fmla="*/ 224446 h 2190048"/>
              <a:gd name="connsiteX199" fmla="*/ 922199 w 2154554"/>
              <a:gd name="connsiteY199" fmla="*/ 20184 h 21900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</a:cxnLst>
            <a:rect l="l" t="t" r="r" b="b"/>
            <a:pathLst>
              <a:path w="2154554" h="2190048">
                <a:moveTo>
                  <a:pt x="17159" y="1988435"/>
                </a:moveTo>
                <a:lnTo>
                  <a:pt x="93982" y="2001694"/>
                </a:lnTo>
                <a:cubicBezTo>
                  <a:pt x="83453" y="2063699"/>
                  <a:pt x="77994" y="2126874"/>
                  <a:pt x="77994" y="2190048"/>
                </a:cubicBezTo>
                <a:lnTo>
                  <a:pt x="0" y="2190048"/>
                </a:lnTo>
                <a:cubicBezTo>
                  <a:pt x="0" y="2122194"/>
                  <a:pt x="5850" y="2054339"/>
                  <a:pt x="17159" y="1988435"/>
                </a:cubicBezTo>
                <a:close/>
                <a:moveTo>
                  <a:pt x="57325" y="1826989"/>
                </a:moveTo>
                <a:lnTo>
                  <a:pt x="131419" y="1851167"/>
                </a:lnTo>
                <a:cubicBezTo>
                  <a:pt x="123230" y="1876125"/>
                  <a:pt x="116210" y="1901473"/>
                  <a:pt x="109971" y="1926430"/>
                </a:cubicBezTo>
                <a:lnTo>
                  <a:pt x="34317" y="1907712"/>
                </a:lnTo>
                <a:cubicBezTo>
                  <a:pt x="40946" y="1880804"/>
                  <a:pt x="48746" y="1853507"/>
                  <a:pt x="57325" y="1826989"/>
                </a:cubicBezTo>
                <a:close/>
                <a:moveTo>
                  <a:pt x="1171071" y="1669442"/>
                </a:moveTo>
                <a:lnTo>
                  <a:pt x="1249064" y="1669442"/>
                </a:lnTo>
                <a:lnTo>
                  <a:pt x="1249064" y="1729887"/>
                </a:lnTo>
                <a:lnTo>
                  <a:pt x="1171071" y="1729887"/>
                </a:lnTo>
                <a:close/>
                <a:moveTo>
                  <a:pt x="813854" y="1552809"/>
                </a:moveTo>
                <a:lnTo>
                  <a:pt x="881404" y="1591798"/>
                </a:lnTo>
                <a:lnTo>
                  <a:pt x="851188" y="1644149"/>
                </a:lnTo>
                <a:lnTo>
                  <a:pt x="783638" y="1605160"/>
                </a:lnTo>
                <a:close/>
                <a:moveTo>
                  <a:pt x="1606524" y="1552513"/>
                </a:moveTo>
                <a:lnTo>
                  <a:pt x="1636746" y="1604857"/>
                </a:lnTo>
                <a:lnTo>
                  <a:pt x="1569204" y="1643854"/>
                </a:lnTo>
                <a:lnTo>
                  <a:pt x="1538982" y="1591509"/>
                </a:lnTo>
                <a:close/>
                <a:moveTo>
                  <a:pt x="1171071" y="1367218"/>
                </a:moveTo>
                <a:lnTo>
                  <a:pt x="1249064" y="1367218"/>
                </a:lnTo>
                <a:lnTo>
                  <a:pt x="1249064" y="1608997"/>
                </a:lnTo>
                <a:lnTo>
                  <a:pt x="1171071" y="1608997"/>
                </a:lnTo>
                <a:close/>
                <a:moveTo>
                  <a:pt x="1063165" y="1342592"/>
                </a:moveTo>
                <a:lnTo>
                  <a:pt x="1138499" y="1362777"/>
                </a:lnTo>
                <a:lnTo>
                  <a:pt x="997710" y="1888230"/>
                </a:lnTo>
                <a:lnTo>
                  <a:pt x="922377" y="1868045"/>
                </a:lnTo>
                <a:lnTo>
                  <a:pt x="977084" y="1663865"/>
                </a:lnTo>
                <a:lnTo>
                  <a:pt x="977076" y="1663863"/>
                </a:lnTo>
                <a:lnTo>
                  <a:pt x="1063063" y="1342941"/>
                </a:lnTo>
                <a:lnTo>
                  <a:pt x="1063071" y="1342943"/>
                </a:lnTo>
                <a:close/>
                <a:moveTo>
                  <a:pt x="1357435" y="1342542"/>
                </a:moveTo>
                <a:lnTo>
                  <a:pt x="1357515" y="1342841"/>
                </a:lnTo>
                <a:lnTo>
                  <a:pt x="1357576" y="1342825"/>
                </a:lnTo>
                <a:lnTo>
                  <a:pt x="1443563" y="1663747"/>
                </a:lnTo>
                <a:lnTo>
                  <a:pt x="1443503" y="1663763"/>
                </a:lnTo>
                <a:lnTo>
                  <a:pt x="1498224" y="1867995"/>
                </a:lnTo>
                <a:lnTo>
                  <a:pt x="1422890" y="1888180"/>
                </a:lnTo>
                <a:lnTo>
                  <a:pt x="1282102" y="1362726"/>
                </a:lnTo>
                <a:close/>
                <a:moveTo>
                  <a:pt x="964914" y="1290947"/>
                </a:moveTo>
                <a:lnTo>
                  <a:pt x="1032464" y="1329936"/>
                </a:lnTo>
                <a:lnTo>
                  <a:pt x="911598" y="1539341"/>
                </a:lnTo>
                <a:lnTo>
                  <a:pt x="844048" y="1500352"/>
                </a:lnTo>
                <a:close/>
                <a:moveTo>
                  <a:pt x="1455530" y="1290945"/>
                </a:moveTo>
                <a:lnTo>
                  <a:pt x="1576420" y="1500326"/>
                </a:lnTo>
                <a:lnTo>
                  <a:pt x="1508877" y="1539323"/>
                </a:lnTo>
                <a:lnTo>
                  <a:pt x="1387988" y="1329942"/>
                </a:lnTo>
                <a:close/>
                <a:moveTo>
                  <a:pt x="1857705" y="1273146"/>
                </a:moveTo>
                <a:lnTo>
                  <a:pt x="1910050" y="1303368"/>
                </a:lnTo>
                <a:lnTo>
                  <a:pt x="1871054" y="1370910"/>
                </a:lnTo>
                <a:lnTo>
                  <a:pt x="1818709" y="1340688"/>
                </a:lnTo>
                <a:close/>
                <a:moveTo>
                  <a:pt x="883637" y="1215787"/>
                </a:moveTo>
                <a:lnTo>
                  <a:pt x="938786" y="1270937"/>
                </a:lnTo>
                <a:lnTo>
                  <a:pt x="596862" y="1612861"/>
                </a:lnTo>
                <a:lnTo>
                  <a:pt x="541712" y="1557712"/>
                </a:lnTo>
                <a:lnTo>
                  <a:pt x="648626" y="1450798"/>
                </a:lnTo>
                <a:lnTo>
                  <a:pt x="648625" y="1450798"/>
                </a:lnTo>
                <a:lnTo>
                  <a:pt x="883561" y="1215862"/>
                </a:lnTo>
                <a:lnTo>
                  <a:pt x="883562" y="1215863"/>
                </a:lnTo>
                <a:close/>
                <a:moveTo>
                  <a:pt x="1536855" y="1215596"/>
                </a:moveTo>
                <a:lnTo>
                  <a:pt x="1672292" y="1351033"/>
                </a:lnTo>
                <a:lnTo>
                  <a:pt x="1708056" y="1386715"/>
                </a:lnTo>
                <a:lnTo>
                  <a:pt x="1878861" y="1557521"/>
                </a:lnTo>
                <a:lnTo>
                  <a:pt x="1823876" y="1612896"/>
                </a:lnTo>
                <a:lnTo>
                  <a:pt x="1716652" y="1505671"/>
                </a:lnTo>
                <a:lnTo>
                  <a:pt x="1716642" y="1505681"/>
                </a:lnTo>
                <a:lnTo>
                  <a:pt x="1481706" y="1270745"/>
                </a:lnTo>
                <a:close/>
                <a:moveTo>
                  <a:pt x="1596151" y="1122171"/>
                </a:moveTo>
                <a:lnTo>
                  <a:pt x="1805532" y="1243061"/>
                </a:lnTo>
                <a:lnTo>
                  <a:pt x="1766536" y="1310603"/>
                </a:lnTo>
                <a:lnTo>
                  <a:pt x="1557155" y="1189713"/>
                </a:lnTo>
                <a:close/>
                <a:moveTo>
                  <a:pt x="806841" y="1077472"/>
                </a:moveTo>
                <a:lnTo>
                  <a:pt x="831019" y="1151566"/>
                </a:lnTo>
                <a:cubicBezTo>
                  <a:pt x="525675" y="1251008"/>
                  <a:pt x="280776" y="1478748"/>
                  <a:pt x="159106" y="1775903"/>
                </a:cubicBezTo>
                <a:lnTo>
                  <a:pt x="86962" y="1746266"/>
                </a:lnTo>
                <a:cubicBezTo>
                  <a:pt x="217601" y="1427662"/>
                  <a:pt x="479659" y="1183933"/>
                  <a:pt x="806841" y="1077472"/>
                </a:cubicBezTo>
                <a:close/>
                <a:moveTo>
                  <a:pt x="1628933" y="1016031"/>
                </a:moveTo>
                <a:lnTo>
                  <a:pt x="1949855" y="1102018"/>
                </a:lnTo>
                <a:lnTo>
                  <a:pt x="1929671" y="1177351"/>
                </a:lnTo>
                <a:lnTo>
                  <a:pt x="1608748" y="1091364"/>
                </a:lnTo>
                <a:close/>
                <a:moveTo>
                  <a:pt x="1935406" y="905106"/>
                </a:moveTo>
                <a:lnTo>
                  <a:pt x="1995851" y="905106"/>
                </a:lnTo>
                <a:lnTo>
                  <a:pt x="1995851" y="983099"/>
                </a:lnTo>
                <a:lnTo>
                  <a:pt x="1935406" y="983099"/>
                </a:lnTo>
                <a:close/>
                <a:moveTo>
                  <a:pt x="1633182" y="905106"/>
                </a:moveTo>
                <a:lnTo>
                  <a:pt x="1874961" y="905106"/>
                </a:lnTo>
                <a:lnTo>
                  <a:pt x="1874961" y="983099"/>
                </a:lnTo>
                <a:lnTo>
                  <a:pt x="1633182" y="983099"/>
                </a:lnTo>
                <a:close/>
                <a:moveTo>
                  <a:pt x="545564" y="905106"/>
                </a:moveTo>
                <a:lnTo>
                  <a:pt x="787343" y="905106"/>
                </a:lnTo>
                <a:lnTo>
                  <a:pt x="787343" y="983099"/>
                </a:lnTo>
                <a:lnTo>
                  <a:pt x="545564" y="983099"/>
                </a:lnTo>
                <a:close/>
                <a:moveTo>
                  <a:pt x="424674" y="905106"/>
                </a:moveTo>
                <a:lnTo>
                  <a:pt x="485119" y="905106"/>
                </a:lnTo>
                <a:lnTo>
                  <a:pt x="485119" y="983099"/>
                </a:lnTo>
                <a:lnTo>
                  <a:pt x="424674" y="983099"/>
                </a:lnTo>
                <a:close/>
                <a:moveTo>
                  <a:pt x="1321988" y="661377"/>
                </a:moveTo>
                <a:lnTo>
                  <a:pt x="1302490" y="784996"/>
                </a:lnTo>
                <a:cubicBezTo>
                  <a:pt x="1294301" y="836862"/>
                  <a:pt x="1320429" y="887947"/>
                  <a:pt x="1366835" y="911736"/>
                </a:cubicBezTo>
                <a:lnTo>
                  <a:pt x="1478365" y="968671"/>
                </a:lnTo>
                <a:lnTo>
                  <a:pt x="1354746" y="988169"/>
                </a:lnTo>
                <a:cubicBezTo>
                  <a:pt x="1302880" y="996358"/>
                  <a:pt x="1262324" y="1036915"/>
                  <a:pt x="1254134" y="1088781"/>
                </a:cubicBezTo>
                <a:lnTo>
                  <a:pt x="1234636" y="1212400"/>
                </a:lnTo>
                <a:lnTo>
                  <a:pt x="1177701" y="1100869"/>
                </a:lnTo>
                <a:cubicBezTo>
                  <a:pt x="1153913" y="1054073"/>
                  <a:pt x="1102827" y="1028336"/>
                  <a:pt x="1050961" y="1036525"/>
                </a:cubicBezTo>
                <a:lnTo>
                  <a:pt x="927342" y="1056023"/>
                </a:lnTo>
                <a:lnTo>
                  <a:pt x="1015864" y="967501"/>
                </a:lnTo>
                <a:cubicBezTo>
                  <a:pt x="1052911" y="930454"/>
                  <a:pt x="1061880" y="873909"/>
                  <a:pt x="1038093" y="827113"/>
                </a:cubicBezTo>
                <a:lnTo>
                  <a:pt x="981547" y="715192"/>
                </a:lnTo>
                <a:lnTo>
                  <a:pt x="1093078" y="772128"/>
                </a:lnTo>
                <a:cubicBezTo>
                  <a:pt x="1139874" y="795916"/>
                  <a:pt x="1196419" y="786946"/>
                  <a:pt x="1233466" y="749899"/>
                </a:cubicBezTo>
                <a:close/>
                <a:moveTo>
                  <a:pt x="2134369" y="656229"/>
                </a:moveTo>
                <a:lnTo>
                  <a:pt x="2154554" y="731563"/>
                </a:lnTo>
                <a:lnTo>
                  <a:pt x="1629100" y="872351"/>
                </a:lnTo>
                <a:lnTo>
                  <a:pt x="1629080" y="872278"/>
                </a:lnTo>
                <a:lnTo>
                  <a:pt x="1628989" y="872303"/>
                </a:lnTo>
                <a:lnTo>
                  <a:pt x="1608805" y="796969"/>
                </a:lnTo>
                <a:lnTo>
                  <a:pt x="1929727" y="710982"/>
                </a:lnTo>
                <a:lnTo>
                  <a:pt x="1929747" y="711055"/>
                </a:lnTo>
                <a:close/>
                <a:moveTo>
                  <a:pt x="286106" y="656094"/>
                </a:moveTo>
                <a:lnTo>
                  <a:pt x="490634" y="710894"/>
                </a:lnTo>
                <a:lnTo>
                  <a:pt x="490639" y="710874"/>
                </a:lnTo>
                <a:lnTo>
                  <a:pt x="811561" y="796861"/>
                </a:lnTo>
                <a:lnTo>
                  <a:pt x="811556" y="796881"/>
                </a:lnTo>
                <a:lnTo>
                  <a:pt x="811560" y="796882"/>
                </a:lnTo>
                <a:lnTo>
                  <a:pt x="791375" y="872215"/>
                </a:lnTo>
                <a:lnTo>
                  <a:pt x="265922" y="731427"/>
                </a:lnTo>
                <a:close/>
                <a:moveTo>
                  <a:pt x="653986" y="578228"/>
                </a:moveTo>
                <a:lnTo>
                  <a:pt x="863367" y="699118"/>
                </a:lnTo>
                <a:lnTo>
                  <a:pt x="824371" y="766660"/>
                </a:lnTo>
                <a:lnTo>
                  <a:pt x="614990" y="645770"/>
                </a:lnTo>
                <a:close/>
                <a:moveTo>
                  <a:pt x="1766474" y="578204"/>
                </a:moveTo>
                <a:lnTo>
                  <a:pt x="1805463" y="645754"/>
                </a:lnTo>
                <a:lnTo>
                  <a:pt x="1596057" y="766620"/>
                </a:lnTo>
                <a:lnTo>
                  <a:pt x="1557069" y="699070"/>
                </a:lnTo>
                <a:close/>
                <a:moveTo>
                  <a:pt x="549394" y="517398"/>
                </a:moveTo>
                <a:lnTo>
                  <a:pt x="601739" y="547626"/>
                </a:lnTo>
                <a:lnTo>
                  <a:pt x="562735" y="615168"/>
                </a:lnTo>
                <a:lnTo>
                  <a:pt x="510390" y="584940"/>
                </a:lnTo>
                <a:close/>
                <a:moveTo>
                  <a:pt x="1871242" y="517356"/>
                </a:moveTo>
                <a:lnTo>
                  <a:pt x="1910231" y="584906"/>
                </a:lnTo>
                <a:lnTo>
                  <a:pt x="1857880" y="615122"/>
                </a:lnTo>
                <a:lnTo>
                  <a:pt x="1818891" y="547572"/>
                </a:lnTo>
                <a:close/>
                <a:moveTo>
                  <a:pt x="911535" y="348790"/>
                </a:moveTo>
                <a:lnTo>
                  <a:pt x="1032425" y="558171"/>
                </a:lnTo>
                <a:lnTo>
                  <a:pt x="964882" y="597168"/>
                </a:lnTo>
                <a:lnTo>
                  <a:pt x="843993" y="387787"/>
                </a:lnTo>
                <a:close/>
                <a:moveTo>
                  <a:pt x="1508837" y="348760"/>
                </a:moveTo>
                <a:lnTo>
                  <a:pt x="1576387" y="387748"/>
                </a:lnTo>
                <a:lnTo>
                  <a:pt x="1455521" y="597154"/>
                </a:lnTo>
                <a:lnTo>
                  <a:pt x="1387971" y="558165"/>
                </a:lnTo>
                <a:close/>
                <a:moveTo>
                  <a:pt x="1171071" y="279210"/>
                </a:moveTo>
                <a:lnTo>
                  <a:pt x="1249064" y="279210"/>
                </a:lnTo>
                <a:lnTo>
                  <a:pt x="1249064" y="520989"/>
                </a:lnTo>
                <a:lnTo>
                  <a:pt x="1171071" y="520989"/>
                </a:lnTo>
                <a:close/>
                <a:moveTo>
                  <a:pt x="596649" y="275700"/>
                </a:moveTo>
                <a:lnTo>
                  <a:pt x="767845" y="446505"/>
                </a:lnTo>
                <a:lnTo>
                  <a:pt x="938650" y="617311"/>
                </a:lnTo>
                <a:lnTo>
                  <a:pt x="883665" y="672686"/>
                </a:lnTo>
                <a:lnTo>
                  <a:pt x="712469" y="501491"/>
                </a:lnTo>
                <a:lnTo>
                  <a:pt x="541664" y="330685"/>
                </a:lnTo>
                <a:close/>
                <a:moveTo>
                  <a:pt x="1823841" y="275593"/>
                </a:moveTo>
                <a:lnTo>
                  <a:pt x="1878990" y="330743"/>
                </a:lnTo>
                <a:lnTo>
                  <a:pt x="1772072" y="437661"/>
                </a:lnTo>
                <a:lnTo>
                  <a:pt x="1772075" y="437664"/>
                </a:lnTo>
                <a:lnTo>
                  <a:pt x="1537139" y="672600"/>
                </a:lnTo>
                <a:lnTo>
                  <a:pt x="1537136" y="672597"/>
                </a:lnTo>
                <a:lnTo>
                  <a:pt x="1537066" y="672667"/>
                </a:lnTo>
                <a:lnTo>
                  <a:pt x="1481916" y="617518"/>
                </a:lnTo>
                <a:close/>
                <a:moveTo>
                  <a:pt x="851271" y="244189"/>
                </a:moveTo>
                <a:lnTo>
                  <a:pt x="881487" y="296540"/>
                </a:lnTo>
                <a:lnTo>
                  <a:pt x="813937" y="335528"/>
                </a:lnTo>
                <a:lnTo>
                  <a:pt x="783721" y="283177"/>
                </a:lnTo>
                <a:close/>
                <a:moveTo>
                  <a:pt x="1569247" y="243903"/>
                </a:moveTo>
                <a:lnTo>
                  <a:pt x="1636789" y="282907"/>
                </a:lnTo>
                <a:lnTo>
                  <a:pt x="1606561" y="335252"/>
                </a:lnTo>
                <a:lnTo>
                  <a:pt x="1539019" y="296248"/>
                </a:lnTo>
                <a:close/>
                <a:moveTo>
                  <a:pt x="1171071" y="158320"/>
                </a:moveTo>
                <a:lnTo>
                  <a:pt x="1249064" y="158320"/>
                </a:lnTo>
                <a:lnTo>
                  <a:pt x="1249064" y="218765"/>
                </a:lnTo>
                <a:lnTo>
                  <a:pt x="1171071" y="218765"/>
                </a:lnTo>
                <a:close/>
                <a:moveTo>
                  <a:pt x="1422976" y="135"/>
                </a:moveTo>
                <a:lnTo>
                  <a:pt x="1498310" y="20320"/>
                </a:lnTo>
                <a:lnTo>
                  <a:pt x="1443507" y="224856"/>
                </a:lnTo>
                <a:lnTo>
                  <a:pt x="1443517" y="224858"/>
                </a:lnTo>
                <a:lnTo>
                  <a:pt x="1357530" y="545781"/>
                </a:lnTo>
                <a:lnTo>
                  <a:pt x="1282197" y="525596"/>
                </a:lnTo>
                <a:lnTo>
                  <a:pt x="1282198" y="525591"/>
                </a:lnTo>
                <a:lnTo>
                  <a:pt x="1282188" y="525588"/>
                </a:lnTo>
                <a:close/>
                <a:moveTo>
                  <a:pt x="997532" y="0"/>
                </a:moveTo>
                <a:lnTo>
                  <a:pt x="1138321" y="525453"/>
                </a:lnTo>
                <a:lnTo>
                  <a:pt x="1062987" y="545638"/>
                </a:lnTo>
                <a:lnTo>
                  <a:pt x="1062915" y="545369"/>
                </a:lnTo>
                <a:lnTo>
                  <a:pt x="1062833" y="545391"/>
                </a:lnTo>
                <a:lnTo>
                  <a:pt x="976846" y="224468"/>
                </a:lnTo>
                <a:lnTo>
                  <a:pt x="976928" y="224446"/>
                </a:lnTo>
                <a:lnTo>
                  <a:pt x="922199" y="20184"/>
                </a:lnTo>
                <a:close/>
              </a:path>
            </a:pathLst>
          </a:custGeom>
          <a:solidFill>
            <a:schemeClr val="accent3">
              <a:lumMod val="60000"/>
              <a:lumOff val="40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>
              <a:latin typeface="+mj-ea"/>
              <a:ea typeface="+mj-ea"/>
            </a:endParaRPr>
          </a:p>
        </p:txBody>
      </p:sp>
      <p:pic>
        <p:nvPicPr>
          <p:cNvPr id="367" name="图形 366" hidden="1">
            <a:extLst>
              <a:ext uri="{FF2B5EF4-FFF2-40B4-BE49-F238E27FC236}">
                <a16:creationId xmlns:a16="http://schemas.microsoft.com/office/drawing/2014/main" id="{5F10DA40-EBDC-441A-900F-425182056222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874713" y="4826884"/>
            <a:ext cx="8450756" cy="3074904"/>
          </a:xfrm>
          <a:prstGeom prst="rect">
            <a:avLst/>
          </a:prstGeom>
        </p:spPr>
      </p:pic>
      <p:sp>
        <p:nvSpPr>
          <p:cNvPr id="189" name="任意多边形: 形状 188">
            <a:extLst>
              <a:ext uri="{FF2B5EF4-FFF2-40B4-BE49-F238E27FC236}">
                <a16:creationId xmlns:a16="http://schemas.microsoft.com/office/drawing/2014/main" id="{13203E39-C89A-4915-A81F-9A36010EE536}"/>
              </a:ext>
            </a:extLst>
          </p:cNvPr>
          <p:cNvSpPr/>
          <p:nvPr/>
        </p:nvSpPr>
        <p:spPr>
          <a:xfrm rot="21480000">
            <a:off x="2652952" y="6253350"/>
            <a:ext cx="357239" cy="231078"/>
          </a:xfrm>
          <a:custGeom>
            <a:avLst/>
            <a:gdLst>
              <a:gd name="connsiteX0" fmla="*/ 1249962 w 1290147"/>
              <a:gd name="connsiteY0" fmla="*/ 470870 h 834522"/>
              <a:gd name="connsiteX1" fmla="*/ 1128745 w 1290147"/>
              <a:gd name="connsiteY1" fmla="*/ 433320 h 834522"/>
              <a:gd name="connsiteX2" fmla="*/ 1092511 w 1290147"/>
              <a:gd name="connsiteY2" fmla="*/ 342406 h 834522"/>
              <a:gd name="connsiteX3" fmla="*/ 1077359 w 1290147"/>
              <a:gd name="connsiteY3" fmla="*/ 306173 h 834522"/>
              <a:gd name="connsiteX4" fmla="*/ 1127427 w 1290147"/>
              <a:gd name="connsiteY4" fmla="*/ 260717 h 834522"/>
              <a:gd name="connsiteX5" fmla="*/ 1153778 w 1290147"/>
              <a:gd name="connsiteY5" fmla="*/ 270599 h 834522"/>
              <a:gd name="connsiteX6" fmla="*/ 1161025 w 1290147"/>
              <a:gd name="connsiteY6" fmla="*/ 294315 h 834522"/>
              <a:gd name="connsiteX7" fmla="*/ 1129403 w 1290147"/>
              <a:gd name="connsiteY7" fmla="*/ 324619 h 834522"/>
              <a:gd name="connsiteX8" fmla="*/ 1111616 w 1290147"/>
              <a:gd name="connsiteY8" fmla="*/ 318031 h 834522"/>
              <a:gd name="connsiteX9" fmla="*/ 1105028 w 1290147"/>
              <a:gd name="connsiteY9" fmla="*/ 301562 h 834522"/>
              <a:gd name="connsiteX10" fmla="*/ 1113592 w 1290147"/>
              <a:gd name="connsiteY10" fmla="*/ 292997 h 834522"/>
              <a:gd name="connsiteX11" fmla="*/ 1122157 w 1290147"/>
              <a:gd name="connsiteY11" fmla="*/ 301562 h 834522"/>
              <a:gd name="connsiteX12" fmla="*/ 1124133 w 1290147"/>
              <a:gd name="connsiteY12" fmla="*/ 306173 h 834522"/>
              <a:gd name="connsiteX13" fmla="*/ 1130062 w 1290147"/>
              <a:gd name="connsiteY13" fmla="*/ 308150 h 834522"/>
              <a:gd name="connsiteX14" fmla="*/ 1144556 w 1290147"/>
              <a:gd name="connsiteY14" fmla="*/ 293656 h 834522"/>
              <a:gd name="connsiteX15" fmla="*/ 1141920 w 1290147"/>
              <a:gd name="connsiteY15" fmla="*/ 283115 h 834522"/>
              <a:gd name="connsiteX16" fmla="*/ 1128086 w 1290147"/>
              <a:gd name="connsiteY16" fmla="*/ 278504 h 834522"/>
              <a:gd name="connsiteX17" fmla="*/ 1095146 w 1290147"/>
              <a:gd name="connsiteY17" fmla="*/ 306832 h 834522"/>
              <a:gd name="connsiteX18" fmla="*/ 1106346 w 1290147"/>
              <a:gd name="connsiteY18" fmla="*/ 333184 h 834522"/>
              <a:gd name="connsiteX19" fmla="*/ 1176177 w 1290147"/>
              <a:gd name="connsiteY19" fmla="*/ 318690 h 834522"/>
              <a:gd name="connsiteX20" fmla="*/ 1180130 w 1290147"/>
              <a:gd name="connsiteY20" fmla="*/ 294974 h 834522"/>
              <a:gd name="connsiteX21" fmla="*/ 1178154 w 1290147"/>
              <a:gd name="connsiteY21" fmla="*/ 276527 h 834522"/>
              <a:gd name="connsiteX22" fmla="*/ 1115569 w 1290147"/>
              <a:gd name="connsiteY22" fmla="*/ 229754 h 834522"/>
              <a:gd name="connsiteX23" fmla="*/ 1076700 w 1290147"/>
              <a:gd name="connsiteY23" fmla="*/ 237659 h 834522"/>
              <a:gd name="connsiteX24" fmla="*/ 1070771 w 1290147"/>
              <a:gd name="connsiteY24" fmla="*/ 241612 h 834522"/>
              <a:gd name="connsiteX25" fmla="*/ 1069454 w 1290147"/>
              <a:gd name="connsiteY25" fmla="*/ 242929 h 834522"/>
              <a:gd name="connsiteX26" fmla="*/ 1067477 w 1290147"/>
              <a:gd name="connsiteY26" fmla="*/ 244247 h 834522"/>
              <a:gd name="connsiteX27" fmla="*/ 1065501 w 1290147"/>
              <a:gd name="connsiteY27" fmla="*/ 246223 h 834522"/>
              <a:gd name="connsiteX28" fmla="*/ 1053642 w 1290147"/>
              <a:gd name="connsiteY28" fmla="*/ 267963 h 834522"/>
              <a:gd name="connsiteX29" fmla="*/ 1052984 w 1290147"/>
              <a:gd name="connsiteY29" fmla="*/ 269940 h 834522"/>
              <a:gd name="connsiteX30" fmla="*/ 1051007 w 1290147"/>
              <a:gd name="connsiteY30" fmla="*/ 277186 h 834522"/>
              <a:gd name="connsiteX31" fmla="*/ 1029267 w 1290147"/>
              <a:gd name="connsiteY31" fmla="*/ 370076 h 834522"/>
              <a:gd name="connsiteX32" fmla="*/ 471931 w 1290147"/>
              <a:gd name="connsiteY32" fmla="*/ 134888 h 834522"/>
              <a:gd name="connsiteX33" fmla="*/ 21319 w 1290147"/>
              <a:gd name="connsiteY33" fmla="*/ 99313 h 834522"/>
              <a:gd name="connsiteX34" fmla="*/ 79292 w 1290147"/>
              <a:gd name="connsiteY34" fmla="*/ 144769 h 834522"/>
              <a:gd name="connsiteX35" fmla="*/ 120796 w 1290147"/>
              <a:gd name="connsiteY35" fmla="*/ 91408 h 834522"/>
              <a:gd name="connsiteX36" fmla="*/ 97080 w 1290147"/>
              <a:gd name="connsiteY36" fmla="*/ 64397 h 834522"/>
              <a:gd name="connsiteX37" fmla="*/ 74681 w 1290147"/>
              <a:gd name="connsiteY37" fmla="*/ 84820 h 834522"/>
              <a:gd name="connsiteX38" fmla="*/ 81928 w 1290147"/>
              <a:gd name="connsiteY38" fmla="*/ 95360 h 834522"/>
              <a:gd name="connsiteX39" fmla="*/ 88516 w 1290147"/>
              <a:gd name="connsiteY39" fmla="*/ 94043 h 834522"/>
              <a:gd name="connsiteX40" fmla="*/ 99715 w 1290147"/>
              <a:gd name="connsiteY40" fmla="*/ 98654 h 834522"/>
              <a:gd name="connsiteX41" fmla="*/ 95103 w 1290147"/>
              <a:gd name="connsiteY41" fmla="*/ 109854 h 834522"/>
              <a:gd name="connsiteX42" fmla="*/ 81928 w 1290147"/>
              <a:gd name="connsiteY42" fmla="*/ 112489 h 834522"/>
              <a:gd name="connsiteX43" fmla="*/ 58211 w 1290147"/>
              <a:gd name="connsiteY43" fmla="*/ 84820 h 834522"/>
              <a:gd name="connsiteX44" fmla="*/ 97739 w 1290147"/>
              <a:gd name="connsiteY44" fmla="*/ 47269 h 834522"/>
              <a:gd name="connsiteX45" fmla="*/ 138583 w 1290147"/>
              <a:gd name="connsiteY45" fmla="*/ 90749 h 834522"/>
              <a:gd name="connsiteX46" fmla="*/ 138583 w 1290147"/>
              <a:gd name="connsiteY46" fmla="*/ 95360 h 834522"/>
              <a:gd name="connsiteX47" fmla="*/ 149783 w 1290147"/>
              <a:gd name="connsiteY47" fmla="*/ 108536 h 834522"/>
              <a:gd name="connsiteX48" fmla="*/ 165594 w 1290147"/>
              <a:gd name="connsiteY48" fmla="*/ 113148 h 834522"/>
              <a:gd name="connsiteX49" fmla="*/ 182723 w 1290147"/>
              <a:gd name="connsiteY49" fmla="*/ 126323 h 834522"/>
              <a:gd name="connsiteX50" fmla="*/ 182723 w 1290147"/>
              <a:gd name="connsiteY50" fmla="*/ 126323 h 834522"/>
              <a:gd name="connsiteX51" fmla="*/ 183381 w 1290147"/>
              <a:gd name="connsiteY51" fmla="*/ 126982 h 834522"/>
              <a:gd name="connsiteX52" fmla="*/ 200510 w 1290147"/>
              <a:gd name="connsiteY52" fmla="*/ 159263 h 834522"/>
              <a:gd name="connsiteX53" fmla="*/ 200510 w 1290147"/>
              <a:gd name="connsiteY53" fmla="*/ 159263 h 834522"/>
              <a:gd name="connsiteX54" fmla="*/ 238060 w 1290147"/>
              <a:gd name="connsiteY54" fmla="*/ 601970 h 834522"/>
              <a:gd name="connsiteX55" fmla="*/ 271000 w 1290147"/>
              <a:gd name="connsiteY55" fmla="*/ 702764 h 834522"/>
              <a:gd name="connsiteX56" fmla="*/ 190628 w 1290147"/>
              <a:gd name="connsiteY56" fmla="*/ 784454 h 834522"/>
              <a:gd name="connsiteX57" fmla="*/ 75998 w 1290147"/>
              <a:gd name="connsiteY57" fmla="*/ 707376 h 834522"/>
              <a:gd name="connsiteX58" fmla="*/ 76657 w 1290147"/>
              <a:gd name="connsiteY58" fmla="*/ 700129 h 834522"/>
              <a:gd name="connsiteX59" fmla="*/ 76657 w 1290147"/>
              <a:gd name="connsiteY59" fmla="*/ 699470 h 834522"/>
              <a:gd name="connsiteX60" fmla="*/ 76657 w 1290147"/>
              <a:gd name="connsiteY60" fmla="*/ 698812 h 834522"/>
              <a:gd name="connsiteX61" fmla="*/ 77316 w 1290147"/>
              <a:gd name="connsiteY61" fmla="*/ 694859 h 834522"/>
              <a:gd name="connsiteX62" fmla="*/ 77316 w 1290147"/>
              <a:gd name="connsiteY62" fmla="*/ 691565 h 834522"/>
              <a:gd name="connsiteX63" fmla="*/ 125408 w 1290147"/>
              <a:gd name="connsiteY63" fmla="*/ 650061 h 834522"/>
              <a:gd name="connsiteX64" fmla="*/ 156371 w 1290147"/>
              <a:gd name="connsiteY64" fmla="*/ 663237 h 834522"/>
              <a:gd name="connsiteX65" fmla="*/ 168229 w 1290147"/>
              <a:gd name="connsiteY65" fmla="*/ 668507 h 834522"/>
              <a:gd name="connsiteX66" fmla="*/ 180087 w 1290147"/>
              <a:gd name="connsiteY66" fmla="*/ 663237 h 834522"/>
              <a:gd name="connsiteX67" fmla="*/ 180087 w 1290147"/>
              <a:gd name="connsiteY67" fmla="*/ 638862 h 834522"/>
              <a:gd name="connsiteX68" fmla="*/ 124749 w 1290147"/>
              <a:gd name="connsiteY68" fmla="*/ 615145 h 834522"/>
              <a:gd name="connsiteX69" fmla="*/ 72704 w 1290147"/>
              <a:gd name="connsiteY69" fmla="*/ 634909 h 834522"/>
              <a:gd name="connsiteX70" fmla="*/ 68752 w 1290147"/>
              <a:gd name="connsiteY70" fmla="*/ 638203 h 834522"/>
              <a:gd name="connsiteX71" fmla="*/ 66117 w 1290147"/>
              <a:gd name="connsiteY71" fmla="*/ 633591 h 834522"/>
              <a:gd name="connsiteX72" fmla="*/ 20001 w 1290147"/>
              <a:gd name="connsiteY72" fmla="*/ 599993 h 834522"/>
              <a:gd name="connsiteX73" fmla="*/ 16707 w 1290147"/>
              <a:gd name="connsiteY73" fmla="*/ 599993 h 834522"/>
              <a:gd name="connsiteX74" fmla="*/ 238 w 1290147"/>
              <a:gd name="connsiteY74" fmla="*/ 613828 h 834522"/>
              <a:gd name="connsiteX75" fmla="*/ 2873 w 1290147"/>
              <a:gd name="connsiteY75" fmla="*/ 626345 h 834522"/>
              <a:gd name="connsiteX76" fmla="*/ 14072 w 1290147"/>
              <a:gd name="connsiteY76" fmla="*/ 633591 h 834522"/>
              <a:gd name="connsiteX77" fmla="*/ 42400 w 1290147"/>
              <a:gd name="connsiteY77" fmla="*/ 685636 h 834522"/>
              <a:gd name="connsiteX78" fmla="*/ 40424 w 1290147"/>
              <a:gd name="connsiteY78" fmla="*/ 706058 h 834522"/>
              <a:gd name="connsiteX79" fmla="*/ 99056 w 1290147"/>
              <a:gd name="connsiteY79" fmla="*/ 800265 h 834522"/>
              <a:gd name="connsiteX80" fmla="*/ 20660 w 1290147"/>
              <a:gd name="connsiteY80" fmla="*/ 800265 h 834522"/>
              <a:gd name="connsiteX81" fmla="*/ 3531 w 1290147"/>
              <a:gd name="connsiteY81" fmla="*/ 817394 h 834522"/>
              <a:gd name="connsiteX82" fmla="*/ 20660 w 1290147"/>
              <a:gd name="connsiteY82" fmla="*/ 834522 h 834522"/>
              <a:gd name="connsiteX83" fmla="*/ 334244 w 1290147"/>
              <a:gd name="connsiteY83" fmla="*/ 834522 h 834522"/>
              <a:gd name="connsiteX84" fmla="*/ 361913 w 1290147"/>
              <a:gd name="connsiteY84" fmla="*/ 834522 h 834522"/>
              <a:gd name="connsiteX85" fmla="*/ 1083288 w 1290147"/>
              <a:gd name="connsiteY85" fmla="*/ 834522 h 834522"/>
              <a:gd name="connsiteX86" fmla="*/ 1290148 w 1290147"/>
              <a:gd name="connsiteY86" fmla="*/ 577594 h 834522"/>
              <a:gd name="connsiteX87" fmla="*/ 1249962 w 1290147"/>
              <a:gd name="connsiteY87" fmla="*/ 470870 h 834522"/>
              <a:gd name="connsiteX88" fmla="*/ 339514 w 1290147"/>
              <a:gd name="connsiteY88" fmla="*/ 800924 h 834522"/>
              <a:gd name="connsiteX89" fmla="*/ 250578 w 1290147"/>
              <a:gd name="connsiteY89" fmla="*/ 800924 h 834522"/>
              <a:gd name="connsiteX90" fmla="*/ 302622 w 1290147"/>
              <a:gd name="connsiteY90" fmla="*/ 701447 h 834522"/>
              <a:gd name="connsiteX91" fmla="*/ 272977 w 1290147"/>
              <a:gd name="connsiteY91" fmla="*/ 600652 h 834522"/>
              <a:gd name="connsiteX92" fmla="*/ 409346 w 1290147"/>
              <a:gd name="connsiteY92" fmla="*/ 600652 h 834522"/>
              <a:gd name="connsiteX93" fmla="*/ 365866 w 1290147"/>
              <a:gd name="connsiteY93" fmla="*/ 728457 h 834522"/>
              <a:gd name="connsiteX94" fmla="*/ 339514 w 1290147"/>
              <a:gd name="connsiteY94" fmla="*/ 800924 h 834522"/>
              <a:gd name="connsiteX95" fmla="*/ 377066 w 1290147"/>
              <a:gd name="connsiteY95" fmla="*/ 800924 h 834522"/>
              <a:gd name="connsiteX96" fmla="*/ 398147 w 1290147"/>
              <a:gd name="connsiteY96" fmla="*/ 737680 h 834522"/>
              <a:gd name="connsiteX97" fmla="*/ 446239 w 1290147"/>
              <a:gd name="connsiteY97" fmla="*/ 601311 h 834522"/>
              <a:gd name="connsiteX98" fmla="*/ 643216 w 1290147"/>
              <a:gd name="connsiteY98" fmla="*/ 601311 h 834522"/>
              <a:gd name="connsiteX99" fmla="*/ 692625 w 1290147"/>
              <a:gd name="connsiteY99" fmla="*/ 800924 h 834522"/>
              <a:gd name="connsiteX100" fmla="*/ 377066 w 1290147"/>
              <a:gd name="connsiteY100" fmla="*/ 800924 h 834522"/>
              <a:gd name="connsiteX101" fmla="*/ 726883 w 1290147"/>
              <a:gd name="connsiteY101" fmla="*/ 800924 h 834522"/>
              <a:gd name="connsiteX102" fmla="*/ 678132 w 1290147"/>
              <a:gd name="connsiteY102" fmla="*/ 601311 h 834522"/>
              <a:gd name="connsiteX103" fmla="*/ 934402 w 1290147"/>
              <a:gd name="connsiteY103" fmla="*/ 601311 h 834522"/>
              <a:gd name="connsiteX104" fmla="*/ 1018068 w 1290147"/>
              <a:gd name="connsiteY104" fmla="*/ 800924 h 834522"/>
              <a:gd name="connsiteX105" fmla="*/ 726883 w 1290147"/>
              <a:gd name="connsiteY105" fmla="*/ 800924 h 834522"/>
              <a:gd name="connsiteX106" fmla="*/ 1081311 w 1290147"/>
              <a:gd name="connsiteY106" fmla="*/ 800924 h 834522"/>
              <a:gd name="connsiteX107" fmla="*/ 1057595 w 1290147"/>
              <a:gd name="connsiteY107" fmla="*/ 800924 h 834522"/>
              <a:gd name="connsiteX108" fmla="*/ 969317 w 1290147"/>
              <a:gd name="connsiteY108" fmla="*/ 601311 h 834522"/>
              <a:gd name="connsiteX109" fmla="*/ 971952 w 1290147"/>
              <a:gd name="connsiteY109" fmla="*/ 601311 h 834522"/>
              <a:gd name="connsiteX110" fmla="*/ 1113592 w 1290147"/>
              <a:gd name="connsiteY110" fmla="*/ 506445 h 834522"/>
              <a:gd name="connsiteX111" fmla="*/ 1126109 w 1290147"/>
              <a:gd name="connsiteY111" fmla="*/ 466918 h 834522"/>
              <a:gd name="connsiteX112" fmla="*/ 1129403 w 1290147"/>
              <a:gd name="connsiteY112" fmla="*/ 466918 h 834522"/>
              <a:gd name="connsiteX113" fmla="*/ 1226904 w 1290147"/>
              <a:gd name="connsiteY113" fmla="*/ 494587 h 834522"/>
              <a:gd name="connsiteX114" fmla="*/ 1254573 w 1290147"/>
              <a:gd name="connsiteY114" fmla="*/ 577594 h 834522"/>
              <a:gd name="connsiteX115" fmla="*/ 1081311 w 1290147"/>
              <a:gd name="connsiteY115" fmla="*/ 800924 h 8345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</a:cxnLst>
            <a:rect l="l" t="t" r="r" b="b"/>
            <a:pathLst>
              <a:path w="1290147" h="834522">
                <a:moveTo>
                  <a:pt x="1249962" y="470870"/>
                </a:moveTo>
                <a:cubicBezTo>
                  <a:pt x="1222951" y="444519"/>
                  <a:pt x="1182106" y="432002"/>
                  <a:pt x="1128745" y="433320"/>
                </a:cubicBezTo>
                <a:cubicBezTo>
                  <a:pt x="1127427" y="399721"/>
                  <a:pt x="1114251" y="368099"/>
                  <a:pt x="1092511" y="342406"/>
                </a:cubicBezTo>
                <a:cubicBezTo>
                  <a:pt x="1083947" y="331866"/>
                  <a:pt x="1077359" y="320008"/>
                  <a:pt x="1077359" y="306173"/>
                </a:cubicBezTo>
                <a:cubicBezTo>
                  <a:pt x="1078017" y="277186"/>
                  <a:pt x="1095805" y="260717"/>
                  <a:pt x="1127427" y="260717"/>
                </a:cubicBezTo>
                <a:cubicBezTo>
                  <a:pt x="1138626" y="260717"/>
                  <a:pt x="1147850" y="264011"/>
                  <a:pt x="1153778" y="270599"/>
                </a:cubicBezTo>
                <a:cubicBezTo>
                  <a:pt x="1159049" y="276527"/>
                  <a:pt x="1161684" y="284433"/>
                  <a:pt x="1161025" y="294315"/>
                </a:cubicBezTo>
                <a:cubicBezTo>
                  <a:pt x="1159049" y="314079"/>
                  <a:pt x="1148508" y="324619"/>
                  <a:pt x="1129403" y="324619"/>
                </a:cubicBezTo>
                <a:cubicBezTo>
                  <a:pt x="1122815" y="324619"/>
                  <a:pt x="1116227" y="321984"/>
                  <a:pt x="1111616" y="318031"/>
                </a:cubicBezTo>
                <a:cubicBezTo>
                  <a:pt x="1107663" y="313420"/>
                  <a:pt x="1105028" y="308150"/>
                  <a:pt x="1105028" y="301562"/>
                </a:cubicBezTo>
                <a:cubicBezTo>
                  <a:pt x="1105028" y="296950"/>
                  <a:pt x="1108981" y="292997"/>
                  <a:pt x="1113592" y="292997"/>
                </a:cubicBezTo>
                <a:cubicBezTo>
                  <a:pt x="1118204" y="292997"/>
                  <a:pt x="1122157" y="296950"/>
                  <a:pt x="1122157" y="301562"/>
                </a:cubicBezTo>
                <a:cubicBezTo>
                  <a:pt x="1122157" y="303538"/>
                  <a:pt x="1122815" y="304856"/>
                  <a:pt x="1124133" y="306173"/>
                </a:cubicBezTo>
                <a:cubicBezTo>
                  <a:pt x="1125451" y="307491"/>
                  <a:pt x="1128086" y="308150"/>
                  <a:pt x="1130062" y="308150"/>
                </a:cubicBezTo>
                <a:cubicBezTo>
                  <a:pt x="1140602" y="308150"/>
                  <a:pt x="1143896" y="304856"/>
                  <a:pt x="1144556" y="293656"/>
                </a:cubicBezTo>
                <a:cubicBezTo>
                  <a:pt x="1145214" y="289045"/>
                  <a:pt x="1143896" y="285751"/>
                  <a:pt x="1141920" y="283115"/>
                </a:cubicBezTo>
                <a:cubicBezTo>
                  <a:pt x="1139285" y="279821"/>
                  <a:pt x="1134014" y="278504"/>
                  <a:pt x="1128086" y="278504"/>
                </a:cubicBezTo>
                <a:cubicBezTo>
                  <a:pt x="1098440" y="278504"/>
                  <a:pt x="1095805" y="294974"/>
                  <a:pt x="1095146" y="306832"/>
                </a:cubicBezTo>
                <a:cubicBezTo>
                  <a:pt x="1094487" y="316055"/>
                  <a:pt x="1099758" y="324619"/>
                  <a:pt x="1106346" y="333184"/>
                </a:cubicBezTo>
                <a:cubicBezTo>
                  <a:pt x="1127427" y="357559"/>
                  <a:pt x="1166295" y="348994"/>
                  <a:pt x="1176177" y="318690"/>
                </a:cubicBezTo>
                <a:cubicBezTo>
                  <a:pt x="1178812" y="310785"/>
                  <a:pt x="1180130" y="302879"/>
                  <a:pt x="1180130" y="294974"/>
                </a:cubicBezTo>
                <a:cubicBezTo>
                  <a:pt x="1180130" y="288386"/>
                  <a:pt x="1179471" y="282457"/>
                  <a:pt x="1178154" y="276527"/>
                </a:cubicBezTo>
                <a:cubicBezTo>
                  <a:pt x="1177495" y="263352"/>
                  <a:pt x="1157731" y="229754"/>
                  <a:pt x="1115569" y="229754"/>
                </a:cubicBezTo>
                <a:cubicBezTo>
                  <a:pt x="1098440" y="229754"/>
                  <a:pt x="1085923" y="233047"/>
                  <a:pt x="1076700" y="237659"/>
                </a:cubicBezTo>
                <a:cubicBezTo>
                  <a:pt x="1074723" y="238977"/>
                  <a:pt x="1072747" y="240294"/>
                  <a:pt x="1070771" y="241612"/>
                </a:cubicBezTo>
                <a:cubicBezTo>
                  <a:pt x="1070112" y="242271"/>
                  <a:pt x="1069454" y="242271"/>
                  <a:pt x="1069454" y="242929"/>
                </a:cubicBezTo>
                <a:cubicBezTo>
                  <a:pt x="1068795" y="243588"/>
                  <a:pt x="1068135" y="244247"/>
                  <a:pt x="1067477" y="244247"/>
                </a:cubicBezTo>
                <a:lnTo>
                  <a:pt x="1065501" y="246223"/>
                </a:lnTo>
                <a:cubicBezTo>
                  <a:pt x="1060230" y="252153"/>
                  <a:pt x="1056278" y="259399"/>
                  <a:pt x="1053642" y="267963"/>
                </a:cubicBezTo>
                <a:cubicBezTo>
                  <a:pt x="1053642" y="268622"/>
                  <a:pt x="1052984" y="269281"/>
                  <a:pt x="1052984" y="269940"/>
                </a:cubicBezTo>
                <a:cubicBezTo>
                  <a:pt x="1052325" y="273233"/>
                  <a:pt x="1051666" y="275869"/>
                  <a:pt x="1051007" y="277186"/>
                </a:cubicBezTo>
                <a:cubicBezTo>
                  <a:pt x="1043761" y="308150"/>
                  <a:pt x="1046396" y="347677"/>
                  <a:pt x="1029267" y="370076"/>
                </a:cubicBezTo>
                <a:cubicBezTo>
                  <a:pt x="881040" y="567713"/>
                  <a:pt x="619500" y="325937"/>
                  <a:pt x="471931" y="134888"/>
                </a:cubicBezTo>
                <a:cubicBezTo>
                  <a:pt x="324363" y="-56161"/>
                  <a:pt x="-1738" y="-21904"/>
                  <a:pt x="21319" y="99313"/>
                </a:cubicBezTo>
                <a:cubicBezTo>
                  <a:pt x="28566" y="138841"/>
                  <a:pt x="54917" y="148722"/>
                  <a:pt x="79292" y="144769"/>
                </a:cubicBezTo>
                <a:cubicBezTo>
                  <a:pt x="118161" y="138182"/>
                  <a:pt x="120796" y="97337"/>
                  <a:pt x="120796" y="91408"/>
                </a:cubicBezTo>
                <a:cubicBezTo>
                  <a:pt x="120796" y="74938"/>
                  <a:pt x="108938" y="64397"/>
                  <a:pt x="97080" y="64397"/>
                </a:cubicBezTo>
                <a:cubicBezTo>
                  <a:pt x="84563" y="64397"/>
                  <a:pt x="74681" y="73620"/>
                  <a:pt x="74681" y="84820"/>
                </a:cubicBezTo>
                <a:cubicBezTo>
                  <a:pt x="74681" y="87455"/>
                  <a:pt x="75998" y="95360"/>
                  <a:pt x="81928" y="95360"/>
                </a:cubicBezTo>
                <a:cubicBezTo>
                  <a:pt x="83904" y="95360"/>
                  <a:pt x="85880" y="94702"/>
                  <a:pt x="88516" y="94043"/>
                </a:cubicBezTo>
                <a:cubicBezTo>
                  <a:pt x="93127" y="92066"/>
                  <a:pt x="97739" y="94043"/>
                  <a:pt x="99715" y="98654"/>
                </a:cubicBezTo>
                <a:cubicBezTo>
                  <a:pt x="101691" y="103266"/>
                  <a:pt x="99715" y="107877"/>
                  <a:pt x="95103" y="109854"/>
                </a:cubicBezTo>
                <a:cubicBezTo>
                  <a:pt x="90492" y="111830"/>
                  <a:pt x="86539" y="112489"/>
                  <a:pt x="81928" y="112489"/>
                </a:cubicBezTo>
                <a:cubicBezTo>
                  <a:pt x="66117" y="112489"/>
                  <a:pt x="58211" y="98654"/>
                  <a:pt x="58211" y="84820"/>
                </a:cubicBezTo>
                <a:cubicBezTo>
                  <a:pt x="58211" y="63738"/>
                  <a:pt x="75998" y="47269"/>
                  <a:pt x="97739" y="47269"/>
                </a:cubicBezTo>
                <a:cubicBezTo>
                  <a:pt x="120796" y="47269"/>
                  <a:pt x="138583" y="66374"/>
                  <a:pt x="138583" y="90749"/>
                </a:cubicBezTo>
                <a:cubicBezTo>
                  <a:pt x="138583" y="92066"/>
                  <a:pt x="138583" y="94043"/>
                  <a:pt x="138583" y="95360"/>
                </a:cubicBezTo>
                <a:cubicBezTo>
                  <a:pt x="137925" y="101948"/>
                  <a:pt x="142536" y="107877"/>
                  <a:pt x="149783" y="108536"/>
                </a:cubicBezTo>
                <a:cubicBezTo>
                  <a:pt x="155053" y="109195"/>
                  <a:pt x="160324" y="110513"/>
                  <a:pt x="165594" y="113148"/>
                </a:cubicBezTo>
                <a:cubicBezTo>
                  <a:pt x="172181" y="116442"/>
                  <a:pt x="178111" y="121053"/>
                  <a:pt x="182723" y="126323"/>
                </a:cubicBezTo>
                <a:cubicBezTo>
                  <a:pt x="182723" y="126323"/>
                  <a:pt x="182723" y="126323"/>
                  <a:pt x="182723" y="126323"/>
                </a:cubicBezTo>
                <a:lnTo>
                  <a:pt x="183381" y="126982"/>
                </a:lnTo>
                <a:cubicBezTo>
                  <a:pt x="192605" y="135547"/>
                  <a:pt x="197216" y="147405"/>
                  <a:pt x="200510" y="159263"/>
                </a:cubicBezTo>
                <a:cubicBezTo>
                  <a:pt x="200510" y="159263"/>
                  <a:pt x="200510" y="159263"/>
                  <a:pt x="200510" y="159263"/>
                </a:cubicBezTo>
                <a:cubicBezTo>
                  <a:pt x="232791" y="271257"/>
                  <a:pt x="133314" y="520939"/>
                  <a:pt x="238060" y="601970"/>
                </a:cubicBezTo>
                <a:cubicBezTo>
                  <a:pt x="257824" y="630298"/>
                  <a:pt x="271000" y="677072"/>
                  <a:pt x="271000" y="702764"/>
                </a:cubicBezTo>
                <a:cubicBezTo>
                  <a:pt x="271000" y="740315"/>
                  <a:pt x="249919" y="784454"/>
                  <a:pt x="190628" y="784454"/>
                </a:cubicBezTo>
                <a:cubicBezTo>
                  <a:pt x="75998" y="784454"/>
                  <a:pt x="75998" y="726481"/>
                  <a:pt x="75998" y="707376"/>
                </a:cubicBezTo>
                <a:cubicBezTo>
                  <a:pt x="75998" y="704741"/>
                  <a:pt x="75998" y="702764"/>
                  <a:pt x="76657" y="700129"/>
                </a:cubicBezTo>
                <a:lnTo>
                  <a:pt x="76657" y="699470"/>
                </a:lnTo>
                <a:lnTo>
                  <a:pt x="76657" y="698812"/>
                </a:lnTo>
                <a:cubicBezTo>
                  <a:pt x="77316" y="697494"/>
                  <a:pt x="77316" y="696177"/>
                  <a:pt x="77316" y="694859"/>
                </a:cubicBezTo>
                <a:lnTo>
                  <a:pt x="77316" y="691565"/>
                </a:lnTo>
                <a:cubicBezTo>
                  <a:pt x="83904" y="665872"/>
                  <a:pt x="106962" y="650061"/>
                  <a:pt x="125408" y="650061"/>
                </a:cubicBezTo>
                <a:cubicBezTo>
                  <a:pt x="136607" y="650061"/>
                  <a:pt x="148465" y="654673"/>
                  <a:pt x="156371" y="663237"/>
                </a:cubicBezTo>
                <a:cubicBezTo>
                  <a:pt x="159665" y="666531"/>
                  <a:pt x="163618" y="668507"/>
                  <a:pt x="168229" y="668507"/>
                </a:cubicBezTo>
                <a:cubicBezTo>
                  <a:pt x="172841" y="668507"/>
                  <a:pt x="176793" y="666531"/>
                  <a:pt x="180087" y="663237"/>
                </a:cubicBezTo>
                <a:cubicBezTo>
                  <a:pt x="186675" y="656649"/>
                  <a:pt x="186675" y="646109"/>
                  <a:pt x="180087" y="638862"/>
                </a:cubicBezTo>
                <a:cubicBezTo>
                  <a:pt x="164935" y="623710"/>
                  <a:pt x="145171" y="615145"/>
                  <a:pt x="124749" y="615145"/>
                </a:cubicBezTo>
                <a:cubicBezTo>
                  <a:pt x="106962" y="615145"/>
                  <a:pt x="87857" y="622392"/>
                  <a:pt x="72704" y="634909"/>
                </a:cubicBezTo>
                <a:lnTo>
                  <a:pt x="68752" y="638203"/>
                </a:lnTo>
                <a:lnTo>
                  <a:pt x="66117" y="633591"/>
                </a:lnTo>
                <a:cubicBezTo>
                  <a:pt x="56235" y="615145"/>
                  <a:pt x="40424" y="603946"/>
                  <a:pt x="20001" y="599993"/>
                </a:cubicBezTo>
                <a:cubicBezTo>
                  <a:pt x="18684" y="599993"/>
                  <a:pt x="18025" y="599993"/>
                  <a:pt x="16707" y="599993"/>
                </a:cubicBezTo>
                <a:cubicBezTo>
                  <a:pt x="8802" y="599993"/>
                  <a:pt x="1556" y="605922"/>
                  <a:pt x="238" y="613828"/>
                </a:cubicBezTo>
                <a:cubicBezTo>
                  <a:pt x="-421" y="618439"/>
                  <a:pt x="238" y="623051"/>
                  <a:pt x="2873" y="626345"/>
                </a:cubicBezTo>
                <a:cubicBezTo>
                  <a:pt x="5508" y="630298"/>
                  <a:pt x="9461" y="632933"/>
                  <a:pt x="14072" y="633591"/>
                </a:cubicBezTo>
                <a:cubicBezTo>
                  <a:pt x="41742" y="638862"/>
                  <a:pt x="43059" y="671143"/>
                  <a:pt x="42400" y="685636"/>
                </a:cubicBezTo>
                <a:cubicBezTo>
                  <a:pt x="41083" y="692224"/>
                  <a:pt x="40424" y="698812"/>
                  <a:pt x="40424" y="706058"/>
                </a:cubicBezTo>
                <a:cubicBezTo>
                  <a:pt x="40424" y="735045"/>
                  <a:pt x="49647" y="777208"/>
                  <a:pt x="99056" y="800265"/>
                </a:cubicBezTo>
                <a:lnTo>
                  <a:pt x="20660" y="800265"/>
                </a:lnTo>
                <a:cubicBezTo>
                  <a:pt x="11437" y="800265"/>
                  <a:pt x="3531" y="808171"/>
                  <a:pt x="3531" y="817394"/>
                </a:cubicBezTo>
                <a:cubicBezTo>
                  <a:pt x="3531" y="826617"/>
                  <a:pt x="10778" y="834522"/>
                  <a:pt x="20660" y="834522"/>
                </a:cubicBezTo>
                <a:lnTo>
                  <a:pt x="334244" y="834522"/>
                </a:lnTo>
                <a:lnTo>
                  <a:pt x="361913" y="834522"/>
                </a:lnTo>
                <a:lnTo>
                  <a:pt x="1083288" y="834522"/>
                </a:lnTo>
                <a:cubicBezTo>
                  <a:pt x="1205164" y="834522"/>
                  <a:pt x="1290148" y="667849"/>
                  <a:pt x="1290148" y="577594"/>
                </a:cubicBezTo>
                <a:cubicBezTo>
                  <a:pt x="1288171" y="531479"/>
                  <a:pt x="1275654" y="495246"/>
                  <a:pt x="1249962" y="470870"/>
                </a:cubicBezTo>
                <a:close/>
                <a:moveTo>
                  <a:pt x="339514" y="800924"/>
                </a:moveTo>
                <a:lnTo>
                  <a:pt x="250578" y="800924"/>
                </a:lnTo>
                <a:cubicBezTo>
                  <a:pt x="282858" y="781161"/>
                  <a:pt x="302622" y="745586"/>
                  <a:pt x="302622" y="701447"/>
                </a:cubicBezTo>
                <a:cubicBezTo>
                  <a:pt x="302622" y="671801"/>
                  <a:pt x="291423" y="632274"/>
                  <a:pt x="272977" y="600652"/>
                </a:cubicBezTo>
                <a:lnTo>
                  <a:pt x="409346" y="600652"/>
                </a:lnTo>
                <a:cubicBezTo>
                  <a:pt x="382994" y="663896"/>
                  <a:pt x="373772" y="699470"/>
                  <a:pt x="365866" y="728457"/>
                </a:cubicBezTo>
                <a:cubicBezTo>
                  <a:pt x="358619" y="753491"/>
                  <a:pt x="353349" y="772596"/>
                  <a:pt x="339514" y="800924"/>
                </a:cubicBezTo>
                <a:close/>
                <a:moveTo>
                  <a:pt x="377066" y="800924"/>
                </a:moveTo>
                <a:cubicBezTo>
                  <a:pt x="387606" y="777208"/>
                  <a:pt x="392217" y="758762"/>
                  <a:pt x="398147" y="737680"/>
                </a:cubicBezTo>
                <a:cubicBezTo>
                  <a:pt x="406052" y="708035"/>
                  <a:pt x="416593" y="671143"/>
                  <a:pt x="446239" y="601311"/>
                </a:cubicBezTo>
                <a:lnTo>
                  <a:pt x="643216" y="601311"/>
                </a:lnTo>
                <a:cubicBezTo>
                  <a:pt x="658369" y="644791"/>
                  <a:pt x="683403" y="756785"/>
                  <a:pt x="692625" y="800924"/>
                </a:cubicBezTo>
                <a:lnTo>
                  <a:pt x="377066" y="800924"/>
                </a:lnTo>
                <a:close/>
                <a:moveTo>
                  <a:pt x="726883" y="800924"/>
                </a:moveTo>
                <a:cubicBezTo>
                  <a:pt x="722930" y="780502"/>
                  <a:pt x="698555" y="663896"/>
                  <a:pt x="678132" y="601311"/>
                </a:cubicBezTo>
                <a:lnTo>
                  <a:pt x="934402" y="601311"/>
                </a:lnTo>
                <a:cubicBezTo>
                  <a:pt x="948895" y="675095"/>
                  <a:pt x="985128" y="743609"/>
                  <a:pt x="1018068" y="800924"/>
                </a:cubicBezTo>
                <a:lnTo>
                  <a:pt x="726883" y="800924"/>
                </a:lnTo>
                <a:close/>
                <a:moveTo>
                  <a:pt x="1081311" y="800924"/>
                </a:moveTo>
                <a:lnTo>
                  <a:pt x="1057595" y="800924"/>
                </a:lnTo>
                <a:cubicBezTo>
                  <a:pt x="1024655" y="743609"/>
                  <a:pt x="984469" y="674437"/>
                  <a:pt x="969317" y="601311"/>
                </a:cubicBezTo>
                <a:lnTo>
                  <a:pt x="971952" y="601311"/>
                </a:lnTo>
                <a:cubicBezTo>
                  <a:pt x="1033879" y="601311"/>
                  <a:pt x="1090534" y="564419"/>
                  <a:pt x="1113592" y="506445"/>
                </a:cubicBezTo>
                <a:cubicBezTo>
                  <a:pt x="1119521" y="490634"/>
                  <a:pt x="1123474" y="477458"/>
                  <a:pt x="1126109" y="466918"/>
                </a:cubicBezTo>
                <a:cubicBezTo>
                  <a:pt x="1127427" y="466918"/>
                  <a:pt x="1128745" y="466918"/>
                  <a:pt x="1129403" y="466918"/>
                </a:cubicBezTo>
                <a:cubicBezTo>
                  <a:pt x="1173542" y="465600"/>
                  <a:pt x="1206481" y="474823"/>
                  <a:pt x="1226904" y="494587"/>
                </a:cubicBezTo>
                <a:cubicBezTo>
                  <a:pt x="1245350" y="512374"/>
                  <a:pt x="1254573" y="540702"/>
                  <a:pt x="1254573" y="577594"/>
                </a:cubicBezTo>
                <a:cubicBezTo>
                  <a:pt x="1254573" y="652038"/>
                  <a:pt x="1179471" y="800924"/>
                  <a:pt x="1081311" y="800924"/>
                </a:cubicBezTo>
                <a:close/>
              </a:path>
            </a:pathLst>
          </a:custGeom>
          <a:solidFill>
            <a:schemeClr val="bg1"/>
          </a:solidFill>
          <a:ln w="6585" cap="flat">
            <a:noFill/>
            <a:prstDash val="solid"/>
            <a:miter/>
          </a:ln>
          <a:effectLst>
            <a:outerShdw blurRad="12700" dist="12700" dir="16200000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endParaRPr lang="zh-CN" altLang="en-US">
              <a:latin typeface="+mj-ea"/>
              <a:ea typeface="+mj-ea"/>
            </a:endParaRPr>
          </a:p>
        </p:txBody>
      </p:sp>
      <p:sp>
        <p:nvSpPr>
          <p:cNvPr id="190" name="任意多边形: 形状 189">
            <a:extLst>
              <a:ext uri="{FF2B5EF4-FFF2-40B4-BE49-F238E27FC236}">
                <a16:creationId xmlns:a16="http://schemas.microsoft.com/office/drawing/2014/main" id="{31682553-4D6F-4B4B-9C83-E63C7F654295}"/>
              </a:ext>
            </a:extLst>
          </p:cNvPr>
          <p:cNvSpPr/>
          <p:nvPr/>
        </p:nvSpPr>
        <p:spPr>
          <a:xfrm>
            <a:off x="3101406" y="6307637"/>
            <a:ext cx="128449" cy="176440"/>
          </a:xfrm>
          <a:custGeom>
            <a:avLst/>
            <a:gdLst>
              <a:gd name="connsiteX0" fmla="*/ 88545 w 947778"/>
              <a:gd name="connsiteY0" fmla="*/ 690633 h 1301885"/>
              <a:gd name="connsiteX1" fmla="*/ 61848 w 947778"/>
              <a:gd name="connsiteY1" fmla="*/ 699648 h 1301885"/>
              <a:gd name="connsiteX2" fmla="*/ 89932 w 947778"/>
              <a:gd name="connsiteY2" fmla="*/ 621984 h 1301885"/>
              <a:gd name="connsiteX3" fmla="*/ 180077 w 947778"/>
              <a:gd name="connsiteY3" fmla="*/ 571017 h 1301885"/>
              <a:gd name="connsiteX4" fmla="*/ 323617 w 947778"/>
              <a:gd name="connsiteY4" fmla="*/ 587659 h 1301885"/>
              <a:gd name="connsiteX5" fmla="*/ 417576 w 947778"/>
              <a:gd name="connsiteY5" fmla="*/ 621984 h 1301885"/>
              <a:gd name="connsiteX6" fmla="*/ 507722 w 947778"/>
              <a:gd name="connsiteY6" fmla="*/ 599101 h 1301885"/>
              <a:gd name="connsiteX7" fmla="*/ 603068 w 947778"/>
              <a:gd name="connsiteY7" fmla="*/ 557148 h 1301885"/>
              <a:gd name="connsiteX8" fmla="*/ 673105 w 947778"/>
              <a:gd name="connsiteY8" fmla="*/ 446546 h 1301885"/>
              <a:gd name="connsiteX9" fmla="*/ 674491 w 947778"/>
              <a:gd name="connsiteY9" fmla="*/ 391766 h 1301885"/>
              <a:gd name="connsiteX10" fmla="*/ 662356 w 947778"/>
              <a:gd name="connsiteY10" fmla="*/ 367496 h 1301885"/>
              <a:gd name="connsiteX11" fmla="*/ 641207 w 947778"/>
              <a:gd name="connsiteY11" fmla="*/ 356401 h 1301885"/>
              <a:gd name="connsiteX12" fmla="*/ 607576 w 947778"/>
              <a:gd name="connsiteY12" fmla="*/ 325543 h 1301885"/>
              <a:gd name="connsiteX13" fmla="*/ 597868 w 947778"/>
              <a:gd name="connsiteY13" fmla="*/ 276310 h 1301885"/>
              <a:gd name="connsiteX14" fmla="*/ 666170 w 947778"/>
              <a:gd name="connsiteY14" fmla="*/ 286711 h 1301885"/>
              <a:gd name="connsiteX15" fmla="*/ 689053 w 947778"/>
              <a:gd name="connsiteY15" fmla="*/ 316529 h 1301885"/>
              <a:gd name="connsiteX16" fmla="*/ 702575 w 947778"/>
              <a:gd name="connsiteY16" fmla="*/ 306474 h 1301885"/>
              <a:gd name="connsiteX17" fmla="*/ 639473 w 947778"/>
              <a:gd name="connsiteY17" fmla="*/ 271109 h 1301885"/>
              <a:gd name="connsiteX18" fmla="*/ 583999 w 947778"/>
              <a:gd name="connsiteY18" fmla="*/ 246492 h 1301885"/>
              <a:gd name="connsiteX19" fmla="*/ 491773 w 947778"/>
              <a:gd name="connsiteY19" fmla="*/ 171602 h 1301885"/>
              <a:gd name="connsiteX20" fmla="*/ 486226 w 947778"/>
              <a:gd name="connsiteY20" fmla="*/ 79030 h 1301885"/>
              <a:gd name="connsiteX21" fmla="*/ 512576 w 947778"/>
              <a:gd name="connsiteY21" fmla="*/ 2753 h 1301885"/>
              <a:gd name="connsiteX22" fmla="*/ 520204 w 947778"/>
              <a:gd name="connsiteY22" fmla="*/ 29103 h 1301885"/>
              <a:gd name="connsiteX23" fmla="*/ 501481 w 947778"/>
              <a:gd name="connsiteY23" fmla="*/ 80763 h 1301885"/>
              <a:gd name="connsiteX24" fmla="*/ 503908 w 947778"/>
              <a:gd name="connsiteY24" fmla="*/ 135891 h 1301885"/>
              <a:gd name="connsiteX25" fmla="*/ 509456 w 947778"/>
              <a:gd name="connsiteY25" fmla="*/ 101220 h 1301885"/>
              <a:gd name="connsiteX26" fmla="*/ 536846 w 947778"/>
              <a:gd name="connsiteY26" fmla="*/ 66548 h 1301885"/>
              <a:gd name="connsiteX27" fmla="*/ 547941 w 947778"/>
              <a:gd name="connsiteY27" fmla="*/ 31530 h 1301885"/>
              <a:gd name="connsiteX28" fmla="*/ 554182 w 947778"/>
              <a:gd name="connsiteY28" fmla="*/ 42971 h 1301885"/>
              <a:gd name="connsiteX29" fmla="*/ 546207 w 947778"/>
              <a:gd name="connsiteY29" fmla="*/ 72789 h 1301885"/>
              <a:gd name="connsiteX30" fmla="*/ 525058 w 947778"/>
              <a:gd name="connsiteY30" fmla="*/ 105380 h 1301885"/>
              <a:gd name="connsiteX31" fmla="*/ 524364 w 947778"/>
              <a:gd name="connsiteY31" fmla="*/ 152186 h 1301885"/>
              <a:gd name="connsiteX32" fmla="*/ 534072 w 947778"/>
              <a:gd name="connsiteY32" fmla="*/ 171949 h 1301885"/>
              <a:gd name="connsiteX33" fmla="*/ 562156 w 947778"/>
              <a:gd name="connsiteY33" fmla="*/ 148026 h 1301885"/>
              <a:gd name="connsiteX34" fmla="*/ 571517 w 947778"/>
              <a:gd name="connsiteY34" fmla="*/ 111968 h 1301885"/>
              <a:gd name="connsiteX35" fmla="*/ 578452 w 947778"/>
              <a:gd name="connsiteY35" fmla="*/ 96019 h 1301885"/>
              <a:gd name="connsiteX36" fmla="*/ 581225 w 947778"/>
              <a:gd name="connsiteY36" fmla="*/ 140398 h 1301885"/>
              <a:gd name="connsiteX37" fmla="*/ 551755 w 947778"/>
              <a:gd name="connsiteY37" fmla="*/ 183391 h 1301885"/>
              <a:gd name="connsiteX38" fmla="*/ 558342 w 947778"/>
              <a:gd name="connsiteY38" fmla="*/ 204193 h 1301885"/>
              <a:gd name="connsiteX39" fmla="*/ 602722 w 947778"/>
              <a:gd name="connsiteY39" fmla="*/ 232971 h 1301885"/>
              <a:gd name="connsiteX40" fmla="*/ 618324 w 947778"/>
              <a:gd name="connsiteY40" fmla="*/ 234011 h 1301885"/>
              <a:gd name="connsiteX41" fmla="*/ 621444 w 947778"/>
              <a:gd name="connsiteY41" fmla="*/ 204193 h 1301885"/>
              <a:gd name="connsiteX42" fmla="*/ 616243 w 947778"/>
              <a:gd name="connsiteY42" fmla="*/ 169175 h 1301885"/>
              <a:gd name="connsiteX43" fmla="*/ 619017 w 947778"/>
              <a:gd name="connsiteY43" fmla="*/ 154613 h 1301885"/>
              <a:gd name="connsiteX44" fmla="*/ 634273 w 947778"/>
              <a:gd name="connsiteY44" fmla="*/ 191018 h 1301885"/>
              <a:gd name="connsiteX45" fmla="*/ 641207 w 947778"/>
              <a:gd name="connsiteY45" fmla="*/ 236438 h 1301885"/>
              <a:gd name="connsiteX46" fmla="*/ 679692 w 947778"/>
              <a:gd name="connsiteY46" fmla="*/ 254467 h 1301885"/>
              <a:gd name="connsiteX47" fmla="*/ 696681 w 947778"/>
              <a:gd name="connsiteY47" fmla="*/ 260361 h 1301885"/>
              <a:gd name="connsiteX48" fmla="*/ 666864 w 947778"/>
              <a:gd name="connsiteY48" fmla="*/ 234011 h 1301885"/>
              <a:gd name="connsiteX49" fmla="*/ 649528 w 947778"/>
              <a:gd name="connsiteY49" fmla="*/ 187898 h 1301885"/>
              <a:gd name="connsiteX50" fmla="*/ 633579 w 947778"/>
              <a:gd name="connsiteY50" fmla="*/ 135891 h 1301885"/>
              <a:gd name="connsiteX51" fmla="*/ 598214 w 947778"/>
              <a:gd name="connsiteY51" fmla="*/ 106767 h 1301885"/>
              <a:gd name="connsiteX52" fmla="*/ 576371 w 947778"/>
              <a:gd name="connsiteY52" fmla="*/ 77989 h 1301885"/>
              <a:gd name="connsiteX53" fmla="*/ 581225 w 947778"/>
              <a:gd name="connsiteY53" fmla="*/ 38811 h 1301885"/>
              <a:gd name="connsiteX54" fmla="*/ 587466 w 947778"/>
              <a:gd name="connsiteY54" fmla="*/ 47132 h 1301885"/>
              <a:gd name="connsiteX55" fmla="*/ 587813 w 947778"/>
              <a:gd name="connsiteY55" fmla="*/ 73482 h 1301885"/>
              <a:gd name="connsiteX56" fmla="*/ 607576 w 947778"/>
              <a:gd name="connsiteY56" fmla="*/ 93938 h 1301885"/>
              <a:gd name="connsiteX57" fmla="*/ 636006 w 947778"/>
              <a:gd name="connsiteY57" fmla="*/ 106420 h 1301885"/>
              <a:gd name="connsiteX58" fmla="*/ 645367 w 947778"/>
              <a:gd name="connsiteY58" fmla="*/ 61694 h 1301885"/>
              <a:gd name="connsiteX59" fmla="*/ 663397 w 947778"/>
              <a:gd name="connsiteY59" fmla="*/ 30143 h 1301885"/>
              <a:gd name="connsiteX60" fmla="*/ 671024 w 947778"/>
              <a:gd name="connsiteY60" fmla="*/ 3099 h 1301885"/>
              <a:gd name="connsiteX61" fmla="*/ 676225 w 947778"/>
              <a:gd name="connsiteY61" fmla="*/ 38464 h 1301885"/>
              <a:gd name="connsiteX62" fmla="*/ 662703 w 947778"/>
              <a:gd name="connsiteY62" fmla="*/ 66548 h 1301885"/>
              <a:gd name="connsiteX63" fmla="*/ 657156 w 947778"/>
              <a:gd name="connsiteY63" fmla="*/ 112314 h 1301885"/>
              <a:gd name="connsiteX64" fmla="*/ 662703 w 947778"/>
              <a:gd name="connsiteY64" fmla="*/ 120982 h 1301885"/>
              <a:gd name="connsiteX65" fmla="*/ 691827 w 947778"/>
              <a:gd name="connsiteY65" fmla="*/ 101220 h 1301885"/>
              <a:gd name="connsiteX66" fmla="*/ 701535 w 947778"/>
              <a:gd name="connsiteY66" fmla="*/ 56840 h 1301885"/>
              <a:gd name="connsiteX67" fmla="*/ 711936 w 947778"/>
              <a:gd name="connsiteY67" fmla="*/ 75563 h 1301885"/>
              <a:gd name="connsiteX68" fmla="*/ 689747 w 947778"/>
              <a:gd name="connsiteY68" fmla="*/ 124103 h 1301885"/>
              <a:gd name="connsiteX69" fmla="*/ 666864 w 947778"/>
              <a:gd name="connsiteY69" fmla="*/ 145252 h 1301885"/>
              <a:gd name="connsiteX70" fmla="*/ 672064 w 947778"/>
              <a:gd name="connsiteY70" fmla="*/ 179577 h 1301885"/>
              <a:gd name="connsiteX71" fmla="*/ 681772 w 947778"/>
              <a:gd name="connsiteY71" fmla="*/ 200726 h 1301885"/>
              <a:gd name="connsiteX72" fmla="*/ 699108 w 947778"/>
              <a:gd name="connsiteY72" fmla="*/ 202460 h 1301885"/>
              <a:gd name="connsiteX73" fmla="*/ 715750 w 947778"/>
              <a:gd name="connsiteY73" fmla="*/ 179230 h 1301885"/>
              <a:gd name="connsiteX74" fmla="*/ 717831 w 947778"/>
              <a:gd name="connsiteY74" fmla="*/ 165362 h 1301885"/>
              <a:gd name="connsiteX75" fmla="*/ 723378 w 947778"/>
              <a:gd name="connsiteY75" fmla="*/ 188245 h 1301885"/>
              <a:gd name="connsiteX76" fmla="*/ 704655 w 947778"/>
              <a:gd name="connsiteY76" fmla="*/ 217715 h 1301885"/>
              <a:gd name="connsiteX77" fmla="*/ 702575 w 947778"/>
              <a:gd name="connsiteY77" fmla="*/ 238865 h 1301885"/>
              <a:gd name="connsiteX78" fmla="*/ 731352 w 947778"/>
              <a:gd name="connsiteY78" fmla="*/ 266949 h 1301885"/>
              <a:gd name="connsiteX79" fmla="*/ 749035 w 947778"/>
              <a:gd name="connsiteY79" fmla="*/ 206274 h 1301885"/>
              <a:gd name="connsiteX80" fmla="*/ 759783 w 947778"/>
              <a:gd name="connsiteY80" fmla="*/ 221529 h 1301885"/>
              <a:gd name="connsiteX81" fmla="*/ 752502 w 947778"/>
              <a:gd name="connsiteY81" fmla="*/ 269376 h 1301885"/>
              <a:gd name="connsiteX82" fmla="*/ 779892 w 947778"/>
              <a:gd name="connsiteY82" fmla="*/ 246839 h 1301885"/>
              <a:gd name="connsiteX83" fmla="*/ 790987 w 947778"/>
              <a:gd name="connsiteY83" fmla="*/ 201767 h 1301885"/>
              <a:gd name="connsiteX84" fmla="*/ 799655 w 947778"/>
              <a:gd name="connsiteY84" fmla="*/ 227076 h 1301885"/>
              <a:gd name="connsiteX85" fmla="*/ 786827 w 947778"/>
              <a:gd name="connsiteY85" fmla="*/ 269029 h 1301885"/>
              <a:gd name="connsiteX86" fmla="*/ 769144 w 947778"/>
              <a:gd name="connsiteY86" fmla="*/ 290179 h 1301885"/>
              <a:gd name="connsiteX87" fmla="*/ 795841 w 947778"/>
              <a:gd name="connsiteY87" fmla="*/ 309941 h 1301885"/>
              <a:gd name="connsiteX88" fmla="*/ 825659 w 947778"/>
              <a:gd name="connsiteY88" fmla="*/ 321036 h 1301885"/>
              <a:gd name="connsiteX89" fmla="*/ 828086 w 947778"/>
              <a:gd name="connsiteY89" fmla="*/ 349120 h 1301885"/>
              <a:gd name="connsiteX90" fmla="*/ 918578 w 947778"/>
              <a:gd name="connsiteY90" fmla="*/ 383791 h 1301885"/>
              <a:gd name="connsiteX91" fmla="*/ 946315 w 947778"/>
              <a:gd name="connsiteY91" fmla="*/ 388992 h 1301885"/>
              <a:gd name="connsiteX92" fmla="*/ 926899 w 947778"/>
              <a:gd name="connsiteY92" fmla="*/ 426784 h 1301885"/>
              <a:gd name="connsiteX93" fmla="*/ 914071 w 947778"/>
              <a:gd name="connsiteY93" fmla="*/ 438919 h 1301885"/>
              <a:gd name="connsiteX94" fmla="*/ 835020 w 947778"/>
              <a:gd name="connsiteY94" fmla="*/ 446200 h 1301885"/>
              <a:gd name="connsiteX95" fmla="*/ 787173 w 947778"/>
              <a:gd name="connsiteY95" fmla="*/ 455908 h 1301885"/>
              <a:gd name="connsiteX96" fmla="*/ 789600 w 947778"/>
              <a:gd name="connsiteY96" fmla="*/ 574137 h 1301885"/>
              <a:gd name="connsiteX97" fmla="*/ 771918 w 947778"/>
              <a:gd name="connsiteY97" fmla="*/ 628225 h 1301885"/>
              <a:gd name="connsiteX98" fmla="*/ 771918 w 947778"/>
              <a:gd name="connsiteY98" fmla="*/ 686819 h 1301885"/>
              <a:gd name="connsiteX99" fmla="*/ 760130 w 947778"/>
              <a:gd name="connsiteY99" fmla="*/ 727731 h 1301885"/>
              <a:gd name="connsiteX100" fmla="*/ 778852 w 947778"/>
              <a:gd name="connsiteY100" fmla="*/ 770724 h 1301885"/>
              <a:gd name="connsiteX101" fmla="*/ 849929 w 947778"/>
              <a:gd name="connsiteY101" fmla="*/ 810596 h 1301885"/>
              <a:gd name="connsiteX102" fmla="*/ 925512 w 947778"/>
              <a:gd name="connsiteY102" fmla="*/ 822384 h 1301885"/>
              <a:gd name="connsiteX103" fmla="*/ 947702 w 947778"/>
              <a:gd name="connsiteY103" fmla="*/ 837639 h 1301885"/>
              <a:gd name="connsiteX104" fmla="*/ 940074 w 947778"/>
              <a:gd name="connsiteY104" fmla="*/ 860523 h 1301885"/>
              <a:gd name="connsiteX105" fmla="*/ 908870 w 947778"/>
              <a:gd name="connsiteY105" fmla="*/ 967311 h 1301885"/>
              <a:gd name="connsiteX106" fmla="*/ 870038 w 947778"/>
              <a:gd name="connsiteY106" fmla="*/ 1039427 h 1301885"/>
              <a:gd name="connsiteX107" fmla="*/ 833633 w 947778"/>
              <a:gd name="connsiteY107" fmla="*/ 1061617 h 1301885"/>
              <a:gd name="connsiteX108" fmla="*/ 848195 w 947778"/>
              <a:gd name="connsiteY108" fmla="*/ 998861 h 1301885"/>
              <a:gd name="connsiteX109" fmla="*/ 872812 w 947778"/>
              <a:gd name="connsiteY109" fmla="*/ 989500 h 1301885"/>
              <a:gd name="connsiteX110" fmla="*/ 874545 w 947778"/>
              <a:gd name="connsiteY110" fmla="*/ 970778 h 1301885"/>
              <a:gd name="connsiteX111" fmla="*/ 895695 w 947778"/>
              <a:gd name="connsiteY111" fmla="*/ 913916 h 1301885"/>
              <a:gd name="connsiteX112" fmla="*/ 900896 w 947778"/>
              <a:gd name="connsiteY112" fmla="*/ 865724 h 1301885"/>
              <a:gd name="connsiteX113" fmla="*/ 876279 w 947778"/>
              <a:gd name="connsiteY113" fmla="*/ 858789 h 1301885"/>
              <a:gd name="connsiteX114" fmla="*/ 678652 w 947778"/>
              <a:gd name="connsiteY114" fmla="*/ 854629 h 1301885"/>
              <a:gd name="connsiteX115" fmla="*/ 659929 w 947778"/>
              <a:gd name="connsiteY115" fmla="*/ 911490 h 1301885"/>
              <a:gd name="connsiteX116" fmla="*/ 644674 w 947778"/>
              <a:gd name="connsiteY116" fmla="*/ 1062310 h 1301885"/>
              <a:gd name="connsiteX117" fmla="*/ 637740 w 947778"/>
              <a:gd name="connsiteY117" fmla="*/ 1102182 h 1301885"/>
              <a:gd name="connsiteX118" fmla="*/ 630805 w 947778"/>
              <a:gd name="connsiteY118" fmla="*/ 1235321 h 1301885"/>
              <a:gd name="connsiteX119" fmla="*/ 639127 w 947778"/>
              <a:gd name="connsiteY119" fmla="*/ 1291141 h 1301885"/>
              <a:gd name="connsiteX120" fmla="*/ 590933 w 947778"/>
              <a:gd name="connsiteY120" fmla="*/ 1297035 h 1301885"/>
              <a:gd name="connsiteX121" fmla="*/ 602722 w 947778"/>
              <a:gd name="connsiteY121" fmla="*/ 1228386 h 1301885"/>
              <a:gd name="connsiteX122" fmla="*/ 606882 w 947778"/>
              <a:gd name="connsiteY122" fmla="*/ 1108076 h 1301885"/>
              <a:gd name="connsiteX123" fmla="*/ 602722 w 947778"/>
              <a:gd name="connsiteY123" fmla="*/ 1068204 h 1301885"/>
              <a:gd name="connsiteX124" fmla="*/ 581572 w 947778"/>
              <a:gd name="connsiteY124" fmla="*/ 919811 h 1301885"/>
              <a:gd name="connsiteX125" fmla="*/ 568050 w 947778"/>
              <a:gd name="connsiteY125" fmla="*/ 885833 h 1301885"/>
              <a:gd name="connsiteX126" fmla="*/ 365569 w 947778"/>
              <a:gd name="connsiteY126" fmla="*/ 837639 h 1301885"/>
              <a:gd name="connsiteX127" fmla="*/ 289986 w 947778"/>
              <a:gd name="connsiteY127" fmla="*/ 932639 h 1301885"/>
              <a:gd name="connsiteX128" fmla="*/ 228271 w 947778"/>
              <a:gd name="connsiteY128" fmla="*/ 1001289 h 1301885"/>
              <a:gd name="connsiteX129" fmla="*/ 241099 w 947778"/>
              <a:gd name="connsiteY129" fmla="*/ 1119171 h 1301885"/>
              <a:gd name="connsiteX130" fmla="*/ 258088 w 947778"/>
              <a:gd name="connsiteY130" fmla="*/ 1172565 h 1301885"/>
              <a:gd name="connsiteX131" fmla="*/ 275770 w 947778"/>
              <a:gd name="connsiteY131" fmla="*/ 1233587 h 1301885"/>
              <a:gd name="connsiteX132" fmla="*/ 223070 w 947778"/>
              <a:gd name="connsiteY132" fmla="*/ 1224225 h 1301885"/>
              <a:gd name="connsiteX133" fmla="*/ 214749 w 947778"/>
              <a:gd name="connsiteY133" fmla="*/ 1170832 h 1301885"/>
              <a:gd name="connsiteX134" fmla="*/ 200187 w 947778"/>
              <a:gd name="connsiteY134" fmla="*/ 1127493 h 1301885"/>
              <a:gd name="connsiteX135" fmla="*/ 203654 w 947778"/>
              <a:gd name="connsiteY135" fmla="*/ 1058843 h 1301885"/>
              <a:gd name="connsiteX136" fmla="*/ 171410 w 947778"/>
              <a:gd name="connsiteY136" fmla="*/ 967311 h 1301885"/>
              <a:gd name="connsiteX137" fmla="*/ 194986 w 947778"/>
              <a:gd name="connsiteY137" fmla="*/ 922238 h 1301885"/>
              <a:gd name="connsiteX138" fmla="*/ 107614 w 947778"/>
              <a:gd name="connsiteY138" fmla="*/ 986726 h 1301885"/>
              <a:gd name="connsiteX139" fmla="*/ 88198 w 947778"/>
              <a:gd name="connsiteY139" fmla="*/ 1057110 h 1301885"/>
              <a:gd name="connsiteX140" fmla="*/ 44859 w 947778"/>
              <a:gd name="connsiteY140" fmla="*/ 1143441 h 1301885"/>
              <a:gd name="connsiteX141" fmla="*/ 49020 w 947778"/>
              <a:gd name="connsiteY141" fmla="*/ 1219718 h 1301885"/>
              <a:gd name="connsiteX142" fmla="*/ 71903 w 947778"/>
              <a:gd name="connsiteY142" fmla="*/ 1284900 h 1301885"/>
              <a:gd name="connsiteX143" fmla="*/ 19202 w 947778"/>
              <a:gd name="connsiteY143" fmla="*/ 1284207 h 1301885"/>
              <a:gd name="connsiteX144" fmla="*/ 13308 w 947778"/>
              <a:gd name="connsiteY144" fmla="*/ 1245375 h 1301885"/>
              <a:gd name="connsiteX145" fmla="*/ 4987 w 947778"/>
              <a:gd name="connsiteY145" fmla="*/ 1157310 h 1301885"/>
              <a:gd name="connsiteX146" fmla="*/ 11921 w 947778"/>
              <a:gd name="connsiteY146" fmla="*/ 1132000 h 1301885"/>
              <a:gd name="connsiteX147" fmla="*/ 61848 w 947778"/>
              <a:gd name="connsiteY147" fmla="*/ 1014117 h 1301885"/>
              <a:gd name="connsiteX148" fmla="*/ 52487 w 947778"/>
              <a:gd name="connsiteY148" fmla="*/ 940267 h 1301885"/>
              <a:gd name="connsiteX149" fmla="*/ 75370 w 947778"/>
              <a:gd name="connsiteY149" fmla="*/ 910449 h 1301885"/>
              <a:gd name="connsiteX150" fmla="*/ 121136 w 947778"/>
              <a:gd name="connsiteY150" fmla="*/ 840067 h 1301885"/>
              <a:gd name="connsiteX151" fmla="*/ 88545 w 947778"/>
              <a:gd name="connsiteY151" fmla="*/ 690633 h 13018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</a:cxnLst>
            <a:rect l="l" t="t" r="r" b="b"/>
            <a:pathLst>
              <a:path w="947778" h="1301885">
                <a:moveTo>
                  <a:pt x="88545" y="690633"/>
                </a:moveTo>
                <a:cubicBezTo>
                  <a:pt x="88545" y="690633"/>
                  <a:pt x="68089" y="704502"/>
                  <a:pt x="61848" y="699648"/>
                </a:cubicBezTo>
                <a:cubicBezTo>
                  <a:pt x="55607" y="694447"/>
                  <a:pt x="71903" y="640013"/>
                  <a:pt x="89932" y="621984"/>
                </a:cubicBezTo>
                <a:cubicBezTo>
                  <a:pt x="107614" y="604301"/>
                  <a:pt x="163782" y="574831"/>
                  <a:pt x="180077" y="571017"/>
                </a:cubicBezTo>
                <a:cubicBezTo>
                  <a:pt x="196720" y="567203"/>
                  <a:pt x="293106" y="571017"/>
                  <a:pt x="323617" y="587659"/>
                </a:cubicBezTo>
                <a:cubicBezTo>
                  <a:pt x="354128" y="604301"/>
                  <a:pt x="383252" y="620597"/>
                  <a:pt x="417576" y="621984"/>
                </a:cubicBezTo>
                <a:cubicBezTo>
                  <a:pt x="448087" y="623371"/>
                  <a:pt x="472357" y="612969"/>
                  <a:pt x="507722" y="599101"/>
                </a:cubicBezTo>
                <a:cubicBezTo>
                  <a:pt x="543434" y="585232"/>
                  <a:pt x="572557" y="573790"/>
                  <a:pt x="603068" y="557148"/>
                </a:cubicBezTo>
                <a:cubicBezTo>
                  <a:pt x="633579" y="540506"/>
                  <a:pt x="664090" y="477057"/>
                  <a:pt x="673105" y="446546"/>
                </a:cubicBezTo>
                <a:cubicBezTo>
                  <a:pt x="682119" y="416035"/>
                  <a:pt x="676225" y="400780"/>
                  <a:pt x="674491" y="391766"/>
                </a:cubicBezTo>
                <a:cubicBezTo>
                  <a:pt x="672411" y="383098"/>
                  <a:pt x="660970" y="387258"/>
                  <a:pt x="662356" y="367496"/>
                </a:cubicBezTo>
                <a:cubicBezTo>
                  <a:pt x="663050" y="359174"/>
                  <a:pt x="651608" y="356747"/>
                  <a:pt x="641207" y="356401"/>
                </a:cubicBezTo>
                <a:cubicBezTo>
                  <a:pt x="630805" y="356054"/>
                  <a:pt x="615550" y="346346"/>
                  <a:pt x="607576" y="325543"/>
                </a:cubicBezTo>
                <a:cubicBezTo>
                  <a:pt x="599601" y="304740"/>
                  <a:pt x="594054" y="280817"/>
                  <a:pt x="597868" y="276310"/>
                </a:cubicBezTo>
                <a:cubicBezTo>
                  <a:pt x="601335" y="271803"/>
                  <a:pt x="653342" y="278390"/>
                  <a:pt x="666170" y="286711"/>
                </a:cubicBezTo>
                <a:cubicBezTo>
                  <a:pt x="679345" y="295379"/>
                  <a:pt x="686973" y="312715"/>
                  <a:pt x="689053" y="316529"/>
                </a:cubicBezTo>
                <a:cubicBezTo>
                  <a:pt x="691134" y="320343"/>
                  <a:pt x="691827" y="312715"/>
                  <a:pt x="702575" y="306474"/>
                </a:cubicBezTo>
                <a:cubicBezTo>
                  <a:pt x="686973" y="289832"/>
                  <a:pt x="673798" y="281511"/>
                  <a:pt x="639473" y="271109"/>
                </a:cubicBezTo>
                <a:cubicBezTo>
                  <a:pt x="610349" y="262441"/>
                  <a:pt x="597521" y="253427"/>
                  <a:pt x="583999" y="246492"/>
                </a:cubicBezTo>
                <a:cubicBezTo>
                  <a:pt x="552795" y="230544"/>
                  <a:pt x="506682" y="189285"/>
                  <a:pt x="491773" y="171602"/>
                </a:cubicBezTo>
                <a:cubicBezTo>
                  <a:pt x="476864" y="153920"/>
                  <a:pt x="483799" y="93245"/>
                  <a:pt x="486226" y="79030"/>
                </a:cubicBezTo>
                <a:cubicBezTo>
                  <a:pt x="488653" y="64815"/>
                  <a:pt x="505642" y="44705"/>
                  <a:pt x="512576" y="2753"/>
                </a:cubicBezTo>
                <a:cubicBezTo>
                  <a:pt x="514310" y="-6955"/>
                  <a:pt x="522284" y="10727"/>
                  <a:pt x="520204" y="29103"/>
                </a:cubicBezTo>
                <a:cubicBezTo>
                  <a:pt x="518123" y="47479"/>
                  <a:pt x="503561" y="69322"/>
                  <a:pt x="501481" y="80763"/>
                </a:cubicBezTo>
                <a:cubicBezTo>
                  <a:pt x="499401" y="92552"/>
                  <a:pt x="499401" y="121675"/>
                  <a:pt x="503908" y="135891"/>
                </a:cubicBezTo>
                <a:cubicBezTo>
                  <a:pt x="505295" y="118208"/>
                  <a:pt x="506682" y="107114"/>
                  <a:pt x="509456" y="101220"/>
                </a:cubicBezTo>
                <a:cubicBezTo>
                  <a:pt x="511883" y="95325"/>
                  <a:pt x="531645" y="73135"/>
                  <a:pt x="536846" y="66548"/>
                </a:cubicBezTo>
                <a:cubicBezTo>
                  <a:pt x="542047" y="59961"/>
                  <a:pt x="547247" y="41931"/>
                  <a:pt x="547941" y="31530"/>
                </a:cubicBezTo>
                <a:cubicBezTo>
                  <a:pt x="548288" y="26676"/>
                  <a:pt x="553835" y="35691"/>
                  <a:pt x="554182" y="42971"/>
                </a:cubicBezTo>
                <a:cubicBezTo>
                  <a:pt x="554875" y="50252"/>
                  <a:pt x="550021" y="67935"/>
                  <a:pt x="546207" y="72789"/>
                </a:cubicBezTo>
                <a:cubicBezTo>
                  <a:pt x="542393" y="77989"/>
                  <a:pt x="527831" y="98446"/>
                  <a:pt x="525058" y="105380"/>
                </a:cubicBezTo>
                <a:cubicBezTo>
                  <a:pt x="522284" y="111968"/>
                  <a:pt x="522284" y="143172"/>
                  <a:pt x="524364" y="152186"/>
                </a:cubicBezTo>
                <a:cubicBezTo>
                  <a:pt x="526445" y="161201"/>
                  <a:pt x="531299" y="166055"/>
                  <a:pt x="534072" y="171949"/>
                </a:cubicBezTo>
                <a:cubicBezTo>
                  <a:pt x="545514" y="168829"/>
                  <a:pt x="556262" y="156347"/>
                  <a:pt x="562156" y="148026"/>
                </a:cubicBezTo>
                <a:cubicBezTo>
                  <a:pt x="568050" y="139705"/>
                  <a:pt x="571864" y="120635"/>
                  <a:pt x="571517" y="111968"/>
                </a:cubicBezTo>
                <a:cubicBezTo>
                  <a:pt x="571171" y="103300"/>
                  <a:pt x="576371" y="94632"/>
                  <a:pt x="578452" y="96019"/>
                </a:cubicBezTo>
                <a:cubicBezTo>
                  <a:pt x="580532" y="97405"/>
                  <a:pt x="584346" y="126876"/>
                  <a:pt x="581225" y="140398"/>
                </a:cubicBezTo>
                <a:cubicBezTo>
                  <a:pt x="578452" y="153920"/>
                  <a:pt x="556262" y="176803"/>
                  <a:pt x="551755" y="183391"/>
                </a:cubicBezTo>
                <a:cubicBezTo>
                  <a:pt x="546901" y="189978"/>
                  <a:pt x="551061" y="196912"/>
                  <a:pt x="558342" y="204193"/>
                </a:cubicBezTo>
                <a:cubicBezTo>
                  <a:pt x="565623" y="211474"/>
                  <a:pt x="595787" y="229504"/>
                  <a:pt x="602722" y="232971"/>
                </a:cubicBezTo>
                <a:cubicBezTo>
                  <a:pt x="609656" y="236091"/>
                  <a:pt x="616243" y="235051"/>
                  <a:pt x="618324" y="234011"/>
                </a:cubicBezTo>
                <a:cubicBezTo>
                  <a:pt x="620404" y="232971"/>
                  <a:pt x="622484" y="215288"/>
                  <a:pt x="621444" y="204193"/>
                </a:cubicBezTo>
                <a:cubicBezTo>
                  <a:pt x="620404" y="193099"/>
                  <a:pt x="619017" y="176456"/>
                  <a:pt x="616243" y="169175"/>
                </a:cubicBezTo>
                <a:cubicBezTo>
                  <a:pt x="613816" y="161894"/>
                  <a:pt x="615550" y="151840"/>
                  <a:pt x="619017" y="154613"/>
                </a:cubicBezTo>
                <a:cubicBezTo>
                  <a:pt x="622484" y="157040"/>
                  <a:pt x="630805" y="172989"/>
                  <a:pt x="634273" y="191018"/>
                </a:cubicBezTo>
                <a:cubicBezTo>
                  <a:pt x="637740" y="208701"/>
                  <a:pt x="638780" y="230890"/>
                  <a:pt x="641207" y="236438"/>
                </a:cubicBezTo>
                <a:cubicBezTo>
                  <a:pt x="643634" y="242332"/>
                  <a:pt x="665477" y="249959"/>
                  <a:pt x="679692" y="254467"/>
                </a:cubicBezTo>
                <a:cubicBezTo>
                  <a:pt x="688707" y="257241"/>
                  <a:pt x="696681" y="260361"/>
                  <a:pt x="696681" y="260361"/>
                </a:cubicBezTo>
                <a:cubicBezTo>
                  <a:pt x="681772" y="251693"/>
                  <a:pt x="671718" y="241985"/>
                  <a:pt x="666864" y="234011"/>
                </a:cubicBezTo>
                <a:cubicBezTo>
                  <a:pt x="662010" y="226037"/>
                  <a:pt x="652302" y="202460"/>
                  <a:pt x="649528" y="187898"/>
                </a:cubicBezTo>
                <a:cubicBezTo>
                  <a:pt x="646754" y="173336"/>
                  <a:pt x="642940" y="148373"/>
                  <a:pt x="633579" y="135891"/>
                </a:cubicBezTo>
                <a:cubicBezTo>
                  <a:pt x="624218" y="123062"/>
                  <a:pt x="605495" y="111621"/>
                  <a:pt x="598214" y="106767"/>
                </a:cubicBezTo>
                <a:cubicBezTo>
                  <a:pt x="590933" y="101566"/>
                  <a:pt x="579145" y="85617"/>
                  <a:pt x="576371" y="77989"/>
                </a:cubicBezTo>
                <a:cubicBezTo>
                  <a:pt x="573598" y="70362"/>
                  <a:pt x="579145" y="41584"/>
                  <a:pt x="581225" y="38811"/>
                </a:cubicBezTo>
                <a:cubicBezTo>
                  <a:pt x="583306" y="36037"/>
                  <a:pt x="587466" y="42625"/>
                  <a:pt x="587466" y="47132"/>
                </a:cubicBezTo>
                <a:cubicBezTo>
                  <a:pt x="587466" y="51639"/>
                  <a:pt x="585039" y="67588"/>
                  <a:pt x="587813" y="73482"/>
                </a:cubicBezTo>
                <a:cubicBezTo>
                  <a:pt x="590587" y="79723"/>
                  <a:pt x="603068" y="91858"/>
                  <a:pt x="607576" y="93938"/>
                </a:cubicBezTo>
                <a:cubicBezTo>
                  <a:pt x="612083" y="96019"/>
                  <a:pt x="628725" y="101220"/>
                  <a:pt x="636006" y="106420"/>
                </a:cubicBezTo>
                <a:cubicBezTo>
                  <a:pt x="638433" y="86311"/>
                  <a:pt x="641900" y="70709"/>
                  <a:pt x="645367" y="61694"/>
                </a:cubicBezTo>
                <a:cubicBezTo>
                  <a:pt x="648488" y="52333"/>
                  <a:pt x="659929" y="40545"/>
                  <a:pt x="663397" y="30143"/>
                </a:cubicBezTo>
                <a:cubicBezTo>
                  <a:pt x="666864" y="19742"/>
                  <a:pt x="667210" y="6913"/>
                  <a:pt x="671024" y="3099"/>
                </a:cubicBezTo>
                <a:cubicBezTo>
                  <a:pt x="674838" y="-714"/>
                  <a:pt x="680039" y="24595"/>
                  <a:pt x="676225" y="38464"/>
                </a:cubicBezTo>
                <a:cubicBezTo>
                  <a:pt x="673798" y="47826"/>
                  <a:pt x="665477" y="58920"/>
                  <a:pt x="662703" y="66548"/>
                </a:cubicBezTo>
                <a:cubicBezTo>
                  <a:pt x="660276" y="74176"/>
                  <a:pt x="657502" y="107460"/>
                  <a:pt x="657156" y="112314"/>
                </a:cubicBezTo>
                <a:cubicBezTo>
                  <a:pt x="656809" y="117168"/>
                  <a:pt x="658543" y="121329"/>
                  <a:pt x="662703" y="120982"/>
                </a:cubicBezTo>
                <a:cubicBezTo>
                  <a:pt x="666864" y="120635"/>
                  <a:pt x="682466" y="113007"/>
                  <a:pt x="691827" y="101220"/>
                </a:cubicBezTo>
                <a:cubicBezTo>
                  <a:pt x="701535" y="89431"/>
                  <a:pt x="705696" y="74176"/>
                  <a:pt x="701535" y="56840"/>
                </a:cubicBezTo>
                <a:cubicBezTo>
                  <a:pt x="699455" y="49212"/>
                  <a:pt x="711243" y="57187"/>
                  <a:pt x="711936" y="75563"/>
                </a:cubicBezTo>
                <a:cubicBezTo>
                  <a:pt x="712977" y="93938"/>
                  <a:pt x="706736" y="109540"/>
                  <a:pt x="689747" y="124103"/>
                </a:cubicBezTo>
                <a:cubicBezTo>
                  <a:pt x="672411" y="138664"/>
                  <a:pt x="668597" y="141092"/>
                  <a:pt x="666864" y="145252"/>
                </a:cubicBezTo>
                <a:cubicBezTo>
                  <a:pt x="665130" y="149412"/>
                  <a:pt x="667210" y="164321"/>
                  <a:pt x="672064" y="179577"/>
                </a:cubicBezTo>
                <a:cubicBezTo>
                  <a:pt x="675531" y="191018"/>
                  <a:pt x="677959" y="196912"/>
                  <a:pt x="681772" y="200726"/>
                </a:cubicBezTo>
                <a:cubicBezTo>
                  <a:pt x="685240" y="204540"/>
                  <a:pt x="694254" y="204540"/>
                  <a:pt x="699108" y="202460"/>
                </a:cubicBezTo>
                <a:cubicBezTo>
                  <a:pt x="704309" y="200380"/>
                  <a:pt x="712630" y="186511"/>
                  <a:pt x="715750" y="179230"/>
                </a:cubicBezTo>
                <a:cubicBezTo>
                  <a:pt x="718524" y="171949"/>
                  <a:pt x="716790" y="167788"/>
                  <a:pt x="717831" y="165362"/>
                </a:cubicBezTo>
                <a:cubicBezTo>
                  <a:pt x="719217" y="162934"/>
                  <a:pt x="726845" y="175416"/>
                  <a:pt x="723378" y="188245"/>
                </a:cubicBezTo>
                <a:cubicBezTo>
                  <a:pt x="719911" y="201073"/>
                  <a:pt x="708123" y="213554"/>
                  <a:pt x="704655" y="217715"/>
                </a:cubicBezTo>
                <a:cubicBezTo>
                  <a:pt x="701188" y="221876"/>
                  <a:pt x="699455" y="231584"/>
                  <a:pt x="702575" y="238865"/>
                </a:cubicBezTo>
                <a:cubicBezTo>
                  <a:pt x="705349" y="246146"/>
                  <a:pt x="723378" y="262441"/>
                  <a:pt x="731352" y="266949"/>
                </a:cubicBezTo>
                <a:cubicBezTo>
                  <a:pt x="739674" y="259668"/>
                  <a:pt x="751809" y="227423"/>
                  <a:pt x="749035" y="206274"/>
                </a:cubicBezTo>
                <a:cubicBezTo>
                  <a:pt x="747648" y="195872"/>
                  <a:pt x="758743" y="202460"/>
                  <a:pt x="759783" y="221529"/>
                </a:cubicBezTo>
                <a:cubicBezTo>
                  <a:pt x="760823" y="240598"/>
                  <a:pt x="755276" y="264175"/>
                  <a:pt x="752502" y="269376"/>
                </a:cubicBezTo>
                <a:cubicBezTo>
                  <a:pt x="764637" y="266949"/>
                  <a:pt x="775385" y="255507"/>
                  <a:pt x="779892" y="246839"/>
                </a:cubicBezTo>
                <a:cubicBezTo>
                  <a:pt x="784400" y="238172"/>
                  <a:pt x="788907" y="206967"/>
                  <a:pt x="790987" y="201767"/>
                </a:cubicBezTo>
                <a:cubicBezTo>
                  <a:pt x="793067" y="196566"/>
                  <a:pt x="798268" y="207661"/>
                  <a:pt x="799655" y="227076"/>
                </a:cubicBezTo>
                <a:cubicBezTo>
                  <a:pt x="801042" y="246839"/>
                  <a:pt x="793067" y="259668"/>
                  <a:pt x="786827" y="269029"/>
                </a:cubicBezTo>
                <a:cubicBezTo>
                  <a:pt x="780932" y="278390"/>
                  <a:pt x="769491" y="284978"/>
                  <a:pt x="769144" y="290179"/>
                </a:cubicBezTo>
                <a:cubicBezTo>
                  <a:pt x="768798" y="295379"/>
                  <a:pt x="787520" y="305781"/>
                  <a:pt x="795841" y="309941"/>
                </a:cubicBezTo>
                <a:cubicBezTo>
                  <a:pt x="804162" y="314102"/>
                  <a:pt x="822192" y="314795"/>
                  <a:pt x="825659" y="321036"/>
                </a:cubicBezTo>
                <a:cubicBezTo>
                  <a:pt x="829126" y="327277"/>
                  <a:pt x="823578" y="343572"/>
                  <a:pt x="828086" y="349120"/>
                </a:cubicBezTo>
                <a:cubicBezTo>
                  <a:pt x="832593" y="354667"/>
                  <a:pt x="905403" y="379977"/>
                  <a:pt x="918578" y="383791"/>
                </a:cubicBezTo>
                <a:cubicBezTo>
                  <a:pt x="932100" y="387605"/>
                  <a:pt x="942848" y="385178"/>
                  <a:pt x="946315" y="388992"/>
                </a:cubicBezTo>
                <a:cubicBezTo>
                  <a:pt x="949782" y="392806"/>
                  <a:pt x="942501" y="420196"/>
                  <a:pt x="926899" y="426784"/>
                </a:cubicBezTo>
                <a:cubicBezTo>
                  <a:pt x="926206" y="436145"/>
                  <a:pt x="921005" y="437879"/>
                  <a:pt x="914071" y="438919"/>
                </a:cubicBezTo>
                <a:cubicBezTo>
                  <a:pt x="907136" y="439959"/>
                  <a:pt x="862757" y="437185"/>
                  <a:pt x="835020" y="446200"/>
                </a:cubicBezTo>
                <a:cubicBezTo>
                  <a:pt x="804509" y="455908"/>
                  <a:pt x="800002" y="460068"/>
                  <a:pt x="787173" y="455908"/>
                </a:cubicBezTo>
                <a:cubicBezTo>
                  <a:pt x="789254" y="492659"/>
                  <a:pt x="788907" y="552987"/>
                  <a:pt x="789600" y="574137"/>
                </a:cubicBezTo>
                <a:cubicBezTo>
                  <a:pt x="790641" y="595287"/>
                  <a:pt x="783013" y="613662"/>
                  <a:pt x="771918" y="628225"/>
                </a:cubicBezTo>
                <a:cubicBezTo>
                  <a:pt x="773998" y="653188"/>
                  <a:pt x="774692" y="675031"/>
                  <a:pt x="771918" y="686819"/>
                </a:cubicBezTo>
                <a:cubicBezTo>
                  <a:pt x="769144" y="698607"/>
                  <a:pt x="763597" y="717677"/>
                  <a:pt x="760130" y="727731"/>
                </a:cubicBezTo>
                <a:cubicBezTo>
                  <a:pt x="756663" y="737786"/>
                  <a:pt x="771225" y="757202"/>
                  <a:pt x="778852" y="770724"/>
                </a:cubicBezTo>
                <a:cubicBezTo>
                  <a:pt x="801042" y="784246"/>
                  <a:pt x="812830" y="802968"/>
                  <a:pt x="849929" y="810596"/>
                </a:cubicBezTo>
                <a:cubicBezTo>
                  <a:pt x="887374" y="818224"/>
                  <a:pt x="914417" y="820651"/>
                  <a:pt x="925512" y="822384"/>
                </a:cubicBezTo>
                <a:cubicBezTo>
                  <a:pt x="936607" y="824118"/>
                  <a:pt x="946662" y="834172"/>
                  <a:pt x="947702" y="837639"/>
                </a:cubicBezTo>
                <a:cubicBezTo>
                  <a:pt x="948395" y="841107"/>
                  <a:pt x="944235" y="852895"/>
                  <a:pt x="940074" y="860523"/>
                </a:cubicBezTo>
                <a:cubicBezTo>
                  <a:pt x="935914" y="868150"/>
                  <a:pt x="911990" y="952749"/>
                  <a:pt x="908870" y="967311"/>
                </a:cubicBezTo>
                <a:cubicBezTo>
                  <a:pt x="905403" y="981873"/>
                  <a:pt x="872465" y="1035960"/>
                  <a:pt x="870038" y="1039427"/>
                </a:cubicBezTo>
                <a:cubicBezTo>
                  <a:pt x="867611" y="1042894"/>
                  <a:pt x="841261" y="1060577"/>
                  <a:pt x="833633" y="1061617"/>
                </a:cubicBezTo>
                <a:cubicBezTo>
                  <a:pt x="829472" y="1041161"/>
                  <a:pt x="839527" y="1004756"/>
                  <a:pt x="848195" y="998861"/>
                </a:cubicBezTo>
                <a:cubicBezTo>
                  <a:pt x="861023" y="997128"/>
                  <a:pt x="865184" y="997128"/>
                  <a:pt x="872812" y="989500"/>
                </a:cubicBezTo>
                <a:cubicBezTo>
                  <a:pt x="880439" y="981873"/>
                  <a:pt x="874545" y="970778"/>
                  <a:pt x="874545" y="970778"/>
                </a:cubicBezTo>
                <a:cubicBezTo>
                  <a:pt x="884600" y="957256"/>
                  <a:pt x="889801" y="927438"/>
                  <a:pt x="895695" y="913916"/>
                </a:cubicBezTo>
                <a:cubicBezTo>
                  <a:pt x="901589" y="900395"/>
                  <a:pt x="900896" y="868844"/>
                  <a:pt x="900896" y="865724"/>
                </a:cubicBezTo>
                <a:cubicBezTo>
                  <a:pt x="897428" y="861563"/>
                  <a:pt x="889107" y="857402"/>
                  <a:pt x="876279" y="858789"/>
                </a:cubicBezTo>
                <a:cubicBezTo>
                  <a:pt x="863450" y="860523"/>
                  <a:pt x="747301" y="876472"/>
                  <a:pt x="678652" y="854629"/>
                </a:cubicBezTo>
                <a:cubicBezTo>
                  <a:pt x="665130" y="889300"/>
                  <a:pt x="661663" y="902822"/>
                  <a:pt x="659929" y="911490"/>
                </a:cubicBezTo>
                <a:cubicBezTo>
                  <a:pt x="658196" y="919811"/>
                  <a:pt x="648488" y="1037694"/>
                  <a:pt x="644674" y="1062310"/>
                </a:cubicBezTo>
                <a:cubicBezTo>
                  <a:pt x="642247" y="1078259"/>
                  <a:pt x="642940" y="1082766"/>
                  <a:pt x="637740" y="1102182"/>
                </a:cubicBezTo>
                <a:cubicBezTo>
                  <a:pt x="634273" y="1148642"/>
                  <a:pt x="631846" y="1217638"/>
                  <a:pt x="630805" y="1235321"/>
                </a:cubicBezTo>
                <a:cubicBezTo>
                  <a:pt x="630112" y="1253003"/>
                  <a:pt x="639127" y="1279353"/>
                  <a:pt x="639127" y="1291141"/>
                </a:cubicBezTo>
                <a:cubicBezTo>
                  <a:pt x="614510" y="1304663"/>
                  <a:pt x="605149" y="1303970"/>
                  <a:pt x="590933" y="1297035"/>
                </a:cubicBezTo>
                <a:cubicBezTo>
                  <a:pt x="592667" y="1267218"/>
                  <a:pt x="602722" y="1245375"/>
                  <a:pt x="602722" y="1228386"/>
                </a:cubicBezTo>
                <a:cubicBezTo>
                  <a:pt x="602722" y="1211397"/>
                  <a:pt x="608616" y="1117438"/>
                  <a:pt x="606882" y="1108076"/>
                </a:cubicBezTo>
                <a:cubicBezTo>
                  <a:pt x="605149" y="1098715"/>
                  <a:pt x="595441" y="1093514"/>
                  <a:pt x="602722" y="1068204"/>
                </a:cubicBezTo>
                <a:cubicBezTo>
                  <a:pt x="606189" y="1056416"/>
                  <a:pt x="579838" y="974938"/>
                  <a:pt x="581572" y="919811"/>
                </a:cubicBezTo>
                <a:cubicBezTo>
                  <a:pt x="576371" y="903862"/>
                  <a:pt x="568050" y="885833"/>
                  <a:pt x="568050" y="885833"/>
                </a:cubicBezTo>
                <a:cubicBezTo>
                  <a:pt x="524711" y="887566"/>
                  <a:pt x="400241" y="858789"/>
                  <a:pt x="365569" y="837639"/>
                </a:cubicBezTo>
                <a:cubicBezTo>
                  <a:pt x="349620" y="879245"/>
                  <a:pt x="315643" y="906289"/>
                  <a:pt x="289986" y="932639"/>
                </a:cubicBezTo>
                <a:cubicBezTo>
                  <a:pt x="264676" y="958989"/>
                  <a:pt x="233125" y="987767"/>
                  <a:pt x="228271" y="1001289"/>
                </a:cubicBezTo>
                <a:cubicBezTo>
                  <a:pt x="223070" y="1014811"/>
                  <a:pt x="232431" y="1099755"/>
                  <a:pt x="241099" y="1119171"/>
                </a:cubicBezTo>
                <a:cubicBezTo>
                  <a:pt x="248727" y="1136160"/>
                  <a:pt x="256354" y="1166671"/>
                  <a:pt x="258088" y="1172565"/>
                </a:cubicBezTo>
                <a:cubicBezTo>
                  <a:pt x="259822" y="1178459"/>
                  <a:pt x="275077" y="1218331"/>
                  <a:pt x="275770" y="1233587"/>
                </a:cubicBezTo>
                <a:cubicBezTo>
                  <a:pt x="260515" y="1238788"/>
                  <a:pt x="223070" y="1245375"/>
                  <a:pt x="223070" y="1224225"/>
                </a:cubicBezTo>
                <a:cubicBezTo>
                  <a:pt x="223070" y="1203076"/>
                  <a:pt x="228964" y="1176033"/>
                  <a:pt x="214749" y="1170832"/>
                </a:cubicBezTo>
                <a:cubicBezTo>
                  <a:pt x="212322" y="1153149"/>
                  <a:pt x="217176" y="1136160"/>
                  <a:pt x="200187" y="1127493"/>
                </a:cubicBezTo>
                <a:cubicBezTo>
                  <a:pt x="194986" y="1122292"/>
                  <a:pt x="211975" y="1106343"/>
                  <a:pt x="203654" y="1058843"/>
                </a:cubicBezTo>
                <a:cubicBezTo>
                  <a:pt x="195333" y="1011343"/>
                  <a:pt x="178344" y="976672"/>
                  <a:pt x="171410" y="967311"/>
                </a:cubicBezTo>
                <a:cubicBezTo>
                  <a:pt x="164475" y="957949"/>
                  <a:pt x="184931" y="953789"/>
                  <a:pt x="194986" y="922238"/>
                </a:cubicBezTo>
                <a:cubicBezTo>
                  <a:pt x="160315" y="940960"/>
                  <a:pt x="118016" y="965577"/>
                  <a:pt x="107614" y="986726"/>
                </a:cubicBezTo>
                <a:cubicBezTo>
                  <a:pt x="97559" y="1007876"/>
                  <a:pt x="92359" y="1043588"/>
                  <a:pt x="88198" y="1057110"/>
                </a:cubicBezTo>
                <a:cubicBezTo>
                  <a:pt x="84038" y="1070631"/>
                  <a:pt x="49366" y="1129226"/>
                  <a:pt x="44859" y="1143441"/>
                </a:cubicBezTo>
                <a:cubicBezTo>
                  <a:pt x="40698" y="1158003"/>
                  <a:pt x="44166" y="1206196"/>
                  <a:pt x="49020" y="1219718"/>
                </a:cubicBezTo>
                <a:cubicBezTo>
                  <a:pt x="54220" y="1233240"/>
                  <a:pt x="70169" y="1267218"/>
                  <a:pt x="71903" y="1284900"/>
                </a:cubicBezTo>
                <a:cubicBezTo>
                  <a:pt x="49713" y="1296689"/>
                  <a:pt x="34458" y="1297729"/>
                  <a:pt x="19202" y="1284207"/>
                </a:cubicBezTo>
                <a:cubicBezTo>
                  <a:pt x="15042" y="1264791"/>
                  <a:pt x="11574" y="1256123"/>
                  <a:pt x="13308" y="1245375"/>
                </a:cubicBezTo>
                <a:cubicBezTo>
                  <a:pt x="15042" y="1234627"/>
                  <a:pt x="21976" y="1176379"/>
                  <a:pt x="4987" y="1157310"/>
                </a:cubicBezTo>
                <a:cubicBezTo>
                  <a:pt x="-1947" y="1149682"/>
                  <a:pt x="-3334" y="1154883"/>
                  <a:pt x="11921" y="1132000"/>
                </a:cubicBezTo>
                <a:cubicBezTo>
                  <a:pt x="27177" y="1109117"/>
                  <a:pt x="55260" y="1044628"/>
                  <a:pt x="61848" y="1014117"/>
                </a:cubicBezTo>
                <a:cubicBezTo>
                  <a:pt x="68782" y="983606"/>
                  <a:pt x="57687" y="950669"/>
                  <a:pt x="52487" y="940267"/>
                </a:cubicBezTo>
                <a:cubicBezTo>
                  <a:pt x="47286" y="930212"/>
                  <a:pt x="54914" y="924318"/>
                  <a:pt x="75370" y="910449"/>
                </a:cubicBezTo>
                <a:cubicBezTo>
                  <a:pt x="95826" y="896928"/>
                  <a:pt x="120443" y="864683"/>
                  <a:pt x="121136" y="840067"/>
                </a:cubicBezTo>
                <a:cubicBezTo>
                  <a:pt x="121829" y="815450"/>
                  <a:pt x="79877" y="769684"/>
                  <a:pt x="88545" y="690633"/>
                </a:cubicBezTo>
                <a:close/>
              </a:path>
            </a:pathLst>
          </a:custGeom>
          <a:solidFill>
            <a:schemeClr val="bg1"/>
          </a:solidFill>
          <a:ln w="3465" cap="flat">
            <a:noFill/>
            <a:prstDash val="solid"/>
            <a:miter/>
          </a:ln>
          <a:effectLst>
            <a:outerShdw blurRad="12700" dist="12700" dir="16200000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endParaRPr lang="zh-CN" altLang="en-US">
              <a:latin typeface="+mj-ea"/>
              <a:ea typeface="+mj-ea"/>
            </a:endParaRPr>
          </a:p>
        </p:txBody>
      </p:sp>
      <p:sp>
        <p:nvSpPr>
          <p:cNvPr id="191" name="任意多边形: 形状 190">
            <a:extLst>
              <a:ext uri="{FF2B5EF4-FFF2-40B4-BE49-F238E27FC236}">
                <a16:creationId xmlns:a16="http://schemas.microsoft.com/office/drawing/2014/main" id="{3E3124D4-D7A6-4076-95CF-D8F3AE73C2E3}"/>
              </a:ext>
            </a:extLst>
          </p:cNvPr>
          <p:cNvSpPr/>
          <p:nvPr/>
        </p:nvSpPr>
        <p:spPr>
          <a:xfrm>
            <a:off x="3284762" y="6298107"/>
            <a:ext cx="128449" cy="176440"/>
          </a:xfrm>
          <a:custGeom>
            <a:avLst/>
            <a:gdLst>
              <a:gd name="connsiteX0" fmla="*/ 88545 w 947778"/>
              <a:gd name="connsiteY0" fmla="*/ 690633 h 1301885"/>
              <a:gd name="connsiteX1" fmla="*/ 61848 w 947778"/>
              <a:gd name="connsiteY1" fmla="*/ 699648 h 1301885"/>
              <a:gd name="connsiteX2" fmla="*/ 89932 w 947778"/>
              <a:gd name="connsiteY2" fmla="*/ 621984 h 1301885"/>
              <a:gd name="connsiteX3" fmla="*/ 180077 w 947778"/>
              <a:gd name="connsiteY3" fmla="*/ 571017 h 1301885"/>
              <a:gd name="connsiteX4" fmla="*/ 323617 w 947778"/>
              <a:gd name="connsiteY4" fmla="*/ 587659 h 1301885"/>
              <a:gd name="connsiteX5" fmla="*/ 417576 w 947778"/>
              <a:gd name="connsiteY5" fmla="*/ 621984 h 1301885"/>
              <a:gd name="connsiteX6" fmla="*/ 507722 w 947778"/>
              <a:gd name="connsiteY6" fmla="*/ 599101 h 1301885"/>
              <a:gd name="connsiteX7" fmla="*/ 603068 w 947778"/>
              <a:gd name="connsiteY7" fmla="*/ 557148 h 1301885"/>
              <a:gd name="connsiteX8" fmla="*/ 673105 w 947778"/>
              <a:gd name="connsiteY8" fmla="*/ 446546 h 1301885"/>
              <a:gd name="connsiteX9" fmla="*/ 674491 w 947778"/>
              <a:gd name="connsiteY9" fmla="*/ 391766 h 1301885"/>
              <a:gd name="connsiteX10" fmla="*/ 662356 w 947778"/>
              <a:gd name="connsiteY10" fmla="*/ 367496 h 1301885"/>
              <a:gd name="connsiteX11" fmla="*/ 641207 w 947778"/>
              <a:gd name="connsiteY11" fmla="*/ 356401 h 1301885"/>
              <a:gd name="connsiteX12" fmla="*/ 607576 w 947778"/>
              <a:gd name="connsiteY12" fmla="*/ 325543 h 1301885"/>
              <a:gd name="connsiteX13" fmla="*/ 597868 w 947778"/>
              <a:gd name="connsiteY13" fmla="*/ 276310 h 1301885"/>
              <a:gd name="connsiteX14" fmla="*/ 666170 w 947778"/>
              <a:gd name="connsiteY14" fmla="*/ 286711 h 1301885"/>
              <a:gd name="connsiteX15" fmla="*/ 689053 w 947778"/>
              <a:gd name="connsiteY15" fmla="*/ 316529 h 1301885"/>
              <a:gd name="connsiteX16" fmla="*/ 702575 w 947778"/>
              <a:gd name="connsiteY16" fmla="*/ 306474 h 1301885"/>
              <a:gd name="connsiteX17" fmla="*/ 639473 w 947778"/>
              <a:gd name="connsiteY17" fmla="*/ 271109 h 1301885"/>
              <a:gd name="connsiteX18" fmla="*/ 583999 w 947778"/>
              <a:gd name="connsiteY18" fmla="*/ 246492 h 1301885"/>
              <a:gd name="connsiteX19" fmla="*/ 491773 w 947778"/>
              <a:gd name="connsiteY19" fmla="*/ 171602 h 1301885"/>
              <a:gd name="connsiteX20" fmla="*/ 486226 w 947778"/>
              <a:gd name="connsiteY20" fmla="*/ 79030 h 1301885"/>
              <a:gd name="connsiteX21" fmla="*/ 512576 w 947778"/>
              <a:gd name="connsiteY21" fmla="*/ 2753 h 1301885"/>
              <a:gd name="connsiteX22" fmla="*/ 520204 w 947778"/>
              <a:gd name="connsiteY22" fmla="*/ 29103 h 1301885"/>
              <a:gd name="connsiteX23" fmla="*/ 501481 w 947778"/>
              <a:gd name="connsiteY23" fmla="*/ 80763 h 1301885"/>
              <a:gd name="connsiteX24" fmla="*/ 503908 w 947778"/>
              <a:gd name="connsiteY24" fmla="*/ 135891 h 1301885"/>
              <a:gd name="connsiteX25" fmla="*/ 509456 w 947778"/>
              <a:gd name="connsiteY25" fmla="*/ 101220 h 1301885"/>
              <a:gd name="connsiteX26" fmla="*/ 536846 w 947778"/>
              <a:gd name="connsiteY26" fmla="*/ 66548 h 1301885"/>
              <a:gd name="connsiteX27" fmla="*/ 547941 w 947778"/>
              <a:gd name="connsiteY27" fmla="*/ 31530 h 1301885"/>
              <a:gd name="connsiteX28" fmla="*/ 554182 w 947778"/>
              <a:gd name="connsiteY28" fmla="*/ 42971 h 1301885"/>
              <a:gd name="connsiteX29" fmla="*/ 546207 w 947778"/>
              <a:gd name="connsiteY29" fmla="*/ 72789 h 1301885"/>
              <a:gd name="connsiteX30" fmla="*/ 525058 w 947778"/>
              <a:gd name="connsiteY30" fmla="*/ 105380 h 1301885"/>
              <a:gd name="connsiteX31" fmla="*/ 524364 w 947778"/>
              <a:gd name="connsiteY31" fmla="*/ 152186 h 1301885"/>
              <a:gd name="connsiteX32" fmla="*/ 534072 w 947778"/>
              <a:gd name="connsiteY32" fmla="*/ 171949 h 1301885"/>
              <a:gd name="connsiteX33" fmla="*/ 562156 w 947778"/>
              <a:gd name="connsiteY33" fmla="*/ 148026 h 1301885"/>
              <a:gd name="connsiteX34" fmla="*/ 571517 w 947778"/>
              <a:gd name="connsiteY34" fmla="*/ 111968 h 1301885"/>
              <a:gd name="connsiteX35" fmla="*/ 578452 w 947778"/>
              <a:gd name="connsiteY35" fmla="*/ 96019 h 1301885"/>
              <a:gd name="connsiteX36" fmla="*/ 581225 w 947778"/>
              <a:gd name="connsiteY36" fmla="*/ 140398 h 1301885"/>
              <a:gd name="connsiteX37" fmla="*/ 551755 w 947778"/>
              <a:gd name="connsiteY37" fmla="*/ 183391 h 1301885"/>
              <a:gd name="connsiteX38" fmla="*/ 558342 w 947778"/>
              <a:gd name="connsiteY38" fmla="*/ 204193 h 1301885"/>
              <a:gd name="connsiteX39" fmla="*/ 602722 w 947778"/>
              <a:gd name="connsiteY39" fmla="*/ 232971 h 1301885"/>
              <a:gd name="connsiteX40" fmla="*/ 618324 w 947778"/>
              <a:gd name="connsiteY40" fmla="*/ 234011 h 1301885"/>
              <a:gd name="connsiteX41" fmla="*/ 621444 w 947778"/>
              <a:gd name="connsiteY41" fmla="*/ 204193 h 1301885"/>
              <a:gd name="connsiteX42" fmla="*/ 616243 w 947778"/>
              <a:gd name="connsiteY42" fmla="*/ 169175 h 1301885"/>
              <a:gd name="connsiteX43" fmla="*/ 619017 w 947778"/>
              <a:gd name="connsiteY43" fmla="*/ 154613 h 1301885"/>
              <a:gd name="connsiteX44" fmla="*/ 634273 w 947778"/>
              <a:gd name="connsiteY44" fmla="*/ 191018 h 1301885"/>
              <a:gd name="connsiteX45" fmla="*/ 641207 w 947778"/>
              <a:gd name="connsiteY45" fmla="*/ 236438 h 1301885"/>
              <a:gd name="connsiteX46" fmla="*/ 679692 w 947778"/>
              <a:gd name="connsiteY46" fmla="*/ 254467 h 1301885"/>
              <a:gd name="connsiteX47" fmla="*/ 696681 w 947778"/>
              <a:gd name="connsiteY47" fmla="*/ 260361 h 1301885"/>
              <a:gd name="connsiteX48" fmla="*/ 666864 w 947778"/>
              <a:gd name="connsiteY48" fmla="*/ 234011 h 1301885"/>
              <a:gd name="connsiteX49" fmla="*/ 649528 w 947778"/>
              <a:gd name="connsiteY49" fmla="*/ 187898 h 1301885"/>
              <a:gd name="connsiteX50" fmla="*/ 633579 w 947778"/>
              <a:gd name="connsiteY50" fmla="*/ 135891 h 1301885"/>
              <a:gd name="connsiteX51" fmla="*/ 598214 w 947778"/>
              <a:gd name="connsiteY51" fmla="*/ 106767 h 1301885"/>
              <a:gd name="connsiteX52" fmla="*/ 576371 w 947778"/>
              <a:gd name="connsiteY52" fmla="*/ 77989 h 1301885"/>
              <a:gd name="connsiteX53" fmla="*/ 581225 w 947778"/>
              <a:gd name="connsiteY53" fmla="*/ 38811 h 1301885"/>
              <a:gd name="connsiteX54" fmla="*/ 587466 w 947778"/>
              <a:gd name="connsiteY54" fmla="*/ 47132 h 1301885"/>
              <a:gd name="connsiteX55" fmla="*/ 587813 w 947778"/>
              <a:gd name="connsiteY55" fmla="*/ 73482 h 1301885"/>
              <a:gd name="connsiteX56" fmla="*/ 607576 w 947778"/>
              <a:gd name="connsiteY56" fmla="*/ 93938 h 1301885"/>
              <a:gd name="connsiteX57" fmla="*/ 636006 w 947778"/>
              <a:gd name="connsiteY57" fmla="*/ 106420 h 1301885"/>
              <a:gd name="connsiteX58" fmla="*/ 645367 w 947778"/>
              <a:gd name="connsiteY58" fmla="*/ 61694 h 1301885"/>
              <a:gd name="connsiteX59" fmla="*/ 663397 w 947778"/>
              <a:gd name="connsiteY59" fmla="*/ 30143 h 1301885"/>
              <a:gd name="connsiteX60" fmla="*/ 671024 w 947778"/>
              <a:gd name="connsiteY60" fmla="*/ 3099 h 1301885"/>
              <a:gd name="connsiteX61" fmla="*/ 676225 w 947778"/>
              <a:gd name="connsiteY61" fmla="*/ 38464 h 1301885"/>
              <a:gd name="connsiteX62" fmla="*/ 662703 w 947778"/>
              <a:gd name="connsiteY62" fmla="*/ 66548 h 1301885"/>
              <a:gd name="connsiteX63" fmla="*/ 657156 w 947778"/>
              <a:gd name="connsiteY63" fmla="*/ 112314 h 1301885"/>
              <a:gd name="connsiteX64" fmla="*/ 662703 w 947778"/>
              <a:gd name="connsiteY64" fmla="*/ 120982 h 1301885"/>
              <a:gd name="connsiteX65" fmla="*/ 691827 w 947778"/>
              <a:gd name="connsiteY65" fmla="*/ 101220 h 1301885"/>
              <a:gd name="connsiteX66" fmla="*/ 701535 w 947778"/>
              <a:gd name="connsiteY66" fmla="*/ 56840 h 1301885"/>
              <a:gd name="connsiteX67" fmla="*/ 711936 w 947778"/>
              <a:gd name="connsiteY67" fmla="*/ 75563 h 1301885"/>
              <a:gd name="connsiteX68" fmla="*/ 689747 w 947778"/>
              <a:gd name="connsiteY68" fmla="*/ 124103 h 1301885"/>
              <a:gd name="connsiteX69" fmla="*/ 666864 w 947778"/>
              <a:gd name="connsiteY69" fmla="*/ 145252 h 1301885"/>
              <a:gd name="connsiteX70" fmla="*/ 672064 w 947778"/>
              <a:gd name="connsiteY70" fmla="*/ 179577 h 1301885"/>
              <a:gd name="connsiteX71" fmla="*/ 681772 w 947778"/>
              <a:gd name="connsiteY71" fmla="*/ 200726 h 1301885"/>
              <a:gd name="connsiteX72" fmla="*/ 699108 w 947778"/>
              <a:gd name="connsiteY72" fmla="*/ 202460 h 1301885"/>
              <a:gd name="connsiteX73" fmla="*/ 715750 w 947778"/>
              <a:gd name="connsiteY73" fmla="*/ 179230 h 1301885"/>
              <a:gd name="connsiteX74" fmla="*/ 717831 w 947778"/>
              <a:gd name="connsiteY74" fmla="*/ 165362 h 1301885"/>
              <a:gd name="connsiteX75" fmla="*/ 723378 w 947778"/>
              <a:gd name="connsiteY75" fmla="*/ 188245 h 1301885"/>
              <a:gd name="connsiteX76" fmla="*/ 704655 w 947778"/>
              <a:gd name="connsiteY76" fmla="*/ 217715 h 1301885"/>
              <a:gd name="connsiteX77" fmla="*/ 702575 w 947778"/>
              <a:gd name="connsiteY77" fmla="*/ 238865 h 1301885"/>
              <a:gd name="connsiteX78" fmla="*/ 731352 w 947778"/>
              <a:gd name="connsiteY78" fmla="*/ 266949 h 1301885"/>
              <a:gd name="connsiteX79" fmla="*/ 749035 w 947778"/>
              <a:gd name="connsiteY79" fmla="*/ 206274 h 1301885"/>
              <a:gd name="connsiteX80" fmla="*/ 759783 w 947778"/>
              <a:gd name="connsiteY80" fmla="*/ 221529 h 1301885"/>
              <a:gd name="connsiteX81" fmla="*/ 752502 w 947778"/>
              <a:gd name="connsiteY81" fmla="*/ 269376 h 1301885"/>
              <a:gd name="connsiteX82" fmla="*/ 779892 w 947778"/>
              <a:gd name="connsiteY82" fmla="*/ 246839 h 1301885"/>
              <a:gd name="connsiteX83" fmla="*/ 790987 w 947778"/>
              <a:gd name="connsiteY83" fmla="*/ 201767 h 1301885"/>
              <a:gd name="connsiteX84" fmla="*/ 799655 w 947778"/>
              <a:gd name="connsiteY84" fmla="*/ 227076 h 1301885"/>
              <a:gd name="connsiteX85" fmla="*/ 786827 w 947778"/>
              <a:gd name="connsiteY85" fmla="*/ 269029 h 1301885"/>
              <a:gd name="connsiteX86" fmla="*/ 769144 w 947778"/>
              <a:gd name="connsiteY86" fmla="*/ 290179 h 1301885"/>
              <a:gd name="connsiteX87" fmla="*/ 795841 w 947778"/>
              <a:gd name="connsiteY87" fmla="*/ 309941 h 1301885"/>
              <a:gd name="connsiteX88" fmla="*/ 825659 w 947778"/>
              <a:gd name="connsiteY88" fmla="*/ 321036 h 1301885"/>
              <a:gd name="connsiteX89" fmla="*/ 828086 w 947778"/>
              <a:gd name="connsiteY89" fmla="*/ 349120 h 1301885"/>
              <a:gd name="connsiteX90" fmla="*/ 918578 w 947778"/>
              <a:gd name="connsiteY90" fmla="*/ 383791 h 1301885"/>
              <a:gd name="connsiteX91" fmla="*/ 946315 w 947778"/>
              <a:gd name="connsiteY91" fmla="*/ 388992 h 1301885"/>
              <a:gd name="connsiteX92" fmla="*/ 926899 w 947778"/>
              <a:gd name="connsiteY92" fmla="*/ 426784 h 1301885"/>
              <a:gd name="connsiteX93" fmla="*/ 914071 w 947778"/>
              <a:gd name="connsiteY93" fmla="*/ 438919 h 1301885"/>
              <a:gd name="connsiteX94" fmla="*/ 835020 w 947778"/>
              <a:gd name="connsiteY94" fmla="*/ 446200 h 1301885"/>
              <a:gd name="connsiteX95" fmla="*/ 787173 w 947778"/>
              <a:gd name="connsiteY95" fmla="*/ 455908 h 1301885"/>
              <a:gd name="connsiteX96" fmla="*/ 789600 w 947778"/>
              <a:gd name="connsiteY96" fmla="*/ 574137 h 1301885"/>
              <a:gd name="connsiteX97" fmla="*/ 771918 w 947778"/>
              <a:gd name="connsiteY97" fmla="*/ 628225 h 1301885"/>
              <a:gd name="connsiteX98" fmla="*/ 771918 w 947778"/>
              <a:gd name="connsiteY98" fmla="*/ 686819 h 1301885"/>
              <a:gd name="connsiteX99" fmla="*/ 760130 w 947778"/>
              <a:gd name="connsiteY99" fmla="*/ 727731 h 1301885"/>
              <a:gd name="connsiteX100" fmla="*/ 778852 w 947778"/>
              <a:gd name="connsiteY100" fmla="*/ 770724 h 1301885"/>
              <a:gd name="connsiteX101" fmla="*/ 849929 w 947778"/>
              <a:gd name="connsiteY101" fmla="*/ 810596 h 1301885"/>
              <a:gd name="connsiteX102" fmla="*/ 925512 w 947778"/>
              <a:gd name="connsiteY102" fmla="*/ 822384 h 1301885"/>
              <a:gd name="connsiteX103" fmla="*/ 947702 w 947778"/>
              <a:gd name="connsiteY103" fmla="*/ 837639 h 1301885"/>
              <a:gd name="connsiteX104" fmla="*/ 940074 w 947778"/>
              <a:gd name="connsiteY104" fmla="*/ 860523 h 1301885"/>
              <a:gd name="connsiteX105" fmla="*/ 908870 w 947778"/>
              <a:gd name="connsiteY105" fmla="*/ 967311 h 1301885"/>
              <a:gd name="connsiteX106" fmla="*/ 870038 w 947778"/>
              <a:gd name="connsiteY106" fmla="*/ 1039427 h 1301885"/>
              <a:gd name="connsiteX107" fmla="*/ 833633 w 947778"/>
              <a:gd name="connsiteY107" fmla="*/ 1061617 h 1301885"/>
              <a:gd name="connsiteX108" fmla="*/ 848195 w 947778"/>
              <a:gd name="connsiteY108" fmla="*/ 998861 h 1301885"/>
              <a:gd name="connsiteX109" fmla="*/ 872812 w 947778"/>
              <a:gd name="connsiteY109" fmla="*/ 989500 h 1301885"/>
              <a:gd name="connsiteX110" fmla="*/ 874545 w 947778"/>
              <a:gd name="connsiteY110" fmla="*/ 970778 h 1301885"/>
              <a:gd name="connsiteX111" fmla="*/ 895695 w 947778"/>
              <a:gd name="connsiteY111" fmla="*/ 913916 h 1301885"/>
              <a:gd name="connsiteX112" fmla="*/ 900896 w 947778"/>
              <a:gd name="connsiteY112" fmla="*/ 865724 h 1301885"/>
              <a:gd name="connsiteX113" fmla="*/ 876279 w 947778"/>
              <a:gd name="connsiteY113" fmla="*/ 858789 h 1301885"/>
              <a:gd name="connsiteX114" fmla="*/ 678652 w 947778"/>
              <a:gd name="connsiteY114" fmla="*/ 854629 h 1301885"/>
              <a:gd name="connsiteX115" fmla="*/ 659929 w 947778"/>
              <a:gd name="connsiteY115" fmla="*/ 911490 h 1301885"/>
              <a:gd name="connsiteX116" fmla="*/ 644674 w 947778"/>
              <a:gd name="connsiteY116" fmla="*/ 1062310 h 1301885"/>
              <a:gd name="connsiteX117" fmla="*/ 637740 w 947778"/>
              <a:gd name="connsiteY117" fmla="*/ 1102182 h 1301885"/>
              <a:gd name="connsiteX118" fmla="*/ 630805 w 947778"/>
              <a:gd name="connsiteY118" fmla="*/ 1235321 h 1301885"/>
              <a:gd name="connsiteX119" fmla="*/ 639127 w 947778"/>
              <a:gd name="connsiteY119" fmla="*/ 1291141 h 1301885"/>
              <a:gd name="connsiteX120" fmla="*/ 590933 w 947778"/>
              <a:gd name="connsiteY120" fmla="*/ 1297035 h 1301885"/>
              <a:gd name="connsiteX121" fmla="*/ 602722 w 947778"/>
              <a:gd name="connsiteY121" fmla="*/ 1228386 h 1301885"/>
              <a:gd name="connsiteX122" fmla="*/ 606882 w 947778"/>
              <a:gd name="connsiteY122" fmla="*/ 1108076 h 1301885"/>
              <a:gd name="connsiteX123" fmla="*/ 602722 w 947778"/>
              <a:gd name="connsiteY123" fmla="*/ 1068204 h 1301885"/>
              <a:gd name="connsiteX124" fmla="*/ 581572 w 947778"/>
              <a:gd name="connsiteY124" fmla="*/ 919811 h 1301885"/>
              <a:gd name="connsiteX125" fmla="*/ 568050 w 947778"/>
              <a:gd name="connsiteY125" fmla="*/ 885833 h 1301885"/>
              <a:gd name="connsiteX126" fmla="*/ 365569 w 947778"/>
              <a:gd name="connsiteY126" fmla="*/ 837639 h 1301885"/>
              <a:gd name="connsiteX127" fmla="*/ 289986 w 947778"/>
              <a:gd name="connsiteY127" fmla="*/ 932639 h 1301885"/>
              <a:gd name="connsiteX128" fmla="*/ 228271 w 947778"/>
              <a:gd name="connsiteY128" fmla="*/ 1001289 h 1301885"/>
              <a:gd name="connsiteX129" fmla="*/ 241099 w 947778"/>
              <a:gd name="connsiteY129" fmla="*/ 1119171 h 1301885"/>
              <a:gd name="connsiteX130" fmla="*/ 258088 w 947778"/>
              <a:gd name="connsiteY130" fmla="*/ 1172565 h 1301885"/>
              <a:gd name="connsiteX131" fmla="*/ 275770 w 947778"/>
              <a:gd name="connsiteY131" fmla="*/ 1233587 h 1301885"/>
              <a:gd name="connsiteX132" fmla="*/ 223070 w 947778"/>
              <a:gd name="connsiteY132" fmla="*/ 1224225 h 1301885"/>
              <a:gd name="connsiteX133" fmla="*/ 214749 w 947778"/>
              <a:gd name="connsiteY133" fmla="*/ 1170832 h 1301885"/>
              <a:gd name="connsiteX134" fmla="*/ 200187 w 947778"/>
              <a:gd name="connsiteY134" fmla="*/ 1127493 h 1301885"/>
              <a:gd name="connsiteX135" fmla="*/ 203654 w 947778"/>
              <a:gd name="connsiteY135" fmla="*/ 1058843 h 1301885"/>
              <a:gd name="connsiteX136" fmla="*/ 171410 w 947778"/>
              <a:gd name="connsiteY136" fmla="*/ 967311 h 1301885"/>
              <a:gd name="connsiteX137" fmla="*/ 194986 w 947778"/>
              <a:gd name="connsiteY137" fmla="*/ 922238 h 1301885"/>
              <a:gd name="connsiteX138" fmla="*/ 107614 w 947778"/>
              <a:gd name="connsiteY138" fmla="*/ 986726 h 1301885"/>
              <a:gd name="connsiteX139" fmla="*/ 88198 w 947778"/>
              <a:gd name="connsiteY139" fmla="*/ 1057110 h 1301885"/>
              <a:gd name="connsiteX140" fmla="*/ 44859 w 947778"/>
              <a:gd name="connsiteY140" fmla="*/ 1143441 h 1301885"/>
              <a:gd name="connsiteX141" fmla="*/ 49020 w 947778"/>
              <a:gd name="connsiteY141" fmla="*/ 1219718 h 1301885"/>
              <a:gd name="connsiteX142" fmla="*/ 71903 w 947778"/>
              <a:gd name="connsiteY142" fmla="*/ 1284900 h 1301885"/>
              <a:gd name="connsiteX143" fmla="*/ 19202 w 947778"/>
              <a:gd name="connsiteY143" fmla="*/ 1284207 h 1301885"/>
              <a:gd name="connsiteX144" fmla="*/ 13308 w 947778"/>
              <a:gd name="connsiteY144" fmla="*/ 1245375 h 1301885"/>
              <a:gd name="connsiteX145" fmla="*/ 4987 w 947778"/>
              <a:gd name="connsiteY145" fmla="*/ 1157310 h 1301885"/>
              <a:gd name="connsiteX146" fmla="*/ 11921 w 947778"/>
              <a:gd name="connsiteY146" fmla="*/ 1132000 h 1301885"/>
              <a:gd name="connsiteX147" fmla="*/ 61848 w 947778"/>
              <a:gd name="connsiteY147" fmla="*/ 1014117 h 1301885"/>
              <a:gd name="connsiteX148" fmla="*/ 52487 w 947778"/>
              <a:gd name="connsiteY148" fmla="*/ 940267 h 1301885"/>
              <a:gd name="connsiteX149" fmla="*/ 75370 w 947778"/>
              <a:gd name="connsiteY149" fmla="*/ 910449 h 1301885"/>
              <a:gd name="connsiteX150" fmla="*/ 121136 w 947778"/>
              <a:gd name="connsiteY150" fmla="*/ 840067 h 1301885"/>
              <a:gd name="connsiteX151" fmla="*/ 88545 w 947778"/>
              <a:gd name="connsiteY151" fmla="*/ 690633 h 13018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</a:cxnLst>
            <a:rect l="l" t="t" r="r" b="b"/>
            <a:pathLst>
              <a:path w="947778" h="1301885">
                <a:moveTo>
                  <a:pt x="88545" y="690633"/>
                </a:moveTo>
                <a:cubicBezTo>
                  <a:pt x="88545" y="690633"/>
                  <a:pt x="68089" y="704502"/>
                  <a:pt x="61848" y="699648"/>
                </a:cubicBezTo>
                <a:cubicBezTo>
                  <a:pt x="55607" y="694447"/>
                  <a:pt x="71903" y="640013"/>
                  <a:pt x="89932" y="621984"/>
                </a:cubicBezTo>
                <a:cubicBezTo>
                  <a:pt x="107614" y="604301"/>
                  <a:pt x="163782" y="574831"/>
                  <a:pt x="180077" y="571017"/>
                </a:cubicBezTo>
                <a:cubicBezTo>
                  <a:pt x="196720" y="567203"/>
                  <a:pt x="293106" y="571017"/>
                  <a:pt x="323617" y="587659"/>
                </a:cubicBezTo>
                <a:cubicBezTo>
                  <a:pt x="354128" y="604301"/>
                  <a:pt x="383252" y="620597"/>
                  <a:pt x="417576" y="621984"/>
                </a:cubicBezTo>
                <a:cubicBezTo>
                  <a:pt x="448087" y="623371"/>
                  <a:pt x="472357" y="612969"/>
                  <a:pt x="507722" y="599101"/>
                </a:cubicBezTo>
                <a:cubicBezTo>
                  <a:pt x="543434" y="585232"/>
                  <a:pt x="572557" y="573790"/>
                  <a:pt x="603068" y="557148"/>
                </a:cubicBezTo>
                <a:cubicBezTo>
                  <a:pt x="633579" y="540506"/>
                  <a:pt x="664090" y="477057"/>
                  <a:pt x="673105" y="446546"/>
                </a:cubicBezTo>
                <a:cubicBezTo>
                  <a:pt x="682119" y="416035"/>
                  <a:pt x="676225" y="400780"/>
                  <a:pt x="674491" y="391766"/>
                </a:cubicBezTo>
                <a:cubicBezTo>
                  <a:pt x="672411" y="383098"/>
                  <a:pt x="660970" y="387258"/>
                  <a:pt x="662356" y="367496"/>
                </a:cubicBezTo>
                <a:cubicBezTo>
                  <a:pt x="663050" y="359174"/>
                  <a:pt x="651608" y="356747"/>
                  <a:pt x="641207" y="356401"/>
                </a:cubicBezTo>
                <a:cubicBezTo>
                  <a:pt x="630805" y="356054"/>
                  <a:pt x="615550" y="346346"/>
                  <a:pt x="607576" y="325543"/>
                </a:cubicBezTo>
                <a:cubicBezTo>
                  <a:pt x="599601" y="304740"/>
                  <a:pt x="594054" y="280817"/>
                  <a:pt x="597868" y="276310"/>
                </a:cubicBezTo>
                <a:cubicBezTo>
                  <a:pt x="601335" y="271803"/>
                  <a:pt x="653342" y="278390"/>
                  <a:pt x="666170" y="286711"/>
                </a:cubicBezTo>
                <a:cubicBezTo>
                  <a:pt x="679345" y="295379"/>
                  <a:pt x="686973" y="312715"/>
                  <a:pt x="689053" y="316529"/>
                </a:cubicBezTo>
                <a:cubicBezTo>
                  <a:pt x="691134" y="320343"/>
                  <a:pt x="691827" y="312715"/>
                  <a:pt x="702575" y="306474"/>
                </a:cubicBezTo>
                <a:cubicBezTo>
                  <a:pt x="686973" y="289832"/>
                  <a:pt x="673798" y="281511"/>
                  <a:pt x="639473" y="271109"/>
                </a:cubicBezTo>
                <a:cubicBezTo>
                  <a:pt x="610349" y="262441"/>
                  <a:pt x="597521" y="253427"/>
                  <a:pt x="583999" y="246492"/>
                </a:cubicBezTo>
                <a:cubicBezTo>
                  <a:pt x="552795" y="230544"/>
                  <a:pt x="506682" y="189285"/>
                  <a:pt x="491773" y="171602"/>
                </a:cubicBezTo>
                <a:cubicBezTo>
                  <a:pt x="476864" y="153920"/>
                  <a:pt x="483799" y="93245"/>
                  <a:pt x="486226" y="79030"/>
                </a:cubicBezTo>
                <a:cubicBezTo>
                  <a:pt x="488653" y="64815"/>
                  <a:pt x="505642" y="44705"/>
                  <a:pt x="512576" y="2753"/>
                </a:cubicBezTo>
                <a:cubicBezTo>
                  <a:pt x="514310" y="-6955"/>
                  <a:pt x="522284" y="10727"/>
                  <a:pt x="520204" y="29103"/>
                </a:cubicBezTo>
                <a:cubicBezTo>
                  <a:pt x="518123" y="47479"/>
                  <a:pt x="503561" y="69322"/>
                  <a:pt x="501481" y="80763"/>
                </a:cubicBezTo>
                <a:cubicBezTo>
                  <a:pt x="499401" y="92552"/>
                  <a:pt x="499401" y="121675"/>
                  <a:pt x="503908" y="135891"/>
                </a:cubicBezTo>
                <a:cubicBezTo>
                  <a:pt x="505295" y="118208"/>
                  <a:pt x="506682" y="107114"/>
                  <a:pt x="509456" y="101220"/>
                </a:cubicBezTo>
                <a:cubicBezTo>
                  <a:pt x="511883" y="95325"/>
                  <a:pt x="531645" y="73135"/>
                  <a:pt x="536846" y="66548"/>
                </a:cubicBezTo>
                <a:cubicBezTo>
                  <a:pt x="542047" y="59961"/>
                  <a:pt x="547247" y="41931"/>
                  <a:pt x="547941" y="31530"/>
                </a:cubicBezTo>
                <a:cubicBezTo>
                  <a:pt x="548288" y="26676"/>
                  <a:pt x="553835" y="35691"/>
                  <a:pt x="554182" y="42971"/>
                </a:cubicBezTo>
                <a:cubicBezTo>
                  <a:pt x="554875" y="50252"/>
                  <a:pt x="550021" y="67935"/>
                  <a:pt x="546207" y="72789"/>
                </a:cubicBezTo>
                <a:cubicBezTo>
                  <a:pt x="542393" y="77989"/>
                  <a:pt x="527831" y="98446"/>
                  <a:pt x="525058" y="105380"/>
                </a:cubicBezTo>
                <a:cubicBezTo>
                  <a:pt x="522284" y="111968"/>
                  <a:pt x="522284" y="143172"/>
                  <a:pt x="524364" y="152186"/>
                </a:cubicBezTo>
                <a:cubicBezTo>
                  <a:pt x="526445" y="161201"/>
                  <a:pt x="531299" y="166055"/>
                  <a:pt x="534072" y="171949"/>
                </a:cubicBezTo>
                <a:cubicBezTo>
                  <a:pt x="545514" y="168829"/>
                  <a:pt x="556262" y="156347"/>
                  <a:pt x="562156" y="148026"/>
                </a:cubicBezTo>
                <a:cubicBezTo>
                  <a:pt x="568050" y="139705"/>
                  <a:pt x="571864" y="120635"/>
                  <a:pt x="571517" y="111968"/>
                </a:cubicBezTo>
                <a:cubicBezTo>
                  <a:pt x="571171" y="103300"/>
                  <a:pt x="576371" y="94632"/>
                  <a:pt x="578452" y="96019"/>
                </a:cubicBezTo>
                <a:cubicBezTo>
                  <a:pt x="580532" y="97405"/>
                  <a:pt x="584346" y="126876"/>
                  <a:pt x="581225" y="140398"/>
                </a:cubicBezTo>
                <a:cubicBezTo>
                  <a:pt x="578452" y="153920"/>
                  <a:pt x="556262" y="176803"/>
                  <a:pt x="551755" y="183391"/>
                </a:cubicBezTo>
                <a:cubicBezTo>
                  <a:pt x="546901" y="189978"/>
                  <a:pt x="551061" y="196912"/>
                  <a:pt x="558342" y="204193"/>
                </a:cubicBezTo>
                <a:cubicBezTo>
                  <a:pt x="565623" y="211474"/>
                  <a:pt x="595787" y="229504"/>
                  <a:pt x="602722" y="232971"/>
                </a:cubicBezTo>
                <a:cubicBezTo>
                  <a:pt x="609656" y="236091"/>
                  <a:pt x="616243" y="235051"/>
                  <a:pt x="618324" y="234011"/>
                </a:cubicBezTo>
                <a:cubicBezTo>
                  <a:pt x="620404" y="232971"/>
                  <a:pt x="622484" y="215288"/>
                  <a:pt x="621444" y="204193"/>
                </a:cubicBezTo>
                <a:cubicBezTo>
                  <a:pt x="620404" y="193099"/>
                  <a:pt x="619017" y="176456"/>
                  <a:pt x="616243" y="169175"/>
                </a:cubicBezTo>
                <a:cubicBezTo>
                  <a:pt x="613816" y="161894"/>
                  <a:pt x="615550" y="151840"/>
                  <a:pt x="619017" y="154613"/>
                </a:cubicBezTo>
                <a:cubicBezTo>
                  <a:pt x="622484" y="157040"/>
                  <a:pt x="630805" y="172989"/>
                  <a:pt x="634273" y="191018"/>
                </a:cubicBezTo>
                <a:cubicBezTo>
                  <a:pt x="637740" y="208701"/>
                  <a:pt x="638780" y="230890"/>
                  <a:pt x="641207" y="236438"/>
                </a:cubicBezTo>
                <a:cubicBezTo>
                  <a:pt x="643634" y="242332"/>
                  <a:pt x="665477" y="249959"/>
                  <a:pt x="679692" y="254467"/>
                </a:cubicBezTo>
                <a:cubicBezTo>
                  <a:pt x="688707" y="257241"/>
                  <a:pt x="696681" y="260361"/>
                  <a:pt x="696681" y="260361"/>
                </a:cubicBezTo>
                <a:cubicBezTo>
                  <a:pt x="681772" y="251693"/>
                  <a:pt x="671718" y="241985"/>
                  <a:pt x="666864" y="234011"/>
                </a:cubicBezTo>
                <a:cubicBezTo>
                  <a:pt x="662010" y="226037"/>
                  <a:pt x="652302" y="202460"/>
                  <a:pt x="649528" y="187898"/>
                </a:cubicBezTo>
                <a:cubicBezTo>
                  <a:pt x="646754" y="173336"/>
                  <a:pt x="642940" y="148373"/>
                  <a:pt x="633579" y="135891"/>
                </a:cubicBezTo>
                <a:cubicBezTo>
                  <a:pt x="624218" y="123062"/>
                  <a:pt x="605495" y="111621"/>
                  <a:pt x="598214" y="106767"/>
                </a:cubicBezTo>
                <a:cubicBezTo>
                  <a:pt x="590933" y="101566"/>
                  <a:pt x="579145" y="85617"/>
                  <a:pt x="576371" y="77989"/>
                </a:cubicBezTo>
                <a:cubicBezTo>
                  <a:pt x="573598" y="70362"/>
                  <a:pt x="579145" y="41584"/>
                  <a:pt x="581225" y="38811"/>
                </a:cubicBezTo>
                <a:cubicBezTo>
                  <a:pt x="583306" y="36037"/>
                  <a:pt x="587466" y="42625"/>
                  <a:pt x="587466" y="47132"/>
                </a:cubicBezTo>
                <a:cubicBezTo>
                  <a:pt x="587466" y="51639"/>
                  <a:pt x="585039" y="67588"/>
                  <a:pt x="587813" y="73482"/>
                </a:cubicBezTo>
                <a:cubicBezTo>
                  <a:pt x="590587" y="79723"/>
                  <a:pt x="603068" y="91858"/>
                  <a:pt x="607576" y="93938"/>
                </a:cubicBezTo>
                <a:cubicBezTo>
                  <a:pt x="612083" y="96019"/>
                  <a:pt x="628725" y="101220"/>
                  <a:pt x="636006" y="106420"/>
                </a:cubicBezTo>
                <a:cubicBezTo>
                  <a:pt x="638433" y="86311"/>
                  <a:pt x="641900" y="70709"/>
                  <a:pt x="645367" y="61694"/>
                </a:cubicBezTo>
                <a:cubicBezTo>
                  <a:pt x="648488" y="52333"/>
                  <a:pt x="659929" y="40545"/>
                  <a:pt x="663397" y="30143"/>
                </a:cubicBezTo>
                <a:cubicBezTo>
                  <a:pt x="666864" y="19742"/>
                  <a:pt x="667210" y="6913"/>
                  <a:pt x="671024" y="3099"/>
                </a:cubicBezTo>
                <a:cubicBezTo>
                  <a:pt x="674838" y="-714"/>
                  <a:pt x="680039" y="24595"/>
                  <a:pt x="676225" y="38464"/>
                </a:cubicBezTo>
                <a:cubicBezTo>
                  <a:pt x="673798" y="47826"/>
                  <a:pt x="665477" y="58920"/>
                  <a:pt x="662703" y="66548"/>
                </a:cubicBezTo>
                <a:cubicBezTo>
                  <a:pt x="660276" y="74176"/>
                  <a:pt x="657502" y="107460"/>
                  <a:pt x="657156" y="112314"/>
                </a:cubicBezTo>
                <a:cubicBezTo>
                  <a:pt x="656809" y="117168"/>
                  <a:pt x="658543" y="121329"/>
                  <a:pt x="662703" y="120982"/>
                </a:cubicBezTo>
                <a:cubicBezTo>
                  <a:pt x="666864" y="120635"/>
                  <a:pt x="682466" y="113007"/>
                  <a:pt x="691827" y="101220"/>
                </a:cubicBezTo>
                <a:cubicBezTo>
                  <a:pt x="701535" y="89431"/>
                  <a:pt x="705696" y="74176"/>
                  <a:pt x="701535" y="56840"/>
                </a:cubicBezTo>
                <a:cubicBezTo>
                  <a:pt x="699455" y="49212"/>
                  <a:pt x="711243" y="57187"/>
                  <a:pt x="711936" y="75563"/>
                </a:cubicBezTo>
                <a:cubicBezTo>
                  <a:pt x="712977" y="93938"/>
                  <a:pt x="706736" y="109540"/>
                  <a:pt x="689747" y="124103"/>
                </a:cubicBezTo>
                <a:cubicBezTo>
                  <a:pt x="672411" y="138664"/>
                  <a:pt x="668597" y="141092"/>
                  <a:pt x="666864" y="145252"/>
                </a:cubicBezTo>
                <a:cubicBezTo>
                  <a:pt x="665130" y="149412"/>
                  <a:pt x="667210" y="164321"/>
                  <a:pt x="672064" y="179577"/>
                </a:cubicBezTo>
                <a:cubicBezTo>
                  <a:pt x="675531" y="191018"/>
                  <a:pt x="677959" y="196912"/>
                  <a:pt x="681772" y="200726"/>
                </a:cubicBezTo>
                <a:cubicBezTo>
                  <a:pt x="685240" y="204540"/>
                  <a:pt x="694254" y="204540"/>
                  <a:pt x="699108" y="202460"/>
                </a:cubicBezTo>
                <a:cubicBezTo>
                  <a:pt x="704309" y="200380"/>
                  <a:pt x="712630" y="186511"/>
                  <a:pt x="715750" y="179230"/>
                </a:cubicBezTo>
                <a:cubicBezTo>
                  <a:pt x="718524" y="171949"/>
                  <a:pt x="716790" y="167788"/>
                  <a:pt x="717831" y="165362"/>
                </a:cubicBezTo>
                <a:cubicBezTo>
                  <a:pt x="719217" y="162934"/>
                  <a:pt x="726845" y="175416"/>
                  <a:pt x="723378" y="188245"/>
                </a:cubicBezTo>
                <a:cubicBezTo>
                  <a:pt x="719911" y="201073"/>
                  <a:pt x="708123" y="213554"/>
                  <a:pt x="704655" y="217715"/>
                </a:cubicBezTo>
                <a:cubicBezTo>
                  <a:pt x="701188" y="221876"/>
                  <a:pt x="699455" y="231584"/>
                  <a:pt x="702575" y="238865"/>
                </a:cubicBezTo>
                <a:cubicBezTo>
                  <a:pt x="705349" y="246146"/>
                  <a:pt x="723378" y="262441"/>
                  <a:pt x="731352" y="266949"/>
                </a:cubicBezTo>
                <a:cubicBezTo>
                  <a:pt x="739674" y="259668"/>
                  <a:pt x="751809" y="227423"/>
                  <a:pt x="749035" y="206274"/>
                </a:cubicBezTo>
                <a:cubicBezTo>
                  <a:pt x="747648" y="195872"/>
                  <a:pt x="758743" y="202460"/>
                  <a:pt x="759783" y="221529"/>
                </a:cubicBezTo>
                <a:cubicBezTo>
                  <a:pt x="760823" y="240598"/>
                  <a:pt x="755276" y="264175"/>
                  <a:pt x="752502" y="269376"/>
                </a:cubicBezTo>
                <a:cubicBezTo>
                  <a:pt x="764637" y="266949"/>
                  <a:pt x="775385" y="255507"/>
                  <a:pt x="779892" y="246839"/>
                </a:cubicBezTo>
                <a:cubicBezTo>
                  <a:pt x="784400" y="238172"/>
                  <a:pt x="788907" y="206967"/>
                  <a:pt x="790987" y="201767"/>
                </a:cubicBezTo>
                <a:cubicBezTo>
                  <a:pt x="793067" y="196566"/>
                  <a:pt x="798268" y="207661"/>
                  <a:pt x="799655" y="227076"/>
                </a:cubicBezTo>
                <a:cubicBezTo>
                  <a:pt x="801042" y="246839"/>
                  <a:pt x="793067" y="259668"/>
                  <a:pt x="786827" y="269029"/>
                </a:cubicBezTo>
                <a:cubicBezTo>
                  <a:pt x="780932" y="278390"/>
                  <a:pt x="769491" y="284978"/>
                  <a:pt x="769144" y="290179"/>
                </a:cubicBezTo>
                <a:cubicBezTo>
                  <a:pt x="768798" y="295379"/>
                  <a:pt x="787520" y="305781"/>
                  <a:pt x="795841" y="309941"/>
                </a:cubicBezTo>
                <a:cubicBezTo>
                  <a:pt x="804162" y="314102"/>
                  <a:pt x="822192" y="314795"/>
                  <a:pt x="825659" y="321036"/>
                </a:cubicBezTo>
                <a:cubicBezTo>
                  <a:pt x="829126" y="327277"/>
                  <a:pt x="823578" y="343572"/>
                  <a:pt x="828086" y="349120"/>
                </a:cubicBezTo>
                <a:cubicBezTo>
                  <a:pt x="832593" y="354667"/>
                  <a:pt x="905403" y="379977"/>
                  <a:pt x="918578" y="383791"/>
                </a:cubicBezTo>
                <a:cubicBezTo>
                  <a:pt x="932100" y="387605"/>
                  <a:pt x="942848" y="385178"/>
                  <a:pt x="946315" y="388992"/>
                </a:cubicBezTo>
                <a:cubicBezTo>
                  <a:pt x="949782" y="392806"/>
                  <a:pt x="942501" y="420196"/>
                  <a:pt x="926899" y="426784"/>
                </a:cubicBezTo>
                <a:cubicBezTo>
                  <a:pt x="926206" y="436145"/>
                  <a:pt x="921005" y="437879"/>
                  <a:pt x="914071" y="438919"/>
                </a:cubicBezTo>
                <a:cubicBezTo>
                  <a:pt x="907136" y="439959"/>
                  <a:pt x="862757" y="437185"/>
                  <a:pt x="835020" y="446200"/>
                </a:cubicBezTo>
                <a:cubicBezTo>
                  <a:pt x="804509" y="455908"/>
                  <a:pt x="800002" y="460068"/>
                  <a:pt x="787173" y="455908"/>
                </a:cubicBezTo>
                <a:cubicBezTo>
                  <a:pt x="789254" y="492659"/>
                  <a:pt x="788907" y="552987"/>
                  <a:pt x="789600" y="574137"/>
                </a:cubicBezTo>
                <a:cubicBezTo>
                  <a:pt x="790641" y="595287"/>
                  <a:pt x="783013" y="613662"/>
                  <a:pt x="771918" y="628225"/>
                </a:cubicBezTo>
                <a:cubicBezTo>
                  <a:pt x="773998" y="653188"/>
                  <a:pt x="774692" y="675031"/>
                  <a:pt x="771918" y="686819"/>
                </a:cubicBezTo>
                <a:cubicBezTo>
                  <a:pt x="769144" y="698607"/>
                  <a:pt x="763597" y="717677"/>
                  <a:pt x="760130" y="727731"/>
                </a:cubicBezTo>
                <a:cubicBezTo>
                  <a:pt x="756663" y="737786"/>
                  <a:pt x="771225" y="757202"/>
                  <a:pt x="778852" y="770724"/>
                </a:cubicBezTo>
                <a:cubicBezTo>
                  <a:pt x="801042" y="784246"/>
                  <a:pt x="812830" y="802968"/>
                  <a:pt x="849929" y="810596"/>
                </a:cubicBezTo>
                <a:cubicBezTo>
                  <a:pt x="887374" y="818224"/>
                  <a:pt x="914417" y="820651"/>
                  <a:pt x="925512" y="822384"/>
                </a:cubicBezTo>
                <a:cubicBezTo>
                  <a:pt x="936607" y="824118"/>
                  <a:pt x="946662" y="834172"/>
                  <a:pt x="947702" y="837639"/>
                </a:cubicBezTo>
                <a:cubicBezTo>
                  <a:pt x="948395" y="841107"/>
                  <a:pt x="944235" y="852895"/>
                  <a:pt x="940074" y="860523"/>
                </a:cubicBezTo>
                <a:cubicBezTo>
                  <a:pt x="935914" y="868150"/>
                  <a:pt x="911990" y="952749"/>
                  <a:pt x="908870" y="967311"/>
                </a:cubicBezTo>
                <a:cubicBezTo>
                  <a:pt x="905403" y="981873"/>
                  <a:pt x="872465" y="1035960"/>
                  <a:pt x="870038" y="1039427"/>
                </a:cubicBezTo>
                <a:cubicBezTo>
                  <a:pt x="867611" y="1042894"/>
                  <a:pt x="841261" y="1060577"/>
                  <a:pt x="833633" y="1061617"/>
                </a:cubicBezTo>
                <a:cubicBezTo>
                  <a:pt x="829472" y="1041161"/>
                  <a:pt x="839527" y="1004756"/>
                  <a:pt x="848195" y="998861"/>
                </a:cubicBezTo>
                <a:cubicBezTo>
                  <a:pt x="861023" y="997128"/>
                  <a:pt x="865184" y="997128"/>
                  <a:pt x="872812" y="989500"/>
                </a:cubicBezTo>
                <a:cubicBezTo>
                  <a:pt x="880439" y="981873"/>
                  <a:pt x="874545" y="970778"/>
                  <a:pt x="874545" y="970778"/>
                </a:cubicBezTo>
                <a:cubicBezTo>
                  <a:pt x="884600" y="957256"/>
                  <a:pt x="889801" y="927438"/>
                  <a:pt x="895695" y="913916"/>
                </a:cubicBezTo>
                <a:cubicBezTo>
                  <a:pt x="901589" y="900395"/>
                  <a:pt x="900896" y="868844"/>
                  <a:pt x="900896" y="865724"/>
                </a:cubicBezTo>
                <a:cubicBezTo>
                  <a:pt x="897428" y="861563"/>
                  <a:pt x="889107" y="857402"/>
                  <a:pt x="876279" y="858789"/>
                </a:cubicBezTo>
                <a:cubicBezTo>
                  <a:pt x="863450" y="860523"/>
                  <a:pt x="747301" y="876472"/>
                  <a:pt x="678652" y="854629"/>
                </a:cubicBezTo>
                <a:cubicBezTo>
                  <a:pt x="665130" y="889300"/>
                  <a:pt x="661663" y="902822"/>
                  <a:pt x="659929" y="911490"/>
                </a:cubicBezTo>
                <a:cubicBezTo>
                  <a:pt x="658196" y="919811"/>
                  <a:pt x="648488" y="1037694"/>
                  <a:pt x="644674" y="1062310"/>
                </a:cubicBezTo>
                <a:cubicBezTo>
                  <a:pt x="642247" y="1078259"/>
                  <a:pt x="642940" y="1082766"/>
                  <a:pt x="637740" y="1102182"/>
                </a:cubicBezTo>
                <a:cubicBezTo>
                  <a:pt x="634273" y="1148642"/>
                  <a:pt x="631846" y="1217638"/>
                  <a:pt x="630805" y="1235321"/>
                </a:cubicBezTo>
                <a:cubicBezTo>
                  <a:pt x="630112" y="1253003"/>
                  <a:pt x="639127" y="1279353"/>
                  <a:pt x="639127" y="1291141"/>
                </a:cubicBezTo>
                <a:cubicBezTo>
                  <a:pt x="614510" y="1304663"/>
                  <a:pt x="605149" y="1303970"/>
                  <a:pt x="590933" y="1297035"/>
                </a:cubicBezTo>
                <a:cubicBezTo>
                  <a:pt x="592667" y="1267218"/>
                  <a:pt x="602722" y="1245375"/>
                  <a:pt x="602722" y="1228386"/>
                </a:cubicBezTo>
                <a:cubicBezTo>
                  <a:pt x="602722" y="1211397"/>
                  <a:pt x="608616" y="1117438"/>
                  <a:pt x="606882" y="1108076"/>
                </a:cubicBezTo>
                <a:cubicBezTo>
                  <a:pt x="605149" y="1098715"/>
                  <a:pt x="595441" y="1093514"/>
                  <a:pt x="602722" y="1068204"/>
                </a:cubicBezTo>
                <a:cubicBezTo>
                  <a:pt x="606189" y="1056416"/>
                  <a:pt x="579838" y="974938"/>
                  <a:pt x="581572" y="919811"/>
                </a:cubicBezTo>
                <a:cubicBezTo>
                  <a:pt x="576371" y="903862"/>
                  <a:pt x="568050" y="885833"/>
                  <a:pt x="568050" y="885833"/>
                </a:cubicBezTo>
                <a:cubicBezTo>
                  <a:pt x="524711" y="887566"/>
                  <a:pt x="400241" y="858789"/>
                  <a:pt x="365569" y="837639"/>
                </a:cubicBezTo>
                <a:cubicBezTo>
                  <a:pt x="349620" y="879245"/>
                  <a:pt x="315643" y="906289"/>
                  <a:pt x="289986" y="932639"/>
                </a:cubicBezTo>
                <a:cubicBezTo>
                  <a:pt x="264676" y="958989"/>
                  <a:pt x="233125" y="987767"/>
                  <a:pt x="228271" y="1001289"/>
                </a:cubicBezTo>
                <a:cubicBezTo>
                  <a:pt x="223070" y="1014811"/>
                  <a:pt x="232431" y="1099755"/>
                  <a:pt x="241099" y="1119171"/>
                </a:cubicBezTo>
                <a:cubicBezTo>
                  <a:pt x="248727" y="1136160"/>
                  <a:pt x="256354" y="1166671"/>
                  <a:pt x="258088" y="1172565"/>
                </a:cubicBezTo>
                <a:cubicBezTo>
                  <a:pt x="259822" y="1178459"/>
                  <a:pt x="275077" y="1218331"/>
                  <a:pt x="275770" y="1233587"/>
                </a:cubicBezTo>
                <a:cubicBezTo>
                  <a:pt x="260515" y="1238788"/>
                  <a:pt x="223070" y="1245375"/>
                  <a:pt x="223070" y="1224225"/>
                </a:cubicBezTo>
                <a:cubicBezTo>
                  <a:pt x="223070" y="1203076"/>
                  <a:pt x="228964" y="1176033"/>
                  <a:pt x="214749" y="1170832"/>
                </a:cubicBezTo>
                <a:cubicBezTo>
                  <a:pt x="212322" y="1153149"/>
                  <a:pt x="217176" y="1136160"/>
                  <a:pt x="200187" y="1127493"/>
                </a:cubicBezTo>
                <a:cubicBezTo>
                  <a:pt x="194986" y="1122292"/>
                  <a:pt x="211975" y="1106343"/>
                  <a:pt x="203654" y="1058843"/>
                </a:cubicBezTo>
                <a:cubicBezTo>
                  <a:pt x="195333" y="1011343"/>
                  <a:pt x="178344" y="976672"/>
                  <a:pt x="171410" y="967311"/>
                </a:cubicBezTo>
                <a:cubicBezTo>
                  <a:pt x="164475" y="957949"/>
                  <a:pt x="184931" y="953789"/>
                  <a:pt x="194986" y="922238"/>
                </a:cubicBezTo>
                <a:cubicBezTo>
                  <a:pt x="160315" y="940960"/>
                  <a:pt x="118016" y="965577"/>
                  <a:pt x="107614" y="986726"/>
                </a:cubicBezTo>
                <a:cubicBezTo>
                  <a:pt x="97559" y="1007876"/>
                  <a:pt x="92359" y="1043588"/>
                  <a:pt x="88198" y="1057110"/>
                </a:cubicBezTo>
                <a:cubicBezTo>
                  <a:pt x="84038" y="1070631"/>
                  <a:pt x="49366" y="1129226"/>
                  <a:pt x="44859" y="1143441"/>
                </a:cubicBezTo>
                <a:cubicBezTo>
                  <a:pt x="40698" y="1158003"/>
                  <a:pt x="44166" y="1206196"/>
                  <a:pt x="49020" y="1219718"/>
                </a:cubicBezTo>
                <a:cubicBezTo>
                  <a:pt x="54220" y="1233240"/>
                  <a:pt x="70169" y="1267218"/>
                  <a:pt x="71903" y="1284900"/>
                </a:cubicBezTo>
                <a:cubicBezTo>
                  <a:pt x="49713" y="1296689"/>
                  <a:pt x="34458" y="1297729"/>
                  <a:pt x="19202" y="1284207"/>
                </a:cubicBezTo>
                <a:cubicBezTo>
                  <a:pt x="15042" y="1264791"/>
                  <a:pt x="11574" y="1256123"/>
                  <a:pt x="13308" y="1245375"/>
                </a:cubicBezTo>
                <a:cubicBezTo>
                  <a:pt x="15042" y="1234627"/>
                  <a:pt x="21976" y="1176379"/>
                  <a:pt x="4987" y="1157310"/>
                </a:cubicBezTo>
                <a:cubicBezTo>
                  <a:pt x="-1947" y="1149682"/>
                  <a:pt x="-3334" y="1154883"/>
                  <a:pt x="11921" y="1132000"/>
                </a:cubicBezTo>
                <a:cubicBezTo>
                  <a:pt x="27177" y="1109117"/>
                  <a:pt x="55260" y="1044628"/>
                  <a:pt x="61848" y="1014117"/>
                </a:cubicBezTo>
                <a:cubicBezTo>
                  <a:pt x="68782" y="983606"/>
                  <a:pt x="57687" y="950669"/>
                  <a:pt x="52487" y="940267"/>
                </a:cubicBezTo>
                <a:cubicBezTo>
                  <a:pt x="47286" y="930212"/>
                  <a:pt x="54914" y="924318"/>
                  <a:pt x="75370" y="910449"/>
                </a:cubicBezTo>
                <a:cubicBezTo>
                  <a:pt x="95826" y="896928"/>
                  <a:pt x="120443" y="864683"/>
                  <a:pt x="121136" y="840067"/>
                </a:cubicBezTo>
                <a:cubicBezTo>
                  <a:pt x="121829" y="815450"/>
                  <a:pt x="79877" y="769684"/>
                  <a:pt x="88545" y="690633"/>
                </a:cubicBezTo>
                <a:close/>
              </a:path>
            </a:pathLst>
          </a:custGeom>
          <a:solidFill>
            <a:schemeClr val="bg1"/>
          </a:solidFill>
          <a:ln w="3465" cap="flat">
            <a:noFill/>
            <a:prstDash val="solid"/>
            <a:miter/>
          </a:ln>
          <a:effectLst>
            <a:outerShdw blurRad="12700" dist="12700" dir="16200000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endParaRPr lang="zh-CN" altLang="en-US">
              <a:latin typeface="+mj-ea"/>
              <a:ea typeface="+mj-ea"/>
            </a:endParaRPr>
          </a:p>
        </p:txBody>
      </p:sp>
      <p:sp>
        <p:nvSpPr>
          <p:cNvPr id="192" name="任意多边形: 形状 191">
            <a:extLst>
              <a:ext uri="{FF2B5EF4-FFF2-40B4-BE49-F238E27FC236}">
                <a16:creationId xmlns:a16="http://schemas.microsoft.com/office/drawing/2014/main" id="{CC79430E-4E0F-48F7-BBD4-333A0DE89424}"/>
              </a:ext>
            </a:extLst>
          </p:cNvPr>
          <p:cNvSpPr/>
          <p:nvPr/>
        </p:nvSpPr>
        <p:spPr>
          <a:xfrm>
            <a:off x="3468118" y="6300488"/>
            <a:ext cx="128449" cy="176440"/>
          </a:xfrm>
          <a:custGeom>
            <a:avLst/>
            <a:gdLst>
              <a:gd name="connsiteX0" fmla="*/ 88545 w 947778"/>
              <a:gd name="connsiteY0" fmla="*/ 690633 h 1301885"/>
              <a:gd name="connsiteX1" fmla="*/ 61848 w 947778"/>
              <a:gd name="connsiteY1" fmla="*/ 699648 h 1301885"/>
              <a:gd name="connsiteX2" fmla="*/ 89932 w 947778"/>
              <a:gd name="connsiteY2" fmla="*/ 621984 h 1301885"/>
              <a:gd name="connsiteX3" fmla="*/ 180077 w 947778"/>
              <a:gd name="connsiteY3" fmla="*/ 571017 h 1301885"/>
              <a:gd name="connsiteX4" fmla="*/ 323617 w 947778"/>
              <a:gd name="connsiteY4" fmla="*/ 587659 h 1301885"/>
              <a:gd name="connsiteX5" fmla="*/ 417576 w 947778"/>
              <a:gd name="connsiteY5" fmla="*/ 621984 h 1301885"/>
              <a:gd name="connsiteX6" fmla="*/ 507722 w 947778"/>
              <a:gd name="connsiteY6" fmla="*/ 599101 h 1301885"/>
              <a:gd name="connsiteX7" fmla="*/ 603068 w 947778"/>
              <a:gd name="connsiteY7" fmla="*/ 557148 h 1301885"/>
              <a:gd name="connsiteX8" fmla="*/ 673105 w 947778"/>
              <a:gd name="connsiteY8" fmla="*/ 446546 h 1301885"/>
              <a:gd name="connsiteX9" fmla="*/ 674491 w 947778"/>
              <a:gd name="connsiteY9" fmla="*/ 391766 h 1301885"/>
              <a:gd name="connsiteX10" fmla="*/ 662356 w 947778"/>
              <a:gd name="connsiteY10" fmla="*/ 367496 h 1301885"/>
              <a:gd name="connsiteX11" fmla="*/ 641207 w 947778"/>
              <a:gd name="connsiteY11" fmla="*/ 356401 h 1301885"/>
              <a:gd name="connsiteX12" fmla="*/ 607576 w 947778"/>
              <a:gd name="connsiteY12" fmla="*/ 325543 h 1301885"/>
              <a:gd name="connsiteX13" fmla="*/ 597868 w 947778"/>
              <a:gd name="connsiteY13" fmla="*/ 276310 h 1301885"/>
              <a:gd name="connsiteX14" fmla="*/ 666170 w 947778"/>
              <a:gd name="connsiteY14" fmla="*/ 286711 h 1301885"/>
              <a:gd name="connsiteX15" fmla="*/ 689053 w 947778"/>
              <a:gd name="connsiteY15" fmla="*/ 316529 h 1301885"/>
              <a:gd name="connsiteX16" fmla="*/ 702575 w 947778"/>
              <a:gd name="connsiteY16" fmla="*/ 306474 h 1301885"/>
              <a:gd name="connsiteX17" fmla="*/ 639473 w 947778"/>
              <a:gd name="connsiteY17" fmla="*/ 271109 h 1301885"/>
              <a:gd name="connsiteX18" fmla="*/ 583999 w 947778"/>
              <a:gd name="connsiteY18" fmla="*/ 246492 h 1301885"/>
              <a:gd name="connsiteX19" fmla="*/ 491773 w 947778"/>
              <a:gd name="connsiteY19" fmla="*/ 171602 h 1301885"/>
              <a:gd name="connsiteX20" fmla="*/ 486226 w 947778"/>
              <a:gd name="connsiteY20" fmla="*/ 79030 h 1301885"/>
              <a:gd name="connsiteX21" fmla="*/ 512576 w 947778"/>
              <a:gd name="connsiteY21" fmla="*/ 2753 h 1301885"/>
              <a:gd name="connsiteX22" fmla="*/ 520204 w 947778"/>
              <a:gd name="connsiteY22" fmla="*/ 29103 h 1301885"/>
              <a:gd name="connsiteX23" fmla="*/ 501481 w 947778"/>
              <a:gd name="connsiteY23" fmla="*/ 80763 h 1301885"/>
              <a:gd name="connsiteX24" fmla="*/ 503908 w 947778"/>
              <a:gd name="connsiteY24" fmla="*/ 135891 h 1301885"/>
              <a:gd name="connsiteX25" fmla="*/ 509456 w 947778"/>
              <a:gd name="connsiteY25" fmla="*/ 101220 h 1301885"/>
              <a:gd name="connsiteX26" fmla="*/ 536846 w 947778"/>
              <a:gd name="connsiteY26" fmla="*/ 66548 h 1301885"/>
              <a:gd name="connsiteX27" fmla="*/ 547941 w 947778"/>
              <a:gd name="connsiteY27" fmla="*/ 31530 h 1301885"/>
              <a:gd name="connsiteX28" fmla="*/ 554182 w 947778"/>
              <a:gd name="connsiteY28" fmla="*/ 42971 h 1301885"/>
              <a:gd name="connsiteX29" fmla="*/ 546207 w 947778"/>
              <a:gd name="connsiteY29" fmla="*/ 72789 h 1301885"/>
              <a:gd name="connsiteX30" fmla="*/ 525058 w 947778"/>
              <a:gd name="connsiteY30" fmla="*/ 105380 h 1301885"/>
              <a:gd name="connsiteX31" fmla="*/ 524364 w 947778"/>
              <a:gd name="connsiteY31" fmla="*/ 152186 h 1301885"/>
              <a:gd name="connsiteX32" fmla="*/ 534072 w 947778"/>
              <a:gd name="connsiteY32" fmla="*/ 171949 h 1301885"/>
              <a:gd name="connsiteX33" fmla="*/ 562156 w 947778"/>
              <a:gd name="connsiteY33" fmla="*/ 148026 h 1301885"/>
              <a:gd name="connsiteX34" fmla="*/ 571517 w 947778"/>
              <a:gd name="connsiteY34" fmla="*/ 111968 h 1301885"/>
              <a:gd name="connsiteX35" fmla="*/ 578452 w 947778"/>
              <a:gd name="connsiteY35" fmla="*/ 96019 h 1301885"/>
              <a:gd name="connsiteX36" fmla="*/ 581225 w 947778"/>
              <a:gd name="connsiteY36" fmla="*/ 140398 h 1301885"/>
              <a:gd name="connsiteX37" fmla="*/ 551755 w 947778"/>
              <a:gd name="connsiteY37" fmla="*/ 183391 h 1301885"/>
              <a:gd name="connsiteX38" fmla="*/ 558342 w 947778"/>
              <a:gd name="connsiteY38" fmla="*/ 204193 h 1301885"/>
              <a:gd name="connsiteX39" fmla="*/ 602722 w 947778"/>
              <a:gd name="connsiteY39" fmla="*/ 232971 h 1301885"/>
              <a:gd name="connsiteX40" fmla="*/ 618324 w 947778"/>
              <a:gd name="connsiteY40" fmla="*/ 234011 h 1301885"/>
              <a:gd name="connsiteX41" fmla="*/ 621444 w 947778"/>
              <a:gd name="connsiteY41" fmla="*/ 204193 h 1301885"/>
              <a:gd name="connsiteX42" fmla="*/ 616243 w 947778"/>
              <a:gd name="connsiteY42" fmla="*/ 169175 h 1301885"/>
              <a:gd name="connsiteX43" fmla="*/ 619017 w 947778"/>
              <a:gd name="connsiteY43" fmla="*/ 154613 h 1301885"/>
              <a:gd name="connsiteX44" fmla="*/ 634273 w 947778"/>
              <a:gd name="connsiteY44" fmla="*/ 191018 h 1301885"/>
              <a:gd name="connsiteX45" fmla="*/ 641207 w 947778"/>
              <a:gd name="connsiteY45" fmla="*/ 236438 h 1301885"/>
              <a:gd name="connsiteX46" fmla="*/ 679692 w 947778"/>
              <a:gd name="connsiteY46" fmla="*/ 254467 h 1301885"/>
              <a:gd name="connsiteX47" fmla="*/ 696681 w 947778"/>
              <a:gd name="connsiteY47" fmla="*/ 260361 h 1301885"/>
              <a:gd name="connsiteX48" fmla="*/ 666864 w 947778"/>
              <a:gd name="connsiteY48" fmla="*/ 234011 h 1301885"/>
              <a:gd name="connsiteX49" fmla="*/ 649528 w 947778"/>
              <a:gd name="connsiteY49" fmla="*/ 187898 h 1301885"/>
              <a:gd name="connsiteX50" fmla="*/ 633579 w 947778"/>
              <a:gd name="connsiteY50" fmla="*/ 135891 h 1301885"/>
              <a:gd name="connsiteX51" fmla="*/ 598214 w 947778"/>
              <a:gd name="connsiteY51" fmla="*/ 106767 h 1301885"/>
              <a:gd name="connsiteX52" fmla="*/ 576371 w 947778"/>
              <a:gd name="connsiteY52" fmla="*/ 77989 h 1301885"/>
              <a:gd name="connsiteX53" fmla="*/ 581225 w 947778"/>
              <a:gd name="connsiteY53" fmla="*/ 38811 h 1301885"/>
              <a:gd name="connsiteX54" fmla="*/ 587466 w 947778"/>
              <a:gd name="connsiteY54" fmla="*/ 47132 h 1301885"/>
              <a:gd name="connsiteX55" fmla="*/ 587813 w 947778"/>
              <a:gd name="connsiteY55" fmla="*/ 73482 h 1301885"/>
              <a:gd name="connsiteX56" fmla="*/ 607576 w 947778"/>
              <a:gd name="connsiteY56" fmla="*/ 93938 h 1301885"/>
              <a:gd name="connsiteX57" fmla="*/ 636006 w 947778"/>
              <a:gd name="connsiteY57" fmla="*/ 106420 h 1301885"/>
              <a:gd name="connsiteX58" fmla="*/ 645367 w 947778"/>
              <a:gd name="connsiteY58" fmla="*/ 61694 h 1301885"/>
              <a:gd name="connsiteX59" fmla="*/ 663397 w 947778"/>
              <a:gd name="connsiteY59" fmla="*/ 30143 h 1301885"/>
              <a:gd name="connsiteX60" fmla="*/ 671024 w 947778"/>
              <a:gd name="connsiteY60" fmla="*/ 3099 h 1301885"/>
              <a:gd name="connsiteX61" fmla="*/ 676225 w 947778"/>
              <a:gd name="connsiteY61" fmla="*/ 38464 h 1301885"/>
              <a:gd name="connsiteX62" fmla="*/ 662703 w 947778"/>
              <a:gd name="connsiteY62" fmla="*/ 66548 h 1301885"/>
              <a:gd name="connsiteX63" fmla="*/ 657156 w 947778"/>
              <a:gd name="connsiteY63" fmla="*/ 112314 h 1301885"/>
              <a:gd name="connsiteX64" fmla="*/ 662703 w 947778"/>
              <a:gd name="connsiteY64" fmla="*/ 120982 h 1301885"/>
              <a:gd name="connsiteX65" fmla="*/ 691827 w 947778"/>
              <a:gd name="connsiteY65" fmla="*/ 101220 h 1301885"/>
              <a:gd name="connsiteX66" fmla="*/ 701535 w 947778"/>
              <a:gd name="connsiteY66" fmla="*/ 56840 h 1301885"/>
              <a:gd name="connsiteX67" fmla="*/ 711936 w 947778"/>
              <a:gd name="connsiteY67" fmla="*/ 75563 h 1301885"/>
              <a:gd name="connsiteX68" fmla="*/ 689747 w 947778"/>
              <a:gd name="connsiteY68" fmla="*/ 124103 h 1301885"/>
              <a:gd name="connsiteX69" fmla="*/ 666864 w 947778"/>
              <a:gd name="connsiteY69" fmla="*/ 145252 h 1301885"/>
              <a:gd name="connsiteX70" fmla="*/ 672064 w 947778"/>
              <a:gd name="connsiteY70" fmla="*/ 179577 h 1301885"/>
              <a:gd name="connsiteX71" fmla="*/ 681772 w 947778"/>
              <a:gd name="connsiteY71" fmla="*/ 200726 h 1301885"/>
              <a:gd name="connsiteX72" fmla="*/ 699108 w 947778"/>
              <a:gd name="connsiteY72" fmla="*/ 202460 h 1301885"/>
              <a:gd name="connsiteX73" fmla="*/ 715750 w 947778"/>
              <a:gd name="connsiteY73" fmla="*/ 179230 h 1301885"/>
              <a:gd name="connsiteX74" fmla="*/ 717831 w 947778"/>
              <a:gd name="connsiteY74" fmla="*/ 165362 h 1301885"/>
              <a:gd name="connsiteX75" fmla="*/ 723378 w 947778"/>
              <a:gd name="connsiteY75" fmla="*/ 188245 h 1301885"/>
              <a:gd name="connsiteX76" fmla="*/ 704655 w 947778"/>
              <a:gd name="connsiteY76" fmla="*/ 217715 h 1301885"/>
              <a:gd name="connsiteX77" fmla="*/ 702575 w 947778"/>
              <a:gd name="connsiteY77" fmla="*/ 238865 h 1301885"/>
              <a:gd name="connsiteX78" fmla="*/ 731352 w 947778"/>
              <a:gd name="connsiteY78" fmla="*/ 266949 h 1301885"/>
              <a:gd name="connsiteX79" fmla="*/ 749035 w 947778"/>
              <a:gd name="connsiteY79" fmla="*/ 206274 h 1301885"/>
              <a:gd name="connsiteX80" fmla="*/ 759783 w 947778"/>
              <a:gd name="connsiteY80" fmla="*/ 221529 h 1301885"/>
              <a:gd name="connsiteX81" fmla="*/ 752502 w 947778"/>
              <a:gd name="connsiteY81" fmla="*/ 269376 h 1301885"/>
              <a:gd name="connsiteX82" fmla="*/ 779892 w 947778"/>
              <a:gd name="connsiteY82" fmla="*/ 246839 h 1301885"/>
              <a:gd name="connsiteX83" fmla="*/ 790987 w 947778"/>
              <a:gd name="connsiteY83" fmla="*/ 201767 h 1301885"/>
              <a:gd name="connsiteX84" fmla="*/ 799655 w 947778"/>
              <a:gd name="connsiteY84" fmla="*/ 227076 h 1301885"/>
              <a:gd name="connsiteX85" fmla="*/ 786827 w 947778"/>
              <a:gd name="connsiteY85" fmla="*/ 269029 h 1301885"/>
              <a:gd name="connsiteX86" fmla="*/ 769144 w 947778"/>
              <a:gd name="connsiteY86" fmla="*/ 290179 h 1301885"/>
              <a:gd name="connsiteX87" fmla="*/ 795841 w 947778"/>
              <a:gd name="connsiteY87" fmla="*/ 309941 h 1301885"/>
              <a:gd name="connsiteX88" fmla="*/ 825659 w 947778"/>
              <a:gd name="connsiteY88" fmla="*/ 321036 h 1301885"/>
              <a:gd name="connsiteX89" fmla="*/ 828086 w 947778"/>
              <a:gd name="connsiteY89" fmla="*/ 349120 h 1301885"/>
              <a:gd name="connsiteX90" fmla="*/ 918578 w 947778"/>
              <a:gd name="connsiteY90" fmla="*/ 383791 h 1301885"/>
              <a:gd name="connsiteX91" fmla="*/ 946315 w 947778"/>
              <a:gd name="connsiteY91" fmla="*/ 388992 h 1301885"/>
              <a:gd name="connsiteX92" fmla="*/ 926899 w 947778"/>
              <a:gd name="connsiteY92" fmla="*/ 426784 h 1301885"/>
              <a:gd name="connsiteX93" fmla="*/ 914071 w 947778"/>
              <a:gd name="connsiteY93" fmla="*/ 438919 h 1301885"/>
              <a:gd name="connsiteX94" fmla="*/ 835020 w 947778"/>
              <a:gd name="connsiteY94" fmla="*/ 446200 h 1301885"/>
              <a:gd name="connsiteX95" fmla="*/ 787173 w 947778"/>
              <a:gd name="connsiteY95" fmla="*/ 455908 h 1301885"/>
              <a:gd name="connsiteX96" fmla="*/ 789600 w 947778"/>
              <a:gd name="connsiteY96" fmla="*/ 574137 h 1301885"/>
              <a:gd name="connsiteX97" fmla="*/ 771918 w 947778"/>
              <a:gd name="connsiteY97" fmla="*/ 628225 h 1301885"/>
              <a:gd name="connsiteX98" fmla="*/ 771918 w 947778"/>
              <a:gd name="connsiteY98" fmla="*/ 686819 h 1301885"/>
              <a:gd name="connsiteX99" fmla="*/ 760130 w 947778"/>
              <a:gd name="connsiteY99" fmla="*/ 727731 h 1301885"/>
              <a:gd name="connsiteX100" fmla="*/ 778852 w 947778"/>
              <a:gd name="connsiteY100" fmla="*/ 770724 h 1301885"/>
              <a:gd name="connsiteX101" fmla="*/ 849929 w 947778"/>
              <a:gd name="connsiteY101" fmla="*/ 810596 h 1301885"/>
              <a:gd name="connsiteX102" fmla="*/ 925512 w 947778"/>
              <a:gd name="connsiteY102" fmla="*/ 822384 h 1301885"/>
              <a:gd name="connsiteX103" fmla="*/ 947702 w 947778"/>
              <a:gd name="connsiteY103" fmla="*/ 837639 h 1301885"/>
              <a:gd name="connsiteX104" fmla="*/ 940074 w 947778"/>
              <a:gd name="connsiteY104" fmla="*/ 860523 h 1301885"/>
              <a:gd name="connsiteX105" fmla="*/ 908870 w 947778"/>
              <a:gd name="connsiteY105" fmla="*/ 967311 h 1301885"/>
              <a:gd name="connsiteX106" fmla="*/ 870038 w 947778"/>
              <a:gd name="connsiteY106" fmla="*/ 1039427 h 1301885"/>
              <a:gd name="connsiteX107" fmla="*/ 833633 w 947778"/>
              <a:gd name="connsiteY107" fmla="*/ 1061617 h 1301885"/>
              <a:gd name="connsiteX108" fmla="*/ 848195 w 947778"/>
              <a:gd name="connsiteY108" fmla="*/ 998861 h 1301885"/>
              <a:gd name="connsiteX109" fmla="*/ 872812 w 947778"/>
              <a:gd name="connsiteY109" fmla="*/ 989500 h 1301885"/>
              <a:gd name="connsiteX110" fmla="*/ 874545 w 947778"/>
              <a:gd name="connsiteY110" fmla="*/ 970778 h 1301885"/>
              <a:gd name="connsiteX111" fmla="*/ 895695 w 947778"/>
              <a:gd name="connsiteY111" fmla="*/ 913916 h 1301885"/>
              <a:gd name="connsiteX112" fmla="*/ 900896 w 947778"/>
              <a:gd name="connsiteY112" fmla="*/ 865724 h 1301885"/>
              <a:gd name="connsiteX113" fmla="*/ 876279 w 947778"/>
              <a:gd name="connsiteY113" fmla="*/ 858789 h 1301885"/>
              <a:gd name="connsiteX114" fmla="*/ 678652 w 947778"/>
              <a:gd name="connsiteY114" fmla="*/ 854629 h 1301885"/>
              <a:gd name="connsiteX115" fmla="*/ 659929 w 947778"/>
              <a:gd name="connsiteY115" fmla="*/ 911490 h 1301885"/>
              <a:gd name="connsiteX116" fmla="*/ 644674 w 947778"/>
              <a:gd name="connsiteY116" fmla="*/ 1062310 h 1301885"/>
              <a:gd name="connsiteX117" fmla="*/ 637740 w 947778"/>
              <a:gd name="connsiteY117" fmla="*/ 1102182 h 1301885"/>
              <a:gd name="connsiteX118" fmla="*/ 630805 w 947778"/>
              <a:gd name="connsiteY118" fmla="*/ 1235321 h 1301885"/>
              <a:gd name="connsiteX119" fmla="*/ 639127 w 947778"/>
              <a:gd name="connsiteY119" fmla="*/ 1291141 h 1301885"/>
              <a:gd name="connsiteX120" fmla="*/ 590933 w 947778"/>
              <a:gd name="connsiteY120" fmla="*/ 1297035 h 1301885"/>
              <a:gd name="connsiteX121" fmla="*/ 602722 w 947778"/>
              <a:gd name="connsiteY121" fmla="*/ 1228386 h 1301885"/>
              <a:gd name="connsiteX122" fmla="*/ 606882 w 947778"/>
              <a:gd name="connsiteY122" fmla="*/ 1108076 h 1301885"/>
              <a:gd name="connsiteX123" fmla="*/ 602722 w 947778"/>
              <a:gd name="connsiteY123" fmla="*/ 1068204 h 1301885"/>
              <a:gd name="connsiteX124" fmla="*/ 581572 w 947778"/>
              <a:gd name="connsiteY124" fmla="*/ 919811 h 1301885"/>
              <a:gd name="connsiteX125" fmla="*/ 568050 w 947778"/>
              <a:gd name="connsiteY125" fmla="*/ 885833 h 1301885"/>
              <a:gd name="connsiteX126" fmla="*/ 365569 w 947778"/>
              <a:gd name="connsiteY126" fmla="*/ 837639 h 1301885"/>
              <a:gd name="connsiteX127" fmla="*/ 289986 w 947778"/>
              <a:gd name="connsiteY127" fmla="*/ 932639 h 1301885"/>
              <a:gd name="connsiteX128" fmla="*/ 228271 w 947778"/>
              <a:gd name="connsiteY128" fmla="*/ 1001289 h 1301885"/>
              <a:gd name="connsiteX129" fmla="*/ 241099 w 947778"/>
              <a:gd name="connsiteY129" fmla="*/ 1119171 h 1301885"/>
              <a:gd name="connsiteX130" fmla="*/ 258088 w 947778"/>
              <a:gd name="connsiteY130" fmla="*/ 1172565 h 1301885"/>
              <a:gd name="connsiteX131" fmla="*/ 275770 w 947778"/>
              <a:gd name="connsiteY131" fmla="*/ 1233587 h 1301885"/>
              <a:gd name="connsiteX132" fmla="*/ 223070 w 947778"/>
              <a:gd name="connsiteY132" fmla="*/ 1224225 h 1301885"/>
              <a:gd name="connsiteX133" fmla="*/ 214749 w 947778"/>
              <a:gd name="connsiteY133" fmla="*/ 1170832 h 1301885"/>
              <a:gd name="connsiteX134" fmla="*/ 200187 w 947778"/>
              <a:gd name="connsiteY134" fmla="*/ 1127493 h 1301885"/>
              <a:gd name="connsiteX135" fmla="*/ 203654 w 947778"/>
              <a:gd name="connsiteY135" fmla="*/ 1058843 h 1301885"/>
              <a:gd name="connsiteX136" fmla="*/ 171410 w 947778"/>
              <a:gd name="connsiteY136" fmla="*/ 967311 h 1301885"/>
              <a:gd name="connsiteX137" fmla="*/ 194986 w 947778"/>
              <a:gd name="connsiteY137" fmla="*/ 922238 h 1301885"/>
              <a:gd name="connsiteX138" fmla="*/ 107614 w 947778"/>
              <a:gd name="connsiteY138" fmla="*/ 986726 h 1301885"/>
              <a:gd name="connsiteX139" fmla="*/ 88198 w 947778"/>
              <a:gd name="connsiteY139" fmla="*/ 1057110 h 1301885"/>
              <a:gd name="connsiteX140" fmla="*/ 44859 w 947778"/>
              <a:gd name="connsiteY140" fmla="*/ 1143441 h 1301885"/>
              <a:gd name="connsiteX141" fmla="*/ 49020 w 947778"/>
              <a:gd name="connsiteY141" fmla="*/ 1219718 h 1301885"/>
              <a:gd name="connsiteX142" fmla="*/ 71903 w 947778"/>
              <a:gd name="connsiteY142" fmla="*/ 1284900 h 1301885"/>
              <a:gd name="connsiteX143" fmla="*/ 19202 w 947778"/>
              <a:gd name="connsiteY143" fmla="*/ 1284207 h 1301885"/>
              <a:gd name="connsiteX144" fmla="*/ 13308 w 947778"/>
              <a:gd name="connsiteY144" fmla="*/ 1245375 h 1301885"/>
              <a:gd name="connsiteX145" fmla="*/ 4987 w 947778"/>
              <a:gd name="connsiteY145" fmla="*/ 1157310 h 1301885"/>
              <a:gd name="connsiteX146" fmla="*/ 11921 w 947778"/>
              <a:gd name="connsiteY146" fmla="*/ 1132000 h 1301885"/>
              <a:gd name="connsiteX147" fmla="*/ 61848 w 947778"/>
              <a:gd name="connsiteY147" fmla="*/ 1014117 h 1301885"/>
              <a:gd name="connsiteX148" fmla="*/ 52487 w 947778"/>
              <a:gd name="connsiteY148" fmla="*/ 940267 h 1301885"/>
              <a:gd name="connsiteX149" fmla="*/ 75370 w 947778"/>
              <a:gd name="connsiteY149" fmla="*/ 910449 h 1301885"/>
              <a:gd name="connsiteX150" fmla="*/ 121136 w 947778"/>
              <a:gd name="connsiteY150" fmla="*/ 840067 h 1301885"/>
              <a:gd name="connsiteX151" fmla="*/ 88545 w 947778"/>
              <a:gd name="connsiteY151" fmla="*/ 690633 h 13018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</a:cxnLst>
            <a:rect l="l" t="t" r="r" b="b"/>
            <a:pathLst>
              <a:path w="947778" h="1301885">
                <a:moveTo>
                  <a:pt x="88545" y="690633"/>
                </a:moveTo>
                <a:cubicBezTo>
                  <a:pt x="88545" y="690633"/>
                  <a:pt x="68089" y="704502"/>
                  <a:pt x="61848" y="699648"/>
                </a:cubicBezTo>
                <a:cubicBezTo>
                  <a:pt x="55607" y="694447"/>
                  <a:pt x="71903" y="640013"/>
                  <a:pt x="89932" y="621984"/>
                </a:cubicBezTo>
                <a:cubicBezTo>
                  <a:pt x="107614" y="604301"/>
                  <a:pt x="163782" y="574831"/>
                  <a:pt x="180077" y="571017"/>
                </a:cubicBezTo>
                <a:cubicBezTo>
                  <a:pt x="196720" y="567203"/>
                  <a:pt x="293106" y="571017"/>
                  <a:pt x="323617" y="587659"/>
                </a:cubicBezTo>
                <a:cubicBezTo>
                  <a:pt x="354128" y="604301"/>
                  <a:pt x="383252" y="620597"/>
                  <a:pt x="417576" y="621984"/>
                </a:cubicBezTo>
                <a:cubicBezTo>
                  <a:pt x="448087" y="623371"/>
                  <a:pt x="472357" y="612969"/>
                  <a:pt x="507722" y="599101"/>
                </a:cubicBezTo>
                <a:cubicBezTo>
                  <a:pt x="543434" y="585232"/>
                  <a:pt x="572557" y="573790"/>
                  <a:pt x="603068" y="557148"/>
                </a:cubicBezTo>
                <a:cubicBezTo>
                  <a:pt x="633579" y="540506"/>
                  <a:pt x="664090" y="477057"/>
                  <a:pt x="673105" y="446546"/>
                </a:cubicBezTo>
                <a:cubicBezTo>
                  <a:pt x="682119" y="416035"/>
                  <a:pt x="676225" y="400780"/>
                  <a:pt x="674491" y="391766"/>
                </a:cubicBezTo>
                <a:cubicBezTo>
                  <a:pt x="672411" y="383098"/>
                  <a:pt x="660970" y="387258"/>
                  <a:pt x="662356" y="367496"/>
                </a:cubicBezTo>
                <a:cubicBezTo>
                  <a:pt x="663050" y="359174"/>
                  <a:pt x="651608" y="356747"/>
                  <a:pt x="641207" y="356401"/>
                </a:cubicBezTo>
                <a:cubicBezTo>
                  <a:pt x="630805" y="356054"/>
                  <a:pt x="615550" y="346346"/>
                  <a:pt x="607576" y="325543"/>
                </a:cubicBezTo>
                <a:cubicBezTo>
                  <a:pt x="599601" y="304740"/>
                  <a:pt x="594054" y="280817"/>
                  <a:pt x="597868" y="276310"/>
                </a:cubicBezTo>
                <a:cubicBezTo>
                  <a:pt x="601335" y="271803"/>
                  <a:pt x="653342" y="278390"/>
                  <a:pt x="666170" y="286711"/>
                </a:cubicBezTo>
                <a:cubicBezTo>
                  <a:pt x="679345" y="295379"/>
                  <a:pt x="686973" y="312715"/>
                  <a:pt x="689053" y="316529"/>
                </a:cubicBezTo>
                <a:cubicBezTo>
                  <a:pt x="691134" y="320343"/>
                  <a:pt x="691827" y="312715"/>
                  <a:pt x="702575" y="306474"/>
                </a:cubicBezTo>
                <a:cubicBezTo>
                  <a:pt x="686973" y="289832"/>
                  <a:pt x="673798" y="281511"/>
                  <a:pt x="639473" y="271109"/>
                </a:cubicBezTo>
                <a:cubicBezTo>
                  <a:pt x="610349" y="262441"/>
                  <a:pt x="597521" y="253427"/>
                  <a:pt x="583999" y="246492"/>
                </a:cubicBezTo>
                <a:cubicBezTo>
                  <a:pt x="552795" y="230544"/>
                  <a:pt x="506682" y="189285"/>
                  <a:pt x="491773" y="171602"/>
                </a:cubicBezTo>
                <a:cubicBezTo>
                  <a:pt x="476864" y="153920"/>
                  <a:pt x="483799" y="93245"/>
                  <a:pt x="486226" y="79030"/>
                </a:cubicBezTo>
                <a:cubicBezTo>
                  <a:pt x="488653" y="64815"/>
                  <a:pt x="505642" y="44705"/>
                  <a:pt x="512576" y="2753"/>
                </a:cubicBezTo>
                <a:cubicBezTo>
                  <a:pt x="514310" y="-6955"/>
                  <a:pt x="522284" y="10727"/>
                  <a:pt x="520204" y="29103"/>
                </a:cubicBezTo>
                <a:cubicBezTo>
                  <a:pt x="518123" y="47479"/>
                  <a:pt x="503561" y="69322"/>
                  <a:pt x="501481" y="80763"/>
                </a:cubicBezTo>
                <a:cubicBezTo>
                  <a:pt x="499401" y="92552"/>
                  <a:pt x="499401" y="121675"/>
                  <a:pt x="503908" y="135891"/>
                </a:cubicBezTo>
                <a:cubicBezTo>
                  <a:pt x="505295" y="118208"/>
                  <a:pt x="506682" y="107114"/>
                  <a:pt x="509456" y="101220"/>
                </a:cubicBezTo>
                <a:cubicBezTo>
                  <a:pt x="511883" y="95325"/>
                  <a:pt x="531645" y="73135"/>
                  <a:pt x="536846" y="66548"/>
                </a:cubicBezTo>
                <a:cubicBezTo>
                  <a:pt x="542047" y="59961"/>
                  <a:pt x="547247" y="41931"/>
                  <a:pt x="547941" y="31530"/>
                </a:cubicBezTo>
                <a:cubicBezTo>
                  <a:pt x="548288" y="26676"/>
                  <a:pt x="553835" y="35691"/>
                  <a:pt x="554182" y="42971"/>
                </a:cubicBezTo>
                <a:cubicBezTo>
                  <a:pt x="554875" y="50252"/>
                  <a:pt x="550021" y="67935"/>
                  <a:pt x="546207" y="72789"/>
                </a:cubicBezTo>
                <a:cubicBezTo>
                  <a:pt x="542393" y="77989"/>
                  <a:pt x="527831" y="98446"/>
                  <a:pt x="525058" y="105380"/>
                </a:cubicBezTo>
                <a:cubicBezTo>
                  <a:pt x="522284" y="111968"/>
                  <a:pt x="522284" y="143172"/>
                  <a:pt x="524364" y="152186"/>
                </a:cubicBezTo>
                <a:cubicBezTo>
                  <a:pt x="526445" y="161201"/>
                  <a:pt x="531299" y="166055"/>
                  <a:pt x="534072" y="171949"/>
                </a:cubicBezTo>
                <a:cubicBezTo>
                  <a:pt x="545514" y="168829"/>
                  <a:pt x="556262" y="156347"/>
                  <a:pt x="562156" y="148026"/>
                </a:cubicBezTo>
                <a:cubicBezTo>
                  <a:pt x="568050" y="139705"/>
                  <a:pt x="571864" y="120635"/>
                  <a:pt x="571517" y="111968"/>
                </a:cubicBezTo>
                <a:cubicBezTo>
                  <a:pt x="571171" y="103300"/>
                  <a:pt x="576371" y="94632"/>
                  <a:pt x="578452" y="96019"/>
                </a:cubicBezTo>
                <a:cubicBezTo>
                  <a:pt x="580532" y="97405"/>
                  <a:pt x="584346" y="126876"/>
                  <a:pt x="581225" y="140398"/>
                </a:cubicBezTo>
                <a:cubicBezTo>
                  <a:pt x="578452" y="153920"/>
                  <a:pt x="556262" y="176803"/>
                  <a:pt x="551755" y="183391"/>
                </a:cubicBezTo>
                <a:cubicBezTo>
                  <a:pt x="546901" y="189978"/>
                  <a:pt x="551061" y="196912"/>
                  <a:pt x="558342" y="204193"/>
                </a:cubicBezTo>
                <a:cubicBezTo>
                  <a:pt x="565623" y="211474"/>
                  <a:pt x="595787" y="229504"/>
                  <a:pt x="602722" y="232971"/>
                </a:cubicBezTo>
                <a:cubicBezTo>
                  <a:pt x="609656" y="236091"/>
                  <a:pt x="616243" y="235051"/>
                  <a:pt x="618324" y="234011"/>
                </a:cubicBezTo>
                <a:cubicBezTo>
                  <a:pt x="620404" y="232971"/>
                  <a:pt x="622484" y="215288"/>
                  <a:pt x="621444" y="204193"/>
                </a:cubicBezTo>
                <a:cubicBezTo>
                  <a:pt x="620404" y="193099"/>
                  <a:pt x="619017" y="176456"/>
                  <a:pt x="616243" y="169175"/>
                </a:cubicBezTo>
                <a:cubicBezTo>
                  <a:pt x="613816" y="161894"/>
                  <a:pt x="615550" y="151840"/>
                  <a:pt x="619017" y="154613"/>
                </a:cubicBezTo>
                <a:cubicBezTo>
                  <a:pt x="622484" y="157040"/>
                  <a:pt x="630805" y="172989"/>
                  <a:pt x="634273" y="191018"/>
                </a:cubicBezTo>
                <a:cubicBezTo>
                  <a:pt x="637740" y="208701"/>
                  <a:pt x="638780" y="230890"/>
                  <a:pt x="641207" y="236438"/>
                </a:cubicBezTo>
                <a:cubicBezTo>
                  <a:pt x="643634" y="242332"/>
                  <a:pt x="665477" y="249959"/>
                  <a:pt x="679692" y="254467"/>
                </a:cubicBezTo>
                <a:cubicBezTo>
                  <a:pt x="688707" y="257241"/>
                  <a:pt x="696681" y="260361"/>
                  <a:pt x="696681" y="260361"/>
                </a:cubicBezTo>
                <a:cubicBezTo>
                  <a:pt x="681772" y="251693"/>
                  <a:pt x="671718" y="241985"/>
                  <a:pt x="666864" y="234011"/>
                </a:cubicBezTo>
                <a:cubicBezTo>
                  <a:pt x="662010" y="226037"/>
                  <a:pt x="652302" y="202460"/>
                  <a:pt x="649528" y="187898"/>
                </a:cubicBezTo>
                <a:cubicBezTo>
                  <a:pt x="646754" y="173336"/>
                  <a:pt x="642940" y="148373"/>
                  <a:pt x="633579" y="135891"/>
                </a:cubicBezTo>
                <a:cubicBezTo>
                  <a:pt x="624218" y="123062"/>
                  <a:pt x="605495" y="111621"/>
                  <a:pt x="598214" y="106767"/>
                </a:cubicBezTo>
                <a:cubicBezTo>
                  <a:pt x="590933" y="101566"/>
                  <a:pt x="579145" y="85617"/>
                  <a:pt x="576371" y="77989"/>
                </a:cubicBezTo>
                <a:cubicBezTo>
                  <a:pt x="573598" y="70362"/>
                  <a:pt x="579145" y="41584"/>
                  <a:pt x="581225" y="38811"/>
                </a:cubicBezTo>
                <a:cubicBezTo>
                  <a:pt x="583306" y="36037"/>
                  <a:pt x="587466" y="42625"/>
                  <a:pt x="587466" y="47132"/>
                </a:cubicBezTo>
                <a:cubicBezTo>
                  <a:pt x="587466" y="51639"/>
                  <a:pt x="585039" y="67588"/>
                  <a:pt x="587813" y="73482"/>
                </a:cubicBezTo>
                <a:cubicBezTo>
                  <a:pt x="590587" y="79723"/>
                  <a:pt x="603068" y="91858"/>
                  <a:pt x="607576" y="93938"/>
                </a:cubicBezTo>
                <a:cubicBezTo>
                  <a:pt x="612083" y="96019"/>
                  <a:pt x="628725" y="101220"/>
                  <a:pt x="636006" y="106420"/>
                </a:cubicBezTo>
                <a:cubicBezTo>
                  <a:pt x="638433" y="86311"/>
                  <a:pt x="641900" y="70709"/>
                  <a:pt x="645367" y="61694"/>
                </a:cubicBezTo>
                <a:cubicBezTo>
                  <a:pt x="648488" y="52333"/>
                  <a:pt x="659929" y="40545"/>
                  <a:pt x="663397" y="30143"/>
                </a:cubicBezTo>
                <a:cubicBezTo>
                  <a:pt x="666864" y="19742"/>
                  <a:pt x="667210" y="6913"/>
                  <a:pt x="671024" y="3099"/>
                </a:cubicBezTo>
                <a:cubicBezTo>
                  <a:pt x="674838" y="-714"/>
                  <a:pt x="680039" y="24595"/>
                  <a:pt x="676225" y="38464"/>
                </a:cubicBezTo>
                <a:cubicBezTo>
                  <a:pt x="673798" y="47826"/>
                  <a:pt x="665477" y="58920"/>
                  <a:pt x="662703" y="66548"/>
                </a:cubicBezTo>
                <a:cubicBezTo>
                  <a:pt x="660276" y="74176"/>
                  <a:pt x="657502" y="107460"/>
                  <a:pt x="657156" y="112314"/>
                </a:cubicBezTo>
                <a:cubicBezTo>
                  <a:pt x="656809" y="117168"/>
                  <a:pt x="658543" y="121329"/>
                  <a:pt x="662703" y="120982"/>
                </a:cubicBezTo>
                <a:cubicBezTo>
                  <a:pt x="666864" y="120635"/>
                  <a:pt x="682466" y="113007"/>
                  <a:pt x="691827" y="101220"/>
                </a:cubicBezTo>
                <a:cubicBezTo>
                  <a:pt x="701535" y="89431"/>
                  <a:pt x="705696" y="74176"/>
                  <a:pt x="701535" y="56840"/>
                </a:cubicBezTo>
                <a:cubicBezTo>
                  <a:pt x="699455" y="49212"/>
                  <a:pt x="711243" y="57187"/>
                  <a:pt x="711936" y="75563"/>
                </a:cubicBezTo>
                <a:cubicBezTo>
                  <a:pt x="712977" y="93938"/>
                  <a:pt x="706736" y="109540"/>
                  <a:pt x="689747" y="124103"/>
                </a:cubicBezTo>
                <a:cubicBezTo>
                  <a:pt x="672411" y="138664"/>
                  <a:pt x="668597" y="141092"/>
                  <a:pt x="666864" y="145252"/>
                </a:cubicBezTo>
                <a:cubicBezTo>
                  <a:pt x="665130" y="149412"/>
                  <a:pt x="667210" y="164321"/>
                  <a:pt x="672064" y="179577"/>
                </a:cubicBezTo>
                <a:cubicBezTo>
                  <a:pt x="675531" y="191018"/>
                  <a:pt x="677959" y="196912"/>
                  <a:pt x="681772" y="200726"/>
                </a:cubicBezTo>
                <a:cubicBezTo>
                  <a:pt x="685240" y="204540"/>
                  <a:pt x="694254" y="204540"/>
                  <a:pt x="699108" y="202460"/>
                </a:cubicBezTo>
                <a:cubicBezTo>
                  <a:pt x="704309" y="200380"/>
                  <a:pt x="712630" y="186511"/>
                  <a:pt x="715750" y="179230"/>
                </a:cubicBezTo>
                <a:cubicBezTo>
                  <a:pt x="718524" y="171949"/>
                  <a:pt x="716790" y="167788"/>
                  <a:pt x="717831" y="165362"/>
                </a:cubicBezTo>
                <a:cubicBezTo>
                  <a:pt x="719217" y="162934"/>
                  <a:pt x="726845" y="175416"/>
                  <a:pt x="723378" y="188245"/>
                </a:cubicBezTo>
                <a:cubicBezTo>
                  <a:pt x="719911" y="201073"/>
                  <a:pt x="708123" y="213554"/>
                  <a:pt x="704655" y="217715"/>
                </a:cubicBezTo>
                <a:cubicBezTo>
                  <a:pt x="701188" y="221876"/>
                  <a:pt x="699455" y="231584"/>
                  <a:pt x="702575" y="238865"/>
                </a:cubicBezTo>
                <a:cubicBezTo>
                  <a:pt x="705349" y="246146"/>
                  <a:pt x="723378" y="262441"/>
                  <a:pt x="731352" y="266949"/>
                </a:cubicBezTo>
                <a:cubicBezTo>
                  <a:pt x="739674" y="259668"/>
                  <a:pt x="751809" y="227423"/>
                  <a:pt x="749035" y="206274"/>
                </a:cubicBezTo>
                <a:cubicBezTo>
                  <a:pt x="747648" y="195872"/>
                  <a:pt x="758743" y="202460"/>
                  <a:pt x="759783" y="221529"/>
                </a:cubicBezTo>
                <a:cubicBezTo>
                  <a:pt x="760823" y="240598"/>
                  <a:pt x="755276" y="264175"/>
                  <a:pt x="752502" y="269376"/>
                </a:cubicBezTo>
                <a:cubicBezTo>
                  <a:pt x="764637" y="266949"/>
                  <a:pt x="775385" y="255507"/>
                  <a:pt x="779892" y="246839"/>
                </a:cubicBezTo>
                <a:cubicBezTo>
                  <a:pt x="784400" y="238172"/>
                  <a:pt x="788907" y="206967"/>
                  <a:pt x="790987" y="201767"/>
                </a:cubicBezTo>
                <a:cubicBezTo>
                  <a:pt x="793067" y="196566"/>
                  <a:pt x="798268" y="207661"/>
                  <a:pt x="799655" y="227076"/>
                </a:cubicBezTo>
                <a:cubicBezTo>
                  <a:pt x="801042" y="246839"/>
                  <a:pt x="793067" y="259668"/>
                  <a:pt x="786827" y="269029"/>
                </a:cubicBezTo>
                <a:cubicBezTo>
                  <a:pt x="780932" y="278390"/>
                  <a:pt x="769491" y="284978"/>
                  <a:pt x="769144" y="290179"/>
                </a:cubicBezTo>
                <a:cubicBezTo>
                  <a:pt x="768798" y="295379"/>
                  <a:pt x="787520" y="305781"/>
                  <a:pt x="795841" y="309941"/>
                </a:cubicBezTo>
                <a:cubicBezTo>
                  <a:pt x="804162" y="314102"/>
                  <a:pt x="822192" y="314795"/>
                  <a:pt x="825659" y="321036"/>
                </a:cubicBezTo>
                <a:cubicBezTo>
                  <a:pt x="829126" y="327277"/>
                  <a:pt x="823578" y="343572"/>
                  <a:pt x="828086" y="349120"/>
                </a:cubicBezTo>
                <a:cubicBezTo>
                  <a:pt x="832593" y="354667"/>
                  <a:pt x="905403" y="379977"/>
                  <a:pt x="918578" y="383791"/>
                </a:cubicBezTo>
                <a:cubicBezTo>
                  <a:pt x="932100" y="387605"/>
                  <a:pt x="942848" y="385178"/>
                  <a:pt x="946315" y="388992"/>
                </a:cubicBezTo>
                <a:cubicBezTo>
                  <a:pt x="949782" y="392806"/>
                  <a:pt x="942501" y="420196"/>
                  <a:pt x="926899" y="426784"/>
                </a:cubicBezTo>
                <a:cubicBezTo>
                  <a:pt x="926206" y="436145"/>
                  <a:pt x="921005" y="437879"/>
                  <a:pt x="914071" y="438919"/>
                </a:cubicBezTo>
                <a:cubicBezTo>
                  <a:pt x="907136" y="439959"/>
                  <a:pt x="862757" y="437185"/>
                  <a:pt x="835020" y="446200"/>
                </a:cubicBezTo>
                <a:cubicBezTo>
                  <a:pt x="804509" y="455908"/>
                  <a:pt x="800002" y="460068"/>
                  <a:pt x="787173" y="455908"/>
                </a:cubicBezTo>
                <a:cubicBezTo>
                  <a:pt x="789254" y="492659"/>
                  <a:pt x="788907" y="552987"/>
                  <a:pt x="789600" y="574137"/>
                </a:cubicBezTo>
                <a:cubicBezTo>
                  <a:pt x="790641" y="595287"/>
                  <a:pt x="783013" y="613662"/>
                  <a:pt x="771918" y="628225"/>
                </a:cubicBezTo>
                <a:cubicBezTo>
                  <a:pt x="773998" y="653188"/>
                  <a:pt x="774692" y="675031"/>
                  <a:pt x="771918" y="686819"/>
                </a:cubicBezTo>
                <a:cubicBezTo>
                  <a:pt x="769144" y="698607"/>
                  <a:pt x="763597" y="717677"/>
                  <a:pt x="760130" y="727731"/>
                </a:cubicBezTo>
                <a:cubicBezTo>
                  <a:pt x="756663" y="737786"/>
                  <a:pt x="771225" y="757202"/>
                  <a:pt x="778852" y="770724"/>
                </a:cubicBezTo>
                <a:cubicBezTo>
                  <a:pt x="801042" y="784246"/>
                  <a:pt x="812830" y="802968"/>
                  <a:pt x="849929" y="810596"/>
                </a:cubicBezTo>
                <a:cubicBezTo>
                  <a:pt x="887374" y="818224"/>
                  <a:pt x="914417" y="820651"/>
                  <a:pt x="925512" y="822384"/>
                </a:cubicBezTo>
                <a:cubicBezTo>
                  <a:pt x="936607" y="824118"/>
                  <a:pt x="946662" y="834172"/>
                  <a:pt x="947702" y="837639"/>
                </a:cubicBezTo>
                <a:cubicBezTo>
                  <a:pt x="948395" y="841107"/>
                  <a:pt x="944235" y="852895"/>
                  <a:pt x="940074" y="860523"/>
                </a:cubicBezTo>
                <a:cubicBezTo>
                  <a:pt x="935914" y="868150"/>
                  <a:pt x="911990" y="952749"/>
                  <a:pt x="908870" y="967311"/>
                </a:cubicBezTo>
                <a:cubicBezTo>
                  <a:pt x="905403" y="981873"/>
                  <a:pt x="872465" y="1035960"/>
                  <a:pt x="870038" y="1039427"/>
                </a:cubicBezTo>
                <a:cubicBezTo>
                  <a:pt x="867611" y="1042894"/>
                  <a:pt x="841261" y="1060577"/>
                  <a:pt x="833633" y="1061617"/>
                </a:cubicBezTo>
                <a:cubicBezTo>
                  <a:pt x="829472" y="1041161"/>
                  <a:pt x="839527" y="1004756"/>
                  <a:pt x="848195" y="998861"/>
                </a:cubicBezTo>
                <a:cubicBezTo>
                  <a:pt x="861023" y="997128"/>
                  <a:pt x="865184" y="997128"/>
                  <a:pt x="872812" y="989500"/>
                </a:cubicBezTo>
                <a:cubicBezTo>
                  <a:pt x="880439" y="981873"/>
                  <a:pt x="874545" y="970778"/>
                  <a:pt x="874545" y="970778"/>
                </a:cubicBezTo>
                <a:cubicBezTo>
                  <a:pt x="884600" y="957256"/>
                  <a:pt x="889801" y="927438"/>
                  <a:pt x="895695" y="913916"/>
                </a:cubicBezTo>
                <a:cubicBezTo>
                  <a:pt x="901589" y="900395"/>
                  <a:pt x="900896" y="868844"/>
                  <a:pt x="900896" y="865724"/>
                </a:cubicBezTo>
                <a:cubicBezTo>
                  <a:pt x="897428" y="861563"/>
                  <a:pt x="889107" y="857402"/>
                  <a:pt x="876279" y="858789"/>
                </a:cubicBezTo>
                <a:cubicBezTo>
                  <a:pt x="863450" y="860523"/>
                  <a:pt x="747301" y="876472"/>
                  <a:pt x="678652" y="854629"/>
                </a:cubicBezTo>
                <a:cubicBezTo>
                  <a:pt x="665130" y="889300"/>
                  <a:pt x="661663" y="902822"/>
                  <a:pt x="659929" y="911490"/>
                </a:cubicBezTo>
                <a:cubicBezTo>
                  <a:pt x="658196" y="919811"/>
                  <a:pt x="648488" y="1037694"/>
                  <a:pt x="644674" y="1062310"/>
                </a:cubicBezTo>
                <a:cubicBezTo>
                  <a:pt x="642247" y="1078259"/>
                  <a:pt x="642940" y="1082766"/>
                  <a:pt x="637740" y="1102182"/>
                </a:cubicBezTo>
                <a:cubicBezTo>
                  <a:pt x="634273" y="1148642"/>
                  <a:pt x="631846" y="1217638"/>
                  <a:pt x="630805" y="1235321"/>
                </a:cubicBezTo>
                <a:cubicBezTo>
                  <a:pt x="630112" y="1253003"/>
                  <a:pt x="639127" y="1279353"/>
                  <a:pt x="639127" y="1291141"/>
                </a:cubicBezTo>
                <a:cubicBezTo>
                  <a:pt x="614510" y="1304663"/>
                  <a:pt x="605149" y="1303970"/>
                  <a:pt x="590933" y="1297035"/>
                </a:cubicBezTo>
                <a:cubicBezTo>
                  <a:pt x="592667" y="1267218"/>
                  <a:pt x="602722" y="1245375"/>
                  <a:pt x="602722" y="1228386"/>
                </a:cubicBezTo>
                <a:cubicBezTo>
                  <a:pt x="602722" y="1211397"/>
                  <a:pt x="608616" y="1117438"/>
                  <a:pt x="606882" y="1108076"/>
                </a:cubicBezTo>
                <a:cubicBezTo>
                  <a:pt x="605149" y="1098715"/>
                  <a:pt x="595441" y="1093514"/>
                  <a:pt x="602722" y="1068204"/>
                </a:cubicBezTo>
                <a:cubicBezTo>
                  <a:pt x="606189" y="1056416"/>
                  <a:pt x="579838" y="974938"/>
                  <a:pt x="581572" y="919811"/>
                </a:cubicBezTo>
                <a:cubicBezTo>
                  <a:pt x="576371" y="903862"/>
                  <a:pt x="568050" y="885833"/>
                  <a:pt x="568050" y="885833"/>
                </a:cubicBezTo>
                <a:cubicBezTo>
                  <a:pt x="524711" y="887566"/>
                  <a:pt x="400241" y="858789"/>
                  <a:pt x="365569" y="837639"/>
                </a:cubicBezTo>
                <a:cubicBezTo>
                  <a:pt x="349620" y="879245"/>
                  <a:pt x="315643" y="906289"/>
                  <a:pt x="289986" y="932639"/>
                </a:cubicBezTo>
                <a:cubicBezTo>
                  <a:pt x="264676" y="958989"/>
                  <a:pt x="233125" y="987767"/>
                  <a:pt x="228271" y="1001289"/>
                </a:cubicBezTo>
                <a:cubicBezTo>
                  <a:pt x="223070" y="1014811"/>
                  <a:pt x="232431" y="1099755"/>
                  <a:pt x="241099" y="1119171"/>
                </a:cubicBezTo>
                <a:cubicBezTo>
                  <a:pt x="248727" y="1136160"/>
                  <a:pt x="256354" y="1166671"/>
                  <a:pt x="258088" y="1172565"/>
                </a:cubicBezTo>
                <a:cubicBezTo>
                  <a:pt x="259822" y="1178459"/>
                  <a:pt x="275077" y="1218331"/>
                  <a:pt x="275770" y="1233587"/>
                </a:cubicBezTo>
                <a:cubicBezTo>
                  <a:pt x="260515" y="1238788"/>
                  <a:pt x="223070" y="1245375"/>
                  <a:pt x="223070" y="1224225"/>
                </a:cubicBezTo>
                <a:cubicBezTo>
                  <a:pt x="223070" y="1203076"/>
                  <a:pt x="228964" y="1176033"/>
                  <a:pt x="214749" y="1170832"/>
                </a:cubicBezTo>
                <a:cubicBezTo>
                  <a:pt x="212322" y="1153149"/>
                  <a:pt x="217176" y="1136160"/>
                  <a:pt x="200187" y="1127493"/>
                </a:cubicBezTo>
                <a:cubicBezTo>
                  <a:pt x="194986" y="1122292"/>
                  <a:pt x="211975" y="1106343"/>
                  <a:pt x="203654" y="1058843"/>
                </a:cubicBezTo>
                <a:cubicBezTo>
                  <a:pt x="195333" y="1011343"/>
                  <a:pt x="178344" y="976672"/>
                  <a:pt x="171410" y="967311"/>
                </a:cubicBezTo>
                <a:cubicBezTo>
                  <a:pt x="164475" y="957949"/>
                  <a:pt x="184931" y="953789"/>
                  <a:pt x="194986" y="922238"/>
                </a:cubicBezTo>
                <a:cubicBezTo>
                  <a:pt x="160315" y="940960"/>
                  <a:pt x="118016" y="965577"/>
                  <a:pt x="107614" y="986726"/>
                </a:cubicBezTo>
                <a:cubicBezTo>
                  <a:pt x="97559" y="1007876"/>
                  <a:pt x="92359" y="1043588"/>
                  <a:pt x="88198" y="1057110"/>
                </a:cubicBezTo>
                <a:cubicBezTo>
                  <a:pt x="84038" y="1070631"/>
                  <a:pt x="49366" y="1129226"/>
                  <a:pt x="44859" y="1143441"/>
                </a:cubicBezTo>
                <a:cubicBezTo>
                  <a:pt x="40698" y="1158003"/>
                  <a:pt x="44166" y="1206196"/>
                  <a:pt x="49020" y="1219718"/>
                </a:cubicBezTo>
                <a:cubicBezTo>
                  <a:pt x="54220" y="1233240"/>
                  <a:pt x="70169" y="1267218"/>
                  <a:pt x="71903" y="1284900"/>
                </a:cubicBezTo>
                <a:cubicBezTo>
                  <a:pt x="49713" y="1296689"/>
                  <a:pt x="34458" y="1297729"/>
                  <a:pt x="19202" y="1284207"/>
                </a:cubicBezTo>
                <a:cubicBezTo>
                  <a:pt x="15042" y="1264791"/>
                  <a:pt x="11574" y="1256123"/>
                  <a:pt x="13308" y="1245375"/>
                </a:cubicBezTo>
                <a:cubicBezTo>
                  <a:pt x="15042" y="1234627"/>
                  <a:pt x="21976" y="1176379"/>
                  <a:pt x="4987" y="1157310"/>
                </a:cubicBezTo>
                <a:cubicBezTo>
                  <a:pt x="-1947" y="1149682"/>
                  <a:pt x="-3334" y="1154883"/>
                  <a:pt x="11921" y="1132000"/>
                </a:cubicBezTo>
                <a:cubicBezTo>
                  <a:pt x="27177" y="1109117"/>
                  <a:pt x="55260" y="1044628"/>
                  <a:pt x="61848" y="1014117"/>
                </a:cubicBezTo>
                <a:cubicBezTo>
                  <a:pt x="68782" y="983606"/>
                  <a:pt x="57687" y="950669"/>
                  <a:pt x="52487" y="940267"/>
                </a:cubicBezTo>
                <a:cubicBezTo>
                  <a:pt x="47286" y="930212"/>
                  <a:pt x="54914" y="924318"/>
                  <a:pt x="75370" y="910449"/>
                </a:cubicBezTo>
                <a:cubicBezTo>
                  <a:pt x="95826" y="896928"/>
                  <a:pt x="120443" y="864683"/>
                  <a:pt x="121136" y="840067"/>
                </a:cubicBezTo>
                <a:cubicBezTo>
                  <a:pt x="121829" y="815450"/>
                  <a:pt x="79877" y="769684"/>
                  <a:pt x="88545" y="690633"/>
                </a:cubicBezTo>
                <a:close/>
              </a:path>
            </a:pathLst>
          </a:custGeom>
          <a:solidFill>
            <a:schemeClr val="bg1"/>
          </a:solidFill>
          <a:ln w="3465" cap="flat">
            <a:noFill/>
            <a:prstDash val="solid"/>
            <a:miter/>
          </a:ln>
          <a:effectLst>
            <a:outerShdw blurRad="12700" dist="12700" dir="16200000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endParaRPr lang="zh-CN" altLang="en-US">
              <a:latin typeface="+mj-ea"/>
              <a:ea typeface="+mj-ea"/>
            </a:endParaRPr>
          </a:p>
        </p:txBody>
      </p:sp>
      <p:sp>
        <p:nvSpPr>
          <p:cNvPr id="111" name="任意多边形: 形状 110">
            <a:extLst>
              <a:ext uri="{FF2B5EF4-FFF2-40B4-BE49-F238E27FC236}">
                <a16:creationId xmlns:a16="http://schemas.microsoft.com/office/drawing/2014/main" id="{2E622F74-6FC7-413E-8AF8-56EDBEF2FF44}"/>
              </a:ext>
            </a:extLst>
          </p:cNvPr>
          <p:cNvSpPr/>
          <p:nvPr/>
        </p:nvSpPr>
        <p:spPr>
          <a:xfrm>
            <a:off x="2944052" y="6390976"/>
            <a:ext cx="557213" cy="31184"/>
          </a:xfrm>
          <a:custGeom>
            <a:avLst/>
            <a:gdLst>
              <a:gd name="connsiteX0" fmla="*/ 557213 w 557213"/>
              <a:gd name="connsiteY0" fmla="*/ 9525 h 17469"/>
              <a:gd name="connsiteX1" fmla="*/ 428625 w 557213"/>
              <a:gd name="connsiteY1" fmla="*/ 14288 h 17469"/>
              <a:gd name="connsiteX2" fmla="*/ 226219 w 557213"/>
              <a:gd name="connsiteY2" fmla="*/ 16669 h 17469"/>
              <a:gd name="connsiteX3" fmla="*/ 0 w 557213"/>
              <a:gd name="connsiteY3" fmla="*/ 0 h 17469"/>
              <a:gd name="connsiteX0" fmla="*/ 557213 w 557213"/>
              <a:gd name="connsiteY0" fmla="*/ 9525 h 17469"/>
              <a:gd name="connsiteX1" fmla="*/ 428625 w 557213"/>
              <a:gd name="connsiteY1" fmla="*/ 14288 h 17469"/>
              <a:gd name="connsiteX2" fmla="*/ 226219 w 557213"/>
              <a:gd name="connsiteY2" fmla="*/ 16669 h 17469"/>
              <a:gd name="connsiteX3" fmla="*/ 0 w 557213"/>
              <a:gd name="connsiteY3" fmla="*/ 0 h 17469"/>
              <a:gd name="connsiteX0" fmla="*/ 557213 w 557213"/>
              <a:gd name="connsiteY0" fmla="*/ 9525 h 17469"/>
              <a:gd name="connsiteX1" fmla="*/ 428625 w 557213"/>
              <a:gd name="connsiteY1" fmla="*/ 14288 h 17469"/>
              <a:gd name="connsiteX2" fmla="*/ 226219 w 557213"/>
              <a:gd name="connsiteY2" fmla="*/ 16669 h 17469"/>
              <a:gd name="connsiteX3" fmla="*/ 0 w 557213"/>
              <a:gd name="connsiteY3" fmla="*/ 0 h 17469"/>
              <a:gd name="connsiteX0" fmla="*/ 557213 w 557213"/>
              <a:gd name="connsiteY0" fmla="*/ 9525 h 17469"/>
              <a:gd name="connsiteX1" fmla="*/ 428625 w 557213"/>
              <a:gd name="connsiteY1" fmla="*/ 14288 h 17469"/>
              <a:gd name="connsiteX2" fmla="*/ 226219 w 557213"/>
              <a:gd name="connsiteY2" fmla="*/ 16669 h 17469"/>
              <a:gd name="connsiteX3" fmla="*/ 0 w 557213"/>
              <a:gd name="connsiteY3" fmla="*/ 0 h 17469"/>
              <a:gd name="connsiteX0" fmla="*/ 557213 w 557213"/>
              <a:gd name="connsiteY0" fmla="*/ 9525 h 17469"/>
              <a:gd name="connsiteX1" fmla="*/ 428625 w 557213"/>
              <a:gd name="connsiteY1" fmla="*/ 14288 h 17469"/>
              <a:gd name="connsiteX2" fmla="*/ 226219 w 557213"/>
              <a:gd name="connsiteY2" fmla="*/ 16669 h 17469"/>
              <a:gd name="connsiteX3" fmla="*/ 0 w 557213"/>
              <a:gd name="connsiteY3" fmla="*/ 0 h 17469"/>
              <a:gd name="connsiteX0" fmla="*/ 557213 w 557213"/>
              <a:gd name="connsiteY0" fmla="*/ 9525 h 27831"/>
              <a:gd name="connsiteX1" fmla="*/ 428625 w 557213"/>
              <a:gd name="connsiteY1" fmla="*/ 14288 h 27831"/>
              <a:gd name="connsiteX2" fmla="*/ 226219 w 557213"/>
              <a:gd name="connsiteY2" fmla="*/ 16669 h 27831"/>
              <a:gd name="connsiteX3" fmla="*/ 0 w 557213"/>
              <a:gd name="connsiteY3" fmla="*/ 0 h 27831"/>
              <a:gd name="connsiteX0" fmla="*/ 557213 w 557213"/>
              <a:gd name="connsiteY0" fmla="*/ 9525 h 27831"/>
              <a:gd name="connsiteX1" fmla="*/ 428625 w 557213"/>
              <a:gd name="connsiteY1" fmla="*/ 14288 h 27831"/>
              <a:gd name="connsiteX2" fmla="*/ 226219 w 557213"/>
              <a:gd name="connsiteY2" fmla="*/ 16669 h 27831"/>
              <a:gd name="connsiteX3" fmla="*/ 0 w 557213"/>
              <a:gd name="connsiteY3" fmla="*/ 0 h 27831"/>
              <a:gd name="connsiteX0" fmla="*/ 557213 w 557213"/>
              <a:gd name="connsiteY0" fmla="*/ 9525 h 27831"/>
              <a:gd name="connsiteX1" fmla="*/ 428625 w 557213"/>
              <a:gd name="connsiteY1" fmla="*/ 14288 h 27831"/>
              <a:gd name="connsiteX2" fmla="*/ 226219 w 557213"/>
              <a:gd name="connsiteY2" fmla="*/ 16669 h 27831"/>
              <a:gd name="connsiteX3" fmla="*/ 0 w 557213"/>
              <a:gd name="connsiteY3" fmla="*/ 0 h 27831"/>
              <a:gd name="connsiteX0" fmla="*/ 557213 w 557213"/>
              <a:gd name="connsiteY0" fmla="*/ 9525 h 27831"/>
              <a:gd name="connsiteX1" fmla="*/ 428625 w 557213"/>
              <a:gd name="connsiteY1" fmla="*/ 14288 h 27831"/>
              <a:gd name="connsiteX2" fmla="*/ 226219 w 557213"/>
              <a:gd name="connsiteY2" fmla="*/ 16669 h 27831"/>
              <a:gd name="connsiteX3" fmla="*/ 0 w 557213"/>
              <a:gd name="connsiteY3" fmla="*/ 0 h 27831"/>
              <a:gd name="connsiteX0" fmla="*/ 557213 w 557213"/>
              <a:gd name="connsiteY0" fmla="*/ 9525 h 27831"/>
              <a:gd name="connsiteX1" fmla="*/ 428625 w 557213"/>
              <a:gd name="connsiteY1" fmla="*/ 14288 h 27831"/>
              <a:gd name="connsiteX2" fmla="*/ 226219 w 557213"/>
              <a:gd name="connsiteY2" fmla="*/ 16669 h 27831"/>
              <a:gd name="connsiteX3" fmla="*/ 0 w 557213"/>
              <a:gd name="connsiteY3" fmla="*/ 0 h 27831"/>
              <a:gd name="connsiteX0" fmla="*/ 557213 w 557213"/>
              <a:gd name="connsiteY0" fmla="*/ 9525 h 31184"/>
              <a:gd name="connsiteX1" fmla="*/ 428625 w 557213"/>
              <a:gd name="connsiteY1" fmla="*/ 14288 h 31184"/>
              <a:gd name="connsiteX2" fmla="*/ 226219 w 557213"/>
              <a:gd name="connsiteY2" fmla="*/ 16669 h 31184"/>
              <a:gd name="connsiteX3" fmla="*/ 0 w 557213"/>
              <a:gd name="connsiteY3" fmla="*/ 0 h 311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57213" h="31184">
                <a:moveTo>
                  <a:pt x="557213" y="9525"/>
                </a:moveTo>
                <a:cubicBezTo>
                  <a:pt x="520502" y="11311"/>
                  <a:pt x="483791" y="32147"/>
                  <a:pt x="428625" y="14288"/>
                </a:cubicBezTo>
                <a:cubicBezTo>
                  <a:pt x="373459" y="34529"/>
                  <a:pt x="297656" y="38100"/>
                  <a:pt x="226219" y="16669"/>
                </a:cubicBezTo>
                <a:cubicBezTo>
                  <a:pt x="154782" y="14288"/>
                  <a:pt x="89297" y="52388"/>
                  <a:pt x="0" y="0"/>
                </a:cubicBezTo>
              </a:path>
            </a:pathLst>
          </a:custGeom>
          <a:noFill/>
          <a:ln w="6350">
            <a:solidFill>
              <a:schemeClr val="bg1"/>
            </a:solidFill>
          </a:ln>
          <a:effectLst>
            <a:outerShdw blurRad="12700" dist="12700" dir="16200000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atin typeface="+mj-ea"/>
              <a:ea typeface="+mj-ea"/>
            </a:endParaRPr>
          </a:p>
        </p:txBody>
      </p:sp>
      <p:sp>
        <p:nvSpPr>
          <p:cNvPr id="78" name="波形 77">
            <a:extLst>
              <a:ext uri="{FF2B5EF4-FFF2-40B4-BE49-F238E27FC236}">
                <a16:creationId xmlns:a16="http://schemas.microsoft.com/office/drawing/2014/main" id="{D0A4620B-654A-4D7F-9B8F-6724C8E768EC}"/>
              </a:ext>
            </a:extLst>
          </p:cNvPr>
          <p:cNvSpPr/>
          <p:nvPr/>
        </p:nvSpPr>
        <p:spPr>
          <a:xfrm>
            <a:off x="739686" y="533400"/>
            <a:ext cx="2205037" cy="661062"/>
          </a:xfrm>
          <a:prstGeom prst="wave">
            <a:avLst>
              <a:gd name="adj1" fmla="val 6928"/>
              <a:gd name="adj2" fmla="val -36"/>
            </a:avLst>
          </a:pr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atin typeface="+mj-ea"/>
              <a:ea typeface="+mj-ea"/>
            </a:endParaRPr>
          </a:p>
        </p:txBody>
      </p:sp>
      <p:grpSp>
        <p:nvGrpSpPr>
          <p:cNvPr id="79" name="组合 78">
            <a:extLst>
              <a:ext uri="{FF2B5EF4-FFF2-40B4-BE49-F238E27FC236}">
                <a16:creationId xmlns:a16="http://schemas.microsoft.com/office/drawing/2014/main" id="{649846D2-72B5-4C1E-97F7-4F5C99BB1648}"/>
              </a:ext>
            </a:extLst>
          </p:cNvPr>
          <p:cNvGrpSpPr/>
          <p:nvPr/>
        </p:nvGrpSpPr>
        <p:grpSpPr>
          <a:xfrm>
            <a:off x="458118" y="240036"/>
            <a:ext cx="570493" cy="993909"/>
            <a:chOff x="305806" y="158676"/>
            <a:chExt cx="503819" cy="877749"/>
          </a:xfrm>
        </p:grpSpPr>
        <p:grpSp>
          <p:nvGrpSpPr>
            <p:cNvPr id="80" name="组合 79">
              <a:extLst>
                <a:ext uri="{FF2B5EF4-FFF2-40B4-BE49-F238E27FC236}">
                  <a16:creationId xmlns:a16="http://schemas.microsoft.com/office/drawing/2014/main" id="{09959D0C-3559-4D9D-80C1-7D458DD9660F}"/>
                </a:ext>
              </a:extLst>
            </p:cNvPr>
            <p:cNvGrpSpPr/>
            <p:nvPr/>
          </p:nvGrpSpPr>
          <p:grpSpPr>
            <a:xfrm>
              <a:off x="305806" y="295220"/>
              <a:ext cx="503819" cy="741205"/>
              <a:chOff x="2228905" y="1088183"/>
              <a:chExt cx="1148704" cy="1689942"/>
            </a:xfrm>
          </p:grpSpPr>
          <p:sp>
            <p:nvSpPr>
              <p:cNvPr id="82" name="等腰三角形 81">
                <a:extLst>
                  <a:ext uri="{FF2B5EF4-FFF2-40B4-BE49-F238E27FC236}">
                    <a16:creationId xmlns:a16="http://schemas.microsoft.com/office/drawing/2014/main" id="{D56886B5-9C9E-45E1-BA9F-D3B5B044FD14}"/>
                  </a:ext>
                </a:extLst>
              </p:cNvPr>
              <p:cNvSpPr/>
              <p:nvPr/>
            </p:nvSpPr>
            <p:spPr>
              <a:xfrm>
                <a:off x="2228905" y="1088183"/>
                <a:ext cx="1147708" cy="1689942"/>
              </a:xfrm>
              <a:prstGeom prst="triangle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latin typeface="+mj-ea"/>
                  <a:ea typeface="+mj-ea"/>
                </a:endParaRPr>
              </a:p>
            </p:txBody>
          </p:sp>
          <p:sp>
            <p:nvSpPr>
              <p:cNvPr id="83" name="任意多边形: 形状 82">
                <a:extLst>
                  <a:ext uri="{FF2B5EF4-FFF2-40B4-BE49-F238E27FC236}">
                    <a16:creationId xmlns:a16="http://schemas.microsoft.com/office/drawing/2014/main" id="{A00EB7F6-5273-45A8-9BC6-4E34C4E3B823}"/>
                  </a:ext>
                </a:extLst>
              </p:cNvPr>
              <p:cNvSpPr/>
              <p:nvPr/>
            </p:nvSpPr>
            <p:spPr>
              <a:xfrm>
                <a:off x="2229064" y="1088183"/>
                <a:ext cx="1148545" cy="1688356"/>
              </a:xfrm>
              <a:custGeom>
                <a:avLst/>
                <a:gdLst>
                  <a:gd name="connsiteX0" fmla="*/ 1125823 w 1148545"/>
                  <a:gd name="connsiteY0" fmla="*/ 1621813 h 1688356"/>
                  <a:gd name="connsiteX1" fmla="*/ 1148545 w 1148545"/>
                  <a:gd name="connsiteY1" fmla="*/ 1688356 h 1688356"/>
                  <a:gd name="connsiteX2" fmla="*/ 1010589 w 1148545"/>
                  <a:gd name="connsiteY2" fmla="*/ 1688356 h 1688356"/>
                  <a:gd name="connsiteX3" fmla="*/ 1061815 w 1148545"/>
                  <a:gd name="connsiteY3" fmla="*/ 1432283 h 1688356"/>
                  <a:gd name="connsiteX4" fmla="*/ 1115016 w 1148545"/>
                  <a:gd name="connsiteY4" fmla="*/ 1587731 h 1688356"/>
                  <a:gd name="connsiteX5" fmla="*/ 940762 w 1148545"/>
                  <a:gd name="connsiteY5" fmla="*/ 1688356 h 1688356"/>
                  <a:gd name="connsiteX6" fmla="*/ 618907 w 1148545"/>
                  <a:gd name="connsiteY6" fmla="*/ 1688356 h 1688356"/>
                  <a:gd name="connsiteX7" fmla="*/ 669454 w 1148545"/>
                  <a:gd name="connsiteY7" fmla="*/ 1659220 h 1688356"/>
                  <a:gd name="connsiteX8" fmla="*/ 996975 w 1148545"/>
                  <a:gd name="connsiteY8" fmla="*/ 1243584 h 1688356"/>
                  <a:gd name="connsiteX9" fmla="*/ 1050177 w 1148545"/>
                  <a:gd name="connsiteY9" fmla="*/ 1399032 h 1688356"/>
                  <a:gd name="connsiteX10" fmla="*/ 668623 w 1148545"/>
                  <a:gd name="connsiteY10" fmla="*/ 1618488 h 1688356"/>
                  <a:gd name="connsiteX11" fmla="*/ 592145 w 1148545"/>
                  <a:gd name="connsiteY11" fmla="*/ 1663377 h 1688356"/>
                  <a:gd name="connsiteX12" fmla="*/ 548431 w 1148545"/>
                  <a:gd name="connsiteY12" fmla="*/ 1688356 h 1688356"/>
                  <a:gd name="connsiteX13" fmla="*/ 226700 w 1148545"/>
                  <a:gd name="connsiteY13" fmla="*/ 1688356 h 1688356"/>
                  <a:gd name="connsiteX14" fmla="*/ 932967 w 1148545"/>
                  <a:gd name="connsiteY14" fmla="*/ 1054885 h 1688356"/>
                  <a:gd name="connsiteX15" fmla="*/ 985338 w 1148545"/>
                  <a:gd name="connsiteY15" fmla="*/ 1209502 h 1688356"/>
                  <a:gd name="connsiteX16" fmla="*/ 156870 w 1148545"/>
                  <a:gd name="connsiteY16" fmla="*/ 1688356 h 1688356"/>
                  <a:gd name="connsiteX17" fmla="*/ 0 w 1148545"/>
                  <a:gd name="connsiteY17" fmla="*/ 1688356 h 1688356"/>
                  <a:gd name="connsiteX18" fmla="*/ 40180 w 1148545"/>
                  <a:gd name="connsiteY18" fmla="*/ 1570274 h 1688356"/>
                  <a:gd name="connsiteX19" fmla="*/ 868959 w 1148545"/>
                  <a:gd name="connsiteY19" fmla="*/ 865355 h 1688356"/>
                  <a:gd name="connsiteX20" fmla="*/ 921329 w 1148545"/>
                  <a:gd name="connsiteY20" fmla="*/ 1020803 h 1688356"/>
                  <a:gd name="connsiteX21" fmla="*/ 56806 w 1148545"/>
                  <a:gd name="connsiteY21" fmla="*/ 1519567 h 1688356"/>
                  <a:gd name="connsiteX22" fmla="*/ 135777 w 1148545"/>
                  <a:gd name="connsiteY22" fmla="*/ 1288473 h 1688356"/>
                  <a:gd name="connsiteX23" fmla="*/ 804951 w 1148545"/>
                  <a:gd name="connsiteY23" fmla="*/ 676656 h 1688356"/>
                  <a:gd name="connsiteX24" fmla="*/ 857322 w 1148545"/>
                  <a:gd name="connsiteY24" fmla="*/ 832104 h 1688356"/>
                  <a:gd name="connsiteX25" fmla="*/ 153233 w 1148545"/>
                  <a:gd name="connsiteY25" fmla="*/ 1238596 h 1688356"/>
                  <a:gd name="connsiteX26" fmla="*/ 232204 w 1148545"/>
                  <a:gd name="connsiteY26" fmla="*/ 1007502 h 1688356"/>
                  <a:gd name="connsiteX27" fmla="*/ 740112 w 1148545"/>
                  <a:gd name="connsiteY27" fmla="*/ 487126 h 1688356"/>
                  <a:gd name="connsiteX28" fmla="*/ 792482 w 1148545"/>
                  <a:gd name="connsiteY28" fmla="*/ 642574 h 1688356"/>
                  <a:gd name="connsiteX29" fmla="*/ 247999 w 1148545"/>
                  <a:gd name="connsiteY29" fmla="*/ 956795 h 1688356"/>
                  <a:gd name="connsiteX30" fmla="*/ 326969 w 1148545"/>
                  <a:gd name="connsiteY30" fmla="*/ 726532 h 1688356"/>
                  <a:gd name="connsiteX31" fmla="*/ 676104 w 1148545"/>
                  <a:gd name="connsiteY31" fmla="*/ 298427 h 1688356"/>
                  <a:gd name="connsiteX32" fmla="*/ 728474 w 1148545"/>
                  <a:gd name="connsiteY32" fmla="*/ 453875 h 1688356"/>
                  <a:gd name="connsiteX33" fmla="*/ 344426 w 1148545"/>
                  <a:gd name="connsiteY33" fmla="*/ 675825 h 1688356"/>
                  <a:gd name="connsiteX34" fmla="*/ 423397 w 1148545"/>
                  <a:gd name="connsiteY34" fmla="*/ 444731 h 1688356"/>
                  <a:gd name="connsiteX35" fmla="*/ 612096 w 1148545"/>
                  <a:gd name="connsiteY35" fmla="*/ 109728 h 1688356"/>
                  <a:gd name="connsiteX36" fmla="*/ 664466 w 1148545"/>
                  <a:gd name="connsiteY36" fmla="*/ 264345 h 1688356"/>
                  <a:gd name="connsiteX37" fmla="*/ 440023 w 1148545"/>
                  <a:gd name="connsiteY37" fmla="*/ 394855 h 1688356"/>
                  <a:gd name="connsiteX38" fmla="*/ 518993 w 1148545"/>
                  <a:gd name="connsiteY38" fmla="*/ 163761 h 1688356"/>
                  <a:gd name="connsiteX39" fmla="*/ 573858 w 1148545"/>
                  <a:gd name="connsiteY39" fmla="*/ 0 h 1688356"/>
                  <a:gd name="connsiteX40" fmla="*/ 600458 w 1148545"/>
                  <a:gd name="connsiteY40" fmla="*/ 75646 h 1688356"/>
                  <a:gd name="connsiteX41" fmla="*/ 535619 w 1148545"/>
                  <a:gd name="connsiteY41" fmla="*/ 112222 h 16883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1148545" h="1688356">
                    <a:moveTo>
                      <a:pt x="1125823" y="1621813"/>
                    </a:moveTo>
                    <a:lnTo>
                      <a:pt x="1148545" y="1688356"/>
                    </a:lnTo>
                    <a:lnTo>
                      <a:pt x="1010589" y="1688356"/>
                    </a:lnTo>
                    <a:close/>
                    <a:moveTo>
                      <a:pt x="1061815" y="1432283"/>
                    </a:moveTo>
                    <a:lnTo>
                      <a:pt x="1115016" y="1587731"/>
                    </a:lnTo>
                    <a:lnTo>
                      <a:pt x="940762" y="1688356"/>
                    </a:lnTo>
                    <a:lnTo>
                      <a:pt x="618907" y="1688356"/>
                    </a:lnTo>
                    <a:lnTo>
                      <a:pt x="669454" y="1659220"/>
                    </a:lnTo>
                    <a:close/>
                    <a:moveTo>
                      <a:pt x="996975" y="1243584"/>
                    </a:moveTo>
                    <a:lnTo>
                      <a:pt x="1050177" y="1399032"/>
                    </a:lnTo>
                    <a:lnTo>
                      <a:pt x="668623" y="1618488"/>
                    </a:lnTo>
                    <a:lnTo>
                      <a:pt x="592145" y="1663377"/>
                    </a:lnTo>
                    <a:lnTo>
                      <a:pt x="548431" y="1688356"/>
                    </a:lnTo>
                    <a:lnTo>
                      <a:pt x="226700" y="1688356"/>
                    </a:lnTo>
                    <a:close/>
                    <a:moveTo>
                      <a:pt x="932967" y="1054885"/>
                    </a:moveTo>
                    <a:lnTo>
                      <a:pt x="985338" y="1209502"/>
                    </a:lnTo>
                    <a:lnTo>
                      <a:pt x="156870" y="1688356"/>
                    </a:lnTo>
                    <a:lnTo>
                      <a:pt x="0" y="1688356"/>
                    </a:lnTo>
                    <a:lnTo>
                      <a:pt x="40180" y="1570274"/>
                    </a:lnTo>
                    <a:close/>
                    <a:moveTo>
                      <a:pt x="868959" y="865355"/>
                    </a:moveTo>
                    <a:lnTo>
                      <a:pt x="921329" y="1020803"/>
                    </a:lnTo>
                    <a:lnTo>
                      <a:pt x="56806" y="1519567"/>
                    </a:lnTo>
                    <a:lnTo>
                      <a:pt x="135777" y="1288473"/>
                    </a:lnTo>
                    <a:close/>
                    <a:moveTo>
                      <a:pt x="804951" y="676656"/>
                    </a:moveTo>
                    <a:lnTo>
                      <a:pt x="857322" y="832104"/>
                    </a:lnTo>
                    <a:lnTo>
                      <a:pt x="153233" y="1238596"/>
                    </a:lnTo>
                    <a:lnTo>
                      <a:pt x="232204" y="1007502"/>
                    </a:lnTo>
                    <a:close/>
                    <a:moveTo>
                      <a:pt x="740112" y="487126"/>
                    </a:moveTo>
                    <a:lnTo>
                      <a:pt x="792482" y="642574"/>
                    </a:lnTo>
                    <a:lnTo>
                      <a:pt x="247999" y="956795"/>
                    </a:lnTo>
                    <a:lnTo>
                      <a:pt x="326969" y="726532"/>
                    </a:lnTo>
                    <a:close/>
                    <a:moveTo>
                      <a:pt x="676104" y="298427"/>
                    </a:moveTo>
                    <a:lnTo>
                      <a:pt x="728474" y="453875"/>
                    </a:lnTo>
                    <a:lnTo>
                      <a:pt x="344426" y="675825"/>
                    </a:lnTo>
                    <a:lnTo>
                      <a:pt x="423397" y="444731"/>
                    </a:lnTo>
                    <a:close/>
                    <a:moveTo>
                      <a:pt x="612096" y="109728"/>
                    </a:moveTo>
                    <a:lnTo>
                      <a:pt x="664466" y="264345"/>
                    </a:lnTo>
                    <a:lnTo>
                      <a:pt x="440023" y="394855"/>
                    </a:lnTo>
                    <a:lnTo>
                      <a:pt x="518993" y="163761"/>
                    </a:lnTo>
                    <a:close/>
                    <a:moveTo>
                      <a:pt x="573858" y="0"/>
                    </a:moveTo>
                    <a:lnTo>
                      <a:pt x="600458" y="75646"/>
                    </a:lnTo>
                    <a:lnTo>
                      <a:pt x="535619" y="112222"/>
                    </a:lnTo>
                    <a:close/>
                  </a:path>
                </a:pathLst>
              </a:custGeom>
              <a:gradFill>
                <a:gsLst>
                  <a:gs pos="100000">
                    <a:schemeClr val="accent1">
                      <a:lumMod val="90000"/>
                      <a:lumOff val="10000"/>
                    </a:schemeClr>
                  </a:gs>
                  <a:gs pos="0">
                    <a:schemeClr val="accent1">
                      <a:lumMod val="75000"/>
                    </a:schemeClr>
                  </a:gs>
                </a:gsLst>
                <a:lin ang="0" scaled="0"/>
              </a:gradFill>
              <a:ln w="6994" cap="flat">
                <a:noFill/>
                <a:prstDash val="solid"/>
                <a:miter/>
              </a:ln>
              <a:effectLst>
                <a:outerShdw blurRad="25400" dist="12700" dir="5400000" algn="t" rotWithShape="0">
                  <a:prstClr val="black">
                    <a:alpha val="40000"/>
                  </a:prstClr>
                </a:outerShdw>
              </a:effectLst>
            </p:spPr>
            <p:txBody>
              <a:bodyPr wrap="square" rtlCol="0" anchor="ctr">
                <a:noAutofit/>
              </a:bodyPr>
              <a:lstStyle/>
              <a:p>
                <a:endParaRPr lang="zh-CN" altLang="en-US">
                  <a:latin typeface="+mj-ea"/>
                  <a:ea typeface="+mj-ea"/>
                </a:endParaRPr>
              </a:p>
            </p:txBody>
          </p:sp>
        </p:grpSp>
        <p:sp>
          <p:nvSpPr>
            <p:cNvPr id="81" name="星形: 五角 80">
              <a:extLst>
                <a:ext uri="{FF2B5EF4-FFF2-40B4-BE49-F238E27FC236}">
                  <a16:creationId xmlns:a16="http://schemas.microsoft.com/office/drawing/2014/main" id="{AE8C45D4-7BAB-4241-95D5-490DF8CA2BFA}"/>
                </a:ext>
              </a:extLst>
            </p:cNvPr>
            <p:cNvSpPr/>
            <p:nvPr/>
          </p:nvSpPr>
          <p:spPr>
            <a:xfrm>
              <a:off x="489235" y="158676"/>
              <a:ext cx="136524" cy="136524"/>
            </a:xfrm>
            <a:prstGeom prst="star5">
              <a:avLst/>
            </a:prstGeom>
            <a:solidFill>
              <a:schemeClr val="accent4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latin typeface="+mj-ea"/>
                <a:ea typeface="+mj-ea"/>
              </a:endParaRPr>
            </a:p>
          </p:txBody>
        </p:sp>
      </p:grpSp>
      <p:sp>
        <p:nvSpPr>
          <p:cNvPr id="84" name="任意多边形: 形状 83">
            <a:extLst>
              <a:ext uri="{FF2B5EF4-FFF2-40B4-BE49-F238E27FC236}">
                <a16:creationId xmlns:a16="http://schemas.microsoft.com/office/drawing/2014/main" id="{78EC240D-05A7-4E7C-A0C4-EADDDC601316}"/>
              </a:ext>
            </a:extLst>
          </p:cNvPr>
          <p:cNvSpPr/>
          <p:nvPr/>
        </p:nvSpPr>
        <p:spPr>
          <a:xfrm>
            <a:off x="2213444" y="349950"/>
            <a:ext cx="169304" cy="193332"/>
          </a:xfrm>
          <a:custGeom>
            <a:avLst/>
            <a:gdLst>
              <a:gd name="connsiteX0" fmla="*/ 710639 w 718570"/>
              <a:gd name="connsiteY0" fmla="*/ 597343 h 820540"/>
              <a:gd name="connsiteX1" fmla="*/ 651721 w 718570"/>
              <a:gd name="connsiteY1" fmla="*/ 562939 h 820540"/>
              <a:gd name="connsiteX2" fmla="*/ 671934 w 718570"/>
              <a:gd name="connsiteY2" fmla="*/ 556058 h 820540"/>
              <a:gd name="connsiteX3" fmla="*/ 680535 w 718570"/>
              <a:gd name="connsiteY3" fmla="*/ 537996 h 820540"/>
              <a:gd name="connsiteX4" fmla="*/ 662473 w 718570"/>
              <a:gd name="connsiteY4" fmla="*/ 529395 h 820540"/>
              <a:gd name="connsiteX5" fmla="*/ 619467 w 718570"/>
              <a:gd name="connsiteY5" fmla="*/ 544447 h 820540"/>
              <a:gd name="connsiteX6" fmla="*/ 582913 w 718570"/>
              <a:gd name="connsiteY6" fmla="*/ 523374 h 820540"/>
              <a:gd name="connsiteX7" fmla="*/ 640110 w 718570"/>
              <a:gd name="connsiteY7" fmla="*/ 491120 h 820540"/>
              <a:gd name="connsiteX8" fmla="*/ 645271 w 718570"/>
              <a:gd name="connsiteY8" fmla="*/ 471768 h 820540"/>
              <a:gd name="connsiteX9" fmla="*/ 625918 w 718570"/>
              <a:gd name="connsiteY9" fmla="*/ 466607 h 820540"/>
              <a:gd name="connsiteX10" fmla="*/ 554529 w 718570"/>
              <a:gd name="connsiteY10" fmla="*/ 507032 h 820540"/>
              <a:gd name="connsiteX11" fmla="*/ 518835 w 718570"/>
              <a:gd name="connsiteY11" fmla="*/ 486390 h 820540"/>
              <a:gd name="connsiteX12" fmla="*/ 603555 w 718570"/>
              <a:gd name="connsiteY12" fmla="*/ 427043 h 820540"/>
              <a:gd name="connsiteX13" fmla="*/ 609146 w 718570"/>
              <a:gd name="connsiteY13" fmla="*/ 411131 h 820540"/>
              <a:gd name="connsiteX14" fmla="*/ 603555 w 718570"/>
              <a:gd name="connsiteY14" fmla="*/ 395219 h 820540"/>
              <a:gd name="connsiteX15" fmla="*/ 518405 w 718570"/>
              <a:gd name="connsiteY15" fmla="*/ 335011 h 820540"/>
              <a:gd name="connsiteX16" fmla="*/ 554099 w 718570"/>
              <a:gd name="connsiteY16" fmla="*/ 314369 h 820540"/>
              <a:gd name="connsiteX17" fmla="*/ 626348 w 718570"/>
              <a:gd name="connsiteY17" fmla="*/ 355654 h 820540"/>
              <a:gd name="connsiteX18" fmla="*/ 645700 w 718570"/>
              <a:gd name="connsiteY18" fmla="*/ 350493 h 820540"/>
              <a:gd name="connsiteX19" fmla="*/ 640540 w 718570"/>
              <a:gd name="connsiteY19" fmla="*/ 331141 h 820540"/>
              <a:gd name="connsiteX20" fmla="*/ 582913 w 718570"/>
              <a:gd name="connsiteY20" fmla="*/ 298027 h 820540"/>
              <a:gd name="connsiteX21" fmla="*/ 619467 w 718570"/>
              <a:gd name="connsiteY21" fmla="*/ 276954 h 820540"/>
              <a:gd name="connsiteX22" fmla="*/ 663333 w 718570"/>
              <a:gd name="connsiteY22" fmla="*/ 292866 h 820540"/>
              <a:gd name="connsiteX23" fmla="*/ 681395 w 718570"/>
              <a:gd name="connsiteY23" fmla="*/ 284265 h 820540"/>
              <a:gd name="connsiteX24" fmla="*/ 672794 w 718570"/>
              <a:gd name="connsiteY24" fmla="*/ 266203 h 820540"/>
              <a:gd name="connsiteX25" fmla="*/ 651721 w 718570"/>
              <a:gd name="connsiteY25" fmla="*/ 258462 h 820540"/>
              <a:gd name="connsiteX26" fmla="*/ 711499 w 718570"/>
              <a:gd name="connsiteY26" fmla="*/ 224058 h 820540"/>
              <a:gd name="connsiteX27" fmla="*/ 716659 w 718570"/>
              <a:gd name="connsiteY27" fmla="*/ 204705 h 820540"/>
              <a:gd name="connsiteX28" fmla="*/ 697307 w 718570"/>
              <a:gd name="connsiteY28" fmla="*/ 199544 h 820540"/>
              <a:gd name="connsiteX29" fmla="*/ 637960 w 718570"/>
              <a:gd name="connsiteY29" fmla="*/ 233519 h 820540"/>
              <a:gd name="connsiteX30" fmla="*/ 641830 w 718570"/>
              <a:gd name="connsiteY30" fmla="*/ 212446 h 820540"/>
              <a:gd name="connsiteX31" fmla="*/ 630219 w 718570"/>
              <a:gd name="connsiteY31" fmla="*/ 195674 h 820540"/>
              <a:gd name="connsiteX32" fmla="*/ 613446 w 718570"/>
              <a:gd name="connsiteY32" fmla="*/ 207286 h 820540"/>
              <a:gd name="connsiteX33" fmla="*/ 605276 w 718570"/>
              <a:gd name="connsiteY33" fmla="*/ 252011 h 820540"/>
              <a:gd name="connsiteX34" fmla="*/ 568721 w 718570"/>
              <a:gd name="connsiteY34" fmla="*/ 273084 h 820540"/>
              <a:gd name="connsiteX35" fmla="*/ 569151 w 718570"/>
              <a:gd name="connsiteY35" fmla="*/ 207716 h 820540"/>
              <a:gd name="connsiteX36" fmla="*/ 554959 w 718570"/>
              <a:gd name="connsiteY36" fmla="*/ 193524 h 820540"/>
              <a:gd name="connsiteX37" fmla="*/ 540768 w 718570"/>
              <a:gd name="connsiteY37" fmla="*/ 207716 h 820540"/>
              <a:gd name="connsiteX38" fmla="*/ 540337 w 718570"/>
              <a:gd name="connsiteY38" fmla="*/ 289856 h 820540"/>
              <a:gd name="connsiteX39" fmla="*/ 504643 w 718570"/>
              <a:gd name="connsiteY39" fmla="*/ 310498 h 820540"/>
              <a:gd name="connsiteX40" fmla="*/ 495182 w 718570"/>
              <a:gd name="connsiteY40" fmla="*/ 207716 h 820540"/>
              <a:gd name="connsiteX41" fmla="*/ 484431 w 718570"/>
              <a:gd name="connsiteY41" fmla="*/ 195244 h 820540"/>
              <a:gd name="connsiteX42" fmla="*/ 468089 w 718570"/>
              <a:gd name="connsiteY42" fmla="*/ 192234 h 820540"/>
              <a:gd name="connsiteX43" fmla="*/ 373477 w 718570"/>
              <a:gd name="connsiteY43" fmla="*/ 236099 h 820540"/>
              <a:gd name="connsiteX44" fmla="*/ 373477 w 718570"/>
              <a:gd name="connsiteY44" fmla="*/ 195244 h 820540"/>
              <a:gd name="connsiteX45" fmla="*/ 445296 w 718570"/>
              <a:gd name="connsiteY45" fmla="*/ 153529 h 820540"/>
              <a:gd name="connsiteX46" fmla="*/ 450457 w 718570"/>
              <a:gd name="connsiteY46" fmla="*/ 134177 h 820540"/>
              <a:gd name="connsiteX47" fmla="*/ 431104 w 718570"/>
              <a:gd name="connsiteY47" fmla="*/ 129016 h 820540"/>
              <a:gd name="connsiteX48" fmla="*/ 373477 w 718570"/>
              <a:gd name="connsiteY48" fmla="*/ 162560 h 820540"/>
              <a:gd name="connsiteX49" fmla="*/ 373477 w 718570"/>
              <a:gd name="connsiteY49" fmla="*/ 120415 h 820540"/>
              <a:gd name="connsiteX50" fmla="*/ 409171 w 718570"/>
              <a:gd name="connsiteY50" fmla="*/ 90311 h 820540"/>
              <a:gd name="connsiteX51" fmla="*/ 410892 w 718570"/>
              <a:gd name="connsiteY51" fmla="*/ 70099 h 820540"/>
              <a:gd name="connsiteX52" fmla="*/ 390679 w 718570"/>
              <a:gd name="connsiteY52" fmla="*/ 68378 h 820540"/>
              <a:gd name="connsiteX53" fmla="*/ 373477 w 718570"/>
              <a:gd name="connsiteY53" fmla="*/ 83000 h 820540"/>
              <a:gd name="connsiteX54" fmla="*/ 373477 w 718570"/>
              <a:gd name="connsiteY54" fmla="*/ 14192 h 820540"/>
              <a:gd name="connsiteX55" fmla="*/ 359285 w 718570"/>
              <a:gd name="connsiteY55" fmla="*/ 0 h 820540"/>
              <a:gd name="connsiteX56" fmla="*/ 345094 w 718570"/>
              <a:gd name="connsiteY56" fmla="*/ 14192 h 820540"/>
              <a:gd name="connsiteX57" fmla="*/ 345094 w 718570"/>
              <a:gd name="connsiteY57" fmla="*/ 82570 h 820540"/>
              <a:gd name="connsiteX58" fmla="*/ 328752 w 718570"/>
              <a:gd name="connsiteY58" fmla="*/ 68808 h 820540"/>
              <a:gd name="connsiteX59" fmla="*/ 308539 w 718570"/>
              <a:gd name="connsiteY59" fmla="*/ 70529 h 820540"/>
              <a:gd name="connsiteX60" fmla="*/ 310259 w 718570"/>
              <a:gd name="connsiteY60" fmla="*/ 90741 h 820540"/>
              <a:gd name="connsiteX61" fmla="*/ 345094 w 718570"/>
              <a:gd name="connsiteY61" fmla="*/ 119985 h 820540"/>
              <a:gd name="connsiteX62" fmla="*/ 345094 w 718570"/>
              <a:gd name="connsiteY62" fmla="*/ 162130 h 820540"/>
              <a:gd name="connsiteX63" fmla="*/ 288327 w 718570"/>
              <a:gd name="connsiteY63" fmla="*/ 129016 h 820540"/>
              <a:gd name="connsiteX64" fmla="*/ 268974 w 718570"/>
              <a:gd name="connsiteY64" fmla="*/ 134177 h 820540"/>
              <a:gd name="connsiteX65" fmla="*/ 274135 w 718570"/>
              <a:gd name="connsiteY65" fmla="*/ 153529 h 820540"/>
              <a:gd name="connsiteX66" fmla="*/ 345094 w 718570"/>
              <a:gd name="connsiteY66" fmla="*/ 194814 h 820540"/>
              <a:gd name="connsiteX67" fmla="*/ 345094 w 718570"/>
              <a:gd name="connsiteY67" fmla="*/ 236099 h 820540"/>
              <a:gd name="connsiteX68" fmla="*/ 251342 w 718570"/>
              <a:gd name="connsiteY68" fmla="*/ 192664 h 820540"/>
              <a:gd name="connsiteX69" fmla="*/ 235430 w 718570"/>
              <a:gd name="connsiteY69" fmla="*/ 195244 h 820540"/>
              <a:gd name="connsiteX70" fmla="*/ 225109 w 718570"/>
              <a:gd name="connsiteY70" fmla="*/ 207716 h 820540"/>
              <a:gd name="connsiteX71" fmla="*/ 215218 w 718570"/>
              <a:gd name="connsiteY71" fmla="*/ 311358 h 820540"/>
              <a:gd name="connsiteX72" fmla="*/ 179523 w 718570"/>
              <a:gd name="connsiteY72" fmla="*/ 290716 h 820540"/>
              <a:gd name="connsiteX73" fmla="*/ 179523 w 718570"/>
              <a:gd name="connsiteY73" fmla="*/ 207716 h 820540"/>
              <a:gd name="connsiteX74" fmla="*/ 165332 w 718570"/>
              <a:gd name="connsiteY74" fmla="*/ 193524 h 820540"/>
              <a:gd name="connsiteX75" fmla="*/ 151140 w 718570"/>
              <a:gd name="connsiteY75" fmla="*/ 207716 h 820540"/>
              <a:gd name="connsiteX76" fmla="*/ 151140 w 718570"/>
              <a:gd name="connsiteY76" fmla="*/ 274374 h 820540"/>
              <a:gd name="connsiteX77" fmla="*/ 114585 w 718570"/>
              <a:gd name="connsiteY77" fmla="*/ 253301 h 820540"/>
              <a:gd name="connsiteX78" fmla="*/ 106414 w 718570"/>
              <a:gd name="connsiteY78" fmla="*/ 207286 h 820540"/>
              <a:gd name="connsiteX79" fmla="*/ 89642 w 718570"/>
              <a:gd name="connsiteY79" fmla="*/ 195674 h 820540"/>
              <a:gd name="connsiteX80" fmla="*/ 78031 w 718570"/>
              <a:gd name="connsiteY80" fmla="*/ 212446 h 820540"/>
              <a:gd name="connsiteX81" fmla="*/ 81901 w 718570"/>
              <a:gd name="connsiteY81" fmla="*/ 234379 h 820540"/>
              <a:gd name="connsiteX82" fmla="*/ 22124 w 718570"/>
              <a:gd name="connsiteY82" fmla="*/ 199544 h 820540"/>
              <a:gd name="connsiteX83" fmla="*/ 2771 w 718570"/>
              <a:gd name="connsiteY83" fmla="*/ 204705 h 820540"/>
              <a:gd name="connsiteX84" fmla="*/ 7932 w 718570"/>
              <a:gd name="connsiteY84" fmla="*/ 224058 h 820540"/>
              <a:gd name="connsiteX85" fmla="*/ 66849 w 718570"/>
              <a:gd name="connsiteY85" fmla="*/ 258462 h 820540"/>
              <a:gd name="connsiteX86" fmla="*/ 46637 w 718570"/>
              <a:gd name="connsiteY86" fmla="*/ 265343 h 820540"/>
              <a:gd name="connsiteX87" fmla="*/ 38036 w 718570"/>
              <a:gd name="connsiteY87" fmla="*/ 283405 h 820540"/>
              <a:gd name="connsiteX88" fmla="*/ 56098 w 718570"/>
              <a:gd name="connsiteY88" fmla="*/ 292006 h 820540"/>
              <a:gd name="connsiteX89" fmla="*/ 99103 w 718570"/>
              <a:gd name="connsiteY89" fmla="*/ 276954 h 820540"/>
              <a:gd name="connsiteX90" fmla="*/ 135658 w 718570"/>
              <a:gd name="connsiteY90" fmla="*/ 298027 h 820540"/>
              <a:gd name="connsiteX91" fmla="*/ 78461 w 718570"/>
              <a:gd name="connsiteY91" fmla="*/ 330281 h 820540"/>
              <a:gd name="connsiteX92" fmla="*/ 73300 w 718570"/>
              <a:gd name="connsiteY92" fmla="*/ 349633 h 820540"/>
              <a:gd name="connsiteX93" fmla="*/ 92652 w 718570"/>
              <a:gd name="connsiteY93" fmla="*/ 354794 h 820540"/>
              <a:gd name="connsiteX94" fmla="*/ 164041 w 718570"/>
              <a:gd name="connsiteY94" fmla="*/ 314369 h 820540"/>
              <a:gd name="connsiteX95" fmla="*/ 199736 w 718570"/>
              <a:gd name="connsiteY95" fmla="*/ 335011 h 820540"/>
              <a:gd name="connsiteX96" fmla="*/ 115015 w 718570"/>
              <a:gd name="connsiteY96" fmla="*/ 393928 h 820540"/>
              <a:gd name="connsiteX97" fmla="*/ 109425 w 718570"/>
              <a:gd name="connsiteY97" fmla="*/ 409410 h 820540"/>
              <a:gd name="connsiteX98" fmla="*/ 115015 w 718570"/>
              <a:gd name="connsiteY98" fmla="*/ 425322 h 820540"/>
              <a:gd name="connsiteX99" fmla="*/ 200166 w 718570"/>
              <a:gd name="connsiteY99" fmla="*/ 485530 h 820540"/>
              <a:gd name="connsiteX100" fmla="*/ 164471 w 718570"/>
              <a:gd name="connsiteY100" fmla="*/ 506172 h 820540"/>
              <a:gd name="connsiteX101" fmla="*/ 92223 w 718570"/>
              <a:gd name="connsiteY101" fmla="*/ 464887 h 820540"/>
              <a:gd name="connsiteX102" fmla="*/ 72870 w 718570"/>
              <a:gd name="connsiteY102" fmla="*/ 470048 h 820540"/>
              <a:gd name="connsiteX103" fmla="*/ 78031 w 718570"/>
              <a:gd name="connsiteY103" fmla="*/ 489400 h 820540"/>
              <a:gd name="connsiteX104" fmla="*/ 135658 w 718570"/>
              <a:gd name="connsiteY104" fmla="*/ 522514 h 820540"/>
              <a:gd name="connsiteX105" fmla="*/ 99103 w 718570"/>
              <a:gd name="connsiteY105" fmla="*/ 543587 h 820540"/>
              <a:gd name="connsiteX106" fmla="*/ 55238 w 718570"/>
              <a:gd name="connsiteY106" fmla="*/ 527675 h 820540"/>
              <a:gd name="connsiteX107" fmla="*/ 37176 w 718570"/>
              <a:gd name="connsiteY107" fmla="*/ 536276 h 820540"/>
              <a:gd name="connsiteX108" fmla="*/ 45777 w 718570"/>
              <a:gd name="connsiteY108" fmla="*/ 554338 h 820540"/>
              <a:gd name="connsiteX109" fmla="*/ 66849 w 718570"/>
              <a:gd name="connsiteY109" fmla="*/ 562079 h 820540"/>
              <a:gd name="connsiteX110" fmla="*/ 7072 w 718570"/>
              <a:gd name="connsiteY110" fmla="*/ 596483 h 820540"/>
              <a:gd name="connsiteX111" fmla="*/ 1911 w 718570"/>
              <a:gd name="connsiteY111" fmla="*/ 615836 h 820540"/>
              <a:gd name="connsiteX112" fmla="*/ 21264 w 718570"/>
              <a:gd name="connsiteY112" fmla="*/ 620996 h 820540"/>
              <a:gd name="connsiteX113" fmla="*/ 80611 w 718570"/>
              <a:gd name="connsiteY113" fmla="*/ 587022 h 820540"/>
              <a:gd name="connsiteX114" fmla="*/ 76740 w 718570"/>
              <a:gd name="connsiteY114" fmla="*/ 608095 h 820540"/>
              <a:gd name="connsiteX115" fmla="*/ 88352 w 718570"/>
              <a:gd name="connsiteY115" fmla="*/ 624867 h 820540"/>
              <a:gd name="connsiteX116" fmla="*/ 105124 w 718570"/>
              <a:gd name="connsiteY116" fmla="*/ 613255 h 820540"/>
              <a:gd name="connsiteX117" fmla="*/ 113295 w 718570"/>
              <a:gd name="connsiteY117" fmla="*/ 568530 h 820540"/>
              <a:gd name="connsiteX118" fmla="*/ 149849 w 718570"/>
              <a:gd name="connsiteY118" fmla="*/ 547457 h 820540"/>
              <a:gd name="connsiteX119" fmla="*/ 149420 w 718570"/>
              <a:gd name="connsiteY119" fmla="*/ 612825 h 820540"/>
              <a:gd name="connsiteX120" fmla="*/ 163611 w 718570"/>
              <a:gd name="connsiteY120" fmla="*/ 627017 h 820540"/>
              <a:gd name="connsiteX121" fmla="*/ 177803 w 718570"/>
              <a:gd name="connsiteY121" fmla="*/ 612825 h 820540"/>
              <a:gd name="connsiteX122" fmla="*/ 178233 w 718570"/>
              <a:gd name="connsiteY122" fmla="*/ 530685 h 820540"/>
              <a:gd name="connsiteX123" fmla="*/ 213927 w 718570"/>
              <a:gd name="connsiteY123" fmla="*/ 510043 h 820540"/>
              <a:gd name="connsiteX124" fmla="*/ 223389 w 718570"/>
              <a:gd name="connsiteY124" fmla="*/ 612825 h 820540"/>
              <a:gd name="connsiteX125" fmla="*/ 234140 w 718570"/>
              <a:gd name="connsiteY125" fmla="*/ 625297 h 820540"/>
              <a:gd name="connsiteX126" fmla="*/ 250482 w 718570"/>
              <a:gd name="connsiteY126" fmla="*/ 628307 h 820540"/>
              <a:gd name="connsiteX127" fmla="*/ 345094 w 718570"/>
              <a:gd name="connsiteY127" fmla="*/ 584442 h 820540"/>
              <a:gd name="connsiteX128" fmla="*/ 345094 w 718570"/>
              <a:gd name="connsiteY128" fmla="*/ 625297 h 820540"/>
              <a:gd name="connsiteX129" fmla="*/ 273275 w 718570"/>
              <a:gd name="connsiteY129" fmla="*/ 667012 h 820540"/>
              <a:gd name="connsiteX130" fmla="*/ 268114 w 718570"/>
              <a:gd name="connsiteY130" fmla="*/ 686364 h 820540"/>
              <a:gd name="connsiteX131" fmla="*/ 287466 w 718570"/>
              <a:gd name="connsiteY131" fmla="*/ 691525 h 820540"/>
              <a:gd name="connsiteX132" fmla="*/ 345094 w 718570"/>
              <a:gd name="connsiteY132" fmla="*/ 657981 h 820540"/>
              <a:gd name="connsiteX133" fmla="*/ 345094 w 718570"/>
              <a:gd name="connsiteY133" fmla="*/ 700126 h 820540"/>
              <a:gd name="connsiteX134" fmla="*/ 309399 w 718570"/>
              <a:gd name="connsiteY134" fmla="*/ 730230 h 820540"/>
              <a:gd name="connsiteX135" fmla="*/ 307679 w 718570"/>
              <a:gd name="connsiteY135" fmla="*/ 750442 h 820540"/>
              <a:gd name="connsiteX136" fmla="*/ 327891 w 718570"/>
              <a:gd name="connsiteY136" fmla="*/ 752162 h 820540"/>
              <a:gd name="connsiteX137" fmla="*/ 345094 w 718570"/>
              <a:gd name="connsiteY137" fmla="*/ 737541 h 820540"/>
              <a:gd name="connsiteX138" fmla="*/ 345094 w 718570"/>
              <a:gd name="connsiteY138" fmla="*/ 806349 h 820540"/>
              <a:gd name="connsiteX139" fmla="*/ 359285 w 718570"/>
              <a:gd name="connsiteY139" fmla="*/ 820541 h 820540"/>
              <a:gd name="connsiteX140" fmla="*/ 373477 w 718570"/>
              <a:gd name="connsiteY140" fmla="*/ 806349 h 820540"/>
              <a:gd name="connsiteX141" fmla="*/ 373477 w 718570"/>
              <a:gd name="connsiteY141" fmla="*/ 737971 h 820540"/>
              <a:gd name="connsiteX142" fmla="*/ 389819 w 718570"/>
              <a:gd name="connsiteY142" fmla="*/ 751732 h 820540"/>
              <a:gd name="connsiteX143" fmla="*/ 410031 w 718570"/>
              <a:gd name="connsiteY143" fmla="*/ 750012 h 820540"/>
              <a:gd name="connsiteX144" fmla="*/ 408311 w 718570"/>
              <a:gd name="connsiteY144" fmla="*/ 729800 h 820540"/>
              <a:gd name="connsiteX145" fmla="*/ 373477 w 718570"/>
              <a:gd name="connsiteY145" fmla="*/ 700556 h 820540"/>
              <a:gd name="connsiteX146" fmla="*/ 373477 w 718570"/>
              <a:gd name="connsiteY146" fmla="*/ 658411 h 820540"/>
              <a:gd name="connsiteX147" fmla="*/ 430244 w 718570"/>
              <a:gd name="connsiteY147" fmla="*/ 691525 h 820540"/>
              <a:gd name="connsiteX148" fmla="*/ 449596 w 718570"/>
              <a:gd name="connsiteY148" fmla="*/ 686364 h 820540"/>
              <a:gd name="connsiteX149" fmla="*/ 444436 w 718570"/>
              <a:gd name="connsiteY149" fmla="*/ 667012 h 820540"/>
              <a:gd name="connsiteX150" fmla="*/ 373477 w 718570"/>
              <a:gd name="connsiteY150" fmla="*/ 625727 h 820540"/>
              <a:gd name="connsiteX151" fmla="*/ 373477 w 718570"/>
              <a:gd name="connsiteY151" fmla="*/ 584442 h 820540"/>
              <a:gd name="connsiteX152" fmla="*/ 467228 w 718570"/>
              <a:gd name="connsiteY152" fmla="*/ 627877 h 820540"/>
              <a:gd name="connsiteX153" fmla="*/ 483140 w 718570"/>
              <a:gd name="connsiteY153" fmla="*/ 625297 h 820540"/>
              <a:gd name="connsiteX154" fmla="*/ 493462 w 718570"/>
              <a:gd name="connsiteY154" fmla="*/ 612825 h 820540"/>
              <a:gd name="connsiteX155" fmla="*/ 503353 w 718570"/>
              <a:gd name="connsiteY155" fmla="*/ 509183 h 820540"/>
              <a:gd name="connsiteX156" fmla="*/ 539047 w 718570"/>
              <a:gd name="connsiteY156" fmla="*/ 529825 h 820540"/>
              <a:gd name="connsiteX157" fmla="*/ 539047 w 718570"/>
              <a:gd name="connsiteY157" fmla="*/ 612825 h 820540"/>
              <a:gd name="connsiteX158" fmla="*/ 553239 w 718570"/>
              <a:gd name="connsiteY158" fmla="*/ 627017 h 820540"/>
              <a:gd name="connsiteX159" fmla="*/ 567431 w 718570"/>
              <a:gd name="connsiteY159" fmla="*/ 612825 h 820540"/>
              <a:gd name="connsiteX160" fmla="*/ 567431 w 718570"/>
              <a:gd name="connsiteY160" fmla="*/ 546167 h 820540"/>
              <a:gd name="connsiteX161" fmla="*/ 603986 w 718570"/>
              <a:gd name="connsiteY161" fmla="*/ 567240 h 820540"/>
              <a:gd name="connsiteX162" fmla="*/ 612156 w 718570"/>
              <a:gd name="connsiteY162" fmla="*/ 613255 h 820540"/>
              <a:gd name="connsiteX163" fmla="*/ 628929 w 718570"/>
              <a:gd name="connsiteY163" fmla="*/ 624867 h 820540"/>
              <a:gd name="connsiteX164" fmla="*/ 640540 w 718570"/>
              <a:gd name="connsiteY164" fmla="*/ 608525 h 820540"/>
              <a:gd name="connsiteX165" fmla="*/ 636669 w 718570"/>
              <a:gd name="connsiteY165" fmla="*/ 586592 h 820540"/>
              <a:gd name="connsiteX166" fmla="*/ 696447 w 718570"/>
              <a:gd name="connsiteY166" fmla="*/ 621426 h 820540"/>
              <a:gd name="connsiteX167" fmla="*/ 715799 w 718570"/>
              <a:gd name="connsiteY167" fmla="*/ 616266 h 820540"/>
              <a:gd name="connsiteX168" fmla="*/ 710639 w 718570"/>
              <a:gd name="connsiteY168" fmla="*/ 597343 h 820540"/>
              <a:gd name="connsiteX169" fmla="*/ 251342 w 718570"/>
              <a:gd name="connsiteY169" fmla="*/ 223197 h 820540"/>
              <a:gd name="connsiteX170" fmla="*/ 344233 w 718570"/>
              <a:gd name="connsiteY170" fmla="*/ 266203 h 820540"/>
              <a:gd name="connsiteX171" fmla="*/ 344233 w 718570"/>
              <a:gd name="connsiteY171" fmla="*/ 296736 h 820540"/>
              <a:gd name="connsiteX172" fmla="*/ 318000 w 718570"/>
              <a:gd name="connsiteY172" fmla="*/ 339312 h 820540"/>
              <a:gd name="connsiteX173" fmla="*/ 267254 w 718570"/>
              <a:gd name="connsiteY173" fmla="*/ 341032 h 820540"/>
              <a:gd name="connsiteX174" fmla="*/ 241881 w 718570"/>
              <a:gd name="connsiteY174" fmla="*/ 326410 h 820540"/>
              <a:gd name="connsiteX175" fmla="*/ 251342 w 718570"/>
              <a:gd name="connsiteY175" fmla="*/ 223197 h 820540"/>
              <a:gd name="connsiteX176" fmla="*/ 227689 w 718570"/>
              <a:gd name="connsiteY176" fmla="*/ 469618 h 820540"/>
              <a:gd name="connsiteX177" fmla="*/ 142539 w 718570"/>
              <a:gd name="connsiteY177" fmla="*/ 409410 h 820540"/>
              <a:gd name="connsiteX178" fmla="*/ 227259 w 718570"/>
              <a:gd name="connsiteY178" fmla="*/ 350063 h 820540"/>
              <a:gd name="connsiteX179" fmla="*/ 253062 w 718570"/>
              <a:gd name="connsiteY179" fmla="*/ 365115 h 820540"/>
              <a:gd name="connsiteX180" fmla="*/ 277145 w 718570"/>
              <a:gd name="connsiteY180" fmla="*/ 409840 h 820540"/>
              <a:gd name="connsiteX181" fmla="*/ 252632 w 718570"/>
              <a:gd name="connsiteY181" fmla="*/ 454996 h 820540"/>
              <a:gd name="connsiteX182" fmla="*/ 227689 w 718570"/>
              <a:gd name="connsiteY182" fmla="*/ 469618 h 820540"/>
              <a:gd name="connsiteX183" fmla="*/ 345094 w 718570"/>
              <a:gd name="connsiteY183" fmla="*/ 553478 h 820540"/>
              <a:gd name="connsiteX184" fmla="*/ 250482 w 718570"/>
              <a:gd name="connsiteY184" fmla="*/ 596913 h 820540"/>
              <a:gd name="connsiteX185" fmla="*/ 241451 w 718570"/>
              <a:gd name="connsiteY185" fmla="*/ 494131 h 820540"/>
              <a:gd name="connsiteX186" fmla="*/ 267684 w 718570"/>
              <a:gd name="connsiteY186" fmla="*/ 479079 h 820540"/>
              <a:gd name="connsiteX187" fmla="*/ 318000 w 718570"/>
              <a:gd name="connsiteY187" fmla="*/ 480799 h 820540"/>
              <a:gd name="connsiteX188" fmla="*/ 345094 w 718570"/>
              <a:gd name="connsiteY188" fmla="*/ 524664 h 820540"/>
              <a:gd name="connsiteX189" fmla="*/ 345094 w 718570"/>
              <a:gd name="connsiteY189" fmla="*/ 553478 h 820540"/>
              <a:gd name="connsiteX190" fmla="*/ 373047 w 718570"/>
              <a:gd name="connsiteY190" fmla="*/ 295446 h 820540"/>
              <a:gd name="connsiteX191" fmla="*/ 373047 w 718570"/>
              <a:gd name="connsiteY191" fmla="*/ 266633 h 820540"/>
              <a:gd name="connsiteX192" fmla="*/ 467659 w 718570"/>
              <a:gd name="connsiteY192" fmla="*/ 223197 h 820540"/>
              <a:gd name="connsiteX193" fmla="*/ 476690 w 718570"/>
              <a:gd name="connsiteY193" fmla="*/ 325980 h 820540"/>
              <a:gd name="connsiteX194" fmla="*/ 450457 w 718570"/>
              <a:gd name="connsiteY194" fmla="*/ 341032 h 820540"/>
              <a:gd name="connsiteX195" fmla="*/ 400140 w 718570"/>
              <a:gd name="connsiteY195" fmla="*/ 339312 h 820540"/>
              <a:gd name="connsiteX196" fmla="*/ 373047 w 718570"/>
              <a:gd name="connsiteY196" fmla="*/ 295446 h 820540"/>
              <a:gd name="connsiteX197" fmla="*/ 466799 w 718570"/>
              <a:gd name="connsiteY197" fmla="*/ 596913 h 820540"/>
              <a:gd name="connsiteX198" fmla="*/ 373907 w 718570"/>
              <a:gd name="connsiteY198" fmla="*/ 553908 h 820540"/>
              <a:gd name="connsiteX199" fmla="*/ 373907 w 718570"/>
              <a:gd name="connsiteY199" fmla="*/ 523374 h 820540"/>
              <a:gd name="connsiteX200" fmla="*/ 400140 w 718570"/>
              <a:gd name="connsiteY200" fmla="*/ 480799 h 820540"/>
              <a:gd name="connsiteX201" fmla="*/ 450887 w 718570"/>
              <a:gd name="connsiteY201" fmla="*/ 479079 h 820540"/>
              <a:gd name="connsiteX202" fmla="*/ 476260 w 718570"/>
              <a:gd name="connsiteY202" fmla="*/ 493701 h 820540"/>
              <a:gd name="connsiteX203" fmla="*/ 466799 w 718570"/>
              <a:gd name="connsiteY203" fmla="*/ 596913 h 820540"/>
              <a:gd name="connsiteX204" fmla="*/ 491312 w 718570"/>
              <a:gd name="connsiteY204" fmla="*/ 469618 h 820540"/>
              <a:gd name="connsiteX205" fmla="*/ 465508 w 718570"/>
              <a:gd name="connsiteY205" fmla="*/ 454566 h 820540"/>
              <a:gd name="connsiteX206" fmla="*/ 441425 w 718570"/>
              <a:gd name="connsiteY206" fmla="*/ 409840 h 820540"/>
              <a:gd name="connsiteX207" fmla="*/ 465938 w 718570"/>
              <a:gd name="connsiteY207" fmla="*/ 364685 h 820540"/>
              <a:gd name="connsiteX208" fmla="*/ 490881 w 718570"/>
              <a:gd name="connsiteY208" fmla="*/ 350063 h 820540"/>
              <a:gd name="connsiteX209" fmla="*/ 576032 w 718570"/>
              <a:gd name="connsiteY209" fmla="*/ 410270 h 820540"/>
              <a:gd name="connsiteX210" fmla="*/ 491312 w 718570"/>
              <a:gd name="connsiteY210" fmla="*/ 469618 h 8205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</a:cxnLst>
            <a:rect l="l" t="t" r="r" b="b"/>
            <a:pathLst>
              <a:path w="718570" h="820540">
                <a:moveTo>
                  <a:pt x="710639" y="597343"/>
                </a:moveTo>
                <a:lnTo>
                  <a:pt x="651721" y="562939"/>
                </a:lnTo>
                <a:lnTo>
                  <a:pt x="671934" y="556058"/>
                </a:lnTo>
                <a:cubicBezTo>
                  <a:pt x="679245" y="553478"/>
                  <a:pt x="683115" y="545307"/>
                  <a:pt x="680535" y="537996"/>
                </a:cubicBezTo>
                <a:cubicBezTo>
                  <a:pt x="677954" y="530685"/>
                  <a:pt x="669784" y="526815"/>
                  <a:pt x="662473" y="529395"/>
                </a:cubicBezTo>
                <a:lnTo>
                  <a:pt x="619467" y="544447"/>
                </a:lnTo>
                <a:lnTo>
                  <a:pt x="582913" y="523374"/>
                </a:lnTo>
                <a:lnTo>
                  <a:pt x="640110" y="491120"/>
                </a:lnTo>
                <a:cubicBezTo>
                  <a:pt x="646991" y="487250"/>
                  <a:pt x="649571" y="478649"/>
                  <a:pt x="645271" y="471768"/>
                </a:cubicBezTo>
                <a:cubicBezTo>
                  <a:pt x="641400" y="464887"/>
                  <a:pt x="632799" y="462737"/>
                  <a:pt x="625918" y="466607"/>
                </a:cubicBezTo>
                <a:lnTo>
                  <a:pt x="554529" y="507032"/>
                </a:lnTo>
                <a:lnTo>
                  <a:pt x="518835" y="486390"/>
                </a:lnTo>
                <a:lnTo>
                  <a:pt x="603555" y="427043"/>
                </a:lnTo>
                <a:cubicBezTo>
                  <a:pt x="608716" y="423602"/>
                  <a:pt x="610866" y="417151"/>
                  <a:pt x="609146" y="411131"/>
                </a:cubicBezTo>
                <a:cubicBezTo>
                  <a:pt x="610866" y="405540"/>
                  <a:pt x="608716" y="399089"/>
                  <a:pt x="603555" y="395219"/>
                </a:cubicBezTo>
                <a:lnTo>
                  <a:pt x="518405" y="335011"/>
                </a:lnTo>
                <a:lnTo>
                  <a:pt x="554099" y="314369"/>
                </a:lnTo>
                <a:lnTo>
                  <a:pt x="626348" y="355654"/>
                </a:lnTo>
                <a:cubicBezTo>
                  <a:pt x="633229" y="359524"/>
                  <a:pt x="641830" y="357374"/>
                  <a:pt x="645700" y="350493"/>
                </a:cubicBezTo>
                <a:cubicBezTo>
                  <a:pt x="649571" y="343612"/>
                  <a:pt x="647421" y="335011"/>
                  <a:pt x="640540" y="331141"/>
                </a:cubicBezTo>
                <a:lnTo>
                  <a:pt x="582913" y="298027"/>
                </a:lnTo>
                <a:lnTo>
                  <a:pt x="619467" y="276954"/>
                </a:lnTo>
                <a:lnTo>
                  <a:pt x="663333" y="292866"/>
                </a:lnTo>
                <a:cubicBezTo>
                  <a:pt x="670644" y="295446"/>
                  <a:pt x="678815" y="291576"/>
                  <a:pt x="681395" y="284265"/>
                </a:cubicBezTo>
                <a:cubicBezTo>
                  <a:pt x="683975" y="276954"/>
                  <a:pt x="680105" y="268783"/>
                  <a:pt x="672794" y="266203"/>
                </a:cubicBezTo>
                <a:lnTo>
                  <a:pt x="651721" y="258462"/>
                </a:lnTo>
                <a:lnTo>
                  <a:pt x="711499" y="224058"/>
                </a:lnTo>
                <a:cubicBezTo>
                  <a:pt x="718379" y="220187"/>
                  <a:pt x="720530" y="211586"/>
                  <a:pt x="716659" y="204705"/>
                </a:cubicBezTo>
                <a:cubicBezTo>
                  <a:pt x="712789" y="197824"/>
                  <a:pt x="704188" y="195674"/>
                  <a:pt x="697307" y="199544"/>
                </a:cubicBezTo>
                <a:lnTo>
                  <a:pt x="637960" y="233519"/>
                </a:lnTo>
                <a:lnTo>
                  <a:pt x="641830" y="212446"/>
                </a:lnTo>
                <a:cubicBezTo>
                  <a:pt x="643120" y="204705"/>
                  <a:pt x="637960" y="197394"/>
                  <a:pt x="630219" y="195674"/>
                </a:cubicBezTo>
                <a:cubicBezTo>
                  <a:pt x="622478" y="194384"/>
                  <a:pt x="615167" y="199544"/>
                  <a:pt x="613446" y="207286"/>
                </a:cubicBezTo>
                <a:lnTo>
                  <a:pt x="605276" y="252011"/>
                </a:lnTo>
                <a:lnTo>
                  <a:pt x="568721" y="273084"/>
                </a:lnTo>
                <a:lnTo>
                  <a:pt x="569151" y="207716"/>
                </a:lnTo>
                <a:cubicBezTo>
                  <a:pt x="569151" y="199975"/>
                  <a:pt x="562700" y="193524"/>
                  <a:pt x="554959" y="193524"/>
                </a:cubicBezTo>
                <a:cubicBezTo>
                  <a:pt x="547218" y="193524"/>
                  <a:pt x="540768" y="199975"/>
                  <a:pt x="540768" y="207716"/>
                </a:cubicBezTo>
                <a:lnTo>
                  <a:pt x="540337" y="289856"/>
                </a:lnTo>
                <a:lnTo>
                  <a:pt x="504643" y="310498"/>
                </a:lnTo>
                <a:lnTo>
                  <a:pt x="495182" y="207716"/>
                </a:lnTo>
                <a:cubicBezTo>
                  <a:pt x="494752" y="201695"/>
                  <a:pt x="490021" y="196534"/>
                  <a:pt x="484431" y="195244"/>
                </a:cubicBezTo>
                <a:cubicBezTo>
                  <a:pt x="480130" y="190943"/>
                  <a:pt x="473679" y="189653"/>
                  <a:pt x="468089" y="192234"/>
                </a:cubicBezTo>
                <a:lnTo>
                  <a:pt x="373477" y="236099"/>
                </a:lnTo>
                <a:lnTo>
                  <a:pt x="373477" y="195244"/>
                </a:lnTo>
                <a:lnTo>
                  <a:pt x="445296" y="153529"/>
                </a:lnTo>
                <a:cubicBezTo>
                  <a:pt x="452177" y="149658"/>
                  <a:pt x="454327" y="141057"/>
                  <a:pt x="450457" y="134177"/>
                </a:cubicBezTo>
                <a:cubicBezTo>
                  <a:pt x="446586" y="127296"/>
                  <a:pt x="437555" y="125145"/>
                  <a:pt x="431104" y="129016"/>
                </a:cubicBezTo>
                <a:lnTo>
                  <a:pt x="373477" y="162560"/>
                </a:lnTo>
                <a:lnTo>
                  <a:pt x="373477" y="120415"/>
                </a:lnTo>
                <a:lnTo>
                  <a:pt x="409171" y="90311"/>
                </a:lnTo>
                <a:cubicBezTo>
                  <a:pt x="415192" y="85150"/>
                  <a:pt x="416052" y="76119"/>
                  <a:pt x="410892" y="70099"/>
                </a:cubicBezTo>
                <a:cubicBezTo>
                  <a:pt x="405731" y="64078"/>
                  <a:pt x="396700" y="63218"/>
                  <a:pt x="390679" y="68378"/>
                </a:cubicBezTo>
                <a:lnTo>
                  <a:pt x="373477" y="83000"/>
                </a:lnTo>
                <a:lnTo>
                  <a:pt x="373477" y="14192"/>
                </a:lnTo>
                <a:cubicBezTo>
                  <a:pt x="373477" y="6451"/>
                  <a:pt x="367026" y="0"/>
                  <a:pt x="359285" y="0"/>
                </a:cubicBezTo>
                <a:cubicBezTo>
                  <a:pt x="351544" y="0"/>
                  <a:pt x="345094" y="6451"/>
                  <a:pt x="345094" y="14192"/>
                </a:cubicBezTo>
                <a:lnTo>
                  <a:pt x="345094" y="82570"/>
                </a:lnTo>
                <a:lnTo>
                  <a:pt x="328752" y="68808"/>
                </a:lnTo>
                <a:cubicBezTo>
                  <a:pt x="322731" y="63648"/>
                  <a:pt x="313700" y="64508"/>
                  <a:pt x="308539" y="70529"/>
                </a:cubicBezTo>
                <a:cubicBezTo>
                  <a:pt x="303378" y="76549"/>
                  <a:pt x="304239" y="85581"/>
                  <a:pt x="310259" y="90741"/>
                </a:cubicBezTo>
                <a:lnTo>
                  <a:pt x="345094" y="119985"/>
                </a:lnTo>
                <a:lnTo>
                  <a:pt x="345094" y="162130"/>
                </a:lnTo>
                <a:lnTo>
                  <a:pt x="288327" y="129016"/>
                </a:lnTo>
                <a:cubicBezTo>
                  <a:pt x="281446" y="125145"/>
                  <a:pt x="272845" y="127296"/>
                  <a:pt x="268974" y="134177"/>
                </a:cubicBezTo>
                <a:cubicBezTo>
                  <a:pt x="265104" y="141057"/>
                  <a:pt x="267254" y="149658"/>
                  <a:pt x="274135" y="153529"/>
                </a:cubicBezTo>
                <a:lnTo>
                  <a:pt x="345094" y="194814"/>
                </a:lnTo>
                <a:lnTo>
                  <a:pt x="345094" y="236099"/>
                </a:lnTo>
                <a:lnTo>
                  <a:pt x="251342" y="192664"/>
                </a:lnTo>
                <a:cubicBezTo>
                  <a:pt x="245751" y="190083"/>
                  <a:pt x="239731" y="191374"/>
                  <a:pt x="235430" y="195244"/>
                </a:cubicBezTo>
                <a:cubicBezTo>
                  <a:pt x="229839" y="196964"/>
                  <a:pt x="225539" y="201695"/>
                  <a:pt x="225109" y="207716"/>
                </a:cubicBezTo>
                <a:lnTo>
                  <a:pt x="215218" y="311358"/>
                </a:lnTo>
                <a:lnTo>
                  <a:pt x="179523" y="290716"/>
                </a:lnTo>
                <a:lnTo>
                  <a:pt x="179523" y="207716"/>
                </a:lnTo>
                <a:cubicBezTo>
                  <a:pt x="179523" y="199975"/>
                  <a:pt x="173072" y="193524"/>
                  <a:pt x="165332" y="193524"/>
                </a:cubicBezTo>
                <a:cubicBezTo>
                  <a:pt x="157590" y="193524"/>
                  <a:pt x="151140" y="199975"/>
                  <a:pt x="151140" y="207716"/>
                </a:cubicBezTo>
                <a:lnTo>
                  <a:pt x="151140" y="274374"/>
                </a:lnTo>
                <a:lnTo>
                  <a:pt x="114585" y="253301"/>
                </a:lnTo>
                <a:lnTo>
                  <a:pt x="106414" y="207286"/>
                </a:lnTo>
                <a:cubicBezTo>
                  <a:pt x="105124" y="199544"/>
                  <a:pt x="97813" y="194384"/>
                  <a:pt x="89642" y="195674"/>
                </a:cubicBezTo>
                <a:cubicBezTo>
                  <a:pt x="81901" y="196964"/>
                  <a:pt x="76740" y="204275"/>
                  <a:pt x="78031" y="212446"/>
                </a:cubicBezTo>
                <a:lnTo>
                  <a:pt x="81901" y="234379"/>
                </a:lnTo>
                <a:lnTo>
                  <a:pt x="22124" y="199544"/>
                </a:lnTo>
                <a:cubicBezTo>
                  <a:pt x="15243" y="195674"/>
                  <a:pt x="6642" y="197824"/>
                  <a:pt x="2771" y="204705"/>
                </a:cubicBezTo>
                <a:cubicBezTo>
                  <a:pt x="-1099" y="211586"/>
                  <a:pt x="1051" y="220187"/>
                  <a:pt x="7932" y="224058"/>
                </a:cubicBezTo>
                <a:lnTo>
                  <a:pt x="66849" y="258462"/>
                </a:lnTo>
                <a:lnTo>
                  <a:pt x="46637" y="265343"/>
                </a:lnTo>
                <a:cubicBezTo>
                  <a:pt x="39326" y="267923"/>
                  <a:pt x="35456" y="276094"/>
                  <a:pt x="38036" y="283405"/>
                </a:cubicBezTo>
                <a:cubicBezTo>
                  <a:pt x="40616" y="290716"/>
                  <a:pt x="48787" y="294586"/>
                  <a:pt x="56098" y="292006"/>
                </a:cubicBezTo>
                <a:lnTo>
                  <a:pt x="99103" y="276954"/>
                </a:lnTo>
                <a:lnTo>
                  <a:pt x="135658" y="298027"/>
                </a:lnTo>
                <a:lnTo>
                  <a:pt x="78461" y="330281"/>
                </a:lnTo>
                <a:cubicBezTo>
                  <a:pt x="71580" y="334151"/>
                  <a:pt x="69000" y="342752"/>
                  <a:pt x="73300" y="349633"/>
                </a:cubicBezTo>
                <a:cubicBezTo>
                  <a:pt x="77171" y="356514"/>
                  <a:pt x="85772" y="358664"/>
                  <a:pt x="92652" y="354794"/>
                </a:cubicBezTo>
                <a:lnTo>
                  <a:pt x="164041" y="314369"/>
                </a:lnTo>
                <a:lnTo>
                  <a:pt x="199736" y="335011"/>
                </a:lnTo>
                <a:lnTo>
                  <a:pt x="115015" y="393928"/>
                </a:lnTo>
                <a:cubicBezTo>
                  <a:pt x="109855" y="397369"/>
                  <a:pt x="107704" y="403820"/>
                  <a:pt x="109425" y="409410"/>
                </a:cubicBezTo>
                <a:cubicBezTo>
                  <a:pt x="107704" y="415001"/>
                  <a:pt x="109855" y="421452"/>
                  <a:pt x="115015" y="425322"/>
                </a:cubicBezTo>
                <a:lnTo>
                  <a:pt x="200166" y="485530"/>
                </a:lnTo>
                <a:lnTo>
                  <a:pt x="164471" y="506172"/>
                </a:lnTo>
                <a:lnTo>
                  <a:pt x="92223" y="464887"/>
                </a:lnTo>
                <a:cubicBezTo>
                  <a:pt x="85342" y="461017"/>
                  <a:pt x="76740" y="463167"/>
                  <a:pt x="72870" y="470048"/>
                </a:cubicBezTo>
                <a:cubicBezTo>
                  <a:pt x="69000" y="476929"/>
                  <a:pt x="71150" y="485530"/>
                  <a:pt x="78031" y="489400"/>
                </a:cubicBezTo>
                <a:lnTo>
                  <a:pt x="135658" y="522514"/>
                </a:lnTo>
                <a:lnTo>
                  <a:pt x="99103" y="543587"/>
                </a:lnTo>
                <a:lnTo>
                  <a:pt x="55238" y="527675"/>
                </a:lnTo>
                <a:cubicBezTo>
                  <a:pt x="47927" y="525095"/>
                  <a:pt x="39756" y="528965"/>
                  <a:pt x="37176" y="536276"/>
                </a:cubicBezTo>
                <a:cubicBezTo>
                  <a:pt x="34595" y="543587"/>
                  <a:pt x="38466" y="551758"/>
                  <a:pt x="45777" y="554338"/>
                </a:cubicBezTo>
                <a:lnTo>
                  <a:pt x="66849" y="562079"/>
                </a:lnTo>
                <a:lnTo>
                  <a:pt x="7072" y="596483"/>
                </a:lnTo>
                <a:cubicBezTo>
                  <a:pt x="191" y="600354"/>
                  <a:pt x="-1959" y="608955"/>
                  <a:pt x="1911" y="615836"/>
                </a:cubicBezTo>
                <a:cubicBezTo>
                  <a:pt x="5782" y="622717"/>
                  <a:pt x="14383" y="624867"/>
                  <a:pt x="21264" y="620996"/>
                </a:cubicBezTo>
                <a:lnTo>
                  <a:pt x="80611" y="587022"/>
                </a:lnTo>
                <a:lnTo>
                  <a:pt x="76740" y="608095"/>
                </a:lnTo>
                <a:cubicBezTo>
                  <a:pt x="75450" y="615836"/>
                  <a:pt x="80611" y="623147"/>
                  <a:pt x="88352" y="624867"/>
                </a:cubicBezTo>
                <a:cubicBezTo>
                  <a:pt x="96093" y="626157"/>
                  <a:pt x="103404" y="620996"/>
                  <a:pt x="105124" y="613255"/>
                </a:cubicBezTo>
                <a:lnTo>
                  <a:pt x="113295" y="568530"/>
                </a:lnTo>
                <a:lnTo>
                  <a:pt x="149849" y="547457"/>
                </a:lnTo>
                <a:lnTo>
                  <a:pt x="149420" y="612825"/>
                </a:lnTo>
                <a:cubicBezTo>
                  <a:pt x="149420" y="620566"/>
                  <a:pt x="155870" y="627017"/>
                  <a:pt x="163611" y="627017"/>
                </a:cubicBezTo>
                <a:cubicBezTo>
                  <a:pt x="171352" y="627017"/>
                  <a:pt x="177803" y="620566"/>
                  <a:pt x="177803" y="612825"/>
                </a:cubicBezTo>
                <a:lnTo>
                  <a:pt x="178233" y="530685"/>
                </a:lnTo>
                <a:lnTo>
                  <a:pt x="213927" y="510043"/>
                </a:lnTo>
                <a:lnTo>
                  <a:pt x="223389" y="612825"/>
                </a:lnTo>
                <a:cubicBezTo>
                  <a:pt x="223819" y="618846"/>
                  <a:pt x="228549" y="624007"/>
                  <a:pt x="234140" y="625297"/>
                </a:cubicBezTo>
                <a:cubicBezTo>
                  <a:pt x="238441" y="629597"/>
                  <a:pt x="244891" y="630888"/>
                  <a:pt x="250482" y="628307"/>
                </a:cubicBezTo>
                <a:lnTo>
                  <a:pt x="345094" y="584442"/>
                </a:lnTo>
                <a:lnTo>
                  <a:pt x="345094" y="625297"/>
                </a:lnTo>
                <a:lnTo>
                  <a:pt x="273275" y="667012"/>
                </a:lnTo>
                <a:cubicBezTo>
                  <a:pt x="266394" y="670882"/>
                  <a:pt x="264244" y="679914"/>
                  <a:pt x="268114" y="686364"/>
                </a:cubicBezTo>
                <a:cubicBezTo>
                  <a:pt x="271985" y="693245"/>
                  <a:pt x="281016" y="695396"/>
                  <a:pt x="287466" y="691525"/>
                </a:cubicBezTo>
                <a:lnTo>
                  <a:pt x="345094" y="657981"/>
                </a:lnTo>
                <a:lnTo>
                  <a:pt x="345094" y="700126"/>
                </a:lnTo>
                <a:lnTo>
                  <a:pt x="309399" y="730230"/>
                </a:lnTo>
                <a:cubicBezTo>
                  <a:pt x="303378" y="735390"/>
                  <a:pt x="302518" y="744422"/>
                  <a:pt x="307679" y="750442"/>
                </a:cubicBezTo>
                <a:cubicBezTo>
                  <a:pt x="312840" y="756463"/>
                  <a:pt x="321871" y="757323"/>
                  <a:pt x="327891" y="752162"/>
                </a:cubicBezTo>
                <a:lnTo>
                  <a:pt x="345094" y="737541"/>
                </a:lnTo>
                <a:lnTo>
                  <a:pt x="345094" y="806349"/>
                </a:lnTo>
                <a:cubicBezTo>
                  <a:pt x="345094" y="814090"/>
                  <a:pt x="351544" y="820541"/>
                  <a:pt x="359285" y="820541"/>
                </a:cubicBezTo>
                <a:cubicBezTo>
                  <a:pt x="367026" y="820541"/>
                  <a:pt x="373477" y="814090"/>
                  <a:pt x="373477" y="806349"/>
                </a:cubicBezTo>
                <a:lnTo>
                  <a:pt x="373477" y="737971"/>
                </a:lnTo>
                <a:lnTo>
                  <a:pt x="389819" y="751732"/>
                </a:lnTo>
                <a:cubicBezTo>
                  <a:pt x="395840" y="756893"/>
                  <a:pt x="404871" y="756033"/>
                  <a:pt x="410031" y="750012"/>
                </a:cubicBezTo>
                <a:cubicBezTo>
                  <a:pt x="415192" y="743991"/>
                  <a:pt x="414332" y="734960"/>
                  <a:pt x="408311" y="729800"/>
                </a:cubicBezTo>
                <a:lnTo>
                  <a:pt x="373477" y="700556"/>
                </a:lnTo>
                <a:lnTo>
                  <a:pt x="373477" y="658411"/>
                </a:lnTo>
                <a:lnTo>
                  <a:pt x="430244" y="691525"/>
                </a:lnTo>
                <a:cubicBezTo>
                  <a:pt x="437125" y="695396"/>
                  <a:pt x="445726" y="693245"/>
                  <a:pt x="449596" y="686364"/>
                </a:cubicBezTo>
                <a:cubicBezTo>
                  <a:pt x="453467" y="679484"/>
                  <a:pt x="451317" y="670882"/>
                  <a:pt x="444436" y="667012"/>
                </a:cubicBezTo>
                <a:lnTo>
                  <a:pt x="373477" y="625727"/>
                </a:lnTo>
                <a:lnTo>
                  <a:pt x="373477" y="584442"/>
                </a:lnTo>
                <a:lnTo>
                  <a:pt x="467228" y="627877"/>
                </a:lnTo>
                <a:cubicBezTo>
                  <a:pt x="472819" y="630458"/>
                  <a:pt x="478840" y="629167"/>
                  <a:pt x="483140" y="625297"/>
                </a:cubicBezTo>
                <a:cubicBezTo>
                  <a:pt x="488731" y="623577"/>
                  <a:pt x="493032" y="618846"/>
                  <a:pt x="493462" y="612825"/>
                </a:cubicBezTo>
                <a:lnTo>
                  <a:pt x="503353" y="509183"/>
                </a:lnTo>
                <a:lnTo>
                  <a:pt x="539047" y="529825"/>
                </a:lnTo>
                <a:lnTo>
                  <a:pt x="539047" y="612825"/>
                </a:lnTo>
                <a:cubicBezTo>
                  <a:pt x="539047" y="620566"/>
                  <a:pt x="545498" y="627017"/>
                  <a:pt x="553239" y="627017"/>
                </a:cubicBezTo>
                <a:cubicBezTo>
                  <a:pt x="560980" y="627017"/>
                  <a:pt x="567431" y="620566"/>
                  <a:pt x="567431" y="612825"/>
                </a:cubicBezTo>
                <a:lnTo>
                  <a:pt x="567431" y="546167"/>
                </a:lnTo>
                <a:lnTo>
                  <a:pt x="603986" y="567240"/>
                </a:lnTo>
                <a:lnTo>
                  <a:pt x="612156" y="613255"/>
                </a:lnTo>
                <a:cubicBezTo>
                  <a:pt x="613446" y="620996"/>
                  <a:pt x="620757" y="626157"/>
                  <a:pt x="628929" y="624867"/>
                </a:cubicBezTo>
                <a:cubicBezTo>
                  <a:pt x="636669" y="623577"/>
                  <a:pt x="641830" y="616266"/>
                  <a:pt x="640540" y="608525"/>
                </a:cubicBezTo>
                <a:lnTo>
                  <a:pt x="636669" y="586592"/>
                </a:lnTo>
                <a:lnTo>
                  <a:pt x="696447" y="621426"/>
                </a:lnTo>
                <a:cubicBezTo>
                  <a:pt x="703328" y="625297"/>
                  <a:pt x="711929" y="623147"/>
                  <a:pt x="715799" y="616266"/>
                </a:cubicBezTo>
                <a:cubicBezTo>
                  <a:pt x="719670" y="609815"/>
                  <a:pt x="717519" y="601214"/>
                  <a:pt x="710639" y="597343"/>
                </a:cubicBezTo>
                <a:close/>
                <a:moveTo>
                  <a:pt x="251342" y="223197"/>
                </a:moveTo>
                <a:lnTo>
                  <a:pt x="344233" y="266203"/>
                </a:lnTo>
                <a:lnTo>
                  <a:pt x="344233" y="296736"/>
                </a:lnTo>
                <a:lnTo>
                  <a:pt x="318000" y="339312"/>
                </a:lnTo>
                <a:lnTo>
                  <a:pt x="267254" y="341032"/>
                </a:lnTo>
                <a:lnTo>
                  <a:pt x="241881" y="326410"/>
                </a:lnTo>
                <a:lnTo>
                  <a:pt x="251342" y="223197"/>
                </a:lnTo>
                <a:close/>
                <a:moveTo>
                  <a:pt x="227689" y="469618"/>
                </a:moveTo>
                <a:lnTo>
                  <a:pt x="142539" y="409410"/>
                </a:lnTo>
                <a:lnTo>
                  <a:pt x="227259" y="350063"/>
                </a:lnTo>
                <a:lnTo>
                  <a:pt x="253062" y="365115"/>
                </a:lnTo>
                <a:lnTo>
                  <a:pt x="277145" y="409840"/>
                </a:lnTo>
                <a:lnTo>
                  <a:pt x="252632" y="454996"/>
                </a:lnTo>
                <a:lnTo>
                  <a:pt x="227689" y="469618"/>
                </a:lnTo>
                <a:close/>
                <a:moveTo>
                  <a:pt x="345094" y="553478"/>
                </a:moveTo>
                <a:lnTo>
                  <a:pt x="250482" y="596913"/>
                </a:lnTo>
                <a:lnTo>
                  <a:pt x="241451" y="494131"/>
                </a:lnTo>
                <a:lnTo>
                  <a:pt x="267684" y="479079"/>
                </a:lnTo>
                <a:lnTo>
                  <a:pt x="318000" y="480799"/>
                </a:lnTo>
                <a:lnTo>
                  <a:pt x="345094" y="524664"/>
                </a:lnTo>
                <a:lnTo>
                  <a:pt x="345094" y="553478"/>
                </a:lnTo>
                <a:close/>
                <a:moveTo>
                  <a:pt x="373047" y="295446"/>
                </a:moveTo>
                <a:lnTo>
                  <a:pt x="373047" y="266633"/>
                </a:lnTo>
                <a:lnTo>
                  <a:pt x="467659" y="223197"/>
                </a:lnTo>
                <a:lnTo>
                  <a:pt x="476690" y="325980"/>
                </a:lnTo>
                <a:lnTo>
                  <a:pt x="450457" y="341032"/>
                </a:lnTo>
                <a:lnTo>
                  <a:pt x="400140" y="339312"/>
                </a:lnTo>
                <a:lnTo>
                  <a:pt x="373047" y="295446"/>
                </a:lnTo>
                <a:close/>
                <a:moveTo>
                  <a:pt x="466799" y="596913"/>
                </a:moveTo>
                <a:lnTo>
                  <a:pt x="373907" y="553908"/>
                </a:lnTo>
                <a:lnTo>
                  <a:pt x="373907" y="523374"/>
                </a:lnTo>
                <a:lnTo>
                  <a:pt x="400140" y="480799"/>
                </a:lnTo>
                <a:lnTo>
                  <a:pt x="450887" y="479079"/>
                </a:lnTo>
                <a:lnTo>
                  <a:pt x="476260" y="493701"/>
                </a:lnTo>
                <a:lnTo>
                  <a:pt x="466799" y="596913"/>
                </a:lnTo>
                <a:close/>
                <a:moveTo>
                  <a:pt x="491312" y="469618"/>
                </a:moveTo>
                <a:lnTo>
                  <a:pt x="465508" y="454566"/>
                </a:lnTo>
                <a:lnTo>
                  <a:pt x="441425" y="409840"/>
                </a:lnTo>
                <a:lnTo>
                  <a:pt x="465938" y="364685"/>
                </a:lnTo>
                <a:lnTo>
                  <a:pt x="490881" y="350063"/>
                </a:lnTo>
                <a:lnTo>
                  <a:pt x="576032" y="410270"/>
                </a:lnTo>
                <a:lnTo>
                  <a:pt x="491312" y="469618"/>
                </a:ln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 w="4301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>
              <a:latin typeface="+mj-ea"/>
              <a:ea typeface="+mj-ea"/>
            </a:endParaRPr>
          </a:p>
        </p:txBody>
      </p:sp>
      <p:sp>
        <p:nvSpPr>
          <p:cNvPr id="85" name="任意多边形: 形状 84">
            <a:extLst>
              <a:ext uri="{FF2B5EF4-FFF2-40B4-BE49-F238E27FC236}">
                <a16:creationId xmlns:a16="http://schemas.microsoft.com/office/drawing/2014/main" id="{FDFABEED-328D-4C5E-A23B-3D307A988C3D}"/>
              </a:ext>
            </a:extLst>
          </p:cNvPr>
          <p:cNvSpPr/>
          <p:nvPr/>
        </p:nvSpPr>
        <p:spPr>
          <a:xfrm>
            <a:off x="2996539" y="959180"/>
            <a:ext cx="76248" cy="87068"/>
          </a:xfrm>
          <a:custGeom>
            <a:avLst/>
            <a:gdLst>
              <a:gd name="connsiteX0" fmla="*/ 710639 w 718570"/>
              <a:gd name="connsiteY0" fmla="*/ 597343 h 820540"/>
              <a:gd name="connsiteX1" fmla="*/ 651721 w 718570"/>
              <a:gd name="connsiteY1" fmla="*/ 562939 h 820540"/>
              <a:gd name="connsiteX2" fmla="*/ 671934 w 718570"/>
              <a:gd name="connsiteY2" fmla="*/ 556058 h 820540"/>
              <a:gd name="connsiteX3" fmla="*/ 680535 w 718570"/>
              <a:gd name="connsiteY3" fmla="*/ 537996 h 820540"/>
              <a:gd name="connsiteX4" fmla="*/ 662473 w 718570"/>
              <a:gd name="connsiteY4" fmla="*/ 529395 h 820540"/>
              <a:gd name="connsiteX5" fmla="*/ 619467 w 718570"/>
              <a:gd name="connsiteY5" fmla="*/ 544447 h 820540"/>
              <a:gd name="connsiteX6" fmla="*/ 582913 w 718570"/>
              <a:gd name="connsiteY6" fmla="*/ 523374 h 820540"/>
              <a:gd name="connsiteX7" fmla="*/ 640110 w 718570"/>
              <a:gd name="connsiteY7" fmla="*/ 491120 h 820540"/>
              <a:gd name="connsiteX8" fmla="*/ 645271 w 718570"/>
              <a:gd name="connsiteY8" fmla="*/ 471768 h 820540"/>
              <a:gd name="connsiteX9" fmla="*/ 625918 w 718570"/>
              <a:gd name="connsiteY9" fmla="*/ 466607 h 820540"/>
              <a:gd name="connsiteX10" fmla="*/ 554529 w 718570"/>
              <a:gd name="connsiteY10" fmla="*/ 507032 h 820540"/>
              <a:gd name="connsiteX11" fmla="*/ 518835 w 718570"/>
              <a:gd name="connsiteY11" fmla="*/ 486390 h 820540"/>
              <a:gd name="connsiteX12" fmla="*/ 603555 w 718570"/>
              <a:gd name="connsiteY12" fmla="*/ 427043 h 820540"/>
              <a:gd name="connsiteX13" fmla="*/ 609146 w 718570"/>
              <a:gd name="connsiteY13" fmla="*/ 411131 h 820540"/>
              <a:gd name="connsiteX14" fmla="*/ 603555 w 718570"/>
              <a:gd name="connsiteY14" fmla="*/ 395219 h 820540"/>
              <a:gd name="connsiteX15" fmla="*/ 518405 w 718570"/>
              <a:gd name="connsiteY15" fmla="*/ 335011 h 820540"/>
              <a:gd name="connsiteX16" fmla="*/ 554099 w 718570"/>
              <a:gd name="connsiteY16" fmla="*/ 314369 h 820540"/>
              <a:gd name="connsiteX17" fmla="*/ 626348 w 718570"/>
              <a:gd name="connsiteY17" fmla="*/ 355654 h 820540"/>
              <a:gd name="connsiteX18" fmla="*/ 645700 w 718570"/>
              <a:gd name="connsiteY18" fmla="*/ 350493 h 820540"/>
              <a:gd name="connsiteX19" fmla="*/ 640540 w 718570"/>
              <a:gd name="connsiteY19" fmla="*/ 331141 h 820540"/>
              <a:gd name="connsiteX20" fmla="*/ 582913 w 718570"/>
              <a:gd name="connsiteY20" fmla="*/ 298027 h 820540"/>
              <a:gd name="connsiteX21" fmla="*/ 619467 w 718570"/>
              <a:gd name="connsiteY21" fmla="*/ 276954 h 820540"/>
              <a:gd name="connsiteX22" fmla="*/ 663333 w 718570"/>
              <a:gd name="connsiteY22" fmla="*/ 292866 h 820540"/>
              <a:gd name="connsiteX23" fmla="*/ 681395 w 718570"/>
              <a:gd name="connsiteY23" fmla="*/ 284265 h 820540"/>
              <a:gd name="connsiteX24" fmla="*/ 672794 w 718570"/>
              <a:gd name="connsiteY24" fmla="*/ 266203 h 820540"/>
              <a:gd name="connsiteX25" fmla="*/ 651721 w 718570"/>
              <a:gd name="connsiteY25" fmla="*/ 258462 h 820540"/>
              <a:gd name="connsiteX26" fmla="*/ 711499 w 718570"/>
              <a:gd name="connsiteY26" fmla="*/ 224058 h 820540"/>
              <a:gd name="connsiteX27" fmla="*/ 716659 w 718570"/>
              <a:gd name="connsiteY27" fmla="*/ 204705 h 820540"/>
              <a:gd name="connsiteX28" fmla="*/ 697307 w 718570"/>
              <a:gd name="connsiteY28" fmla="*/ 199544 h 820540"/>
              <a:gd name="connsiteX29" fmla="*/ 637960 w 718570"/>
              <a:gd name="connsiteY29" fmla="*/ 233519 h 820540"/>
              <a:gd name="connsiteX30" fmla="*/ 641830 w 718570"/>
              <a:gd name="connsiteY30" fmla="*/ 212446 h 820540"/>
              <a:gd name="connsiteX31" fmla="*/ 630219 w 718570"/>
              <a:gd name="connsiteY31" fmla="*/ 195674 h 820540"/>
              <a:gd name="connsiteX32" fmla="*/ 613446 w 718570"/>
              <a:gd name="connsiteY32" fmla="*/ 207286 h 820540"/>
              <a:gd name="connsiteX33" fmla="*/ 605276 w 718570"/>
              <a:gd name="connsiteY33" fmla="*/ 252011 h 820540"/>
              <a:gd name="connsiteX34" fmla="*/ 568721 w 718570"/>
              <a:gd name="connsiteY34" fmla="*/ 273084 h 820540"/>
              <a:gd name="connsiteX35" fmla="*/ 569151 w 718570"/>
              <a:gd name="connsiteY35" fmla="*/ 207716 h 820540"/>
              <a:gd name="connsiteX36" fmla="*/ 554959 w 718570"/>
              <a:gd name="connsiteY36" fmla="*/ 193524 h 820540"/>
              <a:gd name="connsiteX37" fmla="*/ 540768 w 718570"/>
              <a:gd name="connsiteY37" fmla="*/ 207716 h 820540"/>
              <a:gd name="connsiteX38" fmla="*/ 540337 w 718570"/>
              <a:gd name="connsiteY38" fmla="*/ 289856 h 820540"/>
              <a:gd name="connsiteX39" fmla="*/ 504643 w 718570"/>
              <a:gd name="connsiteY39" fmla="*/ 310498 h 820540"/>
              <a:gd name="connsiteX40" fmla="*/ 495182 w 718570"/>
              <a:gd name="connsiteY40" fmla="*/ 207716 h 820540"/>
              <a:gd name="connsiteX41" fmla="*/ 484431 w 718570"/>
              <a:gd name="connsiteY41" fmla="*/ 195244 h 820540"/>
              <a:gd name="connsiteX42" fmla="*/ 468089 w 718570"/>
              <a:gd name="connsiteY42" fmla="*/ 192234 h 820540"/>
              <a:gd name="connsiteX43" fmla="*/ 373477 w 718570"/>
              <a:gd name="connsiteY43" fmla="*/ 236099 h 820540"/>
              <a:gd name="connsiteX44" fmla="*/ 373477 w 718570"/>
              <a:gd name="connsiteY44" fmla="*/ 195244 h 820540"/>
              <a:gd name="connsiteX45" fmla="*/ 445296 w 718570"/>
              <a:gd name="connsiteY45" fmla="*/ 153529 h 820540"/>
              <a:gd name="connsiteX46" fmla="*/ 450457 w 718570"/>
              <a:gd name="connsiteY46" fmla="*/ 134177 h 820540"/>
              <a:gd name="connsiteX47" fmla="*/ 431104 w 718570"/>
              <a:gd name="connsiteY47" fmla="*/ 129016 h 820540"/>
              <a:gd name="connsiteX48" fmla="*/ 373477 w 718570"/>
              <a:gd name="connsiteY48" fmla="*/ 162560 h 820540"/>
              <a:gd name="connsiteX49" fmla="*/ 373477 w 718570"/>
              <a:gd name="connsiteY49" fmla="*/ 120415 h 820540"/>
              <a:gd name="connsiteX50" fmla="*/ 409171 w 718570"/>
              <a:gd name="connsiteY50" fmla="*/ 90311 h 820540"/>
              <a:gd name="connsiteX51" fmla="*/ 410892 w 718570"/>
              <a:gd name="connsiteY51" fmla="*/ 70099 h 820540"/>
              <a:gd name="connsiteX52" fmla="*/ 390679 w 718570"/>
              <a:gd name="connsiteY52" fmla="*/ 68378 h 820540"/>
              <a:gd name="connsiteX53" fmla="*/ 373477 w 718570"/>
              <a:gd name="connsiteY53" fmla="*/ 83000 h 820540"/>
              <a:gd name="connsiteX54" fmla="*/ 373477 w 718570"/>
              <a:gd name="connsiteY54" fmla="*/ 14192 h 820540"/>
              <a:gd name="connsiteX55" fmla="*/ 359285 w 718570"/>
              <a:gd name="connsiteY55" fmla="*/ 0 h 820540"/>
              <a:gd name="connsiteX56" fmla="*/ 345094 w 718570"/>
              <a:gd name="connsiteY56" fmla="*/ 14192 h 820540"/>
              <a:gd name="connsiteX57" fmla="*/ 345094 w 718570"/>
              <a:gd name="connsiteY57" fmla="*/ 82570 h 820540"/>
              <a:gd name="connsiteX58" fmla="*/ 328752 w 718570"/>
              <a:gd name="connsiteY58" fmla="*/ 68808 h 820540"/>
              <a:gd name="connsiteX59" fmla="*/ 308539 w 718570"/>
              <a:gd name="connsiteY59" fmla="*/ 70529 h 820540"/>
              <a:gd name="connsiteX60" fmla="*/ 310259 w 718570"/>
              <a:gd name="connsiteY60" fmla="*/ 90741 h 820540"/>
              <a:gd name="connsiteX61" fmla="*/ 345094 w 718570"/>
              <a:gd name="connsiteY61" fmla="*/ 119985 h 820540"/>
              <a:gd name="connsiteX62" fmla="*/ 345094 w 718570"/>
              <a:gd name="connsiteY62" fmla="*/ 162130 h 820540"/>
              <a:gd name="connsiteX63" fmla="*/ 288327 w 718570"/>
              <a:gd name="connsiteY63" fmla="*/ 129016 h 820540"/>
              <a:gd name="connsiteX64" fmla="*/ 268974 w 718570"/>
              <a:gd name="connsiteY64" fmla="*/ 134177 h 820540"/>
              <a:gd name="connsiteX65" fmla="*/ 274135 w 718570"/>
              <a:gd name="connsiteY65" fmla="*/ 153529 h 820540"/>
              <a:gd name="connsiteX66" fmla="*/ 345094 w 718570"/>
              <a:gd name="connsiteY66" fmla="*/ 194814 h 820540"/>
              <a:gd name="connsiteX67" fmla="*/ 345094 w 718570"/>
              <a:gd name="connsiteY67" fmla="*/ 236099 h 820540"/>
              <a:gd name="connsiteX68" fmla="*/ 251342 w 718570"/>
              <a:gd name="connsiteY68" fmla="*/ 192664 h 820540"/>
              <a:gd name="connsiteX69" fmla="*/ 235430 w 718570"/>
              <a:gd name="connsiteY69" fmla="*/ 195244 h 820540"/>
              <a:gd name="connsiteX70" fmla="*/ 225109 w 718570"/>
              <a:gd name="connsiteY70" fmla="*/ 207716 h 820540"/>
              <a:gd name="connsiteX71" fmla="*/ 215218 w 718570"/>
              <a:gd name="connsiteY71" fmla="*/ 311358 h 820540"/>
              <a:gd name="connsiteX72" fmla="*/ 179523 w 718570"/>
              <a:gd name="connsiteY72" fmla="*/ 290716 h 820540"/>
              <a:gd name="connsiteX73" fmla="*/ 179523 w 718570"/>
              <a:gd name="connsiteY73" fmla="*/ 207716 h 820540"/>
              <a:gd name="connsiteX74" fmla="*/ 165332 w 718570"/>
              <a:gd name="connsiteY74" fmla="*/ 193524 h 820540"/>
              <a:gd name="connsiteX75" fmla="*/ 151140 w 718570"/>
              <a:gd name="connsiteY75" fmla="*/ 207716 h 820540"/>
              <a:gd name="connsiteX76" fmla="*/ 151140 w 718570"/>
              <a:gd name="connsiteY76" fmla="*/ 274374 h 820540"/>
              <a:gd name="connsiteX77" fmla="*/ 114585 w 718570"/>
              <a:gd name="connsiteY77" fmla="*/ 253301 h 820540"/>
              <a:gd name="connsiteX78" fmla="*/ 106414 w 718570"/>
              <a:gd name="connsiteY78" fmla="*/ 207286 h 820540"/>
              <a:gd name="connsiteX79" fmla="*/ 89642 w 718570"/>
              <a:gd name="connsiteY79" fmla="*/ 195674 h 820540"/>
              <a:gd name="connsiteX80" fmla="*/ 78031 w 718570"/>
              <a:gd name="connsiteY80" fmla="*/ 212446 h 820540"/>
              <a:gd name="connsiteX81" fmla="*/ 81901 w 718570"/>
              <a:gd name="connsiteY81" fmla="*/ 234379 h 820540"/>
              <a:gd name="connsiteX82" fmla="*/ 22124 w 718570"/>
              <a:gd name="connsiteY82" fmla="*/ 199544 h 820540"/>
              <a:gd name="connsiteX83" fmla="*/ 2771 w 718570"/>
              <a:gd name="connsiteY83" fmla="*/ 204705 h 820540"/>
              <a:gd name="connsiteX84" fmla="*/ 7932 w 718570"/>
              <a:gd name="connsiteY84" fmla="*/ 224058 h 820540"/>
              <a:gd name="connsiteX85" fmla="*/ 66849 w 718570"/>
              <a:gd name="connsiteY85" fmla="*/ 258462 h 820540"/>
              <a:gd name="connsiteX86" fmla="*/ 46637 w 718570"/>
              <a:gd name="connsiteY86" fmla="*/ 265343 h 820540"/>
              <a:gd name="connsiteX87" fmla="*/ 38036 w 718570"/>
              <a:gd name="connsiteY87" fmla="*/ 283405 h 820540"/>
              <a:gd name="connsiteX88" fmla="*/ 56098 w 718570"/>
              <a:gd name="connsiteY88" fmla="*/ 292006 h 820540"/>
              <a:gd name="connsiteX89" fmla="*/ 99103 w 718570"/>
              <a:gd name="connsiteY89" fmla="*/ 276954 h 820540"/>
              <a:gd name="connsiteX90" fmla="*/ 135658 w 718570"/>
              <a:gd name="connsiteY90" fmla="*/ 298027 h 820540"/>
              <a:gd name="connsiteX91" fmla="*/ 78461 w 718570"/>
              <a:gd name="connsiteY91" fmla="*/ 330281 h 820540"/>
              <a:gd name="connsiteX92" fmla="*/ 73300 w 718570"/>
              <a:gd name="connsiteY92" fmla="*/ 349633 h 820540"/>
              <a:gd name="connsiteX93" fmla="*/ 92652 w 718570"/>
              <a:gd name="connsiteY93" fmla="*/ 354794 h 820540"/>
              <a:gd name="connsiteX94" fmla="*/ 164041 w 718570"/>
              <a:gd name="connsiteY94" fmla="*/ 314369 h 820540"/>
              <a:gd name="connsiteX95" fmla="*/ 199736 w 718570"/>
              <a:gd name="connsiteY95" fmla="*/ 335011 h 820540"/>
              <a:gd name="connsiteX96" fmla="*/ 115015 w 718570"/>
              <a:gd name="connsiteY96" fmla="*/ 393928 h 820540"/>
              <a:gd name="connsiteX97" fmla="*/ 109425 w 718570"/>
              <a:gd name="connsiteY97" fmla="*/ 409410 h 820540"/>
              <a:gd name="connsiteX98" fmla="*/ 115015 w 718570"/>
              <a:gd name="connsiteY98" fmla="*/ 425322 h 820540"/>
              <a:gd name="connsiteX99" fmla="*/ 200166 w 718570"/>
              <a:gd name="connsiteY99" fmla="*/ 485530 h 820540"/>
              <a:gd name="connsiteX100" fmla="*/ 164471 w 718570"/>
              <a:gd name="connsiteY100" fmla="*/ 506172 h 820540"/>
              <a:gd name="connsiteX101" fmla="*/ 92223 w 718570"/>
              <a:gd name="connsiteY101" fmla="*/ 464887 h 820540"/>
              <a:gd name="connsiteX102" fmla="*/ 72870 w 718570"/>
              <a:gd name="connsiteY102" fmla="*/ 470048 h 820540"/>
              <a:gd name="connsiteX103" fmla="*/ 78031 w 718570"/>
              <a:gd name="connsiteY103" fmla="*/ 489400 h 820540"/>
              <a:gd name="connsiteX104" fmla="*/ 135658 w 718570"/>
              <a:gd name="connsiteY104" fmla="*/ 522514 h 820540"/>
              <a:gd name="connsiteX105" fmla="*/ 99103 w 718570"/>
              <a:gd name="connsiteY105" fmla="*/ 543587 h 820540"/>
              <a:gd name="connsiteX106" fmla="*/ 55238 w 718570"/>
              <a:gd name="connsiteY106" fmla="*/ 527675 h 820540"/>
              <a:gd name="connsiteX107" fmla="*/ 37176 w 718570"/>
              <a:gd name="connsiteY107" fmla="*/ 536276 h 820540"/>
              <a:gd name="connsiteX108" fmla="*/ 45777 w 718570"/>
              <a:gd name="connsiteY108" fmla="*/ 554338 h 820540"/>
              <a:gd name="connsiteX109" fmla="*/ 66849 w 718570"/>
              <a:gd name="connsiteY109" fmla="*/ 562079 h 820540"/>
              <a:gd name="connsiteX110" fmla="*/ 7072 w 718570"/>
              <a:gd name="connsiteY110" fmla="*/ 596483 h 820540"/>
              <a:gd name="connsiteX111" fmla="*/ 1911 w 718570"/>
              <a:gd name="connsiteY111" fmla="*/ 615836 h 820540"/>
              <a:gd name="connsiteX112" fmla="*/ 21264 w 718570"/>
              <a:gd name="connsiteY112" fmla="*/ 620996 h 820540"/>
              <a:gd name="connsiteX113" fmla="*/ 80611 w 718570"/>
              <a:gd name="connsiteY113" fmla="*/ 587022 h 820540"/>
              <a:gd name="connsiteX114" fmla="*/ 76740 w 718570"/>
              <a:gd name="connsiteY114" fmla="*/ 608095 h 820540"/>
              <a:gd name="connsiteX115" fmla="*/ 88352 w 718570"/>
              <a:gd name="connsiteY115" fmla="*/ 624867 h 820540"/>
              <a:gd name="connsiteX116" fmla="*/ 105124 w 718570"/>
              <a:gd name="connsiteY116" fmla="*/ 613255 h 820540"/>
              <a:gd name="connsiteX117" fmla="*/ 113295 w 718570"/>
              <a:gd name="connsiteY117" fmla="*/ 568530 h 820540"/>
              <a:gd name="connsiteX118" fmla="*/ 149849 w 718570"/>
              <a:gd name="connsiteY118" fmla="*/ 547457 h 820540"/>
              <a:gd name="connsiteX119" fmla="*/ 149420 w 718570"/>
              <a:gd name="connsiteY119" fmla="*/ 612825 h 820540"/>
              <a:gd name="connsiteX120" fmla="*/ 163611 w 718570"/>
              <a:gd name="connsiteY120" fmla="*/ 627017 h 820540"/>
              <a:gd name="connsiteX121" fmla="*/ 177803 w 718570"/>
              <a:gd name="connsiteY121" fmla="*/ 612825 h 820540"/>
              <a:gd name="connsiteX122" fmla="*/ 178233 w 718570"/>
              <a:gd name="connsiteY122" fmla="*/ 530685 h 820540"/>
              <a:gd name="connsiteX123" fmla="*/ 213927 w 718570"/>
              <a:gd name="connsiteY123" fmla="*/ 510043 h 820540"/>
              <a:gd name="connsiteX124" fmla="*/ 223389 w 718570"/>
              <a:gd name="connsiteY124" fmla="*/ 612825 h 820540"/>
              <a:gd name="connsiteX125" fmla="*/ 234140 w 718570"/>
              <a:gd name="connsiteY125" fmla="*/ 625297 h 820540"/>
              <a:gd name="connsiteX126" fmla="*/ 250482 w 718570"/>
              <a:gd name="connsiteY126" fmla="*/ 628307 h 820540"/>
              <a:gd name="connsiteX127" fmla="*/ 345094 w 718570"/>
              <a:gd name="connsiteY127" fmla="*/ 584442 h 820540"/>
              <a:gd name="connsiteX128" fmla="*/ 345094 w 718570"/>
              <a:gd name="connsiteY128" fmla="*/ 625297 h 820540"/>
              <a:gd name="connsiteX129" fmla="*/ 273275 w 718570"/>
              <a:gd name="connsiteY129" fmla="*/ 667012 h 820540"/>
              <a:gd name="connsiteX130" fmla="*/ 268114 w 718570"/>
              <a:gd name="connsiteY130" fmla="*/ 686364 h 820540"/>
              <a:gd name="connsiteX131" fmla="*/ 287466 w 718570"/>
              <a:gd name="connsiteY131" fmla="*/ 691525 h 820540"/>
              <a:gd name="connsiteX132" fmla="*/ 345094 w 718570"/>
              <a:gd name="connsiteY132" fmla="*/ 657981 h 820540"/>
              <a:gd name="connsiteX133" fmla="*/ 345094 w 718570"/>
              <a:gd name="connsiteY133" fmla="*/ 700126 h 820540"/>
              <a:gd name="connsiteX134" fmla="*/ 309399 w 718570"/>
              <a:gd name="connsiteY134" fmla="*/ 730230 h 820540"/>
              <a:gd name="connsiteX135" fmla="*/ 307679 w 718570"/>
              <a:gd name="connsiteY135" fmla="*/ 750442 h 820540"/>
              <a:gd name="connsiteX136" fmla="*/ 327891 w 718570"/>
              <a:gd name="connsiteY136" fmla="*/ 752162 h 820540"/>
              <a:gd name="connsiteX137" fmla="*/ 345094 w 718570"/>
              <a:gd name="connsiteY137" fmla="*/ 737541 h 820540"/>
              <a:gd name="connsiteX138" fmla="*/ 345094 w 718570"/>
              <a:gd name="connsiteY138" fmla="*/ 806349 h 820540"/>
              <a:gd name="connsiteX139" fmla="*/ 359285 w 718570"/>
              <a:gd name="connsiteY139" fmla="*/ 820541 h 820540"/>
              <a:gd name="connsiteX140" fmla="*/ 373477 w 718570"/>
              <a:gd name="connsiteY140" fmla="*/ 806349 h 820540"/>
              <a:gd name="connsiteX141" fmla="*/ 373477 w 718570"/>
              <a:gd name="connsiteY141" fmla="*/ 737971 h 820540"/>
              <a:gd name="connsiteX142" fmla="*/ 389819 w 718570"/>
              <a:gd name="connsiteY142" fmla="*/ 751732 h 820540"/>
              <a:gd name="connsiteX143" fmla="*/ 410031 w 718570"/>
              <a:gd name="connsiteY143" fmla="*/ 750012 h 820540"/>
              <a:gd name="connsiteX144" fmla="*/ 408311 w 718570"/>
              <a:gd name="connsiteY144" fmla="*/ 729800 h 820540"/>
              <a:gd name="connsiteX145" fmla="*/ 373477 w 718570"/>
              <a:gd name="connsiteY145" fmla="*/ 700556 h 820540"/>
              <a:gd name="connsiteX146" fmla="*/ 373477 w 718570"/>
              <a:gd name="connsiteY146" fmla="*/ 658411 h 820540"/>
              <a:gd name="connsiteX147" fmla="*/ 430244 w 718570"/>
              <a:gd name="connsiteY147" fmla="*/ 691525 h 820540"/>
              <a:gd name="connsiteX148" fmla="*/ 449596 w 718570"/>
              <a:gd name="connsiteY148" fmla="*/ 686364 h 820540"/>
              <a:gd name="connsiteX149" fmla="*/ 444436 w 718570"/>
              <a:gd name="connsiteY149" fmla="*/ 667012 h 820540"/>
              <a:gd name="connsiteX150" fmla="*/ 373477 w 718570"/>
              <a:gd name="connsiteY150" fmla="*/ 625727 h 820540"/>
              <a:gd name="connsiteX151" fmla="*/ 373477 w 718570"/>
              <a:gd name="connsiteY151" fmla="*/ 584442 h 820540"/>
              <a:gd name="connsiteX152" fmla="*/ 467228 w 718570"/>
              <a:gd name="connsiteY152" fmla="*/ 627877 h 820540"/>
              <a:gd name="connsiteX153" fmla="*/ 483140 w 718570"/>
              <a:gd name="connsiteY153" fmla="*/ 625297 h 820540"/>
              <a:gd name="connsiteX154" fmla="*/ 493462 w 718570"/>
              <a:gd name="connsiteY154" fmla="*/ 612825 h 820540"/>
              <a:gd name="connsiteX155" fmla="*/ 503353 w 718570"/>
              <a:gd name="connsiteY155" fmla="*/ 509183 h 820540"/>
              <a:gd name="connsiteX156" fmla="*/ 539047 w 718570"/>
              <a:gd name="connsiteY156" fmla="*/ 529825 h 820540"/>
              <a:gd name="connsiteX157" fmla="*/ 539047 w 718570"/>
              <a:gd name="connsiteY157" fmla="*/ 612825 h 820540"/>
              <a:gd name="connsiteX158" fmla="*/ 553239 w 718570"/>
              <a:gd name="connsiteY158" fmla="*/ 627017 h 820540"/>
              <a:gd name="connsiteX159" fmla="*/ 567431 w 718570"/>
              <a:gd name="connsiteY159" fmla="*/ 612825 h 820540"/>
              <a:gd name="connsiteX160" fmla="*/ 567431 w 718570"/>
              <a:gd name="connsiteY160" fmla="*/ 546167 h 820540"/>
              <a:gd name="connsiteX161" fmla="*/ 603986 w 718570"/>
              <a:gd name="connsiteY161" fmla="*/ 567240 h 820540"/>
              <a:gd name="connsiteX162" fmla="*/ 612156 w 718570"/>
              <a:gd name="connsiteY162" fmla="*/ 613255 h 820540"/>
              <a:gd name="connsiteX163" fmla="*/ 628929 w 718570"/>
              <a:gd name="connsiteY163" fmla="*/ 624867 h 820540"/>
              <a:gd name="connsiteX164" fmla="*/ 640540 w 718570"/>
              <a:gd name="connsiteY164" fmla="*/ 608525 h 820540"/>
              <a:gd name="connsiteX165" fmla="*/ 636669 w 718570"/>
              <a:gd name="connsiteY165" fmla="*/ 586592 h 820540"/>
              <a:gd name="connsiteX166" fmla="*/ 696447 w 718570"/>
              <a:gd name="connsiteY166" fmla="*/ 621426 h 820540"/>
              <a:gd name="connsiteX167" fmla="*/ 715799 w 718570"/>
              <a:gd name="connsiteY167" fmla="*/ 616266 h 820540"/>
              <a:gd name="connsiteX168" fmla="*/ 710639 w 718570"/>
              <a:gd name="connsiteY168" fmla="*/ 597343 h 820540"/>
              <a:gd name="connsiteX169" fmla="*/ 251342 w 718570"/>
              <a:gd name="connsiteY169" fmla="*/ 223197 h 820540"/>
              <a:gd name="connsiteX170" fmla="*/ 344233 w 718570"/>
              <a:gd name="connsiteY170" fmla="*/ 266203 h 820540"/>
              <a:gd name="connsiteX171" fmla="*/ 344233 w 718570"/>
              <a:gd name="connsiteY171" fmla="*/ 296736 h 820540"/>
              <a:gd name="connsiteX172" fmla="*/ 318000 w 718570"/>
              <a:gd name="connsiteY172" fmla="*/ 339312 h 820540"/>
              <a:gd name="connsiteX173" fmla="*/ 267254 w 718570"/>
              <a:gd name="connsiteY173" fmla="*/ 341032 h 820540"/>
              <a:gd name="connsiteX174" fmla="*/ 241881 w 718570"/>
              <a:gd name="connsiteY174" fmla="*/ 326410 h 820540"/>
              <a:gd name="connsiteX175" fmla="*/ 251342 w 718570"/>
              <a:gd name="connsiteY175" fmla="*/ 223197 h 820540"/>
              <a:gd name="connsiteX176" fmla="*/ 227689 w 718570"/>
              <a:gd name="connsiteY176" fmla="*/ 469618 h 820540"/>
              <a:gd name="connsiteX177" fmla="*/ 142539 w 718570"/>
              <a:gd name="connsiteY177" fmla="*/ 409410 h 820540"/>
              <a:gd name="connsiteX178" fmla="*/ 227259 w 718570"/>
              <a:gd name="connsiteY178" fmla="*/ 350063 h 820540"/>
              <a:gd name="connsiteX179" fmla="*/ 253062 w 718570"/>
              <a:gd name="connsiteY179" fmla="*/ 365115 h 820540"/>
              <a:gd name="connsiteX180" fmla="*/ 277145 w 718570"/>
              <a:gd name="connsiteY180" fmla="*/ 409840 h 820540"/>
              <a:gd name="connsiteX181" fmla="*/ 252632 w 718570"/>
              <a:gd name="connsiteY181" fmla="*/ 454996 h 820540"/>
              <a:gd name="connsiteX182" fmla="*/ 227689 w 718570"/>
              <a:gd name="connsiteY182" fmla="*/ 469618 h 820540"/>
              <a:gd name="connsiteX183" fmla="*/ 345094 w 718570"/>
              <a:gd name="connsiteY183" fmla="*/ 553478 h 820540"/>
              <a:gd name="connsiteX184" fmla="*/ 250482 w 718570"/>
              <a:gd name="connsiteY184" fmla="*/ 596913 h 820540"/>
              <a:gd name="connsiteX185" fmla="*/ 241451 w 718570"/>
              <a:gd name="connsiteY185" fmla="*/ 494131 h 820540"/>
              <a:gd name="connsiteX186" fmla="*/ 267684 w 718570"/>
              <a:gd name="connsiteY186" fmla="*/ 479079 h 820540"/>
              <a:gd name="connsiteX187" fmla="*/ 318000 w 718570"/>
              <a:gd name="connsiteY187" fmla="*/ 480799 h 820540"/>
              <a:gd name="connsiteX188" fmla="*/ 345094 w 718570"/>
              <a:gd name="connsiteY188" fmla="*/ 524664 h 820540"/>
              <a:gd name="connsiteX189" fmla="*/ 345094 w 718570"/>
              <a:gd name="connsiteY189" fmla="*/ 553478 h 820540"/>
              <a:gd name="connsiteX190" fmla="*/ 373047 w 718570"/>
              <a:gd name="connsiteY190" fmla="*/ 295446 h 820540"/>
              <a:gd name="connsiteX191" fmla="*/ 373047 w 718570"/>
              <a:gd name="connsiteY191" fmla="*/ 266633 h 820540"/>
              <a:gd name="connsiteX192" fmla="*/ 467659 w 718570"/>
              <a:gd name="connsiteY192" fmla="*/ 223197 h 820540"/>
              <a:gd name="connsiteX193" fmla="*/ 476690 w 718570"/>
              <a:gd name="connsiteY193" fmla="*/ 325980 h 820540"/>
              <a:gd name="connsiteX194" fmla="*/ 450457 w 718570"/>
              <a:gd name="connsiteY194" fmla="*/ 341032 h 820540"/>
              <a:gd name="connsiteX195" fmla="*/ 400140 w 718570"/>
              <a:gd name="connsiteY195" fmla="*/ 339312 h 820540"/>
              <a:gd name="connsiteX196" fmla="*/ 373047 w 718570"/>
              <a:gd name="connsiteY196" fmla="*/ 295446 h 820540"/>
              <a:gd name="connsiteX197" fmla="*/ 466799 w 718570"/>
              <a:gd name="connsiteY197" fmla="*/ 596913 h 820540"/>
              <a:gd name="connsiteX198" fmla="*/ 373907 w 718570"/>
              <a:gd name="connsiteY198" fmla="*/ 553908 h 820540"/>
              <a:gd name="connsiteX199" fmla="*/ 373907 w 718570"/>
              <a:gd name="connsiteY199" fmla="*/ 523374 h 820540"/>
              <a:gd name="connsiteX200" fmla="*/ 400140 w 718570"/>
              <a:gd name="connsiteY200" fmla="*/ 480799 h 820540"/>
              <a:gd name="connsiteX201" fmla="*/ 450887 w 718570"/>
              <a:gd name="connsiteY201" fmla="*/ 479079 h 820540"/>
              <a:gd name="connsiteX202" fmla="*/ 476260 w 718570"/>
              <a:gd name="connsiteY202" fmla="*/ 493701 h 820540"/>
              <a:gd name="connsiteX203" fmla="*/ 466799 w 718570"/>
              <a:gd name="connsiteY203" fmla="*/ 596913 h 820540"/>
              <a:gd name="connsiteX204" fmla="*/ 491312 w 718570"/>
              <a:gd name="connsiteY204" fmla="*/ 469618 h 820540"/>
              <a:gd name="connsiteX205" fmla="*/ 465508 w 718570"/>
              <a:gd name="connsiteY205" fmla="*/ 454566 h 820540"/>
              <a:gd name="connsiteX206" fmla="*/ 441425 w 718570"/>
              <a:gd name="connsiteY206" fmla="*/ 409840 h 820540"/>
              <a:gd name="connsiteX207" fmla="*/ 465938 w 718570"/>
              <a:gd name="connsiteY207" fmla="*/ 364685 h 820540"/>
              <a:gd name="connsiteX208" fmla="*/ 490881 w 718570"/>
              <a:gd name="connsiteY208" fmla="*/ 350063 h 820540"/>
              <a:gd name="connsiteX209" fmla="*/ 576032 w 718570"/>
              <a:gd name="connsiteY209" fmla="*/ 410270 h 820540"/>
              <a:gd name="connsiteX210" fmla="*/ 491312 w 718570"/>
              <a:gd name="connsiteY210" fmla="*/ 469618 h 8205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</a:cxnLst>
            <a:rect l="l" t="t" r="r" b="b"/>
            <a:pathLst>
              <a:path w="718570" h="820540">
                <a:moveTo>
                  <a:pt x="710639" y="597343"/>
                </a:moveTo>
                <a:lnTo>
                  <a:pt x="651721" y="562939"/>
                </a:lnTo>
                <a:lnTo>
                  <a:pt x="671934" y="556058"/>
                </a:lnTo>
                <a:cubicBezTo>
                  <a:pt x="679245" y="553478"/>
                  <a:pt x="683115" y="545307"/>
                  <a:pt x="680535" y="537996"/>
                </a:cubicBezTo>
                <a:cubicBezTo>
                  <a:pt x="677954" y="530685"/>
                  <a:pt x="669784" y="526815"/>
                  <a:pt x="662473" y="529395"/>
                </a:cubicBezTo>
                <a:lnTo>
                  <a:pt x="619467" y="544447"/>
                </a:lnTo>
                <a:lnTo>
                  <a:pt x="582913" y="523374"/>
                </a:lnTo>
                <a:lnTo>
                  <a:pt x="640110" y="491120"/>
                </a:lnTo>
                <a:cubicBezTo>
                  <a:pt x="646991" y="487250"/>
                  <a:pt x="649571" y="478649"/>
                  <a:pt x="645271" y="471768"/>
                </a:cubicBezTo>
                <a:cubicBezTo>
                  <a:pt x="641400" y="464887"/>
                  <a:pt x="632799" y="462737"/>
                  <a:pt x="625918" y="466607"/>
                </a:cubicBezTo>
                <a:lnTo>
                  <a:pt x="554529" y="507032"/>
                </a:lnTo>
                <a:lnTo>
                  <a:pt x="518835" y="486390"/>
                </a:lnTo>
                <a:lnTo>
                  <a:pt x="603555" y="427043"/>
                </a:lnTo>
                <a:cubicBezTo>
                  <a:pt x="608716" y="423602"/>
                  <a:pt x="610866" y="417151"/>
                  <a:pt x="609146" y="411131"/>
                </a:cubicBezTo>
                <a:cubicBezTo>
                  <a:pt x="610866" y="405540"/>
                  <a:pt x="608716" y="399089"/>
                  <a:pt x="603555" y="395219"/>
                </a:cubicBezTo>
                <a:lnTo>
                  <a:pt x="518405" y="335011"/>
                </a:lnTo>
                <a:lnTo>
                  <a:pt x="554099" y="314369"/>
                </a:lnTo>
                <a:lnTo>
                  <a:pt x="626348" y="355654"/>
                </a:lnTo>
                <a:cubicBezTo>
                  <a:pt x="633229" y="359524"/>
                  <a:pt x="641830" y="357374"/>
                  <a:pt x="645700" y="350493"/>
                </a:cubicBezTo>
                <a:cubicBezTo>
                  <a:pt x="649571" y="343612"/>
                  <a:pt x="647421" y="335011"/>
                  <a:pt x="640540" y="331141"/>
                </a:cubicBezTo>
                <a:lnTo>
                  <a:pt x="582913" y="298027"/>
                </a:lnTo>
                <a:lnTo>
                  <a:pt x="619467" y="276954"/>
                </a:lnTo>
                <a:lnTo>
                  <a:pt x="663333" y="292866"/>
                </a:lnTo>
                <a:cubicBezTo>
                  <a:pt x="670644" y="295446"/>
                  <a:pt x="678815" y="291576"/>
                  <a:pt x="681395" y="284265"/>
                </a:cubicBezTo>
                <a:cubicBezTo>
                  <a:pt x="683975" y="276954"/>
                  <a:pt x="680105" y="268783"/>
                  <a:pt x="672794" y="266203"/>
                </a:cubicBezTo>
                <a:lnTo>
                  <a:pt x="651721" y="258462"/>
                </a:lnTo>
                <a:lnTo>
                  <a:pt x="711499" y="224058"/>
                </a:lnTo>
                <a:cubicBezTo>
                  <a:pt x="718379" y="220187"/>
                  <a:pt x="720530" y="211586"/>
                  <a:pt x="716659" y="204705"/>
                </a:cubicBezTo>
                <a:cubicBezTo>
                  <a:pt x="712789" y="197824"/>
                  <a:pt x="704188" y="195674"/>
                  <a:pt x="697307" y="199544"/>
                </a:cubicBezTo>
                <a:lnTo>
                  <a:pt x="637960" y="233519"/>
                </a:lnTo>
                <a:lnTo>
                  <a:pt x="641830" y="212446"/>
                </a:lnTo>
                <a:cubicBezTo>
                  <a:pt x="643120" y="204705"/>
                  <a:pt x="637960" y="197394"/>
                  <a:pt x="630219" y="195674"/>
                </a:cubicBezTo>
                <a:cubicBezTo>
                  <a:pt x="622478" y="194384"/>
                  <a:pt x="615167" y="199544"/>
                  <a:pt x="613446" y="207286"/>
                </a:cubicBezTo>
                <a:lnTo>
                  <a:pt x="605276" y="252011"/>
                </a:lnTo>
                <a:lnTo>
                  <a:pt x="568721" y="273084"/>
                </a:lnTo>
                <a:lnTo>
                  <a:pt x="569151" y="207716"/>
                </a:lnTo>
                <a:cubicBezTo>
                  <a:pt x="569151" y="199975"/>
                  <a:pt x="562700" y="193524"/>
                  <a:pt x="554959" y="193524"/>
                </a:cubicBezTo>
                <a:cubicBezTo>
                  <a:pt x="547218" y="193524"/>
                  <a:pt x="540768" y="199975"/>
                  <a:pt x="540768" y="207716"/>
                </a:cubicBezTo>
                <a:lnTo>
                  <a:pt x="540337" y="289856"/>
                </a:lnTo>
                <a:lnTo>
                  <a:pt x="504643" y="310498"/>
                </a:lnTo>
                <a:lnTo>
                  <a:pt x="495182" y="207716"/>
                </a:lnTo>
                <a:cubicBezTo>
                  <a:pt x="494752" y="201695"/>
                  <a:pt x="490021" y="196534"/>
                  <a:pt x="484431" y="195244"/>
                </a:cubicBezTo>
                <a:cubicBezTo>
                  <a:pt x="480130" y="190943"/>
                  <a:pt x="473679" y="189653"/>
                  <a:pt x="468089" y="192234"/>
                </a:cubicBezTo>
                <a:lnTo>
                  <a:pt x="373477" y="236099"/>
                </a:lnTo>
                <a:lnTo>
                  <a:pt x="373477" y="195244"/>
                </a:lnTo>
                <a:lnTo>
                  <a:pt x="445296" y="153529"/>
                </a:lnTo>
                <a:cubicBezTo>
                  <a:pt x="452177" y="149658"/>
                  <a:pt x="454327" y="141057"/>
                  <a:pt x="450457" y="134177"/>
                </a:cubicBezTo>
                <a:cubicBezTo>
                  <a:pt x="446586" y="127296"/>
                  <a:pt x="437555" y="125145"/>
                  <a:pt x="431104" y="129016"/>
                </a:cubicBezTo>
                <a:lnTo>
                  <a:pt x="373477" y="162560"/>
                </a:lnTo>
                <a:lnTo>
                  <a:pt x="373477" y="120415"/>
                </a:lnTo>
                <a:lnTo>
                  <a:pt x="409171" y="90311"/>
                </a:lnTo>
                <a:cubicBezTo>
                  <a:pt x="415192" y="85150"/>
                  <a:pt x="416052" y="76119"/>
                  <a:pt x="410892" y="70099"/>
                </a:cubicBezTo>
                <a:cubicBezTo>
                  <a:pt x="405731" y="64078"/>
                  <a:pt x="396700" y="63218"/>
                  <a:pt x="390679" y="68378"/>
                </a:cubicBezTo>
                <a:lnTo>
                  <a:pt x="373477" y="83000"/>
                </a:lnTo>
                <a:lnTo>
                  <a:pt x="373477" y="14192"/>
                </a:lnTo>
                <a:cubicBezTo>
                  <a:pt x="373477" y="6451"/>
                  <a:pt x="367026" y="0"/>
                  <a:pt x="359285" y="0"/>
                </a:cubicBezTo>
                <a:cubicBezTo>
                  <a:pt x="351544" y="0"/>
                  <a:pt x="345094" y="6451"/>
                  <a:pt x="345094" y="14192"/>
                </a:cubicBezTo>
                <a:lnTo>
                  <a:pt x="345094" y="82570"/>
                </a:lnTo>
                <a:lnTo>
                  <a:pt x="328752" y="68808"/>
                </a:lnTo>
                <a:cubicBezTo>
                  <a:pt x="322731" y="63648"/>
                  <a:pt x="313700" y="64508"/>
                  <a:pt x="308539" y="70529"/>
                </a:cubicBezTo>
                <a:cubicBezTo>
                  <a:pt x="303378" y="76549"/>
                  <a:pt x="304239" y="85581"/>
                  <a:pt x="310259" y="90741"/>
                </a:cubicBezTo>
                <a:lnTo>
                  <a:pt x="345094" y="119985"/>
                </a:lnTo>
                <a:lnTo>
                  <a:pt x="345094" y="162130"/>
                </a:lnTo>
                <a:lnTo>
                  <a:pt x="288327" y="129016"/>
                </a:lnTo>
                <a:cubicBezTo>
                  <a:pt x="281446" y="125145"/>
                  <a:pt x="272845" y="127296"/>
                  <a:pt x="268974" y="134177"/>
                </a:cubicBezTo>
                <a:cubicBezTo>
                  <a:pt x="265104" y="141057"/>
                  <a:pt x="267254" y="149658"/>
                  <a:pt x="274135" y="153529"/>
                </a:cubicBezTo>
                <a:lnTo>
                  <a:pt x="345094" y="194814"/>
                </a:lnTo>
                <a:lnTo>
                  <a:pt x="345094" y="236099"/>
                </a:lnTo>
                <a:lnTo>
                  <a:pt x="251342" y="192664"/>
                </a:lnTo>
                <a:cubicBezTo>
                  <a:pt x="245751" y="190083"/>
                  <a:pt x="239731" y="191374"/>
                  <a:pt x="235430" y="195244"/>
                </a:cubicBezTo>
                <a:cubicBezTo>
                  <a:pt x="229839" y="196964"/>
                  <a:pt x="225539" y="201695"/>
                  <a:pt x="225109" y="207716"/>
                </a:cubicBezTo>
                <a:lnTo>
                  <a:pt x="215218" y="311358"/>
                </a:lnTo>
                <a:lnTo>
                  <a:pt x="179523" y="290716"/>
                </a:lnTo>
                <a:lnTo>
                  <a:pt x="179523" y="207716"/>
                </a:lnTo>
                <a:cubicBezTo>
                  <a:pt x="179523" y="199975"/>
                  <a:pt x="173072" y="193524"/>
                  <a:pt x="165332" y="193524"/>
                </a:cubicBezTo>
                <a:cubicBezTo>
                  <a:pt x="157590" y="193524"/>
                  <a:pt x="151140" y="199975"/>
                  <a:pt x="151140" y="207716"/>
                </a:cubicBezTo>
                <a:lnTo>
                  <a:pt x="151140" y="274374"/>
                </a:lnTo>
                <a:lnTo>
                  <a:pt x="114585" y="253301"/>
                </a:lnTo>
                <a:lnTo>
                  <a:pt x="106414" y="207286"/>
                </a:lnTo>
                <a:cubicBezTo>
                  <a:pt x="105124" y="199544"/>
                  <a:pt x="97813" y="194384"/>
                  <a:pt x="89642" y="195674"/>
                </a:cubicBezTo>
                <a:cubicBezTo>
                  <a:pt x="81901" y="196964"/>
                  <a:pt x="76740" y="204275"/>
                  <a:pt x="78031" y="212446"/>
                </a:cubicBezTo>
                <a:lnTo>
                  <a:pt x="81901" y="234379"/>
                </a:lnTo>
                <a:lnTo>
                  <a:pt x="22124" y="199544"/>
                </a:lnTo>
                <a:cubicBezTo>
                  <a:pt x="15243" y="195674"/>
                  <a:pt x="6642" y="197824"/>
                  <a:pt x="2771" y="204705"/>
                </a:cubicBezTo>
                <a:cubicBezTo>
                  <a:pt x="-1099" y="211586"/>
                  <a:pt x="1051" y="220187"/>
                  <a:pt x="7932" y="224058"/>
                </a:cubicBezTo>
                <a:lnTo>
                  <a:pt x="66849" y="258462"/>
                </a:lnTo>
                <a:lnTo>
                  <a:pt x="46637" y="265343"/>
                </a:lnTo>
                <a:cubicBezTo>
                  <a:pt x="39326" y="267923"/>
                  <a:pt x="35456" y="276094"/>
                  <a:pt x="38036" y="283405"/>
                </a:cubicBezTo>
                <a:cubicBezTo>
                  <a:pt x="40616" y="290716"/>
                  <a:pt x="48787" y="294586"/>
                  <a:pt x="56098" y="292006"/>
                </a:cubicBezTo>
                <a:lnTo>
                  <a:pt x="99103" y="276954"/>
                </a:lnTo>
                <a:lnTo>
                  <a:pt x="135658" y="298027"/>
                </a:lnTo>
                <a:lnTo>
                  <a:pt x="78461" y="330281"/>
                </a:lnTo>
                <a:cubicBezTo>
                  <a:pt x="71580" y="334151"/>
                  <a:pt x="69000" y="342752"/>
                  <a:pt x="73300" y="349633"/>
                </a:cubicBezTo>
                <a:cubicBezTo>
                  <a:pt x="77171" y="356514"/>
                  <a:pt x="85772" y="358664"/>
                  <a:pt x="92652" y="354794"/>
                </a:cubicBezTo>
                <a:lnTo>
                  <a:pt x="164041" y="314369"/>
                </a:lnTo>
                <a:lnTo>
                  <a:pt x="199736" y="335011"/>
                </a:lnTo>
                <a:lnTo>
                  <a:pt x="115015" y="393928"/>
                </a:lnTo>
                <a:cubicBezTo>
                  <a:pt x="109855" y="397369"/>
                  <a:pt x="107704" y="403820"/>
                  <a:pt x="109425" y="409410"/>
                </a:cubicBezTo>
                <a:cubicBezTo>
                  <a:pt x="107704" y="415001"/>
                  <a:pt x="109855" y="421452"/>
                  <a:pt x="115015" y="425322"/>
                </a:cubicBezTo>
                <a:lnTo>
                  <a:pt x="200166" y="485530"/>
                </a:lnTo>
                <a:lnTo>
                  <a:pt x="164471" y="506172"/>
                </a:lnTo>
                <a:lnTo>
                  <a:pt x="92223" y="464887"/>
                </a:lnTo>
                <a:cubicBezTo>
                  <a:pt x="85342" y="461017"/>
                  <a:pt x="76740" y="463167"/>
                  <a:pt x="72870" y="470048"/>
                </a:cubicBezTo>
                <a:cubicBezTo>
                  <a:pt x="69000" y="476929"/>
                  <a:pt x="71150" y="485530"/>
                  <a:pt x="78031" y="489400"/>
                </a:cubicBezTo>
                <a:lnTo>
                  <a:pt x="135658" y="522514"/>
                </a:lnTo>
                <a:lnTo>
                  <a:pt x="99103" y="543587"/>
                </a:lnTo>
                <a:lnTo>
                  <a:pt x="55238" y="527675"/>
                </a:lnTo>
                <a:cubicBezTo>
                  <a:pt x="47927" y="525095"/>
                  <a:pt x="39756" y="528965"/>
                  <a:pt x="37176" y="536276"/>
                </a:cubicBezTo>
                <a:cubicBezTo>
                  <a:pt x="34595" y="543587"/>
                  <a:pt x="38466" y="551758"/>
                  <a:pt x="45777" y="554338"/>
                </a:cubicBezTo>
                <a:lnTo>
                  <a:pt x="66849" y="562079"/>
                </a:lnTo>
                <a:lnTo>
                  <a:pt x="7072" y="596483"/>
                </a:lnTo>
                <a:cubicBezTo>
                  <a:pt x="191" y="600354"/>
                  <a:pt x="-1959" y="608955"/>
                  <a:pt x="1911" y="615836"/>
                </a:cubicBezTo>
                <a:cubicBezTo>
                  <a:pt x="5782" y="622717"/>
                  <a:pt x="14383" y="624867"/>
                  <a:pt x="21264" y="620996"/>
                </a:cubicBezTo>
                <a:lnTo>
                  <a:pt x="80611" y="587022"/>
                </a:lnTo>
                <a:lnTo>
                  <a:pt x="76740" y="608095"/>
                </a:lnTo>
                <a:cubicBezTo>
                  <a:pt x="75450" y="615836"/>
                  <a:pt x="80611" y="623147"/>
                  <a:pt x="88352" y="624867"/>
                </a:cubicBezTo>
                <a:cubicBezTo>
                  <a:pt x="96093" y="626157"/>
                  <a:pt x="103404" y="620996"/>
                  <a:pt x="105124" y="613255"/>
                </a:cubicBezTo>
                <a:lnTo>
                  <a:pt x="113295" y="568530"/>
                </a:lnTo>
                <a:lnTo>
                  <a:pt x="149849" y="547457"/>
                </a:lnTo>
                <a:lnTo>
                  <a:pt x="149420" y="612825"/>
                </a:lnTo>
                <a:cubicBezTo>
                  <a:pt x="149420" y="620566"/>
                  <a:pt x="155870" y="627017"/>
                  <a:pt x="163611" y="627017"/>
                </a:cubicBezTo>
                <a:cubicBezTo>
                  <a:pt x="171352" y="627017"/>
                  <a:pt x="177803" y="620566"/>
                  <a:pt x="177803" y="612825"/>
                </a:cubicBezTo>
                <a:lnTo>
                  <a:pt x="178233" y="530685"/>
                </a:lnTo>
                <a:lnTo>
                  <a:pt x="213927" y="510043"/>
                </a:lnTo>
                <a:lnTo>
                  <a:pt x="223389" y="612825"/>
                </a:lnTo>
                <a:cubicBezTo>
                  <a:pt x="223819" y="618846"/>
                  <a:pt x="228549" y="624007"/>
                  <a:pt x="234140" y="625297"/>
                </a:cubicBezTo>
                <a:cubicBezTo>
                  <a:pt x="238441" y="629597"/>
                  <a:pt x="244891" y="630888"/>
                  <a:pt x="250482" y="628307"/>
                </a:cubicBezTo>
                <a:lnTo>
                  <a:pt x="345094" y="584442"/>
                </a:lnTo>
                <a:lnTo>
                  <a:pt x="345094" y="625297"/>
                </a:lnTo>
                <a:lnTo>
                  <a:pt x="273275" y="667012"/>
                </a:lnTo>
                <a:cubicBezTo>
                  <a:pt x="266394" y="670882"/>
                  <a:pt x="264244" y="679914"/>
                  <a:pt x="268114" y="686364"/>
                </a:cubicBezTo>
                <a:cubicBezTo>
                  <a:pt x="271985" y="693245"/>
                  <a:pt x="281016" y="695396"/>
                  <a:pt x="287466" y="691525"/>
                </a:cubicBezTo>
                <a:lnTo>
                  <a:pt x="345094" y="657981"/>
                </a:lnTo>
                <a:lnTo>
                  <a:pt x="345094" y="700126"/>
                </a:lnTo>
                <a:lnTo>
                  <a:pt x="309399" y="730230"/>
                </a:lnTo>
                <a:cubicBezTo>
                  <a:pt x="303378" y="735390"/>
                  <a:pt x="302518" y="744422"/>
                  <a:pt x="307679" y="750442"/>
                </a:cubicBezTo>
                <a:cubicBezTo>
                  <a:pt x="312840" y="756463"/>
                  <a:pt x="321871" y="757323"/>
                  <a:pt x="327891" y="752162"/>
                </a:cubicBezTo>
                <a:lnTo>
                  <a:pt x="345094" y="737541"/>
                </a:lnTo>
                <a:lnTo>
                  <a:pt x="345094" y="806349"/>
                </a:lnTo>
                <a:cubicBezTo>
                  <a:pt x="345094" y="814090"/>
                  <a:pt x="351544" y="820541"/>
                  <a:pt x="359285" y="820541"/>
                </a:cubicBezTo>
                <a:cubicBezTo>
                  <a:pt x="367026" y="820541"/>
                  <a:pt x="373477" y="814090"/>
                  <a:pt x="373477" y="806349"/>
                </a:cubicBezTo>
                <a:lnTo>
                  <a:pt x="373477" y="737971"/>
                </a:lnTo>
                <a:lnTo>
                  <a:pt x="389819" y="751732"/>
                </a:lnTo>
                <a:cubicBezTo>
                  <a:pt x="395840" y="756893"/>
                  <a:pt x="404871" y="756033"/>
                  <a:pt x="410031" y="750012"/>
                </a:cubicBezTo>
                <a:cubicBezTo>
                  <a:pt x="415192" y="743991"/>
                  <a:pt x="414332" y="734960"/>
                  <a:pt x="408311" y="729800"/>
                </a:cubicBezTo>
                <a:lnTo>
                  <a:pt x="373477" y="700556"/>
                </a:lnTo>
                <a:lnTo>
                  <a:pt x="373477" y="658411"/>
                </a:lnTo>
                <a:lnTo>
                  <a:pt x="430244" y="691525"/>
                </a:lnTo>
                <a:cubicBezTo>
                  <a:pt x="437125" y="695396"/>
                  <a:pt x="445726" y="693245"/>
                  <a:pt x="449596" y="686364"/>
                </a:cubicBezTo>
                <a:cubicBezTo>
                  <a:pt x="453467" y="679484"/>
                  <a:pt x="451317" y="670882"/>
                  <a:pt x="444436" y="667012"/>
                </a:cubicBezTo>
                <a:lnTo>
                  <a:pt x="373477" y="625727"/>
                </a:lnTo>
                <a:lnTo>
                  <a:pt x="373477" y="584442"/>
                </a:lnTo>
                <a:lnTo>
                  <a:pt x="467228" y="627877"/>
                </a:lnTo>
                <a:cubicBezTo>
                  <a:pt x="472819" y="630458"/>
                  <a:pt x="478840" y="629167"/>
                  <a:pt x="483140" y="625297"/>
                </a:cubicBezTo>
                <a:cubicBezTo>
                  <a:pt x="488731" y="623577"/>
                  <a:pt x="493032" y="618846"/>
                  <a:pt x="493462" y="612825"/>
                </a:cubicBezTo>
                <a:lnTo>
                  <a:pt x="503353" y="509183"/>
                </a:lnTo>
                <a:lnTo>
                  <a:pt x="539047" y="529825"/>
                </a:lnTo>
                <a:lnTo>
                  <a:pt x="539047" y="612825"/>
                </a:lnTo>
                <a:cubicBezTo>
                  <a:pt x="539047" y="620566"/>
                  <a:pt x="545498" y="627017"/>
                  <a:pt x="553239" y="627017"/>
                </a:cubicBezTo>
                <a:cubicBezTo>
                  <a:pt x="560980" y="627017"/>
                  <a:pt x="567431" y="620566"/>
                  <a:pt x="567431" y="612825"/>
                </a:cubicBezTo>
                <a:lnTo>
                  <a:pt x="567431" y="546167"/>
                </a:lnTo>
                <a:lnTo>
                  <a:pt x="603986" y="567240"/>
                </a:lnTo>
                <a:lnTo>
                  <a:pt x="612156" y="613255"/>
                </a:lnTo>
                <a:cubicBezTo>
                  <a:pt x="613446" y="620996"/>
                  <a:pt x="620757" y="626157"/>
                  <a:pt x="628929" y="624867"/>
                </a:cubicBezTo>
                <a:cubicBezTo>
                  <a:pt x="636669" y="623577"/>
                  <a:pt x="641830" y="616266"/>
                  <a:pt x="640540" y="608525"/>
                </a:cubicBezTo>
                <a:lnTo>
                  <a:pt x="636669" y="586592"/>
                </a:lnTo>
                <a:lnTo>
                  <a:pt x="696447" y="621426"/>
                </a:lnTo>
                <a:cubicBezTo>
                  <a:pt x="703328" y="625297"/>
                  <a:pt x="711929" y="623147"/>
                  <a:pt x="715799" y="616266"/>
                </a:cubicBezTo>
                <a:cubicBezTo>
                  <a:pt x="719670" y="609815"/>
                  <a:pt x="717519" y="601214"/>
                  <a:pt x="710639" y="597343"/>
                </a:cubicBezTo>
                <a:close/>
                <a:moveTo>
                  <a:pt x="251342" y="223197"/>
                </a:moveTo>
                <a:lnTo>
                  <a:pt x="344233" y="266203"/>
                </a:lnTo>
                <a:lnTo>
                  <a:pt x="344233" y="296736"/>
                </a:lnTo>
                <a:lnTo>
                  <a:pt x="318000" y="339312"/>
                </a:lnTo>
                <a:lnTo>
                  <a:pt x="267254" y="341032"/>
                </a:lnTo>
                <a:lnTo>
                  <a:pt x="241881" y="326410"/>
                </a:lnTo>
                <a:lnTo>
                  <a:pt x="251342" y="223197"/>
                </a:lnTo>
                <a:close/>
                <a:moveTo>
                  <a:pt x="227689" y="469618"/>
                </a:moveTo>
                <a:lnTo>
                  <a:pt x="142539" y="409410"/>
                </a:lnTo>
                <a:lnTo>
                  <a:pt x="227259" y="350063"/>
                </a:lnTo>
                <a:lnTo>
                  <a:pt x="253062" y="365115"/>
                </a:lnTo>
                <a:lnTo>
                  <a:pt x="277145" y="409840"/>
                </a:lnTo>
                <a:lnTo>
                  <a:pt x="252632" y="454996"/>
                </a:lnTo>
                <a:lnTo>
                  <a:pt x="227689" y="469618"/>
                </a:lnTo>
                <a:close/>
                <a:moveTo>
                  <a:pt x="345094" y="553478"/>
                </a:moveTo>
                <a:lnTo>
                  <a:pt x="250482" y="596913"/>
                </a:lnTo>
                <a:lnTo>
                  <a:pt x="241451" y="494131"/>
                </a:lnTo>
                <a:lnTo>
                  <a:pt x="267684" y="479079"/>
                </a:lnTo>
                <a:lnTo>
                  <a:pt x="318000" y="480799"/>
                </a:lnTo>
                <a:lnTo>
                  <a:pt x="345094" y="524664"/>
                </a:lnTo>
                <a:lnTo>
                  <a:pt x="345094" y="553478"/>
                </a:lnTo>
                <a:close/>
                <a:moveTo>
                  <a:pt x="373047" y="295446"/>
                </a:moveTo>
                <a:lnTo>
                  <a:pt x="373047" y="266633"/>
                </a:lnTo>
                <a:lnTo>
                  <a:pt x="467659" y="223197"/>
                </a:lnTo>
                <a:lnTo>
                  <a:pt x="476690" y="325980"/>
                </a:lnTo>
                <a:lnTo>
                  <a:pt x="450457" y="341032"/>
                </a:lnTo>
                <a:lnTo>
                  <a:pt x="400140" y="339312"/>
                </a:lnTo>
                <a:lnTo>
                  <a:pt x="373047" y="295446"/>
                </a:lnTo>
                <a:close/>
                <a:moveTo>
                  <a:pt x="466799" y="596913"/>
                </a:moveTo>
                <a:lnTo>
                  <a:pt x="373907" y="553908"/>
                </a:lnTo>
                <a:lnTo>
                  <a:pt x="373907" y="523374"/>
                </a:lnTo>
                <a:lnTo>
                  <a:pt x="400140" y="480799"/>
                </a:lnTo>
                <a:lnTo>
                  <a:pt x="450887" y="479079"/>
                </a:lnTo>
                <a:lnTo>
                  <a:pt x="476260" y="493701"/>
                </a:lnTo>
                <a:lnTo>
                  <a:pt x="466799" y="596913"/>
                </a:lnTo>
                <a:close/>
                <a:moveTo>
                  <a:pt x="491312" y="469618"/>
                </a:moveTo>
                <a:lnTo>
                  <a:pt x="465508" y="454566"/>
                </a:lnTo>
                <a:lnTo>
                  <a:pt x="441425" y="409840"/>
                </a:lnTo>
                <a:lnTo>
                  <a:pt x="465938" y="364685"/>
                </a:lnTo>
                <a:lnTo>
                  <a:pt x="490881" y="350063"/>
                </a:lnTo>
                <a:lnTo>
                  <a:pt x="576032" y="410270"/>
                </a:lnTo>
                <a:lnTo>
                  <a:pt x="491312" y="469618"/>
                </a:ln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 w="4301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>
              <a:latin typeface="+mj-ea"/>
              <a:ea typeface="+mj-ea"/>
            </a:endParaRPr>
          </a:p>
        </p:txBody>
      </p:sp>
      <p:sp>
        <p:nvSpPr>
          <p:cNvPr id="86" name="任意多边形: 形状 85">
            <a:extLst>
              <a:ext uri="{FF2B5EF4-FFF2-40B4-BE49-F238E27FC236}">
                <a16:creationId xmlns:a16="http://schemas.microsoft.com/office/drawing/2014/main" id="{37200F6B-ECCB-4AB2-973A-31B4F153BD62}"/>
              </a:ext>
            </a:extLst>
          </p:cNvPr>
          <p:cNvSpPr/>
          <p:nvPr/>
        </p:nvSpPr>
        <p:spPr>
          <a:xfrm>
            <a:off x="1260875" y="1188312"/>
            <a:ext cx="124539" cy="142212"/>
          </a:xfrm>
          <a:custGeom>
            <a:avLst/>
            <a:gdLst>
              <a:gd name="connsiteX0" fmla="*/ 710639 w 718570"/>
              <a:gd name="connsiteY0" fmla="*/ 597343 h 820540"/>
              <a:gd name="connsiteX1" fmla="*/ 651721 w 718570"/>
              <a:gd name="connsiteY1" fmla="*/ 562939 h 820540"/>
              <a:gd name="connsiteX2" fmla="*/ 671934 w 718570"/>
              <a:gd name="connsiteY2" fmla="*/ 556058 h 820540"/>
              <a:gd name="connsiteX3" fmla="*/ 680535 w 718570"/>
              <a:gd name="connsiteY3" fmla="*/ 537996 h 820540"/>
              <a:gd name="connsiteX4" fmla="*/ 662473 w 718570"/>
              <a:gd name="connsiteY4" fmla="*/ 529395 h 820540"/>
              <a:gd name="connsiteX5" fmla="*/ 619467 w 718570"/>
              <a:gd name="connsiteY5" fmla="*/ 544447 h 820540"/>
              <a:gd name="connsiteX6" fmla="*/ 582913 w 718570"/>
              <a:gd name="connsiteY6" fmla="*/ 523374 h 820540"/>
              <a:gd name="connsiteX7" fmla="*/ 640110 w 718570"/>
              <a:gd name="connsiteY7" fmla="*/ 491120 h 820540"/>
              <a:gd name="connsiteX8" fmla="*/ 645271 w 718570"/>
              <a:gd name="connsiteY8" fmla="*/ 471768 h 820540"/>
              <a:gd name="connsiteX9" fmla="*/ 625918 w 718570"/>
              <a:gd name="connsiteY9" fmla="*/ 466607 h 820540"/>
              <a:gd name="connsiteX10" fmla="*/ 554529 w 718570"/>
              <a:gd name="connsiteY10" fmla="*/ 507032 h 820540"/>
              <a:gd name="connsiteX11" fmla="*/ 518835 w 718570"/>
              <a:gd name="connsiteY11" fmla="*/ 486390 h 820540"/>
              <a:gd name="connsiteX12" fmla="*/ 603555 w 718570"/>
              <a:gd name="connsiteY12" fmla="*/ 427043 h 820540"/>
              <a:gd name="connsiteX13" fmla="*/ 609146 w 718570"/>
              <a:gd name="connsiteY13" fmla="*/ 411131 h 820540"/>
              <a:gd name="connsiteX14" fmla="*/ 603555 w 718570"/>
              <a:gd name="connsiteY14" fmla="*/ 395219 h 820540"/>
              <a:gd name="connsiteX15" fmla="*/ 518405 w 718570"/>
              <a:gd name="connsiteY15" fmla="*/ 335011 h 820540"/>
              <a:gd name="connsiteX16" fmla="*/ 554099 w 718570"/>
              <a:gd name="connsiteY16" fmla="*/ 314369 h 820540"/>
              <a:gd name="connsiteX17" fmla="*/ 626348 w 718570"/>
              <a:gd name="connsiteY17" fmla="*/ 355654 h 820540"/>
              <a:gd name="connsiteX18" fmla="*/ 645700 w 718570"/>
              <a:gd name="connsiteY18" fmla="*/ 350493 h 820540"/>
              <a:gd name="connsiteX19" fmla="*/ 640540 w 718570"/>
              <a:gd name="connsiteY19" fmla="*/ 331141 h 820540"/>
              <a:gd name="connsiteX20" fmla="*/ 582913 w 718570"/>
              <a:gd name="connsiteY20" fmla="*/ 298027 h 820540"/>
              <a:gd name="connsiteX21" fmla="*/ 619467 w 718570"/>
              <a:gd name="connsiteY21" fmla="*/ 276954 h 820540"/>
              <a:gd name="connsiteX22" fmla="*/ 663333 w 718570"/>
              <a:gd name="connsiteY22" fmla="*/ 292866 h 820540"/>
              <a:gd name="connsiteX23" fmla="*/ 681395 w 718570"/>
              <a:gd name="connsiteY23" fmla="*/ 284265 h 820540"/>
              <a:gd name="connsiteX24" fmla="*/ 672794 w 718570"/>
              <a:gd name="connsiteY24" fmla="*/ 266203 h 820540"/>
              <a:gd name="connsiteX25" fmla="*/ 651721 w 718570"/>
              <a:gd name="connsiteY25" fmla="*/ 258462 h 820540"/>
              <a:gd name="connsiteX26" fmla="*/ 711499 w 718570"/>
              <a:gd name="connsiteY26" fmla="*/ 224058 h 820540"/>
              <a:gd name="connsiteX27" fmla="*/ 716659 w 718570"/>
              <a:gd name="connsiteY27" fmla="*/ 204705 h 820540"/>
              <a:gd name="connsiteX28" fmla="*/ 697307 w 718570"/>
              <a:gd name="connsiteY28" fmla="*/ 199544 h 820540"/>
              <a:gd name="connsiteX29" fmla="*/ 637960 w 718570"/>
              <a:gd name="connsiteY29" fmla="*/ 233519 h 820540"/>
              <a:gd name="connsiteX30" fmla="*/ 641830 w 718570"/>
              <a:gd name="connsiteY30" fmla="*/ 212446 h 820540"/>
              <a:gd name="connsiteX31" fmla="*/ 630219 w 718570"/>
              <a:gd name="connsiteY31" fmla="*/ 195674 h 820540"/>
              <a:gd name="connsiteX32" fmla="*/ 613446 w 718570"/>
              <a:gd name="connsiteY32" fmla="*/ 207286 h 820540"/>
              <a:gd name="connsiteX33" fmla="*/ 605276 w 718570"/>
              <a:gd name="connsiteY33" fmla="*/ 252011 h 820540"/>
              <a:gd name="connsiteX34" fmla="*/ 568721 w 718570"/>
              <a:gd name="connsiteY34" fmla="*/ 273084 h 820540"/>
              <a:gd name="connsiteX35" fmla="*/ 569151 w 718570"/>
              <a:gd name="connsiteY35" fmla="*/ 207716 h 820540"/>
              <a:gd name="connsiteX36" fmla="*/ 554959 w 718570"/>
              <a:gd name="connsiteY36" fmla="*/ 193524 h 820540"/>
              <a:gd name="connsiteX37" fmla="*/ 540768 w 718570"/>
              <a:gd name="connsiteY37" fmla="*/ 207716 h 820540"/>
              <a:gd name="connsiteX38" fmla="*/ 540337 w 718570"/>
              <a:gd name="connsiteY38" fmla="*/ 289856 h 820540"/>
              <a:gd name="connsiteX39" fmla="*/ 504643 w 718570"/>
              <a:gd name="connsiteY39" fmla="*/ 310498 h 820540"/>
              <a:gd name="connsiteX40" fmla="*/ 495182 w 718570"/>
              <a:gd name="connsiteY40" fmla="*/ 207716 h 820540"/>
              <a:gd name="connsiteX41" fmla="*/ 484431 w 718570"/>
              <a:gd name="connsiteY41" fmla="*/ 195244 h 820540"/>
              <a:gd name="connsiteX42" fmla="*/ 468089 w 718570"/>
              <a:gd name="connsiteY42" fmla="*/ 192234 h 820540"/>
              <a:gd name="connsiteX43" fmla="*/ 373477 w 718570"/>
              <a:gd name="connsiteY43" fmla="*/ 236099 h 820540"/>
              <a:gd name="connsiteX44" fmla="*/ 373477 w 718570"/>
              <a:gd name="connsiteY44" fmla="*/ 195244 h 820540"/>
              <a:gd name="connsiteX45" fmla="*/ 445296 w 718570"/>
              <a:gd name="connsiteY45" fmla="*/ 153529 h 820540"/>
              <a:gd name="connsiteX46" fmla="*/ 450457 w 718570"/>
              <a:gd name="connsiteY46" fmla="*/ 134177 h 820540"/>
              <a:gd name="connsiteX47" fmla="*/ 431104 w 718570"/>
              <a:gd name="connsiteY47" fmla="*/ 129016 h 820540"/>
              <a:gd name="connsiteX48" fmla="*/ 373477 w 718570"/>
              <a:gd name="connsiteY48" fmla="*/ 162560 h 820540"/>
              <a:gd name="connsiteX49" fmla="*/ 373477 w 718570"/>
              <a:gd name="connsiteY49" fmla="*/ 120415 h 820540"/>
              <a:gd name="connsiteX50" fmla="*/ 409171 w 718570"/>
              <a:gd name="connsiteY50" fmla="*/ 90311 h 820540"/>
              <a:gd name="connsiteX51" fmla="*/ 410892 w 718570"/>
              <a:gd name="connsiteY51" fmla="*/ 70099 h 820540"/>
              <a:gd name="connsiteX52" fmla="*/ 390679 w 718570"/>
              <a:gd name="connsiteY52" fmla="*/ 68378 h 820540"/>
              <a:gd name="connsiteX53" fmla="*/ 373477 w 718570"/>
              <a:gd name="connsiteY53" fmla="*/ 83000 h 820540"/>
              <a:gd name="connsiteX54" fmla="*/ 373477 w 718570"/>
              <a:gd name="connsiteY54" fmla="*/ 14192 h 820540"/>
              <a:gd name="connsiteX55" fmla="*/ 359285 w 718570"/>
              <a:gd name="connsiteY55" fmla="*/ 0 h 820540"/>
              <a:gd name="connsiteX56" fmla="*/ 345094 w 718570"/>
              <a:gd name="connsiteY56" fmla="*/ 14192 h 820540"/>
              <a:gd name="connsiteX57" fmla="*/ 345094 w 718570"/>
              <a:gd name="connsiteY57" fmla="*/ 82570 h 820540"/>
              <a:gd name="connsiteX58" fmla="*/ 328752 w 718570"/>
              <a:gd name="connsiteY58" fmla="*/ 68808 h 820540"/>
              <a:gd name="connsiteX59" fmla="*/ 308539 w 718570"/>
              <a:gd name="connsiteY59" fmla="*/ 70529 h 820540"/>
              <a:gd name="connsiteX60" fmla="*/ 310259 w 718570"/>
              <a:gd name="connsiteY60" fmla="*/ 90741 h 820540"/>
              <a:gd name="connsiteX61" fmla="*/ 345094 w 718570"/>
              <a:gd name="connsiteY61" fmla="*/ 119985 h 820540"/>
              <a:gd name="connsiteX62" fmla="*/ 345094 w 718570"/>
              <a:gd name="connsiteY62" fmla="*/ 162130 h 820540"/>
              <a:gd name="connsiteX63" fmla="*/ 288327 w 718570"/>
              <a:gd name="connsiteY63" fmla="*/ 129016 h 820540"/>
              <a:gd name="connsiteX64" fmla="*/ 268974 w 718570"/>
              <a:gd name="connsiteY64" fmla="*/ 134177 h 820540"/>
              <a:gd name="connsiteX65" fmla="*/ 274135 w 718570"/>
              <a:gd name="connsiteY65" fmla="*/ 153529 h 820540"/>
              <a:gd name="connsiteX66" fmla="*/ 345094 w 718570"/>
              <a:gd name="connsiteY66" fmla="*/ 194814 h 820540"/>
              <a:gd name="connsiteX67" fmla="*/ 345094 w 718570"/>
              <a:gd name="connsiteY67" fmla="*/ 236099 h 820540"/>
              <a:gd name="connsiteX68" fmla="*/ 251342 w 718570"/>
              <a:gd name="connsiteY68" fmla="*/ 192664 h 820540"/>
              <a:gd name="connsiteX69" fmla="*/ 235430 w 718570"/>
              <a:gd name="connsiteY69" fmla="*/ 195244 h 820540"/>
              <a:gd name="connsiteX70" fmla="*/ 225109 w 718570"/>
              <a:gd name="connsiteY70" fmla="*/ 207716 h 820540"/>
              <a:gd name="connsiteX71" fmla="*/ 215218 w 718570"/>
              <a:gd name="connsiteY71" fmla="*/ 311358 h 820540"/>
              <a:gd name="connsiteX72" fmla="*/ 179523 w 718570"/>
              <a:gd name="connsiteY72" fmla="*/ 290716 h 820540"/>
              <a:gd name="connsiteX73" fmla="*/ 179523 w 718570"/>
              <a:gd name="connsiteY73" fmla="*/ 207716 h 820540"/>
              <a:gd name="connsiteX74" fmla="*/ 165332 w 718570"/>
              <a:gd name="connsiteY74" fmla="*/ 193524 h 820540"/>
              <a:gd name="connsiteX75" fmla="*/ 151140 w 718570"/>
              <a:gd name="connsiteY75" fmla="*/ 207716 h 820540"/>
              <a:gd name="connsiteX76" fmla="*/ 151140 w 718570"/>
              <a:gd name="connsiteY76" fmla="*/ 274374 h 820540"/>
              <a:gd name="connsiteX77" fmla="*/ 114585 w 718570"/>
              <a:gd name="connsiteY77" fmla="*/ 253301 h 820540"/>
              <a:gd name="connsiteX78" fmla="*/ 106414 w 718570"/>
              <a:gd name="connsiteY78" fmla="*/ 207286 h 820540"/>
              <a:gd name="connsiteX79" fmla="*/ 89642 w 718570"/>
              <a:gd name="connsiteY79" fmla="*/ 195674 h 820540"/>
              <a:gd name="connsiteX80" fmla="*/ 78031 w 718570"/>
              <a:gd name="connsiteY80" fmla="*/ 212446 h 820540"/>
              <a:gd name="connsiteX81" fmla="*/ 81901 w 718570"/>
              <a:gd name="connsiteY81" fmla="*/ 234379 h 820540"/>
              <a:gd name="connsiteX82" fmla="*/ 22124 w 718570"/>
              <a:gd name="connsiteY82" fmla="*/ 199544 h 820540"/>
              <a:gd name="connsiteX83" fmla="*/ 2771 w 718570"/>
              <a:gd name="connsiteY83" fmla="*/ 204705 h 820540"/>
              <a:gd name="connsiteX84" fmla="*/ 7932 w 718570"/>
              <a:gd name="connsiteY84" fmla="*/ 224058 h 820540"/>
              <a:gd name="connsiteX85" fmla="*/ 66849 w 718570"/>
              <a:gd name="connsiteY85" fmla="*/ 258462 h 820540"/>
              <a:gd name="connsiteX86" fmla="*/ 46637 w 718570"/>
              <a:gd name="connsiteY86" fmla="*/ 265343 h 820540"/>
              <a:gd name="connsiteX87" fmla="*/ 38036 w 718570"/>
              <a:gd name="connsiteY87" fmla="*/ 283405 h 820540"/>
              <a:gd name="connsiteX88" fmla="*/ 56098 w 718570"/>
              <a:gd name="connsiteY88" fmla="*/ 292006 h 820540"/>
              <a:gd name="connsiteX89" fmla="*/ 99103 w 718570"/>
              <a:gd name="connsiteY89" fmla="*/ 276954 h 820540"/>
              <a:gd name="connsiteX90" fmla="*/ 135658 w 718570"/>
              <a:gd name="connsiteY90" fmla="*/ 298027 h 820540"/>
              <a:gd name="connsiteX91" fmla="*/ 78461 w 718570"/>
              <a:gd name="connsiteY91" fmla="*/ 330281 h 820540"/>
              <a:gd name="connsiteX92" fmla="*/ 73300 w 718570"/>
              <a:gd name="connsiteY92" fmla="*/ 349633 h 820540"/>
              <a:gd name="connsiteX93" fmla="*/ 92652 w 718570"/>
              <a:gd name="connsiteY93" fmla="*/ 354794 h 820540"/>
              <a:gd name="connsiteX94" fmla="*/ 164041 w 718570"/>
              <a:gd name="connsiteY94" fmla="*/ 314369 h 820540"/>
              <a:gd name="connsiteX95" fmla="*/ 199736 w 718570"/>
              <a:gd name="connsiteY95" fmla="*/ 335011 h 820540"/>
              <a:gd name="connsiteX96" fmla="*/ 115015 w 718570"/>
              <a:gd name="connsiteY96" fmla="*/ 393928 h 820540"/>
              <a:gd name="connsiteX97" fmla="*/ 109425 w 718570"/>
              <a:gd name="connsiteY97" fmla="*/ 409410 h 820540"/>
              <a:gd name="connsiteX98" fmla="*/ 115015 w 718570"/>
              <a:gd name="connsiteY98" fmla="*/ 425322 h 820540"/>
              <a:gd name="connsiteX99" fmla="*/ 200166 w 718570"/>
              <a:gd name="connsiteY99" fmla="*/ 485530 h 820540"/>
              <a:gd name="connsiteX100" fmla="*/ 164471 w 718570"/>
              <a:gd name="connsiteY100" fmla="*/ 506172 h 820540"/>
              <a:gd name="connsiteX101" fmla="*/ 92223 w 718570"/>
              <a:gd name="connsiteY101" fmla="*/ 464887 h 820540"/>
              <a:gd name="connsiteX102" fmla="*/ 72870 w 718570"/>
              <a:gd name="connsiteY102" fmla="*/ 470048 h 820540"/>
              <a:gd name="connsiteX103" fmla="*/ 78031 w 718570"/>
              <a:gd name="connsiteY103" fmla="*/ 489400 h 820540"/>
              <a:gd name="connsiteX104" fmla="*/ 135658 w 718570"/>
              <a:gd name="connsiteY104" fmla="*/ 522514 h 820540"/>
              <a:gd name="connsiteX105" fmla="*/ 99103 w 718570"/>
              <a:gd name="connsiteY105" fmla="*/ 543587 h 820540"/>
              <a:gd name="connsiteX106" fmla="*/ 55238 w 718570"/>
              <a:gd name="connsiteY106" fmla="*/ 527675 h 820540"/>
              <a:gd name="connsiteX107" fmla="*/ 37176 w 718570"/>
              <a:gd name="connsiteY107" fmla="*/ 536276 h 820540"/>
              <a:gd name="connsiteX108" fmla="*/ 45777 w 718570"/>
              <a:gd name="connsiteY108" fmla="*/ 554338 h 820540"/>
              <a:gd name="connsiteX109" fmla="*/ 66849 w 718570"/>
              <a:gd name="connsiteY109" fmla="*/ 562079 h 820540"/>
              <a:gd name="connsiteX110" fmla="*/ 7072 w 718570"/>
              <a:gd name="connsiteY110" fmla="*/ 596483 h 820540"/>
              <a:gd name="connsiteX111" fmla="*/ 1911 w 718570"/>
              <a:gd name="connsiteY111" fmla="*/ 615836 h 820540"/>
              <a:gd name="connsiteX112" fmla="*/ 21264 w 718570"/>
              <a:gd name="connsiteY112" fmla="*/ 620996 h 820540"/>
              <a:gd name="connsiteX113" fmla="*/ 80611 w 718570"/>
              <a:gd name="connsiteY113" fmla="*/ 587022 h 820540"/>
              <a:gd name="connsiteX114" fmla="*/ 76740 w 718570"/>
              <a:gd name="connsiteY114" fmla="*/ 608095 h 820540"/>
              <a:gd name="connsiteX115" fmla="*/ 88352 w 718570"/>
              <a:gd name="connsiteY115" fmla="*/ 624867 h 820540"/>
              <a:gd name="connsiteX116" fmla="*/ 105124 w 718570"/>
              <a:gd name="connsiteY116" fmla="*/ 613255 h 820540"/>
              <a:gd name="connsiteX117" fmla="*/ 113295 w 718570"/>
              <a:gd name="connsiteY117" fmla="*/ 568530 h 820540"/>
              <a:gd name="connsiteX118" fmla="*/ 149849 w 718570"/>
              <a:gd name="connsiteY118" fmla="*/ 547457 h 820540"/>
              <a:gd name="connsiteX119" fmla="*/ 149420 w 718570"/>
              <a:gd name="connsiteY119" fmla="*/ 612825 h 820540"/>
              <a:gd name="connsiteX120" fmla="*/ 163611 w 718570"/>
              <a:gd name="connsiteY120" fmla="*/ 627017 h 820540"/>
              <a:gd name="connsiteX121" fmla="*/ 177803 w 718570"/>
              <a:gd name="connsiteY121" fmla="*/ 612825 h 820540"/>
              <a:gd name="connsiteX122" fmla="*/ 178233 w 718570"/>
              <a:gd name="connsiteY122" fmla="*/ 530685 h 820540"/>
              <a:gd name="connsiteX123" fmla="*/ 213927 w 718570"/>
              <a:gd name="connsiteY123" fmla="*/ 510043 h 820540"/>
              <a:gd name="connsiteX124" fmla="*/ 223389 w 718570"/>
              <a:gd name="connsiteY124" fmla="*/ 612825 h 820540"/>
              <a:gd name="connsiteX125" fmla="*/ 234140 w 718570"/>
              <a:gd name="connsiteY125" fmla="*/ 625297 h 820540"/>
              <a:gd name="connsiteX126" fmla="*/ 250482 w 718570"/>
              <a:gd name="connsiteY126" fmla="*/ 628307 h 820540"/>
              <a:gd name="connsiteX127" fmla="*/ 345094 w 718570"/>
              <a:gd name="connsiteY127" fmla="*/ 584442 h 820540"/>
              <a:gd name="connsiteX128" fmla="*/ 345094 w 718570"/>
              <a:gd name="connsiteY128" fmla="*/ 625297 h 820540"/>
              <a:gd name="connsiteX129" fmla="*/ 273275 w 718570"/>
              <a:gd name="connsiteY129" fmla="*/ 667012 h 820540"/>
              <a:gd name="connsiteX130" fmla="*/ 268114 w 718570"/>
              <a:gd name="connsiteY130" fmla="*/ 686364 h 820540"/>
              <a:gd name="connsiteX131" fmla="*/ 287466 w 718570"/>
              <a:gd name="connsiteY131" fmla="*/ 691525 h 820540"/>
              <a:gd name="connsiteX132" fmla="*/ 345094 w 718570"/>
              <a:gd name="connsiteY132" fmla="*/ 657981 h 820540"/>
              <a:gd name="connsiteX133" fmla="*/ 345094 w 718570"/>
              <a:gd name="connsiteY133" fmla="*/ 700126 h 820540"/>
              <a:gd name="connsiteX134" fmla="*/ 309399 w 718570"/>
              <a:gd name="connsiteY134" fmla="*/ 730230 h 820540"/>
              <a:gd name="connsiteX135" fmla="*/ 307679 w 718570"/>
              <a:gd name="connsiteY135" fmla="*/ 750442 h 820540"/>
              <a:gd name="connsiteX136" fmla="*/ 327891 w 718570"/>
              <a:gd name="connsiteY136" fmla="*/ 752162 h 820540"/>
              <a:gd name="connsiteX137" fmla="*/ 345094 w 718570"/>
              <a:gd name="connsiteY137" fmla="*/ 737541 h 820540"/>
              <a:gd name="connsiteX138" fmla="*/ 345094 w 718570"/>
              <a:gd name="connsiteY138" fmla="*/ 806349 h 820540"/>
              <a:gd name="connsiteX139" fmla="*/ 359285 w 718570"/>
              <a:gd name="connsiteY139" fmla="*/ 820541 h 820540"/>
              <a:gd name="connsiteX140" fmla="*/ 373477 w 718570"/>
              <a:gd name="connsiteY140" fmla="*/ 806349 h 820540"/>
              <a:gd name="connsiteX141" fmla="*/ 373477 w 718570"/>
              <a:gd name="connsiteY141" fmla="*/ 737971 h 820540"/>
              <a:gd name="connsiteX142" fmla="*/ 389819 w 718570"/>
              <a:gd name="connsiteY142" fmla="*/ 751732 h 820540"/>
              <a:gd name="connsiteX143" fmla="*/ 410031 w 718570"/>
              <a:gd name="connsiteY143" fmla="*/ 750012 h 820540"/>
              <a:gd name="connsiteX144" fmla="*/ 408311 w 718570"/>
              <a:gd name="connsiteY144" fmla="*/ 729800 h 820540"/>
              <a:gd name="connsiteX145" fmla="*/ 373477 w 718570"/>
              <a:gd name="connsiteY145" fmla="*/ 700556 h 820540"/>
              <a:gd name="connsiteX146" fmla="*/ 373477 w 718570"/>
              <a:gd name="connsiteY146" fmla="*/ 658411 h 820540"/>
              <a:gd name="connsiteX147" fmla="*/ 430244 w 718570"/>
              <a:gd name="connsiteY147" fmla="*/ 691525 h 820540"/>
              <a:gd name="connsiteX148" fmla="*/ 449596 w 718570"/>
              <a:gd name="connsiteY148" fmla="*/ 686364 h 820540"/>
              <a:gd name="connsiteX149" fmla="*/ 444436 w 718570"/>
              <a:gd name="connsiteY149" fmla="*/ 667012 h 820540"/>
              <a:gd name="connsiteX150" fmla="*/ 373477 w 718570"/>
              <a:gd name="connsiteY150" fmla="*/ 625727 h 820540"/>
              <a:gd name="connsiteX151" fmla="*/ 373477 w 718570"/>
              <a:gd name="connsiteY151" fmla="*/ 584442 h 820540"/>
              <a:gd name="connsiteX152" fmla="*/ 467228 w 718570"/>
              <a:gd name="connsiteY152" fmla="*/ 627877 h 820540"/>
              <a:gd name="connsiteX153" fmla="*/ 483140 w 718570"/>
              <a:gd name="connsiteY153" fmla="*/ 625297 h 820540"/>
              <a:gd name="connsiteX154" fmla="*/ 493462 w 718570"/>
              <a:gd name="connsiteY154" fmla="*/ 612825 h 820540"/>
              <a:gd name="connsiteX155" fmla="*/ 503353 w 718570"/>
              <a:gd name="connsiteY155" fmla="*/ 509183 h 820540"/>
              <a:gd name="connsiteX156" fmla="*/ 539047 w 718570"/>
              <a:gd name="connsiteY156" fmla="*/ 529825 h 820540"/>
              <a:gd name="connsiteX157" fmla="*/ 539047 w 718570"/>
              <a:gd name="connsiteY157" fmla="*/ 612825 h 820540"/>
              <a:gd name="connsiteX158" fmla="*/ 553239 w 718570"/>
              <a:gd name="connsiteY158" fmla="*/ 627017 h 820540"/>
              <a:gd name="connsiteX159" fmla="*/ 567431 w 718570"/>
              <a:gd name="connsiteY159" fmla="*/ 612825 h 820540"/>
              <a:gd name="connsiteX160" fmla="*/ 567431 w 718570"/>
              <a:gd name="connsiteY160" fmla="*/ 546167 h 820540"/>
              <a:gd name="connsiteX161" fmla="*/ 603986 w 718570"/>
              <a:gd name="connsiteY161" fmla="*/ 567240 h 820540"/>
              <a:gd name="connsiteX162" fmla="*/ 612156 w 718570"/>
              <a:gd name="connsiteY162" fmla="*/ 613255 h 820540"/>
              <a:gd name="connsiteX163" fmla="*/ 628929 w 718570"/>
              <a:gd name="connsiteY163" fmla="*/ 624867 h 820540"/>
              <a:gd name="connsiteX164" fmla="*/ 640540 w 718570"/>
              <a:gd name="connsiteY164" fmla="*/ 608525 h 820540"/>
              <a:gd name="connsiteX165" fmla="*/ 636669 w 718570"/>
              <a:gd name="connsiteY165" fmla="*/ 586592 h 820540"/>
              <a:gd name="connsiteX166" fmla="*/ 696447 w 718570"/>
              <a:gd name="connsiteY166" fmla="*/ 621426 h 820540"/>
              <a:gd name="connsiteX167" fmla="*/ 715799 w 718570"/>
              <a:gd name="connsiteY167" fmla="*/ 616266 h 820540"/>
              <a:gd name="connsiteX168" fmla="*/ 710639 w 718570"/>
              <a:gd name="connsiteY168" fmla="*/ 597343 h 820540"/>
              <a:gd name="connsiteX169" fmla="*/ 251342 w 718570"/>
              <a:gd name="connsiteY169" fmla="*/ 223197 h 820540"/>
              <a:gd name="connsiteX170" fmla="*/ 344233 w 718570"/>
              <a:gd name="connsiteY170" fmla="*/ 266203 h 820540"/>
              <a:gd name="connsiteX171" fmla="*/ 344233 w 718570"/>
              <a:gd name="connsiteY171" fmla="*/ 296736 h 820540"/>
              <a:gd name="connsiteX172" fmla="*/ 318000 w 718570"/>
              <a:gd name="connsiteY172" fmla="*/ 339312 h 820540"/>
              <a:gd name="connsiteX173" fmla="*/ 267254 w 718570"/>
              <a:gd name="connsiteY173" fmla="*/ 341032 h 820540"/>
              <a:gd name="connsiteX174" fmla="*/ 241881 w 718570"/>
              <a:gd name="connsiteY174" fmla="*/ 326410 h 820540"/>
              <a:gd name="connsiteX175" fmla="*/ 251342 w 718570"/>
              <a:gd name="connsiteY175" fmla="*/ 223197 h 820540"/>
              <a:gd name="connsiteX176" fmla="*/ 227689 w 718570"/>
              <a:gd name="connsiteY176" fmla="*/ 469618 h 820540"/>
              <a:gd name="connsiteX177" fmla="*/ 142539 w 718570"/>
              <a:gd name="connsiteY177" fmla="*/ 409410 h 820540"/>
              <a:gd name="connsiteX178" fmla="*/ 227259 w 718570"/>
              <a:gd name="connsiteY178" fmla="*/ 350063 h 820540"/>
              <a:gd name="connsiteX179" fmla="*/ 253062 w 718570"/>
              <a:gd name="connsiteY179" fmla="*/ 365115 h 820540"/>
              <a:gd name="connsiteX180" fmla="*/ 277145 w 718570"/>
              <a:gd name="connsiteY180" fmla="*/ 409840 h 820540"/>
              <a:gd name="connsiteX181" fmla="*/ 252632 w 718570"/>
              <a:gd name="connsiteY181" fmla="*/ 454996 h 820540"/>
              <a:gd name="connsiteX182" fmla="*/ 227689 w 718570"/>
              <a:gd name="connsiteY182" fmla="*/ 469618 h 820540"/>
              <a:gd name="connsiteX183" fmla="*/ 345094 w 718570"/>
              <a:gd name="connsiteY183" fmla="*/ 553478 h 820540"/>
              <a:gd name="connsiteX184" fmla="*/ 250482 w 718570"/>
              <a:gd name="connsiteY184" fmla="*/ 596913 h 820540"/>
              <a:gd name="connsiteX185" fmla="*/ 241451 w 718570"/>
              <a:gd name="connsiteY185" fmla="*/ 494131 h 820540"/>
              <a:gd name="connsiteX186" fmla="*/ 267684 w 718570"/>
              <a:gd name="connsiteY186" fmla="*/ 479079 h 820540"/>
              <a:gd name="connsiteX187" fmla="*/ 318000 w 718570"/>
              <a:gd name="connsiteY187" fmla="*/ 480799 h 820540"/>
              <a:gd name="connsiteX188" fmla="*/ 345094 w 718570"/>
              <a:gd name="connsiteY188" fmla="*/ 524664 h 820540"/>
              <a:gd name="connsiteX189" fmla="*/ 345094 w 718570"/>
              <a:gd name="connsiteY189" fmla="*/ 553478 h 820540"/>
              <a:gd name="connsiteX190" fmla="*/ 373047 w 718570"/>
              <a:gd name="connsiteY190" fmla="*/ 295446 h 820540"/>
              <a:gd name="connsiteX191" fmla="*/ 373047 w 718570"/>
              <a:gd name="connsiteY191" fmla="*/ 266633 h 820540"/>
              <a:gd name="connsiteX192" fmla="*/ 467659 w 718570"/>
              <a:gd name="connsiteY192" fmla="*/ 223197 h 820540"/>
              <a:gd name="connsiteX193" fmla="*/ 476690 w 718570"/>
              <a:gd name="connsiteY193" fmla="*/ 325980 h 820540"/>
              <a:gd name="connsiteX194" fmla="*/ 450457 w 718570"/>
              <a:gd name="connsiteY194" fmla="*/ 341032 h 820540"/>
              <a:gd name="connsiteX195" fmla="*/ 400140 w 718570"/>
              <a:gd name="connsiteY195" fmla="*/ 339312 h 820540"/>
              <a:gd name="connsiteX196" fmla="*/ 373047 w 718570"/>
              <a:gd name="connsiteY196" fmla="*/ 295446 h 820540"/>
              <a:gd name="connsiteX197" fmla="*/ 466799 w 718570"/>
              <a:gd name="connsiteY197" fmla="*/ 596913 h 820540"/>
              <a:gd name="connsiteX198" fmla="*/ 373907 w 718570"/>
              <a:gd name="connsiteY198" fmla="*/ 553908 h 820540"/>
              <a:gd name="connsiteX199" fmla="*/ 373907 w 718570"/>
              <a:gd name="connsiteY199" fmla="*/ 523374 h 820540"/>
              <a:gd name="connsiteX200" fmla="*/ 400140 w 718570"/>
              <a:gd name="connsiteY200" fmla="*/ 480799 h 820540"/>
              <a:gd name="connsiteX201" fmla="*/ 450887 w 718570"/>
              <a:gd name="connsiteY201" fmla="*/ 479079 h 820540"/>
              <a:gd name="connsiteX202" fmla="*/ 476260 w 718570"/>
              <a:gd name="connsiteY202" fmla="*/ 493701 h 820540"/>
              <a:gd name="connsiteX203" fmla="*/ 466799 w 718570"/>
              <a:gd name="connsiteY203" fmla="*/ 596913 h 820540"/>
              <a:gd name="connsiteX204" fmla="*/ 491312 w 718570"/>
              <a:gd name="connsiteY204" fmla="*/ 469618 h 820540"/>
              <a:gd name="connsiteX205" fmla="*/ 465508 w 718570"/>
              <a:gd name="connsiteY205" fmla="*/ 454566 h 820540"/>
              <a:gd name="connsiteX206" fmla="*/ 441425 w 718570"/>
              <a:gd name="connsiteY206" fmla="*/ 409840 h 820540"/>
              <a:gd name="connsiteX207" fmla="*/ 465938 w 718570"/>
              <a:gd name="connsiteY207" fmla="*/ 364685 h 820540"/>
              <a:gd name="connsiteX208" fmla="*/ 490881 w 718570"/>
              <a:gd name="connsiteY208" fmla="*/ 350063 h 820540"/>
              <a:gd name="connsiteX209" fmla="*/ 576032 w 718570"/>
              <a:gd name="connsiteY209" fmla="*/ 410270 h 820540"/>
              <a:gd name="connsiteX210" fmla="*/ 491312 w 718570"/>
              <a:gd name="connsiteY210" fmla="*/ 469618 h 8205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</a:cxnLst>
            <a:rect l="l" t="t" r="r" b="b"/>
            <a:pathLst>
              <a:path w="718570" h="820540">
                <a:moveTo>
                  <a:pt x="710639" y="597343"/>
                </a:moveTo>
                <a:lnTo>
                  <a:pt x="651721" y="562939"/>
                </a:lnTo>
                <a:lnTo>
                  <a:pt x="671934" y="556058"/>
                </a:lnTo>
                <a:cubicBezTo>
                  <a:pt x="679245" y="553478"/>
                  <a:pt x="683115" y="545307"/>
                  <a:pt x="680535" y="537996"/>
                </a:cubicBezTo>
                <a:cubicBezTo>
                  <a:pt x="677954" y="530685"/>
                  <a:pt x="669784" y="526815"/>
                  <a:pt x="662473" y="529395"/>
                </a:cubicBezTo>
                <a:lnTo>
                  <a:pt x="619467" y="544447"/>
                </a:lnTo>
                <a:lnTo>
                  <a:pt x="582913" y="523374"/>
                </a:lnTo>
                <a:lnTo>
                  <a:pt x="640110" y="491120"/>
                </a:lnTo>
                <a:cubicBezTo>
                  <a:pt x="646991" y="487250"/>
                  <a:pt x="649571" y="478649"/>
                  <a:pt x="645271" y="471768"/>
                </a:cubicBezTo>
                <a:cubicBezTo>
                  <a:pt x="641400" y="464887"/>
                  <a:pt x="632799" y="462737"/>
                  <a:pt x="625918" y="466607"/>
                </a:cubicBezTo>
                <a:lnTo>
                  <a:pt x="554529" y="507032"/>
                </a:lnTo>
                <a:lnTo>
                  <a:pt x="518835" y="486390"/>
                </a:lnTo>
                <a:lnTo>
                  <a:pt x="603555" y="427043"/>
                </a:lnTo>
                <a:cubicBezTo>
                  <a:pt x="608716" y="423602"/>
                  <a:pt x="610866" y="417151"/>
                  <a:pt x="609146" y="411131"/>
                </a:cubicBezTo>
                <a:cubicBezTo>
                  <a:pt x="610866" y="405540"/>
                  <a:pt x="608716" y="399089"/>
                  <a:pt x="603555" y="395219"/>
                </a:cubicBezTo>
                <a:lnTo>
                  <a:pt x="518405" y="335011"/>
                </a:lnTo>
                <a:lnTo>
                  <a:pt x="554099" y="314369"/>
                </a:lnTo>
                <a:lnTo>
                  <a:pt x="626348" y="355654"/>
                </a:lnTo>
                <a:cubicBezTo>
                  <a:pt x="633229" y="359524"/>
                  <a:pt x="641830" y="357374"/>
                  <a:pt x="645700" y="350493"/>
                </a:cubicBezTo>
                <a:cubicBezTo>
                  <a:pt x="649571" y="343612"/>
                  <a:pt x="647421" y="335011"/>
                  <a:pt x="640540" y="331141"/>
                </a:cubicBezTo>
                <a:lnTo>
                  <a:pt x="582913" y="298027"/>
                </a:lnTo>
                <a:lnTo>
                  <a:pt x="619467" y="276954"/>
                </a:lnTo>
                <a:lnTo>
                  <a:pt x="663333" y="292866"/>
                </a:lnTo>
                <a:cubicBezTo>
                  <a:pt x="670644" y="295446"/>
                  <a:pt x="678815" y="291576"/>
                  <a:pt x="681395" y="284265"/>
                </a:cubicBezTo>
                <a:cubicBezTo>
                  <a:pt x="683975" y="276954"/>
                  <a:pt x="680105" y="268783"/>
                  <a:pt x="672794" y="266203"/>
                </a:cubicBezTo>
                <a:lnTo>
                  <a:pt x="651721" y="258462"/>
                </a:lnTo>
                <a:lnTo>
                  <a:pt x="711499" y="224058"/>
                </a:lnTo>
                <a:cubicBezTo>
                  <a:pt x="718379" y="220187"/>
                  <a:pt x="720530" y="211586"/>
                  <a:pt x="716659" y="204705"/>
                </a:cubicBezTo>
                <a:cubicBezTo>
                  <a:pt x="712789" y="197824"/>
                  <a:pt x="704188" y="195674"/>
                  <a:pt x="697307" y="199544"/>
                </a:cubicBezTo>
                <a:lnTo>
                  <a:pt x="637960" y="233519"/>
                </a:lnTo>
                <a:lnTo>
                  <a:pt x="641830" y="212446"/>
                </a:lnTo>
                <a:cubicBezTo>
                  <a:pt x="643120" y="204705"/>
                  <a:pt x="637960" y="197394"/>
                  <a:pt x="630219" y="195674"/>
                </a:cubicBezTo>
                <a:cubicBezTo>
                  <a:pt x="622478" y="194384"/>
                  <a:pt x="615167" y="199544"/>
                  <a:pt x="613446" y="207286"/>
                </a:cubicBezTo>
                <a:lnTo>
                  <a:pt x="605276" y="252011"/>
                </a:lnTo>
                <a:lnTo>
                  <a:pt x="568721" y="273084"/>
                </a:lnTo>
                <a:lnTo>
                  <a:pt x="569151" y="207716"/>
                </a:lnTo>
                <a:cubicBezTo>
                  <a:pt x="569151" y="199975"/>
                  <a:pt x="562700" y="193524"/>
                  <a:pt x="554959" y="193524"/>
                </a:cubicBezTo>
                <a:cubicBezTo>
                  <a:pt x="547218" y="193524"/>
                  <a:pt x="540768" y="199975"/>
                  <a:pt x="540768" y="207716"/>
                </a:cubicBezTo>
                <a:lnTo>
                  <a:pt x="540337" y="289856"/>
                </a:lnTo>
                <a:lnTo>
                  <a:pt x="504643" y="310498"/>
                </a:lnTo>
                <a:lnTo>
                  <a:pt x="495182" y="207716"/>
                </a:lnTo>
                <a:cubicBezTo>
                  <a:pt x="494752" y="201695"/>
                  <a:pt x="490021" y="196534"/>
                  <a:pt x="484431" y="195244"/>
                </a:cubicBezTo>
                <a:cubicBezTo>
                  <a:pt x="480130" y="190943"/>
                  <a:pt x="473679" y="189653"/>
                  <a:pt x="468089" y="192234"/>
                </a:cubicBezTo>
                <a:lnTo>
                  <a:pt x="373477" y="236099"/>
                </a:lnTo>
                <a:lnTo>
                  <a:pt x="373477" y="195244"/>
                </a:lnTo>
                <a:lnTo>
                  <a:pt x="445296" y="153529"/>
                </a:lnTo>
                <a:cubicBezTo>
                  <a:pt x="452177" y="149658"/>
                  <a:pt x="454327" y="141057"/>
                  <a:pt x="450457" y="134177"/>
                </a:cubicBezTo>
                <a:cubicBezTo>
                  <a:pt x="446586" y="127296"/>
                  <a:pt x="437555" y="125145"/>
                  <a:pt x="431104" y="129016"/>
                </a:cubicBezTo>
                <a:lnTo>
                  <a:pt x="373477" y="162560"/>
                </a:lnTo>
                <a:lnTo>
                  <a:pt x="373477" y="120415"/>
                </a:lnTo>
                <a:lnTo>
                  <a:pt x="409171" y="90311"/>
                </a:lnTo>
                <a:cubicBezTo>
                  <a:pt x="415192" y="85150"/>
                  <a:pt x="416052" y="76119"/>
                  <a:pt x="410892" y="70099"/>
                </a:cubicBezTo>
                <a:cubicBezTo>
                  <a:pt x="405731" y="64078"/>
                  <a:pt x="396700" y="63218"/>
                  <a:pt x="390679" y="68378"/>
                </a:cubicBezTo>
                <a:lnTo>
                  <a:pt x="373477" y="83000"/>
                </a:lnTo>
                <a:lnTo>
                  <a:pt x="373477" y="14192"/>
                </a:lnTo>
                <a:cubicBezTo>
                  <a:pt x="373477" y="6451"/>
                  <a:pt x="367026" y="0"/>
                  <a:pt x="359285" y="0"/>
                </a:cubicBezTo>
                <a:cubicBezTo>
                  <a:pt x="351544" y="0"/>
                  <a:pt x="345094" y="6451"/>
                  <a:pt x="345094" y="14192"/>
                </a:cubicBezTo>
                <a:lnTo>
                  <a:pt x="345094" y="82570"/>
                </a:lnTo>
                <a:lnTo>
                  <a:pt x="328752" y="68808"/>
                </a:lnTo>
                <a:cubicBezTo>
                  <a:pt x="322731" y="63648"/>
                  <a:pt x="313700" y="64508"/>
                  <a:pt x="308539" y="70529"/>
                </a:cubicBezTo>
                <a:cubicBezTo>
                  <a:pt x="303378" y="76549"/>
                  <a:pt x="304239" y="85581"/>
                  <a:pt x="310259" y="90741"/>
                </a:cubicBezTo>
                <a:lnTo>
                  <a:pt x="345094" y="119985"/>
                </a:lnTo>
                <a:lnTo>
                  <a:pt x="345094" y="162130"/>
                </a:lnTo>
                <a:lnTo>
                  <a:pt x="288327" y="129016"/>
                </a:lnTo>
                <a:cubicBezTo>
                  <a:pt x="281446" y="125145"/>
                  <a:pt x="272845" y="127296"/>
                  <a:pt x="268974" y="134177"/>
                </a:cubicBezTo>
                <a:cubicBezTo>
                  <a:pt x="265104" y="141057"/>
                  <a:pt x="267254" y="149658"/>
                  <a:pt x="274135" y="153529"/>
                </a:cubicBezTo>
                <a:lnTo>
                  <a:pt x="345094" y="194814"/>
                </a:lnTo>
                <a:lnTo>
                  <a:pt x="345094" y="236099"/>
                </a:lnTo>
                <a:lnTo>
                  <a:pt x="251342" y="192664"/>
                </a:lnTo>
                <a:cubicBezTo>
                  <a:pt x="245751" y="190083"/>
                  <a:pt x="239731" y="191374"/>
                  <a:pt x="235430" y="195244"/>
                </a:cubicBezTo>
                <a:cubicBezTo>
                  <a:pt x="229839" y="196964"/>
                  <a:pt x="225539" y="201695"/>
                  <a:pt x="225109" y="207716"/>
                </a:cubicBezTo>
                <a:lnTo>
                  <a:pt x="215218" y="311358"/>
                </a:lnTo>
                <a:lnTo>
                  <a:pt x="179523" y="290716"/>
                </a:lnTo>
                <a:lnTo>
                  <a:pt x="179523" y="207716"/>
                </a:lnTo>
                <a:cubicBezTo>
                  <a:pt x="179523" y="199975"/>
                  <a:pt x="173072" y="193524"/>
                  <a:pt x="165332" y="193524"/>
                </a:cubicBezTo>
                <a:cubicBezTo>
                  <a:pt x="157590" y="193524"/>
                  <a:pt x="151140" y="199975"/>
                  <a:pt x="151140" y="207716"/>
                </a:cubicBezTo>
                <a:lnTo>
                  <a:pt x="151140" y="274374"/>
                </a:lnTo>
                <a:lnTo>
                  <a:pt x="114585" y="253301"/>
                </a:lnTo>
                <a:lnTo>
                  <a:pt x="106414" y="207286"/>
                </a:lnTo>
                <a:cubicBezTo>
                  <a:pt x="105124" y="199544"/>
                  <a:pt x="97813" y="194384"/>
                  <a:pt x="89642" y="195674"/>
                </a:cubicBezTo>
                <a:cubicBezTo>
                  <a:pt x="81901" y="196964"/>
                  <a:pt x="76740" y="204275"/>
                  <a:pt x="78031" y="212446"/>
                </a:cubicBezTo>
                <a:lnTo>
                  <a:pt x="81901" y="234379"/>
                </a:lnTo>
                <a:lnTo>
                  <a:pt x="22124" y="199544"/>
                </a:lnTo>
                <a:cubicBezTo>
                  <a:pt x="15243" y="195674"/>
                  <a:pt x="6642" y="197824"/>
                  <a:pt x="2771" y="204705"/>
                </a:cubicBezTo>
                <a:cubicBezTo>
                  <a:pt x="-1099" y="211586"/>
                  <a:pt x="1051" y="220187"/>
                  <a:pt x="7932" y="224058"/>
                </a:cubicBezTo>
                <a:lnTo>
                  <a:pt x="66849" y="258462"/>
                </a:lnTo>
                <a:lnTo>
                  <a:pt x="46637" y="265343"/>
                </a:lnTo>
                <a:cubicBezTo>
                  <a:pt x="39326" y="267923"/>
                  <a:pt x="35456" y="276094"/>
                  <a:pt x="38036" y="283405"/>
                </a:cubicBezTo>
                <a:cubicBezTo>
                  <a:pt x="40616" y="290716"/>
                  <a:pt x="48787" y="294586"/>
                  <a:pt x="56098" y="292006"/>
                </a:cubicBezTo>
                <a:lnTo>
                  <a:pt x="99103" y="276954"/>
                </a:lnTo>
                <a:lnTo>
                  <a:pt x="135658" y="298027"/>
                </a:lnTo>
                <a:lnTo>
                  <a:pt x="78461" y="330281"/>
                </a:lnTo>
                <a:cubicBezTo>
                  <a:pt x="71580" y="334151"/>
                  <a:pt x="69000" y="342752"/>
                  <a:pt x="73300" y="349633"/>
                </a:cubicBezTo>
                <a:cubicBezTo>
                  <a:pt x="77171" y="356514"/>
                  <a:pt x="85772" y="358664"/>
                  <a:pt x="92652" y="354794"/>
                </a:cubicBezTo>
                <a:lnTo>
                  <a:pt x="164041" y="314369"/>
                </a:lnTo>
                <a:lnTo>
                  <a:pt x="199736" y="335011"/>
                </a:lnTo>
                <a:lnTo>
                  <a:pt x="115015" y="393928"/>
                </a:lnTo>
                <a:cubicBezTo>
                  <a:pt x="109855" y="397369"/>
                  <a:pt x="107704" y="403820"/>
                  <a:pt x="109425" y="409410"/>
                </a:cubicBezTo>
                <a:cubicBezTo>
                  <a:pt x="107704" y="415001"/>
                  <a:pt x="109855" y="421452"/>
                  <a:pt x="115015" y="425322"/>
                </a:cubicBezTo>
                <a:lnTo>
                  <a:pt x="200166" y="485530"/>
                </a:lnTo>
                <a:lnTo>
                  <a:pt x="164471" y="506172"/>
                </a:lnTo>
                <a:lnTo>
                  <a:pt x="92223" y="464887"/>
                </a:lnTo>
                <a:cubicBezTo>
                  <a:pt x="85342" y="461017"/>
                  <a:pt x="76740" y="463167"/>
                  <a:pt x="72870" y="470048"/>
                </a:cubicBezTo>
                <a:cubicBezTo>
                  <a:pt x="69000" y="476929"/>
                  <a:pt x="71150" y="485530"/>
                  <a:pt x="78031" y="489400"/>
                </a:cubicBezTo>
                <a:lnTo>
                  <a:pt x="135658" y="522514"/>
                </a:lnTo>
                <a:lnTo>
                  <a:pt x="99103" y="543587"/>
                </a:lnTo>
                <a:lnTo>
                  <a:pt x="55238" y="527675"/>
                </a:lnTo>
                <a:cubicBezTo>
                  <a:pt x="47927" y="525095"/>
                  <a:pt x="39756" y="528965"/>
                  <a:pt x="37176" y="536276"/>
                </a:cubicBezTo>
                <a:cubicBezTo>
                  <a:pt x="34595" y="543587"/>
                  <a:pt x="38466" y="551758"/>
                  <a:pt x="45777" y="554338"/>
                </a:cubicBezTo>
                <a:lnTo>
                  <a:pt x="66849" y="562079"/>
                </a:lnTo>
                <a:lnTo>
                  <a:pt x="7072" y="596483"/>
                </a:lnTo>
                <a:cubicBezTo>
                  <a:pt x="191" y="600354"/>
                  <a:pt x="-1959" y="608955"/>
                  <a:pt x="1911" y="615836"/>
                </a:cubicBezTo>
                <a:cubicBezTo>
                  <a:pt x="5782" y="622717"/>
                  <a:pt x="14383" y="624867"/>
                  <a:pt x="21264" y="620996"/>
                </a:cubicBezTo>
                <a:lnTo>
                  <a:pt x="80611" y="587022"/>
                </a:lnTo>
                <a:lnTo>
                  <a:pt x="76740" y="608095"/>
                </a:lnTo>
                <a:cubicBezTo>
                  <a:pt x="75450" y="615836"/>
                  <a:pt x="80611" y="623147"/>
                  <a:pt x="88352" y="624867"/>
                </a:cubicBezTo>
                <a:cubicBezTo>
                  <a:pt x="96093" y="626157"/>
                  <a:pt x="103404" y="620996"/>
                  <a:pt x="105124" y="613255"/>
                </a:cubicBezTo>
                <a:lnTo>
                  <a:pt x="113295" y="568530"/>
                </a:lnTo>
                <a:lnTo>
                  <a:pt x="149849" y="547457"/>
                </a:lnTo>
                <a:lnTo>
                  <a:pt x="149420" y="612825"/>
                </a:lnTo>
                <a:cubicBezTo>
                  <a:pt x="149420" y="620566"/>
                  <a:pt x="155870" y="627017"/>
                  <a:pt x="163611" y="627017"/>
                </a:cubicBezTo>
                <a:cubicBezTo>
                  <a:pt x="171352" y="627017"/>
                  <a:pt x="177803" y="620566"/>
                  <a:pt x="177803" y="612825"/>
                </a:cubicBezTo>
                <a:lnTo>
                  <a:pt x="178233" y="530685"/>
                </a:lnTo>
                <a:lnTo>
                  <a:pt x="213927" y="510043"/>
                </a:lnTo>
                <a:lnTo>
                  <a:pt x="223389" y="612825"/>
                </a:lnTo>
                <a:cubicBezTo>
                  <a:pt x="223819" y="618846"/>
                  <a:pt x="228549" y="624007"/>
                  <a:pt x="234140" y="625297"/>
                </a:cubicBezTo>
                <a:cubicBezTo>
                  <a:pt x="238441" y="629597"/>
                  <a:pt x="244891" y="630888"/>
                  <a:pt x="250482" y="628307"/>
                </a:cubicBezTo>
                <a:lnTo>
                  <a:pt x="345094" y="584442"/>
                </a:lnTo>
                <a:lnTo>
                  <a:pt x="345094" y="625297"/>
                </a:lnTo>
                <a:lnTo>
                  <a:pt x="273275" y="667012"/>
                </a:lnTo>
                <a:cubicBezTo>
                  <a:pt x="266394" y="670882"/>
                  <a:pt x="264244" y="679914"/>
                  <a:pt x="268114" y="686364"/>
                </a:cubicBezTo>
                <a:cubicBezTo>
                  <a:pt x="271985" y="693245"/>
                  <a:pt x="281016" y="695396"/>
                  <a:pt x="287466" y="691525"/>
                </a:cubicBezTo>
                <a:lnTo>
                  <a:pt x="345094" y="657981"/>
                </a:lnTo>
                <a:lnTo>
                  <a:pt x="345094" y="700126"/>
                </a:lnTo>
                <a:lnTo>
                  <a:pt x="309399" y="730230"/>
                </a:lnTo>
                <a:cubicBezTo>
                  <a:pt x="303378" y="735390"/>
                  <a:pt x="302518" y="744422"/>
                  <a:pt x="307679" y="750442"/>
                </a:cubicBezTo>
                <a:cubicBezTo>
                  <a:pt x="312840" y="756463"/>
                  <a:pt x="321871" y="757323"/>
                  <a:pt x="327891" y="752162"/>
                </a:cubicBezTo>
                <a:lnTo>
                  <a:pt x="345094" y="737541"/>
                </a:lnTo>
                <a:lnTo>
                  <a:pt x="345094" y="806349"/>
                </a:lnTo>
                <a:cubicBezTo>
                  <a:pt x="345094" y="814090"/>
                  <a:pt x="351544" y="820541"/>
                  <a:pt x="359285" y="820541"/>
                </a:cubicBezTo>
                <a:cubicBezTo>
                  <a:pt x="367026" y="820541"/>
                  <a:pt x="373477" y="814090"/>
                  <a:pt x="373477" y="806349"/>
                </a:cubicBezTo>
                <a:lnTo>
                  <a:pt x="373477" y="737971"/>
                </a:lnTo>
                <a:lnTo>
                  <a:pt x="389819" y="751732"/>
                </a:lnTo>
                <a:cubicBezTo>
                  <a:pt x="395840" y="756893"/>
                  <a:pt x="404871" y="756033"/>
                  <a:pt x="410031" y="750012"/>
                </a:cubicBezTo>
                <a:cubicBezTo>
                  <a:pt x="415192" y="743991"/>
                  <a:pt x="414332" y="734960"/>
                  <a:pt x="408311" y="729800"/>
                </a:cubicBezTo>
                <a:lnTo>
                  <a:pt x="373477" y="700556"/>
                </a:lnTo>
                <a:lnTo>
                  <a:pt x="373477" y="658411"/>
                </a:lnTo>
                <a:lnTo>
                  <a:pt x="430244" y="691525"/>
                </a:lnTo>
                <a:cubicBezTo>
                  <a:pt x="437125" y="695396"/>
                  <a:pt x="445726" y="693245"/>
                  <a:pt x="449596" y="686364"/>
                </a:cubicBezTo>
                <a:cubicBezTo>
                  <a:pt x="453467" y="679484"/>
                  <a:pt x="451317" y="670882"/>
                  <a:pt x="444436" y="667012"/>
                </a:cubicBezTo>
                <a:lnTo>
                  <a:pt x="373477" y="625727"/>
                </a:lnTo>
                <a:lnTo>
                  <a:pt x="373477" y="584442"/>
                </a:lnTo>
                <a:lnTo>
                  <a:pt x="467228" y="627877"/>
                </a:lnTo>
                <a:cubicBezTo>
                  <a:pt x="472819" y="630458"/>
                  <a:pt x="478840" y="629167"/>
                  <a:pt x="483140" y="625297"/>
                </a:cubicBezTo>
                <a:cubicBezTo>
                  <a:pt x="488731" y="623577"/>
                  <a:pt x="493032" y="618846"/>
                  <a:pt x="493462" y="612825"/>
                </a:cubicBezTo>
                <a:lnTo>
                  <a:pt x="503353" y="509183"/>
                </a:lnTo>
                <a:lnTo>
                  <a:pt x="539047" y="529825"/>
                </a:lnTo>
                <a:lnTo>
                  <a:pt x="539047" y="612825"/>
                </a:lnTo>
                <a:cubicBezTo>
                  <a:pt x="539047" y="620566"/>
                  <a:pt x="545498" y="627017"/>
                  <a:pt x="553239" y="627017"/>
                </a:cubicBezTo>
                <a:cubicBezTo>
                  <a:pt x="560980" y="627017"/>
                  <a:pt x="567431" y="620566"/>
                  <a:pt x="567431" y="612825"/>
                </a:cubicBezTo>
                <a:lnTo>
                  <a:pt x="567431" y="546167"/>
                </a:lnTo>
                <a:lnTo>
                  <a:pt x="603986" y="567240"/>
                </a:lnTo>
                <a:lnTo>
                  <a:pt x="612156" y="613255"/>
                </a:lnTo>
                <a:cubicBezTo>
                  <a:pt x="613446" y="620996"/>
                  <a:pt x="620757" y="626157"/>
                  <a:pt x="628929" y="624867"/>
                </a:cubicBezTo>
                <a:cubicBezTo>
                  <a:pt x="636669" y="623577"/>
                  <a:pt x="641830" y="616266"/>
                  <a:pt x="640540" y="608525"/>
                </a:cubicBezTo>
                <a:lnTo>
                  <a:pt x="636669" y="586592"/>
                </a:lnTo>
                <a:lnTo>
                  <a:pt x="696447" y="621426"/>
                </a:lnTo>
                <a:cubicBezTo>
                  <a:pt x="703328" y="625297"/>
                  <a:pt x="711929" y="623147"/>
                  <a:pt x="715799" y="616266"/>
                </a:cubicBezTo>
                <a:cubicBezTo>
                  <a:pt x="719670" y="609815"/>
                  <a:pt x="717519" y="601214"/>
                  <a:pt x="710639" y="597343"/>
                </a:cubicBezTo>
                <a:close/>
                <a:moveTo>
                  <a:pt x="251342" y="223197"/>
                </a:moveTo>
                <a:lnTo>
                  <a:pt x="344233" y="266203"/>
                </a:lnTo>
                <a:lnTo>
                  <a:pt x="344233" y="296736"/>
                </a:lnTo>
                <a:lnTo>
                  <a:pt x="318000" y="339312"/>
                </a:lnTo>
                <a:lnTo>
                  <a:pt x="267254" y="341032"/>
                </a:lnTo>
                <a:lnTo>
                  <a:pt x="241881" y="326410"/>
                </a:lnTo>
                <a:lnTo>
                  <a:pt x="251342" y="223197"/>
                </a:lnTo>
                <a:close/>
                <a:moveTo>
                  <a:pt x="227689" y="469618"/>
                </a:moveTo>
                <a:lnTo>
                  <a:pt x="142539" y="409410"/>
                </a:lnTo>
                <a:lnTo>
                  <a:pt x="227259" y="350063"/>
                </a:lnTo>
                <a:lnTo>
                  <a:pt x="253062" y="365115"/>
                </a:lnTo>
                <a:lnTo>
                  <a:pt x="277145" y="409840"/>
                </a:lnTo>
                <a:lnTo>
                  <a:pt x="252632" y="454996"/>
                </a:lnTo>
                <a:lnTo>
                  <a:pt x="227689" y="469618"/>
                </a:lnTo>
                <a:close/>
                <a:moveTo>
                  <a:pt x="345094" y="553478"/>
                </a:moveTo>
                <a:lnTo>
                  <a:pt x="250482" y="596913"/>
                </a:lnTo>
                <a:lnTo>
                  <a:pt x="241451" y="494131"/>
                </a:lnTo>
                <a:lnTo>
                  <a:pt x="267684" y="479079"/>
                </a:lnTo>
                <a:lnTo>
                  <a:pt x="318000" y="480799"/>
                </a:lnTo>
                <a:lnTo>
                  <a:pt x="345094" y="524664"/>
                </a:lnTo>
                <a:lnTo>
                  <a:pt x="345094" y="553478"/>
                </a:lnTo>
                <a:close/>
                <a:moveTo>
                  <a:pt x="373047" y="295446"/>
                </a:moveTo>
                <a:lnTo>
                  <a:pt x="373047" y="266633"/>
                </a:lnTo>
                <a:lnTo>
                  <a:pt x="467659" y="223197"/>
                </a:lnTo>
                <a:lnTo>
                  <a:pt x="476690" y="325980"/>
                </a:lnTo>
                <a:lnTo>
                  <a:pt x="450457" y="341032"/>
                </a:lnTo>
                <a:lnTo>
                  <a:pt x="400140" y="339312"/>
                </a:lnTo>
                <a:lnTo>
                  <a:pt x="373047" y="295446"/>
                </a:lnTo>
                <a:close/>
                <a:moveTo>
                  <a:pt x="466799" y="596913"/>
                </a:moveTo>
                <a:lnTo>
                  <a:pt x="373907" y="553908"/>
                </a:lnTo>
                <a:lnTo>
                  <a:pt x="373907" y="523374"/>
                </a:lnTo>
                <a:lnTo>
                  <a:pt x="400140" y="480799"/>
                </a:lnTo>
                <a:lnTo>
                  <a:pt x="450887" y="479079"/>
                </a:lnTo>
                <a:lnTo>
                  <a:pt x="476260" y="493701"/>
                </a:lnTo>
                <a:lnTo>
                  <a:pt x="466799" y="596913"/>
                </a:lnTo>
                <a:close/>
                <a:moveTo>
                  <a:pt x="491312" y="469618"/>
                </a:moveTo>
                <a:lnTo>
                  <a:pt x="465508" y="454566"/>
                </a:lnTo>
                <a:lnTo>
                  <a:pt x="441425" y="409840"/>
                </a:lnTo>
                <a:lnTo>
                  <a:pt x="465938" y="364685"/>
                </a:lnTo>
                <a:lnTo>
                  <a:pt x="490881" y="350063"/>
                </a:lnTo>
                <a:lnTo>
                  <a:pt x="576032" y="410270"/>
                </a:lnTo>
                <a:lnTo>
                  <a:pt x="491312" y="469618"/>
                </a:ln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 w="4301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>
              <a:latin typeface="+mj-ea"/>
              <a:ea typeface="+mj-ea"/>
            </a:endParaRPr>
          </a:p>
        </p:txBody>
      </p:sp>
      <p:sp>
        <p:nvSpPr>
          <p:cNvPr id="87" name="文本框 86">
            <a:extLst>
              <a:ext uri="{FF2B5EF4-FFF2-40B4-BE49-F238E27FC236}">
                <a16:creationId xmlns:a16="http://schemas.microsoft.com/office/drawing/2014/main" id="{52266C49-950F-4D46-B8AC-2D5B8A304CD1}"/>
              </a:ext>
            </a:extLst>
          </p:cNvPr>
          <p:cNvSpPr txBox="1"/>
          <p:nvPr/>
        </p:nvSpPr>
        <p:spPr>
          <a:xfrm>
            <a:off x="1030656" y="616609"/>
            <a:ext cx="1701664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zh-CN" altLang="en-US" sz="2800" dirty="0">
                <a:ln w="12700">
                  <a:noFill/>
                </a:ln>
                <a:solidFill>
                  <a:schemeClr val="accent2"/>
                </a:solidFill>
                <a:latin typeface="+mj-ea"/>
                <a:ea typeface="+mj-ea"/>
              </a:rPr>
              <a:t>活动主题</a:t>
            </a:r>
            <a:endParaRPr lang="zh-CN" altLang="en-US" sz="2800" dirty="0">
              <a:latin typeface="+mj-ea"/>
              <a:ea typeface="+mj-ea"/>
            </a:endParaRPr>
          </a:p>
        </p:txBody>
      </p:sp>
      <p:sp>
        <p:nvSpPr>
          <p:cNvPr id="88" name="任意多边形: 形状 87">
            <a:extLst>
              <a:ext uri="{FF2B5EF4-FFF2-40B4-BE49-F238E27FC236}">
                <a16:creationId xmlns:a16="http://schemas.microsoft.com/office/drawing/2014/main" id="{DEA0B340-C7F6-403D-8EFF-61A498B9F8FA}"/>
              </a:ext>
            </a:extLst>
          </p:cNvPr>
          <p:cNvSpPr/>
          <p:nvPr/>
        </p:nvSpPr>
        <p:spPr>
          <a:xfrm>
            <a:off x="2406017" y="400104"/>
            <a:ext cx="218382" cy="244170"/>
          </a:xfrm>
          <a:custGeom>
            <a:avLst/>
            <a:gdLst>
              <a:gd name="connsiteX0" fmla="*/ 1318001 w 1922273"/>
              <a:gd name="connsiteY0" fmla="*/ 3710883 h 5054678"/>
              <a:gd name="connsiteX1" fmla="*/ 1433599 w 1922273"/>
              <a:gd name="connsiteY1" fmla="*/ 3678371 h 5054678"/>
              <a:gd name="connsiteX2" fmla="*/ 1479658 w 1922273"/>
              <a:gd name="connsiteY2" fmla="*/ 3621475 h 5054678"/>
              <a:gd name="connsiteX3" fmla="*/ 1300842 w 1922273"/>
              <a:gd name="connsiteY3" fmla="*/ 3597091 h 5054678"/>
              <a:gd name="connsiteX4" fmla="*/ 1292714 w 1922273"/>
              <a:gd name="connsiteY4" fmla="*/ 3596188 h 5054678"/>
              <a:gd name="connsiteX5" fmla="*/ 1213240 w 1922273"/>
              <a:gd name="connsiteY5" fmla="*/ 3460722 h 5054678"/>
              <a:gd name="connsiteX6" fmla="*/ 1137379 w 1922273"/>
              <a:gd name="connsiteY6" fmla="*/ 3402922 h 5054678"/>
              <a:gd name="connsiteX7" fmla="*/ 1095836 w 1922273"/>
              <a:gd name="connsiteY7" fmla="*/ 3378539 h 5054678"/>
              <a:gd name="connsiteX8" fmla="*/ 1095836 w 1922273"/>
              <a:gd name="connsiteY8" fmla="*/ 0 h 5054678"/>
              <a:gd name="connsiteX9" fmla="*/ 1052486 w 1922273"/>
              <a:gd name="connsiteY9" fmla="*/ 0 h 5054678"/>
              <a:gd name="connsiteX10" fmla="*/ 1052486 w 1922273"/>
              <a:gd name="connsiteY10" fmla="*/ 3352348 h 5054678"/>
              <a:gd name="connsiteX11" fmla="*/ 939597 w 1922273"/>
              <a:gd name="connsiteY11" fmla="*/ 3225913 h 5054678"/>
              <a:gd name="connsiteX12" fmla="*/ 922438 w 1922273"/>
              <a:gd name="connsiteY12" fmla="*/ 3139214 h 5054678"/>
              <a:gd name="connsiteX13" fmla="*/ 896248 w 1922273"/>
              <a:gd name="connsiteY13" fmla="*/ 3176242 h 5054678"/>
              <a:gd name="connsiteX14" fmla="*/ 884507 w 1922273"/>
              <a:gd name="connsiteY14" fmla="*/ 3225913 h 5054678"/>
              <a:gd name="connsiteX15" fmla="*/ 891733 w 1922273"/>
              <a:gd name="connsiteY15" fmla="*/ 3266553 h 5054678"/>
              <a:gd name="connsiteX16" fmla="*/ 857414 w 1922273"/>
              <a:gd name="connsiteY16" fmla="*/ 3243072 h 5054678"/>
              <a:gd name="connsiteX17" fmla="*/ 804131 w 1922273"/>
              <a:gd name="connsiteY17" fmla="*/ 3191594 h 5054678"/>
              <a:gd name="connsiteX18" fmla="*/ 776134 w 1922273"/>
              <a:gd name="connsiteY18" fmla="*/ 3141923 h 5054678"/>
              <a:gd name="connsiteX19" fmla="*/ 765297 w 1922273"/>
              <a:gd name="connsiteY19" fmla="*/ 3090446 h 5054678"/>
              <a:gd name="connsiteX20" fmla="*/ 770716 w 1922273"/>
              <a:gd name="connsiteY20" fmla="*/ 3045291 h 5054678"/>
              <a:gd name="connsiteX21" fmla="*/ 787875 w 1922273"/>
              <a:gd name="connsiteY21" fmla="*/ 3009166 h 5054678"/>
              <a:gd name="connsiteX22" fmla="*/ 816774 w 1922273"/>
              <a:gd name="connsiteY22" fmla="*/ 2975751 h 5054678"/>
              <a:gd name="connsiteX23" fmla="*/ 845674 w 1922273"/>
              <a:gd name="connsiteY23" fmla="*/ 2959495 h 5054678"/>
              <a:gd name="connsiteX24" fmla="*/ 865542 w 1922273"/>
              <a:gd name="connsiteY24" fmla="*/ 2926080 h 5054678"/>
              <a:gd name="connsiteX25" fmla="*/ 832127 w 1922273"/>
              <a:gd name="connsiteY25" fmla="*/ 2906211 h 5054678"/>
              <a:gd name="connsiteX26" fmla="*/ 779747 w 1922273"/>
              <a:gd name="connsiteY26" fmla="*/ 2935111 h 5054678"/>
              <a:gd name="connsiteX27" fmla="*/ 742719 w 1922273"/>
              <a:gd name="connsiteY27" fmla="*/ 2979363 h 5054678"/>
              <a:gd name="connsiteX28" fmla="*/ 719238 w 1922273"/>
              <a:gd name="connsiteY28" fmla="*/ 3029034 h 5054678"/>
              <a:gd name="connsiteX29" fmla="*/ 712013 w 1922273"/>
              <a:gd name="connsiteY29" fmla="*/ 3093155 h 5054678"/>
              <a:gd name="connsiteX30" fmla="*/ 726463 w 1922273"/>
              <a:gd name="connsiteY30" fmla="*/ 3159986 h 5054678"/>
              <a:gd name="connsiteX31" fmla="*/ 762587 w 1922273"/>
              <a:gd name="connsiteY31" fmla="*/ 3224107 h 5054678"/>
              <a:gd name="connsiteX32" fmla="*/ 826708 w 1922273"/>
              <a:gd name="connsiteY32" fmla="*/ 3286421 h 5054678"/>
              <a:gd name="connsiteX33" fmla="*/ 1020877 w 1922273"/>
              <a:gd name="connsiteY33" fmla="*/ 3400213 h 5054678"/>
              <a:gd name="connsiteX34" fmla="*/ 1110285 w 1922273"/>
              <a:gd name="connsiteY34" fmla="*/ 3450787 h 5054678"/>
              <a:gd name="connsiteX35" fmla="*/ 1175309 w 1922273"/>
              <a:gd name="connsiteY35" fmla="*/ 3500459 h 5054678"/>
              <a:gd name="connsiteX36" fmla="*/ 1232205 w 1922273"/>
              <a:gd name="connsiteY36" fmla="*/ 3592576 h 5054678"/>
              <a:gd name="connsiteX37" fmla="*/ 1204209 w 1922273"/>
              <a:gd name="connsiteY37" fmla="*/ 3589866 h 5054678"/>
              <a:gd name="connsiteX38" fmla="*/ 1090417 w 1922273"/>
              <a:gd name="connsiteY38" fmla="*/ 3487815 h 5054678"/>
              <a:gd name="connsiteX39" fmla="*/ 1009137 w 1922273"/>
              <a:gd name="connsiteY39" fmla="*/ 3458915 h 5054678"/>
              <a:gd name="connsiteX40" fmla="*/ 936888 w 1922273"/>
              <a:gd name="connsiteY40" fmla="*/ 3449884 h 5054678"/>
              <a:gd name="connsiteX41" fmla="*/ 879089 w 1922273"/>
              <a:gd name="connsiteY41" fmla="*/ 3448981 h 5054678"/>
              <a:gd name="connsiteX42" fmla="*/ 817677 w 1922273"/>
              <a:gd name="connsiteY42" fmla="*/ 3458012 h 5054678"/>
              <a:gd name="connsiteX43" fmla="*/ 713820 w 1922273"/>
              <a:gd name="connsiteY43" fmla="*/ 3487815 h 5054678"/>
              <a:gd name="connsiteX44" fmla="*/ 657827 w 1922273"/>
              <a:gd name="connsiteY44" fmla="*/ 3504974 h 5054678"/>
              <a:gd name="connsiteX45" fmla="*/ 467270 w 1922273"/>
              <a:gd name="connsiteY45" fmla="*/ 3457109 h 5054678"/>
              <a:gd name="connsiteX46" fmla="*/ 444693 w 1922273"/>
              <a:gd name="connsiteY46" fmla="*/ 3416469 h 5054678"/>
              <a:gd name="connsiteX47" fmla="*/ 441080 w 1922273"/>
              <a:gd name="connsiteY47" fmla="*/ 3361379 h 5054678"/>
              <a:gd name="connsiteX48" fmla="*/ 454627 w 1922273"/>
              <a:gd name="connsiteY48" fmla="*/ 3290034 h 5054678"/>
              <a:gd name="connsiteX49" fmla="*/ 479011 w 1922273"/>
              <a:gd name="connsiteY49" fmla="*/ 3207851 h 5054678"/>
              <a:gd name="connsiteX50" fmla="*/ 460948 w 1922273"/>
              <a:gd name="connsiteY50" fmla="*/ 3173532 h 5054678"/>
              <a:gd name="connsiteX51" fmla="*/ 426630 w 1922273"/>
              <a:gd name="connsiteY51" fmla="*/ 3191594 h 5054678"/>
              <a:gd name="connsiteX52" fmla="*/ 402246 w 1922273"/>
              <a:gd name="connsiteY52" fmla="*/ 3275584 h 5054678"/>
              <a:gd name="connsiteX53" fmla="*/ 386893 w 1922273"/>
              <a:gd name="connsiteY53" fmla="*/ 3355961 h 5054678"/>
              <a:gd name="connsiteX54" fmla="*/ 391409 w 1922273"/>
              <a:gd name="connsiteY54" fmla="*/ 3430016 h 5054678"/>
              <a:gd name="connsiteX55" fmla="*/ 426630 w 1922273"/>
              <a:gd name="connsiteY55" fmla="*/ 3494137 h 5054678"/>
              <a:gd name="connsiteX56" fmla="*/ 482623 w 1922273"/>
              <a:gd name="connsiteY56" fmla="*/ 3537486 h 5054678"/>
              <a:gd name="connsiteX57" fmla="*/ 422115 w 1922273"/>
              <a:gd name="connsiteY57" fmla="*/ 3537486 h 5054678"/>
              <a:gd name="connsiteX58" fmla="*/ 342641 w 1922273"/>
              <a:gd name="connsiteY58" fmla="*/ 3521230 h 5054678"/>
              <a:gd name="connsiteX59" fmla="*/ 270392 w 1922273"/>
              <a:gd name="connsiteY59" fmla="*/ 3479687 h 5054678"/>
              <a:gd name="connsiteX60" fmla="*/ 213496 w 1922273"/>
              <a:gd name="connsiteY60" fmla="*/ 3412857 h 5054678"/>
              <a:gd name="connsiteX61" fmla="*/ 134022 w 1922273"/>
              <a:gd name="connsiteY61" fmla="*/ 3197916 h 5054678"/>
              <a:gd name="connsiteX62" fmla="*/ 96092 w 1922273"/>
              <a:gd name="connsiteY62" fmla="*/ 3166307 h 5054678"/>
              <a:gd name="connsiteX63" fmla="*/ 77126 w 1922273"/>
              <a:gd name="connsiteY63" fmla="*/ 3199722 h 5054678"/>
              <a:gd name="connsiteX64" fmla="*/ 165631 w 1922273"/>
              <a:gd name="connsiteY64" fmla="*/ 3440853 h 5054678"/>
              <a:gd name="connsiteX65" fmla="*/ 233365 w 1922273"/>
              <a:gd name="connsiteY65" fmla="*/ 3522133 h 5054678"/>
              <a:gd name="connsiteX66" fmla="*/ 322773 w 1922273"/>
              <a:gd name="connsiteY66" fmla="*/ 3573611 h 5054678"/>
              <a:gd name="connsiteX67" fmla="*/ 416696 w 1922273"/>
              <a:gd name="connsiteY67" fmla="*/ 3592576 h 5054678"/>
              <a:gd name="connsiteX68" fmla="*/ 507007 w 1922273"/>
              <a:gd name="connsiteY68" fmla="*/ 3591673 h 5054678"/>
              <a:gd name="connsiteX69" fmla="*/ 590093 w 1922273"/>
              <a:gd name="connsiteY69" fmla="*/ 3579029 h 5054678"/>
              <a:gd name="connsiteX70" fmla="*/ 671373 w 1922273"/>
              <a:gd name="connsiteY70" fmla="*/ 3558258 h 5054678"/>
              <a:gd name="connsiteX71" fmla="*/ 728269 w 1922273"/>
              <a:gd name="connsiteY71" fmla="*/ 3541099 h 5054678"/>
              <a:gd name="connsiteX72" fmla="*/ 828515 w 1922273"/>
              <a:gd name="connsiteY72" fmla="*/ 3512199 h 5054678"/>
              <a:gd name="connsiteX73" fmla="*/ 880895 w 1922273"/>
              <a:gd name="connsiteY73" fmla="*/ 3504071 h 5054678"/>
              <a:gd name="connsiteX74" fmla="*/ 932373 w 1922273"/>
              <a:gd name="connsiteY74" fmla="*/ 3504974 h 5054678"/>
              <a:gd name="connsiteX75" fmla="*/ 997396 w 1922273"/>
              <a:gd name="connsiteY75" fmla="*/ 3513102 h 5054678"/>
              <a:gd name="connsiteX76" fmla="*/ 1063324 w 1922273"/>
              <a:gd name="connsiteY76" fmla="*/ 3535680 h 5054678"/>
              <a:gd name="connsiteX77" fmla="*/ 1122026 w 1922273"/>
              <a:gd name="connsiteY77" fmla="*/ 3582642 h 5054678"/>
              <a:gd name="connsiteX78" fmla="*/ 1059711 w 1922273"/>
              <a:gd name="connsiteY78" fmla="*/ 3587157 h 5054678"/>
              <a:gd name="connsiteX79" fmla="*/ 1050680 w 1922273"/>
              <a:gd name="connsiteY79" fmla="*/ 3623282 h 5054678"/>
              <a:gd name="connsiteX80" fmla="*/ 973013 w 1922273"/>
              <a:gd name="connsiteY80" fmla="*/ 3642247 h 5054678"/>
              <a:gd name="connsiteX81" fmla="*/ 907988 w 1922273"/>
              <a:gd name="connsiteY81" fmla="*/ 3659406 h 5054678"/>
              <a:gd name="connsiteX82" fmla="*/ 1002815 w 1922273"/>
              <a:gd name="connsiteY82" fmla="*/ 3697337 h 5054678"/>
              <a:gd name="connsiteX83" fmla="*/ 1130154 w 1922273"/>
              <a:gd name="connsiteY83" fmla="*/ 3734364 h 5054678"/>
              <a:gd name="connsiteX84" fmla="*/ 1249365 w 1922273"/>
              <a:gd name="connsiteY84" fmla="*/ 3907762 h 5054678"/>
              <a:gd name="connsiteX85" fmla="*/ 1321614 w 1922273"/>
              <a:gd name="connsiteY85" fmla="*/ 4124508 h 5054678"/>
              <a:gd name="connsiteX86" fmla="*/ 1257493 w 1922273"/>
              <a:gd name="connsiteY86" fmla="*/ 4243719 h 5054678"/>
              <a:gd name="connsiteX87" fmla="*/ 1078676 w 1922273"/>
              <a:gd name="connsiteY87" fmla="*/ 4204885 h 5054678"/>
              <a:gd name="connsiteX88" fmla="*/ 895345 w 1922273"/>
              <a:gd name="connsiteY88" fmla="*/ 4105543 h 5054678"/>
              <a:gd name="connsiteX89" fmla="*/ 764394 w 1922273"/>
              <a:gd name="connsiteY89" fmla="*/ 4066709 h 5054678"/>
              <a:gd name="connsiteX90" fmla="*/ 674083 w 1922273"/>
              <a:gd name="connsiteY90" fmla="*/ 4095609 h 5054678"/>
              <a:gd name="connsiteX91" fmla="*/ 609059 w 1922273"/>
              <a:gd name="connsiteY91" fmla="*/ 4125411 h 5054678"/>
              <a:gd name="connsiteX92" fmla="*/ 539519 w 1922273"/>
              <a:gd name="connsiteY92" fmla="*/ 4086578 h 5054678"/>
              <a:gd name="connsiteX93" fmla="*/ 488945 w 1922273"/>
              <a:gd name="connsiteY93" fmla="*/ 4014329 h 5054678"/>
              <a:gd name="connsiteX94" fmla="*/ 516038 w 1922273"/>
              <a:gd name="connsiteY94" fmla="*/ 4107349 h 5054678"/>
              <a:gd name="connsiteX95" fmla="*/ 546744 w 1922273"/>
              <a:gd name="connsiteY95" fmla="*/ 4223851 h 5054678"/>
              <a:gd name="connsiteX96" fmla="*/ 474495 w 1922273"/>
              <a:gd name="connsiteY96" fmla="*/ 4389120 h 5054678"/>
              <a:gd name="connsiteX97" fmla="*/ 375153 w 1922273"/>
              <a:gd name="connsiteY97" fmla="*/ 4524587 h 5054678"/>
              <a:gd name="connsiteX98" fmla="*/ 282133 w 1922273"/>
              <a:gd name="connsiteY98" fmla="*/ 4578773 h 5054678"/>
              <a:gd name="connsiteX99" fmla="*/ 233365 w 1922273"/>
              <a:gd name="connsiteY99" fmla="*/ 4612188 h 5054678"/>
              <a:gd name="connsiteX100" fmla="*/ 240589 w 1922273"/>
              <a:gd name="connsiteY100" fmla="*/ 4679018 h 5054678"/>
              <a:gd name="connsiteX101" fmla="*/ 134022 w 1922273"/>
              <a:gd name="connsiteY101" fmla="*/ 4793713 h 5054678"/>
              <a:gd name="connsiteX102" fmla="*/ 33777 w 1922273"/>
              <a:gd name="connsiteY102" fmla="*/ 4889444 h 5054678"/>
              <a:gd name="connsiteX103" fmla="*/ 362 w 1922273"/>
              <a:gd name="connsiteY103" fmla="*/ 4953564 h 5054678"/>
              <a:gd name="connsiteX104" fmla="*/ 37389 w 1922273"/>
              <a:gd name="connsiteY104" fmla="*/ 5036651 h 5054678"/>
              <a:gd name="connsiteX105" fmla="*/ 66289 w 1922273"/>
              <a:gd name="connsiteY105" fmla="*/ 5048391 h 5054678"/>
              <a:gd name="connsiteX106" fmla="*/ 80739 w 1922273"/>
              <a:gd name="connsiteY106" fmla="*/ 4968014 h 5054678"/>
              <a:gd name="connsiteX107" fmla="*/ 193627 w 1922273"/>
              <a:gd name="connsiteY107" fmla="*/ 4807260 h 5054678"/>
              <a:gd name="connsiteX108" fmla="*/ 361606 w 1922273"/>
              <a:gd name="connsiteY108" fmla="*/ 4662762 h 5054678"/>
              <a:gd name="connsiteX109" fmla="*/ 587384 w 1922273"/>
              <a:gd name="connsiteY109" fmla="*/ 4607673 h 5054678"/>
              <a:gd name="connsiteX110" fmla="*/ 690339 w 1922273"/>
              <a:gd name="connsiteY110" fmla="*/ 4567936 h 5054678"/>
              <a:gd name="connsiteX111" fmla="*/ 740010 w 1922273"/>
              <a:gd name="connsiteY111" fmla="*/ 4490268 h 5054678"/>
              <a:gd name="connsiteX112" fmla="*/ 830321 w 1922273"/>
              <a:gd name="connsiteY112" fmla="*/ 4476722 h 5054678"/>
              <a:gd name="connsiteX113" fmla="*/ 1027199 w 1922273"/>
              <a:gd name="connsiteY113" fmla="*/ 4569742 h 5054678"/>
              <a:gd name="connsiteX114" fmla="*/ 1267427 w 1922273"/>
              <a:gd name="connsiteY114" fmla="*/ 4609479 h 5054678"/>
              <a:gd name="connsiteX115" fmla="*/ 1464305 w 1922273"/>
              <a:gd name="connsiteY115" fmla="*/ 4614898 h 5054678"/>
              <a:gd name="connsiteX116" fmla="*/ 1667505 w 1922273"/>
              <a:gd name="connsiteY116" fmla="*/ 4539036 h 5054678"/>
              <a:gd name="connsiteX117" fmla="*/ 1781297 w 1922273"/>
              <a:gd name="connsiteY117" fmla="*/ 4486656 h 5054678"/>
              <a:gd name="connsiteX118" fmla="*/ 1843612 w 1922273"/>
              <a:gd name="connsiteY118" fmla="*/ 4509234 h 5054678"/>
              <a:gd name="connsiteX119" fmla="*/ 1827356 w 1922273"/>
              <a:gd name="connsiteY119" fmla="*/ 4662762 h 5054678"/>
              <a:gd name="connsiteX120" fmla="*/ 1774072 w 1922273"/>
              <a:gd name="connsiteY120" fmla="*/ 4827129 h 5054678"/>
              <a:gd name="connsiteX121" fmla="*/ 1774975 w 1922273"/>
              <a:gd name="connsiteY121" fmla="*/ 4925568 h 5054678"/>
              <a:gd name="connsiteX122" fmla="*/ 1839999 w 1922273"/>
              <a:gd name="connsiteY122" fmla="*/ 4813582 h 5054678"/>
              <a:gd name="connsiteX123" fmla="*/ 1897798 w 1922273"/>
              <a:gd name="connsiteY123" fmla="*/ 4627541 h 5054678"/>
              <a:gd name="connsiteX124" fmla="*/ 1922182 w 1922273"/>
              <a:gd name="connsiteY124" fmla="*/ 4467691 h 5054678"/>
              <a:gd name="connsiteX125" fmla="*/ 1886961 w 1922273"/>
              <a:gd name="connsiteY125" fmla="*/ 4399957 h 5054678"/>
              <a:gd name="connsiteX126" fmla="*/ 1746979 w 1922273"/>
              <a:gd name="connsiteY126" fmla="*/ 4433372 h 5054678"/>
              <a:gd name="connsiteX127" fmla="*/ 1613318 w 1922273"/>
              <a:gd name="connsiteY127" fmla="*/ 4462272 h 5054678"/>
              <a:gd name="connsiteX128" fmla="*/ 1582613 w 1922273"/>
              <a:gd name="connsiteY128" fmla="*/ 4395442 h 5054678"/>
              <a:gd name="connsiteX129" fmla="*/ 1614221 w 1922273"/>
              <a:gd name="connsiteY129" fmla="*/ 4231075 h 5054678"/>
              <a:gd name="connsiteX130" fmla="*/ 1515782 w 1922273"/>
              <a:gd name="connsiteY130" fmla="*/ 4029682 h 5054678"/>
              <a:gd name="connsiteX131" fmla="*/ 1366769 w 1922273"/>
              <a:gd name="connsiteY131" fmla="*/ 3854478 h 5054678"/>
              <a:gd name="connsiteX132" fmla="*/ 1304454 w 1922273"/>
              <a:gd name="connsiteY132" fmla="*/ 3760554 h 5054678"/>
              <a:gd name="connsiteX133" fmla="*/ 1318001 w 1922273"/>
              <a:gd name="connsiteY133" fmla="*/ 3710883 h 5054678"/>
              <a:gd name="connsiteX0" fmla="*/ 1318001 w 1922272"/>
              <a:gd name="connsiteY0" fmla="*/ 3710883 h 5054678"/>
              <a:gd name="connsiteX1" fmla="*/ 1433599 w 1922272"/>
              <a:gd name="connsiteY1" fmla="*/ 3678371 h 5054678"/>
              <a:gd name="connsiteX2" fmla="*/ 1479658 w 1922272"/>
              <a:gd name="connsiteY2" fmla="*/ 3621475 h 5054678"/>
              <a:gd name="connsiteX3" fmla="*/ 1300842 w 1922272"/>
              <a:gd name="connsiteY3" fmla="*/ 3597091 h 5054678"/>
              <a:gd name="connsiteX4" fmla="*/ 1292714 w 1922272"/>
              <a:gd name="connsiteY4" fmla="*/ 3596188 h 5054678"/>
              <a:gd name="connsiteX5" fmla="*/ 1213240 w 1922272"/>
              <a:gd name="connsiteY5" fmla="*/ 3460722 h 5054678"/>
              <a:gd name="connsiteX6" fmla="*/ 1137379 w 1922272"/>
              <a:gd name="connsiteY6" fmla="*/ 3402922 h 5054678"/>
              <a:gd name="connsiteX7" fmla="*/ 1095836 w 1922272"/>
              <a:gd name="connsiteY7" fmla="*/ 3378539 h 5054678"/>
              <a:gd name="connsiteX8" fmla="*/ 1052486 w 1922272"/>
              <a:gd name="connsiteY8" fmla="*/ 0 h 5054678"/>
              <a:gd name="connsiteX9" fmla="*/ 1052486 w 1922272"/>
              <a:gd name="connsiteY9" fmla="*/ 3352348 h 5054678"/>
              <a:gd name="connsiteX10" fmla="*/ 939597 w 1922272"/>
              <a:gd name="connsiteY10" fmla="*/ 3225913 h 5054678"/>
              <a:gd name="connsiteX11" fmla="*/ 922438 w 1922272"/>
              <a:gd name="connsiteY11" fmla="*/ 3139214 h 5054678"/>
              <a:gd name="connsiteX12" fmla="*/ 896248 w 1922272"/>
              <a:gd name="connsiteY12" fmla="*/ 3176242 h 5054678"/>
              <a:gd name="connsiteX13" fmla="*/ 884507 w 1922272"/>
              <a:gd name="connsiteY13" fmla="*/ 3225913 h 5054678"/>
              <a:gd name="connsiteX14" fmla="*/ 891733 w 1922272"/>
              <a:gd name="connsiteY14" fmla="*/ 3266553 h 5054678"/>
              <a:gd name="connsiteX15" fmla="*/ 857414 w 1922272"/>
              <a:gd name="connsiteY15" fmla="*/ 3243072 h 5054678"/>
              <a:gd name="connsiteX16" fmla="*/ 804131 w 1922272"/>
              <a:gd name="connsiteY16" fmla="*/ 3191594 h 5054678"/>
              <a:gd name="connsiteX17" fmla="*/ 776134 w 1922272"/>
              <a:gd name="connsiteY17" fmla="*/ 3141923 h 5054678"/>
              <a:gd name="connsiteX18" fmla="*/ 765297 w 1922272"/>
              <a:gd name="connsiteY18" fmla="*/ 3090446 h 5054678"/>
              <a:gd name="connsiteX19" fmla="*/ 770716 w 1922272"/>
              <a:gd name="connsiteY19" fmla="*/ 3045291 h 5054678"/>
              <a:gd name="connsiteX20" fmla="*/ 787875 w 1922272"/>
              <a:gd name="connsiteY20" fmla="*/ 3009166 h 5054678"/>
              <a:gd name="connsiteX21" fmla="*/ 816774 w 1922272"/>
              <a:gd name="connsiteY21" fmla="*/ 2975751 h 5054678"/>
              <a:gd name="connsiteX22" fmla="*/ 845674 w 1922272"/>
              <a:gd name="connsiteY22" fmla="*/ 2959495 h 5054678"/>
              <a:gd name="connsiteX23" fmla="*/ 865542 w 1922272"/>
              <a:gd name="connsiteY23" fmla="*/ 2926080 h 5054678"/>
              <a:gd name="connsiteX24" fmla="*/ 832127 w 1922272"/>
              <a:gd name="connsiteY24" fmla="*/ 2906211 h 5054678"/>
              <a:gd name="connsiteX25" fmla="*/ 779747 w 1922272"/>
              <a:gd name="connsiteY25" fmla="*/ 2935111 h 5054678"/>
              <a:gd name="connsiteX26" fmla="*/ 742719 w 1922272"/>
              <a:gd name="connsiteY26" fmla="*/ 2979363 h 5054678"/>
              <a:gd name="connsiteX27" fmla="*/ 719238 w 1922272"/>
              <a:gd name="connsiteY27" fmla="*/ 3029034 h 5054678"/>
              <a:gd name="connsiteX28" fmla="*/ 712013 w 1922272"/>
              <a:gd name="connsiteY28" fmla="*/ 3093155 h 5054678"/>
              <a:gd name="connsiteX29" fmla="*/ 726463 w 1922272"/>
              <a:gd name="connsiteY29" fmla="*/ 3159986 h 5054678"/>
              <a:gd name="connsiteX30" fmla="*/ 762587 w 1922272"/>
              <a:gd name="connsiteY30" fmla="*/ 3224107 h 5054678"/>
              <a:gd name="connsiteX31" fmla="*/ 826708 w 1922272"/>
              <a:gd name="connsiteY31" fmla="*/ 3286421 h 5054678"/>
              <a:gd name="connsiteX32" fmla="*/ 1020877 w 1922272"/>
              <a:gd name="connsiteY32" fmla="*/ 3400213 h 5054678"/>
              <a:gd name="connsiteX33" fmla="*/ 1110285 w 1922272"/>
              <a:gd name="connsiteY33" fmla="*/ 3450787 h 5054678"/>
              <a:gd name="connsiteX34" fmla="*/ 1175309 w 1922272"/>
              <a:gd name="connsiteY34" fmla="*/ 3500459 h 5054678"/>
              <a:gd name="connsiteX35" fmla="*/ 1232205 w 1922272"/>
              <a:gd name="connsiteY35" fmla="*/ 3592576 h 5054678"/>
              <a:gd name="connsiteX36" fmla="*/ 1204209 w 1922272"/>
              <a:gd name="connsiteY36" fmla="*/ 3589866 h 5054678"/>
              <a:gd name="connsiteX37" fmla="*/ 1090417 w 1922272"/>
              <a:gd name="connsiteY37" fmla="*/ 3487815 h 5054678"/>
              <a:gd name="connsiteX38" fmla="*/ 1009137 w 1922272"/>
              <a:gd name="connsiteY38" fmla="*/ 3458915 h 5054678"/>
              <a:gd name="connsiteX39" fmla="*/ 936888 w 1922272"/>
              <a:gd name="connsiteY39" fmla="*/ 3449884 h 5054678"/>
              <a:gd name="connsiteX40" fmla="*/ 879089 w 1922272"/>
              <a:gd name="connsiteY40" fmla="*/ 3448981 h 5054678"/>
              <a:gd name="connsiteX41" fmla="*/ 817677 w 1922272"/>
              <a:gd name="connsiteY41" fmla="*/ 3458012 h 5054678"/>
              <a:gd name="connsiteX42" fmla="*/ 713820 w 1922272"/>
              <a:gd name="connsiteY42" fmla="*/ 3487815 h 5054678"/>
              <a:gd name="connsiteX43" fmla="*/ 657827 w 1922272"/>
              <a:gd name="connsiteY43" fmla="*/ 3504974 h 5054678"/>
              <a:gd name="connsiteX44" fmla="*/ 467270 w 1922272"/>
              <a:gd name="connsiteY44" fmla="*/ 3457109 h 5054678"/>
              <a:gd name="connsiteX45" fmla="*/ 444693 w 1922272"/>
              <a:gd name="connsiteY45" fmla="*/ 3416469 h 5054678"/>
              <a:gd name="connsiteX46" fmla="*/ 441080 w 1922272"/>
              <a:gd name="connsiteY46" fmla="*/ 3361379 h 5054678"/>
              <a:gd name="connsiteX47" fmla="*/ 454627 w 1922272"/>
              <a:gd name="connsiteY47" fmla="*/ 3290034 h 5054678"/>
              <a:gd name="connsiteX48" fmla="*/ 479011 w 1922272"/>
              <a:gd name="connsiteY48" fmla="*/ 3207851 h 5054678"/>
              <a:gd name="connsiteX49" fmla="*/ 460948 w 1922272"/>
              <a:gd name="connsiteY49" fmla="*/ 3173532 h 5054678"/>
              <a:gd name="connsiteX50" fmla="*/ 426630 w 1922272"/>
              <a:gd name="connsiteY50" fmla="*/ 3191594 h 5054678"/>
              <a:gd name="connsiteX51" fmla="*/ 402246 w 1922272"/>
              <a:gd name="connsiteY51" fmla="*/ 3275584 h 5054678"/>
              <a:gd name="connsiteX52" fmla="*/ 386893 w 1922272"/>
              <a:gd name="connsiteY52" fmla="*/ 3355961 h 5054678"/>
              <a:gd name="connsiteX53" fmla="*/ 391409 w 1922272"/>
              <a:gd name="connsiteY53" fmla="*/ 3430016 h 5054678"/>
              <a:gd name="connsiteX54" fmla="*/ 426630 w 1922272"/>
              <a:gd name="connsiteY54" fmla="*/ 3494137 h 5054678"/>
              <a:gd name="connsiteX55" fmla="*/ 482623 w 1922272"/>
              <a:gd name="connsiteY55" fmla="*/ 3537486 h 5054678"/>
              <a:gd name="connsiteX56" fmla="*/ 422115 w 1922272"/>
              <a:gd name="connsiteY56" fmla="*/ 3537486 h 5054678"/>
              <a:gd name="connsiteX57" fmla="*/ 342641 w 1922272"/>
              <a:gd name="connsiteY57" fmla="*/ 3521230 h 5054678"/>
              <a:gd name="connsiteX58" fmla="*/ 270392 w 1922272"/>
              <a:gd name="connsiteY58" fmla="*/ 3479687 h 5054678"/>
              <a:gd name="connsiteX59" fmla="*/ 213496 w 1922272"/>
              <a:gd name="connsiteY59" fmla="*/ 3412857 h 5054678"/>
              <a:gd name="connsiteX60" fmla="*/ 134022 w 1922272"/>
              <a:gd name="connsiteY60" fmla="*/ 3197916 h 5054678"/>
              <a:gd name="connsiteX61" fmla="*/ 96092 w 1922272"/>
              <a:gd name="connsiteY61" fmla="*/ 3166307 h 5054678"/>
              <a:gd name="connsiteX62" fmla="*/ 77126 w 1922272"/>
              <a:gd name="connsiteY62" fmla="*/ 3199722 h 5054678"/>
              <a:gd name="connsiteX63" fmla="*/ 165631 w 1922272"/>
              <a:gd name="connsiteY63" fmla="*/ 3440853 h 5054678"/>
              <a:gd name="connsiteX64" fmla="*/ 233365 w 1922272"/>
              <a:gd name="connsiteY64" fmla="*/ 3522133 h 5054678"/>
              <a:gd name="connsiteX65" fmla="*/ 322773 w 1922272"/>
              <a:gd name="connsiteY65" fmla="*/ 3573611 h 5054678"/>
              <a:gd name="connsiteX66" fmla="*/ 416696 w 1922272"/>
              <a:gd name="connsiteY66" fmla="*/ 3592576 h 5054678"/>
              <a:gd name="connsiteX67" fmla="*/ 507007 w 1922272"/>
              <a:gd name="connsiteY67" fmla="*/ 3591673 h 5054678"/>
              <a:gd name="connsiteX68" fmla="*/ 590093 w 1922272"/>
              <a:gd name="connsiteY68" fmla="*/ 3579029 h 5054678"/>
              <a:gd name="connsiteX69" fmla="*/ 671373 w 1922272"/>
              <a:gd name="connsiteY69" fmla="*/ 3558258 h 5054678"/>
              <a:gd name="connsiteX70" fmla="*/ 728269 w 1922272"/>
              <a:gd name="connsiteY70" fmla="*/ 3541099 h 5054678"/>
              <a:gd name="connsiteX71" fmla="*/ 828515 w 1922272"/>
              <a:gd name="connsiteY71" fmla="*/ 3512199 h 5054678"/>
              <a:gd name="connsiteX72" fmla="*/ 880895 w 1922272"/>
              <a:gd name="connsiteY72" fmla="*/ 3504071 h 5054678"/>
              <a:gd name="connsiteX73" fmla="*/ 932373 w 1922272"/>
              <a:gd name="connsiteY73" fmla="*/ 3504974 h 5054678"/>
              <a:gd name="connsiteX74" fmla="*/ 997396 w 1922272"/>
              <a:gd name="connsiteY74" fmla="*/ 3513102 h 5054678"/>
              <a:gd name="connsiteX75" fmla="*/ 1063324 w 1922272"/>
              <a:gd name="connsiteY75" fmla="*/ 3535680 h 5054678"/>
              <a:gd name="connsiteX76" fmla="*/ 1122026 w 1922272"/>
              <a:gd name="connsiteY76" fmla="*/ 3582642 h 5054678"/>
              <a:gd name="connsiteX77" fmla="*/ 1059711 w 1922272"/>
              <a:gd name="connsiteY77" fmla="*/ 3587157 h 5054678"/>
              <a:gd name="connsiteX78" fmla="*/ 1050680 w 1922272"/>
              <a:gd name="connsiteY78" fmla="*/ 3623282 h 5054678"/>
              <a:gd name="connsiteX79" fmla="*/ 973013 w 1922272"/>
              <a:gd name="connsiteY79" fmla="*/ 3642247 h 5054678"/>
              <a:gd name="connsiteX80" fmla="*/ 907988 w 1922272"/>
              <a:gd name="connsiteY80" fmla="*/ 3659406 h 5054678"/>
              <a:gd name="connsiteX81" fmla="*/ 1002815 w 1922272"/>
              <a:gd name="connsiteY81" fmla="*/ 3697337 h 5054678"/>
              <a:gd name="connsiteX82" fmla="*/ 1130154 w 1922272"/>
              <a:gd name="connsiteY82" fmla="*/ 3734364 h 5054678"/>
              <a:gd name="connsiteX83" fmla="*/ 1249365 w 1922272"/>
              <a:gd name="connsiteY83" fmla="*/ 3907762 h 5054678"/>
              <a:gd name="connsiteX84" fmla="*/ 1321614 w 1922272"/>
              <a:gd name="connsiteY84" fmla="*/ 4124508 h 5054678"/>
              <a:gd name="connsiteX85" fmla="*/ 1257493 w 1922272"/>
              <a:gd name="connsiteY85" fmla="*/ 4243719 h 5054678"/>
              <a:gd name="connsiteX86" fmla="*/ 1078676 w 1922272"/>
              <a:gd name="connsiteY86" fmla="*/ 4204885 h 5054678"/>
              <a:gd name="connsiteX87" fmla="*/ 895345 w 1922272"/>
              <a:gd name="connsiteY87" fmla="*/ 4105543 h 5054678"/>
              <a:gd name="connsiteX88" fmla="*/ 764394 w 1922272"/>
              <a:gd name="connsiteY88" fmla="*/ 4066709 h 5054678"/>
              <a:gd name="connsiteX89" fmla="*/ 674083 w 1922272"/>
              <a:gd name="connsiteY89" fmla="*/ 4095609 h 5054678"/>
              <a:gd name="connsiteX90" fmla="*/ 609059 w 1922272"/>
              <a:gd name="connsiteY90" fmla="*/ 4125411 h 5054678"/>
              <a:gd name="connsiteX91" fmla="*/ 539519 w 1922272"/>
              <a:gd name="connsiteY91" fmla="*/ 4086578 h 5054678"/>
              <a:gd name="connsiteX92" fmla="*/ 488945 w 1922272"/>
              <a:gd name="connsiteY92" fmla="*/ 4014329 h 5054678"/>
              <a:gd name="connsiteX93" fmla="*/ 516038 w 1922272"/>
              <a:gd name="connsiteY93" fmla="*/ 4107349 h 5054678"/>
              <a:gd name="connsiteX94" fmla="*/ 546744 w 1922272"/>
              <a:gd name="connsiteY94" fmla="*/ 4223851 h 5054678"/>
              <a:gd name="connsiteX95" fmla="*/ 474495 w 1922272"/>
              <a:gd name="connsiteY95" fmla="*/ 4389120 h 5054678"/>
              <a:gd name="connsiteX96" fmla="*/ 375153 w 1922272"/>
              <a:gd name="connsiteY96" fmla="*/ 4524587 h 5054678"/>
              <a:gd name="connsiteX97" fmla="*/ 282133 w 1922272"/>
              <a:gd name="connsiteY97" fmla="*/ 4578773 h 5054678"/>
              <a:gd name="connsiteX98" fmla="*/ 233365 w 1922272"/>
              <a:gd name="connsiteY98" fmla="*/ 4612188 h 5054678"/>
              <a:gd name="connsiteX99" fmla="*/ 240589 w 1922272"/>
              <a:gd name="connsiteY99" fmla="*/ 4679018 h 5054678"/>
              <a:gd name="connsiteX100" fmla="*/ 134022 w 1922272"/>
              <a:gd name="connsiteY100" fmla="*/ 4793713 h 5054678"/>
              <a:gd name="connsiteX101" fmla="*/ 33777 w 1922272"/>
              <a:gd name="connsiteY101" fmla="*/ 4889444 h 5054678"/>
              <a:gd name="connsiteX102" fmla="*/ 362 w 1922272"/>
              <a:gd name="connsiteY102" fmla="*/ 4953564 h 5054678"/>
              <a:gd name="connsiteX103" fmla="*/ 37389 w 1922272"/>
              <a:gd name="connsiteY103" fmla="*/ 5036651 h 5054678"/>
              <a:gd name="connsiteX104" fmla="*/ 66289 w 1922272"/>
              <a:gd name="connsiteY104" fmla="*/ 5048391 h 5054678"/>
              <a:gd name="connsiteX105" fmla="*/ 80739 w 1922272"/>
              <a:gd name="connsiteY105" fmla="*/ 4968014 h 5054678"/>
              <a:gd name="connsiteX106" fmla="*/ 193627 w 1922272"/>
              <a:gd name="connsiteY106" fmla="*/ 4807260 h 5054678"/>
              <a:gd name="connsiteX107" fmla="*/ 361606 w 1922272"/>
              <a:gd name="connsiteY107" fmla="*/ 4662762 h 5054678"/>
              <a:gd name="connsiteX108" fmla="*/ 587384 w 1922272"/>
              <a:gd name="connsiteY108" fmla="*/ 4607673 h 5054678"/>
              <a:gd name="connsiteX109" fmla="*/ 690339 w 1922272"/>
              <a:gd name="connsiteY109" fmla="*/ 4567936 h 5054678"/>
              <a:gd name="connsiteX110" fmla="*/ 740010 w 1922272"/>
              <a:gd name="connsiteY110" fmla="*/ 4490268 h 5054678"/>
              <a:gd name="connsiteX111" fmla="*/ 830321 w 1922272"/>
              <a:gd name="connsiteY111" fmla="*/ 4476722 h 5054678"/>
              <a:gd name="connsiteX112" fmla="*/ 1027199 w 1922272"/>
              <a:gd name="connsiteY112" fmla="*/ 4569742 h 5054678"/>
              <a:gd name="connsiteX113" fmla="*/ 1267427 w 1922272"/>
              <a:gd name="connsiteY113" fmla="*/ 4609479 h 5054678"/>
              <a:gd name="connsiteX114" fmla="*/ 1464305 w 1922272"/>
              <a:gd name="connsiteY114" fmla="*/ 4614898 h 5054678"/>
              <a:gd name="connsiteX115" fmla="*/ 1667505 w 1922272"/>
              <a:gd name="connsiteY115" fmla="*/ 4539036 h 5054678"/>
              <a:gd name="connsiteX116" fmla="*/ 1781297 w 1922272"/>
              <a:gd name="connsiteY116" fmla="*/ 4486656 h 5054678"/>
              <a:gd name="connsiteX117" fmla="*/ 1843612 w 1922272"/>
              <a:gd name="connsiteY117" fmla="*/ 4509234 h 5054678"/>
              <a:gd name="connsiteX118" fmla="*/ 1827356 w 1922272"/>
              <a:gd name="connsiteY118" fmla="*/ 4662762 h 5054678"/>
              <a:gd name="connsiteX119" fmla="*/ 1774072 w 1922272"/>
              <a:gd name="connsiteY119" fmla="*/ 4827129 h 5054678"/>
              <a:gd name="connsiteX120" fmla="*/ 1774975 w 1922272"/>
              <a:gd name="connsiteY120" fmla="*/ 4925568 h 5054678"/>
              <a:gd name="connsiteX121" fmla="*/ 1839999 w 1922272"/>
              <a:gd name="connsiteY121" fmla="*/ 4813582 h 5054678"/>
              <a:gd name="connsiteX122" fmla="*/ 1897798 w 1922272"/>
              <a:gd name="connsiteY122" fmla="*/ 4627541 h 5054678"/>
              <a:gd name="connsiteX123" fmla="*/ 1922182 w 1922272"/>
              <a:gd name="connsiteY123" fmla="*/ 4467691 h 5054678"/>
              <a:gd name="connsiteX124" fmla="*/ 1886961 w 1922272"/>
              <a:gd name="connsiteY124" fmla="*/ 4399957 h 5054678"/>
              <a:gd name="connsiteX125" fmla="*/ 1746979 w 1922272"/>
              <a:gd name="connsiteY125" fmla="*/ 4433372 h 5054678"/>
              <a:gd name="connsiteX126" fmla="*/ 1613318 w 1922272"/>
              <a:gd name="connsiteY126" fmla="*/ 4462272 h 5054678"/>
              <a:gd name="connsiteX127" fmla="*/ 1582613 w 1922272"/>
              <a:gd name="connsiteY127" fmla="*/ 4395442 h 5054678"/>
              <a:gd name="connsiteX128" fmla="*/ 1614221 w 1922272"/>
              <a:gd name="connsiteY128" fmla="*/ 4231075 h 5054678"/>
              <a:gd name="connsiteX129" fmla="*/ 1515782 w 1922272"/>
              <a:gd name="connsiteY129" fmla="*/ 4029682 h 5054678"/>
              <a:gd name="connsiteX130" fmla="*/ 1366769 w 1922272"/>
              <a:gd name="connsiteY130" fmla="*/ 3854478 h 5054678"/>
              <a:gd name="connsiteX131" fmla="*/ 1304454 w 1922272"/>
              <a:gd name="connsiteY131" fmla="*/ 3760554 h 5054678"/>
              <a:gd name="connsiteX132" fmla="*/ 1318001 w 1922272"/>
              <a:gd name="connsiteY132" fmla="*/ 3710883 h 5054678"/>
              <a:gd name="connsiteX0" fmla="*/ 1318001 w 1922272"/>
              <a:gd name="connsiteY0" fmla="*/ 805469 h 2149264"/>
              <a:gd name="connsiteX1" fmla="*/ 1433599 w 1922272"/>
              <a:gd name="connsiteY1" fmla="*/ 772957 h 2149264"/>
              <a:gd name="connsiteX2" fmla="*/ 1479658 w 1922272"/>
              <a:gd name="connsiteY2" fmla="*/ 716061 h 2149264"/>
              <a:gd name="connsiteX3" fmla="*/ 1300842 w 1922272"/>
              <a:gd name="connsiteY3" fmla="*/ 691677 h 2149264"/>
              <a:gd name="connsiteX4" fmla="*/ 1292714 w 1922272"/>
              <a:gd name="connsiteY4" fmla="*/ 690774 h 2149264"/>
              <a:gd name="connsiteX5" fmla="*/ 1213240 w 1922272"/>
              <a:gd name="connsiteY5" fmla="*/ 555308 h 2149264"/>
              <a:gd name="connsiteX6" fmla="*/ 1137379 w 1922272"/>
              <a:gd name="connsiteY6" fmla="*/ 497508 h 2149264"/>
              <a:gd name="connsiteX7" fmla="*/ 1095836 w 1922272"/>
              <a:gd name="connsiteY7" fmla="*/ 473125 h 2149264"/>
              <a:gd name="connsiteX8" fmla="*/ 1052486 w 1922272"/>
              <a:gd name="connsiteY8" fmla="*/ 446934 h 2149264"/>
              <a:gd name="connsiteX9" fmla="*/ 939597 w 1922272"/>
              <a:gd name="connsiteY9" fmla="*/ 320499 h 2149264"/>
              <a:gd name="connsiteX10" fmla="*/ 922438 w 1922272"/>
              <a:gd name="connsiteY10" fmla="*/ 233800 h 2149264"/>
              <a:gd name="connsiteX11" fmla="*/ 896248 w 1922272"/>
              <a:gd name="connsiteY11" fmla="*/ 270828 h 2149264"/>
              <a:gd name="connsiteX12" fmla="*/ 884507 w 1922272"/>
              <a:gd name="connsiteY12" fmla="*/ 320499 h 2149264"/>
              <a:gd name="connsiteX13" fmla="*/ 891733 w 1922272"/>
              <a:gd name="connsiteY13" fmla="*/ 361139 h 2149264"/>
              <a:gd name="connsiteX14" fmla="*/ 857414 w 1922272"/>
              <a:gd name="connsiteY14" fmla="*/ 337658 h 2149264"/>
              <a:gd name="connsiteX15" fmla="*/ 804131 w 1922272"/>
              <a:gd name="connsiteY15" fmla="*/ 286180 h 2149264"/>
              <a:gd name="connsiteX16" fmla="*/ 776134 w 1922272"/>
              <a:gd name="connsiteY16" fmla="*/ 236509 h 2149264"/>
              <a:gd name="connsiteX17" fmla="*/ 765297 w 1922272"/>
              <a:gd name="connsiteY17" fmla="*/ 185032 h 2149264"/>
              <a:gd name="connsiteX18" fmla="*/ 770716 w 1922272"/>
              <a:gd name="connsiteY18" fmla="*/ 139877 h 2149264"/>
              <a:gd name="connsiteX19" fmla="*/ 787875 w 1922272"/>
              <a:gd name="connsiteY19" fmla="*/ 103752 h 2149264"/>
              <a:gd name="connsiteX20" fmla="*/ 816774 w 1922272"/>
              <a:gd name="connsiteY20" fmla="*/ 70337 h 2149264"/>
              <a:gd name="connsiteX21" fmla="*/ 845674 w 1922272"/>
              <a:gd name="connsiteY21" fmla="*/ 54081 h 2149264"/>
              <a:gd name="connsiteX22" fmla="*/ 865542 w 1922272"/>
              <a:gd name="connsiteY22" fmla="*/ 20666 h 2149264"/>
              <a:gd name="connsiteX23" fmla="*/ 832127 w 1922272"/>
              <a:gd name="connsiteY23" fmla="*/ 797 h 2149264"/>
              <a:gd name="connsiteX24" fmla="*/ 779747 w 1922272"/>
              <a:gd name="connsiteY24" fmla="*/ 29697 h 2149264"/>
              <a:gd name="connsiteX25" fmla="*/ 742719 w 1922272"/>
              <a:gd name="connsiteY25" fmla="*/ 73949 h 2149264"/>
              <a:gd name="connsiteX26" fmla="*/ 719238 w 1922272"/>
              <a:gd name="connsiteY26" fmla="*/ 123620 h 2149264"/>
              <a:gd name="connsiteX27" fmla="*/ 712013 w 1922272"/>
              <a:gd name="connsiteY27" fmla="*/ 187741 h 2149264"/>
              <a:gd name="connsiteX28" fmla="*/ 726463 w 1922272"/>
              <a:gd name="connsiteY28" fmla="*/ 254572 h 2149264"/>
              <a:gd name="connsiteX29" fmla="*/ 762587 w 1922272"/>
              <a:gd name="connsiteY29" fmla="*/ 318693 h 2149264"/>
              <a:gd name="connsiteX30" fmla="*/ 826708 w 1922272"/>
              <a:gd name="connsiteY30" fmla="*/ 381007 h 2149264"/>
              <a:gd name="connsiteX31" fmla="*/ 1020877 w 1922272"/>
              <a:gd name="connsiteY31" fmla="*/ 494799 h 2149264"/>
              <a:gd name="connsiteX32" fmla="*/ 1110285 w 1922272"/>
              <a:gd name="connsiteY32" fmla="*/ 545373 h 2149264"/>
              <a:gd name="connsiteX33" fmla="*/ 1175309 w 1922272"/>
              <a:gd name="connsiteY33" fmla="*/ 595045 h 2149264"/>
              <a:gd name="connsiteX34" fmla="*/ 1232205 w 1922272"/>
              <a:gd name="connsiteY34" fmla="*/ 687162 h 2149264"/>
              <a:gd name="connsiteX35" fmla="*/ 1204209 w 1922272"/>
              <a:gd name="connsiteY35" fmla="*/ 684452 h 2149264"/>
              <a:gd name="connsiteX36" fmla="*/ 1090417 w 1922272"/>
              <a:gd name="connsiteY36" fmla="*/ 582401 h 2149264"/>
              <a:gd name="connsiteX37" fmla="*/ 1009137 w 1922272"/>
              <a:gd name="connsiteY37" fmla="*/ 553501 h 2149264"/>
              <a:gd name="connsiteX38" fmla="*/ 936888 w 1922272"/>
              <a:gd name="connsiteY38" fmla="*/ 544470 h 2149264"/>
              <a:gd name="connsiteX39" fmla="*/ 879089 w 1922272"/>
              <a:gd name="connsiteY39" fmla="*/ 543567 h 2149264"/>
              <a:gd name="connsiteX40" fmla="*/ 817677 w 1922272"/>
              <a:gd name="connsiteY40" fmla="*/ 552598 h 2149264"/>
              <a:gd name="connsiteX41" fmla="*/ 713820 w 1922272"/>
              <a:gd name="connsiteY41" fmla="*/ 582401 h 2149264"/>
              <a:gd name="connsiteX42" fmla="*/ 657827 w 1922272"/>
              <a:gd name="connsiteY42" fmla="*/ 599560 h 2149264"/>
              <a:gd name="connsiteX43" fmla="*/ 467270 w 1922272"/>
              <a:gd name="connsiteY43" fmla="*/ 551695 h 2149264"/>
              <a:gd name="connsiteX44" fmla="*/ 444693 w 1922272"/>
              <a:gd name="connsiteY44" fmla="*/ 511055 h 2149264"/>
              <a:gd name="connsiteX45" fmla="*/ 441080 w 1922272"/>
              <a:gd name="connsiteY45" fmla="*/ 455965 h 2149264"/>
              <a:gd name="connsiteX46" fmla="*/ 454627 w 1922272"/>
              <a:gd name="connsiteY46" fmla="*/ 384620 h 2149264"/>
              <a:gd name="connsiteX47" fmla="*/ 479011 w 1922272"/>
              <a:gd name="connsiteY47" fmla="*/ 302437 h 2149264"/>
              <a:gd name="connsiteX48" fmla="*/ 460948 w 1922272"/>
              <a:gd name="connsiteY48" fmla="*/ 268118 h 2149264"/>
              <a:gd name="connsiteX49" fmla="*/ 426630 w 1922272"/>
              <a:gd name="connsiteY49" fmla="*/ 286180 h 2149264"/>
              <a:gd name="connsiteX50" fmla="*/ 402246 w 1922272"/>
              <a:gd name="connsiteY50" fmla="*/ 370170 h 2149264"/>
              <a:gd name="connsiteX51" fmla="*/ 386893 w 1922272"/>
              <a:gd name="connsiteY51" fmla="*/ 450547 h 2149264"/>
              <a:gd name="connsiteX52" fmla="*/ 391409 w 1922272"/>
              <a:gd name="connsiteY52" fmla="*/ 524602 h 2149264"/>
              <a:gd name="connsiteX53" fmla="*/ 426630 w 1922272"/>
              <a:gd name="connsiteY53" fmla="*/ 588723 h 2149264"/>
              <a:gd name="connsiteX54" fmla="*/ 482623 w 1922272"/>
              <a:gd name="connsiteY54" fmla="*/ 632072 h 2149264"/>
              <a:gd name="connsiteX55" fmla="*/ 422115 w 1922272"/>
              <a:gd name="connsiteY55" fmla="*/ 632072 h 2149264"/>
              <a:gd name="connsiteX56" fmla="*/ 342641 w 1922272"/>
              <a:gd name="connsiteY56" fmla="*/ 615816 h 2149264"/>
              <a:gd name="connsiteX57" fmla="*/ 270392 w 1922272"/>
              <a:gd name="connsiteY57" fmla="*/ 574273 h 2149264"/>
              <a:gd name="connsiteX58" fmla="*/ 213496 w 1922272"/>
              <a:gd name="connsiteY58" fmla="*/ 507443 h 2149264"/>
              <a:gd name="connsiteX59" fmla="*/ 134022 w 1922272"/>
              <a:gd name="connsiteY59" fmla="*/ 292502 h 2149264"/>
              <a:gd name="connsiteX60" fmla="*/ 96092 w 1922272"/>
              <a:gd name="connsiteY60" fmla="*/ 260893 h 2149264"/>
              <a:gd name="connsiteX61" fmla="*/ 77126 w 1922272"/>
              <a:gd name="connsiteY61" fmla="*/ 294308 h 2149264"/>
              <a:gd name="connsiteX62" fmla="*/ 165631 w 1922272"/>
              <a:gd name="connsiteY62" fmla="*/ 535439 h 2149264"/>
              <a:gd name="connsiteX63" fmla="*/ 233365 w 1922272"/>
              <a:gd name="connsiteY63" fmla="*/ 616719 h 2149264"/>
              <a:gd name="connsiteX64" fmla="*/ 322773 w 1922272"/>
              <a:gd name="connsiteY64" fmla="*/ 668197 h 2149264"/>
              <a:gd name="connsiteX65" fmla="*/ 416696 w 1922272"/>
              <a:gd name="connsiteY65" fmla="*/ 687162 h 2149264"/>
              <a:gd name="connsiteX66" fmla="*/ 507007 w 1922272"/>
              <a:gd name="connsiteY66" fmla="*/ 686259 h 2149264"/>
              <a:gd name="connsiteX67" fmla="*/ 590093 w 1922272"/>
              <a:gd name="connsiteY67" fmla="*/ 673615 h 2149264"/>
              <a:gd name="connsiteX68" fmla="*/ 671373 w 1922272"/>
              <a:gd name="connsiteY68" fmla="*/ 652844 h 2149264"/>
              <a:gd name="connsiteX69" fmla="*/ 728269 w 1922272"/>
              <a:gd name="connsiteY69" fmla="*/ 635685 h 2149264"/>
              <a:gd name="connsiteX70" fmla="*/ 828515 w 1922272"/>
              <a:gd name="connsiteY70" fmla="*/ 606785 h 2149264"/>
              <a:gd name="connsiteX71" fmla="*/ 880895 w 1922272"/>
              <a:gd name="connsiteY71" fmla="*/ 598657 h 2149264"/>
              <a:gd name="connsiteX72" fmla="*/ 932373 w 1922272"/>
              <a:gd name="connsiteY72" fmla="*/ 599560 h 2149264"/>
              <a:gd name="connsiteX73" fmla="*/ 997396 w 1922272"/>
              <a:gd name="connsiteY73" fmla="*/ 607688 h 2149264"/>
              <a:gd name="connsiteX74" fmla="*/ 1063324 w 1922272"/>
              <a:gd name="connsiteY74" fmla="*/ 630266 h 2149264"/>
              <a:gd name="connsiteX75" fmla="*/ 1122026 w 1922272"/>
              <a:gd name="connsiteY75" fmla="*/ 677228 h 2149264"/>
              <a:gd name="connsiteX76" fmla="*/ 1059711 w 1922272"/>
              <a:gd name="connsiteY76" fmla="*/ 681743 h 2149264"/>
              <a:gd name="connsiteX77" fmla="*/ 1050680 w 1922272"/>
              <a:gd name="connsiteY77" fmla="*/ 717868 h 2149264"/>
              <a:gd name="connsiteX78" fmla="*/ 973013 w 1922272"/>
              <a:gd name="connsiteY78" fmla="*/ 736833 h 2149264"/>
              <a:gd name="connsiteX79" fmla="*/ 907988 w 1922272"/>
              <a:gd name="connsiteY79" fmla="*/ 753992 h 2149264"/>
              <a:gd name="connsiteX80" fmla="*/ 1002815 w 1922272"/>
              <a:gd name="connsiteY80" fmla="*/ 791923 h 2149264"/>
              <a:gd name="connsiteX81" fmla="*/ 1130154 w 1922272"/>
              <a:gd name="connsiteY81" fmla="*/ 828950 h 2149264"/>
              <a:gd name="connsiteX82" fmla="*/ 1249365 w 1922272"/>
              <a:gd name="connsiteY82" fmla="*/ 1002348 h 2149264"/>
              <a:gd name="connsiteX83" fmla="*/ 1321614 w 1922272"/>
              <a:gd name="connsiteY83" fmla="*/ 1219094 h 2149264"/>
              <a:gd name="connsiteX84" fmla="*/ 1257493 w 1922272"/>
              <a:gd name="connsiteY84" fmla="*/ 1338305 h 2149264"/>
              <a:gd name="connsiteX85" fmla="*/ 1078676 w 1922272"/>
              <a:gd name="connsiteY85" fmla="*/ 1299471 h 2149264"/>
              <a:gd name="connsiteX86" fmla="*/ 895345 w 1922272"/>
              <a:gd name="connsiteY86" fmla="*/ 1200129 h 2149264"/>
              <a:gd name="connsiteX87" fmla="*/ 764394 w 1922272"/>
              <a:gd name="connsiteY87" fmla="*/ 1161295 h 2149264"/>
              <a:gd name="connsiteX88" fmla="*/ 674083 w 1922272"/>
              <a:gd name="connsiteY88" fmla="*/ 1190195 h 2149264"/>
              <a:gd name="connsiteX89" fmla="*/ 609059 w 1922272"/>
              <a:gd name="connsiteY89" fmla="*/ 1219997 h 2149264"/>
              <a:gd name="connsiteX90" fmla="*/ 539519 w 1922272"/>
              <a:gd name="connsiteY90" fmla="*/ 1181164 h 2149264"/>
              <a:gd name="connsiteX91" fmla="*/ 488945 w 1922272"/>
              <a:gd name="connsiteY91" fmla="*/ 1108915 h 2149264"/>
              <a:gd name="connsiteX92" fmla="*/ 516038 w 1922272"/>
              <a:gd name="connsiteY92" fmla="*/ 1201935 h 2149264"/>
              <a:gd name="connsiteX93" fmla="*/ 546744 w 1922272"/>
              <a:gd name="connsiteY93" fmla="*/ 1318437 h 2149264"/>
              <a:gd name="connsiteX94" fmla="*/ 474495 w 1922272"/>
              <a:gd name="connsiteY94" fmla="*/ 1483706 h 2149264"/>
              <a:gd name="connsiteX95" fmla="*/ 375153 w 1922272"/>
              <a:gd name="connsiteY95" fmla="*/ 1619173 h 2149264"/>
              <a:gd name="connsiteX96" fmla="*/ 282133 w 1922272"/>
              <a:gd name="connsiteY96" fmla="*/ 1673359 h 2149264"/>
              <a:gd name="connsiteX97" fmla="*/ 233365 w 1922272"/>
              <a:gd name="connsiteY97" fmla="*/ 1706774 h 2149264"/>
              <a:gd name="connsiteX98" fmla="*/ 240589 w 1922272"/>
              <a:gd name="connsiteY98" fmla="*/ 1773604 h 2149264"/>
              <a:gd name="connsiteX99" fmla="*/ 134022 w 1922272"/>
              <a:gd name="connsiteY99" fmla="*/ 1888299 h 2149264"/>
              <a:gd name="connsiteX100" fmla="*/ 33777 w 1922272"/>
              <a:gd name="connsiteY100" fmla="*/ 1984030 h 2149264"/>
              <a:gd name="connsiteX101" fmla="*/ 362 w 1922272"/>
              <a:gd name="connsiteY101" fmla="*/ 2048150 h 2149264"/>
              <a:gd name="connsiteX102" fmla="*/ 37389 w 1922272"/>
              <a:gd name="connsiteY102" fmla="*/ 2131237 h 2149264"/>
              <a:gd name="connsiteX103" fmla="*/ 66289 w 1922272"/>
              <a:gd name="connsiteY103" fmla="*/ 2142977 h 2149264"/>
              <a:gd name="connsiteX104" fmla="*/ 80739 w 1922272"/>
              <a:gd name="connsiteY104" fmla="*/ 2062600 h 2149264"/>
              <a:gd name="connsiteX105" fmla="*/ 193627 w 1922272"/>
              <a:gd name="connsiteY105" fmla="*/ 1901846 h 2149264"/>
              <a:gd name="connsiteX106" fmla="*/ 361606 w 1922272"/>
              <a:gd name="connsiteY106" fmla="*/ 1757348 h 2149264"/>
              <a:gd name="connsiteX107" fmla="*/ 587384 w 1922272"/>
              <a:gd name="connsiteY107" fmla="*/ 1702259 h 2149264"/>
              <a:gd name="connsiteX108" fmla="*/ 690339 w 1922272"/>
              <a:gd name="connsiteY108" fmla="*/ 1662522 h 2149264"/>
              <a:gd name="connsiteX109" fmla="*/ 740010 w 1922272"/>
              <a:gd name="connsiteY109" fmla="*/ 1584854 h 2149264"/>
              <a:gd name="connsiteX110" fmla="*/ 830321 w 1922272"/>
              <a:gd name="connsiteY110" fmla="*/ 1571308 h 2149264"/>
              <a:gd name="connsiteX111" fmla="*/ 1027199 w 1922272"/>
              <a:gd name="connsiteY111" fmla="*/ 1664328 h 2149264"/>
              <a:gd name="connsiteX112" fmla="*/ 1267427 w 1922272"/>
              <a:gd name="connsiteY112" fmla="*/ 1704065 h 2149264"/>
              <a:gd name="connsiteX113" fmla="*/ 1464305 w 1922272"/>
              <a:gd name="connsiteY113" fmla="*/ 1709484 h 2149264"/>
              <a:gd name="connsiteX114" fmla="*/ 1667505 w 1922272"/>
              <a:gd name="connsiteY114" fmla="*/ 1633622 h 2149264"/>
              <a:gd name="connsiteX115" fmla="*/ 1781297 w 1922272"/>
              <a:gd name="connsiteY115" fmla="*/ 1581242 h 2149264"/>
              <a:gd name="connsiteX116" fmla="*/ 1843612 w 1922272"/>
              <a:gd name="connsiteY116" fmla="*/ 1603820 h 2149264"/>
              <a:gd name="connsiteX117" fmla="*/ 1827356 w 1922272"/>
              <a:gd name="connsiteY117" fmla="*/ 1757348 h 2149264"/>
              <a:gd name="connsiteX118" fmla="*/ 1774072 w 1922272"/>
              <a:gd name="connsiteY118" fmla="*/ 1921715 h 2149264"/>
              <a:gd name="connsiteX119" fmla="*/ 1774975 w 1922272"/>
              <a:gd name="connsiteY119" fmla="*/ 2020154 h 2149264"/>
              <a:gd name="connsiteX120" fmla="*/ 1839999 w 1922272"/>
              <a:gd name="connsiteY120" fmla="*/ 1908168 h 2149264"/>
              <a:gd name="connsiteX121" fmla="*/ 1897798 w 1922272"/>
              <a:gd name="connsiteY121" fmla="*/ 1722127 h 2149264"/>
              <a:gd name="connsiteX122" fmla="*/ 1922182 w 1922272"/>
              <a:gd name="connsiteY122" fmla="*/ 1562277 h 2149264"/>
              <a:gd name="connsiteX123" fmla="*/ 1886961 w 1922272"/>
              <a:gd name="connsiteY123" fmla="*/ 1494543 h 2149264"/>
              <a:gd name="connsiteX124" fmla="*/ 1746979 w 1922272"/>
              <a:gd name="connsiteY124" fmla="*/ 1527958 h 2149264"/>
              <a:gd name="connsiteX125" fmla="*/ 1613318 w 1922272"/>
              <a:gd name="connsiteY125" fmla="*/ 1556858 h 2149264"/>
              <a:gd name="connsiteX126" fmla="*/ 1582613 w 1922272"/>
              <a:gd name="connsiteY126" fmla="*/ 1490028 h 2149264"/>
              <a:gd name="connsiteX127" fmla="*/ 1614221 w 1922272"/>
              <a:gd name="connsiteY127" fmla="*/ 1325661 h 2149264"/>
              <a:gd name="connsiteX128" fmla="*/ 1515782 w 1922272"/>
              <a:gd name="connsiteY128" fmla="*/ 1124268 h 2149264"/>
              <a:gd name="connsiteX129" fmla="*/ 1366769 w 1922272"/>
              <a:gd name="connsiteY129" fmla="*/ 949064 h 2149264"/>
              <a:gd name="connsiteX130" fmla="*/ 1304454 w 1922272"/>
              <a:gd name="connsiteY130" fmla="*/ 855140 h 2149264"/>
              <a:gd name="connsiteX131" fmla="*/ 1318001 w 1922272"/>
              <a:gd name="connsiteY131" fmla="*/ 805469 h 21492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1922272" h="2149264">
                <a:moveTo>
                  <a:pt x="1318001" y="805469"/>
                </a:moveTo>
                <a:cubicBezTo>
                  <a:pt x="1342385" y="794632"/>
                  <a:pt x="1392959" y="789213"/>
                  <a:pt x="1433599" y="772957"/>
                </a:cubicBezTo>
                <a:cubicBezTo>
                  <a:pt x="1474239" y="757605"/>
                  <a:pt x="1505848" y="731414"/>
                  <a:pt x="1479658" y="716061"/>
                </a:cubicBezTo>
                <a:cubicBezTo>
                  <a:pt x="1453468" y="700708"/>
                  <a:pt x="1368575" y="697096"/>
                  <a:pt x="1300842" y="691677"/>
                </a:cubicBezTo>
                <a:lnTo>
                  <a:pt x="1292714" y="690774"/>
                </a:lnTo>
                <a:cubicBezTo>
                  <a:pt x="1273748" y="643812"/>
                  <a:pt x="1253880" y="596851"/>
                  <a:pt x="1213240" y="555308"/>
                </a:cubicBezTo>
                <a:cubicBezTo>
                  <a:pt x="1192468" y="534536"/>
                  <a:pt x="1167181" y="515571"/>
                  <a:pt x="1137379" y="497508"/>
                </a:cubicBezTo>
                <a:cubicBezTo>
                  <a:pt x="1126541" y="491187"/>
                  <a:pt x="1112092" y="482156"/>
                  <a:pt x="1095836" y="473125"/>
                </a:cubicBezTo>
                <a:lnTo>
                  <a:pt x="1052486" y="446934"/>
                </a:lnTo>
                <a:cubicBezTo>
                  <a:pt x="996493" y="411713"/>
                  <a:pt x="939597" y="365654"/>
                  <a:pt x="939597" y="320499"/>
                </a:cubicBezTo>
                <a:cubicBezTo>
                  <a:pt x="939597" y="278053"/>
                  <a:pt x="970303" y="183226"/>
                  <a:pt x="922438" y="233800"/>
                </a:cubicBezTo>
                <a:cubicBezTo>
                  <a:pt x="912504" y="244637"/>
                  <a:pt x="903473" y="257281"/>
                  <a:pt x="896248" y="270828"/>
                </a:cubicBezTo>
                <a:cubicBezTo>
                  <a:pt x="888120" y="286180"/>
                  <a:pt x="884507" y="303340"/>
                  <a:pt x="884507" y="320499"/>
                </a:cubicBezTo>
                <a:cubicBezTo>
                  <a:pt x="884507" y="334046"/>
                  <a:pt x="886314" y="347592"/>
                  <a:pt x="891733" y="361139"/>
                </a:cubicBezTo>
                <a:cubicBezTo>
                  <a:pt x="879089" y="353011"/>
                  <a:pt x="867348" y="344883"/>
                  <a:pt x="857414" y="337658"/>
                </a:cubicBezTo>
                <a:cubicBezTo>
                  <a:pt x="833933" y="320499"/>
                  <a:pt x="816774" y="303340"/>
                  <a:pt x="804131" y="286180"/>
                </a:cubicBezTo>
                <a:cubicBezTo>
                  <a:pt x="791487" y="269021"/>
                  <a:pt x="782456" y="252766"/>
                  <a:pt x="776134" y="236509"/>
                </a:cubicBezTo>
                <a:cubicBezTo>
                  <a:pt x="769813" y="219350"/>
                  <a:pt x="766200" y="202191"/>
                  <a:pt x="765297" y="185032"/>
                </a:cubicBezTo>
                <a:cubicBezTo>
                  <a:pt x="764394" y="168776"/>
                  <a:pt x="766200" y="154326"/>
                  <a:pt x="770716" y="139877"/>
                </a:cubicBezTo>
                <a:cubicBezTo>
                  <a:pt x="774328" y="127233"/>
                  <a:pt x="780650" y="114589"/>
                  <a:pt x="787875" y="103752"/>
                </a:cubicBezTo>
                <a:cubicBezTo>
                  <a:pt x="796906" y="89302"/>
                  <a:pt x="807743" y="77562"/>
                  <a:pt x="816774" y="70337"/>
                </a:cubicBezTo>
                <a:cubicBezTo>
                  <a:pt x="829418" y="58597"/>
                  <a:pt x="837546" y="56790"/>
                  <a:pt x="845674" y="54081"/>
                </a:cubicBezTo>
                <a:cubicBezTo>
                  <a:pt x="860124" y="50468"/>
                  <a:pt x="869155" y="35116"/>
                  <a:pt x="865542" y="20666"/>
                </a:cubicBezTo>
                <a:cubicBezTo>
                  <a:pt x="861930" y="6216"/>
                  <a:pt x="846577" y="-2815"/>
                  <a:pt x="832127" y="797"/>
                </a:cubicBezTo>
                <a:cubicBezTo>
                  <a:pt x="817677" y="4410"/>
                  <a:pt x="802325" y="8022"/>
                  <a:pt x="779747" y="29697"/>
                </a:cubicBezTo>
                <a:cubicBezTo>
                  <a:pt x="768006" y="39631"/>
                  <a:pt x="754460" y="55887"/>
                  <a:pt x="742719" y="73949"/>
                </a:cubicBezTo>
                <a:cubicBezTo>
                  <a:pt x="732785" y="88399"/>
                  <a:pt x="724657" y="105558"/>
                  <a:pt x="719238" y="123620"/>
                </a:cubicBezTo>
                <a:cubicBezTo>
                  <a:pt x="712916" y="144392"/>
                  <a:pt x="710207" y="166067"/>
                  <a:pt x="712013" y="187741"/>
                </a:cubicBezTo>
                <a:cubicBezTo>
                  <a:pt x="712916" y="210319"/>
                  <a:pt x="718335" y="232897"/>
                  <a:pt x="726463" y="254572"/>
                </a:cubicBezTo>
                <a:cubicBezTo>
                  <a:pt x="734591" y="276246"/>
                  <a:pt x="745428" y="297921"/>
                  <a:pt x="762587" y="318693"/>
                </a:cubicBezTo>
                <a:cubicBezTo>
                  <a:pt x="778844" y="339464"/>
                  <a:pt x="799615" y="360236"/>
                  <a:pt x="826708" y="381007"/>
                </a:cubicBezTo>
                <a:cubicBezTo>
                  <a:pt x="885411" y="425260"/>
                  <a:pt x="955853" y="460481"/>
                  <a:pt x="1020877" y="494799"/>
                </a:cubicBezTo>
                <a:cubicBezTo>
                  <a:pt x="1053389" y="512861"/>
                  <a:pt x="1084095" y="529117"/>
                  <a:pt x="1110285" y="545373"/>
                </a:cubicBezTo>
                <a:cubicBezTo>
                  <a:pt x="1135573" y="561629"/>
                  <a:pt x="1158150" y="577885"/>
                  <a:pt x="1175309" y="595045"/>
                </a:cubicBezTo>
                <a:cubicBezTo>
                  <a:pt x="1201500" y="622138"/>
                  <a:pt x="1217756" y="653747"/>
                  <a:pt x="1232205" y="687162"/>
                </a:cubicBezTo>
                <a:lnTo>
                  <a:pt x="1204209" y="684452"/>
                </a:lnTo>
                <a:cubicBezTo>
                  <a:pt x="1169891" y="644716"/>
                  <a:pt x="1133766" y="606785"/>
                  <a:pt x="1090417" y="582401"/>
                </a:cubicBezTo>
                <a:cubicBezTo>
                  <a:pt x="1064227" y="567951"/>
                  <a:pt x="1036230" y="558920"/>
                  <a:pt x="1009137" y="553501"/>
                </a:cubicBezTo>
                <a:cubicBezTo>
                  <a:pt x="982947" y="548083"/>
                  <a:pt x="957660" y="545373"/>
                  <a:pt x="936888" y="544470"/>
                </a:cubicBezTo>
                <a:cubicBezTo>
                  <a:pt x="915213" y="543567"/>
                  <a:pt x="898054" y="542664"/>
                  <a:pt x="879089" y="543567"/>
                </a:cubicBezTo>
                <a:cubicBezTo>
                  <a:pt x="860124" y="544470"/>
                  <a:pt x="841158" y="547179"/>
                  <a:pt x="817677" y="552598"/>
                </a:cubicBezTo>
                <a:cubicBezTo>
                  <a:pt x="788778" y="559823"/>
                  <a:pt x="750847" y="570660"/>
                  <a:pt x="713820" y="582401"/>
                </a:cubicBezTo>
                <a:cubicBezTo>
                  <a:pt x="694854" y="587819"/>
                  <a:pt x="676792" y="593238"/>
                  <a:pt x="657827" y="599560"/>
                </a:cubicBezTo>
                <a:cubicBezTo>
                  <a:pt x="574740" y="623041"/>
                  <a:pt x="536810" y="626653"/>
                  <a:pt x="467270" y="551695"/>
                </a:cubicBezTo>
                <a:cubicBezTo>
                  <a:pt x="456433" y="539955"/>
                  <a:pt x="449208" y="526408"/>
                  <a:pt x="444693" y="511055"/>
                </a:cubicBezTo>
                <a:cubicBezTo>
                  <a:pt x="440177" y="494799"/>
                  <a:pt x="439274" y="476737"/>
                  <a:pt x="441080" y="455965"/>
                </a:cubicBezTo>
                <a:cubicBezTo>
                  <a:pt x="442886" y="434291"/>
                  <a:pt x="448305" y="409907"/>
                  <a:pt x="454627" y="384620"/>
                </a:cubicBezTo>
                <a:cubicBezTo>
                  <a:pt x="461852" y="358429"/>
                  <a:pt x="469980" y="330433"/>
                  <a:pt x="479011" y="302437"/>
                </a:cubicBezTo>
                <a:cubicBezTo>
                  <a:pt x="483526" y="287987"/>
                  <a:pt x="475398" y="272634"/>
                  <a:pt x="460948" y="268118"/>
                </a:cubicBezTo>
                <a:cubicBezTo>
                  <a:pt x="446499" y="263603"/>
                  <a:pt x="431146" y="271731"/>
                  <a:pt x="426630" y="286180"/>
                </a:cubicBezTo>
                <a:cubicBezTo>
                  <a:pt x="417599" y="314177"/>
                  <a:pt x="409471" y="342173"/>
                  <a:pt x="402246" y="370170"/>
                </a:cubicBezTo>
                <a:cubicBezTo>
                  <a:pt x="395021" y="398166"/>
                  <a:pt x="389603" y="425260"/>
                  <a:pt x="386893" y="450547"/>
                </a:cubicBezTo>
                <a:cubicBezTo>
                  <a:pt x="384184" y="477640"/>
                  <a:pt x="385990" y="502024"/>
                  <a:pt x="391409" y="524602"/>
                </a:cubicBezTo>
                <a:cubicBezTo>
                  <a:pt x="397731" y="548083"/>
                  <a:pt x="409471" y="569757"/>
                  <a:pt x="426630" y="588723"/>
                </a:cubicBezTo>
                <a:cubicBezTo>
                  <a:pt x="441983" y="604979"/>
                  <a:pt x="460948" y="618525"/>
                  <a:pt x="482623" y="632072"/>
                </a:cubicBezTo>
                <a:cubicBezTo>
                  <a:pt x="462755" y="632975"/>
                  <a:pt x="442886" y="632975"/>
                  <a:pt x="422115" y="632072"/>
                </a:cubicBezTo>
                <a:cubicBezTo>
                  <a:pt x="395021" y="630266"/>
                  <a:pt x="367928" y="624847"/>
                  <a:pt x="342641" y="615816"/>
                </a:cubicBezTo>
                <a:cubicBezTo>
                  <a:pt x="317354" y="606785"/>
                  <a:pt x="292970" y="593238"/>
                  <a:pt x="270392" y="574273"/>
                </a:cubicBezTo>
                <a:cubicBezTo>
                  <a:pt x="249620" y="556211"/>
                  <a:pt x="230655" y="534536"/>
                  <a:pt x="213496" y="507443"/>
                </a:cubicBezTo>
                <a:cubicBezTo>
                  <a:pt x="180081" y="451450"/>
                  <a:pt x="152987" y="372879"/>
                  <a:pt x="134022" y="292502"/>
                </a:cubicBezTo>
                <a:cubicBezTo>
                  <a:pt x="129507" y="273537"/>
                  <a:pt x="122282" y="252766"/>
                  <a:pt x="96092" y="260893"/>
                </a:cubicBezTo>
                <a:cubicBezTo>
                  <a:pt x="81642" y="265409"/>
                  <a:pt x="73514" y="279859"/>
                  <a:pt x="77126" y="294308"/>
                </a:cubicBezTo>
                <a:cubicBezTo>
                  <a:pt x="101510" y="381910"/>
                  <a:pt x="126797" y="469512"/>
                  <a:pt x="165631" y="535439"/>
                </a:cubicBezTo>
                <a:cubicBezTo>
                  <a:pt x="185500" y="567951"/>
                  <a:pt x="208077" y="595045"/>
                  <a:pt x="233365" y="616719"/>
                </a:cubicBezTo>
                <a:cubicBezTo>
                  <a:pt x="260458" y="639297"/>
                  <a:pt x="290260" y="656456"/>
                  <a:pt x="322773" y="668197"/>
                </a:cubicBezTo>
                <a:cubicBezTo>
                  <a:pt x="353478" y="679034"/>
                  <a:pt x="385087" y="685356"/>
                  <a:pt x="416696" y="687162"/>
                </a:cubicBezTo>
                <a:cubicBezTo>
                  <a:pt x="447402" y="688968"/>
                  <a:pt x="478107" y="688065"/>
                  <a:pt x="507007" y="686259"/>
                </a:cubicBezTo>
                <a:cubicBezTo>
                  <a:pt x="535907" y="684452"/>
                  <a:pt x="563000" y="679034"/>
                  <a:pt x="590093" y="673615"/>
                </a:cubicBezTo>
                <a:cubicBezTo>
                  <a:pt x="616284" y="668197"/>
                  <a:pt x="643377" y="660972"/>
                  <a:pt x="671373" y="652844"/>
                </a:cubicBezTo>
                <a:lnTo>
                  <a:pt x="728269" y="635685"/>
                </a:lnTo>
                <a:cubicBezTo>
                  <a:pt x="764394" y="624847"/>
                  <a:pt x="799615" y="614010"/>
                  <a:pt x="828515" y="606785"/>
                </a:cubicBezTo>
                <a:cubicBezTo>
                  <a:pt x="848383" y="602269"/>
                  <a:pt x="865542" y="599560"/>
                  <a:pt x="880895" y="598657"/>
                </a:cubicBezTo>
                <a:cubicBezTo>
                  <a:pt x="896248" y="597754"/>
                  <a:pt x="912504" y="598657"/>
                  <a:pt x="932373" y="599560"/>
                </a:cubicBezTo>
                <a:cubicBezTo>
                  <a:pt x="952241" y="600463"/>
                  <a:pt x="974819" y="603172"/>
                  <a:pt x="997396" y="607688"/>
                </a:cubicBezTo>
                <a:cubicBezTo>
                  <a:pt x="1019974" y="612204"/>
                  <a:pt x="1042552" y="619428"/>
                  <a:pt x="1063324" y="630266"/>
                </a:cubicBezTo>
                <a:cubicBezTo>
                  <a:pt x="1084095" y="642006"/>
                  <a:pt x="1103061" y="658262"/>
                  <a:pt x="1122026" y="677228"/>
                </a:cubicBezTo>
                <a:cubicBezTo>
                  <a:pt x="1090417" y="674518"/>
                  <a:pt x="1067839" y="674518"/>
                  <a:pt x="1059711" y="681743"/>
                </a:cubicBezTo>
                <a:cubicBezTo>
                  <a:pt x="1050680" y="689871"/>
                  <a:pt x="1061517" y="707030"/>
                  <a:pt x="1050680" y="717868"/>
                </a:cubicBezTo>
                <a:cubicBezTo>
                  <a:pt x="1039843" y="728705"/>
                  <a:pt x="1007331" y="733220"/>
                  <a:pt x="973013" y="736833"/>
                </a:cubicBezTo>
                <a:cubicBezTo>
                  <a:pt x="938694" y="740445"/>
                  <a:pt x="902570" y="743155"/>
                  <a:pt x="907988" y="753992"/>
                </a:cubicBezTo>
                <a:cubicBezTo>
                  <a:pt x="913407" y="764829"/>
                  <a:pt x="958563" y="782892"/>
                  <a:pt x="1002815" y="791923"/>
                </a:cubicBezTo>
                <a:cubicBezTo>
                  <a:pt x="1047067" y="800051"/>
                  <a:pt x="1088611" y="796438"/>
                  <a:pt x="1130154" y="828950"/>
                </a:cubicBezTo>
                <a:cubicBezTo>
                  <a:pt x="1171697" y="861462"/>
                  <a:pt x="1213240" y="928292"/>
                  <a:pt x="1249365" y="1002348"/>
                </a:cubicBezTo>
                <a:cubicBezTo>
                  <a:pt x="1286392" y="1076403"/>
                  <a:pt x="1317098" y="1156779"/>
                  <a:pt x="1321614" y="1219094"/>
                </a:cubicBezTo>
                <a:cubicBezTo>
                  <a:pt x="1326129" y="1281409"/>
                  <a:pt x="1302648" y="1325661"/>
                  <a:pt x="1257493" y="1338305"/>
                </a:cubicBezTo>
                <a:cubicBezTo>
                  <a:pt x="1212337" y="1350046"/>
                  <a:pt x="1144604" y="1330177"/>
                  <a:pt x="1078676" y="1299471"/>
                </a:cubicBezTo>
                <a:cubicBezTo>
                  <a:pt x="1012749" y="1268765"/>
                  <a:pt x="948628" y="1227222"/>
                  <a:pt x="895345" y="1200129"/>
                </a:cubicBezTo>
                <a:cubicBezTo>
                  <a:pt x="842061" y="1173036"/>
                  <a:pt x="800518" y="1160392"/>
                  <a:pt x="764394" y="1161295"/>
                </a:cubicBezTo>
                <a:cubicBezTo>
                  <a:pt x="728269" y="1162198"/>
                  <a:pt x="698467" y="1176648"/>
                  <a:pt x="674083" y="1190195"/>
                </a:cubicBezTo>
                <a:cubicBezTo>
                  <a:pt x="649699" y="1204644"/>
                  <a:pt x="630733" y="1219094"/>
                  <a:pt x="609059" y="1219997"/>
                </a:cubicBezTo>
                <a:cubicBezTo>
                  <a:pt x="587384" y="1220900"/>
                  <a:pt x="563000" y="1210063"/>
                  <a:pt x="539519" y="1181164"/>
                </a:cubicBezTo>
                <a:cubicBezTo>
                  <a:pt x="516038" y="1152264"/>
                  <a:pt x="492557" y="1106205"/>
                  <a:pt x="488945" y="1108915"/>
                </a:cubicBezTo>
                <a:cubicBezTo>
                  <a:pt x="484429" y="1110721"/>
                  <a:pt x="498879" y="1161295"/>
                  <a:pt x="516038" y="1201935"/>
                </a:cubicBezTo>
                <a:cubicBezTo>
                  <a:pt x="533197" y="1242575"/>
                  <a:pt x="553969" y="1272378"/>
                  <a:pt x="546744" y="1318437"/>
                </a:cubicBezTo>
                <a:cubicBezTo>
                  <a:pt x="540422" y="1365398"/>
                  <a:pt x="507007" y="1427713"/>
                  <a:pt x="474495" y="1483706"/>
                </a:cubicBezTo>
                <a:cubicBezTo>
                  <a:pt x="441080" y="1539699"/>
                  <a:pt x="408568" y="1588467"/>
                  <a:pt x="375153" y="1619173"/>
                </a:cubicBezTo>
                <a:cubicBezTo>
                  <a:pt x="342641" y="1649878"/>
                  <a:pt x="309226" y="1662522"/>
                  <a:pt x="282133" y="1673359"/>
                </a:cubicBezTo>
                <a:cubicBezTo>
                  <a:pt x="255039" y="1684197"/>
                  <a:pt x="233365" y="1692325"/>
                  <a:pt x="233365" y="1706774"/>
                </a:cubicBezTo>
                <a:cubicBezTo>
                  <a:pt x="233365" y="1721224"/>
                  <a:pt x="255039" y="1741093"/>
                  <a:pt x="240589" y="1773604"/>
                </a:cubicBezTo>
                <a:cubicBezTo>
                  <a:pt x="226140" y="1806117"/>
                  <a:pt x="175565" y="1850369"/>
                  <a:pt x="134022" y="1888299"/>
                </a:cubicBezTo>
                <a:cubicBezTo>
                  <a:pt x="91576" y="1927133"/>
                  <a:pt x="57258" y="1960548"/>
                  <a:pt x="33777" y="1984030"/>
                </a:cubicBezTo>
                <a:cubicBezTo>
                  <a:pt x="10296" y="2007510"/>
                  <a:pt x="-2347" y="2021960"/>
                  <a:pt x="362" y="2048150"/>
                </a:cubicBezTo>
                <a:cubicBezTo>
                  <a:pt x="3071" y="2074341"/>
                  <a:pt x="22036" y="2111368"/>
                  <a:pt x="37389" y="2131237"/>
                </a:cubicBezTo>
                <a:cubicBezTo>
                  <a:pt x="52742" y="2151105"/>
                  <a:pt x="64483" y="2153814"/>
                  <a:pt x="66289" y="2142977"/>
                </a:cubicBezTo>
                <a:cubicBezTo>
                  <a:pt x="68095" y="2131237"/>
                  <a:pt x="60870" y="2105046"/>
                  <a:pt x="80739" y="2062600"/>
                </a:cubicBezTo>
                <a:cubicBezTo>
                  <a:pt x="99704" y="2019251"/>
                  <a:pt x="145763" y="1958742"/>
                  <a:pt x="193627" y="1901846"/>
                </a:cubicBezTo>
                <a:cubicBezTo>
                  <a:pt x="240589" y="1844950"/>
                  <a:pt x="289357" y="1789861"/>
                  <a:pt x="361606" y="1757348"/>
                </a:cubicBezTo>
                <a:cubicBezTo>
                  <a:pt x="432952" y="1723933"/>
                  <a:pt x="527779" y="1713096"/>
                  <a:pt x="587384" y="1702259"/>
                </a:cubicBezTo>
                <a:cubicBezTo>
                  <a:pt x="646989" y="1692325"/>
                  <a:pt x="671373" y="1683293"/>
                  <a:pt x="690339" y="1662522"/>
                </a:cubicBezTo>
                <a:cubicBezTo>
                  <a:pt x="709304" y="1640847"/>
                  <a:pt x="721947" y="1606529"/>
                  <a:pt x="740010" y="1584854"/>
                </a:cubicBezTo>
                <a:cubicBezTo>
                  <a:pt x="758975" y="1562277"/>
                  <a:pt x="783359" y="1552342"/>
                  <a:pt x="830321" y="1571308"/>
                </a:cubicBezTo>
                <a:cubicBezTo>
                  <a:pt x="877283" y="1590273"/>
                  <a:pt x="947725" y="1637235"/>
                  <a:pt x="1027199" y="1664328"/>
                </a:cubicBezTo>
                <a:cubicBezTo>
                  <a:pt x="1106673" y="1690518"/>
                  <a:pt x="1195178" y="1696840"/>
                  <a:pt x="1267427" y="1704065"/>
                </a:cubicBezTo>
                <a:cubicBezTo>
                  <a:pt x="1339676" y="1712193"/>
                  <a:pt x="1395668" y="1722127"/>
                  <a:pt x="1464305" y="1709484"/>
                </a:cubicBezTo>
                <a:cubicBezTo>
                  <a:pt x="1532038" y="1696840"/>
                  <a:pt x="1612415" y="1660716"/>
                  <a:pt x="1667505" y="1633622"/>
                </a:cubicBezTo>
                <a:cubicBezTo>
                  <a:pt x="1722595" y="1606529"/>
                  <a:pt x="1753301" y="1590273"/>
                  <a:pt x="1781297" y="1581242"/>
                </a:cubicBezTo>
                <a:cubicBezTo>
                  <a:pt x="1809294" y="1572211"/>
                  <a:pt x="1834581" y="1572211"/>
                  <a:pt x="1843612" y="1603820"/>
                </a:cubicBezTo>
                <a:cubicBezTo>
                  <a:pt x="1852643" y="1635428"/>
                  <a:pt x="1843612" y="1698646"/>
                  <a:pt x="1827356" y="1757348"/>
                </a:cubicBezTo>
                <a:cubicBezTo>
                  <a:pt x="1811100" y="1816051"/>
                  <a:pt x="1786716" y="1870237"/>
                  <a:pt x="1774072" y="1921715"/>
                </a:cubicBezTo>
                <a:cubicBezTo>
                  <a:pt x="1762332" y="1973192"/>
                  <a:pt x="1762332" y="2021960"/>
                  <a:pt x="1774975" y="2020154"/>
                </a:cubicBezTo>
                <a:cubicBezTo>
                  <a:pt x="1788522" y="2019251"/>
                  <a:pt x="1815615" y="1966870"/>
                  <a:pt x="1839999" y="1908168"/>
                </a:cubicBezTo>
                <a:cubicBezTo>
                  <a:pt x="1863480" y="1849466"/>
                  <a:pt x="1883348" y="1783539"/>
                  <a:pt x="1897798" y="1722127"/>
                </a:cubicBezTo>
                <a:cubicBezTo>
                  <a:pt x="1912248" y="1660716"/>
                  <a:pt x="1921279" y="1602917"/>
                  <a:pt x="1922182" y="1562277"/>
                </a:cubicBezTo>
                <a:cubicBezTo>
                  <a:pt x="1923085" y="1521637"/>
                  <a:pt x="1917667" y="1497253"/>
                  <a:pt x="1886961" y="1494543"/>
                </a:cubicBezTo>
                <a:cubicBezTo>
                  <a:pt x="1856255" y="1491834"/>
                  <a:pt x="1800262" y="1510799"/>
                  <a:pt x="1746979" y="1527958"/>
                </a:cubicBezTo>
                <a:cubicBezTo>
                  <a:pt x="1693695" y="1545117"/>
                  <a:pt x="1644024" y="1560470"/>
                  <a:pt x="1613318" y="1556858"/>
                </a:cubicBezTo>
                <a:cubicBezTo>
                  <a:pt x="1583516" y="1553246"/>
                  <a:pt x="1573581" y="1529765"/>
                  <a:pt x="1582613" y="1490028"/>
                </a:cubicBezTo>
                <a:cubicBezTo>
                  <a:pt x="1591644" y="1449388"/>
                  <a:pt x="1620543" y="1389782"/>
                  <a:pt x="1614221" y="1325661"/>
                </a:cubicBezTo>
                <a:cubicBezTo>
                  <a:pt x="1607900" y="1260637"/>
                  <a:pt x="1566356" y="1191098"/>
                  <a:pt x="1515782" y="1124268"/>
                </a:cubicBezTo>
                <a:cubicBezTo>
                  <a:pt x="1464305" y="1057437"/>
                  <a:pt x="1404700" y="994219"/>
                  <a:pt x="1366769" y="949064"/>
                </a:cubicBezTo>
                <a:cubicBezTo>
                  <a:pt x="1328838" y="903908"/>
                  <a:pt x="1312582" y="876815"/>
                  <a:pt x="1304454" y="855140"/>
                </a:cubicBezTo>
                <a:cubicBezTo>
                  <a:pt x="1295423" y="832563"/>
                  <a:pt x="1293617" y="816307"/>
                  <a:pt x="1318001" y="805469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 w="9031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>
              <a:latin typeface="+mj-ea"/>
              <a:ea typeface="+mj-ea"/>
            </a:endParaRPr>
          </a:p>
        </p:txBody>
      </p:sp>
      <p:sp>
        <p:nvSpPr>
          <p:cNvPr id="71" name="主标题">
            <a:extLst>
              <a:ext uri="{FF2B5EF4-FFF2-40B4-BE49-F238E27FC236}">
                <a16:creationId xmlns:a16="http://schemas.microsoft.com/office/drawing/2014/main" id="{7E317F5E-F531-4579-BA77-5BC8AB30AB34}"/>
              </a:ext>
            </a:extLst>
          </p:cNvPr>
          <p:cNvSpPr txBox="1"/>
          <p:nvPr/>
        </p:nvSpPr>
        <p:spPr>
          <a:xfrm>
            <a:off x="3827472" y="1639909"/>
            <a:ext cx="4511975" cy="5020082"/>
          </a:xfrm>
          <a:prstGeom prst="rect">
            <a:avLst/>
          </a:prstGeom>
          <a:noFill/>
        </p:spPr>
        <p:txBody>
          <a:bodyPr wrap="square" rtlCol="0" anchor="ctr">
            <a:prstTxWarp prst="textArchUp">
              <a:avLst/>
            </a:prstTxWarp>
            <a:spAutoFit/>
          </a:bodyPr>
          <a:lstStyle/>
          <a:p>
            <a:pPr algn="ctr"/>
            <a:r>
              <a:rPr lang="en-US" altLang="zh-CN" sz="2400" dirty="0">
                <a:ln w="12700">
                  <a:solidFill>
                    <a:schemeClr val="bg1"/>
                  </a:solidFill>
                </a:ln>
                <a:solidFill>
                  <a:schemeClr val="bg1"/>
                </a:solidFill>
                <a:effectLst/>
                <a:latin typeface="+mn-ea"/>
              </a:rPr>
              <a:t>—  </a:t>
            </a:r>
            <a:r>
              <a:rPr lang="zh-CN" altLang="en-US" sz="2400" dirty="0">
                <a:ln w="12700">
                  <a:solidFill>
                    <a:schemeClr val="bg1"/>
                  </a:solidFill>
                </a:ln>
                <a:solidFill>
                  <a:schemeClr val="bg1"/>
                </a:solidFill>
                <a:effectLst/>
                <a:latin typeface="+mn-ea"/>
              </a:rPr>
              <a:t>缤 纷 之 夜 </a:t>
            </a:r>
            <a:r>
              <a:rPr lang="en-US" altLang="zh-CN" sz="2400" dirty="0">
                <a:ln w="12700">
                  <a:solidFill>
                    <a:schemeClr val="bg1"/>
                  </a:solidFill>
                </a:ln>
                <a:solidFill>
                  <a:schemeClr val="bg1"/>
                </a:solidFill>
                <a:effectLst/>
                <a:latin typeface="+mn-ea"/>
              </a:rPr>
              <a:t> —</a:t>
            </a:r>
            <a:endParaRPr lang="en-US" altLang="zh-CN" sz="8000" dirty="0">
              <a:ln w="12700">
                <a:noFill/>
              </a:ln>
              <a:solidFill>
                <a:schemeClr val="bg1"/>
              </a:solidFill>
              <a:effectLst/>
              <a:latin typeface="+mn-ea"/>
            </a:endParaRPr>
          </a:p>
        </p:txBody>
      </p:sp>
      <p:pic>
        <p:nvPicPr>
          <p:cNvPr id="89" name="LOGO">
            <a:extLst>
              <a:ext uri="{FF2B5EF4-FFF2-40B4-BE49-F238E27FC236}">
                <a16:creationId xmlns:a16="http://schemas.microsoft.com/office/drawing/2014/main" id="{28D35D92-EDF2-4F68-92EF-FB1A57268C25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0167099" y="634870"/>
            <a:ext cx="1371600" cy="182880"/>
          </a:xfrm>
          <a:custGeom>
            <a:avLst/>
            <a:gdLst>
              <a:gd name="connsiteX0" fmla="*/ -78 w 1371600"/>
              <a:gd name="connsiteY0" fmla="*/ -10 h 182880"/>
              <a:gd name="connsiteX1" fmla="*/ 1371522 w 1371600"/>
              <a:gd name="connsiteY1" fmla="*/ -10 h 182880"/>
              <a:gd name="connsiteX2" fmla="*/ 1371522 w 1371600"/>
              <a:gd name="connsiteY2" fmla="*/ 182870 h 182880"/>
              <a:gd name="connsiteX3" fmla="*/ -78 w 1371600"/>
              <a:gd name="connsiteY3" fmla="*/ 182870 h 1828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71600" h="182880">
                <a:moveTo>
                  <a:pt x="-78" y="-10"/>
                </a:moveTo>
                <a:lnTo>
                  <a:pt x="1371522" y="-10"/>
                </a:lnTo>
                <a:lnTo>
                  <a:pt x="1371522" y="182870"/>
                </a:lnTo>
                <a:lnTo>
                  <a:pt x="-78" y="182870"/>
                </a:lnTo>
                <a:close/>
              </a:path>
            </a:pathLst>
          </a:custGeom>
        </p:spPr>
      </p:pic>
    </p:spTree>
    <p:extLst>
      <p:ext uri="{BB962C8B-B14F-4D97-AF65-F5344CB8AC3E}">
        <p14:creationId xmlns:p14="http://schemas.microsoft.com/office/powerpoint/2010/main" val="543677158"/>
      </p:ext>
    </p:extLst>
  </p:cSld>
  <p:clrMapOvr>
    <a:masterClrMapping/>
  </p:clrMapOvr>
  <p:transition spd="slow">
    <p:wipe dir="u"/>
  </p:transition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LIDE.GUIDESSETTING" val="{&quot;Id&quot;:&quot;GuidesStyle_Moderate&quot;,&quot;Name&quot;:&quot;适中&quot;,&quot;Kind&quot;:&quot;System&quot;,&quot;OldGuidesSetting&quot;:{&quot;HeaderHeight&quot;:13.0,&quot;FooterHeight&quot;:6.0,&quot;SideMargin&quot;:4.0,&quot;TopMargin&quot;:0.0,&quot;BottomMargin&quot;:0.0,&quot;IntervalMargin&quot;:1.5}}"/>
</p:tagLst>
</file>

<file path=ppt/theme/theme1.xml><?xml version="1.0" encoding="utf-8"?>
<a:theme xmlns:a="http://schemas.openxmlformats.org/drawingml/2006/main" name="Office 主题​​">
  <a:themeElements>
    <a:clrScheme name="Office">
      <a:dk1>
        <a:srgbClr val="000000"/>
      </a:dk1>
      <a:lt1>
        <a:srgbClr val="FFFFFF"/>
      </a:lt1>
      <a:dk2>
        <a:srgbClr val="004503"/>
      </a:dk2>
      <a:lt2>
        <a:srgbClr val="E7E6E6"/>
      </a:lt2>
      <a:accent1>
        <a:srgbClr val="0F8646"/>
      </a:accent1>
      <a:accent2>
        <a:srgbClr val="BE2418"/>
      </a:accent2>
      <a:accent3>
        <a:srgbClr val="FEC962"/>
      </a:accent3>
      <a:accent4>
        <a:srgbClr val="FAE13E"/>
      </a:accent4>
      <a:accent5>
        <a:srgbClr val="029492"/>
      </a:accent5>
      <a:accent6>
        <a:srgbClr val="EA3634"/>
      </a:accent6>
      <a:hlink>
        <a:srgbClr val="0563C1"/>
      </a:hlink>
      <a:folHlink>
        <a:srgbClr val="954F72"/>
      </a:folHlink>
    </a:clrScheme>
    <a:fontScheme name="自定义 2">
      <a:majorFont>
        <a:latin typeface="字制区喜脉体"/>
        <a:ea typeface="字制区喜脉体"/>
        <a:cs typeface=""/>
      </a:majorFont>
      <a:minorFont>
        <a:latin typeface="思源黑体 CN Normal"/>
        <a:ea typeface="思源黑体 CN Normal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Override1.xml><?xml version="1.0" encoding="utf-8"?>
<a:themeOverride xmlns:a="http://schemas.openxmlformats.org/drawingml/2006/main">
  <a:clrScheme name="Office">
    <a:dk1>
      <a:srgbClr val="000000"/>
    </a:dk1>
    <a:lt1>
      <a:srgbClr val="FFFFFF"/>
    </a:lt1>
    <a:dk2>
      <a:srgbClr val="004503"/>
    </a:dk2>
    <a:lt2>
      <a:srgbClr val="E7E6E6"/>
    </a:lt2>
    <a:accent1>
      <a:srgbClr val="0F8646"/>
    </a:accent1>
    <a:accent2>
      <a:srgbClr val="BE2418"/>
    </a:accent2>
    <a:accent3>
      <a:srgbClr val="FEC962"/>
    </a:accent3>
    <a:accent4>
      <a:srgbClr val="FAE13E"/>
    </a:accent4>
    <a:accent5>
      <a:srgbClr val="029492"/>
    </a:accent5>
    <a:accent6>
      <a:srgbClr val="EA3634"/>
    </a:accent6>
    <a:hlink>
      <a:srgbClr val="0563C1"/>
    </a:hlink>
    <a:folHlink>
      <a:srgbClr val="954F72"/>
    </a:folHlink>
  </a:clrScheme>
</a:themeOverride>
</file>

<file path=ppt/theme/themeOverride10.xml><?xml version="1.0" encoding="utf-8"?>
<a:themeOverride xmlns:a="http://schemas.openxmlformats.org/drawingml/2006/main">
  <a:clrScheme name="Office">
    <a:dk1>
      <a:srgbClr val="000000"/>
    </a:dk1>
    <a:lt1>
      <a:srgbClr val="FFFFFF"/>
    </a:lt1>
    <a:dk2>
      <a:srgbClr val="004503"/>
    </a:dk2>
    <a:lt2>
      <a:srgbClr val="E7E6E6"/>
    </a:lt2>
    <a:accent1>
      <a:srgbClr val="0F8646"/>
    </a:accent1>
    <a:accent2>
      <a:srgbClr val="BE2418"/>
    </a:accent2>
    <a:accent3>
      <a:srgbClr val="FEC962"/>
    </a:accent3>
    <a:accent4>
      <a:srgbClr val="FAE13E"/>
    </a:accent4>
    <a:accent5>
      <a:srgbClr val="029492"/>
    </a:accent5>
    <a:accent6>
      <a:srgbClr val="EA3634"/>
    </a:accent6>
    <a:hlink>
      <a:srgbClr val="0563C1"/>
    </a:hlink>
    <a:folHlink>
      <a:srgbClr val="954F72"/>
    </a:folHlink>
  </a:clrScheme>
</a:themeOverride>
</file>

<file path=ppt/theme/themeOverride11.xml><?xml version="1.0" encoding="utf-8"?>
<a:themeOverride xmlns:a="http://schemas.openxmlformats.org/drawingml/2006/main">
  <a:clrScheme name="Office">
    <a:dk1>
      <a:srgbClr val="000000"/>
    </a:dk1>
    <a:lt1>
      <a:srgbClr val="FFFFFF"/>
    </a:lt1>
    <a:dk2>
      <a:srgbClr val="004503"/>
    </a:dk2>
    <a:lt2>
      <a:srgbClr val="E7E6E6"/>
    </a:lt2>
    <a:accent1>
      <a:srgbClr val="0F8646"/>
    </a:accent1>
    <a:accent2>
      <a:srgbClr val="BE2418"/>
    </a:accent2>
    <a:accent3>
      <a:srgbClr val="FEC962"/>
    </a:accent3>
    <a:accent4>
      <a:srgbClr val="FAE13E"/>
    </a:accent4>
    <a:accent5>
      <a:srgbClr val="029492"/>
    </a:accent5>
    <a:accent6>
      <a:srgbClr val="EA3634"/>
    </a:accent6>
    <a:hlink>
      <a:srgbClr val="0563C1"/>
    </a:hlink>
    <a:folHlink>
      <a:srgbClr val="954F72"/>
    </a:folHlink>
  </a:clrScheme>
</a:themeOverride>
</file>

<file path=ppt/theme/themeOverride12.xml><?xml version="1.0" encoding="utf-8"?>
<a:themeOverride xmlns:a="http://schemas.openxmlformats.org/drawingml/2006/main">
  <a:clrScheme name="Office">
    <a:dk1>
      <a:srgbClr val="000000"/>
    </a:dk1>
    <a:lt1>
      <a:srgbClr val="FFFFFF"/>
    </a:lt1>
    <a:dk2>
      <a:srgbClr val="004503"/>
    </a:dk2>
    <a:lt2>
      <a:srgbClr val="E7E6E6"/>
    </a:lt2>
    <a:accent1>
      <a:srgbClr val="0F8646"/>
    </a:accent1>
    <a:accent2>
      <a:srgbClr val="BE2418"/>
    </a:accent2>
    <a:accent3>
      <a:srgbClr val="FEC962"/>
    </a:accent3>
    <a:accent4>
      <a:srgbClr val="FAE13E"/>
    </a:accent4>
    <a:accent5>
      <a:srgbClr val="029492"/>
    </a:accent5>
    <a:accent6>
      <a:srgbClr val="EA3634"/>
    </a:accent6>
    <a:hlink>
      <a:srgbClr val="0563C1"/>
    </a:hlink>
    <a:folHlink>
      <a:srgbClr val="954F72"/>
    </a:folHlink>
  </a:clrScheme>
</a:themeOverride>
</file>

<file path=ppt/theme/themeOverride13.xml><?xml version="1.0" encoding="utf-8"?>
<a:themeOverride xmlns:a="http://schemas.openxmlformats.org/drawingml/2006/main">
  <a:clrScheme name="Office">
    <a:dk1>
      <a:srgbClr val="000000"/>
    </a:dk1>
    <a:lt1>
      <a:srgbClr val="FFFFFF"/>
    </a:lt1>
    <a:dk2>
      <a:srgbClr val="004503"/>
    </a:dk2>
    <a:lt2>
      <a:srgbClr val="E7E6E6"/>
    </a:lt2>
    <a:accent1>
      <a:srgbClr val="0F8646"/>
    </a:accent1>
    <a:accent2>
      <a:srgbClr val="BE2418"/>
    </a:accent2>
    <a:accent3>
      <a:srgbClr val="FEC962"/>
    </a:accent3>
    <a:accent4>
      <a:srgbClr val="FAE13E"/>
    </a:accent4>
    <a:accent5>
      <a:srgbClr val="029492"/>
    </a:accent5>
    <a:accent6>
      <a:srgbClr val="EA3634"/>
    </a:accent6>
    <a:hlink>
      <a:srgbClr val="0563C1"/>
    </a:hlink>
    <a:folHlink>
      <a:srgbClr val="954F72"/>
    </a:folHlink>
  </a:clrScheme>
</a:themeOverride>
</file>

<file path=ppt/theme/themeOverride14.xml><?xml version="1.0" encoding="utf-8"?>
<a:themeOverride xmlns:a="http://schemas.openxmlformats.org/drawingml/2006/main">
  <a:clrScheme name="Office">
    <a:dk1>
      <a:srgbClr val="000000"/>
    </a:dk1>
    <a:lt1>
      <a:srgbClr val="FFFFFF"/>
    </a:lt1>
    <a:dk2>
      <a:srgbClr val="004503"/>
    </a:dk2>
    <a:lt2>
      <a:srgbClr val="E7E6E6"/>
    </a:lt2>
    <a:accent1>
      <a:srgbClr val="0F8646"/>
    </a:accent1>
    <a:accent2>
      <a:srgbClr val="BE2418"/>
    </a:accent2>
    <a:accent3>
      <a:srgbClr val="FEC962"/>
    </a:accent3>
    <a:accent4>
      <a:srgbClr val="FAE13E"/>
    </a:accent4>
    <a:accent5>
      <a:srgbClr val="029492"/>
    </a:accent5>
    <a:accent6>
      <a:srgbClr val="EA3634"/>
    </a:accent6>
    <a:hlink>
      <a:srgbClr val="0563C1"/>
    </a:hlink>
    <a:folHlink>
      <a:srgbClr val="954F72"/>
    </a:folHlink>
  </a:clrScheme>
</a:themeOverride>
</file>

<file path=ppt/theme/themeOverride15.xml><?xml version="1.0" encoding="utf-8"?>
<a:themeOverride xmlns:a="http://schemas.openxmlformats.org/drawingml/2006/main">
  <a:clrScheme name="Office">
    <a:dk1>
      <a:srgbClr val="000000"/>
    </a:dk1>
    <a:lt1>
      <a:srgbClr val="FFFFFF"/>
    </a:lt1>
    <a:dk2>
      <a:srgbClr val="004503"/>
    </a:dk2>
    <a:lt2>
      <a:srgbClr val="E7E6E6"/>
    </a:lt2>
    <a:accent1>
      <a:srgbClr val="0F8646"/>
    </a:accent1>
    <a:accent2>
      <a:srgbClr val="BE2418"/>
    </a:accent2>
    <a:accent3>
      <a:srgbClr val="FEC962"/>
    </a:accent3>
    <a:accent4>
      <a:srgbClr val="FAE13E"/>
    </a:accent4>
    <a:accent5>
      <a:srgbClr val="029492"/>
    </a:accent5>
    <a:accent6>
      <a:srgbClr val="EA3634"/>
    </a:accent6>
    <a:hlink>
      <a:srgbClr val="0563C1"/>
    </a:hlink>
    <a:folHlink>
      <a:srgbClr val="954F72"/>
    </a:folHlink>
  </a:clrScheme>
</a:themeOverride>
</file>

<file path=ppt/theme/themeOverride16.xml><?xml version="1.0" encoding="utf-8"?>
<a:themeOverride xmlns:a="http://schemas.openxmlformats.org/drawingml/2006/main">
  <a:clrScheme name="Office">
    <a:dk1>
      <a:srgbClr val="000000"/>
    </a:dk1>
    <a:lt1>
      <a:srgbClr val="FFFFFF"/>
    </a:lt1>
    <a:dk2>
      <a:srgbClr val="004503"/>
    </a:dk2>
    <a:lt2>
      <a:srgbClr val="E7E6E6"/>
    </a:lt2>
    <a:accent1>
      <a:srgbClr val="0F8646"/>
    </a:accent1>
    <a:accent2>
      <a:srgbClr val="BE2418"/>
    </a:accent2>
    <a:accent3>
      <a:srgbClr val="FEC962"/>
    </a:accent3>
    <a:accent4>
      <a:srgbClr val="FAE13E"/>
    </a:accent4>
    <a:accent5>
      <a:srgbClr val="029492"/>
    </a:accent5>
    <a:accent6>
      <a:srgbClr val="EA3634"/>
    </a:accent6>
    <a:hlink>
      <a:srgbClr val="0563C1"/>
    </a:hlink>
    <a:folHlink>
      <a:srgbClr val="954F72"/>
    </a:folHlink>
  </a:clrScheme>
</a:themeOverride>
</file>

<file path=ppt/theme/themeOverride17.xml><?xml version="1.0" encoding="utf-8"?>
<a:themeOverride xmlns:a="http://schemas.openxmlformats.org/drawingml/2006/main">
  <a:clrScheme name="Office">
    <a:dk1>
      <a:srgbClr val="000000"/>
    </a:dk1>
    <a:lt1>
      <a:srgbClr val="FFFFFF"/>
    </a:lt1>
    <a:dk2>
      <a:srgbClr val="004503"/>
    </a:dk2>
    <a:lt2>
      <a:srgbClr val="E7E6E6"/>
    </a:lt2>
    <a:accent1>
      <a:srgbClr val="0F8646"/>
    </a:accent1>
    <a:accent2>
      <a:srgbClr val="BE2418"/>
    </a:accent2>
    <a:accent3>
      <a:srgbClr val="FEC962"/>
    </a:accent3>
    <a:accent4>
      <a:srgbClr val="FAE13E"/>
    </a:accent4>
    <a:accent5>
      <a:srgbClr val="029492"/>
    </a:accent5>
    <a:accent6>
      <a:srgbClr val="EA3634"/>
    </a:accent6>
    <a:hlink>
      <a:srgbClr val="0563C1"/>
    </a:hlink>
    <a:folHlink>
      <a:srgbClr val="954F72"/>
    </a:folHlink>
  </a:clrScheme>
</a:themeOverride>
</file>

<file path=ppt/theme/themeOverride18.xml><?xml version="1.0" encoding="utf-8"?>
<a:themeOverride xmlns:a="http://schemas.openxmlformats.org/drawingml/2006/main">
  <a:clrScheme name="Office">
    <a:dk1>
      <a:srgbClr val="000000"/>
    </a:dk1>
    <a:lt1>
      <a:srgbClr val="FFFFFF"/>
    </a:lt1>
    <a:dk2>
      <a:srgbClr val="004503"/>
    </a:dk2>
    <a:lt2>
      <a:srgbClr val="E7E6E6"/>
    </a:lt2>
    <a:accent1>
      <a:srgbClr val="0F8646"/>
    </a:accent1>
    <a:accent2>
      <a:srgbClr val="BE2418"/>
    </a:accent2>
    <a:accent3>
      <a:srgbClr val="FEC962"/>
    </a:accent3>
    <a:accent4>
      <a:srgbClr val="FAE13E"/>
    </a:accent4>
    <a:accent5>
      <a:srgbClr val="029492"/>
    </a:accent5>
    <a:accent6>
      <a:srgbClr val="EA3634"/>
    </a:accent6>
    <a:hlink>
      <a:srgbClr val="0563C1"/>
    </a:hlink>
    <a:folHlink>
      <a:srgbClr val="954F72"/>
    </a:folHlink>
  </a:clrScheme>
</a:themeOverride>
</file>

<file path=ppt/theme/themeOverride19.xml><?xml version="1.0" encoding="utf-8"?>
<a:themeOverride xmlns:a="http://schemas.openxmlformats.org/drawingml/2006/main">
  <a:clrScheme name="Office">
    <a:dk1>
      <a:srgbClr val="000000"/>
    </a:dk1>
    <a:lt1>
      <a:srgbClr val="FFFFFF"/>
    </a:lt1>
    <a:dk2>
      <a:srgbClr val="004503"/>
    </a:dk2>
    <a:lt2>
      <a:srgbClr val="E7E6E6"/>
    </a:lt2>
    <a:accent1>
      <a:srgbClr val="0F8646"/>
    </a:accent1>
    <a:accent2>
      <a:srgbClr val="BE2418"/>
    </a:accent2>
    <a:accent3>
      <a:srgbClr val="FEC962"/>
    </a:accent3>
    <a:accent4>
      <a:srgbClr val="FAE13E"/>
    </a:accent4>
    <a:accent5>
      <a:srgbClr val="029492"/>
    </a:accent5>
    <a:accent6>
      <a:srgbClr val="EA3634"/>
    </a:accent6>
    <a:hlink>
      <a:srgbClr val="0563C1"/>
    </a:hlink>
    <a:folHlink>
      <a:srgbClr val="954F72"/>
    </a:folHlink>
  </a:clrScheme>
</a:themeOverride>
</file>

<file path=ppt/theme/themeOverride2.xml><?xml version="1.0" encoding="utf-8"?>
<a:themeOverride xmlns:a="http://schemas.openxmlformats.org/drawingml/2006/main">
  <a:clrScheme name="Office">
    <a:dk1>
      <a:srgbClr val="000000"/>
    </a:dk1>
    <a:lt1>
      <a:srgbClr val="FFFFFF"/>
    </a:lt1>
    <a:dk2>
      <a:srgbClr val="004503"/>
    </a:dk2>
    <a:lt2>
      <a:srgbClr val="E7E6E6"/>
    </a:lt2>
    <a:accent1>
      <a:srgbClr val="0F8646"/>
    </a:accent1>
    <a:accent2>
      <a:srgbClr val="BE2418"/>
    </a:accent2>
    <a:accent3>
      <a:srgbClr val="FEC962"/>
    </a:accent3>
    <a:accent4>
      <a:srgbClr val="FAE13E"/>
    </a:accent4>
    <a:accent5>
      <a:srgbClr val="029492"/>
    </a:accent5>
    <a:accent6>
      <a:srgbClr val="EA3634"/>
    </a:accent6>
    <a:hlink>
      <a:srgbClr val="0563C1"/>
    </a:hlink>
    <a:folHlink>
      <a:srgbClr val="954F72"/>
    </a:folHlink>
  </a:clrScheme>
</a:themeOverride>
</file>

<file path=ppt/theme/themeOverride20.xml><?xml version="1.0" encoding="utf-8"?>
<a:themeOverride xmlns:a="http://schemas.openxmlformats.org/drawingml/2006/main">
  <a:clrScheme name="Office">
    <a:dk1>
      <a:srgbClr val="000000"/>
    </a:dk1>
    <a:lt1>
      <a:srgbClr val="FFFFFF"/>
    </a:lt1>
    <a:dk2>
      <a:srgbClr val="004503"/>
    </a:dk2>
    <a:lt2>
      <a:srgbClr val="E7E6E6"/>
    </a:lt2>
    <a:accent1>
      <a:srgbClr val="0F8646"/>
    </a:accent1>
    <a:accent2>
      <a:srgbClr val="BE2418"/>
    </a:accent2>
    <a:accent3>
      <a:srgbClr val="FEC962"/>
    </a:accent3>
    <a:accent4>
      <a:srgbClr val="FAE13E"/>
    </a:accent4>
    <a:accent5>
      <a:srgbClr val="029492"/>
    </a:accent5>
    <a:accent6>
      <a:srgbClr val="EA3634"/>
    </a:accent6>
    <a:hlink>
      <a:srgbClr val="0563C1"/>
    </a:hlink>
    <a:folHlink>
      <a:srgbClr val="954F72"/>
    </a:folHlink>
  </a:clrScheme>
</a:themeOverride>
</file>

<file path=ppt/theme/themeOverride21.xml><?xml version="1.0" encoding="utf-8"?>
<a:themeOverride xmlns:a="http://schemas.openxmlformats.org/drawingml/2006/main">
  <a:clrScheme name="Office">
    <a:dk1>
      <a:srgbClr val="000000"/>
    </a:dk1>
    <a:lt1>
      <a:srgbClr val="FFFFFF"/>
    </a:lt1>
    <a:dk2>
      <a:srgbClr val="004503"/>
    </a:dk2>
    <a:lt2>
      <a:srgbClr val="E7E6E6"/>
    </a:lt2>
    <a:accent1>
      <a:srgbClr val="0F8646"/>
    </a:accent1>
    <a:accent2>
      <a:srgbClr val="BE2418"/>
    </a:accent2>
    <a:accent3>
      <a:srgbClr val="FEC962"/>
    </a:accent3>
    <a:accent4>
      <a:srgbClr val="FAE13E"/>
    </a:accent4>
    <a:accent5>
      <a:srgbClr val="029492"/>
    </a:accent5>
    <a:accent6>
      <a:srgbClr val="EA3634"/>
    </a:accent6>
    <a:hlink>
      <a:srgbClr val="0563C1"/>
    </a:hlink>
    <a:folHlink>
      <a:srgbClr val="954F72"/>
    </a:folHlink>
  </a:clrScheme>
</a:themeOverride>
</file>

<file path=ppt/theme/themeOverride22.xml><?xml version="1.0" encoding="utf-8"?>
<a:themeOverride xmlns:a="http://schemas.openxmlformats.org/drawingml/2006/main">
  <a:clrScheme name="Office">
    <a:dk1>
      <a:srgbClr val="000000"/>
    </a:dk1>
    <a:lt1>
      <a:srgbClr val="FFFFFF"/>
    </a:lt1>
    <a:dk2>
      <a:srgbClr val="004503"/>
    </a:dk2>
    <a:lt2>
      <a:srgbClr val="E7E6E6"/>
    </a:lt2>
    <a:accent1>
      <a:srgbClr val="0F8646"/>
    </a:accent1>
    <a:accent2>
      <a:srgbClr val="BE2418"/>
    </a:accent2>
    <a:accent3>
      <a:srgbClr val="FEC962"/>
    </a:accent3>
    <a:accent4>
      <a:srgbClr val="FAE13E"/>
    </a:accent4>
    <a:accent5>
      <a:srgbClr val="029492"/>
    </a:accent5>
    <a:accent6>
      <a:srgbClr val="EA3634"/>
    </a:accent6>
    <a:hlink>
      <a:srgbClr val="0563C1"/>
    </a:hlink>
    <a:folHlink>
      <a:srgbClr val="954F72"/>
    </a:folHlink>
  </a:clrScheme>
</a:themeOverride>
</file>

<file path=ppt/theme/themeOverride3.xml><?xml version="1.0" encoding="utf-8"?>
<a:themeOverride xmlns:a="http://schemas.openxmlformats.org/drawingml/2006/main">
  <a:clrScheme name="Office">
    <a:dk1>
      <a:srgbClr val="000000"/>
    </a:dk1>
    <a:lt1>
      <a:srgbClr val="FFFFFF"/>
    </a:lt1>
    <a:dk2>
      <a:srgbClr val="004503"/>
    </a:dk2>
    <a:lt2>
      <a:srgbClr val="E7E6E6"/>
    </a:lt2>
    <a:accent1>
      <a:srgbClr val="0F8646"/>
    </a:accent1>
    <a:accent2>
      <a:srgbClr val="BE2418"/>
    </a:accent2>
    <a:accent3>
      <a:srgbClr val="FEC962"/>
    </a:accent3>
    <a:accent4>
      <a:srgbClr val="FAE13E"/>
    </a:accent4>
    <a:accent5>
      <a:srgbClr val="029492"/>
    </a:accent5>
    <a:accent6>
      <a:srgbClr val="EA3634"/>
    </a:accent6>
    <a:hlink>
      <a:srgbClr val="0563C1"/>
    </a:hlink>
    <a:folHlink>
      <a:srgbClr val="954F72"/>
    </a:folHlink>
  </a:clrScheme>
</a:themeOverride>
</file>

<file path=ppt/theme/themeOverride4.xml><?xml version="1.0" encoding="utf-8"?>
<a:themeOverride xmlns:a="http://schemas.openxmlformats.org/drawingml/2006/main">
  <a:clrScheme name="Office">
    <a:dk1>
      <a:srgbClr val="000000"/>
    </a:dk1>
    <a:lt1>
      <a:srgbClr val="FFFFFF"/>
    </a:lt1>
    <a:dk2>
      <a:srgbClr val="004503"/>
    </a:dk2>
    <a:lt2>
      <a:srgbClr val="E7E6E6"/>
    </a:lt2>
    <a:accent1>
      <a:srgbClr val="0F8646"/>
    </a:accent1>
    <a:accent2>
      <a:srgbClr val="BE2418"/>
    </a:accent2>
    <a:accent3>
      <a:srgbClr val="FEC962"/>
    </a:accent3>
    <a:accent4>
      <a:srgbClr val="FAE13E"/>
    </a:accent4>
    <a:accent5>
      <a:srgbClr val="029492"/>
    </a:accent5>
    <a:accent6>
      <a:srgbClr val="EA3634"/>
    </a:accent6>
    <a:hlink>
      <a:srgbClr val="0563C1"/>
    </a:hlink>
    <a:folHlink>
      <a:srgbClr val="954F72"/>
    </a:folHlink>
  </a:clrScheme>
</a:themeOverride>
</file>

<file path=ppt/theme/themeOverride5.xml><?xml version="1.0" encoding="utf-8"?>
<a:themeOverride xmlns:a="http://schemas.openxmlformats.org/drawingml/2006/main">
  <a:clrScheme name="Office">
    <a:dk1>
      <a:srgbClr val="000000"/>
    </a:dk1>
    <a:lt1>
      <a:srgbClr val="FFFFFF"/>
    </a:lt1>
    <a:dk2>
      <a:srgbClr val="004503"/>
    </a:dk2>
    <a:lt2>
      <a:srgbClr val="E7E6E6"/>
    </a:lt2>
    <a:accent1>
      <a:srgbClr val="0F8646"/>
    </a:accent1>
    <a:accent2>
      <a:srgbClr val="BE2418"/>
    </a:accent2>
    <a:accent3>
      <a:srgbClr val="FEC962"/>
    </a:accent3>
    <a:accent4>
      <a:srgbClr val="FAE13E"/>
    </a:accent4>
    <a:accent5>
      <a:srgbClr val="029492"/>
    </a:accent5>
    <a:accent6>
      <a:srgbClr val="EA3634"/>
    </a:accent6>
    <a:hlink>
      <a:srgbClr val="0563C1"/>
    </a:hlink>
    <a:folHlink>
      <a:srgbClr val="954F72"/>
    </a:folHlink>
  </a:clrScheme>
</a:themeOverride>
</file>

<file path=ppt/theme/themeOverride6.xml><?xml version="1.0" encoding="utf-8"?>
<a:themeOverride xmlns:a="http://schemas.openxmlformats.org/drawingml/2006/main">
  <a:clrScheme name="Office">
    <a:dk1>
      <a:srgbClr val="000000"/>
    </a:dk1>
    <a:lt1>
      <a:srgbClr val="FFFFFF"/>
    </a:lt1>
    <a:dk2>
      <a:srgbClr val="004503"/>
    </a:dk2>
    <a:lt2>
      <a:srgbClr val="E7E6E6"/>
    </a:lt2>
    <a:accent1>
      <a:srgbClr val="0F8646"/>
    </a:accent1>
    <a:accent2>
      <a:srgbClr val="BE2418"/>
    </a:accent2>
    <a:accent3>
      <a:srgbClr val="FEC962"/>
    </a:accent3>
    <a:accent4>
      <a:srgbClr val="FAE13E"/>
    </a:accent4>
    <a:accent5>
      <a:srgbClr val="029492"/>
    </a:accent5>
    <a:accent6>
      <a:srgbClr val="EA3634"/>
    </a:accent6>
    <a:hlink>
      <a:srgbClr val="0563C1"/>
    </a:hlink>
    <a:folHlink>
      <a:srgbClr val="954F72"/>
    </a:folHlink>
  </a:clrScheme>
</a:themeOverride>
</file>

<file path=ppt/theme/themeOverride7.xml><?xml version="1.0" encoding="utf-8"?>
<a:themeOverride xmlns:a="http://schemas.openxmlformats.org/drawingml/2006/main">
  <a:clrScheme name="Office">
    <a:dk1>
      <a:srgbClr val="000000"/>
    </a:dk1>
    <a:lt1>
      <a:srgbClr val="FFFFFF"/>
    </a:lt1>
    <a:dk2>
      <a:srgbClr val="004503"/>
    </a:dk2>
    <a:lt2>
      <a:srgbClr val="E7E6E6"/>
    </a:lt2>
    <a:accent1>
      <a:srgbClr val="0F8646"/>
    </a:accent1>
    <a:accent2>
      <a:srgbClr val="BE2418"/>
    </a:accent2>
    <a:accent3>
      <a:srgbClr val="FEC962"/>
    </a:accent3>
    <a:accent4>
      <a:srgbClr val="FAE13E"/>
    </a:accent4>
    <a:accent5>
      <a:srgbClr val="029492"/>
    </a:accent5>
    <a:accent6>
      <a:srgbClr val="EA3634"/>
    </a:accent6>
    <a:hlink>
      <a:srgbClr val="0563C1"/>
    </a:hlink>
    <a:folHlink>
      <a:srgbClr val="954F72"/>
    </a:folHlink>
  </a:clrScheme>
</a:themeOverride>
</file>

<file path=ppt/theme/themeOverride8.xml><?xml version="1.0" encoding="utf-8"?>
<a:themeOverride xmlns:a="http://schemas.openxmlformats.org/drawingml/2006/main">
  <a:clrScheme name="Office">
    <a:dk1>
      <a:srgbClr val="000000"/>
    </a:dk1>
    <a:lt1>
      <a:srgbClr val="FFFFFF"/>
    </a:lt1>
    <a:dk2>
      <a:srgbClr val="004503"/>
    </a:dk2>
    <a:lt2>
      <a:srgbClr val="E7E6E6"/>
    </a:lt2>
    <a:accent1>
      <a:srgbClr val="0F8646"/>
    </a:accent1>
    <a:accent2>
      <a:srgbClr val="BE2418"/>
    </a:accent2>
    <a:accent3>
      <a:srgbClr val="FEC962"/>
    </a:accent3>
    <a:accent4>
      <a:srgbClr val="FAE13E"/>
    </a:accent4>
    <a:accent5>
      <a:srgbClr val="029492"/>
    </a:accent5>
    <a:accent6>
      <a:srgbClr val="EA3634"/>
    </a:accent6>
    <a:hlink>
      <a:srgbClr val="0563C1"/>
    </a:hlink>
    <a:folHlink>
      <a:srgbClr val="954F72"/>
    </a:folHlink>
  </a:clrScheme>
</a:themeOverride>
</file>

<file path=ppt/theme/themeOverride9.xml><?xml version="1.0" encoding="utf-8"?>
<a:themeOverride xmlns:a="http://schemas.openxmlformats.org/drawingml/2006/main">
  <a:clrScheme name="Office">
    <a:dk1>
      <a:srgbClr val="000000"/>
    </a:dk1>
    <a:lt1>
      <a:srgbClr val="FFFFFF"/>
    </a:lt1>
    <a:dk2>
      <a:srgbClr val="004503"/>
    </a:dk2>
    <a:lt2>
      <a:srgbClr val="E7E6E6"/>
    </a:lt2>
    <a:accent1>
      <a:srgbClr val="0F8646"/>
    </a:accent1>
    <a:accent2>
      <a:srgbClr val="BE2418"/>
    </a:accent2>
    <a:accent3>
      <a:srgbClr val="FEC962"/>
    </a:accent3>
    <a:accent4>
      <a:srgbClr val="FAE13E"/>
    </a:accent4>
    <a:accent5>
      <a:srgbClr val="029492"/>
    </a:accent5>
    <a:accent6>
      <a:srgbClr val="EA3634"/>
    </a:accent6>
    <a:hlink>
      <a:srgbClr val="0563C1"/>
    </a:hlink>
    <a:folHlink>
      <a:srgbClr val="954F72"/>
    </a:folHlink>
  </a:clrScheme>
</a:themeOverride>
</file>

<file path=docProps/app.xml><?xml version="1.0" encoding="utf-8"?>
<Properties xmlns="http://schemas.openxmlformats.org/officeDocument/2006/extended-properties" xmlns:vt="http://schemas.openxmlformats.org/officeDocument/2006/docPropsVTypes">
  <TotalTime>4461</TotalTime>
  <Words>1485</Words>
  <Application>Microsoft Office PowerPoint</Application>
  <PresentationFormat>宽屏</PresentationFormat>
  <Paragraphs>262</Paragraphs>
  <Slides>33</Slides>
  <Notes>0</Notes>
  <HiddenSlides>0</HiddenSlides>
  <MMClips>0</MMClips>
  <ScaleCrop>false</ScaleCrop>
  <HeadingPairs>
    <vt:vector size="6" baseType="variant">
      <vt:variant>
        <vt:lpstr>已用的字体</vt:lpstr>
      </vt:variant>
      <vt:variant>
        <vt:i4>4</vt:i4>
      </vt:variant>
      <vt:variant>
        <vt:lpstr>主题</vt:lpstr>
      </vt:variant>
      <vt:variant>
        <vt:i4>1</vt:i4>
      </vt:variant>
      <vt:variant>
        <vt:lpstr>幻灯片标题</vt:lpstr>
      </vt:variant>
      <vt:variant>
        <vt:i4>33</vt:i4>
      </vt:variant>
    </vt:vector>
  </HeadingPairs>
  <TitlesOfParts>
    <vt:vector size="38" baseType="lpstr">
      <vt:lpstr>思源黑体 CN Normal</vt:lpstr>
      <vt:lpstr>字制区喜脉体</vt:lpstr>
      <vt:lpstr>Arial</vt:lpstr>
      <vt:lpstr>Microsoft YaHei</vt:lpstr>
      <vt:lpstr>Office 主题​​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演示文稿</dc:title>
  <dc:creator>CComte</dc:creator>
  <cp:lastModifiedBy>Xin Zhang (FA Talent)</cp:lastModifiedBy>
  <cp:revision>370</cp:revision>
  <dcterms:created xsi:type="dcterms:W3CDTF">2021-11-23T02:22:06Z</dcterms:created>
  <dcterms:modified xsi:type="dcterms:W3CDTF">2022-01-07T08:15:35Z</dcterms:modified>
</cp:coreProperties>
</file>